
<file path=[Content_Types].xml><?xml version="1.0" encoding="utf-8"?>
<Types xmlns="http://schemas.openxmlformats.org/package/2006/content-types">
  <Default Extension="fntdata" ContentType="application/x-fontdata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  <Override PartName="/ppt/metadata" ContentType="application/binary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trictFirstAndLastChars="0" embedTrueTypeFonts="1" saveSubsetFonts="1" autoCompressPictures="0">
  <p:sldMasterIdLst>
    <p:sldMasterId id="2147483648" r:id="rId1"/>
    <p:sldMasterId id="2147483660" r:id="rId2"/>
  </p:sldMasterIdLst>
  <p:notesMasterIdLst>
    <p:notesMasterId r:id="rId6"/>
  </p:notesMasterIdLst>
  <p:sldIdLst>
    <p:sldId id="257" r:id="rId3"/>
    <p:sldId id="258" r:id="rId4"/>
    <p:sldId id="259" r:id="rId5"/>
  </p:sldIdLst>
  <p:sldSz cx="9906000" cy="6858000" type="A4"/>
  <p:notesSz cx="10018713" cy="6888163"/>
  <p:embeddedFontLst>
    <p:embeddedFont>
      <p:font typeface="Microsoft JhengHei" panose="020B0604030504040204" pitchFamily="34" charset="-120"/>
      <p:regular r:id="rId7"/>
      <p:bold r:id="rId8"/>
    </p:embeddedFont>
    <p:embeddedFont>
      <p:font typeface="Asap" panose="02020500000000000000" charset="0"/>
      <p:regular r:id="rId9"/>
      <p:bold r:id="rId10"/>
      <p:italic r:id="rId11"/>
      <p:boldItalic r:id="rId12"/>
    </p:embeddedFont>
    <p:embeddedFont>
      <p:font typeface="Bebas Neue" panose="020B0606020202050201" pitchFamily="34" charset="0"/>
      <p:regular r:id="rId13"/>
    </p:embeddedFont>
    <p:embeddedFont>
      <p:font typeface="Calibri" panose="020F0502020204030204" pitchFamily="34" charset="0"/>
      <p:regular r:id="rId14"/>
      <p:bold r:id="rId15"/>
      <p:italic r:id="rId16"/>
      <p:boldItalic r:id="rId17"/>
    </p:embeddedFont>
    <p:embeddedFont>
      <p:font typeface="Krub Medium" panose="00000600000000000000" pitchFamily="2" charset="-34"/>
      <p:regular r:id="rId18"/>
      <p:italic r:id="rId19"/>
    </p:embeddedFont>
    <p:embeddedFont>
      <p:font typeface="Nunito Light" pitchFamily="2" charset="0"/>
      <p:regular r:id="rId20"/>
      <p:italic r:id="rId21"/>
    </p:embeddedFont>
    <p:embeddedFont>
      <p:font typeface="Playfair Display" panose="00000500000000000000" pitchFamily="2" charset="0"/>
      <p:regular r:id="rId22"/>
      <p:bold r:id="rId23"/>
      <p:italic r:id="rId24"/>
      <p:boldItalic r:id="rId25"/>
    </p:embeddedFont>
    <p:embeddedFont>
      <p:font typeface="Playfair Display ExtraBold" panose="02020500000000000000" charset="0"/>
      <p:bold r:id="rId26"/>
      <p:boldItalic r:id="rId27"/>
    </p:embeddedFont>
    <p:embeddedFont>
      <p:font typeface="PT Sans" panose="020B0503020203020204" pitchFamily="34" charset="0"/>
      <p:regular r:id="rId28"/>
      <p:bold r:id="rId29"/>
      <p:italic r:id="rId30"/>
      <p:boldItalic r:id="rId31"/>
    </p:embeddedFont>
  </p:embeddedFontLst>
  <p:defaultText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  <p:extLst>
    <p:ext uri="{EFAFB233-063F-42B5-8137-9DF3F51BA10A}">
      <p15:sldGuideLst xmlns:p15="http://schemas.microsoft.com/office/powerpoint/2012/main"/>
    </p:ext>
    <p:ext uri="http://customooxmlschemas.google.com/">
      <go:slidesCustomData xmlns="" xmlns:mc="http://schemas.openxmlformats.org/markup-compatibility/2006" xmlns:mv="urn:schemas-microsoft-com:mac:vml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xmlns:go="http://customooxmlschemas.google.com/" r:id="rId32" roundtripDataSignature="AMtx7mj3Zemckh3M8mGKRTLBSuwG8UOxRw==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878E4799-C750-4C63-AF12-41FEE0864E5F}">
  <a:tblStyle styleId="{878E4799-C750-4C63-AF12-41FEE0864E5F}" styleName="Table_0">
    <a:wholeTbl>
      <a:tcTxStyle>
        <a:font>
          <a:latin typeface="Arial"/>
          <a:ea typeface="Arial"/>
          <a:cs typeface="Arial"/>
        </a:font>
        <a:srgbClr val="000000"/>
      </a:tcTxStyle>
      <a:tcStyle>
        <a:tcBdr/>
      </a:tcStyle>
    </a:wholeTbl>
    <a:band1H>
      <a:tcTxStyle/>
      <a:tcStyle>
        <a:tcBdr/>
      </a:tcStyle>
    </a:band1H>
    <a:band2H>
      <a:tcTxStyle/>
      <a:tcStyle>
        <a:tcBdr/>
      </a:tcStyle>
    </a:band2H>
    <a:band1V>
      <a:tcTxStyle/>
      <a:tcStyle>
        <a:tcBdr/>
      </a:tcStyle>
    </a:band1V>
    <a:band2V>
      <a:tcTxStyle/>
      <a:tcStyle>
        <a:tcBdr/>
      </a:tcStyle>
    </a:band2V>
    <a:lastCol>
      <a:tcTxStyle/>
      <a:tcStyle>
        <a:tcBdr/>
      </a:tcStyle>
    </a:lastCol>
    <a:firstCol>
      <a:tcTxStyle/>
      <a:tcStyle>
        <a:tcBdr/>
      </a:tcStyle>
    </a:firstCol>
    <a:lastRow>
      <a:tcTxStyle/>
      <a:tcStyle>
        <a:tcBdr/>
      </a:tcStyle>
    </a:lastRow>
    <a:seCell>
      <a:tcTxStyle/>
      <a:tcStyle>
        <a:tcBdr/>
      </a:tcStyle>
    </a:seCell>
    <a:swCell>
      <a:tcTxStyle/>
      <a:tcStyle>
        <a:tcBdr/>
      </a:tcStyle>
    </a:swCell>
    <a:firstRow>
      <a:tcTxStyle/>
      <a:tcStyle>
        <a:tcBdr/>
      </a:tcStyle>
    </a:firstRow>
    <a:neCell>
      <a:tcTxStyle/>
      <a:tcStyle>
        <a:tcBdr/>
      </a:tcStyle>
    </a:neCell>
    <a:nwCell>
      <a:tcTxStyle/>
      <a:tcStyle>
        <a:tcBdr/>
      </a:tcStyle>
    </a:nwCel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620"/>
    <p:restoredTop sz="94660"/>
  </p:normalViewPr>
  <p:slideViewPr>
    <p:cSldViewPr snapToGrid="0">
      <p:cViewPr varScale="1">
        <p:scale>
          <a:sx n="97" d="100"/>
          <a:sy n="97" d="100"/>
        </p:scale>
        <p:origin x="1524" y="90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font" Target="fonts/font7.fntdata"/><Relationship Id="rId18" Type="http://schemas.openxmlformats.org/officeDocument/2006/relationships/font" Target="fonts/font12.fntdata"/><Relationship Id="rId26" Type="http://schemas.openxmlformats.org/officeDocument/2006/relationships/font" Target="fonts/font20.fntdata"/><Relationship Id="rId3" Type="http://schemas.openxmlformats.org/officeDocument/2006/relationships/slide" Target="slides/slide1.xml"/><Relationship Id="rId21" Type="http://schemas.openxmlformats.org/officeDocument/2006/relationships/font" Target="fonts/font15.fntdata"/><Relationship Id="rId34" Type="http://schemas.openxmlformats.org/officeDocument/2006/relationships/viewProps" Target="viewProps.xml"/><Relationship Id="rId7" Type="http://schemas.openxmlformats.org/officeDocument/2006/relationships/font" Target="fonts/font1.fntdata"/><Relationship Id="rId12" Type="http://schemas.openxmlformats.org/officeDocument/2006/relationships/font" Target="fonts/font6.fntdata"/><Relationship Id="rId17" Type="http://schemas.openxmlformats.org/officeDocument/2006/relationships/font" Target="fonts/font11.fntdata"/><Relationship Id="rId25" Type="http://schemas.openxmlformats.org/officeDocument/2006/relationships/font" Target="fonts/font19.fntdata"/><Relationship Id="rId33" Type="http://schemas.openxmlformats.org/officeDocument/2006/relationships/presProps" Target="presProps.xml"/><Relationship Id="rId2" Type="http://schemas.openxmlformats.org/officeDocument/2006/relationships/slideMaster" Target="slideMasters/slideMaster2.xml"/><Relationship Id="rId16" Type="http://schemas.openxmlformats.org/officeDocument/2006/relationships/font" Target="fonts/font10.fntdata"/><Relationship Id="rId20" Type="http://schemas.openxmlformats.org/officeDocument/2006/relationships/font" Target="fonts/font14.fntdata"/><Relationship Id="rId29" Type="http://schemas.openxmlformats.org/officeDocument/2006/relationships/font" Target="fonts/font23.fntdata"/><Relationship Id="rId1" Type="http://schemas.openxmlformats.org/officeDocument/2006/relationships/slideMaster" Target="slideMasters/slideMaster1.xml"/><Relationship Id="rId6" Type="http://schemas.openxmlformats.org/officeDocument/2006/relationships/notesMaster" Target="notesMasters/notesMaster1.xml"/><Relationship Id="rId11" Type="http://schemas.openxmlformats.org/officeDocument/2006/relationships/font" Target="fonts/font5.fntdata"/><Relationship Id="rId24" Type="http://schemas.openxmlformats.org/officeDocument/2006/relationships/font" Target="fonts/font18.fntdata"/><Relationship Id="rId32" Type="http://customschemas.google.com/relationships/presentationmetadata" Target="metadata"/><Relationship Id="rId5" Type="http://schemas.openxmlformats.org/officeDocument/2006/relationships/slide" Target="slides/slide3.xml"/><Relationship Id="rId15" Type="http://schemas.openxmlformats.org/officeDocument/2006/relationships/font" Target="fonts/font9.fntdata"/><Relationship Id="rId23" Type="http://schemas.openxmlformats.org/officeDocument/2006/relationships/font" Target="fonts/font17.fntdata"/><Relationship Id="rId28" Type="http://schemas.openxmlformats.org/officeDocument/2006/relationships/font" Target="fonts/font22.fntdata"/><Relationship Id="rId36" Type="http://schemas.openxmlformats.org/officeDocument/2006/relationships/tableStyles" Target="tableStyles.xml"/><Relationship Id="rId10" Type="http://schemas.openxmlformats.org/officeDocument/2006/relationships/font" Target="fonts/font4.fntdata"/><Relationship Id="rId19" Type="http://schemas.openxmlformats.org/officeDocument/2006/relationships/font" Target="fonts/font13.fntdata"/><Relationship Id="rId31" Type="http://schemas.openxmlformats.org/officeDocument/2006/relationships/font" Target="fonts/font25.fntdata"/><Relationship Id="rId4" Type="http://schemas.openxmlformats.org/officeDocument/2006/relationships/slide" Target="slides/slide2.xml"/><Relationship Id="rId9" Type="http://schemas.openxmlformats.org/officeDocument/2006/relationships/font" Target="fonts/font3.fntdata"/><Relationship Id="rId14" Type="http://schemas.openxmlformats.org/officeDocument/2006/relationships/font" Target="fonts/font8.fntdata"/><Relationship Id="rId22" Type="http://schemas.openxmlformats.org/officeDocument/2006/relationships/font" Target="fonts/font16.fntdata"/><Relationship Id="rId27" Type="http://schemas.openxmlformats.org/officeDocument/2006/relationships/font" Target="fonts/font21.fntdata"/><Relationship Id="rId30" Type="http://schemas.openxmlformats.org/officeDocument/2006/relationships/font" Target="fonts/font24.fntdata"/><Relationship Id="rId35" Type="http://schemas.openxmlformats.org/officeDocument/2006/relationships/theme" Target="theme/theme1.xml"/><Relationship Id="rId8" Type="http://schemas.openxmlformats.org/officeDocument/2006/relationships/font" Target="fonts/font2.fntdata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 txBox="1">
            <a:spLocks noGrp="1"/>
          </p:cNvSpPr>
          <p:nvPr>
            <p:ph type="hdr" idx="2"/>
          </p:nvPr>
        </p:nvSpPr>
        <p:spPr>
          <a:xfrm>
            <a:off x="1" y="0"/>
            <a:ext cx="4341443" cy="34560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6591" tIns="48282" rIns="96591" bIns="48282" anchor="t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3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4" name="Google Shape;4;n"/>
          <p:cNvSpPr txBox="1">
            <a:spLocks noGrp="1"/>
          </p:cNvSpPr>
          <p:nvPr>
            <p:ph type="dt" idx="10"/>
          </p:nvPr>
        </p:nvSpPr>
        <p:spPr>
          <a:xfrm>
            <a:off x="5674952" y="0"/>
            <a:ext cx="4341443" cy="34560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6591" tIns="48282" rIns="96591" bIns="48282" anchor="t" anchorCtr="0">
            <a:noAutofit/>
          </a:bodyPr>
          <a:lstStyle>
            <a:lvl1pPr marR="0" lvl="0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 sz="13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5" name="Google Shape;5;n"/>
          <p:cNvSpPr>
            <a:spLocks noGrp="1" noRot="1" noChangeAspect="1"/>
          </p:cNvSpPr>
          <p:nvPr>
            <p:ph type="sldImg" idx="3"/>
          </p:nvPr>
        </p:nvSpPr>
        <p:spPr>
          <a:xfrm>
            <a:off x="3328988" y="860425"/>
            <a:ext cx="3360737" cy="2325688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6" name="Google Shape;6;n"/>
          <p:cNvSpPr txBox="1">
            <a:spLocks noGrp="1"/>
          </p:cNvSpPr>
          <p:nvPr>
            <p:ph type="body" idx="1"/>
          </p:nvPr>
        </p:nvSpPr>
        <p:spPr>
          <a:xfrm>
            <a:off x="1001872" y="3314929"/>
            <a:ext cx="8014970" cy="271221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6591" tIns="48282" rIns="96591" bIns="48282" anchor="t" anchorCtr="0">
            <a:noAutofit/>
          </a:bodyPr>
          <a:lstStyle>
            <a:lvl1pPr marL="457200" marR="0" lvl="0" indent="-22860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marR="0" lvl="1" indent="-22860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1371600" marR="0" lvl="2" indent="-22860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1828800" marR="0" lvl="3" indent="-22860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2286000" marR="0" lvl="4" indent="-22860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2743200" marR="0" lvl="5" indent="-22860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22860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22860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22860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7" name="Google Shape;7;n"/>
          <p:cNvSpPr txBox="1">
            <a:spLocks noGrp="1"/>
          </p:cNvSpPr>
          <p:nvPr>
            <p:ph type="ftr" idx="11"/>
          </p:nvPr>
        </p:nvSpPr>
        <p:spPr>
          <a:xfrm>
            <a:off x="1" y="6542560"/>
            <a:ext cx="4341443" cy="34560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6591" tIns="48282" rIns="96591" bIns="48282" anchor="b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3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8" name="Google Shape;8;n"/>
          <p:cNvSpPr txBox="1">
            <a:spLocks noGrp="1"/>
          </p:cNvSpPr>
          <p:nvPr>
            <p:ph type="sldNum" idx="12"/>
          </p:nvPr>
        </p:nvSpPr>
        <p:spPr>
          <a:xfrm>
            <a:off x="5674952" y="6542560"/>
            <a:ext cx="4341443" cy="34560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6591" tIns="48282" rIns="96591" bIns="48282" anchor="b" anchorCtr="0">
            <a:noAutofit/>
          </a:bodyPr>
          <a:lstStyle/>
          <a:p>
            <a:pPr algn="r"/>
            <a:fld id="{00000000-1234-1234-1234-123412341234}" type="slidenum">
              <a:rPr lang="en-US" altLang="zh-TW" sz="1300" smtClean="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pPr algn="r"/>
              <a:t>‹#›</a:t>
            </a:fld>
            <a:endParaRPr lang="en-US" sz="13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notes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7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51" name="Google Shape;1751;p3:notes"/>
          <p:cNvSpPr txBox="1">
            <a:spLocks noGrp="1"/>
          </p:cNvSpPr>
          <p:nvPr>
            <p:ph type="body" idx="1"/>
          </p:nvPr>
        </p:nvSpPr>
        <p:spPr>
          <a:xfrm>
            <a:off x="1001872" y="3314929"/>
            <a:ext cx="8014970" cy="2712214"/>
          </a:xfrm>
          <a:prstGeom prst="rect">
            <a:avLst/>
          </a:prstGeom>
        </p:spPr>
        <p:txBody>
          <a:bodyPr spcFirstLastPara="1" wrap="square" lIns="96591" tIns="48282" rIns="96591" bIns="48282" anchor="t" anchorCtr="0">
            <a:noAutofit/>
          </a:bodyPr>
          <a:lstStyle/>
          <a:p>
            <a:pPr marL="0" indent="0"/>
            <a:endParaRPr/>
          </a:p>
        </p:txBody>
      </p:sp>
      <p:sp>
        <p:nvSpPr>
          <p:cNvPr id="1752" name="Google Shape;1752;p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328988" y="860425"/>
            <a:ext cx="3360737" cy="2325688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7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94" name="Google Shape;1794;p4:notes"/>
          <p:cNvSpPr txBox="1">
            <a:spLocks noGrp="1"/>
          </p:cNvSpPr>
          <p:nvPr>
            <p:ph type="body" idx="1"/>
          </p:nvPr>
        </p:nvSpPr>
        <p:spPr>
          <a:xfrm>
            <a:off x="1001872" y="3314929"/>
            <a:ext cx="8014970" cy="2712214"/>
          </a:xfrm>
          <a:prstGeom prst="rect">
            <a:avLst/>
          </a:prstGeom>
        </p:spPr>
        <p:txBody>
          <a:bodyPr spcFirstLastPara="1" wrap="square" lIns="96591" tIns="48282" rIns="96591" bIns="48282" anchor="t" anchorCtr="0">
            <a:noAutofit/>
          </a:bodyPr>
          <a:lstStyle/>
          <a:p>
            <a:pPr marL="0" indent="0"/>
            <a:endParaRPr/>
          </a:p>
        </p:txBody>
      </p:sp>
      <p:sp>
        <p:nvSpPr>
          <p:cNvPr id="1795" name="Google Shape;1795;p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328988" y="860425"/>
            <a:ext cx="3360737" cy="2325688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8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17" name="Google Shape;1817;p5:notes"/>
          <p:cNvSpPr txBox="1">
            <a:spLocks noGrp="1"/>
          </p:cNvSpPr>
          <p:nvPr>
            <p:ph type="body" idx="1"/>
          </p:nvPr>
        </p:nvSpPr>
        <p:spPr>
          <a:xfrm>
            <a:off x="1001872" y="3314929"/>
            <a:ext cx="8014970" cy="2712214"/>
          </a:xfrm>
          <a:prstGeom prst="rect">
            <a:avLst/>
          </a:prstGeom>
        </p:spPr>
        <p:txBody>
          <a:bodyPr spcFirstLastPara="1" wrap="square" lIns="96591" tIns="48282" rIns="96591" bIns="48282" anchor="t" anchorCtr="0">
            <a:noAutofit/>
          </a:bodyPr>
          <a:lstStyle/>
          <a:p>
            <a:pPr marL="0" indent="0"/>
            <a:endParaRPr/>
          </a:p>
        </p:txBody>
      </p:sp>
      <p:sp>
        <p:nvSpPr>
          <p:cNvPr id="1818" name="Google Shape;1818;p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328988" y="860425"/>
            <a:ext cx="3360737" cy="2325688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8.xml.rels><?xml version="1.0" encoding="UTF-8" standalone="yes"?>
<Relationships xmlns="http://schemas.openxmlformats.org/package/2006/relationships"><Relationship Id="rId3" Type="http://schemas.openxmlformats.org/officeDocument/2006/relationships/hyperlink" Target="http://bit.ly/2TyoMsr" TargetMode="External"/><Relationship Id="rId2" Type="http://schemas.openxmlformats.org/officeDocument/2006/relationships/hyperlink" Target="https://bit.ly/3A1uf1Q" TargetMode="External"/><Relationship Id="rId1" Type="http://schemas.openxmlformats.org/officeDocument/2006/relationships/slideMaster" Target="../slideMasters/slideMaster2.xml"/><Relationship Id="rId4" Type="http://schemas.openxmlformats.org/officeDocument/2006/relationships/hyperlink" Target="http://bit.ly/2TtBDfr" TargetMode="Externa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標題投影片" type="title">
  <p:cSld name="TITLE">
    <p:spTree>
      <p:nvGrpSpPr>
        <p:cNvPr id="1" name="Shape 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Google Shape;16;p10"/>
          <p:cNvSpPr txBox="1">
            <a:spLocks noGrp="1"/>
          </p:cNvSpPr>
          <p:nvPr>
            <p:ph type="ctrTitle"/>
          </p:nvPr>
        </p:nvSpPr>
        <p:spPr>
          <a:xfrm>
            <a:off x="742950" y="1122363"/>
            <a:ext cx="8420100" cy="238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>
            <a:lvl1pPr lvl="0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Calibri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" name="Google Shape;17;p10"/>
          <p:cNvSpPr txBox="1">
            <a:spLocks noGrp="1"/>
          </p:cNvSpPr>
          <p:nvPr>
            <p:ph type="subTitle" idx="1"/>
          </p:nvPr>
        </p:nvSpPr>
        <p:spPr>
          <a:xfrm>
            <a:off x="1238250" y="3602038"/>
            <a:ext cx="7429500" cy="16557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lvl="0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/>
            </a:lvl1pPr>
            <a:lvl2pPr lvl="1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/>
            </a:lvl2pPr>
            <a:lvl3pPr lvl="2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00"/>
            </a:lvl3pPr>
            <a:lvl4pPr lvl="3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4pPr>
            <a:lvl5pPr lvl="4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8" name="Google Shape;18;p10"/>
          <p:cNvSpPr txBox="1">
            <a:spLocks noGrp="1"/>
          </p:cNvSpPr>
          <p:nvPr>
            <p:ph type="dt" idx="10"/>
          </p:nvPr>
        </p:nvSpPr>
        <p:spPr>
          <a:xfrm>
            <a:off x="681038" y="6356352"/>
            <a:ext cx="222885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" name="Google Shape;19;p10"/>
          <p:cNvSpPr txBox="1">
            <a:spLocks noGrp="1"/>
          </p:cNvSpPr>
          <p:nvPr>
            <p:ph type="ftr" idx="11"/>
          </p:nvPr>
        </p:nvSpPr>
        <p:spPr>
          <a:xfrm>
            <a:off x="3281363" y="6356352"/>
            <a:ext cx="3343275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" name="Google Shape;20;p10"/>
          <p:cNvSpPr txBox="1">
            <a:spLocks noGrp="1"/>
          </p:cNvSpPr>
          <p:nvPr>
            <p:ph type="sldNum" idx="12"/>
          </p:nvPr>
        </p:nvSpPr>
        <p:spPr>
          <a:xfrm>
            <a:off x="6996113" y="6356352"/>
            <a:ext cx="222885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zh-TW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標題及直排文字" type="vertTx">
  <p:cSld name="VERTICAL_TEXT">
    <p:spTree>
      <p:nvGrpSpPr>
        <p:cNvPr id="1" name="Shape 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" name="Google Shape;73;p21"/>
          <p:cNvSpPr txBox="1">
            <a:spLocks noGrp="1"/>
          </p:cNvSpPr>
          <p:nvPr>
            <p:ph type="title"/>
          </p:nvPr>
        </p:nvSpPr>
        <p:spPr>
          <a:xfrm>
            <a:off x="681038" y="365127"/>
            <a:ext cx="8543925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4" name="Google Shape;74;p21"/>
          <p:cNvSpPr txBox="1">
            <a:spLocks noGrp="1"/>
          </p:cNvSpPr>
          <p:nvPr>
            <p:ph type="body" idx="1"/>
          </p:nvPr>
        </p:nvSpPr>
        <p:spPr>
          <a:xfrm rot="5400000">
            <a:off x="2777332" y="-270668"/>
            <a:ext cx="4351338" cy="85439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1pPr>
            <a:lvl2pPr marL="914400" lvl="1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2pPr>
            <a:lvl3pPr marL="1371600" lvl="2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3pPr>
            <a:lvl4pPr marL="1828800" lvl="3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4pPr>
            <a:lvl5pPr marL="2286000" lvl="4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5" name="Google Shape;75;p21"/>
          <p:cNvSpPr txBox="1">
            <a:spLocks noGrp="1"/>
          </p:cNvSpPr>
          <p:nvPr>
            <p:ph type="dt" idx="10"/>
          </p:nvPr>
        </p:nvSpPr>
        <p:spPr>
          <a:xfrm>
            <a:off x="681038" y="6356352"/>
            <a:ext cx="222885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6" name="Google Shape;76;p21"/>
          <p:cNvSpPr txBox="1">
            <a:spLocks noGrp="1"/>
          </p:cNvSpPr>
          <p:nvPr>
            <p:ph type="ftr" idx="11"/>
          </p:nvPr>
        </p:nvSpPr>
        <p:spPr>
          <a:xfrm>
            <a:off x="3281363" y="6356352"/>
            <a:ext cx="3343275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7" name="Google Shape;77;p21"/>
          <p:cNvSpPr txBox="1">
            <a:spLocks noGrp="1"/>
          </p:cNvSpPr>
          <p:nvPr>
            <p:ph type="sldNum" idx="12"/>
          </p:nvPr>
        </p:nvSpPr>
        <p:spPr>
          <a:xfrm>
            <a:off x="6996113" y="6356352"/>
            <a:ext cx="222885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zh-TW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直排標題及文字" type="vertTitleAndTx">
  <p:cSld name="VERTICAL_TITLE_AND_VERTICAL_TEXT">
    <p:spTree>
      <p:nvGrpSpPr>
        <p:cNvPr id="1" name="Shape 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" name="Google Shape;79;p22"/>
          <p:cNvSpPr txBox="1">
            <a:spLocks noGrp="1"/>
          </p:cNvSpPr>
          <p:nvPr>
            <p:ph type="title"/>
          </p:nvPr>
        </p:nvSpPr>
        <p:spPr>
          <a:xfrm rot="5400000">
            <a:off x="5251054" y="2203054"/>
            <a:ext cx="5811838" cy="213598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0" name="Google Shape;80;p22"/>
          <p:cNvSpPr txBox="1">
            <a:spLocks noGrp="1"/>
          </p:cNvSpPr>
          <p:nvPr>
            <p:ph type="body" idx="1"/>
          </p:nvPr>
        </p:nvSpPr>
        <p:spPr>
          <a:xfrm rot="5400000">
            <a:off x="917179" y="128984"/>
            <a:ext cx="5811838" cy="628411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1pPr>
            <a:lvl2pPr marL="914400" lvl="1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2pPr>
            <a:lvl3pPr marL="1371600" lvl="2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3pPr>
            <a:lvl4pPr marL="1828800" lvl="3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4pPr>
            <a:lvl5pPr marL="2286000" lvl="4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1" name="Google Shape;81;p22"/>
          <p:cNvSpPr txBox="1">
            <a:spLocks noGrp="1"/>
          </p:cNvSpPr>
          <p:nvPr>
            <p:ph type="dt" idx="10"/>
          </p:nvPr>
        </p:nvSpPr>
        <p:spPr>
          <a:xfrm>
            <a:off x="681038" y="6356352"/>
            <a:ext cx="222885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2" name="Google Shape;82;p22"/>
          <p:cNvSpPr txBox="1">
            <a:spLocks noGrp="1"/>
          </p:cNvSpPr>
          <p:nvPr>
            <p:ph type="ftr" idx="11"/>
          </p:nvPr>
        </p:nvSpPr>
        <p:spPr>
          <a:xfrm>
            <a:off x="3281363" y="6356352"/>
            <a:ext cx="3343275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3" name="Google Shape;83;p22"/>
          <p:cNvSpPr txBox="1">
            <a:spLocks noGrp="1"/>
          </p:cNvSpPr>
          <p:nvPr>
            <p:ph type="sldNum" idx="12"/>
          </p:nvPr>
        </p:nvSpPr>
        <p:spPr>
          <a:xfrm>
            <a:off x="6996113" y="6356352"/>
            <a:ext cx="222885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zh-TW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>
  <p:cSld name="Title only 1">
    <p:spTree>
      <p:nvGrpSpPr>
        <p:cNvPr id="1" name="Shape 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" name="Google Shape;88;p12"/>
          <p:cNvSpPr/>
          <p:nvPr/>
        </p:nvSpPr>
        <p:spPr>
          <a:xfrm>
            <a:off x="-121901" y="-4632281"/>
            <a:ext cx="10149794" cy="11671128"/>
          </a:xfrm>
          <a:custGeom>
            <a:avLst/>
            <a:gdLst/>
            <a:ahLst/>
            <a:cxnLst/>
            <a:rect l="l" t="t" r="r" b="b"/>
            <a:pathLst>
              <a:path w="285903" h="265012" extrusionOk="0">
                <a:moveTo>
                  <a:pt x="5898" y="297"/>
                </a:moveTo>
                <a:lnTo>
                  <a:pt x="11217" y="3367"/>
                </a:lnTo>
                <a:lnTo>
                  <a:pt x="578" y="3367"/>
                </a:lnTo>
                <a:lnTo>
                  <a:pt x="5898" y="297"/>
                </a:lnTo>
                <a:close/>
                <a:moveTo>
                  <a:pt x="17509" y="297"/>
                </a:moveTo>
                <a:lnTo>
                  <a:pt x="22828" y="3367"/>
                </a:lnTo>
                <a:lnTo>
                  <a:pt x="12190" y="3367"/>
                </a:lnTo>
                <a:lnTo>
                  <a:pt x="17509" y="297"/>
                </a:lnTo>
                <a:close/>
                <a:moveTo>
                  <a:pt x="29150" y="297"/>
                </a:moveTo>
                <a:lnTo>
                  <a:pt x="34470" y="3367"/>
                </a:lnTo>
                <a:lnTo>
                  <a:pt x="23831" y="3367"/>
                </a:lnTo>
                <a:lnTo>
                  <a:pt x="29150" y="297"/>
                </a:lnTo>
                <a:close/>
                <a:moveTo>
                  <a:pt x="40762" y="297"/>
                </a:moveTo>
                <a:lnTo>
                  <a:pt x="46081" y="3367"/>
                </a:lnTo>
                <a:lnTo>
                  <a:pt x="35442" y="3367"/>
                </a:lnTo>
                <a:lnTo>
                  <a:pt x="40762" y="297"/>
                </a:lnTo>
                <a:close/>
                <a:moveTo>
                  <a:pt x="52403" y="297"/>
                </a:moveTo>
                <a:lnTo>
                  <a:pt x="57722" y="3367"/>
                </a:lnTo>
                <a:lnTo>
                  <a:pt x="47084" y="3367"/>
                </a:lnTo>
                <a:lnTo>
                  <a:pt x="52403" y="297"/>
                </a:lnTo>
                <a:close/>
                <a:moveTo>
                  <a:pt x="64014" y="297"/>
                </a:moveTo>
                <a:lnTo>
                  <a:pt x="69334" y="3367"/>
                </a:lnTo>
                <a:lnTo>
                  <a:pt x="58695" y="3367"/>
                </a:lnTo>
                <a:lnTo>
                  <a:pt x="64014" y="297"/>
                </a:lnTo>
                <a:close/>
                <a:moveTo>
                  <a:pt x="75625" y="297"/>
                </a:moveTo>
                <a:lnTo>
                  <a:pt x="80945" y="3367"/>
                </a:lnTo>
                <a:lnTo>
                  <a:pt x="70306" y="3367"/>
                </a:lnTo>
                <a:lnTo>
                  <a:pt x="75625" y="297"/>
                </a:lnTo>
                <a:close/>
                <a:moveTo>
                  <a:pt x="87237" y="297"/>
                </a:moveTo>
                <a:lnTo>
                  <a:pt x="92556" y="3367"/>
                </a:lnTo>
                <a:lnTo>
                  <a:pt x="81917" y="3367"/>
                </a:lnTo>
                <a:lnTo>
                  <a:pt x="87237" y="297"/>
                </a:lnTo>
                <a:close/>
                <a:moveTo>
                  <a:pt x="98878" y="297"/>
                </a:moveTo>
                <a:lnTo>
                  <a:pt x="104197" y="3367"/>
                </a:lnTo>
                <a:lnTo>
                  <a:pt x="93559" y="3367"/>
                </a:lnTo>
                <a:lnTo>
                  <a:pt x="98878" y="297"/>
                </a:lnTo>
                <a:close/>
                <a:moveTo>
                  <a:pt x="110489" y="297"/>
                </a:moveTo>
                <a:lnTo>
                  <a:pt x="115809" y="3367"/>
                </a:lnTo>
                <a:lnTo>
                  <a:pt x="105170" y="3367"/>
                </a:lnTo>
                <a:lnTo>
                  <a:pt x="110489" y="297"/>
                </a:lnTo>
                <a:close/>
                <a:moveTo>
                  <a:pt x="122131" y="297"/>
                </a:moveTo>
                <a:lnTo>
                  <a:pt x="127450" y="3367"/>
                </a:lnTo>
                <a:lnTo>
                  <a:pt x="116812" y="3367"/>
                </a:lnTo>
                <a:lnTo>
                  <a:pt x="122131" y="297"/>
                </a:lnTo>
                <a:close/>
                <a:moveTo>
                  <a:pt x="133742" y="297"/>
                </a:moveTo>
                <a:lnTo>
                  <a:pt x="139061" y="3367"/>
                </a:lnTo>
                <a:lnTo>
                  <a:pt x="128423" y="3367"/>
                </a:lnTo>
                <a:lnTo>
                  <a:pt x="133742" y="297"/>
                </a:lnTo>
                <a:close/>
                <a:moveTo>
                  <a:pt x="145323" y="297"/>
                </a:moveTo>
                <a:lnTo>
                  <a:pt x="150642" y="3367"/>
                </a:lnTo>
                <a:lnTo>
                  <a:pt x="140004" y="3367"/>
                </a:lnTo>
                <a:lnTo>
                  <a:pt x="145323" y="297"/>
                </a:lnTo>
                <a:close/>
                <a:moveTo>
                  <a:pt x="156964" y="297"/>
                </a:moveTo>
                <a:lnTo>
                  <a:pt x="162284" y="3367"/>
                </a:lnTo>
                <a:lnTo>
                  <a:pt x="151645" y="3367"/>
                </a:lnTo>
                <a:lnTo>
                  <a:pt x="156964" y="297"/>
                </a:lnTo>
                <a:close/>
                <a:moveTo>
                  <a:pt x="168575" y="297"/>
                </a:moveTo>
                <a:lnTo>
                  <a:pt x="173895" y="3367"/>
                </a:lnTo>
                <a:lnTo>
                  <a:pt x="163256" y="3367"/>
                </a:lnTo>
                <a:lnTo>
                  <a:pt x="168575" y="297"/>
                </a:lnTo>
                <a:close/>
                <a:moveTo>
                  <a:pt x="180217" y="297"/>
                </a:moveTo>
                <a:lnTo>
                  <a:pt x="185536" y="3367"/>
                </a:lnTo>
                <a:lnTo>
                  <a:pt x="174898" y="3367"/>
                </a:lnTo>
                <a:lnTo>
                  <a:pt x="180217" y="297"/>
                </a:lnTo>
                <a:close/>
                <a:moveTo>
                  <a:pt x="191828" y="297"/>
                </a:moveTo>
                <a:lnTo>
                  <a:pt x="197147" y="3367"/>
                </a:lnTo>
                <a:lnTo>
                  <a:pt x="186509" y="3367"/>
                </a:lnTo>
                <a:lnTo>
                  <a:pt x="191828" y="297"/>
                </a:lnTo>
                <a:close/>
                <a:moveTo>
                  <a:pt x="203470" y="297"/>
                </a:moveTo>
                <a:lnTo>
                  <a:pt x="208789" y="3367"/>
                </a:lnTo>
                <a:lnTo>
                  <a:pt x="198151" y="3367"/>
                </a:lnTo>
                <a:lnTo>
                  <a:pt x="203470" y="297"/>
                </a:lnTo>
                <a:close/>
                <a:moveTo>
                  <a:pt x="215051" y="297"/>
                </a:moveTo>
                <a:lnTo>
                  <a:pt x="220370" y="3367"/>
                </a:lnTo>
                <a:lnTo>
                  <a:pt x="209731" y="3367"/>
                </a:lnTo>
                <a:lnTo>
                  <a:pt x="215051" y="297"/>
                </a:lnTo>
                <a:close/>
                <a:moveTo>
                  <a:pt x="226692" y="297"/>
                </a:moveTo>
                <a:lnTo>
                  <a:pt x="232011" y="3367"/>
                </a:lnTo>
                <a:lnTo>
                  <a:pt x="221373" y="3367"/>
                </a:lnTo>
                <a:lnTo>
                  <a:pt x="226692" y="297"/>
                </a:lnTo>
                <a:close/>
                <a:moveTo>
                  <a:pt x="238303" y="297"/>
                </a:moveTo>
                <a:lnTo>
                  <a:pt x="243622" y="3367"/>
                </a:lnTo>
                <a:lnTo>
                  <a:pt x="232984" y="3367"/>
                </a:lnTo>
                <a:lnTo>
                  <a:pt x="238303" y="297"/>
                </a:lnTo>
                <a:close/>
                <a:moveTo>
                  <a:pt x="249945" y="297"/>
                </a:moveTo>
                <a:lnTo>
                  <a:pt x="255264" y="3367"/>
                </a:lnTo>
                <a:lnTo>
                  <a:pt x="244626" y="3367"/>
                </a:lnTo>
                <a:lnTo>
                  <a:pt x="249945" y="297"/>
                </a:lnTo>
                <a:close/>
                <a:moveTo>
                  <a:pt x="261556" y="297"/>
                </a:moveTo>
                <a:lnTo>
                  <a:pt x="266875" y="3367"/>
                </a:lnTo>
                <a:lnTo>
                  <a:pt x="256237" y="3367"/>
                </a:lnTo>
                <a:lnTo>
                  <a:pt x="261556" y="297"/>
                </a:lnTo>
                <a:close/>
                <a:moveTo>
                  <a:pt x="273198" y="297"/>
                </a:moveTo>
                <a:lnTo>
                  <a:pt x="278517" y="3367"/>
                </a:lnTo>
                <a:lnTo>
                  <a:pt x="267878" y="3367"/>
                </a:lnTo>
                <a:lnTo>
                  <a:pt x="273198" y="297"/>
                </a:lnTo>
                <a:close/>
                <a:moveTo>
                  <a:pt x="11217" y="3640"/>
                </a:moveTo>
                <a:lnTo>
                  <a:pt x="5898" y="6710"/>
                </a:lnTo>
                <a:lnTo>
                  <a:pt x="578" y="3640"/>
                </a:lnTo>
                <a:close/>
                <a:moveTo>
                  <a:pt x="22828" y="3640"/>
                </a:moveTo>
                <a:lnTo>
                  <a:pt x="17509" y="6710"/>
                </a:lnTo>
                <a:lnTo>
                  <a:pt x="12190" y="3640"/>
                </a:lnTo>
                <a:close/>
                <a:moveTo>
                  <a:pt x="34470" y="3640"/>
                </a:moveTo>
                <a:lnTo>
                  <a:pt x="29150" y="6710"/>
                </a:lnTo>
                <a:lnTo>
                  <a:pt x="23831" y="3640"/>
                </a:lnTo>
                <a:close/>
                <a:moveTo>
                  <a:pt x="46081" y="3640"/>
                </a:moveTo>
                <a:lnTo>
                  <a:pt x="40762" y="6710"/>
                </a:lnTo>
                <a:lnTo>
                  <a:pt x="35442" y="3640"/>
                </a:lnTo>
                <a:close/>
                <a:moveTo>
                  <a:pt x="57722" y="3640"/>
                </a:moveTo>
                <a:lnTo>
                  <a:pt x="52403" y="6710"/>
                </a:lnTo>
                <a:lnTo>
                  <a:pt x="47084" y="3640"/>
                </a:lnTo>
                <a:close/>
                <a:moveTo>
                  <a:pt x="69334" y="3640"/>
                </a:moveTo>
                <a:lnTo>
                  <a:pt x="64014" y="6710"/>
                </a:lnTo>
                <a:lnTo>
                  <a:pt x="58695" y="3640"/>
                </a:lnTo>
                <a:close/>
                <a:moveTo>
                  <a:pt x="80945" y="3640"/>
                </a:moveTo>
                <a:lnTo>
                  <a:pt x="75625" y="6710"/>
                </a:lnTo>
                <a:lnTo>
                  <a:pt x="70306" y="3640"/>
                </a:lnTo>
                <a:close/>
                <a:moveTo>
                  <a:pt x="92556" y="3640"/>
                </a:moveTo>
                <a:lnTo>
                  <a:pt x="87237" y="6710"/>
                </a:lnTo>
                <a:lnTo>
                  <a:pt x="81917" y="3640"/>
                </a:lnTo>
                <a:close/>
                <a:moveTo>
                  <a:pt x="104197" y="3640"/>
                </a:moveTo>
                <a:lnTo>
                  <a:pt x="98878" y="6710"/>
                </a:lnTo>
                <a:lnTo>
                  <a:pt x="93559" y="3640"/>
                </a:lnTo>
                <a:close/>
                <a:moveTo>
                  <a:pt x="115809" y="3640"/>
                </a:moveTo>
                <a:lnTo>
                  <a:pt x="110489" y="6710"/>
                </a:lnTo>
                <a:lnTo>
                  <a:pt x="105170" y="3640"/>
                </a:lnTo>
                <a:close/>
                <a:moveTo>
                  <a:pt x="127450" y="3640"/>
                </a:moveTo>
                <a:lnTo>
                  <a:pt x="122131" y="6710"/>
                </a:lnTo>
                <a:lnTo>
                  <a:pt x="116812" y="3640"/>
                </a:lnTo>
                <a:close/>
                <a:moveTo>
                  <a:pt x="139061" y="3640"/>
                </a:moveTo>
                <a:lnTo>
                  <a:pt x="133742" y="6710"/>
                </a:lnTo>
                <a:lnTo>
                  <a:pt x="128423" y="3640"/>
                </a:lnTo>
                <a:close/>
                <a:moveTo>
                  <a:pt x="150642" y="3640"/>
                </a:moveTo>
                <a:lnTo>
                  <a:pt x="145323" y="6710"/>
                </a:lnTo>
                <a:lnTo>
                  <a:pt x="140004" y="3640"/>
                </a:lnTo>
                <a:close/>
                <a:moveTo>
                  <a:pt x="162284" y="3640"/>
                </a:moveTo>
                <a:lnTo>
                  <a:pt x="156964" y="6710"/>
                </a:lnTo>
                <a:lnTo>
                  <a:pt x="151645" y="3640"/>
                </a:lnTo>
                <a:close/>
                <a:moveTo>
                  <a:pt x="173895" y="3640"/>
                </a:moveTo>
                <a:lnTo>
                  <a:pt x="168575" y="6710"/>
                </a:lnTo>
                <a:lnTo>
                  <a:pt x="163256" y="3640"/>
                </a:lnTo>
                <a:close/>
                <a:moveTo>
                  <a:pt x="185536" y="3640"/>
                </a:moveTo>
                <a:lnTo>
                  <a:pt x="180217" y="6710"/>
                </a:lnTo>
                <a:lnTo>
                  <a:pt x="174898" y="3640"/>
                </a:lnTo>
                <a:close/>
                <a:moveTo>
                  <a:pt x="197147" y="3640"/>
                </a:moveTo>
                <a:lnTo>
                  <a:pt x="191828" y="6710"/>
                </a:lnTo>
                <a:lnTo>
                  <a:pt x="186509" y="3640"/>
                </a:lnTo>
                <a:close/>
                <a:moveTo>
                  <a:pt x="208789" y="3640"/>
                </a:moveTo>
                <a:lnTo>
                  <a:pt x="203470" y="6710"/>
                </a:lnTo>
                <a:lnTo>
                  <a:pt x="198151" y="3640"/>
                </a:lnTo>
                <a:close/>
                <a:moveTo>
                  <a:pt x="220370" y="3640"/>
                </a:moveTo>
                <a:lnTo>
                  <a:pt x="215051" y="6710"/>
                </a:lnTo>
                <a:lnTo>
                  <a:pt x="209731" y="3640"/>
                </a:lnTo>
                <a:close/>
                <a:moveTo>
                  <a:pt x="232011" y="3640"/>
                </a:moveTo>
                <a:lnTo>
                  <a:pt x="226692" y="6710"/>
                </a:lnTo>
                <a:lnTo>
                  <a:pt x="221373" y="3640"/>
                </a:lnTo>
                <a:close/>
                <a:moveTo>
                  <a:pt x="243622" y="3640"/>
                </a:moveTo>
                <a:lnTo>
                  <a:pt x="238303" y="6710"/>
                </a:lnTo>
                <a:lnTo>
                  <a:pt x="232984" y="3640"/>
                </a:lnTo>
                <a:close/>
                <a:moveTo>
                  <a:pt x="255264" y="3640"/>
                </a:moveTo>
                <a:lnTo>
                  <a:pt x="249945" y="6710"/>
                </a:lnTo>
                <a:lnTo>
                  <a:pt x="244626" y="3640"/>
                </a:lnTo>
                <a:close/>
                <a:moveTo>
                  <a:pt x="266875" y="3640"/>
                </a:moveTo>
                <a:lnTo>
                  <a:pt x="261556" y="6710"/>
                </a:lnTo>
                <a:lnTo>
                  <a:pt x="256237" y="3640"/>
                </a:lnTo>
                <a:close/>
                <a:moveTo>
                  <a:pt x="278517" y="3640"/>
                </a:moveTo>
                <a:lnTo>
                  <a:pt x="273198" y="6710"/>
                </a:lnTo>
                <a:lnTo>
                  <a:pt x="267878" y="3640"/>
                </a:lnTo>
                <a:close/>
                <a:moveTo>
                  <a:pt x="457" y="3853"/>
                </a:moveTo>
                <a:lnTo>
                  <a:pt x="5776" y="6953"/>
                </a:lnTo>
                <a:lnTo>
                  <a:pt x="5776" y="13063"/>
                </a:lnTo>
                <a:lnTo>
                  <a:pt x="457" y="3853"/>
                </a:lnTo>
                <a:close/>
                <a:moveTo>
                  <a:pt x="11369" y="3823"/>
                </a:moveTo>
                <a:lnTo>
                  <a:pt x="6050" y="13063"/>
                </a:lnTo>
                <a:lnTo>
                  <a:pt x="6050" y="6893"/>
                </a:lnTo>
                <a:lnTo>
                  <a:pt x="11369" y="3823"/>
                </a:lnTo>
                <a:close/>
                <a:moveTo>
                  <a:pt x="12098" y="3853"/>
                </a:moveTo>
                <a:lnTo>
                  <a:pt x="17418" y="6953"/>
                </a:lnTo>
                <a:lnTo>
                  <a:pt x="17418" y="13063"/>
                </a:lnTo>
                <a:lnTo>
                  <a:pt x="12098" y="3853"/>
                </a:lnTo>
                <a:close/>
                <a:moveTo>
                  <a:pt x="22980" y="3823"/>
                </a:moveTo>
                <a:lnTo>
                  <a:pt x="17661" y="13063"/>
                </a:lnTo>
                <a:lnTo>
                  <a:pt x="17661" y="6893"/>
                </a:lnTo>
                <a:lnTo>
                  <a:pt x="22980" y="3823"/>
                </a:lnTo>
                <a:close/>
                <a:moveTo>
                  <a:pt x="23710" y="3853"/>
                </a:moveTo>
                <a:lnTo>
                  <a:pt x="29029" y="6953"/>
                </a:lnTo>
                <a:lnTo>
                  <a:pt x="29029" y="13063"/>
                </a:lnTo>
                <a:lnTo>
                  <a:pt x="23710" y="3853"/>
                </a:lnTo>
                <a:close/>
                <a:moveTo>
                  <a:pt x="34622" y="3823"/>
                </a:moveTo>
                <a:lnTo>
                  <a:pt x="29302" y="13063"/>
                </a:lnTo>
                <a:lnTo>
                  <a:pt x="29302" y="6893"/>
                </a:lnTo>
                <a:lnTo>
                  <a:pt x="34622" y="3823"/>
                </a:lnTo>
                <a:close/>
                <a:moveTo>
                  <a:pt x="35290" y="3853"/>
                </a:moveTo>
                <a:lnTo>
                  <a:pt x="40610" y="6953"/>
                </a:lnTo>
                <a:lnTo>
                  <a:pt x="40610" y="13063"/>
                </a:lnTo>
                <a:lnTo>
                  <a:pt x="35290" y="3853"/>
                </a:lnTo>
                <a:close/>
                <a:moveTo>
                  <a:pt x="46202" y="3823"/>
                </a:moveTo>
                <a:lnTo>
                  <a:pt x="40883" y="13063"/>
                </a:lnTo>
                <a:lnTo>
                  <a:pt x="40883" y="6893"/>
                </a:lnTo>
                <a:lnTo>
                  <a:pt x="46202" y="3823"/>
                </a:lnTo>
                <a:close/>
                <a:moveTo>
                  <a:pt x="46932" y="3853"/>
                </a:moveTo>
                <a:lnTo>
                  <a:pt x="52251" y="6953"/>
                </a:lnTo>
                <a:lnTo>
                  <a:pt x="52251" y="13063"/>
                </a:lnTo>
                <a:lnTo>
                  <a:pt x="46932" y="3853"/>
                </a:lnTo>
                <a:close/>
                <a:moveTo>
                  <a:pt x="57844" y="3823"/>
                </a:moveTo>
                <a:lnTo>
                  <a:pt x="52525" y="13063"/>
                </a:lnTo>
                <a:lnTo>
                  <a:pt x="52525" y="6893"/>
                </a:lnTo>
                <a:lnTo>
                  <a:pt x="57844" y="3823"/>
                </a:lnTo>
                <a:close/>
                <a:moveTo>
                  <a:pt x="58543" y="3853"/>
                </a:moveTo>
                <a:lnTo>
                  <a:pt x="63862" y="6953"/>
                </a:lnTo>
                <a:lnTo>
                  <a:pt x="63862" y="13063"/>
                </a:lnTo>
                <a:lnTo>
                  <a:pt x="58543" y="3853"/>
                </a:lnTo>
                <a:close/>
                <a:moveTo>
                  <a:pt x="69455" y="3823"/>
                </a:moveTo>
                <a:lnTo>
                  <a:pt x="64136" y="13063"/>
                </a:lnTo>
                <a:lnTo>
                  <a:pt x="64136" y="6893"/>
                </a:lnTo>
                <a:lnTo>
                  <a:pt x="69455" y="3823"/>
                </a:lnTo>
                <a:close/>
                <a:moveTo>
                  <a:pt x="70185" y="3853"/>
                </a:moveTo>
                <a:lnTo>
                  <a:pt x="75504" y="6953"/>
                </a:lnTo>
                <a:lnTo>
                  <a:pt x="75504" y="13063"/>
                </a:lnTo>
                <a:lnTo>
                  <a:pt x="70185" y="3853"/>
                </a:lnTo>
                <a:close/>
                <a:moveTo>
                  <a:pt x="81097" y="3823"/>
                </a:moveTo>
                <a:lnTo>
                  <a:pt x="75777" y="13063"/>
                </a:lnTo>
                <a:lnTo>
                  <a:pt x="75777" y="6893"/>
                </a:lnTo>
                <a:lnTo>
                  <a:pt x="81097" y="3823"/>
                </a:lnTo>
                <a:close/>
                <a:moveTo>
                  <a:pt x="81796" y="3853"/>
                </a:moveTo>
                <a:lnTo>
                  <a:pt x="87115" y="6953"/>
                </a:lnTo>
                <a:lnTo>
                  <a:pt x="87115" y="13063"/>
                </a:lnTo>
                <a:lnTo>
                  <a:pt x="81796" y="3853"/>
                </a:lnTo>
                <a:close/>
                <a:moveTo>
                  <a:pt x="92708" y="3823"/>
                </a:moveTo>
                <a:lnTo>
                  <a:pt x="87389" y="13063"/>
                </a:lnTo>
                <a:lnTo>
                  <a:pt x="87389" y="6893"/>
                </a:lnTo>
                <a:lnTo>
                  <a:pt x="92708" y="3823"/>
                </a:lnTo>
                <a:close/>
                <a:moveTo>
                  <a:pt x="93437" y="3853"/>
                </a:moveTo>
                <a:lnTo>
                  <a:pt x="98757" y="6953"/>
                </a:lnTo>
                <a:lnTo>
                  <a:pt x="98757" y="13063"/>
                </a:lnTo>
                <a:lnTo>
                  <a:pt x="93437" y="3853"/>
                </a:lnTo>
                <a:close/>
                <a:moveTo>
                  <a:pt x="104349" y="3823"/>
                </a:moveTo>
                <a:lnTo>
                  <a:pt x="99030" y="13063"/>
                </a:lnTo>
                <a:lnTo>
                  <a:pt x="99030" y="6893"/>
                </a:lnTo>
                <a:lnTo>
                  <a:pt x="104349" y="3823"/>
                </a:lnTo>
                <a:close/>
                <a:moveTo>
                  <a:pt x="105018" y="3853"/>
                </a:moveTo>
                <a:lnTo>
                  <a:pt x="110337" y="6953"/>
                </a:lnTo>
                <a:lnTo>
                  <a:pt x="110337" y="13063"/>
                </a:lnTo>
                <a:lnTo>
                  <a:pt x="105018" y="3853"/>
                </a:lnTo>
                <a:close/>
                <a:moveTo>
                  <a:pt x="115930" y="3823"/>
                </a:moveTo>
                <a:lnTo>
                  <a:pt x="110611" y="13063"/>
                </a:lnTo>
                <a:lnTo>
                  <a:pt x="110611" y="6893"/>
                </a:lnTo>
                <a:lnTo>
                  <a:pt x="115930" y="3823"/>
                </a:lnTo>
                <a:close/>
                <a:moveTo>
                  <a:pt x="116660" y="3853"/>
                </a:moveTo>
                <a:lnTo>
                  <a:pt x="121979" y="6953"/>
                </a:lnTo>
                <a:lnTo>
                  <a:pt x="121979" y="13063"/>
                </a:lnTo>
                <a:lnTo>
                  <a:pt x="116660" y="3853"/>
                </a:lnTo>
                <a:close/>
                <a:moveTo>
                  <a:pt x="127541" y="3823"/>
                </a:moveTo>
                <a:lnTo>
                  <a:pt x="122222" y="13063"/>
                </a:lnTo>
                <a:lnTo>
                  <a:pt x="122222" y="6893"/>
                </a:lnTo>
                <a:lnTo>
                  <a:pt x="127541" y="3823"/>
                </a:lnTo>
                <a:close/>
                <a:moveTo>
                  <a:pt x="128271" y="3853"/>
                </a:moveTo>
                <a:lnTo>
                  <a:pt x="133590" y="6953"/>
                </a:lnTo>
                <a:lnTo>
                  <a:pt x="133590" y="13063"/>
                </a:lnTo>
                <a:lnTo>
                  <a:pt x="128271" y="3853"/>
                </a:lnTo>
                <a:close/>
                <a:moveTo>
                  <a:pt x="139183" y="3823"/>
                </a:moveTo>
                <a:lnTo>
                  <a:pt x="133864" y="13063"/>
                </a:lnTo>
                <a:lnTo>
                  <a:pt x="133864" y="6893"/>
                </a:lnTo>
                <a:lnTo>
                  <a:pt x="139183" y="3823"/>
                </a:lnTo>
                <a:close/>
                <a:moveTo>
                  <a:pt x="139912" y="3853"/>
                </a:moveTo>
                <a:lnTo>
                  <a:pt x="145232" y="6953"/>
                </a:lnTo>
                <a:lnTo>
                  <a:pt x="145232" y="13063"/>
                </a:lnTo>
                <a:lnTo>
                  <a:pt x="139912" y="3853"/>
                </a:lnTo>
                <a:close/>
                <a:moveTo>
                  <a:pt x="150794" y="3823"/>
                </a:moveTo>
                <a:lnTo>
                  <a:pt x="145475" y="13063"/>
                </a:lnTo>
                <a:lnTo>
                  <a:pt x="145475" y="6893"/>
                </a:lnTo>
                <a:lnTo>
                  <a:pt x="150794" y="3823"/>
                </a:lnTo>
                <a:close/>
                <a:moveTo>
                  <a:pt x="151523" y="3853"/>
                </a:moveTo>
                <a:lnTo>
                  <a:pt x="156843" y="6953"/>
                </a:lnTo>
                <a:lnTo>
                  <a:pt x="156843" y="13063"/>
                </a:lnTo>
                <a:lnTo>
                  <a:pt x="151523" y="3853"/>
                </a:lnTo>
                <a:close/>
                <a:moveTo>
                  <a:pt x="162436" y="3823"/>
                </a:moveTo>
                <a:lnTo>
                  <a:pt x="157116" y="13063"/>
                </a:lnTo>
                <a:lnTo>
                  <a:pt x="157116" y="6893"/>
                </a:lnTo>
                <a:lnTo>
                  <a:pt x="162436" y="3823"/>
                </a:lnTo>
                <a:close/>
                <a:moveTo>
                  <a:pt x="163165" y="3853"/>
                </a:moveTo>
                <a:lnTo>
                  <a:pt x="168484" y="6953"/>
                </a:lnTo>
                <a:lnTo>
                  <a:pt x="168484" y="13063"/>
                </a:lnTo>
                <a:lnTo>
                  <a:pt x="163165" y="3853"/>
                </a:lnTo>
                <a:close/>
                <a:moveTo>
                  <a:pt x="174047" y="3823"/>
                </a:moveTo>
                <a:lnTo>
                  <a:pt x="168727" y="13063"/>
                </a:lnTo>
                <a:lnTo>
                  <a:pt x="168727" y="6893"/>
                </a:lnTo>
                <a:lnTo>
                  <a:pt x="174047" y="3823"/>
                </a:lnTo>
                <a:close/>
                <a:moveTo>
                  <a:pt x="174746" y="3853"/>
                </a:moveTo>
                <a:lnTo>
                  <a:pt x="180065" y="6953"/>
                </a:lnTo>
                <a:lnTo>
                  <a:pt x="180065" y="13063"/>
                </a:lnTo>
                <a:lnTo>
                  <a:pt x="174746" y="3853"/>
                </a:lnTo>
                <a:close/>
                <a:moveTo>
                  <a:pt x="185658" y="3823"/>
                </a:moveTo>
                <a:lnTo>
                  <a:pt x="180339" y="13063"/>
                </a:lnTo>
                <a:lnTo>
                  <a:pt x="180339" y="6893"/>
                </a:lnTo>
                <a:lnTo>
                  <a:pt x="185658" y="3823"/>
                </a:lnTo>
                <a:close/>
                <a:moveTo>
                  <a:pt x="186357" y="3853"/>
                </a:moveTo>
                <a:lnTo>
                  <a:pt x="191676" y="6953"/>
                </a:lnTo>
                <a:lnTo>
                  <a:pt x="191676" y="13063"/>
                </a:lnTo>
                <a:lnTo>
                  <a:pt x="186357" y="3853"/>
                </a:lnTo>
                <a:close/>
                <a:moveTo>
                  <a:pt x="197269" y="3823"/>
                </a:moveTo>
                <a:lnTo>
                  <a:pt x="191950" y="13063"/>
                </a:lnTo>
                <a:lnTo>
                  <a:pt x="191950" y="6893"/>
                </a:lnTo>
                <a:lnTo>
                  <a:pt x="197269" y="3823"/>
                </a:lnTo>
                <a:close/>
                <a:moveTo>
                  <a:pt x="197999" y="3853"/>
                </a:moveTo>
                <a:lnTo>
                  <a:pt x="203318" y="6953"/>
                </a:lnTo>
                <a:lnTo>
                  <a:pt x="203318" y="13063"/>
                </a:lnTo>
                <a:lnTo>
                  <a:pt x="197999" y="3853"/>
                </a:lnTo>
                <a:close/>
                <a:moveTo>
                  <a:pt x="208911" y="3823"/>
                </a:moveTo>
                <a:lnTo>
                  <a:pt x="203591" y="13063"/>
                </a:lnTo>
                <a:lnTo>
                  <a:pt x="203591" y="6893"/>
                </a:lnTo>
                <a:lnTo>
                  <a:pt x="208911" y="3823"/>
                </a:lnTo>
                <a:close/>
                <a:moveTo>
                  <a:pt x="209610" y="3853"/>
                </a:moveTo>
                <a:lnTo>
                  <a:pt x="214929" y="6953"/>
                </a:lnTo>
                <a:lnTo>
                  <a:pt x="214929" y="13063"/>
                </a:lnTo>
                <a:lnTo>
                  <a:pt x="209610" y="3853"/>
                </a:lnTo>
                <a:close/>
                <a:moveTo>
                  <a:pt x="220522" y="3823"/>
                </a:moveTo>
                <a:lnTo>
                  <a:pt x="215202" y="13063"/>
                </a:lnTo>
                <a:lnTo>
                  <a:pt x="215202" y="6893"/>
                </a:lnTo>
                <a:lnTo>
                  <a:pt x="220522" y="3823"/>
                </a:lnTo>
                <a:close/>
                <a:moveTo>
                  <a:pt x="221251" y="3853"/>
                </a:moveTo>
                <a:lnTo>
                  <a:pt x="226570" y="6953"/>
                </a:lnTo>
                <a:lnTo>
                  <a:pt x="226570" y="13063"/>
                </a:lnTo>
                <a:lnTo>
                  <a:pt x="221251" y="3853"/>
                </a:lnTo>
                <a:close/>
                <a:moveTo>
                  <a:pt x="232163" y="3823"/>
                </a:moveTo>
                <a:lnTo>
                  <a:pt x="226844" y="13063"/>
                </a:lnTo>
                <a:lnTo>
                  <a:pt x="226844" y="6893"/>
                </a:lnTo>
                <a:lnTo>
                  <a:pt x="232163" y="3823"/>
                </a:lnTo>
                <a:close/>
                <a:moveTo>
                  <a:pt x="232862" y="3853"/>
                </a:moveTo>
                <a:lnTo>
                  <a:pt x="238182" y="6953"/>
                </a:lnTo>
                <a:lnTo>
                  <a:pt x="238182" y="13063"/>
                </a:lnTo>
                <a:lnTo>
                  <a:pt x="232862" y="3853"/>
                </a:lnTo>
                <a:close/>
                <a:moveTo>
                  <a:pt x="243774" y="3823"/>
                </a:moveTo>
                <a:lnTo>
                  <a:pt x="238455" y="13063"/>
                </a:lnTo>
                <a:lnTo>
                  <a:pt x="238455" y="6893"/>
                </a:lnTo>
                <a:lnTo>
                  <a:pt x="243774" y="3823"/>
                </a:lnTo>
                <a:close/>
                <a:moveTo>
                  <a:pt x="244474" y="3853"/>
                </a:moveTo>
                <a:lnTo>
                  <a:pt x="249793" y="6953"/>
                </a:lnTo>
                <a:lnTo>
                  <a:pt x="249793" y="13063"/>
                </a:lnTo>
                <a:lnTo>
                  <a:pt x="244474" y="3853"/>
                </a:lnTo>
                <a:close/>
                <a:moveTo>
                  <a:pt x="255355" y="3823"/>
                </a:moveTo>
                <a:lnTo>
                  <a:pt x="250036" y="13063"/>
                </a:lnTo>
                <a:lnTo>
                  <a:pt x="250036" y="6893"/>
                </a:lnTo>
                <a:lnTo>
                  <a:pt x="255355" y="3823"/>
                </a:lnTo>
                <a:close/>
                <a:moveTo>
                  <a:pt x="256085" y="3853"/>
                </a:moveTo>
                <a:lnTo>
                  <a:pt x="261404" y="6953"/>
                </a:lnTo>
                <a:lnTo>
                  <a:pt x="261404" y="13063"/>
                </a:lnTo>
                <a:lnTo>
                  <a:pt x="256085" y="3853"/>
                </a:lnTo>
                <a:close/>
                <a:moveTo>
                  <a:pt x="266997" y="3823"/>
                </a:moveTo>
                <a:lnTo>
                  <a:pt x="261678" y="13063"/>
                </a:lnTo>
                <a:lnTo>
                  <a:pt x="261678" y="6893"/>
                </a:lnTo>
                <a:lnTo>
                  <a:pt x="266997" y="3823"/>
                </a:lnTo>
                <a:close/>
                <a:moveTo>
                  <a:pt x="267726" y="3853"/>
                </a:moveTo>
                <a:lnTo>
                  <a:pt x="273046" y="6953"/>
                </a:lnTo>
                <a:lnTo>
                  <a:pt x="273046" y="13063"/>
                </a:lnTo>
                <a:lnTo>
                  <a:pt x="267726" y="3853"/>
                </a:lnTo>
                <a:close/>
                <a:moveTo>
                  <a:pt x="278608" y="3883"/>
                </a:moveTo>
                <a:lnTo>
                  <a:pt x="273289" y="13063"/>
                </a:lnTo>
                <a:lnTo>
                  <a:pt x="273289" y="6953"/>
                </a:lnTo>
                <a:lnTo>
                  <a:pt x="278608" y="3883"/>
                </a:lnTo>
                <a:close/>
                <a:moveTo>
                  <a:pt x="11855" y="3975"/>
                </a:moveTo>
                <a:lnTo>
                  <a:pt x="17174" y="13184"/>
                </a:lnTo>
                <a:lnTo>
                  <a:pt x="11855" y="10145"/>
                </a:lnTo>
                <a:lnTo>
                  <a:pt x="11855" y="3975"/>
                </a:lnTo>
                <a:close/>
                <a:moveTo>
                  <a:pt x="23497" y="3975"/>
                </a:moveTo>
                <a:lnTo>
                  <a:pt x="28816" y="13184"/>
                </a:lnTo>
                <a:lnTo>
                  <a:pt x="23497" y="10145"/>
                </a:lnTo>
                <a:lnTo>
                  <a:pt x="23497" y="3975"/>
                </a:lnTo>
                <a:close/>
                <a:moveTo>
                  <a:pt x="35108" y="3975"/>
                </a:moveTo>
                <a:lnTo>
                  <a:pt x="40427" y="13184"/>
                </a:lnTo>
                <a:lnTo>
                  <a:pt x="35108" y="10145"/>
                </a:lnTo>
                <a:lnTo>
                  <a:pt x="35108" y="3975"/>
                </a:lnTo>
                <a:close/>
                <a:moveTo>
                  <a:pt x="58330" y="3975"/>
                </a:moveTo>
                <a:lnTo>
                  <a:pt x="63650" y="13184"/>
                </a:lnTo>
                <a:lnTo>
                  <a:pt x="58330" y="10145"/>
                </a:lnTo>
                <a:lnTo>
                  <a:pt x="58330" y="3975"/>
                </a:lnTo>
                <a:close/>
                <a:moveTo>
                  <a:pt x="69941" y="3975"/>
                </a:moveTo>
                <a:lnTo>
                  <a:pt x="75261" y="13184"/>
                </a:lnTo>
                <a:lnTo>
                  <a:pt x="69941" y="10145"/>
                </a:lnTo>
                <a:lnTo>
                  <a:pt x="69941" y="3975"/>
                </a:lnTo>
                <a:close/>
                <a:moveTo>
                  <a:pt x="81583" y="3975"/>
                </a:moveTo>
                <a:lnTo>
                  <a:pt x="86902" y="13184"/>
                </a:lnTo>
                <a:lnTo>
                  <a:pt x="81583" y="10145"/>
                </a:lnTo>
                <a:lnTo>
                  <a:pt x="81583" y="3975"/>
                </a:lnTo>
                <a:close/>
                <a:moveTo>
                  <a:pt x="104836" y="3975"/>
                </a:moveTo>
                <a:lnTo>
                  <a:pt x="110155" y="13184"/>
                </a:lnTo>
                <a:lnTo>
                  <a:pt x="104836" y="10145"/>
                </a:lnTo>
                <a:lnTo>
                  <a:pt x="104836" y="3975"/>
                </a:lnTo>
                <a:close/>
                <a:moveTo>
                  <a:pt x="116416" y="3975"/>
                </a:moveTo>
                <a:lnTo>
                  <a:pt x="121736" y="13184"/>
                </a:lnTo>
                <a:lnTo>
                  <a:pt x="116416" y="10145"/>
                </a:lnTo>
                <a:lnTo>
                  <a:pt x="116416" y="3975"/>
                </a:lnTo>
                <a:close/>
                <a:moveTo>
                  <a:pt x="128058" y="3975"/>
                </a:moveTo>
                <a:lnTo>
                  <a:pt x="133377" y="13184"/>
                </a:lnTo>
                <a:lnTo>
                  <a:pt x="128058" y="10145"/>
                </a:lnTo>
                <a:lnTo>
                  <a:pt x="128058" y="3975"/>
                </a:lnTo>
                <a:close/>
                <a:moveTo>
                  <a:pt x="139669" y="3975"/>
                </a:moveTo>
                <a:lnTo>
                  <a:pt x="144988" y="13184"/>
                </a:lnTo>
                <a:lnTo>
                  <a:pt x="139669" y="10145"/>
                </a:lnTo>
                <a:lnTo>
                  <a:pt x="139669" y="3975"/>
                </a:lnTo>
                <a:close/>
                <a:moveTo>
                  <a:pt x="151311" y="3975"/>
                </a:moveTo>
                <a:lnTo>
                  <a:pt x="156630" y="13184"/>
                </a:lnTo>
                <a:lnTo>
                  <a:pt x="151311" y="10145"/>
                </a:lnTo>
                <a:lnTo>
                  <a:pt x="151311" y="3975"/>
                </a:lnTo>
                <a:close/>
                <a:moveTo>
                  <a:pt x="162922" y="3975"/>
                </a:moveTo>
                <a:lnTo>
                  <a:pt x="168241" y="13184"/>
                </a:lnTo>
                <a:lnTo>
                  <a:pt x="162922" y="10145"/>
                </a:lnTo>
                <a:lnTo>
                  <a:pt x="162922" y="3975"/>
                </a:lnTo>
                <a:close/>
                <a:moveTo>
                  <a:pt x="174503" y="3975"/>
                </a:moveTo>
                <a:lnTo>
                  <a:pt x="179822" y="13184"/>
                </a:lnTo>
                <a:lnTo>
                  <a:pt x="174503" y="10145"/>
                </a:lnTo>
                <a:lnTo>
                  <a:pt x="174503" y="3975"/>
                </a:lnTo>
                <a:close/>
                <a:moveTo>
                  <a:pt x="186144" y="3975"/>
                </a:moveTo>
                <a:lnTo>
                  <a:pt x="191463" y="13184"/>
                </a:lnTo>
                <a:lnTo>
                  <a:pt x="186144" y="10145"/>
                </a:lnTo>
                <a:lnTo>
                  <a:pt x="186144" y="3975"/>
                </a:lnTo>
                <a:close/>
                <a:moveTo>
                  <a:pt x="197755" y="3975"/>
                </a:moveTo>
                <a:lnTo>
                  <a:pt x="203075" y="13184"/>
                </a:lnTo>
                <a:lnTo>
                  <a:pt x="197755" y="10145"/>
                </a:lnTo>
                <a:lnTo>
                  <a:pt x="197755" y="3975"/>
                </a:lnTo>
                <a:close/>
                <a:moveTo>
                  <a:pt x="209397" y="3975"/>
                </a:moveTo>
                <a:lnTo>
                  <a:pt x="214716" y="13184"/>
                </a:lnTo>
                <a:lnTo>
                  <a:pt x="209397" y="10145"/>
                </a:lnTo>
                <a:lnTo>
                  <a:pt x="209397" y="3975"/>
                </a:lnTo>
                <a:close/>
                <a:moveTo>
                  <a:pt x="221008" y="3975"/>
                </a:moveTo>
                <a:lnTo>
                  <a:pt x="226327" y="13184"/>
                </a:lnTo>
                <a:lnTo>
                  <a:pt x="221008" y="10145"/>
                </a:lnTo>
                <a:lnTo>
                  <a:pt x="221008" y="3975"/>
                </a:lnTo>
                <a:close/>
                <a:moveTo>
                  <a:pt x="232650" y="3975"/>
                </a:moveTo>
                <a:lnTo>
                  <a:pt x="237969" y="13184"/>
                </a:lnTo>
                <a:lnTo>
                  <a:pt x="232650" y="10145"/>
                </a:lnTo>
                <a:lnTo>
                  <a:pt x="232650" y="3975"/>
                </a:lnTo>
                <a:close/>
                <a:moveTo>
                  <a:pt x="244230" y="3975"/>
                </a:moveTo>
                <a:lnTo>
                  <a:pt x="249550" y="13184"/>
                </a:lnTo>
                <a:lnTo>
                  <a:pt x="244230" y="10145"/>
                </a:lnTo>
                <a:lnTo>
                  <a:pt x="244230" y="3975"/>
                </a:lnTo>
                <a:close/>
                <a:moveTo>
                  <a:pt x="255872" y="3975"/>
                </a:moveTo>
                <a:lnTo>
                  <a:pt x="261191" y="13184"/>
                </a:lnTo>
                <a:lnTo>
                  <a:pt x="255872" y="10145"/>
                </a:lnTo>
                <a:lnTo>
                  <a:pt x="255872" y="3975"/>
                </a:lnTo>
                <a:close/>
                <a:moveTo>
                  <a:pt x="267483" y="3975"/>
                </a:moveTo>
                <a:lnTo>
                  <a:pt x="272802" y="13184"/>
                </a:lnTo>
                <a:lnTo>
                  <a:pt x="267483" y="10145"/>
                </a:lnTo>
                <a:lnTo>
                  <a:pt x="267483" y="3975"/>
                </a:lnTo>
                <a:close/>
                <a:moveTo>
                  <a:pt x="93194" y="3975"/>
                </a:moveTo>
                <a:lnTo>
                  <a:pt x="98513" y="13184"/>
                </a:lnTo>
                <a:lnTo>
                  <a:pt x="93194" y="10145"/>
                </a:lnTo>
                <a:lnTo>
                  <a:pt x="93194" y="3975"/>
                </a:lnTo>
                <a:close/>
                <a:moveTo>
                  <a:pt x="244" y="3975"/>
                </a:moveTo>
                <a:lnTo>
                  <a:pt x="5563" y="13184"/>
                </a:lnTo>
                <a:lnTo>
                  <a:pt x="214" y="10084"/>
                </a:lnTo>
                <a:lnTo>
                  <a:pt x="214" y="3975"/>
                </a:lnTo>
                <a:close/>
                <a:moveTo>
                  <a:pt x="46689" y="3975"/>
                </a:moveTo>
                <a:lnTo>
                  <a:pt x="52008" y="13184"/>
                </a:lnTo>
                <a:lnTo>
                  <a:pt x="46689" y="10145"/>
                </a:lnTo>
                <a:lnTo>
                  <a:pt x="46689" y="3975"/>
                </a:lnTo>
                <a:close/>
                <a:moveTo>
                  <a:pt x="11582" y="4005"/>
                </a:moveTo>
                <a:lnTo>
                  <a:pt x="11582" y="10145"/>
                </a:lnTo>
                <a:lnTo>
                  <a:pt x="6262" y="13215"/>
                </a:lnTo>
                <a:lnTo>
                  <a:pt x="11582" y="4005"/>
                </a:lnTo>
                <a:close/>
                <a:moveTo>
                  <a:pt x="23223" y="4005"/>
                </a:moveTo>
                <a:lnTo>
                  <a:pt x="23223" y="10145"/>
                </a:lnTo>
                <a:lnTo>
                  <a:pt x="17904" y="13215"/>
                </a:lnTo>
                <a:lnTo>
                  <a:pt x="17904" y="13215"/>
                </a:lnTo>
                <a:lnTo>
                  <a:pt x="23223" y="4005"/>
                </a:lnTo>
                <a:close/>
                <a:moveTo>
                  <a:pt x="34834" y="4005"/>
                </a:moveTo>
                <a:lnTo>
                  <a:pt x="34834" y="10145"/>
                </a:lnTo>
                <a:lnTo>
                  <a:pt x="29515" y="13215"/>
                </a:lnTo>
                <a:lnTo>
                  <a:pt x="34834" y="4005"/>
                </a:lnTo>
                <a:close/>
                <a:moveTo>
                  <a:pt x="69698" y="4005"/>
                </a:moveTo>
                <a:lnTo>
                  <a:pt x="69698" y="10145"/>
                </a:lnTo>
                <a:lnTo>
                  <a:pt x="64379" y="13215"/>
                </a:lnTo>
                <a:lnTo>
                  <a:pt x="69698" y="4005"/>
                </a:lnTo>
                <a:close/>
                <a:moveTo>
                  <a:pt x="81309" y="4005"/>
                </a:moveTo>
                <a:lnTo>
                  <a:pt x="81309" y="10145"/>
                </a:lnTo>
                <a:lnTo>
                  <a:pt x="75990" y="13215"/>
                </a:lnTo>
                <a:lnTo>
                  <a:pt x="81309" y="4005"/>
                </a:lnTo>
                <a:close/>
                <a:moveTo>
                  <a:pt x="92951" y="4005"/>
                </a:moveTo>
                <a:lnTo>
                  <a:pt x="92951" y="10145"/>
                </a:lnTo>
                <a:lnTo>
                  <a:pt x="87632" y="13215"/>
                </a:lnTo>
                <a:lnTo>
                  <a:pt x="92951" y="4005"/>
                </a:lnTo>
                <a:close/>
                <a:moveTo>
                  <a:pt x="104562" y="4005"/>
                </a:moveTo>
                <a:lnTo>
                  <a:pt x="104562" y="10145"/>
                </a:lnTo>
                <a:lnTo>
                  <a:pt x="99243" y="13215"/>
                </a:lnTo>
                <a:lnTo>
                  <a:pt x="104562" y="4005"/>
                </a:lnTo>
                <a:close/>
                <a:moveTo>
                  <a:pt x="116143" y="4005"/>
                </a:moveTo>
                <a:lnTo>
                  <a:pt x="116143" y="10145"/>
                </a:lnTo>
                <a:lnTo>
                  <a:pt x="110824" y="13215"/>
                </a:lnTo>
                <a:lnTo>
                  <a:pt x="116143" y="4005"/>
                </a:lnTo>
                <a:close/>
                <a:moveTo>
                  <a:pt x="127784" y="4005"/>
                </a:moveTo>
                <a:lnTo>
                  <a:pt x="127784" y="10145"/>
                </a:lnTo>
                <a:lnTo>
                  <a:pt x="122465" y="13215"/>
                </a:lnTo>
                <a:lnTo>
                  <a:pt x="127784" y="4005"/>
                </a:lnTo>
                <a:close/>
                <a:moveTo>
                  <a:pt x="139396" y="4005"/>
                </a:moveTo>
                <a:lnTo>
                  <a:pt x="139396" y="10145"/>
                </a:lnTo>
                <a:lnTo>
                  <a:pt x="134076" y="13215"/>
                </a:lnTo>
                <a:lnTo>
                  <a:pt x="139396" y="4005"/>
                </a:lnTo>
                <a:close/>
                <a:moveTo>
                  <a:pt x="151037" y="4005"/>
                </a:moveTo>
                <a:lnTo>
                  <a:pt x="151037" y="10145"/>
                </a:lnTo>
                <a:lnTo>
                  <a:pt x="145718" y="13215"/>
                </a:lnTo>
                <a:lnTo>
                  <a:pt x="151037" y="4005"/>
                </a:lnTo>
                <a:close/>
                <a:moveTo>
                  <a:pt x="162648" y="4005"/>
                </a:moveTo>
                <a:lnTo>
                  <a:pt x="162648" y="10145"/>
                </a:lnTo>
                <a:lnTo>
                  <a:pt x="157329" y="13215"/>
                </a:lnTo>
                <a:lnTo>
                  <a:pt x="162648" y="4005"/>
                </a:lnTo>
                <a:close/>
                <a:moveTo>
                  <a:pt x="174290" y="4005"/>
                </a:moveTo>
                <a:lnTo>
                  <a:pt x="174290" y="10145"/>
                </a:lnTo>
                <a:lnTo>
                  <a:pt x="168971" y="13215"/>
                </a:lnTo>
                <a:lnTo>
                  <a:pt x="174290" y="4005"/>
                </a:lnTo>
                <a:close/>
                <a:moveTo>
                  <a:pt x="185871" y="4005"/>
                </a:moveTo>
                <a:lnTo>
                  <a:pt x="185871" y="10145"/>
                </a:lnTo>
                <a:lnTo>
                  <a:pt x="180551" y="13215"/>
                </a:lnTo>
                <a:lnTo>
                  <a:pt x="185871" y="4005"/>
                </a:lnTo>
                <a:close/>
                <a:moveTo>
                  <a:pt x="197512" y="4005"/>
                </a:moveTo>
                <a:lnTo>
                  <a:pt x="197512" y="10145"/>
                </a:lnTo>
                <a:lnTo>
                  <a:pt x="192193" y="13215"/>
                </a:lnTo>
                <a:lnTo>
                  <a:pt x="197512" y="4005"/>
                </a:lnTo>
                <a:close/>
                <a:moveTo>
                  <a:pt x="209123" y="4005"/>
                </a:moveTo>
                <a:lnTo>
                  <a:pt x="209123" y="10145"/>
                </a:lnTo>
                <a:lnTo>
                  <a:pt x="203804" y="13215"/>
                </a:lnTo>
                <a:lnTo>
                  <a:pt x="209123" y="4005"/>
                </a:lnTo>
                <a:close/>
                <a:moveTo>
                  <a:pt x="220765" y="4005"/>
                </a:moveTo>
                <a:lnTo>
                  <a:pt x="220765" y="10145"/>
                </a:lnTo>
                <a:lnTo>
                  <a:pt x="215446" y="13215"/>
                </a:lnTo>
                <a:lnTo>
                  <a:pt x="220765" y="4005"/>
                </a:lnTo>
                <a:close/>
                <a:moveTo>
                  <a:pt x="243957" y="4005"/>
                </a:moveTo>
                <a:lnTo>
                  <a:pt x="243957" y="10145"/>
                </a:lnTo>
                <a:lnTo>
                  <a:pt x="238638" y="13215"/>
                </a:lnTo>
                <a:lnTo>
                  <a:pt x="243957" y="4005"/>
                </a:lnTo>
                <a:close/>
                <a:moveTo>
                  <a:pt x="255598" y="4005"/>
                </a:moveTo>
                <a:lnTo>
                  <a:pt x="255598" y="10145"/>
                </a:lnTo>
                <a:lnTo>
                  <a:pt x="250279" y="13215"/>
                </a:lnTo>
                <a:lnTo>
                  <a:pt x="255598" y="4005"/>
                </a:lnTo>
                <a:close/>
                <a:moveTo>
                  <a:pt x="46446" y="4005"/>
                </a:moveTo>
                <a:lnTo>
                  <a:pt x="46446" y="10145"/>
                </a:lnTo>
                <a:lnTo>
                  <a:pt x="41126" y="13215"/>
                </a:lnTo>
                <a:lnTo>
                  <a:pt x="46446" y="4005"/>
                </a:lnTo>
                <a:close/>
                <a:moveTo>
                  <a:pt x="58057" y="4005"/>
                </a:moveTo>
                <a:lnTo>
                  <a:pt x="58057" y="10145"/>
                </a:lnTo>
                <a:lnTo>
                  <a:pt x="52737" y="13215"/>
                </a:lnTo>
                <a:lnTo>
                  <a:pt x="58057" y="4005"/>
                </a:lnTo>
                <a:close/>
                <a:moveTo>
                  <a:pt x="232376" y="4005"/>
                </a:moveTo>
                <a:lnTo>
                  <a:pt x="232376" y="10145"/>
                </a:lnTo>
                <a:lnTo>
                  <a:pt x="227057" y="13215"/>
                </a:lnTo>
                <a:lnTo>
                  <a:pt x="232376" y="4005"/>
                </a:lnTo>
                <a:close/>
                <a:moveTo>
                  <a:pt x="267210" y="4005"/>
                </a:moveTo>
                <a:lnTo>
                  <a:pt x="267210" y="10145"/>
                </a:lnTo>
                <a:lnTo>
                  <a:pt x="261890" y="13215"/>
                </a:lnTo>
                <a:lnTo>
                  <a:pt x="267210" y="4005"/>
                </a:lnTo>
                <a:close/>
                <a:moveTo>
                  <a:pt x="278851" y="4005"/>
                </a:moveTo>
                <a:lnTo>
                  <a:pt x="278851" y="10145"/>
                </a:lnTo>
                <a:lnTo>
                  <a:pt x="273532" y="13215"/>
                </a:lnTo>
                <a:lnTo>
                  <a:pt x="278851" y="4005"/>
                </a:lnTo>
                <a:close/>
                <a:moveTo>
                  <a:pt x="11703" y="10358"/>
                </a:moveTo>
                <a:lnTo>
                  <a:pt x="17023" y="13428"/>
                </a:lnTo>
                <a:lnTo>
                  <a:pt x="6384" y="13428"/>
                </a:lnTo>
                <a:lnTo>
                  <a:pt x="11703" y="10358"/>
                </a:lnTo>
                <a:close/>
                <a:moveTo>
                  <a:pt x="23345" y="10358"/>
                </a:moveTo>
                <a:lnTo>
                  <a:pt x="28664" y="13428"/>
                </a:lnTo>
                <a:lnTo>
                  <a:pt x="18026" y="13428"/>
                </a:lnTo>
                <a:lnTo>
                  <a:pt x="23345" y="10358"/>
                </a:lnTo>
                <a:close/>
                <a:moveTo>
                  <a:pt x="34956" y="10358"/>
                </a:moveTo>
                <a:lnTo>
                  <a:pt x="40275" y="13428"/>
                </a:lnTo>
                <a:lnTo>
                  <a:pt x="29637" y="13428"/>
                </a:lnTo>
                <a:lnTo>
                  <a:pt x="34956" y="10358"/>
                </a:lnTo>
                <a:close/>
                <a:moveTo>
                  <a:pt x="46598" y="10358"/>
                </a:moveTo>
                <a:lnTo>
                  <a:pt x="51886" y="13428"/>
                </a:lnTo>
                <a:lnTo>
                  <a:pt x="41278" y="13428"/>
                </a:lnTo>
                <a:lnTo>
                  <a:pt x="46598" y="10358"/>
                </a:lnTo>
                <a:close/>
                <a:moveTo>
                  <a:pt x="58209" y="10358"/>
                </a:moveTo>
                <a:lnTo>
                  <a:pt x="63528" y="13428"/>
                </a:lnTo>
                <a:lnTo>
                  <a:pt x="52889" y="13428"/>
                </a:lnTo>
                <a:lnTo>
                  <a:pt x="58209" y="10358"/>
                </a:lnTo>
                <a:close/>
                <a:moveTo>
                  <a:pt x="69850" y="10358"/>
                </a:moveTo>
                <a:lnTo>
                  <a:pt x="75169" y="13428"/>
                </a:lnTo>
                <a:lnTo>
                  <a:pt x="64531" y="13428"/>
                </a:lnTo>
                <a:lnTo>
                  <a:pt x="69850" y="10358"/>
                </a:lnTo>
                <a:close/>
                <a:moveTo>
                  <a:pt x="81431" y="10358"/>
                </a:moveTo>
                <a:lnTo>
                  <a:pt x="86750" y="13428"/>
                </a:lnTo>
                <a:lnTo>
                  <a:pt x="76112" y="13428"/>
                </a:lnTo>
                <a:lnTo>
                  <a:pt x="81431" y="10358"/>
                </a:lnTo>
                <a:close/>
                <a:moveTo>
                  <a:pt x="93042" y="10358"/>
                </a:moveTo>
                <a:lnTo>
                  <a:pt x="98361" y="13428"/>
                </a:lnTo>
                <a:lnTo>
                  <a:pt x="87723" y="13428"/>
                </a:lnTo>
                <a:lnTo>
                  <a:pt x="93042" y="10358"/>
                </a:lnTo>
                <a:close/>
                <a:moveTo>
                  <a:pt x="104684" y="10358"/>
                </a:moveTo>
                <a:lnTo>
                  <a:pt x="110003" y="13428"/>
                </a:lnTo>
                <a:lnTo>
                  <a:pt x="99364" y="13428"/>
                </a:lnTo>
                <a:lnTo>
                  <a:pt x="104684" y="10358"/>
                </a:lnTo>
                <a:close/>
                <a:moveTo>
                  <a:pt x="116295" y="10358"/>
                </a:moveTo>
                <a:lnTo>
                  <a:pt x="121614" y="13428"/>
                </a:lnTo>
                <a:lnTo>
                  <a:pt x="110976" y="13428"/>
                </a:lnTo>
                <a:lnTo>
                  <a:pt x="116295" y="10358"/>
                </a:lnTo>
                <a:close/>
                <a:moveTo>
                  <a:pt x="127936" y="10358"/>
                </a:moveTo>
                <a:lnTo>
                  <a:pt x="133256" y="13428"/>
                </a:lnTo>
                <a:lnTo>
                  <a:pt x="122617" y="13428"/>
                </a:lnTo>
                <a:lnTo>
                  <a:pt x="127936" y="10358"/>
                </a:lnTo>
                <a:close/>
                <a:moveTo>
                  <a:pt x="139548" y="10358"/>
                </a:moveTo>
                <a:lnTo>
                  <a:pt x="144867" y="13428"/>
                </a:lnTo>
                <a:lnTo>
                  <a:pt x="134228" y="13428"/>
                </a:lnTo>
                <a:lnTo>
                  <a:pt x="139548" y="10358"/>
                </a:lnTo>
                <a:close/>
                <a:moveTo>
                  <a:pt x="151159" y="10358"/>
                </a:moveTo>
                <a:lnTo>
                  <a:pt x="156478" y="13428"/>
                </a:lnTo>
                <a:lnTo>
                  <a:pt x="145840" y="13428"/>
                </a:lnTo>
                <a:lnTo>
                  <a:pt x="151159" y="10358"/>
                </a:lnTo>
                <a:close/>
                <a:moveTo>
                  <a:pt x="162770" y="10358"/>
                </a:moveTo>
                <a:lnTo>
                  <a:pt x="168089" y="13428"/>
                </a:lnTo>
                <a:lnTo>
                  <a:pt x="157451" y="13428"/>
                </a:lnTo>
                <a:lnTo>
                  <a:pt x="162770" y="10358"/>
                </a:lnTo>
                <a:close/>
                <a:moveTo>
                  <a:pt x="174411" y="10358"/>
                </a:moveTo>
                <a:lnTo>
                  <a:pt x="179731" y="13428"/>
                </a:lnTo>
                <a:lnTo>
                  <a:pt x="169092" y="13428"/>
                </a:lnTo>
                <a:lnTo>
                  <a:pt x="174411" y="10358"/>
                </a:lnTo>
                <a:close/>
                <a:moveTo>
                  <a:pt x="186023" y="10358"/>
                </a:moveTo>
                <a:lnTo>
                  <a:pt x="191342" y="13428"/>
                </a:lnTo>
                <a:lnTo>
                  <a:pt x="180703" y="13428"/>
                </a:lnTo>
                <a:lnTo>
                  <a:pt x="186023" y="10358"/>
                </a:lnTo>
                <a:close/>
                <a:moveTo>
                  <a:pt x="197634" y="10358"/>
                </a:moveTo>
                <a:lnTo>
                  <a:pt x="202953" y="13428"/>
                </a:lnTo>
                <a:lnTo>
                  <a:pt x="192345" y="13428"/>
                </a:lnTo>
                <a:lnTo>
                  <a:pt x="197634" y="10358"/>
                </a:lnTo>
                <a:close/>
                <a:moveTo>
                  <a:pt x="209275" y="10358"/>
                </a:moveTo>
                <a:lnTo>
                  <a:pt x="214595" y="13428"/>
                </a:lnTo>
                <a:lnTo>
                  <a:pt x="203956" y="13428"/>
                </a:lnTo>
                <a:lnTo>
                  <a:pt x="209275" y="10358"/>
                </a:lnTo>
                <a:close/>
                <a:moveTo>
                  <a:pt x="220856" y="10358"/>
                </a:moveTo>
                <a:lnTo>
                  <a:pt x="226175" y="13428"/>
                </a:lnTo>
                <a:lnTo>
                  <a:pt x="215537" y="13428"/>
                </a:lnTo>
                <a:lnTo>
                  <a:pt x="220856" y="10358"/>
                </a:lnTo>
                <a:close/>
                <a:moveTo>
                  <a:pt x="232498" y="10358"/>
                </a:moveTo>
                <a:lnTo>
                  <a:pt x="237817" y="13428"/>
                </a:lnTo>
                <a:lnTo>
                  <a:pt x="227178" y="13428"/>
                </a:lnTo>
                <a:lnTo>
                  <a:pt x="232498" y="10358"/>
                </a:lnTo>
                <a:close/>
                <a:moveTo>
                  <a:pt x="244109" y="10358"/>
                </a:moveTo>
                <a:lnTo>
                  <a:pt x="249428" y="13428"/>
                </a:lnTo>
                <a:lnTo>
                  <a:pt x="238790" y="13428"/>
                </a:lnTo>
                <a:lnTo>
                  <a:pt x="244109" y="10358"/>
                </a:lnTo>
                <a:close/>
                <a:moveTo>
                  <a:pt x="255750" y="10358"/>
                </a:moveTo>
                <a:lnTo>
                  <a:pt x="261070" y="13428"/>
                </a:lnTo>
                <a:lnTo>
                  <a:pt x="250431" y="13428"/>
                </a:lnTo>
                <a:lnTo>
                  <a:pt x="255750" y="10358"/>
                </a:lnTo>
                <a:close/>
                <a:moveTo>
                  <a:pt x="267362" y="10358"/>
                </a:moveTo>
                <a:lnTo>
                  <a:pt x="272681" y="13428"/>
                </a:lnTo>
                <a:lnTo>
                  <a:pt x="262042" y="13428"/>
                </a:lnTo>
                <a:lnTo>
                  <a:pt x="267362" y="10358"/>
                </a:lnTo>
                <a:close/>
                <a:moveTo>
                  <a:pt x="279003" y="10358"/>
                </a:moveTo>
                <a:lnTo>
                  <a:pt x="284322" y="13428"/>
                </a:lnTo>
                <a:lnTo>
                  <a:pt x="273684" y="13428"/>
                </a:lnTo>
                <a:lnTo>
                  <a:pt x="279003" y="10358"/>
                </a:lnTo>
                <a:close/>
                <a:moveTo>
                  <a:pt x="17023" y="13701"/>
                </a:moveTo>
                <a:lnTo>
                  <a:pt x="11703" y="16771"/>
                </a:lnTo>
                <a:lnTo>
                  <a:pt x="6384" y="13701"/>
                </a:lnTo>
                <a:close/>
                <a:moveTo>
                  <a:pt x="28664" y="13701"/>
                </a:moveTo>
                <a:lnTo>
                  <a:pt x="23345" y="16771"/>
                </a:lnTo>
                <a:lnTo>
                  <a:pt x="18026" y="13701"/>
                </a:lnTo>
                <a:close/>
                <a:moveTo>
                  <a:pt x="40275" y="13701"/>
                </a:moveTo>
                <a:lnTo>
                  <a:pt x="34956" y="16771"/>
                </a:lnTo>
                <a:lnTo>
                  <a:pt x="29637" y="13701"/>
                </a:lnTo>
                <a:close/>
                <a:moveTo>
                  <a:pt x="51886" y="13701"/>
                </a:moveTo>
                <a:lnTo>
                  <a:pt x="46598" y="16771"/>
                </a:lnTo>
                <a:lnTo>
                  <a:pt x="41278" y="13701"/>
                </a:lnTo>
                <a:close/>
                <a:moveTo>
                  <a:pt x="63528" y="13701"/>
                </a:moveTo>
                <a:lnTo>
                  <a:pt x="58209" y="16771"/>
                </a:lnTo>
                <a:lnTo>
                  <a:pt x="52889" y="13701"/>
                </a:lnTo>
                <a:close/>
                <a:moveTo>
                  <a:pt x="75169" y="13701"/>
                </a:moveTo>
                <a:lnTo>
                  <a:pt x="69850" y="16771"/>
                </a:lnTo>
                <a:lnTo>
                  <a:pt x="64531" y="13701"/>
                </a:lnTo>
                <a:close/>
                <a:moveTo>
                  <a:pt x="86750" y="13701"/>
                </a:moveTo>
                <a:lnTo>
                  <a:pt x="81431" y="16771"/>
                </a:lnTo>
                <a:lnTo>
                  <a:pt x="76112" y="13701"/>
                </a:lnTo>
                <a:close/>
                <a:moveTo>
                  <a:pt x="98361" y="13701"/>
                </a:moveTo>
                <a:lnTo>
                  <a:pt x="93042" y="16771"/>
                </a:lnTo>
                <a:lnTo>
                  <a:pt x="87723" y="13701"/>
                </a:lnTo>
                <a:close/>
                <a:moveTo>
                  <a:pt x="110003" y="13701"/>
                </a:moveTo>
                <a:lnTo>
                  <a:pt x="104684" y="16771"/>
                </a:lnTo>
                <a:lnTo>
                  <a:pt x="99364" y="13701"/>
                </a:lnTo>
                <a:close/>
                <a:moveTo>
                  <a:pt x="121614" y="13701"/>
                </a:moveTo>
                <a:lnTo>
                  <a:pt x="116295" y="16771"/>
                </a:lnTo>
                <a:lnTo>
                  <a:pt x="110976" y="13701"/>
                </a:lnTo>
                <a:close/>
                <a:moveTo>
                  <a:pt x="133256" y="13701"/>
                </a:moveTo>
                <a:lnTo>
                  <a:pt x="127936" y="16771"/>
                </a:lnTo>
                <a:lnTo>
                  <a:pt x="122617" y="13701"/>
                </a:lnTo>
                <a:close/>
                <a:moveTo>
                  <a:pt x="144867" y="13701"/>
                </a:moveTo>
                <a:lnTo>
                  <a:pt x="139548" y="16771"/>
                </a:lnTo>
                <a:lnTo>
                  <a:pt x="134228" y="13701"/>
                </a:lnTo>
                <a:close/>
                <a:moveTo>
                  <a:pt x="156478" y="13701"/>
                </a:moveTo>
                <a:lnTo>
                  <a:pt x="151159" y="16771"/>
                </a:lnTo>
                <a:lnTo>
                  <a:pt x="145840" y="13701"/>
                </a:lnTo>
                <a:close/>
                <a:moveTo>
                  <a:pt x="168089" y="13701"/>
                </a:moveTo>
                <a:lnTo>
                  <a:pt x="162770" y="16771"/>
                </a:lnTo>
                <a:lnTo>
                  <a:pt x="157451" y="13701"/>
                </a:lnTo>
                <a:close/>
                <a:moveTo>
                  <a:pt x="179731" y="13701"/>
                </a:moveTo>
                <a:lnTo>
                  <a:pt x="174411" y="16771"/>
                </a:lnTo>
                <a:lnTo>
                  <a:pt x="169092" y="13701"/>
                </a:lnTo>
                <a:close/>
                <a:moveTo>
                  <a:pt x="191342" y="13701"/>
                </a:moveTo>
                <a:lnTo>
                  <a:pt x="186023" y="16771"/>
                </a:lnTo>
                <a:lnTo>
                  <a:pt x="180703" y="13701"/>
                </a:lnTo>
                <a:close/>
                <a:moveTo>
                  <a:pt x="202953" y="13701"/>
                </a:moveTo>
                <a:lnTo>
                  <a:pt x="197634" y="16771"/>
                </a:lnTo>
                <a:lnTo>
                  <a:pt x="192315" y="13701"/>
                </a:lnTo>
                <a:close/>
                <a:moveTo>
                  <a:pt x="214564" y="13701"/>
                </a:moveTo>
                <a:lnTo>
                  <a:pt x="209245" y="16771"/>
                </a:lnTo>
                <a:lnTo>
                  <a:pt x="203926" y="13701"/>
                </a:lnTo>
                <a:close/>
                <a:moveTo>
                  <a:pt x="226175" y="13701"/>
                </a:moveTo>
                <a:lnTo>
                  <a:pt x="220856" y="16771"/>
                </a:lnTo>
                <a:lnTo>
                  <a:pt x="215537" y="13701"/>
                </a:lnTo>
                <a:close/>
                <a:moveTo>
                  <a:pt x="237817" y="13701"/>
                </a:moveTo>
                <a:lnTo>
                  <a:pt x="232498" y="16771"/>
                </a:lnTo>
                <a:lnTo>
                  <a:pt x="227178" y="13701"/>
                </a:lnTo>
                <a:close/>
                <a:moveTo>
                  <a:pt x="249428" y="13701"/>
                </a:moveTo>
                <a:lnTo>
                  <a:pt x="244109" y="16771"/>
                </a:lnTo>
                <a:lnTo>
                  <a:pt x="238790" y="13701"/>
                </a:lnTo>
                <a:close/>
                <a:moveTo>
                  <a:pt x="261070" y="13701"/>
                </a:moveTo>
                <a:lnTo>
                  <a:pt x="255750" y="16771"/>
                </a:lnTo>
                <a:lnTo>
                  <a:pt x="250431" y="13701"/>
                </a:lnTo>
                <a:close/>
                <a:moveTo>
                  <a:pt x="272681" y="13701"/>
                </a:moveTo>
                <a:lnTo>
                  <a:pt x="267362" y="16771"/>
                </a:lnTo>
                <a:lnTo>
                  <a:pt x="262042" y="13701"/>
                </a:lnTo>
                <a:close/>
                <a:moveTo>
                  <a:pt x="284292" y="13701"/>
                </a:moveTo>
                <a:lnTo>
                  <a:pt x="278973" y="16771"/>
                </a:lnTo>
                <a:lnTo>
                  <a:pt x="273653" y="13701"/>
                </a:lnTo>
                <a:close/>
                <a:moveTo>
                  <a:pt x="17174" y="13944"/>
                </a:moveTo>
                <a:lnTo>
                  <a:pt x="11855" y="23124"/>
                </a:lnTo>
                <a:lnTo>
                  <a:pt x="11855" y="17014"/>
                </a:lnTo>
                <a:lnTo>
                  <a:pt x="17174" y="13944"/>
                </a:lnTo>
                <a:close/>
                <a:moveTo>
                  <a:pt x="28816" y="13884"/>
                </a:moveTo>
                <a:lnTo>
                  <a:pt x="23497" y="23124"/>
                </a:lnTo>
                <a:lnTo>
                  <a:pt x="23497" y="16984"/>
                </a:lnTo>
                <a:lnTo>
                  <a:pt x="28816" y="13884"/>
                </a:lnTo>
                <a:close/>
                <a:moveTo>
                  <a:pt x="40427" y="13884"/>
                </a:moveTo>
                <a:lnTo>
                  <a:pt x="35108" y="23124"/>
                </a:lnTo>
                <a:lnTo>
                  <a:pt x="35108" y="16984"/>
                </a:lnTo>
                <a:lnTo>
                  <a:pt x="40427" y="13884"/>
                </a:lnTo>
                <a:close/>
                <a:moveTo>
                  <a:pt x="52008" y="13884"/>
                </a:moveTo>
                <a:lnTo>
                  <a:pt x="46689" y="23124"/>
                </a:lnTo>
                <a:lnTo>
                  <a:pt x="46689" y="16984"/>
                </a:lnTo>
                <a:lnTo>
                  <a:pt x="52008" y="13884"/>
                </a:lnTo>
                <a:close/>
                <a:moveTo>
                  <a:pt x="63650" y="13884"/>
                </a:moveTo>
                <a:lnTo>
                  <a:pt x="58330" y="23124"/>
                </a:lnTo>
                <a:lnTo>
                  <a:pt x="58330" y="16984"/>
                </a:lnTo>
                <a:lnTo>
                  <a:pt x="63650" y="13884"/>
                </a:lnTo>
                <a:close/>
                <a:moveTo>
                  <a:pt x="75261" y="13884"/>
                </a:moveTo>
                <a:lnTo>
                  <a:pt x="69941" y="23124"/>
                </a:lnTo>
                <a:lnTo>
                  <a:pt x="69941" y="16984"/>
                </a:lnTo>
                <a:lnTo>
                  <a:pt x="75261" y="13884"/>
                </a:lnTo>
                <a:close/>
                <a:moveTo>
                  <a:pt x="86902" y="13884"/>
                </a:moveTo>
                <a:lnTo>
                  <a:pt x="81583" y="23124"/>
                </a:lnTo>
                <a:lnTo>
                  <a:pt x="81583" y="16984"/>
                </a:lnTo>
                <a:lnTo>
                  <a:pt x="86902" y="13884"/>
                </a:lnTo>
                <a:close/>
                <a:moveTo>
                  <a:pt x="98513" y="13884"/>
                </a:moveTo>
                <a:lnTo>
                  <a:pt x="93194" y="23124"/>
                </a:lnTo>
                <a:lnTo>
                  <a:pt x="93194" y="16984"/>
                </a:lnTo>
                <a:lnTo>
                  <a:pt x="98513" y="13884"/>
                </a:lnTo>
                <a:close/>
                <a:moveTo>
                  <a:pt x="110155" y="13884"/>
                </a:moveTo>
                <a:lnTo>
                  <a:pt x="104836" y="23124"/>
                </a:lnTo>
                <a:lnTo>
                  <a:pt x="104836" y="16984"/>
                </a:lnTo>
                <a:lnTo>
                  <a:pt x="110155" y="13884"/>
                </a:lnTo>
                <a:close/>
                <a:moveTo>
                  <a:pt x="121736" y="13884"/>
                </a:moveTo>
                <a:lnTo>
                  <a:pt x="116416" y="23124"/>
                </a:lnTo>
                <a:lnTo>
                  <a:pt x="116416" y="16984"/>
                </a:lnTo>
                <a:lnTo>
                  <a:pt x="121736" y="13884"/>
                </a:lnTo>
                <a:close/>
                <a:moveTo>
                  <a:pt x="133377" y="13884"/>
                </a:moveTo>
                <a:lnTo>
                  <a:pt x="128058" y="23124"/>
                </a:lnTo>
                <a:lnTo>
                  <a:pt x="128058" y="16984"/>
                </a:lnTo>
                <a:lnTo>
                  <a:pt x="133377" y="13884"/>
                </a:lnTo>
                <a:close/>
                <a:moveTo>
                  <a:pt x="144988" y="13884"/>
                </a:moveTo>
                <a:lnTo>
                  <a:pt x="139669" y="23124"/>
                </a:lnTo>
                <a:lnTo>
                  <a:pt x="139669" y="16984"/>
                </a:lnTo>
                <a:lnTo>
                  <a:pt x="144988" y="13884"/>
                </a:lnTo>
                <a:close/>
                <a:moveTo>
                  <a:pt x="156630" y="13884"/>
                </a:moveTo>
                <a:lnTo>
                  <a:pt x="151311" y="23124"/>
                </a:lnTo>
                <a:lnTo>
                  <a:pt x="151311" y="16984"/>
                </a:lnTo>
                <a:lnTo>
                  <a:pt x="156630" y="13884"/>
                </a:lnTo>
                <a:close/>
                <a:moveTo>
                  <a:pt x="168241" y="13884"/>
                </a:moveTo>
                <a:lnTo>
                  <a:pt x="162922" y="23124"/>
                </a:lnTo>
                <a:lnTo>
                  <a:pt x="162922" y="16984"/>
                </a:lnTo>
                <a:lnTo>
                  <a:pt x="168241" y="13884"/>
                </a:lnTo>
                <a:close/>
                <a:moveTo>
                  <a:pt x="179822" y="13884"/>
                </a:moveTo>
                <a:lnTo>
                  <a:pt x="174503" y="23124"/>
                </a:lnTo>
                <a:lnTo>
                  <a:pt x="174503" y="16984"/>
                </a:lnTo>
                <a:lnTo>
                  <a:pt x="179822" y="13884"/>
                </a:lnTo>
                <a:close/>
                <a:moveTo>
                  <a:pt x="191463" y="13884"/>
                </a:moveTo>
                <a:lnTo>
                  <a:pt x="186144" y="23124"/>
                </a:lnTo>
                <a:lnTo>
                  <a:pt x="186144" y="16984"/>
                </a:lnTo>
                <a:lnTo>
                  <a:pt x="191463" y="13884"/>
                </a:lnTo>
                <a:close/>
                <a:moveTo>
                  <a:pt x="203075" y="13884"/>
                </a:moveTo>
                <a:lnTo>
                  <a:pt x="197755" y="23124"/>
                </a:lnTo>
                <a:lnTo>
                  <a:pt x="197755" y="16984"/>
                </a:lnTo>
                <a:lnTo>
                  <a:pt x="203075" y="13884"/>
                </a:lnTo>
                <a:close/>
                <a:moveTo>
                  <a:pt x="214716" y="13884"/>
                </a:moveTo>
                <a:lnTo>
                  <a:pt x="209397" y="23124"/>
                </a:lnTo>
                <a:lnTo>
                  <a:pt x="209397" y="16984"/>
                </a:lnTo>
                <a:lnTo>
                  <a:pt x="214716" y="13884"/>
                </a:lnTo>
                <a:close/>
                <a:moveTo>
                  <a:pt x="226327" y="13884"/>
                </a:moveTo>
                <a:lnTo>
                  <a:pt x="221008" y="23124"/>
                </a:lnTo>
                <a:lnTo>
                  <a:pt x="221008" y="16984"/>
                </a:lnTo>
                <a:lnTo>
                  <a:pt x="226327" y="13884"/>
                </a:lnTo>
                <a:close/>
                <a:moveTo>
                  <a:pt x="237969" y="13884"/>
                </a:moveTo>
                <a:lnTo>
                  <a:pt x="232650" y="23124"/>
                </a:lnTo>
                <a:lnTo>
                  <a:pt x="232650" y="16984"/>
                </a:lnTo>
                <a:lnTo>
                  <a:pt x="237969" y="13884"/>
                </a:lnTo>
                <a:close/>
                <a:moveTo>
                  <a:pt x="249550" y="13884"/>
                </a:moveTo>
                <a:lnTo>
                  <a:pt x="244230" y="23124"/>
                </a:lnTo>
                <a:lnTo>
                  <a:pt x="244230" y="16984"/>
                </a:lnTo>
                <a:lnTo>
                  <a:pt x="249550" y="13884"/>
                </a:lnTo>
                <a:close/>
                <a:moveTo>
                  <a:pt x="261191" y="13884"/>
                </a:moveTo>
                <a:lnTo>
                  <a:pt x="255872" y="23124"/>
                </a:lnTo>
                <a:lnTo>
                  <a:pt x="255872" y="16984"/>
                </a:lnTo>
                <a:lnTo>
                  <a:pt x="261191" y="13884"/>
                </a:lnTo>
                <a:close/>
                <a:moveTo>
                  <a:pt x="272802" y="13944"/>
                </a:moveTo>
                <a:lnTo>
                  <a:pt x="267483" y="23124"/>
                </a:lnTo>
                <a:lnTo>
                  <a:pt x="267483" y="17014"/>
                </a:lnTo>
                <a:lnTo>
                  <a:pt x="272802" y="13944"/>
                </a:lnTo>
                <a:close/>
                <a:moveTo>
                  <a:pt x="284444" y="13944"/>
                </a:moveTo>
                <a:lnTo>
                  <a:pt x="279125" y="23124"/>
                </a:lnTo>
                <a:lnTo>
                  <a:pt x="279125" y="17014"/>
                </a:lnTo>
                <a:lnTo>
                  <a:pt x="284444" y="13944"/>
                </a:lnTo>
                <a:close/>
                <a:moveTo>
                  <a:pt x="6262" y="13975"/>
                </a:moveTo>
                <a:lnTo>
                  <a:pt x="11582" y="17014"/>
                </a:lnTo>
                <a:lnTo>
                  <a:pt x="11582" y="23154"/>
                </a:lnTo>
                <a:lnTo>
                  <a:pt x="6262" y="13975"/>
                </a:lnTo>
                <a:close/>
                <a:moveTo>
                  <a:pt x="17904" y="13975"/>
                </a:moveTo>
                <a:lnTo>
                  <a:pt x="23223" y="17014"/>
                </a:lnTo>
                <a:lnTo>
                  <a:pt x="23223" y="23154"/>
                </a:lnTo>
                <a:lnTo>
                  <a:pt x="17904" y="13975"/>
                </a:lnTo>
                <a:close/>
                <a:moveTo>
                  <a:pt x="29515" y="13975"/>
                </a:moveTo>
                <a:lnTo>
                  <a:pt x="34834" y="17014"/>
                </a:lnTo>
                <a:lnTo>
                  <a:pt x="34834" y="23154"/>
                </a:lnTo>
                <a:lnTo>
                  <a:pt x="29515" y="13975"/>
                </a:lnTo>
                <a:close/>
                <a:moveTo>
                  <a:pt x="41126" y="13975"/>
                </a:moveTo>
                <a:lnTo>
                  <a:pt x="46446" y="17014"/>
                </a:lnTo>
                <a:lnTo>
                  <a:pt x="46446" y="23154"/>
                </a:lnTo>
                <a:lnTo>
                  <a:pt x="41126" y="13975"/>
                </a:lnTo>
                <a:close/>
                <a:moveTo>
                  <a:pt x="52737" y="13975"/>
                </a:moveTo>
                <a:lnTo>
                  <a:pt x="58057" y="17014"/>
                </a:lnTo>
                <a:lnTo>
                  <a:pt x="58057" y="23154"/>
                </a:lnTo>
                <a:lnTo>
                  <a:pt x="52737" y="13975"/>
                </a:lnTo>
                <a:close/>
                <a:moveTo>
                  <a:pt x="64379" y="13975"/>
                </a:moveTo>
                <a:lnTo>
                  <a:pt x="69698" y="17014"/>
                </a:lnTo>
                <a:lnTo>
                  <a:pt x="69698" y="23154"/>
                </a:lnTo>
                <a:lnTo>
                  <a:pt x="64379" y="13975"/>
                </a:lnTo>
                <a:close/>
                <a:moveTo>
                  <a:pt x="75990" y="13975"/>
                </a:moveTo>
                <a:lnTo>
                  <a:pt x="81309" y="17014"/>
                </a:lnTo>
                <a:lnTo>
                  <a:pt x="81309" y="23154"/>
                </a:lnTo>
                <a:lnTo>
                  <a:pt x="75990" y="13975"/>
                </a:lnTo>
                <a:close/>
                <a:moveTo>
                  <a:pt x="87632" y="13975"/>
                </a:moveTo>
                <a:lnTo>
                  <a:pt x="92951" y="17014"/>
                </a:lnTo>
                <a:lnTo>
                  <a:pt x="92951" y="23154"/>
                </a:lnTo>
                <a:lnTo>
                  <a:pt x="87632" y="13975"/>
                </a:lnTo>
                <a:close/>
                <a:moveTo>
                  <a:pt x="99243" y="13975"/>
                </a:moveTo>
                <a:lnTo>
                  <a:pt x="104562" y="17014"/>
                </a:lnTo>
                <a:lnTo>
                  <a:pt x="104562" y="23154"/>
                </a:lnTo>
                <a:lnTo>
                  <a:pt x="99243" y="13975"/>
                </a:lnTo>
                <a:close/>
                <a:moveTo>
                  <a:pt x="110824" y="13975"/>
                </a:moveTo>
                <a:lnTo>
                  <a:pt x="116143" y="17014"/>
                </a:lnTo>
                <a:lnTo>
                  <a:pt x="116143" y="23154"/>
                </a:lnTo>
                <a:lnTo>
                  <a:pt x="110824" y="13975"/>
                </a:lnTo>
                <a:close/>
                <a:moveTo>
                  <a:pt x="122465" y="13975"/>
                </a:moveTo>
                <a:lnTo>
                  <a:pt x="127784" y="17014"/>
                </a:lnTo>
                <a:lnTo>
                  <a:pt x="127784" y="23154"/>
                </a:lnTo>
                <a:lnTo>
                  <a:pt x="122465" y="13975"/>
                </a:lnTo>
                <a:close/>
                <a:moveTo>
                  <a:pt x="134076" y="13975"/>
                </a:moveTo>
                <a:lnTo>
                  <a:pt x="139396" y="17014"/>
                </a:lnTo>
                <a:lnTo>
                  <a:pt x="139396" y="23154"/>
                </a:lnTo>
                <a:lnTo>
                  <a:pt x="134076" y="13975"/>
                </a:lnTo>
                <a:close/>
                <a:moveTo>
                  <a:pt x="145718" y="13975"/>
                </a:moveTo>
                <a:lnTo>
                  <a:pt x="151037" y="17014"/>
                </a:lnTo>
                <a:lnTo>
                  <a:pt x="151037" y="23154"/>
                </a:lnTo>
                <a:lnTo>
                  <a:pt x="145718" y="13975"/>
                </a:lnTo>
                <a:close/>
                <a:moveTo>
                  <a:pt x="157329" y="13975"/>
                </a:moveTo>
                <a:lnTo>
                  <a:pt x="162648" y="17014"/>
                </a:lnTo>
                <a:lnTo>
                  <a:pt x="162648" y="23154"/>
                </a:lnTo>
                <a:lnTo>
                  <a:pt x="157329" y="13975"/>
                </a:lnTo>
                <a:close/>
                <a:moveTo>
                  <a:pt x="168971" y="13975"/>
                </a:moveTo>
                <a:lnTo>
                  <a:pt x="174290" y="17014"/>
                </a:lnTo>
                <a:lnTo>
                  <a:pt x="174290" y="23154"/>
                </a:lnTo>
                <a:lnTo>
                  <a:pt x="168971" y="13975"/>
                </a:lnTo>
                <a:close/>
                <a:moveTo>
                  <a:pt x="180551" y="13975"/>
                </a:moveTo>
                <a:lnTo>
                  <a:pt x="185871" y="17014"/>
                </a:lnTo>
                <a:lnTo>
                  <a:pt x="185871" y="23154"/>
                </a:lnTo>
                <a:lnTo>
                  <a:pt x="180551" y="13975"/>
                </a:lnTo>
                <a:close/>
                <a:moveTo>
                  <a:pt x="192193" y="13975"/>
                </a:moveTo>
                <a:lnTo>
                  <a:pt x="197512" y="17014"/>
                </a:lnTo>
                <a:lnTo>
                  <a:pt x="197512" y="23154"/>
                </a:lnTo>
                <a:lnTo>
                  <a:pt x="192193" y="13975"/>
                </a:lnTo>
                <a:close/>
                <a:moveTo>
                  <a:pt x="203804" y="13975"/>
                </a:moveTo>
                <a:lnTo>
                  <a:pt x="209123" y="17014"/>
                </a:lnTo>
                <a:lnTo>
                  <a:pt x="209123" y="23154"/>
                </a:lnTo>
                <a:lnTo>
                  <a:pt x="203804" y="13975"/>
                </a:lnTo>
                <a:close/>
                <a:moveTo>
                  <a:pt x="215446" y="13975"/>
                </a:moveTo>
                <a:lnTo>
                  <a:pt x="220765" y="17014"/>
                </a:lnTo>
                <a:lnTo>
                  <a:pt x="220765" y="23154"/>
                </a:lnTo>
                <a:lnTo>
                  <a:pt x="215446" y="13975"/>
                </a:lnTo>
                <a:close/>
                <a:moveTo>
                  <a:pt x="227057" y="13975"/>
                </a:moveTo>
                <a:lnTo>
                  <a:pt x="232376" y="17014"/>
                </a:lnTo>
                <a:lnTo>
                  <a:pt x="232376" y="23154"/>
                </a:lnTo>
                <a:lnTo>
                  <a:pt x="227057" y="13975"/>
                </a:lnTo>
                <a:close/>
                <a:moveTo>
                  <a:pt x="238638" y="13975"/>
                </a:moveTo>
                <a:lnTo>
                  <a:pt x="243957" y="17014"/>
                </a:lnTo>
                <a:lnTo>
                  <a:pt x="243957" y="23154"/>
                </a:lnTo>
                <a:lnTo>
                  <a:pt x="238638" y="13975"/>
                </a:lnTo>
                <a:close/>
                <a:moveTo>
                  <a:pt x="250279" y="13975"/>
                </a:moveTo>
                <a:lnTo>
                  <a:pt x="255598" y="17014"/>
                </a:lnTo>
                <a:lnTo>
                  <a:pt x="255598" y="23154"/>
                </a:lnTo>
                <a:lnTo>
                  <a:pt x="250279" y="13975"/>
                </a:lnTo>
                <a:close/>
                <a:moveTo>
                  <a:pt x="261890" y="13944"/>
                </a:moveTo>
                <a:lnTo>
                  <a:pt x="267210" y="17014"/>
                </a:lnTo>
                <a:lnTo>
                  <a:pt x="267210" y="23154"/>
                </a:lnTo>
                <a:lnTo>
                  <a:pt x="261890" y="13944"/>
                </a:lnTo>
                <a:close/>
                <a:moveTo>
                  <a:pt x="273532" y="13944"/>
                </a:moveTo>
                <a:lnTo>
                  <a:pt x="278851" y="17014"/>
                </a:lnTo>
                <a:lnTo>
                  <a:pt x="278851" y="23154"/>
                </a:lnTo>
                <a:lnTo>
                  <a:pt x="273532" y="13944"/>
                </a:lnTo>
                <a:close/>
                <a:moveTo>
                  <a:pt x="250036" y="14066"/>
                </a:moveTo>
                <a:lnTo>
                  <a:pt x="255355" y="23245"/>
                </a:lnTo>
                <a:lnTo>
                  <a:pt x="252893" y="21847"/>
                </a:lnTo>
                <a:lnTo>
                  <a:pt x="250036" y="20206"/>
                </a:lnTo>
                <a:lnTo>
                  <a:pt x="250036" y="14066"/>
                </a:lnTo>
                <a:close/>
                <a:moveTo>
                  <a:pt x="273289" y="14066"/>
                </a:moveTo>
                <a:lnTo>
                  <a:pt x="278608" y="23245"/>
                </a:lnTo>
                <a:lnTo>
                  <a:pt x="276146" y="21847"/>
                </a:lnTo>
                <a:lnTo>
                  <a:pt x="273289" y="20206"/>
                </a:lnTo>
                <a:lnTo>
                  <a:pt x="273289" y="14066"/>
                </a:lnTo>
                <a:close/>
                <a:moveTo>
                  <a:pt x="17661" y="14036"/>
                </a:moveTo>
                <a:lnTo>
                  <a:pt x="22980" y="23245"/>
                </a:lnTo>
                <a:lnTo>
                  <a:pt x="20518" y="21786"/>
                </a:lnTo>
                <a:lnTo>
                  <a:pt x="17661" y="20206"/>
                </a:lnTo>
                <a:lnTo>
                  <a:pt x="17661" y="14036"/>
                </a:lnTo>
                <a:close/>
                <a:moveTo>
                  <a:pt x="29242" y="14066"/>
                </a:moveTo>
                <a:lnTo>
                  <a:pt x="34591" y="23245"/>
                </a:lnTo>
                <a:lnTo>
                  <a:pt x="32099" y="21847"/>
                </a:lnTo>
                <a:lnTo>
                  <a:pt x="29242" y="20206"/>
                </a:lnTo>
                <a:lnTo>
                  <a:pt x="29242" y="14066"/>
                </a:lnTo>
                <a:close/>
                <a:moveTo>
                  <a:pt x="40883" y="14066"/>
                </a:moveTo>
                <a:lnTo>
                  <a:pt x="46202" y="23245"/>
                </a:lnTo>
                <a:lnTo>
                  <a:pt x="43740" y="21847"/>
                </a:lnTo>
                <a:lnTo>
                  <a:pt x="40883" y="20206"/>
                </a:lnTo>
                <a:lnTo>
                  <a:pt x="40883" y="14066"/>
                </a:lnTo>
                <a:close/>
                <a:moveTo>
                  <a:pt x="52525" y="14066"/>
                </a:moveTo>
                <a:lnTo>
                  <a:pt x="57844" y="23245"/>
                </a:lnTo>
                <a:lnTo>
                  <a:pt x="55351" y="21847"/>
                </a:lnTo>
                <a:lnTo>
                  <a:pt x="52525" y="20206"/>
                </a:lnTo>
                <a:lnTo>
                  <a:pt x="52525" y="14066"/>
                </a:lnTo>
                <a:close/>
                <a:moveTo>
                  <a:pt x="64136" y="14066"/>
                </a:moveTo>
                <a:lnTo>
                  <a:pt x="69455" y="23245"/>
                </a:lnTo>
                <a:lnTo>
                  <a:pt x="66993" y="21847"/>
                </a:lnTo>
                <a:lnTo>
                  <a:pt x="64136" y="20206"/>
                </a:lnTo>
                <a:lnTo>
                  <a:pt x="64136" y="14066"/>
                </a:lnTo>
                <a:close/>
                <a:moveTo>
                  <a:pt x="75777" y="14066"/>
                </a:moveTo>
                <a:lnTo>
                  <a:pt x="81097" y="23245"/>
                </a:lnTo>
                <a:lnTo>
                  <a:pt x="78604" y="21847"/>
                </a:lnTo>
                <a:lnTo>
                  <a:pt x="75777" y="20206"/>
                </a:lnTo>
                <a:lnTo>
                  <a:pt x="75777" y="14066"/>
                </a:lnTo>
                <a:close/>
                <a:moveTo>
                  <a:pt x="87358" y="14066"/>
                </a:moveTo>
                <a:lnTo>
                  <a:pt x="92677" y="23245"/>
                </a:lnTo>
                <a:lnTo>
                  <a:pt x="90215" y="21847"/>
                </a:lnTo>
                <a:lnTo>
                  <a:pt x="87358" y="20206"/>
                </a:lnTo>
                <a:lnTo>
                  <a:pt x="87358" y="14066"/>
                </a:lnTo>
                <a:close/>
                <a:moveTo>
                  <a:pt x="98969" y="14066"/>
                </a:moveTo>
                <a:lnTo>
                  <a:pt x="104289" y="23245"/>
                </a:lnTo>
                <a:lnTo>
                  <a:pt x="101827" y="21847"/>
                </a:lnTo>
                <a:lnTo>
                  <a:pt x="98969" y="20206"/>
                </a:lnTo>
                <a:lnTo>
                  <a:pt x="98969" y="14066"/>
                </a:lnTo>
                <a:close/>
                <a:moveTo>
                  <a:pt x="110611" y="14066"/>
                </a:moveTo>
                <a:lnTo>
                  <a:pt x="115930" y="23245"/>
                </a:lnTo>
                <a:lnTo>
                  <a:pt x="113468" y="21847"/>
                </a:lnTo>
                <a:lnTo>
                  <a:pt x="110611" y="20206"/>
                </a:lnTo>
                <a:lnTo>
                  <a:pt x="110611" y="14066"/>
                </a:lnTo>
                <a:close/>
                <a:moveTo>
                  <a:pt x="122222" y="14066"/>
                </a:moveTo>
                <a:lnTo>
                  <a:pt x="127541" y="23245"/>
                </a:lnTo>
                <a:lnTo>
                  <a:pt x="125079" y="21847"/>
                </a:lnTo>
                <a:lnTo>
                  <a:pt x="122222" y="20206"/>
                </a:lnTo>
                <a:lnTo>
                  <a:pt x="122222" y="14066"/>
                </a:lnTo>
                <a:close/>
                <a:moveTo>
                  <a:pt x="133864" y="14066"/>
                </a:moveTo>
                <a:lnTo>
                  <a:pt x="139183" y="23245"/>
                </a:lnTo>
                <a:lnTo>
                  <a:pt x="136721" y="21847"/>
                </a:lnTo>
                <a:lnTo>
                  <a:pt x="133864" y="20206"/>
                </a:lnTo>
                <a:lnTo>
                  <a:pt x="133864" y="14066"/>
                </a:lnTo>
                <a:close/>
                <a:moveTo>
                  <a:pt x="145475" y="14066"/>
                </a:moveTo>
                <a:lnTo>
                  <a:pt x="150794" y="23245"/>
                </a:lnTo>
                <a:lnTo>
                  <a:pt x="148332" y="21847"/>
                </a:lnTo>
                <a:lnTo>
                  <a:pt x="145475" y="20206"/>
                </a:lnTo>
                <a:lnTo>
                  <a:pt x="145475" y="14066"/>
                </a:lnTo>
                <a:close/>
                <a:moveTo>
                  <a:pt x="157086" y="14066"/>
                </a:moveTo>
                <a:lnTo>
                  <a:pt x="162405" y="23245"/>
                </a:lnTo>
                <a:lnTo>
                  <a:pt x="159913" y="21847"/>
                </a:lnTo>
                <a:lnTo>
                  <a:pt x="157086" y="20206"/>
                </a:lnTo>
                <a:lnTo>
                  <a:pt x="157086" y="14066"/>
                </a:lnTo>
                <a:close/>
                <a:moveTo>
                  <a:pt x="168697" y="14066"/>
                </a:moveTo>
                <a:lnTo>
                  <a:pt x="174016" y="23245"/>
                </a:lnTo>
                <a:lnTo>
                  <a:pt x="171554" y="21847"/>
                </a:lnTo>
                <a:lnTo>
                  <a:pt x="168697" y="20206"/>
                </a:lnTo>
                <a:lnTo>
                  <a:pt x="168697" y="14066"/>
                </a:lnTo>
                <a:close/>
                <a:moveTo>
                  <a:pt x="180339" y="14066"/>
                </a:moveTo>
                <a:lnTo>
                  <a:pt x="185658" y="23245"/>
                </a:lnTo>
                <a:lnTo>
                  <a:pt x="183165" y="21847"/>
                </a:lnTo>
                <a:lnTo>
                  <a:pt x="180339" y="20206"/>
                </a:lnTo>
                <a:lnTo>
                  <a:pt x="180339" y="14066"/>
                </a:lnTo>
                <a:close/>
                <a:moveTo>
                  <a:pt x="191950" y="14066"/>
                </a:moveTo>
                <a:lnTo>
                  <a:pt x="197269" y="23245"/>
                </a:lnTo>
                <a:lnTo>
                  <a:pt x="194807" y="21847"/>
                </a:lnTo>
                <a:lnTo>
                  <a:pt x="191950" y="20206"/>
                </a:lnTo>
                <a:lnTo>
                  <a:pt x="191950" y="14066"/>
                </a:lnTo>
                <a:close/>
                <a:moveTo>
                  <a:pt x="203591" y="14066"/>
                </a:moveTo>
                <a:lnTo>
                  <a:pt x="208911" y="23245"/>
                </a:lnTo>
                <a:lnTo>
                  <a:pt x="206418" y="21847"/>
                </a:lnTo>
                <a:lnTo>
                  <a:pt x="203591" y="20206"/>
                </a:lnTo>
                <a:lnTo>
                  <a:pt x="203591" y="14066"/>
                </a:lnTo>
                <a:close/>
                <a:moveTo>
                  <a:pt x="215202" y="14066"/>
                </a:moveTo>
                <a:lnTo>
                  <a:pt x="220522" y="23245"/>
                </a:lnTo>
                <a:lnTo>
                  <a:pt x="218060" y="21847"/>
                </a:lnTo>
                <a:lnTo>
                  <a:pt x="215202" y="20206"/>
                </a:lnTo>
                <a:lnTo>
                  <a:pt x="215202" y="14066"/>
                </a:lnTo>
                <a:close/>
                <a:moveTo>
                  <a:pt x="226783" y="14066"/>
                </a:moveTo>
                <a:lnTo>
                  <a:pt x="232103" y="23245"/>
                </a:lnTo>
                <a:lnTo>
                  <a:pt x="229640" y="21847"/>
                </a:lnTo>
                <a:lnTo>
                  <a:pt x="226783" y="20206"/>
                </a:lnTo>
                <a:lnTo>
                  <a:pt x="226783" y="14066"/>
                </a:lnTo>
                <a:close/>
                <a:moveTo>
                  <a:pt x="238425" y="14066"/>
                </a:moveTo>
                <a:lnTo>
                  <a:pt x="243744" y="23245"/>
                </a:lnTo>
                <a:lnTo>
                  <a:pt x="241282" y="21847"/>
                </a:lnTo>
                <a:lnTo>
                  <a:pt x="238425" y="20206"/>
                </a:lnTo>
                <a:lnTo>
                  <a:pt x="238425" y="14066"/>
                </a:lnTo>
                <a:close/>
                <a:moveTo>
                  <a:pt x="261678" y="14066"/>
                </a:moveTo>
                <a:lnTo>
                  <a:pt x="266997" y="23245"/>
                </a:lnTo>
                <a:lnTo>
                  <a:pt x="264535" y="21847"/>
                </a:lnTo>
                <a:lnTo>
                  <a:pt x="261678" y="20206"/>
                </a:lnTo>
                <a:lnTo>
                  <a:pt x="261678" y="14066"/>
                </a:lnTo>
                <a:close/>
                <a:moveTo>
                  <a:pt x="29029" y="14096"/>
                </a:moveTo>
                <a:lnTo>
                  <a:pt x="29029" y="20206"/>
                </a:lnTo>
                <a:lnTo>
                  <a:pt x="26172" y="21847"/>
                </a:lnTo>
                <a:lnTo>
                  <a:pt x="23710" y="23276"/>
                </a:lnTo>
                <a:lnTo>
                  <a:pt x="23710" y="23276"/>
                </a:lnTo>
                <a:lnTo>
                  <a:pt x="29029" y="14096"/>
                </a:lnTo>
                <a:close/>
                <a:moveTo>
                  <a:pt x="75504" y="14096"/>
                </a:moveTo>
                <a:lnTo>
                  <a:pt x="75504" y="20206"/>
                </a:lnTo>
                <a:lnTo>
                  <a:pt x="72647" y="21847"/>
                </a:lnTo>
                <a:lnTo>
                  <a:pt x="70185" y="23276"/>
                </a:lnTo>
                <a:lnTo>
                  <a:pt x="75504" y="14096"/>
                </a:lnTo>
                <a:close/>
                <a:moveTo>
                  <a:pt x="110337" y="14096"/>
                </a:moveTo>
                <a:lnTo>
                  <a:pt x="110337" y="20206"/>
                </a:lnTo>
                <a:lnTo>
                  <a:pt x="107480" y="21847"/>
                </a:lnTo>
                <a:lnTo>
                  <a:pt x="105018" y="23276"/>
                </a:lnTo>
                <a:lnTo>
                  <a:pt x="110337" y="14096"/>
                </a:lnTo>
                <a:close/>
                <a:moveTo>
                  <a:pt x="63862" y="14096"/>
                </a:moveTo>
                <a:lnTo>
                  <a:pt x="63862" y="20206"/>
                </a:lnTo>
                <a:lnTo>
                  <a:pt x="61005" y="21847"/>
                </a:lnTo>
                <a:lnTo>
                  <a:pt x="58543" y="23276"/>
                </a:lnTo>
                <a:lnTo>
                  <a:pt x="63862" y="14096"/>
                </a:lnTo>
                <a:close/>
                <a:moveTo>
                  <a:pt x="98757" y="14096"/>
                </a:moveTo>
                <a:lnTo>
                  <a:pt x="98757" y="20206"/>
                </a:lnTo>
                <a:lnTo>
                  <a:pt x="95899" y="21847"/>
                </a:lnTo>
                <a:lnTo>
                  <a:pt x="93437" y="23276"/>
                </a:lnTo>
                <a:lnTo>
                  <a:pt x="98757" y="14096"/>
                </a:lnTo>
                <a:close/>
                <a:moveTo>
                  <a:pt x="145232" y="14096"/>
                </a:moveTo>
                <a:lnTo>
                  <a:pt x="145232" y="20206"/>
                </a:lnTo>
                <a:lnTo>
                  <a:pt x="142374" y="21847"/>
                </a:lnTo>
                <a:lnTo>
                  <a:pt x="139912" y="23276"/>
                </a:lnTo>
                <a:lnTo>
                  <a:pt x="145232" y="14096"/>
                </a:lnTo>
                <a:close/>
                <a:moveTo>
                  <a:pt x="156843" y="14096"/>
                </a:moveTo>
                <a:lnTo>
                  <a:pt x="156843" y="20206"/>
                </a:lnTo>
                <a:lnTo>
                  <a:pt x="153986" y="21847"/>
                </a:lnTo>
                <a:lnTo>
                  <a:pt x="151523" y="23276"/>
                </a:lnTo>
                <a:lnTo>
                  <a:pt x="156843" y="14096"/>
                </a:lnTo>
                <a:close/>
                <a:moveTo>
                  <a:pt x="180065" y="14096"/>
                </a:moveTo>
                <a:lnTo>
                  <a:pt x="180065" y="20206"/>
                </a:lnTo>
                <a:lnTo>
                  <a:pt x="177208" y="21847"/>
                </a:lnTo>
                <a:lnTo>
                  <a:pt x="174746" y="23276"/>
                </a:lnTo>
                <a:lnTo>
                  <a:pt x="180065" y="14096"/>
                </a:lnTo>
                <a:close/>
                <a:moveTo>
                  <a:pt x="191676" y="14096"/>
                </a:moveTo>
                <a:lnTo>
                  <a:pt x="191676" y="20206"/>
                </a:lnTo>
                <a:lnTo>
                  <a:pt x="188849" y="21847"/>
                </a:lnTo>
                <a:lnTo>
                  <a:pt x="186357" y="23276"/>
                </a:lnTo>
                <a:lnTo>
                  <a:pt x="191676" y="14096"/>
                </a:lnTo>
                <a:close/>
                <a:moveTo>
                  <a:pt x="203318" y="14096"/>
                </a:moveTo>
                <a:lnTo>
                  <a:pt x="203318" y="20206"/>
                </a:lnTo>
                <a:lnTo>
                  <a:pt x="200461" y="21847"/>
                </a:lnTo>
                <a:lnTo>
                  <a:pt x="197999" y="23276"/>
                </a:lnTo>
                <a:lnTo>
                  <a:pt x="203318" y="14096"/>
                </a:lnTo>
                <a:close/>
                <a:moveTo>
                  <a:pt x="214929" y="14096"/>
                </a:moveTo>
                <a:lnTo>
                  <a:pt x="214929" y="20206"/>
                </a:lnTo>
                <a:lnTo>
                  <a:pt x="212072" y="21847"/>
                </a:lnTo>
                <a:lnTo>
                  <a:pt x="209610" y="23276"/>
                </a:lnTo>
                <a:lnTo>
                  <a:pt x="214929" y="14096"/>
                </a:lnTo>
                <a:close/>
                <a:moveTo>
                  <a:pt x="226570" y="14096"/>
                </a:moveTo>
                <a:lnTo>
                  <a:pt x="226570" y="20206"/>
                </a:lnTo>
                <a:lnTo>
                  <a:pt x="223713" y="21847"/>
                </a:lnTo>
                <a:lnTo>
                  <a:pt x="221251" y="23276"/>
                </a:lnTo>
                <a:lnTo>
                  <a:pt x="226570" y="14096"/>
                </a:lnTo>
                <a:close/>
                <a:moveTo>
                  <a:pt x="238182" y="14096"/>
                </a:moveTo>
                <a:lnTo>
                  <a:pt x="238182" y="20206"/>
                </a:lnTo>
                <a:lnTo>
                  <a:pt x="235355" y="21847"/>
                </a:lnTo>
                <a:lnTo>
                  <a:pt x="232862" y="23276"/>
                </a:lnTo>
                <a:lnTo>
                  <a:pt x="238182" y="14096"/>
                </a:lnTo>
                <a:close/>
                <a:moveTo>
                  <a:pt x="249793" y="14096"/>
                </a:moveTo>
                <a:lnTo>
                  <a:pt x="249793" y="20206"/>
                </a:lnTo>
                <a:lnTo>
                  <a:pt x="246936" y="21847"/>
                </a:lnTo>
                <a:lnTo>
                  <a:pt x="244474" y="23276"/>
                </a:lnTo>
                <a:lnTo>
                  <a:pt x="249793" y="14096"/>
                </a:lnTo>
                <a:close/>
                <a:moveTo>
                  <a:pt x="273046" y="14096"/>
                </a:moveTo>
                <a:lnTo>
                  <a:pt x="273046" y="20236"/>
                </a:lnTo>
                <a:lnTo>
                  <a:pt x="270188" y="21878"/>
                </a:lnTo>
                <a:lnTo>
                  <a:pt x="267726" y="23276"/>
                </a:lnTo>
                <a:lnTo>
                  <a:pt x="273046" y="14096"/>
                </a:lnTo>
                <a:close/>
                <a:moveTo>
                  <a:pt x="6050" y="14066"/>
                </a:moveTo>
                <a:lnTo>
                  <a:pt x="11369" y="23276"/>
                </a:lnTo>
                <a:lnTo>
                  <a:pt x="8907" y="21847"/>
                </a:lnTo>
                <a:lnTo>
                  <a:pt x="6050" y="20206"/>
                </a:lnTo>
                <a:lnTo>
                  <a:pt x="6050" y="14066"/>
                </a:lnTo>
                <a:close/>
                <a:moveTo>
                  <a:pt x="17418" y="14036"/>
                </a:moveTo>
                <a:lnTo>
                  <a:pt x="17418" y="20206"/>
                </a:lnTo>
                <a:lnTo>
                  <a:pt x="14560" y="21847"/>
                </a:lnTo>
                <a:lnTo>
                  <a:pt x="12098" y="23276"/>
                </a:lnTo>
                <a:lnTo>
                  <a:pt x="17418" y="14036"/>
                </a:lnTo>
                <a:close/>
                <a:moveTo>
                  <a:pt x="40610" y="14096"/>
                </a:moveTo>
                <a:lnTo>
                  <a:pt x="40610" y="20206"/>
                </a:lnTo>
                <a:lnTo>
                  <a:pt x="37783" y="21847"/>
                </a:lnTo>
                <a:lnTo>
                  <a:pt x="35290" y="23276"/>
                </a:lnTo>
                <a:lnTo>
                  <a:pt x="40610" y="14096"/>
                </a:lnTo>
                <a:close/>
                <a:moveTo>
                  <a:pt x="52251" y="14096"/>
                </a:moveTo>
                <a:lnTo>
                  <a:pt x="52251" y="20206"/>
                </a:lnTo>
                <a:lnTo>
                  <a:pt x="49394" y="21847"/>
                </a:lnTo>
                <a:lnTo>
                  <a:pt x="46932" y="23276"/>
                </a:lnTo>
                <a:lnTo>
                  <a:pt x="52251" y="14096"/>
                </a:lnTo>
                <a:close/>
                <a:moveTo>
                  <a:pt x="87115" y="14096"/>
                </a:moveTo>
                <a:lnTo>
                  <a:pt x="87115" y="20206"/>
                </a:lnTo>
                <a:lnTo>
                  <a:pt x="84288" y="21847"/>
                </a:lnTo>
                <a:lnTo>
                  <a:pt x="81796" y="23276"/>
                </a:lnTo>
                <a:lnTo>
                  <a:pt x="87115" y="14096"/>
                </a:lnTo>
                <a:close/>
                <a:moveTo>
                  <a:pt x="121979" y="14096"/>
                </a:moveTo>
                <a:lnTo>
                  <a:pt x="121979" y="20206"/>
                </a:lnTo>
                <a:lnTo>
                  <a:pt x="119122" y="21847"/>
                </a:lnTo>
                <a:lnTo>
                  <a:pt x="116660" y="23276"/>
                </a:lnTo>
                <a:lnTo>
                  <a:pt x="121979" y="14096"/>
                </a:lnTo>
                <a:close/>
                <a:moveTo>
                  <a:pt x="133590" y="14096"/>
                </a:moveTo>
                <a:lnTo>
                  <a:pt x="133590" y="20206"/>
                </a:lnTo>
                <a:lnTo>
                  <a:pt x="130733" y="21847"/>
                </a:lnTo>
                <a:lnTo>
                  <a:pt x="128271" y="23276"/>
                </a:lnTo>
                <a:lnTo>
                  <a:pt x="133590" y="14096"/>
                </a:lnTo>
                <a:close/>
                <a:moveTo>
                  <a:pt x="168484" y="14096"/>
                </a:moveTo>
                <a:lnTo>
                  <a:pt x="168484" y="20206"/>
                </a:lnTo>
                <a:lnTo>
                  <a:pt x="165627" y="21847"/>
                </a:lnTo>
                <a:lnTo>
                  <a:pt x="163165" y="23276"/>
                </a:lnTo>
                <a:lnTo>
                  <a:pt x="168484" y="14096"/>
                </a:lnTo>
                <a:close/>
                <a:moveTo>
                  <a:pt x="261404" y="14096"/>
                </a:moveTo>
                <a:lnTo>
                  <a:pt x="261404" y="20206"/>
                </a:lnTo>
                <a:lnTo>
                  <a:pt x="258547" y="21847"/>
                </a:lnTo>
                <a:lnTo>
                  <a:pt x="256085" y="23276"/>
                </a:lnTo>
                <a:lnTo>
                  <a:pt x="261404" y="14096"/>
                </a:lnTo>
                <a:close/>
                <a:moveTo>
                  <a:pt x="284657" y="14096"/>
                </a:moveTo>
                <a:lnTo>
                  <a:pt x="284657" y="20236"/>
                </a:lnTo>
                <a:lnTo>
                  <a:pt x="279337" y="23276"/>
                </a:lnTo>
                <a:lnTo>
                  <a:pt x="284657" y="14096"/>
                </a:lnTo>
                <a:close/>
                <a:moveTo>
                  <a:pt x="5898" y="20419"/>
                </a:moveTo>
                <a:lnTo>
                  <a:pt x="8755" y="22060"/>
                </a:lnTo>
                <a:lnTo>
                  <a:pt x="11217" y="23519"/>
                </a:lnTo>
                <a:lnTo>
                  <a:pt x="578" y="23519"/>
                </a:lnTo>
                <a:lnTo>
                  <a:pt x="5898" y="20419"/>
                </a:lnTo>
                <a:close/>
                <a:moveTo>
                  <a:pt x="17509" y="20419"/>
                </a:moveTo>
                <a:lnTo>
                  <a:pt x="20366" y="22060"/>
                </a:lnTo>
                <a:lnTo>
                  <a:pt x="22828" y="23519"/>
                </a:lnTo>
                <a:lnTo>
                  <a:pt x="12190" y="23519"/>
                </a:lnTo>
                <a:lnTo>
                  <a:pt x="14682" y="22060"/>
                </a:lnTo>
                <a:lnTo>
                  <a:pt x="17509" y="20419"/>
                </a:lnTo>
                <a:close/>
                <a:moveTo>
                  <a:pt x="29150" y="20419"/>
                </a:moveTo>
                <a:lnTo>
                  <a:pt x="32008" y="22060"/>
                </a:lnTo>
                <a:lnTo>
                  <a:pt x="34470" y="23519"/>
                </a:lnTo>
                <a:lnTo>
                  <a:pt x="23831" y="23519"/>
                </a:lnTo>
                <a:lnTo>
                  <a:pt x="26293" y="22060"/>
                </a:lnTo>
                <a:lnTo>
                  <a:pt x="29150" y="20419"/>
                </a:lnTo>
                <a:close/>
                <a:moveTo>
                  <a:pt x="40762" y="20419"/>
                </a:moveTo>
                <a:lnTo>
                  <a:pt x="43619" y="22060"/>
                </a:lnTo>
                <a:lnTo>
                  <a:pt x="46081" y="23519"/>
                </a:lnTo>
                <a:lnTo>
                  <a:pt x="35442" y="23519"/>
                </a:lnTo>
                <a:lnTo>
                  <a:pt x="37935" y="22060"/>
                </a:lnTo>
                <a:lnTo>
                  <a:pt x="40762" y="20419"/>
                </a:lnTo>
                <a:close/>
                <a:moveTo>
                  <a:pt x="52403" y="20419"/>
                </a:moveTo>
                <a:lnTo>
                  <a:pt x="55260" y="22060"/>
                </a:lnTo>
                <a:lnTo>
                  <a:pt x="57722" y="23519"/>
                </a:lnTo>
                <a:lnTo>
                  <a:pt x="47084" y="23519"/>
                </a:lnTo>
                <a:lnTo>
                  <a:pt x="49546" y="22060"/>
                </a:lnTo>
                <a:lnTo>
                  <a:pt x="52403" y="20419"/>
                </a:lnTo>
                <a:close/>
                <a:moveTo>
                  <a:pt x="64014" y="20419"/>
                </a:moveTo>
                <a:lnTo>
                  <a:pt x="66871" y="22060"/>
                </a:lnTo>
                <a:lnTo>
                  <a:pt x="69334" y="23519"/>
                </a:lnTo>
                <a:lnTo>
                  <a:pt x="58695" y="23519"/>
                </a:lnTo>
                <a:lnTo>
                  <a:pt x="61187" y="22060"/>
                </a:lnTo>
                <a:lnTo>
                  <a:pt x="64014" y="20419"/>
                </a:lnTo>
                <a:close/>
                <a:moveTo>
                  <a:pt x="75625" y="20419"/>
                </a:moveTo>
                <a:lnTo>
                  <a:pt x="78452" y="22060"/>
                </a:lnTo>
                <a:lnTo>
                  <a:pt x="80945" y="23519"/>
                </a:lnTo>
                <a:lnTo>
                  <a:pt x="70306" y="23519"/>
                </a:lnTo>
                <a:lnTo>
                  <a:pt x="72768" y="22060"/>
                </a:lnTo>
                <a:lnTo>
                  <a:pt x="75625" y="20419"/>
                </a:lnTo>
                <a:close/>
                <a:moveTo>
                  <a:pt x="87237" y="20419"/>
                </a:moveTo>
                <a:lnTo>
                  <a:pt x="90094" y="22060"/>
                </a:lnTo>
                <a:lnTo>
                  <a:pt x="92556" y="23519"/>
                </a:lnTo>
                <a:lnTo>
                  <a:pt x="81917" y="23519"/>
                </a:lnTo>
                <a:lnTo>
                  <a:pt x="84379" y="22060"/>
                </a:lnTo>
                <a:lnTo>
                  <a:pt x="87237" y="20419"/>
                </a:lnTo>
                <a:close/>
                <a:moveTo>
                  <a:pt x="98878" y="20419"/>
                </a:moveTo>
                <a:lnTo>
                  <a:pt x="101705" y="22060"/>
                </a:lnTo>
                <a:lnTo>
                  <a:pt x="104197" y="23519"/>
                </a:lnTo>
                <a:lnTo>
                  <a:pt x="93559" y="23519"/>
                </a:lnTo>
                <a:lnTo>
                  <a:pt x="96021" y="22060"/>
                </a:lnTo>
                <a:lnTo>
                  <a:pt x="98878" y="20419"/>
                </a:lnTo>
                <a:close/>
                <a:moveTo>
                  <a:pt x="110489" y="20419"/>
                </a:moveTo>
                <a:lnTo>
                  <a:pt x="113346" y="22060"/>
                </a:lnTo>
                <a:lnTo>
                  <a:pt x="115809" y="23519"/>
                </a:lnTo>
                <a:lnTo>
                  <a:pt x="105170" y="23519"/>
                </a:lnTo>
                <a:lnTo>
                  <a:pt x="107632" y="22060"/>
                </a:lnTo>
                <a:lnTo>
                  <a:pt x="110489" y="20419"/>
                </a:lnTo>
                <a:close/>
                <a:moveTo>
                  <a:pt x="122131" y="20419"/>
                </a:moveTo>
                <a:lnTo>
                  <a:pt x="124958" y="22060"/>
                </a:lnTo>
                <a:lnTo>
                  <a:pt x="127450" y="23519"/>
                </a:lnTo>
                <a:lnTo>
                  <a:pt x="116812" y="23519"/>
                </a:lnTo>
                <a:lnTo>
                  <a:pt x="119274" y="22060"/>
                </a:lnTo>
                <a:lnTo>
                  <a:pt x="122131" y="20419"/>
                </a:lnTo>
                <a:close/>
                <a:moveTo>
                  <a:pt x="133742" y="20419"/>
                </a:moveTo>
                <a:lnTo>
                  <a:pt x="136599" y="22060"/>
                </a:lnTo>
                <a:lnTo>
                  <a:pt x="139061" y="23519"/>
                </a:lnTo>
                <a:lnTo>
                  <a:pt x="128423" y="23519"/>
                </a:lnTo>
                <a:lnTo>
                  <a:pt x="130885" y="22060"/>
                </a:lnTo>
                <a:lnTo>
                  <a:pt x="133742" y="20419"/>
                </a:lnTo>
                <a:close/>
                <a:moveTo>
                  <a:pt x="145323" y="20419"/>
                </a:moveTo>
                <a:lnTo>
                  <a:pt x="148180" y="22060"/>
                </a:lnTo>
                <a:lnTo>
                  <a:pt x="150642" y="23519"/>
                </a:lnTo>
                <a:lnTo>
                  <a:pt x="140004" y="23519"/>
                </a:lnTo>
                <a:lnTo>
                  <a:pt x="142496" y="22060"/>
                </a:lnTo>
                <a:lnTo>
                  <a:pt x="145323" y="20419"/>
                </a:lnTo>
                <a:close/>
                <a:moveTo>
                  <a:pt x="156964" y="20419"/>
                </a:moveTo>
                <a:lnTo>
                  <a:pt x="159822" y="22060"/>
                </a:lnTo>
                <a:lnTo>
                  <a:pt x="162284" y="23519"/>
                </a:lnTo>
                <a:lnTo>
                  <a:pt x="151645" y="23519"/>
                </a:lnTo>
                <a:lnTo>
                  <a:pt x="154107" y="22060"/>
                </a:lnTo>
                <a:lnTo>
                  <a:pt x="156964" y="20419"/>
                </a:lnTo>
                <a:close/>
                <a:moveTo>
                  <a:pt x="168575" y="20419"/>
                </a:moveTo>
                <a:lnTo>
                  <a:pt x="171433" y="22060"/>
                </a:lnTo>
                <a:lnTo>
                  <a:pt x="173895" y="23519"/>
                </a:lnTo>
                <a:lnTo>
                  <a:pt x="163256" y="23519"/>
                </a:lnTo>
                <a:lnTo>
                  <a:pt x="165749" y="22060"/>
                </a:lnTo>
                <a:lnTo>
                  <a:pt x="168575" y="20419"/>
                </a:lnTo>
                <a:close/>
                <a:moveTo>
                  <a:pt x="180217" y="20419"/>
                </a:moveTo>
                <a:lnTo>
                  <a:pt x="183074" y="22060"/>
                </a:lnTo>
                <a:lnTo>
                  <a:pt x="185536" y="23519"/>
                </a:lnTo>
                <a:lnTo>
                  <a:pt x="174898" y="23519"/>
                </a:lnTo>
                <a:lnTo>
                  <a:pt x="177360" y="22060"/>
                </a:lnTo>
                <a:lnTo>
                  <a:pt x="180217" y="20419"/>
                </a:lnTo>
                <a:close/>
                <a:moveTo>
                  <a:pt x="191828" y="20419"/>
                </a:moveTo>
                <a:lnTo>
                  <a:pt x="194685" y="22060"/>
                </a:lnTo>
                <a:lnTo>
                  <a:pt x="197147" y="23519"/>
                </a:lnTo>
                <a:lnTo>
                  <a:pt x="186509" y="23519"/>
                </a:lnTo>
                <a:lnTo>
                  <a:pt x="189001" y="22060"/>
                </a:lnTo>
                <a:lnTo>
                  <a:pt x="191828" y="20419"/>
                </a:lnTo>
                <a:close/>
                <a:moveTo>
                  <a:pt x="203470" y="20419"/>
                </a:moveTo>
                <a:lnTo>
                  <a:pt x="206327" y="22060"/>
                </a:lnTo>
                <a:lnTo>
                  <a:pt x="208789" y="23519"/>
                </a:lnTo>
                <a:lnTo>
                  <a:pt x="198151" y="23519"/>
                </a:lnTo>
                <a:lnTo>
                  <a:pt x="200613" y="22060"/>
                </a:lnTo>
                <a:lnTo>
                  <a:pt x="203470" y="20419"/>
                </a:lnTo>
                <a:close/>
                <a:moveTo>
                  <a:pt x="215051" y="20419"/>
                </a:moveTo>
                <a:lnTo>
                  <a:pt x="217908" y="22060"/>
                </a:lnTo>
                <a:lnTo>
                  <a:pt x="220370" y="23519"/>
                </a:lnTo>
                <a:lnTo>
                  <a:pt x="209731" y="23519"/>
                </a:lnTo>
                <a:lnTo>
                  <a:pt x="212193" y="22060"/>
                </a:lnTo>
                <a:lnTo>
                  <a:pt x="215051" y="20419"/>
                </a:lnTo>
                <a:close/>
                <a:moveTo>
                  <a:pt x="226692" y="20419"/>
                </a:moveTo>
                <a:lnTo>
                  <a:pt x="229519" y="22060"/>
                </a:lnTo>
                <a:lnTo>
                  <a:pt x="232011" y="23519"/>
                </a:lnTo>
                <a:lnTo>
                  <a:pt x="221373" y="23519"/>
                </a:lnTo>
                <a:lnTo>
                  <a:pt x="223835" y="22060"/>
                </a:lnTo>
                <a:lnTo>
                  <a:pt x="226692" y="20419"/>
                </a:lnTo>
                <a:close/>
                <a:moveTo>
                  <a:pt x="238303" y="20419"/>
                </a:moveTo>
                <a:lnTo>
                  <a:pt x="241160" y="22060"/>
                </a:lnTo>
                <a:lnTo>
                  <a:pt x="243622" y="23519"/>
                </a:lnTo>
                <a:lnTo>
                  <a:pt x="232984" y="23519"/>
                </a:lnTo>
                <a:lnTo>
                  <a:pt x="235446" y="22060"/>
                </a:lnTo>
                <a:lnTo>
                  <a:pt x="238303" y="20419"/>
                </a:lnTo>
                <a:close/>
                <a:moveTo>
                  <a:pt x="249945" y="20419"/>
                </a:moveTo>
                <a:lnTo>
                  <a:pt x="252772" y="22060"/>
                </a:lnTo>
                <a:lnTo>
                  <a:pt x="255264" y="23519"/>
                </a:lnTo>
                <a:lnTo>
                  <a:pt x="244626" y="23519"/>
                </a:lnTo>
                <a:lnTo>
                  <a:pt x="247088" y="22060"/>
                </a:lnTo>
                <a:lnTo>
                  <a:pt x="249945" y="20419"/>
                </a:lnTo>
                <a:close/>
                <a:moveTo>
                  <a:pt x="261556" y="20419"/>
                </a:moveTo>
                <a:lnTo>
                  <a:pt x="264413" y="22060"/>
                </a:lnTo>
                <a:lnTo>
                  <a:pt x="266875" y="23519"/>
                </a:lnTo>
                <a:lnTo>
                  <a:pt x="256237" y="23519"/>
                </a:lnTo>
                <a:lnTo>
                  <a:pt x="258699" y="22060"/>
                </a:lnTo>
                <a:lnTo>
                  <a:pt x="261556" y="20419"/>
                </a:lnTo>
                <a:close/>
                <a:moveTo>
                  <a:pt x="273198" y="20419"/>
                </a:moveTo>
                <a:lnTo>
                  <a:pt x="276024" y="22060"/>
                </a:lnTo>
                <a:lnTo>
                  <a:pt x="278517" y="23519"/>
                </a:lnTo>
                <a:lnTo>
                  <a:pt x="267878" y="23519"/>
                </a:lnTo>
                <a:lnTo>
                  <a:pt x="270340" y="22060"/>
                </a:lnTo>
                <a:lnTo>
                  <a:pt x="273198" y="20419"/>
                </a:lnTo>
                <a:close/>
                <a:moveTo>
                  <a:pt x="11217" y="23793"/>
                </a:moveTo>
                <a:lnTo>
                  <a:pt x="5898" y="26862"/>
                </a:lnTo>
                <a:lnTo>
                  <a:pt x="578" y="23793"/>
                </a:lnTo>
                <a:close/>
                <a:moveTo>
                  <a:pt x="22828" y="23793"/>
                </a:moveTo>
                <a:lnTo>
                  <a:pt x="17509" y="26862"/>
                </a:lnTo>
                <a:lnTo>
                  <a:pt x="12190" y="23793"/>
                </a:lnTo>
                <a:close/>
                <a:moveTo>
                  <a:pt x="34470" y="23793"/>
                </a:moveTo>
                <a:lnTo>
                  <a:pt x="29150" y="26862"/>
                </a:lnTo>
                <a:lnTo>
                  <a:pt x="23831" y="23793"/>
                </a:lnTo>
                <a:close/>
                <a:moveTo>
                  <a:pt x="46081" y="23793"/>
                </a:moveTo>
                <a:lnTo>
                  <a:pt x="40762" y="26862"/>
                </a:lnTo>
                <a:lnTo>
                  <a:pt x="35442" y="23793"/>
                </a:lnTo>
                <a:close/>
                <a:moveTo>
                  <a:pt x="57722" y="23793"/>
                </a:moveTo>
                <a:lnTo>
                  <a:pt x="52403" y="26862"/>
                </a:lnTo>
                <a:lnTo>
                  <a:pt x="47084" y="23793"/>
                </a:lnTo>
                <a:close/>
                <a:moveTo>
                  <a:pt x="69334" y="23793"/>
                </a:moveTo>
                <a:lnTo>
                  <a:pt x="64014" y="26862"/>
                </a:lnTo>
                <a:lnTo>
                  <a:pt x="58695" y="23793"/>
                </a:lnTo>
                <a:close/>
                <a:moveTo>
                  <a:pt x="80945" y="23793"/>
                </a:moveTo>
                <a:lnTo>
                  <a:pt x="75625" y="26862"/>
                </a:lnTo>
                <a:lnTo>
                  <a:pt x="70306" y="23793"/>
                </a:lnTo>
                <a:close/>
                <a:moveTo>
                  <a:pt x="92556" y="23793"/>
                </a:moveTo>
                <a:lnTo>
                  <a:pt x="87237" y="26862"/>
                </a:lnTo>
                <a:lnTo>
                  <a:pt x="81917" y="23793"/>
                </a:lnTo>
                <a:close/>
                <a:moveTo>
                  <a:pt x="104197" y="23793"/>
                </a:moveTo>
                <a:lnTo>
                  <a:pt x="98878" y="26862"/>
                </a:lnTo>
                <a:lnTo>
                  <a:pt x="93559" y="23793"/>
                </a:lnTo>
                <a:close/>
                <a:moveTo>
                  <a:pt x="115809" y="23793"/>
                </a:moveTo>
                <a:lnTo>
                  <a:pt x="110489" y="26862"/>
                </a:lnTo>
                <a:lnTo>
                  <a:pt x="105170" y="23793"/>
                </a:lnTo>
                <a:close/>
                <a:moveTo>
                  <a:pt x="127450" y="23793"/>
                </a:moveTo>
                <a:lnTo>
                  <a:pt x="122131" y="26862"/>
                </a:lnTo>
                <a:lnTo>
                  <a:pt x="116812" y="23793"/>
                </a:lnTo>
                <a:close/>
                <a:moveTo>
                  <a:pt x="139061" y="23793"/>
                </a:moveTo>
                <a:lnTo>
                  <a:pt x="133742" y="26862"/>
                </a:lnTo>
                <a:lnTo>
                  <a:pt x="128423" y="23793"/>
                </a:lnTo>
                <a:close/>
                <a:moveTo>
                  <a:pt x="150642" y="23793"/>
                </a:moveTo>
                <a:lnTo>
                  <a:pt x="145323" y="26862"/>
                </a:lnTo>
                <a:lnTo>
                  <a:pt x="140004" y="23793"/>
                </a:lnTo>
                <a:close/>
                <a:moveTo>
                  <a:pt x="162284" y="23793"/>
                </a:moveTo>
                <a:lnTo>
                  <a:pt x="156964" y="26862"/>
                </a:lnTo>
                <a:lnTo>
                  <a:pt x="151645" y="23793"/>
                </a:lnTo>
                <a:close/>
                <a:moveTo>
                  <a:pt x="173895" y="23793"/>
                </a:moveTo>
                <a:lnTo>
                  <a:pt x="168575" y="26862"/>
                </a:lnTo>
                <a:lnTo>
                  <a:pt x="163256" y="23793"/>
                </a:lnTo>
                <a:close/>
                <a:moveTo>
                  <a:pt x="185536" y="23793"/>
                </a:moveTo>
                <a:lnTo>
                  <a:pt x="180217" y="26862"/>
                </a:lnTo>
                <a:lnTo>
                  <a:pt x="174898" y="23793"/>
                </a:lnTo>
                <a:close/>
                <a:moveTo>
                  <a:pt x="197147" y="23793"/>
                </a:moveTo>
                <a:lnTo>
                  <a:pt x="191828" y="26862"/>
                </a:lnTo>
                <a:lnTo>
                  <a:pt x="186509" y="23793"/>
                </a:lnTo>
                <a:close/>
                <a:moveTo>
                  <a:pt x="208789" y="23793"/>
                </a:moveTo>
                <a:lnTo>
                  <a:pt x="203470" y="26862"/>
                </a:lnTo>
                <a:lnTo>
                  <a:pt x="198151" y="23793"/>
                </a:lnTo>
                <a:close/>
                <a:moveTo>
                  <a:pt x="220370" y="23793"/>
                </a:moveTo>
                <a:lnTo>
                  <a:pt x="215051" y="26862"/>
                </a:lnTo>
                <a:lnTo>
                  <a:pt x="209731" y="23793"/>
                </a:lnTo>
                <a:close/>
                <a:moveTo>
                  <a:pt x="232011" y="23793"/>
                </a:moveTo>
                <a:lnTo>
                  <a:pt x="226692" y="26862"/>
                </a:lnTo>
                <a:lnTo>
                  <a:pt x="221373" y="23793"/>
                </a:lnTo>
                <a:close/>
                <a:moveTo>
                  <a:pt x="243622" y="23793"/>
                </a:moveTo>
                <a:lnTo>
                  <a:pt x="238303" y="26862"/>
                </a:lnTo>
                <a:lnTo>
                  <a:pt x="232984" y="23793"/>
                </a:lnTo>
                <a:close/>
                <a:moveTo>
                  <a:pt x="255264" y="23793"/>
                </a:moveTo>
                <a:lnTo>
                  <a:pt x="249945" y="26862"/>
                </a:lnTo>
                <a:lnTo>
                  <a:pt x="244626" y="23793"/>
                </a:lnTo>
                <a:close/>
                <a:moveTo>
                  <a:pt x="266875" y="23793"/>
                </a:moveTo>
                <a:lnTo>
                  <a:pt x="261556" y="26862"/>
                </a:lnTo>
                <a:lnTo>
                  <a:pt x="256237" y="23793"/>
                </a:lnTo>
                <a:close/>
                <a:moveTo>
                  <a:pt x="278517" y="23793"/>
                </a:moveTo>
                <a:lnTo>
                  <a:pt x="273198" y="26862"/>
                </a:lnTo>
                <a:lnTo>
                  <a:pt x="267878" y="23793"/>
                </a:lnTo>
                <a:close/>
                <a:moveTo>
                  <a:pt x="457" y="24005"/>
                </a:moveTo>
                <a:lnTo>
                  <a:pt x="5776" y="27075"/>
                </a:lnTo>
                <a:lnTo>
                  <a:pt x="5776" y="33215"/>
                </a:lnTo>
                <a:lnTo>
                  <a:pt x="457" y="24005"/>
                </a:lnTo>
                <a:close/>
                <a:moveTo>
                  <a:pt x="11369" y="24005"/>
                </a:moveTo>
                <a:lnTo>
                  <a:pt x="6050" y="33215"/>
                </a:lnTo>
                <a:lnTo>
                  <a:pt x="6050" y="27075"/>
                </a:lnTo>
                <a:lnTo>
                  <a:pt x="11369" y="24005"/>
                </a:lnTo>
                <a:close/>
                <a:moveTo>
                  <a:pt x="12098" y="24005"/>
                </a:moveTo>
                <a:lnTo>
                  <a:pt x="17418" y="27075"/>
                </a:lnTo>
                <a:lnTo>
                  <a:pt x="17418" y="33215"/>
                </a:lnTo>
                <a:lnTo>
                  <a:pt x="12098" y="24005"/>
                </a:lnTo>
                <a:close/>
                <a:moveTo>
                  <a:pt x="22980" y="23975"/>
                </a:moveTo>
                <a:lnTo>
                  <a:pt x="17661" y="33215"/>
                </a:lnTo>
                <a:lnTo>
                  <a:pt x="17661" y="27045"/>
                </a:lnTo>
                <a:lnTo>
                  <a:pt x="22980" y="23975"/>
                </a:lnTo>
                <a:close/>
                <a:moveTo>
                  <a:pt x="23710" y="24005"/>
                </a:moveTo>
                <a:lnTo>
                  <a:pt x="29029" y="27075"/>
                </a:lnTo>
                <a:lnTo>
                  <a:pt x="29029" y="33215"/>
                </a:lnTo>
                <a:lnTo>
                  <a:pt x="23710" y="24005"/>
                </a:lnTo>
                <a:close/>
                <a:moveTo>
                  <a:pt x="34622" y="23975"/>
                </a:moveTo>
                <a:lnTo>
                  <a:pt x="29302" y="33215"/>
                </a:lnTo>
                <a:lnTo>
                  <a:pt x="29302" y="27045"/>
                </a:lnTo>
                <a:lnTo>
                  <a:pt x="34622" y="23975"/>
                </a:lnTo>
                <a:close/>
                <a:moveTo>
                  <a:pt x="35290" y="24005"/>
                </a:moveTo>
                <a:lnTo>
                  <a:pt x="40610" y="27075"/>
                </a:lnTo>
                <a:lnTo>
                  <a:pt x="40610" y="33215"/>
                </a:lnTo>
                <a:lnTo>
                  <a:pt x="35290" y="24005"/>
                </a:lnTo>
                <a:close/>
                <a:moveTo>
                  <a:pt x="46202" y="23975"/>
                </a:moveTo>
                <a:lnTo>
                  <a:pt x="40883" y="33215"/>
                </a:lnTo>
                <a:lnTo>
                  <a:pt x="40883" y="27045"/>
                </a:lnTo>
                <a:lnTo>
                  <a:pt x="46202" y="23975"/>
                </a:lnTo>
                <a:close/>
                <a:moveTo>
                  <a:pt x="46932" y="24005"/>
                </a:moveTo>
                <a:lnTo>
                  <a:pt x="52251" y="27075"/>
                </a:lnTo>
                <a:lnTo>
                  <a:pt x="52251" y="33215"/>
                </a:lnTo>
                <a:lnTo>
                  <a:pt x="46932" y="24005"/>
                </a:lnTo>
                <a:close/>
                <a:moveTo>
                  <a:pt x="57844" y="23975"/>
                </a:moveTo>
                <a:lnTo>
                  <a:pt x="52525" y="33215"/>
                </a:lnTo>
                <a:lnTo>
                  <a:pt x="52525" y="27045"/>
                </a:lnTo>
                <a:lnTo>
                  <a:pt x="57844" y="23975"/>
                </a:lnTo>
                <a:close/>
                <a:moveTo>
                  <a:pt x="58543" y="24005"/>
                </a:moveTo>
                <a:lnTo>
                  <a:pt x="63862" y="27075"/>
                </a:lnTo>
                <a:lnTo>
                  <a:pt x="63862" y="33215"/>
                </a:lnTo>
                <a:lnTo>
                  <a:pt x="58543" y="24005"/>
                </a:lnTo>
                <a:close/>
                <a:moveTo>
                  <a:pt x="69455" y="23975"/>
                </a:moveTo>
                <a:lnTo>
                  <a:pt x="64136" y="33215"/>
                </a:lnTo>
                <a:lnTo>
                  <a:pt x="64136" y="27045"/>
                </a:lnTo>
                <a:lnTo>
                  <a:pt x="69455" y="23975"/>
                </a:lnTo>
                <a:close/>
                <a:moveTo>
                  <a:pt x="70185" y="24005"/>
                </a:moveTo>
                <a:lnTo>
                  <a:pt x="75504" y="27075"/>
                </a:lnTo>
                <a:lnTo>
                  <a:pt x="75504" y="33215"/>
                </a:lnTo>
                <a:lnTo>
                  <a:pt x="70185" y="24005"/>
                </a:lnTo>
                <a:close/>
                <a:moveTo>
                  <a:pt x="81097" y="23975"/>
                </a:moveTo>
                <a:lnTo>
                  <a:pt x="75777" y="33215"/>
                </a:lnTo>
                <a:lnTo>
                  <a:pt x="75777" y="27045"/>
                </a:lnTo>
                <a:lnTo>
                  <a:pt x="81097" y="23975"/>
                </a:lnTo>
                <a:close/>
                <a:moveTo>
                  <a:pt x="81796" y="24005"/>
                </a:moveTo>
                <a:lnTo>
                  <a:pt x="87115" y="27075"/>
                </a:lnTo>
                <a:lnTo>
                  <a:pt x="87115" y="33215"/>
                </a:lnTo>
                <a:lnTo>
                  <a:pt x="81796" y="24005"/>
                </a:lnTo>
                <a:close/>
                <a:moveTo>
                  <a:pt x="92708" y="23975"/>
                </a:moveTo>
                <a:lnTo>
                  <a:pt x="87389" y="33215"/>
                </a:lnTo>
                <a:lnTo>
                  <a:pt x="87389" y="27045"/>
                </a:lnTo>
                <a:lnTo>
                  <a:pt x="92708" y="23975"/>
                </a:lnTo>
                <a:close/>
                <a:moveTo>
                  <a:pt x="93437" y="24005"/>
                </a:moveTo>
                <a:lnTo>
                  <a:pt x="98757" y="27075"/>
                </a:lnTo>
                <a:lnTo>
                  <a:pt x="98757" y="33215"/>
                </a:lnTo>
                <a:lnTo>
                  <a:pt x="93437" y="24005"/>
                </a:lnTo>
                <a:close/>
                <a:moveTo>
                  <a:pt x="104349" y="23975"/>
                </a:moveTo>
                <a:lnTo>
                  <a:pt x="99030" y="33215"/>
                </a:lnTo>
                <a:lnTo>
                  <a:pt x="99030" y="27045"/>
                </a:lnTo>
                <a:lnTo>
                  <a:pt x="104349" y="23975"/>
                </a:lnTo>
                <a:close/>
                <a:moveTo>
                  <a:pt x="105018" y="24005"/>
                </a:moveTo>
                <a:lnTo>
                  <a:pt x="110337" y="27075"/>
                </a:lnTo>
                <a:lnTo>
                  <a:pt x="110337" y="33215"/>
                </a:lnTo>
                <a:lnTo>
                  <a:pt x="105018" y="24005"/>
                </a:lnTo>
                <a:close/>
                <a:moveTo>
                  <a:pt x="115930" y="23975"/>
                </a:moveTo>
                <a:lnTo>
                  <a:pt x="110611" y="33215"/>
                </a:lnTo>
                <a:lnTo>
                  <a:pt x="110611" y="27045"/>
                </a:lnTo>
                <a:lnTo>
                  <a:pt x="115930" y="23975"/>
                </a:lnTo>
                <a:close/>
                <a:moveTo>
                  <a:pt x="116660" y="24005"/>
                </a:moveTo>
                <a:lnTo>
                  <a:pt x="121979" y="27075"/>
                </a:lnTo>
                <a:lnTo>
                  <a:pt x="121979" y="33215"/>
                </a:lnTo>
                <a:lnTo>
                  <a:pt x="116660" y="24005"/>
                </a:lnTo>
                <a:close/>
                <a:moveTo>
                  <a:pt x="127541" y="23975"/>
                </a:moveTo>
                <a:lnTo>
                  <a:pt x="122222" y="33215"/>
                </a:lnTo>
                <a:lnTo>
                  <a:pt x="122222" y="27045"/>
                </a:lnTo>
                <a:lnTo>
                  <a:pt x="127541" y="23975"/>
                </a:lnTo>
                <a:close/>
                <a:moveTo>
                  <a:pt x="128271" y="24005"/>
                </a:moveTo>
                <a:lnTo>
                  <a:pt x="133590" y="27075"/>
                </a:lnTo>
                <a:lnTo>
                  <a:pt x="133590" y="33215"/>
                </a:lnTo>
                <a:lnTo>
                  <a:pt x="128271" y="24005"/>
                </a:lnTo>
                <a:close/>
                <a:moveTo>
                  <a:pt x="139183" y="23975"/>
                </a:moveTo>
                <a:lnTo>
                  <a:pt x="133864" y="33215"/>
                </a:lnTo>
                <a:lnTo>
                  <a:pt x="133864" y="27045"/>
                </a:lnTo>
                <a:lnTo>
                  <a:pt x="139183" y="23975"/>
                </a:lnTo>
                <a:close/>
                <a:moveTo>
                  <a:pt x="139912" y="24005"/>
                </a:moveTo>
                <a:lnTo>
                  <a:pt x="145232" y="27075"/>
                </a:lnTo>
                <a:lnTo>
                  <a:pt x="145232" y="33215"/>
                </a:lnTo>
                <a:lnTo>
                  <a:pt x="139912" y="24005"/>
                </a:lnTo>
                <a:close/>
                <a:moveTo>
                  <a:pt x="150794" y="23975"/>
                </a:moveTo>
                <a:lnTo>
                  <a:pt x="145475" y="33215"/>
                </a:lnTo>
                <a:lnTo>
                  <a:pt x="145475" y="27045"/>
                </a:lnTo>
                <a:lnTo>
                  <a:pt x="150794" y="23975"/>
                </a:lnTo>
                <a:close/>
                <a:moveTo>
                  <a:pt x="151523" y="24005"/>
                </a:moveTo>
                <a:lnTo>
                  <a:pt x="156843" y="27075"/>
                </a:lnTo>
                <a:lnTo>
                  <a:pt x="156843" y="33215"/>
                </a:lnTo>
                <a:lnTo>
                  <a:pt x="151523" y="24005"/>
                </a:lnTo>
                <a:close/>
                <a:moveTo>
                  <a:pt x="162436" y="23975"/>
                </a:moveTo>
                <a:lnTo>
                  <a:pt x="157116" y="33215"/>
                </a:lnTo>
                <a:lnTo>
                  <a:pt x="157116" y="27045"/>
                </a:lnTo>
                <a:lnTo>
                  <a:pt x="162436" y="23975"/>
                </a:lnTo>
                <a:close/>
                <a:moveTo>
                  <a:pt x="163165" y="24005"/>
                </a:moveTo>
                <a:lnTo>
                  <a:pt x="168484" y="27075"/>
                </a:lnTo>
                <a:lnTo>
                  <a:pt x="168484" y="33215"/>
                </a:lnTo>
                <a:lnTo>
                  <a:pt x="163165" y="24005"/>
                </a:lnTo>
                <a:close/>
                <a:moveTo>
                  <a:pt x="174047" y="23975"/>
                </a:moveTo>
                <a:lnTo>
                  <a:pt x="168727" y="33215"/>
                </a:lnTo>
                <a:lnTo>
                  <a:pt x="168727" y="27045"/>
                </a:lnTo>
                <a:lnTo>
                  <a:pt x="174047" y="23975"/>
                </a:lnTo>
                <a:close/>
                <a:moveTo>
                  <a:pt x="174746" y="24005"/>
                </a:moveTo>
                <a:lnTo>
                  <a:pt x="180065" y="27075"/>
                </a:lnTo>
                <a:lnTo>
                  <a:pt x="180065" y="33215"/>
                </a:lnTo>
                <a:lnTo>
                  <a:pt x="174746" y="24005"/>
                </a:lnTo>
                <a:close/>
                <a:moveTo>
                  <a:pt x="185658" y="23975"/>
                </a:moveTo>
                <a:lnTo>
                  <a:pt x="180339" y="33215"/>
                </a:lnTo>
                <a:lnTo>
                  <a:pt x="180339" y="27045"/>
                </a:lnTo>
                <a:lnTo>
                  <a:pt x="185658" y="23975"/>
                </a:lnTo>
                <a:close/>
                <a:moveTo>
                  <a:pt x="186357" y="24005"/>
                </a:moveTo>
                <a:lnTo>
                  <a:pt x="191676" y="27075"/>
                </a:lnTo>
                <a:lnTo>
                  <a:pt x="191676" y="33215"/>
                </a:lnTo>
                <a:lnTo>
                  <a:pt x="186357" y="24005"/>
                </a:lnTo>
                <a:close/>
                <a:moveTo>
                  <a:pt x="197269" y="23975"/>
                </a:moveTo>
                <a:lnTo>
                  <a:pt x="191950" y="33215"/>
                </a:lnTo>
                <a:lnTo>
                  <a:pt x="191950" y="27045"/>
                </a:lnTo>
                <a:lnTo>
                  <a:pt x="197269" y="23975"/>
                </a:lnTo>
                <a:close/>
                <a:moveTo>
                  <a:pt x="197999" y="24005"/>
                </a:moveTo>
                <a:lnTo>
                  <a:pt x="203318" y="27075"/>
                </a:lnTo>
                <a:lnTo>
                  <a:pt x="203318" y="33215"/>
                </a:lnTo>
                <a:lnTo>
                  <a:pt x="197999" y="24005"/>
                </a:lnTo>
                <a:close/>
                <a:moveTo>
                  <a:pt x="208911" y="23975"/>
                </a:moveTo>
                <a:lnTo>
                  <a:pt x="203591" y="33215"/>
                </a:lnTo>
                <a:lnTo>
                  <a:pt x="203591" y="27045"/>
                </a:lnTo>
                <a:lnTo>
                  <a:pt x="208911" y="23975"/>
                </a:lnTo>
                <a:close/>
                <a:moveTo>
                  <a:pt x="209610" y="24005"/>
                </a:moveTo>
                <a:lnTo>
                  <a:pt x="214929" y="27075"/>
                </a:lnTo>
                <a:lnTo>
                  <a:pt x="214929" y="33215"/>
                </a:lnTo>
                <a:lnTo>
                  <a:pt x="209610" y="24005"/>
                </a:lnTo>
                <a:close/>
                <a:moveTo>
                  <a:pt x="220522" y="23975"/>
                </a:moveTo>
                <a:lnTo>
                  <a:pt x="215202" y="33215"/>
                </a:lnTo>
                <a:lnTo>
                  <a:pt x="215202" y="27045"/>
                </a:lnTo>
                <a:lnTo>
                  <a:pt x="220522" y="23975"/>
                </a:lnTo>
                <a:close/>
                <a:moveTo>
                  <a:pt x="221251" y="24005"/>
                </a:moveTo>
                <a:lnTo>
                  <a:pt x="226570" y="27075"/>
                </a:lnTo>
                <a:lnTo>
                  <a:pt x="226570" y="33215"/>
                </a:lnTo>
                <a:lnTo>
                  <a:pt x="221251" y="24005"/>
                </a:lnTo>
                <a:close/>
                <a:moveTo>
                  <a:pt x="232163" y="23975"/>
                </a:moveTo>
                <a:lnTo>
                  <a:pt x="226844" y="33215"/>
                </a:lnTo>
                <a:lnTo>
                  <a:pt x="226844" y="27045"/>
                </a:lnTo>
                <a:lnTo>
                  <a:pt x="232163" y="23975"/>
                </a:lnTo>
                <a:close/>
                <a:moveTo>
                  <a:pt x="232862" y="24005"/>
                </a:moveTo>
                <a:lnTo>
                  <a:pt x="238182" y="27075"/>
                </a:lnTo>
                <a:lnTo>
                  <a:pt x="238182" y="33215"/>
                </a:lnTo>
                <a:lnTo>
                  <a:pt x="232862" y="24005"/>
                </a:lnTo>
                <a:close/>
                <a:moveTo>
                  <a:pt x="243774" y="23975"/>
                </a:moveTo>
                <a:lnTo>
                  <a:pt x="238455" y="33215"/>
                </a:lnTo>
                <a:lnTo>
                  <a:pt x="238455" y="27045"/>
                </a:lnTo>
                <a:lnTo>
                  <a:pt x="243774" y="23975"/>
                </a:lnTo>
                <a:close/>
                <a:moveTo>
                  <a:pt x="244474" y="24005"/>
                </a:moveTo>
                <a:lnTo>
                  <a:pt x="249793" y="27075"/>
                </a:lnTo>
                <a:lnTo>
                  <a:pt x="249793" y="33215"/>
                </a:lnTo>
                <a:lnTo>
                  <a:pt x="244474" y="24005"/>
                </a:lnTo>
                <a:close/>
                <a:moveTo>
                  <a:pt x="255355" y="24005"/>
                </a:moveTo>
                <a:lnTo>
                  <a:pt x="250036" y="33215"/>
                </a:lnTo>
                <a:lnTo>
                  <a:pt x="250036" y="27075"/>
                </a:lnTo>
                <a:lnTo>
                  <a:pt x="255355" y="24005"/>
                </a:lnTo>
                <a:close/>
                <a:moveTo>
                  <a:pt x="256085" y="24005"/>
                </a:moveTo>
                <a:lnTo>
                  <a:pt x="261404" y="27075"/>
                </a:lnTo>
                <a:lnTo>
                  <a:pt x="261404" y="33215"/>
                </a:lnTo>
                <a:lnTo>
                  <a:pt x="256085" y="24005"/>
                </a:lnTo>
                <a:close/>
                <a:moveTo>
                  <a:pt x="266997" y="24005"/>
                </a:moveTo>
                <a:lnTo>
                  <a:pt x="261678" y="33215"/>
                </a:lnTo>
                <a:lnTo>
                  <a:pt x="261678" y="27075"/>
                </a:lnTo>
                <a:lnTo>
                  <a:pt x="266997" y="24005"/>
                </a:lnTo>
                <a:close/>
                <a:moveTo>
                  <a:pt x="267726" y="24005"/>
                </a:moveTo>
                <a:lnTo>
                  <a:pt x="273046" y="27075"/>
                </a:lnTo>
                <a:lnTo>
                  <a:pt x="273046" y="33215"/>
                </a:lnTo>
                <a:lnTo>
                  <a:pt x="267726" y="24005"/>
                </a:lnTo>
                <a:close/>
                <a:moveTo>
                  <a:pt x="278608" y="24005"/>
                </a:moveTo>
                <a:lnTo>
                  <a:pt x="273289" y="33215"/>
                </a:lnTo>
                <a:lnTo>
                  <a:pt x="273289" y="27075"/>
                </a:lnTo>
                <a:lnTo>
                  <a:pt x="278608" y="24005"/>
                </a:lnTo>
                <a:close/>
                <a:moveTo>
                  <a:pt x="35108" y="24127"/>
                </a:moveTo>
                <a:lnTo>
                  <a:pt x="40427" y="33306"/>
                </a:lnTo>
                <a:lnTo>
                  <a:pt x="40427" y="33306"/>
                </a:lnTo>
                <a:lnTo>
                  <a:pt x="35108" y="30267"/>
                </a:lnTo>
                <a:lnTo>
                  <a:pt x="35108" y="24127"/>
                </a:lnTo>
                <a:close/>
                <a:moveTo>
                  <a:pt x="58330" y="24127"/>
                </a:moveTo>
                <a:lnTo>
                  <a:pt x="63650" y="33306"/>
                </a:lnTo>
                <a:lnTo>
                  <a:pt x="58330" y="30267"/>
                </a:lnTo>
                <a:lnTo>
                  <a:pt x="58330" y="24127"/>
                </a:lnTo>
                <a:close/>
                <a:moveTo>
                  <a:pt x="69941" y="24127"/>
                </a:moveTo>
                <a:lnTo>
                  <a:pt x="75261" y="33306"/>
                </a:lnTo>
                <a:lnTo>
                  <a:pt x="69941" y="30267"/>
                </a:lnTo>
                <a:lnTo>
                  <a:pt x="69941" y="24127"/>
                </a:lnTo>
                <a:close/>
                <a:moveTo>
                  <a:pt x="81583" y="24127"/>
                </a:moveTo>
                <a:lnTo>
                  <a:pt x="86902" y="33306"/>
                </a:lnTo>
                <a:lnTo>
                  <a:pt x="81583" y="30267"/>
                </a:lnTo>
                <a:lnTo>
                  <a:pt x="81583" y="24127"/>
                </a:lnTo>
                <a:close/>
                <a:moveTo>
                  <a:pt x="104836" y="24127"/>
                </a:moveTo>
                <a:lnTo>
                  <a:pt x="110155" y="33306"/>
                </a:lnTo>
                <a:lnTo>
                  <a:pt x="104836" y="30267"/>
                </a:lnTo>
                <a:lnTo>
                  <a:pt x="104836" y="24127"/>
                </a:lnTo>
                <a:close/>
                <a:moveTo>
                  <a:pt x="116416" y="24127"/>
                </a:moveTo>
                <a:lnTo>
                  <a:pt x="121736" y="33306"/>
                </a:lnTo>
                <a:lnTo>
                  <a:pt x="116416" y="30267"/>
                </a:lnTo>
                <a:lnTo>
                  <a:pt x="116416" y="24127"/>
                </a:lnTo>
                <a:close/>
                <a:moveTo>
                  <a:pt x="128058" y="24127"/>
                </a:moveTo>
                <a:lnTo>
                  <a:pt x="133377" y="33306"/>
                </a:lnTo>
                <a:lnTo>
                  <a:pt x="128058" y="30267"/>
                </a:lnTo>
                <a:lnTo>
                  <a:pt x="128058" y="24127"/>
                </a:lnTo>
                <a:close/>
                <a:moveTo>
                  <a:pt x="139669" y="24127"/>
                </a:moveTo>
                <a:lnTo>
                  <a:pt x="144988" y="33306"/>
                </a:lnTo>
                <a:lnTo>
                  <a:pt x="139669" y="30267"/>
                </a:lnTo>
                <a:lnTo>
                  <a:pt x="139669" y="24127"/>
                </a:lnTo>
                <a:close/>
                <a:moveTo>
                  <a:pt x="151311" y="24127"/>
                </a:moveTo>
                <a:lnTo>
                  <a:pt x="156630" y="33306"/>
                </a:lnTo>
                <a:lnTo>
                  <a:pt x="151311" y="30267"/>
                </a:lnTo>
                <a:lnTo>
                  <a:pt x="151311" y="24127"/>
                </a:lnTo>
                <a:close/>
                <a:moveTo>
                  <a:pt x="162922" y="24127"/>
                </a:moveTo>
                <a:lnTo>
                  <a:pt x="168241" y="33306"/>
                </a:lnTo>
                <a:lnTo>
                  <a:pt x="162922" y="30267"/>
                </a:lnTo>
                <a:lnTo>
                  <a:pt x="162922" y="24127"/>
                </a:lnTo>
                <a:close/>
                <a:moveTo>
                  <a:pt x="174503" y="24127"/>
                </a:moveTo>
                <a:lnTo>
                  <a:pt x="179822" y="33306"/>
                </a:lnTo>
                <a:lnTo>
                  <a:pt x="174503" y="30267"/>
                </a:lnTo>
                <a:lnTo>
                  <a:pt x="174503" y="24127"/>
                </a:lnTo>
                <a:close/>
                <a:moveTo>
                  <a:pt x="186144" y="24127"/>
                </a:moveTo>
                <a:lnTo>
                  <a:pt x="191463" y="33306"/>
                </a:lnTo>
                <a:lnTo>
                  <a:pt x="186144" y="30267"/>
                </a:lnTo>
                <a:lnTo>
                  <a:pt x="186144" y="24127"/>
                </a:lnTo>
                <a:close/>
                <a:moveTo>
                  <a:pt x="197755" y="24127"/>
                </a:moveTo>
                <a:lnTo>
                  <a:pt x="203075" y="33306"/>
                </a:lnTo>
                <a:lnTo>
                  <a:pt x="197755" y="30267"/>
                </a:lnTo>
                <a:lnTo>
                  <a:pt x="197755" y="24127"/>
                </a:lnTo>
                <a:close/>
                <a:moveTo>
                  <a:pt x="209397" y="24127"/>
                </a:moveTo>
                <a:lnTo>
                  <a:pt x="214716" y="33306"/>
                </a:lnTo>
                <a:lnTo>
                  <a:pt x="209397" y="30267"/>
                </a:lnTo>
                <a:lnTo>
                  <a:pt x="209397" y="24127"/>
                </a:lnTo>
                <a:close/>
                <a:moveTo>
                  <a:pt x="221008" y="24127"/>
                </a:moveTo>
                <a:lnTo>
                  <a:pt x="226327" y="33306"/>
                </a:lnTo>
                <a:lnTo>
                  <a:pt x="221008" y="30267"/>
                </a:lnTo>
                <a:lnTo>
                  <a:pt x="221008" y="24127"/>
                </a:lnTo>
                <a:close/>
                <a:moveTo>
                  <a:pt x="232650" y="24127"/>
                </a:moveTo>
                <a:lnTo>
                  <a:pt x="237969" y="33306"/>
                </a:lnTo>
                <a:lnTo>
                  <a:pt x="232650" y="30267"/>
                </a:lnTo>
                <a:lnTo>
                  <a:pt x="232650" y="24127"/>
                </a:lnTo>
                <a:close/>
                <a:moveTo>
                  <a:pt x="244230" y="24127"/>
                </a:moveTo>
                <a:lnTo>
                  <a:pt x="249550" y="33306"/>
                </a:lnTo>
                <a:lnTo>
                  <a:pt x="244230" y="30267"/>
                </a:lnTo>
                <a:lnTo>
                  <a:pt x="244230" y="24127"/>
                </a:lnTo>
                <a:close/>
                <a:moveTo>
                  <a:pt x="244" y="24127"/>
                </a:moveTo>
                <a:lnTo>
                  <a:pt x="5563" y="33306"/>
                </a:lnTo>
                <a:lnTo>
                  <a:pt x="214" y="30236"/>
                </a:lnTo>
                <a:lnTo>
                  <a:pt x="214" y="24127"/>
                </a:lnTo>
                <a:close/>
                <a:moveTo>
                  <a:pt x="46689" y="24127"/>
                </a:moveTo>
                <a:lnTo>
                  <a:pt x="52008" y="33306"/>
                </a:lnTo>
                <a:lnTo>
                  <a:pt x="46689" y="30267"/>
                </a:lnTo>
                <a:lnTo>
                  <a:pt x="46689" y="24127"/>
                </a:lnTo>
                <a:close/>
                <a:moveTo>
                  <a:pt x="93194" y="24127"/>
                </a:moveTo>
                <a:lnTo>
                  <a:pt x="98513" y="33306"/>
                </a:lnTo>
                <a:lnTo>
                  <a:pt x="93194" y="30267"/>
                </a:lnTo>
                <a:lnTo>
                  <a:pt x="93194" y="24127"/>
                </a:lnTo>
                <a:close/>
                <a:moveTo>
                  <a:pt x="255872" y="24127"/>
                </a:moveTo>
                <a:lnTo>
                  <a:pt x="261191" y="33306"/>
                </a:lnTo>
                <a:lnTo>
                  <a:pt x="255872" y="30267"/>
                </a:lnTo>
                <a:lnTo>
                  <a:pt x="255872" y="24127"/>
                </a:lnTo>
                <a:close/>
                <a:moveTo>
                  <a:pt x="267483" y="24127"/>
                </a:moveTo>
                <a:lnTo>
                  <a:pt x="272802" y="33306"/>
                </a:lnTo>
                <a:lnTo>
                  <a:pt x="267483" y="30267"/>
                </a:lnTo>
                <a:lnTo>
                  <a:pt x="267483" y="24127"/>
                </a:lnTo>
                <a:close/>
                <a:moveTo>
                  <a:pt x="34834" y="24157"/>
                </a:moveTo>
                <a:lnTo>
                  <a:pt x="34834" y="30267"/>
                </a:lnTo>
                <a:lnTo>
                  <a:pt x="29515" y="33337"/>
                </a:lnTo>
                <a:lnTo>
                  <a:pt x="29515" y="33337"/>
                </a:lnTo>
                <a:lnTo>
                  <a:pt x="34834" y="24157"/>
                </a:lnTo>
                <a:close/>
                <a:moveTo>
                  <a:pt x="69698" y="24157"/>
                </a:moveTo>
                <a:lnTo>
                  <a:pt x="69698" y="30267"/>
                </a:lnTo>
                <a:lnTo>
                  <a:pt x="64379" y="33337"/>
                </a:lnTo>
                <a:lnTo>
                  <a:pt x="69698" y="24157"/>
                </a:lnTo>
                <a:close/>
                <a:moveTo>
                  <a:pt x="81309" y="24157"/>
                </a:moveTo>
                <a:lnTo>
                  <a:pt x="81309" y="30267"/>
                </a:lnTo>
                <a:lnTo>
                  <a:pt x="75990" y="33337"/>
                </a:lnTo>
                <a:lnTo>
                  <a:pt x="81309" y="24157"/>
                </a:lnTo>
                <a:close/>
                <a:moveTo>
                  <a:pt x="92951" y="24157"/>
                </a:moveTo>
                <a:lnTo>
                  <a:pt x="92951" y="30267"/>
                </a:lnTo>
                <a:lnTo>
                  <a:pt x="87632" y="33337"/>
                </a:lnTo>
                <a:lnTo>
                  <a:pt x="92951" y="24157"/>
                </a:lnTo>
                <a:close/>
                <a:moveTo>
                  <a:pt x="104562" y="24157"/>
                </a:moveTo>
                <a:lnTo>
                  <a:pt x="104562" y="30267"/>
                </a:lnTo>
                <a:lnTo>
                  <a:pt x="99243" y="33337"/>
                </a:lnTo>
                <a:lnTo>
                  <a:pt x="104562" y="24157"/>
                </a:lnTo>
                <a:close/>
                <a:moveTo>
                  <a:pt x="116143" y="24157"/>
                </a:moveTo>
                <a:lnTo>
                  <a:pt x="116143" y="30267"/>
                </a:lnTo>
                <a:lnTo>
                  <a:pt x="110824" y="33337"/>
                </a:lnTo>
                <a:lnTo>
                  <a:pt x="116143" y="24157"/>
                </a:lnTo>
                <a:close/>
                <a:moveTo>
                  <a:pt x="127784" y="24157"/>
                </a:moveTo>
                <a:lnTo>
                  <a:pt x="127784" y="30267"/>
                </a:lnTo>
                <a:lnTo>
                  <a:pt x="122465" y="33337"/>
                </a:lnTo>
                <a:lnTo>
                  <a:pt x="127784" y="24157"/>
                </a:lnTo>
                <a:close/>
                <a:moveTo>
                  <a:pt x="139396" y="24157"/>
                </a:moveTo>
                <a:lnTo>
                  <a:pt x="139396" y="30267"/>
                </a:lnTo>
                <a:lnTo>
                  <a:pt x="134076" y="33337"/>
                </a:lnTo>
                <a:lnTo>
                  <a:pt x="139396" y="24157"/>
                </a:lnTo>
                <a:close/>
                <a:moveTo>
                  <a:pt x="151037" y="24157"/>
                </a:moveTo>
                <a:lnTo>
                  <a:pt x="151037" y="30267"/>
                </a:lnTo>
                <a:lnTo>
                  <a:pt x="145718" y="33337"/>
                </a:lnTo>
                <a:lnTo>
                  <a:pt x="151037" y="24157"/>
                </a:lnTo>
                <a:close/>
                <a:moveTo>
                  <a:pt x="162648" y="24157"/>
                </a:moveTo>
                <a:lnTo>
                  <a:pt x="162648" y="30267"/>
                </a:lnTo>
                <a:lnTo>
                  <a:pt x="157329" y="33337"/>
                </a:lnTo>
                <a:lnTo>
                  <a:pt x="162648" y="24157"/>
                </a:lnTo>
                <a:close/>
                <a:moveTo>
                  <a:pt x="174290" y="24157"/>
                </a:moveTo>
                <a:lnTo>
                  <a:pt x="174290" y="30267"/>
                </a:lnTo>
                <a:lnTo>
                  <a:pt x="168971" y="33337"/>
                </a:lnTo>
                <a:lnTo>
                  <a:pt x="174290" y="24157"/>
                </a:lnTo>
                <a:close/>
                <a:moveTo>
                  <a:pt x="185871" y="24157"/>
                </a:moveTo>
                <a:lnTo>
                  <a:pt x="185871" y="30267"/>
                </a:lnTo>
                <a:lnTo>
                  <a:pt x="180551" y="33337"/>
                </a:lnTo>
                <a:lnTo>
                  <a:pt x="185871" y="24157"/>
                </a:lnTo>
                <a:close/>
                <a:moveTo>
                  <a:pt x="197512" y="24157"/>
                </a:moveTo>
                <a:lnTo>
                  <a:pt x="197512" y="30267"/>
                </a:lnTo>
                <a:lnTo>
                  <a:pt x="192193" y="33337"/>
                </a:lnTo>
                <a:lnTo>
                  <a:pt x="197512" y="24157"/>
                </a:lnTo>
                <a:close/>
                <a:moveTo>
                  <a:pt x="209123" y="24157"/>
                </a:moveTo>
                <a:lnTo>
                  <a:pt x="209123" y="30267"/>
                </a:lnTo>
                <a:lnTo>
                  <a:pt x="203804" y="33337"/>
                </a:lnTo>
                <a:lnTo>
                  <a:pt x="209123" y="24157"/>
                </a:lnTo>
                <a:close/>
                <a:moveTo>
                  <a:pt x="220765" y="24157"/>
                </a:moveTo>
                <a:lnTo>
                  <a:pt x="220765" y="30267"/>
                </a:lnTo>
                <a:lnTo>
                  <a:pt x="215446" y="33337"/>
                </a:lnTo>
                <a:lnTo>
                  <a:pt x="220765" y="24157"/>
                </a:lnTo>
                <a:close/>
                <a:moveTo>
                  <a:pt x="243957" y="24157"/>
                </a:moveTo>
                <a:lnTo>
                  <a:pt x="243957" y="30267"/>
                </a:lnTo>
                <a:lnTo>
                  <a:pt x="238638" y="33337"/>
                </a:lnTo>
                <a:lnTo>
                  <a:pt x="243957" y="24157"/>
                </a:lnTo>
                <a:close/>
                <a:moveTo>
                  <a:pt x="255598" y="24157"/>
                </a:moveTo>
                <a:lnTo>
                  <a:pt x="255598" y="30267"/>
                </a:lnTo>
                <a:lnTo>
                  <a:pt x="250279" y="33337"/>
                </a:lnTo>
                <a:lnTo>
                  <a:pt x="255598" y="24157"/>
                </a:lnTo>
                <a:close/>
                <a:moveTo>
                  <a:pt x="23223" y="24157"/>
                </a:moveTo>
                <a:lnTo>
                  <a:pt x="23223" y="30267"/>
                </a:lnTo>
                <a:lnTo>
                  <a:pt x="17904" y="33337"/>
                </a:lnTo>
                <a:lnTo>
                  <a:pt x="23223" y="24157"/>
                </a:lnTo>
                <a:close/>
                <a:moveTo>
                  <a:pt x="46446" y="24157"/>
                </a:moveTo>
                <a:lnTo>
                  <a:pt x="46446" y="30267"/>
                </a:lnTo>
                <a:lnTo>
                  <a:pt x="41126" y="33337"/>
                </a:lnTo>
                <a:lnTo>
                  <a:pt x="46446" y="24157"/>
                </a:lnTo>
                <a:close/>
                <a:moveTo>
                  <a:pt x="58057" y="24157"/>
                </a:moveTo>
                <a:lnTo>
                  <a:pt x="58057" y="30267"/>
                </a:lnTo>
                <a:lnTo>
                  <a:pt x="52737" y="33337"/>
                </a:lnTo>
                <a:lnTo>
                  <a:pt x="58057" y="24157"/>
                </a:lnTo>
                <a:close/>
                <a:moveTo>
                  <a:pt x="232376" y="24157"/>
                </a:moveTo>
                <a:lnTo>
                  <a:pt x="232376" y="30267"/>
                </a:lnTo>
                <a:lnTo>
                  <a:pt x="227057" y="33337"/>
                </a:lnTo>
                <a:lnTo>
                  <a:pt x="232376" y="24157"/>
                </a:lnTo>
                <a:close/>
                <a:moveTo>
                  <a:pt x="267210" y="24157"/>
                </a:moveTo>
                <a:lnTo>
                  <a:pt x="267210" y="30267"/>
                </a:lnTo>
                <a:lnTo>
                  <a:pt x="261890" y="33337"/>
                </a:lnTo>
                <a:lnTo>
                  <a:pt x="267210" y="24157"/>
                </a:lnTo>
                <a:close/>
                <a:moveTo>
                  <a:pt x="278851" y="24157"/>
                </a:moveTo>
                <a:lnTo>
                  <a:pt x="278851" y="30267"/>
                </a:lnTo>
                <a:lnTo>
                  <a:pt x="273532" y="33337"/>
                </a:lnTo>
                <a:lnTo>
                  <a:pt x="278851" y="24157"/>
                </a:lnTo>
                <a:close/>
                <a:moveTo>
                  <a:pt x="11582" y="24127"/>
                </a:moveTo>
                <a:lnTo>
                  <a:pt x="11582" y="30267"/>
                </a:lnTo>
                <a:lnTo>
                  <a:pt x="6262" y="33367"/>
                </a:lnTo>
                <a:lnTo>
                  <a:pt x="11582" y="24127"/>
                </a:lnTo>
                <a:close/>
                <a:moveTo>
                  <a:pt x="11855" y="24127"/>
                </a:moveTo>
                <a:lnTo>
                  <a:pt x="17174" y="33367"/>
                </a:lnTo>
                <a:lnTo>
                  <a:pt x="11855" y="30267"/>
                </a:lnTo>
                <a:lnTo>
                  <a:pt x="11855" y="24127"/>
                </a:lnTo>
                <a:close/>
                <a:moveTo>
                  <a:pt x="23497" y="24127"/>
                </a:moveTo>
                <a:lnTo>
                  <a:pt x="28816" y="33367"/>
                </a:lnTo>
                <a:lnTo>
                  <a:pt x="23497" y="30267"/>
                </a:lnTo>
                <a:lnTo>
                  <a:pt x="23497" y="24127"/>
                </a:lnTo>
                <a:close/>
                <a:moveTo>
                  <a:pt x="11703" y="30510"/>
                </a:moveTo>
                <a:lnTo>
                  <a:pt x="17023" y="33580"/>
                </a:lnTo>
                <a:lnTo>
                  <a:pt x="6384" y="33580"/>
                </a:lnTo>
                <a:lnTo>
                  <a:pt x="11703" y="30510"/>
                </a:lnTo>
                <a:close/>
                <a:moveTo>
                  <a:pt x="23345" y="30510"/>
                </a:moveTo>
                <a:lnTo>
                  <a:pt x="28664" y="33580"/>
                </a:lnTo>
                <a:lnTo>
                  <a:pt x="18026" y="33580"/>
                </a:lnTo>
                <a:lnTo>
                  <a:pt x="23345" y="30510"/>
                </a:lnTo>
                <a:close/>
                <a:moveTo>
                  <a:pt x="34956" y="30510"/>
                </a:moveTo>
                <a:lnTo>
                  <a:pt x="40275" y="33580"/>
                </a:lnTo>
                <a:lnTo>
                  <a:pt x="29637" y="33580"/>
                </a:lnTo>
                <a:lnTo>
                  <a:pt x="34956" y="30510"/>
                </a:lnTo>
                <a:close/>
                <a:moveTo>
                  <a:pt x="46598" y="30510"/>
                </a:moveTo>
                <a:lnTo>
                  <a:pt x="51886" y="33580"/>
                </a:lnTo>
                <a:lnTo>
                  <a:pt x="41278" y="33580"/>
                </a:lnTo>
                <a:lnTo>
                  <a:pt x="46598" y="30510"/>
                </a:lnTo>
                <a:close/>
                <a:moveTo>
                  <a:pt x="58209" y="30510"/>
                </a:moveTo>
                <a:lnTo>
                  <a:pt x="63528" y="33580"/>
                </a:lnTo>
                <a:lnTo>
                  <a:pt x="52889" y="33580"/>
                </a:lnTo>
                <a:lnTo>
                  <a:pt x="58209" y="30510"/>
                </a:lnTo>
                <a:close/>
                <a:moveTo>
                  <a:pt x="69850" y="30510"/>
                </a:moveTo>
                <a:lnTo>
                  <a:pt x="75169" y="33580"/>
                </a:lnTo>
                <a:lnTo>
                  <a:pt x="64531" y="33580"/>
                </a:lnTo>
                <a:lnTo>
                  <a:pt x="69850" y="30510"/>
                </a:lnTo>
                <a:close/>
                <a:moveTo>
                  <a:pt x="81431" y="30510"/>
                </a:moveTo>
                <a:lnTo>
                  <a:pt x="86750" y="33580"/>
                </a:lnTo>
                <a:lnTo>
                  <a:pt x="76112" y="33580"/>
                </a:lnTo>
                <a:lnTo>
                  <a:pt x="81431" y="30510"/>
                </a:lnTo>
                <a:close/>
                <a:moveTo>
                  <a:pt x="93042" y="30510"/>
                </a:moveTo>
                <a:lnTo>
                  <a:pt x="98361" y="33580"/>
                </a:lnTo>
                <a:lnTo>
                  <a:pt x="87723" y="33580"/>
                </a:lnTo>
                <a:lnTo>
                  <a:pt x="93042" y="30510"/>
                </a:lnTo>
                <a:close/>
                <a:moveTo>
                  <a:pt x="104684" y="30510"/>
                </a:moveTo>
                <a:lnTo>
                  <a:pt x="110003" y="33580"/>
                </a:lnTo>
                <a:lnTo>
                  <a:pt x="99364" y="33580"/>
                </a:lnTo>
                <a:lnTo>
                  <a:pt x="104684" y="30510"/>
                </a:lnTo>
                <a:close/>
                <a:moveTo>
                  <a:pt x="116295" y="30510"/>
                </a:moveTo>
                <a:lnTo>
                  <a:pt x="121614" y="33580"/>
                </a:lnTo>
                <a:lnTo>
                  <a:pt x="110976" y="33580"/>
                </a:lnTo>
                <a:lnTo>
                  <a:pt x="116295" y="30510"/>
                </a:lnTo>
                <a:close/>
                <a:moveTo>
                  <a:pt x="127936" y="30510"/>
                </a:moveTo>
                <a:lnTo>
                  <a:pt x="133256" y="33580"/>
                </a:lnTo>
                <a:lnTo>
                  <a:pt x="122617" y="33580"/>
                </a:lnTo>
                <a:lnTo>
                  <a:pt x="127936" y="30510"/>
                </a:lnTo>
                <a:close/>
                <a:moveTo>
                  <a:pt x="139548" y="30510"/>
                </a:moveTo>
                <a:lnTo>
                  <a:pt x="144867" y="33580"/>
                </a:lnTo>
                <a:lnTo>
                  <a:pt x="134228" y="33580"/>
                </a:lnTo>
                <a:lnTo>
                  <a:pt x="139548" y="30510"/>
                </a:lnTo>
                <a:close/>
                <a:moveTo>
                  <a:pt x="151159" y="30510"/>
                </a:moveTo>
                <a:lnTo>
                  <a:pt x="156478" y="33580"/>
                </a:lnTo>
                <a:lnTo>
                  <a:pt x="145840" y="33580"/>
                </a:lnTo>
                <a:lnTo>
                  <a:pt x="151159" y="30510"/>
                </a:lnTo>
                <a:close/>
                <a:moveTo>
                  <a:pt x="162770" y="30510"/>
                </a:moveTo>
                <a:lnTo>
                  <a:pt x="168089" y="33580"/>
                </a:lnTo>
                <a:lnTo>
                  <a:pt x="157451" y="33580"/>
                </a:lnTo>
                <a:lnTo>
                  <a:pt x="162770" y="30510"/>
                </a:lnTo>
                <a:close/>
                <a:moveTo>
                  <a:pt x="174411" y="30510"/>
                </a:moveTo>
                <a:lnTo>
                  <a:pt x="179731" y="33580"/>
                </a:lnTo>
                <a:lnTo>
                  <a:pt x="169092" y="33580"/>
                </a:lnTo>
                <a:lnTo>
                  <a:pt x="174411" y="30510"/>
                </a:lnTo>
                <a:close/>
                <a:moveTo>
                  <a:pt x="186023" y="30510"/>
                </a:moveTo>
                <a:lnTo>
                  <a:pt x="191342" y="33580"/>
                </a:lnTo>
                <a:lnTo>
                  <a:pt x="180703" y="33580"/>
                </a:lnTo>
                <a:lnTo>
                  <a:pt x="186023" y="30510"/>
                </a:lnTo>
                <a:close/>
                <a:moveTo>
                  <a:pt x="197634" y="30510"/>
                </a:moveTo>
                <a:lnTo>
                  <a:pt x="202953" y="33580"/>
                </a:lnTo>
                <a:lnTo>
                  <a:pt x="192345" y="33580"/>
                </a:lnTo>
                <a:lnTo>
                  <a:pt x="197634" y="30510"/>
                </a:lnTo>
                <a:close/>
                <a:moveTo>
                  <a:pt x="209275" y="30510"/>
                </a:moveTo>
                <a:lnTo>
                  <a:pt x="214595" y="33580"/>
                </a:lnTo>
                <a:lnTo>
                  <a:pt x="203956" y="33580"/>
                </a:lnTo>
                <a:lnTo>
                  <a:pt x="209275" y="30510"/>
                </a:lnTo>
                <a:close/>
                <a:moveTo>
                  <a:pt x="220856" y="30510"/>
                </a:moveTo>
                <a:lnTo>
                  <a:pt x="226175" y="33580"/>
                </a:lnTo>
                <a:lnTo>
                  <a:pt x="215537" y="33580"/>
                </a:lnTo>
                <a:lnTo>
                  <a:pt x="220856" y="30510"/>
                </a:lnTo>
                <a:close/>
                <a:moveTo>
                  <a:pt x="232498" y="30510"/>
                </a:moveTo>
                <a:lnTo>
                  <a:pt x="237817" y="33580"/>
                </a:lnTo>
                <a:lnTo>
                  <a:pt x="227178" y="33580"/>
                </a:lnTo>
                <a:lnTo>
                  <a:pt x="232498" y="30510"/>
                </a:lnTo>
                <a:close/>
                <a:moveTo>
                  <a:pt x="244109" y="30510"/>
                </a:moveTo>
                <a:lnTo>
                  <a:pt x="249428" y="33580"/>
                </a:lnTo>
                <a:lnTo>
                  <a:pt x="238790" y="33580"/>
                </a:lnTo>
                <a:lnTo>
                  <a:pt x="244109" y="30510"/>
                </a:lnTo>
                <a:close/>
                <a:moveTo>
                  <a:pt x="255750" y="30510"/>
                </a:moveTo>
                <a:lnTo>
                  <a:pt x="261070" y="33580"/>
                </a:lnTo>
                <a:lnTo>
                  <a:pt x="250431" y="33580"/>
                </a:lnTo>
                <a:lnTo>
                  <a:pt x="255750" y="30510"/>
                </a:lnTo>
                <a:close/>
                <a:moveTo>
                  <a:pt x="267362" y="30510"/>
                </a:moveTo>
                <a:lnTo>
                  <a:pt x="272681" y="33580"/>
                </a:lnTo>
                <a:lnTo>
                  <a:pt x="262042" y="33580"/>
                </a:lnTo>
                <a:lnTo>
                  <a:pt x="267362" y="30510"/>
                </a:lnTo>
                <a:close/>
                <a:moveTo>
                  <a:pt x="279003" y="30510"/>
                </a:moveTo>
                <a:lnTo>
                  <a:pt x="284322" y="33580"/>
                </a:lnTo>
                <a:lnTo>
                  <a:pt x="273684" y="33580"/>
                </a:lnTo>
                <a:lnTo>
                  <a:pt x="279003" y="30510"/>
                </a:lnTo>
                <a:close/>
                <a:moveTo>
                  <a:pt x="51886" y="33793"/>
                </a:moveTo>
                <a:lnTo>
                  <a:pt x="46598" y="36893"/>
                </a:lnTo>
                <a:lnTo>
                  <a:pt x="41278" y="33793"/>
                </a:lnTo>
                <a:close/>
                <a:moveTo>
                  <a:pt x="63528" y="33793"/>
                </a:moveTo>
                <a:lnTo>
                  <a:pt x="58209" y="36893"/>
                </a:lnTo>
                <a:lnTo>
                  <a:pt x="52889" y="33793"/>
                </a:lnTo>
                <a:close/>
                <a:moveTo>
                  <a:pt x="75169" y="33793"/>
                </a:moveTo>
                <a:lnTo>
                  <a:pt x="69850" y="36893"/>
                </a:lnTo>
                <a:lnTo>
                  <a:pt x="64531" y="33793"/>
                </a:lnTo>
                <a:close/>
                <a:moveTo>
                  <a:pt x="86750" y="33793"/>
                </a:moveTo>
                <a:lnTo>
                  <a:pt x="81431" y="36893"/>
                </a:lnTo>
                <a:lnTo>
                  <a:pt x="76112" y="33793"/>
                </a:lnTo>
                <a:close/>
                <a:moveTo>
                  <a:pt x="98361" y="33793"/>
                </a:moveTo>
                <a:lnTo>
                  <a:pt x="93042" y="36893"/>
                </a:lnTo>
                <a:lnTo>
                  <a:pt x="87723" y="33793"/>
                </a:lnTo>
                <a:close/>
                <a:moveTo>
                  <a:pt x="110003" y="33793"/>
                </a:moveTo>
                <a:lnTo>
                  <a:pt x="104684" y="36893"/>
                </a:lnTo>
                <a:lnTo>
                  <a:pt x="99364" y="33793"/>
                </a:lnTo>
                <a:close/>
                <a:moveTo>
                  <a:pt x="121614" y="33793"/>
                </a:moveTo>
                <a:lnTo>
                  <a:pt x="116295" y="36893"/>
                </a:lnTo>
                <a:lnTo>
                  <a:pt x="110976" y="33793"/>
                </a:lnTo>
                <a:close/>
                <a:moveTo>
                  <a:pt x="133256" y="33793"/>
                </a:moveTo>
                <a:lnTo>
                  <a:pt x="127936" y="36893"/>
                </a:lnTo>
                <a:lnTo>
                  <a:pt x="122617" y="33793"/>
                </a:lnTo>
                <a:close/>
                <a:moveTo>
                  <a:pt x="144867" y="33793"/>
                </a:moveTo>
                <a:lnTo>
                  <a:pt x="139548" y="36893"/>
                </a:lnTo>
                <a:lnTo>
                  <a:pt x="134228" y="33793"/>
                </a:lnTo>
                <a:close/>
                <a:moveTo>
                  <a:pt x="156478" y="33793"/>
                </a:moveTo>
                <a:lnTo>
                  <a:pt x="151159" y="36893"/>
                </a:lnTo>
                <a:lnTo>
                  <a:pt x="145840" y="33793"/>
                </a:lnTo>
                <a:close/>
                <a:moveTo>
                  <a:pt x="168089" y="33793"/>
                </a:moveTo>
                <a:lnTo>
                  <a:pt x="162770" y="36893"/>
                </a:lnTo>
                <a:lnTo>
                  <a:pt x="157451" y="33793"/>
                </a:lnTo>
                <a:close/>
                <a:moveTo>
                  <a:pt x="179731" y="33793"/>
                </a:moveTo>
                <a:lnTo>
                  <a:pt x="174411" y="36893"/>
                </a:lnTo>
                <a:lnTo>
                  <a:pt x="169092" y="33793"/>
                </a:lnTo>
                <a:close/>
                <a:moveTo>
                  <a:pt x="191342" y="33793"/>
                </a:moveTo>
                <a:lnTo>
                  <a:pt x="186023" y="36893"/>
                </a:lnTo>
                <a:lnTo>
                  <a:pt x="180703" y="33793"/>
                </a:lnTo>
                <a:close/>
                <a:moveTo>
                  <a:pt x="202953" y="33793"/>
                </a:moveTo>
                <a:lnTo>
                  <a:pt x="197634" y="36893"/>
                </a:lnTo>
                <a:lnTo>
                  <a:pt x="192315" y="33793"/>
                </a:lnTo>
                <a:close/>
                <a:moveTo>
                  <a:pt x="214564" y="33793"/>
                </a:moveTo>
                <a:lnTo>
                  <a:pt x="209245" y="36893"/>
                </a:lnTo>
                <a:lnTo>
                  <a:pt x="203926" y="33793"/>
                </a:lnTo>
                <a:close/>
                <a:moveTo>
                  <a:pt x="226175" y="33793"/>
                </a:moveTo>
                <a:lnTo>
                  <a:pt x="220856" y="36893"/>
                </a:lnTo>
                <a:lnTo>
                  <a:pt x="215537" y="33793"/>
                </a:lnTo>
                <a:close/>
                <a:moveTo>
                  <a:pt x="237817" y="33793"/>
                </a:moveTo>
                <a:lnTo>
                  <a:pt x="232498" y="36893"/>
                </a:lnTo>
                <a:lnTo>
                  <a:pt x="227178" y="33793"/>
                </a:lnTo>
                <a:close/>
                <a:moveTo>
                  <a:pt x="249428" y="33793"/>
                </a:moveTo>
                <a:lnTo>
                  <a:pt x="244109" y="36893"/>
                </a:lnTo>
                <a:lnTo>
                  <a:pt x="238790" y="33793"/>
                </a:lnTo>
                <a:close/>
                <a:moveTo>
                  <a:pt x="261070" y="33793"/>
                </a:moveTo>
                <a:lnTo>
                  <a:pt x="255750" y="36893"/>
                </a:lnTo>
                <a:lnTo>
                  <a:pt x="250431" y="33793"/>
                </a:lnTo>
                <a:close/>
                <a:moveTo>
                  <a:pt x="272681" y="33793"/>
                </a:moveTo>
                <a:lnTo>
                  <a:pt x="267362" y="36893"/>
                </a:lnTo>
                <a:lnTo>
                  <a:pt x="262042" y="33793"/>
                </a:lnTo>
                <a:close/>
                <a:moveTo>
                  <a:pt x="284292" y="33793"/>
                </a:moveTo>
                <a:lnTo>
                  <a:pt x="278973" y="36893"/>
                </a:lnTo>
                <a:lnTo>
                  <a:pt x="273653" y="33793"/>
                </a:lnTo>
                <a:close/>
                <a:moveTo>
                  <a:pt x="17023" y="33853"/>
                </a:moveTo>
                <a:lnTo>
                  <a:pt x="11703" y="36923"/>
                </a:lnTo>
                <a:lnTo>
                  <a:pt x="6384" y="33853"/>
                </a:lnTo>
                <a:close/>
                <a:moveTo>
                  <a:pt x="28664" y="33853"/>
                </a:moveTo>
                <a:lnTo>
                  <a:pt x="23345" y="36923"/>
                </a:lnTo>
                <a:lnTo>
                  <a:pt x="18026" y="33853"/>
                </a:lnTo>
                <a:close/>
                <a:moveTo>
                  <a:pt x="40275" y="33853"/>
                </a:moveTo>
                <a:lnTo>
                  <a:pt x="34956" y="36923"/>
                </a:lnTo>
                <a:lnTo>
                  <a:pt x="29637" y="33853"/>
                </a:lnTo>
                <a:close/>
                <a:moveTo>
                  <a:pt x="17174" y="34036"/>
                </a:moveTo>
                <a:lnTo>
                  <a:pt x="11855" y="43246"/>
                </a:lnTo>
                <a:lnTo>
                  <a:pt x="11855" y="37106"/>
                </a:lnTo>
                <a:lnTo>
                  <a:pt x="17174" y="34036"/>
                </a:lnTo>
                <a:close/>
                <a:moveTo>
                  <a:pt x="28816" y="34036"/>
                </a:moveTo>
                <a:lnTo>
                  <a:pt x="23497" y="43246"/>
                </a:lnTo>
                <a:lnTo>
                  <a:pt x="23497" y="37106"/>
                </a:lnTo>
                <a:lnTo>
                  <a:pt x="28816" y="34036"/>
                </a:lnTo>
                <a:close/>
                <a:moveTo>
                  <a:pt x="249550" y="34036"/>
                </a:moveTo>
                <a:lnTo>
                  <a:pt x="244230" y="43246"/>
                </a:lnTo>
                <a:lnTo>
                  <a:pt x="244230" y="37106"/>
                </a:lnTo>
                <a:lnTo>
                  <a:pt x="249550" y="34036"/>
                </a:lnTo>
                <a:close/>
                <a:moveTo>
                  <a:pt x="261191" y="34036"/>
                </a:moveTo>
                <a:lnTo>
                  <a:pt x="255872" y="43246"/>
                </a:lnTo>
                <a:lnTo>
                  <a:pt x="255872" y="37106"/>
                </a:lnTo>
                <a:lnTo>
                  <a:pt x="261191" y="34036"/>
                </a:lnTo>
                <a:close/>
                <a:moveTo>
                  <a:pt x="272802" y="34036"/>
                </a:moveTo>
                <a:lnTo>
                  <a:pt x="267483" y="43246"/>
                </a:lnTo>
                <a:lnTo>
                  <a:pt x="267483" y="37106"/>
                </a:lnTo>
                <a:lnTo>
                  <a:pt x="272802" y="34036"/>
                </a:lnTo>
                <a:close/>
                <a:moveTo>
                  <a:pt x="284444" y="34036"/>
                </a:moveTo>
                <a:lnTo>
                  <a:pt x="279125" y="43246"/>
                </a:lnTo>
                <a:lnTo>
                  <a:pt x="279125" y="37106"/>
                </a:lnTo>
                <a:lnTo>
                  <a:pt x="284444" y="34036"/>
                </a:lnTo>
                <a:close/>
                <a:moveTo>
                  <a:pt x="6262" y="34066"/>
                </a:moveTo>
                <a:lnTo>
                  <a:pt x="11582" y="37106"/>
                </a:lnTo>
                <a:lnTo>
                  <a:pt x="11582" y="43276"/>
                </a:lnTo>
                <a:lnTo>
                  <a:pt x="6262" y="34066"/>
                </a:lnTo>
                <a:close/>
                <a:moveTo>
                  <a:pt x="17904" y="34066"/>
                </a:moveTo>
                <a:lnTo>
                  <a:pt x="23223" y="37106"/>
                </a:lnTo>
                <a:lnTo>
                  <a:pt x="23223" y="43276"/>
                </a:lnTo>
                <a:lnTo>
                  <a:pt x="17904" y="34066"/>
                </a:lnTo>
                <a:close/>
                <a:moveTo>
                  <a:pt x="29515" y="34066"/>
                </a:moveTo>
                <a:lnTo>
                  <a:pt x="34834" y="37106"/>
                </a:lnTo>
                <a:lnTo>
                  <a:pt x="34834" y="43276"/>
                </a:lnTo>
                <a:lnTo>
                  <a:pt x="29515" y="34066"/>
                </a:lnTo>
                <a:close/>
                <a:moveTo>
                  <a:pt x="40427" y="34036"/>
                </a:moveTo>
                <a:lnTo>
                  <a:pt x="35108" y="43276"/>
                </a:lnTo>
                <a:lnTo>
                  <a:pt x="35108" y="37106"/>
                </a:lnTo>
                <a:lnTo>
                  <a:pt x="40427" y="34036"/>
                </a:lnTo>
                <a:close/>
                <a:moveTo>
                  <a:pt x="41126" y="34066"/>
                </a:moveTo>
                <a:lnTo>
                  <a:pt x="46446" y="37106"/>
                </a:lnTo>
                <a:lnTo>
                  <a:pt x="46446" y="43276"/>
                </a:lnTo>
                <a:lnTo>
                  <a:pt x="41126" y="34066"/>
                </a:lnTo>
                <a:close/>
                <a:moveTo>
                  <a:pt x="52008" y="34036"/>
                </a:moveTo>
                <a:lnTo>
                  <a:pt x="46689" y="43276"/>
                </a:lnTo>
                <a:lnTo>
                  <a:pt x="46689" y="37106"/>
                </a:lnTo>
                <a:lnTo>
                  <a:pt x="52008" y="34036"/>
                </a:lnTo>
                <a:close/>
                <a:moveTo>
                  <a:pt x="52737" y="34066"/>
                </a:moveTo>
                <a:lnTo>
                  <a:pt x="58057" y="37106"/>
                </a:lnTo>
                <a:lnTo>
                  <a:pt x="58057" y="43276"/>
                </a:lnTo>
                <a:lnTo>
                  <a:pt x="52737" y="34066"/>
                </a:lnTo>
                <a:close/>
                <a:moveTo>
                  <a:pt x="63650" y="34036"/>
                </a:moveTo>
                <a:lnTo>
                  <a:pt x="58330" y="43276"/>
                </a:lnTo>
                <a:lnTo>
                  <a:pt x="58330" y="37106"/>
                </a:lnTo>
                <a:lnTo>
                  <a:pt x="63650" y="34036"/>
                </a:lnTo>
                <a:close/>
                <a:moveTo>
                  <a:pt x="64379" y="34066"/>
                </a:moveTo>
                <a:lnTo>
                  <a:pt x="69698" y="37106"/>
                </a:lnTo>
                <a:lnTo>
                  <a:pt x="69698" y="43276"/>
                </a:lnTo>
                <a:lnTo>
                  <a:pt x="64379" y="34066"/>
                </a:lnTo>
                <a:close/>
                <a:moveTo>
                  <a:pt x="75261" y="34036"/>
                </a:moveTo>
                <a:lnTo>
                  <a:pt x="69941" y="43276"/>
                </a:lnTo>
                <a:lnTo>
                  <a:pt x="69941" y="37106"/>
                </a:lnTo>
                <a:lnTo>
                  <a:pt x="75261" y="34036"/>
                </a:lnTo>
                <a:close/>
                <a:moveTo>
                  <a:pt x="75990" y="34066"/>
                </a:moveTo>
                <a:lnTo>
                  <a:pt x="81309" y="37106"/>
                </a:lnTo>
                <a:lnTo>
                  <a:pt x="81309" y="43276"/>
                </a:lnTo>
                <a:lnTo>
                  <a:pt x="75990" y="34066"/>
                </a:lnTo>
                <a:close/>
                <a:moveTo>
                  <a:pt x="86902" y="34036"/>
                </a:moveTo>
                <a:lnTo>
                  <a:pt x="81583" y="43276"/>
                </a:lnTo>
                <a:lnTo>
                  <a:pt x="81583" y="37106"/>
                </a:lnTo>
                <a:lnTo>
                  <a:pt x="86902" y="34036"/>
                </a:lnTo>
                <a:close/>
                <a:moveTo>
                  <a:pt x="87632" y="34066"/>
                </a:moveTo>
                <a:lnTo>
                  <a:pt x="92951" y="37106"/>
                </a:lnTo>
                <a:lnTo>
                  <a:pt x="92951" y="43276"/>
                </a:lnTo>
                <a:lnTo>
                  <a:pt x="87632" y="34066"/>
                </a:lnTo>
                <a:close/>
                <a:moveTo>
                  <a:pt x="98513" y="34036"/>
                </a:moveTo>
                <a:lnTo>
                  <a:pt x="93194" y="43276"/>
                </a:lnTo>
                <a:lnTo>
                  <a:pt x="93194" y="37106"/>
                </a:lnTo>
                <a:lnTo>
                  <a:pt x="98513" y="34036"/>
                </a:lnTo>
                <a:close/>
                <a:moveTo>
                  <a:pt x="99243" y="34066"/>
                </a:moveTo>
                <a:lnTo>
                  <a:pt x="104562" y="37106"/>
                </a:lnTo>
                <a:lnTo>
                  <a:pt x="104562" y="43276"/>
                </a:lnTo>
                <a:lnTo>
                  <a:pt x="99243" y="34066"/>
                </a:lnTo>
                <a:close/>
                <a:moveTo>
                  <a:pt x="110155" y="34036"/>
                </a:moveTo>
                <a:lnTo>
                  <a:pt x="104836" y="43276"/>
                </a:lnTo>
                <a:lnTo>
                  <a:pt x="104836" y="37106"/>
                </a:lnTo>
                <a:lnTo>
                  <a:pt x="110155" y="34036"/>
                </a:lnTo>
                <a:close/>
                <a:moveTo>
                  <a:pt x="110824" y="34066"/>
                </a:moveTo>
                <a:lnTo>
                  <a:pt x="116143" y="37106"/>
                </a:lnTo>
                <a:lnTo>
                  <a:pt x="116143" y="43276"/>
                </a:lnTo>
                <a:lnTo>
                  <a:pt x="110824" y="34066"/>
                </a:lnTo>
                <a:close/>
                <a:moveTo>
                  <a:pt x="121736" y="34036"/>
                </a:moveTo>
                <a:lnTo>
                  <a:pt x="116416" y="43276"/>
                </a:lnTo>
                <a:lnTo>
                  <a:pt x="116416" y="37106"/>
                </a:lnTo>
                <a:lnTo>
                  <a:pt x="121736" y="34036"/>
                </a:lnTo>
                <a:close/>
                <a:moveTo>
                  <a:pt x="122465" y="34066"/>
                </a:moveTo>
                <a:lnTo>
                  <a:pt x="127784" y="37106"/>
                </a:lnTo>
                <a:lnTo>
                  <a:pt x="127784" y="43276"/>
                </a:lnTo>
                <a:lnTo>
                  <a:pt x="122465" y="34066"/>
                </a:lnTo>
                <a:close/>
                <a:moveTo>
                  <a:pt x="133377" y="34036"/>
                </a:moveTo>
                <a:lnTo>
                  <a:pt x="128058" y="43276"/>
                </a:lnTo>
                <a:lnTo>
                  <a:pt x="128058" y="37106"/>
                </a:lnTo>
                <a:lnTo>
                  <a:pt x="133377" y="34036"/>
                </a:lnTo>
                <a:close/>
                <a:moveTo>
                  <a:pt x="134076" y="34066"/>
                </a:moveTo>
                <a:lnTo>
                  <a:pt x="139396" y="37106"/>
                </a:lnTo>
                <a:lnTo>
                  <a:pt x="139396" y="43276"/>
                </a:lnTo>
                <a:lnTo>
                  <a:pt x="134076" y="34066"/>
                </a:lnTo>
                <a:close/>
                <a:moveTo>
                  <a:pt x="144988" y="34036"/>
                </a:moveTo>
                <a:lnTo>
                  <a:pt x="139669" y="43276"/>
                </a:lnTo>
                <a:lnTo>
                  <a:pt x="139669" y="37106"/>
                </a:lnTo>
                <a:lnTo>
                  <a:pt x="144988" y="34036"/>
                </a:lnTo>
                <a:close/>
                <a:moveTo>
                  <a:pt x="145718" y="34066"/>
                </a:moveTo>
                <a:lnTo>
                  <a:pt x="151037" y="37106"/>
                </a:lnTo>
                <a:lnTo>
                  <a:pt x="151037" y="43276"/>
                </a:lnTo>
                <a:lnTo>
                  <a:pt x="145718" y="34066"/>
                </a:lnTo>
                <a:close/>
                <a:moveTo>
                  <a:pt x="156630" y="34036"/>
                </a:moveTo>
                <a:lnTo>
                  <a:pt x="151311" y="43276"/>
                </a:lnTo>
                <a:lnTo>
                  <a:pt x="151311" y="37106"/>
                </a:lnTo>
                <a:lnTo>
                  <a:pt x="156630" y="34036"/>
                </a:lnTo>
                <a:close/>
                <a:moveTo>
                  <a:pt x="157329" y="34066"/>
                </a:moveTo>
                <a:lnTo>
                  <a:pt x="162648" y="37106"/>
                </a:lnTo>
                <a:lnTo>
                  <a:pt x="162648" y="43276"/>
                </a:lnTo>
                <a:lnTo>
                  <a:pt x="157329" y="34066"/>
                </a:lnTo>
                <a:close/>
                <a:moveTo>
                  <a:pt x="168241" y="34036"/>
                </a:moveTo>
                <a:lnTo>
                  <a:pt x="162922" y="43276"/>
                </a:lnTo>
                <a:lnTo>
                  <a:pt x="162922" y="37106"/>
                </a:lnTo>
                <a:lnTo>
                  <a:pt x="168241" y="34036"/>
                </a:lnTo>
                <a:close/>
                <a:moveTo>
                  <a:pt x="168971" y="34066"/>
                </a:moveTo>
                <a:lnTo>
                  <a:pt x="174290" y="37106"/>
                </a:lnTo>
                <a:lnTo>
                  <a:pt x="174290" y="43276"/>
                </a:lnTo>
                <a:lnTo>
                  <a:pt x="168971" y="34066"/>
                </a:lnTo>
                <a:close/>
                <a:moveTo>
                  <a:pt x="179822" y="34036"/>
                </a:moveTo>
                <a:lnTo>
                  <a:pt x="174503" y="43276"/>
                </a:lnTo>
                <a:lnTo>
                  <a:pt x="174503" y="37106"/>
                </a:lnTo>
                <a:lnTo>
                  <a:pt x="179822" y="34036"/>
                </a:lnTo>
                <a:close/>
                <a:moveTo>
                  <a:pt x="180551" y="34066"/>
                </a:moveTo>
                <a:lnTo>
                  <a:pt x="185871" y="37106"/>
                </a:lnTo>
                <a:lnTo>
                  <a:pt x="185871" y="43276"/>
                </a:lnTo>
                <a:lnTo>
                  <a:pt x="180551" y="34066"/>
                </a:lnTo>
                <a:close/>
                <a:moveTo>
                  <a:pt x="191463" y="34036"/>
                </a:moveTo>
                <a:lnTo>
                  <a:pt x="186144" y="43276"/>
                </a:lnTo>
                <a:lnTo>
                  <a:pt x="186144" y="37106"/>
                </a:lnTo>
                <a:lnTo>
                  <a:pt x="191463" y="34036"/>
                </a:lnTo>
                <a:close/>
                <a:moveTo>
                  <a:pt x="192193" y="34066"/>
                </a:moveTo>
                <a:lnTo>
                  <a:pt x="197512" y="37106"/>
                </a:lnTo>
                <a:lnTo>
                  <a:pt x="197512" y="43276"/>
                </a:lnTo>
                <a:lnTo>
                  <a:pt x="192193" y="34066"/>
                </a:lnTo>
                <a:close/>
                <a:moveTo>
                  <a:pt x="203075" y="34036"/>
                </a:moveTo>
                <a:lnTo>
                  <a:pt x="197755" y="43276"/>
                </a:lnTo>
                <a:lnTo>
                  <a:pt x="197755" y="37106"/>
                </a:lnTo>
                <a:lnTo>
                  <a:pt x="203075" y="34036"/>
                </a:lnTo>
                <a:close/>
                <a:moveTo>
                  <a:pt x="203804" y="34066"/>
                </a:moveTo>
                <a:lnTo>
                  <a:pt x="209123" y="37106"/>
                </a:lnTo>
                <a:lnTo>
                  <a:pt x="209123" y="43276"/>
                </a:lnTo>
                <a:lnTo>
                  <a:pt x="203804" y="34066"/>
                </a:lnTo>
                <a:close/>
                <a:moveTo>
                  <a:pt x="214716" y="34036"/>
                </a:moveTo>
                <a:lnTo>
                  <a:pt x="209397" y="43276"/>
                </a:lnTo>
                <a:lnTo>
                  <a:pt x="209397" y="37106"/>
                </a:lnTo>
                <a:lnTo>
                  <a:pt x="214716" y="34036"/>
                </a:lnTo>
                <a:close/>
                <a:moveTo>
                  <a:pt x="215446" y="34066"/>
                </a:moveTo>
                <a:lnTo>
                  <a:pt x="220765" y="37106"/>
                </a:lnTo>
                <a:lnTo>
                  <a:pt x="220765" y="43276"/>
                </a:lnTo>
                <a:lnTo>
                  <a:pt x="215446" y="34066"/>
                </a:lnTo>
                <a:close/>
                <a:moveTo>
                  <a:pt x="226327" y="34036"/>
                </a:moveTo>
                <a:lnTo>
                  <a:pt x="221008" y="43276"/>
                </a:lnTo>
                <a:lnTo>
                  <a:pt x="221008" y="37106"/>
                </a:lnTo>
                <a:lnTo>
                  <a:pt x="226327" y="34036"/>
                </a:lnTo>
                <a:close/>
                <a:moveTo>
                  <a:pt x="227057" y="34066"/>
                </a:moveTo>
                <a:lnTo>
                  <a:pt x="232376" y="37106"/>
                </a:lnTo>
                <a:lnTo>
                  <a:pt x="232376" y="43276"/>
                </a:lnTo>
                <a:lnTo>
                  <a:pt x="227057" y="34066"/>
                </a:lnTo>
                <a:close/>
                <a:moveTo>
                  <a:pt x="237969" y="34036"/>
                </a:moveTo>
                <a:lnTo>
                  <a:pt x="232650" y="43276"/>
                </a:lnTo>
                <a:lnTo>
                  <a:pt x="232650" y="37106"/>
                </a:lnTo>
                <a:lnTo>
                  <a:pt x="237969" y="34036"/>
                </a:lnTo>
                <a:close/>
                <a:moveTo>
                  <a:pt x="238668" y="34066"/>
                </a:moveTo>
                <a:lnTo>
                  <a:pt x="243987" y="37136"/>
                </a:lnTo>
                <a:lnTo>
                  <a:pt x="243987" y="43306"/>
                </a:lnTo>
                <a:lnTo>
                  <a:pt x="238668" y="34066"/>
                </a:lnTo>
                <a:close/>
                <a:moveTo>
                  <a:pt x="250279" y="34066"/>
                </a:moveTo>
                <a:lnTo>
                  <a:pt x="255598" y="37136"/>
                </a:lnTo>
                <a:lnTo>
                  <a:pt x="255598" y="43306"/>
                </a:lnTo>
                <a:lnTo>
                  <a:pt x="250279" y="34066"/>
                </a:lnTo>
                <a:close/>
                <a:moveTo>
                  <a:pt x="261890" y="34066"/>
                </a:moveTo>
                <a:lnTo>
                  <a:pt x="267210" y="37136"/>
                </a:lnTo>
                <a:lnTo>
                  <a:pt x="267210" y="43306"/>
                </a:lnTo>
                <a:lnTo>
                  <a:pt x="261890" y="34066"/>
                </a:lnTo>
                <a:close/>
                <a:moveTo>
                  <a:pt x="273532" y="34066"/>
                </a:moveTo>
                <a:lnTo>
                  <a:pt x="278851" y="37136"/>
                </a:lnTo>
                <a:lnTo>
                  <a:pt x="278851" y="43306"/>
                </a:lnTo>
                <a:lnTo>
                  <a:pt x="273532" y="34066"/>
                </a:lnTo>
                <a:close/>
                <a:moveTo>
                  <a:pt x="64136" y="34188"/>
                </a:moveTo>
                <a:lnTo>
                  <a:pt x="69455" y="43398"/>
                </a:lnTo>
                <a:lnTo>
                  <a:pt x="69455" y="43398"/>
                </a:lnTo>
                <a:lnTo>
                  <a:pt x="66993" y="41969"/>
                </a:lnTo>
                <a:lnTo>
                  <a:pt x="64136" y="40358"/>
                </a:lnTo>
                <a:lnTo>
                  <a:pt x="64136" y="34188"/>
                </a:lnTo>
                <a:close/>
                <a:moveTo>
                  <a:pt x="87358" y="34188"/>
                </a:moveTo>
                <a:lnTo>
                  <a:pt x="92677" y="43398"/>
                </a:lnTo>
                <a:lnTo>
                  <a:pt x="92677" y="43398"/>
                </a:lnTo>
                <a:lnTo>
                  <a:pt x="90215" y="41969"/>
                </a:lnTo>
                <a:lnTo>
                  <a:pt x="87358" y="40358"/>
                </a:lnTo>
                <a:lnTo>
                  <a:pt x="87358" y="34188"/>
                </a:lnTo>
                <a:close/>
                <a:moveTo>
                  <a:pt x="98969" y="34188"/>
                </a:moveTo>
                <a:lnTo>
                  <a:pt x="104289" y="43398"/>
                </a:lnTo>
                <a:lnTo>
                  <a:pt x="104289" y="43398"/>
                </a:lnTo>
                <a:lnTo>
                  <a:pt x="101827" y="41969"/>
                </a:lnTo>
                <a:lnTo>
                  <a:pt x="98969" y="40358"/>
                </a:lnTo>
                <a:lnTo>
                  <a:pt x="98969" y="34188"/>
                </a:lnTo>
                <a:close/>
                <a:moveTo>
                  <a:pt x="110611" y="34188"/>
                </a:moveTo>
                <a:lnTo>
                  <a:pt x="115930" y="43398"/>
                </a:lnTo>
                <a:lnTo>
                  <a:pt x="115930" y="43398"/>
                </a:lnTo>
                <a:lnTo>
                  <a:pt x="113468" y="41969"/>
                </a:lnTo>
                <a:lnTo>
                  <a:pt x="110611" y="40358"/>
                </a:lnTo>
                <a:lnTo>
                  <a:pt x="110611" y="34188"/>
                </a:lnTo>
                <a:close/>
                <a:moveTo>
                  <a:pt x="17661" y="34188"/>
                </a:moveTo>
                <a:lnTo>
                  <a:pt x="22980" y="43398"/>
                </a:lnTo>
                <a:lnTo>
                  <a:pt x="22980" y="43398"/>
                </a:lnTo>
                <a:lnTo>
                  <a:pt x="20518" y="41939"/>
                </a:lnTo>
                <a:lnTo>
                  <a:pt x="17661" y="40358"/>
                </a:lnTo>
                <a:lnTo>
                  <a:pt x="17661" y="34188"/>
                </a:lnTo>
                <a:close/>
                <a:moveTo>
                  <a:pt x="29302" y="34188"/>
                </a:moveTo>
                <a:lnTo>
                  <a:pt x="34622" y="43398"/>
                </a:lnTo>
                <a:lnTo>
                  <a:pt x="34622" y="43398"/>
                </a:lnTo>
                <a:lnTo>
                  <a:pt x="32160" y="41939"/>
                </a:lnTo>
                <a:lnTo>
                  <a:pt x="29302" y="40358"/>
                </a:lnTo>
                <a:lnTo>
                  <a:pt x="29302" y="34188"/>
                </a:lnTo>
                <a:close/>
                <a:moveTo>
                  <a:pt x="29029" y="34188"/>
                </a:moveTo>
                <a:lnTo>
                  <a:pt x="29029" y="40358"/>
                </a:lnTo>
                <a:lnTo>
                  <a:pt x="26172" y="41969"/>
                </a:lnTo>
                <a:lnTo>
                  <a:pt x="23710" y="43398"/>
                </a:lnTo>
                <a:lnTo>
                  <a:pt x="23710" y="43398"/>
                </a:lnTo>
                <a:lnTo>
                  <a:pt x="29029" y="34188"/>
                </a:lnTo>
                <a:close/>
                <a:moveTo>
                  <a:pt x="40883" y="34188"/>
                </a:moveTo>
                <a:lnTo>
                  <a:pt x="46202" y="43398"/>
                </a:lnTo>
                <a:lnTo>
                  <a:pt x="46202" y="43398"/>
                </a:lnTo>
                <a:lnTo>
                  <a:pt x="43740" y="41939"/>
                </a:lnTo>
                <a:lnTo>
                  <a:pt x="40883" y="40358"/>
                </a:lnTo>
                <a:lnTo>
                  <a:pt x="40883" y="34188"/>
                </a:lnTo>
                <a:close/>
                <a:moveTo>
                  <a:pt x="52525" y="34188"/>
                </a:moveTo>
                <a:lnTo>
                  <a:pt x="57844" y="43398"/>
                </a:lnTo>
                <a:lnTo>
                  <a:pt x="55351" y="41969"/>
                </a:lnTo>
                <a:lnTo>
                  <a:pt x="52525" y="40358"/>
                </a:lnTo>
                <a:lnTo>
                  <a:pt x="52525" y="34188"/>
                </a:lnTo>
                <a:close/>
                <a:moveTo>
                  <a:pt x="145475" y="34188"/>
                </a:moveTo>
                <a:lnTo>
                  <a:pt x="150794" y="43398"/>
                </a:lnTo>
                <a:lnTo>
                  <a:pt x="148332" y="41969"/>
                </a:lnTo>
                <a:lnTo>
                  <a:pt x="145475" y="40358"/>
                </a:lnTo>
                <a:lnTo>
                  <a:pt x="145475" y="34188"/>
                </a:lnTo>
                <a:close/>
                <a:moveTo>
                  <a:pt x="168697" y="34188"/>
                </a:moveTo>
                <a:lnTo>
                  <a:pt x="174016" y="43398"/>
                </a:lnTo>
                <a:lnTo>
                  <a:pt x="171554" y="41969"/>
                </a:lnTo>
                <a:lnTo>
                  <a:pt x="168697" y="40358"/>
                </a:lnTo>
                <a:lnTo>
                  <a:pt x="168697" y="34188"/>
                </a:lnTo>
                <a:close/>
                <a:moveTo>
                  <a:pt x="191950" y="34188"/>
                </a:moveTo>
                <a:lnTo>
                  <a:pt x="197269" y="43398"/>
                </a:lnTo>
                <a:lnTo>
                  <a:pt x="194807" y="41969"/>
                </a:lnTo>
                <a:lnTo>
                  <a:pt x="191950" y="40358"/>
                </a:lnTo>
                <a:lnTo>
                  <a:pt x="191950" y="34188"/>
                </a:lnTo>
                <a:close/>
                <a:moveTo>
                  <a:pt x="226783" y="34188"/>
                </a:moveTo>
                <a:lnTo>
                  <a:pt x="232103" y="43398"/>
                </a:lnTo>
                <a:lnTo>
                  <a:pt x="229640" y="41969"/>
                </a:lnTo>
                <a:lnTo>
                  <a:pt x="226783" y="40358"/>
                </a:lnTo>
                <a:lnTo>
                  <a:pt x="226783" y="34188"/>
                </a:lnTo>
                <a:close/>
                <a:moveTo>
                  <a:pt x="238425" y="34188"/>
                </a:moveTo>
                <a:lnTo>
                  <a:pt x="243744" y="43398"/>
                </a:lnTo>
                <a:lnTo>
                  <a:pt x="241282" y="41969"/>
                </a:lnTo>
                <a:lnTo>
                  <a:pt x="238425" y="40358"/>
                </a:lnTo>
                <a:lnTo>
                  <a:pt x="238425" y="34188"/>
                </a:lnTo>
                <a:close/>
                <a:moveTo>
                  <a:pt x="250036" y="34188"/>
                </a:moveTo>
                <a:lnTo>
                  <a:pt x="255355" y="43398"/>
                </a:lnTo>
                <a:lnTo>
                  <a:pt x="252893" y="41969"/>
                </a:lnTo>
                <a:lnTo>
                  <a:pt x="250036" y="40358"/>
                </a:lnTo>
                <a:lnTo>
                  <a:pt x="250036" y="34188"/>
                </a:lnTo>
                <a:close/>
                <a:moveTo>
                  <a:pt x="273289" y="34188"/>
                </a:moveTo>
                <a:lnTo>
                  <a:pt x="278608" y="43398"/>
                </a:lnTo>
                <a:lnTo>
                  <a:pt x="276146" y="41969"/>
                </a:lnTo>
                <a:lnTo>
                  <a:pt x="273289" y="40358"/>
                </a:lnTo>
                <a:lnTo>
                  <a:pt x="273289" y="34188"/>
                </a:lnTo>
                <a:close/>
                <a:moveTo>
                  <a:pt x="6050" y="34188"/>
                </a:moveTo>
                <a:lnTo>
                  <a:pt x="11369" y="43398"/>
                </a:lnTo>
                <a:lnTo>
                  <a:pt x="8907" y="41969"/>
                </a:lnTo>
                <a:lnTo>
                  <a:pt x="6050" y="40358"/>
                </a:lnTo>
                <a:lnTo>
                  <a:pt x="6050" y="34188"/>
                </a:lnTo>
                <a:close/>
                <a:moveTo>
                  <a:pt x="75777" y="34188"/>
                </a:moveTo>
                <a:lnTo>
                  <a:pt x="81097" y="43398"/>
                </a:lnTo>
                <a:lnTo>
                  <a:pt x="78604" y="41969"/>
                </a:lnTo>
                <a:lnTo>
                  <a:pt x="75777" y="40358"/>
                </a:lnTo>
                <a:lnTo>
                  <a:pt x="75777" y="34188"/>
                </a:lnTo>
                <a:close/>
                <a:moveTo>
                  <a:pt x="122222" y="34188"/>
                </a:moveTo>
                <a:lnTo>
                  <a:pt x="127541" y="43398"/>
                </a:lnTo>
                <a:lnTo>
                  <a:pt x="125079" y="41969"/>
                </a:lnTo>
                <a:lnTo>
                  <a:pt x="122222" y="40358"/>
                </a:lnTo>
                <a:lnTo>
                  <a:pt x="122222" y="34188"/>
                </a:lnTo>
                <a:close/>
                <a:moveTo>
                  <a:pt x="133864" y="34188"/>
                </a:moveTo>
                <a:lnTo>
                  <a:pt x="139183" y="43398"/>
                </a:lnTo>
                <a:lnTo>
                  <a:pt x="136721" y="41969"/>
                </a:lnTo>
                <a:lnTo>
                  <a:pt x="133864" y="40358"/>
                </a:lnTo>
                <a:lnTo>
                  <a:pt x="133864" y="34188"/>
                </a:lnTo>
                <a:close/>
                <a:moveTo>
                  <a:pt x="157086" y="34188"/>
                </a:moveTo>
                <a:lnTo>
                  <a:pt x="162405" y="43398"/>
                </a:lnTo>
                <a:lnTo>
                  <a:pt x="159913" y="41969"/>
                </a:lnTo>
                <a:lnTo>
                  <a:pt x="157086" y="40358"/>
                </a:lnTo>
                <a:lnTo>
                  <a:pt x="157086" y="34188"/>
                </a:lnTo>
                <a:close/>
                <a:moveTo>
                  <a:pt x="180339" y="34188"/>
                </a:moveTo>
                <a:lnTo>
                  <a:pt x="185658" y="43398"/>
                </a:lnTo>
                <a:lnTo>
                  <a:pt x="183165" y="41969"/>
                </a:lnTo>
                <a:lnTo>
                  <a:pt x="180339" y="40358"/>
                </a:lnTo>
                <a:lnTo>
                  <a:pt x="180339" y="34188"/>
                </a:lnTo>
                <a:close/>
                <a:moveTo>
                  <a:pt x="203591" y="34188"/>
                </a:moveTo>
                <a:lnTo>
                  <a:pt x="208911" y="43398"/>
                </a:lnTo>
                <a:lnTo>
                  <a:pt x="206418" y="41969"/>
                </a:lnTo>
                <a:lnTo>
                  <a:pt x="203591" y="40358"/>
                </a:lnTo>
                <a:lnTo>
                  <a:pt x="203591" y="34188"/>
                </a:lnTo>
                <a:close/>
                <a:moveTo>
                  <a:pt x="215202" y="34188"/>
                </a:moveTo>
                <a:lnTo>
                  <a:pt x="220522" y="43398"/>
                </a:lnTo>
                <a:lnTo>
                  <a:pt x="218060" y="41969"/>
                </a:lnTo>
                <a:lnTo>
                  <a:pt x="215202" y="40358"/>
                </a:lnTo>
                <a:lnTo>
                  <a:pt x="215202" y="34188"/>
                </a:lnTo>
                <a:close/>
                <a:moveTo>
                  <a:pt x="261678" y="34188"/>
                </a:moveTo>
                <a:lnTo>
                  <a:pt x="266997" y="43398"/>
                </a:lnTo>
                <a:lnTo>
                  <a:pt x="264535" y="41969"/>
                </a:lnTo>
                <a:lnTo>
                  <a:pt x="261678" y="40358"/>
                </a:lnTo>
                <a:lnTo>
                  <a:pt x="261678" y="34188"/>
                </a:lnTo>
                <a:close/>
                <a:moveTo>
                  <a:pt x="273046" y="34188"/>
                </a:moveTo>
                <a:lnTo>
                  <a:pt x="273046" y="40358"/>
                </a:lnTo>
                <a:lnTo>
                  <a:pt x="270188" y="41969"/>
                </a:lnTo>
                <a:lnTo>
                  <a:pt x="267726" y="43398"/>
                </a:lnTo>
                <a:lnTo>
                  <a:pt x="273046" y="34188"/>
                </a:lnTo>
                <a:close/>
                <a:moveTo>
                  <a:pt x="284657" y="34188"/>
                </a:moveTo>
                <a:lnTo>
                  <a:pt x="284657" y="40358"/>
                </a:lnTo>
                <a:lnTo>
                  <a:pt x="279337" y="43398"/>
                </a:lnTo>
                <a:lnTo>
                  <a:pt x="284657" y="34188"/>
                </a:lnTo>
                <a:close/>
                <a:moveTo>
                  <a:pt x="121979" y="34218"/>
                </a:moveTo>
                <a:lnTo>
                  <a:pt x="121979" y="40358"/>
                </a:lnTo>
                <a:lnTo>
                  <a:pt x="119122" y="41969"/>
                </a:lnTo>
                <a:lnTo>
                  <a:pt x="116660" y="43428"/>
                </a:lnTo>
                <a:lnTo>
                  <a:pt x="116660" y="43428"/>
                </a:lnTo>
                <a:lnTo>
                  <a:pt x="121979" y="34218"/>
                </a:lnTo>
                <a:close/>
                <a:moveTo>
                  <a:pt x="191676" y="34218"/>
                </a:moveTo>
                <a:lnTo>
                  <a:pt x="191676" y="40358"/>
                </a:lnTo>
                <a:lnTo>
                  <a:pt x="188849" y="41969"/>
                </a:lnTo>
                <a:lnTo>
                  <a:pt x="186357" y="43428"/>
                </a:lnTo>
                <a:lnTo>
                  <a:pt x="191676" y="34218"/>
                </a:lnTo>
                <a:close/>
                <a:moveTo>
                  <a:pt x="238182" y="34218"/>
                </a:moveTo>
                <a:lnTo>
                  <a:pt x="238182" y="40358"/>
                </a:lnTo>
                <a:lnTo>
                  <a:pt x="235355" y="41969"/>
                </a:lnTo>
                <a:lnTo>
                  <a:pt x="232862" y="43428"/>
                </a:lnTo>
                <a:lnTo>
                  <a:pt x="238182" y="34218"/>
                </a:lnTo>
                <a:close/>
                <a:moveTo>
                  <a:pt x="261404" y="34218"/>
                </a:moveTo>
                <a:lnTo>
                  <a:pt x="261404" y="40358"/>
                </a:lnTo>
                <a:lnTo>
                  <a:pt x="258547" y="41969"/>
                </a:lnTo>
                <a:lnTo>
                  <a:pt x="256085" y="43428"/>
                </a:lnTo>
                <a:lnTo>
                  <a:pt x="261404" y="34218"/>
                </a:lnTo>
                <a:close/>
                <a:moveTo>
                  <a:pt x="17418" y="34188"/>
                </a:moveTo>
                <a:lnTo>
                  <a:pt x="17418" y="40358"/>
                </a:lnTo>
                <a:lnTo>
                  <a:pt x="14560" y="41969"/>
                </a:lnTo>
                <a:lnTo>
                  <a:pt x="12098" y="43428"/>
                </a:lnTo>
                <a:lnTo>
                  <a:pt x="17418" y="34188"/>
                </a:lnTo>
                <a:close/>
                <a:moveTo>
                  <a:pt x="40610" y="34188"/>
                </a:moveTo>
                <a:lnTo>
                  <a:pt x="40610" y="40358"/>
                </a:lnTo>
                <a:lnTo>
                  <a:pt x="37783" y="41969"/>
                </a:lnTo>
                <a:lnTo>
                  <a:pt x="35290" y="43428"/>
                </a:lnTo>
                <a:lnTo>
                  <a:pt x="40610" y="34188"/>
                </a:lnTo>
                <a:close/>
                <a:moveTo>
                  <a:pt x="52251" y="34218"/>
                </a:moveTo>
                <a:lnTo>
                  <a:pt x="52251" y="40358"/>
                </a:lnTo>
                <a:lnTo>
                  <a:pt x="49394" y="41969"/>
                </a:lnTo>
                <a:lnTo>
                  <a:pt x="46932" y="43428"/>
                </a:lnTo>
                <a:lnTo>
                  <a:pt x="52251" y="34218"/>
                </a:lnTo>
                <a:close/>
                <a:moveTo>
                  <a:pt x="63862" y="34218"/>
                </a:moveTo>
                <a:lnTo>
                  <a:pt x="63862" y="40358"/>
                </a:lnTo>
                <a:lnTo>
                  <a:pt x="61005" y="41969"/>
                </a:lnTo>
                <a:lnTo>
                  <a:pt x="58543" y="43428"/>
                </a:lnTo>
                <a:lnTo>
                  <a:pt x="63862" y="34218"/>
                </a:lnTo>
                <a:close/>
                <a:moveTo>
                  <a:pt x="75504" y="34218"/>
                </a:moveTo>
                <a:lnTo>
                  <a:pt x="75504" y="40358"/>
                </a:lnTo>
                <a:lnTo>
                  <a:pt x="72647" y="41969"/>
                </a:lnTo>
                <a:lnTo>
                  <a:pt x="70185" y="43428"/>
                </a:lnTo>
                <a:lnTo>
                  <a:pt x="75504" y="34218"/>
                </a:lnTo>
                <a:close/>
                <a:moveTo>
                  <a:pt x="87115" y="34218"/>
                </a:moveTo>
                <a:lnTo>
                  <a:pt x="87115" y="40358"/>
                </a:lnTo>
                <a:lnTo>
                  <a:pt x="84288" y="41969"/>
                </a:lnTo>
                <a:lnTo>
                  <a:pt x="81796" y="43428"/>
                </a:lnTo>
                <a:lnTo>
                  <a:pt x="87115" y="34218"/>
                </a:lnTo>
                <a:close/>
                <a:moveTo>
                  <a:pt x="98757" y="34218"/>
                </a:moveTo>
                <a:lnTo>
                  <a:pt x="98757" y="40358"/>
                </a:lnTo>
                <a:lnTo>
                  <a:pt x="95899" y="41969"/>
                </a:lnTo>
                <a:lnTo>
                  <a:pt x="93437" y="43428"/>
                </a:lnTo>
                <a:lnTo>
                  <a:pt x="98757" y="34218"/>
                </a:lnTo>
                <a:close/>
                <a:moveTo>
                  <a:pt x="110337" y="34218"/>
                </a:moveTo>
                <a:lnTo>
                  <a:pt x="110337" y="40358"/>
                </a:lnTo>
                <a:lnTo>
                  <a:pt x="107480" y="41969"/>
                </a:lnTo>
                <a:lnTo>
                  <a:pt x="105018" y="43428"/>
                </a:lnTo>
                <a:lnTo>
                  <a:pt x="110337" y="34218"/>
                </a:lnTo>
                <a:close/>
                <a:moveTo>
                  <a:pt x="133590" y="34218"/>
                </a:moveTo>
                <a:lnTo>
                  <a:pt x="133590" y="40358"/>
                </a:lnTo>
                <a:lnTo>
                  <a:pt x="130733" y="41969"/>
                </a:lnTo>
                <a:lnTo>
                  <a:pt x="128271" y="43428"/>
                </a:lnTo>
                <a:lnTo>
                  <a:pt x="133590" y="34218"/>
                </a:lnTo>
                <a:close/>
                <a:moveTo>
                  <a:pt x="145232" y="34218"/>
                </a:moveTo>
                <a:lnTo>
                  <a:pt x="145232" y="40358"/>
                </a:lnTo>
                <a:lnTo>
                  <a:pt x="142374" y="41969"/>
                </a:lnTo>
                <a:lnTo>
                  <a:pt x="139912" y="43428"/>
                </a:lnTo>
                <a:lnTo>
                  <a:pt x="145232" y="34218"/>
                </a:lnTo>
                <a:close/>
                <a:moveTo>
                  <a:pt x="156843" y="34218"/>
                </a:moveTo>
                <a:lnTo>
                  <a:pt x="156843" y="40358"/>
                </a:lnTo>
                <a:lnTo>
                  <a:pt x="153986" y="41969"/>
                </a:lnTo>
                <a:lnTo>
                  <a:pt x="151523" y="43428"/>
                </a:lnTo>
                <a:lnTo>
                  <a:pt x="156843" y="34218"/>
                </a:lnTo>
                <a:close/>
                <a:moveTo>
                  <a:pt x="168484" y="34218"/>
                </a:moveTo>
                <a:lnTo>
                  <a:pt x="168484" y="40358"/>
                </a:lnTo>
                <a:lnTo>
                  <a:pt x="165627" y="41969"/>
                </a:lnTo>
                <a:lnTo>
                  <a:pt x="163165" y="43428"/>
                </a:lnTo>
                <a:lnTo>
                  <a:pt x="168484" y="34218"/>
                </a:lnTo>
                <a:close/>
                <a:moveTo>
                  <a:pt x="180065" y="34218"/>
                </a:moveTo>
                <a:lnTo>
                  <a:pt x="180065" y="40358"/>
                </a:lnTo>
                <a:lnTo>
                  <a:pt x="177208" y="41969"/>
                </a:lnTo>
                <a:lnTo>
                  <a:pt x="174746" y="43428"/>
                </a:lnTo>
                <a:lnTo>
                  <a:pt x="180065" y="34218"/>
                </a:lnTo>
                <a:close/>
                <a:moveTo>
                  <a:pt x="203318" y="34218"/>
                </a:moveTo>
                <a:lnTo>
                  <a:pt x="203318" y="40358"/>
                </a:lnTo>
                <a:lnTo>
                  <a:pt x="200461" y="41969"/>
                </a:lnTo>
                <a:lnTo>
                  <a:pt x="197999" y="43428"/>
                </a:lnTo>
                <a:lnTo>
                  <a:pt x="203318" y="34218"/>
                </a:lnTo>
                <a:close/>
                <a:moveTo>
                  <a:pt x="214929" y="34218"/>
                </a:moveTo>
                <a:lnTo>
                  <a:pt x="214929" y="40358"/>
                </a:lnTo>
                <a:lnTo>
                  <a:pt x="212072" y="41969"/>
                </a:lnTo>
                <a:lnTo>
                  <a:pt x="209610" y="43428"/>
                </a:lnTo>
                <a:lnTo>
                  <a:pt x="214929" y="34218"/>
                </a:lnTo>
                <a:close/>
                <a:moveTo>
                  <a:pt x="226570" y="34218"/>
                </a:moveTo>
                <a:lnTo>
                  <a:pt x="226570" y="40358"/>
                </a:lnTo>
                <a:lnTo>
                  <a:pt x="223713" y="41969"/>
                </a:lnTo>
                <a:lnTo>
                  <a:pt x="221251" y="43428"/>
                </a:lnTo>
                <a:lnTo>
                  <a:pt x="226570" y="34218"/>
                </a:lnTo>
                <a:close/>
                <a:moveTo>
                  <a:pt x="249793" y="34218"/>
                </a:moveTo>
                <a:lnTo>
                  <a:pt x="249793" y="40358"/>
                </a:lnTo>
                <a:lnTo>
                  <a:pt x="246936" y="41969"/>
                </a:lnTo>
                <a:lnTo>
                  <a:pt x="244474" y="43428"/>
                </a:lnTo>
                <a:lnTo>
                  <a:pt x="249793" y="34218"/>
                </a:lnTo>
                <a:close/>
                <a:moveTo>
                  <a:pt x="5898" y="40571"/>
                </a:moveTo>
                <a:lnTo>
                  <a:pt x="8755" y="42212"/>
                </a:lnTo>
                <a:lnTo>
                  <a:pt x="11217" y="43641"/>
                </a:lnTo>
                <a:lnTo>
                  <a:pt x="578" y="43641"/>
                </a:lnTo>
                <a:lnTo>
                  <a:pt x="5898" y="40571"/>
                </a:lnTo>
                <a:close/>
                <a:moveTo>
                  <a:pt x="17509" y="40571"/>
                </a:moveTo>
                <a:lnTo>
                  <a:pt x="20366" y="42212"/>
                </a:lnTo>
                <a:lnTo>
                  <a:pt x="22828" y="43641"/>
                </a:lnTo>
                <a:lnTo>
                  <a:pt x="12190" y="43641"/>
                </a:lnTo>
                <a:lnTo>
                  <a:pt x="14682" y="42212"/>
                </a:lnTo>
                <a:lnTo>
                  <a:pt x="17509" y="40571"/>
                </a:lnTo>
                <a:close/>
                <a:moveTo>
                  <a:pt x="29150" y="40571"/>
                </a:moveTo>
                <a:lnTo>
                  <a:pt x="32008" y="42212"/>
                </a:lnTo>
                <a:lnTo>
                  <a:pt x="34470" y="43641"/>
                </a:lnTo>
                <a:lnTo>
                  <a:pt x="23831" y="43641"/>
                </a:lnTo>
                <a:lnTo>
                  <a:pt x="26293" y="42212"/>
                </a:lnTo>
                <a:lnTo>
                  <a:pt x="29150" y="40571"/>
                </a:lnTo>
                <a:close/>
                <a:moveTo>
                  <a:pt x="40762" y="40571"/>
                </a:moveTo>
                <a:lnTo>
                  <a:pt x="43619" y="42212"/>
                </a:lnTo>
                <a:lnTo>
                  <a:pt x="46081" y="43641"/>
                </a:lnTo>
                <a:lnTo>
                  <a:pt x="35442" y="43641"/>
                </a:lnTo>
                <a:lnTo>
                  <a:pt x="37935" y="42212"/>
                </a:lnTo>
                <a:lnTo>
                  <a:pt x="40762" y="40571"/>
                </a:lnTo>
                <a:close/>
                <a:moveTo>
                  <a:pt x="52403" y="40571"/>
                </a:moveTo>
                <a:lnTo>
                  <a:pt x="55260" y="42212"/>
                </a:lnTo>
                <a:lnTo>
                  <a:pt x="57722" y="43641"/>
                </a:lnTo>
                <a:lnTo>
                  <a:pt x="47084" y="43641"/>
                </a:lnTo>
                <a:lnTo>
                  <a:pt x="49546" y="42212"/>
                </a:lnTo>
                <a:lnTo>
                  <a:pt x="52403" y="40571"/>
                </a:lnTo>
                <a:close/>
                <a:moveTo>
                  <a:pt x="64014" y="40571"/>
                </a:moveTo>
                <a:lnTo>
                  <a:pt x="66871" y="42212"/>
                </a:lnTo>
                <a:lnTo>
                  <a:pt x="69334" y="43641"/>
                </a:lnTo>
                <a:lnTo>
                  <a:pt x="58695" y="43641"/>
                </a:lnTo>
                <a:lnTo>
                  <a:pt x="61187" y="42212"/>
                </a:lnTo>
                <a:lnTo>
                  <a:pt x="64014" y="40571"/>
                </a:lnTo>
                <a:close/>
                <a:moveTo>
                  <a:pt x="75625" y="40571"/>
                </a:moveTo>
                <a:lnTo>
                  <a:pt x="78452" y="42212"/>
                </a:lnTo>
                <a:lnTo>
                  <a:pt x="80945" y="43641"/>
                </a:lnTo>
                <a:lnTo>
                  <a:pt x="70306" y="43641"/>
                </a:lnTo>
                <a:lnTo>
                  <a:pt x="72768" y="42212"/>
                </a:lnTo>
                <a:lnTo>
                  <a:pt x="75625" y="40571"/>
                </a:lnTo>
                <a:close/>
                <a:moveTo>
                  <a:pt x="87237" y="40571"/>
                </a:moveTo>
                <a:lnTo>
                  <a:pt x="90094" y="42212"/>
                </a:lnTo>
                <a:lnTo>
                  <a:pt x="92556" y="43641"/>
                </a:lnTo>
                <a:lnTo>
                  <a:pt x="81917" y="43641"/>
                </a:lnTo>
                <a:lnTo>
                  <a:pt x="84379" y="42212"/>
                </a:lnTo>
                <a:lnTo>
                  <a:pt x="87237" y="40571"/>
                </a:lnTo>
                <a:close/>
                <a:moveTo>
                  <a:pt x="98878" y="40571"/>
                </a:moveTo>
                <a:lnTo>
                  <a:pt x="101705" y="42212"/>
                </a:lnTo>
                <a:lnTo>
                  <a:pt x="104197" y="43641"/>
                </a:lnTo>
                <a:lnTo>
                  <a:pt x="93559" y="43641"/>
                </a:lnTo>
                <a:lnTo>
                  <a:pt x="96021" y="42212"/>
                </a:lnTo>
                <a:lnTo>
                  <a:pt x="98878" y="40571"/>
                </a:lnTo>
                <a:close/>
                <a:moveTo>
                  <a:pt x="110489" y="40571"/>
                </a:moveTo>
                <a:lnTo>
                  <a:pt x="113346" y="42212"/>
                </a:lnTo>
                <a:lnTo>
                  <a:pt x="115809" y="43641"/>
                </a:lnTo>
                <a:lnTo>
                  <a:pt x="105170" y="43641"/>
                </a:lnTo>
                <a:lnTo>
                  <a:pt x="107632" y="42212"/>
                </a:lnTo>
                <a:lnTo>
                  <a:pt x="110489" y="40571"/>
                </a:lnTo>
                <a:close/>
                <a:moveTo>
                  <a:pt x="122131" y="40571"/>
                </a:moveTo>
                <a:lnTo>
                  <a:pt x="124958" y="42212"/>
                </a:lnTo>
                <a:lnTo>
                  <a:pt x="127450" y="43641"/>
                </a:lnTo>
                <a:lnTo>
                  <a:pt x="116812" y="43641"/>
                </a:lnTo>
                <a:lnTo>
                  <a:pt x="119274" y="42212"/>
                </a:lnTo>
                <a:lnTo>
                  <a:pt x="122131" y="40571"/>
                </a:lnTo>
                <a:close/>
                <a:moveTo>
                  <a:pt x="133742" y="40571"/>
                </a:moveTo>
                <a:lnTo>
                  <a:pt x="136599" y="42212"/>
                </a:lnTo>
                <a:lnTo>
                  <a:pt x="139061" y="43641"/>
                </a:lnTo>
                <a:lnTo>
                  <a:pt x="128423" y="43641"/>
                </a:lnTo>
                <a:lnTo>
                  <a:pt x="130885" y="42212"/>
                </a:lnTo>
                <a:lnTo>
                  <a:pt x="133742" y="40571"/>
                </a:lnTo>
                <a:close/>
                <a:moveTo>
                  <a:pt x="145323" y="40571"/>
                </a:moveTo>
                <a:lnTo>
                  <a:pt x="148180" y="42212"/>
                </a:lnTo>
                <a:lnTo>
                  <a:pt x="150642" y="43641"/>
                </a:lnTo>
                <a:lnTo>
                  <a:pt x="140004" y="43641"/>
                </a:lnTo>
                <a:lnTo>
                  <a:pt x="142496" y="42212"/>
                </a:lnTo>
                <a:lnTo>
                  <a:pt x="145323" y="40571"/>
                </a:lnTo>
                <a:close/>
                <a:moveTo>
                  <a:pt x="156964" y="40571"/>
                </a:moveTo>
                <a:lnTo>
                  <a:pt x="159822" y="42212"/>
                </a:lnTo>
                <a:lnTo>
                  <a:pt x="162284" y="43641"/>
                </a:lnTo>
                <a:lnTo>
                  <a:pt x="151645" y="43641"/>
                </a:lnTo>
                <a:lnTo>
                  <a:pt x="154107" y="42212"/>
                </a:lnTo>
                <a:lnTo>
                  <a:pt x="156964" y="40571"/>
                </a:lnTo>
                <a:close/>
                <a:moveTo>
                  <a:pt x="168575" y="40571"/>
                </a:moveTo>
                <a:lnTo>
                  <a:pt x="171433" y="42212"/>
                </a:lnTo>
                <a:lnTo>
                  <a:pt x="173895" y="43641"/>
                </a:lnTo>
                <a:lnTo>
                  <a:pt x="163256" y="43641"/>
                </a:lnTo>
                <a:lnTo>
                  <a:pt x="165749" y="42212"/>
                </a:lnTo>
                <a:lnTo>
                  <a:pt x="168575" y="40571"/>
                </a:lnTo>
                <a:close/>
                <a:moveTo>
                  <a:pt x="180217" y="40571"/>
                </a:moveTo>
                <a:lnTo>
                  <a:pt x="183074" y="42212"/>
                </a:lnTo>
                <a:lnTo>
                  <a:pt x="185536" y="43641"/>
                </a:lnTo>
                <a:lnTo>
                  <a:pt x="174898" y="43641"/>
                </a:lnTo>
                <a:lnTo>
                  <a:pt x="177360" y="42212"/>
                </a:lnTo>
                <a:lnTo>
                  <a:pt x="180217" y="40571"/>
                </a:lnTo>
                <a:close/>
                <a:moveTo>
                  <a:pt x="191828" y="40571"/>
                </a:moveTo>
                <a:lnTo>
                  <a:pt x="194685" y="42212"/>
                </a:lnTo>
                <a:lnTo>
                  <a:pt x="197147" y="43641"/>
                </a:lnTo>
                <a:lnTo>
                  <a:pt x="186509" y="43641"/>
                </a:lnTo>
                <a:lnTo>
                  <a:pt x="189001" y="42212"/>
                </a:lnTo>
                <a:lnTo>
                  <a:pt x="191828" y="40571"/>
                </a:lnTo>
                <a:close/>
                <a:moveTo>
                  <a:pt x="203470" y="40571"/>
                </a:moveTo>
                <a:lnTo>
                  <a:pt x="206327" y="42212"/>
                </a:lnTo>
                <a:lnTo>
                  <a:pt x="208789" y="43641"/>
                </a:lnTo>
                <a:lnTo>
                  <a:pt x="198151" y="43641"/>
                </a:lnTo>
                <a:lnTo>
                  <a:pt x="200613" y="42212"/>
                </a:lnTo>
                <a:lnTo>
                  <a:pt x="203470" y="40571"/>
                </a:lnTo>
                <a:close/>
                <a:moveTo>
                  <a:pt x="215051" y="40571"/>
                </a:moveTo>
                <a:lnTo>
                  <a:pt x="217908" y="42212"/>
                </a:lnTo>
                <a:lnTo>
                  <a:pt x="220370" y="43641"/>
                </a:lnTo>
                <a:lnTo>
                  <a:pt x="209731" y="43641"/>
                </a:lnTo>
                <a:lnTo>
                  <a:pt x="212193" y="42212"/>
                </a:lnTo>
                <a:lnTo>
                  <a:pt x="215051" y="40571"/>
                </a:lnTo>
                <a:close/>
                <a:moveTo>
                  <a:pt x="226692" y="40571"/>
                </a:moveTo>
                <a:lnTo>
                  <a:pt x="229519" y="42212"/>
                </a:lnTo>
                <a:lnTo>
                  <a:pt x="232011" y="43641"/>
                </a:lnTo>
                <a:lnTo>
                  <a:pt x="221373" y="43641"/>
                </a:lnTo>
                <a:lnTo>
                  <a:pt x="223835" y="42212"/>
                </a:lnTo>
                <a:lnTo>
                  <a:pt x="226692" y="40571"/>
                </a:lnTo>
                <a:close/>
                <a:moveTo>
                  <a:pt x="238303" y="40571"/>
                </a:moveTo>
                <a:lnTo>
                  <a:pt x="241160" y="42212"/>
                </a:lnTo>
                <a:lnTo>
                  <a:pt x="243622" y="43641"/>
                </a:lnTo>
                <a:lnTo>
                  <a:pt x="232984" y="43641"/>
                </a:lnTo>
                <a:lnTo>
                  <a:pt x="235446" y="42212"/>
                </a:lnTo>
                <a:lnTo>
                  <a:pt x="238303" y="40571"/>
                </a:lnTo>
                <a:close/>
                <a:moveTo>
                  <a:pt x="249945" y="40571"/>
                </a:moveTo>
                <a:lnTo>
                  <a:pt x="252772" y="42212"/>
                </a:lnTo>
                <a:lnTo>
                  <a:pt x="255264" y="43641"/>
                </a:lnTo>
                <a:lnTo>
                  <a:pt x="244626" y="43641"/>
                </a:lnTo>
                <a:lnTo>
                  <a:pt x="247088" y="42212"/>
                </a:lnTo>
                <a:lnTo>
                  <a:pt x="249945" y="40571"/>
                </a:lnTo>
                <a:close/>
                <a:moveTo>
                  <a:pt x="261556" y="40571"/>
                </a:moveTo>
                <a:lnTo>
                  <a:pt x="264413" y="42212"/>
                </a:lnTo>
                <a:lnTo>
                  <a:pt x="266875" y="43641"/>
                </a:lnTo>
                <a:lnTo>
                  <a:pt x="256237" y="43641"/>
                </a:lnTo>
                <a:lnTo>
                  <a:pt x="258699" y="42212"/>
                </a:lnTo>
                <a:lnTo>
                  <a:pt x="261556" y="40571"/>
                </a:lnTo>
                <a:close/>
                <a:moveTo>
                  <a:pt x="273198" y="40571"/>
                </a:moveTo>
                <a:lnTo>
                  <a:pt x="276024" y="42212"/>
                </a:lnTo>
                <a:lnTo>
                  <a:pt x="278517" y="43641"/>
                </a:lnTo>
                <a:lnTo>
                  <a:pt x="267878" y="43641"/>
                </a:lnTo>
                <a:lnTo>
                  <a:pt x="270340" y="42212"/>
                </a:lnTo>
                <a:lnTo>
                  <a:pt x="273198" y="40571"/>
                </a:lnTo>
                <a:close/>
                <a:moveTo>
                  <a:pt x="11217" y="43884"/>
                </a:moveTo>
                <a:lnTo>
                  <a:pt x="5898" y="46954"/>
                </a:lnTo>
                <a:lnTo>
                  <a:pt x="578" y="43884"/>
                </a:lnTo>
                <a:close/>
                <a:moveTo>
                  <a:pt x="22828" y="43884"/>
                </a:moveTo>
                <a:lnTo>
                  <a:pt x="17509" y="46954"/>
                </a:lnTo>
                <a:lnTo>
                  <a:pt x="12190" y="43884"/>
                </a:lnTo>
                <a:close/>
                <a:moveTo>
                  <a:pt x="34470" y="43884"/>
                </a:moveTo>
                <a:lnTo>
                  <a:pt x="29150" y="46954"/>
                </a:lnTo>
                <a:lnTo>
                  <a:pt x="23831" y="43884"/>
                </a:lnTo>
                <a:close/>
                <a:moveTo>
                  <a:pt x="46081" y="43884"/>
                </a:moveTo>
                <a:lnTo>
                  <a:pt x="40762" y="46954"/>
                </a:lnTo>
                <a:lnTo>
                  <a:pt x="35442" y="43884"/>
                </a:lnTo>
                <a:close/>
                <a:moveTo>
                  <a:pt x="57722" y="43884"/>
                </a:moveTo>
                <a:lnTo>
                  <a:pt x="52403" y="46954"/>
                </a:lnTo>
                <a:lnTo>
                  <a:pt x="47084" y="43884"/>
                </a:lnTo>
                <a:close/>
                <a:moveTo>
                  <a:pt x="69334" y="43884"/>
                </a:moveTo>
                <a:lnTo>
                  <a:pt x="64014" y="46954"/>
                </a:lnTo>
                <a:lnTo>
                  <a:pt x="58695" y="43884"/>
                </a:lnTo>
                <a:close/>
                <a:moveTo>
                  <a:pt x="80945" y="43884"/>
                </a:moveTo>
                <a:lnTo>
                  <a:pt x="75625" y="46954"/>
                </a:lnTo>
                <a:lnTo>
                  <a:pt x="70306" y="43884"/>
                </a:lnTo>
                <a:close/>
                <a:moveTo>
                  <a:pt x="92556" y="43884"/>
                </a:moveTo>
                <a:lnTo>
                  <a:pt x="87237" y="46954"/>
                </a:lnTo>
                <a:lnTo>
                  <a:pt x="81917" y="43884"/>
                </a:lnTo>
                <a:close/>
                <a:moveTo>
                  <a:pt x="104197" y="43884"/>
                </a:moveTo>
                <a:lnTo>
                  <a:pt x="98878" y="46954"/>
                </a:lnTo>
                <a:lnTo>
                  <a:pt x="93559" y="43884"/>
                </a:lnTo>
                <a:close/>
                <a:moveTo>
                  <a:pt x="115809" y="43884"/>
                </a:moveTo>
                <a:lnTo>
                  <a:pt x="110489" y="46954"/>
                </a:lnTo>
                <a:lnTo>
                  <a:pt x="105170" y="43884"/>
                </a:lnTo>
                <a:close/>
                <a:moveTo>
                  <a:pt x="127450" y="43884"/>
                </a:moveTo>
                <a:lnTo>
                  <a:pt x="122131" y="46954"/>
                </a:lnTo>
                <a:lnTo>
                  <a:pt x="116812" y="43884"/>
                </a:lnTo>
                <a:close/>
                <a:moveTo>
                  <a:pt x="139061" y="43884"/>
                </a:moveTo>
                <a:lnTo>
                  <a:pt x="133742" y="46954"/>
                </a:lnTo>
                <a:lnTo>
                  <a:pt x="128423" y="43884"/>
                </a:lnTo>
                <a:close/>
                <a:moveTo>
                  <a:pt x="150642" y="43884"/>
                </a:moveTo>
                <a:lnTo>
                  <a:pt x="145323" y="46954"/>
                </a:lnTo>
                <a:lnTo>
                  <a:pt x="140004" y="43884"/>
                </a:lnTo>
                <a:close/>
                <a:moveTo>
                  <a:pt x="162284" y="43884"/>
                </a:moveTo>
                <a:lnTo>
                  <a:pt x="156964" y="46954"/>
                </a:lnTo>
                <a:lnTo>
                  <a:pt x="151645" y="43884"/>
                </a:lnTo>
                <a:close/>
                <a:moveTo>
                  <a:pt x="173895" y="43884"/>
                </a:moveTo>
                <a:lnTo>
                  <a:pt x="168575" y="46954"/>
                </a:lnTo>
                <a:lnTo>
                  <a:pt x="163256" y="43884"/>
                </a:lnTo>
                <a:close/>
                <a:moveTo>
                  <a:pt x="185536" y="43884"/>
                </a:moveTo>
                <a:lnTo>
                  <a:pt x="180217" y="46954"/>
                </a:lnTo>
                <a:lnTo>
                  <a:pt x="174898" y="43884"/>
                </a:lnTo>
                <a:close/>
                <a:moveTo>
                  <a:pt x="197147" y="43884"/>
                </a:moveTo>
                <a:lnTo>
                  <a:pt x="191828" y="46954"/>
                </a:lnTo>
                <a:lnTo>
                  <a:pt x="186509" y="43884"/>
                </a:lnTo>
                <a:close/>
                <a:moveTo>
                  <a:pt x="208789" y="43884"/>
                </a:moveTo>
                <a:lnTo>
                  <a:pt x="203470" y="46954"/>
                </a:lnTo>
                <a:lnTo>
                  <a:pt x="198151" y="43884"/>
                </a:lnTo>
                <a:close/>
                <a:moveTo>
                  <a:pt x="220370" y="43884"/>
                </a:moveTo>
                <a:lnTo>
                  <a:pt x="215051" y="46954"/>
                </a:lnTo>
                <a:lnTo>
                  <a:pt x="209731" y="43884"/>
                </a:lnTo>
                <a:close/>
                <a:moveTo>
                  <a:pt x="232011" y="43884"/>
                </a:moveTo>
                <a:lnTo>
                  <a:pt x="226692" y="46954"/>
                </a:lnTo>
                <a:lnTo>
                  <a:pt x="221373" y="43884"/>
                </a:lnTo>
                <a:close/>
                <a:moveTo>
                  <a:pt x="243622" y="43884"/>
                </a:moveTo>
                <a:lnTo>
                  <a:pt x="238303" y="46954"/>
                </a:lnTo>
                <a:lnTo>
                  <a:pt x="232984" y="43884"/>
                </a:lnTo>
                <a:close/>
                <a:moveTo>
                  <a:pt x="255264" y="43884"/>
                </a:moveTo>
                <a:lnTo>
                  <a:pt x="249945" y="46954"/>
                </a:lnTo>
                <a:lnTo>
                  <a:pt x="244626" y="43884"/>
                </a:lnTo>
                <a:close/>
                <a:moveTo>
                  <a:pt x="266875" y="43884"/>
                </a:moveTo>
                <a:lnTo>
                  <a:pt x="261556" y="46954"/>
                </a:lnTo>
                <a:lnTo>
                  <a:pt x="256237" y="43884"/>
                </a:lnTo>
                <a:close/>
                <a:moveTo>
                  <a:pt x="278517" y="43884"/>
                </a:moveTo>
                <a:lnTo>
                  <a:pt x="273198" y="46954"/>
                </a:lnTo>
                <a:lnTo>
                  <a:pt x="267878" y="43884"/>
                </a:lnTo>
                <a:close/>
                <a:moveTo>
                  <a:pt x="46202" y="44097"/>
                </a:moveTo>
                <a:lnTo>
                  <a:pt x="40883" y="53307"/>
                </a:lnTo>
                <a:lnTo>
                  <a:pt x="40883" y="47167"/>
                </a:lnTo>
                <a:lnTo>
                  <a:pt x="46202" y="44097"/>
                </a:lnTo>
                <a:close/>
                <a:moveTo>
                  <a:pt x="243774" y="44097"/>
                </a:moveTo>
                <a:lnTo>
                  <a:pt x="238455" y="53307"/>
                </a:lnTo>
                <a:lnTo>
                  <a:pt x="238455" y="47167"/>
                </a:lnTo>
                <a:lnTo>
                  <a:pt x="243774" y="44097"/>
                </a:lnTo>
                <a:close/>
                <a:moveTo>
                  <a:pt x="255355" y="44097"/>
                </a:moveTo>
                <a:lnTo>
                  <a:pt x="250036" y="53307"/>
                </a:lnTo>
                <a:lnTo>
                  <a:pt x="250036" y="47167"/>
                </a:lnTo>
                <a:lnTo>
                  <a:pt x="255355" y="44097"/>
                </a:lnTo>
                <a:close/>
                <a:moveTo>
                  <a:pt x="266997" y="44097"/>
                </a:moveTo>
                <a:lnTo>
                  <a:pt x="261678" y="53307"/>
                </a:lnTo>
                <a:lnTo>
                  <a:pt x="261678" y="47167"/>
                </a:lnTo>
                <a:lnTo>
                  <a:pt x="266997" y="44097"/>
                </a:lnTo>
                <a:close/>
                <a:moveTo>
                  <a:pt x="278608" y="44097"/>
                </a:moveTo>
                <a:lnTo>
                  <a:pt x="273289" y="53307"/>
                </a:lnTo>
                <a:lnTo>
                  <a:pt x="273289" y="47167"/>
                </a:lnTo>
                <a:lnTo>
                  <a:pt x="278608" y="44097"/>
                </a:lnTo>
                <a:close/>
                <a:moveTo>
                  <a:pt x="457" y="44158"/>
                </a:moveTo>
                <a:lnTo>
                  <a:pt x="5776" y="47167"/>
                </a:lnTo>
                <a:lnTo>
                  <a:pt x="5776" y="53337"/>
                </a:lnTo>
                <a:lnTo>
                  <a:pt x="457" y="44158"/>
                </a:lnTo>
                <a:close/>
                <a:moveTo>
                  <a:pt x="11369" y="44097"/>
                </a:moveTo>
                <a:lnTo>
                  <a:pt x="6050" y="53337"/>
                </a:lnTo>
                <a:lnTo>
                  <a:pt x="6050" y="47167"/>
                </a:lnTo>
                <a:lnTo>
                  <a:pt x="11369" y="44097"/>
                </a:lnTo>
                <a:close/>
                <a:moveTo>
                  <a:pt x="12098" y="44158"/>
                </a:moveTo>
                <a:lnTo>
                  <a:pt x="17418" y="47167"/>
                </a:lnTo>
                <a:lnTo>
                  <a:pt x="17418" y="53337"/>
                </a:lnTo>
                <a:lnTo>
                  <a:pt x="12098" y="44158"/>
                </a:lnTo>
                <a:close/>
                <a:moveTo>
                  <a:pt x="22980" y="44097"/>
                </a:moveTo>
                <a:lnTo>
                  <a:pt x="17661" y="53337"/>
                </a:lnTo>
                <a:lnTo>
                  <a:pt x="17661" y="47167"/>
                </a:lnTo>
                <a:lnTo>
                  <a:pt x="22980" y="44097"/>
                </a:lnTo>
                <a:close/>
                <a:moveTo>
                  <a:pt x="23710" y="44097"/>
                </a:moveTo>
                <a:lnTo>
                  <a:pt x="29029" y="47167"/>
                </a:lnTo>
                <a:lnTo>
                  <a:pt x="29029" y="53337"/>
                </a:lnTo>
                <a:lnTo>
                  <a:pt x="23710" y="44097"/>
                </a:lnTo>
                <a:close/>
                <a:moveTo>
                  <a:pt x="34622" y="44097"/>
                </a:moveTo>
                <a:lnTo>
                  <a:pt x="29302" y="53337"/>
                </a:lnTo>
                <a:lnTo>
                  <a:pt x="29302" y="47167"/>
                </a:lnTo>
                <a:lnTo>
                  <a:pt x="34622" y="44097"/>
                </a:lnTo>
                <a:close/>
                <a:moveTo>
                  <a:pt x="35290" y="44158"/>
                </a:moveTo>
                <a:lnTo>
                  <a:pt x="40610" y="47167"/>
                </a:lnTo>
                <a:lnTo>
                  <a:pt x="40610" y="53337"/>
                </a:lnTo>
                <a:lnTo>
                  <a:pt x="35290" y="44158"/>
                </a:lnTo>
                <a:close/>
                <a:moveTo>
                  <a:pt x="46932" y="44158"/>
                </a:moveTo>
                <a:lnTo>
                  <a:pt x="52251" y="47228"/>
                </a:lnTo>
                <a:lnTo>
                  <a:pt x="52251" y="53337"/>
                </a:lnTo>
                <a:lnTo>
                  <a:pt x="46932" y="44158"/>
                </a:lnTo>
                <a:close/>
                <a:moveTo>
                  <a:pt x="57844" y="44097"/>
                </a:moveTo>
                <a:lnTo>
                  <a:pt x="52525" y="53337"/>
                </a:lnTo>
                <a:lnTo>
                  <a:pt x="52525" y="47167"/>
                </a:lnTo>
                <a:lnTo>
                  <a:pt x="57844" y="44097"/>
                </a:lnTo>
                <a:close/>
                <a:moveTo>
                  <a:pt x="58543" y="44158"/>
                </a:moveTo>
                <a:lnTo>
                  <a:pt x="63862" y="47228"/>
                </a:lnTo>
                <a:lnTo>
                  <a:pt x="63862" y="53337"/>
                </a:lnTo>
                <a:lnTo>
                  <a:pt x="58543" y="44158"/>
                </a:lnTo>
                <a:close/>
                <a:moveTo>
                  <a:pt x="69455" y="44097"/>
                </a:moveTo>
                <a:lnTo>
                  <a:pt x="64136" y="53337"/>
                </a:lnTo>
                <a:lnTo>
                  <a:pt x="64136" y="47167"/>
                </a:lnTo>
                <a:lnTo>
                  <a:pt x="69455" y="44097"/>
                </a:lnTo>
                <a:close/>
                <a:moveTo>
                  <a:pt x="70185" y="44158"/>
                </a:moveTo>
                <a:lnTo>
                  <a:pt x="75504" y="47228"/>
                </a:lnTo>
                <a:lnTo>
                  <a:pt x="75504" y="53337"/>
                </a:lnTo>
                <a:lnTo>
                  <a:pt x="70185" y="44158"/>
                </a:lnTo>
                <a:close/>
                <a:moveTo>
                  <a:pt x="81097" y="44097"/>
                </a:moveTo>
                <a:lnTo>
                  <a:pt x="75777" y="53337"/>
                </a:lnTo>
                <a:lnTo>
                  <a:pt x="75777" y="47167"/>
                </a:lnTo>
                <a:lnTo>
                  <a:pt x="81097" y="44097"/>
                </a:lnTo>
                <a:close/>
                <a:moveTo>
                  <a:pt x="81796" y="44158"/>
                </a:moveTo>
                <a:lnTo>
                  <a:pt x="87115" y="47228"/>
                </a:lnTo>
                <a:lnTo>
                  <a:pt x="87115" y="53337"/>
                </a:lnTo>
                <a:lnTo>
                  <a:pt x="81796" y="44158"/>
                </a:lnTo>
                <a:close/>
                <a:moveTo>
                  <a:pt x="92708" y="44097"/>
                </a:moveTo>
                <a:lnTo>
                  <a:pt x="87389" y="53337"/>
                </a:lnTo>
                <a:lnTo>
                  <a:pt x="87389" y="47167"/>
                </a:lnTo>
                <a:lnTo>
                  <a:pt x="92708" y="44097"/>
                </a:lnTo>
                <a:close/>
                <a:moveTo>
                  <a:pt x="93437" y="44158"/>
                </a:moveTo>
                <a:lnTo>
                  <a:pt x="98757" y="47228"/>
                </a:lnTo>
                <a:lnTo>
                  <a:pt x="98757" y="53337"/>
                </a:lnTo>
                <a:lnTo>
                  <a:pt x="93437" y="44158"/>
                </a:lnTo>
                <a:close/>
                <a:moveTo>
                  <a:pt x="104349" y="44097"/>
                </a:moveTo>
                <a:lnTo>
                  <a:pt x="99030" y="53337"/>
                </a:lnTo>
                <a:lnTo>
                  <a:pt x="99030" y="47167"/>
                </a:lnTo>
                <a:lnTo>
                  <a:pt x="104349" y="44097"/>
                </a:lnTo>
                <a:close/>
                <a:moveTo>
                  <a:pt x="105018" y="44158"/>
                </a:moveTo>
                <a:lnTo>
                  <a:pt x="110337" y="47228"/>
                </a:lnTo>
                <a:lnTo>
                  <a:pt x="110337" y="53337"/>
                </a:lnTo>
                <a:lnTo>
                  <a:pt x="105018" y="44158"/>
                </a:lnTo>
                <a:close/>
                <a:moveTo>
                  <a:pt x="115930" y="44097"/>
                </a:moveTo>
                <a:lnTo>
                  <a:pt x="110611" y="53337"/>
                </a:lnTo>
                <a:lnTo>
                  <a:pt x="110611" y="47167"/>
                </a:lnTo>
                <a:lnTo>
                  <a:pt x="115930" y="44097"/>
                </a:lnTo>
                <a:close/>
                <a:moveTo>
                  <a:pt x="116660" y="44158"/>
                </a:moveTo>
                <a:lnTo>
                  <a:pt x="121979" y="47228"/>
                </a:lnTo>
                <a:lnTo>
                  <a:pt x="121979" y="53337"/>
                </a:lnTo>
                <a:lnTo>
                  <a:pt x="116660" y="44158"/>
                </a:lnTo>
                <a:close/>
                <a:moveTo>
                  <a:pt x="127541" y="44097"/>
                </a:moveTo>
                <a:lnTo>
                  <a:pt x="122222" y="53337"/>
                </a:lnTo>
                <a:lnTo>
                  <a:pt x="122222" y="47167"/>
                </a:lnTo>
                <a:lnTo>
                  <a:pt x="127541" y="44097"/>
                </a:lnTo>
                <a:close/>
                <a:moveTo>
                  <a:pt x="128271" y="44158"/>
                </a:moveTo>
                <a:lnTo>
                  <a:pt x="133590" y="47228"/>
                </a:lnTo>
                <a:lnTo>
                  <a:pt x="133590" y="53337"/>
                </a:lnTo>
                <a:lnTo>
                  <a:pt x="128271" y="44158"/>
                </a:lnTo>
                <a:close/>
                <a:moveTo>
                  <a:pt x="139183" y="44097"/>
                </a:moveTo>
                <a:lnTo>
                  <a:pt x="133864" y="53337"/>
                </a:lnTo>
                <a:lnTo>
                  <a:pt x="133864" y="47167"/>
                </a:lnTo>
                <a:lnTo>
                  <a:pt x="139183" y="44097"/>
                </a:lnTo>
                <a:close/>
                <a:moveTo>
                  <a:pt x="139912" y="44158"/>
                </a:moveTo>
                <a:lnTo>
                  <a:pt x="145232" y="47228"/>
                </a:lnTo>
                <a:lnTo>
                  <a:pt x="145232" y="53337"/>
                </a:lnTo>
                <a:lnTo>
                  <a:pt x="139912" y="44158"/>
                </a:lnTo>
                <a:close/>
                <a:moveTo>
                  <a:pt x="150794" y="44097"/>
                </a:moveTo>
                <a:lnTo>
                  <a:pt x="145475" y="53337"/>
                </a:lnTo>
                <a:lnTo>
                  <a:pt x="145475" y="47167"/>
                </a:lnTo>
                <a:lnTo>
                  <a:pt x="150794" y="44097"/>
                </a:lnTo>
                <a:close/>
                <a:moveTo>
                  <a:pt x="151523" y="44158"/>
                </a:moveTo>
                <a:lnTo>
                  <a:pt x="156843" y="47228"/>
                </a:lnTo>
                <a:lnTo>
                  <a:pt x="156843" y="53337"/>
                </a:lnTo>
                <a:lnTo>
                  <a:pt x="151523" y="44158"/>
                </a:lnTo>
                <a:close/>
                <a:moveTo>
                  <a:pt x="162436" y="44097"/>
                </a:moveTo>
                <a:lnTo>
                  <a:pt x="157116" y="53337"/>
                </a:lnTo>
                <a:lnTo>
                  <a:pt x="157116" y="47167"/>
                </a:lnTo>
                <a:lnTo>
                  <a:pt x="162436" y="44097"/>
                </a:lnTo>
                <a:close/>
                <a:moveTo>
                  <a:pt x="163165" y="44158"/>
                </a:moveTo>
                <a:lnTo>
                  <a:pt x="168484" y="47228"/>
                </a:lnTo>
                <a:lnTo>
                  <a:pt x="168484" y="53337"/>
                </a:lnTo>
                <a:lnTo>
                  <a:pt x="163165" y="44158"/>
                </a:lnTo>
                <a:close/>
                <a:moveTo>
                  <a:pt x="174047" y="44097"/>
                </a:moveTo>
                <a:lnTo>
                  <a:pt x="168727" y="53337"/>
                </a:lnTo>
                <a:lnTo>
                  <a:pt x="168727" y="47167"/>
                </a:lnTo>
                <a:lnTo>
                  <a:pt x="174047" y="44097"/>
                </a:lnTo>
                <a:close/>
                <a:moveTo>
                  <a:pt x="174746" y="44158"/>
                </a:moveTo>
                <a:lnTo>
                  <a:pt x="180065" y="47228"/>
                </a:lnTo>
                <a:lnTo>
                  <a:pt x="180065" y="53337"/>
                </a:lnTo>
                <a:lnTo>
                  <a:pt x="174746" y="44158"/>
                </a:lnTo>
                <a:close/>
                <a:moveTo>
                  <a:pt x="185658" y="44097"/>
                </a:moveTo>
                <a:lnTo>
                  <a:pt x="180339" y="53337"/>
                </a:lnTo>
                <a:lnTo>
                  <a:pt x="180339" y="47167"/>
                </a:lnTo>
                <a:lnTo>
                  <a:pt x="185658" y="44097"/>
                </a:lnTo>
                <a:close/>
                <a:moveTo>
                  <a:pt x="186357" y="44158"/>
                </a:moveTo>
                <a:lnTo>
                  <a:pt x="191676" y="47228"/>
                </a:lnTo>
                <a:lnTo>
                  <a:pt x="191676" y="53337"/>
                </a:lnTo>
                <a:lnTo>
                  <a:pt x="186357" y="44158"/>
                </a:lnTo>
                <a:close/>
                <a:moveTo>
                  <a:pt x="197269" y="44097"/>
                </a:moveTo>
                <a:lnTo>
                  <a:pt x="191950" y="53337"/>
                </a:lnTo>
                <a:lnTo>
                  <a:pt x="191950" y="47167"/>
                </a:lnTo>
                <a:lnTo>
                  <a:pt x="197269" y="44097"/>
                </a:lnTo>
                <a:close/>
                <a:moveTo>
                  <a:pt x="197999" y="44158"/>
                </a:moveTo>
                <a:lnTo>
                  <a:pt x="203318" y="47228"/>
                </a:lnTo>
                <a:lnTo>
                  <a:pt x="203318" y="53337"/>
                </a:lnTo>
                <a:lnTo>
                  <a:pt x="197999" y="44158"/>
                </a:lnTo>
                <a:close/>
                <a:moveTo>
                  <a:pt x="208911" y="44097"/>
                </a:moveTo>
                <a:lnTo>
                  <a:pt x="203591" y="53337"/>
                </a:lnTo>
                <a:lnTo>
                  <a:pt x="203591" y="47167"/>
                </a:lnTo>
                <a:lnTo>
                  <a:pt x="208911" y="44097"/>
                </a:lnTo>
                <a:close/>
                <a:moveTo>
                  <a:pt x="209610" y="44158"/>
                </a:moveTo>
                <a:lnTo>
                  <a:pt x="214929" y="47228"/>
                </a:lnTo>
                <a:lnTo>
                  <a:pt x="214929" y="53337"/>
                </a:lnTo>
                <a:lnTo>
                  <a:pt x="209610" y="44158"/>
                </a:lnTo>
                <a:close/>
                <a:moveTo>
                  <a:pt x="220522" y="44097"/>
                </a:moveTo>
                <a:lnTo>
                  <a:pt x="215202" y="53337"/>
                </a:lnTo>
                <a:lnTo>
                  <a:pt x="215202" y="47167"/>
                </a:lnTo>
                <a:lnTo>
                  <a:pt x="220522" y="44097"/>
                </a:lnTo>
                <a:close/>
                <a:moveTo>
                  <a:pt x="221251" y="44158"/>
                </a:moveTo>
                <a:lnTo>
                  <a:pt x="226570" y="47228"/>
                </a:lnTo>
                <a:lnTo>
                  <a:pt x="226570" y="53337"/>
                </a:lnTo>
                <a:lnTo>
                  <a:pt x="221251" y="44158"/>
                </a:lnTo>
                <a:close/>
                <a:moveTo>
                  <a:pt x="232163" y="44097"/>
                </a:moveTo>
                <a:lnTo>
                  <a:pt x="226844" y="53337"/>
                </a:lnTo>
                <a:lnTo>
                  <a:pt x="226844" y="47167"/>
                </a:lnTo>
                <a:lnTo>
                  <a:pt x="232163" y="44097"/>
                </a:lnTo>
                <a:close/>
                <a:moveTo>
                  <a:pt x="232862" y="44097"/>
                </a:moveTo>
                <a:lnTo>
                  <a:pt x="238182" y="47167"/>
                </a:lnTo>
                <a:lnTo>
                  <a:pt x="238182" y="53337"/>
                </a:lnTo>
                <a:lnTo>
                  <a:pt x="232862" y="44097"/>
                </a:lnTo>
                <a:close/>
                <a:moveTo>
                  <a:pt x="244474" y="44097"/>
                </a:moveTo>
                <a:lnTo>
                  <a:pt x="249793" y="47167"/>
                </a:lnTo>
                <a:lnTo>
                  <a:pt x="249793" y="53337"/>
                </a:lnTo>
                <a:lnTo>
                  <a:pt x="244474" y="44097"/>
                </a:lnTo>
                <a:close/>
                <a:moveTo>
                  <a:pt x="256085" y="44097"/>
                </a:moveTo>
                <a:lnTo>
                  <a:pt x="261404" y="47167"/>
                </a:lnTo>
                <a:lnTo>
                  <a:pt x="261404" y="53337"/>
                </a:lnTo>
                <a:lnTo>
                  <a:pt x="256085" y="44097"/>
                </a:lnTo>
                <a:close/>
                <a:moveTo>
                  <a:pt x="267726" y="44097"/>
                </a:moveTo>
                <a:lnTo>
                  <a:pt x="273046" y="47167"/>
                </a:lnTo>
                <a:lnTo>
                  <a:pt x="273046" y="53337"/>
                </a:lnTo>
                <a:lnTo>
                  <a:pt x="267726" y="44097"/>
                </a:lnTo>
                <a:close/>
                <a:moveTo>
                  <a:pt x="11855" y="44249"/>
                </a:moveTo>
                <a:lnTo>
                  <a:pt x="17174" y="53459"/>
                </a:lnTo>
                <a:lnTo>
                  <a:pt x="17174" y="53459"/>
                </a:lnTo>
                <a:lnTo>
                  <a:pt x="11855" y="50389"/>
                </a:lnTo>
                <a:lnTo>
                  <a:pt x="11855" y="44249"/>
                </a:lnTo>
                <a:close/>
                <a:moveTo>
                  <a:pt x="23497" y="44249"/>
                </a:moveTo>
                <a:lnTo>
                  <a:pt x="28816" y="53459"/>
                </a:lnTo>
                <a:lnTo>
                  <a:pt x="28816" y="53459"/>
                </a:lnTo>
                <a:lnTo>
                  <a:pt x="23497" y="50389"/>
                </a:lnTo>
                <a:lnTo>
                  <a:pt x="23497" y="44249"/>
                </a:lnTo>
                <a:close/>
                <a:moveTo>
                  <a:pt x="35078" y="44249"/>
                </a:moveTo>
                <a:lnTo>
                  <a:pt x="40397" y="53459"/>
                </a:lnTo>
                <a:lnTo>
                  <a:pt x="40397" y="53459"/>
                </a:lnTo>
                <a:lnTo>
                  <a:pt x="35078" y="50389"/>
                </a:lnTo>
                <a:lnTo>
                  <a:pt x="35078" y="44249"/>
                </a:lnTo>
                <a:close/>
                <a:moveTo>
                  <a:pt x="93194" y="44249"/>
                </a:moveTo>
                <a:lnTo>
                  <a:pt x="98513" y="53459"/>
                </a:lnTo>
                <a:lnTo>
                  <a:pt x="98513" y="53459"/>
                </a:lnTo>
                <a:lnTo>
                  <a:pt x="93194" y="50419"/>
                </a:lnTo>
                <a:lnTo>
                  <a:pt x="93194" y="44249"/>
                </a:lnTo>
                <a:close/>
                <a:moveTo>
                  <a:pt x="244" y="44249"/>
                </a:moveTo>
                <a:lnTo>
                  <a:pt x="5563" y="53459"/>
                </a:lnTo>
                <a:lnTo>
                  <a:pt x="214" y="50389"/>
                </a:lnTo>
                <a:lnTo>
                  <a:pt x="214" y="44249"/>
                </a:lnTo>
                <a:close/>
                <a:moveTo>
                  <a:pt x="46689" y="44249"/>
                </a:moveTo>
                <a:lnTo>
                  <a:pt x="52008" y="53459"/>
                </a:lnTo>
                <a:lnTo>
                  <a:pt x="46689" y="50389"/>
                </a:lnTo>
                <a:lnTo>
                  <a:pt x="46689" y="44249"/>
                </a:lnTo>
                <a:close/>
                <a:moveTo>
                  <a:pt x="58330" y="44249"/>
                </a:moveTo>
                <a:lnTo>
                  <a:pt x="63650" y="53459"/>
                </a:lnTo>
                <a:lnTo>
                  <a:pt x="58330" y="50419"/>
                </a:lnTo>
                <a:lnTo>
                  <a:pt x="58330" y="44249"/>
                </a:lnTo>
                <a:close/>
                <a:moveTo>
                  <a:pt x="69941" y="44249"/>
                </a:moveTo>
                <a:lnTo>
                  <a:pt x="75261" y="53459"/>
                </a:lnTo>
                <a:lnTo>
                  <a:pt x="69941" y="50419"/>
                </a:lnTo>
                <a:lnTo>
                  <a:pt x="69941" y="44249"/>
                </a:lnTo>
                <a:close/>
                <a:moveTo>
                  <a:pt x="81583" y="44249"/>
                </a:moveTo>
                <a:lnTo>
                  <a:pt x="86902" y="53459"/>
                </a:lnTo>
                <a:lnTo>
                  <a:pt x="81583" y="50419"/>
                </a:lnTo>
                <a:lnTo>
                  <a:pt x="81583" y="44249"/>
                </a:lnTo>
                <a:close/>
                <a:moveTo>
                  <a:pt x="104836" y="44249"/>
                </a:moveTo>
                <a:lnTo>
                  <a:pt x="110155" y="53459"/>
                </a:lnTo>
                <a:lnTo>
                  <a:pt x="104836" y="50419"/>
                </a:lnTo>
                <a:lnTo>
                  <a:pt x="104836" y="44249"/>
                </a:lnTo>
                <a:close/>
                <a:moveTo>
                  <a:pt x="116416" y="44249"/>
                </a:moveTo>
                <a:lnTo>
                  <a:pt x="121736" y="53459"/>
                </a:lnTo>
                <a:lnTo>
                  <a:pt x="116416" y="50419"/>
                </a:lnTo>
                <a:lnTo>
                  <a:pt x="116416" y="44249"/>
                </a:lnTo>
                <a:close/>
                <a:moveTo>
                  <a:pt x="128058" y="44249"/>
                </a:moveTo>
                <a:lnTo>
                  <a:pt x="133377" y="53459"/>
                </a:lnTo>
                <a:lnTo>
                  <a:pt x="128058" y="50419"/>
                </a:lnTo>
                <a:lnTo>
                  <a:pt x="128058" y="44249"/>
                </a:lnTo>
                <a:close/>
                <a:moveTo>
                  <a:pt x="139669" y="44249"/>
                </a:moveTo>
                <a:lnTo>
                  <a:pt x="144988" y="53459"/>
                </a:lnTo>
                <a:lnTo>
                  <a:pt x="139669" y="50419"/>
                </a:lnTo>
                <a:lnTo>
                  <a:pt x="139669" y="44249"/>
                </a:lnTo>
                <a:close/>
                <a:moveTo>
                  <a:pt x="151311" y="44249"/>
                </a:moveTo>
                <a:lnTo>
                  <a:pt x="156630" y="53459"/>
                </a:lnTo>
                <a:lnTo>
                  <a:pt x="151311" y="50419"/>
                </a:lnTo>
                <a:lnTo>
                  <a:pt x="151311" y="44249"/>
                </a:lnTo>
                <a:close/>
                <a:moveTo>
                  <a:pt x="162922" y="44249"/>
                </a:moveTo>
                <a:lnTo>
                  <a:pt x="168241" y="53459"/>
                </a:lnTo>
                <a:lnTo>
                  <a:pt x="162922" y="50419"/>
                </a:lnTo>
                <a:lnTo>
                  <a:pt x="162922" y="44249"/>
                </a:lnTo>
                <a:close/>
                <a:moveTo>
                  <a:pt x="174503" y="44249"/>
                </a:moveTo>
                <a:lnTo>
                  <a:pt x="179822" y="53459"/>
                </a:lnTo>
                <a:lnTo>
                  <a:pt x="174503" y="50419"/>
                </a:lnTo>
                <a:lnTo>
                  <a:pt x="174503" y="44249"/>
                </a:lnTo>
                <a:close/>
                <a:moveTo>
                  <a:pt x="186144" y="44249"/>
                </a:moveTo>
                <a:lnTo>
                  <a:pt x="191463" y="53459"/>
                </a:lnTo>
                <a:lnTo>
                  <a:pt x="186144" y="50419"/>
                </a:lnTo>
                <a:lnTo>
                  <a:pt x="186144" y="44249"/>
                </a:lnTo>
                <a:close/>
                <a:moveTo>
                  <a:pt x="197755" y="44249"/>
                </a:moveTo>
                <a:lnTo>
                  <a:pt x="203075" y="53459"/>
                </a:lnTo>
                <a:lnTo>
                  <a:pt x="197755" y="50419"/>
                </a:lnTo>
                <a:lnTo>
                  <a:pt x="197755" y="44249"/>
                </a:lnTo>
                <a:close/>
                <a:moveTo>
                  <a:pt x="209397" y="44249"/>
                </a:moveTo>
                <a:lnTo>
                  <a:pt x="214716" y="53459"/>
                </a:lnTo>
                <a:lnTo>
                  <a:pt x="209397" y="50419"/>
                </a:lnTo>
                <a:lnTo>
                  <a:pt x="209397" y="44249"/>
                </a:lnTo>
                <a:close/>
                <a:moveTo>
                  <a:pt x="221008" y="44249"/>
                </a:moveTo>
                <a:lnTo>
                  <a:pt x="226327" y="53459"/>
                </a:lnTo>
                <a:lnTo>
                  <a:pt x="221008" y="50419"/>
                </a:lnTo>
                <a:lnTo>
                  <a:pt x="221008" y="44249"/>
                </a:lnTo>
                <a:close/>
                <a:moveTo>
                  <a:pt x="232650" y="44249"/>
                </a:moveTo>
                <a:lnTo>
                  <a:pt x="237969" y="53459"/>
                </a:lnTo>
                <a:lnTo>
                  <a:pt x="232650" y="50419"/>
                </a:lnTo>
                <a:lnTo>
                  <a:pt x="232650" y="44249"/>
                </a:lnTo>
                <a:close/>
                <a:moveTo>
                  <a:pt x="244230" y="44249"/>
                </a:moveTo>
                <a:lnTo>
                  <a:pt x="249550" y="53459"/>
                </a:lnTo>
                <a:lnTo>
                  <a:pt x="244230" y="50419"/>
                </a:lnTo>
                <a:lnTo>
                  <a:pt x="244230" y="44249"/>
                </a:lnTo>
                <a:close/>
                <a:moveTo>
                  <a:pt x="255872" y="44249"/>
                </a:moveTo>
                <a:lnTo>
                  <a:pt x="261191" y="53459"/>
                </a:lnTo>
                <a:lnTo>
                  <a:pt x="255872" y="50419"/>
                </a:lnTo>
                <a:lnTo>
                  <a:pt x="255872" y="44249"/>
                </a:lnTo>
                <a:close/>
                <a:moveTo>
                  <a:pt x="267483" y="44249"/>
                </a:moveTo>
                <a:lnTo>
                  <a:pt x="272802" y="53459"/>
                </a:lnTo>
                <a:lnTo>
                  <a:pt x="267483" y="50419"/>
                </a:lnTo>
                <a:lnTo>
                  <a:pt x="267483" y="44249"/>
                </a:lnTo>
                <a:close/>
                <a:moveTo>
                  <a:pt x="58057" y="44310"/>
                </a:moveTo>
                <a:lnTo>
                  <a:pt x="58057" y="50419"/>
                </a:lnTo>
                <a:lnTo>
                  <a:pt x="52737" y="53489"/>
                </a:lnTo>
                <a:lnTo>
                  <a:pt x="52737" y="53489"/>
                </a:lnTo>
                <a:lnTo>
                  <a:pt x="58057" y="44310"/>
                </a:lnTo>
                <a:close/>
                <a:moveTo>
                  <a:pt x="69698" y="44310"/>
                </a:moveTo>
                <a:lnTo>
                  <a:pt x="69698" y="50419"/>
                </a:lnTo>
                <a:lnTo>
                  <a:pt x="64379" y="53489"/>
                </a:lnTo>
                <a:lnTo>
                  <a:pt x="64379" y="53489"/>
                </a:lnTo>
                <a:lnTo>
                  <a:pt x="69698" y="44310"/>
                </a:lnTo>
                <a:close/>
                <a:moveTo>
                  <a:pt x="81309" y="44310"/>
                </a:moveTo>
                <a:lnTo>
                  <a:pt x="81309" y="50419"/>
                </a:lnTo>
                <a:lnTo>
                  <a:pt x="75990" y="53489"/>
                </a:lnTo>
                <a:lnTo>
                  <a:pt x="75990" y="53489"/>
                </a:lnTo>
                <a:lnTo>
                  <a:pt x="81309" y="44310"/>
                </a:lnTo>
                <a:close/>
                <a:moveTo>
                  <a:pt x="92951" y="44310"/>
                </a:moveTo>
                <a:lnTo>
                  <a:pt x="92951" y="50419"/>
                </a:lnTo>
                <a:lnTo>
                  <a:pt x="87632" y="53489"/>
                </a:lnTo>
                <a:lnTo>
                  <a:pt x="87632" y="53489"/>
                </a:lnTo>
                <a:lnTo>
                  <a:pt x="92951" y="44310"/>
                </a:lnTo>
                <a:close/>
                <a:moveTo>
                  <a:pt x="104562" y="44310"/>
                </a:moveTo>
                <a:lnTo>
                  <a:pt x="104562" y="50419"/>
                </a:lnTo>
                <a:lnTo>
                  <a:pt x="99243" y="53489"/>
                </a:lnTo>
                <a:lnTo>
                  <a:pt x="99243" y="53489"/>
                </a:lnTo>
                <a:lnTo>
                  <a:pt x="104562" y="44310"/>
                </a:lnTo>
                <a:close/>
                <a:moveTo>
                  <a:pt x="116143" y="44310"/>
                </a:moveTo>
                <a:lnTo>
                  <a:pt x="116143" y="50419"/>
                </a:lnTo>
                <a:lnTo>
                  <a:pt x="110824" y="53489"/>
                </a:lnTo>
                <a:lnTo>
                  <a:pt x="110824" y="53489"/>
                </a:lnTo>
                <a:lnTo>
                  <a:pt x="116143" y="44310"/>
                </a:lnTo>
                <a:close/>
                <a:moveTo>
                  <a:pt x="127784" y="44310"/>
                </a:moveTo>
                <a:lnTo>
                  <a:pt x="127784" y="50419"/>
                </a:lnTo>
                <a:lnTo>
                  <a:pt x="122465" y="53489"/>
                </a:lnTo>
                <a:lnTo>
                  <a:pt x="122465" y="53489"/>
                </a:lnTo>
                <a:lnTo>
                  <a:pt x="127784" y="44310"/>
                </a:lnTo>
                <a:close/>
                <a:moveTo>
                  <a:pt x="139396" y="44310"/>
                </a:moveTo>
                <a:lnTo>
                  <a:pt x="139396" y="50419"/>
                </a:lnTo>
                <a:lnTo>
                  <a:pt x="134076" y="53489"/>
                </a:lnTo>
                <a:lnTo>
                  <a:pt x="134076" y="53489"/>
                </a:lnTo>
                <a:lnTo>
                  <a:pt x="139396" y="44310"/>
                </a:lnTo>
                <a:close/>
                <a:moveTo>
                  <a:pt x="151037" y="44310"/>
                </a:moveTo>
                <a:lnTo>
                  <a:pt x="151037" y="50419"/>
                </a:lnTo>
                <a:lnTo>
                  <a:pt x="145718" y="53489"/>
                </a:lnTo>
                <a:lnTo>
                  <a:pt x="145718" y="53489"/>
                </a:lnTo>
                <a:lnTo>
                  <a:pt x="151037" y="44310"/>
                </a:lnTo>
                <a:close/>
                <a:moveTo>
                  <a:pt x="162648" y="44310"/>
                </a:moveTo>
                <a:lnTo>
                  <a:pt x="162648" y="50419"/>
                </a:lnTo>
                <a:lnTo>
                  <a:pt x="157329" y="53489"/>
                </a:lnTo>
                <a:lnTo>
                  <a:pt x="157329" y="53489"/>
                </a:lnTo>
                <a:lnTo>
                  <a:pt x="162648" y="44310"/>
                </a:lnTo>
                <a:close/>
                <a:moveTo>
                  <a:pt x="174290" y="44310"/>
                </a:moveTo>
                <a:lnTo>
                  <a:pt x="174290" y="50419"/>
                </a:lnTo>
                <a:lnTo>
                  <a:pt x="168971" y="53489"/>
                </a:lnTo>
                <a:lnTo>
                  <a:pt x="168971" y="53489"/>
                </a:lnTo>
                <a:lnTo>
                  <a:pt x="174290" y="44310"/>
                </a:lnTo>
                <a:close/>
                <a:moveTo>
                  <a:pt x="185871" y="44310"/>
                </a:moveTo>
                <a:lnTo>
                  <a:pt x="185871" y="50419"/>
                </a:lnTo>
                <a:lnTo>
                  <a:pt x="180551" y="53489"/>
                </a:lnTo>
                <a:lnTo>
                  <a:pt x="180551" y="53489"/>
                </a:lnTo>
                <a:lnTo>
                  <a:pt x="185871" y="44310"/>
                </a:lnTo>
                <a:close/>
                <a:moveTo>
                  <a:pt x="197512" y="44310"/>
                </a:moveTo>
                <a:lnTo>
                  <a:pt x="197512" y="50419"/>
                </a:lnTo>
                <a:lnTo>
                  <a:pt x="192193" y="53489"/>
                </a:lnTo>
                <a:lnTo>
                  <a:pt x="192193" y="53489"/>
                </a:lnTo>
                <a:lnTo>
                  <a:pt x="197512" y="44310"/>
                </a:lnTo>
                <a:close/>
                <a:moveTo>
                  <a:pt x="209123" y="44310"/>
                </a:moveTo>
                <a:lnTo>
                  <a:pt x="209123" y="50419"/>
                </a:lnTo>
                <a:lnTo>
                  <a:pt x="203804" y="53489"/>
                </a:lnTo>
                <a:lnTo>
                  <a:pt x="203804" y="53489"/>
                </a:lnTo>
                <a:lnTo>
                  <a:pt x="209123" y="44310"/>
                </a:lnTo>
                <a:close/>
                <a:moveTo>
                  <a:pt x="220765" y="44310"/>
                </a:moveTo>
                <a:lnTo>
                  <a:pt x="220765" y="50419"/>
                </a:lnTo>
                <a:lnTo>
                  <a:pt x="215446" y="53489"/>
                </a:lnTo>
                <a:lnTo>
                  <a:pt x="215446" y="53489"/>
                </a:lnTo>
                <a:lnTo>
                  <a:pt x="220765" y="44310"/>
                </a:lnTo>
                <a:close/>
                <a:moveTo>
                  <a:pt x="243957" y="44310"/>
                </a:moveTo>
                <a:lnTo>
                  <a:pt x="243957" y="50419"/>
                </a:lnTo>
                <a:lnTo>
                  <a:pt x="238638" y="53489"/>
                </a:lnTo>
                <a:lnTo>
                  <a:pt x="238638" y="53489"/>
                </a:lnTo>
                <a:lnTo>
                  <a:pt x="243957" y="44310"/>
                </a:lnTo>
                <a:close/>
                <a:moveTo>
                  <a:pt x="255598" y="44310"/>
                </a:moveTo>
                <a:lnTo>
                  <a:pt x="255598" y="50419"/>
                </a:lnTo>
                <a:lnTo>
                  <a:pt x="250279" y="53489"/>
                </a:lnTo>
                <a:lnTo>
                  <a:pt x="250279" y="53489"/>
                </a:lnTo>
                <a:lnTo>
                  <a:pt x="255598" y="44310"/>
                </a:lnTo>
                <a:close/>
                <a:moveTo>
                  <a:pt x="34834" y="44249"/>
                </a:moveTo>
                <a:lnTo>
                  <a:pt x="34834" y="50419"/>
                </a:lnTo>
                <a:lnTo>
                  <a:pt x="29515" y="53489"/>
                </a:lnTo>
                <a:lnTo>
                  <a:pt x="29515" y="53489"/>
                </a:lnTo>
                <a:lnTo>
                  <a:pt x="34834" y="44249"/>
                </a:lnTo>
                <a:close/>
                <a:moveTo>
                  <a:pt x="46446" y="44249"/>
                </a:moveTo>
                <a:lnTo>
                  <a:pt x="46446" y="50419"/>
                </a:lnTo>
                <a:lnTo>
                  <a:pt x="41126" y="53489"/>
                </a:lnTo>
                <a:lnTo>
                  <a:pt x="41126" y="53489"/>
                </a:lnTo>
                <a:lnTo>
                  <a:pt x="46446" y="44249"/>
                </a:lnTo>
                <a:close/>
                <a:moveTo>
                  <a:pt x="232376" y="44310"/>
                </a:moveTo>
                <a:lnTo>
                  <a:pt x="232376" y="50419"/>
                </a:lnTo>
                <a:lnTo>
                  <a:pt x="227057" y="53489"/>
                </a:lnTo>
                <a:lnTo>
                  <a:pt x="232376" y="44310"/>
                </a:lnTo>
                <a:close/>
                <a:moveTo>
                  <a:pt x="267210" y="44310"/>
                </a:moveTo>
                <a:lnTo>
                  <a:pt x="267210" y="50419"/>
                </a:lnTo>
                <a:lnTo>
                  <a:pt x="261890" y="53489"/>
                </a:lnTo>
                <a:lnTo>
                  <a:pt x="267210" y="44310"/>
                </a:lnTo>
                <a:close/>
                <a:moveTo>
                  <a:pt x="278851" y="44310"/>
                </a:moveTo>
                <a:lnTo>
                  <a:pt x="278851" y="50419"/>
                </a:lnTo>
                <a:lnTo>
                  <a:pt x="273532" y="53489"/>
                </a:lnTo>
                <a:lnTo>
                  <a:pt x="278851" y="44310"/>
                </a:lnTo>
                <a:close/>
                <a:moveTo>
                  <a:pt x="11582" y="44249"/>
                </a:moveTo>
                <a:lnTo>
                  <a:pt x="11582" y="50419"/>
                </a:lnTo>
                <a:lnTo>
                  <a:pt x="6262" y="53489"/>
                </a:lnTo>
                <a:lnTo>
                  <a:pt x="11582" y="44249"/>
                </a:lnTo>
                <a:close/>
                <a:moveTo>
                  <a:pt x="23223" y="44310"/>
                </a:moveTo>
                <a:lnTo>
                  <a:pt x="23223" y="50419"/>
                </a:lnTo>
                <a:lnTo>
                  <a:pt x="17904" y="53489"/>
                </a:lnTo>
                <a:lnTo>
                  <a:pt x="23223" y="44310"/>
                </a:lnTo>
                <a:close/>
                <a:moveTo>
                  <a:pt x="69850" y="50601"/>
                </a:moveTo>
                <a:lnTo>
                  <a:pt x="75169" y="53671"/>
                </a:lnTo>
                <a:lnTo>
                  <a:pt x="64531" y="53671"/>
                </a:lnTo>
                <a:lnTo>
                  <a:pt x="69850" y="50601"/>
                </a:lnTo>
                <a:close/>
                <a:moveTo>
                  <a:pt x="81431" y="50601"/>
                </a:moveTo>
                <a:lnTo>
                  <a:pt x="86750" y="53671"/>
                </a:lnTo>
                <a:lnTo>
                  <a:pt x="76112" y="53671"/>
                </a:lnTo>
                <a:lnTo>
                  <a:pt x="81431" y="50601"/>
                </a:lnTo>
                <a:close/>
                <a:moveTo>
                  <a:pt x="93042" y="50601"/>
                </a:moveTo>
                <a:lnTo>
                  <a:pt x="98361" y="53671"/>
                </a:lnTo>
                <a:lnTo>
                  <a:pt x="87723" y="53671"/>
                </a:lnTo>
                <a:lnTo>
                  <a:pt x="93042" y="50601"/>
                </a:lnTo>
                <a:close/>
                <a:moveTo>
                  <a:pt x="104684" y="50601"/>
                </a:moveTo>
                <a:lnTo>
                  <a:pt x="110003" y="53671"/>
                </a:lnTo>
                <a:lnTo>
                  <a:pt x="99364" y="53671"/>
                </a:lnTo>
                <a:lnTo>
                  <a:pt x="104684" y="50601"/>
                </a:lnTo>
                <a:close/>
                <a:moveTo>
                  <a:pt x="116295" y="50601"/>
                </a:moveTo>
                <a:lnTo>
                  <a:pt x="121614" y="53671"/>
                </a:lnTo>
                <a:lnTo>
                  <a:pt x="110976" y="53671"/>
                </a:lnTo>
                <a:lnTo>
                  <a:pt x="116295" y="50601"/>
                </a:lnTo>
                <a:close/>
                <a:moveTo>
                  <a:pt x="127936" y="50601"/>
                </a:moveTo>
                <a:lnTo>
                  <a:pt x="133256" y="53671"/>
                </a:lnTo>
                <a:lnTo>
                  <a:pt x="122617" y="53671"/>
                </a:lnTo>
                <a:lnTo>
                  <a:pt x="127936" y="50601"/>
                </a:lnTo>
                <a:close/>
                <a:moveTo>
                  <a:pt x="139548" y="50601"/>
                </a:moveTo>
                <a:lnTo>
                  <a:pt x="144867" y="53671"/>
                </a:lnTo>
                <a:lnTo>
                  <a:pt x="134228" y="53671"/>
                </a:lnTo>
                <a:lnTo>
                  <a:pt x="139548" y="50601"/>
                </a:lnTo>
                <a:close/>
                <a:moveTo>
                  <a:pt x="151159" y="50601"/>
                </a:moveTo>
                <a:lnTo>
                  <a:pt x="156478" y="53671"/>
                </a:lnTo>
                <a:lnTo>
                  <a:pt x="145840" y="53671"/>
                </a:lnTo>
                <a:lnTo>
                  <a:pt x="151159" y="50601"/>
                </a:lnTo>
                <a:close/>
                <a:moveTo>
                  <a:pt x="162770" y="50601"/>
                </a:moveTo>
                <a:lnTo>
                  <a:pt x="168089" y="53671"/>
                </a:lnTo>
                <a:lnTo>
                  <a:pt x="157451" y="53671"/>
                </a:lnTo>
                <a:lnTo>
                  <a:pt x="162770" y="50601"/>
                </a:lnTo>
                <a:close/>
                <a:moveTo>
                  <a:pt x="174411" y="50601"/>
                </a:moveTo>
                <a:lnTo>
                  <a:pt x="179731" y="53671"/>
                </a:lnTo>
                <a:lnTo>
                  <a:pt x="169092" y="53671"/>
                </a:lnTo>
                <a:lnTo>
                  <a:pt x="174411" y="50601"/>
                </a:lnTo>
                <a:close/>
                <a:moveTo>
                  <a:pt x="186023" y="50601"/>
                </a:moveTo>
                <a:lnTo>
                  <a:pt x="191342" y="53671"/>
                </a:lnTo>
                <a:lnTo>
                  <a:pt x="180703" y="53671"/>
                </a:lnTo>
                <a:lnTo>
                  <a:pt x="186023" y="50601"/>
                </a:lnTo>
                <a:close/>
                <a:moveTo>
                  <a:pt x="197634" y="50601"/>
                </a:moveTo>
                <a:lnTo>
                  <a:pt x="202953" y="53671"/>
                </a:lnTo>
                <a:lnTo>
                  <a:pt x="192345" y="53671"/>
                </a:lnTo>
                <a:lnTo>
                  <a:pt x="197634" y="50601"/>
                </a:lnTo>
                <a:close/>
                <a:moveTo>
                  <a:pt x="209275" y="50601"/>
                </a:moveTo>
                <a:lnTo>
                  <a:pt x="214595" y="53671"/>
                </a:lnTo>
                <a:lnTo>
                  <a:pt x="203956" y="53671"/>
                </a:lnTo>
                <a:lnTo>
                  <a:pt x="209275" y="50601"/>
                </a:lnTo>
                <a:close/>
                <a:moveTo>
                  <a:pt x="220856" y="50601"/>
                </a:moveTo>
                <a:lnTo>
                  <a:pt x="226175" y="53671"/>
                </a:lnTo>
                <a:lnTo>
                  <a:pt x="215537" y="53671"/>
                </a:lnTo>
                <a:lnTo>
                  <a:pt x="220856" y="50601"/>
                </a:lnTo>
                <a:close/>
                <a:moveTo>
                  <a:pt x="232498" y="50601"/>
                </a:moveTo>
                <a:lnTo>
                  <a:pt x="237817" y="53671"/>
                </a:lnTo>
                <a:lnTo>
                  <a:pt x="227178" y="53671"/>
                </a:lnTo>
                <a:lnTo>
                  <a:pt x="232498" y="50601"/>
                </a:lnTo>
                <a:close/>
                <a:moveTo>
                  <a:pt x="244109" y="50601"/>
                </a:moveTo>
                <a:lnTo>
                  <a:pt x="249428" y="53671"/>
                </a:lnTo>
                <a:lnTo>
                  <a:pt x="238790" y="53671"/>
                </a:lnTo>
                <a:lnTo>
                  <a:pt x="244109" y="50601"/>
                </a:lnTo>
                <a:close/>
                <a:moveTo>
                  <a:pt x="255750" y="50601"/>
                </a:moveTo>
                <a:lnTo>
                  <a:pt x="261070" y="53671"/>
                </a:lnTo>
                <a:lnTo>
                  <a:pt x="250431" y="53671"/>
                </a:lnTo>
                <a:lnTo>
                  <a:pt x="255750" y="50601"/>
                </a:lnTo>
                <a:close/>
                <a:moveTo>
                  <a:pt x="267362" y="50601"/>
                </a:moveTo>
                <a:lnTo>
                  <a:pt x="272681" y="53671"/>
                </a:lnTo>
                <a:lnTo>
                  <a:pt x="262042" y="53671"/>
                </a:lnTo>
                <a:lnTo>
                  <a:pt x="267362" y="50601"/>
                </a:lnTo>
                <a:close/>
                <a:moveTo>
                  <a:pt x="279003" y="50601"/>
                </a:moveTo>
                <a:lnTo>
                  <a:pt x="284322" y="53671"/>
                </a:lnTo>
                <a:lnTo>
                  <a:pt x="273684" y="53671"/>
                </a:lnTo>
                <a:lnTo>
                  <a:pt x="279003" y="50601"/>
                </a:lnTo>
                <a:close/>
                <a:moveTo>
                  <a:pt x="11703" y="50632"/>
                </a:moveTo>
                <a:lnTo>
                  <a:pt x="17023" y="53732"/>
                </a:lnTo>
                <a:lnTo>
                  <a:pt x="6384" y="53732"/>
                </a:lnTo>
                <a:lnTo>
                  <a:pt x="11703" y="50632"/>
                </a:lnTo>
                <a:close/>
                <a:moveTo>
                  <a:pt x="23345" y="50632"/>
                </a:moveTo>
                <a:lnTo>
                  <a:pt x="28664" y="53732"/>
                </a:lnTo>
                <a:lnTo>
                  <a:pt x="18026" y="53732"/>
                </a:lnTo>
                <a:lnTo>
                  <a:pt x="23345" y="50632"/>
                </a:lnTo>
                <a:close/>
                <a:moveTo>
                  <a:pt x="34956" y="50632"/>
                </a:moveTo>
                <a:lnTo>
                  <a:pt x="40275" y="53732"/>
                </a:lnTo>
                <a:lnTo>
                  <a:pt x="29637" y="53732"/>
                </a:lnTo>
                <a:lnTo>
                  <a:pt x="34956" y="50632"/>
                </a:lnTo>
                <a:close/>
                <a:moveTo>
                  <a:pt x="46598" y="50632"/>
                </a:moveTo>
                <a:lnTo>
                  <a:pt x="51886" y="53732"/>
                </a:lnTo>
                <a:lnTo>
                  <a:pt x="41248" y="53732"/>
                </a:lnTo>
                <a:lnTo>
                  <a:pt x="46598" y="50632"/>
                </a:lnTo>
                <a:close/>
                <a:moveTo>
                  <a:pt x="58209" y="50632"/>
                </a:moveTo>
                <a:lnTo>
                  <a:pt x="63528" y="53732"/>
                </a:lnTo>
                <a:lnTo>
                  <a:pt x="52889" y="53732"/>
                </a:lnTo>
                <a:lnTo>
                  <a:pt x="58209" y="50632"/>
                </a:lnTo>
                <a:close/>
                <a:moveTo>
                  <a:pt x="17023" y="53945"/>
                </a:moveTo>
                <a:lnTo>
                  <a:pt x="11703" y="57015"/>
                </a:lnTo>
                <a:lnTo>
                  <a:pt x="6384" y="53945"/>
                </a:lnTo>
                <a:close/>
                <a:moveTo>
                  <a:pt x="28664" y="53945"/>
                </a:moveTo>
                <a:lnTo>
                  <a:pt x="23345" y="57015"/>
                </a:lnTo>
                <a:lnTo>
                  <a:pt x="18026" y="53945"/>
                </a:lnTo>
                <a:close/>
                <a:moveTo>
                  <a:pt x="40275" y="53945"/>
                </a:moveTo>
                <a:lnTo>
                  <a:pt x="34956" y="57015"/>
                </a:lnTo>
                <a:lnTo>
                  <a:pt x="29637" y="53945"/>
                </a:lnTo>
                <a:close/>
                <a:moveTo>
                  <a:pt x="51886" y="53945"/>
                </a:moveTo>
                <a:lnTo>
                  <a:pt x="46567" y="57015"/>
                </a:lnTo>
                <a:lnTo>
                  <a:pt x="41248" y="53945"/>
                </a:lnTo>
                <a:close/>
                <a:moveTo>
                  <a:pt x="63528" y="53945"/>
                </a:moveTo>
                <a:lnTo>
                  <a:pt x="58209" y="57015"/>
                </a:lnTo>
                <a:lnTo>
                  <a:pt x="52889" y="53945"/>
                </a:lnTo>
                <a:close/>
                <a:moveTo>
                  <a:pt x="75169" y="53945"/>
                </a:moveTo>
                <a:lnTo>
                  <a:pt x="69850" y="57015"/>
                </a:lnTo>
                <a:lnTo>
                  <a:pt x="64531" y="53945"/>
                </a:lnTo>
                <a:close/>
                <a:moveTo>
                  <a:pt x="86750" y="53945"/>
                </a:moveTo>
                <a:lnTo>
                  <a:pt x="81431" y="57015"/>
                </a:lnTo>
                <a:lnTo>
                  <a:pt x="76112" y="53945"/>
                </a:lnTo>
                <a:close/>
                <a:moveTo>
                  <a:pt x="98361" y="53945"/>
                </a:moveTo>
                <a:lnTo>
                  <a:pt x="93042" y="57015"/>
                </a:lnTo>
                <a:lnTo>
                  <a:pt x="87723" y="53945"/>
                </a:lnTo>
                <a:close/>
                <a:moveTo>
                  <a:pt x="110003" y="53945"/>
                </a:moveTo>
                <a:lnTo>
                  <a:pt x="104684" y="57015"/>
                </a:lnTo>
                <a:lnTo>
                  <a:pt x="99364" y="53945"/>
                </a:lnTo>
                <a:close/>
                <a:moveTo>
                  <a:pt x="121614" y="53945"/>
                </a:moveTo>
                <a:lnTo>
                  <a:pt x="116295" y="57015"/>
                </a:lnTo>
                <a:lnTo>
                  <a:pt x="110976" y="53945"/>
                </a:lnTo>
                <a:close/>
                <a:moveTo>
                  <a:pt x="133256" y="53945"/>
                </a:moveTo>
                <a:lnTo>
                  <a:pt x="127936" y="57015"/>
                </a:lnTo>
                <a:lnTo>
                  <a:pt x="122617" y="53945"/>
                </a:lnTo>
                <a:close/>
                <a:moveTo>
                  <a:pt x="144867" y="53945"/>
                </a:moveTo>
                <a:lnTo>
                  <a:pt x="139548" y="57015"/>
                </a:lnTo>
                <a:lnTo>
                  <a:pt x="134228" y="53945"/>
                </a:lnTo>
                <a:close/>
                <a:moveTo>
                  <a:pt x="156478" y="53945"/>
                </a:moveTo>
                <a:lnTo>
                  <a:pt x="151159" y="57015"/>
                </a:lnTo>
                <a:lnTo>
                  <a:pt x="145840" y="53945"/>
                </a:lnTo>
                <a:close/>
                <a:moveTo>
                  <a:pt x="168089" y="53945"/>
                </a:moveTo>
                <a:lnTo>
                  <a:pt x="162770" y="57015"/>
                </a:lnTo>
                <a:lnTo>
                  <a:pt x="157451" y="53945"/>
                </a:lnTo>
                <a:close/>
                <a:moveTo>
                  <a:pt x="179731" y="53945"/>
                </a:moveTo>
                <a:lnTo>
                  <a:pt x="174411" y="57015"/>
                </a:lnTo>
                <a:lnTo>
                  <a:pt x="169092" y="53945"/>
                </a:lnTo>
                <a:close/>
                <a:moveTo>
                  <a:pt x="191342" y="53945"/>
                </a:moveTo>
                <a:lnTo>
                  <a:pt x="186023" y="57015"/>
                </a:lnTo>
                <a:lnTo>
                  <a:pt x="180703" y="53945"/>
                </a:lnTo>
                <a:close/>
                <a:moveTo>
                  <a:pt x="202953" y="53945"/>
                </a:moveTo>
                <a:lnTo>
                  <a:pt x="197634" y="57015"/>
                </a:lnTo>
                <a:lnTo>
                  <a:pt x="192315" y="53945"/>
                </a:lnTo>
                <a:close/>
                <a:moveTo>
                  <a:pt x="214564" y="53945"/>
                </a:moveTo>
                <a:lnTo>
                  <a:pt x="209245" y="57015"/>
                </a:lnTo>
                <a:lnTo>
                  <a:pt x="203926" y="53945"/>
                </a:lnTo>
                <a:close/>
                <a:moveTo>
                  <a:pt x="226175" y="53945"/>
                </a:moveTo>
                <a:lnTo>
                  <a:pt x="220856" y="57015"/>
                </a:lnTo>
                <a:lnTo>
                  <a:pt x="215537" y="53945"/>
                </a:lnTo>
                <a:close/>
                <a:moveTo>
                  <a:pt x="237817" y="53945"/>
                </a:moveTo>
                <a:lnTo>
                  <a:pt x="232498" y="57015"/>
                </a:lnTo>
                <a:lnTo>
                  <a:pt x="227178" y="53945"/>
                </a:lnTo>
                <a:close/>
                <a:moveTo>
                  <a:pt x="249428" y="53945"/>
                </a:moveTo>
                <a:lnTo>
                  <a:pt x="244109" y="57015"/>
                </a:lnTo>
                <a:lnTo>
                  <a:pt x="238790" y="53945"/>
                </a:lnTo>
                <a:close/>
                <a:moveTo>
                  <a:pt x="261070" y="53945"/>
                </a:moveTo>
                <a:lnTo>
                  <a:pt x="255750" y="57015"/>
                </a:lnTo>
                <a:lnTo>
                  <a:pt x="250431" y="53945"/>
                </a:lnTo>
                <a:close/>
                <a:moveTo>
                  <a:pt x="272681" y="53945"/>
                </a:moveTo>
                <a:lnTo>
                  <a:pt x="267362" y="57015"/>
                </a:lnTo>
                <a:lnTo>
                  <a:pt x="262042" y="53945"/>
                </a:lnTo>
                <a:close/>
                <a:moveTo>
                  <a:pt x="284292" y="53945"/>
                </a:moveTo>
                <a:lnTo>
                  <a:pt x="278973" y="57015"/>
                </a:lnTo>
                <a:lnTo>
                  <a:pt x="273653" y="53945"/>
                </a:lnTo>
                <a:close/>
                <a:moveTo>
                  <a:pt x="17174" y="54188"/>
                </a:moveTo>
                <a:lnTo>
                  <a:pt x="11855" y="63368"/>
                </a:lnTo>
                <a:lnTo>
                  <a:pt x="11855" y="57258"/>
                </a:lnTo>
                <a:lnTo>
                  <a:pt x="17174" y="54188"/>
                </a:lnTo>
                <a:close/>
                <a:moveTo>
                  <a:pt x="28816" y="54188"/>
                </a:moveTo>
                <a:lnTo>
                  <a:pt x="23497" y="63368"/>
                </a:lnTo>
                <a:lnTo>
                  <a:pt x="23497" y="57258"/>
                </a:lnTo>
                <a:lnTo>
                  <a:pt x="28816" y="54188"/>
                </a:lnTo>
                <a:close/>
                <a:moveTo>
                  <a:pt x="52008" y="54188"/>
                </a:moveTo>
                <a:lnTo>
                  <a:pt x="46689" y="63368"/>
                </a:lnTo>
                <a:lnTo>
                  <a:pt x="46689" y="57258"/>
                </a:lnTo>
                <a:lnTo>
                  <a:pt x="52008" y="54188"/>
                </a:lnTo>
                <a:close/>
                <a:moveTo>
                  <a:pt x="63650" y="54188"/>
                </a:moveTo>
                <a:lnTo>
                  <a:pt x="58330" y="63368"/>
                </a:lnTo>
                <a:lnTo>
                  <a:pt x="58330" y="57258"/>
                </a:lnTo>
                <a:lnTo>
                  <a:pt x="63650" y="54188"/>
                </a:lnTo>
                <a:close/>
                <a:moveTo>
                  <a:pt x="226327" y="54188"/>
                </a:moveTo>
                <a:lnTo>
                  <a:pt x="221008" y="63368"/>
                </a:lnTo>
                <a:lnTo>
                  <a:pt x="221008" y="57258"/>
                </a:lnTo>
                <a:lnTo>
                  <a:pt x="226327" y="54188"/>
                </a:lnTo>
                <a:close/>
                <a:moveTo>
                  <a:pt x="237969" y="54188"/>
                </a:moveTo>
                <a:lnTo>
                  <a:pt x="232650" y="63368"/>
                </a:lnTo>
                <a:lnTo>
                  <a:pt x="232650" y="57258"/>
                </a:lnTo>
                <a:lnTo>
                  <a:pt x="237969" y="54188"/>
                </a:lnTo>
                <a:close/>
                <a:moveTo>
                  <a:pt x="249550" y="54188"/>
                </a:moveTo>
                <a:lnTo>
                  <a:pt x="244230" y="63368"/>
                </a:lnTo>
                <a:lnTo>
                  <a:pt x="244230" y="57258"/>
                </a:lnTo>
                <a:lnTo>
                  <a:pt x="249550" y="54188"/>
                </a:lnTo>
                <a:close/>
                <a:moveTo>
                  <a:pt x="261191" y="54188"/>
                </a:moveTo>
                <a:lnTo>
                  <a:pt x="255872" y="63368"/>
                </a:lnTo>
                <a:lnTo>
                  <a:pt x="255872" y="57258"/>
                </a:lnTo>
                <a:lnTo>
                  <a:pt x="261191" y="54188"/>
                </a:lnTo>
                <a:close/>
                <a:moveTo>
                  <a:pt x="272802" y="54188"/>
                </a:moveTo>
                <a:lnTo>
                  <a:pt x="267483" y="63368"/>
                </a:lnTo>
                <a:lnTo>
                  <a:pt x="267483" y="57258"/>
                </a:lnTo>
                <a:lnTo>
                  <a:pt x="272802" y="54188"/>
                </a:lnTo>
                <a:close/>
                <a:moveTo>
                  <a:pt x="284444" y="54188"/>
                </a:moveTo>
                <a:lnTo>
                  <a:pt x="279125" y="63368"/>
                </a:lnTo>
                <a:lnTo>
                  <a:pt x="279125" y="57258"/>
                </a:lnTo>
                <a:lnTo>
                  <a:pt x="284444" y="54188"/>
                </a:lnTo>
                <a:close/>
                <a:moveTo>
                  <a:pt x="6262" y="54218"/>
                </a:moveTo>
                <a:lnTo>
                  <a:pt x="11582" y="57258"/>
                </a:lnTo>
                <a:lnTo>
                  <a:pt x="11582" y="63398"/>
                </a:lnTo>
                <a:lnTo>
                  <a:pt x="6262" y="54218"/>
                </a:lnTo>
                <a:close/>
                <a:moveTo>
                  <a:pt x="17904" y="54218"/>
                </a:moveTo>
                <a:lnTo>
                  <a:pt x="23223" y="57258"/>
                </a:lnTo>
                <a:lnTo>
                  <a:pt x="23223" y="63398"/>
                </a:lnTo>
                <a:lnTo>
                  <a:pt x="17904" y="54218"/>
                </a:lnTo>
                <a:close/>
                <a:moveTo>
                  <a:pt x="29515" y="54218"/>
                </a:moveTo>
                <a:lnTo>
                  <a:pt x="34834" y="57258"/>
                </a:lnTo>
                <a:lnTo>
                  <a:pt x="34834" y="63398"/>
                </a:lnTo>
                <a:lnTo>
                  <a:pt x="29515" y="54218"/>
                </a:lnTo>
                <a:close/>
                <a:moveTo>
                  <a:pt x="40427" y="54188"/>
                </a:moveTo>
                <a:lnTo>
                  <a:pt x="35108" y="63398"/>
                </a:lnTo>
                <a:lnTo>
                  <a:pt x="35108" y="57258"/>
                </a:lnTo>
                <a:lnTo>
                  <a:pt x="40427" y="54188"/>
                </a:lnTo>
                <a:close/>
                <a:moveTo>
                  <a:pt x="41126" y="54218"/>
                </a:moveTo>
                <a:lnTo>
                  <a:pt x="46446" y="57258"/>
                </a:lnTo>
                <a:lnTo>
                  <a:pt x="46446" y="63398"/>
                </a:lnTo>
                <a:lnTo>
                  <a:pt x="41126" y="54218"/>
                </a:lnTo>
                <a:close/>
                <a:moveTo>
                  <a:pt x="52737" y="54218"/>
                </a:moveTo>
                <a:lnTo>
                  <a:pt x="58057" y="57258"/>
                </a:lnTo>
                <a:lnTo>
                  <a:pt x="58057" y="63398"/>
                </a:lnTo>
                <a:lnTo>
                  <a:pt x="52737" y="54218"/>
                </a:lnTo>
                <a:close/>
                <a:moveTo>
                  <a:pt x="64379" y="54218"/>
                </a:moveTo>
                <a:lnTo>
                  <a:pt x="69698" y="57258"/>
                </a:lnTo>
                <a:lnTo>
                  <a:pt x="69698" y="63398"/>
                </a:lnTo>
                <a:lnTo>
                  <a:pt x="64379" y="54218"/>
                </a:lnTo>
                <a:close/>
                <a:moveTo>
                  <a:pt x="75261" y="54188"/>
                </a:moveTo>
                <a:lnTo>
                  <a:pt x="69941" y="63398"/>
                </a:lnTo>
                <a:lnTo>
                  <a:pt x="69941" y="57258"/>
                </a:lnTo>
                <a:lnTo>
                  <a:pt x="75261" y="54188"/>
                </a:lnTo>
                <a:close/>
                <a:moveTo>
                  <a:pt x="75990" y="54218"/>
                </a:moveTo>
                <a:lnTo>
                  <a:pt x="81309" y="57258"/>
                </a:lnTo>
                <a:lnTo>
                  <a:pt x="81309" y="63398"/>
                </a:lnTo>
                <a:lnTo>
                  <a:pt x="75990" y="54218"/>
                </a:lnTo>
                <a:close/>
                <a:moveTo>
                  <a:pt x="86902" y="54188"/>
                </a:moveTo>
                <a:lnTo>
                  <a:pt x="81583" y="63398"/>
                </a:lnTo>
                <a:lnTo>
                  <a:pt x="81583" y="57258"/>
                </a:lnTo>
                <a:lnTo>
                  <a:pt x="86902" y="54188"/>
                </a:lnTo>
                <a:close/>
                <a:moveTo>
                  <a:pt x="87632" y="54218"/>
                </a:moveTo>
                <a:lnTo>
                  <a:pt x="92951" y="57258"/>
                </a:lnTo>
                <a:lnTo>
                  <a:pt x="92951" y="63398"/>
                </a:lnTo>
                <a:lnTo>
                  <a:pt x="87632" y="54218"/>
                </a:lnTo>
                <a:close/>
                <a:moveTo>
                  <a:pt x="98513" y="54188"/>
                </a:moveTo>
                <a:lnTo>
                  <a:pt x="93194" y="63398"/>
                </a:lnTo>
                <a:lnTo>
                  <a:pt x="93194" y="57258"/>
                </a:lnTo>
                <a:lnTo>
                  <a:pt x="98513" y="54188"/>
                </a:lnTo>
                <a:close/>
                <a:moveTo>
                  <a:pt x="99243" y="54218"/>
                </a:moveTo>
                <a:lnTo>
                  <a:pt x="104562" y="57258"/>
                </a:lnTo>
                <a:lnTo>
                  <a:pt x="104562" y="63398"/>
                </a:lnTo>
                <a:lnTo>
                  <a:pt x="99243" y="54218"/>
                </a:lnTo>
                <a:close/>
                <a:moveTo>
                  <a:pt x="110155" y="54188"/>
                </a:moveTo>
                <a:lnTo>
                  <a:pt x="104836" y="63398"/>
                </a:lnTo>
                <a:lnTo>
                  <a:pt x="104836" y="57258"/>
                </a:lnTo>
                <a:lnTo>
                  <a:pt x="110155" y="54188"/>
                </a:lnTo>
                <a:close/>
                <a:moveTo>
                  <a:pt x="110824" y="54218"/>
                </a:moveTo>
                <a:lnTo>
                  <a:pt x="116143" y="57258"/>
                </a:lnTo>
                <a:lnTo>
                  <a:pt x="116143" y="63398"/>
                </a:lnTo>
                <a:lnTo>
                  <a:pt x="110824" y="54218"/>
                </a:lnTo>
                <a:close/>
                <a:moveTo>
                  <a:pt x="121736" y="54188"/>
                </a:moveTo>
                <a:lnTo>
                  <a:pt x="116416" y="63398"/>
                </a:lnTo>
                <a:lnTo>
                  <a:pt x="116416" y="57258"/>
                </a:lnTo>
                <a:lnTo>
                  <a:pt x="121736" y="54188"/>
                </a:lnTo>
                <a:close/>
                <a:moveTo>
                  <a:pt x="122465" y="54218"/>
                </a:moveTo>
                <a:lnTo>
                  <a:pt x="127784" y="57258"/>
                </a:lnTo>
                <a:lnTo>
                  <a:pt x="127784" y="63398"/>
                </a:lnTo>
                <a:lnTo>
                  <a:pt x="122465" y="54218"/>
                </a:lnTo>
                <a:close/>
                <a:moveTo>
                  <a:pt x="133377" y="54188"/>
                </a:moveTo>
                <a:lnTo>
                  <a:pt x="128058" y="63398"/>
                </a:lnTo>
                <a:lnTo>
                  <a:pt x="128058" y="57258"/>
                </a:lnTo>
                <a:lnTo>
                  <a:pt x="133377" y="54188"/>
                </a:lnTo>
                <a:close/>
                <a:moveTo>
                  <a:pt x="134076" y="54218"/>
                </a:moveTo>
                <a:lnTo>
                  <a:pt x="139396" y="57258"/>
                </a:lnTo>
                <a:lnTo>
                  <a:pt x="139396" y="63398"/>
                </a:lnTo>
                <a:lnTo>
                  <a:pt x="134076" y="54218"/>
                </a:lnTo>
                <a:close/>
                <a:moveTo>
                  <a:pt x="144988" y="54188"/>
                </a:moveTo>
                <a:lnTo>
                  <a:pt x="139669" y="63398"/>
                </a:lnTo>
                <a:lnTo>
                  <a:pt x="139669" y="57258"/>
                </a:lnTo>
                <a:lnTo>
                  <a:pt x="144988" y="54188"/>
                </a:lnTo>
                <a:close/>
                <a:moveTo>
                  <a:pt x="145718" y="54218"/>
                </a:moveTo>
                <a:lnTo>
                  <a:pt x="151037" y="57258"/>
                </a:lnTo>
                <a:lnTo>
                  <a:pt x="151037" y="63398"/>
                </a:lnTo>
                <a:lnTo>
                  <a:pt x="145718" y="54218"/>
                </a:lnTo>
                <a:close/>
                <a:moveTo>
                  <a:pt x="156630" y="54188"/>
                </a:moveTo>
                <a:lnTo>
                  <a:pt x="151311" y="63398"/>
                </a:lnTo>
                <a:lnTo>
                  <a:pt x="151311" y="57258"/>
                </a:lnTo>
                <a:lnTo>
                  <a:pt x="156630" y="54188"/>
                </a:lnTo>
                <a:close/>
                <a:moveTo>
                  <a:pt x="157329" y="54218"/>
                </a:moveTo>
                <a:lnTo>
                  <a:pt x="162648" y="57258"/>
                </a:lnTo>
                <a:lnTo>
                  <a:pt x="162648" y="63398"/>
                </a:lnTo>
                <a:lnTo>
                  <a:pt x="157329" y="54218"/>
                </a:lnTo>
                <a:close/>
                <a:moveTo>
                  <a:pt x="168241" y="54188"/>
                </a:moveTo>
                <a:lnTo>
                  <a:pt x="162922" y="63398"/>
                </a:lnTo>
                <a:lnTo>
                  <a:pt x="162922" y="57258"/>
                </a:lnTo>
                <a:lnTo>
                  <a:pt x="168241" y="54188"/>
                </a:lnTo>
                <a:close/>
                <a:moveTo>
                  <a:pt x="168971" y="54218"/>
                </a:moveTo>
                <a:lnTo>
                  <a:pt x="174290" y="57258"/>
                </a:lnTo>
                <a:lnTo>
                  <a:pt x="174290" y="63398"/>
                </a:lnTo>
                <a:lnTo>
                  <a:pt x="168971" y="54218"/>
                </a:lnTo>
                <a:close/>
                <a:moveTo>
                  <a:pt x="179822" y="54188"/>
                </a:moveTo>
                <a:lnTo>
                  <a:pt x="174503" y="63398"/>
                </a:lnTo>
                <a:lnTo>
                  <a:pt x="174503" y="57258"/>
                </a:lnTo>
                <a:lnTo>
                  <a:pt x="179822" y="54188"/>
                </a:lnTo>
                <a:close/>
                <a:moveTo>
                  <a:pt x="180551" y="54218"/>
                </a:moveTo>
                <a:lnTo>
                  <a:pt x="185871" y="57258"/>
                </a:lnTo>
                <a:lnTo>
                  <a:pt x="185871" y="63398"/>
                </a:lnTo>
                <a:lnTo>
                  <a:pt x="180551" y="54218"/>
                </a:lnTo>
                <a:close/>
                <a:moveTo>
                  <a:pt x="191463" y="54188"/>
                </a:moveTo>
                <a:lnTo>
                  <a:pt x="186144" y="63398"/>
                </a:lnTo>
                <a:lnTo>
                  <a:pt x="186144" y="57258"/>
                </a:lnTo>
                <a:lnTo>
                  <a:pt x="191463" y="54188"/>
                </a:lnTo>
                <a:close/>
                <a:moveTo>
                  <a:pt x="192193" y="54218"/>
                </a:moveTo>
                <a:lnTo>
                  <a:pt x="197512" y="57258"/>
                </a:lnTo>
                <a:lnTo>
                  <a:pt x="197512" y="63398"/>
                </a:lnTo>
                <a:lnTo>
                  <a:pt x="192193" y="54218"/>
                </a:lnTo>
                <a:close/>
                <a:moveTo>
                  <a:pt x="203075" y="54188"/>
                </a:moveTo>
                <a:lnTo>
                  <a:pt x="197755" y="63398"/>
                </a:lnTo>
                <a:lnTo>
                  <a:pt x="197755" y="57258"/>
                </a:lnTo>
                <a:lnTo>
                  <a:pt x="203075" y="54188"/>
                </a:lnTo>
                <a:close/>
                <a:moveTo>
                  <a:pt x="203804" y="54218"/>
                </a:moveTo>
                <a:lnTo>
                  <a:pt x="209123" y="57258"/>
                </a:lnTo>
                <a:lnTo>
                  <a:pt x="209123" y="63398"/>
                </a:lnTo>
                <a:lnTo>
                  <a:pt x="203804" y="54218"/>
                </a:lnTo>
                <a:close/>
                <a:moveTo>
                  <a:pt x="214716" y="54188"/>
                </a:moveTo>
                <a:lnTo>
                  <a:pt x="209397" y="63398"/>
                </a:lnTo>
                <a:lnTo>
                  <a:pt x="209397" y="57258"/>
                </a:lnTo>
                <a:lnTo>
                  <a:pt x="214716" y="54188"/>
                </a:lnTo>
                <a:close/>
                <a:moveTo>
                  <a:pt x="215446" y="54218"/>
                </a:moveTo>
                <a:lnTo>
                  <a:pt x="220765" y="57258"/>
                </a:lnTo>
                <a:lnTo>
                  <a:pt x="220765" y="63398"/>
                </a:lnTo>
                <a:lnTo>
                  <a:pt x="215446" y="54218"/>
                </a:lnTo>
                <a:close/>
                <a:moveTo>
                  <a:pt x="227057" y="54188"/>
                </a:moveTo>
                <a:lnTo>
                  <a:pt x="232376" y="57258"/>
                </a:lnTo>
                <a:lnTo>
                  <a:pt x="232376" y="63398"/>
                </a:lnTo>
                <a:lnTo>
                  <a:pt x="227057" y="54188"/>
                </a:lnTo>
                <a:close/>
                <a:moveTo>
                  <a:pt x="238668" y="54188"/>
                </a:moveTo>
                <a:lnTo>
                  <a:pt x="243987" y="57258"/>
                </a:lnTo>
                <a:lnTo>
                  <a:pt x="243987" y="63398"/>
                </a:lnTo>
                <a:lnTo>
                  <a:pt x="238668" y="54188"/>
                </a:lnTo>
                <a:close/>
                <a:moveTo>
                  <a:pt x="250279" y="54188"/>
                </a:moveTo>
                <a:lnTo>
                  <a:pt x="255598" y="57258"/>
                </a:lnTo>
                <a:lnTo>
                  <a:pt x="255598" y="63398"/>
                </a:lnTo>
                <a:lnTo>
                  <a:pt x="250279" y="54188"/>
                </a:lnTo>
                <a:close/>
                <a:moveTo>
                  <a:pt x="261890" y="54188"/>
                </a:moveTo>
                <a:lnTo>
                  <a:pt x="267210" y="57258"/>
                </a:lnTo>
                <a:lnTo>
                  <a:pt x="267210" y="63398"/>
                </a:lnTo>
                <a:lnTo>
                  <a:pt x="261890" y="54188"/>
                </a:lnTo>
                <a:close/>
                <a:moveTo>
                  <a:pt x="273532" y="54188"/>
                </a:moveTo>
                <a:lnTo>
                  <a:pt x="278851" y="57258"/>
                </a:lnTo>
                <a:lnTo>
                  <a:pt x="278851" y="63398"/>
                </a:lnTo>
                <a:lnTo>
                  <a:pt x="273532" y="54188"/>
                </a:lnTo>
                <a:close/>
                <a:moveTo>
                  <a:pt x="191676" y="54310"/>
                </a:moveTo>
                <a:lnTo>
                  <a:pt x="191676" y="60450"/>
                </a:lnTo>
                <a:lnTo>
                  <a:pt x="188849" y="62091"/>
                </a:lnTo>
                <a:lnTo>
                  <a:pt x="186357" y="63520"/>
                </a:lnTo>
                <a:lnTo>
                  <a:pt x="186357" y="63520"/>
                </a:lnTo>
                <a:lnTo>
                  <a:pt x="191676" y="54310"/>
                </a:lnTo>
                <a:close/>
                <a:moveTo>
                  <a:pt x="238182" y="54310"/>
                </a:moveTo>
                <a:lnTo>
                  <a:pt x="238182" y="60450"/>
                </a:lnTo>
                <a:lnTo>
                  <a:pt x="235355" y="62091"/>
                </a:lnTo>
                <a:lnTo>
                  <a:pt x="232862" y="63520"/>
                </a:lnTo>
                <a:lnTo>
                  <a:pt x="232862" y="63520"/>
                </a:lnTo>
                <a:lnTo>
                  <a:pt x="238182" y="54310"/>
                </a:lnTo>
                <a:close/>
                <a:moveTo>
                  <a:pt x="52525" y="54340"/>
                </a:moveTo>
                <a:lnTo>
                  <a:pt x="57844" y="63520"/>
                </a:lnTo>
                <a:lnTo>
                  <a:pt x="57844" y="63520"/>
                </a:lnTo>
                <a:lnTo>
                  <a:pt x="55351" y="62091"/>
                </a:lnTo>
                <a:lnTo>
                  <a:pt x="52525" y="60450"/>
                </a:lnTo>
                <a:lnTo>
                  <a:pt x="52525" y="54340"/>
                </a:lnTo>
                <a:close/>
                <a:moveTo>
                  <a:pt x="64136" y="54340"/>
                </a:moveTo>
                <a:lnTo>
                  <a:pt x="69455" y="63520"/>
                </a:lnTo>
                <a:lnTo>
                  <a:pt x="69455" y="63520"/>
                </a:lnTo>
                <a:lnTo>
                  <a:pt x="66993" y="62091"/>
                </a:lnTo>
                <a:lnTo>
                  <a:pt x="64136" y="60450"/>
                </a:lnTo>
                <a:lnTo>
                  <a:pt x="64136" y="54340"/>
                </a:lnTo>
                <a:close/>
                <a:moveTo>
                  <a:pt x="75777" y="54340"/>
                </a:moveTo>
                <a:lnTo>
                  <a:pt x="81097" y="63520"/>
                </a:lnTo>
                <a:lnTo>
                  <a:pt x="81097" y="63520"/>
                </a:lnTo>
                <a:lnTo>
                  <a:pt x="78604" y="62121"/>
                </a:lnTo>
                <a:lnTo>
                  <a:pt x="75777" y="60480"/>
                </a:lnTo>
                <a:lnTo>
                  <a:pt x="75777" y="54340"/>
                </a:lnTo>
                <a:close/>
                <a:moveTo>
                  <a:pt x="98757" y="54310"/>
                </a:moveTo>
                <a:lnTo>
                  <a:pt x="98757" y="60450"/>
                </a:lnTo>
                <a:lnTo>
                  <a:pt x="95899" y="62091"/>
                </a:lnTo>
                <a:lnTo>
                  <a:pt x="93437" y="63520"/>
                </a:lnTo>
                <a:lnTo>
                  <a:pt x="93437" y="63520"/>
                </a:lnTo>
                <a:lnTo>
                  <a:pt x="98757" y="54310"/>
                </a:lnTo>
                <a:close/>
                <a:moveTo>
                  <a:pt x="145232" y="54310"/>
                </a:moveTo>
                <a:lnTo>
                  <a:pt x="145232" y="60450"/>
                </a:lnTo>
                <a:lnTo>
                  <a:pt x="142374" y="62091"/>
                </a:lnTo>
                <a:lnTo>
                  <a:pt x="139912" y="63520"/>
                </a:lnTo>
                <a:lnTo>
                  <a:pt x="145232" y="54310"/>
                </a:lnTo>
                <a:close/>
                <a:moveTo>
                  <a:pt x="156843" y="54310"/>
                </a:moveTo>
                <a:lnTo>
                  <a:pt x="156843" y="60450"/>
                </a:lnTo>
                <a:lnTo>
                  <a:pt x="153986" y="62091"/>
                </a:lnTo>
                <a:lnTo>
                  <a:pt x="151523" y="63520"/>
                </a:lnTo>
                <a:lnTo>
                  <a:pt x="156843" y="54310"/>
                </a:lnTo>
                <a:close/>
                <a:moveTo>
                  <a:pt x="180065" y="54310"/>
                </a:moveTo>
                <a:lnTo>
                  <a:pt x="180065" y="60450"/>
                </a:lnTo>
                <a:lnTo>
                  <a:pt x="177208" y="62091"/>
                </a:lnTo>
                <a:lnTo>
                  <a:pt x="174746" y="63520"/>
                </a:lnTo>
                <a:lnTo>
                  <a:pt x="180065" y="54310"/>
                </a:lnTo>
                <a:close/>
                <a:moveTo>
                  <a:pt x="203318" y="54310"/>
                </a:moveTo>
                <a:lnTo>
                  <a:pt x="203318" y="60450"/>
                </a:lnTo>
                <a:lnTo>
                  <a:pt x="200461" y="62091"/>
                </a:lnTo>
                <a:lnTo>
                  <a:pt x="197999" y="63520"/>
                </a:lnTo>
                <a:lnTo>
                  <a:pt x="203318" y="54310"/>
                </a:lnTo>
                <a:close/>
                <a:moveTo>
                  <a:pt x="214929" y="54310"/>
                </a:moveTo>
                <a:lnTo>
                  <a:pt x="214929" y="60450"/>
                </a:lnTo>
                <a:lnTo>
                  <a:pt x="212072" y="62091"/>
                </a:lnTo>
                <a:lnTo>
                  <a:pt x="209610" y="63520"/>
                </a:lnTo>
                <a:lnTo>
                  <a:pt x="214929" y="54310"/>
                </a:lnTo>
                <a:close/>
                <a:moveTo>
                  <a:pt x="226570" y="54310"/>
                </a:moveTo>
                <a:lnTo>
                  <a:pt x="226570" y="60450"/>
                </a:lnTo>
                <a:lnTo>
                  <a:pt x="223713" y="62091"/>
                </a:lnTo>
                <a:lnTo>
                  <a:pt x="221251" y="63520"/>
                </a:lnTo>
                <a:lnTo>
                  <a:pt x="226570" y="54310"/>
                </a:lnTo>
                <a:close/>
                <a:moveTo>
                  <a:pt x="249793" y="54310"/>
                </a:moveTo>
                <a:lnTo>
                  <a:pt x="249793" y="60450"/>
                </a:lnTo>
                <a:lnTo>
                  <a:pt x="246936" y="62091"/>
                </a:lnTo>
                <a:lnTo>
                  <a:pt x="244474" y="63520"/>
                </a:lnTo>
                <a:lnTo>
                  <a:pt x="249793" y="54310"/>
                </a:lnTo>
                <a:close/>
                <a:moveTo>
                  <a:pt x="250036" y="54340"/>
                </a:moveTo>
                <a:lnTo>
                  <a:pt x="255355" y="63520"/>
                </a:lnTo>
                <a:lnTo>
                  <a:pt x="252893" y="62121"/>
                </a:lnTo>
                <a:lnTo>
                  <a:pt x="250036" y="60480"/>
                </a:lnTo>
                <a:lnTo>
                  <a:pt x="250036" y="54340"/>
                </a:lnTo>
                <a:close/>
                <a:moveTo>
                  <a:pt x="273289" y="54340"/>
                </a:moveTo>
                <a:lnTo>
                  <a:pt x="278608" y="63520"/>
                </a:lnTo>
                <a:lnTo>
                  <a:pt x="276146" y="62121"/>
                </a:lnTo>
                <a:lnTo>
                  <a:pt x="273289" y="60480"/>
                </a:lnTo>
                <a:lnTo>
                  <a:pt x="273289" y="54340"/>
                </a:lnTo>
                <a:close/>
                <a:moveTo>
                  <a:pt x="6050" y="54340"/>
                </a:moveTo>
                <a:lnTo>
                  <a:pt x="11369" y="63520"/>
                </a:lnTo>
                <a:lnTo>
                  <a:pt x="8907" y="62121"/>
                </a:lnTo>
                <a:lnTo>
                  <a:pt x="6050" y="60480"/>
                </a:lnTo>
                <a:lnTo>
                  <a:pt x="6050" y="54340"/>
                </a:lnTo>
                <a:close/>
                <a:moveTo>
                  <a:pt x="17661" y="54340"/>
                </a:moveTo>
                <a:lnTo>
                  <a:pt x="22980" y="63520"/>
                </a:lnTo>
                <a:lnTo>
                  <a:pt x="20518" y="62091"/>
                </a:lnTo>
                <a:lnTo>
                  <a:pt x="17661" y="60450"/>
                </a:lnTo>
                <a:lnTo>
                  <a:pt x="17661" y="54340"/>
                </a:lnTo>
                <a:close/>
                <a:moveTo>
                  <a:pt x="29029" y="54340"/>
                </a:moveTo>
                <a:lnTo>
                  <a:pt x="29029" y="60480"/>
                </a:lnTo>
                <a:lnTo>
                  <a:pt x="26172" y="62121"/>
                </a:lnTo>
                <a:lnTo>
                  <a:pt x="23710" y="63520"/>
                </a:lnTo>
                <a:lnTo>
                  <a:pt x="29029" y="54340"/>
                </a:lnTo>
                <a:close/>
                <a:moveTo>
                  <a:pt x="29302" y="54340"/>
                </a:moveTo>
                <a:lnTo>
                  <a:pt x="34622" y="63520"/>
                </a:lnTo>
                <a:lnTo>
                  <a:pt x="32160" y="62091"/>
                </a:lnTo>
                <a:lnTo>
                  <a:pt x="29302" y="60450"/>
                </a:lnTo>
                <a:lnTo>
                  <a:pt x="29302" y="54340"/>
                </a:lnTo>
                <a:close/>
                <a:moveTo>
                  <a:pt x="40883" y="54340"/>
                </a:moveTo>
                <a:lnTo>
                  <a:pt x="46202" y="63520"/>
                </a:lnTo>
                <a:lnTo>
                  <a:pt x="43740" y="62091"/>
                </a:lnTo>
                <a:lnTo>
                  <a:pt x="40883" y="60450"/>
                </a:lnTo>
                <a:lnTo>
                  <a:pt x="40883" y="54340"/>
                </a:lnTo>
                <a:close/>
                <a:moveTo>
                  <a:pt x="75504" y="54310"/>
                </a:moveTo>
                <a:lnTo>
                  <a:pt x="75504" y="60450"/>
                </a:lnTo>
                <a:lnTo>
                  <a:pt x="72647" y="62091"/>
                </a:lnTo>
                <a:lnTo>
                  <a:pt x="70185" y="63520"/>
                </a:lnTo>
                <a:lnTo>
                  <a:pt x="75504" y="54310"/>
                </a:lnTo>
                <a:close/>
                <a:moveTo>
                  <a:pt x="87115" y="54310"/>
                </a:moveTo>
                <a:lnTo>
                  <a:pt x="87115" y="60450"/>
                </a:lnTo>
                <a:lnTo>
                  <a:pt x="84288" y="62091"/>
                </a:lnTo>
                <a:lnTo>
                  <a:pt x="81796" y="63520"/>
                </a:lnTo>
                <a:lnTo>
                  <a:pt x="87115" y="54310"/>
                </a:lnTo>
                <a:close/>
                <a:moveTo>
                  <a:pt x="87358" y="54340"/>
                </a:moveTo>
                <a:lnTo>
                  <a:pt x="92677" y="63520"/>
                </a:lnTo>
                <a:lnTo>
                  <a:pt x="90215" y="62121"/>
                </a:lnTo>
                <a:lnTo>
                  <a:pt x="87358" y="60480"/>
                </a:lnTo>
                <a:lnTo>
                  <a:pt x="87358" y="54340"/>
                </a:lnTo>
                <a:close/>
                <a:moveTo>
                  <a:pt x="98969" y="54340"/>
                </a:moveTo>
                <a:lnTo>
                  <a:pt x="104289" y="63520"/>
                </a:lnTo>
                <a:lnTo>
                  <a:pt x="101827" y="62121"/>
                </a:lnTo>
                <a:lnTo>
                  <a:pt x="98969" y="60480"/>
                </a:lnTo>
                <a:lnTo>
                  <a:pt x="98969" y="54340"/>
                </a:lnTo>
                <a:close/>
                <a:moveTo>
                  <a:pt x="110337" y="54310"/>
                </a:moveTo>
                <a:lnTo>
                  <a:pt x="110337" y="60450"/>
                </a:lnTo>
                <a:lnTo>
                  <a:pt x="107480" y="62091"/>
                </a:lnTo>
                <a:lnTo>
                  <a:pt x="105018" y="63520"/>
                </a:lnTo>
                <a:lnTo>
                  <a:pt x="110337" y="54310"/>
                </a:lnTo>
                <a:close/>
                <a:moveTo>
                  <a:pt x="110611" y="54340"/>
                </a:moveTo>
                <a:lnTo>
                  <a:pt x="115930" y="63520"/>
                </a:lnTo>
                <a:lnTo>
                  <a:pt x="113468" y="62121"/>
                </a:lnTo>
                <a:lnTo>
                  <a:pt x="110611" y="60480"/>
                </a:lnTo>
                <a:lnTo>
                  <a:pt x="110611" y="54340"/>
                </a:lnTo>
                <a:close/>
                <a:moveTo>
                  <a:pt x="121979" y="54310"/>
                </a:moveTo>
                <a:lnTo>
                  <a:pt x="121979" y="60450"/>
                </a:lnTo>
                <a:lnTo>
                  <a:pt x="119122" y="62091"/>
                </a:lnTo>
                <a:lnTo>
                  <a:pt x="116660" y="63520"/>
                </a:lnTo>
                <a:lnTo>
                  <a:pt x="121979" y="54310"/>
                </a:lnTo>
                <a:close/>
                <a:moveTo>
                  <a:pt x="122222" y="54340"/>
                </a:moveTo>
                <a:lnTo>
                  <a:pt x="127541" y="63520"/>
                </a:lnTo>
                <a:lnTo>
                  <a:pt x="125079" y="62121"/>
                </a:lnTo>
                <a:lnTo>
                  <a:pt x="122222" y="60480"/>
                </a:lnTo>
                <a:lnTo>
                  <a:pt x="122222" y="54340"/>
                </a:lnTo>
                <a:close/>
                <a:moveTo>
                  <a:pt x="133590" y="54310"/>
                </a:moveTo>
                <a:lnTo>
                  <a:pt x="133590" y="60450"/>
                </a:lnTo>
                <a:lnTo>
                  <a:pt x="130733" y="62091"/>
                </a:lnTo>
                <a:lnTo>
                  <a:pt x="128271" y="63520"/>
                </a:lnTo>
                <a:lnTo>
                  <a:pt x="133590" y="54310"/>
                </a:lnTo>
                <a:close/>
                <a:moveTo>
                  <a:pt x="133864" y="54340"/>
                </a:moveTo>
                <a:lnTo>
                  <a:pt x="139183" y="63520"/>
                </a:lnTo>
                <a:lnTo>
                  <a:pt x="136721" y="62121"/>
                </a:lnTo>
                <a:lnTo>
                  <a:pt x="133864" y="60480"/>
                </a:lnTo>
                <a:lnTo>
                  <a:pt x="133864" y="54340"/>
                </a:lnTo>
                <a:close/>
                <a:moveTo>
                  <a:pt x="145475" y="54340"/>
                </a:moveTo>
                <a:lnTo>
                  <a:pt x="150794" y="63520"/>
                </a:lnTo>
                <a:lnTo>
                  <a:pt x="148332" y="62121"/>
                </a:lnTo>
                <a:lnTo>
                  <a:pt x="145475" y="60480"/>
                </a:lnTo>
                <a:lnTo>
                  <a:pt x="145475" y="54340"/>
                </a:lnTo>
                <a:close/>
                <a:moveTo>
                  <a:pt x="157086" y="54340"/>
                </a:moveTo>
                <a:lnTo>
                  <a:pt x="162405" y="63520"/>
                </a:lnTo>
                <a:lnTo>
                  <a:pt x="159913" y="62121"/>
                </a:lnTo>
                <a:lnTo>
                  <a:pt x="157086" y="60480"/>
                </a:lnTo>
                <a:lnTo>
                  <a:pt x="157086" y="54340"/>
                </a:lnTo>
                <a:close/>
                <a:moveTo>
                  <a:pt x="168484" y="54310"/>
                </a:moveTo>
                <a:lnTo>
                  <a:pt x="168484" y="60450"/>
                </a:lnTo>
                <a:lnTo>
                  <a:pt x="165627" y="62091"/>
                </a:lnTo>
                <a:lnTo>
                  <a:pt x="163165" y="63520"/>
                </a:lnTo>
                <a:lnTo>
                  <a:pt x="168484" y="54310"/>
                </a:lnTo>
                <a:close/>
                <a:moveTo>
                  <a:pt x="168697" y="54340"/>
                </a:moveTo>
                <a:lnTo>
                  <a:pt x="174016" y="63520"/>
                </a:lnTo>
                <a:lnTo>
                  <a:pt x="171554" y="62121"/>
                </a:lnTo>
                <a:lnTo>
                  <a:pt x="168697" y="60480"/>
                </a:lnTo>
                <a:lnTo>
                  <a:pt x="168697" y="54340"/>
                </a:lnTo>
                <a:close/>
                <a:moveTo>
                  <a:pt x="180339" y="54340"/>
                </a:moveTo>
                <a:lnTo>
                  <a:pt x="185658" y="63520"/>
                </a:lnTo>
                <a:lnTo>
                  <a:pt x="183165" y="62121"/>
                </a:lnTo>
                <a:lnTo>
                  <a:pt x="180339" y="60480"/>
                </a:lnTo>
                <a:lnTo>
                  <a:pt x="180339" y="54340"/>
                </a:lnTo>
                <a:close/>
                <a:moveTo>
                  <a:pt x="191950" y="54340"/>
                </a:moveTo>
                <a:lnTo>
                  <a:pt x="197269" y="63520"/>
                </a:lnTo>
                <a:lnTo>
                  <a:pt x="194807" y="62121"/>
                </a:lnTo>
                <a:lnTo>
                  <a:pt x="191950" y="60480"/>
                </a:lnTo>
                <a:lnTo>
                  <a:pt x="191950" y="54340"/>
                </a:lnTo>
                <a:close/>
                <a:moveTo>
                  <a:pt x="203591" y="54340"/>
                </a:moveTo>
                <a:lnTo>
                  <a:pt x="208911" y="63520"/>
                </a:lnTo>
                <a:lnTo>
                  <a:pt x="206418" y="62121"/>
                </a:lnTo>
                <a:lnTo>
                  <a:pt x="203591" y="60480"/>
                </a:lnTo>
                <a:lnTo>
                  <a:pt x="203591" y="54340"/>
                </a:lnTo>
                <a:close/>
                <a:moveTo>
                  <a:pt x="215202" y="54340"/>
                </a:moveTo>
                <a:lnTo>
                  <a:pt x="220522" y="63520"/>
                </a:lnTo>
                <a:lnTo>
                  <a:pt x="218060" y="62121"/>
                </a:lnTo>
                <a:lnTo>
                  <a:pt x="215202" y="60480"/>
                </a:lnTo>
                <a:lnTo>
                  <a:pt x="215202" y="54340"/>
                </a:lnTo>
                <a:close/>
                <a:moveTo>
                  <a:pt x="226783" y="54340"/>
                </a:moveTo>
                <a:lnTo>
                  <a:pt x="232103" y="63520"/>
                </a:lnTo>
                <a:lnTo>
                  <a:pt x="229640" y="62121"/>
                </a:lnTo>
                <a:lnTo>
                  <a:pt x="226783" y="60480"/>
                </a:lnTo>
                <a:lnTo>
                  <a:pt x="226783" y="54340"/>
                </a:lnTo>
                <a:close/>
                <a:moveTo>
                  <a:pt x="238425" y="54340"/>
                </a:moveTo>
                <a:lnTo>
                  <a:pt x="243744" y="63520"/>
                </a:lnTo>
                <a:lnTo>
                  <a:pt x="241282" y="62121"/>
                </a:lnTo>
                <a:lnTo>
                  <a:pt x="238425" y="60480"/>
                </a:lnTo>
                <a:lnTo>
                  <a:pt x="238425" y="54340"/>
                </a:lnTo>
                <a:close/>
                <a:moveTo>
                  <a:pt x="261404" y="54310"/>
                </a:moveTo>
                <a:lnTo>
                  <a:pt x="261404" y="60450"/>
                </a:lnTo>
                <a:lnTo>
                  <a:pt x="258547" y="62091"/>
                </a:lnTo>
                <a:lnTo>
                  <a:pt x="256085" y="63520"/>
                </a:lnTo>
                <a:lnTo>
                  <a:pt x="261404" y="54310"/>
                </a:lnTo>
                <a:close/>
                <a:moveTo>
                  <a:pt x="261678" y="54340"/>
                </a:moveTo>
                <a:lnTo>
                  <a:pt x="266997" y="63520"/>
                </a:lnTo>
                <a:lnTo>
                  <a:pt x="264535" y="62121"/>
                </a:lnTo>
                <a:lnTo>
                  <a:pt x="261678" y="60480"/>
                </a:lnTo>
                <a:lnTo>
                  <a:pt x="261678" y="54340"/>
                </a:lnTo>
                <a:close/>
                <a:moveTo>
                  <a:pt x="273046" y="54310"/>
                </a:moveTo>
                <a:lnTo>
                  <a:pt x="273046" y="60480"/>
                </a:lnTo>
                <a:lnTo>
                  <a:pt x="270188" y="62121"/>
                </a:lnTo>
                <a:lnTo>
                  <a:pt x="267726" y="63520"/>
                </a:lnTo>
                <a:lnTo>
                  <a:pt x="273046" y="54310"/>
                </a:lnTo>
                <a:close/>
                <a:moveTo>
                  <a:pt x="284657" y="54310"/>
                </a:moveTo>
                <a:lnTo>
                  <a:pt x="284657" y="60480"/>
                </a:lnTo>
                <a:lnTo>
                  <a:pt x="279337" y="63520"/>
                </a:lnTo>
                <a:lnTo>
                  <a:pt x="284657" y="54310"/>
                </a:lnTo>
                <a:close/>
                <a:moveTo>
                  <a:pt x="17418" y="54340"/>
                </a:moveTo>
                <a:lnTo>
                  <a:pt x="17418" y="60480"/>
                </a:lnTo>
                <a:lnTo>
                  <a:pt x="14560" y="62121"/>
                </a:lnTo>
                <a:lnTo>
                  <a:pt x="12098" y="63550"/>
                </a:lnTo>
                <a:lnTo>
                  <a:pt x="17418" y="54340"/>
                </a:lnTo>
                <a:close/>
                <a:moveTo>
                  <a:pt x="40610" y="54340"/>
                </a:moveTo>
                <a:lnTo>
                  <a:pt x="40610" y="60480"/>
                </a:lnTo>
                <a:lnTo>
                  <a:pt x="37783" y="62121"/>
                </a:lnTo>
                <a:lnTo>
                  <a:pt x="35290" y="63550"/>
                </a:lnTo>
                <a:lnTo>
                  <a:pt x="40610" y="54340"/>
                </a:lnTo>
                <a:close/>
                <a:moveTo>
                  <a:pt x="52251" y="54340"/>
                </a:moveTo>
                <a:lnTo>
                  <a:pt x="52251" y="60480"/>
                </a:lnTo>
                <a:lnTo>
                  <a:pt x="49394" y="62121"/>
                </a:lnTo>
                <a:lnTo>
                  <a:pt x="46932" y="63550"/>
                </a:lnTo>
                <a:lnTo>
                  <a:pt x="52251" y="54340"/>
                </a:lnTo>
                <a:close/>
                <a:moveTo>
                  <a:pt x="63862" y="54340"/>
                </a:moveTo>
                <a:lnTo>
                  <a:pt x="63862" y="60480"/>
                </a:lnTo>
                <a:lnTo>
                  <a:pt x="61005" y="62121"/>
                </a:lnTo>
                <a:lnTo>
                  <a:pt x="58543" y="63550"/>
                </a:lnTo>
                <a:lnTo>
                  <a:pt x="63862" y="54340"/>
                </a:lnTo>
                <a:close/>
                <a:moveTo>
                  <a:pt x="5898" y="60662"/>
                </a:moveTo>
                <a:lnTo>
                  <a:pt x="8755" y="62304"/>
                </a:lnTo>
                <a:lnTo>
                  <a:pt x="11217" y="63732"/>
                </a:lnTo>
                <a:lnTo>
                  <a:pt x="578" y="63732"/>
                </a:lnTo>
                <a:lnTo>
                  <a:pt x="5898" y="60662"/>
                </a:lnTo>
                <a:close/>
                <a:moveTo>
                  <a:pt x="17509" y="60662"/>
                </a:moveTo>
                <a:lnTo>
                  <a:pt x="20366" y="62304"/>
                </a:lnTo>
                <a:lnTo>
                  <a:pt x="22828" y="63732"/>
                </a:lnTo>
                <a:lnTo>
                  <a:pt x="12190" y="63732"/>
                </a:lnTo>
                <a:lnTo>
                  <a:pt x="14682" y="62304"/>
                </a:lnTo>
                <a:lnTo>
                  <a:pt x="17509" y="60662"/>
                </a:lnTo>
                <a:close/>
                <a:moveTo>
                  <a:pt x="29150" y="60662"/>
                </a:moveTo>
                <a:lnTo>
                  <a:pt x="32008" y="62304"/>
                </a:lnTo>
                <a:lnTo>
                  <a:pt x="34470" y="63732"/>
                </a:lnTo>
                <a:lnTo>
                  <a:pt x="23831" y="63732"/>
                </a:lnTo>
                <a:lnTo>
                  <a:pt x="26293" y="62304"/>
                </a:lnTo>
                <a:lnTo>
                  <a:pt x="29150" y="60662"/>
                </a:lnTo>
                <a:close/>
                <a:moveTo>
                  <a:pt x="40762" y="60662"/>
                </a:moveTo>
                <a:lnTo>
                  <a:pt x="43619" y="62304"/>
                </a:lnTo>
                <a:lnTo>
                  <a:pt x="46081" y="63732"/>
                </a:lnTo>
                <a:lnTo>
                  <a:pt x="35442" y="63732"/>
                </a:lnTo>
                <a:lnTo>
                  <a:pt x="37935" y="62304"/>
                </a:lnTo>
                <a:lnTo>
                  <a:pt x="40762" y="60662"/>
                </a:lnTo>
                <a:close/>
                <a:moveTo>
                  <a:pt x="52403" y="60662"/>
                </a:moveTo>
                <a:lnTo>
                  <a:pt x="55260" y="62304"/>
                </a:lnTo>
                <a:lnTo>
                  <a:pt x="57722" y="63732"/>
                </a:lnTo>
                <a:lnTo>
                  <a:pt x="47084" y="63732"/>
                </a:lnTo>
                <a:lnTo>
                  <a:pt x="49546" y="62304"/>
                </a:lnTo>
                <a:lnTo>
                  <a:pt x="52403" y="60662"/>
                </a:lnTo>
                <a:close/>
                <a:moveTo>
                  <a:pt x="64014" y="60662"/>
                </a:moveTo>
                <a:lnTo>
                  <a:pt x="66871" y="62304"/>
                </a:lnTo>
                <a:lnTo>
                  <a:pt x="69334" y="63732"/>
                </a:lnTo>
                <a:lnTo>
                  <a:pt x="58695" y="63732"/>
                </a:lnTo>
                <a:lnTo>
                  <a:pt x="61187" y="62304"/>
                </a:lnTo>
                <a:lnTo>
                  <a:pt x="64014" y="60662"/>
                </a:lnTo>
                <a:close/>
                <a:moveTo>
                  <a:pt x="75625" y="60662"/>
                </a:moveTo>
                <a:lnTo>
                  <a:pt x="78452" y="62304"/>
                </a:lnTo>
                <a:lnTo>
                  <a:pt x="80945" y="63732"/>
                </a:lnTo>
                <a:lnTo>
                  <a:pt x="70306" y="63732"/>
                </a:lnTo>
                <a:lnTo>
                  <a:pt x="72768" y="62304"/>
                </a:lnTo>
                <a:lnTo>
                  <a:pt x="75625" y="60662"/>
                </a:lnTo>
                <a:close/>
                <a:moveTo>
                  <a:pt x="87237" y="60662"/>
                </a:moveTo>
                <a:lnTo>
                  <a:pt x="90094" y="62304"/>
                </a:lnTo>
                <a:lnTo>
                  <a:pt x="92556" y="63732"/>
                </a:lnTo>
                <a:lnTo>
                  <a:pt x="81917" y="63732"/>
                </a:lnTo>
                <a:lnTo>
                  <a:pt x="84379" y="62304"/>
                </a:lnTo>
                <a:lnTo>
                  <a:pt x="87237" y="60662"/>
                </a:lnTo>
                <a:close/>
                <a:moveTo>
                  <a:pt x="98878" y="60662"/>
                </a:moveTo>
                <a:lnTo>
                  <a:pt x="101705" y="62304"/>
                </a:lnTo>
                <a:lnTo>
                  <a:pt x="104197" y="63732"/>
                </a:lnTo>
                <a:lnTo>
                  <a:pt x="93559" y="63732"/>
                </a:lnTo>
                <a:lnTo>
                  <a:pt x="96021" y="62304"/>
                </a:lnTo>
                <a:lnTo>
                  <a:pt x="98878" y="60662"/>
                </a:lnTo>
                <a:close/>
                <a:moveTo>
                  <a:pt x="110489" y="60662"/>
                </a:moveTo>
                <a:lnTo>
                  <a:pt x="113346" y="62304"/>
                </a:lnTo>
                <a:lnTo>
                  <a:pt x="115809" y="63732"/>
                </a:lnTo>
                <a:lnTo>
                  <a:pt x="105170" y="63732"/>
                </a:lnTo>
                <a:lnTo>
                  <a:pt x="107632" y="62304"/>
                </a:lnTo>
                <a:lnTo>
                  <a:pt x="110489" y="60662"/>
                </a:lnTo>
                <a:close/>
                <a:moveTo>
                  <a:pt x="122131" y="60662"/>
                </a:moveTo>
                <a:lnTo>
                  <a:pt x="124958" y="62304"/>
                </a:lnTo>
                <a:lnTo>
                  <a:pt x="127450" y="63732"/>
                </a:lnTo>
                <a:lnTo>
                  <a:pt x="116812" y="63732"/>
                </a:lnTo>
                <a:lnTo>
                  <a:pt x="119274" y="62304"/>
                </a:lnTo>
                <a:lnTo>
                  <a:pt x="122131" y="60662"/>
                </a:lnTo>
                <a:close/>
                <a:moveTo>
                  <a:pt x="133742" y="60662"/>
                </a:moveTo>
                <a:lnTo>
                  <a:pt x="136599" y="62304"/>
                </a:lnTo>
                <a:lnTo>
                  <a:pt x="139061" y="63732"/>
                </a:lnTo>
                <a:lnTo>
                  <a:pt x="128423" y="63732"/>
                </a:lnTo>
                <a:lnTo>
                  <a:pt x="130885" y="62304"/>
                </a:lnTo>
                <a:lnTo>
                  <a:pt x="133742" y="60662"/>
                </a:lnTo>
                <a:close/>
                <a:moveTo>
                  <a:pt x="145323" y="60662"/>
                </a:moveTo>
                <a:lnTo>
                  <a:pt x="148180" y="62304"/>
                </a:lnTo>
                <a:lnTo>
                  <a:pt x="150642" y="63732"/>
                </a:lnTo>
                <a:lnTo>
                  <a:pt x="140004" y="63732"/>
                </a:lnTo>
                <a:lnTo>
                  <a:pt x="142496" y="62304"/>
                </a:lnTo>
                <a:lnTo>
                  <a:pt x="145323" y="60662"/>
                </a:lnTo>
                <a:close/>
                <a:moveTo>
                  <a:pt x="156964" y="60662"/>
                </a:moveTo>
                <a:lnTo>
                  <a:pt x="159822" y="62304"/>
                </a:lnTo>
                <a:lnTo>
                  <a:pt x="162284" y="63732"/>
                </a:lnTo>
                <a:lnTo>
                  <a:pt x="151645" y="63732"/>
                </a:lnTo>
                <a:lnTo>
                  <a:pt x="154107" y="62304"/>
                </a:lnTo>
                <a:lnTo>
                  <a:pt x="156964" y="60662"/>
                </a:lnTo>
                <a:close/>
                <a:moveTo>
                  <a:pt x="168575" y="60662"/>
                </a:moveTo>
                <a:lnTo>
                  <a:pt x="171433" y="62304"/>
                </a:lnTo>
                <a:lnTo>
                  <a:pt x="173895" y="63732"/>
                </a:lnTo>
                <a:lnTo>
                  <a:pt x="163256" y="63732"/>
                </a:lnTo>
                <a:lnTo>
                  <a:pt x="165749" y="62304"/>
                </a:lnTo>
                <a:lnTo>
                  <a:pt x="168575" y="60662"/>
                </a:lnTo>
                <a:close/>
                <a:moveTo>
                  <a:pt x="180217" y="60662"/>
                </a:moveTo>
                <a:lnTo>
                  <a:pt x="183074" y="62304"/>
                </a:lnTo>
                <a:lnTo>
                  <a:pt x="185536" y="63732"/>
                </a:lnTo>
                <a:lnTo>
                  <a:pt x="174898" y="63732"/>
                </a:lnTo>
                <a:lnTo>
                  <a:pt x="177360" y="62304"/>
                </a:lnTo>
                <a:lnTo>
                  <a:pt x="180217" y="60662"/>
                </a:lnTo>
                <a:close/>
                <a:moveTo>
                  <a:pt x="191828" y="60662"/>
                </a:moveTo>
                <a:lnTo>
                  <a:pt x="194685" y="62304"/>
                </a:lnTo>
                <a:lnTo>
                  <a:pt x="197147" y="63732"/>
                </a:lnTo>
                <a:lnTo>
                  <a:pt x="186509" y="63732"/>
                </a:lnTo>
                <a:lnTo>
                  <a:pt x="189001" y="62304"/>
                </a:lnTo>
                <a:lnTo>
                  <a:pt x="191828" y="60662"/>
                </a:lnTo>
                <a:close/>
                <a:moveTo>
                  <a:pt x="203470" y="60662"/>
                </a:moveTo>
                <a:lnTo>
                  <a:pt x="206327" y="62304"/>
                </a:lnTo>
                <a:lnTo>
                  <a:pt x="208789" y="63732"/>
                </a:lnTo>
                <a:lnTo>
                  <a:pt x="198151" y="63732"/>
                </a:lnTo>
                <a:lnTo>
                  <a:pt x="200613" y="62304"/>
                </a:lnTo>
                <a:lnTo>
                  <a:pt x="203470" y="60662"/>
                </a:lnTo>
                <a:close/>
                <a:moveTo>
                  <a:pt x="215051" y="60662"/>
                </a:moveTo>
                <a:lnTo>
                  <a:pt x="217908" y="62304"/>
                </a:lnTo>
                <a:lnTo>
                  <a:pt x="220370" y="63732"/>
                </a:lnTo>
                <a:lnTo>
                  <a:pt x="209731" y="63732"/>
                </a:lnTo>
                <a:lnTo>
                  <a:pt x="212193" y="62304"/>
                </a:lnTo>
                <a:lnTo>
                  <a:pt x="215051" y="60662"/>
                </a:lnTo>
                <a:close/>
                <a:moveTo>
                  <a:pt x="226692" y="60662"/>
                </a:moveTo>
                <a:lnTo>
                  <a:pt x="229519" y="62304"/>
                </a:lnTo>
                <a:lnTo>
                  <a:pt x="232011" y="63763"/>
                </a:lnTo>
                <a:lnTo>
                  <a:pt x="221373" y="63763"/>
                </a:lnTo>
                <a:lnTo>
                  <a:pt x="223835" y="62304"/>
                </a:lnTo>
                <a:lnTo>
                  <a:pt x="226692" y="60662"/>
                </a:lnTo>
                <a:close/>
                <a:moveTo>
                  <a:pt x="238303" y="60662"/>
                </a:moveTo>
                <a:lnTo>
                  <a:pt x="241160" y="62304"/>
                </a:lnTo>
                <a:lnTo>
                  <a:pt x="243622" y="63763"/>
                </a:lnTo>
                <a:lnTo>
                  <a:pt x="232984" y="63763"/>
                </a:lnTo>
                <a:lnTo>
                  <a:pt x="235446" y="62304"/>
                </a:lnTo>
                <a:lnTo>
                  <a:pt x="238303" y="60662"/>
                </a:lnTo>
                <a:close/>
                <a:moveTo>
                  <a:pt x="249945" y="60662"/>
                </a:moveTo>
                <a:lnTo>
                  <a:pt x="252772" y="62304"/>
                </a:lnTo>
                <a:lnTo>
                  <a:pt x="255264" y="63763"/>
                </a:lnTo>
                <a:lnTo>
                  <a:pt x="244626" y="63763"/>
                </a:lnTo>
                <a:lnTo>
                  <a:pt x="247088" y="62304"/>
                </a:lnTo>
                <a:lnTo>
                  <a:pt x="249945" y="60662"/>
                </a:lnTo>
                <a:close/>
                <a:moveTo>
                  <a:pt x="261556" y="60662"/>
                </a:moveTo>
                <a:lnTo>
                  <a:pt x="264413" y="62304"/>
                </a:lnTo>
                <a:lnTo>
                  <a:pt x="266875" y="63763"/>
                </a:lnTo>
                <a:lnTo>
                  <a:pt x="256237" y="63763"/>
                </a:lnTo>
                <a:lnTo>
                  <a:pt x="258699" y="62304"/>
                </a:lnTo>
                <a:lnTo>
                  <a:pt x="261556" y="60662"/>
                </a:lnTo>
                <a:close/>
                <a:moveTo>
                  <a:pt x="273198" y="60662"/>
                </a:moveTo>
                <a:lnTo>
                  <a:pt x="276024" y="62304"/>
                </a:lnTo>
                <a:lnTo>
                  <a:pt x="278517" y="63763"/>
                </a:lnTo>
                <a:lnTo>
                  <a:pt x="267878" y="63763"/>
                </a:lnTo>
                <a:lnTo>
                  <a:pt x="270340" y="62304"/>
                </a:lnTo>
                <a:lnTo>
                  <a:pt x="273198" y="60662"/>
                </a:lnTo>
                <a:close/>
                <a:moveTo>
                  <a:pt x="11217" y="64006"/>
                </a:moveTo>
                <a:lnTo>
                  <a:pt x="5898" y="67106"/>
                </a:lnTo>
                <a:lnTo>
                  <a:pt x="578" y="64006"/>
                </a:lnTo>
                <a:close/>
                <a:moveTo>
                  <a:pt x="22828" y="64006"/>
                </a:moveTo>
                <a:lnTo>
                  <a:pt x="17509" y="67106"/>
                </a:lnTo>
                <a:lnTo>
                  <a:pt x="12190" y="64006"/>
                </a:lnTo>
                <a:close/>
                <a:moveTo>
                  <a:pt x="34470" y="64006"/>
                </a:moveTo>
                <a:lnTo>
                  <a:pt x="29150" y="67106"/>
                </a:lnTo>
                <a:lnTo>
                  <a:pt x="23831" y="64006"/>
                </a:lnTo>
                <a:close/>
                <a:moveTo>
                  <a:pt x="46081" y="64006"/>
                </a:moveTo>
                <a:lnTo>
                  <a:pt x="40762" y="67106"/>
                </a:lnTo>
                <a:lnTo>
                  <a:pt x="35442" y="64006"/>
                </a:lnTo>
                <a:close/>
                <a:moveTo>
                  <a:pt x="57722" y="64006"/>
                </a:moveTo>
                <a:lnTo>
                  <a:pt x="52403" y="67106"/>
                </a:lnTo>
                <a:lnTo>
                  <a:pt x="47084" y="64006"/>
                </a:lnTo>
                <a:close/>
                <a:moveTo>
                  <a:pt x="69334" y="64006"/>
                </a:moveTo>
                <a:lnTo>
                  <a:pt x="64014" y="67106"/>
                </a:lnTo>
                <a:lnTo>
                  <a:pt x="58695" y="64006"/>
                </a:lnTo>
                <a:close/>
                <a:moveTo>
                  <a:pt x="80945" y="64006"/>
                </a:moveTo>
                <a:lnTo>
                  <a:pt x="75625" y="67106"/>
                </a:lnTo>
                <a:lnTo>
                  <a:pt x="70306" y="64006"/>
                </a:lnTo>
                <a:close/>
                <a:moveTo>
                  <a:pt x="92556" y="64006"/>
                </a:moveTo>
                <a:lnTo>
                  <a:pt x="87237" y="67106"/>
                </a:lnTo>
                <a:lnTo>
                  <a:pt x="81917" y="64006"/>
                </a:lnTo>
                <a:close/>
                <a:moveTo>
                  <a:pt x="104197" y="64006"/>
                </a:moveTo>
                <a:lnTo>
                  <a:pt x="98878" y="67106"/>
                </a:lnTo>
                <a:lnTo>
                  <a:pt x="93559" y="64006"/>
                </a:lnTo>
                <a:close/>
                <a:moveTo>
                  <a:pt x="115809" y="64006"/>
                </a:moveTo>
                <a:lnTo>
                  <a:pt x="110489" y="67106"/>
                </a:lnTo>
                <a:lnTo>
                  <a:pt x="105170" y="64006"/>
                </a:lnTo>
                <a:close/>
                <a:moveTo>
                  <a:pt x="127450" y="64006"/>
                </a:moveTo>
                <a:lnTo>
                  <a:pt x="122131" y="67106"/>
                </a:lnTo>
                <a:lnTo>
                  <a:pt x="116812" y="64006"/>
                </a:lnTo>
                <a:close/>
                <a:moveTo>
                  <a:pt x="139061" y="64006"/>
                </a:moveTo>
                <a:lnTo>
                  <a:pt x="133742" y="67106"/>
                </a:lnTo>
                <a:lnTo>
                  <a:pt x="128423" y="64006"/>
                </a:lnTo>
                <a:close/>
                <a:moveTo>
                  <a:pt x="150642" y="64006"/>
                </a:moveTo>
                <a:lnTo>
                  <a:pt x="145323" y="67106"/>
                </a:lnTo>
                <a:lnTo>
                  <a:pt x="140004" y="64006"/>
                </a:lnTo>
                <a:close/>
                <a:moveTo>
                  <a:pt x="162284" y="64006"/>
                </a:moveTo>
                <a:lnTo>
                  <a:pt x="156964" y="67106"/>
                </a:lnTo>
                <a:lnTo>
                  <a:pt x="151645" y="64006"/>
                </a:lnTo>
                <a:close/>
                <a:moveTo>
                  <a:pt x="173895" y="64006"/>
                </a:moveTo>
                <a:lnTo>
                  <a:pt x="168575" y="67106"/>
                </a:lnTo>
                <a:lnTo>
                  <a:pt x="163256" y="64006"/>
                </a:lnTo>
                <a:close/>
                <a:moveTo>
                  <a:pt x="185536" y="64006"/>
                </a:moveTo>
                <a:lnTo>
                  <a:pt x="180217" y="67106"/>
                </a:lnTo>
                <a:lnTo>
                  <a:pt x="174898" y="64006"/>
                </a:lnTo>
                <a:close/>
                <a:moveTo>
                  <a:pt x="197147" y="64006"/>
                </a:moveTo>
                <a:lnTo>
                  <a:pt x="191828" y="67106"/>
                </a:lnTo>
                <a:lnTo>
                  <a:pt x="186509" y="64006"/>
                </a:lnTo>
                <a:close/>
                <a:moveTo>
                  <a:pt x="208789" y="64006"/>
                </a:moveTo>
                <a:lnTo>
                  <a:pt x="203470" y="67106"/>
                </a:lnTo>
                <a:lnTo>
                  <a:pt x="198151" y="64006"/>
                </a:lnTo>
                <a:close/>
                <a:moveTo>
                  <a:pt x="220370" y="64006"/>
                </a:moveTo>
                <a:lnTo>
                  <a:pt x="215051" y="67106"/>
                </a:lnTo>
                <a:lnTo>
                  <a:pt x="209731" y="64006"/>
                </a:lnTo>
                <a:close/>
                <a:moveTo>
                  <a:pt x="232011" y="64006"/>
                </a:moveTo>
                <a:lnTo>
                  <a:pt x="226692" y="67106"/>
                </a:lnTo>
                <a:lnTo>
                  <a:pt x="221373" y="64006"/>
                </a:lnTo>
                <a:close/>
                <a:moveTo>
                  <a:pt x="243622" y="64006"/>
                </a:moveTo>
                <a:lnTo>
                  <a:pt x="238303" y="67106"/>
                </a:lnTo>
                <a:lnTo>
                  <a:pt x="232984" y="64006"/>
                </a:lnTo>
                <a:close/>
                <a:moveTo>
                  <a:pt x="255264" y="64006"/>
                </a:moveTo>
                <a:lnTo>
                  <a:pt x="249945" y="67106"/>
                </a:lnTo>
                <a:lnTo>
                  <a:pt x="244626" y="64006"/>
                </a:lnTo>
                <a:close/>
                <a:moveTo>
                  <a:pt x="266875" y="64006"/>
                </a:moveTo>
                <a:lnTo>
                  <a:pt x="261556" y="67106"/>
                </a:lnTo>
                <a:lnTo>
                  <a:pt x="256237" y="64006"/>
                </a:lnTo>
                <a:close/>
                <a:moveTo>
                  <a:pt x="278517" y="64006"/>
                </a:moveTo>
                <a:lnTo>
                  <a:pt x="273198" y="67106"/>
                </a:lnTo>
                <a:lnTo>
                  <a:pt x="267878" y="64006"/>
                </a:lnTo>
                <a:close/>
                <a:moveTo>
                  <a:pt x="11369" y="64249"/>
                </a:moveTo>
                <a:lnTo>
                  <a:pt x="6050" y="73428"/>
                </a:lnTo>
                <a:lnTo>
                  <a:pt x="6050" y="67319"/>
                </a:lnTo>
                <a:lnTo>
                  <a:pt x="11369" y="64249"/>
                </a:lnTo>
                <a:close/>
                <a:moveTo>
                  <a:pt x="34622" y="64249"/>
                </a:moveTo>
                <a:lnTo>
                  <a:pt x="29302" y="73428"/>
                </a:lnTo>
                <a:lnTo>
                  <a:pt x="29302" y="67319"/>
                </a:lnTo>
                <a:lnTo>
                  <a:pt x="34622" y="64249"/>
                </a:lnTo>
                <a:close/>
                <a:moveTo>
                  <a:pt x="46202" y="64249"/>
                </a:moveTo>
                <a:lnTo>
                  <a:pt x="40883" y="73428"/>
                </a:lnTo>
                <a:lnTo>
                  <a:pt x="40883" y="67319"/>
                </a:lnTo>
                <a:lnTo>
                  <a:pt x="46202" y="64249"/>
                </a:lnTo>
                <a:close/>
                <a:moveTo>
                  <a:pt x="57844" y="64249"/>
                </a:moveTo>
                <a:lnTo>
                  <a:pt x="52525" y="73428"/>
                </a:lnTo>
                <a:lnTo>
                  <a:pt x="52525" y="67319"/>
                </a:lnTo>
                <a:lnTo>
                  <a:pt x="57844" y="64249"/>
                </a:lnTo>
                <a:close/>
                <a:moveTo>
                  <a:pt x="69455" y="64249"/>
                </a:moveTo>
                <a:lnTo>
                  <a:pt x="64136" y="73428"/>
                </a:lnTo>
                <a:lnTo>
                  <a:pt x="64136" y="67319"/>
                </a:lnTo>
                <a:lnTo>
                  <a:pt x="69455" y="64249"/>
                </a:lnTo>
                <a:close/>
                <a:moveTo>
                  <a:pt x="232163" y="64249"/>
                </a:moveTo>
                <a:lnTo>
                  <a:pt x="226844" y="73428"/>
                </a:lnTo>
                <a:lnTo>
                  <a:pt x="226844" y="67319"/>
                </a:lnTo>
                <a:lnTo>
                  <a:pt x="232163" y="64249"/>
                </a:lnTo>
                <a:close/>
                <a:moveTo>
                  <a:pt x="243774" y="64249"/>
                </a:moveTo>
                <a:lnTo>
                  <a:pt x="238455" y="73428"/>
                </a:lnTo>
                <a:lnTo>
                  <a:pt x="238455" y="67319"/>
                </a:lnTo>
                <a:lnTo>
                  <a:pt x="243774" y="64249"/>
                </a:lnTo>
                <a:close/>
                <a:moveTo>
                  <a:pt x="255355" y="64249"/>
                </a:moveTo>
                <a:lnTo>
                  <a:pt x="250036" y="73428"/>
                </a:lnTo>
                <a:lnTo>
                  <a:pt x="250036" y="67319"/>
                </a:lnTo>
                <a:lnTo>
                  <a:pt x="255355" y="64249"/>
                </a:lnTo>
                <a:close/>
                <a:moveTo>
                  <a:pt x="266997" y="64249"/>
                </a:moveTo>
                <a:lnTo>
                  <a:pt x="261678" y="73428"/>
                </a:lnTo>
                <a:lnTo>
                  <a:pt x="261678" y="67319"/>
                </a:lnTo>
                <a:lnTo>
                  <a:pt x="266997" y="64249"/>
                </a:lnTo>
                <a:close/>
                <a:moveTo>
                  <a:pt x="278608" y="64249"/>
                </a:moveTo>
                <a:lnTo>
                  <a:pt x="273289" y="73428"/>
                </a:lnTo>
                <a:lnTo>
                  <a:pt x="273289" y="67319"/>
                </a:lnTo>
                <a:lnTo>
                  <a:pt x="278608" y="64249"/>
                </a:lnTo>
                <a:close/>
                <a:moveTo>
                  <a:pt x="457" y="64279"/>
                </a:moveTo>
                <a:lnTo>
                  <a:pt x="5776" y="67319"/>
                </a:lnTo>
                <a:lnTo>
                  <a:pt x="5776" y="73489"/>
                </a:lnTo>
                <a:lnTo>
                  <a:pt x="457" y="64279"/>
                </a:lnTo>
                <a:close/>
                <a:moveTo>
                  <a:pt x="12098" y="64279"/>
                </a:moveTo>
                <a:lnTo>
                  <a:pt x="17418" y="67319"/>
                </a:lnTo>
                <a:lnTo>
                  <a:pt x="17418" y="73489"/>
                </a:lnTo>
                <a:lnTo>
                  <a:pt x="12098" y="64279"/>
                </a:lnTo>
                <a:close/>
                <a:moveTo>
                  <a:pt x="22980" y="64249"/>
                </a:moveTo>
                <a:lnTo>
                  <a:pt x="17661" y="73489"/>
                </a:lnTo>
                <a:lnTo>
                  <a:pt x="17661" y="67319"/>
                </a:lnTo>
                <a:lnTo>
                  <a:pt x="22980" y="64249"/>
                </a:lnTo>
                <a:close/>
                <a:moveTo>
                  <a:pt x="23710" y="64249"/>
                </a:moveTo>
                <a:lnTo>
                  <a:pt x="29029" y="67319"/>
                </a:lnTo>
                <a:lnTo>
                  <a:pt x="29029" y="73489"/>
                </a:lnTo>
                <a:lnTo>
                  <a:pt x="23710" y="64249"/>
                </a:lnTo>
                <a:close/>
                <a:moveTo>
                  <a:pt x="35290" y="64279"/>
                </a:moveTo>
                <a:lnTo>
                  <a:pt x="40610" y="67319"/>
                </a:lnTo>
                <a:lnTo>
                  <a:pt x="40610" y="73489"/>
                </a:lnTo>
                <a:lnTo>
                  <a:pt x="35290" y="64279"/>
                </a:lnTo>
                <a:close/>
                <a:moveTo>
                  <a:pt x="46932" y="64279"/>
                </a:moveTo>
                <a:lnTo>
                  <a:pt x="52251" y="67319"/>
                </a:lnTo>
                <a:lnTo>
                  <a:pt x="52251" y="73489"/>
                </a:lnTo>
                <a:lnTo>
                  <a:pt x="46932" y="64279"/>
                </a:lnTo>
                <a:close/>
                <a:moveTo>
                  <a:pt x="58543" y="64279"/>
                </a:moveTo>
                <a:lnTo>
                  <a:pt x="63862" y="67319"/>
                </a:lnTo>
                <a:lnTo>
                  <a:pt x="63862" y="73489"/>
                </a:lnTo>
                <a:lnTo>
                  <a:pt x="58543" y="64279"/>
                </a:lnTo>
                <a:close/>
                <a:moveTo>
                  <a:pt x="70185" y="64279"/>
                </a:moveTo>
                <a:lnTo>
                  <a:pt x="75504" y="67349"/>
                </a:lnTo>
                <a:lnTo>
                  <a:pt x="75504" y="73489"/>
                </a:lnTo>
                <a:lnTo>
                  <a:pt x="70185" y="64279"/>
                </a:lnTo>
                <a:close/>
                <a:moveTo>
                  <a:pt x="81097" y="64249"/>
                </a:moveTo>
                <a:lnTo>
                  <a:pt x="75777" y="73489"/>
                </a:lnTo>
                <a:lnTo>
                  <a:pt x="75777" y="67319"/>
                </a:lnTo>
                <a:lnTo>
                  <a:pt x="81097" y="64249"/>
                </a:lnTo>
                <a:close/>
                <a:moveTo>
                  <a:pt x="81796" y="64279"/>
                </a:moveTo>
                <a:lnTo>
                  <a:pt x="87115" y="67349"/>
                </a:lnTo>
                <a:lnTo>
                  <a:pt x="87115" y="73489"/>
                </a:lnTo>
                <a:lnTo>
                  <a:pt x="81796" y="64279"/>
                </a:lnTo>
                <a:close/>
                <a:moveTo>
                  <a:pt x="92708" y="64249"/>
                </a:moveTo>
                <a:lnTo>
                  <a:pt x="87389" y="73489"/>
                </a:lnTo>
                <a:lnTo>
                  <a:pt x="87389" y="67319"/>
                </a:lnTo>
                <a:lnTo>
                  <a:pt x="92708" y="64249"/>
                </a:lnTo>
                <a:close/>
                <a:moveTo>
                  <a:pt x="93437" y="64279"/>
                </a:moveTo>
                <a:lnTo>
                  <a:pt x="98757" y="67349"/>
                </a:lnTo>
                <a:lnTo>
                  <a:pt x="98757" y="73489"/>
                </a:lnTo>
                <a:lnTo>
                  <a:pt x="93437" y="64279"/>
                </a:lnTo>
                <a:close/>
                <a:moveTo>
                  <a:pt x="104349" y="64249"/>
                </a:moveTo>
                <a:lnTo>
                  <a:pt x="99030" y="73489"/>
                </a:lnTo>
                <a:lnTo>
                  <a:pt x="99030" y="67319"/>
                </a:lnTo>
                <a:lnTo>
                  <a:pt x="104349" y="64249"/>
                </a:lnTo>
                <a:close/>
                <a:moveTo>
                  <a:pt x="105018" y="64279"/>
                </a:moveTo>
                <a:lnTo>
                  <a:pt x="110337" y="67349"/>
                </a:lnTo>
                <a:lnTo>
                  <a:pt x="110337" y="73489"/>
                </a:lnTo>
                <a:lnTo>
                  <a:pt x="105018" y="64279"/>
                </a:lnTo>
                <a:close/>
                <a:moveTo>
                  <a:pt x="115930" y="64249"/>
                </a:moveTo>
                <a:lnTo>
                  <a:pt x="110611" y="73489"/>
                </a:lnTo>
                <a:lnTo>
                  <a:pt x="110611" y="67319"/>
                </a:lnTo>
                <a:lnTo>
                  <a:pt x="115930" y="64249"/>
                </a:lnTo>
                <a:close/>
                <a:moveTo>
                  <a:pt x="116660" y="64279"/>
                </a:moveTo>
                <a:lnTo>
                  <a:pt x="121979" y="67349"/>
                </a:lnTo>
                <a:lnTo>
                  <a:pt x="121979" y="73489"/>
                </a:lnTo>
                <a:lnTo>
                  <a:pt x="116660" y="64279"/>
                </a:lnTo>
                <a:close/>
                <a:moveTo>
                  <a:pt x="127541" y="64249"/>
                </a:moveTo>
                <a:lnTo>
                  <a:pt x="122222" y="73489"/>
                </a:lnTo>
                <a:lnTo>
                  <a:pt x="122222" y="67319"/>
                </a:lnTo>
                <a:lnTo>
                  <a:pt x="127541" y="64249"/>
                </a:lnTo>
                <a:close/>
                <a:moveTo>
                  <a:pt x="128271" y="64279"/>
                </a:moveTo>
                <a:lnTo>
                  <a:pt x="133590" y="67349"/>
                </a:lnTo>
                <a:lnTo>
                  <a:pt x="133590" y="73489"/>
                </a:lnTo>
                <a:lnTo>
                  <a:pt x="128271" y="64279"/>
                </a:lnTo>
                <a:close/>
                <a:moveTo>
                  <a:pt x="139183" y="64249"/>
                </a:moveTo>
                <a:lnTo>
                  <a:pt x="133864" y="73489"/>
                </a:lnTo>
                <a:lnTo>
                  <a:pt x="133864" y="67319"/>
                </a:lnTo>
                <a:lnTo>
                  <a:pt x="139183" y="64249"/>
                </a:lnTo>
                <a:close/>
                <a:moveTo>
                  <a:pt x="139912" y="64279"/>
                </a:moveTo>
                <a:lnTo>
                  <a:pt x="145232" y="67349"/>
                </a:lnTo>
                <a:lnTo>
                  <a:pt x="145232" y="73489"/>
                </a:lnTo>
                <a:lnTo>
                  <a:pt x="139912" y="64279"/>
                </a:lnTo>
                <a:close/>
                <a:moveTo>
                  <a:pt x="150794" y="64249"/>
                </a:moveTo>
                <a:lnTo>
                  <a:pt x="145475" y="73489"/>
                </a:lnTo>
                <a:lnTo>
                  <a:pt x="145475" y="67319"/>
                </a:lnTo>
                <a:lnTo>
                  <a:pt x="150794" y="64249"/>
                </a:lnTo>
                <a:close/>
                <a:moveTo>
                  <a:pt x="151523" y="64279"/>
                </a:moveTo>
                <a:lnTo>
                  <a:pt x="156843" y="67349"/>
                </a:lnTo>
                <a:lnTo>
                  <a:pt x="156843" y="73489"/>
                </a:lnTo>
                <a:lnTo>
                  <a:pt x="151523" y="64279"/>
                </a:lnTo>
                <a:close/>
                <a:moveTo>
                  <a:pt x="162436" y="64249"/>
                </a:moveTo>
                <a:lnTo>
                  <a:pt x="157116" y="73489"/>
                </a:lnTo>
                <a:lnTo>
                  <a:pt x="157116" y="67319"/>
                </a:lnTo>
                <a:lnTo>
                  <a:pt x="162436" y="64249"/>
                </a:lnTo>
                <a:close/>
                <a:moveTo>
                  <a:pt x="163165" y="64279"/>
                </a:moveTo>
                <a:lnTo>
                  <a:pt x="168484" y="67349"/>
                </a:lnTo>
                <a:lnTo>
                  <a:pt x="168484" y="73489"/>
                </a:lnTo>
                <a:lnTo>
                  <a:pt x="163165" y="64279"/>
                </a:lnTo>
                <a:close/>
                <a:moveTo>
                  <a:pt x="174047" y="64249"/>
                </a:moveTo>
                <a:lnTo>
                  <a:pt x="168727" y="73489"/>
                </a:lnTo>
                <a:lnTo>
                  <a:pt x="168727" y="67319"/>
                </a:lnTo>
                <a:lnTo>
                  <a:pt x="174047" y="64249"/>
                </a:lnTo>
                <a:close/>
                <a:moveTo>
                  <a:pt x="174746" y="64279"/>
                </a:moveTo>
                <a:lnTo>
                  <a:pt x="180065" y="67349"/>
                </a:lnTo>
                <a:lnTo>
                  <a:pt x="180065" y="73489"/>
                </a:lnTo>
                <a:lnTo>
                  <a:pt x="174746" y="64279"/>
                </a:lnTo>
                <a:close/>
                <a:moveTo>
                  <a:pt x="185658" y="64249"/>
                </a:moveTo>
                <a:lnTo>
                  <a:pt x="180339" y="73489"/>
                </a:lnTo>
                <a:lnTo>
                  <a:pt x="180339" y="67319"/>
                </a:lnTo>
                <a:lnTo>
                  <a:pt x="185658" y="64249"/>
                </a:lnTo>
                <a:close/>
                <a:moveTo>
                  <a:pt x="186357" y="64279"/>
                </a:moveTo>
                <a:lnTo>
                  <a:pt x="191676" y="67349"/>
                </a:lnTo>
                <a:lnTo>
                  <a:pt x="191676" y="73489"/>
                </a:lnTo>
                <a:lnTo>
                  <a:pt x="186357" y="64279"/>
                </a:lnTo>
                <a:close/>
                <a:moveTo>
                  <a:pt x="197269" y="64249"/>
                </a:moveTo>
                <a:lnTo>
                  <a:pt x="191950" y="73489"/>
                </a:lnTo>
                <a:lnTo>
                  <a:pt x="191950" y="67319"/>
                </a:lnTo>
                <a:lnTo>
                  <a:pt x="197269" y="64249"/>
                </a:lnTo>
                <a:close/>
                <a:moveTo>
                  <a:pt x="197999" y="64279"/>
                </a:moveTo>
                <a:lnTo>
                  <a:pt x="203318" y="67349"/>
                </a:lnTo>
                <a:lnTo>
                  <a:pt x="203318" y="73489"/>
                </a:lnTo>
                <a:lnTo>
                  <a:pt x="197999" y="64279"/>
                </a:lnTo>
                <a:close/>
                <a:moveTo>
                  <a:pt x="208911" y="64249"/>
                </a:moveTo>
                <a:lnTo>
                  <a:pt x="203591" y="73489"/>
                </a:lnTo>
                <a:lnTo>
                  <a:pt x="203591" y="67319"/>
                </a:lnTo>
                <a:lnTo>
                  <a:pt x="208911" y="64249"/>
                </a:lnTo>
                <a:close/>
                <a:moveTo>
                  <a:pt x="209610" y="64249"/>
                </a:moveTo>
                <a:lnTo>
                  <a:pt x="214929" y="67319"/>
                </a:lnTo>
                <a:lnTo>
                  <a:pt x="214929" y="73489"/>
                </a:lnTo>
                <a:lnTo>
                  <a:pt x="209610" y="64249"/>
                </a:lnTo>
                <a:close/>
                <a:moveTo>
                  <a:pt x="220522" y="64249"/>
                </a:moveTo>
                <a:lnTo>
                  <a:pt x="215202" y="73489"/>
                </a:lnTo>
                <a:lnTo>
                  <a:pt x="215202" y="67319"/>
                </a:lnTo>
                <a:lnTo>
                  <a:pt x="220522" y="64249"/>
                </a:lnTo>
                <a:close/>
                <a:moveTo>
                  <a:pt x="221251" y="64249"/>
                </a:moveTo>
                <a:lnTo>
                  <a:pt x="226570" y="67319"/>
                </a:lnTo>
                <a:lnTo>
                  <a:pt x="226570" y="73489"/>
                </a:lnTo>
                <a:lnTo>
                  <a:pt x="221251" y="64249"/>
                </a:lnTo>
                <a:close/>
                <a:moveTo>
                  <a:pt x="232862" y="64249"/>
                </a:moveTo>
                <a:lnTo>
                  <a:pt x="238182" y="67319"/>
                </a:lnTo>
                <a:lnTo>
                  <a:pt x="238182" y="73489"/>
                </a:lnTo>
                <a:lnTo>
                  <a:pt x="232862" y="64249"/>
                </a:lnTo>
                <a:close/>
                <a:moveTo>
                  <a:pt x="244474" y="64249"/>
                </a:moveTo>
                <a:lnTo>
                  <a:pt x="249793" y="67319"/>
                </a:lnTo>
                <a:lnTo>
                  <a:pt x="249793" y="73489"/>
                </a:lnTo>
                <a:lnTo>
                  <a:pt x="244474" y="64249"/>
                </a:lnTo>
                <a:close/>
                <a:moveTo>
                  <a:pt x="256085" y="64249"/>
                </a:moveTo>
                <a:lnTo>
                  <a:pt x="261404" y="67319"/>
                </a:lnTo>
                <a:lnTo>
                  <a:pt x="261404" y="73489"/>
                </a:lnTo>
                <a:lnTo>
                  <a:pt x="256085" y="64249"/>
                </a:lnTo>
                <a:close/>
                <a:moveTo>
                  <a:pt x="267726" y="64249"/>
                </a:moveTo>
                <a:lnTo>
                  <a:pt x="273046" y="67319"/>
                </a:lnTo>
                <a:lnTo>
                  <a:pt x="273046" y="73489"/>
                </a:lnTo>
                <a:lnTo>
                  <a:pt x="267726" y="64249"/>
                </a:lnTo>
                <a:close/>
                <a:moveTo>
                  <a:pt x="244" y="64401"/>
                </a:moveTo>
                <a:lnTo>
                  <a:pt x="5563" y="73580"/>
                </a:lnTo>
                <a:lnTo>
                  <a:pt x="5563" y="73580"/>
                </a:lnTo>
                <a:lnTo>
                  <a:pt x="214" y="70511"/>
                </a:lnTo>
                <a:lnTo>
                  <a:pt x="214" y="64401"/>
                </a:lnTo>
                <a:close/>
                <a:moveTo>
                  <a:pt x="232376" y="64401"/>
                </a:moveTo>
                <a:lnTo>
                  <a:pt x="232376" y="70511"/>
                </a:lnTo>
                <a:lnTo>
                  <a:pt x="227057" y="73580"/>
                </a:lnTo>
                <a:lnTo>
                  <a:pt x="232376" y="64401"/>
                </a:lnTo>
                <a:close/>
                <a:moveTo>
                  <a:pt x="255872" y="64401"/>
                </a:moveTo>
                <a:lnTo>
                  <a:pt x="261191" y="73580"/>
                </a:lnTo>
                <a:lnTo>
                  <a:pt x="255872" y="70511"/>
                </a:lnTo>
                <a:lnTo>
                  <a:pt x="255872" y="64401"/>
                </a:lnTo>
                <a:close/>
                <a:moveTo>
                  <a:pt x="267210" y="64401"/>
                </a:moveTo>
                <a:lnTo>
                  <a:pt x="267210" y="70511"/>
                </a:lnTo>
                <a:lnTo>
                  <a:pt x="261890" y="73580"/>
                </a:lnTo>
                <a:lnTo>
                  <a:pt x="267210" y="64401"/>
                </a:lnTo>
                <a:close/>
                <a:moveTo>
                  <a:pt x="267483" y="64401"/>
                </a:moveTo>
                <a:lnTo>
                  <a:pt x="272802" y="73580"/>
                </a:lnTo>
                <a:lnTo>
                  <a:pt x="267483" y="70511"/>
                </a:lnTo>
                <a:lnTo>
                  <a:pt x="267483" y="64401"/>
                </a:lnTo>
                <a:close/>
                <a:moveTo>
                  <a:pt x="278851" y="64401"/>
                </a:moveTo>
                <a:lnTo>
                  <a:pt x="278851" y="70511"/>
                </a:lnTo>
                <a:lnTo>
                  <a:pt x="273532" y="73580"/>
                </a:lnTo>
                <a:lnTo>
                  <a:pt x="278851" y="64401"/>
                </a:lnTo>
                <a:close/>
                <a:moveTo>
                  <a:pt x="11855" y="64401"/>
                </a:moveTo>
                <a:lnTo>
                  <a:pt x="17174" y="73580"/>
                </a:lnTo>
                <a:lnTo>
                  <a:pt x="11855" y="70511"/>
                </a:lnTo>
                <a:lnTo>
                  <a:pt x="11855" y="64401"/>
                </a:lnTo>
                <a:close/>
                <a:moveTo>
                  <a:pt x="23223" y="64401"/>
                </a:moveTo>
                <a:lnTo>
                  <a:pt x="23223" y="70511"/>
                </a:lnTo>
                <a:lnTo>
                  <a:pt x="17904" y="73580"/>
                </a:lnTo>
                <a:lnTo>
                  <a:pt x="23223" y="64401"/>
                </a:lnTo>
                <a:close/>
                <a:moveTo>
                  <a:pt x="23497" y="64401"/>
                </a:moveTo>
                <a:lnTo>
                  <a:pt x="28816" y="73580"/>
                </a:lnTo>
                <a:lnTo>
                  <a:pt x="23497" y="70511"/>
                </a:lnTo>
                <a:lnTo>
                  <a:pt x="23497" y="64401"/>
                </a:lnTo>
                <a:close/>
                <a:moveTo>
                  <a:pt x="35078" y="64401"/>
                </a:moveTo>
                <a:lnTo>
                  <a:pt x="40397" y="73580"/>
                </a:lnTo>
                <a:lnTo>
                  <a:pt x="35078" y="70511"/>
                </a:lnTo>
                <a:lnTo>
                  <a:pt x="35078" y="64401"/>
                </a:lnTo>
                <a:close/>
                <a:moveTo>
                  <a:pt x="46689" y="64401"/>
                </a:moveTo>
                <a:lnTo>
                  <a:pt x="52008" y="73580"/>
                </a:lnTo>
                <a:lnTo>
                  <a:pt x="46689" y="70511"/>
                </a:lnTo>
                <a:lnTo>
                  <a:pt x="46689" y="64401"/>
                </a:lnTo>
                <a:close/>
                <a:moveTo>
                  <a:pt x="58330" y="64401"/>
                </a:moveTo>
                <a:lnTo>
                  <a:pt x="63650" y="73580"/>
                </a:lnTo>
                <a:lnTo>
                  <a:pt x="58330" y="70511"/>
                </a:lnTo>
                <a:lnTo>
                  <a:pt x="58330" y="64401"/>
                </a:lnTo>
                <a:close/>
                <a:moveTo>
                  <a:pt x="69941" y="64401"/>
                </a:moveTo>
                <a:lnTo>
                  <a:pt x="75261" y="73580"/>
                </a:lnTo>
                <a:lnTo>
                  <a:pt x="69941" y="70511"/>
                </a:lnTo>
                <a:lnTo>
                  <a:pt x="69941" y="64401"/>
                </a:lnTo>
                <a:close/>
                <a:moveTo>
                  <a:pt x="81309" y="64401"/>
                </a:moveTo>
                <a:lnTo>
                  <a:pt x="81309" y="70511"/>
                </a:lnTo>
                <a:lnTo>
                  <a:pt x="75990" y="73580"/>
                </a:lnTo>
                <a:lnTo>
                  <a:pt x="81309" y="64401"/>
                </a:lnTo>
                <a:close/>
                <a:moveTo>
                  <a:pt x="81583" y="64401"/>
                </a:moveTo>
                <a:lnTo>
                  <a:pt x="86902" y="73580"/>
                </a:lnTo>
                <a:lnTo>
                  <a:pt x="81583" y="70511"/>
                </a:lnTo>
                <a:lnTo>
                  <a:pt x="81583" y="64401"/>
                </a:lnTo>
                <a:close/>
                <a:moveTo>
                  <a:pt x="92951" y="64401"/>
                </a:moveTo>
                <a:lnTo>
                  <a:pt x="92951" y="70511"/>
                </a:lnTo>
                <a:lnTo>
                  <a:pt x="87632" y="73580"/>
                </a:lnTo>
                <a:lnTo>
                  <a:pt x="92951" y="64401"/>
                </a:lnTo>
                <a:close/>
                <a:moveTo>
                  <a:pt x="93194" y="64401"/>
                </a:moveTo>
                <a:lnTo>
                  <a:pt x="98513" y="73580"/>
                </a:lnTo>
                <a:lnTo>
                  <a:pt x="93194" y="70511"/>
                </a:lnTo>
                <a:lnTo>
                  <a:pt x="93194" y="64401"/>
                </a:lnTo>
                <a:close/>
                <a:moveTo>
                  <a:pt x="104562" y="64401"/>
                </a:moveTo>
                <a:lnTo>
                  <a:pt x="104562" y="70511"/>
                </a:lnTo>
                <a:lnTo>
                  <a:pt x="99243" y="73580"/>
                </a:lnTo>
                <a:lnTo>
                  <a:pt x="104562" y="64401"/>
                </a:lnTo>
                <a:close/>
                <a:moveTo>
                  <a:pt x="104836" y="64401"/>
                </a:moveTo>
                <a:lnTo>
                  <a:pt x="110155" y="73580"/>
                </a:lnTo>
                <a:lnTo>
                  <a:pt x="104836" y="70511"/>
                </a:lnTo>
                <a:lnTo>
                  <a:pt x="104836" y="64401"/>
                </a:lnTo>
                <a:close/>
                <a:moveTo>
                  <a:pt x="116143" y="64401"/>
                </a:moveTo>
                <a:lnTo>
                  <a:pt x="116143" y="70511"/>
                </a:lnTo>
                <a:lnTo>
                  <a:pt x="110824" y="73580"/>
                </a:lnTo>
                <a:lnTo>
                  <a:pt x="116143" y="64401"/>
                </a:lnTo>
                <a:close/>
                <a:moveTo>
                  <a:pt x="116416" y="64401"/>
                </a:moveTo>
                <a:lnTo>
                  <a:pt x="121736" y="73580"/>
                </a:lnTo>
                <a:lnTo>
                  <a:pt x="116416" y="70511"/>
                </a:lnTo>
                <a:lnTo>
                  <a:pt x="116416" y="64401"/>
                </a:lnTo>
                <a:close/>
                <a:moveTo>
                  <a:pt x="127784" y="64401"/>
                </a:moveTo>
                <a:lnTo>
                  <a:pt x="127784" y="70511"/>
                </a:lnTo>
                <a:lnTo>
                  <a:pt x="122465" y="73580"/>
                </a:lnTo>
                <a:lnTo>
                  <a:pt x="127784" y="64401"/>
                </a:lnTo>
                <a:close/>
                <a:moveTo>
                  <a:pt x="128058" y="64401"/>
                </a:moveTo>
                <a:lnTo>
                  <a:pt x="133377" y="73580"/>
                </a:lnTo>
                <a:lnTo>
                  <a:pt x="128058" y="70511"/>
                </a:lnTo>
                <a:lnTo>
                  <a:pt x="128058" y="64401"/>
                </a:lnTo>
                <a:close/>
                <a:moveTo>
                  <a:pt x="139396" y="64401"/>
                </a:moveTo>
                <a:lnTo>
                  <a:pt x="139396" y="70511"/>
                </a:lnTo>
                <a:lnTo>
                  <a:pt x="134076" y="73580"/>
                </a:lnTo>
                <a:lnTo>
                  <a:pt x="139396" y="64401"/>
                </a:lnTo>
                <a:close/>
                <a:moveTo>
                  <a:pt x="139669" y="64401"/>
                </a:moveTo>
                <a:lnTo>
                  <a:pt x="144988" y="73580"/>
                </a:lnTo>
                <a:lnTo>
                  <a:pt x="139669" y="70511"/>
                </a:lnTo>
                <a:lnTo>
                  <a:pt x="139669" y="64401"/>
                </a:lnTo>
                <a:close/>
                <a:moveTo>
                  <a:pt x="151037" y="64401"/>
                </a:moveTo>
                <a:lnTo>
                  <a:pt x="151037" y="70511"/>
                </a:lnTo>
                <a:lnTo>
                  <a:pt x="145718" y="73580"/>
                </a:lnTo>
                <a:lnTo>
                  <a:pt x="151037" y="64401"/>
                </a:lnTo>
                <a:close/>
                <a:moveTo>
                  <a:pt x="151311" y="64401"/>
                </a:moveTo>
                <a:lnTo>
                  <a:pt x="156630" y="73580"/>
                </a:lnTo>
                <a:lnTo>
                  <a:pt x="151311" y="70511"/>
                </a:lnTo>
                <a:lnTo>
                  <a:pt x="151311" y="64401"/>
                </a:lnTo>
                <a:close/>
                <a:moveTo>
                  <a:pt x="162648" y="64401"/>
                </a:moveTo>
                <a:lnTo>
                  <a:pt x="162648" y="70511"/>
                </a:lnTo>
                <a:lnTo>
                  <a:pt x="157329" y="73580"/>
                </a:lnTo>
                <a:lnTo>
                  <a:pt x="162648" y="64401"/>
                </a:lnTo>
                <a:close/>
                <a:moveTo>
                  <a:pt x="162922" y="64401"/>
                </a:moveTo>
                <a:lnTo>
                  <a:pt x="168241" y="73580"/>
                </a:lnTo>
                <a:lnTo>
                  <a:pt x="162922" y="70511"/>
                </a:lnTo>
                <a:lnTo>
                  <a:pt x="162922" y="64401"/>
                </a:lnTo>
                <a:close/>
                <a:moveTo>
                  <a:pt x="174290" y="64401"/>
                </a:moveTo>
                <a:lnTo>
                  <a:pt x="174290" y="70511"/>
                </a:lnTo>
                <a:lnTo>
                  <a:pt x="168971" y="73580"/>
                </a:lnTo>
                <a:lnTo>
                  <a:pt x="174290" y="64401"/>
                </a:lnTo>
                <a:close/>
                <a:moveTo>
                  <a:pt x="174503" y="64401"/>
                </a:moveTo>
                <a:lnTo>
                  <a:pt x="179822" y="73580"/>
                </a:lnTo>
                <a:lnTo>
                  <a:pt x="174503" y="70511"/>
                </a:lnTo>
                <a:lnTo>
                  <a:pt x="174503" y="64401"/>
                </a:lnTo>
                <a:close/>
                <a:moveTo>
                  <a:pt x="185871" y="64401"/>
                </a:moveTo>
                <a:lnTo>
                  <a:pt x="185871" y="70511"/>
                </a:lnTo>
                <a:lnTo>
                  <a:pt x="180551" y="73580"/>
                </a:lnTo>
                <a:lnTo>
                  <a:pt x="185871" y="64401"/>
                </a:lnTo>
                <a:close/>
                <a:moveTo>
                  <a:pt x="186144" y="64401"/>
                </a:moveTo>
                <a:lnTo>
                  <a:pt x="191463" y="73580"/>
                </a:lnTo>
                <a:lnTo>
                  <a:pt x="186144" y="70511"/>
                </a:lnTo>
                <a:lnTo>
                  <a:pt x="186144" y="64401"/>
                </a:lnTo>
                <a:close/>
                <a:moveTo>
                  <a:pt x="197512" y="64401"/>
                </a:moveTo>
                <a:lnTo>
                  <a:pt x="197512" y="70511"/>
                </a:lnTo>
                <a:lnTo>
                  <a:pt x="192193" y="73580"/>
                </a:lnTo>
                <a:lnTo>
                  <a:pt x="197512" y="64401"/>
                </a:lnTo>
                <a:close/>
                <a:moveTo>
                  <a:pt x="197755" y="64401"/>
                </a:moveTo>
                <a:lnTo>
                  <a:pt x="203075" y="73580"/>
                </a:lnTo>
                <a:lnTo>
                  <a:pt x="197755" y="70511"/>
                </a:lnTo>
                <a:lnTo>
                  <a:pt x="197755" y="64401"/>
                </a:lnTo>
                <a:close/>
                <a:moveTo>
                  <a:pt x="209123" y="64401"/>
                </a:moveTo>
                <a:lnTo>
                  <a:pt x="209123" y="70511"/>
                </a:lnTo>
                <a:lnTo>
                  <a:pt x="203804" y="73580"/>
                </a:lnTo>
                <a:lnTo>
                  <a:pt x="209123" y="64401"/>
                </a:lnTo>
                <a:close/>
                <a:moveTo>
                  <a:pt x="209397" y="64401"/>
                </a:moveTo>
                <a:lnTo>
                  <a:pt x="214716" y="73580"/>
                </a:lnTo>
                <a:lnTo>
                  <a:pt x="209397" y="70511"/>
                </a:lnTo>
                <a:lnTo>
                  <a:pt x="209397" y="64401"/>
                </a:lnTo>
                <a:close/>
                <a:moveTo>
                  <a:pt x="220765" y="64401"/>
                </a:moveTo>
                <a:lnTo>
                  <a:pt x="220765" y="70511"/>
                </a:lnTo>
                <a:lnTo>
                  <a:pt x="215446" y="73580"/>
                </a:lnTo>
                <a:lnTo>
                  <a:pt x="220765" y="64401"/>
                </a:lnTo>
                <a:close/>
                <a:moveTo>
                  <a:pt x="221008" y="64401"/>
                </a:moveTo>
                <a:lnTo>
                  <a:pt x="226327" y="73580"/>
                </a:lnTo>
                <a:lnTo>
                  <a:pt x="221008" y="70511"/>
                </a:lnTo>
                <a:lnTo>
                  <a:pt x="221008" y="64401"/>
                </a:lnTo>
                <a:close/>
                <a:moveTo>
                  <a:pt x="232650" y="64401"/>
                </a:moveTo>
                <a:lnTo>
                  <a:pt x="237969" y="73580"/>
                </a:lnTo>
                <a:lnTo>
                  <a:pt x="232650" y="70511"/>
                </a:lnTo>
                <a:lnTo>
                  <a:pt x="232650" y="64401"/>
                </a:lnTo>
                <a:close/>
                <a:moveTo>
                  <a:pt x="243957" y="64401"/>
                </a:moveTo>
                <a:lnTo>
                  <a:pt x="243957" y="70511"/>
                </a:lnTo>
                <a:lnTo>
                  <a:pt x="238638" y="73580"/>
                </a:lnTo>
                <a:lnTo>
                  <a:pt x="243957" y="64401"/>
                </a:lnTo>
                <a:close/>
                <a:moveTo>
                  <a:pt x="244230" y="64401"/>
                </a:moveTo>
                <a:lnTo>
                  <a:pt x="249550" y="73580"/>
                </a:lnTo>
                <a:lnTo>
                  <a:pt x="244230" y="70511"/>
                </a:lnTo>
                <a:lnTo>
                  <a:pt x="244230" y="64401"/>
                </a:lnTo>
                <a:close/>
                <a:moveTo>
                  <a:pt x="255598" y="64401"/>
                </a:moveTo>
                <a:lnTo>
                  <a:pt x="255598" y="70511"/>
                </a:lnTo>
                <a:lnTo>
                  <a:pt x="250279" y="73580"/>
                </a:lnTo>
                <a:lnTo>
                  <a:pt x="255598" y="64401"/>
                </a:lnTo>
                <a:close/>
                <a:moveTo>
                  <a:pt x="34834" y="64401"/>
                </a:moveTo>
                <a:lnTo>
                  <a:pt x="34834" y="70541"/>
                </a:lnTo>
                <a:lnTo>
                  <a:pt x="29515" y="73641"/>
                </a:lnTo>
                <a:lnTo>
                  <a:pt x="29515" y="73641"/>
                </a:lnTo>
                <a:lnTo>
                  <a:pt x="34834" y="64401"/>
                </a:lnTo>
                <a:close/>
                <a:moveTo>
                  <a:pt x="69698" y="64401"/>
                </a:moveTo>
                <a:lnTo>
                  <a:pt x="69698" y="70541"/>
                </a:lnTo>
                <a:lnTo>
                  <a:pt x="64379" y="73641"/>
                </a:lnTo>
                <a:lnTo>
                  <a:pt x="64379" y="73641"/>
                </a:lnTo>
                <a:lnTo>
                  <a:pt x="69698" y="64401"/>
                </a:lnTo>
                <a:close/>
                <a:moveTo>
                  <a:pt x="11582" y="64401"/>
                </a:moveTo>
                <a:lnTo>
                  <a:pt x="11582" y="70541"/>
                </a:lnTo>
                <a:lnTo>
                  <a:pt x="6262" y="73641"/>
                </a:lnTo>
                <a:lnTo>
                  <a:pt x="11582" y="64401"/>
                </a:lnTo>
                <a:close/>
                <a:moveTo>
                  <a:pt x="46446" y="64401"/>
                </a:moveTo>
                <a:lnTo>
                  <a:pt x="46446" y="70541"/>
                </a:lnTo>
                <a:lnTo>
                  <a:pt x="41126" y="73641"/>
                </a:lnTo>
                <a:lnTo>
                  <a:pt x="46446" y="64401"/>
                </a:lnTo>
                <a:close/>
                <a:moveTo>
                  <a:pt x="58057" y="64401"/>
                </a:moveTo>
                <a:lnTo>
                  <a:pt x="58057" y="70541"/>
                </a:lnTo>
                <a:lnTo>
                  <a:pt x="52737" y="73641"/>
                </a:lnTo>
                <a:lnTo>
                  <a:pt x="58057" y="64401"/>
                </a:lnTo>
                <a:close/>
                <a:moveTo>
                  <a:pt x="11703" y="70754"/>
                </a:moveTo>
                <a:lnTo>
                  <a:pt x="17023" y="73824"/>
                </a:lnTo>
                <a:lnTo>
                  <a:pt x="6384" y="73824"/>
                </a:lnTo>
                <a:lnTo>
                  <a:pt x="11703" y="70754"/>
                </a:lnTo>
                <a:close/>
                <a:moveTo>
                  <a:pt x="23345" y="70754"/>
                </a:moveTo>
                <a:lnTo>
                  <a:pt x="28664" y="73824"/>
                </a:lnTo>
                <a:lnTo>
                  <a:pt x="18026" y="73824"/>
                </a:lnTo>
                <a:lnTo>
                  <a:pt x="23345" y="70754"/>
                </a:lnTo>
                <a:close/>
                <a:moveTo>
                  <a:pt x="34956" y="70754"/>
                </a:moveTo>
                <a:lnTo>
                  <a:pt x="40275" y="73824"/>
                </a:lnTo>
                <a:lnTo>
                  <a:pt x="29637" y="73824"/>
                </a:lnTo>
                <a:lnTo>
                  <a:pt x="34956" y="70754"/>
                </a:lnTo>
                <a:close/>
                <a:moveTo>
                  <a:pt x="46598" y="70754"/>
                </a:moveTo>
                <a:lnTo>
                  <a:pt x="51886" y="73824"/>
                </a:lnTo>
                <a:lnTo>
                  <a:pt x="41248" y="73824"/>
                </a:lnTo>
                <a:lnTo>
                  <a:pt x="46598" y="70754"/>
                </a:lnTo>
                <a:close/>
                <a:moveTo>
                  <a:pt x="58209" y="70754"/>
                </a:moveTo>
                <a:lnTo>
                  <a:pt x="63528" y="73824"/>
                </a:lnTo>
                <a:lnTo>
                  <a:pt x="52889" y="73824"/>
                </a:lnTo>
                <a:lnTo>
                  <a:pt x="58209" y="70754"/>
                </a:lnTo>
                <a:close/>
                <a:moveTo>
                  <a:pt x="69850" y="70754"/>
                </a:moveTo>
                <a:lnTo>
                  <a:pt x="75169" y="73824"/>
                </a:lnTo>
                <a:lnTo>
                  <a:pt x="64531" y="73824"/>
                </a:lnTo>
                <a:lnTo>
                  <a:pt x="69850" y="70754"/>
                </a:lnTo>
                <a:close/>
                <a:moveTo>
                  <a:pt x="81431" y="70754"/>
                </a:moveTo>
                <a:lnTo>
                  <a:pt x="86750" y="73824"/>
                </a:lnTo>
                <a:lnTo>
                  <a:pt x="76112" y="73824"/>
                </a:lnTo>
                <a:lnTo>
                  <a:pt x="81431" y="70754"/>
                </a:lnTo>
                <a:close/>
                <a:moveTo>
                  <a:pt x="93042" y="70754"/>
                </a:moveTo>
                <a:lnTo>
                  <a:pt x="98361" y="73824"/>
                </a:lnTo>
                <a:lnTo>
                  <a:pt x="87723" y="73824"/>
                </a:lnTo>
                <a:lnTo>
                  <a:pt x="93042" y="70754"/>
                </a:lnTo>
                <a:close/>
                <a:moveTo>
                  <a:pt x="104684" y="70754"/>
                </a:moveTo>
                <a:lnTo>
                  <a:pt x="110003" y="73824"/>
                </a:lnTo>
                <a:lnTo>
                  <a:pt x="99364" y="73824"/>
                </a:lnTo>
                <a:lnTo>
                  <a:pt x="104684" y="70754"/>
                </a:lnTo>
                <a:close/>
                <a:moveTo>
                  <a:pt x="116295" y="70754"/>
                </a:moveTo>
                <a:lnTo>
                  <a:pt x="121614" y="73824"/>
                </a:lnTo>
                <a:lnTo>
                  <a:pt x="110976" y="73824"/>
                </a:lnTo>
                <a:lnTo>
                  <a:pt x="116295" y="70754"/>
                </a:lnTo>
                <a:close/>
                <a:moveTo>
                  <a:pt x="127936" y="70754"/>
                </a:moveTo>
                <a:lnTo>
                  <a:pt x="133256" y="73824"/>
                </a:lnTo>
                <a:lnTo>
                  <a:pt x="122617" y="73824"/>
                </a:lnTo>
                <a:lnTo>
                  <a:pt x="127936" y="70754"/>
                </a:lnTo>
                <a:close/>
                <a:moveTo>
                  <a:pt x="139548" y="70754"/>
                </a:moveTo>
                <a:lnTo>
                  <a:pt x="144867" y="73824"/>
                </a:lnTo>
                <a:lnTo>
                  <a:pt x="134228" y="73824"/>
                </a:lnTo>
                <a:lnTo>
                  <a:pt x="139548" y="70754"/>
                </a:lnTo>
                <a:close/>
                <a:moveTo>
                  <a:pt x="151159" y="70754"/>
                </a:moveTo>
                <a:lnTo>
                  <a:pt x="156478" y="73824"/>
                </a:lnTo>
                <a:lnTo>
                  <a:pt x="145840" y="73824"/>
                </a:lnTo>
                <a:lnTo>
                  <a:pt x="151159" y="70754"/>
                </a:lnTo>
                <a:close/>
                <a:moveTo>
                  <a:pt x="162770" y="70754"/>
                </a:moveTo>
                <a:lnTo>
                  <a:pt x="168089" y="73824"/>
                </a:lnTo>
                <a:lnTo>
                  <a:pt x="157451" y="73824"/>
                </a:lnTo>
                <a:lnTo>
                  <a:pt x="162770" y="70754"/>
                </a:lnTo>
                <a:close/>
                <a:moveTo>
                  <a:pt x="174411" y="70754"/>
                </a:moveTo>
                <a:lnTo>
                  <a:pt x="179731" y="73824"/>
                </a:lnTo>
                <a:lnTo>
                  <a:pt x="169092" y="73824"/>
                </a:lnTo>
                <a:lnTo>
                  <a:pt x="174411" y="70754"/>
                </a:lnTo>
                <a:close/>
                <a:moveTo>
                  <a:pt x="186023" y="70754"/>
                </a:moveTo>
                <a:lnTo>
                  <a:pt x="191342" y="73824"/>
                </a:lnTo>
                <a:lnTo>
                  <a:pt x="180703" y="73824"/>
                </a:lnTo>
                <a:lnTo>
                  <a:pt x="186023" y="70754"/>
                </a:lnTo>
                <a:close/>
                <a:moveTo>
                  <a:pt x="197634" y="70754"/>
                </a:moveTo>
                <a:lnTo>
                  <a:pt x="202953" y="73824"/>
                </a:lnTo>
                <a:lnTo>
                  <a:pt x="192345" y="73824"/>
                </a:lnTo>
                <a:lnTo>
                  <a:pt x="197634" y="70754"/>
                </a:lnTo>
                <a:close/>
                <a:moveTo>
                  <a:pt x="209275" y="70754"/>
                </a:moveTo>
                <a:lnTo>
                  <a:pt x="214595" y="73824"/>
                </a:lnTo>
                <a:lnTo>
                  <a:pt x="203956" y="73824"/>
                </a:lnTo>
                <a:lnTo>
                  <a:pt x="209275" y="70754"/>
                </a:lnTo>
                <a:close/>
                <a:moveTo>
                  <a:pt x="220856" y="70754"/>
                </a:moveTo>
                <a:lnTo>
                  <a:pt x="226175" y="73824"/>
                </a:lnTo>
                <a:lnTo>
                  <a:pt x="215537" y="73824"/>
                </a:lnTo>
                <a:lnTo>
                  <a:pt x="220856" y="70754"/>
                </a:lnTo>
                <a:close/>
                <a:moveTo>
                  <a:pt x="232498" y="70754"/>
                </a:moveTo>
                <a:lnTo>
                  <a:pt x="237817" y="73824"/>
                </a:lnTo>
                <a:lnTo>
                  <a:pt x="227178" y="73824"/>
                </a:lnTo>
                <a:lnTo>
                  <a:pt x="232498" y="70754"/>
                </a:lnTo>
                <a:close/>
                <a:moveTo>
                  <a:pt x="244109" y="70754"/>
                </a:moveTo>
                <a:lnTo>
                  <a:pt x="249428" y="73824"/>
                </a:lnTo>
                <a:lnTo>
                  <a:pt x="238790" y="73824"/>
                </a:lnTo>
                <a:lnTo>
                  <a:pt x="244109" y="70754"/>
                </a:lnTo>
                <a:close/>
                <a:moveTo>
                  <a:pt x="255750" y="70754"/>
                </a:moveTo>
                <a:lnTo>
                  <a:pt x="261070" y="73824"/>
                </a:lnTo>
                <a:lnTo>
                  <a:pt x="250431" y="73824"/>
                </a:lnTo>
                <a:lnTo>
                  <a:pt x="255750" y="70754"/>
                </a:lnTo>
                <a:close/>
                <a:moveTo>
                  <a:pt x="267362" y="70754"/>
                </a:moveTo>
                <a:lnTo>
                  <a:pt x="272681" y="73824"/>
                </a:lnTo>
                <a:lnTo>
                  <a:pt x="262042" y="73824"/>
                </a:lnTo>
                <a:lnTo>
                  <a:pt x="267362" y="70754"/>
                </a:lnTo>
                <a:close/>
                <a:moveTo>
                  <a:pt x="279003" y="70754"/>
                </a:moveTo>
                <a:lnTo>
                  <a:pt x="284322" y="73824"/>
                </a:lnTo>
                <a:lnTo>
                  <a:pt x="273684" y="73824"/>
                </a:lnTo>
                <a:lnTo>
                  <a:pt x="279003" y="70754"/>
                </a:lnTo>
                <a:close/>
                <a:moveTo>
                  <a:pt x="17023" y="74097"/>
                </a:moveTo>
                <a:lnTo>
                  <a:pt x="11703" y="77167"/>
                </a:lnTo>
                <a:lnTo>
                  <a:pt x="6384" y="74097"/>
                </a:lnTo>
                <a:close/>
                <a:moveTo>
                  <a:pt x="28664" y="74097"/>
                </a:moveTo>
                <a:lnTo>
                  <a:pt x="23345" y="77167"/>
                </a:lnTo>
                <a:lnTo>
                  <a:pt x="18026" y="74097"/>
                </a:lnTo>
                <a:close/>
                <a:moveTo>
                  <a:pt x="40275" y="74097"/>
                </a:moveTo>
                <a:lnTo>
                  <a:pt x="34956" y="77167"/>
                </a:lnTo>
                <a:lnTo>
                  <a:pt x="29637" y="74097"/>
                </a:lnTo>
                <a:close/>
                <a:moveTo>
                  <a:pt x="51886" y="74097"/>
                </a:moveTo>
                <a:lnTo>
                  <a:pt x="46567" y="77167"/>
                </a:lnTo>
                <a:lnTo>
                  <a:pt x="41248" y="74097"/>
                </a:lnTo>
                <a:close/>
                <a:moveTo>
                  <a:pt x="63528" y="74097"/>
                </a:moveTo>
                <a:lnTo>
                  <a:pt x="58209" y="77167"/>
                </a:lnTo>
                <a:lnTo>
                  <a:pt x="52889" y="74097"/>
                </a:lnTo>
                <a:close/>
                <a:moveTo>
                  <a:pt x="75109" y="74097"/>
                </a:moveTo>
                <a:lnTo>
                  <a:pt x="69789" y="77167"/>
                </a:lnTo>
                <a:lnTo>
                  <a:pt x="64470" y="74097"/>
                </a:lnTo>
                <a:close/>
                <a:moveTo>
                  <a:pt x="86750" y="74097"/>
                </a:moveTo>
                <a:lnTo>
                  <a:pt x="81431" y="77167"/>
                </a:lnTo>
                <a:lnTo>
                  <a:pt x="76112" y="74097"/>
                </a:lnTo>
                <a:close/>
                <a:moveTo>
                  <a:pt x="98361" y="74097"/>
                </a:moveTo>
                <a:lnTo>
                  <a:pt x="93042" y="77167"/>
                </a:lnTo>
                <a:lnTo>
                  <a:pt x="87723" y="74097"/>
                </a:lnTo>
                <a:close/>
                <a:moveTo>
                  <a:pt x="110003" y="74097"/>
                </a:moveTo>
                <a:lnTo>
                  <a:pt x="104684" y="77167"/>
                </a:lnTo>
                <a:lnTo>
                  <a:pt x="99364" y="74097"/>
                </a:lnTo>
                <a:close/>
                <a:moveTo>
                  <a:pt x="121614" y="74097"/>
                </a:moveTo>
                <a:lnTo>
                  <a:pt x="116295" y="77167"/>
                </a:lnTo>
                <a:lnTo>
                  <a:pt x="110976" y="74097"/>
                </a:lnTo>
                <a:close/>
                <a:moveTo>
                  <a:pt x="133256" y="74097"/>
                </a:moveTo>
                <a:lnTo>
                  <a:pt x="127936" y="77167"/>
                </a:lnTo>
                <a:lnTo>
                  <a:pt x="122617" y="74097"/>
                </a:lnTo>
                <a:close/>
                <a:moveTo>
                  <a:pt x="144867" y="74097"/>
                </a:moveTo>
                <a:lnTo>
                  <a:pt x="139548" y="77167"/>
                </a:lnTo>
                <a:lnTo>
                  <a:pt x="134228" y="74097"/>
                </a:lnTo>
                <a:close/>
                <a:moveTo>
                  <a:pt x="156478" y="74097"/>
                </a:moveTo>
                <a:lnTo>
                  <a:pt x="151159" y="77167"/>
                </a:lnTo>
                <a:lnTo>
                  <a:pt x="145840" y="74097"/>
                </a:lnTo>
                <a:close/>
                <a:moveTo>
                  <a:pt x="168089" y="74097"/>
                </a:moveTo>
                <a:lnTo>
                  <a:pt x="162770" y="77167"/>
                </a:lnTo>
                <a:lnTo>
                  <a:pt x="157451" y="74097"/>
                </a:lnTo>
                <a:close/>
                <a:moveTo>
                  <a:pt x="179731" y="74097"/>
                </a:moveTo>
                <a:lnTo>
                  <a:pt x="174411" y="77167"/>
                </a:lnTo>
                <a:lnTo>
                  <a:pt x="169092" y="74097"/>
                </a:lnTo>
                <a:close/>
                <a:moveTo>
                  <a:pt x="191342" y="74097"/>
                </a:moveTo>
                <a:lnTo>
                  <a:pt x="186023" y="77167"/>
                </a:lnTo>
                <a:lnTo>
                  <a:pt x="180703" y="74097"/>
                </a:lnTo>
                <a:close/>
                <a:moveTo>
                  <a:pt x="202953" y="74097"/>
                </a:moveTo>
                <a:lnTo>
                  <a:pt x="197634" y="77167"/>
                </a:lnTo>
                <a:lnTo>
                  <a:pt x="192315" y="74097"/>
                </a:lnTo>
                <a:close/>
                <a:moveTo>
                  <a:pt x="214564" y="74097"/>
                </a:moveTo>
                <a:lnTo>
                  <a:pt x="209245" y="77167"/>
                </a:lnTo>
                <a:lnTo>
                  <a:pt x="203926" y="74097"/>
                </a:lnTo>
                <a:close/>
                <a:moveTo>
                  <a:pt x="226175" y="74097"/>
                </a:moveTo>
                <a:lnTo>
                  <a:pt x="220856" y="77167"/>
                </a:lnTo>
                <a:lnTo>
                  <a:pt x="215537" y="74097"/>
                </a:lnTo>
                <a:close/>
                <a:moveTo>
                  <a:pt x="237817" y="74097"/>
                </a:moveTo>
                <a:lnTo>
                  <a:pt x="232498" y="77167"/>
                </a:lnTo>
                <a:lnTo>
                  <a:pt x="227178" y="74097"/>
                </a:lnTo>
                <a:close/>
                <a:moveTo>
                  <a:pt x="249428" y="74097"/>
                </a:moveTo>
                <a:lnTo>
                  <a:pt x="244109" y="77167"/>
                </a:lnTo>
                <a:lnTo>
                  <a:pt x="238790" y="74097"/>
                </a:lnTo>
                <a:close/>
                <a:moveTo>
                  <a:pt x="261070" y="74097"/>
                </a:moveTo>
                <a:lnTo>
                  <a:pt x="255750" y="77167"/>
                </a:lnTo>
                <a:lnTo>
                  <a:pt x="250431" y="74097"/>
                </a:lnTo>
                <a:close/>
                <a:moveTo>
                  <a:pt x="272681" y="74097"/>
                </a:moveTo>
                <a:lnTo>
                  <a:pt x="267362" y="77167"/>
                </a:lnTo>
                <a:lnTo>
                  <a:pt x="262042" y="74097"/>
                </a:lnTo>
                <a:close/>
                <a:moveTo>
                  <a:pt x="284292" y="74097"/>
                </a:moveTo>
                <a:lnTo>
                  <a:pt x="278973" y="77167"/>
                </a:lnTo>
                <a:lnTo>
                  <a:pt x="273653" y="74097"/>
                </a:lnTo>
                <a:close/>
                <a:moveTo>
                  <a:pt x="17174" y="74310"/>
                </a:moveTo>
                <a:lnTo>
                  <a:pt x="11855" y="83520"/>
                </a:lnTo>
                <a:lnTo>
                  <a:pt x="11855" y="77380"/>
                </a:lnTo>
                <a:lnTo>
                  <a:pt x="17174" y="74310"/>
                </a:lnTo>
                <a:close/>
                <a:moveTo>
                  <a:pt x="28816" y="74310"/>
                </a:moveTo>
                <a:lnTo>
                  <a:pt x="23497" y="83520"/>
                </a:lnTo>
                <a:lnTo>
                  <a:pt x="23497" y="77380"/>
                </a:lnTo>
                <a:lnTo>
                  <a:pt x="28816" y="74310"/>
                </a:lnTo>
                <a:close/>
                <a:moveTo>
                  <a:pt x="40427" y="74310"/>
                </a:moveTo>
                <a:lnTo>
                  <a:pt x="35108" y="83520"/>
                </a:lnTo>
                <a:lnTo>
                  <a:pt x="35108" y="77380"/>
                </a:lnTo>
                <a:lnTo>
                  <a:pt x="40427" y="74310"/>
                </a:lnTo>
                <a:close/>
                <a:moveTo>
                  <a:pt x="52008" y="74310"/>
                </a:moveTo>
                <a:lnTo>
                  <a:pt x="46689" y="83520"/>
                </a:lnTo>
                <a:lnTo>
                  <a:pt x="46689" y="77380"/>
                </a:lnTo>
                <a:lnTo>
                  <a:pt x="52008" y="74310"/>
                </a:lnTo>
                <a:close/>
                <a:moveTo>
                  <a:pt x="63650" y="74310"/>
                </a:moveTo>
                <a:lnTo>
                  <a:pt x="58330" y="83520"/>
                </a:lnTo>
                <a:lnTo>
                  <a:pt x="58330" y="77380"/>
                </a:lnTo>
                <a:lnTo>
                  <a:pt x="63650" y="74310"/>
                </a:lnTo>
                <a:close/>
                <a:moveTo>
                  <a:pt x="75261" y="74310"/>
                </a:moveTo>
                <a:lnTo>
                  <a:pt x="69941" y="83520"/>
                </a:lnTo>
                <a:lnTo>
                  <a:pt x="69941" y="77380"/>
                </a:lnTo>
                <a:lnTo>
                  <a:pt x="75261" y="74310"/>
                </a:lnTo>
                <a:close/>
                <a:moveTo>
                  <a:pt x="86902" y="74310"/>
                </a:moveTo>
                <a:lnTo>
                  <a:pt x="81583" y="83520"/>
                </a:lnTo>
                <a:lnTo>
                  <a:pt x="81583" y="77380"/>
                </a:lnTo>
                <a:lnTo>
                  <a:pt x="86902" y="74310"/>
                </a:lnTo>
                <a:close/>
                <a:moveTo>
                  <a:pt x="98513" y="74280"/>
                </a:moveTo>
                <a:lnTo>
                  <a:pt x="93194" y="83520"/>
                </a:lnTo>
                <a:lnTo>
                  <a:pt x="93194" y="77350"/>
                </a:lnTo>
                <a:lnTo>
                  <a:pt x="98513" y="74280"/>
                </a:lnTo>
                <a:close/>
                <a:moveTo>
                  <a:pt x="110155" y="74280"/>
                </a:moveTo>
                <a:lnTo>
                  <a:pt x="104836" y="83520"/>
                </a:lnTo>
                <a:lnTo>
                  <a:pt x="104836" y="77350"/>
                </a:lnTo>
                <a:lnTo>
                  <a:pt x="110155" y="74280"/>
                </a:lnTo>
                <a:close/>
                <a:moveTo>
                  <a:pt x="121736" y="74280"/>
                </a:moveTo>
                <a:lnTo>
                  <a:pt x="116416" y="83520"/>
                </a:lnTo>
                <a:lnTo>
                  <a:pt x="116416" y="77350"/>
                </a:lnTo>
                <a:lnTo>
                  <a:pt x="121736" y="74280"/>
                </a:lnTo>
                <a:close/>
                <a:moveTo>
                  <a:pt x="133377" y="74280"/>
                </a:moveTo>
                <a:lnTo>
                  <a:pt x="128058" y="83520"/>
                </a:lnTo>
                <a:lnTo>
                  <a:pt x="128058" y="77350"/>
                </a:lnTo>
                <a:lnTo>
                  <a:pt x="133377" y="74280"/>
                </a:lnTo>
                <a:close/>
                <a:moveTo>
                  <a:pt x="144988" y="74280"/>
                </a:moveTo>
                <a:lnTo>
                  <a:pt x="139669" y="83520"/>
                </a:lnTo>
                <a:lnTo>
                  <a:pt x="139669" y="77350"/>
                </a:lnTo>
                <a:lnTo>
                  <a:pt x="144988" y="74280"/>
                </a:lnTo>
                <a:close/>
                <a:moveTo>
                  <a:pt x="156630" y="74280"/>
                </a:moveTo>
                <a:lnTo>
                  <a:pt x="151311" y="83520"/>
                </a:lnTo>
                <a:lnTo>
                  <a:pt x="151311" y="77350"/>
                </a:lnTo>
                <a:lnTo>
                  <a:pt x="156630" y="74280"/>
                </a:lnTo>
                <a:close/>
                <a:moveTo>
                  <a:pt x="168241" y="74280"/>
                </a:moveTo>
                <a:lnTo>
                  <a:pt x="162922" y="83520"/>
                </a:lnTo>
                <a:lnTo>
                  <a:pt x="162922" y="77350"/>
                </a:lnTo>
                <a:lnTo>
                  <a:pt x="168241" y="74280"/>
                </a:lnTo>
                <a:close/>
                <a:moveTo>
                  <a:pt x="179822" y="74280"/>
                </a:moveTo>
                <a:lnTo>
                  <a:pt x="174503" y="83520"/>
                </a:lnTo>
                <a:lnTo>
                  <a:pt x="174503" y="77350"/>
                </a:lnTo>
                <a:lnTo>
                  <a:pt x="179822" y="74280"/>
                </a:lnTo>
                <a:close/>
                <a:moveTo>
                  <a:pt x="191463" y="74280"/>
                </a:moveTo>
                <a:lnTo>
                  <a:pt x="186144" y="83520"/>
                </a:lnTo>
                <a:lnTo>
                  <a:pt x="186144" y="77350"/>
                </a:lnTo>
                <a:lnTo>
                  <a:pt x="191463" y="74280"/>
                </a:lnTo>
                <a:close/>
                <a:moveTo>
                  <a:pt x="203075" y="74310"/>
                </a:moveTo>
                <a:lnTo>
                  <a:pt x="197755" y="83520"/>
                </a:lnTo>
                <a:lnTo>
                  <a:pt x="197755" y="77380"/>
                </a:lnTo>
                <a:lnTo>
                  <a:pt x="203075" y="74310"/>
                </a:lnTo>
                <a:close/>
                <a:moveTo>
                  <a:pt x="214716" y="74310"/>
                </a:moveTo>
                <a:lnTo>
                  <a:pt x="209397" y="83520"/>
                </a:lnTo>
                <a:lnTo>
                  <a:pt x="209397" y="77380"/>
                </a:lnTo>
                <a:lnTo>
                  <a:pt x="214716" y="74310"/>
                </a:lnTo>
                <a:close/>
                <a:moveTo>
                  <a:pt x="226327" y="74310"/>
                </a:moveTo>
                <a:lnTo>
                  <a:pt x="221008" y="83520"/>
                </a:lnTo>
                <a:lnTo>
                  <a:pt x="221008" y="77380"/>
                </a:lnTo>
                <a:lnTo>
                  <a:pt x="226327" y="74310"/>
                </a:lnTo>
                <a:close/>
                <a:moveTo>
                  <a:pt x="237969" y="74310"/>
                </a:moveTo>
                <a:lnTo>
                  <a:pt x="232650" y="83520"/>
                </a:lnTo>
                <a:lnTo>
                  <a:pt x="232650" y="77380"/>
                </a:lnTo>
                <a:lnTo>
                  <a:pt x="237969" y="74310"/>
                </a:lnTo>
                <a:close/>
                <a:moveTo>
                  <a:pt x="249550" y="74310"/>
                </a:moveTo>
                <a:lnTo>
                  <a:pt x="244230" y="83520"/>
                </a:lnTo>
                <a:lnTo>
                  <a:pt x="244230" y="77380"/>
                </a:lnTo>
                <a:lnTo>
                  <a:pt x="249550" y="74310"/>
                </a:lnTo>
                <a:close/>
                <a:moveTo>
                  <a:pt x="261191" y="74310"/>
                </a:moveTo>
                <a:lnTo>
                  <a:pt x="255872" y="83520"/>
                </a:lnTo>
                <a:lnTo>
                  <a:pt x="255872" y="77380"/>
                </a:lnTo>
                <a:lnTo>
                  <a:pt x="261191" y="74310"/>
                </a:lnTo>
                <a:close/>
                <a:moveTo>
                  <a:pt x="272802" y="74310"/>
                </a:moveTo>
                <a:lnTo>
                  <a:pt x="267483" y="83520"/>
                </a:lnTo>
                <a:lnTo>
                  <a:pt x="267483" y="77380"/>
                </a:lnTo>
                <a:lnTo>
                  <a:pt x="272802" y="74310"/>
                </a:lnTo>
                <a:close/>
                <a:moveTo>
                  <a:pt x="284444" y="74310"/>
                </a:moveTo>
                <a:lnTo>
                  <a:pt x="279125" y="83520"/>
                </a:lnTo>
                <a:lnTo>
                  <a:pt x="279125" y="77380"/>
                </a:lnTo>
                <a:lnTo>
                  <a:pt x="284444" y="74310"/>
                </a:lnTo>
                <a:close/>
                <a:moveTo>
                  <a:pt x="6262" y="74340"/>
                </a:moveTo>
                <a:lnTo>
                  <a:pt x="11582" y="77380"/>
                </a:lnTo>
                <a:lnTo>
                  <a:pt x="11582" y="83550"/>
                </a:lnTo>
                <a:lnTo>
                  <a:pt x="6262" y="74340"/>
                </a:lnTo>
                <a:close/>
                <a:moveTo>
                  <a:pt x="17904" y="74340"/>
                </a:moveTo>
                <a:lnTo>
                  <a:pt x="23223" y="77380"/>
                </a:lnTo>
                <a:lnTo>
                  <a:pt x="23223" y="83550"/>
                </a:lnTo>
                <a:lnTo>
                  <a:pt x="17904" y="74340"/>
                </a:lnTo>
                <a:close/>
                <a:moveTo>
                  <a:pt x="29515" y="74340"/>
                </a:moveTo>
                <a:lnTo>
                  <a:pt x="34834" y="77380"/>
                </a:lnTo>
                <a:lnTo>
                  <a:pt x="34834" y="83550"/>
                </a:lnTo>
                <a:lnTo>
                  <a:pt x="29515" y="74340"/>
                </a:lnTo>
                <a:close/>
                <a:moveTo>
                  <a:pt x="41126" y="74340"/>
                </a:moveTo>
                <a:lnTo>
                  <a:pt x="46446" y="77380"/>
                </a:lnTo>
                <a:lnTo>
                  <a:pt x="46446" y="83550"/>
                </a:lnTo>
                <a:lnTo>
                  <a:pt x="41126" y="74340"/>
                </a:lnTo>
                <a:close/>
                <a:moveTo>
                  <a:pt x="52737" y="74340"/>
                </a:moveTo>
                <a:lnTo>
                  <a:pt x="58057" y="77380"/>
                </a:lnTo>
                <a:lnTo>
                  <a:pt x="58057" y="83550"/>
                </a:lnTo>
                <a:lnTo>
                  <a:pt x="52737" y="74340"/>
                </a:lnTo>
                <a:close/>
                <a:moveTo>
                  <a:pt x="64379" y="74340"/>
                </a:moveTo>
                <a:lnTo>
                  <a:pt x="69698" y="77380"/>
                </a:lnTo>
                <a:lnTo>
                  <a:pt x="69698" y="83550"/>
                </a:lnTo>
                <a:lnTo>
                  <a:pt x="64379" y="74340"/>
                </a:lnTo>
                <a:close/>
                <a:moveTo>
                  <a:pt x="75990" y="74340"/>
                </a:moveTo>
                <a:lnTo>
                  <a:pt x="81309" y="77380"/>
                </a:lnTo>
                <a:lnTo>
                  <a:pt x="81309" y="83550"/>
                </a:lnTo>
                <a:lnTo>
                  <a:pt x="75990" y="74340"/>
                </a:lnTo>
                <a:close/>
                <a:moveTo>
                  <a:pt x="87632" y="74340"/>
                </a:moveTo>
                <a:lnTo>
                  <a:pt x="92951" y="77380"/>
                </a:lnTo>
                <a:lnTo>
                  <a:pt x="92951" y="83550"/>
                </a:lnTo>
                <a:lnTo>
                  <a:pt x="87632" y="74340"/>
                </a:lnTo>
                <a:close/>
                <a:moveTo>
                  <a:pt x="99243" y="74340"/>
                </a:moveTo>
                <a:lnTo>
                  <a:pt x="104562" y="77380"/>
                </a:lnTo>
                <a:lnTo>
                  <a:pt x="104562" y="83550"/>
                </a:lnTo>
                <a:lnTo>
                  <a:pt x="99243" y="74340"/>
                </a:lnTo>
                <a:close/>
                <a:moveTo>
                  <a:pt x="110824" y="74340"/>
                </a:moveTo>
                <a:lnTo>
                  <a:pt x="116143" y="77380"/>
                </a:lnTo>
                <a:lnTo>
                  <a:pt x="116143" y="83550"/>
                </a:lnTo>
                <a:lnTo>
                  <a:pt x="110824" y="74340"/>
                </a:lnTo>
                <a:close/>
                <a:moveTo>
                  <a:pt x="122465" y="74340"/>
                </a:moveTo>
                <a:lnTo>
                  <a:pt x="127784" y="77380"/>
                </a:lnTo>
                <a:lnTo>
                  <a:pt x="127784" y="83550"/>
                </a:lnTo>
                <a:lnTo>
                  <a:pt x="122465" y="74340"/>
                </a:lnTo>
                <a:close/>
                <a:moveTo>
                  <a:pt x="134076" y="74340"/>
                </a:moveTo>
                <a:lnTo>
                  <a:pt x="139396" y="77380"/>
                </a:lnTo>
                <a:lnTo>
                  <a:pt x="139396" y="83550"/>
                </a:lnTo>
                <a:lnTo>
                  <a:pt x="134076" y="74340"/>
                </a:lnTo>
                <a:close/>
                <a:moveTo>
                  <a:pt x="145718" y="74340"/>
                </a:moveTo>
                <a:lnTo>
                  <a:pt x="151037" y="77380"/>
                </a:lnTo>
                <a:lnTo>
                  <a:pt x="151037" y="83550"/>
                </a:lnTo>
                <a:lnTo>
                  <a:pt x="145718" y="74340"/>
                </a:lnTo>
                <a:close/>
                <a:moveTo>
                  <a:pt x="157329" y="74340"/>
                </a:moveTo>
                <a:lnTo>
                  <a:pt x="162648" y="77380"/>
                </a:lnTo>
                <a:lnTo>
                  <a:pt x="162648" y="83550"/>
                </a:lnTo>
                <a:lnTo>
                  <a:pt x="157329" y="74340"/>
                </a:lnTo>
                <a:close/>
                <a:moveTo>
                  <a:pt x="168971" y="74340"/>
                </a:moveTo>
                <a:lnTo>
                  <a:pt x="174290" y="77380"/>
                </a:lnTo>
                <a:lnTo>
                  <a:pt x="174290" y="83550"/>
                </a:lnTo>
                <a:lnTo>
                  <a:pt x="168971" y="74340"/>
                </a:lnTo>
                <a:close/>
                <a:moveTo>
                  <a:pt x="180551" y="74340"/>
                </a:moveTo>
                <a:lnTo>
                  <a:pt x="185871" y="77380"/>
                </a:lnTo>
                <a:lnTo>
                  <a:pt x="185871" y="83550"/>
                </a:lnTo>
                <a:lnTo>
                  <a:pt x="180551" y="74340"/>
                </a:lnTo>
                <a:close/>
                <a:moveTo>
                  <a:pt x="192193" y="74340"/>
                </a:moveTo>
                <a:lnTo>
                  <a:pt x="197512" y="77380"/>
                </a:lnTo>
                <a:lnTo>
                  <a:pt x="197512" y="83550"/>
                </a:lnTo>
                <a:lnTo>
                  <a:pt x="192193" y="74340"/>
                </a:lnTo>
                <a:close/>
                <a:moveTo>
                  <a:pt x="203804" y="74310"/>
                </a:moveTo>
                <a:lnTo>
                  <a:pt x="209123" y="77380"/>
                </a:lnTo>
                <a:lnTo>
                  <a:pt x="209123" y="83550"/>
                </a:lnTo>
                <a:lnTo>
                  <a:pt x="203804" y="74310"/>
                </a:lnTo>
                <a:close/>
                <a:moveTo>
                  <a:pt x="215446" y="74310"/>
                </a:moveTo>
                <a:lnTo>
                  <a:pt x="220765" y="77380"/>
                </a:lnTo>
                <a:lnTo>
                  <a:pt x="220765" y="83550"/>
                </a:lnTo>
                <a:lnTo>
                  <a:pt x="215446" y="74310"/>
                </a:lnTo>
                <a:close/>
                <a:moveTo>
                  <a:pt x="227057" y="74310"/>
                </a:moveTo>
                <a:lnTo>
                  <a:pt x="232376" y="77380"/>
                </a:lnTo>
                <a:lnTo>
                  <a:pt x="232376" y="83550"/>
                </a:lnTo>
                <a:lnTo>
                  <a:pt x="227057" y="74310"/>
                </a:lnTo>
                <a:close/>
                <a:moveTo>
                  <a:pt x="238668" y="74310"/>
                </a:moveTo>
                <a:lnTo>
                  <a:pt x="243987" y="77380"/>
                </a:lnTo>
                <a:lnTo>
                  <a:pt x="243987" y="83550"/>
                </a:lnTo>
                <a:lnTo>
                  <a:pt x="238668" y="74310"/>
                </a:lnTo>
                <a:close/>
                <a:moveTo>
                  <a:pt x="250279" y="74310"/>
                </a:moveTo>
                <a:lnTo>
                  <a:pt x="255598" y="77380"/>
                </a:lnTo>
                <a:lnTo>
                  <a:pt x="255598" y="83550"/>
                </a:lnTo>
                <a:lnTo>
                  <a:pt x="250279" y="74310"/>
                </a:lnTo>
                <a:close/>
                <a:moveTo>
                  <a:pt x="261890" y="74310"/>
                </a:moveTo>
                <a:lnTo>
                  <a:pt x="267210" y="77380"/>
                </a:lnTo>
                <a:lnTo>
                  <a:pt x="267210" y="83550"/>
                </a:lnTo>
                <a:lnTo>
                  <a:pt x="261890" y="74310"/>
                </a:lnTo>
                <a:close/>
                <a:moveTo>
                  <a:pt x="273532" y="74310"/>
                </a:moveTo>
                <a:lnTo>
                  <a:pt x="278851" y="77380"/>
                </a:lnTo>
                <a:lnTo>
                  <a:pt x="278851" y="83550"/>
                </a:lnTo>
                <a:lnTo>
                  <a:pt x="273532" y="74310"/>
                </a:lnTo>
                <a:close/>
                <a:moveTo>
                  <a:pt x="17661" y="74432"/>
                </a:moveTo>
                <a:lnTo>
                  <a:pt x="22980" y="83611"/>
                </a:lnTo>
                <a:lnTo>
                  <a:pt x="22980" y="83611"/>
                </a:lnTo>
                <a:lnTo>
                  <a:pt x="20518" y="82182"/>
                </a:lnTo>
                <a:lnTo>
                  <a:pt x="17661" y="80571"/>
                </a:lnTo>
                <a:lnTo>
                  <a:pt x="17661" y="74432"/>
                </a:lnTo>
                <a:close/>
                <a:moveTo>
                  <a:pt x="29302" y="74432"/>
                </a:moveTo>
                <a:lnTo>
                  <a:pt x="34622" y="83611"/>
                </a:lnTo>
                <a:lnTo>
                  <a:pt x="34622" y="83611"/>
                </a:lnTo>
                <a:lnTo>
                  <a:pt x="32160" y="82182"/>
                </a:lnTo>
                <a:lnTo>
                  <a:pt x="29302" y="80571"/>
                </a:lnTo>
                <a:lnTo>
                  <a:pt x="29302" y="74432"/>
                </a:lnTo>
                <a:close/>
                <a:moveTo>
                  <a:pt x="133864" y="74432"/>
                </a:moveTo>
                <a:lnTo>
                  <a:pt x="139183" y="83611"/>
                </a:lnTo>
                <a:lnTo>
                  <a:pt x="139183" y="83611"/>
                </a:lnTo>
                <a:lnTo>
                  <a:pt x="136721" y="82213"/>
                </a:lnTo>
                <a:lnTo>
                  <a:pt x="133864" y="80571"/>
                </a:lnTo>
                <a:lnTo>
                  <a:pt x="133864" y="74432"/>
                </a:lnTo>
                <a:close/>
                <a:moveTo>
                  <a:pt x="215202" y="74432"/>
                </a:moveTo>
                <a:lnTo>
                  <a:pt x="220522" y="83611"/>
                </a:lnTo>
                <a:lnTo>
                  <a:pt x="220522" y="83611"/>
                </a:lnTo>
                <a:lnTo>
                  <a:pt x="218060" y="82213"/>
                </a:lnTo>
                <a:lnTo>
                  <a:pt x="215202" y="80571"/>
                </a:lnTo>
                <a:lnTo>
                  <a:pt x="215202" y="74432"/>
                </a:lnTo>
                <a:close/>
                <a:moveTo>
                  <a:pt x="40883" y="74432"/>
                </a:moveTo>
                <a:lnTo>
                  <a:pt x="46202" y="83611"/>
                </a:lnTo>
                <a:lnTo>
                  <a:pt x="43740" y="82182"/>
                </a:lnTo>
                <a:lnTo>
                  <a:pt x="40883" y="80571"/>
                </a:lnTo>
                <a:lnTo>
                  <a:pt x="40883" y="74432"/>
                </a:lnTo>
                <a:close/>
                <a:moveTo>
                  <a:pt x="52525" y="74432"/>
                </a:moveTo>
                <a:lnTo>
                  <a:pt x="57844" y="83611"/>
                </a:lnTo>
                <a:lnTo>
                  <a:pt x="55351" y="82182"/>
                </a:lnTo>
                <a:lnTo>
                  <a:pt x="52525" y="80571"/>
                </a:lnTo>
                <a:lnTo>
                  <a:pt x="52525" y="74432"/>
                </a:lnTo>
                <a:close/>
                <a:moveTo>
                  <a:pt x="64136" y="74432"/>
                </a:moveTo>
                <a:lnTo>
                  <a:pt x="69455" y="83611"/>
                </a:lnTo>
                <a:lnTo>
                  <a:pt x="66993" y="82182"/>
                </a:lnTo>
                <a:lnTo>
                  <a:pt x="64136" y="80571"/>
                </a:lnTo>
                <a:lnTo>
                  <a:pt x="64136" y="74432"/>
                </a:lnTo>
                <a:close/>
                <a:moveTo>
                  <a:pt x="75777" y="74432"/>
                </a:moveTo>
                <a:lnTo>
                  <a:pt x="81097" y="83611"/>
                </a:lnTo>
                <a:lnTo>
                  <a:pt x="78604" y="82182"/>
                </a:lnTo>
                <a:lnTo>
                  <a:pt x="75777" y="80571"/>
                </a:lnTo>
                <a:lnTo>
                  <a:pt x="75777" y="74432"/>
                </a:lnTo>
                <a:close/>
                <a:moveTo>
                  <a:pt x="87358" y="74432"/>
                </a:moveTo>
                <a:lnTo>
                  <a:pt x="92677" y="83611"/>
                </a:lnTo>
                <a:lnTo>
                  <a:pt x="90215" y="82213"/>
                </a:lnTo>
                <a:lnTo>
                  <a:pt x="87358" y="80571"/>
                </a:lnTo>
                <a:lnTo>
                  <a:pt x="87358" y="74432"/>
                </a:lnTo>
                <a:close/>
                <a:moveTo>
                  <a:pt x="98969" y="74432"/>
                </a:moveTo>
                <a:lnTo>
                  <a:pt x="104289" y="83611"/>
                </a:lnTo>
                <a:lnTo>
                  <a:pt x="101827" y="82213"/>
                </a:lnTo>
                <a:lnTo>
                  <a:pt x="98969" y="80571"/>
                </a:lnTo>
                <a:lnTo>
                  <a:pt x="98969" y="74432"/>
                </a:lnTo>
                <a:close/>
                <a:moveTo>
                  <a:pt x="110611" y="74432"/>
                </a:moveTo>
                <a:lnTo>
                  <a:pt x="115930" y="83611"/>
                </a:lnTo>
                <a:lnTo>
                  <a:pt x="113468" y="82213"/>
                </a:lnTo>
                <a:lnTo>
                  <a:pt x="110611" y="80571"/>
                </a:lnTo>
                <a:lnTo>
                  <a:pt x="110611" y="74432"/>
                </a:lnTo>
                <a:close/>
                <a:moveTo>
                  <a:pt x="122222" y="74432"/>
                </a:moveTo>
                <a:lnTo>
                  <a:pt x="127541" y="83611"/>
                </a:lnTo>
                <a:lnTo>
                  <a:pt x="125079" y="82213"/>
                </a:lnTo>
                <a:lnTo>
                  <a:pt x="122222" y="80571"/>
                </a:lnTo>
                <a:lnTo>
                  <a:pt x="122222" y="74432"/>
                </a:lnTo>
                <a:close/>
                <a:moveTo>
                  <a:pt x="145475" y="74432"/>
                </a:moveTo>
                <a:lnTo>
                  <a:pt x="150794" y="83611"/>
                </a:lnTo>
                <a:lnTo>
                  <a:pt x="148332" y="82213"/>
                </a:lnTo>
                <a:lnTo>
                  <a:pt x="145475" y="80571"/>
                </a:lnTo>
                <a:lnTo>
                  <a:pt x="145475" y="74432"/>
                </a:lnTo>
                <a:close/>
                <a:moveTo>
                  <a:pt x="157086" y="74432"/>
                </a:moveTo>
                <a:lnTo>
                  <a:pt x="162405" y="83611"/>
                </a:lnTo>
                <a:lnTo>
                  <a:pt x="159913" y="82213"/>
                </a:lnTo>
                <a:lnTo>
                  <a:pt x="157086" y="80571"/>
                </a:lnTo>
                <a:lnTo>
                  <a:pt x="157086" y="74432"/>
                </a:lnTo>
                <a:close/>
                <a:moveTo>
                  <a:pt x="168697" y="74432"/>
                </a:moveTo>
                <a:lnTo>
                  <a:pt x="174016" y="83611"/>
                </a:lnTo>
                <a:lnTo>
                  <a:pt x="171554" y="82213"/>
                </a:lnTo>
                <a:lnTo>
                  <a:pt x="168697" y="80571"/>
                </a:lnTo>
                <a:lnTo>
                  <a:pt x="168697" y="74432"/>
                </a:lnTo>
                <a:close/>
                <a:moveTo>
                  <a:pt x="180339" y="74432"/>
                </a:moveTo>
                <a:lnTo>
                  <a:pt x="185658" y="83611"/>
                </a:lnTo>
                <a:lnTo>
                  <a:pt x="183165" y="82213"/>
                </a:lnTo>
                <a:lnTo>
                  <a:pt x="180339" y="80571"/>
                </a:lnTo>
                <a:lnTo>
                  <a:pt x="180339" y="74432"/>
                </a:lnTo>
                <a:close/>
                <a:moveTo>
                  <a:pt x="191950" y="74432"/>
                </a:moveTo>
                <a:lnTo>
                  <a:pt x="197269" y="83611"/>
                </a:lnTo>
                <a:lnTo>
                  <a:pt x="194807" y="82213"/>
                </a:lnTo>
                <a:lnTo>
                  <a:pt x="191950" y="80571"/>
                </a:lnTo>
                <a:lnTo>
                  <a:pt x="191950" y="74432"/>
                </a:lnTo>
                <a:close/>
                <a:moveTo>
                  <a:pt x="203591" y="74432"/>
                </a:moveTo>
                <a:lnTo>
                  <a:pt x="208911" y="83611"/>
                </a:lnTo>
                <a:lnTo>
                  <a:pt x="206418" y="82213"/>
                </a:lnTo>
                <a:lnTo>
                  <a:pt x="203591" y="80571"/>
                </a:lnTo>
                <a:lnTo>
                  <a:pt x="203591" y="74432"/>
                </a:lnTo>
                <a:close/>
                <a:moveTo>
                  <a:pt x="226783" y="74432"/>
                </a:moveTo>
                <a:lnTo>
                  <a:pt x="232103" y="83611"/>
                </a:lnTo>
                <a:lnTo>
                  <a:pt x="229640" y="82213"/>
                </a:lnTo>
                <a:lnTo>
                  <a:pt x="226783" y="80571"/>
                </a:lnTo>
                <a:lnTo>
                  <a:pt x="226783" y="74432"/>
                </a:lnTo>
                <a:close/>
                <a:moveTo>
                  <a:pt x="238425" y="74432"/>
                </a:moveTo>
                <a:lnTo>
                  <a:pt x="243744" y="83611"/>
                </a:lnTo>
                <a:lnTo>
                  <a:pt x="241282" y="82213"/>
                </a:lnTo>
                <a:lnTo>
                  <a:pt x="238425" y="80571"/>
                </a:lnTo>
                <a:lnTo>
                  <a:pt x="238425" y="74432"/>
                </a:lnTo>
                <a:close/>
                <a:moveTo>
                  <a:pt x="250036" y="74432"/>
                </a:moveTo>
                <a:lnTo>
                  <a:pt x="255355" y="83611"/>
                </a:lnTo>
                <a:lnTo>
                  <a:pt x="252893" y="82213"/>
                </a:lnTo>
                <a:lnTo>
                  <a:pt x="250036" y="80571"/>
                </a:lnTo>
                <a:lnTo>
                  <a:pt x="250036" y="74432"/>
                </a:lnTo>
                <a:close/>
                <a:moveTo>
                  <a:pt x="261678" y="74432"/>
                </a:moveTo>
                <a:lnTo>
                  <a:pt x="266997" y="83611"/>
                </a:lnTo>
                <a:lnTo>
                  <a:pt x="264535" y="82213"/>
                </a:lnTo>
                <a:lnTo>
                  <a:pt x="261678" y="80571"/>
                </a:lnTo>
                <a:lnTo>
                  <a:pt x="261678" y="74432"/>
                </a:lnTo>
                <a:close/>
                <a:moveTo>
                  <a:pt x="273289" y="74432"/>
                </a:moveTo>
                <a:lnTo>
                  <a:pt x="278608" y="83611"/>
                </a:lnTo>
                <a:lnTo>
                  <a:pt x="276146" y="82213"/>
                </a:lnTo>
                <a:lnTo>
                  <a:pt x="273289" y="80571"/>
                </a:lnTo>
                <a:lnTo>
                  <a:pt x="273289" y="74432"/>
                </a:lnTo>
                <a:close/>
                <a:moveTo>
                  <a:pt x="6050" y="74432"/>
                </a:moveTo>
                <a:lnTo>
                  <a:pt x="11369" y="83672"/>
                </a:lnTo>
                <a:lnTo>
                  <a:pt x="11369" y="83672"/>
                </a:lnTo>
                <a:lnTo>
                  <a:pt x="8907" y="82213"/>
                </a:lnTo>
                <a:lnTo>
                  <a:pt x="6050" y="80571"/>
                </a:lnTo>
                <a:lnTo>
                  <a:pt x="6050" y="74432"/>
                </a:lnTo>
                <a:close/>
                <a:moveTo>
                  <a:pt x="121979" y="74462"/>
                </a:moveTo>
                <a:lnTo>
                  <a:pt x="121979" y="80571"/>
                </a:lnTo>
                <a:lnTo>
                  <a:pt x="119122" y="82213"/>
                </a:lnTo>
                <a:lnTo>
                  <a:pt x="116660" y="83672"/>
                </a:lnTo>
                <a:lnTo>
                  <a:pt x="116660" y="83672"/>
                </a:lnTo>
                <a:lnTo>
                  <a:pt x="121979" y="74462"/>
                </a:lnTo>
                <a:close/>
                <a:moveTo>
                  <a:pt x="284657" y="74462"/>
                </a:moveTo>
                <a:lnTo>
                  <a:pt x="284657" y="80632"/>
                </a:lnTo>
                <a:lnTo>
                  <a:pt x="279337" y="83672"/>
                </a:lnTo>
                <a:lnTo>
                  <a:pt x="284657" y="74462"/>
                </a:lnTo>
                <a:close/>
                <a:moveTo>
                  <a:pt x="98757" y="74462"/>
                </a:moveTo>
                <a:lnTo>
                  <a:pt x="98757" y="80571"/>
                </a:lnTo>
                <a:lnTo>
                  <a:pt x="95899" y="82213"/>
                </a:lnTo>
                <a:lnTo>
                  <a:pt x="93437" y="83672"/>
                </a:lnTo>
                <a:lnTo>
                  <a:pt x="98757" y="74462"/>
                </a:lnTo>
                <a:close/>
                <a:moveTo>
                  <a:pt x="110337" y="74462"/>
                </a:moveTo>
                <a:lnTo>
                  <a:pt x="110337" y="80571"/>
                </a:lnTo>
                <a:lnTo>
                  <a:pt x="107480" y="82213"/>
                </a:lnTo>
                <a:lnTo>
                  <a:pt x="105018" y="83672"/>
                </a:lnTo>
                <a:lnTo>
                  <a:pt x="110337" y="74462"/>
                </a:lnTo>
                <a:close/>
                <a:moveTo>
                  <a:pt x="133590" y="74462"/>
                </a:moveTo>
                <a:lnTo>
                  <a:pt x="133590" y="80571"/>
                </a:lnTo>
                <a:lnTo>
                  <a:pt x="130733" y="82213"/>
                </a:lnTo>
                <a:lnTo>
                  <a:pt x="128271" y="83672"/>
                </a:lnTo>
                <a:lnTo>
                  <a:pt x="133590" y="74462"/>
                </a:lnTo>
                <a:close/>
                <a:moveTo>
                  <a:pt x="145232" y="74462"/>
                </a:moveTo>
                <a:lnTo>
                  <a:pt x="145232" y="80571"/>
                </a:lnTo>
                <a:lnTo>
                  <a:pt x="142374" y="82213"/>
                </a:lnTo>
                <a:lnTo>
                  <a:pt x="139912" y="83672"/>
                </a:lnTo>
                <a:lnTo>
                  <a:pt x="145232" y="74462"/>
                </a:lnTo>
                <a:close/>
                <a:moveTo>
                  <a:pt x="156843" y="74462"/>
                </a:moveTo>
                <a:lnTo>
                  <a:pt x="156843" y="80571"/>
                </a:lnTo>
                <a:lnTo>
                  <a:pt x="153986" y="82213"/>
                </a:lnTo>
                <a:lnTo>
                  <a:pt x="151523" y="83672"/>
                </a:lnTo>
                <a:lnTo>
                  <a:pt x="156843" y="74462"/>
                </a:lnTo>
                <a:close/>
                <a:moveTo>
                  <a:pt x="168484" y="74462"/>
                </a:moveTo>
                <a:lnTo>
                  <a:pt x="168484" y="80571"/>
                </a:lnTo>
                <a:lnTo>
                  <a:pt x="165627" y="82213"/>
                </a:lnTo>
                <a:lnTo>
                  <a:pt x="163165" y="83672"/>
                </a:lnTo>
                <a:lnTo>
                  <a:pt x="168484" y="74462"/>
                </a:lnTo>
                <a:close/>
                <a:moveTo>
                  <a:pt x="180065" y="74462"/>
                </a:moveTo>
                <a:lnTo>
                  <a:pt x="180065" y="80571"/>
                </a:lnTo>
                <a:lnTo>
                  <a:pt x="177208" y="82213"/>
                </a:lnTo>
                <a:lnTo>
                  <a:pt x="174746" y="83672"/>
                </a:lnTo>
                <a:lnTo>
                  <a:pt x="180065" y="74462"/>
                </a:lnTo>
                <a:close/>
                <a:moveTo>
                  <a:pt x="191676" y="74462"/>
                </a:moveTo>
                <a:lnTo>
                  <a:pt x="191676" y="80571"/>
                </a:lnTo>
                <a:lnTo>
                  <a:pt x="188849" y="82213"/>
                </a:lnTo>
                <a:lnTo>
                  <a:pt x="186357" y="83672"/>
                </a:lnTo>
                <a:lnTo>
                  <a:pt x="191676" y="74462"/>
                </a:lnTo>
                <a:close/>
                <a:moveTo>
                  <a:pt x="203318" y="74462"/>
                </a:moveTo>
                <a:lnTo>
                  <a:pt x="203318" y="80571"/>
                </a:lnTo>
                <a:lnTo>
                  <a:pt x="200461" y="82213"/>
                </a:lnTo>
                <a:lnTo>
                  <a:pt x="197999" y="83672"/>
                </a:lnTo>
                <a:lnTo>
                  <a:pt x="203318" y="74462"/>
                </a:lnTo>
                <a:close/>
                <a:moveTo>
                  <a:pt x="214929" y="74462"/>
                </a:moveTo>
                <a:lnTo>
                  <a:pt x="214929" y="80571"/>
                </a:lnTo>
                <a:lnTo>
                  <a:pt x="212072" y="82213"/>
                </a:lnTo>
                <a:lnTo>
                  <a:pt x="209610" y="83672"/>
                </a:lnTo>
                <a:lnTo>
                  <a:pt x="214929" y="74462"/>
                </a:lnTo>
                <a:close/>
                <a:moveTo>
                  <a:pt x="226570" y="74462"/>
                </a:moveTo>
                <a:lnTo>
                  <a:pt x="226570" y="80571"/>
                </a:lnTo>
                <a:lnTo>
                  <a:pt x="223713" y="82213"/>
                </a:lnTo>
                <a:lnTo>
                  <a:pt x="221251" y="83672"/>
                </a:lnTo>
                <a:lnTo>
                  <a:pt x="226570" y="74462"/>
                </a:lnTo>
                <a:close/>
                <a:moveTo>
                  <a:pt x="238182" y="74462"/>
                </a:moveTo>
                <a:lnTo>
                  <a:pt x="238182" y="80571"/>
                </a:lnTo>
                <a:lnTo>
                  <a:pt x="235355" y="82213"/>
                </a:lnTo>
                <a:lnTo>
                  <a:pt x="232862" y="83672"/>
                </a:lnTo>
                <a:lnTo>
                  <a:pt x="238182" y="74462"/>
                </a:lnTo>
                <a:close/>
                <a:moveTo>
                  <a:pt x="249793" y="74462"/>
                </a:moveTo>
                <a:lnTo>
                  <a:pt x="249793" y="80571"/>
                </a:lnTo>
                <a:lnTo>
                  <a:pt x="246936" y="82213"/>
                </a:lnTo>
                <a:lnTo>
                  <a:pt x="244474" y="83672"/>
                </a:lnTo>
                <a:lnTo>
                  <a:pt x="249793" y="74462"/>
                </a:lnTo>
                <a:close/>
                <a:moveTo>
                  <a:pt x="261404" y="74462"/>
                </a:moveTo>
                <a:lnTo>
                  <a:pt x="261404" y="80571"/>
                </a:lnTo>
                <a:lnTo>
                  <a:pt x="258547" y="82213"/>
                </a:lnTo>
                <a:lnTo>
                  <a:pt x="256085" y="83672"/>
                </a:lnTo>
                <a:lnTo>
                  <a:pt x="261404" y="74462"/>
                </a:lnTo>
                <a:close/>
                <a:moveTo>
                  <a:pt x="273046" y="74462"/>
                </a:moveTo>
                <a:lnTo>
                  <a:pt x="273046" y="80632"/>
                </a:lnTo>
                <a:lnTo>
                  <a:pt x="270188" y="82243"/>
                </a:lnTo>
                <a:lnTo>
                  <a:pt x="267726" y="83672"/>
                </a:lnTo>
                <a:lnTo>
                  <a:pt x="273046" y="74462"/>
                </a:lnTo>
                <a:close/>
                <a:moveTo>
                  <a:pt x="29029" y="74462"/>
                </a:moveTo>
                <a:lnTo>
                  <a:pt x="29029" y="80632"/>
                </a:lnTo>
                <a:lnTo>
                  <a:pt x="26172" y="82243"/>
                </a:lnTo>
                <a:lnTo>
                  <a:pt x="23710" y="83702"/>
                </a:lnTo>
                <a:lnTo>
                  <a:pt x="23710" y="83702"/>
                </a:lnTo>
                <a:lnTo>
                  <a:pt x="29029" y="74462"/>
                </a:lnTo>
                <a:close/>
                <a:moveTo>
                  <a:pt x="75504" y="74462"/>
                </a:moveTo>
                <a:lnTo>
                  <a:pt x="75504" y="80632"/>
                </a:lnTo>
                <a:lnTo>
                  <a:pt x="72647" y="82243"/>
                </a:lnTo>
                <a:lnTo>
                  <a:pt x="70185" y="83702"/>
                </a:lnTo>
                <a:lnTo>
                  <a:pt x="70185" y="83702"/>
                </a:lnTo>
                <a:lnTo>
                  <a:pt x="75504" y="74462"/>
                </a:lnTo>
                <a:close/>
                <a:moveTo>
                  <a:pt x="17418" y="74462"/>
                </a:moveTo>
                <a:lnTo>
                  <a:pt x="17418" y="80632"/>
                </a:lnTo>
                <a:lnTo>
                  <a:pt x="14560" y="82243"/>
                </a:lnTo>
                <a:lnTo>
                  <a:pt x="12098" y="83702"/>
                </a:lnTo>
                <a:lnTo>
                  <a:pt x="17418" y="74462"/>
                </a:lnTo>
                <a:close/>
                <a:moveTo>
                  <a:pt x="40610" y="74462"/>
                </a:moveTo>
                <a:lnTo>
                  <a:pt x="40610" y="80632"/>
                </a:lnTo>
                <a:lnTo>
                  <a:pt x="37783" y="82243"/>
                </a:lnTo>
                <a:lnTo>
                  <a:pt x="35290" y="83702"/>
                </a:lnTo>
                <a:lnTo>
                  <a:pt x="40610" y="74462"/>
                </a:lnTo>
                <a:close/>
                <a:moveTo>
                  <a:pt x="52251" y="74462"/>
                </a:moveTo>
                <a:lnTo>
                  <a:pt x="52251" y="80632"/>
                </a:lnTo>
                <a:lnTo>
                  <a:pt x="49394" y="82243"/>
                </a:lnTo>
                <a:lnTo>
                  <a:pt x="46932" y="83702"/>
                </a:lnTo>
                <a:lnTo>
                  <a:pt x="52251" y="74462"/>
                </a:lnTo>
                <a:close/>
                <a:moveTo>
                  <a:pt x="63862" y="74462"/>
                </a:moveTo>
                <a:lnTo>
                  <a:pt x="63862" y="80632"/>
                </a:lnTo>
                <a:lnTo>
                  <a:pt x="61005" y="82243"/>
                </a:lnTo>
                <a:lnTo>
                  <a:pt x="58543" y="83702"/>
                </a:lnTo>
                <a:lnTo>
                  <a:pt x="63862" y="74462"/>
                </a:lnTo>
                <a:close/>
                <a:moveTo>
                  <a:pt x="87115" y="74462"/>
                </a:moveTo>
                <a:lnTo>
                  <a:pt x="87115" y="80632"/>
                </a:lnTo>
                <a:lnTo>
                  <a:pt x="84288" y="82243"/>
                </a:lnTo>
                <a:lnTo>
                  <a:pt x="81796" y="83702"/>
                </a:lnTo>
                <a:lnTo>
                  <a:pt x="87115" y="74462"/>
                </a:lnTo>
                <a:close/>
                <a:moveTo>
                  <a:pt x="5898" y="80815"/>
                </a:moveTo>
                <a:lnTo>
                  <a:pt x="8755" y="82456"/>
                </a:lnTo>
                <a:lnTo>
                  <a:pt x="11217" y="83885"/>
                </a:lnTo>
                <a:lnTo>
                  <a:pt x="578" y="83885"/>
                </a:lnTo>
                <a:lnTo>
                  <a:pt x="5898" y="80815"/>
                </a:lnTo>
                <a:close/>
                <a:moveTo>
                  <a:pt x="17509" y="80815"/>
                </a:moveTo>
                <a:lnTo>
                  <a:pt x="20366" y="82456"/>
                </a:lnTo>
                <a:lnTo>
                  <a:pt x="22828" y="83885"/>
                </a:lnTo>
                <a:lnTo>
                  <a:pt x="12190" y="83885"/>
                </a:lnTo>
                <a:lnTo>
                  <a:pt x="14682" y="82456"/>
                </a:lnTo>
                <a:lnTo>
                  <a:pt x="17509" y="80815"/>
                </a:lnTo>
                <a:close/>
                <a:moveTo>
                  <a:pt x="29150" y="80815"/>
                </a:moveTo>
                <a:lnTo>
                  <a:pt x="32008" y="82456"/>
                </a:lnTo>
                <a:lnTo>
                  <a:pt x="34470" y="83885"/>
                </a:lnTo>
                <a:lnTo>
                  <a:pt x="23831" y="83885"/>
                </a:lnTo>
                <a:lnTo>
                  <a:pt x="26293" y="82456"/>
                </a:lnTo>
                <a:lnTo>
                  <a:pt x="29150" y="80815"/>
                </a:lnTo>
                <a:close/>
                <a:moveTo>
                  <a:pt x="40762" y="80815"/>
                </a:moveTo>
                <a:lnTo>
                  <a:pt x="43619" y="82456"/>
                </a:lnTo>
                <a:lnTo>
                  <a:pt x="46081" y="83885"/>
                </a:lnTo>
                <a:lnTo>
                  <a:pt x="35442" y="83885"/>
                </a:lnTo>
                <a:lnTo>
                  <a:pt x="37935" y="82456"/>
                </a:lnTo>
                <a:lnTo>
                  <a:pt x="40762" y="80815"/>
                </a:lnTo>
                <a:close/>
                <a:moveTo>
                  <a:pt x="52403" y="80815"/>
                </a:moveTo>
                <a:lnTo>
                  <a:pt x="55260" y="82456"/>
                </a:lnTo>
                <a:lnTo>
                  <a:pt x="57722" y="83885"/>
                </a:lnTo>
                <a:lnTo>
                  <a:pt x="47084" y="83885"/>
                </a:lnTo>
                <a:lnTo>
                  <a:pt x="49546" y="82456"/>
                </a:lnTo>
                <a:lnTo>
                  <a:pt x="52403" y="80815"/>
                </a:lnTo>
                <a:close/>
                <a:moveTo>
                  <a:pt x="64014" y="80815"/>
                </a:moveTo>
                <a:lnTo>
                  <a:pt x="66871" y="82456"/>
                </a:lnTo>
                <a:lnTo>
                  <a:pt x="69334" y="83885"/>
                </a:lnTo>
                <a:lnTo>
                  <a:pt x="58695" y="83885"/>
                </a:lnTo>
                <a:lnTo>
                  <a:pt x="61187" y="82456"/>
                </a:lnTo>
                <a:lnTo>
                  <a:pt x="64014" y="80815"/>
                </a:lnTo>
                <a:close/>
                <a:moveTo>
                  <a:pt x="75625" y="80815"/>
                </a:moveTo>
                <a:lnTo>
                  <a:pt x="78452" y="82456"/>
                </a:lnTo>
                <a:lnTo>
                  <a:pt x="80945" y="83885"/>
                </a:lnTo>
                <a:lnTo>
                  <a:pt x="70306" y="83885"/>
                </a:lnTo>
                <a:lnTo>
                  <a:pt x="72768" y="82456"/>
                </a:lnTo>
                <a:lnTo>
                  <a:pt x="75625" y="80815"/>
                </a:lnTo>
                <a:close/>
                <a:moveTo>
                  <a:pt x="87237" y="80815"/>
                </a:moveTo>
                <a:lnTo>
                  <a:pt x="90094" y="82456"/>
                </a:lnTo>
                <a:lnTo>
                  <a:pt x="92556" y="83885"/>
                </a:lnTo>
                <a:lnTo>
                  <a:pt x="81917" y="83885"/>
                </a:lnTo>
                <a:lnTo>
                  <a:pt x="84379" y="82456"/>
                </a:lnTo>
                <a:lnTo>
                  <a:pt x="87237" y="80815"/>
                </a:lnTo>
                <a:close/>
                <a:moveTo>
                  <a:pt x="98878" y="80815"/>
                </a:moveTo>
                <a:lnTo>
                  <a:pt x="101705" y="82456"/>
                </a:lnTo>
                <a:lnTo>
                  <a:pt x="104197" y="83885"/>
                </a:lnTo>
                <a:lnTo>
                  <a:pt x="93559" y="83885"/>
                </a:lnTo>
                <a:lnTo>
                  <a:pt x="96021" y="82456"/>
                </a:lnTo>
                <a:lnTo>
                  <a:pt x="98878" y="80815"/>
                </a:lnTo>
                <a:close/>
                <a:moveTo>
                  <a:pt x="110489" y="80815"/>
                </a:moveTo>
                <a:lnTo>
                  <a:pt x="113346" y="82456"/>
                </a:lnTo>
                <a:lnTo>
                  <a:pt x="115809" y="83885"/>
                </a:lnTo>
                <a:lnTo>
                  <a:pt x="105170" y="83885"/>
                </a:lnTo>
                <a:lnTo>
                  <a:pt x="107632" y="82456"/>
                </a:lnTo>
                <a:lnTo>
                  <a:pt x="110489" y="80815"/>
                </a:lnTo>
                <a:close/>
                <a:moveTo>
                  <a:pt x="122131" y="80815"/>
                </a:moveTo>
                <a:lnTo>
                  <a:pt x="124958" y="82456"/>
                </a:lnTo>
                <a:lnTo>
                  <a:pt x="127450" y="83885"/>
                </a:lnTo>
                <a:lnTo>
                  <a:pt x="116812" y="83885"/>
                </a:lnTo>
                <a:lnTo>
                  <a:pt x="119274" y="82456"/>
                </a:lnTo>
                <a:lnTo>
                  <a:pt x="122131" y="80815"/>
                </a:lnTo>
                <a:close/>
                <a:moveTo>
                  <a:pt x="133742" y="80815"/>
                </a:moveTo>
                <a:lnTo>
                  <a:pt x="136599" y="82456"/>
                </a:lnTo>
                <a:lnTo>
                  <a:pt x="139061" y="83885"/>
                </a:lnTo>
                <a:lnTo>
                  <a:pt x="128423" y="83885"/>
                </a:lnTo>
                <a:lnTo>
                  <a:pt x="130885" y="82456"/>
                </a:lnTo>
                <a:lnTo>
                  <a:pt x="133742" y="80815"/>
                </a:lnTo>
                <a:close/>
                <a:moveTo>
                  <a:pt x="145323" y="80815"/>
                </a:moveTo>
                <a:lnTo>
                  <a:pt x="148180" y="82456"/>
                </a:lnTo>
                <a:lnTo>
                  <a:pt x="150642" y="83885"/>
                </a:lnTo>
                <a:lnTo>
                  <a:pt x="140004" y="83885"/>
                </a:lnTo>
                <a:lnTo>
                  <a:pt x="142496" y="82456"/>
                </a:lnTo>
                <a:lnTo>
                  <a:pt x="145323" y="80815"/>
                </a:lnTo>
                <a:close/>
                <a:moveTo>
                  <a:pt x="156964" y="80815"/>
                </a:moveTo>
                <a:lnTo>
                  <a:pt x="159822" y="82456"/>
                </a:lnTo>
                <a:lnTo>
                  <a:pt x="162284" y="83885"/>
                </a:lnTo>
                <a:lnTo>
                  <a:pt x="151645" y="83885"/>
                </a:lnTo>
                <a:lnTo>
                  <a:pt x="154107" y="82456"/>
                </a:lnTo>
                <a:lnTo>
                  <a:pt x="156964" y="80815"/>
                </a:lnTo>
                <a:close/>
                <a:moveTo>
                  <a:pt x="168575" y="80815"/>
                </a:moveTo>
                <a:lnTo>
                  <a:pt x="171433" y="82456"/>
                </a:lnTo>
                <a:lnTo>
                  <a:pt x="173895" y="83885"/>
                </a:lnTo>
                <a:lnTo>
                  <a:pt x="163256" y="83885"/>
                </a:lnTo>
                <a:lnTo>
                  <a:pt x="165749" y="82456"/>
                </a:lnTo>
                <a:lnTo>
                  <a:pt x="168575" y="80815"/>
                </a:lnTo>
                <a:close/>
                <a:moveTo>
                  <a:pt x="180217" y="80815"/>
                </a:moveTo>
                <a:lnTo>
                  <a:pt x="183074" y="82456"/>
                </a:lnTo>
                <a:lnTo>
                  <a:pt x="185536" y="83885"/>
                </a:lnTo>
                <a:lnTo>
                  <a:pt x="174898" y="83885"/>
                </a:lnTo>
                <a:lnTo>
                  <a:pt x="177360" y="82456"/>
                </a:lnTo>
                <a:lnTo>
                  <a:pt x="180217" y="80815"/>
                </a:lnTo>
                <a:close/>
                <a:moveTo>
                  <a:pt x="191828" y="80815"/>
                </a:moveTo>
                <a:lnTo>
                  <a:pt x="194685" y="82456"/>
                </a:lnTo>
                <a:lnTo>
                  <a:pt x="197147" y="83885"/>
                </a:lnTo>
                <a:lnTo>
                  <a:pt x="186509" y="83885"/>
                </a:lnTo>
                <a:lnTo>
                  <a:pt x="189001" y="82456"/>
                </a:lnTo>
                <a:lnTo>
                  <a:pt x="191828" y="80815"/>
                </a:lnTo>
                <a:close/>
                <a:moveTo>
                  <a:pt x="203470" y="80815"/>
                </a:moveTo>
                <a:lnTo>
                  <a:pt x="206327" y="82456"/>
                </a:lnTo>
                <a:lnTo>
                  <a:pt x="208789" y="83885"/>
                </a:lnTo>
                <a:lnTo>
                  <a:pt x="198151" y="83885"/>
                </a:lnTo>
                <a:lnTo>
                  <a:pt x="200613" y="82456"/>
                </a:lnTo>
                <a:lnTo>
                  <a:pt x="203470" y="80815"/>
                </a:lnTo>
                <a:close/>
                <a:moveTo>
                  <a:pt x="215051" y="80815"/>
                </a:moveTo>
                <a:lnTo>
                  <a:pt x="217908" y="82456"/>
                </a:lnTo>
                <a:lnTo>
                  <a:pt x="220370" y="83885"/>
                </a:lnTo>
                <a:lnTo>
                  <a:pt x="209731" y="83885"/>
                </a:lnTo>
                <a:lnTo>
                  <a:pt x="212193" y="82456"/>
                </a:lnTo>
                <a:lnTo>
                  <a:pt x="215051" y="80815"/>
                </a:lnTo>
                <a:close/>
                <a:moveTo>
                  <a:pt x="226692" y="80815"/>
                </a:moveTo>
                <a:lnTo>
                  <a:pt x="229519" y="82456"/>
                </a:lnTo>
                <a:lnTo>
                  <a:pt x="232011" y="83885"/>
                </a:lnTo>
                <a:lnTo>
                  <a:pt x="221373" y="83885"/>
                </a:lnTo>
                <a:lnTo>
                  <a:pt x="223835" y="82456"/>
                </a:lnTo>
                <a:lnTo>
                  <a:pt x="226692" y="80815"/>
                </a:lnTo>
                <a:close/>
                <a:moveTo>
                  <a:pt x="238303" y="80815"/>
                </a:moveTo>
                <a:lnTo>
                  <a:pt x="241160" y="82456"/>
                </a:lnTo>
                <a:lnTo>
                  <a:pt x="243622" y="83885"/>
                </a:lnTo>
                <a:lnTo>
                  <a:pt x="232984" y="83885"/>
                </a:lnTo>
                <a:lnTo>
                  <a:pt x="235446" y="82456"/>
                </a:lnTo>
                <a:lnTo>
                  <a:pt x="238303" y="80815"/>
                </a:lnTo>
                <a:close/>
                <a:moveTo>
                  <a:pt x="249945" y="80815"/>
                </a:moveTo>
                <a:lnTo>
                  <a:pt x="252772" y="82456"/>
                </a:lnTo>
                <a:lnTo>
                  <a:pt x="255264" y="83885"/>
                </a:lnTo>
                <a:lnTo>
                  <a:pt x="244626" y="83885"/>
                </a:lnTo>
                <a:lnTo>
                  <a:pt x="247088" y="82456"/>
                </a:lnTo>
                <a:lnTo>
                  <a:pt x="249945" y="80815"/>
                </a:lnTo>
                <a:close/>
                <a:moveTo>
                  <a:pt x="261556" y="80815"/>
                </a:moveTo>
                <a:lnTo>
                  <a:pt x="264413" y="82456"/>
                </a:lnTo>
                <a:lnTo>
                  <a:pt x="266875" y="83885"/>
                </a:lnTo>
                <a:lnTo>
                  <a:pt x="256237" y="83885"/>
                </a:lnTo>
                <a:lnTo>
                  <a:pt x="258699" y="82456"/>
                </a:lnTo>
                <a:lnTo>
                  <a:pt x="261556" y="80815"/>
                </a:lnTo>
                <a:close/>
                <a:moveTo>
                  <a:pt x="273198" y="80815"/>
                </a:moveTo>
                <a:lnTo>
                  <a:pt x="276024" y="82456"/>
                </a:lnTo>
                <a:lnTo>
                  <a:pt x="278517" y="83885"/>
                </a:lnTo>
                <a:lnTo>
                  <a:pt x="267878" y="83885"/>
                </a:lnTo>
                <a:lnTo>
                  <a:pt x="270340" y="82456"/>
                </a:lnTo>
                <a:lnTo>
                  <a:pt x="273198" y="80815"/>
                </a:lnTo>
                <a:close/>
                <a:moveTo>
                  <a:pt x="11217" y="84158"/>
                </a:moveTo>
                <a:lnTo>
                  <a:pt x="5898" y="87228"/>
                </a:lnTo>
                <a:lnTo>
                  <a:pt x="578" y="84158"/>
                </a:lnTo>
                <a:close/>
                <a:moveTo>
                  <a:pt x="22828" y="84158"/>
                </a:moveTo>
                <a:lnTo>
                  <a:pt x="17509" y="87228"/>
                </a:lnTo>
                <a:lnTo>
                  <a:pt x="12190" y="84158"/>
                </a:lnTo>
                <a:close/>
                <a:moveTo>
                  <a:pt x="34470" y="84158"/>
                </a:moveTo>
                <a:lnTo>
                  <a:pt x="29150" y="87228"/>
                </a:lnTo>
                <a:lnTo>
                  <a:pt x="23831" y="84158"/>
                </a:lnTo>
                <a:close/>
                <a:moveTo>
                  <a:pt x="46081" y="84158"/>
                </a:moveTo>
                <a:lnTo>
                  <a:pt x="40762" y="87228"/>
                </a:lnTo>
                <a:lnTo>
                  <a:pt x="35442" y="84158"/>
                </a:lnTo>
                <a:close/>
                <a:moveTo>
                  <a:pt x="57722" y="84158"/>
                </a:moveTo>
                <a:lnTo>
                  <a:pt x="52403" y="87228"/>
                </a:lnTo>
                <a:lnTo>
                  <a:pt x="47084" y="84158"/>
                </a:lnTo>
                <a:close/>
                <a:moveTo>
                  <a:pt x="69334" y="84158"/>
                </a:moveTo>
                <a:lnTo>
                  <a:pt x="64014" y="87228"/>
                </a:lnTo>
                <a:lnTo>
                  <a:pt x="58695" y="84158"/>
                </a:lnTo>
                <a:close/>
                <a:moveTo>
                  <a:pt x="80945" y="84158"/>
                </a:moveTo>
                <a:lnTo>
                  <a:pt x="75625" y="87228"/>
                </a:lnTo>
                <a:lnTo>
                  <a:pt x="70306" y="84158"/>
                </a:lnTo>
                <a:close/>
                <a:moveTo>
                  <a:pt x="92556" y="84158"/>
                </a:moveTo>
                <a:lnTo>
                  <a:pt x="87237" y="87228"/>
                </a:lnTo>
                <a:lnTo>
                  <a:pt x="81917" y="84158"/>
                </a:lnTo>
                <a:close/>
                <a:moveTo>
                  <a:pt x="104197" y="84158"/>
                </a:moveTo>
                <a:lnTo>
                  <a:pt x="98878" y="87228"/>
                </a:lnTo>
                <a:lnTo>
                  <a:pt x="93559" y="84158"/>
                </a:lnTo>
                <a:close/>
                <a:moveTo>
                  <a:pt x="115809" y="84158"/>
                </a:moveTo>
                <a:lnTo>
                  <a:pt x="110489" y="87228"/>
                </a:lnTo>
                <a:lnTo>
                  <a:pt x="105170" y="84158"/>
                </a:lnTo>
                <a:close/>
                <a:moveTo>
                  <a:pt x="127450" y="84158"/>
                </a:moveTo>
                <a:lnTo>
                  <a:pt x="122131" y="87228"/>
                </a:lnTo>
                <a:lnTo>
                  <a:pt x="116812" y="84158"/>
                </a:lnTo>
                <a:close/>
                <a:moveTo>
                  <a:pt x="139061" y="84158"/>
                </a:moveTo>
                <a:lnTo>
                  <a:pt x="133742" y="87228"/>
                </a:lnTo>
                <a:lnTo>
                  <a:pt x="128423" y="84158"/>
                </a:lnTo>
                <a:close/>
                <a:moveTo>
                  <a:pt x="150642" y="84158"/>
                </a:moveTo>
                <a:lnTo>
                  <a:pt x="145323" y="87228"/>
                </a:lnTo>
                <a:lnTo>
                  <a:pt x="140004" y="84158"/>
                </a:lnTo>
                <a:close/>
                <a:moveTo>
                  <a:pt x="162284" y="84158"/>
                </a:moveTo>
                <a:lnTo>
                  <a:pt x="156964" y="87228"/>
                </a:lnTo>
                <a:lnTo>
                  <a:pt x="151645" y="84158"/>
                </a:lnTo>
                <a:close/>
                <a:moveTo>
                  <a:pt x="173895" y="84158"/>
                </a:moveTo>
                <a:lnTo>
                  <a:pt x="168575" y="87228"/>
                </a:lnTo>
                <a:lnTo>
                  <a:pt x="163256" y="84158"/>
                </a:lnTo>
                <a:close/>
                <a:moveTo>
                  <a:pt x="185536" y="84158"/>
                </a:moveTo>
                <a:lnTo>
                  <a:pt x="180217" y="87228"/>
                </a:lnTo>
                <a:lnTo>
                  <a:pt x="174898" y="84158"/>
                </a:lnTo>
                <a:close/>
                <a:moveTo>
                  <a:pt x="197147" y="84158"/>
                </a:moveTo>
                <a:lnTo>
                  <a:pt x="191828" y="87228"/>
                </a:lnTo>
                <a:lnTo>
                  <a:pt x="186509" y="84158"/>
                </a:lnTo>
                <a:close/>
                <a:moveTo>
                  <a:pt x="208789" y="84158"/>
                </a:moveTo>
                <a:lnTo>
                  <a:pt x="203470" y="87228"/>
                </a:lnTo>
                <a:lnTo>
                  <a:pt x="198151" y="84158"/>
                </a:lnTo>
                <a:close/>
                <a:moveTo>
                  <a:pt x="220370" y="84158"/>
                </a:moveTo>
                <a:lnTo>
                  <a:pt x="215051" y="87228"/>
                </a:lnTo>
                <a:lnTo>
                  <a:pt x="209731" y="84158"/>
                </a:lnTo>
                <a:close/>
                <a:moveTo>
                  <a:pt x="232011" y="84158"/>
                </a:moveTo>
                <a:lnTo>
                  <a:pt x="226692" y="87228"/>
                </a:lnTo>
                <a:lnTo>
                  <a:pt x="221373" y="84158"/>
                </a:lnTo>
                <a:close/>
                <a:moveTo>
                  <a:pt x="243622" y="84158"/>
                </a:moveTo>
                <a:lnTo>
                  <a:pt x="238303" y="87228"/>
                </a:lnTo>
                <a:lnTo>
                  <a:pt x="232984" y="84158"/>
                </a:lnTo>
                <a:close/>
                <a:moveTo>
                  <a:pt x="255264" y="84158"/>
                </a:moveTo>
                <a:lnTo>
                  <a:pt x="249945" y="87228"/>
                </a:lnTo>
                <a:lnTo>
                  <a:pt x="244626" y="84158"/>
                </a:lnTo>
                <a:close/>
                <a:moveTo>
                  <a:pt x="266875" y="84158"/>
                </a:moveTo>
                <a:lnTo>
                  <a:pt x="261556" y="87228"/>
                </a:lnTo>
                <a:lnTo>
                  <a:pt x="256237" y="84158"/>
                </a:lnTo>
                <a:close/>
                <a:moveTo>
                  <a:pt x="278517" y="84158"/>
                </a:moveTo>
                <a:lnTo>
                  <a:pt x="273198" y="87228"/>
                </a:lnTo>
                <a:lnTo>
                  <a:pt x="267878" y="84158"/>
                </a:lnTo>
                <a:close/>
                <a:moveTo>
                  <a:pt x="11369" y="84371"/>
                </a:moveTo>
                <a:lnTo>
                  <a:pt x="6050" y="93581"/>
                </a:lnTo>
                <a:lnTo>
                  <a:pt x="6050" y="87471"/>
                </a:lnTo>
                <a:lnTo>
                  <a:pt x="11369" y="84371"/>
                </a:lnTo>
                <a:close/>
                <a:moveTo>
                  <a:pt x="22980" y="84341"/>
                </a:moveTo>
                <a:lnTo>
                  <a:pt x="17661" y="93581"/>
                </a:lnTo>
                <a:lnTo>
                  <a:pt x="17661" y="87410"/>
                </a:lnTo>
                <a:lnTo>
                  <a:pt x="22980" y="84341"/>
                </a:lnTo>
                <a:close/>
                <a:moveTo>
                  <a:pt x="34622" y="84371"/>
                </a:moveTo>
                <a:lnTo>
                  <a:pt x="29302" y="93581"/>
                </a:lnTo>
                <a:lnTo>
                  <a:pt x="29302" y="87471"/>
                </a:lnTo>
                <a:lnTo>
                  <a:pt x="34622" y="84371"/>
                </a:lnTo>
                <a:close/>
                <a:moveTo>
                  <a:pt x="46202" y="84371"/>
                </a:moveTo>
                <a:lnTo>
                  <a:pt x="40883" y="93581"/>
                </a:lnTo>
                <a:lnTo>
                  <a:pt x="40883" y="87471"/>
                </a:lnTo>
                <a:lnTo>
                  <a:pt x="46202" y="84371"/>
                </a:lnTo>
                <a:close/>
                <a:moveTo>
                  <a:pt x="57844" y="84371"/>
                </a:moveTo>
                <a:lnTo>
                  <a:pt x="52525" y="93581"/>
                </a:lnTo>
                <a:lnTo>
                  <a:pt x="52525" y="87471"/>
                </a:lnTo>
                <a:lnTo>
                  <a:pt x="57844" y="84371"/>
                </a:lnTo>
                <a:close/>
                <a:moveTo>
                  <a:pt x="69455" y="84371"/>
                </a:moveTo>
                <a:lnTo>
                  <a:pt x="64136" y="93581"/>
                </a:lnTo>
                <a:lnTo>
                  <a:pt x="64136" y="87471"/>
                </a:lnTo>
                <a:lnTo>
                  <a:pt x="69455" y="84371"/>
                </a:lnTo>
                <a:close/>
                <a:moveTo>
                  <a:pt x="81097" y="84371"/>
                </a:moveTo>
                <a:lnTo>
                  <a:pt x="75777" y="93581"/>
                </a:lnTo>
                <a:lnTo>
                  <a:pt x="75777" y="87471"/>
                </a:lnTo>
                <a:lnTo>
                  <a:pt x="81097" y="84371"/>
                </a:lnTo>
                <a:close/>
                <a:moveTo>
                  <a:pt x="92708" y="84371"/>
                </a:moveTo>
                <a:lnTo>
                  <a:pt x="87389" y="93581"/>
                </a:lnTo>
                <a:lnTo>
                  <a:pt x="87389" y="87471"/>
                </a:lnTo>
                <a:lnTo>
                  <a:pt x="92708" y="84371"/>
                </a:lnTo>
                <a:close/>
                <a:moveTo>
                  <a:pt x="93437" y="84371"/>
                </a:moveTo>
                <a:lnTo>
                  <a:pt x="98757" y="87471"/>
                </a:lnTo>
                <a:lnTo>
                  <a:pt x="98757" y="93581"/>
                </a:lnTo>
                <a:lnTo>
                  <a:pt x="93437" y="84371"/>
                </a:lnTo>
                <a:close/>
                <a:moveTo>
                  <a:pt x="104349" y="84341"/>
                </a:moveTo>
                <a:lnTo>
                  <a:pt x="99030" y="93581"/>
                </a:lnTo>
                <a:lnTo>
                  <a:pt x="99030" y="87410"/>
                </a:lnTo>
                <a:lnTo>
                  <a:pt x="104349" y="84341"/>
                </a:lnTo>
                <a:close/>
                <a:moveTo>
                  <a:pt x="105018" y="84371"/>
                </a:moveTo>
                <a:lnTo>
                  <a:pt x="110337" y="87471"/>
                </a:lnTo>
                <a:lnTo>
                  <a:pt x="110337" y="93581"/>
                </a:lnTo>
                <a:lnTo>
                  <a:pt x="105018" y="84371"/>
                </a:lnTo>
                <a:close/>
                <a:moveTo>
                  <a:pt x="115930" y="84341"/>
                </a:moveTo>
                <a:lnTo>
                  <a:pt x="110611" y="93581"/>
                </a:lnTo>
                <a:lnTo>
                  <a:pt x="110611" y="87410"/>
                </a:lnTo>
                <a:lnTo>
                  <a:pt x="115930" y="84341"/>
                </a:lnTo>
                <a:close/>
                <a:moveTo>
                  <a:pt x="116660" y="84371"/>
                </a:moveTo>
                <a:lnTo>
                  <a:pt x="121979" y="87471"/>
                </a:lnTo>
                <a:lnTo>
                  <a:pt x="121979" y="93581"/>
                </a:lnTo>
                <a:lnTo>
                  <a:pt x="116660" y="84371"/>
                </a:lnTo>
                <a:close/>
                <a:moveTo>
                  <a:pt x="127541" y="84341"/>
                </a:moveTo>
                <a:lnTo>
                  <a:pt x="122222" y="93581"/>
                </a:lnTo>
                <a:lnTo>
                  <a:pt x="122222" y="87410"/>
                </a:lnTo>
                <a:lnTo>
                  <a:pt x="127541" y="84341"/>
                </a:lnTo>
                <a:close/>
                <a:moveTo>
                  <a:pt x="128271" y="84371"/>
                </a:moveTo>
                <a:lnTo>
                  <a:pt x="133590" y="87471"/>
                </a:lnTo>
                <a:lnTo>
                  <a:pt x="133590" y="93581"/>
                </a:lnTo>
                <a:lnTo>
                  <a:pt x="128271" y="84371"/>
                </a:lnTo>
                <a:close/>
                <a:moveTo>
                  <a:pt x="139183" y="84341"/>
                </a:moveTo>
                <a:lnTo>
                  <a:pt x="133864" y="93581"/>
                </a:lnTo>
                <a:lnTo>
                  <a:pt x="133864" y="87410"/>
                </a:lnTo>
                <a:lnTo>
                  <a:pt x="139183" y="84341"/>
                </a:lnTo>
                <a:close/>
                <a:moveTo>
                  <a:pt x="139912" y="84371"/>
                </a:moveTo>
                <a:lnTo>
                  <a:pt x="145232" y="87471"/>
                </a:lnTo>
                <a:lnTo>
                  <a:pt x="145232" y="93581"/>
                </a:lnTo>
                <a:lnTo>
                  <a:pt x="139912" y="84371"/>
                </a:lnTo>
                <a:close/>
                <a:moveTo>
                  <a:pt x="150794" y="84341"/>
                </a:moveTo>
                <a:lnTo>
                  <a:pt x="145475" y="93581"/>
                </a:lnTo>
                <a:lnTo>
                  <a:pt x="145475" y="87410"/>
                </a:lnTo>
                <a:lnTo>
                  <a:pt x="150794" y="84341"/>
                </a:lnTo>
                <a:close/>
                <a:moveTo>
                  <a:pt x="151523" y="84371"/>
                </a:moveTo>
                <a:lnTo>
                  <a:pt x="156843" y="87471"/>
                </a:lnTo>
                <a:lnTo>
                  <a:pt x="156843" y="93581"/>
                </a:lnTo>
                <a:lnTo>
                  <a:pt x="151523" y="84371"/>
                </a:lnTo>
                <a:close/>
                <a:moveTo>
                  <a:pt x="162436" y="84341"/>
                </a:moveTo>
                <a:lnTo>
                  <a:pt x="157116" y="93581"/>
                </a:lnTo>
                <a:lnTo>
                  <a:pt x="157116" y="87410"/>
                </a:lnTo>
                <a:lnTo>
                  <a:pt x="162436" y="84341"/>
                </a:lnTo>
                <a:close/>
                <a:moveTo>
                  <a:pt x="163165" y="84371"/>
                </a:moveTo>
                <a:lnTo>
                  <a:pt x="168484" y="87471"/>
                </a:lnTo>
                <a:lnTo>
                  <a:pt x="168484" y="93581"/>
                </a:lnTo>
                <a:lnTo>
                  <a:pt x="163165" y="84371"/>
                </a:lnTo>
                <a:close/>
                <a:moveTo>
                  <a:pt x="174047" y="84341"/>
                </a:moveTo>
                <a:lnTo>
                  <a:pt x="168727" y="93581"/>
                </a:lnTo>
                <a:lnTo>
                  <a:pt x="168727" y="87410"/>
                </a:lnTo>
                <a:lnTo>
                  <a:pt x="174047" y="84341"/>
                </a:lnTo>
                <a:close/>
                <a:moveTo>
                  <a:pt x="174746" y="84371"/>
                </a:moveTo>
                <a:lnTo>
                  <a:pt x="180065" y="87471"/>
                </a:lnTo>
                <a:lnTo>
                  <a:pt x="180065" y="93581"/>
                </a:lnTo>
                <a:lnTo>
                  <a:pt x="174746" y="84371"/>
                </a:lnTo>
                <a:close/>
                <a:moveTo>
                  <a:pt x="185658" y="84341"/>
                </a:moveTo>
                <a:lnTo>
                  <a:pt x="180339" y="93581"/>
                </a:lnTo>
                <a:lnTo>
                  <a:pt x="180339" y="87410"/>
                </a:lnTo>
                <a:lnTo>
                  <a:pt x="185658" y="84341"/>
                </a:lnTo>
                <a:close/>
                <a:moveTo>
                  <a:pt x="197269" y="84371"/>
                </a:moveTo>
                <a:lnTo>
                  <a:pt x="191950" y="93581"/>
                </a:lnTo>
                <a:lnTo>
                  <a:pt x="191950" y="87471"/>
                </a:lnTo>
                <a:lnTo>
                  <a:pt x="197269" y="84371"/>
                </a:lnTo>
                <a:close/>
                <a:moveTo>
                  <a:pt x="208911" y="84371"/>
                </a:moveTo>
                <a:lnTo>
                  <a:pt x="203591" y="93581"/>
                </a:lnTo>
                <a:lnTo>
                  <a:pt x="203591" y="87471"/>
                </a:lnTo>
                <a:lnTo>
                  <a:pt x="208911" y="84371"/>
                </a:lnTo>
                <a:close/>
                <a:moveTo>
                  <a:pt x="220522" y="84371"/>
                </a:moveTo>
                <a:lnTo>
                  <a:pt x="215202" y="93581"/>
                </a:lnTo>
                <a:lnTo>
                  <a:pt x="215202" y="87471"/>
                </a:lnTo>
                <a:lnTo>
                  <a:pt x="220522" y="84371"/>
                </a:lnTo>
                <a:close/>
                <a:moveTo>
                  <a:pt x="232163" y="84371"/>
                </a:moveTo>
                <a:lnTo>
                  <a:pt x="226844" y="93581"/>
                </a:lnTo>
                <a:lnTo>
                  <a:pt x="226844" y="87471"/>
                </a:lnTo>
                <a:lnTo>
                  <a:pt x="232163" y="84371"/>
                </a:lnTo>
                <a:close/>
                <a:moveTo>
                  <a:pt x="243774" y="84371"/>
                </a:moveTo>
                <a:lnTo>
                  <a:pt x="238455" y="93581"/>
                </a:lnTo>
                <a:lnTo>
                  <a:pt x="238455" y="87471"/>
                </a:lnTo>
                <a:lnTo>
                  <a:pt x="243774" y="84371"/>
                </a:lnTo>
                <a:close/>
                <a:moveTo>
                  <a:pt x="255355" y="84371"/>
                </a:moveTo>
                <a:lnTo>
                  <a:pt x="250036" y="93581"/>
                </a:lnTo>
                <a:lnTo>
                  <a:pt x="250036" y="87471"/>
                </a:lnTo>
                <a:lnTo>
                  <a:pt x="255355" y="84371"/>
                </a:lnTo>
                <a:close/>
                <a:moveTo>
                  <a:pt x="266997" y="84371"/>
                </a:moveTo>
                <a:lnTo>
                  <a:pt x="261678" y="93581"/>
                </a:lnTo>
                <a:lnTo>
                  <a:pt x="261678" y="87471"/>
                </a:lnTo>
                <a:lnTo>
                  <a:pt x="266997" y="84371"/>
                </a:lnTo>
                <a:close/>
                <a:moveTo>
                  <a:pt x="278608" y="84371"/>
                </a:moveTo>
                <a:lnTo>
                  <a:pt x="273289" y="93581"/>
                </a:lnTo>
                <a:lnTo>
                  <a:pt x="273289" y="87471"/>
                </a:lnTo>
                <a:lnTo>
                  <a:pt x="278608" y="84371"/>
                </a:lnTo>
                <a:close/>
                <a:moveTo>
                  <a:pt x="457" y="84432"/>
                </a:moveTo>
                <a:lnTo>
                  <a:pt x="5776" y="87471"/>
                </a:lnTo>
                <a:lnTo>
                  <a:pt x="5776" y="93611"/>
                </a:lnTo>
                <a:lnTo>
                  <a:pt x="457" y="84432"/>
                </a:lnTo>
                <a:close/>
                <a:moveTo>
                  <a:pt x="12098" y="84432"/>
                </a:moveTo>
                <a:lnTo>
                  <a:pt x="17418" y="87471"/>
                </a:lnTo>
                <a:lnTo>
                  <a:pt x="17418" y="93611"/>
                </a:lnTo>
                <a:lnTo>
                  <a:pt x="12098" y="84432"/>
                </a:lnTo>
                <a:close/>
                <a:moveTo>
                  <a:pt x="23710" y="84432"/>
                </a:moveTo>
                <a:lnTo>
                  <a:pt x="29029" y="87471"/>
                </a:lnTo>
                <a:lnTo>
                  <a:pt x="29029" y="93611"/>
                </a:lnTo>
                <a:lnTo>
                  <a:pt x="23710" y="84432"/>
                </a:lnTo>
                <a:close/>
                <a:moveTo>
                  <a:pt x="35290" y="84432"/>
                </a:moveTo>
                <a:lnTo>
                  <a:pt x="40610" y="87471"/>
                </a:lnTo>
                <a:lnTo>
                  <a:pt x="40610" y="93611"/>
                </a:lnTo>
                <a:lnTo>
                  <a:pt x="35290" y="84432"/>
                </a:lnTo>
                <a:close/>
                <a:moveTo>
                  <a:pt x="46932" y="84432"/>
                </a:moveTo>
                <a:lnTo>
                  <a:pt x="52251" y="87471"/>
                </a:lnTo>
                <a:lnTo>
                  <a:pt x="52251" y="93611"/>
                </a:lnTo>
                <a:lnTo>
                  <a:pt x="46932" y="84432"/>
                </a:lnTo>
                <a:close/>
                <a:moveTo>
                  <a:pt x="58543" y="84432"/>
                </a:moveTo>
                <a:lnTo>
                  <a:pt x="63862" y="87471"/>
                </a:lnTo>
                <a:lnTo>
                  <a:pt x="63862" y="93611"/>
                </a:lnTo>
                <a:lnTo>
                  <a:pt x="58543" y="84432"/>
                </a:lnTo>
                <a:close/>
                <a:moveTo>
                  <a:pt x="70185" y="84432"/>
                </a:moveTo>
                <a:lnTo>
                  <a:pt x="75504" y="87471"/>
                </a:lnTo>
                <a:lnTo>
                  <a:pt x="75504" y="93611"/>
                </a:lnTo>
                <a:lnTo>
                  <a:pt x="70185" y="84432"/>
                </a:lnTo>
                <a:close/>
                <a:moveTo>
                  <a:pt x="81796" y="84432"/>
                </a:moveTo>
                <a:lnTo>
                  <a:pt x="87115" y="87471"/>
                </a:lnTo>
                <a:lnTo>
                  <a:pt x="87115" y="93611"/>
                </a:lnTo>
                <a:lnTo>
                  <a:pt x="81796" y="84432"/>
                </a:lnTo>
                <a:close/>
                <a:moveTo>
                  <a:pt x="186357" y="84371"/>
                </a:moveTo>
                <a:lnTo>
                  <a:pt x="191676" y="87441"/>
                </a:lnTo>
                <a:lnTo>
                  <a:pt x="191676" y="93611"/>
                </a:lnTo>
                <a:lnTo>
                  <a:pt x="186357" y="84371"/>
                </a:lnTo>
                <a:close/>
                <a:moveTo>
                  <a:pt x="197999" y="84371"/>
                </a:moveTo>
                <a:lnTo>
                  <a:pt x="203318" y="87441"/>
                </a:lnTo>
                <a:lnTo>
                  <a:pt x="203318" y="93611"/>
                </a:lnTo>
                <a:lnTo>
                  <a:pt x="197999" y="84371"/>
                </a:lnTo>
                <a:close/>
                <a:moveTo>
                  <a:pt x="209610" y="84371"/>
                </a:moveTo>
                <a:lnTo>
                  <a:pt x="214929" y="87441"/>
                </a:lnTo>
                <a:lnTo>
                  <a:pt x="214929" y="93611"/>
                </a:lnTo>
                <a:lnTo>
                  <a:pt x="209610" y="84371"/>
                </a:lnTo>
                <a:close/>
                <a:moveTo>
                  <a:pt x="221251" y="84371"/>
                </a:moveTo>
                <a:lnTo>
                  <a:pt x="226570" y="87441"/>
                </a:lnTo>
                <a:lnTo>
                  <a:pt x="226570" y="93611"/>
                </a:lnTo>
                <a:lnTo>
                  <a:pt x="221251" y="84371"/>
                </a:lnTo>
                <a:close/>
                <a:moveTo>
                  <a:pt x="232862" y="84371"/>
                </a:moveTo>
                <a:lnTo>
                  <a:pt x="238182" y="87441"/>
                </a:lnTo>
                <a:lnTo>
                  <a:pt x="238182" y="93611"/>
                </a:lnTo>
                <a:lnTo>
                  <a:pt x="232862" y="84371"/>
                </a:lnTo>
                <a:close/>
                <a:moveTo>
                  <a:pt x="244474" y="84371"/>
                </a:moveTo>
                <a:lnTo>
                  <a:pt x="249793" y="87441"/>
                </a:lnTo>
                <a:lnTo>
                  <a:pt x="249793" y="93611"/>
                </a:lnTo>
                <a:lnTo>
                  <a:pt x="244474" y="84371"/>
                </a:lnTo>
                <a:close/>
                <a:moveTo>
                  <a:pt x="256085" y="84371"/>
                </a:moveTo>
                <a:lnTo>
                  <a:pt x="261404" y="87441"/>
                </a:lnTo>
                <a:lnTo>
                  <a:pt x="261404" y="93611"/>
                </a:lnTo>
                <a:lnTo>
                  <a:pt x="256085" y="84371"/>
                </a:lnTo>
                <a:close/>
                <a:moveTo>
                  <a:pt x="267726" y="84371"/>
                </a:moveTo>
                <a:lnTo>
                  <a:pt x="273046" y="87441"/>
                </a:lnTo>
                <a:lnTo>
                  <a:pt x="273046" y="93611"/>
                </a:lnTo>
                <a:lnTo>
                  <a:pt x="267726" y="84371"/>
                </a:lnTo>
                <a:close/>
                <a:moveTo>
                  <a:pt x="244" y="84492"/>
                </a:moveTo>
                <a:lnTo>
                  <a:pt x="5563" y="93672"/>
                </a:lnTo>
                <a:lnTo>
                  <a:pt x="5563" y="93672"/>
                </a:lnTo>
                <a:lnTo>
                  <a:pt x="214" y="90602"/>
                </a:lnTo>
                <a:lnTo>
                  <a:pt x="214" y="84492"/>
                </a:lnTo>
                <a:close/>
                <a:moveTo>
                  <a:pt x="11855" y="84492"/>
                </a:moveTo>
                <a:lnTo>
                  <a:pt x="17174" y="93672"/>
                </a:lnTo>
                <a:lnTo>
                  <a:pt x="12311" y="90906"/>
                </a:lnTo>
                <a:lnTo>
                  <a:pt x="11855" y="90632"/>
                </a:lnTo>
                <a:lnTo>
                  <a:pt x="11855" y="84492"/>
                </a:lnTo>
                <a:close/>
                <a:moveTo>
                  <a:pt x="93194" y="84492"/>
                </a:moveTo>
                <a:lnTo>
                  <a:pt x="98513" y="93672"/>
                </a:lnTo>
                <a:lnTo>
                  <a:pt x="93650" y="90906"/>
                </a:lnTo>
                <a:lnTo>
                  <a:pt x="93194" y="90663"/>
                </a:lnTo>
                <a:lnTo>
                  <a:pt x="93194" y="84492"/>
                </a:lnTo>
                <a:close/>
                <a:moveTo>
                  <a:pt x="104836" y="84492"/>
                </a:moveTo>
                <a:lnTo>
                  <a:pt x="110155" y="93672"/>
                </a:lnTo>
                <a:lnTo>
                  <a:pt x="105292" y="90906"/>
                </a:lnTo>
                <a:lnTo>
                  <a:pt x="104836" y="90663"/>
                </a:lnTo>
                <a:lnTo>
                  <a:pt x="104836" y="84492"/>
                </a:lnTo>
                <a:close/>
                <a:moveTo>
                  <a:pt x="116447" y="84492"/>
                </a:moveTo>
                <a:lnTo>
                  <a:pt x="121766" y="93672"/>
                </a:lnTo>
                <a:lnTo>
                  <a:pt x="116903" y="90906"/>
                </a:lnTo>
                <a:lnTo>
                  <a:pt x="116447" y="90663"/>
                </a:lnTo>
                <a:lnTo>
                  <a:pt x="116447" y="84492"/>
                </a:lnTo>
                <a:close/>
                <a:moveTo>
                  <a:pt x="128058" y="84492"/>
                </a:moveTo>
                <a:lnTo>
                  <a:pt x="133377" y="93672"/>
                </a:lnTo>
                <a:lnTo>
                  <a:pt x="128514" y="90906"/>
                </a:lnTo>
                <a:lnTo>
                  <a:pt x="128058" y="90663"/>
                </a:lnTo>
                <a:lnTo>
                  <a:pt x="128058" y="84492"/>
                </a:lnTo>
                <a:close/>
                <a:moveTo>
                  <a:pt x="139669" y="84492"/>
                </a:moveTo>
                <a:lnTo>
                  <a:pt x="144988" y="93672"/>
                </a:lnTo>
                <a:lnTo>
                  <a:pt x="140125" y="90906"/>
                </a:lnTo>
                <a:lnTo>
                  <a:pt x="139669" y="90663"/>
                </a:lnTo>
                <a:lnTo>
                  <a:pt x="139669" y="84492"/>
                </a:lnTo>
                <a:close/>
                <a:moveTo>
                  <a:pt x="151311" y="84492"/>
                </a:moveTo>
                <a:lnTo>
                  <a:pt x="156630" y="93672"/>
                </a:lnTo>
                <a:lnTo>
                  <a:pt x="151767" y="90906"/>
                </a:lnTo>
                <a:lnTo>
                  <a:pt x="151311" y="90663"/>
                </a:lnTo>
                <a:lnTo>
                  <a:pt x="151311" y="84492"/>
                </a:lnTo>
                <a:close/>
                <a:moveTo>
                  <a:pt x="162922" y="84492"/>
                </a:moveTo>
                <a:lnTo>
                  <a:pt x="168241" y="93672"/>
                </a:lnTo>
                <a:lnTo>
                  <a:pt x="163378" y="90906"/>
                </a:lnTo>
                <a:lnTo>
                  <a:pt x="162922" y="90663"/>
                </a:lnTo>
                <a:lnTo>
                  <a:pt x="162922" y="84492"/>
                </a:lnTo>
                <a:close/>
                <a:moveTo>
                  <a:pt x="174563" y="84492"/>
                </a:moveTo>
                <a:lnTo>
                  <a:pt x="179883" y="93672"/>
                </a:lnTo>
                <a:lnTo>
                  <a:pt x="175019" y="90906"/>
                </a:lnTo>
                <a:lnTo>
                  <a:pt x="174563" y="90663"/>
                </a:lnTo>
                <a:lnTo>
                  <a:pt x="174563" y="84492"/>
                </a:lnTo>
                <a:close/>
                <a:moveTo>
                  <a:pt x="186144" y="84492"/>
                </a:moveTo>
                <a:lnTo>
                  <a:pt x="191463" y="93672"/>
                </a:lnTo>
                <a:lnTo>
                  <a:pt x="186631" y="90906"/>
                </a:lnTo>
                <a:lnTo>
                  <a:pt x="186144" y="90663"/>
                </a:lnTo>
                <a:lnTo>
                  <a:pt x="186144" y="84492"/>
                </a:lnTo>
                <a:close/>
                <a:moveTo>
                  <a:pt x="197755" y="84492"/>
                </a:moveTo>
                <a:lnTo>
                  <a:pt x="203075" y="93672"/>
                </a:lnTo>
                <a:lnTo>
                  <a:pt x="198211" y="90906"/>
                </a:lnTo>
                <a:lnTo>
                  <a:pt x="197755" y="90663"/>
                </a:lnTo>
                <a:lnTo>
                  <a:pt x="197755" y="84492"/>
                </a:lnTo>
                <a:close/>
                <a:moveTo>
                  <a:pt x="209397" y="84492"/>
                </a:moveTo>
                <a:lnTo>
                  <a:pt x="214716" y="93672"/>
                </a:lnTo>
                <a:lnTo>
                  <a:pt x="209853" y="90906"/>
                </a:lnTo>
                <a:lnTo>
                  <a:pt x="209397" y="90663"/>
                </a:lnTo>
                <a:lnTo>
                  <a:pt x="209397" y="84492"/>
                </a:lnTo>
                <a:close/>
                <a:moveTo>
                  <a:pt x="221008" y="84492"/>
                </a:moveTo>
                <a:lnTo>
                  <a:pt x="226327" y="93672"/>
                </a:lnTo>
                <a:lnTo>
                  <a:pt x="221464" y="90906"/>
                </a:lnTo>
                <a:lnTo>
                  <a:pt x="221008" y="90663"/>
                </a:lnTo>
                <a:lnTo>
                  <a:pt x="221008" y="84492"/>
                </a:lnTo>
                <a:close/>
                <a:moveTo>
                  <a:pt x="232650" y="84492"/>
                </a:moveTo>
                <a:lnTo>
                  <a:pt x="237969" y="93672"/>
                </a:lnTo>
                <a:lnTo>
                  <a:pt x="233106" y="90906"/>
                </a:lnTo>
                <a:lnTo>
                  <a:pt x="232650" y="90663"/>
                </a:lnTo>
                <a:lnTo>
                  <a:pt x="232650" y="84492"/>
                </a:lnTo>
                <a:close/>
                <a:moveTo>
                  <a:pt x="244261" y="84492"/>
                </a:moveTo>
                <a:lnTo>
                  <a:pt x="249580" y="93672"/>
                </a:lnTo>
                <a:lnTo>
                  <a:pt x="244717" y="90906"/>
                </a:lnTo>
                <a:lnTo>
                  <a:pt x="244261" y="90663"/>
                </a:lnTo>
                <a:lnTo>
                  <a:pt x="244261" y="84492"/>
                </a:lnTo>
                <a:close/>
                <a:moveTo>
                  <a:pt x="255872" y="84492"/>
                </a:moveTo>
                <a:lnTo>
                  <a:pt x="261191" y="93672"/>
                </a:lnTo>
                <a:lnTo>
                  <a:pt x="256328" y="90906"/>
                </a:lnTo>
                <a:lnTo>
                  <a:pt x="255872" y="90663"/>
                </a:lnTo>
                <a:lnTo>
                  <a:pt x="255872" y="84492"/>
                </a:lnTo>
                <a:close/>
                <a:moveTo>
                  <a:pt x="267483" y="84492"/>
                </a:moveTo>
                <a:lnTo>
                  <a:pt x="272802" y="93672"/>
                </a:lnTo>
                <a:lnTo>
                  <a:pt x="267939" y="90906"/>
                </a:lnTo>
                <a:lnTo>
                  <a:pt x="267483" y="90663"/>
                </a:lnTo>
                <a:lnTo>
                  <a:pt x="267483" y="84492"/>
                </a:lnTo>
                <a:close/>
                <a:moveTo>
                  <a:pt x="34834" y="84492"/>
                </a:moveTo>
                <a:lnTo>
                  <a:pt x="34834" y="90632"/>
                </a:lnTo>
                <a:lnTo>
                  <a:pt x="34378" y="90906"/>
                </a:lnTo>
                <a:lnTo>
                  <a:pt x="29515" y="93733"/>
                </a:lnTo>
                <a:lnTo>
                  <a:pt x="29515" y="93733"/>
                </a:lnTo>
                <a:lnTo>
                  <a:pt x="34834" y="84492"/>
                </a:lnTo>
                <a:close/>
                <a:moveTo>
                  <a:pt x="35078" y="84492"/>
                </a:moveTo>
                <a:lnTo>
                  <a:pt x="40397" y="93733"/>
                </a:lnTo>
                <a:lnTo>
                  <a:pt x="40397" y="93733"/>
                </a:lnTo>
                <a:lnTo>
                  <a:pt x="35533" y="90906"/>
                </a:lnTo>
                <a:lnTo>
                  <a:pt x="35078" y="90663"/>
                </a:lnTo>
                <a:lnTo>
                  <a:pt x="35078" y="84492"/>
                </a:lnTo>
                <a:close/>
                <a:moveTo>
                  <a:pt x="104562" y="84523"/>
                </a:moveTo>
                <a:lnTo>
                  <a:pt x="104562" y="90632"/>
                </a:lnTo>
                <a:lnTo>
                  <a:pt x="104106" y="90906"/>
                </a:lnTo>
                <a:lnTo>
                  <a:pt x="99243" y="93733"/>
                </a:lnTo>
                <a:lnTo>
                  <a:pt x="99243" y="93733"/>
                </a:lnTo>
                <a:lnTo>
                  <a:pt x="104562" y="84523"/>
                </a:lnTo>
                <a:close/>
                <a:moveTo>
                  <a:pt x="116143" y="84523"/>
                </a:moveTo>
                <a:lnTo>
                  <a:pt x="116143" y="90632"/>
                </a:lnTo>
                <a:lnTo>
                  <a:pt x="115687" y="90906"/>
                </a:lnTo>
                <a:lnTo>
                  <a:pt x="110824" y="93733"/>
                </a:lnTo>
                <a:lnTo>
                  <a:pt x="110824" y="93733"/>
                </a:lnTo>
                <a:lnTo>
                  <a:pt x="116143" y="84523"/>
                </a:lnTo>
                <a:close/>
                <a:moveTo>
                  <a:pt x="127784" y="84523"/>
                </a:moveTo>
                <a:lnTo>
                  <a:pt x="127784" y="90632"/>
                </a:lnTo>
                <a:lnTo>
                  <a:pt x="127329" y="90906"/>
                </a:lnTo>
                <a:lnTo>
                  <a:pt x="122465" y="93733"/>
                </a:lnTo>
                <a:lnTo>
                  <a:pt x="122465" y="93733"/>
                </a:lnTo>
                <a:lnTo>
                  <a:pt x="127784" y="84523"/>
                </a:lnTo>
                <a:close/>
                <a:moveTo>
                  <a:pt x="139396" y="84523"/>
                </a:moveTo>
                <a:lnTo>
                  <a:pt x="139396" y="90632"/>
                </a:lnTo>
                <a:lnTo>
                  <a:pt x="138940" y="90906"/>
                </a:lnTo>
                <a:lnTo>
                  <a:pt x="134076" y="93733"/>
                </a:lnTo>
                <a:lnTo>
                  <a:pt x="134076" y="93733"/>
                </a:lnTo>
                <a:lnTo>
                  <a:pt x="139396" y="84523"/>
                </a:lnTo>
                <a:close/>
                <a:moveTo>
                  <a:pt x="151037" y="84523"/>
                </a:moveTo>
                <a:lnTo>
                  <a:pt x="151037" y="90632"/>
                </a:lnTo>
                <a:lnTo>
                  <a:pt x="150581" y="90906"/>
                </a:lnTo>
                <a:lnTo>
                  <a:pt x="145718" y="93733"/>
                </a:lnTo>
                <a:lnTo>
                  <a:pt x="145718" y="93733"/>
                </a:lnTo>
                <a:lnTo>
                  <a:pt x="151037" y="84523"/>
                </a:lnTo>
                <a:close/>
                <a:moveTo>
                  <a:pt x="162648" y="84523"/>
                </a:moveTo>
                <a:lnTo>
                  <a:pt x="162648" y="90632"/>
                </a:lnTo>
                <a:lnTo>
                  <a:pt x="162192" y="90906"/>
                </a:lnTo>
                <a:lnTo>
                  <a:pt x="157329" y="93733"/>
                </a:lnTo>
                <a:lnTo>
                  <a:pt x="157329" y="93733"/>
                </a:lnTo>
                <a:lnTo>
                  <a:pt x="162648" y="84523"/>
                </a:lnTo>
                <a:close/>
                <a:moveTo>
                  <a:pt x="174290" y="84523"/>
                </a:moveTo>
                <a:lnTo>
                  <a:pt x="174290" y="90632"/>
                </a:lnTo>
                <a:lnTo>
                  <a:pt x="173834" y="90906"/>
                </a:lnTo>
                <a:lnTo>
                  <a:pt x="168971" y="93733"/>
                </a:lnTo>
                <a:lnTo>
                  <a:pt x="168971" y="93733"/>
                </a:lnTo>
                <a:lnTo>
                  <a:pt x="174290" y="84523"/>
                </a:lnTo>
                <a:close/>
                <a:moveTo>
                  <a:pt x="185871" y="84523"/>
                </a:moveTo>
                <a:lnTo>
                  <a:pt x="185871" y="90632"/>
                </a:lnTo>
                <a:lnTo>
                  <a:pt x="185415" y="90906"/>
                </a:lnTo>
                <a:lnTo>
                  <a:pt x="180551" y="93733"/>
                </a:lnTo>
                <a:lnTo>
                  <a:pt x="180551" y="93733"/>
                </a:lnTo>
                <a:lnTo>
                  <a:pt x="185871" y="84523"/>
                </a:lnTo>
                <a:close/>
                <a:moveTo>
                  <a:pt x="197482" y="84523"/>
                </a:moveTo>
                <a:lnTo>
                  <a:pt x="197482" y="90632"/>
                </a:lnTo>
                <a:lnTo>
                  <a:pt x="197512" y="90632"/>
                </a:lnTo>
                <a:lnTo>
                  <a:pt x="197026" y="90906"/>
                </a:lnTo>
                <a:lnTo>
                  <a:pt x="192163" y="93733"/>
                </a:lnTo>
                <a:lnTo>
                  <a:pt x="192163" y="93733"/>
                </a:lnTo>
                <a:lnTo>
                  <a:pt x="197482" y="84523"/>
                </a:lnTo>
                <a:close/>
                <a:moveTo>
                  <a:pt x="209123" y="84523"/>
                </a:moveTo>
                <a:lnTo>
                  <a:pt x="209123" y="90632"/>
                </a:lnTo>
                <a:lnTo>
                  <a:pt x="208667" y="90906"/>
                </a:lnTo>
                <a:lnTo>
                  <a:pt x="203804" y="93733"/>
                </a:lnTo>
                <a:lnTo>
                  <a:pt x="203804" y="93733"/>
                </a:lnTo>
                <a:lnTo>
                  <a:pt x="209123" y="84523"/>
                </a:lnTo>
                <a:close/>
                <a:moveTo>
                  <a:pt x="220765" y="84523"/>
                </a:moveTo>
                <a:lnTo>
                  <a:pt x="220765" y="90632"/>
                </a:lnTo>
                <a:lnTo>
                  <a:pt x="220309" y="90906"/>
                </a:lnTo>
                <a:lnTo>
                  <a:pt x="215446" y="93733"/>
                </a:lnTo>
                <a:lnTo>
                  <a:pt x="215446" y="93733"/>
                </a:lnTo>
                <a:lnTo>
                  <a:pt x="220765" y="84523"/>
                </a:lnTo>
                <a:close/>
                <a:moveTo>
                  <a:pt x="243957" y="84523"/>
                </a:moveTo>
                <a:lnTo>
                  <a:pt x="243957" y="90632"/>
                </a:lnTo>
                <a:lnTo>
                  <a:pt x="243501" y="90906"/>
                </a:lnTo>
                <a:lnTo>
                  <a:pt x="238638" y="93733"/>
                </a:lnTo>
                <a:lnTo>
                  <a:pt x="238638" y="93733"/>
                </a:lnTo>
                <a:lnTo>
                  <a:pt x="243957" y="84523"/>
                </a:lnTo>
                <a:close/>
                <a:moveTo>
                  <a:pt x="255598" y="84523"/>
                </a:moveTo>
                <a:lnTo>
                  <a:pt x="255598" y="90632"/>
                </a:lnTo>
                <a:lnTo>
                  <a:pt x="255142" y="90906"/>
                </a:lnTo>
                <a:lnTo>
                  <a:pt x="250279" y="93733"/>
                </a:lnTo>
                <a:lnTo>
                  <a:pt x="250279" y="93733"/>
                </a:lnTo>
                <a:lnTo>
                  <a:pt x="255598" y="84523"/>
                </a:lnTo>
                <a:close/>
                <a:moveTo>
                  <a:pt x="11582" y="84492"/>
                </a:moveTo>
                <a:lnTo>
                  <a:pt x="11582" y="90632"/>
                </a:lnTo>
                <a:lnTo>
                  <a:pt x="11126" y="90906"/>
                </a:lnTo>
                <a:lnTo>
                  <a:pt x="6262" y="93733"/>
                </a:lnTo>
                <a:lnTo>
                  <a:pt x="11582" y="84492"/>
                </a:lnTo>
                <a:close/>
                <a:moveTo>
                  <a:pt x="23223" y="84523"/>
                </a:moveTo>
                <a:lnTo>
                  <a:pt x="23223" y="90632"/>
                </a:lnTo>
                <a:lnTo>
                  <a:pt x="22767" y="90906"/>
                </a:lnTo>
                <a:lnTo>
                  <a:pt x="17904" y="93733"/>
                </a:lnTo>
                <a:lnTo>
                  <a:pt x="23223" y="84523"/>
                </a:lnTo>
                <a:close/>
                <a:moveTo>
                  <a:pt x="23497" y="84492"/>
                </a:moveTo>
                <a:lnTo>
                  <a:pt x="28816" y="93733"/>
                </a:lnTo>
                <a:lnTo>
                  <a:pt x="23953" y="90906"/>
                </a:lnTo>
                <a:lnTo>
                  <a:pt x="23497" y="90663"/>
                </a:lnTo>
                <a:lnTo>
                  <a:pt x="23497" y="84492"/>
                </a:lnTo>
                <a:close/>
                <a:moveTo>
                  <a:pt x="46446" y="84492"/>
                </a:moveTo>
                <a:lnTo>
                  <a:pt x="46446" y="90632"/>
                </a:lnTo>
                <a:lnTo>
                  <a:pt x="45990" y="90906"/>
                </a:lnTo>
                <a:lnTo>
                  <a:pt x="41126" y="93733"/>
                </a:lnTo>
                <a:lnTo>
                  <a:pt x="46446" y="84492"/>
                </a:lnTo>
                <a:close/>
                <a:moveTo>
                  <a:pt x="46689" y="84492"/>
                </a:moveTo>
                <a:lnTo>
                  <a:pt x="52008" y="93733"/>
                </a:lnTo>
                <a:lnTo>
                  <a:pt x="47145" y="90906"/>
                </a:lnTo>
                <a:lnTo>
                  <a:pt x="46689" y="90663"/>
                </a:lnTo>
                <a:lnTo>
                  <a:pt x="46689" y="84492"/>
                </a:lnTo>
                <a:close/>
                <a:moveTo>
                  <a:pt x="58057" y="84492"/>
                </a:moveTo>
                <a:lnTo>
                  <a:pt x="58057" y="90632"/>
                </a:lnTo>
                <a:lnTo>
                  <a:pt x="57601" y="90906"/>
                </a:lnTo>
                <a:lnTo>
                  <a:pt x="52737" y="93733"/>
                </a:lnTo>
                <a:lnTo>
                  <a:pt x="58057" y="84492"/>
                </a:lnTo>
                <a:close/>
                <a:moveTo>
                  <a:pt x="58330" y="84492"/>
                </a:moveTo>
                <a:lnTo>
                  <a:pt x="63650" y="93733"/>
                </a:lnTo>
                <a:lnTo>
                  <a:pt x="58786" y="90906"/>
                </a:lnTo>
                <a:lnTo>
                  <a:pt x="58330" y="90663"/>
                </a:lnTo>
                <a:lnTo>
                  <a:pt x="58330" y="84492"/>
                </a:lnTo>
                <a:close/>
                <a:moveTo>
                  <a:pt x="69698" y="84492"/>
                </a:moveTo>
                <a:lnTo>
                  <a:pt x="69698" y="90632"/>
                </a:lnTo>
                <a:lnTo>
                  <a:pt x="69182" y="90906"/>
                </a:lnTo>
                <a:lnTo>
                  <a:pt x="64379" y="93733"/>
                </a:lnTo>
                <a:lnTo>
                  <a:pt x="69698" y="84492"/>
                </a:lnTo>
                <a:close/>
                <a:moveTo>
                  <a:pt x="69941" y="84492"/>
                </a:moveTo>
                <a:lnTo>
                  <a:pt x="75261" y="93733"/>
                </a:lnTo>
                <a:lnTo>
                  <a:pt x="70397" y="90906"/>
                </a:lnTo>
                <a:lnTo>
                  <a:pt x="69941" y="90663"/>
                </a:lnTo>
                <a:lnTo>
                  <a:pt x="69941" y="84492"/>
                </a:lnTo>
                <a:close/>
                <a:moveTo>
                  <a:pt x="81309" y="84492"/>
                </a:moveTo>
                <a:lnTo>
                  <a:pt x="81309" y="90632"/>
                </a:lnTo>
                <a:lnTo>
                  <a:pt x="80853" y="90906"/>
                </a:lnTo>
                <a:lnTo>
                  <a:pt x="75990" y="93733"/>
                </a:lnTo>
                <a:lnTo>
                  <a:pt x="81309" y="84492"/>
                </a:lnTo>
                <a:close/>
                <a:moveTo>
                  <a:pt x="81583" y="84492"/>
                </a:moveTo>
                <a:lnTo>
                  <a:pt x="86902" y="93733"/>
                </a:lnTo>
                <a:lnTo>
                  <a:pt x="82039" y="90906"/>
                </a:lnTo>
                <a:lnTo>
                  <a:pt x="81583" y="90663"/>
                </a:lnTo>
                <a:lnTo>
                  <a:pt x="81583" y="84492"/>
                </a:lnTo>
                <a:close/>
                <a:moveTo>
                  <a:pt x="92951" y="84492"/>
                </a:moveTo>
                <a:lnTo>
                  <a:pt x="92951" y="90632"/>
                </a:lnTo>
                <a:lnTo>
                  <a:pt x="92495" y="90906"/>
                </a:lnTo>
                <a:lnTo>
                  <a:pt x="87632" y="93733"/>
                </a:lnTo>
                <a:lnTo>
                  <a:pt x="92951" y="84492"/>
                </a:lnTo>
                <a:close/>
                <a:moveTo>
                  <a:pt x="232376" y="84523"/>
                </a:moveTo>
                <a:lnTo>
                  <a:pt x="232376" y="90632"/>
                </a:lnTo>
                <a:lnTo>
                  <a:pt x="231920" y="90906"/>
                </a:lnTo>
                <a:lnTo>
                  <a:pt x="227057" y="93733"/>
                </a:lnTo>
                <a:lnTo>
                  <a:pt x="232376" y="84523"/>
                </a:lnTo>
                <a:close/>
                <a:moveTo>
                  <a:pt x="267210" y="84523"/>
                </a:moveTo>
                <a:lnTo>
                  <a:pt x="267210" y="90632"/>
                </a:lnTo>
                <a:lnTo>
                  <a:pt x="266754" y="90906"/>
                </a:lnTo>
                <a:lnTo>
                  <a:pt x="261890" y="93733"/>
                </a:lnTo>
                <a:lnTo>
                  <a:pt x="267210" y="84523"/>
                </a:lnTo>
                <a:close/>
                <a:moveTo>
                  <a:pt x="278851" y="84523"/>
                </a:moveTo>
                <a:lnTo>
                  <a:pt x="278851" y="90632"/>
                </a:lnTo>
                <a:lnTo>
                  <a:pt x="278395" y="90906"/>
                </a:lnTo>
                <a:lnTo>
                  <a:pt x="273532" y="93733"/>
                </a:lnTo>
                <a:lnTo>
                  <a:pt x="278851" y="84523"/>
                </a:lnTo>
                <a:close/>
                <a:moveTo>
                  <a:pt x="11703" y="90876"/>
                </a:moveTo>
                <a:lnTo>
                  <a:pt x="17023" y="93946"/>
                </a:lnTo>
                <a:lnTo>
                  <a:pt x="6384" y="93946"/>
                </a:lnTo>
                <a:lnTo>
                  <a:pt x="11703" y="90876"/>
                </a:lnTo>
                <a:close/>
                <a:moveTo>
                  <a:pt x="23345" y="90876"/>
                </a:moveTo>
                <a:lnTo>
                  <a:pt x="28664" y="93946"/>
                </a:lnTo>
                <a:lnTo>
                  <a:pt x="18026" y="93946"/>
                </a:lnTo>
                <a:lnTo>
                  <a:pt x="23345" y="90876"/>
                </a:lnTo>
                <a:close/>
                <a:moveTo>
                  <a:pt x="34956" y="90876"/>
                </a:moveTo>
                <a:lnTo>
                  <a:pt x="40275" y="93946"/>
                </a:lnTo>
                <a:lnTo>
                  <a:pt x="29637" y="93946"/>
                </a:lnTo>
                <a:lnTo>
                  <a:pt x="34956" y="90876"/>
                </a:lnTo>
                <a:close/>
                <a:moveTo>
                  <a:pt x="46598" y="90876"/>
                </a:moveTo>
                <a:lnTo>
                  <a:pt x="51886" y="93946"/>
                </a:lnTo>
                <a:lnTo>
                  <a:pt x="41248" y="93946"/>
                </a:lnTo>
                <a:lnTo>
                  <a:pt x="46598" y="90876"/>
                </a:lnTo>
                <a:close/>
                <a:moveTo>
                  <a:pt x="58209" y="90876"/>
                </a:moveTo>
                <a:lnTo>
                  <a:pt x="63528" y="93946"/>
                </a:lnTo>
                <a:lnTo>
                  <a:pt x="52889" y="93946"/>
                </a:lnTo>
                <a:lnTo>
                  <a:pt x="58209" y="90876"/>
                </a:lnTo>
                <a:close/>
                <a:moveTo>
                  <a:pt x="69850" y="90876"/>
                </a:moveTo>
                <a:lnTo>
                  <a:pt x="75169" y="93946"/>
                </a:lnTo>
                <a:lnTo>
                  <a:pt x="64531" y="93946"/>
                </a:lnTo>
                <a:lnTo>
                  <a:pt x="69850" y="90876"/>
                </a:lnTo>
                <a:close/>
                <a:moveTo>
                  <a:pt x="81431" y="90876"/>
                </a:moveTo>
                <a:lnTo>
                  <a:pt x="86750" y="93946"/>
                </a:lnTo>
                <a:lnTo>
                  <a:pt x="76112" y="93946"/>
                </a:lnTo>
                <a:lnTo>
                  <a:pt x="81431" y="90876"/>
                </a:lnTo>
                <a:close/>
                <a:moveTo>
                  <a:pt x="93042" y="90876"/>
                </a:moveTo>
                <a:lnTo>
                  <a:pt x="98361" y="93946"/>
                </a:lnTo>
                <a:lnTo>
                  <a:pt x="87723" y="93946"/>
                </a:lnTo>
                <a:lnTo>
                  <a:pt x="93042" y="90876"/>
                </a:lnTo>
                <a:close/>
                <a:moveTo>
                  <a:pt x="104684" y="90876"/>
                </a:moveTo>
                <a:lnTo>
                  <a:pt x="110003" y="93946"/>
                </a:lnTo>
                <a:lnTo>
                  <a:pt x="99364" y="93946"/>
                </a:lnTo>
                <a:lnTo>
                  <a:pt x="104684" y="90876"/>
                </a:lnTo>
                <a:close/>
                <a:moveTo>
                  <a:pt x="116295" y="90876"/>
                </a:moveTo>
                <a:lnTo>
                  <a:pt x="121614" y="93946"/>
                </a:lnTo>
                <a:lnTo>
                  <a:pt x="110976" y="93946"/>
                </a:lnTo>
                <a:lnTo>
                  <a:pt x="116295" y="90876"/>
                </a:lnTo>
                <a:close/>
                <a:moveTo>
                  <a:pt x="127936" y="90876"/>
                </a:moveTo>
                <a:lnTo>
                  <a:pt x="133256" y="93946"/>
                </a:lnTo>
                <a:lnTo>
                  <a:pt x="122617" y="93946"/>
                </a:lnTo>
                <a:lnTo>
                  <a:pt x="127936" y="90876"/>
                </a:lnTo>
                <a:close/>
                <a:moveTo>
                  <a:pt x="139548" y="90876"/>
                </a:moveTo>
                <a:lnTo>
                  <a:pt x="144867" y="93946"/>
                </a:lnTo>
                <a:lnTo>
                  <a:pt x="134228" y="93946"/>
                </a:lnTo>
                <a:lnTo>
                  <a:pt x="139548" y="90876"/>
                </a:lnTo>
                <a:close/>
                <a:moveTo>
                  <a:pt x="151159" y="90876"/>
                </a:moveTo>
                <a:lnTo>
                  <a:pt x="156478" y="93946"/>
                </a:lnTo>
                <a:lnTo>
                  <a:pt x="145840" y="93946"/>
                </a:lnTo>
                <a:lnTo>
                  <a:pt x="151159" y="90876"/>
                </a:lnTo>
                <a:close/>
                <a:moveTo>
                  <a:pt x="162770" y="90876"/>
                </a:moveTo>
                <a:lnTo>
                  <a:pt x="168089" y="93946"/>
                </a:lnTo>
                <a:lnTo>
                  <a:pt x="157451" y="93946"/>
                </a:lnTo>
                <a:lnTo>
                  <a:pt x="162770" y="90876"/>
                </a:lnTo>
                <a:close/>
                <a:moveTo>
                  <a:pt x="174411" y="90876"/>
                </a:moveTo>
                <a:lnTo>
                  <a:pt x="179731" y="93946"/>
                </a:lnTo>
                <a:lnTo>
                  <a:pt x="169092" y="93946"/>
                </a:lnTo>
                <a:lnTo>
                  <a:pt x="174411" y="90876"/>
                </a:lnTo>
                <a:close/>
                <a:moveTo>
                  <a:pt x="186023" y="90876"/>
                </a:moveTo>
                <a:lnTo>
                  <a:pt x="191342" y="93946"/>
                </a:lnTo>
                <a:lnTo>
                  <a:pt x="180703" y="93946"/>
                </a:lnTo>
                <a:lnTo>
                  <a:pt x="186023" y="90876"/>
                </a:lnTo>
                <a:close/>
                <a:moveTo>
                  <a:pt x="197634" y="90876"/>
                </a:moveTo>
                <a:lnTo>
                  <a:pt x="202953" y="93946"/>
                </a:lnTo>
                <a:lnTo>
                  <a:pt x="192345" y="93946"/>
                </a:lnTo>
                <a:lnTo>
                  <a:pt x="197634" y="90876"/>
                </a:lnTo>
                <a:close/>
                <a:moveTo>
                  <a:pt x="209275" y="90876"/>
                </a:moveTo>
                <a:lnTo>
                  <a:pt x="214595" y="93946"/>
                </a:lnTo>
                <a:lnTo>
                  <a:pt x="203956" y="93946"/>
                </a:lnTo>
                <a:lnTo>
                  <a:pt x="209275" y="90876"/>
                </a:lnTo>
                <a:close/>
                <a:moveTo>
                  <a:pt x="220856" y="90876"/>
                </a:moveTo>
                <a:lnTo>
                  <a:pt x="226175" y="93946"/>
                </a:lnTo>
                <a:lnTo>
                  <a:pt x="215537" y="93946"/>
                </a:lnTo>
                <a:lnTo>
                  <a:pt x="220856" y="90876"/>
                </a:lnTo>
                <a:close/>
                <a:moveTo>
                  <a:pt x="232498" y="90876"/>
                </a:moveTo>
                <a:lnTo>
                  <a:pt x="237817" y="93946"/>
                </a:lnTo>
                <a:lnTo>
                  <a:pt x="227178" y="93946"/>
                </a:lnTo>
                <a:lnTo>
                  <a:pt x="232498" y="90876"/>
                </a:lnTo>
                <a:close/>
                <a:moveTo>
                  <a:pt x="244109" y="90876"/>
                </a:moveTo>
                <a:lnTo>
                  <a:pt x="249428" y="93946"/>
                </a:lnTo>
                <a:lnTo>
                  <a:pt x="238790" y="93946"/>
                </a:lnTo>
                <a:lnTo>
                  <a:pt x="244109" y="90876"/>
                </a:lnTo>
                <a:close/>
                <a:moveTo>
                  <a:pt x="255750" y="90876"/>
                </a:moveTo>
                <a:lnTo>
                  <a:pt x="261070" y="93946"/>
                </a:lnTo>
                <a:lnTo>
                  <a:pt x="250431" y="93946"/>
                </a:lnTo>
                <a:lnTo>
                  <a:pt x="255750" y="90876"/>
                </a:lnTo>
                <a:close/>
                <a:moveTo>
                  <a:pt x="267362" y="90876"/>
                </a:moveTo>
                <a:lnTo>
                  <a:pt x="272681" y="93946"/>
                </a:lnTo>
                <a:lnTo>
                  <a:pt x="262042" y="93946"/>
                </a:lnTo>
                <a:lnTo>
                  <a:pt x="267362" y="90876"/>
                </a:lnTo>
                <a:close/>
                <a:moveTo>
                  <a:pt x="279003" y="90876"/>
                </a:moveTo>
                <a:lnTo>
                  <a:pt x="284322" y="93946"/>
                </a:lnTo>
                <a:lnTo>
                  <a:pt x="273684" y="93946"/>
                </a:lnTo>
                <a:lnTo>
                  <a:pt x="279003" y="90876"/>
                </a:lnTo>
                <a:close/>
                <a:moveTo>
                  <a:pt x="17023" y="94219"/>
                </a:moveTo>
                <a:lnTo>
                  <a:pt x="11703" y="97289"/>
                </a:lnTo>
                <a:lnTo>
                  <a:pt x="6384" y="94219"/>
                </a:lnTo>
                <a:close/>
                <a:moveTo>
                  <a:pt x="28664" y="94219"/>
                </a:moveTo>
                <a:lnTo>
                  <a:pt x="23345" y="97289"/>
                </a:lnTo>
                <a:lnTo>
                  <a:pt x="18026" y="94219"/>
                </a:lnTo>
                <a:close/>
                <a:moveTo>
                  <a:pt x="40275" y="94219"/>
                </a:moveTo>
                <a:lnTo>
                  <a:pt x="34956" y="97289"/>
                </a:lnTo>
                <a:lnTo>
                  <a:pt x="29637" y="94219"/>
                </a:lnTo>
                <a:close/>
                <a:moveTo>
                  <a:pt x="51886" y="94219"/>
                </a:moveTo>
                <a:lnTo>
                  <a:pt x="46567" y="97289"/>
                </a:lnTo>
                <a:lnTo>
                  <a:pt x="41248" y="94219"/>
                </a:lnTo>
                <a:close/>
                <a:moveTo>
                  <a:pt x="63528" y="94219"/>
                </a:moveTo>
                <a:lnTo>
                  <a:pt x="58209" y="97289"/>
                </a:lnTo>
                <a:lnTo>
                  <a:pt x="52889" y="94219"/>
                </a:lnTo>
                <a:close/>
                <a:moveTo>
                  <a:pt x="75109" y="94219"/>
                </a:moveTo>
                <a:lnTo>
                  <a:pt x="69789" y="97289"/>
                </a:lnTo>
                <a:lnTo>
                  <a:pt x="64470" y="94219"/>
                </a:lnTo>
                <a:close/>
                <a:moveTo>
                  <a:pt x="86750" y="94219"/>
                </a:moveTo>
                <a:lnTo>
                  <a:pt x="81431" y="97289"/>
                </a:lnTo>
                <a:lnTo>
                  <a:pt x="76112" y="94219"/>
                </a:lnTo>
                <a:close/>
                <a:moveTo>
                  <a:pt x="98361" y="94219"/>
                </a:moveTo>
                <a:lnTo>
                  <a:pt x="93042" y="97289"/>
                </a:lnTo>
                <a:lnTo>
                  <a:pt x="87723" y="94219"/>
                </a:lnTo>
                <a:close/>
                <a:moveTo>
                  <a:pt x="110003" y="94219"/>
                </a:moveTo>
                <a:lnTo>
                  <a:pt x="104684" y="97289"/>
                </a:lnTo>
                <a:lnTo>
                  <a:pt x="99364" y="94219"/>
                </a:lnTo>
                <a:close/>
                <a:moveTo>
                  <a:pt x="121614" y="94219"/>
                </a:moveTo>
                <a:lnTo>
                  <a:pt x="116295" y="97289"/>
                </a:lnTo>
                <a:lnTo>
                  <a:pt x="110976" y="94219"/>
                </a:lnTo>
                <a:close/>
                <a:moveTo>
                  <a:pt x="133256" y="94219"/>
                </a:moveTo>
                <a:lnTo>
                  <a:pt x="127936" y="97289"/>
                </a:lnTo>
                <a:lnTo>
                  <a:pt x="122617" y="94219"/>
                </a:lnTo>
                <a:close/>
                <a:moveTo>
                  <a:pt x="144867" y="94219"/>
                </a:moveTo>
                <a:lnTo>
                  <a:pt x="139548" y="97289"/>
                </a:lnTo>
                <a:lnTo>
                  <a:pt x="134228" y="94219"/>
                </a:lnTo>
                <a:close/>
                <a:moveTo>
                  <a:pt x="156478" y="94219"/>
                </a:moveTo>
                <a:lnTo>
                  <a:pt x="151159" y="97289"/>
                </a:lnTo>
                <a:lnTo>
                  <a:pt x="145840" y="94219"/>
                </a:lnTo>
                <a:close/>
                <a:moveTo>
                  <a:pt x="168089" y="94219"/>
                </a:moveTo>
                <a:lnTo>
                  <a:pt x="162770" y="97289"/>
                </a:lnTo>
                <a:lnTo>
                  <a:pt x="157451" y="94219"/>
                </a:lnTo>
                <a:close/>
                <a:moveTo>
                  <a:pt x="179731" y="94219"/>
                </a:moveTo>
                <a:lnTo>
                  <a:pt x="174411" y="97289"/>
                </a:lnTo>
                <a:lnTo>
                  <a:pt x="169092" y="94219"/>
                </a:lnTo>
                <a:close/>
                <a:moveTo>
                  <a:pt x="191342" y="94219"/>
                </a:moveTo>
                <a:lnTo>
                  <a:pt x="186023" y="97289"/>
                </a:lnTo>
                <a:lnTo>
                  <a:pt x="180703" y="94219"/>
                </a:lnTo>
                <a:close/>
                <a:moveTo>
                  <a:pt x="202953" y="94219"/>
                </a:moveTo>
                <a:lnTo>
                  <a:pt x="197634" y="97289"/>
                </a:lnTo>
                <a:lnTo>
                  <a:pt x="192315" y="94219"/>
                </a:lnTo>
                <a:close/>
                <a:moveTo>
                  <a:pt x="214564" y="94219"/>
                </a:moveTo>
                <a:lnTo>
                  <a:pt x="209245" y="97289"/>
                </a:lnTo>
                <a:lnTo>
                  <a:pt x="203926" y="94219"/>
                </a:lnTo>
                <a:close/>
                <a:moveTo>
                  <a:pt x="226175" y="94219"/>
                </a:moveTo>
                <a:lnTo>
                  <a:pt x="220856" y="97289"/>
                </a:lnTo>
                <a:lnTo>
                  <a:pt x="215537" y="94219"/>
                </a:lnTo>
                <a:close/>
                <a:moveTo>
                  <a:pt x="237817" y="94219"/>
                </a:moveTo>
                <a:lnTo>
                  <a:pt x="232498" y="97289"/>
                </a:lnTo>
                <a:lnTo>
                  <a:pt x="227178" y="94219"/>
                </a:lnTo>
                <a:close/>
                <a:moveTo>
                  <a:pt x="249428" y="94219"/>
                </a:moveTo>
                <a:lnTo>
                  <a:pt x="244109" y="97289"/>
                </a:lnTo>
                <a:lnTo>
                  <a:pt x="238790" y="94219"/>
                </a:lnTo>
                <a:close/>
                <a:moveTo>
                  <a:pt x="261070" y="94219"/>
                </a:moveTo>
                <a:lnTo>
                  <a:pt x="255750" y="97289"/>
                </a:lnTo>
                <a:lnTo>
                  <a:pt x="250431" y="94219"/>
                </a:lnTo>
                <a:close/>
                <a:moveTo>
                  <a:pt x="272681" y="94219"/>
                </a:moveTo>
                <a:lnTo>
                  <a:pt x="267362" y="97289"/>
                </a:lnTo>
                <a:lnTo>
                  <a:pt x="262042" y="94219"/>
                </a:lnTo>
                <a:close/>
                <a:moveTo>
                  <a:pt x="284292" y="94219"/>
                </a:moveTo>
                <a:lnTo>
                  <a:pt x="278973" y="97289"/>
                </a:lnTo>
                <a:lnTo>
                  <a:pt x="273653" y="94219"/>
                </a:lnTo>
                <a:close/>
                <a:moveTo>
                  <a:pt x="17174" y="94462"/>
                </a:moveTo>
                <a:lnTo>
                  <a:pt x="11855" y="103642"/>
                </a:lnTo>
                <a:lnTo>
                  <a:pt x="11855" y="97532"/>
                </a:lnTo>
                <a:lnTo>
                  <a:pt x="17174" y="94462"/>
                </a:lnTo>
                <a:close/>
                <a:moveTo>
                  <a:pt x="28816" y="94462"/>
                </a:moveTo>
                <a:lnTo>
                  <a:pt x="23497" y="103642"/>
                </a:lnTo>
                <a:lnTo>
                  <a:pt x="23497" y="97532"/>
                </a:lnTo>
                <a:lnTo>
                  <a:pt x="28816" y="94462"/>
                </a:lnTo>
                <a:close/>
                <a:moveTo>
                  <a:pt x="40427" y="94462"/>
                </a:moveTo>
                <a:lnTo>
                  <a:pt x="35108" y="103642"/>
                </a:lnTo>
                <a:lnTo>
                  <a:pt x="35108" y="97532"/>
                </a:lnTo>
                <a:lnTo>
                  <a:pt x="40427" y="94462"/>
                </a:lnTo>
                <a:close/>
                <a:moveTo>
                  <a:pt x="52008" y="94462"/>
                </a:moveTo>
                <a:lnTo>
                  <a:pt x="46689" y="103642"/>
                </a:lnTo>
                <a:lnTo>
                  <a:pt x="46689" y="97532"/>
                </a:lnTo>
                <a:lnTo>
                  <a:pt x="52008" y="94462"/>
                </a:lnTo>
                <a:close/>
                <a:moveTo>
                  <a:pt x="63650" y="94462"/>
                </a:moveTo>
                <a:lnTo>
                  <a:pt x="58330" y="103642"/>
                </a:lnTo>
                <a:lnTo>
                  <a:pt x="58330" y="97532"/>
                </a:lnTo>
                <a:lnTo>
                  <a:pt x="63650" y="94462"/>
                </a:lnTo>
                <a:close/>
                <a:moveTo>
                  <a:pt x="75261" y="94462"/>
                </a:moveTo>
                <a:lnTo>
                  <a:pt x="69941" y="103642"/>
                </a:lnTo>
                <a:lnTo>
                  <a:pt x="69941" y="97532"/>
                </a:lnTo>
                <a:lnTo>
                  <a:pt x="75261" y="94462"/>
                </a:lnTo>
                <a:close/>
                <a:moveTo>
                  <a:pt x="86902" y="94462"/>
                </a:moveTo>
                <a:lnTo>
                  <a:pt x="81583" y="103642"/>
                </a:lnTo>
                <a:lnTo>
                  <a:pt x="81583" y="97532"/>
                </a:lnTo>
                <a:lnTo>
                  <a:pt x="86902" y="94462"/>
                </a:lnTo>
                <a:close/>
                <a:moveTo>
                  <a:pt x="98513" y="94462"/>
                </a:moveTo>
                <a:lnTo>
                  <a:pt x="93194" y="103642"/>
                </a:lnTo>
                <a:lnTo>
                  <a:pt x="93194" y="97532"/>
                </a:lnTo>
                <a:lnTo>
                  <a:pt x="98513" y="94462"/>
                </a:lnTo>
                <a:close/>
                <a:moveTo>
                  <a:pt x="110155" y="94401"/>
                </a:moveTo>
                <a:lnTo>
                  <a:pt x="104836" y="103642"/>
                </a:lnTo>
                <a:lnTo>
                  <a:pt x="104836" y="97502"/>
                </a:lnTo>
                <a:lnTo>
                  <a:pt x="110155" y="94401"/>
                </a:lnTo>
                <a:close/>
                <a:moveTo>
                  <a:pt x="121736" y="94401"/>
                </a:moveTo>
                <a:lnTo>
                  <a:pt x="116416" y="103642"/>
                </a:lnTo>
                <a:lnTo>
                  <a:pt x="116416" y="97502"/>
                </a:lnTo>
                <a:lnTo>
                  <a:pt x="121736" y="94401"/>
                </a:lnTo>
                <a:close/>
                <a:moveTo>
                  <a:pt x="133377" y="94401"/>
                </a:moveTo>
                <a:lnTo>
                  <a:pt x="128058" y="103642"/>
                </a:lnTo>
                <a:lnTo>
                  <a:pt x="128058" y="97502"/>
                </a:lnTo>
                <a:lnTo>
                  <a:pt x="133377" y="94401"/>
                </a:lnTo>
                <a:close/>
                <a:moveTo>
                  <a:pt x="144988" y="94401"/>
                </a:moveTo>
                <a:lnTo>
                  <a:pt x="139669" y="103642"/>
                </a:lnTo>
                <a:lnTo>
                  <a:pt x="139669" y="97502"/>
                </a:lnTo>
                <a:lnTo>
                  <a:pt x="144988" y="94401"/>
                </a:lnTo>
                <a:close/>
                <a:moveTo>
                  <a:pt x="156630" y="94401"/>
                </a:moveTo>
                <a:lnTo>
                  <a:pt x="151311" y="103642"/>
                </a:lnTo>
                <a:lnTo>
                  <a:pt x="151311" y="97502"/>
                </a:lnTo>
                <a:lnTo>
                  <a:pt x="156630" y="94401"/>
                </a:lnTo>
                <a:close/>
                <a:moveTo>
                  <a:pt x="168241" y="94401"/>
                </a:moveTo>
                <a:lnTo>
                  <a:pt x="162922" y="103642"/>
                </a:lnTo>
                <a:lnTo>
                  <a:pt x="162922" y="97502"/>
                </a:lnTo>
                <a:lnTo>
                  <a:pt x="168241" y="94401"/>
                </a:lnTo>
                <a:close/>
                <a:moveTo>
                  <a:pt x="179822" y="94401"/>
                </a:moveTo>
                <a:lnTo>
                  <a:pt x="174503" y="103642"/>
                </a:lnTo>
                <a:lnTo>
                  <a:pt x="174503" y="97502"/>
                </a:lnTo>
                <a:lnTo>
                  <a:pt x="179822" y="94401"/>
                </a:lnTo>
                <a:close/>
                <a:moveTo>
                  <a:pt x="191463" y="94462"/>
                </a:moveTo>
                <a:lnTo>
                  <a:pt x="186144" y="103642"/>
                </a:lnTo>
                <a:lnTo>
                  <a:pt x="186144" y="97532"/>
                </a:lnTo>
                <a:lnTo>
                  <a:pt x="191463" y="94462"/>
                </a:lnTo>
                <a:close/>
                <a:moveTo>
                  <a:pt x="203075" y="94462"/>
                </a:moveTo>
                <a:lnTo>
                  <a:pt x="197755" y="103642"/>
                </a:lnTo>
                <a:lnTo>
                  <a:pt x="197755" y="97532"/>
                </a:lnTo>
                <a:lnTo>
                  <a:pt x="203075" y="94462"/>
                </a:lnTo>
                <a:close/>
                <a:moveTo>
                  <a:pt x="214716" y="94462"/>
                </a:moveTo>
                <a:lnTo>
                  <a:pt x="209397" y="103642"/>
                </a:lnTo>
                <a:lnTo>
                  <a:pt x="209397" y="97532"/>
                </a:lnTo>
                <a:lnTo>
                  <a:pt x="214716" y="94462"/>
                </a:lnTo>
                <a:close/>
                <a:moveTo>
                  <a:pt x="226327" y="94462"/>
                </a:moveTo>
                <a:lnTo>
                  <a:pt x="221008" y="103642"/>
                </a:lnTo>
                <a:lnTo>
                  <a:pt x="221008" y="97532"/>
                </a:lnTo>
                <a:lnTo>
                  <a:pt x="226327" y="94462"/>
                </a:lnTo>
                <a:close/>
                <a:moveTo>
                  <a:pt x="237969" y="94462"/>
                </a:moveTo>
                <a:lnTo>
                  <a:pt x="232650" y="103642"/>
                </a:lnTo>
                <a:lnTo>
                  <a:pt x="232650" y="97532"/>
                </a:lnTo>
                <a:lnTo>
                  <a:pt x="237969" y="94462"/>
                </a:lnTo>
                <a:close/>
                <a:moveTo>
                  <a:pt x="249550" y="94462"/>
                </a:moveTo>
                <a:lnTo>
                  <a:pt x="244230" y="103642"/>
                </a:lnTo>
                <a:lnTo>
                  <a:pt x="244230" y="97532"/>
                </a:lnTo>
                <a:lnTo>
                  <a:pt x="249550" y="94462"/>
                </a:lnTo>
                <a:close/>
                <a:moveTo>
                  <a:pt x="261191" y="94462"/>
                </a:moveTo>
                <a:lnTo>
                  <a:pt x="255872" y="103642"/>
                </a:lnTo>
                <a:lnTo>
                  <a:pt x="255872" y="97532"/>
                </a:lnTo>
                <a:lnTo>
                  <a:pt x="261191" y="94462"/>
                </a:lnTo>
                <a:close/>
                <a:moveTo>
                  <a:pt x="272802" y="94462"/>
                </a:moveTo>
                <a:lnTo>
                  <a:pt x="267483" y="103642"/>
                </a:lnTo>
                <a:lnTo>
                  <a:pt x="267483" y="97532"/>
                </a:lnTo>
                <a:lnTo>
                  <a:pt x="272802" y="94462"/>
                </a:lnTo>
                <a:close/>
                <a:moveTo>
                  <a:pt x="284444" y="94462"/>
                </a:moveTo>
                <a:lnTo>
                  <a:pt x="279125" y="103642"/>
                </a:lnTo>
                <a:lnTo>
                  <a:pt x="279125" y="97532"/>
                </a:lnTo>
                <a:lnTo>
                  <a:pt x="284444" y="94462"/>
                </a:lnTo>
                <a:close/>
                <a:moveTo>
                  <a:pt x="6262" y="94493"/>
                </a:moveTo>
                <a:lnTo>
                  <a:pt x="11582" y="97532"/>
                </a:lnTo>
                <a:lnTo>
                  <a:pt x="11582" y="103672"/>
                </a:lnTo>
                <a:lnTo>
                  <a:pt x="6262" y="94493"/>
                </a:lnTo>
                <a:close/>
                <a:moveTo>
                  <a:pt x="17904" y="94493"/>
                </a:moveTo>
                <a:lnTo>
                  <a:pt x="23223" y="97532"/>
                </a:lnTo>
                <a:lnTo>
                  <a:pt x="23223" y="103672"/>
                </a:lnTo>
                <a:lnTo>
                  <a:pt x="17904" y="94493"/>
                </a:lnTo>
                <a:close/>
                <a:moveTo>
                  <a:pt x="29515" y="94493"/>
                </a:moveTo>
                <a:lnTo>
                  <a:pt x="34834" y="97532"/>
                </a:lnTo>
                <a:lnTo>
                  <a:pt x="34834" y="103672"/>
                </a:lnTo>
                <a:lnTo>
                  <a:pt x="29515" y="94493"/>
                </a:lnTo>
                <a:close/>
                <a:moveTo>
                  <a:pt x="41126" y="94493"/>
                </a:moveTo>
                <a:lnTo>
                  <a:pt x="46446" y="97532"/>
                </a:lnTo>
                <a:lnTo>
                  <a:pt x="46446" y="103672"/>
                </a:lnTo>
                <a:lnTo>
                  <a:pt x="41126" y="94493"/>
                </a:lnTo>
                <a:close/>
                <a:moveTo>
                  <a:pt x="52737" y="94493"/>
                </a:moveTo>
                <a:lnTo>
                  <a:pt x="58057" y="97532"/>
                </a:lnTo>
                <a:lnTo>
                  <a:pt x="58057" y="103672"/>
                </a:lnTo>
                <a:lnTo>
                  <a:pt x="52737" y="94493"/>
                </a:lnTo>
                <a:close/>
                <a:moveTo>
                  <a:pt x="64379" y="94493"/>
                </a:moveTo>
                <a:lnTo>
                  <a:pt x="69698" y="97532"/>
                </a:lnTo>
                <a:lnTo>
                  <a:pt x="69698" y="103672"/>
                </a:lnTo>
                <a:lnTo>
                  <a:pt x="64379" y="94493"/>
                </a:lnTo>
                <a:close/>
                <a:moveTo>
                  <a:pt x="75990" y="94493"/>
                </a:moveTo>
                <a:lnTo>
                  <a:pt x="81309" y="97532"/>
                </a:lnTo>
                <a:lnTo>
                  <a:pt x="81309" y="103672"/>
                </a:lnTo>
                <a:lnTo>
                  <a:pt x="75990" y="94493"/>
                </a:lnTo>
                <a:close/>
                <a:moveTo>
                  <a:pt x="87632" y="94493"/>
                </a:moveTo>
                <a:lnTo>
                  <a:pt x="92951" y="97532"/>
                </a:lnTo>
                <a:lnTo>
                  <a:pt x="92951" y="103672"/>
                </a:lnTo>
                <a:lnTo>
                  <a:pt x="87632" y="94493"/>
                </a:lnTo>
                <a:close/>
                <a:moveTo>
                  <a:pt x="99243" y="94493"/>
                </a:moveTo>
                <a:lnTo>
                  <a:pt x="104562" y="97532"/>
                </a:lnTo>
                <a:lnTo>
                  <a:pt x="104562" y="103672"/>
                </a:lnTo>
                <a:lnTo>
                  <a:pt x="99243" y="94493"/>
                </a:lnTo>
                <a:close/>
                <a:moveTo>
                  <a:pt x="110824" y="94493"/>
                </a:moveTo>
                <a:lnTo>
                  <a:pt x="116143" y="97532"/>
                </a:lnTo>
                <a:lnTo>
                  <a:pt x="116143" y="103672"/>
                </a:lnTo>
                <a:lnTo>
                  <a:pt x="110824" y="94493"/>
                </a:lnTo>
                <a:close/>
                <a:moveTo>
                  <a:pt x="122465" y="94493"/>
                </a:moveTo>
                <a:lnTo>
                  <a:pt x="127784" y="97532"/>
                </a:lnTo>
                <a:lnTo>
                  <a:pt x="127784" y="103672"/>
                </a:lnTo>
                <a:lnTo>
                  <a:pt x="122465" y="94493"/>
                </a:lnTo>
                <a:close/>
                <a:moveTo>
                  <a:pt x="134076" y="94493"/>
                </a:moveTo>
                <a:lnTo>
                  <a:pt x="139396" y="97532"/>
                </a:lnTo>
                <a:lnTo>
                  <a:pt x="139396" y="103672"/>
                </a:lnTo>
                <a:lnTo>
                  <a:pt x="134076" y="94493"/>
                </a:lnTo>
                <a:close/>
                <a:moveTo>
                  <a:pt x="145718" y="94493"/>
                </a:moveTo>
                <a:lnTo>
                  <a:pt x="151037" y="97532"/>
                </a:lnTo>
                <a:lnTo>
                  <a:pt x="151037" y="103672"/>
                </a:lnTo>
                <a:lnTo>
                  <a:pt x="145718" y="94493"/>
                </a:lnTo>
                <a:close/>
                <a:moveTo>
                  <a:pt x="157329" y="94493"/>
                </a:moveTo>
                <a:lnTo>
                  <a:pt x="162648" y="97532"/>
                </a:lnTo>
                <a:lnTo>
                  <a:pt x="162648" y="103672"/>
                </a:lnTo>
                <a:lnTo>
                  <a:pt x="157329" y="94493"/>
                </a:lnTo>
                <a:close/>
                <a:moveTo>
                  <a:pt x="168971" y="94493"/>
                </a:moveTo>
                <a:lnTo>
                  <a:pt x="174290" y="97532"/>
                </a:lnTo>
                <a:lnTo>
                  <a:pt x="174290" y="103672"/>
                </a:lnTo>
                <a:lnTo>
                  <a:pt x="168971" y="94493"/>
                </a:lnTo>
                <a:close/>
                <a:moveTo>
                  <a:pt x="180551" y="94432"/>
                </a:moveTo>
                <a:lnTo>
                  <a:pt x="185871" y="97532"/>
                </a:lnTo>
                <a:lnTo>
                  <a:pt x="185871" y="103672"/>
                </a:lnTo>
                <a:lnTo>
                  <a:pt x="180551" y="94432"/>
                </a:lnTo>
                <a:close/>
                <a:moveTo>
                  <a:pt x="192193" y="94432"/>
                </a:moveTo>
                <a:lnTo>
                  <a:pt x="197512" y="97532"/>
                </a:lnTo>
                <a:lnTo>
                  <a:pt x="197512" y="103672"/>
                </a:lnTo>
                <a:lnTo>
                  <a:pt x="192193" y="94432"/>
                </a:lnTo>
                <a:close/>
                <a:moveTo>
                  <a:pt x="203804" y="94432"/>
                </a:moveTo>
                <a:lnTo>
                  <a:pt x="209123" y="97532"/>
                </a:lnTo>
                <a:lnTo>
                  <a:pt x="209123" y="103672"/>
                </a:lnTo>
                <a:lnTo>
                  <a:pt x="203804" y="94432"/>
                </a:lnTo>
                <a:close/>
                <a:moveTo>
                  <a:pt x="215446" y="94432"/>
                </a:moveTo>
                <a:lnTo>
                  <a:pt x="220765" y="97532"/>
                </a:lnTo>
                <a:lnTo>
                  <a:pt x="220765" y="103672"/>
                </a:lnTo>
                <a:lnTo>
                  <a:pt x="215446" y="94432"/>
                </a:lnTo>
                <a:close/>
                <a:moveTo>
                  <a:pt x="227057" y="94432"/>
                </a:moveTo>
                <a:lnTo>
                  <a:pt x="232376" y="97532"/>
                </a:lnTo>
                <a:lnTo>
                  <a:pt x="232376" y="103672"/>
                </a:lnTo>
                <a:lnTo>
                  <a:pt x="227057" y="94432"/>
                </a:lnTo>
                <a:close/>
                <a:moveTo>
                  <a:pt x="238668" y="94432"/>
                </a:moveTo>
                <a:lnTo>
                  <a:pt x="243987" y="97532"/>
                </a:lnTo>
                <a:lnTo>
                  <a:pt x="243987" y="103672"/>
                </a:lnTo>
                <a:lnTo>
                  <a:pt x="238668" y="94432"/>
                </a:lnTo>
                <a:close/>
                <a:moveTo>
                  <a:pt x="250279" y="94432"/>
                </a:moveTo>
                <a:lnTo>
                  <a:pt x="255598" y="97532"/>
                </a:lnTo>
                <a:lnTo>
                  <a:pt x="255598" y="103672"/>
                </a:lnTo>
                <a:lnTo>
                  <a:pt x="250279" y="94432"/>
                </a:lnTo>
                <a:close/>
                <a:moveTo>
                  <a:pt x="261890" y="94432"/>
                </a:moveTo>
                <a:lnTo>
                  <a:pt x="267210" y="97532"/>
                </a:lnTo>
                <a:lnTo>
                  <a:pt x="267210" y="103672"/>
                </a:lnTo>
                <a:lnTo>
                  <a:pt x="261890" y="94432"/>
                </a:lnTo>
                <a:close/>
                <a:moveTo>
                  <a:pt x="273532" y="94432"/>
                </a:moveTo>
                <a:lnTo>
                  <a:pt x="278851" y="97532"/>
                </a:lnTo>
                <a:lnTo>
                  <a:pt x="278851" y="103672"/>
                </a:lnTo>
                <a:lnTo>
                  <a:pt x="273532" y="94432"/>
                </a:lnTo>
                <a:close/>
                <a:moveTo>
                  <a:pt x="75777" y="94553"/>
                </a:moveTo>
                <a:lnTo>
                  <a:pt x="81097" y="103763"/>
                </a:lnTo>
                <a:lnTo>
                  <a:pt x="81097" y="103763"/>
                </a:lnTo>
                <a:lnTo>
                  <a:pt x="78604" y="102304"/>
                </a:lnTo>
                <a:lnTo>
                  <a:pt x="75777" y="100724"/>
                </a:lnTo>
                <a:lnTo>
                  <a:pt x="75777" y="94553"/>
                </a:lnTo>
                <a:close/>
                <a:moveTo>
                  <a:pt x="87389" y="94553"/>
                </a:moveTo>
                <a:lnTo>
                  <a:pt x="92708" y="103763"/>
                </a:lnTo>
                <a:lnTo>
                  <a:pt x="92708" y="103763"/>
                </a:lnTo>
                <a:lnTo>
                  <a:pt x="90215" y="102365"/>
                </a:lnTo>
                <a:lnTo>
                  <a:pt x="87389" y="100724"/>
                </a:lnTo>
                <a:lnTo>
                  <a:pt x="87389" y="94553"/>
                </a:lnTo>
                <a:close/>
                <a:moveTo>
                  <a:pt x="99030" y="94553"/>
                </a:moveTo>
                <a:lnTo>
                  <a:pt x="104349" y="103763"/>
                </a:lnTo>
                <a:lnTo>
                  <a:pt x="104349" y="103763"/>
                </a:lnTo>
                <a:lnTo>
                  <a:pt x="101857" y="102304"/>
                </a:lnTo>
                <a:lnTo>
                  <a:pt x="99030" y="100724"/>
                </a:lnTo>
                <a:lnTo>
                  <a:pt x="99030" y="94553"/>
                </a:lnTo>
                <a:close/>
                <a:moveTo>
                  <a:pt x="122222" y="94553"/>
                </a:moveTo>
                <a:lnTo>
                  <a:pt x="127541" y="103763"/>
                </a:lnTo>
                <a:lnTo>
                  <a:pt x="127541" y="103763"/>
                </a:lnTo>
                <a:lnTo>
                  <a:pt x="125079" y="102365"/>
                </a:lnTo>
                <a:lnTo>
                  <a:pt x="122222" y="100724"/>
                </a:lnTo>
                <a:lnTo>
                  <a:pt x="122222" y="94553"/>
                </a:lnTo>
                <a:close/>
                <a:moveTo>
                  <a:pt x="261678" y="94553"/>
                </a:moveTo>
                <a:lnTo>
                  <a:pt x="266997" y="103763"/>
                </a:lnTo>
                <a:lnTo>
                  <a:pt x="264535" y="102365"/>
                </a:lnTo>
                <a:lnTo>
                  <a:pt x="261678" y="100724"/>
                </a:lnTo>
                <a:lnTo>
                  <a:pt x="261678" y="94553"/>
                </a:lnTo>
                <a:close/>
                <a:moveTo>
                  <a:pt x="17661" y="94553"/>
                </a:moveTo>
                <a:lnTo>
                  <a:pt x="22980" y="103763"/>
                </a:lnTo>
                <a:lnTo>
                  <a:pt x="20518" y="102304"/>
                </a:lnTo>
                <a:lnTo>
                  <a:pt x="17661" y="100724"/>
                </a:lnTo>
                <a:lnTo>
                  <a:pt x="17661" y="94553"/>
                </a:lnTo>
                <a:close/>
                <a:moveTo>
                  <a:pt x="29302" y="94553"/>
                </a:moveTo>
                <a:lnTo>
                  <a:pt x="34622" y="103763"/>
                </a:lnTo>
                <a:lnTo>
                  <a:pt x="32160" y="102304"/>
                </a:lnTo>
                <a:lnTo>
                  <a:pt x="29302" y="100724"/>
                </a:lnTo>
                <a:lnTo>
                  <a:pt x="29302" y="94553"/>
                </a:lnTo>
                <a:close/>
                <a:moveTo>
                  <a:pt x="40883" y="94553"/>
                </a:moveTo>
                <a:lnTo>
                  <a:pt x="46202" y="103763"/>
                </a:lnTo>
                <a:lnTo>
                  <a:pt x="43740" y="102304"/>
                </a:lnTo>
                <a:lnTo>
                  <a:pt x="40883" y="100724"/>
                </a:lnTo>
                <a:lnTo>
                  <a:pt x="40883" y="94553"/>
                </a:lnTo>
                <a:close/>
                <a:moveTo>
                  <a:pt x="52525" y="94553"/>
                </a:moveTo>
                <a:lnTo>
                  <a:pt x="57844" y="103763"/>
                </a:lnTo>
                <a:lnTo>
                  <a:pt x="55351" y="102304"/>
                </a:lnTo>
                <a:lnTo>
                  <a:pt x="52525" y="100724"/>
                </a:lnTo>
                <a:lnTo>
                  <a:pt x="52525" y="94553"/>
                </a:lnTo>
                <a:close/>
                <a:moveTo>
                  <a:pt x="64136" y="94553"/>
                </a:moveTo>
                <a:lnTo>
                  <a:pt x="69455" y="103763"/>
                </a:lnTo>
                <a:lnTo>
                  <a:pt x="66993" y="102304"/>
                </a:lnTo>
                <a:lnTo>
                  <a:pt x="64136" y="100724"/>
                </a:lnTo>
                <a:lnTo>
                  <a:pt x="64136" y="94553"/>
                </a:lnTo>
                <a:close/>
                <a:moveTo>
                  <a:pt x="110611" y="94553"/>
                </a:moveTo>
                <a:lnTo>
                  <a:pt x="115930" y="103763"/>
                </a:lnTo>
                <a:lnTo>
                  <a:pt x="113468" y="102365"/>
                </a:lnTo>
                <a:lnTo>
                  <a:pt x="110611" y="100724"/>
                </a:lnTo>
                <a:lnTo>
                  <a:pt x="110611" y="94553"/>
                </a:lnTo>
                <a:close/>
                <a:moveTo>
                  <a:pt x="133864" y="94553"/>
                </a:moveTo>
                <a:lnTo>
                  <a:pt x="139183" y="103763"/>
                </a:lnTo>
                <a:lnTo>
                  <a:pt x="136721" y="102365"/>
                </a:lnTo>
                <a:lnTo>
                  <a:pt x="133864" y="100724"/>
                </a:lnTo>
                <a:lnTo>
                  <a:pt x="133864" y="94553"/>
                </a:lnTo>
                <a:close/>
                <a:moveTo>
                  <a:pt x="145475" y="94553"/>
                </a:moveTo>
                <a:lnTo>
                  <a:pt x="150794" y="103763"/>
                </a:lnTo>
                <a:lnTo>
                  <a:pt x="148332" y="102365"/>
                </a:lnTo>
                <a:lnTo>
                  <a:pt x="145475" y="100724"/>
                </a:lnTo>
                <a:lnTo>
                  <a:pt x="145475" y="94553"/>
                </a:lnTo>
                <a:close/>
                <a:moveTo>
                  <a:pt x="157086" y="94553"/>
                </a:moveTo>
                <a:lnTo>
                  <a:pt x="162405" y="103763"/>
                </a:lnTo>
                <a:lnTo>
                  <a:pt x="159913" y="102365"/>
                </a:lnTo>
                <a:lnTo>
                  <a:pt x="157086" y="100724"/>
                </a:lnTo>
                <a:lnTo>
                  <a:pt x="157086" y="94553"/>
                </a:lnTo>
                <a:close/>
                <a:moveTo>
                  <a:pt x="168697" y="94553"/>
                </a:moveTo>
                <a:lnTo>
                  <a:pt x="174016" y="103763"/>
                </a:lnTo>
                <a:lnTo>
                  <a:pt x="171554" y="102365"/>
                </a:lnTo>
                <a:lnTo>
                  <a:pt x="168697" y="100724"/>
                </a:lnTo>
                <a:lnTo>
                  <a:pt x="168697" y="94553"/>
                </a:lnTo>
                <a:close/>
                <a:moveTo>
                  <a:pt x="180339" y="94553"/>
                </a:moveTo>
                <a:lnTo>
                  <a:pt x="185658" y="103763"/>
                </a:lnTo>
                <a:lnTo>
                  <a:pt x="183165" y="102365"/>
                </a:lnTo>
                <a:lnTo>
                  <a:pt x="180339" y="100724"/>
                </a:lnTo>
                <a:lnTo>
                  <a:pt x="180339" y="94553"/>
                </a:lnTo>
                <a:close/>
                <a:moveTo>
                  <a:pt x="191950" y="94553"/>
                </a:moveTo>
                <a:lnTo>
                  <a:pt x="197269" y="103763"/>
                </a:lnTo>
                <a:lnTo>
                  <a:pt x="194807" y="102365"/>
                </a:lnTo>
                <a:lnTo>
                  <a:pt x="191950" y="100724"/>
                </a:lnTo>
                <a:lnTo>
                  <a:pt x="191950" y="94553"/>
                </a:lnTo>
                <a:close/>
                <a:moveTo>
                  <a:pt x="203591" y="94553"/>
                </a:moveTo>
                <a:lnTo>
                  <a:pt x="208911" y="103763"/>
                </a:lnTo>
                <a:lnTo>
                  <a:pt x="206418" y="102365"/>
                </a:lnTo>
                <a:lnTo>
                  <a:pt x="203591" y="100724"/>
                </a:lnTo>
                <a:lnTo>
                  <a:pt x="203591" y="94553"/>
                </a:lnTo>
                <a:close/>
                <a:moveTo>
                  <a:pt x="215202" y="94553"/>
                </a:moveTo>
                <a:lnTo>
                  <a:pt x="220522" y="103763"/>
                </a:lnTo>
                <a:lnTo>
                  <a:pt x="218060" y="102365"/>
                </a:lnTo>
                <a:lnTo>
                  <a:pt x="215202" y="100724"/>
                </a:lnTo>
                <a:lnTo>
                  <a:pt x="215202" y="94553"/>
                </a:lnTo>
                <a:close/>
                <a:moveTo>
                  <a:pt x="226783" y="94553"/>
                </a:moveTo>
                <a:lnTo>
                  <a:pt x="232103" y="103763"/>
                </a:lnTo>
                <a:lnTo>
                  <a:pt x="229640" y="102365"/>
                </a:lnTo>
                <a:lnTo>
                  <a:pt x="226783" y="100724"/>
                </a:lnTo>
                <a:lnTo>
                  <a:pt x="226783" y="94553"/>
                </a:lnTo>
                <a:close/>
                <a:moveTo>
                  <a:pt x="238425" y="94553"/>
                </a:moveTo>
                <a:lnTo>
                  <a:pt x="243744" y="103763"/>
                </a:lnTo>
                <a:lnTo>
                  <a:pt x="241282" y="102365"/>
                </a:lnTo>
                <a:lnTo>
                  <a:pt x="238425" y="100724"/>
                </a:lnTo>
                <a:lnTo>
                  <a:pt x="238425" y="94553"/>
                </a:lnTo>
                <a:close/>
                <a:moveTo>
                  <a:pt x="250036" y="94553"/>
                </a:moveTo>
                <a:lnTo>
                  <a:pt x="255355" y="103763"/>
                </a:lnTo>
                <a:lnTo>
                  <a:pt x="252893" y="102365"/>
                </a:lnTo>
                <a:lnTo>
                  <a:pt x="250036" y="100724"/>
                </a:lnTo>
                <a:lnTo>
                  <a:pt x="250036" y="94553"/>
                </a:lnTo>
                <a:close/>
                <a:moveTo>
                  <a:pt x="273289" y="94553"/>
                </a:moveTo>
                <a:lnTo>
                  <a:pt x="278608" y="103763"/>
                </a:lnTo>
                <a:lnTo>
                  <a:pt x="276146" y="102365"/>
                </a:lnTo>
                <a:lnTo>
                  <a:pt x="273289" y="100724"/>
                </a:lnTo>
                <a:lnTo>
                  <a:pt x="273289" y="94553"/>
                </a:lnTo>
                <a:close/>
                <a:moveTo>
                  <a:pt x="29029" y="94553"/>
                </a:moveTo>
                <a:lnTo>
                  <a:pt x="29029" y="100724"/>
                </a:lnTo>
                <a:lnTo>
                  <a:pt x="26172" y="102365"/>
                </a:lnTo>
                <a:lnTo>
                  <a:pt x="23710" y="103794"/>
                </a:lnTo>
                <a:lnTo>
                  <a:pt x="23710" y="103794"/>
                </a:lnTo>
                <a:lnTo>
                  <a:pt x="29029" y="94553"/>
                </a:lnTo>
                <a:close/>
                <a:moveTo>
                  <a:pt x="40610" y="94553"/>
                </a:moveTo>
                <a:lnTo>
                  <a:pt x="40610" y="100724"/>
                </a:lnTo>
                <a:lnTo>
                  <a:pt x="37783" y="102365"/>
                </a:lnTo>
                <a:lnTo>
                  <a:pt x="35290" y="103794"/>
                </a:lnTo>
                <a:lnTo>
                  <a:pt x="35290" y="103794"/>
                </a:lnTo>
                <a:lnTo>
                  <a:pt x="40610" y="94553"/>
                </a:lnTo>
                <a:close/>
                <a:moveTo>
                  <a:pt x="75504" y="94553"/>
                </a:moveTo>
                <a:lnTo>
                  <a:pt x="75504" y="100724"/>
                </a:lnTo>
                <a:lnTo>
                  <a:pt x="72647" y="102365"/>
                </a:lnTo>
                <a:lnTo>
                  <a:pt x="70185" y="103794"/>
                </a:lnTo>
                <a:lnTo>
                  <a:pt x="70185" y="103794"/>
                </a:lnTo>
                <a:lnTo>
                  <a:pt x="75504" y="94553"/>
                </a:lnTo>
                <a:close/>
                <a:moveTo>
                  <a:pt x="87115" y="94553"/>
                </a:moveTo>
                <a:lnTo>
                  <a:pt x="87115" y="100724"/>
                </a:lnTo>
                <a:lnTo>
                  <a:pt x="84288" y="102365"/>
                </a:lnTo>
                <a:lnTo>
                  <a:pt x="81796" y="103794"/>
                </a:lnTo>
                <a:lnTo>
                  <a:pt x="81796" y="103794"/>
                </a:lnTo>
                <a:lnTo>
                  <a:pt x="87115" y="94553"/>
                </a:lnTo>
                <a:close/>
                <a:moveTo>
                  <a:pt x="133590" y="94614"/>
                </a:moveTo>
                <a:lnTo>
                  <a:pt x="133590" y="100724"/>
                </a:lnTo>
                <a:lnTo>
                  <a:pt x="130733" y="102365"/>
                </a:lnTo>
                <a:lnTo>
                  <a:pt x="128271" y="103794"/>
                </a:lnTo>
                <a:lnTo>
                  <a:pt x="128271" y="103794"/>
                </a:lnTo>
                <a:lnTo>
                  <a:pt x="133590" y="94614"/>
                </a:lnTo>
                <a:close/>
                <a:moveTo>
                  <a:pt x="6050" y="94553"/>
                </a:moveTo>
                <a:lnTo>
                  <a:pt x="11369" y="103794"/>
                </a:lnTo>
                <a:lnTo>
                  <a:pt x="8907" y="102365"/>
                </a:lnTo>
                <a:lnTo>
                  <a:pt x="6050" y="100724"/>
                </a:lnTo>
                <a:lnTo>
                  <a:pt x="6050" y="94553"/>
                </a:lnTo>
                <a:close/>
                <a:moveTo>
                  <a:pt x="17418" y="94553"/>
                </a:moveTo>
                <a:lnTo>
                  <a:pt x="17418" y="100724"/>
                </a:lnTo>
                <a:lnTo>
                  <a:pt x="14560" y="102365"/>
                </a:lnTo>
                <a:lnTo>
                  <a:pt x="12098" y="103794"/>
                </a:lnTo>
                <a:lnTo>
                  <a:pt x="17418" y="94553"/>
                </a:lnTo>
                <a:close/>
                <a:moveTo>
                  <a:pt x="52251" y="94553"/>
                </a:moveTo>
                <a:lnTo>
                  <a:pt x="52251" y="100724"/>
                </a:lnTo>
                <a:lnTo>
                  <a:pt x="49394" y="102365"/>
                </a:lnTo>
                <a:lnTo>
                  <a:pt x="46932" y="103794"/>
                </a:lnTo>
                <a:lnTo>
                  <a:pt x="52251" y="94553"/>
                </a:lnTo>
                <a:close/>
                <a:moveTo>
                  <a:pt x="63862" y="94553"/>
                </a:moveTo>
                <a:lnTo>
                  <a:pt x="63862" y="100724"/>
                </a:lnTo>
                <a:lnTo>
                  <a:pt x="61005" y="102365"/>
                </a:lnTo>
                <a:lnTo>
                  <a:pt x="58543" y="103794"/>
                </a:lnTo>
                <a:lnTo>
                  <a:pt x="63862" y="94553"/>
                </a:lnTo>
                <a:close/>
                <a:moveTo>
                  <a:pt x="98757" y="94553"/>
                </a:moveTo>
                <a:lnTo>
                  <a:pt x="98757" y="100724"/>
                </a:lnTo>
                <a:lnTo>
                  <a:pt x="95899" y="102365"/>
                </a:lnTo>
                <a:lnTo>
                  <a:pt x="93437" y="103794"/>
                </a:lnTo>
                <a:lnTo>
                  <a:pt x="98757" y="94553"/>
                </a:lnTo>
                <a:close/>
                <a:moveTo>
                  <a:pt x="110337" y="94614"/>
                </a:moveTo>
                <a:lnTo>
                  <a:pt x="110337" y="100724"/>
                </a:lnTo>
                <a:lnTo>
                  <a:pt x="107480" y="102365"/>
                </a:lnTo>
                <a:lnTo>
                  <a:pt x="105018" y="103794"/>
                </a:lnTo>
                <a:lnTo>
                  <a:pt x="110337" y="94614"/>
                </a:lnTo>
                <a:close/>
                <a:moveTo>
                  <a:pt x="121979" y="94614"/>
                </a:moveTo>
                <a:lnTo>
                  <a:pt x="121979" y="100724"/>
                </a:lnTo>
                <a:lnTo>
                  <a:pt x="119122" y="102365"/>
                </a:lnTo>
                <a:lnTo>
                  <a:pt x="116660" y="103794"/>
                </a:lnTo>
                <a:lnTo>
                  <a:pt x="121979" y="94614"/>
                </a:lnTo>
                <a:close/>
                <a:moveTo>
                  <a:pt x="145232" y="94614"/>
                </a:moveTo>
                <a:lnTo>
                  <a:pt x="145232" y="100724"/>
                </a:lnTo>
                <a:lnTo>
                  <a:pt x="142374" y="102365"/>
                </a:lnTo>
                <a:lnTo>
                  <a:pt x="139912" y="103794"/>
                </a:lnTo>
                <a:lnTo>
                  <a:pt x="145232" y="94614"/>
                </a:lnTo>
                <a:close/>
                <a:moveTo>
                  <a:pt x="156843" y="94614"/>
                </a:moveTo>
                <a:lnTo>
                  <a:pt x="156843" y="100724"/>
                </a:lnTo>
                <a:lnTo>
                  <a:pt x="153986" y="102365"/>
                </a:lnTo>
                <a:lnTo>
                  <a:pt x="151523" y="103794"/>
                </a:lnTo>
                <a:lnTo>
                  <a:pt x="156843" y="94614"/>
                </a:lnTo>
                <a:close/>
                <a:moveTo>
                  <a:pt x="168484" y="94614"/>
                </a:moveTo>
                <a:lnTo>
                  <a:pt x="168484" y="100724"/>
                </a:lnTo>
                <a:lnTo>
                  <a:pt x="165627" y="102365"/>
                </a:lnTo>
                <a:lnTo>
                  <a:pt x="163165" y="103794"/>
                </a:lnTo>
                <a:lnTo>
                  <a:pt x="168484" y="94614"/>
                </a:lnTo>
                <a:close/>
                <a:moveTo>
                  <a:pt x="180065" y="94614"/>
                </a:moveTo>
                <a:lnTo>
                  <a:pt x="180065" y="100724"/>
                </a:lnTo>
                <a:lnTo>
                  <a:pt x="177208" y="102365"/>
                </a:lnTo>
                <a:lnTo>
                  <a:pt x="174746" y="103794"/>
                </a:lnTo>
                <a:lnTo>
                  <a:pt x="180065" y="94614"/>
                </a:lnTo>
                <a:close/>
                <a:moveTo>
                  <a:pt x="191676" y="94614"/>
                </a:moveTo>
                <a:lnTo>
                  <a:pt x="191676" y="100724"/>
                </a:lnTo>
                <a:lnTo>
                  <a:pt x="188849" y="102365"/>
                </a:lnTo>
                <a:lnTo>
                  <a:pt x="186357" y="103794"/>
                </a:lnTo>
                <a:lnTo>
                  <a:pt x="191676" y="94614"/>
                </a:lnTo>
                <a:close/>
                <a:moveTo>
                  <a:pt x="203318" y="94614"/>
                </a:moveTo>
                <a:lnTo>
                  <a:pt x="203318" y="100724"/>
                </a:lnTo>
                <a:lnTo>
                  <a:pt x="200461" y="102365"/>
                </a:lnTo>
                <a:lnTo>
                  <a:pt x="197999" y="103794"/>
                </a:lnTo>
                <a:lnTo>
                  <a:pt x="203318" y="94614"/>
                </a:lnTo>
                <a:close/>
                <a:moveTo>
                  <a:pt x="214929" y="94614"/>
                </a:moveTo>
                <a:lnTo>
                  <a:pt x="214929" y="100724"/>
                </a:lnTo>
                <a:lnTo>
                  <a:pt x="212072" y="102365"/>
                </a:lnTo>
                <a:lnTo>
                  <a:pt x="209610" y="103794"/>
                </a:lnTo>
                <a:lnTo>
                  <a:pt x="214929" y="94614"/>
                </a:lnTo>
                <a:close/>
                <a:moveTo>
                  <a:pt x="226570" y="94614"/>
                </a:moveTo>
                <a:lnTo>
                  <a:pt x="226570" y="100724"/>
                </a:lnTo>
                <a:lnTo>
                  <a:pt x="223713" y="102365"/>
                </a:lnTo>
                <a:lnTo>
                  <a:pt x="221251" y="103794"/>
                </a:lnTo>
                <a:lnTo>
                  <a:pt x="226570" y="94614"/>
                </a:lnTo>
                <a:close/>
                <a:moveTo>
                  <a:pt x="238182" y="94614"/>
                </a:moveTo>
                <a:lnTo>
                  <a:pt x="238182" y="100724"/>
                </a:lnTo>
                <a:lnTo>
                  <a:pt x="235355" y="102365"/>
                </a:lnTo>
                <a:lnTo>
                  <a:pt x="232862" y="103794"/>
                </a:lnTo>
                <a:lnTo>
                  <a:pt x="238182" y="94614"/>
                </a:lnTo>
                <a:close/>
                <a:moveTo>
                  <a:pt x="249793" y="94614"/>
                </a:moveTo>
                <a:lnTo>
                  <a:pt x="249793" y="100724"/>
                </a:lnTo>
                <a:lnTo>
                  <a:pt x="246936" y="102365"/>
                </a:lnTo>
                <a:lnTo>
                  <a:pt x="244474" y="103794"/>
                </a:lnTo>
                <a:lnTo>
                  <a:pt x="249793" y="94614"/>
                </a:lnTo>
                <a:close/>
                <a:moveTo>
                  <a:pt x="261404" y="94614"/>
                </a:moveTo>
                <a:lnTo>
                  <a:pt x="261404" y="100724"/>
                </a:lnTo>
                <a:lnTo>
                  <a:pt x="258547" y="102365"/>
                </a:lnTo>
                <a:lnTo>
                  <a:pt x="256085" y="103794"/>
                </a:lnTo>
                <a:lnTo>
                  <a:pt x="261404" y="94614"/>
                </a:lnTo>
                <a:close/>
                <a:moveTo>
                  <a:pt x="273046" y="94614"/>
                </a:moveTo>
                <a:lnTo>
                  <a:pt x="273046" y="100754"/>
                </a:lnTo>
                <a:lnTo>
                  <a:pt x="270188" y="102395"/>
                </a:lnTo>
                <a:lnTo>
                  <a:pt x="267726" y="103794"/>
                </a:lnTo>
                <a:lnTo>
                  <a:pt x="273046" y="94614"/>
                </a:lnTo>
                <a:close/>
                <a:moveTo>
                  <a:pt x="284657" y="94614"/>
                </a:moveTo>
                <a:lnTo>
                  <a:pt x="284657" y="100754"/>
                </a:lnTo>
                <a:lnTo>
                  <a:pt x="279337" y="103794"/>
                </a:lnTo>
                <a:lnTo>
                  <a:pt x="284657" y="94614"/>
                </a:lnTo>
                <a:close/>
                <a:moveTo>
                  <a:pt x="5898" y="100936"/>
                </a:moveTo>
                <a:lnTo>
                  <a:pt x="8755" y="102578"/>
                </a:lnTo>
                <a:lnTo>
                  <a:pt x="11217" y="104037"/>
                </a:lnTo>
                <a:lnTo>
                  <a:pt x="578" y="104037"/>
                </a:lnTo>
                <a:lnTo>
                  <a:pt x="5898" y="100936"/>
                </a:lnTo>
                <a:close/>
                <a:moveTo>
                  <a:pt x="17509" y="100936"/>
                </a:moveTo>
                <a:lnTo>
                  <a:pt x="20366" y="102578"/>
                </a:lnTo>
                <a:lnTo>
                  <a:pt x="22828" y="104037"/>
                </a:lnTo>
                <a:lnTo>
                  <a:pt x="12190" y="104037"/>
                </a:lnTo>
                <a:lnTo>
                  <a:pt x="14682" y="102578"/>
                </a:lnTo>
                <a:lnTo>
                  <a:pt x="17509" y="100936"/>
                </a:lnTo>
                <a:close/>
                <a:moveTo>
                  <a:pt x="29150" y="100936"/>
                </a:moveTo>
                <a:lnTo>
                  <a:pt x="32008" y="102578"/>
                </a:lnTo>
                <a:lnTo>
                  <a:pt x="34470" y="104037"/>
                </a:lnTo>
                <a:lnTo>
                  <a:pt x="23831" y="104037"/>
                </a:lnTo>
                <a:lnTo>
                  <a:pt x="26293" y="102578"/>
                </a:lnTo>
                <a:lnTo>
                  <a:pt x="29150" y="100936"/>
                </a:lnTo>
                <a:close/>
                <a:moveTo>
                  <a:pt x="40762" y="100936"/>
                </a:moveTo>
                <a:lnTo>
                  <a:pt x="43619" y="102578"/>
                </a:lnTo>
                <a:lnTo>
                  <a:pt x="46081" y="104037"/>
                </a:lnTo>
                <a:lnTo>
                  <a:pt x="35442" y="104037"/>
                </a:lnTo>
                <a:lnTo>
                  <a:pt x="37935" y="102578"/>
                </a:lnTo>
                <a:lnTo>
                  <a:pt x="40762" y="100936"/>
                </a:lnTo>
                <a:close/>
                <a:moveTo>
                  <a:pt x="52403" y="100936"/>
                </a:moveTo>
                <a:lnTo>
                  <a:pt x="55260" y="102578"/>
                </a:lnTo>
                <a:lnTo>
                  <a:pt x="57722" y="104037"/>
                </a:lnTo>
                <a:lnTo>
                  <a:pt x="47084" y="104037"/>
                </a:lnTo>
                <a:lnTo>
                  <a:pt x="49546" y="102578"/>
                </a:lnTo>
                <a:lnTo>
                  <a:pt x="52403" y="100936"/>
                </a:lnTo>
                <a:close/>
                <a:moveTo>
                  <a:pt x="64014" y="100936"/>
                </a:moveTo>
                <a:lnTo>
                  <a:pt x="66871" y="102578"/>
                </a:lnTo>
                <a:lnTo>
                  <a:pt x="69334" y="104037"/>
                </a:lnTo>
                <a:lnTo>
                  <a:pt x="58695" y="104037"/>
                </a:lnTo>
                <a:lnTo>
                  <a:pt x="61187" y="102578"/>
                </a:lnTo>
                <a:lnTo>
                  <a:pt x="64014" y="100936"/>
                </a:lnTo>
                <a:close/>
                <a:moveTo>
                  <a:pt x="75625" y="100936"/>
                </a:moveTo>
                <a:lnTo>
                  <a:pt x="78452" y="102578"/>
                </a:lnTo>
                <a:lnTo>
                  <a:pt x="80945" y="104037"/>
                </a:lnTo>
                <a:lnTo>
                  <a:pt x="70306" y="104037"/>
                </a:lnTo>
                <a:lnTo>
                  <a:pt x="72768" y="102578"/>
                </a:lnTo>
                <a:lnTo>
                  <a:pt x="75625" y="100936"/>
                </a:lnTo>
                <a:close/>
                <a:moveTo>
                  <a:pt x="87237" y="100936"/>
                </a:moveTo>
                <a:lnTo>
                  <a:pt x="90094" y="102578"/>
                </a:lnTo>
                <a:lnTo>
                  <a:pt x="92556" y="104037"/>
                </a:lnTo>
                <a:lnTo>
                  <a:pt x="81917" y="104037"/>
                </a:lnTo>
                <a:lnTo>
                  <a:pt x="84379" y="102578"/>
                </a:lnTo>
                <a:lnTo>
                  <a:pt x="87237" y="100936"/>
                </a:lnTo>
                <a:close/>
                <a:moveTo>
                  <a:pt x="98878" y="100936"/>
                </a:moveTo>
                <a:lnTo>
                  <a:pt x="101705" y="102578"/>
                </a:lnTo>
                <a:lnTo>
                  <a:pt x="104197" y="104037"/>
                </a:lnTo>
                <a:lnTo>
                  <a:pt x="93559" y="104037"/>
                </a:lnTo>
                <a:lnTo>
                  <a:pt x="96021" y="102578"/>
                </a:lnTo>
                <a:lnTo>
                  <a:pt x="98878" y="100936"/>
                </a:lnTo>
                <a:close/>
                <a:moveTo>
                  <a:pt x="110489" y="100936"/>
                </a:moveTo>
                <a:lnTo>
                  <a:pt x="113346" y="102578"/>
                </a:lnTo>
                <a:lnTo>
                  <a:pt x="115809" y="104037"/>
                </a:lnTo>
                <a:lnTo>
                  <a:pt x="105170" y="104037"/>
                </a:lnTo>
                <a:lnTo>
                  <a:pt x="107632" y="102578"/>
                </a:lnTo>
                <a:lnTo>
                  <a:pt x="110489" y="100936"/>
                </a:lnTo>
                <a:close/>
                <a:moveTo>
                  <a:pt x="122131" y="100936"/>
                </a:moveTo>
                <a:lnTo>
                  <a:pt x="124958" y="102578"/>
                </a:lnTo>
                <a:lnTo>
                  <a:pt x="127450" y="104037"/>
                </a:lnTo>
                <a:lnTo>
                  <a:pt x="116812" y="104037"/>
                </a:lnTo>
                <a:lnTo>
                  <a:pt x="119274" y="102578"/>
                </a:lnTo>
                <a:lnTo>
                  <a:pt x="122131" y="100936"/>
                </a:lnTo>
                <a:close/>
                <a:moveTo>
                  <a:pt x="133742" y="100936"/>
                </a:moveTo>
                <a:lnTo>
                  <a:pt x="136599" y="102578"/>
                </a:lnTo>
                <a:lnTo>
                  <a:pt x="139061" y="104037"/>
                </a:lnTo>
                <a:lnTo>
                  <a:pt x="128423" y="104037"/>
                </a:lnTo>
                <a:lnTo>
                  <a:pt x="130885" y="102578"/>
                </a:lnTo>
                <a:lnTo>
                  <a:pt x="133742" y="100936"/>
                </a:lnTo>
                <a:close/>
                <a:moveTo>
                  <a:pt x="145323" y="100936"/>
                </a:moveTo>
                <a:lnTo>
                  <a:pt x="148180" y="102578"/>
                </a:lnTo>
                <a:lnTo>
                  <a:pt x="150642" y="104037"/>
                </a:lnTo>
                <a:lnTo>
                  <a:pt x="140004" y="104037"/>
                </a:lnTo>
                <a:lnTo>
                  <a:pt x="142496" y="102578"/>
                </a:lnTo>
                <a:lnTo>
                  <a:pt x="145323" y="100936"/>
                </a:lnTo>
                <a:close/>
                <a:moveTo>
                  <a:pt x="156964" y="100936"/>
                </a:moveTo>
                <a:lnTo>
                  <a:pt x="159822" y="102578"/>
                </a:lnTo>
                <a:lnTo>
                  <a:pt x="162284" y="104037"/>
                </a:lnTo>
                <a:lnTo>
                  <a:pt x="151645" y="104037"/>
                </a:lnTo>
                <a:lnTo>
                  <a:pt x="154107" y="102578"/>
                </a:lnTo>
                <a:lnTo>
                  <a:pt x="156964" y="100936"/>
                </a:lnTo>
                <a:close/>
                <a:moveTo>
                  <a:pt x="168575" y="100936"/>
                </a:moveTo>
                <a:lnTo>
                  <a:pt x="171433" y="102578"/>
                </a:lnTo>
                <a:lnTo>
                  <a:pt x="173895" y="104037"/>
                </a:lnTo>
                <a:lnTo>
                  <a:pt x="163256" y="104037"/>
                </a:lnTo>
                <a:lnTo>
                  <a:pt x="165749" y="102578"/>
                </a:lnTo>
                <a:lnTo>
                  <a:pt x="168575" y="100936"/>
                </a:lnTo>
                <a:close/>
                <a:moveTo>
                  <a:pt x="180217" y="100936"/>
                </a:moveTo>
                <a:lnTo>
                  <a:pt x="183074" y="102578"/>
                </a:lnTo>
                <a:lnTo>
                  <a:pt x="185536" y="104037"/>
                </a:lnTo>
                <a:lnTo>
                  <a:pt x="174898" y="104037"/>
                </a:lnTo>
                <a:lnTo>
                  <a:pt x="177360" y="102578"/>
                </a:lnTo>
                <a:lnTo>
                  <a:pt x="180217" y="100936"/>
                </a:lnTo>
                <a:close/>
                <a:moveTo>
                  <a:pt x="191828" y="100936"/>
                </a:moveTo>
                <a:lnTo>
                  <a:pt x="194685" y="102578"/>
                </a:lnTo>
                <a:lnTo>
                  <a:pt x="197147" y="104037"/>
                </a:lnTo>
                <a:lnTo>
                  <a:pt x="186509" y="104037"/>
                </a:lnTo>
                <a:lnTo>
                  <a:pt x="189001" y="102578"/>
                </a:lnTo>
                <a:lnTo>
                  <a:pt x="191828" y="100936"/>
                </a:lnTo>
                <a:close/>
                <a:moveTo>
                  <a:pt x="203470" y="100936"/>
                </a:moveTo>
                <a:lnTo>
                  <a:pt x="206327" y="102578"/>
                </a:lnTo>
                <a:lnTo>
                  <a:pt x="208789" y="104037"/>
                </a:lnTo>
                <a:lnTo>
                  <a:pt x="198151" y="104037"/>
                </a:lnTo>
                <a:lnTo>
                  <a:pt x="200613" y="102578"/>
                </a:lnTo>
                <a:lnTo>
                  <a:pt x="203470" y="100936"/>
                </a:lnTo>
                <a:close/>
                <a:moveTo>
                  <a:pt x="215051" y="100936"/>
                </a:moveTo>
                <a:lnTo>
                  <a:pt x="217908" y="102578"/>
                </a:lnTo>
                <a:lnTo>
                  <a:pt x="220370" y="104037"/>
                </a:lnTo>
                <a:lnTo>
                  <a:pt x="209731" y="104037"/>
                </a:lnTo>
                <a:lnTo>
                  <a:pt x="212193" y="102578"/>
                </a:lnTo>
                <a:lnTo>
                  <a:pt x="215051" y="100936"/>
                </a:lnTo>
                <a:close/>
                <a:moveTo>
                  <a:pt x="226692" y="100936"/>
                </a:moveTo>
                <a:lnTo>
                  <a:pt x="229519" y="102578"/>
                </a:lnTo>
                <a:lnTo>
                  <a:pt x="232011" y="104037"/>
                </a:lnTo>
                <a:lnTo>
                  <a:pt x="221373" y="104037"/>
                </a:lnTo>
                <a:lnTo>
                  <a:pt x="223835" y="102578"/>
                </a:lnTo>
                <a:lnTo>
                  <a:pt x="226692" y="100936"/>
                </a:lnTo>
                <a:close/>
                <a:moveTo>
                  <a:pt x="238303" y="100936"/>
                </a:moveTo>
                <a:lnTo>
                  <a:pt x="241160" y="102578"/>
                </a:lnTo>
                <a:lnTo>
                  <a:pt x="243622" y="104037"/>
                </a:lnTo>
                <a:lnTo>
                  <a:pt x="232984" y="104037"/>
                </a:lnTo>
                <a:lnTo>
                  <a:pt x="235446" y="102578"/>
                </a:lnTo>
                <a:lnTo>
                  <a:pt x="238303" y="100936"/>
                </a:lnTo>
                <a:close/>
                <a:moveTo>
                  <a:pt x="249945" y="100936"/>
                </a:moveTo>
                <a:lnTo>
                  <a:pt x="252772" y="102578"/>
                </a:lnTo>
                <a:lnTo>
                  <a:pt x="255264" y="104037"/>
                </a:lnTo>
                <a:lnTo>
                  <a:pt x="244626" y="104037"/>
                </a:lnTo>
                <a:lnTo>
                  <a:pt x="247088" y="102578"/>
                </a:lnTo>
                <a:lnTo>
                  <a:pt x="249945" y="100936"/>
                </a:lnTo>
                <a:close/>
                <a:moveTo>
                  <a:pt x="261556" y="100936"/>
                </a:moveTo>
                <a:lnTo>
                  <a:pt x="264413" y="102578"/>
                </a:lnTo>
                <a:lnTo>
                  <a:pt x="266875" y="104037"/>
                </a:lnTo>
                <a:lnTo>
                  <a:pt x="256237" y="104037"/>
                </a:lnTo>
                <a:lnTo>
                  <a:pt x="258699" y="102578"/>
                </a:lnTo>
                <a:lnTo>
                  <a:pt x="261556" y="100936"/>
                </a:lnTo>
                <a:close/>
                <a:moveTo>
                  <a:pt x="273198" y="100936"/>
                </a:moveTo>
                <a:lnTo>
                  <a:pt x="276024" y="102578"/>
                </a:lnTo>
                <a:lnTo>
                  <a:pt x="278517" y="104037"/>
                </a:lnTo>
                <a:lnTo>
                  <a:pt x="267878" y="104037"/>
                </a:lnTo>
                <a:lnTo>
                  <a:pt x="270340" y="102578"/>
                </a:lnTo>
                <a:lnTo>
                  <a:pt x="273198" y="100936"/>
                </a:lnTo>
                <a:close/>
                <a:moveTo>
                  <a:pt x="11217" y="104250"/>
                </a:moveTo>
                <a:lnTo>
                  <a:pt x="5898" y="107320"/>
                </a:lnTo>
                <a:lnTo>
                  <a:pt x="578" y="104250"/>
                </a:lnTo>
                <a:close/>
                <a:moveTo>
                  <a:pt x="22828" y="104250"/>
                </a:moveTo>
                <a:lnTo>
                  <a:pt x="17509" y="107320"/>
                </a:lnTo>
                <a:lnTo>
                  <a:pt x="12190" y="104250"/>
                </a:lnTo>
                <a:close/>
                <a:moveTo>
                  <a:pt x="34470" y="104250"/>
                </a:moveTo>
                <a:lnTo>
                  <a:pt x="29150" y="107320"/>
                </a:lnTo>
                <a:lnTo>
                  <a:pt x="23831" y="104250"/>
                </a:lnTo>
                <a:close/>
                <a:moveTo>
                  <a:pt x="46081" y="104250"/>
                </a:moveTo>
                <a:lnTo>
                  <a:pt x="40762" y="107320"/>
                </a:lnTo>
                <a:lnTo>
                  <a:pt x="35442" y="104250"/>
                </a:lnTo>
                <a:close/>
                <a:moveTo>
                  <a:pt x="57722" y="104250"/>
                </a:moveTo>
                <a:lnTo>
                  <a:pt x="52403" y="107320"/>
                </a:lnTo>
                <a:lnTo>
                  <a:pt x="47084" y="104250"/>
                </a:lnTo>
                <a:close/>
                <a:moveTo>
                  <a:pt x="69334" y="104250"/>
                </a:moveTo>
                <a:lnTo>
                  <a:pt x="64014" y="107320"/>
                </a:lnTo>
                <a:lnTo>
                  <a:pt x="58695" y="104250"/>
                </a:lnTo>
                <a:close/>
                <a:moveTo>
                  <a:pt x="80945" y="104250"/>
                </a:moveTo>
                <a:lnTo>
                  <a:pt x="75625" y="107320"/>
                </a:lnTo>
                <a:lnTo>
                  <a:pt x="70306" y="104250"/>
                </a:lnTo>
                <a:close/>
                <a:moveTo>
                  <a:pt x="92556" y="104250"/>
                </a:moveTo>
                <a:lnTo>
                  <a:pt x="87237" y="107320"/>
                </a:lnTo>
                <a:lnTo>
                  <a:pt x="81917" y="104250"/>
                </a:lnTo>
                <a:close/>
                <a:moveTo>
                  <a:pt x="104197" y="104250"/>
                </a:moveTo>
                <a:lnTo>
                  <a:pt x="98878" y="107320"/>
                </a:lnTo>
                <a:lnTo>
                  <a:pt x="93559" y="104250"/>
                </a:lnTo>
                <a:close/>
                <a:moveTo>
                  <a:pt x="115809" y="104250"/>
                </a:moveTo>
                <a:lnTo>
                  <a:pt x="110489" y="107320"/>
                </a:lnTo>
                <a:lnTo>
                  <a:pt x="105170" y="104250"/>
                </a:lnTo>
                <a:close/>
                <a:moveTo>
                  <a:pt x="127450" y="104250"/>
                </a:moveTo>
                <a:lnTo>
                  <a:pt x="122131" y="107320"/>
                </a:lnTo>
                <a:lnTo>
                  <a:pt x="116812" y="104250"/>
                </a:lnTo>
                <a:close/>
                <a:moveTo>
                  <a:pt x="139061" y="104250"/>
                </a:moveTo>
                <a:lnTo>
                  <a:pt x="133742" y="107320"/>
                </a:lnTo>
                <a:lnTo>
                  <a:pt x="128423" y="104250"/>
                </a:lnTo>
                <a:close/>
                <a:moveTo>
                  <a:pt x="150642" y="104250"/>
                </a:moveTo>
                <a:lnTo>
                  <a:pt x="145323" y="107320"/>
                </a:lnTo>
                <a:lnTo>
                  <a:pt x="140004" y="104250"/>
                </a:lnTo>
                <a:close/>
                <a:moveTo>
                  <a:pt x="162284" y="104250"/>
                </a:moveTo>
                <a:lnTo>
                  <a:pt x="156964" y="107320"/>
                </a:lnTo>
                <a:lnTo>
                  <a:pt x="151645" y="104250"/>
                </a:lnTo>
                <a:close/>
                <a:moveTo>
                  <a:pt x="173895" y="104250"/>
                </a:moveTo>
                <a:lnTo>
                  <a:pt x="168575" y="107320"/>
                </a:lnTo>
                <a:lnTo>
                  <a:pt x="163256" y="104250"/>
                </a:lnTo>
                <a:close/>
                <a:moveTo>
                  <a:pt x="185536" y="104250"/>
                </a:moveTo>
                <a:lnTo>
                  <a:pt x="180217" y="107320"/>
                </a:lnTo>
                <a:lnTo>
                  <a:pt x="174898" y="104250"/>
                </a:lnTo>
                <a:close/>
                <a:moveTo>
                  <a:pt x="197147" y="104250"/>
                </a:moveTo>
                <a:lnTo>
                  <a:pt x="191828" y="107320"/>
                </a:lnTo>
                <a:lnTo>
                  <a:pt x="186509" y="104250"/>
                </a:lnTo>
                <a:close/>
                <a:moveTo>
                  <a:pt x="208789" y="104250"/>
                </a:moveTo>
                <a:lnTo>
                  <a:pt x="203470" y="107320"/>
                </a:lnTo>
                <a:lnTo>
                  <a:pt x="198151" y="104250"/>
                </a:lnTo>
                <a:close/>
                <a:moveTo>
                  <a:pt x="220370" y="104250"/>
                </a:moveTo>
                <a:lnTo>
                  <a:pt x="215051" y="107320"/>
                </a:lnTo>
                <a:lnTo>
                  <a:pt x="209731" y="104250"/>
                </a:lnTo>
                <a:close/>
                <a:moveTo>
                  <a:pt x="232011" y="104250"/>
                </a:moveTo>
                <a:lnTo>
                  <a:pt x="226692" y="107320"/>
                </a:lnTo>
                <a:lnTo>
                  <a:pt x="221373" y="104250"/>
                </a:lnTo>
                <a:close/>
                <a:moveTo>
                  <a:pt x="243622" y="104250"/>
                </a:moveTo>
                <a:lnTo>
                  <a:pt x="238303" y="107320"/>
                </a:lnTo>
                <a:lnTo>
                  <a:pt x="232984" y="104250"/>
                </a:lnTo>
                <a:close/>
                <a:moveTo>
                  <a:pt x="255264" y="104250"/>
                </a:moveTo>
                <a:lnTo>
                  <a:pt x="249945" y="107320"/>
                </a:lnTo>
                <a:lnTo>
                  <a:pt x="244626" y="104250"/>
                </a:lnTo>
                <a:close/>
                <a:moveTo>
                  <a:pt x="266875" y="104250"/>
                </a:moveTo>
                <a:lnTo>
                  <a:pt x="261556" y="107320"/>
                </a:lnTo>
                <a:lnTo>
                  <a:pt x="256237" y="104250"/>
                </a:lnTo>
                <a:close/>
                <a:moveTo>
                  <a:pt x="278517" y="104250"/>
                </a:moveTo>
                <a:lnTo>
                  <a:pt x="273198" y="107320"/>
                </a:lnTo>
                <a:lnTo>
                  <a:pt x="267878" y="104250"/>
                </a:lnTo>
                <a:close/>
                <a:moveTo>
                  <a:pt x="11369" y="104493"/>
                </a:moveTo>
                <a:lnTo>
                  <a:pt x="6050" y="113672"/>
                </a:lnTo>
                <a:lnTo>
                  <a:pt x="6050" y="107563"/>
                </a:lnTo>
                <a:lnTo>
                  <a:pt x="11369" y="104493"/>
                </a:lnTo>
                <a:close/>
                <a:moveTo>
                  <a:pt x="22980" y="104493"/>
                </a:moveTo>
                <a:lnTo>
                  <a:pt x="17661" y="113672"/>
                </a:lnTo>
                <a:lnTo>
                  <a:pt x="17661" y="107563"/>
                </a:lnTo>
                <a:lnTo>
                  <a:pt x="22980" y="104493"/>
                </a:lnTo>
                <a:close/>
                <a:moveTo>
                  <a:pt x="34622" y="104493"/>
                </a:moveTo>
                <a:lnTo>
                  <a:pt x="29302" y="113672"/>
                </a:lnTo>
                <a:lnTo>
                  <a:pt x="29302" y="107563"/>
                </a:lnTo>
                <a:lnTo>
                  <a:pt x="34622" y="104493"/>
                </a:lnTo>
                <a:close/>
                <a:moveTo>
                  <a:pt x="46202" y="104493"/>
                </a:moveTo>
                <a:lnTo>
                  <a:pt x="40883" y="113672"/>
                </a:lnTo>
                <a:lnTo>
                  <a:pt x="40883" y="107563"/>
                </a:lnTo>
                <a:lnTo>
                  <a:pt x="46202" y="104493"/>
                </a:lnTo>
                <a:close/>
                <a:moveTo>
                  <a:pt x="57844" y="104493"/>
                </a:moveTo>
                <a:lnTo>
                  <a:pt x="52525" y="113672"/>
                </a:lnTo>
                <a:lnTo>
                  <a:pt x="52525" y="107563"/>
                </a:lnTo>
                <a:lnTo>
                  <a:pt x="57844" y="104493"/>
                </a:lnTo>
                <a:close/>
                <a:moveTo>
                  <a:pt x="69455" y="104493"/>
                </a:moveTo>
                <a:lnTo>
                  <a:pt x="64136" y="113672"/>
                </a:lnTo>
                <a:lnTo>
                  <a:pt x="64136" y="107563"/>
                </a:lnTo>
                <a:lnTo>
                  <a:pt x="69455" y="104493"/>
                </a:lnTo>
                <a:close/>
                <a:moveTo>
                  <a:pt x="81097" y="104493"/>
                </a:moveTo>
                <a:lnTo>
                  <a:pt x="75777" y="113672"/>
                </a:lnTo>
                <a:lnTo>
                  <a:pt x="75777" y="107563"/>
                </a:lnTo>
                <a:lnTo>
                  <a:pt x="81097" y="104493"/>
                </a:lnTo>
                <a:close/>
                <a:moveTo>
                  <a:pt x="92708" y="104493"/>
                </a:moveTo>
                <a:lnTo>
                  <a:pt x="87389" y="113672"/>
                </a:lnTo>
                <a:lnTo>
                  <a:pt x="87389" y="107563"/>
                </a:lnTo>
                <a:lnTo>
                  <a:pt x="92708" y="104493"/>
                </a:lnTo>
                <a:close/>
                <a:moveTo>
                  <a:pt x="104349" y="104493"/>
                </a:moveTo>
                <a:lnTo>
                  <a:pt x="99030" y="113672"/>
                </a:lnTo>
                <a:lnTo>
                  <a:pt x="99030" y="107563"/>
                </a:lnTo>
                <a:lnTo>
                  <a:pt x="104349" y="104493"/>
                </a:lnTo>
                <a:close/>
                <a:moveTo>
                  <a:pt x="174047" y="104493"/>
                </a:moveTo>
                <a:lnTo>
                  <a:pt x="168727" y="113672"/>
                </a:lnTo>
                <a:lnTo>
                  <a:pt x="168727" y="107563"/>
                </a:lnTo>
                <a:lnTo>
                  <a:pt x="174047" y="104493"/>
                </a:lnTo>
                <a:close/>
                <a:moveTo>
                  <a:pt x="185658" y="104493"/>
                </a:moveTo>
                <a:lnTo>
                  <a:pt x="180339" y="113672"/>
                </a:lnTo>
                <a:lnTo>
                  <a:pt x="180339" y="107563"/>
                </a:lnTo>
                <a:lnTo>
                  <a:pt x="185658" y="104493"/>
                </a:lnTo>
                <a:close/>
                <a:moveTo>
                  <a:pt x="197269" y="104493"/>
                </a:moveTo>
                <a:lnTo>
                  <a:pt x="191950" y="113672"/>
                </a:lnTo>
                <a:lnTo>
                  <a:pt x="191950" y="107563"/>
                </a:lnTo>
                <a:lnTo>
                  <a:pt x="197269" y="104493"/>
                </a:lnTo>
                <a:close/>
                <a:moveTo>
                  <a:pt x="208911" y="104493"/>
                </a:moveTo>
                <a:lnTo>
                  <a:pt x="203591" y="113672"/>
                </a:lnTo>
                <a:lnTo>
                  <a:pt x="203591" y="107563"/>
                </a:lnTo>
                <a:lnTo>
                  <a:pt x="208911" y="104493"/>
                </a:lnTo>
                <a:close/>
                <a:moveTo>
                  <a:pt x="220522" y="104493"/>
                </a:moveTo>
                <a:lnTo>
                  <a:pt x="215202" y="113672"/>
                </a:lnTo>
                <a:lnTo>
                  <a:pt x="215202" y="107563"/>
                </a:lnTo>
                <a:lnTo>
                  <a:pt x="220522" y="104493"/>
                </a:lnTo>
                <a:close/>
                <a:moveTo>
                  <a:pt x="232163" y="104493"/>
                </a:moveTo>
                <a:lnTo>
                  <a:pt x="226844" y="113672"/>
                </a:lnTo>
                <a:lnTo>
                  <a:pt x="226844" y="107563"/>
                </a:lnTo>
                <a:lnTo>
                  <a:pt x="232163" y="104493"/>
                </a:lnTo>
                <a:close/>
                <a:moveTo>
                  <a:pt x="243774" y="104493"/>
                </a:moveTo>
                <a:lnTo>
                  <a:pt x="238455" y="113672"/>
                </a:lnTo>
                <a:lnTo>
                  <a:pt x="238455" y="107563"/>
                </a:lnTo>
                <a:lnTo>
                  <a:pt x="243774" y="104493"/>
                </a:lnTo>
                <a:close/>
                <a:moveTo>
                  <a:pt x="255355" y="104493"/>
                </a:moveTo>
                <a:lnTo>
                  <a:pt x="250036" y="113672"/>
                </a:lnTo>
                <a:lnTo>
                  <a:pt x="250036" y="107563"/>
                </a:lnTo>
                <a:lnTo>
                  <a:pt x="255355" y="104493"/>
                </a:lnTo>
                <a:close/>
                <a:moveTo>
                  <a:pt x="266997" y="104493"/>
                </a:moveTo>
                <a:lnTo>
                  <a:pt x="261678" y="113672"/>
                </a:lnTo>
                <a:lnTo>
                  <a:pt x="261678" y="107563"/>
                </a:lnTo>
                <a:lnTo>
                  <a:pt x="266997" y="104493"/>
                </a:lnTo>
                <a:close/>
                <a:moveTo>
                  <a:pt x="278608" y="104493"/>
                </a:moveTo>
                <a:lnTo>
                  <a:pt x="273289" y="113672"/>
                </a:lnTo>
                <a:lnTo>
                  <a:pt x="273289" y="107563"/>
                </a:lnTo>
                <a:lnTo>
                  <a:pt x="278608" y="104493"/>
                </a:lnTo>
                <a:close/>
                <a:moveTo>
                  <a:pt x="457" y="104523"/>
                </a:moveTo>
                <a:lnTo>
                  <a:pt x="5776" y="107563"/>
                </a:lnTo>
                <a:lnTo>
                  <a:pt x="5776" y="113703"/>
                </a:lnTo>
                <a:lnTo>
                  <a:pt x="457" y="104523"/>
                </a:lnTo>
                <a:close/>
                <a:moveTo>
                  <a:pt x="12098" y="104523"/>
                </a:moveTo>
                <a:lnTo>
                  <a:pt x="17418" y="107563"/>
                </a:lnTo>
                <a:lnTo>
                  <a:pt x="17418" y="113703"/>
                </a:lnTo>
                <a:lnTo>
                  <a:pt x="12098" y="104523"/>
                </a:lnTo>
                <a:close/>
                <a:moveTo>
                  <a:pt x="23710" y="104523"/>
                </a:moveTo>
                <a:lnTo>
                  <a:pt x="29029" y="107563"/>
                </a:lnTo>
                <a:lnTo>
                  <a:pt x="29029" y="113703"/>
                </a:lnTo>
                <a:lnTo>
                  <a:pt x="23710" y="104523"/>
                </a:lnTo>
                <a:close/>
                <a:moveTo>
                  <a:pt x="35290" y="104523"/>
                </a:moveTo>
                <a:lnTo>
                  <a:pt x="40610" y="107563"/>
                </a:lnTo>
                <a:lnTo>
                  <a:pt x="40610" y="113703"/>
                </a:lnTo>
                <a:lnTo>
                  <a:pt x="35290" y="104523"/>
                </a:lnTo>
                <a:close/>
                <a:moveTo>
                  <a:pt x="46932" y="104523"/>
                </a:moveTo>
                <a:lnTo>
                  <a:pt x="52251" y="107563"/>
                </a:lnTo>
                <a:lnTo>
                  <a:pt x="52251" y="113703"/>
                </a:lnTo>
                <a:lnTo>
                  <a:pt x="46932" y="104523"/>
                </a:lnTo>
                <a:close/>
                <a:moveTo>
                  <a:pt x="58543" y="104523"/>
                </a:moveTo>
                <a:lnTo>
                  <a:pt x="63862" y="107563"/>
                </a:lnTo>
                <a:lnTo>
                  <a:pt x="63862" y="113703"/>
                </a:lnTo>
                <a:lnTo>
                  <a:pt x="58543" y="104523"/>
                </a:lnTo>
                <a:close/>
                <a:moveTo>
                  <a:pt x="70185" y="104523"/>
                </a:moveTo>
                <a:lnTo>
                  <a:pt x="75504" y="107563"/>
                </a:lnTo>
                <a:lnTo>
                  <a:pt x="75504" y="113703"/>
                </a:lnTo>
                <a:lnTo>
                  <a:pt x="70185" y="104523"/>
                </a:lnTo>
                <a:close/>
                <a:moveTo>
                  <a:pt x="81796" y="104523"/>
                </a:moveTo>
                <a:lnTo>
                  <a:pt x="87115" y="107563"/>
                </a:lnTo>
                <a:lnTo>
                  <a:pt x="87115" y="113703"/>
                </a:lnTo>
                <a:lnTo>
                  <a:pt x="81796" y="104523"/>
                </a:lnTo>
                <a:close/>
                <a:moveTo>
                  <a:pt x="93437" y="104523"/>
                </a:moveTo>
                <a:lnTo>
                  <a:pt x="98757" y="107563"/>
                </a:lnTo>
                <a:lnTo>
                  <a:pt x="98757" y="113703"/>
                </a:lnTo>
                <a:lnTo>
                  <a:pt x="93437" y="104523"/>
                </a:lnTo>
                <a:close/>
                <a:moveTo>
                  <a:pt x="105018" y="104523"/>
                </a:moveTo>
                <a:lnTo>
                  <a:pt x="110337" y="107563"/>
                </a:lnTo>
                <a:lnTo>
                  <a:pt x="110337" y="113703"/>
                </a:lnTo>
                <a:lnTo>
                  <a:pt x="105018" y="104523"/>
                </a:lnTo>
                <a:close/>
                <a:moveTo>
                  <a:pt x="115930" y="104493"/>
                </a:moveTo>
                <a:lnTo>
                  <a:pt x="110611" y="113703"/>
                </a:lnTo>
                <a:lnTo>
                  <a:pt x="110611" y="107563"/>
                </a:lnTo>
                <a:lnTo>
                  <a:pt x="115930" y="104493"/>
                </a:lnTo>
                <a:close/>
                <a:moveTo>
                  <a:pt x="116660" y="104523"/>
                </a:moveTo>
                <a:lnTo>
                  <a:pt x="121979" y="107593"/>
                </a:lnTo>
                <a:lnTo>
                  <a:pt x="121979" y="113703"/>
                </a:lnTo>
                <a:lnTo>
                  <a:pt x="116660" y="104523"/>
                </a:lnTo>
                <a:close/>
                <a:moveTo>
                  <a:pt x="127541" y="104493"/>
                </a:moveTo>
                <a:lnTo>
                  <a:pt x="122222" y="113703"/>
                </a:lnTo>
                <a:lnTo>
                  <a:pt x="122222" y="107563"/>
                </a:lnTo>
                <a:lnTo>
                  <a:pt x="127541" y="104493"/>
                </a:lnTo>
                <a:close/>
                <a:moveTo>
                  <a:pt x="128271" y="104523"/>
                </a:moveTo>
                <a:lnTo>
                  <a:pt x="133590" y="107593"/>
                </a:lnTo>
                <a:lnTo>
                  <a:pt x="133590" y="113703"/>
                </a:lnTo>
                <a:lnTo>
                  <a:pt x="128271" y="104523"/>
                </a:lnTo>
                <a:close/>
                <a:moveTo>
                  <a:pt x="139183" y="104493"/>
                </a:moveTo>
                <a:lnTo>
                  <a:pt x="133864" y="113703"/>
                </a:lnTo>
                <a:lnTo>
                  <a:pt x="133864" y="107563"/>
                </a:lnTo>
                <a:lnTo>
                  <a:pt x="139183" y="104493"/>
                </a:lnTo>
                <a:close/>
                <a:moveTo>
                  <a:pt x="139912" y="104523"/>
                </a:moveTo>
                <a:lnTo>
                  <a:pt x="145232" y="107593"/>
                </a:lnTo>
                <a:lnTo>
                  <a:pt x="145232" y="113703"/>
                </a:lnTo>
                <a:lnTo>
                  <a:pt x="139912" y="104523"/>
                </a:lnTo>
                <a:close/>
                <a:moveTo>
                  <a:pt x="150794" y="104493"/>
                </a:moveTo>
                <a:lnTo>
                  <a:pt x="145475" y="113703"/>
                </a:lnTo>
                <a:lnTo>
                  <a:pt x="145475" y="107563"/>
                </a:lnTo>
                <a:lnTo>
                  <a:pt x="150794" y="104493"/>
                </a:lnTo>
                <a:close/>
                <a:moveTo>
                  <a:pt x="151523" y="104523"/>
                </a:moveTo>
                <a:lnTo>
                  <a:pt x="156843" y="107593"/>
                </a:lnTo>
                <a:lnTo>
                  <a:pt x="156843" y="113703"/>
                </a:lnTo>
                <a:lnTo>
                  <a:pt x="151523" y="104523"/>
                </a:lnTo>
                <a:close/>
                <a:moveTo>
                  <a:pt x="162436" y="104493"/>
                </a:moveTo>
                <a:lnTo>
                  <a:pt x="157116" y="113703"/>
                </a:lnTo>
                <a:lnTo>
                  <a:pt x="157116" y="107563"/>
                </a:lnTo>
                <a:lnTo>
                  <a:pt x="162436" y="104493"/>
                </a:lnTo>
                <a:close/>
                <a:moveTo>
                  <a:pt x="163165" y="104523"/>
                </a:moveTo>
                <a:lnTo>
                  <a:pt x="168484" y="107593"/>
                </a:lnTo>
                <a:lnTo>
                  <a:pt x="168484" y="113703"/>
                </a:lnTo>
                <a:lnTo>
                  <a:pt x="163165" y="104523"/>
                </a:lnTo>
                <a:close/>
                <a:moveTo>
                  <a:pt x="174746" y="104523"/>
                </a:moveTo>
                <a:lnTo>
                  <a:pt x="180065" y="107593"/>
                </a:lnTo>
                <a:lnTo>
                  <a:pt x="180065" y="113733"/>
                </a:lnTo>
                <a:lnTo>
                  <a:pt x="174746" y="104523"/>
                </a:lnTo>
                <a:close/>
                <a:moveTo>
                  <a:pt x="186357" y="104523"/>
                </a:moveTo>
                <a:lnTo>
                  <a:pt x="191676" y="107593"/>
                </a:lnTo>
                <a:lnTo>
                  <a:pt x="191676" y="113733"/>
                </a:lnTo>
                <a:lnTo>
                  <a:pt x="186357" y="104523"/>
                </a:lnTo>
                <a:close/>
                <a:moveTo>
                  <a:pt x="197999" y="104523"/>
                </a:moveTo>
                <a:lnTo>
                  <a:pt x="203318" y="107593"/>
                </a:lnTo>
                <a:lnTo>
                  <a:pt x="203318" y="113733"/>
                </a:lnTo>
                <a:lnTo>
                  <a:pt x="197999" y="104523"/>
                </a:lnTo>
                <a:close/>
                <a:moveTo>
                  <a:pt x="209610" y="104523"/>
                </a:moveTo>
                <a:lnTo>
                  <a:pt x="214929" y="107593"/>
                </a:lnTo>
                <a:lnTo>
                  <a:pt x="214929" y="113733"/>
                </a:lnTo>
                <a:lnTo>
                  <a:pt x="209610" y="104523"/>
                </a:lnTo>
                <a:close/>
                <a:moveTo>
                  <a:pt x="221251" y="104523"/>
                </a:moveTo>
                <a:lnTo>
                  <a:pt x="226570" y="107593"/>
                </a:lnTo>
                <a:lnTo>
                  <a:pt x="226570" y="113733"/>
                </a:lnTo>
                <a:lnTo>
                  <a:pt x="221251" y="104523"/>
                </a:lnTo>
                <a:close/>
                <a:moveTo>
                  <a:pt x="232862" y="104523"/>
                </a:moveTo>
                <a:lnTo>
                  <a:pt x="238182" y="107593"/>
                </a:lnTo>
                <a:lnTo>
                  <a:pt x="238182" y="113733"/>
                </a:lnTo>
                <a:lnTo>
                  <a:pt x="232862" y="104523"/>
                </a:lnTo>
                <a:close/>
                <a:moveTo>
                  <a:pt x="244474" y="104523"/>
                </a:moveTo>
                <a:lnTo>
                  <a:pt x="249793" y="107593"/>
                </a:lnTo>
                <a:lnTo>
                  <a:pt x="249793" y="113733"/>
                </a:lnTo>
                <a:lnTo>
                  <a:pt x="244474" y="104523"/>
                </a:lnTo>
                <a:close/>
                <a:moveTo>
                  <a:pt x="256085" y="104523"/>
                </a:moveTo>
                <a:lnTo>
                  <a:pt x="261404" y="107593"/>
                </a:lnTo>
                <a:lnTo>
                  <a:pt x="261404" y="113733"/>
                </a:lnTo>
                <a:lnTo>
                  <a:pt x="256085" y="104523"/>
                </a:lnTo>
                <a:close/>
                <a:moveTo>
                  <a:pt x="267726" y="104523"/>
                </a:moveTo>
                <a:lnTo>
                  <a:pt x="273046" y="107593"/>
                </a:lnTo>
                <a:lnTo>
                  <a:pt x="273046" y="113733"/>
                </a:lnTo>
                <a:lnTo>
                  <a:pt x="267726" y="104523"/>
                </a:lnTo>
                <a:close/>
                <a:moveTo>
                  <a:pt x="11855" y="104645"/>
                </a:moveTo>
                <a:lnTo>
                  <a:pt x="17174" y="113824"/>
                </a:lnTo>
                <a:lnTo>
                  <a:pt x="17174" y="113824"/>
                </a:lnTo>
                <a:lnTo>
                  <a:pt x="11855" y="110754"/>
                </a:lnTo>
                <a:lnTo>
                  <a:pt x="11855" y="104645"/>
                </a:lnTo>
                <a:close/>
                <a:moveTo>
                  <a:pt x="244" y="104645"/>
                </a:moveTo>
                <a:lnTo>
                  <a:pt x="5563" y="113824"/>
                </a:lnTo>
                <a:lnTo>
                  <a:pt x="214" y="110754"/>
                </a:lnTo>
                <a:lnTo>
                  <a:pt x="214" y="104645"/>
                </a:lnTo>
                <a:close/>
                <a:moveTo>
                  <a:pt x="116416" y="104645"/>
                </a:moveTo>
                <a:lnTo>
                  <a:pt x="121736" y="113824"/>
                </a:lnTo>
                <a:lnTo>
                  <a:pt x="116416" y="110785"/>
                </a:lnTo>
                <a:lnTo>
                  <a:pt x="116416" y="104645"/>
                </a:lnTo>
                <a:close/>
                <a:moveTo>
                  <a:pt x="128058" y="104645"/>
                </a:moveTo>
                <a:lnTo>
                  <a:pt x="133377" y="113824"/>
                </a:lnTo>
                <a:lnTo>
                  <a:pt x="128058" y="110785"/>
                </a:lnTo>
                <a:lnTo>
                  <a:pt x="128058" y="104645"/>
                </a:lnTo>
                <a:close/>
                <a:moveTo>
                  <a:pt x="139669" y="104645"/>
                </a:moveTo>
                <a:lnTo>
                  <a:pt x="144988" y="113824"/>
                </a:lnTo>
                <a:lnTo>
                  <a:pt x="139669" y="110785"/>
                </a:lnTo>
                <a:lnTo>
                  <a:pt x="139669" y="104645"/>
                </a:lnTo>
                <a:close/>
                <a:moveTo>
                  <a:pt x="151311" y="104645"/>
                </a:moveTo>
                <a:lnTo>
                  <a:pt x="156630" y="113824"/>
                </a:lnTo>
                <a:lnTo>
                  <a:pt x="151311" y="110785"/>
                </a:lnTo>
                <a:lnTo>
                  <a:pt x="151311" y="104645"/>
                </a:lnTo>
                <a:close/>
                <a:moveTo>
                  <a:pt x="162922" y="104645"/>
                </a:moveTo>
                <a:lnTo>
                  <a:pt x="168241" y="113824"/>
                </a:lnTo>
                <a:lnTo>
                  <a:pt x="162922" y="110785"/>
                </a:lnTo>
                <a:lnTo>
                  <a:pt x="162922" y="104645"/>
                </a:lnTo>
                <a:close/>
                <a:moveTo>
                  <a:pt x="174503" y="104645"/>
                </a:moveTo>
                <a:lnTo>
                  <a:pt x="179822" y="113824"/>
                </a:lnTo>
                <a:lnTo>
                  <a:pt x="174503" y="110785"/>
                </a:lnTo>
                <a:lnTo>
                  <a:pt x="174503" y="104645"/>
                </a:lnTo>
                <a:close/>
                <a:moveTo>
                  <a:pt x="186144" y="104645"/>
                </a:moveTo>
                <a:lnTo>
                  <a:pt x="191463" y="113824"/>
                </a:lnTo>
                <a:lnTo>
                  <a:pt x="186144" y="110785"/>
                </a:lnTo>
                <a:lnTo>
                  <a:pt x="186144" y="104645"/>
                </a:lnTo>
                <a:close/>
                <a:moveTo>
                  <a:pt x="197755" y="104645"/>
                </a:moveTo>
                <a:lnTo>
                  <a:pt x="203075" y="113824"/>
                </a:lnTo>
                <a:lnTo>
                  <a:pt x="197755" y="110785"/>
                </a:lnTo>
                <a:lnTo>
                  <a:pt x="197755" y="104645"/>
                </a:lnTo>
                <a:close/>
                <a:moveTo>
                  <a:pt x="209397" y="104645"/>
                </a:moveTo>
                <a:lnTo>
                  <a:pt x="214716" y="113824"/>
                </a:lnTo>
                <a:lnTo>
                  <a:pt x="209397" y="110785"/>
                </a:lnTo>
                <a:lnTo>
                  <a:pt x="209397" y="104645"/>
                </a:lnTo>
                <a:close/>
                <a:moveTo>
                  <a:pt x="221008" y="104645"/>
                </a:moveTo>
                <a:lnTo>
                  <a:pt x="226327" y="113824"/>
                </a:lnTo>
                <a:lnTo>
                  <a:pt x="221008" y="110785"/>
                </a:lnTo>
                <a:lnTo>
                  <a:pt x="221008" y="104645"/>
                </a:lnTo>
                <a:close/>
                <a:moveTo>
                  <a:pt x="232650" y="104645"/>
                </a:moveTo>
                <a:lnTo>
                  <a:pt x="237969" y="113824"/>
                </a:lnTo>
                <a:lnTo>
                  <a:pt x="232650" y="110785"/>
                </a:lnTo>
                <a:lnTo>
                  <a:pt x="232650" y="104645"/>
                </a:lnTo>
                <a:close/>
                <a:moveTo>
                  <a:pt x="244230" y="104645"/>
                </a:moveTo>
                <a:lnTo>
                  <a:pt x="249550" y="113824"/>
                </a:lnTo>
                <a:lnTo>
                  <a:pt x="244230" y="110785"/>
                </a:lnTo>
                <a:lnTo>
                  <a:pt x="244230" y="104645"/>
                </a:lnTo>
                <a:close/>
                <a:moveTo>
                  <a:pt x="255872" y="104645"/>
                </a:moveTo>
                <a:lnTo>
                  <a:pt x="261191" y="113824"/>
                </a:lnTo>
                <a:lnTo>
                  <a:pt x="255872" y="110785"/>
                </a:lnTo>
                <a:lnTo>
                  <a:pt x="255872" y="104645"/>
                </a:lnTo>
                <a:close/>
                <a:moveTo>
                  <a:pt x="267483" y="104645"/>
                </a:moveTo>
                <a:lnTo>
                  <a:pt x="272802" y="113824"/>
                </a:lnTo>
                <a:lnTo>
                  <a:pt x="267483" y="110785"/>
                </a:lnTo>
                <a:lnTo>
                  <a:pt x="267483" y="104645"/>
                </a:lnTo>
                <a:close/>
                <a:moveTo>
                  <a:pt x="93194" y="104645"/>
                </a:moveTo>
                <a:lnTo>
                  <a:pt x="98513" y="113855"/>
                </a:lnTo>
                <a:lnTo>
                  <a:pt x="98513" y="113855"/>
                </a:lnTo>
                <a:lnTo>
                  <a:pt x="93194" y="110785"/>
                </a:lnTo>
                <a:lnTo>
                  <a:pt x="93194" y="104645"/>
                </a:lnTo>
                <a:close/>
                <a:moveTo>
                  <a:pt x="11582" y="104645"/>
                </a:moveTo>
                <a:lnTo>
                  <a:pt x="11582" y="110785"/>
                </a:lnTo>
                <a:lnTo>
                  <a:pt x="6262" y="113855"/>
                </a:lnTo>
                <a:lnTo>
                  <a:pt x="11582" y="104645"/>
                </a:lnTo>
                <a:close/>
                <a:moveTo>
                  <a:pt x="23223" y="104645"/>
                </a:moveTo>
                <a:lnTo>
                  <a:pt x="23223" y="110785"/>
                </a:lnTo>
                <a:lnTo>
                  <a:pt x="17904" y="113855"/>
                </a:lnTo>
                <a:lnTo>
                  <a:pt x="23223" y="104645"/>
                </a:lnTo>
                <a:close/>
                <a:moveTo>
                  <a:pt x="23497" y="104645"/>
                </a:moveTo>
                <a:lnTo>
                  <a:pt x="28816" y="113855"/>
                </a:lnTo>
                <a:lnTo>
                  <a:pt x="23497" y="110785"/>
                </a:lnTo>
                <a:lnTo>
                  <a:pt x="23497" y="104645"/>
                </a:lnTo>
                <a:close/>
                <a:moveTo>
                  <a:pt x="34834" y="104645"/>
                </a:moveTo>
                <a:lnTo>
                  <a:pt x="34834" y="110785"/>
                </a:lnTo>
                <a:lnTo>
                  <a:pt x="29515" y="113855"/>
                </a:lnTo>
                <a:lnTo>
                  <a:pt x="34834" y="104645"/>
                </a:lnTo>
                <a:close/>
                <a:moveTo>
                  <a:pt x="35078" y="104645"/>
                </a:moveTo>
                <a:lnTo>
                  <a:pt x="40397" y="113855"/>
                </a:lnTo>
                <a:lnTo>
                  <a:pt x="35078" y="110785"/>
                </a:lnTo>
                <a:lnTo>
                  <a:pt x="35078" y="104645"/>
                </a:lnTo>
                <a:close/>
                <a:moveTo>
                  <a:pt x="46446" y="104645"/>
                </a:moveTo>
                <a:lnTo>
                  <a:pt x="46446" y="110785"/>
                </a:lnTo>
                <a:lnTo>
                  <a:pt x="41126" y="113855"/>
                </a:lnTo>
                <a:lnTo>
                  <a:pt x="46446" y="104645"/>
                </a:lnTo>
                <a:close/>
                <a:moveTo>
                  <a:pt x="46689" y="104645"/>
                </a:moveTo>
                <a:lnTo>
                  <a:pt x="52008" y="113855"/>
                </a:lnTo>
                <a:lnTo>
                  <a:pt x="46689" y="110785"/>
                </a:lnTo>
                <a:lnTo>
                  <a:pt x="46689" y="104645"/>
                </a:lnTo>
                <a:close/>
                <a:moveTo>
                  <a:pt x="58057" y="104645"/>
                </a:moveTo>
                <a:lnTo>
                  <a:pt x="58057" y="110785"/>
                </a:lnTo>
                <a:lnTo>
                  <a:pt x="52737" y="113855"/>
                </a:lnTo>
                <a:lnTo>
                  <a:pt x="58057" y="104645"/>
                </a:lnTo>
                <a:close/>
                <a:moveTo>
                  <a:pt x="58330" y="104645"/>
                </a:moveTo>
                <a:lnTo>
                  <a:pt x="63650" y="113855"/>
                </a:lnTo>
                <a:lnTo>
                  <a:pt x="58330" y="110785"/>
                </a:lnTo>
                <a:lnTo>
                  <a:pt x="58330" y="104645"/>
                </a:lnTo>
                <a:close/>
                <a:moveTo>
                  <a:pt x="69698" y="104645"/>
                </a:moveTo>
                <a:lnTo>
                  <a:pt x="69698" y="110785"/>
                </a:lnTo>
                <a:lnTo>
                  <a:pt x="64379" y="113855"/>
                </a:lnTo>
                <a:lnTo>
                  <a:pt x="69698" y="104645"/>
                </a:lnTo>
                <a:close/>
                <a:moveTo>
                  <a:pt x="69941" y="104645"/>
                </a:moveTo>
                <a:lnTo>
                  <a:pt x="75261" y="113855"/>
                </a:lnTo>
                <a:lnTo>
                  <a:pt x="69941" y="110785"/>
                </a:lnTo>
                <a:lnTo>
                  <a:pt x="69941" y="104645"/>
                </a:lnTo>
                <a:close/>
                <a:moveTo>
                  <a:pt x="81309" y="104645"/>
                </a:moveTo>
                <a:lnTo>
                  <a:pt x="81309" y="110785"/>
                </a:lnTo>
                <a:lnTo>
                  <a:pt x="75990" y="113855"/>
                </a:lnTo>
                <a:lnTo>
                  <a:pt x="81309" y="104645"/>
                </a:lnTo>
                <a:close/>
                <a:moveTo>
                  <a:pt x="81583" y="104645"/>
                </a:moveTo>
                <a:lnTo>
                  <a:pt x="86902" y="113855"/>
                </a:lnTo>
                <a:lnTo>
                  <a:pt x="81583" y="110785"/>
                </a:lnTo>
                <a:lnTo>
                  <a:pt x="81583" y="104645"/>
                </a:lnTo>
                <a:close/>
                <a:moveTo>
                  <a:pt x="92951" y="104645"/>
                </a:moveTo>
                <a:lnTo>
                  <a:pt x="92951" y="110785"/>
                </a:lnTo>
                <a:lnTo>
                  <a:pt x="87632" y="113855"/>
                </a:lnTo>
                <a:lnTo>
                  <a:pt x="92951" y="104645"/>
                </a:lnTo>
                <a:close/>
                <a:moveTo>
                  <a:pt x="104562" y="104645"/>
                </a:moveTo>
                <a:lnTo>
                  <a:pt x="104562" y="110785"/>
                </a:lnTo>
                <a:lnTo>
                  <a:pt x="99243" y="113855"/>
                </a:lnTo>
                <a:lnTo>
                  <a:pt x="104562" y="104645"/>
                </a:lnTo>
                <a:close/>
                <a:moveTo>
                  <a:pt x="104775" y="104645"/>
                </a:moveTo>
                <a:lnTo>
                  <a:pt x="110094" y="113855"/>
                </a:lnTo>
                <a:lnTo>
                  <a:pt x="104775" y="110785"/>
                </a:lnTo>
                <a:lnTo>
                  <a:pt x="104775" y="104645"/>
                </a:lnTo>
                <a:close/>
                <a:moveTo>
                  <a:pt x="116143" y="104675"/>
                </a:moveTo>
                <a:lnTo>
                  <a:pt x="116143" y="110785"/>
                </a:lnTo>
                <a:lnTo>
                  <a:pt x="110824" y="113855"/>
                </a:lnTo>
                <a:lnTo>
                  <a:pt x="116143" y="104675"/>
                </a:lnTo>
                <a:close/>
                <a:moveTo>
                  <a:pt x="127784" y="104675"/>
                </a:moveTo>
                <a:lnTo>
                  <a:pt x="127784" y="110785"/>
                </a:lnTo>
                <a:lnTo>
                  <a:pt x="122465" y="113855"/>
                </a:lnTo>
                <a:lnTo>
                  <a:pt x="127784" y="104675"/>
                </a:lnTo>
                <a:close/>
                <a:moveTo>
                  <a:pt x="139396" y="104675"/>
                </a:moveTo>
                <a:lnTo>
                  <a:pt x="139396" y="110785"/>
                </a:lnTo>
                <a:lnTo>
                  <a:pt x="134076" y="113855"/>
                </a:lnTo>
                <a:lnTo>
                  <a:pt x="139396" y="104675"/>
                </a:lnTo>
                <a:close/>
                <a:moveTo>
                  <a:pt x="151037" y="104675"/>
                </a:moveTo>
                <a:lnTo>
                  <a:pt x="151037" y="110785"/>
                </a:lnTo>
                <a:lnTo>
                  <a:pt x="145718" y="113855"/>
                </a:lnTo>
                <a:lnTo>
                  <a:pt x="151037" y="104675"/>
                </a:lnTo>
                <a:close/>
                <a:moveTo>
                  <a:pt x="162648" y="104675"/>
                </a:moveTo>
                <a:lnTo>
                  <a:pt x="162648" y="110785"/>
                </a:lnTo>
                <a:lnTo>
                  <a:pt x="157329" y="113855"/>
                </a:lnTo>
                <a:lnTo>
                  <a:pt x="162648" y="104675"/>
                </a:lnTo>
                <a:close/>
                <a:moveTo>
                  <a:pt x="174290" y="104675"/>
                </a:moveTo>
                <a:lnTo>
                  <a:pt x="174290" y="110785"/>
                </a:lnTo>
                <a:lnTo>
                  <a:pt x="168971" y="113855"/>
                </a:lnTo>
                <a:lnTo>
                  <a:pt x="174290" y="104675"/>
                </a:lnTo>
                <a:close/>
                <a:moveTo>
                  <a:pt x="185871" y="104675"/>
                </a:moveTo>
                <a:lnTo>
                  <a:pt x="185871" y="110785"/>
                </a:lnTo>
                <a:lnTo>
                  <a:pt x="180551" y="113855"/>
                </a:lnTo>
                <a:lnTo>
                  <a:pt x="185871" y="104675"/>
                </a:lnTo>
                <a:close/>
                <a:moveTo>
                  <a:pt x="197512" y="104675"/>
                </a:moveTo>
                <a:lnTo>
                  <a:pt x="197512" y="110785"/>
                </a:lnTo>
                <a:lnTo>
                  <a:pt x="192193" y="113855"/>
                </a:lnTo>
                <a:lnTo>
                  <a:pt x="197512" y="104675"/>
                </a:lnTo>
                <a:close/>
                <a:moveTo>
                  <a:pt x="209123" y="104675"/>
                </a:moveTo>
                <a:lnTo>
                  <a:pt x="209123" y="110785"/>
                </a:lnTo>
                <a:lnTo>
                  <a:pt x="203804" y="113855"/>
                </a:lnTo>
                <a:lnTo>
                  <a:pt x="209123" y="104675"/>
                </a:lnTo>
                <a:close/>
                <a:moveTo>
                  <a:pt x="220765" y="104675"/>
                </a:moveTo>
                <a:lnTo>
                  <a:pt x="220765" y="110785"/>
                </a:lnTo>
                <a:lnTo>
                  <a:pt x="215446" y="113855"/>
                </a:lnTo>
                <a:lnTo>
                  <a:pt x="220765" y="104675"/>
                </a:lnTo>
                <a:close/>
                <a:moveTo>
                  <a:pt x="232376" y="104675"/>
                </a:moveTo>
                <a:lnTo>
                  <a:pt x="232376" y="110785"/>
                </a:lnTo>
                <a:lnTo>
                  <a:pt x="227057" y="113855"/>
                </a:lnTo>
                <a:lnTo>
                  <a:pt x="232376" y="104675"/>
                </a:lnTo>
                <a:close/>
                <a:moveTo>
                  <a:pt x="243957" y="104675"/>
                </a:moveTo>
                <a:lnTo>
                  <a:pt x="243957" y="110785"/>
                </a:lnTo>
                <a:lnTo>
                  <a:pt x="238638" y="113855"/>
                </a:lnTo>
                <a:lnTo>
                  <a:pt x="243957" y="104675"/>
                </a:lnTo>
                <a:close/>
                <a:moveTo>
                  <a:pt x="255598" y="104675"/>
                </a:moveTo>
                <a:lnTo>
                  <a:pt x="255598" y="110785"/>
                </a:lnTo>
                <a:lnTo>
                  <a:pt x="250279" y="113855"/>
                </a:lnTo>
                <a:lnTo>
                  <a:pt x="255598" y="104675"/>
                </a:lnTo>
                <a:close/>
                <a:moveTo>
                  <a:pt x="267210" y="104675"/>
                </a:moveTo>
                <a:lnTo>
                  <a:pt x="267210" y="110785"/>
                </a:lnTo>
                <a:lnTo>
                  <a:pt x="261890" y="113855"/>
                </a:lnTo>
                <a:lnTo>
                  <a:pt x="267210" y="104675"/>
                </a:lnTo>
                <a:close/>
                <a:moveTo>
                  <a:pt x="278851" y="104675"/>
                </a:moveTo>
                <a:lnTo>
                  <a:pt x="278851" y="110785"/>
                </a:lnTo>
                <a:lnTo>
                  <a:pt x="273532" y="113855"/>
                </a:lnTo>
                <a:lnTo>
                  <a:pt x="278851" y="104675"/>
                </a:lnTo>
                <a:close/>
                <a:moveTo>
                  <a:pt x="11703" y="111028"/>
                </a:moveTo>
                <a:lnTo>
                  <a:pt x="16901" y="114007"/>
                </a:lnTo>
                <a:lnTo>
                  <a:pt x="17023" y="114098"/>
                </a:lnTo>
                <a:lnTo>
                  <a:pt x="6384" y="114098"/>
                </a:lnTo>
                <a:lnTo>
                  <a:pt x="6506" y="114007"/>
                </a:lnTo>
                <a:lnTo>
                  <a:pt x="11703" y="111028"/>
                </a:lnTo>
                <a:close/>
                <a:moveTo>
                  <a:pt x="23345" y="111028"/>
                </a:moveTo>
                <a:lnTo>
                  <a:pt x="28542" y="114007"/>
                </a:lnTo>
                <a:lnTo>
                  <a:pt x="28664" y="114098"/>
                </a:lnTo>
                <a:lnTo>
                  <a:pt x="18026" y="114098"/>
                </a:lnTo>
                <a:lnTo>
                  <a:pt x="18117" y="114007"/>
                </a:lnTo>
                <a:lnTo>
                  <a:pt x="23345" y="111028"/>
                </a:lnTo>
                <a:close/>
                <a:moveTo>
                  <a:pt x="34956" y="111028"/>
                </a:moveTo>
                <a:lnTo>
                  <a:pt x="40154" y="114007"/>
                </a:lnTo>
                <a:lnTo>
                  <a:pt x="40275" y="114098"/>
                </a:lnTo>
                <a:lnTo>
                  <a:pt x="29637" y="114098"/>
                </a:lnTo>
                <a:lnTo>
                  <a:pt x="29758" y="114007"/>
                </a:lnTo>
                <a:lnTo>
                  <a:pt x="34956" y="111028"/>
                </a:lnTo>
                <a:close/>
                <a:moveTo>
                  <a:pt x="46598" y="111028"/>
                </a:moveTo>
                <a:lnTo>
                  <a:pt x="51795" y="114007"/>
                </a:lnTo>
                <a:lnTo>
                  <a:pt x="51917" y="114098"/>
                </a:lnTo>
                <a:lnTo>
                  <a:pt x="41278" y="114098"/>
                </a:lnTo>
                <a:lnTo>
                  <a:pt x="41369" y="114007"/>
                </a:lnTo>
                <a:lnTo>
                  <a:pt x="46598" y="111028"/>
                </a:lnTo>
                <a:close/>
                <a:moveTo>
                  <a:pt x="58178" y="111028"/>
                </a:moveTo>
                <a:lnTo>
                  <a:pt x="63376" y="114007"/>
                </a:lnTo>
                <a:lnTo>
                  <a:pt x="63498" y="114098"/>
                </a:lnTo>
                <a:lnTo>
                  <a:pt x="52859" y="114098"/>
                </a:lnTo>
                <a:lnTo>
                  <a:pt x="52981" y="114007"/>
                </a:lnTo>
                <a:lnTo>
                  <a:pt x="58178" y="111028"/>
                </a:lnTo>
                <a:close/>
                <a:moveTo>
                  <a:pt x="69820" y="111028"/>
                </a:moveTo>
                <a:lnTo>
                  <a:pt x="75048" y="114007"/>
                </a:lnTo>
                <a:lnTo>
                  <a:pt x="75139" y="114098"/>
                </a:lnTo>
                <a:lnTo>
                  <a:pt x="64501" y="114098"/>
                </a:lnTo>
                <a:lnTo>
                  <a:pt x="64622" y="114007"/>
                </a:lnTo>
                <a:lnTo>
                  <a:pt x="69820" y="111028"/>
                </a:lnTo>
                <a:close/>
                <a:moveTo>
                  <a:pt x="81431" y="111028"/>
                </a:moveTo>
                <a:lnTo>
                  <a:pt x="86629" y="114007"/>
                </a:lnTo>
                <a:lnTo>
                  <a:pt x="86750" y="114098"/>
                </a:lnTo>
                <a:lnTo>
                  <a:pt x="76112" y="114098"/>
                </a:lnTo>
                <a:lnTo>
                  <a:pt x="76233" y="114007"/>
                </a:lnTo>
                <a:lnTo>
                  <a:pt x="81431" y="111028"/>
                </a:lnTo>
                <a:close/>
                <a:moveTo>
                  <a:pt x="93042" y="111028"/>
                </a:moveTo>
                <a:lnTo>
                  <a:pt x="98270" y="114007"/>
                </a:lnTo>
                <a:lnTo>
                  <a:pt x="98361" y="114098"/>
                </a:lnTo>
                <a:lnTo>
                  <a:pt x="87723" y="114098"/>
                </a:lnTo>
                <a:lnTo>
                  <a:pt x="87844" y="114007"/>
                </a:lnTo>
                <a:lnTo>
                  <a:pt x="93042" y="111028"/>
                </a:lnTo>
                <a:close/>
                <a:moveTo>
                  <a:pt x="104684" y="111028"/>
                </a:moveTo>
                <a:lnTo>
                  <a:pt x="109881" y="114007"/>
                </a:lnTo>
                <a:lnTo>
                  <a:pt x="110003" y="114098"/>
                </a:lnTo>
                <a:lnTo>
                  <a:pt x="99364" y="114098"/>
                </a:lnTo>
                <a:lnTo>
                  <a:pt x="99456" y="114007"/>
                </a:lnTo>
                <a:lnTo>
                  <a:pt x="104684" y="111028"/>
                </a:lnTo>
                <a:close/>
                <a:moveTo>
                  <a:pt x="116295" y="111028"/>
                </a:moveTo>
                <a:lnTo>
                  <a:pt x="121493" y="114007"/>
                </a:lnTo>
                <a:lnTo>
                  <a:pt x="121614" y="114098"/>
                </a:lnTo>
                <a:lnTo>
                  <a:pt x="110976" y="114098"/>
                </a:lnTo>
                <a:lnTo>
                  <a:pt x="111097" y="114007"/>
                </a:lnTo>
                <a:lnTo>
                  <a:pt x="116295" y="111028"/>
                </a:lnTo>
                <a:close/>
                <a:moveTo>
                  <a:pt x="127936" y="111028"/>
                </a:moveTo>
                <a:lnTo>
                  <a:pt x="133134" y="114007"/>
                </a:lnTo>
                <a:lnTo>
                  <a:pt x="133256" y="114098"/>
                </a:lnTo>
                <a:lnTo>
                  <a:pt x="122617" y="114098"/>
                </a:lnTo>
                <a:lnTo>
                  <a:pt x="122739" y="114007"/>
                </a:lnTo>
                <a:lnTo>
                  <a:pt x="127936" y="111028"/>
                </a:lnTo>
                <a:close/>
                <a:moveTo>
                  <a:pt x="139548" y="111028"/>
                </a:moveTo>
                <a:lnTo>
                  <a:pt x="144776" y="114007"/>
                </a:lnTo>
                <a:lnTo>
                  <a:pt x="144867" y="114098"/>
                </a:lnTo>
                <a:lnTo>
                  <a:pt x="134228" y="114098"/>
                </a:lnTo>
                <a:lnTo>
                  <a:pt x="134350" y="114007"/>
                </a:lnTo>
                <a:lnTo>
                  <a:pt x="139548" y="111028"/>
                </a:lnTo>
                <a:close/>
                <a:moveTo>
                  <a:pt x="151159" y="111028"/>
                </a:moveTo>
                <a:lnTo>
                  <a:pt x="156356" y="114007"/>
                </a:lnTo>
                <a:lnTo>
                  <a:pt x="156478" y="114098"/>
                </a:lnTo>
                <a:lnTo>
                  <a:pt x="145840" y="114098"/>
                </a:lnTo>
                <a:lnTo>
                  <a:pt x="145931" y="114007"/>
                </a:lnTo>
                <a:lnTo>
                  <a:pt x="151159" y="111028"/>
                </a:lnTo>
                <a:close/>
                <a:moveTo>
                  <a:pt x="162770" y="111028"/>
                </a:moveTo>
                <a:lnTo>
                  <a:pt x="167968" y="114007"/>
                </a:lnTo>
                <a:lnTo>
                  <a:pt x="168089" y="114098"/>
                </a:lnTo>
                <a:lnTo>
                  <a:pt x="157451" y="114098"/>
                </a:lnTo>
                <a:lnTo>
                  <a:pt x="157572" y="114007"/>
                </a:lnTo>
                <a:lnTo>
                  <a:pt x="162770" y="111028"/>
                </a:lnTo>
                <a:close/>
                <a:moveTo>
                  <a:pt x="174411" y="111028"/>
                </a:moveTo>
                <a:lnTo>
                  <a:pt x="179609" y="114007"/>
                </a:lnTo>
                <a:lnTo>
                  <a:pt x="179731" y="114098"/>
                </a:lnTo>
                <a:lnTo>
                  <a:pt x="169092" y="114098"/>
                </a:lnTo>
                <a:lnTo>
                  <a:pt x="169183" y="114007"/>
                </a:lnTo>
                <a:lnTo>
                  <a:pt x="174411" y="111028"/>
                </a:lnTo>
                <a:close/>
                <a:moveTo>
                  <a:pt x="186023" y="111028"/>
                </a:moveTo>
                <a:lnTo>
                  <a:pt x="191220" y="114007"/>
                </a:lnTo>
                <a:lnTo>
                  <a:pt x="191342" y="114098"/>
                </a:lnTo>
                <a:lnTo>
                  <a:pt x="180703" y="114098"/>
                </a:lnTo>
                <a:lnTo>
                  <a:pt x="180825" y="114007"/>
                </a:lnTo>
                <a:lnTo>
                  <a:pt x="186023" y="111028"/>
                </a:lnTo>
                <a:close/>
                <a:moveTo>
                  <a:pt x="197634" y="111028"/>
                </a:moveTo>
                <a:lnTo>
                  <a:pt x="202862" y="114007"/>
                </a:lnTo>
                <a:lnTo>
                  <a:pt x="202953" y="114098"/>
                </a:lnTo>
                <a:lnTo>
                  <a:pt x="192315" y="114098"/>
                </a:lnTo>
                <a:lnTo>
                  <a:pt x="192436" y="114007"/>
                </a:lnTo>
                <a:lnTo>
                  <a:pt x="197634" y="111028"/>
                </a:lnTo>
                <a:close/>
                <a:moveTo>
                  <a:pt x="209245" y="111028"/>
                </a:moveTo>
                <a:lnTo>
                  <a:pt x="214443" y="114007"/>
                </a:lnTo>
                <a:lnTo>
                  <a:pt x="214564" y="114098"/>
                </a:lnTo>
                <a:lnTo>
                  <a:pt x="203926" y="114098"/>
                </a:lnTo>
                <a:lnTo>
                  <a:pt x="204017" y="114007"/>
                </a:lnTo>
                <a:lnTo>
                  <a:pt x="209245" y="111028"/>
                </a:lnTo>
                <a:close/>
                <a:moveTo>
                  <a:pt x="220856" y="111028"/>
                </a:moveTo>
                <a:lnTo>
                  <a:pt x="226084" y="114007"/>
                </a:lnTo>
                <a:lnTo>
                  <a:pt x="226175" y="114098"/>
                </a:lnTo>
                <a:lnTo>
                  <a:pt x="215537" y="114098"/>
                </a:lnTo>
                <a:lnTo>
                  <a:pt x="215658" y="114007"/>
                </a:lnTo>
                <a:lnTo>
                  <a:pt x="220856" y="111028"/>
                </a:lnTo>
                <a:close/>
                <a:moveTo>
                  <a:pt x="232498" y="111028"/>
                </a:moveTo>
                <a:lnTo>
                  <a:pt x="237695" y="114007"/>
                </a:lnTo>
                <a:lnTo>
                  <a:pt x="237817" y="114098"/>
                </a:lnTo>
                <a:lnTo>
                  <a:pt x="227178" y="114098"/>
                </a:lnTo>
                <a:lnTo>
                  <a:pt x="227270" y="114007"/>
                </a:lnTo>
                <a:lnTo>
                  <a:pt x="232498" y="111028"/>
                </a:lnTo>
                <a:close/>
                <a:moveTo>
                  <a:pt x="244109" y="111028"/>
                </a:moveTo>
                <a:lnTo>
                  <a:pt x="249337" y="114007"/>
                </a:lnTo>
                <a:lnTo>
                  <a:pt x="249428" y="114098"/>
                </a:lnTo>
                <a:lnTo>
                  <a:pt x="238790" y="114098"/>
                </a:lnTo>
                <a:lnTo>
                  <a:pt x="238911" y="114007"/>
                </a:lnTo>
                <a:lnTo>
                  <a:pt x="244109" y="111028"/>
                </a:lnTo>
                <a:close/>
                <a:moveTo>
                  <a:pt x="255750" y="111028"/>
                </a:moveTo>
                <a:lnTo>
                  <a:pt x="260948" y="114007"/>
                </a:lnTo>
                <a:lnTo>
                  <a:pt x="261070" y="114098"/>
                </a:lnTo>
                <a:lnTo>
                  <a:pt x="250431" y="114098"/>
                </a:lnTo>
                <a:lnTo>
                  <a:pt x="250553" y="114007"/>
                </a:lnTo>
                <a:lnTo>
                  <a:pt x="255750" y="111028"/>
                </a:lnTo>
                <a:close/>
                <a:moveTo>
                  <a:pt x="267362" y="111028"/>
                </a:moveTo>
                <a:lnTo>
                  <a:pt x="272590" y="114007"/>
                </a:lnTo>
                <a:lnTo>
                  <a:pt x="272681" y="114098"/>
                </a:lnTo>
                <a:lnTo>
                  <a:pt x="262042" y="114098"/>
                </a:lnTo>
                <a:lnTo>
                  <a:pt x="262164" y="114007"/>
                </a:lnTo>
                <a:lnTo>
                  <a:pt x="267362" y="111028"/>
                </a:lnTo>
                <a:close/>
                <a:moveTo>
                  <a:pt x="279003" y="111028"/>
                </a:moveTo>
                <a:lnTo>
                  <a:pt x="284322" y="114098"/>
                </a:lnTo>
                <a:lnTo>
                  <a:pt x="273684" y="114098"/>
                </a:lnTo>
                <a:lnTo>
                  <a:pt x="273805" y="114007"/>
                </a:lnTo>
                <a:lnTo>
                  <a:pt x="279003" y="111028"/>
                </a:lnTo>
                <a:close/>
                <a:moveTo>
                  <a:pt x="17023" y="114311"/>
                </a:moveTo>
                <a:lnTo>
                  <a:pt x="11703" y="117411"/>
                </a:lnTo>
                <a:lnTo>
                  <a:pt x="6384" y="114311"/>
                </a:lnTo>
                <a:close/>
                <a:moveTo>
                  <a:pt x="28664" y="114311"/>
                </a:moveTo>
                <a:lnTo>
                  <a:pt x="23345" y="117411"/>
                </a:lnTo>
                <a:lnTo>
                  <a:pt x="18026" y="114311"/>
                </a:lnTo>
                <a:close/>
                <a:moveTo>
                  <a:pt x="40275" y="114311"/>
                </a:moveTo>
                <a:lnTo>
                  <a:pt x="34956" y="117411"/>
                </a:lnTo>
                <a:lnTo>
                  <a:pt x="29637" y="114311"/>
                </a:lnTo>
                <a:close/>
                <a:moveTo>
                  <a:pt x="51886" y="114311"/>
                </a:moveTo>
                <a:lnTo>
                  <a:pt x="46567" y="117411"/>
                </a:lnTo>
                <a:lnTo>
                  <a:pt x="41248" y="114311"/>
                </a:lnTo>
                <a:close/>
                <a:moveTo>
                  <a:pt x="63528" y="114311"/>
                </a:moveTo>
                <a:lnTo>
                  <a:pt x="58209" y="117411"/>
                </a:lnTo>
                <a:lnTo>
                  <a:pt x="52889" y="114311"/>
                </a:lnTo>
                <a:close/>
                <a:moveTo>
                  <a:pt x="75109" y="114311"/>
                </a:moveTo>
                <a:lnTo>
                  <a:pt x="69789" y="117411"/>
                </a:lnTo>
                <a:lnTo>
                  <a:pt x="64470" y="114311"/>
                </a:lnTo>
                <a:close/>
                <a:moveTo>
                  <a:pt x="86750" y="114311"/>
                </a:moveTo>
                <a:lnTo>
                  <a:pt x="81431" y="117411"/>
                </a:lnTo>
                <a:lnTo>
                  <a:pt x="76112" y="114311"/>
                </a:lnTo>
                <a:close/>
                <a:moveTo>
                  <a:pt x="98361" y="114311"/>
                </a:moveTo>
                <a:lnTo>
                  <a:pt x="93042" y="117411"/>
                </a:lnTo>
                <a:lnTo>
                  <a:pt x="87723" y="114311"/>
                </a:lnTo>
                <a:close/>
                <a:moveTo>
                  <a:pt x="110003" y="114311"/>
                </a:moveTo>
                <a:lnTo>
                  <a:pt x="104684" y="117411"/>
                </a:lnTo>
                <a:lnTo>
                  <a:pt x="99364" y="114311"/>
                </a:lnTo>
                <a:close/>
                <a:moveTo>
                  <a:pt x="121614" y="114311"/>
                </a:moveTo>
                <a:lnTo>
                  <a:pt x="116295" y="117411"/>
                </a:lnTo>
                <a:lnTo>
                  <a:pt x="110976" y="114311"/>
                </a:lnTo>
                <a:close/>
                <a:moveTo>
                  <a:pt x="133256" y="114311"/>
                </a:moveTo>
                <a:lnTo>
                  <a:pt x="127936" y="117411"/>
                </a:lnTo>
                <a:lnTo>
                  <a:pt x="122617" y="114311"/>
                </a:lnTo>
                <a:close/>
                <a:moveTo>
                  <a:pt x="144867" y="114311"/>
                </a:moveTo>
                <a:lnTo>
                  <a:pt x="139548" y="117411"/>
                </a:lnTo>
                <a:lnTo>
                  <a:pt x="134228" y="114311"/>
                </a:lnTo>
                <a:close/>
                <a:moveTo>
                  <a:pt x="156478" y="114311"/>
                </a:moveTo>
                <a:lnTo>
                  <a:pt x="151159" y="117411"/>
                </a:lnTo>
                <a:lnTo>
                  <a:pt x="145840" y="114311"/>
                </a:lnTo>
                <a:close/>
                <a:moveTo>
                  <a:pt x="168089" y="114311"/>
                </a:moveTo>
                <a:lnTo>
                  <a:pt x="162770" y="117411"/>
                </a:lnTo>
                <a:lnTo>
                  <a:pt x="157451" y="114311"/>
                </a:lnTo>
                <a:close/>
                <a:moveTo>
                  <a:pt x="179731" y="114311"/>
                </a:moveTo>
                <a:lnTo>
                  <a:pt x="174411" y="117411"/>
                </a:lnTo>
                <a:lnTo>
                  <a:pt x="169092" y="114311"/>
                </a:lnTo>
                <a:close/>
                <a:moveTo>
                  <a:pt x="191342" y="114311"/>
                </a:moveTo>
                <a:lnTo>
                  <a:pt x="186023" y="117411"/>
                </a:lnTo>
                <a:lnTo>
                  <a:pt x="180703" y="114311"/>
                </a:lnTo>
                <a:close/>
                <a:moveTo>
                  <a:pt x="202953" y="114311"/>
                </a:moveTo>
                <a:lnTo>
                  <a:pt x="197634" y="117411"/>
                </a:lnTo>
                <a:lnTo>
                  <a:pt x="192315" y="114311"/>
                </a:lnTo>
                <a:close/>
                <a:moveTo>
                  <a:pt x="214564" y="114311"/>
                </a:moveTo>
                <a:lnTo>
                  <a:pt x="209245" y="117411"/>
                </a:lnTo>
                <a:lnTo>
                  <a:pt x="203926" y="114311"/>
                </a:lnTo>
                <a:close/>
                <a:moveTo>
                  <a:pt x="226175" y="114311"/>
                </a:moveTo>
                <a:lnTo>
                  <a:pt x="220856" y="117411"/>
                </a:lnTo>
                <a:lnTo>
                  <a:pt x="215537" y="114311"/>
                </a:lnTo>
                <a:close/>
                <a:moveTo>
                  <a:pt x="237817" y="114311"/>
                </a:moveTo>
                <a:lnTo>
                  <a:pt x="232498" y="117411"/>
                </a:lnTo>
                <a:lnTo>
                  <a:pt x="227178" y="114311"/>
                </a:lnTo>
                <a:close/>
                <a:moveTo>
                  <a:pt x="249428" y="114311"/>
                </a:moveTo>
                <a:lnTo>
                  <a:pt x="244109" y="117411"/>
                </a:lnTo>
                <a:lnTo>
                  <a:pt x="238790" y="114311"/>
                </a:lnTo>
                <a:close/>
                <a:moveTo>
                  <a:pt x="261070" y="114311"/>
                </a:moveTo>
                <a:lnTo>
                  <a:pt x="255750" y="117411"/>
                </a:lnTo>
                <a:lnTo>
                  <a:pt x="250431" y="114311"/>
                </a:lnTo>
                <a:close/>
                <a:moveTo>
                  <a:pt x="272681" y="114311"/>
                </a:moveTo>
                <a:lnTo>
                  <a:pt x="267362" y="117411"/>
                </a:lnTo>
                <a:lnTo>
                  <a:pt x="262042" y="114311"/>
                </a:lnTo>
                <a:close/>
                <a:moveTo>
                  <a:pt x="284292" y="114311"/>
                </a:moveTo>
                <a:lnTo>
                  <a:pt x="278973" y="117411"/>
                </a:lnTo>
                <a:lnTo>
                  <a:pt x="273653" y="114311"/>
                </a:lnTo>
                <a:close/>
                <a:moveTo>
                  <a:pt x="17174" y="114554"/>
                </a:moveTo>
                <a:lnTo>
                  <a:pt x="11855" y="123733"/>
                </a:lnTo>
                <a:lnTo>
                  <a:pt x="11855" y="117624"/>
                </a:lnTo>
                <a:lnTo>
                  <a:pt x="17174" y="114554"/>
                </a:lnTo>
                <a:close/>
                <a:moveTo>
                  <a:pt x="28816" y="114554"/>
                </a:moveTo>
                <a:lnTo>
                  <a:pt x="23497" y="123733"/>
                </a:lnTo>
                <a:lnTo>
                  <a:pt x="23497" y="117624"/>
                </a:lnTo>
                <a:lnTo>
                  <a:pt x="28816" y="114554"/>
                </a:lnTo>
                <a:close/>
                <a:moveTo>
                  <a:pt x="40427" y="114554"/>
                </a:moveTo>
                <a:lnTo>
                  <a:pt x="35108" y="123733"/>
                </a:lnTo>
                <a:lnTo>
                  <a:pt x="35108" y="117624"/>
                </a:lnTo>
                <a:lnTo>
                  <a:pt x="40427" y="114554"/>
                </a:lnTo>
                <a:close/>
                <a:moveTo>
                  <a:pt x="52008" y="114554"/>
                </a:moveTo>
                <a:lnTo>
                  <a:pt x="46689" y="123733"/>
                </a:lnTo>
                <a:lnTo>
                  <a:pt x="46689" y="117624"/>
                </a:lnTo>
                <a:lnTo>
                  <a:pt x="52008" y="114554"/>
                </a:lnTo>
                <a:close/>
                <a:moveTo>
                  <a:pt x="63650" y="114554"/>
                </a:moveTo>
                <a:lnTo>
                  <a:pt x="58330" y="123733"/>
                </a:lnTo>
                <a:lnTo>
                  <a:pt x="58330" y="117624"/>
                </a:lnTo>
                <a:lnTo>
                  <a:pt x="63650" y="114554"/>
                </a:lnTo>
                <a:close/>
                <a:moveTo>
                  <a:pt x="75261" y="114554"/>
                </a:moveTo>
                <a:lnTo>
                  <a:pt x="69941" y="123733"/>
                </a:lnTo>
                <a:lnTo>
                  <a:pt x="69941" y="117624"/>
                </a:lnTo>
                <a:lnTo>
                  <a:pt x="75261" y="114554"/>
                </a:lnTo>
                <a:close/>
                <a:moveTo>
                  <a:pt x="86902" y="114554"/>
                </a:moveTo>
                <a:lnTo>
                  <a:pt x="81583" y="123733"/>
                </a:lnTo>
                <a:lnTo>
                  <a:pt x="81583" y="117624"/>
                </a:lnTo>
                <a:lnTo>
                  <a:pt x="86902" y="114554"/>
                </a:lnTo>
                <a:close/>
                <a:moveTo>
                  <a:pt x="98513" y="114554"/>
                </a:moveTo>
                <a:lnTo>
                  <a:pt x="93194" y="123733"/>
                </a:lnTo>
                <a:lnTo>
                  <a:pt x="93194" y="117624"/>
                </a:lnTo>
                <a:lnTo>
                  <a:pt x="98513" y="114554"/>
                </a:lnTo>
                <a:close/>
                <a:moveTo>
                  <a:pt x="110155" y="114554"/>
                </a:moveTo>
                <a:lnTo>
                  <a:pt x="104836" y="123733"/>
                </a:lnTo>
                <a:lnTo>
                  <a:pt x="104836" y="117624"/>
                </a:lnTo>
                <a:lnTo>
                  <a:pt x="110155" y="114554"/>
                </a:lnTo>
                <a:close/>
                <a:moveTo>
                  <a:pt x="121736" y="114554"/>
                </a:moveTo>
                <a:lnTo>
                  <a:pt x="116416" y="123733"/>
                </a:lnTo>
                <a:lnTo>
                  <a:pt x="116416" y="117624"/>
                </a:lnTo>
                <a:lnTo>
                  <a:pt x="121736" y="114554"/>
                </a:lnTo>
                <a:close/>
                <a:moveTo>
                  <a:pt x="168241" y="114554"/>
                </a:moveTo>
                <a:lnTo>
                  <a:pt x="162922" y="123733"/>
                </a:lnTo>
                <a:lnTo>
                  <a:pt x="162922" y="117624"/>
                </a:lnTo>
                <a:lnTo>
                  <a:pt x="168241" y="114554"/>
                </a:lnTo>
                <a:close/>
                <a:moveTo>
                  <a:pt x="179822" y="114554"/>
                </a:moveTo>
                <a:lnTo>
                  <a:pt x="174503" y="123733"/>
                </a:lnTo>
                <a:lnTo>
                  <a:pt x="174503" y="117624"/>
                </a:lnTo>
                <a:lnTo>
                  <a:pt x="179822" y="114554"/>
                </a:lnTo>
                <a:close/>
                <a:moveTo>
                  <a:pt x="191463" y="114554"/>
                </a:moveTo>
                <a:lnTo>
                  <a:pt x="186144" y="123733"/>
                </a:lnTo>
                <a:lnTo>
                  <a:pt x="186144" y="117624"/>
                </a:lnTo>
                <a:lnTo>
                  <a:pt x="191463" y="114554"/>
                </a:lnTo>
                <a:close/>
                <a:moveTo>
                  <a:pt x="203075" y="114554"/>
                </a:moveTo>
                <a:lnTo>
                  <a:pt x="197755" y="123733"/>
                </a:lnTo>
                <a:lnTo>
                  <a:pt x="197755" y="117624"/>
                </a:lnTo>
                <a:lnTo>
                  <a:pt x="203075" y="114554"/>
                </a:lnTo>
                <a:close/>
                <a:moveTo>
                  <a:pt x="214716" y="114554"/>
                </a:moveTo>
                <a:lnTo>
                  <a:pt x="209397" y="123733"/>
                </a:lnTo>
                <a:lnTo>
                  <a:pt x="209397" y="117624"/>
                </a:lnTo>
                <a:lnTo>
                  <a:pt x="214716" y="114554"/>
                </a:lnTo>
                <a:close/>
                <a:moveTo>
                  <a:pt x="226327" y="114554"/>
                </a:moveTo>
                <a:lnTo>
                  <a:pt x="221008" y="123733"/>
                </a:lnTo>
                <a:lnTo>
                  <a:pt x="221008" y="117624"/>
                </a:lnTo>
                <a:lnTo>
                  <a:pt x="226327" y="114554"/>
                </a:lnTo>
                <a:close/>
                <a:moveTo>
                  <a:pt x="237969" y="114554"/>
                </a:moveTo>
                <a:lnTo>
                  <a:pt x="232650" y="123733"/>
                </a:lnTo>
                <a:lnTo>
                  <a:pt x="232650" y="117624"/>
                </a:lnTo>
                <a:lnTo>
                  <a:pt x="237969" y="114554"/>
                </a:lnTo>
                <a:close/>
                <a:moveTo>
                  <a:pt x="249550" y="114554"/>
                </a:moveTo>
                <a:lnTo>
                  <a:pt x="244230" y="123733"/>
                </a:lnTo>
                <a:lnTo>
                  <a:pt x="244230" y="117624"/>
                </a:lnTo>
                <a:lnTo>
                  <a:pt x="249550" y="114554"/>
                </a:lnTo>
                <a:close/>
                <a:moveTo>
                  <a:pt x="261191" y="114554"/>
                </a:moveTo>
                <a:lnTo>
                  <a:pt x="255872" y="123733"/>
                </a:lnTo>
                <a:lnTo>
                  <a:pt x="255872" y="117624"/>
                </a:lnTo>
                <a:lnTo>
                  <a:pt x="261191" y="114554"/>
                </a:lnTo>
                <a:close/>
                <a:moveTo>
                  <a:pt x="272802" y="114554"/>
                </a:moveTo>
                <a:lnTo>
                  <a:pt x="267483" y="123733"/>
                </a:lnTo>
                <a:lnTo>
                  <a:pt x="267483" y="117624"/>
                </a:lnTo>
                <a:lnTo>
                  <a:pt x="272802" y="114554"/>
                </a:lnTo>
                <a:close/>
                <a:moveTo>
                  <a:pt x="284444" y="114554"/>
                </a:moveTo>
                <a:lnTo>
                  <a:pt x="279125" y="123733"/>
                </a:lnTo>
                <a:lnTo>
                  <a:pt x="279125" y="117624"/>
                </a:lnTo>
                <a:lnTo>
                  <a:pt x="284444" y="114554"/>
                </a:lnTo>
                <a:close/>
                <a:moveTo>
                  <a:pt x="6262" y="114584"/>
                </a:moveTo>
                <a:lnTo>
                  <a:pt x="11582" y="117624"/>
                </a:lnTo>
                <a:lnTo>
                  <a:pt x="11582" y="123764"/>
                </a:lnTo>
                <a:lnTo>
                  <a:pt x="6262" y="114584"/>
                </a:lnTo>
                <a:close/>
                <a:moveTo>
                  <a:pt x="17904" y="114584"/>
                </a:moveTo>
                <a:lnTo>
                  <a:pt x="23223" y="117624"/>
                </a:lnTo>
                <a:lnTo>
                  <a:pt x="23223" y="123764"/>
                </a:lnTo>
                <a:lnTo>
                  <a:pt x="17904" y="114584"/>
                </a:lnTo>
                <a:close/>
                <a:moveTo>
                  <a:pt x="29515" y="114584"/>
                </a:moveTo>
                <a:lnTo>
                  <a:pt x="34834" y="117624"/>
                </a:lnTo>
                <a:lnTo>
                  <a:pt x="34834" y="123764"/>
                </a:lnTo>
                <a:lnTo>
                  <a:pt x="29515" y="114584"/>
                </a:lnTo>
                <a:close/>
                <a:moveTo>
                  <a:pt x="41126" y="114584"/>
                </a:moveTo>
                <a:lnTo>
                  <a:pt x="46446" y="117624"/>
                </a:lnTo>
                <a:lnTo>
                  <a:pt x="46446" y="123764"/>
                </a:lnTo>
                <a:lnTo>
                  <a:pt x="41126" y="114584"/>
                </a:lnTo>
                <a:close/>
                <a:moveTo>
                  <a:pt x="52737" y="114584"/>
                </a:moveTo>
                <a:lnTo>
                  <a:pt x="58057" y="117624"/>
                </a:lnTo>
                <a:lnTo>
                  <a:pt x="58057" y="123764"/>
                </a:lnTo>
                <a:lnTo>
                  <a:pt x="52737" y="114584"/>
                </a:lnTo>
                <a:close/>
                <a:moveTo>
                  <a:pt x="64379" y="114584"/>
                </a:moveTo>
                <a:lnTo>
                  <a:pt x="69698" y="117624"/>
                </a:lnTo>
                <a:lnTo>
                  <a:pt x="69698" y="123764"/>
                </a:lnTo>
                <a:lnTo>
                  <a:pt x="64379" y="114584"/>
                </a:lnTo>
                <a:close/>
                <a:moveTo>
                  <a:pt x="75990" y="114584"/>
                </a:moveTo>
                <a:lnTo>
                  <a:pt x="81309" y="117624"/>
                </a:lnTo>
                <a:lnTo>
                  <a:pt x="81309" y="123764"/>
                </a:lnTo>
                <a:lnTo>
                  <a:pt x="75990" y="114584"/>
                </a:lnTo>
                <a:close/>
                <a:moveTo>
                  <a:pt x="87632" y="114584"/>
                </a:moveTo>
                <a:lnTo>
                  <a:pt x="92951" y="117624"/>
                </a:lnTo>
                <a:lnTo>
                  <a:pt x="92951" y="123764"/>
                </a:lnTo>
                <a:lnTo>
                  <a:pt x="87632" y="114584"/>
                </a:lnTo>
                <a:close/>
                <a:moveTo>
                  <a:pt x="99243" y="114584"/>
                </a:moveTo>
                <a:lnTo>
                  <a:pt x="104562" y="117624"/>
                </a:lnTo>
                <a:lnTo>
                  <a:pt x="104562" y="123764"/>
                </a:lnTo>
                <a:lnTo>
                  <a:pt x="99243" y="114584"/>
                </a:lnTo>
                <a:close/>
                <a:moveTo>
                  <a:pt x="110824" y="114584"/>
                </a:moveTo>
                <a:lnTo>
                  <a:pt x="116143" y="117624"/>
                </a:lnTo>
                <a:lnTo>
                  <a:pt x="116143" y="123764"/>
                </a:lnTo>
                <a:lnTo>
                  <a:pt x="110824" y="114584"/>
                </a:lnTo>
                <a:close/>
                <a:moveTo>
                  <a:pt x="157329" y="114554"/>
                </a:moveTo>
                <a:lnTo>
                  <a:pt x="162648" y="117624"/>
                </a:lnTo>
                <a:lnTo>
                  <a:pt x="162648" y="123764"/>
                </a:lnTo>
                <a:lnTo>
                  <a:pt x="157329" y="114554"/>
                </a:lnTo>
                <a:close/>
                <a:moveTo>
                  <a:pt x="168971" y="114554"/>
                </a:moveTo>
                <a:lnTo>
                  <a:pt x="174290" y="117624"/>
                </a:lnTo>
                <a:lnTo>
                  <a:pt x="174290" y="123764"/>
                </a:lnTo>
                <a:lnTo>
                  <a:pt x="168971" y="114554"/>
                </a:lnTo>
                <a:close/>
                <a:moveTo>
                  <a:pt x="180551" y="114554"/>
                </a:moveTo>
                <a:lnTo>
                  <a:pt x="185871" y="117624"/>
                </a:lnTo>
                <a:lnTo>
                  <a:pt x="185871" y="123764"/>
                </a:lnTo>
                <a:lnTo>
                  <a:pt x="180551" y="114554"/>
                </a:lnTo>
                <a:close/>
                <a:moveTo>
                  <a:pt x="192193" y="114554"/>
                </a:moveTo>
                <a:lnTo>
                  <a:pt x="197512" y="117624"/>
                </a:lnTo>
                <a:lnTo>
                  <a:pt x="197512" y="123764"/>
                </a:lnTo>
                <a:lnTo>
                  <a:pt x="192193" y="114554"/>
                </a:lnTo>
                <a:close/>
                <a:moveTo>
                  <a:pt x="203804" y="114554"/>
                </a:moveTo>
                <a:lnTo>
                  <a:pt x="209123" y="117624"/>
                </a:lnTo>
                <a:lnTo>
                  <a:pt x="209123" y="123764"/>
                </a:lnTo>
                <a:lnTo>
                  <a:pt x="203804" y="114554"/>
                </a:lnTo>
                <a:close/>
                <a:moveTo>
                  <a:pt x="215446" y="114554"/>
                </a:moveTo>
                <a:lnTo>
                  <a:pt x="220765" y="117624"/>
                </a:lnTo>
                <a:lnTo>
                  <a:pt x="220765" y="123764"/>
                </a:lnTo>
                <a:lnTo>
                  <a:pt x="215446" y="114554"/>
                </a:lnTo>
                <a:close/>
                <a:moveTo>
                  <a:pt x="227057" y="114554"/>
                </a:moveTo>
                <a:lnTo>
                  <a:pt x="232376" y="117624"/>
                </a:lnTo>
                <a:lnTo>
                  <a:pt x="232376" y="123764"/>
                </a:lnTo>
                <a:lnTo>
                  <a:pt x="227057" y="114554"/>
                </a:lnTo>
                <a:close/>
                <a:moveTo>
                  <a:pt x="238668" y="114554"/>
                </a:moveTo>
                <a:lnTo>
                  <a:pt x="243987" y="117624"/>
                </a:lnTo>
                <a:lnTo>
                  <a:pt x="243987" y="123764"/>
                </a:lnTo>
                <a:lnTo>
                  <a:pt x="238668" y="114554"/>
                </a:lnTo>
                <a:close/>
                <a:moveTo>
                  <a:pt x="250279" y="114554"/>
                </a:moveTo>
                <a:lnTo>
                  <a:pt x="255598" y="117624"/>
                </a:lnTo>
                <a:lnTo>
                  <a:pt x="255598" y="123764"/>
                </a:lnTo>
                <a:lnTo>
                  <a:pt x="250279" y="114554"/>
                </a:lnTo>
                <a:close/>
                <a:moveTo>
                  <a:pt x="261890" y="114554"/>
                </a:moveTo>
                <a:lnTo>
                  <a:pt x="267210" y="117624"/>
                </a:lnTo>
                <a:lnTo>
                  <a:pt x="267210" y="123764"/>
                </a:lnTo>
                <a:lnTo>
                  <a:pt x="261890" y="114554"/>
                </a:lnTo>
                <a:close/>
                <a:moveTo>
                  <a:pt x="273532" y="114554"/>
                </a:moveTo>
                <a:lnTo>
                  <a:pt x="278851" y="117624"/>
                </a:lnTo>
                <a:lnTo>
                  <a:pt x="278851" y="123764"/>
                </a:lnTo>
                <a:lnTo>
                  <a:pt x="273532" y="114554"/>
                </a:lnTo>
                <a:close/>
                <a:moveTo>
                  <a:pt x="122465" y="114584"/>
                </a:moveTo>
                <a:lnTo>
                  <a:pt x="127784" y="117654"/>
                </a:lnTo>
                <a:lnTo>
                  <a:pt x="127784" y="123794"/>
                </a:lnTo>
                <a:lnTo>
                  <a:pt x="122465" y="114584"/>
                </a:lnTo>
                <a:close/>
                <a:moveTo>
                  <a:pt x="133377" y="114554"/>
                </a:moveTo>
                <a:lnTo>
                  <a:pt x="128058" y="123794"/>
                </a:lnTo>
                <a:lnTo>
                  <a:pt x="128058" y="117624"/>
                </a:lnTo>
                <a:lnTo>
                  <a:pt x="133377" y="114554"/>
                </a:lnTo>
                <a:close/>
                <a:moveTo>
                  <a:pt x="134076" y="114584"/>
                </a:moveTo>
                <a:lnTo>
                  <a:pt x="139396" y="117654"/>
                </a:lnTo>
                <a:lnTo>
                  <a:pt x="139396" y="123794"/>
                </a:lnTo>
                <a:lnTo>
                  <a:pt x="134076" y="114584"/>
                </a:lnTo>
                <a:close/>
                <a:moveTo>
                  <a:pt x="144988" y="114554"/>
                </a:moveTo>
                <a:lnTo>
                  <a:pt x="139669" y="123794"/>
                </a:lnTo>
                <a:lnTo>
                  <a:pt x="139669" y="117624"/>
                </a:lnTo>
                <a:lnTo>
                  <a:pt x="144988" y="114554"/>
                </a:lnTo>
                <a:close/>
                <a:moveTo>
                  <a:pt x="145718" y="114584"/>
                </a:moveTo>
                <a:lnTo>
                  <a:pt x="151037" y="117654"/>
                </a:lnTo>
                <a:lnTo>
                  <a:pt x="151037" y="123794"/>
                </a:lnTo>
                <a:lnTo>
                  <a:pt x="145718" y="114584"/>
                </a:lnTo>
                <a:close/>
                <a:moveTo>
                  <a:pt x="156630" y="114554"/>
                </a:moveTo>
                <a:lnTo>
                  <a:pt x="151311" y="123794"/>
                </a:lnTo>
                <a:lnTo>
                  <a:pt x="151311" y="117624"/>
                </a:lnTo>
                <a:lnTo>
                  <a:pt x="156630" y="114554"/>
                </a:lnTo>
                <a:close/>
                <a:moveTo>
                  <a:pt x="17661" y="114706"/>
                </a:moveTo>
                <a:lnTo>
                  <a:pt x="22980" y="123885"/>
                </a:lnTo>
                <a:lnTo>
                  <a:pt x="22980" y="123885"/>
                </a:lnTo>
                <a:lnTo>
                  <a:pt x="20518" y="122457"/>
                </a:lnTo>
                <a:lnTo>
                  <a:pt x="17661" y="120846"/>
                </a:lnTo>
                <a:lnTo>
                  <a:pt x="17661" y="114706"/>
                </a:lnTo>
                <a:close/>
                <a:moveTo>
                  <a:pt x="29302" y="114706"/>
                </a:moveTo>
                <a:lnTo>
                  <a:pt x="34622" y="123885"/>
                </a:lnTo>
                <a:lnTo>
                  <a:pt x="34622" y="123885"/>
                </a:lnTo>
                <a:lnTo>
                  <a:pt x="32160" y="122457"/>
                </a:lnTo>
                <a:lnTo>
                  <a:pt x="29302" y="120846"/>
                </a:lnTo>
                <a:lnTo>
                  <a:pt x="29302" y="114706"/>
                </a:lnTo>
                <a:close/>
                <a:moveTo>
                  <a:pt x="40883" y="114706"/>
                </a:moveTo>
                <a:lnTo>
                  <a:pt x="46202" y="123885"/>
                </a:lnTo>
                <a:lnTo>
                  <a:pt x="46202" y="123885"/>
                </a:lnTo>
                <a:lnTo>
                  <a:pt x="43740" y="122457"/>
                </a:lnTo>
                <a:lnTo>
                  <a:pt x="40883" y="120846"/>
                </a:lnTo>
                <a:lnTo>
                  <a:pt x="40883" y="114706"/>
                </a:lnTo>
                <a:close/>
                <a:moveTo>
                  <a:pt x="52525" y="114706"/>
                </a:moveTo>
                <a:lnTo>
                  <a:pt x="57844" y="123885"/>
                </a:lnTo>
                <a:lnTo>
                  <a:pt x="57844" y="123885"/>
                </a:lnTo>
                <a:lnTo>
                  <a:pt x="55351" y="122457"/>
                </a:lnTo>
                <a:lnTo>
                  <a:pt x="52525" y="120846"/>
                </a:lnTo>
                <a:lnTo>
                  <a:pt x="52525" y="114706"/>
                </a:lnTo>
                <a:close/>
                <a:moveTo>
                  <a:pt x="64136" y="114706"/>
                </a:moveTo>
                <a:lnTo>
                  <a:pt x="69455" y="123885"/>
                </a:lnTo>
                <a:lnTo>
                  <a:pt x="69455" y="123885"/>
                </a:lnTo>
                <a:lnTo>
                  <a:pt x="66993" y="122457"/>
                </a:lnTo>
                <a:lnTo>
                  <a:pt x="64136" y="120846"/>
                </a:lnTo>
                <a:lnTo>
                  <a:pt x="64136" y="114706"/>
                </a:lnTo>
                <a:close/>
                <a:moveTo>
                  <a:pt x="87389" y="114706"/>
                </a:moveTo>
                <a:lnTo>
                  <a:pt x="92708" y="123885"/>
                </a:lnTo>
                <a:lnTo>
                  <a:pt x="92708" y="123885"/>
                </a:lnTo>
                <a:lnTo>
                  <a:pt x="90215" y="122487"/>
                </a:lnTo>
                <a:lnTo>
                  <a:pt x="87389" y="120846"/>
                </a:lnTo>
                <a:lnTo>
                  <a:pt x="87389" y="114706"/>
                </a:lnTo>
                <a:close/>
                <a:moveTo>
                  <a:pt x="110611" y="114706"/>
                </a:moveTo>
                <a:lnTo>
                  <a:pt x="115930" y="123885"/>
                </a:lnTo>
                <a:lnTo>
                  <a:pt x="115930" y="123885"/>
                </a:lnTo>
                <a:lnTo>
                  <a:pt x="113468" y="122457"/>
                </a:lnTo>
                <a:lnTo>
                  <a:pt x="110611" y="120846"/>
                </a:lnTo>
                <a:lnTo>
                  <a:pt x="110611" y="114706"/>
                </a:lnTo>
                <a:close/>
                <a:moveTo>
                  <a:pt x="133864" y="114706"/>
                </a:moveTo>
                <a:lnTo>
                  <a:pt x="139183" y="123885"/>
                </a:lnTo>
                <a:lnTo>
                  <a:pt x="139183" y="123885"/>
                </a:lnTo>
                <a:lnTo>
                  <a:pt x="136721" y="122487"/>
                </a:lnTo>
                <a:lnTo>
                  <a:pt x="133864" y="120846"/>
                </a:lnTo>
                <a:lnTo>
                  <a:pt x="133864" y="114706"/>
                </a:lnTo>
                <a:close/>
                <a:moveTo>
                  <a:pt x="215202" y="114706"/>
                </a:moveTo>
                <a:lnTo>
                  <a:pt x="220522" y="123885"/>
                </a:lnTo>
                <a:lnTo>
                  <a:pt x="220522" y="123885"/>
                </a:lnTo>
                <a:lnTo>
                  <a:pt x="218060" y="122487"/>
                </a:lnTo>
                <a:lnTo>
                  <a:pt x="215202" y="120846"/>
                </a:lnTo>
                <a:lnTo>
                  <a:pt x="215202" y="114706"/>
                </a:lnTo>
                <a:close/>
                <a:moveTo>
                  <a:pt x="284657" y="114706"/>
                </a:moveTo>
                <a:lnTo>
                  <a:pt x="284657" y="120846"/>
                </a:lnTo>
                <a:lnTo>
                  <a:pt x="279337" y="123885"/>
                </a:lnTo>
                <a:lnTo>
                  <a:pt x="284657" y="114706"/>
                </a:lnTo>
                <a:close/>
                <a:moveTo>
                  <a:pt x="6050" y="114706"/>
                </a:moveTo>
                <a:lnTo>
                  <a:pt x="11369" y="123885"/>
                </a:lnTo>
                <a:lnTo>
                  <a:pt x="8907" y="122487"/>
                </a:lnTo>
                <a:lnTo>
                  <a:pt x="6050" y="120846"/>
                </a:lnTo>
                <a:lnTo>
                  <a:pt x="6050" y="114706"/>
                </a:lnTo>
                <a:close/>
                <a:moveTo>
                  <a:pt x="75777" y="114706"/>
                </a:moveTo>
                <a:lnTo>
                  <a:pt x="81097" y="123885"/>
                </a:lnTo>
                <a:lnTo>
                  <a:pt x="78604" y="122457"/>
                </a:lnTo>
                <a:lnTo>
                  <a:pt x="75777" y="120846"/>
                </a:lnTo>
                <a:lnTo>
                  <a:pt x="75777" y="114706"/>
                </a:lnTo>
                <a:close/>
                <a:moveTo>
                  <a:pt x="99030" y="114706"/>
                </a:moveTo>
                <a:lnTo>
                  <a:pt x="104349" y="123885"/>
                </a:lnTo>
                <a:lnTo>
                  <a:pt x="101857" y="122457"/>
                </a:lnTo>
                <a:lnTo>
                  <a:pt x="99030" y="120846"/>
                </a:lnTo>
                <a:lnTo>
                  <a:pt x="99030" y="114706"/>
                </a:lnTo>
                <a:close/>
                <a:moveTo>
                  <a:pt x="122222" y="114706"/>
                </a:moveTo>
                <a:lnTo>
                  <a:pt x="127541" y="123885"/>
                </a:lnTo>
                <a:lnTo>
                  <a:pt x="125079" y="122457"/>
                </a:lnTo>
                <a:lnTo>
                  <a:pt x="122222" y="120846"/>
                </a:lnTo>
                <a:lnTo>
                  <a:pt x="122222" y="114706"/>
                </a:lnTo>
                <a:close/>
                <a:moveTo>
                  <a:pt x="145475" y="114706"/>
                </a:moveTo>
                <a:lnTo>
                  <a:pt x="150794" y="123885"/>
                </a:lnTo>
                <a:lnTo>
                  <a:pt x="148332" y="122487"/>
                </a:lnTo>
                <a:lnTo>
                  <a:pt x="145475" y="120846"/>
                </a:lnTo>
                <a:lnTo>
                  <a:pt x="145475" y="114706"/>
                </a:lnTo>
                <a:close/>
                <a:moveTo>
                  <a:pt x="157086" y="114706"/>
                </a:moveTo>
                <a:lnTo>
                  <a:pt x="162405" y="123885"/>
                </a:lnTo>
                <a:lnTo>
                  <a:pt x="159913" y="122487"/>
                </a:lnTo>
                <a:lnTo>
                  <a:pt x="157086" y="120846"/>
                </a:lnTo>
                <a:lnTo>
                  <a:pt x="157086" y="114706"/>
                </a:lnTo>
                <a:close/>
                <a:moveTo>
                  <a:pt x="168697" y="114706"/>
                </a:moveTo>
                <a:lnTo>
                  <a:pt x="174016" y="123885"/>
                </a:lnTo>
                <a:lnTo>
                  <a:pt x="171554" y="122487"/>
                </a:lnTo>
                <a:lnTo>
                  <a:pt x="168697" y="120846"/>
                </a:lnTo>
                <a:lnTo>
                  <a:pt x="168697" y="114706"/>
                </a:lnTo>
                <a:close/>
                <a:moveTo>
                  <a:pt x="180339" y="114706"/>
                </a:moveTo>
                <a:lnTo>
                  <a:pt x="185658" y="123885"/>
                </a:lnTo>
                <a:lnTo>
                  <a:pt x="183165" y="122487"/>
                </a:lnTo>
                <a:lnTo>
                  <a:pt x="180339" y="120846"/>
                </a:lnTo>
                <a:lnTo>
                  <a:pt x="180339" y="114706"/>
                </a:lnTo>
                <a:close/>
                <a:moveTo>
                  <a:pt x="191950" y="114706"/>
                </a:moveTo>
                <a:lnTo>
                  <a:pt x="197269" y="123885"/>
                </a:lnTo>
                <a:lnTo>
                  <a:pt x="194807" y="122487"/>
                </a:lnTo>
                <a:lnTo>
                  <a:pt x="191950" y="120846"/>
                </a:lnTo>
                <a:lnTo>
                  <a:pt x="191950" y="114706"/>
                </a:lnTo>
                <a:close/>
                <a:moveTo>
                  <a:pt x="203591" y="114706"/>
                </a:moveTo>
                <a:lnTo>
                  <a:pt x="208911" y="123885"/>
                </a:lnTo>
                <a:lnTo>
                  <a:pt x="206418" y="122487"/>
                </a:lnTo>
                <a:lnTo>
                  <a:pt x="203591" y="120846"/>
                </a:lnTo>
                <a:lnTo>
                  <a:pt x="203591" y="114706"/>
                </a:lnTo>
                <a:close/>
                <a:moveTo>
                  <a:pt x="226783" y="114706"/>
                </a:moveTo>
                <a:lnTo>
                  <a:pt x="232103" y="123885"/>
                </a:lnTo>
                <a:lnTo>
                  <a:pt x="229640" y="122487"/>
                </a:lnTo>
                <a:lnTo>
                  <a:pt x="226783" y="120846"/>
                </a:lnTo>
                <a:lnTo>
                  <a:pt x="226783" y="114706"/>
                </a:lnTo>
                <a:close/>
                <a:moveTo>
                  <a:pt x="238425" y="114706"/>
                </a:moveTo>
                <a:lnTo>
                  <a:pt x="243744" y="123885"/>
                </a:lnTo>
                <a:lnTo>
                  <a:pt x="241282" y="122487"/>
                </a:lnTo>
                <a:lnTo>
                  <a:pt x="238425" y="120846"/>
                </a:lnTo>
                <a:lnTo>
                  <a:pt x="238425" y="114706"/>
                </a:lnTo>
                <a:close/>
                <a:moveTo>
                  <a:pt x="250036" y="114706"/>
                </a:moveTo>
                <a:lnTo>
                  <a:pt x="255355" y="123885"/>
                </a:lnTo>
                <a:lnTo>
                  <a:pt x="252893" y="122487"/>
                </a:lnTo>
                <a:lnTo>
                  <a:pt x="250036" y="120846"/>
                </a:lnTo>
                <a:lnTo>
                  <a:pt x="250036" y="114706"/>
                </a:lnTo>
                <a:close/>
                <a:moveTo>
                  <a:pt x="261678" y="114706"/>
                </a:moveTo>
                <a:lnTo>
                  <a:pt x="266997" y="123885"/>
                </a:lnTo>
                <a:lnTo>
                  <a:pt x="264535" y="122487"/>
                </a:lnTo>
                <a:lnTo>
                  <a:pt x="261678" y="120846"/>
                </a:lnTo>
                <a:lnTo>
                  <a:pt x="261678" y="114706"/>
                </a:lnTo>
                <a:close/>
                <a:moveTo>
                  <a:pt x="273046" y="114706"/>
                </a:moveTo>
                <a:lnTo>
                  <a:pt x="273046" y="120846"/>
                </a:lnTo>
                <a:lnTo>
                  <a:pt x="270188" y="122487"/>
                </a:lnTo>
                <a:lnTo>
                  <a:pt x="267726" y="123885"/>
                </a:lnTo>
                <a:lnTo>
                  <a:pt x="273046" y="114706"/>
                </a:lnTo>
                <a:close/>
                <a:moveTo>
                  <a:pt x="273289" y="114706"/>
                </a:moveTo>
                <a:lnTo>
                  <a:pt x="278608" y="123885"/>
                </a:lnTo>
                <a:lnTo>
                  <a:pt x="276146" y="122487"/>
                </a:lnTo>
                <a:lnTo>
                  <a:pt x="273289" y="120846"/>
                </a:lnTo>
                <a:lnTo>
                  <a:pt x="273289" y="114706"/>
                </a:lnTo>
                <a:close/>
                <a:moveTo>
                  <a:pt x="40610" y="114706"/>
                </a:moveTo>
                <a:lnTo>
                  <a:pt x="40610" y="120846"/>
                </a:lnTo>
                <a:lnTo>
                  <a:pt x="37783" y="122487"/>
                </a:lnTo>
                <a:lnTo>
                  <a:pt x="35290" y="123946"/>
                </a:lnTo>
                <a:lnTo>
                  <a:pt x="35290" y="123946"/>
                </a:lnTo>
                <a:lnTo>
                  <a:pt x="40610" y="114706"/>
                </a:lnTo>
                <a:close/>
                <a:moveTo>
                  <a:pt x="87115" y="114706"/>
                </a:moveTo>
                <a:lnTo>
                  <a:pt x="87115" y="120846"/>
                </a:lnTo>
                <a:lnTo>
                  <a:pt x="84288" y="122487"/>
                </a:lnTo>
                <a:lnTo>
                  <a:pt x="81796" y="123946"/>
                </a:lnTo>
                <a:lnTo>
                  <a:pt x="81796" y="123946"/>
                </a:lnTo>
                <a:lnTo>
                  <a:pt x="87115" y="114706"/>
                </a:lnTo>
                <a:close/>
                <a:moveTo>
                  <a:pt x="17418" y="114706"/>
                </a:moveTo>
                <a:lnTo>
                  <a:pt x="17418" y="120846"/>
                </a:lnTo>
                <a:lnTo>
                  <a:pt x="14560" y="122487"/>
                </a:lnTo>
                <a:lnTo>
                  <a:pt x="12098" y="123946"/>
                </a:lnTo>
                <a:lnTo>
                  <a:pt x="12098" y="123946"/>
                </a:lnTo>
                <a:lnTo>
                  <a:pt x="17418" y="114706"/>
                </a:lnTo>
                <a:close/>
                <a:moveTo>
                  <a:pt x="52251" y="114706"/>
                </a:moveTo>
                <a:lnTo>
                  <a:pt x="52251" y="120846"/>
                </a:lnTo>
                <a:lnTo>
                  <a:pt x="49394" y="122487"/>
                </a:lnTo>
                <a:lnTo>
                  <a:pt x="46932" y="123946"/>
                </a:lnTo>
                <a:lnTo>
                  <a:pt x="46932" y="123946"/>
                </a:lnTo>
                <a:lnTo>
                  <a:pt x="52251" y="114706"/>
                </a:lnTo>
                <a:close/>
                <a:moveTo>
                  <a:pt x="29029" y="114706"/>
                </a:moveTo>
                <a:lnTo>
                  <a:pt x="29029" y="120846"/>
                </a:lnTo>
                <a:lnTo>
                  <a:pt x="26172" y="122487"/>
                </a:lnTo>
                <a:lnTo>
                  <a:pt x="23710" y="123946"/>
                </a:lnTo>
                <a:lnTo>
                  <a:pt x="29029" y="114706"/>
                </a:lnTo>
                <a:close/>
                <a:moveTo>
                  <a:pt x="63862" y="114706"/>
                </a:moveTo>
                <a:lnTo>
                  <a:pt x="63862" y="120846"/>
                </a:lnTo>
                <a:lnTo>
                  <a:pt x="61005" y="122487"/>
                </a:lnTo>
                <a:lnTo>
                  <a:pt x="58543" y="123946"/>
                </a:lnTo>
                <a:lnTo>
                  <a:pt x="63862" y="114706"/>
                </a:lnTo>
                <a:close/>
                <a:moveTo>
                  <a:pt x="75504" y="114706"/>
                </a:moveTo>
                <a:lnTo>
                  <a:pt x="75504" y="120846"/>
                </a:lnTo>
                <a:lnTo>
                  <a:pt x="72647" y="122487"/>
                </a:lnTo>
                <a:lnTo>
                  <a:pt x="70185" y="123946"/>
                </a:lnTo>
                <a:lnTo>
                  <a:pt x="75504" y="114706"/>
                </a:lnTo>
                <a:close/>
                <a:moveTo>
                  <a:pt x="98757" y="114706"/>
                </a:moveTo>
                <a:lnTo>
                  <a:pt x="98757" y="120846"/>
                </a:lnTo>
                <a:lnTo>
                  <a:pt x="95899" y="122487"/>
                </a:lnTo>
                <a:lnTo>
                  <a:pt x="93437" y="123946"/>
                </a:lnTo>
                <a:lnTo>
                  <a:pt x="98757" y="114706"/>
                </a:lnTo>
                <a:close/>
                <a:moveTo>
                  <a:pt x="110337" y="114706"/>
                </a:moveTo>
                <a:lnTo>
                  <a:pt x="110337" y="120846"/>
                </a:lnTo>
                <a:lnTo>
                  <a:pt x="107480" y="122487"/>
                </a:lnTo>
                <a:lnTo>
                  <a:pt x="105018" y="123946"/>
                </a:lnTo>
                <a:lnTo>
                  <a:pt x="110337" y="114706"/>
                </a:lnTo>
                <a:close/>
                <a:moveTo>
                  <a:pt x="121979" y="114706"/>
                </a:moveTo>
                <a:lnTo>
                  <a:pt x="121979" y="120846"/>
                </a:lnTo>
                <a:lnTo>
                  <a:pt x="119122" y="122487"/>
                </a:lnTo>
                <a:lnTo>
                  <a:pt x="116660" y="123946"/>
                </a:lnTo>
                <a:lnTo>
                  <a:pt x="121979" y="114706"/>
                </a:lnTo>
                <a:close/>
                <a:moveTo>
                  <a:pt x="133590" y="114736"/>
                </a:moveTo>
                <a:lnTo>
                  <a:pt x="133590" y="120846"/>
                </a:lnTo>
                <a:lnTo>
                  <a:pt x="130733" y="122487"/>
                </a:lnTo>
                <a:lnTo>
                  <a:pt x="128271" y="123946"/>
                </a:lnTo>
                <a:lnTo>
                  <a:pt x="133590" y="114736"/>
                </a:lnTo>
                <a:close/>
                <a:moveTo>
                  <a:pt x="145232" y="114736"/>
                </a:moveTo>
                <a:lnTo>
                  <a:pt x="145232" y="120846"/>
                </a:lnTo>
                <a:lnTo>
                  <a:pt x="142374" y="122487"/>
                </a:lnTo>
                <a:lnTo>
                  <a:pt x="139912" y="123946"/>
                </a:lnTo>
                <a:lnTo>
                  <a:pt x="145232" y="114736"/>
                </a:lnTo>
                <a:close/>
                <a:moveTo>
                  <a:pt x="156843" y="114736"/>
                </a:moveTo>
                <a:lnTo>
                  <a:pt x="156843" y="120846"/>
                </a:lnTo>
                <a:lnTo>
                  <a:pt x="153986" y="122487"/>
                </a:lnTo>
                <a:lnTo>
                  <a:pt x="151523" y="123946"/>
                </a:lnTo>
                <a:lnTo>
                  <a:pt x="156843" y="114736"/>
                </a:lnTo>
                <a:close/>
                <a:moveTo>
                  <a:pt x="168484" y="114736"/>
                </a:moveTo>
                <a:lnTo>
                  <a:pt x="168484" y="120846"/>
                </a:lnTo>
                <a:lnTo>
                  <a:pt x="165627" y="122487"/>
                </a:lnTo>
                <a:lnTo>
                  <a:pt x="163165" y="123946"/>
                </a:lnTo>
                <a:lnTo>
                  <a:pt x="168484" y="114736"/>
                </a:lnTo>
                <a:close/>
                <a:moveTo>
                  <a:pt x="180065" y="114736"/>
                </a:moveTo>
                <a:lnTo>
                  <a:pt x="180065" y="120846"/>
                </a:lnTo>
                <a:lnTo>
                  <a:pt x="177208" y="122487"/>
                </a:lnTo>
                <a:lnTo>
                  <a:pt x="174746" y="123946"/>
                </a:lnTo>
                <a:lnTo>
                  <a:pt x="180065" y="114736"/>
                </a:lnTo>
                <a:close/>
                <a:moveTo>
                  <a:pt x="191676" y="114736"/>
                </a:moveTo>
                <a:lnTo>
                  <a:pt x="191676" y="120846"/>
                </a:lnTo>
                <a:lnTo>
                  <a:pt x="188849" y="122487"/>
                </a:lnTo>
                <a:lnTo>
                  <a:pt x="186357" y="123946"/>
                </a:lnTo>
                <a:lnTo>
                  <a:pt x="191676" y="114736"/>
                </a:lnTo>
                <a:close/>
                <a:moveTo>
                  <a:pt x="203318" y="114736"/>
                </a:moveTo>
                <a:lnTo>
                  <a:pt x="203318" y="120846"/>
                </a:lnTo>
                <a:lnTo>
                  <a:pt x="200461" y="122487"/>
                </a:lnTo>
                <a:lnTo>
                  <a:pt x="197999" y="123946"/>
                </a:lnTo>
                <a:lnTo>
                  <a:pt x="203318" y="114736"/>
                </a:lnTo>
                <a:close/>
                <a:moveTo>
                  <a:pt x="214929" y="114736"/>
                </a:moveTo>
                <a:lnTo>
                  <a:pt x="214929" y="120846"/>
                </a:lnTo>
                <a:lnTo>
                  <a:pt x="212072" y="122487"/>
                </a:lnTo>
                <a:lnTo>
                  <a:pt x="209610" y="123946"/>
                </a:lnTo>
                <a:lnTo>
                  <a:pt x="214929" y="114736"/>
                </a:lnTo>
                <a:close/>
                <a:moveTo>
                  <a:pt x="226570" y="114736"/>
                </a:moveTo>
                <a:lnTo>
                  <a:pt x="226570" y="120846"/>
                </a:lnTo>
                <a:lnTo>
                  <a:pt x="223713" y="122487"/>
                </a:lnTo>
                <a:lnTo>
                  <a:pt x="221251" y="123946"/>
                </a:lnTo>
                <a:lnTo>
                  <a:pt x="226570" y="114736"/>
                </a:lnTo>
                <a:close/>
                <a:moveTo>
                  <a:pt x="238182" y="114736"/>
                </a:moveTo>
                <a:lnTo>
                  <a:pt x="238182" y="120846"/>
                </a:lnTo>
                <a:lnTo>
                  <a:pt x="235355" y="122487"/>
                </a:lnTo>
                <a:lnTo>
                  <a:pt x="232862" y="123946"/>
                </a:lnTo>
                <a:lnTo>
                  <a:pt x="238182" y="114736"/>
                </a:lnTo>
                <a:close/>
                <a:moveTo>
                  <a:pt x="249793" y="114736"/>
                </a:moveTo>
                <a:lnTo>
                  <a:pt x="249793" y="120846"/>
                </a:lnTo>
                <a:lnTo>
                  <a:pt x="246936" y="122487"/>
                </a:lnTo>
                <a:lnTo>
                  <a:pt x="244474" y="123946"/>
                </a:lnTo>
                <a:lnTo>
                  <a:pt x="249793" y="114736"/>
                </a:lnTo>
                <a:close/>
                <a:moveTo>
                  <a:pt x="261404" y="114736"/>
                </a:moveTo>
                <a:lnTo>
                  <a:pt x="261404" y="120846"/>
                </a:lnTo>
                <a:lnTo>
                  <a:pt x="258547" y="122487"/>
                </a:lnTo>
                <a:lnTo>
                  <a:pt x="256085" y="123946"/>
                </a:lnTo>
                <a:lnTo>
                  <a:pt x="261404" y="114736"/>
                </a:lnTo>
                <a:close/>
                <a:moveTo>
                  <a:pt x="156964" y="121058"/>
                </a:moveTo>
                <a:lnTo>
                  <a:pt x="159822" y="122669"/>
                </a:lnTo>
                <a:lnTo>
                  <a:pt x="162284" y="124128"/>
                </a:lnTo>
                <a:lnTo>
                  <a:pt x="151645" y="124128"/>
                </a:lnTo>
                <a:lnTo>
                  <a:pt x="154107" y="122669"/>
                </a:lnTo>
                <a:lnTo>
                  <a:pt x="156964" y="121058"/>
                </a:lnTo>
                <a:close/>
                <a:moveTo>
                  <a:pt x="168575" y="121058"/>
                </a:moveTo>
                <a:lnTo>
                  <a:pt x="171433" y="122669"/>
                </a:lnTo>
                <a:lnTo>
                  <a:pt x="173895" y="124128"/>
                </a:lnTo>
                <a:lnTo>
                  <a:pt x="163256" y="124128"/>
                </a:lnTo>
                <a:lnTo>
                  <a:pt x="165749" y="122669"/>
                </a:lnTo>
                <a:lnTo>
                  <a:pt x="168575" y="121058"/>
                </a:lnTo>
                <a:close/>
                <a:moveTo>
                  <a:pt x="180217" y="121058"/>
                </a:moveTo>
                <a:lnTo>
                  <a:pt x="183074" y="122669"/>
                </a:lnTo>
                <a:lnTo>
                  <a:pt x="185536" y="124128"/>
                </a:lnTo>
                <a:lnTo>
                  <a:pt x="174898" y="124128"/>
                </a:lnTo>
                <a:lnTo>
                  <a:pt x="177360" y="122669"/>
                </a:lnTo>
                <a:lnTo>
                  <a:pt x="180217" y="121058"/>
                </a:lnTo>
                <a:close/>
                <a:moveTo>
                  <a:pt x="191828" y="121058"/>
                </a:moveTo>
                <a:lnTo>
                  <a:pt x="194685" y="122669"/>
                </a:lnTo>
                <a:lnTo>
                  <a:pt x="197147" y="124128"/>
                </a:lnTo>
                <a:lnTo>
                  <a:pt x="186509" y="124128"/>
                </a:lnTo>
                <a:lnTo>
                  <a:pt x="189001" y="122669"/>
                </a:lnTo>
                <a:lnTo>
                  <a:pt x="191828" y="121058"/>
                </a:lnTo>
                <a:close/>
                <a:moveTo>
                  <a:pt x="203470" y="121058"/>
                </a:moveTo>
                <a:lnTo>
                  <a:pt x="206327" y="122669"/>
                </a:lnTo>
                <a:lnTo>
                  <a:pt x="208789" y="124128"/>
                </a:lnTo>
                <a:lnTo>
                  <a:pt x="198151" y="124128"/>
                </a:lnTo>
                <a:lnTo>
                  <a:pt x="200613" y="122669"/>
                </a:lnTo>
                <a:lnTo>
                  <a:pt x="203470" y="121058"/>
                </a:lnTo>
                <a:close/>
                <a:moveTo>
                  <a:pt x="215051" y="121058"/>
                </a:moveTo>
                <a:lnTo>
                  <a:pt x="217908" y="122669"/>
                </a:lnTo>
                <a:lnTo>
                  <a:pt x="220370" y="124128"/>
                </a:lnTo>
                <a:lnTo>
                  <a:pt x="209731" y="124128"/>
                </a:lnTo>
                <a:lnTo>
                  <a:pt x="212193" y="122669"/>
                </a:lnTo>
                <a:lnTo>
                  <a:pt x="215051" y="121058"/>
                </a:lnTo>
                <a:close/>
                <a:moveTo>
                  <a:pt x="226692" y="121058"/>
                </a:moveTo>
                <a:lnTo>
                  <a:pt x="229519" y="122669"/>
                </a:lnTo>
                <a:lnTo>
                  <a:pt x="232011" y="124128"/>
                </a:lnTo>
                <a:lnTo>
                  <a:pt x="221373" y="124128"/>
                </a:lnTo>
                <a:lnTo>
                  <a:pt x="223835" y="122669"/>
                </a:lnTo>
                <a:lnTo>
                  <a:pt x="226692" y="121058"/>
                </a:lnTo>
                <a:close/>
                <a:moveTo>
                  <a:pt x="238303" y="121058"/>
                </a:moveTo>
                <a:lnTo>
                  <a:pt x="241160" y="122669"/>
                </a:lnTo>
                <a:lnTo>
                  <a:pt x="243622" y="124128"/>
                </a:lnTo>
                <a:lnTo>
                  <a:pt x="232984" y="124128"/>
                </a:lnTo>
                <a:lnTo>
                  <a:pt x="235446" y="122669"/>
                </a:lnTo>
                <a:lnTo>
                  <a:pt x="238303" y="121058"/>
                </a:lnTo>
                <a:close/>
                <a:moveTo>
                  <a:pt x="249945" y="121058"/>
                </a:moveTo>
                <a:lnTo>
                  <a:pt x="252772" y="122669"/>
                </a:lnTo>
                <a:lnTo>
                  <a:pt x="255264" y="124128"/>
                </a:lnTo>
                <a:lnTo>
                  <a:pt x="244626" y="124128"/>
                </a:lnTo>
                <a:lnTo>
                  <a:pt x="247088" y="122669"/>
                </a:lnTo>
                <a:lnTo>
                  <a:pt x="249945" y="121058"/>
                </a:lnTo>
                <a:close/>
                <a:moveTo>
                  <a:pt x="261556" y="121058"/>
                </a:moveTo>
                <a:lnTo>
                  <a:pt x="264413" y="122669"/>
                </a:lnTo>
                <a:lnTo>
                  <a:pt x="266875" y="124128"/>
                </a:lnTo>
                <a:lnTo>
                  <a:pt x="256237" y="124128"/>
                </a:lnTo>
                <a:lnTo>
                  <a:pt x="258699" y="122669"/>
                </a:lnTo>
                <a:lnTo>
                  <a:pt x="261556" y="121058"/>
                </a:lnTo>
                <a:close/>
                <a:moveTo>
                  <a:pt x="273198" y="121058"/>
                </a:moveTo>
                <a:lnTo>
                  <a:pt x="276024" y="122669"/>
                </a:lnTo>
                <a:lnTo>
                  <a:pt x="278517" y="124128"/>
                </a:lnTo>
                <a:lnTo>
                  <a:pt x="267878" y="124128"/>
                </a:lnTo>
                <a:lnTo>
                  <a:pt x="270340" y="122669"/>
                </a:lnTo>
                <a:lnTo>
                  <a:pt x="273198" y="121058"/>
                </a:lnTo>
                <a:close/>
                <a:moveTo>
                  <a:pt x="5898" y="121089"/>
                </a:moveTo>
                <a:lnTo>
                  <a:pt x="8755" y="122730"/>
                </a:lnTo>
                <a:lnTo>
                  <a:pt x="11217" y="124159"/>
                </a:lnTo>
                <a:lnTo>
                  <a:pt x="578" y="124159"/>
                </a:lnTo>
                <a:lnTo>
                  <a:pt x="5898" y="121089"/>
                </a:lnTo>
                <a:close/>
                <a:moveTo>
                  <a:pt x="17509" y="121089"/>
                </a:moveTo>
                <a:lnTo>
                  <a:pt x="20366" y="122730"/>
                </a:lnTo>
                <a:lnTo>
                  <a:pt x="22828" y="124159"/>
                </a:lnTo>
                <a:lnTo>
                  <a:pt x="12190" y="124159"/>
                </a:lnTo>
                <a:lnTo>
                  <a:pt x="14682" y="122730"/>
                </a:lnTo>
                <a:lnTo>
                  <a:pt x="17509" y="121089"/>
                </a:lnTo>
                <a:close/>
                <a:moveTo>
                  <a:pt x="29150" y="121089"/>
                </a:moveTo>
                <a:lnTo>
                  <a:pt x="32008" y="122730"/>
                </a:lnTo>
                <a:lnTo>
                  <a:pt x="34470" y="124159"/>
                </a:lnTo>
                <a:lnTo>
                  <a:pt x="23831" y="124159"/>
                </a:lnTo>
                <a:lnTo>
                  <a:pt x="26293" y="122730"/>
                </a:lnTo>
                <a:lnTo>
                  <a:pt x="29150" y="121089"/>
                </a:lnTo>
                <a:close/>
                <a:moveTo>
                  <a:pt x="40762" y="121089"/>
                </a:moveTo>
                <a:lnTo>
                  <a:pt x="43619" y="122730"/>
                </a:lnTo>
                <a:lnTo>
                  <a:pt x="46081" y="124159"/>
                </a:lnTo>
                <a:lnTo>
                  <a:pt x="35442" y="124159"/>
                </a:lnTo>
                <a:lnTo>
                  <a:pt x="37935" y="122730"/>
                </a:lnTo>
                <a:lnTo>
                  <a:pt x="40762" y="121089"/>
                </a:lnTo>
                <a:close/>
                <a:moveTo>
                  <a:pt x="52403" y="121089"/>
                </a:moveTo>
                <a:lnTo>
                  <a:pt x="55260" y="122730"/>
                </a:lnTo>
                <a:lnTo>
                  <a:pt x="57722" y="124159"/>
                </a:lnTo>
                <a:lnTo>
                  <a:pt x="47084" y="124159"/>
                </a:lnTo>
                <a:lnTo>
                  <a:pt x="49546" y="122730"/>
                </a:lnTo>
                <a:lnTo>
                  <a:pt x="52403" y="121089"/>
                </a:lnTo>
                <a:close/>
                <a:moveTo>
                  <a:pt x="64014" y="121089"/>
                </a:moveTo>
                <a:lnTo>
                  <a:pt x="66871" y="122730"/>
                </a:lnTo>
                <a:lnTo>
                  <a:pt x="69334" y="124159"/>
                </a:lnTo>
                <a:lnTo>
                  <a:pt x="58695" y="124159"/>
                </a:lnTo>
                <a:lnTo>
                  <a:pt x="61187" y="122730"/>
                </a:lnTo>
                <a:lnTo>
                  <a:pt x="64014" y="121089"/>
                </a:lnTo>
                <a:close/>
                <a:moveTo>
                  <a:pt x="75625" y="121089"/>
                </a:moveTo>
                <a:lnTo>
                  <a:pt x="78452" y="122730"/>
                </a:lnTo>
                <a:lnTo>
                  <a:pt x="80945" y="124159"/>
                </a:lnTo>
                <a:lnTo>
                  <a:pt x="70306" y="124159"/>
                </a:lnTo>
                <a:lnTo>
                  <a:pt x="72768" y="122730"/>
                </a:lnTo>
                <a:lnTo>
                  <a:pt x="75625" y="121089"/>
                </a:lnTo>
                <a:close/>
                <a:moveTo>
                  <a:pt x="87237" y="121089"/>
                </a:moveTo>
                <a:lnTo>
                  <a:pt x="90094" y="122730"/>
                </a:lnTo>
                <a:lnTo>
                  <a:pt x="92556" y="124159"/>
                </a:lnTo>
                <a:lnTo>
                  <a:pt x="81917" y="124159"/>
                </a:lnTo>
                <a:lnTo>
                  <a:pt x="84379" y="122730"/>
                </a:lnTo>
                <a:lnTo>
                  <a:pt x="87237" y="121089"/>
                </a:lnTo>
                <a:close/>
                <a:moveTo>
                  <a:pt x="98878" y="121089"/>
                </a:moveTo>
                <a:lnTo>
                  <a:pt x="101705" y="122730"/>
                </a:lnTo>
                <a:lnTo>
                  <a:pt x="104197" y="124159"/>
                </a:lnTo>
                <a:lnTo>
                  <a:pt x="93559" y="124159"/>
                </a:lnTo>
                <a:lnTo>
                  <a:pt x="96021" y="122730"/>
                </a:lnTo>
                <a:lnTo>
                  <a:pt x="98878" y="121089"/>
                </a:lnTo>
                <a:close/>
                <a:moveTo>
                  <a:pt x="110489" y="121089"/>
                </a:moveTo>
                <a:lnTo>
                  <a:pt x="113346" y="122730"/>
                </a:lnTo>
                <a:lnTo>
                  <a:pt x="115809" y="124159"/>
                </a:lnTo>
                <a:lnTo>
                  <a:pt x="105170" y="124159"/>
                </a:lnTo>
                <a:lnTo>
                  <a:pt x="107632" y="122730"/>
                </a:lnTo>
                <a:lnTo>
                  <a:pt x="110489" y="121089"/>
                </a:lnTo>
                <a:close/>
                <a:moveTo>
                  <a:pt x="122131" y="121089"/>
                </a:moveTo>
                <a:lnTo>
                  <a:pt x="124958" y="122730"/>
                </a:lnTo>
                <a:lnTo>
                  <a:pt x="127450" y="124159"/>
                </a:lnTo>
                <a:lnTo>
                  <a:pt x="116812" y="124159"/>
                </a:lnTo>
                <a:lnTo>
                  <a:pt x="119274" y="122730"/>
                </a:lnTo>
                <a:lnTo>
                  <a:pt x="122131" y="121089"/>
                </a:lnTo>
                <a:close/>
                <a:moveTo>
                  <a:pt x="133742" y="121089"/>
                </a:moveTo>
                <a:lnTo>
                  <a:pt x="136599" y="122730"/>
                </a:lnTo>
                <a:lnTo>
                  <a:pt x="139061" y="124159"/>
                </a:lnTo>
                <a:lnTo>
                  <a:pt x="128423" y="124159"/>
                </a:lnTo>
                <a:lnTo>
                  <a:pt x="130885" y="122730"/>
                </a:lnTo>
                <a:lnTo>
                  <a:pt x="133742" y="121089"/>
                </a:lnTo>
                <a:close/>
                <a:moveTo>
                  <a:pt x="145323" y="121089"/>
                </a:moveTo>
                <a:lnTo>
                  <a:pt x="148180" y="122730"/>
                </a:lnTo>
                <a:lnTo>
                  <a:pt x="150642" y="124159"/>
                </a:lnTo>
                <a:lnTo>
                  <a:pt x="140004" y="124159"/>
                </a:lnTo>
                <a:lnTo>
                  <a:pt x="142496" y="122730"/>
                </a:lnTo>
                <a:lnTo>
                  <a:pt x="145323" y="121089"/>
                </a:lnTo>
                <a:close/>
                <a:moveTo>
                  <a:pt x="11217" y="124402"/>
                </a:moveTo>
                <a:lnTo>
                  <a:pt x="5898" y="127472"/>
                </a:lnTo>
                <a:lnTo>
                  <a:pt x="578" y="124402"/>
                </a:lnTo>
                <a:close/>
                <a:moveTo>
                  <a:pt x="22828" y="124402"/>
                </a:moveTo>
                <a:lnTo>
                  <a:pt x="17509" y="127472"/>
                </a:lnTo>
                <a:lnTo>
                  <a:pt x="12190" y="124402"/>
                </a:lnTo>
                <a:close/>
                <a:moveTo>
                  <a:pt x="34470" y="124402"/>
                </a:moveTo>
                <a:lnTo>
                  <a:pt x="29150" y="127472"/>
                </a:lnTo>
                <a:lnTo>
                  <a:pt x="23831" y="124402"/>
                </a:lnTo>
                <a:close/>
                <a:moveTo>
                  <a:pt x="46081" y="124402"/>
                </a:moveTo>
                <a:lnTo>
                  <a:pt x="40762" y="127472"/>
                </a:lnTo>
                <a:lnTo>
                  <a:pt x="35442" y="124402"/>
                </a:lnTo>
                <a:close/>
                <a:moveTo>
                  <a:pt x="57722" y="124402"/>
                </a:moveTo>
                <a:lnTo>
                  <a:pt x="52403" y="127472"/>
                </a:lnTo>
                <a:lnTo>
                  <a:pt x="47084" y="124402"/>
                </a:lnTo>
                <a:close/>
                <a:moveTo>
                  <a:pt x="69334" y="124402"/>
                </a:moveTo>
                <a:lnTo>
                  <a:pt x="64014" y="127472"/>
                </a:lnTo>
                <a:lnTo>
                  <a:pt x="58695" y="124402"/>
                </a:lnTo>
                <a:close/>
                <a:moveTo>
                  <a:pt x="80945" y="124402"/>
                </a:moveTo>
                <a:lnTo>
                  <a:pt x="75625" y="127472"/>
                </a:lnTo>
                <a:lnTo>
                  <a:pt x="70306" y="124402"/>
                </a:lnTo>
                <a:close/>
                <a:moveTo>
                  <a:pt x="92556" y="124402"/>
                </a:moveTo>
                <a:lnTo>
                  <a:pt x="87237" y="127472"/>
                </a:lnTo>
                <a:lnTo>
                  <a:pt x="81917" y="124402"/>
                </a:lnTo>
                <a:close/>
                <a:moveTo>
                  <a:pt x="104197" y="124402"/>
                </a:moveTo>
                <a:lnTo>
                  <a:pt x="98878" y="127472"/>
                </a:lnTo>
                <a:lnTo>
                  <a:pt x="93559" y="124402"/>
                </a:lnTo>
                <a:close/>
                <a:moveTo>
                  <a:pt x="115809" y="124402"/>
                </a:moveTo>
                <a:lnTo>
                  <a:pt x="110489" y="127472"/>
                </a:lnTo>
                <a:lnTo>
                  <a:pt x="105170" y="124402"/>
                </a:lnTo>
                <a:close/>
                <a:moveTo>
                  <a:pt x="127450" y="124402"/>
                </a:moveTo>
                <a:lnTo>
                  <a:pt x="122131" y="127472"/>
                </a:lnTo>
                <a:lnTo>
                  <a:pt x="116812" y="124402"/>
                </a:lnTo>
                <a:close/>
                <a:moveTo>
                  <a:pt x="139061" y="124402"/>
                </a:moveTo>
                <a:lnTo>
                  <a:pt x="133742" y="127472"/>
                </a:lnTo>
                <a:lnTo>
                  <a:pt x="128423" y="124402"/>
                </a:lnTo>
                <a:close/>
                <a:moveTo>
                  <a:pt x="150642" y="124402"/>
                </a:moveTo>
                <a:lnTo>
                  <a:pt x="145323" y="127472"/>
                </a:lnTo>
                <a:lnTo>
                  <a:pt x="140004" y="124402"/>
                </a:lnTo>
                <a:close/>
                <a:moveTo>
                  <a:pt x="162284" y="124402"/>
                </a:moveTo>
                <a:lnTo>
                  <a:pt x="156964" y="127472"/>
                </a:lnTo>
                <a:lnTo>
                  <a:pt x="151645" y="124402"/>
                </a:lnTo>
                <a:close/>
                <a:moveTo>
                  <a:pt x="173895" y="124402"/>
                </a:moveTo>
                <a:lnTo>
                  <a:pt x="168575" y="127472"/>
                </a:lnTo>
                <a:lnTo>
                  <a:pt x="163256" y="124402"/>
                </a:lnTo>
                <a:close/>
                <a:moveTo>
                  <a:pt x="185536" y="124402"/>
                </a:moveTo>
                <a:lnTo>
                  <a:pt x="180217" y="127472"/>
                </a:lnTo>
                <a:lnTo>
                  <a:pt x="174898" y="124402"/>
                </a:lnTo>
                <a:close/>
                <a:moveTo>
                  <a:pt x="197147" y="124402"/>
                </a:moveTo>
                <a:lnTo>
                  <a:pt x="191828" y="127472"/>
                </a:lnTo>
                <a:lnTo>
                  <a:pt x="186509" y="124402"/>
                </a:lnTo>
                <a:close/>
                <a:moveTo>
                  <a:pt x="208789" y="124402"/>
                </a:moveTo>
                <a:lnTo>
                  <a:pt x="203470" y="127472"/>
                </a:lnTo>
                <a:lnTo>
                  <a:pt x="198151" y="124402"/>
                </a:lnTo>
                <a:close/>
                <a:moveTo>
                  <a:pt x="220370" y="124402"/>
                </a:moveTo>
                <a:lnTo>
                  <a:pt x="215051" y="127472"/>
                </a:lnTo>
                <a:lnTo>
                  <a:pt x="209731" y="124402"/>
                </a:lnTo>
                <a:close/>
                <a:moveTo>
                  <a:pt x="232011" y="124402"/>
                </a:moveTo>
                <a:lnTo>
                  <a:pt x="226692" y="127472"/>
                </a:lnTo>
                <a:lnTo>
                  <a:pt x="221373" y="124402"/>
                </a:lnTo>
                <a:close/>
                <a:moveTo>
                  <a:pt x="243622" y="124402"/>
                </a:moveTo>
                <a:lnTo>
                  <a:pt x="238303" y="127472"/>
                </a:lnTo>
                <a:lnTo>
                  <a:pt x="232984" y="124402"/>
                </a:lnTo>
                <a:close/>
                <a:moveTo>
                  <a:pt x="255264" y="124402"/>
                </a:moveTo>
                <a:lnTo>
                  <a:pt x="249945" y="127472"/>
                </a:lnTo>
                <a:lnTo>
                  <a:pt x="244626" y="124402"/>
                </a:lnTo>
                <a:close/>
                <a:moveTo>
                  <a:pt x="266875" y="124402"/>
                </a:moveTo>
                <a:lnTo>
                  <a:pt x="261556" y="127472"/>
                </a:lnTo>
                <a:lnTo>
                  <a:pt x="256237" y="124402"/>
                </a:lnTo>
                <a:close/>
                <a:moveTo>
                  <a:pt x="278517" y="124402"/>
                </a:moveTo>
                <a:lnTo>
                  <a:pt x="273198" y="127472"/>
                </a:lnTo>
                <a:lnTo>
                  <a:pt x="267878" y="124402"/>
                </a:lnTo>
                <a:close/>
                <a:moveTo>
                  <a:pt x="11369" y="124615"/>
                </a:moveTo>
                <a:lnTo>
                  <a:pt x="6050" y="133825"/>
                </a:lnTo>
                <a:lnTo>
                  <a:pt x="6050" y="127685"/>
                </a:lnTo>
                <a:lnTo>
                  <a:pt x="11369" y="124615"/>
                </a:lnTo>
                <a:close/>
                <a:moveTo>
                  <a:pt x="22980" y="124615"/>
                </a:moveTo>
                <a:lnTo>
                  <a:pt x="17661" y="133825"/>
                </a:lnTo>
                <a:lnTo>
                  <a:pt x="17661" y="127685"/>
                </a:lnTo>
                <a:lnTo>
                  <a:pt x="22980" y="124615"/>
                </a:lnTo>
                <a:close/>
                <a:moveTo>
                  <a:pt x="34622" y="124615"/>
                </a:moveTo>
                <a:lnTo>
                  <a:pt x="29302" y="133825"/>
                </a:lnTo>
                <a:lnTo>
                  <a:pt x="29302" y="127685"/>
                </a:lnTo>
                <a:lnTo>
                  <a:pt x="34622" y="124615"/>
                </a:lnTo>
                <a:close/>
                <a:moveTo>
                  <a:pt x="46202" y="124615"/>
                </a:moveTo>
                <a:lnTo>
                  <a:pt x="40883" y="133825"/>
                </a:lnTo>
                <a:lnTo>
                  <a:pt x="40883" y="127685"/>
                </a:lnTo>
                <a:lnTo>
                  <a:pt x="46202" y="124615"/>
                </a:lnTo>
                <a:close/>
                <a:moveTo>
                  <a:pt x="57844" y="124615"/>
                </a:moveTo>
                <a:lnTo>
                  <a:pt x="52525" y="133825"/>
                </a:lnTo>
                <a:lnTo>
                  <a:pt x="52525" y="127685"/>
                </a:lnTo>
                <a:lnTo>
                  <a:pt x="57844" y="124615"/>
                </a:lnTo>
                <a:close/>
                <a:moveTo>
                  <a:pt x="69455" y="124615"/>
                </a:moveTo>
                <a:lnTo>
                  <a:pt x="64136" y="133825"/>
                </a:lnTo>
                <a:lnTo>
                  <a:pt x="64136" y="127685"/>
                </a:lnTo>
                <a:lnTo>
                  <a:pt x="69455" y="124615"/>
                </a:lnTo>
                <a:close/>
                <a:moveTo>
                  <a:pt x="81097" y="124615"/>
                </a:moveTo>
                <a:lnTo>
                  <a:pt x="75777" y="133825"/>
                </a:lnTo>
                <a:lnTo>
                  <a:pt x="75777" y="127685"/>
                </a:lnTo>
                <a:lnTo>
                  <a:pt x="81097" y="124615"/>
                </a:lnTo>
                <a:close/>
                <a:moveTo>
                  <a:pt x="92708" y="124615"/>
                </a:moveTo>
                <a:lnTo>
                  <a:pt x="87389" y="133825"/>
                </a:lnTo>
                <a:lnTo>
                  <a:pt x="87389" y="127685"/>
                </a:lnTo>
                <a:lnTo>
                  <a:pt x="92708" y="124615"/>
                </a:lnTo>
                <a:close/>
                <a:moveTo>
                  <a:pt x="104349" y="124615"/>
                </a:moveTo>
                <a:lnTo>
                  <a:pt x="99030" y="133825"/>
                </a:lnTo>
                <a:lnTo>
                  <a:pt x="99030" y="127685"/>
                </a:lnTo>
                <a:lnTo>
                  <a:pt x="104349" y="124615"/>
                </a:lnTo>
                <a:close/>
                <a:moveTo>
                  <a:pt x="115930" y="124615"/>
                </a:moveTo>
                <a:lnTo>
                  <a:pt x="110611" y="133825"/>
                </a:lnTo>
                <a:lnTo>
                  <a:pt x="110611" y="127685"/>
                </a:lnTo>
                <a:lnTo>
                  <a:pt x="115930" y="124615"/>
                </a:lnTo>
                <a:close/>
                <a:moveTo>
                  <a:pt x="127541" y="124615"/>
                </a:moveTo>
                <a:lnTo>
                  <a:pt x="122222" y="133825"/>
                </a:lnTo>
                <a:lnTo>
                  <a:pt x="122222" y="127685"/>
                </a:lnTo>
                <a:lnTo>
                  <a:pt x="127541" y="124615"/>
                </a:lnTo>
                <a:close/>
                <a:moveTo>
                  <a:pt x="139183" y="124615"/>
                </a:moveTo>
                <a:lnTo>
                  <a:pt x="133864" y="133825"/>
                </a:lnTo>
                <a:lnTo>
                  <a:pt x="133864" y="127685"/>
                </a:lnTo>
                <a:lnTo>
                  <a:pt x="139183" y="124615"/>
                </a:lnTo>
                <a:close/>
                <a:moveTo>
                  <a:pt x="150794" y="124615"/>
                </a:moveTo>
                <a:lnTo>
                  <a:pt x="145475" y="133825"/>
                </a:lnTo>
                <a:lnTo>
                  <a:pt x="145475" y="127685"/>
                </a:lnTo>
                <a:lnTo>
                  <a:pt x="150794" y="124615"/>
                </a:lnTo>
                <a:close/>
                <a:moveTo>
                  <a:pt x="162436" y="124615"/>
                </a:moveTo>
                <a:lnTo>
                  <a:pt x="157116" y="133825"/>
                </a:lnTo>
                <a:lnTo>
                  <a:pt x="157116" y="127685"/>
                </a:lnTo>
                <a:lnTo>
                  <a:pt x="162436" y="124615"/>
                </a:lnTo>
                <a:close/>
                <a:moveTo>
                  <a:pt x="174047" y="124615"/>
                </a:moveTo>
                <a:lnTo>
                  <a:pt x="168727" y="133825"/>
                </a:lnTo>
                <a:lnTo>
                  <a:pt x="168727" y="127685"/>
                </a:lnTo>
                <a:lnTo>
                  <a:pt x="174047" y="124615"/>
                </a:lnTo>
                <a:close/>
                <a:moveTo>
                  <a:pt x="185658" y="124615"/>
                </a:moveTo>
                <a:lnTo>
                  <a:pt x="180339" y="133825"/>
                </a:lnTo>
                <a:lnTo>
                  <a:pt x="180339" y="127685"/>
                </a:lnTo>
                <a:lnTo>
                  <a:pt x="185658" y="124615"/>
                </a:lnTo>
                <a:close/>
                <a:moveTo>
                  <a:pt x="197269" y="124615"/>
                </a:moveTo>
                <a:lnTo>
                  <a:pt x="191950" y="133825"/>
                </a:lnTo>
                <a:lnTo>
                  <a:pt x="191950" y="127685"/>
                </a:lnTo>
                <a:lnTo>
                  <a:pt x="197269" y="124615"/>
                </a:lnTo>
                <a:close/>
                <a:moveTo>
                  <a:pt x="208911" y="124615"/>
                </a:moveTo>
                <a:lnTo>
                  <a:pt x="203591" y="133825"/>
                </a:lnTo>
                <a:lnTo>
                  <a:pt x="203591" y="127685"/>
                </a:lnTo>
                <a:lnTo>
                  <a:pt x="208911" y="124615"/>
                </a:lnTo>
                <a:close/>
                <a:moveTo>
                  <a:pt x="220522" y="124615"/>
                </a:moveTo>
                <a:lnTo>
                  <a:pt x="215202" y="133825"/>
                </a:lnTo>
                <a:lnTo>
                  <a:pt x="215202" y="127685"/>
                </a:lnTo>
                <a:lnTo>
                  <a:pt x="220522" y="124615"/>
                </a:lnTo>
                <a:close/>
                <a:moveTo>
                  <a:pt x="232163" y="124615"/>
                </a:moveTo>
                <a:lnTo>
                  <a:pt x="226844" y="133825"/>
                </a:lnTo>
                <a:lnTo>
                  <a:pt x="226844" y="127685"/>
                </a:lnTo>
                <a:lnTo>
                  <a:pt x="232163" y="124615"/>
                </a:lnTo>
                <a:close/>
                <a:moveTo>
                  <a:pt x="243774" y="124615"/>
                </a:moveTo>
                <a:lnTo>
                  <a:pt x="238455" y="133825"/>
                </a:lnTo>
                <a:lnTo>
                  <a:pt x="238455" y="127685"/>
                </a:lnTo>
                <a:lnTo>
                  <a:pt x="243774" y="124615"/>
                </a:lnTo>
                <a:close/>
                <a:moveTo>
                  <a:pt x="255355" y="124615"/>
                </a:moveTo>
                <a:lnTo>
                  <a:pt x="250036" y="133825"/>
                </a:lnTo>
                <a:lnTo>
                  <a:pt x="250036" y="127685"/>
                </a:lnTo>
                <a:lnTo>
                  <a:pt x="255355" y="124615"/>
                </a:lnTo>
                <a:close/>
                <a:moveTo>
                  <a:pt x="266997" y="124615"/>
                </a:moveTo>
                <a:lnTo>
                  <a:pt x="261678" y="133825"/>
                </a:lnTo>
                <a:lnTo>
                  <a:pt x="261678" y="127685"/>
                </a:lnTo>
                <a:lnTo>
                  <a:pt x="266997" y="124615"/>
                </a:lnTo>
                <a:close/>
                <a:moveTo>
                  <a:pt x="278608" y="124615"/>
                </a:moveTo>
                <a:lnTo>
                  <a:pt x="273289" y="133825"/>
                </a:lnTo>
                <a:lnTo>
                  <a:pt x="273289" y="127685"/>
                </a:lnTo>
                <a:lnTo>
                  <a:pt x="278608" y="124615"/>
                </a:lnTo>
                <a:close/>
                <a:moveTo>
                  <a:pt x="457" y="124645"/>
                </a:moveTo>
                <a:lnTo>
                  <a:pt x="5776" y="127685"/>
                </a:lnTo>
                <a:lnTo>
                  <a:pt x="5776" y="133855"/>
                </a:lnTo>
                <a:lnTo>
                  <a:pt x="457" y="124645"/>
                </a:lnTo>
                <a:close/>
                <a:moveTo>
                  <a:pt x="12098" y="124645"/>
                </a:moveTo>
                <a:lnTo>
                  <a:pt x="17418" y="127685"/>
                </a:lnTo>
                <a:lnTo>
                  <a:pt x="17418" y="133855"/>
                </a:lnTo>
                <a:lnTo>
                  <a:pt x="12098" y="124645"/>
                </a:lnTo>
                <a:close/>
                <a:moveTo>
                  <a:pt x="23710" y="124645"/>
                </a:moveTo>
                <a:lnTo>
                  <a:pt x="29029" y="127685"/>
                </a:lnTo>
                <a:lnTo>
                  <a:pt x="29029" y="133855"/>
                </a:lnTo>
                <a:lnTo>
                  <a:pt x="23710" y="124645"/>
                </a:lnTo>
                <a:close/>
                <a:moveTo>
                  <a:pt x="35290" y="124645"/>
                </a:moveTo>
                <a:lnTo>
                  <a:pt x="40610" y="127685"/>
                </a:lnTo>
                <a:lnTo>
                  <a:pt x="40610" y="133855"/>
                </a:lnTo>
                <a:lnTo>
                  <a:pt x="35290" y="124645"/>
                </a:lnTo>
                <a:close/>
                <a:moveTo>
                  <a:pt x="46932" y="124645"/>
                </a:moveTo>
                <a:lnTo>
                  <a:pt x="52251" y="127685"/>
                </a:lnTo>
                <a:lnTo>
                  <a:pt x="52251" y="133855"/>
                </a:lnTo>
                <a:lnTo>
                  <a:pt x="46932" y="124645"/>
                </a:lnTo>
                <a:close/>
                <a:moveTo>
                  <a:pt x="58543" y="124645"/>
                </a:moveTo>
                <a:lnTo>
                  <a:pt x="63862" y="127685"/>
                </a:lnTo>
                <a:lnTo>
                  <a:pt x="63862" y="133855"/>
                </a:lnTo>
                <a:lnTo>
                  <a:pt x="58543" y="124645"/>
                </a:lnTo>
                <a:close/>
                <a:moveTo>
                  <a:pt x="70185" y="124645"/>
                </a:moveTo>
                <a:lnTo>
                  <a:pt x="75504" y="127685"/>
                </a:lnTo>
                <a:lnTo>
                  <a:pt x="75504" y="133855"/>
                </a:lnTo>
                <a:lnTo>
                  <a:pt x="70185" y="124645"/>
                </a:lnTo>
                <a:close/>
                <a:moveTo>
                  <a:pt x="81796" y="124645"/>
                </a:moveTo>
                <a:lnTo>
                  <a:pt x="87115" y="127685"/>
                </a:lnTo>
                <a:lnTo>
                  <a:pt x="87115" y="133855"/>
                </a:lnTo>
                <a:lnTo>
                  <a:pt x="81796" y="124645"/>
                </a:lnTo>
                <a:close/>
                <a:moveTo>
                  <a:pt x="93437" y="124645"/>
                </a:moveTo>
                <a:lnTo>
                  <a:pt x="98757" y="127685"/>
                </a:lnTo>
                <a:lnTo>
                  <a:pt x="98757" y="133855"/>
                </a:lnTo>
                <a:lnTo>
                  <a:pt x="93437" y="124645"/>
                </a:lnTo>
                <a:close/>
                <a:moveTo>
                  <a:pt x="105018" y="124645"/>
                </a:moveTo>
                <a:lnTo>
                  <a:pt x="110337" y="127685"/>
                </a:lnTo>
                <a:lnTo>
                  <a:pt x="110337" y="133855"/>
                </a:lnTo>
                <a:lnTo>
                  <a:pt x="105018" y="124645"/>
                </a:lnTo>
                <a:close/>
                <a:moveTo>
                  <a:pt x="116660" y="124645"/>
                </a:moveTo>
                <a:lnTo>
                  <a:pt x="121979" y="127685"/>
                </a:lnTo>
                <a:lnTo>
                  <a:pt x="121979" y="133855"/>
                </a:lnTo>
                <a:lnTo>
                  <a:pt x="116660" y="124645"/>
                </a:lnTo>
                <a:close/>
                <a:moveTo>
                  <a:pt x="128271" y="124645"/>
                </a:moveTo>
                <a:lnTo>
                  <a:pt x="133590" y="127685"/>
                </a:lnTo>
                <a:lnTo>
                  <a:pt x="133590" y="133855"/>
                </a:lnTo>
                <a:lnTo>
                  <a:pt x="128271" y="124645"/>
                </a:lnTo>
                <a:close/>
                <a:moveTo>
                  <a:pt x="139912" y="124645"/>
                </a:moveTo>
                <a:lnTo>
                  <a:pt x="145232" y="127685"/>
                </a:lnTo>
                <a:lnTo>
                  <a:pt x="145232" y="133855"/>
                </a:lnTo>
                <a:lnTo>
                  <a:pt x="139912" y="124645"/>
                </a:lnTo>
                <a:close/>
                <a:moveTo>
                  <a:pt x="151523" y="124645"/>
                </a:moveTo>
                <a:lnTo>
                  <a:pt x="156843" y="127745"/>
                </a:lnTo>
                <a:lnTo>
                  <a:pt x="156843" y="133855"/>
                </a:lnTo>
                <a:lnTo>
                  <a:pt x="151523" y="124645"/>
                </a:lnTo>
                <a:close/>
                <a:moveTo>
                  <a:pt x="163165" y="124615"/>
                </a:moveTo>
                <a:lnTo>
                  <a:pt x="168484" y="127685"/>
                </a:lnTo>
                <a:lnTo>
                  <a:pt x="168484" y="133855"/>
                </a:lnTo>
                <a:lnTo>
                  <a:pt x="163165" y="124615"/>
                </a:lnTo>
                <a:close/>
                <a:moveTo>
                  <a:pt x="174746" y="124615"/>
                </a:moveTo>
                <a:lnTo>
                  <a:pt x="180065" y="127685"/>
                </a:lnTo>
                <a:lnTo>
                  <a:pt x="180065" y="133855"/>
                </a:lnTo>
                <a:lnTo>
                  <a:pt x="174746" y="124615"/>
                </a:lnTo>
                <a:close/>
                <a:moveTo>
                  <a:pt x="186357" y="124615"/>
                </a:moveTo>
                <a:lnTo>
                  <a:pt x="191676" y="127685"/>
                </a:lnTo>
                <a:lnTo>
                  <a:pt x="191676" y="133855"/>
                </a:lnTo>
                <a:lnTo>
                  <a:pt x="186357" y="124615"/>
                </a:lnTo>
                <a:close/>
                <a:moveTo>
                  <a:pt x="197999" y="124615"/>
                </a:moveTo>
                <a:lnTo>
                  <a:pt x="203318" y="127685"/>
                </a:lnTo>
                <a:lnTo>
                  <a:pt x="203318" y="133855"/>
                </a:lnTo>
                <a:lnTo>
                  <a:pt x="197999" y="124615"/>
                </a:lnTo>
                <a:close/>
                <a:moveTo>
                  <a:pt x="209610" y="124615"/>
                </a:moveTo>
                <a:lnTo>
                  <a:pt x="214929" y="127685"/>
                </a:lnTo>
                <a:lnTo>
                  <a:pt x="214929" y="133855"/>
                </a:lnTo>
                <a:lnTo>
                  <a:pt x="209610" y="124615"/>
                </a:lnTo>
                <a:close/>
                <a:moveTo>
                  <a:pt x="221251" y="124615"/>
                </a:moveTo>
                <a:lnTo>
                  <a:pt x="226570" y="127685"/>
                </a:lnTo>
                <a:lnTo>
                  <a:pt x="226570" y="133855"/>
                </a:lnTo>
                <a:lnTo>
                  <a:pt x="221251" y="124615"/>
                </a:lnTo>
                <a:close/>
                <a:moveTo>
                  <a:pt x="232862" y="124615"/>
                </a:moveTo>
                <a:lnTo>
                  <a:pt x="238182" y="127685"/>
                </a:lnTo>
                <a:lnTo>
                  <a:pt x="238182" y="133855"/>
                </a:lnTo>
                <a:lnTo>
                  <a:pt x="232862" y="124615"/>
                </a:lnTo>
                <a:close/>
                <a:moveTo>
                  <a:pt x="244474" y="124615"/>
                </a:moveTo>
                <a:lnTo>
                  <a:pt x="249793" y="127685"/>
                </a:lnTo>
                <a:lnTo>
                  <a:pt x="249793" y="133855"/>
                </a:lnTo>
                <a:lnTo>
                  <a:pt x="244474" y="124615"/>
                </a:lnTo>
                <a:close/>
                <a:moveTo>
                  <a:pt x="256085" y="124615"/>
                </a:moveTo>
                <a:lnTo>
                  <a:pt x="261404" y="127685"/>
                </a:lnTo>
                <a:lnTo>
                  <a:pt x="261404" y="133855"/>
                </a:lnTo>
                <a:lnTo>
                  <a:pt x="256085" y="124615"/>
                </a:lnTo>
                <a:close/>
                <a:moveTo>
                  <a:pt x="267726" y="124615"/>
                </a:moveTo>
                <a:lnTo>
                  <a:pt x="273046" y="127685"/>
                </a:lnTo>
                <a:lnTo>
                  <a:pt x="273046" y="133855"/>
                </a:lnTo>
                <a:lnTo>
                  <a:pt x="267726" y="124615"/>
                </a:lnTo>
                <a:close/>
                <a:moveTo>
                  <a:pt x="232376" y="124767"/>
                </a:moveTo>
                <a:lnTo>
                  <a:pt x="232376" y="130876"/>
                </a:lnTo>
                <a:lnTo>
                  <a:pt x="227057" y="133976"/>
                </a:lnTo>
                <a:lnTo>
                  <a:pt x="227057" y="133976"/>
                </a:lnTo>
                <a:lnTo>
                  <a:pt x="232376" y="124767"/>
                </a:lnTo>
                <a:close/>
                <a:moveTo>
                  <a:pt x="255872" y="124767"/>
                </a:moveTo>
                <a:lnTo>
                  <a:pt x="261191" y="133976"/>
                </a:lnTo>
                <a:lnTo>
                  <a:pt x="255872" y="130876"/>
                </a:lnTo>
                <a:lnTo>
                  <a:pt x="255872" y="124767"/>
                </a:lnTo>
                <a:close/>
                <a:moveTo>
                  <a:pt x="267210" y="124767"/>
                </a:moveTo>
                <a:lnTo>
                  <a:pt x="267210" y="130876"/>
                </a:lnTo>
                <a:lnTo>
                  <a:pt x="261890" y="133976"/>
                </a:lnTo>
                <a:lnTo>
                  <a:pt x="267210" y="124767"/>
                </a:lnTo>
                <a:close/>
                <a:moveTo>
                  <a:pt x="267483" y="124767"/>
                </a:moveTo>
                <a:lnTo>
                  <a:pt x="272802" y="133976"/>
                </a:lnTo>
                <a:lnTo>
                  <a:pt x="267483" y="130876"/>
                </a:lnTo>
                <a:lnTo>
                  <a:pt x="267483" y="124767"/>
                </a:lnTo>
                <a:close/>
                <a:moveTo>
                  <a:pt x="278851" y="124767"/>
                </a:moveTo>
                <a:lnTo>
                  <a:pt x="278851" y="130876"/>
                </a:lnTo>
                <a:lnTo>
                  <a:pt x="273532" y="133976"/>
                </a:lnTo>
                <a:lnTo>
                  <a:pt x="278851" y="124767"/>
                </a:lnTo>
                <a:close/>
                <a:moveTo>
                  <a:pt x="244" y="124767"/>
                </a:moveTo>
                <a:lnTo>
                  <a:pt x="5563" y="133976"/>
                </a:lnTo>
                <a:lnTo>
                  <a:pt x="214" y="130876"/>
                </a:lnTo>
                <a:lnTo>
                  <a:pt x="214" y="124767"/>
                </a:lnTo>
                <a:close/>
                <a:moveTo>
                  <a:pt x="11855" y="124767"/>
                </a:moveTo>
                <a:lnTo>
                  <a:pt x="17174" y="133976"/>
                </a:lnTo>
                <a:lnTo>
                  <a:pt x="11855" y="130876"/>
                </a:lnTo>
                <a:lnTo>
                  <a:pt x="11855" y="124767"/>
                </a:lnTo>
                <a:close/>
                <a:moveTo>
                  <a:pt x="23497" y="124767"/>
                </a:moveTo>
                <a:lnTo>
                  <a:pt x="28816" y="133976"/>
                </a:lnTo>
                <a:lnTo>
                  <a:pt x="23497" y="130876"/>
                </a:lnTo>
                <a:lnTo>
                  <a:pt x="23497" y="124767"/>
                </a:lnTo>
                <a:close/>
                <a:moveTo>
                  <a:pt x="35078" y="124767"/>
                </a:moveTo>
                <a:lnTo>
                  <a:pt x="40397" y="133976"/>
                </a:lnTo>
                <a:lnTo>
                  <a:pt x="35078" y="130876"/>
                </a:lnTo>
                <a:lnTo>
                  <a:pt x="35078" y="124767"/>
                </a:lnTo>
                <a:close/>
                <a:moveTo>
                  <a:pt x="46689" y="124767"/>
                </a:moveTo>
                <a:lnTo>
                  <a:pt x="52008" y="133976"/>
                </a:lnTo>
                <a:lnTo>
                  <a:pt x="46689" y="130876"/>
                </a:lnTo>
                <a:lnTo>
                  <a:pt x="46689" y="124767"/>
                </a:lnTo>
                <a:close/>
                <a:moveTo>
                  <a:pt x="58330" y="124767"/>
                </a:moveTo>
                <a:lnTo>
                  <a:pt x="63650" y="133976"/>
                </a:lnTo>
                <a:lnTo>
                  <a:pt x="58330" y="130876"/>
                </a:lnTo>
                <a:lnTo>
                  <a:pt x="58330" y="124767"/>
                </a:lnTo>
                <a:close/>
                <a:moveTo>
                  <a:pt x="69941" y="124767"/>
                </a:moveTo>
                <a:lnTo>
                  <a:pt x="75261" y="133976"/>
                </a:lnTo>
                <a:lnTo>
                  <a:pt x="69941" y="130876"/>
                </a:lnTo>
                <a:lnTo>
                  <a:pt x="69941" y="124767"/>
                </a:lnTo>
                <a:close/>
                <a:moveTo>
                  <a:pt x="81583" y="124767"/>
                </a:moveTo>
                <a:lnTo>
                  <a:pt x="86902" y="133976"/>
                </a:lnTo>
                <a:lnTo>
                  <a:pt x="81583" y="130876"/>
                </a:lnTo>
                <a:lnTo>
                  <a:pt x="81583" y="124767"/>
                </a:lnTo>
                <a:close/>
                <a:moveTo>
                  <a:pt x="93194" y="124767"/>
                </a:moveTo>
                <a:lnTo>
                  <a:pt x="98513" y="133976"/>
                </a:lnTo>
                <a:lnTo>
                  <a:pt x="93194" y="130876"/>
                </a:lnTo>
                <a:lnTo>
                  <a:pt x="93194" y="124767"/>
                </a:lnTo>
                <a:close/>
                <a:moveTo>
                  <a:pt x="104775" y="124767"/>
                </a:moveTo>
                <a:lnTo>
                  <a:pt x="110094" y="133976"/>
                </a:lnTo>
                <a:lnTo>
                  <a:pt x="104775" y="130876"/>
                </a:lnTo>
                <a:lnTo>
                  <a:pt x="104775" y="124767"/>
                </a:lnTo>
                <a:close/>
                <a:moveTo>
                  <a:pt x="116416" y="124767"/>
                </a:moveTo>
                <a:lnTo>
                  <a:pt x="121736" y="133976"/>
                </a:lnTo>
                <a:lnTo>
                  <a:pt x="116416" y="130876"/>
                </a:lnTo>
                <a:lnTo>
                  <a:pt x="116416" y="124767"/>
                </a:lnTo>
                <a:close/>
                <a:moveTo>
                  <a:pt x="128058" y="124767"/>
                </a:moveTo>
                <a:lnTo>
                  <a:pt x="133377" y="133976"/>
                </a:lnTo>
                <a:lnTo>
                  <a:pt x="128058" y="130876"/>
                </a:lnTo>
                <a:lnTo>
                  <a:pt x="128058" y="124767"/>
                </a:lnTo>
                <a:close/>
                <a:moveTo>
                  <a:pt x="139669" y="124767"/>
                </a:moveTo>
                <a:lnTo>
                  <a:pt x="144988" y="133976"/>
                </a:lnTo>
                <a:lnTo>
                  <a:pt x="139669" y="130876"/>
                </a:lnTo>
                <a:lnTo>
                  <a:pt x="139669" y="124767"/>
                </a:lnTo>
                <a:close/>
                <a:moveTo>
                  <a:pt x="151311" y="124767"/>
                </a:moveTo>
                <a:lnTo>
                  <a:pt x="156630" y="133976"/>
                </a:lnTo>
                <a:lnTo>
                  <a:pt x="151311" y="130876"/>
                </a:lnTo>
                <a:lnTo>
                  <a:pt x="151311" y="124767"/>
                </a:lnTo>
                <a:close/>
                <a:moveTo>
                  <a:pt x="162648" y="124767"/>
                </a:moveTo>
                <a:lnTo>
                  <a:pt x="162648" y="130876"/>
                </a:lnTo>
                <a:lnTo>
                  <a:pt x="157329" y="133976"/>
                </a:lnTo>
                <a:lnTo>
                  <a:pt x="162648" y="124767"/>
                </a:lnTo>
                <a:close/>
                <a:moveTo>
                  <a:pt x="162922" y="124767"/>
                </a:moveTo>
                <a:lnTo>
                  <a:pt x="168241" y="133976"/>
                </a:lnTo>
                <a:lnTo>
                  <a:pt x="162922" y="130876"/>
                </a:lnTo>
                <a:lnTo>
                  <a:pt x="162922" y="124767"/>
                </a:lnTo>
                <a:close/>
                <a:moveTo>
                  <a:pt x="174290" y="124767"/>
                </a:moveTo>
                <a:lnTo>
                  <a:pt x="174290" y="130876"/>
                </a:lnTo>
                <a:lnTo>
                  <a:pt x="168971" y="133976"/>
                </a:lnTo>
                <a:lnTo>
                  <a:pt x="174290" y="124767"/>
                </a:lnTo>
                <a:close/>
                <a:moveTo>
                  <a:pt x="174503" y="124767"/>
                </a:moveTo>
                <a:lnTo>
                  <a:pt x="179822" y="133976"/>
                </a:lnTo>
                <a:lnTo>
                  <a:pt x="174503" y="130876"/>
                </a:lnTo>
                <a:lnTo>
                  <a:pt x="174503" y="124767"/>
                </a:lnTo>
                <a:close/>
                <a:moveTo>
                  <a:pt x="185871" y="124767"/>
                </a:moveTo>
                <a:lnTo>
                  <a:pt x="185871" y="130876"/>
                </a:lnTo>
                <a:lnTo>
                  <a:pt x="180551" y="133976"/>
                </a:lnTo>
                <a:lnTo>
                  <a:pt x="185871" y="124767"/>
                </a:lnTo>
                <a:close/>
                <a:moveTo>
                  <a:pt x="186144" y="124767"/>
                </a:moveTo>
                <a:lnTo>
                  <a:pt x="191463" y="133976"/>
                </a:lnTo>
                <a:lnTo>
                  <a:pt x="186144" y="130876"/>
                </a:lnTo>
                <a:lnTo>
                  <a:pt x="186144" y="124767"/>
                </a:lnTo>
                <a:close/>
                <a:moveTo>
                  <a:pt x="197512" y="124767"/>
                </a:moveTo>
                <a:lnTo>
                  <a:pt x="197512" y="130876"/>
                </a:lnTo>
                <a:lnTo>
                  <a:pt x="192193" y="133976"/>
                </a:lnTo>
                <a:lnTo>
                  <a:pt x="197512" y="124767"/>
                </a:lnTo>
                <a:close/>
                <a:moveTo>
                  <a:pt x="197755" y="124767"/>
                </a:moveTo>
                <a:lnTo>
                  <a:pt x="203075" y="133976"/>
                </a:lnTo>
                <a:lnTo>
                  <a:pt x="197755" y="130876"/>
                </a:lnTo>
                <a:lnTo>
                  <a:pt x="197755" y="124767"/>
                </a:lnTo>
                <a:close/>
                <a:moveTo>
                  <a:pt x="209123" y="124767"/>
                </a:moveTo>
                <a:lnTo>
                  <a:pt x="209123" y="130876"/>
                </a:lnTo>
                <a:lnTo>
                  <a:pt x="203804" y="133976"/>
                </a:lnTo>
                <a:lnTo>
                  <a:pt x="209123" y="124767"/>
                </a:lnTo>
                <a:close/>
                <a:moveTo>
                  <a:pt x="209397" y="124767"/>
                </a:moveTo>
                <a:lnTo>
                  <a:pt x="214716" y="133976"/>
                </a:lnTo>
                <a:lnTo>
                  <a:pt x="209397" y="130876"/>
                </a:lnTo>
                <a:lnTo>
                  <a:pt x="209397" y="124767"/>
                </a:lnTo>
                <a:close/>
                <a:moveTo>
                  <a:pt x="220765" y="124767"/>
                </a:moveTo>
                <a:lnTo>
                  <a:pt x="220765" y="130876"/>
                </a:lnTo>
                <a:lnTo>
                  <a:pt x="215446" y="133976"/>
                </a:lnTo>
                <a:lnTo>
                  <a:pt x="220765" y="124767"/>
                </a:lnTo>
                <a:close/>
                <a:moveTo>
                  <a:pt x="221008" y="124767"/>
                </a:moveTo>
                <a:lnTo>
                  <a:pt x="226327" y="133976"/>
                </a:lnTo>
                <a:lnTo>
                  <a:pt x="221008" y="130876"/>
                </a:lnTo>
                <a:lnTo>
                  <a:pt x="221008" y="124767"/>
                </a:lnTo>
                <a:close/>
                <a:moveTo>
                  <a:pt x="232650" y="124767"/>
                </a:moveTo>
                <a:lnTo>
                  <a:pt x="237969" y="133976"/>
                </a:lnTo>
                <a:lnTo>
                  <a:pt x="232650" y="130876"/>
                </a:lnTo>
                <a:lnTo>
                  <a:pt x="232650" y="124767"/>
                </a:lnTo>
                <a:close/>
                <a:moveTo>
                  <a:pt x="243957" y="124767"/>
                </a:moveTo>
                <a:lnTo>
                  <a:pt x="243957" y="130876"/>
                </a:lnTo>
                <a:lnTo>
                  <a:pt x="238638" y="133976"/>
                </a:lnTo>
                <a:lnTo>
                  <a:pt x="243957" y="124767"/>
                </a:lnTo>
                <a:close/>
                <a:moveTo>
                  <a:pt x="244230" y="124767"/>
                </a:moveTo>
                <a:lnTo>
                  <a:pt x="249550" y="133976"/>
                </a:lnTo>
                <a:lnTo>
                  <a:pt x="244230" y="130876"/>
                </a:lnTo>
                <a:lnTo>
                  <a:pt x="244230" y="124767"/>
                </a:lnTo>
                <a:close/>
                <a:moveTo>
                  <a:pt x="255598" y="124767"/>
                </a:moveTo>
                <a:lnTo>
                  <a:pt x="255598" y="130876"/>
                </a:lnTo>
                <a:lnTo>
                  <a:pt x="250279" y="133976"/>
                </a:lnTo>
                <a:lnTo>
                  <a:pt x="255598" y="124767"/>
                </a:lnTo>
                <a:close/>
                <a:moveTo>
                  <a:pt x="46446" y="124767"/>
                </a:moveTo>
                <a:lnTo>
                  <a:pt x="46446" y="130937"/>
                </a:lnTo>
                <a:lnTo>
                  <a:pt x="41126" y="134007"/>
                </a:lnTo>
                <a:lnTo>
                  <a:pt x="41126" y="134007"/>
                </a:lnTo>
                <a:lnTo>
                  <a:pt x="46446" y="124767"/>
                </a:lnTo>
                <a:close/>
                <a:moveTo>
                  <a:pt x="58057" y="124767"/>
                </a:moveTo>
                <a:lnTo>
                  <a:pt x="58057" y="130937"/>
                </a:lnTo>
                <a:lnTo>
                  <a:pt x="52737" y="134007"/>
                </a:lnTo>
                <a:lnTo>
                  <a:pt x="52737" y="134007"/>
                </a:lnTo>
                <a:lnTo>
                  <a:pt x="58057" y="124767"/>
                </a:lnTo>
                <a:close/>
                <a:moveTo>
                  <a:pt x="34834" y="124767"/>
                </a:moveTo>
                <a:lnTo>
                  <a:pt x="34834" y="130937"/>
                </a:lnTo>
                <a:lnTo>
                  <a:pt x="29515" y="134007"/>
                </a:lnTo>
                <a:lnTo>
                  <a:pt x="29515" y="134007"/>
                </a:lnTo>
                <a:lnTo>
                  <a:pt x="34834" y="124767"/>
                </a:lnTo>
                <a:close/>
                <a:moveTo>
                  <a:pt x="69698" y="124767"/>
                </a:moveTo>
                <a:lnTo>
                  <a:pt x="69698" y="130937"/>
                </a:lnTo>
                <a:lnTo>
                  <a:pt x="64379" y="134007"/>
                </a:lnTo>
                <a:lnTo>
                  <a:pt x="64379" y="134007"/>
                </a:lnTo>
                <a:lnTo>
                  <a:pt x="69698" y="124767"/>
                </a:lnTo>
                <a:close/>
                <a:moveTo>
                  <a:pt x="81309" y="124767"/>
                </a:moveTo>
                <a:lnTo>
                  <a:pt x="81309" y="130937"/>
                </a:lnTo>
                <a:lnTo>
                  <a:pt x="75990" y="134007"/>
                </a:lnTo>
                <a:lnTo>
                  <a:pt x="75990" y="134007"/>
                </a:lnTo>
                <a:lnTo>
                  <a:pt x="81309" y="124767"/>
                </a:lnTo>
                <a:close/>
                <a:moveTo>
                  <a:pt x="92951" y="124767"/>
                </a:moveTo>
                <a:lnTo>
                  <a:pt x="92951" y="130937"/>
                </a:lnTo>
                <a:lnTo>
                  <a:pt x="87632" y="134007"/>
                </a:lnTo>
                <a:lnTo>
                  <a:pt x="87632" y="134007"/>
                </a:lnTo>
                <a:lnTo>
                  <a:pt x="92951" y="124767"/>
                </a:lnTo>
                <a:close/>
                <a:moveTo>
                  <a:pt x="104562" y="124767"/>
                </a:moveTo>
                <a:lnTo>
                  <a:pt x="104562" y="130937"/>
                </a:lnTo>
                <a:lnTo>
                  <a:pt x="99243" y="134007"/>
                </a:lnTo>
                <a:lnTo>
                  <a:pt x="99243" y="134007"/>
                </a:lnTo>
                <a:lnTo>
                  <a:pt x="104562" y="124767"/>
                </a:lnTo>
                <a:close/>
                <a:moveTo>
                  <a:pt x="116143" y="124767"/>
                </a:moveTo>
                <a:lnTo>
                  <a:pt x="116143" y="130937"/>
                </a:lnTo>
                <a:lnTo>
                  <a:pt x="110824" y="134007"/>
                </a:lnTo>
                <a:lnTo>
                  <a:pt x="110824" y="134007"/>
                </a:lnTo>
                <a:lnTo>
                  <a:pt x="116143" y="124767"/>
                </a:lnTo>
                <a:close/>
                <a:moveTo>
                  <a:pt x="127784" y="124767"/>
                </a:moveTo>
                <a:lnTo>
                  <a:pt x="127784" y="130937"/>
                </a:lnTo>
                <a:lnTo>
                  <a:pt x="122465" y="134007"/>
                </a:lnTo>
                <a:lnTo>
                  <a:pt x="122465" y="134007"/>
                </a:lnTo>
                <a:lnTo>
                  <a:pt x="127784" y="124767"/>
                </a:lnTo>
                <a:close/>
                <a:moveTo>
                  <a:pt x="139396" y="124767"/>
                </a:moveTo>
                <a:lnTo>
                  <a:pt x="139396" y="130937"/>
                </a:lnTo>
                <a:lnTo>
                  <a:pt x="134076" y="134007"/>
                </a:lnTo>
                <a:lnTo>
                  <a:pt x="134076" y="134007"/>
                </a:lnTo>
                <a:lnTo>
                  <a:pt x="139396" y="124767"/>
                </a:lnTo>
                <a:close/>
                <a:moveTo>
                  <a:pt x="151037" y="124767"/>
                </a:moveTo>
                <a:lnTo>
                  <a:pt x="151037" y="130937"/>
                </a:lnTo>
                <a:lnTo>
                  <a:pt x="145718" y="134007"/>
                </a:lnTo>
                <a:lnTo>
                  <a:pt x="145718" y="134007"/>
                </a:lnTo>
                <a:lnTo>
                  <a:pt x="151037" y="124767"/>
                </a:lnTo>
                <a:close/>
                <a:moveTo>
                  <a:pt x="11582" y="124767"/>
                </a:moveTo>
                <a:lnTo>
                  <a:pt x="11582" y="130937"/>
                </a:lnTo>
                <a:lnTo>
                  <a:pt x="6262" y="134007"/>
                </a:lnTo>
                <a:lnTo>
                  <a:pt x="11582" y="124767"/>
                </a:lnTo>
                <a:close/>
                <a:moveTo>
                  <a:pt x="23223" y="124767"/>
                </a:moveTo>
                <a:lnTo>
                  <a:pt x="23223" y="130937"/>
                </a:lnTo>
                <a:lnTo>
                  <a:pt x="17904" y="134007"/>
                </a:lnTo>
                <a:lnTo>
                  <a:pt x="23223" y="124767"/>
                </a:lnTo>
                <a:close/>
                <a:moveTo>
                  <a:pt x="69820" y="131119"/>
                </a:moveTo>
                <a:lnTo>
                  <a:pt x="75048" y="134128"/>
                </a:lnTo>
                <a:lnTo>
                  <a:pt x="75139" y="134189"/>
                </a:lnTo>
                <a:lnTo>
                  <a:pt x="64501" y="134189"/>
                </a:lnTo>
                <a:lnTo>
                  <a:pt x="64622" y="134128"/>
                </a:lnTo>
                <a:lnTo>
                  <a:pt x="69820" y="131119"/>
                </a:lnTo>
                <a:close/>
                <a:moveTo>
                  <a:pt x="127936" y="131119"/>
                </a:moveTo>
                <a:lnTo>
                  <a:pt x="133134" y="134128"/>
                </a:lnTo>
                <a:lnTo>
                  <a:pt x="133256" y="134189"/>
                </a:lnTo>
                <a:lnTo>
                  <a:pt x="122617" y="134189"/>
                </a:lnTo>
                <a:lnTo>
                  <a:pt x="122739" y="134128"/>
                </a:lnTo>
                <a:lnTo>
                  <a:pt x="127936" y="131119"/>
                </a:lnTo>
                <a:close/>
                <a:moveTo>
                  <a:pt x="139548" y="131119"/>
                </a:moveTo>
                <a:lnTo>
                  <a:pt x="144776" y="134128"/>
                </a:lnTo>
                <a:lnTo>
                  <a:pt x="144867" y="134189"/>
                </a:lnTo>
                <a:lnTo>
                  <a:pt x="134228" y="134189"/>
                </a:lnTo>
                <a:lnTo>
                  <a:pt x="134350" y="134128"/>
                </a:lnTo>
                <a:lnTo>
                  <a:pt x="139548" y="131119"/>
                </a:lnTo>
                <a:close/>
                <a:moveTo>
                  <a:pt x="151159" y="131119"/>
                </a:moveTo>
                <a:lnTo>
                  <a:pt x="156356" y="134128"/>
                </a:lnTo>
                <a:lnTo>
                  <a:pt x="156478" y="134189"/>
                </a:lnTo>
                <a:lnTo>
                  <a:pt x="145840" y="134189"/>
                </a:lnTo>
                <a:lnTo>
                  <a:pt x="145931" y="134128"/>
                </a:lnTo>
                <a:lnTo>
                  <a:pt x="151159" y="131119"/>
                </a:lnTo>
                <a:close/>
                <a:moveTo>
                  <a:pt x="162770" y="131119"/>
                </a:moveTo>
                <a:lnTo>
                  <a:pt x="167968" y="134128"/>
                </a:lnTo>
                <a:lnTo>
                  <a:pt x="168089" y="134189"/>
                </a:lnTo>
                <a:lnTo>
                  <a:pt x="157451" y="134189"/>
                </a:lnTo>
                <a:lnTo>
                  <a:pt x="157572" y="134128"/>
                </a:lnTo>
                <a:lnTo>
                  <a:pt x="162770" y="131119"/>
                </a:lnTo>
                <a:close/>
                <a:moveTo>
                  <a:pt x="174411" y="131119"/>
                </a:moveTo>
                <a:lnTo>
                  <a:pt x="179609" y="134128"/>
                </a:lnTo>
                <a:lnTo>
                  <a:pt x="179731" y="134189"/>
                </a:lnTo>
                <a:lnTo>
                  <a:pt x="169092" y="134189"/>
                </a:lnTo>
                <a:lnTo>
                  <a:pt x="169183" y="134128"/>
                </a:lnTo>
                <a:lnTo>
                  <a:pt x="174411" y="131119"/>
                </a:lnTo>
                <a:close/>
                <a:moveTo>
                  <a:pt x="186023" y="131119"/>
                </a:moveTo>
                <a:lnTo>
                  <a:pt x="191220" y="134128"/>
                </a:lnTo>
                <a:lnTo>
                  <a:pt x="191342" y="134189"/>
                </a:lnTo>
                <a:lnTo>
                  <a:pt x="180703" y="134189"/>
                </a:lnTo>
                <a:lnTo>
                  <a:pt x="180825" y="134128"/>
                </a:lnTo>
                <a:lnTo>
                  <a:pt x="186023" y="131119"/>
                </a:lnTo>
                <a:close/>
                <a:moveTo>
                  <a:pt x="197634" y="131119"/>
                </a:moveTo>
                <a:lnTo>
                  <a:pt x="202862" y="134128"/>
                </a:lnTo>
                <a:lnTo>
                  <a:pt x="202953" y="134189"/>
                </a:lnTo>
                <a:lnTo>
                  <a:pt x="192315" y="134189"/>
                </a:lnTo>
                <a:lnTo>
                  <a:pt x="192436" y="134128"/>
                </a:lnTo>
                <a:lnTo>
                  <a:pt x="197634" y="131119"/>
                </a:lnTo>
                <a:close/>
                <a:moveTo>
                  <a:pt x="209245" y="131119"/>
                </a:moveTo>
                <a:lnTo>
                  <a:pt x="214443" y="134128"/>
                </a:lnTo>
                <a:lnTo>
                  <a:pt x="214564" y="134189"/>
                </a:lnTo>
                <a:lnTo>
                  <a:pt x="203926" y="134189"/>
                </a:lnTo>
                <a:lnTo>
                  <a:pt x="204017" y="134128"/>
                </a:lnTo>
                <a:lnTo>
                  <a:pt x="209245" y="131119"/>
                </a:lnTo>
                <a:close/>
                <a:moveTo>
                  <a:pt x="220856" y="131119"/>
                </a:moveTo>
                <a:lnTo>
                  <a:pt x="226084" y="134128"/>
                </a:lnTo>
                <a:lnTo>
                  <a:pt x="226175" y="134189"/>
                </a:lnTo>
                <a:lnTo>
                  <a:pt x="215537" y="134189"/>
                </a:lnTo>
                <a:lnTo>
                  <a:pt x="215658" y="134128"/>
                </a:lnTo>
                <a:lnTo>
                  <a:pt x="220856" y="131119"/>
                </a:lnTo>
                <a:close/>
                <a:moveTo>
                  <a:pt x="232498" y="131119"/>
                </a:moveTo>
                <a:lnTo>
                  <a:pt x="237695" y="134128"/>
                </a:lnTo>
                <a:lnTo>
                  <a:pt x="237817" y="134189"/>
                </a:lnTo>
                <a:lnTo>
                  <a:pt x="227178" y="134189"/>
                </a:lnTo>
                <a:lnTo>
                  <a:pt x="227270" y="134128"/>
                </a:lnTo>
                <a:lnTo>
                  <a:pt x="232498" y="131119"/>
                </a:lnTo>
                <a:close/>
                <a:moveTo>
                  <a:pt x="244109" y="131119"/>
                </a:moveTo>
                <a:lnTo>
                  <a:pt x="249337" y="134128"/>
                </a:lnTo>
                <a:lnTo>
                  <a:pt x="249428" y="134189"/>
                </a:lnTo>
                <a:lnTo>
                  <a:pt x="238790" y="134189"/>
                </a:lnTo>
                <a:lnTo>
                  <a:pt x="238911" y="134128"/>
                </a:lnTo>
                <a:lnTo>
                  <a:pt x="244109" y="131119"/>
                </a:lnTo>
                <a:close/>
                <a:moveTo>
                  <a:pt x="255750" y="131119"/>
                </a:moveTo>
                <a:lnTo>
                  <a:pt x="260948" y="134128"/>
                </a:lnTo>
                <a:lnTo>
                  <a:pt x="261070" y="134189"/>
                </a:lnTo>
                <a:lnTo>
                  <a:pt x="250431" y="134189"/>
                </a:lnTo>
                <a:lnTo>
                  <a:pt x="250553" y="134128"/>
                </a:lnTo>
                <a:lnTo>
                  <a:pt x="255750" y="131119"/>
                </a:lnTo>
                <a:close/>
                <a:moveTo>
                  <a:pt x="267362" y="131119"/>
                </a:moveTo>
                <a:lnTo>
                  <a:pt x="272590" y="134128"/>
                </a:lnTo>
                <a:lnTo>
                  <a:pt x="272681" y="134189"/>
                </a:lnTo>
                <a:lnTo>
                  <a:pt x="262042" y="134189"/>
                </a:lnTo>
                <a:lnTo>
                  <a:pt x="262164" y="134128"/>
                </a:lnTo>
                <a:lnTo>
                  <a:pt x="267362" y="131119"/>
                </a:lnTo>
                <a:close/>
                <a:moveTo>
                  <a:pt x="279003" y="131119"/>
                </a:moveTo>
                <a:lnTo>
                  <a:pt x="284322" y="134189"/>
                </a:lnTo>
                <a:lnTo>
                  <a:pt x="273684" y="134189"/>
                </a:lnTo>
                <a:lnTo>
                  <a:pt x="273805" y="134128"/>
                </a:lnTo>
                <a:lnTo>
                  <a:pt x="279003" y="131119"/>
                </a:lnTo>
                <a:close/>
                <a:moveTo>
                  <a:pt x="11703" y="131150"/>
                </a:moveTo>
                <a:lnTo>
                  <a:pt x="16901" y="134159"/>
                </a:lnTo>
                <a:lnTo>
                  <a:pt x="17023" y="134220"/>
                </a:lnTo>
                <a:lnTo>
                  <a:pt x="6384" y="134220"/>
                </a:lnTo>
                <a:lnTo>
                  <a:pt x="6506" y="134159"/>
                </a:lnTo>
                <a:lnTo>
                  <a:pt x="11703" y="131150"/>
                </a:lnTo>
                <a:close/>
                <a:moveTo>
                  <a:pt x="23345" y="131150"/>
                </a:moveTo>
                <a:lnTo>
                  <a:pt x="28542" y="134159"/>
                </a:lnTo>
                <a:lnTo>
                  <a:pt x="28664" y="134220"/>
                </a:lnTo>
                <a:lnTo>
                  <a:pt x="18026" y="134220"/>
                </a:lnTo>
                <a:lnTo>
                  <a:pt x="18117" y="134159"/>
                </a:lnTo>
                <a:lnTo>
                  <a:pt x="23345" y="131150"/>
                </a:lnTo>
                <a:close/>
                <a:moveTo>
                  <a:pt x="34956" y="131150"/>
                </a:moveTo>
                <a:lnTo>
                  <a:pt x="40154" y="134159"/>
                </a:lnTo>
                <a:lnTo>
                  <a:pt x="40275" y="134220"/>
                </a:lnTo>
                <a:lnTo>
                  <a:pt x="29637" y="134220"/>
                </a:lnTo>
                <a:lnTo>
                  <a:pt x="29758" y="134159"/>
                </a:lnTo>
                <a:lnTo>
                  <a:pt x="34956" y="131150"/>
                </a:lnTo>
                <a:close/>
                <a:moveTo>
                  <a:pt x="46598" y="131150"/>
                </a:moveTo>
                <a:lnTo>
                  <a:pt x="51795" y="134159"/>
                </a:lnTo>
                <a:lnTo>
                  <a:pt x="51917" y="134220"/>
                </a:lnTo>
                <a:lnTo>
                  <a:pt x="41278" y="134220"/>
                </a:lnTo>
                <a:lnTo>
                  <a:pt x="41369" y="134159"/>
                </a:lnTo>
                <a:lnTo>
                  <a:pt x="46598" y="131150"/>
                </a:lnTo>
                <a:close/>
                <a:moveTo>
                  <a:pt x="58178" y="131150"/>
                </a:moveTo>
                <a:lnTo>
                  <a:pt x="63376" y="134159"/>
                </a:lnTo>
                <a:lnTo>
                  <a:pt x="63498" y="134220"/>
                </a:lnTo>
                <a:lnTo>
                  <a:pt x="52859" y="134220"/>
                </a:lnTo>
                <a:lnTo>
                  <a:pt x="52981" y="134159"/>
                </a:lnTo>
                <a:lnTo>
                  <a:pt x="58178" y="131150"/>
                </a:lnTo>
                <a:close/>
                <a:moveTo>
                  <a:pt x="81431" y="131150"/>
                </a:moveTo>
                <a:lnTo>
                  <a:pt x="86629" y="134159"/>
                </a:lnTo>
                <a:lnTo>
                  <a:pt x="86750" y="134220"/>
                </a:lnTo>
                <a:lnTo>
                  <a:pt x="76112" y="134220"/>
                </a:lnTo>
                <a:lnTo>
                  <a:pt x="76233" y="134159"/>
                </a:lnTo>
                <a:lnTo>
                  <a:pt x="81431" y="131150"/>
                </a:lnTo>
                <a:close/>
                <a:moveTo>
                  <a:pt x="93042" y="131150"/>
                </a:moveTo>
                <a:lnTo>
                  <a:pt x="98270" y="134159"/>
                </a:lnTo>
                <a:lnTo>
                  <a:pt x="98361" y="134220"/>
                </a:lnTo>
                <a:lnTo>
                  <a:pt x="87723" y="134220"/>
                </a:lnTo>
                <a:lnTo>
                  <a:pt x="87844" y="134159"/>
                </a:lnTo>
                <a:lnTo>
                  <a:pt x="93042" y="131150"/>
                </a:lnTo>
                <a:close/>
                <a:moveTo>
                  <a:pt x="104684" y="131150"/>
                </a:moveTo>
                <a:lnTo>
                  <a:pt x="109881" y="134159"/>
                </a:lnTo>
                <a:lnTo>
                  <a:pt x="110003" y="134220"/>
                </a:lnTo>
                <a:lnTo>
                  <a:pt x="99364" y="134220"/>
                </a:lnTo>
                <a:lnTo>
                  <a:pt x="99456" y="134159"/>
                </a:lnTo>
                <a:lnTo>
                  <a:pt x="104684" y="131150"/>
                </a:lnTo>
                <a:close/>
                <a:moveTo>
                  <a:pt x="116295" y="131150"/>
                </a:moveTo>
                <a:lnTo>
                  <a:pt x="121493" y="134159"/>
                </a:lnTo>
                <a:lnTo>
                  <a:pt x="121614" y="134220"/>
                </a:lnTo>
                <a:lnTo>
                  <a:pt x="110976" y="134220"/>
                </a:lnTo>
                <a:lnTo>
                  <a:pt x="111097" y="134159"/>
                </a:lnTo>
                <a:lnTo>
                  <a:pt x="116295" y="131150"/>
                </a:lnTo>
                <a:close/>
                <a:moveTo>
                  <a:pt x="17023" y="134463"/>
                </a:moveTo>
                <a:lnTo>
                  <a:pt x="11703" y="137533"/>
                </a:lnTo>
                <a:lnTo>
                  <a:pt x="6384" y="134463"/>
                </a:lnTo>
                <a:close/>
                <a:moveTo>
                  <a:pt x="28664" y="134463"/>
                </a:moveTo>
                <a:lnTo>
                  <a:pt x="23345" y="137533"/>
                </a:lnTo>
                <a:lnTo>
                  <a:pt x="18026" y="134463"/>
                </a:lnTo>
                <a:close/>
                <a:moveTo>
                  <a:pt x="40275" y="134463"/>
                </a:moveTo>
                <a:lnTo>
                  <a:pt x="34956" y="137533"/>
                </a:lnTo>
                <a:lnTo>
                  <a:pt x="29637" y="134463"/>
                </a:lnTo>
                <a:close/>
                <a:moveTo>
                  <a:pt x="51886" y="134463"/>
                </a:moveTo>
                <a:lnTo>
                  <a:pt x="46567" y="137533"/>
                </a:lnTo>
                <a:lnTo>
                  <a:pt x="41248" y="134463"/>
                </a:lnTo>
                <a:close/>
                <a:moveTo>
                  <a:pt x="63528" y="134463"/>
                </a:moveTo>
                <a:lnTo>
                  <a:pt x="58209" y="137533"/>
                </a:lnTo>
                <a:lnTo>
                  <a:pt x="52889" y="134463"/>
                </a:lnTo>
                <a:close/>
                <a:moveTo>
                  <a:pt x="75109" y="134463"/>
                </a:moveTo>
                <a:lnTo>
                  <a:pt x="69789" y="137533"/>
                </a:lnTo>
                <a:lnTo>
                  <a:pt x="64470" y="134463"/>
                </a:lnTo>
                <a:close/>
                <a:moveTo>
                  <a:pt x="86750" y="134463"/>
                </a:moveTo>
                <a:lnTo>
                  <a:pt x="81431" y="137533"/>
                </a:lnTo>
                <a:lnTo>
                  <a:pt x="76112" y="134463"/>
                </a:lnTo>
                <a:close/>
                <a:moveTo>
                  <a:pt x="98361" y="134463"/>
                </a:moveTo>
                <a:lnTo>
                  <a:pt x="93042" y="137533"/>
                </a:lnTo>
                <a:lnTo>
                  <a:pt x="87723" y="134463"/>
                </a:lnTo>
                <a:close/>
                <a:moveTo>
                  <a:pt x="110003" y="134463"/>
                </a:moveTo>
                <a:lnTo>
                  <a:pt x="104684" y="137533"/>
                </a:lnTo>
                <a:lnTo>
                  <a:pt x="99364" y="134463"/>
                </a:lnTo>
                <a:close/>
                <a:moveTo>
                  <a:pt x="121614" y="134463"/>
                </a:moveTo>
                <a:lnTo>
                  <a:pt x="116295" y="137533"/>
                </a:lnTo>
                <a:lnTo>
                  <a:pt x="110976" y="134463"/>
                </a:lnTo>
                <a:close/>
                <a:moveTo>
                  <a:pt x="133256" y="134463"/>
                </a:moveTo>
                <a:lnTo>
                  <a:pt x="127936" y="137533"/>
                </a:lnTo>
                <a:lnTo>
                  <a:pt x="122617" y="134463"/>
                </a:lnTo>
                <a:close/>
                <a:moveTo>
                  <a:pt x="144867" y="134463"/>
                </a:moveTo>
                <a:lnTo>
                  <a:pt x="139548" y="137533"/>
                </a:lnTo>
                <a:lnTo>
                  <a:pt x="134228" y="134463"/>
                </a:lnTo>
                <a:close/>
                <a:moveTo>
                  <a:pt x="156478" y="134463"/>
                </a:moveTo>
                <a:lnTo>
                  <a:pt x="151159" y="137533"/>
                </a:lnTo>
                <a:lnTo>
                  <a:pt x="145840" y="134463"/>
                </a:lnTo>
                <a:close/>
                <a:moveTo>
                  <a:pt x="168089" y="134463"/>
                </a:moveTo>
                <a:lnTo>
                  <a:pt x="162770" y="137533"/>
                </a:lnTo>
                <a:lnTo>
                  <a:pt x="157451" y="134463"/>
                </a:lnTo>
                <a:close/>
                <a:moveTo>
                  <a:pt x="179731" y="134463"/>
                </a:moveTo>
                <a:lnTo>
                  <a:pt x="174411" y="137533"/>
                </a:lnTo>
                <a:lnTo>
                  <a:pt x="169092" y="134463"/>
                </a:lnTo>
                <a:close/>
                <a:moveTo>
                  <a:pt x="191342" y="134463"/>
                </a:moveTo>
                <a:lnTo>
                  <a:pt x="186023" y="137533"/>
                </a:lnTo>
                <a:lnTo>
                  <a:pt x="180703" y="134463"/>
                </a:lnTo>
                <a:close/>
                <a:moveTo>
                  <a:pt x="202953" y="134463"/>
                </a:moveTo>
                <a:lnTo>
                  <a:pt x="197634" y="137533"/>
                </a:lnTo>
                <a:lnTo>
                  <a:pt x="192315" y="134463"/>
                </a:lnTo>
                <a:close/>
                <a:moveTo>
                  <a:pt x="214564" y="134463"/>
                </a:moveTo>
                <a:lnTo>
                  <a:pt x="209245" y="137533"/>
                </a:lnTo>
                <a:lnTo>
                  <a:pt x="203926" y="134463"/>
                </a:lnTo>
                <a:close/>
                <a:moveTo>
                  <a:pt x="226175" y="134463"/>
                </a:moveTo>
                <a:lnTo>
                  <a:pt x="220856" y="137533"/>
                </a:lnTo>
                <a:lnTo>
                  <a:pt x="215537" y="134463"/>
                </a:lnTo>
                <a:close/>
                <a:moveTo>
                  <a:pt x="237817" y="134463"/>
                </a:moveTo>
                <a:lnTo>
                  <a:pt x="232498" y="137533"/>
                </a:lnTo>
                <a:lnTo>
                  <a:pt x="227178" y="134463"/>
                </a:lnTo>
                <a:close/>
                <a:moveTo>
                  <a:pt x="249428" y="134463"/>
                </a:moveTo>
                <a:lnTo>
                  <a:pt x="244109" y="137533"/>
                </a:lnTo>
                <a:lnTo>
                  <a:pt x="238790" y="134463"/>
                </a:lnTo>
                <a:close/>
                <a:moveTo>
                  <a:pt x="261070" y="134463"/>
                </a:moveTo>
                <a:lnTo>
                  <a:pt x="255750" y="137533"/>
                </a:lnTo>
                <a:lnTo>
                  <a:pt x="250431" y="134463"/>
                </a:lnTo>
                <a:close/>
                <a:moveTo>
                  <a:pt x="272681" y="134463"/>
                </a:moveTo>
                <a:lnTo>
                  <a:pt x="267362" y="137533"/>
                </a:lnTo>
                <a:lnTo>
                  <a:pt x="262042" y="134463"/>
                </a:lnTo>
                <a:close/>
                <a:moveTo>
                  <a:pt x="284292" y="134463"/>
                </a:moveTo>
                <a:lnTo>
                  <a:pt x="278973" y="137533"/>
                </a:lnTo>
                <a:lnTo>
                  <a:pt x="273653" y="134463"/>
                </a:lnTo>
                <a:close/>
                <a:moveTo>
                  <a:pt x="17174" y="134676"/>
                </a:moveTo>
                <a:lnTo>
                  <a:pt x="11855" y="143885"/>
                </a:lnTo>
                <a:lnTo>
                  <a:pt x="11855" y="137776"/>
                </a:lnTo>
                <a:lnTo>
                  <a:pt x="17174" y="134676"/>
                </a:lnTo>
                <a:close/>
                <a:moveTo>
                  <a:pt x="28816" y="134676"/>
                </a:moveTo>
                <a:lnTo>
                  <a:pt x="23497" y="143885"/>
                </a:lnTo>
                <a:lnTo>
                  <a:pt x="23497" y="137776"/>
                </a:lnTo>
                <a:lnTo>
                  <a:pt x="28816" y="134676"/>
                </a:lnTo>
                <a:close/>
                <a:moveTo>
                  <a:pt x="40427" y="134676"/>
                </a:moveTo>
                <a:lnTo>
                  <a:pt x="35108" y="143885"/>
                </a:lnTo>
                <a:lnTo>
                  <a:pt x="35108" y="137776"/>
                </a:lnTo>
                <a:lnTo>
                  <a:pt x="40427" y="134676"/>
                </a:lnTo>
                <a:close/>
                <a:moveTo>
                  <a:pt x="52008" y="134676"/>
                </a:moveTo>
                <a:lnTo>
                  <a:pt x="46689" y="143885"/>
                </a:lnTo>
                <a:lnTo>
                  <a:pt x="46689" y="137776"/>
                </a:lnTo>
                <a:lnTo>
                  <a:pt x="52008" y="134676"/>
                </a:lnTo>
                <a:close/>
                <a:moveTo>
                  <a:pt x="63650" y="134676"/>
                </a:moveTo>
                <a:lnTo>
                  <a:pt x="58330" y="143885"/>
                </a:lnTo>
                <a:lnTo>
                  <a:pt x="58330" y="137776"/>
                </a:lnTo>
                <a:lnTo>
                  <a:pt x="63650" y="134676"/>
                </a:lnTo>
                <a:close/>
                <a:moveTo>
                  <a:pt x="75261" y="134676"/>
                </a:moveTo>
                <a:lnTo>
                  <a:pt x="69941" y="143885"/>
                </a:lnTo>
                <a:lnTo>
                  <a:pt x="69941" y="137776"/>
                </a:lnTo>
                <a:lnTo>
                  <a:pt x="75261" y="134676"/>
                </a:lnTo>
                <a:close/>
                <a:moveTo>
                  <a:pt x="86902" y="134676"/>
                </a:moveTo>
                <a:lnTo>
                  <a:pt x="81583" y="143885"/>
                </a:lnTo>
                <a:lnTo>
                  <a:pt x="81583" y="137776"/>
                </a:lnTo>
                <a:lnTo>
                  <a:pt x="86902" y="134676"/>
                </a:lnTo>
                <a:close/>
                <a:moveTo>
                  <a:pt x="98513" y="134676"/>
                </a:moveTo>
                <a:lnTo>
                  <a:pt x="93194" y="143885"/>
                </a:lnTo>
                <a:lnTo>
                  <a:pt x="93194" y="137776"/>
                </a:lnTo>
                <a:lnTo>
                  <a:pt x="98513" y="134676"/>
                </a:lnTo>
                <a:close/>
                <a:moveTo>
                  <a:pt x="110155" y="134676"/>
                </a:moveTo>
                <a:lnTo>
                  <a:pt x="104836" y="143885"/>
                </a:lnTo>
                <a:lnTo>
                  <a:pt x="104836" y="137776"/>
                </a:lnTo>
                <a:lnTo>
                  <a:pt x="110155" y="134676"/>
                </a:lnTo>
                <a:close/>
                <a:moveTo>
                  <a:pt x="121736" y="134676"/>
                </a:moveTo>
                <a:lnTo>
                  <a:pt x="116416" y="143885"/>
                </a:lnTo>
                <a:lnTo>
                  <a:pt x="116416" y="137776"/>
                </a:lnTo>
                <a:lnTo>
                  <a:pt x="121736" y="134676"/>
                </a:lnTo>
                <a:close/>
                <a:moveTo>
                  <a:pt x="133377" y="134676"/>
                </a:moveTo>
                <a:lnTo>
                  <a:pt x="128058" y="143885"/>
                </a:lnTo>
                <a:lnTo>
                  <a:pt x="128058" y="137776"/>
                </a:lnTo>
                <a:lnTo>
                  <a:pt x="133377" y="134676"/>
                </a:lnTo>
                <a:close/>
                <a:moveTo>
                  <a:pt x="144988" y="134676"/>
                </a:moveTo>
                <a:lnTo>
                  <a:pt x="139669" y="143885"/>
                </a:lnTo>
                <a:lnTo>
                  <a:pt x="139669" y="137776"/>
                </a:lnTo>
                <a:lnTo>
                  <a:pt x="144988" y="134676"/>
                </a:lnTo>
                <a:close/>
                <a:moveTo>
                  <a:pt x="156630" y="134676"/>
                </a:moveTo>
                <a:lnTo>
                  <a:pt x="151311" y="143885"/>
                </a:lnTo>
                <a:lnTo>
                  <a:pt x="151311" y="137776"/>
                </a:lnTo>
                <a:lnTo>
                  <a:pt x="156630" y="134676"/>
                </a:lnTo>
                <a:close/>
                <a:moveTo>
                  <a:pt x="168241" y="134676"/>
                </a:moveTo>
                <a:lnTo>
                  <a:pt x="162922" y="143885"/>
                </a:lnTo>
                <a:lnTo>
                  <a:pt x="162922" y="137776"/>
                </a:lnTo>
                <a:lnTo>
                  <a:pt x="168241" y="134676"/>
                </a:lnTo>
                <a:close/>
                <a:moveTo>
                  <a:pt x="179822" y="134676"/>
                </a:moveTo>
                <a:lnTo>
                  <a:pt x="174503" y="143885"/>
                </a:lnTo>
                <a:lnTo>
                  <a:pt x="174503" y="137776"/>
                </a:lnTo>
                <a:lnTo>
                  <a:pt x="179822" y="134676"/>
                </a:lnTo>
                <a:close/>
                <a:moveTo>
                  <a:pt x="191463" y="134676"/>
                </a:moveTo>
                <a:lnTo>
                  <a:pt x="186144" y="143885"/>
                </a:lnTo>
                <a:lnTo>
                  <a:pt x="186144" y="137776"/>
                </a:lnTo>
                <a:lnTo>
                  <a:pt x="191463" y="134676"/>
                </a:lnTo>
                <a:close/>
                <a:moveTo>
                  <a:pt x="203075" y="134676"/>
                </a:moveTo>
                <a:lnTo>
                  <a:pt x="197755" y="143885"/>
                </a:lnTo>
                <a:lnTo>
                  <a:pt x="197755" y="137776"/>
                </a:lnTo>
                <a:lnTo>
                  <a:pt x="203075" y="134676"/>
                </a:lnTo>
                <a:close/>
                <a:moveTo>
                  <a:pt x="214716" y="134676"/>
                </a:moveTo>
                <a:lnTo>
                  <a:pt x="209397" y="143885"/>
                </a:lnTo>
                <a:lnTo>
                  <a:pt x="209397" y="137776"/>
                </a:lnTo>
                <a:lnTo>
                  <a:pt x="214716" y="134676"/>
                </a:lnTo>
                <a:close/>
                <a:moveTo>
                  <a:pt x="226327" y="134676"/>
                </a:moveTo>
                <a:lnTo>
                  <a:pt x="221008" y="143885"/>
                </a:lnTo>
                <a:lnTo>
                  <a:pt x="221008" y="137776"/>
                </a:lnTo>
                <a:lnTo>
                  <a:pt x="226327" y="134676"/>
                </a:lnTo>
                <a:close/>
                <a:moveTo>
                  <a:pt x="237969" y="134676"/>
                </a:moveTo>
                <a:lnTo>
                  <a:pt x="232650" y="143885"/>
                </a:lnTo>
                <a:lnTo>
                  <a:pt x="232650" y="137776"/>
                </a:lnTo>
                <a:lnTo>
                  <a:pt x="237969" y="134676"/>
                </a:lnTo>
                <a:close/>
                <a:moveTo>
                  <a:pt x="249550" y="134676"/>
                </a:moveTo>
                <a:lnTo>
                  <a:pt x="244230" y="143885"/>
                </a:lnTo>
                <a:lnTo>
                  <a:pt x="244230" y="137776"/>
                </a:lnTo>
                <a:lnTo>
                  <a:pt x="249550" y="134676"/>
                </a:lnTo>
                <a:close/>
                <a:moveTo>
                  <a:pt x="261191" y="134676"/>
                </a:moveTo>
                <a:lnTo>
                  <a:pt x="255872" y="143885"/>
                </a:lnTo>
                <a:lnTo>
                  <a:pt x="255872" y="137776"/>
                </a:lnTo>
                <a:lnTo>
                  <a:pt x="261191" y="134676"/>
                </a:lnTo>
                <a:close/>
                <a:moveTo>
                  <a:pt x="272802" y="134676"/>
                </a:moveTo>
                <a:lnTo>
                  <a:pt x="267483" y="143885"/>
                </a:lnTo>
                <a:lnTo>
                  <a:pt x="267483" y="137776"/>
                </a:lnTo>
                <a:lnTo>
                  <a:pt x="272802" y="134676"/>
                </a:lnTo>
                <a:close/>
                <a:moveTo>
                  <a:pt x="284444" y="134676"/>
                </a:moveTo>
                <a:lnTo>
                  <a:pt x="279125" y="143885"/>
                </a:lnTo>
                <a:lnTo>
                  <a:pt x="279125" y="137776"/>
                </a:lnTo>
                <a:lnTo>
                  <a:pt x="284444" y="134676"/>
                </a:lnTo>
                <a:close/>
                <a:moveTo>
                  <a:pt x="6262" y="134736"/>
                </a:moveTo>
                <a:lnTo>
                  <a:pt x="11582" y="137776"/>
                </a:lnTo>
                <a:lnTo>
                  <a:pt x="11582" y="143916"/>
                </a:lnTo>
                <a:lnTo>
                  <a:pt x="6262" y="134736"/>
                </a:lnTo>
                <a:close/>
                <a:moveTo>
                  <a:pt x="17904" y="134736"/>
                </a:moveTo>
                <a:lnTo>
                  <a:pt x="23223" y="137776"/>
                </a:lnTo>
                <a:lnTo>
                  <a:pt x="23223" y="143916"/>
                </a:lnTo>
                <a:lnTo>
                  <a:pt x="17904" y="134736"/>
                </a:lnTo>
                <a:close/>
                <a:moveTo>
                  <a:pt x="29515" y="134736"/>
                </a:moveTo>
                <a:lnTo>
                  <a:pt x="34834" y="137776"/>
                </a:lnTo>
                <a:lnTo>
                  <a:pt x="34834" y="143916"/>
                </a:lnTo>
                <a:lnTo>
                  <a:pt x="29515" y="134736"/>
                </a:lnTo>
                <a:close/>
                <a:moveTo>
                  <a:pt x="41126" y="134736"/>
                </a:moveTo>
                <a:lnTo>
                  <a:pt x="46446" y="137776"/>
                </a:lnTo>
                <a:lnTo>
                  <a:pt x="46446" y="143916"/>
                </a:lnTo>
                <a:lnTo>
                  <a:pt x="41126" y="134736"/>
                </a:lnTo>
                <a:close/>
                <a:moveTo>
                  <a:pt x="52737" y="134736"/>
                </a:moveTo>
                <a:lnTo>
                  <a:pt x="58057" y="137776"/>
                </a:lnTo>
                <a:lnTo>
                  <a:pt x="58057" y="143916"/>
                </a:lnTo>
                <a:lnTo>
                  <a:pt x="52737" y="134736"/>
                </a:lnTo>
                <a:close/>
                <a:moveTo>
                  <a:pt x="64379" y="134736"/>
                </a:moveTo>
                <a:lnTo>
                  <a:pt x="69698" y="137776"/>
                </a:lnTo>
                <a:lnTo>
                  <a:pt x="69698" y="143916"/>
                </a:lnTo>
                <a:lnTo>
                  <a:pt x="64379" y="134736"/>
                </a:lnTo>
                <a:close/>
                <a:moveTo>
                  <a:pt x="75990" y="134736"/>
                </a:moveTo>
                <a:lnTo>
                  <a:pt x="81309" y="137776"/>
                </a:lnTo>
                <a:lnTo>
                  <a:pt x="81309" y="143916"/>
                </a:lnTo>
                <a:lnTo>
                  <a:pt x="75990" y="134736"/>
                </a:lnTo>
                <a:close/>
                <a:moveTo>
                  <a:pt x="87632" y="134736"/>
                </a:moveTo>
                <a:lnTo>
                  <a:pt x="92951" y="137776"/>
                </a:lnTo>
                <a:lnTo>
                  <a:pt x="92951" y="143916"/>
                </a:lnTo>
                <a:lnTo>
                  <a:pt x="87632" y="134736"/>
                </a:lnTo>
                <a:close/>
                <a:moveTo>
                  <a:pt x="99243" y="134736"/>
                </a:moveTo>
                <a:lnTo>
                  <a:pt x="104562" y="137776"/>
                </a:lnTo>
                <a:lnTo>
                  <a:pt x="104562" y="143916"/>
                </a:lnTo>
                <a:lnTo>
                  <a:pt x="99243" y="134736"/>
                </a:lnTo>
                <a:close/>
                <a:moveTo>
                  <a:pt x="110824" y="134736"/>
                </a:moveTo>
                <a:lnTo>
                  <a:pt x="116143" y="137776"/>
                </a:lnTo>
                <a:lnTo>
                  <a:pt x="116143" y="143916"/>
                </a:lnTo>
                <a:lnTo>
                  <a:pt x="110824" y="134736"/>
                </a:lnTo>
                <a:close/>
                <a:moveTo>
                  <a:pt x="122465" y="134736"/>
                </a:moveTo>
                <a:lnTo>
                  <a:pt x="127784" y="137776"/>
                </a:lnTo>
                <a:lnTo>
                  <a:pt x="127784" y="143916"/>
                </a:lnTo>
                <a:lnTo>
                  <a:pt x="122465" y="134736"/>
                </a:lnTo>
                <a:close/>
                <a:moveTo>
                  <a:pt x="134076" y="134736"/>
                </a:moveTo>
                <a:lnTo>
                  <a:pt x="139396" y="137776"/>
                </a:lnTo>
                <a:lnTo>
                  <a:pt x="139396" y="143916"/>
                </a:lnTo>
                <a:lnTo>
                  <a:pt x="134076" y="134736"/>
                </a:lnTo>
                <a:close/>
                <a:moveTo>
                  <a:pt x="145718" y="134736"/>
                </a:moveTo>
                <a:lnTo>
                  <a:pt x="151037" y="137776"/>
                </a:lnTo>
                <a:lnTo>
                  <a:pt x="151037" y="143916"/>
                </a:lnTo>
                <a:lnTo>
                  <a:pt x="145718" y="134736"/>
                </a:lnTo>
                <a:close/>
                <a:moveTo>
                  <a:pt x="157329" y="134736"/>
                </a:moveTo>
                <a:lnTo>
                  <a:pt x="162648" y="137776"/>
                </a:lnTo>
                <a:lnTo>
                  <a:pt x="162648" y="143916"/>
                </a:lnTo>
                <a:lnTo>
                  <a:pt x="157329" y="134736"/>
                </a:lnTo>
                <a:close/>
                <a:moveTo>
                  <a:pt x="168971" y="134676"/>
                </a:moveTo>
                <a:lnTo>
                  <a:pt x="174290" y="137776"/>
                </a:lnTo>
                <a:lnTo>
                  <a:pt x="174290" y="143916"/>
                </a:lnTo>
                <a:lnTo>
                  <a:pt x="168971" y="134676"/>
                </a:lnTo>
                <a:close/>
                <a:moveTo>
                  <a:pt x="180551" y="134676"/>
                </a:moveTo>
                <a:lnTo>
                  <a:pt x="185871" y="137776"/>
                </a:lnTo>
                <a:lnTo>
                  <a:pt x="185871" y="143916"/>
                </a:lnTo>
                <a:lnTo>
                  <a:pt x="180551" y="134676"/>
                </a:lnTo>
                <a:close/>
                <a:moveTo>
                  <a:pt x="192193" y="134676"/>
                </a:moveTo>
                <a:lnTo>
                  <a:pt x="197512" y="137776"/>
                </a:lnTo>
                <a:lnTo>
                  <a:pt x="197512" y="143916"/>
                </a:lnTo>
                <a:lnTo>
                  <a:pt x="192193" y="134676"/>
                </a:lnTo>
                <a:close/>
                <a:moveTo>
                  <a:pt x="203804" y="134676"/>
                </a:moveTo>
                <a:lnTo>
                  <a:pt x="209123" y="137776"/>
                </a:lnTo>
                <a:lnTo>
                  <a:pt x="209123" y="143916"/>
                </a:lnTo>
                <a:lnTo>
                  <a:pt x="203804" y="134676"/>
                </a:lnTo>
                <a:close/>
                <a:moveTo>
                  <a:pt x="215446" y="134676"/>
                </a:moveTo>
                <a:lnTo>
                  <a:pt x="220765" y="137776"/>
                </a:lnTo>
                <a:lnTo>
                  <a:pt x="220765" y="143916"/>
                </a:lnTo>
                <a:lnTo>
                  <a:pt x="215446" y="134676"/>
                </a:lnTo>
                <a:close/>
                <a:moveTo>
                  <a:pt x="227057" y="134676"/>
                </a:moveTo>
                <a:lnTo>
                  <a:pt x="232376" y="137776"/>
                </a:lnTo>
                <a:lnTo>
                  <a:pt x="232376" y="143916"/>
                </a:lnTo>
                <a:lnTo>
                  <a:pt x="227057" y="134676"/>
                </a:lnTo>
                <a:close/>
                <a:moveTo>
                  <a:pt x="238668" y="134676"/>
                </a:moveTo>
                <a:lnTo>
                  <a:pt x="243987" y="137776"/>
                </a:lnTo>
                <a:lnTo>
                  <a:pt x="243987" y="143916"/>
                </a:lnTo>
                <a:lnTo>
                  <a:pt x="238668" y="134676"/>
                </a:lnTo>
                <a:close/>
                <a:moveTo>
                  <a:pt x="250279" y="134676"/>
                </a:moveTo>
                <a:lnTo>
                  <a:pt x="255598" y="137776"/>
                </a:lnTo>
                <a:lnTo>
                  <a:pt x="255598" y="143916"/>
                </a:lnTo>
                <a:lnTo>
                  <a:pt x="250279" y="134676"/>
                </a:lnTo>
                <a:close/>
                <a:moveTo>
                  <a:pt x="261890" y="134676"/>
                </a:moveTo>
                <a:lnTo>
                  <a:pt x="267210" y="137776"/>
                </a:lnTo>
                <a:lnTo>
                  <a:pt x="267210" y="143916"/>
                </a:lnTo>
                <a:lnTo>
                  <a:pt x="261890" y="134676"/>
                </a:lnTo>
                <a:close/>
                <a:moveTo>
                  <a:pt x="273532" y="134676"/>
                </a:moveTo>
                <a:lnTo>
                  <a:pt x="278851" y="137776"/>
                </a:lnTo>
                <a:lnTo>
                  <a:pt x="278851" y="143916"/>
                </a:lnTo>
                <a:lnTo>
                  <a:pt x="273532" y="134676"/>
                </a:lnTo>
                <a:close/>
                <a:moveTo>
                  <a:pt x="203591" y="134797"/>
                </a:moveTo>
                <a:lnTo>
                  <a:pt x="208911" y="143977"/>
                </a:lnTo>
                <a:lnTo>
                  <a:pt x="208911" y="143977"/>
                </a:lnTo>
                <a:lnTo>
                  <a:pt x="206418" y="142578"/>
                </a:lnTo>
                <a:lnTo>
                  <a:pt x="203591" y="140937"/>
                </a:lnTo>
                <a:lnTo>
                  <a:pt x="203591" y="134797"/>
                </a:lnTo>
                <a:close/>
                <a:moveTo>
                  <a:pt x="168697" y="134797"/>
                </a:moveTo>
                <a:lnTo>
                  <a:pt x="174016" y="143977"/>
                </a:lnTo>
                <a:lnTo>
                  <a:pt x="174016" y="143977"/>
                </a:lnTo>
                <a:lnTo>
                  <a:pt x="171554" y="142578"/>
                </a:lnTo>
                <a:lnTo>
                  <a:pt x="168697" y="140937"/>
                </a:lnTo>
                <a:lnTo>
                  <a:pt x="168697" y="134797"/>
                </a:lnTo>
                <a:close/>
                <a:moveTo>
                  <a:pt x="191950" y="134797"/>
                </a:moveTo>
                <a:lnTo>
                  <a:pt x="197269" y="143977"/>
                </a:lnTo>
                <a:lnTo>
                  <a:pt x="197269" y="143977"/>
                </a:lnTo>
                <a:lnTo>
                  <a:pt x="194807" y="142578"/>
                </a:lnTo>
                <a:lnTo>
                  <a:pt x="191950" y="140937"/>
                </a:lnTo>
                <a:lnTo>
                  <a:pt x="191950" y="134797"/>
                </a:lnTo>
                <a:close/>
                <a:moveTo>
                  <a:pt x="226783" y="134797"/>
                </a:moveTo>
                <a:lnTo>
                  <a:pt x="232103" y="143977"/>
                </a:lnTo>
                <a:lnTo>
                  <a:pt x="232103" y="143977"/>
                </a:lnTo>
                <a:lnTo>
                  <a:pt x="229640" y="142578"/>
                </a:lnTo>
                <a:lnTo>
                  <a:pt x="226783" y="140937"/>
                </a:lnTo>
                <a:lnTo>
                  <a:pt x="226783" y="134797"/>
                </a:lnTo>
                <a:close/>
                <a:moveTo>
                  <a:pt x="238425" y="134797"/>
                </a:moveTo>
                <a:lnTo>
                  <a:pt x="243744" y="143977"/>
                </a:lnTo>
                <a:lnTo>
                  <a:pt x="243744" y="143977"/>
                </a:lnTo>
                <a:lnTo>
                  <a:pt x="241282" y="142578"/>
                </a:lnTo>
                <a:lnTo>
                  <a:pt x="238425" y="140937"/>
                </a:lnTo>
                <a:lnTo>
                  <a:pt x="238425" y="134797"/>
                </a:lnTo>
                <a:close/>
                <a:moveTo>
                  <a:pt x="180339" y="134797"/>
                </a:moveTo>
                <a:lnTo>
                  <a:pt x="185658" y="143977"/>
                </a:lnTo>
                <a:lnTo>
                  <a:pt x="183165" y="142578"/>
                </a:lnTo>
                <a:lnTo>
                  <a:pt x="180339" y="140937"/>
                </a:lnTo>
                <a:lnTo>
                  <a:pt x="180339" y="134797"/>
                </a:lnTo>
                <a:close/>
                <a:moveTo>
                  <a:pt x="215202" y="134797"/>
                </a:moveTo>
                <a:lnTo>
                  <a:pt x="220522" y="143977"/>
                </a:lnTo>
                <a:lnTo>
                  <a:pt x="218060" y="142578"/>
                </a:lnTo>
                <a:lnTo>
                  <a:pt x="215202" y="140937"/>
                </a:lnTo>
                <a:lnTo>
                  <a:pt x="215202" y="134797"/>
                </a:lnTo>
                <a:close/>
                <a:moveTo>
                  <a:pt x="250036" y="134797"/>
                </a:moveTo>
                <a:lnTo>
                  <a:pt x="255355" y="143977"/>
                </a:lnTo>
                <a:lnTo>
                  <a:pt x="252893" y="142578"/>
                </a:lnTo>
                <a:lnTo>
                  <a:pt x="250036" y="140937"/>
                </a:lnTo>
                <a:lnTo>
                  <a:pt x="250036" y="134797"/>
                </a:lnTo>
                <a:close/>
                <a:moveTo>
                  <a:pt x="261678" y="134797"/>
                </a:moveTo>
                <a:lnTo>
                  <a:pt x="266997" y="143977"/>
                </a:lnTo>
                <a:lnTo>
                  <a:pt x="264535" y="142578"/>
                </a:lnTo>
                <a:lnTo>
                  <a:pt x="261678" y="140937"/>
                </a:lnTo>
                <a:lnTo>
                  <a:pt x="261678" y="134797"/>
                </a:lnTo>
                <a:close/>
                <a:moveTo>
                  <a:pt x="273289" y="134797"/>
                </a:moveTo>
                <a:lnTo>
                  <a:pt x="278608" y="143977"/>
                </a:lnTo>
                <a:lnTo>
                  <a:pt x="276146" y="142578"/>
                </a:lnTo>
                <a:lnTo>
                  <a:pt x="273289" y="140937"/>
                </a:lnTo>
                <a:lnTo>
                  <a:pt x="273289" y="134797"/>
                </a:lnTo>
                <a:close/>
                <a:moveTo>
                  <a:pt x="75777" y="134797"/>
                </a:moveTo>
                <a:lnTo>
                  <a:pt x="81097" y="144007"/>
                </a:lnTo>
                <a:lnTo>
                  <a:pt x="81097" y="144007"/>
                </a:lnTo>
                <a:lnTo>
                  <a:pt x="78604" y="142548"/>
                </a:lnTo>
                <a:lnTo>
                  <a:pt x="75777" y="140967"/>
                </a:lnTo>
                <a:lnTo>
                  <a:pt x="75777" y="134797"/>
                </a:lnTo>
                <a:close/>
                <a:moveTo>
                  <a:pt x="99030" y="134797"/>
                </a:moveTo>
                <a:lnTo>
                  <a:pt x="104349" y="144007"/>
                </a:lnTo>
                <a:lnTo>
                  <a:pt x="104349" y="144007"/>
                </a:lnTo>
                <a:lnTo>
                  <a:pt x="101857" y="142548"/>
                </a:lnTo>
                <a:lnTo>
                  <a:pt x="99030" y="140967"/>
                </a:lnTo>
                <a:lnTo>
                  <a:pt x="99030" y="134797"/>
                </a:lnTo>
                <a:close/>
                <a:moveTo>
                  <a:pt x="133864" y="134797"/>
                </a:moveTo>
                <a:lnTo>
                  <a:pt x="139183" y="144007"/>
                </a:lnTo>
                <a:lnTo>
                  <a:pt x="139183" y="144007"/>
                </a:lnTo>
                <a:lnTo>
                  <a:pt x="136721" y="142548"/>
                </a:lnTo>
                <a:lnTo>
                  <a:pt x="133864" y="140967"/>
                </a:lnTo>
                <a:lnTo>
                  <a:pt x="133864" y="134797"/>
                </a:lnTo>
                <a:close/>
                <a:moveTo>
                  <a:pt x="17661" y="134797"/>
                </a:moveTo>
                <a:lnTo>
                  <a:pt x="22980" y="144007"/>
                </a:lnTo>
                <a:lnTo>
                  <a:pt x="20518" y="142548"/>
                </a:lnTo>
                <a:lnTo>
                  <a:pt x="17661" y="140967"/>
                </a:lnTo>
                <a:lnTo>
                  <a:pt x="17661" y="134797"/>
                </a:lnTo>
                <a:close/>
                <a:moveTo>
                  <a:pt x="29302" y="134797"/>
                </a:moveTo>
                <a:lnTo>
                  <a:pt x="34622" y="144007"/>
                </a:lnTo>
                <a:lnTo>
                  <a:pt x="32160" y="142548"/>
                </a:lnTo>
                <a:lnTo>
                  <a:pt x="29302" y="140967"/>
                </a:lnTo>
                <a:lnTo>
                  <a:pt x="29302" y="134797"/>
                </a:lnTo>
                <a:close/>
                <a:moveTo>
                  <a:pt x="40883" y="134797"/>
                </a:moveTo>
                <a:lnTo>
                  <a:pt x="46202" y="144007"/>
                </a:lnTo>
                <a:lnTo>
                  <a:pt x="43740" y="142548"/>
                </a:lnTo>
                <a:lnTo>
                  <a:pt x="40883" y="140967"/>
                </a:lnTo>
                <a:lnTo>
                  <a:pt x="40883" y="134797"/>
                </a:lnTo>
                <a:close/>
                <a:moveTo>
                  <a:pt x="52525" y="134797"/>
                </a:moveTo>
                <a:lnTo>
                  <a:pt x="57844" y="144007"/>
                </a:lnTo>
                <a:lnTo>
                  <a:pt x="55351" y="142548"/>
                </a:lnTo>
                <a:lnTo>
                  <a:pt x="52525" y="140967"/>
                </a:lnTo>
                <a:lnTo>
                  <a:pt x="52525" y="134797"/>
                </a:lnTo>
                <a:close/>
                <a:moveTo>
                  <a:pt x="64136" y="134797"/>
                </a:moveTo>
                <a:lnTo>
                  <a:pt x="69455" y="144007"/>
                </a:lnTo>
                <a:lnTo>
                  <a:pt x="66993" y="142548"/>
                </a:lnTo>
                <a:lnTo>
                  <a:pt x="64136" y="140967"/>
                </a:lnTo>
                <a:lnTo>
                  <a:pt x="64136" y="134797"/>
                </a:lnTo>
                <a:close/>
                <a:moveTo>
                  <a:pt x="87389" y="134797"/>
                </a:moveTo>
                <a:lnTo>
                  <a:pt x="92708" y="144007"/>
                </a:lnTo>
                <a:lnTo>
                  <a:pt x="90246" y="142548"/>
                </a:lnTo>
                <a:lnTo>
                  <a:pt x="87389" y="140967"/>
                </a:lnTo>
                <a:lnTo>
                  <a:pt x="87389" y="134797"/>
                </a:lnTo>
                <a:close/>
                <a:moveTo>
                  <a:pt x="110611" y="134797"/>
                </a:moveTo>
                <a:lnTo>
                  <a:pt x="115930" y="144007"/>
                </a:lnTo>
                <a:lnTo>
                  <a:pt x="113468" y="142548"/>
                </a:lnTo>
                <a:lnTo>
                  <a:pt x="110611" y="140967"/>
                </a:lnTo>
                <a:lnTo>
                  <a:pt x="110611" y="134797"/>
                </a:lnTo>
                <a:close/>
                <a:moveTo>
                  <a:pt x="122222" y="134797"/>
                </a:moveTo>
                <a:lnTo>
                  <a:pt x="127541" y="144007"/>
                </a:lnTo>
                <a:lnTo>
                  <a:pt x="125079" y="142548"/>
                </a:lnTo>
                <a:lnTo>
                  <a:pt x="122222" y="140967"/>
                </a:lnTo>
                <a:lnTo>
                  <a:pt x="122222" y="134797"/>
                </a:lnTo>
                <a:close/>
                <a:moveTo>
                  <a:pt x="145475" y="134797"/>
                </a:moveTo>
                <a:lnTo>
                  <a:pt x="150794" y="144007"/>
                </a:lnTo>
                <a:lnTo>
                  <a:pt x="148332" y="142548"/>
                </a:lnTo>
                <a:lnTo>
                  <a:pt x="145475" y="140967"/>
                </a:lnTo>
                <a:lnTo>
                  <a:pt x="145475" y="134797"/>
                </a:lnTo>
                <a:close/>
                <a:moveTo>
                  <a:pt x="157116" y="134797"/>
                </a:moveTo>
                <a:lnTo>
                  <a:pt x="162436" y="144007"/>
                </a:lnTo>
                <a:lnTo>
                  <a:pt x="159974" y="142548"/>
                </a:lnTo>
                <a:lnTo>
                  <a:pt x="157116" y="140967"/>
                </a:lnTo>
                <a:lnTo>
                  <a:pt x="157116" y="134797"/>
                </a:lnTo>
                <a:close/>
                <a:moveTo>
                  <a:pt x="6050" y="134797"/>
                </a:moveTo>
                <a:lnTo>
                  <a:pt x="11369" y="144037"/>
                </a:lnTo>
                <a:lnTo>
                  <a:pt x="11369" y="144037"/>
                </a:lnTo>
                <a:lnTo>
                  <a:pt x="8907" y="142578"/>
                </a:lnTo>
                <a:lnTo>
                  <a:pt x="6050" y="140937"/>
                </a:lnTo>
                <a:lnTo>
                  <a:pt x="6050" y="134797"/>
                </a:lnTo>
                <a:close/>
                <a:moveTo>
                  <a:pt x="284657" y="134828"/>
                </a:moveTo>
                <a:lnTo>
                  <a:pt x="284657" y="140998"/>
                </a:lnTo>
                <a:lnTo>
                  <a:pt x="279337" y="144037"/>
                </a:lnTo>
                <a:lnTo>
                  <a:pt x="284657" y="134828"/>
                </a:lnTo>
                <a:close/>
                <a:moveTo>
                  <a:pt x="121979" y="134828"/>
                </a:moveTo>
                <a:lnTo>
                  <a:pt x="121979" y="140998"/>
                </a:lnTo>
                <a:lnTo>
                  <a:pt x="119122" y="142639"/>
                </a:lnTo>
                <a:lnTo>
                  <a:pt x="116660" y="144037"/>
                </a:lnTo>
                <a:lnTo>
                  <a:pt x="121979" y="134828"/>
                </a:lnTo>
                <a:close/>
                <a:moveTo>
                  <a:pt x="133590" y="134828"/>
                </a:moveTo>
                <a:lnTo>
                  <a:pt x="133590" y="140998"/>
                </a:lnTo>
                <a:lnTo>
                  <a:pt x="130733" y="142639"/>
                </a:lnTo>
                <a:lnTo>
                  <a:pt x="128271" y="144037"/>
                </a:lnTo>
                <a:lnTo>
                  <a:pt x="133590" y="134828"/>
                </a:lnTo>
                <a:close/>
                <a:moveTo>
                  <a:pt x="145232" y="134828"/>
                </a:moveTo>
                <a:lnTo>
                  <a:pt x="145232" y="140998"/>
                </a:lnTo>
                <a:lnTo>
                  <a:pt x="142374" y="142639"/>
                </a:lnTo>
                <a:lnTo>
                  <a:pt x="139912" y="144037"/>
                </a:lnTo>
                <a:lnTo>
                  <a:pt x="145232" y="134828"/>
                </a:lnTo>
                <a:close/>
                <a:moveTo>
                  <a:pt x="156843" y="134828"/>
                </a:moveTo>
                <a:lnTo>
                  <a:pt x="156843" y="140998"/>
                </a:lnTo>
                <a:lnTo>
                  <a:pt x="153986" y="142639"/>
                </a:lnTo>
                <a:lnTo>
                  <a:pt x="151523" y="144037"/>
                </a:lnTo>
                <a:lnTo>
                  <a:pt x="156843" y="134828"/>
                </a:lnTo>
                <a:close/>
                <a:moveTo>
                  <a:pt x="168484" y="134828"/>
                </a:moveTo>
                <a:lnTo>
                  <a:pt x="168484" y="140998"/>
                </a:lnTo>
                <a:lnTo>
                  <a:pt x="165627" y="142639"/>
                </a:lnTo>
                <a:lnTo>
                  <a:pt x="163165" y="144037"/>
                </a:lnTo>
                <a:lnTo>
                  <a:pt x="168484" y="134828"/>
                </a:lnTo>
                <a:close/>
                <a:moveTo>
                  <a:pt x="180065" y="134828"/>
                </a:moveTo>
                <a:lnTo>
                  <a:pt x="180065" y="140967"/>
                </a:lnTo>
                <a:lnTo>
                  <a:pt x="177208" y="142578"/>
                </a:lnTo>
                <a:lnTo>
                  <a:pt x="174746" y="144037"/>
                </a:lnTo>
                <a:lnTo>
                  <a:pt x="180065" y="134828"/>
                </a:lnTo>
                <a:close/>
                <a:moveTo>
                  <a:pt x="191676" y="134828"/>
                </a:moveTo>
                <a:lnTo>
                  <a:pt x="191676" y="140967"/>
                </a:lnTo>
                <a:lnTo>
                  <a:pt x="188849" y="142578"/>
                </a:lnTo>
                <a:lnTo>
                  <a:pt x="186357" y="144037"/>
                </a:lnTo>
                <a:lnTo>
                  <a:pt x="191676" y="134828"/>
                </a:lnTo>
                <a:close/>
                <a:moveTo>
                  <a:pt x="203318" y="134828"/>
                </a:moveTo>
                <a:lnTo>
                  <a:pt x="203318" y="140967"/>
                </a:lnTo>
                <a:lnTo>
                  <a:pt x="200461" y="142578"/>
                </a:lnTo>
                <a:lnTo>
                  <a:pt x="197999" y="144037"/>
                </a:lnTo>
                <a:lnTo>
                  <a:pt x="203318" y="134828"/>
                </a:lnTo>
                <a:close/>
                <a:moveTo>
                  <a:pt x="214929" y="134828"/>
                </a:moveTo>
                <a:lnTo>
                  <a:pt x="214929" y="140967"/>
                </a:lnTo>
                <a:lnTo>
                  <a:pt x="212072" y="142578"/>
                </a:lnTo>
                <a:lnTo>
                  <a:pt x="209610" y="144037"/>
                </a:lnTo>
                <a:lnTo>
                  <a:pt x="214929" y="134828"/>
                </a:lnTo>
                <a:close/>
                <a:moveTo>
                  <a:pt x="226570" y="134828"/>
                </a:moveTo>
                <a:lnTo>
                  <a:pt x="226570" y="140967"/>
                </a:lnTo>
                <a:lnTo>
                  <a:pt x="223713" y="142578"/>
                </a:lnTo>
                <a:lnTo>
                  <a:pt x="221251" y="144037"/>
                </a:lnTo>
                <a:lnTo>
                  <a:pt x="226570" y="134828"/>
                </a:lnTo>
                <a:close/>
                <a:moveTo>
                  <a:pt x="238182" y="134828"/>
                </a:moveTo>
                <a:lnTo>
                  <a:pt x="238182" y="140967"/>
                </a:lnTo>
                <a:lnTo>
                  <a:pt x="235355" y="142578"/>
                </a:lnTo>
                <a:lnTo>
                  <a:pt x="232862" y="144037"/>
                </a:lnTo>
                <a:lnTo>
                  <a:pt x="238182" y="134828"/>
                </a:lnTo>
                <a:close/>
                <a:moveTo>
                  <a:pt x="249793" y="134828"/>
                </a:moveTo>
                <a:lnTo>
                  <a:pt x="249793" y="140967"/>
                </a:lnTo>
                <a:lnTo>
                  <a:pt x="246936" y="142578"/>
                </a:lnTo>
                <a:lnTo>
                  <a:pt x="244474" y="144037"/>
                </a:lnTo>
                <a:lnTo>
                  <a:pt x="249793" y="134828"/>
                </a:lnTo>
                <a:close/>
                <a:moveTo>
                  <a:pt x="261404" y="134828"/>
                </a:moveTo>
                <a:lnTo>
                  <a:pt x="261404" y="140967"/>
                </a:lnTo>
                <a:lnTo>
                  <a:pt x="258547" y="142578"/>
                </a:lnTo>
                <a:lnTo>
                  <a:pt x="256085" y="144037"/>
                </a:lnTo>
                <a:lnTo>
                  <a:pt x="261404" y="134828"/>
                </a:lnTo>
                <a:close/>
                <a:moveTo>
                  <a:pt x="273046" y="134828"/>
                </a:moveTo>
                <a:lnTo>
                  <a:pt x="273046" y="140998"/>
                </a:lnTo>
                <a:lnTo>
                  <a:pt x="270188" y="142639"/>
                </a:lnTo>
                <a:lnTo>
                  <a:pt x="267726" y="144037"/>
                </a:lnTo>
                <a:lnTo>
                  <a:pt x="273046" y="134828"/>
                </a:lnTo>
                <a:close/>
                <a:moveTo>
                  <a:pt x="29029" y="134828"/>
                </a:moveTo>
                <a:lnTo>
                  <a:pt x="29029" y="140998"/>
                </a:lnTo>
                <a:lnTo>
                  <a:pt x="26172" y="142639"/>
                </a:lnTo>
                <a:lnTo>
                  <a:pt x="23710" y="144068"/>
                </a:lnTo>
                <a:lnTo>
                  <a:pt x="23710" y="144068"/>
                </a:lnTo>
                <a:lnTo>
                  <a:pt x="29029" y="134828"/>
                </a:lnTo>
                <a:close/>
                <a:moveTo>
                  <a:pt x="40610" y="134828"/>
                </a:moveTo>
                <a:lnTo>
                  <a:pt x="40610" y="140998"/>
                </a:lnTo>
                <a:lnTo>
                  <a:pt x="37783" y="142639"/>
                </a:lnTo>
                <a:lnTo>
                  <a:pt x="35290" y="144068"/>
                </a:lnTo>
                <a:lnTo>
                  <a:pt x="35290" y="144068"/>
                </a:lnTo>
                <a:lnTo>
                  <a:pt x="40610" y="134828"/>
                </a:lnTo>
                <a:close/>
                <a:moveTo>
                  <a:pt x="63862" y="134828"/>
                </a:moveTo>
                <a:lnTo>
                  <a:pt x="63862" y="140998"/>
                </a:lnTo>
                <a:lnTo>
                  <a:pt x="61005" y="142639"/>
                </a:lnTo>
                <a:lnTo>
                  <a:pt x="58543" y="144068"/>
                </a:lnTo>
                <a:lnTo>
                  <a:pt x="58543" y="144068"/>
                </a:lnTo>
                <a:lnTo>
                  <a:pt x="63862" y="134828"/>
                </a:lnTo>
                <a:close/>
                <a:moveTo>
                  <a:pt x="75504" y="134828"/>
                </a:moveTo>
                <a:lnTo>
                  <a:pt x="75504" y="140998"/>
                </a:lnTo>
                <a:lnTo>
                  <a:pt x="72647" y="142639"/>
                </a:lnTo>
                <a:lnTo>
                  <a:pt x="70185" y="144068"/>
                </a:lnTo>
                <a:lnTo>
                  <a:pt x="70185" y="144068"/>
                </a:lnTo>
                <a:lnTo>
                  <a:pt x="75504" y="134828"/>
                </a:lnTo>
                <a:close/>
                <a:moveTo>
                  <a:pt x="87115" y="134828"/>
                </a:moveTo>
                <a:lnTo>
                  <a:pt x="87115" y="140998"/>
                </a:lnTo>
                <a:lnTo>
                  <a:pt x="84288" y="142639"/>
                </a:lnTo>
                <a:lnTo>
                  <a:pt x="81796" y="144068"/>
                </a:lnTo>
                <a:lnTo>
                  <a:pt x="81796" y="144068"/>
                </a:lnTo>
                <a:lnTo>
                  <a:pt x="87115" y="134828"/>
                </a:lnTo>
                <a:close/>
                <a:moveTo>
                  <a:pt x="98757" y="134828"/>
                </a:moveTo>
                <a:lnTo>
                  <a:pt x="98757" y="140998"/>
                </a:lnTo>
                <a:lnTo>
                  <a:pt x="95899" y="142639"/>
                </a:lnTo>
                <a:lnTo>
                  <a:pt x="93437" y="144068"/>
                </a:lnTo>
                <a:lnTo>
                  <a:pt x="93437" y="144068"/>
                </a:lnTo>
                <a:lnTo>
                  <a:pt x="98757" y="134828"/>
                </a:lnTo>
                <a:close/>
                <a:moveTo>
                  <a:pt x="110337" y="134828"/>
                </a:moveTo>
                <a:lnTo>
                  <a:pt x="110337" y="140998"/>
                </a:lnTo>
                <a:lnTo>
                  <a:pt x="107480" y="142639"/>
                </a:lnTo>
                <a:lnTo>
                  <a:pt x="105018" y="144068"/>
                </a:lnTo>
                <a:lnTo>
                  <a:pt x="105018" y="144068"/>
                </a:lnTo>
                <a:lnTo>
                  <a:pt x="110337" y="134828"/>
                </a:lnTo>
                <a:close/>
                <a:moveTo>
                  <a:pt x="17418" y="134828"/>
                </a:moveTo>
                <a:lnTo>
                  <a:pt x="17418" y="140998"/>
                </a:lnTo>
                <a:lnTo>
                  <a:pt x="14560" y="142639"/>
                </a:lnTo>
                <a:lnTo>
                  <a:pt x="12098" y="144068"/>
                </a:lnTo>
                <a:lnTo>
                  <a:pt x="17418" y="134828"/>
                </a:lnTo>
                <a:close/>
                <a:moveTo>
                  <a:pt x="52251" y="134828"/>
                </a:moveTo>
                <a:lnTo>
                  <a:pt x="52251" y="140998"/>
                </a:lnTo>
                <a:lnTo>
                  <a:pt x="49394" y="142639"/>
                </a:lnTo>
                <a:lnTo>
                  <a:pt x="46932" y="144068"/>
                </a:lnTo>
                <a:lnTo>
                  <a:pt x="52251" y="134828"/>
                </a:lnTo>
                <a:close/>
                <a:moveTo>
                  <a:pt x="5898" y="141180"/>
                </a:moveTo>
                <a:lnTo>
                  <a:pt x="8755" y="142822"/>
                </a:lnTo>
                <a:lnTo>
                  <a:pt x="11217" y="144250"/>
                </a:lnTo>
                <a:lnTo>
                  <a:pt x="578" y="144250"/>
                </a:lnTo>
                <a:lnTo>
                  <a:pt x="5898" y="141180"/>
                </a:lnTo>
                <a:close/>
                <a:moveTo>
                  <a:pt x="17509" y="141180"/>
                </a:moveTo>
                <a:lnTo>
                  <a:pt x="20366" y="142822"/>
                </a:lnTo>
                <a:lnTo>
                  <a:pt x="22828" y="144250"/>
                </a:lnTo>
                <a:lnTo>
                  <a:pt x="12190" y="144250"/>
                </a:lnTo>
                <a:lnTo>
                  <a:pt x="14682" y="142822"/>
                </a:lnTo>
                <a:lnTo>
                  <a:pt x="17509" y="141180"/>
                </a:lnTo>
                <a:close/>
                <a:moveTo>
                  <a:pt x="29150" y="141180"/>
                </a:moveTo>
                <a:lnTo>
                  <a:pt x="32008" y="142822"/>
                </a:lnTo>
                <a:lnTo>
                  <a:pt x="34470" y="144250"/>
                </a:lnTo>
                <a:lnTo>
                  <a:pt x="23831" y="144250"/>
                </a:lnTo>
                <a:lnTo>
                  <a:pt x="26293" y="142822"/>
                </a:lnTo>
                <a:lnTo>
                  <a:pt x="29150" y="141180"/>
                </a:lnTo>
                <a:close/>
                <a:moveTo>
                  <a:pt x="40762" y="141180"/>
                </a:moveTo>
                <a:lnTo>
                  <a:pt x="43619" y="142822"/>
                </a:lnTo>
                <a:lnTo>
                  <a:pt x="46081" y="144250"/>
                </a:lnTo>
                <a:lnTo>
                  <a:pt x="35442" y="144250"/>
                </a:lnTo>
                <a:lnTo>
                  <a:pt x="37935" y="142822"/>
                </a:lnTo>
                <a:lnTo>
                  <a:pt x="40762" y="141180"/>
                </a:lnTo>
                <a:close/>
                <a:moveTo>
                  <a:pt x="52403" y="141180"/>
                </a:moveTo>
                <a:lnTo>
                  <a:pt x="55260" y="142822"/>
                </a:lnTo>
                <a:lnTo>
                  <a:pt x="57722" y="144250"/>
                </a:lnTo>
                <a:lnTo>
                  <a:pt x="47084" y="144250"/>
                </a:lnTo>
                <a:lnTo>
                  <a:pt x="49546" y="142822"/>
                </a:lnTo>
                <a:lnTo>
                  <a:pt x="52403" y="141180"/>
                </a:lnTo>
                <a:close/>
                <a:moveTo>
                  <a:pt x="64014" y="141180"/>
                </a:moveTo>
                <a:lnTo>
                  <a:pt x="66871" y="142822"/>
                </a:lnTo>
                <a:lnTo>
                  <a:pt x="69334" y="144250"/>
                </a:lnTo>
                <a:lnTo>
                  <a:pt x="58695" y="144250"/>
                </a:lnTo>
                <a:lnTo>
                  <a:pt x="61187" y="142822"/>
                </a:lnTo>
                <a:lnTo>
                  <a:pt x="64014" y="141180"/>
                </a:lnTo>
                <a:close/>
                <a:moveTo>
                  <a:pt x="75625" y="141180"/>
                </a:moveTo>
                <a:lnTo>
                  <a:pt x="78452" y="142822"/>
                </a:lnTo>
                <a:lnTo>
                  <a:pt x="80945" y="144250"/>
                </a:lnTo>
                <a:lnTo>
                  <a:pt x="70306" y="144250"/>
                </a:lnTo>
                <a:lnTo>
                  <a:pt x="72768" y="142822"/>
                </a:lnTo>
                <a:lnTo>
                  <a:pt x="75625" y="141180"/>
                </a:lnTo>
                <a:close/>
                <a:moveTo>
                  <a:pt x="87237" y="141180"/>
                </a:moveTo>
                <a:lnTo>
                  <a:pt x="90094" y="142822"/>
                </a:lnTo>
                <a:lnTo>
                  <a:pt x="92556" y="144250"/>
                </a:lnTo>
                <a:lnTo>
                  <a:pt x="81917" y="144250"/>
                </a:lnTo>
                <a:lnTo>
                  <a:pt x="84379" y="142822"/>
                </a:lnTo>
                <a:lnTo>
                  <a:pt x="87237" y="141180"/>
                </a:lnTo>
                <a:close/>
                <a:moveTo>
                  <a:pt x="98878" y="141180"/>
                </a:moveTo>
                <a:lnTo>
                  <a:pt x="101705" y="142822"/>
                </a:lnTo>
                <a:lnTo>
                  <a:pt x="104197" y="144250"/>
                </a:lnTo>
                <a:lnTo>
                  <a:pt x="93559" y="144250"/>
                </a:lnTo>
                <a:lnTo>
                  <a:pt x="96021" y="142822"/>
                </a:lnTo>
                <a:lnTo>
                  <a:pt x="98878" y="141180"/>
                </a:lnTo>
                <a:close/>
                <a:moveTo>
                  <a:pt x="110489" y="141180"/>
                </a:moveTo>
                <a:lnTo>
                  <a:pt x="113346" y="142822"/>
                </a:lnTo>
                <a:lnTo>
                  <a:pt x="115809" y="144250"/>
                </a:lnTo>
                <a:lnTo>
                  <a:pt x="105170" y="144250"/>
                </a:lnTo>
                <a:lnTo>
                  <a:pt x="107632" y="142822"/>
                </a:lnTo>
                <a:lnTo>
                  <a:pt x="110489" y="141180"/>
                </a:lnTo>
                <a:close/>
                <a:moveTo>
                  <a:pt x="122131" y="141180"/>
                </a:moveTo>
                <a:lnTo>
                  <a:pt x="124958" y="142822"/>
                </a:lnTo>
                <a:lnTo>
                  <a:pt x="127450" y="144250"/>
                </a:lnTo>
                <a:lnTo>
                  <a:pt x="116812" y="144250"/>
                </a:lnTo>
                <a:lnTo>
                  <a:pt x="119274" y="142822"/>
                </a:lnTo>
                <a:lnTo>
                  <a:pt x="122131" y="141180"/>
                </a:lnTo>
                <a:close/>
                <a:moveTo>
                  <a:pt x="133742" y="141180"/>
                </a:moveTo>
                <a:lnTo>
                  <a:pt x="136599" y="142822"/>
                </a:lnTo>
                <a:lnTo>
                  <a:pt x="139061" y="144250"/>
                </a:lnTo>
                <a:lnTo>
                  <a:pt x="128423" y="144250"/>
                </a:lnTo>
                <a:lnTo>
                  <a:pt x="130885" y="142822"/>
                </a:lnTo>
                <a:lnTo>
                  <a:pt x="133742" y="141180"/>
                </a:lnTo>
                <a:close/>
                <a:moveTo>
                  <a:pt x="145323" y="141180"/>
                </a:moveTo>
                <a:lnTo>
                  <a:pt x="148180" y="142822"/>
                </a:lnTo>
                <a:lnTo>
                  <a:pt x="150642" y="144250"/>
                </a:lnTo>
                <a:lnTo>
                  <a:pt x="140004" y="144250"/>
                </a:lnTo>
                <a:lnTo>
                  <a:pt x="142496" y="142822"/>
                </a:lnTo>
                <a:lnTo>
                  <a:pt x="145323" y="141180"/>
                </a:lnTo>
                <a:close/>
                <a:moveTo>
                  <a:pt x="156964" y="141180"/>
                </a:moveTo>
                <a:lnTo>
                  <a:pt x="159822" y="142822"/>
                </a:lnTo>
                <a:lnTo>
                  <a:pt x="162284" y="144250"/>
                </a:lnTo>
                <a:lnTo>
                  <a:pt x="151645" y="144250"/>
                </a:lnTo>
                <a:lnTo>
                  <a:pt x="154107" y="142822"/>
                </a:lnTo>
                <a:lnTo>
                  <a:pt x="156964" y="141180"/>
                </a:lnTo>
                <a:close/>
                <a:moveTo>
                  <a:pt x="168575" y="141180"/>
                </a:moveTo>
                <a:lnTo>
                  <a:pt x="171433" y="142822"/>
                </a:lnTo>
                <a:lnTo>
                  <a:pt x="173895" y="144250"/>
                </a:lnTo>
                <a:lnTo>
                  <a:pt x="163256" y="144250"/>
                </a:lnTo>
                <a:lnTo>
                  <a:pt x="165749" y="142822"/>
                </a:lnTo>
                <a:lnTo>
                  <a:pt x="168575" y="141180"/>
                </a:lnTo>
                <a:close/>
                <a:moveTo>
                  <a:pt x="180217" y="141180"/>
                </a:moveTo>
                <a:lnTo>
                  <a:pt x="183074" y="142822"/>
                </a:lnTo>
                <a:lnTo>
                  <a:pt x="185536" y="144250"/>
                </a:lnTo>
                <a:lnTo>
                  <a:pt x="174898" y="144250"/>
                </a:lnTo>
                <a:lnTo>
                  <a:pt x="177360" y="142822"/>
                </a:lnTo>
                <a:lnTo>
                  <a:pt x="180217" y="141180"/>
                </a:lnTo>
                <a:close/>
                <a:moveTo>
                  <a:pt x="191828" y="141180"/>
                </a:moveTo>
                <a:lnTo>
                  <a:pt x="194685" y="142822"/>
                </a:lnTo>
                <a:lnTo>
                  <a:pt x="197147" y="144250"/>
                </a:lnTo>
                <a:lnTo>
                  <a:pt x="186509" y="144250"/>
                </a:lnTo>
                <a:lnTo>
                  <a:pt x="189001" y="142822"/>
                </a:lnTo>
                <a:lnTo>
                  <a:pt x="191828" y="141180"/>
                </a:lnTo>
                <a:close/>
                <a:moveTo>
                  <a:pt x="203470" y="141180"/>
                </a:moveTo>
                <a:lnTo>
                  <a:pt x="206327" y="142822"/>
                </a:lnTo>
                <a:lnTo>
                  <a:pt x="208789" y="144250"/>
                </a:lnTo>
                <a:lnTo>
                  <a:pt x="198151" y="144250"/>
                </a:lnTo>
                <a:lnTo>
                  <a:pt x="200613" y="142822"/>
                </a:lnTo>
                <a:lnTo>
                  <a:pt x="203470" y="141180"/>
                </a:lnTo>
                <a:close/>
                <a:moveTo>
                  <a:pt x="215051" y="141180"/>
                </a:moveTo>
                <a:lnTo>
                  <a:pt x="217908" y="142822"/>
                </a:lnTo>
                <a:lnTo>
                  <a:pt x="220370" y="144250"/>
                </a:lnTo>
                <a:lnTo>
                  <a:pt x="209731" y="144250"/>
                </a:lnTo>
                <a:lnTo>
                  <a:pt x="212193" y="142822"/>
                </a:lnTo>
                <a:lnTo>
                  <a:pt x="215051" y="141180"/>
                </a:lnTo>
                <a:close/>
                <a:moveTo>
                  <a:pt x="226692" y="141180"/>
                </a:moveTo>
                <a:lnTo>
                  <a:pt x="229519" y="142822"/>
                </a:lnTo>
                <a:lnTo>
                  <a:pt x="232011" y="144250"/>
                </a:lnTo>
                <a:lnTo>
                  <a:pt x="221373" y="144250"/>
                </a:lnTo>
                <a:lnTo>
                  <a:pt x="223835" y="142822"/>
                </a:lnTo>
                <a:lnTo>
                  <a:pt x="226692" y="141180"/>
                </a:lnTo>
                <a:close/>
                <a:moveTo>
                  <a:pt x="238303" y="141180"/>
                </a:moveTo>
                <a:lnTo>
                  <a:pt x="241160" y="142822"/>
                </a:lnTo>
                <a:lnTo>
                  <a:pt x="243622" y="144250"/>
                </a:lnTo>
                <a:lnTo>
                  <a:pt x="232984" y="144250"/>
                </a:lnTo>
                <a:lnTo>
                  <a:pt x="235446" y="142822"/>
                </a:lnTo>
                <a:lnTo>
                  <a:pt x="238303" y="141180"/>
                </a:lnTo>
                <a:close/>
                <a:moveTo>
                  <a:pt x="249945" y="141180"/>
                </a:moveTo>
                <a:lnTo>
                  <a:pt x="252772" y="142822"/>
                </a:lnTo>
                <a:lnTo>
                  <a:pt x="255264" y="144250"/>
                </a:lnTo>
                <a:lnTo>
                  <a:pt x="244626" y="144250"/>
                </a:lnTo>
                <a:lnTo>
                  <a:pt x="247088" y="142822"/>
                </a:lnTo>
                <a:lnTo>
                  <a:pt x="249945" y="141180"/>
                </a:lnTo>
                <a:close/>
                <a:moveTo>
                  <a:pt x="261556" y="141180"/>
                </a:moveTo>
                <a:lnTo>
                  <a:pt x="264413" y="142822"/>
                </a:lnTo>
                <a:lnTo>
                  <a:pt x="266875" y="144250"/>
                </a:lnTo>
                <a:lnTo>
                  <a:pt x="256237" y="144250"/>
                </a:lnTo>
                <a:lnTo>
                  <a:pt x="258699" y="142822"/>
                </a:lnTo>
                <a:lnTo>
                  <a:pt x="261556" y="141180"/>
                </a:lnTo>
                <a:close/>
                <a:moveTo>
                  <a:pt x="273198" y="141180"/>
                </a:moveTo>
                <a:lnTo>
                  <a:pt x="276024" y="142822"/>
                </a:lnTo>
                <a:lnTo>
                  <a:pt x="278517" y="144250"/>
                </a:lnTo>
                <a:lnTo>
                  <a:pt x="267878" y="144250"/>
                </a:lnTo>
                <a:lnTo>
                  <a:pt x="270340" y="142822"/>
                </a:lnTo>
                <a:lnTo>
                  <a:pt x="273198" y="141180"/>
                </a:lnTo>
                <a:close/>
                <a:moveTo>
                  <a:pt x="11217" y="144524"/>
                </a:moveTo>
                <a:lnTo>
                  <a:pt x="5898" y="147594"/>
                </a:lnTo>
                <a:lnTo>
                  <a:pt x="578" y="144524"/>
                </a:lnTo>
                <a:close/>
                <a:moveTo>
                  <a:pt x="22828" y="144524"/>
                </a:moveTo>
                <a:lnTo>
                  <a:pt x="17509" y="147594"/>
                </a:lnTo>
                <a:lnTo>
                  <a:pt x="12190" y="144524"/>
                </a:lnTo>
                <a:close/>
                <a:moveTo>
                  <a:pt x="34470" y="144524"/>
                </a:moveTo>
                <a:lnTo>
                  <a:pt x="29150" y="147594"/>
                </a:lnTo>
                <a:lnTo>
                  <a:pt x="23831" y="144524"/>
                </a:lnTo>
                <a:close/>
                <a:moveTo>
                  <a:pt x="46081" y="144524"/>
                </a:moveTo>
                <a:lnTo>
                  <a:pt x="40762" y="147594"/>
                </a:lnTo>
                <a:lnTo>
                  <a:pt x="35442" y="144524"/>
                </a:lnTo>
                <a:close/>
                <a:moveTo>
                  <a:pt x="57722" y="144524"/>
                </a:moveTo>
                <a:lnTo>
                  <a:pt x="52403" y="147594"/>
                </a:lnTo>
                <a:lnTo>
                  <a:pt x="47084" y="144524"/>
                </a:lnTo>
                <a:close/>
                <a:moveTo>
                  <a:pt x="69334" y="144524"/>
                </a:moveTo>
                <a:lnTo>
                  <a:pt x="64014" y="147594"/>
                </a:lnTo>
                <a:lnTo>
                  <a:pt x="58695" y="144524"/>
                </a:lnTo>
                <a:close/>
                <a:moveTo>
                  <a:pt x="80945" y="144524"/>
                </a:moveTo>
                <a:lnTo>
                  <a:pt x="75625" y="147594"/>
                </a:lnTo>
                <a:lnTo>
                  <a:pt x="70306" y="144524"/>
                </a:lnTo>
                <a:close/>
                <a:moveTo>
                  <a:pt x="92556" y="144524"/>
                </a:moveTo>
                <a:lnTo>
                  <a:pt x="87237" y="147594"/>
                </a:lnTo>
                <a:lnTo>
                  <a:pt x="81917" y="144524"/>
                </a:lnTo>
                <a:close/>
                <a:moveTo>
                  <a:pt x="104197" y="144524"/>
                </a:moveTo>
                <a:lnTo>
                  <a:pt x="98878" y="147594"/>
                </a:lnTo>
                <a:lnTo>
                  <a:pt x="93559" y="144524"/>
                </a:lnTo>
                <a:close/>
                <a:moveTo>
                  <a:pt x="115809" y="144524"/>
                </a:moveTo>
                <a:lnTo>
                  <a:pt x="110489" y="147594"/>
                </a:lnTo>
                <a:lnTo>
                  <a:pt x="105170" y="144524"/>
                </a:lnTo>
                <a:close/>
                <a:moveTo>
                  <a:pt x="127450" y="144524"/>
                </a:moveTo>
                <a:lnTo>
                  <a:pt x="122131" y="147594"/>
                </a:lnTo>
                <a:lnTo>
                  <a:pt x="116812" y="144524"/>
                </a:lnTo>
                <a:close/>
                <a:moveTo>
                  <a:pt x="139061" y="144524"/>
                </a:moveTo>
                <a:lnTo>
                  <a:pt x="133742" y="147594"/>
                </a:lnTo>
                <a:lnTo>
                  <a:pt x="128423" y="144524"/>
                </a:lnTo>
                <a:close/>
                <a:moveTo>
                  <a:pt x="150642" y="144524"/>
                </a:moveTo>
                <a:lnTo>
                  <a:pt x="145323" y="147594"/>
                </a:lnTo>
                <a:lnTo>
                  <a:pt x="140004" y="144524"/>
                </a:lnTo>
                <a:close/>
                <a:moveTo>
                  <a:pt x="162284" y="144524"/>
                </a:moveTo>
                <a:lnTo>
                  <a:pt x="156964" y="147594"/>
                </a:lnTo>
                <a:lnTo>
                  <a:pt x="151645" y="144524"/>
                </a:lnTo>
                <a:close/>
                <a:moveTo>
                  <a:pt x="173895" y="144524"/>
                </a:moveTo>
                <a:lnTo>
                  <a:pt x="168575" y="147594"/>
                </a:lnTo>
                <a:lnTo>
                  <a:pt x="163256" y="144524"/>
                </a:lnTo>
                <a:close/>
                <a:moveTo>
                  <a:pt x="185536" y="144524"/>
                </a:moveTo>
                <a:lnTo>
                  <a:pt x="180217" y="147594"/>
                </a:lnTo>
                <a:lnTo>
                  <a:pt x="174898" y="144524"/>
                </a:lnTo>
                <a:close/>
                <a:moveTo>
                  <a:pt x="197147" y="144524"/>
                </a:moveTo>
                <a:lnTo>
                  <a:pt x="191828" y="147594"/>
                </a:lnTo>
                <a:lnTo>
                  <a:pt x="186509" y="144524"/>
                </a:lnTo>
                <a:close/>
                <a:moveTo>
                  <a:pt x="208789" y="144524"/>
                </a:moveTo>
                <a:lnTo>
                  <a:pt x="203470" y="147594"/>
                </a:lnTo>
                <a:lnTo>
                  <a:pt x="198151" y="144524"/>
                </a:lnTo>
                <a:close/>
                <a:moveTo>
                  <a:pt x="220370" y="144524"/>
                </a:moveTo>
                <a:lnTo>
                  <a:pt x="215051" y="147594"/>
                </a:lnTo>
                <a:lnTo>
                  <a:pt x="209731" y="144524"/>
                </a:lnTo>
                <a:close/>
                <a:moveTo>
                  <a:pt x="232011" y="144524"/>
                </a:moveTo>
                <a:lnTo>
                  <a:pt x="226692" y="147594"/>
                </a:lnTo>
                <a:lnTo>
                  <a:pt x="221373" y="144524"/>
                </a:lnTo>
                <a:close/>
                <a:moveTo>
                  <a:pt x="243622" y="144524"/>
                </a:moveTo>
                <a:lnTo>
                  <a:pt x="238303" y="147594"/>
                </a:lnTo>
                <a:lnTo>
                  <a:pt x="232984" y="144524"/>
                </a:lnTo>
                <a:close/>
                <a:moveTo>
                  <a:pt x="255264" y="144524"/>
                </a:moveTo>
                <a:lnTo>
                  <a:pt x="249945" y="147594"/>
                </a:lnTo>
                <a:lnTo>
                  <a:pt x="244626" y="144524"/>
                </a:lnTo>
                <a:close/>
                <a:moveTo>
                  <a:pt x="266875" y="144524"/>
                </a:moveTo>
                <a:lnTo>
                  <a:pt x="261556" y="147594"/>
                </a:lnTo>
                <a:lnTo>
                  <a:pt x="256237" y="144524"/>
                </a:lnTo>
                <a:close/>
                <a:moveTo>
                  <a:pt x="278517" y="144524"/>
                </a:moveTo>
                <a:lnTo>
                  <a:pt x="273198" y="147594"/>
                </a:lnTo>
                <a:lnTo>
                  <a:pt x="267878" y="144524"/>
                </a:lnTo>
                <a:close/>
                <a:moveTo>
                  <a:pt x="11369" y="144737"/>
                </a:moveTo>
                <a:lnTo>
                  <a:pt x="6050" y="153946"/>
                </a:lnTo>
                <a:lnTo>
                  <a:pt x="6050" y="147837"/>
                </a:lnTo>
                <a:lnTo>
                  <a:pt x="11369" y="144737"/>
                </a:lnTo>
                <a:close/>
                <a:moveTo>
                  <a:pt x="22980" y="144706"/>
                </a:moveTo>
                <a:lnTo>
                  <a:pt x="17661" y="153946"/>
                </a:lnTo>
                <a:lnTo>
                  <a:pt x="17661" y="147806"/>
                </a:lnTo>
                <a:lnTo>
                  <a:pt x="22980" y="144706"/>
                </a:lnTo>
                <a:close/>
                <a:moveTo>
                  <a:pt x="34622" y="144737"/>
                </a:moveTo>
                <a:lnTo>
                  <a:pt x="29302" y="153946"/>
                </a:lnTo>
                <a:lnTo>
                  <a:pt x="29302" y="147837"/>
                </a:lnTo>
                <a:lnTo>
                  <a:pt x="34622" y="144737"/>
                </a:lnTo>
                <a:close/>
                <a:moveTo>
                  <a:pt x="46202" y="144737"/>
                </a:moveTo>
                <a:lnTo>
                  <a:pt x="40883" y="153946"/>
                </a:lnTo>
                <a:lnTo>
                  <a:pt x="40883" y="147837"/>
                </a:lnTo>
                <a:lnTo>
                  <a:pt x="46202" y="144737"/>
                </a:lnTo>
                <a:close/>
                <a:moveTo>
                  <a:pt x="57844" y="144737"/>
                </a:moveTo>
                <a:lnTo>
                  <a:pt x="52525" y="153946"/>
                </a:lnTo>
                <a:lnTo>
                  <a:pt x="52525" y="147837"/>
                </a:lnTo>
                <a:lnTo>
                  <a:pt x="57844" y="144737"/>
                </a:lnTo>
                <a:close/>
                <a:moveTo>
                  <a:pt x="69455" y="144737"/>
                </a:moveTo>
                <a:lnTo>
                  <a:pt x="64136" y="153946"/>
                </a:lnTo>
                <a:lnTo>
                  <a:pt x="64136" y="147837"/>
                </a:lnTo>
                <a:lnTo>
                  <a:pt x="69455" y="144737"/>
                </a:lnTo>
                <a:close/>
                <a:moveTo>
                  <a:pt x="81097" y="144737"/>
                </a:moveTo>
                <a:lnTo>
                  <a:pt x="75777" y="153946"/>
                </a:lnTo>
                <a:lnTo>
                  <a:pt x="75777" y="147837"/>
                </a:lnTo>
                <a:lnTo>
                  <a:pt x="81097" y="144737"/>
                </a:lnTo>
                <a:close/>
                <a:moveTo>
                  <a:pt x="92708" y="144737"/>
                </a:moveTo>
                <a:lnTo>
                  <a:pt x="87389" y="153946"/>
                </a:lnTo>
                <a:lnTo>
                  <a:pt x="87389" y="147837"/>
                </a:lnTo>
                <a:lnTo>
                  <a:pt x="92708" y="144737"/>
                </a:lnTo>
                <a:close/>
                <a:moveTo>
                  <a:pt x="104349" y="144737"/>
                </a:moveTo>
                <a:lnTo>
                  <a:pt x="99030" y="153946"/>
                </a:lnTo>
                <a:lnTo>
                  <a:pt x="99030" y="147837"/>
                </a:lnTo>
                <a:lnTo>
                  <a:pt x="104349" y="144737"/>
                </a:lnTo>
                <a:close/>
                <a:moveTo>
                  <a:pt x="115930" y="144737"/>
                </a:moveTo>
                <a:lnTo>
                  <a:pt x="110611" y="153946"/>
                </a:lnTo>
                <a:lnTo>
                  <a:pt x="110611" y="147837"/>
                </a:lnTo>
                <a:lnTo>
                  <a:pt x="115930" y="144737"/>
                </a:lnTo>
                <a:close/>
                <a:moveTo>
                  <a:pt x="127541" y="144737"/>
                </a:moveTo>
                <a:lnTo>
                  <a:pt x="122222" y="153946"/>
                </a:lnTo>
                <a:lnTo>
                  <a:pt x="122222" y="147837"/>
                </a:lnTo>
                <a:lnTo>
                  <a:pt x="127541" y="144737"/>
                </a:lnTo>
                <a:close/>
                <a:moveTo>
                  <a:pt x="139183" y="144737"/>
                </a:moveTo>
                <a:lnTo>
                  <a:pt x="133864" y="153946"/>
                </a:lnTo>
                <a:lnTo>
                  <a:pt x="133864" y="147837"/>
                </a:lnTo>
                <a:lnTo>
                  <a:pt x="139183" y="144737"/>
                </a:lnTo>
                <a:close/>
                <a:moveTo>
                  <a:pt x="150794" y="144737"/>
                </a:moveTo>
                <a:lnTo>
                  <a:pt x="145475" y="153946"/>
                </a:lnTo>
                <a:lnTo>
                  <a:pt x="145475" y="147837"/>
                </a:lnTo>
                <a:lnTo>
                  <a:pt x="150794" y="144737"/>
                </a:lnTo>
                <a:close/>
                <a:moveTo>
                  <a:pt x="162436" y="144737"/>
                </a:moveTo>
                <a:lnTo>
                  <a:pt x="157116" y="153946"/>
                </a:lnTo>
                <a:lnTo>
                  <a:pt x="157116" y="147837"/>
                </a:lnTo>
                <a:lnTo>
                  <a:pt x="162436" y="144737"/>
                </a:lnTo>
                <a:close/>
                <a:moveTo>
                  <a:pt x="174047" y="144737"/>
                </a:moveTo>
                <a:lnTo>
                  <a:pt x="168727" y="153946"/>
                </a:lnTo>
                <a:lnTo>
                  <a:pt x="168727" y="147837"/>
                </a:lnTo>
                <a:lnTo>
                  <a:pt x="174047" y="144737"/>
                </a:lnTo>
                <a:close/>
                <a:moveTo>
                  <a:pt x="185658" y="144737"/>
                </a:moveTo>
                <a:lnTo>
                  <a:pt x="180339" y="153946"/>
                </a:lnTo>
                <a:lnTo>
                  <a:pt x="180339" y="147837"/>
                </a:lnTo>
                <a:lnTo>
                  <a:pt x="185658" y="144737"/>
                </a:lnTo>
                <a:close/>
                <a:moveTo>
                  <a:pt x="197269" y="144737"/>
                </a:moveTo>
                <a:lnTo>
                  <a:pt x="191950" y="153946"/>
                </a:lnTo>
                <a:lnTo>
                  <a:pt x="191950" y="147837"/>
                </a:lnTo>
                <a:lnTo>
                  <a:pt x="197269" y="144737"/>
                </a:lnTo>
                <a:close/>
                <a:moveTo>
                  <a:pt x="208911" y="144737"/>
                </a:moveTo>
                <a:lnTo>
                  <a:pt x="203591" y="153946"/>
                </a:lnTo>
                <a:lnTo>
                  <a:pt x="203591" y="147837"/>
                </a:lnTo>
                <a:lnTo>
                  <a:pt x="208911" y="144737"/>
                </a:lnTo>
                <a:close/>
                <a:moveTo>
                  <a:pt x="220522" y="144737"/>
                </a:moveTo>
                <a:lnTo>
                  <a:pt x="215202" y="153946"/>
                </a:lnTo>
                <a:lnTo>
                  <a:pt x="215202" y="147837"/>
                </a:lnTo>
                <a:lnTo>
                  <a:pt x="220522" y="144737"/>
                </a:lnTo>
                <a:close/>
                <a:moveTo>
                  <a:pt x="232163" y="144737"/>
                </a:moveTo>
                <a:lnTo>
                  <a:pt x="226844" y="153946"/>
                </a:lnTo>
                <a:lnTo>
                  <a:pt x="226844" y="147837"/>
                </a:lnTo>
                <a:lnTo>
                  <a:pt x="232163" y="144737"/>
                </a:lnTo>
                <a:close/>
                <a:moveTo>
                  <a:pt x="243774" y="144737"/>
                </a:moveTo>
                <a:lnTo>
                  <a:pt x="238455" y="153946"/>
                </a:lnTo>
                <a:lnTo>
                  <a:pt x="238455" y="147837"/>
                </a:lnTo>
                <a:lnTo>
                  <a:pt x="243774" y="144737"/>
                </a:lnTo>
                <a:close/>
                <a:moveTo>
                  <a:pt x="255355" y="144737"/>
                </a:moveTo>
                <a:lnTo>
                  <a:pt x="250036" y="153946"/>
                </a:lnTo>
                <a:lnTo>
                  <a:pt x="250036" y="147837"/>
                </a:lnTo>
                <a:lnTo>
                  <a:pt x="255355" y="144737"/>
                </a:lnTo>
                <a:close/>
                <a:moveTo>
                  <a:pt x="266997" y="144737"/>
                </a:moveTo>
                <a:lnTo>
                  <a:pt x="261678" y="153946"/>
                </a:lnTo>
                <a:lnTo>
                  <a:pt x="261678" y="147837"/>
                </a:lnTo>
                <a:lnTo>
                  <a:pt x="266997" y="144737"/>
                </a:lnTo>
                <a:close/>
                <a:moveTo>
                  <a:pt x="278608" y="144737"/>
                </a:moveTo>
                <a:lnTo>
                  <a:pt x="273289" y="153946"/>
                </a:lnTo>
                <a:lnTo>
                  <a:pt x="273289" y="147837"/>
                </a:lnTo>
                <a:lnTo>
                  <a:pt x="278608" y="144737"/>
                </a:lnTo>
                <a:close/>
                <a:moveTo>
                  <a:pt x="457" y="144797"/>
                </a:moveTo>
                <a:lnTo>
                  <a:pt x="5776" y="147837"/>
                </a:lnTo>
                <a:lnTo>
                  <a:pt x="5776" y="153977"/>
                </a:lnTo>
                <a:lnTo>
                  <a:pt x="457" y="144797"/>
                </a:lnTo>
                <a:close/>
                <a:moveTo>
                  <a:pt x="12098" y="144797"/>
                </a:moveTo>
                <a:lnTo>
                  <a:pt x="17418" y="147837"/>
                </a:lnTo>
                <a:lnTo>
                  <a:pt x="17418" y="153977"/>
                </a:lnTo>
                <a:lnTo>
                  <a:pt x="12098" y="144797"/>
                </a:lnTo>
                <a:close/>
                <a:moveTo>
                  <a:pt x="23710" y="144797"/>
                </a:moveTo>
                <a:lnTo>
                  <a:pt x="29029" y="147837"/>
                </a:lnTo>
                <a:lnTo>
                  <a:pt x="29029" y="153977"/>
                </a:lnTo>
                <a:lnTo>
                  <a:pt x="23710" y="144797"/>
                </a:lnTo>
                <a:close/>
                <a:moveTo>
                  <a:pt x="35290" y="144797"/>
                </a:moveTo>
                <a:lnTo>
                  <a:pt x="40610" y="147837"/>
                </a:lnTo>
                <a:lnTo>
                  <a:pt x="40610" y="153977"/>
                </a:lnTo>
                <a:lnTo>
                  <a:pt x="35290" y="144797"/>
                </a:lnTo>
                <a:close/>
                <a:moveTo>
                  <a:pt x="46932" y="144797"/>
                </a:moveTo>
                <a:lnTo>
                  <a:pt x="52251" y="147837"/>
                </a:lnTo>
                <a:lnTo>
                  <a:pt x="52251" y="153977"/>
                </a:lnTo>
                <a:lnTo>
                  <a:pt x="46932" y="144797"/>
                </a:lnTo>
                <a:close/>
                <a:moveTo>
                  <a:pt x="58543" y="144797"/>
                </a:moveTo>
                <a:lnTo>
                  <a:pt x="63862" y="147837"/>
                </a:lnTo>
                <a:lnTo>
                  <a:pt x="63862" y="153977"/>
                </a:lnTo>
                <a:lnTo>
                  <a:pt x="58543" y="144797"/>
                </a:lnTo>
                <a:close/>
                <a:moveTo>
                  <a:pt x="70185" y="144797"/>
                </a:moveTo>
                <a:lnTo>
                  <a:pt x="75504" y="147837"/>
                </a:lnTo>
                <a:lnTo>
                  <a:pt x="75504" y="153977"/>
                </a:lnTo>
                <a:lnTo>
                  <a:pt x="70185" y="144797"/>
                </a:lnTo>
                <a:close/>
                <a:moveTo>
                  <a:pt x="81796" y="144797"/>
                </a:moveTo>
                <a:lnTo>
                  <a:pt x="87115" y="147837"/>
                </a:lnTo>
                <a:lnTo>
                  <a:pt x="87115" y="153977"/>
                </a:lnTo>
                <a:lnTo>
                  <a:pt x="81796" y="144797"/>
                </a:lnTo>
                <a:close/>
                <a:moveTo>
                  <a:pt x="93437" y="144797"/>
                </a:moveTo>
                <a:lnTo>
                  <a:pt x="98757" y="147837"/>
                </a:lnTo>
                <a:lnTo>
                  <a:pt x="98757" y="153977"/>
                </a:lnTo>
                <a:lnTo>
                  <a:pt x="93437" y="144797"/>
                </a:lnTo>
                <a:close/>
                <a:moveTo>
                  <a:pt x="105018" y="144797"/>
                </a:moveTo>
                <a:lnTo>
                  <a:pt x="110337" y="147837"/>
                </a:lnTo>
                <a:lnTo>
                  <a:pt x="110337" y="153977"/>
                </a:lnTo>
                <a:lnTo>
                  <a:pt x="105018" y="144797"/>
                </a:lnTo>
                <a:close/>
                <a:moveTo>
                  <a:pt x="116660" y="144797"/>
                </a:moveTo>
                <a:lnTo>
                  <a:pt x="121979" y="147837"/>
                </a:lnTo>
                <a:lnTo>
                  <a:pt x="121979" y="153977"/>
                </a:lnTo>
                <a:lnTo>
                  <a:pt x="116660" y="144797"/>
                </a:lnTo>
                <a:close/>
                <a:moveTo>
                  <a:pt x="128271" y="144797"/>
                </a:moveTo>
                <a:lnTo>
                  <a:pt x="133590" y="147837"/>
                </a:lnTo>
                <a:lnTo>
                  <a:pt x="133590" y="153977"/>
                </a:lnTo>
                <a:lnTo>
                  <a:pt x="128271" y="144797"/>
                </a:lnTo>
                <a:close/>
                <a:moveTo>
                  <a:pt x="139912" y="144797"/>
                </a:moveTo>
                <a:lnTo>
                  <a:pt x="145232" y="147837"/>
                </a:lnTo>
                <a:lnTo>
                  <a:pt x="145232" y="153977"/>
                </a:lnTo>
                <a:lnTo>
                  <a:pt x="139912" y="144797"/>
                </a:lnTo>
                <a:close/>
                <a:moveTo>
                  <a:pt x="151523" y="144797"/>
                </a:moveTo>
                <a:lnTo>
                  <a:pt x="156843" y="147837"/>
                </a:lnTo>
                <a:lnTo>
                  <a:pt x="156843" y="153977"/>
                </a:lnTo>
                <a:lnTo>
                  <a:pt x="151523" y="144797"/>
                </a:lnTo>
                <a:close/>
                <a:moveTo>
                  <a:pt x="163165" y="144797"/>
                </a:moveTo>
                <a:lnTo>
                  <a:pt x="168484" y="147837"/>
                </a:lnTo>
                <a:lnTo>
                  <a:pt x="168484" y="153977"/>
                </a:lnTo>
                <a:lnTo>
                  <a:pt x="163165" y="144797"/>
                </a:lnTo>
                <a:close/>
                <a:moveTo>
                  <a:pt x="174746" y="144767"/>
                </a:moveTo>
                <a:lnTo>
                  <a:pt x="180065" y="147837"/>
                </a:lnTo>
                <a:lnTo>
                  <a:pt x="180065" y="153977"/>
                </a:lnTo>
                <a:lnTo>
                  <a:pt x="174746" y="144767"/>
                </a:lnTo>
                <a:close/>
                <a:moveTo>
                  <a:pt x="186357" y="144767"/>
                </a:moveTo>
                <a:lnTo>
                  <a:pt x="191676" y="147837"/>
                </a:lnTo>
                <a:lnTo>
                  <a:pt x="191676" y="153977"/>
                </a:lnTo>
                <a:lnTo>
                  <a:pt x="186357" y="144767"/>
                </a:lnTo>
                <a:close/>
                <a:moveTo>
                  <a:pt x="197999" y="144767"/>
                </a:moveTo>
                <a:lnTo>
                  <a:pt x="203318" y="147837"/>
                </a:lnTo>
                <a:lnTo>
                  <a:pt x="203318" y="153977"/>
                </a:lnTo>
                <a:lnTo>
                  <a:pt x="197999" y="144767"/>
                </a:lnTo>
                <a:close/>
                <a:moveTo>
                  <a:pt x="209610" y="144767"/>
                </a:moveTo>
                <a:lnTo>
                  <a:pt x="214929" y="147837"/>
                </a:lnTo>
                <a:lnTo>
                  <a:pt x="214929" y="153977"/>
                </a:lnTo>
                <a:lnTo>
                  <a:pt x="209610" y="144767"/>
                </a:lnTo>
                <a:close/>
                <a:moveTo>
                  <a:pt x="221251" y="144767"/>
                </a:moveTo>
                <a:lnTo>
                  <a:pt x="226570" y="147837"/>
                </a:lnTo>
                <a:lnTo>
                  <a:pt x="226570" y="153977"/>
                </a:lnTo>
                <a:lnTo>
                  <a:pt x="221251" y="144767"/>
                </a:lnTo>
                <a:close/>
                <a:moveTo>
                  <a:pt x="232862" y="144767"/>
                </a:moveTo>
                <a:lnTo>
                  <a:pt x="238182" y="147837"/>
                </a:lnTo>
                <a:lnTo>
                  <a:pt x="238182" y="153977"/>
                </a:lnTo>
                <a:lnTo>
                  <a:pt x="232862" y="144767"/>
                </a:lnTo>
                <a:close/>
                <a:moveTo>
                  <a:pt x="244474" y="144767"/>
                </a:moveTo>
                <a:lnTo>
                  <a:pt x="249793" y="147837"/>
                </a:lnTo>
                <a:lnTo>
                  <a:pt x="249793" y="153977"/>
                </a:lnTo>
                <a:lnTo>
                  <a:pt x="244474" y="144767"/>
                </a:lnTo>
                <a:close/>
                <a:moveTo>
                  <a:pt x="256085" y="144767"/>
                </a:moveTo>
                <a:lnTo>
                  <a:pt x="261404" y="147837"/>
                </a:lnTo>
                <a:lnTo>
                  <a:pt x="261404" y="153977"/>
                </a:lnTo>
                <a:lnTo>
                  <a:pt x="256085" y="144767"/>
                </a:lnTo>
                <a:close/>
                <a:moveTo>
                  <a:pt x="267726" y="144767"/>
                </a:moveTo>
                <a:lnTo>
                  <a:pt x="273046" y="147837"/>
                </a:lnTo>
                <a:lnTo>
                  <a:pt x="273046" y="153977"/>
                </a:lnTo>
                <a:lnTo>
                  <a:pt x="267726" y="144767"/>
                </a:lnTo>
                <a:close/>
                <a:moveTo>
                  <a:pt x="244" y="144919"/>
                </a:moveTo>
                <a:lnTo>
                  <a:pt x="5563" y="154098"/>
                </a:lnTo>
                <a:lnTo>
                  <a:pt x="214" y="151028"/>
                </a:lnTo>
                <a:lnTo>
                  <a:pt x="214" y="144919"/>
                </a:lnTo>
                <a:close/>
                <a:moveTo>
                  <a:pt x="11855" y="144919"/>
                </a:moveTo>
                <a:lnTo>
                  <a:pt x="17174" y="154098"/>
                </a:lnTo>
                <a:lnTo>
                  <a:pt x="11855" y="151028"/>
                </a:lnTo>
                <a:lnTo>
                  <a:pt x="11855" y="144919"/>
                </a:lnTo>
                <a:close/>
                <a:moveTo>
                  <a:pt x="23223" y="144919"/>
                </a:moveTo>
                <a:lnTo>
                  <a:pt x="23223" y="151028"/>
                </a:lnTo>
                <a:lnTo>
                  <a:pt x="17904" y="154098"/>
                </a:lnTo>
                <a:lnTo>
                  <a:pt x="23223" y="144919"/>
                </a:lnTo>
                <a:close/>
                <a:moveTo>
                  <a:pt x="23497" y="144919"/>
                </a:moveTo>
                <a:lnTo>
                  <a:pt x="28816" y="154098"/>
                </a:lnTo>
                <a:lnTo>
                  <a:pt x="23497" y="151028"/>
                </a:lnTo>
                <a:lnTo>
                  <a:pt x="23497" y="144919"/>
                </a:lnTo>
                <a:close/>
                <a:moveTo>
                  <a:pt x="35078" y="144919"/>
                </a:moveTo>
                <a:lnTo>
                  <a:pt x="40397" y="154098"/>
                </a:lnTo>
                <a:lnTo>
                  <a:pt x="35078" y="151028"/>
                </a:lnTo>
                <a:lnTo>
                  <a:pt x="35078" y="144919"/>
                </a:lnTo>
                <a:close/>
                <a:moveTo>
                  <a:pt x="46689" y="144919"/>
                </a:moveTo>
                <a:lnTo>
                  <a:pt x="52008" y="154098"/>
                </a:lnTo>
                <a:lnTo>
                  <a:pt x="46689" y="151028"/>
                </a:lnTo>
                <a:lnTo>
                  <a:pt x="46689" y="144919"/>
                </a:lnTo>
                <a:close/>
                <a:moveTo>
                  <a:pt x="58330" y="144919"/>
                </a:moveTo>
                <a:lnTo>
                  <a:pt x="63650" y="154098"/>
                </a:lnTo>
                <a:lnTo>
                  <a:pt x="58330" y="151028"/>
                </a:lnTo>
                <a:lnTo>
                  <a:pt x="58330" y="144919"/>
                </a:lnTo>
                <a:close/>
                <a:moveTo>
                  <a:pt x="69941" y="144919"/>
                </a:moveTo>
                <a:lnTo>
                  <a:pt x="75261" y="154098"/>
                </a:lnTo>
                <a:lnTo>
                  <a:pt x="69941" y="151028"/>
                </a:lnTo>
                <a:lnTo>
                  <a:pt x="69941" y="144919"/>
                </a:lnTo>
                <a:close/>
                <a:moveTo>
                  <a:pt x="81583" y="144919"/>
                </a:moveTo>
                <a:lnTo>
                  <a:pt x="86902" y="154098"/>
                </a:lnTo>
                <a:lnTo>
                  <a:pt x="81583" y="151028"/>
                </a:lnTo>
                <a:lnTo>
                  <a:pt x="81583" y="144919"/>
                </a:lnTo>
                <a:close/>
                <a:moveTo>
                  <a:pt x="93194" y="144919"/>
                </a:moveTo>
                <a:lnTo>
                  <a:pt x="98513" y="154098"/>
                </a:lnTo>
                <a:lnTo>
                  <a:pt x="93194" y="151028"/>
                </a:lnTo>
                <a:lnTo>
                  <a:pt x="93194" y="144919"/>
                </a:lnTo>
                <a:close/>
                <a:moveTo>
                  <a:pt x="104775" y="144919"/>
                </a:moveTo>
                <a:lnTo>
                  <a:pt x="110094" y="154098"/>
                </a:lnTo>
                <a:lnTo>
                  <a:pt x="104775" y="151028"/>
                </a:lnTo>
                <a:lnTo>
                  <a:pt x="104775" y="144919"/>
                </a:lnTo>
                <a:close/>
                <a:moveTo>
                  <a:pt x="116416" y="144919"/>
                </a:moveTo>
                <a:lnTo>
                  <a:pt x="121736" y="154098"/>
                </a:lnTo>
                <a:lnTo>
                  <a:pt x="116416" y="151028"/>
                </a:lnTo>
                <a:lnTo>
                  <a:pt x="116416" y="144919"/>
                </a:lnTo>
                <a:close/>
                <a:moveTo>
                  <a:pt x="128058" y="144919"/>
                </a:moveTo>
                <a:lnTo>
                  <a:pt x="133377" y="154098"/>
                </a:lnTo>
                <a:lnTo>
                  <a:pt x="128058" y="151028"/>
                </a:lnTo>
                <a:lnTo>
                  <a:pt x="128058" y="144919"/>
                </a:lnTo>
                <a:close/>
                <a:moveTo>
                  <a:pt x="139669" y="144919"/>
                </a:moveTo>
                <a:lnTo>
                  <a:pt x="144988" y="154098"/>
                </a:lnTo>
                <a:lnTo>
                  <a:pt x="139669" y="151028"/>
                </a:lnTo>
                <a:lnTo>
                  <a:pt x="139669" y="144919"/>
                </a:lnTo>
                <a:close/>
                <a:moveTo>
                  <a:pt x="151311" y="144919"/>
                </a:moveTo>
                <a:lnTo>
                  <a:pt x="156630" y="154098"/>
                </a:lnTo>
                <a:lnTo>
                  <a:pt x="151311" y="151028"/>
                </a:lnTo>
                <a:lnTo>
                  <a:pt x="151311" y="144919"/>
                </a:lnTo>
                <a:close/>
                <a:moveTo>
                  <a:pt x="162922" y="144919"/>
                </a:moveTo>
                <a:lnTo>
                  <a:pt x="168241" y="154098"/>
                </a:lnTo>
                <a:lnTo>
                  <a:pt x="162922" y="151028"/>
                </a:lnTo>
                <a:lnTo>
                  <a:pt x="162922" y="144919"/>
                </a:lnTo>
                <a:close/>
                <a:moveTo>
                  <a:pt x="174503" y="144919"/>
                </a:moveTo>
                <a:lnTo>
                  <a:pt x="179822" y="154098"/>
                </a:lnTo>
                <a:lnTo>
                  <a:pt x="174503" y="151028"/>
                </a:lnTo>
                <a:lnTo>
                  <a:pt x="174503" y="144919"/>
                </a:lnTo>
                <a:close/>
                <a:moveTo>
                  <a:pt x="185871" y="144919"/>
                </a:moveTo>
                <a:lnTo>
                  <a:pt x="185871" y="151028"/>
                </a:lnTo>
                <a:lnTo>
                  <a:pt x="180551" y="154098"/>
                </a:lnTo>
                <a:lnTo>
                  <a:pt x="185871" y="144919"/>
                </a:lnTo>
                <a:close/>
                <a:moveTo>
                  <a:pt x="186144" y="144919"/>
                </a:moveTo>
                <a:lnTo>
                  <a:pt x="191463" y="154098"/>
                </a:lnTo>
                <a:lnTo>
                  <a:pt x="186144" y="151028"/>
                </a:lnTo>
                <a:lnTo>
                  <a:pt x="186144" y="144919"/>
                </a:lnTo>
                <a:close/>
                <a:moveTo>
                  <a:pt x="197512" y="144919"/>
                </a:moveTo>
                <a:lnTo>
                  <a:pt x="197512" y="151028"/>
                </a:lnTo>
                <a:lnTo>
                  <a:pt x="192193" y="154098"/>
                </a:lnTo>
                <a:lnTo>
                  <a:pt x="197512" y="144919"/>
                </a:lnTo>
                <a:close/>
                <a:moveTo>
                  <a:pt x="197755" y="144919"/>
                </a:moveTo>
                <a:lnTo>
                  <a:pt x="203075" y="154098"/>
                </a:lnTo>
                <a:lnTo>
                  <a:pt x="197755" y="151028"/>
                </a:lnTo>
                <a:lnTo>
                  <a:pt x="197755" y="144919"/>
                </a:lnTo>
                <a:close/>
                <a:moveTo>
                  <a:pt x="209123" y="144919"/>
                </a:moveTo>
                <a:lnTo>
                  <a:pt x="209123" y="151028"/>
                </a:lnTo>
                <a:lnTo>
                  <a:pt x="203804" y="154098"/>
                </a:lnTo>
                <a:lnTo>
                  <a:pt x="209123" y="144919"/>
                </a:lnTo>
                <a:close/>
                <a:moveTo>
                  <a:pt x="209397" y="144919"/>
                </a:moveTo>
                <a:lnTo>
                  <a:pt x="214716" y="154098"/>
                </a:lnTo>
                <a:lnTo>
                  <a:pt x="209397" y="151028"/>
                </a:lnTo>
                <a:lnTo>
                  <a:pt x="209397" y="144919"/>
                </a:lnTo>
                <a:close/>
                <a:moveTo>
                  <a:pt x="220765" y="144919"/>
                </a:moveTo>
                <a:lnTo>
                  <a:pt x="220765" y="151028"/>
                </a:lnTo>
                <a:lnTo>
                  <a:pt x="215446" y="154098"/>
                </a:lnTo>
                <a:lnTo>
                  <a:pt x="220765" y="144919"/>
                </a:lnTo>
                <a:close/>
                <a:moveTo>
                  <a:pt x="221008" y="144919"/>
                </a:moveTo>
                <a:lnTo>
                  <a:pt x="226327" y="154098"/>
                </a:lnTo>
                <a:lnTo>
                  <a:pt x="221008" y="151028"/>
                </a:lnTo>
                <a:lnTo>
                  <a:pt x="221008" y="144919"/>
                </a:lnTo>
                <a:close/>
                <a:moveTo>
                  <a:pt x="232376" y="144919"/>
                </a:moveTo>
                <a:lnTo>
                  <a:pt x="232376" y="151028"/>
                </a:lnTo>
                <a:lnTo>
                  <a:pt x="227057" y="154098"/>
                </a:lnTo>
                <a:lnTo>
                  <a:pt x="232376" y="144919"/>
                </a:lnTo>
                <a:close/>
                <a:moveTo>
                  <a:pt x="232650" y="144919"/>
                </a:moveTo>
                <a:lnTo>
                  <a:pt x="237969" y="154098"/>
                </a:lnTo>
                <a:lnTo>
                  <a:pt x="232650" y="151028"/>
                </a:lnTo>
                <a:lnTo>
                  <a:pt x="232650" y="144919"/>
                </a:lnTo>
                <a:close/>
                <a:moveTo>
                  <a:pt x="243957" y="144919"/>
                </a:moveTo>
                <a:lnTo>
                  <a:pt x="243957" y="151028"/>
                </a:lnTo>
                <a:lnTo>
                  <a:pt x="238638" y="154098"/>
                </a:lnTo>
                <a:lnTo>
                  <a:pt x="243957" y="144919"/>
                </a:lnTo>
                <a:close/>
                <a:moveTo>
                  <a:pt x="244230" y="144919"/>
                </a:moveTo>
                <a:lnTo>
                  <a:pt x="249550" y="154098"/>
                </a:lnTo>
                <a:lnTo>
                  <a:pt x="244230" y="151028"/>
                </a:lnTo>
                <a:lnTo>
                  <a:pt x="244230" y="144919"/>
                </a:lnTo>
                <a:close/>
                <a:moveTo>
                  <a:pt x="255598" y="144919"/>
                </a:moveTo>
                <a:lnTo>
                  <a:pt x="255598" y="151028"/>
                </a:lnTo>
                <a:lnTo>
                  <a:pt x="250279" y="154098"/>
                </a:lnTo>
                <a:lnTo>
                  <a:pt x="255598" y="144919"/>
                </a:lnTo>
                <a:close/>
                <a:moveTo>
                  <a:pt x="255872" y="144919"/>
                </a:moveTo>
                <a:lnTo>
                  <a:pt x="261191" y="154098"/>
                </a:lnTo>
                <a:lnTo>
                  <a:pt x="255872" y="151028"/>
                </a:lnTo>
                <a:lnTo>
                  <a:pt x="255872" y="144919"/>
                </a:lnTo>
                <a:close/>
                <a:moveTo>
                  <a:pt x="267210" y="144919"/>
                </a:moveTo>
                <a:lnTo>
                  <a:pt x="267210" y="151028"/>
                </a:lnTo>
                <a:lnTo>
                  <a:pt x="261890" y="154098"/>
                </a:lnTo>
                <a:lnTo>
                  <a:pt x="267210" y="144919"/>
                </a:lnTo>
                <a:close/>
                <a:moveTo>
                  <a:pt x="267483" y="144919"/>
                </a:moveTo>
                <a:lnTo>
                  <a:pt x="272802" y="154098"/>
                </a:lnTo>
                <a:lnTo>
                  <a:pt x="267483" y="151028"/>
                </a:lnTo>
                <a:lnTo>
                  <a:pt x="267483" y="144919"/>
                </a:lnTo>
                <a:close/>
                <a:moveTo>
                  <a:pt x="278851" y="144919"/>
                </a:moveTo>
                <a:lnTo>
                  <a:pt x="278851" y="151028"/>
                </a:lnTo>
                <a:lnTo>
                  <a:pt x="273532" y="154098"/>
                </a:lnTo>
                <a:lnTo>
                  <a:pt x="278851" y="144919"/>
                </a:lnTo>
                <a:close/>
                <a:moveTo>
                  <a:pt x="46446" y="144919"/>
                </a:moveTo>
                <a:lnTo>
                  <a:pt x="46446" y="151059"/>
                </a:lnTo>
                <a:lnTo>
                  <a:pt x="41126" y="154129"/>
                </a:lnTo>
                <a:lnTo>
                  <a:pt x="41126" y="154129"/>
                </a:lnTo>
                <a:lnTo>
                  <a:pt x="46446" y="144919"/>
                </a:lnTo>
                <a:close/>
                <a:moveTo>
                  <a:pt x="58057" y="144919"/>
                </a:moveTo>
                <a:lnTo>
                  <a:pt x="58057" y="151059"/>
                </a:lnTo>
                <a:lnTo>
                  <a:pt x="52737" y="154129"/>
                </a:lnTo>
                <a:lnTo>
                  <a:pt x="52737" y="154129"/>
                </a:lnTo>
                <a:lnTo>
                  <a:pt x="58057" y="144919"/>
                </a:lnTo>
                <a:close/>
                <a:moveTo>
                  <a:pt x="11582" y="144919"/>
                </a:moveTo>
                <a:lnTo>
                  <a:pt x="11582" y="151059"/>
                </a:lnTo>
                <a:lnTo>
                  <a:pt x="6262" y="154129"/>
                </a:lnTo>
                <a:lnTo>
                  <a:pt x="11582" y="144919"/>
                </a:lnTo>
                <a:close/>
                <a:moveTo>
                  <a:pt x="34834" y="144919"/>
                </a:moveTo>
                <a:lnTo>
                  <a:pt x="34834" y="151059"/>
                </a:lnTo>
                <a:lnTo>
                  <a:pt x="29515" y="154129"/>
                </a:lnTo>
                <a:lnTo>
                  <a:pt x="34834" y="144919"/>
                </a:lnTo>
                <a:close/>
                <a:moveTo>
                  <a:pt x="69698" y="144919"/>
                </a:moveTo>
                <a:lnTo>
                  <a:pt x="69698" y="151059"/>
                </a:lnTo>
                <a:lnTo>
                  <a:pt x="64379" y="154129"/>
                </a:lnTo>
                <a:lnTo>
                  <a:pt x="69698" y="144919"/>
                </a:lnTo>
                <a:close/>
                <a:moveTo>
                  <a:pt x="81309" y="144919"/>
                </a:moveTo>
                <a:lnTo>
                  <a:pt x="81309" y="151059"/>
                </a:lnTo>
                <a:lnTo>
                  <a:pt x="75990" y="154129"/>
                </a:lnTo>
                <a:lnTo>
                  <a:pt x="81309" y="144919"/>
                </a:lnTo>
                <a:close/>
                <a:moveTo>
                  <a:pt x="92951" y="144919"/>
                </a:moveTo>
                <a:lnTo>
                  <a:pt x="92951" y="151059"/>
                </a:lnTo>
                <a:lnTo>
                  <a:pt x="87632" y="154129"/>
                </a:lnTo>
                <a:lnTo>
                  <a:pt x="92951" y="144919"/>
                </a:lnTo>
                <a:close/>
                <a:moveTo>
                  <a:pt x="104562" y="144919"/>
                </a:moveTo>
                <a:lnTo>
                  <a:pt x="104562" y="151059"/>
                </a:lnTo>
                <a:lnTo>
                  <a:pt x="99243" y="154129"/>
                </a:lnTo>
                <a:lnTo>
                  <a:pt x="104562" y="144919"/>
                </a:lnTo>
                <a:close/>
                <a:moveTo>
                  <a:pt x="116143" y="144919"/>
                </a:moveTo>
                <a:lnTo>
                  <a:pt x="116143" y="151059"/>
                </a:lnTo>
                <a:lnTo>
                  <a:pt x="110824" y="154129"/>
                </a:lnTo>
                <a:lnTo>
                  <a:pt x="116143" y="144919"/>
                </a:lnTo>
                <a:close/>
                <a:moveTo>
                  <a:pt x="127784" y="144919"/>
                </a:moveTo>
                <a:lnTo>
                  <a:pt x="127784" y="151059"/>
                </a:lnTo>
                <a:lnTo>
                  <a:pt x="122465" y="154129"/>
                </a:lnTo>
                <a:lnTo>
                  <a:pt x="127784" y="144919"/>
                </a:lnTo>
                <a:close/>
                <a:moveTo>
                  <a:pt x="139396" y="144919"/>
                </a:moveTo>
                <a:lnTo>
                  <a:pt x="139396" y="151059"/>
                </a:lnTo>
                <a:lnTo>
                  <a:pt x="134076" y="154129"/>
                </a:lnTo>
                <a:lnTo>
                  <a:pt x="139396" y="144919"/>
                </a:lnTo>
                <a:close/>
                <a:moveTo>
                  <a:pt x="151037" y="144919"/>
                </a:moveTo>
                <a:lnTo>
                  <a:pt x="151037" y="151059"/>
                </a:lnTo>
                <a:lnTo>
                  <a:pt x="145718" y="154129"/>
                </a:lnTo>
                <a:lnTo>
                  <a:pt x="151037" y="144919"/>
                </a:lnTo>
                <a:close/>
                <a:moveTo>
                  <a:pt x="162648" y="144919"/>
                </a:moveTo>
                <a:lnTo>
                  <a:pt x="162648" y="151059"/>
                </a:lnTo>
                <a:lnTo>
                  <a:pt x="157329" y="154129"/>
                </a:lnTo>
                <a:lnTo>
                  <a:pt x="162648" y="144919"/>
                </a:lnTo>
                <a:close/>
                <a:moveTo>
                  <a:pt x="174290" y="144919"/>
                </a:moveTo>
                <a:lnTo>
                  <a:pt x="174290" y="151059"/>
                </a:lnTo>
                <a:lnTo>
                  <a:pt x="168971" y="154129"/>
                </a:lnTo>
                <a:lnTo>
                  <a:pt x="174290" y="144919"/>
                </a:lnTo>
                <a:close/>
                <a:moveTo>
                  <a:pt x="11703" y="151241"/>
                </a:moveTo>
                <a:lnTo>
                  <a:pt x="17023" y="154342"/>
                </a:lnTo>
                <a:lnTo>
                  <a:pt x="6384" y="154342"/>
                </a:lnTo>
                <a:lnTo>
                  <a:pt x="11703" y="151241"/>
                </a:lnTo>
                <a:close/>
                <a:moveTo>
                  <a:pt x="23345" y="151241"/>
                </a:moveTo>
                <a:lnTo>
                  <a:pt x="28664" y="154342"/>
                </a:lnTo>
                <a:lnTo>
                  <a:pt x="18026" y="154342"/>
                </a:lnTo>
                <a:lnTo>
                  <a:pt x="23345" y="151241"/>
                </a:lnTo>
                <a:close/>
                <a:moveTo>
                  <a:pt x="34956" y="151241"/>
                </a:moveTo>
                <a:lnTo>
                  <a:pt x="40275" y="154342"/>
                </a:lnTo>
                <a:lnTo>
                  <a:pt x="29637" y="154342"/>
                </a:lnTo>
                <a:lnTo>
                  <a:pt x="34956" y="151241"/>
                </a:lnTo>
                <a:close/>
                <a:moveTo>
                  <a:pt x="46598" y="151241"/>
                </a:moveTo>
                <a:lnTo>
                  <a:pt x="51886" y="154342"/>
                </a:lnTo>
                <a:lnTo>
                  <a:pt x="41248" y="154342"/>
                </a:lnTo>
                <a:lnTo>
                  <a:pt x="46598" y="151241"/>
                </a:lnTo>
                <a:close/>
                <a:moveTo>
                  <a:pt x="58209" y="151241"/>
                </a:moveTo>
                <a:lnTo>
                  <a:pt x="63528" y="154342"/>
                </a:lnTo>
                <a:lnTo>
                  <a:pt x="52889" y="154342"/>
                </a:lnTo>
                <a:lnTo>
                  <a:pt x="58209" y="151241"/>
                </a:lnTo>
                <a:close/>
                <a:moveTo>
                  <a:pt x="69850" y="151241"/>
                </a:moveTo>
                <a:lnTo>
                  <a:pt x="75169" y="154342"/>
                </a:lnTo>
                <a:lnTo>
                  <a:pt x="64531" y="154342"/>
                </a:lnTo>
                <a:lnTo>
                  <a:pt x="69850" y="151241"/>
                </a:lnTo>
                <a:close/>
                <a:moveTo>
                  <a:pt x="81431" y="151241"/>
                </a:moveTo>
                <a:lnTo>
                  <a:pt x="86750" y="154342"/>
                </a:lnTo>
                <a:lnTo>
                  <a:pt x="76112" y="154342"/>
                </a:lnTo>
                <a:lnTo>
                  <a:pt x="81431" y="151241"/>
                </a:lnTo>
                <a:close/>
                <a:moveTo>
                  <a:pt x="93042" y="151241"/>
                </a:moveTo>
                <a:lnTo>
                  <a:pt x="98361" y="154342"/>
                </a:lnTo>
                <a:lnTo>
                  <a:pt x="87723" y="154342"/>
                </a:lnTo>
                <a:lnTo>
                  <a:pt x="93042" y="151241"/>
                </a:lnTo>
                <a:close/>
                <a:moveTo>
                  <a:pt x="104684" y="151241"/>
                </a:moveTo>
                <a:lnTo>
                  <a:pt x="110003" y="154342"/>
                </a:lnTo>
                <a:lnTo>
                  <a:pt x="99364" y="154342"/>
                </a:lnTo>
                <a:lnTo>
                  <a:pt x="104684" y="151241"/>
                </a:lnTo>
                <a:close/>
                <a:moveTo>
                  <a:pt x="116295" y="151241"/>
                </a:moveTo>
                <a:lnTo>
                  <a:pt x="121614" y="154342"/>
                </a:lnTo>
                <a:lnTo>
                  <a:pt x="110976" y="154342"/>
                </a:lnTo>
                <a:lnTo>
                  <a:pt x="116295" y="151241"/>
                </a:lnTo>
                <a:close/>
                <a:moveTo>
                  <a:pt x="127936" y="151241"/>
                </a:moveTo>
                <a:lnTo>
                  <a:pt x="133256" y="154342"/>
                </a:lnTo>
                <a:lnTo>
                  <a:pt x="122617" y="154342"/>
                </a:lnTo>
                <a:lnTo>
                  <a:pt x="127936" y="151241"/>
                </a:lnTo>
                <a:close/>
                <a:moveTo>
                  <a:pt x="139548" y="151241"/>
                </a:moveTo>
                <a:lnTo>
                  <a:pt x="144867" y="154342"/>
                </a:lnTo>
                <a:lnTo>
                  <a:pt x="134228" y="154342"/>
                </a:lnTo>
                <a:lnTo>
                  <a:pt x="139548" y="151241"/>
                </a:lnTo>
                <a:close/>
                <a:moveTo>
                  <a:pt x="151159" y="151241"/>
                </a:moveTo>
                <a:lnTo>
                  <a:pt x="156478" y="154342"/>
                </a:lnTo>
                <a:lnTo>
                  <a:pt x="145840" y="154342"/>
                </a:lnTo>
                <a:lnTo>
                  <a:pt x="151159" y="151241"/>
                </a:lnTo>
                <a:close/>
                <a:moveTo>
                  <a:pt x="162770" y="151241"/>
                </a:moveTo>
                <a:lnTo>
                  <a:pt x="168089" y="154342"/>
                </a:lnTo>
                <a:lnTo>
                  <a:pt x="157451" y="154342"/>
                </a:lnTo>
                <a:lnTo>
                  <a:pt x="162770" y="151241"/>
                </a:lnTo>
                <a:close/>
                <a:moveTo>
                  <a:pt x="174411" y="151241"/>
                </a:moveTo>
                <a:lnTo>
                  <a:pt x="179731" y="154342"/>
                </a:lnTo>
                <a:lnTo>
                  <a:pt x="169092" y="154342"/>
                </a:lnTo>
                <a:lnTo>
                  <a:pt x="174411" y="151241"/>
                </a:lnTo>
                <a:close/>
                <a:moveTo>
                  <a:pt x="186023" y="151241"/>
                </a:moveTo>
                <a:lnTo>
                  <a:pt x="191342" y="154342"/>
                </a:lnTo>
                <a:lnTo>
                  <a:pt x="180703" y="154342"/>
                </a:lnTo>
                <a:lnTo>
                  <a:pt x="186023" y="151241"/>
                </a:lnTo>
                <a:close/>
                <a:moveTo>
                  <a:pt x="197634" y="151241"/>
                </a:moveTo>
                <a:lnTo>
                  <a:pt x="202953" y="154342"/>
                </a:lnTo>
                <a:lnTo>
                  <a:pt x="192345" y="154342"/>
                </a:lnTo>
                <a:lnTo>
                  <a:pt x="197634" y="151241"/>
                </a:lnTo>
                <a:close/>
                <a:moveTo>
                  <a:pt x="209275" y="151241"/>
                </a:moveTo>
                <a:lnTo>
                  <a:pt x="214595" y="154342"/>
                </a:lnTo>
                <a:lnTo>
                  <a:pt x="203956" y="154342"/>
                </a:lnTo>
                <a:lnTo>
                  <a:pt x="209275" y="151241"/>
                </a:lnTo>
                <a:close/>
                <a:moveTo>
                  <a:pt x="220856" y="151241"/>
                </a:moveTo>
                <a:lnTo>
                  <a:pt x="226175" y="154342"/>
                </a:lnTo>
                <a:lnTo>
                  <a:pt x="215537" y="154342"/>
                </a:lnTo>
                <a:lnTo>
                  <a:pt x="220856" y="151241"/>
                </a:lnTo>
                <a:close/>
                <a:moveTo>
                  <a:pt x="232498" y="151241"/>
                </a:moveTo>
                <a:lnTo>
                  <a:pt x="237817" y="154342"/>
                </a:lnTo>
                <a:lnTo>
                  <a:pt x="227178" y="154342"/>
                </a:lnTo>
                <a:lnTo>
                  <a:pt x="232498" y="151241"/>
                </a:lnTo>
                <a:close/>
                <a:moveTo>
                  <a:pt x="244109" y="151241"/>
                </a:moveTo>
                <a:lnTo>
                  <a:pt x="249428" y="154342"/>
                </a:lnTo>
                <a:lnTo>
                  <a:pt x="238790" y="154342"/>
                </a:lnTo>
                <a:lnTo>
                  <a:pt x="244109" y="151241"/>
                </a:lnTo>
                <a:close/>
                <a:moveTo>
                  <a:pt x="255750" y="151241"/>
                </a:moveTo>
                <a:lnTo>
                  <a:pt x="261070" y="154342"/>
                </a:lnTo>
                <a:lnTo>
                  <a:pt x="250431" y="154342"/>
                </a:lnTo>
                <a:lnTo>
                  <a:pt x="255750" y="151241"/>
                </a:lnTo>
                <a:close/>
                <a:moveTo>
                  <a:pt x="267362" y="151241"/>
                </a:moveTo>
                <a:lnTo>
                  <a:pt x="272681" y="154342"/>
                </a:lnTo>
                <a:lnTo>
                  <a:pt x="262042" y="154342"/>
                </a:lnTo>
                <a:lnTo>
                  <a:pt x="267362" y="151241"/>
                </a:lnTo>
                <a:close/>
                <a:moveTo>
                  <a:pt x="279003" y="151241"/>
                </a:moveTo>
                <a:lnTo>
                  <a:pt x="284322" y="154342"/>
                </a:lnTo>
                <a:lnTo>
                  <a:pt x="273684" y="154342"/>
                </a:lnTo>
                <a:lnTo>
                  <a:pt x="279003" y="151241"/>
                </a:lnTo>
                <a:close/>
                <a:moveTo>
                  <a:pt x="17023" y="154585"/>
                </a:moveTo>
                <a:lnTo>
                  <a:pt x="11703" y="157685"/>
                </a:lnTo>
                <a:lnTo>
                  <a:pt x="6384" y="154585"/>
                </a:lnTo>
                <a:close/>
                <a:moveTo>
                  <a:pt x="28664" y="154585"/>
                </a:moveTo>
                <a:lnTo>
                  <a:pt x="23345" y="157685"/>
                </a:lnTo>
                <a:lnTo>
                  <a:pt x="18026" y="154585"/>
                </a:lnTo>
                <a:close/>
                <a:moveTo>
                  <a:pt x="40275" y="154585"/>
                </a:moveTo>
                <a:lnTo>
                  <a:pt x="34956" y="157685"/>
                </a:lnTo>
                <a:lnTo>
                  <a:pt x="29637" y="154585"/>
                </a:lnTo>
                <a:close/>
                <a:moveTo>
                  <a:pt x="51886" y="154585"/>
                </a:moveTo>
                <a:lnTo>
                  <a:pt x="46567" y="157685"/>
                </a:lnTo>
                <a:lnTo>
                  <a:pt x="41248" y="154585"/>
                </a:lnTo>
                <a:close/>
                <a:moveTo>
                  <a:pt x="63528" y="154585"/>
                </a:moveTo>
                <a:lnTo>
                  <a:pt x="58209" y="157685"/>
                </a:lnTo>
                <a:lnTo>
                  <a:pt x="52889" y="154585"/>
                </a:lnTo>
                <a:close/>
                <a:moveTo>
                  <a:pt x="75109" y="154585"/>
                </a:moveTo>
                <a:lnTo>
                  <a:pt x="69789" y="157685"/>
                </a:lnTo>
                <a:lnTo>
                  <a:pt x="64470" y="154585"/>
                </a:lnTo>
                <a:close/>
                <a:moveTo>
                  <a:pt x="86750" y="154585"/>
                </a:moveTo>
                <a:lnTo>
                  <a:pt x="81431" y="157685"/>
                </a:lnTo>
                <a:lnTo>
                  <a:pt x="76112" y="154585"/>
                </a:lnTo>
                <a:close/>
                <a:moveTo>
                  <a:pt x="98361" y="154585"/>
                </a:moveTo>
                <a:lnTo>
                  <a:pt x="93042" y="157685"/>
                </a:lnTo>
                <a:lnTo>
                  <a:pt x="87723" y="154585"/>
                </a:lnTo>
                <a:close/>
                <a:moveTo>
                  <a:pt x="110003" y="154585"/>
                </a:moveTo>
                <a:lnTo>
                  <a:pt x="104684" y="157685"/>
                </a:lnTo>
                <a:lnTo>
                  <a:pt x="99364" y="154585"/>
                </a:lnTo>
                <a:close/>
                <a:moveTo>
                  <a:pt x="121614" y="154585"/>
                </a:moveTo>
                <a:lnTo>
                  <a:pt x="116295" y="157685"/>
                </a:lnTo>
                <a:lnTo>
                  <a:pt x="110976" y="154585"/>
                </a:lnTo>
                <a:close/>
                <a:moveTo>
                  <a:pt x="133256" y="154585"/>
                </a:moveTo>
                <a:lnTo>
                  <a:pt x="127936" y="157685"/>
                </a:lnTo>
                <a:lnTo>
                  <a:pt x="122617" y="154585"/>
                </a:lnTo>
                <a:close/>
                <a:moveTo>
                  <a:pt x="144867" y="154585"/>
                </a:moveTo>
                <a:lnTo>
                  <a:pt x="139548" y="157685"/>
                </a:lnTo>
                <a:lnTo>
                  <a:pt x="134228" y="154585"/>
                </a:lnTo>
                <a:close/>
                <a:moveTo>
                  <a:pt x="156478" y="154585"/>
                </a:moveTo>
                <a:lnTo>
                  <a:pt x="151159" y="157685"/>
                </a:lnTo>
                <a:lnTo>
                  <a:pt x="145840" y="154585"/>
                </a:lnTo>
                <a:close/>
                <a:moveTo>
                  <a:pt x="168089" y="154585"/>
                </a:moveTo>
                <a:lnTo>
                  <a:pt x="162770" y="157685"/>
                </a:lnTo>
                <a:lnTo>
                  <a:pt x="157451" y="154585"/>
                </a:lnTo>
                <a:close/>
                <a:moveTo>
                  <a:pt x="179731" y="154585"/>
                </a:moveTo>
                <a:lnTo>
                  <a:pt x="174411" y="157685"/>
                </a:lnTo>
                <a:lnTo>
                  <a:pt x="169092" y="154585"/>
                </a:lnTo>
                <a:close/>
                <a:moveTo>
                  <a:pt x="191342" y="154585"/>
                </a:moveTo>
                <a:lnTo>
                  <a:pt x="186023" y="157685"/>
                </a:lnTo>
                <a:lnTo>
                  <a:pt x="180703" y="154585"/>
                </a:lnTo>
                <a:close/>
                <a:moveTo>
                  <a:pt x="202953" y="154585"/>
                </a:moveTo>
                <a:lnTo>
                  <a:pt x="197634" y="157685"/>
                </a:lnTo>
                <a:lnTo>
                  <a:pt x="192315" y="154585"/>
                </a:lnTo>
                <a:close/>
                <a:moveTo>
                  <a:pt x="214564" y="154585"/>
                </a:moveTo>
                <a:lnTo>
                  <a:pt x="209245" y="157685"/>
                </a:lnTo>
                <a:lnTo>
                  <a:pt x="203926" y="154585"/>
                </a:lnTo>
                <a:close/>
                <a:moveTo>
                  <a:pt x="226175" y="154585"/>
                </a:moveTo>
                <a:lnTo>
                  <a:pt x="220856" y="157685"/>
                </a:lnTo>
                <a:lnTo>
                  <a:pt x="215537" y="154585"/>
                </a:lnTo>
                <a:close/>
                <a:moveTo>
                  <a:pt x="237817" y="154585"/>
                </a:moveTo>
                <a:lnTo>
                  <a:pt x="232498" y="157685"/>
                </a:lnTo>
                <a:lnTo>
                  <a:pt x="227178" y="154585"/>
                </a:lnTo>
                <a:close/>
                <a:moveTo>
                  <a:pt x="249428" y="154585"/>
                </a:moveTo>
                <a:lnTo>
                  <a:pt x="244109" y="157685"/>
                </a:lnTo>
                <a:lnTo>
                  <a:pt x="238790" y="154585"/>
                </a:lnTo>
                <a:close/>
                <a:moveTo>
                  <a:pt x="261070" y="154585"/>
                </a:moveTo>
                <a:lnTo>
                  <a:pt x="255750" y="157685"/>
                </a:lnTo>
                <a:lnTo>
                  <a:pt x="250431" y="154585"/>
                </a:lnTo>
                <a:close/>
                <a:moveTo>
                  <a:pt x="272681" y="154585"/>
                </a:moveTo>
                <a:lnTo>
                  <a:pt x="267362" y="157685"/>
                </a:lnTo>
                <a:lnTo>
                  <a:pt x="262042" y="154585"/>
                </a:lnTo>
                <a:close/>
                <a:moveTo>
                  <a:pt x="284292" y="154585"/>
                </a:moveTo>
                <a:lnTo>
                  <a:pt x="278973" y="157685"/>
                </a:lnTo>
                <a:lnTo>
                  <a:pt x="273653" y="154585"/>
                </a:lnTo>
                <a:close/>
                <a:moveTo>
                  <a:pt x="17174" y="154828"/>
                </a:moveTo>
                <a:lnTo>
                  <a:pt x="11855" y="164007"/>
                </a:lnTo>
                <a:lnTo>
                  <a:pt x="11855" y="157898"/>
                </a:lnTo>
                <a:lnTo>
                  <a:pt x="17174" y="154828"/>
                </a:lnTo>
                <a:close/>
                <a:moveTo>
                  <a:pt x="28816" y="154828"/>
                </a:moveTo>
                <a:lnTo>
                  <a:pt x="23497" y="164007"/>
                </a:lnTo>
                <a:lnTo>
                  <a:pt x="23497" y="157898"/>
                </a:lnTo>
                <a:lnTo>
                  <a:pt x="28816" y="154828"/>
                </a:lnTo>
                <a:close/>
                <a:moveTo>
                  <a:pt x="40427" y="154828"/>
                </a:moveTo>
                <a:lnTo>
                  <a:pt x="35108" y="164007"/>
                </a:lnTo>
                <a:lnTo>
                  <a:pt x="35108" y="157898"/>
                </a:lnTo>
                <a:lnTo>
                  <a:pt x="40427" y="154828"/>
                </a:lnTo>
                <a:close/>
                <a:moveTo>
                  <a:pt x="52008" y="154828"/>
                </a:moveTo>
                <a:lnTo>
                  <a:pt x="46689" y="164007"/>
                </a:lnTo>
                <a:lnTo>
                  <a:pt x="46689" y="157898"/>
                </a:lnTo>
                <a:lnTo>
                  <a:pt x="52008" y="154828"/>
                </a:lnTo>
                <a:close/>
                <a:moveTo>
                  <a:pt x="63650" y="154828"/>
                </a:moveTo>
                <a:lnTo>
                  <a:pt x="58330" y="164007"/>
                </a:lnTo>
                <a:lnTo>
                  <a:pt x="58330" y="157898"/>
                </a:lnTo>
                <a:lnTo>
                  <a:pt x="63650" y="154828"/>
                </a:lnTo>
                <a:close/>
                <a:moveTo>
                  <a:pt x="75261" y="154828"/>
                </a:moveTo>
                <a:lnTo>
                  <a:pt x="69941" y="164007"/>
                </a:lnTo>
                <a:lnTo>
                  <a:pt x="69941" y="157898"/>
                </a:lnTo>
                <a:lnTo>
                  <a:pt x="75261" y="154828"/>
                </a:lnTo>
                <a:close/>
                <a:moveTo>
                  <a:pt x="86902" y="154828"/>
                </a:moveTo>
                <a:lnTo>
                  <a:pt x="81583" y="164007"/>
                </a:lnTo>
                <a:lnTo>
                  <a:pt x="81583" y="157898"/>
                </a:lnTo>
                <a:lnTo>
                  <a:pt x="86902" y="154828"/>
                </a:lnTo>
                <a:close/>
                <a:moveTo>
                  <a:pt x="98513" y="154828"/>
                </a:moveTo>
                <a:lnTo>
                  <a:pt x="93194" y="164007"/>
                </a:lnTo>
                <a:lnTo>
                  <a:pt x="93194" y="157898"/>
                </a:lnTo>
                <a:lnTo>
                  <a:pt x="98513" y="154828"/>
                </a:lnTo>
                <a:close/>
                <a:moveTo>
                  <a:pt x="110155" y="154828"/>
                </a:moveTo>
                <a:lnTo>
                  <a:pt x="104836" y="164007"/>
                </a:lnTo>
                <a:lnTo>
                  <a:pt x="104836" y="157898"/>
                </a:lnTo>
                <a:lnTo>
                  <a:pt x="110155" y="154828"/>
                </a:lnTo>
                <a:close/>
                <a:moveTo>
                  <a:pt x="121736" y="154828"/>
                </a:moveTo>
                <a:lnTo>
                  <a:pt x="116416" y="164007"/>
                </a:lnTo>
                <a:lnTo>
                  <a:pt x="116416" y="157898"/>
                </a:lnTo>
                <a:lnTo>
                  <a:pt x="121736" y="154828"/>
                </a:lnTo>
                <a:close/>
                <a:moveTo>
                  <a:pt x="133377" y="154828"/>
                </a:moveTo>
                <a:lnTo>
                  <a:pt x="128058" y="164007"/>
                </a:lnTo>
                <a:lnTo>
                  <a:pt x="128058" y="157898"/>
                </a:lnTo>
                <a:lnTo>
                  <a:pt x="133377" y="154828"/>
                </a:lnTo>
                <a:close/>
                <a:moveTo>
                  <a:pt x="144988" y="154828"/>
                </a:moveTo>
                <a:lnTo>
                  <a:pt x="139669" y="164007"/>
                </a:lnTo>
                <a:lnTo>
                  <a:pt x="139669" y="157898"/>
                </a:lnTo>
                <a:lnTo>
                  <a:pt x="144988" y="154828"/>
                </a:lnTo>
                <a:close/>
                <a:moveTo>
                  <a:pt x="156630" y="154828"/>
                </a:moveTo>
                <a:lnTo>
                  <a:pt x="151311" y="164007"/>
                </a:lnTo>
                <a:lnTo>
                  <a:pt x="151311" y="157898"/>
                </a:lnTo>
                <a:lnTo>
                  <a:pt x="156630" y="154828"/>
                </a:lnTo>
                <a:close/>
                <a:moveTo>
                  <a:pt x="168241" y="154828"/>
                </a:moveTo>
                <a:lnTo>
                  <a:pt x="162922" y="164007"/>
                </a:lnTo>
                <a:lnTo>
                  <a:pt x="162922" y="157898"/>
                </a:lnTo>
                <a:lnTo>
                  <a:pt x="168241" y="154828"/>
                </a:lnTo>
                <a:close/>
                <a:moveTo>
                  <a:pt x="179822" y="154828"/>
                </a:moveTo>
                <a:lnTo>
                  <a:pt x="174503" y="164007"/>
                </a:lnTo>
                <a:lnTo>
                  <a:pt x="174503" y="157898"/>
                </a:lnTo>
                <a:lnTo>
                  <a:pt x="179822" y="154828"/>
                </a:lnTo>
                <a:close/>
                <a:moveTo>
                  <a:pt x="180551" y="154828"/>
                </a:moveTo>
                <a:lnTo>
                  <a:pt x="185871" y="157898"/>
                </a:lnTo>
                <a:lnTo>
                  <a:pt x="185871" y="164007"/>
                </a:lnTo>
                <a:lnTo>
                  <a:pt x="180551" y="154828"/>
                </a:lnTo>
                <a:close/>
                <a:moveTo>
                  <a:pt x="191463" y="154828"/>
                </a:moveTo>
                <a:lnTo>
                  <a:pt x="186144" y="164007"/>
                </a:lnTo>
                <a:lnTo>
                  <a:pt x="186144" y="157898"/>
                </a:lnTo>
                <a:lnTo>
                  <a:pt x="191463" y="154828"/>
                </a:lnTo>
                <a:close/>
                <a:moveTo>
                  <a:pt x="203075" y="154828"/>
                </a:moveTo>
                <a:lnTo>
                  <a:pt x="197755" y="164007"/>
                </a:lnTo>
                <a:lnTo>
                  <a:pt x="197755" y="157898"/>
                </a:lnTo>
                <a:lnTo>
                  <a:pt x="203075" y="154828"/>
                </a:lnTo>
                <a:close/>
                <a:moveTo>
                  <a:pt x="214716" y="154828"/>
                </a:moveTo>
                <a:lnTo>
                  <a:pt x="209397" y="164007"/>
                </a:lnTo>
                <a:lnTo>
                  <a:pt x="209397" y="157898"/>
                </a:lnTo>
                <a:lnTo>
                  <a:pt x="214716" y="154828"/>
                </a:lnTo>
                <a:close/>
                <a:moveTo>
                  <a:pt x="226327" y="154828"/>
                </a:moveTo>
                <a:lnTo>
                  <a:pt x="221008" y="164007"/>
                </a:lnTo>
                <a:lnTo>
                  <a:pt x="221008" y="157898"/>
                </a:lnTo>
                <a:lnTo>
                  <a:pt x="226327" y="154828"/>
                </a:lnTo>
                <a:close/>
                <a:moveTo>
                  <a:pt x="237969" y="154828"/>
                </a:moveTo>
                <a:lnTo>
                  <a:pt x="232650" y="164007"/>
                </a:lnTo>
                <a:lnTo>
                  <a:pt x="232650" y="157898"/>
                </a:lnTo>
                <a:lnTo>
                  <a:pt x="237969" y="154828"/>
                </a:lnTo>
                <a:close/>
                <a:moveTo>
                  <a:pt x="249550" y="154828"/>
                </a:moveTo>
                <a:lnTo>
                  <a:pt x="244230" y="164007"/>
                </a:lnTo>
                <a:lnTo>
                  <a:pt x="244230" y="157898"/>
                </a:lnTo>
                <a:lnTo>
                  <a:pt x="249550" y="154828"/>
                </a:lnTo>
                <a:close/>
                <a:moveTo>
                  <a:pt x="261191" y="154828"/>
                </a:moveTo>
                <a:lnTo>
                  <a:pt x="255872" y="164007"/>
                </a:lnTo>
                <a:lnTo>
                  <a:pt x="255872" y="157898"/>
                </a:lnTo>
                <a:lnTo>
                  <a:pt x="261191" y="154828"/>
                </a:lnTo>
                <a:close/>
                <a:moveTo>
                  <a:pt x="272802" y="154828"/>
                </a:moveTo>
                <a:lnTo>
                  <a:pt x="267483" y="164007"/>
                </a:lnTo>
                <a:lnTo>
                  <a:pt x="267483" y="157898"/>
                </a:lnTo>
                <a:lnTo>
                  <a:pt x="272802" y="154828"/>
                </a:lnTo>
                <a:close/>
                <a:moveTo>
                  <a:pt x="284444" y="154828"/>
                </a:moveTo>
                <a:lnTo>
                  <a:pt x="279125" y="164007"/>
                </a:lnTo>
                <a:lnTo>
                  <a:pt x="279125" y="157898"/>
                </a:lnTo>
                <a:lnTo>
                  <a:pt x="284444" y="154828"/>
                </a:lnTo>
                <a:close/>
                <a:moveTo>
                  <a:pt x="6262" y="154858"/>
                </a:moveTo>
                <a:lnTo>
                  <a:pt x="11582" y="157898"/>
                </a:lnTo>
                <a:lnTo>
                  <a:pt x="11582" y="164068"/>
                </a:lnTo>
                <a:lnTo>
                  <a:pt x="6262" y="154858"/>
                </a:lnTo>
                <a:close/>
                <a:moveTo>
                  <a:pt x="17904" y="154858"/>
                </a:moveTo>
                <a:lnTo>
                  <a:pt x="23223" y="157898"/>
                </a:lnTo>
                <a:lnTo>
                  <a:pt x="23223" y="164068"/>
                </a:lnTo>
                <a:lnTo>
                  <a:pt x="17904" y="154858"/>
                </a:lnTo>
                <a:close/>
                <a:moveTo>
                  <a:pt x="29515" y="154858"/>
                </a:moveTo>
                <a:lnTo>
                  <a:pt x="34834" y="157898"/>
                </a:lnTo>
                <a:lnTo>
                  <a:pt x="34834" y="164068"/>
                </a:lnTo>
                <a:lnTo>
                  <a:pt x="29515" y="154858"/>
                </a:lnTo>
                <a:close/>
                <a:moveTo>
                  <a:pt x="41126" y="154858"/>
                </a:moveTo>
                <a:lnTo>
                  <a:pt x="46446" y="157898"/>
                </a:lnTo>
                <a:lnTo>
                  <a:pt x="46446" y="164068"/>
                </a:lnTo>
                <a:lnTo>
                  <a:pt x="41126" y="154858"/>
                </a:lnTo>
                <a:close/>
                <a:moveTo>
                  <a:pt x="52737" y="154858"/>
                </a:moveTo>
                <a:lnTo>
                  <a:pt x="58057" y="157898"/>
                </a:lnTo>
                <a:lnTo>
                  <a:pt x="58057" y="164068"/>
                </a:lnTo>
                <a:lnTo>
                  <a:pt x="52737" y="154858"/>
                </a:lnTo>
                <a:close/>
                <a:moveTo>
                  <a:pt x="64379" y="154858"/>
                </a:moveTo>
                <a:lnTo>
                  <a:pt x="69698" y="157898"/>
                </a:lnTo>
                <a:lnTo>
                  <a:pt x="69698" y="164068"/>
                </a:lnTo>
                <a:lnTo>
                  <a:pt x="64379" y="154858"/>
                </a:lnTo>
                <a:close/>
                <a:moveTo>
                  <a:pt x="75990" y="154858"/>
                </a:moveTo>
                <a:lnTo>
                  <a:pt x="81309" y="157898"/>
                </a:lnTo>
                <a:lnTo>
                  <a:pt x="81309" y="164068"/>
                </a:lnTo>
                <a:lnTo>
                  <a:pt x="75990" y="154858"/>
                </a:lnTo>
                <a:close/>
                <a:moveTo>
                  <a:pt x="87632" y="154858"/>
                </a:moveTo>
                <a:lnTo>
                  <a:pt x="92951" y="157898"/>
                </a:lnTo>
                <a:lnTo>
                  <a:pt x="92951" y="164068"/>
                </a:lnTo>
                <a:lnTo>
                  <a:pt x="87632" y="154858"/>
                </a:lnTo>
                <a:close/>
                <a:moveTo>
                  <a:pt x="99243" y="154858"/>
                </a:moveTo>
                <a:lnTo>
                  <a:pt x="104562" y="157898"/>
                </a:lnTo>
                <a:lnTo>
                  <a:pt x="104562" y="164068"/>
                </a:lnTo>
                <a:lnTo>
                  <a:pt x="99243" y="154858"/>
                </a:lnTo>
                <a:close/>
                <a:moveTo>
                  <a:pt x="110824" y="154858"/>
                </a:moveTo>
                <a:lnTo>
                  <a:pt x="116143" y="157898"/>
                </a:lnTo>
                <a:lnTo>
                  <a:pt x="116143" y="164068"/>
                </a:lnTo>
                <a:lnTo>
                  <a:pt x="110824" y="154858"/>
                </a:lnTo>
                <a:close/>
                <a:moveTo>
                  <a:pt x="122465" y="154858"/>
                </a:moveTo>
                <a:lnTo>
                  <a:pt x="127784" y="157898"/>
                </a:lnTo>
                <a:lnTo>
                  <a:pt x="127784" y="164068"/>
                </a:lnTo>
                <a:lnTo>
                  <a:pt x="122465" y="154858"/>
                </a:lnTo>
                <a:close/>
                <a:moveTo>
                  <a:pt x="134076" y="154858"/>
                </a:moveTo>
                <a:lnTo>
                  <a:pt x="139396" y="157898"/>
                </a:lnTo>
                <a:lnTo>
                  <a:pt x="139396" y="164068"/>
                </a:lnTo>
                <a:lnTo>
                  <a:pt x="134076" y="154858"/>
                </a:lnTo>
                <a:close/>
                <a:moveTo>
                  <a:pt x="145718" y="154858"/>
                </a:moveTo>
                <a:lnTo>
                  <a:pt x="151037" y="157898"/>
                </a:lnTo>
                <a:lnTo>
                  <a:pt x="151037" y="164068"/>
                </a:lnTo>
                <a:lnTo>
                  <a:pt x="145718" y="154858"/>
                </a:lnTo>
                <a:close/>
                <a:moveTo>
                  <a:pt x="157329" y="154858"/>
                </a:moveTo>
                <a:lnTo>
                  <a:pt x="162648" y="157898"/>
                </a:lnTo>
                <a:lnTo>
                  <a:pt x="162648" y="164068"/>
                </a:lnTo>
                <a:lnTo>
                  <a:pt x="157329" y="154858"/>
                </a:lnTo>
                <a:close/>
                <a:moveTo>
                  <a:pt x="168971" y="154858"/>
                </a:moveTo>
                <a:lnTo>
                  <a:pt x="174290" y="157898"/>
                </a:lnTo>
                <a:lnTo>
                  <a:pt x="174290" y="164068"/>
                </a:lnTo>
                <a:lnTo>
                  <a:pt x="168971" y="154858"/>
                </a:lnTo>
                <a:close/>
                <a:moveTo>
                  <a:pt x="192193" y="154828"/>
                </a:moveTo>
                <a:lnTo>
                  <a:pt x="197512" y="157898"/>
                </a:lnTo>
                <a:lnTo>
                  <a:pt x="197512" y="164068"/>
                </a:lnTo>
                <a:lnTo>
                  <a:pt x="192193" y="154828"/>
                </a:lnTo>
                <a:close/>
                <a:moveTo>
                  <a:pt x="203804" y="154828"/>
                </a:moveTo>
                <a:lnTo>
                  <a:pt x="209123" y="157898"/>
                </a:lnTo>
                <a:lnTo>
                  <a:pt x="209123" y="164068"/>
                </a:lnTo>
                <a:lnTo>
                  <a:pt x="203804" y="154828"/>
                </a:lnTo>
                <a:close/>
                <a:moveTo>
                  <a:pt x="215446" y="154828"/>
                </a:moveTo>
                <a:lnTo>
                  <a:pt x="220765" y="157898"/>
                </a:lnTo>
                <a:lnTo>
                  <a:pt x="220765" y="164068"/>
                </a:lnTo>
                <a:lnTo>
                  <a:pt x="215446" y="154828"/>
                </a:lnTo>
                <a:close/>
                <a:moveTo>
                  <a:pt x="227057" y="154828"/>
                </a:moveTo>
                <a:lnTo>
                  <a:pt x="232376" y="157898"/>
                </a:lnTo>
                <a:lnTo>
                  <a:pt x="232376" y="164068"/>
                </a:lnTo>
                <a:lnTo>
                  <a:pt x="227057" y="154828"/>
                </a:lnTo>
                <a:close/>
                <a:moveTo>
                  <a:pt x="238668" y="154828"/>
                </a:moveTo>
                <a:lnTo>
                  <a:pt x="243987" y="157898"/>
                </a:lnTo>
                <a:lnTo>
                  <a:pt x="243987" y="164068"/>
                </a:lnTo>
                <a:lnTo>
                  <a:pt x="238668" y="154828"/>
                </a:lnTo>
                <a:close/>
                <a:moveTo>
                  <a:pt x="250279" y="154828"/>
                </a:moveTo>
                <a:lnTo>
                  <a:pt x="255598" y="157898"/>
                </a:lnTo>
                <a:lnTo>
                  <a:pt x="255598" y="164068"/>
                </a:lnTo>
                <a:lnTo>
                  <a:pt x="250279" y="154828"/>
                </a:lnTo>
                <a:close/>
                <a:moveTo>
                  <a:pt x="261890" y="154828"/>
                </a:moveTo>
                <a:lnTo>
                  <a:pt x="267210" y="157898"/>
                </a:lnTo>
                <a:lnTo>
                  <a:pt x="267210" y="164068"/>
                </a:lnTo>
                <a:lnTo>
                  <a:pt x="261890" y="154828"/>
                </a:lnTo>
                <a:close/>
                <a:moveTo>
                  <a:pt x="273532" y="154828"/>
                </a:moveTo>
                <a:lnTo>
                  <a:pt x="278851" y="157898"/>
                </a:lnTo>
                <a:lnTo>
                  <a:pt x="278851" y="164068"/>
                </a:lnTo>
                <a:lnTo>
                  <a:pt x="273532" y="154828"/>
                </a:lnTo>
                <a:close/>
                <a:moveTo>
                  <a:pt x="133864" y="154949"/>
                </a:moveTo>
                <a:lnTo>
                  <a:pt x="139183" y="164129"/>
                </a:lnTo>
                <a:lnTo>
                  <a:pt x="139183" y="164129"/>
                </a:lnTo>
                <a:lnTo>
                  <a:pt x="136721" y="162700"/>
                </a:lnTo>
                <a:lnTo>
                  <a:pt x="133864" y="161089"/>
                </a:lnTo>
                <a:lnTo>
                  <a:pt x="133864" y="154949"/>
                </a:lnTo>
                <a:close/>
                <a:moveTo>
                  <a:pt x="180339" y="154949"/>
                </a:moveTo>
                <a:lnTo>
                  <a:pt x="185658" y="164129"/>
                </a:lnTo>
                <a:lnTo>
                  <a:pt x="185658" y="164129"/>
                </a:lnTo>
                <a:lnTo>
                  <a:pt x="183165" y="162700"/>
                </a:lnTo>
                <a:lnTo>
                  <a:pt x="180339" y="161089"/>
                </a:lnTo>
                <a:lnTo>
                  <a:pt x="180339" y="154949"/>
                </a:lnTo>
                <a:close/>
                <a:moveTo>
                  <a:pt x="203591" y="154919"/>
                </a:moveTo>
                <a:lnTo>
                  <a:pt x="208911" y="164129"/>
                </a:lnTo>
                <a:lnTo>
                  <a:pt x="208911" y="164129"/>
                </a:lnTo>
                <a:lnTo>
                  <a:pt x="206418" y="162731"/>
                </a:lnTo>
                <a:lnTo>
                  <a:pt x="203591" y="161089"/>
                </a:lnTo>
                <a:lnTo>
                  <a:pt x="203591" y="154919"/>
                </a:lnTo>
                <a:close/>
                <a:moveTo>
                  <a:pt x="17661" y="154949"/>
                </a:moveTo>
                <a:lnTo>
                  <a:pt x="22980" y="164129"/>
                </a:lnTo>
                <a:lnTo>
                  <a:pt x="20518" y="162700"/>
                </a:lnTo>
                <a:lnTo>
                  <a:pt x="17661" y="161089"/>
                </a:lnTo>
                <a:lnTo>
                  <a:pt x="17661" y="154949"/>
                </a:lnTo>
                <a:close/>
                <a:moveTo>
                  <a:pt x="29302" y="154949"/>
                </a:moveTo>
                <a:lnTo>
                  <a:pt x="34622" y="164129"/>
                </a:lnTo>
                <a:lnTo>
                  <a:pt x="32160" y="162700"/>
                </a:lnTo>
                <a:lnTo>
                  <a:pt x="29302" y="161089"/>
                </a:lnTo>
                <a:lnTo>
                  <a:pt x="29302" y="154949"/>
                </a:lnTo>
                <a:close/>
                <a:moveTo>
                  <a:pt x="40883" y="154949"/>
                </a:moveTo>
                <a:lnTo>
                  <a:pt x="46202" y="164129"/>
                </a:lnTo>
                <a:lnTo>
                  <a:pt x="43740" y="162700"/>
                </a:lnTo>
                <a:lnTo>
                  <a:pt x="40883" y="161089"/>
                </a:lnTo>
                <a:lnTo>
                  <a:pt x="40883" y="154949"/>
                </a:lnTo>
                <a:close/>
                <a:moveTo>
                  <a:pt x="52525" y="154949"/>
                </a:moveTo>
                <a:lnTo>
                  <a:pt x="57844" y="164129"/>
                </a:lnTo>
                <a:lnTo>
                  <a:pt x="55351" y="162700"/>
                </a:lnTo>
                <a:lnTo>
                  <a:pt x="52525" y="161089"/>
                </a:lnTo>
                <a:lnTo>
                  <a:pt x="52525" y="154949"/>
                </a:lnTo>
                <a:close/>
                <a:moveTo>
                  <a:pt x="64136" y="154949"/>
                </a:moveTo>
                <a:lnTo>
                  <a:pt x="69455" y="164129"/>
                </a:lnTo>
                <a:lnTo>
                  <a:pt x="66993" y="162700"/>
                </a:lnTo>
                <a:lnTo>
                  <a:pt x="64136" y="161089"/>
                </a:lnTo>
                <a:lnTo>
                  <a:pt x="64136" y="154949"/>
                </a:lnTo>
                <a:close/>
                <a:moveTo>
                  <a:pt x="75777" y="154949"/>
                </a:moveTo>
                <a:lnTo>
                  <a:pt x="81097" y="164129"/>
                </a:lnTo>
                <a:lnTo>
                  <a:pt x="78604" y="162700"/>
                </a:lnTo>
                <a:lnTo>
                  <a:pt x="75777" y="161089"/>
                </a:lnTo>
                <a:lnTo>
                  <a:pt x="75777" y="154949"/>
                </a:lnTo>
                <a:close/>
                <a:moveTo>
                  <a:pt x="87389" y="154949"/>
                </a:moveTo>
                <a:lnTo>
                  <a:pt x="92708" y="164129"/>
                </a:lnTo>
                <a:lnTo>
                  <a:pt x="90246" y="162700"/>
                </a:lnTo>
                <a:lnTo>
                  <a:pt x="87389" y="161089"/>
                </a:lnTo>
                <a:lnTo>
                  <a:pt x="87389" y="154949"/>
                </a:lnTo>
                <a:close/>
                <a:moveTo>
                  <a:pt x="99030" y="154949"/>
                </a:moveTo>
                <a:lnTo>
                  <a:pt x="104349" y="164129"/>
                </a:lnTo>
                <a:lnTo>
                  <a:pt x="101857" y="162700"/>
                </a:lnTo>
                <a:lnTo>
                  <a:pt x="99030" y="161089"/>
                </a:lnTo>
                <a:lnTo>
                  <a:pt x="99030" y="154949"/>
                </a:lnTo>
                <a:close/>
                <a:moveTo>
                  <a:pt x="110611" y="154949"/>
                </a:moveTo>
                <a:lnTo>
                  <a:pt x="115930" y="164129"/>
                </a:lnTo>
                <a:lnTo>
                  <a:pt x="113468" y="162700"/>
                </a:lnTo>
                <a:lnTo>
                  <a:pt x="110611" y="161089"/>
                </a:lnTo>
                <a:lnTo>
                  <a:pt x="110611" y="154949"/>
                </a:lnTo>
                <a:close/>
                <a:moveTo>
                  <a:pt x="122222" y="154949"/>
                </a:moveTo>
                <a:lnTo>
                  <a:pt x="127541" y="164129"/>
                </a:lnTo>
                <a:lnTo>
                  <a:pt x="125079" y="162700"/>
                </a:lnTo>
                <a:lnTo>
                  <a:pt x="122222" y="161089"/>
                </a:lnTo>
                <a:lnTo>
                  <a:pt x="122222" y="154949"/>
                </a:lnTo>
                <a:close/>
                <a:moveTo>
                  <a:pt x="145475" y="154949"/>
                </a:moveTo>
                <a:lnTo>
                  <a:pt x="150794" y="164129"/>
                </a:lnTo>
                <a:lnTo>
                  <a:pt x="148332" y="162700"/>
                </a:lnTo>
                <a:lnTo>
                  <a:pt x="145475" y="161089"/>
                </a:lnTo>
                <a:lnTo>
                  <a:pt x="145475" y="154949"/>
                </a:lnTo>
                <a:close/>
                <a:moveTo>
                  <a:pt x="157116" y="154949"/>
                </a:moveTo>
                <a:lnTo>
                  <a:pt x="162436" y="164129"/>
                </a:lnTo>
                <a:lnTo>
                  <a:pt x="159974" y="162700"/>
                </a:lnTo>
                <a:lnTo>
                  <a:pt x="157116" y="161089"/>
                </a:lnTo>
                <a:lnTo>
                  <a:pt x="157116" y="154949"/>
                </a:lnTo>
                <a:close/>
                <a:moveTo>
                  <a:pt x="168727" y="154949"/>
                </a:moveTo>
                <a:lnTo>
                  <a:pt x="174047" y="164129"/>
                </a:lnTo>
                <a:lnTo>
                  <a:pt x="171585" y="162700"/>
                </a:lnTo>
                <a:lnTo>
                  <a:pt x="168727" y="161089"/>
                </a:lnTo>
                <a:lnTo>
                  <a:pt x="168727" y="154949"/>
                </a:lnTo>
                <a:close/>
                <a:moveTo>
                  <a:pt x="191950" y="154919"/>
                </a:moveTo>
                <a:lnTo>
                  <a:pt x="197269" y="164129"/>
                </a:lnTo>
                <a:lnTo>
                  <a:pt x="194807" y="162731"/>
                </a:lnTo>
                <a:lnTo>
                  <a:pt x="191950" y="161089"/>
                </a:lnTo>
                <a:lnTo>
                  <a:pt x="191950" y="154919"/>
                </a:lnTo>
                <a:close/>
                <a:moveTo>
                  <a:pt x="215202" y="154919"/>
                </a:moveTo>
                <a:lnTo>
                  <a:pt x="220522" y="164129"/>
                </a:lnTo>
                <a:lnTo>
                  <a:pt x="218060" y="162731"/>
                </a:lnTo>
                <a:lnTo>
                  <a:pt x="215202" y="161089"/>
                </a:lnTo>
                <a:lnTo>
                  <a:pt x="215202" y="154919"/>
                </a:lnTo>
                <a:close/>
                <a:moveTo>
                  <a:pt x="226783" y="154919"/>
                </a:moveTo>
                <a:lnTo>
                  <a:pt x="232103" y="164129"/>
                </a:lnTo>
                <a:lnTo>
                  <a:pt x="229640" y="162731"/>
                </a:lnTo>
                <a:lnTo>
                  <a:pt x="226783" y="161089"/>
                </a:lnTo>
                <a:lnTo>
                  <a:pt x="226783" y="154919"/>
                </a:lnTo>
                <a:close/>
                <a:moveTo>
                  <a:pt x="238425" y="154919"/>
                </a:moveTo>
                <a:lnTo>
                  <a:pt x="243744" y="164129"/>
                </a:lnTo>
                <a:lnTo>
                  <a:pt x="241282" y="162731"/>
                </a:lnTo>
                <a:lnTo>
                  <a:pt x="238425" y="161089"/>
                </a:lnTo>
                <a:lnTo>
                  <a:pt x="238425" y="154919"/>
                </a:lnTo>
                <a:close/>
                <a:moveTo>
                  <a:pt x="250036" y="154919"/>
                </a:moveTo>
                <a:lnTo>
                  <a:pt x="255355" y="164129"/>
                </a:lnTo>
                <a:lnTo>
                  <a:pt x="252893" y="162731"/>
                </a:lnTo>
                <a:lnTo>
                  <a:pt x="250036" y="161089"/>
                </a:lnTo>
                <a:lnTo>
                  <a:pt x="250036" y="154919"/>
                </a:lnTo>
                <a:close/>
                <a:moveTo>
                  <a:pt x="261678" y="154919"/>
                </a:moveTo>
                <a:lnTo>
                  <a:pt x="266997" y="164129"/>
                </a:lnTo>
                <a:lnTo>
                  <a:pt x="264535" y="162731"/>
                </a:lnTo>
                <a:lnTo>
                  <a:pt x="261678" y="161089"/>
                </a:lnTo>
                <a:lnTo>
                  <a:pt x="261678" y="154919"/>
                </a:lnTo>
                <a:close/>
                <a:moveTo>
                  <a:pt x="273289" y="154919"/>
                </a:moveTo>
                <a:lnTo>
                  <a:pt x="278608" y="164129"/>
                </a:lnTo>
                <a:lnTo>
                  <a:pt x="276146" y="162731"/>
                </a:lnTo>
                <a:lnTo>
                  <a:pt x="273289" y="161089"/>
                </a:lnTo>
                <a:lnTo>
                  <a:pt x="273289" y="154919"/>
                </a:lnTo>
                <a:close/>
                <a:moveTo>
                  <a:pt x="6050" y="154919"/>
                </a:moveTo>
                <a:lnTo>
                  <a:pt x="11369" y="164159"/>
                </a:lnTo>
                <a:lnTo>
                  <a:pt x="11369" y="164159"/>
                </a:lnTo>
                <a:lnTo>
                  <a:pt x="8907" y="162731"/>
                </a:lnTo>
                <a:lnTo>
                  <a:pt x="6050" y="161089"/>
                </a:lnTo>
                <a:lnTo>
                  <a:pt x="6050" y="154919"/>
                </a:lnTo>
                <a:close/>
                <a:moveTo>
                  <a:pt x="17418" y="154919"/>
                </a:moveTo>
                <a:lnTo>
                  <a:pt x="17418" y="161089"/>
                </a:lnTo>
                <a:lnTo>
                  <a:pt x="14560" y="162731"/>
                </a:lnTo>
                <a:lnTo>
                  <a:pt x="12098" y="164159"/>
                </a:lnTo>
                <a:lnTo>
                  <a:pt x="12098" y="164159"/>
                </a:lnTo>
                <a:lnTo>
                  <a:pt x="17418" y="154919"/>
                </a:lnTo>
                <a:close/>
                <a:moveTo>
                  <a:pt x="52251" y="154919"/>
                </a:moveTo>
                <a:lnTo>
                  <a:pt x="52251" y="161089"/>
                </a:lnTo>
                <a:lnTo>
                  <a:pt x="49394" y="162731"/>
                </a:lnTo>
                <a:lnTo>
                  <a:pt x="46932" y="164159"/>
                </a:lnTo>
                <a:lnTo>
                  <a:pt x="46932" y="164159"/>
                </a:lnTo>
                <a:lnTo>
                  <a:pt x="52251" y="154919"/>
                </a:lnTo>
                <a:close/>
                <a:moveTo>
                  <a:pt x="110368" y="154980"/>
                </a:moveTo>
                <a:lnTo>
                  <a:pt x="110368" y="161120"/>
                </a:lnTo>
                <a:lnTo>
                  <a:pt x="107541" y="162761"/>
                </a:lnTo>
                <a:lnTo>
                  <a:pt x="105048" y="164159"/>
                </a:lnTo>
                <a:lnTo>
                  <a:pt x="105048" y="164159"/>
                </a:lnTo>
                <a:lnTo>
                  <a:pt x="110368" y="154980"/>
                </a:lnTo>
                <a:close/>
                <a:moveTo>
                  <a:pt x="145232" y="154980"/>
                </a:moveTo>
                <a:lnTo>
                  <a:pt x="145232" y="161120"/>
                </a:lnTo>
                <a:lnTo>
                  <a:pt x="142374" y="162761"/>
                </a:lnTo>
                <a:lnTo>
                  <a:pt x="139912" y="164159"/>
                </a:lnTo>
                <a:lnTo>
                  <a:pt x="139912" y="164159"/>
                </a:lnTo>
                <a:lnTo>
                  <a:pt x="145232" y="154980"/>
                </a:lnTo>
                <a:close/>
                <a:moveTo>
                  <a:pt x="156843" y="154980"/>
                </a:moveTo>
                <a:lnTo>
                  <a:pt x="156843" y="161120"/>
                </a:lnTo>
                <a:lnTo>
                  <a:pt x="153986" y="162761"/>
                </a:lnTo>
                <a:lnTo>
                  <a:pt x="151523" y="164159"/>
                </a:lnTo>
                <a:lnTo>
                  <a:pt x="151523" y="164159"/>
                </a:lnTo>
                <a:lnTo>
                  <a:pt x="156843" y="154980"/>
                </a:lnTo>
                <a:close/>
                <a:moveTo>
                  <a:pt x="180065" y="154980"/>
                </a:moveTo>
                <a:lnTo>
                  <a:pt x="180065" y="161120"/>
                </a:lnTo>
                <a:lnTo>
                  <a:pt x="177208" y="162761"/>
                </a:lnTo>
                <a:lnTo>
                  <a:pt x="174746" y="164159"/>
                </a:lnTo>
                <a:lnTo>
                  <a:pt x="174746" y="164159"/>
                </a:lnTo>
                <a:lnTo>
                  <a:pt x="180065" y="154980"/>
                </a:lnTo>
                <a:close/>
                <a:moveTo>
                  <a:pt x="191676" y="154980"/>
                </a:moveTo>
                <a:lnTo>
                  <a:pt x="191676" y="161089"/>
                </a:lnTo>
                <a:lnTo>
                  <a:pt x="188849" y="162731"/>
                </a:lnTo>
                <a:lnTo>
                  <a:pt x="186357" y="164159"/>
                </a:lnTo>
                <a:lnTo>
                  <a:pt x="186357" y="164159"/>
                </a:lnTo>
                <a:lnTo>
                  <a:pt x="191676" y="154980"/>
                </a:lnTo>
                <a:close/>
                <a:moveTo>
                  <a:pt x="203318" y="154980"/>
                </a:moveTo>
                <a:lnTo>
                  <a:pt x="203318" y="161089"/>
                </a:lnTo>
                <a:lnTo>
                  <a:pt x="200461" y="162731"/>
                </a:lnTo>
                <a:lnTo>
                  <a:pt x="197999" y="164159"/>
                </a:lnTo>
                <a:lnTo>
                  <a:pt x="197999" y="164159"/>
                </a:lnTo>
                <a:lnTo>
                  <a:pt x="203318" y="154980"/>
                </a:lnTo>
                <a:close/>
                <a:moveTo>
                  <a:pt x="214929" y="154980"/>
                </a:moveTo>
                <a:lnTo>
                  <a:pt x="214929" y="161089"/>
                </a:lnTo>
                <a:lnTo>
                  <a:pt x="212072" y="162731"/>
                </a:lnTo>
                <a:lnTo>
                  <a:pt x="209610" y="164159"/>
                </a:lnTo>
                <a:lnTo>
                  <a:pt x="209610" y="164159"/>
                </a:lnTo>
                <a:lnTo>
                  <a:pt x="214929" y="154980"/>
                </a:lnTo>
                <a:close/>
                <a:moveTo>
                  <a:pt x="226570" y="154980"/>
                </a:moveTo>
                <a:lnTo>
                  <a:pt x="226570" y="161089"/>
                </a:lnTo>
                <a:lnTo>
                  <a:pt x="223713" y="162731"/>
                </a:lnTo>
                <a:lnTo>
                  <a:pt x="221251" y="164159"/>
                </a:lnTo>
                <a:lnTo>
                  <a:pt x="221251" y="164159"/>
                </a:lnTo>
                <a:lnTo>
                  <a:pt x="226570" y="154980"/>
                </a:lnTo>
                <a:close/>
                <a:moveTo>
                  <a:pt x="238182" y="154980"/>
                </a:moveTo>
                <a:lnTo>
                  <a:pt x="238182" y="161089"/>
                </a:lnTo>
                <a:lnTo>
                  <a:pt x="235355" y="162731"/>
                </a:lnTo>
                <a:lnTo>
                  <a:pt x="232862" y="164159"/>
                </a:lnTo>
                <a:lnTo>
                  <a:pt x="232862" y="164159"/>
                </a:lnTo>
                <a:lnTo>
                  <a:pt x="238182" y="154980"/>
                </a:lnTo>
                <a:close/>
                <a:moveTo>
                  <a:pt x="249793" y="154980"/>
                </a:moveTo>
                <a:lnTo>
                  <a:pt x="249793" y="161089"/>
                </a:lnTo>
                <a:lnTo>
                  <a:pt x="246936" y="162731"/>
                </a:lnTo>
                <a:lnTo>
                  <a:pt x="244474" y="164159"/>
                </a:lnTo>
                <a:lnTo>
                  <a:pt x="244474" y="164159"/>
                </a:lnTo>
                <a:lnTo>
                  <a:pt x="249793" y="154980"/>
                </a:lnTo>
                <a:close/>
                <a:moveTo>
                  <a:pt x="29029" y="154919"/>
                </a:moveTo>
                <a:lnTo>
                  <a:pt x="29029" y="161089"/>
                </a:lnTo>
                <a:lnTo>
                  <a:pt x="26172" y="162731"/>
                </a:lnTo>
                <a:lnTo>
                  <a:pt x="23710" y="164159"/>
                </a:lnTo>
                <a:lnTo>
                  <a:pt x="29029" y="154919"/>
                </a:lnTo>
                <a:close/>
                <a:moveTo>
                  <a:pt x="40610" y="154919"/>
                </a:moveTo>
                <a:lnTo>
                  <a:pt x="40610" y="161089"/>
                </a:lnTo>
                <a:lnTo>
                  <a:pt x="37783" y="162731"/>
                </a:lnTo>
                <a:lnTo>
                  <a:pt x="35290" y="164159"/>
                </a:lnTo>
                <a:lnTo>
                  <a:pt x="40610" y="154919"/>
                </a:lnTo>
                <a:close/>
                <a:moveTo>
                  <a:pt x="63862" y="154919"/>
                </a:moveTo>
                <a:lnTo>
                  <a:pt x="63862" y="161089"/>
                </a:lnTo>
                <a:lnTo>
                  <a:pt x="61005" y="162731"/>
                </a:lnTo>
                <a:lnTo>
                  <a:pt x="58543" y="164159"/>
                </a:lnTo>
                <a:lnTo>
                  <a:pt x="63862" y="154919"/>
                </a:lnTo>
                <a:close/>
                <a:moveTo>
                  <a:pt x="75504" y="154919"/>
                </a:moveTo>
                <a:lnTo>
                  <a:pt x="75504" y="161089"/>
                </a:lnTo>
                <a:lnTo>
                  <a:pt x="72647" y="162731"/>
                </a:lnTo>
                <a:lnTo>
                  <a:pt x="70185" y="164159"/>
                </a:lnTo>
                <a:lnTo>
                  <a:pt x="75504" y="154919"/>
                </a:lnTo>
                <a:close/>
                <a:moveTo>
                  <a:pt x="87115" y="154919"/>
                </a:moveTo>
                <a:lnTo>
                  <a:pt x="87115" y="161089"/>
                </a:lnTo>
                <a:lnTo>
                  <a:pt x="84288" y="162731"/>
                </a:lnTo>
                <a:lnTo>
                  <a:pt x="81796" y="164159"/>
                </a:lnTo>
                <a:lnTo>
                  <a:pt x="87115" y="154919"/>
                </a:lnTo>
                <a:close/>
                <a:moveTo>
                  <a:pt x="98757" y="154919"/>
                </a:moveTo>
                <a:lnTo>
                  <a:pt x="98757" y="161089"/>
                </a:lnTo>
                <a:lnTo>
                  <a:pt x="95899" y="162731"/>
                </a:lnTo>
                <a:lnTo>
                  <a:pt x="93437" y="164159"/>
                </a:lnTo>
                <a:lnTo>
                  <a:pt x="98757" y="154919"/>
                </a:lnTo>
                <a:close/>
                <a:moveTo>
                  <a:pt x="121979" y="154980"/>
                </a:moveTo>
                <a:lnTo>
                  <a:pt x="121979" y="161120"/>
                </a:lnTo>
                <a:lnTo>
                  <a:pt x="119122" y="162761"/>
                </a:lnTo>
                <a:lnTo>
                  <a:pt x="116660" y="164159"/>
                </a:lnTo>
                <a:lnTo>
                  <a:pt x="121979" y="154980"/>
                </a:lnTo>
                <a:close/>
                <a:moveTo>
                  <a:pt x="133590" y="154980"/>
                </a:moveTo>
                <a:lnTo>
                  <a:pt x="133590" y="161120"/>
                </a:lnTo>
                <a:lnTo>
                  <a:pt x="130733" y="162761"/>
                </a:lnTo>
                <a:lnTo>
                  <a:pt x="128271" y="164159"/>
                </a:lnTo>
                <a:lnTo>
                  <a:pt x="133590" y="154980"/>
                </a:lnTo>
                <a:close/>
                <a:moveTo>
                  <a:pt x="168484" y="154980"/>
                </a:moveTo>
                <a:lnTo>
                  <a:pt x="168484" y="161120"/>
                </a:lnTo>
                <a:lnTo>
                  <a:pt x="165627" y="162761"/>
                </a:lnTo>
                <a:lnTo>
                  <a:pt x="163165" y="164159"/>
                </a:lnTo>
                <a:lnTo>
                  <a:pt x="168484" y="154980"/>
                </a:lnTo>
                <a:close/>
                <a:moveTo>
                  <a:pt x="261404" y="154980"/>
                </a:moveTo>
                <a:lnTo>
                  <a:pt x="261404" y="161089"/>
                </a:lnTo>
                <a:lnTo>
                  <a:pt x="258547" y="162731"/>
                </a:lnTo>
                <a:lnTo>
                  <a:pt x="256085" y="164159"/>
                </a:lnTo>
                <a:lnTo>
                  <a:pt x="261404" y="154980"/>
                </a:lnTo>
                <a:close/>
                <a:moveTo>
                  <a:pt x="273046" y="154980"/>
                </a:moveTo>
                <a:lnTo>
                  <a:pt x="273046" y="161120"/>
                </a:lnTo>
                <a:lnTo>
                  <a:pt x="270188" y="162761"/>
                </a:lnTo>
                <a:lnTo>
                  <a:pt x="267726" y="164159"/>
                </a:lnTo>
                <a:lnTo>
                  <a:pt x="273046" y="154980"/>
                </a:lnTo>
                <a:close/>
                <a:moveTo>
                  <a:pt x="284657" y="154980"/>
                </a:moveTo>
                <a:lnTo>
                  <a:pt x="284657" y="161120"/>
                </a:lnTo>
                <a:lnTo>
                  <a:pt x="279337" y="164159"/>
                </a:lnTo>
                <a:lnTo>
                  <a:pt x="284657" y="154980"/>
                </a:lnTo>
                <a:close/>
                <a:moveTo>
                  <a:pt x="5898" y="161332"/>
                </a:moveTo>
                <a:lnTo>
                  <a:pt x="8755" y="162943"/>
                </a:lnTo>
                <a:lnTo>
                  <a:pt x="11217" y="164402"/>
                </a:lnTo>
                <a:lnTo>
                  <a:pt x="578" y="164402"/>
                </a:lnTo>
                <a:lnTo>
                  <a:pt x="5898" y="161332"/>
                </a:lnTo>
                <a:close/>
                <a:moveTo>
                  <a:pt x="17509" y="161332"/>
                </a:moveTo>
                <a:lnTo>
                  <a:pt x="20366" y="162943"/>
                </a:lnTo>
                <a:lnTo>
                  <a:pt x="22828" y="164402"/>
                </a:lnTo>
                <a:lnTo>
                  <a:pt x="12190" y="164402"/>
                </a:lnTo>
                <a:lnTo>
                  <a:pt x="14682" y="162943"/>
                </a:lnTo>
                <a:lnTo>
                  <a:pt x="17509" y="161332"/>
                </a:lnTo>
                <a:close/>
                <a:moveTo>
                  <a:pt x="29150" y="161332"/>
                </a:moveTo>
                <a:lnTo>
                  <a:pt x="32008" y="162943"/>
                </a:lnTo>
                <a:lnTo>
                  <a:pt x="34470" y="164402"/>
                </a:lnTo>
                <a:lnTo>
                  <a:pt x="23831" y="164402"/>
                </a:lnTo>
                <a:lnTo>
                  <a:pt x="26293" y="162943"/>
                </a:lnTo>
                <a:lnTo>
                  <a:pt x="29150" y="161332"/>
                </a:lnTo>
                <a:close/>
                <a:moveTo>
                  <a:pt x="40762" y="161332"/>
                </a:moveTo>
                <a:lnTo>
                  <a:pt x="43619" y="162943"/>
                </a:lnTo>
                <a:lnTo>
                  <a:pt x="46081" y="164402"/>
                </a:lnTo>
                <a:lnTo>
                  <a:pt x="35442" y="164402"/>
                </a:lnTo>
                <a:lnTo>
                  <a:pt x="37935" y="162943"/>
                </a:lnTo>
                <a:lnTo>
                  <a:pt x="40762" y="161332"/>
                </a:lnTo>
                <a:close/>
                <a:moveTo>
                  <a:pt x="52403" y="161332"/>
                </a:moveTo>
                <a:lnTo>
                  <a:pt x="55260" y="162943"/>
                </a:lnTo>
                <a:lnTo>
                  <a:pt x="57722" y="164402"/>
                </a:lnTo>
                <a:lnTo>
                  <a:pt x="47084" y="164402"/>
                </a:lnTo>
                <a:lnTo>
                  <a:pt x="49546" y="162943"/>
                </a:lnTo>
                <a:lnTo>
                  <a:pt x="52403" y="161332"/>
                </a:lnTo>
                <a:close/>
                <a:moveTo>
                  <a:pt x="64014" y="161332"/>
                </a:moveTo>
                <a:lnTo>
                  <a:pt x="66871" y="162943"/>
                </a:lnTo>
                <a:lnTo>
                  <a:pt x="69334" y="164402"/>
                </a:lnTo>
                <a:lnTo>
                  <a:pt x="58695" y="164402"/>
                </a:lnTo>
                <a:lnTo>
                  <a:pt x="61187" y="162943"/>
                </a:lnTo>
                <a:lnTo>
                  <a:pt x="64014" y="161332"/>
                </a:lnTo>
                <a:close/>
                <a:moveTo>
                  <a:pt x="75625" y="161332"/>
                </a:moveTo>
                <a:lnTo>
                  <a:pt x="78452" y="162943"/>
                </a:lnTo>
                <a:lnTo>
                  <a:pt x="80945" y="164402"/>
                </a:lnTo>
                <a:lnTo>
                  <a:pt x="70306" y="164402"/>
                </a:lnTo>
                <a:lnTo>
                  <a:pt x="72768" y="162943"/>
                </a:lnTo>
                <a:lnTo>
                  <a:pt x="75625" y="161332"/>
                </a:lnTo>
                <a:close/>
                <a:moveTo>
                  <a:pt x="87237" y="161332"/>
                </a:moveTo>
                <a:lnTo>
                  <a:pt x="90094" y="162943"/>
                </a:lnTo>
                <a:lnTo>
                  <a:pt x="92556" y="164402"/>
                </a:lnTo>
                <a:lnTo>
                  <a:pt x="81917" y="164402"/>
                </a:lnTo>
                <a:lnTo>
                  <a:pt x="84379" y="162943"/>
                </a:lnTo>
                <a:lnTo>
                  <a:pt x="87237" y="161332"/>
                </a:lnTo>
                <a:close/>
                <a:moveTo>
                  <a:pt x="98878" y="161332"/>
                </a:moveTo>
                <a:lnTo>
                  <a:pt x="101705" y="162943"/>
                </a:lnTo>
                <a:lnTo>
                  <a:pt x="104197" y="164402"/>
                </a:lnTo>
                <a:lnTo>
                  <a:pt x="93559" y="164402"/>
                </a:lnTo>
                <a:lnTo>
                  <a:pt x="96021" y="162943"/>
                </a:lnTo>
                <a:lnTo>
                  <a:pt x="98878" y="161332"/>
                </a:lnTo>
                <a:close/>
                <a:moveTo>
                  <a:pt x="110489" y="161332"/>
                </a:moveTo>
                <a:lnTo>
                  <a:pt x="113346" y="162943"/>
                </a:lnTo>
                <a:lnTo>
                  <a:pt x="115809" y="164402"/>
                </a:lnTo>
                <a:lnTo>
                  <a:pt x="105170" y="164402"/>
                </a:lnTo>
                <a:lnTo>
                  <a:pt x="107632" y="162943"/>
                </a:lnTo>
                <a:lnTo>
                  <a:pt x="110489" y="161332"/>
                </a:lnTo>
                <a:close/>
                <a:moveTo>
                  <a:pt x="122131" y="161332"/>
                </a:moveTo>
                <a:lnTo>
                  <a:pt x="124958" y="162943"/>
                </a:lnTo>
                <a:lnTo>
                  <a:pt x="127450" y="164402"/>
                </a:lnTo>
                <a:lnTo>
                  <a:pt x="116812" y="164402"/>
                </a:lnTo>
                <a:lnTo>
                  <a:pt x="119274" y="162943"/>
                </a:lnTo>
                <a:lnTo>
                  <a:pt x="122131" y="161332"/>
                </a:lnTo>
                <a:close/>
                <a:moveTo>
                  <a:pt x="133742" y="161332"/>
                </a:moveTo>
                <a:lnTo>
                  <a:pt x="136599" y="162943"/>
                </a:lnTo>
                <a:lnTo>
                  <a:pt x="139061" y="164402"/>
                </a:lnTo>
                <a:lnTo>
                  <a:pt x="128423" y="164402"/>
                </a:lnTo>
                <a:lnTo>
                  <a:pt x="130885" y="162943"/>
                </a:lnTo>
                <a:lnTo>
                  <a:pt x="133742" y="161332"/>
                </a:lnTo>
                <a:close/>
                <a:moveTo>
                  <a:pt x="145323" y="161332"/>
                </a:moveTo>
                <a:lnTo>
                  <a:pt x="148180" y="162943"/>
                </a:lnTo>
                <a:lnTo>
                  <a:pt x="150642" y="164402"/>
                </a:lnTo>
                <a:lnTo>
                  <a:pt x="140004" y="164402"/>
                </a:lnTo>
                <a:lnTo>
                  <a:pt x="142496" y="162943"/>
                </a:lnTo>
                <a:lnTo>
                  <a:pt x="145323" y="161332"/>
                </a:lnTo>
                <a:close/>
                <a:moveTo>
                  <a:pt x="156964" y="161332"/>
                </a:moveTo>
                <a:lnTo>
                  <a:pt x="159822" y="162943"/>
                </a:lnTo>
                <a:lnTo>
                  <a:pt x="162284" y="164402"/>
                </a:lnTo>
                <a:lnTo>
                  <a:pt x="151645" y="164402"/>
                </a:lnTo>
                <a:lnTo>
                  <a:pt x="154107" y="162943"/>
                </a:lnTo>
                <a:lnTo>
                  <a:pt x="156964" y="161332"/>
                </a:lnTo>
                <a:close/>
                <a:moveTo>
                  <a:pt x="168575" y="161332"/>
                </a:moveTo>
                <a:lnTo>
                  <a:pt x="171433" y="162943"/>
                </a:lnTo>
                <a:lnTo>
                  <a:pt x="173895" y="164402"/>
                </a:lnTo>
                <a:lnTo>
                  <a:pt x="163256" y="164402"/>
                </a:lnTo>
                <a:lnTo>
                  <a:pt x="165749" y="162943"/>
                </a:lnTo>
                <a:lnTo>
                  <a:pt x="168575" y="161332"/>
                </a:lnTo>
                <a:close/>
                <a:moveTo>
                  <a:pt x="180217" y="161332"/>
                </a:moveTo>
                <a:lnTo>
                  <a:pt x="183074" y="162943"/>
                </a:lnTo>
                <a:lnTo>
                  <a:pt x="185536" y="164402"/>
                </a:lnTo>
                <a:lnTo>
                  <a:pt x="174898" y="164402"/>
                </a:lnTo>
                <a:lnTo>
                  <a:pt x="177360" y="162943"/>
                </a:lnTo>
                <a:lnTo>
                  <a:pt x="180217" y="161332"/>
                </a:lnTo>
                <a:close/>
                <a:moveTo>
                  <a:pt x="191828" y="161332"/>
                </a:moveTo>
                <a:lnTo>
                  <a:pt x="194685" y="162943"/>
                </a:lnTo>
                <a:lnTo>
                  <a:pt x="197147" y="164402"/>
                </a:lnTo>
                <a:lnTo>
                  <a:pt x="186509" y="164402"/>
                </a:lnTo>
                <a:lnTo>
                  <a:pt x="189001" y="162943"/>
                </a:lnTo>
                <a:lnTo>
                  <a:pt x="191828" y="161332"/>
                </a:lnTo>
                <a:close/>
                <a:moveTo>
                  <a:pt x="203470" y="161332"/>
                </a:moveTo>
                <a:lnTo>
                  <a:pt x="206327" y="162943"/>
                </a:lnTo>
                <a:lnTo>
                  <a:pt x="208789" y="164402"/>
                </a:lnTo>
                <a:lnTo>
                  <a:pt x="198151" y="164402"/>
                </a:lnTo>
                <a:lnTo>
                  <a:pt x="200613" y="162943"/>
                </a:lnTo>
                <a:lnTo>
                  <a:pt x="203470" y="161332"/>
                </a:lnTo>
                <a:close/>
                <a:moveTo>
                  <a:pt x="215051" y="161332"/>
                </a:moveTo>
                <a:lnTo>
                  <a:pt x="217908" y="162943"/>
                </a:lnTo>
                <a:lnTo>
                  <a:pt x="220370" y="164402"/>
                </a:lnTo>
                <a:lnTo>
                  <a:pt x="209731" y="164402"/>
                </a:lnTo>
                <a:lnTo>
                  <a:pt x="212193" y="162943"/>
                </a:lnTo>
                <a:lnTo>
                  <a:pt x="215051" y="161332"/>
                </a:lnTo>
                <a:close/>
                <a:moveTo>
                  <a:pt x="226692" y="161332"/>
                </a:moveTo>
                <a:lnTo>
                  <a:pt x="229519" y="162943"/>
                </a:lnTo>
                <a:lnTo>
                  <a:pt x="232011" y="164402"/>
                </a:lnTo>
                <a:lnTo>
                  <a:pt x="221373" y="164402"/>
                </a:lnTo>
                <a:lnTo>
                  <a:pt x="223835" y="162943"/>
                </a:lnTo>
                <a:lnTo>
                  <a:pt x="226692" y="161332"/>
                </a:lnTo>
                <a:close/>
                <a:moveTo>
                  <a:pt x="238303" y="161332"/>
                </a:moveTo>
                <a:lnTo>
                  <a:pt x="241160" y="162943"/>
                </a:lnTo>
                <a:lnTo>
                  <a:pt x="243622" y="164402"/>
                </a:lnTo>
                <a:lnTo>
                  <a:pt x="232984" y="164402"/>
                </a:lnTo>
                <a:lnTo>
                  <a:pt x="235446" y="162943"/>
                </a:lnTo>
                <a:lnTo>
                  <a:pt x="238303" y="161332"/>
                </a:lnTo>
                <a:close/>
                <a:moveTo>
                  <a:pt x="249945" y="161332"/>
                </a:moveTo>
                <a:lnTo>
                  <a:pt x="252772" y="162943"/>
                </a:lnTo>
                <a:lnTo>
                  <a:pt x="255264" y="164402"/>
                </a:lnTo>
                <a:lnTo>
                  <a:pt x="244626" y="164402"/>
                </a:lnTo>
                <a:lnTo>
                  <a:pt x="247088" y="162943"/>
                </a:lnTo>
                <a:lnTo>
                  <a:pt x="249945" y="161332"/>
                </a:lnTo>
                <a:close/>
                <a:moveTo>
                  <a:pt x="261556" y="161332"/>
                </a:moveTo>
                <a:lnTo>
                  <a:pt x="264413" y="162943"/>
                </a:lnTo>
                <a:lnTo>
                  <a:pt x="266875" y="164402"/>
                </a:lnTo>
                <a:lnTo>
                  <a:pt x="256237" y="164402"/>
                </a:lnTo>
                <a:lnTo>
                  <a:pt x="258699" y="162943"/>
                </a:lnTo>
                <a:lnTo>
                  <a:pt x="261556" y="161332"/>
                </a:lnTo>
                <a:close/>
                <a:moveTo>
                  <a:pt x="273198" y="161332"/>
                </a:moveTo>
                <a:lnTo>
                  <a:pt x="276024" y="162943"/>
                </a:lnTo>
                <a:lnTo>
                  <a:pt x="278517" y="164402"/>
                </a:lnTo>
                <a:lnTo>
                  <a:pt x="267878" y="164402"/>
                </a:lnTo>
                <a:lnTo>
                  <a:pt x="270340" y="162943"/>
                </a:lnTo>
                <a:lnTo>
                  <a:pt x="273198" y="161332"/>
                </a:lnTo>
                <a:close/>
                <a:moveTo>
                  <a:pt x="11217" y="164676"/>
                </a:moveTo>
                <a:lnTo>
                  <a:pt x="5898" y="167746"/>
                </a:lnTo>
                <a:lnTo>
                  <a:pt x="578" y="164676"/>
                </a:lnTo>
                <a:close/>
                <a:moveTo>
                  <a:pt x="22828" y="164676"/>
                </a:moveTo>
                <a:lnTo>
                  <a:pt x="17509" y="167746"/>
                </a:lnTo>
                <a:lnTo>
                  <a:pt x="12190" y="164676"/>
                </a:lnTo>
                <a:close/>
                <a:moveTo>
                  <a:pt x="34470" y="164676"/>
                </a:moveTo>
                <a:lnTo>
                  <a:pt x="29150" y="167746"/>
                </a:lnTo>
                <a:lnTo>
                  <a:pt x="23831" y="164676"/>
                </a:lnTo>
                <a:close/>
                <a:moveTo>
                  <a:pt x="46081" y="164676"/>
                </a:moveTo>
                <a:lnTo>
                  <a:pt x="40762" y="167746"/>
                </a:lnTo>
                <a:lnTo>
                  <a:pt x="35442" y="164676"/>
                </a:lnTo>
                <a:close/>
                <a:moveTo>
                  <a:pt x="57722" y="164676"/>
                </a:moveTo>
                <a:lnTo>
                  <a:pt x="52403" y="167746"/>
                </a:lnTo>
                <a:lnTo>
                  <a:pt x="47084" y="164676"/>
                </a:lnTo>
                <a:close/>
                <a:moveTo>
                  <a:pt x="69334" y="164676"/>
                </a:moveTo>
                <a:lnTo>
                  <a:pt x="64014" y="167746"/>
                </a:lnTo>
                <a:lnTo>
                  <a:pt x="58695" y="164676"/>
                </a:lnTo>
                <a:close/>
                <a:moveTo>
                  <a:pt x="80945" y="164676"/>
                </a:moveTo>
                <a:lnTo>
                  <a:pt x="75625" y="167746"/>
                </a:lnTo>
                <a:lnTo>
                  <a:pt x="70306" y="164676"/>
                </a:lnTo>
                <a:close/>
                <a:moveTo>
                  <a:pt x="92556" y="164676"/>
                </a:moveTo>
                <a:lnTo>
                  <a:pt x="87237" y="167746"/>
                </a:lnTo>
                <a:lnTo>
                  <a:pt x="81917" y="164676"/>
                </a:lnTo>
                <a:close/>
                <a:moveTo>
                  <a:pt x="104197" y="164676"/>
                </a:moveTo>
                <a:lnTo>
                  <a:pt x="98878" y="167746"/>
                </a:lnTo>
                <a:lnTo>
                  <a:pt x="93559" y="164676"/>
                </a:lnTo>
                <a:close/>
                <a:moveTo>
                  <a:pt x="115809" y="164676"/>
                </a:moveTo>
                <a:lnTo>
                  <a:pt x="110489" y="167746"/>
                </a:lnTo>
                <a:lnTo>
                  <a:pt x="105170" y="164676"/>
                </a:lnTo>
                <a:close/>
                <a:moveTo>
                  <a:pt x="127450" y="164676"/>
                </a:moveTo>
                <a:lnTo>
                  <a:pt x="122131" y="167746"/>
                </a:lnTo>
                <a:lnTo>
                  <a:pt x="116812" y="164676"/>
                </a:lnTo>
                <a:close/>
                <a:moveTo>
                  <a:pt x="139061" y="164676"/>
                </a:moveTo>
                <a:lnTo>
                  <a:pt x="133742" y="167746"/>
                </a:lnTo>
                <a:lnTo>
                  <a:pt x="128423" y="164676"/>
                </a:lnTo>
                <a:close/>
                <a:moveTo>
                  <a:pt x="150642" y="164676"/>
                </a:moveTo>
                <a:lnTo>
                  <a:pt x="145323" y="167746"/>
                </a:lnTo>
                <a:lnTo>
                  <a:pt x="140004" y="164676"/>
                </a:lnTo>
                <a:close/>
                <a:moveTo>
                  <a:pt x="162284" y="164676"/>
                </a:moveTo>
                <a:lnTo>
                  <a:pt x="156964" y="167746"/>
                </a:lnTo>
                <a:lnTo>
                  <a:pt x="151645" y="164676"/>
                </a:lnTo>
                <a:close/>
                <a:moveTo>
                  <a:pt x="173895" y="164676"/>
                </a:moveTo>
                <a:lnTo>
                  <a:pt x="168575" y="167746"/>
                </a:lnTo>
                <a:lnTo>
                  <a:pt x="163256" y="164676"/>
                </a:lnTo>
                <a:close/>
                <a:moveTo>
                  <a:pt x="185536" y="164676"/>
                </a:moveTo>
                <a:lnTo>
                  <a:pt x="180217" y="167746"/>
                </a:lnTo>
                <a:lnTo>
                  <a:pt x="174898" y="164676"/>
                </a:lnTo>
                <a:close/>
                <a:moveTo>
                  <a:pt x="197147" y="164676"/>
                </a:moveTo>
                <a:lnTo>
                  <a:pt x="191828" y="167746"/>
                </a:lnTo>
                <a:lnTo>
                  <a:pt x="186509" y="164676"/>
                </a:lnTo>
                <a:close/>
                <a:moveTo>
                  <a:pt x="208789" y="164676"/>
                </a:moveTo>
                <a:lnTo>
                  <a:pt x="203470" y="167746"/>
                </a:lnTo>
                <a:lnTo>
                  <a:pt x="198151" y="164676"/>
                </a:lnTo>
                <a:close/>
                <a:moveTo>
                  <a:pt x="220370" y="164676"/>
                </a:moveTo>
                <a:lnTo>
                  <a:pt x="215051" y="167746"/>
                </a:lnTo>
                <a:lnTo>
                  <a:pt x="209731" y="164676"/>
                </a:lnTo>
                <a:close/>
                <a:moveTo>
                  <a:pt x="232011" y="164676"/>
                </a:moveTo>
                <a:lnTo>
                  <a:pt x="226692" y="167746"/>
                </a:lnTo>
                <a:lnTo>
                  <a:pt x="221373" y="164676"/>
                </a:lnTo>
                <a:close/>
                <a:moveTo>
                  <a:pt x="243622" y="164676"/>
                </a:moveTo>
                <a:lnTo>
                  <a:pt x="238303" y="167746"/>
                </a:lnTo>
                <a:lnTo>
                  <a:pt x="232984" y="164676"/>
                </a:lnTo>
                <a:close/>
                <a:moveTo>
                  <a:pt x="255264" y="164676"/>
                </a:moveTo>
                <a:lnTo>
                  <a:pt x="249945" y="167746"/>
                </a:lnTo>
                <a:lnTo>
                  <a:pt x="244626" y="164676"/>
                </a:lnTo>
                <a:close/>
                <a:moveTo>
                  <a:pt x="266875" y="164676"/>
                </a:moveTo>
                <a:lnTo>
                  <a:pt x="261556" y="167746"/>
                </a:lnTo>
                <a:lnTo>
                  <a:pt x="256237" y="164676"/>
                </a:lnTo>
                <a:close/>
                <a:moveTo>
                  <a:pt x="278517" y="164676"/>
                </a:moveTo>
                <a:lnTo>
                  <a:pt x="273198" y="167746"/>
                </a:lnTo>
                <a:lnTo>
                  <a:pt x="267878" y="164676"/>
                </a:lnTo>
                <a:close/>
                <a:moveTo>
                  <a:pt x="11369" y="164889"/>
                </a:moveTo>
                <a:lnTo>
                  <a:pt x="6050" y="174068"/>
                </a:lnTo>
                <a:lnTo>
                  <a:pt x="6050" y="167959"/>
                </a:lnTo>
                <a:lnTo>
                  <a:pt x="11369" y="164889"/>
                </a:lnTo>
                <a:close/>
                <a:moveTo>
                  <a:pt x="34622" y="164889"/>
                </a:moveTo>
                <a:lnTo>
                  <a:pt x="29302" y="174068"/>
                </a:lnTo>
                <a:lnTo>
                  <a:pt x="29302" y="167959"/>
                </a:lnTo>
                <a:lnTo>
                  <a:pt x="34622" y="164889"/>
                </a:lnTo>
                <a:close/>
                <a:moveTo>
                  <a:pt x="46202" y="164889"/>
                </a:moveTo>
                <a:lnTo>
                  <a:pt x="40883" y="174068"/>
                </a:lnTo>
                <a:lnTo>
                  <a:pt x="40883" y="167959"/>
                </a:lnTo>
                <a:lnTo>
                  <a:pt x="46202" y="164889"/>
                </a:lnTo>
                <a:close/>
                <a:moveTo>
                  <a:pt x="57844" y="164889"/>
                </a:moveTo>
                <a:lnTo>
                  <a:pt x="52525" y="174068"/>
                </a:lnTo>
                <a:lnTo>
                  <a:pt x="52525" y="167959"/>
                </a:lnTo>
                <a:lnTo>
                  <a:pt x="57844" y="164889"/>
                </a:lnTo>
                <a:close/>
                <a:moveTo>
                  <a:pt x="69455" y="164889"/>
                </a:moveTo>
                <a:lnTo>
                  <a:pt x="64136" y="174068"/>
                </a:lnTo>
                <a:lnTo>
                  <a:pt x="64136" y="167959"/>
                </a:lnTo>
                <a:lnTo>
                  <a:pt x="69455" y="164889"/>
                </a:lnTo>
                <a:close/>
                <a:moveTo>
                  <a:pt x="81097" y="164889"/>
                </a:moveTo>
                <a:lnTo>
                  <a:pt x="75777" y="174068"/>
                </a:lnTo>
                <a:lnTo>
                  <a:pt x="75777" y="167959"/>
                </a:lnTo>
                <a:lnTo>
                  <a:pt x="81097" y="164889"/>
                </a:lnTo>
                <a:close/>
                <a:moveTo>
                  <a:pt x="92708" y="164889"/>
                </a:moveTo>
                <a:lnTo>
                  <a:pt x="87389" y="174068"/>
                </a:lnTo>
                <a:lnTo>
                  <a:pt x="87389" y="167959"/>
                </a:lnTo>
                <a:lnTo>
                  <a:pt x="92708" y="164889"/>
                </a:lnTo>
                <a:close/>
                <a:moveTo>
                  <a:pt x="104349" y="164889"/>
                </a:moveTo>
                <a:lnTo>
                  <a:pt x="99030" y="174068"/>
                </a:lnTo>
                <a:lnTo>
                  <a:pt x="99030" y="167959"/>
                </a:lnTo>
                <a:lnTo>
                  <a:pt x="104349" y="164889"/>
                </a:lnTo>
                <a:close/>
                <a:moveTo>
                  <a:pt x="115930" y="164889"/>
                </a:moveTo>
                <a:lnTo>
                  <a:pt x="110611" y="174068"/>
                </a:lnTo>
                <a:lnTo>
                  <a:pt x="110611" y="167959"/>
                </a:lnTo>
                <a:lnTo>
                  <a:pt x="115930" y="164889"/>
                </a:lnTo>
                <a:close/>
                <a:moveTo>
                  <a:pt x="127541" y="164889"/>
                </a:moveTo>
                <a:lnTo>
                  <a:pt x="122222" y="174068"/>
                </a:lnTo>
                <a:lnTo>
                  <a:pt x="122222" y="167959"/>
                </a:lnTo>
                <a:lnTo>
                  <a:pt x="127541" y="164889"/>
                </a:lnTo>
                <a:close/>
                <a:moveTo>
                  <a:pt x="139183" y="164889"/>
                </a:moveTo>
                <a:lnTo>
                  <a:pt x="133864" y="174068"/>
                </a:lnTo>
                <a:lnTo>
                  <a:pt x="133864" y="167959"/>
                </a:lnTo>
                <a:lnTo>
                  <a:pt x="139183" y="164889"/>
                </a:lnTo>
                <a:close/>
                <a:moveTo>
                  <a:pt x="150794" y="164889"/>
                </a:moveTo>
                <a:lnTo>
                  <a:pt x="145475" y="174068"/>
                </a:lnTo>
                <a:lnTo>
                  <a:pt x="145475" y="167959"/>
                </a:lnTo>
                <a:lnTo>
                  <a:pt x="150794" y="164889"/>
                </a:lnTo>
                <a:close/>
                <a:moveTo>
                  <a:pt x="162436" y="164889"/>
                </a:moveTo>
                <a:lnTo>
                  <a:pt x="157116" y="174068"/>
                </a:lnTo>
                <a:lnTo>
                  <a:pt x="157116" y="167959"/>
                </a:lnTo>
                <a:lnTo>
                  <a:pt x="162436" y="164889"/>
                </a:lnTo>
                <a:close/>
                <a:moveTo>
                  <a:pt x="174047" y="164889"/>
                </a:moveTo>
                <a:lnTo>
                  <a:pt x="168727" y="174068"/>
                </a:lnTo>
                <a:lnTo>
                  <a:pt x="168727" y="167959"/>
                </a:lnTo>
                <a:lnTo>
                  <a:pt x="174047" y="164889"/>
                </a:lnTo>
                <a:close/>
                <a:moveTo>
                  <a:pt x="185658" y="164889"/>
                </a:moveTo>
                <a:lnTo>
                  <a:pt x="180339" y="174068"/>
                </a:lnTo>
                <a:lnTo>
                  <a:pt x="180339" y="167959"/>
                </a:lnTo>
                <a:lnTo>
                  <a:pt x="185658" y="164889"/>
                </a:lnTo>
                <a:close/>
                <a:moveTo>
                  <a:pt x="197269" y="164889"/>
                </a:moveTo>
                <a:lnTo>
                  <a:pt x="191950" y="174068"/>
                </a:lnTo>
                <a:lnTo>
                  <a:pt x="191950" y="167959"/>
                </a:lnTo>
                <a:lnTo>
                  <a:pt x="197269" y="164889"/>
                </a:lnTo>
                <a:close/>
                <a:moveTo>
                  <a:pt x="208911" y="164889"/>
                </a:moveTo>
                <a:lnTo>
                  <a:pt x="203591" y="174068"/>
                </a:lnTo>
                <a:lnTo>
                  <a:pt x="203591" y="167959"/>
                </a:lnTo>
                <a:lnTo>
                  <a:pt x="208911" y="164889"/>
                </a:lnTo>
                <a:close/>
                <a:moveTo>
                  <a:pt x="220522" y="164889"/>
                </a:moveTo>
                <a:lnTo>
                  <a:pt x="215202" y="174068"/>
                </a:lnTo>
                <a:lnTo>
                  <a:pt x="215202" y="167959"/>
                </a:lnTo>
                <a:lnTo>
                  <a:pt x="220522" y="164889"/>
                </a:lnTo>
                <a:close/>
                <a:moveTo>
                  <a:pt x="232163" y="164889"/>
                </a:moveTo>
                <a:lnTo>
                  <a:pt x="226844" y="174068"/>
                </a:lnTo>
                <a:lnTo>
                  <a:pt x="226844" y="167959"/>
                </a:lnTo>
                <a:lnTo>
                  <a:pt x="232163" y="164889"/>
                </a:lnTo>
                <a:close/>
                <a:moveTo>
                  <a:pt x="243774" y="164889"/>
                </a:moveTo>
                <a:lnTo>
                  <a:pt x="238455" y="174068"/>
                </a:lnTo>
                <a:lnTo>
                  <a:pt x="238455" y="167959"/>
                </a:lnTo>
                <a:lnTo>
                  <a:pt x="243774" y="164889"/>
                </a:lnTo>
                <a:close/>
                <a:moveTo>
                  <a:pt x="255355" y="164889"/>
                </a:moveTo>
                <a:lnTo>
                  <a:pt x="250036" y="174068"/>
                </a:lnTo>
                <a:lnTo>
                  <a:pt x="250036" y="167959"/>
                </a:lnTo>
                <a:lnTo>
                  <a:pt x="255355" y="164889"/>
                </a:lnTo>
                <a:close/>
                <a:moveTo>
                  <a:pt x="266997" y="164889"/>
                </a:moveTo>
                <a:lnTo>
                  <a:pt x="261678" y="174068"/>
                </a:lnTo>
                <a:lnTo>
                  <a:pt x="261678" y="167959"/>
                </a:lnTo>
                <a:lnTo>
                  <a:pt x="266997" y="164889"/>
                </a:lnTo>
                <a:close/>
                <a:moveTo>
                  <a:pt x="278608" y="164889"/>
                </a:moveTo>
                <a:lnTo>
                  <a:pt x="273289" y="174068"/>
                </a:lnTo>
                <a:lnTo>
                  <a:pt x="273289" y="167959"/>
                </a:lnTo>
                <a:lnTo>
                  <a:pt x="278608" y="164889"/>
                </a:lnTo>
                <a:close/>
                <a:moveTo>
                  <a:pt x="22980" y="164858"/>
                </a:moveTo>
                <a:lnTo>
                  <a:pt x="17661" y="174099"/>
                </a:lnTo>
                <a:lnTo>
                  <a:pt x="17661" y="167928"/>
                </a:lnTo>
                <a:lnTo>
                  <a:pt x="22980" y="164858"/>
                </a:lnTo>
                <a:close/>
                <a:moveTo>
                  <a:pt x="186357" y="164889"/>
                </a:moveTo>
                <a:lnTo>
                  <a:pt x="191676" y="167959"/>
                </a:lnTo>
                <a:lnTo>
                  <a:pt x="191676" y="174099"/>
                </a:lnTo>
                <a:lnTo>
                  <a:pt x="186357" y="164889"/>
                </a:lnTo>
                <a:close/>
                <a:moveTo>
                  <a:pt x="457" y="164919"/>
                </a:moveTo>
                <a:lnTo>
                  <a:pt x="5776" y="167959"/>
                </a:lnTo>
                <a:lnTo>
                  <a:pt x="5776" y="174129"/>
                </a:lnTo>
                <a:lnTo>
                  <a:pt x="457" y="164919"/>
                </a:lnTo>
                <a:close/>
                <a:moveTo>
                  <a:pt x="12098" y="164919"/>
                </a:moveTo>
                <a:lnTo>
                  <a:pt x="17418" y="167959"/>
                </a:lnTo>
                <a:lnTo>
                  <a:pt x="17418" y="174129"/>
                </a:lnTo>
                <a:lnTo>
                  <a:pt x="12098" y="164919"/>
                </a:lnTo>
                <a:close/>
                <a:moveTo>
                  <a:pt x="23710" y="164919"/>
                </a:moveTo>
                <a:lnTo>
                  <a:pt x="29029" y="167959"/>
                </a:lnTo>
                <a:lnTo>
                  <a:pt x="29029" y="174129"/>
                </a:lnTo>
                <a:lnTo>
                  <a:pt x="23710" y="164919"/>
                </a:lnTo>
                <a:close/>
                <a:moveTo>
                  <a:pt x="35290" y="164919"/>
                </a:moveTo>
                <a:lnTo>
                  <a:pt x="40610" y="167959"/>
                </a:lnTo>
                <a:lnTo>
                  <a:pt x="40610" y="174129"/>
                </a:lnTo>
                <a:lnTo>
                  <a:pt x="35290" y="164919"/>
                </a:lnTo>
                <a:close/>
                <a:moveTo>
                  <a:pt x="46932" y="164919"/>
                </a:moveTo>
                <a:lnTo>
                  <a:pt x="52251" y="167959"/>
                </a:lnTo>
                <a:lnTo>
                  <a:pt x="52251" y="174129"/>
                </a:lnTo>
                <a:lnTo>
                  <a:pt x="46932" y="164919"/>
                </a:lnTo>
                <a:close/>
                <a:moveTo>
                  <a:pt x="58543" y="164919"/>
                </a:moveTo>
                <a:lnTo>
                  <a:pt x="63862" y="167959"/>
                </a:lnTo>
                <a:lnTo>
                  <a:pt x="63862" y="174129"/>
                </a:lnTo>
                <a:lnTo>
                  <a:pt x="58543" y="164919"/>
                </a:lnTo>
                <a:close/>
                <a:moveTo>
                  <a:pt x="70185" y="164919"/>
                </a:moveTo>
                <a:lnTo>
                  <a:pt x="75504" y="167959"/>
                </a:lnTo>
                <a:lnTo>
                  <a:pt x="75504" y="174129"/>
                </a:lnTo>
                <a:lnTo>
                  <a:pt x="70185" y="164919"/>
                </a:lnTo>
                <a:close/>
                <a:moveTo>
                  <a:pt x="81796" y="164919"/>
                </a:moveTo>
                <a:lnTo>
                  <a:pt x="87115" y="167959"/>
                </a:lnTo>
                <a:lnTo>
                  <a:pt x="87115" y="174129"/>
                </a:lnTo>
                <a:lnTo>
                  <a:pt x="81796" y="164919"/>
                </a:lnTo>
                <a:close/>
                <a:moveTo>
                  <a:pt x="93437" y="164919"/>
                </a:moveTo>
                <a:lnTo>
                  <a:pt x="98757" y="167959"/>
                </a:lnTo>
                <a:lnTo>
                  <a:pt x="98757" y="174129"/>
                </a:lnTo>
                <a:lnTo>
                  <a:pt x="93437" y="164919"/>
                </a:lnTo>
                <a:close/>
                <a:moveTo>
                  <a:pt x="105018" y="164919"/>
                </a:moveTo>
                <a:lnTo>
                  <a:pt x="110337" y="167959"/>
                </a:lnTo>
                <a:lnTo>
                  <a:pt x="110337" y="174129"/>
                </a:lnTo>
                <a:lnTo>
                  <a:pt x="105018" y="164919"/>
                </a:lnTo>
                <a:close/>
                <a:moveTo>
                  <a:pt x="116660" y="164919"/>
                </a:moveTo>
                <a:lnTo>
                  <a:pt x="121979" y="167959"/>
                </a:lnTo>
                <a:lnTo>
                  <a:pt x="121979" y="174129"/>
                </a:lnTo>
                <a:lnTo>
                  <a:pt x="116660" y="164919"/>
                </a:lnTo>
                <a:close/>
                <a:moveTo>
                  <a:pt x="128271" y="164919"/>
                </a:moveTo>
                <a:lnTo>
                  <a:pt x="133590" y="167959"/>
                </a:lnTo>
                <a:lnTo>
                  <a:pt x="133590" y="174129"/>
                </a:lnTo>
                <a:lnTo>
                  <a:pt x="128271" y="164919"/>
                </a:lnTo>
                <a:close/>
                <a:moveTo>
                  <a:pt x="139912" y="164919"/>
                </a:moveTo>
                <a:lnTo>
                  <a:pt x="145232" y="167959"/>
                </a:lnTo>
                <a:lnTo>
                  <a:pt x="145232" y="174129"/>
                </a:lnTo>
                <a:lnTo>
                  <a:pt x="139912" y="164919"/>
                </a:lnTo>
                <a:close/>
                <a:moveTo>
                  <a:pt x="151523" y="164919"/>
                </a:moveTo>
                <a:lnTo>
                  <a:pt x="156843" y="167959"/>
                </a:lnTo>
                <a:lnTo>
                  <a:pt x="156843" y="174129"/>
                </a:lnTo>
                <a:lnTo>
                  <a:pt x="151523" y="164919"/>
                </a:lnTo>
                <a:close/>
                <a:moveTo>
                  <a:pt x="163165" y="164919"/>
                </a:moveTo>
                <a:lnTo>
                  <a:pt x="168484" y="167959"/>
                </a:lnTo>
                <a:lnTo>
                  <a:pt x="168484" y="174129"/>
                </a:lnTo>
                <a:lnTo>
                  <a:pt x="163165" y="164919"/>
                </a:lnTo>
                <a:close/>
                <a:moveTo>
                  <a:pt x="174746" y="164919"/>
                </a:moveTo>
                <a:lnTo>
                  <a:pt x="180065" y="167959"/>
                </a:lnTo>
                <a:lnTo>
                  <a:pt x="180065" y="174129"/>
                </a:lnTo>
                <a:lnTo>
                  <a:pt x="174746" y="164919"/>
                </a:lnTo>
                <a:close/>
                <a:moveTo>
                  <a:pt x="197999" y="164889"/>
                </a:moveTo>
                <a:lnTo>
                  <a:pt x="203318" y="167959"/>
                </a:lnTo>
                <a:lnTo>
                  <a:pt x="203318" y="174129"/>
                </a:lnTo>
                <a:lnTo>
                  <a:pt x="197999" y="164889"/>
                </a:lnTo>
                <a:close/>
                <a:moveTo>
                  <a:pt x="209610" y="164889"/>
                </a:moveTo>
                <a:lnTo>
                  <a:pt x="214929" y="167959"/>
                </a:lnTo>
                <a:lnTo>
                  <a:pt x="214929" y="174129"/>
                </a:lnTo>
                <a:lnTo>
                  <a:pt x="209610" y="164889"/>
                </a:lnTo>
                <a:close/>
                <a:moveTo>
                  <a:pt x="221251" y="164889"/>
                </a:moveTo>
                <a:lnTo>
                  <a:pt x="226570" y="167959"/>
                </a:lnTo>
                <a:lnTo>
                  <a:pt x="226570" y="174129"/>
                </a:lnTo>
                <a:lnTo>
                  <a:pt x="221251" y="164889"/>
                </a:lnTo>
                <a:close/>
                <a:moveTo>
                  <a:pt x="232862" y="164889"/>
                </a:moveTo>
                <a:lnTo>
                  <a:pt x="238182" y="167959"/>
                </a:lnTo>
                <a:lnTo>
                  <a:pt x="238182" y="174129"/>
                </a:lnTo>
                <a:lnTo>
                  <a:pt x="232862" y="164889"/>
                </a:lnTo>
                <a:close/>
                <a:moveTo>
                  <a:pt x="244474" y="164889"/>
                </a:moveTo>
                <a:lnTo>
                  <a:pt x="249793" y="167959"/>
                </a:lnTo>
                <a:lnTo>
                  <a:pt x="249793" y="174129"/>
                </a:lnTo>
                <a:lnTo>
                  <a:pt x="244474" y="164889"/>
                </a:lnTo>
                <a:close/>
                <a:moveTo>
                  <a:pt x="256085" y="164889"/>
                </a:moveTo>
                <a:lnTo>
                  <a:pt x="261404" y="167959"/>
                </a:lnTo>
                <a:lnTo>
                  <a:pt x="261404" y="174129"/>
                </a:lnTo>
                <a:lnTo>
                  <a:pt x="256085" y="164889"/>
                </a:lnTo>
                <a:close/>
                <a:moveTo>
                  <a:pt x="267726" y="164889"/>
                </a:moveTo>
                <a:lnTo>
                  <a:pt x="273046" y="167959"/>
                </a:lnTo>
                <a:lnTo>
                  <a:pt x="273046" y="174129"/>
                </a:lnTo>
                <a:lnTo>
                  <a:pt x="267726" y="164889"/>
                </a:lnTo>
                <a:close/>
                <a:moveTo>
                  <a:pt x="244" y="165010"/>
                </a:moveTo>
                <a:lnTo>
                  <a:pt x="5563" y="174190"/>
                </a:lnTo>
                <a:lnTo>
                  <a:pt x="5563" y="174190"/>
                </a:lnTo>
                <a:lnTo>
                  <a:pt x="214" y="171120"/>
                </a:lnTo>
                <a:lnTo>
                  <a:pt x="214" y="165010"/>
                </a:lnTo>
                <a:close/>
                <a:moveTo>
                  <a:pt x="255872" y="165010"/>
                </a:moveTo>
                <a:lnTo>
                  <a:pt x="261191" y="174190"/>
                </a:lnTo>
                <a:lnTo>
                  <a:pt x="261191" y="174190"/>
                </a:lnTo>
                <a:lnTo>
                  <a:pt x="255872" y="171150"/>
                </a:lnTo>
                <a:lnTo>
                  <a:pt x="255872" y="165010"/>
                </a:lnTo>
                <a:close/>
                <a:moveTo>
                  <a:pt x="267483" y="165010"/>
                </a:moveTo>
                <a:lnTo>
                  <a:pt x="272802" y="174190"/>
                </a:lnTo>
                <a:lnTo>
                  <a:pt x="272802" y="174190"/>
                </a:lnTo>
                <a:lnTo>
                  <a:pt x="267483" y="171150"/>
                </a:lnTo>
                <a:lnTo>
                  <a:pt x="267483" y="165010"/>
                </a:lnTo>
                <a:close/>
                <a:moveTo>
                  <a:pt x="93194" y="165010"/>
                </a:moveTo>
                <a:lnTo>
                  <a:pt x="98513" y="174190"/>
                </a:lnTo>
                <a:lnTo>
                  <a:pt x="93194" y="171120"/>
                </a:lnTo>
                <a:lnTo>
                  <a:pt x="93194" y="165010"/>
                </a:lnTo>
                <a:close/>
                <a:moveTo>
                  <a:pt x="104836" y="165010"/>
                </a:moveTo>
                <a:lnTo>
                  <a:pt x="110155" y="174190"/>
                </a:lnTo>
                <a:lnTo>
                  <a:pt x="104836" y="171120"/>
                </a:lnTo>
                <a:lnTo>
                  <a:pt x="104836" y="165010"/>
                </a:lnTo>
                <a:close/>
                <a:moveTo>
                  <a:pt x="116416" y="165010"/>
                </a:moveTo>
                <a:lnTo>
                  <a:pt x="121736" y="174190"/>
                </a:lnTo>
                <a:lnTo>
                  <a:pt x="116416" y="171120"/>
                </a:lnTo>
                <a:lnTo>
                  <a:pt x="116416" y="165010"/>
                </a:lnTo>
                <a:close/>
                <a:moveTo>
                  <a:pt x="128058" y="165010"/>
                </a:moveTo>
                <a:lnTo>
                  <a:pt x="133377" y="174190"/>
                </a:lnTo>
                <a:lnTo>
                  <a:pt x="128058" y="171120"/>
                </a:lnTo>
                <a:lnTo>
                  <a:pt x="128058" y="165010"/>
                </a:lnTo>
                <a:close/>
                <a:moveTo>
                  <a:pt x="139669" y="165010"/>
                </a:moveTo>
                <a:lnTo>
                  <a:pt x="144988" y="174190"/>
                </a:lnTo>
                <a:lnTo>
                  <a:pt x="139669" y="171120"/>
                </a:lnTo>
                <a:lnTo>
                  <a:pt x="139669" y="165010"/>
                </a:lnTo>
                <a:close/>
                <a:moveTo>
                  <a:pt x="151311" y="165010"/>
                </a:moveTo>
                <a:lnTo>
                  <a:pt x="156630" y="174190"/>
                </a:lnTo>
                <a:lnTo>
                  <a:pt x="151311" y="171120"/>
                </a:lnTo>
                <a:lnTo>
                  <a:pt x="151311" y="165010"/>
                </a:lnTo>
                <a:close/>
                <a:moveTo>
                  <a:pt x="162922" y="165010"/>
                </a:moveTo>
                <a:lnTo>
                  <a:pt x="168241" y="174190"/>
                </a:lnTo>
                <a:lnTo>
                  <a:pt x="162922" y="171120"/>
                </a:lnTo>
                <a:lnTo>
                  <a:pt x="162922" y="165010"/>
                </a:lnTo>
                <a:close/>
                <a:moveTo>
                  <a:pt x="174503" y="165010"/>
                </a:moveTo>
                <a:lnTo>
                  <a:pt x="179822" y="174190"/>
                </a:lnTo>
                <a:lnTo>
                  <a:pt x="174503" y="171120"/>
                </a:lnTo>
                <a:lnTo>
                  <a:pt x="174503" y="165010"/>
                </a:lnTo>
                <a:close/>
                <a:moveTo>
                  <a:pt x="186144" y="165010"/>
                </a:moveTo>
                <a:lnTo>
                  <a:pt x="191463" y="174190"/>
                </a:lnTo>
                <a:lnTo>
                  <a:pt x="186144" y="171120"/>
                </a:lnTo>
                <a:lnTo>
                  <a:pt x="186144" y="165010"/>
                </a:lnTo>
                <a:close/>
                <a:moveTo>
                  <a:pt x="197755" y="165010"/>
                </a:moveTo>
                <a:lnTo>
                  <a:pt x="203075" y="174190"/>
                </a:lnTo>
                <a:lnTo>
                  <a:pt x="197755" y="171150"/>
                </a:lnTo>
                <a:lnTo>
                  <a:pt x="197755" y="165010"/>
                </a:lnTo>
                <a:close/>
                <a:moveTo>
                  <a:pt x="209397" y="165010"/>
                </a:moveTo>
                <a:lnTo>
                  <a:pt x="214716" y="174190"/>
                </a:lnTo>
                <a:lnTo>
                  <a:pt x="209397" y="171150"/>
                </a:lnTo>
                <a:lnTo>
                  <a:pt x="209397" y="165010"/>
                </a:lnTo>
                <a:close/>
                <a:moveTo>
                  <a:pt x="221008" y="165010"/>
                </a:moveTo>
                <a:lnTo>
                  <a:pt x="226327" y="174190"/>
                </a:lnTo>
                <a:lnTo>
                  <a:pt x="221008" y="171150"/>
                </a:lnTo>
                <a:lnTo>
                  <a:pt x="221008" y="165010"/>
                </a:lnTo>
                <a:close/>
                <a:moveTo>
                  <a:pt x="232650" y="165010"/>
                </a:moveTo>
                <a:lnTo>
                  <a:pt x="237969" y="174190"/>
                </a:lnTo>
                <a:lnTo>
                  <a:pt x="232650" y="171150"/>
                </a:lnTo>
                <a:lnTo>
                  <a:pt x="232650" y="165010"/>
                </a:lnTo>
                <a:close/>
                <a:moveTo>
                  <a:pt x="244230" y="165010"/>
                </a:moveTo>
                <a:lnTo>
                  <a:pt x="249550" y="174190"/>
                </a:lnTo>
                <a:lnTo>
                  <a:pt x="244230" y="171150"/>
                </a:lnTo>
                <a:lnTo>
                  <a:pt x="244230" y="165010"/>
                </a:lnTo>
                <a:close/>
                <a:moveTo>
                  <a:pt x="11855" y="165010"/>
                </a:moveTo>
                <a:lnTo>
                  <a:pt x="17174" y="174251"/>
                </a:lnTo>
                <a:lnTo>
                  <a:pt x="17174" y="174251"/>
                </a:lnTo>
                <a:lnTo>
                  <a:pt x="11855" y="171150"/>
                </a:lnTo>
                <a:lnTo>
                  <a:pt x="11855" y="165010"/>
                </a:lnTo>
                <a:close/>
                <a:moveTo>
                  <a:pt x="23223" y="165041"/>
                </a:moveTo>
                <a:lnTo>
                  <a:pt x="23223" y="171150"/>
                </a:lnTo>
                <a:lnTo>
                  <a:pt x="17904" y="174251"/>
                </a:lnTo>
                <a:lnTo>
                  <a:pt x="17904" y="174251"/>
                </a:lnTo>
                <a:lnTo>
                  <a:pt x="23223" y="165041"/>
                </a:lnTo>
                <a:close/>
                <a:moveTo>
                  <a:pt x="23497" y="165010"/>
                </a:moveTo>
                <a:lnTo>
                  <a:pt x="28816" y="174251"/>
                </a:lnTo>
                <a:lnTo>
                  <a:pt x="28816" y="174251"/>
                </a:lnTo>
                <a:lnTo>
                  <a:pt x="23497" y="171150"/>
                </a:lnTo>
                <a:lnTo>
                  <a:pt x="23497" y="165010"/>
                </a:lnTo>
                <a:close/>
                <a:moveTo>
                  <a:pt x="34834" y="165010"/>
                </a:moveTo>
                <a:lnTo>
                  <a:pt x="34834" y="171150"/>
                </a:lnTo>
                <a:lnTo>
                  <a:pt x="29515" y="174251"/>
                </a:lnTo>
                <a:lnTo>
                  <a:pt x="29515" y="174251"/>
                </a:lnTo>
                <a:lnTo>
                  <a:pt x="34834" y="165010"/>
                </a:lnTo>
                <a:close/>
                <a:moveTo>
                  <a:pt x="35078" y="165010"/>
                </a:moveTo>
                <a:lnTo>
                  <a:pt x="40397" y="174251"/>
                </a:lnTo>
                <a:lnTo>
                  <a:pt x="40397" y="174251"/>
                </a:lnTo>
                <a:lnTo>
                  <a:pt x="35078" y="171150"/>
                </a:lnTo>
                <a:lnTo>
                  <a:pt x="35078" y="165010"/>
                </a:lnTo>
                <a:close/>
                <a:moveTo>
                  <a:pt x="58330" y="165010"/>
                </a:moveTo>
                <a:lnTo>
                  <a:pt x="63650" y="174251"/>
                </a:lnTo>
                <a:lnTo>
                  <a:pt x="63650" y="174251"/>
                </a:lnTo>
                <a:lnTo>
                  <a:pt x="58330" y="171150"/>
                </a:lnTo>
                <a:lnTo>
                  <a:pt x="58330" y="165010"/>
                </a:lnTo>
                <a:close/>
                <a:moveTo>
                  <a:pt x="69698" y="165010"/>
                </a:moveTo>
                <a:lnTo>
                  <a:pt x="69698" y="171150"/>
                </a:lnTo>
                <a:lnTo>
                  <a:pt x="64379" y="174251"/>
                </a:lnTo>
                <a:lnTo>
                  <a:pt x="64379" y="174251"/>
                </a:lnTo>
                <a:lnTo>
                  <a:pt x="69698" y="165010"/>
                </a:lnTo>
                <a:close/>
                <a:moveTo>
                  <a:pt x="69941" y="165010"/>
                </a:moveTo>
                <a:lnTo>
                  <a:pt x="75261" y="174251"/>
                </a:lnTo>
                <a:lnTo>
                  <a:pt x="75261" y="174251"/>
                </a:lnTo>
                <a:lnTo>
                  <a:pt x="69941" y="171150"/>
                </a:lnTo>
                <a:lnTo>
                  <a:pt x="69941" y="165010"/>
                </a:lnTo>
                <a:close/>
                <a:moveTo>
                  <a:pt x="81309" y="165010"/>
                </a:moveTo>
                <a:lnTo>
                  <a:pt x="81309" y="171150"/>
                </a:lnTo>
                <a:lnTo>
                  <a:pt x="75990" y="174251"/>
                </a:lnTo>
                <a:lnTo>
                  <a:pt x="75990" y="174251"/>
                </a:lnTo>
                <a:lnTo>
                  <a:pt x="81309" y="165010"/>
                </a:lnTo>
                <a:close/>
                <a:moveTo>
                  <a:pt x="81583" y="165010"/>
                </a:moveTo>
                <a:lnTo>
                  <a:pt x="86902" y="174251"/>
                </a:lnTo>
                <a:lnTo>
                  <a:pt x="86902" y="174251"/>
                </a:lnTo>
                <a:lnTo>
                  <a:pt x="81583" y="171150"/>
                </a:lnTo>
                <a:lnTo>
                  <a:pt x="81583" y="165010"/>
                </a:lnTo>
                <a:close/>
                <a:moveTo>
                  <a:pt x="92951" y="165010"/>
                </a:moveTo>
                <a:lnTo>
                  <a:pt x="92951" y="171150"/>
                </a:lnTo>
                <a:lnTo>
                  <a:pt x="87632" y="174251"/>
                </a:lnTo>
                <a:lnTo>
                  <a:pt x="87632" y="174251"/>
                </a:lnTo>
                <a:lnTo>
                  <a:pt x="92951" y="165010"/>
                </a:lnTo>
                <a:close/>
                <a:moveTo>
                  <a:pt x="104562" y="165010"/>
                </a:moveTo>
                <a:lnTo>
                  <a:pt x="104562" y="171150"/>
                </a:lnTo>
                <a:lnTo>
                  <a:pt x="99243" y="174251"/>
                </a:lnTo>
                <a:lnTo>
                  <a:pt x="99243" y="174251"/>
                </a:lnTo>
                <a:lnTo>
                  <a:pt x="104562" y="165010"/>
                </a:lnTo>
                <a:close/>
                <a:moveTo>
                  <a:pt x="116143" y="165010"/>
                </a:moveTo>
                <a:lnTo>
                  <a:pt x="116143" y="171150"/>
                </a:lnTo>
                <a:lnTo>
                  <a:pt x="110824" y="174251"/>
                </a:lnTo>
                <a:lnTo>
                  <a:pt x="110824" y="174251"/>
                </a:lnTo>
                <a:lnTo>
                  <a:pt x="116143" y="165010"/>
                </a:lnTo>
                <a:close/>
                <a:moveTo>
                  <a:pt x="127784" y="165010"/>
                </a:moveTo>
                <a:lnTo>
                  <a:pt x="127784" y="171150"/>
                </a:lnTo>
                <a:lnTo>
                  <a:pt x="122465" y="174251"/>
                </a:lnTo>
                <a:lnTo>
                  <a:pt x="122465" y="174251"/>
                </a:lnTo>
                <a:lnTo>
                  <a:pt x="127784" y="165010"/>
                </a:lnTo>
                <a:close/>
                <a:moveTo>
                  <a:pt x="139396" y="165010"/>
                </a:moveTo>
                <a:lnTo>
                  <a:pt x="139396" y="171150"/>
                </a:lnTo>
                <a:lnTo>
                  <a:pt x="134076" y="174251"/>
                </a:lnTo>
                <a:lnTo>
                  <a:pt x="134076" y="174251"/>
                </a:lnTo>
                <a:lnTo>
                  <a:pt x="139396" y="165010"/>
                </a:lnTo>
                <a:close/>
                <a:moveTo>
                  <a:pt x="151037" y="165010"/>
                </a:moveTo>
                <a:lnTo>
                  <a:pt x="151037" y="171150"/>
                </a:lnTo>
                <a:lnTo>
                  <a:pt x="145718" y="174251"/>
                </a:lnTo>
                <a:lnTo>
                  <a:pt x="145718" y="174251"/>
                </a:lnTo>
                <a:lnTo>
                  <a:pt x="151037" y="165010"/>
                </a:lnTo>
                <a:close/>
                <a:moveTo>
                  <a:pt x="162648" y="165010"/>
                </a:moveTo>
                <a:lnTo>
                  <a:pt x="162648" y="171150"/>
                </a:lnTo>
                <a:lnTo>
                  <a:pt x="157329" y="174251"/>
                </a:lnTo>
                <a:lnTo>
                  <a:pt x="157329" y="174251"/>
                </a:lnTo>
                <a:lnTo>
                  <a:pt x="162648" y="165010"/>
                </a:lnTo>
                <a:close/>
                <a:moveTo>
                  <a:pt x="174290" y="165010"/>
                </a:moveTo>
                <a:lnTo>
                  <a:pt x="174290" y="171150"/>
                </a:lnTo>
                <a:lnTo>
                  <a:pt x="168971" y="174251"/>
                </a:lnTo>
                <a:lnTo>
                  <a:pt x="168971" y="174251"/>
                </a:lnTo>
                <a:lnTo>
                  <a:pt x="174290" y="165010"/>
                </a:lnTo>
                <a:close/>
                <a:moveTo>
                  <a:pt x="185871" y="165041"/>
                </a:moveTo>
                <a:lnTo>
                  <a:pt x="185871" y="171150"/>
                </a:lnTo>
                <a:lnTo>
                  <a:pt x="180551" y="174251"/>
                </a:lnTo>
                <a:lnTo>
                  <a:pt x="180551" y="174251"/>
                </a:lnTo>
                <a:lnTo>
                  <a:pt x="185871" y="165041"/>
                </a:lnTo>
                <a:close/>
                <a:moveTo>
                  <a:pt x="197512" y="165041"/>
                </a:moveTo>
                <a:lnTo>
                  <a:pt x="197512" y="171150"/>
                </a:lnTo>
                <a:lnTo>
                  <a:pt x="192193" y="174251"/>
                </a:lnTo>
                <a:lnTo>
                  <a:pt x="192193" y="174251"/>
                </a:lnTo>
                <a:lnTo>
                  <a:pt x="197512" y="165041"/>
                </a:lnTo>
                <a:close/>
                <a:moveTo>
                  <a:pt x="209123" y="165041"/>
                </a:moveTo>
                <a:lnTo>
                  <a:pt x="209123" y="171150"/>
                </a:lnTo>
                <a:lnTo>
                  <a:pt x="203804" y="174251"/>
                </a:lnTo>
                <a:lnTo>
                  <a:pt x="203804" y="174251"/>
                </a:lnTo>
                <a:lnTo>
                  <a:pt x="209123" y="165041"/>
                </a:lnTo>
                <a:close/>
                <a:moveTo>
                  <a:pt x="220765" y="165041"/>
                </a:moveTo>
                <a:lnTo>
                  <a:pt x="220765" y="171150"/>
                </a:lnTo>
                <a:lnTo>
                  <a:pt x="215446" y="174251"/>
                </a:lnTo>
                <a:lnTo>
                  <a:pt x="215446" y="174251"/>
                </a:lnTo>
                <a:lnTo>
                  <a:pt x="220765" y="165041"/>
                </a:lnTo>
                <a:close/>
                <a:moveTo>
                  <a:pt x="243957" y="165041"/>
                </a:moveTo>
                <a:lnTo>
                  <a:pt x="243957" y="171150"/>
                </a:lnTo>
                <a:lnTo>
                  <a:pt x="238638" y="174251"/>
                </a:lnTo>
                <a:lnTo>
                  <a:pt x="238638" y="174251"/>
                </a:lnTo>
                <a:lnTo>
                  <a:pt x="243957" y="165041"/>
                </a:lnTo>
                <a:close/>
                <a:moveTo>
                  <a:pt x="255598" y="165041"/>
                </a:moveTo>
                <a:lnTo>
                  <a:pt x="255598" y="171150"/>
                </a:lnTo>
                <a:lnTo>
                  <a:pt x="250279" y="174251"/>
                </a:lnTo>
                <a:lnTo>
                  <a:pt x="250279" y="174251"/>
                </a:lnTo>
                <a:lnTo>
                  <a:pt x="255598" y="165041"/>
                </a:lnTo>
                <a:close/>
                <a:moveTo>
                  <a:pt x="11582" y="165010"/>
                </a:moveTo>
                <a:lnTo>
                  <a:pt x="11582" y="171150"/>
                </a:lnTo>
                <a:lnTo>
                  <a:pt x="6262" y="174251"/>
                </a:lnTo>
                <a:lnTo>
                  <a:pt x="11582" y="165010"/>
                </a:lnTo>
                <a:close/>
                <a:moveTo>
                  <a:pt x="46446" y="165010"/>
                </a:moveTo>
                <a:lnTo>
                  <a:pt x="46446" y="171150"/>
                </a:lnTo>
                <a:lnTo>
                  <a:pt x="41126" y="174251"/>
                </a:lnTo>
                <a:lnTo>
                  <a:pt x="46446" y="165010"/>
                </a:lnTo>
                <a:close/>
                <a:moveTo>
                  <a:pt x="46689" y="165010"/>
                </a:moveTo>
                <a:lnTo>
                  <a:pt x="52008" y="174251"/>
                </a:lnTo>
                <a:lnTo>
                  <a:pt x="46689" y="171150"/>
                </a:lnTo>
                <a:lnTo>
                  <a:pt x="46689" y="165010"/>
                </a:lnTo>
                <a:close/>
                <a:moveTo>
                  <a:pt x="58057" y="165010"/>
                </a:moveTo>
                <a:lnTo>
                  <a:pt x="58057" y="171150"/>
                </a:lnTo>
                <a:lnTo>
                  <a:pt x="52737" y="174251"/>
                </a:lnTo>
                <a:lnTo>
                  <a:pt x="58057" y="165010"/>
                </a:lnTo>
                <a:close/>
                <a:moveTo>
                  <a:pt x="232376" y="165041"/>
                </a:moveTo>
                <a:lnTo>
                  <a:pt x="232376" y="171150"/>
                </a:lnTo>
                <a:lnTo>
                  <a:pt x="227057" y="174251"/>
                </a:lnTo>
                <a:lnTo>
                  <a:pt x="232376" y="165041"/>
                </a:lnTo>
                <a:close/>
                <a:moveTo>
                  <a:pt x="267210" y="165041"/>
                </a:moveTo>
                <a:lnTo>
                  <a:pt x="267210" y="171150"/>
                </a:lnTo>
                <a:lnTo>
                  <a:pt x="261890" y="174251"/>
                </a:lnTo>
                <a:lnTo>
                  <a:pt x="267210" y="165041"/>
                </a:lnTo>
                <a:close/>
                <a:moveTo>
                  <a:pt x="278851" y="165041"/>
                </a:moveTo>
                <a:lnTo>
                  <a:pt x="278851" y="171150"/>
                </a:lnTo>
                <a:lnTo>
                  <a:pt x="273532" y="174251"/>
                </a:lnTo>
                <a:lnTo>
                  <a:pt x="278851" y="165041"/>
                </a:lnTo>
                <a:close/>
                <a:moveTo>
                  <a:pt x="11703" y="171393"/>
                </a:moveTo>
                <a:lnTo>
                  <a:pt x="17023" y="174463"/>
                </a:lnTo>
                <a:lnTo>
                  <a:pt x="6384" y="174463"/>
                </a:lnTo>
                <a:lnTo>
                  <a:pt x="11703" y="171393"/>
                </a:lnTo>
                <a:close/>
                <a:moveTo>
                  <a:pt x="23345" y="171393"/>
                </a:moveTo>
                <a:lnTo>
                  <a:pt x="28664" y="174463"/>
                </a:lnTo>
                <a:lnTo>
                  <a:pt x="18026" y="174463"/>
                </a:lnTo>
                <a:lnTo>
                  <a:pt x="23345" y="171393"/>
                </a:lnTo>
                <a:close/>
                <a:moveTo>
                  <a:pt x="34956" y="171393"/>
                </a:moveTo>
                <a:lnTo>
                  <a:pt x="40275" y="174463"/>
                </a:lnTo>
                <a:lnTo>
                  <a:pt x="29637" y="174463"/>
                </a:lnTo>
                <a:lnTo>
                  <a:pt x="34956" y="171393"/>
                </a:lnTo>
                <a:close/>
                <a:moveTo>
                  <a:pt x="46598" y="171393"/>
                </a:moveTo>
                <a:lnTo>
                  <a:pt x="51886" y="174463"/>
                </a:lnTo>
                <a:lnTo>
                  <a:pt x="41248" y="174463"/>
                </a:lnTo>
                <a:lnTo>
                  <a:pt x="46598" y="171393"/>
                </a:lnTo>
                <a:close/>
                <a:moveTo>
                  <a:pt x="58209" y="171393"/>
                </a:moveTo>
                <a:lnTo>
                  <a:pt x="63528" y="174463"/>
                </a:lnTo>
                <a:lnTo>
                  <a:pt x="52889" y="174463"/>
                </a:lnTo>
                <a:lnTo>
                  <a:pt x="58209" y="171393"/>
                </a:lnTo>
                <a:close/>
                <a:moveTo>
                  <a:pt x="69850" y="171393"/>
                </a:moveTo>
                <a:lnTo>
                  <a:pt x="75169" y="174463"/>
                </a:lnTo>
                <a:lnTo>
                  <a:pt x="64531" y="174463"/>
                </a:lnTo>
                <a:lnTo>
                  <a:pt x="69850" y="171393"/>
                </a:lnTo>
                <a:close/>
                <a:moveTo>
                  <a:pt x="81431" y="171393"/>
                </a:moveTo>
                <a:lnTo>
                  <a:pt x="86750" y="174463"/>
                </a:lnTo>
                <a:lnTo>
                  <a:pt x="76112" y="174463"/>
                </a:lnTo>
                <a:lnTo>
                  <a:pt x="81431" y="171393"/>
                </a:lnTo>
                <a:close/>
                <a:moveTo>
                  <a:pt x="93042" y="171393"/>
                </a:moveTo>
                <a:lnTo>
                  <a:pt x="98361" y="174463"/>
                </a:lnTo>
                <a:lnTo>
                  <a:pt x="87723" y="174463"/>
                </a:lnTo>
                <a:lnTo>
                  <a:pt x="93042" y="171393"/>
                </a:lnTo>
                <a:close/>
                <a:moveTo>
                  <a:pt x="104684" y="171393"/>
                </a:moveTo>
                <a:lnTo>
                  <a:pt x="110003" y="174463"/>
                </a:lnTo>
                <a:lnTo>
                  <a:pt x="99364" y="174463"/>
                </a:lnTo>
                <a:lnTo>
                  <a:pt x="104684" y="171393"/>
                </a:lnTo>
                <a:close/>
                <a:moveTo>
                  <a:pt x="116295" y="171393"/>
                </a:moveTo>
                <a:lnTo>
                  <a:pt x="121614" y="174463"/>
                </a:lnTo>
                <a:lnTo>
                  <a:pt x="110976" y="174463"/>
                </a:lnTo>
                <a:lnTo>
                  <a:pt x="116295" y="171393"/>
                </a:lnTo>
                <a:close/>
                <a:moveTo>
                  <a:pt x="127936" y="171393"/>
                </a:moveTo>
                <a:lnTo>
                  <a:pt x="133256" y="174463"/>
                </a:lnTo>
                <a:lnTo>
                  <a:pt x="122617" y="174463"/>
                </a:lnTo>
                <a:lnTo>
                  <a:pt x="127936" y="171393"/>
                </a:lnTo>
                <a:close/>
                <a:moveTo>
                  <a:pt x="139548" y="171393"/>
                </a:moveTo>
                <a:lnTo>
                  <a:pt x="144867" y="174463"/>
                </a:lnTo>
                <a:lnTo>
                  <a:pt x="134228" y="174463"/>
                </a:lnTo>
                <a:lnTo>
                  <a:pt x="139548" y="171393"/>
                </a:lnTo>
                <a:close/>
                <a:moveTo>
                  <a:pt x="151159" y="171393"/>
                </a:moveTo>
                <a:lnTo>
                  <a:pt x="156478" y="174463"/>
                </a:lnTo>
                <a:lnTo>
                  <a:pt x="145840" y="174463"/>
                </a:lnTo>
                <a:lnTo>
                  <a:pt x="151159" y="171393"/>
                </a:lnTo>
                <a:close/>
                <a:moveTo>
                  <a:pt x="162770" y="171393"/>
                </a:moveTo>
                <a:lnTo>
                  <a:pt x="168089" y="174463"/>
                </a:lnTo>
                <a:lnTo>
                  <a:pt x="157451" y="174463"/>
                </a:lnTo>
                <a:lnTo>
                  <a:pt x="162770" y="171393"/>
                </a:lnTo>
                <a:close/>
                <a:moveTo>
                  <a:pt x="174411" y="171393"/>
                </a:moveTo>
                <a:lnTo>
                  <a:pt x="179731" y="174463"/>
                </a:lnTo>
                <a:lnTo>
                  <a:pt x="169092" y="174463"/>
                </a:lnTo>
                <a:lnTo>
                  <a:pt x="174411" y="171393"/>
                </a:lnTo>
                <a:close/>
                <a:moveTo>
                  <a:pt x="186023" y="171393"/>
                </a:moveTo>
                <a:lnTo>
                  <a:pt x="191342" y="174463"/>
                </a:lnTo>
                <a:lnTo>
                  <a:pt x="180703" y="174463"/>
                </a:lnTo>
                <a:lnTo>
                  <a:pt x="186023" y="171393"/>
                </a:lnTo>
                <a:close/>
                <a:moveTo>
                  <a:pt x="197634" y="171393"/>
                </a:moveTo>
                <a:lnTo>
                  <a:pt x="202953" y="174463"/>
                </a:lnTo>
                <a:lnTo>
                  <a:pt x="192345" y="174463"/>
                </a:lnTo>
                <a:lnTo>
                  <a:pt x="197634" y="171393"/>
                </a:lnTo>
                <a:close/>
                <a:moveTo>
                  <a:pt x="209275" y="171393"/>
                </a:moveTo>
                <a:lnTo>
                  <a:pt x="214595" y="174463"/>
                </a:lnTo>
                <a:lnTo>
                  <a:pt x="203956" y="174463"/>
                </a:lnTo>
                <a:lnTo>
                  <a:pt x="209275" y="171393"/>
                </a:lnTo>
                <a:close/>
                <a:moveTo>
                  <a:pt x="220856" y="171393"/>
                </a:moveTo>
                <a:lnTo>
                  <a:pt x="226175" y="174463"/>
                </a:lnTo>
                <a:lnTo>
                  <a:pt x="215537" y="174463"/>
                </a:lnTo>
                <a:lnTo>
                  <a:pt x="220856" y="171393"/>
                </a:lnTo>
                <a:close/>
                <a:moveTo>
                  <a:pt x="232498" y="171393"/>
                </a:moveTo>
                <a:lnTo>
                  <a:pt x="237817" y="174463"/>
                </a:lnTo>
                <a:lnTo>
                  <a:pt x="227178" y="174463"/>
                </a:lnTo>
                <a:lnTo>
                  <a:pt x="232498" y="171393"/>
                </a:lnTo>
                <a:close/>
                <a:moveTo>
                  <a:pt x="244109" y="171393"/>
                </a:moveTo>
                <a:lnTo>
                  <a:pt x="249428" y="174463"/>
                </a:lnTo>
                <a:lnTo>
                  <a:pt x="238790" y="174463"/>
                </a:lnTo>
                <a:lnTo>
                  <a:pt x="244109" y="171393"/>
                </a:lnTo>
                <a:close/>
                <a:moveTo>
                  <a:pt x="255750" y="171393"/>
                </a:moveTo>
                <a:lnTo>
                  <a:pt x="261070" y="174463"/>
                </a:lnTo>
                <a:lnTo>
                  <a:pt x="250431" y="174463"/>
                </a:lnTo>
                <a:lnTo>
                  <a:pt x="255750" y="171393"/>
                </a:lnTo>
                <a:close/>
                <a:moveTo>
                  <a:pt x="267362" y="171393"/>
                </a:moveTo>
                <a:lnTo>
                  <a:pt x="272681" y="174463"/>
                </a:lnTo>
                <a:lnTo>
                  <a:pt x="262042" y="174463"/>
                </a:lnTo>
                <a:lnTo>
                  <a:pt x="267362" y="171393"/>
                </a:lnTo>
                <a:close/>
                <a:moveTo>
                  <a:pt x="279003" y="171393"/>
                </a:moveTo>
                <a:lnTo>
                  <a:pt x="284322" y="174463"/>
                </a:lnTo>
                <a:lnTo>
                  <a:pt x="273684" y="174463"/>
                </a:lnTo>
                <a:lnTo>
                  <a:pt x="279003" y="171393"/>
                </a:lnTo>
                <a:close/>
                <a:moveTo>
                  <a:pt x="98361" y="174707"/>
                </a:moveTo>
                <a:lnTo>
                  <a:pt x="93042" y="177777"/>
                </a:lnTo>
                <a:lnTo>
                  <a:pt x="87723" y="174707"/>
                </a:lnTo>
                <a:close/>
                <a:moveTo>
                  <a:pt x="110003" y="174707"/>
                </a:moveTo>
                <a:lnTo>
                  <a:pt x="104684" y="177777"/>
                </a:lnTo>
                <a:lnTo>
                  <a:pt x="99364" y="174707"/>
                </a:lnTo>
                <a:close/>
                <a:moveTo>
                  <a:pt x="121614" y="174707"/>
                </a:moveTo>
                <a:lnTo>
                  <a:pt x="116295" y="177777"/>
                </a:lnTo>
                <a:lnTo>
                  <a:pt x="110976" y="174707"/>
                </a:lnTo>
                <a:close/>
                <a:moveTo>
                  <a:pt x="133256" y="174707"/>
                </a:moveTo>
                <a:lnTo>
                  <a:pt x="127936" y="177777"/>
                </a:lnTo>
                <a:lnTo>
                  <a:pt x="122617" y="174707"/>
                </a:lnTo>
                <a:close/>
                <a:moveTo>
                  <a:pt x="144867" y="174707"/>
                </a:moveTo>
                <a:lnTo>
                  <a:pt x="139548" y="177777"/>
                </a:lnTo>
                <a:lnTo>
                  <a:pt x="134228" y="174707"/>
                </a:lnTo>
                <a:close/>
                <a:moveTo>
                  <a:pt x="156478" y="174707"/>
                </a:moveTo>
                <a:lnTo>
                  <a:pt x="151159" y="177777"/>
                </a:lnTo>
                <a:lnTo>
                  <a:pt x="145840" y="174707"/>
                </a:lnTo>
                <a:close/>
                <a:moveTo>
                  <a:pt x="168089" y="174707"/>
                </a:moveTo>
                <a:lnTo>
                  <a:pt x="162770" y="177777"/>
                </a:lnTo>
                <a:lnTo>
                  <a:pt x="157451" y="174707"/>
                </a:lnTo>
                <a:close/>
                <a:moveTo>
                  <a:pt x="179731" y="174707"/>
                </a:moveTo>
                <a:lnTo>
                  <a:pt x="174411" y="177777"/>
                </a:lnTo>
                <a:lnTo>
                  <a:pt x="169092" y="174707"/>
                </a:lnTo>
                <a:close/>
                <a:moveTo>
                  <a:pt x="191342" y="174707"/>
                </a:moveTo>
                <a:lnTo>
                  <a:pt x="186023" y="177777"/>
                </a:lnTo>
                <a:lnTo>
                  <a:pt x="180703" y="174707"/>
                </a:lnTo>
                <a:close/>
                <a:moveTo>
                  <a:pt x="202953" y="174707"/>
                </a:moveTo>
                <a:lnTo>
                  <a:pt x="197634" y="177777"/>
                </a:lnTo>
                <a:lnTo>
                  <a:pt x="192315" y="174707"/>
                </a:lnTo>
                <a:close/>
                <a:moveTo>
                  <a:pt x="214564" y="174707"/>
                </a:moveTo>
                <a:lnTo>
                  <a:pt x="209245" y="177777"/>
                </a:lnTo>
                <a:lnTo>
                  <a:pt x="203926" y="174707"/>
                </a:lnTo>
                <a:close/>
                <a:moveTo>
                  <a:pt x="226175" y="174707"/>
                </a:moveTo>
                <a:lnTo>
                  <a:pt x="220856" y="177777"/>
                </a:lnTo>
                <a:lnTo>
                  <a:pt x="215537" y="174707"/>
                </a:lnTo>
                <a:close/>
                <a:moveTo>
                  <a:pt x="237817" y="174707"/>
                </a:moveTo>
                <a:lnTo>
                  <a:pt x="232498" y="177777"/>
                </a:lnTo>
                <a:lnTo>
                  <a:pt x="227178" y="174707"/>
                </a:lnTo>
                <a:close/>
                <a:moveTo>
                  <a:pt x="249428" y="174707"/>
                </a:moveTo>
                <a:lnTo>
                  <a:pt x="244109" y="177777"/>
                </a:lnTo>
                <a:lnTo>
                  <a:pt x="238790" y="174707"/>
                </a:lnTo>
                <a:close/>
                <a:moveTo>
                  <a:pt x="261070" y="174707"/>
                </a:moveTo>
                <a:lnTo>
                  <a:pt x="255750" y="177777"/>
                </a:lnTo>
                <a:lnTo>
                  <a:pt x="250431" y="174707"/>
                </a:lnTo>
                <a:close/>
                <a:moveTo>
                  <a:pt x="272681" y="174707"/>
                </a:moveTo>
                <a:lnTo>
                  <a:pt x="267362" y="177777"/>
                </a:lnTo>
                <a:lnTo>
                  <a:pt x="262042" y="174707"/>
                </a:lnTo>
                <a:close/>
                <a:moveTo>
                  <a:pt x="284292" y="174707"/>
                </a:moveTo>
                <a:lnTo>
                  <a:pt x="278973" y="177777"/>
                </a:lnTo>
                <a:lnTo>
                  <a:pt x="273653" y="174707"/>
                </a:lnTo>
                <a:close/>
                <a:moveTo>
                  <a:pt x="17023" y="174737"/>
                </a:moveTo>
                <a:lnTo>
                  <a:pt x="11703" y="177807"/>
                </a:lnTo>
                <a:lnTo>
                  <a:pt x="6384" y="174737"/>
                </a:lnTo>
                <a:close/>
                <a:moveTo>
                  <a:pt x="28664" y="174737"/>
                </a:moveTo>
                <a:lnTo>
                  <a:pt x="23345" y="177807"/>
                </a:lnTo>
                <a:lnTo>
                  <a:pt x="18026" y="174737"/>
                </a:lnTo>
                <a:close/>
                <a:moveTo>
                  <a:pt x="40275" y="174737"/>
                </a:moveTo>
                <a:lnTo>
                  <a:pt x="34956" y="177807"/>
                </a:lnTo>
                <a:lnTo>
                  <a:pt x="29637" y="174737"/>
                </a:lnTo>
                <a:close/>
                <a:moveTo>
                  <a:pt x="51886" y="174737"/>
                </a:moveTo>
                <a:lnTo>
                  <a:pt x="46567" y="177807"/>
                </a:lnTo>
                <a:lnTo>
                  <a:pt x="41248" y="174737"/>
                </a:lnTo>
                <a:close/>
                <a:moveTo>
                  <a:pt x="63528" y="174737"/>
                </a:moveTo>
                <a:lnTo>
                  <a:pt x="58209" y="177807"/>
                </a:lnTo>
                <a:lnTo>
                  <a:pt x="52889" y="174737"/>
                </a:lnTo>
                <a:close/>
                <a:moveTo>
                  <a:pt x="75109" y="174737"/>
                </a:moveTo>
                <a:lnTo>
                  <a:pt x="69789" y="177807"/>
                </a:lnTo>
                <a:lnTo>
                  <a:pt x="64470" y="174737"/>
                </a:lnTo>
                <a:close/>
                <a:moveTo>
                  <a:pt x="86750" y="174737"/>
                </a:moveTo>
                <a:lnTo>
                  <a:pt x="81431" y="177807"/>
                </a:lnTo>
                <a:lnTo>
                  <a:pt x="76112" y="174737"/>
                </a:lnTo>
                <a:close/>
                <a:moveTo>
                  <a:pt x="17174" y="174919"/>
                </a:moveTo>
                <a:lnTo>
                  <a:pt x="11855" y="184129"/>
                </a:lnTo>
                <a:lnTo>
                  <a:pt x="11855" y="177989"/>
                </a:lnTo>
                <a:lnTo>
                  <a:pt x="17174" y="174919"/>
                </a:lnTo>
                <a:close/>
                <a:moveTo>
                  <a:pt x="28816" y="174919"/>
                </a:moveTo>
                <a:lnTo>
                  <a:pt x="23497" y="184129"/>
                </a:lnTo>
                <a:lnTo>
                  <a:pt x="23497" y="177989"/>
                </a:lnTo>
                <a:lnTo>
                  <a:pt x="28816" y="174919"/>
                </a:lnTo>
                <a:close/>
                <a:moveTo>
                  <a:pt x="40427" y="174919"/>
                </a:moveTo>
                <a:lnTo>
                  <a:pt x="35108" y="184129"/>
                </a:lnTo>
                <a:lnTo>
                  <a:pt x="35108" y="177989"/>
                </a:lnTo>
                <a:lnTo>
                  <a:pt x="40427" y="174919"/>
                </a:lnTo>
                <a:close/>
                <a:moveTo>
                  <a:pt x="52008" y="174919"/>
                </a:moveTo>
                <a:lnTo>
                  <a:pt x="46689" y="184129"/>
                </a:lnTo>
                <a:lnTo>
                  <a:pt x="46689" y="177989"/>
                </a:lnTo>
                <a:lnTo>
                  <a:pt x="52008" y="174919"/>
                </a:lnTo>
                <a:close/>
                <a:moveTo>
                  <a:pt x="63650" y="174919"/>
                </a:moveTo>
                <a:lnTo>
                  <a:pt x="58330" y="184129"/>
                </a:lnTo>
                <a:lnTo>
                  <a:pt x="58330" y="177989"/>
                </a:lnTo>
                <a:lnTo>
                  <a:pt x="63650" y="174919"/>
                </a:lnTo>
                <a:close/>
                <a:moveTo>
                  <a:pt x="75261" y="174919"/>
                </a:moveTo>
                <a:lnTo>
                  <a:pt x="69941" y="184129"/>
                </a:lnTo>
                <a:lnTo>
                  <a:pt x="69941" y="177989"/>
                </a:lnTo>
                <a:lnTo>
                  <a:pt x="75261" y="174919"/>
                </a:lnTo>
                <a:close/>
                <a:moveTo>
                  <a:pt x="86902" y="174919"/>
                </a:moveTo>
                <a:lnTo>
                  <a:pt x="81583" y="184129"/>
                </a:lnTo>
                <a:lnTo>
                  <a:pt x="81583" y="177989"/>
                </a:lnTo>
                <a:lnTo>
                  <a:pt x="86902" y="174919"/>
                </a:lnTo>
                <a:close/>
                <a:moveTo>
                  <a:pt x="98513" y="174919"/>
                </a:moveTo>
                <a:lnTo>
                  <a:pt x="93194" y="184129"/>
                </a:lnTo>
                <a:lnTo>
                  <a:pt x="93194" y="177989"/>
                </a:lnTo>
                <a:lnTo>
                  <a:pt x="98513" y="174919"/>
                </a:lnTo>
                <a:close/>
                <a:moveTo>
                  <a:pt x="110155" y="174919"/>
                </a:moveTo>
                <a:lnTo>
                  <a:pt x="104836" y="184129"/>
                </a:lnTo>
                <a:lnTo>
                  <a:pt x="104836" y="177989"/>
                </a:lnTo>
                <a:lnTo>
                  <a:pt x="110155" y="174919"/>
                </a:lnTo>
                <a:close/>
                <a:moveTo>
                  <a:pt x="121736" y="174919"/>
                </a:moveTo>
                <a:lnTo>
                  <a:pt x="116416" y="184129"/>
                </a:lnTo>
                <a:lnTo>
                  <a:pt x="116416" y="177989"/>
                </a:lnTo>
                <a:lnTo>
                  <a:pt x="121736" y="174919"/>
                </a:lnTo>
                <a:close/>
                <a:moveTo>
                  <a:pt x="133377" y="174919"/>
                </a:moveTo>
                <a:lnTo>
                  <a:pt x="128058" y="184129"/>
                </a:lnTo>
                <a:lnTo>
                  <a:pt x="128058" y="177989"/>
                </a:lnTo>
                <a:lnTo>
                  <a:pt x="133377" y="174919"/>
                </a:lnTo>
                <a:close/>
                <a:moveTo>
                  <a:pt x="144988" y="174919"/>
                </a:moveTo>
                <a:lnTo>
                  <a:pt x="139669" y="184129"/>
                </a:lnTo>
                <a:lnTo>
                  <a:pt x="139669" y="177989"/>
                </a:lnTo>
                <a:lnTo>
                  <a:pt x="144988" y="174919"/>
                </a:lnTo>
                <a:close/>
                <a:moveTo>
                  <a:pt x="156630" y="174919"/>
                </a:moveTo>
                <a:lnTo>
                  <a:pt x="151311" y="184129"/>
                </a:lnTo>
                <a:lnTo>
                  <a:pt x="151311" y="177989"/>
                </a:lnTo>
                <a:lnTo>
                  <a:pt x="156630" y="174919"/>
                </a:lnTo>
                <a:close/>
                <a:moveTo>
                  <a:pt x="168241" y="174919"/>
                </a:moveTo>
                <a:lnTo>
                  <a:pt x="162922" y="184129"/>
                </a:lnTo>
                <a:lnTo>
                  <a:pt x="162922" y="177989"/>
                </a:lnTo>
                <a:lnTo>
                  <a:pt x="168241" y="174919"/>
                </a:lnTo>
                <a:close/>
                <a:moveTo>
                  <a:pt x="179822" y="174919"/>
                </a:moveTo>
                <a:lnTo>
                  <a:pt x="174503" y="184129"/>
                </a:lnTo>
                <a:lnTo>
                  <a:pt x="174503" y="177989"/>
                </a:lnTo>
                <a:lnTo>
                  <a:pt x="179822" y="174919"/>
                </a:lnTo>
                <a:close/>
                <a:moveTo>
                  <a:pt x="191463" y="174919"/>
                </a:moveTo>
                <a:lnTo>
                  <a:pt x="186144" y="184129"/>
                </a:lnTo>
                <a:lnTo>
                  <a:pt x="186144" y="177989"/>
                </a:lnTo>
                <a:lnTo>
                  <a:pt x="191463" y="174919"/>
                </a:lnTo>
                <a:close/>
                <a:moveTo>
                  <a:pt x="203075" y="174919"/>
                </a:moveTo>
                <a:lnTo>
                  <a:pt x="197755" y="184129"/>
                </a:lnTo>
                <a:lnTo>
                  <a:pt x="197755" y="177989"/>
                </a:lnTo>
                <a:lnTo>
                  <a:pt x="203075" y="174919"/>
                </a:lnTo>
                <a:close/>
                <a:moveTo>
                  <a:pt x="214716" y="174919"/>
                </a:moveTo>
                <a:lnTo>
                  <a:pt x="209397" y="184129"/>
                </a:lnTo>
                <a:lnTo>
                  <a:pt x="209397" y="177989"/>
                </a:lnTo>
                <a:lnTo>
                  <a:pt x="214716" y="174919"/>
                </a:lnTo>
                <a:close/>
                <a:moveTo>
                  <a:pt x="226327" y="174919"/>
                </a:moveTo>
                <a:lnTo>
                  <a:pt x="221008" y="184129"/>
                </a:lnTo>
                <a:lnTo>
                  <a:pt x="221008" y="177989"/>
                </a:lnTo>
                <a:lnTo>
                  <a:pt x="226327" y="174919"/>
                </a:lnTo>
                <a:close/>
                <a:moveTo>
                  <a:pt x="237969" y="174919"/>
                </a:moveTo>
                <a:lnTo>
                  <a:pt x="232650" y="184129"/>
                </a:lnTo>
                <a:lnTo>
                  <a:pt x="232650" y="177989"/>
                </a:lnTo>
                <a:lnTo>
                  <a:pt x="237969" y="174919"/>
                </a:lnTo>
                <a:close/>
                <a:moveTo>
                  <a:pt x="249550" y="174919"/>
                </a:moveTo>
                <a:lnTo>
                  <a:pt x="244230" y="184129"/>
                </a:lnTo>
                <a:lnTo>
                  <a:pt x="244230" y="177989"/>
                </a:lnTo>
                <a:lnTo>
                  <a:pt x="249550" y="174919"/>
                </a:lnTo>
                <a:close/>
                <a:moveTo>
                  <a:pt x="261191" y="174919"/>
                </a:moveTo>
                <a:lnTo>
                  <a:pt x="255872" y="184129"/>
                </a:lnTo>
                <a:lnTo>
                  <a:pt x="255872" y="177989"/>
                </a:lnTo>
                <a:lnTo>
                  <a:pt x="261191" y="174919"/>
                </a:lnTo>
                <a:close/>
                <a:moveTo>
                  <a:pt x="272802" y="174919"/>
                </a:moveTo>
                <a:lnTo>
                  <a:pt x="267483" y="184129"/>
                </a:lnTo>
                <a:lnTo>
                  <a:pt x="267483" y="177989"/>
                </a:lnTo>
                <a:lnTo>
                  <a:pt x="272802" y="174919"/>
                </a:lnTo>
                <a:close/>
                <a:moveTo>
                  <a:pt x="284444" y="174919"/>
                </a:moveTo>
                <a:lnTo>
                  <a:pt x="279125" y="184129"/>
                </a:lnTo>
                <a:lnTo>
                  <a:pt x="279125" y="177989"/>
                </a:lnTo>
                <a:lnTo>
                  <a:pt x="284444" y="174919"/>
                </a:lnTo>
                <a:close/>
                <a:moveTo>
                  <a:pt x="6262" y="174950"/>
                </a:moveTo>
                <a:lnTo>
                  <a:pt x="11582" y="177989"/>
                </a:lnTo>
                <a:lnTo>
                  <a:pt x="11582" y="184160"/>
                </a:lnTo>
                <a:lnTo>
                  <a:pt x="6262" y="174950"/>
                </a:lnTo>
                <a:close/>
                <a:moveTo>
                  <a:pt x="17904" y="174950"/>
                </a:moveTo>
                <a:lnTo>
                  <a:pt x="23223" y="177989"/>
                </a:lnTo>
                <a:lnTo>
                  <a:pt x="23223" y="184160"/>
                </a:lnTo>
                <a:lnTo>
                  <a:pt x="17904" y="174950"/>
                </a:lnTo>
                <a:close/>
                <a:moveTo>
                  <a:pt x="29515" y="174950"/>
                </a:moveTo>
                <a:lnTo>
                  <a:pt x="34834" y="177989"/>
                </a:lnTo>
                <a:lnTo>
                  <a:pt x="34834" y="184160"/>
                </a:lnTo>
                <a:lnTo>
                  <a:pt x="29515" y="174950"/>
                </a:lnTo>
                <a:close/>
                <a:moveTo>
                  <a:pt x="41126" y="174950"/>
                </a:moveTo>
                <a:lnTo>
                  <a:pt x="46446" y="177989"/>
                </a:lnTo>
                <a:lnTo>
                  <a:pt x="46446" y="184160"/>
                </a:lnTo>
                <a:lnTo>
                  <a:pt x="41126" y="174950"/>
                </a:lnTo>
                <a:close/>
                <a:moveTo>
                  <a:pt x="52737" y="174950"/>
                </a:moveTo>
                <a:lnTo>
                  <a:pt x="58057" y="177989"/>
                </a:lnTo>
                <a:lnTo>
                  <a:pt x="58057" y="184160"/>
                </a:lnTo>
                <a:lnTo>
                  <a:pt x="52737" y="174950"/>
                </a:lnTo>
                <a:close/>
                <a:moveTo>
                  <a:pt x="64379" y="174950"/>
                </a:moveTo>
                <a:lnTo>
                  <a:pt x="69698" y="177989"/>
                </a:lnTo>
                <a:lnTo>
                  <a:pt x="69698" y="184160"/>
                </a:lnTo>
                <a:lnTo>
                  <a:pt x="64379" y="174950"/>
                </a:lnTo>
                <a:close/>
                <a:moveTo>
                  <a:pt x="75990" y="174950"/>
                </a:moveTo>
                <a:lnTo>
                  <a:pt x="81309" y="177989"/>
                </a:lnTo>
                <a:lnTo>
                  <a:pt x="81309" y="184160"/>
                </a:lnTo>
                <a:lnTo>
                  <a:pt x="75990" y="174950"/>
                </a:lnTo>
                <a:close/>
                <a:moveTo>
                  <a:pt x="87632" y="174950"/>
                </a:moveTo>
                <a:lnTo>
                  <a:pt x="92951" y="177989"/>
                </a:lnTo>
                <a:lnTo>
                  <a:pt x="92951" y="184160"/>
                </a:lnTo>
                <a:lnTo>
                  <a:pt x="87632" y="174950"/>
                </a:lnTo>
                <a:close/>
                <a:moveTo>
                  <a:pt x="99243" y="174950"/>
                </a:moveTo>
                <a:lnTo>
                  <a:pt x="104562" y="177989"/>
                </a:lnTo>
                <a:lnTo>
                  <a:pt x="104562" y="184160"/>
                </a:lnTo>
                <a:lnTo>
                  <a:pt x="99243" y="174950"/>
                </a:lnTo>
                <a:close/>
                <a:moveTo>
                  <a:pt x="110824" y="174950"/>
                </a:moveTo>
                <a:lnTo>
                  <a:pt x="116143" y="177989"/>
                </a:lnTo>
                <a:lnTo>
                  <a:pt x="116143" y="184160"/>
                </a:lnTo>
                <a:lnTo>
                  <a:pt x="110824" y="174950"/>
                </a:lnTo>
                <a:close/>
                <a:moveTo>
                  <a:pt x="122465" y="174950"/>
                </a:moveTo>
                <a:lnTo>
                  <a:pt x="127784" y="177989"/>
                </a:lnTo>
                <a:lnTo>
                  <a:pt x="127784" y="184160"/>
                </a:lnTo>
                <a:lnTo>
                  <a:pt x="122465" y="174950"/>
                </a:lnTo>
                <a:close/>
                <a:moveTo>
                  <a:pt x="134076" y="174950"/>
                </a:moveTo>
                <a:lnTo>
                  <a:pt x="139396" y="177989"/>
                </a:lnTo>
                <a:lnTo>
                  <a:pt x="139396" y="184160"/>
                </a:lnTo>
                <a:lnTo>
                  <a:pt x="134076" y="174950"/>
                </a:lnTo>
                <a:close/>
                <a:moveTo>
                  <a:pt x="145718" y="174950"/>
                </a:moveTo>
                <a:lnTo>
                  <a:pt x="151037" y="177989"/>
                </a:lnTo>
                <a:lnTo>
                  <a:pt x="151037" y="184160"/>
                </a:lnTo>
                <a:lnTo>
                  <a:pt x="145718" y="174950"/>
                </a:lnTo>
                <a:close/>
                <a:moveTo>
                  <a:pt x="157329" y="174950"/>
                </a:moveTo>
                <a:lnTo>
                  <a:pt x="162648" y="177989"/>
                </a:lnTo>
                <a:lnTo>
                  <a:pt x="162648" y="184160"/>
                </a:lnTo>
                <a:lnTo>
                  <a:pt x="157329" y="174950"/>
                </a:lnTo>
                <a:close/>
                <a:moveTo>
                  <a:pt x="168971" y="174950"/>
                </a:moveTo>
                <a:lnTo>
                  <a:pt x="174290" y="177989"/>
                </a:lnTo>
                <a:lnTo>
                  <a:pt x="174290" y="184160"/>
                </a:lnTo>
                <a:lnTo>
                  <a:pt x="168971" y="174950"/>
                </a:lnTo>
                <a:close/>
                <a:moveTo>
                  <a:pt x="180551" y="174950"/>
                </a:moveTo>
                <a:lnTo>
                  <a:pt x="185871" y="177989"/>
                </a:lnTo>
                <a:lnTo>
                  <a:pt x="185871" y="184160"/>
                </a:lnTo>
                <a:lnTo>
                  <a:pt x="180551" y="174950"/>
                </a:lnTo>
                <a:close/>
                <a:moveTo>
                  <a:pt x="192193" y="174950"/>
                </a:moveTo>
                <a:lnTo>
                  <a:pt x="197512" y="177989"/>
                </a:lnTo>
                <a:lnTo>
                  <a:pt x="197512" y="184160"/>
                </a:lnTo>
                <a:lnTo>
                  <a:pt x="192193" y="174950"/>
                </a:lnTo>
                <a:close/>
                <a:moveTo>
                  <a:pt x="203804" y="174950"/>
                </a:moveTo>
                <a:lnTo>
                  <a:pt x="209123" y="178050"/>
                </a:lnTo>
                <a:lnTo>
                  <a:pt x="209123" y="184190"/>
                </a:lnTo>
                <a:lnTo>
                  <a:pt x="203804" y="174950"/>
                </a:lnTo>
                <a:close/>
                <a:moveTo>
                  <a:pt x="215446" y="174950"/>
                </a:moveTo>
                <a:lnTo>
                  <a:pt x="220765" y="178050"/>
                </a:lnTo>
                <a:lnTo>
                  <a:pt x="220765" y="184190"/>
                </a:lnTo>
                <a:lnTo>
                  <a:pt x="215446" y="174950"/>
                </a:lnTo>
                <a:close/>
                <a:moveTo>
                  <a:pt x="227057" y="174950"/>
                </a:moveTo>
                <a:lnTo>
                  <a:pt x="232376" y="178050"/>
                </a:lnTo>
                <a:lnTo>
                  <a:pt x="232376" y="184190"/>
                </a:lnTo>
                <a:lnTo>
                  <a:pt x="227057" y="174950"/>
                </a:lnTo>
                <a:close/>
                <a:moveTo>
                  <a:pt x="238668" y="174950"/>
                </a:moveTo>
                <a:lnTo>
                  <a:pt x="243987" y="178050"/>
                </a:lnTo>
                <a:lnTo>
                  <a:pt x="243987" y="184190"/>
                </a:lnTo>
                <a:lnTo>
                  <a:pt x="238668" y="174950"/>
                </a:lnTo>
                <a:close/>
                <a:moveTo>
                  <a:pt x="250279" y="174950"/>
                </a:moveTo>
                <a:lnTo>
                  <a:pt x="255598" y="178050"/>
                </a:lnTo>
                <a:lnTo>
                  <a:pt x="255598" y="184190"/>
                </a:lnTo>
                <a:lnTo>
                  <a:pt x="250279" y="174950"/>
                </a:lnTo>
                <a:close/>
                <a:moveTo>
                  <a:pt x="261890" y="174950"/>
                </a:moveTo>
                <a:lnTo>
                  <a:pt x="267210" y="178050"/>
                </a:lnTo>
                <a:lnTo>
                  <a:pt x="267210" y="184190"/>
                </a:lnTo>
                <a:lnTo>
                  <a:pt x="261890" y="174950"/>
                </a:lnTo>
                <a:close/>
                <a:moveTo>
                  <a:pt x="273532" y="174950"/>
                </a:moveTo>
                <a:lnTo>
                  <a:pt x="278851" y="178050"/>
                </a:lnTo>
                <a:lnTo>
                  <a:pt x="278851" y="184190"/>
                </a:lnTo>
                <a:lnTo>
                  <a:pt x="273532" y="174950"/>
                </a:lnTo>
                <a:close/>
                <a:moveTo>
                  <a:pt x="52525" y="175071"/>
                </a:moveTo>
                <a:lnTo>
                  <a:pt x="57844" y="184281"/>
                </a:lnTo>
                <a:lnTo>
                  <a:pt x="57844" y="184281"/>
                </a:lnTo>
                <a:lnTo>
                  <a:pt x="55351" y="182822"/>
                </a:lnTo>
                <a:lnTo>
                  <a:pt x="52525" y="181242"/>
                </a:lnTo>
                <a:lnTo>
                  <a:pt x="52525" y="175071"/>
                </a:lnTo>
                <a:close/>
                <a:moveTo>
                  <a:pt x="75777" y="175071"/>
                </a:moveTo>
                <a:lnTo>
                  <a:pt x="81097" y="184281"/>
                </a:lnTo>
                <a:lnTo>
                  <a:pt x="81097" y="184281"/>
                </a:lnTo>
                <a:lnTo>
                  <a:pt x="78604" y="182822"/>
                </a:lnTo>
                <a:lnTo>
                  <a:pt x="75777" y="181242"/>
                </a:lnTo>
                <a:lnTo>
                  <a:pt x="75777" y="175071"/>
                </a:lnTo>
                <a:close/>
                <a:moveTo>
                  <a:pt x="99030" y="175071"/>
                </a:moveTo>
                <a:lnTo>
                  <a:pt x="104349" y="184281"/>
                </a:lnTo>
                <a:lnTo>
                  <a:pt x="104349" y="184281"/>
                </a:lnTo>
                <a:lnTo>
                  <a:pt x="101857" y="182822"/>
                </a:lnTo>
                <a:lnTo>
                  <a:pt x="99030" y="181242"/>
                </a:lnTo>
                <a:lnTo>
                  <a:pt x="99030" y="175071"/>
                </a:lnTo>
                <a:close/>
                <a:moveTo>
                  <a:pt x="17661" y="175071"/>
                </a:moveTo>
                <a:lnTo>
                  <a:pt x="22980" y="184281"/>
                </a:lnTo>
                <a:lnTo>
                  <a:pt x="20518" y="182822"/>
                </a:lnTo>
                <a:lnTo>
                  <a:pt x="17661" y="181242"/>
                </a:lnTo>
                <a:lnTo>
                  <a:pt x="17661" y="175071"/>
                </a:lnTo>
                <a:close/>
                <a:moveTo>
                  <a:pt x="29302" y="175071"/>
                </a:moveTo>
                <a:lnTo>
                  <a:pt x="34622" y="184281"/>
                </a:lnTo>
                <a:lnTo>
                  <a:pt x="32160" y="182822"/>
                </a:lnTo>
                <a:lnTo>
                  <a:pt x="29302" y="181242"/>
                </a:lnTo>
                <a:lnTo>
                  <a:pt x="29302" y="175071"/>
                </a:lnTo>
                <a:close/>
                <a:moveTo>
                  <a:pt x="40883" y="175071"/>
                </a:moveTo>
                <a:lnTo>
                  <a:pt x="46202" y="184281"/>
                </a:lnTo>
                <a:lnTo>
                  <a:pt x="43740" y="182822"/>
                </a:lnTo>
                <a:lnTo>
                  <a:pt x="40883" y="181242"/>
                </a:lnTo>
                <a:lnTo>
                  <a:pt x="40883" y="175071"/>
                </a:lnTo>
                <a:close/>
                <a:moveTo>
                  <a:pt x="64136" y="175071"/>
                </a:moveTo>
                <a:lnTo>
                  <a:pt x="69455" y="184281"/>
                </a:lnTo>
                <a:lnTo>
                  <a:pt x="66993" y="182822"/>
                </a:lnTo>
                <a:lnTo>
                  <a:pt x="64136" y="181242"/>
                </a:lnTo>
                <a:lnTo>
                  <a:pt x="64136" y="175071"/>
                </a:lnTo>
                <a:close/>
                <a:moveTo>
                  <a:pt x="87389" y="175071"/>
                </a:moveTo>
                <a:lnTo>
                  <a:pt x="92708" y="184281"/>
                </a:lnTo>
                <a:lnTo>
                  <a:pt x="90246" y="182822"/>
                </a:lnTo>
                <a:lnTo>
                  <a:pt x="87389" y="181242"/>
                </a:lnTo>
                <a:lnTo>
                  <a:pt x="87389" y="175071"/>
                </a:lnTo>
                <a:close/>
                <a:moveTo>
                  <a:pt x="110611" y="175071"/>
                </a:moveTo>
                <a:lnTo>
                  <a:pt x="115930" y="184281"/>
                </a:lnTo>
                <a:lnTo>
                  <a:pt x="113468" y="182822"/>
                </a:lnTo>
                <a:lnTo>
                  <a:pt x="110611" y="181242"/>
                </a:lnTo>
                <a:lnTo>
                  <a:pt x="110611" y="175071"/>
                </a:lnTo>
                <a:close/>
                <a:moveTo>
                  <a:pt x="122222" y="175071"/>
                </a:moveTo>
                <a:lnTo>
                  <a:pt x="127541" y="184281"/>
                </a:lnTo>
                <a:lnTo>
                  <a:pt x="125079" y="182822"/>
                </a:lnTo>
                <a:lnTo>
                  <a:pt x="122222" y="181242"/>
                </a:lnTo>
                <a:lnTo>
                  <a:pt x="122222" y="175071"/>
                </a:lnTo>
                <a:close/>
                <a:moveTo>
                  <a:pt x="133864" y="175071"/>
                </a:moveTo>
                <a:lnTo>
                  <a:pt x="139183" y="184281"/>
                </a:lnTo>
                <a:lnTo>
                  <a:pt x="136721" y="182822"/>
                </a:lnTo>
                <a:lnTo>
                  <a:pt x="133864" y="181242"/>
                </a:lnTo>
                <a:lnTo>
                  <a:pt x="133864" y="175071"/>
                </a:lnTo>
                <a:close/>
                <a:moveTo>
                  <a:pt x="145475" y="175071"/>
                </a:moveTo>
                <a:lnTo>
                  <a:pt x="150794" y="184281"/>
                </a:lnTo>
                <a:lnTo>
                  <a:pt x="148332" y="182822"/>
                </a:lnTo>
                <a:lnTo>
                  <a:pt x="145475" y="181242"/>
                </a:lnTo>
                <a:lnTo>
                  <a:pt x="145475" y="175071"/>
                </a:lnTo>
                <a:close/>
                <a:moveTo>
                  <a:pt x="157116" y="175071"/>
                </a:moveTo>
                <a:lnTo>
                  <a:pt x="162436" y="184281"/>
                </a:lnTo>
                <a:lnTo>
                  <a:pt x="159974" y="182822"/>
                </a:lnTo>
                <a:lnTo>
                  <a:pt x="157116" y="181242"/>
                </a:lnTo>
                <a:lnTo>
                  <a:pt x="157116" y="175071"/>
                </a:lnTo>
                <a:close/>
                <a:moveTo>
                  <a:pt x="168727" y="175071"/>
                </a:moveTo>
                <a:lnTo>
                  <a:pt x="174047" y="184281"/>
                </a:lnTo>
                <a:lnTo>
                  <a:pt x="171585" y="182822"/>
                </a:lnTo>
                <a:lnTo>
                  <a:pt x="168727" y="181242"/>
                </a:lnTo>
                <a:lnTo>
                  <a:pt x="168727" y="175071"/>
                </a:lnTo>
                <a:close/>
                <a:moveTo>
                  <a:pt x="180339" y="175071"/>
                </a:moveTo>
                <a:lnTo>
                  <a:pt x="185658" y="184281"/>
                </a:lnTo>
                <a:lnTo>
                  <a:pt x="183165" y="182822"/>
                </a:lnTo>
                <a:lnTo>
                  <a:pt x="180339" y="181242"/>
                </a:lnTo>
                <a:lnTo>
                  <a:pt x="180339" y="175071"/>
                </a:lnTo>
                <a:close/>
                <a:moveTo>
                  <a:pt x="191950" y="175071"/>
                </a:moveTo>
                <a:lnTo>
                  <a:pt x="197269" y="184281"/>
                </a:lnTo>
                <a:lnTo>
                  <a:pt x="194807" y="182822"/>
                </a:lnTo>
                <a:lnTo>
                  <a:pt x="191950" y="181242"/>
                </a:lnTo>
                <a:lnTo>
                  <a:pt x="191950" y="175071"/>
                </a:lnTo>
                <a:close/>
                <a:moveTo>
                  <a:pt x="203591" y="175071"/>
                </a:moveTo>
                <a:lnTo>
                  <a:pt x="208911" y="184281"/>
                </a:lnTo>
                <a:lnTo>
                  <a:pt x="206418" y="182853"/>
                </a:lnTo>
                <a:lnTo>
                  <a:pt x="203591" y="181242"/>
                </a:lnTo>
                <a:lnTo>
                  <a:pt x="203591" y="175071"/>
                </a:lnTo>
                <a:close/>
                <a:moveTo>
                  <a:pt x="215202" y="175071"/>
                </a:moveTo>
                <a:lnTo>
                  <a:pt x="220522" y="184281"/>
                </a:lnTo>
                <a:lnTo>
                  <a:pt x="218060" y="182853"/>
                </a:lnTo>
                <a:lnTo>
                  <a:pt x="215202" y="181242"/>
                </a:lnTo>
                <a:lnTo>
                  <a:pt x="215202" y="175071"/>
                </a:lnTo>
                <a:close/>
                <a:moveTo>
                  <a:pt x="226783" y="175071"/>
                </a:moveTo>
                <a:lnTo>
                  <a:pt x="232103" y="184281"/>
                </a:lnTo>
                <a:lnTo>
                  <a:pt x="229640" y="182853"/>
                </a:lnTo>
                <a:lnTo>
                  <a:pt x="226783" y="181242"/>
                </a:lnTo>
                <a:lnTo>
                  <a:pt x="226783" y="175071"/>
                </a:lnTo>
                <a:close/>
                <a:moveTo>
                  <a:pt x="238425" y="175071"/>
                </a:moveTo>
                <a:lnTo>
                  <a:pt x="243744" y="184281"/>
                </a:lnTo>
                <a:lnTo>
                  <a:pt x="241282" y="182853"/>
                </a:lnTo>
                <a:lnTo>
                  <a:pt x="238425" y="181242"/>
                </a:lnTo>
                <a:lnTo>
                  <a:pt x="238425" y="175071"/>
                </a:lnTo>
                <a:close/>
                <a:moveTo>
                  <a:pt x="250036" y="175071"/>
                </a:moveTo>
                <a:lnTo>
                  <a:pt x="255355" y="184281"/>
                </a:lnTo>
                <a:lnTo>
                  <a:pt x="252893" y="182853"/>
                </a:lnTo>
                <a:lnTo>
                  <a:pt x="250036" y="181242"/>
                </a:lnTo>
                <a:lnTo>
                  <a:pt x="250036" y="175071"/>
                </a:lnTo>
                <a:close/>
                <a:moveTo>
                  <a:pt x="261678" y="175071"/>
                </a:moveTo>
                <a:lnTo>
                  <a:pt x="266997" y="184281"/>
                </a:lnTo>
                <a:lnTo>
                  <a:pt x="264535" y="182853"/>
                </a:lnTo>
                <a:lnTo>
                  <a:pt x="261678" y="181242"/>
                </a:lnTo>
                <a:lnTo>
                  <a:pt x="261678" y="175071"/>
                </a:lnTo>
                <a:close/>
                <a:moveTo>
                  <a:pt x="273289" y="175071"/>
                </a:moveTo>
                <a:lnTo>
                  <a:pt x="278608" y="184281"/>
                </a:lnTo>
                <a:lnTo>
                  <a:pt x="276146" y="182853"/>
                </a:lnTo>
                <a:lnTo>
                  <a:pt x="273289" y="181242"/>
                </a:lnTo>
                <a:lnTo>
                  <a:pt x="273289" y="175071"/>
                </a:lnTo>
                <a:close/>
                <a:moveTo>
                  <a:pt x="6050" y="175071"/>
                </a:moveTo>
                <a:lnTo>
                  <a:pt x="11369" y="184312"/>
                </a:lnTo>
                <a:lnTo>
                  <a:pt x="11369" y="184312"/>
                </a:lnTo>
                <a:lnTo>
                  <a:pt x="8907" y="182853"/>
                </a:lnTo>
                <a:lnTo>
                  <a:pt x="6050" y="181242"/>
                </a:lnTo>
                <a:lnTo>
                  <a:pt x="6050" y="175071"/>
                </a:lnTo>
                <a:close/>
                <a:moveTo>
                  <a:pt x="17418" y="175071"/>
                </a:moveTo>
                <a:lnTo>
                  <a:pt x="17418" y="181242"/>
                </a:lnTo>
                <a:lnTo>
                  <a:pt x="14560" y="182853"/>
                </a:lnTo>
                <a:lnTo>
                  <a:pt x="12098" y="184312"/>
                </a:lnTo>
                <a:lnTo>
                  <a:pt x="12098" y="184312"/>
                </a:lnTo>
                <a:lnTo>
                  <a:pt x="17418" y="175071"/>
                </a:lnTo>
                <a:close/>
                <a:moveTo>
                  <a:pt x="52251" y="175071"/>
                </a:moveTo>
                <a:lnTo>
                  <a:pt x="52251" y="181242"/>
                </a:lnTo>
                <a:lnTo>
                  <a:pt x="49394" y="182853"/>
                </a:lnTo>
                <a:lnTo>
                  <a:pt x="46932" y="184312"/>
                </a:lnTo>
                <a:lnTo>
                  <a:pt x="46932" y="184312"/>
                </a:lnTo>
                <a:lnTo>
                  <a:pt x="52251" y="175071"/>
                </a:lnTo>
                <a:close/>
                <a:moveTo>
                  <a:pt x="191676" y="175102"/>
                </a:moveTo>
                <a:lnTo>
                  <a:pt x="191676" y="181272"/>
                </a:lnTo>
                <a:lnTo>
                  <a:pt x="188849" y="182913"/>
                </a:lnTo>
                <a:lnTo>
                  <a:pt x="186357" y="184312"/>
                </a:lnTo>
                <a:lnTo>
                  <a:pt x="186357" y="184312"/>
                </a:lnTo>
                <a:lnTo>
                  <a:pt x="191676" y="175102"/>
                </a:lnTo>
                <a:close/>
                <a:moveTo>
                  <a:pt x="29029" y="175071"/>
                </a:moveTo>
                <a:lnTo>
                  <a:pt x="29029" y="181242"/>
                </a:lnTo>
                <a:lnTo>
                  <a:pt x="26172" y="182853"/>
                </a:lnTo>
                <a:lnTo>
                  <a:pt x="23710" y="184312"/>
                </a:lnTo>
                <a:lnTo>
                  <a:pt x="23710" y="184312"/>
                </a:lnTo>
                <a:lnTo>
                  <a:pt x="29029" y="175071"/>
                </a:lnTo>
                <a:close/>
                <a:moveTo>
                  <a:pt x="75504" y="175071"/>
                </a:moveTo>
                <a:lnTo>
                  <a:pt x="75504" y="181242"/>
                </a:lnTo>
                <a:lnTo>
                  <a:pt x="72647" y="182853"/>
                </a:lnTo>
                <a:lnTo>
                  <a:pt x="70185" y="184312"/>
                </a:lnTo>
                <a:lnTo>
                  <a:pt x="70185" y="184312"/>
                </a:lnTo>
                <a:lnTo>
                  <a:pt x="75504" y="175071"/>
                </a:lnTo>
                <a:close/>
                <a:moveTo>
                  <a:pt x="87115" y="175102"/>
                </a:moveTo>
                <a:lnTo>
                  <a:pt x="87115" y="181272"/>
                </a:lnTo>
                <a:lnTo>
                  <a:pt x="84288" y="182913"/>
                </a:lnTo>
                <a:lnTo>
                  <a:pt x="81796" y="184312"/>
                </a:lnTo>
                <a:lnTo>
                  <a:pt x="81796" y="184312"/>
                </a:lnTo>
                <a:lnTo>
                  <a:pt x="87115" y="175102"/>
                </a:lnTo>
                <a:close/>
                <a:moveTo>
                  <a:pt x="110368" y="175102"/>
                </a:moveTo>
                <a:lnTo>
                  <a:pt x="110368" y="181272"/>
                </a:lnTo>
                <a:lnTo>
                  <a:pt x="107541" y="182913"/>
                </a:lnTo>
                <a:lnTo>
                  <a:pt x="105048" y="184312"/>
                </a:lnTo>
                <a:lnTo>
                  <a:pt x="105048" y="184312"/>
                </a:lnTo>
                <a:lnTo>
                  <a:pt x="110368" y="175102"/>
                </a:lnTo>
                <a:close/>
                <a:moveTo>
                  <a:pt x="121979" y="175102"/>
                </a:moveTo>
                <a:lnTo>
                  <a:pt x="121979" y="181272"/>
                </a:lnTo>
                <a:lnTo>
                  <a:pt x="119122" y="182913"/>
                </a:lnTo>
                <a:lnTo>
                  <a:pt x="116660" y="184312"/>
                </a:lnTo>
                <a:lnTo>
                  <a:pt x="116660" y="184312"/>
                </a:lnTo>
                <a:lnTo>
                  <a:pt x="121979" y="175102"/>
                </a:lnTo>
                <a:close/>
                <a:moveTo>
                  <a:pt x="168484" y="175102"/>
                </a:moveTo>
                <a:lnTo>
                  <a:pt x="168484" y="181272"/>
                </a:lnTo>
                <a:lnTo>
                  <a:pt x="165627" y="182913"/>
                </a:lnTo>
                <a:lnTo>
                  <a:pt x="163165" y="184312"/>
                </a:lnTo>
                <a:lnTo>
                  <a:pt x="163165" y="184312"/>
                </a:lnTo>
                <a:lnTo>
                  <a:pt x="168484" y="175102"/>
                </a:lnTo>
                <a:close/>
                <a:moveTo>
                  <a:pt x="284657" y="175102"/>
                </a:moveTo>
                <a:lnTo>
                  <a:pt x="284657" y="181272"/>
                </a:lnTo>
                <a:lnTo>
                  <a:pt x="279337" y="184312"/>
                </a:lnTo>
                <a:lnTo>
                  <a:pt x="279337" y="184312"/>
                </a:lnTo>
                <a:lnTo>
                  <a:pt x="284657" y="175102"/>
                </a:lnTo>
                <a:close/>
                <a:moveTo>
                  <a:pt x="40610" y="175071"/>
                </a:moveTo>
                <a:lnTo>
                  <a:pt x="40610" y="181242"/>
                </a:lnTo>
                <a:lnTo>
                  <a:pt x="37783" y="182853"/>
                </a:lnTo>
                <a:lnTo>
                  <a:pt x="35290" y="184312"/>
                </a:lnTo>
                <a:lnTo>
                  <a:pt x="40610" y="175071"/>
                </a:lnTo>
                <a:close/>
                <a:moveTo>
                  <a:pt x="63862" y="175071"/>
                </a:moveTo>
                <a:lnTo>
                  <a:pt x="63862" y="181242"/>
                </a:lnTo>
                <a:lnTo>
                  <a:pt x="61005" y="182853"/>
                </a:lnTo>
                <a:lnTo>
                  <a:pt x="58543" y="184312"/>
                </a:lnTo>
                <a:lnTo>
                  <a:pt x="63862" y="175071"/>
                </a:lnTo>
                <a:close/>
                <a:moveTo>
                  <a:pt x="98757" y="175102"/>
                </a:moveTo>
                <a:lnTo>
                  <a:pt x="98757" y="181272"/>
                </a:lnTo>
                <a:lnTo>
                  <a:pt x="95899" y="182913"/>
                </a:lnTo>
                <a:lnTo>
                  <a:pt x="93437" y="184312"/>
                </a:lnTo>
                <a:lnTo>
                  <a:pt x="98757" y="175102"/>
                </a:lnTo>
                <a:close/>
                <a:moveTo>
                  <a:pt x="133590" y="175102"/>
                </a:moveTo>
                <a:lnTo>
                  <a:pt x="133590" y="181272"/>
                </a:lnTo>
                <a:lnTo>
                  <a:pt x="130733" y="182913"/>
                </a:lnTo>
                <a:lnTo>
                  <a:pt x="128271" y="184312"/>
                </a:lnTo>
                <a:lnTo>
                  <a:pt x="133590" y="175102"/>
                </a:lnTo>
                <a:close/>
                <a:moveTo>
                  <a:pt x="145232" y="175102"/>
                </a:moveTo>
                <a:lnTo>
                  <a:pt x="145232" y="181272"/>
                </a:lnTo>
                <a:lnTo>
                  <a:pt x="142374" y="182913"/>
                </a:lnTo>
                <a:lnTo>
                  <a:pt x="139912" y="184312"/>
                </a:lnTo>
                <a:lnTo>
                  <a:pt x="145232" y="175102"/>
                </a:lnTo>
                <a:close/>
                <a:moveTo>
                  <a:pt x="156843" y="175102"/>
                </a:moveTo>
                <a:lnTo>
                  <a:pt x="156843" y="181272"/>
                </a:lnTo>
                <a:lnTo>
                  <a:pt x="153986" y="182913"/>
                </a:lnTo>
                <a:lnTo>
                  <a:pt x="151523" y="184312"/>
                </a:lnTo>
                <a:lnTo>
                  <a:pt x="156843" y="175102"/>
                </a:lnTo>
                <a:close/>
                <a:moveTo>
                  <a:pt x="180065" y="175102"/>
                </a:moveTo>
                <a:lnTo>
                  <a:pt x="180065" y="181272"/>
                </a:lnTo>
                <a:lnTo>
                  <a:pt x="177208" y="182913"/>
                </a:lnTo>
                <a:lnTo>
                  <a:pt x="174746" y="184312"/>
                </a:lnTo>
                <a:lnTo>
                  <a:pt x="180065" y="175102"/>
                </a:lnTo>
                <a:close/>
                <a:moveTo>
                  <a:pt x="203318" y="175102"/>
                </a:moveTo>
                <a:lnTo>
                  <a:pt x="203318" y="181272"/>
                </a:lnTo>
                <a:lnTo>
                  <a:pt x="200461" y="182913"/>
                </a:lnTo>
                <a:lnTo>
                  <a:pt x="197999" y="184312"/>
                </a:lnTo>
                <a:lnTo>
                  <a:pt x="203318" y="175102"/>
                </a:lnTo>
                <a:close/>
                <a:moveTo>
                  <a:pt x="214929" y="175102"/>
                </a:moveTo>
                <a:lnTo>
                  <a:pt x="214929" y="181242"/>
                </a:lnTo>
                <a:lnTo>
                  <a:pt x="212072" y="182853"/>
                </a:lnTo>
                <a:lnTo>
                  <a:pt x="209610" y="184312"/>
                </a:lnTo>
                <a:lnTo>
                  <a:pt x="214929" y="175102"/>
                </a:lnTo>
                <a:close/>
                <a:moveTo>
                  <a:pt x="226570" y="175102"/>
                </a:moveTo>
                <a:lnTo>
                  <a:pt x="226570" y="181242"/>
                </a:lnTo>
                <a:lnTo>
                  <a:pt x="223713" y="182853"/>
                </a:lnTo>
                <a:lnTo>
                  <a:pt x="221251" y="184312"/>
                </a:lnTo>
                <a:lnTo>
                  <a:pt x="226570" y="175102"/>
                </a:lnTo>
                <a:close/>
                <a:moveTo>
                  <a:pt x="238182" y="175102"/>
                </a:moveTo>
                <a:lnTo>
                  <a:pt x="238182" y="181242"/>
                </a:lnTo>
                <a:lnTo>
                  <a:pt x="235355" y="182853"/>
                </a:lnTo>
                <a:lnTo>
                  <a:pt x="232862" y="184312"/>
                </a:lnTo>
                <a:lnTo>
                  <a:pt x="238182" y="175102"/>
                </a:lnTo>
                <a:close/>
                <a:moveTo>
                  <a:pt x="249793" y="175102"/>
                </a:moveTo>
                <a:lnTo>
                  <a:pt x="249793" y="181242"/>
                </a:lnTo>
                <a:lnTo>
                  <a:pt x="246936" y="182853"/>
                </a:lnTo>
                <a:lnTo>
                  <a:pt x="244474" y="184312"/>
                </a:lnTo>
                <a:lnTo>
                  <a:pt x="249793" y="175102"/>
                </a:lnTo>
                <a:close/>
                <a:moveTo>
                  <a:pt x="261404" y="175102"/>
                </a:moveTo>
                <a:lnTo>
                  <a:pt x="261404" y="181242"/>
                </a:lnTo>
                <a:lnTo>
                  <a:pt x="258547" y="182853"/>
                </a:lnTo>
                <a:lnTo>
                  <a:pt x="256085" y="184312"/>
                </a:lnTo>
                <a:lnTo>
                  <a:pt x="261404" y="175102"/>
                </a:lnTo>
                <a:close/>
                <a:moveTo>
                  <a:pt x="273046" y="175102"/>
                </a:moveTo>
                <a:lnTo>
                  <a:pt x="273046" y="181272"/>
                </a:lnTo>
                <a:lnTo>
                  <a:pt x="270188" y="182913"/>
                </a:lnTo>
                <a:lnTo>
                  <a:pt x="267726" y="184312"/>
                </a:lnTo>
                <a:lnTo>
                  <a:pt x="273046" y="175102"/>
                </a:lnTo>
                <a:close/>
                <a:moveTo>
                  <a:pt x="5898" y="181454"/>
                </a:moveTo>
                <a:lnTo>
                  <a:pt x="8755" y="183096"/>
                </a:lnTo>
                <a:lnTo>
                  <a:pt x="11217" y="184524"/>
                </a:lnTo>
                <a:lnTo>
                  <a:pt x="578" y="184524"/>
                </a:lnTo>
                <a:lnTo>
                  <a:pt x="5898" y="181454"/>
                </a:lnTo>
                <a:close/>
                <a:moveTo>
                  <a:pt x="17509" y="181454"/>
                </a:moveTo>
                <a:lnTo>
                  <a:pt x="20366" y="183096"/>
                </a:lnTo>
                <a:lnTo>
                  <a:pt x="22828" y="184524"/>
                </a:lnTo>
                <a:lnTo>
                  <a:pt x="12190" y="184524"/>
                </a:lnTo>
                <a:lnTo>
                  <a:pt x="14682" y="183096"/>
                </a:lnTo>
                <a:lnTo>
                  <a:pt x="17509" y="181454"/>
                </a:lnTo>
                <a:close/>
                <a:moveTo>
                  <a:pt x="29150" y="181454"/>
                </a:moveTo>
                <a:lnTo>
                  <a:pt x="32008" y="183096"/>
                </a:lnTo>
                <a:lnTo>
                  <a:pt x="34470" y="184524"/>
                </a:lnTo>
                <a:lnTo>
                  <a:pt x="23831" y="184524"/>
                </a:lnTo>
                <a:lnTo>
                  <a:pt x="26293" y="183096"/>
                </a:lnTo>
                <a:lnTo>
                  <a:pt x="29150" y="181454"/>
                </a:lnTo>
                <a:close/>
                <a:moveTo>
                  <a:pt x="40762" y="181454"/>
                </a:moveTo>
                <a:lnTo>
                  <a:pt x="43619" y="183096"/>
                </a:lnTo>
                <a:lnTo>
                  <a:pt x="46081" y="184524"/>
                </a:lnTo>
                <a:lnTo>
                  <a:pt x="35442" y="184524"/>
                </a:lnTo>
                <a:lnTo>
                  <a:pt x="37935" y="183096"/>
                </a:lnTo>
                <a:lnTo>
                  <a:pt x="40762" y="181454"/>
                </a:lnTo>
                <a:close/>
                <a:moveTo>
                  <a:pt x="52403" y="181454"/>
                </a:moveTo>
                <a:lnTo>
                  <a:pt x="55260" y="183096"/>
                </a:lnTo>
                <a:lnTo>
                  <a:pt x="57722" y="184524"/>
                </a:lnTo>
                <a:lnTo>
                  <a:pt x="47084" y="184524"/>
                </a:lnTo>
                <a:lnTo>
                  <a:pt x="49546" y="183096"/>
                </a:lnTo>
                <a:lnTo>
                  <a:pt x="52403" y="181454"/>
                </a:lnTo>
                <a:close/>
                <a:moveTo>
                  <a:pt x="64014" y="181454"/>
                </a:moveTo>
                <a:lnTo>
                  <a:pt x="66871" y="183096"/>
                </a:lnTo>
                <a:lnTo>
                  <a:pt x="69334" y="184524"/>
                </a:lnTo>
                <a:lnTo>
                  <a:pt x="58695" y="184524"/>
                </a:lnTo>
                <a:lnTo>
                  <a:pt x="61187" y="183096"/>
                </a:lnTo>
                <a:lnTo>
                  <a:pt x="64014" y="181454"/>
                </a:lnTo>
                <a:close/>
                <a:moveTo>
                  <a:pt x="75625" y="181454"/>
                </a:moveTo>
                <a:lnTo>
                  <a:pt x="78452" y="183096"/>
                </a:lnTo>
                <a:lnTo>
                  <a:pt x="80945" y="184524"/>
                </a:lnTo>
                <a:lnTo>
                  <a:pt x="70306" y="184524"/>
                </a:lnTo>
                <a:lnTo>
                  <a:pt x="72768" y="183096"/>
                </a:lnTo>
                <a:lnTo>
                  <a:pt x="75625" y="181454"/>
                </a:lnTo>
                <a:close/>
                <a:moveTo>
                  <a:pt x="87237" y="181454"/>
                </a:moveTo>
                <a:lnTo>
                  <a:pt x="90094" y="183096"/>
                </a:lnTo>
                <a:lnTo>
                  <a:pt x="92556" y="184524"/>
                </a:lnTo>
                <a:lnTo>
                  <a:pt x="81917" y="184524"/>
                </a:lnTo>
                <a:lnTo>
                  <a:pt x="84379" y="183096"/>
                </a:lnTo>
                <a:lnTo>
                  <a:pt x="87237" y="181454"/>
                </a:lnTo>
                <a:close/>
                <a:moveTo>
                  <a:pt x="98878" y="181454"/>
                </a:moveTo>
                <a:lnTo>
                  <a:pt x="101705" y="183096"/>
                </a:lnTo>
                <a:lnTo>
                  <a:pt x="104197" y="184524"/>
                </a:lnTo>
                <a:lnTo>
                  <a:pt x="93559" y="184524"/>
                </a:lnTo>
                <a:lnTo>
                  <a:pt x="96021" y="183096"/>
                </a:lnTo>
                <a:lnTo>
                  <a:pt x="98878" y="181454"/>
                </a:lnTo>
                <a:close/>
                <a:moveTo>
                  <a:pt x="110489" y="181454"/>
                </a:moveTo>
                <a:lnTo>
                  <a:pt x="113346" y="183096"/>
                </a:lnTo>
                <a:lnTo>
                  <a:pt x="115809" y="184524"/>
                </a:lnTo>
                <a:lnTo>
                  <a:pt x="105170" y="184524"/>
                </a:lnTo>
                <a:lnTo>
                  <a:pt x="107632" y="183096"/>
                </a:lnTo>
                <a:lnTo>
                  <a:pt x="110489" y="181454"/>
                </a:lnTo>
                <a:close/>
                <a:moveTo>
                  <a:pt x="122131" y="181454"/>
                </a:moveTo>
                <a:lnTo>
                  <a:pt x="124958" y="183096"/>
                </a:lnTo>
                <a:lnTo>
                  <a:pt x="127450" y="184524"/>
                </a:lnTo>
                <a:lnTo>
                  <a:pt x="116812" y="184524"/>
                </a:lnTo>
                <a:lnTo>
                  <a:pt x="119274" y="183096"/>
                </a:lnTo>
                <a:lnTo>
                  <a:pt x="122131" y="181454"/>
                </a:lnTo>
                <a:close/>
                <a:moveTo>
                  <a:pt x="133742" y="181454"/>
                </a:moveTo>
                <a:lnTo>
                  <a:pt x="136599" y="183096"/>
                </a:lnTo>
                <a:lnTo>
                  <a:pt x="139061" y="184524"/>
                </a:lnTo>
                <a:lnTo>
                  <a:pt x="128423" y="184524"/>
                </a:lnTo>
                <a:lnTo>
                  <a:pt x="130885" y="183096"/>
                </a:lnTo>
                <a:lnTo>
                  <a:pt x="133742" y="181454"/>
                </a:lnTo>
                <a:close/>
                <a:moveTo>
                  <a:pt x="145323" y="181454"/>
                </a:moveTo>
                <a:lnTo>
                  <a:pt x="148180" y="183096"/>
                </a:lnTo>
                <a:lnTo>
                  <a:pt x="150642" y="184524"/>
                </a:lnTo>
                <a:lnTo>
                  <a:pt x="140004" y="184524"/>
                </a:lnTo>
                <a:lnTo>
                  <a:pt x="142496" y="183096"/>
                </a:lnTo>
                <a:lnTo>
                  <a:pt x="145323" y="181454"/>
                </a:lnTo>
                <a:close/>
                <a:moveTo>
                  <a:pt x="156964" y="181454"/>
                </a:moveTo>
                <a:lnTo>
                  <a:pt x="159822" y="183096"/>
                </a:lnTo>
                <a:lnTo>
                  <a:pt x="162284" y="184524"/>
                </a:lnTo>
                <a:lnTo>
                  <a:pt x="151645" y="184524"/>
                </a:lnTo>
                <a:lnTo>
                  <a:pt x="154107" y="183096"/>
                </a:lnTo>
                <a:lnTo>
                  <a:pt x="156964" y="181454"/>
                </a:lnTo>
                <a:close/>
                <a:moveTo>
                  <a:pt x="168575" y="181454"/>
                </a:moveTo>
                <a:lnTo>
                  <a:pt x="171433" y="183096"/>
                </a:lnTo>
                <a:lnTo>
                  <a:pt x="173895" y="184524"/>
                </a:lnTo>
                <a:lnTo>
                  <a:pt x="163256" y="184524"/>
                </a:lnTo>
                <a:lnTo>
                  <a:pt x="165749" y="183096"/>
                </a:lnTo>
                <a:lnTo>
                  <a:pt x="168575" y="181454"/>
                </a:lnTo>
                <a:close/>
                <a:moveTo>
                  <a:pt x="180217" y="181454"/>
                </a:moveTo>
                <a:lnTo>
                  <a:pt x="183074" y="183096"/>
                </a:lnTo>
                <a:lnTo>
                  <a:pt x="185536" y="184524"/>
                </a:lnTo>
                <a:lnTo>
                  <a:pt x="174898" y="184524"/>
                </a:lnTo>
                <a:lnTo>
                  <a:pt x="177360" y="183096"/>
                </a:lnTo>
                <a:lnTo>
                  <a:pt x="180217" y="181454"/>
                </a:lnTo>
                <a:close/>
                <a:moveTo>
                  <a:pt x="191828" y="181454"/>
                </a:moveTo>
                <a:lnTo>
                  <a:pt x="194685" y="183096"/>
                </a:lnTo>
                <a:lnTo>
                  <a:pt x="197147" y="184524"/>
                </a:lnTo>
                <a:lnTo>
                  <a:pt x="186509" y="184524"/>
                </a:lnTo>
                <a:lnTo>
                  <a:pt x="189001" y="183096"/>
                </a:lnTo>
                <a:lnTo>
                  <a:pt x="191828" y="181454"/>
                </a:lnTo>
                <a:close/>
                <a:moveTo>
                  <a:pt x="203470" y="181454"/>
                </a:moveTo>
                <a:lnTo>
                  <a:pt x="206327" y="183096"/>
                </a:lnTo>
                <a:lnTo>
                  <a:pt x="208789" y="184524"/>
                </a:lnTo>
                <a:lnTo>
                  <a:pt x="198151" y="184524"/>
                </a:lnTo>
                <a:lnTo>
                  <a:pt x="200613" y="183096"/>
                </a:lnTo>
                <a:lnTo>
                  <a:pt x="203470" y="181454"/>
                </a:lnTo>
                <a:close/>
                <a:moveTo>
                  <a:pt x="215051" y="181454"/>
                </a:moveTo>
                <a:lnTo>
                  <a:pt x="217908" y="183096"/>
                </a:lnTo>
                <a:lnTo>
                  <a:pt x="220370" y="184524"/>
                </a:lnTo>
                <a:lnTo>
                  <a:pt x="209731" y="184524"/>
                </a:lnTo>
                <a:lnTo>
                  <a:pt x="212193" y="183096"/>
                </a:lnTo>
                <a:lnTo>
                  <a:pt x="215051" y="181454"/>
                </a:lnTo>
                <a:close/>
                <a:moveTo>
                  <a:pt x="226692" y="181454"/>
                </a:moveTo>
                <a:lnTo>
                  <a:pt x="229519" y="183096"/>
                </a:lnTo>
                <a:lnTo>
                  <a:pt x="232011" y="184524"/>
                </a:lnTo>
                <a:lnTo>
                  <a:pt x="221373" y="184524"/>
                </a:lnTo>
                <a:lnTo>
                  <a:pt x="223835" y="183096"/>
                </a:lnTo>
                <a:lnTo>
                  <a:pt x="226692" y="181454"/>
                </a:lnTo>
                <a:close/>
                <a:moveTo>
                  <a:pt x="238303" y="181454"/>
                </a:moveTo>
                <a:lnTo>
                  <a:pt x="241160" y="183096"/>
                </a:lnTo>
                <a:lnTo>
                  <a:pt x="243622" y="184524"/>
                </a:lnTo>
                <a:lnTo>
                  <a:pt x="232984" y="184524"/>
                </a:lnTo>
                <a:lnTo>
                  <a:pt x="235446" y="183096"/>
                </a:lnTo>
                <a:lnTo>
                  <a:pt x="238303" y="181454"/>
                </a:lnTo>
                <a:close/>
                <a:moveTo>
                  <a:pt x="249945" y="181454"/>
                </a:moveTo>
                <a:lnTo>
                  <a:pt x="252772" y="183096"/>
                </a:lnTo>
                <a:lnTo>
                  <a:pt x="255264" y="184524"/>
                </a:lnTo>
                <a:lnTo>
                  <a:pt x="244626" y="184524"/>
                </a:lnTo>
                <a:lnTo>
                  <a:pt x="247088" y="183096"/>
                </a:lnTo>
                <a:lnTo>
                  <a:pt x="249945" y="181454"/>
                </a:lnTo>
                <a:close/>
                <a:moveTo>
                  <a:pt x="261556" y="181454"/>
                </a:moveTo>
                <a:lnTo>
                  <a:pt x="264413" y="183096"/>
                </a:lnTo>
                <a:lnTo>
                  <a:pt x="266875" y="184524"/>
                </a:lnTo>
                <a:lnTo>
                  <a:pt x="256237" y="184524"/>
                </a:lnTo>
                <a:lnTo>
                  <a:pt x="258699" y="183096"/>
                </a:lnTo>
                <a:lnTo>
                  <a:pt x="261556" y="181454"/>
                </a:lnTo>
                <a:close/>
                <a:moveTo>
                  <a:pt x="273198" y="181454"/>
                </a:moveTo>
                <a:lnTo>
                  <a:pt x="276024" y="183096"/>
                </a:lnTo>
                <a:lnTo>
                  <a:pt x="278517" y="184524"/>
                </a:lnTo>
                <a:lnTo>
                  <a:pt x="267878" y="184524"/>
                </a:lnTo>
                <a:lnTo>
                  <a:pt x="270340" y="183096"/>
                </a:lnTo>
                <a:lnTo>
                  <a:pt x="273198" y="181454"/>
                </a:lnTo>
                <a:close/>
                <a:moveTo>
                  <a:pt x="11217" y="184767"/>
                </a:moveTo>
                <a:lnTo>
                  <a:pt x="5898" y="187837"/>
                </a:lnTo>
                <a:lnTo>
                  <a:pt x="578" y="184767"/>
                </a:lnTo>
                <a:close/>
                <a:moveTo>
                  <a:pt x="22828" y="184767"/>
                </a:moveTo>
                <a:lnTo>
                  <a:pt x="17509" y="187837"/>
                </a:lnTo>
                <a:lnTo>
                  <a:pt x="12190" y="184767"/>
                </a:lnTo>
                <a:close/>
                <a:moveTo>
                  <a:pt x="34470" y="184767"/>
                </a:moveTo>
                <a:lnTo>
                  <a:pt x="29150" y="187837"/>
                </a:lnTo>
                <a:lnTo>
                  <a:pt x="23831" y="184767"/>
                </a:lnTo>
                <a:close/>
                <a:moveTo>
                  <a:pt x="46081" y="184767"/>
                </a:moveTo>
                <a:lnTo>
                  <a:pt x="40762" y="187837"/>
                </a:lnTo>
                <a:lnTo>
                  <a:pt x="35442" y="184767"/>
                </a:lnTo>
                <a:close/>
                <a:moveTo>
                  <a:pt x="57722" y="184767"/>
                </a:moveTo>
                <a:lnTo>
                  <a:pt x="52403" y="187837"/>
                </a:lnTo>
                <a:lnTo>
                  <a:pt x="47084" y="184767"/>
                </a:lnTo>
                <a:close/>
                <a:moveTo>
                  <a:pt x="69334" y="184767"/>
                </a:moveTo>
                <a:lnTo>
                  <a:pt x="64014" y="187837"/>
                </a:lnTo>
                <a:lnTo>
                  <a:pt x="58695" y="184767"/>
                </a:lnTo>
                <a:close/>
                <a:moveTo>
                  <a:pt x="80945" y="184767"/>
                </a:moveTo>
                <a:lnTo>
                  <a:pt x="75625" y="187837"/>
                </a:lnTo>
                <a:lnTo>
                  <a:pt x="70306" y="184767"/>
                </a:lnTo>
                <a:close/>
                <a:moveTo>
                  <a:pt x="92556" y="184767"/>
                </a:moveTo>
                <a:lnTo>
                  <a:pt x="87237" y="187837"/>
                </a:lnTo>
                <a:lnTo>
                  <a:pt x="81917" y="184767"/>
                </a:lnTo>
                <a:close/>
                <a:moveTo>
                  <a:pt x="104197" y="184767"/>
                </a:moveTo>
                <a:lnTo>
                  <a:pt x="98878" y="187837"/>
                </a:lnTo>
                <a:lnTo>
                  <a:pt x="93559" y="184767"/>
                </a:lnTo>
                <a:close/>
                <a:moveTo>
                  <a:pt x="115809" y="184767"/>
                </a:moveTo>
                <a:lnTo>
                  <a:pt x="110489" y="187837"/>
                </a:lnTo>
                <a:lnTo>
                  <a:pt x="105170" y="184767"/>
                </a:lnTo>
                <a:close/>
                <a:moveTo>
                  <a:pt x="127450" y="184767"/>
                </a:moveTo>
                <a:lnTo>
                  <a:pt x="122131" y="187837"/>
                </a:lnTo>
                <a:lnTo>
                  <a:pt x="116812" y="184767"/>
                </a:lnTo>
                <a:close/>
                <a:moveTo>
                  <a:pt x="139061" y="184767"/>
                </a:moveTo>
                <a:lnTo>
                  <a:pt x="133742" y="187837"/>
                </a:lnTo>
                <a:lnTo>
                  <a:pt x="128423" y="184767"/>
                </a:lnTo>
                <a:close/>
                <a:moveTo>
                  <a:pt x="150642" y="184767"/>
                </a:moveTo>
                <a:lnTo>
                  <a:pt x="145323" y="187837"/>
                </a:lnTo>
                <a:lnTo>
                  <a:pt x="140004" y="184767"/>
                </a:lnTo>
                <a:close/>
                <a:moveTo>
                  <a:pt x="162284" y="184767"/>
                </a:moveTo>
                <a:lnTo>
                  <a:pt x="156964" y="187837"/>
                </a:lnTo>
                <a:lnTo>
                  <a:pt x="151645" y="184767"/>
                </a:lnTo>
                <a:close/>
                <a:moveTo>
                  <a:pt x="173895" y="184767"/>
                </a:moveTo>
                <a:lnTo>
                  <a:pt x="168575" y="187837"/>
                </a:lnTo>
                <a:lnTo>
                  <a:pt x="163256" y="184767"/>
                </a:lnTo>
                <a:close/>
                <a:moveTo>
                  <a:pt x="185536" y="184767"/>
                </a:moveTo>
                <a:lnTo>
                  <a:pt x="180217" y="187837"/>
                </a:lnTo>
                <a:lnTo>
                  <a:pt x="174898" y="184767"/>
                </a:lnTo>
                <a:close/>
                <a:moveTo>
                  <a:pt x="197147" y="184767"/>
                </a:moveTo>
                <a:lnTo>
                  <a:pt x="191828" y="187837"/>
                </a:lnTo>
                <a:lnTo>
                  <a:pt x="186509" y="184767"/>
                </a:lnTo>
                <a:close/>
                <a:moveTo>
                  <a:pt x="208789" y="184767"/>
                </a:moveTo>
                <a:lnTo>
                  <a:pt x="203470" y="187837"/>
                </a:lnTo>
                <a:lnTo>
                  <a:pt x="198151" y="184767"/>
                </a:lnTo>
                <a:close/>
                <a:moveTo>
                  <a:pt x="220370" y="184767"/>
                </a:moveTo>
                <a:lnTo>
                  <a:pt x="215051" y="187837"/>
                </a:lnTo>
                <a:lnTo>
                  <a:pt x="209731" y="184767"/>
                </a:lnTo>
                <a:close/>
                <a:moveTo>
                  <a:pt x="232011" y="184767"/>
                </a:moveTo>
                <a:lnTo>
                  <a:pt x="226692" y="187837"/>
                </a:lnTo>
                <a:lnTo>
                  <a:pt x="221373" y="184767"/>
                </a:lnTo>
                <a:close/>
                <a:moveTo>
                  <a:pt x="243622" y="184767"/>
                </a:moveTo>
                <a:lnTo>
                  <a:pt x="238303" y="187837"/>
                </a:lnTo>
                <a:lnTo>
                  <a:pt x="232984" y="184767"/>
                </a:lnTo>
                <a:close/>
                <a:moveTo>
                  <a:pt x="255264" y="184767"/>
                </a:moveTo>
                <a:lnTo>
                  <a:pt x="249945" y="187837"/>
                </a:lnTo>
                <a:lnTo>
                  <a:pt x="244626" y="184767"/>
                </a:lnTo>
                <a:close/>
                <a:moveTo>
                  <a:pt x="266875" y="184767"/>
                </a:moveTo>
                <a:lnTo>
                  <a:pt x="261556" y="187837"/>
                </a:lnTo>
                <a:lnTo>
                  <a:pt x="256237" y="184767"/>
                </a:lnTo>
                <a:close/>
                <a:moveTo>
                  <a:pt x="278517" y="184767"/>
                </a:moveTo>
                <a:lnTo>
                  <a:pt x="273198" y="187837"/>
                </a:lnTo>
                <a:lnTo>
                  <a:pt x="267878" y="184767"/>
                </a:lnTo>
                <a:close/>
                <a:moveTo>
                  <a:pt x="214" y="185132"/>
                </a:moveTo>
                <a:lnTo>
                  <a:pt x="214" y="191242"/>
                </a:lnTo>
                <a:lnTo>
                  <a:pt x="291" y="191286"/>
                </a:lnTo>
                <a:lnTo>
                  <a:pt x="291" y="191286"/>
                </a:lnTo>
                <a:cubicBezTo>
                  <a:pt x="266" y="191254"/>
                  <a:pt x="244" y="191207"/>
                  <a:pt x="244" y="191181"/>
                </a:cubicBezTo>
                <a:lnTo>
                  <a:pt x="244" y="185132"/>
                </a:lnTo>
                <a:close/>
                <a:moveTo>
                  <a:pt x="291" y="191286"/>
                </a:moveTo>
                <a:cubicBezTo>
                  <a:pt x="295" y="191292"/>
                  <a:pt x="300" y="191298"/>
                  <a:pt x="305" y="191303"/>
                </a:cubicBezTo>
                <a:lnTo>
                  <a:pt x="3116" y="192924"/>
                </a:lnTo>
                <a:lnTo>
                  <a:pt x="3116" y="192924"/>
                </a:lnTo>
                <a:lnTo>
                  <a:pt x="291" y="191286"/>
                </a:lnTo>
                <a:close/>
                <a:moveTo>
                  <a:pt x="11369" y="184980"/>
                </a:moveTo>
                <a:lnTo>
                  <a:pt x="6050" y="194190"/>
                </a:lnTo>
                <a:lnTo>
                  <a:pt x="6050" y="188081"/>
                </a:lnTo>
                <a:lnTo>
                  <a:pt x="11369" y="184980"/>
                </a:lnTo>
                <a:close/>
                <a:moveTo>
                  <a:pt x="34622" y="184980"/>
                </a:moveTo>
                <a:lnTo>
                  <a:pt x="29302" y="194190"/>
                </a:lnTo>
                <a:lnTo>
                  <a:pt x="29302" y="188081"/>
                </a:lnTo>
                <a:lnTo>
                  <a:pt x="34622" y="184980"/>
                </a:lnTo>
                <a:close/>
                <a:moveTo>
                  <a:pt x="46202" y="184980"/>
                </a:moveTo>
                <a:lnTo>
                  <a:pt x="40883" y="194190"/>
                </a:lnTo>
                <a:lnTo>
                  <a:pt x="40883" y="188081"/>
                </a:lnTo>
                <a:lnTo>
                  <a:pt x="46202" y="184980"/>
                </a:lnTo>
                <a:close/>
                <a:moveTo>
                  <a:pt x="57844" y="184980"/>
                </a:moveTo>
                <a:lnTo>
                  <a:pt x="52525" y="194190"/>
                </a:lnTo>
                <a:lnTo>
                  <a:pt x="52525" y="188081"/>
                </a:lnTo>
                <a:lnTo>
                  <a:pt x="57844" y="184980"/>
                </a:lnTo>
                <a:close/>
                <a:moveTo>
                  <a:pt x="69455" y="184980"/>
                </a:moveTo>
                <a:lnTo>
                  <a:pt x="64136" y="194190"/>
                </a:lnTo>
                <a:lnTo>
                  <a:pt x="64136" y="188081"/>
                </a:lnTo>
                <a:lnTo>
                  <a:pt x="69455" y="184980"/>
                </a:lnTo>
                <a:close/>
                <a:moveTo>
                  <a:pt x="81097" y="184980"/>
                </a:moveTo>
                <a:lnTo>
                  <a:pt x="75777" y="194190"/>
                </a:lnTo>
                <a:lnTo>
                  <a:pt x="75777" y="188081"/>
                </a:lnTo>
                <a:lnTo>
                  <a:pt x="81097" y="184980"/>
                </a:lnTo>
                <a:close/>
                <a:moveTo>
                  <a:pt x="92708" y="184980"/>
                </a:moveTo>
                <a:lnTo>
                  <a:pt x="87389" y="194190"/>
                </a:lnTo>
                <a:lnTo>
                  <a:pt x="87389" y="188081"/>
                </a:lnTo>
                <a:lnTo>
                  <a:pt x="92708" y="184980"/>
                </a:lnTo>
                <a:close/>
                <a:moveTo>
                  <a:pt x="104349" y="184980"/>
                </a:moveTo>
                <a:lnTo>
                  <a:pt x="99030" y="194190"/>
                </a:lnTo>
                <a:lnTo>
                  <a:pt x="99030" y="188081"/>
                </a:lnTo>
                <a:lnTo>
                  <a:pt x="104349" y="184980"/>
                </a:lnTo>
                <a:close/>
                <a:moveTo>
                  <a:pt x="115930" y="184980"/>
                </a:moveTo>
                <a:lnTo>
                  <a:pt x="110611" y="194190"/>
                </a:lnTo>
                <a:lnTo>
                  <a:pt x="110611" y="188081"/>
                </a:lnTo>
                <a:lnTo>
                  <a:pt x="115930" y="184980"/>
                </a:lnTo>
                <a:close/>
                <a:moveTo>
                  <a:pt x="127541" y="184980"/>
                </a:moveTo>
                <a:lnTo>
                  <a:pt x="122222" y="194190"/>
                </a:lnTo>
                <a:lnTo>
                  <a:pt x="122222" y="188081"/>
                </a:lnTo>
                <a:lnTo>
                  <a:pt x="127541" y="184980"/>
                </a:lnTo>
                <a:close/>
                <a:moveTo>
                  <a:pt x="139183" y="184980"/>
                </a:moveTo>
                <a:lnTo>
                  <a:pt x="133864" y="194190"/>
                </a:lnTo>
                <a:lnTo>
                  <a:pt x="133864" y="188081"/>
                </a:lnTo>
                <a:lnTo>
                  <a:pt x="139183" y="184980"/>
                </a:lnTo>
                <a:close/>
                <a:moveTo>
                  <a:pt x="150794" y="184980"/>
                </a:moveTo>
                <a:lnTo>
                  <a:pt x="145475" y="194190"/>
                </a:lnTo>
                <a:lnTo>
                  <a:pt x="145475" y="188081"/>
                </a:lnTo>
                <a:lnTo>
                  <a:pt x="150794" y="184980"/>
                </a:lnTo>
                <a:close/>
                <a:moveTo>
                  <a:pt x="162436" y="184980"/>
                </a:moveTo>
                <a:lnTo>
                  <a:pt x="157116" y="194190"/>
                </a:lnTo>
                <a:lnTo>
                  <a:pt x="157116" y="188081"/>
                </a:lnTo>
                <a:lnTo>
                  <a:pt x="162436" y="184980"/>
                </a:lnTo>
                <a:close/>
                <a:moveTo>
                  <a:pt x="174047" y="184980"/>
                </a:moveTo>
                <a:lnTo>
                  <a:pt x="168727" y="194190"/>
                </a:lnTo>
                <a:lnTo>
                  <a:pt x="168727" y="188081"/>
                </a:lnTo>
                <a:lnTo>
                  <a:pt x="174047" y="184980"/>
                </a:lnTo>
                <a:close/>
                <a:moveTo>
                  <a:pt x="185658" y="184980"/>
                </a:moveTo>
                <a:lnTo>
                  <a:pt x="180339" y="194190"/>
                </a:lnTo>
                <a:lnTo>
                  <a:pt x="180339" y="188081"/>
                </a:lnTo>
                <a:lnTo>
                  <a:pt x="185658" y="184980"/>
                </a:lnTo>
                <a:close/>
                <a:moveTo>
                  <a:pt x="197269" y="184980"/>
                </a:moveTo>
                <a:lnTo>
                  <a:pt x="191950" y="194190"/>
                </a:lnTo>
                <a:lnTo>
                  <a:pt x="191950" y="188081"/>
                </a:lnTo>
                <a:lnTo>
                  <a:pt x="197269" y="184980"/>
                </a:lnTo>
                <a:close/>
                <a:moveTo>
                  <a:pt x="208911" y="184980"/>
                </a:moveTo>
                <a:lnTo>
                  <a:pt x="203591" y="194190"/>
                </a:lnTo>
                <a:lnTo>
                  <a:pt x="203591" y="188081"/>
                </a:lnTo>
                <a:lnTo>
                  <a:pt x="208911" y="184980"/>
                </a:lnTo>
                <a:close/>
                <a:moveTo>
                  <a:pt x="220522" y="184980"/>
                </a:moveTo>
                <a:lnTo>
                  <a:pt x="215202" y="194190"/>
                </a:lnTo>
                <a:lnTo>
                  <a:pt x="215202" y="188081"/>
                </a:lnTo>
                <a:lnTo>
                  <a:pt x="220522" y="184980"/>
                </a:lnTo>
                <a:close/>
                <a:moveTo>
                  <a:pt x="232163" y="184980"/>
                </a:moveTo>
                <a:lnTo>
                  <a:pt x="226844" y="194190"/>
                </a:lnTo>
                <a:lnTo>
                  <a:pt x="226844" y="188081"/>
                </a:lnTo>
                <a:lnTo>
                  <a:pt x="232163" y="184980"/>
                </a:lnTo>
                <a:close/>
                <a:moveTo>
                  <a:pt x="243774" y="184980"/>
                </a:moveTo>
                <a:lnTo>
                  <a:pt x="238455" y="194190"/>
                </a:lnTo>
                <a:lnTo>
                  <a:pt x="238455" y="188081"/>
                </a:lnTo>
                <a:lnTo>
                  <a:pt x="243774" y="184980"/>
                </a:lnTo>
                <a:close/>
                <a:moveTo>
                  <a:pt x="255355" y="184980"/>
                </a:moveTo>
                <a:lnTo>
                  <a:pt x="250036" y="194190"/>
                </a:lnTo>
                <a:lnTo>
                  <a:pt x="250036" y="188081"/>
                </a:lnTo>
                <a:lnTo>
                  <a:pt x="255355" y="184980"/>
                </a:lnTo>
                <a:close/>
                <a:moveTo>
                  <a:pt x="266997" y="184980"/>
                </a:moveTo>
                <a:lnTo>
                  <a:pt x="261678" y="194190"/>
                </a:lnTo>
                <a:lnTo>
                  <a:pt x="261678" y="188081"/>
                </a:lnTo>
                <a:lnTo>
                  <a:pt x="266997" y="184980"/>
                </a:lnTo>
                <a:close/>
                <a:moveTo>
                  <a:pt x="278608" y="184980"/>
                </a:moveTo>
                <a:lnTo>
                  <a:pt x="273289" y="194190"/>
                </a:lnTo>
                <a:lnTo>
                  <a:pt x="273289" y="188081"/>
                </a:lnTo>
                <a:lnTo>
                  <a:pt x="278608" y="184980"/>
                </a:lnTo>
                <a:close/>
                <a:moveTo>
                  <a:pt x="457" y="185041"/>
                </a:moveTo>
                <a:lnTo>
                  <a:pt x="5776" y="188081"/>
                </a:lnTo>
                <a:lnTo>
                  <a:pt x="5776" y="194221"/>
                </a:lnTo>
                <a:lnTo>
                  <a:pt x="457" y="185041"/>
                </a:lnTo>
                <a:close/>
                <a:moveTo>
                  <a:pt x="12098" y="185041"/>
                </a:moveTo>
                <a:lnTo>
                  <a:pt x="17418" y="188081"/>
                </a:lnTo>
                <a:lnTo>
                  <a:pt x="17418" y="194221"/>
                </a:lnTo>
                <a:lnTo>
                  <a:pt x="12098" y="185041"/>
                </a:lnTo>
                <a:close/>
                <a:moveTo>
                  <a:pt x="22980" y="184980"/>
                </a:moveTo>
                <a:lnTo>
                  <a:pt x="17661" y="194221"/>
                </a:lnTo>
                <a:lnTo>
                  <a:pt x="17661" y="188081"/>
                </a:lnTo>
                <a:lnTo>
                  <a:pt x="22980" y="184980"/>
                </a:lnTo>
                <a:close/>
                <a:moveTo>
                  <a:pt x="23710" y="185041"/>
                </a:moveTo>
                <a:lnTo>
                  <a:pt x="29029" y="188081"/>
                </a:lnTo>
                <a:lnTo>
                  <a:pt x="29029" y="194221"/>
                </a:lnTo>
                <a:lnTo>
                  <a:pt x="23710" y="185041"/>
                </a:lnTo>
                <a:close/>
                <a:moveTo>
                  <a:pt x="35290" y="185041"/>
                </a:moveTo>
                <a:lnTo>
                  <a:pt x="40610" y="188081"/>
                </a:lnTo>
                <a:lnTo>
                  <a:pt x="40610" y="194221"/>
                </a:lnTo>
                <a:lnTo>
                  <a:pt x="35290" y="185041"/>
                </a:lnTo>
                <a:close/>
                <a:moveTo>
                  <a:pt x="46932" y="185041"/>
                </a:moveTo>
                <a:lnTo>
                  <a:pt x="52251" y="188081"/>
                </a:lnTo>
                <a:lnTo>
                  <a:pt x="52251" y="194221"/>
                </a:lnTo>
                <a:lnTo>
                  <a:pt x="46932" y="185041"/>
                </a:lnTo>
                <a:close/>
                <a:moveTo>
                  <a:pt x="58543" y="185041"/>
                </a:moveTo>
                <a:lnTo>
                  <a:pt x="63862" y="188081"/>
                </a:lnTo>
                <a:lnTo>
                  <a:pt x="63862" y="194221"/>
                </a:lnTo>
                <a:lnTo>
                  <a:pt x="58543" y="185041"/>
                </a:lnTo>
                <a:close/>
                <a:moveTo>
                  <a:pt x="70185" y="185041"/>
                </a:moveTo>
                <a:lnTo>
                  <a:pt x="75504" y="188081"/>
                </a:lnTo>
                <a:lnTo>
                  <a:pt x="75504" y="194221"/>
                </a:lnTo>
                <a:lnTo>
                  <a:pt x="70185" y="185041"/>
                </a:lnTo>
                <a:close/>
                <a:moveTo>
                  <a:pt x="81796" y="185041"/>
                </a:moveTo>
                <a:lnTo>
                  <a:pt x="87115" y="188081"/>
                </a:lnTo>
                <a:lnTo>
                  <a:pt x="87115" y="194221"/>
                </a:lnTo>
                <a:lnTo>
                  <a:pt x="81796" y="185041"/>
                </a:lnTo>
                <a:close/>
                <a:moveTo>
                  <a:pt x="93437" y="185041"/>
                </a:moveTo>
                <a:lnTo>
                  <a:pt x="98757" y="188081"/>
                </a:lnTo>
                <a:lnTo>
                  <a:pt x="98757" y="194221"/>
                </a:lnTo>
                <a:lnTo>
                  <a:pt x="93437" y="185041"/>
                </a:lnTo>
                <a:close/>
                <a:moveTo>
                  <a:pt x="105018" y="185041"/>
                </a:moveTo>
                <a:lnTo>
                  <a:pt x="110337" y="188081"/>
                </a:lnTo>
                <a:lnTo>
                  <a:pt x="110337" y="194221"/>
                </a:lnTo>
                <a:lnTo>
                  <a:pt x="105018" y="185041"/>
                </a:lnTo>
                <a:close/>
                <a:moveTo>
                  <a:pt x="116660" y="185041"/>
                </a:moveTo>
                <a:lnTo>
                  <a:pt x="121979" y="188081"/>
                </a:lnTo>
                <a:lnTo>
                  <a:pt x="121979" y="194221"/>
                </a:lnTo>
                <a:lnTo>
                  <a:pt x="116660" y="185041"/>
                </a:lnTo>
                <a:close/>
                <a:moveTo>
                  <a:pt x="128271" y="185041"/>
                </a:moveTo>
                <a:lnTo>
                  <a:pt x="133590" y="188081"/>
                </a:lnTo>
                <a:lnTo>
                  <a:pt x="133590" y="194221"/>
                </a:lnTo>
                <a:lnTo>
                  <a:pt x="128271" y="185041"/>
                </a:lnTo>
                <a:close/>
                <a:moveTo>
                  <a:pt x="139912" y="185041"/>
                </a:moveTo>
                <a:lnTo>
                  <a:pt x="145232" y="188081"/>
                </a:lnTo>
                <a:lnTo>
                  <a:pt x="145232" y="194221"/>
                </a:lnTo>
                <a:lnTo>
                  <a:pt x="139912" y="185041"/>
                </a:lnTo>
                <a:close/>
                <a:moveTo>
                  <a:pt x="151523" y="185041"/>
                </a:moveTo>
                <a:lnTo>
                  <a:pt x="156843" y="188081"/>
                </a:lnTo>
                <a:lnTo>
                  <a:pt x="156843" y="194221"/>
                </a:lnTo>
                <a:lnTo>
                  <a:pt x="151523" y="185041"/>
                </a:lnTo>
                <a:close/>
                <a:moveTo>
                  <a:pt x="163165" y="185041"/>
                </a:moveTo>
                <a:lnTo>
                  <a:pt x="168484" y="188081"/>
                </a:lnTo>
                <a:lnTo>
                  <a:pt x="168484" y="194221"/>
                </a:lnTo>
                <a:lnTo>
                  <a:pt x="163165" y="185041"/>
                </a:lnTo>
                <a:close/>
                <a:moveTo>
                  <a:pt x="174746" y="185041"/>
                </a:moveTo>
                <a:lnTo>
                  <a:pt x="180065" y="188081"/>
                </a:lnTo>
                <a:lnTo>
                  <a:pt x="180065" y="194221"/>
                </a:lnTo>
                <a:lnTo>
                  <a:pt x="174746" y="185041"/>
                </a:lnTo>
                <a:close/>
                <a:moveTo>
                  <a:pt x="186357" y="185041"/>
                </a:moveTo>
                <a:lnTo>
                  <a:pt x="191676" y="188081"/>
                </a:lnTo>
                <a:lnTo>
                  <a:pt x="191676" y="194221"/>
                </a:lnTo>
                <a:lnTo>
                  <a:pt x="186357" y="185041"/>
                </a:lnTo>
                <a:close/>
                <a:moveTo>
                  <a:pt x="197999" y="185041"/>
                </a:moveTo>
                <a:lnTo>
                  <a:pt x="203318" y="188081"/>
                </a:lnTo>
                <a:lnTo>
                  <a:pt x="203318" y="194221"/>
                </a:lnTo>
                <a:lnTo>
                  <a:pt x="197999" y="185041"/>
                </a:lnTo>
                <a:close/>
                <a:moveTo>
                  <a:pt x="209610" y="185041"/>
                </a:moveTo>
                <a:lnTo>
                  <a:pt x="214929" y="188111"/>
                </a:lnTo>
                <a:lnTo>
                  <a:pt x="214929" y="194251"/>
                </a:lnTo>
                <a:lnTo>
                  <a:pt x="209610" y="185041"/>
                </a:lnTo>
                <a:close/>
                <a:moveTo>
                  <a:pt x="221251" y="185041"/>
                </a:moveTo>
                <a:lnTo>
                  <a:pt x="226570" y="188111"/>
                </a:lnTo>
                <a:lnTo>
                  <a:pt x="226570" y="194251"/>
                </a:lnTo>
                <a:lnTo>
                  <a:pt x="221251" y="185041"/>
                </a:lnTo>
                <a:close/>
                <a:moveTo>
                  <a:pt x="232862" y="185041"/>
                </a:moveTo>
                <a:lnTo>
                  <a:pt x="238182" y="188111"/>
                </a:lnTo>
                <a:lnTo>
                  <a:pt x="238182" y="194251"/>
                </a:lnTo>
                <a:lnTo>
                  <a:pt x="232862" y="185041"/>
                </a:lnTo>
                <a:close/>
                <a:moveTo>
                  <a:pt x="244474" y="185041"/>
                </a:moveTo>
                <a:lnTo>
                  <a:pt x="249793" y="188111"/>
                </a:lnTo>
                <a:lnTo>
                  <a:pt x="249793" y="194251"/>
                </a:lnTo>
                <a:lnTo>
                  <a:pt x="244474" y="185041"/>
                </a:lnTo>
                <a:close/>
                <a:moveTo>
                  <a:pt x="256085" y="185041"/>
                </a:moveTo>
                <a:lnTo>
                  <a:pt x="261404" y="188111"/>
                </a:lnTo>
                <a:lnTo>
                  <a:pt x="261404" y="194251"/>
                </a:lnTo>
                <a:lnTo>
                  <a:pt x="256085" y="185041"/>
                </a:lnTo>
                <a:close/>
                <a:moveTo>
                  <a:pt x="267726" y="185041"/>
                </a:moveTo>
                <a:lnTo>
                  <a:pt x="273046" y="188111"/>
                </a:lnTo>
                <a:lnTo>
                  <a:pt x="273046" y="194251"/>
                </a:lnTo>
                <a:lnTo>
                  <a:pt x="267726" y="185041"/>
                </a:lnTo>
                <a:close/>
                <a:moveTo>
                  <a:pt x="3116" y="192924"/>
                </a:moveTo>
                <a:lnTo>
                  <a:pt x="5563" y="194342"/>
                </a:lnTo>
                <a:lnTo>
                  <a:pt x="5557" y="194332"/>
                </a:lnTo>
                <a:lnTo>
                  <a:pt x="5557" y="194332"/>
                </a:lnTo>
                <a:lnTo>
                  <a:pt x="3116" y="192924"/>
                </a:lnTo>
                <a:close/>
                <a:moveTo>
                  <a:pt x="11855" y="185102"/>
                </a:moveTo>
                <a:lnTo>
                  <a:pt x="17174" y="194342"/>
                </a:lnTo>
                <a:lnTo>
                  <a:pt x="11855" y="191272"/>
                </a:lnTo>
                <a:lnTo>
                  <a:pt x="11855" y="185102"/>
                </a:lnTo>
                <a:close/>
                <a:moveTo>
                  <a:pt x="23497" y="185102"/>
                </a:moveTo>
                <a:lnTo>
                  <a:pt x="28816" y="194342"/>
                </a:lnTo>
                <a:lnTo>
                  <a:pt x="23497" y="191272"/>
                </a:lnTo>
                <a:lnTo>
                  <a:pt x="23497" y="185102"/>
                </a:lnTo>
                <a:close/>
                <a:moveTo>
                  <a:pt x="35078" y="185102"/>
                </a:moveTo>
                <a:lnTo>
                  <a:pt x="40397" y="194342"/>
                </a:lnTo>
                <a:lnTo>
                  <a:pt x="35078" y="191272"/>
                </a:lnTo>
                <a:lnTo>
                  <a:pt x="35078" y="185102"/>
                </a:lnTo>
                <a:close/>
                <a:moveTo>
                  <a:pt x="46689" y="185102"/>
                </a:moveTo>
                <a:lnTo>
                  <a:pt x="52008" y="194342"/>
                </a:lnTo>
                <a:lnTo>
                  <a:pt x="46689" y="191272"/>
                </a:lnTo>
                <a:lnTo>
                  <a:pt x="46689" y="185102"/>
                </a:lnTo>
                <a:close/>
                <a:moveTo>
                  <a:pt x="58330" y="185102"/>
                </a:moveTo>
                <a:lnTo>
                  <a:pt x="63650" y="194342"/>
                </a:lnTo>
                <a:lnTo>
                  <a:pt x="58330" y="191272"/>
                </a:lnTo>
                <a:lnTo>
                  <a:pt x="58330" y="185102"/>
                </a:lnTo>
                <a:close/>
                <a:moveTo>
                  <a:pt x="69941" y="185132"/>
                </a:moveTo>
                <a:lnTo>
                  <a:pt x="75261" y="194342"/>
                </a:lnTo>
                <a:lnTo>
                  <a:pt x="69941" y="191242"/>
                </a:lnTo>
                <a:lnTo>
                  <a:pt x="69941" y="185132"/>
                </a:lnTo>
                <a:close/>
                <a:moveTo>
                  <a:pt x="81583" y="185132"/>
                </a:moveTo>
                <a:lnTo>
                  <a:pt x="86902" y="194342"/>
                </a:lnTo>
                <a:lnTo>
                  <a:pt x="81583" y="191242"/>
                </a:lnTo>
                <a:lnTo>
                  <a:pt x="81583" y="185132"/>
                </a:lnTo>
                <a:close/>
                <a:moveTo>
                  <a:pt x="93194" y="185132"/>
                </a:moveTo>
                <a:lnTo>
                  <a:pt x="98513" y="194342"/>
                </a:lnTo>
                <a:lnTo>
                  <a:pt x="93194" y="191242"/>
                </a:lnTo>
                <a:lnTo>
                  <a:pt x="93194" y="185132"/>
                </a:lnTo>
                <a:close/>
                <a:moveTo>
                  <a:pt x="104836" y="185132"/>
                </a:moveTo>
                <a:lnTo>
                  <a:pt x="110155" y="194342"/>
                </a:lnTo>
                <a:lnTo>
                  <a:pt x="104836" y="191242"/>
                </a:lnTo>
                <a:lnTo>
                  <a:pt x="104836" y="185132"/>
                </a:lnTo>
                <a:close/>
                <a:moveTo>
                  <a:pt x="116416" y="185132"/>
                </a:moveTo>
                <a:lnTo>
                  <a:pt x="121736" y="194342"/>
                </a:lnTo>
                <a:lnTo>
                  <a:pt x="116416" y="191242"/>
                </a:lnTo>
                <a:lnTo>
                  <a:pt x="116416" y="185132"/>
                </a:lnTo>
                <a:close/>
                <a:moveTo>
                  <a:pt x="128058" y="185132"/>
                </a:moveTo>
                <a:lnTo>
                  <a:pt x="133377" y="194342"/>
                </a:lnTo>
                <a:lnTo>
                  <a:pt x="128058" y="191242"/>
                </a:lnTo>
                <a:lnTo>
                  <a:pt x="128058" y="185132"/>
                </a:lnTo>
                <a:close/>
                <a:moveTo>
                  <a:pt x="139669" y="185132"/>
                </a:moveTo>
                <a:lnTo>
                  <a:pt x="144988" y="194342"/>
                </a:lnTo>
                <a:lnTo>
                  <a:pt x="139669" y="191242"/>
                </a:lnTo>
                <a:lnTo>
                  <a:pt x="139669" y="185132"/>
                </a:lnTo>
                <a:close/>
                <a:moveTo>
                  <a:pt x="151311" y="185132"/>
                </a:moveTo>
                <a:lnTo>
                  <a:pt x="156630" y="194342"/>
                </a:lnTo>
                <a:lnTo>
                  <a:pt x="151311" y="191242"/>
                </a:lnTo>
                <a:lnTo>
                  <a:pt x="151311" y="185132"/>
                </a:lnTo>
                <a:close/>
                <a:moveTo>
                  <a:pt x="162922" y="185132"/>
                </a:moveTo>
                <a:lnTo>
                  <a:pt x="168241" y="194342"/>
                </a:lnTo>
                <a:lnTo>
                  <a:pt x="162922" y="191242"/>
                </a:lnTo>
                <a:lnTo>
                  <a:pt x="162922" y="185132"/>
                </a:lnTo>
                <a:close/>
                <a:moveTo>
                  <a:pt x="174503" y="185132"/>
                </a:moveTo>
                <a:lnTo>
                  <a:pt x="179822" y="194342"/>
                </a:lnTo>
                <a:lnTo>
                  <a:pt x="174503" y="191242"/>
                </a:lnTo>
                <a:lnTo>
                  <a:pt x="174503" y="185132"/>
                </a:lnTo>
                <a:close/>
                <a:moveTo>
                  <a:pt x="186144" y="185132"/>
                </a:moveTo>
                <a:lnTo>
                  <a:pt x="191463" y="194342"/>
                </a:lnTo>
                <a:lnTo>
                  <a:pt x="186144" y="191242"/>
                </a:lnTo>
                <a:lnTo>
                  <a:pt x="186144" y="185132"/>
                </a:lnTo>
                <a:close/>
                <a:moveTo>
                  <a:pt x="197755" y="185132"/>
                </a:moveTo>
                <a:lnTo>
                  <a:pt x="203075" y="194342"/>
                </a:lnTo>
                <a:lnTo>
                  <a:pt x="197755" y="191242"/>
                </a:lnTo>
                <a:lnTo>
                  <a:pt x="197755" y="185132"/>
                </a:lnTo>
                <a:close/>
                <a:moveTo>
                  <a:pt x="209397" y="185132"/>
                </a:moveTo>
                <a:lnTo>
                  <a:pt x="214716" y="194342"/>
                </a:lnTo>
                <a:lnTo>
                  <a:pt x="209397" y="191242"/>
                </a:lnTo>
                <a:lnTo>
                  <a:pt x="209397" y="185132"/>
                </a:lnTo>
                <a:close/>
                <a:moveTo>
                  <a:pt x="221008" y="185132"/>
                </a:moveTo>
                <a:lnTo>
                  <a:pt x="226327" y="194342"/>
                </a:lnTo>
                <a:lnTo>
                  <a:pt x="221008" y="191303"/>
                </a:lnTo>
                <a:lnTo>
                  <a:pt x="221008" y="185132"/>
                </a:lnTo>
                <a:close/>
                <a:moveTo>
                  <a:pt x="232650" y="185132"/>
                </a:moveTo>
                <a:lnTo>
                  <a:pt x="237969" y="194342"/>
                </a:lnTo>
                <a:lnTo>
                  <a:pt x="232650" y="191303"/>
                </a:lnTo>
                <a:lnTo>
                  <a:pt x="232650" y="185132"/>
                </a:lnTo>
                <a:close/>
                <a:moveTo>
                  <a:pt x="244230" y="185132"/>
                </a:moveTo>
                <a:lnTo>
                  <a:pt x="249550" y="194342"/>
                </a:lnTo>
                <a:lnTo>
                  <a:pt x="244230" y="191303"/>
                </a:lnTo>
                <a:lnTo>
                  <a:pt x="244230" y="185132"/>
                </a:lnTo>
                <a:close/>
                <a:moveTo>
                  <a:pt x="255872" y="185132"/>
                </a:moveTo>
                <a:lnTo>
                  <a:pt x="261191" y="194342"/>
                </a:lnTo>
                <a:lnTo>
                  <a:pt x="255872" y="191303"/>
                </a:lnTo>
                <a:lnTo>
                  <a:pt x="255872" y="185132"/>
                </a:lnTo>
                <a:close/>
                <a:moveTo>
                  <a:pt x="267483" y="185132"/>
                </a:moveTo>
                <a:lnTo>
                  <a:pt x="272802" y="194342"/>
                </a:lnTo>
                <a:lnTo>
                  <a:pt x="267483" y="191303"/>
                </a:lnTo>
                <a:lnTo>
                  <a:pt x="267483" y="185132"/>
                </a:lnTo>
                <a:close/>
                <a:moveTo>
                  <a:pt x="34834" y="185132"/>
                </a:moveTo>
                <a:lnTo>
                  <a:pt x="34834" y="191303"/>
                </a:lnTo>
                <a:lnTo>
                  <a:pt x="29515" y="194372"/>
                </a:lnTo>
                <a:lnTo>
                  <a:pt x="29515" y="194372"/>
                </a:lnTo>
                <a:lnTo>
                  <a:pt x="34834" y="185132"/>
                </a:lnTo>
                <a:close/>
                <a:moveTo>
                  <a:pt x="69698" y="185132"/>
                </a:moveTo>
                <a:lnTo>
                  <a:pt x="69698" y="191303"/>
                </a:lnTo>
                <a:lnTo>
                  <a:pt x="64379" y="194372"/>
                </a:lnTo>
                <a:lnTo>
                  <a:pt x="64379" y="194372"/>
                </a:lnTo>
                <a:lnTo>
                  <a:pt x="69698" y="185132"/>
                </a:lnTo>
                <a:close/>
                <a:moveTo>
                  <a:pt x="81309" y="185132"/>
                </a:moveTo>
                <a:lnTo>
                  <a:pt x="81309" y="191303"/>
                </a:lnTo>
                <a:lnTo>
                  <a:pt x="75990" y="194372"/>
                </a:lnTo>
                <a:lnTo>
                  <a:pt x="75990" y="194372"/>
                </a:lnTo>
                <a:lnTo>
                  <a:pt x="81309" y="185132"/>
                </a:lnTo>
                <a:close/>
                <a:moveTo>
                  <a:pt x="92951" y="185132"/>
                </a:moveTo>
                <a:lnTo>
                  <a:pt x="92951" y="191303"/>
                </a:lnTo>
                <a:lnTo>
                  <a:pt x="87632" y="194372"/>
                </a:lnTo>
                <a:lnTo>
                  <a:pt x="87632" y="194372"/>
                </a:lnTo>
                <a:lnTo>
                  <a:pt x="92951" y="185132"/>
                </a:lnTo>
                <a:close/>
                <a:moveTo>
                  <a:pt x="104562" y="185132"/>
                </a:moveTo>
                <a:lnTo>
                  <a:pt x="104562" y="191303"/>
                </a:lnTo>
                <a:lnTo>
                  <a:pt x="99243" y="194372"/>
                </a:lnTo>
                <a:lnTo>
                  <a:pt x="99243" y="194372"/>
                </a:lnTo>
                <a:lnTo>
                  <a:pt x="104562" y="185132"/>
                </a:lnTo>
                <a:close/>
                <a:moveTo>
                  <a:pt x="116143" y="185132"/>
                </a:moveTo>
                <a:lnTo>
                  <a:pt x="116143" y="191303"/>
                </a:lnTo>
                <a:lnTo>
                  <a:pt x="110824" y="194372"/>
                </a:lnTo>
                <a:lnTo>
                  <a:pt x="110824" y="194372"/>
                </a:lnTo>
                <a:lnTo>
                  <a:pt x="116143" y="185132"/>
                </a:lnTo>
                <a:close/>
                <a:moveTo>
                  <a:pt x="127784" y="185132"/>
                </a:moveTo>
                <a:lnTo>
                  <a:pt x="127784" y="191303"/>
                </a:lnTo>
                <a:lnTo>
                  <a:pt x="122465" y="194372"/>
                </a:lnTo>
                <a:lnTo>
                  <a:pt x="122465" y="194372"/>
                </a:lnTo>
                <a:lnTo>
                  <a:pt x="127784" y="185132"/>
                </a:lnTo>
                <a:close/>
                <a:moveTo>
                  <a:pt x="139396" y="185132"/>
                </a:moveTo>
                <a:lnTo>
                  <a:pt x="139396" y="191303"/>
                </a:lnTo>
                <a:lnTo>
                  <a:pt x="134076" y="194372"/>
                </a:lnTo>
                <a:lnTo>
                  <a:pt x="134076" y="194372"/>
                </a:lnTo>
                <a:lnTo>
                  <a:pt x="139396" y="185132"/>
                </a:lnTo>
                <a:close/>
                <a:moveTo>
                  <a:pt x="151037" y="185132"/>
                </a:moveTo>
                <a:lnTo>
                  <a:pt x="151037" y="191303"/>
                </a:lnTo>
                <a:lnTo>
                  <a:pt x="145718" y="194372"/>
                </a:lnTo>
                <a:lnTo>
                  <a:pt x="145718" y="194372"/>
                </a:lnTo>
                <a:lnTo>
                  <a:pt x="151037" y="185132"/>
                </a:lnTo>
                <a:close/>
                <a:moveTo>
                  <a:pt x="162648" y="185132"/>
                </a:moveTo>
                <a:lnTo>
                  <a:pt x="162648" y="191303"/>
                </a:lnTo>
                <a:lnTo>
                  <a:pt x="157329" y="194372"/>
                </a:lnTo>
                <a:lnTo>
                  <a:pt x="157329" y="194372"/>
                </a:lnTo>
                <a:lnTo>
                  <a:pt x="162648" y="185132"/>
                </a:lnTo>
                <a:close/>
                <a:moveTo>
                  <a:pt x="174290" y="185132"/>
                </a:moveTo>
                <a:lnTo>
                  <a:pt x="174290" y="191303"/>
                </a:lnTo>
                <a:lnTo>
                  <a:pt x="168971" y="194372"/>
                </a:lnTo>
                <a:lnTo>
                  <a:pt x="168971" y="194372"/>
                </a:lnTo>
                <a:lnTo>
                  <a:pt x="174290" y="185132"/>
                </a:lnTo>
                <a:close/>
                <a:moveTo>
                  <a:pt x="185871" y="185193"/>
                </a:moveTo>
                <a:lnTo>
                  <a:pt x="185871" y="191303"/>
                </a:lnTo>
                <a:lnTo>
                  <a:pt x="180551" y="194372"/>
                </a:lnTo>
                <a:lnTo>
                  <a:pt x="180551" y="194372"/>
                </a:lnTo>
                <a:lnTo>
                  <a:pt x="185871" y="185193"/>
                </a:lnTo>
                <a:close/>
                <a:moveTo>
                  <a:pt x="197512" y="185132"/>
                </a:moveTo>
                <a:lnTo>
                  <a:pt x="197512" y="191303"/>
                </a:lnTo>
                <a:lnTo>
                  <a:pt x="192193" y="194372"/>
                </a:lnTo>
                <a:lnTo>
                  <a:pt x="192193" y="194372"/>
                </a:lnTo>
                <a:lnTo>
                  <a:pt x="197512" y="185132"/>
                </a:lnTo>
                <a:close/>
                <a:moveTo>
                  <a:pt x="209123" y="185132"/>
                </a:moveTo>
                <a:lnTo>
                  <a:pt x="209123" y="191303"/>
                </a:lnTo>
                <a:lnTo>
                  <a:pt x="203804" y="194372"/>
                </a:lnTo>
                <a:lnTo>
                  <a:pt x="203804" y="194372"/>
                </a:lnTo>
                <a:lnTo>
                  <a:pt x="209123" y="185132"/>
                </a:lnTo>
                <a:close/>
                <a:moveTo>
                  <a:pt x="220765" y="185193"/>
                </a:moveTo>
                <a:lnTo>
                  <a:pt x="220765" y="191303"/>
                </a:lnTo>
                <a:lnTo>
                  <a:pt x="215446" y="194372"/>
                </a:lnTo>
                <a:lnTo>
                  <a:pt x="215446" y="194372"/>
                </a:lnTo>
                <a:lnTo>
                  <a:pt x="220765" y="185193"/>
                </a:lnTo>
                <a:close/>
                <a:moveTo>
                  <a:pt x="243957" y="185193"/>
                </a:moveTo>
                <a:lnTo>
                  <a:pt x="243957" y="191303"/>
                </a:lnTo>
                <a:lnTo>
                  <a:pt x="238638" y="194372"/>
                </a:lnTo>
                <a:lnTo>
                  <a:pt x="238638" y="194372"/>
                </a:lnTo>
                <a:lnTo>
                  <a:pt x="243957" y="185193"/>
                </a:lnTo>
                <a:close/>
                <a:moveTo>
                  <a:pt x="255598" y="185193"/>
                </a:moveTo>
                <a:lnTo>
                  <a:pt x="255598" y="191303"/>
                </a:lnTo>
                <a:lnTo>
                  <a:pt x="250279" y="194372"/>
                </a:lnTo>
                <a:lnTo>
                  <a:pt x="250279" y="194372"/>
                </a:lnTo>
                <a:lnTo>
                  <a:pt x="255598" y="185193"/>
                </a:lnTo>
                <a:close/>
                <a:moveTo>
                  <a:pt x="11582" y="185132"/>
                </a:moveTo>
                <a:lnTo>
                  <a:pt x="11582" y="191303"/>
                </a:lnTo>
                <a:lnTo>
                  <a:pt x="6262" y="194372"/>
                </a:lnTo>
                <a:lnTo>
                  <a:pt x="11582" y="185132"/>
                </a:lnTo>
                <a:close/>
                <a:moveTo>
                  <a:pt x="23223" y="185193"/>
                </a:moveTo>
                <a:lnTo>
                  <a:pt x="23223" y="191303"/>
                </a:lnTo>
                <a:lnTo>
                  <a:pt x="17904" y="194372"/>
                </a:lnTo>
                <a:lnTo>
                  <a:pt x="23223" y="185193"/>
                </a:lnTo>
                <a:close/>
                <a:moveTo>
                  <a:pt x="46446" y="185132"/>
                </a:moveTo>
                <a:lnTo>
                  <a:pt x="46446" y="191303"/>
                </a:lnTo>
                <a:lnTo>
                  <a:pt x="41126" y="194372"/>
                </a:lnTo>
                <a:lnTo>
                  <a:pt x="46446" y="185132"/>
                </a:lnTo>
                <a:close/>
                <a:moveTo>
                  <a:pt x="58057" y="185132"/>
                </a:moveTo>
                <a:lnTo>
                  <a:pt x="58057" y="191303"/>
                </a:lnTo>
                <a:lnTo>
                  <a:pt x="52737" y="194372"/>
                </a:lnTo>
                <a:lnTo>
                  <a:pt x="58057" y="185132"/>
                </a:lnTo>
                <a:close/>
                <a:moveTo>
                  <a:pt x="232376" y="185193"/>
                </a:moveTo>
                <a:lnTo>
                  <a:pt x="232376" y="191303"/>
                </a:lnTo>
                <a:lnTo>
                  <a:pt x="227057" y="194372"/>
                </a:lnTo>
                <a:lnTo>
                  <a:pt x="232376" y="185193"/>
                </a:lnTo>
                <a:close/>
                <a:moveTo>
                  <a:pt x="267210" y="185193"/>
                </a:moveTo>
                <a:lnTo>
                  <a:pt x="267210" y="191303"/>
                </a:lnTo>
                <a:lnTo>
                  <a:pt x="261890" y="194372"/>
                </a:lnTo>
                <a:lnTo>
                  <a:pt x="267210" y="185193"/>
                </a:lnTo>
                <a:close/>
                <a:moveTo>
                  <a:pt x="278851" y="185193"/>
                </a:moveTo>
                <a:lnTo>
                  <a:pt x="278851" y="191303"/>
                </a:lnTo>
                <a:lnTo>
                  <a:pt x="273532" y="194372"/>
                </a:lnTo>
                <a:lnTo>
                  <a:pt x="278851" y="185193"/>
                </a:lnTo>
                <a:close/>
                <a:moveTo>
                  <a:pt x="69850" y="191485"/>
                </a:moveTo>
                <a:lnTo>
                  <a:pt x="75169" y="194555"/>
                </a:lnTo>
                <a:lnTo>
                  <a:pt x="64531" y="194555"/>
                </a:lnTo>
                <a:lnTo>
                  <a:pt x="69850" y="191485"/>
                </a:lnTo>
                <a:close/>
                <a:moveTo>
                  <a:pt x="81431" y="191485"/>
                </a:moveTo>
                <a:lnTo>
                  <a:pt x="86750" y="194555"/>
                </a:lnTo>
                <a:lnTo>
                  <a:pt x="76112" y="194555"/>
                </a:lnTo>
                <a:lnTo>
                  <a:pt x="81431" y="191485"/>
                </a:lnTo>
                <a:close/>
                <a:moveTo>
                  <a:pt x="93042" y="191485"/>
                </a:moveTo>
                <a:lnTo>
                  <a:pt x="98361" y="194555"/>
                </a:lnTo>
                <a:lnTo>
                  <a:pt x="87723" y="194555"/>
                </a:lnTo>
                <a:lnTo>
                  <a:pt x="93042" y="191485"/>
                </a:lnTo>
                <a:close/>
                <a:moveTo>
                  <a:pt x="104684" y="191485"/>
                </a:moveTo>
                <a:lnTo>
                  <a:pt x="110003" y="194555"/>
                </a:lnTo>
                <a:lnTo>
                  <a:pt x="99364" y="194555"/>
                </a:lnTo>
                <a:lnTo>
                  <a:pt x="104684" y="191485"/>
                </a:lnTo>
                <a:close/>
                <a:moveTo>
                  <a:pt x="116295" y="191485"/>
                </a:moveTo>
                <a:lnTo>
                  <a:pt x="121614" y="194555"/>
                </a:lnTo>
                <a:lnTo>
                  <a:pt x="110976" y="194555"/>
                </a:lnTo>
                <a:lnTo>
                  <a:pt x="116295" y="191485"/>
                </a:lnTo>
                <a:close/>
                <a:moveTo>
                  <a:pt x="127936" y="191485"/>
                </a:moveTo>
                <a:lnTo>
                  <a:pt x="133256" y="194555"/>
                </a:lnTo>
                <a:lnTo>
                  <a:pt x="122617" y="194555"/>
                </a:lnTo>
                <a:lnTo>
                  <a:pt x="127936" y="191485"/>
                </a:lnTo>
                <a:close/>
                <a:moveTo>
                  <a:pt x="139548" y="191485"/>
                </a:moveTo>
                <a:lnTo>
                  <a:pt x="144867" y="194555"/>
                </a:lnTo>
                <a:lnTo>
                  <a:pt x="134228" y="194555"/>
                </a:lnTo>
                <a:lnTo>
                  <a:pt x="139548" y="191485"/>
                </a:lnTo>
                <a:close/>
                <a:moveTo>
                  <a:pt x="151159" y="191485"/>
                </a:moveTo>
                <a:lnTo>
                  <a:pt x="156478" y="194555"/>
                </a:lnTo>
                <a:lnTo>
                  <a:pt x="145840" y="194555"/>
                </a:lnTo>
                <a:lnTo>
                  <a:pt x="151159" y="191485"/>
                </a:lnTo>
                <a:close/>
                <a:moveTo>
                  <a:pt x="162770" y="191485"/>
                </a:moveTo>
                <a:lnTo>
                  <a:pt x="168089" y="194555"/>
                </a:lnTo>
                <a:lnTo>
                  <a:pt x="157451" y="194555"/>
                </a:lnTo>
                <a:lnTo>
                  <a:pt x="162770" y="191485"/>
                </a:lnTo>
                <a:close/>
                <a:moveTo>
                  <a:pt x="174411" y="191485"/>
                </a:moveTo>
                <a:lnTo>
                  <a:pt x="179731" y="194555"/>
                </a:lnTo>
                <a:lnTo>
                  <a:pt x="169092" y="194555"/>
                </a:lnTo>
                <a:lnTo>
                  <a:pt x="174411" y="191485"/>
                </a:lnTo>
                <a:close/>
                <a:moveTo>
                  <a:pt x="186023" y="191485"/>
                </a:moveTo>
                <a:lnTo>
                  <a:pt x="191342" y="194555"/>
                </a:lnTo>
                <a:lnTo>
                  <a:pt x="180703" y="194555"/>
                </a:lnTo>
                <a:lnTo>
                  <a:pt x="186023" y="191485"/>
                </a:lnTo>
                <a:close/>
                <a:moveTo>
                  <a:pt x="197634" y="191485"/>
                </a:moveTo>
                <a:lnTo>
                  <a:pt x="202953" y="194555"/>
                </a:lnTo>
                <a:lnTo>
                  <a:pt x="192345" y="194555"/>
                </a:lnTo>
                <a:lnTo>
                  <a:pt x="197634" y="191485"/>
                </a:lnTo>
                <a:close/>
                <a:moveTo>
                  <a:pt x="209275" y="191485"/>
                </a:moveTo>
                <a:lnTo>
                  <a:pt x="214595" y="194555"/>
                </a:lnTo>
                <a:lnTo>
                  <a:pt x="203956" y="194555"/>
                </a:lnTo>
                <a:lnTo>
                  <a:pt x="209275" y="191485"/>
                </a:lnTo>
                <a:close/>
                <a:moveTo>
                  <a:pt x="220856" y="191485"/>
                </a:moveTo>
                <a:lnTo>
                  <a:pt x="226175" y="194555"/>
                </a:lnTo>
                <a:lnTo>
                  <a:pt x="215537" y="194555"/>
                </a:lnTo>
                <a:lnTo>
                  <a:pt x="220856" y="191485"/>
                </a:lnTo>
                <a:close/>
                <a:moveTo>
                  <a:pt x="232498" y="191485"/>
                </a:moveTo>
                <a:lnTo>
                  <a:pt x="237817" y="194555"/>
                </a:lnTo>
                <a:lnTo>
                  <a:pt x="227178" y="194555"/>
                </a:lnTo>
                <a:lnTo>
                  <a:pt x="232498" y="191485"/>
                </a:lnTo>
                <a:close/>
                <a:moveTo>
                  <a:pt x="244109" y="191485"/>
                </a:moveTo>
                <a:lnTo>
                  <a:pt x="249428" y="194555"/>
                </a:lnTo>
                <a:lnTo>
                  <a:pt x="238790" y="194555"/>
                </a:lnTo>
                <a:lnTo>
                  <a:pt x="244109" y="191485"/>
                </a:lnTo>
                <a:close/>
                <a:moveTo>
                  <a:pt x="255750" y="191485"/>
                </a:moveTo>
                <a:lnTo>
                  <a:pt x="261070" y="194555"/>
                </a:lnTo>
                <a:lnTo>
                  <a:pt x="250431" y="194555"/>
                </a:lnTo>
                <a:lnTo>
                  <a:pt x="255750" y="191485"/>
                </a:lnTo>
                <a:close/>
                <a:moveTo>
                  <a:pt x="267362" y="191485"/>
                </a:moveTo>
                <a:lnTo>
                  <a:pt x="272681" y="194555"/>
                </a:lnTo>
                <a:lnTo>
                  <a:pt x="262042" y="194555"/>
                </a:lnTo>
                <a:lnTo>
                  <a:pt x="267362" y="191485"/>
                </a:lnTo>
                <a:close/>
                <a:moveTo>
                  <a:pt x="279003" y="191485"/>
                </a:moveTo>
                <a:lnTo>
                  <a:pt x="284322" y="194555"/>
                </a:lnTo>
                <a:lnTo>
                  <a:pt x="273684" y="194555"/>
                </a:lnTo>
                <a:lnTo>
                  <a:pt x="279003" y="191485"/>
                </a:lnTo>
                <a:close/>
                <a:moveTo>
                  <a:pt x="11703" y="191515"/>
                </a:moveTo>
                <a:lnTo>
                  <a:pt x="17023" y="194616"/>
                </a:lnTo>
                <a:lnTo>
                  <a:pt x="6384" y="194616"/>
                </a:lnTo>
                <a:lnTo>
                  <a:pt x="11703" y="191515"/>
                </a:lnTo>
                <a:close/>
                <a:moveTo>
                  <a:pt x="23345" y="191515"/>
                </a:moveTo>
                <a:lnTo>
                  <a:pt x="28664" y="194616"/>
                </a:lnTo>
                <a:lnTo>
                  <a:pt x="18026" y="194616"/>
                </a:lnTo>
                <a:lnTo>
                  <a:pt x="23345" y="191515"/>
                </a:lnTo>
                <a:close/>
                <a:moveTo>
                  <a:pt x="34956" y="191515"/>
                </a:moveTo>
                <a:lnTo>
                  <a:pt x="40275" y="194616"/>
                </a:lnTo>
                <a:lnTo>
                  <a:pt x="29637" y="194616"/>
                </a:lnTo>
                <a:lnTo>
                  <a:pt x="34956" y="191515"/>
                </a:lnTo>
                <a:close/>
                <a:moveTo>
                  <a:pt x="46598" y="191515"/>
                </a:moveTo>
                <a:lnTo>
                  <a:pt x="51886" y="194616"/>
                </a:lnTo>
                <a:lnTo>
                  <a:pt x="41248" y="194616"/>
                </a:lnTo>
                <a:lnTo>
                  <a:pt x="46598" y="191515"/>
                </a:lnTo>
                <a:close/>
                <a:moveTo>
                  <a:pt x="58209" y="191515"/>
                </a:moveTo>
                <a:lnTo>
                  <a:pt x="63528" y="194616"/>
                </a:lnTo>
                <a:lnTo>
                  <a:pt x="52889" y="194616"/>
                </a:lnTo>
                <a:lnTo>
                  <a:pt x="58209" y="191515"/>
                </a:lnTo>
                <a:close/>
                <a:moveTo>
                  <a:pt x="17023" y="194828"/>
                </a:moveTo>
                <a:lnTo>
                  <a:pt x="11703" y="197898"/>
                </a:lnTo>
                <a:lnTo>
                  <a:pt x="6384" y="194828"/>
                </a:lnTo>
                <a:close/>
                <a:moveTo>
                  <a:pt x="28664" y="194828"/>
                </a:moveTo>
                <a:lnTo>
                  <a:pt x="23345" y="197898"/>
                </a:lnTo>
                <a:lnTo>
                  <a:pt x="18026" y="194828"/>
                </a:lnTo>
                <a:close/>
                <a:moveTo>
                  <a:pt x="40275" y="194828"/>
                </a:moveTo>
                <a:lnTo>
                  <a:pt x="34956" y="197898"/>
                </a:lnTo>
                <a:lnTo>
                  <a:pt x="29637" y="194828"/>
                </a:lnTo>
                <a:close/>
                <a:moveTo>
                  <a:pt x="51886" y="194828"/>
                </a:moveTo>
                <a:lnTo>
                  <a:pt x="46567" y="197898"/>
                </a:lnTo>
                <a:lnTo>
                  <a:pt x="41248" y="194828"/>
                </a:lnTo>
                <a:close/>
                <a:moveTo>
                  <a:pt x="63528" y="194828"/>
                </a:moveTo>
                <a:lnTo>
                  <a:pt x="58209" y="197898"/>
                </a:lnTo>
                <a:lnTo>
                  <a:pt x="52889" y="194828"/>
                </a:lnTo>
                <a:close/>
                <a:moveTo>
                  <a:pt x="75169" y="194828"/>
                </a:moveTo>
                <a:lnTo>
                  <a:pt x="69850" y="197898"/>
                </a:lnTo>
                <a:lnTo>
                  <a:pt x="64531" y="194828"/>
                </a:lnTo>
                <a:close/>
                <a:moveTo>
                  <a:pt x="86750" y="194828"/>
                </a:moveTo>
                <a:lnTo>
                  <a:pt x="81431" y="197898"/>
                </a:lnTo>
                <a:lnTo>
                  <a:pt x="76112" y="194828"/>
                </a:lnTo>
                <a:close/>
                <a:moveTo>
                  <a:pt x="98361" y="194828"/>
                </a:moveTo>
                <a:lnTo>
                  <a:pt x="93042" y="197898"/>
                </a:lnTo>
                <a:lnTo>
                  <a:pt x="87723" y="194828"/>
                </a:lnTo>
                <a:close/>
                <a:moveTo>
                  <a:pt x="110003" y="194828"/>
                </a:moveTo>
                <a:lnTo>
                  <a:pt x="104684" y="197898"/>
                </a:lnTo>
                <a:lnTo>
                  <a:pt x="99364" y="194828"/>
                </a:lnTo>
                <a:close/>
                <a:moveTo>
                  <a:pt x="121614" y="194828"/>
                </a:moveTo>
                <a:lnTo>
                  <a:pt x="116295" y="197898"/>
                </a:lnTo>
                <a:lnTo>
                  <a:pt x="110976" y="194828"/>
                </a:lnTo>
                <a:close/>
                <a:moveTo>
                  <a:pt x="133256" y="194828"/>
                </a:moveTo>
                <a:lnTo>
                  <a:pt x="127936" y="197898"/>
                </a:lnTo>
                <a:lnTo>
                  <a:pt x="122617" y="194828"/>
                </a:lnTo>
                <a:close/>
                <a:moveTo>
                  <a:pt x="144867" y="194828"/>
                </a:moveTo>
                <a:lnTo>
                  <a:pt x="139548" y="197898"/>
                </a:lnTo>
                <a:lnTo>
                  <a:pt x="134228" y="194828"/>
                </a:lnTo>
                <a:close/>
                <a:moveTo>
                  <a:pt x="156478" y="194828"/>
                </a:moveTo>
                <a:lnTo>
                  <a:pt x="151159" y="197898"/>
                </a:lnTo>
                <a:lnTo>
                  <a:pt x="145840" y="194828"/>
                </a:lnTo>
                <a:close/>
                <a:moveTo>
                  <a:pt x="168089" y="194828"/>
                </a:moveTo>
                <a:lnTo>
                  <a:pt x="162770" y="197898"/>
                </a:lnTo>
                <a:lnTo>
                  <a:pt x="157451" y="194828"/>
                </a:lnTo>
                <a:close/>
                <a:moveTo>
                  <a:pt x="179731" y="194828"/>
                </a:moveTo>
                <a:lnTo>
                  <a:pt x="174411" y="197898"/>
                </a:lnTo>
                <a:lnTo>
                  <a:pt x="169092" y="194828"/>
                </a:lnTo>
                <a:close/>
                <a:moveTo>
                  <a:pt x="191342" y="194828"/>
                </a:moveTo>
                <a:lnTo>
                  <a:pt x="186023" y="197898"/>
                </a:lnTo>
                <a:lnTo>
                  <a:pt x="180703" y="194828"/>
                </a:lnTo>
                <a:close/>
                <a:moveTo>
                  <a:pt x="202953" y="194828"/>
                </a:moveTo>
                <a:lnTo>
                  <a:pt x="197634" y="197898"/>
                </a:lnTo>
                <a:lnTo>
                  <a:pt x="192315" y="194828"/>
                </a:lnTo>
                <a:close/>
                <a:moveTo>
                  <a:pt x="214564" y="194828"/>
                </a:moveTo>
                <a:lnTo>
                  <a:pt x="209245" y="197898"/>
                </a:lnTo>
                <a:lnTo>
                  <a:pt x="203926" y="194828"/>
                </a:lnTo>
                <a:close/>
                <a:moveTo>
                  <a:pt x="226175" y="194828"/>
                </a:moveTo>
                <a:lnTo>
                  <a:pt x="220856" y="197898"/>
                </a:lnTo>
                <a:lnTo>
                  <a:pt x="215537" y="194828"/>
                </a:lnTo>
                <a:close/>
                <a:moveTo>
                  <a:pt x="237817" y="194828"/>
                </a:moveTo>
                <a:lnTo>
                  <a:pt x="232498" y="197898"/>
                </a:lnTo>
                <a:lnTo>
                  <a:pt x="227178" y="194828"/>
                </a:lnTo>
                <a:close/>
                <a:moveTo>
                  <a:pt x="249428" y="194828"/>
                </a:moveTo>
                <a:lnTo>
                  <a:pt x="244109" y="197898"/>
                </a:lnTo>
                <a:lnTo>
                  <a:pt x="238790" y="194828"/>
                </a:lnTo>
                <a:close/>
                <a:moveTo>
                  <a:pt x="261070" y="194828"/>
                </a:moveTo>
                <a:lnTo>
                  <a:pt x="255750" y="197898"/>
                </a:lnTo>
                <a:lnTo>
                  <a:pt x="250431" y="194828"/>
                </a:lnTo>
                <a:close/>
                <a:moveTo>
                  <a:pt x="272681" y="194828"/>
                </a:moveTo>
                <a:lnTo>
                  <a:pt x="267362" y="197898"/>
                </a:lnTo>
                <a:lnTo>
                  <a:pt x="262042" y="194828"/>
                </a:lnTo>
                <a:close/>
                <a:moveTo>
                  <a:pt x="284292" y="194828"/>
                </a:moveTo>
                <a:lnTo>
                  <a:pt x="278973" y="197898"/>
                </a:lnTo>
                <a:lnTo>
                  <a:pt x="273653" y="194828"/>
                </a:lnTo>
                <a:close/>
                <a:moveTo>
                  <a:pt x="17174" y="195072"/>
                </a:moveTo>
                <a:lnTo>
                  <a:pt x="11855" y="204251"/>
                </a:lnTo>
                <a:lnTo>
                  <a:pt x="11855" y="198142"/>
                </a:lnTo>
                <a:lnTo>
                  <a:pt x="17174" y="195072"/>
                </a:lnTo>
                <a:close/>
                <a:moveTo>
                  <a:pt x="28816" y="195072"/>
                </a:moveTo>
                <a:lnTo>
                  <a:pt x="23497" y="204251"/>
                </a:lnTo>
                <a:lnTo>
                  <a:pt x="23497" y="198142"/>
                </a:lnTo>
                <a:lnTo>
                  <a:pt x="28816" y="195072"/>
                </a:lnTo>
                <a:close/>
                <a:moveTo>
                  <a:pt x="40427" y="195072"/>
                </a:moveTo>
                <a:lnTo>
                  <a:pt x="35108" y="204251"/>
                </a:lnTo>
                <a:lnTo>
                  <a:pt x="35108" y="198142"/>
                </a:lnTo>
                <a:lnTo>
                  <a:pt x="40427" y="195072"/>
                </a:lnTo>
                <a:close/>
                <a:moveTo>
                  <a:pt x="52008" y="195072"/>
                </a:moveTo>
                <a:lnTo>
                  <a:pt x="46689" y="204251"/>
                </a:lnTo>
                <a:lnTo>
                  <a:pt x="46689" y="198142"/>
                </a:lnTo>
                <a:lnTo>
                  <a:pt x="52008" y="195072"/>
                </a:lnTo>
                <a:close/>
                <a:moveTo>
                  <a:pt x="63650" y="195072"/>
                </a:moveTo>
                <a:lnTo>
                  <a:pt x="58330" y="204251"/>
                </a:lnTo>
                <a:lnTo>
                  <a:pt x="58330" y="198142"/>
                </a:lnTo>
                <a:lnTo>
                  <a:pt x="63650" y="195072"/>
                </a:lnTo>
                <a:close/>
                <a:moveTo>
                  <a:pt x="75261" y="195072"/>
                </a:moveTo>
                <a:lnTo>
                  <a:pt x="69941" y="204251"/>
                </a:lnTo>
                <a:lnTo>
                  <a:pt x="69941" y="198142"/>
                </a:lnTo>
                <a:lnTo>
                  <a:pt x="75261" y="195072"/>
                </a:lnTo>
                <a:close/>
                <a:moveTo>
                  <a:pt x="86902" y="195072"/>
                </a:moveTo>
                <a:lnTo>
                  <a:pt x="81583" y="204251"/>
                </a:lnTo>
                <a:lnTo>
                  <a:pt x="81583" y="198142"/>
                </a:lnTo>
                <a:lnTo>
                  <a:pt x="86902" y="195072"/>
                </a:lnTo>
                <a:close/>
                <a:moveTo>
                  <a:pt x="98513" y="195072"/>
                </a:moveTo>
                <a:lnTo>
                  <a:pt x="93194" y="204251"/>
                </a:lnTo>
                <a:lnTo>
                  <a:pt x="93194" y="198142"/>
                </a:lnTo>
                <a:lnTo>
                  <a:pt x="98513" y="195072"/>
                </a:lnTo>
                <a:close/>
                <a:moveTo>
                  <a:pt x="110155" y="195072"/>
                </a:moveTo>
                <a:lnTo>
                  <a:pt x="104836" y="204251"/>
                </a:lnTo>
                <a:lnTo>
                  <a:pt x="104836" y="198142"/>
                </a:lnTo>
                <a:lnTo>
                  <a:pt x="110155" y="195072"/>
                </a:lnTo>
                <a:close/>
                <a:moveTo>
                  <a:pt x="121736" y="195072"/>
                </a:moveTo>
                <a:lnTo>
                  <a:pt x="116416" y="204251"/>
                </a:lnTo>
                <a:lnTo>
                  <a:pt x="116416" y="198142"/>
                </a:lnTo>
                <a:lnTo>
                  <a:pt x="121736" y="195072"/>
                </a:lnTo>
                <a:close/>
                <a:moveTo>
                  <a:pt x="133377" y="195072"/>
                </a:moveTo>
                <a:lnTo>
                  <a:pt x="128058" y="204251"/>
                </a:lnTo>
                <a:lnTo>
                  <a:pt x="128058" y="198142"/>
                </a:lnTo>
                <a:lnTo>
                  <a:pt x="133377" y="195072"/>
                </a:lnTo>
                <a:close/>
                <a:moveTo>
                  <a:pt x="144988" y="195072"/>
                </a:moveTo>
                <a:lnTo>
                  <a:pt x="139669" y="204251"/>
                </a:lnTo>
                <a:lnTo>
                  <a:pt x="139669" y="198142"/>
                </a:lnTo>
                <a:lnTo>
                  <a:pt x="144988" y="195072"/>
                </a:lnTo>
                <a:close/>
                <a:moveTo>
                  <a:pt x="156630" y="195072"/>
                </a:moveTo>
                <a:lnTo>
                  <a:pt x="151311" y="204251"/>
                </a:lnTo>
                <a:lnTo>
                  <a:pt x="151311" y="198142"/>
                </a:lnTo>
                <a:lnTo>
                  <a:pt x="156630" y="195072"/>
                </a:lnTo>
                <a:close/>
                <a:moveTo>
                  <a:pt x="168241" y="195072"/>
                </a:moveTo>
                <a:lnTo>
                  <a:pt x="162922" y="204251"/>
                </a:lnTo>
                <a:lnTo>
                  <a:pt x="162922" y="198142"/>
                </a:lnTo>
                <a:lnTo>
                  <a:pt x="168241" y="195072"/>
                </a:lnTo>
                <a:close/>
                <a:moveTo>
                  <a:pt x="179822" y="195072"/>
                </a:moveTo>
                <a:lnTo>
                  <a:pt x="174503" y="204251"/>
                </a:lnTo>
                <a:lnTo>
                  <a:pt x="174503" y="198142"/>
                </a:lnTo>
                <a:lnTo>
                  <a:pt x="179822" y="195072"/>
                </a:lnTo>
                <a:close/>
                <a:moveTo>
                  <a:pt x="191463" y="195072"/>
                </a:moveTo>
                <a:lnTo>
                  <a:pt x="186144" y="204251"/>
                </a:lnTo>
                <a:lnTo>
                  <a:pt x="186144" y="198142"/>
                </a:lnTo>
                <a:lnTo>
                  <a:pt x="191463" y="195072"/>
                </a:lnTo>
                <a:close/>
                <a:moveTo>
                  <a:pt x="203075" y="195072"/>
                </a:moveTo>
                <a:lnTo>
                  <a:pt x="197755" y="204251"/>
                </a:lnTo>
                <a:lnTo>
                  <a:pt x="197755" y="198142"/>
                </a:lnTo>
                <a:lnTo>
                  <a:pt x="203075" y="195072"/>
                </a:lnTo>
                <a:close/>
                <a:moveTo>
                  <a:pt x="214716" y="195072"/>
                </a:moveTo>
                <a:lnTo>
                  <a:pt x="209397" y="204251"/>
                </a:lnTo>
                <a:lnTo>
                  <a:pt x="209397" y="198142"/>
                </a:lnTo>
                <a:lnTo>
                  <a:pt x="214716" y="195072"/>
                </a:lnTo>
                <a:close/>
                <a:moveTo>
                  <a:pt x="226327" y="195072"/>
                </a:moveTo>
                <a:lnTo>
                  <a:pt x="221008" y="204251"/>
                </a:lnTo>
                <a:lnTo>
                  <a:pt x="221008" y="198142"/>
                </a:lnTo>
                <a:lnTo>
                  <a:pt x="226327" y="195072"/>
                </a:lnTo>
                <a:close/>
                <a:moveTo>
                  <a:pt x="237969" y="195072"/>
                </a:moveTo>
                <a:lnTo>
                  <a:pt x="232650" y="204251"/>
                </a:lnTo>
                <a:lnTo>
                  <a:pt x="232650" y="198142"/>
                </a:lnTo>
                <a:lnTo>
                  <a:pt x="237969" y="195072"/>
                </a:lnTo>
                <a:close/>
                <a:moveTo>
                  <a:pt x="249550" y="195072"/>
                </a:moveTo>
                <a:lnTo>
                  <a:pt x="244230" y="204251"/>
                </a:lnTo>
                <a:lnTo>
                  <a:pt x="244230" y="198142"/>
                </a:lnTo>
                <a:lnTo>
                  <a:pt x="249550" y="195072"/>
                </a:lnTo>
                <a:close/>
                <a:moveTo>
                  <a:pt x="261191" y="195072"/>
                </a:moveTo>
                <a:lnTo>
                  <a:pt x="255872" y="204251"/>
                </a:lnTo>
                <a:lnTo>
                  <a:pt x="255872" y="198142"/>
                </a:lnTo>
                <a:lnTo>
                  <a:pt x="261191" y="195072"/>
                </a:lnTo>
                <a:close/>
                <a:moveTo>
                  <a:pt x="272802" y="195072"/>
                </a:moveTo>
                <a:lnTo>
                  <a:pt x="267483" y="204251"/>
                </a:lnTo>
                <a:lnTo>
                  <a:pt x="267483" y="198142"/>
                </a:lnTo>
                <a:lnTo>
                  <a:pt x="272802" y="195072"/>
                </a:lnTo>
                <a:close/>
                <a:moveTo>
                  <a:pt x="284444" y="195072"/>
                </a:moveTo>
                <a:lnTo>
                  <a:pt x="279125" y="204251"/>
                </a:lnTo>
                <a:lnTo>
                  <a:pt x="279125" y="198142"/>
                </a:lnTo>
                <a:lnTo>
                  <a:pt x="284444" y="195072"/>
                </a:lnTo>
                <a:close/>
                <a:moveTo>
                  <a:pt x="6262" y="195102"/>
                </a:moveTo>
                <a:lnTo>
                  <a:pt x="11582" y="198142"/>
                </a:lnTo>
                <a:lnTo>
                  <a:pt x="11582" y="204281"/>
                </a:lnTo>
                <a:lnTo>
                  <a:pt x="6262" y="195102"/>
                </a:lnTo>
                <a:close/>
                <a:moveTo>
                  <a:pt x="17904" y="195102"/>
                </a:moveTo>
                <a:lnTo>
                  <a:pt x="23223" y="198142"/>
                </a:lnTo>
                <a:lnTo>
                  <a:pt x="23223" y="204281"/>
                </a:lnTo>
                <a:lnTo>
                  <a:pt x="17904" y="195102"/>
                </a:lnTo>
                <a:close/>
                <a:moveTo>
                  <a:pt x="29515" y="195102"/>
                </a:moveTo>
                <a:lnTo>
                  <a:pt x="34834" y="198142"/>
                </a:lnTo>
                <a:lnTo>
                  <a:pt x="34834" y="204281"/>
                </a:lnTo>
                <a:lnTo>
                  <a:pt x="29515" y="195102"/>
                </a:lnTo>
                <a:close/>
                <a:moveTo>
                  <a:pt x="41126" y="195102"/>
                </a:moveTo>
                <a:lnTo>
                  <a:pt x="46446" y="198142"/>
                </a:lnTo>
                <a:lnTo>
                  <a:pt x="46446" y="204281"/>
                </a:lnTo>
                <a:lnTo>
                  <a:pt x="41126" y="195102"/>
                </a:lnTo>
                <a:close/>
                <a:moveTo>
                  <a:pt x="52737" y="195102"/>
                </a:moveTo>
                <a:lnTo>
                  <a:pt x="58057" y="198142"/>
                </a:lnTo>
                <a:lnTo>
                  <a:pt x="58057" y="204281"/>
                </a:lnTo>
                <a:lnTo>
                  <a:pt x="52737" y="195102"/>
                </a:lnTo>
                <a:close/>
                <a:moveTo>
                  <a:pt x="64379" y="195072"/>
                </a:moveTo>
                <a:lnTo>
                  <a:pt x="69698" y="198142"/>
                </a:lnTo>
                <a:lnTo>
                  <a:pt x="69698" y="204281"/>
                </a:lnTo>
                <a:lnTo>
                  <a:pt x="64379" y="195072"/>
                </a:lnTo>
                <a:close/>
                <a:moveTo>
                  <a:pt x="75990" y="195102"/>
                </a:moveTo>
                <a:lnTo>
                  <a:pt x="81309" y="198142"/>
                </a:lnTo>
                <a:lnTo>
                  <a:pt x="81309" y="204281"/>
                </a:lnTo>
                <a:lnTo>
                  <a:pt x="75990" y="195102"/>
                </a:lnTo>
                <a:close/>
                <a:moveTo>
                  <a:pt x="87632" y="195102"/>
                </a:moveTo>
                <a:lnTo>
                  <a:pt x="92951" y="198142"/>
                </a:lnTo>
                <a:lnTo>
                  <a:pt x="92951" y="204281"/>
                </a:lnTo>
                <a:lnTo>
                  <a:pt x="87632" y="195102"/>
                </a:lnTo>
                <a:close/>
                <a:moveTo>
                  <a:pt x="99243" y="195102"/>
                </a:moveTo>
                <a:lnTo>
                  <a:pt x="104562" y="198142"/>
                </a:lnTo>
                <a:lnTo>
                  <a:pt x="104562" y="204281"/>
                </a:lnTo>
                <a:lnTo>
                  <a:pt x="99243" y="195102"/>
                </a:lnTo>
                <a:close/>
                <a:moveTo>
                  <a:pt x="110824" y="195102"/>
                </a:moveTo>
                <a:lnTo>
                  <a:pt x="116143" y="198142"/>
                </a:lnTo>
                <a:lnTo>
                  <a:pt x="116143" y="204281"/>
                </a:lnTo>
                <a:lnTo>
                  <a:pt x="110824" y="195102"/>
                </a:lnTo>
                <a:close/>
                <a:moveTo>
                  <a:pt x="122465" y="195102"/>
                </a:moveTo>
                <a:lnTo>
                  <a:pt x="127784" y="198142"/>
                </a:lnTo>
                <a:lnTo>
                  <a:pt x="127784" y="204281"/>
                </a:lnTo>
                <a:lnTo>
                  <a:pt x="122465" y="195102"/>
                </a:lnTo>
                <a:close/>
                <a:moveTo>
                  <a:pt x="134076" y="195102"/>
                </a:moveTo>
                <a:lnTo>
                  <a:pt x="139396" y="198142"/>
                </a:lnTo>
                <a:lnTo>
                  <a:pt x="139396" y="204281"/>
                </a:lnTo>
                <a:lnTo>
                  <a:pt x="134076" y="195102"/>
                </a:lnTo>
                <a:close/>
                <a:moveTo>
                  <a:pt x="145718" y="195102"/>
                </a:moveTo>
                <a:lnTo>
                  <a:pt x="151037" y="198142"/>
                </a:lnTo>
                <a:lnTo>
                  <a:pt x="151037" y="204281"/>
                </a:lnTo>
                <a:lnTo>
                  <a:pt x="145718" y="195102"/>
                </a:lnTo>
                <a:close/>
                <a:moveTo>
                  <a:pt x="157329" y="195102"/>
                </a:moveTo>
                <a:lnTo>
                  <a:pt x="162648" y="198142"/>
                </a:lnTo>
                <a:lnTo>
                  <a:pt x="162648" y="204281"/>
                </a:lnTo>
                <a:lnTo>
                  <a:pt x="157329" y="195102"/>
                </a:lnTo>
                <a:close/>
                <a:moveTo>
                  <a:pt x="168971" y="195102"/>
                </a:moveTo>
                <a:lnTo>
                  <a:pt x="174290" y="198142"/>
                </a:lnTo>
                <a:lnTo>
                  <a:pt x="174290" y="204281"/>
                </a:lnTo>
                <a:lnTo>
                  <a:pt x="168971" y="195102"/>
                </a:lnTo>
                <a:close/>
                <a:moveTo>
                  <a:pt x="180551" y="195102"/>
                </a:moveTo>
                <a:lnTo>
                  <a:pt x="185871" y="198142"/>
                </a:lnTo>
                <a:lnTo>
                  <a:pt x="185871" y="204281"/>
                </a:lnTo>
                <a:lnTo>
                  <a:pt x="180551" y="195102"/>
                </a:lnTo>
                <a:close/>
                <a:moveTo>
                  <a:pt x="192193" y="195102"/>
                </a:moveTo>
                <a:lnTo>
                  <a:pt x="197512" y="198142"/>
                </a:lnTo>
                <a:lnTo>
                  <a:pt x="197512" y="204281"/>
                </a:lnTo>
                <a:lnTo>
                  <a:pt x="192193" y="195102"/>
                </a:lnTo>
                <a:close/>
                <a:moveTo>
                  <a:pt x="203804" y="195072"/>
                </a:moveTo>
                <a:lnTo>
                  <a:pt x="209123" y="198142"/>
                </a:lnTo>
                <a:lnTo>
                  <a:pt x="209123" y="204281"/>
                </a:lnTo>
                <a:lnTo>
                  <a:pt x="203804" y="195072"/>
                </a:lnTo>
                <a:close/>
                <a:moveTo>
                  <a:pt x="215446" y="195102"/>
                </a:moveTo>
                <a:lnTo>
                  <a:pt x="220765" y="198142"/>
                </a:lnTo>
                <a:lnTo>
                  <a:pt x="220765" y="204281"/>
                </a:lnTo>
                <a:lnTo>
                  <a:pt x="215446" y="195102"/>
                </a:lnTo>
                <a:close/>
                <a:moveTo>
                  <a:pt x="227057" y="195072"/>
                </a:moveTo>
                <a:lnTo>
                  <a:pt x="232376" y="198142"/>
                </a:lnTo>
                <a:lnTo>
                  <a:pt x="232376" y="204281"/>
                </a:lnTo>
                <a:lnTo>
                  <a:pt x="227057" y="195072"/>
                </a:lnTo>
                <a:close/>
                <a:moveTo>
                  <a:pt x="238668" y="195072"/>
                </a:moveTo>
                <a:lnTo>
                  <a:pt x="243987" y="198142"/>
                </a:lnTo>
                <a:lnTo>
                  <a:pt x="243987" y="204281"/>
                </a:lnTo>
                <a:lnTo>
                  <a:pt x="238668" y="195072"/>
                </a:lnTo>
                <a:close/>
                <a:moveTo>
                  <a:pt x="250279" y="195072"/>
                </a:moveTo>
                <a:lnTo>
                  <a:pt x="255598" y="198142"/>
                </a:lnTo>
                <a:lnTo>
                  <a:pt x="255598" y="204281"/>
                </a:lnTo>
                <a:lnTo>
                  <a:pt x="250279" y="195072"/>
                </a:lnTo>
                <a:close/>
                <a:moveTo>
                  <a:pt x="261890" y="195072"/>
                </a:moveTo>
                <a:lnTo>
                  <a:pt x="267210" y="198142"/>
                </a:lnTo>
                <a:lnTo>
                  <a:pt x="267210" y="204281"/>
                </a:lnTo>
                <a:lnTo>
                  <a:pt x="261890" y="195072"/>
                </a:lnTo>
                <a:close/>
                <a:moveTo>
                  <a:pt x="273532" y="195072"/>
                </a:moveTo>
                <a:lnTo>
                  <a:pt x="278851" y="198142"/>
                </a:lnTo>
                <a:lnTo>
                  <a:pt x="278851" y="204281"/>
                </a:lnTo>
                <a:lnTo>
                  <a:pt x="273532" y="195072"/>
                </a:lnTo>
                <a:close/>
                <a:moveTo>
                  <a:pt x="40883" y="195163"/>
                </a:moveTo>
                <a:lnTo>
                  <a:pt x="46202" y="204373"/>
                </a:lnTo>
                <a:lnTo>
                  <a:pt x="46202" y="204373"/>
                </a:lnTo>
                <a:lnTo>
                  <a:pt x="43740" y="202914"/>
                </a:lnTo>
                <a:lnTo>
                  <a:pt x="40883" y="201333"/>
                </a:lnTo>
                <a:lnTo>
                  <a:pt x="40883" y="195163"/>
                </a:lnTo>
                <a:close/>
                <a:moveTo>
                  <a:pt x="64136" y="195163"/>
                </a:moveTo>
                <a:lnTo>
                  <a:pt x="69455" y="204373"/>
                </a:lnTo>
                <a:lnTo>
                  <a:pt x="69455" y="204373"/>
                </a:lnTo>
                <a:lnTo>
                  <a:pt x="66993" y="202914"/>
                </a:lnTo>
                <a:lnTo>
                  <a:pt x="64136" y="201333"/>
                </a:lnTo>
                <a:lnTo>
                  <a:pt x="64136" y="195163"/>
                </a:lnTo>
                <a:close/>
                <a:moveTo>
                  <a:pt x="110611" y="195163"/>
                </a:moveTo>
                <a:lnTo>
                  <a:pt x="115930" y="204373"/>
                </a:lnTo>
                <a:lnTo>
                  <a:pt x="115930" y="204373"/>
                </a:lnTo>
                <a:lnTo>
                  <a:pt x="113468" y="202914"/>
                </a:lnTo>
                <a:lnTo>
                  <a:pt x="110611" y="201333"/>
                </a:lnTo>
                <a:lnTo>
                  <a:pt x="110611" y="195163"/>
                </a:lnTo>
                <a:close/>
                <a:moveTo>
                  <a:pt x="17661" y="195163"/>
                </a:moveTo>
                <a:lnTo>
                  <a:pt x="22980" y="204373"/>
                </a:lnTo>
                <a:lnTo>
                  <a:pt x="22980" y="204373"/>
                </a:lnTo>
                <a:lnTo>
                  <a:pt x="20518" y="202914"/>
                </a:lnTo>
                <a:lnTo>
                  <a:pt x="17661" y="201333"/>
                </a:lnTo>
                <a:lnTo>
                  <a:pt x="17661" y="195163"/>
                </a:lnTo>
                <a:close/>
                <a:moveTo>
                  <a:pt x="29302" y="195163"/>
                </a:moveTo>
                <a:lnTo>
                  <a:pt x="34622" y="204373"/>
                </a:lnTo>
                <a:lnTo>
                  <a:pt x="34622" y="204373"/>
                </a:lnTo>
                <a:lnTo>
                  <a:pt x="32160" y="202914"/>
                </a:lnTo>
                <a:lnTo>
                  <a:pt x="29302" y="201333"/>
                </a:lnTo>
                <a:lnTo>
                  <a:pt x="29302" y="195163"/>
                </a:lnTo>
                <a:close/>
                <a:moveTo>
                  <a:pt x="87389" y="195163"/>
                </a:moveTo>
                <a:lnTo>
                  <a:pt x="92708" y="204373"/>
                </a:lnTo>
                <a:lnTo>
                  <a:pt x="92708" y="204373"/>
                </a:lnTo>
                <a:lnTo>
                  <a:pt x="90246" y="202914"/>
                </a:lnTo>
                <a:lnTo>
                  <a:pt x="87389" y="201333"/>
                </a:lnTo>
                <a:lnTo>
                  <a:pt x="87389" y="195163"/>
                </a:lnTo>
                <a:close/>
                <a:moveTo>
                  <a:pt x="133864" y="195163"/>
                </a:moveTo>
                <a:lnTo>
                  <a:pt x="139183" y="204373"/>
                </a:lnTo>
                <a:lnTo>
                  <a:pt x="139183" y="204373"/>
                </a:lnTo>
                <a:lnTo>
                  <a:pt x="136721" y="202914"/>
                </a:lnTo>
                <a:lnTo>
                  <a:pt x="133864" y="201333"/>
                </a:lnTo>
                <a:lnTo>
                  <a:pt x="133864" y="195163"/>
                </a:lnTo>
                <a:close/>
                <a:moveTo>
                  <a:pt x="145475" y="195163"/>
                </a:moveTo>
                <a:lnTo>
                  <a:pt x="150794" y="204373"/>
                </a:lnTo>
                <a:lnTo>
                  <a:pt x="150794" y="204373"/>
                </a:lnTo>
                <a:lnTo>
                  <a:pt x="148332" y="202914"/>
                </a:lnTo>
                <a:lnTo>
                  <a:pt x="145475" y="201333"/>
                </a:lnTo>
                <a:lnTo>
                  <a:pt x="145475" y="195163"/>
                </a:lnTo>
                <a:close/>
                <a:moveTo>
                  <a:pt x="157116" y="195163"/>
                </a:moveTo>
                <a:lnTo>
                  <a:pt x="162436" y="204373"/>
                </a:lnTo>
                <a:lnTo>
                  <a:pt x="162436" y="204373"/>
                </a:lnTo>
                <a:lnTo>
                  <a:pt x="159974" y="202914"/>
                </a:lnTo>
                <a:lnTo>
                  <a:pt x="157116" y="201333"/>
                </a:lnTo>
                <a:lnTo>
                  <a:pt x="157116" y="195163"/>
                </a:lnTo>
                <a:close/>
                <a:moveTo>
                  <a:pt x="168727" y="195163"/>
                </a:moveTo>
                <a:lnTo>
                  <a:pt x="174047" y="204373"/>
                </a:lnTo>
                <a:lnTo>
                  <a:pt x="174047" y="204373"/>
                </a:lnTo>
                <a:lnTo>
                  <a:pt x="171585" y="202914"/>
                </a:lnTo>
                <a:lnTo>
                  <a:pt x="168727" y="201333"/>
                </a:lnTo>
                <a:lnTo>
                  <a:pt x="168727" y="195163"/>
                </a:lnTo>
                <a:close/>
                <a:moveTo>
                  <a:pt x="180339" y="195163"/>
                </a:moveTo>
                <a:lnTo>
                  <a:pt x="185658" y="204373"/>
                </a:lnTo>
                <a:lnTo>
                  <a:pt x="185658" y="204373"/>
                </a:lnTo>
                <a:lnTo>
                  <a:pt x="183165" y="202914"/>
                </a:lnTo>
                <a:lnTo>
                  <a:pt x="180339" y="201333"/>
                </a:lnTo>
                <a:lnTo>
                  <a:pt x="180339" y="195163"/>
                </a:lnTo>
                <a:close/>
                <a:moveTo>
                  <a:pt x="191950" y="195163"/>
                </a:moveTo>
                <a:lnTo>
                  <a:pt x="197269" y="204373"/>
                </a:lnTo>
                <a:lnTo>
                  <a:pt x="197269" y="204373"/>
                </a:lnTo>
                <a:lnTo>
                  <a:pt x="194807" y="202914"/>
                </a:lnTo>
                <a:lnTo>
                  <a:pt x="191950" y="201333"/>
                </a:lnTo>
                <a:lnTo>
                  <a:pt x="191950" y="195163"/>
                </a:lnTo>
                <a:close/>
                <a:moveTo>
                  <a:pt x="215202" y="195163"/>
                </a:moveTo>
                <a:lnTo>
                  <a:pt x="220522" y="204373"/>
                </a:lnTo>
                <a:lnTo>
                  <a:pt x="220522" y="204373"/>
                </a:lnTo>
                <a:lnTo>
                  <a:pt x="218060" y="202914"/>
                </a:lnTo>
                <a:lnTo>
                  <a:pt x="215202" y="201333"/>
                </a:lnTo>
                <a:lnTo>
                  <a:pt x="215202" y="195163"/>
                </a:lnTo>
                <a:close/>
                <a:moveTo>
                  <a:pt x="52525" y="195163"/>
                </a:moveTo>
                <a:lnTo>
                  <a:pt x="57844" y="204373"/>
                </a:lnTo>
                <a:lnTo>
                  <a:pt x="55351" y="202914"/>
                </a:lnTo>
                <a:lnTo>
                  <a:pt x="52525" y="201333"/>
                </a:lnTo>
                <a:lnTo>
                  <a:pt x="52525" y="195163"/>
                </a:lnTo>
                <a:close/>
                <a:moveTo>
                  <a:pt x="75777" y="195163"/>
                </a:moveTo>
                <a:lnTo>
                  <a:pt x="81097" y="204373"/>
                </a:lnTo>
                <a:lnTo>
                  <a:pt x="78604" y="202914"/>
                </a:lnTo>
                <a:lnTo>
                  <a:pt x="75777" y="201333"/>
                </a:lnTo>
                <a:lnTo>
                  <a:pt x="75777" y="195163"/>
                </a:lnTo>
                <a:close/>
                <a:moveTo>
                  <a:pt x="99030" y="195163"/>
                </a:moveTo>
                <a:lnTo>
                  <a:pt x="104349" y="204373"/>
                </a:lnTo>
                <a:lnTo>
                  <a:pt x="101857" y="202914"/>
                </a:lnTo>
                <a:lnTo>
                  <a:pt x="99030" y="201333"/>
                </a:lnTo>
                <a:lnTo>
                  <a:pt x="99030" y="195163"/>
                </a:lnTo>
                <a:close/>
                <a:moveTo>
                  <a:pt x="122222" y="195163"/>
                </a:moveTo>
                <a:lnTo>
                  <a:pt x="127541" y="204373"/>
                </a:lnTo>
                <a:lnTo>
                  <a:pt x="125079" y="202914"/>
                </a:lnTo>
                <a:lnTo>
                  <a:pt x="122222" y="201333"/>
                </a:lnTo>
                <a:lnTo>
                  <a:pt x="122222" y="195163"/>
                </a:lnTo>
                <a:close/>
                <a:moveTo>
                  <a:pt x="203591" y="195163"/>
                </a:moveTo>
                <a:lnTo>
                  <a:pt x="208911" y="204373"/>
                </a:lnTo>
                <a:lnTo>
                  <a:pt x="206418" y="202914"/>
                </a:lnTo>
                <a:lnTo>
                  <a:pt x="203591" y="201333"/>
                </a:lnTo>
                <a:lnTo>
                  <a:pt x="203591" y="195163"/>
                </a:lnTo>
                <a:close/>
                <a:moveTo>
                  <a:pt x="191676" y="195224"/>
                </a:moveTo>
                <a:lnTo>
                  <a:pt x="191676" y="201363"/>
                </a:lnTo>
                <a:lnTo>
                  <a:pt x="188849" y="203005"/>
                </a:lnTo>
                <a:lnTo>
                  <a:pt x="186357" y="204403"/>
                </a:lnTo>
                <a:lnTo>
                  <a:pt x="186357" y="204403"/>
                </a:lnTo>
                <a:lnTo>
                  <a:pt x="191676" y="195224"/>
                </a:lnTo>
                <a:close/>
                <a:moveTo>
                  <a:pt x="226570" y="195224"/>
                </a:moveTo>
                <a:lnTo>
                  <a:pt x="226570" y="201333"/>
                </a:lnTo>
                <a:lnTo>
                  <a:pt x="223713" y="202974"/>
                </a:lnTo>
                <a:lnTo>
                  <a:pt x="221251" y="204403"/>
                </a:lnTo>
                <a:lnTo>
                  <a:pt x="221251" y="204403"/>
                </a:lnTo>
                <a:lnTo>
                  <a:pt x="226570" y="195224"/>
                </a:lnTo>
                <a:close/>
                <a:moveTo>
                  <a:pt x="249793" y="195224"/>
                </a:moveTo>
                <a:lnTo>
                  <a:pt x="249793" y="201333"/>
                </a:lnTo>
                <a:lnTo>
                  <a:pt x="246936" y="202974"/>
                </a:lnTo>
                <a:lnTo>
                  <a:pt x="244474" y="204403"/>
                </a:lnTo>
                <a:lnTo>
                  <a:pt x="244474" y="204403"/>
                </a:lnTo>
                <a:lnTo>
                  <a:pt x="249793" y="195224"/>
                </a:lnTo>
                <a:close/>
                <a:moveTo>
                  <a:pt x="250036" y="195224"/>
                </a:moveTo>
                <a:lnTo>
                  <a:pt x="255355" y="204403"/>
                </a:lnTo>
                <a:lnTo>
                  <a:pt x="255355" y="204403"/>
                </a:lnTo>
                <a:lnTo>
                  <a:pt x="252893" y="203005"/>
                </a:lnTo>
                <a:lnTo>
                  <a:pt x="250036" y="201363"/>
                </a:lnTo>
                <a:lnTo>
                  <a:pt x="250036" y="195224"/>
                </a:lnTo>
                <a:close/>
                <a:moveTo>
                  <a:pt x="261404" y="195224"/>
                </a:moveTo>
                <a:lnTo>
                  <a:pt x="261404" y="201333"/>
                </a:lnTo>
                <a:lnTo>
                  <a:pt x="258547" y="202974"/>
                </a:lnTo>
                <a:lnTo>
                  <a:pt x="256085" y="204403"/>
                </a:lnTo>
                <a:lnTo>
                  <a:pt x="256085" y="204403"/>
                </a:lnTo>
                <a:lnTo>
                  <a:pt x="261404" y="195224"/>
                </a:lnTo>
                <a:close/>
                <a:moveTo>
                  <a:pt x="273289" y="195224"/>
                </a:moveTo>
                <a:lnTo>
                  <a:pt x="278608" y="204403"/>
                </a:lnTo>
                <a:lnTo>
                  <a:pt x="278608" y="204403"/>
                </a:lnTo>
                <a:lnTo>
                  <a:pt x="276146" y="203005"/>
                </a:lnTo>
                <a:lnTo>
                  <a:pt x="273289" y="201363"/>
                </a:lnTo>
                <a:lnTo>
                  <a:pt x="273289" y="195224"/>
                </a:lnTo>
                <a:close/>
                <a:moveTo>
                  <a:pt x="63862" y="195224"/>
                </a:moveTo>
                <a:lnTo>
                  <a:pt x="63862" y="201363"/>
                </a:lnTo>
                <a:lnTo>
                  <a:pt x="61005" y="203005"/>
                </a:lnTo>
                <a:lnTo>
                  <a:pt x="58543" y="204403"/>
                </a:lnTo>
                <a:lnTo>
                  <a:pt x="63862" y="195224"/>
                </a:lnTo>
                <a:close/>
                <a:moveTo>
                  <a:pt x="75504" y="195224"/>
                </a:moveTo>
                <a:lnTo>
                  <a:pt x="75504" y="201363"/>
                </a:lnTo>
                <a:lnTo>
                  <a:pt x="72647" y="203005"/>
                </a:lnTo>
                <a:lnTo>
                  <a:pt x="70185" y="204403"/>
                </a:lnTo>
                <a:lnTo>
                  <a:pt x="75504" y="195224"/>
                </a:lnTo>
                <a:close/>
                <a:moveTo>
                  <a:pt x="87115" y="195224"/>
                </a:moveTo>
                <a:lnTo>
                  <a:pt x="87115" y="201363"/>
                </a:lnTo>
                <a:lnTo>
                  <a:pt x="84288" y="203005"/>
                </a:lnTo>
                <a:lnTo>
                  <a:pt x="81796" y="204403"/>
                </a:lnTo>
                <a:lnTo>
                  <a:pt x="87115" y="195224"/>
                </a:lnTo>
                <a:close/>
                <a:moveTo>
                  <a:pt x="98757" y="195224"/>
                </a:moveTo>
                <a:lnTo>
                  <a:pt x="98757" y="201363"/>
                </a:lnTo>
                <a:lnTo>
                  <a:pt x="95899" y="203005"/>
                </a:lnTo>
                <a:lnTo>
                  <a:pt x="93437" y="204403"/>
                </a:lnTo>
                <a:lnTo>
                  <a:pt x="98757" y="195224"/>
                </a:lnTo>
                <a:close/>
                <a:moveTo>
                  <a:pt x="110368" y="195224"/>
                </a:moveTo>
                <a:lnTo>
                  <a:pt x="110368" y="201363"/>
                </a:lnTo>
                <a:lnTo>
                  <a:pt x="107541" y="203005"/>
                </a:lnTo>
                <a:lnTo>
                  <a:pt x="105048" y="204403"/>
                </a:lnTo>
                <a:lnTo>
                  <a:pt x="110368" y="195224"/>
                </a:lnTo>
                <a:close/>
                <a:moveTo>
                  <a:pt x="121979" y="195224"/>
                </a:moveTo>
                <a:lnTo>
                  <a:pt x="121979" y="201363"/>
                </a:lnTo>
                <a:lnTo>
                  <a:pt x="119122" y="203005"/>
                </a:lnTo>
                <a:lnTo>
                  <a:pt x="116660" y="204403"/>
                </a:lnTo>
                <a:lnTo>
                  <a:pt x="121979" y="195224"/>
                </a:lnTo>
                <a:close/>
                <a:moveTo>
                  <a:pt x="133590" y="195224"/>
                </a:moveTo>
                <a:lnTo>
                  <a:pt x="133590" y="201363"/>
                </a:lnTo>
                <a:lnTo>
                  <a:pt x="130733" y="203005"/>
                </a:lnTo>
                <a:lnTo>
                  <a:pt x="128271" y="204403"/>
                </a:lnTo>
                <a:lnTo>
                  <a:pt x="133590" y="195224"/>
                </a:lnTo>
                <a:close/>
                <a:moveTo>
                  <a:pt x="145232" y="195224"/>
                </a:moveTo>
                <a:lnTo>
                  <a:pt x="145232" y="201363"/>
                </a:lnTo>
                <a:lnTo>
                  <a:pt x="142374" y="203005"/>
                </a:lnTo>
                <a:lnTo>
                  <a:pt x="139912" y="204403"/>
                </a:lnTo>
                <a:lnTo>
                  <a:pt x="145232" y="195224"/>
                </a:lnTo>
                <a:close/>
                <a:moveTo>
                  <a:pt x="156843" y="195224"/>
                </a:moveTo>
                <a:lnTo>
                  <a:pt x="156843" y="201363"/>
                </a:lnTo>
                <a:lnTo>
                  <a:pt x="153986" y="203005"/>
                </a:lnTo>
                <a:lnTo>
                  <a:pt x="151523" y="204403"/>
                </a:lnTo>
                <a:lnTo>
                  <a:pt x="156843" y="195224"/>
                </a:lnTo>
                <a:close/>
                <a:moveTo>
                  <a:pt x="168484" y="195224"/>
                </a:moveTo>
                <a:lnTo>
                  <a:pt x="168484" y="201363"/>
                </a:lnTo>
                <a:lnTo>
                  <a:pt x="165627" y="203005"/>
                </a:lnTo>
                <a:lnTo>
                  <a:pt x="163165" y="204403"/>
                </a:lnTo>
                <a:lnTo>
                  <a:pt x="168484" y="195224"/>
                </a:lnTo>
                <a:close/>
                <a:moveTo>
                  <a:pt x="180065" y="195224"/>
                </a:moveTo>
                <a:lnTo>
                  <a:pt x="180065" y="201363"/>
                </a:lnTo>
                <a:lnTo>
                  <a:pt x="177208" y="203005"/>
                </a:lnTo>
                <a:lnTo>
                  <a:pt x="174746" y="204403"/>
                </a:lnTo>
                <a:lnTo>
                  <a:pt x="180065" y="195224"/>
                </a:lnTo>
                <a:close/>
                <a:moveTo>
                  <a:pt x="203318" y="195224"/>
                </a:moveTo>
                <a:lnTo>
                  <a:pt x="203318" y="201363"/>
                </a:lnTo>
                <a:lnTo>
                  <a:pt x="200461" y="203005"/>
                </a:lnTo>
                <a:lnTo>
                  <a:pt x="197999" y="204403"/>
                </a:lnTo>
                <a:lnTo>
                  <a:pt x="203318" y="195224"/>
                </a:lnTo>
                <a:close/>
                <a:moveTo>
                  <a:pt x="214929" y="195224"/>
                </a:moveTo>
                <a:lnTo>
                  <a:pt x="214929" y="201363"/>
                </a:lnTo>
                <a:lnTo>
                  <a:pt x="212072" y="203005"/>
                </a:lnTo>
                <a:lnTo>
                  <a:pt x="209610" y="204403"/>
                </a:lnTo>
                <a:lnTo>
                  <a:pt x="214929" y="195224"/>
                </a:lnTo>
                <a:close/>
                <a:moveTo>
                  <a:pt x="226783" y="195224"/>
                </a:moveTo>
                <a:lnTo>
                  <a:pt x="232103" y="204403"/>
                </a:lnTo>
                <a:lnTo>
                  <a:pt x="229640" y="203005"/>
                </a:lnTo>
                <a:lnTo>
                  <a:pt x="226783" y="201363"/>
                </a:lnTo>
                <a:lnTo>
                  <a:pt x="226783" y="195224"/>
                </a:lnTo>
                <a:close/>
                <a:moveTo>
                  <a:pt x="238182" y="195224"/>
                </a:moveTo>
                <a:lnTo>
                  <a:pt x="238182" y="201333"/>
                </a:lnTo>
                <a:lnTo>
                  <a:pt x="235355" y="202974"/>
                </a:lnTo>
                <a:lnTo>
                  <a:pt x="232862" y="204403"/>
                </a:lnTo>
                <a:lnTo>
                  <a:pt x="238182" y="195224"/>
                </a:lnTo>
                <a:close/>
                <a:moveTo>
                  <a:pt x="238425" y="195224"/>
                </a:moveTo>
                <a:lnTo>
                  <a:pt x="243744" y="204403"/>
                </a:lnTo>
                <a:lnTo>
                  <a:pt x="241282" y="203005"/>
                </a:lnTo>
                <a:lnTo>
                  <a:pt x="238425" y="201363"/>
                </a:lnTo>
                <a:lnTo>
                  <a:pt x="238425" y="195224"/>
                </a:lnTo>
                <a:close/>
                <a:moveTo>
                  <a:pt x="261678" y="195224"/>
                </a:moveTo>
                <a:lnTo>
                  <a:pt x="266997" y="204403"/>
                </a:lnTo>
                <a:lnTo>
                  <a:pt x="264535" y="203005"/>
                </a:lnTo>
                <a:lnTo>
                  <a:pt x="261678" y="201363"/>
                </a:lnTo>
                <a:lnTo>
                  <a:pt x="261678" y="195224"/>
                </a:lnTo>
                <a:close/>
                <a:moveTo>
                  <a:pt x="273046" y="195224"/>
                </a:moveTo>
                <a:lnTo>
                  <a:pt x="273046" y="201363"/>
                </a:lnTo>
                <a:lnTo>
                  <a:pt x="270188" y="203005"/>
                </a:lnTo>
                <a:lnTo>
                  <a:pt x="267726" y="204403"/>
                </a:lnTo>
                <a:lnTo>
                  <a:pt x="273046" y="195224"/>
                </a:lnTo>
                <a:close/>
                <a:moveTo>
                  <a:pt x="284657" y="195224"/>
                </a:moveTo>
                <a:lnTo>
                  <a:pt x="284657" y="201363"/>
                </a:lnTo>
                <a:lnTo>
                  <a:pt x="279337" y="204403"/>
                </a:lnTo>
                <a:lnTo>
                  <a:pt x="284657" y="195224"/>
                </a:lnTo>
                <a:close/>
                <a:moveTo>
                  <a:pt x="17418" y="195224"/>
                </a:moveTo>
                <a:lnTo>
                  <a:pt x="17418" y="201363"/>
                </a:lnTo>
                <a:lnTo>
                  <a:pt x="14560" y="203005"/>
                </a:lnTo>
                <a:lnTo>
                  <a:pt x="12098" y="204433"/>
                </a:lnTo>
                <a:lnTo>
                  <a:pt x="17418" y="195224"/>
                </a:lnTo>
                <a:close/>
                <a:moveTo>
                  <a:pt x="29029" y="195224"/>
                </a:moveTo>
                <a:lnTo>
                  <a:pt x="29029" y="201363"/>
                </a:lnTo>
                <a:lnTo>
                  <a:pt x="26172" y="203005"/>
                </a:lnTo>
                <a:lnTo>
                  <a:pt x="23710" y="204433"/>
                </a:lnTo>
                <a:lnTo>
                  <a:pt x="29029" y="195224"/>
                </a:lnTo>
                <a:close/>
                <a:moveTo>
                  <a:pt x="40610" y="195224"/>
                </a:moveTo>
                <a:lnTo>
                  <a:pt x="40610" y="201363"/>
                </a:lnTo>
                <a:lnTo>
                  <a:pt x="37783" y="203005"/>
                </a:lnTo>
                <a:lnTo>
                  <a:pt x="35290" y="204433"/>
                </a:lnTo>
                <a:lnTo>
                  <a:pt x="40610" y="195224"/>
                </a:lnTo>
                <a:close/>
                <a:moveTo>
                  <a:pt x="52251" y="195224"/>
                </a:moveTo>
                <a:lnTo>
                  <a:pt x="52251" y="201363"/>
                </a:lnTo>
                <a:lnTo>
                  <a:pt x="49394" y="203005"/>
                </a:lnTo>
                <a:lnTo>
                  <a:pt x="46932" y="204433"/>
                </a:lnTo>
                <a:lnTo>
                  <a:pt x="52251" y="195224"/>
                </a:lnTo>
                <a:close/>
                <a:moveTo>
                  <a:pt x="5898" y="201546"/>
                </a:moveTo>
                <a:lnTo>
                  <a:pt x="8755" y="203187"/>
                </a:lnTo>
                <a:lnTo>
                  <a:pt x="11217" y="204646"/>
                </a:lnTo>
                <a:lnTo>
                  <a:pt x="578" y="204646"/>
                </a:lnTo>
                <a:lnTo>
                  <a:pt x="5898" y="201546"/>
                </a:lnTo>
                <a:close/>
                <a:moveTo>
                  <a:pt x="17509" y="201546"/>
                </a:moveTo>
                <a:lnTo>
                  <a:pt x="20366" y="203187"/>
                </a:lnTo>
                <a:lnTo>
                  <a:pt x="22828" y="204646"/>
                </a:lnTo>
                <a:lnTo>
                  <a:pt x="12190" y="204646"/>
                </a:lnTo>
                <a:lnTo>
                  <a:pt x="14682" y="203187"/>
                </a:lnTo>
                <a:lnTo>
                  <a:pt x="17509" y="201546"/>
                </a:lnTo>
                <a:close/>
                <a:moveTo>
                  <a:pt x="29150" y="201546"/>
                </a:moveTo>
                <a:lnTo>
                  <a:pt x="32008" y="203187"/>
                </a:lnTo>
                <a:lnTo>
                  <a:pt x="34470" y="204646"/>
                </a:lnTo>
                <a:lnTo>
                  <a:pt x="23831" y="204646"/>
                </a:lnTo>
                <a:lnTo>
                  <a:pt x="26293" y="203187"/>
                </a:lnTo>
                <a:lnTo>
                  <a:pt x="29150" y="201546"/>
                </a:lnTo>
                <a:close/>
                <a:moveTo>
                  <a:pt x="40762" y="201546"/>
                </a:moveTo>
                <a:lnTo>
                  <a:pt x="43619" y="203187"/>
                </a:lnTo>
                <a:lnTo>
                  <a:pt x="46081" y="204646"/>
                </a:lnTo>
                <a:lnTo>
                  <a:pt x="35442" y="204646"/>
                </a:lnTo>
                <a:lnTo>
                  <a:pt x="37935" y="203187"/>
                </a:lnTo>
                <a:lnTo>
                  <a:pt x="40762" y="201546"/>
                </a:lnTo>
                <a:close/>
                <a:moveTo>
                  <a:pt x="52403" y="201546"/>
                </a:moveTo>
                <a:lnTo>
                  <a:pt x="55260" y="203187"/>
                </a:lnTo>
                <a:lnTo>
                  <a:pt x="57722" y="204646"/>
                </a:lnTo>
                <a:lnTo>
                  <a:pt x="47084" y="204646"/>
                </a:lnTo>
                <a:lnTo>
                  <a:pt x="49546" y="203187"/>
                </a:lnTo>
                <a:lnTo>
                  <a:pt x="52403" y="201546"/>
                </a:lnTo>
                <a:close/>
                <a:moveTo>
                  <a:pt x="64014" y="201546"/>
                </a:moveTo>
                <a:lnTo>
                  <a:pt x="66871" y="203187"/>
                </a:lnTo>
                <a:lnTo>
                  <a:pt x="69334" y="204646"/>
                </a:lnTo>
                <a:lnTo>
                  <a:pt x="58695" y="204646"/>
                </a:lnTo>
                <a:lnTo>
                  <a:pt x="61187" y="203187"/>
                </a:lnTo>
                <a:lnTo>
                  <a:pt x="64014" y="201546"/>
                </a:lnTo>
                <a:close/>
                <a:moveTo>
                  <a:pt x="75656" y="201546"/>
                </a:moveTo>
                <a:lnTo>
                  <a:pt x="78513" y="203187"/>
                </a:lnTo>
                <a:lnTo>
                  <a:pt x="80975" y="204646"/>
                </a:lnTo>
                <a:lnTo>
                  <a:pt x="70337" y="204646"/>
                </a:lnTo>
                <a:lnTo>
                  <a:pt x="72799" y="203187"/>
                </a:lnTo>
                <a:lnTo>
                  <a:pt x="75656" y="201546"/>
                </a:lnTo>
                <a:close/>
                <a:moveTo>
                  <a:pt x="87237" y="201546"/>
                </a:moveTo>
                <a:lnTo>
                  <a:pt x="90094" y="203187"/>
                </a:lnTo>
                <a:lnTo>
                  <a:pt x="92556" y="204646"/>
                </a:lnTo>
                <a:lnTo>
                  <a:pt x="81917" y="204646"/>
                </a:lnTo>
                <a:lnTo>
                  <a:pt x="84379" y="203187"/>
                </a:lnTo>
                <a:lnTo>
                  <a:pt x="87237" y="201546"/>
                </a:lnTo>
                <a:close/>
                <a:moveTo>
                  <a:pt x="98878" y="201546"/>
                </a:moveTo>
                <a:lnTo>
                  <a:pt x="101705" y="203187"/>
                </a:lnTo>
                <a:lnTo>
                  <a:pt x="104197" y="204646"/>
                </a:lnTo>
                <a:lnTo>
                  <a:pt x="93559" y="204646"/>
                </a:lnTo>
                <a:lnTo>
                  <a:pt x="96021" y="203187"/>
                </a:lnTo>
                <a:lnTo>
                  <a:pt x="98878" y="201546"/>
                </a:lnTo>
                <a:close/>
                <a:moveTo>
                  <a:pt x="110489" y="201546"/>
                </a:moveTo>
                <a:lnTo>
                  <a:pt x="113346" y="203187"/>
                </a:lnTo>
                <a:lnTo>
                  <a:pt x="115809" y="204646"/>
                </a:lnTo>
                <a:lnTo>
                  <a:pt x="105170" y="204646"/>
                </a:lnTo>
                <a:lnTo>
                  <a:pt x="107632" y="203187"/>
                </a:lnTo>
                <a:lnTo>
                  <a:pt x="110489" y="201546"/>
                </a:lnTo>
                <a:close/>
                <a:moveTo>
                  <a:pt x="122131" y="201546"/>
                </a:moveTo>
                <a:lnTo>
                  <a:pt x="124958" y="203187"/>
                </a:lnTo>
                <a:lnTo>
                  <a:pt x="127450" y="204646"/>
                </a:lnTo>
                <a:lnTo>
                  <a:pt x="116812" y="204646"/>
                </a:lnTo>
                <a:lnTo>
                  <a:pt x="119274" y="203187"/>
                </a:lnTo>
                <a:lnTo>
                  <a:pt x="122131" y="201546"/>
                </a:lnTo>
                <a:close/>
                <a:moveTo>
                  <a:pt x="133742" y="201546"/>
                </a:moveTo>
                <a:lnTo>
                  <a:pt x="136599" y="203187"/>
                </a:lnTo>
                <a:lnTo>
                  <a:pt x="139061" y="204646"/>
                </a:lnTo>
                <a:lnTo>
                  <a:pt x="128423" y="204646"/>
                </a:lnTo>
                <a:lnTo>
                  <a:pt x="130885" y="203187"/>
                </a:lnTo>
                <a:lnTo>
                  <a:pt x="133742" y="201546"/>
                </a:lnTo>
                <a:close/>
                <a:moveTo>
                  <a:pt x="145323" y="201546"/>
                </a:moveTo>
                <a:lnTo>
                  <a:pt x="148180" y="203187"/>
                </a:lnTo>
                <a:lnTo>
                  <a:pt x="150642" y="204646"/>
                </a:lnTo>
                <a:lnTo>
                  <a:pt x="140004" y="204646"/>
                </a:lnTo>
                <a:lnTo>
                  <a:pt x="142496" y="203187"/>
                </a:lnTo>
                <a:lnTo>
                  <a:pt x="145323" y="201546"/>
                </a:lnTo>
                <a:close/>
                <a:moveTo>
                  <a:pt x="156964" y="201546"/>
                </a:moveTo>
                <a:lnTo>
                  <a:pt x="159822" y="203187"/>
                </a:lnTo>
                <a:lnTo>
                  <a:pt x="162284" y="204646"/>
                </a:lnTo>
                <a:lnTo>
                  <a:pt x="151645" y="204646"/>
                </a:lnTo>
                <a:lnTo>
                  <a:pt x="154107" y="203187"/>
                </a:lnTo>
                <a:lnTo>
                  <a:pt x="156964" y="201546"/>
                </a:lnTo>
                <a:close/>
                <a:moveTo>
                  <a:pt x="168575" y="201546"/>
                </a:moveTo>
                <a:lnTo>
                  <a:pt x="171433" y="203187"/>
                </a:lnTo>
                <a:lnTo>
                  <a:pt x="173895" y="204646"/>
                </a:lnTo>
                <a:lnTo>
                  <a:pt x="163256" y="204646"/>
                </a:lnTo>
                <a:lnTo>
                  <a:pt x="165749" y="203187"/>
                </a:lnTo>
                <a:lnTo>
                  <a:pt x="168575" y="201546"/>
                </a:lnTo>
                <a:close/>
                <a:moveTo>
                  <a:pt x="180217" y="201546"/>
                </a:moveTo>
                <a:lnTo>
                  <a:pt x="183074" y="203187"/>
                </a:lnTo>
                <a:lnTo>
                  <a:pt x="185536" y="204646"/>
                </a:lnTo>
                <a:lnTo>
                  <a:pt x="174898" y="204646"/>
                </a:lnTo>
                <a:lnTo>
                  <a:pt x="177360" y="203187"/>
                </a:lnTo>
                <a:lnTo>
                  <a:pt x="180217" y="201546"/>
                </a:lnTo>
                <a:close/>
                <a:moveTo>
                  <a:pt x="191828" y="201546"/>
                </a:moveTo>
                <a:lnTo>
                  <a:pt x="194685" y="203187"/>
                </a:lnTo>
                <a:lnTo>
                  <a:pt x="197147" y="204646"/>
                </a:lnTo>
                <a:lnTo>
                  <a:pt x="186509" y="204646"/>
                </a:lnTo>
                <a:lnTo>
                  <a:pt x="189001" y="203187"/>
                </a:lnTo>
                <a:lnTo>
                  <a:pt x="191828" y="201546"/>
                </a:lnTo>
                <a:close/>
                <a:moveTo>
                  <a:pt x="203470" y="201546"/>
                </a:moveTo>
                <a:lnTo>
                  <a:pt x="206327" y="203187"/>
                </a:lnTo>
                <a:lnTo>
                  <a:pt x="208789" y="204646"/>
                </a:lnTo>
                <a:lnTo>
                  <a:pt x="198151" y="204646"/>
                </a:lnTo>
                <a:lnTo>
                  <a:pt x="200613" y="203187"/>
                </a:lnTo>
                <a:lnTo>
                  <a:pt x="203470" y="201546"/>
                </a:lnTo>
                <a:close/>
                <a:moveTo>
                  <a:pt x="215051" y="201546"/>
                </a:moveTo>
                <a:lnTo>
                  <a:pt x="217908" y="203187"/>
                </a:lnTo>
                <a:lnTo>
                  <a:pt x="220370" y="204646"/>
                </a:lnTo>
                <a:lnTo>
                  <a:pt x="209731" y="204646"/>
                </a:lnTo>
                <a:lnTo>
                  <a:pt x="212193" y="203187"/>
                </a:lnTo>
                <a:lnTo>
                  <a:pt x="215051" y="201546"/>
                </a:lnTo>
                <a:close/>
                <a:moveTo>
                  <a:pt x="226692" y="201546"/>
                </a:moveTo>
                <a:lnTo>
                  <a:pt x="229519" y="203187"/>
                </a:lnTo>
                <a:lnTo>
                  <a:pt x="232011" y="204646"/>
                </a:lnTo>
                <a:lnTo>
                  <a:pt x="221373" y="204646"/>
                </a:lnTo>
                <a:lnTo>
                  <a:pt x="223835" y="203187"/>
                </a:lnTo>
                <a:lnTo>
                  <a:pt x="226692" y="201546"/>
                </a:lnTo>
                <a:close/>
                <a:moveTo>
                  <a:pt x="238303" y="201546"/>
                </a:moveTo>
                <a:lnTo>
                  <a:pt x="241160" y="203187"/>
                </a:lnTo>
                <a:lnTo>
                  <a:pt x="243622" y="204646"/>
                </a:lnTo>
                <a:lnTo>
                  <a:pt x="232984" y="204646"/>
                </a:lnTo>
                <a:lnTo>
                  <a:pt x="235446" y="203187"/>
                </a:lnTo>
                <a:lnTo>
                  <a:pt x="238303" y="201546"/>
                </a:lnTo>
                <a:close/>
                <a:moveTo>
                  <a:pt x="249945" y="201546"/>
                </a:moveTo>
                <a:lnTo>
                  <a:pt x="252772" y="203187"/>
                </a:lnTo>
                <a:lnTo>
                  <a:pt x="255264" y="204646"/>
                </a:lnTo>
                <a:lnTo>
                  <a:pt x="244626" y="204646"/>
                </a:lnTo>
                <a:lnTo>
                  <a:pt x="247088" y="203187"/>
                </a:lnTo>
                <a:lnTo>
                  <a:pt x="249945" y="201546"/>
                </a:lnTo>
                <a:close/>
                <a:moveTo>
                  <a:pt x="261556" y="201546"/>
                </a:moveTo>
                <a:lnTo>
                  <a:pt x="264413" y="203187"/>
                </a:lnTo>
                <a:lnTo>
                  <a:pt x="266875" y="204646"/>
                </a:lnTo>
                <a:lnTo>
                  <a:pt x="256237" y="204646"/>
                </a:lnTo>
                <a:lnTo>
                  <a:pt x="258699" y="203187"/>
                </a:lnTo>
                <a:lnTo>
                  <a:pt x="261556" y="201546"/>
                </a:lnTo>
                <a:close/>
                <a:moveTo>
                  <a:pt x="273198" y="201546"/>
                </a:moveTo>
                <a:lnTo>
                  <a:pt x="276024" y="203187"/>
                </a:lnTo>
                <a:lnTo>
                  <a:pt x="278517" y="204646"/>
                </a:lnTo>
                <a:lnTo>
                  <a:pt x="267878" y="204646"/>
                </a:lnTo>
                <a:lnTo>
                  <a:pt x="270340" y="203187"/>
                </a:lnTo>
                <a:lnTo>
                  <a:pt x="273198" y="201546"/>
                </a:lnTo>
                <a:close/>
                <a:moveTo>
                  <a:pt x="11217" y="204889"/>
                </a:moveTo>
                <a:lnTo>
                  <a:pt x="5898" y="207990"/>
                </a:lnTo>
                <a:lnTo>
                  <a:pt x="578" y="204889"/>
                </a:lnTo>
                <a:close/>
                <a:moveTo>
                  <a:pt x="22828" y="204889"/>
                </a:moveTo>
                <a:lnTo>
                  <a:pt x="17509" y="207990"/>
                </a:lnTo>
                <a:lnTo>
                  <a:pt x="12190" y="204889"/>
                </a:lnTo>
                <a:close/>
                <a:moveTo>
                  <a:pt x="34470" y="204889"/>
                </a:moveTo>
                <a:lnTo>
                  <a:pt x="29150" y="207990"/>
                </a:lnTo>
                <a:lnTo>
                  <a:pt x="23831" y="204889"/>
                </a:lnTo>
                <a:close/>
                <a:moveTo>
                  <a:pt x="46081" y="204889"/>
                </a:moveTo>
                <a:lnTo>
                  <a:pt x="40762" y="207990"/>
                </a:lnTo>
                <a:lnTo>
                  <a:pt x="35442" y="204889"/>
                </a:lnTo>
                <a:close/>
                <a:moveTo>
                  <a:pt x="57722" y="204889"/>
                </a:moveTo>
                <a:lnTo>
                  <a:pt x="52403" y="207990"/>
                </a:lnTo>
                <a:lnTo>
                  <a:pt x="47084" y="204889"/>
                </a:lnTo>
                <a:close/>
                <a:moveTo>
                  <a:pt x="69334" y="204889"/>
                </a:moveTo>
                <a:lnTo>
                  <a:pt x="64014" y="207990"/>
                </a:lnTo>
                <a:lnTo>
                  <a:pt x="58695" y="204889"/>
                </a:lnTo>
                <a:close/>
                <a:moveTo>
                  <a:pt x="80945" y="204889"/>
                </a:moveTo>
                <a:lnTo>
                  <a:pt x="75625" y="207990"/>
                </a:lnTo>
                <a:lnTo>
                  <a:pt x="70306" y="204889"/>
                </a:lnTo>
                <a:close/>
                <a:moveTo>
                  <a:pt x="92556" y="204889"/>
                </a:moveTo>
                <a:lnTo>
                  <a:pt x="87237" y="207990"/>
                </a:lnTo>
                <a:lnTo>
                  <a:pt x="81917" y="204889"/>
                </a:lnTo>
                <a:close/>
                <a:moveTo>
                  <a:pt x="104197" y="204889"/>
                </a:moveTo>
                <a:lnTo>
                  <a:pt x="98878" y="207990"/>
                </a:lnTo>
                <a:lnTo>
                  <a:pt x="93559" y="204889"/>
                </a:lnTo>
                <a:close/>
                <a:moveTo>
                  <a:pt x="115809" y="204889"/>
                </a:moveTo>
                <a:lnTo>
                  <a:pt x="110489" y="207990"/>
                </a:lnTo>
                <a:lnTo>
                  <a:pt x="105170" y="204889"/>
                </a:lnTo>
                <a:close/>
                <a:moveTo>
                  <a:pt x="127450" y="204889"/>
                </a:moveTo>
                <a:lnTo>
                  <a:pt x="122131" y="207990"/>
                </a:lnTo>
                <a:lnTo>
                  <a:pt x="116812" y="204889"/>
                </a:lnTo>
                <a:close/>
                <a:moveTo>
                  <a:pt x="139061" y="204889"/>
                </a:moveTo>
                <a:lnTo>
                  <a:pt x="133742" y="207990"/>
                </a:lnTo>
                <a:lnTo>
                  <a:pt x="128423" y="204889"/>
                </a:lnTo>
                <a:close/>
                <a:moveTo>
                  <a:pt x="150642" y="204889"/>
                </a:moveTo>
                <a:lnTo>
                  <a:pt x="145323" y="207990"/>
                </a:lnTo>
                <a:lnTo>
                  <a:pt x="140004" y="204889"/>
                </a:lnTo>
                <a:close/>
                <a:moveTo>
                  <a:pt x="162284" y="204889"/>
                </a:moveTo>
                <a:lnTo>
                  <a:pt x="156964" y="207990"/>
                </a:lnTo>
                <a:lnTo>
                  <a:pt x="151645" y="204889"/>
                </a:lnTo>
                <a:close/>
                <a:moveTo>
                  <a:pt x="173895" y="204889"/>
                </a:moveTo>
                <a:lnTo>
                  <a:pt x="168575" y="207990"/>
                </a:lnTo>
                <a:lnTo>
                  <a:pt x="163256" y="204889"/>
                </a:lnTo>
                <a:close/>
                <a:moveTo>
                  <a:pt x="185536" y="204889"/>
                </a:moveTo>
                <a:lnTo>
                  <a:pt x="180217" y="207990"/>
                </a:lnTo>
                <a:lnTo>
                  <a:pt x="174898" y="204889"/>
                </a:lnTo>
                <a:close/>
                <a:moveTo>
                  <a:pt x="197147" y="204889"/>
                </a:moveTo>
                <a:lnTo>
                  <a:pt x="191828" y="207990"/>
                </a:lnTo>
                <a:lnTo>
                  <a:pt x="186509" y="204889"/>
                </a:lnTo>
                <a:close/>
                <a:moveTo>
                  <a:pt x="208789" y="204889"/>
                </a:moveTo>
                <a:lnTo>
                  <a:pt x="203470" y="207990"/>
                </a:lnTo>
                <a:lnTo>
                  <a:pt x="198151" y="204889"/>
                </a:lnTo>
                <a:close/>
                <a:moveTo>
                  <a:pt x="220370" y="204889"/>
                </a:moveTo>
                <a:lnTo>
                  <a:pt x="215051" y="207990"/>
                </a:lnTo>
                <a:lnTo>
                  <a:pt x="209731" y="204889"/>
                </a:lnTo>
                <a:close/>
                <a:moveTo>
                  <a:pt x="232011" y="204889"/>
                </a:moveTo>
                <a:lnTo>
                  <a:pt x="226692" y="207990"/>
                </a:lnTo>
                <a:lnTo>
                  <a:pt x="221373" y="204889"/>
                </a:lnTo>
                <a:close/>
                <a:moveTo>
                  <a:pt x="243622" y="204889"/>
                </a:moveTo>
                <a:lnTo>
                  <a:pt x="238303" y="207990"/>
                </a:lnTo>
                <a:lnTo>
                  <a:pt x="232984" y="204889"/>
                </a:lnTo>
                <a:close/>
                <a:moveTo>
                  <a:pt x="255264" y="204889"/>
                </a:moveTo>
                <a:lnTo>
                  <a:pt x="249945" y="207990"/>
                </a:lnTo>
                <a:lnTo>
                  <a:pt x="244626" y="204889"/>
                </a:lnTo>
                <a:close/>
                <a:moveTo>
                  <a:pt x="266875" y="204889"/>
                </a:moveTo>
                <a:lnTo>
                  <a:pt x="261556" y="207990"/>
                </a:lnTo>
                <a:lnTo>
                  <a:pt x="256237" y="204889"/>
                </a:lnTo>
                <a:close/>
                <a:moveTo>
                  <a:pt x="278517" y="204889"/>
                </a:moveTo>
                <a:lnTo>
                  <a:pt x="273198" y="207990"/>
                </a:lnTo>
                <a:lnTo>
                  <a:pt x="267878" y="204889"/>
                </a:lnTo>
                <a:close/>
                <a:moveTo>
                  <a:pt x="11369" y="205133"/>
                </a:moveTo>
                <a:lnTo>
                  <a:pt x="6050" y="214312"/>
                </a:lnTo>
                <a:lnTo>
                  <a:pt x="6050" y="208202"/>
                </a:lnTo>
                <a:lnTo>
                  <a:pt x="11369" y="205133"/>
                </a:lnTo>
                <a:close/>
                <a:moveTo>
                  <a:pt x="34622" y="205133"/>
                </a:moveTo>
                <a:lnTo>
                  <a:pt x="29302" y="214312"/>
                </a:lnTo>
                <a:lnTo>
                  <a:pt x="29302" y="208202"/>
                </a:lnTo>
                <a:lnTo>
                  <a:pt x="34622" y="205133"/>
                </a:lnTo>
                <a:close/>
                <a:moveTo>
                  <a:pt x="46202" y="205133"/>
                </a:moveTo>
                <a:lnTo>
                  <a:pt x="40883" y="214312"/>
                </a:lnTo>
                <a:lnTo>
                  <a:pt x="40883" y="208202"/>
                </a:lnTo>
                <a:lnTo>
                  <a:pt x="46202" y="205133"/>
                </a:lnTo>
                <a:close/>
                <a:moveTo>
                  <a:pt x="57844" y="205133"/>
                </a:moveTo>
                <a:lnTo>
                  <a:pt x="52525" y="214312"/>
                </a:lnTo>
                <a:lnTo>
                  <a:pt x="52525" y="208202"/>
                </a:lnTo>
                <a:lnTo>
                  <a:pt x="57844" y="205133"/>
                </a:lnTo>
                <a:close/>
                <a:moveTo>
                  <a:pt x="69455" y="205133"/>
                </a:moveTo>
                <a:lnTo>
                  <a:pt x="64136" y="214312"/>
                </a:lnTo>
                <a:lnTo>
                  <a:pt x="64136" y="208202"/>
                </a:lnTo>
                <a:lnTo>
                  <a:pt x="69455" y="205133"/>
                </a:lnTo>
                <a:close/>
                <a:moveTo>
                  <a:pt x="81097" y="205133"/>
                </a:moveTo>
                <a:lnTo>
                  <a:pt x="75777" y="214312"/>
                </a:lnTo>
                <a:lnTo>
                  <a:pt x="75777" y="208202"/>
                </a:lnTo>
                <a:lnTo>
                  <a:pt x="81097" y="205133"/>
                </a:lnTo>
                <a:close/>
                <a:moveTo>
                  <a:pt x="92708" y="205133"/>
                </a:moveTo>
                <a:lnTo>
                  <a:pt x="87389" y="214312"/>
                </a:lnTo>
                <a:lnTo>
                  <a:pt x="87389" y="208202"/>
                </a:lnTo>
                <a:lnTo>
                  <a:pt x="92708" y="205133"/>
                </a:lnTo>
                <a:close/>
                <a:moveTo>
                  <a:pt x="104349" y="205133"/>
                </a:moveTo>
                <a:lnTo>
                  <a:pt x="99030" y="214312"/>
                </a:lnTo>
                <a:lnTo>
                  <a:pt x="99030" y="208202"/>
                </a:lnTo>
                <a:lnTo>
                  <a:pt x="104349" y="205133"/>
                </a:lnTo>
                <a:close/>
                <a:moveTo>
                  <a:pt x="115930" y="205133"/>
                </a:moveTo>
                <a:lnTo>
                  <a:pt x="110611" y="214312"/>
                </a:lnTo>
                <a:lnTo>
                  <a:pt x="110611" y="208202"/>
                </a:lnTo>
                <a:lnTo>
                  <a:pt x="115930" y="205133"/>
                </a:lnTo>
                <a:close/>
                <a:moveTo>
                  <a:pt x="127541" y="205133"/>
                </a:moveTo>
                <a:lnTo>
                  <a:pt x="122222" y="214312"/>
                </a:lnTo>
                <a:lnTo>
                  <a:pt x="122222" y="208202"/>
                </a:lnTo>
                <a:lnTo>
                  <a:pt x="127541" y="205133"/>
                </a:lnTo>
                <a:close/>
                <a:moveTo>
                  <a:pt x="139183" y="205133"/>
                </a:moveTo>
                <a:lnTo>
                  <a:pt x="133864" y="214312"/>
                </a:lnTo>
                <a:lnTo>
                  <a:pt x="133864" y="208202"/>
                </a:lnTo>
                <a:lnTo>
                  <a:pt x="139183" y="205133"/>
                </a:lnTo>
                <a:close/>
                <a:moveTo>
                  <a:pt x="150794" y="205133"/>
                </a:moveTo>
                <a:lnTo>
                  <a:pt x="145475" y="214312"/>
                </a:lnTo>
                <a:lnTo>
                  <a:pt x="145475" y="208202"/>
                </a:lnTo>
                <a:lnTo>
                  <a:pt x="150794" y="205133"/>
                </a:lnTo>
                <a:close/>
                <a:moveTo>
                  <a:pt x="162436" y="205133"/>
                </a:moveTo>
                <a:lnTo>
                  <a:pt x="157116" y="214312"/>
                </a:lnTo>
                <a:lnTo>
                  <a:pt x="157116" y="208202"/>
                </a:lnTo>
                <a:lnTo>
                  <a:pt x="162436" y="205133"/>
                </a:lnTo>
                <a:close/>
                <a:moveTo>
                  <a:pt x="174047" y="205133"/>
                </a:moveTo>
                <a:lnTo>
                  <a:pt x="168727" y="214312"/>
                </a:lnTo>
                <a:lnTo>
                  <a:pt x="168727" y="208202"/>
                </a:lnTo>
                <a:lnTo>
                  <a:pt x="174047" y="205133"/>
                </a:lnTo>
                <a:close/>
                <a:moveTo>
                  <a:pt x="185658" y="205133"/>
                </a:moveTo>
                <a:lnTo>
                  <a:pt x="180339" y="214312"/>
                </a:lnTo>
                <a:lnTo>
                  <a:pt x="180339" y="208202"/>
                </a:lnTo>
                <a:lnTo>
                  <a:pt x="185658" y="205133"/>
                </a:lnTo>
                <a:close/>
                <a:moveTo>
                  <a:pt x="197269" y="205133"/>
                </a:moveTo>
                <a:lnTo>
                  <a:pt x="191950" y="214312"/>
                </a:lnTo>
                <a:lnTo>
                  <a:pt x="191950" y="208202"/>
                </a:lnTo>
                <a:lnTo>
                  <a:pt x="197269" y="205133"/>
                </a:lnTo>
                <a:close/>
                <a:moveTo>
                  <a:pt x="208911" y="205133"/>
                </a:moveTo>
                <a:lnTo>
                  <a:pt x="203591" y="214312"/>
                </a:lnTo>
                <a:lnTo>
                  <a:pt x="203591" y="208202"/>
                </a:lnTo>
                <a:lnTo>
                  <a:pt x="208911" y="205133"/>
                </a:lnTo>
                <a:close/>
                <a:moveTo>
                  <a:pt x="220522" y="205133"/>
                </a:moveTo>
                <a:lnTo>
                  <a:pt x="215202" y="214312"/>
                </a:lnTo>
                <a:lnTo>
                  <a:pt x="215202" y="208202"/>
                </a:lnTo>
                <a:lnTo>
                  <a:pt x="220522" y="205133"/>
                </a:lnTo>
                <a:close/>
                <a:moveTo>
                  <a:pt x="232163" y="205133"/>
                </a:moveTo>
                <a:lnTo>
                  <a:pt x="226844" y="214312"/>
                </a:lnTo>
                <a:lnTo>
                  <a:pt x="226844" y="208202"/>
                </a:lnTo>
                <a:lnTo>
                  <a:pt x="232163" y="205133"/>
                </a:lnTo>
                <a:close/>
                <a:moveTo>
                  <a:pt x="243774" y="205133"/>
                </a:moveTo>
                <a:lnTo>
                  <a:pt x="238455" y="214312"/>
                </a:lnTo>
                <a:lnTo>
                  <a:pt x="238455" y="208202"/>
                </a:lnTo>
                <a:lnTo>
                  <a:pt x="243774" y="205133"/>
                </a:lnTo>
                <a:close/>
                <a:moveTo>
                  <a:pt x="255355" y="205133"/>
                </a:moveTo>
                <a:lnTo>
                  <a:pt x="250036" y="214312"/>
                </a:lnTo>
                <a:lnTo>
                  <a:pt x="250036" y="208202"/>
                </a:lnTo>
                <a:lnTo>
                  <a:pt x="255355" y="205133"/>
                </a:lnTo>
                <a:close/>
                <a:moveTo>
                  <a:pt x="266997" y="205133"/>
                </a:moveTo>
                <a:lnTo>
                  <a:pt x="261678" y="214312"/>
                </a:lnTo>
                <a:lnTo>
                  <a:pt x="261678" y="208202"/>
                </a:lnTo>
                <a:lnTo>
                  <a:pt x="266997" y="205133"/>
                </a:lnTo>
                <a:close/>
                <a:moveTo>
                  <a:pt x="278608" y="205133"/>
                </a:moveTo>
                <a:lnTo>
                  <a:pt x="273289" y="214312"/>
                </a:lnTo>
                <a:lnTo>
                  <a:pt x="273289" y="208202"/>
                </a:lnTo>
                <a:lnTo>
                  <a:pt x="278608" y="205133"/>
                </a:lnTo>
                <a:close/>
                <a:moveTo>
                  <a:pt x="457" y="205163"/>
                </a:moveTo>
                <a:lnTo>
                  <a:pt x="5776" y="208202"/>
                </a:lnTo>
                <a:lnTo>
                  <a:pt x="5776" y="214373"/>
                </a:lnTo>
                <a:lnTo>
                  <a:pt x="457" y="205163"/>
                </a:lnTo>
                <a:close/>
                <a:moveTo>
                  <a:pt x="12098" y="205163"/>
                </a:moveTo>
                <a:lnTo>
                  <a:pt x="17418" y="208202"/>
                </a:lnTo>
                <a:lnTo>
                  <a:pt x="17418" y="214373"/>
                </a:lnTo>
                <a:lnTo>
                  <a:pt x="12098" y="205163"/>
                </a:lnTo>
                <a:close/>
                <a:moveTo>
                  <a:pt x="22980" y="205133"/>
                </a:moveTo>
                <a:lnTo>
                  <a:pt x="17661" y="214373"/>
                </a:lnTo>
                <a:lnTo>
                  <a:pt x="17661" y="208202"/>
                </a:lnTo>
                <a:lnTo>
                  <a:pt x="22980" y="205133"/>
                </a:lnTo>
                <a:close/>
                <a:moveTo>
                  <a:pt x="23710" y="205163"/>
                </a:moveTo>
                <a:lnTo>
                  <a:pt x="29029" y="208202"/>
                </a:lnTo>
                <a:lnTo>
                  <a:pt x="29029" y="214373"/>
                </a:lnTo>
                <a:lnTo>
                  <a:pt x="23710" y="205163"/>
                </a:lnTo>
                <a:close/>
                <a:moveTo>
                  <a:pt x="35290" y="205163"/>
                </a:moveTo>
                <a:lnTo>
                  <a:pt x="40610" y="208202"/>
                </a:lnTo>
                <a:lnTo>
                  <a:pt x="40610" y="214373"/>
                </a:lnTo>
                <a:lnTo>
                  <a:pt x="35290" y="205163"/>
                </a:lnTo>
                <a:close/>
                <a:moveTo>
                  <a:pt x="46932" y="205163"/>
                </a:moveTo>
                <a:lnTo>
                  <a:pt x="52251" y="208202"/>
                </a:lnTo>
                <a:lnTo>
                  <a:pt x="52251" y="214373"/>
                </a:lnTo>
                <a:lnTo>
                  <a:pt x="46932" y="205163"/>
                </a:lnTo>
                <a:close/>
                <a:moveTo>
                  <a:pt x="58543" y="205163"/>
                </a:moveTo>
                <a:lnTo>
                  <a:pt x="63862" y="208202"/>
                </a:lnTo>
                <a:lnTo>
                  <a:pt x="63862" y="214373"/>
                </a:lnTo>
                <a:lnTo>
                  <a:pt x="58543" y="205163"/>
                </a:lnTo>
                <a:close/>
                <a:moveTo>
                  <a:pt x="70185" y="205163"/>
                </a:moveTo>
                <a:lnTo>
                  <a:pt x="75504" y="208202"/>
                </a:lnTo>
                <a:lnTo>
                  <a:pt x="75504" y="214373"/>
                </a:lnTo>
                <a:lnTo>
                  <a:pt x="70185" y="205163"/>
                </a:lnTo>
                <a:close/>
                <a:moveTo>
                  <a:pt x="81796" y="205163"/>
                </a:moveTo>
                <a:lnTo>
                  <a:pt x="87115" y="208202"/>
                </a:lnTo>
                <a:lnTo>
                  <a:pt x="87115" y="214373"/>
                </a:lnTo>
                <a:lnTo>
                  <a:pt x="81796" y="205163"/>
                </a:lnTo>
                <a:close/>
                <a:moveTo>
                  <a:pt x="93437" y="205163"/>
                </a:moveTo>
                <a:lnTo>
                  <a:pt x="98757" y="208202"/>
                </a:lnTo>
                <a:lnTo>
                  <a:pt x="98757" y="214373"/>
                </a:lnTo>
                <a:lnTo>
                  <a:pt x="93437" y="205163"/>
                </a:lnTo>
                <a:close/>
                <a:moveTo>
                  <a:pt x="105018" y="205163"/>
                </a:moveTo>
                <a:lnTo>
                  <a:pt x="110337" y="208202"/>
                </a:lnTo>
                <a:lnTo>
                  <a:pt x="110337" y="214373"/>
                </a:lnTo>
                <a:lnTo>
                  <a:pt x="105018" y="205163"/>
                </a:lnTo>
                <a:close/>
                <a:moveTo>
                  <a:pt x="116660" y="205163"/>
                </a:moveTo>
                <a:lnTo>
                  <a:pt x="121979" y="208202"/>
                </a:lnTo>
                <a:lnTo>
                  <a:pt x="121979" y="214373"/>
                </a:lnTo>
                <a:lnTo>
                  <a:pt x="116660" y="205163"/>
                </a:lnTo>
                <a:close/>
                <a:moveTo>
                  <a:pt x="128271" y="205163"/>
                </a:moveTo>
                <a:lnTo>
                  <a:pt x="133590" y="208202"/>
                </a:lnTo>
                <a:lnTo>
                  <a:pt x="133590" y="214373"/>
                </a:lnTo>
                <a:lnTo>
                  <a:pt x="128271" y="205163"/>
                </a:lnTo>
                <a:close/>
                <a:moveTo>
                  <a:pt x="139912" y="205163"/>
                </a:moveTo>
                <a:lnTo>
                  <a:pt x="145232" y="208202"/>
                </a:lnTo>
                <a:lnTo>
                  <a:pt x="145232" y="214373"/>
                </a:lnTo>
                <a:lnTo>
                  <a:pt x="139912" y="205163"/>
                </a:lnTo>
                <a:close/>
                <a:moveTo>
                  <a:pt x="151523" y="205163"/>
                </a:moveTo>
                <a:lnTo>
                  <a:pt x="156843" y="208202"/>
                </a:lnTo>
                <a:lnTo>
                  <a:pt x="156843" y="214373"/>
                </a:lnTo>
                <a:lnTo>
                  <a:pt x="151523" y="205163"/>
                </a:lnTo>
                <a:close/>
                <a:moveTo>
                  <a:pt x="163165" y="205163"/>
                </a:moveTo>
                <a:lnTo>
                  <a:pt x="168484" y="208202"/>
                </a:lnTo>
                <a:lnTo>
                  <a:pt x="168484" y="214373"/>
                </a:lnTo>
                <a:lnTo>
                  <a:pt x="163165" y="205163"/>
                </a:lnTo>
                <a:close/>
                <a:moveTo>
                  <a:pt x="174746" y="205163"/>
                </a:moveTo>
                <a:lnTo>
                  <a:pt x="180065" y="208202"/>
                </a:lnTo>
                <a:lnTo>
                  <a:pt x="180065" y="214373"/>
                </a:lnTo>
                <a:lnTo>
                  <a:pt x="174746" y="205163"/>
                </a:lnTo>
                <a:close/>
                <a:moveTo>
                  <a:pt x="186357" y="205163"/>
                </a:moveTo>
                <a:lnTo>
                  <a:pt x="191676" y="208202"/>
                </a:lnTo>
                <a:lnTo>
                  <a:pt x="191676" y="214373"/>
                </a:lnTo>
                <a:lnTo>
                  <a:pt x="186357" y="205163"/>
                </a:lnTo>
                <a:close/>
                <a:moveTo>
                  <a:pt x="197999" y="205163"/>
                </a:moveTo>
                <a:lnTo>
                  <a:pt x="203318" y="208202"/>
                </a:lnTo>
                <a:lnTo>
                  <a:pt x="203318" y="214373"/>
                </a:lnTo>
                <a:lnTo>
                  <a:pt x="197999" y="205163"/>
                </a:lnTo>
                <a:close/>
                <a:moveTo>
                  <a:pt x="209610" y="205163"/>
                </a:moveTo>
                <a:lnTo>
                  <a:pt x="214929" y="208202"/>
                </a:lnTo>
                <a:lnTo>
                  <a:pt x="214929" y="214373"/>
                </a:lnTo>
                <a:lnTo>
                  <a:pt x="209610" y="205163"/>
                </a:lnTo>
                <a:close/>
                <a:moveTo>
                  <a:pt x="221251" y="205163"/>
                </a:moveTo>
                <a:lnTo>
                  <a:pt x="226570" y="208202"/>
                </a:lnTo>
                <a:lnTo>
                  <a:pt x="226570" y="214373"/>
                </a:lnTo>
                <a:lnTo>
                  <a:pt x="221251" y="205163"/>
                </a:lnTo>
                <a:close/>
                <a:moveTo>
                  <a:pt x="232862" y="205133"/>
                </a:moveTo>
                <a:lnTo>
                  <a:pt x="238182" y="208202"/>
                </a:lnTo>
                <a:lnTo>
                  <a:pt x="238182" y="214373"/>
                </a:lnTo>
                <a:lnTo>
                  <a:pt x="232862" y="205133"/>
                </a:lnTo>
                <a:close/>
                <a:moveTo>
                  <a:pt x="244474" y="205133"/>
                </a:moveTo>
                <a:lnTo>
                  <a:pt x="249793" y="208202"/>
                </a:lnTo>
                <a:lnTo>
                  <a:pt x="249793" y="214373"/>
                </a:lnTo>
                <a:lnTo>
                  <a:pt x="244474" y="205133"/>
                </a:lnTo>
                <a:close/>
                <a:moveTo>
                  <a:pt x="256085" y="205133"/>
                </a:moveTo>
                <a:lnTo>
                  <a:pt x="261404" y="208202"/>
                </a:lnTo>
                <a:lnTo>
                  <a:pt x="261404" y="214373"/>
                </a:lnTo>
                <a:lnTo>
                  <a:pt x="256085" y="205133"/>
                </a:lnTo>
                <a:close/>
                <a:moveTo>
                  <a:pt x="267726" y="205133"/>
                </a:moveTo>
                <a:lnTo>
                  <a:pt x="273046" y="208202"/>
                </a:lnTo>
                <a:lnTo>
                  <a:pt x="273046" y="214373"/>
                </a:lnTo>
                <a:lnTo>
                  <a:pt x="267726" y="205133"/>
                </a:lnTo>
                <a:close/>
                <a:moveTo>
                  <a:pt x="232650" y="205254"/>
                </a:moveTo>
                <a:lnTo>
                  <a:pt x="237969" y="214434"/>
                </a:lnTo>
                <a:lnTo>
                  <a:pt x="237969" y="214434"/>
                </a:lnTo>
                <a:lnTo>
                  <a:pt x="232650" y="211394"/>
                </a:lnTo>
                <a:lnTo>
                  <a:pt x="232650" y="205254"/>
                </a:lnTo>
                <a:close/>
                <a:moveTo>
                  <a:pt x="244230" y="205254"/>
                </a:moveTo>
                <a:lnTo>
                  <a:pt x="249550" y="214434"/>
                </a:lnTo>
                <a:lnTo>
                  <a:pt x="249550" y="214434"/>
                </a:lnTo>
                <a:lnTo>
                  <a:pt x="244230" y="211394"/>
                </a:lnTo>
                <a:lnTo>
                  <a:pt x="244230" y="205254"/>
                </a:lnTo>
                <a:close/>
                <a:moveTo>
                  <a:pt x="255872" y="205254"/>
                </a:moveTo>
                <a:lnTo>
                  <a:pt x="261191" y="214434"/>
                </a:lnTo>
                <a:lnTo>
                  <a:pt x="261191" y="214434"/>
                </a:lnTo>
                <a:lnTo>
                  <a:pt x="255872" y="211394"/>
                </a:lnTo>
                <a:lnTo>
                  <a:pt x="255872" y="205254"/>
                </a:lnTo>
                <a:close/>
                <a:moveTo>
                  <a:pt x="267483" y="205254"/>
                </a:moveTo>
                <a:lnTo>
                  <a:pt x="272802" y="214434"/>
                </a:lnTo>
                <a:lnTo>
                  <a:pt x="272802" y="214434"/>
                </a:lnTo>
                <a:lnTo>
                  <a:pt x="267483" y="211394"/>
                </a:lnTo>
                <a:lnTo>
                  <a:pt x="267483" y="205254"/>
                </a:lnTo>
                <a:close/>
                <a:moveTo>
                  <a:pt x="46446" y="205284"/>
                </a:moveTo>
                <a:lnTo>
                  <a:pt x="46446" y="211394"/>
                </a:lnTo>
                <a:lnTo>
                  <a:pt x="41126" y="214464"/>
                </a:lnTo>
                <a:lnTo>
                  <a:pt x="41126" y="214464"/>
                </a:lnTo>
                <a:lnTo>
                  <a:pt x="46446" y="205284"/>
                </a:lnTo>
                <a:close/>
                <a:moveTo>
                  <a:pt x="58057" y="205284"/>
                </a:moveTo>
                <a:lnTo>
                  <a:pt x="58057" y="211394"/>
                </a:lnTo>
                <a:lnTo>
                  <a:pt x="52737" y="214464"/>
                </a:lnTo>
                <a:lnTo>
                  <a:pt x="52737" y="214464"/>
                </a:lnTo>
                <a:lnTo>
                  <a:pt x="58057" y="205284"/>
                </a:lnTo>
                <a:close/>
                <a:moveTo>
                  <a:pt x="214" y="205284"/>
                </a:moveTo>
                <a:lnTo>
                  <a:pt x="214" y="211394"/>
                </a:lnTo>
                <a:lnTo>
                  <a:pt x="5563" y="214464"/>
                </a:lnTo>
                <a:lnTo>
                  <a:pt x="5563" y="214464"/>
                </a:lnTo>
                <a:lnTo>
                  <a:pt x="5516" y="214382"/>
                </a:lnTo>
                <a:lnTo>
                  <a:pt x="5516" y="214382"/>
                </a:lnTo>
                <a:lnTo>
                  <a:pt x="335" y="211394"/>
                </a:lnTo>
                <a:cubicBezTo>
                  <a:pt x="305" y="211364"/>
                  <a:pt x="274" y="211333"/>
                  <a:pt x="274" y="211272"/>
                </a:cubicBezTo>
                <a:lnTo>
                  <a:pt x="274" y="205337"/>
                </a:lnTo>
                <a:lnTo>
                  <a:pt x="274" y="205337"/>
                </a:lnTo>
                <a:lnTo>
                  <a:pt x="244" y="205284"/>
                </a:lnTo>
                <a:close/>
                <a:moveTo>
                  <a:pt x="34834" y="205284"/>
                </a:moveTo>
                <a:lnTo>
                  <a:pt x="34834" y="211394"/>
                </a:lnTo>
                <a:lnTo>
                  <a:pt x="29515" y="214464"/>
                </a:lnTo>
                <a:lnTo>
                  <a:pt x="29515" y="214464"/>
                </a:lnTo>
                <a:lnTo>
                  <a:pt x="34834" y="205284"/>
                </a:lnTo>
                <a:close/>
                <a:moveTo>
                  <a:pt x="46689" y="205254"/>
                </a:moveTo>
                <a:lnTo>
                  <a:pt x="52008" y="214464"/>
                </a:lnTo>
                <a:lnTo>
                  <a:pt x="52008" y="214464"/>
                </a:lnTo>
                <a:lnTo>
                  <a:pt x="46689" y="211394"/>
                </a:lnTo>
                <a:lnTo>
                  <a:pt x="46689" y="205254"/>
                </a:lnTo>
                <a:close/>
                <a:moveTo>
                  <a:pt x="58330" y="205284"/>
                </a:moveTo>
                <a:lnTo>
                  <a:pt x="63650" y="214464"/>
                </a:lnTo>
                <a:lnTo>
                  <a:pt x="63650" y="214464"/>
                </a:lnTo>
                <a:lnTo>
                  <a:pt x="58330" y="211394"/>
                </a:lnTo>
                <a:lnTo>
                  <a:pt x="58330" y="205284"/>
                </a:lnTo>
                <a:close/>
                <a:moveTo>
                  <a:pt x="69698" y="205284"/>
                </a:moveTo>
                <a:lnTo>
                  <a:pt x="69698" y="211394"/>
                </a:lnTo>
                <a:lnTo>
                  <a:pt x="64379" y="214464"/>
                </a:lnTo>
                <a:lnTo>
                  <a:pt x="64379" y="214464"/>
                </a:lnTo>
                <a:lnTo>
                  <a:pt x="69698" y="205284"/>
                </a:lnTo>
                <a:close/>
                <a:moveTo>
                  <a:pt x="69941" y="205284"/>
                </a:moveTo>
                <a:lnTo>
                  <a:pt x="75261" y="214464"/>
                </a:lnTo>
                <a:lnTo>
                  <a:pt x="75261" y="214464"/>
                </a:lnTo>
                <a:lnTo>
                  <a:pt x="69941" y="211394"/>
                </a:lnTo>
                <a:lnTo>
                  <a:pt x="69941" y="205284"/>
                </a:lnTo>
                <a:close/>
                <a:moveTo>
                  <a:pt x="81309" y="205284"/>
                </a:moveTo>
                <a:lnTo>
                  <a:pt x="81309" y="211394"/>
                </a:lnTo>
                <a:lnTo>
                  <a:pt x="75990" y="214464"/>
                </a:lnTo>
                <a:lnTo>
                  <a:pt x="75990" y="214464"/>
                </a:lnTo>
                <a:lnTo>
                  <a:pt x="81309" y="205284"/>
                </a:lnTo>
                <a:close/>
                <a:moveTo>
                  <a:pt x="81583" y="205284"/>
                </a:moveTo>
                <a:lnTo>
                  <a:pt x="86902" y="214464"/>
                </a:lnTo>
                <a:lnTo>
                  <a:pt x="86902" y="214464"/>
                </a:lnTo>
                <a:lnTo>
                  <a:pt x="81583" y="211394"/>
                </a:lnTo>
                <a:lnTo>
                  <a:pt x="81583" y="205284"/>
                </a:lnTo>
                <a:close/>
                <a:moveTo>
                  <a:pt x="92951" y="205284"/>
                </a:moveTo>
                <a:lnTo>
                  <a:pt x="92951" y="211394"/>
                </a:lnTo>
                <a:lnTo>
                  <a:pt x="87632" y="214464"/>
                </a:lnTo>
                <a:lnTo>
                  <a:pt x="87632" y="214464"/>
                </a:lnTo>
                <a:lnTo>
                  <a:pt x="92951" y="205284"/>
                </a:lnTo>
                <a:close/>
                <a:moveTo>
                  <a:pt x="104562" y="205284"/>
                </a:moveTo>
                <a:lnTo>
                  <a:pt x="104562" y="211394"/>
                </a:lnTo>
                <a:lnTo>
                  <a:pt x="99243" y="214464"/>
                </a:lnTo>
                <a:lnTo>
                  <a:pt x="99243" y="214464"/>
                </a:lnTo>
                <a:lnTo>
                  <a:pt x="104562" y="205284"/>
                </a:lnTo>
                <a:close/>
                <a:moveTo>
                  <a:pt x="104836" y="205284"/>
                </a:moveTo>
                <a:lnTo>
                  <a:pt x="110155" y="214464"/>
                </a:lnTo>
                <a:lnTo>
                  <a:pt x="110155" y="214464"/>
                </a:lnTo>
                <a:lnTo>
                  <a:pt x="104836" y="211394"/>
                </a:lnTo>
                <a:lnTo>
                  <a:pt x="104836" y="205284"/>
                </a:lnTo>
                <a:close/>
                <a:moveTo>
                  <a:pt x="116143" y="205284"/>
                </a:moveTo>
                <a:lnTo>
                  <a:pt x="116143" y="211394"/>
                </a:lnTo>
                <a:lnTo>
                  <a:pt x="110824" y="214464"/>
                </a:lnTo>
                <a:lnTo>
                  <a:pt x="110824" y="214464"/>
                </a:lnTo>
                <a:lnTo>
                  <a:pt x="116143" y="205284"/>
                </a:lnTo>
                <a:close/>
                <a:moveTo>
                  <a:pt x="116416" y="205284"/>
                </a:moveTo>
                <a:lnTo>
                  <a:pt x="121736" y="214464"/>
                </a:lnTo>
                <a:lnTo>
                  <a:pt x="121736" y="214464"/>
                </a:lnTo>
                <a:lnTo>
                  <a:pt x="116416" y="211394"/>
                </a:lnTo>
                <a:lnTo>
                  <a:pt x="116416" y="205284"/>
                </a:lnTo>
                <a:close/>
                <a:moveTo>
                  <a:pt x="127784" y="205284"/>
                </a:moveTo>
                <a:lnTo>
                  <a:pt x="127784" y="211394"/>
                </a:lnTo>
                <a:lnTo>
                  <a:pt x="122465" y="214464"/>
                </a:lnTo>
                <a:lnTo>
                  <a:pt x="122465" y="214464"/>
                </a:lnTo>
                <a:lnTo>
                  <a:pt x="127784" y="205284"/>
                </a:lnTo>
                <a:close/>
                <a:moveTo>
                  <a:pt x="128058" y="205284"/>
                </a:moveTo>
                <a:lnTo>
                  <a:pt x="133377" y="214464"/>
                </a:lnTo>
                <a:lnTo>
                  <a:pt x="133377" y="214464"/>
                </a:lnTo>
                <a:lnTo>
                  <a:pt x="128058" y="211394"/>
                </a:lnTo>
                <a:lnTo>
                  <a:pt x="128058" y="205284"/>
                </a:lnTo>
                <a:close/>
                <a:moveTo>
                  <a:pt x="139396" y="205284"/>
                </a:moveTo>
                <a:lnTo>
                  <a:pt x="139396" y="211394"/>
                </a:lnTo>
                <a:lnTo>
                  <a:pt x="134076" y="214464"/>
                </a:lnTo>
                <a:lnTo>
                  <a:pt x="134076" y="214464"/>
                </a:lnTo>
                <a:lnTo>
                  <a:pt x="139396" y="205284"/>
                </a:lnTo>
                <a:close/>
                <a:moveTo>
                  <a:pt x="139669" y="205284"/>
                </a:moveTo>
                <a:lnTo>
                  <a:pt x="144988" y="214464"/>
                </a:lnTo>
                <a:lnTo>
                  <a:pt x="144988" y="214464"/>
                </a:lnTo>
                <a:lnTo>
                  <a:pt x="139669" y="211394"/>
                </a:lnTo>
                <a:lnTo>
                  <a:pt x="139669" y="205284"/>
                </a:lnTo>
                <a:close/>
                <a:moveTo>
                  <a:pt x="151037" y="205284"/>
                </a:moveTo>
                <a:lnTo>
                  <a:pt x="151037" y="211394"/>
                </a:lnTo>
                <a:lnTo>
                  <a:pt x="145718" y="214464"/>
                </a:lnTo>
                <a:lnTo>
                  <a:pt x="145718" y="214464"/>
                </a:lnTo>
                <a:lnTo>
                  <a:pt x="151037" y="205284"/>
                </a:lnTo>
                <a:close/>
                <a:moveTo>
                  <a:pt x="151311" y="205284"/>
                </a:moveTo>
                <a:lnTo>
                  <a:pt x="156630" y="214464"/>
                </a:lnTo>
                <a:lnTo>
                  <a:pt x="156630" y="214464"/>
                </a:lnTo>
                <a:lnTo>
                  <a:pt x="151311" y="211394"/>
                </a:lnTo>
                <a:lnTo>
                  <a:pt x="151311" y="205284"/>
                </a:lnTo>
                <a:close/>
                <a:moveTo>
                  <a:pt x="162648" y="205284"/>
                </a:moveTo>
                <a:lnTo>
                  <a:pt x="162648" y="211394"/>
                </a:lnTo>
                <a:lnTo>
                  <a:pt x="157329" y="214464"/>
                </a:lnTo>
                <a:lnTo>
                  <a:pt x="157329" y="214464"/>
                </a:lnTo>
                <a:lnTo>
                  <a:pt x="162648" y="205284"/>
                </a:lnTo>
                <a:close/>
                <a:moveTo>
                  <a:pt x="162922" y="205284"/>
                </a:moveTo>
                <a:lnTo>
                  <a:pt x="168241" y="214464"/>
                </a:lnTo>
                <a:lnTo>
                  <a:pt x="168241" y="214464"/>
                </a:lnTo>
                <a:lnTo>
                  <a:pt x="162922" y="211394"/>
                </a:lnTo>
                <a:lnTo>
                  <a:pt x="162922" y="205284"/>
                </a:lnTo>
                <a:close/>
                <a:moveTo>
                  <a:pt x="174290" y="205284"/>
                </a:moveTo>
                <a:lnTo>
                  <a:pt x="174290" y="211394"/>
                </a:lnTo>
                <a:lnTo>
                  <a:pt x="168971" y="214464"/>
                </a:lnTo>
                <a:lnTo>
                  <a:pt x="168971" y="214464"/>
                </a:lnTo>
                <a:lnTo>
                  <a:pt x="174290" y="205284"/>
                </a:lnTo>
                <a:close/>
                <a:moveTo>
                  <a:pt x="174503" y="205284"/>
                </a:moveTo>
                <a:lnTo>
                  <a:pt x="179822" y="214464"/>
                </a:lnTo>
                <a:lnTo>
                  <a:pt x="179822" y="214464"/>
                </a:lnTo>
                <a:lnTo>
                  <a:pt x="174503" y="211394"/>
                </a:lnTo>
                <a:lnTo>
                  <a:pt x="174503" y="205284"/>
                </a:lnTo>
                <a:close/>
                <a:moveTo>
                  <a:pt x="185871" y="205284"/>
                </a:moveTo>
                <a:lnTo>
                  <a:pt x="185871" y="211394"/>
                </a:lnTo>
                <a:lnTo>
                  <a:pt x="180551" y="214464"/>
                </a:lnTo>
                <a:lnTo>
                  <a:pt x="180551" y="214464"/>
                </a:lnTo>
                <a:lnTo>
                  <a:pt x="185871" y="205284"/>
                </a:lnTo>
                <a:close/>
                <a:moveTo>
                  <a:pt x="186144" y="205284"/>
                </a:moveTo>
                <a:lnTo>
                  <a:pt x="191463" y="214464"/>
                </a:lnTo>
                <a:lnTo>
                  <a:pt x="191463" y="214464"/>
                </a:lnTo>
                <a:lnTo>
                  <a:pt x="186144" y="211394"/>
                </a:lnTo>
                <a:lnTo>
                  <a:pt x="186144" y="205284"/>
                </a:lnTo>
                <a:close/>
                <a:moveTo>
                  <a:pt x="197512" y="205284"/>
                </a:moveTo>
                <a:lnTo>
                  <a:pt x="197512" y="211394"/>
                </a:lnTo>
                <a:lnTo>
                  <a:pt x="192193" y="214464"/>
                </a:lnTo>
                <a:lnTo>
                  <a:pt x="192193" y="214464"/>
                </a:lnTo>
                <a:lnTo>
                  <a:pt x="197512" y="205284"/>
                </a:lnTo>
                <a:close/>
                <a:moveTo>
                  <a:pt x="197755" y="205284"/>
                </a:moveTo>
                <a:lnTo>
                  <a:pt x="203075" y="214464"/>
                </a:lnTo>
                <a:lnTo>
                  <a:pt x="203075" y="214464"/>
                </a:lnTo>
                <a:lnTo>
                  <a:pt x="197755" y="211394"/>
                </a:lnTo>
                <a:lnTo>
                  <a:pt x="197755" y="205284"/>
                </a:lnTo>
                <a:close/>
                <a:moveTo>
                  <a:pt x="209123" y="205284"/>
                </a:moveTo>
                <a:lnTo>
                  <a:pt x="209123" y="211394"/>
                </a:lnTo>
                <a:lnTo>
                  <a:pt x="203804" y="214464"/>
                </a:lnTo>
                <a:lnTo>
                  <a:pt x="203804" y="214464"/>
                </a:lnTo>
                <a:lnTo>
                  <a:pt x="209123" y="205284"/>
                </a:lnTo>
                <a:close/>
                <a:moveTo>
                  <a:pt x="209397" y="205284"/>
                </a:moveTo>
                <a:lnTo>
                  <a:pt x="214716" y="214464"/>
                </a:lnTo>
                <a:lnTo>
                  <a:pt x="214716" y="214464"/>
                </a:lnTo>
                <a:lnTo>
                  <a:pt x="209397" y="211394"/>
                </a:lnTo>
                <a:lnTo>
                  <a:pt x="209397" y="205284"/>
                </a:lnTo>
                <a:close/>
                <a:moveTo>
                  <a:pt x="220765" y="205284"/>
                </a:moveTo>
                <a:lnTo>
                  <a:pt x="220765" y="211394"/>
                </a:lnTo>
                <a:lnTo>
                  <a:pt x="215446" y="214464"/>
                </a:lnTo>
                <a:lnTo>
                  <a:pt x="215446" y="214464"/>
                </a:lnTo>
                <a:lnTo>
                  <a:pt x="220765" y="205284"/>
                </a:lnTo>
                <a:close/>
                <a:moveTo>
                  <a:pt x="221008" y="205284"/>
                </a:moveTo>
                <a:lnTo>
                  <a:pt x="226327" y="214464"/>
                </a:lnTo>
                <a:lnTo>
                  <a:pt x="226327" y="214464"/>
                </a:lnTo>
                <a:lnTo>
                  <a:pt x="221008" y="211394"/>
                </a:lnTo>
                <a:lnTo>
                  <a:pt x="221008" y="205284"/>
                </a:lnTo>
                <a:close/>
                <a:moveTo>
                  <a:pt x="243957" y="205284"/>
                </a:moveTo>
                <a:lnTo>
                  <a:pt x="243957" y="211394"/>
                </a:lnTo>
                <a:lnTo>
                  <a:pt x="238638" y="214464"/>
                </a:lnTo>
                <a:lnTo>
                  <a:pt x="238638" y="214464"/>
                </a:lnTo>
                <a:lnTo>
                  <a:pt x="243957" y="205284"/>
                </a:lnTo>
                <a:close/>
                <a:moveTo>
                  <a:pt x="255598" y="205284"/>
                </a:moveTo>
                <a:lnTo>
                  <a:pt x="255598" y="211394"/>
                </a:lnTo>
                <a:lnTo>
                  <a:pt x="250279" y="214464"/>
                </a:lnTo>
                <a:lnTo>
                  <a:pt x="250279" y="214464"/>
                </a:lnTo>
                <a:lnTo>
                  <a:pt x="255598" y="205284"/>
                </a:lnTo>
                <a:close/>
                <a:moveTo>
                  <a:pt x="11582" y="205284"/>
                </a:moveTo>
                <a:lnTo>
                  <a:pt x="11582" y="211394"/>
                </a:lnTo>
                <a:lnTo>
                  <a:pt x="6262" y="214464"/>
                </a:lnTo>
                <a:lnTo>
                  <a:pt x="11582" y="205284"/>
                </a:lnTo>
                <a:close/>
                <a:moveTo>
                  <a:pt x="11855" y="205254"/>
                </a:moveTo>
                <a:lnTo>
                  <a:pt x="17174" y="214464"/>
                </a:lnTo>
                <a:lnTo>
                  <a:pt x="11855" y="211394"/>
                </a:lnTo>
                <a:lnTo>
                  <a:pt x="11855" y="205254"/>
                </a:lnTo>
                <a:close/>
                <a:moveTo>
                  <a:pt x="23223" y="205284"/>
                </a:moveTo>
                <a:lnTo>
                  <a:pt x="23223" y="211394"/>
                </a:lnTo>
                <a:lnTo>
                  <a:pt x="17904" y="214464"/>
                </a:lnTo>
                <a:lnTo>
                  <a:pt x="23223" y="205284"/>
                </a:lnTo>
                <a:close/>
                <a:moveTo>
                  <a:pt x="23497" y="205254"/>
                </a:moveTo>
                <a:lnTo>
                  <a:pt x="28816" y="214464"/>
                </a:lnTo>
                <a:lnTo>
                  <a:pt x="23497" y="211394"/>
                </a:lnTo>
                <a:lnTo>
                  <a:pt x="23497" y="205254"/>
                </a:lnTo>
                <a:close/>
                <a:moveTo>
                  <a:pt x="35108" y="205254"/>
                </a:moveTo>
                <a:lnTo>
                  <a:pt x="40397" y="214464"/>
                </a:lnTo>
                <a:lnTo>
                  <a:pt x="35108" y="211394"/>
                </a:lnTo>
                <a:lnTo>
                  <a:pt x="35108" y="205254"/>
                </a:lnTo>
                <a:close/>
                <a:moveTo>
                  <a:pt x="93194" y="205284"/>
                </a:moveTo>
                <a:lnTo>
                  <a:pt x="98513" y="214464"/>
                </a:lnTo>
                <a:lnTo>
                  <a:pt x="93194" y="211394"/>
                </a:lnTo>
                <a:lnTo>
                  <a:pt x="93194" y="205284"/>
                </a:lnTo>
                <a:close/>
                <a:moveTo>
                  <a:pt x="232376" y="205284"/>
                </a:moveTo>
                <a:lnTo>
                  <a:pt x="232376" y="211394"/>
                </a:lnTo>
                <a:lnTo>
                  <a:pt x="227057" y="214464"/>
                </a:lnTo>
                <a:lnTo>
                  <a:pt x="232376" y="205284"/>
                </a:lnTo>
                <a:close/>
                <a:moveTo>
                  <a:pt x="267210" y="205284"/>
                </a:moveTo>
                <a:lnTo>
                  <a:pt x="267210" y="211394"/>
                </a:lnTo>
                <a:lnTo>
                  <a:pt x="261890" y="214464"/>
                </a:lnTo>
                <a:lnTo>
                  <a:pt x="267210" y="205284"/>
                </a:lnTo>
                <a:close/>
                <a:moveTo>
                  <a:pt x="278851" y="205284"/>
                </a:moveTo>
                <a:lnTo>
                  <a:pt x="278851" y="211394"/>
                </a:lnTo>
                <a:lnTo>
                  <a:pt x="273532" y="214464"/>
                </a:lnTo>
                <a:lnTo>
                  <a:pt x="278851" y="205284"/>
                </a:lnTo>
                <a:close/>
                <a:moveTo>
                  <a:pt x="11703" y="211637"/>
                </a:moveTo>
                <a:lnTo>
                  <a:pt x="17023" y="214707"/>
                </a:lnTo>
                <a:lnTo>
                  <a:pt x="6384" y="214707"/>
                </a:lnTo>
                <a:lnTo>
                  <a:pt x="11703" y="211637"/>
                </a:lnTo>
                <a:close/>
                <a:moveTo>
                  <a:pt x="23345" y="211637"/>
                </a:moveTo>
                <a:lnTo>
                  <a:pt x="28664" y="214707"/>
                </a:lnTo>
                <a:lnTo>
                  <a:pt x="18026" y="214707"/>
                </a:lnTo>
                <a:lnTo>
                  <a:pt x="23345" y="211637"/>
                </a:lnTo>
                <a:close/>
                <a:moveTo>
                  <a:pt x="34956" y="211637"/>
                </a:moveTo>
                <a:lnTo>
                  <a:pt x="40275" y="214707"/>
                </a:lnTo>
                <a:lnTo>
                  <a:pt x="29637" y="214707"/>
                </a:lnTo>
                <a:lnTo>
                  <a:pt x="34956" y="211637"/>
                </a:lnTo>
                <a:close/>
                <a:moveTo>
                  <a:pt x="46598" y="211637"/>
                </a:moveTo>
                <a:lnTo>
                  <a:pt x="51886" y="214707"/>
                </a:lnTo>
                <a:lnTo>
                  <a:pt x="41278" y="214707"/>
                </a:lnTo>
                <a:lnTo>
                  <a:pt x="46598" y="211637"/>
                </a:lnTo>
                <a:close/>
                <a:moveTo>
                  <a:pt x="58209" y="211637"/>
                </a:moveTo>
                <a:lnTo>
                  <a:pt x="63528" y="214707"/>
                </a:lnTo>
                <a:lnTo>
                  <a:pt x="52889" y="214707"/>
                </a:lnTo>
                <a:lnTo>
                  <a:pt x="58209" y="211637"/>
                </a:lnTo>
                <a:close/>
                <a:moveTo>
                  <a:pt x="69850" y="211637"/>
                </a:moveTo>
                <a:lnTo>
                  <a:pt x="75169" y="214707"/>
                </a:lnTo>
                <a:lnTo>
                  <a:pt x="64531" y="214707"/>
                </a:lnTo>
                <a:lnTo>
                  <a:pt x="69850" y="211637"/>
                </a:lnTo>
                <a:close/>
                <a:moveTo>
                  <a:pt x="81431" y="211637"/>
                </a:moveTo>
                <a:lnTo>
                  <a:pt x="86750" y="214707"/>
                </a:lnTo>
                <a:lnTo>
                  <a:pt x="76112" y="214707"/>
                </a:lnTo>
                <a:lnTo>
                  <a:pt x="81431" y="211637"/>
                </a:lnTo>
                <a:close/>
                <a:moveTo>
                  <a:pt x="93042" y="211637"/>
                </a:moveTo>
                <a:lnTo>
                  <a:pt x="98361" y="214707"/>
                </a:lnTo>
                <a:lnTo>
                  <a:pt x="87723" y="214707"/>
                </a:lnTo>
                <a:lnTo>
                  <a:pt x="93042" y="211637"/>
                </a:lnTo>
                <a:close/>
                <a:moveTo>
                  <a:pt x="104684" y="211637"/>
                </a:moveTo>
                <a:lnTo>
                  <a:pt x="110003" y="214707"/>
                </a:lnTo>
                <a:lnTo>
                  <a:pt x="99364" y="214707"/>
                </a:lnTo>
                <a:lnTo>
                  <a:pt x="104684" y="211637"/>
                </a:lnTo>
                <a:close/>
                <a:moveTo>
                  <a:pt x="116295" y="211637"/>
                </a:moveTo>
                <a:lnTo>
                  <a:pt x="121614" y="214707"/>
                </a:lnTo>
                <a:lnTo>
                  <a:pt x="110976" y="214707"/>
                </a:lnTo>
                <a:lnTo>
                  <a:pt x="116295" y="211637"/>
                </a:lnTo>
                <a:close/>
                <a:moveTo>
                  <a:pt x="127936" y="211637"/>
                </a:moveTo>
                <a:lnTo>
                  <a:pt x="133256" y="214707"/>
                </a:lnTo>
                <a:lnTo>
                  <a:pt x="122617" y="214707"/>
                </a:lnTo>
                <a:lnTo>
                  <a:pt x="127936" y="211637"/>
                </a:lnTo>
                <a:close/>
                <a:moveTo>
                  <a:pt x="139548" y="211637"/>
                </a:moveTo>
                <a:lnTo>
                  <a:pt x="144867" y="214707"/>
                </a:lnTo>
                <a:lnTo>
                  <a:pt x="134228" y="214707"/>
                </a:lnTo>
                <a:lnTo>
                  <a:pt x="139548" y="211637"/>
                </a:lnTo>
                <a:close/>
                <a:moveTo>
                  <a:pt x="151159" y="211637"/>
                </a:moveTo>
                <a:lnTo>
                  <a:pt x="156478" y="214707"/>
                </a:lnTo>
                <a:lnTo>
                  <a:pt x="145840" y="214707"/>
                </a:lnTo>
                <a:lnTo>
                  <a:pt x="151159" y="211637"/>
                </a:lnTo>
                <a:close/>
                <a:moveTo>
                  <a:pt x="162770" y="211637"/>
                </a:moveTo>
                <a:lnTo>
                  <a:pt x="168089" y="214707"/>
                </a:lnTo>
                <a:lnTo>
                  <a:pt x="157451" y="214707"/>
                </a:lnTo>
                <a:lnTo>
                  <a:pt x="162770" y="211637"/>
                </a:lnTo>
                <a:close/>
                <a:moveTo>
                  <a:pt x="174411" y="211637"/>
                </a:moveTo>
                <a:lnTo>
                  <a:pt x="179731" y="214707"/>
                </a:lnTo>
                <a:lnTo>
                  <a:pt x="169092" y="214707"/>
                </a:lnTo>
                <a:lnTo>
                  <a:pt x="174411" y="211637"/>
                </a:lnTo>
                <a:close/>
                <a:moveTo>
                  <a:pt x="186023" y="211637"/>
                </a:moveTo>
                <a:lnTo>
                  <a:pt x="191342" y="214707"/>
                </a:lnTo>
                <a:lnTo>
                  <a:pt x="180703" y="214707"/>
                </a:lnTo>
                <a:lnTo>
                  <a:pt x="186023" y="211637"/>
                </a:lnTo>
                <a:close/>
                <a:moveTo>
                  <a:pt x="197634" y="211637"/>
                </a:moveTo>
                <a:lnTo>
                  <a:pt x="202953" y="214707"/>
                </a:lnTo>
                <a:lnTo>
                  <a:pt x="192345" y="214707"/>
                </a:lnTo>
                <a:lnTo>
                  <a:pt x="197634" y="211637"/>
                </a:lnTo>
                <a:close/>
                <a:moveTo>
                  <a:pt x="209275" y="211637"/>
                </a:moveTo>
                <a:lnTo>
                  <a:pt x="214595" y="214707"/>
                </a:lnTo>
                <a:lnTo>
                  <a:pt x="203956" y="214707"/>
                </a:lnTo>
                <a:lnTo>
                  <a:pt x="209275" y="211637"/>
                </a:lnTo>
                <a:close/>
                <a:moveTo>
                  <a:pt x="220856" y="211637"/>
                </a:moveTo>
                <a:lnTo>
                  <a:pt x="226175" y="214707"/>
                </a:lnTo>
                <a:lnTo>
                  <a:pt x="215537" y="214707"/>
                </a:lnTo>
                <a:lnTo>
                  <a:pt x="220856" y="211637"/>
                </a:lnTo>
                <a:close/>
                <a:moveTo>
                  <a:pt x="232498" y="211637"/>
                </a:moveTo>
                <a:lnTo>
                  <a:pt x="237817" y="214707"/>
                </a:lnTo>
                <a:lnTo>
                  <a:pt x="227178" y="214707"/>
                </a:lnTo>
                <a:lnTo>
                  <a:pt x="232498" y="211637"/>
                </a:lnTo>
                <a:close/>
                <a:moveTo>
                  <a:pt x="244109" y="211637"/>
                </a:moveTo>
                <a:lnTo>
                  <a:pt x="249428" y="214707"/>
                </a:lnTo>
                <a:lnTo>
                  <a:pt x="238790" y="214707"/>
                </a:lnTo>
                <a:lnTo>
                  <a:pt x="244109" y="211637"/>
                </a:lnTo>
                <a:close/>
                <a:moveTo>
                  <a:pt x="255750" y="211637"/>
                </a:moveTo>
                <a:lnTo>
                  <a:pt x="261070" y="214707"/>
                </a:lnTo>
                <a:lnTo>
                  <a:pt x="250431" y="214707"/>
                </a:lnTo>
                <a:lnTo>
                  <a:pt x="255750" y="211637"/>
                </a:lnTo>
                <a:close/>
                <a:moveTo>
                  <a:pt x="267362" y="211637"/>
                </a:moveTo>
                <a:lnTo>
                  <a:pt x="272681" y="214707"/>
                </a:lnTo>
                <a:lnTo>
                  <a:pt x="262042" y="214707"/>
                </a:lnTo>
                <a:lnTo>
                  <a:pt x="267362" y="211637"/>
                </a:lnTo>
                <a:close/>
                <a:moveTo>
                  <a:pt x="279003" y="211637"/>
                </a:moveTo>
                <a:lnTo>
                  <a:pt x="284322" y="214707"/>
                </a:lnTo>
                <a:lnTo>
                  <a:pt x="273684" y="214707"/>
                </a:lnTo>
                <a:lnTo>
                  <a:pt x="279003" y="211637"/>
                </a:lnTo>
                <a:close/>
                <a:moveTo>
                  <a:pt x="17023" y="214981"/>
                </a:moveTo>
                <a:lnTo>
                  <a:pt x="11703" y="218051"/>
                </a:lnTo>
                <a:lnTo>
                  <a:pt x="6384" y="214981"/>
                </a:lnTo>
                <a:close/>
                <a:moveTo>
                  <a:pt x="28664" y="214981"/>
                </a:moveTo>
                <a:lnTo>
                  <a:pt x="23345" y="218051"/>
                </a:lnTo>
                <a:lnTo>
                  <a:pt x="18026" y="214981"/>
                </a:lnTo>
                <a:close/>
                <a:moveTo>
                  <a:pt x="40275" y="214981"/>
                </a:moveTo>
                <a:lnTo>
                  <a:pt x="34956" y="218051"/>
                </a:lnTo>
                <a:lnTo>
                  <a:pt x="29637" y="214981"/>
                </a:lnTo>
                <a:close/>
                <a:moveTo>
                  <a:pt x="51886" y="214981"/>
                </a:moveTo>
                <a:lnTo>
                  <a:pt x="46598" y="218051"/>
                </a:lnTo>
                <a:lnTo>
                  <a:pt x="41278" y="214981"/>
                </a:lnTo>
                <a:close/>
                <a:moveTo>
                  <a:pt x="63528" y="214981"/>
                </a:moveTo>
                <a:lnTo>
                  <a:pt x="58209" y="218051"/>
                </a:lnTo>
                <a:lnTo>
                  <a:pt x="52889" y="214981"/>
                </a:lnTo>
                <a:close/>
                <a:moveTo>
                  <a:pt x="75169" y="214981"/>
                </a:moveTo>
                <a:lnTo>
                  <a:pt x="69850" y="218051"/>
                </a:lnTo>
                <a:lnTo>
                  <a:pt x="64531" y="214981"/>
                </a:lnTo>
                <a:close/>
                <a:moveTo>
                  <a:pt x="86750" y="214981"/>
                </a:moveTo>
                <a:lnTo>
                  <a:pt x="81431" y="218051"/>
                </a:lnTo>
                <a:lnTo>
                  <a:pt x="76112" y="214981"/>
                </a:lnTo>
                <a:close/>
                <a:moveTo>
                  <a:pt x="98361" y="214981"/>
                </a:moveTo>
                <a:lnTo>
                  <a:pt x="93042" y="218051"/>
                </a:lnTo>
                <a:lnTo>
                  <a:pt x="87723" y="214981"/>
                </a:lnTo>
                <a:close/>
                <a:moveTo>
                  <a:pt x="110003" y="214981"/>
                </a:moveTo>
                <a:lnTo>
                  <a:pt x="104684" y="218051"/>
                </a:lnTo>
                <a:lnTo>
                  <a:pt x="99364" y="214981"/>
                </a:lnTo>
                <a:close/>
                <a:moveTo>
                  <a:pt x="121614" y="214981"/>
                </a:moveTo>
                <a:lnTo>
                  <a:pt x="116295" y="218051"/>
                </a:lnTo>
                <a:lnTo>
                  <a:pt x="110976" y="214981"/>
                </a:lnTo>
                <a:close/>
                <a:moveTo>
                  <a:pt x="133256" y="214981"/>
                </a:moveTo>
                <a:lnTo>
                  <a:pt x="127936" y="218051"/>
                </a:lnTo>
                <a:lnTo>
                  <a:pt x="122617" y="214981"/>
                </a:lnTo>
                <a:close/>
                <a:moveTo>
                  <a:pt x="144867" y="214981"/>
                </a:moveTo>
                <a:lnTo>
                  <a:pt x="139548" y="218051"/>
                </a:lnTo>
                <a:lnTo>
                  <a:pt x="134228" y="214981"/>
                </a:lnTo>
                <a:close/>
                <a:moveTo>
                  <a:pt x="156478" y="214981"/>
                </a:moveTo>
                <a:lnTo>
                  <a:pt x="151159" y="218051"/>
                </a:lnTo>
                <a:lnTo>
                  <a:pt x="145840" y="214981"/>
                </a:lnTo>
                <a:close/>
                <a:moveTo>
                  <a:pt x="168089" y="214981"/>
                </a:moveTo>
                <a:lnTo>
                  <a:pt x="162770" y="218051"/>
                </a:lnTo>
                <a:lnTo>
                  <a:pt x="157451" y="214981"/>
                </a:lnTo>
                <a:close/>
                <a:moveTo>
                  <a:pt x="179731" y="214981"/>
                </a:moveTo>
                <a:lnTo>
                  <a:pt x="174411" y="218051"/>
                </a:lnTo>
                <a:lnTo>
                  <a:pt x="169092" y="214981"/>
                </a:lnTo>
                <a:close/>
                <a:moveTo>
                  <a:pt x="191342" y="214981"/>
                </a:moveTo>
                <a:lnTo>
                  <a:pt x="186023" y="218051"/>
                </a:lnTo>
                <a:lnTo>
                  <a:pt x="180703" y="214981"/>
                </a:lnTo>
                <a:close/>
                <a:moveTo>
                  <a:pt x="202953" y="214981"/>
                </a:moveTo>
                <a:lnTo>
                  <a:pt x="197634" y="218051"/>
                </a:lnTo>
                <a:lnTo>
                  <a:pt x="192315" y="214981"/>
                </a:lnTo>
                <a:close/>
                <a:moveTo>
                  <a:pt x="214564" y="214981"/>
                </a:moveTo>
                <a:lnTo>
                  <a:pt x="209245" y="218051"/>
                </a:lnTo>
                <a:lnTo>
                  <a:pt x="203926" y="214981"/>
                </a:lnTo>
                <a:close/>
                <a:moveTo>
                  <a:pt x="226175" y="214981"/>
                </a:moveTo>
                <a:lnTo>
                  <a:pt x="220856" y="218051"/>
                </a:lnTo>
                <a:lnTo>
                  <a:pt x="215537" y="214981"/>
                </a:lnTo>
                <a:close/>
                <a:moveTo>
                  <a:pt x="237817" y="214981"/>
                </a:moveTo>
                <a:lnTo>
                  <a:pt x="232498" y="218051"/>
                </a:lnTo>
                <a:lnTo>
                  <a:pt x="227178" y="214981"/>
                </a:lnTo>
                <a:close/>
                <a:moveTo>
                  <a:pt x="249428" y="214981"/>
                </a:moveTo>
                <a:lnTo>
                  <a:pt x="244109" y="218051"/>
                </a:lnTo>
                <a:lnTo>
                  <a:pt x="238790" y="214981"/>
                </a:lnTo>
                <a:close/>
                <a:moveTo>
                  <a:pt x="261070" y="214981"/>
                </a:moveTo>
                <a:lnTo>
                  <a:pt x="255750" y="218051"/>
                </a:lnTo>
                <a:lnTo>
                  <a:pt x="250431" y="214981"/>
                </a:lnTo>
                <a:close/>
                <a:moveTo>
                  <a:pt x="272681" y="214981"/>
                </a:moveTo>
                <a:lnTo>
                  <a:pt x="267362" y="218051"/>
                </a:lnTo>
                <a:lnTo>
                  <a:pt x="262042" y="214981"/>
                </a:lnTo>
                <a:close/>
                <a:moveTo>
                  <a:pt x="284292" y="214981"/>
                </a:moveTo>
                <a:lnTo>
                  <a:pt x="278973" y="218051"/>
                </a:lnTo>
                <a:lnTo>
                  <a:pt x="273653" y="214981"/>
                </a:lnTo>
                <a:close/>
                <a:moveTo>
                  <a:pt x="6050" y="215315"/>
                </a:moveTo>
                <a:lnTo>
                  <a:pt x="6050" y="221290"/>
                </a:lnTo>
                <a:lnTo>
                  <a:pt x="6050" y="221290"/>
                </a:lnTo>
                <a:lnTo>
                  <a:pt x="6080" y="221273"/>
                </a:lnTo>
                <a:lnTo>
                  <a:pt x="6080" y="215368"/>
                </a:lnTo>
                <a:lnTo>
                  <a:pt x="6080" y="215368"/>
                </a:lnTo>
                <a:lnTo>
                  <a:pt x="6050" y="215315"/>
                </a:lnTo>
                <a:close/>
                <a:moveTo>
                  <a:pt x="17174" y="215193"/>
                </a:moveTo>
                <a:lnTo>
                  <a:pt x="11855" y="224403"/>
                </a:lnTo>
                <a:lnTo>
                  <a:pt x="11855" y="218263"/>
                </a:lnTo>
                <a:lnTo>
                  <a:pt x="17174" y="215193"/>
                </a:lnTo>
                <a:close/>
                <a:moveTo>
                  <a:pt x="28816" y="215193"/>
                </a:moveTo>
                <a:lnTo>
                  <a:pt x="23497" y="224403"/>
                </a:lnTo>
                <a:lnTo>
                  <a:pt x="23497" y="218263"/>
                </a:lnTo>
                <a:lnTo>
                  <a:pt x="28816" y="215193"/>
                </a:lnTo>
                <a:close/>
                <a:moveTo>
                  <a:pt x="40427" y="215193"/>
                </a:moveTo>
                <a:lnTo>
                  <a:pt x="35108" y="224403"/>
                </a:lnTo>
                <a:lnTo>
                  <a:pt x="35108" y="218263"/>
                </a:lnTo>
                <a:lnTo>
                  <a:pt x="40427" y="215193"/>
                </a:lnTo>
                <a:close/>
                <a:moveTo>
                  <a:pt x="52008" y="215193"/>
                </a:moveTo>
                <a:lnTo>
                  <a:pt x="46689" y="224403"/>
                </a:lnTo>
                <a:lnTo>
                  <a:pt x="46689" y="218263"/>
                </a:lnTo>
                <a:lnTo>
                  <a:pt x="52008" y="215193"/>
                </a:lnTo>
                <a:close/>
                <a:moveTo>
                  <a:pt x="63650" y="215193"/>
                </a:moveTo>
                <a:lnTo>
                  <a:pt x="58330" y="224403"/>
                </a:lnTo>
                <a:lnTo>
                  <a:pt x="58330" y="218263"/>
                </a:lnTo>
                <a:lnTo>
                  <a:pt x="63650" y="215193"/>
                </a:lnTo>
                <a:close/>
                <a:moveTo>
                  <a:pt x="75261" y="215193"/>
                </a:moveTo>
                <a:lnTo>
                  <a:pt x="69941" y="224403"/>
                </a:lnTo>
                <a:lnTo>
                  <a:pt x="69941" y="218263"/>
                </a:lnTo>
                <a:lnTo>
                  <a:pt x="75261" y="215193"/>
                </a:lnTo>
                <a:close/>
                <a:moveTo>
                  <a:pt x="86902" y="215193"/>
                </a:moveTo>
                <a:lnTo>
                  <a:pt x="81583" y="224403"/>
                </a:lnTo>
                <a:lnTo>
                  <a:pt x="81583" y="218263"/>
                </a:lnTo>
                <a:lnTo>
                  <a:pt x="86902" y="215193"/>
                </a:lnTo>
                <a:close/>
                <a:moveTo>
                  <a:pt x="98513" y="215193"/>
                </a:moveTo>
                <a:lnTo>
                  <a:pt x="93194" y="224403"/>
                </a:lnTo>
                <a:lnTo>
                  <a:pt x="93194" y="218263"/>
                </a:lnTo>
                <a:lnTo>
                  <a:pt x="98513" y="215193"/>
                </a:lnTo>
                <a:close/>
                <a:moveTo>
                  <a:pt x="110155" y="215193"/>
                </a:moveTo>
                <a:lnTo>
                  <a:pt x="104836" y="224403"/>
                </a:lnTo>
                <a:lnTo>
                  <a:pt x="104836" y="218263"/>
                </a:lnTo>
                <a:lnTo>
                  <a:pt x="110155" y="215193"/>
                </a:lnTo>
                <a:close/>
                <a:moveTo>
                  <a:pt x="121736" y="215193"/>
                </a:moveTo>
                <a:lnTo>
                  <a:pt x="116416" y="224403"/>
                </a:lnTo>
                <a:lnTo>
                  <a:pt x="116416" y="218263"/>
                </a:lnTo>
                <a:lnTo>
                  <a:pt x="121736" y="215193"/>
                </a:lnTo>
                <a:close/>
                <a:moveTo>
                  <a:pt x="133377" y="215193"/>
                </a:moveTo>
                <a:lnTo>
                  <a:pt x="128058" y="224403"/>
                </a:lnTo>
                <a:lnTo>
                  <a:pt x="128058" y="218263"/>
                </a:lnTo>
                <a:lnTo>
                  <a:pt x="133377" y="215193"/>
                </a:lnTo>
                <a:close/>
                <a:moveTo>
                  <a:pt x="144988" y="215193"/>
                </a:moveTo>
                <a:lnTo>
                  <a:pt x="139669" y="224403"/>
                </a:lnTo>
                <a:lnTo>
                  <a:pt x="139669" y="218263"/>
                </a:lnTo>
                <a:lnTo>
                  <a:pt x="144988" y="215193"/>
                </a:lnTo>
                <a:close/>
                <a:moveTo>
                  <a:pt x="156630" y="215193"/>
                </a:moveTo>
                <a:lnTo>
                  <a:pt x="151311" y="224403"/>
                </a:lnTo>
                <a:lnTo>
                  <a:pt x="151311" y="218263"/>
                </a:lnTo>
                <a:lnTo>
                  <a:pt x="156630" y="215193"/>
                </a:lnTo>
                <a:close/>
                <a:moveTo>
                  <a:pt x="168241" y="215193"/>
                </a:moveTo>
                <a:lnTo>
                  <a:pt x="162922" y="224403"/>
                </a:lnTo>
                <a:lnTo>
                  <a:pt x="162922" y="218263"/>
                </a:lnTo>
                <a:lnTo>
                  <a:pt x="168241" y="215193"/>
                </a:lnTo>
                <a:close/>
                <a:moveTo>
                  <a:pt x="179822" y="215193"/>
                </a:moveTo>
                <a:lnTo>
                  <a:pt x="174503" y="224403"/>
                </a:lnTo>
                <a:lnTo>
                  <a:pt x="174503" y="218263"/>
                </a:lnTo>
                <a:lnTo>
                  <a:pt x="179822" y="215193"/>
                </a:lnTo>
                <a:close/>
                <a:moveTo>
                  <a:pt x="191463" y="215193"/>
                </a:moveTo>
                <a:lnTo>
                  <a:pt x="186144" y="224403"/>
                </a:lnTo>
                <a:lnTo>
                  <a:pt x="186144" y="218263"/>
                </a:lnTo>
                <a:lnTo>
                  <a:pt x="191463" y="215193"/>
                </a:lnTo>
                <a:close/>
                <a:moveTo>
                  <a:pt x="203075" y="215193"/>
                </a:moveTo>
                <a:lnTo>
                  <a:pt x="197755" y="224403"/>
                </a:lnTo>
                <a:lnTo>
                  <a:pt x="197755" y="218263"/>
                </a:lnTo>
                <a:lnTo>
                  <a:pt x="203075" y="215193"/>
                </a:lnTo>
                <a:close/>
                <a:moveTo>
                  <a:pt x="214716" y="215193"/>
                </a:moveTo>
                <a:lnTo>
                  <a:pt x="209397" y="224403"/>
                </a:lnTo>
                <a:lnTo>
                  <a:pt x="209397" y="218263"/>
                </a:lnTo>
                <a:lnTo>
                  <a:pt x="214716" y="215193"/>
                </a:lnTo>
                <a:close/>
                <a:moveTo>
                  <a:pt x="226327" y="215193"/>
                </a:moveTo>
                <a:lnTo>
                  <a:pt x="221008" y="224403"/>
                </a:lnTo>
                <a:lnTo>
                  <a:pt x="221008" y="218263"/>
                </a:lnTo>
                <a:lnTo>
                  <a:pt x="226327" y="215193"/>
                </a:lnTo>
                <a:close/>
                <a:moveTo>
                  <a:pt x="237969" y="215193"/>
                </a:moveTo>
                <a:lnTo>
                  <a:pt x="232650" y="224403"/>
                </a:lnTo>
                <a:lnTo>
                  <a:pt x="232650" y="218263"/>
                </a:lnTo>
                <a:lnTo>
                  <a:pt x="237969" y="215193"/>
                </a:lnTo>
                <a:close/>
                <a:moveTo>
                  <a:pt x="249550" y="215193"/>
                </a:moveTo>
                <a:lnTo>
                  <a:pt x="244230" y="224403"/>
                </a:lnTo>
                <a:lnTo>
                  <a:pt x="244230" y="218263"/>
                </a:lnTo>
                <a:lnTo>
                  <a:pt x="249550" y="215193"/>
                </a:lnTo>
                <a:close/>
                <a:moveTo>
                  <a:pt x="261191" y="215193"/>
                </a:moveTo>
                <a:lnTo>
                  <a:pt x="255872" y="224403"/>
                </a:lnTo>
                <a:lnTo>
                  <a:pt x="255872" y="218263"/>
                </a:lnTo>
                <a:lnTo>
                  <a:pt x="261191" y="215193"/>
                </a:lnTo>
                <a:close/>
                <a:moveTo>
                  <a:pt x="272802" y="215193"/>
                </a:moveTo>
                <a:lnTo>
                  <a:pt x="267483" y="224403"/>
                </a:lnTo>
                <a:lnTo>
                  <a:pt x="267483" y="218263"/>
                </a:lnTo>
                <a:lnTo>
                  <a:pt x="272802" y="215193"/>
                </a:lnTo>
                <a:close/>
                <a:moveTo>
                  <a:pt x="284444" y="215193"/>
                </a:moveTo>
                <a:lnTo>
                  <a:pt x="279125" y="224403"/>
                </a:lnTo>
                <a:lnTo>
                  <a:pt x="279125" y="218263"/>
                </a:lnTo>
                <a:lnTo>
                  <a:pt x="284444" y="215193"/>
                </a:lnTo>
                <a:close/>
                <a:moveTo>
                  <a:pt x="6262" y="215224"/>
                </a:moveTo>
                <a:lnTo>
                  <a:pt x="11582" y="218263"/>
                </a:lnTo>
                <a:lnTo>
                  <a:pt x="11582" y="224434"/>
                </a:lnTo>
                <a:lnTo>
                  <a:pt x="6262" y="215224"/>
                </a:lnTo>
                <a:close/>
                <a:moveTo>
                  <a:pt x="17904" y="215224"/>
                </a:moveTo>
                <a:lnTo>
                  <a:pt x="23223" y="218263"/>
                </a:lnTo>
                <a:lnTo>
                  <a:pt x="23223" y="224434"/>
                </a:lnTo>
                <a:lnTo>
                  <a:pt x="17904" y="215224"/>
                </a:lnTo>
                <a:close/>
                <a:moveTo>
                  <a:pt x="29515" y="215224"/>
                </a:moveTo>
                <a:lnTo>
                  <a:pt x="34834" y="218263"/>
                </a:lnTo>
                <a:lnTo>
                  <a:pt x="34834" y="224434"/>
                </a:lnTo>
                <a:lnTo>
                  <a:pt x="29515" y="215224"/>
                </a:lnTo>
                <a:close/>
                <a:moveTo>
                  <a:pt x="41126" y="215224"/>
                </a:moveTo>
                <a:lnTo>
                  <a:pt x="46446" y="218263"/>
                </a:lnTo>
                <a:lnTo>
                  <a:pt x="46446" y="224434"/>
                </a:lnTo>
                <a:lnTo>
                  <a:pt x="41126" y="215224"/>
                </a:lnTo>
                <a:close/>
                <a:moveTo>
                  <a:pt x="52737" y="215224"/>
                </a:moveTo>
                <a:lnTo>
                  <a:pt x="58057" y="218263"/>
                </a:lnTo>
                <a:lnTo>
                  <a:pt x="58057" y="224434"/>
                </a:lnTo>
                <a:lnTo>
                  <a:pt x="52737" y="215224"/>
                </a:lnTo>
                <a:close/>
                <a:moveTo>
                  <a:pt x="64379" y="215193"/>
                </a:moveTo>
                <a:lnTo>
                  <a:pt x="69698" y="218263"/>
                </a:lnTo>
                <a:lnTo>
                  <a:pt x="69698" y="224434"/>
                </a:lnTo>
                <a:lnTo>
                  <a:pt x="64379" y="215193"/>
                </a:lnTo>
                <a:close/>
                <a:moveTo>
                  <a:pt x="75990" y="215224"/>
                </a:moveTo>
                <a:lnTo>
                  <a:pt x="81309" y="218263"/>
                </a:lnTo>
                <a:lnTo>
                  <a:pt x="81309" y="224434"/>
                </a:lnTo>
                <a:lnTo>
                  <a:pt x="75990" y="215224"/>
                </a:lnTo>
                <a:close/>
                <a:moveTo>
                  <a:pt x="87632" y="215224"/>
                </a:moveTo>
                <a:lnTo>
                  <a:pt x="92951" y="218263"/>
                </a:lnTo>
                <a:lnTo>
                  <a:pt x="92951" y="224434"/>
                </a:lnTo>
                <a:lnTo>
                  <a:pt x="87632" y="215224"/>
                </a:lnTo>
                <a:close/>
                <a:moveTo>
                  <a:pt x="99243" y="215224"/>
                </a:moveTo>
                <a:lnTo>
                  <a:pt x="104562" y="218263"/>
                </a:lnTo>
                <a:lnTo>
                  <a:pt x="104562" y="224434"/>
                </a:lnTo>
                <a:lnTo>
                  <a:pt x="99243" y="215224"/>
                </a:lnTo>
                <a:close/>
                <a:moveTo>
                  <a:pt x="110824" y="215224"/>
                </a:moveTo>
                <a:lnTo>
                  <a:pt x="116143" y="218263"/>
                </a:lnTo>
                <a:lnTo>
                  <a:pt x="116143" y="224434"/>
                </a:lnTo>
                <a:lnTo>
                  <a:pt x="110824" y="215224"/>
                </a:lnTo>
                <a:close/>
                <a:moveTo>
                  <a:pt x="122465" y="215224"/>
                </a:moveTo>
                <a:lnTo>
                  <a:pt x="127784" y="218263"/>
                </a:lnTo>
                <a:lnTo>
                  <a:pt x="127784" y="224434"/>
                </a:lnTo>
                <a:lnTo>
                  <a:pt x="122465" y="215224"/>
                </a:lnTo>
                <a:close/>
                <a:moveTo>
                  <a:pt x="134076" y="215224"/>
                </a:moveTo>
                <a:lnTo>
                  <a:pt x="139396" y="218263"/>
                </a:lnTo>
                <a:lnTo>
                  <a:pt x="139396" y="224434"/>
                </a:lnTo>
                <a:lnTo>
                  <a:pt x="134076" y="215224"/>
                </a:lnTo>
                <a:close/>
                <a:moveTo>
                  <a:pt x="145718" y="215224"/>
                </a:moveTo>
                <a:lnTo>
                  <a:pt x="151037" y="218263"/>
                </a:lnTo>
                <a:lnTo>
                  <a:pt x="151037" y="224434"/>
                </a:lnTo>
                <a:lnTo>
                  <a:pt x="145718" y="215224"/>
                </a:lnTo>
                <a:close/>
                <a:moveTo>
                  <a:pt x="157329" y="215224"/>
                </a:moveTo>
                <a:lnTo>
                  <a:pt x="162648" y="218263"/>
                </a:lnTo>
                <a:lnTo>
                  <a:pt x="162648" y="224434"/>
                </a:lnTo>
                <a:lnTo>
                  <a:pt x="157329" y="215224"/>
                </a:lnTo>
                <a:close/>
                <a:moveTo>
                  <a:pt x="168971" y="215224"/>
                </a:moveTo>
                <a:lnTo>
                  <a:pt x="174290" y="218263"/>
                </a:lnTo>
                <a:lnTo>
                  <a:pt x="174290" y="224434"/>
                </a:lnTo>
                <a:lnTo>
                  <a:pt x="168971" y="215224"/>
                </a:lnTo>
                <a:close/>
                <a:moveTo>
                  <a:pt x="180551" y="215224"/>
                </a:moveTo>
                <a:lnTo>
                  <a:pt x="185871" y="218263"/>
                </a:lnTo>
                <a:lnTo>
                  <a:pt x="185871" y="224434"/>
                </a:lnTo>
                <a:lnTo>
                  <a:pt x="180551" y="215224"/>
                </a:lnTo>
                <a:close/>
                <a:moveTo>
                  <a:pt x="192193" y="215224"/>
                </a:moveTo>
                <a:lnTo>
                  <a:pt x="197512" y="218263"/>
                </a:lnTo>
                <a:lnTo>
                  <a:pt x="197512" y="224434"/>
                </a:lnTo>
                <a:lnTo>
                  <a:pt x="192193" y="215224"/>
                </a:lnTo>
                <a:close/>
                <a:moveTo>
                  <a:pt x="203804" y="215193"/>
                </a:moveTo>
                <a:lnTo>
                  <a:pt x="209123" y="218263"/>
                </a:lnTo>
                <a:lnTo>
                  <a:pt x="209123" y="224434"/>
                </a:lnTo>
                <a:lnTo>
                  <a:pt x="203804" y="215193"/>
                </a:lnTo>
                <a:close/>
                <a:moveTo>
                  <a:pt x="215446" y="215224"/>
                </a:moveTo>
                <a:lnTo>
                  <a:pt x="220765" y="218263"/>
                </a:lnTo>
                <a:lnTo>
                  <a:pt x="220765" y="224434"/>
                </a:lnTo>
                <a:lnTo>
                  <a:pt x="215446" y="215224"/>
                </a:lnTo>
                <a:close/>
                <a:moveTo>
                  <a:pt x="227057" y="215224"/>
                </a:moveTo>
                <a:lnTo>
                  <a:pt x="232376" y="218263"/>
                </a:lnTo>
                <a:lnTo>
                  <a:pt x="232376" y="224434"/>
                </a:lnTo>
                <a:lnTo>
                  <a:pt x="227057" y="215224"/>
                </a:lnTo>
                <a:close/>
                <a:moveTo>
                  <a:pt x="238668" y="215193"/>
                </a:moveTo>
                <a:lnTo>
                  <a:pt x="243987" y="218263"/>
                </a:lnTo>
                <a:lnTo>
                  <a:pt x="243987" y="224434"/>
                </a:lnTo>
                <a:lnTo>
                  <a:pt x="238668" y="215193"/>
                </a:lnTo>
                <a:close/>
                <a:moveTo>
                  <a:pt x="250279" y="215193"/>
                </a:moveTo>
                <a:lnTo>
                  <a:pt x="255598" y="218263"/>
                </a:lnTo>
                <a:lnTo>
                  <a:pt x="255598" y="224434"/>
                </a:lnTo>
                <a:lnTo>
                  <a:pt x="250279" y="215193"/>
                </a:lnTo>
                <a:close/>
                <a:moveTo>
                  <a:pt x="261890" y="215193"/>
                </a:moveTo>
                <a:lnTo>
                  <a:pt x="267210" y="218263"/>
                </a:lnTo>
                <a:lnTo>
                  <a:pt x="267210" y="224434"/>
                </a:lnTo>
                <a:lnTo>
                  <a:pt x="261890" y="215193"/>
                </a:lnTo>
                <a:close/>
                <a:moveTo>
                  <a:pt x="273532" y="215193"/>
                </a:moveTo>
                <a:lnTo>
                  <a:pt x="278851" y="218263"/>
                </a:lnTo>
                <a:lnTo>
                  <a:pt x="278851" y="224434"/>
                </a:lnTo>
                <a:lnTo>
                  <a:pt x="273532" y="215193"/>
                </a:lnTo>
                <a:close/>
                <a:moveTo>
                  <a:pt x="52525" y="215315"/>
                </a:moveTo>
                <a:lnTo>
                  <a:pt x="57844" y="224495"/>
                </a:lnTo>
                <a:lnTo>
                  <a:pt x="57844" y="224495"/>
                </a:lnTo>
                <a:lnTo>
                  <a:pt x="55351" y="223066"/>
                </a:lnTo>
                <a:lnTo>
                  <a:pt x="52525" y="221455"/>
                </a:lnTo>
                <a:lnTo>
                  <a:pt x="52525" y="215315"/>
                </a:lnTo>
                <a:close/>
                <a:moveTo>
                  <a:pt x="133864" y="215315"/>
                </a:moveTo>
                <a:lnTo>
                  <a:pt x="139183" y="224495"/>
                </a:lnTo>
                <a:lnTo>
                  <a:pt x="139183" y="224495"/>
                </a:lnTo>
                <a:lnTo>
                  <a:pt x="136721" y="223066"/>
                </a:lnTo>
                <a:lnTo>
                  <a:pt x="133864" y="221455"/>
                </a:lnTo>
                <a:lnTo>
                  <a:pt x="133864" y="215315"/>
                </a:lnTo>
                <a:close/>
                <a:moveTo>
                  <a:pt x="215202" y="215315"/>
                </a:moveTo>
                <a:lnTo>
                  <a:pt x="220522" y="224495"/>
                </a:lnTo>
                <a:lnTo>
                  <a:pt x="220522" y="224495"/>
                </a:lnTo>
                <a:lnTo>
                  <a:pt x="218060" y="223066"/>
                </a:lnTo>
                <a:lnTo>
                  <a:pt x="215202" y="221455"/>
                </a:lnTo>
                <a:lnTo>
                  <a:pt x="215202" y="215315"/>
                </a:lnTo>
                <a:close/>
                <a:moveTo>
                  <a:pt x="64136" y="215315"/>
                </a:moveTo>
                <a:lnTo>
                  <a:pt x="69455" y="224495"/>
                </a:lnTo>
                <a:lnTo>
                  <a:pt x="69455" y="224495"/>
                </a:lnTo>
                <a:lnTo>
                  <a:pt x="66993" y="223066"/>
                </a:lnTo>
                <a:lnTo>
                  <a:pt x="64136" y="221455"/>
                </a:lnTo>
                <a:lnTo>
                  <a:pt x="64136" y="215315"/>
                </a:lnTo>
                <a:close/>
                <a:moveTo>
                  <a:pt x="75777" y="215315"/>
                </a:moveTo>
                <a:lnTo>
                  <a:pt x="81097" y="224495"/>
                </a:lnTo>
                <a:lnTo>
                  <a:pt x="81097" y="224495"/>
                </a:lnTo>
                <a:lnTo>
                  <a:pt x="78604" y="223066"/>
                </a:lnTo>
                <a:lnTo>
                  <a:pt x="75777" y="221455"/>
                </a:lnTo>
                <a:lnTo>
                  <a:pt x="75777" y="215315"/>
                </a:lnTo>
                <a:close/>
                <a:moveTo>
                  <a:pt x="87389" y="215315"/>
                </a:moveTo>
                <a:lnTo>
                  <a:pt x="92708" y="224495"/>
                </a:lnTo>
                <a:lnTo>
                  <a:pt x="92708" y="224495"/>
                </a:lnTo>
                <a:lnTo>
                  <a:pt x="90246" y="223066"/>
                </a:lnTo>
                <a:lnTo>
                  <a:pt x="87389" y="221455"/>
                </a:lnTo>
                <a:lnTo>
                  <a:pt x="87389" y="215315"/>
                </a:lnTo>
                <a:close/>
                <a:moveTo>
                  <a:pt x="99030" y="215315"/>
                </a:moveTo>
                <a:lnTo>
                  <a:pt x="104349" y="224495"/>
                </a:lnTo>
                <a:lnTo>
                  <a:pt x="104349" y="224495"/>
                </a:lnTo>
                <a:lnTo>
                  <a:pt x="101857" y="223066"/>
                </a:lnTo>
                <a:lnTo>
                  <a:pt x="99030" y="221455"/>
                </a:lnTo>
                <a:lnTo>
                  <a:pt x="99030" y="215315"/>
                </a:lnTo>
                <a:close/>
                <a:moveTo>
                  <a:pt x="110611" y="215315"/>
                </a:moveTo>
                <a:lnTo>
                  <a:pt x="115930" y="224495"/>
                </a:lnTo>
                <a:lnTo>
                  <a:pt x="115930" y="224495"/>
                </a:lnTo>
                <a:lnTo>
                  <a:pt x="113468" y="223066"/>
                </a:lnTo>
                <a:lnTo>
                  <a:pt x="110611" y="221455"/>
                </a:lnTo>
                <a:lnTo>
                  <a:pt x="110611" y="215315"/>
                </a:lnTo>
                <a:close/>
                <a:moveTo>
                  <a:pt x="145475" y="215315"/>
                </a:moveTo>
                <a:lnTo>
                  <a:pt x="150794" y="224495"/>
                </a:lnTo>
                <a:lnTo>
                  <a:pt x="150794" y="224495"/>
                </a:lnTo>
                <a:lnTo>
                  <a:pt x="148332" y="223066"/>
                </a:lnTo>
                <a:lnTo>
                  <a:pt x="145475" y="221455"/>
                </a:lnTo>
                <a:lnTo>
                  <a:pt x="145475" y="215315"/>
                </a:lnTo>
                <a:close/>
                <a:moveTo>
                  <a:pt x="157116" y="215315"/>
                </a:moveTo>
                <a:lnTo>
                  <a:pt x="162436" y="224495"/>
                </a:lnTo>
                <a:lnTo>
                  <a:pt x="162436" y="224495"/>
                </a:lnTo>
                <a:lnTo>
                  <a:pt x="159974" y="223066"/>
                </a:lnTo>
                <a:lnTo>
                  <a:pt x="157116" y="221455"/>
                </a:lnTo>
                <a:lnTo>
                  <a:pt x="157116" y="215315"/>
                </a:lnTo>
                <a:close/>
                <a:moveTo>
                  <a:pt x="168727" y="215315"/>
                </a:moveTo>
                <a:lnTo>
                  <a:pt x="174047" y="224495"/>
                </a:lnTo>
                <a:lnTo>
                  <a:pt x="174047" y="224495"/>
                </a:lnTo>
                <a:lnTo>
                  <a:pt x="171585" y="223066"/>
                </a:lnTo>
                <a:lnTo>
                  <a:pt x="168727" y="221455"/>
                </a:lnTo>
                <a:lnTo>
                  <a:pt x="168727" y="215315"/>
                </a:lnTo>
                <a:close/>
                <a:moveTo>
                  <a:pt x="191950" y="215315"/>
                </a:moveTo>
                <a:lnTo>
                  <a:pt x="197269" y="224495"/>
                </a:lnTo>
                <a:lnTo>
                  <a:pt x="197269" y="224495"/>
                </a:lnTo>
                <a:lnTo>
                  <a:pt x="194807" y="223066"/>
                </a:lnTo>
                <a:lnTo>
                  <a:pt x="191950" y="221455"/>
                </a:lnTo>
                <a:lnTo>
                  <a:pt x="191950" y="215315"/>
                </a:lnTo>
                <a:close/>
                <a:moveTo>
                  <a:pt x="238455" y="215315"/>
                </a:moveTo>
                <a:lnTo>
                  <a:pt x="243774" y="224495"/>
                </a:lnTo>
                <a:lnTo>
                  <a:pt x="243774" y="224495"/>
                </a:lnTo>
                <a:lnTo>
                  <a:pt x="241312" y="223066"/>
                </a:lnTo>
                <a:lnTo>
                  <a:pt x="238455" y="221455"/>
                </a:lnTo>
                <a:lnTo>
                  <a:pt x="238455" y="215315"/>
                </a:lnTo>
                <a:close/>
                <a:moveTo>
                  <a:pt x="17661" y="215315"/>
                </a:moveTo>
                <a:lnTo>
                  <a:pt x="22980" y="224495"/>
                </a:lnTo>
                <a:lnTo>
                  <a:pt x="20518" y="223066"/>
                </a:lnTo>
                <a:lnTo>
                  <a:pt x="17661" y="221455"/>
                </a:lnTo>
                <a:lnTo>
                  <a:pt x="17661" y="215315"/>
                </a:lnTo>
                <a:close/>
                <a:moveTo>
                  <a:pt x="29302" y="215315"/>
                </a:moveTo>
                <a:lnTo>
                  <a:pt x="34622" y="224495"/>
                </a:lnTo>
                <a:lnTo>
                  <a:pt x="32160" y="223066"/>
                </a:lnTo>
                <a:lnTo>
                  <a:pt x="29302" y="221455"/>
                </a:lnTo>
                <a:lnTo>
                  <a:pt x="29302" y="215315"/>
                </a:lnTo>
                <a:close/>
                <a:moveTo>
                  <a:pt x="40883" y="215315"/>
                </a:moveTo>
                <a:lnTo>
                  <a:pt x="46202" y="224495"/>
                </a:lnTo>
                <a:lnTo>
                  <a:pt x="43740" y="223066"/>
                </a:lnTo>
                <a:lnTo>
                  <a:pt x="40883" y="221455"/>
                </a:lnTo>
                <a:lnTo>
                  <a:pt x="40883" y="215315"/>
                </a:lnTo>
                <a:close/>
                <a:moveTo>
                  <a:pt x="122222" y="215315"/>
                </a:moveTo>
                <a:lnTo>
                  <a:pt x="127541" y="224495"/>
                </a:lnTo>
                <a:lnTo>
                  <a:pt x="125079" y="223066"/>
                </a:lnTo>
                <a:lnTo>
                  <a:pt x="122222" y="221455"/>
                </a:lnTo>
                <a:lnTo>
                  <a:pt x="122222" y="215315"/>
                </a:lnTo>
                <a:close/>
                <a:moveTo>
                  <a:pt x="180339" y="215315"/>
                </a:moveTo>
                <a:lnTo>
                  <a:pt x="185658" y="224495"/>
                </a:lnTo>
                <a:lnTo>
                  <a:pt x="183165" y="223066"/>
                </a:lnTo>
                <a:lnTo>
                  <a:pt x="180339" y="221455"/>
                </a:lnTo>
                <a:lnTo>
                  <a:pt x="180339" y="215315"/>
                </a:lnTo>
                <a:close/>
                <a:moveTo>
                  <a:pt x="203591" y="215315"/>
                </a:moveTo>
                <a:lnTo>
                  <a:pt x="208911" y="224495"/>
                </a:lnTo>
                <a:lnTo>
                  <a:pt x="206418" y="223066"/>
                </a:lnTo>
                <a:lnTo>
                  <a:pt x="203591" y="221455"/>
                </a:lnTo>
                <a:lnTo>
                  <a:pt x="203591" y="215315"/>
                </a:lnTo>
                <a:close/>
                <a:moveTo>
                  <a:pt x="226844" y="215315"/>
                </a:moveTo>
                <a:lnTo>
                  <a:pt x="232163" y="224495"/>
                </a:lnTo>
                <a:lnTo>
                  <a:pt x="229671" y="223066"/>
                </a:lnTo>
                <a:lnTo>
                  <a:pt x="226844" y="221455"/>
                </a:lnTo>
                <a:lnTo>
                  <a:pt x="226844" y="215315"/>
                </a:lnTo>
                <a:close/>
                <a:moveTo>
                  <a:pt x="250036" y="215315"/>
                </a:moveTo>
                <a:lnTo>
                  <a:pt x="255355" y="224495"/>
                </a:lnTo>
                <a:lnTo>
                  <a:pt x="252893" y="223096"/>
                </a:lnTo>
                <a:lnTo>
                  <a:pt x="250036" y="221455"/>
                </a:lnTo>
                <a:lnTo>
                  <a:pt x="250036" y="215315"/>
                </a:lnTo>
                <a:close/>
                <a:moveTo>
                  <a:pt x="261678" y="215315"/>
                </a:moveTo>
                <a:lnTo>
                  <a:pt x="266997" y="224495"/>
                </a:lnTo>
                <a:lnTo>
                  <a:pt x="264535" y="223096"/>
                </a:lnTo>
                <a:lnTo>
                  <a:pt x="261678" y="221455"/>
                </a:lnTo>
                <a:lnTo>
                  <a:pt x="261678" y="215315"/>
                </a:lnTo>
                <a:close/>
                <a:moveTo>
                  <a:pt x="273289" y="215315"/>
                </a:moveTo>
                <a:lnTo>
                  <a:pt x="278608" y="224495"/>
                </a:lnTo>
                <a:lnTo>
                  <a:pt x="276146" y="223096"/>
                </a:lnTo>
                <a:lnTo>
                  <a:pt x="273289" y="221455"/>
                </a:lnTo>
                <a:lnTo>
                  <a:pt x="273289" y="215315"/>
                </a:lnTo>
                <a:close/>
                <a:moveTo>
                  <a:pt x="63862" y="215345"/>
                </a:moveTo>
                <a:lnTo>
                  <a:pt x="63862" y="221516"/>
                </a:lnTo>
                <a:lnTo>
                  <a:pt x="61005" y="223127"/>
                </a:lnTo>
                <a:lnTo>
                  <a:pt x="58543" y="224555"/>
                </a:lnTo>
                <a:lnTo>
                  <a:pt x="58543" y="224555"/>
                </a:lnTo>
                <a:lnTo>
                  <a:pt x="63862" y="215345"/>
                </a:lnTo>
                <a:close/>
                <a:moveTo>
                  <a:pt x="75504" y="215345"/>
                </a:moveTo>
                <a:lnTo>
                  <a:pt x="75504" y="221516"/>
                </a:lnTo>
                <a:lnTo>
                  <a:pt x="72647" y="223127"/>
                </a:lnTo>
                <a:lnTo>
                  <a:pt x="70185" y="224555"/>
                </a:lnTo>
                <a:lnTo>
                  <a:pt x="70185" y="224555"/>
                </a:lnTo>
                <a:lnTo>
                  <a:pt x="75504" y="215345"/>
                </a:lnTo>
                <a:close/>
                <a:moveTo>
                  <a:pt x="87115" y="215345"/>
                </a:moveTo>
                <a:lnTo>
                  <a:pt x="87115" y="221516"/>
                </a:lnTo>
                <a:lnTo>
                  <a:pt x="84288" y="223127"/>
                </a:lnTo>
                <a:lnTo>
                  <a:pt x="81796" y="224555"/>
                </a:lnTo>
                <a:lnTo>
                  <a:pt x="81796" y="224555"/>
                </a:lnTo>
                <a:lnTo>
                  <a:pt x="87115" y="215345"/>
                </a:lnTo>
                <a:close/>
                <a:moveTo>
                  <a:pt x="98757" y="215345"/>
                </a:moveTo>
                <a:lnTo>
                  <a:pt x="98757" y="221516"/>
                </a:lnTo>
                <a:lnTo>
                  <a:pt x="95899" y="223127"/>
                </a:lnTo>
                <a:lnTo>
                  <a:pt x="93437" y="224555"/>
                </a:lnTo>
                <a:lnTo>
                  <a:pt x="93437" y="224555"/>
                </a:lnTo>
                <a:lnTo>
                  <a:pt x="98757" y="215345"/>
                </a:lnTo>
                <a:close/>
                <a:moveTo>
                  <a:pt x="110368" y="215345"/>
                </a:moveTo>
                <a:lnTo>
                  <a:pt x="110368" y="221516"/>
                </a:lnTo>
                <a:lnTo>
                  <a:pt x="107541" y="223127"/>
                </a:lnTo>
                <a:lnTo>
                  <a:pt x="105048" y="224555"/>
                </a:lnTo>
                <a:lnTo>
                  <a:pt x="105048" y="224555"/>
                </a:lnTo>
                <a:lnTo>
                  <a:pt x="110368" y="215345"/>
                </a:lnTo>
                <a:close/>
                <a:moveTo>
                  <a:pt x="121979" y="215345"/>
                </a:moveTo>
                <a:lnTo>
                  <a:pt x="121979" y="221516"/>
                </a:lnTo>
                <a:lnTo>
                  <a:pt x="119122" y="223127"/>
                </a:lnTo>
                <a:lnTo>
                  <a:pt x="116660" y="224555"/>
                </a:lnTo>
                <a:lnTo>
                  <a:pt x="116660" y="224555"/>
                </a:lnTo>
                <a:lnTo>
                  <a:pt x="121979" y="215345"/>
                </a:lnTo>
                <a:close/>
                <a:moveTo>
                  <a:pt x="145232" y="215345"/>
                </a:moveTo>
                <a:lnTo>
                  <a:pt x="145232" y="221516"/>
                </a:lnTo>
                <a:lnTo>
                  <a:pt x="142374" y="223127"/>
                </a:lnTo>
                <a:lnTo>
                  <a:pt x="139912" y="224555"/>
                </a:lnTo>
                <a:lnTo>
                  <a:pt x="139912" y="224555"/>
                </a:lnTo>
                <a:lnTo>
                  <a:pt x="145232" y="215345"/>
                </a:lnTo>
                <a:close/>
                <a:moveTo>
                  <a:pt x="156843" y="215345"/>
                </a:moveTo>
                <a:lnTo>
                  <a:pt x="156843" y="221516"/>
                </a:lnTo>
                <a:lnTo>
                  <a:pt x="153986" y="223127"/>
                </a:lnTo>
                <a:lnTo>
                  <a:pt x="151523" y="224555"/>
                </a:lnTo>
                <a:lnTo>
                  <a:pt x="151523" y="224555"/>
                </a:lnTo>
                <a:lnTo>
                  <a:pt x="156843" y="215345"/>
                </a:lnTo>
                <a:close/>
                <a:moveTo>
                  <a:pt x="168484" y="215345"/>
                </a:moveTo>
                <a:lnTo>
                  <a:pt x="168484" y="221516"/>
                </a:lnTo>
                <a:lnTo>
                  <a:pt x="165627" y="223127"/>
                </a:lnTo>
                <a:lnTo>
                  <a:pt x="163165" y="224555"/>
                </a:lnTo>
                <a:lnTo>
                  <a:pt x="163165" y="224555"/>
                </a:lnTo>
                <a:lnTo>
                  <a:pt x="168484" y="215345"/>
                </a:lnTo>
                <a:close/>
                <a:moveTo>
                  <a:pt x="180065" y="215345"/>
                </a:moveTo>
                <a:lnTo>
                  <a:pt x="180065" y="221516"/>
                </a:lnTo>
                <a:lnTo>
                  <a:pt x="177208" y="223127"/>
                </a:lnTo>
                <a:lnTo>
                  <a:pt x="174746" y="224555"/>
                </a:lnTo>
                <a:lnTo>
                  <a:pt x="174746" y="224555"/>
                </a:lnTo>
                <a:lnTo>
                  <a:pt x="180065" y="215345"/>
                </a:lnTo>
                <a:close/>
                <a:moveTo>
                  <a:pt x="203318" y="215345"/>
                </a:moveTo>
                <a:lnTo>
                  <a:pt x="203318" y="221516"/>
                </a:lnTo>
                <a:lnTo>
                  <a:pt x="200461" y="223127"/>
                </a:lnTo>
                <a:lnTo>
                  <a:pt x="197999" y="224555"/>
                </a:lnTo>
                <a:lnTo>
                  <a:pt x="197999" y="224555"/>
                </a:lnTo>
                <a:lnTo>
                  <a:pt x="203318" y="215345"/>
                </a:lnTo>
                <a:close/>
                <a:moveTo>
                  <a:pt x="214929" y="215345"/>
                </a:moveTo>
                <a:lnTo>
                  <a:pt x="214929" y="221516"/>
                </a:lnTo>
                <a:lnTo>
                  <a:pt x="212072" y="223127"/>
                </a:lnTo>
                <a:lnTo>
                  <a:pt x="209610" y="224555"/>
                </a:lnTo>
                <a:lnTo>
                  <a:pt x="209610" y="224555"/>
                </a:lnTo>
                <a:lnTo>
                  <a:pt x="214929" y="215345"/>
                </a:lnTo>
                <a:close/>
                <a:moveTo>
                  <a:pt x="226570" y="215345"/>
                </a:moveTo>
                <a:lnTo>
                  <a:pt x="226570" y="221516"/>
                </a:lnTo>
                <a:lnTo>
                  <a:pt x="223713" y="223127"/>
                </a:lnTo>
                <a:lnTo>
                  <a:pt x="221251" y="224555"/>
                </a:lnTo>
                <a:lnTo>
                  <a:pt x="221251" y="224555"/>
                </a:lnTo>
                <a:lnTo>
                  <a:pt x="226570" y="215345"/>
                </a:lnTo>
                <a:close/>
                <a:moveTo>
                  <a:pt x="284657" y="215345"/>
                </a:moveTo>
                <a:lnTo>
                  <a:pt x="284657" y="221516"/>
                </a:lnTo>
                <a:lnTo>
                  <a:pt x="279337" y="224555"/>
                </a:lnTo>
                <a:lnTo>
                  <a:pt x="279337" y="224555"/>
                </a:lnTo>
                <a:lnTo>
                  <a:pt x="284657" y="215345"/>
                </a:lnTo>
                <a:close/>
                <a:moveTo>
                  <a:pt x="52251" y="215345"/>
                </a:moveTo>
                <a:lnTo>
                  <a:pt x="52251" y="221516"/>
                </a:lnTo>
                <a:lnTo>
                  <a:pt x="49394" y="223127"/>
                </a:lnTo>
                <a:lnTo>
                  <a:pt x="46932" y="224555"/>
                </a:lnTo>
                <a:lnTo>
                  <a:pt x="52251" y="215345"/>
                </a:lnTo>
                <a:close/>
                <a:moveTo>
                  <a:pt x="133590" y="215345"/>
                </a:moveTo>
                <a:lnTo>
                  <a:pt x="133590" y="221516"/>
                </a:lnTo>
                <a:lnTo>
                  <a:pt x="130733" y="223127"/>
                </a:lnTo>
                <a:lnTo>
                  <a:pt x="128271" y="224555"/>
                </a:lnTo>
                <a:lnTo>
                  <a:pt x="133590" y="215345"/>
                </a:lnTo>
                <a:close/>
                <a:moveTo>
                  <a:pt x="191676" y="215345"/>
                </a:moveTo>
                <a:lnTo>
                  <a:pt x="191676" y="221516"/>
                </a:lnTo>
                <a:lnTo>
                  <a:pt x="188849" y="223127"/>
                </a:lnTo>
                <a:lnTo>
                  <a:pt x="186357" y="224555"/>
                </a:lnTo>
                <a:lnTo>
                  <a:pt x="191676" y="215345"/>
                </a:lnTo>
                <a:close/>
                <a:moveTo>
                  <a:pt x="238182" y="215345"/>
                </a:moveTo>
                <a:lnTo>
                  <a:pt x="238182" y="221516"/>
                </a:lnTo>
                <a:lnTo>
                  <a:pt x="235355" y="223127"/>
                </a:lnTo>
                <a:lnTo>
                  <a:pt x="232862" y="224555"/>
                </a:lnTo>
                <a:lnTo>
                  <a:pt x="238182" y="215345"/>
                </a:lnTo>
                <a:close/>
                <a:moveTo>
                  <a:pt x="249793" y="215345"/>
                </a:moveTo>
                <a:lnTo>
                  <a:pt x="249793" y="221455"/>
                </a:lnTo>
                <a:lnTo>
                  <a:pt x="246936" y="223096"/>
                </a:lnTo>
                <a:lnTo>
                  <a:pt x="244474" y="224555"/>
                </a:lnTo>
                <a:lnTo>
                  <a:pt x="249793" y="215345"/>
                </a:lnTo>
                <a:close/>
                <a:moveTo>
                  <a:pt x="261404" y="215345"/>
                </a:moveTo>
                <a:lnTo>
                  <a:pt x="261404" y="221455"/>
                </a:lnTo>
                <a:lnTo>
                  <a:pt x="258547" y="223096"/>
                </a:lnTo>
                <a:lnTo>
                  <a:pt x="256085" y="224555"/>
                </a:lnTo>
                <a:lnTo>
                  <a:pt x="261404" y="215345"/>
                </a:lnTo>
                <a:close/>
                <a:moveTo>
                  <a:pt x="273046" y="215345"/>
                </a:moveTo>
                <a:lnTo>
                  <a:pt x="273046" y="221516"/>
                </a:lnTo>
                <a:lnTo>
                  <a:pt x="270188" y="223127"/>
                </a:lnTo>
                <a:lnTo>
                  <a:pt x="267726" y="224555"/>
                </a:lnTo>
                <a:lnTo>
                  <a:pt x="273046" y="215345"/>
                </a:lnTo>
                <a:close/>
                <a:moveTo>
                  <a:pt x="17418" y="215345"/>
                </a:moveTo>
                <a:lnTo>
                  <a:pt x="17418" y="221516"/>
                </a:lnTo>
                <a:lnTo>
                  <a:pt x="14560" y="223127"/>
                </a:lnTo>
                <a:lnTo>
                  <a:pt x="12098" y="224586"/>
                </a:lnTo>
                <a:lnTo>
                  <a:pt x="17418" y="215345"/>
                </a:lnTo>
                <a:close/>
                <a:moveTo>
                  <a:pt x="29029" y="215345"/>
                </a:moveTo>
                <a:lnTo>
                  <a:pt x="29029" y="221516"/>
                </a:lnTo>
                <a:lnTo>
                  <a:pt x="26172" y="223127"/>
                </a:lnTo>
                <a:lnTo>
                  <a:pt x="23710" y="224586"/>
                </a:lnTo>
                <a:lnTo>
                  <a:pt x="29029" y="215345"/>
                </a:lnTo>
                <a:close/>
                <a:moveTo>
                  <a:pt x="40610" y="215345"/>
                </a:moveTo>
                <a:lnTo>
                  <a:pt x="40610" y="221516"/>
                </a:lnTo>
                <a:lnTo>
                  <a:pt x="37783" y="223127"/>
                </a:lnTo>
                <a:lnTo>
                  <a:pt x="35290" y="224586"/>
                </a:lnTo>
                <a:lnTo>
                  <a:pt x="40610" y="215345"/>
                </a:lnTo>
                <a:close/>
                <a:moveTo>
                  <a:pt x="5898" y="221698"/>
                </a:moveTo>
                <a:lnTo>
                  <a:pt x="8755" y="223339"/>
                </a:lnTo>
                <a:lnTo>
                  <a:pt x="11217" y="224768"/>
                </a:lnTo>
                <a:lnTo>
                  <a:pt x="578" y="224768"/>
                </a:lnTo>
                <a:lnTo>
                  <a:pt x="5898" y="221698"/>
                </a:lnTo>
                <a:close/>
                <a:moveTo>
                  <a:pt x="17509" y="221698"/>
                </a:moveTo>
                <a:lnTo>
                  <a:pt x="20366" y="223339"/>
                </a:lnTo>
                <a:lnTo>
                  <a:pt x="22828" y="224768"/>
                </a:lnTo>
                <a:lnTo>
                  <a:pt x="12190" y="224768"/>
                </a:lnTo>
                <a:lnTo>
                  <a:pt x="14682" y="223339"/>
                </a:lnTo>
                <a:lnTo>
                  <a:pt x="17509" y="221698"/>
                </a:lnTo>
                <a:close/>
                <a:moveTo>
                  <a:pt x="29150" y="221698"/>
                </a:moveTo>
                <a:lnTo>
                  <a:pt x="32008" y="223339"/>
                </a:lnTo>
                <a:lnTo>
                  <a:pt x="34470" y="224768"/>
                </a:lnTo>
                <a:lnTo>
                  <a:pt x="23831" y="224768"/>
                </a:lnTo>
                <a:lnTo>
                  <a:pt x="26293" y="223339"/>
                </a:lnTo>
                <a:lnTo>
                  <a:pt x="29150" y="221698"/>
                </a:lnTo>
                <a:close/>
                <a:moveTo>
                  <a:pt x="40762" y="221698"/>
                </a:moveTo>
                <a:lnTo>
                  <a:pt x="43619" y="223339"/>
                </a:lnTo>
                <a:lnTo>
                  <a:pt x="46081" y="224768"/>
                </a:lnTo>
                <a:lnTo>
                  <a:pt x="35442" y="224768"/>
                </a:lnTo>
                <a:lnTo>
                  <a:pt x="37935" y="223339"/>
                </a:lnTo>
                <a:lnTo>
                  <a:pt x="40762" y="221698"/>
                </a:lnTo>
                <a:close/>
                <a:moveTo>
                  <a:pt x="52403" y="221698"/>
                </a:moveTo>
                <a:lnTo>
                  <a:pt x="55260" y="223339"/>
                </a:lnTo>
                <a:lnTo>
                  <a:pt x="57722" y="224768"/>
                </a:lnTo>
                <a:lnTo>
                  <a:pt x="47084" y="224768"/>
                </a:lnTo>
                <a:lnTo>
                  <a:pt x="49546" y="223339"/>
                </a:lnTo>
                <a:lnTo>
                  <a:pt x="52403" y="221698"/>
                </a:lnTo>
                <a:close/>
                <a:moveTo>
                  <a:pt x="64014" y="221698"/>
                </a:moveTo>
                <a:lnTo>
                  <a:pt x="66871" y="223339"/>
                </a:lnTo>
                <a:lnTo>
                  <a:pt x="69334" y="224768"/>
                </a:lnTo>
                <a:lnTo>
                  <a:pt x="58695" y="224768"/>
                </a:lnTo>
                <a:lnTo>
                  <a:pt x="61187" y="223339"/>
                </a:lnTo>
                <a:lnTo>
                  <a:pt x="64014" y="221698"/>
                </a:lnTo>
                <a:close/>
                <a:moveTo>
                  <a:pt x="75656" y="221698"/>
                </a:moveTo>
                <a:lnTo>
                  <a:pt x="78513" y="223339"/>
                </a:lnTo>
                <a:lnTo>
                  <a:pt x="80975" y="224768"/>
                </a:lnTo>
                <a:lnTo>
                  <a:pt x="70337" y="224768"/>
                </a:lnTo>
                <a:lnTo>
                  <a:pt x="72799" y="223339"/>
                </a:lnTo>
                <a:lnTo>
                  <a:pt x="75656" y="221698"/>
                </a:lnTo>
                <a:close/>
                <a:moveTo>
                  <a:pt x="87237" y="221698"/>
                </a:moveTo>
                <a:lnTo>
                  <a:pt x="90094" y="223339"/>
                </a:lnTo>
                <a:lnTo>
                  <a:pt x="92556" y="224768"/>
                </a:lnTo>
                <a:lnTo>
                  <a:pt x="81917" y="224768"/>
                </a:lnTo>
                <a:lnTo>
                  <a:pt x="84379" y="223339"/>
                </a:lnTo>
                <a:lnTo>
                  <a:pt x="87237" y="221698"/>
                </a:lnTo>
                <a:close/>
                <a:moveTo>
                  <a:pt x="98878" y="221698"/>
                </a:moveTo>
                <a:lnTo>
                  <a:pt x="101705" y="223339"/>
                </a:lnTo>
                <a:lnTo>
                  <a:pt x="104197" y="224768"/>
                </a:lnTo>
                <a:lnTo>
                  <a:pt x="93559" y="224768"/>
                </a:lnTo>
                <a:lnTo>
                  <a:pt x="96021" y="223339"/>
                </a:lnTo>
                <a:lnTo>
                  <a:pt x="98878" y="221698"/>
                </a:lnTo>
                <a:close/>
                <a:moveTo>
                  <a:pt x="110489" y="221698"/>
                </a:moveTo>
                <a:lnTo>
                  <a:pt x="113346" y="223339"/>
                </a:lnTo>
                <a:lnTo>
                  <a:pt x="115809" y="224768"/>
                </a:lnTo>
                <a:lnTo>
                  <a:pt x="105170" y="224768"/>
                </a:lnTo>
                <a:lnTo>
                  <a:pt x="107632" y="223339"/>
                </a:lnTo>
                <a:lnTo>
                  <a:pt x="110489" y="221698"/>
                </a:lnTo>
                <a:close/>
                <a:moveTo>
                  <a:pt x="122131" y="221698"/>
                </a:moveTo>
                <a:lnTo>
                  <a:pt x="124958" y="223339"/>
                </a:lnTo>
                <a:lnTo>
                  <a:pt x="127450" y="224768"/>
                </a:lnTo>
                <a:lnTo>
                  <a:pt x="116812" y="224768"/>
                </a:lnTo>
                <a:lnTo>
                  <a:pt x="119274" y="223339"/>
                </a:lnTo>
                <a:lnTo>
                  <a:pt x="122131" y="221698"/>
                </a:lnTo>
                <a:close/>
                <a:moveTo>
                  <a:pt x="133742" y="221698"/>
                </a:moveTo>
                <a:lnTo>
                  <a:pt x="136599" y="223339"/>
                </a:lnTo>
                <a:lnTo>
                  <a:pt x="139061" y="224768"/>
                </a:lnTo>
                <a:lnTo>
                  <a:pt x="128423" y="224768"/>
                </a:lnTo>
                <a:lnTo>
                  <a:pt x="130885" y="223339"/>
                </a:lnTo>
                <a:lnTo>
                  <a:pt x="133742" y="221698"/>
                </a:lnTo>
                <a:close/>
                <a:moveTo>
                  <a:pt x="145323" y="221698"/>
                </a:moveTo>
                <a:lnTo>
                  <a:pt x="148180" y="223339"/>
                </a:lnTo>
                <a:lnTo>
                  <a:pt x="150642" y="224768"/>
                </a:lnTo>
                <a:lnTo>
                  <a:pt x="140004" y="224768"/>
                </a:lnTo>
                <a:lnTo>
                  <a:pt x="142496" y="223339"/>
                </a:lnTo>
                <a:lnTo>
                  <a:pt x="145323" y="221698"/>
                </a:lnTo>
                <a:close/>
                <a:moveTo>
                  <a:pt x="156964" y="221698"/>
                </a:moveTo>
                <a:lnTo>
                  <a:pt x="159822" y="223339"/>
                </a:lnTo>
                <a:lnTo>
                  <a:pt x="162284" y="224768"/>
                </a:lnTo>
                <a:lnTo>
                  <a:pt x="151645" y="224768"/>
                </a:lnTo>
                <a:lnTo>
                  <a:pt x="154107" y="223339"/>
                </a:lnTo>
                <a:lnTo>
                  <a:pt x="156964" y="221698"/>
                </a:lnTo>
                <a:close/>
                <a:moveTo>
                  <a:pt x="168575" y="221698"/>
                </a:moveTo>
                <a:lnTo>
                  <a:pt x="171433" y="223339"/>
                </a:lnTo>
                <a:lnTo>
                  <a:pt x="173895" y="224768"/>
                </a:lnTo>
                <a:lnTo>
                  <a:pt x="163256" y="224768"/>
                </a:lnTo>
                <a:lnTo>
                  <a:pt x="165749" y="223339"/>
                </a:lnTo>
                <a:lnTo>
                  <a:pt x="168575" y="221698"/>
                </a:lnTo>
                <a:close/>
                <a:moveTo>
                  <a:pt x="180217" y="221698"/>
                </a:moveTo>
                <a:lnTo>
                  <a:pt x="183074" y="223339"/>
                </a:lnTo>
                <a:lnTo>
                  <a:pt x="185536" y="224768"/>
                </a:lnTo>
                <a:lnTo>
                  <a:pt x="174898" y="224768"/>
                </a:lnTo>
                <a:lnTo>
                  <a:pt x="177360" y="223339"/>
                </a:lnTo>
                <a:lnTo>
                  <a:pt x="180217" y="221698"/>
                </a:lnTo>
                <a:close/>
                <a:moveTo>
                  <a:pt x="191828" y="221698"/>
                </a:moveTo>
                <a:lnTo>
                  <a:pt x="194685" y="223339"/>
                </a:lnTo>
                <a:lnTo>
                  <a:pt x="197147" y="224768"/>
                </a:lnTo>
                <a:lnTo>
                  <a:pt x="186509" y="224768"/>
                </a:lnTo>
                <a:lnTo>
                  <a:pt x="189001" y="223339"/>
                </a:lnTo>
                <a:lnTo>
                  <a:pt x="191828" y="221698"/>
                </a:lnTo>
                <a:close/>
                <a:moveTo>
                  <a:pt x="203470" y="221698"/>
                </a:moveTo>
                <a:lnTo>
                  <a:pt x="206327" y="223339"/>
                </a:lnTo>
                <a:lnTo>
                  <a:pt x="208789" y="224768"/>
                </a:lnTo>
                <a:lnTo>
                  <a:pt x="198151" y="224768"/>
                </a:lnTo>
                <a:lnTo>
                  <a:pt x="200613" y="223339"/>
                </a:lnTo>
                <a:lnTo>
                  <a:pt x="203470" y="221698"/>
                </a:lnTo>
                <a:close/>
                <a:moveTo>
                  <a:pt x="215051" y="221698"/>
                </a:moveTo>
                <a:lnTo>
                  <a:pt x="217908" y="223339"/>
                </a:lnTo>
                <a:lnTo>
                  <a:pt x="220370" y="224768"/>
                </a:lnTo>
                <a:lnTo>
                  <a:pt x="209731" y="224768"/>
                </a:lnTo>
                <a:lnTo>
                  <a:pt x="212193" y="223339"/>
                </a:lnTo>
                <a:lnTo>
                  <a:pt x="215051" y="221698"/>
                </a:lnTo>
                <a:close/>
                <a:moveTo>
                  <a:pt x="226692" y="221698"/>
                </a:moveTo>
                <a:lnTo>
                  <a:pt x="229519" y="223339"/>
                </a:lnTo>
                <a:lnTo>
                  <a:pt x="232011" y="224768"/>
                </a:lnTo>
                <a:lnTo>
                  <a:pt x="221373" y="224768"/>
                </a:lnTo>
                <a:lnTo>
                  <a:pt x="223835" y="223339"/>
                </a:lnTo>
                <a:lnTo>
                  <a:pt x="226692" y="221698"/>
                </a:lnTo>
                <a:close/>
                <a:moveTo>
                  <a:pt x="238303" y="221698"/>
                </a:moveTo>
                <a:lnTo>
                  <a:pt x="241160" y="223339"/>
                </a:lnTo>
                <a:lnTo>
                  <a:pt x="243622" y="224768"/>
                </a:lnTo>
                <a:lnTo>
                  <a:pt x="232984" y="224768"/>
                </a:lnTo>
                <a:lnTo>
                  <a:pt x="235446" y="223339"/>
                </a:lnTo>
                <a:lnTo>
                  <a:pt x="238303" y="221698"/>
                </a:lnTo>
                <a:close/>
                <a:moveTo>
                  <a:pt x="249945" y="221698"/>
                </a:moveTo>
                <a:lnTo>
                  <a:pt x="252772" y="223339"/>
                </a:lnTo>
                <a:lnTo>
                  <a:pt x="255264" y="224768"/>
                </a:lnTo>
                <a:lnTo>
                  <a:pt x="244626" y="224768"/>
                </a:lnTo>
                <a:lnTo>
                  <a:pt x="247088" y="223339"/>
                </a:lnTo>
                <a:lnTo>
                  <a:pt x="249945" y="221698"/>
                </a:lnTo>
                <a:close/>
                <a:moveTo>
                  <a:pt x="261556" y="221698"/>
                </a:moveTo>
                <a:lnTo>
                  <a:pt x="264413" y="223339"/>
                </a:lnTo>
                <a:lnTo>
                  <a:pt x="266875" y="224768"/>
                </a:lnTo>
                <a:lnTo>
                  <a:pt x="256237" y="224768"/>
                </a:lnTo>
                <a:lnTo>
                  <a:pt x="258699" y="223339"/>
                </a:lnTo>
                <a:lnTo>
                  <a:pt x="261556" y="221698"/>
                </a:lnTo>
                <a:close/>
                <a:moveTo>
                  <a:pt x="273198" y="221698"/>
                </a:moveTo>
                <a:lnTo>
                  <a:pt x="276024" y="223339"/>
                </a:lnTo>
                <a:lnTo>
                  <a:pt x="278517" y="224768"/>
                </a:lnTo>
                <a:lnTo>
                  <a:pt x="267878" y="224768"/>
                </a:lnTo>
                <a:lnTo>
                  <a:pt x="270340" y="223339"/>
                </a:lnTo>
                <a:lnTo>
                  <a:pt x="273198" y="221698"/>
                </a:lnTo>
                <a:close/>
                <a:moveTo>
                  <a:pt x="11217" y="225042"/>
                </a:moveTo>
                <a:lnTo>
                  <a:pt x="5898" y="228112"/>
                </a:lnTo>
                <a:lnTo>
                  <a:pt x="578" y="225042"/>
                </a:lnTo>
                <a:close/>
                <a:moveTo>
                  <a:pt x="22828" y="225042"/>
                </a:moveTo>
                <a:lnTo>
                  <a:pt x="17509" y="228112"/>
                </a:lnTo>
                <a:lnTo>
                  <a:pt x="12190" y="225042"/>
                </a:lnTo>
                <a:close/>
                <a:moveTo>
                  <a:pt x="34470" y="225042"/>
                </a:moveTo>
                <a:lnTo>
                  <a:pt x="29150" y="228112"/>
                </a:lnTo>
                <a:lnTo>
                  <a:pt x="23831" y="225042"/>
                </a:lnTo>
                <a:close/>
                <a:moveTo>
                  <a:pt x="46081" y="225042"/>
                </a:moveTo>
                <a:lnTo>
                  <a:pt x="40762" y="228112"/>
                </a:lnTo>
                <a:lnTo>
                  <a:pt x="35442" y="225042"/>
                </a:lnTo>
                <a:close/>
                <a:moveTo>
                  <a:pt x="57722" y="225042"/>
                </a:moveTo>
                <a:lnTo>
                  <a:pt x="52403" y="228112"/>
                </a:lnTo>
                <a:lnTo>
                  <a:pt x="47084" y="225042"/>
                </a:lnTo>
                <a:close/>
                <a:moveTo>
                  <a:pt x="69334" y="225042"/>
                </a:moveTo>
                <a:lnTo>
                  <a:pt x="64014" y="228112"/>
                </a:lnTo>
                <a:lnTo>
                  <a:pt x="58695" y="225042"/>
                </a:lnTo>
                <a:close/>
                <a:moveTo>
                  <a:pt x="80945" y="225042"/>
                </a:moveTo>
                <a:lnTo>
                  <a:pt x="75625" y="228112"/>
                </a:lnTo>
                <a:lnTo>
                  <a:pt x="70306" y="225042"/>
                </a:lnTo>
                <a:close/>
                <a:moveTo>
                  <a:pt x="92556" y="225042"/>
                </a:moveTo>
                <a:lnTo>
                  <a:pt x="87237" y="228112"/>
                </a:lnTo>
                <a:lnTo>
                  <a:pt x="81917" y="225042"/>
                </a:lnTo>
                <a:close/>
                <a:moveTo>
                  <a:pt x="104197" y="225042"/>
                </a:moveTo>
                <a:lnTo>
                  <a:pt x="98878" y="228112"/>
                </a:lnTo>
                <a:lnTo>
                  <a:pt x="93559" y="225042"/>
                </a:lnTo>
                <a:close/>
                <a:moveTo>
                  <a:pt x="115809" y="225042"/>
                </a:moveTo>
                <a:lnTo>
                  <a:pt x="110489" y="228112"/>
                </a:lnTo>
                <a:lnTo>
                  <a:pt x="105170" y="225042"/>
                </a:lnTo>
                <a:close/>
                <a:moveTo>
                  <a:pt x="127450" y="225042"/>
                </a:moveTo>
                <a:lnTo>
                  <a:pt x="122131" y="228112"/>
                </a:lnTo>
                <a:lnTo>
                  <a:pt x="116812" y="225042"/>
                </a:lnTo>
                <a:close/>
                <a:moveTo>
                  <a:pt x="139061" y="225042"/>
                </a:moveTo>
                <a:lnTo>
                  <a:pt x="133742" y="228112"/>
                </a:lnTo>
                <a:lnTo>
                  <a:pt x="128423" y="225042"/>
                </a:lnTo>
                <a:close/>
                <a:moveTo>
                  <a:pt x="150642" y="225042"/>
                </a:moveTo>
                <a:lnTo>
                  <a:pt x="145323" y="228112"/>
                </a:lnTo>
                <a:lnTo>
                  <a:pt x="140004" y="225042"/>
                </a:lnTo>
                <a:close/>
                <a:moveTo>
                  <a:pt x="162284" y="225042"/>
                </a:moveTo>
                <a:lnTo>
                  <a:pt x="156964" y="228112"/>
                </a:lnTo>
                <a:lnTo>
                  <a:pt x="151645" y="225042"/>
                </a:lnTo>
                <a:close/>
                <a:moveTo>
                  <a:pt x="173895" y="225042"/>
                </a:moveTo>
                <a:lnTo>
                  <a:pt x="168575" y="228112"/>
                </a:lnTo>
                <a:lnTo>
                  <a:pt x="163256" y="225042"/>
                </a:lnTo>
                <a:close/>
                <a:moveTo>
                  <a:pt x="185536" y="225042"/>
                </a:moveTo>
                <a:lnTo>
                  <a:pt x="180217" y="228112"/>
                </a:lnTo>
                <a:lnTo>
                  <a:pt x="174898" y="225042"/>
                </a:lnTo>
                <a:close/>
                <a:moveTo>
                  <a:pt x="197147" y="225042"/>
                </a:moveTo>
                <a:lnTo>
                  <a:pt x="191828" y="228112"/>
                </a:lnTo>
                <a:lnTo>
                  <a:pt x="186509" y="225042"/>
                </a:lnTo>
                <a:close/>
                <a:moveTo>
                  <a:pt x="208789" y="225042"/>
                </a:moveTo>
                <a:lnTo>
                  <a:pt x="203470" y="228112"/>
                </a:lnTo>
                <a:lnTo>
                  <a:pt x="198151" y="225042"/>
                </a:lnTo>
                <a:close/>
                <a:moveTo>
                  <a:pt x="220370" y="225042"/>
                </a:moveTo>
                <a:lnTo>
                  <a:pt x="215051" y="228112"/>
                </a:lnTo>
                <a:lnTo>
                  <a:pt x="209731" y="225042"/>
                </a:lnTo>
                <a:close/>
                <a:moveTo>
                  <a:pt x="232011" y="225042"/>
                </a:moveTo>
                <a:lnTo>
                  <a:pt x="226692" y="228112"/>
                </a:lnTo>
                <a:lnTo>
                  <a:pt x="221373" y="225042"/>
                </a:lnTo>
                <a:close/>
                <a:moveTo>
                  <a:pt x="243622" y="225042"/>
                </a:moveTo>
                <a:lnTo>
                  <a:pt x="238303" y="228112"/>
                </a:lnTo>
                <a:lnTo>
                  <a:pt x="232984" y="225042"/>
                </a:lnTo>
                <a:close/>
                <a:moveTo>
                  <a:pt x="255264" y="225042"/>
                </a:moveTo>
                <a:lnTo>
                  <a:pt x="249945" y="228112"/>
                </a:lnTo>
                <a:lnTo>
                  <a:pt x="244626" y="225042"/>
                </a:lnTo>
                <a:close/>
                <a:moveTo>
                  <a:pt x="266875" y="225042"/>
                </a:moveTo>
                <a:lnTo>
                  <a:pt x="261556" y="228112"/>
                </a:lnTo>
                <a:lnTo>
                  <a:pt x="256237" y="225042"/>
                </a:lnTo>
                <a:close/>
                <a:moveTo>
                  <a:pt x="278517" y="225042"/>
                </a:moveTo>
                <a:lnTo>
                  <a:pt x="273198" y="228112"/>
                </a:lnTo>
                <a:lnTo>
                  <a:pt x="267878" y="225042"/>
                </a:lnTo>
                <a:close/>
                <a:moveTo>
                  <a:pt x="11369" y="225254"/>
                </a:moveTo>
                <a:lnTo>
                  <a:pt x="6050" y="234464"/>
                </a:lnTo>
                <a:lnTo>
                  <a:pt x="6050" y="228355"/>
                </a:lnTo>
                <a:lnTo>
                  <a:pt x="11369" y="225254"/>
                </a:lnTo>
                <a:close/>
                <a:moveTo>
                  <a:pt x="22980" y="225224"/>
                </a:moveTo>
                <a:lnTo>
                  <a:pt x="17661" y="234464"/>
                </a:lnTo>
                <a:lnTo>
                  <a:pt x="17661" y="228294"/>
                </a:lnTo>
                <a:lnTo>
                  <a:pt x="22980" y="225224"/>
                </a:lnTo>
                <a:close/>
                <a:moveTo>
                  <a:pt x="34622" y="225254"/>
                </a:moveTo>
                <a:lnTo>
                  <a:pt x="29302" y="234464"/>
                </a:lnTo>
                <a:lnTo>
                  <a:pt x="29302" y="228355"/>
                </a:lnTo>
                <a:lnTo>
                  <a:pt x="34622" y="225254"/>
                </a:lnTo>
                <a:close/>
                <a:moveTo>
                  <a:pt x="46202" y="225254"/>
                </a:moveTo>
                <a:lnTo>
                  <a:pt x="40883" y="234464"/>
                </a:lnTo>
                <a:lnTo>
                  <a:pt x="40883" y="228355"/>
                </a:lnTo>
                <a:lnTo>
                  <a:pt x="46202" y="225254"/>
                </a:lnTo>
                <a:close/>
                <a:moveTo>
                  <a:pt x="57844" y="225254"/>
                </a:moveTo>
                <a:lnTo>
                  <a:pt x="52525" y="234464"/>
                </a:lnTo>
                <a:lnTo>
                  <a:pt x="52525" y="228355"/>
                </a:lnTo>
                <a:lnTo>
                  <a:pt x="57844" y="225254"/>
                </a:lnTo>
                <a:close/>
                <a:moveTo>
                  <a:pt x="69455" y="225254"/>
                </a:moveTo>
                <a:lnTo>
                  <a:pt x="64136" y="234464"/>
                </a:lnTo>
                <a:lnTo>
                  <a:pt x="64136" y="228355"/>
                </a:lnTo>
                <a:lnTo>
                  <a:pt x="69455" y="225254"/>
                </a:lnTo>
                <a:close/>
                <a:moveTo>
                  <a:pt x="81097" y="225254"/>
                </a:moveTo>
                <a:lnTo>
                  <a:pt x="75777" y="234464"/>
                </a:lnTo>
                <a:lnTo>
                  <a:pt x="75777" y="228355"/>
                </a:lnTo>
                <a:lnTo>
                  <a:pt x="81097" y="225254"/>
                </a:lnTo>
                <a:close/>
                <a:moveTo>
                  <a:pt x="92708" y="225254"/>
                </a:moveTo>
                <a:lnTo>
                  <a:pt x="87389" y="234464"/>
                </a:lnTo>
                <a:lnTo>
                  <a:pt x="87389" y="228355"/>
                </a:lnTo>
                <a:lnTo>
                  <a:pt x="92708" y="225254"/>
                </a:lnTo>
                <a:close/>
                <a:moveTo>
                  <a:pt x="104349" y="225254"/>
                </a:moveTo>
                <a:lnTo>
                  <a:pt x="99030" y="234464"/>
                </a:lnTo>
                <a:lnTo>
                  <a:pt x="99030" y="228355"/>
                </a:lnTo>
                <a:lnTo>
                  <a:pt x="104349" y="225254"/>
                </a:lnTo>
                <a:close/>
                <a:moveTo>
                  <a:pt x="115930" y="225254"/>
                </a:moveTo>
                <a:lnTo>
                  <a:pt x="110611" y="234464"/>
                </a:lnTo>
                <a:lnTo>
                  <a:pt x="110611" y="228355"/>
                </a:lnTo>
                <a:lnTo>
                  <a:pt x="115930" y="225254"/>
                </a:lnTo>
                <a:close/>
                <a:moveTo>
                  <a:pt x="127541" y="225254"/>
                </a:moveTo>
                <a:lnTo>
                  <a:pt x="122222" y="234464"/>
                </a:lnTo>
                <a:lnTo>
                  <a:pt x="122222" y="228355"/>
                </a:lnTo>
                <a:lnTo>
                  <a:pt x="127541" y="225254"/>
                </a:lnTo>
                <a:close/>
                <a:moveTo>
                  <a:pt x="139183" y="225254"/>
                </a:moveTo>
                <a:lnTo>
                  <a:pt x="133864" y="234464"/>
                </a:lnTo>
                <a:lnTo>
                  <a:pt x="133864" y="228355"/>
                </a:lnTo>
                <a:lnTo>
                  <a:pt x="139183" y="225254"/>
                </a:lnTo>
                <a:close/>
                <a:moveTo>
                  <a:pt x="150794" y="225254"/>
                </a:moveTo>
                <a:lnTo>
                  <a:pt x="145475" y="234464"/>
                </a:lnTo>
                <a:lnTo>
                  <a:pt x="145475" y="228355"/>
                </a:lnTo>
                <a:lnTo>
                  <a:pt x="150794" y="225254"/>
                </a:lnTo>
                <a:close/>
                <a:moveTo>
                  <a:pt x="162436" y="225254"/>
                </a:moveTo>
                <a:lnTo>
                  <a:pt x="157116" y="234464"/>
                </a:lnTo>
                <a:lnTo>
                  <a:pt x="157116" y="228355"/>
                </a:lnTo>
                <a:lnTo>
                  <a:pt x="162436" y="225254"/>
                </a:lnTo>
                <a:close/>
                <a:moveTo>
                  <a:pt x="174047" y="225254"/>
                </a:moveTo>
                <a:lnTo>
                  <a:pt x="168727" y="234464"/>
                </a:lnTo>
                <a:lnTo>
                  <a:pt x="168727" y="228355"/>
                </a:lnTo>
                <a:lnTo>
                  <a:pt x="174047" y="225254"/>
                </a:lnTo>
                <a:close/>
                <a:moveTo>
                  <a:pt x="185658" y="225254"/>
                </a:moveTo>
                <a:lnTo>
                  <a:pt x="180339" y="234464"/>
                </a:lnTo>
                <a:lnTo>
                  <a:pt x="180339" y="228355"/>
                </a:lnTo>
                <a:lnTo>
                  <a:pt x="185658" y="225254"/>
                </a:lnTo>
                <a:close/>
                <a:moveTo>
                  <a:pt x="197269" y="225254"/>
                </a:moveTo>
                <a:lnTo>
                  <a:pt x="191950" y="234464"/>
                </a:lnTo>
                <a:lnTo>
                  <a:pt x="191950" y="228355"/>
                </a:lnTo>
                <a:lnTo>
                  <a:pt x="197269" y="225254"/>
                </a:lnTo>
                <a:close/>
                <a:moveTo>
                  <a:pt x="208911" y="225254"/>
                </a:moveTo>
                <a:lnTo>
                  <a:pt x="203591" y="234464"/>
                </a:lnTo>
                <a:lnTo>
                  <a:pt x="203591" y="228355"/>
                </a:lnTo>
                <a:lnTo>
                  <a:pt x="208911" y="225254"/>
                </a:lnTo>
                <a:close/>
                <a:moveTo>
                  <a:pt x="220522" y="225254"/>
                </a:moveTo>
                <a:lnTo>
                  <a:pt x="215202" y="234464"/>
                </a:lnTo>
                <a:lnTo>
                  <a:pt x="215202" y="228355"/>
                </a:lnTo>
                <a:lnTo>
                  <a:pt x="220522" y="225254"/>
                </a:lnTo>
                <a:close/>
                <a:moveTo>
                  <a:pt x="232163" y="225254"/>
                </a:moveTo>
                <a:lnTo>
                  <a:pt x="226844" y="234464"/>
                </a:lnTo>
                <a:lnTo>
                  <a:pt x="226844" y="228355"/>
                </a:lnTo>
                <a:lnTo>
                  <a:pt x="232163" y="225254"/>
                </a:lnTo>
                <a:close/>
                <a:moveTo>
                  <a:pt x="243774" y="225254"/>
                </a:moveTo>
                <a:lnTo>
                  <a:pt x="238455" y="234464"/>
                </a:lnTo>
                <a:lnTo>
                  <a:pt x="238455" y="228355"/>
                </a:lnTo>
                <a:lnTo>
                  <a:pt x="243774" y="225254"/>
                </a:lnTo>
                <a:close/>
                <a:moveTo>
                  <a:pt x="255355" y="225254"/>
                </a:moveTo>
                <a:lnTo>
                  <a:pt x="250036" y="234464"/>
                </a:lnTo>
                <a:lnTo>
                  <a:pt x="250036" y="228355"/>
                </a:lnTo>
                <a:lnTo>
                  <a:pt x="255355" y="225254"/>
                </a:lnTo>
                <a:close/>
                <a:moveTo>
                  <a:pt x="266997" y="225254"/>
                </a:moveTo>
                <a:lnTo>
                  <a:pt x="261678" y="234464"/>
                </a:lnTo>
                <a:lnTo>
                  <a:pt x="261678" y="228355"/>
                </a:lnTo>
                <a:lnTo>
                  <a:pt x="266997" y="225254"/>
                </a:lnTo>
                <a:close/>
                <a:moveTo>
                  <a:pt x="278608" y="225254"/>
                </a:moveTo>
                <a:lnTo>
                  <a:pt x="273289" y="234464"/>
                </a:lnTo>
                <a:lnTo>
                  <a:pt x="273289" y="228355"/>
                </a:lnTo>
                <a:lnTo>
                  <a:pt x="278608" y="225254"/>
                </a:lnTo>
                <a:close/>
                <a:moveTo>
                  <a:pt x="457" y="225315"/>
                </a:moveTo>
                <a:lnTo>
                  <a:pt x="5776" y="228355"/>
                </a:lnTo>
                <a:lnTo>
                  <a:pt x="5776" y="234495"/>
                </a:lnTo>
                <a:lnTo>
                  <a:pt x="457" y="225315"/>
                </a:lnTo>
                <a:close/>
                <a:moveTo>
                  <a:pt x="12098" y="225315"/>
                </a:moveTo>
                <a:lnTo>
                  <a:pt x="17418" y="228355"/>
                </a:lnTo>
                <a:lnTo>
                  <a:pt x="17418" y="234495"/>
                </a:lnTo>
                <a:lnTo>
                  <a:pt x="12098" y="225315"/>
                </a:lnTo>
                <a:close/>
                <a:moveTo>
                  <a:pt x="23710" y="225315"/>
                </a:moveTo>
                <a:lnTo>
                  <a:pt x="29029" y="228355"/>
                </a:lnTo>
                <a:lnTo>
                  <a:pt x="29029" y="234495"/>
                </a:lnTo>
                <a:lnTo>
                  <a:pt x="23710" y="225315"/>
                </a:lnTo>
                <a:close/>
                <a:moveTo>
                  <a:pt x="35290" y="225315"/>
                </a:moveTo>
                <a:lnTo>
                  <a:pt x="40610" y="228355"/>
                </a:lnTo>
                <a:lnTo>
                  <a:pt x="40610" y="234495"/>
                </a:lnTo>
                <a:lnTo>
                  <a:pt x="35290" y="225315"/>
                </a:lnTo>
                <a:close/>
                <a:moveTo>
                  <a:pt x="46932" y="225315"/>
                </a:moveTo>
                <a:lnTo>
                  <a:pt x="52251" y="228355"/>
                </a:lnTo>
                <a:lnTo>
                  <a:pt x="52251" y="234495"/>
                </a:lnTo>
                <a:lnTo>
                  <a:pt x="46932" y="225315"/>
                </a:lnTo>
                <a:close/>
                <a:moveTo>
                  <a:pt x="58543" y="225315"/>
                </a:moveTo>
                <a:lnTo>
                  <a:pt x="63862" y="228355"/>
                </a:lnTo>
                <a:lnTo>
                  <a:pt x="63862" y="234495"/>
                </a:lnTo>
                <a:lnTo>
                  <a:pt x="58543" y="225315"/>
                </a:lnTo>
                <a:close/>
                <a:moveTo>
                  <a:pt x="70185" y="225315"/>
                </a:moveTo>
                <a:lnTo>
                  <a:pt x="75504" y="228355"/>
                </a:lnTo>
                <a:lnTo>
                  <a:pt x="75504" y="234495"/>
                </a:lnTo>
                <a:lnTo>
                  <a:pt x="70185" y="225315"/>
                </a:lnTo>
                <a:close/>
                <a:moveTo>
                  <a:pt x="81796" y="225315"/>
                </a:moveTo>
                <a:lnTo>
                  <a:pt x="87115" y="228355"/>
                </a:lnTo>
                <a:lnTo>
                  <a:pt x="87115" y="234495"/>
                </a:lnTo>
                <a:lnTo>
                  <a:pt x="81796" y="225315"/>
                </a:lnTo>
                <a:close/>
                <a:moveTo>
                  <a:pt x="93437" y="225315"/>
                </a:moveTo>
                <a:lnTo>
                  <a:pt x="98757" y="228355"/>
                </a:lnTo>
                <a:lnTo>
                  <a:pt x="98757" y="234495"/>
                </a:lnTo>
                <a:lnTo>
                  <a:pt x="93437" y="225315"/>
                </a:lnTo>
                <a:close/>
                <a:moveTo>
                  <a:pt x="105018" y="225315"/>
                </a:moveTo>
                <a:lnTo>
                  <a:pt x="110337" y="228355"/>
                </a:lnTo>
                <a:lnTo>
                  <a:pt x="110337" y="234495"/>
                </a:lnTo>
                <a:lnTo>
                  <a:pt x="105018" y="225315"/>
                </a:lnTo>
                <a:close/>
                <a:moveTo>
                  <a:pt x="116660" y="225315"/>
                </a:moveTo>
                <a:lnTo>
                  <a:pt x="121979" y="228355"/>
                </a:lnTo>
                <a:lnTo>
                  <a:pt x="121979" y="234495"/>
                </a:lnTo>
                <a:lnTo>
                  <a:pt x="116660" y="225315"/>
                </a:lnTo>
                <a:close/>
                <a:moveTo>
                  <a:pt x="128271" y="225315"/>
                </a:moveTo>
                <a:lnTo>
                  <a:pt x="133590" y="228355"/>
                </a:lnTo>
                <a:lnTo>
                  <a:pt x="133590" y="234495"/>
                </a:lnTo>
                <a:lnTo>
                  <a:pt x="128271" y="225315"/>
                </a:lnTo>
                <a:close/>
                <a:moveTo>
                  <a:pt x="139912" y="225315"/>
                </a:moveTo>
                <a:lnTo>
                  <a:pt x="145232" y="228355"/>
                </a:lnTo>
                <a:lnTo>
                  <a:pt x="145232" y="234495"/>
                </a:lnTo>
                <a:lnTo>
                  <a:pt x="139912" y="225315"/>
                </a:lnTo>
                <a:close/>
                <a:moveTo>
                  <a:pt x="151523" y="225315"/>
                </a:moveTo>
                <a:lnTo>
                  <a:pt x="156843" y="228355"/>
                </a:lnTo>
                <a:lnTo>
                  <a:pt x="156843" y="234495"/>
                </a:lnTo>
                <a:lnTo>
                  <a:pt x="151523" y="225315"/>
                </a:lnTo>
                <a:close/>
                <a:moveTo>
                  <a:pt x="163165" y="225315"/>
                </a:moveTo>
                <a:lnTo>
                  <a:pt x="168484" y="228355"/>
                </a:lnTo>
                <a:lnTo>
                  <a:pt x="168484" y="234495"/>
                </a:lnTo>
                <a:lnTo>
                  <a:pt x="163165" y="225315"/>
                </a:lnTo>
                <a:close/>
                <a:moveTo>
                  <a:pt x="174746" y="225315"/>
                </a:moveTo>
                <a:lnTo>
                  <a:pt x="180065" y="228355"/>
                </a:lnTo>
                <a:lnTo>
                  <a:pt x="180065" y="234495"/>
                </a:lnTo>
                <a:lnTo>
                  <a:pt x="174746" y="225315"/>
                </a:lnTo>
                <a:close/>
                <a:moveTo>
                  <a:pt x="186357" y="225315"/>
                </a:moveTo>
                <a:lnTo>
                  <a:pt x="191676" y="228355"/>
                </a:lnTo>
                <a:lnTo>
                  <a:pt x="191676" y="234495"/>
                </a:lnTo>
                <a:lnTo>
                  <a:pt x="186357" y="225315"/>
                </a:lnTo>
                <a:close/>
                <a:moveTo>
                  <a:pt x="197999" y="225315"/>
                </a:moveTo>
                <a:lnTo>
                  <a:pt x="203318" y="228355"/>
                </a:lnTo>
                <a:lnTo>
                  <a:pt x="203318" y="234495"/>
                </a:lnTo>
                <a:lnTo>
                  <a:pt x="197999" y="225315"/>
                </a:lnTo>
                <a:close/>
                <a:moveTo>
                  <a:pt x="209610" y="225315"/>
                </a:moveTo>
                <a:lnTo>
                  <a:pt x="214929" y="228355"/>
                </a:lnTo>
                <a:lnTo>
                  <a:pt x="214929" y="234495"/>
                </a:lnTo>
                <a:lnTo>
                  <a:pt x="209610" y="225315"/>
                </a:lnTo>
                <a:close/>
                <a:moveTo>
                  <a:pt x="221251" y="225315"/>
                </a:moveTo>
                <a:lnTo>
                  <a:pt x="226570" y="228355"/>
                </a:lnTo>
                <a:lnTo>
                  <a:pt x="226570" y="234495"/>
                </a:lnTo>
                <a:lnTo>
                  <a:pt x="221251" y="225315"/>
                </a:lnTo>
                <a:close/>
                <a:moveTo>
                  <a:pt x="232862" y="225315"/>
                </a:moveTo>
                <a:lnTo>
                  <a:pt x="238182" y="228355"/>
                </a:lnTo>
                <a:lnTo>
                  <a:pt x="238182" y="234495"/>
                </a:lnTo>
                <a:lnTo>
                  <a:pt x="232862" y="225315"/>
                </a:lnTo>
                <a:close/>
                <a:moveTo>
                  <a:pt x="244474" y="225254"/>
                </a:moveTo>
                <a:lnTo>
                  <a:pt x="249793" y="228355"/>
                </a:lnTo>
                <a:lnTo>
                  <a:pt x="249793" y="234495"/>
                </a:lnTo>
                <a:lnTo>
                  <a:pt x="244474" y="225254"/>
                </a:lnTo>
                <a:close/>
                <a:moveTo>
                  <a:pt x="256085" y="225254"/>
                </a:moveTo>
                <a:lnTo>
                  <a:pt x="261404" y="228355"/>
                </a:lnTo>
                <a:lnTo>
                  <a:pt x="261404" y="234495"/>
                </a:lnTo>
                <a:lnTo>
                  <a:pt x="256085" y="225254"/>
                </a:lnTo>
                <a:close/>
                <a:moveTo>
                  <a:pt x="267726" y="225254"/>
                </a:moveTo>
                <a:lnTo>
                  <a:pt x="273046" y="228355"/>
                </a:lnTo>
                <a:lnTo>
                  <a:pt x="273046" y="234495"/>
                </a:lnTo>
                <a:lnTo>
                  <a:pt x="267726" y="225254"/>
                </a:lnTo>
                <a:close/>
                <a:moveTo>
                  <a:pt x="214" y="225376"/>
                </a:moveTo>
                <a:lnTo>
                  <a:pt x="214" y="231485"/>
                </a:lnTo>
                <a:lnTo>
                  <a:pt x="5563" y="234586"/>
                </a:lnTo>
                <a:lnTo>
                  <a:pt x="5473" y="234429"/>
                </a:lnTo>
                <a:lnTo>
                  <a:pt x="5473" y="234429"/>
                </a:lnTo>
                <a:lnTo>
                  <a:pt x="396" y="231485"/>
                </a:lnTo>
                <a:cubicBezTo>
                  <a:pt x="335" y="231455"/>
                  <a:pt x="305" y="231425"/>
                  <a:pt x="305" y="231394"/>
                </a:cubicBezTo>
                <a:lnTo>
                  <a:pt x="305" y="225481"/>
                </a:lnTo>
                <a:lnTo>
                  <a:pt x="305" y="225481"/>
                </a:lnTo>
                <a:lnTo>
                  <a:pt x="244" y="225376"/>
                </a:lnTo>
                <a:close/>
                <a:moveTo>
                  <a:pt x="35108" y="225376"/>
                </a:moveTo>
                <a:lnTo>
                  <a:pt x="40427" y="234586"/>
                </a:lnTo>
                <a:lnTo>
                  <a:pt x="35108" y="231546"/>
                </a:lnTo>
                <a:lnTo>
                  <a:pt x="35108" y="225376"/>
                </a:lnTo>
                <a:close/>
                <a:moveTo>
                  <a:pt x="46689" y="225376"/>
                </a:moveTo>
                <a:lnTo>
                  <a:pt x="52008" y="234586"/>
                </a:lnTo>
                <a:lnTo>
                  <a:pt x="46689" y="231485"/>
                </a:lnTo>
                <a:lnTo>
                  <a:pt x="46689" y="225376"/>
                </a:lnTo>
                <a:close/>
                <a:moveTo>
                  <a:pt x="58330" y="225376"/>
                </a:moveTo>
                <a:lnTo>
                  <a:pt x="63650" y="234586"/>
                </a:lnTo>
                <a:lnTo>
                  <a:pt x="58330" y="231485"/>
                </a:lnTo>
                <a:lnTo>
                  <a:pt x="58330" y="225376"/>
                </a:lnTo>
                <a:close/>
                <a:moveTo>
                  <a:pt x="69941" y="225376"/>
                </a:moveTo>
                <a:lnTo>
                  <a:pt x="75261" y="234586"/>
                </a:lnTo>
                <a:lnTo>
                  <a:pt x="69941" y="231485"/>
                </a:lnTo>
                <a:lnTo>
                  <a:pt x="69941" y="225376"/>
                </a:lnTo>
                <a:close/>
                <a:moveTo>
                  <a:pt x="81583" y="225376"/>
                </a:moveTo>
                <a:lnTo>
                  <a:pt x="86902" y="234586"/>
                </a:lnTo>
                <a:lnTo>
                  <a:pt x="81583" y="231485"/>
                </a:lnTo>
                <a:lnTo>
                  <a:pt x="81583" y="225376"/>
                </a:lnTo>
                <a:close/>
                <a:moveTo>
                  <a:pt x="93194" y="225376"/>
                </a:moveTo>
                <a:lnTo>
                  <a:pt x="98513" y="234586"/>
                </a:lnTo>
                <a:lnTo>
                  <a:pt x="93194" y="231485"/>
                </a:lnTo>
                <a:lnTo>
                  <a:pt x="93194" y="225376"/>
                </a:lnTo>
                <a:close/>
                <a:moveTo>
                  <a:pt x="104836" y="225376"/>
                </a:moveTo>
                <a:lnTo>
                  <a:pt x="110155" y="234586"/>
                </a:lnTo>
                <a:lnTo>
                  <a:pt x="104836" y="231485"/>
                </a:lnTo>
                <a:lnTo>
                  <a:pt x="104836" y="225376"/>
                </a:lnTo>
                <a:close/>
                <a:moveTo>
                  <a:pt x="116416" y="225376"/>
                </a:moveTo>
                <a:lnTo>
                  <a:pt x="121736" y="234586"/>
                </a:lnTo>
                <a:lnTo>
                  <a:pt x="116416" y="231485"/>
                </a:lnTo>
                <a:lnTo>
                  <a:pt x="116416" y="225376"/>
                </a:lnTo>
                <a:close/>
                <a:moveTo>
                  <a:pt x="128058" y="225376"/>
                </a:moveTo>
                <a:lnTo>
                  <a:pt x="133377" y="234586"/>
                </a:lnTo>
                <a:lnTo>
                  <a:pt x="128058" y="231485"/>
                </a:lnTo>
                <a:lnTo>
                  <a:pt x="128058" y="225376"/>
                </a:lnTo>
                <a:close/>
                <a:moveTo>
                  <a:pt x="139669" y="225376"/>
                </a:moveTo>
                <a:lnTo>
                  <a:pt x="144988" y="234586"/>
                </a:lnTo>
                <a:lnTo>
                  <a:pt x="139669" y="231485"/>
                </a:lnTo>
                <a:lnTo>
                  <a:pt x="139669" y="225376"/>
                </a:lnTo>
                <a:close/>
                <a:moveTo>
                  <a:pt x="151311" y="225376"/>
                </a:moveTo>
                <a:lnTo>
                  <a:pt x="156630" y="234586"/>
                </a:lnTo>
                <a:lnTo>
                  <a:pt x="151311" y="231485"/>
                </a:lnTo>
                <a:lnTo>
                  <a:pt x="151311" y="225376"/>
                </a:lnTo>
                <a:close/>
                <a:moveTo>
                  <a:pt x="162922" y="225376"/>
                </a:moveTo>
                <a:lnTo>
                  <a:pt x="168241" y="234586"/>
                </a:lnTo>
                <a:lnTo>
                  <a:pt x="162922" y="231485"/>
                </a:lnTo>
                <a:lnTo>
                  <a:pt x="162922" y="225376"/>
                </a:lnTo>
                <a:close/>
                <a:moveTo>
                  <a:pt x="174503" y="225376"/>
                </a:moveTo>
                <a:lnTo>
                  <a:pt x="179822" y="234586"/>
                </a:lnTo>
                <a:lnTo>
                  <a:pt x="174503" y="231485"/>
                </a:lnTo>
                <a:lnTo>
                  <a:pt x="174503" y="225376"/>
                </a:lnTo>
                <a:close/>
                <a:moveTo>
                  <a:pt x="186144" y="225376"/>
                </a:moveTo>
                <a:lnTo>
                  <a:pt x="191463" y="234586"/>
                </a:lnTo>
                <a:lnTo>
                  <a:pt x="186144" y="231485"/>
                </a:lnTo>
                <a:lnTo>
                  <a:pt x="186144" y="225376"/>
                </a:lnTo>
                <a:close/>
                <a:moveTo>
                  <a:pt x="197755" y="225376"/>
                </a:moveTo>
                <a:lnTo>
                  <a:pt x="203075" y="234586"/>
                </a:lnTo>
                <a:lnTo>
                  <a:pt x="197755" y="231485"/>
                </a:lnTo>
                <a:lnTo>
                  <a:pt x="197755" y="225376"/>
                </a:lnTo>
                <a:close/>
                <a:moveTo>
                  <a:pt x="209397" y="225376"/>
                </a:moveTo>
                <a:lnTo>
                  <a:pt x="214716" y="234586"/>
                </a:lnTo>
                <a:lnTo>
                  <a:pt x="209397" y="231485"/>
                </a:lnTo>
                <a:lnTo>
                  <a:pt x="209397" y="225376"/>
                </a:lnTo>
                <a:close/>
                <a:moveTo>
                  <a:pt x="221008" y="225376"/>
                </a:moveTo>
                <a:lnTo>
                  <a:pt x="226327" y="234586"/>
                </a:lnTo>
                <a:lnTo>
                  <a:pt x="221008" y="231485"/>
                </a:lnTo>
                <a:lnTo>
                  <a:pt x="221008" y="225376"/>
                </a:lnTo>
                <a:close/>
                <a:moveTo>
                  <a:pt x="232650" y="225376"/>
                </a:moveTo>
                <a:lnTo>
                  <a:pt x="237969" y="234586"/>
                </a:lnTo>
                <a:lnTo>
                  <a:pt x="232650" y="231485"/>
                </a:lnTo>
                <a:lnTo>
                  <a:pt x="232650" y="225376"/>
                </a:lnTo>
                <a:close/>
                <a:moveTo>
                  <a:pt x="244230" y="225376"/>
                </a:moveTo>
                <a:lnTo>
                  <a:pt x="249550" y="234586"/>
                </a:lnTo>
                <a:lnTo>
                  <a:pt x="244230" y="231485"/>
                </a:lnTo>
                <a:lnTo>
                  <a:pt x="244230" y="225376"/>
                </a:lnTo>
                <a:close/>
                <a:moveTo>
                  <a:pt x="255872" y="225376"/>
                </a:moveTo>
                <a:lnTo>
                  <a:pt x="261191" y="234586"/>
                </a:lnTo>
                <a:lnTo>
                  <a:pt x="255872" y="231546"/>
                </a:lnTo>
                <a:lnTo>
                  <a:pt x="255872" y="225376"/>
                </a:lnTo>
                <a:close/>
                <a:moveTo>
                  <a:pt x="267483" y="225376"/>
                </a:moveTo>
                <a:lnTo>
                  <a:pt x="272802" y="234586"/>
                </a:lnTo>
                <a:lnTo>
                  <a:pt x="267483" y="231546"/>
                </a:lnTo>
                <a:lnTo>
                  <a:pt x="267483" y="225376"/>
                </a:lnTo>
                <a:close/>
                <a:moveTo>
                  <a:pt x="267210" y="225406"/>
                </a:moveTo>
                <a:lnTo>
                  <a:pt x="267210" y="231546"/>
                </a:lnTo>
                <a:lnTo>
                  <a:pt x="261890" y="234616"/>
                </a:lnTo>
                <a:lnTo>
                  <a:pt x="261890" y="234616"/>
                </a:lnTo>
                <a:lnTo>
                  <a:pt x="267210" y="225406"/>
                </a:lnTo>
                <a:close/>
                <a:moveTo>
                  <a:pt x="278851" y="225406"/>
                </a:moveTo>
                <a:lnTo>
                  <a:pt x="278851" y="231546"/>
                </a:lnTo>
                <a:lnTo>
                  <a:pt x="273532" y="234616"/>
                </a:lnTo>
                <a:lnTo>
                  <a:pt x="273532" y="234616"/>
                </a:lnTo>
                <a:lnTo>
                  <a:pt x="278851" y="225406"/>
                </a:lnTo>
                <a:close/>
                <a:moveTo>
                  <a:pt x="11582" y="225376"/>
                </a:moveTo>
                <a:lnTo>
                  <a:pt x="11582" y="231546"/>
                </a:lnTo>
                <a:lnTo>
                  <a:pt x="6262" y="234616"/>
                </a:lnTo>
                <a:lnTo>
                  <a:pt x="6262" y="234616"/>
                </a:lnTo>
                <a:lnTo>
                  <a:pt x="11582" y="225376"/>
                </a:lnTo>
                <a:close/>
                <a:moveTo>
                  <a:pt x="11855" y="225376"/>
                </a:moveTo>
                <a:lnTo>
                  <a:pt x="17174" y="234616"/>
                </a:lnTo>
                <a:lnTo>
                  <a:pt x="11855" y="231546"/>
                </a:lnTo>
                <a:lnTo>
                  <a:pt x="11855" y="225376"/>
                </a:lnTo>
                <a:close/>
                <a:moveTo>
                  <a:pt x="23223" y="225406"/>
                </a:moveTo>
                <a:lnTo>
                  <a:pt x="23223" y="231546"/>
                </a:lnTo>
                <a:lnTo>
                  <a:pt x="17904" y="234616"/>
                </a:lnTo>
                <a:lnTo>
                  <a:pt x="23223" y="225406"/>
                </a:lnTo>
                <a:close/>
                <a:moveTo>
                  <a:pt x="23497" y="225376"/>
                </a:moveTo>
                <a:lnTo>
                  <a:pt x="28816" y="234616"/>
                </a:lnTo>
                <a:lnTo>
                  <a:pt x="23497" y="231546"/>
                </a:lnTo>
                <a:lnTo>
                  <a:pt x="23497" y="225376"/>
                </a:lnTo>
                <a:close/>
                <a:moveTo>
                  <a:pt x="34834" y="225376"/>
                </a:moveTo>
                <a:lnTo>
                  <a:pt x="34834" y="231546"/>
                </a:lnTo>
                <a:lnTo>
                  <a:pt x="29515" y="234616"/>
                </a:lnTo>
                <a:lnTo>
                  <a:pt x="34834" y="225376"/>
                </a:lnTo>
                <a:close/>
                <a:moveTo>
                  <a:pt x="46446" y="225376"/>
                </a:moveTo>
                <a:lnTo>
                  <a:pt x="46446" y="231546"/>
                </a:lnTo>
                <a:lnTo>
                  <a:pt x="41126" y="234616"/>
                </a:lnTo>
                <a:lnTo>
                  <a:pt x="46446" y="225376"/>
                </a:lnTo>
                <a:close/>
                <a:moveTo>
                  <a:pt x="58057" y="225376"/>
                </a:moveTo>
                <a:lnTo>
                  <a:pt x="58057" y="231546"/>
                </a:lnTo>
                <a:lnTo>
                  <a:pt x="52737" y="234616"/>
                </a:lnTo>
                <a:lnTo>
                  <a:pt x="58057" y="225376"/>
                </a:lnTo>
                <a:close/>
                <a:moveTo>
                  <a:pt x="69698" y="225376"/>
                </a:moveTo>
                <a:lnTo>
                  <a:pt x="69698" y="231546"/>
                </a:lnTo>
                <a:lnTo>
                  <a:pt x="64379" y="234616"/>
                </a:lnTo>
                <a:lnTo>
                  <a:pt x="69698" y="225376"/>
                </a:lnTo>
                <a:close/>
                <a:moveTo>
                  <a:pt x="81309" y="225376"/>
                </a:moveTo>
                <a:lnTo>
                  <a:pt x="81309" y="231546"/>
                </a:lnTo>
                <a:lnTo>
                  <a:pt x="75990" y="234616"/>
                </a:lnTo>
                <a:lnTo>
                  <a:pt x="81309" y="225376"/>
                </a:lnTo>
                <a:close/>
                <a:moveTo>
                  <a:pt x="92951" y="225376"/>
                </a:moveTo>
                <a:lnTo>
                  <a:pt x="92951" y="231546"/>
                </a:lnTo>
                <a:lnTo>
                  <a:pt x="87632" y="234616"/>
                </a:lnTo>
                <a:lnTo>
                  <a:pt x="92951" y="225376"/>
                </a:lnTo>
                <a:close/>
                <a:moveTo>
                  <a:pt x="104562" y="225376"/>
                </a:moveTo>
                <a:lnTo>
                  <a:pt x="104562" y="231546"/>
                </a:lnTo>
                <a:lnTo>
                  <a:pt x="99243" y="234616"/>
                </a:lnTo>
                <a:lnTo>
                  <a:pt x="104562" y="225376"/>
                </a:lnTo>
                <a:close/>
                <a:moveTo>
                  <a:pt x="116143" y="225376"/>
                </a:moveTo>
                <a:lnTo>
                  <a:pt x="116143" y="231546"/>
                </a:lnTo>
                <a:lnTo>
                  <a:pt x="110824" y="234616"/>
                </a:lnTo>
                <a:lnTo>
                  <a:pt x="116143" y="225376"/>
                </a:lnTo>
                <a:close/>
                <a:moveTo>
                  <a:pt x="127784" y="225376"/>
                </a:moveTo>
                <a:lnTo>
                  <a:pt x="127784" y="231546"/>
                </a:lnTo>
                <a:lnTo>
                  <a:pt x="122465" y="234616"/>
                </a:lnTo>
                <a:lnTo>
                  <a:pt x="127784" y="225376"/>
                </a:lnTo>
                <a:close/>
                <a:moveTo>
                  <a:pt x="139396" y="225376"/>
                </a:moveTo>
                <a:lnTo>
                  <a:pt x="139396" y="231546"/>
                </a:lnTo>
                <a:lnTo>
                  <a:pt x="134076" y="234616"/>
                </a:lnTo>
                <a:lnTo>
                  <a:pt x="139396" y="225376"/>
                </a:lnTo>
                <a:close/>
                <a:moveTo>
                  <a:pt x="151037" y="225376"/>
                </a:moveTo>
                <a:lnTo>
                  <a:pt x="151037" y="231546"/>
                </a:lnTo>
                <a:lnTo>
                  <a:pt x="145718" y="234616"/>
                </a:lnTo>
                <a:lnTo>
                  <a:pt x="151037" y="225376"/>
                </a:lnTo>
                <a:close/>
                <a:moveTo>
                  <a:pt x="162648" y="225376"/>
                </a:moveTo>
                <a:lnTo>
                  <a:pt x="162648" y="231546"/>
                </a:lnTo>
                <a:lnTo>
                  <a:pt x="157329" y="234616"/>
                </a:lnTo>
                <a:lnTo>
                  <a:pt x="162648" y="225376"/>
                </a:lnTo>
                <a:close/>
                <a:moveTo>
                  <a:pt x="174290" y="225376"/>
                </a:moveTo>
                <a:lnTo>
                  <a:pt x="174290" y="231546"/>
                </a:lnTo>
                <a:lnTo>
                  <a:pt x="168971" y="234616"/>
                </a:lnTo>
                <a:lnTo>
                  <a:pt x="174290" y="225376"/>
                </a:lnTo>
                <a:close/>
                <a:moveTo>
                  <a:pt x="185871" y="225406"/>
                </a:moveTo>
                <a:lnTo>
                  <a:pt x="185871" y="231546"/>
                </a:lnTo>
                <a:lnTo>
                  <a:pt x="180551" y="234616"/>
                </a:lnTo>
                <a:lnTo>
                  <a:pt x="185871" y="225406"/>
                </a:lnTo>
                <a:close/>
                <a:moveTo>
                  <a:pt x="197512" y="225376"/>
                </a:moveTo>
                <a:lnTo>
                  <a:pt x="197512" y="231546"/>
                </a:lnTo>
                <a:lnTo>
                  <a:pt x="192193" y="234616"/>
                </a:lnTo>
                <a:lnTo>
                  <a:pt x="197512" y="225376"/>
                </a:lnTo>
                <a:close/>
                <a:moveTo>
                  <a:pt x="209123" y="225376"/>
                </a:moveTo>
                <a:lnTo>
                  <a:pt x="209123" y="231546"/>
                </a:lnTo>
                <a:lnTo>
                  <a:pt x="203804" y="234616"/>
                </a:lnTo>
                <a:lnTo>
                  <a:pt x="209123" y="225376"/>
                </a:lnTo>
                <a:close/>
                <a:moveTo>
                  <a:pt x="220765" y="225376"/>
                </a:moveTo>
                <a:lnTo>
                  <a:pt x="220765" y="231546"/>
                </a:lnTo>
                <a:lnTo>
                  <a:pt x="215446" y="234616"/>
                </a:lnTo>
                <a:lnTo>
                  <a:pt x="220765" y="225376"/>
                </a:lnTo>
                <a:close/>
                <a:moveTo>
                  <a:pt x="232376" y="225376"/>
                </a:moveTo>
                <a:lnTo>
                  <a:pt x="232376" y="231546"/>
                </a:lnTo>
                <a:lnTo>
                  <a:pt x="227057" y="234616"/>
                </a:lnTo>
                <a:lnTo>
                  <a:pt x="232376" y="225376"/>
                </a:lnTo>
                <a:close/>
                <a:moveTo>
                  <a:pt x="243957" y="225376"/>
                </a:moveTo>
                <a:lnTo>
                  <a:pt x="243957" y="231546"/>
                </a:lnTo>
                <a:lnTo>
                  <a:pt x="238638" y="234616"/>
                </a:lnTo>
                <a:lnTo>
                  <a:pt x="243957" y="225376"/>
                </a:lnTo>
                <a:close/>
                <a:moveTo>
                  <a:pt x="255598" y="225406"/>
                </a:moveTo>
                <a:lnTo>
                  <a:pt x="255598" y="231546"/>
                </a:lnTo>
                <a:lnTo>
                  <a:pt x="250279" y="234616"/>
                </a:lnTo>
                <a:lnTo>
                  <a:pt x="255598" y="225406"/>
                </a:lnTo>
                <a:close/>
                <a:moveTo>
                  <a:pt x="11703" y="231759"/>
                </a:moveTo>
                <a:lnTo>
                  <a:pt x="17023" y="234829"/>
                </a:lnTo>
                <a:lnTo>
                  <a:pt x="6384" y="234829"/>
                </a:lnTo>
                <a:lnTo>
                  <a:pt x="11703" y="231759"/>
                </a:lnTo>
                <a:close/>
                <a:moveTo>
                  <a:pt x="23345" y="231759"/>
                </a:moveTo>
                <a:lnTo>
                  <a:pt x="28664" y="234829"/>
                </a:lnTo>
                <a:lnTo>
                  <a:pt x="18026" y="234829"/>
                </a:lnTo>
                <a:lnTo>
                  <a:pt x="23345" y="231759"/>
                </a:lnTo>
                <a:close/>
                <a:moveTo>
                  <a:pt x="34956" y="231759"/>
                </a:moveTo>
                <a:lnTo>
                  <a:pt x="40275" y="234829"/>
                </a:lnTo>
                <a:lnTo>
                  <a:pt x="29637" y="234829"/>
                </a:lnTo>
                <a:lnTo>
                  <a:pt x="34956" y="231759"/>
                </a:lnTo>
                <a:close/>
                <a:moveTo>
                  <a:pt x="46598" y="231759"/>
                </a:moveTo>
                <a:lnTo>
                  <a:pt x="51886" y="234829"/>
                </a:lnTo>
                <a:lnTo>
                  <a:pt x="41278" y="234829"/>
                </a:lnTo>
                <a:lnTo>
                  <a:pt x="46598" y="231759"/>
                </a:lnTo>
                <a:close/>
                <a:moveTo>
                  <a:pt x="58209" y="231759"/>
                </a:moveTo>
                <a:lnTo>
                  <a:pt x="63528" y="234829"/>
                </a:lnTo>
                <a:lnTo>
                  <a:pt x="52889" y="234829"/>
                </a:lnTo>
                <a:lnTo>
                  <a:pt x="58209" y="231759"/>
                </a:lnTo>
                <a:close/>
                <a:moveTo>
                  <a:pt x="69850" y="231759"/>
                </a:moveTo>
                <a:lnTo>
                  <a:pt x="75169" y="234829"/>
                </a:lnTo>
                <a:lnTo>
                  <a:pt x="64531" y="234829"/>
                </a:lnTo>
                <a:lnTo>
                  <a:pt x="69850" y="231759"/>
                </a:lnTo>
                <a:close/>
                <a:moveTo>
                  <a:pt x="81431" y="231759"/>
                </a:moveTo>
                <a:lnTo>
                  <a:pt x="86750" y="234829"/>
                </a:lnTo>
                <a:lnTo>
                  <a:pt x="76112" y="234829"/>
                </a:lnTo>
                <a:lnTo>
                  <a:pt x="81431" y="231759"/>
                </a:lnTo>
                <a:close/>
                <a:moveTo>
                  <a:pt x="93042" y="231759"/>
                </a:moveTo>
                <a:lnTo>
                  <a:pt x="98361" y="234829"/>
                </a:lnTo>
                <a:lnTo>
                  <a:pt x="87723" y="234829"/>
                </a:lnTo>
                <a:lnTo>
                  <a:pt x="93042" y="231759"/>
                </a:lnTo>
                <a:close/>
                <a:moveTo>
                  <a:pt x="104684" y="231759"/>
                </a:moveTo>
                <a:lnTo>
                  <a:pt x="110003" y="234829"/>
                </a:lnTo>
                <a:lnTo>
                  <a:pt x="99364" y="234829"/>
                </a:lnTo>
                <a:lnTo>
                  <a:pt x="104684" y="231759"/>
                </a:lnTo>
                <a:close/>
                <a:moveTo>
                  <a:pt x="116295" y="231759"/>
                </a:moveTo>
                <a:lnTo>
                  <a:pt x="121614" y="234829"/>
                </a:lnTo>
                <a:lnTo>
                  <a:pt x="110976" y="234829"/>
                </a:lnTo>
                <a:lnTo>
                  <a:pt x="116295" y="231759"/>
                </a:lnTo>
                <a:close/>
                <a:moveTo>
                  <a:pt x="127936" y="231759"/>
                </a:moveTo>
                <a:lnTo>
                  <a:pt x="133256" y="234829"/>
                </a:lnTo>
                <a:lnTo>
                  <a:pt x="122617" y="234829"/>
                </a:lnTo>
                <a:lnTo>
                  <a:pt x="127936" y="231759"/>
                </a:lnTo>
                <a:close/>
                <a:moveTo>
                  <a:pt x="139548" y="231759"/>
                </a:moveTo>
                <a:lnTo>
                  <a:pt x="144867" y="234829"/>
                </a:lnTo>
                <a:lnTo>
                  <a:pt x="134228" y="234829"/>
                </a:lnTo>
                <a:lnTo>
                  <a:pt x="139548" y="231759"/>
                </a:lnTo>
                <a:close/>
                <a:moveTo>
                  <a:pt x="151159" y="231759"/>
                </a:moveTo>
                <a:lnTo>
                  <a:pt x="156478" y="234829"/>
                </a:lnTo>
                <a:lnTo>
                  <a:pt x="145840" y="234829"/>
                </a:lnTo>
                <a:lnTo>
                  <a:pt x="151159" y="231759"/>
                </a:lnTo>
                <a:close/>
                <a:moveTo>
                  <a:pt x="162770" y="231759"/>
                </a:moveTo>
                <a:lnTo>
                  <a:pt x="168089" y="234829"/>
                </a:lnTo>
                <a:lnTo>
                  <a:pt x="157451" y="234829"/>
                </a:lnTo>
                <a:lnTo>
                  <a:pt x="162770" y="231759"/>
                </a:lnTo>
                <a:close/>
                <a:moveTo>
                  <a:pt x="174411" y="231759"/>
                </a:moveTo>
                <a:lnTo>
                  <a:pt x="179731" y="234829"/>
                </a:lnTo>
                <a:lnTo>
                  <a:pt x="169092" y="234829"/>
                </a:lnTo>
                <a:lnTo>
                  <a:pt x="174411" y="231759"/>
                </a:lnTo>
                <a:close/>
                <a:moveTo>
                  <a:pt x="186023" y="231759"/>
                </a:moveTo>
                <a:lnTo>
                  <a:pt x="191342" y="234829"/>
                </a:lnTo>
                <a:lnTo>
                  <a:pt x="180703" y="234829"/>
                </a:lnTo>
                <a:lnTo>
                  <a:pt x="186023" y="231759"/>
                </a:lnTo>
                <a:close/>
                <a:moveTo>
                  <a:pt x="197634" y="231759"/>
                </a:moveTo>
                <a:lnTo>
                  <a:pt x="202953" y="234829"/>
                </a:lnTo>
                <a:lnTo>
                  <a:pt x="192345" y="234829"/>
                </a:lnTo>
                <a:lnTo>
                  <a:pt x="197634" y="231759"/>
                </a:lnTo>
                <a:close/>
                <a:moveTo>
                  <a:pt x="209275" y="231759"/>
                </a:moveTo>
                <a:lnTo>
                  <a:pt x="214595" y="234829"/>
                </a:lnTo>
                <a:lnTo>
                  <a:pt x="203956" y="234829"/>
                </a:lnTo>
                <a:lnTo>
                  <a:pt x="209275" y="231759"/>
                </a:lnTo>
                <a:close/>
                <a:moveTo>
                  <a:pt x="220856" y="231759"/>
                </a:moveTo>
                <a:lnTo>
                  <a:pt x="226175" y="234829"/>
                </a:lnTo>
                <a:lnTo>
                  <a:pt x="215537" y="234829"/>
                </a:lnTo>
                <a:lnTo>
                  <a:pt x="220856" y="231759"/>
                </a:lnTo>
                <a:close/>
                <a:moveTo>
                  <a:pt x="232498" y="231759"/>
                </a:moveTo>
                <a:lnTo>
                  <a:pt x="237817" y="234829"/>
                </a:lnTo>
                <a:lnTo>
                  <a:pt x="227178" y="234829"/>
                </a:lnTo>
                <a:lnTo>
                  <a:pt x="232498" y="231759"/>
                </a:lnTo>
                <a:close/>
                <a:moveTo>
                  <a:pt x="244109" y="231759"/>
                </a:moveTo>
                <a:lnTo>
                  <a:pt x="249428" y="234829"/>
                </a:lnTo>
                <a:lnTo>
                  <a:pt x="238790" y="234829"/>
                </a:lnTo>
                <a:lnTo>
                  <a:pt x="244109" y="231759"/>
                </a:lnTo>
                <a:close/>
                <a:moveTo>
                  <a:pt x="255750" y="231759"/>
                </a:moveTo>
                <a:lnTo>
                  <a:pt x="261070" y="234829"/>
                </a:lnTo>
                <a:lnTo>
                  <a:pt x="250431" y="234829"/>
                </a:lnTo>
                <a:lnTo>
                  <a:pt x="255750" y="231759"/>
                </a:lnTo>
                <a:close/>
                <a:moveTo>
                  <a:pt x="267362" y="231759"/>
                </a:moveTo>
                <a:lnTo>
                  <a:pt x="272681" y="234829"/>
                </a:lnTo>
                <a:lnTo>
                  <a:pt x="262042" y="234829"/>
                </a:lnTo>
                <a:lnTo>
                  <a:pt x="267362" y="231759"/>
                </a:lnTo>
                <a:close/>
                <a:moveTo>
                  <a:pt x="279003" y="231759"/>
                </a:moveTo>
                <a:lnTo>
                  <a:pt x="284322" y="234829"/>
                </a:lnTo>
                <a:lnTo>
                  <a:pt x="273684" y="234829"/>
                </a:lnTo>
                <a:lnTo>
                  <a:pt x="279003" y="231759"/>
                </a:lnTo>
                <a:close/>
                <a:moveTo>
                  <a:pt x="17023" y="235103"/>
                </a:moveTo>
                <a:lnTo>
                  <a:pt x="11703" y="238173"/>
                </a:lnTo>
                <a:lnTo>
                  <a:pt x="6384" y="235103"/>
                </a:lnTo>
                <a:close/>
                <a:moveTo>
                  <a:pt x="28664" y="235103"/>
                </a:moveTo>
                <a:lnTo>
                  <a:pt x="23345" y="238173"/>
                </a:lnTo>
                <a:lnTo>
                  <a:pt x="18026" y="235103"/>
                </a:lnTo>
                <a:close/>
                <a:moveTo>
                  <a:pt x="40275" y="235103"/>
                </a:moveTo>
                <a:lnTo>
                  <a:pt x="34956" y="238173"/>
                </a:lnTo>
                <a:lnTo>
                  <a:pt x="29637" y="235103"/>
                </a:lnTo>
                <a:close/>
                <a:moveTo>
                  <a:pt x="51886" y="235103"/>
                </a:moveTo>
                <a:lnTo>
                  <a:pt x="46598" y="238173"/>
                </a:lnTo>
                <a:lnTo>
                  <a:pt x="41278" y="235103"/>
                </a:lnTo>
                <a:close/>
                <a:moveTo>
                  <a:pt x="63528" y="235103"/>
                </a:moveTo>
                <a:lnTo>
                  <a:pt x="58209" y="238173"/>
                </a:lnTo>
                <a:lnTo>
                  <a:pt x="52889" y="235103"/>
                </a:lnTo>
                <a:close/>
                <a:moveTo>
                  <a:pt x="75169" y="235103"/>
                </a:moveTo>
                <a:lnTo>
                  <a:pt x="69850" y="238173"/>
                </a:lnTo>
                <a:lnTo>
                  <a:pt x="64531" y="235103"/>
                </a:lnTo>
                <a:close/>
                <a:moveTo>
                  <a:pt x="86750" y="235103"/>
                </a:moveTo>
                <a:lnTo>
                  <a:pt x="81431" y="238173"/>
                </a:lnTo>
                <a:lnTo>
                  <a:pt x="76112" y="235103"/>
                </a:lnTo>
                <a:close/>
                <a:moveTo>
                  <a:pt x="98361" y="235103"/>
                </a:moveTo>
                <a:lnTo>
                  <a:pt x="93042" y="238173"/>
                </a:lnTo>
                <a:lnTo>
                  <a:pt x="87723" y="235103"/>
                </a:lnTo>
                <a:close/>
                <a:moveTo>
                  <a:pt x="110003" y="235103"/>
                </a:moveTo>
                <a:lnTo>
                  <a:pt x="104684" y="238173"/>
                </a:lnTo>
                <a:lnTo>
                  <a:pt x="99364" y="235103"/>
                </a:lnTo>
                <a:close/>
                <a:moveTo>
                  <a:pt x="121614" y="235103"/>
                </a:moveTo>
                <a:lnTo>
                  <a:pt x="116295" y="238173"/>
                </a:lnTo>
                <a:lnTo>
                  <a:pt x="110976" y="235103"/>
                </a:lnTo>
                <a:close/>
                <a:moveTo>
                  <a:pt x="133256" y="235103"/>
                </a:moveTo>
                <a:lnTo>
                  <a:pt x="127936" y="238173"/>
                </a:lnTo>
                <a:lnTo>
                  <a:pt x="122617" y="235103"/>
                </a:lnTo>
                <a:close/>
                <a:moveTo>
                  <a:pt x="144867" y="235103"/>
                </a:moveTo>
                <a:lnTo>
                  <a:pt x="139548" y="238173"/>
                </a:lnTo>
                <a:lnTo>
                  <a:pt x="134228" y="235103"/>
                </a:lnTo>
                <a:close/>
                <a:moveTo>
                  <a:pt x="156478" y="235103"/>
                </a:moveTo>
                <a:lnTo>
                  <a:pt x="151159" y="238173"/>
                </a:lnTo>
                <a:lnTo>
                  <a:pt x="145840" y="235103"/>
                </a:lnTo>
                <a:close/>
                <a:moveTo>
                  <a:pt x="168089" y="235103"/>
                </a:moveTo>
                <a:lnTo>
                  <a:pt x="162770" y="238173"/>
                </a:lnTo>
                <a:lnTo>
                  <a:pt x="157451" y="235103"/>
                </a:lnTo>
                <a:close/>
                <a:moveTo>
                  <a:pt x="179731" y="235103"/>
                </a:moveTo>
                <a:lnTo>
                  <a:pt x="174411" y="238173"/>
                </a:lnTo>
                <a:lnTo>
                  <a:pt x="169092" y="235103"/>
                </a:lnTo>
                <a:close/>
                <a:moveTo>
                  <a:pt x="191342" y="235103"/>
                </a:moveTo>
                <a:lnTo>
                  <a:pt x="186023" y="238173"/>
                </a:lnTo>
                <a:lnTo>
                  <a:pt x="180703" y="235103"/>
                </a:lnTo>
                <a:close/>
                <a:moveTo>
                  <a:pt x="202953" y="235103"/>
                </a:moveTo>
                <a:lnTo>
                  <a:pt x="197634" y="238173"/>
                </a:lnTo>
                <a:lnTo>
                  <a:pt x="192315" y="235103"/>
                </a:lnTo>
                <a:close/>
                <a:moveTo>
                  <a:pt x="214564" y="235103"/>
                </a:moveTo>
                <a:lnTo>
                  <a:pt x="209245" y="238173"/>
                </a:lnTo>
                <a:lnTo>
                  <a:pt x="203926" y="235103"/>
                </a:lnTo>
                <a:close/>
                <a:moveTo>
                  <a:pt x="226175" y="235103"/>
                </a:moveTo>
                <a:lnTo>
                  <a:pt x="220856" y="238173"/>
                </a:lnTo>
                <a:lnTo>
                  <a:pt x="215537" y="235103"/>
                </a:lnTo>
                <a:close/>
                <a:moveTo>
                  <a:pt x="237817" y="235103"/>
                </a:moveTo>
                <a:lnTo>
                  <a:pt x="232498" y="238173"/>
                </a:lnTo>
                <a:lnTo>
                  <a:pt x="227178" y="235103"/>
                </a:lnTo>
                <a:close/>
                <a:moveTo>
                  <a:pt x="249428" y="235103"/>
                </a:moveTo>
                <a:lnTo>
                  <a:pt x="244109" y="238173"/>
                </a:lnTo>
                <a:lnTo>
                  <a:pt x="238790" y="235103"/>
                </a:lnTo>
                <a:close/>
                <a:moveTo>
                  <a:pt x="261070" y="235103"/>
                </a:moveTo>
                <a:lnTo>
                  <a:pt x="255750" y="238173"/>
                </a:lnTo>
                <a:lnTo>
                  <a:pt x="250431" y="235103"/>
                </a:lnTo>
                <a:close/>
                <a:moveTo>
                  <a:pt x="272681" y="235103"/>
                </a:moveTo>
                <a:lnTo>
                  <a:pt x="267362" y="238173"/>
                </a:lnTo>
                <a:lnTo>
                  <a:pt x="262042" y="235103"/>
                </a:lnTo>
                <a:close/>
                <a:moveTo>
                  <a:pt x="284292" y="235103"/>
                </a:moveTo>
                <a:lnTo>
                  <a:pt x="278973" y="238173"/>
                </a:lnTo>
                <a:lnTo>
                  <a:pt x="273653" y="235103"/>
                </a:lnTo>
                <a:close/>
                <a:moveTo>
                  <a:pt x="6050" y="235437"/>
                </a:moveTo>
                <a:lnTo>
                  <a:pt x="6050" y="241399"/>
                </a:lnTo>
                <a:lnTo>
                  <a:pt x="6050" y="241399"/>
                </a:lnTo>
                <a:lnTo>
                  <a:pt x="6110" y="241364"/>
                </a:lnTo>
                <a:lnTo>
                  <a:pt x="6110" y="235543"/>
                </a:lnTo>
                <a:lnTo>
                  <a:pt x="6110" y="235543"/>
                </a:lnTo>
                <a:lnTo>
                  <a:pt x="6050" y="235437"/>
                </a:lnTo>
                <a:close/>
                <a:moveTo>
                  <a:pt x="17174" y="235346"/>
                </a:moveTo>
                <a:lnTo>
                  <a:pt x="11855" y="244525"/>
                </a:lnTo>
                <a:lnTo>
                  <a:pt x="11855" y="238416"/>
                </a:lnTo>
                <a:lnTo>
                  <a:pt x="17174" y="235346"/>
                </a:lnTo>
                <a:close/>
                <a:moveTo>
                  <a:pt x="28816" y="235346"/>
                </a:moveTo>
                <a:lnTo>
                  <a:pt x="23497" y="244525"/>
                </a:lnTo>
                <a:lnTo>
                  <a:pt x="23497" y="238416"/>
                </a:lnTo>
                <a:lnTo>
                  <a:pt x="28816" y="235346"/>
                </a:lnTo>
                <a:close/>
                <a:moveTo>
                  <a:pt x="40427" y="235346"/>
                </a:moveTo>
                <a:lnTo>
                  <a:pt x="35108" y="244525"/>
                </a:lnTo>
                <a:lnTo>
                  <a:pt x="35108" y="238416"/>
                </a:lnTo>
                <a:lnTo>
                  <a:pt x="40427" y="235346"/>
                </a:lnTo>
                <a:close/>
                <a:moveTo>
                  <a:pt x="52008" y="235346"/>
                </a:moveTo>
                <a:lnTo>
                  <a:pt x="46689" y="244525"/>
                </a:lnTo>
                <a:lnTo>
                  <a:pt x="46689" y="238416"/>
                </a:lnTo>
                <a:lnTo>
                  <a:pt x="52008" y="235346"/>
                </a:lnTo>
                <a:close/>
                <a:moveTo>
                  <a:pt x="63650" y="235346"/>
                </a:moveTo>
                <a:lnTo>
                  <a:pt x="58330" y="244525"/>
                </a:lnTo>
                <a:lnTo>
                  <a:pt x="58330" y="238416"/>
                </a:lnTo>
                <a:lnTo>
                  <a:pt x="63650" y="235346"/>
                </a:lnTo>
                <a:close/>
                <a:moveTo>
                  <a:pt x="75261" y="235346"/>
                </a:moveTo>
                <a:lnTo>
                  <a:pt x="69941" y="244525"/>
                </a:lnTo>
                <a:lnTo>
                  <a:pt x="69941" y="238416"/>
                </a:lnTo>
                <a:lnTo>
                  <a:pt x="75261" y="235346"/>
                </a:lnTo>
                <a:close/>
                <a:moveTo>
                  <a:pt x="86902" y="235346"/>
                </a:moveTo>
                <a:lnTo>
                  <a:pt x="81583" y="244525"/>
                </a:lnTo>
                <a:lnTo>
                  <a:pt x="81583" y="238416"/>
                </a:lnTo>
                <a:lnTo>
                  <a:pt x="86902" y="235346"/>
                </a:lnTo>
                <a:close/>
                <a:moveTo>
                  <a:pt x="98513" y="235346"/>
                </a:moveTo>
                <a:lnTo>
                  <a:pt x="93194" y="244525"/>
                </a:lnTo>
                <a:lnTo>
                  <a:pt x="93194" y="238416"/>
                </a:lnTo>
                <a:lnTo>
                  <a:pt x="98513" y="235346"/>
                </a:lnTo>
                <a:close/>
                <a:moveTo>
                  <a:pt x="110155" y="235346"/>
                </a:moveTo>
                <a:lnTo>
                  <a:pt x="104836" y="244525"/>
                </a:lnTo>
                <a:lnTo>
                  <a:pt x="104836" y="238416"/>
                </a:lnTo>
                <a:lnTo>
                  <a:pt x="110155" y="235346"/>
                </a:lnTo>
                <a:close/>
                <a:moveTo>
                  <a:pt x="121736" y="235346"/>
                </a:moveTo>
                <a:lnTo>
                  <a:pt x="116416" y="244525"/>
                </a:lnTo>
                <a:lnTo>
                  <a:pt x="116416" y="238416"/>
                </a:lnTo>
                <a:lnTo>
                  <a:pt x="121736" y="235346"/>
                </a:lnTo>
                <a:close/>
                <a:moveTo>
                  <a:pt x="133377" y="235346"/>
                </a:moveTo>
                <a:lnTo>
                  <a:pt x="128058" y="244525"/>
                </a:lnTo>
                <a:lnTo>
                  <a:pt x="128058" y="238416"/>
                </a:lnTo>
                <a:lnTo>
                  <a:pt x="133377" y="235346"/>
                </a:lnTo>
                <a:close/>
                <a:moveTo>
                  <a:pt x="144988" y="235346"/>
                </a:moveTo>
                <a:lnTo>
                  <a:pt x="139669" y="244525"/>
                </a:lnTo>
                <a:lnTo>
                  <a:pt x="139669" y="238416"/>
                </a:lnTo>
                <a:lnTo>
                  <a:pt x="144988" y="235346"/>
                </a:lnTo>
                <a:close/>
                <a:moveTo>
                  <a:pt x="156630" y="235346"/>
                </a:moveTo>
                <a:lnTo>
                  <a:pt x="151311" y="244525"/>
                </a:lnTo>
                <a:lnTo>
                  <a:pt x="151311" y="238416"/>
                </a:lnTo>
                <a:lnTo>
                  <a:pt x="156630" y="235346"/>
                </a:lnTo>
                <a:close/>
                <a:moveTo>
                  <a:pt x="168241" y="235346"/>
                </a:moveTo>
                <a:lnTo>
                  <a:pt x="162922" y="244525"/>
                </a:lnTo>
                <a:lnTo>
                  <a:pt x="162922" y="238416"/>
                </a:lnTo>
                <a:lnTo>
                  <a:pt x="168241" y="235346"/>
                </a:lnTo>
                <a:close/>
                <a:moveTo>
                  <a:pt x="179822" y="235346"/>
                </a:moveTo>
                <a:lnTo>
                  <a:pt x="174503" y="244525"/>
                </a:lnTo>
                <a:lnTo>
                  <a:pt x="174503" y="238416"/>
                </a:lnTo>
                <a:lnTo>
                  <a:pt x="179822" y="235346"/>
                </a:lnTo>
                <a:close/>
                <a:moveTo>
                  <a:pt x="191463" y="235346"/>
                </a:moveTo>
                <a:lnTo>
                  <a:pt x="186144" y="244525"/>
                </a:lnTo>
                <a:lnTo>
                  <a:pt x="186144" y="238416"/>
                </a:lnTo>
                <a:lnTo>
                  <a:pt x="191463" y="235346"/>
                </a:lnTo>
                <a:close/>
                <a:moveTo>
                  <a:pt x="203075" y="235346"/>
                </a:moveTo>
                <a:lnTo>
                  <a:pt x="197755" y="244525"/>
                </a:lnTo>
                <a:lnTo>
                  <a:pt x="197755" y="238416"/>
                </a:lnTo>
                <a:lnTo>
                  <a:pt x="203075" y="235346"/>
                </a:lnTo>
                <a:close/>
                <a:moveTo>
                  <a:pt x="214716" y="235346"/>
                </a:moveTo>
                <a:lnTo>
                  <a:pt x="209397" y="244525"/>
                </a:lnTo>
                <a:lnTo>
                  <a:pt x="209397" y="238416"/>
                </a:lnTo>
                <a:lnTo>
                  <a:pt x="214716" y="235346"/>
                </a:lnTo>
                <a:close/>
                <a:moveTo>
                  <a:pt x="226327" y="235346"/>
                </a:moveTo>
                <a:lnTo>
                  <a:pt x="221008" y="244525"/>
                </a:lnTo>
                <a:lnTo>
                  <a:pt x="221008" y="238416"/>
                </a:lnTo>
                <a:lnTo>
                  <a:pt x="226327" y="235346"/>
                </a:lnTo>
                <a:close/>
                <a:moveTo>
                  <a:pt x="237969" y="235346"/>
                </a:moveTo>
                <a:lnTo>
                  <a:pt x="232650" y="244525"/>
                </a:lnTo>
                <a:lnTo>
                  <a:pt x="232650" y="238416"/>
                </a:lnTo>
                <a:lnTo>
                  <a:pt x="237969" y="235346"/>
                </a:lnTo>
                <a:close/>
                <a:moveTo>
                  <a:pt x="249550" y="235346"/>
                </a:moveTo>
                <a:lnTo>
                  <a:pt x="244230" y="244525"/>
                </a:lnTo>
                <a:lnTo>
                  <a:pt x="244230" y="238416"/>
                </a:lnTo>
                <a:lnTo>
                  <a:pt x="249550" y="235346"/>
                </a:lnTo>
                <a:close/>
                <a:moveTo>
                  <a:pt x="261191" y="235346"/>
                </a:moveTo>
                <a:lnTo>
                  <a:pt x="255872" y="244525"/>
                </a:lnTo>
                <a:lnTo>
                  <a:pt x="255872" y="238416"/>
                </a:lnTo>
                <a:lnTo>
                  <a:pt x="261191" y="235346"/>
                </a:lnTo>
                <a:close/>
                <a:moveTo>
                  <a:pt x="272802" y="235346"/>
                </a:moveTo>
                <a:lnTo>
                  <a:pt x="267483" y="244525"/>
                </a:lnTo>
                <a:lnTo>
                  <a:pt x="267483" y="238416"/>
                </a:lnTo>
                <a:lnTo>
                  <a:pt x="272802" y="235346"/>
                </a:lnTo>
                <a:close/>
                <a:moveTo>
                  <a:pt x="284444" y="235346"/>
                </a:moveTo>
                <a:lnTo>
                  <a:pt x="279125" y="244525"/>
                </a:lnTo>
                <a:lnTo>
                  <a:pt x="279125" y="238416"/>
                </a:lnTo>
                <a:lnTo>
                  <a:pt x="284444" y="235346"/>
                </a:lnTo>
                <a:close/>
                <a:moveTo>
                  <a:pt x="6262" y="235376"/>
                </a:moveTo>
                <a:lnTo>
                  <a:pt x="11582" y="238416"/>
                </a:lnTo>
                <a:lnTo>
                  <a:pt x="11582" y="244556"/>
                </a:lnTo>
                <a:lnTo>
                  <a:pt x="6262" y="235376"/>
                </a:lnTo>
                <a:close/>
                <a:moveTo>
                  <a:pt x="17904" y="235376"/>
                </a:moveTo>
                <a:lnTo>
                  <a:pt x="23223" y="238416"/>
                </a:lnTo>
                <a:lnTo>
                  <a:pt x="23223" y="244556"/>
                </a:lnTo>
                <a:lnTo>
                  <a:pt x="17904" y="235376"/>
                </a:lnTo>
                <a:close/>
                <a:moveTo>
                  <a:pt x="29515" y="235376"/>
                </a:moveTo>
                <a:lnTo>
                  <a:pt x="34834" y="238416"/>
                </a:lnTo>
                <a:lnTo>
                  <a:pt x="34834" y="244556"/>
                </a:lnTo>
                <a:lnTo>
                  <a:pt x="29515" y="235376"/>
                </a:lnTo>
                <a:close/>
                <a:moveTo>
                  <a:pt x="41126" y="235376"/>
                </a:moveTo>
                <a:lnTo>
                  <a:pt x="46446" y="238416"/>
                </a:lnTo>
                <a:lnTo>
                  <a:pt x="46446" y="244556"/>
                </a:lnTo>
                <a:lnTo>
                  <a:pt x="41126" y="235376"/>
                </a:lnTo>
                <a:close/>
                <a:moveTo>
                  <a:pt x="52737" y="235376"/>
                </a:moveTo>
                <a:lnTo>
                  <a:pt x="58057" y="238416"/>
                </a:lnTo>
                <a:lnTo>
                  <a:pt x="58057" y="244556"/>
                </a:lnTo>
                <a:lnTo>
                  <a:pt x="52737" y="235376"/>
                </a:lnTo>
                <a:close/>
                <a:moveTo>
                  <a:pt x="64379" y="235346"/>
                </a:moveTo>
                <a:lnTo>
                  <a:pt x="69698" y="238416"/>
                </a:lnTo>
                <a:lnTo>
                  <a:pt x="69698" y="244556"/>
                </a:lnTo>
                <a:lnTo>
                  <a:pt x="64379" y="235346"/>
                </a:lnTo>
                <a:close/>
                <a:moveTo>
                  <a:pt x="75990" y="235376"/>
                </a:moveTo>
                <a:lnTo>
                  <a:pt x="81309" y="238416"/>
                </a:lnTo>
                <a:lnTo>
                  <a:pt x="81309" y="244556"/>
                </a:lnTo>
                <a:lnTo>
                  <a:pt x="75990" y="235376"/>
                </a:lnTo>
                <a:close/>
                <a:moveTo>
                  <a:pt x="87632" y="235376"/>
                </a:moveTo>
                <a:lnTo>
                  <a:pt x="92951" y="238416"/>
                </a:lnTo>
                <a:lnTo>
                  <a:pt x="92951" y="244556"/>
                </a:lnTo>
                <a:lnTo>
                  <a:pt x="87632" y="235376"/>
                </a:lnTo>
                <a:close/>
                <a:moveTo>
                  <a:pt x="99243" y="235376"/>
                </a:moveTo>
                <a:lnTo>
                  <a:pt x="104562" y="238416"/>
                </a:lnTo>
                <a:lnTo>
                  <a:pt x="104562" y="244556"/>
                </a:lnTo>
                <a:lnTo>
                  <a:pt x="99243" y="235376"/>
                </a:lnTo>
                <a:close/>
                <a:moveTo>
                  <a:pt x="110824" y="235376"/>
                </a:moveTo>
                <a:lnTo>
                  <a:pt x="116143" y="238416"/>
                </a:lnTo>
                <a:lnTo>
                  <a:pt x="116143" y="244556"/>
                </a:lnTo>
                <a:lnTo>
                  <a:pt x="110824" y="235376"/>
                </a:lnTo>
                <a:close/>
                <a:moveTo>
                  <a:pt x="122465" y="235376"/>
                </a:moveTo>
                <a:lnTo>
                  <a:pt x="127784" y="238416"/>
                </a:lnTo>
                <a:lnTo>
                  <a:pt x="127784" y="244556"/>
                </a:lnTo>
                <a:lnTo>
                  <a:pt x="122465" y="235376"/>
                </a:lnTo>
                <a:close/>
                <a:moveTo>
                  <a:pt x="134076" y="235376"/>
                </a:moveTo>
                <a:lnTo>
                  <a:pt x="139396" y="238416"/>
                </a:lnTo>
                <a:lnTo>
                  <a:pt x="139396" y="244556"/>
                </a:lnTo>
                <a:lnTo>
                  <a:pt x="134076" y="235376"/>
                </a:lnTo>
                <a:close/>
                <a:moveTo>
                  <a:pt x="145718" y="235376"/>
                </a:moveTo>
                <a:lnTo>
                  <a:pt x="151037" y="238416"/>
                </a:lnTo>
                <a:lnTo>
                  <a:pt x="151037" y="244556"/>
                </a:lnTo>
                <a:lnTo>
                  <a:pt x="145718" y="235376"/>
                </a:lnTo>
                <a:close/>
                <a:moveTo>
                  <a:pt x="157329" y="235376"/>
                </a:moveTo>
                <a:lnTo>
                  <a:pt x="162648" y="238416"/>
                </a:lnTo>
                <a:lnTo>
                  <a:pt x="162648" y="244556"/>
                </a:lnTo>
                <a:lnTo>
                  <a:pt x="157329" y="235376"/>
                </a:lnTo>
                <a:close/>
                <a:moveTo>
                  <a:pt x="168971" y="235376"/>
                </a:moveTo>
                <a:lnTo>
                  <a:pt x="174290" y="238416"/>
                </a:lnTo>
                <a:lnTo>
                  <a:pt x="174290" y="244556"/>
                </a:lnTo>
                <a:lnTo>
                  <a:pt x="168971" y="235376"/>
                </a:lnTo>
                <a:close/>
                <a:moveTo>
                  <a:pt x="180551" y="235376"/>
                </a:moveTo>
                <a:lnTo>
                  <a:pt x="185871" y="238416"/>
                </a:lnTo>
                <a:lnTo>
                  <a:pt x="185871" y="244556"/>
                </a:lnTo>
                <a:lnTo>
                  <a:pt x="180551" y="235376"/>
                </a:lnTo>
                <a:close/>
                <a:moveTo>
                  <a:pt x="192193" y="235376"/>
                </a:moveTo>
                <a:lnTo>
                  <a:pt x="197512" y="238416"/>
                </a:lnTo>
                <a:lnTo>
                  <a:pt x="197512" y="244556"/>
                </a:lnTo>
                <a:lnTo>
                  <a:pt x="192193" y="235376"/>
                </a:lnTo>
                <a:close/>
                <a:moveTo>
                  <a:pt x="203804" y="235346"/>
                </a:moveTo>
                <a:lnTo>
                  <a:pt x="209123" y="238416"/>
                </a:lnTo>
                <a:lnTo>
                  <a:pt x="209123" y="244556"/>
                </a:lnTo>
                <a:lnTo>
                  <a:pt x="203804" y="235346"/>
                </a:lnTo>
                <a:close/>
                <a:moveTo>
                  <a:pt x="215446" y="235376"/>
                </a:moveTo>
                <a:lnTo>
                  <a:pt x="220765" y="238416"/>
                </a:lnTo>
                <a:lnTo>
                  <a:pt x="220765" y="244556"/>
                </a:lnTo>
                <a:lnTo>
                  <a:pt x="215446" y="235376"/>
                </a:lnTo>
                <a:close/>
                <a:moveTo>
                  <a:pt x="227057" y="235376"/>
                </a:moveTo>
                <a:lnTo>
                  <a:pt x="232376" y="238416"/>
                </a:lnTo>
                <a:lnTo>
                  <a:pt x="232376" y="244556"/>
                </a:lnTo>
                <a:lnTo>
                  <a:pt x="227057" y="235376"/>
                </a:lnTo>
                <a:close/>
                <a:moveTo>
                  <a:pt x="238638" y="235376"/>
                </a:moveTo>
                <a:lnTo>
                  <a:pt x="243957" y="238416"/>
                </a:lnTo>
                <a:lnTo>
                  <a:pt x="243957" y="244556"/>
                </a:lnTo>
                <a:lnTo>
                  <a:pt x="238638" y="235376"/>
                </a:lnTo>
                <a:close/>
                <a:moveTo>
                  <a:pt x="250279" y="235376"/>
                </a:moveTo>
                <a:lnTo>
                  <a:pt x="255598" y="238416"/>
                </a:lnTo>
                <a:lnTo>
                  <a:pt x="255598" y="244556"/>
                </a:lnTo>
                <a:lnTo>
                  <a:pt x="250279" y="235376"/>
                </a:lnTo>
                <a:close/>
                <a:moveTo>
                  <a:pt x="261890" y="235346"/>
                </a:moveTo>
                <a:lnTo>
                  <a:pt x="267210" y="238416"/>
                </a:lnTo>
                <a:lnTo>
                  <a:pt x="267210" y="244556"/>
                </a:lnTo>
                <a:lnTo>
                  <a:pt x="261890" y="235346"/>
                </a:lnTo>
                <a:close/>
                <a:moveTo>
                  <a:pt x="273532" y="235346"/>
                </a:moveTo>
                <a:lnTo>
                  <a:pt x="278851" y="238416"/>
                </a:lnTo>
                <a:lnTo>
                  <a:pt x="278851" y="244556"/>
                </a:lnTo>
                <a:lnTo>
                  <a:pt x="273532" y="235346"/>
                </a:lnTo>
                <a:close/>
                <a:moveTo>
                  <a:pt x="87389" y="235437"/>
                </a:moveTo>
                <a:lnTo>
                  <a:pt x="92708" y="244647"/>
                </a:lnTo>
                <a:lnTo>
                  <a:pt x="92708" y="244647"/>
                </a:lnTo>
                <a:lnTo>
                  <a:pt x="90246" y="243188"/>
                </a:lnTo>
                <a:lnTo>
                  <a:pt x="87389" y="241607"/>
                </a:lnTo>
                <a:lnTo>
                  <a:pt x="87389" y="235437"/>
                </a:lnTo>
                <a:close/>
                <a:moveTo>
                  <a:pt x="145475" y="235437"/>
                </a:moveTo>
                <a:lnTo>
                  <a:pt x="150794" y="244647"/>
                </a:lnTo>
                <a:lnTo>
                  <a:pt x="150794" y="244647"/>
                </a:lnTo>
                <a:lnTo>
                  <a:pt x="148332" y="243188"/>
                </a:lnTo>
                <a:lnTo>
                  <a:pt x="145475" y="241607"/>
                </a:lnTo>
                <a:lnTo>
                  <a:pt x="145475" y="235437"/>
                </a:lnTo>
                <a:close/>
                <a:moveTo>
                  <a:pt x="157116" y="235437"/>
                </a:moveTo>
                <a:lnTo>
                  <a:pt x="162436" y="244647"/>
                </a:lnTo>
                <a:lnTo>
                  <a:pt x="162436" y="244647"/>
                </a:lnTo>
                <a:lnTo>
                  <a:pt x="159974" y="243188"/>
                </a:lnTo>
                <a:lnTo>
                  <a:pt x="157116" y="241607"/>
                </a:lnTo>
                <a:lnTo>
                  <a:pt x="157116" y="235437"/>
                </a:lnTo>
                <a:close/>
                <a:moveTo>
                  <a:pt x="168727" y="235437"/>
                </a:moveTo>
                <a:lnTo>
                  <a:pt x="174047" y="244647"/>
                </a:lnTo>
                <a:lnTo>
                  <a:pt x="174047" y="244647"/>
                </a:lnTo>
                <a:lnTo>
                  <a:pt x="171585" y="243188"/>
                </a:lnTo>
                <a:lnTo>
                  <a:pt x="168727" y="241607"/>
                </a:lnTo>
                <a:lnTo>
                  <a:pt x="168727" y="235437"/>
                </a:lnTo>
                <a:close/>
                <a:moveTo>
                  <a:pt x="180339" y="235437"/>
                </a:moveTo>
                <a:lnTo>
                  <a:pt x="185658" y="244647"/>
                </a:lnTo>
                <a:lnTo>
                  <a:pt x="185658" y="244647"/>
                </a:lnTo>
                <a:lnTo>
                  <a:pt x="183165" y="243188"/>
                </a:lnTo>
                <a:lnTo>
                  <a:pt x="180339" y="241607"/>
                </a:lnTo>
                <a:lnTo>
                  <a:pt x="180339" y="235437"/>
                </a:lnTo>
                <a:close/>
                <a:moveTo>
                  <a:pt x="191950" y="235437"/>
                </a:moveTo>
                <a:lnTo>
                  <a:pt x="197269" y="244647"/>
                </a:lnTo>
                <a:lnTo>
                  <a:pt x="197269" y="244647"/>
                </a:lnTo>
                <a:lnTo>
                  <a:pt x="194807" y="243188"/>
                </a:lnTo>
                <a:lnTo>
                  <a:pt x="191950" y="241607"/>
                </a:lnTo>
                <a:lnTo>
                  <a:pt x="191950" y="235437"/>
                </a:lnTo>
                <a:close/>
                <a:moveTo>
                  <a:pt x="238455" y="235437"/>
                </a:moveTo>
                <a:lnTo>
                  <a:pt x="243774" y="244647"/>
                </a:lnTo>
                <a:lnTo>
                  <a:pt x="243774" y="244647"/>
                </a:lnTo>
                <a:lnTo>
                  <a:pt x="241312" y="243188"/>
                </a:lnTo>
                <a:lnTo>
                  <a:pt x="238455" y="241607"/>
                </a:lnTo>
                <a:lnTo>
                  <a:pt x="238455" y="235437"/>
                </a:lnTo>
                <a:close/>
                <a:moveTo>
                  <a:pt x="17661" y="235437"/>
                </a:moveTo>
                <a:lnTo>
                  <a:pt x="22980" y="244647"/>
                </a:lnTo>
                <a:lnTo>
                  <a:pt x="22980" y="244647"/>
                </a:lnTo>
                <a:lnTo>
                  <a:pt x="20518" y="243188"/>
                </a:lnTo>
                <a:lnTo>
                  <a:pt x="17661" y="241607"/>
                </a:lnTo>
                <a:lnTo>
                  <a:pt x="17661" y="235437"/>
                </a:lnTo>
                <a:close/>
                <a:moveTo>
                  <a:pt x="29302" y="235437"/>
                </a:moveTo>
                <a:lnTo>
                  <a:pt x="34622" y="244647"/>
                </a:lnTo>
                <a:lnTo>
                  <a:pt x="34622" y="244647"/>
                </a:lnTo>
                <a:lnTo>
                  <a:pt x="32160" y="243188"/>
                </a:lnTo>
                <a:lnTo>
                  <a:pt x="29302" y="241607"/>
                </a:lnTo>
                <a:lnTo>
                  <a:pt x="29302" y="235437"/>
                </a:lnTo>
                <a:close/>
                <a:moveTo>
                  <a:pt x="40883" y="235437"/>
                </a:moveTo>
                <a:lnTo>
                  <a:pt x="46202" y="244647"/>
                </a:lnTo>
                <a:lnTo>
                  <a:pt x="46202" y="244647"/>
                </a:lnTo>
                <a:lnTo>
                  <a:pt x="43740" y="243188"/>
                </a:lnTo>
                <a:lnTo>
                  <a:pt x="40883" y="241607"/>
                </a:lnTo>
                <a:lnTo>
                  <a:pt x="40883" y="235437"/>
                </a:lnTo>
                <a:close/>
                <a:moveTo>
                  <a:pt x="64136" y="235437"/>
                </a:moveTo>
                <a:lnTo>
                  <a:pt x="69455" y="244647"/>
                </a:lnTo>
                <a:lnTo>
                  <a:pt x="69455" y="244647"/>
                </a:lnTo>
                <a:lnTo>
                  <a:pt x="66993" y="243188"/>
                </a:lnTo>
                <a:lnTo>
                  <a:pt x="64136" y="241607"/>
                </a:lnTo>
                <a:lnTo>
                  <a:pt x="64136" y="235437"/>
                </a:lnTo>
                <a:close/>
                <a:moveTo>
                  <a:pt x="110611" y="235437"/>
                </a:moveTo>
                <a:lnTo>
                  <a:pt x="115930" y="244647"/>
                </a:lnTo>
                <a:lnTo>
                  <a:pt x="115930" y="244647"/>
                </a:lnTo>
                <a:lnTo>
                  <a:pt x="113468" y="243188"/>
                </a:lnTo>
                <a:lnTo>
                  <a:pt x="110611" y="241607"/>
                </a:lnTo>
                <a:lnTo>
                  <a:pt x="110611" y="235437"/>
                </a:lnTo>
                <a:close/>
                <a:moveTo>
                  <a:pt x="122222" y="235437"/>
                </a:moveTo>
                <a:lnTo>
                  <a:pt x="127541" y="244647"/>
                </a:lnTo>
                <a:lnTo>
                  <a:pt x="127541" y="244647"/>
                </a:lnTo>
                <a:lnTo>
                  <a:pt x="125079" y="243188"/>
                </a:lnTo>
                <a:lnTo>
                  <a:pt x="122222" y="241607"/>
                </a:lnTo>
                <a:lnTo>
                  <a:pt x="122222" y="235437"/>
                </a:lnTo>
                <a:close/>
                <a:moveTo>
                  <a:pt x="133864" y="235437"/>
                </a:moveTo>
                <a:lnTo>
                  <a:pt x="139183" y="244647"/>
                </a:lnTo>
                <a:lnTo>
                  <a:pt x="139183" y="244647"/>
                </a:lnTo>
                <a:lnTo>
                  <a:pt x="136721" y="243188"/>
                </a:lnTo>
                <a:lnTo>
                  <a:pt x="133864" y="241607"/>
                </a:lnTo>
                <a:lnTo>
                  <a:pt x="133864" y="235437"/>
                </a:lnTo>
                <a:close/>
                <a:moveTo>
                  <a:pt x="215202" y="235437"/>
                </a:moveTo>
                <a:lnTo>
                  <a:pt x="220522" y="244647"/>
                </a:lnTo>
                <a:lnTo>
                  <a:pt x="220522" y="244647"/>
                </a:lnTo>
                <a:lnTo>
                  <a:pt x="218060" y="243188"/>
                </a:lnTo>
                <a:lnTo>
                  <a:pt x="215202" y="241607"/>
                </a:lnTo>
                <a:lnTo>
                  <a:pt x="215202" y="235437"/>
                </a:lnTo>
                <a:close/>
                <a:moveTo>
                  <a:pt x="52525" y="235437"/>
                </a:moveTo>
                <a:lnTo>
                  <a:pt x="57844" y="244647"/>
                </a:lnTo>
                <a:lnTo>
                  <a:pt x="55351" y="243188"/>
                </a:lnTo>
                <a:lnTo>
                  <a:pt x="52525" y="241607"/>
                </a:lnTo>
                <a:lnTo>
                  <a:pt x="52525" y="235437"/>
                </a:lnTo>
                <a:close/>
                <a:moveTo>
                  <a:pt x="75777" y="235437"/>
                </a:moveTo>
                <a:lnTo>
                  <a:pt x="81097" y="244647"/>
                </a:lnTo>
                <a:lnTo>
                  <a:pt x="78604" y="243188"/>
                </a:lnTo>
                <a:lnTo>
                  <a:pt x="75777" y="241607"/>
                </a:lnTo>
                <a:lnTo>
                  <a:pt x="75777" y="235437"/>
                </a:lnTo>
                <a:close/>
                <a:moveTo>
                  <a:pt x="99030" y="235437"/>
                </a:moveTo>
                <a:lnTo>
                  <a:pt x="104349" y="244647"/>
                </a:lnTo>
                <a:lnTo>
                  <a:pt x="101857" y="243188"/>
                </a:lnTo>
                <a:lnTo>
                  <a:pt x="99030" y="241607"/>
                </a:lnTo>
                <a:lnTo>
                  <a:pt x="99030" y="235437"/>
                </a:lnTo>
                <a:close/>
                <a:moveTo>
                  <a:pt x="203591" y="235437"/>
                </a:moveTo>
                <a:lnTo>
                  <a:pt x="208911" y="244647"/>
                </a:lnTo>
                <a:lnTo>
                  <a:pt x="206418" y="243188"/>
                </a:lnTo>
                <a:lnTo>
                  <a:pt x="203591" y="241607"/>
                </a:lnTo>
                <a:lnTo>
                  <a:pt x="203591" y="235437"/>
                </a:lnTo>
                <a:close/>
                <a:moveTo>
                  <a:pt x="226844" y="235437"/>
                </a:moveTo>
                <a:lnTo>
                  <a:pt x="232163" y="244647"/>
                </a:lnTo>
                <a:lnTo>
                  <a:pt x="229671" y="243188"/>
                </a:lnTo>
                <a:lnTo>
                  <a:pt x="226844" y="241607"/>
                </a:lnTo>
                <a:lnTo>
                  <a:pt x="226844" y="235437"/>
                </a:lnTo>
                <a:close/>
                <a:moveTo>
                  <a:pt x="250036" y="235437"/>
                </a:moveTo>
                <a:lnTo>
                  <a:pt x="255355" y="244647"/>
                </a:lnTo>
                <a:lnTo>
                  <a:pt x="252893" y="243188"/>
                </a:lnTo>
                <a:lnTo>
                  <a:pt x="250036" y="241607"/>
                </a:lnTo>
                <a:lnTo>
                  <a:pt x="250036" y="235437"/>
                </a:lnTo>
                <a:close/>
                <a:moveTo>
                  <a:pt x="261678" y="235437"/>
                </a:moveTo>
                <a:lnTo>
                  <a:pt x="266997" y="244647"/>
                </a:lnTo>
                <a:lnTo>
                  <a:pt x="264535" y="243218"/>
                </a:lnTo>
                <a:lnTo>
                  <a:pt x="261678" y="241607"/>
                </a:lnTo>
                <a:lnTo>
                  <a:pt x="261678" y="235437"/>
                </a:lnTo>
                <a:close/>
                <a:moveTo>
                  <a:pt x="273289" y="235437"/>
                </a:moveTo>
                <a:lnTo>
                  <a:pt x="278608" y="244647"/>
                </a:lnTo>
                <a:lnTo>
                  <a:pt x="276146" y="243218"/>
                </a:lnTo>
                <a:lnTo>
                  <a:pt x="273289" y="241607"/>
                </a:lnTo>
                <a:lnTo>
                  <a:pt x="273289" y="235437"/>
                </a:lnTo>
                <a:close/>
                <a:moveTo>
                  <a:pt x="284657" y="235498"/>
                </a:moveTo>
                <a:lnTo>
                  <a:pt x="284657" y="241638"/>
                </a:lnTo>
                <a:lnTo>
                  <a:pt x="279337" y="244677"/>
                </a:lnTo>
                <a:lnTo>
                  <a:pt x="279337" y="244677"/>
                </a:lnTo>
                <a:lnTo>
                  <a:pt x="284657" y="235498"/>
                </a:lnTo>
                <a:close/>
                <a:moveTo>
                  <a:pt x="87115" y="235498"/>
                </a:moveTo>
                <a:lnTo>
                  <a:pt x="87115" y="241638"/>
                </a:lnTo>
                <a:lnTo>
                  <a:pt x="84288" y="243279"/>
                </a:lnTo>
                <a:lnTo>
                  <a:pt x="81796" y="244677"/>
                </a:lnTo>
                <a:lnTo>
                  <a:pt x="81796" y="244677"/>
                </a:lnTo>
                <a:lnTo>
                  <a:pt x="87115" y="235498"/>
                </a:lnTo>
                <a:close/>
                <a:moveTo>
                  <a:pt x="110368" y="235498"/>
                </a:moveTo>
                <a:lnTo>
                  <a:pt x="110368" y="241638"/>
                </a:lnTo>
                <a:lnTo>
                  <a:pt x="107541" y="243279"/>
                </a:lnTo>
                <a:lnTo>
                  <a:pt x="105048" y="244677"/>
                </a:lnTo>
                <a:lnTo>
                  <a:pt x="105048" y="244677"/>
                </a:lnTo>
                <a:lnTo>
                  <a:pt x="110368" y="235498"/>
                </a:lnTo>
                <a:close/>
                <a:moveTo>
                  <a:pt x="273046" y="235498"/>
                </a:moveTo>
                <a:lnTo>
                  <a:pt x="273046" y="241638"/>
                </a:lnTo>
                <a:lnTo>
                  <a:pt x="270188" y="243279"/>
                </a:lnTo>
                <a:lnTo>
                  <a:pt x="267726" y="244677"/>
                </a:lnTo>
                <a:lnTo>
                  <a:pt x="267726" y="244677"/>
                </a:lnTo>
                <a:lnTo>
                  <a:pt x="273046" y="235498"/>
                </a:lnTo>
                <a:close/>
                <a:moveTo>
                  <a:pt x="17418" y="235437"/>
                </a:moveTo>
                <a:lnTo>
                  <a:pt x="17418" y="241607"/>
                </a:lnTo>
                <a:lnTo>
                  <a:pt x="14560" y="243218"/>
                </a:lnTo>
                <a:lnTo>
                  <a:pt x="12098" y="244677"/>
                </a:lnTo>
                <a:lnTo>
                  <a:pt x="17418" y="235437"/>
                </a:lnTo>
                <a:close/>
                <a:moveTo>
                  <a:pt x="29029" y="235498"/>
                </a:moveTo>
                <a:lnTo>
                  <a:pt x="29029" y="241638"/>
                </a:lnTo>
                <a:lnTo>
                  <a:pt x="26172" y="243279"/>
                </a:lnTo>
                <a:lnTo>
                  <a:pt x="23710" y="244677"/>
                </a:lnTo>
                <a:lnTo>
                  <a:pt x="29029" y="235498"/>
                </a:lnTo>
                <a:close/>
                <a:moveTo>
                  <a:pt x="40670" y="235498"/>
                </a:moveTo>
                <a:lnTo>
                  <a:pt x="40670" y="241638"/>
                </a:lnTo>
                <a:lnTo>
                  <a:pt x="37813" y="243279"/>
                </a:lnTo>
                <a:lnTo>
                  <a:pt x="35351" y="244677"/>
                </a:lnTo>
                <a:lnTo>
                  <a:pt x="40670" y="235498"/>
                </a:lnTo>
                <a:close/>
                <a:moveTo>
                  <a:pt x="52251" y="235498"/>
                </a:moveTo>
                <a:lnTo>
                  <a:pt x="52251" y="241638"/>
                </a:lnTo>
                <a:lnTo>
                  <a:pt x="49394" y="243279"/>
                </a:lnTo>
                <a:lnTo>
                  <a:pt x="46932" y="244677"/>
                </a:lnTo>
                <a:lnTo>
                  <a:pt x="52251" y="235498"/>
                </a:lnTo>
                <a:close/>
                <a:moveTo>
                  <a:pt x="63862" y="235498"/>
                </a:moveTo>
                <a:lnTo>
                  <a:pt x="63862" y="241638"/>
                </a:lnTo>
                <a:lnTo>
                  <a:pt x="61005" y="243279"/>
                </a:lnTo>
                <a:lnTo>
                  <a:pt x="58543" y="244677"/>
                </a:lnTo>
                <a:lnTo>
                  <a:pt x="63862" y="235498"/>
                </a:lnTo>
                <a:close/>
                <a:moveTo>
                  <a:pt x="75504" y="235498"/>
                </a:moveTo>
                <a:lnTo>
                  <a:pt x="75504" y="241638"/>
                </a:lnTo>
                <a:lnTo>
                  <a:pt x="72647" y="243279"/>
                </a:lnTo>
                <a:lnTo>
                  <a:pt x="70185" y="244677"/>
                </a:lnTo>
                <a:lnTo>
                  <a:pt x="75504" y="235498"/>
                </a:lnTo>
                <a:close/>
                <a:moveTo>
                  <a:pt x="98757" y="235498"/>
                </a:moveTo>
                <a:lnTo>
                  <a:pt x="98757" y="241638"/>
                </a:lnTo>
                <a:lnTo>
                  <a:pt x="95899" y="243279"/>
                </a:lnTo>
                <a:lnTo>
                  <a:pt x="93437" y="244677"/>
                </a:lnTo>
                <a:lnTo>
                  <a:pt x="98757" y="235498"/>
                </a:lnTo>
                <a:close/>
                <a:moveTo>
                  <a:pt x="121979" y="235498"/>
                </a:moveTo>
                <a:lnTo>
                  <a:pt x="121979" y="241638"/>
                </a:lnTo>
                <a:lnTo>
                  <a:pt x="119122" y="243279"/>
                </a:lnTo>
                <a:lnTo>
                  <a:pt x="116660" y="244677"/>
                </a:lnTo>
                <a:lnTo>
                  <a:pt x="121979" y="235498"/>
                </a:lnTo>
                <a:close/>
                <a:moveTo>
                  <a:pt x="133590" y="235498"/>
                </a:moveTo>
                <a:lnTo>
                  <a:pt x="133590" y="241638"/>
                </a:lnTo>
                <a:lnTo>
                  <a:pt x="130733" y="243279"/>
                </a:lnTo>
                <a:lnTo>
                  <a:pt x="128271" y="244677"/>
                </a:lnTo>
                <a:lnTo>
                  <a:pt x="133590" y="235498"/>
                </a:lnTo>
                <a:close/>
                <a:moveTo>
                  <a:pt x="145232" y="235498"/>
                </a:moveTo>
                <a:lnTo>
                  <a:pt x="145232" y="241638"/>
                </a:lnTo>
                <a:lnTo>
                  <a:pt x="142374" y="243279"/>
                </a:lnTo>
                <a:lnTo>
                  <a:pt x="139912" y="244677"/>
                </a:lnTo>
                <a:lnTo>
                  <a:pt x="145232" y="235498"/>
                </a:lnTo>
                <a:close/>
                <a:moveTo>
                  <a:pt x="156843" y="235498"/>
                </a:moveTo>
                <a:lnTo>
                  <a:pt x="156843" y="241638"/>
                </a:lnTo>
                <a:lnTo>
                  <a:pt x="153986" y="243279"/>
                </a:lnTo>
                <a:lnTo>
                  <a:pt x="151523" y="244677"/>
                </a:lnTo>
                <a:lnTo>
                  <a:pt x="156843" y="235498"/>
                </a:lnTo>
                <a:close/>
                <a:moveTo>
                  <a:pt x="168484" y="235498"/>
                </a:moveTo>
                <a:lnTo>
                  <a:pt x="168484" y="241638"/>
                </a:lnTo>
                <a:lnTo>
                  <a:pt x="165627" y="243279"/>
                </a:lnTo>
                <a:lnTo>
                  <a:pt x="163165" y="244677"/>
                </a:lnTo>
                <a:lnTo>
                  <a:pt x="168484" y="235498"/>
                </a:lnTo>
                <a:close/>
                <a:moveTo>
                  <a:pt x="180065" y="235498"/>
                </a:moveTo>
                <a:lnTo>
                  <a:pt x="180065" y="241638"/>
                </a:lnTo>
                <a:lnTo>
                  <a:pt x="177208" y="243279"/>
                </a:lnTo>
                <a:lnTo>
                  <a:pt x="174746" y="244677"/>
                </a:lnTo>
                <a:lnTo>
                  <a:pt x="180065" y="235498"/>
                </a:lnTo>
                <a:close/>
                <a:moveTo>
                  <a:pt x="191676" y="235498"/>
                </a:moveTo>
                <a:lnTo>
                  <a:pt x="191676" y="241638"/>
                </a:lnTo>
                <a:lnTo>
                  <a:pt x="188849" y="243279"/>
                </a:lnTo>
                <a:lnTo>
                  <a:pt x="186357" y="244677"/>
                </a:lnTo>
                <a:lnTo>
                  <a:pt x="191676" y="235498"/>
                </a:lnTo>
                <a:close/>
                <a:moveTo>
                  <a:pt x="203318" y="235498"/>
                </a:moveTo>
                <a:lnTo>
                  <a:pt x="203318" y="241638"/>
                </a:lnTo>
                <a:lnTo>
                  <a:pt x="200461" y="243279"/>
                </a:lnTo>
                <a:lnTo>
                  <a:pt x="197999" y="244677"/>
                </a:lnTo>
                <a:lnTo>
                  <a:pt x="203318" y="235498"/>
                </a:lnTo>
                <a:close/>
                <a:moveTo>
                  <a:pt x="214929" y="235498"/>
                </a:moveTo>
                <a:lnTo>
                  <a:pt x="214929" y="241638"/>
                </a:lnTo>
                <a:lnTo>
                  <a:pt x="212072" y="243279"/>
                </a:lnTo>
                <a:lnTo>
                  <a:pt x="209610" y="244677"/>
                </a:lnTo>
                <a:lnTo>
                  <a:pt x="214929" y="235498"/>
                </a:lnTo>
                <a:close/>
                <a:moveTo>
                  <a:pt x="226570" y="235498"/>
                </a:moveTo>
                <a:lnTo>
                  <a:pt x="226570" y="241638"/>
                </a:lnTo>
                <a:lnTo>
                  <a:pt x="223713" y="243279"/>
                </a:lnTo>
                <a:lnTo>
                  <a:pt x="221251" y="244677"/>
                </a:lnTo>
                <a:lnTo>
                  <a:pt x="226570" y="235498"/>
                </a:lnTo>
                <a:close/>
                <a:moveTo>
                  <a:pt x="238182" y="235498"/>
                </a:moveTo>
                <a:lnTo>
                  <a:pt x="238182" y="241638"/>
                </a:lnTo>
                <a:lnTo>
                  <a:pt x="235355" y="243279"/>
                </a:lnTo>
                <a:lnTo>
                  <a:pt x="232862" y="244677"/>
                </a:lnTo>
                <a:lnTo>
                  <a:pt x="238182" y="235498"/>
                </a:lnTo>
                <a:close/>
                <a:moveTo>
                  <a:pt x="249793" y="235498"/>
                </a:moveTo>
                <a:lnTo>
                  <a:pt x="249793" y="241638"/>
                </a:lnTo>
                <a:lnTo>
                  <a:pt x="246936" y="243279"/>
                </a:lnTo>
                <a:lnTo>
                  <a:pt x="244474" y="244677"/>
                </a:lnTo>
                <a:lnTo>
                  <a:pt x="249793" y="235498"/>
                </a:lnTo>
                <a:close/>
                <a:moveTo>
                  <a:pt x="261404" y="235498"/>
                </a:moveTo>
                <a:lnTo>
                  <a:pt x="261404" y="241638"/>
                </a:lnTo>
                <a:lnTo>
                  <a:pt x="258547" y="243279"/>
                </a:lnTo>
                <a:lnTo>
                  <a:pt x="256085" y="244677"/>
                </a:lnTo>
                <a:lnTo>
                  <a:pt x="261404" y="235498"/>
                </a:lnTo>
                <a:close/>
                <a:moveTo>
                  <a:pt x="5898" y="241820"/>
                </a:moveTo>
                <a:lnTo>
                  <a:pt x="8755" y="243461"/>
                </a:lnTo>
                <a:lnTo>
                  <a:pt x="11217" y="244890"/>
                </a:lnTo>
                <a:lnTo>
                  <a:pt x="578" y="244890"/>
                </a:lnTo>
                <a:lnTo>
                  <a:pt x="5898" y="241820"/>
                </a:lnTo>
                <a:close/>
                <a:moveTo>
                  <a:pt x="17509" y="241820"/>
                </a:moveTo>
                <a:lnTo>
                  <a:pt x="20366" y="243461"/>
                </a:lnTo>
                <a:lnTo>
                  <a:pt x="22828" y="244890"/>
                </a:lnTo>
                <a:lnTo>
                  <a:pt x="12190" y="244890"/>
                </a:lnTo>
                <a:lnTo>
                  <a:pt x="14682" y="243461"/>
                </a:lnTo>
                <a:lnTo>
                  <a:pt x="17509" y="241820"/>
                </a:lnTo>
                <a:close/>
                <a:moveTo>
                  <a:pt x="29150" y="241820"/>
                </a:moveTo>
                <a:lnTo>
                  <a:pt x="32008" y="243461"/>
                </a:lnTo>
                <a:lnTo>
                  <a:pt x="34470" y="244920"/>
                </a:lnTo>
                <a:lnTo>
                  <a:pt x="23831" y="244920"/>
                </a:lnTo>
                <a:lnTo>
                  <a:pt x="26293" y="243461"/>
                </a:lnTo>
                <a:lnTo>
                  <a:pt x="29150" y="241820"/>
                </a:lnTo>
                <a:close/>
                <a:moveTo>
                  <a:pt x="40762" y="241820"/>
                </a:moveTo>
                <a:lnTo>
                  <a:pt x="43619" y="243461"/>
                </a:lnTo>
                <a:lnTo>
                  <a:pt x="46081" y="244920"/>
                </a:lnTo>
                <a:lnTo>
                  <a:pt x="35442" y="244920"/>
                </a:lnTo>
                <a:lnTo>
                  <a:pt x="37935" y="243461"/>
                </a:lnTo>
                <a:lnTo>
                  <a:pt x="40762" y="241820"/>
                </a:lnTo>
                <a:close/>
                <a:moveTo>
                  <a:pt x="52403" y="241820"/>
                </a:moveTo>
                <a:lnTo>
                  <a:pt x="55260" y="243461"/>
                </a:lnTo>
                <a:lnTo>
                  <a:pt x="57722" y="244920"/>
                </a:lnTo>
                <a:lnTo>
                  <a:pt x="47084" y="244920"/>
                </a:lnTo>
                <a:lnTo>
                  <a:pt x="49546" y="243461"/>
                </a:lnTo>
                <a:lnTo>
                  <a:pt x="52403" y="241820"/>
                </a:lnTo>
                <a:close/>
                <a:moveTo>
                  <a:pt x="64014" y="241820"/>
                </a:moveTo>
                <a:lnTo>
                  <a:pt x="66871" y="243461"/>
                </a:lnTo>
                <a:lnTo>
                  <a:pt x="69334" y="244920"/>
                </a:lnTo>
                <a:lnTo>
                  <a:pt x="58695" y="244920"/>
                </a:lnTo>
                <a:lnTo>
                  <a:pt x="61187" y="243461"/>
                </a:lnTo>
                <a:lnTo>
                  <a:pt x="64014" y="241820"/>
                </a:lnTo>
                <a:close/>
                <a:moveTo>
                  <a:pt x="75656" y="241820"/>
                </a:moveTo>
                <a:lnTo>
                  <a:pt x="78513" y="243461"/>
                </a:lnTo>
                <a:lnTo>
                  <a:pt x="80975" y="244920"/>
                </a:lnTo>
                <a:lnTo>
                  <a:pt x="70337" y="244920"/>
                </a:lnTo>
                <a:lnTo>
                  <a:pt x="72799" y="243461"/>
                </a:lnTo>
                <a:lnTo>
                  <a:pt x="75656" y="241820"/>
                </a:lnTo>
                <a:close/>
                <a:moveTo>
                  <a:pt x="87237" y="241820"/>
                </a:moveTo>
                <a:lnTo>
                  <a:pt x="90094" y="243461"/>
                </a:lnTo>
                <a:lnTo>
                  <a:pt x="92556" y="244920"/>
                </a:lnTo>
                <a:lnTo>
                  <a:pt x="81917" y="244920"/>
                </a:lnTo>
                <a:lnTo>
                  <a:pt x="84379" y="243461"/>
                </a:lnTo>
                <a:lnTo>
                  <a:pt x="87237" y="241820"/>
                </a:lnTo>
                <a:close/>
                <a:moveTo>
                  <a:pt x="98878" y="241820"/>
                </a:moveTo>
                <a:lnTo>
                  <a:pt x="101705" y="243461"/>
                </a:lnTo>
                <a:lnTo>
                  <a:pt x="104197" y="244920"/>
                </a:lnTo>
                <a:lnTo>
                  <a:pt x="93559" y="244920"/>
                </a:lnTo>
                <a:lnTo>
                  <a:pt x="96021" y="243461"/>
                </a:lnTo>
                <a:lnTo>
                  <a:pt x="98878" y="241820"/>
                </a:lnTo>
                <a:close/>
                <a:moveTo>
                  <a:pt x="110489" y="241820"/>
                </a:moveTo>
                <a:lnTo>
                  <a:pt x="113346" y="243461"/>
                </a:lnTo>
                <a:lnTo>
                  <a:pt x="115809" y="244920"/>
                </a:lnTo>
                <a:lnTo>
                  <a:pt x="105170" y="244920"/>
                </a:lnTo>
                <a:lnTo>
                  <a:pt x="107632" y="243461"/>
                </a:lnTo>
                <a:lnTo>
                  <a:pt x="110489" y="241820"/>
                </a:lnTo>
                <a:close/>
                <a:moveTo>
                  <a:pt x="122131" y="241820"/>
                </a:moveTo>
                <a:lnTo>
                  <a:pt x="124958" y="243461"/>
                </a:lnTo>
                <a:lnTo>
                  <a:pt x="127450" y="244920"/>
                </a:lnTo>
                <a:lnTo>
                  <a:pt x="116812" y="244920"/>
                </a:lnTo>
                <a:lnTo>
                  <a:pt x="119274" y="243461"/>
                </a:lnTo>
                <a:lnTo>
                  <a:pt x="122131" y="241820"/>
                </a:lnTo>
                <a:close/>
                <a:moveTo>
                  <a:pt x="133742" y="241820"/>
                </a:moveTo>
                <a:lnTo>
                  <a:pt x="136599" y="243461"/>
                </a:lnTo>
                <a:lnTo>
                  <a:pt x="139061" y="244920"/>
                </a:lnTo>
                <a:lnTo>
                  <a:pt x="128423" y="244920"/>
                </a:lnTo>
                <a:lnTo>
                  <a:pt x="130885" y="243461"/>
                </a:lnTo>
                <a:lnTo>
                  <a:pt x="133742" y="241820"/>
                </a:lnTo>
                <a:close/>
                <a:moveTo>
                  <a:pt x="145323" y="241820"/>
                </a:moveTo>
                <a:lnTo>
                  <a:pt x="148180" y="243461"/>
                </a:lnTo>
                <a:lnTo>
                  <a:pt x="150642" y="244920"/>
                </a:lnTo>
                <a:lnTo>
                  <a:pt x="140004" y="244920"/>
                </a:lnTo>
                <a:lnTo>
                  <a:pt x="142496" y="243461"/>
                </a:lnTo>
                <a:lnTo>
                  <a:pt x="145323" y="241820"/>
                </a:lnTo>
                <a:close/>
                <a:moveTo>
                  <a:pt x="156964" y="241820"/>
                </a:moveTo>
                <a:lnTo>
                  <a:pt x="159822" y="243461"/>
                </a:lnTo>
                <a:lnTo>
                  <a:pt x="162284" y="244920"/>
                </a:lnTo>
                <a:lnTo>
                  <a:pt x="151645" y="244920"/>
                </a:lnTo>
                <a:lnTo>
                  <a:pt x="154107" y="243461"/>
                </a:lnTo>
                <a:lnTo>
                  <a:pt x="156964" y="241820"/>
                </a:lnTo>
                <a:close/>
                <a:moveTo>
                  <a:pt x="168575" y="241820"/>
                </a:moveTo>
                <a:lnTo>
                  <a:pt x="171433" y="243461"/>
                </a:lnTo>
                <a:lnTo>
                  <a:pt x="173895" y="244920"/>
                </a:lnTo>
                <a:lnTo>
                  <a:pt x="163256" y="244920"/>
                </a:lnTo>
                <a:lnTo>
                  <a:pt x="165749" y="243461"/>
                </a:lnTo>
                <a:lnTo>
                  <a:pt x="168575" y="241820"/>
                </a:lnTo>
                <a:close/>
                <a:moveTo>
                  <a:pt x="180217" y="241820"/>
                </a:moveTo>
                <a:lnTo>
                  <a:pt x="183074" y="243461"/>
                </a:lnTo>
                <a:lnTo>
                  <a:pt x="185536" y="244920"/>
                </a:lnTo>
                <a:lnTo>
                  <a:pt x="174898" y="244920"/>
                </a:lnTo>
                <a:lnTo>
                  <a:pt x="177360" y="243461"/>
                </a:lnTo>
                <a:lnTo>
                  <a:pt x="180217" y="241820"/>
                </a:lnTo>
                <a:close/>
                <a:moveTo>
                  <a:pt x="191828" y="241820"/>
                </a:moveTo>
                <a:lnTo>
                  <a:pt x="194685" y="243461"/>
                </a:lnTo>
                <a:lnTo>
                  <a:pt x="197147" y="244920"/>
                </a:lnTo>
                <a:lnTo>
                  <a:pt x="186509" y="244920"/>
                </a:lnTo>
                <a:lnTo>
                  <a:pt x="189001" y="243461"/>
                </a:lnTo>
                <a:lnTo>
                  <a:pt x="191828" y="241820"/>
                </a:lnTo>
                <a:close/>
                <a:moveTo>
                  <a:pt x="203470" y="241820"/>
                </a:moveTo>
                <a:lnTo>
                  <a:pt x="206327" y="243461"/>
                </a:lnTo>
                <a:lnTo>
                  <a:pt x="208789" y="244920"/>
                </a:lnTo>
                <a:lnTo>
                  <a:pt x="198151" y="244920"/>
                </a:lnTo>
                <a:lnTo>
                  <a:pt x="200613" y="243461"/>
                </a:lnTo>
                <a:lnTo>
                  <a:pt x="203470" y="241820"/>
                </a:lnTo>
                <a:close/>
                <a:moveTo>
                  <a:pt x="215051" y="241820"/>
                </a:moveTo>
                <a:lnTo>
                  <a:pt x="217908" y="243461"/>
                </a:lnTo>
                <a:lnTo>
                  <a:pt x="220370" y="244920"/>
                </a:lnTo>
                <a:lnTo>
                  <a:pt x="209731" y="244920"/>
                </a:lnTo>
                <a:lnTo>
                  <a:pt x="212193" y="243461"/>
                </a:lnTo>
                <a:lnTo>
                  <a:pt x="215051" y="241820"/>
                </a:lnTo>
                <a:close/>
                <a:moveTo>
                  <a:pt x="226692" y="241820"/>
                </a:moveTo>
                <a:lnTo>
                  <a:pt x="229519" y="243461"/>
                </a:lnTo>
                <a:lnTo>
                  <a:pt x="232011" y="244920"/>
                </a:lnTo>
                <a:lnTo>
                  <a:pt x="221373" y="244920"/>
                </a:lnTo>
                <a:lnTo>
                  <a:pt x="223835" y="243461"/>
                </a:lnTo>
                <a:lnTo>
                  <a:pt x="226692" y="241820"/>
                </a:lnTo>
                <a:close/>
                <a:moveTo>
                  <a:pt x="238303" y="241820"/>
                </a:moveTo>
                <a:lnTo>
                  <a:pt x="241160" y="243461"/>
                </a:lnTo>
                <a:lnTo>
                  <a:pt x="243622" y="244920"/>
                </a:lnTo>
                <a:lnTo>
                  <a:pt x="232984" y="244920"/>
                </a:lnTo>
                <a:lnTo>
                  <a:pt x="235446" y="243461"/>
                </a:lnTo>
                <a:lnTo>
                  <a:pt x="238303" y="241820"/>
                </a:lnTo>
                <a:close/>
                <a:moveTo>
                  <a:pt x="249945" y="241820"/>
                </a:moveTo>
                <a:lnTo>
                  <a:pt x="252772" y="243461"/>
                </a:lnTo>
                <a:lnTo>
                  <a:pt x="255264" y="244920"/>
                </a:lnTo>
                <a:lnTo>
                  <a:pt x="244626" y="244920"/>
                </a:lnTo>
                <a:lnTo>
                  <a:pt x="247088" y="243461"/>
                </a:lnTo>
                <a:lnTo>
                  <a:pt x="249945" y="241820"/>
                </a:lnTo>
                <a:close/>
                <a:moveTo>
                  <a:pt x="261556" y="241820"/>
                </a:moveTo>
                <a:lnTo>
                  <a:pt x="264413" y="243461"/>
                </a:lnTo>
                <a:lnTo>
                  <a:pt x="266875" y="244920"/>
                </a:lnTo>
                <a:lnTo>
                  <a:pt x="256237" y="244920"/>
                </a:lnTo>
                <a:lnTo>
                  <a:pt x="258699" y="243461"/>
                </a:lnTo>
                <a:lnTo>
                  <a:pt x="261556" y="241820"/>
                </a:lnTo>
                <a:close/>
                <a:moveTo>
                  <a:pt x="273198" y="241820"/>
                </a:moveTo>
                <a:lnTo>
                  <a:pt x="276024" y="243461"/>
                </a:lnTo>
                <a:lnTo>
                  <a:pt x="278517" y="244920"/>
                </a:lnTo>
                <a:lnTo>
                  <a:pt x="267878" y="244920"/>
                </a:lnTo>
                <a:lnTo>
                  <a:pt x="270340" y="243461"/>
                </a:lnTo>
                <a:lnTo>
                  <a:pt x="273198" y="241820"/>
                </a:lnTo>
                <a:close/>
                <a:moveTo>
                  <a:pt x="11217" y="245133"/>
                </a:moveTo>
                <a:lnTo>
                  <a:pt x="5898" y="248203"/>
                </a:lnTo>
                <a:lnTo>
                  <a:pt x="578" y="245133"/>
                </a:lnTo>
                <a:close/>
                <a:moveTo>
                  <a:pt x="22828" y="245133"/>
                </a:moveTo>
                <a:lnTo>
                  <a:pt x="17509" y="248203"/>
                </a:lnTo>
                <a:lnTo>
                  <a:pt x="12190" y="245133"/>
                </a:lnTo>
                <a:close/>
                <a:moveTo>
                  <a:pt x="34470" y="245133"/>
                </a:moveTo>
                <a:lnTo>
                  <a:pt x="29150" y="248203"/>
                </a:lnTo>
                <a:lnTo>
                  <a:pt x="23831" y="245133"/>
                </a:lnTo>
                <a:close/>
                <a:moveTo>
                  <a:pt x="46081" y="245133"/>
                </a:moveTo>
                <a:lnTo>
                  <a:pt x="40762" y="248203"/>
                </a:lnTo>
                <a:lnTo>
                  <a:pt x="35442" y="245133"/>
                </a:lnTo>
                <a:close/>
                <a:moveTo>
                  <a:pt x="57722" y="245133"/>
                </a:moveTo>
                <a:lnTo>
                  <a:pt x="52403" y="248203"/>
                </a:lnTo>
                <a:lnTo>
                  <a:pt x="47084" y="245133"/>
                </a:lnTo>
                <a:close/>
                <a:moveTo>
                  <a:pt x="69334" y="245133"/>
                </a:moveTo>
                <a:lnTo>
                  <a:pt x="64014" y="248203"/>
                </a:lnTo>
                <a:lnTo>
                  <a:pt x="58695" y="245133"/>
                </a:lnTo>
                <a:close/>
                <a:moveTo>
                  <a:pt x="80945" y="245133"/>
                </a:moveTo>
                <a:lnTo>
                  <a:pt x="75625" y="248203"/>
                </a:lnTo>
                <a:lnTo>
                  <a:pt x="70306" y="245133"/>
                </a:lnTo>
                <a:close/>
                <a:moveTo>
                  <a:pt x="92556" y="245133"/>
                </a:moveTo>
                <a:lnTo>
                  <a:pt x="87237" y="248203"/>
                </a:lnTo>
                <a:lnTo>
                  <a:pt x="81917" y="245133"/>
                </a:lnTo>
                <a:close/>
                <a:moveTo>
                  <a:pt x="104197" y="245133"/>
                </a:moveTo>
                <a:lnTo>
                  <a:pt x="98878" y="248203"/>
                </a:lnTo>
                <a:lnTo>
                  <a:pt x="93559" y="245133"/>
                </a:lnTo>
                <a:close/>
                <a:moveTo>
                  <a:pt x="115809" y="245133"/>
                </a:moveTo>
                <a:lnTo>
                  <a:pt x="110489" y="248203"/>
                </a:lnTo>
                <a:lnTo>
                  <a:pt x="105170" y="245133"/>
                </a:lnTo>
                <a:close/>
                <a:moveTo>
                  <a:pt x="127450" y="245133"/>
                </a:moveTo>
                <a:lnTo>
                  <a:pt x="122131" y="248203"/>
                </a:lnTo>
                <a:lnTo>
                  <a:pt x="116812" y="245133"/>
                </a:lnTo>
                <a:close/>
                <a:moveTo>
                  <a:pt x="139061" y="245133"/>
                </a:moveTo>
                <a:lnTo>
                  <a:pt x="133742" y="248203"/>
                </a:lnTo>
                <a:lnTo>
                  <a:pt x="128423" y="245133"/>
                </a:lnTo>
                <a:close/>
                <a:moveTo>
                  <a:pt x="150642" y="245133"/>
                </a:moveTo>
                <a:lnTo>
                  <a:pt x="145323" y="248203"/>
                </a:lnTo>
                <a:lnTo>
                  <a:pt x="140004" y="245133"/>
                </a:lnTo>
                <a:close/>
                <a:moveTo>
                  <a:pt x="162284" y="245133"/>
                </a:moveTo>
                <a:lnTo>
                  <a:pt x="156964" y="248203"/>
                </a:lnTo>
                <a:lnTo>
                  <a:pt x="151645" y="245133"/>
                </a:lnTo>
                <a:close/>
                <a:moveTo>
                  <a:pt x="173895" y="245133"/>
                </a:moveTo>
                <a:lnTo>
                  <a:pt x="168575" y="248203"/>
                </a:lnTo>
                <a:lnTo>
                  <a:pt x="163256" y="245133"/>
                </a:lnTo>
                <a:close/>
                <a:moveTo>
                  <a:pt x="185536" y="245133"/>
                </a:moveTo>
                <a:lnTo>
                  <a:pt x="180217" y="248203"/>
                </a:lnTo>
                <a:lnTo>
                  <a:pt x="174898" y="245133"/>
                </a:lnTo>
                <a:close/>
                <a:moveTo>
                  <a:pt x="197147" y="245133"/>
                </a:moveTo>
                <a:lnTo>
                  <a:pt x="191828" y="248203"/>
                </a:lnTo>
                <a:lnTo>
                  <a:pt x="186509" y="245133"/>
                </a:lnTo>
                <a:close/>
                <a:moveTo>
                  <a:pt x="208789" y="245133"/>
                </a:moveTo>
                <a:lnTo>
                  <a:pt x="203470" y="248203"/>
                </a:lnTo>
                <a:lnTo>
                  <a:pt x="198151" y="245133"/>
                </a:lnTo>
                <a:close/>
                <a:moveTo>
                  <a:pt x="220370" y="245133"/>
                </a:moveTo>
                <a:lnTo>
                  <a:pt x="215051" y="248203"/>
                </a:lnTo>
                <a:lnTo>
                  <a:pt x="209731" y="245133"/>
                </a:lnTo>
                <a:close/>
                <a:moveTo>
                  <a:pt x="232011" y="245133"/>
                </a:moveTo>
                <a:lnTo>
                  <a:pt x="226692" y="248203"/>
                </a:lnTo>
                <a:lnTo>
                  <a:pt x="221373" y="245133"/>
                </a:lnTo>
                <a:close/>
                <a:moveTo>
                  <a:pt x="243622" y="245133"/>
                </a:moveTo>
                <a:lnTo>
                  <a:pt x="238303" y="248203"/>
                </a:lnTo>
                <a:lnTo>
                  <a:pt x="232984" y="245133"/>
                </a:lnTo>
                <a:close/>
                <a:moveTo>
                  <a:pt x="255264" y="245133"/>
                </a:moveTo>
                <a:lnTo>
                  <a:pt x="249945" y="248203"/>
                </a:lnTo>
                <a:lnTo>
                  <a:pt x="244626" y="245133"/>
                </a:lnTo>
                <a:close/>
                <a:moveTo>
                  <a:pt x="266875" y="245133"/>
                </a:moveTo>
                <a:lnTo>
                  <a:pt x="261556" y="248203"/>
                </a:lnTo>
                <a:lnTo>
                  <a:pt x="256237" y="245133"/>
                </a:lnTo>
                <a:close/>
                <a:moveTo>
                  <a:pt x="278517" y="245133"/>
                </a:moveTo>
                <a:lnTo>
                  <a:pt x="273198" y="248203"/>
                </a:lnTo>
                <a:lnTo>
                  <a:pt x="267878" y="245133"/>
                </a:lnTo>
                <a:close/>
                <a:moveTo>
                  <a:pt x="11369" y="245376"/>
                </a:moveTo>
                <a:lnTo>
                  <a:pt x="6050" y="254556"/>
                </a:lnTo>
                <a:lnTo>
                  <a:pt x="6050" y="248446"/>
                </a:lnTo>
                <a:lnTo>
                  <a:pt x="11369" y="245376"/>
                </a:lnTo>
                <a:close/>
                <a:moveTo>
                  <a:pt x="22980" y="245376"/>
                </a:moveTo>
                <a:lnTo>
                  <a:pt x="17661" y="254556"/>
                </a:lnTo>
                <a:lnTo>
                  <a:pt x="17661" y="248446"/>
                </a:lnTo>
                <a:lnTo>
                  <a:pt x="22980" y="245376"/>
                </a:lnTo>
                <a:close/>
                <a:moveTo>
                  <a:pt x="34622" y="245376"/>
                </a:moveTo>
                <a:lnTo>
                  <a:pt x="29302" y="254556"/>
                </a:lnTo>
                <a:lnTo>
                  <a:pt x="29302" y="248446"/>
                </a:lnTo>
                <a:lnTo>
                  <a:pt x="34622" y="245376"/>
                </a:lnTo>
                <a:close/>
                <a:moveTo>
                  <a:pt x="46202" y="245376"/>
                </a:moveTo>
                <a:lnTo>
                  <a:pt x="40883" y="254556"/>
                </a:lnTo>
                <a:lnTo>
                  <a:pt x="40883" y="248446"/>
                </a:lnTo>
                <a:lnTo>
                  <a:pt x="46202" y="245376"/>
                </a:lnTo>
                <a:close/>
                <a:moveTo>
                  <a:pt x="57844" y="245376"/>
                </a:moveTo>
                <a:lnTo>
                  <a:pt x="52525" y="254556"/>
                </a:lnTo>
                <a:lnTo>
                  <a:pt x="52525" y="248446"/>
                </a:lnTo>
                <a:lnTo>
                  <a:pt x="57844" y="245376"/>
                </a:lnTo>
                <a:close/>
                <a:moveTo>
                  <a:pt x="69455" y="245376"/>
                </a:moveTo>
                <a:lnTo>
                  <a:pt x="64136" y="254556"/>
                </a:lnTo>
                <a:lnTo>
                  <a:pt x="64136" y="248446"/>
                </a:lnTo>
                <a:lnTo>
                  <a:pt x="69455" y="245376"/>
                </a:lnTo>
                <a:close/>
                <a:moveTo>
                  <a:pt x="81097" y="245376"/>
                </a:moveTo>
                <a:lnTo>
                  <a:pt x="75777" y="254556"/>
                </a:lnTo>
                <a:lnTo>
                  <a:pt x="75777" y="248446"/>
                </a:lnTo>
                <a:lnTo>
                  <a:pt x="81097" y="245376"/>
                </a:lnTo>
                <a:close/>
                <a:moveTo>
                  <a:pt x="92708" y="245376"/>
                </a:moveTo>
                <a:lnTo>
                  <a:pt x="87389" y="254556"/>
                </a:lnTo>
                <a:lnTo>
                  <a:pt x="87389" y="248446"/>
                </a:lnTo>
                <a:lnTo>
                  <a:pt x="92708" y="245376"/>
                </a:lnTo>
                <a:close/>
                <a:moveTo>
                  <a:pt x="104349" y="245376"/>
                </a:moveTo>
                <a:lnTo>
                  <a:pt x="99030" y="254556"/>
                </a:lnTo>
                <a:lnTo>
                  <a:pt x="99030" y="248446"/>
                </a:lnTo>
                <a:lnTo>
                  <a:pt x="104349" y="245376"/>
                </a:lnTo>
                <a:close/>
                <a:moveTo>
                  <a:pt x="115930" y="245376"/>
                </a:moveTo>
                <a:lnTo>
                  <a:pt x="110611" y="254556"/>
                </a:lnTo>
                <a:lnTo>
                  <a:pt x="110611" y="248446"/>
                </a:lnTo>
                <a:lnTo>
                  <a:pt x="115930" y="245376"/>
                </a:lnTo>
                <a:close/>
                <a:moveTo>
                  <a:pt x="127541" y="245376"/>
                </a:moveTo>
                <a:lnTo>
                  <a:pt x="122222" y="254556"/>
                </a:lnTo>
                <a:lnTo>
                  <a:pt x="122222" y="248446"/>
                </a:lnTo>
                <a:lnTo>
                  <a:pt x="127541" y="245376"/>
                </a:lnTo>
                <a:close/>
                <a:moveTo>
                  <a:pt x="139183" y="245376"/>
                </a:moveTo>
                <a:lnTo>
                  <a:pt x="133864" y="254556"/>
                </a:lnTo>
                <a:lnTo>
                  <a:pt x="133864" y="248446"/>
                </a:lnTo>
                <a:lnTo>
                  <a:pt x="139183" y="245376"/>
                </a:lnTo>
                <a:close/>
                <a:moveTo>
                  <a:pt x="150794" y="245376"/>
                </a:moveTo>
                <a:lnTo>
                  <a:pt x="145475" y="254556"/>
                </a:lnTo>
                <a:lnTo>
                  <a:pt x="145475" y="248446"/>
                </a:lnTo>
                <a:lnTo>
                  <a:pt x="150794" y="245376"/>
                </a:lnTo>
                <a:close/>
                <a:moveTo>
                  <a:pt x="162436" y="245376"/>
                </a:moveTo>
                <a:lnTo>
                  <a:pt x="157116" y="254556"/>
                </a:lnTo>
                <a:lnTo>
                  <a:pt x="157116" y="248446"/>
                </a:lnTo>
                <a:lnTo>
                  <a:pt x="162436" y="245376"/>
                </a:lnTo>
                <a:close/>
                <a:moveTo>
                  <a:pt x="174047" y="245376"/>
                </a:moveTo>
                <a:lnTo>
                  <a:pt x="168727" y="254556"/>
                </a:lnTo>
                <a:lnTo>
                  <a:pt x="168727" y="248446"/>
                </a:lnTo>
                <a:lnTo>
                  <a:pt x="174047" y="245376"/>
                </a:lnTo>
                <a:close/>
                <a:moveTo>
                  <a:pt x="185658" y="245376"/>
                </a:moveTo>
                <a:lnTo>
                  <a:pt x="180339" y="254556"/>
                </a:lnTo>
                <a:lnTo>
                  <a:pt x="180339" y="248446"/>
                </a:lnTo>
                <a:lnTo>
                  <a:pt x="185658" y="245376"/>
                </a:lnTo>
                <a:close/>
                <a:moveTo>
                  <a:pt x="197269" y="245376"/>
                </a:moveTo>
                <a:lnTo>
                  <a:pt x="191950" y="254556"/>
                </a:lnTo>
                <a:lnTo>
                  <a:pt x="191950" y="248446"/>
                </a:lnTo>
                <a:lnTo>
                  <a:pt x="197269" y="245376"/>
                </a:lnTo>
                <a:close/>
                <a:moveTo>
                  <a:pt x="208911" y="245376"/>
                </a:moveTo>
                <a:lnTo>
                  <a:pt x="203591" y="254556"/>
                </a:lnTo>
                <a:lnTo>
                  <a:pt x="203591" y="248446"/>
                </a:lnTo>
                <a:lnTo>
                  <a:pt x="208911" y="245376"/>
                </a:lnTo>
                <a:close/>
                <a:moveTo>
                  <a:pt x="220522" y="245376"/>
                </a:moveTo>
                <a:lnTo>
                  <a:pt x="215202" y="254556"/>
                </a:lnTo>
                <a:lnTo>
                  <a:pt x="215202" y="248446"/>
                </a:lnTo>
                <a:lnTo>
                  <a:pt x="220522" y="245376"/>
                </a:lnTo>
                <a:close/>
                <a:moveTo>
                  <a:pt x="232163" y="245376"/>
                </a:moveTo>
                <a:lnTo>
                  <a:pt x="226844" y="254556"/>
                </a:lnTo>
                <a:lnTo>
                  <a:pt x="226844" y="248446"/>
                </a:lnTo>
                <a:lnTo>
                  <a:pt x="232163" y="245376"/>
                </a:lnTo>
                <a:close/>
                <a:moveTo>
                  <a:pt x="243774" y="245376"/>
                </a:moveTo>
                <a:lnTo>
                  <a:pt x="238455" y="254556"/>
                </a:lnTo>
                <a:lnTo>
                  <a:pt x="238455" y="248446"/>
                </a:lnTo>
                <a:lnTo>
                  <a:pt x="243774" y="245376"/>
                </a:lnTo>
                <a:close/>
                <a:moveTo>
                  <a:pt x="255355" y="245376"/>
                </a:moveTo>
                <a:lnTo>
                  <a:pt x="250036" y="254556"/>
                </a:lnTo>
                <a:lnTo>
                  <a:pt x="250036" y="248446"/>
                </a:lnTo>
                <a:lnTo>
                  <a:pt x="255355" y="245376"/>
                </a:lnTo>
                <a:close/>
                <a:moveTo>
                  <a:pt x="266997" y="245376"/>
                </a:moveTo>
                <a:lnTo>
                  <a:pt x="261678" y="254556"/>
                </a:lnTo>
                <a:lnTo>
                  <a:pt x="261678" y="248446"/>
                </a:lnTo>
                <a:lnTo>
                  <a:pt x="266997" y="245376"/>
                </a:lnTo>
                <a:close/>
                <a:moveTo>
                  <a:pt x="278608" y="245376"/>
                </a:moveTo>
                <a:lnTo>
                  <a:pt x="273289" y="254556"/>
                </a:lnTo>
                <a:lnTo>
                  <a:pt x="273289" y="248446"/>
                </a:lnTo>
                <a:lnTo>
                  <a:pt x="278608" y="245376"/>
                </a:lnTo>
                <a:close/>
                <a:moveTo>
                  <a:pt x="457" y="245407"/>
                </a:moveTo>
                <a:lnTo>
                  <a:pt x="5776" y="248446"/>
                </a:lnTo>
                <a:lnTo>
                  <a:pt x="5776" y="254586"/>
                </a:lnTo>
                <a:lnTo>
                  <a:pt x="457" y="245407"/>
                </a:lnTo>
                <a:close/>
                <a:moveTo>
                  <a:pt x="12098" y="245407"/>
                </a:moveTo>
                <a:lnTo>
                  <a:pt x="17418" y="248446"/>
                </a:lnTo>
                <a:lnTo>
                  <a:pt x="17418" y="254586"/>
                </a:lnTo>
                <a:lnTo>
                  <a:pt x="12098" y="245407"/>
                </a:lnTo>
                <a:close/>
                <a:moveTo>
                  <a:pt x="23710" y="245407"/>
                </a:moveTo>
                <a:lnTo>
                  <a:pt x="29029" y="248446"/>
                </a:lnTo>
                <a:lnTo>
                  <a:pt x="29029" y="254586"/>
                </a:lnTo>
                <a:lnTo>
                  <a:pt x="23710" y="245407"/>
                </a:lnTo>
                <a:close/>
                <a:moveTo>
                  <a:pt x="35290" y="245407"/>
                </a:moveTo>
                <a:lnTo>
                  <a:pt x="40610" y="248446"/>
                </a:lnTo>
                <a:lnTo>
                  <a:pt x="40610" y="254586"/>
                </a:lnTo>
                <a:lnTo>
                  <a:pt x="35290" y="245407"/>
                </a:lnTo>
                <a:close/>
                <a:moveTo>
                  <a:pt x="46932" y="245407"/>
                </a:moveTo>
                <a:lnTo>
                  <a:pt x="52251" y="248446"/>
                </a:lnTo>
                <a:lnTo>
                  <a:pt x="52251" y="254586"/>
                </a:lnTo>
                <a:lnTo>
                  <a:pt x="46932" y="245407"/>
                </a:lnTo>
                <a:close/>
                <a:moveTo>
                  <a:pt x="58543" y="245407"/>
                </a:moveTo>
                <a:lnTo>
                  <a:pt x="63862" y="248446"/>
                </a:lnTo>
                <a:lnTo>
                  <a:pt x="63862" y="254586"/>
                </a:lnTo>
                <a:lnTo>
                  <a:pt x="58543" y="245407"/>
                </a:lnTo>
                <a:close/>
                <a:moveTo>
                  <a:pt x="70185" y="245407"/>
                </a:moveTo>
                <a:lnTo>
                  <a:pt x="75504" y="248446"/>
                </a:lnTo>
                <a:lnTo>
                  <a:pt x="75504" y="254586"/>
                </a:lnTo>
                <a:lnTo>
                  <a:pt x="70185" y="245407"/>
                </a:lnTo>
                <a:close/>
                <a:moveTo>
                  <a:pt x="81796" y="245407"/>
                </a:moveTo>
                <a:lnTo>
                  <a:pt x="87115" y="248446"/>
                </a:lnTo>
                <a:lnTo>
                  <a:pt x="87115" y="254586"/>
                </a:lnTo>
                <a:lnTo>
                  <a:pt x="81796" y="245407"/>
                </a:lnTo>
                <a:close/>
                <a:moveTo>
                  <a:pt x="93437" y="245407"/>
                </a:moveTo>
                <a:lnTo>
                  <a:pt x="98757" y="248446"/>
                </a:lnTo>
                <a:lnTo>
                  <a:pt x="98757" y="254586"/>
                </a:lnTo>
                <a:lnTo>
                  <a:pt x="93437" y="245407"/>
                </a:lnTo>
                <a:close/>
                <a:moveTo>
                  <a:pt x="105018" y="245407"/>
                </a:moveTo>
                <a:lnTo>
                  <a:pt x="110337" y="248446"/>
                </a:lnTo>
                <a:lnTo>
                  <a:pt x="110337" y="254586"/>
                </a:lnTo>
                <a:lnTo>
                  <a:pt x="105018" y="245407"/>
                </a:lnTo>
                <a:close/>
                <a:moveTo>
                  <a:pt x="116660" y="245407"/>
                </a:moveTo>
                <a:lnTo>
                  <a:pt x="121979" y="248446"/>
                </a:lnTo>
                <a:lnTo>
                  <a:pt x="121979" y="254586"/>
                </a:lnTo>
                <a:lnTo>
                  <a:pt x="116660" y="245407"/>
                </a:lnTo>
                <a:close/>
                <a:moveTo>
                  <a:pt x="128271" y="245407"/>
                </a:moveTo>
                <a:lnTo>
                  <a:pt x="133590" y="248446"/>
                </a:lnTo>
                <a:lnTo>
                  <a:pt x="133590" y="254586"/>
                </a:lnTo>
                <a:lnTo>
                  <a:pt x="128271" y="245407"/>
                </a:lnTo>
                <a:close/>
                <a:moveTo>
                  <a:pt x="139912" y="245407"/>
                </a:moveTo>
                <a:lnTo>
                  <a:pt x="145232" y="248446"/>
                </a:lnTo>
                <a:lnTo>
                  <a:pt x="145232" y="254586"/>
                </a:lnTo>
                <a:lnTo>
                  <a:pt x="139912" y="245407"/>
                </a:lnTo>
                <a:close/>
                <a:moveTo>
                  <a:pt x="151523" y="245407"/>
                </a:moveTo>
                <a:lnTo>
                  <a:pt x="156843" y="248446"/>
                </a:lnTo>
                <a:lnTo>
                  <a:pt x="156843" y="254586"/>
                </a:lnTo>
                <a:lnTo>
                  <a:pt x="151523" y="245407"/>
                </a:lnTo>
                <a:close/>
                <a:moveTo>
                  <a:pt x="163165" y="245407"/>
                </a:moveTo>
                <a:lnTo>
                  <a:pt x="168484" y="248446"/>
                </a:lnTo>
                <a:lnTo>
                  <a:pt x="168484" y="254586"/>
                </a:lnTo>
                <a:lnTo>
                  <a:pt x="163165" y="245407"/>
                </a:lnTo>
                <a:close/>
                <a:moveTo>
                  <a:pt x="174746" y="245407"/>
                </a:moveTo>
                <a:lnTo>
                  <a:pt x="180065" y="248446"/>
                </a:lnTo>
                <a:lnTo>
                  <a:pt x="180065" y="254586"/>
                </a:lnTo>
                <a:lnTo>
                  <a:pt x="174746" y="245407"/>
                </a:lnTo>
                <a:close/>
                <a:moveTo>
                  <a:pt x="186357" y="245407"/>
                </a:moveTo>
                <a:lnTo>
                  <a:pt x="191676" y="248446"/>
                </a:lnTo>
                <a:lnTo>
                  <a:pt x="191676" y="254586"/>
                </a:lnTo>
                <a:lnTo>
                  <a:pt x="186357" y="245407"/>
                </a:lnTo>
                <a:close/>
                <a:moveTo>
                  <a:pt x="197999" y="245407"/>
                </a:moveTo>
                <a:lnTo>
                  <a:pt x="203318" y="248446"/>
                </a:lnTo>
                <a:lnTo>
                  <a:pt x="203318" y="254586"/>
                </a:lnTo>
                <a:lnTo>
                  <a:pt x="197999" y="245407"/>
                </a:lnTo>
                <a:close/>
                <a:moveTo>
                  <a:pt x="209610" y="245407"/>
                </a:moveTo>
                <a:lnTo>
                  <a:pt x="214929" y="248446"/>
                </a:lnTo>
                <a:lnTo>
                  <a:pt x="214929" y="254586"/>
                </a:lnTo>
                <a:lnTo>
                  <a:pt x="209610" y="245407"/>
                </a:lnTo>
                <a:close/>
                <a:moveTo>
                  <a:pt x="221251" y="245407"/>
                </a:moveTo>
                <a:lnTo>
                  <a:pt x="226570" y="248446"/>
                </a:lnTo>
                <a:lnTo>
                  <a:pt x="226570" y="254586"/>
                </a:lnTo>
                <a:lnTo>
                  <a:pt x="221251" y="245407"/>
                </a:lnTo>
                <a:close/>
                <a:moveTo>
                  <a:pt x="232862" y="245407"/>
                </a:moveTo>
                <a:lnTo>
                  <a:pt x="238182" y="248446"/>
                </a:lnTo>
                <a:lnTo>
                  <a:pt x="238182" y="254586"/>
                </a:lnTo>
                <a:lnTo>
                  <a:pt x="232862" y="245407"/>
                </a:lnTo>
                <a:close/>
                <a:moveTo>
                  <a:pt x="244474" y="245407"/>
                </a:moveTo>
                <a:lnTo>
                  <a:pt x="249793" y="248446"/>
                </a:lnTo>
                <a:lnTo>
                  <a:pt x="249793" y="254586"/>
                </a:lnTo>
                <a:lnTo>
                  <a:pt x="244474" y="245407"/>
                </a:lnTo>
                <a:close/>
                <a:moveTo>
                  <a:pt x="256085" y="245407"/>
                </a:moveTo>
                <a:lnTo>
                  <a:pt x="261404" y="248446"/>
                </a:lnTo>
                <a:lnTo>
                  <a:pt x="261404" y="254586"/>
                </a:lnTo>
                <a:lnTo>
                  <a:pt x="256085" y="245407"/>
                </a:lnTo>
                <a:close/>
                <a:moveTo>
                  <a:pt x="267726" y="245407"/>
                </a:moveTo>
                <a:lnTo>
                  <a:pt x="273046" y="248477"/>
                </a:lnTo>
                <a:lnTo>
                  <a:pt x="273046" y="254647"/>
                </a:lnTo>
                <a:lnTo>
                  <a:pt x="267726" y="245407"/>
                </a:lnTo>
                <a:close/>
                <a:moveTo>
                  <a:pt x="35108" y="245498"/>
                </a:moveTo>
                <a:lnTo>
                  <a:pt x="40427" y="254708"/>
                </a:lnTo>
                <a:lnTo>
                  <a:pt x="40427" y="254708"/>
                </a:lnTo>
                <a:lnTo>
                  <a:pt x="35108" y="251668"/>
                </a:lnTo>
                <a:lnTo>
                  <a:pt x="35108" y="245498"/>
                </a:lnTo>
                <a:close/>
                <a:moveTo>
                  <a:pt x="214" y="245498"/>
                </a:moveTo>
                <a:lnTo>
                  <a:pt x="214" y="251638"/>
                </a:lnTo>
                <a:lnTo>
                  <a:pt x="5563" y="254708"/>
                </a:lnTo>
                <a:lnTo>
                  <a:pt x="5421" y="254461"/>
                </a:lnTo>
                <a:lnTo>
                  <a:pt x="5421" y="254461"/>
                </a:lnTo>
                <a:lnTo>
                  <a:pt x="426" y="251607"/>
                </a:lnTo>
                <a:cubicBezTo>
                  <a:pt x="396" y="251547"/>
                  <a:pt x="335" y="251516"/>
                  <a:pt x="335" y="251486"/>
                </a:cubicBezTo>
                <a:lnTo>
                  <a:pt x="335" y="245656"/>
                </a:lnTo>
                <a:lnTo>
                  <a:pt x="335" y="245656"/>
                </a:lnTo>
                <a:lnTo>
                  <a:pt x="244" y="245498"/>
                </a:lnTo>
                <a:close/>
                <a:moveTo>
                  <a:pt x="11855" y="245498"/>
                </a:moveTo>
                <a:lnTo>
                  <a:pt x="17174" y="254708"/>
                </a:lnTo>
                <a:lnTo>
                  <a:pt x="11855" y="251638"/>
                </a:lnTo>
                <a:lnTo>
                  <a:pt x="11855" y="245498"/>
                </a:lnTo>
                <a:close/>
                <a:moveTo>
                  <a:pt x="23497" y="245498"/>
                </a:moveTo>
                <a:lnTo>
                  <a:pt x="28816" y="254708"/>
                </a:lnTo>
                <a:lnTo>
                  <a:pt x="23497" y="251638"/>
                </a:lnTo>
                <a:lnTo>
                  <a:pt x="23497" y="245498"/>
                </a:lnTo>
                <a:close/>
                <a:moveTo>
                  <a:pt x="46689" y="245498"/>
                </a:moveTo>
                <a:lnTo>
                  <a:pt x="52008" y="254708"/>
                </a:lnTo>
                <a:lnTo>
                  <a:pt x="46689" y="251638"/>
                </a:lnTo>
                <a:lnTo>
                  <a:pt x="46689" y="245498"/>
                </a:lnTo>
                <a:close/>
                <a:moveTo>
                  <a:pt x="58330" y="245498"/>
                </a:moveTo>
                <a:lnTo>
                  <a:pt x="63650" y="254708"/>
                </a:lnTo>
                <a:lnTo>
                  <a:pt x="58330" y="251638"/>
                </a:lnTo>
                <a:lnTo>
                  <a:pt x="58330" y="245498"/>
                </a:lnTo>
                <a:close/>
                <a:moveTo>
                  <a:pt x="69941" y="245498"/>
                </a:moveTo>
                <a:lnTo>
                  <a:pt x="75261" y="254708"/>
                </a:lnTo>
                <a:lnTo>
                  <a:pt x="69941" y="251638"/>
                </a:lnTo>
                <a:lnTo>
                  <a:pt x="69941" y="245498"/>
                </a:lnTo>
                <a:close/>
                <a:moveTo>
                  <a:pt x="81583" y="245498"/>
                </a:moveTo>
                <a:lnTo>
                  <a:pt x="86902" y="254708"/>
                </a:lnTo>
                <a:lnTo>
                  <a:pt x="81583" y="251638"/>
                </a:lnTo>
                <a:lnTo>
                  <a:pt x="81583" y="245498"/>
                </a:lnTo>
                <a:close/>
                <a:moveTo>
                  <a:pt x="93194" y="245498"/>
                </a:moveTo>
                <a:lnTo>
                  <a:pt x="98513" y="254708"/>
                </a:lnTo>
                <a:lnTo>
                  <a:pt x="93194" y="251638"/>
                </a:lnTo>
                <a:lnTo>
                  <a:pt x="93194" y="245498"/>
                </a:lnTo>
                <a:close/>
                <a:moveTo>
                  <a:pt x="104836" y="245498"/>
                </a:moveTo>
                <a:lnTo>
                  <a:pt x="110155" y="254708"/>
                </a:lnTo>
                <a:lnTo>
                  <a:pt x="104836" y="251638"/>
                </a:lnTo>
                <a:lnTo>
                  <a:pt x="104836" y="245498"/>
                </a:lnTo>
                <a:close/>
                <a:moveTo>
                  <a:pt x="116416" y="245498"/>
                </a:moveTo>
                <a:lnTo>
                  <a:pt x="121736" y="254708"/>
                </a:lnTo>
                <a:lnTo>
                  <a:pt x="116416" y="251638"/>
                </a:lnTo>
                <a:lnTo>
                  <a:pt x="116416" y="245498"/>
                </a:lnTo>
                <a:close/>
                <a:moveTo>
                  <a:pt x="128058" y="245498"/>
                </a:moveTo>
                <a:lnTo>
                  <a:pt x="133377" y="254708"/>
                </a:lnTo>
                <a:lnTo>
                  <a:pt x="128058" y="251638"/>
                </a:lnTo>
                <a:lnTo>
                  <a:pt x="128058" y="245498"/>
                </a:lnTo>
                <a:close/>
                <a:moveTo>
                  <a:pt x="139669" y="245498"/>
                </a:moveTo>
                <a:lnTo>
                  <a:pt x="144988" y="254708"/>
                </a:lnTo>
                <a:lnTo>
                  <a:pt x="139669" y="251638"/>
                </a:lnTo>
                <a:lnTo>
                  <a:pt x="139669" y="245498"/>
                </a:lnTo>
                <a:close/>
                <a:moveTo>
                  <a:pt x="151311" y="245498"/>
                </a:moveTo>
                <a:lnTo>
                  <a:pt x="156630" y="254708"/>
                </a:lnTo>
                <a:lnTo>
                  <a:pt x="151311" y="251638"/>
                </a:lnTo>
                <a:lnTo>
                  <a:pt x="151311" y="245498"/>
                </a:lnTo>
                <a:close/>
                <a:moveTo>
                  <a:pt x="162922" y="245498"/>
                </a:moveTo>
                <a:lnTo>
                  <a:pt x="168241" y="254708"/>
                </a:lnTo>
                <a:lnTo>
                  <a:pt x="162922" y="251638"/>
                </a:lnTo>
                <a:lnTo>
                  <a:pt x="162922" y="245498"/>
                </a:lnTo>
                <a:close/>
                <a:moveTo>
                  <a:pt x="174503" y="245498"/>
                </a:moveTo>
                <a:lnTo>
                  <a:pt x="179822" y="254708"/>
                </a:lnTo>
                <a:lnTo>
                  <a:pt x="174503" y="251638"/>
                </a:lnTo>
                <a:lnTo>
                  <a:pt x="174503" y="245498"/>
                </a:lnTo>
                <a:close/>
                <a:moveTo>
                  <a:pt x="186144" y="245498"/>
                </a:moveTo>
                <a:lnTo>
                  <a:pt x="191463" y="254708"/>
                </a:lnTo>
                <a:lnTo>
                  <a:pt x="186144" y="251638"/>
                </a:lnTo>
                <a:lnTo>
                  <a:pt x="186144" y="245498"/>
                </a:lnTo>
                <a:close/>
                <a:moveTo>
                  <a:pt x="197755" y="245498"/>
                </a:moveTo>
                <a:lnTo>
                  <a:pt x="203075" y="254708"/>
                </a:lnTo>
                <a:lnTo>
                  <a:pt x="197755" y="251638"/>
                </a:lnTo>
                <a:lnTo>
                  <a:pt x="197755" y="245498"/>
                </a:lnTo>
                <a:close/>
                <a:moveTo>
                  <a:pt x="209397" y="245498"/>
                </a:moveTo>
                <a:lnTo>
                  <a:pt x="214716" y="254708"/>
                </a:lnTo>
                <a:lnTo>
                  <a:pt x="209397" y="251638"/>
                </a:lnTo>
                <a:lnTo>
                  <a:pt x="209397" y="245498"/>
                </a:lnTo>
                <a:close/>
                <a:moveTo>
                  <a:pt x="221008" y="245498"/>
                </a:moveTo>
                <a:lnTo>
                  <a:pt x="226327" y="254708"/>
                </a:lnTo>
                <a:lnTo>
                  <a:pt x="221008" y="251638"/>
                </a:lnTo>
                <a:lnTo>
                  <a:pt x="221008" y="245498"/>
                </a:lnTo>
                <a:close/>
                <a:moveTo>
                  <a:pt x="232650" y="245498"/>
                </a:moveTo>
                <a:lnTo>
                  <a:pt x="237969" y="254708"/>
                </a:lnTo>
                <a:lnTo>
                  <a:pt x="232650" y="251638"/>
                </a:lnTo>
                <a:lnTo>
                  <a:pt x="232650" y="245498"/>
                </a:lnTo>
                <a:close/>
                <a:moveTo>
                  <a:pt x="244230" y="245498"/>
                </a:moveTo>
                <a:lnTo>
                  <a:pt x="249550" y="254708"/>
                </a:lnTo>
                <a:lnTo>
                  <a:pt x="244230" y="251638"/>
                </a:lnTo>
                <a:lnTo>
                  <a:pt x="244230" y="245498"/>
                </a:lnTo>
                <a:close/>
                <a:moveTo>
                  <a:pt x="255872" y="245498"/>
                </a:moveTo>
                <a:lnTo>
                  <a:pt x="261191" y="254708"/>
                </a:lnTo>
                <a:lnTo>
                  <a:pt x="255872" y="251638"/>
                </a:lnTo>
                <a:lnTo>
                  <a:pt x="255872" y="245498"/>
                </a:lnTo>
                <a:close/>
                <a:moveTo>
                  <a:pt x="267483" y="245498"/>
                </a:moveTo>
                <a:lnTo>
                  <a:pt x="272802" y="254708"/>
                </a:lnTo>
                <a:lnTo>
                  <a:pt x="267483" y="251668"/>
                </a:lnTo>
                <a:lnTo>
                  <a:pt x="267483" y="245498"/>
                </a:lnTo>
                <a:close/>
                <a:moveTo>
                  <a:pt x="278851" y="245559"/>
                </a:moveTo>
                <a:lnTo>
                  <a:pt x="278851" y="251668"/>
                </a:lnTo>
                <a:lnTo>
                  <a:pt x="273532" y="254738"/>
                </a:lnTo>
                <a:lnTo>
                  <a:pt x="273532" y="254738"/>
                </a:lnTo>
                <a:lnTo>
                  <a:pt x="278851" y="245559"/>
                </a:lnTo>
                <a:close/>
                <a:moveTo>
                  <a:pt x="232376" y="245498"/>
                </a:moveTo>
                <a:lnTo>
                  <a:pt x="232376" y="251668"/>
                </a:lnTo>
                <a:lnTo>
                  <a:pt x="227057" y="254738"/>
                </a:lnTo>
                <a:lnTo>
                  <a:pt x="227057" y="254738"/>
                </a:lnTo>
                <a:lnTo>
                  <a:pt x="232376" y="245498"/>
                </a:lnTo>
                <a:close/>
                <a:moveTo>
                  <a:pt x="267210" y="245498"/>
                </a:moveTo>
                <a:lnTo>
                  <a:pt x="267210" y="251668"/>
                </a:lnTo>
                <a:lnTo>
                  <a:pt x="261890" y="254738"/>
                </a:lnTo>
                <a:lnTo>
                  <a:pt x="261890" y="254738"/>
                </a:lnTo>
                <a:lnTo>
                  <a:pt x="267210" y="245498"/>
                </a:lnTo>
                <a:close/>
                <a:moveTo>
                  <a:pt x="11582" y="245498"/>
                </a:moveTo>
                <a:lnTo>
                  <a:pt x="11582" y="251668"/>
                </a:lnTo>
                <a:lnTo>
                  <a:pt x="6262" y="254738"/>
                </a:lnTo>
                <a:lnTo>
                  <a:pt x="11582" y="245498"/>
                </a:lnTo>
                <a:close/>
                <a:moveTo>
                  <a:pt x="23223" y="245498"/>
                </a:moveTo>
                <a:lnTo>
                  <a:pt x="23223" y="251668"/>
                </a:lnTo>
                <a:lnTo>
                  <a:pt x="17904" y="254738"/>
                </a:lnTo>
                <a:lnTo>
                  <a:pt x="23223" y="245498"/>
                </a:lnTo>
                <a:close/>
                <a:moveTo>
                  <a:pt x="34834" y="245498"/>
                </a:moveTo>
                <a:lnTo>
                  <a:pt x="34834" y="251668"/>
                </a:lnTo>
                <a:lnTo>
                  <a:pt x="29515" y="254738"/>
                </a:lnTo>
                <a:lnTo>
                  <a:pt x="34834" y="245498"/>
                </a:lnTo>
                <a:close/>
                <a:moveTo>
                  <a:pt x="46446" y="245498"/>
                </a:moveTo>
                <a:lnTo>
                  <a:pt x="46446" y="251668"/>
                </a:lnTo>
                <a:lnTo>
                  <a:pt x="41126" y="254738"/>
                </a:lnTo>
                <a:lnTo>
                  <a:pt x="46446" y="245498"/>
                </a:lnTo>
                <a:close/>
                <a:moveTo>
                  <a:pt x="58057" y="245498"/>
                </a:moveTo>
                <a:lnTo>
                  <a:pt x="58057" y="251668"/>
                </a:lnTo>
                <a:lnTo>
                  <a:pt x="52737" y="254738"/>
                </a:lnTo>
                <a:lnTo>
                  <a:pt x="58057" y="245498"/>
                </a:lnTo>
                <a:close/>
                <a:moveTo>
                  <a:pt x="69698" y="245498"/>
                </a:moveTo>
                <a:lnTo>
                  <a:pt x="69698" y="251668"/>
                </a:lnTo>
                <a:lnTo>
                  <a:pt x="64379" y="254738"/>
                </a:lnTo>
                <a:lnTo>
                  <a:pt x="69698" y="245498"/>
                </a:lnTo>
                <a:close/>
                <a:moveTo>
                  <a:pt x="81309" y="245498"/>
                </a:moveTo>
                <a:lnTo>
                  <a:pt x="81309" y="251668"/>
                </a:lnTo>
                <a:lnTo>
                  <a:pt x="75990" y="254738"/>
                </a:lnTo>
                <a:lnTo>
                  <a:pt x="81309" y="245498"/>
                </a:lnTo>
                <a:close/>
                <a:moveTo>
                  <a:pt x="92951" y="245498"/>
                </a:moveTo>
                <a:lnTo>
                  <a:pt x="92951" y="251668"/>
                </a:lnTo>
                <a:lnTo>
                  <a:pt x="87632" y="254738"/>
                </a:lnTo>
                <a:lnTo>
                  <a:pt x="92951" y="245498"/>
                </a:lnTo>
                <a:close/>
                <a:moveTo>
                  <a:pt x="104562" y="245498"/>
                </a:moveTo>
                <a:lnTo>
                  <a:pt x="104562" y="251668"/>
                </a:lnTo>
                <a:lnTo>
                  <a:pt x="99243" y="254738"/>
                </a:lnTo>
                <a:lnTo>
                  <a:pt x="104562" y="245498"/>
                </a:lnTo>
                <a:close/>
                <a:moveTo>
                  <a:pt x="116143" y="245498"/>
                </a:moveTo>
                <a:lnTo>
                  <a:pt x="116143" y="251668"/>
                </a:lnTo>
                <a:lnTo>
                  <a:pt x="110824" y="254738"/>
                </a:lnTo>
                <a:lnTo>
                  <a:pt x="116143" y="245498"/>
                </a:lnTo>
                <a:close/>
                <a:moveTo>
                  <a:pt x="127784" y="245498"/>
                </a:moveTo>
                <a:lnTo>
                  <a:pt x="127784" y="251668"/>
                </a:lnTo>
                <a:lnTo>
                  <a:pt x="122465" y="254738"/>
                </a:lnTo>
                <a:lnTo>
                  <a:pt x="127784" y="245498"/>
                </a:lnTo>
                <a:close/>
                <a:moveTo>
                  <a:pt x="139396" y="245498"/>
                </a:moveTo>
                <a:lnTo>
                  <a:pt x="139396" y="251668"/>
                </a:lnTo>
                <a:lnTo>
                  <a:pt x="134076" y="254738"/>
                </a:lnTo>
                <a:lnTo>
                  <a:pt x="139396" y="245498"/>
                </a:lnTo>
                <a:close/>
                <a:moveTo>
                  <a:pt x="151037" y="245498"/>
                </a:moveTo>
                <a:lnTo>
                  <a:pt x="151037" y="251668"/>
                </a:lnTo>
                <a:lnTo>
                  <a:pt x="145718" y="254738"/>
                </a:lnTo>
                <a:lnTo>
                  <a:pt x="151037" y="245498"/>
                </a:lnTo>
                <a:close/>
                <a:moveTo>
                  <a:pt x="162648" y="245498"/>
                </a:moveTo>
                <a:lnTo>
                  <a:pt x="162648" y="251668"/>
                </a:lnTo>
                <a:lnTo>
                  <a:pt x="157329" y="254738"/>
                </a:lnTo>
                <a:lnTo>
                  <a:pt x="162648" y="245498"/>
                </a:lnTo>
                <a:close/>
                <a:moveTo>
                  <a:pt x="174290" y="245498"/>
                </a:moveTo>
                <a:lnTo>
                  <a:pt x="174290" y="251668"/>
                </a:lnTo>
                <a:lnTo>
                  <a:pt x="168971" y="254738"/>
                </a:lnTo>
                <a:lnTo>
                  <a:pt x="174290" y="245498"/>
                </a:lnTo>
                <a:close/>
                <a:moveTo>
                  <a:pt x="185871" y="245559"/>
                </a:moveTo>
                <a:lnTo>
                  <a:pt x="185871" y="251668"/>
                </a:lnTo>
                <a:lnTo>
                  <a:pt x="180551" y="254738"/>
                </a:lnTo>
                <a:lnTo>
                  <a:pt x="185871" y="245559"/>
                </a:lnTo>
                <a:close/>
                <a:moveTo>
                  <a:pt x="197512" y="245498"/>
                </a:moveTo>
                <a:lnTo>
                  <a:pt x="197512" y="251668"/>
                </a:lnTo>
                <a:lnTo>
                  <a:pt x="192193" y="254738"/>
                </a:lnTo>
                <a:lnTo>
                  <a:pt x="197512" y="245498"/>
                </a:lnTo>
                <a:close/>
                <a:moveTo>
                  <a:pt x="209123" y="245498"/>
                </a:moveTo>
                <a:lnTo>
                  <a:pt x="209123" y="251668"/>
                </a:lnTo>
                <a:lnTo>
                  <a:pt x="203804" y="254738"/>
                </a:lnTo>
                <a:lnTo>
                  <a:pt x="209123" y="245498"/>
                </a:lnTo>
                <a:close/>
                <a:moveTo>
                  <a:pt x="220765" y="245498"/>
                </a:moveTo>
                <a:lnTo>
                  <a:pt x="220765" y="251668"/>
                </a:lnTo>
                <a:lnTo>
                  <a:pt x="215446" y="254738"/>
                </a:lnTo>
                <a:lnTo>
                  <a:pt x="220765" y="245498"/>
                </a:lnTo>
                <a:close/>
                <a:moveTo>
                  <a:pt x="243957" y="245498"/>
                </a:moveTo>
                <a:lnTo>
                  <a:pt x="243957" y="251668"/>
                </a:lnTo>
                <a:lnTo>
                  <a:pt x="238638" y="254738"/>
                </a:lnTo>
                <a:lnTo>
                  <a:pt x="243957" y="245498"/>
                </a:lnTo>
                <a:close/>
                <a:moveTo>
                  <a:pt x="255598" y="245498"/>
                </a:moveTo>
                <a:lnTo>
                  <a:pt x="255598" y="251668"/>
                </a:lnTo>
                <a:lnTo>
                  <a:pt x="250279" y="254738"/>
                </a:lnTo>
                <a:lnTo>
                  <a:pt x="255598" y="245498"/>
                </a:lnTo>
                <a:close/>
                <a:moveTo>
                  <a:pt x="11703" y="251911"/>
                </a:moveTo>
                <a:lnTo>
                  <a:pt x="17023" y="254981"/>
                </a:lnTo>
                <a:lnTo>
                  <a:pt x="6384" y="254981"/>
                </a:lnTo>
                <a:lnTo>
                  <a:pt x="11703" y="251911"/>
                </a:lnTo>
                <a:close/>
                <a:moveTo>
                  <a:pt x="23345" y="251911"/>
                </a:moveTo>
                <a:lnTo>
                  <a:pt x="28664" y="254981"/>
                </a:lnTo>
                <a:lnTo>
                  <a:pt x="18026" y="254981"/>
                </a:lnTo>
                <a:lnTo>
                  <a:pt x="23345" y="251911"/>
                </a:lnTo>
                <a:close/>
                <a:moveTo>
                  <a:pt x="34956" y="251911"/>
                </a:moveTo>
                <a:lnTo>
                  <a:pt x="40275" y="254981"/>
                </a:lnTo>
                <a:lnTo>
                  <a:pt x="29637" y="254981"/>
                </a:lnTo>
                <a:lnTo>
                  <a:pt x="34956" y="251911"/>
                </a:lnTo>
                <a:close/>
                <a:moveTo>
                  <a:pt x="46598" y="251911"/>
                </a:moveTo>
                <a:lnTo>
                  <a:pt x="51886" y="254981"/>
                </a:lnTo>
                <a:lnTo>
                  <a:pt x="41248" y="254981"/>
                </a:lnTo>
                <a:lnTo>
                  <a:pt x="46598" y="251911"/>
                </a:lnTo>
                <a:close/>
                <a:moveTo>
                  <a:pt x="58209" y="251911"/>
                </a:moveTo>
                <a:lnTo>
                  <a:pt x="63528" y="254981"/>
                </a:lnTo>
                <a:lnTo>
                  <a:pt x="52889" y="254981"/>
                </a:lnTo>
                <a:lnTo>
                  <a:pt x="58209" y="251911"/>
                </a:lnTo>
                <a:close/>
                <a:moveTo>
                  <a:pt x="69850" y="251911"/>
                </a:moveTo>
                <a:lnTo>
                  <a:pt x="75169" y="254981"/>
                </a:lnTo>
                <a:lnTo>
                  <a:pt x="64531" y="254981"/>
                </a:lnTo>
                <a:lnTo>
                  <a:pt x="69850" y="251911"/>
                </a:lnTo>
                <a:close/>
                <a:moveTo>
                  <a:pt x="81431" y="251911"/>
                </a:moveTo>
                <a:lnTo>
                  <a:pt x="86750" y="254981"/>
                </a:lnTo>
                <a:lnTo>
                  <a:pt x="76112" y="254981"/>
                </a:lnTo>
                <a:lnTo>
                  <a:pt x="81431" y="251911"/>
                </a:lnTo>
                <a:close/>
                <a:moveTo>
                  <a:pt x="93042" y="251911"/>
                </a:moveTo>
                <a:lnTo>
                  <a:pt x="98361" y="254981"/>
                </a:lnTo>
                <a:lnTo>
                  <a:pt x="87723" y="254981"/>
                </a:lnTo>
                <a:lnTo>
                  <a:pt x="93042" y="251911"/>
                </a:lnTo>
                <a:close/>
                <a:moveTo>
                  <a:pt x="104684" y="251911"/>
                </a:moveTo>
                <a:lnTo>
                  <a:pt x="110003" y="254981"/>
                </a:lnTo>
                <a:lnTo>
                  <a:pt x="99364" y="254981"/>
                </a:lnTo>
                <a:lnTo>
                  <a:pt x="104684" y="251911"/>
                </a:lnTo>
                <a:close/>
                <a:moveTo>
                  <a:pt x="116295" y="251911"/>
                </a:moveTo>
                <a:lnTo>
                  <a:pt x="121614" y="254981"/>
                </a:lnTo>
                <a:lnTo>
                  <a:pt x="110976" y="254981"/>
                </a:lnTo>
                <a:lnTo>
                  <a:pt x="116295" y="251911"/>
                </a:lnTo>
                <a:close/>
                <a:moveTo>
                  <a:pt x="127936" y="251911"/>
                </a:moveTo>
                <a:lnTo>
                  <a:pt x="133256" y="254981"/>
                </a:lnTo>
                <a:lnTo>
                  <a:pt x="122617" y="254981"/>
                </a:lnTo>
                <a:lnTo>
                  <a:pt x="127936" y="251911"/>
                </a:lnTo>
                <a:close/>
                <a:moveTo>
                  <a:pt x="139548" y="251911"/>
                </a:moveTo>
                <a:lnTo>
                  <a:pt x="144867" y="254981"/>
                </a:lnTo>
                <a:lnTo>
                  <a:pt x="134228" y="254981"/>
                </a:lnTo>
                <a:lnTo>
                  <a:pt x="139548" y="251911"/>
                </a:lnTo>
                <a:close/>
                <a:moveTo>
                  <a:pt x="151159" y="251911"/>
                </a:moveTo>
                <a:lnTo>
                  <a:pt x="156478" y="254981"/>
                </a:lnTo>
                <a:lnTo>
                  <a:pt x="145840" y="254981"/>
                </a:lnTo>
                <a:lnTo>
                  <a:pt x="151159" y="251911"/>
                </a:lnTo>
                <a:close/>
                <a:moveTo>
                  <a:pt x="162770" y="251911"/>
                </a:moveTo>
                <a:lnTo>
                  <a:pt x="168089" y="254981"/>
                </a:lnTo>
                <a:lnTo>
                  <a:pt x="157451" y="254981"/>
                </a:lnTo>
                <a:lnTo>
                  <a:pt x="162770" y="251911"/>
                </a:lnTo>
                <a:close/>
                <a:moveTo>
                  <a:pt x="174411" y="251911"/>
                </a:moveTo>
                <a:lnTo>
                  <a:pt x="179731" y="254981"/>
                </a:lnTo>
                <a:lnTo>
                  <a:pt x="169092" y="254981"/>
                </a:lnTo>
                <a:lnTo>
                  <a:pt x="174411" y="251911"/>
                </a:lnTo>
                <a:close/>
                <a:moveTo>
                  <a:pt x="186023" y="251911"/>
                </a:moveTo>
                <a:lnTo>
                  <a:pt x="191342" y="254981"/>
                </a:lnTo>
                <a:lnTo>
                  <a:pt x="180703" y="254981"/>
                </a:lnTo>
                <a:lnTo>
                  <a:pt x="186023" y="251911"/>
                </a:lnTo>
                <a:close/>
                <a:moveTo>
                  <a:pt x="197634" y="251911"/>
                </a:moveTo>
                <a:lnTo>
                  <a:pt x="202953" y="254981"/>
                </a:lnTo>
                <a:lnTo>
                  <a:pt x="192315" y="254981"/>
                </a:lnTo>
                <a:lnTo>
                  <a:pt x="197634" y="251911"/>
                </a:lnTo>
                <a:close/>
                <a:moveTo>
                  <a:pt x="209245" y="251911"/>
                </a:moveTo>
                <a:lnTo>
                  <a:pt x="214564" y="254981"/>
                </a:lnTo>
                <a:lnTo>
                  <a:pt x="203926" y="254981"/>
                </a:lnTo>
                <a:lnTo>
                  <a:pt x="209245" y="251911"/>
                </a:lnTo>
                <a:close/>
                <a:moveTo>
                  <a:pt x="220856" y="251911"/>
                </a:moveTo>
                <a:lnTo>
                  <a:pt x="226175" y="254981"/>
                </a:lnTo>
                <a:lnTo>
                  <a:pt x="215537" y="254981"/>
                </a:lnTo>
                <a:lnTo>
                  <a:pt x="220856" y="251911"/>
                </a:lnTo>
                <a:close/>
                <a:moveTo>
                  <a:pt x="232498" y="251911"/>
                </a:moveTo>
                <a:lnTo>
                  <a:pt x="237817" y="254981"/>
                </a:lnTo>
                <a:lnTo>
                  <a:pt x="227178" y="254981"/>
                </a:lnTo>
                <a:lnTo>
                  <a:pt x="232498" y="251911"/>
                </a:lnTo>
                <a:close/>
                <a:moveTo>
                  <a:pt x="244109" y="251911"/>
                </a:moveTo>
                <a:lnTo>
                  <a:pt x="249428" y="254981"/>
                </a:lnTo>
                <a:lnTo>
                  <a:pt x="238790" y="254981"/>
                </a:lnTo>
                <a:lnTo>
                  <a:pt x="244109" y="251911"/>
                </a:lnTo>
                <a:close/>
                <a:moveTo>
                  <a:pt x="255750" y="251911"/>
                </a:moveTo>
                <a:lnTo>
                  <a:pt x="261070" y="254981"/>
                </a:lnTo>
                <a:lnTo>
                  <a:pt x="250431" y="254981"/>
                </a:lnTo>
                <a:lnTo>
                  <a:pt x="255750" y="251911"/>
                </a:lnTo>
                <a:close/>
                <a:moveTo>
                  <a:pt x="267362" y="251911"/>
                </a:moveTo>
                <a:lnTo>
                  <a:pt x="272681" y="254981"/>
                </a:lnTo>
                <a:lnTo>
                  <a:pt x="262042" y="254981"/>
                </a:lnTo>
                <a:lnTo>
                  <a:pt x="267362" y="251911"/>
                </a:lnTo>
                <a:close/>
                <a:moveTo>
                  <a:pt x="279003" y="251911"/>
                </a:moveTo>
                <a:lnTo>
                  <a:pt x="284322" y="254981"/>
                </a:lnTo>
                <a:lnTo>
                  <a:pt x="273684" y="254981"/>
                </a:lnTo>
                <a:lnTo>
                  <a:pt x="279003" y="251911"/>
                </a:lnTo>
                <a:close/>
                <a:moveTo>
                  <a:pt x="284292" y="255194"/>
                </a:moveTo>
                <a:lnTo>
                  <a:pt x="278973" y="258294"/>
                </a:lnTo>
                <a:lnTo>
                  <a:pt x="273653" y="255194"/>
                </a:lnTo>
                <a:close/>
                <a:moveTo>
                  <a:pt x="17023" y="255255"/>
                </a:moveTo>
                <a:lnTo>
                  <a:pt x="11703" y="258325"/>
                </a:lnTo>
                <a:lnTo>
                  <a:pt x="6384" y="255255"/>
                </a:lnTo>
                <a:close/>
                <a:moveTo>
                  <a:pt x="28664" y="255255"/>
                </a:moveTo>
                <a:lnTo>
                  <a:pt x="23345" y="258325"/>
                </a:lnTo>
                <a:lnTo>
                  <a:pt x="18026" y="255255"/>
                </a:lnTo>
                <a:close/>
                <a:moveTo>
                  <a:pt x="40275" y="255255"/>
                </a:moveTo>
                <a:lnTo>
                  <a:pt x="34956" y="258325"/>
                </a:lnTo>
                <a:lnTo>
                  <a:pt x="29637" y="255255"/>
                </a:lnTo>
                <a:close/>
                <a:moveTo>
                  <a:pt x="51886" y="255255"/>
                </a:moveTo>
                <a:lnTo>
                  <a:pt x="46567" y="258325"/>
                </a:lnTo>
                <a:lnTo>
                  <a:pt x="41248" y="255255"/>
                </a:lnTo>
                <a:close/>
                <a:moveTo>
                  <a:pt x="63528" y="255255"/>
                </a:moveTo>
                <a:lnTo>
                  <a:pt x="58209" y="258325"/>
                </a:lnTo>
                <a:lnTo>
                  <a:pt x="52889" y="255255"/>
                </a:lnTo>
                <a:close/>
                <a:moveTo>
                  <a:pt x="75109" y="255255"/>
                </a:moveTo>
                <a:lnTo>
                  <a:pt x="69789" y="258325"/>
                </a:lnTo>
                <a:lnTo>
                  <a:pt x="64470" y="255255"/>
                </a:lnTo>
                <a:close/>
                <a:moveTo>
                  <a:pt x="86750" y="255255"/>
                </a:moveTo>
                <a:lnTo>
                  <a:pt x="81431" y="258325"/>
                </a:lnTo>
                <a:lnTo>
                  <a:pt x="76112" y="255255"/>
                </a:lnTo>
                <a:close/>
                <a:moveTo>
                  <a:pt x="98361" y="255255"/>
                </a:moveTo>
                <a:lnTo>
                  <a:pt x="93042" y="258325"/>
                </a:lnTo>
                <a:lnTo>
                  <a:pt x="87723" y="255255"/>
                </a:lnTo>
                <a:close/>
                <a:moveTo>
                  <a:pt x="110003" y="255255"/>
                </a:moveTo>
                <a:lnTo>
                  <a:pt x="104684" y="258325"/>
                </a:lnTo>
                <a:lnTo>
                  <a:pt x="99364" y="255255"/>
                </a:lnTo>
                <a:close/>
                <a:moveTo>
                  <a:pt x="121614" y="255255"/>
                </a:moveTo>
                <a:lnTo>
                  <a:pt x="116295" y="258325"/>
                </a:lnTo>
                <a:lnTo>
                  <a:pt x="110976" y="255255"/>
                </a:lnTo>
                <a:close/>
                <a:moveTo>
                  <a:pt x="133256" y="255255"/>
                </a:moveTo>
                <a:lnTo>
                  <a:pt x="127936" y="258325"/>
                </a:lnTo>
                <a:lnTo>
                  <a:pt x="122617" y="255255"/>
                </a:lnTo>
                <a:close/>
                <a:moveTo>
                  <a:pt x="144836" y="255255"/>
                </a:moveTo>
                <a:lnTo>
                  <a:pt x="139517" y="258325"/>
                </a:lnTo>
                <a:lnTo>
                  <a:pt x="134198" y="255255"/>
                </a:lnTo>
                <a:close/>
                <a:moveTo>
                  <a:pt x="156478" y="255255"/>
                </a:moveTo>
                <a:lnTo>
                  <a:pt x="151159" y="258325"/>
                </a:lnTo>
                <a:lnTo>
                  <a:pt x="145840" y="255255"/>
                </a:lnTo>
                <a:close/>
                <a:moveTo>
                  <a:pt x="168089" y="255255"/>
                </a:moveTo>
                <a:lnTo>
                  <a:pt x="162770" y="258325"/>
                </a:lnTo>
                <a:lnTo>
                  <a:pt x="157451" y="255255"/>
                </a:lnTo>
                <a:close/>
                <a:moveTo>
                  <a:pt x="179731" y="255255"/>
                </a:moveTo>
                <a:lnTo>
                  <a:pt x="174411" y="258325"/>
                </a:lnTo>
                <a:lnTo>
                  <a:pt x="169092" y="255255"/>
                </a:lnTo>
                <a:close/>
                <a:moveTo>
                  <a:pt x="191342" y="255255"/>
                </a:moveTo>
                <a:lnTo>
                  <a:pt x="186023" y="258325"/>
                </a:lnTo>
                <a:lnTo>
                  <a:pt x="180703" y="255255"/>
                </a:lnTo>
                <a:close/>
                <a:moveTo>
                  <a:pt x="202953" y="255255"/>
                </a:moveTo>
                <a:lnTo>
                  <a:pt x="197634" y="258325"/>
                </a:lnTo>
                <a:lnTo>
                  <a:pt x="192315" y="255255"/>
                </a:lnTo>
                <a:close/>
                <a:moveTo>
                  <a:pt x="214564" y="255255"/>
                </a:moveTo>
                <a:lnTo>
                  <a:pt x="209245" y="258325"/>
                </a:lnTo>
                <a:lnTo>
                  <a:pt x="203926" y="255255"/>
                </a:lnTo>
                <a:close/>
                <a:moveTo>
                  <a:pt x="226175" y="255255"/>
                </a:moveTo>
                <a:lnTo>
                  <a:pt x="220856" y="258325"/>
                </a:lnTo>
                <a:lnTo>
                  <a:pt x="215537" y="255255"/>
                </a:lnTo>
                <a:close/>
                <a:moveTo>
                  <a:pt x="237817" y="255255"/>
                </a:moveTo>
                <a:lnTo>
                  <a:pt x="232498" y="258325"/>
                </a:lnTo>
                <a:lnTo>
                  <a:pt x="227178" y="255255"/>
                </a:lnTo>
                <a:close/>
                <a:moveTo>
                  <a:pt x="249428" y="255255"/>
                </a:moveTo>
                <a:lnTo>
                  <a:pt x="244109" y="258325"/>
                </a:lnTo>
                <a:lnTo>
                  <a:pt x="238790" y="255255"/>
                </a:lnTo>
                <a:close/>
                <a:moveTo>
                  <a:pt x="261070" y="255255"/>
                </a:moveTo>
                <a:lnTo>
                  <a:pt x="255750" y="258325"/>
                </a:lnTo>
                <a:lnTo>
                  <a:pt x="250431" y="255255"/>
                </a:lnTo>
                <a:close/>
                <a:moveTo>
                  <a:pt x="272681" y="255255"/>
                </a:moveTo>
                <a:lnTo>
                  <a:pt x="267362" y="258325"/>
                </a:lnTo>
                <a:lnTo>
                  <a:pt x="262042" y="255255"/>
                </a:lnTo>
                <a:close/>
                <a:moveTo>
                  <a:pt x="17174" y="255437"/>
                </a:moveTo>
                <a:lnTo>
                  <a:pt x="11855" y="264617"/>
                </a:lnTo>
                <a:lnTo>
                  <a:pt x="11855" y="258507"/>
                </a:lnTo>
                <a:lnTo>
                  <a:pt x="17174" y="255437"/>
                </a:lnTo>
                <a:close/>
                <a:moveTo>
                  <a:pt x="28816" y="255437"/>
                </a:moveTo>
                <a:lnTo>
                  <a:pt x="23497" y="264617"/>
                </a:lnTo>
                <a:lnTo>
                  <a:pt x="23497" y="258507"/>
                </a:lnTo>
                <a:lnTo>
                  <a:pt x="28816" y="255437"/>
                </a:lnTo>
                <a:close/>
                <a:moveTo>
                  <a:pt x="40427" y="255437"/>
                </a:moveTo>
                <a:lnTo>
                  <a:pt x="35108" y="264617"/>
                </a:lnTo>
                <a:lnTo>
                  <a:pt x="35108" y="258507"/>
                </a:lnTo>
                <a:lnTo>
                  <a:pt x="40427" y="255437"/>
                </a:lnTo>
                <a:close/>
                <a:moveTo>
                  <a:pt x="52008" y="255437"/>
                </a:moveTo>
                <a:lnTo>
                  <a:pt x="46689" y="264617"/>
                </a:lnTo>
                <a:lnTo>
                  <a:pt x="46689" y="258507"/>
                </a:lnTo>
                <a:lnTo>
                  <a:pt x="52008" y="255437"/>
                </a:lnTo>
                <a:close/>
                <a:moveTo>
                  <a:pt x="63650" y="255437"/>
                </a:moveTo>
                <a:lnTo>
                  <a:pt x="58330" y="264617"/>
                </a:lnTo>
                <a:lnTo>
                  <a:pt x="58330" y="258507"/>
                </a:lnTo>
                <a:lnTo>
                  <a:pt x="63650" y="255437"/>
                </a:lnTo>
                <a:close/>
                <a:moveTo>
                  <a:pt x="75261" y="255437"/>
                </a:moveTo>
                <a:lnTo>
                  <a:pt x="69941" y="264617"/>
                </a:lnTo>
                <a:lnTo>
                  <a:pt x="69941" y="258507"/>
                </a:lnTo>
                <a:lnTo>
                  <a:pt x="75261" y="255437"/>
                </a:lnTo>
                <a:close/>
                <a:moveTo>
                  <a:pt x="86902" y="255437"/>
                </a:moveTo>
                <a:lnTo>
                  <a:pt x="81583" y="264617"/>
                </a:lnTo>
                <a:lnTo>
                  <a:pt x="81583" y="258507"/>
                </a:lnTo>
                <a:lnTo>
                  <a:pt x="86902" y="255437"/>
                </a:lnTo>
                <a:close/>
                <a:moveTo>
                  <a:pt x="98513" y="255437"/>
                </a:moveTo>
                <a:lnTo>
                  <a:pt x="93194" y="264617"/>
                </a:lnTo>
                <a:lnTo>
                  <a:pt x="93194" y="258507"/>
                </a:lnTo>
                <a:lnTo>
                  <a:pt x="98513" y="255437"/>
                </a:lnTo>
                <a:close/>
                <a:moveTo>
                  <a:pt x="110155" y="255437"/>
                </a:moveTo>
                <a:lnTo>
                  <a:pt x="104836" y="264617"/>
                </a:lnTo>
                <a:lnTo>
                  <a:pt x="104836" y="258507"/>
                </a:lnTo>
                <a:lnTo>
                  <a:pt x="110155" y="255437"/>
                </a:lnTo>
                <a:close/>
                <a:moveTo>
                  <a:pt x="121736" y="255437"/>
                </a:moveTo>
                <a:lnTo>
                  <a:pt x="116416" y="264617"/>
                </a:lnTo>
                <a:lnTo>
                  <a:pt x="116416" y="258507"/>
                </a:lnTo>
                <a:lnTo>
                  <a:pt x="121736" y="255437"/>
                </a:lnTo>
                <a:close/>
                <a:moveTo>
                  <a:pt x="133377" y="255437"/>
                </a:moveTo>
                <a:lnTo>
                  <a:pt x="128058" y="264617"/>
                </a:lnTo>
                <a:lnTo>
                  <a:pt x="128058" y="258507"/>
                </a:lnTo>
                <a:lnTo>
                  <a:pt x="133377" y="255437"/>
                </a:lnTo>
                <a:close/>
                <a:moveTo>
                  <a:pt x="144988" y="255437"/>
                </a:moveTo>
                <a:lnTo>
                  <a:pt x="139669" y="264617"/>
                </a:lnTo>
                <a:lnTo>
                  <a:pt x="139669" y="258507"/>
                </a:lnTo>
                <a:lnTo>
                  <a:pt x="144988" y="255437"/>
                </a:lnTo>
                <a:close/>
                <a:moveTo>
                  <a:pt x="156630" y="255437"/>
                </a:moveTo>
                <a:lnTo>
                  <a:pt x="151311" y="264617"/>
                </a:lnTo>
                <a:lnTo>
                  <a:pt x="151311" y="258507"/>
                </a:lnTo>
                <a:lnTo>
                  <a:pt x="156630" y="255437"/>
                </a:lnTo>
                <a:close/>
                <a:moveTo>
                  <a:pt x="168241" y="255437"/>
                </a:moveTo>
                <a:lnTo>
                  <a:pt x="162922" y="264617"/>
                </a:lnTo>
                <a:lnTo>
                  <a:pt x="162922" y="258507"/>
                </a:lnTo>
                <a:lnTo>
                  <a:pt x="168241" y="255437"/>
                </a:lnTo>
                <a:close/>
                <a:moveTo>
                  <a:pt x="179822" y="255437"/>
                </a:moveTo>
                <a:lnTo>
                  <a:pt x="174503" y="264617"/>
                </a:lnTo>
                <a:lnTo>
                  <a:pt x="174503" y="258507"/>
                </a:lnTo>
                <a:lnTo>
                  <a:pt x="179822" y="255437"/>
                </a:lnTo>
                <a:close/>
                <a:moveTo>
                  <a:pt x="191463" y="255437"/>
                </a:moveTo>
                <a:lnTo>
                  <a:pt x="186144" y="264617"/>
                </a:lnTo>
                <a:lnTo>
                  <a:pt x="186144" y="258507"/>
                </a:lnTo>
                <a:lnTo>
                  <a:pt x="191463" y="255437"/>
                </a:lnTo>
                <a:close/>
                <a:moveTo>
                  <a:pt x="203075" y="255437"/>
                </a:moveTo>
                <a:lnTo>
                  <a:pt x="197755" y="264617"/>
                </a:lnTo>
                <a:lnTo>
                  <a:pt x="197755" y="258507"/>
                </a:lnTo>
                <a:lnTo>
                  <a:pt x="203075" y="255437"/>
                </a:lnTo>
                <a:close/>
                <a:moveTo>
                  <a:pt x="214716" y="255437"/>
                </a:moveTo>
                <a:lnTo>
                  <a:pt x="209397" y="264617"/>
                </a:lnTo>
                <a:lnTo>
                  <a:pt x="209397" y="258507"/>
                </a:lnTo>
                <a:lnTo>
                  <a:pt x="214716" y="255437"/>
                </a:lnTo>
                <a:close/>
                <a:moveTo>
                  <a:pt x="226327" y="255437"/>
                </a:moveTo>
                <a:lnTo>
                  <a:pt x="221008" y="264617"/>
                </a:lnTo>
                <a:lnTo>
                  <a:pt x="221008" y="258507"/>
                </a:lnTo>
                <a:lnTo>
                  <a:pt x="226327" y="255437"/>
                </a:lnTo>
                <a:close/>
                <a:moveTo>
                  <a:pt x="237969" y="255437"/>
                </a:moveTo>
                <a:lnTo>
                  <a:pt x="232650" y="264617"/>
                </a:lnTo>
                <a:lnTo>
                  <a:pt x="232650" y="258507"/>
                </a:lnTo>
                <a:lnTo>
                  <a:pt x="237969" y="255437"/>
                </a:lnTo>
                <a:close/>
                <a:moveTo>
                  <a:pt x="249550" y="255437"/>
                </a:moveTo>
                <a:lnTo>
                  <a:pt x="244230" y="264617"/>
                </a:lnTo>
                <a:lnTo>
                  <a:pt x="244230" y="258507"/>
                </a:lnTo>
                <a:lnTo>
                  <a:pt x="249550" y="255437"/>
                </a:lnTo>
                <a:close/>
                <a:moveTo>
                  <a:pt x="261191" y="255437"/>
                </a:moveTo>
                <a:lnTo>
                  <a:pt x="255872" y="264617"/>
                </a:lnTo>
                <a:lnTo>
                  <a:pt x="255872" y="258507"/>
                </a:lnTo>
                <a:lnTo>
                  <a:pt x="261191" y="255437"/>
                </a:lnTo>
                <a:close/>
                <a:moveTo>
                  <a:pt x="272802" y="255437"/>
                </a:moveTo>
                <a:lnTo>
                  <a:pt x="267483" y="264617"/>
                </a:lnTo>
                <a:lnTo>
                  <a:pt x="267483" y="258507"/>
                </a:lnTo>
                <a:lnTo>
                  <a:pt x="272802" y="255437"/>
                </a:lnTo>
                <a:close/>
                <a:moveTo>
                  <a:pt x="284444" y="255437"/>
                </a:moveTo>
                <a:lnTo>
                  <a:pt x="279125" y="264617"/>
                </a:lnTo>
                <a:lnTo>
                  <a:pt x="279125" y="258507"/>
                </a:lnTo>
                <a:lnTo>
                  <a:pt x="284444" y="255437"/>
                </a:lnTo>
                <a:close/>
                <a:moveTo>
                  <a:pt x="6262" y="255468"/>
                </a:moveTo>
                <a:lnTo>
                  <a:pt x="11582" y="258507"/>
                </a:lnTo>
                <a:lnTo>
                  <a:pt x="11582" y="264677"/>
                </a:lnTo>
                <a:lnTo>
                  <a:pt x="6262" y="255468"/>
                </a:lnTo>
                <a:close/>
                <a:moveTo>
                  <a:pt x="17904" y="255468"/>
                </a:moveTo>
                <a:lnTo>
                  <a:pt x="23223" y="258507"/>
                </a:lnTo>
                <a:lnTo>
                  <a:pt x="23223" y="264677"/>
                </a:lnTo>
                <a:lnTo>
                  <a:pt x="17904" y="255468"/>
                </a:lnTo>
                <a:close/>
                <a:moveTo>
                  <a:pt x="29515" y="255468"/>
                </a:moveTo>
                <a:lnTo>
                  <a:pt x="34834" y="258507"/>
                </a:lnTo>
                <a:lnTo>
                  <a:pt x="34834" y="264677"/>
                </a:lnTo>
                <a:lnTo>
                  <a:pt x="29515" y="255468"/>
                </a:lnTo>
                <a:close/>
                <a:moveTo>
                  <a:pt x="41126" y="255468"/>
                </a:moveTo>
                <a:lnTo>
                  <a:pt x="46446" y="258507"/>
                </a:lnTo>
                <a:lnTo>
                  <a:pt x="46446" y="264677"/>
                </a:lnTo>
                <a:lnTo>
                  <a:pt x="41126" y="255468"/>
                </a:lnTo>
                <a:close/>
                <a:moveTo>
                  <a:pt x="52737" y="255468"/>
                </a:moveTo>
                <a:lnTo>
                  <a:pt x="58057" y="258507"/>
                </a:lnTo>
                <a:lnTo>
                  <a:pt x="58057" y="264677"/>
                </a:lnTo>
                <a:lnTo>
                  <a:pt x="52737" y="255468"/>
                </a:lnTo>
                <a:close/>
                <a:moveTo>
                  <a:pt x="64379" y="255468"/>
                </a:moveTo>
                <a:lnTo>
                  <a:pt x="69698" y="258507"/>
                </a:lnTo>
                <a:lnTo>
                  <a:pt x="69698" y="264677"/>
                </a:lnTo>
                <a:lnTo>
                  <a:pt x="64379" y="255468"/>
                </a:lnTo>
                <a:close/>
                <a:moveTo>
                  <a:pt x="75990" y="255468"/>
                </a:moveTo>
                <a:lnTo>
                  <a:pt x="81309" y="258507"/>
                </a:lnTo>
                <a:lnTo>
                  <a:pt x="81309" y="264677"/>
                </a:lnTo>
                <a:lnTo>
                  <a:pt x="75990" y="255468"/>
                </a:lnTo>
                <a:close/>
                <a:moveTo>
                  <a:pt x="87632" y="255468"/>
                </a:moveTo>
                <a:lnTo>
                  <a:pt x="92951" y="258507"/>
                </a:lnTo>
                <a:lnTo>
                  <a:pt x="92951" y="264677"/>
                </a:lnTo>
                <a:lnTo>
                  <a:pt x="87632" y="255468"/>
                </a:lnTo>
                <a:close/>
                <a:moveTo>
                  <a:pt x="99243" y="255468"/>
                </a:moveTo>
                <a:lnTo>
                  <a:pt x="104562" y="258507"/>
                </a:lnTo>
                <a:lnTo>
                  <a:pt x="104562" y="264677"/>
                </a:lnTo>
                <a:lnTo>
                  <a:pt x="99243" y="255468"/>
                </a:lnTo>
                <a:close/>
                <a:moveTo>
                  <a:pt x="110824" y="255468"/>
                </a:moveTo>
                <a:lnTo>
                  <a:pt x="116143" y="258507"/>
                </a:lnTo>
                <a:lnTo>
                  <a:pt x="116143" y="264677"/>
                </a:lnTo>
                <a:lnTo>
                  <a:pt x="110824" y="255468"/>
                </a:lnTo>
                <a:close/>
                <a:moveTo>
                  <a:pt x="122465" y="255468"/>
                </a:moveTo>
                <a:lnTo>
                  <a:pt x="127784" y="258507"/>
                </a:lnTo>
                <a:lnTo>
                  <a:pt x="127784" y="264677"/>
                </a:lnTo>
                <a:lnTo>
                  <a:pt x="122465" y="255468"/>
                </a:lnTo>
                <a:close/>
                <a:moveTo>
                  <a:pt x="134076" y="255468"/>
                </a:moveTo>
                <a:lnTo>
                  <a:pt x="139396" y="258507"/>
                </a:lnTo>
                <a:lnTo>
                  <a:pt x="139396" y="264677"/>
                </a:lnTo>
                <a:lnTo>
                  <a:pt x="134076" y="255468"/>
                </a:lnTo>
                <a:close/>
                <a:moveTo>
                  <a:pt x="145718" y="255468"/>
                </a:moveTo>
                <a:lnTo>
                  <a:pt x="151037" y="258507"/>
                </a:lnTo>
                <a:lnTo>
                  <a:pt x="151037" y="264677"/>
                </a:lnTo>
                <a:lnTo>
                  <a:pt x="145718" y="255468"/>
                </a:lnTo>
                <a:close/>
                <a:moveTo>
                  <a:pt x="157329" y="255468"/>
                </a:moveTo>
                <a:lnTo>
                  <a:pt x="162648" y="258507"/>
                </a:lnTo>
                <a:lnTo>
                  <a:pt x="162648" y="264677"/>
                </a:lnTo>
                <a:lnTo>
                  <a:pt x="157329" y="255468"/>
                </a:lnTo>
                <a:close/>
                <a:moveTo>
                  <a:pt x="168971" y="255468"/>
                </a:moveTo>
                <a:lnTo>
                  <a:pt x="174290" y="258507"/>
                </a:lnTo>
                <a:lnTo>
                  <a:pt x="174290" y="264677"/>
                </a:lnTo>
                <a:lnTo>
                  <a:pt x="168971" y="255468"/>
                </a:lnTo>
                <a:close/>
                <a:moveTo>
                  <a:pt x="180551" y="255468"/>
                </a:moveTo>
                <a:lnTo>
                  <a:pt x="185871" y="258507"/>
                </a:lnTo>
                <a:lnTo>
                  <a:pt x="185871" y="264677"/>
                </a:lnTo>
                <a:lnTo>
                  <a:pt x="180551" y="255468"/>
                </a:lnTo>
                <a:close/>
                <a:moveTo>
                  <a:pt x="192193" y="255468"/>
                </a:moveTo>
                <a:lnTo>
                  <a:pt x="197512" y="258507"/>
                </a:lnTo>
                <a:lnTo>
                  <a:pt x="197512" y="264677"/>
                </a:lnTo>
                <a:lnTo>
                  <a:pt x="192193" y="255468"/>
                </a:lnTo>
                <a:close/>
                <a:moveTo>
                  <a:pt x="203804" y="255468"/>
                </a:moveTo>
                <a:lnTo>
                  <a:pt x="209123" y="258507"/>
                </a:lnTo>
                <a:lnTo>
                  <a:pt x="209123" y="264677"/>
                </a:lnTo>
                <a:lnTo>
                  <a:pt x="203804" y="255468"/>
                </a:lnTo>
                <a:close/>
                <a:moveTo>
                  <a:pt x="215446" y="255468"/>
                </a:moveTo>
                <a:lnTo>
                  <a:pt x="220765" y="258507"/>
                </a:lnTo>
                <a:lnTo>
                  <a:pt x="220765" y="264677"/>
                </a:lnTo>
                <a:lnTo>
                  <a:pt x="215446" y="255468"/>
                </a:lnTo>
                <a:close/>
                <a:moveTo>
                  <a:pt x="227057" y="255468"/>
                </a:moveTo>
                <a:lnTo>
                  <a:pt x="232376" y="258507"/>
                </a:lnTo>
                <a:lnTo>
                  <a:pt x="232376" y="264677"/>
                </a:lnTo>
                <a:lnTo>
                  <a:pt x="227057" y="255468"/>
                </a:lnTo>
                <a:close/>
                <a:moveTo>
                  <a:pt x="243941" y="264650"/>
                </a:moveTo>
                <a:lnTo>
                  <a:pt x="243957" y="264677"/>
                </a:lnTo>
                <a:lnTo>
                  <a:pt x="243957" y="264659"/>
                </a:lnTo>
                <a:lnTo>
                  <a:pt x="243957" y="264659"/>
                </a:lnTo>
                <a:lnTo>
                  <a:pt x="243941" y="264650"/>
                </a:lnTo>
                <a:close/>
                <a:moveTo>
                  <a:pt x="255584" y="264653"/>
                </a:moveTo>
                <a:lnTo>
                  <a:pt x="255598" y="264677"/>
                </a:lnTo>
                <a:lnTo>
                  <a:pt x="255598" y="264661"/>
                </a:lnTo>
                <a:lnTo>
                  <a:pt x="255598" y="264661"/>
                </a:lnTo>
                <a:lnTo>
                  <a:pt x="255584" y="264653"/>
                </a:lnTo>
                <a:close/>
                <a:moveTo>
                  <a:pt x="267194" y="264650"/>
                </a:moveTo>
                <a:lnTo>
                  <a:pt x="267210" y="264677"/>
                </a:lnTo>
                <a:lnTo>
                  <a:pt x="267210" y="264659"/>
                </a:lnTo>
                <a:lnTo>
                  <a:pt x="267194" y="264650"/>
                </a:lnTo>
                <a:close/>
                <a:moveTo>
                  <a:pt x="278837" y="264653"/>
                </a:moveTo>
                <a:lnTo>
                  <a:pt x="278851" y="264677"/>
                </a:lnTo>
                <a:lnTo>
                  <a:pt x="278851" y="264661"/>
                </a:lnTo>
                <a:lnTo>
                  <a:pt x="278851" y="264661"/>
                </a:lnTo>
                <a:lnTo>
                  <a:pt x="278837" y="264653"/>
                </a:lnTo>
                <a:close/>
                <a:moveTo>
                  <a:pt x="52798" y="261699"/>
                </a:moveTo>
                <a:lnTo>
                  <a:pt x="52662" y="261778"/>
                </a:lnTo>
                <a:lnTo>
                  <a:pt x="52662" y="261778"/>
                </a:lnTo>
                <a:lnTo>
                  <a:pt x="57844" y="264769"/>
                </a:lnTo>
                <a:lnTo>
                  <a:pt x="57844" y="264769"/>
                </a:lnTo>
                <a:lnTo>
                  <a:pt x="57705" y="264528"/>
                </a:lnTo>
                <a:lnTo>
                  <a:pt x="57705" y="264528"/>
                </a:lnTo>
                <a:lnTo>
                  <a:pt x="57705" y="264528"/>
                </a:lnTo>
                <a:lnTo>
                  <a:pt x="57705" y="264528"/>
                </a:lnTo>
                <a:lnTo>
                  <a:pt x="57705" y="264528"/>
                </a:lnTo>
                <a:lnTo>
                  <a:pt x="52798" y="261699"/>
                </a:lnTo>
                <a:close/>
                <a:moveTo>
                  <a:pt x="6050" y="255589"/>
                </a:moveTo>
                <a:lnTo>
                  <a:pt x="6050" y="261699"/>
                </a:lnTo>
                <a:lnTo>
                  <a:pt x="11369" y="264769"/>
                </a:lnTo>
                <a:lnTo>
                  <a:pt x="11245" y="264556"/>
                </a:lnTo>
                <a:lnTo>
                  <a:pt x="11245" y="264556"/>
                </a:lnTo>
                <a:lnTo>
                  <a:pt x="6232" y="261668"/>
                </a:lnTo>
                <a:cubicBezTo>
                  <a:pt x="6202" y="261638"/>
                  <a:pt x="6171" y="261577"/>
                  <a:pt x="6171" y="261547"/>
                </a:cubicBezTo>
                <a:lnTo>
                  <a:pt x="6171" y="255799"/>
                </a:lnTo>
                <a:lnTo>
                  <a:pt x="6171" y="255799"/>
                </a:lnTo>
                <a:lnTo>
                  <a:pt x="6050" y="255589"/>
                </a:lnTo>
                <a:close/>
                <a:moveTo>
                  <a:pt x="17934" y="261699"/>
                </a:moveTo>
                <a:lnTo>
                  <a:pt x="17798" y="261778"/>
                </a:lnTo>
                <a:lnTo>
                  <a:pt x="17798" y="261778"/>
                </a:lnTo>
                <a:lnTo>
                  <a:pt x="22980" y="264769"/>
                </a:lnTo>
                <a:lnTo>
                  <a:pt x="22841" y="264528"/>
                </a:lnTo>
                <a:lnTo>
                  <a:pt x="22841" y="264528"/>
                </a:lnTo>
                <a:lnTo>
                  <a:pt x="22841" y="264528"/>
                </a:lnTo>
                <a:lnTo>
                  <a:pt x="22841" y="264528"/>
                </a:lnTo>
                <a:lnTo>
                  <a:pt x="22841" y="264528"/>
                </a:lnTo>
                <a:lnTo>
                  <a:pt x="22841" y="264528"/>
                </a:lnTo>
                <a:lnTo>
                  <a:pt x="17934" y="261699"/>
                </a:lnTo>
                <a:close/>
                <a:moveTo>
                  <a:pt x="29576" y="261699"/>
                </a:moveTo>
                <a:lnTo>
                  <a:pt x="29439" y="261778"/>
                </a:lnTo>
                <a:lnTo>
                  <a:pt x="29439" y="261778"/>
                </a:lnTo>
                <a:lnTo>
                  <a:pt x="34622" y="264769"/>
                </a:lnTo>
                <a:lnTo>
                  <a:pt x="34495" y="264551"/>
                </a:lnTo>
                <a:lnTo>
                  <a:pt x="34495" y="264551"/>
                </a:lnTo>
                <a:lnTo>
                  <a:pt x="29576" y="261699"/>
                </a:lnTo>
                <a:close/>
                <a:moveTo>
                  <a:pt x="41187" y="261699"/>
                </a:moveTo>
                <a:lnTo>
                  <a:pt x="41035" y="261786"/>
                </a:lnTo>
                <a:lnTo>
                  <a:pt x="41035" y="261786"/>
                </a:lnTo>
                <a:lnTo>
                  <a:pt x="46202" y="264769"/>
                </a:lnTo>
                <a:lnTo>
                  <a:pt x="46048" y="264502"/>
                </a:lnTo>
                <a:lnTo>
                  <a:pt x="46048" y="264502"/>
                </a:lnTo>
                <a:lnTo>
                  <a:pt x="41187" y="261699"/>
                </a:lnTo>
                <a:close/>
                <a:moveTo>
                  <a:pt x="64440" y="261699"/>
                </a:moveTo>
                <a:lnTo>
                  <a:pt x="64288" y="261786"/>
                </a:lnTo>
                <a:lnTo>
                  <a:pt x="64288" y="261786"/>
                </a:lnTo>
                <a:lnTo>
                  <a:pt x="69455" y="264769"/>
                </a:lnTo>
                <a:lnTo>
                  <a:pt x="69301" y="264502"/>
                </a:lnTo>
                <a:lnTo>
                  <a:pt x="69301" y="264502"/>
                </a:lnTo>
                <a:lnTo>
                  <a:pt x="64440" y="261699"/>
                </a:lnTo>
                <a:close/>
                <a:moveTo>
                  <a:pt x="76051" y="261699"/>
                </a:moveTo>
                <a:lnTo>
                  <a:pt x="75914" y="261778"/>
                </a:lnTo>
                <a:lnTo>
                  <a:pt x="75914" y="261778"/>
                </a:lnTo>
                <a:lnTo>
                  <a:pt x="81097" y="264769"/>
                </a:lnTo>
                <a:lnTo>
                  <a:pt x="80957" y="264528"/>
                </a:lnTo>
                <a:lnTo>
                  <a:pt x="76051" y="261699"/>
                </a:lnTo>
                <a:close/>
                <a:moveTo>
                  <a:pt x="87693" y="261699"/>
                </a:moveTo>
                <a:lnTo>
                  <a:pt x="87540" y="261786"/>
                </a:lnTo>
                <a:lnTo>
                  <a:pt x="87540" y="261786"/>
                </a:lnTo>
                <a:lnTo>
                  <a:pt x="92708" y="264769"/>
                </a:lnTo>
                <a:lnTo>
                  <a:pt x="92553" y="264502"/>
                </a:lnTo>
                <a:lnTo>
                  <a:pt x="92553" y="264502"/>
                </a:lnTo>
                <a:lnTo>
                  <a:pt x="87693" y="261699"/>
                </a:lnTo>
                <a:close/>
                <a:moveTo>
                  <a:pt x="99304" y="261699"/>
                </a:moveTo>
                <a:lnTo>
                  <a:pt x="99167" y="261778"/>
                </a:lnTo>
                <a:lnTo>
                  <a:pt x="99167" y="261778"/>
                </a:lnTo>
                <a:lnTo>
                  <a:pt x="104349" y="264769"/>
                </a:lnTo>
                <a:lnTo>
                  <a:pt x="104210" y="264528"/>
                </a:lnTo>
                <a:lnTo>
                  <a:pt x="99304" y="261699"/>
                </a:lnTo>
                <a:close/>
                <a:moveTo>
                  <a:pt x="110945" y="261699"/>
                </a:moveTo>
                <a:lnTo>
                  <a:pt x="110778" y="261795"/>
                </a:lnTo>
                <a:lnTo>
                  <a:pt x="115930" y="264769"/>
                </a:lnTo>
                <a:lnTo>
                  <a:pt x="115760" y="264476"/>
                </a:lnTo>
                <a:lnTo>
                  <a:pt x="115760" y="264476"/>
                </a:lnTo>
                <a:lnTo>
                  <a:pt x="110945" y="261699"/>
                </a:lnTo>
                <a:close/>
                <a:moveTo>
                  <a:pt x="122587" y="261699"/>
                </a:moveTo>
                <a:lnTo>
                  <a:pt x="122404" y="261804"/>
                </a:lnTo>
                <a:lnTo>
                  <a:pt x="122404" y="261804"/>
                </a:lnTo>
                <a:lnTo>
                  <a:pt x="127541" y="264769"/>
                </a:lnTo>
                <a:lnTo>
                  <a:pt x="127369" y="264471"/>
                </a:lnTo>
                <a:lnTo>
                  <a:pt x="127369" y="264471"/>
                </a:lnTo>
                <a:lnTo>
                  <a:pt x="122587" y="261699"/>
                </a:lnTo>
                <a:close/>
                <a:moveTo>
                  <a:pt x="134198" y="261699"/>
                </a:moveTo>
                <a:lnTo>
                  <a:pt x="134031" y="261795"/>
                </a:lnTo>
                <a:lnTo>
                  <a:pt x="139183" y="264769"/>
                </a:lnTo>
                <a:lnTo>
                  <a:pt x="139013" y="264476"/>
                </a:lnTo>
                <a:lnTo>
                  <a:pt x="139013" y="264476"/>
                </a:lnTo>
                <a:lnTo>
                  <a:pt x="134198" y="261699"/>
                </a:lnTo>
                <a:close/>
                <a:moveTo>
                  <a:pt x="145840" y="261699"/>
                </a:moveTo>
                <a:lnTo>
                  <a:pt x="145657" y="261804"/>
                </a:lnTo>
                <a:lnTo>
                  <a:pt x="145657" y="261804"/>
                </a:lnTo>
                <a:lnTo>
                  <a:pt x="150794" y="264769"/>
                </a:lnTo>
                <a:lnTo>
                  <a:pt x="150622" y="264471"/>
                </a:lnTo>
                <a:lnTo>
                  <a:pt x="150622" y="264471"/>
                </a:lnTo>
                <a:lnTo>
                  <a:pt x="145840" y="261699"/>
                </a:lnTo>
                <a:close/>
                <a:moveTo>
                  <a:pt x="157451" y="261699"/>
                </a:moveTo>
                <a:lnTo>
                  <a:pt x="157283" y="261795"/>
                </a:lnTo>
                <a:lnTo>
                  <a:pt x="157283" y="261795"/>
                </a:lnTo>
                <a:lnTo>
                  <a:pt x="162436" y="264769"/>
                </a:lnTo>
                <a:lnTo>
                  <a:pt x="162266" y="264476"/>
                </a:lnTo>
                <a:lnTo>
                  <a:pt x="162266" y="264476"/>
                </a:lnTo>
                <a:lnTo>
                  <a:pt x="157451" y="261699"/>
                </a:lnTo>
                <a:close/>
                <a:moveTo>
                  <a:pt x="169092" y="261699"/>
                </a:moveTo>
                <a:lnTo>
                  <a:pt x="168910" y="261804"/>
                </a:lnTo>
                <a:lnTo>
                  <a:pt x="168910" y="261804"/>
                </a:lnTo>
                <a:lnTo>
                  <a:pt x="174047" y="264769"/>
                </a:lnTo>
                <a:lnTo>
                  <a:pt x="173874" y="264471"/>
                </a:lnTo>
                <a:lnTo>
                  <a:pt x="169092" y="261699"/>
                </a:lnTo>
                <a:close/>
                <a:moveTo>
                  <a:pt x="180703" y="261699"/>
                </a:moveTo>
                <a:lnTo>
                  <a:pt x="180521" y="261804"/>
                </a:lnTo>
                <a:lnTo>
                  <a:pt x="180521" y="261804"/>
                </a:lnTo>
                <a:lnTo>
                  <a:pt x="185658" y="264769"/>
                </a:lnTo>
                <a:lnTo>
                  <a:pt x="185473" y="264449"/>
                </a:lnTo>
                <a:lnTo>
                  <a:pt x="185473" y="264449"/>
                </a:lnTo>
                <a:lnTo>
                  <a:pt x="180703" y="261699"/>
                </a:lnTo>
                <a:close/>
                <a:moveTo>
                  <a:pt x="192345" y="261699"/>
                </a:moveTo>
                <a:lnTo>
                  <a:pt x="192147" y="261813"/>
                </a:lnTo>
                <a:lnTo>
                  <a:pt x="192147" y="261813"/>
                </a:lnTo>
                <a:lnTo>
                  <a:pt x="197269" y="264769"/>
                </a:lnTo>
                <a:lnTo>
                  <a:pt x="197081" y="264445"/>
                </a:lnTo>
                <a:lnTo>
                  <a:pt x="197081" y="264445"/>
                </a:lnTo>
                <a:lnTo>
                  <a:pt x="192345" y="261699"/>
                </a:lnTo>
                <a:close/>
                <a:moveTo>
                  <a:pt x="203956" y="261699"/>
                </a:moveTo>
                <a:lnTo>
                  <a:pt x="203774" y="261804"/>
                </a:lnTo>
                <a:lnTo>
                  <a:pt x="203774" y="261804"/>
                </a:lnTo>
                <a:lnTo>
                  <a:pt x="208911" y="264769"/>
                </a:lnTo>
                <a:lnTo>
                  <a:pt x="208726" y="264449"/>
                </a:lnTo>
                <a:lnTo>
                  <a:pt x="208726" y="264449"/>
                </a:lnTo>
                <a:lnTo>
                  <a:pt x="203956" y="261699"/>
                </a:lnTo>
                <a:close/>
                <a:moveTo>
                  <a:pt x="215598" y="261699"/>
                </a:moveTo>
                <a:lnTo>
                  <a:pt x="215400" y="261813"/>
                </a:lnTo>
                <a:lnTo>
                  <a:pt x="215400" y="261813"/>
                </a:lnTo>
                <a:lnTo>
                  <a:pt x="220522" y="264769"/>
                </a:lnTo>
                <a:lnTo>
                  <a:pt x="220334" y="264445"/>
                </a:lnTo>
                <a:lnTo>
                  <a:pt x="220334" y="264445"/>
                </a:lnTo>
                <a:lnTo>
                  <a:pt x="215598" y="261699"/>
                </a:lnTo>
                <a:close/>
                <a:moveTo>
                  <a:pt x="227209" y="261699"/>
                </a:moveTo>
                <a:lnTo>
                  <a:pt x="227026" y="261804"/>
                </a:lnTo>
                <a:lnTo>
                  <a:pt x="227026" y="261804"/>
                </a:lnTo>
                <a:lnTo>
                  <a:pt x="232163" y="264769"/>
                </a:lnTo>
                <a:lnTo>
                  <a:pt x="231978" y="264449"/>
                </a:lnTo>
                <a:lnTo>
                  <a:pt x="231978" y="264449"/>
                </a:lnTo>
                <a:lnTo>
                  <a:pt x="227209" y="261699"/>
                </a:lnTo>
                <a:close/>
                <a:moveTo>
                  <a:pt x="238850" y="261699"/>
                </a:moveTo>
                <a:lnTo>
                  <a:pt x="238653" y="261813"/>
                </a:lnTo>
                <a:lnTo>
                  <a:pt x="238653" y="261813"/>
                </a:lnTo>
                <a:lnTo>
                  <a:pt x="243774" y="264769"/>
                </a:lnTo>
                <a:lnTo>
                  <a:pt x="243587" y="264445"/>
                </a:lnTo>
                <a:lnTo>
                  <a:pt x="243587" y="264445"/>
                </a:lnTo>
                <a:lnTo>
                  <a:pt x="238850" y="261699"/>
                </a:lnTo>
                <a:close/>
                <a:moveTo>
                  <a:pt x="250462" y="261699"/>
                </a:moveTo>
                <a:lnTo>
                  <a:pt x="250249" y="261821"/>
                </a:lnTo>
                <a:lnTo>
                  <a:pt x="250249" y="261821"/>
                </a:lnTo>
                <a:lnTo>
                  <a:pt x="255355" y="264769"/>
                </a:lnTo>
                <a:lnTo>
                  <a:pt x="255140" y="264397"/>
                </a:lnTo>
                <a:lnTo>
                  <a:pt x="255140" y="264397"/>
                </a:lnTo>
                <a:lnTo>
                  <a:pt x="250462" y="261699"/>
                </a:lnTo>
                <a:close/>
                <a:moveTo>
                  <a:pt x="262103" y="261699"/>
                </a:moveTo>
                <a:lnTo>
                  <a:pt x="261890" y="261821"/>
                </a:lnTo>
                <a:lnTo>
                  <a:pt x="261890" y="261821"/>
                </a:lnTo>
                <a:lnTo>
                  <a:pt x="266997" y="264769"/>
                </a:lnTo>
                <a:lnTo>
                  <a:pt x="266794" y="264418"/>
                </a:lnTo>
                <a:lnTo>
                  <a:pt x="266794" y="264418"/>
                </a:lnTo>
                <a:lnTo>
                  <a:pt x="262103" y="261699"/>
                </a:lnTo>
                <a:close/>
                <a:moveTo>
                  <a:pt x="273714" y="261699"/>
                </a:moveTo>
                <a:lnTo>
                  <a:pt x="273501" y="261821"/>
                </a:lnTo>
                <a:lnTo>
                  <a:pt x="273501" y="261821"/>
                </a:lnTo>
                <a:lnTo>
                  <a:pt x="278608" y="264769"/>
                </a:lnTo>
                <a:lnTo>
                  <a:pt x="278392" y="264397"/>
                </a:lnTo>
                <a:lnTo>
                  <a:pt x="278392" y="264397"/>
                </a:lnTo>
                <a:lnTo>
                  <a:pt x="273714" y="261699"/>
                </a:lnTo>
                <a:close/>
                <a:moveTo>
                  <a:pt x="284657" y="255589"/>
                </a:moveTo>
                <a:lnTo>
                  <a:pt x="284657" y="261729"/>
                </a:lnTo>
                <a:lnTo>
                  <a:pt x="279337" y="264769"/>
                </a:lnTo>
                <a:lnTo>
                  <a:pt x="284657" y="255589"/>
                </a:lnTo>
                <a:close/>
                <a:moveTo>
                  <a:pt x="17418" y="255589"/>
                </a:moveTo>
                <a:lnTo>
                  <a:pt x="17418" y="261729"/>
                </a:lnTo>
                <a:lnTo>
                  <a:pt x="12098" y="264829"/>
                </a:lnTo>
                <a:lnTo>
                  <a:pt x="17418" y="255589"/>
                </a:lnTo>
                <a:close/>
                <a:moveTo>
                  <a:pt x="29029" y="255589"/>
                </a:moveTo>
                <a:lnTo>
                  <a:pt x="29029" y="261729"/>
                </a:lnTo>
                <a:lnTo>
                  <a:pt x="23710" y="264829"/>
                </a:lnTo>
                <a:lnTo>
                  <a:pt x="29029" y="255589"/>
                </a:lnTo>
                <a:close/>
                <a:moveTo>
                  <a:pt x="40610" y="255589"/>
                </a:moveTo>
                <a:lnTo>
                  <a:pt x="40610" y="261729"/>
                </a:lnTo>
                <a:lnTo>
                  <a:pt x="35290" y="264829"/>
                </a:lnTo>
                <a:lnTo>
                  <a:pt x="40610" y="255589"/>
                </a:lnTo>
                <a:close/>
                <a:moveTo>
                  <a:pt x="52251" y="255589"/>
                </a:moveTo>
                <a:lnTo>
                  <a:pt x="52251" y="261729"/>
                </a:lnTo>
                <a:lnTo>
                  <a:pt x="46932" y="264829"/>
                </a:lnTo>
                <a:lnTo>
                  <a:pt x="52251" y="255589"/>
                </a:lnTo>
                <a:close/>
                <a:moveTo>
                  <a:pt x="63862" y="255589"/>
                </a:moveTo>
                <a:lnTo>
                  <a:pt x="63862" y="261729"/>
                </a:lnTo>
                <a:lnTo>
                  <a:pt x="58543" y="264829"/>
                </a:lnTo>
                <a:lnTo>
                  <a:pt x="63862" y="255589"/>
                </a:lnTo>
                <a:close/>
                <a:moveTo>
                  <a:pt x="75504" y="255589"/>
                </a:moveTo>
                <a:lnTo>
                  <a:pt x="75504" y="261729"/>
                </a:lnTo>
                <a:lnTo>
                  <a:pt x="70185" y="264829"/>
                </a:lnTo>
                <a:lnTo>
                  <a:pt x="75504" y="255589"/>
                </a:lnTo>
                <a:close/>
                <a:moveTo>
                  <a:pt x="87115" y="255589"/>
                </a:moveTo>
                <a:lnTo>
                  <a:pt x="87115" y="261729"/>
                </a:lnTo>
                <a:lnTo>
                  <a:pt x="81796" y="264829"/>
                </a:lnTo>
                <a:lnTo>
                  <a:pt x="87115" y="255589"/>
                </a:lnTo>
                <a:close/>
                <a:moveTo>
                  <a:pt x="98757" y="255589"/>
                </a:moveTo>
                <a:lnTo>
                  <a:pt x="98757" y="261729"/>
                </a:lnTo>
                <a:lnTo>
                  <a:pt x="93437" y="264829"/>
                </a:lnTo>
                <a:lnTo>
                  <a:pt x="98757" y="255589"/>
                </a:lnTo>
                <a:close/>
                <a:moveTo>
                  <a:pt x="110337" y="255589"/>
                </a:moveTo>
                <a:lnTo>
                  <a:pt x="110337" y="261729"/>
                </a:lnTo>
                <a:lnTo>
                  <a:pt x="105018" y="264829"/>
                </a:lnTo>
                <a:lnTo>
                  <a:pt x="110337" y="255589"/>
                </a:lnTo>
                <a:close/>
                <a:moveTo>
                  <a:pt x="121979" y="255589"/>
                </a:moveTo>
                <a:lnTo>
                  <a:pt x="121979" y="261729"/>
                </a:lnTo>
                <a:lnTo>
                  <a:pt x="116660" y="264829"/>
                </a:lnTo>
                <a:lnTo>
                  <a:pt x="121979" y="255589"/>
                </a:lnTo>
                <a:close/>
                <a:moveTo>
                  <a:pt x="133590" y="255589"/>
                </a:moveTo>
                <a:lnTo>
                  <a:pt x="133590" y="261729"/>
                </a:lnTo>
                <a:lnTo>
                  <a:pt x="128271" y="264829"/>
                </a:lnTo>
                <a:lnTo>
                  <a:pt x="133590" y="255589"/>
                </a:lnTo>
                <a:close/>
                <a:moveTo>
                  <a:pt x="145232" y="255589"/>
                </a:moveTo>
                <a:lnTo>
                  <a:pt x="145232" y="261729"/>
                </a:lnTo>
                <a:lnTo>
                  <a:pt x="139912" y="264829"/>
                </a:lnTo>
                <a:lnTo>
                  <a:pt x="145232" y="255589"/>
                </a:lnTo>
                <a:close/>
                <a:moveTo>
                  <a:pt x="156843" y="255589"/>
                </a:moveTo>
                <a:lnTo>
                  <a:pt x="156843" y="261729"/>
                </a:lnTo>
                <a:lnTo>
                  <a:pt x="151523" y="264829"/>
                </a:lnTo>
                <a:lnTo>
                  <a:pt x="156843" y="255589"/>
                </a:lnTo>
                <a:close/>
                <a:moveTo>
                  <a:pt x="168484" y="255589"/>
                </a:moveTo>
                <a:lnTo>
                  <a:pt x="168484" y="261729"/>
                </a:lnTo>
                <a:lnTo>
                  <a:pt x="163165" y="264829"/>
                </a:lnTo>
                <a:lnTo>
                  <a:pt x="168484" y="255589"/>
                </a:lnTo>
                <a:close/>
                <a:moveTo>
                  <a:pt x="180065" y="255589"/>
                </a:moveTo>
                <a:lnTo>
                  <a:pt x="180065" y="261729"/>
                </a:lnTo>
                <a:lnTo>
                  <a:pt x="174746" y="264829"/>
                </a:lnTo>
                <a:lnTo>
                  <a:pt x="180065" y="255589"/>
                </a:lnTo>
                <a:close/>
                <a:moveTo>
                  <a:pt x="191676" y="255589"/>
                </a:moveTo>
                <a:lnTo>
                  <a:pt x="191676" y="261729"/>
                </a:lnTo>
                <a:lnTo>
                  <a:pt x="186357" y="264829"/>
                </a:lnTo>
                <a:lnTo>
                  <a:pt x="191676" y="255589"/>
                </a:lnTo>
                <a:close/>
                <a:moveTo>
                  <a:pt x="203318" y="255589"/>
                </a:moveTo>
                <a:lnTo>
                  <a:pt x="203318" y="261729"/>
                </a:lnTo>
                <a:lnTo>
                  <a:pt x="197999" y="264829"/>
                </a:lnTo>
                <a:lnTo>
                  <a:pt x="203318" y="255589"/>
                </a:lnTo>
                <a:close/>
                <a:moveTo>
                  <a:pt x="214929" y="255589"/>
                </a:moveTo>
                <a:lnTo>
                  <a:pt x="214929" y="261729"/>
                </a:lnTo>
                <a:lnTo>
                  <a:pt x="209610" y="264829"/>
                </a:lnTo>
                <a:lnTo>
                  <a:pt x="214929" y="255589"/>
                </a:lnTo>
                <a:close/>
                <a:moveTo>
                  <a:pt x="226570" y="255589"/>
                </a:moveTo>
                <a:lnTo>
                  <a:pt x="226570" y="261729"/>
                </a:lnTo>
                <a:lnTo>
                  <a:pt x="221251" y="264829"/>
                </a:lnTo>
                <a:lnTo>
                  <a:pt x="226570" y="255589"/>
                </a:lnTo>
                <a:close/>
                <a:moveTo>
                  <a:pt x="238182" y="255589"/>
                </a:moveTo>
                <a:lnTo>
                  <a:pt x="238182" y="261729"/>
                </a:lnTo>
                <a:lnTo>
                  <a:pt x="232862" y="264829"/>
                </a:lnTo>
                <a:lnTo>
                  <a:pt x="238182" y="255589"/>
                </a:lnTo>
                <a:close/>
                <a:moveTo>
                  <a:pt x="249793" y="255589"/>
                </a:moveTo>
                <a:lnTo>
                  <a:pt x="249793" y="261729"/>
                </a:lnTo>
                <a:lnTo>
                  <a:pt x="244474" y="264829"/>
                </a:lnTo>
                <a:lnTo>
                  <a:pt x="249793" y="255589"/>
                </a:lnTo>
                <a:close/>
                <a:moveTo>
                  <a:pt x="261404" y="255589"/>
                </a:moveTo>
                <a:lnTo>
                  <a:pt x="261404" y="261729"/>
                </a:lnTo>
                <a:lnTo>
                  <a:pt x="256085" y="264829"/>
                </a:lnTo>
                <a:lnTo>
                  <a:pt x="261404" y="255589"/>
                </a:lnTo>
                <a:close/>
                <a:moveTo>
                  <a:pt x="273046" y="255589"/>
                </a:moveTo>
                <a:lnTo>
                  <a:pt x="273046" y="261729"/>
                </a:lnTo>
                <a:lnTo>
                  <a:pt x="267726" y="264829"/>
                </a:lnTo>
                <a:lnTo>
                  <a:pt x="273046" y="255589"/>
                </a:lnTo>
                <a:close/>
                <a:moveTo>
                  <a:pt x="29352" y="0"/>
                </a:moveTo>
                <a:cubicBezTo>
                  <a:pt x="29333" y="0"/>
                  <a:pt x="29318" y="8"/>
                  <a:pt x="29302" y="23"/>
                </a:cubicBezTo>
                <a:lnTo>
                  <a:pt x="23345" y="3367"/>
                </a:lnTo>
                <a:lnTo>
                  <a:pt x="17600" y="54"/>
                </a:lnTo>
                <a:cubicBezTo>
                  <a:pt x="17585" y="38"/>
                  <a:pt x="17562" y="31"/>
                  <a:pt x="17539" y="31"/>
                </a:cubicBezTo>
                <a:cubicBezTo>
                  <a:pt x="17516" y="31"/>
                  <a:pt x="17494" y="38"/>
                  <a:pt x="17478" y="54"/>
                </a:cubicBezTo>
                <a:lnTo>
                  <a:pt x="11734" y="3367"/>
                </a:lnTo>
                <a:lnTo>
                  <a:pt x="5989" y="54"/>
                </a:lnTo>
                <a:cubicBezTo>
                  <a:pt x="5974" y="38"/>
                  <a:pt x="5958" y="31"/>
                  <a:pt x="5943" y="31"/>
                </a:cubicBezTo>
                <a:cubicBezTo>
                  <a:pt x="5928" y="31"/>
                  <a:pt x="5913" y="38"/>
                  <a:pt x="5898" y="54"/>
                </a:cubicBezTo>
                <a:lnTo>
                  <a:pt x="31" y="3397"/>
                </a:lnTo>
                <a:lnTo>
                  <a:pt x="1" y="3458"/>
                </a:lnTo>
                <a:lnTo>
                  <a:pt x="1" y="3488"/>
                </a:lnTo>
                <a:lnTo>
                  <a:pt x="1" y="10206"/>
                </a:lnTo>
                <a:cubicBezTo>
                  <a:pt x="1" y="10236"/>
                  <a:pt x="31" y="10297"/>
                  <a:pt x="62" y="10327"/>
                </a:cubicBezTo>
                <a:lnTo>
                  <a:pt x="5806" y="13640"/>
                </a:lnTo>
                <a:lnTo>
                  <a:pt x="5806" y="20206"/>
                </a:lnTo>
                <a:lnTo>
                  <a:pt x="31" y="23519"/>
                </a:lnTo>
                <a:lnTo>
                  <a:pt x="1" y="23549"/>
                </a:lnTo>
                <a:lnTo>
                  <a:pt x="1" y="23580"/>
                </a:lnTo>
                <a:lnTo>
                  <a:pt x="1" y="30328"/>
                </a:lnTo>
                <a:cubicBezTo>
                  <a:pt x="1" y="30358"/>
                  <a:pt x="31" y="30388"/>
                  <a:pt x="62" y="30419"/>
                </a:cubicBezTo>
                <a:lnTo>
                  <a:pt x="5806" y="33732"/>
                </a:lnTo>
                <a:lnTo>
                  <a:pt x="5806" y="40297"/>
                </a:lnTo>
                <a:lnTo>
                  <a:pt x="31" y="43641"/>
                </a:lnTo>
                <a:lnTo>
                  <a:pt x="1" y="43702"/>
                </a:lnTo>
                <a:lnTo>
                  <a:pt x="1" y="43732"/>
                </a:lnTo>
                <a:lnTo>
                  <a:pt x="1" y="50449"/>
                </a:lnTo>
                <a:cubicBezTo>
                  <a:pt x="1" y="50480"/>
                  <a:pt x="31" y="50541"/>
                  <a:pt x="62" y="50571"/>
                </a:cubicBezTo>
                <a:lnTo>
                  <a:pt x="5806" y="53884"/>
                </a:lnTo>
                <a:lnTo>
                  <a:pt x="5806" y="60450"/>
                </a:lnTo>
                <a:lnTo>
                  <a:pt x="31" y="63793"/>
                </a:lnTo>
                <a:lnTo>
                  <a:pt x="1" y="63823"/>
                </a:lnTo>
                <a:lnTo>
                  <a:pt x="1" y="63854"/>
                </a:lnTo>
                <a:lnTo>
                  <a:pt x="1" y="70602"/>
                </a:lnTo>
                <a:cubicBezTo>
                  <a:pt x="1" y="70632"/>
                  <a:pt x="31" y="70662"/>
                  <a:pt x="62" y="70693"/>
                </a:cubicBezTo>
                <a:lnTo>
                  <a:pt x="5806" y="74006"/>
                </a:lnTo>
                <a:lnTo>
                  <a:pt x="5806" y="80571"/>
                </a:lnTo>
                <a:lnTo>
                  <a:pt x="62" y="83885"/>
                </a:lnTo>
                <a:lnTo>
                  <a:pt x="31" y="83915"/>
                </a:lnTo>
                <a:lnTo>
                  <a:pt x="31" y="83945"/>
                </a:lnTo>
                <a:lnTo>
                  <a:pt x="31" y="90693"/>
                </a:lnTo>
                <a:cubicBezTo>
                  <a:pt x="31" y="90724"/>
                  <a:pt x="62" y="90754"/>
                  <a:pt x="122" y="90784"/>
                </a:cubicBezTo>
                <a:lnTo>
                  <a:pt x="5867" y="94097"/>
                </a:lnTo>
                <a:lnTo>
                  <a:pt x="5867" y="100663"/>
                </a:lnTo>
                <a:lnTo>
                  <a:pt x="122" y="103976"/>
                </a:lnTo>
                <a:lnTo>
                  <a:pt x="92" y="104006"/>
                </a:lnTo>
                <a:lnTo>
                  <a:pt x="92" y="104067"/>
                </a:lnTo>
                <a:lnTo>
                  <a:pt x="92" y="110785"/>
                </a:lnTo>
                <a:cubicBezTo>
                  <a:pt x="92" y="110815"/>
                  <a:pt x="122" y="110845"/>
                  <a:pt x="153" y="110906"/>
                </a:cubicBezTo>
                <a:lnTo>
                  <a:pt x="5898" y="114189"/>
                </a:lnTo>
                <a:lnTo>
                  <a:pt x="5898" y="120785"/>
                </a:lnTo>
                <a:lnTo>
                  <a:pt x="153" y="124068"/>
                </a:lnTo>
                <a:lnTo>
                  <a:pt x="122" y="124128"/>
                </a:lnTo>
                <a:lnTo>
                  <a:pt x="122" y="124159"/>
                </a:lnTo>
                <a:lnTo>
                  <a:pt x="122" y="130876"/>
                </a:lnTo>
                <a:cubicBezTo>
                  <a:pt x="122" y="130907"/>
                  <a:pt x="153" y="130967"/>
                  <a:pt x="183" y="130998"/>
                </a:cubicBezTo>
                <a:lnTo>
                  <a:pt x="5928" y="134311"/>
                </a:lnTo>
                <a:lnTo>
                  <a:pt x="5928" y="140876"/>
                </a:lnTo>
                <a:lnTo>
                  <a:pt x="183" y="144189"/>
                </a:lnTo>
                <a:lnTo>
                  <a:pt x="153" y="144220"/>
                </a:lnTo>
                <a:lnTo>
                  <a:pt x="153" y="144250"/>
                </a:lnTo>
                <a:lnTo>
                  <a:pt x="153" y="150968"/>
                </a:lnTo>
                <a:cubicBezTo>
                  <a:pt x="153" y="151028"/>
                  <a:pt x="183" y="151059"/>
                  <a:pt x="244" y="151089"/>
                </a:cubicBezTo>
                <a:lnTo>
                  <a:pt x="5958" y="154402"/>
                </a:lnTo>
                <a:lnTo>
                  <a:pt x="5958" y="160968"/>
                </a:lnTo>
                <a:lnTo>
                  <a:pt x="244" y="164281"/>
                </a:lnTo>
                <a:lnTo>
                  <a:pt x="183" y="164311"/>
                </a:lnTo>
                <a:lnTo>
                  <a:pt x="183" y="164372"/>
                </a:lnTo>
                <a:lnTo>
                  <a:pt x="183" y="171089"/>
                </a:lnTo>
                <a:cubicBezTo>
                  <a:pt x="183" y="171120"/>
                  <a:pt x="244" y="171150"/>
                  <a:pt x="274" y="171211"/>
                </a:cubicBezTo>
                <a:lnTo>
                  <a:pt x="6019" y="174494"/>
                </a:lnTo>
                <a:lnTo>
                  <a:pt x="6019" y="181090"/>
                </a:lnTo>
                <a:lnTo>
                  <a:pt x="274" y="184372"/>
                </a:lnTo>
                <a:lnTo>
                  <a:pt x="244" y="184433"/>
                </a:lnTo>
                <a:lnTo>
                  <a:pt x="244" y="184464"/>
                </a:lnTo>
                <a:lnTo>
                  <a:pt x="244" y="185132"/>
                </a:lnTo>
                <a:lnTo>
                  <a:pt x="5557" y="194332"/>
                </a:lnTo>
                <a:lnTo>
                  <a:pt x="5557" y="194332"/>
                </a:lnTo>
                <a:lnTo>
                  <a:pt x="6050" y="194616"/>
                </a:lnTo>
                <a:lnTo>
                  <a:pt x="6050" y="195163"/>
                </a:lnTo>
                <a:lnTo>
                  <a:pt x="11369" y="204403"/>
                </a:lnTo>
                <a:lnTo>
                  <a:pt x="11369" y="204403"/>
                </a:lnTo>
                <a:lnTo>
                  <a:pt x="8907" y="202974"/>
                </a:lnTo>
                <a:lnTo>
                  <a:pt x="6050" y="201333"/>
                </a:lnTo>
                <a:lnTo>
                  <a:pt x="6050" y="201181"/>
                </a:lnTo>
                <a:lnTo>
                  <a:pt x="305" y="204494"/>
                </a:lnTo>
                <a:lnTo>
                  <a:pt x="274" y="204525"/>
                </a:lnTo>
                <a:lnTo>
                  <a:pt x="274" y="204555"/>
                </a:lnTo>
                <a:lnTo>
                  <a:pt x="274" y="205337"/>
                </a:lnTo>
                <a:lnTo>
                  <a:pt x="274" y="205337"/>
                </a:lnTo>
                <a:lnTo>
                  <a:pt x="5516" y="214382"/>
                </a:lnTo>
                <a:lnTo>
                  <a:pt x="5516" y="214382"/>
                </a:lnTo>
                <a:lnTo>
                  <a:pt x="6080" y="214707"/>
                </a:lnTo>
                <a:lnTo>
                  <a:pt x="6080" y="215368"/>
                </a:lnTo>
                <a:lnTo>
                  <a:pt x="6080" y="215368"/>
                </a:lnTo>
                <a:lnTo>
                  <a:pt x="11369" y="224555"/>
                </a:lnTo>
                <a:lnTo>
                  <a:pt x="11369" y="224555"/>
                </a:lnTo>
                <a:lnTo>
                  <a:pt x="8907" y="223096"/>
                </a:lnTo>
                <a:lnTo>
                  <a:pt x="6050" y="221455"/>
                </a:lnTo>
                <a:lnTo>
                  <a:pt x="6050" y="221290"/>
                </a:lnTo>
                <a:lnTo>
                  <a:pt x="6050" y="221290"/>
                </a:lnTo>
                <a:lnTo>
                  <a:pt x="335" y="224586"/>
                </a:lnTo>
                <a:lnTo>
                  <a:pt x="305" y="224616"/>
                </a:lnTo>
                <a:lnTo>
                  <a:pt x="305" y="224646"/>
                </a:lnTo>
                <a:lnTo>
                  <a:pt x="305" y="225481"/>
                </a:lnTo>
                <a:lnTo>
                  <a:pt x="305" y="225481"/>
                </a:lnTo>
                <a:lnTo>
                  <a:pt x="5473" y="234429"/>
                </a:lnTo>
                <a:lnTo>
                  <a:pt x="5473" y="234429"/>
                </a:lnTo>
                <a:lnTo>
                  <a:pt x="6110" y="234799"/>
                </a:lnTo>
                <a:lnTo>
                  <a:pt x="6110" y="235543"/>
                </a:lnTo>
                <a:lnTo>
                  <a:pt x="6110" y="235543"/>
                </a:lnTo>
                <a:lnTo>
                  <a:pt x="11369" y="244677"/>
                </a:lnTo>
                <a:lnTo>
                  <a:pt x="11369" y="244677"/>
                </a:lnTo>
                <a:lnTo>
                  <a:pt x="8907" y="243249"/>
                </a:lnTo>
                <a:lnTo>
                  <a:pt x="6050" y="241607"/>
                </a:lnTo>
                <a:lnTo>
                  <a:pt x="6050" y="241399"/>
                </a:lnTo>
                <a:lnTo>
                  <a:pt x="6050" y="241399"/>
                </a:lnTo>
                <a:lnTo>
                  <a:pt x="396" y="244677"/>
                </a:lnTo>
                <a:lnTo>
                  <a:pt x="335" y="244708"/>
                </a:lnTo>
                <a:lnTo>
                  <a:pt x="335" y="244768"/>
                </a:lnTo>
                <a:lnTo>
                  <a:pt x="335" y="245656"/>
                </a:lnTo>
                <a:lnTo>
                  <a:pt x="335" y="245656"/>
                </a:lnTo>
                <a:lnTo>
                  <a:pt x="5421" y="254461"/>
                </a:lnTo>
                <a:lnTo>
                  <a:pt x="5421" y="254461"/>
                </a:lnTo>
                <a:lnTo>
                  <a:pt x="6171" y="254890"/>
                </a:lnTo>
                <a:lnTo>
                  <a:pt x="6171" y="255799"/>
                </a:lnTo>
                <a:lnTo>
                  <a:pt x="6171" y="255799"/>
                </a:lnTo>
                <a:lnTo>
                  <a:pt x="11245" y="264556"/>
                </a:lnTo>
                <a:lnTo>
                  <a:pt x="11245" y="264556"/>
                </a:lnTo>
                <a:lnTo>
                  <a:pt x="12038" y="265012"/>
                </a:lnTo>
                <a:lnTo>
                  <a:pt x="12190" y="265012"/>
                </a:lnTo>
                <a:lnTo>
                  <a:pt x="17798" y="261778"/>
                </a:lnTo>
                <a:lnTo>
                  <a:pt x="17798" y="261778"/>
                </a:lnTo>
                <a:lnTo>
                  <a:pt x="17661" y="261699"/>
                </a:lnTo>
                <a:lnTo>
                  <a:pt x="17661" y="255589"/>
                </a:lnTo>
                <a:lnTo>
                  <a:pt x="22841" y="264528"/>
                </a:lnTo>
                <a:lnTo>
                  <a:pt x="22841" y="264528"/>
                </a:lnTo>
                <a:lnTo>
                  <a:pt x="22841" y="264528"/>
                </a:lnTo>
                <a:lnTo>
                  <a:pt x="22841" y="264528"/>
                </a:lnTo>
                <a:lnTo>
                  <a:pt x="22841" y="264528"/>
                </a:lnTo>
                <a:lnTo>
                  <a:pt x="22841" y="264528"/>
                </a:lnTo>
                <a:lnTo>
                  <a:pt x="23679" y="265012"/>
                </a:lnTo>
                <a:lnTo>
                  <a:pt x="23831" y="265012"/>
                </a:lnTo>
                <a:lnTo>
                  <a:pt x="29439" y="261778"/>
                </a:lnTo>
                <a:lnTo>
                  <a:pt x="29439" y="261778"/>
                </a:lnTo>
                <a:lnTo>
                  <a:pt x="29302" y="261699"/>
                </a:lnTo>
                <a:lnTo>
                  <a:pt x="29302" y="255589"/>
                </a:lnTo>
                <a:lnTo>
                  <a:pt x="34495" y="264551"/>
                </a:lnTo>
                <a:lnTo>
                  <a:pt x="34495" y="264551"/>
                </a:lnTo>
                <a:lnTo>
                  <a:pt x="35290" y="265012"/>
                </a:lnTo>
                <a:lnTo>
                  <a:pt x="35442" y="265012"/>
                </a:lnTo>
                <a:lnTo>
                  <a:pt x="41035" y="261786"/>
                </a:lnTo>
                <a:lnTo>
                  <a:pt x="41035" y="261786"/>
                </a:lnTo>
                <a:lnTo>
                  <a:pt x="40883" y="261699"/>
                </a:lnTo>
                <a:lnTo>
                  <a:pt x="40883" y="255589"/>
                </a:lnTo>
                <a:lnTo>
                  <a:pt x="46048" y="264502"/>
                </a:lnTo>
                <a:lnTo>
                  <a:pt x="46048" y="264502"/>
                </a:lnTo>
                <a:lnTo>
                  <a:pt x="46932" y="265012"/>
                </a:lnTo>
                <a:lnTo>
                  <a:pt x="47084" y="265012"/>
                </a:lnTo>
                <a:lnTo>
                  <a:pt x="52662" y="261778"/>
                </a:lnTo>
                <a:lnTo>
                  <a:pt x="52662" y="261778"/>
                </a:lnTo>
                <a:lnTo>
                  <a:pt x="52525" y="261699"/>
                </a:lnTo>
                <a:lnTo>
                  <a:pt x="52525" y="255589"/>
                </a:lnTo>
                <a:lnTo>
                  <a:pt x="57705" y="264528"/>
                </a:lnTo>
                <a:lnTo>
                  <a:pt x="57705" y="264528"/>
                </a:lnTo>
                <a:lnTo>
                  <a:pt x="57705" y="264528"/>
                </a:lnTo>
                <a:lnTo>
                  <a:pt x="57705" y="264528"/>
                </a:lnTo>
                <a:lnTo>
                  <a:pt x="57705" y="264528"/>
                </a:lnTo>
                <a:lnTo>
                  <a:pt x="58543" y="265012"/>
                </a:lnTo>
                <a:lnTo>
                  <a:pt x="58695" y="265012"/>
                </a:lnTo>
                <a:lnTo>
                  <a:pt x="64288" y="261786"/>
                </a:lnTo>
                <a:lnTo>
                  <a:pt x="64288" y="261786"/>
                </a:lnTo>
                <a:lnTo>
                  <a:pt x="64136" y="261699"/>
                </a:lnTo>
                <a:lnTo>
                  <a:pt x="64136" y="255589"/>
                </a:lnTo>
                <a:lnTo>
                  <a:pt x="69301" y="264502"/>
                </a:lnTo>
                <a:lnTo>
                  <a:pt x="69301" y="264502"/>
                </a:lnTo>
                <a:lnTo>
                  <a:pt x="70185" y="265012"/>
                </a:lnTo>
                <a:lnTo>
                  <a:pt x="70337" y="265012"/>
                </a:lnTo>
                <a:lnTo>
                  <a:pt x="75914" y="261778"/>
                </a:lnTo>
                <a:lnTo>
                  <a:pt x="75914" y="261778"/>
                </a:lnTo>
                <a:lnTo>
                  <a:pt x="75777" y="261699"/>
                </a:lnTo>
                <a:lnTo>
                  <a:pt x="75777" y="255589"/>
                </a:lnTo>
                <a:lnTo>
                  <a:pt x="80957" y="264528"/>
                </a:lnTo>
                <a:lnTo>
                  <a:pt x="81796" y="265012"/>
                </a:lnTo>
                <a:lnTo>
                  <a:pt x="81948" y="265012"/>
                </a:lnTo>
                <a:lnTo>
                  <a:pt x="87540" y="261786"/>
                </a:lnTo>
                <a:lnTo>
                  <a:pt x="87540" y="261786"/>
                </a:lnTo>
                <a:lnTo>
                  <a:pt x="87389" y="261699"/>
                </a:lnTo>
                <a:lnTo>
                  <a:pt x="87389" y="255589"/>
                </a:lnTo>
                <a:lnTo>
                  <a:pt x="92553" y="264502"/>
                </a:lnTo>
                <a:lnTo>
                  <a:pt x="92553" y="264502"/>
                </a:lnTo>
                <a:lnTo>
                  <a:pt x="93437" y="265012"/>
                </a:lnTo>
                <a:lnTo>
                  <a:pt x="93589" y="265012"/>
                </a:lnTo>
                <a:lnTo>
                  <a:pt x="99167" y="261778"/>
                </a:lnTo>
                <a:lnTo>
                  <a:pt x="99167" y="261778"/>
                </a:lnTo>
                <a:lnTo>
                  <a:pt x="99030" y="261699"/>
                </a:lnTo>
                <a:lnTo>
                  <a:pt x="99030" y="255589"/>
                </a:lnTo>
                <a:lnTo>
                  <a:pt x="104210" y="264528"/>
                </a:lnTo>
                <a:lnTo>
                  <a:pt x="105048" y="265012"/>
                </a:lnTo>
                <a:lnTo>
                  <a:pt x="105200" y="265012"/>
                </a:lnTo>
                <a:lnTo>
                  <a:pt x="110778" y="261795"/>
                </a:lnTo>
                <a:lnTo>
                  <a:pt x="110611" y="261699"/>
                </a:lnTo>
                <a:lnTo>
                  <a:pt x="110611" y="255589"/>
                </a:lnTo>
                <a:lnTo>
                  <a:pt x="115760" y="264476"/>
                </a:lnTo>
                <a:lnTo>
                  <a:pt x="115760" y="264476"/>
                </a:lnTo>
                <a:lnTo>
                  <a:pt x="116690" y="265012"/>
                </a:lnTo>
                <a:lnTo>
                  <a:pt x="116842" y="265012"/>
                </a:lnTo>
                <a:lnTo>
                  <a:pt x="122404" y="261804"/>
                </a:lnTo>
                <a:lnTo>
                  <a:pt x="122404" y="261804"/>
                </a:lnTo>
                <a:lnTo>
                  <a:pt x="122222" y="261699"/>
                </a:lnTo>
                <a:lnTo>
                  <a:pt x="122222" y="255589"/>
                </a:lnTo>
                <a:lnTo>
                  <a:pt x="127369" y="264471"/>
                </a:lnTo>
                <a:lnTo>
                  <a:pt x="127369" y="264471"/>
                </a:lnTo>
                <a:lnTo>
                  <a:pt x="128301" y="265012"/>
                </a:lnTo>
                <a:lnTo>
                  <a:pt x="128453" y="265012"/>
                </a:lnTo>
                <a:lnTo>
                  <a:pt x="134031" y="261795"/>
                </a:lnTo>
                <a:lnTo>
                  <a:pt x="133864" y="261699"/>
                </a:lnTo>
                <a:lnTo>
                  <a:pt x="133864" y="255589"/>
                </a:lnTo>
                <a:lnTo>
                  <a:pt x="139013" y="264476"/>
                </a:lnTo>
                <a:lnTo>
                  <a:pt x="139013" y="264476"/>
                </a:lnTo>
                <a:lnTo>
                  <a:pt x="139943" y="265012"/>
                </a:lnTo>
                <a:lnTo>
                  <a:pt x="140095" y="265012"/>
                </a:lnTo>
                <a:lnTo>
                  <a:pt x="145657" y="261804"/>
                </a:lnTo>
                <a:lnTo>
                  <a:pt x="145657" y="261804"/>
                </a:lnTo>
                <a:lnTo>
                  <a:pt x="145475" y="261699"/>
                </a:lnTo>
                <a:lnTo>
                  <a:pt x="145475" y="255589"/>
                </a:lnTo>
                <a:lnTo>
                  <a:pt x="150622" y="264471"/>
                </a:lnTo>
                <a:lnTo>
                  <a:pt x="150622" y="264471"/>
                </a:lnTo>
                <a:lnTo>
                  <a:pt x="151554" y="265012"/>
                </a:lnTo>
                <a:lnTo>
                  <a:pt x="151706" y="265012"/>
                </a:lnTo>
                <a:lnTo>
                  <a:pt x="157283" y="261795"/>
                </a:lnTo>
                <a:lnTo>
                  <a:pt x="157283" y="261795"/>
                </a:lnTo>
                <a:lnTo>
                  <a:pt x="157116" y="261699"/>
                </a:lnTo>
                <a:lnTo>
                  <a:pt x="157116" y="255589"/>
                </a:lnTo>
                <a:lnTo>
                  <a:pt x="162266" y="264476"/>
                </a:lnTo>
                <a:lnTo>
                  <a:pt x="162266" y="264476"/>
                </a:lnTo>
                <a:lnTo>
                  <a:pt x="163195" y="265012"/>
                </a:lnTo>
                <a:lnTo>
                  <a:pt x="163347" y="265012"/>
                </a:lnTo>
                <a:lnTo>
                  <a:pt x="168910" y="261804"/>
                </a:lnTo>
                <a:lnTo>
                  <a:pt x="168910" y="261804"/>
                </a:lnTo>
                <a:lnTo>
                  <a:pt x="168727" y="261699"/>
                </a:lnTo>
                <a:lnTo>
                  <a:pt x="168727" y="255589"/>
                </a:lnTo>
                <a:lnTo>
                  <a:pt x="173874" y="264471"/>
                </a:lnTo>
                <a:lnTo>
                  <a:pt x="174807" y="265012"/>
                </a:lnTo>
                <a:lnTo>
                  <a:pt x="174959" y="265012"/>
                </a:lnTo>
                <a:lnTo>
                  <a:pt x="180521" y="261804"/>
                </a:lnTo>
                <a:lnTo>
                  <a:pt x="180521" y="261804"/>
                </a:lnTo>
                <a:lnTo>
                  <a:pt x="180339" y="261699"/>
                </a:lnTo>
                <a:lnTo>
                  <a:pt x="180339" y="255589"/>
                </a:lnTo>
                <a:lnTo>
                  <a:pt x="185473" y="264449"/>
                </a:lnTo>
                <a:lnTo>
                  <a:pt x="185473" y="264449"/>
                </a:lnTo>
                <a:lnTo>
                  <a:pt x="186448" y="265012"/>
                </a:lnTo>
                <a:lnTo>
                  <a:pt x="186600" y="265012"/>
                </a:lnTo>
                <a:lnTo>
                  <a:pt x="192147" y="261813"/>
                </a:lnTo>
                <a:lnTo>
                  <a:pt x="192147" y="261813"/>
                </a:lnTo>
                <a:lnTo>
                  <a:pt x="191950" y="261699"/>
                </a:lnTo>
                <a:lnTo>
                  <a:pt x="191950" y="255589"/>
                </a:lnTo>
                <a:lnTo>
                  <a:pt x="197081" y="264445"/>
                </a:lnTo>
                <a:lnTo>
                  <a:pt x="197081" y="264445"/>
                </a:lnTo>
                <a:lnTo>
                  <a:pt x="198059" y="265012"/>
                </a:lnTo>
                <a:lnTo>
                  <a:pt x="198211" y="265012"/>
                </a:lnTo>
                <a:lnTo>
                  <a:pt x="203774" y="261804"/>
                </a:lnTo>
                <a:lnTo>
                  <a:pt x="203774" y="261804"/>
                </a:lnTo>
                <a:lnTo>
                  <a:pt x="203591" y="261699"/>
                </a:lnTo>
                <a:lnTo>
                  <a:pt x="203591" y="255589"/>
                </a:lnTo>
                <a:lnTo>
                  <a:pt x="208726" y="264449"/>
                </a:lnTo>
                <a:lnTo>
                  <a:pt x="208726" y="264449"/>
                </a:lnTo>
                <a:lnTo>
                  <a:pt x="209701" y="265012"/>
                </a:lnTo>
                <a:lnTo>
                  <a:pt x="209853" y="265012"/>
                </a:lnTo>
                <a:lnTo>
                  <a:pt x="215400" y="261813"/>
                </a:lnTo>
                <a:lnTo>
                  <a:pt x="215400" y="261813"/>
                </a:lnTo>
                <a:lnTo>
                  <a:pt x="215202" y="261699"/>
                </a:lnTo>
                <a:lnTo>
                  <a:pt x="215202" y="255589"/>
                </a:lnTo>
                <a:lnTo>
                  <a:pt x="220334" y="264445"/>
                </a:lnTo>
                <a:lnTo>
                  <a:pt x="220334" y="264445"/>
                </a:lnTo>
                <a:lnTo>
                  <a:pt x="221312" y="265012"/>
                </a:lnTo>
                <a:lnTo>
                  <a:pt x="221464" y="265012"/>
                </a:lnTo>
                <a:lnTo>
                  <a:pt x="227026" y="261804"/>
                </a:lnTo>
                <a:lnTo>
                  <a:pt x="227026" y="261804"/>
                </a:lnTo>
                <a:lnTo>
                  <a:pt x="226844" y="261699"/>
                </a:lnTo>
                <a:lnTo>
                  <a:pt x="226844" y="255589"/>
                </a:lnTo>
                <a:lnTo>
                  <a:pt x="231978" y="264449"/>
                </a:lnTo>
                <a:lnTo>
                  <a:pt x="231978" y="264449"/>
                </a:lnTo>
                <a:lnTo>
                  <a:pt x="232954" y="265012"/>
                </a:lnTo>
                <a:lnTo>
                  <a:pt x="233106" y="265012"/>
                </a:lnTo>
                <a:lnTo>
                  <a:pt x="238653" y="261813"/>
                </a:lnTo>
                <a:lnTo>
                  <a:pt x="238653" y="261813"/>
                </a:lnTo>
                <a:lnTo>
                  <a:pt x="238455" y="261699"/>
                </a:lnTo>
                <a:lnTo>
                  <a:pt x="238455" y="255589"/>
                </a:lnTo>
                <a:lnTo>
                  <a:pt x="243587" y="264445"/>
                </a:lnTo>
                <a:lnTo>
                  <a:pt x="243587" y="264445"/>
                </a:lnTo>
                <a:lnTo>
                  <a:pt x="243941" y="264650"/>
                </a:lnTo>
                <a:lnTo>
                  <a:pt x="243941" y="264650"/>
                </a:lnTo>
                <a:lnTo>
                  <a:pt x="238638" y="255468"/>
                </a:lnTo>
                <a:lnTo>
                  <a:pt x="243957" y="258507"/>
                </a:lnTo>
                <a:lnTo>
                  <a:pt x="243957" y="264659"/>
                </a:lnTo>
                <a:lnTo>
                  <a:pt x="243957" y="264659"/>
                </a:lnTo>
                <a:lnTo>
                  <a:pt x="244565" y="265012"/>
                </a:lnTo>
                <a:lnTo>
                  <a:pt x="244717" y="265012"/>
                </a:lnTo>
                <a:lnTo>
                  <a:pt x="250249" y="261821"/>
                </a:lnTo>
                <a:lnTo>
                  <a:pt x="250249" y="261821"/>
                </a:lnTo>
                <a:lnTo>
                  <a:pt x="250036" y="261699"/>
                </a:lnTo>
                <a:lnTo>
                  <a:pt x="250036" y="255589"/>
                </a:lnTo>
                <a:lnTo>
                  <a:pt x="255140" y="264397"/>
                </a:lnTo>
                <a:lnTo>
                  <a:pt x="255140" y="264397"/>
                </a:lnTo>
                <a:lnTo>
                  <a:pt x="255584" y="264653"/>
                </a:lnTo>
                <a:lnTo>
                  <a:pt x="250279" y="255468"/>
                </a:lnTo>
                <a:lnTo>
                  <a:pt x="255598" y="258507"/>
                </a:lnTo>
                <a:lnTo>
                  <a:pt x="255598" y="264661"/>
                </a:lnTo>
                <a:lnTo>
                  <a:pt x="255598" y="264661"/>
                </a:lnTo>
                <a:lnTo>
                  <a:pt x="256206" y="265012"/>
                </a:lnTo>
                <a:lnTo>
                  <a:pt x="256358" y="265012"/>
                </a:lnTo>
                <a:lnTo>
                  <a:pt x="261890" y="261821"/>
                </a:lnTo>
                <a:lnTo>
                  <a:pt x="261890" y="261821"/>
                </a:lnTo>
                <a:lnTo>
                  <a:pt x="261678" y="261699"/>
                </a:lnTo>
                <a:lnTo>
                  <a:pt x="261678" y="255589"/>
                </a:lnTo>
                <a:lnTo>
                  <a:pt x="266794" y="264418"/>
                </a:lnTo>
                <a:lnTo>
                  <a:pt x="266794" y="264418"/>
                </a:lnTo>
                <a:lnTo>
                  <a:pt x="267194" y="264650"/>
                </a:lnTo>
                <a:lnTo>
                  <a:pt x="261890" y="255468"/>
                </a:lnTo>
                <a:lnTo>
                  <a:pt x="267210" y="258507"/>
                </a:lnTo>
                <a:lnTo>
                  <a:pt x="267210" y="264659"/>
                </a:lnTo>
                <a:lnTo>
                  <a:pt x="267817" y="265012"/>
                </a:lnTo>
                <a:lnTo>
                  <a:pt x="267969" y="265012"/>
                </a:lnTo>
                <a:lnTo>
                  <a:pt x="273501" y="261821"/>
                </a:lnTo>
                <a:lnTo>
                  <a:pt x="273501" y="261821"/>
                </a:lnTo>
                <a:lnTo>
                  <a:pt x="273289" y="261699"/>
                </a:lnTo>
                <a:lnTo>
                  <a:pt x="273289" y="255589"/>
                </a:lnTo>
                <a:lnTo>
                  <a:pt x="278392" y="264397"/>
                </a:lnTo>
                <a:lnTo>
                  <a:pt x="278392" y="264397"/>
                </a:lnTo>
                <a:lnTo>
                  <a:pt x="278837" y="264653"/>
                </a:lnTo>
                <a:lnTo>
                  <a:pt x="273532" y="255468"/>
                </a:lnTo>
                <a:lnTo>
                  <a:pt x="278851" y="258507"/>
                </a:lnTo>
                <a:lnTo>
                  <a:pt x="278851" y="264661"/>
                </a:lnTo>
                <a:lnTo>
                  <a:pt x="278851" y="264661"/>
                </a:lnTo>
                <a:lnTo>
                  <a:pt x="279459" y="265012"/>
                </a:lnTo>
                <a:lnTo>
                  <a:pt x="279611" y="265012"/>
                </a:lnTo>
                <a:lnTo>
                  <a:pt x="285417" y="261668"/>
                </a:lnTo>
                <a:cubicBezTo>
                  <a:pt x="285447" y="261638"/>
                  <a:pt x="285508" y="261577"/>
                  <a:pt x="285508" y="261547"/>
                </a:cubicBezTo>
                <a:lnTo>
                  <a:pt x="285508" y="255103"/>
                </a:lnTo>
                <a:lnTo>
                  <a:pt x="285508" y="255042"/>
                </a:lnTo>
                <a:cubicBezTo>
                  <a:pt x="285508" y="255042"/>
                  <a:pt x="285508" y="255012"/>
                  <a:pt x="285447" y="255012"/>
                </a:cubicBezTo>
                <a:lnTo>
                  <a:pt x="279733" y="251699"/>
                </a:lnTo>
                <a:lnTo>
                  <a:pt x="279733" y="245133"/>
                </a:lnTo>
                <a:lnTo>
                  <a:pt x="285447" y="241820"/>
                </a:lnTo>
                <a:cubicBezTo>
                  <a:pt x="285508" y="241790"/>
                  <a:pt x="285538" y="241759"/>
                  <a:pt x="285538" y="241698"/>
                </a:cubicBezTo>
                <a:lnTo>
                  <a:pt x="285538" y="234951"/>
                </a:lnTo>
                <a:lnTo>
                  <a:pt x="285538" y="234920"/>
                </a:lnTo>
                <a:cubicBezTo>
                  <a:pt x="285538" y="234920"/>
                  <a:pt x="285538" y="234859"/>
                  <a:pt x="285508" y="234859"/>
                </a:cubicBezTo>
                <a:lnTo>
                  <a:pt x="279763" y="231577"/>
                </a:lnTo>
                <a:lnTo>
                  <a:pt x="279763" y="224981"/>
                </a:lnTo>
                <a:lnTo>
                  <a:pt x="285508" y="221698"/>
                </a:lnTo>
                <a:cubicBezTo>
                  <a:pt x="285538" y="221637"/>
                  <a:pt x="285569" y="221607"/>
                  <a:pt x="285569" y="221577"/>
                </a:cubicBezTo>
                <a:lnTo>
                  <a:pt x="285569" y="214859"/>
                </a:lnTo>
                <a:lnTo>
                  <a:pt x="285569" y="214798"/>
                </a:lnTo>
                <a:cubicBezTo>
                  <a:pt x="285569" y="214798"/>
                  <a:pt x="285569" y="214768"/>
                  <a:pt x="285538" y="214768"/>
                </a:cubicBezTo>
                <a:lnTo>
                  <a:pt x="279793" y="211455"/>
                </a:lnTo>
                <a:lnTo>
                  <a:pt x="279793" y="204889"/>
                </a:lnTo>
                <a:lnTo>
                  <a:pt x="285538" y="201576"/>
                </a:lnTo>
                <a:cubicBezTo>
                  <a:pt x="285569" y="201546"/>
                  <a:pt x="285599" y="201515"/>
                  <a:pt x="285599" y="201485"/>
                </a:cubicBezTo>
                <a:lnTo>
                  <a:pt x="285599" y="194737"/>
                </a:lnTo>
                <a:lnTo>
                  <a:pt x="285599" y="194707"/>
                </a:lnTo>
                <a:cubicBezTo>
                  <a:pt x="285599" y="194707"/>
                  <a:pt x="285599" y="194676"/>
                  <a:pt x="285569" y="194676"/>
                </a:cubicBezTo>
                <a:lnTo>
                  <a:pt x="279824" y="191363"/>
                </a:lnTo>
                <a:lnTo>
                  <a:pt x="279824" y="184798"/>
                </a:lnTo>
                <a:lnTo>
                  <a:pt x="285569" y="181485"/>
                </a:lnTo>
                <a:cubicBezTo>
                  <a:pt x="285599" y="181454"/>
                  <a:pt x="285660" y="181424"/>
                  <a:pt x="285660" y="181363"/>
                </a:cubicBezTo>
                <a:lnTo>
                  <a:pt x="285660" y="174646"/>
                </a:lnTo>
                <a:lnTo>
                  <a:pt x="285660" y="174615"/>
                </a:lnTo>
                <a:cubicBezTo>
                  <a:pt x="285660" y="174615"/>
                  <a:pt x="285660" y="174585"/>
                  <a:pt x="285599" y="174585"/>
                </a:cubicBezTo>
                <a:lnTo>
                  <a:pt x="279885" y="171272"/>
                </a:lnTo>
                <a:lnTo>
                  <a:pt x="279885" y="164706"/>
                </a:lnTo>
                <a:lnTo>
                  <a:pt x="285599" y="161393"/>
                </a:lnTo>
                <a:cubicBezTo>
                  <a:pt x="285660" y="161363"/>
                  <a:pt x="285690" y="161302"/>
                  <a:pt x="285690" y="161272"/>
                </a:cubicBezTo>
                <a:lnTo>
                  <a:pt x="285690" y="154554"/>
                </a:lnTo>
                <a:lnTo>
                  <a:pt x="285690" y="154524"/>
                </a:lnTo>
                <a:cubicBezTo>
                  <a:pt x="285690" y="154524"/>
                  <a:pt x="285690" y="154463"/>
                  <a:pt x="285660" y="154463"/>
                </a:cubicBezTo>
                <a:lnTo>
                  <a:pt x="279915" y="151180"/>
                </a:lnTo>
                <a:lnTo>
                  <a:pt x="279915" y="144585"/>
                </a:lnTo>
                <a:lnTo>
                  <a:pt x="285660" y="141302"/>
                </a:lnTo>
                <a:cubicBezTo>
                  <a:pt x="285690" y="141241"/>
                  <a:pt x="285721" y="141211"/>
                  <a:pt x="285721" y="141180"/>
                </a:cubicBezTo>
                <a:lnTo>
                  <a:pt x="285721" y="134463"/>
                </a:lnTo>
                <a:lnTo>
                  <a:pt x="285721" y="134402"/>
                </a:lnTo>
                <a:cubicBezTo>
                  <a:pt x="285721" y="134402"/>
                  <a:pt x="285721" y="134372"/>
                  <a:pt x="285690" y="134372"/>
                </a:cubicBezTo>
                <a:lnTo>
                  <a:pt x="279945" y="131059"/>
                </a:lnTo>
                <a:lnTo>
                  <a:pt x="279945" y="124493"/>
                </a:lnTo>
                <a:lnTo>
                  <a:pt x="285690" y="121180"/>
                </a:lnTo>
                <a:cubicBezTo>
                  <a:pt x="285721" y="121150"/>
                  <a:pt x="285751" y="121119"/>
                  <a:pt x="285751" y="121089"/>
                </a:cubicBezTo>
                <a:lnTo>
                  <a:pt x="285751" y="114341"/>
                </a:lnTo>
                <a:lnTo>
                  <a:pt x="285751" y="114311"/>
                </a:lnTo>
                <a:cubicBezTo>
                  <a:pt x="285751" y="114311"/>
                  <a:pt x="285751" y="114280"/>
                  <a:pt x="285721" y="114280"/>
                </a:cubicBezTo>
                <a:lnTo>
                  <a:pt x="279976" y="110967"/>
                </a:lnTo>
                <a:lnTo>
                  <a:pt x="279976" y="104402"/>
                </a:lnTo>
                <a:lnTo>
                  <a:pt x="285721" y="101088"/>
                </a:lnTo>
                <a:cubicBezTo>
                  <a:pt x="285751" y="101058"/>
                  <a:pt x="285812" y="101028"/>
                  <a:pt x="285812" y="100967"/>
                </a:cubicBezTo>
                <a:lnTo>
                  <a:pt x="285812" y="94249"/>
                </a:lnTo>
                <a:lnTo>
                  <a:pt x="285812" y="94219"/>
                </a:lnTo>
                <a:cubicBezTo>
                  <a:pt x="285812" y="94219"/>
                  <a:pt x="285812" y="94189"/>
                  <a:pt x="285751" y="94189"/>
                </a:cubicBezTo>
                <a:lnTo>
                  <a:pt x="280037" y="90876"/>
                </a:lnTo>
                <a:lnTo>
                  <a:pt x="280037" y="84310"/>
                </a:lnTo>
                <a:lnTo>
                  <a:pt x="285751" y="80997"/>
                </a:lnTo>
                <a:cubicBezTo>
                  <a:pt x="285812" y="80967"/>
                  <a:pt x="285842" y="80906"/>
                  <a:pt x="285842" y="80875"/>
                </a:cubicBezTo>
                <a:lnTo>
                  <a:pt x="285842" y="74158"/>
                </a:lnTo>
                <a:lnTo>
                  <a:pt x="285842" y="74128"/>
                </a:lnTo>
                <a:cubicBezTo>
                  <a:pt x="285842" y="74128"/>
                  <a:pt x="285842" y="74067"/>
                  <a:pt x="285812" y="74067"/>
                </a:cubicBezTo>
                <a:lnTo>
                  <a:pt x="280067" y="70784"/>
                </a:lnTo>
                <a:lnTo>
                  <a:pt x="280067" y="63975"/>
                </a:lnTo>
                <a:lnTo>
                  <a:pt x="285812" y="60662"/>
                </a:lnTo>
                <a:cubicBezTo>
                  <a:pt x="285842" y="60632"/>
                  <a:pt x="285873" y="60602"/>
                  <a:pt x="285873" y="60571"/>
                </a:cubicBezTo>
                <a:lnTo>
                  <a:pt x="285873" y="53823"/>
                </a:lnTo>
                <a:lnTo>
                  <a:pt x="285873" y="53793"/>
                </a:lnTo>
                <a:cubicBezTo>
                  <a:pt x="285873" y="53793"/>
                  <a:pt x="285873" y="53763"/>
                  <a:pt x="285842" y="53763"/>
                </a:cubicBezTo>
                <a:lnTo>
                  <a:pt x="280097" y="50449"/>
                </a:lnTo>
                <a:lnTo>
                  <a:pt x="280097" y="43854"/>
                </a:lnTo>
                <a:lnTo>
                  <a:pt x="285842" y="40540"/>
                </a:lnTo>
                <a:cubicBezTo>
                  <a:pt x="285873" y="40510"/>
                  <a:pt x="285903" y="40449"/>
                  <a:pt x="285903" y="40419"/>
                </a:cubicBezTo>
                <a:lnTo>
                  <a:pt x="285903" y="33701"/>
                </a:lnTo>
                <a:lnTo>
                  <a:pt x="285903" y="33641"/>
                </a:lnTo>
                <a:cubicBezTo>
                  <a:pt x="285903" y="33641"/>
                  <a:pt x="285903" y="33610"/>
                  <a:pt x="285873" y="33610"/>
                </a:cubicBezTo>
                <a:lnTo>
                  <a:pt x="280128" y="30297"/>
                </a:lnTo>
                <a:lnTo>
                  <a:pt x="280128" y="23701"/>
                </a:lnTo>
                <a:lnTo>
                  <a:pt x="284839" y="20388"/>
                </a:lnTo>
                <a:cubicBezTo>
                  <a:pt x="284900" y="20358"/>
                  <a:pt x="284930" y="20327"/>
                  <a:pt x="284930" y="20267"/>
                </a:cubicBezTo>
                <a:lnTo>
                  <a:pt x="284930" y="13549"/>
                </a:lnTo>
                <a:lnTo>
                  <a:pt x="284930" y="13519"/>
                </a:lnTo>
                <a:cubicBezTo>
                  <a:pt x="284930" y="13519"/>
                  <a:pt x="284930" y="13488"/>
                  <a:pt x="284900" y="13488"/>
                </a:cubicBezTo>
                <a:lnTo>
                  <a:pt x="279155" y="10175"/>
                </a:lnTo>
                <a:lnTo>
                  <a:pt x="279155" y="3519"/>
                </a:lnTo>
                <a:lnTo>
                  <a:pt x="279155" y="3488"/>
                </a:lnTo>
                <a:cubicBezTo>
                  <a:pt x="279155" y="3488"/>
                  <a:pt x="279155" y="3458"/>
                  <a:pt x="279125" y="3458"/>
                </a:cubicBezTo>
                <a:lnTo>
                  <a:pt x="273289" y="114"/>
                </a:lnTo>
                <a:cubicBezTo>
                  <a:pt x="273273" y="99"/>
                  <a:pt x="273258" y="92"/>
                  <a:pt x="273243" y="92"/>
                </a:cubicBezTo>
                <a:cubicBezTo>
                  <a:pt x="273228" y="92"/>
                  <a:pt x="273213" y="99"/>
                  <a:pt x="273198" y="114"/>
                </a:cubicBezTo>
                <a:lnTo>
                  <a:pt x="267453" y="3427"/>
                </a:lnTo>
                <a:lnTo>
                  <a:pt x="261708" y="114"/>
                </a:lnTo>
                <a:cubicBezTo>
                  <a:pt x="261693" y="99"/>
                  <a:pt x="261678" y="92"/>
                  <a:pt x="261659" y="92"/>
                </a:cubicBezTo>
                <a:cubicBezTo>
                  <a:pt x="261640" y="92"/>
                  <a:pt x="261617" y="99"/>
                  <a:pt x="261586" y="114"/>
                </a:cubicBezTo>
                <a:lnTo>
                  <a:pt x="255872" y="3427"/>
                </a:lnTo>
                <a:lnTo>
                  <a:pt x="250127" y="114"/>
                </a:lnTo>
                <a:cubicBezTo>
                  <a:pt x="250112" y="99"/>
                  <a:pt x="250089" y="92"/>
                  <a:pt x="250066" y="92"/>
                </a:cubicBezTo>
                <a:cubicBezTo>
                  <a:pt x="250044" y="92"/>
                  <a:pt x="250021" y="99"/>
                  <a:pt x="250006" y="114"/>
                </a:cubicBezTo>
                <a:lnTo>
                  <a:pt x="244261" y="3427"/>
                </a:lnTo>
                <a:lnTo>
                  <a:pt x="238394" y="23"/>
                </a:lnTo>
                <a:cubicBezTo>
                  <a:pt x="238364" y="8"/>
                  <a:pt x="238341" y="0"/>
                  <a:pt x="238322" y="0"/>
                </a:cubicBezTo>
                <a:cubicBezTo>
                  <a:pt x="238303" y="0"/>
                  <a:pt x="238288" y="8"/>
                  <a:pt x="238273" y="23"/>
                </a:cubicBezTo>
                <a:lnTo>
                  <a:pt x="232528" y="3336"/>
                </a:lnTo>
                <a:lnTo>
                  <a:pt x="226783" y="23"/>
                </a:lnTo>
                <a:cubicBezTo>
                  <a:pt x="226768" y="8"/>
                  <a:pt x="226753" y="0"/>
                  <a:pt x="226738" y="0"/>
                </a:cubicBezTo>
                <a:cubicBezTo>
                  <a:pt x="226722" y="0"/>
                  <a:pt x="226707" y="8"/>
                  <a:pt x="226692" y="23"/>
                </a:cubicBezTo>
                <a:lnTo>
                  <a:pt x="220947" y="3336"/>
                </a:lnTo>
                <a:lnTo>
                  <a:pt x="215202" y="23"/>
                </a:lnTo>
                <a:cubicBezTo>
                  <a:pt x="215187" y="8"/>
                  <a:pt x="215165" y="0"/>
                  <a:pt x="215142" y="0"/>
                </a:cubicBezTo>
                <a:cubicBezTo>
                  <a:pt x="215119" y="0"/>
                  <a:pt x="215096" y="8"/>
                  <a:pt x="215081" y="23"/>
                </a:cubicBezTo>
                <a:lnTo>
                  <a:pt x="209367" y="3336"/>
                </a:lnTo>
                <a:lnTo>
                  <a:pt x="203622" y="23"/>
                </a:lnTo>
                <a:cubicBezTo>
                  <a:pt x="203607" y="8"/>
                  <a:pt x="203584" y="0"/>
                  <a:pt x="203561" y="0"/>
                </a:cubicBezTo>
                <a:cubicBezTo>
                  <a:pt x="203538" y="0"/>
                  <a:pt x="203515" y="8"/>
                  <a:pt x="203500" y="23"/>
                </a:cubicBezTo>
                <a:lnTo>
                  <a:pt x="197755" y="3336"/>
                </a:lnTo>
                <a:lnTo>
                  <a:pt x="192041" y="23"/>
                </a:lnTo>
                <a:cubicBezTo>
                  <a:pt x="192011" y="8"/>
                  <a:pt x="191988" y="0"/>
                  <a:pt x="191969" y="0"/>
                </a:cubicBezTo>
                <a:cubicBezTo>
                  <a:pt x="191950" y="0"/>
                  <a:pt x="191935" y="8"/>
                  <a:pt x="191919" y="23"/>
                </a:cubicBezTo>
                <a:lnTo>
                  <a:pt x="186175" y="3336"/>
                </a:lnTo>
                <a:lnTo>
                  <a:pt x="180430" y="23"/>
                </a:lnTo>
                <a:cubicBezTo>
                  <a:pt x="180415" y="8"/>
                  <a:pt x="180399" y="0"/>
                  <a:pt x="180380" y="0"/>
                </a:cubicBezTo>
                <a:cubicBezTo>
                  <a:pt x="180361" y="0"/>
                  <a:pt x="180339" y="8"/>
                  <a:pt x="180308" y="23"/>
                </a:cubicBezTo>
                <a:lnTo>
                  <a:pt x="174594" y="3336"/>
                </a:lnTo>
                <a:lnTo>
                  <a:pt x="168849" y="23"/>
                </a:lnTo>
                <a:cubicBezTo>
                  <a:pt x="168834" y="8"/>
                  <a:pt x="168811" y="0"/>
                  <a:pt x="168788" y="0"/>
                </a:cubicBezTo>
                <a:cubicBezTo>
                  <a:pt x="168765" y="0"/>
                  <a:pt x="168743" y="8"/>
                  <a:pt x="168727" y="23"/>
                </a:cubicBezTo>
                <a:lnTo>
                  <a:pt x="162770" y="3367"/>
                </a:lnTo>
                <a:lnTo>
                  <a:pt x="157025" y="54"/>
                </a:lnTo>
                <a:cubicBezTo>
                  <a:pt x="157010" y="38"/>
                  <a:pt x="156995" y="31"/>
                  <a:pt x="156980" y="31"/>
                </a:cubicBezTo>
                <a:cubicBezTo>
                  <a:pt x="156964" y="31"/>
                  <a:pt x="156949" y="38"/>
                  <a:pt x="156934" y="54"/>
                </a:cubicBezTo>
                <a:lnTo>
                  <a:pt x="151189" y="3367"/>
                </a:lnTo>
                <a:lnTo>
                  <a:pt x="145444" y="54"/>
                </a:lnTo>
                <a:cubicBezTo>
                  <a:pt x="145429" y="38"/>
                  <a:pt x="145406" y="31"/>
                  <a:pt x="145384" y="31"/>
                </a:cubicBezTo>
                <a:cubicBezTo>
                  <a:pt x="145361" y="31"/>
                  <a:pt x="145338" y="38"/>
                  <a:pt x="145323" y="54"/>
                </a:cubicBezTo>
                <a:lnTo>
                  <a:pt x="139578" y="3367"/>
                </a:lnTo>
                <a:lnTo>
                  <a:pt x="133864" y="54"/>
                </a:lnTo>
                <a:cubicBezTo>
                  <a:pt x="133833" y="38"/>
                  <a:pt x="133810" y="31"/>
                  <a:pt x="133791" y="31"/>
                </a:cubicBezTo>
                <a:cubicBezTo>
                  <a:pt x="133772" y="31"/>
                  <a:pt x="133757" y="38"/>
                  <a:pt x="133742" y="54"/>
                </a:cubicBezTo>
                <a:lnTo>
                  <a:pt x="127997" y="3367"/>
                </a:lnTo>
                <a:lnTo>
                  <a:pt x="122252" y="54"/>
                </a:lnTo>
                <a:cubicBezTo>
                  <a:pt x="122237" y="38"/>
                  <a:pt x="122222" y="31"/>
                  <a:pt x="122207" y="31"/>
                </a:cubicBezTo>
                <a:cubicBezTo>
                  <a:pt x="122192" y="31"/>
                  <a:pt x="122176" y="38"/>
                  <a:pt x="122161" y="54"/>
                </a:cubicBezTo>
                <a:lnTo>
                  <a:pt x="116416" y="3367"/>
                </a:lnTo>
                <a:lnTo>
                  <a:pt x="110672" y="54"/>
                </a:lnTo>
                <a:cubicBezTo>
                  <a:pt x="110656" y="38"/>
                  <a:pt x="110641" y="31"/>
                  <a:pt x="110622" y="31"/>
                </a:cubicBezTo>
                <a:cubicBezTo>
                  <a:pt x="110603" y="31"/>
                  <a:pt x="110580" y="38"/>
                  <a:pt x="110550" y="54"/>
                </a:cubicBezTo>
                <a:lnTo>
                  <a:pt x="104836" y="3367"/>
                </a:lnTo>
                <a:lnTo>
                  <a:pt x="98939" y="23"/>
                </a:lnTo>
                <a:cubicBezTo>
                  <a:pt x="98924" y="8"/>
                  <a:pt x="98909" y="0"/>
                  <a:pt x="98890" y="0"/>
                </a:cubicBezTo>
                <a:cubicBezTo>
                  <a:pt x="98871" y="0"/>
                  <a:pt x="98848" y="8"/>
                  <a:pt x="98817" y="23"/>
                </a:cubicBezTo>
                <a:lnTo>
                  <a:pt x="93103" y="3336"/>
                </a:lnTo>
                <a:lnTo>
                  <a:pt x="87358" y="23"/>
                </a:lnTo>
                <a:cubicBezTo>
                  <a:pt x="87343" y="8"/>
                  <a:pt x="87320" y="0"/>
                  <a:pt x="87297" y="0"/>
                </a:cubicBezTo>
                <a:cubicBezTo>
                  <a:pt x="87275" y="0"/>
                  <a:pt x="87252" y="8"/>
                  <a:pt x="87237" y="23"/>
                </a:cubicBezTo>
                <a:lnTo>
                  <a:pt x="81492" y="3336"/>
                </a:lnTo>
                <a:lnTo>
                  <a:pt x="75777" y="23"/>
                </a:lnTo>
                <a:cubicBezTo>
                  <a:pt x="75747" y="8"/>
                  <a:pt x="75724" y="0"/>
                  <a:pt x="75705" y="0"/>
                </a:cubicBezTo>
                <a:cubicBezTo>
                  <a:pt x="75686" y="0"/>
                  <a:pt x="75671" y="8"/>
                  <a:pt x="75656" y="23"/>
                </a:cubicBezTo>
                <a:lnTo>
                  <a:pt x="69911" y="3336"/>
                </a:lnTo>
                <a:lnTo>
                  <a:pt x="64166" y="23"/>
                </a:lnTo>
                <a:cubicBezTo>
                  <a:pt x="64151" y="8"/>
                  <a:pt x="64136" y="0"/>
                  <a:pt x="64121" y="0"/>
                </a:cubicBezTo>
                <a:cubicBezTo>
                  <a:pt x="64105" y="0"/>
                  <a:pt x="64090" y="8"/>
                  <a:pt x="64075" y="23"/>
                </a:cubicBezTo>
                <a:lnTo>
                  <a:pt x="58330" y="3336"/>
                </a:lnTo>
                <a:lnTo>
                  <a:pt x="52585" y="23"/>
                </a:lnTo>
                <a:cubicBezTo>
                  <a:pt x="52570" y="8"/>
                  <a:pt x="52555" y="0"/>
                  <a:pt x="52536" y="0"/>
                </a:cubicBezTo>
                <a:cubicBezTo>
                  <a:pt x="52517" y="0"/>
                  <a:pt x="52494" y="8"/>
                  <a:pt x="52464" y="23"/>
                </a:cubicBezTo>
                <a:lnTo>
                  <a:pt x="46750" y="3336"/>
                </a:lnTo>
                <a:lnTo>
                  <a:pt x="41005" y="23"/>
                </a:lnTo>
                <a:cubicBezTo>
                  <a:pt x="40990" y="8"/>
                  <a:pt x="40967" y="0"/>
                  <a:pt x="40944" y="0"/>
                </a:cubicBezTo>
                <a:cubicBezTo>
                  <a:pt x="40921" y="0"/>
                  <a:pt x="40898" y="8"/>
                  <a:pt x="40883" y="23"/>
                </a:cubicBezTo>
                <a:lnTo>
                  <a:pt x="35138" y="3336"/>
                </a:lnTo>
                <a:lnTo>
                  <a:pt x="29424" y="23"/>
                </a:lnTo>
                <a:cubicBezTo>
                  <a:pt x="29394" y="8"/>
                  <a:pt x="29371" y="0"/>
                  <a:pt x="29352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9025" tIns="99025" rIns="99025" bIns="990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950"/>
              <a:buFont typeface="Arial"/>
              <a:buNone/>
            </a:pPr>
            <a:endParaRPr sz="195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9" name="Google Shape;89;p12"/>
          <p:cNvSpPr/>
          <p:nvPr/>
        </p:nvSpPr>
        <p:spPr>
          <a:xfrm>
            <a:off x="121355" y="122520"/>
            <a:ext cx="9663290" cy="6612960"/>
          </a:xfrm>
          <a:custGeom>
            <a:avLst/>
            <a:gdLst/>
            <a:ahLst/>
            <a:cxnLst/>
            <a:rect l="l" t="t" r="r" b="b"/>
            <a:pathLst>
              <a:path w="284960" h="189973" extrusionOk="0">
                <a:moveTo>
                  <a:pt x="283075" y="1915"/>
                </a:moveTo>
                <a:lnTo>
                  <a:pt x="283075" y="188088"/>
                </a:lnTo>
                <a:lnTo>
                  <a:pt x="1915" y="188088"/>
                </a:lnTo>
                <a:lnTo>
                  <a:pt x="1915" y="1915"/>
                </a:lnTo>
                <a:close/>
                <a:moveTo>
                  <a:pt x="0" y="0"/>
                </a:moveTo>
                <a:lnTo>
                  <a:pt x="0" y="189972"/>
                </a:lnTo>
                <a:lnTo>
                  <a:pt x="284960" y="189972"/>
                </a:lnTo>
                <a:lnTo>
                  <a:pt x="284960" y="0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9025" tIns="99025" rIns="99025" bIns="990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950"/>
              <a:buFont typeface="Arial"/>
              <a:buNone/>
            </a:pPr>
            <a:endParaRPr sz="195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0" name="Google Shape;90;p12"/>
          <p:cNvSpPr/>
          <p:nvPr/>
        </p:nvSpPr>
        <p:spPr>
          <a:xfrm>
            <a:off x="7845880" y="4356234"/>
            <a:ext cx="1772415" cy="2212833"/>
          </a:xfrm>
          <a:custGeom>
            <a:avLst/>
            <a:gdLst/>
            <a:ahLst/>
            <a:cxnLst/>
            <a:rect l="l" t="t" r="r" b="b"/>
            <a:pathLst>
              <a:path w="65443" h="66385" extrusionOk="0">
                <a:moveTo>
                  <a:pt x="63376" y="32646"/>
                </a:moveTo>
                <a:lnTo>
                  <a:pt x="63376" y="35108"/>
                </a:lnTo>
                <a:lnTo>
                  <a:pt x="60823" y="35108"/>
                </a:lnTo>
                <a:lnTo>
                  <a:pt x="60823" y="32646"/>
                </a:lnTo>
                <a:close/>
                <a:moveTo>
                  <a:pt x="59637" y="46476"/>
                </a:moveTo>
                <a:lnTo>
                  <a:pt x="59637" y="50306"/>
                </a:lnTo>
                <a:lnTo>
                  <a:pt x="55777" y="50306"/>
                </a:lnTo>
                <a:lnTo>
                  <a:pt x="55777" y="46476"/>
                </a:lnTo>
                <a:close/>
                <a:moveTo>
                  <a:pt x="54804" y="51461"/>
                </a:moveTo>
                <a:lnTo>
                  <a:pt x="54804" y="55746"/>
                </a:lnTo>
                <a:lnTo>
                  <a:pt x="51400" y="55746"/>
                </a:lnTo>
                <a:lnTo>
                  <a:pt x="51400" y="51461"/>
                </a:lnTo>
                <a:close/>
                <a:moveTo>
                  <a:pt x="59637" y="51461"/>
                </a:moveTo>
                <a:lnTo>
                  <a:pt x="59637" y="55746"/>
                </a:lnTo>
                <a:lnTo>
                  <a:pt x="55777" y="55746"/>
                </a:lnTo>
                <a:lnTo>
                  <a:pt x="55777" y="51461"/>
                </a:lnTo>
                <a:close/>
                <a:moveTo>
                  <a:pt x="59668" y="56993"/>
                </a:moveTo>
                <a:lnTo>
                  <a:pt x="59668" y="60579"/>
                </a:lnTo>
                <a:lnTo>
                  <a:pt x="56020" y="60579"/>
                </a:lnTo>
                <a:lnTo>
                  <a:pt x="56020" y="56993"/>
                </a:lnTo>
                <a:close/>
                <a:moveTo>
                  <a:pt x="50245" y="56719"/>
                </a:moveTo>
                <a:lnTo>
                  <a:pt x="50245" y="60610"/>
                </a:lnTo>
                <a:lnTo>
                  <a:pt x="45898" y="60610"/>
                </a:lnTo>
                <a:lnTo>
                  <a:pt x="45898" y="56719"/>
                </a:lnTo>
                <a:close/>
                <a:moveTo>
                  <a:pt x="54804" y="56719"/>
                </a:moveTo>
                <a:lnTo>
                  <a:pt x="54804" y="60610"/>
                </a:lnTo>
                <a:lnTo>
                  <a:pt x="51400" y="60610"/>
                </a:lnTo>
                <a:lnTo>
                  <a:pt x="51400" y="56719"/>
                </a:lnTo>
                <a:close/>
                <a:moveTo>
                  <a:pt x="35047" y="61856"/>
                </a:moveTo>
                <a:lnTo>
                  <a:pt x="35047" y="64409"/>
                </a:lnTo>
                <a:lnTo>
                  <a:pt x="32585" y="64409"/>
                </a:lnTo>
                <a:lnTo>
                  <a:pt x="32585" y="61856"/>
                </a:lnTo>
                <a:close/>
                <a:moveTo>
                  <a:pt x="64318" y="56993"/>
                </a:moveTo>
                <a:lnTo>
                  <a:pt x="64318" y="65230"/>
                </a:lnTo>
                <a:lnTo>
                  <a:pt x="56081" y="65230"/>
                </a:lnTo>
                <a:lnTo>
                  <a:pt x="56081" y="61582"/>
                </a:lnTo>
                <a:lnTo>
                  <a:pt x="60671" y="61582"/>
                </a:lnTo>
                <a:lnTo>
                  <a:pt x="60671" y="61552"/>
                </a:lnTo>
                <a:lnTo>
                  <a:pt x="60671" y="56993"/>
                </a:lnTo>
                <a:close/>
                <a:moveTo>
                  <a:pt x="63193" y="1"/>
                </a:moveTo>
                <a:lnTo>
                  <a:pt x="63193" y="26992"/>
                </a:lnTo>
                <a:lnTo>
                  <a:pt x="59668" y="26992"/>
                </a:lnTo>
                <a:lnTo>
                  <a:pt x="59668" y="31460"/>
                </a:lnTo>
                <a:lnTo>
                  <a:pt x="56628" y="31460"/>
                </a:lnTo>
                <a:lnTo>
                  <a:pt x="56628" y="40305"/>
                </a:lnTo>
                <a:lnTo>
                  <a:pt x="64166" y="40305"/>
                </a:lnTo>
                <a:lnTo>
                  <a:pt x="64166" y="50306"/>
                </a:lnTo>
                <a:lnTo>
                  <a:pt x="60640" y="50306"/>
                </a:lnTo>
                <a:lnTo>
                  <a:pt x="60640" y="45473"/>
                </a:lnTo>
                <a:lnTo>
                  <a:pt x="54804" y="45473"/>
                </a:lnTo>
                <a:lnTo>
                  <a:pt x="54804" y="50306"/>
                </a:lnTo>
                <a:lnTo>
                  <a:pt x="50245" y="50306"/>
                </a:lnTo>
                <a:lnTo>
                  <a:pt x="50245" y="55746"/>
                </a:lnTo>
                <a:lnTo>
                  <a:pt x="44895" y="55746"/>
                </a:lnTo>
                <a:lnTo>
                  <a:pt x="44895" y="61552"/>
                </a:lnTo>
                <a:lnTo>
                  <a:pt x="50245" y="61552"/>
                </a:lnTo>
                <a:lnTo>
                  <a:pt x="50245" y="65169"/>
                </a:lnTo>
                <a:lnTo>
                  <a:pt x="40275" y="65169"/>
                </a:lnTo>
                <a:lnTo>
                  <a:pt x="40275" y="57631"/>
                </a:lnTo>
                <a:lnTo>
                  <a:pt x="31400" y="57631"/>
                </a:lnTo>
                <a:lnTo>
                  <a:pt x="31400" y="60670"/>
                </a:lnTo>
                <a:lnTo>
                  <a:pt x="26931" y="60670"/>
                </a:lnTo>
                <a:lnTo>
                  <a:pt x="26931" y="64227"/>
                </a:lnTo>
                <a:lnTo>
                  <a:pt x="1" y="64227"/>
                </a:lnTo>
                <a:lnTo>
                  <a:pt x="1" y="64257"/>
                </a:lnTo>
                <a:lnTo>
                  <a:pt x="1" y="65382"/>
                </a:lnTo>
                <a:lnTo>
                  <a:pt x="28056" y="65382"/>
                </a:lnTo>
                <a:lnTo>
                  <a:pt x="28056" y="61856"/>
                </a:lnTo>
                <a:lnTo>
                  <a:pt x="31400" y="61856"/>
                </a:lnTo>
                <a:lnTo>
                  <a:pt x="31400" y="65534"/>
                </a:lnTo>
                <a:lnTo>
                  <a:pt x="36202" y="65534"/>
                </a:lnTo>
                <a:lnTo>
                  <a:pt x="36202" y="60670"/>
                </a:lnTo>
                <a:lnTo>
                  <a:pt x="32585" y="60670"/>
                </a:lnTo>
                <a:lnTo>
                  <a:pt x="32585" y="58786"/>
                </a:lnTo>
                <a:lnTo>
                  <a:pt x="39120" y="58786"/>
                </a:lnTo>
                <a:lnTo>
                  <a:pt x="39120" y="66294"/>
                </a:lnTo>
                <a:lnTo>
                  <a:pt x="51430" y="66294"/>
                </a:lnTo>
                <a:lnTo>
                  <a:pt x="51430" y="61552"/>
                </a:lnTo>
                <a:lnTo>
                  <a:pt x="54895" y="61552"/>
                </a:lnTo>
                <a:lnTo>
                  <a:pt x="54895" y="66385"/>
                </a:lnTo>
                <a:lnTo>
                  <a:pt x="65443" y="66385"/>
                </a:lnTo>
                <a:lnTo>
                  <a:pt x="65443" y="55807"/>
                </a:lnTo>
                <a:lnTo>
                  <a:pt x="60671" y="55807"/>
                </a:lnTo>
                <a:lnTo>
                  <a:pt x="60671" y="55746"/>
                </a:lnTo>
                <a:lnTo>
                  <a:pt x="60671" y="51461"/>
                </a:lnTo>
                <a:lnTo>
                  <a:pt x="65352" y="51461"/>
                </a:lnTo>
                <a:lnTo>
                  <a:pt x="65352" y="39150"/>
                </a:lnTo>
                <a:lnTo>
                  <a:pt x="57813" y="39150"/>
                </a:lnTo>
                <a:lnTo>
                  <a:pt x="57813" y="32615"/>
                </a:lnTo>
                <a:lnTo>
                  <a:pt x="59728" y="32615"/>
                </a:lnTo>
                <a:lnTo>
                  <a:pt x="59728" y="36202"/>
                </a:lnTo>
                <a:lnTo>
                  <a:pt x="64500" y="36202"/>
                </a:lnTo>
                <a:lnTo>
                  <a:pt x="64500" y="31430"/>
                </a:lnTo>
                <a:lnTo>
                  <a:pt x="60823" y="31430"/>
                </a:lnTo>
                <a:lnTo>
                  <a:pt x="60823" y="28086"/>
                </a:lnTo>
                <a:lnTo>
                  <a:pt x="64349" y="28086"/>
                </a:lnTo>
                <a:lnTo>
                  <a:pt x="64349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9025" tIns="99025" rIns="99025" bIns="990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950"/>
              <a:buFont typeface="Arial"/>
              <a:buNone/>
            </a:pPr>
            <a:endParaRPr sz="195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1" name="Google Shape;91;p12"/>
          <p:cNvSpPr/>
          <p:nvPr/>
        </p:nvSpPr>
        <p:spPr>
          <a:xfrm>
            <a:off x="262357" y="290601"/>
            <a:ext cx="1772415" cy="2212833"/>
          </a:xfrm>
          <a:custGeom>
            <a:avLst/>
            <a:gdLst/>
            <a:ahLst/>
            <a:cxnLst/>
            <a:rect l="l" t="t" r="r" b="b"/>
            <a:pathLst>
              <a:path w="65443" h="66385" extrusionOk="0">
                <a:moveTo>
                  <a:pt x="32889" y="2037"/>
                </a:moveTo>
                <a:lnTo>
                  <a:pt x="32889" y="4590"/>
                </a:lnTo>
                <a:lnTo>
                  <a:pt x="30396" y="4590"/>
                </a:lnTo>
                <a:lnTo>
                  <a:pt x="30396" y="2037"/>
                </a:lnTo>
                <a:close/>
                <a:moveTo>
                  <a:pt x="9423" y="5837"/>
                </a:moveTo>
                <a:lnTo>
                  <a:pt x="9423" y="9423"/>
                </a:lnTo>
                <a:lnTo>
                  <a:pt x="5776" y="9423"/>
                </a:lnTo>
                <a:lnTo>
                  <a:pt x="5776" y="5837"/>
                </a:lnTo>
                <a:close/>
                <a:moveTo>
                  <a:pt x="9393" y="1186"/>
                </a:moveTo>
                <a:lnTo>
                  <a:pt x="9393" y="4864"/>
                </a:lnTo>
                <a:lnTo>
                  <a:pt x="4803" y="4864"/>
                </a:lnTo>
                <a:lnTo>
                  <a:pt x="4803" y="4894"/>
                </a:lnTo>
                <a:lnTo>
                  <a:pt x="4803" y="9454"/>
                </a:lnTo>
                <a:lnTo>
                  <a:pt x="1156" y="9454"/>
                </a:lnTo>
                <a:lnTo>
                  <a:pt x="1156" y="1186"/>
                </a:lnTo>
                <a:close/>
                <a:moveTo>
                  <a:pt x="19575" y="5806"/>
                </a:moveTo>
                <a:lnTo>
                  <a:pt x="19575" y="9667"/>
                </a:lnTo>
                <a:lnTo>
                  <a:pt x="15198" y="9667"/>
                </a:lnTo>
                <a:lnTo>
                  <a:pt x="15198" y="5806"/>
                </a:lnTo>
                <a:close/>
                <a:moveTo>
                  <a:pt x="14043" y="5806"/>
                </a:moveTo>
                <a:lnTo>
                  <a:pt x="14043" y="9697"/>
                </a:lnTo>
                <a:lnTo>
                  <a:pt x="10609" y="9697"/>
                </a:lnTo>
                <a:lnTo>
                  <a:pt x="10609" y="5806"/>
                </a:lnTo>
                <a:close/>
                <a:moveTo>
                  <a:pt x="9666" y="10670"/>
                </a:moveTo>
                <a:lnTo>
                  <a:pt x="9666" y="14955"/>
                </a:lnTo>
                <a:lnTo>
                  <a:pt x="5776" y="14955"/>
                </a:lnTo>
                <a:lnTo>
                  <a:pt x="5776" y="10670"/>
                </a:lnTo>
                <a:close/>
                <a:moveTo>
                  <a:pt x="14043" y="10670"/>
                </a:moveTo>
                <a:lnTo>
                  <a:pt x="14043" y="14955"/>
                </a:lnTo>
                <a:lnTo>
                  <a:pt x="10609" y="14955"/>
                </a:lnTo>
                <a:lnTo>
                  <a:pt x="10609" y="10670"/>
                </a:lnTo>
                <a:close/>
                <a:moveTo>
                  <a:pt x="9666" y="16110"/>
                </a:moveTo>
                <a:lnTo>
                  <a:pt x="9666" y="19940"/>
                </a:lnTo>
                <a:lnTo>
                  <a:pt x="5776" y="19940"/>
                </a:lnTo>
                <a:lnTo>
                  <a:pt x="5776" y="16110"/>
                </a:lnTo>
                <a:close/>
                <a:moveTo>
                  <a:pt x="4621" y="31308"/>
                </a:moveTo>
                <a:lnTo>
                  <a:pt x="4621" y="33770"/>
                </a:lnTo>
                <a:lnTo>
                  <a:pt x="2067" y="33770"/>
                </a:lnTo>
                <a:lnTo>
                  <a:pt x="2067" y="31308"/>
                </a:lnTo>
                <a:close/>
                <a:moveTo>
                  <a:pt x="1" y="1"/>
                </a:moveTo>
                <a:lnTo>
                  <a:pt x="1" y="10609"/>
                </a:lnTo>
                <a:lnTo>
                  <a:pt x="4803" y="10609"/>
                </a:lnTo>
                <a:lnTo>
                  <a:pt x="4803" y="10670"/>
                </a:lnTo>
                <a:lnTo>
                  <a:pt x="4803" y="14955"/>
                </a:lnTo>
                <a:lnTo>
                  <a:pt x="122" y="14955"/>
                </a:lnTo>
                <a:lnTo>
                  <a:pt x="122" y="27266"/>
                </a:lnTo>
                <a:lnTo>
                  <a:pt x="7660" y="27266"/>
                </a:lnTo>
                <a:lnTo>
                  <a:pt x="7660" y="33770"/>
                </a:lnTo>
                <a:lnTo>
                  <a:pt x="5745" y="33770"/>
                </a:lnTo>
                <a:lnTo>
                  <a:pt x="5745" y="30153"/>
                </a:lnTo>
                <a:lnTo>
                  <a:pt x="912" y="30153"/>
                </a:lnTo>
                <a:lnTo>
                  <a:pt x="912" y="34956"/>
                </a:lnTo>
                <a:lnTo>
                  <a:pt x="4621" y="34956"/>
                </a:lnTo>
                <a:lnTo>
                  <a:pt x="4621" y="38299"/>
                </a:lnTo>
                <a:lnTo>
                  <a:pt x="1064" y="38299"/>
                </a:lnTo>
                <a:lnTo>
                  <a:pt x="1064" y="66385"/>
                </a:lnTo>
                <a:lnTo>
                  <a:pt x="2219" y="66385"/>
                </a:lnTo>
                <a:lnTo>
                  <a:pt x="2219" y="39424"/>
                </a:lnTo>
                <a:lnTo>
                  <a:pt x="5745" y="39424"/>
                </a:lnTo>
                <a:lnTo>
                  <a:pt x="5745" y="34956"/>
                </a:lnTo>
                <a:lnTo>
                  <a:pt x="8785" y="34956"/>
                </a:lnTo>
                <a:lnTo>
                  <a:pt x="8785" y="26111"/>
                </a:lnTo>
                <a:lnTo>
                  <a:pt x="1247" y="26111"/>
                </a:lnTo>
                <a:lnTo>
                  <a:pt x="1247" y="16110"/>
                </a:lnTo>
                <a:lnTo>
                  <a:pt x="4803" y="16110"/>
                </a:lnTo>
                <a:lnTo>
                  <a:pt x="4803" y="20943"/>
                </a:lnTo>
                <a:lnTo>
                  <a:pt x="10609" y="20943"/>
                </a:lnTo>
                <a:lnTo>
                  <a:pt x="10609" y="16110"/>
                </a:lnTo>
                <a:lnTo>
                  <a:pt x="15168" y="16110"/>
                </a:lnTo>
                <a:lnTo>
                  <a:pt x="15168" y="10670"/>
                </a:lnTo>
                <a:lnTo>
                  <a:pt x="20518" y="10670"/>
                </a:lnTo>
                <a:lnTo>
                  <a:pt x="20518" y="4864"/>
                </a:lnTo>
                <a:lnTo>
                  <a:pt x="15198" y="4864"/>
                </a:lnTo>
                <a:lnTo>
                  <a:pt x="15198" y="1247"/>
                </a:lnTo>
                <a:lnTo>
                  <a:pt x="25199" y="1247"/>
                </a:lnTo>
                <a:lnTo>
                  <a:pt x="25199" y="8785"/>
                </a:lnTo>
                <a:lnTo>
                  <a:pt x="34044" y="8785"/>
                </a:lnTo>
                <a:lnTo>
                  <a:pt x="34044" y="5746"/>
                </a:lnTo>
                <a:lnTo>
                  <a:pt x="38542" y="5746"/>
                </a:lnTo>
                <a:lnTo>
                  <a:pt x="38542" y="2189"/>
                </a:lnTo>
                <a:lnTo>
                  <a:pt x="65442" y="2189"/>
                </a:lnTo>
                <a:lnTo>
                  <a:pt x="65442" y="1065"/>
                </a:lnTo>
                <a:lnTo>
                  <a:pt x="37357" y="1065"/>
                </a:lnTo>
                <a:lnTo>
                  <a:pt x="37357" y="4590"/>
                </a:lnTo>
                <a:lnTo>
                  <a:pt x="34013" y="4590"/>
                </a:lnTo>
                <a:lnTo>
                  <a:pt x="34013" y="913"/>
                </a:lnTo>
                <a:lnTo>
                  <a:pt x="29241" y="913"/>
                </a:lnTo>
                <a:lnTo>
                  <a:pt x="29241" y="5776"/>
                </a:lnTo>
                <a:lnTo>
                  <a:pt x="32828" y="5776"/>
                </a:lnTo>
                <a:lnTo>
                  <a:pt x="32828" y="7660"/>
                </a:lnTo>
                <a:lnTo>
                  <a:pt x="26354" y="7660"/>
                </a:lnTo>
                <a:lnTo>
                  <a:pt x="26354" y="62"/>
                </a:lnTo>
                <a:lnTo>
                  <a:pt x="14043" y="62"/>
                </a:lnTo>
                <a:lnTo>
                  <a:pt x="14043" y="4834"/>
                </a:lnTo>
                <a:lnTo>
                  <a:pt x="10578" y="4834"/>
                </a:lnTo>
                <a:lnTo>
                  <a:pt x="10578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9025" tIns="99025" rIns="99025" bIns="990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950"/>
              <a:buFont typeface="Arial"/>
              <a:buNone/>
            </a:pPr>
            <a:endParaRPr sz="195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2" name="Google Shape;92;p12"/>
          <p:cNvSpPr/>
          <p:nvPr/>
        </p:nvSpPr>
        <p:spPr>
          <a:xfrm>
            <a:off x="262357" y="4371434"/>
            <a:ext cx="1797927" cy="2182433"/>
          </a:xfrm>
          <a:custGeom>
            <a:avLst/>
            <a:gdLst/>
            <a:ahLst/>
            <a:cxnLst/>
            <a:rect l="l" t="t" r="r" b="b"/>
            <a:pathLst>
              <a:path w="66385" h="65473" extrusionOk="0">
                <a:moveTo>
                  <a:pt x="4590" y="32584"/>
                </a:moveTo>
                <a:lnTo>
                  <a:pt x="4590" y="35077"/>
                </a:lnTo>
                <a:lnTo>
                  <a:pt x="2067" y="35077"/>
                </a:lnTo>
                <a:lnTo>
                  <a:pt x="2067" y="32584"/>
                </a:lnTo>
                <a:close/>
                <a:moveTo>
                  <a:pt x="9696" y="45898"/>
                </a:moveTo>
                <a:lnTo>
                  <a:pt x="9696" y="50275"/>
                </a:lnTo>
                <a:lnTo>
                  <a:pt x="5806" y="50275"/>
                </a:lnTo>
                <a:lnTo>
                  <a:pt x="5806" y="45898"/>
                </a:lnTo>
                <a:close/>
                <a:moveTo>
                  <a:pt x="9696" y="51430"/>
                </a:moveTo>
                <a:lnTo>
                  <a:pt x="9696" y="54864"/>
                </a:lnTo>
                <a:lnTo>
                  <a:pt x="5806" y="54864"/>
                </a:lnTo>
                <a:lnTo>
                  <a:pt x="5806" y="51430"/>
                </a:lnTo>
                <a:close/>
                <a:moveTo>
                  <a:pt x="14985" y="51430"/>
                </a:moveTo>
                <a:lnTo>
                  <a:pt x="14985" y="54864"/>
                </a:lnTo>
                <a:lnTo>
                  <a:pt x="10669" y="54864"/>
                </a:lnTo>
                <a:lnTo>
                  <a:pt x="10669" y="51430"/>
                </a:lnTo>
                <a:close/>
                <a:moveTo>
                  <a:pt x="9423" y="56050"/>
                </a:moveTo>
                <a:lnTo>
                  <a:pt x="9423" y="59697"/>
                </a:lnTo>
                <a:lnTo>
                  <a:pt x="5867" y="59697"/>
                </a:lnTo>
                <a:lnTo>
                  <a:pt x="5867" y="56050"/>
                </a:lnTo>
                <a:close/>
                <a:moveTo>
                  <a:pt x="14985" y="55807"/>
                </a:moveTo>
                <a:lnTo>
                  <a:pt x="14985" y="59697"/>
                </a:lnTo>
                <a:lnTo>
                  <a:pt x="10669" y="59697"/>
                </a:lnTo>
                <a:lnTo>
                  <a:pt x="10669" y="55807"/>
                </a:lnTo>
                <a:close/>
                <a:moveTo>
                  <a:pt x="19940" y="55807"/>
                </a:moveTo>
                <a:lnTo>
                  <a:pt x="19940" y="59697"/>
                </a:lnTo>
                <a:lnTo>
                  <a:pt x="16110" y="59697"/>
                </a:lnTo>
                <a:lnTo>
                  <a:pt x="16110" y="55807"/>
                </a:lnTo>
                <a:close/>
                <a:moveTo>
                  <a:pt x="33770" y="60822"/>
                </a:moveTo>
                <a:lnTo>
                  <a:pt x="33770" y="63375"/>
                </a:lnTo>
                <a:lnTo>
                  <a:pt x="31308" y="63375"/>
                </a:lnTo>
                <a:lnTo>
                  <a:pt x="31308" y="60822"/>
                </a:lnTo>
                <a:close/>
                <a:moveTo>
                  <a:pt x="4864" y="56080"/>
                </a:moveTo>
                <a:lnTo>
                  <a:pt x="4864" y="60670"/>
                </a:lnTo>
                <a:lnTo>
                  <a:pt x="9453" y="60670"/>
                </a:lnTo>
                <a:lnTo>
                  <a:pt x="9453" y="64317"/>
                </a:lnTo>
                <a:lnTo>
                  <a:pt x="1186" y="64317"/>
                </a:lnTo>
                <a:lnTo>
                  <a:pt x="1186" y="56080"/>
                </a:lnTo>
                <a:close/>
                <a:moveTo>
                  <a:pt x="1064" y="0"/>
                </a:moveTo>
                <a:lnTo>
                  <a:pt x="1064" y="28086"/>
                </a:lnTo>
                <a:lnTo>
                  <a:pt x="4590" y="28086"/>
                </a:lnTo>
                <a:lnTo>
                  <a:pt x="4590" y="31429"/>
                </a:lnTo>
                <a:lnTo>
                  <a:pt x="912" y="31429"/>
                </a:lnTo>
                <a:lnTo>
                  <a:pt x="912" y="36201"/>
                </a:lnTo>
                <a:lnTo>
                  <a:pt x="5775" y="36201"/>
                </a:lnTo>
                <a:lnTo>
                  <a:pt x="5775" y="32584"/>
                </a:lnTo>
                <a:lnTo>
                  <a:pt x="7690" y="32584"/>
                </a:lnTo>
                <a:lnTo>
                  <a:pt x="7690" y="39119"/>
                </a:lnTo>
                <a:lnTo>
                  <a:pt x="91" y="39119"/>
                </a:lnTo>
                <a:lnTo>
                  <a:pt x="91" y="51430"/>
                </a:lnTo>
                <a:lnTo>
                  <a:pt x="4833" y="51430"/>
                </a:lnTo>
                <a:lnTo>
                  <a:pt x="4833" y="54895"/>
                </a:lnTo>
                <a:lnTo>
                  <a:pt x="0" y="54895"/>
                </a:lnTo>
                <a:lnTo>
                  <a:pt x="0" y="65472"/>
                </a:lnTo>
                <a:lnTo>
                  <a:pt x="10578" y="65472"/>
                </a:lnTo>
                <a:lnTo>
                  <a:pt x="10578" y="60670"/>
                </a:lnTo>
                <a:lnTo>
                  <a:pt x="14925" y="60670"/>
                </a:lnTo>
                <a:lnTo>
                  <a:pt x="14925" y="65351"/>
                </a:lnTo>
                <a:lnTo>
                  <a:pt x="27235" y="65351"/>
                </a:lnTo>
                <a:lnTo>
                  <a:pt x="27235" y="57813"/>
                </a:lnTo>
                <a:lnTo>
                  <a:pt x="33770" y="57813"/>
                </a:lnTo>
                <a:lnTo>
                  <a:pt x="33770" y="59728"/>
                </a:lnTo>
                <a:lnTo>
                  <a:pt x="30183" y="59728"/>
                </a:lnTo>
                <a:lnTo>
                  <a:pt x="30183" y="64591"/>
                </a:lnTo>
                <a:lnTo>
                  <a:pt x="34955" y="64591"/>
                </a:lnTo>
                <a:lnTo>
                  <a:pt x="34955" y="60913"/>
                </a:lnTo>
                <a:lnTo>
                  <a:pt x="38299" y="60913"/>
                </a:lnTo>
                <a:lnTo>
                  <a:pt x="38299" y="64439"/>
                </a:lnTo>
                <a:lnTo>
                  <a:pt x="66384" y="64439"/>
                </a:lnTo>
                <a:lnTo>
                  <a:pt x="66384" y="63284"/>
                </a:lnTo>
                <a:lnTo>
                  <a:pt x="39423" y="63284"/>
                </a:lnTo>
                <a:lnTo>
                  <a:pt x="39423" y="59758"/>
                </a:lnTo>
                <a:lnTo>
                  <a:pt x="34955" y="59758"/>
                </a:lnTo>
                <a:lnTo>
                  <a:pt x="34955" y="56718"/>
                </a:lnTo>
                <a:lnTo>
                  <a:pt x="26110" y="56718"/>
                </a:lnTo>
                <a:lnTo>
                  <a:pt x="26110" y="64257"/>
                </a:lnTo>
                <a:lnTo>
                  <a:pt x="16110" y="64257"/>
                </a:lnTo>
                <a:lnTo>
                  <a:pt x="16110" y="60670"/>
                </a:lnTo>
                <a:lnTo>
                  <a:pt x="20943" y="60670"/>
                </a:lnTo>
                <a:lnTo>
                  <a:pt x="20943" y="54864"/>
                </a:lnTo>
                <a:lnTo>
                  <a:pt x="16110" y="54864"/>
                </a:lnTo>
                <a:lnTo>
                  <a:pt x="16110" y="50305"/>
                </a:lnTo>
                <a:lnTo>
                  <a:pt x="10669" y="50305"/>
                </a:lnTo>
                <a:lnTo>
                  <a:pt x="10669" y="44955"/>
                </a:lnTo>
                <a:lnTo>
                  <a:pt x="4864" y="44955"/>
                </a:lnTo>
                <a:lnTo>
                  <a:pt x="4864" y="50305"/>
                </a:lnTo>
                <a:lnTo>
                  <a:pt x="1246" y="50305"/>
                </a:lnTo>
                <a:lnTo>
                  <a:pt x="1246" y="40305"/>
                </a:lnTo>
                <a:lnTo>
                  <a:pt x="8785" y="40305"/>
                </a:lnTo>
                <a:lnTo>
                  <a:pt x="8785" y="31460"/>
                </a:lnTo>
                <a:lnTo>
                  <a:pt x="5745" y="31460"/>
                </a:lnTo>
                <a:lnTo>
                  <a:pt x="5745" y="26961"/>
                </a:lnTo>
                <a:lnTo>
                  <a:pt x="2219" y="26961"/>
                </a:lnTo>
                <a:lnTo>
                  <a:pt x="2219" y="0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9025" tIns="99025" rIns="99025" bIns="990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950"/>
              <a:buFont typeface="Arial"/>
              <a:buNone/>
            </a:pPr>
            <a:endParaRPr sz="195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3" name="Google Shape;93;p12"/>
          <p:cNvSpPr/>
          <p:nvPr/>
        </p:nvSpPr>
        <p:spPr>
          <a:xfrm>
            <a:off x="7833110" y="305801"/>
            <a:ext cx="1797954" cy="2182433"/>
          </a:xfrm>
          <a:custGeom>
            <a:avLst/>
            <a:gdLst/>
            <a:ahLst/>
            <a:cxnLst/>
            <a:rect l="l" t="t" r="r" b="b"/>
            <a:pathLst>
              <a:path w="66386" h="65473" extrusionOk="0">
                <a:moveTo>
                  <a:pt x="35108" y="2098"/>
                </a:moveTo>
                <a:lnTo>
                  <a:pt x="35108" y="4651"/>
                </a:lnTo>
                <a:lnTo>
                  <a:pt x="32646" y="4651"/>
                </a:lnTo>
                <a:lnTo>
                  <a:pt x="32646" y="2098"/>
                </a:lnTo>
                <a:close/>
                <a:moveTo>
                  <a:pt x="60580" y="5776"/>
                </a:moveTo>
                <a:lnTo>
                  <a:pt x="60580" y="9423"/>
                </a:lnTo>
                <a:lnTo>
                  <a:pt x="56993" y="9423"/>
                </a:lnTo>
                <a:lnTo>
                  <a:pt x="56993" y="5776"/>
                </a:lnTo>
                <a:close/>
                <a:moveTo>
                  <a:pt x="65230" y="1186"/>
                </a:moveTo>
                <a:lnTo>
                  <a:pt x="65230" y="9423"/>
                </a:lnTo>
                <a:lnTo>
                  <a:pt x="61583" y="9423"/>
                </a:lnTo>
                <a:lnTo>
                  <a:pt x="61583" y="4833"/>
                </a:lnTo>
                <a:lnTo>
                  <a:pt x="56993" y="4833"/>
                </a:lnTo>
                <a:lnTo>
                  <a:pt x="56993" y="1186"/>
                </a:lnTo>
                <a:close/>
                <a:moveTo>
                  <a:pt x="50306" y="5776"/>
                </a:moveTo>
                <a:lnTo>
                  <a:pt x="50306" y="9666"/>
                </a:lnTo>
                <a:lnTo>
                  <a:pt x="46476" y="9666"/>
                </a:lnTo>
                <a:lnTo>
                  <a:pt x="46476" y="5776"/>
                </a:lnTo>
                <a:close/>
                <a:moveTo>
                  <a:pt x="55777" y="5776"/>
                </a:moveTo>
                <a:lnTo>
                  <a:pt x="55777" y="9666"/>
                </a:lnTo>
                <a:lnTo>
                  <a:pt x="51491" y="9666"/>
                </a:lnTo>
                <a:lnTo>
                  <a:pt x="51491" y="5776"/>
                </a:lnTo>
                <a:close/>
                <a:moveTo>
                  <a:pt x="55777" y="10639"/>
                </a:moveTo>
                <a:lnTo>
                  <a:pt x="55777" y="14074"/>
                </a:lnTo>
                <a:lnTo>
                  <a:pt x="51491" y="14074"/>
                </a:lnTo>
                <a:lnTo>
                  <a:pt x="51491" y="10639"/>
                </a:lnTo>
                <a:close/>
                <a:moveTo>
                  <a:pt x="60610" y="10639"/>
                </a:moveTo>
                <a:lnTo>
                  <a:pt x="60610" y="14074"/>
                </a:lnTo>
                <a:lnTo>
                  <a:pt x="56719" y="14074"/>
                </a:lnTo>
                <a:lnTo>
                  <a:pt x="56719" y="10639"/>
                </a:lnTo>
                <a:close/>
                <a:moveTo>
                  <a:pt x="60610" y="15198"/>
                </a:moveTo>
                <a:lnTo>
                  <a:pt x="60610" y="19575"/>
                </a:lnTo>
                <a:lnTo>
                  <a:pt x="56719" y="19575"/>
                </a:lnTo>
                <a:lnTo>
                  <a:pt x="56719" y="15198"/>
                </a:lnTo>
                <a:close/>
                <a:moveTo>
                  <a:pt x="64409" y="30396"/>
                </a:moveTo>
                <a:lnTo>
                  <a:pt x="64409" y="32889"/>
                </a:lnTo>
                <a:lnTo>
                  <a:pt x="61856" y="32889"/>
                </a:lnTo>
                <a:lnTo>
                  <a:pt x="61856" y="30396"/>
                </a:lnTo>
                <a:close/>
                <a:moveTo>
                  <a:pt x="55807" y="1"/>
                </a:moveTo>
                <a:lnTo>
                  <a:pt x="55807" y="4833"/>
                </a:lnTo>
                <a:lnTo>
                  <a:pt x="51461" y="4833"/>
                </a:lnTo>
                <a:lnTo>
                  <a:pt x="51461" y="153"/>
                </a:lnTo>
                <a:lnTo>
                  <a:pt x="39151" y="153"/>
                </a:lnTo>
                <a:lnTo>
                  <a:pt x="39151" y="7691"/>
                </a:lnTo>
                <a:lnTo>
                  <a:pt x="32615" y="7691"/>
                </a:lnTo>
                <a:lnTo>
                  <a:pt x="32615" y="5776"/>
                </a:lnTo>
                <a:lnTo>
                  <a:pt x="36202" y="5776"/>
                </a:lnTo>
                <a:lnTo>
                  <a:pt x="36202" y="912"/>
                </a:lnTo>
                <a:lnTo>
                  <a:pt x="31430" y="912"/>
                </a:lnTo>
                <a:lnTo>
                  <a:pt x="31430" y="4621"/>
                </a:lnTo>
                <a:lnTo>
                  <a:pt x="28087" y="4621"/>
                </a:lnTo>
                <a:lnTo>
                  <a:pt x="28087" y="1064"/>
                </a:lnTo>
                <a:lnTo>
                  <a:pt x="1" y="1064"/>
                </a:lnTo>
                <a:lnTo>
                  <a:pt x="1" y="2219"/>
                </a:lnTo>
                <a:lnTo>
                  <a:pt x="26931" y="2219"/>
                </a:lnTo>
                <a:lnTo>
                  <a:pt x="26931" y="5745"/>
                </a:lnTo>
                <a:lnTo>
                  <a:pt x="31430" y="5745"/>
                </a:lnTo>
                <a:lnTo>
                  <a:pt x="31430" y="8785"/>
                </a:lnTo>
                <a:lnTo>
                  <a:pt x="40275" y="8785"/>
                </a:lnTo>
                <a:lnTo>
                  <a:pt x="40275" y="1308"/>
                </a:lnTo>
                <a:lnTo>
                  <a:pt x="50275" y="1308"/>
                </a:lnTo>
                <a:lnTo>
                  <a:pt x="50275" y="4833"/>
                </a:lnTo>
                <a:lnTo>
                  <a:pt x="45442" y="4833"/>
                </a:lnTo>
                <a:lnTo>
                  <a:pt x="45442" y="10639"/>
                </a:lnTo>
                <a:lnTo>
                  <a:pt x="50275" y="10639"/>
                </a:lnTo>
                <a:lnTo>
                  <a:pt x="50275" y="15198"/>
                </a:lnTo>
                <a:lnTo>
                  <a:pt x="55716" y="15198"/>
                </a:lnTo>
                <a:lnTo>
                  <a:pt x="55716" y="20548"/>
                </a:lnTo>
                <a:lnTo>
                  <a:pt x="61522" y="20548"/>
                </a:lnTo>
                <a:lnTo>
                  <a:pt x="61522" y="15198"/>
                </a:lnTo>
                <a:lnTo>
                  <a:pt x="65139" y="15198"/>
                </a:lnTo>
                <a:lnTo>
                  <a:pt x="65139" y="25198"/>
                </a:lnTo>
                <a:lnTo>
                  <a:pt x="57601" y="25198"/>
                </a:lnTo>
                <a:lnTo>
                  <a:pt x="57601" y="34044"/>
                </a:lnTo>
                <a:lnTo>
                  <a:pt x="60640" y="34044"/>
                </a:lnTo>
                <a:lnTo>
                  <a:pt x="60640" y="38542"/>
                </a:lnTo>
                <a:lnTo>
                  <a:pt x="64166" y="38542"/>
                </a:lnTo>
                <a:lnTo>
                  <a:pt x="64166" y="65473"/>
                </a:lnTo>
                <a:lnTo>
                  <a:pt x="65382" y="65473"/>
                </a:lnTo>
                <a:lnTo>
                  <a:pt x="65382" y="37387"/>
                </a:lnTo>
                <a:lnTo>
                  <a:pt x="61856" y="37387"/>
                </a:lnTo>
                <a:lnTo>
                  <a:pt x="61856" y="34044"/>
                </a:lnTo>
                <a:lnTo>
                  <a:pt x="65534" y="34044"/>
                </a:lnTo>
                <a:lnTo>
                  <a:pt x="65534" y="29271"/>
                </a:lnTo>
                <a:lnTo>
                  <a:pt x="60671" y="29271"/>
                </a:lnTo>
                <a:lnTo>
                  <a:pt x="60671" y="32889"/>
                </a:lnTo>
                <a:lnTo>
                  <a:pt x="58786" y="32889"/>
                </a:lnTo>
                <a:lnTo>
                  <a:pt x="58786" y="26384"/>
                </a:lnTo>
                <a:lnTo>
                  <a:pt x="66294" y="26384"/>
                </a:lnTo>
                <a:lnTo>
                  <a:pt x="66294" y="14074"/>
                </a:lnTo>
                <a:lnTo>
                  <a:pt x="61552" y="14074"/>
                </a:lnTo>
                <a:lnTo>
                  <a:pt x="61552" y="10609"/>
                </a:lnTo>
                <a:lnTo>
                  <a:pt x="66385" y="10609"/>
                </a:lnTo>
                <a:lnTo>
                  <a:pt x="66385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9025" tIns="99025" rIns="99025" bIns="990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950"/>
              <a:buFont typeface="Arial"/>
              <a:buNone/>
            </a:pPr>
            <a:endParaRPr sz="195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4" name="Google Shape;94;p12"/>
          <p:cNvSpPr txBox="1">
            <a:spLocks noGrp="1"/>
          </p:cNvSpPr>
          <p:nvPr>
            <p:ph type="title"/>
          </p:nvPr>
        </p:nvSpPr>
        <p:spPr>
          <a:xfrm>
            <a:off x="772660" y="492533"/>
            <a:ext cx="8360625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Playfair Display"/>
              <a:buNone/>
              <a:defRPr sz="3791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Playfair Display"/>
              <a:buNone/>
              <a:defRPr sz="3791" b="1">
                <a:solidFill>
                  <a:schemeClr val="dk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Playfair Display"/>
              <a:buNone/>
              <a:defRPr sz="3791" b="1">
                <a:solidFill>
                  <a:schemeClr val="dk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Playfair Display"/>
              <a:buNone/>
              <a:defRPr sz="3791" b="1">
                <a:solidFill>
                  <a:schemeClr val="dk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Playfair Display"/>
              <a:buNone/>
              <a:defRPr sz="3791" b="1">
                <a:solidFill>
                  <a:schemeClr val="dk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Playfair Display"/>
              <a:buNone/>
              <a:defRPr sz="3791" b="1">
                <a:solidFill>
                  <a:schemeClr val="dk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Playfair Display"/>
              <a:buNone/>
              <a:defRPr sz="3791" b="1">
                <a:solidFill>
                  <a:schemeClr val="dk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Playfair Display"/>
              <a:buNone/>
              <a:defRPr sz="3791" b="1">
                <a:solidFill>
                  <a:schemeClr val="dk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Playfair Display"/>
              <a:buNone/>
              <a:defRPr sz="3791" b="1">
                <a:solidFill>
                  <a:schemeClr val="dk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">
    <p:spTree>
      <p:nvGrpSpPr>
        <p:cNvPr id="1" name="Shape 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" name="Google Shape;96;p23"/>
          <p:cNvSpPr/>
          <p:nvPr/>
        </p:nvSpPr>
        <p:spPr>
          <a:xfrm>
            <a:off x="-121901" y="-4632281"/>
            <a:ext cx="10149794" cy="11671128"/>
          </a:xfrm>
          <a:custGeom>
            <a:avLst/>
            <a:gdLst/>
            <a:ahLst/>
            <a:cxnLst/>
            <a:rect l="l" t="t" r="r" b="b"/>
            <a:pathLst>
              <a:path w="285903" h="265012" extrusionOk="0">
                <a:moveTo>
                  <a:pt x="5898" y="297"/>
                </a:moveTo>
                <a:lnTo>
                  <a:pt x="11217" y="3367"/>
                </a:lnTo>
                <a:lnTo>
                  <a:pt x="578" y="3367"/>
                </a:lnTo>
                <a:lnTo>
                  <a:pt x="5898" y="297"/>
                </a:lnTo>
                <a:close/>
                <a:moveTo>
                  <a:pt x="17509" y="297"/>
                </a:moveTo>
                <a:lnTo>
                  <a:pt x="22828" y="3367"/>
                </a:lnTo>
                <a:lnTo>
                  <a:pt x="12190" y="3367"/>
                </a:lnTo>
                <a:lnTo>
                  <a:pt x="17509" y="297"/>
                </a:lnTo>
                <a:close/>
                <a:moveTo>
                  <a:pt x="29150" y="297"/>
                </a:moveTo>
                <a:lnTo>
                  <a:pt x="34470" y="3367"/>
                </a:lnTo>
                <a:lnTo>
                  <a:pt x="23831" y="3367"/>
                </a:lnTo>
                <a:lnTo>
                  <a:pt x="29150" y="297"/>
                </a:lnTo>
                <a:close/>
                <a:moveTo>
                  <a:pt x="40762" y="297"/>
                </a:moveTo>
                <a:lnTo>
                  <a:pt x="46081" y="3367"/>
                </a:lnTo>
                <a:lnTo>
                  <a:pt x="35442" y="3367"/>
                </a:lnTo>
                <a:lnTo>
                  <a:pt x="40762" y="297"/>
                </a:lnTo>
                <a:close/>
                <a:moveTo>
                  <a:pt x="52403" y="297"/>
                </a:moveTo>
                <a:lnTo>
                  <a:pt x="57722" y="3367"/>
                </a:lnTo>
                <a:lnTo>
                  <a:pt x="47084" y="3367"/>
                </a:lnTo>
                <a:lnTo>
                  <a:pt x="52403" y="297"/>
                </a:lnTo>
                <a:close/>
                <a:moveTo>
                  <a:pt x="64014" y="297"/>
                </a:moveTo>
                <a:lnTo>
                  <a:pt x="69334" y="3367"/>
                </a:lnTo>
                <a:lnTo>
                  <a:pt x="58695" y="3367"/>
                </a:lnTo>
                <a:lnTo>
                  <a:pt x="64014" y="297"/>
                </a:lnTo>
                <a:close/>
                <a:moveTo>
                  <a:pt x="75625" y="297"/>
                </a:moveTo>
                <a:lnTo>
                  <a:pt x="80945" y="3367"/>
                </a:lnTo>
                <a:lnTo>
                  <a:pt x="70306" y="3367"/>
                </a:lnTo>
                <a:lnTo>
                  <a:pt x="75625" y="297"/>
                </a:lnTo>
                <a:close/>
                <a:moveTo>
                  <a:pt x="87237" y="297"/>
                </a:moveTo>
                <a:lnTo>
                  <a:pt x="92556" y="3367"/>
                </a:lnTo>
                <a:lnTo>
                  <a:pt x="81917" y="3367"/>
                </a:lnTo>
                <a:lnTo>
                  <a:pt x="87237" y="297"/>
                </a:lnTo>
                <a:close/>
                <a:moveTo>
                  <a:pt x="98878" y="297"/>
                </a:moveTo>
                <a:lnTo>
                  <a:pt x="104197" y="3367"/>
                </a:lnTo>
                <a:lnTo>
                  <a:pt x="93559" y="3367"/>
                </a:lnTo>
                <a:lnTo>
                  <a:pt x="98878" y="297"/>
                </a:lnTo>
                <a:close/>
                <a:moveTo>
                  <a:pt x="110489" y="297"/>
                </a:moveTo>
                <a:lnTo>
                  <a:pt x="115809" y="3367"/>
                </a:lnTo>
                <a:lnTo>
                  <a:pt x="105170" y="3367"/>
                </a:lnTo>
                <a:lnTo>
                  <a:pt x="110489" y="297"/>
                </a:lnTo>
                <a:close/>
                <a:moveTo>
                  <a:pt x="122131" y="297"/>
                </a:moveTo>
                <a:lnTo>
                  <a:pt x="127450" y="3367"/>
                </a:lnTo>
                <a:lnTo>
                  <a:pt x="116812" y="3367"/>
                </a:lnTo>
                <a:lnTo>
                  <a:pt x="122131" y="297"/>
                </a:lnTo>
                <a:close/>
                <a:moveTo>
                  <a:pt x="133742" y="297"/>
                </a:moveTo>
                <a:lnTo>
                  <a:pt x="139061" y="3367"/>
                </a:lnTo>
                <a:lnTo>
                  <a:pt x="128423" y="3367"/>
                </a:lnTo>
                <a:lnTo>
                  <a:pt x="133742" y="297"/>
                </a:lnTo>
                <a:close/>
                <a:moveTo>
                  <a:pt x="145323" y="297"/>
                </a:moveTo>
                <a:lnTo>
                  <a:pt x="150642" y="3367"/>
                </a:lnTo>
                <a:lnTo>
                  <a:pt x="140004" y="3367"/>
                </a:lnTo>
                <a:lnTo>
                  <a:pt x="145323" y="297"/>
                </a:lnTo>
                <a:close/>
                <a:moveTo>
                  <a:pt x="156964" y="297"/>
                </a:moveTo>
                <a:lnTo>
                  <a:pt x="162284" y="3367"/>
                </a:lnTo>
                <a:lnTo>
                  <a:pt x="151645" y="3367"/>
                </a:lnTo>
                <a:lnTo>
                  <a:pt x="156964" y="297"/>
                </a:lnTo>
                <a:close/>
                <a:moveTo>
                  <a:pt x="168575" y="297"/>
                </a:moveTo>
                <a:lnTo>
                  <a:pt x="173895" y="3367"/>
                </a:lnTo>
                <a:lnTo>
                  <a:pt x="163256" y="3367"/>
                </a:lnTo>
                <a:lnTo>
                  <a:pt x="168575" y="297"/>
                </a:lnTo>
                <a:close/>
                <a:moveTo>
                  <a:pt x="180217" y="297"/>
                </a:moveTo>
                <a:lnTo>
                  <a:pt x="185536" y="3367"/>
                </a:lnTo>
                <a:lnTo>
                  <a:pt x="174898" y="3367"/>
                </a:lnTo>
                <a:lnTo>
                  <a:pt x="180217" y="297"/>
                </a:lnTo>
                <a:close/>
                <a:moveTo>
                  <a:pt x="191828" y="297"/>
                </a:moveTo>
                <a:lnTo>
                  <a:pt x="197147" y="3367"/>
                </a:lnTo>
                <a:lnTo>
                  <a:pt x="186509" y="3367"/>
                </a:lnTo>
                <a:lnTo>
                  <a:pt x="191828" y="297"/>
                </a:lnTo>
                <a:close/>
                <a:moveTo>
                  <a:pt x="203470" y="297"/>
                </a:moveTo>
                <a:lnTo>
                  <a:pt x="208789" y="3367"/>
                </a:lnTo>
                <a:lnTo>
                  <a:pt x="198151" y="3367"/>
                </a:lnTo>
                <a:lnTo>
                  <a:pt x="203470" y="297"/>
                </a:lnTo>
                <a:close/>
                <a:moveTo>
                  <a:pt x="215051" y="297"/>
                </a:moveTo>
                <a:lnTo>
                  <a:pt x="220370" y="3367"/>
                </a:lnTo>
                <a:lnTo>
                  <a:pt x="209731" y="3367"/>
                </a:lnTo>
                <a:lnTo>
                  <a:pt x="215051" y="297"/>
                </a:lnTo>
                <a:close/>
                <a:moveTo>
                  <a:pt x="226692" y="297"/>
                </a:moveTo>
                <a:lnTo>
                  <a:pt x="232011" y="3367"/>
                </a:lnTo>
                <a:lnTo>
                  <a:pt x="221373" y="3367"/>
                </a:lnTo>
                <a:lnTo>
                  <a:pt x="226692" y="297"/>
                </a:lnTo>
                <a:close/>
                <a:moveTo>
                  <a:pt x="238303" y="297"/>
                </a:moveTo>
                <a:lnTo>
                  <a:pt x="243622" y="3367"/>
                </a:lnTo>
                <a:lnTo>
                  <a:pt x="232984" y="3367"/>
                </a:lnTo>
                <a:lnTo>
                  <a:pt x="238303" y="297"/>
                </a:lnTo>
                <a:close/>
                <a:moveTo>
                  <a:pt x="249945" y="297"/>
                </a:moveTo>
                <a:lnTo>
                  <a:pt x="255264" y="3367"/>
                </a:lnTo>
                <a:lnTo>
                  <a:pt x="244626" y="3367"/>
                </a:lnTo>
                <a:lnTo>
                  <a:pt x="249945" y="297"/>
                </a:lnTo>
                <a:close/>
                <a:moveTo>
                  <a:pt x="261556" y="297"/>
                </a:moveTo>
                <a:lnTo>
                  <a:pt x="266875" y="3367"/>
                </a:lnTo>
                <a:lnTo>
                  <a:pt x="256237" y="3367"/>
                </a:lnTo>
                <a:lnTo>
                  <a:pt x="261556" y="297"/>
                </a:lnTo>
                <a:close/>
                <a:moveTo>
                  <a:pt x="273198" y="297"/>
                </a:moveTo>
                <a:lnTo>
                  <a:pt x="278517" y="3367"/>
                </a:lnTo>
                <a:lnTo>
                  <a:pt x="267878" y="3367"/>
                </a:lnTo>
                <a:lnTo>
                  <a:pt x="273198" y="297"/>
                </a:lnTo>
                <a:close/>
                <a:moveTo>
                  <a:pt x="11217" y="3640"/>
                </a:moveTo>
                <a:lnTo>
                  <a:pt x="5898" y="6710"/>
                </a:lnTo>
                <a:lnTo>
                  <a:pt x="578" y="3640"/>
                </a:lnTo>
                <a:close/>
                <a:moveTo>
                  <a:pt x="22828" y="3640"/>
                </a:moveTo>
                <a:lnTo>
                  <a:pt x="17509" y="6710"/>
                </a:lnTo>
                <a:lnTo>
                  <a:pt x="12190" y="3640"/>
                </a:lnTo>
                <a:close/>
                <a:moveTo>
                  <a:pt x="34470" y="3640"/>
                </a:moveTo>
                <a:lnTo>
                  <a:pt x="29150" y="6710"/>
                </a:lnTo>
                <a:lnTo>
                  <a:pt x="23831" y="3640"/>
                </a:lnTo>
                <a:close/>
                <a:moveTo>
                  <a:pt x="46081" y="3640"/>
                </a:moveTo>
                <a:lnTo>
                  <a:pt x="40762" y="6710"/>
                </a:lnTo>
                <a:lnTo>
                  <a:pt x="35442" y="3640"/>
                </a:lnTo>
                <a:close/>
                <a:moveTo>
                  <a:pt x="57722" y="3640"/>
                </a:moveTo>
                <a:lnTo>
                  <a:pt x="52403" y="6710"/>
                </a:lnTo>
                <a:lnTo>
                  <a:pt x="47084" y="3640"/>
                </a:lnTo>
                <a:close/>
                <a:moveTo>
                  <a:pt x="69334" y="3640"/>
                </a:moveTo>
                <a:lnTo>
                  <a:pt x="64014" y="6710"/>
                </a:lnTo>
                <a:lnTo>
                  <a:pt x="58695" y="3640"/>
                </a:lnTo>
                <a:close/>
                <a:moveTo>
                  <a:pt x="80945" y="3640"/>
                </a:moveTo>
                <a:lnTo>
                  <a:pt x="75625" y="6710"/>
                </a:lnTo>
                <a:lnTo>
                  <a:pt x="70306" y="3640"/>
                </a:lnTo>
                <a:close/>
                <a:moveTo>
                  <a:pt x="92556" y="3640"/>
                </a:moveTo>
                <a:lnTo>
                  <a:pt x="87237" y="6710"/>
                </a:lnTo>
                <a:lnTo>
                  <a:pt x="81917" y="3640"/>
                </a:lnTo>
                <a:close/>
                <a:moveTo>
                  <a:pt x="104197" y="3640"/>
                </a:moveTo>
                <a:lnTo>
                  <a:pt x="98878" y="6710"/>
                </a:lnTo>
                <a:lnTo>
                  <a:pt x="93559" y="3640"/>
                </a:lnTo>
                <a:close/>
                <a:moveTo>
                  <a:pt x="115809" y="3640"/>
                </a:moveTo>
                <a:lnTo>
                  <a:pt x="110489" y="6710"/>
                </a:lnTo>
                <a:lnTo>
                  <a:pt x="105170" y="3640"/>
                </a:lnTo>
                <a:close/>
                <a:moveTo>
                  <a:pt x="127450" y="3640"/>
                </a:moveTo>
                <a:lnTo>
                  <a:pt x="122131" y="6710"/>
                </a:lnTo>
                <a:lnTo>
                  <a:pt x="116812" y="3640"/>
                </a:lnTo>
                <a:close/>
                <a:moveTo>
                  <a:pt x="139061" y="3640"/>
                </a:moveTo>
                <a:lnTo>
                  <a:pt x="133742" y="6710"/>
                </a:lnTo>
                <a:lnTo>
                  <a:pt x="128423" y="3640"/>
                </a:lnTo>
                <a:close/>
                <a:moveTo>
                  <a:pt x="150642" y="3640"/>
                </a:moveTo>
                <a:lnTo>
                  <a:pt x="145323" y="6710"/>
                </a:lnTo>
                <a:lnTo>
                  <a:pt x="140004" y="3640"/>
                </a:lnTo>
                <a:close/>
                <a:moveTo>
                  <a:pt x="162284" y="3640"/>
                </a:moveTo>
                <a:lnTo>
                  <a:pt x="156964" y="6710"/>
                </a:lnTo>
                <a:lnTo>
                  <a:pt x="151645" y="3640"/>
                </a:lnTo>
                <a:close/>
                <a:moveTo>
                  <a:pt x="173895" y="3640"/>
                </a:moveTo>
                <a:lnTo>
                  <a:pt x="168575" y="6710"/>
                </a:lnTo>
                <a:lnTo>
                  <a:pt x="163256" y="3640"/>
                </a:lnTo>
                <a:close/>
                <a:moveTo>
                  <a:pt x="185536" y="3640"/>
                </a:moveTo>
                <a:lnTo>
                  <a:pt x="180217" y="6710"/>
                </a:lnTo>
                <a:lnTo>
                  <a:pt x="174898" y="3640"/>
                </a:lnTo>
                <a:close/>
                <a:moveTo>
                  <a:pt x="197147" y="3640"/>
                </a:moveTo>
                <a:lnTo>
                  <a:pt x="191828" y="6710"/>
                </a:lnTo>
                <a:lnTo>
                  <a:pt x="186509" y="3640"/>
                </a:lnTo>
                <a:close/>
                <a:moveTo>
                  <a:pt x="208789" y="3640"/>
                </a:moveTo>
                <a:lnTo>
                  <a:pt x="203470" y="6710"/>
                </a:lnTo>
                <a:lnTo>
                  <a:pt x="198151" y="3640"/>
                </a:lnTo>
                <a:close/>
                <a:moveTo>
                  <a:pt x="220370" y="3640"/>
                </a:moveTo>
                <a:lnTo>
                  <a:pt x="215051" y="6710"/>
                </a:lnTo>
                <a:lnTo>
                  <a:pt x="209731" y="3640"/>
                </a:lnTo>
                <a:close/>
                <a:moveTo>
                  <a:pt x="232011" y="3640"/>
                </a:moveTo>
                <a:lnTo>
                  <a:pt x="226692" y="6710"/>
                </a:lnTo>
                <a:lnTo>
                  <a:pt x="221373" y="3640"/>
                </a:lnTo>
                <a:close/>
                <a:moveTo>
                  <a:pt x="243622" y="3640"/>
                </a:moveTo>
                <a:lnTo>
                  <a:pt x="238303" y="6710"/>
                </a:lnTo>
                <a:lnTo>
                  <a:pt x="232984" y="3640"/>
                </a:lnTo>
                <a:close/>
                <a:moveTo>
                  <a:pt x="255264" y="3640"/>
                </a:moveTo>
                <a:lnTo>
                  <a:pt x="249945" y="6710"/>
                </a:lnTo>
                <a:lnTo>
                  <a:pt x="244626" y="3640"/>
                </a:lnTo>
                <a:close/>
                <a:moveTo>
                  <a:pt x="266875" y="3640"/>
                </a:moveTo>
                <a:lnTo>
                  <a:pt x="261556" y="6710"/>
                </a:lnTo>
                <a:lnTo>
                  <a:pt x="256237" y="3640"/>
                </a:lnTo>
                <a:close/>
                <a:moveTo>
                  <a:pt x="278517" y="3640"/>
                </a:moveTo>
                <a:lnTo>
                  <a:pt x="273198" y="6710"/>
                </a:lnTo>
                <a:lnTo>
                  <a:pt x="267878" y="3640"/>
                </a:lnTo>
                <a:close/>
                <a:moveTo>
                  <a:pt x="457" y="3853"/>
                </a:moveTo>
                <a:lnTo>
                  <a:pt x="5776" y="6953"/>
                </a:lnTo>
                <a:lnTo>
                  <a:pt x="5776" y="13063"/>
                </a:lnTo>
                <a:lnTo>
                  <a:pt x="457" y="3853"/>
                </a:lnTo>
                <a:close/>
                <a:moveTo>
                  <a:pt x="11369" y="3823"/>
                </a:moveTo>
                <a:lnTo>
                  <a:pt x="6050" y="13063"/>
                </a:lnTo>
                <a:lnTo>
                  <a:pt x="6050" y="6893"/>
                </a:lnTo>
                <a:lnTo>
                  <a:pt x="11369" y="3823"/>
                </a:lnTo>
                <a:close/>
                <a:moveTo>
                  <a:pt x="12098" y="3853"/>
                </a:moveTo>
                <a:lnTo>
                  <a:pt x="17418" y="6953"/>
                </a:lnTo>
                <a:lnTo>
                  <a:pt x="17418" y="13063"/>
                </a:lnTo>
                <a:lnTo>
                  <a:pt x="12098" y="3853"/>
                </a:lnTo>
                <a:close/>
                <a:moveTo>
                  <a:pt x="22980" y="3823"/>
                </a:moveTo>
                <a:lnTo>
                  <a:pt x="17661" y="13063"/>
                </a:lnTo>
                <a:lnTo>
                  <a:pt x="17661" y="6893"/>
                </a:lnTo>
                <a:lnTo>
                  <a:pt x="22980" y="3823"/>
                </a:lnTo>
                <a:close/>
                <a:moveTo>
                  <a:pt x="23710" y="3853"/>
                </a:moveTo>
                <a:lnTo>
                  <a:pt x="29029" y="6953"/>
                </a:lnTo>
                <a:lnTo>
                  <a:pt x="29029" y="13063"/>
                </a:lnTo>
                <a:lnTo>
                  <a:pt x="23710" y="3853"/>
                </a:lnTo>
                <a:close/>
                <a:moveTo>
                  <a:pt x="34622" y="3823"/>
                </a:moveTo>
                <a:lnTo>
                  <a:pt x="29302" y="13063"/>
                </a:lnTo>
                <a:lnTo>
                  <a:pt x="29302" y="6893"/>
                </a:lnTo>
                <a:lnTo>
                  <a:pt x="34622" y="3823"/>
                </a:lnTo>
                <a:close/>
                <a:moveTo>
                  <a:pt x="35290" y="3853"/>
                </a:moveTo>
                <a:lnTo>
                  <a:pt x="40610" y="6953"/>
                </a:lnTo>
                <a:lnTo>
                  <a:pt x="40610" y="13063"/>
                </a:lnTo>
                <a:lnTo>
                  <a:pt x="35290" y="3853"/>
                </a:lnTo>
                <a:close/>
                <a:moveTo>
                  <a:pt x="46202" y="3823"/>
                </a:moveTo>
                <a:lnTo>
                  <a:pt x="40883" y="13063"/>
                </a:lnTo>
                <a:lnTo>
                  <a:pt x="40883" y="6893"/>
                </a:lnTo>
                <a:lnTo>
                  <a:pt x="46202" y="3823"/>
                </a:lnTo>
                <a:close/>
                <a:moveTo>
                  <a:pt x="46932" y="3853"/>
                </a:moveTo>
                <a:lnTo>
                  <a:pt x="52251" y="6953"/>
                </a:lnTo>
                <a:lnTo>
                  <a:pt x="52251" y="13063"/>
                </a:lnTo>
                <a:lnTo>
                  <a:pt x="46932" y="3853"/>
                </a:lnTo>
                <a:close/>
                <a:moveTo>
                  <a:pt x="57844" y="3823"/>
                </a:moveTo>
                <a:lnTo>
                  <a:pt x="52525" y="13063"/>
                </a:lnTo>
                <a:lnTo>
                  <a:pt x="52525" y="6893"/>
                </a:lnTo>
                <a:lnTo>
                  <a:pt x="57844" y="3823"/>
                </a:lnTo>
                <a:close/>
                <a:moveTo>
                  <a:pt x="58543" y="3853"/>
                </a:moveTo>
                <a:lnTo>
                  <a:pt x="63862" y="6953"/>
                </a:lnTo>
                <a:lnTo>
                  <a:pt x="63862" y="13063"/>
                </a:lnTo>
                <a:lnTo>
                  <a:pt x="58543" y="3853"/>
                </a:lnTo>
                <a:close/>
                <a:moveTo>
                  <a:pt x="69455" y="3823"/>
                </a:moveTo>
                <a:lnTo>
                  <a:pt x="64136" y="13063"/>
                </a:lnTo>
                <a:lnTo>
                  <a:pt x="64136" y="6893"/>
                </a:lnTo>
                <a:lnTo>
                  <a:pt x="69455" y="3823"/>
                </a:lnTo>
                <a:close/>
                <a:moveTo>
                  <a:pt x="70185" y="3853"/>
                </a:moveTo>
                <a:lnTo>
                  <a:pt x="75504" y="6953"/>
                </a:lnTo>
                <a:lnTo>
                  <a:pt x="75504" y="13063"/>
                </a:lnTo>
                <a:lnTo>
                  <a:pt x="70185" y="3853"/>
                </a:lnTo>
                <a:close/>
                <a:moveTo>
                  <a:pt x="81097" y="3823"/>
                </a:moveTo>
                <a:lnTo>
                  <a:pt x="75777" y="13063"/>
                </a:lnTo>
                <a:lnTo>
                  <a:pt x="75777" y="6893"/>
                </a:lnTo>
                <a:lnTo>
                  <a:pt x="81097" y="3823"/>
                </a:lnTo>
                <a:close/>
                <a:moveTo>
                  <a:pt x="81796" y="3853"/>
                </a:moveTo>
                <a:lnTo>
                  <a:pt x="87115" y="6953"/>
                </a:lnTo>
                <a:lnTo>
                  <a:pt x="87115" y="13063"/>
                </a:lnTo>
                <a:lnTo>
                  <a:pt x="81796" y="3853"/>
                </a:lnTo>
                <a:close/>
                <a:moveTo>
                  <a:pt x="92708" y="3823"/>
                </a:moveTo>
                <a:lnTo>
                  <a:pt x="87389" y="13063"/>
                </a:lnTo>
                <a:lnTo>
                  <a:pt x="87389" y="6893"/>
                </a:lnTo>
                <a:lnTo>
                  <a:pt x="92708" y="3823"/>
                </a:lnTo>
                <a:close/>
                <a:moveTo>
                  <a:pt x="93437" y="3853"/>
                </a:moveTo>
                <a:lnTo>
                  <a:pt x="98757" y="6953"/>
                </a:lnTo>
                <a:lnTo>
                  <a:pt x="98757" y="13063"/>
                </a:lnTo>
                <a:lnTo>
                  <a:pt x="93437" y="3853"/>
                </a:lnTo>
                <a:close/>
                <a:moveTo>
                  <a:pt x="104349" y="3823"/>
                </a:moveTo>
                <a:lnTo>
                  <a:pt x="99030" y="13063"/>
                </a:lnTo>
                <a:lnTo>
                  <a:pt x="99030" y="6893"/>
                </a:lnTo>
                <a:lnTo>
                  <a:pt x="104349" y="3823"/>
                </a:lnTo>
                <a:close/>
                <a:moveTo>
                  <a:pt x="105018" y="3853"/>
                </a:moveTo>
                <a:lnTo>
                  <a:pt x="110337" y="6953"/>
                </a:lnTo>
                <a:lnTo>
                  <a:pt x="110337" y="13063"/>
                </a:lnTo>
                <a:lnTo>
                  <a:pt x="105018" y="3853"/>
                </a:lnTo>
                <a:close/>
                <a:moveTo>
                  <a:pt x="115930" y="3823"/>
                </a:moveTo>
                <a:lnTo>
                  <a:pt x="110611" y="13063"/>
                </a:lnTo>
                <a:lnTo>
                  <a:pt x="110611" y="6893"/>
                </a:lnTo>
                <a:lnTo>
                  <a:pt x="115930" y="3823"/>
                </a:lnTo>
                <a:close/>
                <a:moveTo>
                  <a:pt x="116660" y="3853"/>
                </a:moveTo>
                <a:lnTo>
                  <a:pt x="121979" y="6953"/>
                </a:lnTo>
                <a:lnTo>
                  <a:pt x="121979" y="13063"/>
                </a:lnTo>
                <a:lnTo>
                  <a:pt x="116660" y="3853"/>
                </a:lnTo>
                <a:close/>
                <a:moveTo>
                  <a:pt x="127541" y="3823"/>
                </a:moveTo>
                <a:lnTo>
                  <a:pt x="122222" y="13063"/>
                </a:lnTo>
                <a:lnTo>
                  <a:pt x="122222" y="6893"/>
                </a:lnTo>
                <a:lnTo>
                  <a:pt x="127541" y="3823"/>
                </a:lnTo>
                <a:close/>
                <a:moveTo>
                  <a:pt x="128271" y="3853"/>
                </a:moveTo>
                <a:lnTo>
                  <a:pt x="133590" y="6953"/>
                </a:lnTo>
                <a:lnTo>
                  <a:pt x="133590" y="13063"/>
                </a:lnTo>
                <a:lnTo>
                  <a:pt x="128271" y="3853"/>
                </a:lnTo>
                <a:close/>
                <a:moveTo>
                  <a:pt x="139183" y="3823"/>
                </a:moveTo>
                <a:lnTo>
                  <a:pt x="133864" y="13063"/>
                </a:lnTo>
                <a:lnTo>
                  <a:pt x="133864" y="6893"/>
                </a:lnTo>
                <a:lnTo>
                  <a:pt x="139183" y="3823"/>
                </a:lnTo>
                <a:close/>
                <a:moveTo>
                  <a:pt x="139912" y="3853"/>
                </a:moveTo>
                <a:lnTo>
                  <a:pt x="145232" y="6953"/>
                </a:lnTo>
                <a:lnTo>
                  <a:pt x="145232" y="13063"/>
                </a:lnTo>
                <a:lnTo>
                  <a:pt x="139912" y="3853"/>
                </a:lnTo>
                <a:close/>
                <a:moveTo>
                  <a:pt x="150794" y="3823"/>
                </a:moveTo>
                <a:lnTo>
                  <a:pt x="145475" y="13063"/>
                </a:lnTo>
                <a:lnTo>
                  <a:pt x="145475" y="6893"/>
                </a:lnTo>
                <a:lnTo>
                  <a:pt x="150794" y="3823"/>
                </a:lnTo>
                <a:close/>
                <a:moveTo>
                  <a:pt x="151523" y="3853"/>
                </a:moveTo>
                <a:lnTo>
                  <a:pt x="156843" y="6953"/>
                </a:lnTo>
                <a:lnTo>
                  <a:pt x="156843" y="13063"/>
                </a:lnTo>
                <a:lnTo>
                  <a:pt x="151523" y="3853"/>
                </a:lnTo>
                <a:close/>
                <a:moveTo>
                  <a:pt x="162436" y="3823"/>
                </a:moveTo>
                <a:lnTo>
                  <a:pt x="157116" y="13063"/>
                </a:lnTo>
                <a:lnTo>
                  <a:pt x="157116" y="6893"/>
                </a:lnTo>
                <a:lnTo>
                  <a:pt x="162436" y="3823"/>
                </a:lnTo>
                <a:close/>
                <a:moveTo>
                  <a:pt x="163165" y="3853"/>
                </a:moveTo>
                <a:lnTo>
                  <a:pt x="168484" y="6953"/>
                </a:lnTo>
                <a:lnTo>
                  <a:pt x="168484" y="13063"/>
                </a:lnTo>
                <a:lnTo>
                  <a:pt x="163165" y="3853"/>
                </a:lnTo>
                <a:close/>
                <a:moveTo>
                  <a:pt x="174047" y="3823"/>
                </a:moveTo>
                <a:lnTo>
                  <a:pt x="168727" y="13063"/>
                </a:lnTo>
                <a:lnTo>
                  <a:pt x="168727" y="6893"/>
                </a:lnTo>
                <a:lnTo>
                  <a:pt x="174047" y="3823"/>
                </a:lnTo>
                <a:close/>
                <a:moveTo>
                  <a:pt x="174746" y="3853"/>
                </a:moveTo>
                <a:lnTo>
                  <a:pt x="180065" y="6953"/>
                </a:lnTo>
                <a:lnTo>
                  <a:pt x="180065" y="13063"/>
                </a:lnTo>
                <a:lnTo>
                  <a:pt x="174746" y="3853"/>
                </a:lnTo>
                <a:close/>
                <a:moveTo>
                  <a:pt x="185658" y="3823"/>
                </a:moveTo>
                <a:lnTo>
                  <a:pt x="180339" y="13063"/>
                </a:lnTo>
                <a:lnTo>
                  <a:pt x="180339" y="6893"/>
                </a:lnTo>
                <a:lnTo>
                  <a:pt x="185658" y="3823"/>
                </a:lnTo>
                <a:close/>
                <a:moveTo>
                  <a:pt x="186357" y="3853"/>
                </a:moveTo>
                <a:lnTo>
                  <a:pt x="191676" y="6953"/>
                </a:lnTo>
                <a:lnTo>
                  <a:pt x="191676" y="13063"/>
                </a:lnTo>
                <a:lnTo>
                  <a:pt x="186357" y="3853"/>
                </a:lnTo>
                <a:close/>
                <a:moveTo>
                  <a:pt x="197269" y="3823"/>
                </a:moveTo>
                <a:lnTo>
                  <a:pt x="191950" y="13063"/>
                </a:lnTo>
                <a:lnTo>
                  <a:pt x="191950" y="6893"/>
                </a:lnTo>
                <a:lnTo>
                  <a:pt x="197269" y="3823"/>
                </a:lnTo>
                <a:close/>
                <a:moveTo>
                  <a:pt x="197999" y="3853"/>
                </a:moveTo>
                <a:lnTo>
                  <a:pt x="203318" y="6953"/>
                </a:lnTo>
                <a:lnTo>
                  <a:pt x="203318" y="13063"/>
                </a:lnTo>
                <a:lnTo>
                  <a:pt x="197999" y="3853"/>
                </a:lnTo>
                <a:close/>
                <a:moveTo>
                  <a:pt x="208911" y="3823"/>
                </a:moveTo>
                <a:lnTo>
                  <a:pt x="203591" y="13063"/>
                </a:lnTo>
                <a:lnTo>
                  <a:pt x="203591" y="6893"/>
                </a:lnTo>
                <a:lnTo>
                  <a:pt x="208911" y="3823"/>
                </a:lnTo>
                <a:close/>
                <a:moveTo>
                  <a:pt x="209610" y="3853"/>
                </a:moveTo>
                <a:lnTo>
                  <a:pt x="214929" y="6953"/>
                </a:lnTo>
                <a:lnTo>
                  <a:pt x="214929" y="13063"/>
                </a:lnTo>
                <a:lnTo>
                  <a:pt x="209610" y="3853"/>
                </a:lnTo>
                <a:close/>
                <a:moveTo>
                  <a:pt x="220522" y="3823"/>
                </a:moveTo>
                <a:lnTo>
                  <a:pt x="215202" y="13063"/>
                </a:lnTo>
                <a:lnTo>
                  <a:pt x="215202" y="6893"/>
                </a:lnTo>
                <a:lnTo>
                  <a:pt x="220522" y="3823"/>
                </a:lnTo>
                <a:close/>
                <a:moveTo>
                  <a:pt x="221251" y="3853"/>
                </a:moveTo>
                <a:lnTo>
                  <a:pt x="226570" y="6953"/>
                </a:lnTo>
                <a:lnTo>
                  <a:pt x="226570" y="13063"/>
                </a:lnTo>
                <a:lnTo>
                  <a:pt x="221251" y="3853"/>
                </a:lnTo>
                <a:close/>
                <a:moveTo>
                  <a:pt x="232163" y="3823"/>
                </a:moveTo>
                <a:lnTo>
                  <a:pt x="226844" y="13063"/>
                </a:lnTo>
                <a:lnTo>
                  <a:pt x="226844" y="6893"/>
                </a:lnTo>
                <a:lnTo>
                  <a:pt x="232163" y="3823"/>
                </a:lnTo>
                <a:close/>
                <a:moveTo>
                  <a:pt x="232862" y="3853"/>
                </a:moveTo>
                <a:lnTo>
                  <a:pt x="238182" y="6953"/>
                </a:lnTo>
                <a:lnTo>
                  <a:pt x="238182" y="13063"/>
                </a:lnTo>
                <a:lnTo>
                  <a:pt x="232862" y="3853"/>
                </a:lnTo>
                <a:close/>
                <a:moveTo>
                  <a:pt x="243774" y="3823"/>
                </a:moveTo>
                <a:lnTo>
                  <a:pt x="238455" y="13063"/>
                </a:lnTo>
                <a:lnTo>
                  <a:pt x="238455" y="6893"/>
                </a:lnTo>
                <a:lnTo>
                  <a:pt x="243774" y="3823"/>
                </a:lnTo>
                <a:close/>
                <a:moveTo>
                  <a:pt x="244474" y="3853"/>
                </a:moveTo>
                <a:lnTo>
                  <a:pt x="249793" y="6953"/>
                </a:lnTo>
                <a:lnTo>
                  <a:pt x="249793" y="13063"/>
                </a:lnTo>
                <a:lnTo>
                  <a:pt x="244474" y="3853"/>
                </a:lnTo>
                <a:close/>
                <a:moveTo>
                  <a:pt x="255355" y="3823"/>
                </a:moveTo>
                <a:lnTo>
                  <a:pt x="250036" y="13063"/>
                </a:lnTo>
                <a:lnTo>
                  <a:pt x="250036" y="6893"/>
                </a:lnTo>
                <a:lnTo>
                  <a:pt x="255355" y="3823"/>
                </a:lnTo>
                <a:close/>
                <a:moveTo>
                  <a:pt x="256085" y="3853"/>
                </a:moveTo>
                <a:lnTo>
                  <a:pt x="261404" y="6953"/>
                </a:lnTo>
                <a:lnTo>
                  <a:pt x="261404" y="13063"/>
                </a:lnTo>
                <a:lnTo>
                  <a:pt x="256085" y="3853"/>
                </a:lnTo>
                <a:close/>
                <a:moveTo>
                  <a:pt x="266997" y="3823"/>
                </a:moveTo>
                <a:lnTo>
                  <a:pt x="261678" y="13063"/>
                </a:lnTo>
                <a:lnTo>
                  <a:pt x="261678" y="6893"/>
                </a:lnTo>
                <a:lnTo>
                  <a:pt x="266997" y="3823"/>
                </a:lnTo>
                <a:close/>
                <a:moveTo>
                  <a:pt x="267726" y="3853"/>
                </a:moveTo>
                <a:lnTo>
                  <a:pt x="273046" y="6953"/>
                </a:lnTo>
                <a:lnTo>
                  <a:pt x="273046" y="13063"/>
                </a:lnTo>
                <a:lnTo>
                  <a:pt x="267726" y="3853"/>
                </a:lnTo>
                <a:close/>
                <a:moveTo>
                  <a:pt x="278608" y="3883"/>
                </a:moveTo>
                <a:lnTo>
                  <a:pt x="273289" y="13063"/>
                </a:lnTo>
                <a:lnTo>
                  <a:pt x="273289" y="6953"/>
                </a:lnTo>
                <a:lnTo>
                  <a:pt x="278608" y="3883"/>
                </a:lnTo>
                <a:close/>
                <a:moveTo>
                  <a:pt x="11855" y="3975"/>
                </a:moveTo>
                <a:lnTo>
                  <a:pt x="17174" y="13184"/>
                </a:lnTo>
                <a:lnTo>
                  <a:pt x="11855" y="10145"/>
                </a:lnTo>
                <a:lnTo>
                  <a:pt x="11855" y="3975"/>
                </a:lnTo>
                <a:close/>
                <a:moveTo>
                  <a:pt x="23497" y="3975"/>
                </a:moveTo>
                <a:lnTo>
                  <a:pt x="28816" y="13184"/>
                </a:lnTo>
                <a:lnTo>
                  <a:pt x="23497" y="10145"/>
                </a:lnTo>
                <a:lnTo>
                  <a:pt x="23497" y="3975"/>
                </a:lnTo>
                <a:close/>
                <a:moveTo>
                  <a:pt x="35108" y="3975"/>
                </a:moveTo>
                <a:lnTo>
                  <a:pt x="40427" y="13184"/>
                </a:lnTo>
                <a:lnTo>
                  <a:pt x="35108" y="10145"/>
                </a:lnTo>
                <a:lnTo>
                  <a:pt x="35108" y="3975"/>
                </a:lnTo>
                <a:close/>
                <a:moveTo>
                  <a:pt x="58330" y="3975"/>
                </a:moveTo>
                <a:lnTo>
                  <a:pt x="63650" y="13184"/>
                </a:lnTo>
                <a:lnTo>
                  <a:pt x="58330" y="10145"/>
                </a:lnTo>
                <a:lnTo>
                  <a:pt x="58330" y="3975"/>
                </a:lnTo>
                <a:close/>
                <a:moveTo>
                  <a:pt x="69941" y="3975"/>
                </a:moveTo>
                <a:lnTo>
                  <a:pt x="75261" y="13184"/>
                </a:lnTo>
                <a:lnTo>
                  <a:pt x="69941" y="10145"/>
                </a:lnTo>
                <a:lnTo>
                  <a:pt x="69941" y="3975"/>
                </a:lnTo>
                <a:close/>
                <a:moveTo>
                  <a:pt x="81583" y="3975"/>
                </a:moveTo>
                <a:lnTo>
                  <a:pt x="86902" y="13184"/>
                </a:lnTo>
                <a:lnTo>
                  <a:pt x="81583" y="10145"/>
                </a:lnTo>
                <a:lnTo>
                  <a:pt x="81583" y="3975"/>
                </a:lnTo>
                <a:close/>
                <a:moveTo>
                  <a:pt x="104836" y="3975"/>
                </a:moveTo>
                <a:lnTo>
                  <a:pt x="110155" y="13184"/>
                </a:lnTo>
                <a:lnTo>
                  <a:pt x="104836" y="10145"/>
                </a:lnTo>
                <a:lnTo>
                  <a:pt x="104836" y="3975"/>
                </a:lnTo>
                <a:close/>
                <a:moveTo>
                  <a:pt x="116416" y="3975"/>
                </a:moveTo>
                <a:lnTo>
                  <a:pt x="121736" y="13184"/>
                </a:lnTo>
                <a:lnTo>
                  <a:pt x="116416" y="10145"/>
                </a:lnTo>
                <a:lnTo>
                  <a:pt x="116416" y="3975"/>
                </a:lnTo>
                <a:close/>
                <a:moveTo>
                  <a:pt x="128058" y="3975"/>
                </a:moveTo>
                <a:lnTo>
                  <a:pt x="133377" y="13184"/>
                </a:lnTo>
                <a:lnTo>
                  <a:pt x="128058" y="10145"/>
                </a:lnTo>
                <a:lnTo>
                  <a:pt x="128058" y="3975"/>
                </a:lnTo>
                <a:close/>
                <a:moveTo>
                  <a:pt x="139669" y="3975"/>
                </a:moveTo>
                <a:lnTo>
                  <a:pt x="144988" y="13184"/>
                </a:lnTo>
                <a:lnTo>
                  <a:pt x="139669" y="10145"/>
                </a:lnTo>
                <a:lnTo>
                  <a:pt x="139669" y="3975"/>
                </a:lnTo>
                <a:close/>
                <a:moveTo>
                  <a:pt x="151311" y="3975"/>
                </a:moveTo>
                <a:lnTo>
                  <a:pt x="156630" y="13184"/>
                </a:lnTo>
                <a:lnTo>
                  <a:pt x="151311" y="10145"/>
                </a:lnTo>
                <a:lnTo>
                  <a:pt x="151311" y="3975"/>
                </a:lnTo>
                <a:close/>
                <a:moveTo>
                  <a:pt x="162922" y="3975"/>
                </a:moveTo>
                <a:lnTo>
                  <a:pt x="168241" y="13184"/>
                </a:lnTo>
                <a:lnTo>
                  <a:pt x="162922" y="10145"/>
                </a:lnTo>
                <a:lnTo>
                  <a:pt x="162922" y="3975"/>
                </a:lnTo>
                <a:close/>
                <a:moveTo>
                  <a:pt x="174503" y="3975"/>
                </a:moveTo>
                <a:lnTo>
                  <a:pt x="179822" y="13184"/>
                </a:lnTo>
                <a:lnTo>
                  <a:pt x="174503" y="10145"/>
                </a:lnTo>
                <a:lnTo>
                  <a:pt x="174503" y="3975"/>
                </a:lnTo>
                <a:close/>
                <a:moveTo>
                  <a:pt x="186144" y="3975"/>
                </a:moveTo>
                <a:lnTo>
                  <a:pt x="191463" y="13184"/>
                </a:lnTo>
                <a:lnTo>
                  <a:pt x="186144" y="10145"/>
                </a:lnTo>
                <a:lnTo>
                  <a:pt x="186144" y="3975"/>
                </a:lnTo>
                <a:close/>
                <a:moveTo>
                  <a:pt x="197755" y="3975"/>
                </a:moveTo>
                <a:lnTo>
                  <a:pt x="203075" y="13184"/>
                </a:lnTo>
                <a:lnTo>
                  <a:pt x="197755" y="10145"/>
                </a:lnTo>
                <a:lnTo>
                  <a:pt x="197755" y="3975"/>
                </a:lnTo>
                <a:close/>
                <a:moveTo>
                  <a:pt x="209397" y="3975"/>
                </a:moveTo>
                <a:lnTo>
                  <a:pt x="214716" y="13184"/>
                </a:lnTo>
                <a:lnTo>
                  <a:pt x="209397" y="10145"/>
                </a:lnTo>
                <a:lnTo>
                  <a:pt x="209397" y="3975"/>
                </a:lnTo>
                <a:close/>
                <a:moveTo>
                  <a:pt x="221008" y="3975"/>
                </a:moveTo>
                <a:lnTo>
                  <a:pt x="226327" y="13184"/>
                </a:lnTo>
                <a:lnTo>
                  <a:pt x="221008" y="10145"/>
                </a:lnTo>
                <a:lnTo>
                  <a:pt x="221008" y="3975"/>
                </a:lnTo>
                <a:close/>
                <a:moveTo>
                  <a:pt x="232650" y="3975"/>
                </a:moveTo>
                <a:lnTo>
                  <a:pt x="237969" y="13184"/>
                </a:lnTo>
                <a:lnTo>
                  <a:pt x="232650" y="10145"/>
                </a:lnTo>
                <a:lnTo>
                  <a:pt x="232650" y="3975"/>
                </a:lnTo>
                <a:close/>
                <a:moveTo>
                  <a:pt x="244230" y="3975"/>
                </a:moveTo>
                <a:lnTo>
                  <a:pt x="249550" y="13184"/>
                </a:lnTo>
                <a:lnTo>
                  <a:pt x="244230" y="10145"/>
                </a:lnTo>
                <a:lnTo>
                  <a:pt x="244230" y="3975"/>
                </a:lnTo>
                <a:close/>
                <a:moveTo>
                  <a:pt x="255872" y="3975"/>
                </a:moveTo>
                <a:lnTo>
                  <a:pt x="261191" y="13184"/>
                </a:lnTo>
                <a:lnTo>
                  <a:pt x="255872" y="10145"/>
                </a:lnTo>
                <a:lnTo>
                  <a:pt x="255872" y="3975"/>
                </a:lnTo>
                <a:close/>
                <a:moveTo>
                  <a:pt x="267483" y="3975"/>
                </a:moveTo>
                <a:lnTo>
                  <a:pt x="272802" y="13184"/>
                </a:lnTo>
                <a:lnTo>
                  <a:pt x="267483" y="10145"/>
                </a:lnTo>
                <a:lnTo>
                  <a:pt x="267483" y="3975"/>
                </a:lnTo>
                <a:close/>
                <a:moveTo>
                  <a:pt x="93194" y="3975"/>
                </a:moveTo>
                <a:lnTo>
                  <a:pt x="98513" y="13184"/>
                </a:lnTo>
                <a:lnTo>
                  <a:pt x="93194" y="10145"/>
                </a:lnTo>
                <a:lnTo>
                  <a:pt x="93194" y="3975"/>
                </a:lnTo>
                <a:close/>
                <a:moveTo>
                  <a:pt x="244" y="3975"/>
                </a:moveTo>
                <a:lnTo>
                  <a:pt x="5563" y="13184"/>
                </a:lnTo>
                <a:lnTo>
                  <a:pt x="214" y="10084"/>
                </a:lnTo>
                <a:lnTo>
                  <a:pt x="214" y="3975"/>
                </a:lnTo>
                <a:close/>
                <a:moveTo>
                  <a:pt x="46689" y="3975"/>
                </a:moveTo>
                <a:lnTo>
                  <a:pt x="52008" y="13184"/>
                </a:lnTo>
                <a:lnTo>
                  <a:pt x="46689" y="10145"/>
                </a:lnTo>
                <a:lnTo>
                  <a:pt x="46689" y="3975"/>
                </a:lnTo>
                <a:close/>
                <a:moveTo>
                  <a:pt x="11582" y="4005"/>
                </a:moveTo>
                <a:lnTo>
                  <a:pt x="11582" y="10145"/>
                </a:lnTo>
                <a:lnTo>
                  <a:pt x="6262" y="13215"/>
                </a:lnTo>
                <a:lnTo>
                  <a:pt x="11582" y="4005"/>
                </a:lnTo>
                <a:close/>
                <a:moveTo>
                  <a:pt x="23223" y="4005"/>
                </a:moveTo>
                <a:lnTo>
                  <a:pt x="23223" y="10145"/>
                </a:lnTo>
                <a:lnTo>
                  <a:pt x="17904" y="13215"/>
                </a:lnTo>
                <a:lnTo>
                  <a:pt x="17904" y="13215"/>
                </a:lnTo>
                <a:lnTo>
                  <a:pt x="23223" y="4005"/>
                </a:lnTo>
                <a:close/>
                <a:moveTo>
                  <a:pt x="34834" y="4005"/>
                </a:moveTo>
                <a:lnTo>
                  <a:pt x="34834" y="10145"/>
                </a:lnTo>
                <a:lnTo>
                  <a:pt x="29515" y="13215"/>
                </a:lnTo>
                <a:lnTo>
                  <a:pt x="34834" y="4005"/>
                </a:lnTo>
                <a:close/>
                <a:moveTo>
                  <a:pt x="69698" y="4005"/>
                </a:moveTo>
                <a:lnTo>
                  <a:pt x="69698" y="10145"/>
                </a:lnTo>
                <a:lnTo>
                  <a:pt x="64379" y="13215"/>
                </a:lnTo>
                <a:lnTo>
                  <a:pt x="69698" y="4005"/>
                </a:lnTo>
                <a:close/>
                <a:moveTo>
                  <a:pt x="81309" y="4005"/>
                </a:moveTo>
                <a:lnTo>
                  <a:pt x="81309" y="10145"/>
                </a:lnTo>
                <a:lnTo>
                  <a:pt x="75990" y="13215"/>
                </a:lnTo>
                <a:lnTo>
                  <a:pt x="81309" y="4005"/>
                </a:lnTo>
                <a:close/>
                <a:moveTo>
                  <a:pt x="92951" y="4005"/>
                </a:moveTo>
                <a:lnTo>
                  <a:pt x="92951" y="10145"/>
                </a:lnTo>
                <a:lnTo>
                  <a:pt x="87632" y="13215"/>
                </a:lnTo>
                <a:lnTo>
                  <a:pt x="92951" y="4005"/>
                </a:lnTo>
                <a:close/>
                <a:moveTo>
                  <a:pt x="104562" y="4005"/>
                </a:moveTo>
                <a:lnTo>
                  <a:pt x="104562" y="10145"/>
                </a:lnTo>
                <a:lnTo>
                  <a:pt x="99243" y="13215"/>
                </a:lnTo>
                <a:lnTo>
                  <a:pt x="104562" y="4005"/>
                </a:lnTo>
                <a:close/>
                <a:moveTo>
                  <a:pt x="116143" y="4005"/>
                </a:moveTo>
                <a:lnTo>
                  <a:pt x="116143" y="10145"/>
                </a:lnTo>
                <a:lnTo>
                  <a:pt x="110824" y="13215"/>
                </a:lnTo>
                <a:lnTo>
                  <a:pt x="116143" y="4005"/>
                </a:lnTo>
                <a:close/>
                <a:moveTo>
                  <a:pt x="127784" y="4005"/>
                </a:moveTo>
                <a:lnTo>
                  <a:pt x="127784" y="10145"/>
                </a:lnTo>
                <a:lnTo>
                  <a:pt x="122465" y="13215"/>
                </a:lnTo>
                <a:lnTo>
                  <a:pt x="127784" y="4005"/>
                </a:lnTo>
                <a:close/>
                <a:moveTo>
                  <a:pt x="139396" y="4005"/>
                </a:moveTo>
                <a:lnTo>
                  <a:pt x="139396" y="10145"/>
                </a:lnTo>
                <a:lnTo>
                  <a:pt x="134076" y="13215"/>
                </a:lnTo>
                <a:lnTo>
                  <a:pt x="139396" y="4005"/>
                </a:lnTo>
                <a:close/>
                <a:moveTo>
                  <a:pt x="151037" y="4005"/>
                </a:moveTo>
                <a:lnTo>
                  <a:pt x="151037" y="10145"/>
                </a:lnTo>
                <a:lnTo>
                  <a:pt x="145718" y="13215"/>
                </a:lnTo>
                <a:lnTo>
                  <a:pt x="151037" y="4005"/>
                </a:lnTo>
                <a:close/>
                <a:moveTo>
                  <a:pt x="162648" y="4005"/>
                </a:moveTo>
                <a:lnTo>
                  <a:pt x="162648" y="10145"/>
                </a:lnTo>
                <a:lnTo>
                  <a:pt x="157329" y="13215"/>
                </a:lnTo>
                <a:lnTo>
                  <a:pt x="162648" y="4005"/>
                </a:lnTo>
                <a:close/>
                <a:moveTo>
                  <a:pt x="174290" y="4005"/>
                </a:moveTo>
                <a:lnTo>
                  <a:pt x="174290" y="10145"/>
                </a:lnTo>
                <a:lnTo>
                  <a:pt x="168971" y="13215"/>
                </a:lnTo>
                <a:lnTo>
                  <a:pt x="174290" y="4005"/>
                </a:lnTo>
                <a:close/>
                <a:moveTo>
                  <a:pt x="185871" y="4005"/>
                </a:moveTo>
                <a:lnTo>
                  <a:pt x="185871" y="10145"/>
                </a:lnTo>
                <a:lnTo>
                  <a:pt x="180551" y="13215"/>
                </a:lnTo>
                <a:lnTo>
                  <a:pt x="185871" y="4005"/>
                </a:lnTo>
                <a:close/>
                <a:moveTo>
                  <a:pt x="197512" y="4005"/>
                </a:moveTo>
                <a:lnTo>
                  <a:pt x="197512" y="10145"/>
                </a:lnTo>
                <a:lnTo>
                  <a:pt x="192193" y="13215"/>
                </a:lnTo>
                <a:lnTo>
                  <a:pt x="197512" y="4005"/>
                </a:lnTo>
                <a:close/>
                <a:moveTo>
                  <a:pt x="209123" y="4005"/>
                </a:moveTo>
                <a:lnTo>
                  <a:pt x="209123" y="10145"/>
                </a:lnTo>
                <a:lnTo>
                  <a:pt x="203804" y="13215"/>
                </a:lnTo>
                <a:lnTo>
                  <a:pt x="209123" y="4005"/>
                </a:lnTo>
                <a:close/>
                <a:moveTo>
                  <a:pt x="220765" y="4005"/>
                </a:moveTo>
                <a:lnTo>
                  <a:pt x="220765" y="10145"/>
                </a:lnTo>
                <a:lnTo>
                  <a:pt x="215446" y="13215"/>
                </a:lnTo>
                <a:lnTo>
                  <a:pt x="220765" y="4005"/>
                </a:lnTo>
                <a:close/>
                <a:moveTo>
                  <a:pt x="243957" y="4005"/>
                </a:moveTo>
                <a:lnTo>
                  <a:pt x="243957" y="10145"/>
                </a:lnTo>
                <a:lnTo>
                  <a:pt x="238638" y="13215"/>
                </a:lnTo>
                <a:lnTo>
                  <a:pt x="243957" y="4005"/>
                </a:lnTo>
                <a:close/>
                <a:moveTo>
                  <a:pt x="255598" y="4005"/>
                </a:moveTo>
                <a:lnTo>
                  <a:pt x="255598" y="10145"/>
                </a:lnTo>
                <a:lnTo>
                  <a:pt x="250279" y="13215"/>
                </a:lnTo>
                <a:lnTo>
                  <a:pt x="255598" y="4005"/>
                </a:lnTo>
                <a:close/>
                <a:moveTo>
                  <a:pt x="46446" y="4005"/>
                </a:moveTo>
                <a:lnTo>
                  <a:pt x="46446" y="10145"/>
                </a:lnTo>
                <a:lnTo>
                  <a:pt x="41126" y="13215"/>
                </a:lnTo>
                <a:lnTo>
                  <a:pt x="46446" y="4005"/>
                </a:lnTo>
                <a:close/>
                <a:moveTo>
                  <a:pt x="58057" y="4005"/>
                </a:moveTo>
                <a:lnTo>
                  <a:pt x="58057" y="10145"/>
                </a:lnTo>
                <a:lnTo>
                  <a:pt x="52737" y="13215"/>
                </a:lnTo>
                <a:lnTo>
                  <a:pt x="58057" y="4005"/>
                </a:lnTo>
                <a:close/>
                <a:moveTo>
                  <a:pt x="232376" y="4005"/>
                </a:moveTo>
                <a:lnTo>
                  <a:pt x="232376" y="10145"/>
                </a:lnTo>
                <a:lnTo>
                  <a:pt x="227057" y="13215"/>
                </a:lnTo>
                <a:lnTo>
                  <a:pt x="232376" y="4005"/>
                </a:lnTo>
                <a:close/>
                <a:moveTo>
                  <a:pt x="267210" y="4005"/>
                </a:moveTo>
                <a:lnTo>
                  <a:pt x="267210" y="10145"/>
                </a:lnTo>
                <a:lnTo>
                  <a:pt x="261890" y="13215"/>
                </a:lnTo>
                <a:lnTo>
                  <a:pt x="267210" y="4005"/>
                </a:lnTo>
                <a:close/>
                <a:moveTo>
                  <a:pt x="278851" y="4005"/>
                </a:moveTo>
                <a:lnTo>
                  <a:pt x="278851" y="10145"/>
                </a:lnTo>
                <a:lnTo>
                  <a:pt x="273532" y="13215"/>
                </a:lnTo>
                <a:lnTo>
                  <a:pt x="278851" y="4005"/>
                </a:lnTo>
                <a:close/>
                <a:moveTo>
                  <a:pt x="11703" y="10358"/>
                </a:moveTo>
                <a:lnTo>
                  <a:pt x="17023" y="13428"/>
                </a:lnTo>
                <a:lnTo>
                  <a:pt x="6384" y="13428"/>
                </a:lnTo>
                <a:lnTo>
                  <a:pt x="11703" y="10358"/>
                </a:lnTo>
                <a:close/>
                <a:moveTo>
                  <a:pt x="23345" y="10358"/>
                </a:moveTo>
                <a:lnTo>
                  <a:pt x="28664" y="13428"/>
                </a:lnTo>
                <a:lnTo>
                  <a:pt x="18026" y="13428"/>
                </a:lnTo>
                <a:lnTo>
                  <a:pt x="23345" y="10358"/>
                </a:lnTo>
                <a:close/>
                <a:moveTo>
                  <a:pt x="34956" y="10358"/>
                </a:moveTo>
                <a:lnTo>
                  <a:pt x="40275" y="13428"/>
                </a:lnTo>
                <a:lnTo>
                  <a:pt x="29637" y="13428"/>
                </a:lnTo>
                <a:lnTo>
                  <a:pt x="34956" y="10358"/>
                </a:lnTo>
                <a:close/>
                <a:moveTo>
                  <a:pt x="46598" y="10358"/>
                </a:moveTo>
                <a:lnTo>
                  <a:pt x="51886" y="13428"/>
                </a:lnTo>
                <a:lnTo>
                  <a:pt x="41278" y="13428"/>
                </a:lnTo>
                <a:lnTo>
                  <a:pt x="46598" y="10358"/>
                </a:lnTo>
                <a:close/>
                <a:moveTo>
                  <a:pt x="58209" y="10358"/>
                </a:moveTo>
                <a:lnTo>
                  <a:pt x="63528" y="13428"/>
                </a:lnTo>
                <a:lnTo>
                  <a:pt x="52889" y="13428"/>
                </a:lnTo>
                <a:lnTo>
                  <a:pt x="58209" y="10358"/>
                </a:lnTo>
                <a:close/>
                <a:moveTo>
                  <a:pt x="69850" y="10358"/>
                </a:moveTo>
                <a:lnTo>
                  <a:pt x="75169" y="13428"/>
                </a:lnTo>
                <a:lnTo>
                  <a:pt x="64531" y="13428"/>
                </a:lnTo>
                <a:lnTo>
                  <a:pt x="69850" y="10358"/>
                </a:lnTo>
                <a:close/>
                <a:moveTo>
                  <a:pt x="81431" y="10358"/>
                </a:moveTo>
                <a:lnTo>
                  <a:pt x="86750" y="13428"/>
                </a:lnTo>
                <a:lnTo>
                  <a:pt x="76112" y="13428"/>
                </a:lnTo>
                <a:lnTo>
                  <a:pt x="81431" y="10358"/>
                </a:lnTo>
                <a:close/>
                <a:moveTo>
                  <a:pt x="93042" y="10358"/>
                </a:moveTo>
                <a:lnTo>
                  <a:pt x="98361" y="13428"/>
                </a:lnTo>
                <a:lnTo>
                  <a:pt x="87723" y="13428"/>
                </a:lnTo>
                <a:lnTo>
                  <a:pt x="93042" y="10358"/>
                </a:lnTo>
                <a:close/>
                <a:moveTo>
                  <a:pt x="104684" y="10358"/>
                </a:moveTo>
                <a:lnTo>
                  <a:pt x="110003" y="13428"/>
                </a:lnTo>
                <a:lnTo>
                  <a:pt x="99364" y="13428"/>
                </a:lnTo>
                <a:lnTo>
                  <a:pt x="104684" y="10358"/>
                </a:lnTo>
                <a:close/>
                <a:moveTo>
                  <a:pt x="116295" y="10358"/>
                </a:moveTo>
                <a:lnTo>
                  <a:pt x="121614" y="13428"/>
                </a:lnTo>
                <a:lnTo>
                  <a:pt x="110976" y="13428"/>
                </a:lnTo>
                <a:lnTo>
                  <a:pt x="116295" y="10358"/>
                </a:lnTo>
                <a:close/>
                <a:moveTo>
                  <a:pt x="127936" y="10358"/>
                </a:moveTo>
                <a:lnTo>
                  <a:pt x="133256" y="13428"/>
                </a:lnTo>
                <a:lnTo>
                  <a:pt x="122617" y="13428"/>
                </a:lnTo>
                <a:lnTo>
                  <a:pt x="127936" y="10358"/>
                </a:lnTo>
                <a:close/>
                <a:moveTo>
                  <a:pt x="139548" y="10358"/>
                </a:moveTo>
                <a:lnTo>
                  <a:pt x="144867" y="13428"/>
                </a:lnTo>
                <a:lnTo>
                  <a:pt x="134228" y="13428"/>
                </a:lnTo>
                <a:lnTo>
                  <a:pt x="139548" y="10358"/>
                </a:lnTo>
                <a:close/>
                <a:moveTo>
                  <a:pt x="151159" y="10358"/>
                </a:moveTo>
                <a:lnTo>
                  <a:pt x="156478" y="13428"/>
                </a:lnTo>
                <a:lnTo>
                  <a:pt x="145840" y="13428"/>
                </a:lnTo>
                <a:lnTo>
                  <a:pt x="151159" y="10358"/>
                </a:lnTo>
                <a:close/>
                <a:moveTo>
                  <a:pt x="162770" y="10358"/>
                </a:moveTo>
                <a:lnTo>
                  <a:pt x="168089" y="13428"/>
                </a:lnTo>
                <a:lnTo>
                  <a:pt x="157451" y="13428"/>
                </a:lnTo>
                <a:lnTo>
                  <a:pt x="162770" y="10358"/>
                </a:lnTo>
                <a:close/>
                <a:moveTo>
                  <a:pt x="174411" y="10358"/>
                </a:moveTo>
                <a:lnTo>
                  <a:pt x="179731" y="13428"/>
                </a:lnTo>
                <a:lnTo>
                  <a:pt x="169092" y="13428"/>
                </a:lnTo>
                <a:lnTo>
                  <a:pt x="174411" y="10358"/>
                </a:lnTo>
                <a:close/>
                <a:moveTo>
                  <a:pt x="186023" y="10358"/>
                </a:moveTo>
                <a:lnTo>
                  <a:pt x="191342" y="13428"/>
                </a:lnTo>
                <a:lnTo>
                  <a:pt x="180703" y="13428"/>
                </a:lnTo>
                <a:lnTo>
                  <a:pt x="186023" y="10358"/>
                </a:lnTo>
                <a:close/>
                <a:moveTo>
                  <a:pt x="197634" y="10358"/>
                </a:moveTo>
                <a:lnTo>
                  <a:pt x="202953" y="13428"/>
                </a:lnTo>
                <a:lnTo>
                  <a:pt x="192345" y="13428"/>
                </a:lnTo>
                <a:lnTo>
                  <a:pt x="197634" y="10358"/>
                </a:lnTo>
                <a:close/>
                <a:moveTo>
                  <a:pt x="209275" y="10358"/>
                </a:moveTo>
                <a:lnTo>
                  <a:pt x="214595" y="13428"/>
                </a:lnTo>
                <a:lnTo>
                  <a:pt x="203956" y="13428"/>
                </a:lnTo>
                <a:lnTo>
                  <a:pt x="209275" y="10358"/>
                </a:lnTo>
                <a:close/>
                <a:moveTo>
                  <a:pt x="220856" y="10358"/>
                </a:moveTo>
                <a:lnTo>
                  <a:pt x="226175" y="13428"/>
                </a:lnTo>
                <a:lnTo>
                  <a:pt x="215537" y="13428"/>
                </a:lnTo>
                <a:lnTo>
                  <a:pt x="220856" y="10358"/>
                </a:lnTo>
                <a:close/>
                <a:moveTo>
                  <a:pt x="232498" y="10358"/>
                </a:moveTo>
                <a:lnTo>
                  <a:pt x="237817" y="13428"/>
                </a:lnTo>
                <a:lnTo>
                  <a:pt x="227178" y="13428"/>
                </a:lnTo>
                <a:lnTo>
                  <a:pt x="232498" y="10358"/>
                </a:lnTo>
                <a:close/>
                <a:moveTo>
                  <a:pt x="244109" y="10358"/>
                </a:moveTo>
                <a:lnTo>
                  <a:pt x="249428" y="13428"/>
                </a:lnTo>
                <a:lnTo>
                  <a:pt x="238790" y="13428"/>
                </a:lnTo>
                <a:lnTo>
                  <a:pt x="244109" y="10358"/>
                </a:lnTo>
                <a:close/>
                <a:moveTo>
                  <a:pt x="255750" y="10358"/>
                </a:moveTo>
                <a:lnTo>
                  <a:pt x="261070" y="13428"/>
                </a:lnTo>
                <a:lnTo>
                  <a:pt x="250431" y="13428"/>
                </a:lnTo>
                <a:lnTo>
                  <a:pt x="255750" y="10358"/>
                </a:lnTo>
                <a:close/>
                <a:moveTo>
                  <a:pt x="267362" y="10358"/>
                </a:moveTo>
                <a:lnTo>
                  <a:pt x="272681" y="13428"/>
                </a:lnTo>
                <a:lnTo>
                  <a:pt x="262042" y="13428"/>
                </a:lnTo>
                <a:lnTo>
                  <a:pt x="267362" y="10358"/>
                </a:lnTo>
                <a:close/>
                <a:moveTo>
                  <a:pt x="279003" y="10358"/>
                </a:moveTo>
                <a:lnTo>
                  <a:pt x="284322" y="13428"/>
                </a:lnTo>
                <a:lnTo>
                  <a:pt x="273684" y="13428"/>
                </a:lnTo>
                <a:lnTo>
                  <a:pt x="279003" y="10358"/>
                </a:lnTo>
                <a:close/>
                <a:moveTo>
                  <a:pt x="17023" y="13701"/>
                </a:moveTo>
                <a:lnTo>
                  <a:pt x="11703" y="16771"/>
                </a:lnTo>
                <a:lnTo>
                  <a:pt x="6384" y="13701"/>
                </a:lnTo>
                <a:close/>
                <a:moveTo>
                  <a:pt x="28664" y="13701"/>
                </a:moveTo>
                <a:lnTo>
                  <a:pt x="23345" y="16771"/>
                </a:lnTo>
                <a:lnTo>
                  <a:pt x="18026" y="13701"/>
                </a:lnTo>
                <a:close/>
                <a:moveTo>
                  <a:pt x="40275" y="13701"/>
                </a:moveTo>
                <a:lnTo>
                  <a:pt x="34956" y="16771"/>
                </a:lnTo>
                <a:lnTo>
                  <a:pt x="29637" y="13701"/>
                </a:lnTo>
                <a:close/>
                <a:moveTo>
                  <a:pt x="51886" y="13701"/>
                </a:moveTo>
                <a:lnTo>
                  <a:pt x="46598" y="16771"/>
                </a:lnTo>
                <a:lnTo>
                  <a:pt x="41278" y="13701"/>
                </a:lnTo>
                <a:close/>
                <a:moveTo>
                  <a:pt x="63528" y="13701"/>
                </a:moveTo>
                <a:lnTo>
                  <a:pt x="58209" y="16771"/>
                </a:lnTo>
                <a:lnTo>
                  <a:pt x="52889" y="13701"/>
                </a:lnTo>
                <a:close/>
                <a:moveTo>
                  <a:pt x="75169" y="13701"/>
                </a:moveTo>
                <a:lnTo>
                  <a:pt x="69850" y="16771"/>
                </a:lnTo>
                <a:lnTo>
                  <a:pt x="64531" y="13701"/>
                </a:lnTo>
                <a:close/>
                <a:moveTo>
                  <a:pt x="86750" y="13701"/>
                </a:moveTo>
                <a:lnTo>
                  <a:pt x="81431" y="16771"/>
                </a:lnTo>
                <a:lnTo>
                  <a:pt x="76112" y="13701"/>
                </a:lnTo>
                <a:close/>
                <a:moveTo>
                  <a:pt x="98361" y="13701"/>
                </a:moveTo>
                <a:lnTo>
                  <a:pt x="93042" y="16771"/>
                </a:lnTo>
                <a:lnTo>
                  <a:pt x="87723" y="13701"/>
                </a:lnTo>
                <a:close/>
                <a:moveTo>
                  <a:pt x="110003" y="13701"/>
                </a:moveTo>
                <a:lnTo>
                  <a:pt x="104684" y="16771"/>
                </a:lnTo>
                <a:lnTo>
                  <a:pt x="99364" y="13701"/>
                </a:lnTo>
                <a:close/>
                <a:moveTo>
                  <a:pt x="121614" y="13701"/>
                </a:moveTo>
                <a:lnTo>
                  <a:pt x="116295" y="16771"/>
                </a:lnTo>
                <a:lnTo>
                  <a:pt x="110976" y="13701"/>
                </a:lnTo>
                <a:close/>
                <a:moveTo>
                  <a:pt x="133256" y="13701"/>
                </a:moveTo>
                <a:lnTo>
                  <a:pt x="127936" y="16771"/>
                </a:lnTo>
                <a:lnTo>
                  <a:pt x="122617" y="13701"/>
                </a:lnTo>
                <a:close/>
                <a:moveTo>
                  <a:pt x="144867" y="13701"/>
                </a:moveTo>
                <a:lnTo>
                  <a:pt x="139548" y="16771"/>
                </a:lnTo>
                <a:lnTo>
                  <a:pt x="134228" y="13701"/>
                </a:lnTo>
                <a:close/>
                <a:moveTo>
                  <a:pt x="156478" y="13701"/>
                </a:moveTo>
                <a:lnTo>
                  <a:pt x="151159" y="16771"/>
                </a:lnTo>
                <a:lnTo>
                  <a:pt x="145840" y="13701"/>
                </a:lnTo>
                <a:close/>
                <a:moveTo>
                  <a:pt x="168089" y="13701"/>
                </a:moveTo>
                <a:lnTo>
                  <a:pt x="162770" y="16771"/>
                </a:lnTo>
                <a:lnTo>
                  <a:pt x="157451" y="13701"/>
                </a:lnTo>
                <a:close/>
                <a:moveTo>
                  <a:pt x="179731" y="13701"/>
                </a:moveTo>
                <a:lnTo>
                  <a:pt x="174411" y="16771"/>
                </a:lnTo>
                <a:lnTo>
                  <a:pt x="169092" y="13701"/>
                </a:lnTo>
                <a:close/>
                <a:moveTo>
                  <a:pt x="191342" y="13701"/>
                </a:moveTo>
                <a:lnTo>
                  <a:pt x="186023" y="16771"/>
                </a:lnTo>
                <a:lnTo>
                  <a:pt x="180703" y="13701"/>
                </a:lnTo>
                <a:close/>
                <a:moveTo>
                  <a:pt x="202953" y="13701"/>
                </a:moveTo>
                <a:lnTo>
                  <a:pt x="197634" y="16771"/>
                </a:lnTo>
                <a:lnTo>
                  <a:pt x="192315" y="13701"/>
                </a:lnTo>
                <a:close/>
                <a:moveTo>
                  <a:pt x="214564" y="13701"/>
                </a:moveTo>
                <a:lnTo>
                  <a:pt x="209245" y="16771"/>
                </a:lnTo>
                <a:lnTo>
                  <a:pt x="203926" y="13701"/>
                </a:lnTo>
                <a:close/>
                <a:moveTo>
                  <a:pt x="226175" y="13701"/>
                </a:moveTo>
                <a:lnTo>
                  <a:pt x="220856" y="16771"/>
                </a:lnTo>
                <a:lnTo>
                  <a:pt x="215537" y="13701"/>
                </a:lnTo>
                <a:close/>
                <a:moveTo>
                  <a:pt x="237817" y="13701"/>
                </a:moveTo>
                <a:lnTo>
                  <a:pt x="232498" y="16771"/>
                </a:lnTo>
                <a:lnTo>
                  <a:pt x="227178" y="13701"/>
                </a:lnTo>
                <a:close/>
                <a:moveTo>
                  <a:pt x="249428" y="13701"/>
                </a:moveTo>
                <a:lnTo>
                  <a:pt x="244109" y="16771"/>
                </a:lnTo>
                <a:lnTo>
                  <a:pt x="238790" y="13701"/>
                </a:lnTo>
                <a:close/>
                <a:moveTo>
                  <a:pt x="261070" y="13701"/>
                </a:moveTo>
                <a:lnTo>
                  <a:pt x="255750" y="16771"/>
                </a:lnTo>
                <a:lnTo>
                  <a:pt x="250431" y="13701"/>
                </a:lnTo>
                <a:close/>
                <a:moveTo>
                  <a:pt x="272681" y="13701"/>
                </a:moveTo>
                <a:lnTo>
                  <a:pt x="267362" y="16771"/>
                </a:lnTo>
                <a:lnTo>
                  <a:pt x="262042" y="13701"/>
                </a:lnTo>
                <a:close/>
                <a:moveTo>
                  <a:pt x="284292" y="13701"/>
                </a:moveTo>
                <a:lnTo>
                  <a:pt x="278973" y="16771"/>
                </a:lnTo>
                <a:lnTo>
                  <a:pt x="273653" y="13701"/>
                </a:lnTo>
                <a:close/>
                <a:moveTo>
                  <a:pt x="17174" y="13944"/>
                </a:moveTo>
                <a:lnTo>
                  <a:pt x="11855" y="23124"/>
                </a:lnTo>
                <a:lnTo>
                  <a:pt x="11855" y="17014"/>
                </a:lnTo>
                <a:lnTo>
                  <a:pt x="17174" y="13944"/>
                </a:lnTo>
                <a:close/>
                <a:moveTo>
                  <a:pt x="28816" y="13884"/>
                </a:moveTo>
                <a:lnTo>
                  <a:pt x="23497" y="23124"/>
                </a:lnTo>
                <a:lnTo>
                  <a:pt x="23497" y="16984"/>
                </a:lnTo>
                <a:lnTo>
                  <a:pt x="28816" y="13884"/>
                </a:lnTo>
                <a:close/>
                <a:moveTo>
                  <a:pt x="40427" y="13884"/>
                </a:moveTo>
                <a:lnTo>
                  <a:pt x="35108" y="23124"/>
                </a:lnTo>
                <a:lnTo>
                  <a:pt x="35108" y="16984"/>
                </a:lnTo>
                <a:lnTo>
                  <a:pt x="40427" y="13884"/>
                </a:lnTo>
                <a:close/>
                <a:moveTo>
                  <a:pt x="52008" y="13884"/>
                </a:moveTo>
                <a:lnTo>
                  <a:pt x="46689" y="23124"/>
                </a:lnTo>
                <a:lnTo>
                  <a:pt x="46689" y="16984"/>
                </a:lnTo>
                <a:lnTo>
                  <a:pt x="52008" y="13884"/>
                </a:lnTo>
                <a:close/>
                <a:moveTo>
                  <a:pt x="63650" y="13884"/>
                </a:moveTo>
                <a:lnTo>
                  <a:pt x="58330" y="23124"/>
                </a:lnTo>
                <a:lnTo>
                  <a:pt x="58330" y="16984"/>
                </a:lnTo>
                <a:lnTo>
                  <a:pt x="63650" y="13884"/>
                </a:lnTo>
                <a:close/>
                <a:moveTo>
                  <a:pt x="75261" y="13884"/>
                </a:moveTo>
                <a:lnTo>
                  <a:pt x="69941" y="23124"/>
                </a:lnTo>
                <a:lnTo>
                  <a:pt x="69941" y="16984"/>
                </a:lnTo>
                <a:lnTo>
                  <a:pt x="75261" y="13884"/>
                </a:lnTo>
                <a:close/>
                <a:moveTo>
                  <a:pt x="86902" y="13884"/>
                </a:moveTo>
                <a:lnTo>
                  <a:pt x="81583" y="23124"/>
                </a:lnTo>
                <a:lnTo>
                  <a:pt x="81583" y="16984"/>
                </a:lnTo>
                <a:lnTo>
                  <a:pt x="86902" y="13884"/>
                </a:lnTo>
                <a:close/>
                <a:moveTo>
                  <a:pt x="98513" y="13884"/>
                </a:moveTo>
                <a:lnTo>
                  <a:pt x="93194" y="23124"/>
                </a:lnTo>
                <a:lnTo>
                  <a:pt x="93194" y="16984"/>
                </a:lnTo>
                <a:lnTo>
                  <a:pt x="98513" y="13884"/>
                </a:lnTo>
                <a:close/>
                <a:moveTo>
                  <a:pt x="110155" y="13884"/>
                </a:moveTo>
                <a:lnTo>
                  <a:pt x="104836" y="23124"/>
                </a:lnTo>
                <a:lnTo>
                  <a:pt x="104836" y="16984"/>
                </a:lnTo>
                <a:lnTo>
                  <a:pt x="110155" y="13884"/>
                </a:lnTo>
                <a:close/>
                <a:moveTo>
                  <a:pt x="121736" y="13884"/>
                </a:moveTo>
                <a:lnTo>
                  <a:pt x="116416" y="23124"/>
                </a:lnTo>
                <a:lnTo>
                  <a:pt x="116416" y="16984"/>
                </a:lnTo>
                <a:lnTo>
                  <a:pt x="121736" y="13884"/>
                </a:lnTo>
                <a:close/>
                <a:moveTo>
                  <a:pt x="133377" y="13884"/>
                </a:moveTo>
                <a:lnTo>
                  <a:pt x="128058" y="23124"/>
                </a:lnTo>
                <a:lnTo>
                  <a:pt x="128058" y="16984"/>
                </a:lnTo>
                <a:lnTo>
                  <a:pt x="133377" y="13884"/>
                </a:lnTo>
                <a:close/>
                <a:moveTo>
                  <a:pt x="144988" y="13884"/>
                </a:moveTo>
                <a:lnTo>
                  <a:pt x="139669" y="23124"/>
                </a:lnTo>
                <a:lnTo>
                  <a:pt x="139669" y="16984"/>
                </a:lnTo>
                <a:lnTo>
                  <a:pt x="144988" y="13884"/>
                </a:lnTo>
                <a:close/>
                <a:moveTo>
                  <a:pt x="156630" y="13884"/>
                </a:moveTo>
                <a:lnTo>
                  <a:pt x="151311" y="23124"/>
                </a:lnTo>
                <a:lnTo>
                  <a:pt x="151311" y="16984"/>
                </a:lnTo>
                <a:lnTo>
                  <a:pt x="156630" y="13884"/>
                </a:lnTo>
                <a:close/>
                <a:moveTo>
                  <a:pt x="168241" y="13884"/>
                </a:moveTo>
                <a:lnTo>
                  <a:pt x="162922" y="23124"/>
                </a:lnTo>
                <a:lnTo>
                  <a:pt x="162922" y="16984"/>
                </a:lnTo>
                <a:lnTo>
                  <a:pt x="168241" y="13884"/>
                </a:lnTo>
                <a:close/>
                <a:moveTo>
                  <a:pt x="179822" y="13884"/>
                </a:moveTo>
                <a:lnTo>
                  <a:pt x="174503" y="23124"/>
                </a:lnTo>
                <a:lnTo>
                  <a:pt x="174503" y="16984"/>
                </a:lnTo>
                <a:lnTo>
                  <a:pt x="179822" y="13884"/>
                </a:lnTo>
                <a:close/>
                <a:moveTo>
                  <a:pt x="191463" y="13884"/>
                </a:moveTo>
                <a:lnTo>
                  <a:pt x="186144" y="23124"/>
                </a:lnTo>
                <a:lnTo>
                  <a:pt x="186144" y="16984"/>
                </a:lnTo>
                <a:lnTo>
                  <a:pt x="191463" y="13884"/>
                </a:lnTo>
                <a:close/>
                <a:moveTo>
                  <a:pt x="203075" y="13884"/>
                </a:moveTo>
                <a:lnTo>
                  <a:pt x="197755" y="23124"/>
                </a:lnTo>
                <a:lnTo>
                  <a:pt x="197755" y="16984"/>
                </a:lnTo>
                <a:lnTo>
                  <a:pt x="203075" y="13884"/>
                </a:lnTo>
                <a:close/>
                <a:moveTo>
                  <a:pt x="214716" y="13884"/>
                </a:moveTo>
                <a:lnTo>
                  <a:pt x="209397" y="23124"/>
                </a:lnTo>
                <a:lnTo>
                  <a:pt x="209397" y="16984"/>
                </a:lnTo>
                <a:lnTo>
                  <a:pt x="214716" y="13884"/>
                </a:lnTo>
                <a:close/>
                <a:moveTo>
                  <a:pt x="226327" y="13884"/>
                </a:moveTo>
                <a:lnTo>
                  <a:pt x="221008" y="23124"/>
                </a:lnTo>
                <a:lnTo>
                  <a:pt x="221008" y="16984"/>
                </a:lnTo>
                <a:lnTo>
                  <a:pt x="226327" y="13884"/>
                </a:lnTo>
                <a:close/>
                <a:moveTo>
                  <a:pt x="237969" y="13884"/>
                </a:moveTo>
                <a:lnTo>
                  <a:pt x="232650" y="23124"/>
                </a:lnTo>
                <a:lnTo>
                  <a:pt x="232650" y="16984"/>
                </a:lnTo>
                <a:lnTo>
                  <a:pt x="237969" y="13884"/>
                </a:lnTo>
                <a:close/>
                <a:moveTo>
                  <a:pt x="249550" y="13884"/>
                </a:moveTo>
                <a:lnTo>
                  <a:pt x="244230" y="23124"/>
                </a:lnTo>
                <a:lnTo>
                  <a:pt x="244230" y="16984"/>
                </a:lnTo>
                <a:lnTo>
                  <a:pt x="249550" y="13884"/>
                </a:lnTo>
                <a:close/>
                <a:moveTo>
                  <a:pt x="261191" y="13884"/>
                </a:moveTo>
                <a:lnTo>
                  <a:pt x="255872" y="23124"/>
                </a:lnTo>
                <a:lnTo>
                  <a:pt x="255872" y="16984"/>
                </a:lnTo>
                <a:lnTo>
                  <a:pt x="261191" y="13884"/>
                </a:lnTo>
                <a:close/>
                <a:moveTo>
                  <a:pt x="272802" y="13944"/>
                </a:moveTo>
                <a:lnTo>
                  <a:pt x="267483" y="23124"/>
                </a:lnTo>
                <a:lnTo>
                  <a:pt x="267483" y="17014"/>
                </a:lnTo>
                <a:lnTo>
                  <a:pt x="272802" y="13944"/>
                </a:lnTo>
                <a:close/>
                <a:moveTo>
                  <a:pt x="284444" y="13944"/>
                </a:moveTo>
                <a:lnTo>
                  <a:pt x="279125" y="23124"/>
                </a:lnTo>
                <a:lnTo>
                  <a:pt x="279125" y="17014"/>
                </a:lnTo>
                <a:lnTo>
                  <a:pt x="284444" y="13944"/>
                </a:lnTo>
                <a:close/>
                <a:moveTo>
                  <a:pt x="6262" y="13975"/>
                </a:moveTo>
                <a:lnTo>
                  <a:pt x="11582" y="17014"/>
                </a:lnTo>
                <a:lnTo>
                  <a:pt x="11582" y="23154"/>
                </a:lnTo>
                <a:lnTo>
                  <a:pt x="6262" y="13975"/>
                </a:lnTo>
                <a:close/>
                <a:moveTo>
                  <a:pt x="17904" y="13975"/>
                </a:moveTo>
                <a:lnTo>
                  <a:pt x="23223" y="17014"/>
                </a:lnTo>
                <a:lnTo>
                  <a:pt x="23223" y="23154"/>
                </a:lnTo>
                <a:lnTo>
                  <a:pt x="17904" y="13975"/>
                </a:lnTo>
                <a:close/>
                <a:moveTo>
                  <a:pt x="29515" y="13975"/>
                </a:moveTo>
                <a:lnTo>
                  <a:pt x="34834" y="17014"/>
                </a:lnTo>
                <a:lnTo>
                  <a:pt x="34834" y="23154"/>
                </a:lnTo>
                <a:lnTo>
                  <a:pt x="29515" y="13975"/>
                </a:lnTo>
                <a:close/>
                <a:moveTo>
                  <a:pt x="41126" y="13975"/>
                </a:moveTo>
                <a:lnTo>
                  <a:pt x="46446" y="17014"/>
                </a:lnTo>
                <a:lnTo>
                  <a:pt x="46446" y="23154"/>
                </a:lnTo>
                <a:lnTo>
                  <a:pt x="41126" y="13975"/>
                </a:lnTo>
                <a:close/>
                <a:moveTo>
                  <a:pt x="52737" y="13975"/>
                </a:moveTo>
                <a:lnTo>
                  <a:pt x="58057" y="17014"/>
                </a:lnTo>
                <a:lnTo>
                  <a:pt x="58057" y="23154"/>
                </a:lnTo>
                <a:lnTo>
                  <a:pt x="52737" y="13975"/>
                </a:lnTo>
                <a:close/>
                <a:moveTo>
                  <a:pt x="64379" y="13975"/>
                </a:moveTo>
                <a:lnTo>
                  <a:pt x="69698" y="17014"/>
                </a:lnTo>
                <a:lnTo>
                  <a:pt x="69698" y="23154"/>
                </a:lnTo>
                <a:lnTo>
                  <a:pt x="64379" y="13975"/>
                </a:lnTo>
                <a:close/>
                <a:moveTo>
                  <a:pt x="75990" y="13975"/>
                </a:moveTo>
                <a:lnTo>
                  <a:pt x="81309" y="17014"/>
                </a:lnTo>
                <a:lnTo>
                  <a:pt x="81309" y="23154"/>
                </a:lnTo>
                <a:lnTo>
                  <a:pt x="75990" y="13975"/>
                </a:lnTo>
                <a:close/>
                <a:moveTo>
                  <a:pt x="87632" y="13975"/>
                </a:moveTo>
                <a:lnTo>
                  <a:pt x="92951" y="17014"/>
                </a:lnTo>
                <a:lnTo>
                  <a:pt x="92951" y="23154"/>
                </a:lnTo>
                <a:lnTo>
                  <a:pt x="87632" y="13975"/>
                </a:lnTo>
                <a:close/>
                <a:moveTo>
                  <a:pt x="99243" y="13975"/>
                </a:moveTo>
                <a:lnTo>
                  <a:pt x="104562" y="17014"/>
                </a:lnTo>
                <a:lnTo>
                  <a:pt x="104562" y="23154"/>
                </a:lnTo>
                <a:lnTo>
                  <a:pt x="99243" y="13975"/>
                </a:lnTo>
                <a:close/>
                <a:moveTo>
                  <a:pt x="110824" y="13975"/>
                </a:moveTo>
                <a:lnTo>
                  <a:pt x="116143" y="17014"/>
                </a:lnTo>
                <a:lnTo>
                  <a:pt x="116143" y="23154"/>
                </a:lnTo>
                <a:lnTo>
                  <a:pt x="110824" y="13975"/>
                </a:lnTo>
                <a:close/>
                <a:moveTo>
                  <a:pt x="122465" y="13975"/>
                </a:moveTo>
                <a:lnTo>
                  <a:pt x="127784" y="17014"/>
                </a:lnTo>
                <a:lnTo>
                  <a:pt x="127784" y="23154"/>
                </a:lnTo>
                <a:lnTo>
                  <a:pt x="122465" y="13975"/>
                </a:lnTo>
                <a:close/>
                <a:moveTo>
                  <a:pt x="134076" y="13975"/>
                </a:moveTo>
                <a:lnTo>
                  <a:pt x="139396" y="17014"/>
                </a:lnTo>
                <a:lnTo>
                  <a:pt x="139396" y="23154"/>
                </a:lnTo>
                <a:lnTo>
                  <a:pt x="134076" y="13975"/>
                </a:lnTo>
                <a:close/>
                <a:moveTo>
                  <a:pt x="145718" y="13975"/>
                </a:moveTo>
                <a:lnTo>
                  <a:pt x="151037" y="17014"/>
                </a:lnTo>
                <a:lnTo>
                  <a:pt x="151037" y="23154"/>
                </a:lnTo>
                <a:lnTo>
                  <a:pt x="145718" y="13975"/>
                </a:lnTo>
                <a:close/>
                <a:moveTo>
                  <a:pt x="157329" y="13975"/>
                </a:moveTo>
                <a:lnTo>
                  <a:pt x="162648" y="17014"/>
                </a:lnTo>
                <a:lnTo>
                  <a:pt x="162648" y="23154"/>
                </a:lnTo>
                <a:lnTo>
                  <a:pt x="157329" y="13975"/>
                </a:lnTo>
                <a:close/>
                <a:moveTo>
                  <a:pt x="168971" y="13975"/>
                </a:moveTo>
                <a:lnTo>
                  <a:pt x="174290" y="17014"/>
                </a:lnTo>
                <a:lnTo>
                  <a:pt x="174290" y="23154"/>
                </a:lnTo>
                <a:lnTo>
                  <a:pt x="168971" y="13975"/>
                </a:lnTo>
                <a:close/>
                <a:moveTo>
                  <a:pt x="180551" y="13975"/>
                </a:moveTo>
                <a:lnTo>
                  <a:pt x="185871" y="17014"/>
                </a:lnTo>
                <a:lnTo>
                  <a:pt x="185871" y="23154"/>
                </a:lnTo>
                <a:lnTo>
                  <a:pt x="180551" y="13975"/>
                </a:lnTo>
                <a:close/>
                <a:moveTo>
                  <a:pt x="192193" y="13975"/>
                </a:moveTo>
                <a:lnTo>
                  <a:pt x="197512" y="17014"/>
                </a:lnTo>
                <a:lnTo>
                  <a:pt x="197512" y="23154"/>
                </a:lnTo>
                <a:lnTo>
                  <a:pt x="192193" y="13975"/>
                </a:lnTo>
                <a:close/>
                <a:moveTo>
                  <a:pt x="203804" y="13975"/>
                </a:moveTo>
                <a:lnTo>
                  <a:pt x="209123" y="17014"/>
                </a:lnTo>
                <a:lnTo>
                  <a:pt x="209123" y="23154"/>
                </a:lnTo>
                <a:lnTo>
                  <a:pt x="203804" y="13975"/>
                </a:lnTo>
                <a:close/>
                <a:moveTo>
                  <a:pt x="215446" y="13975"/>
                </a:moveTo>
                <a:lnTo>
                  <a:pt x="220765" y="17014"/>
                </a:lnTo>
                <a:lnTo>
                  <a:pt x="220765" y="23154"/>
                </a:lnTo>
                <a:lnTo>
                  <a:pt x="215446" y="13975"/>
                </a:lnTo>
                <a:close/>
                <a:moveTo>
                  <a:pt x="227057" y="13975"/>
                </a:moveTo>
                <a:lnTo>
                  <a:pt x="232376" y="17014"/>
                </a:lnTo>
                <a:lnTo>
                  <a:pt x="232376" y="23154"/>
                </a:lnTo>
                <a:lnTo>
                  <a:pt x="227057" y="13975"/>
                </a:lnTo>
                <a:close/>
                <a:moveTo>
                  <a:pt x="238638" y="13975"/>
                </a:moveTo>
                <a:lnTo>
                  <a:pt x="243957" y="17014"/>
                </a:lnTo>
                <a:lnTo>
                  <a:pt x="243957" y="23154"/>
                </a:lnTo>
                <a:lnTo>
                  <a:pt x="238638" y="13975"/>
                </a:lnTo>
                <a:close/>
                <a:moveTo>
                  <a:pt x="250279" y="13975"/>
                </a:moveTo>
                <a:lnTo>
                  <a:pt x="255598" y="17014"/>
                </a:lnTo>
                <a:lnTo>
                  <a:pt x="255598" y="23154"/>
                </a:lnTo>
                <a:lnTo>
                  <a:pt x="250279" y="13975"/>
                </a:lnTo>
                <a:close/>
                <a:moveTo>
                  <a:pt x="261890" y="13944"/>
                </a:moveTo>
                <a:lnTo>
                  <a:pt x="267210" y="17014"/>
                </a:lnTo>
                <a:lnTo>
                  <a:pt x="267210" y="23154"/>
                </a:lnTo>
                <a:lnTo>
                  <a:pt x="261890" y="13944"/>
                </a:lnTo>
                <a:close/>
                <a:moveTo>
                  <a:pt x="273532" y="13944"/>
                </a:moveTo>
                <a:lnTo>
                  <a:pt x="278851" y="17014"/>
                </a:lnTo>
                <a:lnTo>
                  <a:pt x="278851" y="23154"/>
                </a:lnTo>
                <a:lnTo>
                  <a:pt x="273532" y="13944"/>
                </a:lnTo>
                <a:close/>
                <a:moveTo>
                  <a:pt x="250036" y="14066"/>
                </a:moveTo>
                <a:lnTo>
                  <a:pt x="255355" y="23245"/>
                </a:lnTo>
                <a:lnTo>
                  <a:pt x="252893" y="21847"/>
                </a:lnTo>
                <a:lnTo>
                  <a:pt x="250036" y="20206"/>
                </a:lnTo>
                <a:lnTo>
                  <a:pt x="250036" y="14066"/>
                </a:lnTo>
                <a:close/>
                <a:moveTo>
                  <a:pt x="273289" y="14066"/>
                </a:moveTo>
                <a:lnTo>
                  <a:pt x="278608" y="23245"/>
                </a:lnTo>
                <a:lnTo>
                  <a:pt x="276146" y="21847"/>
                </a:lnTo>
                <a:lnTo>
                  <a:pt x="273289" y="20206"/>
                </a:lnTo>
                <a:lnTo>
                  <a:pt x="273289" y="14066"/>
                </a:lnTo>
                <a:close/>
                <a:moveTo>
                  <a:pt x="17661" y="14036"/>
                </a:moveTo>
                <a:lnTo>
                  <a:pt x="22980" y="23245"/>
                </a:lnTo>
                <a:lnTo>
                  <a:pt x="20518" y="21786"/>
                </a:lnTo>
                <a:lnTo>
                  <a:pt x="17661" y="20206"/>
                </a:lnTo>
                <a:lnTo>
                  <a:pt x="17661" y="14036"/>
                </a:lnTo>
                <a:close/>
                <a:moveTo>
                  <a:pt x="29242" y="14066"/>
                </a:moveTo>
                <a:lnTo>
                  <a:pt x="34591" y="23245"/>
                </a:lnTo>
                <a:lnTo>
                  <a:pt x="32099" y="21847"/>
                </a:lnTo>
                <a:lnTo>
                  <a:pt x="29242" y="20206"/>
                </a:lnTo>
                <a:lnTo>
                  <a:pt x="29242" y="14066"/>
                </a:lnTo>
                <a:close/>
                <a:moveTo>
                  <a:pt x="40883" y="14066"/>
                </a:moveTo>
                <a:lnTo>
                  <a:pt x="46202" y="23245"/>
                </a:lnTo>
                <a:lnTo>
                  <a:pt x="43740" y="21847"/>
                </a:lnTo>
                <a:lnTo>
                  <a:pt x="40883" y="20206"/>
                </a:lnTo>
                <a:lnTo>
                  <a:pt x="40883" y="14066"/>
                </a:lnTo>
                <a:close/>
                <a:moveTo>
                  <a:pt x="52525" y="14066"/>
                </a:moveTo>
                <a:lnTo>
                  <a:pt x="57844" y="23245"/>
                </a:lnTo>
                <a:lnTo>
                  <a:pt x="55351" y="21847"/>
                </a:lnTo>
                <a:lnTo>
                  <a:pt x="52525" y="20206"/>
                </a:lnTo>
                <a:lnTo>
                  <a:pt x="52525" y="14066"/>
                </a:lnTo>
                <a:close/>
                <a:moveTo>
                  <a:pt x="64136" y="14066"/>
                </a:moveTo>
                <a:lnTo>
                  <a:pt x="69455" y="23245"/>
                </a:lnTo>
                <a:lnTo>
                  <a:pt x="66993" y="21847"/>
                </a:lnTo>
                <a:lnTo>
                  <a:pt x="64136" y="20206"/>
                </a:lnTo>
                <a:lnTo>
                  <a:pt x="64136" y="14066"/>
                </a:lnTo>
                <a:close/>
                <a:moveTo>
                  <a:pt x="75777" y="14066"/>
                </a:moveTo>
                <a:lnTo>
                  <a:pt x="81097" y="23245"/>
                </a:lnTo>
                <a:lnTo>
                  <a:pt x="78604" y="21847"/>
                </a:lnTo>
                <a:lnTo>
                  <a:pt x="75777" y="20206"/>
                </a:lnTo>
                <a:lnTo>
                  <a:pt x="75777" y="14066"/>
                </a:lnTo>
                <a:close/>
                <a:moveTo>
                  <a:pt x="87358" y="14066"/>
                </a:moveTo>
                <a:lnTo>
                  <a:pt x="92677" y="23245"/>
                </a:lnTo>
                <a:lnTo>
                  <a:pt x="90215" y="21847"/>
                </a:lnTo>
                <a:lnTo>
                  <a:pt x="87358" y="20206"/>
                </a:lnTo>
                <a:lnTo>
                  <a:pt x="87358" y="14066"/>
                </a:lnTo>
                <a:close/>
                <a:moveTo>
                  <a:pt x="98969" y="14066"/>
                </a:moveTo>
                <a:lnTo>
                  <a:pt x="104289" y="23245"/>
                </a:lnTo>
                <a:lnTo>
                  <a:pt x="101827" y="21847"/>
                </a:lnTo>
                <a:lnTo>
                  <a:pt x="98969" y="20206"/>
                </a:lnTo>
                <a:lnTo>
                  <a:pt x="98969" y="14066"/>
                </a:lnTo>
                <a:close/>
                <a:moveTo>
                  <a:pt x="110611" y="14066"/>
                </a:moveTo>
                <a:lnTo>
                  <a:pt x="115930" y="23245"/>
                </a:lnTo>
                <a:lnTo>
                  <a:pt x="113468" y="21847"/>
                </a:lnTo>
                <a:lnTo>
                  <a:pt x="110611" y="20206"/>
                </a:lnTo>
                <a:lnTo>
                  <a:pt x="110611" y="14066"/>
                </a:lnTo>
                <a:close/>
                <a:moveTo>
                  <a:pt x="122222" y="14066"/>
                </a:moveTo>
                <a:lnTo>
                  <a:pt x="127541" y="23245"/>
                </a:lnTo>
                <a:lnTo>
                  <a:pt x="125079" y="21847"/>
                </a:lnTo>
                <a:lnTo>
                  <a:pt x="122222" y="20206"/>
                </a:lnTo>
                <a:lnTo>
                  <a:pt x="122222" y="14066"/>
                </a:lnTo>
                <a:close/>
                <a:moveTo>
                  <a:pt x="133864" y="14066"/>
                </a:moveTo>
                <a:lnTo>
                  <a:pt x="139183" y="23245"/>
                </a:lnTo>
                <a:lnTo>
                  <a:pt x="136721" y="21847"/>
                </a:lnTo>
                <a:lnTo>
                  <a:pt x="133864" y="20206"/>
                </a:lnTo>
                <a:lnTo>
                  <a:pt x="133864" y="14066"/>
                </a:lnTo>
                <a:close/>
                <a:moveTo>
                  <a:pt x="145475" y="14066"/>
                </a:moveTo>
                <a:lnTo>
                  <a:pt x="150794" y="23245"/>
                </a:lnTo>
                <a:lnTo>
                  <a:pt x="148332" y="21847"/>
                </a:lnTo>
                <a:lnTo>
                  <a:pt x="145475" y="20206"/>
                </a:lnTo>
                <a:lnTo>
                  <a:pt x="145475" y="14066"/>
                </a:lnTo>
                <a:close/>
                <a:moveTo>
                  <a:pt x="157086" y="14066"/>
                </a:moveTo>
                <a:lnTo>
                  <a:pt x="162405" y="23245"/>
                </a:lnTo>
                <a:lnTo>
                  <a:pt x="159913" y="21847"/>
                </a:lnTo>
                <a:lnTo>
                  <a:pt x="157086" y="20206"/>
                </a:lnTo>
                <a:lnTo>
                  <a:pt x="157086" y="14066"/>
                </a:lnTo>
                <a:close/>
                <a:moveTo>
                  <a:pt x="168697" y="14066"/>
                </a:moveTo>
                <a:lnTo>
                  <a:pt x="174016" y="23245"/>
                </a:lnTo>
                <a:lnTo>
                  <a:pt x="171554" y="21847"/>
                </a:lnTo>
                <a:lnTo>
                  <a:pt x="168697" y="20206"/>
                </a:lnTo>
                <a:lnTo>
                  <a:pt x="168697" y="14066"/>
                </a:lnTo>
                <a:close/>
                <a:moveTo>
                  <a:pt x="180339" y="14066"/>
                </a:moveTo>
                <a:lnTo>
                  <a:pt x="185658" y="23245"/>
                </a:lnTo>
                <a:lnTo>
                  <a:pt x="183165" y="21847"/>
                </a:lnTo>
                <a:lnTo>
                  <a:pt x="180339" y="20206"/>
                </a:lnTo>
                <a:lnTo>
                  <a:pt x="180339" y="14066"/>
                </a:lnTo>
                <a:close/>
                <a:moveTo>
                  <a:pt x="191950" y="14066"/>
                </a:moveTo>
                <a:lnTo>
                  <a:pt x="197269" y="23245"/>
                </a:lnTo>
                <a:lnTo>
                  <a:pt x="194807" y="21847"/>
                </a:lnTo>
                <a:lnTo>
                  <a:pt x="191950" y="20206"/>
                </a:lnTo>
                <a:lnTo>
                  <a:pt x="191950" y="14066"/>
                </a:lnTo>
                <a:close/>
                <a:moveTo>
                  <a:pt x="203591" y="14066"/>
                </a:moveTo>
                <a:lnTo>
                  <a:pt x="208911" y="23245"/>
                </a:lnTo>
                <a:lnTo>
                  <a:pt x="206418" y="21847"/>
                </a:lnTo>
                <a:lnTo>
                  <a:pt x="203591" y="20206"/>
                </a:lnTo>
                <a:lnTo>
                  <a:pt x="203591" y="14066"/>
                </a:lnTo>
                <a:close/>
                <a:moveTo>
                  <a:pt x="215202" y="14066"/>
                </a:moveTo>
                <a:lnTo>
                  <a:pt x="220522" y="23245"/>
                </a:lnTo>
                <a:lnTo>
                  <a:pt x="218060" y="21847"/>
                </a:lnTo>
                <a:lnTo>
                  <a:pt x="215202" y="20206"/>
                </a:lnTo>
                <a:lnTo>
                  <a:pt x="215202" y="14066"/>
                </a:lnTo>
                <a:close/>
                <a:moveTo>
                  <a:pt x="226783" y="14066"/>
                </a:moveTo>
                <a:lnTo>
                  <a:pt x="232103" y="23245"/>
                </a:lnTo>
                <a:lnTo>
                  <a:pt x="229640" y="21847"/>
                </a:lnTo>
                <a:lnTo>
                  <a:pt x="226783" y="20206"/>
                </a:lnTo>
                <a:lnTo>
                  <a:pt x="226783" y="14066"/>
                </a:lnTo>
                <a:close/>
                <a:moveTo>
                  <a:pt x="238425" y="14066"/>
                </a:moveTo>
                <a:lnTo>
                  <a:pt x="243744" y="23245"/>
                </a:lnTo>
                <a:lnTo>
                  <a:pt x="241282" y="21847"/>
                </a:lnTo>
                <a:lnTo>
                  <a:pt x="238425" y="20206"/>
                </a:lnTo>
                <a:lnTo>
                  <a:pt x="238425" y="14066"/>
                </a:lnTo>
                <a:close/>
                <a:moveTo>
                  <a:pt x="261678" y="14066"/>
                </a:moveTo>
                <a:lnTo>
                  <a:pt x="266997" y="23245"/>
                </a:lnTo>
                <a:lnTo>
                  <a:pt x="264535" y="21847"/>
                </a:lnTo>
                <a:lnTo>
                  <a:pt x="261678" y="20206"/>
                </a:lnTo>
                <a:lnTo>
                  <a:pt x="261678" y="14066"/>
                </a:lnTo>
                <a:close/>
                <a:moveTo>
                  <a:pt x="29029" y="14096"/>
                </a:moveTo>
                <a:lnTo>
                  <a:pt x="29029" y="20206"/>
                </a:lnTo>
                <a:lnTo>
                  <a:pt x="26172" y="21847"/>
                </a:lnTo>
                <a:lnTo>
                  <a:pt x="23710" y="23276"/>
                </a:lnTo>
                <a:lnTo>
                  <a:pt x="23710" y="23276"/>
                </a:lnTo>
                <a:lnTo>
                  <a:pt x="29029" y="14096"/>
                </a:lnTo>
                <a:close/>
                <a:moveTo>
                  <a:pt x="75504" y="14096"/>
                </a:moveTo>
                <a:lnTo>
                  <a:pt x="75504" y="20206"/>
                </a:lnTo>
                <a:lnTo>
                  <a:pt x="72647" y="21847"/>
                </a:lnTo>
                <a:lnTo>
                  <a:pt x="70185" y="23276"/>
                </a:lnTo>
                <a:lnTo>
                  <a:pt x="75504" y="14096"/>
                </a:lnTo>
                <a:close/>
                <a:moveTo>
                  <a:pt x="110337" y="14096"/>
                </a:moveTo>
                <a:lnTo>
                  <a:pt x="110337" y="20206"/>
                </a:lnTo>
                <a:lnTo>
                  <a:pt x="107480" y="21847"/>
                </a:lnTo>
                <a:lnTo>
                  <a:pt x="105018" y="23276"/>
                </a:lnTo>
                <a:lnTo>
                  <a:pt x="110337" y="14096"/>
                </a:lnTo>
                <a:close/>
                <a:moveTo>
                  <a:pt x="63862" y="14096"/>
                </a:moveTo>
                <a:lnTo>
                  <a:pt x="63862" y="20206"/>
                </a:lnTo>
                <a:lnTo>
                  <a:pt x="61005" y="21847"/>
                </a:lnTo>
                <a:lnTo>
                  <a:pt x="58543" y="23276"/>
                </a:lnTo>
                <a:lnTo>
                  <a:pt x="63862" y="14096"/>
                </a:lnTo>
                <a:close/>
                <a:moveTo>
                  <a:pt x="98757" y="14096"/>
                </a:moveTo>
                <a:lnTo>
                  <a:pt x="98757" y="20206"/>
                </a:lnTo>
                <a:lnTo>
                  <a:pt x="95899" y="21847"/>
                </a:lnTo>
                <a:lnTo>
                  <a:pt x="93437" y="23276"/>
                </a:lnTo>
                <a:lnTo>
                  <a:pt x="98757" y="14096"/>
                </a:lnTo>
                <a:close/>
                <a:moveTo>
                  <a:pt x="145232" y="14096"/>
                </a:moveTo>
                <a:lnTo>
                  <a:pt x="145232" y="20206"/>
                </a:lnTo>
                <a:lnTo>
                  <a:pt x="142374" y="21847"/>
                </a:lnTo>
                <a:lnTo>
                  <a:pt x="139912" y="23276"/>
                </a:lnTo>
                <a:lnTo>
                  <a:pt x="145232" y="14096"/>
                </a:lnTo>
                <a:close/>
                <a:moveTo>
                  <a:pt x="156843" y="14096"/>
                </a:moveTo>
                <a:lnTo>
                  <a:pt x="156843" y="20206"/>
                </a:lnTo>
                <a:lnTo>
                  <a:pt x="153986" y="21847"/>
                </a:lnTo>
                <a:lnTo>
                  <a:pt x="151523" y="23276"/>
                </a:lnTo>
                <a:lnTo>
                  <a:pt x="156843" y="14096"/>
                </a:lnTo>
                <a:close/>
                <a:moveTo>
                  <a:pt x="180065" y="14096"/>
                </a:moveTo>
                <a:lnTo>
                  <a:pt x="180065" y="20206"/>
                </a:lnTo>
                <a:lnTo>
                  <a:pt x="177208" y="21847"/>
                </a:lnTo>
                <a:lnTo>
                  <a:pt x="174746" y="23276"/>
                </a:lnTo>
                <a:lnTo>
                  <a:pt x="180065" y="14096"/>
                </a:lnTo>
                <a:close/>
                <a:moveTo>
                  <a:pt x="191676" y="14096"/>
                </a:moveTo>
                <a:lnTo>
                  <a:pt x="191676" y="20206"/>
                </a:lnTo>
                <a:lnTo>
                  <a:pt x="188849" y="21847"/>
                </a:lnTo>
                <a:lnTo>
                  <a:pt x="186357" y="23276"/>
                </a:lnTo>
                <a:lnTo>
                  <a:pt x="191676" y="14096"/>
                </a:lnTo>
                <a:close/>
                <a:moveTo>
                  <a:pt x="203318" y="14096"/>
                </a:moveTo>
                <a:lnTo>
                  <a:pt x="203318" y="20206"/>
                </a:lnTo>
                <a:lnTo>
                  <a:pt x="200461" y="21847"/>
                </a:lnTo>
                <a:lnTo>
                  <a:pt x="197999" y="23276"/>
                </a:lnTo>
                <a:lnTo>
                  <a:pt x="203318" y="14096"/>
                </a:lnTo>
                <a:close/>
                <a:moveTo>
                  <a:pt x="214929" y="14096"/>
                </a:moveTo>
                <a:lnTo>
                  <a:pt x="214929" y="20206"/>
                </a:lnTo>
                <a:lnTo>
                  <a:pt x="212072" y="21847"/>
                </a:lnTo>
                <a:lnTo>
                  <a:pt x="209610" y="23276"/>
                </a:lnTo>
                <a:lnTo>
                  <a:pt x="214929" y="14096"/>
                </a:lnTo>
                <a:close/>
                <a:moveTo>
                  <a:pt x="226570" y="14096"/>
                </a:moveTo>
                <a:lnTo>
                  <a:pt x="226570" y="20206"/>
                </a:lnTo>
                <a:lnTo>
                  <a:pt x="223713" y="21847"/>
                </a:lnTo>
                <a:lnTo>
                  <a:pt x="221251" y="23276"/>
                </a:lnTo>
                <a:lnTo>
                  <a:pt x="226570" y="14096"/>
                </a:lnTo>
                <a:close/>
                <a:moveTo>
                  <a:pt x="238182" y="14096"/>
                </a:moveTo>
                <a:lnTo>
                  <a:pt x="238182" y="20206"/>
                </a:lnTo>
                <a:lnTo>
                  <a:pt x="235355" y="21847"/>
                </a:lnTo>
                <a:lnTo>
                  <a:pt x="232862" y="23276"/>
                </a:lnTo>
                <a:lnTo>
                  <a:pt x="238182" y="14096"/>
                </a:lnTo>
                <a:close/>
                <a:moveTo>
                  <a:pt x="249793" y="14096"/>
                </a:moveTo>
                <a:lnTo>
                  <a:pt x="249793" y="20206"/>
                </a:lnTo>
                <a:lnTo>
                  <a:pt x="246936" y="21847"/>
                </a:lnTo>
                <a:lnTo>
                  <a:pt x="244474" y="23276"/>
                </a:lnTo>
                <a:lnTo>
                  <a:pt x="249793" y="14096"/>
                </a:lnTo>
                <a:close/>
                <a:moveTo>
                  <a:pt x="273046" y="14096"/>
                </a:moveTo>
                <a:lnTo>
                  <a:pt x="273046" y="20236"/>
                </a:lnTo>
                <a:lnTo>
                  <a:pt x="270188" y="21878"/>
                </a:lnTo>
                <a:lnTo>
                  <a:pt x="267726" y="23276"/>
                </a:lnTo>
                <a:lnTo>
                  <a:pt x="273046" y="14096"/>
                </a:lnTo>
                <a:close/>
                <a:moveTo>
                  <a:pt x="6050" y="14066"/>
                </a:moveTo>
                <a:lnTo>
                  <a:pt x="11369" y="23276"/>
                </a:lnTo>
                <a:lnTo>
                  <a:pt x="8907" y="21847"/>
                </a:lnTo>
                <a:lnTo>
                  <a:pt x="6050" y="20206"/>
                </a:lnTo>
                <a:lnTo>
                  <a:pt x="6050" y="14066"/>
                </a:lnTo>
                <a:close/>
                <a:moveTo>
                  <a:pt x="17418" y="14036"/>
                </a:moveTo>
                <a:lnTo>
                  <a:pt x="17418" y="20206"/>
                </a:lnTo>
                <a:lnTo>
                  <a:pt x="14560" y="21847"/>
                </a:lnTo>
                <a:lnTo>
                  <a:pt x="12098" y="23276"/>
                </a:lnTo>
                <a:lnTo>
                  <a:pt x="17418" y="14036"/>
                </a:lnTo>
                <a:close/>
                <a:moveTo>
                  <a:pt x="40610" y="14096"/>
                </a:moveTo>
                <a:lnTo>
                  <a:pt x="40610" y="20206"/>
                </a:lnTo>
                <a:lnTo>
                  <a:pt x="37783" y="21847"/>
                </a:lnTo>
                <a:lnTo>
                  <a:pt x="35290" y="23276"/>
                </a:lnTo>
                <a:lnTo>
                  <a:pt x="40610" y="14096"/>
                </a:lnTo>
                <a:close/>
                <a:moveTo>
                  <a:pt x="52251" y="14096"/>
                </a:moveTo>
                <a:lnTo>
                  <a:pt x="52251" y="20206"/>
                </a:lnTo>
                <a:lnTo>
                  <a:pt x="49394" y="21847"/>
                </a:lnTo>
                <a:lnTo>
                  <a:pt x="46932" y="23276"/>
                </a:lnTo>
                <a:lnTo>
                  <a:pt x="52251" y="14096"/>
                </a:lnTo>
                <a:close/>
                <a:moveTo>
                  <a:pt x="87115" y="14096"/>
                </a:moveTo>
                <a:lnTo>
                  <a:pt x="87115" y="20206"/>
                </a:lnTo>
                <a:lnTo>
                  <a:pt x="84288" y="21847"/>
                </a:lnTo>
                <a:lnTo>
                  <a:pt x="81796" y="23276"/>
                </a:lnTo>
                <a:lnTo>
                  <a:pt x="87115" y="14096"/>
                </a:lnTo>
                <a:close/>
                <a:moveTo>
                  <a:pt x="121979" y="14096"/>
                </a:moveTo>
                <a:lnTo>
                  <a:pt x="121979" y="20206"/>
                </a:lnTo>
                <a:lnTo>
                  <a:pt x="119122" y="21847"/>
                </a:lnTo>
                <a:lnTo>
                  <a:pt x="116660" y="23276"/>
                </a:lnTo>
                <a:lnTo>
                  <a:pt x="121979" y="14096"/>
                </a:lnTo>
                <a:close/>
                <a:moveTo>
                  <a:pt x="133590" y="14096"/>
                </a:moveTo>
                <a:lnTo>
                  <a:pt x="133590" y="20206"/>
                </a:lnTo>
                <a:lnTo>
                  <a:pt x="130733" y="21847"/>
                </a:lnTo>
                <a:lnTo>
                  <a:pt x="128271" y="23276"/>
                </a:lnTo>
                <a:lnTo>
                  <a:pt x="133590" y="14096"/>
                </a:lnTo>
                <a:close/>
                <a:moveTo>
                  <a:pt x="168484" y="14096"/>
                </a:moveTo>
                <a:lnTo>
                  <a:pt x="168484" y="20206"/>
                </a:lnTo>
                <a:lnTo>
                  <a:pt x="165627" y="21847"/>
                </a:lnTo>
                <a:lnTo>
                  <a:pt x="163165" y="23276"/>
                </a:lnTo>
                <a:lnTo>
                  <a:pt x="168484" y="14096"/>
                </a:lnTo>
                <a:close/>
                <a:moveTo>
                  <a:pt x="261404" y="14096"/>
                </a:moveTo>
                <a:lnTo>
                  <a:pt x="261404" y="20206"/>
                </a:lnTo>
                <a:lnTo>
                  <a:pt x="258547" y="21847"/>
                </a:lnTo>
                <a:lnTo>
                  <a:pt x="256085" y="23276"/>
                </a:lnTo>
                <a:lnTo>
                  <a:pt x="261404" y="14096"/>
                </a:lnTo>
                <a:close/>
                <a:moveTo>
                  <a:pt x="284657" y="14096"/>
                </a:moveTo>
                <a:lnTo>
                  <a:pt x="284657" y="20236"/>
                </a:lnTo>
                <a:lnTo>
                  <a:pt x="279337" y="23276"/>
                </a:lnTo>
                <a:lnTo>
                  <a:pt x="284657" y="14096"/>
                </a:lnTo>
                <a:close/>
                <a:moveTo>
                  <a:pt x="5898" y="20419"/>
                </a:moveTo>
                <a:lnTo>
                  <a:pt x="8755" y="22060"/>
                </a:lnTo>
                <a:lnTo>
                  <a:pt x="11217" y="23519"/>
                </a:lnTo>
                <a:lnTo>
                  <a:pt x="578" y="23519"/>
                </a:lnTo>
                <a:lnTo>
                  <a:pt x="5898" y="20419"/>
                </a:lnTo>
                <a:close/>
                <a:moveTo>
                  <a:pt x="17509" y="20419"/>
                </a:moveTo>
                <a:lnTo>
                  <a:pt x="20366" y="22060"/>
                </a:lnTo>
                <a:lnTo>
                  <a:pt x="22828" y="23519"/>
                </a:lnTo>
                <a:lnTo>
                  <a:pt x="12190" y="23519"/>
                </a:lnTo>
                <a:lnTo>
                  <a:pt x="14682" y="22060"/>
                </a:lnTo>
                <a:lnTo>
                  <a:pt x="17509" y="20419"/>
                </a:lnTo>
                <a:close/>
                <a:moveTo>
                  <a:pt x="29150" y="20419"/>
                </a:moveTo>
                <a:lnTo>
                  <a:pt x="32008" y="22060"/>
                </a:lnTo>
                <a:lnTo>
                  <a:pt x="34470" y="23519"/>
                </a:lnTo>
                <a:lnTo>
                  <a:pt x="23831" y="23519"/>
                </a:lnTo>
                <a:lnTo>
                  <a:pt x="26293" y="22060"/>
                </a:lnTo>
                <a:lnTo>
                  <a:pt x="29150" y="20419"/>
                </a:lnTo>
                <a:close/>
                <a:moveTo>
                  <a:pt x="40762" y="20419"/>
                </a:moveTo>
                <a:lnTo>
                  <a:pt x="43619" y="22060"/>
                </a:lnTo>
                <a:lnTo>
                  <a:pt x="46081" y="23519"/>
                </a:lnTo>
                <a:lnTo>
                  <a:pt x="35442" y="23519"/>
                </a:lnTo>
                <a:lnTo>
                  <a:pt x="37935" y="22060"/>
                </a:lnTo>
                <a:lnTo>
                  <a:pt x="40762" y="20419"/>
                </a:lnTo>
                <a:close/>
                <a:moveTo>
                  <a:pt x="52403" y="20419"/>
                </a:moveTo>
                <a:lnTo>
                  <a:pt x="55260" y="22060"/>
                </a:lnTo>
                <a:lnTo>
                  <a:pt x="57722" y="23519"/>
                </a:lnTo>
                <a:lnTo>
                  <a:pt x="47084" y="23519"/>
                </a:lnTo>
                <a:lnTo>
                  <a:pt x="49546" y="22060"/>
                </a:lnTo>
                <a:lnTo>
                  <a:pt x="52403" y="20419"/>
                </a:lnTo>
                <a:close/>
                <a:moveTo>
                  <a:pt x="64014" y="20419"/>
                </a:moveTo>
                <a:lnTo>
                  <a:pt x="66871" y="22060"/>
                </a:lnTo>
                <a:lnTo>
                  <a:pt x="69334" y="23519"/>
                </a:lnTo>
                <a:lnTo>
                  <a:pt x="58695" y="23519"/>
                </a:lnTo>
                <a:lnTo>
                  <a:pt x="61187" y="22060"/>
                </a:lnTo>
                <a:lnTo>
                  <a:pt x="64014" y="20419"/>
                </a:lnTo>
                <a:close/>
                <a:moveTo>
                  <a:pt x="75625" y="20419"/>
                </a:moveTo>
                <a:lnTo>
                  <a:pt x="78452" y="22060"/>
                </a:lnTo>
                <a:lnTo>
                  <a:pt x="80945" y="23519"/>
                </a:lnTo>
                <a:lnTo>
                  <a:pt x="70306" y="23519"/>
                </a:lnTo>
                <a:lnTo>
                  <a:pt x="72768" y="22060"/>
                </a:lnTo>
                <a:lnTo>
                  <a:pt x="75625" y="20419"/>
                </a:lnTo>
                <a:close/>
                <a:moveTo>
                  <a:pt x="87237" y="20419"/>
                </a:moveTo>
                <a:lnTo>
                  <a:pt x="90094" y="22060"/>
                </a:lnTo>
                <a:lnTo>
                  <a:pt x="92556" y="23519"/>
                </a:lnTo>
                <a:lnTo>
                  <a:pt x="81917" y="23519"/>
                </a:lnTo>
                <a:lnTo>
                  <a:pt x="84379" y="22060"/>
                </a:lnTo>
                <a:lnTo>
                  <a:pt x="87237" y="20419"/>
                </a:lnTo>
                <a:close/>
                <a:moveTo>
                  <a:pt x="98878" y="20419"/>
                </a:moveTo>
                <a:lnTo>
                  <a:pt x="101705" y="22060"/>
                </a:lnTo>
                <a:lnTo>
                  <a:pt x="104197" y="23519"/>
                </a:lnTo>
                <a:lnTo>
                  <a:pt x="93559" y="23519"/>
                </a:lnTo>
                <a:lnTo>
                  <a:pt x="96021" y="22060"/>
                </a:lnTo>
                <a:lnTo>
                  <a:pt x="98878" y="20419"/>
                </a:lnTo>
                <a:close/>
                <a:moveTo>
                  <a:pt x="110489" y="20419"/>
                </a:moveTo>
                <a:lnTo>
                  <a:pt x="113346" y="22060"/>
                </a:lnTo>
                <a:lnTo>
                  <a:pt x="115809" y="23519"/>
                </a:lnTo>
                <a:lnTo>
                  <a:pt x="105170" y="23519"/>
                </a:lnTo>
                <a:lnTo>
                  <a:pt x="107632" y="22060"/>
                </a:lnTo>
                <a:lnTo>
                  <a:pt x="110489" y="20419"/>
                </a:lnTo>
                <a:close/>
                <a:moveTo>
                  <a:pt x="122131" y="20419"/>
                </a:moveTo>
                <a:lnTo>
                  <a:pt x="124958" y="22060"/>
                </a:lnTo>
                <a:lnTo>
                  <a:pt x="127450" y="23519"/>
                </a:lnTo>
                <a:lnTo>
                  <a:pt x="116812" y="23519"/>
                </a:lnTo>
                <a:lnTo>
                  <a:pt x="119274" y="22060"/>
                </a:lnTo>
                <a:lnTo>
                  <a:pt x="122131" y="20419"/>
                </a:lnTo>
                <a:close/>
                <a:moveTo>
                  <a:pt x="133742" y="20419"/>
                </a:moveTo>
                <a:lnTo>
                  <a:pt x="136599" y="22060"/>
                </a:lnTo>
                <a:lnTo>
                  <a:pt x="139061" y="23519"/>
                </a:lnTo>
                <a:lnTo>
                  <a:pt x="128423" y="23519"/>
                </a:lnTo>
                <a:lnTo>
                  <a:pt x="130885" y="22060"/>
                </a:lnTo>
                <a:lnTo>
                  <a:pt x="133742" y="20419"/>
                </a:lnTo>
                <a:close/>
                <a:moveTo>
                  <a:pt x="145323" y="20419"/>
                </a:moveTo>
                <a:lnTo>
                  <a:pt x="148180" y="22060"/>
                </a:lnTo>
                <a:lnTo>
                  <a:pt x="150642" y="23519"/>
                </a:lnTo>
                <a:lnTo>
                  <a:pt x="140004" y="23519"/>
                </a:lnTo>
                <a:lnTo>
                  <a:pt x="142496" y="22060"/>
                </a:lnTo>
                <a:lnTo>
                  <a:pt x="145323" y="20419"/>
                </a:lnTo>
                <a:close/>
                <a:moveTo>
                  <a:pt x="156964" y="20419"/>
                </a:moveTo>
                <a:lnTo>
                  <a:pt x="159822" y="22060"/>
                </a:lnTo>
                <a:lnTo>
                  <a:pt x="162284" y="23519"/>
                </a:lnTo>
                <a:lnTo>
                  <a:pt x="151645" y="23519"/>
                </a:lnTo>
                <a:lnTo>
                  <a:pt x="154107" y="22060"/>
                </a:lnTo>
                <a:lnTo>
                  <a:pt x="156964" y="20419"/>
                </a:lnTo>
                <a:close/>
                <a:moveTo>
                  <a:pt x="168575" y="20419"/>
                </a:moveTo>
                <a:lnTo>
                  <a:pt x="171433" y="22060"/>
                </a:lnTo>
                <a:lnTo>
                  <a:pt x="173895" y="23519"/>
                </a:lnTo>
                <a:lnTo>
                  <a:pt x="163256" y="23519"/>
                </a:lnTo>
                <a:lnTo>
                  <a:pt x="165749" y="22060"/>
                </a:lnTo>
                <a:lnTo>
                  <a:pt x="168575" y="20419"/>
                </a:lnTo>
                <a:close/>
                <a:moveTo>
                  <a:pt x="180217" y="20419"/>
                </a:moveTo>
                <a:lnTo>
                  <a:pt x="183074" y="22060"/>
                </a:lnTo>
                <a:lnTo>
                  <a:pt x="185536" y="23519"/>
                </a:lnTo>
                <a:lnTo>
                  <a:pt x="174898" y="23519"/>
                </a:lnTo>
                <a:lnTo>
                  <a:pt x="177360" y="22060"/>
                </a:lnTo>
                <a:lnTo>
                  <a:pt x="180217" y="20419"/>
                </a:lnTo>
                <a:close/>
                <a:moveTo>
                  <a:pt x="191828" y="20419"/>
                </a:moveTo>
                <a:lnTo>
                  <a:pt x="194685" y="22060"/>
                </a:lnTo>
                <a:lnTo>
                  <a:pt x="197147" y="23519"/>
                </a:lnTo>
                <a:lnTo>
                  <a:pt x="186509" y="23519"/>
                </a:lnTo>
                <a:lnTo>
                  <a:pt x="189001" y="22060"/>
                </a:lnTo>
                <a:lnTo>
                  <a:pt x="191828" y="20419"/>
                </a:lnTo>
                <a:close/>
                <a:moveTo>
                  <a:pt x="203470" y="20419"/>
                </a:moveTo>
                <a:lnTo>
                  <a:pt x="206327" y="22060"/>
                </a:lnTo>
                <a:lnTo>
                  <a:pt x="208789" y="23519"/>
                </a:lnTo>
                <a:lnTo>
                  <a:pt x="198151" y="23519"/>
                </a:lnTo>
                <a:lnTo>
                  <a:pt x="200613" y="22060"/>
                </a:lnTo>
                <a:lnTo>
                  <a:pt x="203470" y="20419"/>
                </a:lnTo>
                <a:close/>
                <a:moveTo>
                  <a:pt x="215051" y="20419"/>
                </a:moveTo>
                <a:lnTo>
                  <a:pt x="217908" y="22060"/>
                </a:lnTo>
                <a:lnTo>
                  <a:pt x="220370" y="23519"/>
                </a:lnTo>
                <a:lnTo>
                  <a:pt x="209731" y="23519"/>
                </a:lnTo>
                <a:lnTo>
                  <a:pt x="212193" y="22060"/>
                </a:lnTo>
                <a:lnTo>
                  <a:pt x="215051" y="20419"/>
                </a:lnTo>
                <a:close/>
                <a:moveTo>
                  <a:pt x="226692" y="20419"/>
                </a:moveTo>
                <a:lnTo>
                  <a:pt x="229519" y="22060"/>
                </a:lnTo>
                <a:lnTo>
                  <a:pt x="232011" y="23519"/>
                </a:lnTo>
                <a:lnTo>
                  <a:pt x="221373" y="23519"/>
                </a:lnTo>
                <a:lnTo>
                  <a:pt x="223835" y="22060"/>
                </a:lnTo>
                <a:lnTo>
                  <a:pt x="226692" y="20419"/>
                </a:lnTo>
                <a:close/>
                <a:moveTo>
                  <a:pt x="238303" y="20419"/>
                </a:moveTo>
                <a:lnTo>
                  <a:pt x="241160" y="22060"/>
                </a:lnTo>
                <a:lnTo>
                  <a:pt x="243622" y="23519"/>
                </a:lnTo>
                <a:lnTo>
                  <a:pt x="232984" y="23519"/>
                </a:lnTo>
                <a:lnTo>
                  <a:pt x="235446" y="22060"/>
                </a:lnTo>
                <a:lnTo>
                  <a:pt x="238303" y="20419"/>
                </a:lnTo>
                <a:close/>
                <a:moveTo>
                  <a:pt x="249945" y="20419"/>
                </a:moveTo>
                <a:lnTo>
                  <a:pt x="252772" y="22060"/>
                </a:lnTo>
                <a:lnTo>
                  <a:pt x="255264" y="23519"/>
                </a:lnTo>
                <a:lnTo>
                  <a:pt x="244626" y="23519"/>
                </a:lnTo>
                <a:lnTo>
                  <a:pt x="247088" y="22060"/>
                </a:lnTo>
                <a:lnTo>
                  <a:pt x="249945" y="20419"/>
                </a:lnTo>
                <a:close/>
                <a:moveTo>
                  <a:pt x="261556" y="20419"/>
                </a:moveTo>
                <a:lnTo>
                  <a:pt x="264413" y="22060"/>
                </a:lnTo>
                <a:lnTo>
                  <a:pt x="266875" y="23519"/>
                </a:lnTo>
                <a:lnTo>
                  <a:pt x="256237" y="23519"/>
                </a:lnTo>
                <a:lnTo>
                  <a:pt x="258699" y="22060"/>
                </a:lnTo>
                <a:lnTo>
                  <a:pt x="261556" y="20419"/>
                </a:lnTo>
                <a:close/>
                <a:moveTo>
                  <a:pt x="273198" y="20419"/>
                </a:moveTo>
                <a:lnTo>
                  <a:pt x="276024" y="22060"/>
                </a:lnTo>
                <a:lnTo>
                  <a:pt x="278517" y="23519"/>
                </a:lnTo>
                <a:lnTo>
                  <a:pt x="267878" y="23519"/>
                </a:lnTo>
                <a:lnTo>
                  <a:pt x="270340" y="22060"/>
                </a:lnTo>
                <a:lnTo>
                  <a:pt x="273198" y="20419"/>
                </a:lnTo>
                <a:close/>
                <a:moveTo>
                  <a:pt x="11217" y="23793"/>
                </a:moveTo>
                <a:lnTo>
                  <a:pt x="5898" y="26862"/>
                </a:lnTo>
                <a:lnTo>
                  <a:pt x="578" y="23793"/>
                </a:lnTo>
                <a:close/>
                <a:moveTo>
                  <a:pt x="22828" y="23793"/>
                </a:moveTo>
                <a:lnTo>
                  <a:pt x="17509" y="26862"/>
                </a:lnTo>
                <a:lnTo>
                  <a:pt x="12190" y="23793"/>
                </a:lnTo>
                <a:close/>
                <a:moveTo>
                  <a:pt x="34470" y="23793"/>
                </a:moveTo>
                <a:lnTo>
                  <a:pt x="29150" y="26862"/>
                </a:lnTo>
                <a:lnTo>
                  <a:pt x="23831" y="23793"/>
                </a:lnTo>
                <a:close/>
                <a:moveTo>
                  <a:pt x="46081" y="23793"/>
                </a:moveTo>
                <a:lnTo>
                  <a:pt x="40762" y="26862"/>
                </a:lnTo>
                <a:lnTo>
                  <a:pt x="35442" y="23793"/>
                </a:lnTo>
                <a:close/>
                <a:moveTo>
                  <a:pt x="57722" y="23793"/>
                </a:moveTo>
                <a:lnTo>
                  <a:pt x="52403" y="26862"/>
                </a:lnTo>
                <a:lnTo>
                  <a:pt x="47084" y="23793"/>
                </a:lnTo>
                <a:close/>
                <a:moveTo>
                  <a:pt x="69334" y="23793"/>
                </a:moveTo>
                <a:lnTo>
                  <a:pt x="64014" y="26862"/>
                </a:lnTo>
                <a:lnTo>
                  <a:pt x="58695" y="23793"/>
                </a:lnTo>
                <a:close/>
                <a:moveTo>
                  <a:pt x="80945" y="23793"/>
                </a:moveTo>
                <a:lnTo>
                  <a:pt x="75625" y="26862"/>
                </a:lnTo>
                <a:lnTo>
                  <a:pt x="70306" y="23793"/>
                </a:lnTo>
                <a:close/>
                <a:moveTo>
                  <a:pt x="92556" y="23793"/>
                </a:moveTo>
                <a:lnTo>
                  <a:pt x="87237" y="26862"/>
                </a:lnTo>
                <a:lnTo>
                  <a:pt x="81917" y="23793"/>
                </a:lnTo>
                <a:close/>
                <a:moveTo>
                  <a:pt x="104197" y="23793"/>
                </a:moveTo>
                <a:lnTo>
                  <a:pt x="98878" y="26862"/>
                </a:lnTo>
                <a:lnTo>
                  <a:pt x="93559" y="23793"/>
                </a:lnTo>
                <a:close/>
                <a:moveTo>
                  <a:pt x="115809" y="23793"/>
                </a:moveTo>
                <a:lnTo>
                  <a:pt x="110489" y="26862"/>
                </a:lnTo>
                <a:lnTo>
                  <a:pt x="105170" y="23793"/>
                </a:lnTo>
                <a:close/>
                <a:moveTo>
                  <a:pt x="127450" y="23793"/>
                </a:moveTo>
                <a:lnTo>
                  <a:pt x="122131" y="26862"/>
                </a:lnTo>
                <a:lnTo>
                  <a:pt x="116812" y="23793"/>
                </a:lnTo>
                <a:close/>
                <a:moveTo>
                  <a:pt x="139061" y="23793"/>
                </a:moveTo>
                <a:lnTo>
                  <a:pt x="133742" y="26862"/>
                </a:lnTo>
                <a:lnTo>
                  <a:pt x="128423" y="23793"/>
                </a:lnTo>
                <a:close/>
                <a:moveTo>
                  <a:pt x="150642" y="23793"/>
                </a:moveTo>
                <a:lnTo>
                  <a:pt x="145323" y="26862"/>
                </a:lnTo>
                <a:lnTo>
                  <a:pt x="140004" y="23793"/>
                </a:lnTo>
                <a:close/>
                <a:moveTo>
                  <a:pt x="162284" y="23793"/>
                </a:moveTo>
                <a:lnTo>
                  <a:pt x="156964" y="26862"/>
                </a:lnTo>
                <a:lnTo>
                  <a:pt x="151645" y="23793"/>
                </a:lnTo>
                <a:close/>
                <a:moveTo>
                  <a:pt x="173895" y="23793"/>
                </a:moveTo>
                <a:lnTo>
                  <a:pt x="168575" y="26862"/>
                </a:lnTo>
                <a:lnTo>
                  <a:pt x="163256" y="23793"/>
                </a:lnTo>
                <a:close/>
                <a:moveTo>
                  <a:pt x="185536" y="23793"/>
                </a:moveTo>
                <a:lnTo>
                  <a:pt x="180217" y="26862"/>
                </a:lnTo>
                <a:lnTo>
                  <a:pt x="174898" y="23793"/>
                </a:lnTo>
                <a:close/>
                <a:moveTo>
                  <a:pt x="197147" y="23793"/>
                </a:moveTo>
                <a:lnTo>
                  <a:pt x="191828" y="26862"/>
                </a:lnTo>
                <a:lnTo>
                  <a:pt x="186509" y="23793"/>
                </a:lnTo>
                <a:close/>
                <a:moveTo>
                  <a:pt x="208789" y="23793"/>
                </a:moveTo>
                <a:lnTo>
                  <a:pt x="203470" y="26862"/>
                </a:lnTo>
                <a:lnTo>
                  <a:pt x="198151" y="23793"/>
                </a:lnTo>
                <a:close/>
                <a:moveTo>
                  <a:pt x="220370" y="23793"/>
                </a:moveTo>
                <a:lnTo>
                  <a:pt x="215051" y="26862"/>
                </a:lnTo>
                <a:lnTo>
                  <a:pt x="209731" y="23793"/>
                </a:lnTo>
                <a:close/>
                <a:moveTo>
                  <a:pt x="232011" y="23793"/>
                </a:moveTo>
                <a:lnTo>
                  <a:pt x="226692" y="26862"/>
                </a:lnTo>
                <a:lnTo>
                  <a:pt x="221373" y="23793"/>
                </a:lnTo>
                <a:close/>
                <a:moveTo>
                  <a:pt x="243622" y="23793"/>
                </a:moveTo>
                <a:lnTo>
                  <a:pt x="238303" y="26862"/>
                </a:lnTo>
                <a:lnTo>
                  <a:pt x="232984" y="23793"/>
                </a:lnTo>
                <a:close/>
                <a:moveTo>
                  <a:pt x="255264" y="23793"/>
                </a:moveTo>
                <a:lnTo>
                  <a:pt x="249945" y="26862"/>
                </a:lnTo>
                <a:lnTo>
                  <a:pt x="244626" y="23793"/>
                </a:lnTo>
                <a:close/>
                <a:moveTo>
                  <a:pt x="266875" y="23793"/>
                </a:moveTo>
                <a:lnTo>
                  <a:pt x="261556" y="26862"/>
                </a:lnTo>
                <a:lnTo>
                  <a:pt x="256237" y="23793"/>
                </a:lnTo>
                <a:close/>
                <a:moveTo>
                  <a:pt x="278517" y="23793"/>
                </a:moveTo>
                <a:lnTo>
                  <a:pt x="273198" y="26862"/>
                </a:lnTo>
                <a:lnTo>
                  <a:pt x="267878" y="23793"/>
                </a:lnTo>
                <a:close/>
                <a:moveTo>
                  <a:pt x="457" y="24005"/>
                </a:moveTo>
                <a:lnTo>
                  <a:pt x="5776" y="27075"/>
                </a:lnTo>
                <a:lnTo>
                  <a:pt x="5776" y="33215"/>
                </a:lnTo>
                <a:lnTo>
                  <a:pt x="457" y="24005"/>
                </a:lnTo>
                <a:close/>
                <a:moveTo>
                  <a:pt x="11369" y="24005"/>
                </a:moveTo>
                <a:lnTo>
                  <a:pt x="6050" y="33215"/>
                </a:lnTo>
                <a:lnTo>
                  <a:pt x="6050" y="27075"/>
                </a:lnTo>
                <a:lnTo>
                  <a:pt x="11369" y="24005"/>
                </a:lnTo>
                <a:close/>
                <a:moveTo>
                  <a:pt x="12098" y="24005"/>
                </a:moveTo>
                <a:lnTo>
                  <a:pt x="17418" y="27075"/>
                </a:lnTo>
                <a:lnTo>
                  <a:pt x="17418" y="33215"/>
                </a:lnTo>
                <a:lnTo>
                  <a:pt x="12098" y="24005"/>
                </a:lnTo>
                <a:close/>
                <a:moveTo>
                  <a:pt x="22980" y="23975"/>
                </a:moveTo>
                <a:lnTo>
                  <a:pt x="17661" y="33215"/>
                </a:lnTo>
                <a:lnTo>
                  <a:pt x="17661" y="27045"/>
                </a:lnTo>
                <a:lnTo>
                  <a:pt x="22980" y="23975"/>
                </a:lnTo>
                <a:close/>
                <a:moveTo>
                  <a:pt x="23710" y="24005"/>
                </a:moveTo>
                <a:lnTo>
                  <a:pt x="29029" y="27075"/>
                </a:lnTo>
                <a:lnTo>
                  <a:pt x="29029" y="33215"/>
                </a:lnTo>
                <a:lnTo>
                  <a:pt x="23710" y="24005"/>
                </a:lnTo>
                <a:close/>
                <a:moveTo>
                  <a:pt x="34622" y="23975"/>
                </a:moveTo>
                <a:lnTo>
                  <a:pt x="29302" y="33215"/>
                </a:lnTo>
                <a:lnTo>
                  <a:pt x="29302" y="27045"/>
                </a:lnTo>
                <a:lnTo>
                  <a:pt x="34622" y="23975"/>
                </a:lnTo>
                <a:close/>
                <a:moveTo>
                  <a:pt x="35290" y="24005"/>
                </a:moveTo>
                <a:lnTo>
                  <a:pt x="40610" y="27075"/>
                </a:lnTo>
                <a:lnTo>
                  <a:pt x="40610" y="33215"/>
                </a:lnTo>
                <a:lnTo>
                  <a:pt x="35290" y="24005"/>
                </a:lnTo>
                <a:close/>
                <a:moveTo>
                  <a:pt x="46202" y="23975"/>
                </a:moveTo>
                <a:lnTo>
                  <a:pt x="40883" y="33215"/>
                </a:lnTo>
                <a:lnTo>
                  <a:pt x="40883" y="27045"/>
                </a:lnTo>
                <a:lnTo>
                  <a:pt x="46202" y="23975"/>
                </a:lnTo>
                <a:close/>
                <a:moveTo>
                  <a:pt x="46932" y="24005"/>
                </a:moveTo>
                <a:lnTo>
                  <a:pt x="52251" y="27075"/>
                </a:lnTo>
                <a:lnTo>
                  <a:pt x="52251" y="33215"/>
                </a:lnTo>
                <a:lnTo>
                  <a:pt x="46932" y="24005"/>
                </a:lnTo>
                <a:close/>
                <a:moveTo>
                  <a:pt x="57844" y="23975"/>
                </a:moveTo>
                <a:lnTo>
                  <a:pt x="52525" y="33215"/>
                </a:lnTo>
                <a:lnTo>
                  <a:pt x="52525" y="27045"/>
                </a:lnTo>
                <a:lnTo>
                  <a:pt x="57844" y="23975"/>
                </a:lnTo>
                <a:close/>
                <a:moveTo>
                  <a:pt x="58543" y="24005"/>
                </a:moveTo>
                <a:lnTo>
                  <a:pt x="63862" y="27075"/>
                </a:lnTo>
                <a:lnTo>
                  <a:pt x="63862" y="33215"/>
                </a:lnTo>
                <a:lnTo>
                  <a:pt x="58543" y="24005"/>
                </a:lnTo>
                <a:close/>
                <a:moveTo>
                  <a:pt x="69455" y="23975"/>
                </a:moveTo>
                <a:lnTo>
                  <a:pt x="64136" y="33215"/>
                </a:lnTo>
                <a:lnTo>
                  <a:pt x="64136" y="27045"/>
                </a:lnTo>
                <a:lnTo>
                  <a:pt x="69455" y="23975"/>
                </a:lnTo>
                <a:close/>
                <a:moveTo>
                  <a:pt x="70185" y="24005"/>
                </a:moveTo>
                <a:lnTo>
                  <a:pt x="75504" y="27075"/>
                </a:lnTo>
                <a:lnTo>
                  <a:pt x="75504" y="33215"/>
                </a:lnTo>
                <a:lnTo>
                  <a:pt x="70185" y="24005"/>
                </a:lnTo>
                <a:close/>
                <a:moveTo>
                  <a:pt x="81097" y="23975"/>
                </a:moveTo>
                <a:lnTo>
                  <a:pt x="75777" y="33215"/>
                </a:lnTo>
                <a:lnTo>
                  <a:pt x="75777" y="27045"/>
                </a:lnTo>
                <a:lnTo>
                  <a:pt x="81097" y="23975"/>
                </a:lnTo>
                <a:close/>
                <a:moveTo>
                  <a:pt x="81796" y="24005"/>
                </a:moveTo>
                <a:lnTo>
                  <a:pt x="87115" y="27075"/>
                </a:lnTo>
                <a:lnTo>
                  <a:pt x="87115" y="33215"/>
                </a:lnTo>
                <a:lnTo>
                  <a:pt x="81796" y="24005"/>
                </a:lnTo>
                <a:close/>
                <a:moveTo>
                  <a:pt x="92708" y="23975"/>
                </a:moveTo>
                <a:lnTo>
                  <a:pt x="87389" y="33215"/>
                </a:lnTo>
                <a:lnTo>
                  <a:pt x="87389" y="27045"/>
                </a:lnTo>
                <a:lnTo>
                  <a:pt x="92708" y="23975"/>
                </a:lnTo>
                <a:close/>
                <a:moveTo>
                  <a:pt x="93437" y="24005"/>
                </a:moveTo>
                <a:lnTo>
                  <a:pt x="98757" y="27075"/>
                </a:lnTo>
                <a:lnTo>
                  <a:pt x="98757" y="33215"/>
                </a:lnTo>
                <a:lnTo>
                  <a:pt x="93437" y="24005"/>
                </a:lnTo>
                <a:close/>
                <a:moveTo>
                  <a:pt x="104349" y="23975"/>
                </a:moveTo>
                <a:lnTo>
                  <a:pt x="99030" y="33215"/>
                </a:lnTo>
                <a:lnTo>
                  <a:pt x="99030" y="27045"/>
                </a:lnTo>
                <a:lnTo>
                  <a:pt x="104349" y="23975"/>
                </a:lnTo>
                <a:close/>
                <a:moveTo>
                  <a:pt x="105018" y="24005"/>
                </a:moveTo>
                <a:lnTo>
                  <a:pt x="110337" y="27075"/>
                </a:lnTo>
                <a:lnTo>
                  <a:pt x="110337" y="33215"/>
                </a:lnTo>
                <a:lnTo>
                  <a:pt x="105018" y="24005"/>
                </a:lnTo>
                <a:close/>
                <a:moveTo>
                  <a:pt x="115930" y="23975"/>
                </a:moveTo>
                <a:lnTo>
                  <a:pt x="110611" y="33215"/>
                </a:lnTo>
                <a:lnTo>
                  <a:pt x="110611" y="27045"/>
                </a:lnTo>
                <a:lnTo>
                  <a:pt x="115930" y="23975"/>
                </a:lnTo>
                <a:close/>
                <a:moveTo>
                  <a:pt x="116660" y="24005"/>
                </a:moveTo>
                <a:lnTo>
                  <a:pt x="121979" y="27075"/>
                </a:lnTo>
                <a:lnTo>
                  <a:pt x="121979" y="33215"/>
                </a:lnTo>
                <a:lnTo>
                  <a:pt x="116660" y="24005"/>
                </a:lnTo>
                <a:close/>
                <a:moveTo>
                  <a:pt x="127541" y="23975"/>
                </a:moveTo>
                <a:lnTo>
                  <a:pt x="122222" y="33215"/>
                </a:lnTo>
                <a:lnTo>
                  <a:pt x="122222" y="27045"/>
                </a:lnTo>
                <a:lnTo>
                  <a:pt x="127541" y="23975"/>
                </a:lnTo>
                <a:close/>
                <a:moveTo>
                  <a:pt x="128271" y="24005"/>
                </a:moveTo>
                <a:lnTo>
                  <a:pt x="133590" y="27075"/>
                </a:lnTo>
                <a:lnTo>
                  <a:pt x="133590" y="33215"/>
                </a:lnTo>
                <a:lnTo>
                  <a:pt x="128271" y="24005"/>
                </a:lnTo>
                <a:close/>
                <a:moveTo>
                  <a:pt x="139183" y="23975"/>
                </a:moveTo>
                <a:lnTo>
                  <a:pt x="133864" y="33215"/>
                </a:lnTo>
                <a:lnTo>
                  <a:pt x="133864" y="27045"/>
                </a:lnTo>
                <a:lnTo>
                  <a:pt x="139183" y="23975"/>
                </a:lnTo>
                <a:close/>
                <a:moveTo>
                  <a:pt x="139912" y="24005"/>
                </a:moveTo>
                <a:lnTo>
                  <a:pt x="145232" y="27075"/>
                </a:lnTo>
                <a:lnTo>
                  <a:pt x="145232" y="33215"/>
                </a:lnTo>
                <a:lnTo>
                  <a:pt x="139912" y="24005"/>
                </a:lnTo>
                <a:close/>
                <a:moveTo>
                  <a:pt x="150794" y="23975"/>
                </a:moveTo>
                <a:lnTo>
                  <a:pt x="145475" y="33215"/>
                </a:lnTo>
                <a:lnTo>
                  <a:pt x="145475" y="27045"/>
                </a:lnTo>
                <a:lnTo>
                  <a:pt x="150794" y="23975"/>
                </a:lnTo>
                <a:close/>
                <a:moveTo>
                  <a:pt x="151523" y="24005"/>
                </a:moveTo>
                <a:lnTo>
                  <a:pt x="156843" y="27075"/>
                </a:lnTo>
                <a:lnTo>
                  <a:pt x="156843" y="33215"/>
                </a:lnTo>
                <a:lnTo>
                  <a:pt x="151523" y="24005"/>
                </a:lnTo>
                <a:close/>
                <a:moveTo>
                  <a:pt x="162436" y="23975"/>
                </a:moveTo>
                <a:lnTo>
                  <a:pt x="157116" y="33215"/>
                </a:lnTo>
                <a:lnTo>
                  <a:pt x="157116" y="27045"/>
                </a:lnTo>
                <a:lnTo>
                  <a:pt x="162436" y="23975"/>
                </a:lnTo>
                <a:close/>
                <a:moveTo>
                  <a:pt x="163165" y="24005"/>
                </a:moveTo>
                <a:lnTo>
                  <a:pt x="168484" y="27075"/>
                </a:lnTo>
                <a:lnTo>
                  <a:pt x="168484" y="33215"/>
                </a:lnTo>
                <a:lnTo>
                  <a:pt x="163165" y="24005"/>
                </a:lnTo>
                <a:close/>
                <a:moveTo>
                  <a:pt x="174047" y="23975"/>
                </a:moveTo>
                <a:lnTo>
                  <a:pt x="168727" y="33215"/>
                </a:lnTo>
                <a:lnTo>
                  <a:pt x="168727" y="27045"/>
                </a:lnTo>
                <a:lnTo>
                  <a:pt x="174047" y="23975"/>
                </a:lnTo>
                <a:close/>
                <a:moveTo>
                  <a:pt x="174746" y="24005"/>
                </a:moveTo>
                <a:lnTo>
                  <a:pt x="180065" y="27075"/>
                </a:lnTo>
                <a:lnTo>
                  <a:pt x="180065" y="33215"/>
                </a:lnTo>
                <a:lnTo>
                  <a:pt x="174746" y="24005"/>
                </a:lnTo>
                <a:close/>
                <a:moveTo>
                  <a:pt x="185658" y="23975"/>
                </a:moveTo>
                <a:lnTo>
                  <a:pt x="180339" y="33215"/>
                </a:lnTo>
                <a:lnTo>
                  <a:pt x="180339" y="27045"/>
                </a:lnTo>
                <a:lnTo>
                  <a:pt x="185658" y="23975"/>
                </a:lnTo>
                <a:close/>
                <a:moveTo>
                  <a:pt x="186357" y="24005"/>
                </a:moveTo>
                <a:lnTo>
                  <a:pt x="191676" y="27075"/>
                </a:lnTo>
                <a:lnTo>
                  <a:pt x="191676" y="33215"/>
                </a:lnTo>
                <a:lnTo>
                  <a:pt x="186357" y="24005"/>
                </a:lnTo>
                <a:close/>
                <a:moveTo>
                  <a:pt x="197269" y="23975"/>
                </a:moveTo>
                <a:lnTo>
                  <a:pt x="191950" y="33215"/>
                </a:lnTo>
                <a:lnTo>
                  <a:pt x="191950" y="27045"/>
                </a:lnTo>
                <a:lnTo>
                  <a:pt x="197269" y="23975"/>
                </a:lnTo>
                <a:close/>
                <a:moveTo>
                  <a:pt x="197999" y="24005"/>
                </a:moveTo>
                <a:lnTo>
                  <a:pt x="203318" y="27075"/>
                </a:lnTo>
                <a:lnTo>
                  <a:pt x="203318" y="33215"/>
                </a:lnTo>
                <a:lnTo>
                  <a:pt x="197999" y="24005"/>
                </a:lnTo>
                <a:close/>
                <a:moveTo>
                  <a:pt x="208911" y="23975"/>
                </a:moveTo>
                <a:lnTo>
                  <a:pt x="203591" y="33215"/>
                </a:lnTo>
                <a:lnTo>
                  <a:pt x="203591" y="27045"/>
                </a:lnTo>
                <a:lnTo>
                  <a:pt x="208911" y="23975"/>
                </a:lnTo>
                <a:close/>
                <a:moveTo>
                  <a:pt x="209610" y="24005"/>
                </a:moveTo>
                <a:lnTo>
                  <a:pt x="214929" y="27075"/>
                </a:lnTo>
                <a:lnTo>
                  <a:pt x="214929" y="33215"/>
                </a:lnTo>
                <a:lnTo>
                  <a:pt x="209610" y="24005"/>
                </a:lnTo>
                <a:close/>
                <a:moveTo>
                  <a:pt x="220522" y="23975"/>
                </a:moveTo>
                <a:lnTo>
                  <a:pt x="215202" y="33215"/>
                </a:lnTo>
                <a:lnTo>
                  <a:pt x="215202" y="27045"/>
                </a:lnTo>
                <a:lnTo>
                  <a:pt x="220522" y="23975"/>
                </a:lnTo>
                <a:close/>
                <a:moveTo>
                  <a:pt x="221251" y="24005"/>
                </a:moveTo>
                <a:lnTo>
                  <a:pt x="226570" y="27075"/>
                </a:lnTo>
                <a:lnTo>
                  <a:pt x="226570" y="33215"/>
                </a:lnTo>
                <a:lnTo>
                  <a:pt x="221251" y="24005"/>
                </a:lnTo>
                <a:close/>
                <a:moveTo>
                  <a:pt x="232163" y="23975"/>
                </a:moveTo>
                <a:lnTo>
                  <a:pt x="226844" y="33215"/>
                </a:lnTo>
                <a:lnTo>
                  <a:pt x="226844" y="27045"/>
                </a:lnTo>
                <a:lnTo>
                  <a:pt x="232163" y="23975"/>
                </a:lnTo>
                <a:close/>
                <a:moveTo>
                  <a:pt x="232862" y="24005"/>
                </a:moveTo>
                <a:lnTo>
                  <a:pt x="238182" y="27075"/>
                </a:lnTo>
                <a:lnTo>
                  <a:pt x="238182" y="33215"/>
                </a:lnTo>
                <a:lnTo>
                  <a:pt x="232862" y="24005"/>
                </a:lnTo>
                <a:close/>
                <a:moveTo>
                  <a:pt x="243774" y="23975"/>
                </a:moveTo>
                <a:lnTo>
                  <a:pt x="238455" y="33215"/>
                </a:lnTo>
                <a:lnTo>
                  <a:pt x="238455" y="27045"/>
                </a:lnTo>
                <a:lnTo>
                  <a:pt x="243774" y="23975"/>
                </a:lnTo>
                <a:close/>
                <a:moveTo>
                  <a:pt x="244474" y="24005"/>
                </a:moveTo>
                <a:lnTo>
                  <a:pt x="249793" y="27075"/>
                </a:lnTo>
                <a:lnTo>
                  <a:pt x="249793" y="33215"/>
                </a:lnTo>
                <a:lnTo>
                  <a:pt x="244474" y="24005"/>
                </a:lnTo>
                <a:close/>
                <a:moveTo>
                  <a:pt x="255355" y="24005"/>
                </a:moveTo>
                <a:lnTo>
                  <a:pt x="250036" y="33215"/>
                </a:lnTo>
                <a:lnTo>
                  <a:pt x="250036" y="27075"/>
                </a:lnTo>
                <a:lnTo>
                  <a:pt x="255355" y="24005"/>
                </a:lnTo>
                <a:close/>
                <a:moveTo>
                  <a:pt x="256085" y="24005"/>
                </a:moveTo>
                <a:lnTo>
                  <a:pt x="261404" y="27075"/>
                </a:lnTo>
                <a:lnTo>
                  <a:pt x="261404" y="33215"/>
                </a:lnTo>
                <a:lnTo>
                  <a:pt x="256085" y="24005"/>
                </a:lnTo>
                <a:close/>
                <a:moveTo>
                  <a:pt x="266997" y="24005"/>
                </a:moveTo>
                <a:lnTo>
                  <a:pt x="261678" y="33215"/>
                </a:lnTo>
                <a:lnTo>
                  <a:pt x="261678" y="27075"/>
                </a:lnTo>
                <a:lnTo>
                  <a:pt x="266997" y="24005"/>
                </a:lnTo>
                <a:close/>
                <a:moveTo>
                  <a:pt x="267726" y="24005"/>
                </a:moveTo>
                <a:lnTo>
                  <a:pt x="273046" y="27075"/>
                </a:lnTo>
                <a:lnTo>
                  <a:pt x="273046" y="33215"/>
                </a:lnTo>
                <a:lnTo>
                  <a:pt x="267726" y="24005"/>
                </a:lnTo>
                <a:close/>
                <a:moveTo>
                  <a:pt x="278608" y="24005"/>
                </a:moveTo>
                <a:lnTo>
                  <a:pt x="273289" y="33215"/>
                </a:lnTo>
                <a:lnTo>
                  <a:pt x="273289" y="27075"/>
                </a:lnTo>
                <a:lnTo>
                  <a:pt x="278608" y="24005"/>
                </a:lnTo>
                <a:close/>
                <a:moveTo>
                  <a:pt x="35108" y="24127"/>
                </a:moveTo>
                <a:lnTo>
                  <a:pt x="40427" y="33306"/>
                </a:lnTo>
                <a:lnTo>
                  <a:pt x="40427" y="33306"/>
                </a:lnTo>
                <a:lnTo>
                  <a:pt x="35108" y="30267"/>
                </a:lnTo>
                <a:lnTo>
                  <a:pt x="35108" y="24127"/>
                </a:lnTo>
                <a:close/>
                <a:moveTo>
                  <a:pt x="58330" y="24127"/>
                </a:moveTo>
                <a:lnTo>
                  <a:pt x="63650" y="33306"/>
                </a:lnTo>
                <a:lnTo>
                  <a:pt x="58330" y="30267"/>
                </a:lnTo>
                <a:lnTo>
                  <a:pt x="58330" y="24127"/>
                </a:lnTo>
                <a:close/>
                <a:moveTo>
                  <a:pt x="69941" y="24127"/>
                </a:moveTo>
                <a:lnTo>
                  <a:pt x="75261" y="33306"/>
                </a:lnTo>
                <a:lnTo>
                  <a:pt x="69941" y="30267"/>
                </a:lnTo>
                <a:lnTo>
                  <a:pt x="69941" y="24127"/>
                </a:lnTo>
                <a:close/>
                <a:moveTo>
                  <a:pt x="81583" y="24127"/>
                </a:moveTo>
                <a:lnTo>
                  <a:pt x="86902" y="33306"/>
                </a:lnTo>
                <a:lnTo>
                  <a:pt x="81583" y="30267"/>
                </a:lnTo>
                <a:lnTo>
                  <a:pt x="81583" y="24127"/>
                </a:lnTo>
                <a:close/>
                <a:moveTo>
                  <a:pt x="104836" y="24127"/>
                </a:moveTo>
                <a:lnTo>
                  <a:pt x="110155" y="33306"/>
                </a:lnTo>
                <a:lnTo>
                  <a:pt x="104836" y="30267"/>
                </a:lnTo>
                <a:lnTo>
                  <a:pt x="104836" y="24127"/>
                </a:lnTo>
                <a:close/>
                <a:moveTo>
                  <a:pt x="116416" y="24127"/>
                </a:moveTo>
                <a:lnTo>
                  <a:pt x="121736" y="33306"/>
                </a:lnTo>
                <a:lnTo>
                  <a:pt x="116416" y="30267"/>
                </a:lnTo>
                <a:lnTo>
                  <a:pt x="116416" y="24127"/>
                </a:lnTo>
                <a:close/>
                <a:moveTo>
                  <a:pt x="128058" y="24127"/>
                </a:moveTo>
                <a:lnTo>
                  <a:pt x="133377" y="33306"/>
                </a:lnTo>
                <a:lnTo>
                  <a:pt x="128058" y="30267"/>
                </a:lnTo>
                <a:lnTo>
                  <a:pt x="128058" y="24127"/>
                </a:lnTo>
                <a:close/>
                <a:moveTo>
                  <a:pt x="139669" y="24127"/>
                </a:moveTo>
                <a:lnTo>
                  <a:pt x="144988" y="33306"/>
                </a:lnTo>
                <a:lnTo>
                  <a:pt x="139669" y="30267"/>
                </a:lnTo>
                <a:lnTo>
                  <a:pt x="139669" y="24127"/>
                </a:lnTo>
                <a:close/>
                <a:moveTo>
                  <a:pt x="151311" y="24127"/>
                </a:moveTo>
                <a:lnTo>
                  <a:pt x="156630" y="33306"/>
                </a:lnTo>
                <a:lnTo>
                  <a:pt x="151311" y="30267"/>
                </a:lnTo>
                <a:lnTo>
                  <a:pt x="151311" y="24127"/>
                </a:lnTo>
                <a:close/>
                <a:moveTo>
                  <a:pt x="162922" y="24127"/>
                </a:moveTo>
                <a:lnTo>
                  <a:pt x="168241" y="33306"/>
                </a:lnTo>
                <a:lnTo>
                  <a:pt x="162922" y="30267"/>
                </a:lnTo>
                <a:lnTo>
                  <a:pt x="162922" y="24127"/>
                </a:lnTo>
                <a:close/>
                <a:moveTo>
                  <a:pt x="174503" y="24127"/>
                </a:moveTo>
                <a:lnTo>
                  <a:pt x="179822" y="33306"/>
                </a:lnTo>
                <a:lnTo>
                  <a:pt x="174503" y="30267"/>
                </a:lnTo>
                <a:lnTo>
                  <a:pt x="174503" y="24127"/>
                </a:lnTo>
                <a:close/>
                <a:moveTo>
                  <a:pt x="186144" y="24127"/>
                </a:moveTo>
                <a:lnTo>
                  <a:pt x="191463" y="33306"/>
                </a:lnTo>
                <a:lnTo>
                  <a:pt x="186144" y="30267"/>
                </a:lnTo>
                <a:lnTo>
                  <a:pt x="186144" y="24127"/>
                </a:lnTo>
                <a:close/>
                <a:moveTo>
                  <a:pt x="197755" y="24127"/>
                </a:moveTo>
                <a:lnTo>
                  <a:pt x="203075" y="33306"/>
                </a:lnTo>
                <a:lnTo>
                  <a:pt x="197755" y="30267"/>
                </a:lnTo>
                <a:lnTo>
                  <a:pt x="197755" y="24127"/>
                </a:lnTo>
                <a:close/>
                <a:moveTo>
                  <a:pt x="209397" y="24127"/>
                </a:moveTo>
                <a:lnTo>
                  <a:pt x="214716" y="33306"/>
                </a:lnTo>
                <a:lnTo>
                  <a:pt x="209397" y="30267"/>
                </a:lnTo>
                <a:lnTo>
                  <a:pt x="209397" y="24127"/>
                </a:lnTo>
                <a:close/>
                <a:moveTo>
                  <a:pt x="221008" y="24127"/>
                </a:moveTo>
                <a:lnTo>
                  <a:pt x="226327" y="33306"/>
                </a:lnTo>
                <a:lnTo>
                  <a:pt x="221008" y="30267"/>
                </a:lnTo>
                <a:lnTo>
                  <a:pt x="221008" y="24127"/>
                </a:lnTo>
                <a:close/>
                <a:moveTo>
                  <a:pt x="232650" y="24127"/>
                </a:moveTo>
                <a:lnTo>
                  <a:pt x="237969" y="33306"/>
                </a:lnTo>
                <a:lnTo>
                  <a:pt x="232650" y="30267"/>
                </a:lnTo>
                <a:lnTo>
                  <a:pt x="232650" y="24127"/>
                </a:lnTo>
                <a:close/>
                <a:moveTo>
                  <a:pt x="244230" y="24127"/>
                </a:moveTo>
                <a:lnTo>
                  <a:pt x="249550" y="33306"/>
                </a:lnTo>
                <a:lnTo>
                  <a:pt x="244230" y="30267"/>
                </a:lnTo>
                <a:lnTo>
                  <a:pt x="244230" y="24127"/>
                </a:lnTo>
                <a:close/>
                <a:moveTo>
                  <a:pt x="244" y="24127"/>
                </a:moveTo>
                <a:lnTo>
                  <a:pt x="5563" y="33306"/>
                </a:lnTo>
                <a:lnTo>
                  <a:pt x="214" y="30236"/>
                </a:lnTo>
                <a:lnTo>
                  <a:pt x="214" y="24127"/>
                </a:lnTo>
                <a:close/>
                <a:moveTo>
                  <a:pt x="46689" y="24127"/>
                </a:moveTo>
                <a:lnTo>
                  <a:pt x="52008" y="33306"/>
                </a:lnTo>
                <a:lnTo>
                  <a:pt x="46689" y="30267"/>
                </a:lnTo>
                <a:lnTo>
                  <a:pt x="46689" y="24127"/>
                </a:lnTo>
                <a:close/>
                <a:moveTo>
                  <a:pt x="93194" y="24127"/>
                </a:moveTo>
                <a:lnTo>
                  <a:pt x="98513" y="33306"/>
                </a:lnTo>
                <a:lnTo>
                  <a:pt x="93194" y="30267"/>
                </a:lnTo>
                <a:lnTo>
                  <a:pt x="93194" y="24127"/>
                </a:lnTo>
                <a:close/>
                <a:moveTo>
                  <a:pt x="255872" y="24127"/>
                </a:moveTo>
                <a:lnTo>
                  <a:pt x="261191" y="33306"/>
                </a:lnTo>
                <a:lnTo>
                  <a:pt x="255872" y="30267"/>
                </a:lnTo>
                <a:lnTo>
                  <a:pt x="255872" y="24127"/>
                </a:lnTo>
                <a:close/>
                <a:moveTo>
                  <a:pt x="267483" y="24127"/>
                </a:moveTo>
                <a:lnTo>
                  <a:pt x="272802" y="33306"/>
                </a:lnTo>
                <a:lnTo>
                  <a:pt x="267483" y="30267"/>
                </a:lnTo>
                <a:lnTo>
                  <a:pt x="267483" y="24127"/>
                </a:lnTo>
                <a:close/>
                <a:moveTo>
                  <a:pt x="34834" y="24157"/>
                </a:moveTo>
                <a:lnTo>
                  <a:pt x="34834" y="30267"/>
                </a:lnTo>
                <a:lnTo>
                  <a:pt x="29515" y="33337"/>
                </a:lnTo>
                <a:lnTo>
                  <a:pt x="29515" y="33337"/>
                </a:lnTo>
                <a:lnTo>
                  <a:pt x="34834" y="24157"/>
                </a:lnTo>
                <a:close/>
                <a:moveTo>
                  <a:pt x="69698" y="24157"/>
                </a:moveTo>
                <a:lnTo>
                  <a:pt x="69698" y="30267"/>
                </a:lnTo>
                <a:lnTo>
                  <a:pt x="64379" y="33337"/>
                </a:lnTo>
                <a:lnTo>
                  <a:pt x="69698" y="24157"/>
                </a:lnTo>
                <a:close/>
                <a:moveTo>
                  <a:pt x="81309" y="24157"/>
                </a:moveTo>
                <a:lnTo>
                  <a:pt x="81309" y="30267"/>
                </a:lnTo>
                <a:lnTo>
                  <a:pt x="75990" y="33337"/>
                </a:lnTo>
                <a:lnTo>
                  <a:pt x="81309" y="24157"/>
                </a:lnTo>
                <a:close/>
                <a:moveTo>
                  <a:pt x="92951" y="24157"/>
                </a:moveTo>
                <a:lnTo>
                  <a:pt x="92951" y="30267"/>
                </a:lnTo>
                <a:lnTo>
                  <a:pt x="87632" y="33337"/>
                </a:lnTo>
                <a:lnTo>
                  <a:pt x="92951" y="24157"/>
                </a:lnTo>
                <a:close/>
                <a:moveTo>
                  <a:pt x="104562" y="24157"/>
                </a:moveTo>
                <a:lnTo>
                  <a:pt x="104562" y="30267"/>
                </a:lnTo>
                <a:lnTo>
                  <a:pt x="99243" y="33337"/>
                </a:lnTo>
                <a:lnTo>
                  <a:pt x="104562" y="24157"/>
                </a:lnTo>
                <a:close/>
                <a:moveTo>
                  <a:pt x="116143" y="24157"/>
                </a:moveTo>
                <a:lnTo>
                  <a:pt x="116143" y="30267"/>
                </a:lnTo>
                <a:lnTo>
                  <a:pt x="110824" y="33337"/>
                </a:lnTo>
                <a:lnTo>
                  <a:pt x="116143" y="24157"/>
                </a:lnTo>
                <a:close/>
                <a:moveTo>
                  <a:pt x="127784" y="24157"/>
                </a:moveTo>
                <a:lnTo>
                  <a:pt x="127784" y="30267"/>
                </a:lnTo>
                <a:lnTo>
                  <a:pt x="122465" y="33337"/>
                </a:lnTo>
                <a:lnTo>
                  <a:pt x="127784" y="24157"/>
                </a:lnTo>
                <a:close/>
                <a:moveTo>
                  <a:pt x="139396" y="24157"/>
                </a:moveTo>
                <a:lnTo>
                  <a:pt x="139396" y="30267"/>
                </a:lnTo>
                <a:lnTo>
                  <a:pt x="134076" y="33337"/>
                </a:lnTo>
                <a:lnTo>
                  <a:pt x="139396" y="24157"/>
                </a:lnTo>
                <a:close/>
                <a:moveTo>
                  <a:pt x="151037" y="24157"/>
                </a:moveTo>
                <a:lnTo>
                  <a:pt x="151037" y="30267"/>
                </a:lnTo>
                <a:lnTo>
                  <a:pt x="145718" y="33337"/>
                </a:lnTo>
                <a:lnTo>
                  <a:pt x="151037" y="24157"/>
                </a:lnTo>
                <a:close/>
                <a:moveTo>
                  <a:pt x="162648" y="24157"/>
                </a:moveTo>
                <a:lnTo>
                  <a:pt x="162648" y="30267"/>
                </a:lnTo>
                <a:lnTo>
                  <a:pt x="157329" y="33337"/>
                </a:lnTo>
                <a:lnTo>
                  <a:pt x="162648" y="24157"/>
                </a:lnTo>
                <a:close/>
                <a:moveTo>
                  <a:pt x="174290" y="24157"/>
                </a:moveTo>
                <a:lnTo>
                  <a:pt x="174290" y="30267"/>
                </a:lnTo>
                <a:lnTo>
                  <a:pt x="168971" y="33337"/>
                </a:lnTo>
                <a:lnTo>
                  <a:pt x="174290" y="24157"/>
                </a:lnTo>
                <a:close/>
                <a:moveTo>
                  <a:pt x="185871" y="24157"/>
                </a:moveTo>
                <a:lnTo>
                  <a:pt x="185871" y="30267"/>
                </a:lnTo>
                <a:lnTo>
                  <a:pt x="180551" y="33337"/>
                </a:lnTo>
                <a:lnTo>
                  <a:pt x="185871" y="24157"/>
                </a:lnTo>
                <a:close/>
                <a:moveTo>
                  <a:pt x="197512" y="24157"/>
                </a:moveTo>
                <a:lnTo>
                  <a:pt x="197512" y="30267"/>
                </a:lnTo>
                <a:lnTo>
                  <a:pt x="192193" y="33337"/>
                </a:lnTo>
                <a:lnTo>
                  <a:pt x="197512" y="24157"/>
                </a:lnTo>
                <a:close/>
                <a:moveTo>
                  <a:pt x="209123" y="24157"/>
                </a:moveTo>
                <a:lnTo>
                  <a:pt x="209123" y="30267"/>
                </a:lnTo>
                <a:lnTo>
                  <a:pt x="203804" y="33337"/>
                </a:lnTo>
                <a:lnTo>
                  <a:pt x="209123" y="24157"/>
                </a:lnTo>
                <a:close/>
                <a:moveTo>
                  <a:pt x="220765" y="24157"/>
                </a:moveTo>
                <a:lnTo>
                  <a:pt x="220765" y="30267"/>
                </a:lnTo>
                <a:lnTo>
                  <a:pt x="215446" y="33337"/>
                </a:lnTo>
                <a:lnTo>
                  <a:pt x="220765" y="24157"/>
                </a:lnTo>
                <a:close/>
                <a:moveTo>
                  <a:pt x="243957" y="24157"/>
                </a:moveTo>
                <a:lnTo>
                  <a:pt x="243957" y="30267"/>
                </a:lnTo>
                <a:lnTo>
                  <a:pt x="238638" y="33337"/>
                </a:lnTo>
                <a:lnTo>
                  <a:pt x="243957" y="24157"/>
                </a:lnTo>
                <a:close/>
                <a:moveTo>
                  <a:pt x="255598" y="24157"/>
                </a:moveTo>
                <a:lnTo>
                  <a:pt x="255598" y="30267"/>
                </a:lnTo>
                <a:lnTo>
                  <a:pt x="250279" y="33337"/>
                </a:lnTo>
                <a:lnTo>
                  <a:pt x="255598" y="24157"/>
                </a:lnTo>
                <a:close/>
                <a:moveTo>
                  <a:pt x="23223" y="24157"/>
                </a:moveTo>
                <a:lnTo>
                  <a:pt x="23223" y="30267"/>
                </a:lnTo>
                <a:lnTo>
                  <a:pt x="17904" y="33337"/>
                </a:lnTo>
                <a:lnTo>
                  <a:pt x="23223" y="24157"/>
                </a:lnTo>
                <a:close/>
                <a:moveTo>
                  <a:pt x="46446" y="24157"/>
                </a:moveTo>
                <a:lnTo>
                  <a:pt x="46446" y="30267"/>
                </a:lnTo>
                <a:lnTo>
                  <a:pt x="41126" y="33337"/>
                </a:lnTo>
                <a:lnTo>
                  <a:pt x="46446" y="24157"/>
                </a:lnTo>
                <a:close/>
                <a:moveTo>
                  <a:pt x="58057" y="24157"/>
                </a:moveTo>
                <a:lnTo>
                  <a:pt x="58057" y="30267"/>
                </a:lnTo>
                <a:lnTo>
                  <a:pt x="52737" y="33337"/>
                </a:lnTo>
                <a:lnTo>
                  <a:pt x="58057" y="24157"/>
                </a:lnTo>
                <a:close/>
                <a:moveTo>
                  <a:pt x="232376" y="24157"/>
                </a:moveTo>
                <a:lnTo>
                  <a:pt x="232376" y="30267"/>
                </a:lnTo>
                <a:lnTo>
                  <a:pt x="227057" y="33337"/>
                </a:lnTo>
                <a:lnTo>
                  <a:pt x="232376" y="24157"/>
                </a:lnTo>
                <a:close/>
                <a:moveTo>
                  <a:pt x="267210" y="24157"/>
                </a:moveTo>
                <a:lnTo>
                  <a:pt x="267210" y="30267"/>
                </a:lnTo>
                <a:lnTo>
                  <a:pt x="261890" y="33337"/>
                </a:lnTo>
                <a:lnTo>
                  <a:pt x="267210" y="24157"/>
                </a:lnTo>
                <a:close/>
                <a:moveTo>
                  <a:pt x="278851" y="24157"/>
                </a:moveTo>
                <a:lnTo>
                  <a:pt x="278851" y="30267"/>
                </a:lnTo>
                <a:lnTo>
                  <a:pt x="273532" y="33337"/>
                </a:lnTo>
                <a:lnTo>
                  <a:pt x="278851" y="24157"/>
                </a:lnTo>
                <a:close/>
                <a:moveTo>
                  <a:pt x="11582" y="24127"/>
                </a:moveTo>
                <a:lnTo>
                  <a:pt x="11582" y="30267"/>
                </a:lnTo>
                <a:lnTo>
                  <a:pt x="6262" y="33367"/>
                </a:lnTo>
                <a:lnTo>
                  <a:pt x="11582" y="24127"/>
                </a:lnTo>
                <a:close/>
                <a:moveTo>
                  <a:pt x="11855" y="24127"/>
                </a:moveTo>
                <a:lnTo>
                  <a:pt x="17174" y="33367"/>
                </a:lnTo>
                <a:lnTo>
                  <a:pt x="11855" y="30267"/>
                </a:lnTo>
                <a:lnTo>
                  <a:pt x="11855" y="24127"/>
                </a:lnTo>
                <a:close/>
                <a:moveTo>
                  <a:pt x="23497" y="24127"/>
                </a:moveTo>
                <a:lnTo>
                  <a:pt x="28816" y="33367"/>
                </a:lnTo>
                <a:lnTo>
                  <a:pt x="23497" y="30267"/>
                </a:lnTo>
                <a:lnTo>
                  <a:pt x="23497" y="24127"/>
                </a:lnTo>
                <a:close/>
                <a:moveTo>
                  <a:pt x="11703" y="30510"/>
                </a:moveTo>
                <a:lnTo>
                  <a:pt x="17023" y="33580"/>
                </a:lnTo>
                <a:lnTo>
                  <a:pt x="6384" y="33580"/>
                </a:lnTo>
                <a:lnTo>
                  <a:pt x="11703" y="30510"/>
                </a:lnTo>
                <a:close/>
                <a:moveTo>
                  <a:pt x="23345" y="30510"/>
                </a:moveTo>
                <a:lnTo>
                  <a:pt x="28664" y="33580"/>
                </a:lnTo>
                <a:lnTo>
                  <a:pt x="18026" y="33580"/>
                </a:lnTo>
                <a:lnTo>
                  <a:pt x="23345" y="30510"/>
                </a:lnTo>
                <a:close/>
                <a:moveTo>
                  <a:pt x="34956" y="30510"/>
                </a:moveTo>
                <a:lnTo>
                  <a:pt x="40275" y="33580"/>
                </a:lnTo>
                <a:lnTo>
                  <a:pt x="29637" y="33580"/>
                </a:lnTo>
                <a:lnTo>
                  <a:pt x="34956" y="30510"/>
                </a:lnTo>
                <a:close/>
                <a:moveTo>
                  <a:pt x="46598" y="30510"/>
                </a:moveTo>
                <a:lnTo>
                  <a:pt x="51886" y="33580"/>
                </a:lnTo>
                <a:lnTo>
                  <a:pt x="41278" y="33580"/>
                </a:lnTo>
                <a:lnTo>
                  <a:pt x="46598" y="30510"/>
                </a:lnTo>
                <a:close/>
                <a:moveTo>
                  <a:pt x="58209" y="30510"/>
                </a:moveTo>
                <a:lnTo>
                  <a:pt x="63528" y="33580"/>
                </a:lnTo>
                <a:lnTo>
                  <a:pt x="52889" y="33580"/>
                </a:lnTo>
                <a:lnTo>
                  <a:pt x="58209" y="30510"/>
                </a:lnTo>
                <a:close/>
                <a:moveTo>
                  <a:pt x="69850" y="30510"/>
                </a:moveTo>
                <a:lnTo>
                  <a:pt x="75169" y="33580"/>
                </a:lnTo>
                <a:lnTo>
                  <a:pt x="64531" y="33580"/>
                </a:lnTo>
                <a:lnTo>
                  <a:pt x="69850" y="30510"/>
                </a:lnTo>
                <a:close/>
                <a:moveTo>
                  <a:pt x="81431" y="30510"/>
                </a:moveTo>
                <a:lnTo>
                  <a:pt x="86750" y="33580"/>
                </a:lnTo>
                <a:lnTo>
                  <a:pt x="76112" y="33580"/>
                </a:lnTo>
                <a:lnTo>
                  <a:pt x="81431" y="30510"/>
                </a:lnTo>
                <a:close/>
                <a:moveTo>
                  <a:pt x="93042" y="30510"/>
                </a:moveTo>
                <a:lnTo>
                  <a:pt x="98361" y="33580"/>
                </a:lnTo>
                <a:lnTo>
                  <a:pt x="87723" y="33580"/>
                </a:lnTo>
                <a:lnTo>
                  <a:pt x="93042" y="30510"/>
                </a:lnTo>
                <a:close/>
                <a:moveTo>
                  <a:pt x="104684" y="30510"/>
                </a:moveTo>
                <a:lnTo>
                  <a:pt x="110003" y="33580"/>
                </a:lnTo>
                <a:lnTo>
                  <a:pt x="99364" y="33580"/>
                </a:lnTo>
                <a:lnTo>
                  <a:pt x="104684" y="30510"/>
                </a:lnTo>
                <a:close/>
                <a:moveTo>
                  <a:pt x="116295" y="30510"/>
                </a:moveTo>
                <a:lnTo>
                  <a:pt x="121614" y="33580"/>
                </a:lnTo>
                <a:lnTo>
                  <a:pt x="110976" y="33580"/>
                </a:lnTo>
                <a:lnTo>
                  <a:pt x="116295" y="30510"/>
                </a:lnTo>
                <a:close/>
                <a:moveTo>
                  <a:pt x="127936" y="30510"/>
                </a:moveTo>
                <a:lnTo>
                  <a:pt x="133256" y="33580"/>
                </a:lnTo>
                <a:lnTo>
                  <a:pt x="122617" y="33580"/>
                </a:lnTo>
                <a:lnTo>
                  <a:pt x="127936" y="30510"/>
                </a:lnTo>
                <a:close/>
                <a:moveTo>
                  <a:pt x="139548" y="30510"/>
                </a:moveTo>
                <a:lnTo>
                  <a:pt x="144867" y="33580"/>
                </a:lnTo>
                <a:lnTo>
                  <a:pt x="134228" y="33580"/>
                </a:lnTo>
                <a:lnTo>
                  <a:pt x="139548" y="30510"/>
                </a:lnTo>
                <a:close/>
                <a:moveTo>
                  <a:pt x="151159" y="30510"/>
                </a:moveTo>
                <a:lnTo>
                  <a:pt x="156478" y="33580"/>
                </a:lnTo>
                <a:lnTo>
                  <a:pt x="145840" y="33580"/>
                </a:lnTo>
                <a:lnTo>
                  <a:pt x="151159" y="30510"/>
                </a:lnTo>
                <a:close/>
                <a:moveTo>
                  <a:pt x="162770" y="30510"/>
                </a:moveTo>
                <a:lnTo>
                  <a:pt x="168089" y="33580"/>
                </a:lnTo>
                <a:lnTo>
                  <a:pt x="157451" y="33580"/>
                </a:lnTo>
                <a:lnTo>
                  <a:pt x="162770" y="30510"/>
                </a:lnTo>
                <a:close/>
                <a:moveTo>
                  <a:pt x="174411" y="30510"/>
                </a:moveTo>
                <a:lnTo>
                  <a:pt x="179731" y="33580"/>
                </a:lnTo>
                <a:lnTo>
                  <a:pt x="169092" y="33580"/>
                </a:lnTo>
                <a:lnTo>
                  <a:pt x="174411" y="30510"/>
                </a:lnTo>
                <a:close/>
                <a:moveTo>
                  <a:pt x="186023" y="30510"/>
                </a:moveTo>
                <a:lnTo>
                  <a:pt x="191342" y="33580"/>
                </a:lnTo>
                <a:lnTo>
                  <a:pt x="180703" y="33580"/>
                </a:lnTo>
                <a:lnTo>
                  <a:pt x="186023" y="30510"/>
                </a:lnTo>
                <a:close/>
                <a:moveTo>
                  <a:pt x="197634" y="30510"/>
                </a:moveTo>
                <a:lnTo>
                  <a:pt x="202953" y="33580"/>
                </a:lnTo>
                <a:lnTo>
                  <a:pt x="192345" y="33580"/>
                </a:lnTo>
                <a:lnTo>
                  <a:pt x="197634" y="30510"/>
                </a:lnTo>
                <a:close/>
                <a:moveTo>
                  <a:pt x="209275" y="30510"/>
                </a:moveTo>
                <a:lnTo>
                  <a:pt x="214595" y="33580"/>
                </a:lnTo>
                <a:lnTo>
                  <a:pt x="203956" y="33580"/>
                </a:lnTo>
                <a:lnTo>
                  <a:pt x="209275" y="30510"/>
                </a:lnTo>
                <a:close/>
                <a:moveTo>
                  <a:pt x="220856" y="30510"/>
                </a:moveTo>
                <a:lnTo>
                  <a:pt x="226175" y="33580"/>
                </a:lnTo>
                <a:lnTo>
                  <a:pt x="215537" y="33580"/>
                </a:lnTo>
                <a:lnTo>
                  <a:pt x="220856" y="30510"/>
                </a:lnTo>
                <a:close/>
                <a:moveTo>
                  <a:pt x="232498" y="30510"/>
                </a:moveTo>
                <a:lnTo>
                  <a:pt x="237817" y="33580"/>
                </a:lnTo>
                <a:lnTo>
                  <a:pt x="227178" y="33580"/>
                </a:lnTo>
                <a:lnTo>
                  <a:pt x="232498" y="30510"/>
                </a:lnTo>
                <a:close/>
                <a:moveTo>
                  <a:pt x="244109" y="30510"/>
                </a:moveTo>
                <a:lnTo>
                  <a:pt x="249428" y="33580"/>
                </a:lnTo>
                <a:lnTo>
                  <a:pt x="238790" y="33580"/>
                </a:lnTo>
                <a:lnTo>
                  <a:pt x="244109" y="30510"/>
                </a:lnTo>
                <a:close/>
                <a:moveTo>
                  <a:pt x="255750" y="30510"/>
                </a:moveTo>
                <a:lnTo>
                  <a:pt x="261070" y="33580"/>
                </a:lnTo>
                <a:lnTo>
                  <a:pt x="250431" y="33580"/>
                </a:lnTo>
                <a:lnTo>
                  <a:pt x="255750" y="30510"/>
                </a:lnTo>
                <a:close/>
                <a:moveTo>
                  <a:pt x="267362" y="30510"/>
                </a:moveTo>
                <a:lnTo>
                  <a:pt x="272681" y="33580"/>
                </a:lnTo>
                <a:lnTo>
                  <a:pt x="262042" y="33580"/>
                </a:lnTo>
                <a:lnTo>
                  <a:pt x="267362" y="30510"/>
                </a:lnTo>
                <a:close/>
                <a:moveTo>
                  <a:pt x="279003" y="30510"/>
                </a:moveTo>
                <a:lnTo>
                  <a:pt x="284322" y="33580"/>
                </a:lnTo>
                <a:lnTo>
                  <a:pt x="273684" y="33580"/>
                </a:lnTo>
                <a:lnTo>
                  <a:pt x="279003" y="30510"/>
                </a:lnTo>
                <a:close/>
                <a:moveTo>
                  <a:pt x="51886" y="33793"/>
                </a:moveTo>
                <a:lnTo>
                  <a:pt x="46598" y="36893"/>
                </a:lnTo>
                <a:lnTo>
                  <a:pt x="41278" y="33793"/>
                </a:lnTo>
                <a:close/>
                <a:moveTo>
                  <a:pt x="63528" y="33793"/>
                </a:moveTo>
                <a:lnTo>
                  <a:pt x="58209" y="36893"/>
                </a:lnTo>
                <a:lnTo>
                  <a:pt x="52889" y="33793"/>
                </a:lnTo>
                <a:close/>
                <a:moveTo>
                  <a:pt x="75169" y="33793"/>
                </a:moveTo>
                <a:lnTo>
                  <a:pt x="69850" y="36893"/>
                </a:lnTo>
                <a:lnTo>
                  <a:pt x="64531" y="33793"/>
                </a:lnTo>
                <a:close/>
                <a:moveTo>
                  <a:pt x="86750" y="33793"/>
                </a:moveTo>
                <a:lnTo>
                  <a:pt x="81431" y="36893"/>
                </a:lnTo>
                <a:lnTo>
                  <a:pt x="76112" y="33793"/>
                </a:lnTo>
                <a:close/>
                <a:moveTo>
                  <a:pt x="98361" y="33793"/>
                </a:moveTo>
                <a:lnTo>
                  <a:pt x="93042" y="36893"/>
                </a:lnTo>
                <a:lnTo>
                  <a:pt x="87723" y="33793"/>
                </a:lnTo>
                <a:close/>
                <a:moveTo>
                  <a:pt x="110003" y="33793"/>
                </a:moveTo>
                <a:lnTo>
                  <a:pt x="104684" y="36893"/>
                </a:lnTo>
                <a:lnTo>
                  <a:pt x="99364" y="33793"/>
                </a:lnTo>
                <a:close/>
                <a:moveTo>
                  <a:pt x="121614" y="33793"/>
                </a:moveTo>
                <a:lnTo>
                  <a:pt x="116295" y="36893"/>
                </a:lnTo>
                <a:lnTo>
                  <a:pt x="110976" y="33793"/>
                </a:lnTo>
                <a:close/>
                <a:moveTo>
                  <a:pt x="133256" y="33793"/>
                </a:moveTo>
                <a:lnTo>
                  <a:pt x="127936" y="36893"/>
                </a:lnTo>
                <a:lnTo>
                  <a:pt x="122617" y="33793"/>
                </a:lnTo>
                <a:close/>
                <a:moveTo>
                  <a:pt x="144867" y="33793"/>
                </a:moveTo>
                <a:lnTo>
                  <a:pt x="139548" y="36893"/>
                </a:lnTo>
                <a:lnTo>
                  <a:pt x="134228" y="33793"/>
                </a:lnTo>
                <a:close/>
                <a:moveTo>
                  <a:pt x="156478" y="33793"/>
                </a:moveTo>
                <a:lnTo>
                  <a:pt x="151159" y="36893"/>
                </a:lnTo>
                <a:lnTo>
                  <a:pt x="145840" y="33793"/>
                </a:lnTo>
                <a:close/>
                <a:moveTo>
                  <a:pt x="168089" y="33793"/>
                </a:moveTo>
                <a:lnTo>
                  <a:pt x="162770" y="36893"/>
                </a:lnTo>
                <a:lnTo>
                  <a:pt x="157451" y="33793"/>
                </a:lnTo>
                <a:close/>
                <a:moveTo>
                  <a:pt x="179731" y="33793"/>
                </a:moveTo>
                <a:lnTo>
                  <a:pt x="174411" y="36893"/>
                </a:lnTo>
                <a:lnTo>
                  <a:pt x="169092" y="33793"/>
                </a:lnTo>
                <a:close/>
                <a:moveTo>
                  <a:pt x="191342" y="33793"/>
                </a:moveTo>
                <a:lnTo>
                  <a:pt x="186023" y="36893"/>
                </a:lnTo>
                <a:lnTo>
                  <a:pt x="180703" y="33793"/>
                </a:lnTo>
                <a:close/>
                <a:moveTo>
                  <a:pt x="202953" y="33793"/>
                </a:moveTo>
                <a:lnTo>
                  <a:pt x="197634" y="36893"/>
                </a:lnTo>
                <a:lnTo>
                  <a:pt x="192315" y="33793"/>
                </a:lnTo>
                <a:close/>
                <a:moveTo>
                  <a:pt x="214564" y="33793"/>
                </a:moveTo>
                <a:lnTo>
                  <a:pt x="209245" y="36893"/>
                </a:lnTo>
                <a:lnTo>
                  <a:pt x="203926" y="33793"/>
                </a:lnTo>
                <a:close/>
                <a:moveTo>
                  <a:pt x="226175" y="33793"/>
                </a:moveTo>
                <a:lnTo>
                  <a:pt x="220856" y="36893"/>
                </a:lnTo>
                <a:lnTo>
                  <a:pt x="215537" y="33793"/>
                </a:lnTo>
                <a:close/>
                <a:moveTo>
                  <a:pt x="237817" y="33793"/>
                </a:moveTo>
                <a:lnTo>
                  <a:pt x="232498" y="36893"/>
                </a:lnTo>
                <a:lnTo>
                  <a:pt x="227178" y="33793"/>
                </a:lnTo>
                <a:close/>
                <a:moveTo>
                  <a:pt x="249428" y="33793"/>
                </a:moveTo>
                <a:lnTo>
                  <a:pt x="244109" y="36893"/>
                </a:lnTo>
                <a:lnTo>
                  <a:pt x="238790" y="33793"/>
                </a:lnTo>
                <a:close/>
                <a:moveTo>
                  <a:pt x="261070" y="33793"/>
                </a:moveTo>
                <a:lnTo>
                  <a:pt x="255750" y="36893"/>
                </a:lnTo>
                <a:lnTo>
                  <a:pt x="250431" y="33793"/>
                </a:lnTo>
                <a:close/>
                <a:moveTo>
                  <a:pt x="272681" y="33793"/>
                </a:moveTo>
                <a:lnTo>
                  <a:pt x="267362" y="36893"/>
                </a:lnTo>
                <a:lnTo>
                  <a:pt x="262042" y="33793"/>
                </a:lnTo>
                <a:close/>
                <a:moveTo>
                  <a:pt x="284292" y="33793"/>
                </a:moveTo>
                <a:lnTo>
                  <a:pt x="278973" y="36893"/>
                </a:lnTo>
                <a:lnTo>
                  <a:pt x="273653" y="33793"/>
                </a:lnTo>
                <a:close/>
                <a:moveTo>
                  <a:pt x="17023" y="33853"/>
                </a:moveTo>
                <a:lnTo>
                  <a:pt x="11703" y="36923"/>
                </a:lnTo>
                <a:lnTo>
                  <a:pt x="6384" y="33853"/>
                </a:lnTo>
                <a:close/>
                <a:moveTo>
                  <a:pt x="28664" y="33853"/>
                </a:moveTo>
                <a:lnTo>
                  <a:pt x="23345" y="36923"/>
                </a:lnTo>
                <a:lnTo>
                  <a:pt x="18026" y="33853"/>
                </a:lnTo>
                <a:close/>
                <a:moveTo>
                  <a:pt x="40275" y="33853"/>
                </a:moveTo>
                <a:lnTo>
                  <a:pt x="34956" y="36923"/>
                </a:lnTo>
                <a:lnTo>
                  <a:pt x="29637" y="33853"/>
                </a:lnTo>
                <a:close/>
                <a:moveTo>
                  <a:pt x="17174" y="34036"/>
                </a:moveTo>
                <a:lnTo>
                  <a:pt x="11855" y="43246"/>
                </a:lnTo>
                <a:lnTo>
                  <a:pt x="11855" y="37106"/>
                </a:lnTo>
                <a:lnTo>
                  <a:pt x="17174" y="34036"/>
                </a:lnTo>
                <a:close/>
                <a:moveTo>
                  <a:pt x="28816" y="34036"/>
                </a:moveTo>
                <a:lnTo>
                  <a:pt x="23497" y="43246"/>
                </a:lnTo>
                <a:lnTo>
                  <a:pt x="23497" y="37106"/>
                </a:lnTo>
                <a:lnTo>
                  <a:pt x="28816" y="34036"/>
                </a:lnTo>
                <a:close/>
                <a:moveTo>
                  <a:pt x="249550" y="34036"/>
                </a:moveTo>
                <a:lnTo>
                  <a:pt x="244230" y="43246"/>
                </a:lnTo>
                <a:lnTo>
                  <a:pt x="244230" y="37106"/>
                </a:lnTo>
                <a:lnTo>
                  <a:pt x="249550" y="34036"/>
                </a:lnTo>
                <a:close/>
                <a:moveTo>
                  <a:pt x="261191" y="34036"/>
                </a:moveTo>
                <a:lnTo>
                  <a:pt x="255872" y="43246"/>
                </a:lnTo>
                <a:lnTo>
                  <a:pt x="255872" y="37106"/>
                </a:lnTo>
                <a:lnTo>
                  <a:pt x="261191" y="34036"/>
                </a:lnTo>
                <a:close/>
                <a:moveTo>
                  <a:pt x="272802" y="34036"/>
                </a:moveTo>
                <a:lnTo>
                  <a:pt x="267483" y="43246"/>
                </a:lnTo>
                <a:lnTo>
                  <a:pt x="267483" y="37106"/>
                </a:lnTo>
                <a:lnTo>
                  <a:pt x="272802" y="34036"/>
                </a:lnTo>
                <a:close/>
                <a:moveTo>
                  <a:pt x="284444" y="34036"/>
                </a:moveTo>
                <a:lnTo>
                  <a:pt x="279125" y="43246"/>
                </a:lnTo>
                <a:lnTo>
                  <a:pt x="279125" y="37106"/>
                </a:lnTo>
                <a:lnTo>
                  <a:pt x="284444" y="34036"/>
                </a:lnTo>
                <a:close/>
                <a:moveTo>
                  <a:pt x="6262" y="34066"/>
                </a:moveTo>
                <a:lnTo>
                  <a:pt x="11582" y="37106"/>
                </a:lnTo>
                <a:lnTo>
                  <a:pt x="11582" y="43276"/>
                </a:lnTo>
                <a:lnTo>
                  <a:pt x="6262" y="34066"/>
                </a:lnTo>
                <a:close/>
                <a:moveTo>
                  <a:pt x="17904" y="34066"/>
                </a:moveTo>
                <a:lnTo>
                  <a:pt x="23223" y="37106"/>
                </a:lnTo>
                <a:lnTo>
                  <a:pt x="23223" y="43276"/>
                </a:lnTo>
                <a:lnTo>
                  <a:pt x="17904" y="34066"/>
                </a:lnTo>
                <a:close/>
                <a:moveTo>
                  <a:pt x="29515" y="34066"/>
                </a:moveTo>
                <a:lnTo>
                  <a:pt x="34834" y="37106"/>
                </a:lnTo>
                <a:lnTo>
                  <a:pt x="34834" y="43276"/>
                </a:lnTo>
                <a:lnTo>
                  <a:pt x="29515" y="34066"/>
                </a:lnTo>
                <a:close/>
                <a:moveTo>
                  <a:pt x="40427" y="34036"/>
                </a:moveTo>
                <a:lnTo>
                  <a:pt x="35108" y="43276"/>
                </a:lnTo>
                <a:lnTo>
                  <a:pt x="35108" y="37106"/>
                </a:lnTo>
                <a:lnTo>
                  <a:pt x="40427" y="34036"/>
                </a:lnTo>
                <a:close/>
                <a:moveTo>
                  <a:pt x="41126" y="34066"/>
                </a:moveTo>
                <a:lnTo>
                  <a:pt x="46446" y="37106"/>
                </a:lnTo>
                <a:lnTo>
                  <a:pt x="46446" y="43276"/>
                </a:lnTo>
                <a:lnTo>
                  <a:pt x="41126" y="34066"/>
                </a:lnTo>
                <a:close/>
                <a:moveTo>
                  <a:pt x="52008" y="34036"/>
                </a:moveTo>
                <a:lnTo>
                  <a:pt x="46689" y="43276"/>
                </a:lnTo>
                <a:lnTo>
                  <a:pt x="46689" y="37106"/>
                </a:lnTo>
                <a:lnTo>
                  <a:pt x="52008" y="34036"/>
                </a:lnTo>
                <a:close/>
                <a:moveTo>
                  <a:pt x="52737" y="34066"/>
                </a:moveTo>
                <a:lnTo>
                  <a:pt x="58057" y="37106"/>
                </a:lnTo>
                <a:lnTo>
                  <a:pt x="58057" y="43276"/>
                </a:lnTo>
                <a:lnTo>
                  <a:pt x="52737" y="34066"/>
                </a:lnTo>
                <a:close/>
                <a:moveTo>
                  <a:pt x="63650" y="34036"/>
                </a:moveTo>
                <a:lnTo>
                  <a:pt x="58330" y="43276"/>
                </a:lnTo>
                <a:lnTo>
                  <a:pt x="58330" y="37106"/>
                </a:lnTo>
                <a:lnTo>
                  <a:pt x="63650" y="34036"/>
                </a:lnTo>
                <a:close/>
                <a:moveTo>
                  <a:pt x="64379" y="34066"/>
                </a:moveTo>
                <a:lnTo>
                  <a:pt x="69698" y="37106"/>
                </a:lnTo>
                <a:lnTo>
                  <a:pt x="69698" y="43276"/>
                </a:lnTo>
                <a:lnTo>
                  <a:pt x="64379" y="34066"/>
                </a:lnTo>
                <a:close/>
                <a:moveTo>
                  <a:pt x="75261" y="34036"/>
                </a:moveTo>
                <a:lnTo>
                  <a:pt x="69941" y="43276"/>
                </a:lnTo>
                <a:lnTo>
                  <a:pt x="69941" y="37106"/>
                </a:lnTo>
                <a:lnTo>
                  <a:pt x="75261" y="34036"/>
                </a:lnTo>
                <a:close/>
                <a:moveTo>
                  <a:pt x="75990" y="34066"/>
                </a:moveTo>
                <a:lnTo>
                  <a:pt x="81309" y="37106"/>
                </a:lnTo>
                <a:lnTo>
                  <a:pt x="81309" y="43276"/>
                </a:lnTo>
                <a:lnTo>
                  <a:pt x="75990" y="34066"/>
                </a:lnTo>
                <a:close/>
                <a:moveTo>
                  <a:pt x="86902" y="34036"/>
                </a:moveTo>
                <a:lnTo>
                  <a:pt x="81583" y="43276"/>
                </a:lnTo>
                <a:lnTo>
                  <a:pt x="81583" y="37106"/>
                </a:lnTo>
                <a:lnTo>
                  <a:pt x="86902" y="34036"/>
                </a:lnTo>
                <a:close/>
                <a:moveTo>
                  <a:pt x="87632" y="34066"/>
                </a:moveTo>
                <a:lnTo>
                  <a:pt x="92951" y="37106"/>
                </a:lnTo>
                <a:lnTo>
                  <a:pt x="92951" y="43276"/>
                </a:lnTo>
                <a:lnTo>
                  <a:pt x="87632" y="34066"/>
                </a:lnTo>
                <a:close/>
                <a:moveTo>
                  <a:pt x="98513" y="34036"/>
                </a:moveTo>
                <a:lnTo>
                  <a:pt x="93194" y="43276"/>
                </a:lnTo>
                <a:lnTo>
                  <a:pt x="93194" y="37106"/>
                </a:lnTo>
                <a:lnTo>
                  <a:pt x="98513" y="34036"/>
                </a:lnTo>
                <a:close/>
                <a:moveTo>
                  <a:pt x="99243" y="34066"/>
                </a:moveTo>
                <a:lnTo>
                  <a:pt x="104562" y="37106"/>
                </a:lnTo>
                <a:lnTo>
                  <a:pt x="104562" y="43276"/>
                </a:lnTo>
                <a:lnTo>
                  <a:pt x="99243" y="34066"/>
                </a:lnTo>
                <a:close/>
                <a:moveTo>
                  <a:pt x="110155" y="34036"/>
                </a:moveTo>
                <a:lnTo>
                  <a:pt x="104836" y="43276"/>
                </a:lnTo>
                <a:lnTo>
                  <a:pt x="104836" y="37106"/>
                </a:lnTo>
                <a:lnTo>
                  <a:pt x="110155" y="34036"/>
                </a:lnTo>
                <a:close/>
                <a:moveTo>
                  <a:pt x="110824" y="34066"/>
                </a:moveTo>
                <a:lnTo>
                  <a:pt x="116143" y="37106"/>
                </a:lnTo>
                <a:lnTo>
                  <a:pt x="116143" y="43276"/>
                </a:lnTo>
                <a:lnTo>
                  <a:pt x="110824" y="34066"/>
                </a:lnTo>
                <a:close/>
                <a:moveTo>
                  <a:pt x="121736" y="34036"/>
                </a:moveTo>
                <a:lnTo>
                  <a:pt x="116416" y="43276"/>
                </a:lnTo>
                <a:lnTo>
                  <a:pt x="116416" y="37106"/>
                </a:lnTo>
                <a:lnTo>
                  <a:pt x="121736" y="34036"/>
                </a:lnTo>
                <a:close/>
                <a:moveTo>
                  <a:pt x="122465" y="34066"/>
                </a:moveTo>
                <a:lnTo>
                  <a:pt x="127784" y="37106"/>
                </a:lnTo>
                <a:lnTo>
                  <a:pt x="127784" y="43276"/>
                </a:lnTo>
                <a:lnTo>
                  <a:pt x="122465" y="34066"/>
                </a:lnTo>
                <a:close/>
                <a:moveTo>
                  <a:pt x="133377" y="34036"/>
                </a:moveTo>
                <a:lnTo>
                  <a:pt x="128058" y="43276"/>
                </a:lnTo>
                <a:lnTo>
                  <a:pt x="128058" y="37106"/>
                </a:lnTo>
                <a:lnTo>
                  <a:pt x="133377" y="34036"/>
                </a:lnTo>
                <a:close/>
                <a:moveTo>
                  <a:pt x="134076" y="34066"/>
                </a:moveTo>
                <a:lnTo>
                  <a:pt x="139396" y="37106"/>
                </a:lnTo>
                <a:lnTo>
                  <a:pt x="139396" y="43276"/>
                </a:lnTo>
                <a:lnTo>
                  <a:pt x="134076" y="34066"/>
                </a:lnTo>
                <a:close/>
                <a:moveTo>
                  <a:pt x="144988" y="34036"/>
                </a:moveTo>
                <a:lnTo>
                  <a:pt x="139669" y="43276"/>
                </a:lnTo>
                <a:lnTo>
                  <a:pt x="139669" y="37106"/>
                </a:lnTo>
                <a:lnTo>
                  <a:pt x="144988" y="34036"/>
                </a:lnTo>
                <a:close/>
                <a:moveTo>
                  <a:pt x="145718" y="34066"/>
                </a:moveTo>
                <a:lnTo>
                  <a:pt x="151037" y="37106"/>
                </a:lnTo>
                <a:lnTo>
                  <a:pt x="151037" y="43276"/>
                </a:lnTo>
                <a:lnTo>
                  <a:pt x="145718" y="34066"/>
                </a:lnTo>
                <a:close/>
                <a:moveTo>
                  <a:pt x="156630" y="34036"/>
                </a:moveTo>
                <a:lnTo>
                  <a:pt x="151311" y="43276"/>
                </a:lnTo>
                <a:lnTo>
                  <a:pt x="151311" y="37106"/>
                </a:lnTo>
                <a:lnTo>
                  <a:pt x="156630" y="34036"/>
                </a:lnTo>
                <a:close/>
                <a:moveTo>
                  <a:pt x="157329" y="34066"/>
                </a:moveTo>
                <a:lnTo>
                  <a:pt x="162648" y="37106"/>
                </a:lnTo>
                <a:lnTo>
                  <a:pt x="162648" y="43276"/>
                </a:lnTo>
                <a:lnTo>
                  <a:pt x="157329" y="34066"/>
                </a:lnTo>
                <a:close/>
                <a:moveTo>
                  <a:pt x="168241" y="34036"/>
                </a:moveTo>
                <a:lnTo>
                  <a:pt x="162922" y="43276"/>
                </a:lnTo>
                <a:lnTo>
                  <a:pt x="162922" y="37106"/>
                </a:lnTo>
                <a:lnTo>
                  <a:pt x="168241" y="34036"/>
                </a:lnTo>
                <a:close/>
                <a:moveTo>
                  <a:pt x="168971" y="34066"/>
                </a:moveTo>
                <a:lnTo>
                  <a:pt x="174290" y="37106"/>
                </a:lnTo>
                <a:lnTo>
                  <a:pt x="174290" y="43276"/>
                </a:lnTo>
                <a:lnTo>
                  <a:pt x="168971" y="34066"/>
                </a:lnTo>
                <a:close/>
                <a:moveTo>
                  <a:pt x="179822" y="34036"/>
                </a:moveTo>
                <a:lnTo>
                  <a:pt x="174503" y="43276"/>
                </a:lnTo>
                <a:lnTo>
                  <a:pt x="174503" y="37106"/>
                </a:lnTo>
                <a:lnTo>
                  <a:pt x="179822" y="34036"/>
                </a:lnTo>
                <a:close/>
                <a:moveTo>
                  <a:pt x="180551" y="34066"/>
                </a:moveTo>
                <a:lnTo>
                  <a:pt x="185871" y="37106"/>
                </a:lnTo>
                <a:lnTo>
                  <a:pt x="185871" y="43276"/>
                </a:lnTo>
                <a:lnTo>
                  <a:pt x="180551" y="34066"/>
                </a:lnTo>
                <a:close/>
                <a:moveTo>
                  <a:pt x="191463" y="34036"/>
                </a:moveTo>
                <a:lnTo>
                  <a:pt x="186144" y="43276"/>
                </a:lnTo>
                <a:lnTo>
                  <a:pt x="186144" y="37106"/>
                </a:lnTo>
                <a:lnTo>
                  <a:pt x="191463" y="34036"/>
                </a:lnTo>
                <a:close/>
                <a:moveTo>
                  <a:pt x="192193" y="34066"/>
                </a:moveTo>
                <a:lnTo>
                  <a:pt x="197512" y="37106"/>
                </a:lnTo>
                <a:lnTo>
                  <a:pt x="197512" y="43276"/>
                </a:lnTo>
                <a:lnTo>
                  <a:pt x="192193" y="34066"/>
                </a:lnTo>
                <a:close/>
                <a:moveTo>
                  <a:pt x="203075" y="34036"/>
                </a:moveTo>
                <a:lnTo>
                  <a:pt x="197755" y="43276"/>
                </a:lnTo>
                <a:lnTo>
                  <a:pt x="197755" y="37106"/>
                </a:lnTo>
                <a:lnTo>
                  <a:pt x="203075" y="34036"/>
                </a:lnTo>
                <a:close/>
                <a:moveTo>
                  <a:pt x="203804" y="34066"/>
                </a:moveTo>
                <a:lnTo>
                  <a:pt x="209123" y="37106"/>
                </a:lnTo>
                <a:lnTo>
                  <a:pt x="209123" y="43276"/>
                </a:lnTo>
                <a:lnTo>
                  <a:pt x="203804" y="34066"/>
                </a:lnTo>
                <a:close/>
                <a:moveTo>
                  <a:pt x="214716" y="34036"/>
                </a:moveTo>
                <a:lnTo>
                  <a:pt x="209397" y="43276"/>
                </a:lnTo>
                <a:lnTo>
                  <a:pt x="209397" y="37106"/>
                </a:lnTo>
                <a:lnTo>
                  <a:pt x="214716" y="34036"/>
                </a:lnTo>
                <a:close/>
                <a:moveTo>
                  <a:pt x="215446" y="34066"/>
                </a:moveTo>
                <a:lnTo>
                  <a:pt x="220765" y="37106"/>
                </a:lnTo>
                <a:lnTo>
                  <a:pt x="220765" y="43276"/>
                </a:lnTo>
                <a:lnTo>
                  <a:pt x="215446" y="34066"/>
                </a:lnTo>
                <a:close/>
                <a:moveTo>
                  <a:pt x="226327" y="34036"/>
                </a:moveTo>
                <a:lnTo>
                  <a:pt x="221008" y="43276"/>
                </a:lnTo>
                <a:lnTo>
                  <a:pt x="221008" y="37106"/>
                </a:lnTo>
                <a:lnTo>
                  <a:pt x="226327" y="34036"/>
                </a:lnTo>
                <a:close/>
                <a:moveTo>
                  <a:pt x="227057" y="34066"/>
                </a:moveTo>
                <a:lnTo>
                  <a:pt x="232376" y="37106"/>
                </a:lnTo>
                <a:lnTo>
                  <a:pt x="232376" y="43276"/>
                </a:lnTo>
                <a:lnTo>
                  <a:pt x="227057" y="34066"/>
                </a:lnTo>
                <a:close/>
                <a:moveTo>
                  <a:pt x="237969" y="34036"/>
                </a:moveTo>
                <a:lnTo>
                  <a:pt x="232650" y="43276"/>
                </a:lnTo>
                <a:lnTo>
                  <a:pt x="232650" y="37106"/>
                </a:lnTo>
                <a:lnTo>
                  <a:pt x="237969" y="34036"/>
                </a:lnTo>
                <a:close/>
                <a:moveTo>
                  <a:pt x="238668" y="34066"/>
                </a:moveTo>
                <a:lnTo>
                  <a:pt x="243987" y="37136"/>
                </a:lnTo>
                <a:lnTo>
                  <a:pt x="243987" y="43306"/>
                </a:lnTo>
                <a:lnTo>
                  <a:pt x="238668" y="34066"/>
                </a:lnTo>
                <a:close/>
                <a:moveTo>
                  <a:pt x="250279" y="34066"/>
                </a:moveTo>
                <a:lnTo>
                  <a:pt x="255598" y="37136"/>
                </a:lnTo>
                <a:lnTo>
                  <a:pt x="255598" y="43306"/>
                </a:lnTo>
                <a:lnTo>
                  <a:pt x="250279" y="34066"/>
                </a:lnTo>
                <a:close/>
                <a:moveTo>
                  <a:pt x="261890" y="34066"/>
                </a:moveTo>
                <a:lnTo>
                  <a:pt x="267210" y="37136"/>
                </a:lnTo>
                <a:lnTo>
                  <a:pt x="267210" y="43306"/>
                </a:lnTo>
                <a:lnTo>
                  <a:pt x="261890" y="34066"/>
                </a:lnTo>
                <a:close/>
                <a:moveTo>
                  <a:pt x="273532" y="34066"/>
                </a:moveTo>
                <a:lnTo>
                  <a:pt x="278851" y="37136"/>
                </a:lnTo>
                <a:lnTo>
                  <a:pt x="278851" y="43306"/>
                </a:lnTo>
                <a:lnTo>
                  <a:pt x="273532" y="34066"/>
                </a:lnTo>
                <a:close/>
                <a:moveTo>
                  <a:pt x="64136" y="34188"/>
                </a:moveTo>
                <a:lnTo>
                  <a:pt x="69455" y="43398"/>
                </a:lnTo>
                <a:lnTo>
                  <a:pt x="69455" y="43398"/>
                </a:lnTo>
                <a:lnTo>
                  <a:pt x="66993" y="41969"/>
                </a:lnTo>
                <a:lnTo>
                  <a:pt x="64136" y="40358"/>
                </a:lnTo>
                <a:lnTo>
                  <a:pt x="64136" y="34188"/>
                </a:lnTo>
                <a:close/>
                <a:moveTo>
                  <a:pt x="87358" y="34188"/>
                </a:moveTo>
                <a:lnTo>
                  <a:pt x="92677" y="43398"/>
                </a:lnTo>
                <a:lnTo>
                  <a:pt x="92677" y="43398"/>
                </a:lnTo>
                <a:lnTo>
                  <a:pt x="90215" y="41969"/>
                </a:lnTo>
                <a:lnTo>
                  <a:pt x="87358" y="40358"/>
                </a:lnTo>
                <a:lnTo>
                  <a:pt x="87358" y="34188"/>
                </a:lnTo>
                <a:close/>
                <a:moveTo>
                  <a:pt x="98969" y="34188"/>
                </a:moveTo>
                <a:lnTo>
                  <a:pt x="104289" y="43398"/>
                </a:lnTo>
                <a:lnTo>
                  <a:pt x="104289" y="43398"/>
                </a:lnTo>
                <a:lnTo>
                  <a:pt x="101827" y="41969"/>
                </a:lnTo>
                <a:lnTo>
                  <a:pt x="98969" y="40358"/>
                </a:lnTo>
                <a:lnTo>
                  <a:pt x="98969" y="34188"/>
                </a:lnTo>
                <a:close/>
                <a:moveTo>
                  <a:pt x="110611" y="34188"/>
                </a:moveTo>
                <a:lnTo>
                  <a:pt x="115930" y="43398"/>
                </a:lnTo>
                <a:lnTo>
                  <a:pt x="115930" y="43398"/>
                </a:lnTo>
                <a:lnTo>
                  <a:pt x="113468" y="41969"/>
                </a:lnTo>
                <a:lnTo>
                  <a:pt x="110611" y="40358"/>
                </a:lnTo>
                <a:lnTo>
                  <a:pt x="110611" y="34188"/>
                </a:lnTo>
                <a:close/>
                <a:moveTo>
                  <a:pt x="17661" y="34188"/>
                </a:moveTo>
                <a:lnTo>
                  <a:pt x="22980" y="43398"/>
                </a:lnTo>
                <a:lnTo>
                  <a:pt x="22980" y="43398"/>
                </a:lnTo>
                <a:lnTo>
                  <a:pt x="20518" y="41939"/>
                </a:lnTo>
                <a:lnTo>
                  <a:pt x="17661" y="40358"/>
                </a:lnTo>
                <a:lnTo>
                  <a:pt x="17661" y="34188"/>
                </a:lnTo>
                <a:close/>
                <a:moveTo>
                  <a:pt x="29302" y="34188"/>
                </a:moveTo>
                <a:lnTo>
                  <a:pt x="34622" y="43398"/>
                </a:lnTo>
                <a:lnTo>
                  <a:pt x="34622" y="43398"/>
                </a:lnTo>
                <a:lnTo>
                  <a:pt x="32160" y="41939"/>
                </a:lnTo>
                <a:lnTo>
                  <a:pt x="29302" y="40358"/>
                </a:lnTo>
                <a:lnTo>
                  <a:pt x="29302" y="34188"/>
                </a:lnTo>
                <a:close/>
                <a:moveTo>
                  <a:pt x="29029" y="34188"/>
                </a:moveTo>
                <a:lnTo>
                  <a:pt x="29029" y="40358"/>
                </a:lnTo>
                <a:lnTo>
                  <a:pt x="26172" y="41969"/>
                </a:lnTo>
                <a:lnTo>
                  <a:pt x="23710" y="43398"/>
                </a:lnTo>
                <a:lnTo>
                  <a:pt x="23710" y="43398"/>
                </a:lnTo>
                <a:lnTo>
                  <a:pt x="29029" y="34188"/>
                </a:lnTo>
                <a:close/>
                <a:moveTo>
                  <a:pt x="40883" y="34188"/>
                </a:moveTo>
                <a:lnTo>
                  <a:pt x="46202" y="43398"/>
                </a:lnTo>
                <a:lnTo>
                  <a:pt x="46202" y="43398"/>
                </a:lnTo>
                <a:lnTo>
                  <a:pt x="43740" y="41939"/>
                </a:lnTo>
                <a:lnTo>
                  <a:pt x="40883" y="40358"/>
                </a:lnTo>
                <a:lnTo>
                  <a:pt x="40883" y="34188"/>
                </a:lnTo>
                <a:close/>
                <a:moveTo>
                  <a:pt x="52525" y="34188"/>
                </a:moveTo>
                <a:lnTo>
                  <a:pt x="57844" y="43398"/>
                </a:lnTo>
                <a:lnTo>
                  <a:pt x="55351" y="41969"/>
                </a:lnTo>
                <a:lnTo>
                  <a:pt x="52525" y="40358"/>
                </a:lnTo>
                <a:lnTo>
                  <a:pt x="52525" y="34188"/>
                </a:lnTo>
                <a:close/>
                <a:moveTo>
                  <a:pt x="145475" y="34188"/>
                </a:moveTo>
                <a:lnTo>
                  <a:pt x="150794" y="43398"/>
                </a:lnTo>
                <a:lnTo>
                  <a:pt x="148332" y="41969"/>
                </a:lnTo>
                <a:lnTo>
                  <a:pt x="145475" y="40358"/>
                </a:lnTo>
                <a:lnTo>
                  <a:pt x="145475" y="34188"/>
                </a:lnTo>
                <a:close/>
                <a:moveTo>
                  <a:pt x="168697" y="34188"/>
                </a:moveTo>
                <a:lnTo>
                  <a:pt x="174016" y="43398"/>
                </a:lnTo>
                <a:lnTo>
                  <a:pt x="171554" y="41969"/>
                </a:lnTo>
                <a:lnTo>
                  <a:pt x="168697" y="40358"/>
                </a:lnTo>
                <a:lnTo>
                  <a:pt x="168697" y="34188"/>
                </a:lnTo>
                <a:close/>
                <a:moveTo>
                  <a:pt x="191950" y="34188"/>
                </a:moveTo>
                <a:lnTo>
                  <a:pt x="197269" y="43398"/>
                </a:lnTo>
                <a:lnTo>
                  <a:pt x="194807" y="41969"/>
                </a:lnTo>
                <a:lnTo>
                  <a:pt x="191950" y="40358"/>
                </a:lnTo>
                <a:lnTo>
                  <a:pt x="191950" y="34188"/>
                </a:lnTo>
                <a:close/>
                <a:moveTo>
                  <a:pt x="226783" y="34188"/>
                </a:moveTo>
                <a:lnTo>
                  <a:pt x="232103" y="43398"/>
                </a:lnTo>
                <a:lnTo>
                  <a:pt x="229640" y="41969"/>
                </a:lnTo>
                <a:lnTo>
                  <a:pt x="226783" y="40358"/>
                </a:lnTo>
                <a:lnTo>
                  <a:pt x="226783" y="34188"/>
                </a:lnTo>
                <a:close/>
                <a:moveTo>
                  <a:pt x="238425" y="34188"/>
                </a:moveTo>
                <a:lnTo>
                  <a:pt x="243744" y="43398"/>
                </a:lnTo>
                <a:lnTo>
                  <a:pt x="241282" y="41969"/>
                </a:lnTo>
                <a:lnTo>
                  <a:pt x="238425" y="40358"/>
                </a:lnTo>
                <a:lnTo>
                  <a:pt x="238425" y="34188"/>
                </a:lnTo>
                <a:close/>
                <a:moveTo>
                  <a:pt x="250036" y="34188"/>
                </a:moveTo>
                <a:lnTo>
                  <a:pt x="255355" y="43398"/>
                </a:lnTo>
                <a:lnTo>
                  <a:pt x="252893" y="41969"/>
                </a:lnTo>
                <a:lnTo>
                  <a:pt x="250036" y="40358"/>
                </a:lnTo>
                <a:lnTo>
                  <a:pt x="250036" y="34188"/>
                </a:lnTo>
                <a:close/>
                <a:moveTo>
                  <a:pt x="273289" y="34188"/>
                </a:moveTo>
                <a:lnTo>
                  <a:pt x="278608" y="43398"/>
                </a:lnTo>
                <a:lnTo>
                  <a:pt x="276146" y="41969"/>
                </a:lnTo>
                <a:lnTo>
                  <a:pt x="273289" y="40358"/>
                </a:lnTo>
                <a:lnTo>
                  <a:pt x="273289" y="34188"/>
                </a:lnTo>
                <a:close/>
                <a:moveTo>
                  <a:pt x="6050" y="34188"/>
                </a:moveTo>
                <a:lnTo>
                  <a:pt x="11369" y="43398"/>
                </a:lnTo>
                <a:lnTo>
                  <a:pt x="8907" y="41969"/>
                </a:lnTo>
                <a:lnTo>
                  <a:pt x="6050" y="40358"/>
                </a:lnTo>
                <a:lnTo>
                  <a:pt x="6050" y="34188"/>
                </a:lnTo>
                <a:close/>
                <a:moveTo>
                  <a:pt x="75777" y="34188"/>
                </a:moveTo>
                <a:lnTo>
                  <a:pt x="81097" y="43398"/>
                </a:lnTo>
                <a:lnTo>
                  <a:pt x="78604" y="41969"/>
                </a:lnTo>
                <a:lnTo>
                  <a:pt x="75777" y="40358"/>
                </a:lnTo>
                <a:lnTo>
                  <a:pt x="75777" y="34188"/>
                </a:lnTo>
                <a:close/>
                <a:moveTo>
                  <a:pt x="122222" y="34188"/>
                </a:moveTo>
                <a:lnTo>
                  <a:pt x="127541" y="43398"/>
                </a:lnTo>
                <a:lnTo>
                  <a:pt x="125079" y="41969"/>
                </a:lnTo>
                <a:lnTo>
                  <a:pt x="122222" y="40358"/>
                </a:lnTo>
                <a:lnTo>
                  <a:pt x="122222" y="34188"/>
                </a:lnTo>
                <a:close/>
                <a:moveTo>
                  <a:pt x="133864" y="34188"/>
                </a:moveTo>
                <a:lnTo>
                  <a:pt x="139183" y="43398"/>
                </a:lnTo>
                <a:lnTo>
                  <a:pt x="136721" y="41969"/>
                </a:lnTo>
                <a:lnTo>
                  <a:pt x="133864" y="40358"/>
                </a:lnTo>
                <a:lnTo>
                  <a:pt x="133864" y="34188"/>
                </a:lnTo>
                <a:close/>
                <a:moveTo>
                  <a:pt x="157086" y="34188"/>
                </a:moveTo>
                <a:lnTo>
                  <a:pt x="162405" y="43398"/>
                </a:lnTo>
                <a:lnTo>
                  <a:pt x="159913" y="41969"/>
                </a:lnTo>
                <a:lnTo>
                  <a:pt x="157086" y="40358"/>
                </a:lnTo>
                <a:lnTo>
                  <a:pt x="157086" y="34188"/>
                </a:lnTo>
                <a:close/>
                <a:moveTo>
                  <a:pt x="180339" y="34188"/>
                </a:moveTo>
                <a:lnTo>
                  <a:pt x="185658" y="43398"/>
                </a:lnTo>
                <a:lnTo>
                  <a:pt x="183165" y="41969"/>
                </a:lnTo>
                <a:lnTo>
                  <a:pt x="180339" y="40358"/>
                </a:lnTo>
                <a:lnTo>
                  <a:pt x="180339" y="34188"/>
                </a:lnTo>
                <a:close/>
                <a:moveTo>
                  <a:pt x="203591" y="34188"/>
                </a:moveTo>
                <a:lnTo>
                  <a:pt x="208911" y="43398"/>
                </a:lnTo>
                <a:lnTo>
                  <a:pt x="206418" y="41969"/>
                </a:lnTo>
                <a:lnTo>
                  <a:pt x="203591" y="40358"/>
                </a:lnTo>
                <a:lnTo>
                  <a:pt x="203591" y="34188"/>
                </a:lnTo>
                <a:close/>
                <a:moveTo>
                  <a:pt x="215202" y="34188"/>
                </a:moveTo>
                <a:lnTo>
                  <a:pt x="220522" y="43398"/>
                </a:lnTo>
                <a:lnTo>
                  <a:pt x="218060" y="41969"/>
                </a:lnTo>
                <a:lnTo>
                  <a:pt x="215202" y="40358"/>
                </a:lnTo>
                <a:lnTo>
                  <a:pt x="215202" y="34188"/>
                </a:lnTo>
                <a:close/>
                <a:moveTo>
                  <a:pt x="261678" y="34188"/>
                </a:moveTo>
                <a:lnTo>
                  <a:pt x="266997" y="43398"/>
                </a:lnTo>
                <a:lnTo>
                  <a:pt x="264535" y="41969"/>
                </a:lnTo>
                <a:lnTo>
                  <a:pt x="261678" y="40358"/>
                </a:lnTo>
                <a:lnTo>
                  <a:pt x="261678" y="34188"/>
                </a:lnTo>
                <a:close/>
                <a:moveTo>
                  <a:pt x="273046" y="34188"/>
                </a:moveTo>
                <a:lnTo>
                  <a:pt x="273046" y="40358"/>
                </a:lnTo>
                <a:lnTo>
                  <a:pt x="270188" y="41969"/>
                </a:lnTo>
                <a:lnTo>
                  <a:pt x="267726" y="43398"/>
                </a:lnTo>
                <a:lnTo>
                  <a:pt x="273046" y="34188"/>
                </a:lnTo>
                <a:close/>
                <a:moveTo>
                  <a:pt x="284657" y="34188"/>
                </a:moveTo>
                <a:lnTo>
                  <a:pt x="284657" y="40358"/>
                </a:lnTo>
                <a:lnTo>
                  <a:pt x="279337" y="43398"/>
                </a:lnTo>
                <a:lnTo>
                  <a:pt x="284657" y="34188"/>
                </a:lnTo>
                <a:close/>
                <a:moveTo>
                  <a:pt x="121979" y="34218"/>
                </a:moveTo>
                <a:lnTo>
                  <a:pt x="121979" y="40358"/>
                </a:lnTo>
                <a:lnTo>
                  <a:pt x="119122" y="41969"/>
                </a:lnTo>
                <a:lnTo>
                  <a:pt x="116660" y="43428"/>
                </a:lnTo>
                <a:lnTo>
                  <a:pt x="116660" y="43428"/>
                </a:lnTo>
                <a:lnTo>
                  <a:pt x="121979" y="34218"/>
                </a:lnTo>
                <a:close/>
                <a:moveTo>
                  <a:pt x="191676" y="34218"/>
                </a:moveTo>
                <a:lnTo>
                  <a:pt x="191676" y="40358"/>
                </a:lnTo>
                <a:lnTo>
                  <a:pt x="188849" y="41969"/>
                </a:lnTo>
                <a:lnTo>
                  <a:pt x="186357" y="43428"/>
                </a:lnTo>
                <a:lnTo>
                  <a:pt x="191676" y="34218"/>
                </a:lnTo>
                <a:close/>
                <a:moveTo>
                  <a:pt x="238182" y="34218"/>
                </a:moveTo>
                <a:lnTo>
                  <a:pt x="238182" y="40358"/>
                </a:lnTo>
                <a:lnTo>
                  <a:pt x="235355" y="41969"/>
                </a:lnTo>
                <a:lnTo>
                  <a:pt x="232862" y="43428"/>
                </a:lnTo>
                <a:lnTo>
                  <a:pt x="238182" y="34218"/>
                </a:lnTo>
                <a:close/>
                <a:moveTo>
                  <a:pt x="261404" y="34218"/>
                </a:moveTo>
                <a:lnTo>
                  <a:pt x="261404" y="40358"/>
                </a:lnTo>
                <a:lnTo>
                  <a:pt x="258547" y="41969"/>
                </a:lnTo>
                <a:lnTo>
                  <a:pt x="256085" y="43428"/>
                </a:lnTo>
                <a:lnTo>
                  <a:pt x="261404" y="34218"/>
                </a:lnTo>
                <a:close/>
                <a:moveTo>
                  <a:pt x="17418" y="34188"/>
                </a:moveTo>
                <a:lnTo>
                  <a:pt x="17418" y="40358"/>
                </a:lnTo>
                <a:lnTo>
                  <a:pt x="14560" y="41969"/>
                </a:lnTo>
                <a:lnTo>
                  <a:pt x="12098" y="43428"/>
                </a:lnTo>
                <a:lnTo>
                  <a:pt x="17418" y="34188"/>
                </a:lnTo>
                <a:close/>
                <a:moveTo>
                  <a:pt x="40610" y="34188"/>
                </a:moveTo>
                <a:lnTo>
                  <a:pt x="40610" y="40358"/>
                </a:lnTo>
                <a:lnTo>
                  <a:pt x="37783" y="41969"/>
                </a:lnTo>
                <a:lnTo>
                  <a:pt x="35290" y="43428"/>
                </a:lnTo>
                <a:lnTo>
                  <a:pt x="40610" y="34188"/>
                </a:lnTo>
                <a:close/>
                <a:moveTo>
                  <a:pt x="52251" y="34218"/>
                </a:moveTo>
                <a:lnTo>
                  <a:pt x="52251" y="40358"/>
                </a:lnTo>
                <a:lnTo>
                  <a:pt x="49394" y="41969"/>
                </a:lnTo>
                <a:lnTo>
                  <a:pt x="46932" y="43428"/>
                </a:lnTo>
                <a:lnTo>
                  <a:pt x="52251" y="34218"/>
                </a:lnTo>
                <a:close/>
                <a:moveTo>
                  <a:pt x="63862" y="34218"/>
                </a:moveTo>
                <a:lnTo>
                  <a:pt x="63862" y="40358"/>
                </a:lnTo>
                <a:lnTo>
                  <a:pt x="61005" y="41969"/>
                </a:lnTo>
                <a:lnTo>
                  <a:pt x="58543" y="43428"/>
                </a:lnTo>
                <a:lnTo>
                  <a:pt x="63862" y="34218"/>
                </a:lnTo>
                <a:close/>
                <a:moveTo>
                  <a:pt x="75504" y="34218"/>
                </a:moveTo>
                <a:lnTo>
                  <a:pt x="75504" y="40358"/>
                </a:lnTo>
                <a:lnTo>
                  <a:pt x="72647" y="41969"/>
                </a:lnTo>
                <a:lnTo>
                  <a:pt x="70185" y="43428"/>
                </a:lnTo>
                <a:lnTo>
                  <a:pt x="75504" y="34218"/>
                </a:lnTo>
                <a:close/>
                <a:moveTo>
                  <a:pt x="87115" y="34218"/>
                </a:moveTo>
                <a:lnTo>
                  <a:pt x="87115" y="40358"/>
                </a:lnTo>
                <a:lnTo>
                  <a:pt x="84288" y="41969"/>
                </a:lnTo>
                <a:lnTo>
                  <a:pt x="81796" y="43428"/>
                </a:lnTo>
                <a:lnTo>
                  <a:pt x="87115" y="34218"/>
                </a:lnTo>
                <a:close/>
                <a:moveTo>
                  <a:pt x="98757" y="34218"/>
                </a:moveTo>
                <a:lnTo>
                  <a:pt x="98757" y="40358"/>
                </a:lnTo>
                <a:lnTo>
                  <a:pt x="95899" y="41969"/>
                </a:lnTo>
                <a:lnTo>
                  <a:pt x="93437" y="43428"/>
                </a:lnTo>
                <a:lnTo>
                  <a:pt x="98757" y="34218"/>
                </a:lnTo>
                <a:close/>
                <a:moveTo>
                  <a:pt x="110337" y="34218"/>
                </a:moveTo>
                <a:lnTo>
                  <a:pt x="110337" y="40358"/>
                </a:lnTo>
                <a:lnTo>
                  <a:pt x="107480" y="41969"/>
                </a:lnTo>
                <a:lnTo>
                  <a:pt x="105018" y="43428"/>
                </a:lnTo>
                <a:lnTo>
                  <a:pt x="110337" y="34218"/>
                </a:lnTo>
                <a:close/>
                <a:moveTo>
                  <a:pt x="133590" y="34218"/>
                </a:moveTo>
                <a:lnTo>
                  <a:pt x="133590" y="40358"/>
                </a:lnTo>
                <a:lnTo>
                  <a:pt x="130733" y="41969"/>
                </a:lnTo>
                <a:lnTo>
                  <a:pt x="128271" y="43428"/>
                </a:lnTo>
                <a:lnTo>
                  <a:pt x="133590" y="34218"/>
                </a:lnTo>
                <a:close/>
                <a:moveTo>
                  <a:pt x="145232" y="34218"/>
                </a:moveTo>
                <a:lnTo>
                  <a:pt x="145232" y="40358"/>
                </a:lnTo>
                <a:lnTo>
                  <a:pt x="142374" y="41969"/>
                </a:lnTo>
                <a:lnTo>
                  <a:pt x="139912" y="43428"/>
                </a:lnTo>
                <a:lnTo>
                  <a:pt x="145232" y="34218"/>
                </a:lnTo>
                <a:close/>
                <a:moveTo>
                  <a:pt x="156843" y="34218"/>
                </a:moveTo>
                <a:lnTo>
                  <a:pt x="156843" y="40358"/>
                </a:lnTo>
                <a:lnTo>
                  <a:pt x="153986" y="41969"/>
                </a:lnTo>
                <a:lnTo>
                  <a:pt x="151523" y="43428"/>
                </a:lnTo>
                <a:lnTo>
                  <a:pt x="156843" y="34218"/>
                </a:lnTo>
                <a:close/>
                <a:moveTo>
                  <a:pt x="168484" y="34218"/>
                </a:moveTo>
                <a:lnTo>
                  <a:pt x="168484" y="40358"/>
                </a:lnTo>
                <a:lnTo>
                  <a:pt x="165627" y="41969"/>
                </a:lnTo>
                <a:lnTo>
                  <a:pt x="163165" y="43428"/>
                </a:lnTo>
                <a:lnTo>
                  <a:pt x="168484" y="34218"/>
                </a:lnTo>
                <a:close/>
                <a:moveTo>
                  <a:pt x="180065" y="34218"/>
                </a:moveTo>
                <a:lnTo>
                  <a:pt x="180065" y="40358"/>
                </a:lnTo>
                <a:lnTo>
                  <a:pt x="177208" y="41969"/>
                </a:lnTo>
                <a:lnTo>
                  <a:pt x="174746" y="43428"/>
                </a:lnTo>
                <a:lnTo>
                  <a:pt x="180065" y="34218"/>
                </a:lnTo>
                <a:close/>
                <a:moveTo>
                  <a:pt x="203318" y="34218"/>
                </a:moveTo>
                <a:lnTo>
                  <a:pt x="203318" y="40358"/>
                </a:lnTo>
                <a:lnTo>
                  <a:pt x="200461" y="41969"/>
                </a:lnTo>
                <a:lnTo>
                  <a:pt x="197999" y="43428"/>
                </a:lnTo>
                <a:lnTo>
                  <a:pt x="203318" y="34218"/>
                </a:lnTo>
                <a:close/>
                <a:moveTo>
                  <a:pt x="214929" y="34218"/>
                </a:moveTo>
                <a:lnTo>
                  <a:pt x="214929" y="40358"/>
                </a:lnTo>
                <a:lnTo>
                  <a:pt x="212072" y="41969"/>
                </a:lnTo>
                <a:lnTo>
                  <a:pt x="209610" y="43428"/>
                </a:lnTo>
                <a:lnTo>
                  <a:pt x="214929" y="34218"/>
                </a:lnTo>
                <a:close/>
                <a:moveTo>
                  <a:pt x="226570" y="34218"/>
                </a:moveTo>
                <a:lnTo>
                  <a:pt x="226570" y="40358"/>
                </a:lnTo>
                <a:lnTo>
                  <a:pt x="223713" y="41969"/>
                </a:lnTo>
                <a:lnTo>
                  <a:pt x="221251" y="43428"/>
                </a:lnTo>
                <a:lnTo>
                  <a:pt x="226570" y="34218"/>
                </a:lnTo>
                <a:close/>
                <a:moveTo>
                  <a:pt x="249793" y="34218"/>
                </a:moveTo>
                <a:lnTo>
                  <a:pt x="249793" y="40358"/>
                </a:lnTo>
                <a:lnTo>
                  <a:pt x="246936" y="41969"/>
                </a:lnTo>
                <a:lnTo>
                  <a:pt x="244474" y="43428"/>
                </a:lnTo>
                <a:lnTo>
                  <a:pt x="249793" y="34218"/>
                </a:lnTo>
                <a:close/>
                <a:moveTo>
                  <a:pt x="5898" y="40571"/>
                </a:moveTo>
                <a:lnTo>
                  <a:pt x="8755" y="42212"/>
                </a:lnTo>
                <a:lnTo>
                  <a:pt x="11217" y="43641"/>
                </a:lnTo>
                <a:lnTo>
                  <a:pt x="578" y="43641"/>
                </a:lnTo>
                <a:lnTo>
                  <a:pt x="5898" y="40571"/>
                </a:lnTo>
                <a:close/>
                <a:moveTo>
                  <a:pt x="17509" y="40571"/>
                </a:moveTo>
                <a:lnTo>
                  <a:pt x="20366" y="42212"/>
                </a:lnTo>
                <a:lnTo>
                  <a:pt x="22828" y="43641"/>
                </a:lnTo>
                <a:lnTo>
                  <a:pt x="12190" y="43641"/>
                </a:lnTo>
                <a:lnTo>
                  <a:pt x="14682" y="42212"/>
                </a:lnTo>
                <a:lnTo>
                  <a:pt x="17509" y="40571"/>
                </a:lnTo>
                <a:close/>
                <a:moveTo>
                  <a:pt x="29150" y="40571"/>
                </a:moveTo>
                <a:lnTo>
                  <a:pt x="32008" y="42212"/>
                </a:lnTo>
                <a:lnTo>
                  <a:pt x="34470" y="43641"/>
                </a:lnTo>
                <a:lnTo>
                  <a:pt x="23831" y="43641"/>
                </a:lnTo>
                <a:lnTo>
                  <a:pt x="26293" y="42212"/>
                </a:lnTo>
                <a:lnTo>
                  <a:pt x="29150" y="40571"/>
                </a:lnTo>
                <a:close/>
                <a:moveTo>
                  <a:pt x="40762" y="40571"/>
                </a:moveTo>
                <a:lnTo>
                  <a:pt x="43619" y="42212"/>
                </a:lnTo>
                <a:lnTo>
                  <a:pt x="46081" y="43641"/>
                </a:lnTo>
                <a:lnTo>
                  <a:pt x="35442" y="43641"/>
                </a:lnTo>
                <a:lnTo>
                  <a:pt x="37935" y="42212"/>
                </a:lnTo>
                <a:lnTo>
                  <a:pt x="40762" y="40571"/>
                </a:lnTo>
                <a:close/>
                <a:moveTo>
                  <a:pt x="52403" y="40571"/>
                </a:moveTo>
                <a:lnTo>
                  <a:pt x="55260" y="42212"/>
                </a:lnTo>
                <a:lnTo>
                  <a:pt x="57722" y="43641"/>
                </a:lnTo>
                <a:lnTo>
                  <a:pt x="47084" y="43641"/>
                </a:lnTo>
                <a:lnTo>
                  <a:pt x="49546" y="42212"/>
                </a:lnTo>
                <a:lnTo>
                  <a:pt x="52403" y="40571"/>
                </a:lnTo>
                <a:close/>
                <a:moveTo>
                  <a:pt x="64014" y="40571"/>
                </a:moveTo>
                <a:lnTo>
                  <a:pt x="66871" y="42212"/>
                </a:lnTo>
                <a:lnTo>
                  <a:pt x="69334" y="43641"/>
                </a:lnTo>
                <a:lnTo>
                  <a:pt x="58695" y="43641"/>
                </a:lnTo>
                <a:lnTo>
                  <a:pt x="61187" y="42212"/>
                </a:lnTo>
                <a:lnTo>
                  <a:pt x="64014" y="40571"/>
                </a:lnTo>
                <a:close/>
                <a:moveTo>
                  <a:pt x="75625" y="40571"/>
                </a:moveTo>
                <a:lnTo>
                  <a:pt x="78452" y="42212"/>
                </a:lnTo>
                <a:lnTo>
                  <a:pt x="80945" y="43641"/>
                </a:lnTo>
                <a:lnTo>
                  <a:pt x="70306" y="43641"/>
                </a:lnTo>
                <a:lnTo>
                  <a:pt x="72768" y="42212"/>
                </a:lnTo>
                <a:lnTo>
                  <a:pt x="75625" y="40571"/>
                </a:lnTo>
                <a:close/>
                <a:moveTo>
                  <a:pt x="87237" y="40571"/>
                </a:moveTo>
                <a:lnTo>
                  <a:pt x="90094" y="42212"/>
                </a:lnTo>
                <a:lnTo>
                  <a:pt x="92556" y="43641"/>
                </a:lnTo>
                <a:lnTo>
                  <a:pt x="81917" y="43641"/>
                </a:lnTo>
                <a:lnTo>
                  <a:pt x="84379" y="42212"/>
                </a:lnTo>
                <a:lnTo>
                  <a:pt x="87237" y="40571"/>
                </a:lnTo>
                <a:close/>
                <a:moveTo>
                  <a:pt x="98878" y="40571"/>
                </a:moveTo>
                <a:lnTo>
                  <a:pt x="101705" y="42212"/>
                </a:lnTo>
                <a:lnTo>
                  <a:pt x="104197" y="43641"/>
                </a:lnTo>
                <a:lnTo>
                  <a:pt x="93559" y="43641"/>
                </a:lnTo>
                <a:lnTo>
                  <a:pt x="96021" y="42212"/>
                </a:lnTo>
                <a:lnTo>
                  <a:pt x="98878" y="40571"/>
                </a:lnTo>
                <a:close/>
                <a:moveTo>
                  <a:pt x="110489" y="40571"/>
                </a:moveTo>
                <a:lnTo>
                  <a:pt x="113346" y="42212"/>
                </a:lnTo>
                <a:lnTo>
                  <a:pt x="115809" y="43641"/>
                </a:lnTo>
                <a:lnTo>
                  <a:pt x="105170" y="43641"/>
                </a:lnTo>
                <a:lnTo>
                  <a:pt x="107632" y="42212"/>
                </a:lnTo>
                <a:lnTo>
                  <a:pt x="110489" y="40571"/>
                </a:lnTo>
                <a:close/>
                <a:moveTo>
                  <a:pt x="122131" y="40571"/>
                </a:moveTo>
                <a:lnTo>
                  <a:pt x="124958" y="42212"/>
                </a:lnTo>
                <a:lnTo>
                  <a:pt x="127450" y="43641"/>
                </a:lnTo>
                <a:lnTo>
                  <a:pt x="116812" y="43641"/>
                </a:lnTo>
                <a:lnTo>
                  <a:pt x="119274" y="42212"/>
                </a:lnTo>
                <a:lnTo>
                  <a:pt x="122131" y="40571"/>
                </a:lnTo>
                <a:close/>
                <a:moveTo>
                  <a:pt x="133742" y="40571"/>
                </a:moveTo>
                <a:lnTo>
                  <a:pt x="136599" y="42212"/>
                </a:lnTo>
                <a:lnTo>
                  <a:pt x="139061" y="43641"/>
                </a:lnTo>
                <a:lnTo>
                  <a:pt x="128423" y="43641"/>
                </a:lnTo>
                <a:lnTo>
                  <a:pt x="130885" y="42212"/>
                </a:lnTo>
                <a:lnTo>
                  <a:pt x="133742" y="40571"/>
                </a:lnTo>
                <a:close/>
                <a:moveTo>
                  <a:pt x="145323" y="40571"/>
                </a:moveTo>
                <a:lnTo>
                  <a:pt x="148180" y="42212"/>
                </a:lnTo>
                <a:lnTo>
                  <a:pt x="150642" y="43641"/>
                </a:lnTo>
                <a:lnTo>
                  <a:pt x="140004" y="43641"/>
                </a:lnTo>
                <a:lnTo>
                  <a:pt x="142496" y="42212"/>
                </a:lnTo>
                <a:lnTo>
                  <a:pt x="145323" y="40571"/>
                </a:lnTo>
                <a:close/>
                <a:moveTo>
                  <a:pt x="156964" y="40571"/>
                </a:moveTo>
                <a:lnTo>
                  <a:pt x="159822" y="42212"/>
                </a:lnTo>
                <a:lnTo>
                  <a:pt x="162284" y="43641"/>
                </a:lnTo>
                <a:lnTo>
                  <a:pt x="151645" y="43641"/>
                </a:lnTo>
                <a:lnTo>
                  <a:pt x="154107" y="42212"/>
                </a:lnTo>
                <a:lnTo>
                  <a:pt x="156964" y="40571"/>
                </a:lnTo>
                <a:close/>
                <a:moveTo>
                  <a:pt x="168575" y="40571"/>
                </a:moveTo>
                <a:lnTo>
                  <a:pt x="171433" y="42212"/>
                </a:lnTo>
                <a:lnTo>
                  <a:pt x="173895" y="43641"/>
                </a:lnTo>
                <a:lnTo>
                  <a:pt x="163256" y="43641"/>
                </a:lnTo>
                <a:lnTo>
                  <a:pt x="165749" y="42212"/>
                </a:lnTo>
                <a:lnTo>
                  <a:pt x="168575" y="40571"/>
                </a:lnTo>
                <a:close/>
                <a:moveTo>
                  <a:pt x="180217" y="40571"/>
                </a:moveTo>
                <a:lnTo>
                  <a:pt x="183074" y="42212"/>
                </a:lnTo>
                <a:lnTo>
                  <a:pt x="185536" y="43641"/>
                </a:lnTo>
                <a:lnTo>
                  <a:pt x="174898" y="43641"/>
                </a:lnTo>
                <a:lnTo>
                  <a:pt x="177360" y="42212"/>
                </a:lnTo>
                <a:lnTo>
                  <a:pt x="180217" y="40571"/>
                </a:lnTo>
                <a:close/>
                <a:moveTo>
                  <a:pt x="191828" y="40571"/>
                </a:moveTo>
                <a:lnTo>
                  <a:pt x="194685" y="42212"/>
                </a:lnTo>
                <a:lnTo>
                  <a:pt x="197147" y="43641"/>
                </a:lnTo>
                <a:lnTo>
                  <a:pt x="186509" y="43641"/>
                </a:lnTo>
                <a:lnTo>
                  <a:pt x="189001" y="42212"/>
                </a:lnTo>
                <a:lnTo>
                  <a:pt x="191828" y="40571"/>
                </a:lnTo>
                <a:close/>
                <a:moveTo>
                  <a:pt x="203470" y="40571"/>
                </a:moveTo>
                <a:lnTo>
                  <a:pt x="206327" y="42212"/>
                </a:lnTo>
                <a:lnTo>
                  <a:pt x="208789" y="43641"/>
                </a:lnTo>
                <a:lnTo>
                  <a:pt x="198151" y="43641"/>
                </a:lnTo>
                <a:lnTo>
                  <a:pt x="200613" y="42212"/>
                </a:lnTo>
                <a:lnTo>
                  <a:pt x="203470" y="40571"/>
                </a:lnTo>
                <a:close/>
                <a:moveTo>
                  <a:pt x="215051" y="40571"/>
                </a:moveTo>
                <a:lnTo>
                  <a:pt x="217908" y="42212"/>
                </a:lnTo>
                <a:lnTo>
                  <a:pt x="220370" y="43641"/>
                </a:lnTo>
                <a:lnTo>
                  <a:pt x="209731" y="43641"/>
                </a:lnTo>
                <a:lnTo>
                  <a:pt x="212193" y="42212"/>
                </a:lnTo>
                <a:lnTo>
                  <a:pt x="215051" y="40571"/>
                </a:lnTo>
                <a:close/>
                <a:moveTo>
                  <a:pt x="226692" y="40571"/>
                </a:moveTo>
                <a:lnTo>
                  <a:pt x="229519" y="42212"/>
                </a:lnTo>
                <a:lnTo>
                  <a:pt x="232011" y="43641"/>
                </a:lnTo>
                <a:lnTo>
                  <a:pt x="221373" y="43641"/>
                </a:lnTo>
                <a:lnTo>
                  <a:pt x="223835" y="42212"/>
                </a:lnTo>
                <a:lnTo>
                  <a:pt x="226692" y="40571"/>
                </a:lnTo>
                <a:close/>
                <a:moveTo>
                  <a:pt x="238303" y="40571"/>
                </a:moveTo>
                <a:lnTo>
                  <a:pt x="241160" y="42212"/>
                </a:lnTo>
                <a:lnTo>
                  <a:pt x="243622" y="43641"/>
                </a:lnTo>
                <a:lnTo>
                  <a:pt x="232984" y="43641"/>
                </a:lnTo>
                <a:lnTo>
                  <a:pt x="235446" y="42212"/>
                </a:lnTo>
                <a:lnTo>
                  <a:pt x="238303" y="40571"/>
                </a:lnTo>
                <a:close/>
                <a:moveTo>
                  <a:pt x="249945" y="40571"/>
                </a:moveTo>
                <a:lnTo>
                  <a:pt x="252772" y="42212"/>
                </a:lnTo>
                <a:lnTo>
                  <a:pt x="255264" y="43641"/>
                </a:lnTo>
                <a:lnTo>
                  <a:pt x="244626" y="43641"/>
                </a:lnTo>
                <a:lnTo>
                  <a:pt x="247088" y="42212"/>
                </a:lnTo>
                <a:lnTo>
                  <a:pt x="249945" y="40571"/>
                </a:lnTo>
                <a:close/>
                <a:moveTo>
                  <a:pt x="261556" y="40571"/>
                </a:moveTo>
                <a:lnTo>
                  <a:pt x="264413" y="42212"/>
                </a:lnTo>
                <a:lnTo>
                  <a:pt x="266875" y="43641"/>
                </a:lnTo>
                <a:lnTo>
                  <a:pt x="256237" y="43641"/>
                </a:lnTo>
                <a:lnTo>
                  <a:pt x="258699" y="42212"/>
                </a:lnTo>
                <a:lnTo>
                  <a:pt x="261556" y="40571"/>
                </a:lnTo>
                <a:close/>
                <a:moveTo>
                  <a:pt x="273198" y="40571"/>
                </a:moveTo>
                <a:lnTo>
                  <a:pt x="276024" y="42212"/>
                </a:lnTo>
                <a:lnTo>
                  <a:pt x="278517" y="43641"/>
                </a:lnTo>
                <a:lnTo>
                  <a:pt x="267878" y="43641"/>
                </a:lnTo>
                <a:lnTo>
                  <a:pt x="270340" y="42212"/>
                </a:lnTo>
                <a:lnTo>
                  <a:pt x="273198" y="40571"/>
                </a:lnTo>
                <a:close/>
                <a:moveTo>
                  <a:pt x="11217" y="43884"/>
                </a:moveTo>
                <a:lnTo>
                  <a:pt x="5898" y="46954"/>
                </a:lnTo>
                <a:lnTo>
                  <a:pt x="578" y="43884"/>
                </a:lnTo>
                <a:close/>
                <a:moveTo>
                  <a:pt x="22828" y="43884"/>
                </a:moveTo>
                <a:lnTo>
                  <a:pt x="17509" y="46954"/>
                </a:lnTo>
                <a:lnTo>
                  <a:pt x="12190" y="43884"/>
                </a:lnTo>
                <a:close/>
                <a:moveTo>
                  <a:pt x="34470" y="43884"/>
                </a:moveTo>
                <a:lnTo>
                  <a:pt x="29150" y="46954"/>
                </a:lnTo>
                <a:lnTo>
                  <a:pt x="23831" y="43884"/>
                </a:lnTo>
                <a:close/>
                <a:moveTo>
                  <a:pt x="46081" y="43884"/>
                </a:moveTo>
                <a:lnTo>
                  <a:pt x="40762" y="46954"/>
                </a:lnTo>
                <a:lnTo>
                  <a:pt x="35442" y="43884"/>
                </a:lnTo>
                <a:close/>
                <a:moveTo>
                  <a:pt x="57722" y="43884"/>
                </a:moveTo>
                <a:lnTo>
                  <a:pt x="52403" y="46954"/>
                </a:lnTo>
                <a:lnTo>
                  <a:pt x="47084" y="43884"/>
                </a:lnTo>
                <a:close/>
                <a:moveTo>
                  <a:pt x="69334" y="43884"/>
                </a:moveTo>
                <a:lnTo>
                  <a:pt x="64014" y="46954"/>
                </a:lnTo>
                <a:lnTo>
                  <a:pt x="58695" y="43884"/>
                </a:lnTo>
                <a:close/>
                <a:moveTo>
                  <a:pt x="80945" y="43884"/>
                </a:moveTo>
                <a:lnTo>
                  <a:pt x="75625" y="46954"/>
                </a:lnTo>
                <a:lnTo>
                  <a:pt x="70306" y="43884"/>
                </a:lnTo>
                <a:close/>
                <a:moveTo>
                  <a:pt x="92556" y="43884"/>
                </a:moveTo>
                <a:lnTo>
                  <a:pt x="87237" y="46954"/>
                </a:lnTo>
                <a:lnTo>
                  <a:pt x="81917" y="43884"/>
                </a:lnTo>
                <a:close/>
                <a:moveTo>
                  <a:pt x="104197" y="43884"/>
                </a:moveTo>
                <a:lnTo>
                  <a:pt x="98878" y="46954"/>
                </a:lnTo>
                <a:lnTo>
                  <a:pt x="93559" y="43884"/>
                </a:lnTo>
                <a:close/>
                <a:moveTo>
                  <a:pt x="115809" y="43884"/>
                </a:moveTo>
                <a:lnTo>
                  <a:pt x="110489" y="46954"/>
                </a:lnTo>
                <a:lnTo>
                  <a:pt x="105170" y="43884"/>
                </a:lnTo>
                <a:close/>
                <a:moveTo>
                  <a:pt x="127450" y="43884"/>
                </a:moveTo>
                <a:lnTo>
                  <a:pt x="122131" y="46954"/>
                </a:lnTo>
                <a:lnTo>
                  <a:pt x="116812" y="43884"/>
                </a:lnTo>
                <a:close/>
                <a:moveTo>
                  <a:pt x="139061" y="43884"/>
                </a:moveTo>
                <a:lnTo>
                  <a:pt x="133742" y="46954"/>
                </a:lnTo>
                <a:lnTo>
                  <a:pt x="128423" y="43884"/>
                </a:lnTo>
                <a:close/>
                <a:moveTo>
                  <a:pt x="150642" y="43884"/>
                </a:moveTo>
                <a:lnTo>
                  <a:pt x="145323" y="46954"/>
                </a:lnTo>
                <a:lnTo>
                  <a:pt x="140004" y="43884"/>
                </a:lnTo>
                <a:close/>
                <a:moveTo>
                  <a:pt x="162284" y="43884"/>
                </a:moveTo>
                <a:lnTo>
                  <a:pt x="156964" y="46954"/>
                </a:lnTo>
                <a:lnTo>
                  <a:pt x="151645" y="43884"/>
                </a:lnTo>
                <a:close/>
                <a:moveTo>
                  <a:pt x="173895" y="43884"/>
                </a:moveTo>
                <a:lnTo>
                  <a:pt x="168575" y="46954"/>
                </a:lnTo>
                <a:lnTo>
                  <a:pt x="163256" y="43884"/>
                </a:lnTo>
                <a:close/>
                <a:moveTo>
                  <a:pt x="185536" y="43884"/>
                </a:moveTo>
                <a:lnTo>
                  <a:pt x="180217" y="46954"/>
                </a:lnTo>
                <a:lnTo>
                  <a:pt x="174898" y="43884"/>
                </a:lnTo>
                <a:close/>
                <a:moveTo>
                  <a:pt x="197147" y="43884"/>
                </a:moveTo>
                <a:lnTo>
                  <a:pt x="191828" y="46954"/>
                </a:lnTo>
                <a:lnTo>
                  <a:pt x="186509" y="43884"/>
                </a:lnTo>
                <a:close/>
                <a:moveTo>
                  <a:pt x="208789" y="43884"/>
                </a:moveTo>
                <a:lnTo>
                  <a:pt x="203470" y="46954"/>
                </a:lnTo>
                <a:lnTo>
                  <a:pt x="198151" y="43884"/>
                </a:lnTo>
                <a:close/>
                <a:moveTo>
                  <a:pt x="220370" y="43884"/>
                </a:moveTo>
                <a:lnTo>
                  <a:pt x="215051" y="46954"/>
                </a:lnTo>
                <a:lnTo>
                  <a:pt x="209731" y="43884"/>
                </a:lnTo>
                <a:close/>
                <a:moveTo>
                  <a:pt x="232011" y="43884"/>
                </a:moveTo>
                <a:lnTo>
                  <a:pt x="226692" y="46954"/>
                </a:lnTo>
                <a:lnTo>
                  <a:pt x="221373" y="43884"/>
                </a:lnTo>
                <a:close/>
                <a:moveTo>
                  <a:pt x="243622" y="43884"/>
                </a:moveTo>
                <a:lnTo>
                  <a:pt x="238303" y="46954"/>
                </a:lnTo>
                <a:lnTo>
                  <a:pt x="232984" y="43884"/>
                </a:lnTo>
                <a:close/>
                <a:moveTo>
                  <a:pt x="255264" y="43884"/>
                </a:moveTo>
                <a:lnTo>
                  <a:pt x="249945" y="46954"/>
                </a:lnTo>
                <a:lnTo>
                  <a:pt x="244626" y="43884"/>
                </a:lnTo>
                <a:close/>
                <a:moveTo>
                  <a:pt x="266875" y="43884"/>
                </a:moveTo>
                <a:lnTo>
                  <a:pt x="261556" y="46954"/>
                </a:lnTo>
                <a:lnTo>
                  <a:pt x="256237" y="43884"/>
                </a:lnTo>
                <a:close/>
                <a:moveTo>
                  <a:pt x="278517" y="43884"/>
                </a:moveTo>
                <a:lnTo>
                  <a:pt x="273198" y="46954"/>
                </a:lnTo>
                <a:lnTo>
                  <a:pt x="267878" y="43884"/>
                </a:lnTo>
                <a:close/>
                <a:moveTo>
                  <a:pt x="46202" y="44097"/>
                </a:moveTo>
                <a:lnTo>
                  <a:pt x="40883" y="53307"/>
                </a:lnTo>
                <a:lnTo>
                  <a:pt x="40883" y="47167"/>
                </a:lnTo>
                <a:lnTo>
                  <a:pt x="46202" y="44097"/>
                </a:lnTo>
                <a:close/>
                <a:moveTo>
                  <a:pt x="243774" y="44097"/>
                </a:moveTo>
                <a:lnTo>
                  <a:pt x="238455" y="53307"/>
                </a:lnTo>
                <a:lnTo>
                  <a:pt x="238455" y="47167"/>
                </a:lnTo>
                <a:lnTo>
                  <a:pt x="243774" y="44097"/>
                </a:lnTo>
                <a:close/>
                <a:moveTo>
                  <a:pt x="255355" y="44097"/>
                </a:moveTo>
                <a:lnTo>
                  <a:pt x="250036" y="53307"/>
                </a:lnTo>
                <a:lnTo>
                  <a:pt x="250036" y="47167"/>
                </a:lnTo>
                <a:lnTo>
                  <a:pt x="255355" y="44097"/>
                </a:lnTo>
                <a:close/>
                <a:moveTo>
                  <a:pt x="266997" y="44097"/>
                </a:moveTo>
                <a:lnTo>
                  <a:pt x="261678" y="53307"/>
                </a:lnTo>
                <a:lnTo>
                  <a:pt x="261678" y="47167"/>
                </a:lnTo>
                <a:lnTo>
                  <a:pt x="266997" y="44097"/>
                </a:lnTo>
                <a:close/>
                <a:moveTo>
                  <a:pt x="278608" y="44097"/>
                </a:moveTo>
                <a:lnTo>
                  <a:pt x="273289" y="53307"/>
                </a:lnTo>
                <a:lnTo>
                  <a:pt x="273289" y="47167"/>
                </a:lnTo>
                <a:lnTo>
                  <a:pt x="278608" y="44097"/>
                </a:lnTo>
                <a:close/>
                <a:moveTo>
                  <a:pt x="457" y="44158"/>
                </a:moveTo>
                <a:lnTo>
                  <a:pt x="5776" y="47167"/>
                </a:lnTo>
                <a:lnTo>
                  <a:pt x="5776" y="53337"/>
                </a:lnTo>
                <a:lnTo>
                  <a:pt x="457" y="44158"/>
                </a:lnTo>
                <a:close/>
                <a:moveTo>
                  <a:pt x="11369" y="44097"/>
                </a:moveTo>
                <a:lnTo>
                  <a:pt x="6050" y="53337"/>
                </a:lnTo>
                <a:lnTo>
                  <a:pt x="6050" y="47167"/>
                </a:lnTo>
                <a:lnTo>
                  <a:pt x="11369" y="44097"/>
                </a:lnTo>
                <a:close/>
                <a:moveTo>
                  <a:pt x="12098" y="44158"/>
                </a:moveTo>
                <a:lnTo>
                  <a:pt x="17418" y="47167"/>
                </a:lnTo>
                <a:lnTo>
                  <a:pt x="17418" y="53337"/>
                </a:lnTo>
                <a:lnTo>
                  <a:pt x="12098" y="44158"/>
                </a:lnTo>
                <a:close/>
                <a:moveTo>
                  <a:pt x="22980" y="44097"/>
                </a:moveTo>
                <a:lnTo>
                  <a:pt x="17661" y="53337"/>
                </a:lnTo>
                <a:lnTo>
                  <a:pt x="17661" y="47167"/>
                </a:lnTo>
                <a:lnTo>
                  <a:pt x="22980" y="44097"/>
                </a:lnTo>
                <a:close/>
                <a:moveTo>
                  <a:pt x="23710" y="44097"/>
                </a:moveTo>
                <a:lnTo>
                  <a:pt x="29029" y="47167"/>
                </a:lnTo>
                <a:lnTo>
                  <a:pt x="29029" y="53337"/>
                </a:lnTo>
                <a:lnTo>
                  <a:pt x="23710" y="44097"/>
                </a:lnTo>
                <a:close/>
                <a:moveTo>
                  <a:pt x="34622" y="44097"/>
                </a:moveTo>
                <a:lnTo>
                  <a:pt x="29302" y="53337"/>
                </a:lnTo>
                <a:lnTo>
                  <a:pt x="29302" y="47167"/>
                </a:lnTo>
                <a:lnTo>
                  <a:pt x="34622" y="44097"/>
                </a:lnTo>
                <a:close/>
                <a:moveTo>
                  <a:pt x="35290" y="44158"/>
                </a:moveTo>
                <a:lnTo>
                  <a:pt x="40610" y="47167"/>
                </a:lnTo>
                <a:lnTo>
                  <a:pt x="40610" y="53337"/>
                </a:lnTo>
                <a:lnTo>
                  <a:pt x="35290" y="44158"/>
                </a:lnTo>
                <a:close/>
                <a:moveTo>
                  <a:pt x="46932" y="44158"/>
                </a:moveTo>
                <a:lnTo>
                  <a:pt x="52251" y="47228"/>
                </a:lnTo>
                <a:lnTo>
                  <a:pt x="52251" y="53337"/>
                </a:lnTo>
                <a:lnTo>
                  <a:pt x="46932" y="44158"/>
                </a:lnTo>
                <a:close/>
                <a:moveTo>
                  <a:pt x="57844" y="44097"/>
                </a:moveTo>
                <a:lnTo>
                  <a:pt x="52525" y="53337"/>
                </a:lnTo>
                <a:lnTo>
                  <a:pt x="52525" y="47167"/>
                </a:lnTo>
                <a:lnTo>
                  <a:pt x="57844" y="44097"/>
                </a:lnTo>
                <a:close/>
                <a:moveTo>
                  <a:pt x="58543" y="44158"/>
                </a:moveTo>
                <a:lnTo>
                  <a:pt x="63862" y="47228"/>
                </a:lnTo>
                <a:lnTo>
                  <a:pt x="63862" y="53337"/>
                </a:lnTo>
                <a:lnTo>
                  <a:pt x="58543" y="44158"/>
                </a:lnTo>
                <a:close/>
                <a:moveTo>
                  <a:pt x="69455" y="44097"/>
                </a:moveTo>
                <a:lnTo>
                  <a:pt x="64136" y="53337"/>
                </a:lnTo>
                <a:lnTo>
                  <a:pt x="64136" y="47167"/>
                </a:lnTo>
                <a:lnTo>
                  <a:pt x="69455" y="44097"/>
                </a:lnTo>
                <a:close/>
                <a:moveTo>
                  <a:pt x="70185" y="44158"/>
                </a:moveTo>
                <a:lnTo>
                  <a:pt x="75504" y="47228"/>
                </a:lnTo>
                <a:lnTo>
                  <a:pt x="75504" y="53337"/>
                </a:lnTo>
                <a:lnTo>
                  <a:pt x="70185" y="44158"/>
                </a:lnTo>
                <a:close/>
                <a:moveTo>
                  <a:pt x="81097" y="44097"/>
                </a:moveTo>
                <a:lnTo>
                  <a:pt x="75777" y="53337"/>
                </a:lnTo>
                <a:lnTo>
                  <a:pt x="75777" y="47167"/>
                </a:lnTo>
                <a:lnTo>
                  <a:pt x="81097" y="44097"/>
                </a:lnTo>
                <a:close/>
                <a:moveTo>
                  <a:pt x="81796" y="44158"/>
                </a:moveTo>
                <a:lnTo>
                  <a:pt x="87115" y="47228"/>
                </a:lnTo>
                <a:lnTo>
                  <a:pt x="87115" y="53337"/>
                </a:lnTo>
                <a:lnTo>
                  <a:pt x="81796" y="44158"/>
                </a:lnTo>
                <a:close/>
                <a:moveTo>
                  <a:pt x="92708" y="44097"/>
                </a:moveTo>
                <a:lnTo>
                  <a:pt x="87389" y="53337"/>
                </a:lnTo>
                <a:lnTo>
                  <a:pt x="87389" y="47167"/>
                </a:lnTo>
                <a:lnTo>
                  <a:pt x="92708" y="44097"/>
                </a:lnTo>
                <a:close/>
                <a:moveTo>
                  <a:pt x="93437" y="44158"/>
                </a:moveTo>
                <a:lnTo>
                  <a:pt x="98757" y="47228"/>
                </a:lnTo>
                <a:lnTo>
                  <a:pt x="98757" y="53337"/>
                </a:lnTo>
                <a:lnTo>
                  <a:pt x="93437" y="44158"/>
                </a:lnTo>
                <a:close/>
                <a:moveTo>
                  <a:pt x="104349" y="44097"/>
                </a:moveTo>
                <a:lnTo>
                  <a:pt x="99030" y="53337"/>
                </a:lnTo>
                <a:lnTo>
                  <a:pt x="99030" y="47167"/>
                </a:lnTo>
                <a:lnTo>
                  <a:pt x="104349" y="44097"/>
                </a:lnTo>
                <a:close/>
                <a:moveTo>
                  <a:pt x="105018" y="44158"/>
                </a:moveTo>
                <a:lnTo>
                  <a:pt x="110337" y="47228"/>
                </a:lnTo>
                <a:lnTo>
                  <a:pt x="110337" y="53337"/>
                </a:lnTo>
                <a:lnTo>
                  <a:pt x="105018" y="44158"/>
                </a:lnTo>
                <a:close/>
                <a:moveTo>
                  <a:pt x="115930" y="44097"/>
                </a:moveTo>
                <a:lnTo>
                  <a:pt x="110611" y="53337"/>
                </a:lnTo>
                <a:lnTo>
                  <a:pt x="110611" y="47167"/>
                </a:lnTo>
                <a:lnTo>
                  <a:pt x="115930" y="44097"/>
                </a:lnTo>
                <a:close/>
                <a:moveTo>
                  <a:pt x="116660" y="44158"/>
                </a:moveTo>
                <a:lnTo>
                  <a:pt x="121979" y="47228"/>
                </a:lnTo>
                <a:lnTo>
                  <a:pt x="121979" y="53337"/>
                </a:lnTo>
                <a:lnTo>
                  <a:pt x="116660" y="44158"/>
                </a:lnTo>
                <a:close/>
                <a:moveTo>
                  <a:pt x="127541" y="44097"/>
                </a:moveTo>
                <a:lnTo>
                  <a:pt x="122222" y="53337"/>
                </a:lnTo>
                <a:lnTo>
                  <a:pt x="122222" y="47167"/>
                </a:lnTo>
                <a:lnTo>
                  <a:pt x="127541" y="44097"/>
                </a:lnTo>
                <a:close/>
                <a:moveTo>
                  <a:pt x="128271" y="44158"/>
                </a:moveTo>
                <a:lnTo>
                  <a:pt x="133590" y="47228"/>
                </a:lnTo>
                <a:lnTo>
                  <a:pt x="133590" y="53337"/>
                </a:lnTo>
                <a:lnTo>
                  <a:pt x="128271" y="44158"/>
                </a:lnTo>
                <a:close/>
                <a:moveTo>
                  <a:pt x="139183" y="44097"/>
                </a:moveTo>
                <a:lnTo>
                  <a:pt x="133864" y="53337"/>
                </a:lnTo>
                <a:lnTo>
                  <a:pt x="133864" y="47167"/>
                </a:lnTo>
                <a:lnTo>
                  <a:pt x="139183" y="44097"/>
                </a:lnTo>
                <a:close/>
                <a:moveTo>
                  <a:pt x="139912" y="44158"/>
                </a:moveTo>
                <a:lnTo>
                  <a:pt x="145232" y="47228"/>
                </a:lnTo>
                <a:lnTo>
                  <a:pt x="145232" y="53337"/>
                </a:lnTo>
                <a:lnTo>
                  <a:pt x="139912" y="44158"/>
                </a:lnTo>
                <a:close/>
                <a:moveTo>
                  <a:pt x="150794" y="44097"/>
                </a:moveTo>
                <a:lnTo>
                  <a:pt x="145475" y="53337"/>
                </a:lnTo>
                <a:lnTo>
                  <a:pt x="145475" y="47167"/>
                </a:lnTo>
                <a:lnTo>
                  <a:pt x="150794" y="44097"/>
                </a:lnTo>
                <a:close/>
                <a:moveTo>
                  <a:pt x="151523" y="44158"/>
                </a:moveTo>
                <a:lnTo>
                  <a:pt x="156843" y="47228"/>
                </a:lnTo>
                <a:lnTo>
                  <a:pt x="156843" y="53337"/>
                </a:lnTo>
                <a:lnTo>
                  <a:pt x="151523" y="44158"/>
                </a:lnTo>
                <a:close/>
                <a:moveTo>
                  <a:pt x="162436" y="44097"/>
                </a:moveTo>
                <a:lnTo>
                  <a:pt x="157116" y="53337"/>
                </a:lnTo>
                <a:lnTo>
                  <a:pt x="157116" y="47167"/>
                </a:lnTo>
                <a:lnTo>
                  <a:pt x="162436" y="44097"/>
                </a:lnTo>
                <a:close/>
                <a:moveTo>
                  <a:pt x="163165" y="44158"/>
                </a:moveTo>
                <a:lnTo>
                  <a:pt x="168484" y="47228"/>
                </a:lnTo>
                <a:lnTo>
                  <a:pt x="168484" y="53337"/>
                </a:lnTo>
                <a:lnTo>
                  <a:pt x="163165" y="44158"/>
                </a:lnTo>
                <a:close/>
                <a:moveTo>
                  <a:pt x="174047" y="44097"/>
                </a:moveTo>
                <a:lnTo>
                  <a:pt x="168727" y="53337"/>
                </a:lnTo>
                <a:lnTo>
                  <a:pt x="168727" y="47167"/>
                </a:lnTo>
                <a:lnTo>
                  <a:pt x="174047" y="44097"/>
                </a:lnTo>
                <a:close/>
                <a:moveTo>
                  <a:pt x="174746" y="44158"/>
                </a:moveTo>
                <a:lnTo>
                  <a:pt x="180065" y="47228"/>
                </a:lnTo>
                <a:lnTo>
                  <a:pt x="180065" y="53337"/>
                </a:lnTo>
                <a:lnTo>
                  <a:pt x="174746" y="44158"/>
                </a:lnTo>
                <a:close/>
                <a:moveTo>
                  <a:pt x="185658" y="44097"/>
                </a:moveTo>
                <a:lnTo>
                  <a:pt x="180339" y="53337"/>
                </a:lnTo>
                <a:lnTo>
                  <a:pt x="180339" y="47167"/>
                </a:lnTo>
                <a:lnTo>
                  <a:pt x="185658" y="44097"/>
                </a:lnTo>
                <a:close/>
                <a:moveTo>
                  <a:pt x="186357" y="44158"/>
                </a:moveTo>
                <a:lnTo>
                  <a:pt x="191676" y="47228"/>
                </a:lnTo>
                <a:lnTo>
                  <a:pt x="191676" y="53337"/>
                </a:lnTo>
                <a:lnTo>
                  <a:pt x="186357" y="44158"/>
                </a:lnTo>
                <a:close/>
                <a:moveTo>
                  <a:pt x="197269" y="44097"/>
                </a:moveTo>
                <a:lnTo>
                  <a:pt x="191950" y="53337"/>
                </a:lnTo>
                <a:lnTo>
                  <a:pt x="191950" y="47167"/>
                </a:lnTo>
                <a:lnTo>
                  <a:pt x="197269" y="44097"/>
                </a:lnTo>
                <a:close/>
                <a:moveTo>
                  <a:pt x="197999" y="44158"/>
                </a:moveTo>
                <a:lnTo>
                  <a:pt x="203318" y="47228"/>
                </a:lnTo>
                <a:lnTo>
                  <a:pt x="203318" y="53337"/>
                </a:lnTo>
                <a:lnTo>
                  <a:pt x="197999" y="44158"/>
                </a:lnTo>
                <a:close/>
                <a:moveTo>
                  <a:pt x="208911" y="44097"/>
                </a:moveTo>
                <a:lnTo>
                  <a:pt x="203591" y="53337"/>
                </a:lnTo>
                <a:lnTo>
                  <a:pt x="203591" y="47167"/>
                </a:lnTo>
                <a:lnTo>
                  <a:pt x="208911" y="44097"/>
                </a:lnTo>
                <a:close/>
                <a:moveTo>
                  <a:pt x="209610" y="44158"/>
                </a:moveTo>
                <a:lnTo>
                  <a:pt x="214929" y="47228"/>
                </a:lnTo>
                <a:lnTo>
                  <a:pt x="214929" y="53337"/>
                </a:lnTo>
                <a:lnTo>
                  <a:pt x="209610" y="44158"/>
                </a:lnTo>
                <a:close/>
                <a:moveTo>
                  <a:pt x="220522" y="44097"/>
                </a:moveTo>
                <a:lnTo>
                  <a:pt x="215202" y="53337"/>
                </a:lnTo>
                <a:lnTo>
                  <a:pt x="215202" y="47167"/>
                </a:lnTo>
                <a:lnTo>
                  <a:pt x="220522" y="44097"/>
                </a:lnTo>
                <a:close/>
                <a:moveTo>
                  <a:pt x="221251" y="44158"/>
                </a:moveTo>
                <a:lnTo>
                  <a:pt x="226570" y="47228"/>
                </a:lnTo>
                <a:lnTo>
                  <a:pt x="226570" y="53337"/>
                </a:lnTo>
                <a:lnTo>
                  <a:pt x="221251" y="44158"/>
                </a:lnTo>
                <a:close/>
                <a:moveTo>
                  <a:pt x="232163" y="44097"/>
                </a:moveTo>
                <a:lnTo>
                  <a:pt x="226844" y="53337"/>
                </a:lnTo>
                <a:lnTo>
                  <a:pt x="226844" y="47167"/>
                </a:lnTo>
                <a:lnTo>
                  <a:pt x="232163" y="44097"/>
                </a:lnTo>
                <a:close/>
                <a:moveTo>
                  <a:pt x="232862" y="44097"/>
                </a:moveTo>
                <a:lnTo>
                  <a:pt x="238182" y="47167"/>
                </a:lnTo>
                <a:lnTo>
                  <a:pt x="238182" y="53337"/>
                </a:lnTo>
                <a:lnTo>
                  <a:pt x="232862" y="44097"/>
                </a:lnTo>
                <a:close/>
                <a:moveTo>
                  <a:pt x="244474" y="44097"/>
                </a:moveTo>
                <a:lnTo>
                  <a:pt x="249793" y="47167"/>
                </a:lnTo>
                <a:lnTo>
                  <a:pt x="249793" y="53337"/>
                </a:lnTo>
                <a:lnTo>
                  <a:pt x="244474" y="44097"/>
                </a:lnTo>
                <a:close/>
                <a:moveTo>
                  <a:pt x="256085" y="44097"/>
                </a:moveTo>
                <a:lnTo>
                  <a:pt x="261404" y="47167"/>
                </a:lnTo>
                <a:lnTo>
                  <a:pt x="261404" y="53337"/>
                </a:lnTo>
                <a:lnTo>
                  <a:pt x="256085" y="44097"/>
                </a:lnTo>
                <a:close/>
                <a:moveTo>
                  <a:pt x="267726" y="44097"/>
                </a:moveTo>
                <a:lnTo>
                  <a:pt x="273046" y="47167"/>
                </a:lnTo>
                <a:lnTo>
                  <a:pt x="273046" y="53337"/>
                </a:lnTo>
                <a:lnTo>
                  <a:pt x="267726" y="44097"/>
                </a:lnTo>
                <a:close/>
                <a:moveTo>
                  <a:pt x="11855" y="44249"/>
                </a:moveTo>
                <a:lnTo>
                  <a:pt x="17174" y="53459"/>
                </a:lnTo>
                <a:lnTo>
                  <a:pt x="17174" y="53459"/>
                </a:lnTo>
                <a:lnTo>
                  <a:pt x="11855" y="50389"/>
                </a:lnTo>
                <a:lnTo>
                  <a:pt x="11855" y="44249"/>
                </a:lnTo>
                <a:close/>
                <a:moveTo>
                  <a:pt x="23497" y="44249"/>
                </a:moveTo>
                <a:lnTo>
                  <a:pt x="28816" y="53459"/>
                </a:lnTo>
                <a:lnTo>
                  <a:pt x="28816" y="53459"/>
                </a:lnTo>
                <a:lnTo>
                  <a:pt x="23497" y="50389"/>
                </a:lnTo>
                <a:lnTo>
                  <a:pt x="23497" y="44249"/>
                </a:lnTo>
                <a:close/>
                <a:moveTo>
                  <a:pt x="35078" y="44249"/>
                </a:moveTo>
                <a:lnTo>
                  <a:pt x="40397" y="53459"/>
                </a:lnTo>
                <a:lnTo>
                  <a:pt x="40397" y="53459"/>
                </a:lnTo>
                <a:lnTo>
                  <a:pt x="35078" y="50389"/>
                </a:lnTo>
                <a:lnTo>
                  <a:pt x="35078" y="44249"/>
                </a:lnTo>
                <a:close/>
                <a:moveTo>
                  <a:pt x="93194" y="44249"/>
                </a:moveTo>
                <a:lnTo>
                  <a:pt x="98513" y="53459"/>
                </a:lnTo>
                <a:lnTo>
                  <a:pt x="98513" y="53459"/>
                </a:lnTo>
                <a:lnTo>
                  <a:pt x="93194" y="50419"/>
                </a:lnTo>
                <a:lnTo>
                  <a:pt x="93194" y="44249"/>
                </a:lnTo>
                <a:close/>
                <a:moveTo>
                  <a:pt x="244" y="44249"/>
                </a:moveTo>
                <a:lnTo>
                  <a:pt x="5563" y="53459"/>
                </a:lnTo>
                <a:lnTo>
                  <a:pt x="214" y="50389"/>
                </a:lnTo>
                <a:lnTo>
                  <a:pt x="214" y="44249"/>
                </a:lnTo>
                <a:close/>
                <a:moveTo>
                  <a:pt x="46689" y="44249"/>
                </a:moveTo>
                <a:lnTo>
                  <a:pt x="52008" y="53459"/>
                </a:lnTo>
                <a:lnTo>
                  <a:pt x="46689" y="50389"/>
                </a:lnTo>
                <a:lnTo>
                  <a:pt x="46689" y="44249"/>
                </a:lnTo>
                <a:close/>
                <a:moveTo>
                  <a:pt x="58330" y="44249"/>
                </a:moveTo>
                <a:lnTo>
                  <a:pt x="63650" y="53459"/>
                </a:lnTo>
                <a:lnTo>
                  <a:pt x="58330" y="50419"/>
                </a:lnTo>
                <a:lnTo>
                  <a:pt x="58330" y="44249"/>
                </a:lnTo>
                <a:close/>
                <a:moveTo>
                  <a:pt x="69941" y="44249"/>
                </a:moveTo>
                <a:lnTo>
                  <a:pt x="75261" y="53459"/>
                </a:lnTo>
                <a:lnTo>
                  <a:pt x="69941" y="50419"/>
                </a:lnTo>
                <a:lnTo>
                  <a:pt x="69941" y="44249"/>
                </a:lnTo>
                <a:close/>
                <a:moveTo>
                  <a:pt x="81583" y="44249"/>
                </a:moveTo>
                <a:lnTo>
                  <a:pt x="86902" y="53459"/>
                </a:lnTo>
                <a:lnTo>
                  <a:pt x="81583" y="50419"/>
                </a:lnTo>
                <a:lnTo>
                  <a:pt x="81583" y="44249"/>
                </a:lnTo>
                <a:close/>
                <a:moveTo>
                  <a:pt x="104836" y="44249"/>
                </a:moveTo>
                <a:lnTo>
                  <a:pt x="110155" y="53459"/>
                </a:lnTo>
                <a:lnTo>
                  <a:pt x="104836" y="50419"/>
                </a:lnTo>
                <a:lnTo>
                  <a:pt x="104836" y="44249"/>
                </a:lnTo>
                <a:close/>
                <a:moveTo>
                  <a:pt x="116416" y="44249"/>
                </a:moveTo>
                <a:lnTo>
                  <a:pt x="121736" y="53459"/>
                </a:lnTo>
                <a:lnTo>
                  <a:pt x="116416" y="50419"/>
                </a:lnTo>
                <a:lnTo>
                  <a:pt x="116416" y="44249"/>
                </a:lnTo>
                <a:close/>
                <a:moveTo>
                  <a:pt x="128058" y="44249"/>
                </a:moveTo>
                <a:lnTo>
                  <a:pt x="133377" y="53459"/>
                </a:lnTo>
                <a:lnTo>
                  <a:pt x="128058" y="50419"/>
                </a:lnTo>
                <a:lnTo>
                  <a:pt x="128058" y="44249"/>
                </a:lnTo>
                <a:close/>
                <a:moveTo>
                  <a:pt x="139669" y="44249"/>
                </a:moveTo>
                <a:lnTo>
                  <a:pt x="144988" y="53459"/>
                </a:lnTo>
                <a:lnTo>
                  <a:pt x="139669" y="50419"/>
                </a:lnTo>
                <a:lnTo>
                  <a:pt x="139669" y="44249"/>
                </a:lnTo>
                <a:close/>
                <a:moveTo>
                  <a:pt x="151311" y="44249"/>
                </a:moveTo>
                <a:lnTo>
                  <a:pt x="156630" y="53459"/>
                </a:lnTo>
                <a:lnTo>
                  <a:pt x="151311" y="50419"/>
                </a:lnTo>
                <a:lnTo>
                  <a:pt x="151311" y="44249"/>
                </a:lnTo>
                <a:close/>
                <a:moveTo>
                  <a:pt x="162922" y="44249"/>
                </a:moveTo>
                <a:lnTo>
                  <a:pt x="168241" y="53459"/>
                </a:lnTo>
                <a:lnTo>
                  <a:pt x="162922" y="50419"/>
                </a:lnTo>
                <a:lnTo>
                  <a:pt x="162922" y="44249"/>
                </a:lnTo>
                <a:close/>
                <a:moveTo>
                  <a:pt x="174503" y="44249"/>
                </a:moveTo>
                <a:lnTo>
                  <a:pt x="179822" y="53459"/>
                </a:lnTo>
                <a:lnTo>
                  <a:pt x="174503" y="50419"/>
                </a:lnTo>
                <a:lnTo>
                  <a:pt x="174503" y="44249"/>
                </a:lnTo>
                <a:close/>
                <a:moveTo>
                  <a:pt x="186144" y="44249"/>
                </a:moveTo>
                <a:lnTo>
                  <a:pt x="191463" y="53459"/>
                </a:lnTo>
                <a:lnTo>
                  <a:pt x="186144" y="50419"/>
                </a:lnTo>
                <a:lnTo>
                  <a:pt x="186144" y="44249"/>
                </a:lnTo>
                <a:close/>
                <a:moveTo>
                  <a:pt x="197755" y="44249"/>
                </a:moveTo>
                <a:lnTo>
                  <a:pt x="203075" y="53459"/>
                </a:lnTo>
                <a:lnTo>
                  <a:pt x="197755" y="50419"/>
                </a:lnTo>
                <a:lnTo>
                  <a:pt x="197755" y="44249"/>
                </a:lnTo>
                <a:close/>
                <a:moveTo>
                  <a:pt x="209397" y="44249"/>
                </a:moveTo>
                <a:lnTo>
                  <a:pt x="214716" y="53459"/>
                </a:lnTo>
                <a:lnTo>
                  <a:pt x="209397" y="50419"/>
                </a:lnTo>
                <a:lnTo>
                  <a:pt x="209397" y="44249"/>
                </a:lnTo>
                <a:close/>
                <a:moveTo>
                  <a:pt x="221008" y="44249"/>
                </a:moveTo>
                <a:lnTo>
                  <a:pt x="226327" y="53459"/>
                </a:lnTo>
                <a:lnTo>
                  <a:pt x="221008" y="50419"/>
                </a:lnTo>
                <a:lnTo>
                  <a:pt x="221008" y="44249"/>
                </a:lnTo>
                <a:close/>
                <a:moveTo>
                  <a:pt x="232650" y="44249"/>
                </a:moveTo>
                <a:lnTo>
                  <a:pt x="237969" y="53459"/>
                </a:lnTo>
                <a:lnTo>
                  <a:pt x="232650" y="50419"/>
                </a:lnTo>
                <a:lnTo>
                  <a:pt x="232650" y="44249"/>
                </a:lnTo>
                <a:close/>
                <a:moveTo>
                  <a:pt x="244230" y="44249"/>
                </a:moveTo>
                <a:lnTo>
                  <a:pt x="249550" y="53459"/>
                </a:lnTo>
                <a:lnTo>
                  <a:pt x="244230" y="50419"/>
                </a:lnTo>
                <a:lnTo>
                  <a:pt x="244230" y="44249"/>
                </a:lnTo>
                <a:close/>
                <a:moveTo>
                  <a:pt x="255872" y="44249"/>
                </a:moveTo>
                <a:lnTo>
                  <a:pt x="261191" y="53459"/>
                </a:lnTo>
                <a:lnTo>
                  <a:pt x="255872" y="50419"/>
                </a:lnTo>
                <a:lnTo>
                  <a:pt x="255872" y="44249"/>
                </a:lnTo>
                <a:close/>
                <a:moveTo>
                  <a:pt x="267483" y="44249"/>
                </a:moveTo>
                <a:lnTo>
                  <a:pt x="272802" y="53459"/>
                </a:lnTo>
                <a:lnTo>
                  <a:pt x="267483" y="50419"/>
                </a:lnTo>
                <a:lnTo>
                  <a:pt x="267483" y="44249"/>
                </a:lnTo>
                <a:close/>
                <a:moveTo>
                  <a:pt x="58057" y="44310"/>
                </a:moveTo>
                <a:lnTo>
                  <a:pt x="58057" y="50419"/>
                </a:lnTo>
                <a:lnTo>
                  <a:pt x="52737" y="53489"/>
                </a:lnTo>
                <a:lnTo>
                  <a:pt x="52737" y="53489"/>
                </a:lnTo>
                <a:lnTo>
                  <a:pt x="58057" y="44310"/>
                </a:lnTo>
                <a:close/>
                <a:moveTo>
                  <a:pt x="69698" y="44310"/>
                </a:moveTo>
                <a:lnTo>
                  <a:pt x="69698" y="50419"/>
                </a:lnTo>
                <a:lnTo>
                  <a:pt x="64379" y="53489"/>
                </a:lnTo>
                <a:lnTo>
                  <a:pt x="64379" y="53489"/>
                </a:lnTo>
                <a:lnTo>
                  <a:pt x="69698" y="44310"/>
                </a:lnTo>
                <a:close/>
                <a:moveTo>
                  <a:pt x="81309" y="44310"/>
                </a:moveTo>
                <a:lnTo>
                  <a:pt x="81309" y="50419"/>
                </a:lnTo>
                <a:lnTo>
                  <a:pt x="75990" y="53489"/>
                </a:lnTo>
                <a:lnTo>
                  <a:pt x="75990" y="53489"/>
                </a:lnTo>
                <a:lnTo>
                  <a:pt x="81309" y="44310"/>
                </a:lnTo>
                <a:close/>
                <a:moveTo>
                  <a:pt x="92951" y="44310"/>
                </a:moveTo>
                <a:lnTo>
                  <a:pt x="92951" y="50419"/>
                </a:lnTo>
                <a:lnTo>
                  <a:pt x="87632" y="53489"/>
                </a:lnTo>
                <a:lnTo>
                  <a:pt x="87632" y="53489"/>
                </a:lnTo>
                <a:lnTo>
                  <a:pt x="92951" y="44310"/>
                </a:lnTo>
                <a:close/>
                <a:moveTo>
                  <a:pt x="104562" y="44310"/>
                </a:moveTo>
                <a:lnTo>
                  <a:pt x="104562" y="50419"/>
                </a:lnTo>
                <a:lnTo>
                  <a:pt x="99243" y="53489"/>
                </a:lnTo>
                <a:lnTo>
                  <a:pt x="99243" y="53489"/>
                </a:lnTo>
                <a:lnTo>
                  <a:pt x="104562" y="44310"/>
                </a:lnTo>
                <a:close/>
                <a:moveTo>
                  <a:pt x="116143" y="44310"/>
                </a:moveTo>
                <a:lnTo>
                  <a:pt x="116143" y="50419"/>
                </a:lnTo>
                <a:lnTo>
                  <a:pt x="110824" y="53489"/>
                </a:lnTo>
                <a:lnTo>
                  <a:pt x="110824" y="53489"/>
                </a:lnTo>
                <a:lnTo>
                  <a:pt x="116143" y="44310"/>
                </a:lnTo>
                <a:close/>
                <a:moveTo>
                  <a:pt x="127784" y="44310"/>
                </a:moveTo>
                <a:lnTo>
                  <a:pt x="127784" y="50419"/>
                </a:lnTo>
                <a:lnTo>
                  <a:pt x="122465" y="53489"/>
                </a:lnTo>
                <a:lnTo>
                  <a:pt x="122465" y="53489"/>
                </a:lnTo>
                <a:lnTo>
                  <a:pt x="127784" y="44310"/>
                </a:lnTo>
                <a:close/>
                <a:moveTo>
                  <a:pt x="139396" y="44310"/>
                </a:moveTo>
                <a:lnTo>
                  <a:pt x="139396" y="50419"/>
                </a:lnTo>
                <a:lnTo>
                  <a:pt x="134076" y="53489"/>
                </a:lnTo>
                <a:lnTo>
                  <a:pt x="134076" y="53489"/>
                </a:lnTo>
                <a:lnTo>
                  <a:pt x="139396" y="44310"/>
                </a:lnTo>
                <a:close/>
                <a:moveTo>
                  <a:pt x="151037" y="44310"/>
                </a:moveTo>
                <a:lnTo>
                  <a:pt x="151037" y="50419"/>
                </a:lnTo>
                <a:lnTo>
                  <a:pt x="145718" y="53489"/>
                </a:lnTo>
                <a:lnTo>
                  <a:pt x="145718" y="53489"/>
                </a:lnTo>
                <a:lnTo>
                  <a:pt x="151037" y="44310"/>
                </a:lnTo>
                <a:close/>
                <a:moveTo>
                  <a:pt x="162648" y="44310"/>
                </a:moveTo>
                <a:lnTo>
                  <a:pt x="162648" y="50419"/>
                </a:lnTo>
                <a:lnTo>
                  <a:pt x="157329" y="53489"/>
                </a:lnTo>
                <a:lnTo>
                  <a:pt x="157329" y="53489"/>
                </a:lnTo>
                <a:lnTo>
                  <a:pt x="162648" y="44310"/>
                </a:lnTo>
                <a:close/>
                <a:moveTo>
                  <a:pt x="174290" y="44310"/>
                </a:moveTo>
                <a:lnTo>
                  <a:pt x="174290" y="50419"/>
                </a:lnTo>
                <a:lnTo>
                  <a:pt x="168971" y="53489"/>
                </a:lnTo>
                <a:lnTo>
                  <a:pt x="168971" y="53489"/>
                </a:lnTo>
                <a:lnTo>
                  <a:pt x="174290" y="44310"/>
                </a:lnTo>
                <a:close/>
                <a:moveTo>
                  <a:pt x="185871" y="44310"/>
                </a:moveTo>
                <a:lnTo>
                  <a:pt x="185871" y="50419"/>
                </a:lnTo>
                <a:lnTo>
                  <a:pt x="180551" y="53489"/>
                </a:lnTo>
                <a:lnTo>
                  <a:pt x="180551" y="53489"/>
                </a:lnTo>
                <a:lnTo>
                  <a:pt x="185871" y="44310"/>
                </a:lnTo>
                <a:close/>
                <a:moveTo>
                  <a:pt x="197512" y="44310"/>
                </a:moveTo>
                <a:lnTo>
                  <a:pt x="197512" y="50419"/>
                </a:lnTo>
                <a:lnTo>
                  <a:pt x="192193" y="53489"/>
                </a:lnTo>
                <a:lnTo>
                  <a:pt x="192193" y="53489"/>
                </a:lnTo>
                <a:lnTo>
                  <a:pt x="197512" y="44310"/>
                </a:lnTo>
                <a:close/>
                <a:moveTo>
                  <a:pt x="209123" y="44310"/>
                </a:moveTo>
                <a:lnTo>
                  <a:pt x="209123" y="50419"/>
                </a:lnTo>
                <a:lnTo>
                  <a:pt x="203804" y="53489"/>
                </a:lnTo>
                <a:lnTo>
                  <a:pt x="203804" y="53489"/>
                </a:lnTo>
                <a:lnTo>
                  <a:pt x="209123" y="44310"/>
                </a:lnTo>
                <a:close/>
                <a:moveTo>
                  <a:pt x="220765" y="44310"/>
                </a:moveTo>
                <a:lnTo>
                  <a:pt x="220765" y="50419"/>
                </a:lnTo>
                <a:lnTo>
                  <a:pt x="215446" y="53489"/>
                </a:lnTo>
                <a:lnTo>
                  <a:pt x="215446" y="53489"/>
                </a:lnTo>
                <a:lnTo>
                  <a:pt x="220765" y="44310"/>
                </a:lnTo>
                <a:close/>
                <a:moveTo>
                  <a:pt x="243957" y="44310"/>
                </a:moveTo>
                <a:lnTo>
                  <a:pt x="243957" y="50419"/>
                </a:lnTo>
                <a:lnTo>
                  <a:pt x="238638" y="53489"/>
                </a:lnTo>
                <a:lnTo>
                  <a:pt x="238638" y="53489"/>
                </a:lnTo>
                <a:lnTo>
                  <a:pt x="243957" y="44310"/>
                </a:lnTo>
                <a:close/>
                <a:moveTo>
                  <a:pt x="255598" y="44310"/>
                </a:moveTo>
                <a:lnTo>
                  <a:pt x="255598" y="50419"/>
                </a:lnTo>
                <a:lnTo>
                  <a:pt x="250279" y="53489"/>
                </a:lnTo>
                <a:lnTo>
                  <a:pt x="250279" y="53489"/>
                </a:lnTo>
                <a:lnTo>
                  <a:pt x="255598" y="44310"/>
                </a:lnTo>
                <a:close/>
                <a:moveTo>
                  <a:pt x="34834" y="44249"/>
                </a:moveTo>
                <a:lnTo>
                  <a:pt x="34834" y="50419"/>
                </a:lnTo>
                <a:lnTo>
                  <a:pt x="29515" y="53489"/>
                </a:lnTo>
                <a:lnTo>
                  <a:pt x="29515" y="53489"/>
                </a:lnTo>
                <a:lnTo>
                  <a:pt x="34834" y="44249"/>
                </a:lnTo>
                <a:close/>
                <a:moveTo>
                  <a:pt x="46446" y="44249"/>
                </a:moveTo>
                <a:lnTo>
                  <a:pt x="46446" y="50419"/>
                </a:lnTo>
                <a:lnTo>
                  <a:pt x="41126" y="53489"/>
                </a:lnTo>
                <a:lnTo>
                  <a:pt x="41126" y="53489"/>
                </a:lnTo>
                <a:lnTo>
                  <a:pt x="46446" y="44249"/>
                </a:lnTo>
                <a:close/>
                <a:moveTo>
                  <a:pt x="232376" y="44310"/>
                </a:moveTo>
                <a:lnTo>
                  <a:pt x="232376" y="50419"/>
                </a:lnTo>
                <a:lnTo>
                  <a:pt x="227057" y="53489"/>
                </a:lnTo>
                <a:lnTo>
                  <a:pt x="232376" y="44310"/>
                </a:lnTo>
                <a:close/>
                <a:moveTo>
                  <a:pt x="267210" y="44310"/>
                </a:moveTo>
                <a:lnTo>
                  <a:pt x="267210" y="50419"/>
                </a:lnTo>
                <a:lnTo>
                  <a:pt x="261890" y="53489"/>
                </a:lnTo>
                <a:lnTo>
                  <a:pt x="267210" y="44310"/>
                </a:lnTo>
                <a:close/>
                <a:moveTo>
                  <a:pt x="278851" y="44310"/>
                </a:moveTo>
                <a:lnTo>
                  <a:pt x="278851" y="50419"/>
                </a:lnTo>
                <a:lnTo>
                  <a:pt x="273532" y="53489"/>
                </a:lnTo>
                <a:lnTo>
                  <a:pt x="278851" y="44310"/>
                </a:lnTo>
                <a:close/>
                <a:moveTo>
                  <a:pt x="11582" y="44249"/>
                </a:moveTo>
                <a:lnTo>
                  <a:pt x="11582" y="50419"/>
                </a:lnTo>
                <a:lnTo>
                  <a:pt x="6262" y="53489"/>
                </a:lnTo>
                <a:lnTo>
                  <a:pt x="11582" y="44249"/>
                </a:lnTo>
                <a:close/>
                <a:moveTo>
                  <a:pt x="23223" y="44310"/>
                </a:moveTo>
                <a:lnTo>
                  <a:pt x="23223" y="50419"/>
                </a:lnTo>
                <a:lnTo>
                  <a:pt x="17904" y="53489"/>
                </a:lnTo>
                <a:lnTo>
                  <a:pt x="23223" y="44310"/>
                </a:lnTo>
                <a:close/>
                <a:moveTo>
                  <a:pt x="69850" y="50601"/>
                </a:moveTo>
                <a:lnTo>
                  <a:pt x="75169" y="53671"/>
                </a:lnTo>
                <a:lnTo>
                  <a:pt x="64531" y="53671"/>
                </a:lnTo>
                <a:lnTo>
                  <a:pt x="69850" y="50601"/>
                </a:lnTo>
                <a:close/>
                <a:moveTo>
                  <a:pt x="81431" y="50601"/>
                </a:moveTo>
                <a:lnTo>
                  <a:pt x="86750" y="53671"/>
                </a:lnTo>
                <a:lnTo>
                  <a:pt x="76112" y="53671"/>
                </a:lnTo>
                <a:lnTo>
                  <a:pt x="81431" y="50601"/>
                </a:lnTo>
                <a:close/>
                <a:moveTo>
                  <a:pt x="93042" y="50601"/>
                </a:moveTo>
                <a:lnTo>
                  <a:pt x="98361" y="53671"/>
                </a:lnTo>
                <a:lnTo>
                  <a:pt x="87723" y="53671"/>
                </a:lnTo>
                <a:lnTo>
                  <a:pt x="93042" y="50601"/>
                </a:lnTo>
                <a:close/>
                <a:moveTo>
                  <a:pt x="104684" y="50601"/>
                </a:moveTo>
                <a:lnTo>
                  <a:pt x="110003" y="53671"/>
                </a:lnTo>
                <a:lnTo>
                  <a:pt x="99364" y="53671"/>
                </a:lnTo>
                <a:lnTo>
                  <a:pt x="104684" y="50601"/>
                </a:lnTo>
                <a:close/>
                <a:moveTo>
                  <a:pt x="116295" y="50601"/>
                </a:moveTo>
                <a:lnTo>
                  <a:pt x="121614" y="53671"/>
                </a:lnTo>
                <a:lnTo>
                  <a:pt x="110976" y="53671"/>
                </a:lnTo>
                <a:lnTo>
                  <a:pt x="116295" y="50601"/>
                </a:lnTo>
                <a:close/>
                <a:moveTo>
                  <a:pt x="127936" y="50601"/>
                </a:moveTo>
                <a:lnTo>
                  <a:pt x="133256" y="53671"/>
                </a:lnTo>
                <a:lnTo>
                  <a:pt x="122617" y="53671"/>
                </a:lnTo>
                <a:lnTo>
                  <a:pt x="127936" y="50601"/>
                </a:lnTo>
                <a:close/>
                <a:moveTo>
                  <a:pt x="139548" y="50601"/>
                </a:moveTo>
                <a:lnTo>
                  <a:pt x="144867" y="53671"/>
                </a:lnTo>
                <a:lnTo>
                  <a:pt x="134228" y="53671"/>
                </a:lnTo>
                <a:lnTo>
                  <a:pt x="139548" y="50601"/>
                </a:lnTo>
                <a:close/>
                <a:moveTo>
                  <a:pt x="151159" y="50601"/>
                </a:moveTo>
                <a:lnTo>
                  <a:pt x="156478" y="53671"/>
                </a:lnTo>
                <a:lnTo>
                  <a:pt x="145840" y="53671"/>
                </a:lnTo>
                <a:lnTo>
                  <a:pt x="151159" y="50601"/>
                </a:lnTo>
                <a:close/>
                <a:moveTo>
                  <a:pt x="162770" y="50601"/>
                </a:moveTo>
                <a:lnTo>
                  <a:pt x="168089" y="53671"/>
                </a:lnTo>
                <a:lnTo>
                  <a:pt x="157451" y="53671"/>
                </a:lnTo>
                <a:lnTo>
                  <a:pt x="162770" y="50601"/>
                </a:lnTo>
                <a:close/>
                <a:moveTo>
                  <a:pt x="174411" y="50601"/>
                </a:moveTo>
                <a:lnTo>
                  <a:pt x="179731" y="53671"/>
                </a:lnTo>
                <a:lnTo>
                  <a:pt x="169092" y="53671"/>
                </a:lnTo>
                <a:lnTo>
                  <a:pt x="174411" y="50601"/>
                </a:lnTo>
                <a:close/>
                <a:moveTo>
                  <a:pt x="186023" y="50601"/>
                </a:moveTo>
                <a:lnTo>
                  <a:pt x="191342" y="53671"/>
                </a:lnTo>
                <a:lnTo>
                  <a:pt x="180703" y="53671"/>
                </a:lnTo>
                <a:lnTo>
                  <a:pt x="186023" y="50601"/>
                </a:lnTo>
                <a:close/>
                <a:moveTo>
                  <a:pt x="197634" y="50601"/>
                </a:moveTo>
                <a:lnTo>
                  <a:pt x="202953" y="53671"/>
                </a:lnTo>
                <a:lnTo>
                  <a:pt x="192345" y="53671"/>
                </a:lnTo>
                <a:lnTo>
                  <a:pt x="197634" y="50601"/>
                </a:lnTo>
                <a:close/>
                <a:moveTo>
                  <a:pt x="209275" y="50601"/>
                </a:moveTo>
                <a:lnTo>
                  <a:pt x="214595" y="53671"/>
                </a:lnTo>
                <a:lnTo>
                  <a:pt x="203956" y="53671"/>
                </a:lnTo>
                <a:lnTo>
                  <a:pt x="209275" y="50601"/>
                </a:lnTo>
                <a:close/>
                <a:moveTo>
                  <a:pt x="220856" y="50601"/>
                </a:moveTo>
                <a:lnTo>
                  <a:pt x="226175" y="53671"/>
                </a:lnTo>
                <a:lnTo>
                  <a:pt x="215537" y="53671"/>
                </a:lnTo>
                <a:lnTo>
                  <a:pt x="220856" y="50601"/>
                </a:lnTo>
                <a:close/>
                <a:moveTo>
                  <a:pt x="232498" y="50601"/>
                </a:moveTo>
                <a:lnTo>
                  <a:pt x="237817" y="53671"/>
                </a:lnTo>
                <a:lnTo>
                  <a:pt x="227178" y="53671"/>
                </a:lnTo>
                <a:lnTo>
                  <a:pt x="232498" y="50601"/>
                </a:lnTo>
                <a:close/>
                <a:moveTo>
                  <a:pt x="244109" y="50601"/>
                </a:moveTo>
                <a:lnTo>
                  <a:pt x="249428" y="53671"/>
                </a:lnTo>
                <a:lnTo>
                  <a:pt x="238790" y="53671"/>
                </a:lnTo>
                <a:lnTo>
                  <a:pt x="244109" y="50601"/>
                </a:lnTo>
                <a:close/>
                <a:moveTo>
                  <a:pt x="255750" y="50601"/>
                </a:moveTo>
                <a:lnTo>
                  <a:pt x="261070" y="53671"/>
                </a:lnTo>
                <a:lnTo>
                  <a:pt x="250431" y="53671"/>
                </a:lnTo>
                <a:lnTo>
                  <a:pt x="255750" y="50601"/>
                </a:lnTo>
                <a:close/>
                <a:moveTo>
                  <a:pt x="267362" y="50601"/>
                </a:moveTo>
                <a:lnTo>
                  <a:pt x="272681" y="53671"/>
                </a:lnTo>
                <a:lnTo>
                  <a:pt x="262042" y="53671"/>
                </a:lnTo>
                <a:lnTo>
                  <a:pt x="267362" y="50601"/>
                </a:lnTo>
                <a:close/>
                <a:moveTo>
                  <a:pt x="279003" y="50601"/>
                </a:moveTo>
                <a:lnTo>
                  <a:pt x="284322" y="53671"/>
                </a:lnTo>
                <a:lnTo>
                  <a:pt x="273684" y="53671"/>
                </a:lnTo>
                <a:lnTo>
                  <a:pt x="279003" y="50601"/>
                </a:lnTo>
                <a:close/>
                <a:moveTo>
                  <a:pt x="11703" y="50632"/>
                </a:moveTo>
                <a:lnTo>
                  <a:pt x="17023" y="53732"/>
                </a:lnTo>
                <a:lnTo>
                  <a:pt x="6384" y="53732"/>
                </a:lnTo>
                <a:lnTo>
                  <a:pt x="11703" y="50632"/>
                </a:lnTo>
                <a:close/>
                <a:moveTo>
                  <a:pt x="23345" y="50632"/>
                </a:moveTo>
                <a:lnTo>
                  <a:pt x="28664" y="53732"/>
                </a:lnTo>
                <a:lnTo>
                  <a:pt x="18026" y="53732"/>
                </a:lnTo>
                <a:lnTo>
                  <a:pt x="23345" y="50632"/>
                </a:lnTo>
                <a:close/>
                <a:moveTo>
                  <a:pt x="34956" y="50632"/>
                </a:moveTo>
                <a:lnTo>
                  <a:pt x="40275" y="53732"/>
                </a:lnTo>
                <a:lnTo>
                  <a:pt x="29637" y="53732"/>
                </a:lnTo>
                <a:lnTo>
                  <a:pt x="34956" y="50632"/>
                </a:lnTo>
                <a:close/>
                <a:moveTo>
                  <a:pt x="46598" y="50632"/>
                </a:moveTo>
                <a:lnTo>
                  <a:pt x="51886" y="53732"/>
                </a:lnTo>
                <a:lnTo>
                  <a:pt x="41248" y="53732"/>
                </a:lnTo>
                <a:lnTo>
                  <a:pt x="46598" y="50632"/>
                </a:lnTo>
                <a:close/>
                <a:moveTo>
                  <a:pt x="58209" y="50632"/>
                </a:moveTo>
                <a:lnTo>
                  <a:pt x="63528" y="53732"/>
                </a:lnTo>
                <a:lnTo>
                  <a:pt x="52889" y="53732"/>
                </a:lnTo>
                <a:lnTo>
                  <a:pt x="58209" y="50632"/>
                </a:lnTo>
                <a:close/>
                <a:moveTo>
                  <a:pt x="17023" y="53945"/>
                </a:moveTo>
                <a:lnTo>
                  <a:pt x="11703" y="57015"/>
                </a:lnTo>
                <a:lnTo>
                  <a:pt x="6384" y="53945"/>
                </a:lnTo>
                <a:close/>
                <a:moveTo>
                  <a:pt x="28664" y="53945"/>
                </a:moveTo>
                <a:lnTo>
                  <a:pt x="23345" y="57015"/>
                </a:lnTo>
                <a:lnTo>
                  <a:pt x="18026" y="53945"/>
                </a:lnTo>
                <a:close/>
                <a:moveTo>
                  <a:pt x="40275" y="53945"/>
                </a:moveTo>
                <a:lnTo>
                  <a:pt x="34956" y="57015"/>
                </a:lnTo>
                <a:lnTo>
                  <a:pt x="29637" y="53945"/>
                </a:lnTo>
                <a:close/>
                <a:moveTo>
                  <a:pt x="51886" y="53945"/>
                </a:moveTo>
                <a:lnTo>
                  <a:pt x="46567" y="57015"/>
                </a:lnTo>
                <a:lnTo>
                  <a:pt x="41248" y="53945"/>
                </a:lnTo>
                <a:close/>
                <a:moveTo>
                  <a:pt x="63528" y="53945"/>
                </a:moveTo>
                <a:lnTo>
                  <a:pt x="58209" y="57015"/>
                </a:lnTo>
                <a:lnTo>
                  <a:pt x="52889" y="53945"/>
                </a:lnTo>
                <a:close/>
                <a:moveTo>
                  <a:pt x="75169" y="53945"/>
                </a:moveTo>
                <a:lnTo>
                  <a:pt x="69850" y="57015"/>
                </a:lnTo>
                <a:lnTo>
                  <a:pt x="64531" y="53945"/>
                </a:lnTo>
                <a:close/>
                <a:moveTo>
                  <a:pt x="86750" y="53945"/>
                </a:moveTo>
                <a:lnTo>
                  <a:pt x="81431" y="57015"/>
                </a:lnTo>
                <a:lnTo>
                  <a:pt x="76112" y="53945"/>
                </a:lnTo>
                <a:close/>
                <a:moveTo>
                  <a:pt x="98361" y="53945"/>
                </a:moveTo>
                <a:lnTo>
                  <a:pt x="93042" y="57015"/>
                </a:lnTo>
                <a:lnTo>
                  <a:pt x="87723" y="53945"/>
                </a:lnTo>
                <a:close/>
                <a:moveTo>
                  <a:pt x="110003" y="53945"/>
                </a:moveTo>
                <a:lnTo>
                  <a:pt x="104684" y="57015"/>
                </a:lnTo>
                <a:lnTo>
                  <a:pt x="99364" y="53945"/>
                </a:lnTo>
                <a:close/>
                <a:moveTo>
                  <a:pt x="121614" y="53945"/>
                </a:moveTo>
                <a:lnTo>
                  <a:pt x="116295" y="57015"/>
                </a:lnTo>
                <a:lnTo>
                  <a:pt x="110976" y="53945"/>
                </a:lnTo>
                <a:close/>
                <a:moveTo>
                  <a:pt x="133256" y="53945"/>
                </a:moveTo>
                <a:lnTo>
                  <a:pt x="127936" y="57015"/>
                </a:lnTo>
                <a:lnTo>
                  <a:pt x="122617" y="53945"/>
                </a:lnTo>
                <a:close/>
                <a:moveTo>
                  <a:pt x="144867" y="53945"/>
                </a:moveTo>
                <a:lnTo>
                  <a:pt x="139548" y="57015"/>
                </a:lnTo>
                <a:lnTo>
                  <a:pt x="134228" y="53945"/>
                </a:lnTo>
                <a:close/>
                <a:moveTo>
                  <a:pt x="156478" y="53945"/>
                </a:moveTo>
                <a:lnTo>
                  <a:pt x="151159" y="57015"/>
                </a:lnTo>
                <a:lnTo>
                  <a:pt x="145840" y="53945"/>
                </a:lnTo>
                <a:close/>
                <a:moveTo>
                  <a:pt x="168089" y="53945"/>
                </a:moveTo>
                <a:lnTo>
                  <a:pt x="162770" y="57015"/>
                </a:lnTo>
                <a:lnTo>
                  <a:pt x="157451" y="53945"/>
                </a:lnTo>
                <a:close/>
                <a:moveTo>
                  <a:pt x="179731" y="53945"/>
                </a:moveTo>
                <a:lnTo>
                  <a:pt x="174411" y="57015"/>
                </a:lnTo>
                <a:lnTo>
                  <a:pt x="169092" y="53945"/>
                </a:lnTo>
                <a:close/>
                <a:moveTo>
                  <a:pt x="191342" y="53945"/>
                </a:moveTo>
                <a:lnTo>
                  <a:pt x="186023" y="57015"/>
                </a:lnTo>
                <a:lnTo>
                  <a:pt x="180703" y="53945"/>
                </a:lnTo>
                <a:close/>
                <a:moveTo>
                  <a:pt x="202953" y="53945"/>
                </a:moveTo>
                <a:lnTo>
                  <a:pt x="197634" y="57015"/>
                </a:lnTo>
                <a:lnTo>
                  <a:pt x="192315" y="53945"/>
                </a:lnTo>
                <a:close/>
                <a:moveTo>
                  <a:pt x="214564" y="53945"/>
                </a:moveTo>
                <a:lnTo>
                  <a:pt x="209245" y="57015"/>
                </a:lnTo>
                <a:lnTo>
                  <a:pt x="203926" y="53945"/>
                </a:lnTo>
                <a:close/>
                <a:moveTo>
                  <a:pt x="226175" y="53945"/>
                </a:moveTo>
                <a:lnTo>
                  <a:pt x="220856" y="57015"/>
                </a:lnTo>
                <a:lnTo>
                  <a:pt x="215537" y="53945"/>
                </a:lnTo>
                <a:close/>
                <a:moveTo>
                  <a:pt x="237817" y="53945"/>
                </a:moveTo>
                <a:lnTo>
                  <a:pt x="232498" y="57015"/>
                </a:lnTo>
                <a:lnTo>
                  <a:pt x="227178" y="53945"/>
                </a:lnTo>
                <a:close/>
                <a:moveTo>
                  <a:pt x="249428" y="53945"/>
                </a:moveTo>
                <a:lnTo>
                  <a:pt x="244109" y="57015"/>
                </a:lnTo>
                <a:lnTo>
                  <a:pt x="238790" y="53945"/>
                </a:lnTo>
                <a:close/>
                <a:moveTo>
                  <a:pt x="261070" y="53945"/>
                </a:moveTo>
                <a:lnTo>
                  <a:pt x="255750" y="57015"/>
                </a:lnTo>
                <a:lnTo>
                  <a:pt x="250431" y="53945"/>
                </a:lnTo>
                <a:close/>
                <a:moveTo>
                  <a:pt x="272681" y="53945"/>
                </a:moveTo>
                <a:lnTo>
                  <a:pt x="267362" y="57015"/>
                </a:lnTo>
                <a:lnTo>
                  <a:pt x="262042" y="53945"/>
                </a:lnTo>
                <a:close/>
                <a:moveTo>
                  <a:pt x="284292" y="53945"/>
                </a:moveTo>
                <a:lnTo>
                  <a:pt x="278973" y="57015"/>
                </a:lnTo>
                <a:lnTo>
                  <a:pt x="273653" y="53945"/>
                </a:lnTo>
                <a:close/>
                <a:moveTo>
                  <a:pt x="17174" y="54188"/>
                </a:moveTo>
                <a:lnTo>
                  <a:pt x="11855" y="63368"/>
                </a:lnTo>
                <a:lnTo>
                  <a:pt x="11855" y="57258"/>
                </a:lnTo>
                <a:lnTo>
                  <a:pt x="17174" y="54188"/>
                </a:lnTo>
                <a:close/>
                <a:moveTo>
                  <a:pt x="28816" y="54188"/>
                </a:moveTo>
                <a:lnTo>
                  <a:pt x="23497" y="63368"/>
                </a:lnTo>
                <a:lnTo>
                  <a:pt x="23497" y="57258"/>
                </a:lnTo>
                <a:lnTo>
                  <a:pt x="28816" y="54188"/>
                </a:lnTo>
                <a:close/>
                <a:moveTo>
                  <a:pt x="52008" y="54188"/>
                </a:moveTo>
                <a:lnTo>
                  <a:pt x="46689" y="63368"/>
                </a:lnTo>
                <a:lnTo>
                  <a:pt x="46689" y="57258"/>
                </a:lnTo>
                <a:lnTo>
                  <a:pt x="52008" y="54188"/>
                </a:lnTo>
                <a:close/>
                <a:moveTo>
                  <a:pt x="63650" y="54188"/>
                </a:moveTo>
                <a:lnTo>
                  <a:pt x="58330" y="63368"/>
                </a:lnTo>
                <a:lnTo>
                  <a:pt x="58330" y="57258"/>
                </a:lnTo>
                <a:lnTo>
                  <a:pt x="63650" y="54188"/>
                </a:lnTo>
                <a:close/>
                <a:moveTo>
                  <a:pt x="226327" y="54188"/>
                </a:moveTo>
                <a:lnTo>
                  <a:pt x="221008" y="63368"/>
                </a:lnTo>
                <a:lnTo>
                  <a:pt x="221008" y="57258"/>
                </a:lnTo>
                <a:lnTo>
                  <a:pt x="226327" y="54188"/>
                </a:lnTo>
                <a:close/>
                <a:moveTo>
                  <a:pt x="237969" y="54188"/>
                </a:moveTo>
                <a:lnTo>
                  <a:pt x="232650" y="63368"/>
                </a:lnTo>
                <a:lnTo>
                  <a:pt x="232650" y="57258"/>
                </a:lnTo>
                <a:lnTo>
                  <a:pt x="237969" y="54188"/>
                </a:lnTo>
                <a:close/>
                <a:moveTo>
                  <a:pt x="249550" y="54188"/>
                </a:moveTo>
                <a:lnTo>
                  <a:pt x="244230" y="63368"/>
                </a:lnTo>
                <a:lnTo>
                  <a:pt x="244230" y="57258"/>
                </a:lnTo>
                <a:lnTo>
                  <a:pt x="249550" y="54188"/>
                </a:lnTo>
                <a:close/>
                <a:moveTo>
                  <a:pt x="261191" y="54188"/>
                </a:moveTo>
                <a:lnTo>
                  <a:pt x="255872" y="63368"/>
                </a:lnTo>
                <a:lnTo>
                  <a:pt x="255872" y="57258"/>
                </a:lnTo>
                <a:lnTo>
                  <a:pt x="261191" y="54188"/>
                </a:lnTo>
                <a:close/>
                <a:moveTo>
                  <a:pt x="272802" y="54188"/>
                </a:moveTo>
                <a:lnTo>
                  <a:pt x="267483" y="63368"/>
                </a:lnTo>
                <a:lnTo>
                  <a:pt x="267483" y="57258"/>
                </a:lnTo>
                <a:lnTo>
                  <a:pt x="272802" y="54188"/>
                </a:lnTo>
                <a:close/>
                <a:moveTo>
                  <a:pt x="284444" y="54188"/>
                </a:moveTo>
                <a:lnTo>
                  <a:pt x="279125" y="63368"/>
                </a:lnTo>
                <a:lnTo>
                  <a:pt x="279125" y="57258"/>
                </a:lnTo>
                <a:lnTo>
                  <a:pt x="284444" y="54188"/>
                </a:lnTo>
                <a:close/>
                <a:moveTo>
                  <a:pt x="6262" y="54218"/>
                </a:moveTo>
                <a:lnTo>
                  <a:pt x="11582" y="57258"/>
                </a:lnTo>
                <a:lnTo>
                  <a:pt x="11582" y="63398"/>
                </a:lnTo>
                <a:lnTo>
                  <a:pt x="6262" y="54218"/>
                </a:lnTo>
                <a:close/>
                <a:moveTo>
                  <a:pt x="17904" y="54218"/>
                </a:moveTo>
                <a:lnTo>
                  <a:pt x="23223" y="57258"/>
                </a:lnTo>
                <a:lnTo>
                  <a:pt x="23223" y="63398"/>
                </a:lnTo>
                <a:lnTo>
                  <a:pt x="17904" y="54218"/>
                </a:lnTo>
                <a:close/>
                <a:moveTo>
                  <a:pt x="29515" y="54218"/>
                </a:moveTo>
                <a:lnTo>
                  <a:pt x="34834" y="57258"/>
                </a:lnTo>
                <a:lnTo>
                  <a:pt x="34834" y="63398"/>
                </a:lnTo>
                <a:lnTo>
                  <a:pt x="29515" y="54218"/>
                </a:lnTo>
                <a:close/>
                <a:moveTo>
                  <a:pt x="40427" y="54188"/>
                </a:moveTo>
                <a:lnTo>
                  <a:pt x="35108" y="63398"/>
                </a:lnTo>
                <a:lnTo>
                  <a:pt x="35108" y="57258"/>
                </a:lnTo>
                <a:lnTo>
                  <a:pt x="40427" y="54188"/>
                </a:lnTo>
                <a:close/>
                <a:moveTo>
                  <a:pt x="41126" y="54218"/>
                </a:moveTo>
                <a:lnTo>
                  <a:pt x="46446" y="57258"/>
                </a:lnTo>
                <a:lnTo>
                  <a:pt x="46446" y="63398"/>
                </a:lnTo>
                <a:lnTo>
                  <a:pt x="41126" y="54218"/>
                </a:lnTo>
                <a:close/>
                <a:moveTo>
                  <a:pt x="52737" y="54218"/>
                </a:moveTo>
                <a:lnTo>
                  <a:pt x="58057" y="57258"/>
                </a:lnTo>
                <a:lnTo>
                  <a:pt x="58057" y="63398"/>
                </a:lnTo>
                <a:lnTo>
                  <a:pt x="52737" y="54218"/>
                </a:lnTo>
                <a:close/>
                <a:moveTo>
                  <a:pt x="64379" y="54218"/>
                </a:moveTo>
                <a:lnTo>
                  <a:pt x="69698" y="57258"/>
                </a:lnTo>
                <a:lnTo>
                  <a:pt x="69698" y="63398"/>
                </a:lnTo>
                <a:lnTo>
                  <a:pt x="64379" y="54218"/>
                </a:lnTo>
                <a:close/>
                <a:moveTo>
                  <a:pt x="75261" y="54188"/>
                </a:moveTo>
                <a:lnTo>
                  <a:pt x="69941" y="63398"/>
                </a:lnTo>
                <a:lnTo>
                  <a:pt x="69941" y="57258"/>
                </a:lnTo>
                <a:lnTo>
                  <a:pt x="75261" y="54188"/>
                </a:lnTo>
                <a:close/>
                <a:moveTo>
                  <a:pt x="75990" y="54218"/>
                </a:moveTo>
                <a:lnTo>
                  <a:pt x="81309" y="57258"/>
                </a:lnTo>
                <a:lnTo>
                  <a:pt x="81309" y="63398"/>
                </a:lnTo>
                <a:lnTo>
                  <a:pt x="75990" y="54218"/>
                </a:lnTo>
                <a:close/>
                <a:moveTo>
                  <a:pt x="86902" y="54188"/>
                </a:moveTo>
                <a:lnTo>
                  <a:pt x="81583" y="63398"/>
                </a:lnTo>
                <a:lnTo>
                  <a:pt x="81583" y="57258"/>
                </a:lnTo>
                <a:lnTo>
                  <a:pt x="86902" y="54188"/>
                </a:lnTo>
                <a:close/>
                <a:moveTo>
                  <a:pt x="87632" y="54218"/>
                </a:moveTo>
                <a:lnTo>
                  <a:pt x="92951" y="57258"/>
                </a:lnTo>
                <a:lnTo>
                  <a:pt x="92951" y="63398"/>
                </a:lnTo>
                <a:lnTo>
                  <a:pt x="87632" y="54218"/>
                </a:lnTo>
                <a:close/>
                <a:moveTo>
                  <a:pt x="98513" y="54188"/>
                </a:moveTo>
                <a:lnTo>
                  <a:pt x="93194" y="63398"/>
                </a:lnTo>
                <a:lnTo>
                  <a:pt x="93194" y="57258"/>
                </a:lnTo>
                <a:lnTo>
                  <a:pt x="98513" y="54188"/>
                </a:lnTo>
                <a:close/>
                <a:moveTo>
                  <a:pt x="99243" y="54218"/>
                </a:moveTo>
                <a:lnTo>
                  <a:pt x="104562" y="57258"/>
                </a:lnTo>
                <a:lnTo>
                  <a:pt x="104562" y="63398"/>
                </a:lnTo>
                <a:lnTo>
                  <a:pt x="99243" y="54218"/>
                </a:lnTo>
                <a:close/>
                <a:moveTo>
                  <a:pt x="110155" y="54188"/>
                </a:moveTo>
                <a:lnTo>
                  <a:pt x="104836" y="63398"/>
                </a:lnTo>
                <a:lnTo>
                  <a:pt x="104836" y="57258"/>
                </a:lnTo>
                <a:lnTo>
                  <a:pt x="110155" y="54188"/>
                </a:lnTo>
                <a:close/>
                <a:moveTo>
                  <a:pt x="110824" y="54218"/>
                </a:moveTo>
                <a:lnTo>
                  <a:pt x="116143" y="57258"/>
                </a:lnTo>
                <a:lnTo>
                  <a:pt x="116143" y="63398"/>
                </a:lnTo>
                <a:lnTo>
                  <a:pt x="110824" y="54218"/>
                </a:lnTo>
                <a:close/>
                <a:moveTo>
                  <a:pt x="121736" y="54188"/>
                </a:moveTo>
                <a:lnTo>
                  <a:pt x="116416" y="63398"/>
                </a:lnTo>
                <a:lnTo>
                  <a:pt x="116416" y="57258"/>
                </a:lnTo>
                <a:lnTo>
                  <a:pt x="121736" y="54188"/>
                </a:lnTo>
                <a:close/>
                <a:moveTo>
                  <a:pt x="122465" y="54218"/>
                </a:moveTo>
                <a:lnTo>
                  <a:pt x="127784" y="57258"/>
                </a:lnTo>
                <a:lnTo>
                  <a:pt x="127784" y="63398"/>
                </a:lnTo>
                <a:lnTo>
                  <a:pt x="122465" y="54218"/>
                </a:lnTo>
                <a:close/>
                <a:moveTo>
                  <a:pt x="133377" y="54188"/>
                </a:moveTo>
                <a:lnTo>
                  <a:pt x="128058" y="63398"/>
                </a:lnTo>
                <a:lnTo>
                  <a:pt x="128058" y="57258"/>
                </a:lnTo>
                <a:lnTo>
                  <a:pt x="133377" y="54188"/>
                </a:lnTo>
                <a:close/>
                <a:moveTo>
                  <a:pt x="134076" y="54218"/>
                </a:moveTo>
                <a:lnTo>
                  <a:pt x="139396" y="57258"/>
                </a:lnTo>
                <a:lnTo>
                  <a:pt x="139396" y="63398"/>
                </a:lnTo>
                <a:lnTo>
                  <a:pt x="134076" y="54218"/>
                </a:lnTo>
                <a:close/>
                <a:moveTo>
                  <a:pt x="144988" y="54188"/>
                </a:moveTo>
                <a:lnTo>
                  <a:pt x="139669" y="63398"/>
                </a:lnTo>
                <a:lnTo>
                  <a:pt x="139669" y="57258"/>
                </a:lnTo>
                <a:lnTo>
                  <a:pt x="144988" y="54188"/>
                </a:lnTo>
                <a:close/>
                <a:moveTo>
                  <a:pt x="145718" y="54218"/>
                </a:moveTo>
                <a:lnTo>
                  <a:pt x="151037" y="57258"/>
                </a:lnTo>
                <a:lnTo>
                  <a:pt x="151037" y="63398"/>
                </a:lnTo>
                <a:lnTo>
                  <a:pt x="145718" y="54218"/>
                </a:lnTo>
                <a:close/>
                <a:moveTo>
                  <a:pt x="156630" y="54188"/>
                </a:moveTo>
                <a:lnTo>
                  <a:pt x="151311" y="63398"/>
                </a:lnTo>
                <a:lnTo>
                  <a:pt x="151311" y="57258"/>
                </a:lnTo>
                <a:lnTo>
                  <a:pt x="156630" y="54188"/>
                </a:lnTo>
                <a:close/>
                <a:moveTo>
                  <a:pt x="157329" y="54218"/>
                </a:moveTo>
                <a:lnTo>
                  <a:pt x="162648" y="57258"/>
                </a:lnTo>
                <a:lnTo>
                  <a:pt x="162648" y="63398"/>
                </a:lnTo>
                <a:lnTo>
                  <a:pt x="157329" y="54218"/>
                </a:lnTo>
                <a:close/>
                <a:moveTo>
                  <a:pt x="168241" y="54188"/>
                </a:moveTo>
                <a:lnTo>
                  <a:pt x="162922" y="63398"/>
                </a:lnTo>
                <a:lnTo>
                  <a:pt x="162922" y="57258"/>
                </a:lnTo>
                <a:lnTo>
                  <a:pt x="168241" y="54188"/>
                </a:lnTo>
                <a:close/>
                <a:moveTo>
                  <a:pt x="168971" y="54218"/>
                </a:moveTo>
                <a:lnTo>
                  <a:pt x="174290" y="57258"/>
                </a:lnTo>
                <a:lnTo>
                  <a:pt x="174290" y="63398"/>
                </a:lnTo>
                <a:lnTo>
                  <a:pt x="168971" y="54218"/>
                </a:lnTo>
                <a:close/>
                <a:moveTo>
                  <a:pt x="179822" y="54188"/>
                </a:moveTo>
                <a:lnTo>
                  <a:pt x="174503" y="63398"/>
                </a:lnTo>
                <a:lnTo>
                  <a:pt x="174503" y="57258"/>
                </a:lnTo>
                <a:lnTo>
                  <a:pt x="179822" y="54188"/>
                </a:lnTo>
                <a:close/>
                <a:moveTo>
                  <a:pt x="180551" y="54218"/>
                </a:moveTo>
                <a:lnTo>
                  <a:pt x="185871" y="57258"/>
                </a:lnTo>
                <a:lnTo>
                  <a:pt x="185871" y="63398"/>
                </a:lnTo>
                <a:lnTo>
                  <a:pt x="180551" y="54218"/>
                </a:lnTo>
                <a:close/>
                <a:moveTo>
                  <a:pt x="191463" y="54188"/>
                </a:moveTo>
                <a:lnTo>
                  <a:pt x="186144" y="63398"/>
                </a:lnTo>
                <a:lnTo>
                  <a:pt x="186144" y="57258"/>
                </a:lnTo>
                <a:lnTo>
                  <a:pt x="191463" y="54188"/>
                </a:lnTo>
                <a:close/>
                <a:moveTo>
                  <a:pt x="192193" y="54218"/>
                </a:moveTo>
                <a:lnTo>
                  <a:pt x="197512" y="57258"/>
                </a:lnTo>
                <a:lnTo>
                  <a:pt x="197512" y="63398"/>
                </a:lnTo>
                <a:lnTo>
                  <a:pt x="192193" y="54218"/>
                </a:lnTo>
                <a:close/>
                <a:moveTo>
                  <a:pt x="203075" y="54188"/>
                </a:moveTo>
                <a:lnTo>
                  <a:pt x="197755" y="63398"/>
                </a:lnTo>
                <a:lnTo>
                  <a:pt x="197755" y="57258"/>
                </a:lnTo>
                <a:lnTo>
                  <a:pt x="203075" y="54188"/>
                </a:lnTo>
                <a:close/>
                <a:moveTo>
                  <a:pt x="203804" y="54218"/>
                </a:moveTo>
                <a:lnTo>
                  <a:pt x="209123" y="57258"/>
                </a:lnTo>
                <a:lnTo>
                  <a:pt x="209123" y="63398"/>
                </a:lnTo>
                <a:lnTo>
                  <a:pt x="203804" y="54218"/>
                </a:lnTo>
                <a:close/>
                <a:moveTo>
                  <a:pt x="214716" y="54188"/>
                </a:moveTo>
                <a:lnTo>
                  <a:pt x="209397" y="63398"/>
                </a:lnTo>
                <a:lnTo>
                  <a:pt x="209397" y="57258"/>
                </a:lnTo>
                <a:lnTo>
                  <a:pt x="214716" y="54188"/>
                </a:lnTo>
                <a:close/>
                <a:moveTo>
                  <a:pt x="215446" y="54218"/>
                </a:moveTo>
                <a:lnTo>
                  <a:pt x="220765" y="57258"/>
                </a:lnTo>
                <a:lnTo>
                  <a:pt x="220765" y="63398"/>
                </a:lnTo>
                <a:lnTo>
                  <a:pt x="215446" y="54218"/>
                </a:lnTo>
                <a:close/>
                <a:moveTo>
                  <a:pt x="227057" y="54188"/>
                </a:moveTo>
                <a:lnTo>
                  <a:pt x="232376" y="57258"/>
                </a:lnTo>
                <a:lnTo>
                  <a:pt x="232376" y="63398"/>
                </a:lnTo>
                <a:lnTo>
                  <a:pt x="227057" y="54188"/>
                </a:lnTo>
                <a:close/>
                <a:moveTo>
                  <a:pt x="238668" y="54188"/>
                </a:moveTo>
                <a:lnTo>
                  <a:pt x="243987" y="57258"/>
                </a:lnTo>
                <a:lnTo>
                  <a:pt x="243987" y="63398"/>
                </a:lnTo>
                <a:lnTo>
                  <a:pt x="238668" y="54188"/>
                </a:lnTo>
                <a:close/>
                <a:moveTo>
                  <a:pt x="250279" y="54188"/>
                </a:moveTo>
                <a:lnTo>
                  <a:pt x="255598" y="57258"/>
                </a:lnTo>
                <a:lnTo>
                  <a:pt x="255598" y="63398"/>
                </a:lnTo>
                <a:lnTo>
                  <a:pt x="250279" y="54188"/>
                </a:lnTo>
                <a:close/>
                <a:moveTo>
                  <a:pt x="261890" y="54188"/>
                </a:moveTo>
                <a:lnTo>
                  <a:pt x="267210" y="57258"/>
                </a:lnTo>
                <a:lnTo>
                  <a:pt x="267210" y="63398"/>
                </a:lnTo>
                <a:lnTo>
                  <a:pt x="261890" y="54188"/>
                </a:lnTo>
                <a:close/>
                <a:moveTo>
                  <a:pt x="273532" y="54188"/>
                </a:moveTo>
                <a:lnTo>
                  <a:pt x="278851" y="57258"/>
                </a:lnTo>
                <a:lnTo>
                  <a:pt x="278851" y="63398"/>
                </a:lnTo>
                <a:lnTo>
                  <a:pt x="273532" y="54188"/>
                </a:lnTo>
                <a:close/>
                <a:moveTo>
                  <a:pt x="191676" y="54310"/>
                </a:moveTo>
                <a:lnTo>
                  <a:pt x="191676" y="60450"/>
                </a:lnTo>
                <a:lnTo>
                  <a:pt x="188849" y="62091"/>
                </a:lnTo>
                <a:lnTo>
                  <a:pt x="186357" y="63520"/>
                </a:lnTo>
                <a:lnTo>
                  <a:pt x="186357" y="63520"/>
                </a:lnTo>
                <a:lnTo>
                  <a:pt x="191676" y="54310"/>
                </a:lnTo>
                <a:close/>
                <a:moveTo>
                  <a:pt x="238182" y="54310"/>
                </a:moveTo>
                <a:lnTo>
                  <a:pt x="238182" y="60450"/>
                </a:lnTo>
                <a:lnTo>
                  <a:pt x="235355" y="62091"/>
                </a:lnTo>
                <a:lnTo>
                  <a:pt x="232862" y="63520"/>
                </a:lnTo>
                <a:lnTo>
                  <a:pt x="232862" y="63520"/>
                </a:lnTo>
                <a:lnTo>
                  <a:pt x="238182" y="54310"/>
                </a:lnTo>
                <a:close/>
                <a:moveTo>
                  <a:pt x="52525" y="54340"/>
                </a:moveTo>
                <a:lnTo>
                  <a:pt x="57844" y="63520"/>
                </a:lnTo>
                <a:lnTo>
                  <a:pt x="57844" y="63520"/>
                </a:lnTo>
                <a:lnTo>
                  <a:pt x="55351" y="62091"/>
                </a:lnTo>
                <a:lnTo>
                  <a:pt x="52525" y="60450"/>
                </a:lnTo>
                <a:lnTo>
                  <a:pt x="52525" y="54340"/>
                </a:lnTo>
                <a:close/>
                <a:moveTo>
                  <a:pt x="64136" y="54340"/>
                </a:moveTo>
                <a:lnTo>
                  <a:pt x="69455" y="63520"/>
                </a:lnTo>
                <a:lnTo>
                  <a:pt x="69455" y="63520"/>
                </a:lnTo>
                <a:lnTo>
                  <a:pt x="66993" y="62091"/>
                </a:lnTo>
                <a:lnTo>
                  <a:pt x="64136" y="60450"/>
                </a:lnTo>
                <a:lnTo>
                  <a:pt x="64136" y="54340"/>
                </a:lnTo>
                <a:close/>
                <a:moveTo>
                  <a:pt x="75777" y="54340"/>
                </a:moveTo>
                <a:lnTo>
                  <a:pt x="81097" y="63520"/>
                </a:lnTo>
                <a:lnTo>
                  <a:pt x="81097" y="63520"/>
                </a:lnTo>
                <a:lnTo>
                  <a:pt x="78604" y="62121"/>
                </a:lnTo>
                <a:lnTo>
                  <a:pt x="75777" y="60480"/>
                </a:lnTo>
                <a:lnTo>
                  <a:pt x="75777" y="54340"/>
                </a:lnTo>
                <a:close/>
                <a:moveTo>
                  <a:pt x="98757" y="54310"/>
                </a:moveTo>
                <a:lnTo>
                  <a:pt x="98757" y="60450"/>
                </a:lnTo>
                <a:lnTo>
                  <a:pt x="95899" y="62091"/>
                </a:lnTo>
                <a:lnTo>
                  <a:pt x="93437" y="63520"/>
                </a:lnTo>
                <a:lnTo>
                  <a:pt x="93437" y="63520"/>
                </a:lnTo>
                <a:lnTo>
                  <a:pt x="98757" y="54310"/>
                </a:lnTo>
                <a:close/>
                <a:moveTo>
                  <a:pt x="145232" y="54310"/>
                </a:moveTo>
                <a:lnTo>
                  <a:pt x="145232" y="60450"/>
                </a:lnTo>
                <a:lnTo>
                  <a:pt x="142374" y="62091"/>
                </a:lnTo>
                <a:lnTo>
                  <a:pt x="139912" y="63520"/>
                </a:lnTo>
                <a:lnTo>
                  <a:pt x="145232" y="54310"/>
                </a:lnTo>
                <a:close/>
                <a:moveTo>
                  <a:pt x="156843" y="54310"/>
                </a:moveTo>
                <a:lnTo>
                  <a:pt x="156843" y="60450"/>
                </a:lnTo>
                <a:lnTo>
                  <a:pt x="153986" y="62091"/>
                </a:lnTo>
                <a:lnTo>
                  <a:pt x="151523" y="63520"/>
                </a:lnTo>
                <a:lnTo>
                  <a:pt x="156843" y="54310"/>
                </a:lnTo>
                <a:close/>
                <a:moveTo>
                  <a:pt x="180065" y="54310"/>
                </a:moveTo>
                <a:lnTo>
                  <a:pt x="180065" y="60450"/>
                </a:lnTo>
                <a:lnTo>
                  <a:pt x="177208" y="62091"/>
                </a:lnTo>
                <a:lnTo>
                  <a:pt x="174746" y="63520"/>
                </a:lnTo>
                <a:lnTo>
                  <a:pt x="180065" y="54310"/>
                </a:lnTo>
                <a:close/>
                <a:moveTo>
                  <a:pt x="203318" y="54310"/>
                </a:moveTo>
                <a:lnTo>
                  <a:pt x="203318" y="60450"/>
                </a:lnTo>
                <a:lnTo>
                  <a:pt x="200461" y="62091"/>
                </a:lnTo>
                <a:lnTo>
                  <a:pt x="197999" y="63520"/>
                </a:lnTo>
                <a:lnTo>
                  <a:pt x="203318" y="54310"/>
                </a:lnTo>
                <a:close/>
                <a:moveTo>
                  <a:pt x="214929" y="54310"/>
                </a:moveTo>
                <a:lnTo>
                  <a:pt x="214929" y="60450"/>
                </a:lnTo>
                <a:lnTo>
                  <a:pt x="212072" y="62091"/>
                </a:lnTo>
                <a:lnTo>
                  <a:pt x="209610" y="63520"/>
                </a:lnTo>
                <a:lnTo>
                  <a:pt x="214929" y="54310"/>
                </a:lnTo>
                <a:close/>
                <a:moveTo>
                  <a:pt x="226570" y="54310"/>
                </a:moveTo>
                <a:lnTo>
                  <a:pt x="226570" y="60450"/>
                </a:lnTo>
                <a:lnTo>
                  <a:pt x="223713" y="62091"/>
                </a:lnTo>
                <a:lnTo>
                  <a:pt x="221251" y="63520"/>
                </a:lnTo>
                <a:lnTo>
                  <a:pt x="226570" y="54310"/>
                </a:lnTo>
                <a:close/>
                <a:moveTo>
                  <a:pt x="249793" y="54310"/>
                </a:moveTo>
                <a:lnTo>
                  <a:pt x="249793" y="60450"/>
                </a:lnTo>
                <a:lnTo>
                  <a:pt x="246936" y="62091"/>
                </a:lnTo>
                <a:lnTo>
                  <a:pt x="244474" y="63520"/>
                </a:lnTo>
                <a:lnTo>
                  <a:pt x="249793" y="54310"/>
                </a:lnTo>
                <a:close/>
                <a:moveTo>
                  <a:pt x="250036" y="54340"/>
                </a:moveTo>
                <a:lnTo>
                  <a:pt x="255355" y="63520"/>
                </a:lnTo>
                <a:lnTo>
                  <a:pt x="252893" y="62121"/>
                </a:lnTo>
                <a:lnTo>
                  <a:pt x="250036" y="60480"/>
                </a:lnTo>
                <a:lnTo>
                  <a:pt x="250036" y="54340"/>
                </a:lnTo>
                <a:close/>
                <a:moveTo>
                  <a:pt x="273289" y="54340"/>
                </a:moveTo>
                <a:lnTo>
                  <a:pt x="278608" y="63520"/>
                </a:lnTo>
                <a:lnTo>
                  <a:pt x="276146" y="62121"/>
                </a:lnTo>
                <a:lnTo>
                  <a:pt x="273289" y="60480"/>
                </a:lnTo>
                <a:lnTo>
                  <a:pt x="273289" y="54340"/>
                </a:lnTo>
                <a:close/>
                <a:moveTo>
                  <a:pt x="6050" y="54340"/>
                </a:moveTo>
                <a:lnTo>
                  <a:pt x="11369" y="63520"/>
                </a:lnTo>
                <a:lnTo>
                  <a:pt x="8907" y="62121"/>
                </a:lnTo>
                <a:lnTo>
                  <a:pt x="6050" y="60480"/>
                </a:lnTo>
                <a:lnTo>
                  <a:pt x="6050" y="54340"/>
                </a:lnTo>
                <a:close/>
                <a:moveTo>
                  <a:pt x="17661" y="54340"/>
                </a:moveTo>
                <a:lnTo>
                  <a:pt x="22980" y="63520"/>
                </a:lnTo>
                <a:lnTo>
                  <a:pt x="20518" y="62091"/>
                </a:lnTo>
                <a:lnTo>
                  <a:pt x="17661" y="60450"/>
                </a:lnTo>
                <a:lnTo>
                  <a:pt x="17661" y="54340"/>
                </a:lnTo>
                <a:close/>
                <a:moveTo>
                  <a:pt x="29029" y="54340"/>
                </a:moveTo>
                <a:lnTo>
                  <a:pt x="29029" y="60480"/>
                </a:lnTo>
                <a:lnTo>
                  <a:pt x="26172" y="62121"/>
                </a:lnTo>
                <a:lnTo>
                  <a:pt x="23710" y="63520"/>
                </a:lnTo>
                <a:lnTo>
                  <a:pt x="29029" y="54340"/>
                </a:lnTo>
                <a:close/>
                <a:moveTo>
                  <a:pt x="29302" y="54340"/>
                </a:moveTo>
                <a:lnTo>
                  <a:pt x="34622" y="63520"/>
                </a:lnTo>
                <a:lnTo>
                  <a:pt x="32160" y="62091"/>
                </a:lnTo>
                <a:lnTo>
                  <a:pt x="29302" y="60450"/>
                </a:lnTo>
                <a:lnTo>
                  <a:pt x="29302" y="54340"/>
                </a:lnTo>
                <a:close/>
                <a:moveTo>
                  <a:pt x="40883" y="54340"/>
                </a:moveTo>
                <a:lnTo>
                  <a:pt x="46202" y="63520"/>
                </a:lnTo>
                <a:lnTo>
                  <a:pt x="43740" y="62091"/>
                </a:lnTo>
                <a:lnTo>
                  <a:pt x="40883" y="60450"/>
                </a:lnTo>
                <a:lnTo>
                  <a:pt x="40883" y="54340"/>
                </a:lnTo>
                <a:close/>
                <a:moveTo>
                  <a:pt x="75504" y="54310"/>
                </a:moveTo>
                <a:lnTo>
                  <a:pt x="75504" y="60450"/>
                </a:lnTo>
                <a:lnTo>
                  <a:pt x="72647" y="62091"/>
                </a:lnTo>
                <a:lnTo>
                  <a:pt x="70185" y="63520"/>
                </a:lnTo>
                <a:lnTo>
                  <a:pt x="75504" y="54310"/>
                </a:lnTo>
                <a:close/>
                <a:moveTo>
                  <a:pt x="87115" y="54310"/>
                </a:moveTo>
                <a:lnTo>
                  <a:pt x="87115" y="60450"/>
                </a:lnTo>
                <a:lnTo>
                  <a:pt x="84288" y="62091"/>
                </a:lnTo>
                <a:lnTo>
                  <a:pt x="81796" y="63520"/>
                </a:lnTo>
                <a:lnTo>
                  <a:pt x="87115" y="54310"/>
                </a:lnTo>
                <a:close/>
                <a:moveTo>
                  <a:pt x="87358" y="54340"/>
                </a:moveTo>
                <a:lnTo>
                  <a:pt x="92677" y="63520"/>
                </a:lnTo>
                <a:lnTo>
                  <a:pt x="90215" y="62121"/>
                </a:lnTo>
                <a:lnTo>
                  <a:pt x="87358" y="60480"/>
                </a:lnTo>
                <a:lnTo>
                  <a:pt x="87358" y="54340"/>
                </a:lnTo>
                <a:close/>
                <a:moveTo>
                  <a:pt x="98969" y="54340"/>
                </a:moveTo>
                <a:lnTo>
                  <a:pt x="104289" y="63520"/>
                </a:lnTo>
                <a:lnTo>
                  <a:pt x="101827" y="62121"/>
                </a:lnTo>
                <a:lnTo>
                  <a:pt x="98969" y="60480"/>
                </a:lnTo>
                <a:lnTo>
                  <a:pt x="98969" y="54340"/>
                </a:lnTo>
                <a:close/>
                <a:moveTo>
                  <a:pt x="110337" y="54310"/>
                </a:moveTo>
                <a:lnTo>
                  <a:pt x="110337" y="60450"/>
                </a:lnTo>
                <a:lnTo>
                  <a:pt x="107480" y="62091"/>
                </a:lnTo>
                <a:lnTo>
                  <a:pt x="105018" y="63520"/>
                </a:lnTo>
                <a:lnTo>
                  <a:pt x="110337" y="54310"/>
                </a:lnTo>
                <a:close/>
                <a:moveTo>
                  <a:pt x="110611" y="54340"/>
                </a:moveTo>
                <a:lnTo>
                  <a:pt x="115930" y="63520"/>
                </a:lnTo>
                <a:lnTo>
                  <a:pt x="113468" y="62121"/>
                </a:lnTo>
                <a:lnTo>
                  <a:pt x="110611" y="60480"/>
                </a:lnTo>
                <a:lnTo>
                  <a:pt x="110611" y="54340"/>
                </a:lnTo>
                <a:close/>
                <a:moveTo>
                  <a:pt x="121979" y="54310"/>
                </a:moveTo>
                <a:lnTo>
                  <a:pt x="121979" y="60450"/>
                </a:lnTo>
                <a:lnTo>
                  <a:pt x="119122" y="62091"/>
                </a:lnTo>
                <a:lnTo>
                  <a:pt x="116660" y="63520"/>
                </a:lnTo>
                <a:lnTo>
                  <a:pt x="121979" y="54310"/>
                </a:lnTo>
                <a:close/>
                <a:moveTo>
                  <a:pt x="122222" y="54340"/>
                </a:moveTo>
                <a:lnTo>
                  <a:pt x="127541" y="63520"/>
                </a:lnTo>
                <a:lnTo>
                  <a:pt x="125079" y="62121"/>
                </a:lnTo>
                <a:lnTo>
                  <a:pt x="122222" y="60480"/>
                </a:lnTo>
                <a:lnTo>
                  <a:pt x="122222" y="54340"/>
                </a:lnTo>
                <a:close/>
                <a:moveTo>
                  <a:pt x="133590" y="54310"/>
                </a:moveTo>
                <a:lnTo>
                  <a:pt x="133590" y="60450"/>
                </a:lnTo>
                <a:lnTo>
                  <a:pt x="130733" y="62091"/>
                </a:lnTo>
                <a:lnTo>
                  <a:pt x="128271" y="63520"/>
                </a:lnTo>
                <a:lnTo>
                  <a:pt x="133590" y="54310"/>
                </a:lnTo>
                <a:close/>
                <a:moveTo>
                  <a:pt x="133864" y="54340"/>
                </a:moveTo>
                <a:lnTo>
                  <a:pt x="139183" y="63520"/>
                </a:lnTo>
                <a:lnTo>
                  <a:pt x="136721" y="62121"/>
                </a:lnTo>
                <a:lnTo>
                  <a:pt x="133864" y="60480"/>
                </a:lnTo>
                <a:lnTo>
                  <a:pt x="133864" y="54340"/>
                </a:lnTo>
                <a:close/>
                <a:moveTo>
                  <a:pt x="145475" y="54340"/>
                </a:moveTo>
                <a:lnTo>
                  <a:pt x="150794" y="63520"/>
                </a:lnTo>
                <a:lnTo>
                  <a:pt x="148332" y="62121"/>
                </a:lnTo>
                <a:lnTo>
                  <a:pt x="145475" y="60480"/>
                </a:lnTo>
                <a:lnTo>
                  <a:pt x="145475" y="54340"/>
                </a:lnTo>
                <a:close/>
                <a:moveTo>
                  <a:pt x="157086" y="54340"/>
                </a:moveTo>
                <a:lnTo>
                  <a:pt x="162405" y="63520"/>
                </a:lnTo>
                <a:lnTo>
                  <a:pt x="159913" y="62121"/>
                </a:lnTo>
                <a:lnTo>
                  <a:pt x="157086" y="60480"/>
                </a:lnTo>
                <a:lnTo>
                  <a:pt x="157086" y="54340"/>
                </a:lnTo>
                <a:close/>
                <a:moveTo>
                  <a:pt x="168484" y="54310"/>
                </a:moveTo>
                <a:lnTo>
                  <a:pt x="168484" y="60450"/>
                </a:lnTo>
                <a:lnTo>
                  <a:pt x="165627" y="62091"/>
                </a:lnTo>
                <a:lnTo>
                  <a:pt x="163165" y="63520"/>
                </a:lnTo>
                <a:lnTo>
                  <a:pt x="168484" y="54310"/>
                </a:lnTo>
                <a:close/>
                <a:moveTo>
                  <a:pt x="168697" y="54340"/>
                </a:moveTo>
                <a:lnTo>
                  <a:pt x="174016" y="63520"/>
                </a:lnTo>
                <a:lnTo>
                  <a:pt x="171554" y="62121"/>
                </a:lnTo>
                <a:lnTo>
                  <a:pt x="168697" y="60480"/>
                </a:lnTo>
                <a:lnTo>
                  <a:pt x="168697" y="54340"/>
                </a:lnTo>
                <a:close/>
                <a:moveTo>
                  <a:pt x="180339" y="54340"/>
                </a:moveTo>
                <a:lnTo>
                  <a:pt x="185658" y="63520"/>
                </a:lnTo>
                <a:lnTo>
                  <a:pt x="183165" y="62121"/>
                </a:lnTo>
                <a:lnTo>
                  <a:pt x="180339" y="60480"/>
                </a:lnTo>
                <a:lnTo>
                  <a:pt x="180339" y="54340"/>
                </a:lnTo>
                <a:close/>
                <a:moveTo>
                  <a:pt x="191950" y="54340"/>
                </a:moveTo>
                <a:lnTo>
                  <a:pt x="197269" y="63520"/>
                </a:lnTo>
                <a:lnTo>
                  <a:pt x="194807" y="62121"/>
                </a:lnTo>
                <a:lnTo>
                  <a:pt x="191950" y="60480"/>
                </a:lnTo>
                <a:lnTo>
                  <a:pt x="191950" y="54340"/>
                </a:lnTo>
                <a:close/>
                <a:moveTo>
                  <a:pt x="203591" y="54340"/>
                </a:moveTo>
                <a:lnTo>
                  <a:pt x="208911" y="63520"/>
                </a:lnTo>
                <a:lnTo>
                  <a:pt x="206418" y="62121"/>
                </a:lnTo>
                <a:lnTo>
                  <a:pt x="203591" y="60480"/>
                </a:lnTo>
                <a:lnTo>
                  <a:pt x="203591" y="54340"/>
                </a:lnTo>
                <a:close/>
                <a:moveTo>
                  <a:pt x="215202" y="54340"/>
                </a:moveTo>
                <a:lnTo>
                  <a:pt x="220522" y="63520"/>
                </a:lnTo>
                <a:lnTo>
                  <a:pt x="218060" y="62121"/>
                </a:lnTo>
                <a:lnTo>
                  <a:pt x="215202" y="60480"/>
                </a:lnTo>
                <a:lnTo>
                  <a:pt x="215202" y="54340"/>
                </a:lnTo>
                <a:close/>
                <a:moveTo>
                  <a:pt x="226783" y="54340"/>
                </a:moveTo>
                <a:lnTo>
                  <a:pt x="232103" y="63520"/>
                </a:lnTo>
                <a:lnTo>
                  <a:pt x="229640" y="62121"/>
                </a:lnTo>
                <a:lnTo>
                  <a:pt x="226783" y="60480"/>
                </a:lnTo>
                <a:lnTo>
                  <a:pt x="226783" y="54340"/>
                </a:lnTo>
                <a:close/>
                <a:moveTo>
                  <a:pt x="238425" y="54340"/>
                </a:moveTo>
                <a:lnTo>
                  <a:pt x="243744" y="63520"/>
                </a:lnTo>
                <a:lnTo>
                  <a:pt x="241282" y="62121"/>
                </a:lnTo>
                <a:lnTo>
                  <a:pt x="238425" y="60480"/>
                </a:lnTo>
                <a:lnTo>
                  <a:pt x="238425" y="54340"/>
                </a:lnTo>
                <a:close/>
                <a:moveTo>
                  <a:pt x="261404" y="54310"/>
                </a:moveTo>
                <a:lnTo>
                  <a:pt x="261404" y="60450"/>
                </a:lnTo>
                <a:lnTo>
                  <a:pt x="258547" y="62091"/>
                </a:lnTo>
                <a:lnTo>
                  <a:pt x="256085" y="63520"/>
                </a:lnTo>
                <a:lnTo>
                  <a:pt x="261404" y="54310"/>
                </a:lnTo>
                <a:close/>
                <a:moveTo>
                  <a:pt x="261678" y="54340"/>
                </a:moveTo>
                <a:lnTo>
                  <a:pt x="266997" y="63520"/>
                </a:lnTo>
                <a:lnTo>
                  <a:pt x="264535" y="62121"/>
                </a:lnTo>
                <a:lnTo>
                  <a:pt x="261678" y="60480"/>
                </a:lnTo>
                <a:lnTo>
                  <a:pt x="261678" y="54340"/>
                </a:lnTo>
                <a:close/>
                <a:moveTo>
                  <a:pt x="273046" y="54310"/>
                </a:moveTo>
                <a:lnTo>
                  <a:pt x="273046" y="60480"/>
                </a:lnTo>
                <a:lnTo>
                  <a:pt x="270188" y="62121"/>
                </a:lnTo>
                <a:lnTo>
                  <a:pt x="267726" y="63520"/>
                </a:lnTo>
                <a:lnTo>
                  <a:pt x="273046" y="54310"/>
                </a:lnTo>
                <a:close/>
                <a:moveTo>
                  <a:pt x="284657" y="54310"/>
                </a:moveTo>
                <a:lnTo>
                  <a:pt x="284657" y="60480"/>
                </a:lnTo>
                <a:lnTo>
                  <a:pt x="279337" y="63520"/>
                </a:lnTo>
                <a:lnTo>
                  <a:pt x="284657" y="54310"/>
                </a:lnTo>
                <a:close/>
                <a:moveTo>
                  <a:pt x="17418" y="54340"/>
                </a:moveTo>
                <a:lnTo>
                  <a:pt x="17418" y="60480"/>
                </a:lnTo>
                <a:lnTo>
                  <a:pt x="14560" y="62121"/>
                </a:lnTo>
                <a:lnTo>
                  <a:pt x="12098" y="63550"/>
                </a:lnTo>
                <a:lnTo>
                  <a:pt x="17418" y="54340"/>
                </a:lnTo>
                <a:close/>
                <a:moveTo>
                  <a:pt x="40610" y="54340"/>
                </a:moveTo>
                <a:lnTo>
                  <a:pt x="40610" y="60480"/>
                </a:lnTo>
                <a:lnTo>
                  <a:pt x="37783" y="62121"/>
                </a:lnTo>
                <a:lnTo>
                  <a:pt x="35290" y="63550"/>
                </a:lnTo>
                <a:lnTo>
                  <a:pt x="40610" y="54340"/>
                </a:lnTo>
                <a:close/>
                <a:moveTo>
                  <a:pt x="52251" y="54340"/>
                </a:moveTo>
                <a:lnTo>
                  <a:pt x="52251" y="60480"/>
                </a:lnTo>
                <a:lnTo>
                  <a:pt x="49394" y="62121"/>
                </a:lnTo>
                <a:lnTo>
                  <a:pt x="46932" y="63550"/>
                </a:lnTo>
                <a:lnTo>
                  <a:pt x="52251" y="54340"/>
                </a:lnTo>
                <a:close/>
                <a:moveTo>
                  <a:pt x="63862" y="54340"/>
                </a:moveTo>
                <a:lnTo>
                  <a:pt x="63862" y="60480"/>
                </a:lnTo>
                <a:lnTo>
                  <a:pt x="61005" y="62121"/>
                </a:lnTo>
                <a:lnTo>
                  <a:pt x="58543" y="63550"/>
                </a:lnTo>
                <a:lnTo>
                  <a:pt x="63862" y="54340"/>
                </a:lnTo>
                <a:close/>
                <a:moveTo>
                  <a:pt x="5898" y="60662"/>
                </a:moveTo>
                <a:lnTo>
                  <a:pt x="8755" y="62304"/>
                </a:lnTo>
                <a:lnTo>
                  <a:pt x="11217" y="63732"/>
                </a:lnTo>
                <a:lnTo>
                  <a:pt x="578" y="63732"/>
                </a:lnTo>
                <a:lnTo>
                  <a:pt x="5898" y="60662"/>
                </a:lnTo>
                <a:close/>
                <a:moveTo>
                  <a:pt x="17509" y="60662"/>
                </a:moveTo>
                <a:lnTo>
                  <a:pt x="20366" y="62304"/>
                </a:lnTo>
                <a:lnTo>
                  <a:pt x="22828" y="63732"/>
                </a:lnTo>
                <a:lnTo>
                  <a:pt x="12190" y="63732"/>
                </a:lnTo>
                <a:lnTo>
                  <a:pt x="14682" y="62304"/>
                </a:lnTo>
                <a:lnTo>
                  <a:pt x="17509" y="60662"/>
                </a:lnTo>
                <a:close/>
                <a:moveTo>
                  <a:pt x="29150" y="60662"/>
                </a:moveTo>
                <a:lnTo>
                  <a:pt x="32008" y="62304"/>
                </a:lnTo>
                <a:lnTo>
                  <a:pt x="34470" y="63732"/>
                </a:lnTo>
                <a:lnTo>
                  <a:pt x="23831" y="63732"/>
                </a:lnTo>
                <a:lnTo>
                  <a:pt x="26293" y="62304"/>
                </a:lnTo>
                <a:lnTo>
                  <a:pt x="29150" y="60662"/>
                </a:lnTo>
                <a:close/>
                <a:moveTo>
                  <a:pt x="40762" y="60662"/>
                </a:moveTo>
                <a:lnTo>
                  <a:pt x="43619" y="62304"/>
                </a:lnTo>
                <a:lnTo>
                  <a:pt x="46081" y="63732"/>
                </a:lnTo>
                <a:lnTo>
                  <a:pt x="35442" y="63732"/>
                </a:lnTo>
                <a:lnTo>
                  <a:pt x="37935" y="62304"/>
                </a:lnTo>
                <a:lnTo>
                  <a:pt x="40762" y="60662"/>
                </a:lnTo>
                <a:close/>
                <a:moveTo>
                  <a:pt x="52403" y="60662"/>
                </a:moveTo>
                <a:lnTo>
                  <a:pt x="55260" y="62304"/>
                </a:lnTo>
                <a:lnTo>
                  <a:pt x="57722" y="63732"/>
                </a:lnTo>
                <a:lnTo>
                  <a:pt x="47084" y="63732"/>
                </a:lnTo>
                <a:lnTo>
                  <a:pt x="49546" y="62304"/>
                </a:lnTo>
                <a:lnTo>
                  <a:pt x="52403" y="60662"/>
                </a:lnTo>
                <a:close/>
                <a:moveTo>
                  <a:pt x="64014" y="60662"/>
                </a:moveTo>
                <a:lnTo>
                  <a:pt x="66871" y="62304"/>
                </a:lnTo>
                <a:lnTo>
                  <a:pt x="69334" y="63732"/>
                </a:lnTo>
                <a:lnTo>
                  <a:pt x="58695" y="63732"/>
                </a:lnTo>
                <a:lnTo>
                  <a:pt x="61187" y="62304"/>
                </a:lnTo>
                <a:lnTo>
                  <a:pt x="64014" y="60662"/>
                </a:lnTo>
                <a:close/>
                <a:moveTo>
                  <a:pt x="75625" y="60662"/>
                </a:moveTo>
                <a:lnTo>
                  <a:pt x="78452" y="62304"/>
                </a:lnTo>
                <a:lnTo>
                  <a:pt x="80945" y="63732"/>
                </a:lnTo>
                <a:lnTo>
                  <a:pt x="70306" y="63732"/>
                </a:lnTo>
                <a:lnTo>
                  <a:pt x="72768" y="62304"/>
                </a:lnTo>
                <a:lnTo>
                  <a:pt x="75625" y="60662"/>
                </a:lnTo>
                <a:close/>
                <a:moveTo>
                  <a:pt x="87237" y="60662"/>
                </a:moveTo>
                <a:lnTo>
                  <a:pt x="90094" y="62304"/>
                </a:lnTo>
                <a:lnTo>
                  <a:pt x="92556" y="63732"/>
                </a:lnTo>
                <a:lnTo>
                  <a:pt x="81917" y="63732"/>
                </a:lnTo>
                <a:lnTo>
                  <a:pt x="84379" y="62304"/>
                </a:lnTo>
                <a:lnTo>
                  <a:pt x="87237" y="60662"/>
                </a:lnTo>
                <a:close/>
                <a:moveTo>
                  <a:pt x="98878" y="60662"/>
                </a:moveTo>
                <a:lnTo>
                  <a:pt x="101705" y="62304"/>
                </a:lnTo>
                <a:lnTo>
                  <a:pt x="104197" y="63732"/>
                </a:lnTo>
                <a:lnTo>
                  <a:pt x="93559" y="63732"/>
                </a:lnTo>
                <a:lnTo>
                  <a:pt x="96021" y="62304"/>
                </a:lnTo>
                <a:lnTo>
                  <a:pt x="98878" y="60662"/>
                </a:lnTo>
                <a:close/>
                <a:moveTo>
                  <a:pt x="110489" y="60662"/>
                </a:moveTo>
                <a:lnTo>
                  <a:pt x="113346" y="62304"/>
                </a:lnTo>
                <a:lnTo>
                  <a:pt x="115809" y="63732"/>
                </a:lnTo>
                <a:lnTo>
                  <a:pt x="105170" y="63732"/>
                </a:lnTo>
                <a:lnTo>
                  <a:pt x="107632" y="62304"/>
                </a:lnTo>
                <a:lnTo>
                  <a:pt x="110489" y="60662"/>
                </a:lnTo>
                <a:close/>
                <a:moveTo>
                  <a:pt x="122131" y="60662"/>
                </a:moveTo>
                <a:lnTo>
                  <a:pt x="124958" y="62304"/>
                </a:lnTo>
                <a:lnTo>
                  <a:pt x="127450" y="63732"/>
                </a:lnTo>
                <a:lnTo>
                  <a:pt x="116812" y="63732"/>
                </a:lnTo>
                <a:lnTo>
                  <a:pt x="119274" y="62304"/>
                </a:lnTo>
                <a:lnTo>
                  <a:pt x="122131" y="60662"/>
                </a:lnTo>
                <a:close/>
                <a:moveTo>
                  <a:pt x="133742" y="60662"/>
                </a:moveTo>
                <a:lnTo>
                  <a:pt x="136599" y="62304"/>
                </a:lnTo>
                <a:lnTo>
                  <a:pt x="139061" y="63732"/>
                </a:lnTo>
                <a:lnTo>
                  <a:pt x="128423" y="63732"/>
                </a:lnTo>
                <a:lnTo>
                  <a:pt x="130885" y="62304"/>
                </a:lnTo>
                <a:lnTo>
                  <a:pt x="133742" y="60662"/>
                </a:lnTo>
                <a:close/>
                <a:moveTo>
                  <a:pt x="145323" y="60662"/>
                </a:moveTo>
                <a:lnTo>
                  <a:pt x="148180" y="62304"/>
                </a:lnTo>
                <a:lnTo>
                  <a:pt x="150642" y="63732"/>
                </a:lnTo>
                <a:lnTo>
                  <a:pt x="140004" y="63732"/>
                </a:lnTo>
                <a:lnTo>
                  <a:pt x="142496" y="62304"/>
                </a:lnTo>
                <a:lnTo>
                  <a:pt x="145323" y="60662"/>
                </a:lnTo>
                <a:close/>
                <a:moveTo>
                  <a:pt x="156964" y="60662"/>
                </a:moveTo>
                <a:lnTo>
                  <a:pt x="159822" y="62304"/>
                </a:lnTo>
                <a:lnTo>
                  <a:pt x="162284" y="63732"/>
                </a:lnTo>
                <a:lnTo>
                  <a:pt x="151645" y="63732"/>
                </a:lnTo>
                <a:lnTo>
                  <a:pt x="154107" y="62304"/>
                </a:lnTo>
                <a:lnTo>
                  <a:pt x="156964" y="60662"/>
                </a:lnTo>
                <a:close/>
                <a:moveTo>
                  <a:pt x="168575" y="60662"/>
                </a:moveTo>
                <a:lnTo>
                  <a:pt x="171433" y="62304"/>
                </a:lnTo>
                <a:lnTo>
                  <a:pt x="173895" y="63732"/>
                </a:lnTo>
                <a:lnTo>
                  <a:pt x="163256" y="63732"/>
                </a:lnTo>
                <a:lnTo>
                  <a:pt x="165749" y="62304"/>
                </a:lnTo>
                <a:lnTo>
                  <a:pt x="168575" y="60662"/>
                </a:lnTo>
                <a:close/>
                <a:moveTo>
                  <a:pt x="180217" y="60662"/>
                </a:moveTo>
                <a:lnTo>
                  <a:pt x="183074" y="62304"/>
                </a:lnTo>
                <a:lnTo>
                  <a:pt x="185536" y="63732"/>
                </a:lnTo>
                <a:lnTo>
                  <a:pt x="174898" y="63732"/>
                </a:lnTo>
                <a:lnTo>
                  <a:pt x="177360" y="62304"/>
                </a:lnTo>
                <a:lnTo>
                  <a:pt x="180217" y="60662"/>
                </a:lnTo>
                <a:close/>
                <a:moveTo>
                  <a:pt x="191828" y="60662"/>
                </a:moveTo>
                <a:lnTo>
                  <a:pt x="194685" y="62304"/>
                </a:lnTo>
                <a:lnTo>
                  <a:pt x="197147" y="63732"/>
                </a:lnTo>
                <a:lnTo>
                  <a:pt x="186509" y="63732"/>
                </a:lnTo>
                <a:lnTo>
                  <a:pt x="189001" y="62304"/>
                </a:lnTo>
                <a:lnTo>
                  <a:pt x="191828" y="60662"/>
                </a:lnTo>
                <a:close/>
                <a:moveTo>
                  <a:pt x="203470" y="60662"/>
                </a:moveTo>
                <a:lnTo>
                  <a:pt x="206327" y="62304"/>
                </a:lnTo>
                <a:lnTo>
                  <a:pt x="208789" y="63732"/>
                </a:lnTo>
                <a:lnTo>
                  <a:pt x="198151" y="63732"/>
                </a:lnTo>
                <a:lnTo>
                  <a:pt x="200613" y="62304"/>
                </a:lnTo>
                <a:lnTo>
                  <a:pt x="203470" y="60662"/>
                </a:lnTo>
                <a:close/>
                <a:moveTo>
                  <a:pt x="215051" y="60662"/>
                </a:moveTo>
                <a:lnTo>
                  <a:pt x="217908" y="62304"/>
                </a:lnTo>
                <a:lnTo>
                  <a:pt x="220370" y="63732"/>
                </a:lnTo>
                <a:lnTo>
                  <a:pt x="209731" y="63732"/>
                </a:lnTo>
                <a:lnTo>
                  <a:pt x="212193" y="62304"/>
                </a:lnTo>
                <a:lnTo>
                  <a:pt x="215051" y="60662"/>
                </a:lnTo>
                <a:close/>
                <a:moveTo>
                  <a:pt x="226692" y="60662"/>
                </a:moveTo>
                <a:lnTo>
                  <a:pt x="229519" y="62304"/>
                </a:lnTo>
                <a:lnTo>
                  <a:pt x="232011" y="63763"/>
                </a:lnTo>
                <a:lnTo>
                  <a:pt x="221373" y="63763"/>
                </a:lnTo>
                <a:lnTo>
                  <a:pt x="223835" y="62304"/>
                </a:lnTo>
                <a:lnTo>
                  <a:pt x="226692" y="60662"/>
                </a:lnTo>
                <a:close/>
                <a:moveTo>
                  <a:pt x="238303" y="60662"/>
                </a:moveTo>
                <a:lnTo>
                  <a:pt x="241160" y="62304"/>
                </a:lnTo>
                <a:lnTo>
                  <a:pt x="243622" y="63763"/>
                </a:lnTo>
                <a:lnTo>
                  <a:pt x="232984" y="63763"/>
                </a:lnTo>
                <a:lnTo>
                  <a:pt x="235446" y="62304"/>
                </a:lnTo>
                <a:lnTo>
                  <a:pt x="238303" y="60662"/>
                </a:lnTo>
                <a:close/>
                <a:moveTo>
                  <a:pt x="249945" y="60662"/>
                </a:moveTo>
                <a:lnTo>
                  <a:pt x="252772" y="62304"/>
                </a:lnTo>
                <a:lnTo>
                  <a:pt x="255264" y="63763"/>
                </a:lnTo>
                <a:lnTo>
                  <a:pt x="244626" y="63763"/>
                </a:lnTo>
                <a:lnTo>
                  <a:pt x="247088" y="62304"/>
                </a:lnTo>
                <a:lnTo>
                  <a:pt x="249945" y="60662"/>
                </a:lnTo>
                <a:close/>
                <a:moveTo>
                  <a:pt x="261556" y="60662"/>
                </a:moveTo>
                <a:lnTo>
                  <a:pt x="264413" y="62304"/>
                </a:lnTo>
                <a:lnTo>
                  <a:pt x="266875" y="63763"/>
                </a:lnTo>
                <a:lnTo>
                  <a:pt x="256237" y="63763"/>
                </a:lnTo>
                <a:lnTo>
                  <a:pt x="258699" y="62304"/>
                </a:lnTo>
                <a:lnTo>
                  <a:pt x="261556" y="60662"/>
                </a:lnTo>
                <a:close/>
                <a:moveTo>
                  <a:pt x="273198" y="60662"/>
                </a:moveTo>
                <a:lnTo>
                  <a:pt x="276024" y="62304"/>
                </a:lnTo>
                <a:lnTo>
                  <a:pt x="278517" y="63763"/>
                </a:lnTo>
                <a:lnTo>
                  <a:pt x="267878" y="63763"/>
                </a:lnTo>
                <a:lnTo>
                  <a:pt x="270340" y="62304"/>
                </a:lnTo>
                <a:lnTo>
                  <a:pt x="273198" y="60662"/>
                </a:lnTo>
                <a:close/>
                <a:moveTo>
                  <a:pt x="11217" y="64006"/>
                </a:moveTo>
                <a:lnTo>
                  <a:pt x="5898" y="67106"/>
                </a:lnTo>
                <a:lnTo>
                  <a:pt x="578" y="64006"/>
                </a:lnTo>
                <a:close/>
                <a:moveTo>
                  <a:pt x="22828" y="64006"/>
                </a:moveTo>
                <a:lnTo>
                  <a:pt x="17509" y="67106"/>
                </a:lnTo>
                <a:lnTo>
                  <a:pt x="12190" y="64006"/>
                </a:lnTo>
                <a:close/>
                <a:moveTo>
                  <a:pt x="34470" y="64006"/>
                </a:moveTo>
                <a:lnTo>
                  <a:pt x="29150" y="67106"/>
                </a:lnTo>
                <a:lnTo>
                  <a:pt x="23831" y="64006"/>
                </a:lnTo>
                <a:close/>
                <a:moveTo>
                  <a:pt x="46081" y="64006"/>
                </a:moveTo>
                <a:lnTo>
                  <a:pt x="40762" y="67106"/>
                </a:lnTo>
                <a:lnTo>
                  <a:pt x="35442" y="64006"/>
                </a:lnTo>
                <a:close/>
                <a:moveTo>
                  <a:pt x="57722" y="64006"/>
                </a:moveTo>
                <a:lnTo>
                  <a:pt x="52403" y="67106"/>
                </a:lnTo>
                <a:lnTo>
                  <a:pt x="47084" y="64006"/>
                </a:lnTo>
                <a:close/>
                <a:moveTo>
                  <a:pt x="69334" y="64006"/>
                </a:moveTo>
                <a:lnTo>
                  <a:pt x="64014" y="67106"/>
                </a:lnTo>
                <a:lnTo>
                  <a:pt x="58695" y="64006"/>
                </a:lnTo>
                <a:close/>
                <a:moveTo>
                  <a:pt x="80945" y="64006"/>
                </a:moveTo>
                <a:lnTo>
                  <a:pt x="75625" y="67106"/>
                </a:lnTo>
                <a:lnTo>
                  <a:pt x="70306" y="64006"/>
                </a:lnTo>
                <a:close/>
                <a:moveTo>
                  <a:pt x="92556" y="64006"/>
                </a:moveTo>
                <a:lnTo>
                  <a:pt x="87237" y="67106"/>
                </a:lnTo>
                <a:lnTo>
                  <a:pt x="81917" y="64006"/>
                </a:lnTo>
                <a:close/>
                <a:moveTo>
                  <a:pt x="104197" y="64006"/>
                </a:moveTo>
                <a:lnTo>
                  <a:pt x="98878" y="67106"/>
                </a:lnTo>
                <a:lnTo>
                  <a:pt x="93559" y="64006"/>
                </a:lnTo>
                <a:close/>
                <a:moveTo>
                  <a:pt x="115809" y="64006"/>
                </a:moveTo>
                <a:lnTo>
                  <a:pt x="110489" y="67106"/>
                </a:lnTo>
                <a:lnTo>
                  <a:pt x="105170" y="64006"/>
                </a:lnTo>
                <a:close/>
                <a:moveTo>
                  <a:pt x="127450" y="64006"/>
                </a:moveTo>
                <a:lnTo>
                  <a:pt x="122131" y="67106"/>
                </a:lnTo>
                <a:lnTo>
                  <a:pt x="116812" y="64006"/>
                </a:lnTo>
                <a:close/>
                <a:moveTo>
                  <a:pt x="139061" y="64006"/>
                </a:moveTo>
                <a:lnTo>
                  <a:pt x="133742" y="67106"/>
                </a:lnTo>
                <a:lnTo>
                  <a:pt x="128423" y="64006"/>
                </a:lnTo>
                <a:close/>
                <a:moveTo>
                  <a:pt x="150642" y="64006"/>
                </a:moveTo>
                <a:lnTo>
                  <a:pt x="145323" y="67106"/>
                </a:lnTo>
                <a:lnTo>
                  <a:pt x="140004" y="64006"/>
                </a:lnTo>
                <a:close/>
                <a:moveTo>
                  <a:pt x="162284" y="64006"/>
                </a:moveTo>
                <a:lnTo>
                  <a:pt x="156964" y="67106"/>
                </a:lnTo>
                <a:lnTo>
                  <a:pt x="151645" y="64006"/>
                </a:lnTo>
                <a:close/>
                <a:moveTo>
                  <a:pt x="173895" y="64006"/>
                </a:moveTo>
                <a:lnTo>
                  <a:pt x="168575" y="67106"/>
                </a:lnTo>
                <a:lnTo>
                  <a:pt x="163256" y="64006"/>
                </a:lnTo>
                <a:close/>
                <a:moveTo>
                  <a:pt x="185536" y="64006"/>
                </a:moveTo>
                <a:lnTo>
                  <a:pt x="180217" y="67106"/>
                </a:lnTo>
                <a:lnTo>
                  <a:pt x="174898" y="64006"/>
                </a:lnTo>
                <a:close/>
                <a:moveTo>
                  <a:pt x="197147" y="64006"/>
                </a:moveTo>
                <a:lnTo>
                  <a:pt x="191828" y="67106"/>
                </a:lnTo>
                <a:lnTo>
                  <a:pt x="186509" y="64006"/>
                </a:lnTo>
                <a:close/>
                <a:moveTo>
                  <a:pt x="208789" y="64006"/>
                </a:moveTo>
                <a:lnTo>
                  <a:pt x="203470" y="67106"/>
                </a:lnTo>
                <a:lnTo>
                  <a:pt x="198151" y="64006"/>
                </a:lnTo>
                <a:close/>
                <a:moveTo>
                  <a:pt x="220370" y="64006"/>
                </a:moveTo>
                <a:lnTo>
                  <a:pt x="215051" y="67106"/>
                </a:lnTo>
                <a:lnTo>
                  <a:pt x="209731" y="64006"/>
                </a:lnTo>
                <a:close/>
                <a:moveTo>
                  <a:pt x="232011" y="64006"/>
                </a:moveTo>
                <a:lnTo>
                  <a:pt x="226692" y="67106"/>
                </a:lnTo>
                <a:lnTo>
                  <a:pt x="221373" y="64006"/>
                </a:lnTo>
                <a:close/>
                <a:moveTo>
                  <a:pt x="243622" y="64006"/>
                </a:moveTo>
                <a:lnTo>
                  <a:pt x="238303" y="67106"/>
                </a:lnTo>
                <a:lnTo>
                  <a:pt x="232984" y="64006"/>
                </a:lnTo>
                <a:close/>
                <a:moveTo>
                  <a:pt x="255264" y="64006"/>
                </a:moveTo>
                <a:lnTo>
                  <a:pt x="249945" y="67106"/>
                </a:lnTo>
                <a:lnTo>
                  <a:pt x="244626" y="64006"/>
                </a:lnTo>
                <a:close/>
                <a:moveTo>
                  <a:pt x="266875" y="64006"/>
                </a:moveTo>
                <a:lnTo>
                  <a:pt x="261556" y="67106"/>
                </a:lnTo>
                <a:lnTo>
                  <a:pt x="256237" y="64006"/>
                </a:lnTo>
                <a:close/>
                <a:moveTo>
                  <a:pt x="278517" y="64006"/>
                </a:moveTo>
                <a:lnTo>
                  <a:pt x="273198" y="67106"/>
                </a:lnTo>
                <a:lnTo>
                  <a:pt x="267878" y="64006"/>
                </a:lnTo>
                <a:close/>
                <a:moveTo>
                  <a:pt x="11369" y="64249"/>
                </a:moveTo>
                <a:lnTo>
                  <a:pt x="6050" y="73428"/>
                </a:lnTo>
                <a:lnTo>
                  <a:pt x="6050" y="67319"/>
                </a:lnTo>
                <a:lnTo>
                  <a:pt x="11369" y="64249"/>
                </a:lnTo>
                <a:close/>
                <a:moveTo>
                  <a:pt x="34622" y="64249"/>
                </a:moveTo>
                <a:lnTo>
                  <a:pt x="29302" y="73428"/>
                </a:lnTo>
                <a:lnTo>
                  <a:pt x="29302" y="67319"/>
                </a:lnTo>
                <a:lnTo>
                  <a:pt x="34622" y="64249"/>
                </a:lnTo>
                <a:close/>
                <a:moveTo>
                  <a:pt x="46202" y="64249"/>
                </a:moveTo>
                <a:lnTo>
                  <a:pt x="40883" y="73428"/>
                </a:lnTo>
                <a:lnTo>
                  <a:pt x="40883" y="67319"/>
                </a:lnTo>
                <a:lnTo>
                  <a:pt x="46202" y="64249"/>
                </a:lnTo>
                <a:close/>
                <a:moveTo>
                  <a:pt x="57844" y="64249"/>
                </a:moveTo>
                <a:lnTo>
                  <a:pt x="52525" y="73428"/>
                </a:lnTo>
                <a:lnTo>
                  <a:pt x="52525" y="67319"/>
                </a:lnTo>
                <a:lnTo>
                  <a:pt x="57844" y="64249"/>
                </a:lnTo>
                <a:close/>
                <a:moveTo>
                  <a:pt x="69455" y="64249"/>
                </a:moveTo>
                <a:lnTo>
                  <a:pt x="64136" y="73428"/>
                </a:lnTo>
                <a:lnTo>
                  <a:pt x="64136" y="67319"/>
                </a:lnTo>
                <a:lnTo>
                  <a:pt x="69455" y="64249"/>
                </a:lnTo>
                <a:close/>
                <a:moveTo>
                  <a:pt x="232163" y="64249"/>
                </a:moveTo>
                <a:lnTo>
                  <a:pt x="226844" y="73428"/>
                </a:lnTo>
                <a:lnTo>
                  <a:pt x="226844" y="67319"/>
                </a:lnTo>
                <a:lnTo>
                  <a:pt x="232163" y="64249"/>
                </a:lnTo>
                <a:close/>
                <a:moveTo>
                  <a:pt x="243774" y="64249"/>
                </a:moveTo>
                <a:lnTo>
                  <a:pt x="238455" y="73428"/>
                </a:lnTo>
                <a:lnTo>
                  <a:pt x="238455" y="67319"/>
                </a:lnTo>
                <a:lnTo>
                  <a:pt x="243774" y="64249"/>
                </a:lnTo>
                <a:close/>
                <a:moveTo>
                  <a:pt x="255355" y="64249"/>
                </a:moveTo>
                <a:lnTo>
                  <a:pt x="250036" y="73428"/>
                </a:lnTo>
                <a:lnTo>
                  <a:pt x="250036" y="67319"/>
                </a:lnTo>
                <a:lnTo>
                  <a:pt x="255355" y="64249"/>
                </a:lnTo>
                <a:close/>
                <a:moveTo>
                  <a:pt x="266997" y="64249"/>
                </a:moveTo>
                <a:lnTo>
                  <a:pt x="261678" y="73428"/>
                </a:lnTo>
                <a:lnTo>
                  <a:pt x="261678" y="67319"/>
                </a:lnTo>
                <a:lnTo>
                  <a:pt x="266997" y="64249"/>
                </a:lnTo>
                <a:close/>
                <a:moveTo>
                  <a:pt x="278608" y="64249"/>
                </a:moveTo>
                <a:lnTo>
                  <a:pt x="273289" y="73428"/>
                </a:lnTo>
                <a:lnTo>
                  <a:pt x="273289" y="67319"/>
                </a:lnTo>
                <a:lnTo>
                  <a:pt x="278608" y="64249"/>
                </a:lnTo>
                <a:close/>
                <a:moveTo>
                  <a:pt x="457" y="64279"/>
                </a:moveTo>
                <a:lnTo>
                  <a:pt x="5776" y="67319"/>
                </a:lnTo>
                <a:lnTo>
                  <a:pt x="5776" y="73489"/>
                </a:lnTo>
                <a:lnTo>
                  <a:pt x="457" y="64279"/>
                </a:lnTo>
                <a:close/>
                <a:moveTo>
                  <a:pt x="12098" y="64279"/>
                </a:moveTo>
                <a:lnTo>
                  <a:pt x="17418" y="67319"/>
                </a:lnTo>
                <a:lnTo>
                  <a:pt x="17418" y="73489"/>
                </a:lnTo>
                <a:lnTo>
                  <a:pt x="12098" y="64279"/>
                </a:lnTo>
                <a:close/>
                <a:moveTo>
                  <a:pt x="22980" y="64249"/>
                </a:moveTo>
                <a:lnTo>
                  <a:pt x="17661" y="73489"/>
                </a:lnTo>
                <a:lnTo>
                  <a:pt x="17661" y="67319"/>
                </a:lnTo>
                <a:lnTo>
                  <a:pt x="22980" y="64249"/>
                </a:lnTo>
                <a:close/>
                <a:moveTo>
                  <a:pt x="23710" y="64249"/>
                </a:moveTo>
                <a:lnTo>
                  <a:pt x="29029" y="67319"/>
                </a:lnTo>
                <a:lnTo>
                  <a:pt x="29029" y="73489"/>
                </a:lnTo>
                <a:lnTo>
                  <a:pt x="23710" y="64249"/>
                </a:lnTo>
                <a:close/>
                <a:moveTo>
                  <a:pt x="35290" y="64279"/>
                </a:moveTo>
                <a:lnTo>
                  <a:pt x="40610" y="67319"/>
                </a:lnTo>
                <a:lnTo>
                  <a:pt x="40610" y="73489"/>
                </a:lnTo>
                <a:lnTo>
                  <a:pt x="35290" y="64279"/>
                </a:lnTo>
                <a:close/>
                <a:moveTo>
                  <a:pt x="46932" y="64279"/>
                </a:moveTo>
                <a:lnTo>
                  <a:pt x="52251" y="67319"/>
                </a:lnTo>
                <a:lnTo>
                  <a:pt x="52251" y="73489"/>
                </a:lnTo>
                <a:lnTo>
                  <a:pt x="46932" y="64279"/>
                </a:lnTo>
                <a:close/>
                <a:moveTo>
                  <a:pt x="58543" y="64279"/>
                </a:moveTo>
                <a:lnTo>
                  <a:pt x="63862" y="67319"/>
                </a:lnTo>
                <a:lnTo>
                  <a:pt x="63862" y="73489"/>
                </a:lnTo>
                <a:lnTo>
                  <a:pt x="58543" y="64279"/>
                </a:lnTo>
                <a:close/>
                <a:moveTo>
                  <a:pt x="70185" y="64279"/>
                </a:moveTo>
                <a:lnTo>
                  <a:pt x="75504" y="67349"/>
                </a:lnTo>
                <a:lnTo>
                  <a:pt x="75504" y="73489"/>
                </a:lnTo>
                <a:lnTo>
                  <a:pt x="70185" y="64279"/>
                </a:lnTo>
                <a:close/>
                <a:moveTo>
                  <a:pt x="81097" y="64249"/>
                </a:moveTo>
                <a:lnTo>
                  <a:pt x="75777" y="73489"/>
                </a:lnTo>
                <a:lnTo>
                  <a:pt x="75777" y="67319"/>
                </a:lnTo>
                <a:lnTo>
                  <a:pt x="81097" y="64249"/>
                </a:lnTo>
                <a:close/>
                <a:moveTo>
                  <a:pt x="81796" y="64279"/>
                </a:moveTo>
                <a:lnTo>
                  <a:pt x="87115" y="67349"/>
                </a:lnTo>
                <a:lnTo>
                  <a:pt x="87115" y="73489"/>
                </a:lnTo>
                <a:lnTo>
                  <a:pt x="81796" y="64279"/>
                </a:lnTo>
                <a:close/>
                <a:moveTo>
                  <a:pt x="92708" y="64249"/>
                </a:moveTo>
                <a:lnTo>
                  <a:pt x="87389" y="73489"/>
                </a:lnTo>
                <a:lnTo>
                  <a:pt x="87389" y="67319"/>
                </a:lnTo>
                <a:lnTo>
                  <a:pt x="92708" y="64249"/>
                </a:lnTo>
                <a:close/>
                <a:moveTo>
                  <a:pt x="93437" y="64279"/>
                </a:moveTo>
                <a:lnTo>
                  <a:pt x="98757" y="67349"/>
                </a:lnTo>
                <a:lnTo>
                  <a:pt x="98757" y="73489"/>
                </a:lnTo>
                <a:lnTo>
                  <a:pt x="93437" y="64279"/>
                </a:lnTo>
                <a:close/>
                <a:moveTo>
                  <a:pt x="104349" y="64249"/>
                </a:moveTo>
                <a:lnTo>
                  <a:pt x="99030" y="73489"/>
                </a:lnTo>
                <a:lnTo>
                  <a:pt x="99030" y="67319"/>
                </a:lnTo>
                <a:lnTo>
                  <a:pt x="104349" y="64249"/>
                </a:lnTo>
                <a:close/>
                <a:moveTo>
                  <a:pt x="105018" y="64279"/>
                </a:moveTo>
                <a:lnTo>
                  <a:pt x="110337" y="67349"/>
                </a:lnTo>
                <a:lnTo>
                  <a:pt x="110337" y="73489"/>
                </a:lnTo>
                <a:lnTo>
                  <a:pt x="105018" y="64279"/>
                </a:lnTo>
                <a:close/>
                <a:moveTo>
                  <a:pt x="115930" y="64249"/>
                </a:moveTo>
                <a:lnTo>
                  <a:pt x="110611" y="73489"/>
                </a:lnTo>
                <a:lnTo>
                  <a:pt x="110611" y="67319"/>
                </a:lnTo>
                <a:lnTo>
                  <a:pt x="115930" y="64249"/>
                </a:lnTo>
                <a:close/>
                <a:moveTo>
                  <a:pt x="116660" y="64279"/>
                </a:moveTo>
                <a:lnTo>
                  <a:pt x="121979" y="67349"/>
                </a:lnTo>
                <a:lnTo>
                  <a:pt x="121979" y="73489"/>
                </a:lnTo>
                <a:lnTo>
                  <a:pt x="116660" y="64279"/>
                </a:lnTo>
                <a:close/>
                <a:moveTo>
                  <a:pt x="127541" y="64249"/>
                </a:moveTo>
                <a:lnTo>
                  <a:pt x="122222" y="73489"/>
                </a:lnTo>
                <a:lnTo>
                  <a:pt x="122222" y="67319"/>
                </a:lnTo>
                <a:lnTo>
                  <a:pt x="127541" y="64249"/>
                </a:lnTo>
                <a:close/>
                <a:moveTo>
                  <a:pt x="128271" y="64279"/>
                </a:moveTo>
                <a:lnTo>
                  <a:pt x="133590" y="67349"/>
                </a:lnTo>
                <a:lnTo>
                  <a:pt x="133590" y="73489"/>
                </a:lnTo>
                <a:lnTo>
                  <a:pt x="128271" y="64279"/>
                </a:lnTo>
                <a:close/>
                <a:moveTo>
                  <a:pt x="139183" y="64249"/>
                </a:moveTo>
                <a:lnTo>
                  <a:pt x="133864" y="73489"/>
                </a:lnTo>
                <a:lnTo>
                  <a:pt x="133864" y="67319"/>
                </a:lnTo>
                <a:lnTo>
                  <a:pt x="139183" y="64249"/>
                </a:lnTo>
                <a:close/>
                <a:moveTo>
                  <a:pt x="139912" y="64279"/>
                </a:moveTo>
                <a:lnTo>
                  <a:pt x="145232" y="67349"/>
                </a:lnTo>
                <a:lnTo>
                  <a:pt x="145232" y="73489"/>
                </a:lnTo>
                <a:lnTo>
                  <a:pt x="139912" y="64279"/>
                </a:lnTo>
                <a:close/>
                <a:moveTo>
                  <a:pt x="150794" y="64249"/>
                </a:moveTo>
                <a:lnTo>
                  <a:pt x="145475" y="73489"/>
                </a:lnTo>
                <a:lnTo>
                  <a:pt x="145475" y="67319"/>
                </a:lnTo>
                <a:lnTo>
                  <a:pt x="150794" y="64249"/>
                </a:lnTo>
                <a:close/>
                <a:moveTo>
                  <a:pt x="151523" y="64279"/>
                </a:moveTo>
                <a:lnTo>
                  <a:pt x="156843" y="67349"/>
                </a:lnTo>
                <a:lnTo>
                  <a:pt x="156843" y="73489"/>
                </a:lnTo>
                <a:lnTo>
                  <a:pt x="151523" y="64279"/>
                </a:lnTo>
                <a:close/>
                <a:moveTo>
                  <a:pt x="162436" y="64249"/>
                </a:moveTo>
                <a:lnTo>
                  <a:pt x="157116" y="73489"/>
                </a:lnTo>
                <a:lnTo>
                  <a:pt x="157116" y="67319"/>
                </a:lnTo>
                <a:lnTo>
                  <a:pt x="162436" y="64249"/>
                </a:lnTo>
                <a:close/>
                <a:moveTo>
                  <a:pt x="163165" y="64279"/>
                </a:moveTo>
                <a:lnTo>
                  <a:pt x="168484" y="67349"/>
                </a:lnTo>
                <a:lnTo>
                  <a:pt x="168484" y="73489"/>
                </a:lnTo>
                <a:lnTo>
                  <a:pt x="163165" y="64279"/>
                </a:lnTo>
                <a:close/>
                <a:moveTo>
                  <a:pt x="174047" y="64249"/>
                </a:moveTo>
                <a:lnTo>
                  <a:pt x="168727" y="73489"/>
                </a:lnTo>
                <a:lnTo>
                  <a:pt x="168727" y="67319"/>
                </a:lnTo>
                <a:lnTo>
                  <a:pt x="174047" y="64249"/>
                </a:lnTo>
                <a:close/>
                <a:moveTo>
                  <a:pt x="174746" y="64279"/>
                </a:moveTo>
                <a:lnTo>
                  <a:pt x="180065" y="67349"/>
                </a:lnTo>
                <a:lnTo>
                  <a:pt x="180065" y="73489"/>
                </a:lnTo>
                <a:lnTo>
                  <a:pt x="174746" y="64279"/>
                </a:lnTo>
                <a:close/>
                <a:moveTo>
                  <a:pt x="185658" y="64249"/>
                </a:moveTo>
                <a:lnTo>
                  <a:pt x="180339" y="73489"/>
                </a:lnTo>
                <a:lnTo>
                  <a:pt x="180339" y="67319"/>
                </a:lnTo>
                <a:lnTo>
                  <a:pt x="185658" y="64249"/>
                </a:lnTo>
                <a:close/>
                <a:moveTo>
                  <a:pt x="186357" y="64279"/>
                </a:moveTo>
                <a:lnTo>
                  <a:pt x="191676" y="67349"/>
                </a:lnTo>
                <a:lnTo>
                  <a:pt x="191676" y="73489"/>
                </a:lnTo>
                <a:lnTo>
                  <a:pt x="186357" y="64279"/>
                </a:lnTo>
                <a:close/>
                <a:moveTo>
                  <a:pt x="197269" y="64249"/>
                </a:moveTo>
                <a:lnTo>
                  <a:pt x="191950" y="73489"/>
                </a:lnTo>
                <a:lnTo>
                  <a:pt x="191950" y="67319"/>
                </a:lnTo>
                <a:lnTo>
                  <a:pt x="197269" y="64249"/>
                </a:lnTo>
                <a:close/>
                <a:moveTo>
                  <a:pt x="197999" y="64279"/>
                </a:moveTo>
                <a:lnTo>
                  <a:pt x="203318" y="67349"/>
                </a:lnTo>
                <a:lnTo>
                  <a:pt x="203318" y="73489"/>
                </a:lnTo>
                <a:lnTo>
                  <a:pt x="197999" y="64279"/>
                </a:lnTo>
                <a:close/>
                <a:moveTo>
                  <a:pt x="208911" y="64249"/>
                </a:moveTo>
                <a:lnTo>
                  <a:pt x="203591" y="73489"/>
                </a:lnTo>
                <a:lnTo>
                  <a:pt x="203591" y="67319"/>
                </a:lnTo>
                <a:lnTo>
                  <a:pt x="208911" y="64249"/>
                </a:lnTo>
                <a:close/>
                <a:moveTo>
                  <a:pt x="209610" y="64249"/>
                </a:moveTo>
                <a:lnTo>
                  <a:pt x="214929" y="67319"/>
                </a:lnTo>
                <a:lnTo>
                  <a:pt x="214929" y="73489"/>
                </a:lnTo>
                <a:lnTo>
                  <a:pt x="209610" y="64249"/>
                </a:lnTo>
                <a:close/>
                <a:moveTo>
                  <a:pt x="220522" y="64249"/>
                </a:moveTo>
                <a:lnTo>
                  <a:pt x="215202" y="73489"/>
                </a:lnTo>
                <a:lnTo>
                  <a:pt x="215202" y="67319"/>
                </a:lnTo>
                <a:lnTo>
                  <a:pt x="220522" y="64249"/>
                </a:lnTo>
                <a:close/>
                <a:moveTo>
                  <a:pt x="221251" y="64249"/>
                </a:moveTo>
                <a:lnTo>
                  <a:pt x="226570" y="67319"/>
                </a:lnTo>
                <a:lnTo>
                  <a:pt x="226570" y="73489"/>
                </a:lnTo>
                <a:lnTo>
                  <a:pt x="221251" y="64249"/>
                </a:lnTo>
                <a:close/>
                <a:moveTo>
                  <a:pt x="232862" y="64249"/>
                </a:moveTo>
                <a:lnTo>
                  <a:pt x="238182" y="67319"/>
                </a:lnTo>
                <a:lnTo>
                  <a:pt x="238182" y="73489"/>
                </a:lnTo>
                <a:lnTo>
                  <a:pt x="232862" y="64249"/>
                </a:lnTo>
                <a:close/>
                <a:moveTo>
                  <a:pt x="244474" y="64249"/>
                </a:moveTo>
                <a:lnTo>
                  <a:pt x="249793" y="67319"/>
                </a:lnTo>
                <a:lnTo>
                  <a:pt x="249793" y="73489"/>
                </a:lnTo>
                <a:lnTo>
                  <a:pt x="244474" y="64249"/>
                </a:lnTo>
                <a:close/>
                <a:moveTo>
                  <a:pt x="256085" y="64249"/>
                </a:moveTo>
                <a:lnTo>
                  <a:pt x="261404" y="67319"/>
                </a:lnTo>
                <a:lnTo>
                  <a:pt x="261404" y="73489"/>
                </a:lnTo>
                <a:lnTo>
                  <a:pt x="256085" y="64249"/>
                </a:lnTo>
                <a:close/>
                <a:moveTo>
                  <a:pt x="267726" y="64249"/>
                </a:moveTo>
                <a:lnTo>
                  <a:pt x="273046" y="67319"/>
                </a:lnTo>
                <a:lnTo>
                  <a:pt x="273046" y="73489"/>
                </a:lnTo>
                <a:lnTo>
                  <a:pt x="267726" y="64249"/>
                </a:lnTo>
                <a:close/>
                <a:moveTo>
                  <a:pt x="244" y="64401"/>
                </a:moveTo>
                <a:lnTo>
                  <a:pt x="5563" y="73580"/>
                </a:lnTo>
                <a:lnTo>
                  <a:pt x="5563" y="73580"/>
                </a:lnTo>
                <a:lnTo>
                  <a:pt x="214" y="70511"/>
                </a:lnTo>
                <a:lnTo>
                  <a:pt x="214" y="64401"/>
                </a:lnTo>
                <a:close/>
                <a:moveTo>
                  <a:pt x="232376" y="64401"/>
                </a:moveTo>
                <a:lnTo>
                  <a:pt x="232376" y="70511"/>
                </a:lnTo>
                <a:lnTo>
                  <a:pt x="227057" y="73580"/>
                </a:lnTo>
                <a:lnTo>
                  <a:pt x="232376" y="64401"/>
                </a:lnTo>
                <a:close/>
                <a:moveTo>
                  <a:pt x="255872" y="64401"/>
                </a:moveTo>
                <a:lnTo>
                  <a:pt x="261191" y="73580"/>
                </a:lnTo>
                <a:lnTo>
                  <a:pt x="255872" y="70511"/>
                </a:lnTo>
                <a:lnTo>
                  <a:pt x="255872" y="64401"/>
                </a:lnTo>
                <a:close/>
                <a:moveTo>
                  <a:pt x="267210" y="64401"/>
                </a:moveTo>
                <a:lnTo>
                  <a:pt x="267210" y="70511"/>
                </a:lnTo>
                <a:lnTo>
                  <a:pt x="261890" y="73580"/>
                </a:lnTo>
                <a:lnTo>
                  <a:pt x="267210" y="64401"/>
                </a:lnTo>
                <a:close/>
                <a:moveTo>
                  <a:pt x="267483" y="64401"/>
                </a:moveTo>
                <a:lnTo>
                  <a:pt x="272802" y="73580"/>
                </a:lnTo>
                <a:lnTo>
                  <a:pt x="267483" y="70511"/>
                </a:lnTo>
                <a:lnTo>
                  <a:pt x="267483" y="64401"/>
                </a:lnTo>
                <a:close/>
                <a:moveTo>
                  <a:pt x="278851" y="64401"/>
                </a:moveTo>
                <a:lnTo>
                  <a:pt x="278851" y="70511"/>
                </a:lnTo>
                <a:lnTo>
                  <a:pt x="273532" y="73580"/>
                </a:lnTo>
                <a:lnTo>
                  <a:pt x="278851" y="64401"/>
                </a:lnTo>
                <a:close/>
                <a:moveTo>
                  <a:pt x="11855" y="64401"/>
                </a:moveTo>
                <a:lnTo>
                  <a:pt x="17174" y="73580"/>
                </a:lnTo>
                <a:lnTo>
                  <a:pt x="11855" y="70511"/>
                </a:lnTo>
                <a:lnTo>
                  <a:pt x="11855" y="64401"/>
                </a:lnTo>
                <a:close/>
                <a:moveTo>
                  <a:pt x="23223" y="64401"/>
                </a:moveTo>
                <a:lnTo>
                  <a:pt x="23223" y="70511"/>
                </a:lnTo>
                <a:lnTo>
                  <a:pt x="17904" y="73580"/>
                </a:lnTo>
                <a:lnTo>
                  <a:pt x="23223" y="64401"/>
                </a:lnTo>
                <a:close/>
                <a:moveTo>
                  <a:pt x="23497" y="64401"/>
                </a:moveTo>
                <a:lnTo>
                  <a:pt x="28816" y="73580"/>
                </a:lnTo>
                <a:lnTo>
                  <a:pt x="23497" y="70511"/>
                </a:lnTo>
                <a:lnTo>
                  <a:pt x="23497" y="64401"/>
                </a:lnTo>
                <a:close/>
                <a:moveTo>
                  <a:pt x="35078" y="64401"/>
                </a:moveTo>
                <a:lnTo>
                  <a:pt x="40397" y="73580"/>
                </a:lnTo>
                <a:lnTo>
                  <a:pt x="35078" y="70511"/>
                </a:lnTo>
                <a:lnTo>
                  <a:pt x="35078" y="64401"/>
                </a:lnTo>
                <a:close/>
                <a:moveTo>
                  <a:pt x="46689" y="64401"/>
                </a:moveTo>
                <a:lnTo>
                  <a:pt x="52008" y="73580"/>
                </a:lnTo>
                <a:lnTo>
                  <a:pt x="46689" y="70511"/>
                </a:lnTo>
                <a:lnTo>
                  <a:pt x="46689" y="64401"/>
                </a:lnTo>
                <a:close/>
                <a:moveTo>
                  <a:pt x="58330" y="64401"/>
                </a:moveTo>
                <a:lnTo>
                  <a:pt x="63650" y="73580"/>
                </a:lnTo>
                <a:lnTo>
                  <a:pt x="58330" y="70511"/>
                </a:lnTo>
                <a:lnTo>
                  <a:pt x="58330" y="64401"/>
                </a:lnTo>
                <a:close/>
                <a:moveTo>
                  <a:pt x="69941" y="64401"/>
                </a:moveTo>
                <a:lnTo>
                  <a:pt x="75261" y="73580"/>
                </a:lnTo>
                <a:lnTo>
                  <a:pt x="69941" y="70511"/>
                </a:lnTo>
                <a:lnTo>
                  <a:pt x="69941" y="64401"/>
                </a:lnTo>
                <a:close/>
                <a:moveTo>
                  <a:pt x="81309" y="64401"/>
                </a:moveTo>
                <a:lnTo>
                  <a:pt x="81309" y="70511"/>
                </a:lnTo>
                <a:lnTo>
                  <a:pt x="75990" y="73580"/>
                </a:lnTo>
                <a:lnTo>
                  <a:pt x="81309" y="64401"/>
                </a:lnTo>
                <a:close/>
                <a:moveTo>
                  <a:pt x="81583" y="64401"/>
                </a:moveTo>
                <a:lnTo>
                  <a:pt x="86902" y="73580"/>
                </a:lnTo>
                <a:lnTo>
                  <a:pt x="81583" y="70511"/>
                </a:lnTo>
                <a:lnTo>
                  <a:pt x="81583" y="64401"/>
                </a:lnTo>
                <a:close/>
                <a:moveTo>
                  <a:pt x="92951" y="64401"/>
                </a:moveTo>
                <a:lnTo>
                  <a:pt x="92951" y="70511"/>
                </a:lnTo>
                <a:lnTo>
                  <a:pt x="87632" y="73580"/>
                </a:lnTo>
                <a:lnTo>
                  <a:pt x="92951" y="64401"/>
                </a:lnTo>
                <a:close/>
                <a:moveTo>
                  <a:pt x="93194" y="64401"/>
                </a:moveTo>
                <a:lnTo>
                  <a:pt x="98513" y="73580"/>
                </a:lnTo>
                <a:lnTo>
                  <a:pt x="93194" y="70511"/>
                </a:lnTo>
                <a:lnTo>
                  <a:pt x="93194" y="64401"/>
                </a:lnTo>
                <a:close/>
                <a:moveTo>
                  <a:pt x="104562" y="64401"/>
                </a:moveTo>
                <a:lnTo>
                  <a:pt x="104562" y="70511"/>
                </a:lnTo>
                <a:lnTo>
                  <a:pt x="99243" y="73580"/>
                </a:lnTo>
                <a:lnTo>
                  <a:pt x="104562" y="64401"/>
                </a:lnTo>
                <a:close/>
                <a:moveTo>
                  <a:pt x="104836" y="64401"/>
                </a:moveTo>
                <a:lnTo>
                  <a:pt x="110155" y="73580"/>
                </a:lnTo>
                <a:lnTo>
                  <a:pt x="104836" y="70511"/>
                </a:lnTo>
                <a:lnTo>
                  <a:pt x="104836" y="64401"/>
                </a:lnTo>
                <a:close/>
                <a:moveTo>
                  <a:pt x="116143" y="64401"/>
                </a:moveTo>
                <a:lnTo>
                  <a:pt x="116143" y="70511"/>
                </a:lnTo>
                <a:lnTo>
                  <a:pt x="110824" y="73580"/>
                </a:lnTo>
                <a:lnTo>
                  <a:pt x="116143" y="64401"/>
                </a:lnTo>
                <a:close/>
                <a:moveTo>
                  <a:pt x="116416" y="64401"/>
                </a:moveTo>
                <a:lnTo>
                  <a:pt x="121736" y="73580"/>
                </a:lnTo>
                <a:lnTo>
                  <a:pt x="116416" y="70511"/>
                </a:lnTo>
                <a:lnTo>
                  <a:pt x="116416" y="64401"/>
                </a:lnTo>
                <a:close/>
                <a:moveTo>
                  <a:pt x="127784" y="64401"/>
                </a:moveTo>
                <a:lnTo>
                  <a:pt x="127784" y="70511"/>
                </a:lnTo>
                <a:lnTo>
                  <a:pt x="122465" y="73580"/>
                </a:lnTo>
                <a:lnTo>
                  <a:pt x="127784" y="64401"/>
                </a:lnTo>
                <a:close/>
                <a:moveTo>
                  <a:pt x="128058" y="64401"/>
                </a:moveTo>
                <a:lnTo>
                  <a:pt x="133377" y="73580"/>
                </a:lnTo>
                <a:lnTo>
                  <a:pt x="128058" y="70511"/>
                </a:lnTo>
                <a:lnTo>
                  <a:pt x="128058" y="64401"/>
                </a:lnTo>
                <a:close/>
                <a:moveTo>
                  <a:pt x="139396" y="64401"/>
                </a:moveTo>
                <a:lnTo>
                  <a:pt x="139396" y="70511"/>
                </a:lnTo>
                <a:lnTo>
                  <a:pt x="134076" y="73580"/>
                </a:lnTo>
                <a:lnTo>
                  <a:pt x="139396" y="64401"/>
                </a:lnTo>
                <a:close/>
                <a:moveTo>
                  <a:pt x="139669" y="64401"/>
                </a:moveTo>
                <a:lnTo>
                  <a:pt x="144988" y="73580"/>
                </a:lnTo>
                <a:lnTo>
                  <a:pt x="139669" y="70511"/>
                </a:lnTo>
                <a:lnTo>
                  <a:pt x="139669" y="64401"/>
                </a:lnTo>
                <a:close/>
                <a:moveTo>
                  <a:pt x="151037" y="64401"/>
                </a:moveTo>
                <a:lnTo>
                  <a:pt x="151037" y="70511"/>
                </a:lnTo>
                <a:lnTo>
                  <a:pt x="145718" y="73580"/>
                </a:lnTo>
                <a:lnTo>
                  <a:pt x="151037" y="64401"/>
                </a:lnTo>
                <a:close/>
                <a:moveTo>
                  <a:pt x="151311" y="64401"/>
                </a:moveTo>
                <a:lnTo>
                  <a:pt x="156630" y="73580"/>
                </a:lnTo>
                <a:lnTo>
                  <a:pt x="151311" y="70511"/>
                </a:lnTo>
                <a:lnTo>
                  <a:pt x="151311" y="64401"/>
                </a:lnTo>
                <a:close/>
                <a:moveTo>
                  <a:pt x="162648" y="64401"/>
                </a:moveTo>
                <a:lnTo>
                  <a:pt x="162648" y="70511"/>
                </a:lnTo>
                <a:lnTo>
                  <a:pt x="157329" y="73580"/>
                </a:lnTo>
                <a:lnTo>
                  <a:pt x="162648" y="64401"/>
                </a:lnTo>
                <a:close/>
                <a:moveTo>
                  <a:pt x="162922" y="64401"/>
                </a:moveTo>
                <a:lnTo>
                  <a:pt x="168241" y="73580"/>
                </a:lnTo>
                <a:lnTo>
                  <a:pt x="162922" y="70511"/>
                </a:lnTo>
                <a:lnTo>
                  <a:pt x="162922" y="64401"/>
                </a:lnTo>
                <a:close/>
                <a:moveTo>
                  <a:pt x="174290" y="64401"/>
                </a:moveTo>
                <a:lnTo>
                  <a:pt x="174290" y="70511"/>
                </a:lnTo>
                <a:lnTo>
                  <a:pt x="168971" y="73580"/>
                </a:lnTo>
                <a:lnTo>
                  <a:pt x="174290" y="64401"/>
                </a:lnTo>
                <a:close/>
                <a:moveTo>
                  <a:pt x="174503" y="64401"/>
                </a:moveTo>
                <a:lnTo>
                  <a:pt x="179822" y="73580"/>
                </a:lnTo>
                <a:lnTo>
                  <a:pt x="174503" y="70511"/>
                </a:lnTo>
                <a:lnTo>
                  <a:pt x="174503" y="64401"/>
                </a:lnTo>
                <a:close/>
                <a:moveTo>
                  <a:pt x="185871" y="64401"/>
                </a:moveTo>
                <a:lnTo>
                  <a:pt x="185871" y="70511"/>
                </a:lnTo>
                <a:lnTo>
                  <a:pt x="180551" y="73580"/>
                </a:lnTo>
                <a:lnTo>
                  <a:pt x="185871" y="64401"/>
                </a:lnTo>
                <a:close/>
                <a:moveTo>
                  <a:pt x="186144" y="64401"/>
                </a:moveTo>
                <a:lnTo>
                  <a:pt x="191463" y="73580"/>
                </a:lnTo>
                <a:lnTo>
                  <a:pt x="186144" y="70511"/>
                </a:lnTo>
                <a:lnTo>
                  <a:pt x="186144" y="64401"/>
                </a:lnTo>
                <a:close/>
                <a:moveTo>
                  <a:pt x="197512" y="64401"/>
                </a:moveTo>
                <a:lnTo>
                  <a:pt x="197512" y="70511"/>
                </a:lnTo>
                <a:lnTo>
                  <a:pt x="192193" y="73580"/>
                </a:lnTo>
                <a:lnTo>
                  <a:pt x="197512" y="64401"/>
                </a:lnTo>
                <a:close/>
                <a:moveTo>
                  <a:pt x="197755" y="64401"/>
                </a:moveTo>
                <a:lnTo>
                  <a:pt x="203075" y="73580"/>
                </a:lnTo>
                <a:lnTo>
                  <a:pt x="197755" y="70511"/>
                </a:lnTo>
                <a:lnTo>
                  <a:pt x="197755" y="64401"/>
                </a:lnTo>
                <a:close/>
                <a:moveTo>
                  <a:pt x="209123" y="64401"/>
                </a:moveTo>
                <a:lnTo>
                  <a:pt x="209123" y="70511"/>
                </a:lnTo>
                <a:lnTo>
                  <a:pt x="203804" y="73580"/>
                </a:lnTo>
                <a:lnTo>
                  <a:pt x="209123" y="64401"/>
                </a:lnTo>
                <a:close/>
                <a:moveTo>
                  <a:pt x="209397" y="64401"/>
                </a:moveTo>
                <a:lnTo>
                  <a:pt x="214716" y="73580"/>
                </a:lnTo>
                <a:lnTo>
                  <a:pt x="209397" y="70511"/>
                </a:lnTo>
                <a:lnTo>
                  <a:pt x="209397" y="64401"/>
                </a:lnTo>
                <a:close/>
                <a:moveTo>
                  <a:pt x="220765" y="64401"/>
                </a:moveTo>
                <a:lnTo>
                  <a:pt x="220765" y="70511"/>
                </a:lnTo>
                <a:lnTo>
                  <a:pt x="215446" y="73580"/>
                </a:lnTo>
                <a:lnTo>
                  <a:pt x="220765" y="64401"/>
                </a:lnTo>
                <a:close/>
                <a:moveTo>
                  <a:pt x="221008" y="64401"/>
                </a:moveTo>
                <a:lnTo>
                  <a:pt x="226327" y="73580"/>
                </a:lnTo>
                <a:lnTo>
                  <a:pt x="221008" y="70511"/>
                </a:lnTo>
                <a:lnTo>
                  <a:pt x="221008" y="64401"/>
                </a:lnTo>
                <a:close/>
                <a:moveTo>
                  <a:pt x="232650" y="64401"/>
                </a:moveTo>
                <a:lnTo>
                  <a:pt x="237969" y="73580"/>
                </a:lnTo>
                <a:lnTo>
                  <a:pt x="232650" y="70511"/>
                </a:lnTo>
                <a:lnTo>
                  <a:pt x="232650" y="64401"/>
                </a:lnTo>
                <a:close/>
                <a:moveTo>
                  <a:pt x="243957" y="64401"/>
                </a:moveTo>
                <a:lnTo>
                  <a:pt x="243957" y="70511"/>
                </a:lnTo>
                <a:lnTo>
                  <a:pt x="238638" y="73580"/>
                </a:lnTo>
                <a:lnTo>
                  <a:pt x="243957" y="64401"/>
                </a:lnTo>
                <a:close/>
                <a:moveTo>
                  <a:pt x="244230" y="64401"/>
                </a:moveTo>
                <a:lnTo>
                  <a:pt x="249550" y="73580"/>
                </a:lnTo>
                <a:lnTo>
                  <a:pt x="244230" y="70511"/>
                </a:lnTo>
                <a:lnTo>
                  <a:pt x="244230" y="64401"/>
                </a:lnTo>
                <a:close/>
                <a:moveTo>
                  <a:pt x="255598" y="64401"/>
                </a:moveTo>
                <a:lnTo>
                  <a:pt x="255598" y="70511"/>
                </a:lnTo>
                <a:lnTo>
                  <a:pt x="250279" y="73580"/>
                </a:lnTo>
                <a:lnTo>
                  <a:pt x="255598" y="64401"/>
                </a:lnTo>
                <a:close/>
                <a:moveTo>
                  <a:pt x="34834" y="64401"/>
                </a:moveTo>
                <a:lnTo>
                  <a:pt x="34834" y="70541"/>
                </a:lnTo>
                <a:lnTo>
                  <a:pt x="29515" y="73641"/>
                </a:lnTo>
                <a:lnTo>
                  <a:pt x="29515" y="73641"/>
                </a:lnTo>
                <a:lnTo>
                  <a:pt x="34834" y="64401"/>
                </a:lnTo>
                <a:close/>
                <a:moveTo>
                  <a:pt x="69698" y="64401"/>
                </a:moveTo>
                <a:lnTo>
                  <a:pt x="69698" y="70541"/>
                </a:lnTo>
                <a:lnTo>
                  <a:pt x="64379" y="73641"/>
                </a:lnTo>
                <a:lnTo>
                  <a:pt x="64379" y="73641"/>
                </a:lnTo>
                <a:lnTo>
                  <a:pt x="69698" y="64401"/>
                </a:lnTo>
                <a:close/>
                <a:moveTo>
                  <a:pt x="11582" y="64401"/>
                </a:moveTo>
                <a:lnTo>
                  <a:pt x="11582" y="70541"/>
                </a:lnTo>
                <a:lnTo>
                  <a:pt x="6262" y="73641"/>
                </a:lnTo>
                <a:lnTo>
                  <a:pt x="11582" y="64401"/>
                </a:lnTo>
                <a:close/>
                <a:moveTo>
                  <a:pt x="46446" y="64401"/>
                </a:moveTo>
                <a:lnTo>
                  <a:pt x="46446" y="70541"/>
                </a:lnTo>
                <a:lnTo>
                  <a:pt x="41126" y="73641"/>
                </a:lnTo>
                <a:lnTo>
                  <a:pt x="46446" y="64401"/>
                </a:lnTo>
                <a:close/>
                <a:moveTo>
                  <a:pt x="58057" y="64401"/>
                </a:moveTo>
                <a:lnTo>
                  <a:pt x="58057" y="70541"/>
                </a:lnTo>
                <a:lnTo>
                  <a:pt x="52737" y="73641"/>
                </a:lnTo>
                <a:lnTo>
                  <a:pt x="58057" y="64401"/>
                </a:lnTo>
                <a:close/>
                <a:moveTo>
                  <a:pt x="11703" y="70754"/>
                </a:moveTo>
                <a:lnTo>
                  <a:pt x="17023" y="73824"/>
                </a:lnTo>
                <a:lnTo>
                  <a:pt x="6384" y="73824"/>
                </a:lnTo>
                <a:lnTo>
                  <a:pt x="11703" y="70754"/>
                </a:lnTo>
                <a:close/>
                <a:moveTo>
                  <a:pt x="23345" y="70754"/>
                </a:moveTo>
                <a:lnTo>
                  <a:pt x="28664" y="73824"/>
                </a:lnTo>
                <a:lnTo>
                  <a:pt x="18026" y="73824"/>
                </a:lnTo>
                <a:lnTo>
                  <a:pt x="23345" y="70754"/>
                </a:lnTo>
                <a:close/>
                <a:moveTo>
                  <a:pt x="34956" y="70754"/>
                </a:moveTo>
                <a:lnTo>
                  <a:pt x="40275" y="73824"/>
                </a:lnTo>
                <a:lnTo>
                  <a:pt x="29637" y="73824"/>
                </a:lnTo>
                <a:lnTo>
                  <a:pt x="34956" y="70754"/>
                </a:lnTo>
                <a:close/>
                <a:moveTo>
                  <a:pt x="46598" y="70754"/>
                </a:moveTo>
                <a:lnTo>
                  <a:pt x="51886" y="73824"/>
                </a:lnTo>
                <a:lnTo>
                  <a:pt x="41248" y="73824"/>
                </a:lnTo>
                <a:lnTo>
                  <a:pt x="46598" y="70754"/>
                </a:lnTo>
                <a:close/>
                <a:moveTo>
                  <a:pt x="58209" y="70754"/>
                </a:moveTo>
                <a:lnTo>
                  <a:pt x="63528" y="73824"/>
                </a:lnTo>
                <a:lnTo>
                  <a:pt x="52889" y="73824"/>
                </a:lnTo>
                <a:lnTo>
                  <a:pt x="58209" y="70754"/>
                </a:lnTo>
                <a:close/>
                <a:moveTo>
                  <a:pt x="69850" y="70754"/>
                </a:moveTo>
                <a:lnTo>
                  <a:pt x="75169" y="73824"/>
                </a:lnTo>
                <a:lnTo>
                  <a:pt x="64531" y="73824"/>
                </a:lnTo>
                <a:lnTo>
                  <a:pt x="69850" y="70754"/>
                </a:lnTo>
                <a:close/>
                <a:moveTo>
                  <a:pt x="81431" y="70754"/>
                </a:moveTo>
                <a:lnTo>
                  <a:pt x="86750" y="73824"/>
                </a:lnTo>
                <a:lnTo>
                  <a:pt x="76112" y="73824"/>
                </a:lnTo>
                <a:lnTo>
                  <a:pt x="81431" y="70754"/>
                </a:lnTo>
                <a:close/>
                <a:moveTo>
                  <a:pt x="93042" y="70754"/>
                </a:moveTo>
                <a:lnTo>
                  <a:pt x="98361" y="73824"/>
                </a:lnTo>
                <a:lnTo>
                  <a:pt x="87723" y="73824"/>
                </a:lnTo>
                <a:lnTo>
                  <a:pt x="93042" y="70754"/>
                </a:lnTo>
                <a:close/>
                <a:moveTo>
                  <a:pt x="104684" y="70754"/>
                </a:moveTo>
                <a:lnTo>
                  <a:pt x="110003" y="73824"/>
                </a:lnTo>
                <a:lnTo>
                  <a:pt x="99364" y="73824"/>
                </a:lnTo>
                <a:lnTo>
                  <a:pt x="104684" y="70754"/>
                </a:lnTo>
                <a:close/>
                <a:moveTo>
                  <a:pt x="116295" y="70754"/>
                </a:moveTo>
                <a:lnTo>
                  <a:pt x="121614" y="73824"/>
                </a:lnTo>
                <a:lnTo>
                  <a:pt x="110976" y="73824"/>
                </a:lnTo>
                <a:lnTo>
                  <a:pt x="116295" y="70754"/>
                </a:lnTo>
                <a:close/>
                <a:moveTo>
                  <a:pt x="127936" y="70754"/>
                </a:moveTo>
                <a:lnTo>
                  <a:pt x="133256" y="73824"/>
                </a:lnTo>
                <a:lnTo>
                  <a:pt x="122617" y="73824"/>
                </a:lnTo>
                <a:lnTo>
                  <a:pt x="127936" y="70754"/>
                </a:lnTo>
                <a:close/>
                <a:moveTo>
                  <a:pt x="139548" y="70754"/>
                </a:moveTo>
                <a:lnTo>
                  <a:pt x="144867" y="73824"/>
                </a:lnTo>
                <a:lnTo>
                  <a:pt x="134228" y="73824"/>
                </a:lnTo>
                <a:lnTo>
                  <a:pt x="139548" y="70754"/>
                </a:lnTo>
                <a:close/>
                <a:moveTo>
                  <a:pt x="151159" y="70754"/>
                </a:moveTo>
                <a:lnTo>
                  <a:pt x="156478" y="73824"/>
                </a:lnTo>
                <a:lnTo>
                  <a:pt x="145840" y="73824"/>
                </a:lnTo>
                <a:lnTo>
                  <a:pt x="151159" y="70754"/>
                </a:lnTo>
                <a:close/>
                <a:moveTo>
                  <a:pt x="162770" y="70754"/>
                </a:moveTo>
                <a:lnTo>
                  <a:pt x="168089" y="73824"/>
                </a:lnTo>
                <a:lnTo>
                  <a:pt x="157451" y="73824"/>
                </a:lnTo>
                <a:lnTo>
                  <a:pt x="162770" y="70754"/>
                </a:lnTo>
                <a:close/>
                <a:moveTo>
                  <a:pt x="174411" y="70754"/>
                </a:moveTo>
                <a:lnTo>
                  <a:pt x="179731" y="73824"/>
                </a:lnTo>
                <a:lnTo>
                  <a:pt x="169092" y="73824"/>
                </a:lnTo>
                <a:lnTo>
                  <a:pt x="174411" y="70754"/>
                </a:lnTo>
                <a:close/>
                <a:moveTo>
                  <a:pt x="186023" y="70754"/>
                </a:moveTo>
                <a:lnTo>
                  <a:pt x="191342" y="73824"/>
                </a:lnTo>
                <a:lnTo>
                  <a:pt x="180703" y="73824"/>
                </a:lnTo>
                <a:lnTo>
                  <a:pt x="186023" y="70754"/>
                </a:lnTo>
                <a:close/>
                <a:moveTo>
                  <a:pt x="197634" y="70754"/>
                </a:moveTo>
                <a:lnTo>
                  <a:pt x="202953" y="73824"/>
                </a:lnTo>
                <a:lnTo>
                  <a:pt x="192345" y="73824"/>
                </a:lnTo>
                <a:lnTo>
                  <a:pt x="197634" y="70754"/>
                </a:lnTo>
                <a:close/>
                <a:moveTo>
                  <a:pt x="209275" y="70754"/>
                </a:moveTo>
                <a:lnTo>
                  <a:pt x="214595" y="73824"/>
                </a:lnTo>
                <a:lnTo>
                  <a:pt x="203956" y="73824"/>
                </a:lnTo>
                <a:lnTo>
                  <a:pt x="209275" y="70754"/>
                </a:lnTo>
                <a:close/>
                <a:moveTo>
                  <a:pt x="220856" y="70754"/>
                </a:moveTo>
                <a:lnTo>
                  <a:pt x="226175" y="73824"/>
                </a:lnTo>
                <a:lnTo>
                  <a:pt x="215537" y="73824"/>
                </a:lnTo>
                <a:lnTo>
                  <a:pt x="220856" y="70754"/>
                </a:lnTo>
                <a:close/>
                <a:moveTo>
                  <a:pt x="232498" y="70754"/>
                </a:moveTo>
                <a:lnTo>
                  <a:pt x="237817" y="73824"/>
                </a:lnTo>
                <a:lnTo>
                  <a:pt x="227178" y="73824"/>
                </a:lnTo>
                <a:lnTo>
                  <a:pt x="232498" y="70754"/>
                </a:lnTo>
                <a:close/>
                <a:moveTo>
                  <a:pt x="244109" y="70754"/>
                </a:moveTo>
                <a:lnTo>
                  <a:pt x="249428" y="73824"/>
                </a:lnTo>
                <a:lnTo>
                  <a:pt x="238790" y="73824"/>
                </a:lnTo>
                <a:lnTo>
                  <a:pt x="244109" y="70754"/>
                </a:lnTo>
                <a:close/>
                <a:moveTo>
                  <a:pt x="255750" y="70754"/>
                </a:moveTo>
                <a:lnTo>
                  <a:pt x="261070" y="73824"/>
                </a:lnTo>
                <a:lnTo>
                  <a:pt x="250431" y="73824"/>
                </a:lnTo>
                <a:lnTo>
                  <a:pt x="255750" y="70754"/>
                </a:lnTo>
                <a:close/>
                <a:moveTo>
                  <a:pt x="267362" y="70754"/>
                </a:moveTo>
                <a:lnTo>
                  <a:pt x="272681" y="73824"/>
                </a:lnTo>
                <a:lnTo>
                  <a:pt x="262042" y="73824"/>
                </a:lnTo>
                <a:lnTo>
                  <a:pt x="267362" y="70754"/>
                </a:lnTo>
                <a:close/>
                <a:moveTo>
                  <a:pt x="279003" y="70754"/>
                </a:moveTo>
                <a:lnTo>
                  <a:pt x="284322" y="73824"/>
                </a:lnTo>
                <a:lnTo>
                  <a:pt x="273684" y="73824"/>
                </a:lnTo>
                <a:lnTo>
                  <a:pt x="279003" y="70754"/>
                </a:lnTo>
                <a:close/>
                <a:moveTo>
                  <a:pt x="17023" y="74097"/>
                </a:moveTo>
                <a:lnTo>
                  <a:pt x="11703" y="77167"/>
                </a:lnTo>
                <a:lnTo>
                  <a:pt x="6384" y="74097"/>
                </a:lnTo>
                <a:close/>
                <a:moveTo>
                  <a:pt x="28664" y="74097"/>
                </a:moveTo>
                <a:lnTo>
                  <a:pt x="23345" y="77167"/>
                </a:lnTo>
                <a:lnTo>
                  <a:pt x="18026" y="74097"/>
                </a:lnTo>
                <a:close/>
                <a:moveTo>
                  <a:pt x="40275" y="74097"/>
                </a:moveTo>
                <a:lnTo>
                  <a:pt x="34956" y="77167"/>
                </a:lnTo>
                <a:lnTo>
                  <a:pt x="29637" y="74097"/>
                </a:lnTo>
                <a:close/>
                <a:moveTo>
                  <a:pt x="51886" y="74097"/>
                </a:moveTo>
                <a:lnTo>
                  <a:pt x="46567" y="77167"/>
                </a:lnTo>
                <a:lnTo>
                  <a:pt x="41248" y="74097"/>
                </a:lnTo>
                <a:close/>
                <a:moveTo>
                  <a:pt x="63528" y="74097"/>
                </a:moveTo>
                <a:lnTo>
                  <a:pt x="58209" y="77167"/>
                </a:lnTo>
                <a:lnTo>
                  <a:pt x="52889" y="74097"/>
                </a:lnTo>
                <a:close/>
                <a:moveTo>
                  <a:pt x="75109" y="74097"/>
                </a:moveTo>
                <a:lnTo>
                  <a:pt x="69789" y="77167"/>
                </a:lnTo>
                <a:lnTo>
                  <a:pt x="64470" y="74097"/>
                </a:lnTo>
                <a:close/>
                <a:moveTo>
                  <a:pt x="86750" y="74097"/>
                </a:moveTo>
                <a:lnTo>
                  <a:pt x="81431" y="77167"/>
                </a:lnTo>
                <a:lnTo>
                  <a:pt x="76112" y="74097"/>
                </a:lnTo>
                <a:close/>
                <a:moveTo>
                  <a:pt x="98361" y="74097"/>
                </a:moveTo>
                <a:lnTo>
                  <a:pt x="93042" y="77167"/>
                </a:lnTo>
                <a:lnTo>
                  <a:pt x="87723" y="74097"/>
                </a:lnTo>
                <a:close/>
                <a:moveTo>
                  <a:pt x="110003" y="74097"/>
                </a:moveTo>
                <a:lnTo>
                  <a:pt x="104684" y="77167"/>
                </a:lnTo>
                <a:lnTo>
                  <a:pt x="99364" y="74097"/>
                </a:lnTo>
                <a:close/>
                <a:moveTo>
                  <a:pt x="121614" y="74097"/>
                </a:moveTo>
                <a:lnTo>
                  <a:pt x="116295" y="77167"/>
                </a:lnTo>
                <a:lnTo>
                  <a:pt x="110976" y="74097"/>
                </a:lnTo>
                <a:close/>
                <a:moveTo>
                  <a:pt x="133256" y="74097"/>
                </a:moveTo>
                <a:lnTo>
                  <a:pt x="127936" y="77167"/>
                </a:lnTo>
                <a:lnTo>
                  <a:pt x="122617" y="74097"/>
                </a:lnTo>
                <a:close/>
                <a:moveTo>
                  <a:pt x="144867" y="74097"/>
                </a:moveTo>
                <a:lnTo>
                  <a:pt x="139548" y="77167"/>
                </a:lnTo>
                <a:lnTo>
                  <a:pt x="134228" y="74097"/>
                </a:lnTo>
                <a:close/>
                <a:moveTo>
                  <a:pt x="156478" y="74097"/>
                </a:moveTo>
                <a:lnTo>
                  <a:pt x="151159" y="77167"/>
                </a:lnTo>
                <a:lnTo>
                  <a:pt x="145840" y="74097"/>
                </a:lnTo>
                <a:close/>
                <a:moveTo>
                  <a:pt x="168089" y="74097"/>
                </a:moveTo>
                <a:lnTo>
                  <a:pt x="162770" y="77167"/>
                </a:lnTo>
                <a:lnTo>
                  <a:pt x="157451" y="74097"/>
                </a:lnTo>
                <a:close/>
                <a:moveTo>
                  <a:pt x="179731" y="74097"/>
                </a:moveTo>
                <a:lnTo>
                  <a:pt x="174411" y="77167"/>
                </a:lnTo>
                <a:lnTo>
                  <a:pt x="169092" y="74097"/>
                </a:lnTo>
                <a:close/>
                <a:moveTo>
                  <a:pt x="191342" y="74097"/>
                </a:moveTo>
                <a:lnTo>
                  <a:pt x="186023" y="77167"/>
                </a:lnTo>
                <a:lnTo>
                  <a:pt x="180703" y="74097"/>
                </a:lnTo>
                <a:close/>
                <a:moveTo>
                  <a:pt x="202953" y="74097"/>
                </a:moveTo>
                <a:lnTo>
                  <a:pt x="197634" y="77167"/>
                </a:lnTo>
                <a:lnTo>
                  <a:pt x="192315" y="74097"/>
                </a:lnTo>
                <a:close/>
                <a:moveTo>
                  <a:pt x="214564" y="74097"/>
                </a:moveTo>
                <a:lnTo>
                  <a:pt x="209245" y="77167"/>
                </a:lnTo>
                <a:lnTo>
                  <a:pt x="203926" y="74097"/>
                </a:lnTo>
                <a:close/>
                <a:moveTo>
                  <a:pt x="226175" y="74097"/>
                </a:moveTo>
                <a:lnTo>
                  <a:pt x="220856" y="77167"/>
                </a:lnTo>
                <a:lnTo>
                  <a:pt x="215537" y="74097"/>
                </a:lnTo>
                <a:close/>
                <a:moveTo>
                  <a:pt x="237817" y="74097"/>
                </a:moveTo>
                <a:lnTo>
                  <a:pt x="232498" y="77167"/>
                </a:lnTo>
                <a:lnTo>
                  <a:pt x="227178" y="74097"/>
                </a:lnTo>
                <a:close/>
                <a:moveTo>
                  <a:pt x="249428" y="74097"/>
                </a:moveTo>
                <a:lnTo>
                  <a:pt x="244109" y="77167"/>
                </a:lnTo>
                <a:lnTo>
                  <a:pt x="238790" y="74097"/>
                </a:lnTo>
                <a:close/>
                <a:moveTo>
                  <a:pt x="261070" y="74097"/>
                </a:moveTo>
                <a:lnTo>
                  <a:pt x="255750" y="77167"/>
                </a:lnTo>
                <a:lnTo>
                  <a:pt x="250431" y="74097"/>
                </a:lnTo>
                <a:close/>
                <a:moveTo>
                  <a:pt x="272681" y="74097"/>
                </a:moveTo>
                <a:lnTo>
                  <a:pt x="267362" y="77167"/>
                </a:lnTo>
                <a:lnTo>
                  <a:pt x="262042" y="74097"/>
                </a:lnTo>
                <a:close/>
                <a:moveTo>
                  <a:pt x="284292" y="74097"/>
                </a:moveTo>
                <a:lnTo>
                  <a:pt x="278973" y="77167"/>
                </a:lnTo>
                <a:lnTo>
                  <a:pt x="273653" y="74097"/>
                </a:lnTo>
                <a:close/>
                <a:moveTo>
                  <a:pt x="17174" y="74310"/>
                </a:moveTo>
                <a:lnTo>
                  <a:pt x="11855" y="83520"/>
                </a:lnTo>
                <a:lnTo>
                  <a:pt x="11855" y="77380"/>
                </a:lnTo>
                <a:lnTo>
                  <a:pt x="17174" y="74310"/>
                </a:lnTo>
                <a:close/>
                <a:moveTo>
                  <a:pt x="28816" y="74310"/>
                </a:moveTo>
                <a:lnTo>
                  <a:pt x="23497" y="83520"/>
                </a:lnTo>
                <a:lnTo>
                  <a:pt x="23497" y="77380"/>
                </a:lnTo>
                <a:lnTo>
                  <a:pt x="28816" y="74310"/>
                </a:lnTo>
                <a:close/>
                <a:moveTo>
                  <a:pt x="40427" y="74310"/>
                </a:moveTo>
                <a:lnTo>
                  <a:pt x="35108" y="83520"/>
                </a:lnTo>
                <a:lnTo>
                  <a:pt x="35108" y="77380"/>
                </a:lnTo>
                <a:lnTo>
                  <a:pt x="40427" y="74310"/>
                </a:lnTo>
                <a:close/>
                <a:moveTo>
                  <a:pt x="52008" y="74310"/>
                </a:moveTo>
                <a:lnTo>
                  <a:pt x="46689" y="83520"/>
                </a:lnTo>
                <a:lnTo>
                  <a:pt x="46689" y="77380"/>
                </a:lnTo>
                <a:lnTo>
                  <a:pt x="52008" y="74310"/>
                </a:lnTo>
                <a:close/>
                <a:moveTo>
                  <a:pt x="63650" y="74310"/>
                </a:moveTo>
                <a:lnTo>
                  <a:pt x="58330" y="83520"/>
                </a:lnTo>
                <a:lnTo>
                  <a:pt x="58330" y="77380"/>
                </a:lnTo>
                <a:lnTo>
                  <a:pt x="63650" y="74310"/>
                </a:lnTo>
                <a:close/>
                <a:moveTo>
                  <a:pt x="75261" y="74310"/>
                </a:moveTo>
                <a:lnTo>
                  <a:pt x="69941" y="83520"/>
                </a:lnTo>
                <a:lnTo>
                  <a:pt x="69941" y="77380"/>
                </a:lnTo>
                <a:lnTo>
                  <a:pt x="75261" y="74310"/>
                </a:lnTo>
                <a:close/>
                <a:moveTo>
                  <a:pt x="86902" y="74310"/>
                </a:moveTo>
                <a:lnTo>
                  <a:pt x="81583" y="83520"/>
                </a:lnTo>
                <a:lnTo>
                  <a:pt x="81583" y="77380"/>
                </a:lnTo>
                <a:lnTo>
                  <a:pt x="86902" y="74310"/>
                </a:lnTo>
                <a:close/>
                <a:moveTo>
                  <a:pt x="98513" y="74280"/>
                </a:moveTo>
                <a:lnTo>
                  <a:pt x="93194" y="83520"/>
                </a:lnTo>
                <a:lnTo>
                  <a:pt x="93194" y="77350"/>
                </a:lnTo>
                <a:lnTo>
                  <a:pt x="98513" y="74280"/>
                </a:lnTo>
                <a:close/>
                <a:moveTo>
                  <a:pt x="110155" y="74280"/>
                </a:moveTo>
                <a:lnTo>
                  <a:pt x="104836" y="83520"/>
                </a:lnTo>
                <a:lnTo>
                  <a:pt x="104836" y="77350"/>
                </a:lnTo>
                <a:lnTo>
                  <a:pt x="110155" y="74280"/>
                </a:lnTo>
                <a:close/>
                <a:moveTo>
                  <a:pt x="121736" y="74280"/>
                </a:moveTo>
                <a:lnTo>
                  <a:pt x="116416" y="83520"/>
                </a:lnTo>
                <a:lnTo>
                  <a:pt x="116416" y="77350"/>
                </a:lnTo>
                <a:lnTo>
                  <a:pt x="121736" y="74280"/>
                </a:lnTo>
                <a:close/>
                <a:moveTo>
                  <a:pt x="133377" y="74280"/>
                </a:moveTo>
                <a:lnTo>
                  <a:pt x="128058" y="83520"/>
                </a:lnTo>
                <a:lnTo>
                  <a:pt x="128058" y="77350"/>
                </a:lnTo>
                <a:lnTo>
                  <a:pt x="133377" y="74280"/>
                </a:lnTo>
                <a:close/>
                <a:moveTo>
                  <a:pt x="144988" y="74280"/>
                </a:moveTo>
                <a:lnTo>
                  <a:pt x="139669" y="83520"/>
                </a:lnTo>
                <a:lnTo>
                  <a:pt x="139669" y="77350"/>
                </a:lnTo>
                <a:lnTo>
                  <a:pt x="144988" y="74280"/>
                </a:lnTo>
                <a:close/>
                <a:moveTo>
                  <a:pt x="156630" y="74280"/>
                </a:moveTo>
                <a:lnTo>
                  <a:pt x="151311" y="83520"/>
                </a:lnTo>
                <a:lnTo>
                  <a:pt x="151311" y="77350"/>
                </a:lnTo>
                <a:lnTo>
                  <a:pt x="156630" y="74280"/>
                </a:lnTo>
                <a:close/>
                <a:moveTo>
                  <a:pt x="168241" y="74280"/>
                </a:moveTo>
                <a:lnTo>
                  <a:pt x="162922" y="83520"/>
                </a:lnTo>
                <a:lnTo>
                  <a:pt x="162922" y="77350"/>
                </a:lnTo>
                <a:lnTo>
                  <a:pt x="168241" y="74280"/>
                </a:lnTo>
                <a:close/>
                <a:moveTo>
                  <a:pt x="179822" y="74280"/>
                </a:moveTo>
                <a:lnTo>
                  <a:pt x="174503" y="83520"/>
                </a:lnTo>
                <a:lnTo>
                  <a:pt x="174503" y="77350"/>
                </a:lnTo>
                <a:lnTo>
                  <a:pt x="179822" y="74280"/>
                </a:lnTo>
                <a:close/>
                <a:moveTo>
                  <a:pt x="191463" y="74280"/>
                </a:moveTo>
                <a:lnTo>
                  <a:pt x="186144" y="83520"/>
                </a:lnTo>
                <a:lnTo>
                  <a:pt x="186144" y="77350"/>
                </a:lnTo>
                <a:lnTo>
                  <a:pt x="191463" y="74280"/>
                </a:lnTo>
                <a:close/>
                <a:moveTo>
                  <a:pt x="203075" y="74310"/>
                </a:moveTo>
                <a:lnTo>
                  <a:pt x="197755" y="83520"/>
                </a:lnTo>
                <a:lnTo>
                  <a:pt x="197755" y="77380"/>
                </a:lnTo>
                <a:lnTo>
                  <a:pt x="203075" y="74310"/>
                </a:lnTo>
                <a:close/>
                <a:moveTo>
                  <a:pt x="214716" y="74310"/>
                </a:moveTo>
                <a:lnTo>
                  <a:pt x="209397" y="83520"/>
                </a:lnTo>
                <a:lnTo>
                  <a:pt x="209397" y="77380"/>
                </a:lnTo>
                <a:lnTo>
                  <a:pt x="214716" y="74310"/>
                </a:lnTo>
                <a:close/>
                <a:moveTo>
                  <a:pt x="226327" y="74310"/>
                </a:moveTo>
                <a:lnTo>
                  <a:pt x="221008" y="83520"/>
                </a:lnTo>
                <a:lnTo>
                  <a:pt x="221008" y="77380"/>
                </a:lnTo>
                <a:lnTo>
                  <a:pt x="226327" y="74310"/>
                </a:lnTo>
                <a:close/>
                <a:moveTo>
                  <a:pt x="237969" y="74310"/>
                </a:moveTo>
                <a:lnTo>
                  <a:pt x="232650" y="83520"/>
                </a:lnTo>
                <a:lnTo>
                  <a:pt x="232650" y="77380"/>
                </a:lnTo>
                <a:lnTo>
                  <a:pt x="237969" y="74310"/>
                </a:lnTo>
                <a:close/>
                <a:moveTo>
                  <a:pt x="249550" y="74310"/>
                </a:moveTo>
                <a:lnTo>
                  <a:pt x="244230" y="83520"/>
                </a:lnTo>
                <a:lnTo>
                  <a:pt x="244230" y="77380"/>
                </a:lnTo>
                <a:lnTo>
                  <a:pt x="249550" y="74310"/>
                </a:lnTo>
                <a:close/>
                <a:moveTo>
                  <a:pt x="261191" y="74310"/>
                </a:moveTo>
                <a:lnTo>
                  <a:pt x="255872" y="83520"/>
                </a:lnTo>
                <a:lnTo>
                  <a:pt x="255872" y="77380"/>
                </a:lnTo>
                <a:lnTo>
                  <a:pt x="261191" y="74310"/>
                </a:lnTo>
                <a:close/>
                <a:moveTo>
                  <a:pt x="272802" y="74310"/>
                </a:moveTo>
                <a:lnTo>
                  <a:pt x="267483" y="83520"/>
                </a:lnTo>
                <a:lnTo>
                  <a:pt x="267483" y="77380"/>
                </a:lnTo>
                <a:lnTo>
                  <a:pt x="272802" y="74310"/>
                </a:lnTo>
                <a:close/>
                <a:moveTo>
                  <a:pt x="284444" y="74310"/>
                </a:moveTo>
                <a:lnTo>
                  <a:pt x="279125" y="83520"/>
                </a:lnTo>
                <a:lnTo>
                  <a:pt x="279125" y="77380"/>
                </a:lnTo>
                <a:lnTo>
                  <a:pt x="284444" y="74310"/>
                </a:lnTo>
                <a:close/>
                <a:moveTo>
                  <a:pt x="6262" y="74340"/>
                </a:moveTo>
                <a:lnTo>
                  <a:pt x="11582" y="77380"/>
                </a:lnTo>
                <a:lnTo>
                  <a:pt x="11582" y="83550"/>
                </a:lnTo>
                <a:lnTo>
                  <a:pt x="6262" y="74340"/>
                </a:lnTo>
                <a:close/>
                <a:moveTo>
                  <a:pt x="17904" y="74340"/>
                </a:moveTo>
                <a:lnTo>
                  <a:pt x="23223" y="77380"/>
                </a:lnTo>
                <a:lnTo>
                  <a:pt x="23223" y="83550"/>
                </a:lnTo>
                <a:lnTo>
                  <a:pt x="17904" y="74340"/>
                </a:lnTo>
                <a:close/>
                <a:moveTo>
                  <a:pt x="29515" y="74340"/>
                </a:moveTo>
                <a:lnTo>
                  <a:pt x="34834" y="77380"/>
                </a:lnTo>
                <a:lnTo>
                  <a:pt x="34834" y="83550"/>
                </a:lnTo>
                <a:lnTo>
                  <a:pt x="29515" y="74340"/>
                </a:lnTo>
                <a:close/>
                <a:moveTo>
                  <a:pt x="41126" y="74340"/>
                </a:moveTo>
                <a:lnTo>
                  <a:pt x="46446" y="77380"/>
                </a:lnTo>
                <a:lnTo>
                  <a:pt x="46446" y="83550"/>
                </a:lnTo>
                <a:lnTo>
                  <a:pt x="41126" y="74340"/>
                </a:lnTo>
                <a:close/>
                <a:moveTo>
                  <a:pt x="52737" y="74340"/>
                </a:moveTo>
                <a:lnTo>
                  <a:pt x="58057" y="77380"/>
                </a:lnTo>
                <a:lnTo>
                  <a:pt x="58057" y="83550"/>
                </a:lnTo>
                <a:lnTo>
                  <a:pt x="52737" y="74340"/>
                </a:lnTo>
                <a:close/>
                <a:moveTo>
                  <a:pt x="64379" y="74340"/>
                </a:moveTo>
                <a:lnTo>
                  <a:pt x="69698" y="77380"/>
                </a:lnTo>
                <a:lnTo>
                  <a:pt x="69698" y="83550"/>
                </a:lnTo>
                <a:lnTo>
                  <a:pt x="64379" y="74340"/>
                </a:lnTo>
                <a:close/>
                <a:moveTo>
                  <a:pt x="75990" y="74340"/>
                </a:moveTo>
                <a:lnTo>
                  <a:pt x="81309" y="77380"/>
                </a:lnTo>
                <a:lnTo>
                  <a:pt x="81309" y="83550"/>
                </a:lnTo>
                <a:lnTo>
                  <a:pt x="75990" y="74340"/>
                </a:lnTo>
                <a:close/>
                <a:moveTo>
                  <a:pt x="87632" y="74340"/>
                </a:moveTo>
                <a:lnTo>
                  <a:pt x="92951" y="77380"/>
                </a:lnTo>
                <a:lnTo>
                  <a:pt x="92951" y="83550"/>
                </a:lnTo>
                <a:lnTo>
                  <a:pt x="87632" y="74340"/>
                </a:lnTo>
                <a:close/>
                <a:moveTo>
                  <a:pt x="99243" y="74340"/>
                </a:moveTo>
                <a:lnTo>
                  <a:pt x="104562" y="77380"/>
                </a:lnTo>
                <a:lnTo>
                  <a:pt x="104562" y="83550"/>
                </a:lnTo>
                <a:lnTo>
                  <a:pt x="99243" y="74340"/>
                </a:lnTo>
                <a:close/>
                <a:moveTo>
                  <a:pt x="110824" y="74340"/>
                </a:moveTo>
                <a:lnTo>
                  <a:pt x="116143" y="77380"/>
                </a:lnTo>
                <a:lnTo>
                  <a:pt x="116143" y="83550"/>
                </a:lnTo>
                <a:lnTo>
                  <a:pt x="110824" y="74340"/>
                </a:lnTo>
                <a:close/>
                <a:moveTo>
                  <a:pt x="122465" y="74340"/>
                </a:moveTo>
                <a:lnTo>
                  <a:pt x="127784" y="77380"/>
                </a:lnTo>
                <a:lnTo>
                  <a:pt x="127784" y="83550"/>
                </a:lnTo>
                <a:lnTo>
                  <a:pt x="122465" y="74340"/>
                </a:lnTo>
                <a:close/>
                <a:moveTo>
                  <a:pt x="134076" y="74340"/>
                </a:moveTo>
                <a:lnTo>
                  <a:pt x="139396" y="77380"/>
                </a:lnTo>
                <a:lnTo>
                  <a:pt x="139396" y="83550"/>
                </a:lnTo>
                <a:lnTo>
                  <a:pt x="134076" y="74340"/>
                </a:lnTo>
                <a:close/>
                <a:moveTo>
                  <a:pt x="145718" y="74340"/>
                </a:moveTo>
                <a:lnTo>
                  <a:pt x="151037" y="77380"/>
                </a:lnTo>
                <a:lnTo>
                  <a:pt x="151037" y="83550"/>
                </a:lnTo>
                <a:lnTo>
                  <a:pt x="145718" y="74340"/>
                </a:lnTo>
                <a:close/>
                <a:moveTo>
                  <a:pt x="157329" y="74340"/>
                </a:moveTo>
                <a:lnTo>
                  <a:pt x="162648" y="77380"/>
                </a:lnTo>
                <a:lnTo>
                  <a:pt x="162648" y="83550"/>
                </a:lnTo>
                <a:lnTo>
                  <a:pt x="157329" y="74340"/>
                </a:lnTo>
                <a:close/>
                <a:moveTo>
                  <a:pt x="168971" y="74340"/>
                </a:moveTo>
                <a:lnTo>
                  <a:pt x="174290" y="77380"/>
                </a:lnTo>
                <a:lnTo>
                  <a:pt x="174290" y="83550"/>
                </a:lnTo>
                <a:lnTo>
                  <a:pt x="168971" y="74340"/>
                </a:lnTo>
                <a:close/>
                <a:moveTo>
                  <a:pt x="180551" y="74340"/>
                </a:moveTo>
                <a:lnTo>
                  <a:pt x="185871" y="77380"/>
                </a:lnTo>
                <a:lnTo>
                  <a:pt x="185871" y="83550"/>
                </a:lnTo>
                <a:lnTo>
                  <a:pt x="180551" y="74340"/>
                </a:lnTo>
                <a:close/>
                <a:moveTo>
                  <a:pt x="192193" y="74340"/>
                </a:moveTo>
                <a:lnTo>
                  <a:pt x="197512" y="77380"/>
                </a:lnTo>
                <a:lnTo>
                  <a:pt x="197512" y="83550"/>
                </a:lnTo>
                <a:lnTo>
                  <a:pt x="192193" y="74340"/>
                </a:lnTo>
                <a:close/>
                <a:moveTo>
                  <a:pt x="203804" y="74310"/>
                </a:moveTo>
                <a:lnTo>
                  <a:pt x="209123" y="77380"/>
                </a:lnTo>
                <a:lnTo>
                  <a:pt x="209123" y="83550"/>
                </a:lnTo>
                <a:lnTo>
                  <a:pt x="203804" y="74310"/>
                </a:lnTo>
                <a:close/>
                <a:moveTo>
                  <a:pt x="215446" y="74310"/>
                </a:moveTo>
                <a:lnTo>
                  <a:pt x="220765" y="77380"/>
                </a:lnTo>
                <a:lnTo>
                  <a:pt x="220765" y="83550"/>
                </a:lnTo>
                <a:lnTo>
                  <a:pt x="215446" y="74310"/>
                </a:lnTo>
                <a:close/>
                <a:moveTo>
                  <a:pt x="227057" y="74310"/>
                </a:moveTo>
                <a:lnTo>
                  <a:pt x="232376" y="77380"/>
                </a:lnTo>
                <a:lnTo>
                  <a:pt x="232376" y="83550"/>
                </a:lnTo>
                <a:lnTo>
                  <a:pt x="227057" y="74310"/>
                </a:lnTo>
                <a:close/>
                <a:moveTo>
                  <a:pt x="238668" y="74310"/>
                </a:moveTo>
                <a:lnTo>
                  <a:pt x="243987" y="77380"/>
                </a:lnTo>
                <a:lnTo>
                  <a:pt x="243987" y="83550"/>
                </a:lnTo>
                <a:lnTo>
                  <a:pt x="238668" y="74310"/>
                </a:lnTo>
                <a:close/>
                <a:moveTo>
                  <a:pt x="250279" y="74310"/>
                </a:moveTo>
                <a:lnTo>
                  <a:pt x="255598" y="77380"/>
                </a:lnTo>
                <a:lnTo>
                  <a:pt x="255598" y="83550"/>
                </a:lnTo>
                <a:lnTo>
                  <a:pt x="250279" y="74310"/>
                </a:lnTo>
                <a:close/>
                <a:moveTo>
                  <a:pt x="261890" y="74310"/>
                </a:moveTo>
                <a:lnTo>
                  <a:pt x="267210" y="77380"/>
                </a:lnTo>
                <a:lnTo>
                  <a:pt x="267210" y="83550"/>
                </a:lnTo>
                <a:lnTo>
                  <a:pt x="261890" y="74310"/>
                </a:lnTo>
                <a:close/>
                <a:moveTo>
                  <a:pt x="273532" y="74310"/>
                </a:moveTo>
                <a:lnTo>
                  <a:pt x="278851" y="77380"/>
                </a:lnTo>
                <a:lnTo>
                  <a:pt x="278851" y="83550"/>
                </a:lnTo>
                <a:lnTo>
                  <a:pt x="273532" y="74310"/>
                </a:lnTo>
                <a:close/>
                <a:moveTo>
                  <a:pt x="17661" y="74432"/>
                </a:moveTo>
                <a:lnTo>
                  <a:pt x="22980" y="83611"/>
                </a:lnTo>
                <a:lnTo>
                  <a:pt x="22980" y="83611"/>
                </a:lnTo>
                <a:lnTo>
                  <a:pt x="20518" y="82182"/>
                </a:lnTo>
                <a:lnTo>
                  <a:pt x="17661" y="80571"/>
                </a:lnTo>
                <a:lnTo>
                  <a:pt x="17661" y="74432"/>
                </a:lnTo>
                <a:close/>
                <a:moveTo>
                  <a:pt x="29302" y="74432"/>
                </a:moveTo>
                <a:lnTo>
                  <a:pt x="34622" y="83611"/>
                </a:lnTo>
                <a:lnTo>
                  <a:pt x="34622" y="83611"/>
                </a:lnTo>
                <a:lnTo>
                  <a:pt x="32160" y="82182"/>
                </a:lnTo>
                <a:lnTo>
                  <a:pt x="29302" y="80571"/>
                </a:lnTo>
                <a:lnTo>
                  <a:pt x="29302" y="74432"/>
                </a:lnTo>
                <a:close/>
                <a:moveTo>
                  <a:pt x="133864" y="74432"/>
                </a:moveTo>
                <a:lnTo>
                  <a:pt x="139183" y="83611"/>
                </a:lnTo>
                <a:lnTo>
                  <a:pt x="139183" y="83611"/>
                </a:lnTo>
                <a:lnTo>
                  <a:pt x="136721" y="82213"/>
                </a:lnTo>
                <a:lnTo>
                  <a:pt x="133864" y="80571"/>
                </a:lnTo>
                <a:lnTo>
                  <a:pt x="133864" y="74432"/>
                </a:lnTo>
                <a:close/>
                <a:moveTo>
                  <a:pt x="215202" y="74432"/>
                </a:moveTo>
                <a:lnTo>
                  <a:pt x="220522" y="83611"/>
                </a:lnTo>
                <a:lnTo>
                  <a:pt x="220522" y="83611"/>
                </a:lnTo>
                <a:lnTo>
                  <a:pt x="218060" y="82213"/>
                </a:lnTo>
                <a:lnTo>
                  <a:pt x="215202" y="80571"/>
                </a:lnTo>
                <a:lnTo>
                  <a:pt x="215202" y="74432"/>
                </a:lnTo>
                <a:close/>
                <a:moveTo>
                  <a:pt x="40883" y="74432"/>
                </a:moveTo>
                <a:lnTo>
                  <a:pt x="46202" y="83611"/>
                </a:lnTo>
                <a:lnTo>
                  <a:pt x="43740" y="82182"/>
                </a:lnTo>
                <a:lnTo>
                  <a:pt x="40883" y="80571"/>
                </a:lnTo>
                <a:lnTo>
                  <a:pt x="40883" y="74432"/>
                </a:lnTo>
                <a:close/>
                <a:moveTo>
                  <a:pt x="52525" y="74432"/>
                </a:moveTo>
                <a:lnTo>
                  <a:pt x="57844" y="83611"/>
                </a:lnTo>
                <a:lnTo>
                  <a:pt x="55351" y="82182"/>
                </a:lnTo>
                <a:lnTo>
                  <a:pt x="52525" y="80571"/>
                </a:lnTo>
                <a:lnTo>
                  <a:pt x="52525" y="74432"/>
                </a:lnTo>
                <a:close/>
                <a:moveTo>
                  <a:pt x="64136" y="74432"/>
                </a:moveTo>
                <a:lnTo>
                  <a:pt x="69455" y="83611"/>
                </a:lnTo>
                <a:lnTo>
                  <a:pt x="66993" y="82182"/>
                </a:lnTo>
                <a:lnTo>
                  <a:pt x="64136" y="80571"/>
                </a:lnTo>
                <a:lnTo>
                  <a:pt x="64136" y="74432"/>
                </a:lnTo>
                <a:close/>
                <a:moveTo>
                  <a:pt x="75777" y="74432"/>
                </a:moveTo>
                <a:lnTo>
                  <a:pt x="81097" y="83611"/>
                </a:lnTo>
                <a:lnTo>
                  <a:pt x="78604" y="82182"/>
                </a:lnTo>
                <a:lnTo>
                  <a:pt x="75777" y="80571"/>
                </a:lnTo>
                <a:lnTo>
                  <a:pt x="75777" y="74432"/>
                </a:lnTo>
                <a:close/>
                <a:moveTo>
                  <a:pt x="87358" y="74432"/>
                </a:moveTo>
                <a:lnTo>
                  <a:pt x="92677" y="83611"/>
                </a:lnTo>
                <a:lnTo>
                  <a:pt x="90215" y="82213"/>
                </a:lnTo>
                <a:lnTo>
                  <a:pt x="87358" y="80571"/>
                </a:lnTo>
                <a:lnTo>
                  <a:pt x="87358" y="74432"/>
                </a:lnTo>
                <a:close/>
                <a:moveTo>
                  <a:pt x="98969" y="74432"/>
                </a:moveTo>
                <a:lnTo>
                  <a:pt x="104289" y="83611"/>
                </a:lnTo>
                <a:lnTo>
                  <a:pt x="101827" y="82213"/>
                </a:lnTo>
                <a:lnTo>
                  <a:pt x="98969" y="80571"/>
                </a:lnTo>
                <a:lnTo>
                  <a:pt x="98969" y="74432"/>
                </a:lnTo>
                <a:close/>
                <a:moveTo>
                  <a:pt x="110611" y="74432"/>
                </a:moveTo>
                <a:lnTo>
                  <a:pt x="115930" y="83611"/>
                </a:lnTo>
                <a:lnTo>
                  <a:pt x="113468" y="82213"/>
                </a:lnTo>
                <a:lnTo>
                  <a:pt x="110611" y="80571"/>
                </a:lnTo>
                <a:lnTo>
                  <a:pt x="110611" y="74432"/>
                </a:lnTo>
                <a:close/>
                <a:moveTo>
                  <a:pt x="122222" y="74432"/>
                </a:moveTo>
                <a:lnTo>
                  <a:pt x="127541" y="83611"/>
                </a:lnTo>
                <a:lnTo>
                  <a:pt x="125079" y="82213"/>
                </a:lnTo>
                <a:lnTo>
                  <a:pt x="122222" y="80571"/>
                </a:lnTo>
                <a:lnTo>
                  <a:pt x="122222" y="74432"/>
                </a:lnTo>
                <a:close/>
                <a:moveTo>
                  <a:pt x="145475" y="74432"/>
                </a:moveTo>
                <a:lnTo>
                  <a:pt x="150794" y="83611"/>
                </a:lnTo>
                <a:lnTo>
                  <a:pt x="148332" y="82213"/>
                </a:lnTo>
                <a:lnTo>
                  <a:pt x="145475" y="80571"/>
                </a:lnTo>
                <a:lnTo>
                  <a:pt x="145475" y="74432"/>
                </a:lnTo>
                <a:close/>
                <a:moveTo>
                  <a:pt x="157086" y="74432"/>
                </a:moveTo>
                <a:lnTo>
                  <a:pt x="162405" y="83611"/>
                </a:lnTo>
                <a:lnTo>
                  <a:pt x="159913" y="82213"/>
                </a:lnTo>
                <a:lnTo>
                  <a:pt x="157086" y="80571"/>
                </a:lnTo>
                <a:lnTo>
                  <a:pt x="157086" y="74432"/>
                </a:lnTo>
                <a:close/>
                <a:moveTo>
                  <a:pt x="168697" y="74432"/>
                </a:moveTo>
                <a:lnTo>
                  <a:pt x="174016" y="83611"/>
                </a:lnTo>
                <a:lnTo>
                  <a:pt x="171554" y="82213"/>
                </a:lnTo>
                <a:lnTo>
                  <a:pt x="168697" y="80571"/>
                </a:lnTo>
                <a:lnTo>
                  <a:pt x="168697" y="74432"/>
                </a:lnTo>
                <a:close/>
                <a:moveTo>
                  <a:pt x="180339" y="74432"/>
                </a:moveTo>
                <a:lnTo>
                  <a:pt x="185658" y="83611"/>
                </a:lnTo>
                <a:lnTo>
                  <a:pt x="183165" y="82213"/>
                </a:lnTo>
                <a:lnTo>
                  <a:pt x="180339" y="80571"/>
                </a:lnTo>
                <a:lnTo>
                  <a:pt x="180339" y="74432"/>
                </a:lnTo>
                <a:close/>
                <a:moveTo>
                  <a:pt x="191950" y="74432"/>
                </a:moveTo>
                <a:lnTo>
                  <a:pt x="197269" y="83611"/>
                </a:lnTo>
                <a:lnTo>
                  <a:pt x="194807" y="82213"/>
                </a:lnTo>
                <a:lnTo>
                  <a:pt x="191950" y="80571"/>
                </a:lnTo>
                <a:lnTo>
                  <a:pt x="191950" y="74432"/>
                </a:lnTo>
                <a:close/>
                <a:moveTo>
                  <a:pt x="203591" y="74432"/>
                </a:moveTo>
                <a:lnTo>
                  <a:pt x="208911" y="83611"/>
                </a:lnTo>
                <a:lnTo>
                  <a:pt x="206418" y="82213"/>
                </a:lnTo>
                <a:lnTo>
                  <a:pt x="203591" y="80571"/>
                </a:lnTo>
                <a:lnTo>
                  <a:pt x="203591" y="74432"/>
                </a:lnTo>
                <a:close/>
                <a:moveTo>
                  <a:pt x="226783" y="74432"/>
                </a:moveTo>
                <a:lnTo>
                  <a:pt x="232103" y="83611"/>
                </a:lnTo>
                <a:lnTo>
                  <a:pt x="229640" y="82213"/>
                </a:lnTo>
                <a:lnTo>
                  <a:pt x="226783" y="80571"/>
                </a:lnTo>
                <a:lnTo>
                  <a:pt x="226783" y="74432"/>
                </a:lnTo>
                <a:close/>
                <a:moveTo>
                  <a:pt x="238425" y="74432"/>
                </a:moveTo>
                <a:lnTo>
                  <a:pt x="243744" y="83611"/>
                </a:lnTo>
                <a:lnTo>
                  <a:pt x="241282" y="82213"/>
                </a:lnTo>
                <a:lnTo>
                  <a:pt x="238425" y="80571"/>
                </a:lnTo>
                <a:lnTo>
                  <a:pt x="238425" y="74432"/>
                </a:lnTo>
                <a:close/>
                <a:moveTo>
                  <a:pt x="250036" y="74432"/>
                </a:moveTo>
                <a:lnTo>
                  <a:pt x="255355" y="83611"/>
                </a:lnTo>
                <a:lnTo>
                  <a:pt x="252893" y="82213"/>
                </a:lnTo>
                <a:lnTo>
                  <a:pt x="250036" y="80571"/>
                </a:lnTo>
                <a:lnTo>
                  <a:pt x="250036" y="74432"/>
                </a:lnTo>
                <a:close/>
                <a:moveTo>
                  <a:pt x="261678" y="74432"/>
                </a:moveTo>
                <a:lnTo>
                  <a:pt x="266997" y="83611"/>
                </a:lnTo>
                <a:lnTo>
                  <a:pt x="264535" y="82213"/>
                </a:lnTo>
                <a:lnTo>
                  <a:pt x="261678" y="80571"/>
                </a:lnTo>
                <a:lnTo>
                  <a:pt x="261678" y="74432"/>
                </a:lnTo>
                <a:close/>
                <a:moveTo>
                  <a:pt x="273289" y="74432"/>
                </a:moveTo>
                <a:lnTo>
                  <a:pt x="278608" y="83611"/>
                </a:lnTo>
                <a:lnTo>
                  <a:pt x="276146" y="82213"/>
                </a:lnTo>
                <a:lnTo>
                  <a:pt x="273289" y="80571"/>
                </a:lnTo>
                <a:lnTo>
                  <a:pt x="273289" y="74432"/>
                </a:lnTo>
                <a:close/>
                <a:moveTo>
                  <a:pt x="6050" y="74432"/>
                </a:moveTo>
                <a:lnTo>
                  <a:pt x="11369" y="83672"/>
                </a:lnTo>
                <a:lnTo>
                  <a:pt x="11369" y="83672"/>
                </a:lnTo>
                <a:lnTo>
                  <a:pt x="8907" y="82213"/>
                </a:lnTo>
                <a:lnTo>
                  <a:pt x="6050" y="80571"/>
                </a:lnTo>
                <a:lnTo>
                  <a:pt x="6050" y="74432"/>
                </a:lnTo>
                <a:close/>
                <a:moveTo>
                  <a:pt x="121979" y="74462"/>
                </a:moveTo>
                <a:lnTo>
                  <a:pt x="121979" y="80571"/>
                </a:lnTo>
                <a:lnTo>
                  <a:pt x="119122" y="82213"/>
                </a:lnTo>
                <a:lnTo>
                  <a:pt x="116660" y="83672"/>
                </a:lnTo>
                <a:lnTo>
                  <a:pt x="116660" y="83672"/>
                </a:lnTo>
                <a:lnTo>
                  <a:pt x="121979" y="74462"/>
                </a:lnTo>
                <a:close/>
                <a:moveTo>
                  <a:pt x="284657" y="74462"/>
                </a:moveTo>
                <a:lnTo>
                  <a:pt x="284657" y="80632"/>
                </a:lnTo>
                <a:lnTo>
                  <a:pt x="279337" y="83672"/>
                </a:lnTo>
                <a:lnTo>
                  <a:pt x="284657" y="74462"/>
                </a:lnTo>
                <a:close/>
                <a:moveTo>
                  <a:pt x="98757" y="74462"/>
                </a:moveTo>
                <a:lnTo>
                  <a:pt x="98757" y="80571"/>
                </a:lnTo>
                <a:lnTo>
                  <a:pt x="95899" y="82213"/>
                </a:lnTo>
                <a:lnTo>
                  <a:pt x="93437" y="83672"/>
                </a:lnTo>
                <a:lnTo>
                  <a:pt x="98757" y="74462"/>
                </a:lnTo>
                <a:close/>
                <a:moveTo>
                  <a:pt x="110337" y="74462"/>
                </a:moveTo>
                <a:lnTo>
                  <a:pt x="110337" y="80571"/>
                </a:lnTo>
                <a:lnTo>
                  <a:pt x="107480" y="82213"/>
                </a:lnTo>
                <a:lnTo>
                  <a:pt x="105018" y="83672"/>
                </a:lnTo>
                <a:lnTo>
                  <a:pt x="110337" y="74462"/>
                </a:lnTo>
                <a:close/>
                <a:moveTo>
                  <a:pt x="133590" y="74462"/>
                </a:moveTo>
                <a:lnTo>
                  <a:pt x="133590" y="80571"/>
                </a:lnTo>
                <a:lnTo>
                  <a:pt x="130733" y="82213"/>
                </a:lnTo>
                <a:lnTo>
                  <a:pt x="128271" y="83672"/>
                </a:lnTo>
                <a:lnTo>
                  <a:pt x="133590" y="74462"/>
                </a:lnTo>
                <a:close/>
                <a:moveTo>
                  <a:pt x="145232" y="74462"/>
                </a:moveTo>
                <a:lnTo>
                  <a:pt x="145232" y="80571"/>
                </a:lnTo>
                <a:lnTo>
                  <a:pt x="142374" y="82213"/>
                </a:lnTo>
                <a:lnTo>
                  <a:pt x="139912" y="83672"/>
                </a:lnTo>
                <a:lnTo>
                  <a:pt x="145232" y="74462"/>
                </a:lnTo>
                <a:close/>
                <a:moveTo>
                  <a:pt x="156843" y="74462"/>
                </a:moveTo>
                <a:lnTo>
                  <a:pt x="156843" y="80571"/>
                </a:lnTo>
                <a:lnTo>
                  <a:pt x="153986" y="82213"/>
                </a:lnTo>
                <a:lnTo>
                  <a:pt x="151523" y="83672"/>
                </a:lnTo>
                <a:lnTo>
                  <a:pt x="156843" y="74462"/>
                </a:lnTo>
                <a:close/>
                <a:moveTo>
                  <a:pt x="168484" y="74462"/>
                </a:moveTo>
                <a:lnTo>
                  <a:pt x="168484" y="80571"/>
                </a:lnTo>
                <a:lnTo>
                  <a:pt x="165627" y="82213"/>
                </a:lnTo>
                <a:lnTo>
                  <a:pt x="163165" y="83672"/>
                </a:lnTo>
                <a:lnTo>
                  <a:pt x="168484" y="74462"/>
                </a:lnTo>
                <a:close/>
                <a:moveTo>
                  <a:pt x="180065" y="74462"/>
                </a:moveTo>
                <a:lnTo>
                  <a:pt x="180065" y="80571"/>
                </a:lnTo>
                <a:lnTo>
                  <a:pt x="177208" y="82213"/>
                </a:lnTo>
                <a:lnTo>
                  <a:pt x="174746" y="83672"/>
                </a:lnTo>
                <a:lnTo>
                  <a:pt x="180065" y="74462"/>
                </a:lnTo>
                <a:close/>
                <a:moveTo>
                  <a:pt x="191676" y="74462"/>
                </a:moveTo>
                <a:lnTo>
                  <a:pt x="191676" y="80571"/>
                </a:lnTo>
                <a:lnTo>
                  <a:pt x="188849" y="82213"/>
                </a:lnTo>
                <a:lnTo>
                  <a:pt x="186357" y="83672"/>
                </a:lnTo>
                <a:lnTo>
                  <a:pt x="191676" y="74462"/>
                </a:lnTo>
                <a:close/>
                <a:moveTo>
                  <a:pt x="203318" y="74462"/>
                </a:moveTo>
                <a:lnTo>
                  <a:pt x="203318" y="80571"/>
                </a:lnTo>
                <a:lnTo>
                  <a:pt x="200461" y="82213"/>
                </a:lnTo>
                <a:lnTo>
                  <a:pt x="197999" y="83672"/>
                </a:lnTo>
                <a:lnTo>
                  <a:pt x="203318" y="74462"/>
                </a:lnTo>
                <a:close/>
                <a:moveTo>
                  <a:pt x="214929" y="74462"/>
                </a:moveTo>
                <a:lnTo>
                  <a:pt x="214929" y="80571"/>
                </a:lnTo>
                <a:lnTo>
                  <a:pt x="212072" y="82213"/>
                </a:lnTo>
                <a:lnTo>
                  <a:pt x="209610" y="83672"/>
                </a:lnTo>
                <a:lnTo>
                  <a:pt x="214929" y="74462"/>
                </a:lnTo>
                <a:close/>
                <a:moveTo>
                  <a:pt x="226570" y="74462"/>
                </a:moveTo>
                <a:lnTo>
                  <a:pt x="226570" y="80571"/>
                </a:lnTo>
                <a:lnTo>
                  <a:pt x="223713" y="82213"/>
                </a:lnTo>
                <a:lnTo>
                  <a:pt x="221251" y="83672"/>
                </a:lnTo>
                <a:lnTo>
                  <a:pt x="226570" y="74462"/>
                </a:lnTo>
                <a:close/>
                <a:moveTo>
                  <a:pt x="238182" y="74462"/>
                </a:moveTo>
                <a:lnTo>
                  <a:pt x="238182" y="80571"/>
                </a:lnTo>
                <a:lnTo>
                  <a:pt x="235355" y="82213"/>
                </a:lnTo>
                <a:lnTo>
                  <a:pt x="232862" y="83672"/>
                </a:lnTo>
                <a:lnTo>
                  <a:pt x="238182" y="74462"/>
                </a:lnTo>
                <a:close/>
                <a:moveTo>
                  <a:pt x="249793" y="74462"/>
                </a:moveTo>
                <a:lnTo>
                  <a:pt x="249793" y="80571"/>
                </a:lnTo>
                <a:lnTo>
                  <a:pt x="246936" y="82213"/>
                </a:lnTo>
                <a:lnTo>
                  <a:pt x="244474" y="83672"/>
                </a:lnTo>
                <a:lnTo>
                  <a:pt x="249793" y="74462"/>
                </a:lnTo>
                <a:close/>
                <a:moveTo>
                  <a:pt x="261404" y="74462"/>
                </a:moveTo>
                <a:lnTo>
                  <a:pt x="261404" y="80571"/>
                </a:lnTo>
                <a:lnTo>
                  <a:pt x="258547" y="82213"/>
                </a:lnTo>
                <a:lnTo>
                  <a:pt x="256085" y="83672"/>
                </a:lnTo>
                <a:lnTo>
                  <a:pt x="261404" y="74462"/>
                </a:lnTo>
                <a:close/>
                <a:moveTo>
                  <a:pt x="273046" y="74462"/>
                </a:moveTo>
                <a:lnTo>
                  <a:pt x="273046" y="80632"/>
                </a:lnTo>
                <a:lnTo>
                  <a:pt x="270188" y="82243"/>
                </a:lnTo>
                <a:lnTo>
                  <a:pt x="267726" y="83672"/>
                </a:lnTo>
                <a:lnTo>
                  <a:pt x="273046" y="74462"/>
                </a:lnTo>
                <a:close/>
                <a:moveTo>
                  <a:pt x="29029" y="74462"/>
                </a:moveTo>
                <a:lnTo>
                  <a:pt x="29029" y="80632"/>
                </a:lnTo>
                <a:lnTo>
                  <a:pt x="26172" y="82243"/>
                </a:lnTo>
                <a:lnTo>
                  <a:pt x="23710" y="83702"/>
                </a:lnTo>
                <a:lnTo>
                  <a:pt x="23710" y="83702"/>
                </a:lnTo>
                <a:lnTo>
                  <a:pt x="29029" y="74462"/>
                </a:lnTo>
                <a:close/>
                <a:moveTo>
                  <a:pt x="75504" y="74462"/>
                </a:moveTo>
                <a:lnTo>
                  <a:pt x="75504" y="80632"/>
                </a:lnTo>
                <a:lnTo>
                  <a:pt x="72647" y="82243"/>
                </a:lnTo>
                <a:lnTo>
                  <a:pt x="70185" y="83702"/>
                </a:lnTo>
                <a:lnTo>
                  <a:pt x="70185" y="83702"/>
                </a:lnTo>
                <a:lnTo>
                  <a:pt x="75504" y="74462"/>
                </a:lnTo>
                <a:close/>
                <a:moveTo>
                  <a:pt x="17418" y="74462"/>
                </a:moveTo>
                <a:lnTo>
                  <a:pt x="17418" y="80632"/>
                </a:lnTo>
                <a:lnTo>
                  <a:pt x="14560" y="82243"/>
                </a:lnTo>
                <a:lnTo>
                  <a:pt x="12098" y="83702"/>
                </a:lnTo>
                <a:lnTo>
                  <a:pt x="17418" y="74462"/>
                </a:lnTo>
                <a:close/>
                <a:moveTo>
                  <a:pt x="40610" y="74462"/>
                </a:moveTo>
                <a:lnTo>
                  <a:pt x="40610" y="80632"/>
                </a:lnTo>
                <a:lnTo>
                  <a:pt x="37783" y="82243"/>
                </a:lnTo>
                <a:lnTo>
                  <a:pt x="35290" y="83702"/>
                </a:lnTo>
                <a:lnTo>
                  <a:pt x="40610" y="74462"/>
                </a:lnTo>
                <a:close/>
                <a:moveTo>
                  <a:pt x="52251" y="74462"/>
                </a:moveTo>
                <a:lnTo>
                  <a:pt x="52251" y="80632"/>
                </a:lnTo>
                <a:lnTo>
                  <a:pt x="49394" y="82243"/>
                </a:lnTo>
                <a:lnTo>
                  <a:pt x="46932" y="83702"/>
                </a:lnTo>
                <a:lnTo>
                  <a:pt x="52251" y="74462"/>
                </a:lnTo>
                <a:close/>
                <a:moveTo>
                  <a:pt x="63862" y="74462"/>
                </a:moveTo>
                <a:lnTo>
                  <a:pt x="63862" y="80632"/>
                </a:lnTo>
                <a:lnTo>
                  <a:pt x="61005" y="82243"/>
                </a:lnTo>
                <a:lnTo>
                  <a:pt x="58543" y="83702"/>
                </a:lnTo>
                <a:lnTo>
                  <a:pt x="63862" y="74462"/>
                </a:lnTo>
                <a:close/>
                <a:moveTo>
                  <a:pt x="87115" y="74462"/>
                </a:moveTo>
                <a:lnTo>
                  <a:pt x="87115" y="80632"/>
                </a:lnTo>
                <a:lnTo>
                  <a:pt x="84288" y="82243"/>
                </a:lnTo>
                <a:lnTo>
                  <a:pt x="81796" y="83702"/>
                </a:lnTo>
                <a:lnTo>
                  <a:pt x="87115" y="74462"/>
                </a:lnTo>
                <a:close/>
                <a:moveTo>
                  <a:pt x="5898" y="80815"/>
                </a:moveTo>
                <a:lnTo>
                  <a:pt x="8755" y="82456"/>
                </a:lnTo>
                <a:lnTo>
                  <a:pt x="11217" y="83885"/>
                </a:lnTo>
                <a:lnTo>
                  <a:pt x="578" y="83885"/>
                </a:lnTo>
                <a:lnTo>
                  <a:pt x="5898" y="80815"/>
                </a:lnTo>
                <a:close/>
                <a:moveTo>
                  <a:pt x="17509" y="80815"/>
                </a:moveTo>
                <a:lnTo>
                  <a:pt x="20366" y="82456"/>
                </a:lnTo>
                <a:lnTo>
                  <a:pt x="22828" y="83885"/>
                </a:lnTo>
                <a:lnTo>
                  <a:pt x="12190" y="83885"/>
                </a:lnTo>
                <a:lnTo>
                  <a:pt x="14682" y="82456"/>
                </a:lnTo>
                <a:lnTo>
                  <a:pt x="17509" y="80815"/>
                </a:lnTo>
                <a:close/>
                <a:moveTo>
                  <a:pt x="29150" y="80815"/>
                </a:moveTo>
                <a:lnTo>
                  <a:pt x="32008" y="82456"/>
                </a:lnTo>
                <a:lnTo>
                  <a:pt x="34470" y="83885"/>
                </a:lnTo>
                <a:lnTo>
                  <a:pt x="23831" y="83885"/>
                </a:lnTo>
                <a:lnTo>
                  <a:pt x="26293" y="82456"/>
                </a:lnTo>
                <a:lnTo>
                  <a:pt x="29150" y="80815"/>
                </a:lnTo>
                <a:close/>
                <a:moveTo>
                  <a:pt x="40762" y="80815"/>
                </a:moveTo>
                <a:lnTo>
                  <a:pt x="43619" y="82456"/>
                </a:lnTo>
                <a:lnTo>
                  <a:pt x="46081" y="83885"/>
                </a:lnTo>
                <a:lnTo>
                  <a:pt x="35442" y="83885"/>
                </a:lnTo>
                <a:lnTo>
                  <a:pt x="37935" y="82456"/>
                </a:lnTo>
                <a:lnTo>
                  <a:pt x="40762" y="80815"/>
                </a:lnTo>
                <a:close/>
                <a:moveTo>
                  <a:pt x="52403" y="80815"/>
                </a:moveTo>
                <a:lnTo>
                  <a:pt x="55260" y="82456"/>
                </a:lnTo>
                <a:lnTo>
                  <a:pt x="57722" y="83885"/>
                </a:lnTo>
                <a:lnTo>
                  <a:pt x="47084" y="83885"/>
                </a:lnTo>
                <a:lnTo>
                  <a:pt x="49546" y="82456"/>
                </a:lnTo>
                <a:lnTo>
                  <a:pt x="52403" y="80815"/>
                </a:lnTo>
                <a:close/>
                <a:moveTo>
                  <a:pt x="64014" y="80815"/>
                </a:moveTo>
                <a:lnTo>
                  <a:pt x="66871" y="82456"/>
                </a:lnTo>
                <a:lnTo>
                  <a:pt x="69334" y="83885"/>
                </a:lnTo>
                <a:lnTo>
                  <a:pt x="58695" y="83885"/>
                </a:lnTo>
                <a:lnTo>
                  <a:pt x="61187" y="82456"/>
                </a:lnTo>
                <a:lnTo>
                  <a:pt x="64014" y="80815"/>
                </a:lnTo>
                <a:close/>
                <a:moveTo>
                  <a:pt x="75625" y="80815"/>
                </a:moveTo>
                <a:lnTo>
                  <a:pt x="78452" y="82456"/>
                </a:lnTo>
                <a:lnTo>
                  <a:pt x="80945" y="83885"/>
                </a:lnTo>
                <a:lnTo>
                  <a:pt x="70306" y="83885"/>
                </a:lnTo>
                <a:lnTo>
                  <a:pt x="72768" y="82456"/>
                </a:lnTo>
                <a:lnTo>
                  <a:pt x="75625" y="80815"/>
                </a:lnTo>
                <a:close/>
                <a:moveTo>
                  <a:pt x="87237" y="80815"/>
                </a:moveTo>
                <a:lnTo>
                  <a:pt x="90094" y="82456"/>
                </a:lnTo>
                <a:lnTo>
                  <a:pt x="92556" y="83885"/>
                </a:lnTo>
                <a:lnTo>
                  <a:pt x="81917" y="83885"/>
                </a:lnTo>
                <a:lnTo>
                  <a:pt x="84379" y="82456"/>
                </a:lnTo>
                <a:lnTo>
                  <a:pt x="87237" y="80815"/>
                </a:lnTo>
                <a:close/>
                <a:moveTo>
                  <a:pt x="98878" y="80815"/>
                </a:moveTo>
                <a:lnTo>
                  <a:pt x="101705" y="82456"/>
                </a:lnTo>
                <a:lnTo>
                  <a:pt x="104197" y="83885"/>
                </a:lnTo>
                <a:lnTo>
                  <a:pt x="93559" y="83885"/>
                </a:lnTo>
                <a:lnTo>
                  <a:pt x="96021" y="82456"/>
                </a:lnTo>
                <a:lnTo>
                  <a:pt x="98878" y="80815"/>
                </a:lnTo>
                <a:close/>
                <a:moveTo>
                  <a:pt x="110489" y="80815"/>
                </a:moveTo>
                <a:lnTo>
                  <a:pt x="113346" y="82456"/>
                </a:lnTo>
                <a:lnTo>
                  <a:pt x="115809" y="83885"/>
                </a:lnTo>
                <a:lnTo>
                  <a:pt x="105170" y="83885"/>
                </a:lnTo>
                <a:lnTo>
                  <a:pt x="107632" y="82456"/>
                </a:lnTo>
                <a:lnTo>
                  <a:pt x="110489" y="80815"/>
                </a:lnTo>
                <a:close/>
                <a:moveTo>
                  <a:pt x="122131" y="80815"/>
                </a:moveTo>
                <a:lnTo>
                  <a:pt x="124958" y="82456"/>
                </a:lnTo>
                <a:lnTo>
                  <a:pt x="127450" y="83885"/>
                </a:lnTo>
                <a:lnTo>
                  <a:pt x="116812" y="83885"/>
                </a:lnTo>
                <a:lnTo>
                  <a:pt x="119274" y="82456"/>
                </a:lnTo>
                <a:lnTo>
                  <a:pt x="122131" y="80815"/>
                </a:lnTo>
                <a:close/>
                <a:moveTo>
                  <a:pt x="133742" y="80815"/>
                </a:moveTo>
                <a:lnTo>
                  <a:pt x="136599" y="82456"/>
                </a:lnTo>
                <a:lnTo>
                  <a:pt x="139061" y="83885"/>
                </a:lnTo>
                <a:lnTo>
                  <a:pt x="128423" y="83885"/>
                </a:lnTo>
                <a:lnTo>
                  <a:pt x="130885" y="82456"/>
                </a:lnTo>
                <a:lnTo>
                  <a:pt x="133742" y="80815"/>
                </a:lnTo>
                <a:close/>
                <a:moveTo>
                  <a:pt x="145323" y="80815"/>
                </a:moveTo>
                <a:lnTo>
                  <a:pt x="148180" y="82456"/>
                </a:lnTo>
                <a:lnTo>
                  <a:pt x="150642" y="83885"/>
                </a:lnTo>
                <a:lnTo>
                  <a:pt x="140004" y="83885"/>
                </a:lnTo>
                <a:lnTo>
                  <a:pt x="142496" y="82456"/>
                </a:lnTo>
                <a:lnTo>
                  <a:pt x="145323" y="80815"/>
                </a:lnTo>
                <a:close/>
                <a:moveTo>
                  <a:pt x="156964" y="80815"/>
                </a:moveTo>
                <a:lnTo>
                  <a:pt x="159822" y="82456"/>
                </a:lnTo>
                <a:lnTo>
                  <a:pt x="162284" y="83885"/>
                </a:lnTo>
                <a:lnTo>
                  <a:pt x="151645" y="83885"/>
                </a:lnTo>
                <a:lnTo>
                  <a:pt x="154107" y="82456"/>
                </a:lnTo>
                <a:lnTo>
                  <a:pt x="156964" y="80815"/>
                </a:lnTo>
                <a:close/>
                <a:moveTo>
                  <a:pt x="168575" y="80815"/>
                </a:moveTo>
                <a:lnTo>
                  <a:pt x="171433" y="82456"/>
                </a:lnTo>
                <a:lnTo>
                  <a:pt x="173895" y="83885"/>
                </a:lnTo>
                <a:lnTo>
                  <a:pt x="163256" y="83885"/>
                </a:lnTo>
                <a:lnTo>
                  <a:pt x="165749" y="82456"/>
                </a:lnTo>
                <a:lnTo>
                  <a:pt x="168575" y="80815"/>
                </a:lnTo>
                <a:close/>
                <a:moveTo>
                  <a:pt x="180217" y="80815"/>
                </a:moveTo>
                <a:lnTo>
                  <a:pt x="183074" y="82456"/>
                </a:lnTo>
                <a:lnTo>
                  <a:pt x="185536" y="83885"/>
                </a:lnTo>
                <a:lnTo>
                  <a:pt x="174898" y="83885"/>
                </a:lnTo>
                <a:lnTo>
                  <a:pt x="177360" y="82456"/>
                </a:lnTo>
                <a:lnTo>
                  <a:pt x="180217" y="80815"/>
                </a:lnTo>
                <a:close/>
                <a:moveTo>
                  <a:pt x="191828" y="80815"/>
                </a:moveTo>
                <a:lnTo>
                  <a:pt x="194685" y="82456"/>
                </a:lnTo>
                <a:lnTo>
                  <a:pt x="197147" y="83885"/>
                </a:lnTo>
                <a:lnTo>
                  <a:pt x="186509" y="83885"/>
                </a:lnTo>
                <a:lnTo>
                  <a:pt x="189001" y="82456"/>
                </a:lnTo>
                <a:lnTo>
                  <a:pt x="191828" y="80815"/>
                </a:lnTo>
                <a:close/>
                <a:moveTo>
                  <a:pt x="203470" y="80815"/>
                </a:moveTo>
                <a:lnTo>
                  <a:pt x="206327" y="82456"/>
                </a:lnTo>
                <a:lnTo>
                  <a:pt x="208789" y="83885"/>
                </a:lnTo>
                <a:lnTo>
                  <a:pt x="198151" y="83885"/>
                </a:lnTo>
                <a:lnTo>
                  <a:pt x="200613" y="82456"/>
                </a:lnTo>
                <a:lnTo>
                  <a:pt x="203470" y="80815"/>
                </a:lnTo>
                <a:close/>
                <a:moveTo>
                  <a:pt x="215051" y="80815"/>
                </a:moveTo>
                <a:lnTo>
                  <a:pt x="217908" y="82456"/>
                </a:lnTo>
                <a:lnTo>
                  <a:pt x="220370" y="83885"/>
                </a:lnTo>
                <a:lnTo>
                  <a:pt x="209731" y="83885"/>
                </a:lnTo>
                <a:lnTo>
                  <a:pt x="212193" y="82456"/>
                </a:lnTo>
                <a:lnTo>
                  <a:pt x="215051" y="80815"/>
                </a:lnTo>
                <a:close/>
                <a:moveTo>
                  <a:pt x="226692" y="80815"/>
                </a:moveTo>
                <a:lnTo>
                  <a:pt x="229519" y="82456"/>
                </a:lnTo>
                <a:lnTo>
                  <a:pt x="232011" y="83885"/>
                </a:lnTo>
                <a:lnTo>
                  <a:pt x="221373" y="83885"/>
                </a:lnTo>
                <a:lnTo>
                  <a:pt x="223835" y="82456"/>
                </a:lnTo>
                <a:lnTo>
                  <a:pt x="226692" y="80815"/>
                </a:lnTo>
                <a:close/>
                <a:moveTo>
                  <a:pt x="238303" y="80815"/>
                </a:moveTo>
                <a:lnTo>
                  <a:pt x="241160" y="82456"/>
                </a:lnTo>
                <a:lnTo>
                  <a:pt x="243622" y="83885"/>
                </a:lnTo>
                <a:lnTo>
                  <a:pt x="232984" y="83885"/>
                </a:lnTo>
                <a:lnTo>
                  <a:pt x="235446" y="82456"/>
                </a:lnTo>
                <a:lnTo>
                  <a:pt x="238303" y="80815"/>
                </a:lnTo>
                <a:close/>
                <a:moveTo>
                  <a:pt x="249945" y="80815"/>
                </a:moveTo>
                <a:lnTo>
                  <a:pt x="252772" y="82456"/>
                </a:lnTo>
                <a:lnTo>
                  <a:pt x="255264" y="83885"/>
                </a:lnTo>
                <a:lnTo>
                  <a:pt x="244626" y="83885"/>
                </a:lnTo>
                <a:lnTo>
                  <a:pt x="247088" y="82456"/>
                </a:lnTo>
                <a:lnTo>
                  <a:pt x="249945" y="80815"/>
                </a:lnTo>
                <a:close/>
                <a:moveTo>
                  <a:pt x="261556" y="80815"/>
                </a:moveTo>
                <a:lnTo>
                  <a:pt x="264413" y="82456"/>
                </a:lnTo>
                <a:lnTo>
                  <a:pt x="266875" y="83885"/>
                </a:lnTo>
                <a:lnTo>
                  <a:pt x="256237" y="83885"/>
                </a:lnTo>
                <a:lnTo>
                  <a:pt x="258699" y="82456"/>
                </a:lnTo>
                <a:lnTo>
                  <a:pt x="261556" y="80815"/>
                </a:lnTo>
                <a:close/>
                <a:moveTo>
                  <a:pt x="273198" y="80815"/>
                </a:moveTo>
                <a:lnTo>
                  <a:pt x="276024" y="82456"/>
                </a:lnTo>
                <a:lnTo>
                  <a:pt x="278517" y="83885"/>
                </a:lnTo>
                <a:lnTo>
                  <a:pt x="267878" y="83885"/>
                </a:lnTo>
                <a:lnTo>
                  <a:pt x="270340" y="82456"/>
                </a:lnTo>
                <a:lnTo>
                  <a:pt x="273198" y="80815"/>
                </a:lnTo>
                <a:close/>
                <a:moveTo>
                  <a:pt x="11217" y="84158"/>
                </a:moveTo>
                <a:lnTo>
                  <a:pt x="5898" y="87228"/>
                </a:lnTo>
                <a:lnTo>
                  <a:pt x="578" y="84158"/>
                </a:lnTo>
                <a:close/>
                <a:moveTo>
                  <a:pt x="22828" y="84158"/>
                </a:moveTo>
                <a:lnTo>
                  <a:pt x="17509" y="87228"/>
                </a:lnTo>
                <a:lnTo>
                  <a:pt x="12190" y="84158"/>
                </a:lnTo>
                <a:close/>
                <a:moveTo>
                  <a:pt x="34470" y="84158"/>
                </a:moveTo>
                <a:lnTo>
                  <a:pt x="29150" y="87228"/>
                </a:lnTo>
                <a:lnTo>
                  <a:pt x="23831" y="84158"/>
                </a:lnTo>
                <a:close/>
                <a:moveTo>
                  <a:pt x="46081" y="84158"/>
                </a:moveTo>
                <a:lnTo>
                  <a:pt x="40762" y="87228"/>
                </a:lnTo>
                <a:lnTo>
                  <a:pt x="35442" y="84158"/>
                </a:lnTo>
                <a:close/>
                <a:moveTo>
                  <a:pt x="57722" y="84158"/>
                </a:moveTo>
                <a:lnTo>
                  <a:pt x="52403" y="87228"/>
                </a:lnTo>
                <a:lnTo>
                  <a:pt x="47084" y="84158"/>
                </a:lnTo>
                <a:close/>
                <a:moveTo>
                  <a:pt x="69334" y="84158"/>
                </a:moveTo>
                <a:lnTo>
                  <a:pt x="64014" y="87228"/>
                </a:lnTo>
                <a:lnTo>
                  <a:pt x="58695" y="84158"/>
                </a:lnTo>
                <a:close/>
                <a:moveTo>
                  <a:pt x="80945" y="84158"/>
                </a:moveTo>
                <a:lnTo>
                  <a:pt x="75625" y="87228"/>
                </a:lnTo>
                <a:lnTo>
                  <a:pt x="70306" y="84158"/>
                </a:lnTo>
                <a:close/>
                <a:moveTo>
                  <a:pt x="92556" y="84158"/>
                </a:moveTo>
                <a:lnTo>
                  <a:pt x="87237" y="87228"/>
                </a:lnTo>
                <a:lnTo>
                  <a:pt x="81917" y="84158"/>
                </a:lnTo>
                <a:close/>
                <a:moveTo>
                  <a:pt x="104197" y="84158"/>
                </a:moveTo>
                <a:lnTo>
                  <a:pt x="98878" y="87228"/>
                </a:lnTo>
                <a:lnTo>
                  <a:pt x="93559" y="84158"/>
                </a:lnTo>
                <a:close/>
                <a:moveTo>
                  <a:pt x="115809" y="84158"/>
                </a:moveTo>
                <a:lnTo>
                  <a:pt x="110489" y="87228"/>
                </a:lnTo>
                <a:lnTo>
                  <a:pt x="105170" y="84158"/>
                </a:lnTo>
                <a:close/>
                <a:moveTo>
                  <a:pt x="127450" y="84158"/>
                </a:moveTo>
                <a:lnTo>
                  <a:pt x="122131" y="87228"/>
                </a:lnTo>
                <a:lnTo>
                  <a:pt x="116812" y="84158"/>
                </a:lnTo>
                <a:close/>
                <a:moveTo>
                  <a:pt x="139061" y="84158"/>
                </a:moveTo>
                <a:lnTo>
                  <a:pt x="133742" y="87228"/>
                </a:lnTo>
                <a:lnTo>
                  <a:pt x="128423" y="84158"/>
                </a:lnTo>
                <a:close/>
                <a:moveTo>
                  <a:pt x="150642" y="84158"/>
                </a:moveTo>
                <a:lnTo>
                  <a:pt x="145323" y="87228"/>
                </a:lnTo>
                <a:lnTo>
                  <a:pt x="140004" y="84158"/>
                </a:lnTo>
                <a:close/>
                <a:moveTo>
                  <a:pt x="162284" y="84158"/>
                </a:moveTo>
                <a:lnTo>
                  <a:pt x="156964" y="87228"/>
                </a:lnTo>
                <a:lnTo>
                  <a:pt x="151645" y="84158"/>
                </a:lnTo>
                <a:close/>
                <a:moveTo>
                  <a:pt x="173895" y="84158"/>
                </a:moveTo>
                <a:lnTo>
                  <a:pt x="168575" y="87228"/>
                </a:lnTo>
                <a:lnTo>
                  <a:pt x="163256" y="84158"/>
                </a:lnTo>
                <a:close/>
                <a:moveTo>
                  <a:pt x="185536" y="84158"/>
                </a:moveTo>
                <a:lnTo>
                  <a:pt x="180217" y="87228"/>
                </a:lnTo>
                <a:lnTo>
                  <a:pt x="174898" y="84158"/>
                </a:lnTo>
                <a:close/>
                <a:moveTo>
                  <a:pt x="197147" y="84158"/>
                </a:moveTo>
                <a:lnTo>
                  <a:pt x="191828" y="87228"/>
                </a:lnTo>
                <a:lnTo>
                  <a:pt x="186509" y="84158"/>
                </a:lnTo>
                <a:close/>
                <a:moveTo>
                  <a:pt x="208789" y="84158"/>
                </a:moveTo>
                <a:lnTo>
                  <a:pt x="203470" y="87228"/>
                </a:lnTo>
                <a:lnTo>
                  <a:pt x="198151" y="84158"/>
                </a:lnTo>
                <a:close/>
                <a:moveTo>
                  <a:pt x="220370" y="84158"/>
                </a:moveTo>
                <a:lnTo>
                  <a:pt x="215051" y="87228"/>
                </a:lnTo>
                <a:lnTo>
                  <a:pt x="209731" y="84158"/>
                </a:lnTo>
                <a:close/>
                <a:moveTo>
                  <a:pt x="232011" y="84158"/>
                </a:moveTo>
                <a:lnTo>
                  <a:pt x="226692" y="87228"/>
                </a:lnTo>
                <a:lnTo>
                  <a:pt x="221373" y="84158"/>
                </a:lnTo>
                <a:close/>
                <a:moveTo>
                  <a:pt x="243622" y="84158"/>
                </a:moveTo>
                <a:lnTo>
                  <a:pt x="238303" y="87228"/>
                </a:lnTo>
                <a:lnTo>
                  <a:pt x="232984" y="84158"/>
                </a:lnTo>
                <a:close/>
                <a:moveTo>
                  <a:pt x="255264" y="84158"/>
                </a:moveTo>
                <a:lnTo>
                  <a:pt x="249945" y="87228"/>
                </a:lnTo>
                <a:lnTo>
                  <a:pt x="244626" y="84158"/>
                </a:lnTo>
                <a:close/>
                <a:moveTo>
                  <a:pt x="266875" y="84158"/>
                </a:moveTo>
                <a:lnTo>
                  <a:pt x="261556" y="87228"/>
                </a:lnTo>
                <a:lnTo>
                  <a:pt x="256237" y="84158"/>
                </a:lnTo>
                <a:close/>
                <a:moveTo>
                  <a:pt x="278517" y="84158"/>
                </a:moveTo>
                <a:lnTo>
                  <a:pt x="273198" y="87228"/>
                </a:lnTo>
                <a:lnTo>
                  <a:pt x="267878" y="84158"/>
                </a:lnTo>
                <a:close/>
                <a:moveTo>
                  <a:pt x="11369" y="84371"/>
                </a:moveTo>
                <a:lnTo>
                  <a:pt x="6050" y="93581"/>
                </a:lnTo>
                <a:lnTo>
                  <a:pt x="6050" y="87471"/>
                </a:lnTo>
                <a:lnTo>
                  <a:pt x="11369" y="84371"/>
                </a:lnTo>
                <a:close/>
                <a:moveTo>
                  <a:pt x="22980" y="84341"/>
                </a:moveTo>
                <a:lnTo>
                  <a:pt x="17661" y="93581"/>
                </a:lnTo>
                <a:lnTo>
                  <a:pt x="17661" y="87410"/>
                </a:lnTo>
                <a:lnTo>
                  <a:pt x="22980" y="84341"/>
                </a:lnTo>
                <a:close/>
                <a:moveTo>
                  <a:pt x="34622" y="84371"/>
                </a:moveTo>
                <a:lnTo>
                  <a:pt x="29302" y="93581"/>
                </a:lnTo>
                <a:lnTo>
                  <a:pt x="29302" y="87471"/>
                </a:lnTo>
                <a:lnTo>
                  <a:pt x="34622" y="84371"/>
                </a:lnTo>
                <a:close/>
                <a:moveTo>
                  <a:pt x="46202" y="84371"/>
                </a:moveTo>
                <a:lnTo>
                  <a:pt x="40883" y="93581"/>
                </a:lnTo>
                <a:lnTo>
                  <a:pt x="40883" y="87471"/>
                </a:lnTo>
                <a:lnTo>
                  <a:pt x="46202" y="84371"/>
                </a:lnTo>
                <a:close/>
                <a:moveTo>
                  <a:pt x="57844" y="84371"/>
                </a:moveTo>
                <a:lnTo>
                  <a:pt x="52525" y="93581"/>
                </a:lnTo>
                <a:lnTo>
                  <a:pt x="52525" y="87471"/>
                </a:lnTo>
                <a:lnTo>
                  <a:pt x="57844" y="84371"/>
                </a:lnTo>
                <a:close/>
                <a:moveTo>
                  <a:pt x="69455" y="84371"/>
                </a:moveTo>
                <a:lnTo>
                  <a:pt x="64136" y="93581"/>
                </a:lnTo>
                <a:lnTo>
                  <a:pt x="64136" y="87471"/>
                </a:lnTo>
                <a:lnTo>
                  <a:pt x="69455" y="84371"/>
                </a:lnTo>
                <a:close/>
                <a:moveTo>
                  <a:pt x="81097" y="84371"/>
                </a:moveTo>
                <a:lnTo>
                  <a:pt x="75777" y="93581"/>
                </a:lnTo>
                <a:lnTo>
                  <a:pt x="75777" y="87471"/>
                </a:lnTo>
                <a:lnTo>
                  <a:pt x="81097" y="84371"/>
                </a:lnTo>
                <a:close/>
                <a:moveTo>
                  <a:pt x="92708" y="84371"/>
                </a:moveTo>
                <a:lnTo>
                  <a:pt x="87389" y="93581"/>
                </a:lnTo>
                <a:lnTo>
                  <a:pt x="87389" y="87471"/>
                </a:lnTo>
                <a:lnTo>
                  <a:pt x="92708" y="84371"/>
                </a:lnTo>
                <a:close/>
                <a:moveTo>
                  <a:pt x="93437" y="84371"/>
                </a:moveTo>
                <a:lnTo>
                  <a:pt x="98757" y="87471"/>
                </a:lnTo>
                <a:lnTo>
                  <a:pt x="98757" y="93581"/>
                </a:lnTo>
                <a:lnTo>
                  <a:pt x="93437" y="84371"/>
                </a:lnTo>
                <a:close/>
                <a:moveTo>
                  <a:pt x="104349" y="84341"/>
                </a:moveTo>
                <a:lnTo>
                  <a:pt x="99030" y="93581"/>
                </a:lnTo>
                <a:lnTo>
                  <a:pt x="99030" y="87410"/>
                </a:lnTo>
                <a:lnTo>
                  <a:pt x="104349" y="84341"/>
                </a:lnTo>
                <a:close/>
                <a:moveTo>
                  <a:pt x="105018" y="84371"/>
                </a:moveTo>
                <a:lnTo>
                  <a:pt x="110337" y="87471"/>
                </a:lnTo>
                <a:lnTo>
                  <a:pt x="110337" y="93581"/>
                </a:lnTo>
                <a:lnTo>
                  <a:pt x="105018" y="84371"/>
                </a:lnTo>
                <a:close/>
                <a:moveTo>
                  <a:pt x="115930" y="84341"/>
                </a:moveTo>
                <a:lnTo>
                  <a:pt x="110611" y="93581"/>
                </a:lnTo>
                <a:lnTo>
                  <a:pt x="110611" y="87410"/>
                </a:lnTo>
                <a:lnTo>
                  <a:pt x="115930" y="84341"/>
                </a:lnTo>
                <a:close/>
                <a:moveTo>
                  <a:pt x="116660" y="84371"/>
                </a:moveTo>
                <a:lnTo>
                  <a:pt x="121979" y="87471"/>
                </a:lnTo>
                <a:lnTo>
                  <a:pt x="121979" y="93581"/>
                </a:lnTo>
                <a:lnTo>
                  <a:pt x="116660" y="84371"/>
                </a:lnTo>
                <a:close/>
                <a:moveTo>
                  <a:pt x="127541" y="84341"/>
                </a:moveTo>
                <a:lnTo>
                  <a:pt x="122222" y="93581"/>
                </a:lnTo>
                <a:lnTo>
                  <a:pt x="122222" y="87410"/>
                </a:lnTo>
                <a:lnTo>
                  <a:pt x="127541" y="84341"/>
                </a:lnTo>
                <a:close/>
                <a:moveTo>
                  <a:pt x="128271" y="84371"/>
                </a:moveTo>
                <a:lnTo>
                  <a:pt x="133590" y="87471"/>
                </a:lnTo>
                <a:lnTo>
                  <a:pt x="133590" y="93581"/>
                </a:lnTo>
                <a:lnTo>
                  <a:pt x="128271" y="84371"/>
                </a:lnTo>
                <a:close/>
                <a:moveTo>
                  <a:pt x="139183" y="84341"/>
                </a:moveTo>
                <a:lnTo>
                  <a:pt x="133864" y="93581"/>
                </a:lnTo>
                <a:lnTo>
                  <a:pt x="133864" y="87410"/>
                </a:lnTo>
                <a:lnTo>
                  <a:pt x="139183" y="84341"/>
                </a:lnTo>
                <a:close/>
                <a:moveTo>
                  <a:pt x="139912" y="84371"/>
                </a:moveTo>
                <a:lnTo>
                  <a:pt x="145232" y="87471"/>
                </a:lnTo>
                <a:lnTo>
                  <a:pt x="145232" y="93581"/>
                </a:lnTo>
                <a:lnTo>
                  <a:pt x="139912" y="84371"/>
                </a:lnTo>
                <a:close/>
                <a:moveTo>
                  <a:pt x="150794" y="84341"/>
                </a:moveTo>
                <a:lnTo>
                  <a:pt x="145475" y="93581"/>
                </a:lnTo>
                <a:lnTo>
                  <a:pt x="145475" y="87410"/>
                </a:lnTo>
                <a:lnTo>
                  <a:pt x="150794" y="84341"/>
                </a:lnTo>
                <a:close/>
                <a:moveTo>
                  <a:pt x="151523" y="84371"/>
                </a:moveTo>
                <a:lnTo>
                  <a:pt x="156843" y="87471"/>
                </a:lnTo>
                <a:lnTo>
                  <a:pt x="156843" y="93581"/>
                </a:lnTo>
                <a:lnTo>
                  <a:pt x="151523" y="84371"/>
                </a:lnTo>
                <a:close/>
                <a:moveTo>
                  <a:pt x="162436" y="84341"/>
                </a:moveTo>
                <a:lnTo>
                  <a:pt x="157116" y="93581"/>
                </a:lnTo>
                <a:lnTo>
                  <a:pt x="157116" y="87410"/>
                </a:lnTo>
                <a:lnTo>
                  <a:pt x="162436" y="84341"/>
                </a:lnTo>
                <a:close/>
                <a:moveTo>
                  <a:pt x="163165" y="84371"/>
                </a:moveTo>
                <a:lnTo>
                  <a:pt x="168484" y="87471"/>
                </a:lnTo>
                <a:lnTo>
                  <a:pt x="168484" y="93581"/>
                </a:lnTo>
                <a:lnTo>
                  <a:pt x="163165" y="84371"/>
                </a:lnTo>
                <a:close/>
                <a:moveTo>
                  <a:pt x="174047" y="84341"/>
                </a:moveTo>
                <a:lnTo>
                  <a:pt x="168727" y="93581"/>
                </a:lnTo>
                <a:lnTo>
                  <a:pt x="168727" y="87410"/>
                </a:lnTo>
                <a:lnTo>
                  <a:pt x="174047" y="84341"/>
                </a:lnTo>
                <a:close/>
                <a:moveTo>
                  <a:pt x="174746" y="84371"/>
                </a:moveTo>
                <a:lnTo>
                  <a:pt x="180065" y="87471"/>
                </a:lnTo>
                <a:lnTo>
                  <a:pt x="180065" y="93581"/>
                </a:lnTo>
                <a:lnTo>
                  <a:pt x="174746" y="84371"/>
                </a:lnTo>
                <a:close/>
                <a:moveTo>
                  <a:pt x="185658" y="84341"/>
                </a:moveTo>
                <a:lnTo>
                  <a:pt x="180339" y="93581"/>
                </a:lnTo>
                <a:lnTo>
                  <a:pt x="180339" y="87410"/>
                </a:lnTo>
                <a:lnTo>
                  <a:pt x="185658" y="84341"/>
                </a:lnTo>
                <a:close/>
                <a:moveTo>
                  <a:pt x="197269" y="84371"/>
                </a:moveTo>
                <a:lnTo>
                  <a:pt x="191950" y="93581"/>
                </a:lnTo>
                <a:lnTo>
                  <a:pt x="191950" y="87471"/>
                </a:lnTo>
                <a:lnTo>
                  <a:pt x="197269" y="84371"/>
                </a:lnTo>
                <a:close/>
                <a:moveTo>
                  <a:pt x="208911" y="84371"/>
                </a:moveTo>
                <a:lnTo>
                  <a:pt x="203591" y="93581"/>
                </a:lnTo>
                <a:lnTo>
                  <a:pt x="203591" y="87471"/>
                </a:lnTo>
                <a:lnTo>
                  <a:pt x="208911" y="84371"/>
                </a:lnTo>
                <a:close/>
                <a:moveTo>
                  <a:pt x="220522" y="84371"/>
                </a:moveTo>
                <a:lnTo>
                  <a:pt x="215202" y="93581"/>
                </a:lnTo>
                <a:lnTo>
                  <a:pt x="215202" y="87471"/>
                </a:lnTo>
                <a:lnTo>
                  <a:pt x="220522" y="84371"/>
                </a:lnTo>
                <a:close/>
                <a:moveTo>
                  <a:pt x="232163" y="84371"/>
                </a:moveTo>
                <a:lnTo>
                  <a:pt x="226844" y="93581"/>
                </a:lnTo>
                <a:lnTo>
                  <a:pt x="226844" y="87471"/>
                </a:lnTo>
                <a:lnTo>
                  <a:pt x="232163" y="84371"/>
                </a:lnTo>
                <a:close/>
                <a:moveTo>
                  <a:pt x="243774" y="84371"/>
                </a:moveTo>
                <a:lnTo>
                  <a:pt x="238455" y="93581"/>
                </a:lnTo>
                <a:lnTo>
                  <a:pt x="238455" y="87471"/>
                </a:lnTo>
                <a:lnTo>
                  <a:pt x="243774" y="84371"/>
                </a:lnTo>
                <a:close/>
                <a:moveTo>
                  <a:pt x="255355" y="84371"/>
                </a:moveTo>
                <a:lnTo>
                  <a:pt x="250036" y="93581"/>
                </a:lnTo>
                <a:lnTo>
                  <a:pt x="250036" y="87471"/>
                </a:lnTo>
                <a:lnTo>
                  <a:pt x="255355" y="84371"/>
                </a:lnTo>
                <a:close/>
                <a:moveTo>
                  <a:pt x="266997" y="84371"/>
                </a:moveTo>
                <a:lnTo>
                  <a:pt x="261678" y="93581"/>
                </a:lnTo>
                <a:lnTo>
                  <a:pt x="261678" y="87471"/>
                </a:lnTo>
                <a:lnTo>
                  <a:pt x="266997" y="84371"/>
                </a:lnTo>
                <a:close/>
                <a:moveTo>
                  <a:pt x="278608" y="84371"/>
                </a:moveTo>
                <a:lnTo>
                  <a:pt x="273289" y="93581"/>
                </a:lnTo>
                <a:lnTo>
                  <a:pt x="273289" y="87471"/>
                </a:lnTo>
                <a:lnTo>
                  <a:pt x="278608" y="84371"/>
                </a:lnTo>
                <a:close/>
                <a:moveTo>
                  <a:pt x="457" y="84432"/>
                </a:moveTo>
                <a:lnTo>
                  <a:pt x="5776" y="87471"/>
                </a:lnTo>
                <a:lnTo>
                  <a:pt x="5776" y="93611"/>
                </a:lnTo>
                <a:lnTo>
                  <a:pt x="457" y="84432"/>
                </a:lnTo>
                <a:close/>
                <a:moveTo>
                  <a:pt x="12098" y="84432"/>
                </a:moveTo>
                <a:lnTo>
                  <a:pt x="17418" y="87471"/>
                </a:lnTo>
                <a:lnTo>
                  <a:pt x="17418" y="93611"/>
                </a:lnTo>
                <a:lnTo>
                  <a:pt x="12098" y="84432"/>
                </a:lnTo>
                <a:close/>
                <a:moveTo>
                  <a:pt x="23710" y="84432"/>
                </a:moveTo>
                <a:lnTo>
                  <a:pt x="29029" y="87471"/>
                </a:lnTo>
                <a:lnTo>
                  <a:pt x="29029" y="93611"/>
                </a:lnTo>
                <a:lnTo>
                  <a:pt x="23710" y="84432"/>
                </a:lnTo>
                <a:close/>
                <a:moveTo>
                  <a:pt x="35290" y="84432"/>
                </a:moveTo>
                <a:lnTo>
                  <a:pt x="40610" y="87471"/>
                </a:lnTo>
                <a:lnTo>
                  <a:pt x="40610" y="93611"/>
                </a:lnTo>
                <a:lnTo>
                  <a:pt x="35290" y="84432"/>
                </a:lnTo>
                <a:close/>
                <a:moveTo>
                  <a:pt x="46932" y="84432"/>
                </a:moveTo>
                <a:lnTo>
                  <a:pt x="52251" y="87471"/>
                </a:lnTo>
                <a:lnTo>
                  <a:pt x="52251" y="93611"/>
                </a:lnTo>
                <a:lnTo>
                  <a:pt x="46932" y="84432"/>
                </a:lnTo>
                <a:close/>
                <a:moveTo>
                  <a:pt x="58543" y="84432"/>
                </a:moveTo>
                <a:lnTo>
                  <a:pt x="63862" y="87471"/>
                </a:lnTo>
                <a:lnTo>
                  <a:pt x="63862" y="93611"/>
                </a:lnTo>
                <a:lnTo>
                  <a:pt x="58543" y="84432"/>
                </a:lnTo>
                <a:close/>
                <a:moveTo>
                  <a:pt x="70185" y="84432"/>
                </a:moveTo>
                <a:lnTo>
                  <a:pt x="75504" y="87471"/>
                </a:lnTo>
                <a:lnTo>
                  <a:pt x="75504" y="93611"/>
                </a:lnTo>
                <a:lnTo>
                  <a:pt x="70185" y="84432"/>
                </a:lnTo>
                <a:close/>
                <a:moveTo>
                  <a:pt x="81796" y="84432"/>
                </a:moveTo>
                <a:lnTo>
                  <a:pt x="87115" y="87471"/>
                </a:lnTo>
                <a:lnTo>
                  <a:pt x="87115" y="93611"/>
                </a:lnTo>
                <a:lnTo>
                  <a:pt x="81796" y="84432"/>
                </a:lnTo>
                <a:close/>
                <a:moveTo>
                  <a:pt x="186357" y="84371"/>
                </a:moveTo>
                <a:lnTo>
                  <a:pt x="191676" y="87441"/>
                </a:lnTo>
                <a:lnTo>
                  <a:pt x="191676" y="93611"/>
                </a:lnTo>
                <a:lnTo>
                  <a:pt x="186357" y="84371"/>
                </a:lnTo>
                <a:close/>
                <a:moveTo>
                  <a:pt x="197999" y="84371"/>
                </a:moveTo>
                <a:lnTo>
                  <a:pt x="203318" y="87441"/>
                </a:lnTo>
                <a:lnTo>
                  <a:pt x="203318" y="93611"/>
                </a:lnTo>
                <a:lnTo>
                  <a:pt x="197999" y="84371"/>
                </a:lnTo>
                <a:close/>
                <a:moveTo>
                  <a:pt x="209610" y="84371"/>
                </a:moveTo>
                <a:lnTo>
                  <a:pt x="214929" y="87441"/>
                </a:lnTo>
                <a:lnTo>
                  <a:pt x="214929" y="93611"/>
                </a:lnTo>
                <a:lnTo>
                  <a:pt x="209610" y="84371"/>
                </a:lnTo>
                <a:close/>
                <a:moveTo>
                  <a:pt x="221251" y="84371"/>
                </a:moveTo>
                <a:lnTo>
                  <a:pt x="226570" y="87441"/>
                </a:lnTo>
                <a:lnTo>
                  <a:pt x="226570" y="93611"/>
                </a:lnTo>
                <a:lnTo>
                  <a:pt x="221251" y="84371"/>
                </a:lnTo>
                <a:close/>
                <a:moveTo>
                  <a:pt x="232862" y="84371"/>
                </a:moveTo>
                <a:lnTo>
                  <a:pt x="238182" y="87441"/>
                </a:lnTo>
                <a:lnTo>
                  <a:pt x="238182" y="93611"/>
                </a:lnTo>
                <a:lnTo>
                  <a:pt x="232862" y="84371"/>
                </a:lnTo>
                <a:close/>
                <a:moveTo>
                  <a:pt x="244474" y="84371"/>
                </a:moveTo>
                <a:lnTo>
                  <a:pt x="249793" y="87441"/>
                </a:lnTo>
                <a:lnTo>
                  <a:pt x="249793" y="93611"/>
                </a:lnTo>
                <a:lnTo>
                  <a:pt x="244474" y="84371"/>
                </a:lnTo>
                <a:close/>
                <a:moveTo>
                  <a:pt x="256085" y="84371"/>
                </a:moveTo>
                <a:lnTo>
                  <a:pt x="261404" y="87441"/>
                </a:lnTo>
                <a:lnTo>
                  <a:pt x="261404" y="93611"/>
                </a:lnTo>
                <a:lnTo>
                  <a:pt x="256085" y="84371"/>
                </a:lnTo>
                <a:close/>
                <a:moveTo>
                  <a:pt x="267726" y="84371"/>
                </a:moveTo>
                <a:lnTo>
                  <a:pt x="273046" y="87441"/>
                </a:lnTo>
                <a:lnTo>
                  <a:pt x="273046" y="93611"/>
                </a:lnTo>
                <a:lnTo>
                  <a:pt x="267726" y="84371"/>
                </a:lnTo>
                <a:close/>
                <a:moveTo>
                  <a:pt x="244" y="84492"/>
                </a:moveTo>
                <a:lnTo>
                  <a:pt x="5563" y="93672"/>
                </a:lnTo>
                <a:lnTo>
                  <a:pt x="5563" y="93672"/>
                </a:lnTo>
                <a:lnTo>
                  <a:pt x="214" y="90602"/>
                </a:lnTo>
                <a:lnTo>
                  <a:pt x="214" y="84492"/>
                </a:lnTo>
                <a:close/>
                <a:moveTo>
                  <a:pt x="11855" y="84492"/>
                </a:moveTo>
                <a:lnTo>
                  <a:pt x="17174" y="93672"/>
                </a:lnTo>
                <a:lnTo>
                  <a:pt x="12311" y="90906"/>
                </a:lnTo>
                <a:lnTo>
                  <a:pt x="11855" y="90632"/>
                </a:lnTo>
                <a:lnTo>
                  <a:pt x="11855" y="84492"/>
                </a:lnTo>
                <a:close/>
                <a:moveTo>
                  <a:pt x="93194" y="84492"/>
                </a:moveTo>
                <a:lnTo>
                  <a:pt x="98513" y="93672"/>
                </a:lnTo>
                <a:lnTo>
                  <a:pt x="93650" y="90906"/>
                </a:lnTo>
                <a:lnTo>
                  <a:pt x="93194" y="90663"/>
                </a:lnTo>
                <a:lnTo>
                  <a:pt x="93194" y="84492"/>
                </a:lnTo>
                <a:close/>
                <a:moveTo>
                  <a:pt x="104836" y="84492"/>
                </a:moveTo>
                <a:lnTo>
                  <a:pt x="110155" y="93672"/>
                </a:lnTo>
                <a:lnTo>
                  <a:pt x="105292" y="90906"/>
                </a:lnTo>
                <a:lnTo>
                  <a:pt x="104836" y="90663"/>
                </a:lnTo>
                <a:lnTo>
                  <a:pt x="104836" y="84492"/>
                </a:lnTo>
                <a:close/>
                <a:moveTo>
                  <a:pt x="116447" y="84492"/>
                </a:moveTo>
                <a:lnTo>
                  <a:pt x="121766" y="93672"/>
                </a:lnTo>
                <a:lnTo>
                  <a:pt x="116903" y="90906"/>
                </a:lnTo>
                <a:lnTo>
                  <a:pt x="116447" y="90663"/>
                </a:lnTo>
                <a:lnTo>
                  <a:pt x="116447" y="84492"/>
                </a:lnTo>
                <a:close/>
                <a:moveTo>
                  <a:pt x="128058" y="84492"/>
                </a:moveTo>
                <a:lnTo>
                  <a:pt x="133377" y="93672"/>
                </a:lnTo>
                <a:lnTo>
                  <a:pt x="128514" y="90906"/>
                </a:lnTo>
                <a:lnTo>
                  <a:pt x="128058" y="90663"/>
                </a:lnTo>
                <a:lnTo>
                  <a:pt x="128058" y="84492"/>
                </a:lnTo>
                <a:close/>
                <a:moveTo>
                  <a:pt x="139669" y="84492"/>
                </a:moveTo>
                <a:lnTo>
                  <a:pt x="144988" y="93672"/>
                </a:lnTo>
                <a:lnTo>
                  <a:pt x="140125" y="90906"/>
                </a:lnTo>
                <a:lnTo>
                  <a:pt x="139669" y="90663"/>
                </a:lnTo>
                <a:lnTo>
                  <a:pt x="139669" y="84492"/>
                </a:lnTo>
                <a:close/>
                <a:moveTo>
                  <a:pt x="151311" y="84492"/>
                </a:moveTo>
                <a:lnTo>
                  <a:pt x="156630" y="93672"/>
                </a:lnTo>
                <a:lnTo>
                  <a:pt x="151767" y="90906"/>
                </a:lnTo>
                <a:lnTo>
                  <a:pt x="151311" y="90663"/>
                </a:lnTo>
                <a:lnTo>
                  <a:pt x="151311" y="84492"/>
                </a:lnTo>
                <a:close/>
                <a:moveTo>
                  <a:pt x="162922" y="84492"/>
                </a:moveTo>
                <a:lnTo>
                  <a:pt x="168241" y="93672"/>
                </a:lnTo>
                <a:lnTo>
                  <a:pt x="163378" y="90906"/>
                </a:lnTo>
                <a:lnTo>
                  <a:pt x="162922" y="90663"/>
                </a:lnTo>
                <a:lnTo>
                  <a:pt x="162922" y="84492"/>
                </a:lnTo>
                <a:close/>
                <a:moveTo>
                  <a:pt x="174563" y="84492"/>
                </a:moveTo>
                <a:lnTo>
                  <a:pt x="179883" y="93672"/>
                </a:lnTo>
                <a:lnTo>
                  <a:pt x="175019" y="90906"/>
                </a:lnTo>
                <a:lnTo>
                  <a:pt x="174563" y="90663"/>
                </a:lnTo>
                <a:lnTo>
                  <a:pt x="174563" y="84492"/>
                </a:lnTo>
                <a:close/>
                <a:moveTo>
                  <a:pt x="186144" y="84492"/>
                </a:moveTo>
                <a:lnTo>
                  <a:pt x="191463" y="93672"/>
                </a:lnTo>
                <a:lnTo>
                  <a:pt x="186631" y="90906"/>
                </a:lnTo>
                <a:lnTo>
                  <a:pt x="186144" y="90663"/>
                </a:lnTo>
                <a:lnTo>
                  <a:pt x="186144" y="84492"/>
                </a:lnTo>
                <a:close/>
                <a:moveTo>
                  <a:pt x="197755" y="84492"/>
                </a:moveTo>
                <a:lnTo>
                  <a:pt x="203075" y="93672"/>
                </a:lnTo>
                <a:lnTo>
                  <a:pt x="198211" y="90906"/>
                </a:lnTo>
                <a:lnTo>
                  <a:pt x="197755" y="90663"/>
                </a:lnTo>
                <a:lnTo>
                  <a:pt x="197755" y="84492"/>
                </a:lnTo>
                <a:close/>
                <a:moveTo>
                  <a:pt x="209397" y="84492"/>
                </a:moveTo>
                <a:lnTo>
                  <a:pt x="214716" y="93672"/>
                </a:lnTo>
                <a:lnTo>
                  <a:pt x="209853" y="90906"/>
                </a:lnTo>
                <a:lnTo>
                  <a:pt x="209397" y="90663"/>
                </a:lnTo>
                <a:lnTo>
                  <a:pt x="209397" y="84492"/>
                </a:lnTo>
                <a:close/>
                <a:moveTo>
                  <a:pt x="221008" y="84492"/>
                </a:moveTo>
                <a:lnTo>
                  <a:pt x="226327" y="93672"/>
                </a:lnTo>
                <a:lnTo>
                  <a:pt x="221464" y="90906"/>
                </a:lnTo>
                <a:lnTo>
                  <a:pt x="221008" y="90663"/>
                </a:lnTo>
                <a:lnTo>
                  <a:pt x="221008" y="84492"/>
                </a:lnTo>
                <a:close/>
                <a:moveTo>
                  <a:pt x="232650" y="84492"/>
                </a:moveTo>
                <a:lnTo>
                  <a:pt x="237969" y="93672"/>
                </a:lnTo>
                <a:lnTo>
                  <a:pt x="233106" y="90906"/>
                </a:lnTo>
                <a:lnTo>
                  <a:pt x="232650" y="90663"/>
                </a:lnTo>
                <a:lnTo>
                  <a:pt x="232650" y="84492"/>
                </a:lnTo>
                <a:close/>
                <a:moveTo>
                  <a:pt x="244261" y="84492"/>
                </a:moveTo>
                <a:lnTo>
                  <a:pt x="249580" y="93672"/>
                </a:lnTo>
                <a:lnTo>
                  <a:pt x="244717" y="90906"/>
                </a:lnTo>
                <a:lnTo>
                  <a:pt x="244261" y="90663"/>
                </a:lnTo>
                <a:lnTo>
                  <a:pt x="244261" y="84492"/>
                </a:lnTo>
                <a:close/>
                <a:moveTo>
                  <a:pt x="255872" y="84492"/>
                </a:moveTo>
                <a:lnTo>
                  <a:pt x="261191" y="93672"/>
                </a:lnTo>
                <a:lnTo>
                  <a:pt x="256328" y="90906"/>
                </a:lnTo>
                <a:lnTo>
                  <a:pt x="255872" y="90663"/>
                </a:lnTo>
                <a:lnTo>
                  <a:pt x="255872" y="84492"/>
                </a:lnTo>
                <a:close/>
                <a:moveTo>
                  <a:pt x="267483" y="84492"/>
                </a:moveTo>
                <a:lnTo>
                  <a:pt x="272802" y="93672"/>
                </a:lnTo>
                <a:lnTo>
                  <a:pt x="267939" y="90906"/>
                </a:lnTo>
                <a:lnTo>
                  <a:pt x="267483" y="90663"/>
                </a:lnTo>
                <a:lnTo>
                  <a:pt x="267483" y="84492"/>
                </a:lnTo>
                <a:close/>
                <a:moveTo>
                  <a:pt x="34834" y="84492"/>
                </a:moveTo>
                <a:lnTo>
                  <a:pt x="34834" y="90632"/>
                </a:lnTo>
                <a:lnTo>
                  <a:pt x="34378" y="90906"/>
                </a:lnTo>
                <a:lnTo>
                  <a:pt x="29515" y="93733"/>
                </a:lnTo>
                <a:lnTo>
                  <a:pt x="29515" y="93733"/>
                </a:lnTo>
                <a:lnTo>
                  <a:pt x="34834" y="84492"/>
                </a:lnTo>
                <a:close/>
                <a:moveTo>
                  <a:pt x="35078" y="84492"/>
                </a:moveTo>
                <a:lnTo>
                  <a:pt x="40397" y="93733"/>
                </a:lnTo>
                <a:lnTo>
                  <a:pt x="40397" y="93733"/>
                </a:lnTo>
                <a:lnTo>
                  <a:pt x="35533" y="90906"/>
                </a:lnTo>
                <a:lnTo>
                  <a:pt x="35078" y="90663"/>
                </a:lnTo>
                <a:lnTo>
                  <a:pt x="35078" y="84492"/>
                </a:lnTo>
                <a:close/>
                <a:moveTo>
                  <a:pt x="104562" y="84523"/>
                </a:moveTo>
                <a:lnTo>
                  <a:pt x="104562" y="90632"/>
                </a:lnTo>
                <a:lnTo>
                  <a:pt x="104106" y="90906"/>
                </a:lnTo>
                <a:lnTo>
                  <a:pt x="99243" y="93733"/>
                </a:lnTo>
                <a:lnTo>
                  <a:pt x="99243" y="93733"/>
                </a:lnTo>
                <a:lnTo>
                  <a:pt x="104562" y="84523"/>
                </a:lnTo>
                <a:close/>
                <a:moveTo>
                  <a:pt x="116143" y="84523"/>
                </a:moveTo>
                <a:lnTo>
                  <a:pt x="116143" y="90632"/>
                </a:lnTo>
                <a:lnTo>
                  <a:pt x="115687" y="90906"/>
                </a:lnTo>
                <a:lnTo>
                  <a:pt x="110824" y="93733"/>
                </a:lnTo>
                <a:lnTo>
                  <a:pt x="110824" y="93733"/>
                </a:lnTo>
                <a:lnTo>
                  <a:pt x="116143" y="84523"/>
                </a:lnTo>
                <a:close/>
                <a:moveTo>
                  <a:pt x="127784" y="84523"/>
                </a:moveTo>
                <a:lnTo>
                  <a:pt x="127784" y="90632"/>
                </a:lnTo>
                <a:lnTo>
                  <a:pt x="127329" y="90906"/>
                </a:lnTo>
                <a:lnTo>
                  <a:pt x="122465" y="93733"/>
                </a:lnTo>
                <a:lnTo>
                  <a:pt x="122465" y="93733"/>
                </a:lnTo>
                <a:lnTo>
                  <a:pt x="127784" y="84523"/>
                </a:lnTo>
                <a:close/>
                <a:moveTo>
                  <a:pt x="139396" y="84523"/>
                </a:moveTo>
                <a:lnTo>
                  <a:pt x="139396" y="90632"/>
                </a:lnTo>
                <a:lnTo>
                  <a:pt x="138940" y="90906"/>
                </a:lnTo>
                <a:lnTo>
                  <a:pt x="134076" y="93733"/>
                </a:lnTo>
                <a:lnTo>
                  <a:pt x="134076" y="93733"/>
                </a:lnTo>
                <a:lnTo>
                  <a:pt x="139396" y="84523"/>
                </a:lnTo>
                <a:close/>
                <a:moveTo>
                  <a:pt x="151037" y="84523"/>
                </a:moveTo>
                <a:lnTo>
                  <a:pt x="151037" y="90632"/>
                </a:lnTo>
                <a:lnTo>
                  <a:pt x="150581" y="90906"/>
                </a:lnTo>
                <a:lnTo>
                  <a:pt x="145718" y="93733"/>
                </a:lnTo>
                <a:lnTo>
                  <a:pt x="145718" y="93733"/>
                </a:lnTo>
                <a:lnTo>
                  <a:pt x="151037" y="84523"/>
                </a:lnTo>
                <a:close/>
                <a:moveTo>
                  <a:pt x="162648" y="84523"/>
                </a:moveTo>
                <a:lnTo>
                  <a:pt x="162648" y="90632"/>
                </a:lnTo>
                <a:lnTo>
                  <a:pt x="162192" y="90906"/>
                </a:lnTo>
                <a:lnTo>
                  <a:pt x="157329" y="93733"/>
                </a:lnTo>
                <a:lnTo>
                  <a:pt x="157329" y="93733"/>
                </a:lnTo>
                <a:lnTo>
                  <a:pt x="162648" y="84523"/>
                </a:lnTo>
                <a:close/>
                <a:moveTo>
                  <a:pt x="174290" y="84523"/>
                </a:moveTo>
                <a:lnTo>
                  <a:pt x="174290" y="90632"/>
                </a:lnTo>
                <a:lnTo>
                  <a:pt x="173834" y="90906"/>
                </a:lnTo>
                <a:lnTo>
                  <a:pt x="168971" y="93733"/>
                </a:lnTo>
                <a:lnTo>
                  <a:pt x="168971" y="93733"/>
                </a:lnTo>
                <a:lnTo>
                  <a:pt x="174290" y="84523"/>
                </a:lnTo>
                <a:close/>
                <a:moveTo>
                  <a:pt x="185871" y="84523"/>
                </a:moveTo>
                <a:lnTo>
                  <a:pt x="185871" y="90632"/>
                </a:lnTo>
                <a:lnTo>
                  <a:pt x="185415" y="90906"/>
                </a:lnTo>
                <a:lnTo>
                  <a:pt x="180551" y="93733"/>
                </a:lnTo>
                <a:lnTo>
                  <a:pt x="180551" y="93733"/>
                </a:lnTo>
                <a:lnTo>
                  <a:pt x="185871" y="84523"/>
                </a:lnTo>
                <a:close/>
                <a:moveTo>
                  <a:pt x="197482" y="84523"/>
                </a:moveTo>
                <a:lnTo>
                  <a:pt x="197482" y="90632"/>
                </a:lnTo>
                <a:lnTo>
                  <a:pt x="197512" y="90632"/>
                </a:lnTo>
                <a:lnTo>
                  <a:pt x="197026" y="90906"/>
                </a:lnTo>
                <a:lnTo>
                  <a:pt x="192163" y="93733"/>
                </a:lnTo>
                <a:lnTo>
                  <a:pt x="192163" y="93733"/>
                </a:lnTo>
                <a:lnTo>
                  <a:pt x="197482" y="84523"/>
                </a:lnTo>
                <a:close/>
                <a:moveTo>
                  <a:pt x="209123" y="84523"/>
                </a:moveTo>
                <a:lnTo>
                  <a:pt x="209123" y="90632"/>
                </a:lnTo>
                <a:lnTo>
                  <a:pt x="208667" y="90906"/>
                </a:lnTo>
                <a:lnTo>
                  <a:pt x="203804" y="93733"/>
                </a:lnTo>
                <a:lnTo>
                  <a:pt x="203804" y="93733"/>
                </a:lnTo>
                <a:lnTo>
                  <a:pt x="209123" y="84523"/>
                </a:lnTo>
                <a:close/>
                <a:moveTo>
                  <a:pt x="220765" y="84523"/>
                </a:moveTo>
                <a:lnTo>
                  <a:pt x="220765" y="90632"/>
                </a:lnTo>
                <a:lnTo>
                  <a:pt x="220309" y="90906"/>
                </a:lnTo>
                <a:lnTo>
                  <a:pt x="215446" y="93733"/>
                </a:lnTo>
                <a:lnTo>
                  <a:pt x="215446" y="93733"/>
                </a:lnTo>
                <a:lnTo>
                  <a:pt x="220765" y="84523"/>
                </a:lnTo>
                <a:close/>
                <a:moveTo>
                  <a:pt x="243957" y="84523"/>
                </a:moveTo>
                <a:lnTo>
                  <a:pt x="243957" y="90632"/>
                </a:lnTo>
                <a:lnTo>
                  <a:pt x="243501" y="90906"/>
                </a:lnTo>
                <a:lnTo>
                  <a:pt x="238638" y="93733"/>
                </a:lnTo>
                <a:lnTo>
                  <a:pt x="238638" y="93733"/>
                </a:lnTo>
                <a:lnTo>
                  <a:pt x="243957" y="84523"/>
                </a:lnTo>
                <a:close/>
                <a:moveTo>
                  <a:pt x="255598" y="84523"/>
                </a:moveTo>
                <a:lnTo>
                  <a:pt x="255598" y="90632"/>
                </a:lnTo>
                <a:lnTo>
                  <a:pt x="255142" y="90906"/>
                </a:lnTo>
                <a:lnTo>
                  <a:pt x="250279" y="93733"/>
                </a:lnTo>
                <a:lnTo>
                  <a:pt x="250279" y="93733"/>
                </a:lnTo>
                <a:lnTo>
                  <a:pt x="255598" y="84523"/>
                </a:lnTo>
                <a:close/>
                <a:moveTo>
                  <a:pt x="11582" y="84492"/>
                </a:moveTo>
                <a:lnTo>
                  <a:pt x="11582" y="90632"/>
                </a:lnTo>
                <a:lnTo>
                  <a:pt x="11126" y="90906"/>
                </a:lnTo>
                <a:lnTo>
                  <a:pt x="6262" y="93733"/>
                </a:lnTo>
                <a:lnTo>
                  <a:pt x="11582" y="84492"/>
                </a:lnTo>
                <a:close/>
                <a:moveTo>
                  <a:pt x="23223" y="84523"/>
                </a:moveTo>
                <a:lnTo>
                  <a:pt x="23223" y="90632"/>
                </a:lnTo>
                <a:lnTo>
                  <a:pt x="22767" y="90906"/>
                </a:lnTo>
                <a:lnTo>
                  <a:pt x="17904" y="93733"/>
                </a:lnTo>
                <a:lnTo>
                  <a:pt x="23223" y="84523"/>
                </a:lnTo>
                <a:close/>
                <a:moveTo>
                  <a:pt x="23497" y="84492"/>
                </a:moveTo>
                <a:lnTo>
                  <a:pt x="28816" y="93733"/>
                </a:lnTo>
                <a:lnTo>
                  <a:pt x="23953" y="90906"/>
                </a:lnTo>
                <a:lnTo>
                  <a:pt x="23497" y="90663"/>
                </a:lnTo>
                <a:lnTo>
                  <a:pt x="23497" y="84492"/>
                </a:lnTo>
                <a:close/>
                <a:moveTo>
                  <a:pt x="46446" y="84492"/>
                </a:moveTo>
                <a:lnTo>
                  <a:pt x="46446" y="90632"/>
                </a:lnTo>
                <a:lnTo>
                  <a:pt x="45990" y="90906"/>
                </a:lnTo>
                <a:lnTo>
                  <a:pt x="41126" y="93733"/>
                </a:lnTo>
                <a:lnTo>
                  <a:pt x="46446" y="84492"/>
                </a:lnTo>
                <a:close/>
                <a:moveTo>
                  <a:pt x="46689" y="84492"/>
                </a:moveTo>
                <a:lnTo>
                  <a:pt x="52008" y="93733"/>
                </a:lnTo>
                <a:lnTo>
                  <a:pt x="47145" y="90906"/>
                </a:lnTo>
                <a:lnTo>
                  <a:pt x="46689" y="90663"/>
                </a:lnTo>
                <a:lnTo>
                  <a:pt x="46689" y="84492"/>
                </a:lnTo>
                <a:close/>
                <a:moveTo>
                  <a:pt x="58057" y="84492"/>
                </a:moveTo>
                <a:lnTo>
                  <a:pt x="58057" y="90632"/>
                </a:lnTo>
                <a:lnTo>
                  <a:pt x="57601" y="90906"/>
                </a:lnTo>
                <a:lnTo>
                  <a:pt x="52737" y="93733"/>
                </a:lnTo>
                <a:lnTo>
                  <a:pt x="58057" y="84492"/>
                </a:lnTo>
                <a:close/>
                <a:moveTo>
                  <a:pt x="58330" y="84492"/>
                </a:moveTo>
                <a:lnTo>
                  <a:pt x="63650" y="93733"/>
                </a:lnTo>
                <a:lnTo>
                  <a:pt x="58786" y="90906"/>
                </a:lnTo>
                <a:lnTo>
                  <a:pt x="58330" y="90663"/>
                </a:lnTo>
                <a:lnTo>
                  <a:pt x="58330" y="84492"/>
                </a:lnTo>
                <a:close/>
                <a:moveTo>
                  <a:pt x="69698" y="84492"/>
                </a:moveTo>
                <a:lnTo>
                  <a:pt x="69698" y="90632"/>
                </a:lnTo>
                <a:lnTo>
                  <a:pt x="69182" y="90906"/>
                </a:lnTo>
                <a:lnTo>
                  <a:pt x="64379" y="93733"/>
                </a:lnTo>
                <a:lnTo>
                  <a:pt x="69698" y="84492"/>
                </a:lnTo>
                <a:close/>
                <a:moveTo>
                  <a:pt x="69941" y="84492"/>
                </a:moveTo>
                <a:lnTo>
                  <a:pt x="75261" y="93733"/>
                </a:lnTo>
                <a:lnTo>
                  <a:pt x="70397" y="90906"/>
                </a:lnTo>
                <a:lnTo>
                  <a:pt x="69941" y="90663"/>
                </a:lnTo>
                <a:lnTo>
                  <a:pt x="69941" y="84492"/>
                </a:lnTo>
                <a:close/>
                <a:moveTo>
                  <a:pt x="81309" y="84492"/>
                </a:moveTo>
                <a:lnTo>
                  <a:pt x="81309" y="90632"/>
                </a:lnTo>
                <a:lnTo>
                  <a:pt x="80853" y="90906"/>
                </a:lnTo>
                <a:lnTo>
                  <a:pt x="75990" y="93733"/>
                </a:lnTo>
                <a:lnTo>
                  <a:pt x="81309" y="84492"/>
                </a:lnTo>
                <a:close/>
                <a:moveTo>
                  <a:pt x="81583" y="84492"/>
                </a:moveTo>
                <a:lnTo>
                  <a:pt x="86902" y="93733"/>
                </a:lnTo>
                <a:lnTo>
                  <a:pt x="82039" y="90906"/>
                </a:lnTo>
                <a:lnTo>
                  <a:pt x="81583" y="90663"/>
                </a:lnTo>
                <a:lnTo>
                  <a:pt x="81583" y="84492"/>
                </a:lnTo>
                <a:close/>
                <a:moveTo>
                  <a:pt x="92951" y="84492"/>
                </a:moveTo>
                <a:lnTo>
                  <a:pt x="92951" y="90632"/>
                </a:lnTo>
                <a:lnTo>
                  <a:pt x="92495" y="90906"/>
                </a:lnTo>
                <a:lnTo>
                  <a:pt x="87632" y="93733"/>
                </a:lnTo>
                <a:lnTo>
                  <a:pt x="92951" y="84492"/>
                </a:lnTo>
                <a:close/>
                <a:moveTo>
                  <a:pt x="232376" y="84523"/>
                </a:moveTo>
                <a:lnTo>
                  <a:pt x="232376" y="90632"/>
                </a:lnTo>
                <a:lnTo>
                  <a:pt x="231920" y="90906"/>
                </a:lnTo>
                <a:lnTo>
                  <a:pt x="227057" y="93733"/>
                </a:lnTo>
                <a:lnTo>
                  <a:pt x="232376" y="84523"/>
                </a:lnTo>
                <a:close/>
                <a:moveTo>
                  <a:pt x="267210" y="84523"/>
                </a:moveTo>
                <a:lnTo>
                  <a:pt x="267210" y="90632"/>
                </a:lnTo>
                <a:lnTo>
                  <a:pt x="266754" y="90906"/>
                </a:lnTo>
                <a:lnTo>
                  <a:pt x="261890" y="93733"/>
                </a:lnTo>
                <a:lnTo>
                  <a:pt x="267210" y="84523"/>
                </a:lnTo>
                <a:close/>
                <a:moveTo>
                  <a:pt x="278851" y="84523"/>
                </a:moveTo>
                <a:lnTo>
                  <a:pt x="278851" y="90632"/>
                </a:lnTo>
                <a:lnTo>
                  <a:pt x="278395" y="90906"/>
                </a:lnTo>
                <a:lnTo>
                  <a:pt x="273532" y="93733"/>
                </a:lnTo>
                <a:lnTo>
                  <a:pt x="278851" y="84523"/>
                </a:lnTo>
                <a:close/>
                <a:moveTo>
                  <a:pt x="11703" y="90876"/>
                </a:moveTo>
                <a:lnTo>
                  <a:pt x="17023" y="93946"/>
                </a:lnTo>
                <a:lnTo>
                  <a:pt x="6384" y="93946"/>
                </a:lnTo>
                <a:lnTo>
                  <a:pt x="11703" y="90876"/>
                </a:lnTo>
                <a:close/>
                <a:moveTo>
                  <a:pt x="23345" y="90876"/>
                </a:moveTo>
                <a:lnTo>
                  <a:pt x="28664" y="93946"/>
                </a:lnTo>
                <a:lnTo>
                  <a:pt x="18026" y="93946"/>
                </a:lnTo>
                <a:lnTo>
                  <a:pt x="23345" y="90876"/>
                </a:lnTo>
                <a:close/>
                <a:moveTo>
                  <a:pt x="34956" y="90876"/>
                </a:moveTo>
                <a:lnTo>
                  <a:pt x="40275" y="93946"/>
                </a:lnTo>
                <a:lnTo>
                  <a:pt x="29637" y="93946"/>
                </a:lnTo>
                <a:lnTo>
                  <a:pt x="34956" y="90876"/>
                </a:lnTo>
                <a:close/>
                <a:moveTo>
                  <a:pt x="46598" y="90876"/>
                </a:moveTo>
                <a:lnTo>
                  <a:pt x="51886" y="93946"/>
                </a:lnTo>
                <a:lnTo>
                  <a:pt x="41248" y="93946"/>
                </a:lnTo>
                <a:lnTo>
                  <a:pt x="46598" y="90876"/>
                </a:lnTo>
                <a:close/>
                <a:moveTo>
                  <a:pt x="58209" y="90876"/>
                </a:moveTo>
                <a:lnTo>
                  <a:pt x="63528" y="93946"/>
                </a:lnTo>
                <a:lnTo>
                  <a:pt x="52889" y="93946"/>
                </a:lnTo>
                <a:lnTo>
                  <a:pt x="58209" y="90876"/>
                </a:lnTo>
                <a:close/>
                <a:moveTo>
                  <a:pt x="69850" y="90876"/>
                </a:moveTo>
                <a:lnTo>
                  <a:pt x="75169" y="93946"/>
                </a:lnTo>
                <a:lnTo>
                  <a:pt x="64531" y="93946"/>
                </a:lnTo>
                <a:lnTo>
                  <a:pt x="69850" y="90876"/>
                </a:lnTo>
                <a:close/>
                <a:moveTo>
                  <a:pt x="81431" y="90876"/>
                </a:moveTo>
                <a:lnTo>
                  <a:pt x="86750" y="93946"/>
                </a:lnTo>
                <a:lnTo>
                  <a:pt x="76112" y="93946"/>
                </a:lnTo>
                <a:lnTo>
                  <a:pt x="81431" y="90876"/>
                </a:lnTo>
                <a:close/>
                <a:moveTo>
                  <a:pt x="93042" y="90876"/>
                </a:moveTo>
                <a:lnTo>
                  <a:pt x="98361" y="93946"/>
                </a:lnTo>
                <a:lnTo>
                  <a:pt x="87723" y="93946"/>
                </a:lnTo>
                <a:lnTo>
                  <a:pt x="93042" y="90876"/>
                </a:lnTo>
                <a:close/>
                <a:moveTo>
                  <a:pt x="104684" y="90876"/>
                </a:moveTo>
                <a:lnTo>
                  <a:pt x="110003" y="93946"/>
                </a:lnTo>
                <a:lnTo>
                  <a:pt x="99364" y="93946"/>
                </a:lnTo>
                <a:lnTo>
                  <a:pt x="104684" y="90876"/>
                </a:lnTo>
                <a:close/>
                <a:moveTo>
                  <a:pt x="116295" y="90876"/>
                </a:moveTo>
                <a:lnTo>
                  <a:pt x="121614" y="93946"/>
                </a:lnTo>
                <a:lnTo>
                  <a:pt x="110976" y="93946"/>
                </a:lnTo>
                <a:lnTo>
                  <a:pt x="116295" y="90876"/>
                </a:lnTo>
                <a:close/>
                <a:moveTo>
                  <a:pt x="127936" y="90876"/>
                </a:moveTo>
                <a:lnTo>
                  <a:pt x="133256" y="93946"/>
                </a:lnTo>
                <a:lnTo>
                  <a:pt x="122617" y="93946"/>
                </a:lnTo>
                <a:lnTo>
                  <a:pt x="127936" y="90876"/>
                </a:lnTo>
                <a:close/>
                <a:moveTo>
                  <a:pt x="139548" y="90876"/>
                </a:moveTo>
                <a:lnTo>
                  <a:pt x="144867" y="93946"/>
                </a:lnTo>
                <a:lnTo>
                  <a:pt x="134228" y="93946"/>
                </a:lnTo>
                <a:lnTo>
                  <a:pt x="139548" y="90876"/>
                </a:lnTo>
                <a:close/>
                <a:moveTo>
                  <a:pt x="151159" y="90876"/>
                </a:moveTo>
                <a:lnTo>
                  <a:pt x="156478" y="93946"/>
                </a:lnTo>
                <a:lnTo>
                  <a:pt x="145840" y="93946"/>
                </a:lnTo>
                <a:lnTo>
                  <a:pt x="151159" y="90876"/>
                </a:lnTo>
                <a:close/>
                <a:moveTo>
                  <a:pt x="162770" y="90876"/>
                </a:moveTo>
                <a:lnTo>
                  <a:pt x="168089" y="93946"/>
                </a:lnTo>
                <a:lnTo>
                  <a:pt x="157451" y="93946"/>
                </a:lnTo>
                <a:lnTo>
                  <a:pt x="162770" y="90876"/>
                </a:lnTo>
                <a:close/>
                <a:moveTo>
                  <a:pt x="174411" y="90876"/>
                </a:moveTo>
                <a:lnTo>
                  <a:pt x="179731" y="93946"/>
                </a:lnTo>
                <a:lnTo>
                  <a:pt x="169092" y="93946"/>
                </a:lnTo>
                <a:lnTo>
                  <a:pt x="174411" y="90876"/>
                </a:lnTo>
                <a:close/>
                <a:moveTo>
                  <a:pt x="186023" y="90876"/>
                </a:moveTo>
                <a:lnTo>
                  <a:pt x="191342" y="93946"/>
                </a:lnTo>
                <a:lnTo>
                  <a:pt x="180703" y="93946"/>
                </a:lnTo>
                <a:lnTo>
                  <a:pt x="186023" y="90876"/>
                </a:lnTo>
                <a:close/>
                <a:moveTo>
                  <a:pt x="197634" y="90876"/>
                </a:moveTo>
                <a:lnTo>
                  <a:pt x="202953" y="93946"/>
                </a:lnTo>
                <a:lnTo>
                  <a:pt x="192345" y="93946"/>
                </a:lnTo>
                <a:lnTo>
                  <a:pt x="197634" y="90876"/>
                </a:lnTo>
                <a:close/>
                <a:moveTo>
                  <a:pt x="209275" y="90876"/>
                </a:moveTo>
                <a:lnTo>
                  <a:pt x="214595" y="93946"/>
                </a:lnTo>
                <a:lnTo>
                  <a:pt x="203956" y="93946"/>
                </a:lnTo>
                <a:lnTo>
                  <a:pt x="209275" y="90876"/>
                </a:lnTo>
                <a:close/>
                <a:moveTo>
                  <a:pt x="220856" y="90876"/>
                </a:moveTo>
                <a:lnTo>
                  <a:pt x="226175" y="93946"/>
                </a:lnTo>
                <a:lnTo>
                  <a:pt x="215537" y="93946"/>
                </a:lnTo>
                <a:lnTo>
                  <a:pt x="220856" y="90876"/>
                </a:lnTo>
                <a:close/>
                <a:moveTo>
                  <a:pt x="232498" y="90876"/>
                </a:moveTo>
                <a:lnTo>
                  <a:pt x="237817" y="93946"/>
                </a:lnTo>
                <a:lnTo>
                  <a:pt x="227178" y="93946"/>
                </a:lnTo>
                <a:lnTo>
                  <a:pt x="232498" y="90876"/>
                </a:lnTo>
                <a:close/>
                <a:moveTo>
                  <a:pt x="244109" y="90876"/>
                </a:moveTo>
                <a:lnTo>
                  <a:pt x="249428" y="93946"/>
                </a:lnTo>
                <a:lnTo>
                  <a:pt x="238790" y="93946"/>
                </a:lnTo>
                <a:lnTo>
                  <a:pt x="244109" y="90876"/>
                </a:lnTo>
                <a:close/>
                <a:moveTo>
                  <a:pt x="255750" y="90876"/>
                </a:moveTo>
                <a:lnTo>
                  <a:pt x="261070" y="93946"/>
                </a:lnTo>
                <a:lnTo>
                  <a:pt x="250431" y="93946"/>
                </a:lnTo>
                <a:lnTo>
                  <a:pt x="255750" y="90876"/>
                </a:lnTo>
                <a:close/>
                <a:moveTo>
                  <a:pt x="267362" y="90876"/>
                </a:moveTo>
                <a:lnTo>
                  <a:pt x="272681" y="93946"/>
                </a:lnTo>
                <a:lnTo>
                  <a:pt x="262042" y="93946"/>
                </a:lnTo>
                <a:lnTo>
                  <a:pt x="267362" y="90876"/>
                </a:lnTo>
                <a:close/>
                <a:moveTo>
                  <a:pt x="279003" y="90876"/>
                </a:moveTo>
                <a:lnTo>
                  <a:pt x="284322" y="93946"/>
                </a:lnTo>
                <a:lnTo>
                  <a:pt x="273684" y="93946"/>
                </a:lnTo>
                <a:lnTo>
                  <a:pt x="279003" y="90876"/>
                </a:lnTo>
                <a:close/>
                <a:moveTo>
                  <a:pt x="17023" y="94219"/>
                </a:moveTo>
                <a:lnTo>
                  <a:pt x="11703" y="97289"/>
                </a:lnTo>
                <a:lnTo>
                  <a:pt x="6384" y="94219"/>
                </a:lnTo>
                <a:close/>
                <a:moveTo>
                  <a:pt x="28664" y="94219"/>
                </a:moveTo>
                <a:lnTo>
                  <a:pt x="23345" y="97289"/>
                </a:lnTo>
                <a:lnTo>
                  <a:pt x="18026" y="94219"/>
                </a:lnTo>
                <a:close/>
                <a:moveTo>
                  <a:pt x="40275" y="94219"/>
                </a:moveTo>
                <a:lnTo>
                  <a:pt x="34956" y="97289"/>
                </a:lnTo>
                <a:lnTo>
                  <a:pt x="29637" y="94219"/>
                </a:lnTo>
                <a:close/>
                <a:moveTo>
                  <a:pt x="51886" y="94219"/>
                </a:moveTo>
                <a:lnTo>
                  <a:pt x="46567" y="97289"/>
                </a:lnTo>
                <a:lnTo>
                  <a:pt x="41248" y="94219"/>
                </a:lnTo>
                <a:close/>
                <a:moveTo>
                  <a:pt x="63528" y="94219"/>
                </a:moveTo>
                <a:lnTo>
                  <a:pt x="58209" y="97289"/>
                </a:lnTo>
                <a:lnTo>
                  <a:pt x="52889" y="94219"/>
                </a:lnTo>
                <a:close/>
                <a:moveTo>
                  <a:pt x="75109" y="94219"/>
                </a:moveTo>
                <a:lnTo>
                  <a:pt x="69789" y="97289"/>
                </a:lnTo>
                <a:lnTo>
                  <a:pt x="64470" y="94219"/>
                </a:lnTo>
                <a:close/>
                <a:moveTo>
                  <a:pt x="86750" y="94219"/>
                </a:moveTo>
                <a:lnTo>
                  <a:pt x="81431" y="97289"/>
                </a:lnTo>
                <a:lnTo>
                  <a:pt x="76112" y="94219"/>
                </a:lnTo>
                <a:close/>
                <a:moveTo>
                  <a:pt x="98361" y="94219"/>
                </a:moveTo>
                <a:lnTo>
                  <a:pt x="93042" y="97289"/>
                </a:lnTo>
                <a:lnTo>
                  <a:pt x="87723" y="94219"/>
                </a:lnTo>
                <a:close/>
                <a:moveTo>
                  <a:pt x="110003" y="94219"/>
                </a:moveTo>
                <a:lnTo>
                  <a:pt x="104684" y="97289"/>
                </a:lnTo>
                <a:lnTo>
                  <a:pt x="99364" y="94219"/>
                </a:lnTo>
                <a:close/>
                <a:moveTo>
                  <a:pt x="121614" y="94219"/>
                </a:moveTo>
                <a:lnTo>
                  <a:pt x="116295" y="97289"/>
                </a:lnTo>
                <a:lnTo>
                  <a:pt x="110976" y="94219"/>
                </a:lnTo>
                <a:close/>
                <a:moveTo>
                  <a:pt x="133256" y="94219"/>
                </a:moveTo>
                <a:lnTo>
                  <a:pt x="127936" y="97289"/>
                </a:lnTo>
                <a:lnTo>
                  <a:pt x="122617" y="94219"/>
                </a:lnTo>
                <a:close/>
                <a:moveTo>
                  <a:pt x="144867" y="94219"/>
                </a:moveTo>
                <a:lnTo>
                  <a:pt x="139548" y="97289"/>
                </a:lnTo>
                <a:lnTo>
                  <a:pt x="134228" y="94219"/>
                </a:lnTo>
                <a:close/>
                <a:moveTo>
                  <a:pt x="156478" y="94219"/>
                </a:moveTo>
                <a:lnTo>
                  <a:pt x="151159" y="97289"/>
                </a:lnTo>
                <a:lnTo>
                  <a:pt x="145840" y="94219"/>
                </a:lnTo>
                <a:close/>
                <a:moveTo>
                  <a:pt x="168089" y="94219"/>
                </a:moveTo>
                <a:lnTo>
                  <a:pt x="162770" y="97289"/>
                </a:lnTo>
                <a:lnTo>
                  <a:pt x="157451" y="94219"/>
                </a:lnTo>
                <a:close/>
                <a:moveTo>
                  <a:pt x="179731" y="94219"/>
                </a:moveTo>
                <a:lnTo>
                  <a:pt x="174411" y="97289"/>
                </a:lnTo>
                <a:lnTo>
                  <a:pt x="169092" y="94219"/>
                </a:lnTo>
                <a:close/>
                <a:moveTo>
                  <a:pt x="191342" y="94219"/>
                </a:moveTo>
                <a:lnTo>
                  <a:pt x="186023" y="97289"/>
                </a:lnTo>
                <a:lnTo>
                  <a:pt x="180703" y="94219"/>
                </a:lnTo>
                <a:close/>
                <a:moveTo>
                  <a:pt x="202953" y="94219"/>
                </a:moveTo>
                <a:lnTo>
                  <a:pt x="197634" y="97289"/>
                </a:lnTo>
                <a:lnTo>
                  <a:pt x="192315" y="94219"/>
                </a:lnTo>
                <a:close/>
                <a:moveTo>
                  <a:pt x="214564" y="94219"/>
                </a:moveTo>
                <a:lnTo>
                  <a:pt x="209245" y="97289"/>
                </a:lnTo>
                <a:lnTo>
                  <a:pt x="203926" y="94219"/>
                </a:lnTo>
                <a:close/>
                <a:moveTo>
                  <a:pt x="226175" y="94219"/>
                </a:moveTo>
                <a:lnTo>
                  <a:pt x="220856" y="97289"/>
                </a:lnTo>
                <a:lnTo>
                  <a:pt x="215537" y="94219"/>
                </a:lnTo>
                <a:close/>
                <a:moveTo>
                  <a:pt x="237817" y="94219"/>
                </a:moveTo>
                <a:lnTo>
                  <a:pt x="232498" y="97289"/>
                </a:lnTo>
                <a:lnTo>
                  <a:pt x="227178" y="94219"/>
                </a:lnTo>
                <a:close/>
                <a:moveTo>
                  <a:pt x="249428" y="94219"/>
                </a:moveTo>
                <a:lnTo>
                  <a:pt x="244109" y="97289"/>
                </a:lnTo>
                <a:lnTo>
                  <a:pt x="238790" y="94219"/>
                </a:lnTo>
                <a:close/>
                <a:moveTo>
                  <a:pt x="261070" y="94219"/>
                </a:moveTo>
                <a:lnTo>
                  <a:pt x="255750" y="97289"/>
                </a:lnTo>
                <a:lnTo>
                  <a:pt x="250431" y="94219"/>
                </a:lnTo>
                <a:close/>
                <a:moveTo>
                  <a:pt x="272681" y="94219"/>
                </a:moveTo>
                <a:lnTo>
                  <a:pt x="267362" y="97289"/>
                </a:lnTo>
                <a:lnTo>
                  <a:pt x="262042" y="94219"/>
                </a:lnTo>
                <a:close/>
                <a:moveTo>
                  <a:pt x="284292" y="94219"/>
                </a:moveTo>
                <a:lnTo>
                  <a:pt x="278973" y="97289"/>
                </a:lnTo>
                <a:lnTo>
                  <a:pt x="273653" y="94219"/>
                </a:lnTo>
                <a:close/>
                <a:moveTo>
                  <a:pt x="17174" y="94462"/>
                </a:moveTo>
                <a:lnTo>
                  <a:pt x="11855" y="103642"/>
                </a:lnTo>
                <a:lnTo>
                  <a:pt x="11855" y="97532"/>
                </a:lnTo>
                <a:lnTo>
                  <a:pt x="17174" y="94462"/>
                </a:lnTo>
                <a:close/>
                <a:moveTo>
                  <a:pt x="28816" y="94462"/>
                </a:moveTo>
                <a:lnTo>
                  <a:pt x="23497" y="103642"/>
                </a:lnTo>
                <a:lnTo>
                  <a:pt x="23497" y="97532"/>
                </a:lnTo>
                <a:lnTo>
                  <a:pt x="28816" y="94462"/>
                </a:lnTo>
                <a:close/>
                <a:moveTo>
                  <a:pt x="40427" y="94462"/>
                </a:moveTo>
                <a:lnTo>
                  <a:pt x="35108" y="103642"/>
                </a:lnTo>
                <a:lnTo>
                  <a:pt x="35108" y="97532"/>
                </a:lnTo>
                <a:lnTo>
                  <a:pt x="40427" y="94462"/>
                </a:lnTo>
                <a:close/>
                <a:moveTo>
                  <a:pt x="52008" y="94462"/>
                </a:moveTo>
                <a:lnTo>
                  <a:pt x="46689" y="103642"/>
                </a:lnTo>
                <a:lnTo>
                  <a:pt x="46689" y="97532"/>
                </a:lnTo>
                <a:lnTo>
                  <a:pt x="52008" y="94462"/>
                </a:lnTo>
                <a:close/>
                <a:moveTo>
                  <a:pt x="63650" y="94462"/>
                </a:moveTo>
                <a:lnTo>
                  <a:pt x="58330" y="103642"/>
                </a:lnTo>
                <a:lnTo>
                  <a:pt x="58330" y="97532"/>
                </a:lnTo>
                <a:lnTo>
                  <a:pt x="63650" y="94462"/>
                </a:lnTo>
                <a:close/>
                <a:moveTo>
                  <a:pt x="75261" y="94462"/>
                </a:moveTo>
                <a:lnTo>
                  <a:pt x="69941" y="103642"/>
                </a:lnTo>
                <a:lnTo>
                  <a:pt x="69941" y="97532"/>
                </a:lnTo>
                <a:lnTo>
                  <a:pt x="75261" y="94462"/>
                </a:lnTo>
                <a:close/>
                <a:moveTo>
                  <a:pt x="86902" y="94462"/>
                </a:moveTo>
                <a:lnTo>
                  <a:pt x="81583" y="103642"/>
                </a:lnTo>
                <a:lnTo>
                  <a:pt x="81583" y="97532"/>
                </a:lnTo>
                <a:lnTo>
                  <a:pt x="86902" y="94462"/>
                </a:lnTo>
                <a:close/>
                <a:moveTo>
                  <a:pt x="98513" y="94462"/>
                </a:moveTo>
                <a:lnTo>
                  <a:pt x="93194" y="103642"/>
                </a:lnTo>
                <a:lnTo>
                  <a:pt x="93194" y="97532"/>
                </a:lnTo>
                <a:lnTo>
                  <a:pt x="98513" y="94462"/>
                </a:lnTo>
                <a:close/>
                <a:moveTo>
                  <a:pt x="110155" y="94401"/>
                </a:moveTo>
                <a:lnTo>
                  <a:pt x="104836" y="103642"/>
                </a:lnTo>
                <a:lnTo>
                  <a:pt x="104836" y="97502"/>
                </a:lnTo>
                <a:lnTo>
                  <a:pt x="110155" y="94401"/>
                </a:lnTo>
                <a:close/>
                <a:moveTo>
                  <a:pt x="121736" y="94401"/>
                </a:moveTo>
                <a:lnTo>
                  <a:pt x="116416" y="103642"/>
                </a:lnTo>
                <a:lnTo>
                  <a:pt x="116416" y="97502"/>
                </a:lnTo>
                <a:lnTo>
                  <a:pt x="121736" y="94401"/>
                </a:lnTo>
                <a:close/>
                <a:moveTo>
                  <a:pt x="133377" y="94401"/>
                </a:moveTo>
                <a:lnTo>
                  <a:pt x="128058" y="103642"/>
                </a:lnTo>
                <a:lnTo>
                  <a:pt x="128058" y="97502"/>
                </a:lnTo>
                <a:lnTo>
                  <a:pt x="133377" y="94401"/>
                </a:lnTo>
                <a:close/>
                <a:moveTo>
                  <a:pt x="144988" y="94401"/>
                </a:moveTo>
                <a:lnTo>
                  <a:pt x="139669" y="103642"/>
                </a:lnTo>
                <a:lnTo>
                  <a:pt x="139669" y="97502"/>
                </a:lnTo>
                <a:lnTo>
                  <a:pt x="144988" y="94401"/>
                </a:lnTo>
                <a:close/>
                <a:moveTo>
                  <a:pt x="156630" y="94401"/>
                </a:moveTo>
                <a:lnTo>
                  <a:pt x="151311" y="103642"/>
                </a:lnTo>
                <a:lnTo>
                  <a:pt x="151311" y="97502"/>
                </a:lnTo>
                <a:lnTo>
                  <a:pt x="156630" y="94401"/>
                </a:lnTo>
                <a:close/>
                <a:moveTo>
                  <a:pt x="168241" y="94401"/>
                </a:moveTo>
                <a:lnTo>
                  <a:pt x="162922" y="103642"/>
                </a:lnTo>
                <a:lnTo>
                  <a:pt x="162922" y="97502"/>
                </a:lnTo>
                <a:lnTo>
                  <a:pt x="168241" y="94401"/>
                </a:lnTo>
                <a:close/>
                <a:moveTo>
                  <a:pt x="179822" y="94401"/>
                </a:moveTo>
                <a:lnTo>
                  <a:pt x="174503" y="103642"/>
                </a:lnTo>
                <a:lnTo>
                  <a:pt x="174503" y="97502"/>
                </a:lnTo>
                <a:lnTo>
                  <a:pt x="179822" y="94401"/>
                </a:lnTo>
                <a:close/>
                <a:moveTo>
                  <a:pt x="191463" y="94462"/>
                </a:moveTo>
                <a:lnTo>
                  <a:pt x="186144" y="103642"/>
                </a:lnTo>
                <a:lnTo>
                  <a:pt x="186144" y="97532"/>
                </a:lnTo>
                <a:lnTo>
                  <a:pt x="191463" y="94462"/>
                </a:lnTo>
                <a:close/>
                <a:moveTo>
                  <a:pt x="203075" y="94462"/>
                </a:moveTo>
                <a:lnTo>
                  <a:pt x="197755" y="103642"/>
                </a:lnTo>
                <a:lnTo>
                  <a:pt x="197755" y="97532"/>
                </a:lnTo>
                <a:lnTo>
                  <a:pt x="203075" y="94462"/>
                </a:lnTo>
                <a:close/>
                <a:moveTo>
                  <a:pt x="214716" y="94462"/>
                </a:moveTo>
                <a:lnTo>
                  <a:pt x="209397" y="103642"/>
                </a:lnTo>
                <a:lnTo>
                  <a:pt x="209397" y="97532"/>
                </a:lnTo>
                <a:lnTo>
                  <a:pt x="214716" y="94462"/>
                </a:lnTo>
                <a:close/>
                <a:moveTo>
                  <a:pt x="226327" y="94462"/>
                </a:moveTo>
                <a:lnTo>
                  <a:pt x="221008" y="103642"/>
                </a:lnTo>
                <a:lnTo>
                  <a:pt x="221008" y="97532"/>
                </a:lnTo>
                <a:lnTo>
                  <a:pt x="226327" y="94462"/>
                </a:lnTo>
                <a:close/>
                <a:moveTo>
                  <a:pt x="237969" y="94462"/>
                </a:moveTo>
                <a:lnTo>
                  <a:pt x="232650" y="103642"/>
                </a:lnTo>
                <a:lnTo>
                  <a:pt x="232650" y="97532"/>
                </a:lnTo>
                <a:lnTo>
                  <a:pt x="237969" y="94462"/>
                </a:lnTo>
                <a:close/>
                <a:moveTo>
                  <a:pt x="249550" y="94462"/>
                </a:moveTo>
                <a:lnTo>
                  <a:pt x="244230" y="103642"/>
                </a:lnTo>
                <a:lnTo>
                  <a:pt x="244230" y="97532"/>
                </a:lnTo>
                <a:lnTo>
                  <a:pt x="249550" y="94462"/>
                </a:lnTo>
                <a:close/>
                <a:moveTo>
                  <a:pt x="261191" y="94462"/>
                </a:moveTo>
                <a:lnTo>
                  <a:pt x="255872" y="103642"/>
                </a:lnTo>
                <a:lnTo>
                  <a:pt x="255872" y="97532"/>
                </a:lnTo>
                <a:lnTo>
                  <a:pt x="261191" y="94462"/>
                </a:lnTo>
                <a:close/>
                <a:moveTo>
                  <a:pt x="272802" y="94462"/>
                </a:moveTo>
                <a:lnTo>
                  <a:pt x="267483" y="103642"/>
                </a:lnTo>
                <a:lnTo>
                  <a:pt x="267483" y="97532"/>
                </a:lnTo>
                <a:lnTo>
                  <a:pt x="272802" y="94462"/>
                </a:lnTo>
                <a:close/>
                <a:moveTo>
                  <a:pt x="284444" y="94462"/>
                </a:moveTo>
                <a:lnTo>
                  <a:pt x="279125" y="103642"/>
                </a:lnTo>
                <a:lnTo>
                  <a:pt x="279125" y="97532"/>
                </a:lnTo>
                <a:lnTo>
                  <a:pt x="284444" y="94462"/>
                </a:lnTo>
                <a:close/>
                <a:moveTo>
                  <a:pt x="6262" y="94493"/>
                </a:moveTo>
                <a:lnTo>
                  <a:pt x="11582" y="97532"/>
                </a:lnTo>
                <a:lnTo>
                  <a:pt x="11582" y="103672"/>
                </a:lnTo>
                <a:lnTo>
                  <a:pt x="6262" y="94493"/>
                </a:lnTo>
                <a:close/>
                <a:moveTo>
                  <a:pt x="17904" y="94493"/>
                </a:moveTo>
                <a:lnTo>
                  <a:pt x="23223" y="97532"/>
                </a:lnTo>
                <a:lnTo>
                  <a:pt x="23223" y="103672"/>
                </a:lnTo>
                <a:lnTo>
                  <a:pt x="17904" y="94493"/>
                </a:lnTo>
                <a:close/>
                <a:moveTo>
                  <a:pt x="29515" y="94493"/>
                </a:moveTo>
                <a:lnTo>
                  <a:pt x="34834" y="97532"/>
                </a:lnTo>
                <a:lnTo>
                  <a:pt x="34834" y="103672"/>
                </a:lnTo>
                <a:lnTo>
                  <a:pt x="29515" y="94493"/>
                </a:lnTo>
                <a:close/>
                <a:moveTo>
                  <a:pt x="41126" y="94493"/>
                </a:moveTo>
                <a:lnTo>
                  <a:pt x="46446" y="97532"/>
                </a:lnTo>
                <a:lnTo>
                  <a:pt x="46446" y="103672"/>
                </a:lnTo>
                <a:lnTo>
                  <a:pt x="41126" y="94493"/>
                </a:lnTo>
                <a:close/>
                <a:moveTo>
                  <a:pt x="52737" y="94493"/>
                </a:moveTo>
                <a:lnTo>
                  <a:pt x="58057" y="97532"/>
                </a:lnTo>
                <a:lnTo>
                  <a:pt x="58057" y="103672"/>
                </a:lnTo>
                <a:lnTo>
                  <a:pt x="52737" y="94493"/>
                </a:lnTo>
                <a:close/>
                <a:moveTo>
                  <a:pt x="64379" y="94493"/>
                </a:moveTo>
                <a:lnTo>
                  <a:pt x="69698" y="97532"/>
                </a:lnTo>
                <a:lnTo>
                  <a:pt x="69698" y="103672"/>
                </a:lnTo>
                <a:lnTo>
                  <a:pt x="64379" y="94493"/>
                </a:lnTo>
                <a:close/>
                <a:moveTo>
                  <a:pt x="75990" y="94493"/>
                </a:moveTo>
                <a:lnTo>
                  <a:pt x="81309" y="97532"/>
                </a:lnTo>
                <a:lnTo>
                  <a:pt x="81309" y="103672"/>
                </a:lnTo>
                <a:lnTo>
                  <a:pt x="75990" y="94493"/>
                </a:lnTo>
                <a:close/>
                <a:moveTo>
                  <a:pt x="87632" y="94493"/>
                </a:moveTo>
                <a:lnTo>
                  <a:pt x="92951" y="97532"/>
                </a:lnTo>
                <a:lnTo>
                  <a:pt x="92951" y="103672"/>
                </a:lnTo>
                <a:lnTo>
                  <a:pt x="87632" y="94493"/>
                </a:lnTo>
                <a:close/>
                <a:moveTo>
                  <a:pt x="99243" y="94493"/>
                </a:moveTo>
                <a:lnTo>
                  <a:pt x="104562" y="97532"/>
                </a:lnTo>
                <a:lnTo>
                  <a:pt x="104562" y="103672"/>
                </a:lnTo>
                <a:lnTo>
                  <a:pt x="99243" y="94493"/>
                </a:lnTo>
                <a:close/>
                <a:moveTo>
                  <a:pt x="110824" y="94493"/>
                </a:moveTo>
                <a:lnTo>
                  <a:pt x="116143" y="97532"/>
                </a:lnTo>
                <a:lnTo>
                  <a:pt x="116143" y="103672"/>
                </a:lnTo>
                <a:lnTo>
                  <a:pt x="110824" y="94493"/>
                </a:lnTo>
                <a:close/>
                <a:moveTo>
                  <a:pt x="122465" y="94493"/>
                </a:moveTo>
                <a:lnTo>
                  <a:pt x="127784" y="97532"/>
                </a:lnTo>
                <a:lnTo>
                  <a:pt x="127784" y="103672"/>
                </a:lnTo>
                <a:lnTo>
                  <a:pt x="122465" y="94493"/>
                </a:lnTo>
                <a:close/>
                <a:moveTo>
                  <a:pt x="134076" y="94493"/>
                </a:moveTo>
                <a:lnTo>
                  <a:pt x="139396" y="97532"/>
                </a:lnTo>
                <a:lnTo>
                  <a:pt x="139396" y="103672"/>
                </a:lnTo>
                <a:lnTo>
                  <a:pt x="134076" y="94493"/>
                </a:lnTo>
                <a:close/>
                <a:moveTo>
                  <a:pt x="145718" y="94493"/>
                </a:moveTo>
                <a:lnTo>
                  <a:pt x="151037" y="97532"/>
                </a:lnTo>
                <a:lnTo>
                  <a:pt x="151037" y="103672"/>
                </a:lnTo>
                <a:lnTo>
                  <a:pt x="145718" y="94493"/>
                </a:lnTo>
                <a:close/>
                <a:moveTo>
                  <a:pt x="157329" y="94493"/>
                </a:moveTo>
                <a:lnTo>
                  <a:pt x="162648" y="97532"/>
                </a:lnTo>
                <a:lnTo>
                  <a:pt x="162648" y="103672"/>
                </a:lnTo>
                <a:lnTo>
                  <a:pt x="157329" y="94493"/>
                </a:lnTo>
                <a:close/>
                <a:moveTo>
                  <a:pt x="168971" y="94493"/>
                </a:moveTo>
                <a:lnTo>
                  <a:pt x="174290" y="97532"/>
                </a:lnTo>
                <a:lnTo>
                  <a:pt x="174290" y="103672"/>
                </a:lnTo>
                <a:lnTo>
                  <a:pt x="168971" y="94493"/>
                </a:lnTo>
                <a:close/>
                <a:moveTo>
                  <a:pt x="180551" y="94432"/>
                </a:moveTo>
                <a:lnTo>
                  <a:pt x="185871" y="97532"/>
                </a:lnTo>
                <a:lnTo>
                  <a:pt x="185871" y="103672"/>
                </a:lnTo>
                <a:lnTo>
                  <a:pt x="180551" y="94432"/>
                </a:lnTo>
                <a:close/>
                <a:moveTo>
                  <a:pt x="192193" y="94432"/>
                </a:moveTo>
                <a:lnTo>
                  <a:pt x="197512" y="97532"/>
                </a:lnTo>
                <a:lnTo>
                  <a:pt x="197512" y="103672"/>
                </a:lnTo>
                <a:lnTo>
                  <a:pt x="192193" y="94432"/>
                </a:lnTo>
                <a:close/>
                <a:moveTo>
                  <a:pt x="203804" y="94432"/>
                </a:moveTo>
                <a:lnTo>
                  <a:pt x="209123" y="97532"/>
                </a:lnTo>
                <a:lnTo>
                  <a:pt x="209123" y="103672"/>
                </a:lnTo>
                <a:lnTo>
                  <a:pt x="203804" y="94432"/>
                </a:lnTo>
                <a:close/>
                <a:moveTo>
                  <a:pt x="215446" y="94432"/>
                </a:moveTo>
                <a:lnTo>
                  <a:pt x="220765" y="97532"/>
                </a:lnTo>
                <a:lnTo>
                  <a:pt x="220765" y="103672"/>
                </a:lnTo>
                <a:lnTo>
                  <a:pt x="215446" y="94432"/>
                </a:lnTo>
                <a:close/>
                <a:moveTo>
                  <a:pt x="227057" y="94432"/>
                </a:moveTo>
                <a:lnTo>
                  <a:pt x="232376" y="97532"/>
                </a:lnTo>
                <a:lnTo>
                  <a:pt x="232376" y="103672"/>
                </a:lnTo>
                <a:lnTo>
                  <a:pt x="227057" y="94432"/>
                </a:lnTo>
                <a:close/>
                <a:moveTo>
                  <a:pt x="238668" y="94432"/>
                </a:moveTo>
                <a:lnTo>
                  <a:pt x="243987" y="97532"/>
                </a:lnTo>
                <a:lnTo>
                  <a:pt x="243987" y="103672"/>
                </a:lnTo>
                <a:lnTo>
                  <a:pt x="238668" y="94432"/>
                </a:lnTo>
                <a:close/>
                <a:moveTo>
                  <a:pt x="250279" y="94432"/>
                </a:moveTo>
                <a:lnTo>
                  <a:pt x="255598" y="97532"/>
                </a:lnTo>
                <a:lnTo>
                  <a:pt x="255598" y="103672"/>
                </a:lnTo>
                <a:lnTo>
                  <a:pt x="250279" y="94432"/>
                </a:lnTo>
                <a:close/>
                <a:moveTo>
                  <a:pt x="261890" y="94432"/>
                </a:moveTo>
                <a:lnTo>
                  <a:pt x="267210" y="97532"/>
                </a:lnTo>
                <a:lnTo>
                  <a:pt x="267210" y="103672"/>
                </a:lnTo>
                <a:lnTo>
                  <a:pt x="261890" y="94432"/>
                </a:lnTo>
                <a:close/>
                <a:moveTo>
                  <a:pt x="273532" y="94432"/>
                </a:moveTo>
                <a:lnTo>
                  <a:pt x="278851" y="97532"/>
                </a:lnTo>
                <a:lnTo>
                  <a:pt x="278851" y="103672"/>
                </a:lnTo>
                <a:lnTo>
                  <a:pt x="273532" y="94432"/>
                </a:lnTo>
                <a:close/>
                <a:moveTo>
                  <a:pt x="75777" y="94553"/>
                </a:moveTo>
                <a:lnTo>
                  <a:pt x="81097" y="103763"/>
                </a:lnTo>
                <a:lnTo>
                  <a:pt x="81097" y="103763"/>
                </a:lnTo>
                <a:lnTo>
                  <a:pt x="78604" y="102304"/>
                </a:lnTo>
                <a:lnTo>
                  <a:pt x="75777" y="100724"/>
                </a:lnTo>
                <a:lnTo>
                  <a:pt x="75777" y="94553"/>
                </a:lnTo>
                <a:close/>
                <a:moveTo>
                  <a:pt x="87389" y="94553"/>
                </a:moveTo>
                <a:lnTo>
                  <a:pt x="92708" y="103763"/>
                </a:lnTo>
                <a:lnTo>
                  <a:pt x="92708" y="103763"/>
                </a:lnTo>
                <a:lnTo>
                  <a:pt x="90215" y="102365"/>
                </a:lnTo>
                <a:lnTo>
                  <a:pt x="87389" y="100724"/>
                </a:lnTo>
                <a:lnTo>
                  <a:pt x="87389" y="94553"/>
                </a:lnTo>
                <a:close/>
                <a:moveTo>
                  <a:pt x="99030" y="94553"/>
                </a:moveTo>
                <a:lnTo>
                  <a:pt x="104349" y="103763"/>
                </a:lnTo>
                <a:lnTo>
                  <a:pt x="104349" y="103763"/>
                </a:lnTo>
                <a:lnTo>
                  <a:pt x="101857" y="102304"/>
                </a:lnTo>
                <a:lnTo>
                  <a:pt x="99030" y="100724"/>
                </a:lnTo>
                <a:lnTo>
                  <a:pt x="99030" y="94553"/>
                </a:lnTo>
                <a:close/>
                <a:moveTo>
                  <a:pt x="122222" y="94553"/>
                </a:moveTo>
                <a:lnTo>
                  <a:pt x="127541" y="103763"/>
                </a:lnTo>
                <a:lnTo>
                  <a:pt x="127541" y="103763"/>
                </a:lnTo>
                <a:lnTo>
                  <a:pt x="125079" y="102365"/>
                </a:lnTo>
                <a:lnTo>
                  <a:pt x="122222" y="100724"/>
                </a:lnTo>
                <a:lnTo>
                  <a:pt x="122222" y="94553"/>
                </a:lnTo>
                <a:close/>
                <a:moveTo>
                  <a:pt x="261678" y="94553"/>
                </a:moveTo>
                <a:lnTo>
                  <a:pt x="266997" y="103763"/>
                </a:lnTo>
                <a:lnTo>
                  <a:pt x="264535" y="102365"/>
                </a:lnTo>
                <a:lnTo>
                  <a:pt x="261678" y="100724"/>
                </a:lnTo>
                <a:lnTo>
                  <a:pt x="261678" y="94553"/>
                </a:lnTo>
                <a:close/>
                <a:moveTo>
                  <a:pt x="17661" y="94553"/>
                </a:moveTo>
                <a:lnTo>
                  <a:pt x="22980" y="103763"/>
                </a:lnTo>
                <a:lnTo>
                  <a:pt x="20518" y="102304"/>
                </a:lnTo>
                <a:lnTo>
                  <a:pt x="17661" y="100724"/>
                </a:lnTo>
                <a:lnTo>
                  <a:pt x="17661" y="94553"/>
                </a:lnTo>
                <a:close/>
                <a:moveTo>
                  <a:pt x="29302" y="94553"/>
                </a:moveTo>
                <a:lnTo>
                  <a:pt x="34622" y="103763"/>
                </a:lnTo>
                <a:lnTo>
                  <a:pt x="32160" y="102304"/>
                </a:lnTo>
                <a:lnTo>
                  <a:pt x="29302" y="100724"/>
                </a:lnTo>
                <a:lnTo>
                  <a:pt x="29302" y="94553"/>
                </a:lnTo>
                <a:close/>
                <a:moveTo>
                  <a:pt x="40883" y="94553"/>
                </a:moveTo>
                <a:lnTo>
                  <a:pt x="46202" y="103763"/>
                </a:lnTo>
                <a:lnTo>
                  <a:pt x="43740" y="102304"/>
                </a:lnTo>
                <a:lnTo>
                  <a:pt x="40883" y="100724"/>
                </a:lnTo>
                <a:lnTo>
                  <a:pt x="40883" y="94553"/>
                </a:lnTo>
                <a:close/>
                <a:moveTo>
                  <a:pt x="52525" y="94553"/>
                </a:moveTo>
                <a:lnTo>
                  <a:pt x="57844" y="103763"/>
                </a:lnTo>
                <a:lnTo>
                  <a:pt x="55351" y="102304"/>
                </a:lnTo>
                <a:lnTo>
                  <a:pt x="52525" y="100724"/>
                </a:lnTo>
                <a:lnTo>
                  <a:pt x="52525" y="94553"/>
                </a:lnTo>
                <a:close/>
                <a:moveTo>
                  <a:pt x="64136" y="94553"/>
                </a:moveTo>
                <a:lnTo>
                  <a:pt x="69455" y="103763"/>
                </a:lnTo>
                <a:lnTo>
                  <a:pt x="66993" y="102304"/>
                </a:lnTo>
                <a:lnTo>
                  <a:pt x="64136" y="100724"/>
                </a:lnTo>
                <a:lnTo>
                  <a:pt x="64136" y="94553"/>
                </a:lnTo>
                <a:close/>
                <a:moveTo>
                  <a:pt x="110611" y="94553"/>
                </a:moveTo>
                <a:lnTo>
                  <a:pt x="115930" y="103763"/>
                </a:lnTo>
                <a:lnTo>
                  <a:pt x="113468" y="102365"/>
                </a:lnTo>
                <a:lnTo>
                  <a:pt x="110611" y="100724"/>
                </a:lnTo>
                <a:lnTo>
                  <a:pt x="110611" y="94553"/>
                </a:lnTo>
                <a:close/>
                <a:moveTo>
                  <a:pt x="133864" y="94553"/>
                </a:moveTo>
                <a:lnTo>
                  <a:pt x="139183" y="103763"/>
                </a:lnTo>
                <a:lnTo>
                  <a:pt x="136721" y="102365"/>
                </a:lnTo>
                <a:lnTo>
                  <a:pt x="133864" y="100724"/>
                </a:lnTo>
                <a:lnTo>
                  <a:pt x="133864" y="94553"/>
                </a:lnTo>
                <a:close/>
                <a:moveTo>
                  <a:pt x="145475" y="94553"/>
                </a:moveTo>
                <a:lnTo>
                  <a:pt x="150794" y="103763"/>
                </a:lnTo>
                <a:lnTo>
                  <a:pt x="148332" y="102365"/>
                </a:lnTo>
                <a:lnTo>
                  <a:pt x="145475" y="100724"/>
                </a:lnTo>
                <a:lnTo>
                  <a:pt x="145475" y="94553"/>
                </a:lnTo>
                <a:close/>
                <a:moveTo>
                  <a:pt x="157086" y="94553"/>
                </a:moveTo>
                <a:lnTo>
                  <a:pt x="162405" y="103763"/>
                </a:lnTo>
                <a:lnTo>
                  <a:pt x="159913" y="102365"/>
                </a:lnTo>
                <a:lnTo>
                  <a:pt x="157086" y="100724"/>
                </a:lnTo>
                <a:lnTo>
                  <a:pt x="157086" y="94553"/>
                </a:lnTo>
                <a:close/>
                <a:moveTo>
                  <a:pt x="168697" y="94553"/>
                </a:moveTo>
                <a:lnTo>
                  <a:pt x="174016" y="103763"/>
                </a:lnTo>
                <a:lnTo>
                  <a:pt x="171554" y="102365"/>
                </a:lnTo>
                <a:lnTo>
                  <a:pt x="168697" y="100724"/>
                </a:lnTo>
                <a:lnTo>
                  <a:pt x="168697" y="94553"/>
                </a:lnTo>
                <a:close/>
                <a:moveTo>
                  <a:pt x="180339" y="94553"/>
                </a:moveTo>
                <a:lnTo>
                  <a:pt x="185658" y="103763"/>
                </a:lnTo>
                <a:lnTo>
                  <a:pt x="183165" y="102365"/>
                </a:lnTo>
                <a:lnTo>
                  <a:pt x="180339" y="100724"/>
                </a:lnTo>
                <a:lnTo>
                  <a:pt x="180339" y="94553"/>
                </a:lnTo>
                <a:close/>
                <a:moveTo>
                  <a:pt x="191950" y="94553"/>
                </a:moveTo>
                <a:lnTo>
                  <a:pt x="197269" y="103763"/>
                </a:lnTo>
                <a:lnTo>
                  <a:pt x="194807" y="102365"/>
                </a:lnTo>
                <a:lnTo>
                  <a:pt x="191950" y="100724"/>
                </a:lnTo>
                <a:lnTo>
                  <a:pt x="191950" y="94553"/>
                </a:lnTo>
                <a:close/>
                <a:moveTo>
                  <a:pt x="203591" y="94553"/>
                </a:moveTo>
                <a:lnTo>
                  <a:pt x="208911" y="103763"/>
                </a:lnTo>
                <a:lnTo>
                  <a:pt x="206418" y="102365"/>
                </a:lnTo>
                <a:lnTo>
                  <a:pt x="203591" y="100724"/>
                </a:lnTo>
                <a:lnTo>
                  <a:pt x="203591" y="94553"/>
                </a:lnTo>
                <a:close/>
                <a:moveTo>
                  <a:pt x="215202" y="94553"/>
                </a:moveTo>
                <a:lnTo>
                  <a:pt x="220522" y="103763"/>
                </a:lnTo>
                <a:lnTo>
                  <a:pt x="218060" y="102365"/>
                </a:lnTo>
                <a:lnTo>
                  <a:pt x="215202" y="100724"/>
                </a:lnTo>
                <a:lnTo>
                  <a:pt x="215202" y="94553"/>
                </a:lnTo>
                <a:close/>
                <a:moveTo>
                  <a:pt x="226783" y="94553"/>
                </a:moveTo>
                <a:lnTo>
                  <a:pt x="232103" y="103763"/>
                </a:lnTo>
                <a:lnTo>
                  <a:pt x="229640" y="102365"/>
                </a:lnTo>
                <a:lnTo>
                  <a:pt x="226783" y="100724"/>
                </a:lnTo>
                <a:lnTo>
                  <a:pt x="226783" y="94553"/>
                </a:lnTo>
                <a:close/>
                <a:moveTo>
                  <a:pt x="238425" y="94553"/>
                </a:moveTo>
                <a:lnTo>
                  <a:pt x="243744" y="103763"/>
                </a:lnTo>
                <a:lnTo>
                  <a:pt x="241282" y="102365"/>
                </a:lnTo>
                <a:lnTo>
                  <a:pt x="238425" y="100724"/>
                </a:lnTo>
                <a:lnTo>
                  <a:pt x="238425" y="94553"/>
                </a:lnTo>
                <a:close/>
                <a:moveTo>
                  <a:pt x="250036" y="94553"/>
                </a:moveTo>
                <a:lnTo>
                  <a:pt x="255355" y="103763"/>
                </a:lnTo>
                <a:lnTo>
                  <a:pt x="252893" y="102365"/>
                </a:lnTo>
                <a:lnTo>
                  <a:pt x="250036" y="100724"/>
                </a:lnTo>
                <a:lnTo>
                  <a:pt x="250036" y="94553"/>
                </a:lnTo>
                <a:close/>
                <a:moveTo>
                  <a:pt x="273289" y="94553"/>
                </a:moveTo>
                <a:lnTo>
                  <a:pt x="278608" y="103763"/>
                </a:lnTo>
                <a:lnTo>
                  <a:pt x="276146" y="102365"/>
                </a:lnTo>
                <a:lnTo>
                  <a:pt x="273289" y="100724"/>
                </a:lnTo>
                <a:lnTo>
                  <a:pt x="273289" y="94553"/>
                </a:lnTo>
                <a:close/>
                <a:moveTo>
                  <a:pt x="29029" y="94553"/>
                </a:moveTo>
                <a:lnTo>
                  <a:pt x="29029" y="100724"/>
                </a:lnTo>
                <a:lnTo>
                  <a:pt x="26172" y="102365"/>
                </a:lnTo>
                <a:lnTo>
                  <a:pt x="23710" y="103794"/>
                </a:lnTo>
                <a:lnTo>
                  <a:pt x="23710" y="103794"/>
                </a:lnTo>
                <a:lnTo>
                  <a:pt x="29029" y="94553"/>
                </a:lnTo>
                <a:close/>
                <a:moveTo>
                  <a:pt x="40610" y="94553"/>
                </a:moveTo>
                <a:lnTo>
                  <a:pt x="40610" y="100724"/>
                </a:lnTo>
                <a:lnTo>
                  <a:pt x="37783" y="102365"/>
                </a:lnTo>
                <a:lnTo>
                  <a:pt x="35290" y="103794"/>
                </a:lnTo>
                <a:lnTo>
                  <a:pt x="35290" y="103794"/>
                </a:lnTo>
                <a:lnTo>
                  <a:pt x="40610" y="94553"/>
                </a:lnTo>
                <a:close/>
                <a:moveTo>
                  <a:pt x="75504" y="94553"/>
                </a:moveTo>
                <a:lnTo>
                  <a:pt x="75504" y="100724"/>
                </a:lnTo>
                <a:lnTo>
                  <a:pt x="72647" y="102365"/>
                </a:lnTo>
                <a:lnTo>
                  <a:pt x="70185" y="103794"/>
                </a:lnTo>
                <a:lnTo>
                  <a:pt x="70185" y="103794"/>
                </a:lnTo>
                <a:lnTo>
                  <a:pt x="75504" y="94553"/>
                </a:lnTo>
                <a:close/>
                <a:moveTo>
                  <a:pt x="87115" y="94553"/>
                </a:moveTo>
                <a:lnTo>
                  <a:pt x="87115" y="100724"/>
                </a:lnTo>
                <a:lnTo>
                  <a:pt x="84288" y="102365"/>
                </a:lnTo>
                <a:lnTo>
                  <a:pt x="81796" y="103794"/>
                </a:lnTo>
                <a:lnTo>
                  <a:pt x="81796" y="103794"/>
                </a:lnTo>
                <a:lnTo>
                  <a:pt x="87115" y="94553"/>
                </a:lnTo>
                <a:close/>
                <a:moveTo>
                  <a:pt x="133590" y="94614"/>
                </a:moveTo>
                <a:lnTo>
                  <a:pt x="133590" y="100724"/>
                </a:lnTo>
                <a:lnTo>
                  <a:pt x="130733" y="102365"/>
                </a:lnTo>
                <a:lnTo>
                  <a:pt x="128271" y="103794"/>
                </a:lnTo>
                <a:lnTo>
                  <a:pt x="128271" y="103794"/>
                </a:lnTo>
                <a:lnTo>
                  <a:pt x="133590" y="94614"/>
                </a:lnTo>
                <a:close/>
                <a:moveTo>
                  <a:pt x="6050" y="94553"/>
                </a:moveTo>
                <a:lnTo>
                  <a:pt x="11369" y="103794"/>
                </a:lnTo>
                <a:lnTo>
                  <a:pt x="8907" y="102365"/>
                </a:lnTo>
                <a:lnTo>
                  <a:pt x="6050" y="100724"/>
                </a:lnTo>
                <a:lnTo>
                  <a:pt x="6050" y="94553"/>
                </a:lnTo>
                <a:close/>
                <a:moveTo>
                  <a:pt x="17418" y="94553"/>
                </a:moveTo>
                <a:lnTo>
                  <a:pt x="17418" y="100724"/>
                </a:lnTo>
                <a:lnTo>
                  <a:pt x="14560" y="102365"/>
                </a:lnTo>
                <a:lnTo>
                  <a:pt x="12098" y="103794"/>
                </a:lnTo>
                <a:lnTo>
                  <a:pt x="17418" y="94553"/>
                </a:lnTo>
                <a:close/>
                <a:moveTo>
                  <a:pt x="52251" y="94553"/>
                </a:moveTo>
                <a:lnTo>
                  <a:pt x="52251" y="100724"/>
                </a:lnTo>
                <a:lnTo>
                  <a:pt x="49394" y="102365"/>
                </a:lnTo>
                <a:lnTo>
                  <a:pt x="46932" y="103794"/>
                </a:lnTo>
                <a:lnTo>
                  <a:pt x="52251" y="94553"/>
                </a:lnTo>
                <a:close/>
                <a:moveTo>
                  <a:pt x="63862" y="94553"/>
                </a:moveTo>
                <a:lnTo>
                  <a:pt x="63862" y="100724"/>
                </a:lnTo>
                <a:lnTo>
                  <a:pt x="61005" y="102365"/>
                </a:lnTo>
                <a:lnTo>
                  <a:pt x="58543" y="103794"/>
                </a:lnTo>
                <a:lnTo>
                  <a:pt x="63862" y="94553"/>
                </a:lnTo>
                <a:close/>
                <a:moveTo>
                  <a:pt x="98757" y="94553"/>
                </a:moveTo>
                <a:lnTo>
                  <a:pt x="98757" y="100724"/>
                </a:lnTo>
                <a:lnTo>
                  <a:pt x="95899" y="102365"/>
                </a:lnTo>
                <a:lnTo>
                  <a:pt x="93437" y="103794"/>
                </a:lnTo>
                <a:lnTo>
                  <a:pt x="98757" y="94553"/>
                </a:lnTo>
                <a:close/>
                <a:moveTo>
                  <a:pt x="110337" y="94614"/>
                </a:moveTo>
                <a:lnTo>
                  <a:pt x="110337" y="100724"/>
                </a:lnTo>
                <a:lnTo>
                  <a:pt x="107480" y="102365"/>
                </a:lnTo>
                <a:lnTo>
                  <a:pt x="105018" y="103794"/>
                </a:lnTo>
                <a:lnTo>
                  <a:pt x="110337" y="94614"/>
                </a:lnTo>
                <a:close/>
                <a:moveTo>
                  <a:pt x="121979" y="94614"/>
                </a:moveTo>
                <a:lnTo>
                  <a:pt x="121979" y="100724"/>
                </a:lnTo>
                <a:lnTo>
                  <a:pt x="119122" y="102365"/>
                </a:lnTo>
                <a:lnTo>
                  <a:pt x="116660" y="103794"/>
                </a:lnTo>
                <a:lnTo>
                  <a:pt x="121979" y="94614"/>
                </a:lnTo>
                <a:close/>
                <a:moveTo>
                  <a:pt x="145232" y="94614"/>
                </a:moveTo>
                <a:lnTo>
                  <a:pt x="145232" y="100724"/>
                </a:lnTo>
                <a:lnTo>
                  <a:pt x="142374" y="102365"/>
                </a:lnTo>
                <a:lnTo>
                  <a:pt x="139912" y="103794"/>
                </a:lnTo>
                <a:lnTo>
                  <a:pt x="145232" y="94614"/>
                </a:lnTo>
                <a:close/>
                <a:moveTo>
                  <a:pt x="156843" y="94614"/>
                </a:moveTo>
                <a:lnTo>
                  <a:pt x="156843" y="100724"/>
                </a:lnTo>
                <a:lnTo>
                  <a:pt x="153986" y="102365"/>
                </a:lnTo>
                <a:lnTo>
                  <a:pt x="151523" y="103794"/>
                </a:lnTo>
                <a:lnTo>
                  <a:pt x="156843" y="94614"/>
                </a:lnTo>
                <a:close/>
                <a:moveTo>
                  <a:pt x="168484" y="94614"/>
                </a:moveTo>
                <a:lnTo>
                  <a:pt x="168484" y="100724"/>
                </a:lnTo>
                <a:lnTo>
                  <a:pt x="165627" y="102365"/>
                </a:lnTo>
                <a:lnTo>
                  <a:pt x="163165" y="103794"/>
                </a:lnTo>
                <a:lnTo>
                  <a:pt x="168484" y="94614"/>
                </a:lnTo>
                <a:close/>
                <a:moveTo>
                  <a:pt x="180065" y="94614"/>
                </a:moveTo>
                <a:lnTo>
                  <a:pt x="180065" y="100724"/>
                </a:lnTo>
                <a:lnTo>
                  <a:pt x="177208" y="102365"/>
                </a:lnTo>
                <a:lnTo>
                  <a:pt x="174746" y="103794"/>
                </a:lnTo>
                <a:lnTo>
                  <a:pt x="180065" y="94614"/>
                </a:lnTo>
                <a:close/>
                <a:moveTo>
                  <a:pt x="191676" y="94614"/>
                </a:moveTo>
                <a:lnTo>
                  <a:pt x="191676" y="100724"/>
                </a:lnTo>
                <a:lnTo>
                  <a:pt x="188849" y="102365"/>
                </a:lnTo>
                <a:lnTo>
                  <a:pt x="186357" y="103794"/>
                </a:lnTo>
                <a:lnTo>
                  <a:pt x="191676" y="94614"/>
                </a:lnTo>
                <a:close/>
                <a:moveTo>
                  <a:pt x="203318" y="94614"/>
                </a:moveTo>
                <a:lnTo>
                  <a:pt x="203318" y="100724"/>
                </a:lnTo>
                <a:lnTo>
                  <a:pt x="200461" y="102365"/>
                </a:lnTo>
                <a:lnTo>
                  <a:pt x="197999" y="103794"/>
                </a:lnTo>
                <a:lnTo>
                  <a:pt x="203318" y="94614"/>
                </a:lnTo>
                <a:close/>
                <a:moveTo>
                  <a:pt x="214929" y="94614"/>
                </a:moveTo>
                <a:lnTo>
                  <a:pt x="214929" y="100724"/>
                </a:lnTo>
                <a:lnTo>
                  <a:pt x="212072" y="102365"/>
                </a:lnTo>
                <a:lnTo>
                  <a:pt x="209610" y="103794"/>
                </a:lnTo>
                <a:lnTo>
                  <a:pt x="214929" y="94614"/>
                </a:lnTo>
                <a:close/>
                <a:moveTo>
                  <a:pt x="226570" y="94614"/>
                </a:moveTo>
                <a:lnTo>
                  <a:pt x="226570" y="100724"/>
                </a:lnTo>
                <a:lnTo>
                  <a:pt x="223713" y="102365"/>
                </a:lnTo>
                <a:lnTo>
                  <a:pt x="221251" y="103794"/>
                </a:lnTo>
                <a:lnTo>
                  <a:pt x="226570" y="94614"/>
                </a:lnTo>
                <a:close/>
                <a:moveTo>
                  <a:pt x="238182" y="94614"/>
                </a:moveTo>
                <a:lnTo>
                  <a:pt x="238182" y="100724"/>
                </a:lnTo>
                <a:lnTo>
                  <a:pt x="235355" y="102365"/>
                </a:lnTo>
                <a:lnTo>
                  <a:pt x="232862" y="103794"/>
                </a:lnTo>
                <a:lnTo>
                  <a:pt x="238182" y="94614"/>
                </a:lnTo>
                <a:close/>
                <a:moveTo>
                  <a:pt x="249793" y="94614"/>
                </a:moveTo>
                <a:lnTo>
                  <a:pt x="249793" y="100724"/>
                </a:lnTo>
                <a:lnTo>
                  <a:pt x="246936" y="102365"/>
                </a:lnTo>
                <a:lnTo>
                  <a:pt x="244474" y="103794"/>
                </a:lnTo>
                <a:lnTo>
                  <a:pt x="249793" y="94614"/>
                </a:lnTo>
                <a:close/>
                <a:moveTo>
                  <a:pt x="261404" y="94614"/>
                </a:moveTo>
                <a:lnTo>
                  <a:pt x="261404" y="100724"/>
                </a:lnTo>
                <a:lnTo>
                  <a:pt x="258547" y="102365"/>
                </a:lnTo>
                <a:lnTo>
                  <a:pt x="256085" y="103794"/>
                </a:lnTo>
                <a:lnTo>
                  <a:pt x="261404" y="94614"/>
                </a:lnTo>
                <a:close/>
                <a:moveTo>
                  <a:pt x="273046" y="94614"/>
                </a:moveTo>
                <a:lnTo>
                  <a:pt x="273046" y="100754"/>
                </a:lnTo>
                <a:lnTo>
                  <a:pt x="270188" y="102395"/>
                </a:lnTo>
                <a:lnTo>
                  <a:pt x="267726" y="103794"/>
                </a:lnTo>
                <a:lnTo>
                  <a:pt x="273046" y="94614"/>
                </a:lnTo>
                <a:close/>
                <a:moveTo>
                  <a:pt x="284657" y="94614"/>
                </a:moveTo>
                <a:lnTo>
                  <a:pt x="284657" y="100754"/>
                </a:lnTo>
                <a:lnTo>
                  <a:pt x="279337" y="103794"/>
                </a:lnTo>
                <a:lnTo>
                  <a:pt x="284657" y="94614"/>
                </a:lnTo>
                <a:close/>
                <a:moveTo>
                  <a:pt x="5898" y="100936"/>
                </a:moveTo>
                <a:lnTo>
                  <a:pt x="8755" y="102578"/>
                </a:lnTo>
                <a:lnTo>
                  <a:pt x="11217" y="104037"/>
                </a:lnTo>
                <a:lnTo>
                  <a:pt x="578" y="104037"/>
                </a:lnTo>
                <a:lnTo>
                  <a:pt x="5898" y="100936"/>
                </a:lnTo>
                <a:close/>
                <a:moveTo>
                  <a:pt x="17509" y="100936"/>
                </a:moveTo>
                <a:lnTo>
                  <a:pt x="20366" y="102578"/>
                </a:lnTo>
                <a:lnTo>
                  <a:pt x="22828" y="104037"/>
                </a:lnTo>
                <a:lnTo>
                  <a:pt x="12190" y="104037"/>
                </a:lnTo>
                <a:lnTo>
                  <a:pt x="14682" y="102578"/>
                </a:lnTo>
                <a:lnTo>
                  <a:pt x="17509" y="100936"/>
                </a:lnTo>
                <a:close/>
                <a:moveTo>
                  <a:pt x="29150" y="100936"/>
                </a:moveTo>
                <a:lnTo>
                  <a:pt x="32008" y="102578"/>
                </a:lnTo>
                <a:lnTo>
                  <a:pt x="34470" y="104037"/>
                </a:lnTo>
                <a:lnTo>
                  <a:pt x="23831" y="104037"/>
                </a:lnTo>
                <a:lnTo>
                  <a:pt x="26293" y="102578"/>
                </a:lnTo>
                <a:lnTo>
                  <a:pt x="29150" y="100936"/>
                </a:lnTo>
                <a:close/>
                <a:moveTo>
                  <a:pt x="40762" y="100936"/>
                </a:moveTo>
                <a:lnTo>
                  <a:pt x="43619" y="102578"/>
                </a:lnTo>
                <a:lnTo>
                  <a:pt x="46081" y="104037"/>
                </a:lnTo>
                <a:lnTo>
                  <a:pt x="35442" y="104037"/>
                </a:lnTo>
                <a:lnTo>
                  <a:pt x="37935" y="102578"/>
                </a:lnTo>
                <a:lnTo>
                  <a:pt x="40762" y="100936"/>
                </a:lnTo>
                <a:close/>
                <a:moveTo>
                  <a:pt x="52403" y="100936"/>
                </a:moveTo>
                <a:lnTo>
                  <a:pt x="55260" y="102578"/>
                </a:lnTo>
                <a:lnTo>
                  <a:pt x="57722" y="104037"/>
                </a:lnTo>
                <a:lnTo>
                  <a:pt x="47084" y="104037"/>
                </a:lnTo>
                <a:lnTo>
                  <a:pt x="49546" y="102578"/>
                </a:lnTo>
                <a:lnTo>
                  <a:pt x="52403" y="100936"/>
                </a:lnTo>
                <a:close/>
                <a:moveTo>
                  <a:pt x="64014" y="100936"/>
                </a:moveTo>
                <a:lnTo>
                  <a:pt x="66871" y="102578"/>
                </a:lnTo>
                <a:lnTo>
                  <a:pt x="69334" y="104037"/>
                </a:lnTo>
                <a:lnTo>
                  <a:pt x="58695" y="104037"/>
                </a:lnTo>
                <a:lnTo>
                  <a:pt x="61187" y="102578"/>
                </a:lnTo>
                <a:lnTo>
                  <a:pt x="64014" y="100936"/>
                </a:lnTo>
                <a:close/>
                <a:moveTo>
                  <a:pt x="75625" y="100936"/>
                </a:moveTo>
                <a:lnTo>
                  <a:pt x="78452" y="102578"/>
                </a:lnTo>
                <a:lnTo>
                  <a:pt x="80945" y="104037"/>
                </a:lnTo>
                <a:lnTo>
                  <a:pt x="70306" y="104037"/>
                </a:lnTo>
                <a:lnTo>
                  <a:pt x="72768" y="102578"/>
                </a:lnTo>
                <a:lnTo>
                  <a:pt x="75625" y="100936"/>
                </a:lnTo>
                <a:close/>
                <a:moveTo>
                  <a:pt x="87237" y="100936"/>
                </a:moveTo>
                <a:lnTo>
                  <a:pt x="90094" y="102578"/>
                </a:lnTo>
                <a:lnTo>
                  <a:pt x="92556" y="104037"/>
                </a:lnTo>
                <a:lnTo>
                  <a:pt x="81917" y="104037"/>
                </a:lnTo>
                <a:lnTo>
                  <a:pt x="84379" y="102578"/>
                </a:lnTo>
                <a:lnTo>
                  <a:pt x="87237" y="100936"/>
                </a:lnTo>
                <a:close/>
                <a:moveTo>
                  <a:pt x="98878" y="100936"/>
                </a:moveTo>
                <a:lnTo>
                  <a:pt x="101705" y="102578"/>
                </a:lnTo>
                <a:lnTo>
                  <a:pt x="104197" y="104037"/>
                </a:lnTo>
                <a:lnTo>
                  <a:pt x="93559" y="104037"/>
                </a:lnTo>
                <a:lnTo>
                  <a:pt x="96021" y="102578"/>
                </a:lnTo>
                <a:lnTo>
                  <a:pt x="98878" y="100936"/>
                </a:lnTo>
                <a:close/>
                <a:moveTo>
                  <a:pt x="110489" y="100936"/>
                </a:moveTo>
                <a:lnTo>
                  <a:pt x="113346" y="102578"/>
                </a:lnTo>
                <a:lnTo>
                  <a:pt x="115809" y="104037"/>
                </a:lnTo>
                <a:lnTo>
                  <a:pt x="105170" y="104037"/>
                </a:lnTo>
                <a:lnTo>
                  <a:pt x="107632" y="102578"/>
                </a:lnTo>
                <a:lnTo>
                  <a:pt x="110489" y="100936"/>
                </a:lnTo>
                <a:close/>
                <a:moveTo>
                  <a:pt x="122131" y="100936"/>
                </a:moveTo>
                <a:lnTo>
                  <a:pt x="124958" y="102578"/>
                </a:lnTo>
                <a:lnTo>
                  <a:pt x="127450" y="104037"/>
                </a:lnTo>
                <a:lnTo>
                  <a:pt x="116812" y="104037"/>
                </a:lnTo>
                <a:lnTo>
                  <a:pt x="119274" y="102578"/>
                </a:lnTo>
                <a:lnTo>
                  <a:pt x="122131" y="100936"/>
                </a:lnTo>
                <a:close/>
                <a:moveTo>
                  <a:pt x="133742" y="100936"/>
                </a:moveTo>
                <a:lnTo>
                  <a:pt x="136599" y="102578"/>
                </a:lnTo>
                <a:lnTo>
                  <a:pt x="139061" y="104037"/>
                </a:lnTo>
                <a:lnTo>
                  <a:pt x="128423" y="104037"/>
                </a:lnTo>
                <a:lnTo>
                  <a:pt x="130885" y="102578"/>
                </a:lnTo>
                <a:lnTo>
                  <a:pt x="133742" y="100936"/>
                </a:lnTo>
                <a:close/>
                <a:moveTo>
                  <a:pt x="145323" y="100936"/>
                </a:moveTo>
                <a:lnTo>
                  <a:pt x="148180" y="102578"/>
                </a:lnTo>
                <a:lnTo>
                  <a:pt x="150642" y="104037"/>
                </a:lnTo>
                <a:lnTo>
                  <a:pt x="140004" y="104037"/>
                </a:lnTo>
                <a:lnTo>
                  <a:pt x="142496" y="102578"/>
                </a:lnTo>
                <a:lnTo>
                  <a:pt x="145323" y="100936"/>
                </a:lnTo>
                <a:close/>
                <a:moveTo>
                  <a:pt x="156964" y="100936"/>
                </a:moveTo>
                <a:lnTo>
                  <a:pt x="159822" y="102578"/>
                </a:lnTo>
                <a:lnTo>
                  <a:pt x="162284" y="104037"/>
                </a:lnTo>
                <a:lnTo>
                  <a:pt x="151645" y="104037"/>
                </a:lnTo>
                <a:lnTo>
                  <a:pt x="154107" y="102578"/>
                </a:lnTo>
                <a:lnTo>
                  <a:pt x="156964" y="100936"/>
                </a:lnTo>
                <a:close/>
                <a:moveTo>
                  <a:pt x="168575" y="100936"/>
                </a:moveTo>
                <a:lnTo>
                  <a:pt x="171433" y="102578"/>
                </a:lnTo>
                <a:lnTo>
                  <a:pt x="173895" y="104037"/>
                </a:lnTo>
                <a:lnTo>
                  <a:pt x="163256" y="104037"/>
                </a:lnTo>
                <a:lnTo>
                  <a:pt x="165749" y="102578"/>
                </a:lnTo>
                <a:lnTo>
                  <a:pt x="168575" y="100936"/>
                </a:lnTo>
                <a:close/>
                <a:moveTo>
                  <a:pt x="180217" y="100936"/>
                </a:moveTo>
                <a:lnTo>
                  <a:pt x="183074" y="102578"/>
                </a:lnTo>
                <a:lnTo>
                  <a:pt x="185536" y="104037"/>
                </a:lnTo>
                <a:lnTo>
                  <a:pt x="174898" y="104037"/>
                </a:lnTo>
                <a:lnTo>
                  <a:pt x="177360" y="102578"/>
                </a:lnTo>
                <a:lnTo>
                  <a:pt x="180217" y="100936"/>
                </a:lnTo>
                <a:close/>
                <a:moveTo>
                  <a:pt x="191828" y="100936"/>
                </a:moveTo>
                <a:lnTo>
                  <a:pt x="194685" y="102578"/>
                </a:lnTo>
                <a:lnTo>
                  <a:pt x="197147" y="104037"/>
                </a:lnTo>
                <a:lnTo>
                  <a:pt x="186509" y="104037"/>
                </a:lnTo>
                <a:lnTo>
                  <a:pt x="189001" y="102578"/>
                </a:lnTo>
                <a:lnTo>
                  <a:pt x="191828" y="100936"/>
                </a:lnTo>
                <a:close/>
                <a:moveTo>
                  <a:pt x="203470" y="100936"/>
                </a:moveTo>
                <a:lnTo>
                  <a:pt x="206327" y="102578"/>
                </a:lnTo>
                <a:lnTo>
                  <a:pt x="208789" y="104037"/>
                </a:lnTo>
                <a:lnTo>
                  <a:pt x="198151" y="104037"/>
                </a:lnTo>
                <a:lnTo>
                  <a:pt x="200613" y="102578"/>
                </a:lnTo>
                <a:lnTo>
                  <a:pt x="203470" y="100936"/>
                </a:lnTo>
                <a:close/>
                <a:moveTo>
                  <a:pt x="215051" y="100936"/>
                </a:moveTo>
                <a:lnTo>
                  <a:pt x="217908" y="102578"/>
                </a:lnTo>
                <a:lnTo>
                  <a:pt x="220370" y="104037"/>
                </a:lnTo>
                <a:lnTo>
                  <a:pt x="209731" y="104037"/>
                </a:lnTo>
                <a:lnTo>
                  <a:pt x="212193" y="102578"/>
                </a:lnTo>
                <a:lnTo>
                  <a:pt x="215051" y="100936"/>
                </a:lnTo>
                <a:close/>
                <a:moveTo>
                  <a:pt x="226692" y="100936"/>
                </a:moveTo>
                <a:lnTo>
                  <a:pt x="229519" y="102578"/>
                </a:lnTo>
                <a:lnTo>
                  <a:pt x="232011" y="104037"/>
                </a:lnTo>
                <a:lnTo>
                  <a:pt x="221373" y="104037"/>
                </a:lnTo>
                <a:lnTo>
                  <a:pt x="223835" y="102578"/>
                </a:lnTo>
                <a:lnTo>
                  <a:pt x="226692" y="100936"/>
                </a:lnTo>
                <a:close/>
                <a:moveTo>
                  <a:pt x="238303" y="100936"/>
                </a:moveTo>
                <a:lnTo>
                  <a:pt x="241160" y="102578"/>
                </a:lnTo>
                <a:lnTo>
                  <a:pt x="243622" y="104037"/>
                </a:lnTo>
                <a:lnTo>
                  <a:pt x="232984" y="104037"/>
                </a:lnTo>
                <a:lnTo>
                  <a:pt x="235446" y="102578"/>
                </a:lnTo>
                <a:lnTo>
                  <a:pt x="238303" y="100936"/>
                </a:lnTo>
                <a:close/>
                <a:moveTo>
                  <a:pt x="249945" y="100936"/>
                </a:moveTo>
                <a:lnTo>
                  <a:pt x="252772" y="102578"/>
                </a:lnTo>
                <a:lnTo>
                  <a:pt x="255264" y="104037"/>
                </a:lnTo>
                <a:lnTo>
                  <a:pt x="244626" y="104037"/>
                </a:lnTo>
                <a:lnTo>
                  <a:pt x="247088" y="102578"/>
                </a:lnTo>
                <a:lnTo>
                  <a:pt x="249945" y="100936"/>
                </a:lnTo>
                <a:close/>
                <a:moveTo>
                  <a:pt x="261556" y="100936"/>
                </a:moveTo>
                <a:lnTo>
                  <a:pt x="264413" y="102578"/>
                </a:lnTo>
                <a:lnTo>
                  <a:pt x="266875" y="104037"/>
                </a:lnTo>
                <a:lnTo>
                  <a:pt x="256237" y="104037"/>
                </a:lnTo>
                <a:lnTo>
                  <a:pt x="258699" y="102578"/>
                </a:lnTo>
                <a:lnTo>
                  <a:pt x="261556" y="100936"/>
                </a:lnTo>
                <a:close/>
                <a:moveTo>
                  <a:pt x="273198" y="100936"/>
                </a:moveTo>
                <a:lnTo>
                  <a:pt x="276024" y="102578"/>
                </a:lnTo>
                <a:lnTo>
                  <a:pt x="278517" y="104037"/>
                </a:lnTo>
                <a:lnTo>
                  <a:pt x="267878" y="104037"/>
                </a:lnTo>
                <a:lnTo>
                  <a:pt x="270340" y="102578"/>
                </a:lnTo>
                <a:lnTo>
                  <a:pt x="273198" y="100936"/>
                </a:lnTo>
                <a:close/>
                <a:moveTo>
                  <a:pt x="11217" y="104250"/>
                </a:moveTo>
                <a:lnTo>
                  <a:pt x="5898" y="107320"/>
                </a:lnTo>
                <a:lnTo>
                  <a:pt x="578" y="104250"/>
                </a:lnTo>
                <a:close/>
                <a:moveTo>
                  <a:pt x="22828" y="104250"/>
                </a:moveTo>
                <a:lnTo>
                  <a:pt x="17509" y="107320"/>
                </a:lnTo>
                <a:lnTo>
                  <a:pt x="12190" y="104250"/>
                </a:lnTo>
                <a:close/>
                <a:moveTo>
                  <a:pt x="34470" y="104250"/>
                </a:moveTo>
                <a:lnTo>
                  <a:pt x="29150" y="107320"/>
                </a:lnTo>
                <a:lnTo>
                  <a:pt x="23831" y="104250"/>
                </a:lnTo>
                <a:close/>
                <a:moveTo>
                  <a:pt x="46081" y="104250"/>
                </a:moveTo>
                <a:lnTo>
                  <a:pt x="40762" y="107320"/>
                </a:lnTo>
                <a:lnTo>
                  <a:pt x="35442" y="104250"/>
                </a:lnTo>
                <a:close/>
                <a:moveTo>
                  <a:pt x="57722" y="104250"/>
                </a:moveTo>
                <a:lnTo>
                  <a:pt x="52403" y="107320"/>
                </a:lnTo>
                <a:lnTo>
                  <a:pt x="47084" y="104250"/>
                </a:lnTo>
                <a:close/>
                <a:moveTo>
                  <a:pt x="69334" y="104250"/>
                </a:moveTo>
                <a:lnTo>
                  <a:pt x="64014" y="107320"/>
                </a:lnTo>
                <a:lnTo>
                  <a:pt x="58695" y="104250"/>
                </a:lnTo>
                <a:close/>
                <a:moveTo>
                  <a:pt x="80945" y="104250"/>
                </a:moveTo>
                <a:lnTo>
                  <a:pt x="75625" y="107320"/>
                </a:lnTo>
                <a:lnTo>
                  <a:pt x="70306" y="104250"/>
                </a:lnTo>
                <a:close/>
                <a:moveTo>
                  <a:pt x="92556" y="104250"/>
                </a:moveTo>
                <a:lnTo>
                  <a:pt x="87237" y="107320"/>
                </a:lnTo>
                <a:lnTo>
                  <a:pt x="81917" y="104250"/>
                </a:lnTo>
                <a:close/>
                <a:moveTo>
                  <a:pt x="104197" y="104250"/>
                </a:moveTo>
                <a:lnTo>
                  <a:pt x="98878" y="107320"/>
                </a:lnTo>
                <a:lnTo>
                  <a:pt x="93559" y="104250"/>
                </a:lnTo>
                <a:close/>
                <a:moveTo>
                  <a:pt x="115809" y="104250"/>
                </a:moveTo>
                <a:lnTo>
                  <a:pt x="110489" y="107320"/>
                </a:lnTo>
                <a:lnTo>
                  <a:pt x="105170" y="104250"/>
                </a:lnTo>
                <a:close/>
                <a:moveTo>
                  <a:pt x="127450" y="104250"/>
                </a:moveTo>
                <a:lnTo>
                  <a:pt x="122131" y="107320"/>
                </a:lnTo>
                <a:lnTo>
                  <a:pt x="116812" y="104250"/>
                </a:lnTo>
                <a:close/>
                <a:moveTo>
                  <a:pt x="139061" y="104250"/>
                </a:moveTo>
                <a:lnTo>
                  <a:pt x="133742" y="107320"/>
                </a:lnTo>
                <a:lnTo>
                  <a:pt x="128423" y="104250"/>
                </a:lnTo>
                <a:close/>
                <a:moveTo>
                  <a:pt x="150642" y="104250"/>
                </a:moveTo>
                <a:lnTo>
                  <a:pt x="145323" y="107320"/>
                </a:lnTo>
                <a:lnTo>
                  <a:pt x="140004" y="104250"/>
                </a:lnTo>
                <a:close/>
                <a:moveTo>
                  <a:pt x="162284" y="104250"/>
                </a:moveTo>
                <a:lnTo>
                  <a:pt x="156964" y="107320"/>
                </a:lnTo>
                <a:lnTo>
                  <a:pt x="151645" y="104250"/>
                </a:lnTo>
                <a:close/>
                <a:moveTo>
                  <a:pt x="173895" y="104250"/>
                </a:moveTo>
                <a:lnTo>
                  <a:pt x="168575" y="107320"/>
                </a:lnTo>
                <a:lnTo>
                  <a:pt x="163256" y="104250"/>
                </a:lnTo>
                <a:close/>
                <a:moveTo>
                  <a:pt x="185536" y="104250"/>
                </a:moveTo>
                <a:lnTo>
                  <a:pt x="180217" y="107320"/>
                </a:lnTo>
                <a:lnTo>
                  <a:pt x="174898" y="104250"/>
                </a:lnTo>
                <a:close/>
                <a:moveTo>
                  <a:pt x="197147" y="104250"/>
                </a:moveTo>
                <a:lnTo>
                  <a:pt x="191828" y="107320"/>
                </a:lnTo>
                <a:lnTo>
                  <a:pt x="186509" y="104250"/>
                </a:lnTo>
                <a:close/>
                <a:moveTo>
                  <a:pt x="208789" y="104250"/>
                </a:moveTo>
                <a:lnTo>
                  <a:pt x="203470" y="107320"/>
                </a:lnTo>
                <a:lnTo>
                  <a:pt x="198151" y="104250"/>
                </a:lnTo>
                <a:close/>
                <a:moveTo>
                  <a:pt x="220370" y="104250"/>
                </a:moveTo>
                <a:lnTo>
                  <a:pt x="215051" y="107320"/>
                </a:lnTo>
                <a:lnTo>
                  <a:pt x="209731" y="104250"/>
                </a:lnTo>
                <a:close/>
                <a:moveTo>
                  <a:pt x="232011" y="104250"/>
                </a:moveTo>
                <a:lnTo>
                  <a:pt x="226692" y="107320"/>
                </a:lnTo>
                <a:lnTo>
                  <a:pt x="221373" y="104250"/>
                </a:lnTo>
                <a:close/>
                <a:moveTo>
                  <a:pt x="243622" y="104250"/>
                </a:moveTo>
                <a:lnTo>
                  <a:pt x="238303" y="107320"/>
                </a:lnTo>
                <a:lnTo>
                  <a:pt x="232984" y="104250"/>
                </a:lnTo>
                <a:close/>
                <a:moveTo>
                  <a:pt x="255264" y="104250"/>
                </a:moveTo>
                <a:lnTo>
                  <a:pt x="249945" y="107320"/>
                </a:lnTo>
                <a:lnTo>
                  <a:pt x="244626" y="104250"/>
                </a:lnTo>
                <a:close/>
                <a:moveTo>
                  <a:pt x="266875" y="104250"/>
                </a:moveTo>
                <a:lnTo>
                  <a:pt x="261556" y="107320"/>
                </a:lnTo>
                <a:lnTo>
                  <a:pt x="256237" y="104250"/>
                </a:lnTo>
                <a:close/>
                <a:moveTo>
                  <a:pt x="278517" y="104250"/>
                </a:moveTo>
                <a:lnTo>
                  <a:pt x="273198" y="107320"/>
                </a:lnTo>
                <a:lnTo>
                  <a:pt x="267878" y="104250"/>
                </a:lnTo>
                <a:close/>
                <a:moveTo>
                  <a:pt x="11369" y="104493"/>
                </a:moveTo>
                <a:lnTo>
                  <a:pt x="6050" y="113672"/>
                </a:lnTo>
                <a:lnTo>
                  <a:pt x="6050" y="107563"/>
                </a:lnTo>
                <a:lnTo>
                  <a:pt x="11369" y="104493"/>
                </a:lnTo>
                <a:close/>
                <a:moveTo>
                  <a:pt x="22980" y="104493"/>
                </a:moveTo>
                <a:lnTo>
                  <a:pt x="17661" y="113672"/>
                </a:lnTo>
                <a:lnTo>
                  <a:pt x="17661" y="107563"/>
                </a:lnTo>
                <a:lnTo>
                  <a:pt x="22980" y="104493"/>
                </a:lnTo>
                <a:close/>
                <a:moveTo>
                  <a:pt x="34622" y="104493"/>
                </a:moveTo>
                <a:lnTo>
                  <a:pt x="29302" y="113672"/>
                </a:lnTo>
                <a:lnTo>
                  <a:pt x="29302" y="107563"/>
                </a:lnTo>
                <a:lnTo>
                  <a:pt x="34622" y="104493"/>
                </a:lnTo>
                <a:close/>
                <a:moveTo>
                  <a:pt x="46202" y="104493"/>
                </a:moveTo>
                <a:lnTo>
                  <a:pt x="40883" y="113672"/>
                </a:lnTo>
                <a:lnTo>
                  <a:pt x="40883" y="107563"/>
                </a:lnTo>
                <a:lnTo>
                  <a:pt x="46202" y="104493"/>
                </a:lnTo>
                <a:close/>
                <a:moveTo>
                  <a:pt x="57844" y="104493"/>
                </a:moveTo>
                <a:lnTo>
                  <a:pt x="52525" y="113672"/>
                </a:lnTo>
                <a:lnTo>
                  <a:pt x="52525" y="107563"/>
                </a:lnTo>
                <a:lnTo>
                  <a:pt x="57844" y="104493"/>
                </a:lnTo>
                <a:close/>
                <a:moveTo>
                  <a:pt x="69455" y="104493"/>
                </a:moveTo>
                <a:lnTo>
                  <a:pt x="64136" y="113672"/>
                </a:lnTo>
                <a:lnTo>
                  <a:pt x="64136" y="107563"/>
                </a:lnTo>
                <a:lnTo>
                  <a:pt x="69455" y="104493"/>
                </a:lnTo>
                <a:close/>
                <a:moveTo>
                  <a:pt x="81097" y="104493"/>
                </a:moveTo>
                <a:lnTo>
                  <a:pt x="75777" y="113672"/>
                </a:lnTo>
                <a:lnTo>
                  <a:pt x="75777" y="107563"/>
                </a:lnTo>
                <a:lnTo>
                  <a:pt x="81097" y="104493"/>
                </a:lnTo>
                <a:close/>
                <a:moveTo>
                  <a:pt x="92708" y="104493"/>
                </a:moveTo>
                <a:lnTo>
                  <a:pt x="87389" y="113672"/>
                </a:lnTo>
                <a:lnTo>
                  <a:pt x="87389" y="107563"/>
                </a:lnTo>
                <a:lnTo>
                  <a:pt x="92708" y="104493"/>
                </a:lnTo>
                <a:close/>
                <a:moveTo>
                  <a:pt x="104349" y="104493"/>
                </a:moveTo>
                <a:lnTo>
                  <a:pt x="99030" y="113672"/>
                </a:lnTo>
                <a:lnTo>
                  <a:pt x="99030" y="107563"/>
                </a:lnTo>
                <a:lnTo>
                  <a:pt x="104349" y="104493"/>
                </a:lnTo>
                <a:close/>
                <a:moveTo>
                  <a:pt x="174047" y="104493"/>
                </a:moveTo>
                <a:lnTo>
                  <a:pt x="168727" y="113672"/>
                </a:lnTo>
                <a:lnTo>
                  <a:pt x="168727" y="107563"/>
                </a:lnTo>
                <a:lnTo>
                  <a:pt x="174047" y="104493"/>
                </a:lnTo>
                <a:close/>
                <a:moveTo>
                  <a:pt x="185658" y="104493"/>
                </a:moveTo>
                <a:lnTo>
                  <a:pt x="180339" y="113672"/>
                </a:lnTo>
                <a:lnTo>
                  <a:pt x="180339" y="107563"/>
                </a:lnTo>
                <a:lnTo>
                  <a:pt x="185658" y="104493"/>
                </a:lnTo>
                <a:close/>
                <a:moveTo>
                  <a:pt x="197269" y="104493"/>
                </a:moveTo>
                <a:lnTo>
                  <a:pt x="191950" y="113672"/>
                </a:lnTo>
                <a:lnTo>
                  <a:pt x="191950" y="107563"/>
                </a:lnTo>
                <a:lnTo>
                  <a:pt x="197269" y="104493"/>
                </a:lnTo>
                <a:close/>
                <a:moveTo>
                  <a:pt x="208911" y="104493"/>
                </a:moveTo>
                <a:lnTo>
                  <a:pt x="203591" y="113672"/>
                </a:lnTo>
                <a:lnTo>
                  <a:pt x="203591" y="107563"/>
                </a:lnTo>
                <a:lnTo>
                  <a:pt x="208911" y="104493"/>
                </a:lnTo>
                <a:close/>
                <a:moveTo>
                  <a:pt x="220522" y="104493"/>
                </a:moveTo>
                <a:lnTo>
                  <a:pt x="215202" y="113672"/>
                </a:lnTo>
                <a:lnTo>
                  <a:pt x="215202" y="107563"/>
                </a:lnTo>
                <a:lnTo>
                  <a:pt x="220522" y="104493"/>
                </a:lnTo>
                <a:close/>
                <a:moveTo>
                  <a:pt x="232163" y="104493"/>
                </a:moveTo>
                <a:lnTo>
                  <a:pt x="226844" y="113672"/>
                </a:lnTo>
                <a:lnTo>
                  <a:pt x="226844" y="107563"/>
                </a:lnTo>
                <a:lnTo>
                  <a:pt x="232163" y="104493"/>
                </a:lnTo>
                <a:close/>
                <a:moveTo>
                  <a:pt x="243774" y="104493"/>
                </a:moveTo>
                <a:lnTo>
                  <a:pt x="238455" y="113672"/>
                </a:lnTo>
                <a:lnTo>
                  <a:pt x="238455" y="107563"/>
                </a:lnTo>
                <a:lnTo>
                  <a:pt x="243774" y="104493"/>
                </a:lnTo>
                <a:close/>
                <a:moveTo>
                  <a:pt x="255355" y="104493"/>
                </a:moveTo>
                <a:lnTo>
                  <a:pt x="250036" y="113672"/>
                </a:lnTo>
                <a:lnTo>
                  <a:pt x="250036" y="107563"/>
                </a:lnTo>
                <a:lnTo>
                  <a:pt x="255355" y="104493"/>
                </a:lnTo>
                <a:close/>
                <a:moveTo>
                  <a:pt x="266997" y="104493"/>
                </a:moveTo>
                <a:lnTo>
                  <a:pt x="261678" y="113672"/>
                </a:lnTo>
                <a:lnTo>
                  <a:pt x="261678" y="107563"/>
                </a:lnTo>
                <a:lnTo>
                  <a:pt x="266997" y="104493"/>
                </a:lnTo>
                <a:close/>
                <a:moveTo>
                  <a:pt x="278608" y="104493"/>
                </a:moveTo>
                <a:lnTo>
                  <a:pt x="273289" y="113672"/>
                </a:lnTo>
                <a:lnTo>
                  <a:pt x="273289" y="107563"/>
                </a:lnTo>
                <a:lnTo>
                  <a:pt x="278608" y="104493"/>
                </a:lnTo>
                <a:close/>
                <a:moveTo>
                  <a:pt x="457" y="104523"/>
                </a:moveTo>
                <a:lnTo>
                  <a:pt x="5776" y="107563"/>
                </a:lnTo>
                <a:lnTo>
                  <a:pt x="5776" y="113703"/>
                </a:lnTo>
                <a:lnTo>
                  <a:pt x="457" y="104523"/>
                </a:lnTo>
                <a:close/>
                <a:moveTo>
                  <a:pt x="12098" y="104523"/>
                </a:moveTo>
                <a:lnTo>
                  <a:pt x="17418" y="107563"/>
                </a:lnTo>
                <a:lnTo>
                  <a:pt x="17418" y="113703"/>
                </a:lnTo>
                <a:lnTo>
                  <a:pt x="12098" y="104523"/>
                </a:lnTo>
                <a:close/>
                <a:moveTo>
                  <a:pt x="23710" y="104523"/>
                </a:moveTo>
                <a:lnTo>
                  <a:pt x="29029" y="107563"/>
                </a:lnTo>
                <a:lnTo>
                  <a:pt x="29029" y="113703"/>
                </a:lnTo>
                <a:lnTo>
                  <a:pt x="23710" y="104523"/>
                </a:lnTo>
                <a:close/>
                <a:moveTo>
                  <a:pt x="35290" y="104523"/>
                </a:moveTo>
                <a:lnTo>
                  <a:pt x="40610" y="107563"/>
                </a:lnTo>
                <a:lnTo>
                  <a:pt x="40610" y="113703"/>
                </a:lnTo>
                <a:lnTo>
                  <a:pt x="35290" y="104523"/>
                </a:lnTo>
                <a:close/>
                <a:moveTo>
                  <a:pt x="46932" y="104523"/>
                </a:moveTo>
                <a:lnTo>
                  <a:pt x="52251" y="107563"/>
                </a:lnTo>
                <a:lnTo>
                  <a:pt x="52251" y="113703"/>
                </a:lnTo>
                <a:lnTo>
                  <a:pt x="46932" y="104523"/>
                </a:lnTo>
                <a:close/>
                <a:moveTo>
                  <a:pt x="58543" y="104523"/>
                </a:moveTo>
                <a:lnTo>
                  <a:pt x="63862" y="107563"/>
                </a:lnTo>
                <a:lnTo>
                  <a:pt x="63862" y="113703"/>
                </a:lnTo>
                <a:lnTo>
                  <a:pt x="58543" y="104523"/>
                </a:lnTo>
                <a:close/>
                <a:moveTo>
                  <a:pt x="70185" y="104523"/>
                </a:moveTo>
                <a:lnTo>
                  <a:pt x="75504" y="107563"/>
                </a:lnTo>
                <a:lnTo>
                  <a:pt x="75504" y="113703"/>
                </a:lnTo>
                <a:lnTo>
                  <a:pt x="70185" y="104523"/>
                </a:lnTo>
                <a:close/>
                <a:moveTo>
                  <a:pt x="81796" y="104523"/>
                </a:moveTo>
                <a:lnTo>
                  <a:pt x="87115" y="107563"/>
                </a:lnTo>
                <a:lnTo>
                  <a:pt x="87115" y="113703"/>
                </a:lnTo>
                <a:lnTo>
                  <a:pt x="81796" y="104523"/>
                </a:lnTo>
                <a:close/>
                <a:moveTo>
                  <a:pt x="93437" y="104523"/>
                </a:moveTo>
                <a:lnTo>
                  <a:pt x="98757" y="107563"/>
                </a:lnTo>
                <a:lnTo>
                  <a:pt x="98757" y="113703"/>
                </a:lnTo>
                <a:lnTo>
                  <a:pt x="93437" y="104523"/>
                </a:lnTo>
                <a:close/>
                <a:moveTo>
                  <a:pt x="105018" y="104523"/>
                </a:moveTo>
                <a:lnTo>
                  <a:pt x="110337" y="107563"/>
                </a:lnTo>
                <a:lnTo>
                  <a:pt x="110337" y="113703"/>
                </a:lnTo>
                <a:lnTo>
                  <a:pt x="105018" y="104523"/>
                </a:lnTo>
                <a:close/>
                <a:moveTo>
                  <a:pt x="115930" y="104493"/>
                </a:moveTo>
                <a:lnTo>
                  <a:pt x="110611" y="113703"/>
                </a:lnTo>
                <a:lnTo>
                  <a:pt x="110611" y="107563"/>
                </a:lnTo>
                <a:lnTo>
                  <a:pt x="115930" y="104493"/>
                </a:lnTo>
                <a:close/>
                <a:moveTo>
                  <a:pt x="116660" y="104523"/>
                </a:moveTo>
                <a:lnTo>
                  <a:pt x="121979" y="107593"/>
                </a:lnTo>
                <a:lnTo>
                  <a:pt x="121979" y="113703"/>
                </a:lnTo>
                <a:lnTo>
                  <a:pt x="116660" y="104523"/>
                </a:lnTo>
                <a:close/>
                <a:moveTo>
                  <a:pt x="127541" y="104493"/>
                </a:moveTo>
                <a:lnTo>
                  <a:pt x="122222" y="113703"/>
                </a:lnTo>
                <a:lnTo>
                  <a:pt x="122222" y="107563"/>
                </a:lnTo>
                <a:lnTo>
                  <a:pt x="127541" y="104493"/>
                </a:lnTo>
                <a:close/>
                <a:moveTo>
                  <a:pt x="128271" y="104523"/>
                </a:moveTo>
                <a:lnTo>
                  <a:pt x="133590" y="107593"/>
                </a:lnTo>
                <a:lnTo>
                  <a:pt x="133590" y="113703"/>
                </a:lnTo>
                <a:lnTo>
                  <a:pt x="128271" y="104523"/>
                </a:lnTo>
                <a:close/>
                <a:moveTo>
                  <a:pt x="139183" y="104493"/>
                </a:moveTo>
                <a:lnTo>
                  <a:pt x="133864" y="113703"/>
                </a:lnTo>
                <a:lnTo>
                  <a:pt x="133864" y="107563"/>
                </a:lnTo>
                <a:lnTo>
                  <a:pt x="139183" y="104493"/>
                </a:lnTo>
                <a:close/>
                <a:moveTo>
                  <a:pt x="139912" y="104523"/>
                </a:moveTo>
                <a:lnTo>
                  <a:pt x="145232" y="107593"/>
                </a:lnTo>
                <a:lnTo>
                  <a:pt x="145232" y="113703"/>
                </a:lnTo>
                <a:lnTo>
                  <a:pt x="139912" y="104523"/>
                </a:lnTo>
                <a:close/>
                <a:moveTo>
                  <a:pt x="150794" y="104493"/>
                </a:moveTo>
                <a:lnTo>
                  <a:pt x="145475" y="113703"/>
                </a:lnTo>
                <a:lnTo>
                  <a:pt x="145475" y="107563"/>
                </a:lnTo>
                <a:lnTo>
                  <a:pt x="150794" y="104493"/>
                </a:lnTo>
                <a:close/>
                <a:moveTo>
                  <a:pt x="151523" y="104523"/>
                </a:moveTo>
                <a:lnTo>
                  <a:pt x="156843" y="107593"/>
                </a:lnTo>
                <a:lnTo>
                  <a:pt x="156843" y="113703"/>
                </a:lnTo>
                <a:lnTo>
                  <a:pt x="151523" y="104523"/>
                </a:lnTo>
                <a:close/>
                <a:moveTo>
                  <a:pt x="162436" y="104493"/>
                </a:moveTo>
                <a:lnTo>
                  <a:pt x="157116" y="113703"/>
                </a:lnTo>
                <a:lnTo>
                  <a:pt x="157116" y="107563"/>
                </a:lnTo>
                <a:lnTo>
                  <a:pt x="162436" y="104493"/>
                </a:lnTo>
                <a:close/>
                <a:moveTo>
                  <a:pt x="163165" y="104523"/>
                </a:moveTo>
                <a:lnTo>
                  <a:pt x="168484" y="107593"/>
                </a:lnTo>
                <a:lnTo>
                  <a:pt x="168484" y="113703"/>
                </a:lnTo>
                <a:lnTo>
                  <a:pt x="163165" y="104523"/>
                </a:lnTo>
                <a:close/>
                <a:moveTo>
                  <a:pt x="174746" y="104523"/>
                </a:moveTo>
                <a:lnTo>
                  <a:pt x="180065" y="107593"/>
                </a:lnTo>
                <a:lnTo>
                  <a:pt x="180065" y="113733"/>
                </a:lnTo>
                <a:lnTo>
                  <a:pt x="174746" y="104523"/>
                </a:lnTo>
                <a:close/>
                <a:moveTo>
                  <a:pt x="186357" y="104523"/>
                </a:moveTo>
                <a:lnTo>
                  <a:pt x="191676" y="107593"/>
                </a:lnTo>
                <a:lnTo>
                  <a:pt x="191676" y="113733"/>
                </a:lnTo>
                <a:lnTo>
                  <a:pt x="186357" y="104523"/>
                </a:lnTo>
                <a:close/>
                <a:moveTo>
                  <a:pt x="197999" y="104523"/>
                </a:moveTo>
                <a:lnTo>
                  <a:pt x="203318" y="107593"/>
                </a:lnTo>
                <a:lnTo>
                  <a:pt x="203318" y="113733"/>
                </a:lnTo>
                <a:lnTo>
                  <a:pt x="197999" y="104523"/>
                </a:lnTo>
                <a:close/>
                <a:moveTo>
                  <a:pt x="209610" y="104523"/>
                </a:moveTo>
                <a:lnTo>
                  <a:pt x="214929" y="107593"/>
                </a:lnTo>
                <a:lnTo>
                  <a:pt x="214929" y="113733"/>
                </a:lnTo>
                <a:lnTo>
                  <a:pt x="209610" y="104523"/>
                </a:lnTo>
                <a:close/>
                <a:moveTo>
                  <a:pt x="221251" y="104523"/>
                </a:moveTo>
                <a:lnTo>
                  <a:pt x="226570" y="107593"/>
                </a:lnTo>
                <a:lnTo>
                  <a:pt x="226570" y="113733"/>
                </a:lnTo>
                <a:lnTo>
                  <a:pt x="221251" y="104523"/>
                </a:lnTo>
                <a:close/>
                <a:moveTo>
                  <a:pt x="232862" y="104523"/>
                </a:moveTo>
                <a:lnTo>
                  <a:pt x="238182" y="107593"/>
                </a:lnTo>
                <a:lnTo>
                  <a:pt x="238182" y="113733"/>
                </a:lnTo>
                <a:lnTo>
                  <a:pt x="232862" y="104523"/>
                </a:lnTo>
                <a:close/>
                <a:moveTo>
                  <a:pt x="244474" y="104523"/>
                </a:moveTo>
                <a:lnTo>
                  <a:pt x="249793" y="107593"/>
                </a:lnTo>
                <a:lnTo>
                  <a:pt x="249793" y="113733"/>
                </a:lnTo>
                <a:lnTo>
                  <a:pt x="244474" y="104523"/>
                </a:lnTo>
                <a:close/>
                <a:moveTo>
                  <a:pt x="256085" y="104523"/>
                </a:moveTo>
                <a:lnTo>
                  <a:pt x="261404" y="107593"/>
                </a:lnTo>
                <a:lnTo>
                  <a:pt x="261404" y="113733"/>
                </a:lnTo>
                <a:lnTo>
                  <a:pt x="256085" y="104523"/>
                </a:lnTo>
                <a:close/>
                <a:moveTo>
                  <a:pt x="267726" y="104523"/>
                </a:moveTo>
                <a:lnTo>
                  <a:pt x="273046" y="107593"/>
                </a:lnTo>
                <a:lnTo>
                  <a:pt x="273046" y="113733"/>
                </a:lnTo>
                <a:lnTo>
                  <a:pt x="267726" y="104523"/>
                </a:lnTo>
                <a:close/>
                <a:moveTo>
                  <a:pt x="11855" y="104645"/>
                </a:moveTo>
                <a:lnTo>
                  <a:pt x="17174" y="113824"/>
                </a:lnTo>
                <a:lnTo>
                  <a:pt x="17174" y="113824"/>
                </a:lnTo>
                <a:lnTo>
                  <a:pt x="11855" y="110754"/>
                </a:lnTo>
                <a:lnTo>
                  <a:pt x="11855" y="104645"/>
                </a:lnTo>
                <a:close/>
                <a:moveTo>
                  <a:pt x="244" y="104645"/>
                </a:moveTo>
                <a:lnTo>
                  <a:pt x="5563" y="113824"/>
                </a:lnTo>
                <a:lnTo>
                  <a:pt x="214" y="110754"/>
                </a:lnTo>
                <a:lnTo>
                  <a:pt x="214" y="104645"/>
                </a:lnTo>
                <a:close/>
                <a:moveTo>
                  <a:pt x="116416" y="104645"/>
                </a:moveTo>
                <a:lnTo>
                  <a:pt x="121736" y="113824"/>
                </a:lnTo>
                <a:lnTo>
                  <a:pt x="116416" y="110785"/>
                </a:lnTo>
                <a:lnTo>
                  <a:pt x="116416" y="104645"/>
                </a:lnTo>
                <a:close/>
                <a:moveTo>
                  <a:pt x="128058" y="104645"/>
                </a:moveTo>
                <a:lnTo>
                  <a:pt x="133377" y="113824"/>
                </a:lnTo>
                <a:lnTo>
                  <a:pt x="128058" y="110785"/>
                </a:lnTo>
                <a:lnTo>
                  <a:pt x="128058" y="104645"/>
                </a:lnTo>
                <a:close/>
                <a:moveTo>
                  <a:pt x="139669" y="104645"/>
                </a:moveTo>
                <a:lnTo>
                  <a:pt x="144988" y="113824"/>
                </a:lnTo>
                <a:lnTo>
                  <a:pt x="139669" y="110785"/>
                </a:lnTo>
                <a:lnTo>
                  <a:pt x="139669" y="104645"/>
                </a:lnTo>
                <a:close/>
                <a:moveTo>
                  <a:pt x="151311" y="104645"/>
                </a:moveTo>
                <a:lnTo>
                  <a:pt x="156630" y="113824"/>
                </a:lnTo>
                <a:lnTo>
                  <a:pt x="151311" y="110785"/>
                </a:lnTo>
                <a:lnTo>
                  <a:pt x="151311" y="104645"/>
                </a:lnTo>
                <a:close/>
                <a:moveTo>
                  <a:pt x="162922" y="104645"/>
                </a:moveTo>
                <a:lnTo>
                  <a:pt x="168241" y="113824"/>
                </a:lnTo>
                <a:lnTo>
                  <a:pt x="162922" y="110785"/>
                </a:lnTo>
                <a:lnTo>
                  <a:pt x="162922" y="104645"/>
                </a:lnTo>
                <a:close/>
                <a:moveTo>
                  <a:pt x="174503" y="104645"/>
                </a:moveTo>
                <a:lnTo>
                  <a:pt x="179822" y="113824"/>
                </a:lnTo>
                <a:lnTo>
                  <a:pt x="174503" y="110785"/>
                </a:lnTo>
                <a:lnTo>
                  <a:pt x="174503" y="104645"/>
                </a:lnTo>
                <a:close/>
                <a:moveTo>
                  <a:pt x="186144" y="104645"/>
                </a:moveTo>
                <a:lnTo>
                  <a:pt x="191463" y="113824"/>
                </a:lnTo>
                <a:lnTo>
                  <a:pt x="186144" y="110785"/>
                </a:lnTo>
                <a:lnTo>
                  <a:pt x="186144" y="104645"/>
                </a:lnTo>
                <a:close/>
                <a:moveTo>
                  <a:pt x="197755" y="104645"/>
                </a:moveTo>
                <a:lnTo>
                  <a:pt x="203075" y="113824"/>
                </a:lnTo>
                <a:lnTo>
                  <a:pt x="197755" y="110785"/>
                </a:lnTo>
                <a:lnTo>
                  <a:pt x="197755" y="104645"/>
                </a:lnTo>
                <a:close/>
                <a:moveTo>
                  <a:pt x="209397" y="104645"/>
                </a:moveTo>
                <a:lnTo>
                  <a:pt x="214716" y="113824"/>
                </a:lnTo>
                <a:lnTo>
                  <a:pt x="209397" y="110785"/>
                </a:lnTo>
                <a:lnTo>
                  <a:pt x="209397" y="104645"/>
                </a:lnTo>
                <a:close/>
                <a:moveTo>
                  <a:pt x="221008" y="104645"/>
                </a:moveTo>
                <a:lnTo>
                  <a:pt x="226327" y="113824"/>
                </a:lnTo>
                <a:lnTo>
                  <a:pt x="221008" y="110785"/>
                </a:lnTo>
                <a:lnTo>
                  <a:pt x="221008" y="104645"/>
                </a:lnTo>
                <a:close/>
                <a:moveTo>
                  <a:pt x="232650" y="104645"/>
                </a:moveTo>
                <a:lnTo>
                  <a:pt x="237969" y="113824"/>
                </a:lnTo>
                <a:lnTo>
                  <a:pt x="232650" y="110785"/>
                </a:lnTo>
                <a:lnTo>
                  <a:pt x="232650" y="104645"/>
                </a:lnTo>
                <a:close/>
                <a:moveTo>
                  <a:pt x="244230" y="104645"/>
                </a:moveTo>
                <a:lnTo>
                  <a:pt x="249550" y="113824"/>
                </a:lnTo>
                <a:lnTo>
                  <a:pt x="244230" y="110785"/>
                </a:lnTo>
                <a:lnTo>
                  <a:pt x="244230" y="104645"/>
                </a:lnTo>
                <a:close/>
                <a:moveTo>
                  <a:pt x="255872" y="104645"/>
                </a:moveTo>
                <a:lnTo>
                  <a:pt x="261191" y="113824"/>
                </a:lnTo>
                <a:lnTo>
                  <a:pt x="255872" y="110785"/>
                </a:lnTo>
                <a:lnTo>
                  <a:pt x="255872" y="104645"/>
                </a:lnTo>
                <a:close/>
                <a:moveTo>
                  <a:pt x="267483" y="104645"/>
                </a:moveTo>
                <a:lnTo>
                  <a:pt x="272802" y="113824"/>
                </a:lnTo>
                <a:lnTo>
                  <a:pt x="267483" y="110785"/>
                </a:lnTo>
                <a:lnTo>
                  <a:pt x="267483" y="104645"/>
                </a:lnTo>
                <a:close/>
                <a:moveTo>
                  <a:pt x="93194" y="104645"/>
                </a:moveTo>
                <a:lnTo>
                  <a:pt x="98513" y="113855"/>
                </a:lnTo>
                <a:lnTo>
                  <a:pt x="98513" y="113855"/>
                </a:lnTo>
                <a:lnTo>
                  <a:pt x="93194" y="110785"/>
                </a:lnTo>
                <a:lnTo>
                  <a:pt x="93194" y="104645"/>
                </a:lnTo>
                <a:close/>
                <a:moveTo>
                  <a:pt x="11582" y="104645"/>
                </a:moveTo>
                <a:lnTo>
                  <a:pt x="11582" y="110785"/>
                </a:lnTo>
                <a:lnTo>
                  <a:pt x="6262" y="113855"/>
                </a:lnTo>
                <a:lnTo>
                  <a:pt x="11582" y="104645"/>
                </a:lnTo>
                <a:close/>
                <a:moveTo>
                  <a:pt x="23223" y="104645"/>
                </a:moveTo>
                <a:lnTo>
                  <a:pt x="23223" y="110785"/>
                </a:lnTo>
                <a:lnTo>
                  <a:pt x="17904" y="113855"/>
                </a:lnTo>
                <a:lnTo>
                  <a:pt x="23223" y="104645"/>
                </a:lnTo>
                <a:close/>
                <a:moveTo>
                  <a:pt x="23497" y="104645"/>
                </a:moveTo>
                <a:lnTo>
                  <a:pt x="28816" y="113855"/>
                </a:lnTo>
                <a:lnTo>
                  <a:pt x="23497" y="110785"/>
                </a:lnTo>
                <a:lnTo>
                  <a:pt x="23497" y="104645"/>
                </a:lnTo>
                <a:close/>
                <a:moveTo>
                  <a:pt x="34834" y="104645"/>
                </a:moveTo>
                <a:lnTo>
                  <a:pt x="34834" y="110785"/>
                </a:lnTo>
                <a:lnTo>
                  <a:pt x="29515" y="113855"/>
                </a:lnTo>
                <a:lnTo>
                  <a:pt x="34834" y="104645"/>
                </a:lnTo>
                <a:close/>
                <a:moveTo>
                  <a:pt x="35078" y="104645"/>
                </a:moveTo>
                <a:lnTo>
                  <a:pt x="40397" y="113855"/>
                </a:lnTo>
                <a:lnTo>
                  <a:pt x="35078" y="110785"/>
                </a:lnTo>
                <a:lnTo>
                  <a:pt x="35078" y="104645"/>
                </a:lnTo>
                <a:close/>
                <a:moveTo>
                  <a:pt x="46446" y="104645"/>
                </a:moveTo>
                <a:lnTo>
                  <a:pt x="46446" y="110785"/>
                </a:lnTo>
                <a:lnTo>
                  <a:pt x="41126" y="113855"/>
                </a:lnTo>
                <a:lnTo>
                  <a:pt x="46446" y="104645"/>
                </a:lnTo>
                <a:close/>
                <a:moveTo>
                  <a:pt x="46689" y="104645"/>
                </a:moveTo>
                <a:lnTo>
                  <a:pt x="52008" y="113855"/>
                </a:lnTo>
                <a:lnTo>
                  <a:pt x="46689" y="110785"/>
                </a:lnTo>
                <a:lnTo>
                  <a:pt x="46689" y="104645"/>
                </a:lnTo>
                <a:close/>
                <a:moveTo>
                  <a:pt x="58057" y="104645"/>
                </a:moveTo>
                <a:lnTo>
                  <a:pt x="58057" y="110785"/>
                </a:lnTo>
                <a:lnTo>
                  <a:pt x="52737" y="113855"/>
                </a:lnTo>
                <a:lnTo>
                  <a:pt x="58057" y="104645"/>
                </a:lnTo>
                <a:close/>
                <a:moveTo>
                  <a:pt x="58330" y="104645"/>
                </a:moveTo>
                <a:lnTo>
                  <a:pt x="63650" y="113855"/>
                </a:lnTo>
                <a:lnTo>
                  <a:pt x="58330" y="110785"/>
                </a:lnTo>
                <a:lnTo>
                  <a:pt x="58330" y="104645"/>
                </a:lnTo>
                <a:close/>
                <a:moveTo>
                  <a:pt x="69698" y="104645"/>
                </a:moveTo>
                <a:lnTo>
                  <a:pt x="69698" y="110785"/>
                </a:lnTo>
                <a:lnTo>
                  <a:pt x="64379" y="113855"/>
                </a:lnTo>
                <a:lnTo>
                  <a:pt x="69698" y="104645"/>
                </a:lnTo>
                <a:close/>
                <a:moveTo>
                  <a:pt x="69941" y="104645"/>
                </a:moveTo>
                <a:lnTo>
                  <a:pt x="75261" y="113855"/>
                </a:lnTo>
                <a:lnTo>
                  <a:pt x="69941" y="110785"/>
                </a:lnTo>
                <a:lnTo>
                  <a:pt x="69941" y="104645"/>
                </a:lnTo>
                <a:close/>
                <a:moveTo>
                  <a:pt x="81309" y="104645"/>
                </a:moveTo>
                <a:lnTo>
                  <a:pt x="81309" y="110785"/>
                </a:lnTo>
                <a:lnTo>
                  <a:pt x="75990" y="113855"/>
                </a:lnTo>
                <a:lnTo>
                  <a:pt x="81309" y="104645"/>
                </a:lnTo>
                <a:close/>
                <a:moveTo>
                  <a:pt x="81583" y="104645"/>
                </a:moveTo>
                <a:lnTo>
                  <a:pt x="86902" y="113855"/>
                </a:lnTo>
                <a:lnTo>
                  <a:pt x="81583" y="110785"/>
                </a:lnTo>
                <a:lnTo>
                  <a:pt x="81583" y="104645"/>
                </a:lnTo>
                <a:close/>
                <a:moveTo>
                  <a:pt x="92951" y="104645"/>
                </a:moveTo>
                <a:lnTo>
                  <a:pt x="92951" y="110785"/>
                </a:lnTo>
                <a:lnTo>
                  <a:pt x="87632" y="113855"/>
                </a:lnTo>
                <a:lnTo>
                  <a:pt x="92951" y="104645"/>
                </a:lnTo>
                <a:close/>
                <a:moveTo>
                  <a:pt x="104562" y="104645"/>
                </a:moveTo>
                <a:lnTo>
                  <a:pt x="104562" y="110785"/>
                </a:lnTo>
                <a:lnTo>
                  <a:pt x="99243" y="113855"/>
                </a:lnTo>
                <a:lnTo>
                  <a:pt x="104562" y="104645"/>
                </a:lnTo>
                <a:close/>
                <a:moveTo>
                  <a:pt x="104775" y="104645"/>
                </a:moveTo>
                <a:lnTo>
                  <a:pt x="110094" y="113855"/>
                </a:lnTo>
                <a:lnTo>
                  <a:pt x="104775" y="110785"/>
                </a:lnTo>
                <a:lnTo>
                  <a:pt x="104775" y="104645"/>
                </a:lnTo>
                <a:close/>
                <a:moveTo>
                  <a:pt x="116143" y="104675"/>
                </a:moveTo>
                <a:lnTo>
                  <a:pt x="116143" y="110785"/>
                </a:lnTo>
                <a:lnTo>
                  <a:pt x="110824" y="113855"/>
                </a:lnTo>
                <a:lnTo>
                  <a:pt x="116143" y="104675"/>
                </a:lnTo>
                <a:close/>
                <a:moveTo>
                  <a:pt x="127784" y="104675"/>
                </a:moveTo>
                <a:lnTo>
                  <a:pt x="127784" y="110785"/>
                </a:lnTo>
                <a:lnTo>
                  <a:pt x="122465" y="113855"/>
                </a:lnTo>
                <a:lnTo>
                  <a:pt x="127784" y="104675"/>
                </a:lnTo>
                <a:close/>
                <a:moveTo>
                  <a:pt x="139396" y="104675"/>
                </a:moveTo>
                <a:lnTo>
                  <a:pt x="139396" y="110785"/>
                </a:lnTo>
                <a:lnTo>
                  <a:pt x="134076" y="113855"/>
                </a:lnTo>
                <a:lnTo>
                  <a:pt x="139396" y="104675"/>
                </a:lnTo>
                <a:close/>
                <a:moveTo>
                  <a:pt x="151037" y="104675"/>
                </a:moveTo>
                <a:lnTo>
                  <a:pt x="151037" y="110785"/>
                </a:lnTo>
                <a:lnTo>
                  <a:pt x="145718" y="113855"/>
                </a:lnTo>
                <a:lnTo>
                  <a:pt x="151037" y="104675"/>
                </a:lnTo>
                <a:close/>
                <a:moveTo>
                  <a:pt x="162648" y="104675"/>
                </a:moveTo>
                <a:lnTo>
                  <a:pt x="162648" y="110785"/>
                </a:lnTo>
                <a:lnTo>
                  <a:pt x="157329" y="113855"/>
                </a:lnTo>
                <a:lnTo>
                  <a:pt x="162648" y="104675"/>
                </a:lnTo>
                <a:close/>
                <a:moveTo>
                  <a:pt x="174290" y="104675"/>
                </a:moveTo>
                <a:lnTo>
                  <a:pt x="174290" y="110785"/>
                </a:lnTo>
                <a:lnTo>
                  <a:pt x="168971" y="113855"/>
                </a:lnTo>
                <a:lnTo>
                  <a:pt x="174290" y="104675"/>
                </a:lnTo>
                <a:close/>
                <a:moveTo>
                  <a:pt x="185871" y="104675"/>
                </a:moveTo>
                <a:lnTo>
                  <a:pt x="185871" y="110785"/>
                </a:lnTo>
                <a:lnTo>
                  <a:pt x="180551" y="113855"/>
                </a:lnTo>
                <a:lnTo>
                  <a:pt x="185871" y="104675"/>
                </a:lnTo>
                <a:close/>
                <a:moveTo>
                  <a:pt x="197512" y="104675"/>
                </a:moveTo>
                <a:lnTo>
                  <a:pt x="197512" y="110785"/>
                </a:lnTo>
                <a:lnTo>
                  <a:pt x="192193" y="113855"/>
                </a:lnTo>
                <a:lnTo>
                  <a:pt x="197512" y="104675"/>
                </a:lnTo>
                <a:close/>
                <a:moveTo>
                  <a:pt x="209123" y="104675"/>
                </a:moveTo>
                <a:lnTo>
                  <a:pt x="209123" y="110785"/>
                </a:lnTo>
                <a:lnTo>
                  <a:pt x="203804" y="113855"/>
                </a:lnTo>
                <a:lnTo>
                  <a:pt x="209123" y="104675"/>
                </a:lnTo>
                <a:close/>
                <a:moveTo>
                  <a:pt x="220765" y="104675"/>
                </a:moveTo>
                <a:lnTo>
                  <a:pt x="220765" y="110785"/>
                </a:lnTo>
                <a:lnTo>
                  <a:pt x="215446" y="113855"/>
                </a:lnTo>
                <a:lnTo>
                  <a:pt x="220765" y="104675"/>
                </a:lnTo>
                <a:close/>
                <a:moveTo>
                  <a:pt x="232376" y="104675"/>
                </a:moveTo>
                <a:lnTo>
                  <a:pt x="232376" y="110785"/>
                </a:lnTo>
                <a:lnTo>
                  <a:pt x="227057" y="113855"/>
                </a:lnTo>
                <a:lnTo>
                  <a:pt x="232376" y="104675"/>
                </a:lnTo>
                <a:close/>
                <a:moveTo>
                  <a:pt x="243957" y="104675"/>
                </a:moveTo>
                <a:lnTo>
                  <a:pt x="243957" y="110785"/>
                </a:lnTo>
                <a:lnTo>
                  <a:pt x="238638" y="113855"/>
                </a:lnTo>
                <a:lnTo>
                  <a:pt x="243957" y="104675"/>
                </a:lnTo>
                <a:close/>
                <a:moveTo>
                  <a:pt x="255598" y="104675"/>
                </a:moveTo>
                <a:lnTo>
                  <a:pt x="255598" y="110785"/>
                </a:lnTo>
                <a:lnTo>
                  <a:pt x="250279" y="113855"/>
                </a:lnTo>
                <a:lnTo>
                  <a:pt x="255598" y="104675"/>
                </a:lnTo>
                <a:close/>
                <a:moveTo>
                  <a:pt x="267210" y="104675"/>
                </a:moveTo>
                <a:lnTo>
                  <a:pt x="267210" y="110785"/>
                </a:lnTo>
                <a:lnTo>
                  <a:pt x="261890" y="113855"/>
                </a:lnTo>
                <a:lnTo>
                  <a:pt x="267210" y="104675"/>
                </a:lnTo>
                <a:close/>
                <a:moveTo>
                  <a:pt x="278851" y="104675"/>
                </a:moveTo>
                <a:lnTo>
                  <a:pt x="278851" y="110785"/>
                </a:lnTo>
                <a:lnTo>
                  <a:pt x="273532" y="113855"/>
                </a:lnTo>
                <a:lnTo>
                  <a:pt x="278851" y="104675"/>
                </a:lnTo>
                <a:close/>
                <a:moveTo>
                  <a:pt x="11703" y="111028"/>
                </a:moveTo>
                <a:lnTo>
                  <a:pt x="16901" y="114007"/>
                </a:lnTo>
                <a:lnTo>
                  <a:pt x="17023" y="114098"/>
                </a:lnTo>
                <a:lnTo>
                  <a:pt x="6384" y="114098"/>
                </a:lnTo>
                <a:lnTo>
                  <a:pt x="6506" y="114007"/>
                </a:lnTo>
                <a:lnTo>
                  <a:pt x="11703" y="111028"/>
                </a:lnTo>
                <a:close/>
                <a:moveTo>
                  <a:pt x="23345" y="111028"/>
                </a:moveTo>
                <a:lnTo>
                  <a:pt x="28542" y="114007"/>
                </a:lnTo>
                <a:lnTo>
                  <a:pt x="28664" y="114098"/>
                </a:lnTo>
                <a:lnTo>
                  <a:pt x="18026" y="114098"/>
                </a:lnTo>
                <a:lnTo>
                  <a:pt x="18117" y="114007"/>
                </a:lnTo>
                <a:lnTo>
                  <a:pt x="23345" y="111028"/>
                </a:lnTo>
                <a:close/>
                <a:moveTo>
                  <a:pt x="34956" y="111028"/>
                </a:moveTo>
                <a:lnTo>
                  <a:pt x="40154" y="114007"/>
                </a:lnTo>
                <a:lnTo>
                  <a:pt x="40275" y="114098"/>
                </a:lnTo>
                <a:lnTo>
                  <a:pt x="29637" y="114098"/>
                </a:lnTo>
                <a:lnTo>
                  <a:pt x="29758" y="114007"/>
                </a:lnTo>
                <a:lnTo>
                  <a:pt x="34956" y="111028"/>
                </a:lnTo>
                <a:close/>
                <a:moveTo>
                  <a:pt x="46598" y="111028"/>
                </a:moveTo>
                <a:lnTo>
                  <a:pt x="51795" y="114007"/>
                </a:lnTo>
                <a:lnTo>
                  <a:pt x="51917" y="114098"/>
                </a:lnTo>
                <a:lnTo>
                  <a:pt x="41278" y="114098"/>
                </a:lnTo>
                <a:lnTo>
                  <a:pt x="41369" y="114007"/>
                </a:lnTo>
                <a:lnTo>
                  <a:pt x="46598" y="111028"/>
                </a:lnTo>
                <a:close/>
                <a:moveTo>
                  <a:pt x="58178" y="111028"/>
                </a:moveTo>
                <a:lnTo>
                  <a:pt x="63376" y="114007"/>
                </a:lnTo>
                <a:lnTo>
                  <a:pt x="63498" y="114098"/>
                </a:lnTo>
                <a:lnTo>
                  <a:pt x="52859" y="114098"/>
                </a:lnTo>
                <a:lnTo>
                  <a:pt x="52981" y="114007"/>
                </a:lnTo>
                <a:lnTo>
                  <a:pt x="58178" y="111028"/>
                </a:lnTo>
                <a:close/>
                <a:moveTo>
                  <a:pt x="69820" y="111028"/>
                </a:moveTo>
                <a:lnTo>
                  <a:pt x="75048" y="114007"/>
                </a:lnTo>
                <a:lnTo>
                  <a:pt x="75139" y="114098"/>
                </a:lnTo>
                <a:lnTo>
                  <a:pt x="64501" y="114098"/>
                </a:lnTo>
                <a:lnTo>
                  <a:pt x="64622" y="114007"/>
                </a:lnTo>
                <a:lnTo>
                  <a:pt x="69820" y="111028"/>
                </a:lnTo>
                <a:close/>
                <a:moveTo>
                  <a:pt x="81431" y="111028"/>
                </a:moveTo>
                <a:lnTo>
                  <a:pt x="86629" y="114007"/>
                </a:lnTo>
                <a:lnTo>
                  <a:pt x="86750" y="114098"/>
                </a:lnTo>
                <a:lnTo>
                  <a:pt x="76112" y="114098"/>
                </a:lnTo>
                <a:lnTo>
                  <a:pt x="76233" y="114007"/>
                </a:lnTo>
                <a:lnTo>
                  <a:pt x="81431" y="111028"/>
                </a:lnTo>
                <a:close/>
                <a:moveTo>
                  <a:pt x="93042" y="111028"/>
                </a:moveTo>
                <a:lnTo>
                  <a:pt x="98270" y="114007"/>
                </a:lnTo>
                <a:lnTo>
                  <a:pt x="98361" y="114098"/>
                </a:lnTo>
                <a:lnTo>
                  <a:pt x="87723" y="114098"/>
                </a:lnTo>
                <a:lnTo>
                  <a:pt x="87844" y="114007"/>
                </a:lnTo>
                <a:lnTo>
                  <a:pt x="93042" y="111028"/>
                </a:lnTo>
                <a:close/>
                <a:moveTo>
                  <a:pt x="104684" y="111028"/>
                </a:moveTo>
                <a:lnTo>
                  <a:pt x="109881" y="114007"/>
                </a:lnTo>
                <a:lnTo>
                  <a:pt x="110003" y="114098"/>
                </a:lnTo>
                <a:lnTo>
                  <a:pt x="99364" y="114098"/>
                </a:lnTo>
                <a:lnTo>
                  <a:pt x="99456" y="114007"/>
                </a:lnTo>
                <a:lnTo>
                  <a:pt x="104684" y="111028"/>
                </a:lnTo>
                <a:close/>
                <a:moveTo>
                  <a:pt x="116295" y="111028"/>
                </a:moveTo>
                <a:lnTo>
                  <a:pt x="121493" y="114007"/>
                </a:lnTo>
                <a:lnTo>
                  <a:pt x="121614" y="114098"/>
                </a:lnTo>
                <a:lnTo>
                  <a:pt x="110976" y="114098"/>
                </a:lnTo>
                <a:lnTo>
                  <a:pt x="111097" y="114007"/>
                </a:lnTo>
                <a:lnTo>
                  <a:pt x="116295" y="111028"/>
                </a:lnTo>
                <a:close/>
                <a:moveTo>
                  <a:pt x="127936" y="111028"/>
                </a:moveTo>
                <a:lnTo>
                  <a:pt x="133134" y="114007"/>
                </a:lnTo>
                <a:lnTo>
                  <a:pt x="133256" y="114098"/>
                </a:lnTo>
                <a:lnTo>
                  <a:pt x="122617" y="114098"/>
                </a:lnTo>
                <a:lnTo>
                  <a:pt x="122739" y="114007"/>
                </a:lnTo>
                <a:lnTo>
                  <a:pt x="127936" y="111028"/>
                </a:lnTo>
                <a:close/>
                <a:moveTo>
                  <a:pt x="139548" y="111028"/>
                </a:moveTo>
                <a:lnTo>
                  <a:pt x="144776" y="114007"/>
                </a:lnTo>
                <a:lnTo>
                  <a:pt x="144867" y="114098"/>
                </a:lnTo>
                <a:lnTo>
                  <a:pt x="134228" y="114098"/>
                </a:lnTo>
                <a:lnTo>
                  <a:pt x="134350" y="114007"/>
                </a:lnTo>
                <a:lnTo>
                  <a:pt x="139548" y="111028"/>
                </a:lnTo>
                <a:close/>
                <a:moveTo>
                  <a:pt x="151159" y="111028"/>
                </a:moveTo>
                <a:lnTo>
                  <a:pt x="156356" y="114007"/>
                </a:lnTo>
                <a:lnTo>
                  <a:pt x="156478" y="114098"/>
                </a:lnTo>
                <a:lnTo>
                  <a:pt x="145840" y="114098"/>
                </a:lnTo>
                <a:lnTo>
                  <a:pt x="145931" y="114007"/>
                </a:lnTo>
                <a:lnTo>
                  <a:pt x="151159" y="111028"/>
                </a:lnTo>
                <a:close/>
                <a:moveTo>
                  <a:pt x="162770" y="111028"/>
                </a:moveTo>
                <a:lnTo>
                  <a:pt x="167968" y="114007"/>
                </a:lnTo>
                <a:lnTo>
                  <a:pt x="168089" y="114098"/>
                </a:lnTo>
                <a:lnTo>
                  <a:pt x="157451" y="114098"/>
                </a:lnTo>
                <a:lnTo>
                  <a:pt x="157572" y="114007"/>
                </a:lnTo>
                <a:lnTo>
                  <a:pt x="162770" y="111028"/>
                </a:lnTo>
                <a:close/>
                <a:moveTo>
                  <a:pt x="174411" y="111028"/>
                </a:moveTo>
                <a:lnTo>
                  <a:pt x="179609" y="114007"/>
                </a:lnTo>
                <a:lnTo>
                  <a:pt x="179731" y="114098"/>
                </a:lnTo>
                <a:lnTo>
                  <a:pt x="169092" y="114098"/>
                </a:lnTo>
                <a:lnTo>
                  <a:pt x="169183" y="114007"/>
                </a:lnTo>
                <a:lnTo>
                  <a:pt x="174411" y="111028"/>
                </a:lnTo>
                <a:close/>
                <a:moveTo>
                  <a:pt x="186023" y="111028"/>
                </a:moveTo>
                <a:lnTo>
                  <a:pt x="191220" y="114007"/>
                </a:lnTo>
                <a:lnTo>
                  <a:pt x="191342" y="114098"/>
                </a:lnTo>
                <a:lnTo>
                  <a:pt x="180703" y="114098"/>
                </a:lnTo>
                <a:lnTo>
                  <a:pt x="180825" y="114007"/>
                </a:lnTo>
                <a:lnTo>
                  <a:pt x="186023" y="111028"/>
                </a:lnTo>
                <a:close/>
                <a:moveTo>
                  <a:pt x="197634" y="111028"/>
                </a:moveTo>
                <a:lnTo>
                  <a:pt x="202862" y="114007"/>
                </a:lnTo>
                <a:lnTo>
                  <a:pt x="202953" y="114098"/>
                </a:lnTo>
                <a:lnTo>
                  <a:pt x="192315" y="114098"/>
                </a:lnTo>
                <a:lnTo>
                  <a:pt x="192436" y="114007"/>
                </a:lnTo>
                <a:lnTo>
                  <a:pt x="197634" y="111028"/>
                </a:lnTo>
                <a:close/>
                <a:moveTo>
                  <a:pt x="209245" y="111028"/>
                </a:moveTo>
                <a:lnTo>
                  <a:pt x="214443" y="114007"/>
                </a:lnTo>
                <a:lnTo>
                  <a:pt x="214564" y="114098"/>
                </a:lnTo>
                <a:lnTo>
                  <a:pt x="203926" y="114098"/>
                </a:lnTo>
                <a:lnTo>
                  <a:pt x="204017" y="114007"/>
                </a:lnTo>
                <a:lnTo>
                  <a:pt x="209245" y="111028"/>
                </a:lnTo>
                <a:close/>
                <a:moveTo>
                  <a:pt x="220856" y="111028"/>
                </a:moveTo>
                <a:lnTo>
                  <a:pt x="226084" y="114007"/>
                </a:lnTo>
                <a:lnTo>
                  <a:pt x="226175" y="114098"/>
                </a:lnTo>
                <a:lnTo>
                  <a:pt x="215537" y="114098"/>
                </a:lnTo>
                <a:lnTo>
                  <a:pt x="215658" y="114007"/>
                </a:lnTo>
                <a:lnTo>
                  <a:pt x="220856" y="111028"/>
                </a:lnTo>
                <a:close/>
                <a:moveTo>
                  <a:pt x="232498" y="111028"/>
                </a:moveTo>
                <a:lnTo>
                  <a:pt x="237695" y="114007"/>
                </a:lnTo>
                <a:lnTo>
                  <a:pt x="237817" y="114098"/>
                </a:lnTo>
                <a:lnTo>
                  <a:pt x="227178" y="114098"/>
                </a:lnTo>
                <a:lnTo>
                  <a:pt x="227270" y="114007"/>
                </a:lnTo>
                <a:lnTo>
                  <a:pt x="232498" y="111028"/>
                </a:lnTo>
                <a:close/>
                <a:moveTo>
                  <a:pt x="244109" y="111028"/>
                </a:moveTo>
                <a:lnTo>
                  <a:pt x="249337" y="114007"/>
                </a:lnTo>
                <a:lnTo>
                  <a:pt x="249428" y="114098"/>
                </a:lnTo>
                <a:lnTo>
                  <a:pt x="238790" y="114098"/>
                </a:lnTo>
                <a:lnTo>
                  <a:pt x="238911" y="114007"/>
                </a:lnTo>
                <a:lnTo>
                  <a:pt x="244109" y="111028"/>
                </a:lnTo>
                <a:close/>
                <a:moveTo>
                  <a:pt x="255750" y="111028"/>
                </a:moveTo>
                <a:lnTo>
                  <a:pt x="260948" y="114007"/>
                </a:lnTo>
                <a:lnTo>
                  <a:pt x="261070" y="114098"/>
                </a:lnTo>
                <a:lnTo>
                  <a:pt x="250431" y="114098"/>
                </a:lnTo>
                <a:lnTo>
                  <a:pt x="250553" y="114007"/>
                </a:lnTo>
                <a:lnTo>
                  <a:pt x="255750" y="111028"/>
                </a:lnTo>
                <a:close/>
                <a:moveTo>
                  <a:pt x="267362" y="111028"/>
                </a:moveTo>
                <a:lnTo>
                  <a:pt x="272590" y="114007"/>
                </a:lnTo>
                <a:lnTo>
                  <a:pt x="272681" y="114098"/>
                </a:lnTo>
                <a:lnTo>
                  <a:pt x="262042" y="114098"/>
                </a:lnTo>
                <a:lnTo>
                  <a:pt x="262164" y="114007"/>
                </a:lnTo>
                <a:lnTo>
                  <a:pt x="267362" y="111028"/>
                </a:lnTo>
                <a:close/>
                <a:moveTo>
                  <a:pt x="279003" y="111028"/>
                </a:moveTo>
                <a:lnTo>
                  <a:pt x="284322" y="114098"/>
                </a:lnTo>
                <a:lnTo>
                  <a:pt x="273684" y="114098"/>
                </a:lnTo>
                <a:lnTo>
                  <a:pt x="273805" y="114007"/>
                </a:lnTo>
                <a:lnTo>
                  <a:pt x="279003" y="111028"/>
                </a:lnTo>
                <a:close/>
                <a:moveTo>
                  <a:pt x="17023" y="114311"/>
                </a:moveTo>
                <a:lnTo>
                  <a:pt x="11703" y="117411"/>
                </a:lnTo>
                <a:lnTo>
                  <a:pt x="6384" y="114311"/>
                </a:lnTo>
                <a:close/>
                <a:moveTo>
                  <a:pt x="28664" y="114311"/>
                </a:moveTo>
                <a:lnTo>
                  <a:pt x="23345" y="117411"/>
                </a:lnTo>
                <a:lnTo>
                  <a:pt x="18026" y="114311"/>
                </a:lnTo>
                <a:close/>
                <a:moveTo>
                  <a:pt x="40275" y="114311"/>
                </a:moveTo>
                <a:lnTo>
                  <a:pt x="34956" y="117411"/>
                </a:lnTo>
                <a:lnTo>
                  <a:pt x="29637" y="114311"/>
                </a:lnTo>
                <a:close/>
                <a:moveTo>
                  <a:pt x="51886" y="114311"/>
                </a:moveTo>
                <a:lnTo>
                  <a:pt x="46567" y="117411"/>
                </a:lnTo>
                <a:lnTo>
                  <a:pt x="41248" y="114311"/>
                </a:lnTo>
                <a:close/>
                <a:moveTo>
                  <a:pt x="63528" y="114311"/>
                </a:moveTo>
                <a:lnTo>
                  <a:pt x="58209" y="117411"/>
                </a:lnTo>
                <a:lnTo>
                  <a:pt x="52889" y="114311"/>
                </a:lnTo>
                <a:close/>
                <a:moveTo>
                  <a:pt x="75109" y="114311"/>
                </a:moveTo>
                <a:lnTo>
                  <a:pt x="69789" y="117411"/>
                </a:lnTo>
                <a:lnTo>
                  <a:pt x="64470" y="114311"/>
                </a:lnTo>
                <a:close/>
                <a:moveTo>
                  <a:pt x="86750" y="114311"/>
                </a:moveTo>
                <a:lnTo>
                  <a:pt x="81431" y="117411"/>
                </a:lnTo>
                <a:lnTo>
                  <a:pt x="76112" y="114311"/>
                </a:lnTo>
                <a:close/>
                <a:moveTo>
                  <a:pt x="98361" y="114311"/>
                </a:moveTo>
                <a:lnTo>
                  <a:pt x="93042" y="117411"/>
                </a:lnTo>
                <a:lnTo>
                  <a:pt x="87723" y="114311"/>
                </a:lnTo>
                <a:close/>
                <a:moveTo>
                  <a:pt x="110003" y="114311"/>
                </a:moveTo>
                <a:lnTo>
                  <a:pt x="104684" y="117411"/>
                </a:lnTo>
                <a:lnTo>
                  <a:pt x="99364" y="114311"/>
                </a:lnTo>
                <a:close/>
                <a:moveTo>
                  <a:pt x="121614" y="114311"/>
                </a:moveTo>
                <a:lnTo>
                  <a:pt x="116295" y="117411"/>
                </a:lnTo>
                <a:lnTo>
                  <a:pt x="110976" y="114311"/>
                </a:lnTo>
                <a:close/>
                <a:moveTo>
                  <a:pt x="133256" y="114311"/>
                </a:moveTo>
                <a:lnTo>
                  <a:pt x="127936" y="117411"/>
                </a:lnTo>
                <a:lnTo>
                  <a:pt x="122617" y="114311"/>
                </a:lnTo>
                <a:close/>
                <a:moveTo>
                  <a:pt x="144867" y="114311"/>
                </a:moveTo>
                <a:lnTo>
                  <a:pt x="139548" y="117411"/>
                </a:lnTo>
                <a:lnTo>
                  <a:pt x="134228" y="114311"/>
                </a:lnTo>
                <a:close/>
                <a:moveTo>
                  <a:pt x="156478" y="114311"/>
                </a:moveTo>
                <a:lnTo>
                  <a:pt x="151159" y="117411"/>
                </a:lnTo>
                <a:lnTo>
                  <a:pt x="145840" y="114311"/>
                </a:lnTo>
                <a:close/>
                <a:moveTo>
                  <a:pt x="168089" y="114311"/>
                </a:moveTo>
                <a:lnTo>
                  <a:pt x="162770" y="117411"/>
                </a:lnTo>
                <a:lnTo>
                  <a:pt x="157451" y="114311"/>
                </a:lnTo>
                <a:close/>
                <a:moveTo>
                  <a:pt x="179731" y="114311"/>
                </a:moveTo>
                <a:lnTo>
                  <a:pt x="174411" y="117411"/>
                </a:lnTo>
                <a:lnTo>
                  <a:pt x="169092" y="114311"/>
                </a:lnTo>
                <a:close/>
                <a:moveTo>
                  <a:pt x="191342" y="114311"/>
                </a:moveTo>
                <a:lnTo>
                  <a:pt x="186023" y="117411"/>
                </a:lnTo>
                <a:lnTo>
                  <a:pt x="180703" y="114311"/>
                </a:lnTo>
                <a:close/>
                <a:moveTo>
                  <a:pt x="202953" y="114311"/>
                </a:moveTo>
                <a:lnTo>
                  <a:pt x="197634" y="117411"/>
                </a:lnTo>
                <a:lnTo>
                  <a:pt x="192315" y="114311"/>
                </a:lnTo>
                <a:close/>
                <a:moveTo>
                  <a:pt x="214564" y="114311"/>
                </a:moveTo>
                <a:lnTo>
                  <a:pt x="209245" y="117411"/>
                </a:lnTo>
                <a:lnTo>
                  <a:pt x="203926" y="114311"/>
                </a:lnTo>
                <a:close/>
                <a:moveTo>
                  <a:pt x="226175" y="114311"/>
                </a:moveTo>
                <a:lnTo>
                  <a:pt x="220856" y="117411"/>
                </a:lnTo>
                <a:lnTo>
                  <a:pt x="215537" y="114311"/>
                </a:lnTo>
                <a:close/>
                <a:moveTo>
                  <a:pt x="237817" y="114311"/>
                </a:moveTo>
                <a:lnTo>
                  <a:pt x="232498" y="117411"/>
                </a:lnTo>
                <a:lnTo>
                  <a:pt x="227178" y="114311"/>
                </a:lnTo>
                <a:close/>
                <a:moveTo>
                  <a:pt x="249428" y="114311"/>
                </a:moveTo>
                <a:lnTo>
                  <a:pt x="244109" y="117411"/>
                </a:lnTo>
                <a:lnTo>
                  <a:pt x="238790" y="114311"/>
                </a:lnTo>
                <a:close/>
                <a:moveTo>
                  <a:pt x="261070" y="114311"/>
                </a:moveTo>
                <a:lnTo>
                  <a:pt x="255750" y="117411"/>
                </a:lnTo>
                <a:lnTo>
                  <a:pt x="250431" y="114311"/>
                </a:lnTo>
                <a:close/>
                <a:moveTo>
                  <a:pt x="272681" y="114311"/>
                </a:moveTo>
                <a:lnTo>
                  <a:pt x="267362" y="117411"/>
                </a:lnTo>
                <a:lnTo>
                  <a:pt x="262042" y="114311"/>
                </a:lnTo>
                <a:close/>
                <a:moveTo>
                  <a:pt x="284292" y="114311"/>
                </a:moveTo>
                <a:lnTo>
                  <a:pt x="278973" y="117411"/>
                </a:lnTo>
                <a:lnTo>
                  <a:pt x="273653" y="114311"/>
                </a:lnTo>
                <a:close/>
                <a:moveTo>
                  <a:pt x="17174" y="114554"/>
                </a:moveTo>
                <a:lnTo>
                  <a:pt x="11855" y="123733"/>
                </a:lnTo>
                <a:lnTo>
                  <a:pt x="11855" y="117624"/>
                </a:lnTo>
                <a:lnTo>
                  <a:pt x="17174" y="114554"/>
                </a:lnTo>
                <a:close/>
                <a:moveTo>
                  <a:pt x="28816" y="114554"/>
                </a:moveTo>
                <a:lnTo>
                  <a:pt x="23497" y="123733"/>
                </a:lnTo>
                <a:lnTo>
                  <a:pt x="23497" y="117624"/>
                </a:lnTo>
                <a:lnTo>
                  <a:pt x="28816" y="114554"/>
                </a:lnTo>
                <a:close/>
                <a:moveTo>
                  <a:pt x="40427" y="114554"/>
                </a:moveTo>
                <a:lnTo>
                  <a:pt x="35108" y="123733"/>
                </a:lnTo>
                <a:lnTo>
                  <a:pt x="35108" y="117624"/>
                </a:lnTo>
                <a:lnTo>
                  <a:pt x="40427" y="114554"/>
                </a:lnTo>
                <a:close/>
                <a:moveTo>
                  <a:pt x="52008" y="114554"/>
                </a:moveTo>
                <a:lnTo>
                  <a:pt x="46689" y="123733"/>
                </a:lnTo>
                <a:lnTo>
                  <a:pt x="46689" y="117624"/>
                </a:lnTo>
                <a:lnTo>
                  <a:pt x="52008" y="114554"/>
                </a:lnTo>
                <a:close/>
                <a:moveTo>
                  <a:pt x="63650" y="114554"/>
                </a:moveTo>
                <a:lnTo>
                  <a:pt x="58330" y="123733"/>
                </a:lnTo>
                <a:lnTo>
                  <a:pt x="58330" y="117624"/>
                </a:lnTo>
                <a:lnTo>
                  <a:pt x="63650" y="114554"/>
                </a:lnTo>
                <a:close/>
                <a:moveTo>
                  <a:pt x="75261" y="114554"/>
                </a:moveTo>
                <a:lnTo>
                  <a:pt x="69941" y="123733"/>
                </a:lnTo>
                <a:lnTo>
                  <a:pt x="69941" y="117624"/>
                </a:lnTo>
                <a:lnTo>
                  <a:pt x="75261" y="114554"/>
                </a:lnTo>
                <a:close/>
                <a:moveTo>
                  <a:pt x="86902" y="114554"/>
                </a:moveTo>
                <a:lnTo>
                  <a:pt x="81583" y="123733"/>
                </a:lnTo>
                <a:lnTo>
                  <a:pt x="81583" y="117624"/>
                </a:lnTo>
                <a:lnTo>
                  <a:pt x="86902" y="114554"/>
                </a:lnTo>
                <a:close/>
                <a:moveTo>
                  <a:pt x="98513" y="114554"/>
                </a:moveTo>
                <a:lnTo>
                  <a:pt x="93194" y="123733"/>
                </a:lnTo>
                <a:lnTo>
                  <a:pt x="93194" y="117624"/>
                </a:lnTo>
                <a:lnTo>
                  <a:pt x="98513" y="114554"/>
                </a:lnTo>
                <a:close/>
                <a:moveTo>
                  <a:pt x="110155" y="114554"/>
                </a:moveTo>
                <a:lnTo>
                  <a:pt x="104836" y="123733"/>
                </a:lnTo>
                <a:lnTo>
                  <a:pt x="104836" y="117624"/>
                </a:lnTo>
                <a:lnTo>
                  <a:pt x="110155" y="114554"/>
                </a:lnTo>
                <a:close/>
                <a:moveTo>
                  <a:pt x="121736" y="114554"/>
                </a:moveTo>
                <a:lnTo>
                  <a:pt x="116416" y="123733"/>
                </a:lnTo>
                <a:lnTo>
                  <a:pt x="116416" y="117624"/>
                </a:lnTo>
                <a:lnTo>
                  <a:pt x="121736" y="114554"/>
                </a:lnTo>
                <a:close/>
                <a:moveTo>
                  <a:pt x="168241" y="114554"/>
                </a:moveTo>
                <a:lnTo>
                  <a:pt x="162922" y="123733"/>
                </a:lnTo>
                <a:lnTo>
                  <a:pt x="162922" y="117624"/>
                </a:lnTo>
                <a:lnTo>
                  <a:pt x="168241" y="114554"/>
                </a:lnTo>
                <a:close/>
                <a:moveTo>
                  <a:pt x="179822" y="114554"/>
                </a:moveTo>
                <a:lnTo>
                  <a:pt x="174503" y="123733"/>
                </a:lnTo>
                <a:lnTo>
                  <a:pt x="174503" y="117624"/>
                </a:lnTo>
                <a:lnTo>
                  <a:pt x="179822" y="114554"/>
                </a:lnTo>
                <a:close/>
                <a:moveTo>
                  <a:pt x="191463" y="114554"/>
                </a:moveTo>
                <a:lnTo>
                  <a:pt x="186144" y="123733"/>
                </a:lnTo>
                <a:lnTo>
                  <a:pt x="186144" y="117624"/>
                </a:lnTo>
                <a:lnTo>
                  <a:pt x="191463" y="114554"/>
                </a:lnTo>
                <a:close/>
                <a:moveTo>
                  <a:pt x="203075" y="114554"/>
                </a:moveTo>
                <a:lnTo>
                  <a:pt x="197755" y="123733"/>
                </a:lnTo>
                <a:lnTo>
                  <a:pt x="197755" y="117624"/>
                </a:lnTo>
                <a:lnTo>
                  <a:pt x="203075" y="114554"/>
                </a:lnTo>
                <a:close/>
                <a:moveTo>
                  <a:pt x="214716" y="114554"/>
                </a:moveTo>
                <a:lnTo>
                  <a:pt x="209397" y="123733"/>
                </a:lnTo>
                <a:lnTo>
                  <a:pt x="209397" y="117624"/>
                </a:lnTo>
                <a:lnTo>
                  <a:pt x="214716" y="114554"/>
                </a:lnTo>
                <a:close/>
                <a:moveTo>
                  <a:pt x="226327" y="114554"/>
                </a:moveTo>
                <a:lnTo>
                  <a:pt x="221008" y="123733"/>
                </a:lnTo>
                <a:lnTo>
                  <a:pt x="221008" y="117624"/>
                </a:lnTo>
                <a:lnTo>
                  <a:pt x="226327" y="114554"/>
                </a:lnTo>
                <a:close/>
                <a:moveTo>
                  <a:pt x="237969" y="114554"/>
                </a:moveTo>
                <a:lnTo>
                  <a:pt x="232650" y="123733"/>
                </a:lnTo>
                <a:lnTo>
                  <a:pt x="232650" y="117624"/>
                </a:lnTo>
                <a:lnTo>
                  <a:pt x="237969" y="114554"/>
                </a:lnTo>
                <a:close/>
                <a:moveTo>
                  <a:pt x="249550" y="114554"/>
                </a:moveTo>
                <a:lnTo>
                  <a:pt x="244230" y="123733"/>
                </a:lnTo>
                <a:lnTo>
                  <a:pt x="244230" y="117624"/>
                </a:lnTo>
                <a:lnTo>
                  <a:pt x="249550" y="114554"/>
                </a:lnTo>
                <a:close/>
                <a:moveTo>
                  <a:pt x="261191" y="114554"/>
                </a:moveTo>
                <a:lnTo>
                  <a:pt x="255872" y="123733"/>
                </a:lnTo>
                <a:lnTo>
                  <a:pt x="255872" y="117624"/>
                </a:lnTo>
                <a:lnTo>
                  <a:pt x="261191" y="114554"/>
                </a:lnTo>
                <a:close/>
                <a:moveTo>
                  <a:pt x="272802" y="114554"/>
                </a:moveTo>
                <a:lnTo>
                  <a:pt x="267483" y="123733"/>
                </a:lnTo>
                <a:lnTo>
                  <a:pt x="267483" y="117624"/>
                </a:lnTo>
                <a:lnTo>
                  <a:pt x="272802" y="114554"/>
                </a:lnTo>
                <a:close/>
                <a:moveTo>
                  <a:pt x="284444" y="114554"/>
                </a:moveTo>
                <a:lnTo>
                  <a:pt x="279125" y="123733"/>
                </a:lnTo>
                <a:lnTo>
                  <a:pt x="279125" y="117624"/>
                </a:lnTo>
                <a:lnTo>
                  <a:pt x="284444" y="114554"/>
                </a:lnTo>
                <a:close/>
                <a:moveTo>
                  <a:pt x="6262" y="114584"/>
                </a:moveTo>
                <a:lnTo>
                  <a:pt x="11582" y="117624"/>
                </a:lnTo>
                <a:lnTo>
                  <a:pt x="11582" y="123764"/>
                </a:lnTo>
                <a:lnTo>
                  <a:pt x="6262" y="114584"/>
                </a:lnTo>
                <a:close/>
                <a:moveTo>
                  <a:pt x="17904" y="114584"/>
                </a:moveTo>
                <a:lnTo>
                  <a:pt x="23223" y="117624"/>
                </a:lnTo>
                <a:lnTo>
                  <a:pt x="23223" y="123764"/>
                </a:lnTo>
                <a:lnTo>
                  <a:pt x="17904" y="114584"/>
                </a:lnTo>
                <a:close/>
                <a:moveTo>
                  <a:pt x="29515" y="114584"/>
                </a:moveTo>
                <a:lnTo>
                  <a:pt x="34834" y="117624"/>
                </a:lnTo>
                <a:lnTo>
                  <a:pt x="34834" y="123764"/>
                </a:lnTo>
                <a:lnTo>
                  <a:pt x="29515" y="114584"/>
                </a:lnTo>
                <a:close/>
                <a:moveTo>
                  <a:pt x="41126" y="114584"/>
                </a:moveTo>
                <a:lnTo>
                  <a:pt x="46446" y="117624"/>
                </a:lnTo>
                <a:lnTo>
                  <a:pt x="46446" y="123764"/>
                </a:lnTo>
                <a:lnTo>
                  <a:pt x="41126" y="114584"/>
                </a:lnTo>
                <a:close/>
                <a:moveTo>
                  <a:pt x="52737" y="114584"/>
                </a:moveTo>
                <a:lnTo>
                  <a:pt x="58057" y="117624"/>
                </a:lnTo>
                <a:lnTo>
                  <a:pt x="58057" y="123764"/>
                </a:lnTo>
                <a:lnTo>
                  <a:pt x="52737" y="114584"/>
                </a:lnTo>
                <a:close/>
                <a:moveTo>
                  <a:pt x="64379" y="114584"/>
                </a:moveTo>
                <a:lnTo>
                  <a:pt x="69698" y="117624"/>
                </a:lnTo>
                <a:lnTo>
                  <a:pt x="69698" y="123764"/>
                </a:lnTo>
                <a:lnTo>
                  <a:pt x="64379" y="114584"/>
                </a:lnTo>
                <a:close/>
                <a:moveTo>
                  <a:pt x="75990" y="114584"/>
                </a:moveTo>
                <a:lnTo>
                  <a:pt x="81309" y="117624"/>
                </a:lnTo>
                <a:lnTo>
                  <a:pt x="81309" y="123764"/>
                </a:lnTo>
                <a:lnTo>
                  <a:pt x="75990" y="114584"/>
                </a:lnTo>
                <a:close/>
                <a:moveTo>
                  <a:pt x="87632" y="114584"/>
                </a:moveTo>
                <a:lnTo>
                  <a:pt x="92951" y="117624"/>
                </a:lnTo>
                <a:lnTo>
                  <a:pt x="92951" y="123764"/>
                </a:lnTo>
                <a:lnTo>
                  <a:pt x="87632" y="114584"/>
                </a:lnTo>
                <a:close/>
                <a:moveTo>
                  <a:pt x="99243" y="114584"/>
                </a:moveTo>
                <a:lnTo>
                  <a:pt x="104562" y="117624"/>
                </a:lnTo>
                <a:lnTo>
                  <a:pt x="104562" y="123764"/>
                </a:lnTo>
                <a:lnTo>
                  <a:pt x="99243" y="114584"/>
                </a:lnTo>
                <a:close/>
                <a:moveTo>
                  <a:pt x="110824" y="114584"/>
                </a:moveTo>
                <a:lnTo>
                  <a:pt x="116143" y="117624"/>
                </a:lnTo>
                <a:lnTo>
                  <a:pt x="116143" y="123764"/>
                </a:lnTo>
                <a:lnTo>
                  <a:pt x="110824" y="114584"/>
                </a:lnTo>
                <a:close/>
                <a:moveTo>
                  <a:pt x="157329" y="114554"/>
                </a:moveTo>
                <a:lnTo>
                  <a:pt x="162648" y="117624"/>
                </a:lnTo>
                <a:lnTo>
                  <a:pt x="162648" y="123764"/>
                </a:lnTo>
                <a:lnTo>
                  <a:pt x="157329" y="114554"/>
                </a:lnTo>
                <a:close/>
                <a:moveTo>
                  <a:pt x="168971" y="114554"/>
                </a:moveTo>
                <a:lnTo>
                  <a:pt x="174290" y="117624"/>
                </a:lnTo>
                <a:lnTo>
                  <a:pt x="174290" y="123764"/>
                </a:lnTo>
                <a:lnTo>
                  <a:pt x="168971" y="114554"/>
                </a:lnTo>
                <a:close/>
                <a:moveTo>
                  <a:pt x="180551" y="114554"/>
                </a:moveTo>
                <a:lnTo>
                  <a:pt x="185871" y="117624"/>
                </a:lnTo>
                <a:lnTo>
                  <a:pt x="185871" y="123764"/>
                </a:lnTo>
                <a:lnTo>
                  <a:pt x="180551" y="114554"/>
                </a:lnTo>
                <a:close/>
                <a:moveTo>
                  <a:pt x="192193" y="114554"/>
                </a:moveTo>
                <a:lnTo>
                  <a:pt x="197512" y="117624"/>
                </a:lnTo>
                <a:lnTo>
                  <a:pt x="197512" y="123764"/>
                </a:lnTo>
                <a:lnTo>
                  <a:pt x="192193" y="114554"/>
                </a:lnTo>
                <a:close/>
                <a:moveTo>
                  <a:pt x="203804" y="114554"/>
                </a:moveTo>
                <a:lnTo>
                  <a:pt x="209123" y="117624"/>
                </a:lnTo>
                <a:lnTo>
                  <a:pt x="209123" y="123764"/>
                </a:lnTo>
                <a:lnTo>
                  <a:pt x="203804" y="114554"/>
                </a:lnTo>
                <a:close/>
                <a:moveTo>
                  <a:pt x="215446" y="114554"/>
                </a:moveTo>
                <a:lnTo>
                  <a:pt x="220765" y="117624"/>
                </a:lnTo>
                <a:lnTo>
                  <a:pt x="220765" y="123764"/>
                </a:lnTo>
                <a:lnTo>
                  <a:pt x="215446" y="114554"/>
                </a:lnTo>
                <a:close/>
                <a:moveTo>
                  <a:pt x="227057" y="114554"/>
                </a:moveTo>
                <a:lnTo>
                  <a:pt x="232376" y="117624"/>
                </a:lnTo>
                <a:lnTo>
                  <a:pt x="232376" y="123764"/>
                </a:lnTo>
                <a:lnTo>
                  <a:pt x="227057" y="114554"/>
                </a:lnTo>
                <a:close/>
                <a:moveTo>
                  <a:pt x="238668" y="114554"/>
                </a:moveTo>
                <a:lnTo>
                  <a:pt x="243987" y="117624"/>
                </a:lnTo>
                <a:lnTo>
                  <a:pt x="243987" y="123764"/>
                </a:lnTo>
                <a:lnTo>
                  <a:pt x="238668" y="114554"/>
                </a:lnTo>
                <a:close/>
                <a:moveTo>
                  <a:pt x="250279" y="114554"/>
                </a:moveTo>
                <a:lnTo>
                  <a:pt x="255598" y="117624"/>
                </a:lnTo>
                <a:lnTo>
                  <a:pt x="255598" y="123764"/>
                </a:lnTo>
                <a:lnTo>
                  <a:pt x="250279" y="114554"/>
                </a:lnTo>
                <a:close/>
                <a:moveTo>
                  <a:pt x="261890" y="114554"/>
                </a:moveTo>
                <a:lnTo>
                  <a:pt x="267210" y="117624"/>
                </a:lnTo>
                <a:lnTo>
                  <a:pt x="267210" y="123764"/>
                </a:lnTo>
                <a:lnTo>
                  <a:pt x="261890" y="114554"/>
                </a:lnTo>
                <a:close/>
                <a:moveTo>
                  <a:pt x="273532" y="114554"/>
                </a:moveTo>
                <a:lnTo>
                  <a:pt x="278851" y="117624"/>
                </a:lnTo>
                <a:lnTo>
                  <a:pt x="278851" y="123764"/>
                </a:lnTo>
                <a:lnTo>
                  <a:pt x="273532" y="114554"/>
                </a:lnTo>
                <a:close/>
                <a:moveTo>
                  <a:pt x="122465" y="114584"/>
                </a:moveTo>
                <a:lnTo>
                  <a:pt x="127784" y="117654"/>
                </a:lnTo>
                <a:lnTo>
                  <a:pt x="127784" y="123794"/>
                </a:lnTo>
                <a:lnTo>
                  <a:pt x="122465" y="114584"/>
                </a:lnTo>
                <a:close/>
                <a:moveTo>
                  <a:pt x="133377" y="114554"/>
                </a:moveTo>
                <a:lnTo>
                  <a:pt x="128058" y="123794"/>
                </a:lnTo>
                <a:lnTo>
                  <a:pt x="128058" y="117624"/>
                </a:lnTo>
                <a:lnTo>
                  <a:pt x="133377" y="114554"/>
                </a:lnTo>
                <a:close/>
                <a:moveTo>
                  <a:pt x="134076" y="114584"/>
                </a:moveTo>
                <a:lnTo>
                  <a:pt x="139396" y="117654"/>
                </a:lnTo>
                <a:lnTo>
                  <a:pt x="139396" y="123794"/>
                </a:lnTo>
                <a:lnTo>
                  <a:pt x="134076" y="114584"/>
                </a:lnTo>
                <a:close/>
                <a:moveTo>
                  <a:pt x="144988" y="114554"/>
                </a:moveTo>
                <a:lnTo>
                  <a:pt x="139669" y="123794"/>
                </a:lnTo>
                <a:lnTo>
                  <a:pt x="139669" y="117624"/>
                </a:lnTo>
                <a:lnTo>
                  <a:pt x="144988" y="114554"/>
                </a:lnTo>
                <a:close/>
                <a:moveTo>
                  <a:pt x="145718" y="114584"/>
                </a:moveTo>
                <a:lnTo>
                  <a:pt x="151037" y="117654"/>
                </a:lnTo>
                <a:lnTo>
                  <a:pt x="151037" y="123794"/>
                </a:lnTo>
                <a:lnTo>
                  <a:pt x="145718" y="114584"/>
                </a:lnTo>
                <a:close/>
                <a:moveTo>
                  <a:pt x="156630" y="114554"/>
                </a:moveTo>
                <a:lnTo>
                  <a:pt x="151311" y="123794"/>
                </a:lnTo>
                <a:lnTo>
                  <a:pt x="151311" y="117624"/>
                </a:lnTo>
                <a:lnTo>
                  <a:pt x="156630" y="114554"/>
                </a:lnTo>
                <a:close/>
                <a:moveTo>
                  <a:pt x="17661" y="114706"/>
                </a:moveTo>
                <a:lnTo>
                  <a:pt x="22980" y="123885"/>
                </a:lnTo>
                <a:lnTo>
                  <a:pt x="22980" y="123885"/>
                </a:lnTo>
                <a:lnTo>
                  <a:pt x="20518" y="122457"/>
                </a:lnTo>
                <a:lnTo>
                  <a:pt x="17661" y="120846"/>
                </a:lnTo>
                <a:lnTo>
                  <a:pt x="17661" y="114706"/>
                </a:lnTo>
                <a:close/>
                <a:moveTo>
                  <a:pt x="29302" y="114706"/>
                </a:moveTo>
                <a:lnTo>
                  <a:pt x="34622" y="123885"/>
                </a:lnTo>
                <a:lnTo>
                  <a:pt x="34622" y="123885"/>
                </a:lnTo>
                <a:lnTo>
                  <a:pt x="32160" y="122457"/>
                </a:lnTo>
                <a:lnTo>
                  <a:pt x="29302" y="120846"/>
                </a:lnTo>
                <a:lnTo>
                  <a:pt x="29302" y="114706"/>
                </a:lnTo>
                <a:close/>
                <a:moveTo>
                  <a:pt x="40883" y="114706"/>
                </a:moveTo>
                <a:lnTo>
                  <a:pt x="46202" y="123885"/>
                </a:lnTo>
                <a:lnTo>
                  <a:pt x="46202" y="123885"/>
                </a:lnTo>
                <a:lnTo>
                  <a:pt x="43740" y="122457"/>
                </a:lnTo>
                <a:lnTo>
                  <a:pt x="40883" y="120846"/>
                </a:lnTo>
                <a:lnTo>
                  <a:pt x="40883" y="114706"/>
                </a:lnTo>
                <a:close/>
                <a:moveTo>
                  <a:pt x="52525" y="114706"/>
                </a:moveTo>
                <a:lnTo>
                  <a:pt x="57844" y="123885"/>
                </a:lnTo>
                <a:lnTo>
                  <a:pt x="57844" y="123885"/>
                </a:lnTo>
                <a:lnTo>
                  <a:pt x="55351" y="122457"/>
                </a:lnTo>
                <a:lnTo>
                  <a:pt x="52525" y="120846"/>
                </a:lnTo>
                <a:lnTo>
                  <a:pt x="52525" y="114706"/>
                </a:lnTo>
                <a:close/>
                <a:moveTo>
                  <a:pt x="64136" y="114706"/>
                </a:moveTo>
                <a:lnTo>
                  <a:pt x="69455" y="123885"/>
                </a:lnTo>
                <a:lnTo>
                  <a:pt x="69455" y="123885"/>
                </a:lnTo>
                <a:lnTo>
                  <a:pt x="66993" y="122457"/>
                </a:lnTo>
                <a:lnTo>
                  <a:pt x="64136" y="120846"/>
                </a:lnTo>
                <a:lnTo>
                  <a:pt x="64136" y="114706"/>
                </a:lnTo>
                <a:close/>
                <a:moveTo>
                  <a:pt x="87389" y="114706"/>
                </a:moveTo>
                <a:lnTo>
                  <a:pt x="92708" y="123885"/>
                </a:lnTo>
                <a:lnTo>
                  <a:pt x="92708" y="123885"/>
                </a:lnTo>
                <a:lnTo>
                  <a:pt x="90215" y="122487"/>
                </a:lnTo>
                <a:lnTo>
                  <a:pt x="87389" y="120846"/>
                </a:lnTo>
                <a:lnTo>
                  <a:pt x="87389" y="114706"/>
                </a:lnTo>
                <a:close/>
                <a:moveTo>
                  <a:pt x="110611" y="114706"/>
                </a:moveTo>
                <a:lnTo>
                  <a:pt x="115930" y="123885"/>
                </a:lnTo>
                <a:lnTo>
                  <a:pt x="115930" y="123885"/>
                </a:lnTo>
                <a:lnTo>
                  <a:pt x="113468" y="122457"/>
                </a:lnTo>
                <a:lnTo>
                  <a:pt x="110611" y="120846"/>
                </a:lnTo>
                <a:lnTo>
                  <a:pt x="110611" y="114706"/>
                </a:lnTo>
                <a:close/>
                <a:moveTo>
                  <a:pt x="133864" y="114706"/>
                </a:moveTo>
                <a:lnTo>
                  <a:pt x="139183" y="123885"/>
                </a:lnTo>
                <a:lnTo>
                  <a:pt x="139183" y="123885"/>
                </a:lnTo>
                <a:lnTo>
                  <a:pt x="136721" y="122487"/>
                </a:lnTo>
                <a:lnTo>
                  <a:pt x="133864" y="120846"/>
                </a:lnTo>
                <a:lnTo>
                  <a:pt x="133864" y="114706"/>
                </a:lnTo>
                <a:close/>
                <a:moveTo>
                  <a:pt x="215202" y="114706"/>
                </a:moveTo>
                <a:lnTo>
                  <a:pt x="220522" y="123885"/>
                </a:lnTo>
                <a:lnTo>
                  <a:pt x="220522" y="123885"/>
                </a:lnTo>
                <a:lnTo>
                  <a:pt x="218060" y="122487"/>
                </a:lnTo>
                <a:lnTo>
                  <a:pt x="215202" y="120846"/>
                </a:lnTo>
                <a:lnTo>
                  <a:pt x="215202" y="114706"/>
                </a:lnTo>
                <a:close/>
                <a:moveTo>
                  <a:pt x="284657" y="114706"/>
                </a:moveTo>
                <a:lnTo>
                  <a:pt x="284657" y="120846"/>
                </a:lnTo>
                <a:lnTo>
                  <a:pt x="279337" y="123885"/>
                </a:lnTo>
                <a:lnTo>
                  <a:pt x="284657" y="114706"/>
                </a:lnTo>
                <a:close/>
                <a:moveTo>
                  <a:pt x="6050" y="114706"/>
                </a:moveTo>
                <a:lnTo>
                  <a:pt x="11369" y="123885"/>
                </a:lnTo>
                <a:lnTo>
                  <a:pt x="8907" y="122487"/>
                </a:lnTo>
                <a:lnTo>
                  <a:pt x="6050" y="120846"/>
                </a:lnTo>
                <a:lnTo>
                  <a:pt x="6050" y="114706"/>
                </a:lnTo>
                <a:close/>
                <a:moveTo>
                  <a:pt x="75777" y="114706"/>
                </a:moveTo>
                <a:lnTo>
                  <a:pt x="81097" y="123885"/>
                </a:lnTo>
                <a:lnTo>
                  <a:pt x="78604" y="122457"/>
                </a:lnTo>
                <a:lnTo>
                  <a:pt x="75777" y="120846"/>
                </a:lnTo>
                <a:lnTo>
                  <a:pt x="75777" y="114706"/>
                </a:lnTo>
                <a:close/>
                <a:moveTo>
                  <a:pt x="99030" y="114706"/>
                </a:moveTo>
                <a:lnTo>
                  <a:pt x="104349" y="123885"/>
                </a:lnTo>
                <a:lnTo>
                  <a:pt x="101857" y="122457"/>
                </a:lnTo>
                <a:lnTo>
                  <a:pt x="99030" y="120846"/>
                </a:lnTo>
                <a:lnTo>
                  <a:pt x="99030" y="114706"/>
                </a:lnTo>
                <a:close/>
                <a:moveTo>
                  <a:pt x="122222" y="114706"/>
                </a:moveTo>
                <a:lnTo>
                  <a:pt x="127541" y="123885"/>
                </a:lnTo>
                <a:lnTo>
                  <a:pt x="125079" y="122457"/>
                </a:lnTo>
                <a:lnTo>
                  <a:pt x="122222" y="120846"/>
                </a:lnTo>
                <a:lnTo>
                  <a:pt x="122222" y="114706"/>
                </a:lnTo>
                <a:close/>
                <a:moveTo>
                  <a:pt x="145475" y="114706"/>
                </a:moveTo>
                <a:lnTo>
                  <a:pt x="150794" y="123885"/>
                </a:lnTo>
                <a:lnTo>
                  <a:pt x="148332" y="122487"/>
                </a:lnTo>
                <a:lnTo>
                  <a:pt x="145475" y="120846"/>
                </a:lnTo>
                <a:lnTo>
                  <a:pt x="145475" y="114706"/>
                </a:lnTo>
                <a:close/>
                <a:moveTo>
                  <a:pt x="157086" y="114706"/>
                </a:moveTo>
                <a:lnTo>
                  <a:pt x="162405" y="123885"/>
                </a:lnTo>
                <a:lnTo>
                  <a:pt x="159913" y="122487"/>
                </a:lnTo>
                <a:lnTo>
                  <a:pt x="157086" y="120846"/>
                </a:lnTo>
                <a:lnTo>
                  <a:pt x="157086" y="114706"/>
                </a:lnTo>
                <a:close/>
                <a:moveTo>
                  <a:pt x="168697" y="114706"/>
                </a:moveTo>
                <a:lnTo>
                  <a:pt x="174016" y="123885"/>
                </a:lnTo>
                <a:lnTo>
                  <a:pt x="171554" y="122487"/>
                </a:lnTo>
                <a:lnTo>
                  <a:pt x="168697" y="120846"/>
                </a:lnTo>
                <a:lnTo>
                  <a:pt x="168697" y="114706"/>
                </a:lnTo>
                <a:close/>
                <a:moveTo>
                  <a:pt x="180339" y="114706"/>
                </a:moveTo>
                <a:lnTo>
                  <a:pt x="185658" y="123885"/>
                </a:lnTo>
                <a:lnTo>
                  <a:pt x="183165" y="122487"/>
                </a:lnTo>
                <a:lnTo>
                  <a:pt x="180339" y="120846"/>
                </a:lnTo>
                <a:lnTo>
                  <a:pt x="180339" y="114706"/>
                </a:lnTo>
                <a:close/>
                <a:moveTo>
                  <a:pt x="191950" y="114706"/>
                </a:moveTo>
                <a:lnTo>
                  <a:pt x="197269" y="123885"/>
                </a:lnTo>
                <a:lnTo>
                  <a:pt x="194807" y="122487"/>
                </a:lnTo>
                <a:lnTo>
                  <a:pt x="191950" y="120846"/>
                </a:lnTo>
                <a:lnTo>
                  <a:pt x="191950" y="114706"/>
                </a:lnTo>
                <a:close/>
                <a:moveTo>
                  <a:pt x="203591" y="114706"/>
                </a:moveTo>
                <a:lnTo>
                  <a:pt x="208911" y="123885"/>
                </a:lnTo>
                <a:lnTo>
                  <a:pt x="206418" y="122487"/>
                </a:lnTo>
                <a:lnTo>
                  <a:pt x="203591" y="120846"/>
                </a:lnTo>
                <a:lnTo>
                  <a:pt x="203591" y="114706"/>
                </a:lnTo>
                <a:close/>
                <a:moveTo>
                  <a:pt x="226783" y="114706"/>
                </a:moveTo>
                <a:lnTo>
                  <a:pt x="232103" y="123885"/>
                </a:lnTo>
                <a:lnTo>
                  <a:pt x="229640" y="122487"/>
                </a:lnTo>
                <a:lnTo>
                  <a:pt x="226783" y="120846"/>
                </a:lnTo>
                <a:lnTo>
                  <a:pt x="226783" y="114706"/>
                </a:lnTo>
                <a:close/>
                <a:moveTo>
                  <a:pt x="238425" y="114706"/>
                </a:moveTo>
                <a:lnTo>
                  <a:pt x="243744" y="123885"/>
                </a:lnTo>
                <a:lnTo>
                  <a:pt x="241282" y="122487"/>
                </a:lnTo>
                <a:lnTo>
                  <a:pt x="238425" y="120846"/>
                </a:lnTo>
                <a:lnTo>
                  <a:pt x="238425" y="114706"/>
                </a:lnTo>
                <a:close/>
                <a:moveTo>
                  <a:pt x="250036" y="114706"/>
                </a:moveTo>
                <a:lnTo>
                  <a:pt x="255355" y="123885"/>
                </a:lnTo>
                <a:lnTo>
                  <a:pt x="252893" y="122487"/>
                </a:lnTo>
                <a:lnTo>
                  <a:pt x="250036" y="120846"/>
                </a:lnTo>
                <a:lnTo>
                  <a:pt x="250036" y="114706"/>
                </a:lnTo>
                <a:close/>
                <a:moveTo>
                  <a:pt x="261678" y="114706"/>
                </a:moveTo>
                <a:lnTo>
                  <a:pt x="266997" y="123885"/>
                </a:lnTo>
                <a:lnTo>
                  <a:pt x="264535" y="122487"/>
                </a:lnTo>
                <a:lnTo>
                  <a:pt x="261678" y="120846"/>
                </a:lnTo>
                <a:lnTo>
                  <a:pt x="261678" y="114706"/>
                </a:lnTo>
                <a:close/>
                <a:moveTo>
                  <a:pt x="273046" y="114706"/>
                </a:moveTo>
                <a:lnTo>
                  <a:pt x="273046" y="120846"/>
                </a:lnTo>
                <a:lnTo>
                  <a:pt x="270188" y="122487"/>
                </a:lnTo>
                <a:lnTo>
                  <a:pt x="267726" y="123885"/>
                </a:lnTo>
                <a:lnTo>
                  <a:pt x="273046" y="114706"/>
                </a:lnTo>
                <a:close/>
                <a:moveTo>
                  <a:pt x="273289" y="114706"/>
                </a:moveTo>
                <a:lnTo>
                  <a:pt x="278608" y="123885"/>
                </a:lnTo>
                <a:lnTo>
                  <a:pt x="276146" y="122487"/>
                </a:lnTo>
                <a:lnTo>
                  <a:pt x="273289" y="120846"/>
                </a:lnTo>
                <a:lnTo>
                  <a:pt x="273289" y="114706"/>
                </a:lnTo>
                <a:close/>
                <a:moveTo>
                  <a:pt x="40610" y="114706"/>
                </a:moveTo>
                <a:lnTo>
                  <a:pt x="40610" y="120846"/>
                </a:lnTo>
                <a:lnTo>
                  <a:pt x="37783" y="122487"/>
                </a:lnTo>
                <a:lnTo>
                  <a:pt x="35290" y="123946"/>
                </a:lnTo>
                <a:lnTo>
                  <a:pt x="35290" y="123946"/>
                </a:lnTo>
                <a:lnTo>
                  <a:pt x="40610" y="114706"/>
                </a:lnTo>
                <a:close/>
                <a:moveTo>
                  <a:pt x="87115" y="114706"/>
                </a:moveTo>
                <a:lnTo>
                  <a:pt x="87115" y="120846"/>
                </a:lnTo>
                <a:lnTo>
                  <a:pt x="84288" y="122487"/>
                </a:lnTo>
                <a:lnTo>
                  <a:pt x="81796" y="123946"/>
                </a:lnTo>
                <a:lnTo>
                  <a:pt x="81796" y="123946"/>
                </a:lnTo>
                <a:lnTo>
                  <a:pt x="87115" y="114706"/>
                </a:lnTo>
                <a:close/>
                <a:moveTo>
                  <a:pt x="17418" y="114706"/>
                </a:moveTo>
                <a:lnTo>
                  <a:pt x="17418" y="120846"/>
                </a:lnTo>
                <a:lnTo>
                  <a:pt x="14560" y="122487"/>
                </a:lnTo>
                <a:lnTo>
                  <a:pt x="12098" y="123946"/>
                </a:lnTo>
                <a:lnTo>
                  <a:pt x="12098" y="123946"/>
                </a:lnTo>
                <a:lnTo>
                  <a:pt x="17418" y="114706"/>
                </a:lnTo>
                <a:close/>
                <a:moveTo>
                  <a:pt x="52251" y="114706"/>
                </a:moveTo>
                <a:lnTo>
                  <a:pt x="52251" y="120846"/>
                </a:lnTo>
                <a:lnTo>
                  <a:pt x="49394" y="122487"/>
                </a:lnTo>
                <a:lnTo>
                  <a:pt x="46932" y="123946"/>
                </a:lnTo>
                <a:lnTo>
                  <a:pt x="46932" y="123946"/>
                </a:lnTo>
                <a:lnTo>
                  <a:pt x="52251" y="114706"/>
                </a:lnTo>
                <a:close/>
                <a:moveTo>
                  <a:pt x="29029" y="114706"/>
                </a:moveTo>
                <a:lnTo>
                  <a:pt x="29029" y="120846"/>
                </a:lnTo>
                <a:lnTo>
                  <a:pt x="26172" y="122487"/>
                </a:lnTo>
                <a:lnTo>
                  <a:pt x="23710" y="123946"/>
                </a:lnTo>
                <a:lnTo>
                  <a:pt x="29029" y="114706"/>
                </a:lnTo>
                <a:close/>
                <a:moveTo>
                  <a:pt x="63862" y="114706"/>
                </a:moveTo>
                <a:lnTo>
                  <a:pt x="63862" y="120846"/>
                </a:lnTo>
                <a:lnTo>
                  <a:pt x="61005" y="122487"/>
                </a:lnTo>
                <a:lnTo>
                  <a:pt x="58543" y="123946"/>
                </a:lnTo>
                <a:lnTo>
                  <a:pt x="63862" y="114706"/>
                </a:lnTo>
                <a:close/>
                <a:moveTo>
                  <a:pt x="75504" y="114706"/>
                </a:moveTo>
                <a:lnTo>
                  <a:pt x="75504" y="120846"/>
                </a:lnTo>
                <a:lnTo>
                  <a:pt x="72647" y="122487"/>
                </a:lnTo>
                <a:lnTo>
                  <a:pt x="70185" y="123946"/>
                </a:lnTo>
                <a:lnTo>
                  <a:pt x="75504" y="114706"/>
                </a:lnTo>
                <a:close/>
                <a:moveTo>
                  <a:pt x="98757" y="114706"/>
                </a:moveTo>
                <a:lnTo>
                  <a:pt x="98757" y="120846"/>
                </a:lnTo>
                <a:lnTo>
                  <a:pt x="95899" y="122487"/>
                </a:lnTo>
                <a:lnTo>
                  <a:pt x="93437" y="123946"/>
                </a:lnTo>
                <a:lnTo>
                  <a:pt x="98757" y="114706"/>
                </a:lnTo>
                <a:close/>
                <a:moveTo>
                  <a:pt x="110337" y="114706"/>
                </a:moveTo>
                <a:lnTo>
                  <a:pt x="110337" y="120846"/>
                </a:lnTo>
                <a:lnTo>
                  <a:pt x="107480" y="122487"/>
                </a:lnTo>
                <a:lnTo>
                  <a:pt x="105018" y="123946"/>
                </a:lnTo>
                <a:lnTo>
                  <a:pt x="110337" y="114706"/>
                </a:lnTo>
                <a:close/>
                <a:moveTo>
                  <a:pt x="121979" y="114706"/>
                </a:moveTo>
                <a:lnTo>
                  <a:pt x="121979" y="120846"/>
                </a:lnTo>
                <a:lnTo>
                  <a:pt x="119122" y="122487"/>
                </a:lnTo>
                <a:lnTo>
                  <a:pt x="116660" y="123946"/>
                </a:lnTo>
                <a:lnTo>
                  <a:pt x="121979" y="114706"/>
                </a:lnTo>
                <a:close/>
                <a:moveTo>
                  <a:pt x="133590" y="114736"/>
                </a:moveTo>
                <a:lnTo>
                  <a:pt x="133590" y="120846"/>
                </a:lnTo>
                <a:lnTo>
                  <a:pt x="130733" y="122487"/>
                </a:lnTo>
                <a:lnTo>
                  <a:pt x="128271" y="123946"/>
                </a:lnTo>
                <a:lnTo>
                  <a:pt x="133590" y="114736"/>
                </a:lnTo>
                <a:close/>
                <a:moveTo>
                  <a:pt x="145232" y="114736"/>
                </a:moveTo>
                <a:lnTo>
                  <a:pt x="145232" y="120846"/>
                </a:lnTo>
                <a:lnTo>
                  <a:pt x="142374" y="122487"/>
                </a:lnTo>
                <a:lnTo>
                  <a:pt x="139912" y="123946"/>
                </a:lnTo>
                <a:lnTo>
                  <a:pt x="145232" y="114736"/>
                </a:lnTo>
                <a:close/>
                <a:moveTo>
                  <a:pt x="156843" y="114736"/>
                </a:moveTo>
                <a:lnTo>
                  <a:pt x="156843" y="120846"/>
                </a:lnTo>
                <a:lnTo>
                  <a:pt x="153986" y="122487"/>
                </a:lnTo>
                <a:lnTo>
                  <a:pt x="151523" y="123946"/>
                </a:lnTo>
                <a:lnTo>
                  <a:pt x="156843" y="114736"/>
                </a:lnTo>
                <a:close/>
                <a:moveTo>
                  <a:pt x="168484" y="114736"/>
                </a:moveTo>
                <a:lnTo>
                  <a:pt x="168484" y="120846"/>
                </a:lnTo>
                <a:lnTo>
                  <a:pt x="165627" y="122487"/>
                </a:lnTo>
                <a:lnTo>
                  <a:pt x="163165" y="123946"/>
                </a:lnTo>
                <a:lnTo>
                  <a:pt x="168484" y="114736"/>
                </a:lnTo>
                <a:close/>
                <a:moveTo>
                  <a:pt x="180065" y="114736"/>
                </a:moveTo>
                <a:lnTo>
                  <a:pt x="180065" y="120846"/>
                </a:lnTo>
                <a:lnTo>
                  <a:pt x="177208" y="122487"/>
                </a:lnTo>
                <a:lnTo>
                  <a:pt x="174746" y="123946"/>
                </a:lnTo>
                <a:lnTo>
                  <a:pt x="180065" y="114736"/>
                </a:lnTo>
                <a:close/>
                <a:moveTo>
                  <a:pt x="191676" y="114736"/>
                </a:moveTo>
                <a:lnTo>
                  <a:pt x="191676" y="120846"/>
                </a:lnTo>
                <a:lnTo>
                  <a:pt x="188849" y="122487"/>
                </a:lnTo>
                <a:lnTo>
                  <a:pt x="186357" y="123946"/>
                </a:lnTo>
                <a:lnTo>
                  <a:pt x="191676" y="114736"/>
                </a:lnTo>
                <a:close/>
                <a:moveTo>
                  <a:pt x="203318" y="114736"/>
                </a:moveTo>
                <a:lnTo>
                  <a:pt x="203318" y="120846"/>
                </a:lnTo>
                <a:lnTo>
                  <a:pt x="200461" y="122487"/>
                </a:lnTo>
                <a:lnTo>
                  <a:pt x="197999" y="123946"/>
                </a:lnTo>
                <a:lnTo>
                  <a:pt x="203318" y="114736"/>
                </a:lnTo>
                <a:close/>
                <a:moveTo>
                  <a:pt x="214929" y="114736"/>
                </a:moveTo>
                <a:lnTo>
                  <a:pt x="214929" y="120846"/>
                </a:lnTo>
                <a:lnTo>
                  <a:pt x="212072" y="122487"/>
                </a:lnTo>
                <a:lnTo>
                  <a:pt x="209610" y="123946"/>
                </a:lnTo>
                <a:lnTo>
                  <a:pt x="214929" y="114736"/>
                </a:lnTo>
                <a:close/>
                <a:moveTo>
                  <a:pt x="226570" y="114736"/>
                </a:moveTo>
                <a:lnTo>
                  <a:pt x="226570" y="120846"/>
                </a:lnTo>
                <a:lnTo>
                  <a:pt x="223713" y="122487"/>
                </a:lnTo>
                <a:lnTo>
                  <a:pt x="221251" y="123946"/>
                </a:lnTo>
                <a:lnTo>
                  <a:pt x="226570" y="114736"/>
                </a:lnTo>
                <a:close/>
                <a:moveTo>
                  <a:pt x="238182" y="114736"/>
                </a:moveTo>
                <a:lnTo>
                  <a:pt x="238182" y="120846"/>
                </a:lnTo>
                <a:lnTo>
                  <a:pt x="235355" y="122487"/>
                </a:lnTo>
                <a:lnTo>
                  <a:pt x="232862" y="123946"/>
                </a:lnTo>
                <a:lnTo>
                  <a:pt x="238182" y="114736"/>
                </a:lnTo>
                <a:close/>
                <a:moveTo>
                  <a:pt x="249793" y="114736"/>
                </a:moveTo>
                <a:lnTo>
                  <a:pt x="249793" y="120846"/>
                </a:lnTo>
                <a:lnTo>
                  <a:pt x="246936" y="122487"/>
                </a:lnTo>
                <a:lnTo>
                  <a:pt x="244474" y="123946"/>
                </a:lnTo>
                <a:lnTo>
                  <a:pt x="249793" y="114736"/>
                </a:lnTo>
                <a:close/>
                <a:moveTo>
                  <a:pt x="261404" y="114736"/>
                </a:moveTo>
                <a:lnTo>
                  <a:pt x="261404" y="120846"/>
                </a:lnTo>
                <a:lnTo>
                  <a:pt x="258547" y="122487"/>
                </a:lnTo>
                <a:lnTo>
                  <a:pt x="256085" y="123946"/>
                </a:lnTo>
                <a:lnTo>
                  <a:pt x="261404" y="114736"/>
                </a:lnTo>
                <a:close/>
                <a:moveTo>
                  <a:pt x="156964" y="121058"/>
                </a:moveTo>
                <a:lnTo>
                  <a:pt x="159822" y="122669"/>
                </a:lnTo>
                <a:lnTo>
                  <a:pt x="162284" y="124128"/>
                </a:lnTo>
                <a:lnTo>
                  <a:pt x="151645" y="124128"/>
                </a:lnTo>
                <a:lnTo>
                  <a:pt x="154107" y="122669"/>
                </a:lnTo>
                <a:lnTo>
                  <a:pt x="156964" y="121058"/>
                </a:lnTo>
                <a:close/>
                <a:moveTo>
                  <a:pt x="168575" y="121058"/>
                </a:moveTo>
                <a:lnTo>
                  <a:pt x="171433" y="122669"/>
                </a:lnTo>
                <a:lnTo>
                  <a:pt x="173895" y="124128"/>
                </a:lnTo>
                <a:lnTo>
                  <a:pt x="163256" y="124128"/>
                </a:lnTo>
                <a:lnTo>
                  <a:pt x="165749" y="122669"/>
                </a:lnTo>
                <a:lnTo>
                  <a:pt x="168575" y="121058"/>
                </a:lnTo>
                <a:close/>
                <a:moveTo>
                  <a:pt x="180217" y="121058"/>
                </a:moveTo>
                <a:lnTo>
                  <a:pt x="183074" y="122669"/>
                </a:lnTo>
                <a:lnTo>
                  <a:pt x="185536" y="124128"/>
                </a:lnTo>
                <a:lnTo>
                  <a:pt x="174898" y="124128"/>
                </a:lnTo>
                <a:lnTo>
                  <a:pt x="177360" y="122669"/>
                </a:lnTo>
                <a:lnTo>
                  <a:pt x="180217" y="121058"/>
                </a:lnTo>
                <a:close/>
                <a:moveTo>
                  <a:pt x="191828" y="121058"/>
                </a:moveTo>
                <a:lnTo>
                  <a:pt x="194685" y="122669"/>
                </a:lnTo>
                <a:lnTo>
                  <a:pt x="197147" y="124128"/>
                </a:lnTo>
                <a:lnTo>
                  <a:pt x="186509" y="124128"/>
                </a:lnTo>
                <a:lnTo>
                  <a:pt x="189001" y="122669"/>
                </a:lnTo>
                <a:lnTo>
                  <a:pt x="191828" y="121058"/>
                </a:lnTo>
                <a:close/>
                <a:moveTo>
                  <a:pt x="203470" y="121058"/>
                </a:moveTo>
                <a:lnTo>
                  <a:pt x="206327" y="122669"/>
                </a:lnTo>
                <a:lnTo>
                  <a:pt x="208789" y="124128"/>
                </a:lnTo>
                <a:lnTo>
                  <a:pt x="198151" y="124128"/>
                </a:lnTo>
                <a:lnTo>
                  <a:pt x="200613" y="122669"/>
                </a:lnTo>
                <a:lnTo>
                  <a:pt x="203470" y="121058"/>
                </a:lnTo>
                <a:close/>
                <a:moveTo>
                  <a:pt x="215051" y="121058"/>
                </a:moveTo>
                <a:lnTo>
                  <a:pt x="217908" y="122669"/>
                </a:lnTo>
                <a:lnTo>
                  <a:pt x="220370" y="124128"/>
                </a:lnTo>
                <a:lnTo>
                  <a:pt x="209731" y="124128"/>
                </a:lnTo>
                <a:lnTo>
                  <a:pt x="212193" y="122669"/>
                </a:lnTo>
                <a:lnTo>
                  <a:pt x="215051" y="121058"/>
                </a:lnTo>
                <a:close/>
                <a:moveTo>
                  <a:pt x="226692" y="121058"/>
                </a:moveTo>
                <a:lnTo>
                  <a:pt x="229519" y="122669"/>
                </a:lnTo>
                <a:lnTo>
                  <a:pt x="232011" y="124128"/>
                </a:lnTo>
                <a:lnTo>
                  <a:pt x="221373" y="124128"/>
                </a:lnTo>
                <a:lnTo>
                  <a:pt x="223835" y="122669"/>
                </a:lnTo>
                <a:lnTo>
                  <a:pt x="226692" y="121058"/>
                </a:lnTo>
                <a:close/>
                <a:moveTo>
                  <a:pt x="238303" y="121058"/>
                </a:moveTo>
                <a:lnTo>
                  <a:pt x="241160" y="122669"/>
                </a:lnTo>
                <a:lnTo>
                  <a:pt x="243622" y="124128"/>
                </a:lnTo>
                <a:lnTo>
                  <a:pt x="232984" y="124128"/>
                </a:lnTo>
                <a:lnTo>
                  <a:pt x="235446" y="122669"/>
                </a:lnTo>
                <a:lnTo>
                  <a:pt x="238303" y="121058"/>
                </a:lnTo>
                <a:close/>
                <a:moveTo>
                  <a:pt x="249945" y="121058"/>
                </a:moveTo>
                <a:lnTo>
                  <a:pt x="252772" y="122669"/>
                </a:lnTo>
                <a:lnTo>
                  <a:pt x="255264" y="124128"/>
                </a:lnTo>
                <a:lnTo>
                  <a:pt x="244626" y="124128"/>
                </a:lnTo>
                <a:lnTo>
                  <a:pt x="247088" y="122669"/>
                </a:lnTo>
                <a:lnTo>
                  <a:pt x="249945" y="121058"/>
                </a:lnTo>
                <a:close/>
                <a:moveTo>
                  <a:pt x="261556" y="121058"/>
                </a:moveTo>
                <a:lnTo>
                  <a:pt x="264413" y="122669"/>
                </a:lnTo>
                <a:lnTo>
                  <a:pt x="266875" y="124128"/>
                </a:lnTo>
                <a:lnTo>
                  <a:pt x="256237" y="124128"/>
                </a:lnTo>
                <a:lnTo>
                  <a:pt x="258699" y="122669"/>
                </a:lnTo>
                <a:lnTo>
                  <a:pt x="261556" y="121058"/>
                </a:lnTo>
                <a:close/>
                <a:moveTo>
                  <a:pt x="273198" y="121058"/>
                </a:moveTo>
                <a:lnTo>
                  <a:pt x="276024" y="122669"/>
                </a:lnTo>
                <a:lnTo>
                  <a:pt x="278517" y="124128"/>
                </a:lnTo>
                <a:lnTo>
                  <a:pt x="267878" y="124128"/>
                </a:lnTo>
                <a:lnTo>
                  <a:pt x="270340" y="122669"/>
                </a:lnTo>
                <a:lnTo>
                  <a:pt x="273198" y="121058"/>
                </a:lnTo>
                <a:close/>
                <a:moveTo>
                  <a:pt x="5898" y="121089"/>
                </a:moveTo>
                <a:lnTo>
                  <a:pt x="8755" y="122730"/>
                </a:lnTo>
                <a:lnTo>
                  <a:pt x="11217" y="124159"/>
                </a:lnTo>
                <a:lnTo>
                  <a:pt x="578" y="124159"/>
                </a:lnTo>
                <a:lnTo>
                  <a:pt x="5898" y="121089"/>
                </a:lnTo>
                <a:close/>
                <a:moveTo>
                  <a:pt x="17509" y="121089"/>
                </a:moveTo>
                <a:lnTo>
                  <a:pt x="20366" y="122730"/>
                </a:lnTo>
                <a:lnTo>
                  <a:pt x="22828" y="124159"/>
                </a:lnTo>
                <a:lnTo>
                  <a:pt x="12190" y="124159"/>
                </a:lnTo>
                <a:lnTo>
                  <a:pt x="14682" y="122730"/>
                </a:lnTo>
                <a:lnTo>
                  <a:pt x="17509" y="121089"/>
                </a:lnTo>
                <a:close/>
                <a:moveTo>
                  <a:pt x="29150" y="121089"/>
                </a:moveTo>
                <a:lnTo>
                  <a:pt x="32008" y="122730"/>
                </a:lnTo>
                <a:lnTo>
                  <a:pt x="34470" y="124159"/>
                </a:lnTo>
                <a:lnTo>
                  <a:pt x="23831" y="124159"/>
                </a:lnTo>
                <a:lnTo>
                  <a:pt x="26293" y="122730"/>
                </a:lnTo>
                <a:lnTo>
                  <a:pt x="29150" y="121089"/>
                </a:lnTo>
                <a:close/>
                <a:moveTo>
                  <a:pt x="40762" y="121089"/>
                </a:moveTo>
                <a:lnTo>
                  <a:pt x="43619" y="122730"/>
                </a:lnTo>
                <a:lnTo>
                  <a:pt x="46081" y="124159"/>
                </a:lnTo>
                <a:lnTo>
                  <a:pt x="35442" y="124159"/>
                </a:lnTo>
                <a:lnTo>
                  <a:pt x="37935" y="122730"/>
                </a:lnTo>
                <a:lnTo>
                  <a:pt x="40762" y="121089"/>
                </a:lnTo>
                <a:close/>
                <a:moveTo>
                  <a:pt x="52403" y="121089"/>
                </a:moveTo>
                <a:lnTo>
                  <a:pt x="55260" y="122730"/>
                </a:lnTo>
                <a:lnTo>
                  <a:pt x="57722" y="124159"/>
                </a:lnTo>
                <a:lnTo>
                  <a:pt x="47084" y="124159"/>
                </a:lnTo>
                <a:lnTo>
                  <a:pt x="49546" y="122730"/>
                </a:lnTo>
                <a:lnTo>
                  <a:pt x="52403" y="121089"/>
                </a:lnTo>
                <a:close/>
                <a:moveTo>
                  <a:pt x="64014" y="121089"/>
                </a:moveTo>
                <a:lnTo>
                  <a:pt x="66871" y="122730"/>
                </a:lnTo>
                <a:lnTo>
                  <a:pt x="69334" y="124159"/>
                </a:lnTo>
                <a:lnTo>
                  <a:pt x="58695" y="124159"/>
                </a:lnTo>
                <a:lnTo>
                  <a:pt x="61187" y="122730"/>
                </a:lnTo>
                <a:lnTo>
                  <a:pt x="64014" y="121089"/>
                </a:lnTo>
                <a:close/>
                <a:moveTo>
                  <a:pt x="75625" y="121089"/>
                </a:moveTo>
                <a:lnTo>
                  <a:pt x="78452" y="122730"/>
                </a:lnTo>
                <a:lnTo>
                  <a:pt x="80945" y="124159"/>
                </a:lnTo>
                <a:lnTo>
                  <a:pt x="70306" y="124159"/>
                </a:lnTo>
                <a:lnTo>
                  <a:pt x="72768" y="122730"/>
                </a:lnTo>
                <a:lnTo>
                  <a:pt x="75625" y="121089"/>
                </a:lnTo>
                <a:close/>
                <a:moveTo>
                  <a:pt x="87237" y="121089"/>
                </a:moveTo>
                <a:lnTo>
                  <a:pt x="90094" y="122730"/>
                </a:lnTo>
                <a:lnTo>
                  <a:pt x="92556" y="124159"/>
                </a:lnTo>
                <a:lnTo>
                  <a:pt x="81917" y="124159"/>
                </a:lnTo>
                <a:lnTo>
                  <a:pt x="84379" y="122730"/>
                </a:lnTo>
                <a:lnTo>
                  <a:pt x="87237" y="121089"/>
                </a:lnTo>
                <a:close/>
                <a:moveTo>
                  <a:pt x="98878" y="121089"/>
                </a:moveTo>
                <a:lnTo>
                  <a:pt x="101705" y="122730"/>
                </a:lnTo>
                <a:lnTo>
                  <a:pt x="104197" y="124159"/>
                </a:lnTo>
                <a:lnTo>
                  <a:pt x="93559" y="124159"/>
                </a:lnTo>
                <a:lnTo>
                  <a:pt x="96021" y="122730"/>
                </a:lnTo>
                <a:lnTo>
                  <a:pt x="98878" y="121089"/>
                </a:lnTo>
                <a:close/>
                <a:moveTo>
                  <a:pt x="110489" y="121089"/>
                </a:moveTo>
                <a:lnTo>
                  <a:pt x="113346" y="122730"/>
                </a:lnTo>
                <a:lnTo>
                  <a:pt x="115809" y="124159"/>
                </a:lnTo>
                <a:lnTo>
                  <a:pt x="105170" y="124159"/>
                </a:lnTo>
                <a:lnTo>
                  <a:pt x="107632" y="122730"/>
                </a:lnTo>
                <a:lnTo>
                  <a:pt x="110489" y="121089"/>
                </a:lnTo>
                <a:close/>
                <a:moveTo>
                  <a:pt x="122131" y="121089"/>
                </a:moveTo>
                <a:lnTo>
                  <a:pt x="124958" y="122730"/>
                </a:lnTo>
                <a:lnTo>
                  <a:pt x="127450" y="124159"/>
                </a:lnTo>
                <a:lnTo>
                  <a:pt x="116812" y="124159"/>
                </a:lnTo>
                <a:lnTo>
                  <a:pt x="119274" y="122730"/>
                </a:lnTo>
                <a:lnTo>
                  <a:pt x="122131" y="121089"/>
                </a:lnTo>
                <a:close/>
                <a:moveTo>
                  <a:pt x="133742" y="121089"/>
                </a:moveTo>
                <a:lnTo>
                  <a:pt x="136599" y="122730"/>
                </a:lnTo>
                <a:lnTo>
                  <a:pt x="139061" y="124159"/>
                </a:lnTo>
                <a:lnTo>
                  <a:pt x="128423" y="124159"/>
                </a:lnTo>
                <a:lnTo>
                  <a:pt x="130885" y="122730"/>
                </a:lnTo>
                <a:lnTo>
                  <a:pt x="133742" y="121089"/>
                </a:lnTo>
                <a:close/>
                <a:moveTo>
                  <a:pt x="145323" y="121089"/>
                </a:moveTo>
                <a:lnTo>
                  <a:pt x="148180" y="122730"/>
                </a:lnTo>
                <a:lnTo>
                  <a:pt x="150642" y="124159"/>
                </a:lnTo>
                <a:lnTo>
                  <a:pt x="140004" y="124159"/>
                </a:lnTo>
                <a:lnTo>
                  <a:pt x="142496" y="122730"/>
                </a:lnTo>
                <a:lnTo>
                  <a:pt x="145323" y="121089"/>
                </a:lnTo>
                <a:close/>
                <a:moveTo>
                  <a:pt x="11217" y="124402"/>
                </a:moveTo>
                <a:lnTo>
                  <a:pt x="5898" y="127472"/>
                </a:lnTo>
                <a:lnTo>
                  <a:pt x="578" y="124402"/>
                </a:lnTo>
                <a:close/>
                <a:moveTo>
                  <a:pt x="22828" y="124402"/>
                </a:moveTo>
                <a:lnTo>
                  <a:pt x="17509" y="127472"/>
                </a:lnTo>
                <a:lnTo>
                  <a:pt x="12190" y="124402"/>
                </a:lnTo>
                <a:close/>
                <a:moveTo>
                  <a:pt x="34470" y="124402"/>
                </a:moveTo>
                <a:lnTo>
                  <a:pt x="29150" y="127472"/>
                </a:lnTo>
                <a:lnTo>
                  <a:pt x="23831" y="124402"/>
                </a:lnTo>
                <a:close/>
                <a:moveTo>
                  <a:pt x="46081" y="124402"/>
                </a:moveTo>
                <a:lnTo>
                  <a:pt x="40762" y="127472"/>
                </a:lnTo>
                <a:lnTo>
                  <a:pt x="35442" y="124402"/>
                </a:lnTo>
                <a:close/>
                <a:moveTo>
                  <a:pt x="57722" y="124402"/>
                </a:moveTo>
                <a:lnTo>
                  <a:pt x="52403" y="127472"/>
                </a:lnTo>
                <a:lnTo>
                  <a:pt x="47084" y="124402"/>
                </a:lnTo>
                <a:close/>
                <a:moveTo>
                  <a:pt x="69334" y="124402"/>
                </a:moveTo>
                <a:lnTo>
                  <a:pt x="64014" y="127472"/>
                </a:lnTo>
                <a:lnTo>
                  <a:pt x="58695" y="124402"/>
                </a:lnTo>
                <a:close/>
                <a:moveTo>
                  <a:pt x="80945" y="124402"/>
                </a:moveTo>
                <a:lnTo>
                  <a:pt x="75625" y="127472"/>
                </a:lnTo>
                <a:lnTo>
                  <a:pt x="70306" y="124402"/>
                </a:lnTo>
                <a:close/>
                <a:moveTo>
                  <a:pt x="92556" y="124402"/>
                </a:moveTo>
                <a:lnTo>
                  <a:pt x="87237" y="127472"/>
                </a:lnTo>
                <a:lnTo>
                  <a:pt x="81917" y="124402"/>
                </a:lnTo>
                <a:close/>
                <a:moveTo>
                  <a:pt x="104197" y="124402"/>
                </a:moveTo>
                <a:lnTo>
                  <a:pt x="98878" y="127472"/>
                </a:lnTo>
                <a:lnTo>
                  <a:pt x="93559" y="124402"/>
                </a:lnTo>
                <a:close/>
                <a:moveTo>
                  <a:pt x="115809" y="124402"/>
                </a:moveTo>
                <a:lnTo>
                  <a:pt x="110489" y="127472"/>
                </a:lnTo>
                <a:lnTo>
                  <a:pt x="105170" y="124402"/>
                </a:lnTo>
                <a:close/>
                <a:moveTo>
                  <a:pt x="127450" y="124402"/>
                </a:moveTo>
                <a:lnTo>
                  <a:pt x="122131" y="127472"/>
                </a:lnTo>
                <a:lnTo>
                  <a:pt x="116812" y="124402"/>
                </a:lnTo>
                <a:close/>
                <a:moveTo>
                  <a:pt x="139061" y="124402"/>
                </a:moveTo>
                <a:lnTo>
                  <a:pt x="133742" y="127472"/>
                </a:lnTo>
                <a:lnTo>
                  <a:pt x="128423" y="124402"/>
                </a:lnTo>
                <a:close/>
                <a:moveTo>
                  <a:pt x="150642" y="124402"/>
                </a:moveTo>
                <a:lnTo>
                  <a:pt x="145323" y="127472"/>
                </a:lnTo>
                <a:lnTo>
                  <a:pt x="140004" y="124402"/>
                </a:lnTo>
                <a:close/>
                <a:moveTo>
                  <a:pt x="162284" y="124402"/>
                </a:moveTo>
                <a:lnTo>
                  <a:pt x="156964" y="127472"/>
                </a:lnTo>
                <a:lnTo>
                  <a:pt x="151645" y="124402"/>
                </a:lnTo>
                <a:close/>
                <a:moveTo>
                  <a:pt x="173895" y="124402"/>
                </a:moveTo>
                <a:lnTo>
                  <a:pt x="168575" y="127472"/>
                </a:lnTo>
                <a:lnTo>
                  <a:pt x="163256" y="124402"/>
                </a:lnTo>
                <a:close/>
                <a:moveTo>
                  <a:pt x="185536" y="124402"/>
                </a:moveTo>
                <a:lnTo>
                  <a:pt x="180217" y="127472"/>
                </a:lnTo>
                <a:lnTo>
                  <a:pt x="174898" y="124402"/>
                </a:lnTo>
                <a:close/>
                <a:moveTo>
                  <a:pt x="197147" y="124402"/>
                </a:moveTo>
                <a:lnTo>
                  <a:pt x="191828" y="127472"/>
                </a:lnTo>
                <a:lnTo>
                  <a:pt x="186509" y="124402"/>
                </a:lnTo>
                <a:close/>
                <a:moveTo>
                  <a:pt x="208789" y="124402"/>
                </a:moveTo>
                <a:lnTo>
                  <a:pt x="203470" y="127472"/>
                </a:lnTo>
                <a:lnTo>
                  <a:pt x="198151" y="124402"/>
                </a:lnTo>
                <a:close/>
                <a:moveTo>
                  <a:pt x="220370" y="124402"/>
                </a:moveTo>
                <a:lnTo>
                  <a:pt x="215051" y="127472"/>
                </a:lnTo>
                <a:lnTo>
                  <a:pt x="209731" y="124402"/>
                </a:lnTo>
                <a:close/>
                <a:moveTo>
                  <a:pt x="232011" y="124402"/>
                </a:moveTo>
                <a:lnTo>
                  <a:pt x="226692" y="127472"/>
                </a:lnTo>
                <a:lnTo>
                  <a:pt x="221373" y="124402"/>
                </a:lnTo>
                <a:close/>
                <a:moveTo>
                  <a:pt x="243622" y="124402"/>
                </a:moveTo>
                <a:lnTo>
                  <a:pt x="238303" y="127472"/>
                </a:lnTo>
                <a:lnTo>
                  <a:pt x="232984" y="124402"/>
                </a:lnTo>
                <a:close/>
                <a:moveTo>
                  <a:pt x="255264" y="124402"/>
                </a:moveTo>
                <a:lnTo>
                  <a:pt x="249945" y="127472"/>
                </a:lnTo>
                <a:lnTo>
                  <a:pt x="244626" y="124402"/>
                </a:lnTo>
                <a:close/>
                <a:moveTo>
                  <a:pt x="266875" y="124402"/>
                </a:moveTo>
                <a:lnTo>
                  <a:pt x="261556" y="127472"/>
                </a:lnTo>
                <a:lnTo>
                  <a:pt x="256237" y="124402"/>
                </a:lnTo>
                <a:close/>
                <a:moveTo>
                  <a:pt x="278517" y="124402"/>
                </a:moveTo>
                <a:lnTo>
                  <a:pt x="273198" y="127472"/>
                </a:lnTo>
                <a:lnTo>
                  <a:pt x="267878" y="124402"/>
                </a:lnTo>
                <a:close/>
                <a:moveTo>
                  <a:pt x="11369" y="124615"/>
                </a:moveTo>
                <a:lnTo>
                  <a:pt x="6050" y="133825"/>
                </a:lnTo>
                <a:lnTo>
                  <a:pt x="6050" y="127685"/>
                </a:lnTo>
                <a:lnTo>
                  <a:pt x="11369" y="124615"/>
                </a:lnTo>
                <a:close/>
                <a:moveTo>
                  <a:pt x="22980" y="124615"/>
                </a:moveTo>
                <a:lnTo>
                  <a:pt x="17661" y="133825"/>
                </a:lnTo>
                <a:lnTo>
                  <a:pt x="17661" y="127685"/>
                </a:lnTo>
                <a:lnTo>
                  <a:pt x="22980" y="124615"/>
                </a:lnTo>
                <a:close/>
                <a:moveTo>
                  <a:pt x="34622" y="124615"/>
                </a:moveTo>
                <a:lnTo>
                  <a:pt x="29302" y="133825"/>
                </a:lnTo>
                <a:lnTo>
                  <a:pt x="29302" y="127685"/>
                </a:lnTo>
                <a:lnTo>
                  <a:pt x="34622" y="124615"/>
                </a:lnTo>
                <a:close/>
                <a:moveTo>
                  <a:pt x="46202" y="124615"/>
                </a:moveTo>
                <a:lnTo>
                  <a:pt x="40883" y="133825"/>
                </a:lnTo>
                <a:lnTo>
                  <a:pt x="40883" y="127685"/>
                </a:lnTo>
                <a:lnTo>
                  <a:pt x="46202" y="124615"/>
                </a:lnTo>
                <a:close/>
                <a:moveTo>
                  <a:pt x="57844" y="124615"/>
                </a:moveTo>
                <a:lnTo>
                  <a:pt x="52525" y="133825"/>
                </a:lnTo>
                <a:lnTo>
                  <a:pt x="52525" y="127685"/>
                </a:lnTo>
                <a:lnTo>
                  <a:pt x="57844" y="124615"/>
                </a:lnTo>
                <a:close/>
                <a:moveTo>
                  <a:pt x="69455" y="124615"/>
                </a:moveTo>
                <a:lnTo>
                  <a:pt x="64136" y="133825"/>
                </a:lnTo>
                <a:lnTo>
                  <a:pt x="64136" y="127685"/>
                </a:lnTo>
                <a:lnTo>
                  <a:pt x="69455" y="124615"/>
                </a:lnTo>
                <a:close/>
                <a:moveTo>
                  <a:pt x="81097" y="124615"/>
                </a:moveTo>
                <a:lnTo>
                  <a:pt x="75777" y="133825"/>
                </a:lnTo>
                <a:lnTo>
                  <a:pt x="75777" y="127685"/>
                </a:lnTo>
                <a:lnTo>
                  <a:pt x="81097" y="124615"/>
                </a:lnTo>
                <a:close/>
                <a:moveTo>
                  <a:pt x="92708" y="124615"/>
                </a:moveTo>
                <a:lnTo>
                  <a:pt x="87389" y="133825"/>
                </a:lnTo>
                <a:lnTo>
                  <a:pt x="87389" y="127685"/>
                </a:lnTo>
                <a:lnTo>
                  <a:pt x="92708" y="124615"/>
                </a:lnTo>
                <a:close/>
                <a:moveTo>
                  <a:pt x="104349" y="124615"/>
                </a:moveTo>
                <a:lnTo>
                  <a:pt x="99030" y="133825"/>
                </a:lnTo>
                <a:lnTo>
                  <a:pt x="99030" y="127685"/>
                </a:lnTo>
                <a:lnTo>
                  <a:pt x="104349" y="124615"/>
                </a:lnTo>
                <a:close/>
                <a:moveTo>
                  <a:pt x="115930" y="124615"/>
                </a:moveTo>
                <a:lnTo>
                  <a:pt x="110611" y="133825"/>
                </a:lnTo>
                <a:lnTo>
                  <a:pt x="110611" y="127685"/>
                </a:lnTo>
                <a:lnTo>
                  <a:pt x="115930" y="124615"/>
                </a:lnTo>
                <a:close/>
                <a:moveTo>
                  <a:pt x="127541" y="124615"/>
                </a:moveTo>
                <a:lnTo>
                  <a:pt x="122222" y="133825"/>
                </a:lnTo>
                <a:lnTo>
                  <a:pt x="122222" y="127685"/>
                </a:lnTo>
                <a:lnTo>
                  <a:pt x="127541" y="124615"/>
                </a:lnTo>
                <a:close/>
                <a:moveTo>
                  <a:pt x="139183" y="124615"/>
                </a:moveTo>
                <a:lnTo>
                  <a:pt x="133864" y="133825"/>
                </a:lnTo>
                <a:lnTo>
                  <a:pt x="133864" y="127685"/>
                </a:lnTo>
                <a:lnTo>
                  <a:pt x="139183" y="124615"/>
                </a:lnTo>
                <a:close/>
                <a:moveTo>
                  <a:pt x="150794" y="124615"/>
                </a:moveTo>
                <a:lnTo>
                  <a:pt x="145475" y="133825"/>
                </a:lnTo>
                <a:lnTo>
                  <a:pt x="145475" y="127685"/>
                </a:lnTo>
                <a:lnTo>
                  <a:pt x="150794" y="124615"/>
                </a:lnTo>
                <a:close/>
                <a:moveTo>
                  <a:pt x="162436" y="124615"/>
                </a:moveTo>
                <a:lnTo>
                  <a:pt x="157116" y="133825"/>
                </a:lnTo>
                <a:lnTo>
                  <a:pt x="157116" y="127685"/>
                </a:lnTo>
                <a:lnTo>
                  <a:pt x="162436" y="124615"/>
                </a:lnTo>
                <a:close/>
                <a:moveTo>
                  <a:pt x="174047" y="124615"/>
                </a:moveTo>
                <a:lnTo>
                  <a:pt x="168727" y="133825"/>
                </a:lnTo>
                <a:lnTo>
                  <a:pt x="168727" y="127685"/>
                </a:lnTo>
                <a:lnTo>
                  <a:pt x="174047" y="124615"/>
                </a:lnTo>
                <a:close/>
                <a:moveTo>
                  <a:pt x="185658" y="124615"/>
                </a:moveTo>
                <a:lnTo>
                  <a:pt x="180339" y="133825"/>
                </a:lnTo>
                <a:lnTo>
                  <a:pt x="180339" y="127685"/>
                </a:lnTo>
                <a:lnTo>
                  <a:pt x="185658" y="124615"/>
                </a:lnTo>
                <a:close/>
                <a:moveTo>
                  <a:pt x="197269" y="124615"/>
                </a:moveTo>
                <a:lnTo>
                  <a:pt x="191950" y="133825"/>
                </a:lnTo>
                <a:lnTo>
                  <a:pt x="191950" y="127685"/>
                </a:lnTo>
                <a:lnTo>
                  <a:pt x="197269" y="124615"/>
                </a:lnTo>
                <a:close/>
                <a:moveTo>
                  <a:pt x="208911" y="124615"/>
                </a:moveTo>
                <a:lnTo>
                  <a:pt x="203591" y="133825"/>
                </a:lnTo>
                <a:lnTo>
                  <a:pt x="203591" y="127685"/>
                </a:lnTo>
                <a:lnTo>
                  <a:pt x="208911" y="124615"/>
                </a:lnTo>
                <a:close/>
                <a:moveTo>
                  <a:pt x="220522" y="124615"/>
                </a:moveTo>
                <a:lnTo>
                  <a:pt x="215202" y="133825"/>
                </a:lnTo>
                <a:lnTo>
                  <a:pt x="215202" y="127685"/>
                </a:lnTo>
                <a:lnTo>
                  <a:pt x="220522" y="124615"/>
                </a:lnTo>
                <a:close/>
                <a:moveTo>
                  <a:pt x="232163" y="124615"/>
                </a:moveTo>
                <a:lnTo>
                  <a:pt x="226844" y="133825"/>
                </a:lnTo>
                <a:lnTo>
                  <a:pt x="226844" y="127685"/>
                </a:lnTo>
                <a:lnTo>
                  <a:pt x="232163" y="124615"/>
                </a:lnTo>
                <a:close/>
                <a:moveTo>
                  <a:pt x="243774" y="124615"/>
                </a:moveTo>
                <a:lnTo>
                  <a:pt x="238455" y="133825"/>
                </a:lnTo>
                <a:lnTo>
                  <a:pt x="238455" y="127685"/>
                </a:lnTo>
                <a:lnTo>
                  <a:pt x="243774" y="124615"/>
                </a:lnTo>
                <a:close/>
                <a:moveTo>
                  <a:pt x="255355" y="124615"/>
                </a:moveTo>
                <a:lnTo>
                  <a:pt x="250036" y="133825"/>
                </a:lnTo>
                <a:lnTo>
                  <a:pt x="250036" y="127685"/>
                </a:lnTo>
                <a:lnTo>
                  <a:pt x="255355" y="124615"/>
                </a:lnTo>
                <a:close/>
                <a:moveTo>
                  <a:pt x="266997" y="124615"/>
                </a:moveTo>
                <a:lnTo>
                  <a:pt x="261678" y="133825"/>
                </a:lnTo>
                <a:lnTo>
                  <a:pt x="261678" y="127685"/>
                </a:lnTo>
                <a:lnTo>
                  <a:pt x="266997" y="124615"/>
                </a:lnTo>
                <a:close/>
                <a:moveTo>
                  <a:pt x="278608" y="124615"/>
                </a:moveTo>
                <a:lnTo>
                  <a:pt x="273289" y="133825"/>
                </a:lnTo>
                <a:lnTo>
                  <a:pt x="273289" y="127685"/>
                </a:lnTo>
                <a:lnTo>
                  <a:pt x="278608" y="124615"/>
                </a:lnTo>
                <a:close/>
                <a:moveTo>
                  <a:pt x="457" y="124645"/>
                </a:moveTo>
                <a:lnTo>
                  <a:pt x="5776" y="127685"/>
                </a:lnTo>
                <a:lnTo>
                  <a:pt x="5776" y="133855"/>
                </a:lnTo>
                <a:lnTo>
                  <a:pt x="457" y="124645"/>
                </a:lnTo>
                <a:close/>
                <a:moveTo>
                  <a:pt x="12098" y="124645"/>
                </a:moveTo>
                <a:lnTo>
                  <a:pt x="17418" y="127685"/>
                </a:lnTo>
                <a:lnTo>
                  <a:pt x="17418" y="133855"/>
                </a:lnTo>
                <a:lnTo>
                  <a:pt x="12098" y="124645"/>
                </a:lnTo>
                <a:close/>
                <a:moveTo>
                  <a:pt x="23710" y="124645"/>
                </a:moveTo>
                <a:lnTo>
                  <a:pt x="29029" y="127685"/>
                </a:lnTo>
                <a:lnTo>
                  <a:pt x="29029" y="133855"/>
                </a:lnTo>
                <a:lnTo>
                  <a:pt x="23710" y="124645"/>
                </a:lnTo>
                <a:close/>
                <a:moveTo>
                  <a:pt x="35290" y="124645"/>
                </a:moveTo>
                <a:lnTo>
                  <a:pt x="40610" y="127685"/>
                </a:lnTo>
                <a:lnTo>
                  <a:pt x="40610" y="133855"/>
                </a:lnTo>
                <a:lnTo>
                  <a:pt x="35290" y="124645"/>
                </a:lnTo>
                <a:close/>
                <a:moveTo>
                  <a:pt x="46932" y="124645"/>
                </a:moveTo>
                <a:lnTo>
                  <a:pt x="52251" y="127685"/>
                </a:lnTo>
                <a:lnTo>
                  <a:pt x="52251" y="133855"/>
                </a:lnTo>
                <a:lnTo>
                  <a:pt x="46932" y="124645"/>
                </a:lnTo>
                <a:close/>
                <a:moveTo>
                  <a:pt x="58543" y="124645"/>
                </a:moveTo>
                <a:lnTo>
                  <a:pt x="63862" y="127685"/>
                </a:lnTo>
                <a:lnTo>
                  <a:pt x="63862" y="133855"/>
                </a:lnTo>
                <a:lnTo>
                  <a:pt x="58543" y="124645"/>
                </a:lnTo>
                <a:close/>
                <a:moveTo>
                  <a:pt x="70185" y="124645"/>
                </a:moveTo>
                <a:lnTo>
                  <a:pt x="75504" y="127685"/>
                </a:lnTo>
                <a:lnTo>
                  <a:pt x="75504" y="133855"/>
                </a:lnTo>
                <a:lnTo>
                  <a:pt x="70185" y="124645"/>
                </a:lnTo>
                <a:close/>
                <a:moveTo>
                  <a:pt x="81796" y="124645"/>
                </a:moveTo>
                <a:lnTo>
                  <a:pt x="87115" y="127685"/>
                </a:lnTo>
                <a:lnTo>
                  <a:pt x="87115" y="133855"/>
                </a:lnTo>
                <a:lnTo>
                  <a:pt x="81796" y="124645"/>
                </a:lnTo>
                <a:close/>
                <a:moveTo>
                  <a:pt x="93437" y="124645"/>
                </a:moveTo>
                <a:lnTo>
                  <a:pt x="98757" y="127685"/>
                </a:lnTo>
                <a:lnTo>
                  <a:pt x="98757" y="133855"/>
                </a:lnTo>
                <a:lnTo>
                  <a:pt x="93437" y="124645"/>
                </a:lnTo>
                <a:close/>
                <a:moveTo>
                  <a:pt x="105018" y="124645"/>
                </a:moveTo>
                <a:lnTo>
                  <a:pt x="110337" y="127685"/>
                </a:lnTo>
                <a:lnTo>
                  <a:pt x="110337" y="133855"/>
                </a:lnTo>
                <a:lnTo>
                  <a:pt x="105018" y="124645"/>
                </a:lnTo>
                <a:close/>
                <a:moveTo>
                  <a:pt x="116660" y="124645"/>
                </a:moveTo>
                <a:lnTo>
                  <a:pt x="121979" y="127685"/>
                </a:lnTo>
                <a:lnTo>
                  <a:pt x="121979" y="133855"/>
                </a:lnTo>
                <a:lnTo>
                  <a:pt x="116660" y="124645"/>
                </a:lnTo>
                <a:close/>
                <a:moveTo>
                  <a:pt x="128271" y="124645"/>
                </a:moveTo>
                <a:lnTo>
                  <a:pt x="133590" y="127685"/>
                </a:lnTo>
                <a:lnTo>
                  <a:pt x="133590" y="133855"/>
                </a:lnTo>
                <a:lnTo>
                  <a:pt x="128271" y="124645"/>
                </a:lnTo>
                <a:close/>
                <a:moveTo>
                  <a:pt x="139912" y="124645"/>
                </a:moveTo>
                <a:lnTo>
                  <a:pt x="145232" y="127685"/>
                </a:lnTo>
                <a:lnTo>
                  <a:pt x="145232" y="133855"/>
                </a:lnTo>
                <a:lnTo>
                  <a:pt x="139912" y="124645"/>
                </a:lnTo>
                <a:close/>
                <a:moveTo>
                  <a:pt x="151523" y="124645"/>
                </a:moveTo>
                <a:lnTo>
                  <a:pt x="156843" y="127745"/>
                </a:lnTo>
                <a:lnTo>
                  <a:pt x="156843" y="133855"/>
                </a:lnTo>
                <a:lnTo>
                  <a:pt x="151523" y="124645"/>
                </a:lnTo>
                <a:close/>
                <a:moveTo>
                  <a:pt x="163165" y="124615"/>
                </a:moveTo>
                <a:lnTo>
                  <a:pt x="168484" y="127685"/>
                </a:lnTo>
                <a:lnTo>
                  <a:pt x="168484" y="133855"/>
                </a:lnTo>
                <a:lnTo>
                  <a:pt x="163165" y="124615"/>
                </a:lnTo>
                <a:close/>
                <a:moveTo>
                  <a:pt x="174746" y="124615"/>
                </a:moveTo>
                <a:lnTo>
                  <a:pt x="180065" y="127685"/>
                </a:lnTo>
                <a:lnTo>
                  <a:pt x="180065" y="133855"/>
                </a:lnTo>
                <a:lnTo>
                  <a:pt x="174746" y="124615"/>
                </a:lnTo>
                <a:close/>
                <a:moveTo>
                  <a:pt x="186357" y="124615"/>
                </a:moveTo>
                <a:lnTo>
                  <a:pt x="191676" y="127685"/>
                </a:lnTo>
                <a:lnTo>
                  <a:pt x="191676" y="133855"/>
                </a:lnTo>
                <a:lnTo>
                  <a:pt x="186357" y="124615"/>
                </a:lnTo>
                <a:close/>
                <a:moveTo>
                  <a:pt x="197999" y="124615"/>
                </a:moveTo>
                <a:lnTo>
                  <a:pt x="203318" y="127685"/>
                </a:lnTo>
                <a:lnTo>
                  <a:pt x="203318" y="133855"/>
                </a:lnTo>
                <a:lnTo>
                  <a:pt x="197999" y="124615"/>
                </a:lnTo>
                <a:close/>
                <a:moveTo>
                  <a:pt x="209610" y="124615"/>
                </a:moveTo>
                <a:lnTo>
                  <a:pt x="214929" y="127685"/>
                </a:lnTo>
                <a:lnTo>
                  <a:pt x="214929" y="133855"/>
                </a:lnTo>
                <a:lnTo>
                  <a:pt x="209610" y="124615"/>
                </a:lnTo>
                <a:close/>
                <a:moveTo>
                  <a:pt x="221251" y="124615"/>
                </a:moveTo>
                <a:lnTo>
                  <a:pt x="226570" y="127685"/>
                </a:lnTo>
                <a:lnTo>
                  <a:pt x="226570" y="133855"/>
                </a:lnTo>
                <a:lnTo>
                  <a:pt x="221251" y="124615"/>
                </a:lnTo>
                <a:close/>
                <a:moveTo>
                  <a:pt x="232862" y="124615"/>
                </a:moveTo>
                <a:lnTo>
                  <a:pt x="238182" y="127685"/>
                </a:lnTo>
                <a:lnTo>
                  <a:pt x="238182" y="133855"/>
                </a:lnTo>
                <a:lnTo>
                  <a:pt x="232862" y="124615"/>
                </a:lnTo>
                <a:close/>
                <a:moveTo>
                  <a:pt x="244474" y="124615"/>
                </a:moveTo>
                <a:lnTo>
                  <a:pt x="249793" y="127685"/>
                </a:lnTo>
                <a:lnTo>
                  <a:pt x="249793" y="133855"/>
                </a:lnTo>
                <a:lnTo>
                  <a:pt x="244474" y="124615"/>
                </a:lnTo>
                <a:close/>
                <a:moveTo>
                  <a:pt x="256085" y="124615"/>
                </a:moveTo>
                <a:lnTo>
                  <a:pt x="261404" y="127685"/>
                </a:lnTo>
                <a:lnTo>
                  <a:pt x="261404" y="133855"/>
                </a:lnTo>
                <a:lnTo>
                  <a:pt x="256085" y="124615"/>
                </a:lnTo>
                <a:close/>
                <a:moveTo>
                  <a:pt x="267726" y="124615"/>
                </a:moveTo>
                <a:lnTo>
                  <a:pt x="273046" y="127685"/>
                </a:lnTo>
                <a:lnTo>
                  <a:pt x="273046" y="133855"/>
                </a:lnTo>
                <a:lnTo>
                  <a:pt x="267726" y="124615"/>
                </a:lnTo>
                <a:close/>
                <a:moveTo>
                  <a:pt x="232376" y="124767"/>
                </a:moveTo>
                <a:lnTo>
                  <a:pt x="232376" y="130876"/>
                </a:lnTo>
                <a:lnTo>
                  <a:pt x="227057" y="133976"/>
                </a:lnTo>
                <a:lnTo>
                  <a:pt x="227057" y="133976"/>
                </a:lnTo>
                <a:lnTo>
                  <a:pt x="232376" y="124767"/>
                </a:lnTo>
                <a:close/>
                <a:moveTo>
                  <a:pt x="255872" y="124767"/>
                </a:moveTo>
                <a:lnTo>
                  <a:pt x="261191" y="133976"/>
                </a:lnTo>
                <a:lnTo>
                  <a:pt x="255872" y="130876"/>
                </a:lnTo>
                <a:lnTo>
                  <a:pt x="255872" y="124767"/>
                </a:lnTo>
                <a:close/>
                <a:moveTo>
                  <a:pt x="267210" y="124767"/>
                </a:moveTo>
                <a:lnTo>
                  <a:pt x="267210" y="130876"/>
                </a:lnTo>
                <a:lnTo>
                  <a:pt x="261890" y="133976"/>
                </a:lnTo>
                <a:lnTo>
                  <a:pt x="267210" y="124767"/>
                </a:lnTo>
                <a:close/>
                <a:moveTo>
                  <a:pt x="267483" y="124767"/>
                </a:moveTo>
                <a:lnTo>
                  <a:pt x="272802" y="133976"/>
                </a:lnTo>
                <a:lnTo>
                  <a:pt x="267483" y="130876"/>
                </a:lnTo>
                <a:lnTo>
                  <a:pt x="267483" y="124767"/>
                </a:lnTo>
                <a:close/>
                <a:moveTo>
                  <a:pt x="278851" y="124767"/>
                </a:moveTo>
                <a:lnTo>
                  <a:pt x="278851" y="130876"/>
                </a:lnTo>
                <a:lnTo>
                  <a:pt x="273532" y="133976"/>
                </a:lnTo>
                <a:lnTo>
                  <a:pt x="278851" y="124767"/>
                </a:lnTo>
                <a:close/>
                <a:moveTo>
                  <a:pt x="244" y="124767"/>
                </a:moveTo>
                <a:lnTo>
                  <a:pt x="5563" y="133976"/>
                </a:lnTo>
                <a:lnTo>
                  <a:pt x="214" y="130876"/>
                </a:lnTo>
                <a:lnTo>
                  <a:pt x="214" y="124767"/>
                </a:lnTo>
                <a:close/>
                <a:moveTo>
                  <a:pt x="11855" y="124767"/>
                </a:moveTo>
                <a:lnTo>
                  <a:pt x="17174" y="133976"/>
                </a:lnTo>
                <a:lnTo>
                  <a:pt x="11855" y="130876"/>
                </a:lnTo>
                <a:lnTo>
                  <a:pt x="11855" y="124767"/>
                </a:lnTo>
                <a:close/>
                <a:moveTo>
                  <a:pt x="23497" y="124767"/>
                </a:moveTo>
                <a:lnTo>
                  <a:pt x="28816" y="133976"/>
                </a:lnTo>
                <a:lnTo>
                  <a:pt x="23497" y="130876"/>
                </a:lnTo>
                <a:lnTo>
                  <a:pt x="23497" y="124767"/>
                </a:lnTo>
                <a:close/>
                <a:moveTo>
                  <a:pt x="35078" y="124767"/>
                </a:moveTo>
                <a:lnTo>
                  <a:pt x="40397" y="133976"/>
                </a:lnTo>
                <a:lnTo>
                  <a:pt x="35078" y="130876"/>
                </a:lnTo>
                <a:lnTo>
                  <a:pt x="35078" y="124767"/>
                </a:lnTo>
                <a:close/>
                <a:moveTo>
                  <a:pt x="46689" y="124767"/>
                </a:moveTo>
                <a:lnTo>
                  <a:pt x="52008" y="133976"/>
                </a:lnTo>
                <a:lnTo>
                  <a:pt x="46689" y="130876"/>
                </a:lnTo>
                <a:lnTo>
                  <a:pt x="46689" y="124767"/>
                </a:lnTo>
                <a:close/>
                <a:moveTo>
                  <a:pt x="58330" y="124767"/>
                </a:moveTo>
                <a:lnTo>
                  <a:pt x="63650" y="133976"/>
                </a:lnTo>
                <a:lnTo>
                  <a:pt x="58330" y="130876"/>
                </a:lnTo>
                <a:lnTo>
                  <a:pt x="58330" y="124767"/>
                </a:lnTo>
                <a:close/>
                <a:moveTo>
                  <a:pt x="69941" y="124767"/>
                </a:moveTo>
                <a:lnTo>
                  <a:pt x="75261" y="133976"/>
                </a:lnTo>
                <a:lnTo>
                  <a:pt x="69941" y="130876"/>
                </a:lnTo>
                <a:lnTo>
                  <a:pt x="69941" y="124767"/>
                </a:lnTo>
                <a:close/>
                <a:moveTo>
                  <a:pt x="81583" y="124767"/>
                </a:moveTo>
                <a:lnTo>
                  <a:pt x="86902" y="133976"/>
                </a:lnTo>
                <a:lnTo>
                  <a:pt x="81583" y="130876"/>
                </a:lnTo>
                <a:lnTo>
                  <a:pt x="81583" y="124767"/>
                </a:lnTo>
                <a:close/>
                <a:moveTo>
                  <a:pt x="93194" y="124767"/>
                </a:moveTo>
                <a:lnTo>
                  <a:pt x="98513" y="133976"/>
                </a:lnTo>
                <a:lnTo>
                  <a:pt x="93194" y="130876"/>
                </a:lnTo>
                <a:lnTo>
                  <a:pt x="93194" y="124767"/>
                </a:lnTo>
                <a:close/>
                <a:moveTo>
                  <a:pt x="104775" y="124767"/>
                </a:moveTo>
                <a:lnTo>
                  <a:pt x="110094" y="133976"/>
                </a:lnTo>
                <a:lnTo>
                  <a:pt x="104775" y="130876"/>
                </a:lnTo>
                <a:lnTo>
                  <a:pt x="104775" y="124767"/>
                </a:lnTo>
                <a:close/>
                <a:moveTo>
                  <a:pt x="116416" y="124767"/>
                </a:moveTo>
                <a:lnTo>
                  <a:pt x="121736" y="133976"/>
                </a:lnTo>
                <a:lnTo>
                  <a:pt x="116416" y="130876"/>
                </a:lnTo>
                <a:lnTo>
                  <a:pt x="116416" y="124767"/>
                </a:lnTo>
                <a:close/>
                <a:moveTo>
                  <a:pt x="128058" y="124767"/>
                </a:moveTo>
                <a:lnTo>
                  <a:pt x="133377" y="133976"/>
                </a:lnTo>
                <a:lnTo>
                  <a:pt x="128058" y="130876"/>
                </a:lnTo>
                <a:lnTo>
                  <a:pt x="128058" y="124767"/>
                </a:lnTo>
                <a:close/>
                <a:moveTo>
                  <a:pt x="139669" y="124767"/>
                </a:moveTo>
                <a:lnTo>
                  <a:pt x="144988" y="133976"/>
                </a:lnTo>
                <a:lnTo>
                  <a:pt x="139669" y="130876"/>
                </a:lnTo>
                <a:lnTo>
                  <a:pt x="139669" y="124767"/>
                </a:lnTo>
                <a:close/>
                <a:moveTo>
                  <a:pt x="151311" y="124767"/>
                </a:moveTo>
                <a:lnTo>
                  <a:pt x="156630" y="133976"/>
                </a:lnTo>
                <a:lnTo>
                  <a:pt x="151311" y="130876"/>
                </a:lnTo>
                <a:lnTo>
                  <a:pt x="151311" y="124767"/>
                </a:lnTo>
                <a:close/>
                <a:moveTo>
                  <a:pt x="162648" y="124767"/>
                </a:moveTo>
                <a:lnTo>
                  <a:pt x="162648" y="130876"/>
                </a:lnTo>
                <a:lnTo>
                  <a:pt x="157329" y="133976"/>
                </a:lnTo>
                <a:lnTo>
                  <a:pt x="162648" y="124767"/>
                </a:lnTo>
                <a:close/>
                <a:moveTo>
                  <a:pt x="162922" y="124767"/>
                </a:moveTo>
                <a:lnTo>
                  <a:pt x="168241" y="133976"/>
                </a:lnTo>
                <a:lnTo>
                  <a:pt x="162922" y="130876"/>
                </a:lnTo>
                <a:lnTo>
                  <a:pt x="162922" y="124767"/>
                </a:lnTo>
                <a:close/>
                <a:moveTo>
                  <a:pt x="174290" y="124767"/>
                </a:moveTo>
                <a:lnTo>
                  <a:pt x="174290" y="130876"/>
                </a:lnTo>
                <a:lnTo>
                  <a:pt x="168971" y="133976"/>
                </a:lnTo>
                <a:lnTo>
                  <a:pt x="174290" y="124767"/>
                </a:lnTo>
                <a:close/>
                <a:moveTo>
                  <a:pt x="174503" y="124767"/>
                </a:moveTo>
                <a:lnTo>
                  <a:pt x="179822" y="133976"/>
                </a:lnTo>
                <a:lnTo>
                  <a:pt x="174503" y="130876"/>
                </a:lnTo>
                <a:lnTo>
                  <a:pt x="174503" y="124767"/>
                </a:lnTo>
                <a:close/>
                <a:moveTo>
                  <a:pt x="185871" y="124767"/>
                </a:moveTo>
                <a:lnTo>
                  <a:pt x="185871" y="130876"/>
                </a:lnTo>
                <a:lnTo>
                  <a:pt x="180551" y="133976"/>
                </a:lnTo>
                <a:lnTo>
                  <a:pt x="185871" y="124767"/>
                </a:lnTo>
                <a:close/>
                <a:moveTo>
                  <a:pt x="186144" y="124767"/>
                </a:moveTo>
                <a:lnTo>
                  <a:pt x="191463" y="133976"/>
                </a:lnTo>
                <a:lnTo>
                  <a:pt x="186144" y="130876"/>
                </a:lnTo>
                <a:lnTo>
                  <a:pt x="186144" y="124767"/>
                </a:lnTo>
                <a:close/>
                <a:moveTo>
                  <a:pt x="197512" y="124767"/>
                </a:moveTo>
                <a:lnTo>
                  <a:pt x="197512" y="130876"/>
                </a:lnTo>
                <a:lnTo>
                  <a:pt x="192193" y="133976"/>
                </a:lnTo>
                <a:lnTo>
                  <a:pt x="197512" y="124767"/>
                </a:lnTo>
                <a:close/>
                <a:moveTo>
                  <a:pt x="197755" y="124767"/>
                </a:moveTo>
                <a:lnTo>
                  <a:pt x="203075" y="133976"/>
                </a:lnTo>
                <a:lnTo>
                  <a:pt x="197755" y="130876"/>
                </a:lnTo>
                <a:lnTo>
                  <a:pt x="197755" y="124767"/>
                </a:lnTo>
                <a:close/>
                <a:moveTo>
                  <a:pt x="209123" y="124767"/>
                </a:moveTo>
                <a:lnTo>
                  <a:pt x="209123" y="130876"/>
                </a:lnTo>
                <a:lnTo>
                  <a:pt x="203804" y="133976"/>
                </a:lnTo>
                <a:lnTo>
                  <a:pt x="209123" y="124767"/>
                </a:lnTo>
                <a:close/>
                <a:moveTo>
                  <a:pt x="209397" y="124767"/>
                </a:moveTo>
                <a:lnTo>
                  <a:pt x="214716" y="133976"/>
                </a:lnTo>
                <a:lnTo>
                  <a:pt x="209397" y="130876"/>
                </a:lnTo>
                <a:lnTo>
                  <a:pt x="209397" y="124767"/>
                </a:lnTo>
                <a:close/>
                <a:moveTo>
                  <a:pt x="220765" y="124767"/>
                </a:moveTo>
                <a:lnTo>
                  <a:pt x="220765" y="130876"/>
                </a:lnTo>
                <a:lnTo>
                  <a:pt x="215446" y="133976"/>
                </a:lnTo>
                <a:lnTo>
                  <a:pt x="220765" y="124767"/>
                </a:lnTo>
                <a:close/>
                <a:moveTo>
                  <a:pt x="221008" y="124767"/>
                </a:moveTo>
                <a:lnTo>
                  <a:pt x="226327" y="133976"/>
                </a:lnTo>
                <a:lnTo>
                  <a:pt x="221008" y="130876"/>
                </a:lnTo>
                <a:lnTo>
                  <a:pt x="221008" y="124767"/>
                </a:lnTo>
                <a:close/>
                <a:moveTo>
                  <a:pt x="232650" y="124767"/>
                </a:moveTo>
                <a:lnTo>
                  <a:pt x="237969" y="133976"/>
                </a:lnTo>
                <a:lnTo>
                  <a:pt x="232650" y="130876"/>
                </a:lnTo>
                <a:lnTo>
                  <a:pt x="232650" y="124767"/>
                </a:lnTo>
                <a:close/>
                <a:moveTo>
                  <a:pt x="243957" y="124767"/>
                </a:moveTo>
                <a:lnTo>
                  <a:pt x="243957" y="130876"/>
                </a:lnTo>
                <a:lnTo>
                  <a:pt x="238638" y="133976"/>
                </a:lnTo>
                <a:lnTo>
                  <a:pt x="243957" y="124767"/>
                </a:lnTo>
                <a:close/>
                <a:moveTo>
                  <a:pt x="244230" y="124767"/>
                </a:moveTo>
                <a:lnTo>
                  <a:pt x="249550" y="133976"/>
                </a:lnTo>
                <a:lnTo>
                  <a:pt x="244230" y="130876"/>
                </a:lnTo>
                <a:lnTo>
                  <a:pt x="244230" y="124767"/>
                </a:lnTo>
                <a:close/>
                <a:moveTo>
                  <a:pt x="255598" y="124767"/>
                </a:moveTo>
                <a:lnTo>
                  <a:pt x="255598" y="130876"/>
                </a:lnTo>
                <a:lnTo>
                  <a:pt x="250279" y="133976"/>
                </a:lnTo>
                <a:lnTo>
                  <a:pt x="255598" y="124767"/>
                </a:lnTo>
                <a:close/>
                <a:moveTo>
                  <a:pt x="46446" y="124767"/>
                </a:moveTo>
                <a:lnTo>
                  <a:pt x="46446" y="130937"/>
                </a:lnTo>
                <a:lnTo>
                  <a:pt x="41126" y="134007"/>
                </a:lnTo>
                <a:lnTo>
                  <a:pt x="41126" y="134007"/>
                </a:lnTo>
                <a:lnTo>
                  <a:pt x="46446" y="124767"/>
                </a:lnTo>
                <a:close/>
                <a:moveTo>
                  <a:pt x="58057" y="124767"/>
                </a:moveTo>
                <a:lnTo>
                  <a:pt x="58057" y="130937"/>
                </a:lnTo>
                <a:lnTo>
                  <a:pt x="52737" y="134007"/>
                </a:lnTo>
                <a:lnTo>
                  <a:pt x="52737" y="134007"/>
                </a:lnTo>
                <a:lnTo>
                  <a:pt x="58057" y="124767"/>
                </a:lnTo>
                <a:close/>
                <a:moveTo>
                  <a:pt x="34834" y="124767"/>
                </a:moveTo>
                <a:lnTo>
                  <a:pt x="34834" y="130937"/>
                </a:lnTo>
                <a:lnTo>
                  <a:pt x="29515" y="134007"/>
                </a:lnTo>
                <a:lnTo>
                  <a:pt x="29515" y="134007"/>
                </a:lnTo>
                <a:lnTo>
                  <a:pt x="34834" y="124767"/>
                </a:lnTo>
                <a:close/>
                <a:moveTo>
                  <a:pt x="69698" y="124767"/>
                </a:moveTo>
                <a:lnTo>
                  <a:pt x="69698" y="130937"/>
                </a:lnTo>
                <a:lnTo>
                  <a:pt x="64379" y="134007"/>
                </a:lnTo>
                <a:lnTo>
                  <a:pt x="64379" y="134007"/>
                </a:lnTo>
                <a:lnTo>
                  <a:pt x="69698" y="124767"/>
                </a:lnTo>
                <a:close/>
                <a:moveTo>
                  <a:pt x="81309" y="124767"/>
                </a:moveTo>
                <a:lnTo>
                  <a:pt x="81309" y="130937"/>
                </a:lnTo>
                <a:lnTo>
                  <a:pt x="75990" y="134007"/>
                </a:lnTo>
                <a:lnTo>
                  <a:pt x="75990" y="134007"/>
                </a:lnTo>
                <a:lnTo>
                  <a:pt x="81309" y="124767"/>
                </a:lnTo>
                <a:close/>
                <a:moveTo>
                  <a:pt x="92951" y="124767"/>
                </a:moveTo>
                <a:lnTo>
                  <a:pt x="92951" y="130937"/>
                </a:lnTo>
                <a:lnTo>
                  <a:pt x="87632" y="134007"/>
                </a:lnTo>
                <a:lnTo>
                  <a:pt x="87632" y="134007"/>
                </a:lnTo>
                <a:lnTo>
                  <a:pt x="92951" y="124767"/>
                </a:lnTo>
                <a:close/>
                <a:moveTo>
                  <a:pt x="104562" y="124767"/>
                </a:moveTo>
                <a:lnTo>
                  <a:pt x="104562" y="130937"/>
                </a:lnTo>
                <a:lnTo>
                  <a:pt x="99243" y="134007"/>
                </a:lnTo>
                <a:lnTo>
                  <a:pt x="99243" y="134007"/>
                </a:lnTo>
                <a:lnTo>
                  <a:pt x="104562" y="124767"/>
                </a:lnTo>
                <a:close/>
                <a:moveTo>
                  <a:pt x="116143" y="124767"/>
                </a:moveTo>
                <a:lnTo>
                  <a:pt x="116143" y="130937"/>
                </a:lnTo>
                <a:lnTo>
                  <a:pt x="110824" y="134007"/>
                </a:lnTo>
                <a:lnTo>
                  <a:pt x="110824" y="134007"/>
                </a:lnTo>
                <a:lnTo>
                  <a:pt x="116143" y="124767"/>
                </a:lnTo>
                <a:close/>
                <a:moveTo>
                  <a:pt x="127784" y="124767"/>
                </a:moveTo>
                <a:lnTo>
                  <a:pt x="127784" y="130937"/>
                </a:lnTo>
                <a:lnTo>
                  <a:pt x="122465" y="134007"/>
                </a:lnTo>
                <a:lnTo>
                  <a:pt x="122465" y="134007"/>
                </a:lnTo>
                <a:lnTo>
                  <a:pt x="127784" y="124767"/>
                </a:lnTo>
                <a:close/>
                <a:moveTo>
                  <a:pt x="139396" y="124767"/>
                </a:moveTo>
                <a:lnTo>
                  <a:pt x="139396" y="130937"/>
                </a:lnTo>
                <a:lnTo>
                  <a:pt x="134076" y="134007"/>
                </a:lnTo>
                <a:lnTo>
                  <a:pt x="134076" y="134007"/>
                </a:lnTo>
                <a:lnTo>
                  <a:pt x="139396" y="124767"/>
                </a:lnTo>
                <a:close/>
                <a:moveTo>
                  <a:pt x="151037" y="124767"/>
                </a:moveTo>
                <a:lnTo>
                  <a:pt x="151037" y="130937"/>
                </a:lnTo>
                <a:lnTo>
                  <a:pt x="145718" y="134007"/>
                </a:lnTo>
                <a:lnTo>
                  <a:pt x="145718" y="134007"/>
                </a:lnTo>
                <a:lnTo>
                  <a:pt x="151037" y="124767"/>
                </a:lnTo>
                <a:close/>
                <a:moveTo>
                  <a:pt x="11582" y="124767"/>
                </a:moveTo>
                <a:lnTo>
                  <a:pt x="11582" y="130937"/>
                </a:lnTo>
                <a:lnTo>
                  <a:pt x="6262" y="134007"/>
                </a:lnTo>
                <a:lnTo>
                  <a:pt x="11582" y="124767"/>
                </a:lnTo>
                <a:close/>
                <a:moveTo>
                  <a:pt x="23223" y="124767"/>
                </a:moveTo>
                <a:lnTo>
                  <a:pt x="23223" y="130937"/>
                </a:lnTo>
                <a:lnTo>
                  <a:pt x="17904" y="134007"/>
                </a:lnTo>
                <a:lnTo>
                  <a:pt x="23223" y="124767"/>
                </a:lnTo>
                <a:close/>
                <a:moveTo>
                  <a:pt x="69820" y="131119"/>
                </a:moveTo>
                <a:lnTo>
                  <a:pt x="75048" y="134128"/>
                </a:lnTo>
                <a:lnTo>
                  <a:pt x="75139" y="134189"/>
                </a:lnTo>
                <a:lnTo>
                  <a:pt x="64501" y="134189"/>
                </a:lnTo>
                <a:lnTo>
                  <a:pt x="64622" y="134128"/>
                </a:lnTo>
                <a:lnTo>
                  <a:pt x="69820" y="131119"/>
                </a:lnTo>
                <a:close/>
                <a:moveTo>
                  <a:pt x="127936" y="131119"/>
                </a:moveTo>
                <a:lnTo>
                  <a:pt x="133134" y="134128"/>
                </a:lnTo>
                <a:lnTo>
                  <a:pt x="133256" y="134189"/>
                </a:lnTo>
                <a:lnTo>
                  <a:pt x="122617" y="134189"/>
                </a:lnTo>
                <a:lnTo>
                  <a:pt x="122739" y="134128"/>
                </a:lnTo>
                <a:lnTo>
                  <a:pt x="127936" y="131119"/>
                </a:lnTo>
                <a:close/>
                <a:moveTo>
                  <a:pt x="139548" y="131119"/>
                </a:moveTo>
                <a:lnTo>
                  <a:pt x="144776" y="134128"/>
                </a:lnTo>
                <a:lnTo>
                  <a:pt x="144867" y="134189"/>
                </a:lnTo>
                <a:lnTo>
                  <a:pt x="134228" y="134189"/>
                </a:lnTo>
                <a:lnTo>
                  <a:pt x="134350" y="134128"/>
                </a:lnTo>
                <a:lnTo>
                  <a:pt x="139548" y="131119"/>
                </a:lnTo>
                <a:close/>
                <a:moveTo>
                  <a:pt x="151159" y="131119"/>
                </a:moveTo>
                <a:lnTo>
                  <a:pt x="156356" y="134128"/>
                </a:lnTo>
                <a:lnTo>
                  <a:pt x="156478" y="134189"/>
                </a:lnTo>
                <a:lnTo>
                  <a:pt x="145840" y="134189"/>
                </a:lnTo>
                <a:lnTo>
                  <a:pt x="145931" y="134128"/>
                </a:lnTo>
                <a:lnTo>
                  <a:pt x="151159" y="131119"/>
                </a:lnTo>
                <a:close/>
                <a:moveTo>
                  <a:pt x="162770" y="131119"/>
                </a:moveTo>
                <a:lnTo>
                  <a:pt x="167968" y="134128"/>
                </a:lnTo>
                <a:lnTo>
                  <a:pt x="168089" y="134189"/>
                </a:lnTo>
                <a:lnTo>
                  <a:pt x="157451" y="134189"/>
                </a:lnTo>
                <a:lnTo>
                  <a:pt x="157572" y="134128"/>
                </a:lnTo>
                <a:lnTo>
                  <a:pt x="162770" y="131119"/>
                </a:lnTo>
                <a:close/>
                <a:moveTo>
                  <a:pt x="174411" y="131119"/>
                </a:moveTo>
                <a:lnTo>
                  <a:pt x="179609" y="134128"/>
                </a:lnTo>
                <a:lnTo>
                  <a:pt x="179731" y="134189"/>
                </a:lnTo>
                <a:lnTo>
                  <a:pt x="169092" y="134189"/>
                </a:lnTo>
                <a:lnTo>
                  <a:pt x="169183" y="134128"/>
                </a:lnTo>
                <a:lnTo>
                  <a:pt x="174411" y="131119"/>
                </a:lnTo>
                <a:close/>
                <a:moveTo>
                  <a:pt x="186023" y="131119"/>
                </a:moveTo>
                <a:lnTo>
                  <a:pt x="191220" y="134128"/>
                </a:lnTo>
                <a:lnTo>
                  <a:pt x="191342" y="134189"/>
                </a:lnTo>
                <a:lnTo>
                  <a:pt x="180703" y="134189"/>
                </a:lnTo>
                <a:lnTo>
                  <a:pt x="180825" y="134128"/>
                </a:lnTo>
                <a:lnTo>
                  <a:pt x="186023" y="131119"/>
                </a:lnTo>
                <a:close/>
                <a:moveTo>
                  <a:pt x="197634" y="131119"/>
                </a:moveTo>
                <a:lnTo>
                  <a:pt x="202862" y="134128"/>
                </a:lnTo>
                <a:lnTo>
                  <a:pt x="202953" y="134189"/>
                </a:lnTo>
                <a:lnTo>
                  <a:pt x="192315" y="134189"/>
                </a:lnTo>
                <a:lnTo>
                  <a:pt x="192436" y="134128"/>
                </a:lnTo>
                <a:lnTo>
                  <a:pt x="197634" y="131119"/>
                </a:lnTo>
                <a:close/>
                <a:moveTo>
                  <a:pt x="209245" y="131119"/>
                </a:moveTo>
                <a:lnTo>
                  <a:pt x="214443" y="134128"/>
                </a:lnTo>
                <a:lnTo>
                  <a:pt x="214564" y="134189"/>
                </a:lnTo>
                <a:lnTo>
                  <a:pt x="203926" y="134189"/>
                </a:lnTo>
                <a:lnTo>
                  <a:pt x="204017" y="134128"/>
                </a:lnTo>
                <a:lnTo>
                  <a:pt x="209245" y="131119"/>
                </a:lnTo>
                <a:close/>
                <a:moveTo>
                  <a:pt x="220856" y="131119"/>
                </a:moveTo>
                <a:lnTo>
                  <a:pt x="226084" y="134128"/>
                </a:lnTo>
                <a:lnTo>
                  <a:pt x="226175" y="134189"/>
                </a:lnTo>
                <a:lnTo>
                  <a:pt x="215537" y="134189"/>
                </a:lnTo>
                <a:lnTo>
                  <a:pt x="215658" y="134128"/>
                </a:lnTo>
                <a:lnTo>
                  <a:pt x="220856" y="131119"/>
                </a:lnTo>
                <a:close/>
                <a:moveTo>
                  <a:pt x="232498" y="131119"/>
                </a:moveTo>
                <a:lnTo>
                  <a:pt x="237695" y="134128"/>
                </a:lnTo>
                <a:lnTo>
                  <a:pt x="237817" y="134189"/>
                </a:lnTo>
                <a:lnTo>
                  <a:pt x="227178" y="134189"/>
                </a:lnTo>
                <a:lnTo>
                  <a:pt x="227270" y="134128"/>
                </a:lnTo>
                <a:lnTo>
                  <a:pt x="232498" y="131119"/>
                </a:lnTo>
                <a:close/>
                <a:moveTo>
                  <a:pt x="244109" y="131119"/>
                </a:moveTo>
                <a:lnTo>
                  <a:pt x="249337" y="134128"/>
                </a:lnTo>
                <a:lnTo>
                  <a:pt x="249428" y="134189"/>
                </a:lnTo>
                <a:lnTo>
                  <a:pt x="238790" y="134189"/>
                </a:lnTo>
                <a:lnTo>
                  <a:pt x="238911" y="134128"/>
                </a:lnTo>
                <a:lnTo>
                  <a:pt x="244109" y="131119"/>
                </a:lnTo>
                <a:close/>
                <a:moveTo>
                  <a:pt x="255750" y="131119"/>
                </a:moveTo>
                <a:lnTo>
                  <a:pt x="260948" y="134128"/>
                </a:lnTo>
                <a:lnTo>
                  <a:pt x="261070" y="134189"/>
                </a:lnTo>
                <a:lnTo>
                  <a:pt x="250431" y="134189"/>
                </a:lnTo>
                <a:lnTo>
                  <a:pt x="250553" y="134128"/>
                </a:lnTo>
                <a:lnTo>
                  <a:pt x="255750" y="131119"/>
                </a:lnTo>
                <a:close/>
                <a:moveTo>
                  <a:pt x="267362" y="131119"/>
                </a:moveTo>
                <a:lnTo>
                  <a:pt x="272590" y="134128"/>
                </a:lnTo>
                <a:lnTo>
                  <a:pt x="272681" y="134189"/>
                </a:lnTo>
                <a:lnTo>
                  <a:pt x="262042" y="134189"/>
                </a:lnTo>
                <a:lnTo>
                  <a:pt x="262164" y="134128"/>
                </a:lnTo>
                <a:lnTo>
                  <a:pt x="267362" y="131119"/>
                </a:lnTo>
                <a:close/>
                <a:moveTo>
                  <a:pt x="279003" y="131119"/>
                </a:moveTo>
                <a:lnTo>
                  <a:pt x="284322" y="134189"/>
                </a:lnTo>
                <a:lnTo>
                  <a:pt x="273684" y="134189"/>
                </a:lnTo>
                <a:lnTo>
                  <a:pt x="273805" y="134128"/>
                </a:lnTo>
                <a:lnTo>
                  <a:pt x="279003" y="131119"/>
                </a:lnTo>
                <a:close/>
                <a:moveTo>
                  <a:pt x="11703" y="131150"/>
                </a:moveTo>
                <a:lnTo>
                  <a:pt x="16901" y="134159"/>
                </a:lnTo>
                <a:lnTo>
                  <a:pt x="17023" y="134220"/>
                </a:lnTo>
                <a:lnTo>
                  <a:pt x="6384" y="134220"/>
                </a:lnTo>
                <a:lnTo>
                  <a:pt x="6506" y="134159"/>
                </a:lnTo>
                <a:lnTo>
                  <a:pt x="11703" y="131150"/>
                </a:lnTo>
                <a:close/>
                <a:moveTo>
                  <a:pt x="23345" y="131150"/>
                </a:moveTo>
                <a:lnTo>
                  <a:pt x="28542" y="134159"/>
                </a:lnTo>
                <a:lnTo>
                  <a:pt x="28664" y="134220"/>
                </a:lnTo>
                <a:lnTo>
                  <a:pt x="18026" y="134220"/>
                </a:lnTo>
                <a:lnTo>
                  <a:pt x="18117" y="134159"/>
                </a:lnTo>
                <a:lnTo>
                  <a:pt x="23345" y="131150"/>
                </a:lnTo>
                <a:close/>
                <a:moveTo>
                  <a:pt x="34956" y="131150"/>
                </a:moveTo>
                <a:lnTo>
                  <a:pt x="40154" y="134159"/>
                </a:lnTo>
                <a:lnTo>
                  <a:pt x="40275" y="134220"/>
                </a:lnTo>
                <a:lnTo>
                  <a:pt x="29637" y="134220"/>
                </a:lnTo>
                <a:lnTo>
                  <a:pt x="29758" y="134159"/>
                </a:lnTo>
                <a:lnTo>
                  <a:pt x="34956" y="131150"/>
                </a:lnTo>
                <a:close/>
                <a:moveTo>
                  <a:pt x="46598" y="131150"/>
                </a:moveTo>
                <a:lnTo>
                  <a:pt x="51795" y="134159"/>
                </a:lnTo>
                <a:lnTo>
                  <a:pt x="51917" y="134220"/>
                </a:lnTo>
                <a:lnTo>
                  <a:pt x="41278" y="134220"/>
                </a:lnTo>
                <a:lnTo>
                  <a:pt x="41369" y="134159"/>
                </a:lnTo>
                <a:lnTo>
                  <a:pt x="46598" y="131150"/>
                </a:lnTo>
                <a:close/>
                <a:moveTo>
                  <a:pt x="58178" y="131150"/>
                </a:moveTo>
                <a:lnTo>
                  <a:pt x="63376" y="134159"/>
                </a:lnTo>
                <a:lnTo>
                  <a:pt x="63498" y="134220"/>
                </a:lnTo>
                <a:lnTo>
                  <a:pt x="52859" y="134220"/>
                </a:lnTo>
                <a:lnTo>
                  <a:pt x="52981" y="134159"/>
                </a:lnTo>
                <a:lnTo>
                  <a:pt x="58178" y="131150"/>
                </a:lnTo>
                <a:close/>
                <a:moveTo>
                  <a:pt x="81431" y="131150"/>
                </a:moveTo>
                <a:lnTo>
                  <a:pt x="86629" y="134159"/>
                </a:lnTo>
                <a:lnTo>
                  <a:pt x="86750" y="134220"/>
                </a:lnTo>
                <a:lnTo>
                  <a:pt x="76112" y="134220"/>
                </a:lnTo>
                <a:lnTo>
                  <a:pt x="76233" y="134159"/>
                </a:lnTo>
                <a:lnTo>
                  <a:pt x="81431" y="131150"/>
                </a:lnTo>
                <a:close/>
                <a:moveTo>
                  <a:pt x="93042" y="131150"/>
                </a:moveTo>
                <a:lnTo>
                  <a:pt x="98270" y="134159"/>
                </a:lnTo>
                <a:lnTo>
                  <a:pt x="98361" y="134220"/>
                </a:lnTo>
                <a:lnTo>
                  <a:pt x="87723" y="134220"/>
                </a:lnTo>
                <a:lnTo>
                  <a:pt x="87844" y="134159"/>
                </a:lnTo>
                <a:lnTo>
                  <a:pt x="93042" y="131150"/>
                </a:lnTo>
                <a:close/>
                <a:moveTo>
                  <a:pt x="104684" y="131150"/>
                </a:moveTo>
                <a:lnTo>
                  <a:pt x="109881" y="134159"/>
                </a:lnTo>
                <a:lnTo>
                  <a:pt x="110003" y="134220"/>
                </a:lnTo>
                <a:lnTo>
                  <a:pt x="99364" y="134220"/>
                </a:lnTo>
                <a:lnTo>
                  <a:pt x="99456" y="134159"/>
                </a:lnTo>
                <a:lnTo>
                  <a:pt x="104684" y="131150"/>
                </a:lnTo>
                <a:close/>
                <a:moveTo>
                  <a:pt x="116295" y="131150"/>
                </a:moveTo>
                <a:lnTo>
                  <a:pt x="121493" y="134159"/>
                </a:lnTo>
                <a:lnTo>
                  <a:pt x="121614" y="134220"/>
                </a:lnTo>
                <a:lnTo>
                  <a:pt x="110976" y="134220"/>
                </a:lnTo>
                <a:lnTo>
                  <a:pt x="111097" y="134159"/>
                </a:lnTo>
                <a:lnTo>
                  <a:pt x="116295" y="131150"/>
                </a:lnTo>
                <a:close/>
                <a:moveTo>
                  <a:pt x="17023" y="134463"/>
                </a:moveTo>
                <a:lnTo>
                  <a:pt x="11703" y="137533"/>
                </a:lnTo>
                <a:lnTo>
                  <a:pt x="6384" y="134463"/>
                </a:lnTo>
                <a:close/>
                <a:moveTo>
                  <a:pt x="28664" y="134463"/>
                </a:moveTo>
                <a:lnTo>
                  <a:pt x="23345" y="137533"/>
                </a:lnTo>
                <a:lnTo>
                  <a:pt x="18026" y="134463"/>
                </a:lnTo>
                <a:close/>
                <a:moveTo>
                  <a:pt x="40275" y="134463"/>
                </a:moveTo>
                <a:lnTo>
                  <a:pt x="34956" y="137533"/>
                </a:lnTo>
                <a:lnTo>
                  <a:pt x="29637" y="134463"/>
                </a:lnTo>
                <a:close/>
                <a:moveTo>
                  <a:pt x="51886" y="134463"/>
                </a:moveTo>
                <a:lnTo>
                  <a:pt x="46567" y="137533"/>
                </a:lnTo>
                <a:lnTo>
                  <a:pt x="41248" y="134463"/>
                </a:lnTo>
                <a:close/>
                <a:moveTo>
                  <a:pt x="63528" y="134463"/>
                </a:moveTo>
                <a:lnTo>
                  <a:pt x="58209" y="137533"/>
                </a:lnTo>
                <a:lnTo>
                  <a:pt x="52889" y="134463"/>
                </a:lnTo>
                <a:close/>
                <a:moveTo>
                  <a:pt x="75109" y="134463"/>
                </a:moveTo>
                <a:lnTo>
                  <a:pt x="69789" y="137533"/>
                </a:lnTo>
                <a:lnTo>
                  <a:pt x="64470" y="134463"/>
                </a:lnTo>
                <a:close/>
                <a:moveTo>
                  <a:pt x="86750" y="134463"/>
                </a:moveTo>
                <a:lnTo>
                  <a:pt x="81431" y="137533"/>
                </a:lnTo>
                <a:lnTo>
                  <a:pt x="76112" y="134463"/>
                </a:lnTo>
                <a:close/>
                <a:moveTo>
                  <a:pt x="98361" y="134463"/>
                </a:moveTo>
                <a:lnTo>
                  <a:pt x="93042" y="137533"/>
                </a:lnTo>
                <a:lnTo>
                  <a:pt x="87723" y="134463"/>
                </a:lnTo>
                <a:close/>
                <a:moveTo>
                  <a:pt x="110003" y="134463"/>
                </a:moveTo>
                <a:lnTo>
                  <a:pt x="104684" y="137533"/>
                </a:lnTo>
                <a:lnTo>
                  <a:pt x="99364" y="134463"/>
                </a:lnTo>
                <a:close/>
                <a:moveTo>
                  <a:pt x="121614" y="134463"/>
                </a:moveTo>
                <a:lnTo>
                  <a:pt x="116295" y="137533"/>
                </a:lnTo>
                <a:lnTo>
                  <a:pt x="110976" y="134463"/>
                </a:lnTo>
                <a:close/>
                <a:moveTo>
                  <a:pt x="133256" y="134463"/>
                </a:moveTo>
                <a:lnTo>
                  <a:pt x="127936" y="137533"/>
                </a:lnTo>
                <a:lnTo>
                  <a:pt x="122617" y="134463"/>
                </a:lnTo>
                <a:close/>
                <a:moveTo>
                  <a:pt x="144867" y="134463"/>
                </a:moveTo>
                <a:lnTo>
                  <a:pt x="139548" y="137533"/>
                </a:lnTo>
                <a:lnTo>
                  <a:pt x="134228" y="134463"/>
                </a:lnTo>
                <a:close/>
                <a:moveTo>
                  <a:pt x="156478" y="134463"/>
                </a:moveTo>
                <a:lnTo>
                  <a:pt x="151159" y="137533"/>
                </a:lnTo>
                <a:lnTo>
                  <a:pt x="145840" y="134463"/>
                </a:lnTo>
                <a:close/>
                <a:moveTo>
                  <a:pt x="168089" y="134463"/>
                </a:moveTo>
                <a:lnTo>
                  <a:pt x="162770" y="137533"/>
                </a:lnTo>
                <a:lnTo>
                  <a:pt x="157451" y="134463"/>
                </a:lnTo>
                <a:close/>
                <a:moveTo>
                  <a:pt x="179731" y="134463"/>
                </a:moveTo>
                <a:lnTo>
                  <a:pt x="174411" y="137533"/>
                </a:lnTo>
                <a:lnTo>
                  <a:pt x="169092" y="134463"/>
                </a:lnTo>
                <a:close/>
                <a:moveTo>
                  <a:pt x="191342" y="134463"/>
                </a:moveTo>
                <a:lnTo>
                  <a:pt x="186023" y="137533"/>
                </a:lnTo>
                <a:lnTo>
                  <a:pt x="180703" y="134463"/>
                </a:lnTo>
                <a:close/>
                <a:moveTo>
                  <a:pt x="202953" y="134463"/>
                </a:moveTo>
                <a:lnTo>
                  <a:pt x="197634" y="137533"/>
                </a:lnTo>
                <a:lnTo>
                  <a:pt x="192315" y="134463"/>
                </a:lnTo>
                <a:close/>
                <a:moveTo>
                  <a:pt x="214564" y="134463"/>
                </a:moveTo>
                <a:lnTo>
                  <a:pt x="209245" y="137533"/>
                </a:lnTo>
                <a:lnTo>
                  <a:pt x="203926" y="134463"/>
                </a:lnTo>
                <a:close/>
                <a:moveTo>
                  <a:pt x="226175" y="134463"/>
                </a:moveTo>
                <a:lnTo>
                  <a:pt x="220856" y="137533"/>
                </a:lnTo>
                <a:lnTo>
                  <a:pt x="215537" y="134463"/>
                </a:lnTo>
                <a:close/>
                <a:moveTo>
                  <a:pt x="237817" y="134463"/>
                </a:moveTo>
                <a:lnTo>
                  <a:pt x="232498" y="137533"/>
                </a:lnTo>
                <a:lnTo>
                  <a:pt x="227178" y="134463"/>
                </a:lnTo>
                <a:close/>
                <a:moveTo>
                  <a:pt x="249428" y="134463"/>
                </a:moveTo>
                <a:lnTo>
                  <a:pt x="244109" y="137533"/>
                </a:lnTo>
                <a:lnTo>
                  <a:pt x="238790" y="134463"/>
                </a:lnTo>
                <a:close/>
                <a:moveTo>
                  <a:pt x="261070" y="134463"/>
                </a:moveTo>
                <a:lnTo>
                  <a:pt x="255750" y="137533"/>
                </a:lnTo>
                <a:lnTo>
                  <a:pt x="250431" y="134463"/>
                </a:lnTo>
                <a:close/>
                <a:moveTo>
                  <a:pt x="272681" y="134463"/>
                </a:moveTo>
                <a:lnTo>
                  <a:pt x="267362" y="137533"/>
                </a:lnTo>
                <a:lnTo>
                  <a:pt x="262042" y="134463"/>
                </a:lnTo>
                <a:close/>
                <a:moveTo>
                  <a:pt x="284292" y="134463"/>
                </a:moveTo>
                <a:lnTo>
                  <a:pt x="278973" y="137533"/>
                </a:lnTo>
                <a:lnTo>
                  <a:pt x="273653" y="134463"/>
                </a:lnTo>
                <a:close/>
                <a:moveTo>
                  <a:pt x="17174" y="134676"/>
                </a:moveTo>
                <a:lnTo>
                  <a:pt x="11855" y="143885"/>
                </a:lnTo>
                <a:lnTo>
                  <a:pt x="11855" y="137776"/>
                </a:lnTo>
                <a:lnTo>
                  <a:pt x="17174" y="134676"/>
                </a:lnTo>
                <a:close/>
                <a:moveTo>
                  <a:pt x="28816" y="134676"/>
                </a:moveTo>
                <a:lnTo>
                  <a:pt x="23497" y="143885"/>
                </a:lnTo>
                <a:lnTo>
                  <a:pt x="23497" y="137776"/>
                </a:lnTo>
                <a:lnTo>
                  <a:pt x="28816" y="134676"/>
                </a:lnTo>
                <a:close/>
                <a:moveTo>
                  <a:pt x="40427" y="134676"/>
                </a:moveTo>
                <a:lnTo>
                  <a:pt x="35108" y="143885"/>
                </a:lnTo>
                <a:lnTo>
                  <a:pt x="35108" y="137776"/>
                </a:lnTo>
                <a:lnTo>
                  <a:pt x="40427" y="134676"/>
                </a:lnTo>
                <a:close/>
                <a:moveTo>
                  <a:pt x="52008" y="134676"/>
                </a:moveTo>
                <a:lnTo>
                  <a:pt x="46689" y="143885"/>
                </a:lnTo>
                <a:lnTo>
                  <a:pt x="46689" y="137776"/>
                </a:lnTo>
                <a:lnTo>
                  <a:pt x="52008" y="134676"/>
                </a:lnTo>
                <a:close/>
                <a:moveTo>
                  <a:pt x="63650" y="134676"/>
                </a:moveTo>
                <a:lnTo>
                  <a:pt x="58330" y="143885"/>
                </a:lnTo>
                <a:lnTo>
                  <a:pt x="58330" y="137776"/>
                </a:lnTo>
                <a:lnTo>
                  <a:pt x="63650" y="134676"/>
                </a:lnTo>
                <a:close/>
                <a:moveTo>
                  <a:pt x="75261" y="134676"/>
                </a:moveTo>
                <a:lnTo>
                  <a:pt x="69941" y="143885"/>
                </a:lnTo>
                <a:lnTo>
                  <a:pt x="69941" y="137776"/>
                </a:lnTo>
                <a:lnTo>
                  <a:pt x="75261" y="134676"/>
                </a:lnTo>
                <a:close/>
                <a:moveTo>
                  <a:pt x="86902" y="134676"/>
                </a:moveTo>
                <a:lnTo>
                  <a:pt x="81583" y="143885"/>
                </a:lnTo>
                <a:lnTo>
                  <a:pt x="81583" y="137776"/>
                </a:lnTo>
                <a:lnTo>
                  <a:pt x="86902" y="134676"/>
                </a:lnTo>
                <a:close/>
                <a:moveTo>
                  <a:pt x="98513" y="134676"/>
                </a:moveTo>
                <a:lnTo>
                  <a:pt x="93194" y="143885"/>
                </a:lnTo>
                <a:lnTo>
                  <a:pt x="93194" y="137776"/>
                </a:lnTo>
                <a:lnTo>
                  <a:pt x="98513" y="134676"/>
                </a:lnTo>
                <a:close/>
                <a:moveTo>
                  <a:pt x="110155" y="134676"/>
                </a:moveTo>
                <a:lnTo>
                  <a:pt x="104836" y="143885"/>
                </a:lnTo>
                <a:lnTo>
                  <a:pt x="104836" y="137776"/>
                </a:lnTo>
                <a:lnTo>
                  <a:pt x="110155" y="134676"/>
                </a:lnTo>
                <a:close/>
                <a:moveTo>
                  <a:pt x="121736" y="134676"/>
                </a:moveTo>
                <a:lnTo>
                  <a:pt x="116416" y="143885"/>
                </a:lnTo>
                <a:lnTo>
                  <a:pt x="116416" y="137776"/>
                </a:lnTo>
                <a:lnTo>
                  <a:pt x="121736" y="134676"/>
                </a:lnTo>
                <a:close/>
                <a:moveTo>
                  <a:pt x="133377" y="134676"/>
                </a:moveTo>
                <a:lnTo>
                  <a:pt x="128058" y="143885"/>
                </a:lnTo>
                <a:lnTo>
                  <a:pt x="128058" y="137776"/>
                </a:lnTo>
                <a:lnTo>
                  <a:pt x="133377" y="134676"/>
                </a:lnTo>
                <a:close/>
                <a:moveTo>
                  <a:pt x="144988" y="134676"/>
                </a:moveTo>
                <a:lnTo>
                  <a:pt x="139669" y="143885"/>
                </a:lnTo>
                <a:lnTo>
                  <a:pt x="139669" y="137776"/>
                </a:lnTo>
                <a:lnTo>
                  <a:pt x="144988" y="134676"/>
                </a:lnTo>
                <a:close/>
                <a:moveTo>
                  <a:pt x="156630" y="134676"/>
                </a:moveTo>
                <a:lnTo>
                  <a:pt x="151311" y="143885"/>
                </a:lnTo>
                <a:lnTo>
                  <a:pt x="151311" y="137776"/>
                </a:lnTo>
                <a:lnTo>
                  <a:pt x="156630" y="134676"/>
                </a:lnTo>
                <a:close/>
                <a:moveTo>
                  <a:pt x="168241" y="134676"/>
                </a:moveTo>
                <a:lnTo>
                  <a:pt x="162922" y="143885"/>
                </a:lnTo>
                <a:lnTo>
                  <a:pt x="162922" y="137776"/>
                </a:lnTo>
                <a:lnTo>
                  <a:pt x="168241" y="134676"/>
                </a:lnTo>
                <a:close/>
                <a:moveTo>
                  <a:pt x="179822" y="134676"/>
                </a:moveTo>
                <a:lnTo>
                  <a:pt x="174503" y="143885"/>
                </a:lnTo>
                <a:lnTo>
                  <a:pt x="174503" y="137776"/>
                </a:lnTo>
                <a:lnTo>
                  <a:pt x="179822" y="134676"/>
                </a:lnTo>
                <a:close/>
                <a:moveTo>
                  <a:pt x="191463" y="134676"/>
                </a:moveTo>
                <a:lnTo>
                  <a:pt x="186144" y="143885"/>
                </a:lnTo>
                <a:lnTo>
                  <a:pt x="186144" y="137776"/>
                </a:lnTo>
                <a:lnTo>
                  <a:pt x="191463" y="134676"/>
                </a:lnTo>
                <a:close/>
                <a:moveTo>
                  <a:pt x="203075" y="134676"/>
                </a:moveTo>
                <a:lnTo>
                  <a:pt x="197755" y="143885"/>
                </a:lnTo>
                <a:lnTo>
                  <a:pt x="197755" y="137776"/>
                </a:lnTo>
                <a:lnTo>
                  <a:pt x="203075" y="134676"/>
                </a:lnTo>
                <a:close/>
                <a:moveTo>
                  <a:pt x="214716" y="134676"/>
                </a:moveTo>
                <a:lnTo>
                  <a:pt x="209397" y="143885"/>
                </a:lnTo>
                <a:lnTo>
                  <a:pt x="209397" y="137776"/>
                </a:lnTo>
                <a:lnTo>
                  <a:pt x="214716" y="134676"/>
                </a:lnTo>
                <a:close/>
                <a:moveTo>
                  <a:pt x="226327" y="134676"/>
                </a:moveTo>
                <a:lnTo>
                  <a:pt x="221008" y="143885"/>
                </a:lnTo>
                <a:lnTo>
                  <a:pt x="221008" y="137776"/>
                </a:lnTo>
                <a:lnTo>
                  <a:pt x="226327" y="134676"/>
                </a:lnTo>
                <a:close/>
                <a:moveTo>
                  <a:pt x="237969" y="134676"/>
                </a:moveTo>
                <a:lnTo>
                  <a:pt x="232650" y="143885"/>
                </a:lnTo>
                <a:lnTo>
                  <a:pt x="232650" y="137776"/>
                </a:lnTo>
                <a:lnTo>
                  <a:pt x="237969" y="134676"/>
                </a:lnTo>
                <a:close/>
                <a:moveTo>
                  <a:pt x="249550" y="134676"/>
                </a:moveTo>
                <a:lnTo>
                  <a:pt x="244230" y="143885"/>
                </a:lnTo>
                <a:lnTo>
                  <a:pt x="244230" y="137776"/>
                </a:lnTo>
                <a:lnTo>
                  <a:pt x="249550" y="134676"/>
                </a:lnTo>
                <a:close/>
                <a:moveTo>
                  <a:pt x="261191" y="134676"/>
                </a:moveTo>
                <a:lnTo>
                  <a:pt x="255872" y="143885"/>
                </a:lnTo>
                <a:lnTo>
                  <a:pt x="255872" y="137776"/>
                </a:lnTo>
                <a:lnTo>
                  <a:pt x="261191" y="134676"/>
                </a:lnTo>
                <a:close/>
                <a:moveTo>
                  <a:pt x="272802" y="134676"/>
                </a:moveTo>
                <a:lnTo>
                  <a:pt x="267483" y="143885"/>
                </a:lnTo>
                <a:lnTo>
                  <a:pt x="267483" y="137776"/>
                </a:lnTo>
                <a:lnTo>
                  <a:pt x="272802" y="134676"/>
                </a:lnTo>
                <a:close/>
                <a:moveTo>
                  <a:pt x="284444" y="134676"/>
                </a:moveTo>
                <a:lnTo>
                  <a:pt x="279125" y="143885"/>
                </a:lnTo>
                <a:lnTo>
                  <a:pt x="279125" y="137776"/>
                </a:lnTo>
                <a:lnTo>
                  <a:pt x="284444" y="134676"/>
                </a:lnTo>
                <a:close/>
                <a:moveTo>
                  <a:pt x="6262" y="134736"/>
                </a:moveTo>
                <a:lnTo>
                  <a:pt x="11582" y="137776"/>
                </a:lnTo>
                <a:lnTo>
                  <a:pt x="11582" y="143916"/>
                </a:lnTo>
                <a:lnTo>
                  <a:pt x="6262" y="134736"/>
                </a:lnTo>
                <a:close/>
                <a:moveTo>
                  <a:pt x="17904" y="134736"/>
                </a:moveTo>
                <a:lnTo>
                  <a:pt x="23223" y="137776"/>
                </a:lnTo>
                <a:lnTo>
                  <a:pt x="23223" y="143916"/>
                </a:lnTo>
                <a:lnTo>
                  <a:pt x="17904" y="134736"/>
                </a:lnTo>
                <a:close/>
                <a:moveTo>
                  <a:pt x="29515" y="134736"/>
                </a:moveTo>
                <a:lnTo>
                  <a:pt x="34834" y="137776"/>
                </a:lnTo>
                <a:lnTo>
                  <a:pt x="34834" y="143916"/>
                </a:lnTo>
                <a:lnTo>
                  <a:pt x="29515" y="134736"/>
                </a:lnTo>
                <a:close/>
                <a:moveTo>
                  <a:pt x="41126" y="134736"/>
                </a:moveTo>
                <a:lnTo>
                  <a:pt x="46446" y="137776"/>
                </a:lnTo>
                <a:lnTo>
                  <a:pt x="46446" y="143916"/>
                </a:lnTo>
                <a:lnTo>
                  <a:pt x="41126" y="134736"/>
                </a:lnTo>
                <a:close/>
                <a:moveTo>
                  <a:pt x="52737" y="134736"/>
                </a:moveTo>
                <a:lnTo>
                  <a:pt x="58057" y="137776"/>
                </a:lnTo>
                <a:lnTo>
                  <a:pt x="58057" y="143916"/>
                </a:lnTo>
                <a:lnTo>
                  <a:pt x="52737" y="134736"/>
                </a:lnTo>
                <a:close/>
                <a:moveTo>
                  <a:pt x="64379" y="134736"/>
                </a:moveTo>
                <a:lnTo>
                  <a:pt x="69698" y="137776"/>
                </a:lnTo>
                <a:lnTo>
                  <a:pt x="69698" y="143916"/>
                </a:lnTo>
                <a:lnTo>
                  <a:pt x="64379" y="134736"/>
                </a:lnTo>
                <a:close/>
                <a:moveTo>
                  <a:pt x="75990" y="134736"/>
                </a:moveTo>
                <a:lnTo>
                  <a:pt x="81309" y="137776"/>
                </a:lnTo>
                <a:lnTo>
                  <a:pt x="81309" y="143916"/>
                </a:lnTo>
                <a:lnTo>
                  <a:pt x="75990" y="134736"/>
                </a:lnTo>
                <a:close/>
                <a:moveTo>
                  <a:pt x="87632" y="134736"/>
                </a:moveTo>
                <a:lnTo>
                  <a:pt x="92951" y="137776"/>
                </a:lnTo>
                <a:lnTo>
                  <a:pt x="92951" y="143916"/>
                </a:lnTo>
                <a:lnTo>
                  <a:pt x="87632" y="134736"/>
                </a:lnTo>
                <a:close/>
                <a:moveTo>
                  <a:pt x="99243" y="134736"/>
                </a:moveTo>
                <a:lnTo>
                  <a:pt x="104562" y="137776"/>
                </a:lnTo>
                <a:lnTo>
                  <a:pt x="104562" y="143916"/>
                </a:lnTo>
                <a:lnTo>
                  <a:pt x="99243" y="134736"/>
                </a:lnTo>
                <a:close/>
                <a:moveTo>
                  <a:pt x="110824" y="134736"/>
                </a:moveTo>
                <a:lnTo>
                  <a:pt x="116143" y="137776"/>
                </a:lnTo>
                <a:lnTo>
                  <a:pt x="116143" y="143916"/>
                </a:lnTo>
                <a:lnTo>
                  <a:pt x="110824" y="134736"/>
                </a:lnTo>
                <a:close/>
                <a:moveTo>
                  <a:pt x="122465" y="134736"/>
                </a:moveTo>
                <a:lnTo>
                  <a:pt x="127784" y="137776"/>
                </a:lnTo>
                <a:lnTo>
                  <a:pt x="127784" y="143916"/>
                </a:lnTo>
                <a:lnTo>
                  <a:pt x="122465" y="134736"/>
                </a:lnTo>
                <a:close/>
                <a:moveTo>
                  <a:pt x="134076" y="134736"/>
                </a:moveTo>
                <a:lnTo>
                  <a:pt x="139396" y="137776"/>
                </a:lnTo>
                <a:lnTo>
                  <a:pt x="139396" y="143916"/>
                </a:lnTo>
                <a:lnTo>
                  <a:pt x="134076" y="134736"/>
                </a:lnTo>
                <a:close/>
                <a:moveTo>
                  <a:pt x="145718" y="134736"/>
                </a:moveTo>
                <a:lnTo>
                  <a:pt x="151037" y="137776"/>
                </a:lnTo>
                <a:lnTo>
                  <a:pt x="151037" y="143916"/>
                </a:lnTo>
                <a:lnTo>
                  <a:pt x="145718" y="134736"/>
                </a:lnTo>
                <a:close/>
                <a:moveTo>
                  <a:pt x="157329" y="134736"/>
                </a:moveTo>
                <a:lnTo>
                  <a:pt x="162648" y="137776"/>
                </a:lnTo>
                <a:lnTo>
                  <a:pt x="162648" y="143916"/>
                </a:lnTo>
                <a:lnTo>
                  <a:pt x="157329" y="134736"/>
                </a:lnTo>
                <a:close/>
                <a:moveTo>
                  <a:pt x="168971" y="134676"/>
                </a:moveTo>
                <a:lnTo>
                  <a:pt x="174290" y="137776"/>
                </a:lnTo>
                <a:lnTo>
                  <a:pt x="174290" y="143916"/>
                </a:lnTo>
                <a:lnTo>
                  <a:pt x="168971" y="134676"/>
                </a:lnTo>
                <a:close/>
                <a:moveTo>
                  <a:pt x="180551" y="134676"/>
                </a:moveTo>
                <a:lnTo>
                  <a:pt x="185871" y="137776"/>
                </a:lnTo>
                <a:lnTo>
                  <a:pt x="185871" y="143916"/>
                </a:lnTo>
                <a:lnTo>
                  <a:pt x="180551" y="134676"/>
                </a:lnTo>
                <a:close/>
                <a:moveTo>
                  <a:pt x="192193" y="134676"/>
                </a:moveTo>
                <a:lnTo>
                  <a:pt x="197512" y="137776"/>
                </a:lnTo>
                <a:lnTo>
                  <a:pt x="197512" y="143916"/>
                </a:lnTo>
                <a:lnTo>
                  <a:pt x="192193" y="134676"/>
                </a:lnTo>
                <a:close/>
                <a:moveTo>
                  <a:pt x="203804" y="134676"/>
                </a:moveTo>
                <a:lnTo>
                  <a:pt x="209123" y="137776"/>
                </a:lnTo>
                <a:lnTo>
                  <a:pt x="209123" y="143916"/>
                </a:lnTo>
                <a:lnTo>
                  <a:pt x="203804" y="134676"/>
                </a:lnTo>
                <a:close/>
                <a:moveTo>
                  <a:pt x="215446" y="134676"/>
                </a:moveTo>
                <a:lnTo>
                  <a:pt x="220765" y="137776"/>
                </a:lnTo>
                <a:lnTo>
                  <a:pt x="220765" y="143916"/>
                </a:lnTo>
                <a:lnTo>
                  <a:pt x="215446" y="134676"/>
                </a:lnTo>
                <a:close/>
                <a:moveTo>
                  <a:pt x="227057" y="134676"/>
                </a:moveTo>
                <a:lnTo>
                  <a:pt x="232376" y="137776"/>
                </a:lnTo>
                <a:lnTo>
                  <a:pt x="232376" y="143916"/>
                </a:lnTo>
                <a:lnTo>
                  <a:pt x="227057" y="134676"/>
                </a:lnTo>
                <a:close/>
                <a:moveTo>
                  <a:pt x="238668" y="134676"/>
                </a:moveTo>
                <a:lnTo>
                  <a:pt x="243987" y="137776"/>
                </a:lnTo>
                <a:lnTo>
                  <a:pt x="243987" y="143916"/>
                </a:lnTo>
                <a:lnTo>
                  <a:pt x="238668" y="134676"/>
                </a:lnTo>
                <a:close/>
                <a:moveTo>
                  <a:pt x="250279" y="134676"/>
                </a:moveTo>
                <a:lnTo>
                  <a:pt x="255598" y="137776"/>
                </a:lnTo>
                <a:lnTo>
                  <a:pt x="255598" y="143916"/>
                </a:lnTo>
                <a:lnTo>
                  <a:pt x="250279" y="134676"/>
                </a:lnTo>
                <a:close/>
                <a:moveTo>
                  <a:pt x="261890" y="134676"/>
                </a:moveTo>
                <a:lnTo>
                  <a:pt x="267210" y="137776"/>
                </a:lnTo>
                <a:lnTo>
                  <a:pt x="267210" y="143916"/>
                </a:lnTo>
                <a:lnTo>
                  <a:pt x="261890" y="134676"/>
                </a:lnTo>
                <a:close/>
                <a:moveTo>
                  <a:pt x="273532" y="134676"/>
                </a:moveTo>
                <a:lnTo>
                  <a:pt x="278851" y="137776"/>
                </a:lnTo>
                <a:lnTo>
                  <a:pt x="278851" y="143916"/>
                </a:lnTo>
                <a:lnTo>
                  <a:pt x="273532" y="134676"/>
                </a:lnTo>
                <a:close/>
                <a:moveTo>
                  <a:pt x="203591" y="134797"/>
                </a:moveTo>
                <a:lnTo>
                  <a:pt x="208911" y="143977"/>
                </a:lnTo>
                <a:lnTo>
                  <a:pt x="208911" y="143977"/>
                </a:lnTo>
                <a:lnTo>
                  <a:pt x="206418" y="142578"/>
                </a:lnTo>
                <a:lnTo>
                  <a:pt x="203591" y="140937"/>
                </a:lnTo>
                <a:lnTo>
                  <a:pt x="203591" y="134797"/>
                </a:lnTo>
                <a:close/>
                <a:moveTo>
                  <a:pt x="168697" y="134797"/>
                </a:moveTo>
                <a:lnTo>
                  <a:pt x="174016" y="143977"/>
                </a:lnTo>
                <a:lnTo>
                  <a:pt x="174016" y="143977"/>
                </a:lnTo>
                <a:lnTo>
                  <a:pt x="171554" y="142578"/>
                </a:lnTo>
                <a:lnTo>
                  <a:pt x="168697" y="140937"/>
                </a:lnTo>
                <a:lnTo>
                  <a:pt x="168697" y="134797"/>
                </a:lnTo>
                <a:close/>
                <a:moveTo>
                  <a:pt x="191950" y="134797"/>
                </a:moveTo>
                <a:lnTo>
                  <a:pt x="197269" y="143977"/>
                </a:lnTo>
                <a:lnTo>
                  <a:pt x="197269" y="143977"/>
                </a:lnTo>
                <a:lnTo>
                  <a:pt x="194807" y="142578"/>
                </a:lnTo>
                <a:lnTo>
                  <a:pt x="191950" y="140937"/>
                </a:lnTo>
                <a:lnTo>
                  <a:pt x="191950" y="134797"/>
                </a:lnTo>
                <a:close/>
                <a:moveTo>
                  <a:pt x="226783" y="134797"/>
                </a:moveTo>
                <a:lnTo>
                  <a:pt x="232103" y="143977"/>
                </a:lnTo>
                <a:lnTo>
                  <a:pt x="232103" y="143977"/>
                </a:lnTo>
                <a:lnTo>
                  <a:pt x="229640" y="142578"/>
                </a:lnTo>
                <a:lnTo>
                  <a:pt x="226783" y="140937"/>
                </a:lnTo>
                <a:lnTo>
                  <a:pt x="226783" y="134797"/>
                </a:lnTo>
                <a:close/>
                <a:moveTo>
                  <a:pt x="238425" y="134797"/>
                </a:moveTo>
                <a:lnTo>
                  <a:pt x="243744" y="143977"/>
                </a:lnTo>
                <a:lnTo>
                  <a:pt x="243744" y="143977"/>
                </a:lnTo>
                <a:lnTo>
                  <a:pt x="241282" y="142578"/>
                </a:lnTo>
                <a:lnTo>
                  <a:pt x="238425" y="140937"/>
                </a:lnTo>
                <a:lnTo>
                  <a:pt x="238425" y="134797"/>
                </a:lnTo>
                <a:close/>
                <a:moveTo>
                  <a:pt x="180339" y="134797"/>
                </a:moveTo>
                <a:lnTo>
                  <a:pt x="185658" y="143977"/>
                </a:lnTo>
                <a:lnTo>
                  <a:pt x="183165" y="142578"/>
                </a:lnTo>
                <a:lnTo>
                  <a:pt x="180339" y="140937"/>
                </a:lnTo>
                <a:lnTo>
                  <a:pt x="180339" y="134797"/>
                </a:lnTo>
                <a:close/>
                <a:moveTo>
                  <a:pt x="215202" y="134797"/>
                </a:moveTo>
                <a:lnTo>
                  <a:pt x="220522" y="143977"/>
                </a:lnTo>
                <a:lnTo>
                  <a:pt x="218060" y="142578"/>
                </a:lnTo>
                <a:lnTo>
                  <a:pt x="215202" y="140937"/>
                </a:lnTo>
                <a:lnTo>
                  <a:pt x="215202" y="134797"/>
                </a:lnTo>
                <a:close/>
                <a:moveTo>
                  <a:pt x="250036" y="134797"/>
                </a:moveTo>
                <a:lnTo>
                  <a:pt x="255355" y="143977"/>
                </a:lnTo>
                <a:lnTo>
                  <a:pt x="252893" y="142578"/>
                </a:lnTo>
                <a:lnTo>
                  <a:pt x="250036" y="140937"/>
                </a:lnTo>
                <a:lnTo>
                  <a:pt x="250036" y="134797"/>
                </a:lnTo>
                <a:close/>
                <a:moveTo>
                  <a:pt x="261678" y="134797"/>
                </a:moveTo>
                <a:lnTo>
                  <a:pt x="266997" y="143977"/>
                </a:lnTo>
                <a:lnTo>
                  <a:pt x="264535" y="142578"/>
                </a:lnTo>
                <a:lnTo>
                  <a:pt x="261678" y="140937"/>
                </a:lnTo>
                <a:lnTo>
                  <a:pt x="261678" y="134797"/>
                </a:lnTo>
                <a:close/>
                <a:moveTo>
                  <a:pt x="273289" y="134797"/>
                </a:moveTo>
                <a:lnTo>
                  <a:pt x="278608" y="143977"/>
                </a:lnTo>
                <a:lnTo>
                  <a:pt x="276146" y="142578"/>
                </a:lnTo>
                <a:lnTo>
                  <a:pt x="273289" y="140937"/>
                </a:lnTo>
                <a:lnTo>
                  <a:pt x="273289" y="134797"/>
                </a:lnTo>
                <a:close/>
                <a:moveTo>
                  <a:pt x="75777" y="134797"/>
                </a:moveTo>
                <a:lnTo>
                  <a:pt x="81097" y="144007"/>
                </a:lnTo>
                <a:lnTo>
                  <a:pt x="81097" y="144007"/>
                </a:lnTo>
                <a:lnTo>
                  <a:pt x="78604" y="142548"/>
                </a:lnTo>
                <a:lnTo>
                  <a:pt x="75777" y="140967"/>
                </a:lnTo>
                <a:lnTo>
                  <a:pt x="75777" y="134797"/>
                </a:lnTo>
                <a:close/>
                <a:moveTo>
                  <a:pt x="99030" y="134797"/>
                </a:moveTo>
                <a:lnTo>
                  <a:pt x="104349" y="144007"/>
                </a:lnTo>
                <a:lnTo>
                  <a:pt x="104349" y="144007"/>
                </a:lnTo>
                <a:lnTo>
                  <a:pt x="101857" y="142548"/>
                </a:lnTo>
                <a:lnTo>
                  <a:pt x="99030" y="140967"/>
                </a:lnTo>
                <a:lnTo>
                  <a:pt x="99030" y="134797"/>
                </a:lnTo>
                <a:close/>
                <a:moveTo>
                  <a:pt x="133864" y="134797"/>
                </a:moveTo>
                <a:lnTo>
                  <a:pt x="139183" y="144007"/>
                </a:lnTo>
                <a:lnTo>
                  <a:pt x="139183" y="144007"/>
                </a:lnTo>
                <a:lnTo>
                  <a:pt x="136721" y="142548"/>
                </a:lnTo>
                <a:lnTo>
                  <a:pt x="133864" y="140967"/>
                </a:lnTo>
                <a:lnTo>
                  <a:pt x="133864" y="134797"/>
                </a:lnTo>
                <a:close/>
                <a:moveTo>
                  <a:pt x="17661" y="134797"/>
                </a:moveTo>
                <a:lnTo>
                  <a:pt x="22980" y="144007"/>
                </a:lnTo>
                <a:lnTo>
                  <a:pt x="20518" y="142548"/>
                </a:lnTo>
                <a:lnTo>
                  <a:pt x="17661" y="140967"/>
                </a:lnTo>
                <a:lnTo>
                  <a:pt x="17661" y="134797"/>
                </a:lnTo>
                <a:close/>
                <a:moveTo>
                  <a:pt x="29302" y="134797"/>
                </a:moveTo>
                <a:lnTo>
                  <a:pt x="34622" y="144007"/>
                </a:lnTo>
                <a:lnTo>
                  <a:pt x="32160" y="142548"/>
                </a:lnTo>
                <a:lnTo>
                  <a:pt x="29302" y="140967"/>
                </a:lnTo>
                <a:lnTo>
                  <a:pt x="29302" y="134797"/>
                </a:lnTo>
                <a:close/>
                <a:moveTo>
                  <a:pt x="40883" y="134797"/>
                </a:moveTo>
                <a:lnTo>
                  <a:pt x="46202" y="144007"/>
                </a:lnTo>
                <a:lnTo>
                  <a:pt x="43740" y="142548"/>
                </a:lnTo>
                <a:lnTo>
                  <a:pt x="40883" y="140967"/>
                </a:lnTo>
                <a:lnTo>
                  <a:pt x="40883" y="134797"/>
                </a:lnTo>
                <a:close/>
                <a:moveTo>
                  <a:pt x="52525" y="134797"/>
                </a:moveTo>
                <a:lnTo>
                  <a:pt x="57844" y="144007"/>
                </a:lnTo>
                <a:lnTo>
                  <a:pt x="55351" y="142548"/>
                </a:lnTo>
                <a:lnTo>
                  <a:pt x="52525" y="140967"/>
                </a:lnTo>
                <a:lnTo>
                  <a:pt x="52525" y="134797"/>
                </a:lnTo>
                <a:close/>
                <a:moveTo>
                  <a:pt x="64136" y="134797"/>
                </a:moveTo>
                <a:lnTo>
                  <a:pt x="69455" y="144007"/>
                </a:lnTo>
                <a:lnTo>
                  <a:pt x="66993" y="142548"/>
                </a:lnTo>
                <a:lnTo>
                  <a:pt x="64136" y="140967"/>
                </a:lnTo>
                <a:lnTo>
                  <a:pt x="64136" y="134797"/>
                </a:lnTo>
                <a:close/>
                <a:moveTo>
                  <a:pt x="87389" y="134797"/>
                </a:moveTo>
                <a:lnTo>
                  <a:pt x="92708" y="144007"/>
                </a:lnTo>
                <a:lnTo>
                  <a:pt x="90246" y="142548"/>
                </a:lnTo>
                <a:lnTo>
                  <a:pt x="87389" y="140967"/>
                </a:lnTo>
                <a:lnTo>
                  <a:pt x="87389" y="134797"/>
                </a:lnTo>
                <a:close/>
                <a:moveTo>
                  <a:pt x="110611" y="134797"/>
                </a:moveTo>
                <a:lnTo>
                  <a:pt x="115930" y="144007"/>
                </a:lnTo>
                <a:lnTo>
                  <a:pt x="113468" y="142548"/>
                </a:lnTo>
                <a:lnTo>
                  <a:pt x="110611" y="140967"/>
                </a:lnTo>
                <a:lnTo>
                  <a:pt x="110611" y="134797"/>
                </a:lnTo>
                <a:close/>
                <a:moveTo>
                  <a:pt x="122222" y="134797"/>
                </a:moveTo>
                <a:lnTo>
                  <a:pt x="127541" y="144007"/>
                </a:lnTo>
                <a:lnTo>
                  <a:pt x="125079" y="142548"/>
                </a:lnTo>
                <a:lnTo>
                  <a:pt x="122222" y="140967"/>
                </a:lnTo>
                <a:lnTo>
                  <a:pt x="122222" y="134797"/>
                </a:lnTo>
                <a:close/>
                <a:moveTo>
                  <a:pt x="145475" y="134797"/>
                </a:moveTo>
                <a:lnTo>
                  <a:pt x="150794" y="144007"/>
                </a:lnTo>
                <a:lnTo>
                  <a:pt x="148332" y="142548"/>
                </a:lnTo>
                <a:lnTo>
                  <a:pt x="145475" y="140967"/>
                </a:lnTo>
                <a:lnTo>
                  <a:pt x="145475" y="134797"/>
                </a:lnTo>
                <a:close/>
                <a:moveTo>
                  <a:pt x="157116" y="134797"/>
                </a:moveTo>
                <a:lnTo>
                  <a:pt x="162436" y="144007"/>
                </a:lnTo>
                <a:lnTo>
                  <a:pt x="159974" y="142548"/>
                </a:lnTo>
                <a:lnTo>
                  <a:pt x="157116" y="140967"/>
                </a:lnTo>
                <a:lnTo>
                  <a:pt x="157116" y="134797"/>
                </a:lnTo>
                <a:close/>
                <a:moveTo>
                  <a:pt x="6050" y="134797"/>
                </a:moveTo>
                <a:lnTo>
                  <a:pt x="11369" y="144037"/>
                </a:lnTo>
                <a:lnTo>
                  <a:pt x="11369" y="144037"/>
                </a:lnTo>
                <a:lnTo>
                  <a:pt x="8907" y="142578"/>
                </a:lnTo>
                <a:lnTo>
                  <a:pt x="6050" y="140937"/>
                </a:lnTo>
                <a:lnTo>
                  <a:pt x="6050" y="134797"/>
                </a:lnTo>
                <a:close/>
                <a:moveTo>
                  <a:pt x="284657" y="134828"/>
                </a:moveTo>
                <a:lnTo>
                  <a:pt x="284657" y="140998"/>
                </a:lnTo>
                <a:lnTo>
                  <a:pt x="279337" y="144037"/>
                </a:lnTo>
                <a:lnTo>
                  <a:pt x="284657" y="134828"/>
                </a:lnTo>
                <a:close/>
                <a:moveTo>
                  <a:pt x="121979" y="134828"/>
                </a:moveTo>
                <a:lnTo>
                  <a:pt x="121979" y="140998"/>
                </a:lnTo>
                <a:lnTo>
                  <a:pt x="119122" y="142639"/>
                </a:lnTo>
                <a:lnTo>
                  <a:pt x="116660" y="144037"/>
                </a:lnTo>
                <a:lnTo>
                  <a:pt x="121979" y="134828"/>
                </a:lnTo>
                <a:close/>
                <a:moveTo>
                  <a:pt x="133590" y="134828"/>
                </a:moveTo>
                <a:lnTo>
                  <a:pt x="133590" y="140998"/>
                </a:lnTo>
                <a:lnTo>
                  <a:pt x="130733" y="142639"/>
                </a:lnTo>
                <a:lnTo>
                  <a:pt x="128271" y="144037"/>
                </a:lnTo>
                <a:lnTo>
                  <a:pt x="133590" y="134828"/>
                </a:lnTo>
                <a:close/>
                <a:moveTo>
                  <a:pt x="145232" y="134828"/>
                </a:moveTo>
                <a:lnTo>
                  <a:pt x="145232" y="140998"/>
                </a:lnTo>
                <a:lnTo>
                  <a:pt x="142374" y="142639"/>
                </a:lnTo>
                <a:lnTo>
                  <a:pt x="139912" y="144037"/>
                </a:lnTo>
                <a:lnTo>
                  <a:pt x="145232" y="134828"/>
                </a:lnTo>
                <a:close/>
                <a:moveTo>
                  <a:pt x="156843" y="134828"/>
                </a:moveTo>
                <a:lnTo>
                  <a:pt x="156843" y="140998"/>
                </a:lnTo>
                <a:lnTo>
                  <a:pt x="153986" y="142639"/>
                </a:lnTo>
                <a:lnTo>
                  <a:pt x="151523" y="144037"/>
                </a:lnTo>
                <a:lnTo>
                  <a:pt x="156843" y="134828"/>
                </a:lnTo>
                <a:close/>
                <a:moveTo>
                  <a:pt x="168484" y="134828"/>
                </a:moveTo>
                <a:lnTo>
                  <a:pt x="168484" y="140998"/>
                </a:lnTo>
                <a:lnTo>
                  <a:pt x="165627" y="142639"/>
                </a:lnTo>
                <a:lnTo>
                  <a:pt x="163165" y="144037"/>
                </a:lnTo>
                <a:lnTo>
                  <a:pt x="168484" y="134828"/>
                </a:lnTo>
                <a:close/>
                <a:moveTo>
                  <a:pt x="180065" y="134828"/>
                </a:moveTo>
                <a:lnTo>
                  <a:pt x="180065" y="140967"/>
                </a:lnTo>
                <a:lnTo>
                  <a:pt x="177208" y="142578"/>
                </a:lnTo>
                <a:lnTo>
                  <a:pt x="174746" y="144037"/>
                </a:lnTo>
                <a:lnTo>
                  <a:pt x="180065" y="134828"/>
                </a:lnTo>
                <a:close/>
                <a:moveTo>
                  <a:pt x="191676" y="134828"/>
                </a:moveTo>
                <a:lnTo>
                  <a:pt x="191676" y="140967"/>
                </a:lnTo>
                <a:lnTo>
                  <a:pt x="188849" y="142578"/>
                </a:lnTo>
                <a:lnTo>
                  <a:pt x="186357" y="144037"/>
                </a:lnTo>
                <a:lnTo>
                  <a:pt x="191676" y="134828"/>
                </a:lnTo>
                <a:close/>
                <a:moveTo>
                  <a:pt x="203318" y="134828"/>
                </a:moveTo>
                <a:lnTo>
                  <a:pt x="203318" y="140967"/>
                </a:lnTo>
                <a:lnTo>
                  <a:pt x="200461" y="142578"/>
                </a:lnTo>
                <a:lnTo>
                  <a:pt x="197999" y="144037"/>
                </a:lnTo>
                <a:lnTo>
                  <a:pt x="203318" y="134828"/>
                </a:lnTo>
                <a:close/>
                <a:moveTo>
                  <a:pt x="214929" y="134828"/>
                </a:moveTo>
                <a:lnTo>
                  <a:pt x="214929" y="140967"/>
                </a:lnTo>
                <a:lnTo>
                  <a:pt x="212072" y="142578"/>
                </a:lnTo>
                <a:lnTo>
                  <a:pt x="209610" y="144037"/>
                </a:lnTo>
                <a:lnTo>
                  <a:pt x="214929" y="134828"/>
                </a:lnTo>
                <a:close/>
                <a:moveTo>
                  <a:pt x="226570" y="134828"/>
                </a:moveTo>
                <a:lnTo>
                  <a:pt x="226570" y="140967"/>
                </a:lnTo>
                <a:lnTo>
                  <a:pt x="223713" y="142578"/>
                </a:lnTo>
                <a:lnTo>
                  <a:pt x="221251" y="144037"/>
                </a:lnTo>
                <a:lnTo>
                  <a:pt x="226570" y="134828"/>
                </a:lnTo>
                <a:close/>
                <a:moveTo>
                  <a:pt x="238182" y="134828"/>
                </a:moveTo>
                <a:lnTo>
                  <a:pt x="238182" y="140967"/>
                </a:lnTo>
                <a:lnTo>
                  <a:pt x="235355" y="142578"/>
                </a:lnTo>
                <a:lnTo>
                  <a:pt x="232862" y="144037"/>
                </a:lnTo>
                <a:lnTo>
                  <a:pt x="238182" y="134828"/>
                </a:lnTo>
                <a:close/>
                <a:moveTo>
                  <a:pt x="249793" y="134828"/>
                </a:moveTo>
                <a:lnTo>
                  <a:pt x="249793" y="140967"/>
                </a:lnTo>
                <a:lnTo>
                  <a:pt x="246936" y="142578"/>
                </a:lnTo>
                <a:lnTo>
                  <a:pt x="244474" y="144037"/>
                </a:lnTo>
                <a:lnTo>
                  <a:pt x="249793" y="134828"/>
                </a:lnTo>
                <a:close/>
                <a:moveTo>
                  <a:pt x="261404" y="134828"/>
                </a:moveTo>
                <a:lnTo>
                  <a:pt x="261404" y="140967"/>
                </a:lnTo>
                <a:lnTo>
                  <a:pt x="258547" y="142578"/>
                </a:lnTo>
                <a:lnTo>
                  <a:pt x="256085" y="144037"/>
                </a:lnTo>
                <a:lnTo>
                  <a:pt x="261404" y="134828"/>
                </a:lnTo>
                <a:close/>
                <a:moveTo>
                  <a:pt x="273046" y="134828"/>
                </a:moveTo>
                <a:lnTo>
                  <a:pt x="273046" y="140998"/>
                </a:lnTo>
                <a:lnTo>
                  <a:pt x="270188" y="142639"/>
                </a:lnTo>
                <a:lnTo>
                  <a:pt x="267726" y="144037"/>
                </a:lnTo>
                <a:lnTo>
                  <a:pt x="273046" y="134828"/>
                </a:lnTo>
                <a:close/>
                <a:moveTo>
                  <a:pt x="29029" y="134828"/>
                </a:moveTo>
                <a:lnTo>
                  <a:pt x="29029" y="140998"/>
                </a:lnTo>
                <a:lnTo>
                  <a:pt x="26172" y="142639"/>
                </a:lnTo>
                <a:lnTo>
                  <a:pt x="23710" y="144068"/>
                </a:lnTo>
                <a:lnTo>
                  <a:pt x="23710" y="144068"/>
                </a:lnTo>
                <a:lnTo>
                  <a:pt x="29029" y="134828"/>
                </a:lnTo>
                <a:close/>
                <a:moveTo>
                  <a:pt x="40610" y="134828"/>
                </a:moveTo>
                <a:lnTo>
                  <a:pt x="40610" y="140998"/>
                </a:lnTo>
                <a:lnTo>
                  <a:pt x="37783" y="142639"/>
                </a:lnTo>
                <a:lnTo>
                  <a:pt x="35290" y="144068"/>
                </a:lnTo>
                <a:lnTo>
                  <a:pt x="35290" y="144068"/>
                </a:lnTo>
                <a:lnTo>
                  <a:pt x="40610" y="134828"/>
                </a:lnTo>
                <a:close/>
                <a:moveTo>
                  <a:pt x="63862" y="134828"/>
                </a:moveTo>
                <a:lnTo>
                  <a:pt x="63862" y="140998"/>
                </a:lnTo>
                <a:lnTo>
                  <a:pt x="61005" y="142639"/>
                </a:lnTo>
                <a:lnTo>
                  <a:pt x="58543" y="144068"/>
                </a:lnTo>
                <a:lnTo>
                  <a:pt x="58543" y="144068"/>
                </a:lnTo>
                <a:lnTo>
                  <a:pt x="63862" y="134828"/>
                </a:lnTo>
                <a:close/>
                <a:moveTo>
                  <a:pt x="75504" y="134828"/>
                </a:moveTo>
                <a:lnTo>
                  <a:pt x="75504" y="140998"/>
                </a:lnTo>
                <a:lnTo>
                  <a:pt x="72647" y="142639"/>
                </a:lnTo>
                <a:lnTo>
                  <a:pt x="70185" y="144068"/>
                </a:lnTo>
                <a:lnTo>
                  <a:pt x="70185" y="144068"/>
                </a:lnTo>
                <a:lnTo>
                  <a:pt x="75504" y="134828"/>
                </a:lnTo>
                <a:close/>
                <a:moveTo>
                  <a:pt x="87115" y="134828"/>
                </a:moveTo>
                <a:lnTo>
                  <a:pt x="87115" y="140998"/>
                </a:lnTo>
                <a:lnTo>
                  <a:pt x="84288" y="142639"/>
                </a:lnTo>
                <a:lnTo>
                  <a:pt x="81796" y="144068"/>
                </a:lnTo>
                <a:lnTo>
                  <a:pt x="81796" y="144068"/>
                </a:lnTo>
                <a:lnTo>
                  <a:pt x="87115" y="134828"/>
                </a:lnTo>
                <a:close/>
                <a:moveTo>
                  <a:pt x="98757" y="134828"/>
                </a:moveTo>
                <a:lnTo>
                  <a:pt x="98757" y="140998"/>
                </a:lnTo>
                <a:lnTo>
                  <a:pt x="95899" y="142639"/>
                </a:lnTo>
                <a:lnTo>
                  <a:pt x="93437" y="144068"/>
                </a:lnTo>
                <a:lnTo>
                  <a:pt x="93437" y="144068"/>
                </a:lnTo>
                <a:lnTo>
                  <a:pt x="98757" y="134828"/>
                </a:lnTo>
                <a:close/>
                <a:moveTo>
                  <a:pt x="110337" y="134828"/>
                </a:moveTo>
                <a:lnTo>
                  <a:pt x="110337" y="140998"/>
                </a:lnTo>
                <a:lnTo>
                  <a:pt x="107480" y="142639"/>
                </a:lnTo>
                <a:lnTo>
                  <a:pt x="105018" y="144068"/>
                </a:lnTo>
                <a:lnTo>
                  <a:pt x="105018" y="144068"/>
                </a:lnTo>
                <a:lnTo>
                  <a:pt x="110337" y="134828"/>
                </a:lnTo>
                <a:close/>
                <a:moveTo>
                  <a:pt x="17418" y="134828"/>
                </a:moveTo>
                <a:lnTo>
                  <a:pt x="17418" y="140998"/>
                </a:lnTo>
                <a:lnTo>
                  <a:pt x="14560" y="142639"/>
                </a:lnTo>
                <a:lnTo>
                  <a:pt x="12098" y="144068"/>
                </a:lnTo>
                <a:lnTo>
                  <a:pt x="17418" y="134828"/>
                </a:lnTo>
                <a:close/>
                <a:moveTo>
                  <a:pt x="52251" y="134828"/>
                </a:moveTo>
                <a:lnTo>
                  <a:pt x="52251" y="140998"/>
                </a:lnTo>
                <a:lnTo>
                  <a:pt x="49394" y="142639"/>
                </a:lnTo>
                <a:lnTo>
                  <a:pt x="46932" y="144068"/>
                </a:lnTo>
                <a:lnTo>
                  <a:pt x="52251" y="134828"/>
                </a:lnTo>
                <a:close/>
                <a:moveTo>
                  <a:pt x="5898" y="141180"/>
                </a:moveTo>
                <a:lnTo>
                  <a:pt x="8755" y="142822"/>
                </a:lnTo>
                <a:lnTo>
                  <a:pt x="11217" y="144250"/>
                </a:lnTo>
                <a:lnTo>
                  <a:pt x="578" y="144250"/>
                </a:lnTo>
                <a:lnTo>
                  <a:pt x="5898" y="141180"/>
                </a:lnTo>
                <a:close/>
                <a:moveTo>
                  <a:pt x="17509" y="141180"/>
                </a:moveTo>
                <a:lnTo>
                  <a:pt x="20366" y="142822"/>
                </a:lnTo>
                <a:lnTo>
                  <a:pt x="22828" y="144250"/>
                </a:lnTo>
                <a:lnTo>
                  <a:pt x="12190" y="144250"/>
                </a:lnTo>
                <a:lnTo>
                  <a:pt x="14682" y="142822"/>
                </a:lnTo>
                <a:lnTo>
                  <a:pt x="17509" y="141180"/>
                </a:lnTo>
                <a:close/>
                <a:moveTo>
                  <a:pt x="29150" y="141180"/>
                </a:moveTo>
                <a:lnTo>
                  <a:pt x="32008" y="142822"/>
                </a:lnTo>
                <a:lnTo>
                  <a:pt x="34470" y="144250"/>
                </a:lnTo>
                <a:lnTo>
                  <a:pt x="23831" y="144250"/>
                </a:lnTo>
                <a:lnTo>
                  <a:pt x="26293" y="142822"/>
                </a:lnTo>
                <a:lnTo>
                  <a:pt x="29150" y="141180"/>
                </a:lnTo>
                <a:close/>
                <a:moveTo>
                  <a:pt x="40762" y="141180"/>
                </a:moveTo>
                <a:lnTo>
                  <a:pt x="43619" y="142822"/>
                </a:lnTo>
                <a:lnTo>
                  <a:pt x="46081" y="144250"/>
                </a:lnTo>
                <a:lnTo>
                  <a:pt x="35442" y="144250"/>
                </a:lnTo>
                <a:lnTo>
                  <a:pt x="37935" y="142822"/>
                </a:lnTo>
                <a:lnTo>
                  <a:pt x="40762" y="141180"/>
                </a:lnTo>
                <a:close/>
                <a:moveTo>
                  <a:pt x="52403" y="141180"/>
                </a:moveTo>
                <a:lnTo>
                  <a:pt x="55260" y="142822"/>
                </a:lnTo>
                <a:lnTo>
                  <a:pt x="57722" y="144250"/>
                </a:lnTo>
                <a:lnTo>
                  <a:pt x="47084" y="144250"/>
                </a:lnTo>
                <a:lnTo>
                  <a:pt x="49546" y="142822"/>
                </a:lnTo>
                <a:lnTo>
                  <a:pt x="52403" y="141180"/>
                </a:lnTo>
                <a:close/>
                <a:moveTo>
                  <a:pt x="64014" y="141180"/>
                </a:moveTo>
                <a:lnTo>
                  <a:pt x="66871" y="142822"/>
                </a:lnTo>
                <a:lnTo>
                  <a:pt x="69334" y="144250"/>
                </a:lnTo>
                <a:lnTo>
                  <a:pt x="58695" y="144250"/>
                </a:lnTo>
                <a:lnTo>
                  <a:pt x="61187" y="142822"/>
                </a:lnTo>
                <a:lnTo>
                  <a:pt x="64014" y="141180"/>
                </a:lnTo>
                <a:close/>
                <a:moveTo>
                  <a:pt x="75625" y="141180"/>
                </a:moveTo>
                <a:lnTo>
                  <a:pt x="78452" y="142822"/>
                </a:lnTo>
                <a:lnTo>
                  <a:pt x="80945" y="144250"/>
                </a:lnTo>
                <a:lnTo>
                  <a:pt x="70306" y="144250"/>
                </a:lnTo>
                <a:lnTo>
                  <a:pt x="72768" y="142822"/>
                </a:lnTo>
                <a:lnTo>
                  <a:pt x="75625" y="141180"/>
                </a:lnTo>
                <a:close/>
                <a:moveTo>
                  <a:pt x="87237" y="141180"/>
                </a:moveTo>
                <a:lnTo>
                  <a:pt x="90094" y="142822"/>
                </a:lnTo>
                <a:lnTo>
                  <a:pt x="92556" y="144250"/>
                </a:lnTo>
                <a:lnTo>
                  <a:pt x="81917" y="144250"/>
                </a:lnTo>
                <a:lnTo>
                  <a:pt x="84379" y="142822"/>
                </a:lnTo>
                <a:lnTo>
                  <a:pt x="87237" y="141180"/>
                </a:lnTo>
                <a:close/>
                <a:moveTo>
                  <a:pt x="98878" y="141180"/>
                </a:moveTo>
                <a:lnTo>
                  <a:pt x="101705" y="142822"/>
                </a:lnTo>
                <a:lnTo>
                  <a:pt x="104197" y="144250"/>
                </a:lnTo>
                <a:lnTo>
                  <a:pt x="93559" y="144250"/>
                </a:lnTo>
                <a:lnTo>
                  <a:pt x="96021" y="142822"/>
                </a:lnTo>
                <a:lnTo>
                  <a:pt x="98878" y="141180"/>
                </a:lnTo>
                <a:close/>
                <a:moveTo>
                  <a:pt x="110489" y="141180"/>
                </a:moveTo>
                <a:lnTo>
                  <a:pt x="113346" y="142822"/>
                </a:lnTo>
                <a:lnTo>
                  <a:pt x="115809" y="144250"/>
                </a:lnTo>
                <a:lnTo>
                  <a:pt x="105170" y="144250"/>
                </a:lnTo>
                <a:lnTo>
                  <a:pt x="107632" y="142822"/>
                </a:lnTo>
                <a:lnTo>
                  <a:pt x="110489" y="141180"/>
                </a:lnTo>
                <a:close/>
                <a:moveTo>
                  <a:pt x="122131" y="141180"/>
                </a:moveTo>
                <a:lnTo>
                  <a:pt x="124958" y="142822"/>
                </a:lnTo>
                <a:lnTo>
                  <a:pt x="127450" y="144250"/>
                </a:lnTo>
                <a:lnTo>
                  <a:pt x="116812" y="144250"/>
                </a:lnTo>
                <a:lnTo>
                  <a:pt x="119274" y="142822"/>
                </a:lnTo>
                <a:lnTo>
                  <a:pt x="122131" y="141180"/>
                </a:lnTo>
                <a:close/>
                <a:moveTo>
                  <a:pt x="133742" y="141180"/>
                </a:moveTo>
                <a:lnTo>
                  <a:pt x="136599" y="142822"/>
                </a:lnTo>
                <a:lnTo>
                  <a:pt x="139061" y="144250"/>
                </a:lnTo>
                <a:lnTo>
                  <a:pt x="128423" y="144250"/>
                </a:lnTo>
                <a:lnTo>
                  <a:pt x="130885" y="142822"/>
                </a:lnTo>
                <a:lnTo>
                  <a:pt x="133742" y="141180"/>
                </a:lnTo>
                <a:close/>
                <a:moveTo>
                  <a:pt x="145323" y="141180"/>
                </a:moveTo>
                <a:lnTo>
                  <a:pt x="148180" y="142822"/>
                </a:lnTo>
                <a:lnTo>
                  <a:pt x="150642" y="144250"/>
                </a:lnTo>
                <a:lnTo>
                  <a:pt x="140004" y="144250"/>
                </a:lnTo>
                <a:lnTo>
                  <a:pt x="142496" y="142822"/>
                </a:lnTo>
                <a:lnTo>
                  <a:pt x="145323" y="141180"/>
                </a:lnTo>
                <a:close/>
                <a:moveTo>
                  <a:pt x="156964" y="141180"/>
                </a:moveTo>
                <a:lnTo>
                  <a:pt x="159822" y="142822"/>
                </a:lnTo>
                <a:lnTo>
                  <a:pt x="162284" y="144250"/>
                </a:lnTo>
                <a:lnTo>
                  <a:pt x="151645" y="144250"/>
                </a:lnTo>
                <a:lnTo>
                  <a:pt x="154107" y="142822"/>
                </a:lnTo>
                <a:lnTo>
                  <a:pt x="156964" y="141180"/>
                </a:lnTo>
                <a:close/>
                <a:moveTo>
                  <a:pt x="168575" y="141180"/>
                </a:moveTo>
                <a:lnTo>
                  <a:pt x="171433" y="142822"/>
                </a:lnTo>
                <a:lnTo>
                  <a:pt x="173895" y="144250"/>
                </a:lnTo>
                <a:lnTo>
                  <a:pt x="163256" y="144250"/>
                </a:lnTo>
                <a:lnTo>
                  <a:pt x="165749" y="142822"/>
                </a:lnTo>
                <a:lnTo>
                  <a:pt x="168575" y="141180"/>
                </a:lnTo>
                <a:close/>
                <a:moveTo>
                  <a:pt x="180217" y="141180"/>
                </a:moveTo>
                <a:lnTo>
                  <a:pt x="183074" y="142822"/>
                </a:lnTo>
                <a:lnTo>
                  <a:pt x="185536" y="144250"/>
                </a:lnTo>
                <a:lnTo>
                  <a:pt x="174898" y="144250"/>
                </a:lnTo>
                <a:lnTo>
                  <a:pt x="177360" y="142822"/>
                </a:lnTo>
                <a:lnTo>
                  <a:pt x="180217" y="141180"/>
                </a:lnTo>
                <a:close/>
                <a:moveTo>
                  <a:pt x="191828" y="141180"/>
                </a:moveTo>
                <a:lnTo>
                  <a:pt x="194685" y="142822"/>
                </a:lnTo>
                <a:lnTo>
                  <a:pt x="197147" y="144250"/>
                </a:lnTo>
                <a:lnTo>
                  <a:pt x="186509" y="144250"/>
                </a:lnTo>
                <a:lnTo>
                  <a:pt x="189001" y="142822"/>
                </a:lnTo>
                <a:lnTo>
                  <a:pt x="191828" y="141180"/>
                </a:lnTo>
                <a:close/>
                <a:moveTo>
                  <a:pt x="203470" y="141180"/>
                </a:moveTo>
                <a:lnTo>
                  <a:pt x="206327" y="142822"/>
                </a:lnTo>
                <a:lnTo>
                  <a:pt x="208789" y="144250"/>
                </a:lnTo>
                <a:lnTo>
                  <a:pt x="198151" y="144250"/>
                </a:lnTo>
                <a:lnTo>
                  <a:pt x="200613" y="142822"/>
                </a:lnTo>
                <a:lnTo>
                  <a:pt x="203470" y="141180"/>
                </a:lnTo>
                <a:close/>
                <a:moveTo>
                  <a:pt x="215051" y="141180"/>
                </a:moveTo>
                <a:lnTo>
                  <a:pt x="217908" y="142822"/>
                </a:lnTo>
                <a:lnTo>
                  <a:pt x="220370" y="144250"/>
                </a:lnTo>
                <a:lnTo>
                  <a:pt x="209731" y="144250"/>
                </a:lnTo>
                <a:lnTo>
                  <a:pt x="212193" y="142822"/>
                </a:lnTo>
                <a:lnTo>
                  <a:pt x="215051" y="141180"/>
                </a:lnTo>
                <a:close/>
                <a:moveTo>
                  <a:pt x="226692" y="141180"/>
                </a:moveTo>
                <a:lnTo>
                  <a:pt x="229519" y="142822"/>
                </a:lnTo>
                <a:lnTo>
                  <a:pt x="232011" y="144250"/>
                </a:lnTo>
                <a:lnTo>
                  <a:pt x="221373" y="144250"/>
                </a:lnTo>
                <a:lnTo>
                  <a:pt x="223835" y="142822"/>
                </a:lnTo>
                <a:lnTo>
                  <a:pt x="226692" y="141180"/>
                </a:lnTo>
                <a:close/>
                <a:moveTo>
                  <a:pt x="238303" y="141180"/>
                </a:moveTo>
                <a:lnTo>
                  <a:pt x="241160" y="142822"/>
                </a:lnTo>
                <a:lnTo>
                  <a:pt x="243622" y="144250"/>
                </a:lnTo>
                <a:lnTo>
                  <a:pt x="232984" y="144250"/>
                </a:lnTo>
                <a:lnTo>
                  <a:pt x="235446" y="142822"/>
                </a:lnTo>
                <a:lnTo>
                  <a:pt x="238303" y="141180"/>
                </a:lnTo>
                <a:close/>
                <a:moveTo>
                  <a:pt x="249945" y="141180"/>
                </a:moveTo>
                <a:lnTo>
                  <a:pt x="252772" y="142822"/>
                </a:lnTo>
                <a:lnTo>
                  <a:pt x="255264" y="144250"/>
                </a:lnTo>
                <a:lnTo>
                  <a:pt x="244626" y="144250"/>
                </a:lnTo>
                <a:lnTo>
                  <a:pt x="247088" y="142822"/>
                </a:lnTo>
                <a:lnTo>
                  <a:pt x="249945" y="141180"/>
                </a:lnTo>
                <a:close/>
                <a:moveTo>
                  <a:pt x="261556" y="141180"/>
                </a:moveTo>
                <a:lnTo>
                  <a:pt x="264413" y="142822"/>
                </a:lnTo>
                <a:lnTo>
                  <a:pt x="266875" y="144250"/>
                </a:lnTo>
                <a:lnTo>
                  <a:pt x="256237" y="144250"/>
                </a:lnTo>
                <a:lnTo>
                  <a:pt x="258699" y="142822"/>
                </a:lnTo>
                <a:lnTo>
                  <a:pt x="261556" y="141180"/>
                </a:lnTo>
                <a:close/>
                <a:moveTo>
                  <a:pt x="273198" y="141180"/>
                </a:moveTo>
                <a:lnTo>
                  <a:pt x="276024" y="142822"/>
                </a:lnTo>
                <a:lnTo>
                  <a:pt x="278517" y="144250"/>
                </a:lnTo>
                <a:lnTo>
                  <a:pt x="267878" y="144250"/>
                </a:lnTo>
                <a:lnTo>
                  <a:pt x="270340" y="142822"/>
                </a:lnTo>
                <a:lnTo>
                  <a:pt x="273198" y="141180"/>
                </a:lnTo>
                <a:close/>
                <a:moveTo>
                  <a:pt x="11217" y="144524"/>
                </a:moveTo>
                <a:lnTo>
                  <a:pt x="5898" y="147594"/>
                </a:lnTo>
                <a:lnTo>
                  <a:pt x="578" y="144524"/>
                </a:lnTo>
                <a:close/>
                <a:moveTo>
                  <a:pt x="22828" y="144524"/>
                </a:moveTo>
                <a:lnTo>
                  <a:pt x="17509" y="147594"/>
                </a:lnTo>
                <a:lnTo>
                  <a:pt x="12190" y="144524"/>
                </a:lnTo>
                <a:close/>
                <a:moveTo>
                  <a:pt x="34470" y="144524"/>
                </a:moveTo>
                <a:lnTo>
                  <a:pt x="29150" y="147594"/>
                </a:lnTo>
                <a:lnTo>
                  <a:pt x="23831" y="144524"/>
                </a:lnTo>
                <a:close/>
                <a:moveTo>
                  <a:pt x="46081" y="144524"/>
                </a:moveTo>
                <a:lnTo>
                  <a:pt x="40762" y="147594"/>
                </a:lnTo>
                <a:lnTo>
                  <a:pt x="35442" y="144524"/>
                </a:lnTo>
                <a:close/>
                <a:moveTo>
                  <a:pt x="57722" y="144524"/>
                </a:moveTo>
                <a:lnTo>
                  <a:pt x="52403" y="147594"/>
                </a:lnTo>
                <a:lnTo>
                  <a:pt x="47084" y="144524"/>
                </a:lnTo>
                <a:close/>
                <a:moveTo>
                  <a:pt x="69334" y="144524"/>
                </a:moveTo>
                <a:lnTo>
                  <a:pt x="64014" y="147594"/>
                </a:lnTo>
                <a:lnTo>
                  <a:pt x="58695" y="144524"/>
                </a:lnTo>
                <a:close/>
                <a:moveTo>
                  <a:pt x="80945" y="144524"/>
                </a:moveTo>
                <a:lnTo>
                  <a:pt x="75625" y="147594"/>
                </a:lnTo>
                <a:lnTo>
                  <a:pt x="70306" y="144524"/>
                </a:lnTo>
                <a:close/>
                <a:moveTo>
                  <a:pt x="92556" y="144524"/>
                </a:moveTo>
                <a:lnTo>
                  <a:pt x="87237" y="147594"/>
                </a:lnTo>
                <a:lnTo>
                  <a:pt x="81917" y="144524"/>
                </a:lnTo>
                <a:close/>
                <a:moveTo>
                  <a:pt x="104197" y="144524"/>
                </a:moveTo>
                <a:lnTo>
                  <a:pt x="98878" y="147594"/>
                </a:lnTo>
                <a:lnTo>
                  <a:pt x="93559" y="144524"/>
                </a:lnTo>
                <a:close/>
                <a:moveTo>
                  <a:pt x="115809" y="144524"/>
                </a:moveTo>
                <a:lnTo>
                  <a:pt x="110489" y="147594"/>
                </a:lnTo>
                <a:lnTo>
                  <a:pt x="105170" y="144524"/>
                </a:lnTo>
                <a:close/>
                <a:moveTo>
                  <a:pt x="127450" y="144524"/>
                </a:moveTo>
                <a:lnTo>
                  <a:pt x="122131" y="147594"/>
                </a:lnTo>
                <a:lnTo>
                  <a:pt x="116812" y="144524"/>
                </a:lnTo>
                <a:close/>
                <a:moveTo>
                  <a:pt x="139061" y="144524"/>
                </a:moveTo>
                <a:lnTo>
                  <a:pt x="133742" y="147594"/>
                </a:lnTo>
                <a:lnTo>
                  <a:pt x="128423" y="144524"/>
                </a:lnTo>
                <a:close/>
                <a:moveTo>
                  <a:pt x="150642" y="144524"/>
                </a:moveTo>
                <a:lnTo>
                  <a:pt x="145323" y="147594"/>
                </a:lnTo>
                <a:lnTo>
                  <a:pt x="140004" y="144524"/>
                </a:lnTo>
                <a:close/>
                <a:moveTo>
                  <a:pt x="162284" y="144524"/>
                </a:moveTo>
                <a:lnTo>
                  <a:pt x="156964" y="147594"/>
                </a:lnTo>
                <a:lnTo>
                  <a:pt x="151645" y="144524"/>
                </a:lnTo>
                <a:close/>
                <a:moveTo>
                  <a:pt x="173895" y="144524"/>
                </a:moveTo>
                <a:lnTo>
                  <a:pt x="168575" y="147594"/>
                </a:lnTo>
                <a:lnTo>
                  <a:pt x="163256" y="144524"/>
                </a:lnTo>
                <a:close/>
                <a:moveTo>
                  <a:pt x="185536" y="144524"/>
                </a:moveTo>
                <a:lnTo>
                  <a:pt x="180217" y="147594"/>
                </a:lnTo>
                <a:lnTo>
                  <a:pt x="174898" y="144524"/>
                </a:lnTo>
                <a:close/>
                <a:moveTo>
                  <a:pt x="197147" y="144524"/>
                </a:moveTo>
                <a:lnTo>
                  <a:pt x="191828" y="147594"/>
                </a:lnTo>
                <a:lnTo>
                  <a:pt x="186509" y="144524"/>
                </a:lnTo>
                <a:close/>
                <a:moveTo>
                  <a:pt x="208789" y="144524"/>
                </a:moveTo>
                <a:lnTo>
                  <a:pt x="203470" y="147594"/>
                </a:lnTo>
                <a:lnTo>
                  <a:pt x="198151" y="144524"/>
                </a:lnTo>
                <a:close/>
                <a:moveTo>
                  <a:pt x="220370" y="144524"/>
                </a:moveTo>
                <a:lnTo>
                  <a:pt x="215051" y="147594"/>
                </a:lnTo>
                <a:lnTo>
                  <a:pt x="209731" y="144524"/>
                </a:lnTo>
                <a:close/>
                <a:moveTo>
                  <a:pt x="232011" y="144524"/>
                </a:moveTo>
                <a:lnTo>
                  <a:pt x="226692" y="147594"/>
                </a:lnTo>
                <a:lnTo>
                  <a:pt x="221373" y="144524"/>
                </a:lnTo>
                <a:close/>
                <a:moveTo>
                  <a:pt x="243622" y="144524"/>
                </a:moveTo>
                <a:lnTo>
                  <a:pt x="238303" y="147594"/>
                </a:lnTo>
                <a:lnTo>
                  <a:pt x="232984" y="144524"/>
                </a:lnTo>
                <a:close/>
                <a:moveTo>
                  <a:pt x="255264" y="144524"/>
                </a:moveTo>
                <a:lnTo>
                  <a:pt x="249945" y="147594"/>
                </a:lnTo>
                <a:lnTo>
                  <a:pt x="244626" y="144524"/>
                </a:lnTo>
                <a:close/>
                <a:moveTo>
                  <a:pt x="266875" y="144524"/>
                </a:moveTo>
                <a:lnTo>
                  <a:pt x="261556" y="147594"/>
                </a:lnTo>
                <a:lnTo>
                  <a:pt x="256237" y="144524"/>
                </a:lnTo>
                <a:close/>
                <a:moveTo>
                  <a:pt x="278517" y="144524"/>
                </a:moveTo>
                <a:lnTo>
                  <a:pt x="273198" y="147594"/>
                </a:lnTo>
                <a:lnTo>
                  <a:pt x="267878" y="144524"/>
                </a:lnTo>
                <a:close/>
                <a:moveTo>
                  <a:pt x="11369" y="144737"/>
                </a:moveTo>
                <a:lnTo>
                  <a:pt x="6050" y="153946"/>
                </a:lnTo>
                <a:lnTo>
                  <a:pt x="6050" y="147837"/>
                </a:lnTo>
                <a:lnTo>
                  <a:pt x="11369" y="144737"/>
                </a:lnTo>
                <a:close/>
                <a:moveTo>
                  <a:pt x="22980" y="144706"/>
                </a:moveTo>
                <a:lnTo>
                  <a:pt x="17661" y="153946"/>
                </a:lnTo>
                <a:lnTo>
                  <a:pt x="17661" y="147806"/>
                </a:lnTo>
                <a:lnTo>
                  <a:pt x="22980" y="144706"/>
                </a:lnTo>
                <a:close/>
                <a:moveTo>
                  <a:pt x="34622" y="144737"/>
                </a:moveTo>
                <a:lnTo>
                  <a:pt x="29302" y="153946"/>
                </a:lnTo>
                <a:lnTo>
                  <a:pt x="29302" y="147837"/>
                </a:lnTo>
                <a:lnTo>
                  <a:pt x="34622" y="144737"/>
                </a:lnTo>
                <a:close/>
                <a:moveTo>
                  <a:pt x="46202" y="144737"/>
                </a:moveTo>
                <a:lnTo>
                  <a:pt x="40883" y="153946"/>
                </a:lnTo>
                <a:lnTo>
                  <a:pt x="40883" y="147837"/>
                </a:lnTo>
                <a:lnTo>
                  <a:pt x="46202" y="144737"/>
                </a:lnTo>
                <a:close/>
                <a:moveTo>
                  <a:pt x="57844" y="144737"/>
                </a:moveTo>
                <a:lnTo>
                  <a:pt x="52525" y="153946"/>
                </a:lnTo>
                <a:lnTo>
                  <a:pt x="52525" y="147837"/>
                </a:lnTo>
                <a:lnTo>
                  <a:pt x="57844" y="144737"/>
                </a:lnTo>
                <a:close/>
                <a:moveTo>
                  <a:pt x="69455" y="144737"/>
                </a:moveTo>
                <a:lnTo>
                  <a:pt x="64136" y="153946"/>
                </a:lnTo>
                <a:lnTo>
                  <a:pt x="64136" y="147837"/>
                </a:lnTo>
                <a:lnTo>
                  <a:pt x="69455" y="144737"/>
                </a:lnTo>
                <a:close/>
                <a:moveTo>
                  <a:pt x="81097" y="144737"/>
                </a:moveTo>
                <a:lnTo>
                  <a:pt x="75777" y="153946"/>
                </a:lnTo>
                <a:lnTo>
                  <a:pt x="75777" y="147837"/>
                </a:lnTo>
                <a:lnTo>
                  <a:pt x="81097" y="144737"/>
                </a:lnTo>
                <a:close/>
                <a:moveTo>
                  <a:pt x="92708" y="144737"/>
                </a:moveTo>
                <a:lnTo>
                  <a:pt x="87389" y="153946"/>
                </a:lnTo>
                <a:lnTo>
                  <a:pt x="87389" y="147837"/>
                </a:lnTo>
                <a:lnTo>
                  <a:pt x="92708" y="144737"/>
                </a:lnTo>
                <a:close/>
                <a:moveTo>
                  <a:pt x="104349" y="144737"/>
                </a:moveTo>
                <a:lnTo>
                  <a:pt x="99030" y="153946"/>
                </a:lnTo>
                <a:lnTo>
                  <a:pt x="99030" y="147837"/>
                </a:lnTo>
                <a:lnTo>
                  <a:pt x="104349" y="144737"/>
                </a:lnTo>
                <a:close/>
                <a:moveTo>
                  <a:pt x="115930" y="144737"/>
                </a:moveTo>
                <a:lnTo>
                  <a:pt x="110611" y="153946"/>
                </a:lnTo>
                <a:lnTo>
                  <a:pt x="110611" y="147837"/>
                </a:lnTo>
                <a:lnTo>
                  <a:pt x="115930" y="144737"/>
                </a:lnTo>
                <a:close/>
                <a:moveTo>
                  <a:pt x="127541" y="144737"/>
                </a:moveTo>
                <a:lnTo>
                  <a:pt x="122222" y="153946"/>
                </a:lnTo>
                <a:lnTo>
                  <a:pt x="122222" y="147837"/>
                </a:lnTo>
                <a:lnTo>
                  <a:pt x="127541" y="144737"/>
                </a:lnTo>
                <a:close/>
                <a:moveTo>
                  <a:pt x="139183" y="144737"/>
                </a:moveTo>
                <a:lnTo>
                  <a:pt x="133864" y="153946"/>
                </a:lnTo>
                <a:lnTo>
                  <a:pt x="133864" y="147837"/>
                </a:lnTo>
                <a:lnTo>
                  <a:pt x="139183" y="144737"/>
                </a:lnTo>
                <a:close/>
                <a:moveTo>
                  <a:pt x="150794" y="144737"/>
                </a:moveTo>
                <a:lnTo>
                  <a:pt x="145475" y="153946"/>
                </a:lnTo>
                <a:lnTo>
                  <a:pt x="145475" y="147837"/>
                </a:lnTo>
                <a:lnTo>
                  <a:pt x="150794" y="144737"/>
                </a:lnTo>
                <a:close/>
                <a:moveTo>
                  <a:pt x="162436" y="144737"/>
                </a:moveTo>
                <a:lnTo>
                  <a:pt x="157116" y="153946"/>
                </a:lnTo>
                <a:lnTo>
                  <a:pt x="157116" y="147837"/>
                </a:lnTo>
                <a:lnTo>
                  <a:pt x="162436" y="144737"/>
                </a:lnTo>
                <a:close/>
                <a:moveTo>
                  <a:pt x="174047" y="144737"/>
                </a:moveTo>
                <a:lnTo>
                  <a:pt x="168727" y="153946"/>
                </a:lnTo>
                <a:lnTo>
                  <a:pt x="168727" y="147837"/>
                </a:lnTo>
                <a:lnTo>
                  <a:pt x="174047" y="144737"/>
                </a:lnTo>
                <a:close/>
                <a:moveTo>
                  <a:pt x="185658" y="144737"/>
                </a:moveTo>
                <a:lnTo>
                  <a:pt x="180339" y="153946"/>
                </a:lnTo>
                <a:lnTo>
                  <a:pt x="180339" y="147837"/>
                </a:lnTo>
                <a:lnTo>
                  <a:pt x="185658" y="144737"/>
                </a:lnTo>
                <a:close/>
                <a:moveTo>
                  <a:pt x="197269" y="144737"/>
                </a:moveTo>
                <a:lnTo>
                  <a:pt x="191950" y="153946"/>
                </a:lnTo>
                <a:lnTo>
                  <a:pt x="191950" y="147837"/>
                </a:lnTo>
                <a:lnTo>
                  <a:pt x="197269" y="144737"/>
                </a:lnTo>
                <a:close/>
                <a:moveTo>
                  <a:pt x="208911" y="144737"/>
                </a:moveTo>
                <a:lnTo>
                  <a:pt x="203591" y="153946"/>
                </a:lnTo>
                <a:lnTo>
                  <a:pt x="203591" y="147837"/>
                </a:lnTo>
                <a:lnTo>
                  <a:pt x="208911" y="144737"/>
                </a:lnTo>
                <a:close/>
                <a:moveTo>
                  <a:pt x="220522" y="144737"/>
                </a:moveTo>
                <a:lnTo>
                  <a:pt x="215202" y="153946"/>
                </a:lnTo>
                <a:lnTo>
                  <a:pt x="215202" y="147837"/>
                </a:lnTo>
                <a:lnTo>
                  <a:pt x="220522" y="144737"/>
                </a:lnTo>
                <a:close/>
                <a:moveTo>
                  <a:pt x="232163" y="144737"/>
                </a:moveTo>
                <a:lnTo>
                  <a:pt x="226844" y="153946"/>
                </a:lnTo>
                <a:lnTo>
                  <a:pt x="226844" y="147837"/>
                </a:lnTo>
                <a:lnTo>
                  <a:pt x="232163" y="144737"/>
                </a:lnTo>
                <a:close/>
                <a:moveTo>
                  <a:pt x="243774" y="144737"/>
                </a:moveTo>
                <a:lnTo>
                  <a:pt x="238455" y="153946"/>
                </a:lnTo>
                <a:lnTo>
                  <a:pt x="238455" y="147837"/>
                </a:lnTo>
                <a:lnTo>
                  <a:pt x="243774" y="144737"/>
                </a:lnTo>
                <a:close/>
                <a:moveTo>
                  <a:pt x="255355" y="144737"/>
                </a:moveTo>
                <a:lnTo>
                  <a:pt x="250036" y="153946"/>
                </a:lnTo>
                <a:lnTo>
                  <a:pt x="250036" y="147837"/>
                </a:lnTo>
                <a:lnTo>
                  <a:pt x="255355" y="144737"/>
                </a:lnTo>
                <a:close/>
                <a:moveTo>
                  <a:pt x="266997" y="144737"/>
                </a:moveTo>
                <a:lnTo>
                  <a:pt x="261678" y="153946"/>
                </a:lnTo>
                <a:lnTo>
                  <a:pt x="261678" y="147837"/>
                </a:lnTo>
                <a:lnTo>
                  <a:pt x="266997" y="144737"/>
                </a:lnTo>
                <a:close/>
                <a:moveTo>
                  <a:pt x="278608" y="144737"/>
                </a:moveTo>
                <a:lnTo>
                  <a:pt x="273289" y="153946"/>
                </a:lnTo>
                <a:lnTo>
                  <a:pt x="273289" y="147837"/>
                </a:lnTo>
                <a:lnTo>
                  <a:pt x="278608" y="144737"/>
                </a:lnTo>
                <a:close/>
                <a:moveTo>
                  <a:pt x="457" y="144797"/>
                </a:moveTo>
                <a:lnTo>
                  <a:pt x="5776" y="147837"/>
                </a:lnTo>
                <a:lnTo>
                  <a:pt x="5776" y="153977"/>
                </a:lnTo>
                <a:lnTo>
                  <a:pt x="457" y="144797"/>
                </a:lnTo>
                <a:close/>
                <a:moveTo>
                  <a:pt x="12098" y="144797"/>
                </a:moveTo>
                <a:lnTo>
                  <a:pt x="17418" y="147837"/>
                </a:lnTo>
                <a:lnTo>
                  <a:pt x="17418" y="153977"/>
                </a:lnTo>
                <a:lnTo>
                  <a:pt x="12098" y="144797"/>
                </a:lnTo>
                <a:close/>
                <a:moveTo>
                  <a:pt x="23710" y="144797"/>
                </a:moveTo>
                <a:lnTo>
                  <a:pt x="29029" y="147837"/>
                </a:lnTo>
                <a:lnTo>
                  <a:pt x="29029" y="153977"/>
                </a:lnTo>
                <a:lnTo>
                  <a:pt x="23710" y="144797"/>
                </a:lnTo>
                <a:close/>
                <a:moveTo>
                  <a:pt x="35290" y="144797"/>
                </a:moveTo>
                <a:lnTo>
                  <a:pt x="40610" y="147837"/>
                </a:lnTo>
                <a:lnTo>
                  <a:pt x="40610" y="153977"/>
                </a:lnTo>
                <a:lnTo>
                  <a:pt x="35290" y="144797"/>
                </a:lnTo>
                <a:close/>
                <a:moveTo>
                  <a:pt x="46932" y="144797"/>
                </a:moveTo>
                <a:lnTo>
                  <a:pt x="52251" y="147837"/>
                </a:lnTo>
                <a:lnTo>
                  <a:pt x="52251" y="153977"/>
                </a:lnTo>
                <a:lnTo>
                  <a:pt x="46932" y="144797"/>
                </a:lnTo>
                <a:close/>
                <a:moveTo>
                  <a:pt x="58543" y="144797"/>
                </a:moveTo>
                <a:lnTo>
                  <a:pt x="63862" y="147837"/>
                </a:lnTo>
                <a:lnTo>
                  <a:pt x="63862" y="153977"/>
                </a:lnTo>
                <a:lnTo>
                  <a:pt x="58543" y="144797"/>
                </a:lnTo>
                <a:close/>
                <a:moveTo>
                  <a:pt x="70185" y="144797"/>
                </a:moveTo>
                <a:lnTo>
                  <a:pt x="75504" y="147837"/>
                </a:lnTo>
                <a:lnTo>
                  <a:pt x="75504" y="153977"/>
                </a:lnTo>
                <a:lnTo>
                  <a:pt x="70185" y="144797"/>
                </a:lnTo>
                <a:close/>
                <a:moveTo>
                  <a:pt x="81796" y="144797"/>
                </a:moveTo>
                <a:lnTo>
                  <a:pt x="87115" y="147837"/>
                </a:lnTo>
                <a:lnTo>
                  <a:pt x="87115" y="153977"/>
                </a:lnTo>
                <a:lnTo>
                  <a:pt x="81796" y="144797"/>
                </a:lnTo>
                <a:close/>
                <a:moveTo>
                  <a:pt x="93437" y="144797"/>
                </a:moveTo>
                <a:lnTo>
                  <a:pt x="98757" y="147837"/>
                </a:lnTo>
                <a:lnTo>
                  <a:pt x="98757" y="153977"/>
                </a:lnTo>
                <a:lnTo>
                  <a:pt x="93437" y="144797"/>
                </a:lnTo>
                <a:close/>
                <a:moveTo>
                  <a:pt x="105018" y="144797"/>
                </a:moveTo>
                <a:lnTo>
                  <a:pt x="110337" y="147837"/>
                </a:lnTo>
                <a:lnTo>
                  <a:pt x="110337" y="153977"/>
                </a:lnTo>
                <a:lnTo>
                  <a:pt x="105018" y="144797"/>
                </a:lnTo>
                <a:close/>
                <a:moveTo>
                  <a:pt x="116660" y="144797"/>
                </a:moveTo>
                <a:lnTo>
                  <a:pt x="121979" y="147837"/>
                </a:lnTo>
                <a:lnTo>
                  <a:pt x="121979" y="153977"/>
                </a:lnTo>
                <a:lnTo>
                  <a:pt x="116660" y="144797"/>
                </a:lnTo>
                <a:close/>
                <a:moveTo>
                  <a:pt x="128271" y="144797"/>
                </a:moveTo>
                <a:lnTo>
                  <a:pt x="133590" y="147837"/>
                </a:lnTo>
                <a:lnTo>
                  <a:pt x="133590" y="153977"/>
                </a:lnTo>
                <a:lnTo>
                  <a:pt x="128271" y="144797"/>
                </a:lnTo>
                <a:close/>
                <a:moveTo>
                  <a:pt x="139912" y="144797"/>
                </a:moveTo>
                <a:lnTo>
                  <a:pt x="145232" y="147837"/>
                </a:lnTo>
                <a:lnTo>
                  <a:pt x="145232" y="153977"/>
                </a:lnTo>
                <a:lnTo>
                  <a:pt x="139912" y="144797"/>
                </a:lnTo>
                <a:close/>
                <a:moveTo>
                  <a:pt x="151523" y="144797"/>
                </a:moveTo>
                <a:lnTo>
                  <a:pt x="156843" y="147837"/>
                </a:lnTo>
                <a:lnTo>
                  <a:pt x="156843" y="153977"/>
                </a:lnTo>
                <a:lnTo>
                  <a:pt x="151523" y="144797"/>
                </a:lnTo>
                <a:close/>
                <a:moveTo>
                  <a:pt x="163165" y="144797"/>
                </a:moveTo>
                <a:lnTo>
                  <a:pt x="168484" y="147837"/>
                </a:lnTo>
                <a:lnTo>
                  <a:pt x="168484" y="153977"/>
                </a:lnTo>
                <a:lnTo>
                  <a:pt x="163165" y="144797"/>
                </a:lnTo>
                <a:close/>
                <a:moveTo>
                  <a:pt x="174746" y="144767"/>
                </a:moveTo>
                <a:lnTo>
                  <a:pt x="180065" y="147837"/>
                </a:lnTo>
                <a:lnTo>
                  <a:pt x="180065" y="153977"/>
                </a:lnTo>
                <a:lnTo>
                  <a:pt x="174746" y="144767"/>
                </a:lnTo>
                <a:close/>
                <a:moveTo>
                  <a:pt x="186357" y="144767"/>
                </a:moveTo>
                <a:lnTo>
                  <a:pt x="191676" y="147837"/>
                </a:lnTo>
                <a:lnTo>
                  <a:pt x="191676" y="153977"/>
                </a:lnTo>
                <a:lnTo>
                  <a:pt x="186357" y="144767"/>
                </a:lnTo>
                <a:close/>
                <a:moveTo>
                  <a:pt x="197999" y="144767"/>
                </a:moveTo>
                <a:lnTo>
                  <a:pt x="203318" y="147837"/>
                </a:lnTo>
                <a:lnTo>
                  <a:pt x="203318" y="153977"/>
                </a:lnTo>
                <a:lnTo>
                  <a:pt x="197999" y="144767"/>
                </a:lnTo>
                <a:close/>
                <a:moveTo>
                  <a:pt x="209610" y="144767"/>
                </a:moveTo>
                <a:lnTo>
                  <a:pt x="214929" y="147837"/>
                </a:lnTo>
                <a:lnTo>
                  <a:pt x="214929" y="153977"/>
                </a:lnTo>
                <a:lnTo>
                  <a:pt x="209610" y="144767"/>
                </a:lnTo>
                <a:close/>
                <a:moveTo>
                  <a:pt x="221251" y="144767"/>
                </a:moveTo>
                <a:lnTo>
                  <a:pt x="226570" y="147837"/>
                </a:lnTo>
                <a:lnTo>
                  <a:pt x="226570" y="153977"/>
                </a:lnTo>
                <a:lnTo>
                  <a:pt x="221251" y="144767"/>
                </a:lnTo>
                <a:close/>
                <a:moveTo>
                  <a:pt x="232862" y="144767"/>
                </a:moveTo>
                <a:lnTo>
                  <a:pt x="238182" y="147837"/>
                </a:lnTo>
                <a:lnTo>
                  <a:pt x="238182" y="153977"/>
                </a:lnTo>
                <a:lnTo>
                  <a:pt x="232862" y="144767"/>
                </a:lnTo>
                <a:close/>
                <a:moveTo>
                  <a:pt x="244474" y="144767"/>
                </a:moveTo>
                <a:lnTo>
                  <a:pt x="249793" y="147837"/>
                </a:lnTo>
                <a:lnTo>
                  <a:pt x="249793" y="153977"/>
                </a:lnTo>
                <a:lnTo>
                  <a:pt x="244474" y="144767"/>
                </a:lnTo>
                <a:close/>
                <a:moveTo>
                  <a:pt x="256085" y="144767"/>
                </a:moveTo>
                <a:lnTo>
                  <a:pt x="261404" y="147837"/>
                </a:lnTo>
                <a:lnTo>
                  <a:pt x="261404" y="153977"/>
                </a:lnTo>
                <a:lnTo>
                  <a:pt x="256085" y="144767"/>
                </a:lnTo>
                <a:close/>
                <a:moveTo>
                  <a:pt x="267726" y="144767"/>
                </a:moveTo>
                <a:lnTo>
                  <a:pt x="273046" y="147837"/>
                </a:lnTo>
                <a:lnTo>
                  <a:pt x="273046" y="153977"/>
                </a:lnTo>
                <a:lnTo>
                  <a:pt x="267726" y="144767"/>
                </a:lnTo>
                <a:close/>
                <a:moveTo>
                  <a:pt x="244" y="144919"/>
                </a:moveTo>
                <a:lnTo>
                  <a:pt x="5563" y="154098"/>
                </a:lnTo>
                <a:lnTo>
                  <a:pt x="214" y="151028"/>
                </a:lnTo>
                <a:lnTo>
                  <a:pt x="214" y="144919"/>
                </a:lnTo>
                <a:close/>
                <a:moveTo>
                  <a:pt x="11855" y="144919"/>
                </a:moveTo>
                <a:lnTo>
                  <a:pt x="17174" y="154098"/>
                </a:lnTo>
                <a:lnTo>
                  <a:pt x="11855" y="151028"/>
                </a:lnTo>
                <a:lnTo>
                  <a:pt x="11855" y="144919"/>
                </a:lnTo>
                <a:close/>
                <a:moveTo>
                  <a:pt x="23223" y="144919"/>
                </a:moveTo>
                <a:lnTo>
                  <a:pt x="23223" y="151028"/>
                </a:lnTo>
                <a:lnTo>
                  <a:pt x="17904" y="154098"/>
                </a:lnTo>
                <a:lnTo>
                  <a:pt x="23223" y="144919"/>
                </a:lnTo>
                <a:close/>
                <a:moveTo>
                  <a:pt x="23497" y="144919"/>
                </a:moveTo>
                <a:lnTo>
                  <a:pt x="28816" y="154098"/>
                </a:lnTo>
                <a:lnTo>
                  <a:pt x="23497" y="151028"/>
                </a:lnTo>
                <a:lnTo>
                  <a:pt x="23497" y="144919"/>
                </a:lnTo>
                <a:close/>
                <a:moveTo>
                  <a:pt x="35078" y="144919"/>
                </a:moveTo>
                <a:lnTo>
                  <a:pt x="40397" y="154098"/>
                </a:lnTo>
                <a:lnTo>
                  <a:pt x="35078" y="151028"/>
                </a:lnTo>
                <a:lnTo>
                  <a:pt x="35078" y="144919"/>
                </a:lnTo>
                <a:close/>
                <a:moveTo>
                  <a:pt x="46689" y="144919"/>
                </a:moveTo>
                <a:lnTo>
                  <a:pt x="52008" y="154098"/>
                </a:lnTo>
                <a:lnTo>
                  <a:pt x="46689" y="151028"/>
                </a:lnTo>
                <a:lnTo>
                  <a:pt x="46689" y="144919"/>
                </a:lnTo>
                <a:close/>
                <a:moveTo>
                  <a:pt x="58330" y="144919"/>
                </a:moveTo>
                <a:lnTo>
                  <a:pt x="63650" y="154098"/>
                </a:lnTo>
                <a:lnTo>
                  <a:pt x="58330" y="151028"/>
                </a:lnTo>
                <a:lnTo>
                  <a:pt x="58330" y="144919"/>
                </a:lnTo>
                <a:close/>
                <a:moveTo>
                  <a:pt x="69941" y="144919"/>
                </a:moveTo>
                <a:lnTo>
                  <a:pt x="75261" y="154098"/>
                </a:lnTo>
                <a:lnTo>
                  <a:pt x="69941" y="151028"/>
                </a:lnTo>
                <a:lnTo>
                  <a:pt x="69941" y="144919"/>
                </a:lnTo>
                <a:close/>
                <a:moveTo>
                  <a:pt x="81583" y="144919"/>
                </a:moveTo>
                <a:lnTo>
                  <a:pt x="86902" y="154098"/>
                </a:lnTo>
                <a:lnTo>
                  <a:pt x="81583" y="151028"/>
                </a:lnTo>
                <a:lnTo>
                  <a:pt x="81583" y="144919"/>
                </a:lnTo>
                <a:close/>
                <a:moveTo>
                  <a:pt x="93194" y="144919"/>
                </a:moveTo>
                <a:lnTo>
                  <a:pt x="98513" y="154098"/>
                </a:lnTo>
                <a:lnTo>
                  <a:pt x="93194" y="151028"/>
                </a:lnTo>
                <a:lnTo>
                  <a:pt x="93194" y="144919"/>
                </a:lnTo>
                <a:close/>
                <a:moveTo>
                  <a:pt x="104775" y="144919"/>
                </a:moveTo>
                <a:lnTo>
                  <a:pt x="110094" y="154098"/>
                </a:lnTo>
                <a:lnTo>
                  <a:pt x="104775" y="151028"/>
                </a:lnTo>
                <a:lnTo>
                  <a:pt x="104775" y="144919"/>
                </a:lnTo>
                <a:close/>
                <a:moveTo>
                  <a:pt x="116416" y="144919"/>
                </a:moveTo>
                <a:lnTo>
                  <a:pt x="121736" y="154098"/>
                </a:lnTo>
                <a:lnTo>
                  <a:pt x="116416" y="151028"/>
                </a:lnTo>
                <a:lnTo>
                  <a:pt x="116416" y="144919"/>
                </a:lnTo>
                <a:close/>
                <a:moveTo>
                  <a:pt x="128058" y="144919"/>
                </a:moveTo>
                <a:lnTo>
                  <a:pt x="133377" y="154098"/>
                </a:lnTo>
                <a:lnTo>
                  <a:pt x="128058" y="151028"/>
                </a:lnTo>
                <a:lnTo>
                  <a:pt x="128058" y="144919"/>
                </a:lnTo>
                <a:close/>
                <a:moveTo>
                  <a:pt x="139669" y="144919"/>
                </a:moveTo>
                <a:lnTo>
                  <a:pt x="144988" y="154098"/>
                </a:lnTo>
                <a:lnTo>
                  <a:pt x="139669" y="151028"/>
                </a:lnTo>
                <a:lnTo>
                  <a:pt x="139669" y="144919"/>
                </a:lnTo>
                <a:close/>
                <a:moveTo>
                  <a:pt x="151311" y="144919"/>
                </a:moveTo>
                <a:lnTo>
                  <a:pt x="156630" y="154098"/>
                </a:lnTo>
                <a:lnTo>
                  <a:pt x="151311" y="151028"/>
                </a:lnTo>
                <a:lnTo>
                  <a:pt x="151311" y="144919"/>
                </a:lnTo>
                <a:close/>
                <a:moveTo>
                  <a:pt x="162922" y="144919"/>
                </a:moveTo>
                <a:lnTo>
                  <a:pt x="168241" y="154098"/>
                </a:lnTo>
                <a:lnTo>
                  <a:pt x="162922" y="151028"/>
                </a:lnTo>
                <a:lnTo>
                  <a:pt x="162922" y="144919"/>
                </a:lnTo>
                <a:close/>
                <a:moveTo>
                  <a:pt x="174503" y="144919"/>
                </a:moveTo>
                <a:lnTo>
                  <a:pt x="179822" y="154098"/>
                </a:lnTo>
                <a:lnTo>
                  <a:pt x="174503" y="151028"/>
                </a:lnTo>
                <a:lnTo>
                  <a:pt x="174503" y="144919"/>
                </a:lnTo>
                <a:close/>
                <a:moveTo>
                  <a:pt x="185871" y="144919"/>
                </a:moveTo>
                <a:lnTo>
                  <a:pt x="185871" y="151028"/>
                </a:lnTo>
                <a:lnTo>
                  <a:pt x="180551" y="154098"/>
                </a:lnTo>
                <a:lnTo>
                  <a:pt x="185871" y="144919"/>
                </a:lnTo>
                <a:close/>
                <a:moveTo>
                  <a:pt x="186144" y="144919"/>
                </a:moveTo>
                <a:lnTo>
                  <a:pt x="191463" y="154098"/>
                </a:lnTo>
                <a:lnTo>
                  <a:pt x="186144" y="151028"/>
                </a:lnTo>
                <a:lnTo>
                  <a:pt x="186144" y="144919"/>
                </a:lnTo>
                <a:close/>
                <a:moveTo>
                  <a:pt x="197512" y="144919"/>
                </a:moveTo>
                <a:lnTo>
                  <a:pt x="197512" y="151028"/>
                </a:lnTo>
                <a:lnTo>
                  <a:pt x="192193" y="154098"/>
                </a:lnTo>
                <a:lnTo>
                  <a:pt x="197512" y="144919"/>
                </a:lnTo>
                <a:close/>
                <a:moveTo>
                  <a:pt x="197755" y="144919"/>
                </a:moveTo>
                <a:lnTo>
                  <a:pt x="203075" y="154098"/>
                </a:lnTo>
                <a:lnTo>
                  <a:pt x="197755" y="151028"/>
                </a:lnTo>
                <a:lnTo>
                  <a:pt x="197755" y="144919"/>
                </a:lnTo>
                <a:close/>
                <a:moveTo>
                  <a:pt x="209123" y="144919"/>
                </a:moveTo>
                <a:lnTo>
                  <a:pt x="209123" y="151028"/>
                </a:lnTo>
                <a:lnTo>
                  <a:pt x="203804" y="154098"/>
                </a:lnTo>
                <a:lnTo>
                  <a:pt x="209123" y="144919"/>
                </a:lnTo>
                <a:close/>
                <a:moveTo>
                  <a:pt x="209397" y="144919"/>
                </a:moveTo>
                <a:lnTo>
                  <a:pt x="214716" y="154098"/>
                </a:lnTo>
                <a:lnTo>
                  <a:pt x="209397" y="151028"/>
                </a:lnTo>
                <a:lnTo>
                  <a:pt x="209397" y="144919"/>
                </a:lnTo>
                <a:close/>
                <a:moveTo>
                  <a:pt x="220765" y="144919"/>
                </a:moveTo>
                <a:lnTo>
                  <a:pt x="220765" y="151028"/>
                </a:lnTo>
                <a:lnTo>
                  <a:pt x="215446" y="154098"/>
                </a:lnTo>
                <a:lnTo>
                  <a:pt x="220765" y="144919"/>
                </a:lnTo>
                <a:close/>
                <a:moveTo>
                  <a:pt x="221008" y="144919"/>
                </a:moveTo>
                <a:lnTo>
                  <a:pt x="226327" y="154098"/>
                </a:lnTo>
                <a:lnTo>
                  <a:pt x="221008" y="151028"/>
                </a:lnTo>
                <a:lnTo>
                  <a:pt x="221008" y="144919"/>
                </a:lnTo>
                <a:close/>
                <a:moveTo>
                  <a:pt x="232376" y="144919"/>
                </a:moveTo>
                <a:lnTo>
                  <a:pt x="232376" y="151028"/>
                </a:lnTo>
                <a:lnTo>
                  <a:pt x="227057" y="154098"/>
                </a:lnTo>
                <a:lnTo>
                  <a:pt x="232376" y="144919"/>
                </a:lnTo>
                <a:close/>
                <a:moveTo>
                  <a:pt x="232650" y="144919"/>
                </a:moveTo>
                <a:lnTo>
                  <a:pt x="237969" y="154098"/>
                </a:lnTo>
                <a:lnTo>
                  <a:pt x="232650" y="151028"/>
                </a:lnTo>
                <a:lnTo>
                  <a:pt x="232650" y="144919"/>
                </a:lnTo>
                <a:close/>
                <a:moveTo>
                  <a:pt x="243957" y="144919"/>
                </a:moveTo>
                <a:lnTo>
                  <a:pt x="243957" y="151028"/>
                </a:lnTo>
                <a:lnTo>
                  <a:pt x="238638" y="154098"/>
                </a:lnTo>
                <a:lnTo>
                  <a:pt x="243957" y="144919"/>
                </a:lnTo>
                <a:close/>
                <a:moveTo>
                  <a:pt x="244230" y="144919"/>
                </a:moveTo>
                <a:lnTo>
                  <a:pt x="249550" y="154098"/>
                </a:lnTo>
                <a:lnTo>
                  <a:pt x="244230" y="151028"/>
                </a:lnTo>
                <a:lnTo>
                  <a:pt x="244230" y="144919"/>
                </a:lnTo>
                <a:close/>
                <a:moveTo>
                  <a:pt x="255598" y="144919"/>
                </a:moveTo>
                <a:lnTo>
                  <a:pt x="255598" y="151028"/>
                </a:lnTo>
                <a:lnTo>
                  <a:pt x="250279" y="154098"/>
                </a:lnTo>
                <a:lnTo>
                  <a:pt x="255598" y="144919"/>
                </a:lnTo>
                <a:close/>
                <a:moveTo>
                  <a:pt x="255872" y="144919"/>
                </a:moveTo>
                <a:lnTo>
                  <a:pt x="261191" y="154098"/>
                </a:lnTo>
                <a:lnTo>
                  <a:pt x="255872" y="151028"/>
                </a:lnTo>
                <a:lnTo>
                  <a:pt x="255872" y="144919"/>
                </a:lnTo>
                <a:close/>
                <a:moveTo>
                  <a:pt x="267210" y="144919"/>
                </a:moveTo>
                <a:lnTo>
                  <a:pt x="267210" y="151028"/>
                </a:lnTo>
                <a:lnTo>
                  <a:pt x="261890" y="154098"/>
                </a:lnTo>
                <a:lnTo>
                  <a:pt x="267210" y="144919"/>
                </a:lnTo>
                <a:close/>
                <a:moveTo>
                  <a:pt x="267483" y="144919"/>
                </a:moveTo>
                <a:lnTo>
                  <a:pt x="272802" y="154098"/>
                </a:lnTo>
                <a:lnTo>
                  <a:pt x="267483" y="151028"/>
                </a:lnTo>
                <a:lnTo>
                  <a:pt x="267483" y="144919"/>
                </a:lnTo>
                <a:close/>
                <a:moveTo>
                  <a:pt x="278851" y="144919"/>
                </a:moveTo>
                <a:lnTo>
                  <a:pt x="278851" y="151028"/>
                </a:lnTo>
                <a:lnTo>
                  <a:pt x="273532" y="154098"/>
                </a:lnTo>
                <a:lnTo>
                  <a:pt x="278851" y="144919"/>
                </a:lnTo>
                <a:close/>
                <a:moveTo>
                  <a:pt x="46446" y="144919"/>
                </a:moveTo>
                <a:lnTo>
                  <a:pt x="46446" y="151059"/>
                </a:lnTo>
                <a:lnTo>
                  <a:pt x="41126" y="154129"/>
                </a:lnTo>
                <a:lnTo>
                  <a:pt x="41126" y="154129"/>
                </a:lnTo>
                <a:lnTo>
                  <a:pt x="46446" y="144919"/>
                </a:lnTo>
                <a:close/>
                <a:moveTo>
                  <a:pt x="58057" y="144919"/>
                </a:moveTo>
                <a:lnTo>
                  <a:pt x="58057" y="151059"/>
                </a:lnTo>
                <a:lnTo>
                  <a:pt x="52737" y="154129"/>
                </a:lnTo>
                <a:lnTo>
                  <a:pt x="52737" y="154129"/>
                </a:lnTo>
                <a:lnTo>
                  <a:pt x="58057" y="144919"/>
                </a:lnTo>
                <a:close/>
                <a:moveTo>
                  <a:pt x="11582" y="144919"/>
                </a:moveTo>
                <a:lnTo>
                  <a:pt x="11582" y="151059"/>
                </a:lnTo>
                <a:lnTo>
                  <a:pt x="6262" y="154129"/>
                </a:lnTo>
                <a:lnTo>
                  <a:pt x="11582" y="144919"/>
                </a:lnTo>
                <a:close/>
                <a:moveTo>
                  <a:pt x="34834" y="144919"/>
                </a:moveTo>
                <a:lnTo>
                  <a:pt x="34834" y="151059"/>
                </a:lnTo>
                <a:lnTo>
                  <a:pt x="29515" y="154129"/>
                </a:lnTo>
                <a:lnTo>
                  <a:pt x="34834" y="144919"/>
                </a:lnTo>
                <a:close/>
                <a:moveTo>
                  <a:pt x="69698" y="144919"/>
                </a:moveTo>
                <a:lnTo>
                  <a:pt x="69698" y="151059"/>
                </a:lnTo>
                <a:lnTo>
                  <a:pt x="64379" y="154129"/>
                </a:lnTo>
                <a:lnTo>
                  <a:pt x="69698" y="144919"/>
                </a:lnTo>
                <a:close/>
                <a:moveTo>
                  <a:pt x="81309" y="144919"/>
                </a:moveTo>
                <a:lnTo>
                  <a:pt x="81309" y="151059"/>
                </a:lnTo>
                <a:lnTo>
                  <a:pt x="75990" y="154129"/>
                </a:lnTo>
                <a:lnTo>
                  <a:pt x="81309" y="144919"/>
                </a:lnTo>
                <a:close/>
                <a:moveTo>
                  <a:pt x="92951" y="144919"/>
                </a:moveTo>
                <a:lnTo>
                  <a:pt x="92951" y="151059"/>
                </a:lnTo>
                <a:lnTo>
                  <a:pt x="87632" y="154129"/>
                </a:lnTo>
                <a:lnTo>
                  <a:pt x="92951" y="144919"/>
                </a:lnTo>
                <a:close/>
                <a:moveTo>
                  <a:pt x="104562" y="144919"/>
                </a:moveTo>
                <a:lnTo>
                  <a:pt x="104562" y="151059"/>
                </a:lnTo>
                <a:lnTo>
                  <a:pt x="99243" y="154129"/>
                </a:lnTo>
                <a:lnTo>
                  <a:pt x="104562" y="144919"/>
                </a:lnTo>
                <a:close/>
                <a:moveTo>
                  <a:pt x="116143" y="144919"/>
                </a:moveTo>
                <a:lnTo>
                  <a:pt x="116143" y="151059"/>
                </a:lnTo>
                <a:lnTo>
                  <a:pt x="110824" y="154129"/>
                </a:lnTo>
                <a:lnTo>
                  <a:pt x="116143" y="144919"/>
                </a:lnTo>
                <a:close/>
                <a:moveTo>
                  <a:pt x="127784" y="144919"/>
                </a:moveTo>
                <a:lnTo>
                  <a:pt x="127784" y="151059"/>
                </a:lnTo>
                <a:lnTo>
                  <a:pt x="122465" y="154129"/>
                </a:lnTo>
                <a:lnTo>
                  <a:pt x="127784" y="144919"/>
                </a:lnTo>
                <a:close/>
                <a:moveTo>
                  <a:pt x="139396" y="144919"/>
                </a:moveTo>
                <a:lnTo>
                  <a:pt x="139396" y="151059"/>
                </a:lnTo>
                <a:lnTo>
                  <a:pt x="134076" y="154129"/>
                </a:lnTo>
                <a:lnTo>
                  <a:pt x="139396" y="144919"/>
                </a:lnTo>
                <a:close/>
                <a:moveTo>
                  <a:pt x="151037" y="144919"/>
                </a:moveTo>
                <a:lnTo>
                  <a:pt x="151037" y="151059"/>
                </a:lnTo>
                <a:lnTo>
                  <a:pt x="145718" y="154129"/>
                </a:lnTo>
                <a:lnTo>
                  <a:pt x="151037" y="144919"/>
                </a:lnTo>
                <a:close/>
                <a:moveTo>
                  <a:pt x="162648" y="144919"/>
                </a:moveTo>
                <a:lnTo>
                  <a:pt x="162648" y="151059"/>
                </a:lnTo>
                <a:lnTo>
                  <a:pt x="157329" y="154129"/>
                </a:lnTo>
                <a:lnTo>
                  <a:pt x="162648" y="144919"/>
                </a:lnTo>
                <a:close/>
                <a:moveTo>
                  <a:pt x="174290" y="144919"/>
                </a:moveTo>
                <a:lnTo>
                  <a:pt x="174290" y="151059"/>
                </a:lnTo>
                <a:lnTo>
                  <a:pt x="168971" y="154129"/>
                </a:lnTo>
                <a:lnTo>
                  <a:pt x="174290" y="144919"/>
                </a:lnTo>
                <a:close/>
                <a:moveTo>
                  <a:pt x="11703" y="151241"/>
                </a:moveTo>
                <a:lnTo>
                  <a:pt x="17023" y="154342"/>
                </a:lnTo>
                <a:lnTo>
                  <a:pt x="6384" y="154342"/>
                </a:lnTo>
                <a:lnTo>
                  <a:pt x="11703" y="151241"/>
                </a:lnTo>
                <a:close/>
                <a:moveTo>
                  <a:pt x="23345" y="151241"/>
                </a:moveTo>
                <a:lnTo>
                  <a:pt x="28664" y="154342"/>
                </a:lnTo>
                <a:lnTo>
                  <a:pt x="18026" y="154342"/>
                </a:lnTo>
                <a:lnTo>
                  <a:pt x="23345" y="151241"/>
                </a:lnTo>
                <a:close/>
                <a:moveTo>
                  <a:pt x="34956" y="151241"/>
                </a:moveTo>
                <a:lnTo>
                  <a:pt x="40275" y="154342"/>
                </a:lnTo>
                <a:lnTo>
                  <a:pt x="29637" y="154342"/>
                </a:lnTo>
                <a:lnTo>
                  <a:pt x="34956" y="151241"/>
                </a:lnTo>
                <a:close/>
                <a:moveTo>
                  <a:pt x="46598" y="151241"/>
                </a:moveTo>
                <a:lnTo>
                  <a:pt x="51886" y="154342"/>
                </a:lnTo>
                <a:lnTo>
                  <a:pt x="41248" y="154342"/>
                </a:lnTo>
                <a:lnTo>
                  <a:pt x="46598" y="151241"/>
                </a:lnTo>
                <a:close/>
                <a:moveTo>
                  <a:pt x="58209" y="151241"/>
                </a:moveTo>
                <a:lnTo>
                  <a:pt x="63528" y="154342"/>
                </a:lnTo>
                <a:lnTo>
                  <a:pt x="52889" y="154342"/>
                </a:lnTo>
                <a:lnTo>
                  <a:pt x="58209" y="151241"/>
                </a:lnTo>
                <a:close/>
                <a:moveTo>
                  <a:pt x="69850" y="151241"/>
                </a:moveTo>
                <a:lnTo>
                  <a:pt x="75169" y="154342"/>
                </a:lnTo>
                <a:lnTo>
                  <a:pt x="64531" y="154342"/>
                </a:lnTo>
                <a:lnTo>
                  <a:pt x="69850" y="151241"/>
                </a:lnTo>
                <a:close/>
                <a:moveTo>
                  <a:pt x="81431" y="151241"/>
                </a:moveTo>
                <a:lnTo>
                  <a:pt x="86750" y="154342"/>
                </a:lnTo>
                <a:lnTo>
                  <a:pt x="76112" y="154342"/>
                </a:lnTo>
                <a:lnTo>
                  <a:pt x="81431" y="151241"/>
                </a:lnTo>
                <a:close/>
                <a:moveTo>
                  <a:pt x="93042" y="151241"/>
                </a:moveTo>
                <a:lnTo>
                  <a:pt x="98361" y="154342"/>
                </a:lnTo>
                <a:lnTo>
                  <a:pt x="87723" y="154342"/>
                </a:lnTo>
                <a:lnTo>
                  <a:pt x="93042" y="151241"/>
                </a:lnTo>
                <a:close/>
                <a:moveTo>
                  <a:pt x="104684" y="151241"/>
                </a:moveTo>
                <a:lnTo>
                  <a:pt x="110003" y="154342"/>
                </a:lnTo>
                <a:lnTo>
                  <a:pt x="99364" y="154342"/>
                </a:lnTo>
                <a:lnTo>
                  <a:pt x="104684" y="151241"/>
                </a:lnTo>
                <a:close/>
                <a:moveTo>
                  <a:pt x="116295" y="151241"/>
                </a:moveTo>
                <a:lnTo>
                  <a:pt x="121614" y="154342"/>
                </a:lnTo>
                <a:lnTo>
                  <a:pt x="110976" y="154342"/>
                </a:lnTo>
                <a:lnTo>
                  <a:pt x="116295" y="151241"/>
                </a:lnTo>
                <a:close/>
                <a:moveTo>
                  <a:pt x="127936" y="151241"/>
                </a:moveTo>
                <a:lnTo>
                  <a:pt x="133256" y="154342"/>
                </a:lnTo>
                <a:lnTo>
                  <a:pt x="122617" y="154342"/>
                </a:lnTo>
                <a:lnTo>
                  <a:pt x="127936" y="151241"/>
                </a:lnTo>
                <a:close/>
                <a:moveTo>
                  <a:pt x="139548" y="151241"/>
                </a:moveTo>
                <a:lnTo>
                  <a:pt x="144867" y="154342"/>
                </a:lnTo>
                <a:lnTo>
                  <a:pt x="134228" y="154342"/>
                </a:lnTo>
                <a:lnTo>
                  <a:pt x="139548" y="151241"/>
                </a:lnTo>
                <a:close/>
                <a:moveTo>
                  <a:pt x="151159" y="151241"/>
                </a:moveTo>
                <a:lnTo>
                  <a:pt x="156478" y="154342"/>
                </a:lnTo>
                <a:lnTo>
                  <a:pt x="145840" y="154342"/>
                </a:lnTo>
                <a:lnTo>
                  <a:pt x="151159" y="151241"/>
                </a:lnTo>
                <a:close/>
                <a:moveTo>
                  <a:pt x="162770" y="151241"/>
                </a:moveTo>
                <a:lnTo>
                  <a:pt x="168089" y="154342"/>
                </a:lnTo>
                <a:lnTo>
                  <a:pt x="157451" y="154342"/>
                </a:lnTo>
                <a:lnTo>
                  <a:pt x="162770" y="151241"/>
                </a:lnTo>
                <a:close/>
                <a:moveTo>
                  <a:pt x="174411" y="151241"/>
                </a:moveTo>
                <a:lnTo>
                  <a:pt x="179731" y="154342"/>
                </a:lnTo>
                <a:lnTo>
                  <a:pt x="169092" y="154342"/>
                </a:lnTo>
                <a:lnTo>
                  <a:pt x="174411" y="151241"/>
                </a:lnTo>
                <a:close/>
                <a:moveTo>
                  <a:pt x="186023" y="151241"/>
                </a:moveTo>
                <a:lnTo>
                  <a:pt x="191342" y="154342"/>
                </a:lnTo>
                <a:lnTo>
                  <a:pt x="180703" y="154342"/>
                </a:lnTo>
                <a:lnTo>
                  <a:pt x="186023" y="151241"/>
                </a:lnTo>
                <a:close/>
                <a:moveTo>
                  <a:pt x="197634" y="151241"/>
                </a:moveTo>
                <a:lnTo>
                  <a:pt x="202953" y="154342"/>
                </a:lnTo>
                <a:lnTo>
                  <a:pt x="192345" y="154342"/>
                </a:lnTo>
                <a:lnTo>
                  <a:pt x="197634" y="151241"/>
                </a:lnTo>
                <a:close/>
                <a:moveTo>
                  <a:pt x="209275" y="151241"/>
                </a:moveTo>
                <a:lnTo>
                  <a:pt x="214595" y="154342"/>
                </a:lnTo>
                <a:lnTo>
                  <a:pt x="203956" y="154342"/>
                </a:lnTo>
                <a:lnTo>
                  <a:pt x="209275" y="151241"/>
                </a:lnTo>
                <a:close/>
                <a:moveTo>
                  <a:pt x="220856" y="151241"/>
                </a:moveTo>
                <a:lnTo>
                  <a:pt x="226175" y="154342"/>
                </a:lnTo>
                <a:lnTo>
                  <a:pt x="215537" y="154342"/>
                </a:lnTo>
                <a:lnTo>
                  <a:pt x="220856" y="151241"/>
                </a:lnTo>
                <a:close/>
                <a:moveTo>
                  <a:pt x="232498" y="151241"/>
                </a:moveTo>
                <a:lnTo>
                  <a:pt x="237817" y="154342"/>
                </a:lnTo>
                <a:lnTo>
                  <a:pt x="227178" y="154342"/>
                </a:lnTo>
                <a:lnTo>
                  <a:pt x="232498" y="151241"/>
                </a:lnTo>
                <a:close/>
                <a:moveTo>
                  <a:pt x="244109" y="151241"/>
                </a:moveTo>
                <a:lnTo>
                  <a:pt x="249428" y="154342"/>
                </a:lnTo>
                <a:lnTo>
                  <a:pt x="238790" y="154342"/>
                </a:lnTo>
                <a:lnTo>
                  <a:pt x="244109" y="151241"/>
                </a:lnTo>
                <a:close/>
                <a:moveTo>
                  <a:pt x="255750" y="151241"/>
                </a:moveTo>
                <a:lnTo>
                  <a:pt x="261070" y="154342"/>
                </a:lnTo>
                <a:lnTo>
                  <a:pt x="250431" y="154342"/>
                </a:lnTo>
                <a:lnTo>
                  <a:pt x="255750" y="151241"/>
                </a:lnTo>
                <a:close/>
                <a:moveTo>
                  <a:pt x="267362" y="151241"/>
                </a:moveTo>
                <a:lnTo>
                  <a:pt x="272681" y="154342"/>
                </a:lnTo>
                <a:lnTo>
                  <a:pt x="262042" y="154342"/>
                </a:lnTo>
                <a:lnTo>
                  <a:pt x="267362" y="151241"/>
                </a:lnTo>
                <a:close/>
                <a:moveTo>
                  <a:pt x="279003" y="151241"/>
                </a:moveTo>
                <a:lnTo>
                  <a:pt x="284322" y="154342"/>
                </a:lnTo>
                <a:lnTo>
                  <a:pt x="273684" y="154342"/>
                </a:lnTo>
                <a:lnTo>
                  <a:pt x="279003" y="151241"/>
                </a:lnTo>
                <a:close/>
                <a:moveTo>
                  <a:pt x="17023" y="154585"/>
                </a:moveTo>
                <a:lnTo>
                  <a:pt x="11703" y="157685"/>
                </a:lnTo>
                <a:lnTo>
                  <a:pt x="6384" y="154585"/>
                </a:lnTo>
                <a:close/>
                <a:moveTo>
                  <a:pt x="28664" y="154585"/>
                </a:moveTo>
                <a:lnTo>
                  <a:pt x="23345" y="157685"/>
                </a:lnTo>
                <a:lnTo>
                  <a:pt x="18026" y="154585"/>
                </a:lnTo>
                <a:close/>
                <a:moveTo>
                  <a:pt x="40275" y="154585"/>
                </a:moveTo>
                <a:lnTo>
                  <a:pt x="34956" y="157685"/>
                </a:lnTo>
                <a:lnTo>
                  <a:pt x="29637" y="154585"/>
                </a:lnTo>
                <a:close/>
                <a:moveTo>
                  <a:pt x="51886" y="154585"/>
                </a:moveTo>
                <a:lnTo>
                  <a:pt x="46567" y="157685"/>
                </a:lnTo>
                <a:lnTo>
                  <a:pt x="41248" y="154585"/>
                </a:lnTo>
                <a:close/>
                <a:moveTo>
                  <a:pt x="63528" y="154585"/>
                </a:moveTo>
                <a:lnTo>
                  <a:pt x="58209" y="157685"/>
                </a:lnTo>
                <a:lnTo>
                  <a:pt x="52889" y="154585"/>
                </a:lnTo>
                <a:close/>
                <a:moveTo>
                  <a:pt x="75109" y="154585"/>
                </a:moveTo>
                <a:lnTo>
                  <a:pt x="69789" y="157685"/>
                </a:lnTo>
                <a:lnTo>
                  <a:pt x="64470" y="154585"/>
                </a:lnTo>
                <a:close/>
                <a:moveTo>
                  <a:pt x="86750" y="154585"/>
                </a:moveTo>
                <a:lnTo>
                  <a:pt x="81431" y="157685"/>
                </a:lnTo>
                <a:lnTo>
                  <a:pt x="76112" y="154585"/>
                </a:lnTo>
                <a:close/>
                <a:moveTo>
                  <a:pt x="98361" y="154585"/>
                </a:moveTo>
                <a:lnTo>
                  <a:pt x="93042" y="157685"/>
                </a:lnTo>
                <a:lnTo>
                  <a:pt x="87723" y="154585"/>
                </a:lnTo>
                <a:close/>
                <a:moveTo>
                  <a:pt x="110003" y="154585"/>
                </a:moveTo>
                <a:lnTo>
                  <a:pt x="104684" y="157685"/>
                </a:lnTo>
                <a:lnTo>
                  <a:pt x="99364" y="154585"/>
                </a:lnTo>
                <a:close/>
                <a:moveTo>
                  <a:pt x="121614" y="154585"/>
                </a:moveTo>
                <a:lnTo>
                  <a:pt x="116295" y="157685"/>
                </a:lnTo>
                <a:lnTo>
                  <a:pt x="110976" y="154585"/>
                </a:lnTo>
                <a:close/>
                <a:moveTo>
                  <a:pt x="133256" y="154585"/>
                </a:moveTo>
                <a:lnTo>
                  <a:pt x="127936" y="157685"/>
                </a:lnTo>
                <a:lnTo>
                  <a:pt x="122617" y="154585"/>
                </a:lnTo>
                <a:close/>
                <a:moveTo>
                  <a:pt x="144867" y="154585"/>
                </a:moveTo>
                <a:lnTo>
                  <a:pt x="139548" y="157685"/>
                </a:lnTo>
                <a:lnTo>
                  <a:pt x="134228" y="154585"/>
                </a:lnTo>
                <a:close/>
                <a:moveTo>
                  <a:pt x="156478" y="154585"/>
                </a:moveTo>
                <a:lnTo>
                  <a:pt x="151159" y="157685"/>
                </a:lnTo>
                <a:lnTo>
                  <a:pt x="145840" y="154585"/>
                </a:lnTo>
                <a:close/>
                <a:moveTo>
                  <a:pt x="168089" y="154585"/>
                </a:moveTo>
                <a:lnTo>
                  <a:pt x="162770" y="157685"/>
                </a:lnTo>
                <a:lnTo>
                  <a:pt x="157451" y="154585"/>
                </a:lnTo>
                <a:close/>
                <a:moveTo>
                  <a:pt x="179731" y="154585"/>
                </a:moveTo>
                <a:lnTo>
                  <a:pt x="174411" y="157685"/>
                </a:lnTo>
                <a:lnTo>
                  <a:pt x="169092" y="154585"/>
                </a:lnTo>
                <a:close/>
                <a:moveTo>
                  <a:pt x="191342" y="154585"/>
                </a:moveTo>
                <a:lnTo>
                  <a:pt x="186023" y="157685"/>
                </a:lnTo>
                <a:lnTo>
                  <a:pt x="180703" y="154585"/>
                </a:lnTo>
                <a:close/>
                <a:moveTo>
                  <a:pt x="202953" y="154585"/>
                </a:moveTo>
                <a:lnTo>
                  <a:pt x="197634" y="157685"/>
                </a:lnTo>
                <a:lnTo>
                  <a:pt x="192315" y="154585"/>
                </a:lnTo>
                <a:close/>
                <a:moveTo>
                  <a:pt x="214564" y="154585"/>
                </a:moveTo>
                <a:lnTo>
                  <a:pt x="209245" y="157685"/>
                </a:lnTo>
                <a:lnTo>
                  <a:pt x="203926" y="154585"/>
                </a:lnTo>
                <a:close/>
                <a:moveTo>
                  <a:pt x="226175" y="154585"/>
                </a:moveTo>
                <a:lnTo>
                  <a:pt x="220856" y="157685"/>
                </a:lnTo>
                <a:lnTo>
                  <a:pt x="215537" y="154585"/>
                </a:lnTo>
                <a:close/>
                <a:moveTo>
                  <a:pt x="237817" y="154585"/>
                </a:moveTo>
                <a:lnTo>
                  <a:pt x="232498" y="157685"/>
                </a:lnTo>
                <a:lnTo>
                  <a:pt x="227178" y="154585"/>
                </a:lnTo>
                <a:close/>
                <a:moveTo>
                  <a:pt x="249428" y="154585"/>
                </a:moveTo>
                <a:lnTo>
                  <a:pt x="244109" y="157685"/>
                </a:lnTo>
                <a:lnTo>
                  <a:pt x="238790" y="154585"/>
                </a:lnTo>
                <a:close/>
                <a:moveTo>
                  <a:pt x="261070" y="154585"/>
                </a:moveTo>
                <a:lnTo>
                  <a:pt x="255750" y="157685"/>
                </a:lnTo>
                <a:lnTo>
                  <a:pt x="250431" y="154585"/>
                </a:lnTo>
                <a:close/>
                <a:moveTo>
                  <a:pt x="272681" y="154585"/>
                </a:moveTo>
                <a:lnTo>
                  <a:pt x="267362" y="157685"/>
                </a:lnTo>
                <a:lnTo>
                  <a:pt x="262042" y="154585"/>
                </a:lnTo>
                <a:close/>
                <a:moveTo>
                  <a:pt x="284292" y="154585"/>
                </a:moveTo>
                <a:lnTo>
                  <a:pt x="278973" y="157685"/>
                </a:lnTo>
                <a:lnTo>
                  <a:pt x="273653" y="154585"/>
                </a:lnTo>
                <a:close/>
                <a:moveTo>
                  <a:pt x="17174" y="154828"/>
                </a:moveTo>
                <a:lnTo>
                  <a:pt x="11855" y="164007"/>
                </a:lnTo>
                <a:lnTo>
                  <a:pt x="11855" y="157898"/>
                </a:lnTo>
                <a:lnTo>
                  <a:pt x="17174" y="154828"/>
                </a:lnTo>
                <a:close/>
                <a:moveTo>
                  <a:pt x="28816" y="154828"/>
                </a:moveTo>
                <a:lnTo>
                  <a:pt x="23497" y="164007"/>
                </a:lnTo>
                <a:lnTo>
                  <a:pt x="23497" y="157898"/>
                </a:lnTo>
                <a:lnTo>
                  <a:pt x="28816" y="154828"/>
                </a:lnTo>
                <a:close/>
                <a:moveTo>
                  <a:pt x="40427" y="154828"/>
                </a:moveTo>
                <a:lnTo>
                  <a:pt x="35108" y="164007"/>
                </a:lnTo>
                <a:lnTo>
                  <a:pt x="35108" y="157898"/>
                </a:lnTo>
                <a:lnTo>
                  <a:pt x="40427" y="154828"/>
                </a:lnTo>
                <a:close/>
                <a:moveTo>
                  <a:pt x="52008" y="154828"/>
                </a:moveTo>
                <a:lnTo>
                  <a:pt x="46689" y="164007"/>
                </a:lnTo>
                <a:lnTo>
                  <a:pt x="46689" y="157898"/>
                </a:lnTo>
                <a:lnTo>
                  <a:pt x="52008" y="154828"/>
                </a:lnTo>
                <a:close/>
                <a:moveTo>
                  <a:pt x="63650" y="154828"/>
                </a:moveTo>
                <a:lnTo>
                  <a:pt x="58330" y="164007"/>
                </a:lnTo>
                <a:lnTo>
                  <a:pt x="58330" y="157898"/>
                </a:lnTo>
                <a:lnTo>
                  <a:pt x="63650" y="154828"/>
                </a:lnTo>
                <a:close/>
                <a:moveTo>
                  <a:pt x="75261" y="154828"/>
                </a:moveTo>
                <a:lnTo>
                  <a:pt x="69941" y="164007"/>
                </a:lnTo>
                <a:lnTo>
                  <a:pt x="69941" y="157898"/>
                </a:lnTo>
                <a:lnTo>
                  <a:pt x="75261" y="154828"/>
                </a:lnTo>
                <a:close/>
                <a:moveTo>
                  <a:pt x="86902" y="154828"/>
                </a:moveTo>
                <a:lnTo>
                  <a:pt x="81583" y="164007"/>
                </a:lnTo>
                <a:lnTo>
                  <a:pt x="81583" y="157898"/>
                </a:lnTo>
                <a:lnTo>
                  <a:pt x="86902" y="154828"/>
                </a:lnTo>
                <a:close/>
                <a:moveTo>
                  <a:pt x="98513" y="154828"/>
                </a:moveTo>
                <a:lnTo>
                  <a:pt x="93194" y="164007"/>
                </a:lnTo>
                <a:lnTo>
                  <a:pt x="93194" y="157898"/>
                </a:lnTo>
                <a:lnTo>
                  <a:pt x="98513" y="154828"/>
                </a:lnTo>
                <a:close/>
                <a:moveTo>
                  <a:pt x="110155" y="154828"/>
                </a:moveTo>
                <a:lnTo>
                  <a:pt x="104836" y="164007"/>
                </a:lnTo>
                <a:lnTo>
                  <a:pt x="104836" y="157898"/>
                </a:lnTo>
                <a:lnTo>
                  <a:pt x="110155" y="154828"/>
                </a:lnTo>
                <a:close/>
                <a:moveTo>
                  <a:pt x="121736" y="154828"/>
                </a:moveTo>
                <a:lnTo>
                  <a:pt x="116416" y="164007"/>
                </a:lnTo>
                <a:lnTo>
                  <a:pt x="116416" y="157898"/>
                </a:lnTo>
                <a:lnTo>
                  <a:pt x="121736" y="154828"/>
                </a:lnTo>
                <a:close/>
                <a:moveTo>
                  <a:pt x="133377" y="154828"/>
                </a:moveTo>
                <a:lnTo>
                  <a:pt x="128058" y="164007"/>
                </a:lnTo>
                <a:lnTo>
                  <a:pt x="128058" y="157898"/>
                </a:lnTo>
                <a:lnTo>
                  <a:pt x="133377" y="154828"/>
                </a:lnTo>
                <a:close/>
                <a:moveTo>
                  <a:pt x="144988" y="154828"/>
                </a:moveTo>
                <a:lnTo>
                  <a:pt x="139669" y="164007"/>
                </a:lnTo>
                <a:lnTo>
                  <a:pt x="139669" y="157898"/>
                </a:lnTo>
                <a:lnTo>
                  <a:pt x="144988" y="154828"/>
                </a:lnTo>
                <a:close/>
                <a:moveTo>
                  <a:pt x="156630" y="154828"/>
                </a:moveTo>
                <a:lnTo>
                  <a:pt x="151311" y="164007"/>
                </a:lnTo>
                <a:lnTo>
                  <a:pt x="151311" y="157898"/>
                </a:lnTo>
                <a:lnTo>
                  <a:pt x="156630" y="154828"/>
                </a:lnTo>
                <a:close/>
                <a:moveTo>
                  <a:pt x="168241" y="154828"/>
                </a:moveTo>
                <a:lnTo>
                  <a:pt x="162922" y="164007"/>
                </a:lnTo>
                <a:lnTo>
                  <a:pt x="162922" y="157898"/>
                </a:lnTo>
                <a:lnTo>
                  <a:pt x="168241" y="154828"/>
                </a:lnTo>
                <a:close/>
                <a:moveTo>
                  <a:pt x="179822" y="154828"/>
                </a:moveTo>
                <a:lnTo>
                  <a:pt x="174503" y="164007"/>
                </a:lnTo>
                <a:lnTo>
                  <a:pt x="174503" y="157898"/>
                </a:lnTo>
                <a:lnTo>
                  <a:pt x="179822" y="154828"/>
                </a:lnTo>
                <a:close/>
                <a:moveTo>
                  <a:pt x="180551" y="154828"/>
                </a:moveTo>
                <a:lnTo>
                  <a:pt x="185871" y="157898"/>
                </a:lnTo>
                <a:lnTo>
                  <a:pt x="185871" y="164007"/>
                </a:lnTo>
                <a:lnTo>
                  <a:pt x="180551" y="154828"/>
                </a:lnTo>
                <a:close/>
                <a:moveTo>
                  <a:pt x="191463" y="154828"/>
                </a:moveTo>
                <a:lnTo>
                  <a:pt x="186144" y="164007"/>
                </a:lnTo>
                <a:lnTo>
                  <a:pt x="186144" y="157898"/>
                </a:lnTo>
                <a:lnTo>
                  <a:pt x="191463" y="154828"/>
                </a:lnTo>
                <a:close/>
                <a:moveTo>
                  <a:pt x="203075" y="154828"/>
                </a:moveTo>
                <a:lnTo>
                  <a:pt x="197755" y="164007"/>
                </a:lnTo>
                <a:lnTo>
                  <a:pt x="197755" y="157898"/>
                </a:lnTo>
                <a:lnTo>
                  <a:pt x="203075" y="154828"/>
                </a:lnTo>
                <a:close/>
                <a:moveTo>
                  <a:pt x="214716" y="154828"/>
                </a:moveTo>
                <a:lnTo>
                  <a:pt x="209397" y="164007"/>
                </a:lnTo>
                <a:lnTo>
                  <a:pt x="209397" y="157898"/>
                </a:lnTo>
                <a:lnTo>
                  <a:pt x="214716" y="154828"/>
                </a:lnTo>
                <a:close/>
                <a:moveTo>
                  <a:pt x="226327" y="154828"/>
                </a:moveTo>
                <a:lnTo>
                  <a:pt x="221008" y="164007"/>
                </a:lnTo>
                <a:lnTo>
                  <a:pt x="221008" y="157898"/>
                </a:lnTo>
                <a:lnTo>
                  <a:pt x="226327" y="154828"/>
                </a:lnTo>
                <a:close/>
                <a:moveTo>
                  <a:pt x="237969" y="154828"/>
                </a:moveTo>
                <a:lnTo>
                  <a:pt x="232650" y="164007"/>
                </a:lnTo>
                <a:lnTo>
                  <a:pt x="232650" y="157898"/>
                </a:lnTo>
                <a:lnTo>
                  <a:pt x="237969" y="154828"/>
                </a:lnTo>
                <a:close/>
                <a:moveTo>
                  <a:pt x="249550" y="154828"/>
                </a:moveTo>
                <a:lnTo>
                  <a:pt x="244230" y="164007"/>
                </a:lnTo>
                <a:lnTo>
                  <a:pt x="244230" y="157898"/>
                </a:lnTo>
                <a:lnTo>
                  <a:pt x="249550" y="154828"/>
                </a:lnTo>
                <a:close/>
                <a:moveTo>
                  <a:pt x="261191" y="154828"/>
                </a:moveTo>
                <a:lnTo>
                  <a:pt x="255872" y="164007"/>
                </a:lnTo>
                <a:lnTo>
                  <a:pt x="255872" y="157898"/>
                </a:lnTo>
                <a:lnTo>
                  <a:pt x="261191" y="154828"/>
                </a:lnTo>
                <a:close/>
                <a:moveTo>
                  <a:pt x="272802" y="154828"/>
                </a:moveTo>
                <a:lnTo>
                  <a:pt x="267483" y="164007"/>
                </a:lnTo>
                <a:lnTo>
                  <a:pt x="267483" y="157898"/>
                </a:lnTo>
                <a:lnTo>
                  <a:pt x="272802" y="154828"/>
                </a:lnTo>
                <a:close/>
                <a:moveTo>
                  <a:pt x="284444" y="154828"/>
                </a:moveTo>
                <a:lnTo>
                  <a:pt x="279125" y="164007"/>
                </a:lnTo>
                <a:lnTo>
                  <a:pt x="279125" y="157898"/>
                </a:lnTo>
                <a:lnTo>
                  <a:pt x="284444" y="154828"/>
                </a:lnTo>
                <a:close/>
                <a:moveTo>
                  <a:pt x="6262" y="154858"/>
                </a:moveTo>
                <a:lnTo>
                  <a:pt x="11582" y="157898"/>
                </a:lnTo>
                <a:lnTo>
                  <a:pt x="11582" y="164068"/>
                </a:lnTo>
                <a:lnTo>
                  <a:pt x="6262" y="154858"/>
                </a:lnTo>
                <a:close/>
                <a:moveTo>
                  <a:pt x="17904" y="154858"/>
                </a:moveTo>
                <a:lnTo>
                  <a:pt x="23223" y="157898"/>
                </a:lnTo>
                <a:lnTo>
                  <a:pt x="23223" y="164068"/>
                </a:lnTo>
                <a:lnTo>
                  <a:pt x="17904" y="154858"/>
                </a:lnTo>
                <a:close/>
                <a:moveTo>
                  <a:pt x="29515" y="154858"/>
                </a:moveTo>
                <a:lnTo>
                  <a:pt x="34834" y="157898"/>
                </a:lnTo>
                <a:lnTo>
                  <a:pt x="34834" y="164068"/>
                </a:lnTo>
                <a:lnTo>
                  <a:pt x="29515" y="154858"/>
                </a:lnTo>
                <a:close/>
                <a:moveTo>
                  <a:pt x="41126" y="154858"/>
                </a:moveTo>
                <a:lnTo>
                  <a:pt x="46446" y="157898"/>
                </a:lnTo>
                <a:lnTo>
                  <a:pt x="46446" y="164068"/>
                </a:lnTo>
                <a:lnTo>
                  <a:pt x="41126" y="154858"/>
                </a:lnTo>
                <a:close/>
                <a:moveTo>
                  <a:pt x="52737" y="154858"/>
                </a:moveTo>
                <a:lnTo>
                  <a:pt x="58057" y="157898"/>
                </a:lnTo>
                <a:lnTo>
                  <a:pt x="58057" y="164068"/>
                </a:lnTo>
                <a:lnTo>
                  <a:pt x="52737" y="154858"/>
                </a:lnTo>
                <a:close/>
                <a:moveTo>
                  <a:pt x="64379" y="154858"/>
                </a:moveTo>
                <a:lnTo>
                  <a:pt x="69698" y="157898"/>
                </a:lnTo>
                <a:lnTo>
                  <a:pt x="69698" y="164068"/>
                </a:lnTo>
                <a:lnTo>
                  <a:pt x="64379" y="154858"/>
                </a:lnTo>
                <a:close/>
                <a:moveTo>
                  <a:pt x="75990" y="154858"/>
                </a:moveTo>
                <a:lnTo>
                  <a:pt x="81309" y="157898"/>
                </a:lnTo>
                <a:lnTo>
                  <a:pt x="81309" y="164068"/>
                </a:lnTo>
                <a:lnTo>
                  <a:pt x="75990" y="154858"/>
                </a:lnTo>
                <a:close/>
                <a:moveTo>
                  <a:pt x="87632" y="154858"/>
                </a:moveTo>
                <a:lnTo>
                  <a:pt x="92951" y="157898"/>
                </a:lnTo>
                <a:lnTo>
                  <a:pt x="92951" y="164068"/>
                </a:lnTo>
                <a:lnTo>
                  <a:pt x="87632" y="154858"/>
                </a:lnTo>
                <a:close/>
                <a:moveTo>
                  <a:pt x="99243" y="154858"/>
                </a:moveTo>
                <a:lnTo>
                  <a:pt x="104562" y="157898"/>
                </a:lnTo>
                <a:lnTo>
                  <a:pt x="104562" y="164068"/>
                </a:lnTo>
                <a:lnTo>
                  <a:pt x="99243" y="154858"/>
                </a:lnTo>
                <a:close/>
                <a:moveTo>
                  <a:pt x="110824" y="154858"/>
                </a:moveTo>
                <a:lnTo>
                  <a:pt x="116143" y="157898"/>
                </a:lnTo>
                <a:lnTo>
                  <a:pt x="116143" y="164068"/>
                </a:lnTo>
                <a:lnTo>
                  <a:pt x="110824" y="154858"/>
                </a:lnTo>
                <a:close/>
                <a:moveTo>
                  <a:pt x="122465" y="154858"/>
                </a:moveTo>
                <a:lnTo>
                  <a:pt x="127784" y="157898"/>
                </a:lnTo>
                <a:lnTo>
                  <a:pt x="127784" y="164068"/>
                </a:lnTo>
                <a:lnTo>
                  <a:pt x="122465" y="154858"/>
                </a:lnTo>
                <a:close/>
                <a:moveTo>
                  <a:pt x="134076" y="154858"/>
                </a:moveTo>
                <a:lnTo>
                  <a:pt x="139396" y="157898"/>
                </a:lnTo>
                <a:lnTo>
                  <a:pt x="139396" y="164068"/>
                </a:lnTo>
                <a:lnTo>
                  <a:pt x="134076" y="154858"/>
                </a:lnTo>
                <a:close/>
                <a:moveTo>
                  <a:pt x="145718" y="154858"/>
                </a:moveTo>
                <a:lnTo>
                  <a:pt x="151037" y="157898"/>
                </a:lnTo>
                <a:lnTo>
                  <a:pt x="151037" y="164068"/>
                </a:lnTo>
                <a:lnTo>
                  <a:pt x="145718" y="154858"/>
                </a:lnTo>
                <a:close/>
                <a:moveTo>
                  <a:pt x="157329" y="154858"/>
                </a:moveTo>
                <a:lnTo>
                  <a:pt x="162648" y="157898"/>
                </a:lnTo>
                <a:lnTo>
                  <a:pt x="162648" y="164068"/>
                </a:lnTo>
                <a:lnTo>
                  <a:pt x="157329" y="154858"/>
                </a:lnTo>
                <a:close/>
                <a:moveTo>
                  <a:pt x="168971" y="154858"/>
                </a:moveTo>
                <a:lnTo>
                  <a:pt x="174290" y="157898"/>
                </a:lnTo>
                <a:lnTo>
                  <a:pt x="174290" y="164068"/>
                </a:lnTo>
                <a:lnTo>
                  <a:pt x="168971" y="154858"/>
                </a:lnTo>
                <a:close/>
                <a:moveTo>
                  <a:pt x="192193" y="154828"/>
                </a:moveTo>
                <a:lnTo>
                  <a:pt x="197512" y="157898"/>
                </a:lnTo>
                <a:lnTo>
                  <a:pt x="197512" y="164068"/>
                </a:lnTo>
                <a:lnTo>
                  <a:pt x="192193" y="154828"/>
                </a:lnTo>
                <a:close/>
                <a:moveTo>
                  <a:pt x="203804" y="154828"/>
                </a:moveTo>
                <a:lnTo>
                  <a:pt x="209123" y="157898"/>
                </a:lnTo>
                <a:lnTo>
                  <a:pt x="209123" y="164068"/>
                </a:lnTo>
                <a:lnTo>
                  <a:pt x="203804" y="154828"/>
                </a:lnTo>
                <a:close/>
                <a:moveTo>
                  <a:pt x="215446" y="154828"/>
                </a:moveTo>
                <a:lnTo>
                  <a:pt x="220765" y="157898"/>
                </a:lnTo>
                <a:lnTo>
                  <a:pt x="220765" y="164068"/>
                </a:lnTo>
                <a:lnTo>
                  <a:pt x="215446" y="154828"/>
                </a:lnTo>
                <a:close/>
                <a:moveTo>
                  <a:pt x="227057" y="154828"/>
                </a:moveTo>
                <a:lnTo>
                  <a:pt x="232376" y="157898"/>
                </a:lnTo>
                <a:lnTo>
                  <a:pt x="232376" y="164068"/>
                </a:lnTo>
                <a:lnTo>
                  <a:pt x="227057" y="154828"/>
                </a:lnTo>
                <a:close/>
                <a:moveTo>
                  <a:pt x="238668" y="154828"/>
                </a:moveTo>
                <a:lnTo>
                  <a:pt x="243987" y="157898"/>
                </a:lnTo>
                <a:lnTo>
                  <a:pt x="243987" y="164068"/>
                </a:lnTo>
                <a:lnTo>
                  <a:pt x="238668" y="154828"/>
                </a:lnTo>
                <a:close/>
                <a:moveTo>
                  <a:pt x="250279" y="154828"/>
                </a:moveTo>
                <a:lnTo>
                  <a:pt x="255598" y="157898"/>
                </a:lnTo>
                <a:lnTo>
                  <a:pt x="255598" y="164068"/>
                </a:lnTo>
                <a:lnTo>
                  <a:pt x="250279" y="154828"/>
                </a:lnTo>
                <a:close/>
                <a:moveTo>
                  <a:pt x="261890" y="154828"/>
                </a:moveTo>
                <a:lnTo>
                  <a:pt x="267210" y="157898"/>
                </a:lnTo>
                <a:lnTo>
                  <a:pt x="267210" y="164068"/>
                </a:lnTo>
                <a:lnTo>
                  <a:pt x="261890" y="154828"/>
                </a:lnTo>
                <a:close/>
                <a:moveTo>
                  <a:pt x="273532" y="154828"/>
                </a:moveTo>
                <a:lnTo>
                  <a:pt x="278851" y="157898"/>
                </a:lnTo>
                <a:lnTo>
                  <a:pt x="278851" y="164068"/>
                </a:lnTo>
                <a:lnTo>
                  <a:pt x="273532" y="154828"/>
                </a:lnTo>
                <a:close/>
                <a:moveTo>
                  <a:pt x="133864" y="154949"/>
                </a:moveTo>
                <a:lnTo>
                  <a:pt x="139183" y="164129"/>
                </a:lnTo>
                <a:lnTo>
                  <a:pt x="139183" y="164129"/>
                </a:lnTo>
                <a:lnTo>
                  <a:pt x="136721" y="162700"/>
                </a:lnTo>
                <a:lnTo>
                  <a:pt x="133864" y="161089"/>
                </a:lnTo>
                <a:lnTo>
                  <a:pt x="133864" y="154949"/>
                </a:lnTo>
                <a:close/>
                <a:moveTo>
                  <a:pt x="180339" y="154949"/>
                </a:moveTo>
                <a:lnTo>
                  <a:pt x="185658" y="164129"/>
                </a:lnTo>
                <a:lnTo>
                  <a:pt x="185658" y="164129"/>
                </a:lnTo>
                <a:lnTo>
                  <a:pt x="183165" y="162700"/>
                </a:lnTo>
                <a:lnTo>
                  <a:pt x="180339" y="161089"/>
                </a:lnTo>
                <a:lnTo>
                  <a:pt x="180339" y="154949"/>
                </a:lnTo>
                <a:close/>
                <a:moveTo>
                  <a:pt x="203591" y="154919"/>
                </a:moveTo>
                <a:lnTo>
                  <a:pt x="208911" y="164129"/>
                </a:lnTo>
                <a:lnTo>
                  <a:pt x="208911" y="164129"/>
                </a:lnTo>
                <a:lnTo>
                  <a:pt x="206418" y="162731"/>
                </a:lnTo>
                <a:lnTo>
                  <a:pt x="203591" y="161089"/>
                </a:lnTo>
                <a:lnTo>
                  <a:pt x="203591" y="154919"/>
                </a:lnTo>
                <a:close/>
                <a:moveTo>
                  <a:pt x="17661" y="154949"/>
                </a:moveTo>
                <a:lnTo>
                  <a:pt x="22980" y="164129"/>
                </a:lnTo>
                <a:lnTo>
                  <a:pt x="20518" y="162700"/>
                </a:lnTo>
                <a:lnTo>
                  <a:pt x="17661" y="161089"/>
                </a:lnTo>
                <a:lnTo>
                  <a:pt x="17661" y="154949"/>
                </a:lnTo>
                <a:close/>
                <a:moveTo>
                  <a:pt x="29302" y="154949"/>
                </a:moveTo>
                <a:lnTo>
                  <a:pt x="34622" y="164129"/>
                </a:lnTo>
                <a:lnTo>
                  <a:pt x="32160" y="162700"/>
                </a:lnTo>
                <a:lnTo>
                  <a:pt x="29302" y="161089"/>
                </a:lnTo>
                <a:lnTo>
                  <a:pt x="29302" y="154949"/>
                </a:lnTo>
                <a:close/>
                <a:moveTo>
                  <a:pt x="40883" y="154949"/>
                </a:moveTo>
                <a:lnTo>
                  <a:pt x="46202" y="164129"/>
                </a:lnTo>
                <a:lnTo>
                  <a:pt x="43740" y="162700"/>
                </a:lnTo>
                <a:lnTo>
                  <a:pt x="40883" y="161089"/>
                </a:lnTo>
                <a:lnTo>
                  <a:pt x="40883" y="154949"/>
                </a:lnTo>
                <a:close/>
                <a:moveTo>
                  <a:pt x="52525" y="154949"/>
                </a:moveTo>
                <a:lnTo>
                  <a:pt x="57844" y="164129"/>
                </a:lnTo>
                <a:lnTo>
                  <a:pt x="55351" y="162700"/>
                </a:lnTo>
                <a:lnTo>
                  <a:pt x="52525" y="161089"/>
                </a:lnTo>
                <a:lnTo>
                  <a:pt x="52525" y="154949"/>
                </a:lnTo>
                <a:close/>
                <a:moveTo>
                  <a:pt x="64136" y="154949"/>
                </a:moveTo>
                <a:lnTo>
                  <a:pt x="69455" y="164129"/>
                </a:lnTo>
                <a:lnTo>
                  <a:pt x="66993" y="162700"/>
                </a:lnTo>
                <a:lnTo>
                  <a:pt x="64136" y="161089"/>
                </a:lnTo>
                <a:lnTo>
                  <a:pt x="64136" y="154949"/>
                </a:lnTo>
                <a:close/>
                <a:moveTo>
                  <a:pt x="75777" y="154949"/>
                </a:moveTo>
                <a:lnTo>
                  <a:pt x="81097" y="164129"/>
                </a:lnTo>
                <a:lnTo>
                  <a:pt x="78604" y="162700"/>
                </a:lnTo>
                <a:lnTo>
                  <a:pt x="75777" y="161089"/>
                </a:lnTo>
                <a:lnTo>
                  <a:pt x="75777" y="154949"/>
                </a:lnTo>
                <a:close/>
                <a:moveTo>
                  <a:pt x="87389" y="154949"/>
                </a:moveTo>
                <a:lnTo>
                  <a:pt x="92708" y="164129"/>
                </a:lnTo>
                <a:lnTo>
                  <a:pt x="90246" y="162700"/>
                </a:lnTo>
                <a:lnTo>
                  <a:pt x="87389" y="161089"/>
                </a:lnTo>
                <a:lnTo>
                  <a:pt x="87389" y="154949"/>
                </a:lnTo>
                <a:close/>
                <a:moveTo>
                  <a:pt x="99030" y="154949"/>
                </a:moveTo>
                <a:lnTo>
                  <a:pt x="104349" y="164129"/>
                </a:lnTo>
                <a:lnTo>
                  <a:pt x="101857" y="162700"/>
                </a:lnTo>
                <a:lnTo>
                  <a:pt x="99030" y="161089"/>
                </a:lnTo>
                <a:lnTo>
                  <a:pt x="99030" y="154949"/>
                </a:lnTo>
                <a:close/>
                <a:moveTo>
                  <a:pt x="110611" y="154949"/>
                </a:moveTo>
                <a:lnTo>
                  <a:pt x="115930" y="164129"/>
                </a:lnTo>
                <a:lnTo>
                  <a:pt x="113468" y="162700"/>
                </a:lnTo>
                <a:lnTo>
                  <a:pt x="110611" y="161089"/>
                </a:lnTo>
                <a:lnTo>
                  <a:pt x="110611" y="154949"/>
                </a:lnTo>
                <a:close/>
                <a:moveTo>
                  <a:pt x="122222" y="154949"/>
                </a:moveTo>
                <a:lnTo>
                  <a:pt x="127541" y="164129"/>
                </a:lnTo>
                <a:lnTo>
                  <a:pt x="125079" y="162700"/>
                </a:lnTo>
                <a:lnTo>
                  <a:pt x="122222" y="161089"/>
                </a:lnTo>
                <a:lnTo>
                  <a:pt x="122222" y="154949"/>
                </a:lnTo>
                <a:close/>
                <a:moveTo>
                  <a:pt x="145475" y="154949"/>
                </a:moveTo>
                <a:lnTo>
                  <a:pt x="150794" y="164129"/>
                </a:lnTo>
                <a:lnTo>
                  <a:pt x="148332" y="162700"/>
                </a:lnTo>
                <a:lnTo>
                  <a:pt x="145475" y="161089"/>
                </a:lnTo>
                <a:lnTo>
                  <a:pt x="145475" y="154949"/>
                </a:lnTo>
                <a:close/>
                <a:moveTo>
                  <a:pt x="157116" y="154949"/>
                </a:moveTo>
                <a:lnTo>
                  <a:pt x="162436" y="164129"/>
                </a:lnTo>
                <a:lnTo>
                  <a:pt x="159974" y="162700"/>
                </a:lnTo>
                <a:lnTo>
                  <a:pt x="157116" y="161089"/>
                </a:lnTo>
                <a:lnTo>
                  <a:pt x="157116" y="154949"/>
                </a:lnTo>
                <a:close/>
                <a:moveTo>
                  <a:pt x="168727" y="154949"/>
                </a:moveTo>
                <a:lnTo>
                  <a:pt x="174047" y="164129"/>
                </a:lnTo>
                <a:lnTo>
                  <a:pt x="171585" y="162700"/>
                </a:lnTo>
                <a:lnTo>
                  <a:pt x="168727" y="161089"/>
                </a:lnTo>
                <a:lnTo>
                  <a:pt x="168727" y="154949"/>
                </a:lnTo>
                <a:close/>
                <a:moveTo>
                  <a:pt x="191950" y="154919"/>
                </a:moveTo>
                <a:lnTo>
                  <a:pt x="197269" y="164129"/>
                </a:lnTo>
                <a:lnTo>
                  <a:pt x="194807" y="162731"/>
                </a:lnTo>
                <a:lnTo>
                  <a:pt x="191950" y="161089"/>
                </a:lnTo>
                <a:lnTo>
                  <a:pt x="191950" y="154919"/>
                </a:lnTo>
                <a:close/>
                <a:moveTo>
                  <a:pt x="215202" y="154919"/>
                </a:moveTo>
                <a:lnTo>
                  <a:pt x="220522" y="164129"/>
                </a:lnTo>
                <a:lnTo>
                  <a:pt x="218060" y="162731"/>
                </a:lnTo>
                <a:lnTo>
                  <a:pt x="215202" y="161089"/>
                </a:lnTo>
                <a:lnTo>
                  <a:pt x="215202" y="154919"/>
                </a:lnTo>
                <a:close/>
                <a:moveTo>
                  <a:pt x="226783" y="154919"/>
                </a:moveTo>
                <a:lnTo>
                  <a:pt x="232103" y="164129"/>
                </a:lnTo>
                <a:lnTo>
                  <a:pt x="229640" y="162731"/>
                </a:lnTo>
                <a:lnTo>
                  <a:pt x="226783" y="161089"/>
                </a:lnTo>
                <a:lnTo>
                  <a:pt x="226783" y="154919"/>
                </a:lnTo>
                <a:close/>
                <a:moveTo>
                  <a:pt x="238425" y="154919"/>
                </a:moveTo>
                <a:lnTo>
                  <a:pt x="243744" y="164129"/>
                </a:lnTo>
                <a:lnTo>
                  <a:pt x="241282" y="162731"/>
                </a:lnTo>
                <a:lnTo>
                  <a:pt x="238425" y="161089"/>
                </a:lnTo>
                <a:lnTo>
                  <a:pt x="238425" y="154919"/>
                </a:lnTo>
                <a:close/>
                <a:moveTo>
                  <a:pt x="250036" y="154919"/>
                </a:moveTo>
                <a:lnTo>
                  <a:pt x="255355" y="164129"/>
                </a:lnTo>
                <a:lnTo>
                  <a:pt x="252893" y="162731"/>
                </a:lnTo>
                <a:lnTo>
                  <a:pt x="250036" y="161089"/>
                </a:lnTo>
                <a:lnTo>
                  <a:pt x="250036" y="154919"/>
                </a:lnTo>
                <a:close/>
                <a:moveTo>
                  <a:pt x="261678" y="154919"/>
                </a:moveTo>
                <a:lnTo>
                  <a:pt x="266997" y="164129"/>
                </a:lnTo>
                <a:lnTo>
                  <a:pt x="264535" y="162731"/>
                </a:lnTo>
                <a:lnTo>
                  <a:pt x="261678" y="161089"/>
                </a:lnTo>
                <a:lnTo>
                  <a:pt x="261678" y="154919"/>
                </a:lnTo>
                <a:close/>
                <a:moveTo>
                  <a:pt x="273289" y="154919"/>
                </a:moveTo>
                <a:lnTo>
                  <a:pt x="278608" y="164129"/>
                </a:lnTo>
                <a:lnTo>
                  <a:pt x="276146" y="162731"/>
                </a:lnTo>
                <a:lnTo>
                  <a:pt x="273289" y="161089"/>
                </a:lnTo>
                <a:lnTo>
                  <a:pt x="273289" y="154919"/>
                </a:lnTo>
                <a:close/>
                <a:moveTo>
                  <a:pt x="6050" y="154919"/>
                </a:moveTo>
                <a:lnTo>
                  <a:pt x="11369" y="164159"/>
                </a:lnTo>
                <a:lnTo>
                  <a:pt x="11369" y="164159"/>
                </a:lnTo>
                <a:lnTo>
                  <a:pt x="8907" y="162731"/>
                </a:lnTo>
                <a:lnTo>
                  <a:pt x="6050" y="161089"/>
                </a:lnTo>
                <a:lnTo>
                  <a:pt x="6050" y="154919"/>
                </a:lnTo>
                <a:close/>
                <a:moveTo>
                  <a:pt x="17418" y="154919"/>
                </a:moveTo>
                <a:lnTo>
                  <a:pt x="17418" y="161089"/>
                </a:lnTo>
                <a:lnTo>
                  <a:pt x="14560" y="162731"/>
                </a:lnTo>
                <a:lnTo>
                  <a:pt x="12098" y="164159"/>
                </a:lnTo>
                <a:lnTo>
                  <a:pt x="12098" y="164159"/>
                </a:lnTo>
                <a:lnTo>
                  <a:pt x="17418" y="154919"/>
                </a:lnTo>
                <a:close/>
                <a:moveTo>
                  <a:pt x="52251" y="154919"/>
                </a:moveTo>
                <a:lnTo>
                  <a:pt x="52251" y="161089"/>
                </a:lnTo>
                <a:lnTo>
                  <a:pt x="49394" y="162731"/>
                </a:lnTo>
                <a:lnTo>
                  <a:pt x="46932" y="164159"/>
                </a:lnTo>
                <a:lnTo>
                  <a:pt x="46932" y="164159"/>
                </a:lnTo>
                <a:lnTo>
                  <a:pt x="52251" y="154919"/>
                </a:lnTo>
                <a:close/>
                <a:moveTo>
                  <a:pt x="110368" y="154980"/>
                </a:moveTo>
                <a:lnTo>
                  <a:pt x="110368" y="161120"/>
                </a:lnTo>
                <a:lnTo>
                  <a:pt x="107541" y="162761"/>
                </a:lnTo>
                <a:lnTo>
                  <a:pt x="105048" y="164159"/>
                </a:lnTo>
                <a:lnTo>
                  <a:pt x="105048" y="164159"/>
                </a:lnTo>
                <a:lnTo>
                  <a:pt x="110368" y="154980"/>
                </a:lnTo>
                <a:close/>
                <a:moveTo>
                  <a:pt x="145232" y="154980"/>
                </a:moveTo>
                <a:lnTo>
                  <a:pt x="145232" y="161120"/>
                </a:lnTo>
                <a:lnTo>
                  <a:pt x="142374" y="162761"/>
                </a:lnTo>
                <a:lnTo>
                  <a:pt x="139912" y="164159"/>
                </a:lnTo>
                <a:lnTo>
                  <a:pt x="139912" y="164159"/>
                </a:lnTo>
                <a:lnTo>
                  <a:pt x="145232" y="154980"/>
                </a:lnTo>
                <a:close/>
                <a:moveTo>
                  <a:pt x="156843" y="154980"/>
                </a:moveTo>
                <a:lnTo>
                  <a:pt x="156843" y="161120"/>
                </a:lnTo>
                <a:lnTo>
                  <a:pt x="153986" y="162761"/>
                </a:lnTo>
                <a:lnTo>
                  <a:pt x="151523" y="164159"/>
                </a:lnTo>
                <a:lnTo>
                  <a:pt x="151523" y="164159"/>
                </a:lnTo>
                <a:lnTo>
                  <a:pt x="156843" y="154980"/>
                </a:lnTo>
                <a:close/>
                <a:moveTo>
                  <a:pt x="180065" y="154980"/>
                </a:moveTo>
                <a:lnTo>
                  <a:pt x="180065" y="161120"/>
                </a:lnTo>
                <a:lnTo>
                  <a:pt x="177208" y="162761"/>
                </a:lnTo>
                <a:lnTo>
                  <a:pt x="174746" y="164159"/>
                </a:lnTo>
                <a:lnTo>
                  <a:pt x="174746" y="164159"/>
                </a:lnTo>
                <a:lnTo>
                  <a:pt x="180065" y="154980"/>
                </a:lnTo>
                <a:close/>
                <a:moveTo>
                  <a:pt x="191676" y="154980"/>
                </a:moveTo>
                <a:lnTo>
                  <a:pt x="191676" y="161089"/>
                </a:lnTo>
                <a:lnTo>
                  <a:pt x="188849" y="162731"/>
                </a:lnTo>
                <a:lnTo>
                  <a:pt x="186357" y="164159"/>
                </a:lnTo>
                <a:lnTo>
                  <a:pt x="186357" y="164159"/>
                </a:lnTo>
                <a:lnTo>
                  <a:pt x="191676" y="154980"/>
                </a:lnTo>
                <a:close/>
                <a:moveTo>
                  <a:pt x="203318" y="154980"/>
                </a:moveTo>
                <a:lnTo>
                  <a:pt x="203318" y="161089"/>
                </a:lnTo>
                <a:lnTo>
                  <a:pt x="200461" y="162731"/>
                </a:lnTo>
                <a:lnTo>
                  <a:pt x="197999" y="164159"/>
                </a:lnTo>
                <a:lnTo>
                  <a:pt x="197999" y="164159"/>
                </a:lnTo>
                <a:lnTo>
                  <a:pt x="203318" y="154980"/>
                </a:lnTo>
                <a:close/>
                <a:moveTo>
                  <a:pt x="214929" y="154980"/>
                </a:moveTo>
                <a:lnTo>
                  <a:pt x="214929" y="161089"/>
                </a:lnTo>
                <a:lnTo>
                  <a:pt x="212072" y="162731"/>
                </a:lnTo>
                <a:lnTo>
                  <a:pt x="209610" y="164159"/>
                </a:lnTo>
                <a:lnTo>
                  <a:pt x="209610" y="164159"/>
                </a:lnTo>
                <a:lnTo>
                  <a:pt x="214929" y="154980"/>
                </a:lnTo>
                <a:close/>
                <a:moveTo>
                  <a:pt x="226570" y="154980"/>
                </a:moveTo>
                <a:lnTo>
                  <a:pt x="226570" y="161089"/>
                </a:lnTo>
                <a:lnTo>
                  <a:pt x="223713" y="162731"/>
                </a:lnTo>
                <a:lnTo>
                  <a:pt x="221251" y="164159"/>
                </a:lnTo>
                <a:lnTo>
                  <a:pt x="221251" y="164159"/>
                </a:lnTo>
                <a:lnTo>
                  <a:pt x="226570" y="154980"/>
                </a:lnTo>
                <a:close/>
                <a:moveTo>
                  <a:pt x="238182" y="154980"/>
                </a:moveTo>
                <a:lnTo>
                  <a:pt x="238182" y="161089"/>
                </a:lnTo>
                <a:lnTo>
                  <a:pt x="235355" y="162731"/>
                </a:lnTo>
                <a:lnTo>
                  <a:pt x="232862" y="164159"/>
                </a:lnTo>
                <a:lnTo>
                  <a:pt x="232862" y="164159"/>
                </a:lnTo>
                <a:lnTo>
                  <a:pt x="238182" y="154980"/>
                </a:lnTo>
                <a:close/>
                <a:moveTo>
                  <a:pt x="249793" y="154980"/>
                </a:moveTo>
                <a:lnTo>
                  <a:pt x="249793" y="161089"/>
                </a:lnTo>
                <a:lnTo>
                  <a:pt x="246936" y="162731"/>
                </a:lnTo>
                <a:lnTo>
                  <a:pt x="244474" y="164159"/>
                </a:lnTo>
                <a:lnTo>
                  <a:pt x="244474" y="164159"/>
                </a:lnTo>
                <a:lnTo>
                  <a:pt x="249793" y="154980"/>
                </a:lnTo>
                <a:close/>
                <a:moveTo>
                  <a:pt x="29029" y="154919"/>
                </a:moveTo>
                <a:lnTo>
                  <a:pt x="29029" y="161089"/>
                </a:lnTo>
                <a:lnTo>
                  <a:pt x="26172" y="162731"/>
                </a:lnTo>
                <a:lnTo>
                  <a:pt x="23710" y="164159"/>
                </a:lnTo>
                <a:lnTo>
                  <a:pt x="29029" y="154919"/>
                </a:lnTo>
                <a:close/>
                <a:moveTo>
                  <a:pt x="40610" y="154919"/>
                </a:moveTo>
                <a:lnTo>
                  <a:pt x="40610" y="161089"/>
                </a:lnTo>
                <a:lnTo>
                  <a:pt x="37783" y="162731"/>
                </a:lnTo>
                <a:lnTo>
                  <a:pt x="35290" y="164159"/>
                </a:lnTo>
                <a:lnTo>
                  <a:pt x="40610" y="154919"/>
                </a:lnTo>
                <a:close/>
                <a:moveTo>
                  <a:pt x="63862" y="154919"/>
                </a:moveTo>
                <a:lnTo>
                  <a:pt x="63862" y="161089"/>
                </a:lnTo>
                <a:lnTo>
                  <a:pt x="61005" y="162731"/>
                </a:lnTo>
                <a:lnTo>
                  <a:pt x="58543" y="164159"/>
                </a:lnTo>
                <a:lnTo>
                  <a:pt x="63862" y="154919"/>
                </a:lnTo>
                <a:close/>
                <a:moveTo>
                  <a:pt x="75504" y="154919"/>
                </a:moveTo>
                <a:lnTo>
                  <a:pt x="75504" y="161089"/>
                </a:lnTo>
                <a:lnTo>
                  <a:pt x="72647" y="162731"/>
                </a:lnTo>
                <a:lnTo>
                  <a:pt x="70185" y="164159"/>
                </a:lnTo>
                <a:lnTo>
                  <a:pt x="75504" y="154919"/>
                </a:lnTo>
                <a:close/>
                <a:moveTo>
                  <a:pt x="87115" y="154919"/>
                </a:moveTo>
                <a:lnTo>
                  <a:pt x="87115" y="161089"/>
                </a:lnTo>
                <a:lnTo>
                  <a:pt x="84288" y="162731"/>
                </a:lnTo>
                <a:lnTo>
                  <a:pt x="81796" y="164159"/>
                </a:lnTo>
                <a:lnTo>
                  <a:pt x="87115" y="154919"/>
                </a:lnTo>
                <a:close/>
                <a:moveTo>
                  <a:pt x="98757" y="154919"/>
                </a:moveTo>
                <a:lnTo>
                  <a:pt x="98757" y="161089"/>
                </a:lnTo>
                <a:lnTo>
                  <a:pt x="95899" y="162731"/>
                </a:lnTo>
                <a:lnTo>
                  <a:pt x="93437" y="164159"/>
                </a:lnTo>
                <a:lnTo>
                  <a:pt x="98757" y="154919"/>
                </a:lnTo>
                <a:close/>
                <a:moveTo>
                  <a:pt x="121979" y="154980"/>
                </a:moveTo>
                <a:lnTo>
                  <a:pt x="121979" y="161120"/>
                </a:lnTo>
                <a:lnTo>
                  <a:pt x="119122" y="162761"/>
                </a:lnTo>
                <a:lnTo>
                  <a:pt x="116660" y="164159"/>
                </a:lnTo>
                <a:lnTo>
                  <a:pt x="121979" y="154980"/>
                </a:lnTo>
                <a:close/>
                <a:moveTo>
                  <a:pt x="133590" y="154980"/>
                </a:moveTo>
                <a:lnTo>
                  <a:pt x="133590" y="161120"/>
                </a:lnTo>
                <a:lnTo>
                  <a:pt x="130733" y="162761"/>
                </a:lnTo>
                <a:lnTo>
                  <a:pt x="128271" y="164159"/>
                </a:lnTo>
                <a:lnTo>
                  <a:pt x="133590" y="154980"/>
                </a:lnTo>
                <a:close/>
                <a:moveTo>
                  <a:pt x="168484" y="154980"/>
                </a:moveTo>
                <a:lnTo>
                  <a:pt x="168484" y="161120"/>
                </a:lnTo>
                <a:lnTo>
                  <a:pt x="165627" y="162761"/>
                </a:lnTo>
                <a:lnTo>
                  <a:pt x="163165" y="164159"/>
                </a:lnTo>
                <a:lnTo>
                  <a:pt x="168484" y="154980"/>
                </a:lnTo>
                <a:close/>
                <a:moveTo>
                  <a:pt x="261404" y="154980"/>
                </a:moveTo>
                <a:lnTo>
                  <a:pt x="261404" y="161089"/>
                </a:lnTo>
                <a:lnTo>
                  <a:pt x="258547" y="162731"/>
                </a:lnTo>
                <a:lnTo>
                  <a:pt x="256085" y="164159"/>
                </a:lnTo>
                <a:lnTo>
                  <a:pt x="261404" y="154980"/>
                </a:lnTo>
                <a:close/>
                <a:moveTo>
                  <a:pt x="273046" y="154980"/>
                </a:moveTo>
                <a:lnTo>
                  <a:pt x="273046" y="161120"/>
                </a:lnTo>
                <a:lnTo>
                  <a:pt x="270188" y="162761"/>
                </a:lnTo>
                <a:lnTo>
                  <a:pt x="267726" y="164159"/>
                </a:lnTo>
                <a:lnTo>
                  <a:pt x="273046" y="154980"/>
                </a:lnTo>
                <a:close/>
                <a:moveTo>
                  <a:pt x="284657" y="154980"/>
                </a:moveTo>
                <a:lnTo>
                  <a:pt x="284657" y="161120"/>
                </a:lnTo>
                <a:lnTo>
                  <a:pt x="279337" y="164159"/>
                </a:lnTo>
                <a:lnTo>
                  <a:pt x="284657" y="154980"/>
                </a:lnTo>
                <a:close/>
                <a:moveTo>
                  <a:pt x="5898" y="161332"/>
                </a:moveTo>
                <a:lnTo>
                  <a:pt x="8755" y="162943"/>
                </a:lnTo>
                <a:lnTo>
                  <a:pt x="11217" y="164402"/>
                </a:lnTo>
                <a:lnTo>
                  <a:pt x="578" y="164402"/>
                </a:lnTo>
                <a:lnTo>
                  <a:pt x="5898" y="161332"/>
                </a:lnTo>
                <a:close/>
                <a:moveTo>
                  <a:pt x="17509" y="161332"/>
                </a:moveTo>
                <a:lnTo>
                  <a:pt x="20366" y="162943"/>
                </a:lnTo>
                <a:lnTo>
                  <a:pt x="22828" y="164402"/>
                </a:lnTo>
                <a:lnTo>
                  <a:pt x="12190" y="164402"/>
                </a:lnTo>
                <a:lnTo>
                  <a:pt x="14682" y="162943"/>
                </a:lnTo>
                <a:lnTo>
                  <a:pt x="17509" y="161332"/>
                </a:lnTo>
                <a:close/>
                <a:moveTo>
                  <a:pt x="29150" y="161332"/>
                </a:moveTo>
                <a:lnTo>
                  <a:pt x="32008" y="162943"/>
                </a:lnTo>
                <a:lnTo>
                  <a:pt x="34470" y="164402"/>
                </a:lnTo>
                <a:lnTo>
                  <a:pt x="23831" y="164402"/>
                </a:lnTo>
                <a:lnTo>
                  <a:pt x="26293" y="162943"/>
                </a:lnTo>
                <a:lnTo>
                  <a:pt x="29150" y="161332"/>
                </a:lnTo>
                <a:close/>
                <a:moveTo>
                  <a:pt x="40762" y="161332"/>
                </a:moveTo>
                <a:lnTo>
                  <a:pt x="43619" y="162943"/>
                </a:lnTo>
                <a:lnTo>
                  <a:pt x="46081" y="164402"/>
                </a:lnTo>
                <a:lnTo>
                  <a:pt x="35442" y="164402"/>
                </a:lnTo>
                <a:lnTo>
                  <a:pt x="37935" y="162943"/>
                </a:lnTo>
                <a:lnTo>
                  <a:pt x="40762" y="161332"/>
                </a:lnTo>
                <a:close/>
                <a:moveTo>
                  <a:pt x="52403" y="161332"/>
                </a:moveTo>
                <a:lnTo>
                  <a:pt x="55260" y="162943"/>
                </a:lnTo>
                <a:lnTo>
                  <a:pt x="57722" y="164402"/>
                </a:lnTo>
                <a:lnTo>
                  <a:pt x="47084" y="164402"/>
                </a:lnTo>
                <a:lnTo>
                  <a:pt x="49546" y="162943"/>
                </a:lnTo>
                <a:lnTo>
                  <a:pt x="52403" y="161332"/>
                </a:lnTo>
                <a:close/>
                <a:moveTo>
                  <a:pt x="64014" y="161332"/>
                </a:moveTo>
                <a:lnTo>
                  <a:pt x="66871" y="162943"/>
                </a:lnTo>
                <a:lnTo>
                  <a:pt x="69334" y="164402"/>
                </a:lnTo>
                <a:lnTo>
                  <a:pt x="58695" y="164402"/>
                </a:lnTo>
                <a:lnTo>
                  <a:pt x="61187" y="162943"/>
                </a:lnTo>
                <a:lnTo>
                  <a:pt x="64014" y="161332"/>
                </a:lnTo>
                <a:close/>
                <a:moveTo>
                  <a:pt x="75625" y="161332"/>
                </a:moveTo>
                <a:lnTo>
                  <a:pt x="78452" y="162943"/>
                </a:lnTo>
                <a:lnTo>
                  <a:pt x="80945" y="164402"/>
                </a:lnTo>
                <a:lnTo>
                  <a:pt x="70306" y="164402"/>
                </a:lnTo>
                <a:lnTo>
                  <a:pt x="72768" y="162943"/>
                </a:lnTo>
                <a:lnTo>
                  <a:pt x="75625" y="161332"/>
                </a:lnTo>
                <a:close/>
                <a:moveTo>
                  <a:pt x="87237" y="161332"/>
                </a:moveTo>
                <a:lnTo>
                  <a:pt x="90094" y="162943"/>
                </a:lnTo>
                <a:lnTo>
                  <a:pt x="92556" y="164402"/>
                </a:lnTo>
                <a:lnTo>
                  <a:pt x="81917" y="164402"/>
                </a:lnTo>
                <a:lnTo>
                  <a:pt x="84379" y="162943"/>
                </a:lnTo>
                <a:lnTo>
                  <a:pt x="87237" y="161332"/>
                </a:lnTo>
                <a:close/>
                <a:moveTo>
                  <a:pt x="98878" y="161332"/>
                </a:moveTo>
                <a:lnTo>
                  <a:pt x="101705" y="162943"/>
                </a:lnTo>
                <a:lnTo>
                  <a:pt x="104197" y="164402"/>
                </a:lnTo>
                <a:lnTo>
                  <a:pt x="93559" y="164402"/>
                </a:lnTo>
                <a:lnTo>
                  <a:pt x="96021" y="162943"/>
                </a:lnTo>
                <a:lnTo>
                  <a:pt x="98878" y="161332"/>
                </a:lnTo>
                <a:close/>
                <a:moveTo>
                  <a:pt x="110489" y="161332"/>
                </a:moveTo>
                <a:lnTo>
                  <a:pt x="113346" y="162943"/>
                </a:lnTo>
                <a:lnTo>
                  <a:pt x="115809" y="164402"/>
                </a:lnTo>
                <a:lnTo>
                  <a:pt x="105170" y="164402"/>
                </a:lnTo>
                <a:lnTo>
                  <a:pt x="107632" y="162943"/>
                </a:lnTo>
                <a:lnTo>
                  <a:pt x="110489" y="161332"/>
                </a:lnTo>
                <a:close/>
                <a:moveTo>
                  <a:pt x="122131" y="161332"/>
                </a:moveTo>
                <a:lnTo>
                  <a:pt x="124958" y="162943"/>
                </a:lnTo>
                <a:lnTo>
                  <a:pt x="127450" y="164402"/>
                </a:lnTo>
                <a:lnTo>
                  <a:pt x="116812" y="164402"/>
                </a:lnTo>
                <a:lnTo>
                  <a:pt x="119274" y="162943"/>
                </a:lnTo>
                <a:lnTo>
                  <a:pt x="122131" y="161332"/>
                </a:lnTo>
                <a:close/>
                <a:moveTo>
                  <a:pt x="133742" y="161332"/>
                </a:moveTo>
                <a:lnTo>
                  <a:pt x="136599" y="162943"/>
                </a:lnTo>
                <a:lnTo>
                  <a:pt x="139061" y="164402"/>
                </a:lnTo>
                <a:lnTo>
                  <a:pt x="128423" y="164402"/>
                </a:lnTo>
                <a:lnTo>
                  <a:pt x="130885" y="162943"/>
                </a:lnTo>
                <a:lnTo>
                  <a:pt x="133742" y="161332"/>
                </a:lnTo>
                <a:close/>
                <a:moveTo>
                  <a:pt x="145323" y="161332"/>
                </a:moveTo>
                <a:lnTo>
                  <a:pt x="148180" y="162943"/>
                </a:lnTo>
                <a:lnTo>
                  <a:pt x="150642" y="164402"/>
                </a:lnTo>
                <a:lnTo>
                  <a:pt x="140004" y="164402"/>
                </a:lnTo>
                <a:lnTo>
                  <a:pt x="142496" y="162943"/>
                </a:lnTo>
                <a:lnTo>
                  <a:pt x="145323" y="161332"/>
                </a:lnTo>
                <a:close/>
                <a:moveTo>
                  <a:pt x="156964" y="161332"/>
                </a:moveTo>
                <a:lnTo>
                  <a:pt x="159822" y="162943"/>
                </a:lnTo>
                <a:lnTo>
                  <a:pt x="162284" y="164402"/>
                </a:lnTo>
                <a:lnTo>
                  <a:pt x="151645" y="164402"/>
                </a:lnTo>
                <a:lnTo>
                  <a:pt x="154107" y="162943"/>
                </a:lnTo>
                <a:lnTo>
                  <a:pt x="156964" y="161332"/>
                </a:lnTo>
                <a:close/>
                <a:moveTo>
                  <a:pt x="168575" y="161332"/>
                </a:moveTo>
                <a:lnTo>
                  <a:pt x="171433" y="162943"/>
                </a:lnTo>
                <a:lnTo>
                  <a:pt x="173895" y="164402"/>
                </a:lnTo>
                <a:lnTo>
                  <a:pt x="163256" y="164402"/>
                </a:lnTo>
                <a:lnTo>
                  <a:pt x="165749" y="162943"/>
                </a:lnTo>
                <a:lnTo>
                  <a:pt x="168575" y="161332"/>
                </a:lnTo>
                <a:close/>
                <a:moveTo>
                  <a:pt x="180217" y="161332"/>
                </a:moveTo>
                <a:lnTo>
                  <a:pt x="183074" y="162943"/>
                </a:lnTo>
                <a:lnTo>
                  <a:pt x="185536" y="164402"/>
                </a:lnTo>
                <a:lnTo>
                  <a:pt x="174898" y="164402"/>
                </a:lnTo>
                <a:lnTo>
                  <a:pt x="177360" y="162943"/>
                </a:lnTo>
                <a:lnTo>
                  <a:pt x="180217" y="161332"/>
                </a:lnTo>
                <a:close/>
                <a:moveTo>
                  <a:pt x="191828" y="161332"/>
                </a:moveTo>
                <a:lnTo>
                  <a:pt x="194685" y="162943"/>
                </a:lnTo>
                <a:lnTo>
                  <a:pt x="197147" y="164402"/>
                </a:lnTo>
                <a:lnTo>
                  <a:pt x="186509" y="164402"/>
                </a:lnTo>
                <a:lnTo>
                  <a:pt x="189001" y="162943"/>
                </a:lnTo>
                <a:lnTo>
                  <a:pt x="191828" y="161332"/>
                </a:lnTo>
                <a:close/>
                <a:moveTo>
                  <a:pt x="203470" y="161332"/>
                </a:moveTo>
                <a:lnTo>
                  <a:pt x="206327" y="162943"/>
                </a:lnTo>
                <a:lnTo>
                  <a:pt x="208789" y="164402"/>
                </a:lnTo>
                <a:lnTo>
                  <a:pt x="198151" y="164402"/>
                </a:lnTo>
                <a:lnTo>
                  <a:pt x="200613" y="162943"/>
                </a:lnTo>
                <a:lnTo>
                  <a:pt x="203470" y="161332"/>
                </a:lnTo>
                <a:close/>
                <a:moveTo>
                  <a:pt x="215051" y="161332"/>
                </a:moveTo>
                <a:lnTo>
                  <a:pt x="217908" y="162943"/>
                </a:lnTo>
                <a:lnTo>
                  <a:pt x="220370" y="164402"/>
                </a:lnTo>
                <a:lnTo>
                  <a:pt x="209731" y="164402"/>
                </a:lnTo>
                <a:lnTo>
                  <a:pt x="212193" y="162943"/>
                </a:lnTo>
                <a:lnTo>
                  <a:pt x="215051" y="161332"/>
                </a:lnTo>
                <a:close/>
                <a:moveTo>
                  <a:pt x="226692" y="161332"/>
                </a:moveTo>
                <a:lnTo>
                  <a:pt x="229519" y="162943"/>
                </a:lnTo>
                <a:lnTo>
                  <a:pt x="232011" y="164402"/>
                </a:lnTo>
                <a:lnTo>
                  <a:pt x="221373" y="164402"/>
                </a:lnTo>
                <a:lnTo>
                  <a:pt x="223835" y="162943"/>
                </a:lnTo>
                <a:lnTo>
                  <a:pt x="226692" y="161332"/>
                </a:lnTo>
                <a:close/>
                <a:moveTo>
                  <a:pt x="238303" y="161332"/>
                </a:moveTo>
                <a:lnTo>
                  <a:pt x="241160" y="162943"/>
                </a:lnTo>
                <a:lnTo>
                  <a:pt x="243622" y="164402"/>
                </a:lnTo>
                <a:lnTo>
                  <a:pt x="232984" y="164402"/>
                </a:lnTo>
                <a:lnTo>
                  <a:pt x="235446" y="162943"/>
                </a:lnTo>
                <a:lnTo>
                  <a:pt x="238303" y="161332"/>
                </a:lnTo>
                <a:close/>
                <a:moveTo>
                  <a:pt x="249945" y="161332"/>
                </a:moveTo>
                <a:lnTo>
                  <a:pt x="252772" y="162943"/>
                </a:lnTo>
                <a:lnTo>
                  <a:pt x="255264" y="164402"/>
                </a:lnTo>
                <a:lnTo>
                  <a:pt x="244626" y="164402"/>
                </a:lnTo>
                <a:lnTo>
                  <a:pt x="247088" y="162943"/>
                </a:lnTo>
                <a:lnTo>
                  <a:pt x="249945" y="161332"/>
                </a:lnTo>
                <a:close/>
                <a:moveTo>
                  <a:pt x="261556" y="161332"/>
                </a:moveTo>
                <a:lnTo>
                  <a:pt x="264413" y="162943"/>
                </a:lnTo>
                <a:lnTo>
                  <a:pt x="266875" y="164402"/>
                </a:lnTo>
                <a:lnTo>
                  <a:pt x="256237" y="164402"/>
                </a:lnTo>
                <a:lnTo>
                  <a:pt x="258699" y="162943"/>
                </a:lnTo>
                <a:lnTo>
                  <a:pt x="261556" y="161332"/>
                </a:lnTo>
                <a:close/>
                <a:moveTo>
                  <a:pt x="273198" y="161332"/>
                </a:moveTo>
                <a:lnTo>
                  <a:pt x="276024" y="162943"/>
                </a:lnTo>
                <a:lnTo>
                  <a:pt x="278517" y="164402"/>
                </a:lnTo>
                <a:lnTo>
                  <a:pt x="267878" y="164402"/>
                </a:lnTo>
                <a:lnTo>
                  <a:pt x="270340" y="162943"/>
                </a:lnTo>
                <a:lnTo>
                  <a:pt x="273198" y="161332"/>
                </a:lnTo>
                <a:close/>
                <a:moveTo>
                  <a:pt x="11217" y="164676"/>
                </a:moveTo>
                <a:lnTo>
                  <a:pt x="5898" y="167746"/>
                </a:lnTo>
                <a:lnTo>
                  <a:pt x="578" y="164676"/>
                </a:lnTo>
                <a:close/>
                <a:moveTo>
                  <a:pt x="22828" y="164676"/>
                </a:moveTo>
                <a:lnTo>
                  <a:pt x="17509" y="167746"/>
                </a:lnTo>
                <a:lnTo>
                  <a:pt x="12190" y="164676"/>
                </a:lnTo>
                <a:close/>
                <a:moveTo>
                  <a:pt x="34470" y="164676"/>
                </a:moveTo>
                <a:lnTo>
                  <a:pt x="29150" y="167746"/>
                </a:lnTo>
                <a:lnTo>
                  <a:pt x="23831" y="164676"/>
                </a:lnTo>
                <a:close/>
                <a:moveTo>
                  <a:pt x="46081" y="164676"/>
                </a:moveTo>
                <a:lnTo>
                  <a:pt x="40762" y="167746"/>
                </a:lnTo>
                <a:lnTo>
                  <a:pt x="35442" y="164676"/>
                </a:lnTo>
                <a:close/>
                <a:moveTo>
                  <a:pt x="57722" y="164676"/>
                </a:moveTo>
                <a:lnTo>
                  <a:pt x="52403" y="167746"/>
                </a:lnTo>
                <a:lnTo>
                  <a:pt x="47084" y="164676"/>
                </a:lnTo>
                <a:close/>
                <a:moveTo>
                  <a:pt x="69334" y="164676"/>
                </a:moveTo>
                <a:lnTo>
                  <a:pt x="64014" y="167746"/>
                </a:lnTo>
                <a:lnTo>
                  <a:pt x="58695" y="164676"/>
                </a:lnTo>
                <a:close/>
                <a:moveTo>
                  <a:pt x="80945" y="164676"/>
                </a:moveTo>
                <a:lnTo>
                  <a:pt x="75625" y="167746"/>
                </a:lnTo>
                <a:lnTo>
                  <a:pt x="70306" y="164676"/>
                </a:lnTo>
                <a:close/>
                <a:moveTo>
                  <a:pt x="92556" y="164676"/>
                </a:moveTo>
                <a:lnTo>
                  <a:pt x="87237" y="167746"/>
                </a:lnTo>
                <a:lnTo>
                  <a:pt x="81917" y="164676"/>
                </a:lnTo>
                <a:close/>
                <a:moveTo>
                  <a:pt x="104197" y="164676"/>
                </a:moveTo>
                <a:lnTo>
                  <a:pt x="98878" y="167746"/>
                </a:lnTo>
                <a:lnTo>
                  <a:pt x="93559" y="164676"/>
                </a:lnTo>
                <a:close/>
                <a:moveTo>
                  <a:pt x="115809" y="164676"/>
                </a:moveTo>
                <a:lnTo>
                  <a:pt x="110489" y="167746"/>
                </a:lnTo>
                <a:lnTo>
                  <a:pt x="105170" y="164676"/>
                </a:lnTo>
                <a:close/>
                <a:moveTo>
                  <a:pt x="127450" y="164676"/>
                </a:moveTo>
                <a:lnTo>
                  <a:pt x="122131" y="167746"/>
                </a:lnTo>
                <a:lnTo>
                  <a:pt x="116812" y="164676"/>
                </a:lnTo>
                <a:close/>
                <a:moveTo>
                  <a:pt x="139061" y="164676"/>
                </a:moveTo>
                <a:lnTo>
                  <a:pt x="133742" y="167746"/>
                </a:lnTo>
                <a:lnTo>
                  <a:pt x="128423" y="164676"/>
                </a:lnTo>
                <a:close/>
                <a:moveTo>
                  <a:pt x="150642" y="164676"/>
                </a:moveTo>
                <a:lnTo>
                  <a:pt x="145323" y="167746"/>
                </a:lnTo>
                <a:lnTo>
                  <a:pt x="140004" y="164676"/>
                </a:lnTo>
                <a:close/>
                <a:moveTo>
                  <a:pt x="162284" y="164676"/>
                </a:moveTo>
                <a:lnTo>
                  <a:pt x="156964" y="167746"/>
                </a:lnTo>
                <a:lnTo>
                  <a:pt x="151645" y="164676"/>
                </a:lnTo>
                <a:close/>
                <a:moveTo>
                  <a:pt x="173895" y="164676"/>
                </a:moveTo>
                <a:lnTo>
                  <a:pt x="168575" y="167746"/>
                </a:lnTo>
                <a:lnTo>
                  <a:pt x="163256" y="164676"/>
                </a:lnTo>
                <a:close/>
                <a:moveTo>
                  <a:pt x="185536" y="164676"/>
                </a:moveTo>
                <a:lnTo>
                  <a:pt x="180217" y="167746"/>
                </a:lnTo>
                <a:lnTo>
                  <a:pt x="174898" y="164676"/>
                </a:lnTo>
                <a:close/>
                <a:moveTo>
                  <a:pt x="197147" y="164676"/>
                </a:moveTo>
                <a:lnTo>
                  <a:pt x="191828" y="167746"/>
                </a:lnTo>
                <a:lnTo>
                  <a:pt x="186509" y="164676"/>
                </a:lnTo>
                <a:close/>
                <a:moveTo>
                  <a:pt x="208789" y="164676"/>
                </a:moveTo>
                <a:lnTo>
                  <a:pt x="203470" y="167746"/>
                </a:lnTo>
                <a:lnTo>
                  <a:pt x="198151" y="164676"/>
                </a:lnTo>
                <a:close/>
                <a:moveTo>
                  <a:pt x="220370" y="164676"/>
                </a:moveTo>
                <a:lnTo>
                  <a:pt x="215051" y="167746"/>
                </a:lnTo>
                <a:lnTo>
                  <a:pt x="209731" y="164676"/>
                </a:lnTo>
                <a:close/>
                <a:moveTo>
                  <a:pt x="232011" y="164676"/>
                </a:moveTo>
                <a:lnTo>
                  <a:pt x="226692" y="167746"/>
                </a:lnTo>
                <a:lnTo>
                  <a:pt x="221373" y="164676"/>
                </a:lnTo>
                <a:close/>
                <a:moveTo>
                  <a:pt x="243622" y="164676"/>
                </a:moveTo>
                <a:lnTo>
                  <a:pt x="238303" y="167746"/>
                </a:lnTo>
                <a:lnTo>
                  <a:pt x="232984" y="164676"/>
                </a:lnTo>
                <a:close/>
                <a:moveTo>
                  <a:pt x="255264" y="164676"/>
                </a:moveTo>
                <a:lnTo>
                  <a:pt x="249945" y="167746"/>
                </a:lnTo>
                <a:lnTo>
                  <a:pt x="244626" y="164676"/>
                </a:lnTo>
                <a:close/>
                <a:moveTo>
                  <a:pt x="266875" y="164676"/>
                </a:moveTo>
                <a:lnTo>
                  <a:pt x="261556" y="167746"/>
                </a:lnTo>
                <a:lnTo>
                  <a:pt x="256237" y="164676"/>
                </a:lnTo>
                <a:close/>
                <a:moveTo>
                  <a:pt x="278517" y="164676"/>
                </a:moveTo>
                <a:lnTo>
                  <a:pt x="273198" y="167746"/>
                </a:lnTo>
                <a:lnTo>
                  <a:pt x="267878" y="164676"/>
                </a:lnTo>
                <a:close/>
                <a:moveTo>
                  <a:pt x="11369" y="164889"/>
                </a:moveTo>
                <a:lnTo>
                  <a:pt x="6050" y="174068"/>
                </a:lnTo>
                <a:lnTo>
                  <a:pt x="6050" y="167959"/>
                </a:lnTo>
                <a:lnTo>
                  <a:pt x="11369" y="164889"/>
                </a:lnTo>
                <a:close/>
                <a:moveTo>
                  <a:pt x="34622" y="164889"/>
                </a:moveTo>
                <a:lnTo>
                  <a:pt x="29302" y="174068"/>
                </a:lnTo>
                <a:lnTo>
                  <a:pt x="29302" y="167959"/>
                </a:lnTo>
                <a:lnTo>
                  <a:pt x="34622" y="164889"/>
                </a:lnTo>
                <a:close/>
                <a:moveTo>
                  <a:pt x="46202" y="164889"/>
                </a:moveTo>
                <a:lnTo>
                  <a:pt x="40883" y="174068"/>
                </a:lnTo>
                <a:lnTo>
                  <a:pt x="40883" y="167959"/>
                </a:lnTo>
                <a:lnTo>
                  <a:pt x="46202" y="164889"/>
                </a:lnTo>
                <a:close/>
                <a:moveTo>
                  <a:pt x="57844" y="164889"/>
                </a:moveTo>
                <a:lnTo>
                  <a:pt x="52525" y="174068"/>
                </a:lnTo>
                <a:lnTo>
                  <a:pt x="52525" y="167959"/>
                </a:lnTo>
                <a:lnTo>
                  <a:pt x="57844" y="164889"/>
                </a:lnTo>
                <a:close/>
                <a:moveTo>
                  <a:pt x="69455" y="164889"/>
                </a:moveTo>
                <a:lnTo>
                  <a:pt x="64136" y="174068"/>
                </a:lnTo>
                <a:lnTo>
                  <a:pt x="64136" y="167959"/>
                </a:lnTo>
                <a:lnTo>
                  <a:pt x="69455" y="164889"/>
                </a:lnTo>
                <a:close/>
                <a:moveTo>
                  <a:pt x="81097" y="164889"/>
                </a:moveTo>
                <a:lnTo>
                  <a:pt x="75777" y="174068"/>
                </a:lnTo>
                <a:lnTo>
                  <a:pt x="75777" y="167959"/>
                </a:lnTo>
                <a:lnTo>
                  <a:pt x="81097" y="164889"/>
                </a:lnTo>
                <a:close/>
                <a:moveTo>
                  <a:pt x="92708" y="164889"/>
                </a:moveTo>
                <a:lnTo>
                  <a:pt x="87389" y="174068"/>
                </a:lnTo>
                <a:lnTo>
                  <a:pt x="87389" y="167959"/>
                </a:lnTo>
                <a:lnTo>
                  <a:pt x="92708" y="164889"/>
                </a:lnTo>
                <a:close/>
                <a:moveTo>
                  <a:pt x="104349" y="164889"/>
                </a:moveTo>
                <a:lnTo>
                  <a:pt x="99030" y="174068"/>
                </a:lnTo>
                <a:lnTo>
                  <a:pt x="99030" y="167959"/>
                </a:lnTo>
                <a:lnTo>
                  <a:pt x="104349" y="164889"/>
                </a:lnTo>
                <a:close/>
                <a:moveTo>
                  <a:pt x="115930" y="164889"/>
                </a:moveTo>
                <a:lnTo>
                  <a:pt x="110611" y="174068"/>
                </a:lnTo>
                <a:lnTo>
                  <a:pt x="110611" y="167959"/>
                </a:lnTo>
                <a:lnTo>
                  <a:pt x="115930" y="164889"/>
                </a:lnTo>
                <a:close/>
                <a:moveTo>
                  <a:pt x="127541" y="164889"/>
                </a:moveTo>
                <a:lnTo>
                  <a:pt x="122222" y="174068"/>
                </a:lnTo>
                <a:lnTo>
                  <a:pt x="122222" y="167959"/>
                </a:lnTo>
                <a:lnTo>
                  <a:pt x="127541" y="164889"/>
                </a:lnTo>
                <a:close/>
                <a:moveTo>
                  <a:pt x="139183" y="164889"/>
                </a:moveTo>
                <a:lnTo>
                  <a:pt x="133864" y="174068"/>
                </a:lnTo>
                <a:lnTo>
                  <a:pt x="133864" y="167959"/>
                </a:lnTo>
                <a:lnTo>
                  <a:pt x="139183" y="164889"/>
                </a:lnTo>
                <a:close/>
                <a:moveTo>
                  <a:pt x="150794" y="164889"/>
                </a:moveTo>
                <a:lnTo>
                  <a:pt x="145475" y="174068"/>
                </a:lnTo>
                <a:lnTo>
                  <a:pt x="145475" y="167959"/>
                </a:lnTo>
                <a:lnTo>
                  <a:pt x="150794" y="164889"/>
                </a:lnTo>
                <a:close/>
                <a:moveTo>
                  <a:pt x="162436" y="164889"/>
                </a:moveTo>
                <a:lnTo>
                  <a:pt x="157116" y="174068"/>
                </a:lnTo>
                <a:lnTo>
                  <a:pt x="157116" y="167959"/>
                </a:lnTo>
                <a:lnTo>
                  <a:pt x="162436" y="164889"/>
                </a:lnTo>
                <a:close/>
                <a:moveTo>
                  <a:pt x="174047" y="164889"/>
                </a:moveTo>
                <a:lnTo>
                  <a:pt x="168727" y="174068"/>
                </a:lnTo>
                <a:lnTo>
                  <a:pt x="168727" y="167959"/>
                </a:lnTo>
                <a:lnTo>
                  <a:pt x="174047" y="164889"/>
                </a:lnTo>
                <a:close/>
                <a:moveTo>
                  <a:pt x="185658" y="164889"/>
                </a:moveTo>
                <a:lnTo>
                  <a:pt x="180339" y="174068"/>
                </a:lnTo>
                <a:lnTo>
                  <a:pt x="180339" y="167959"/>
                </a:lnTo>
                <a:lnTo>
                  <a:pt x="185658" y="164889"/>
                </a:lnTo>
                <a:close/>
                <a:moveTo>
                  <a:pt x="197269" y="164889"/>
                </a:moveTo>
                <a:lnTo>
                  <a:pt x="191950" y="174068"/>
                </a:lnTo>
                <a:lnTo>
                  <a:pt x="191950" y="167959"/>
                </a:lnTo>
                <a:lnTo>
                  <a:pt x="197269" y="164889"/>
                </a:lnTo>
                <a:close/>
                <a:moveTo>
                  <a:pt x="208911" y="164889"/>
                </a:moveTo>
                <a:lnTo>
                  <a:pt x="203591" y="174068"/>
                </a:lnTo>
                <a:lnTo>
                  <a:pt x="203591" y="167959"/>
                </a:lnTo>
                <a:lnTo>
                  <a:pt x="208911" y="164889"/>
                </a:lnTo>
                <a:close/>
                <a:moveTo>
                  <a:pt x="220522" y="164889"/>
                </a:moveTo>
                <a:lnTo>
                  <a:pt x="215202" y="174068"/>
                </a:lnTo>
                <a:lnTo>
                  <a:pt x="215202" y="167959"/>
                </a:lnTo>
                <a:lnTo>
                  <a:pt x="220522" y="164889"/>
                </a:lnTo>
                <a:close/>
                <a:moveTo>
                  <a:pt x="232163" y="164889"/>
                </a:moveTo>
                <a:lnTo>
                  <a:pt x="226844" y="174068"/>
                </a:lnTo>
                <a:lnTo>
                  <a:pt x="226844" y="167959"/>
                </a:lnTo>
                <a:lnTo>
                  <a:pt x="232163" y="164889"/>
                </a:lnTo>
                <a:close/>
                <a:moveTo>
                  <a:pt x="243774" y="164889"/>
                </a:moveTo>
                <a:lnTo>
                  <a:pt x="238455" y="174068"/>
                </a:lnTo>
                <a:lnTo>
                  <a:pt x="238455" y="167959"/>
                </a:lnTo>
                <a:lnTo>
                  <a:pt x="243774" y="164889"/>
                </a:lnTo>
                <a:close/>
                <a:moveTo>
                  <a:pt x="255355" y="164889"/>
                </a:moveTo>
                <a:lnTo>
                  <a:pt x="250036" y="174068"/>
                </a:lnTo>
                <a:lnTo>
                  <a:pt x="250036" y="167959"/>
                </a:lnTo>
                <a:lnTo>
                  <a:pt x="255355" y="164889"/>
                </a:lnTo>
                <a:close/>
                <a:moveTo>
                  <a:pt x="266997" y="164889"/>
                </a:moveTo>
                <a:lnTo>
                  <a:pt x="261678" y="174068"/>
                </a:lnTo>
                <a:lnTo>
                  <a:pt x="261678" y="167959"/>
                </a:lnTo>
                <a:lnTo>
                  <a:pt x="266997" y="164889"/>
                </a:lnTo>
                <a:close/>
                <a:moveTo>
                  <a:pt x="278608" y="164889"/>
                </a:moveTo>
                <a:lnTo>
                  <a:pt x="273289" y="174068"/>
                </a:lnTo>
                <a:lnTo>
                  <a:pt x="273289" y="167959"/>
                </a:lnTo>
                <a:lnTo>
                  <a:pt x="278608" y="164889"/>
                </a:lnTo>
                <a:close/>
                <a:moveTo>
                  <a:pt x="22980" y="164858"/>
                </a:moveTo>
                <a:lnTo>
                  <a:pt x="17661" y="174099"/>
                </a:lnTo>
                <a:lnTo>
                  <a:pt x="17661" y="167928"/>
                </a:lnTo>
                <a:lnTo>
                  <a:pt x="22980" y="164858"/>
                </a:lnTo>
                <a:close/>
                <a:moveTo>
                  <a:pt x="186357" y="164889"/>
                </a:moveTo>
                <a:lnTo>
                  <a:pt x="191676" y="167959"/>
                </a:lnTo>
                <a:lnTo>
                  <a:pt x="191676" y="174099"/>
                </a:lnTo>
                <a:lnTo>
                  <a:pt x="186357" y="164889"/>
                </a:lnTo>
                <a:close/>
                <a:moveTo>
                  <a:pt x="457" y="164919"/>
                </a:moveTo>
                <a:lnTo>
                  <a:pt x="5776" y="167959"/>
                </a:lnTo>
                <a:lnTo>
                  <a:pt x="5776" y="174129"/>
                </a:lnTo>
                <a:lnTo>
                  <a:pt x="457" y="164919"/>
                </a:lnTo>
                <a:close/>
                <a:moveTo>
                  <a:pt x="12098" y="164919"/>
                </a:moveTo>
                <a:lnTo>
                  <a:pt x="17418" y="167959"/>
                </a:lnTo>
                <a:lnTo>
                  <a:pt x="17418" y="174129"/>
                </a:lnTo>
                <a:lnTo>
                  <a:pt x="12098" y="164919"/>
                </a:lnTo>
                <a:close/>
                <a:moveTo>
                  <a:pt x="23710" y="164919"/>
                </a:moveTo>
                <a:lnTo>
                  <a:pt x="29029" y="167959"/>
                </a:lnTo>
                <a:lnTo>
                  <a:pt x="29029" y="174129"/>
                </a:lnTo>
                <a:lnTo>
                  <a:pt x="23710" y="164919"/>
                </a:lnTo>
                <a:close/>
                <a:moveTo>
                  <a:pt x="35290" y="164919"/>
                </a:moveTo>
                <a:lnTo>
                  <a:pt x="40610" y="167959"/>
                </a:lnTo>
                <a:lnTo>
                  <a:pt x="40610" y="174129"/>
                </a:lnTo>
                <a:lnTo>
                  <a:pt x="35290" y="164919"/>
                </a:lnTo>
                <a:close/>
                <a:moveTo>
                  <a:pt x="46932" y="164919"/>
                </a:moveTo>
                <a:lnTo>
                  <a:pt x="52251" y="167959"/>
                </a:lnTo>
                <a:lnTo>
                  <a:pt x="52251" y="174129"/>
                </a:lnTo>
                <a:lnTo>
                  <a:pt x="46932" y="164919"/>
                </a:lnTo>
                <a:close/>
                <a:moveTo>
                  <a:pt x="58543" y="164919"/>
                </a:moveTo>
                <a:lnTo>
                  <a:pt x="63862" y="167959"/>
                </a:lnTo>
                <a:lnTo>
                  <a:pt x="63862" y="174129"/>
                </a:lnTo>
                <a:lnTo>
                  <a:pt x="58543" y="164919"/>
                </a:lnTo>
                <a:close/>
                <a:moveTo>
                  <a:pt x="70185" y="164919"/>
                </a:moveTo>
                <a:lnTo>
                  <a:pt x="75504" y="167959"/>
                </a:lnTo>
                <a:lnTo>
                  <a:pt x="75504" y="174129"/>
                </a:lnTo>
                <a:lnTo>
                  <a:pt x="70185" y="164919"/>
                </a:lnTo>
                <a:close/>
                <a:moveTo>
                  <a:pt x="81796" y="164919"/>
                </a:moveTo>
                <a:lnTo>
                  <a:pt x="87115" y="167959"/>
                </a:lnTo>
                <a:lnTo>
                  <a:pt x="87115" y="174129"/>
                </a:lnTo>
                <a:lnTo>
                  <a:pt x="81796" y="164919"/>
                </a:lnTo>
                <a:close/>
                <a:moveTo>
                  <a:pt x="93437" y="164919"/>
                </a:moveTo>
                <a:lnTo>
                  <a:pt x="98757" y="167959"/>
                </a:lnTo>
                <a:lnTo>
                  <a:pt x="98757" y="174129"/>
                </a:lnTo>
                <a:lnTo>
                  <a:pt x="93437" y="164919"/>
                </a:lnTo>
                <a:close/>
                <a:moveTo>
                  <a:pt x="105018" y="164919"/>
                </a:moveTo>
                <a:lnTo>
                  <a:pt x="110337" y="167959"/>
                </a:lnTo>
                <a:lnTo>
                  <a:pt x="110337" y="174129"/>
                </a:lnTo>
                <a:lnTo>
                  <a:pt x="105018" y="164919"/>
                </a:lnTo>
                <a:close/>
                <a:moveTo>
                  <a:pt x="116660" y="164919"/>
                </a:moveTo>
                <a:lnTo>
                  <a:pt x="121979" y="167959"/>
                </a:lnTo>
                <a:lnTo>
                  <a:pt x="121979" y="174129"/>
                </a:lnTo>
                <a:lnTo>
                  <a:pt x="116660" y="164919"/>
                </a:lnTo>
                <a:close/>
                <a:moveTo>
                  <a:pt x="128271" y="164919"/>
                </a:moveTo>
                <a:lnTo>
                  <a:pt x="133590" y="167959"/>
                </a:lnTo>
                <a:lnTo>
                  <a:pt x="133590" y="174129"/>
                </a:lnTo>
                <a:lnTo>
                  <a:pt x="128271" y="164919"/>
                </a:lnTo>
                <a:close/>
                <a:moveTo>
                  <a:pt x="139912" y="164919"/>
                </a:moveTo>
                <a:lnTo>
                  <a:pt x="145232" y="167959"/>
                </a:lnTo>
                <a:lnTo>
                  <a:pt x="145232" y="174129"/>
                </a:lnTo>
                <a:lnTo>
                  <a:pt x="139912" y="164919"/>
                </a:lnTo>
                <a:close/>
                <a:moveTo>
                  <a:pt x="151523" y="164919"/>
                </a:moveTo>
                <a:lnTo>
                  <a:pt x="156843" y="167959"/>
                </a:lnTo>
                <a:lnTo>
                  <a:pt x="156843" y="174129"/>
                </a:lnTo>
                <a:lnTo>
                  <a:pt x="151523" y="164919"/>
                </a:lnTo>
                <a:close/>
                <a:moveTo>
                  <a:pt x="163165" y="164919"/>
                </a:moveTo>
                <a:lnTo>
                  <a:pt x="168484" y="167959"/>
                </a:lnTo>
                <a:lnTo>
                  <a:pt x="168484" y="174129"/>
                </a:lnTo>
                <a:lnTo>
                  <a:pt x="163165" y="164919"/>
                </a:lnTo>
                <a:close/>
                <a:moveTo>
                  <a:pt x="174746" y="164919"/>
                </a:moveTo>
                <a:lnTo>
                  <a:pt x="180065" y="167959"/>
                </a:lnTo>
                <a:lnTo>
                  <a:pt x="180065" y="174129"/>
                </a:lnTo>
                <a:lnTo>
                  <a:pt x="174746" y="164919"/>
                </a:lnTo>
                <a:close/>
                <a:moveTo>
                  <a:pt x="197999" y="164889"/>
                </a:moveTo>
                <a:lnTo>
                  <a:pt x="203318" y="167959"/>
                </a:lnTo>
                <a:lnTo>
                  <a:pt x="203318" y="174129"/>
                </a:lnTo>
                <a:lnTo>
                  <a:pt x="197999" y="164889"/>
                </a:lnTo>
                <a:close/>
                <a:moveTo>
                  <a:pt x="209610" y="164889"/>
                </a:moveTo>
                <a:lnTo>
                  <a:pt x="214929" y="167959"/>
                </a:lnTo>
                <a:lnTo>
                  <a:pt x="214929" y="174129"/>
                </a:lnTo>
                <a:lnTo>
                  <a:pt x="209610" y="164889"/>
                </a:lnTo>
                <a:close/>
                <a:moveTo>
                  <a:pt x="221251" y="164889"/>
                </a:moveTo>
                <a:lnTo>
                  <a:pt x="226570" y="167959"/>
                </a:lnTo>
                <a:lnTo>
                  <a:pt x="226570" y="174129"/>
                </a:lnTo>
                <a:lnTo>
                  <a:pt x="221251" y="164889"/>
                </a:lnTo>
                <a:close/>
                <a:moveTo>
                  <a:pt x="232862" y="164889"/>
                </a:moveTo>
                <a:lnTo>
                  <a:pt x="238182" y="167959"/>
                </a:lnTo>
                <a:lnTo>
                  <a:pt x="238182" y="174129"/>
                </a:lnTo>
                <a:lnTo>
                  <a:pt x="232862" y="164889"/>
                </a:lnTo>
                <a:close/>
                <a:moveTo>
                  <a:pt x="244474" y="164889"/>
                </a:moveTo>
                <a:lnTo>
                  <a:pt x="249793" y="167959"/>
                </a:lnTo>
                <a:lnTo>
                  <a:pt x="249793" y="174129"/>
                </a:lnTo>
                <a:lnTo>
                  <a:pt x="244474" y="164889"/>
                </a:lnTo>
                <a:close/>
                <a:moveTo>
                  <a:pt x="256085" y="164889"/>
                </a:moveTo>
                <a:lnTo>
                  <a:pt x="261404" y="167959"/>
                </a:lnTo>
                <a:lnTo>
                  <a:pt x="261404" y="174129"/>
                </a:lnTo>
                <a:lnTo>
                  <a:pt x="256085" y="164889"/>
                </a:lnTo>
                <a:close/>
                <a:moveTo>
                  <a:pt x="267726" y="164889"/>
                </a:moveTo>
                <a:lnTo>
                  <a:pt x="273046" y="167959"/>
                </a:lnTo>
                <a:lnTo>
                  <a:pt x="273046" y="174129"/>
                </a:lnTo>
                <a:lnTo>
                  <a:pt x="267726" y="164889"/>
                </a:lnTo>
                <a:close/>
                <a:moveTo>
                  <a:pt x="244" y="165010"/>
                </a:moveTo>
                <a:lnTo>
                  <a:pt x="5563" y="174190"/>
                </a:lnTo>
                <a:lnTo>
                  <a:pt x="5563" y="174190"/>
                </a:lnTo>
                <a:lnTo>
                  <a:pt x="214" y="171120"/>
                </a:lnTo>
                <a:lnTo>
                  <a:pt x="214" y="165010"/>
                </a:lnTo>
                <a:close/>
                <a:moveTo>
                  <a:pt x="255872" y="165010"/>
                </a:moveTo>
                <a:lnTo>
                  <a:pt x="261191" y="174190"/>
                </a:lnTo>
                <a:lnTo>
                  <a:pt x="261191" y="174190"/>
                </a:lnTo>
                <a:lnTo>
                  <a:pt x="255872" y="171150"/>
                </a:lnTo>
                <a:lnTo>
                  <a:pt x="255872" y="165010"/>
                </a:lnTo>
                <a:close/>
                <a:moveTo>
                  <a:pt x="267483" y="165010"/>
                </a:moveTo>
                <a:lnTo>
                  <a:pt x="272802" y="174190"/>
                </a:lnTo>
                <a:lnTo>
                  <a:pt x="272802" y="174190"/>
                </a:lnTo>
                <a:lnTo>
                  <a:pt x="267483" y="171150"/>
                </a:lnTo>
                <a:lnTo>
                  <a:pt x="267483" y="165010"/>
                </a:lnTo>
                <a:close/>
                <a:moveTo>
                  <a:pt x="93194" y="165010"/>
                </a:moveTo>
                <a:lnTo>
                  <a:pt x="98513" y="174190"/>
                </a:lnTo>
                <a:lnTo>
                  <a:pt x="93194" y="171120"/>
                </a:lnTo>
                <a:lnTo>
                  <a:pt x="93194" y="165010"/>
                </a:lnTo>
                <a:close/>
                <a:moveTo>
                  <a:pt x="104836" y="165010"/>
                </a:moveTo>
                <a:lnTo>
                  <a:pt x="110155" y="174190"/>
                </a:lnTo>
                <a:lnTo>
                  <a:pt x="104836" y="171120"/>
                </a:lnTo>
                <a:lnTo>
                  <a:pt x="104836" y="165010"/>
                </a:lnTo>
                <a:close/>
                <a:moveTo>
                  <a:pt x="116416" y="165010"/>
                </a:moveTo>
                <a:lnTo>
                  <a:pt x="121736" y="174190"/>
                </a:lnTo>
                <a:lnTo>
                  <a:pt x="116416" y="171120"/>
                </a:lnTo>
                <a:lnTo>
                  <a:pt x="116416" y="165010"/>
                </a:lnTo>
                <a:close/>
                <a:moveTo>
                  <a:pt x="128058" y="165010"/>
                </a:moveTo>
                <a:lnTo>
                  <a:pt x="133377" y="174190"/>
                </a:lnTo>
                <a:lnTo>
                  <a:pt x="128058" y="171120"/>
                </a:lnTo>
                <a:lnTo>
                  <a:pt x="128058" y="165010"/>
                </a:lnTo>
                <a:close/>
                <a:moveTo>
                  <a:pt x="139669" y="165010"/>
                </a:moveTo>
                <a:lnTo>
                  <a:pt x="144988" y="174190"/>
                </a:lnTo>
                <a:lnTo>
                  <a:pt x="139669" y="171120"/>
                </a:lnTo>
                <a:lnTo>
                  <a:pt x="139669" y="165010"/>
                </a:lnTo>
                <a:close/>
                <a:moveTo>
                  <a:pt x="151311" y="165010"/>
                </a:moveTo>
                <a:lnTo>
                  <a:pt x="156630" y="174190"/>
                </a:lnTo>
                <a:lnTo>
                  <a:pt x="151311" y="171120"/>
                </a:lnTo>
                <a:lnTo>
                  <a:pt x="151311" y="165010"/>
                </a:lnTo>
                <a:close/>
                <a:moveTo>
                  <a:pt x="162922" y="165010"/>
                </a:moveTo>
                <a:lnTo>
                  <a:pt x="168241" y="174190"/>
                </a:lnTo>
                <a:lnTo>
                  <a:pt x="162922" y="171120"/>
                </a:lnTo>
                <a:lnTo>
                  <a:pt x="162922" y="165010"/>
                </a:lnTo>
                <a:close/>
                <a:moveTo>
                  <a:pt x="174503" y="165010"/>
                </a:moveTo>
                <a:lnTo>
                  <a:pt x="179822" y="174190"/>
                </a:lnTo>
                <a:lnTo>
                  <a:pt x="174503" y="171120"/>
                </a:lnTo>
                <a:lnTo>
                  <a:pt x="174503" y="165010"/>
                </a:lnTo>
                <a:close/>
                <a:moveTo>
                  <a:pt x="186144" y="165010"/>
                </a:moveTo>
                <a:lnTo>
                  <a:pt x="191463" y="174190"/>
                </a:lnTo>
                <a:lnTo>
                  <a:pt x="186144" y="171120"/>
                </a:lnTo>
                <a:lnTo>
                  <a:pt x="186144" y="165010"/>
                </a:lnTo>
                <a:close/>
                <a:moveTo>
                  <a:pt x="197755" y="165010"/>
                </a:moveTo>
                <a:lnTo>
                  <a:pt x="203075" y="174190"/>
                </a:lnTo>
                <a:lnTo>
                  <a:pt x="197755" y="171150"/>
                </a:lnTo>
                <a:lnTo>
                  <a:pt x="197755" y="165010"/>
                </a:lnTo>
                <a:close/>
                <a:moveTo>
                  <a:pt x="209397" y="165010"/>
                </a:moveTo>
                <a:lnTo>
                  <a:pt x="214716" y="174190"/>
                </a:lnTo>
                <a:lnTo>
                  <a:pt x="209397" y="171150"/>
                </a:lnTo>
                <a:lnTo>
                  <a:pt x="209397" y="165010"/>
                </a:lnTo>
                <a:close/>
                <a:moveTo>
                  <a:pt x="221008" y="165010"/>
                </a:moveTo>
                <a:lnTo>
                  <a:pt x="226327" y="174190"/>
                </a:lnTo>
                <a:lnTo>
                  <a:pt x="221008" y="171150"/>
                </a:lnTo>
                <a:lnTo>
                  <a:pt x="221008" y="165010"/>
                </a:lnTo>
                <a:close/>
                <a:moveTo>
                  <a:pt x="232650" y="165010"/>
                </a:moveTo>
                <a:lnTo>
                  <a:pt x="237969" y="174190"/>
                </a:lnTo>
                <a:lnTo>
                  <a:pt x="232650" y="171150"/>
                </a:lnTo>
                <a:lnTo>
                  <a:pt x="232650" y="165010"/>
                </a:lnTo>
                <a:close/>
                <a:moveTo>
                  <a:pt x="244230" y="165010"/>
                </a:moveTo>
                <a:lnTo>
                  <a:pt x="249550" y="174190"/>
                </a:lnTo>
                <a:lnTo>
                  <a:pt x="244230" y="171150"/>
                </a:lnTo>
                <a:lnTo>
                  <a:pt x="244230" y="165010"/>
                </a:lnTo>
                <a:close/>
                <a:moveTo>
                  <a:pt x="11855" y="165010"/>
                </a:moveTo>
                <a:lnTo>
                  <a:pt x="17174" y="174251"/>
                </a:lnTo>
                <a:lnTo>
                  <a:pt x="17174" y="174251"/>
                </a:lnTo>
                <a:lnTo>
                  <a:pt x="11855" y="171150"/>
                </a:lnTo>
                <a:lnTo>
                  <a:pt x="11855" y="165010"/>
                </a:lnTo>
                <a:close/>
                <a:moveTo>
                  <a:pt x="23223" y="165041"/>
                </a:moveTo>
                <a:lnTo>
                  <a:pt x="23223" y="171150"/>
                </a:lnTo>
                <a:lnTo>
                  <a:pt x="17904" y="174251"/>
                </a:lnTo>
                <a:lnTo>
                  <a:pt x="17904" y="174251"/>
                </a:lnTo>
                <a:lnTo>
                  <a:pt x="23223" y="165041"/>
                </a:lnTo>
                <a:close/>
                <a:moveTo>
                  <a:pt x="23497" y="165010"/>
                </a:moveTo>
                <a:lnTo>
                  <a:pt x="28816" y="174251"/>
                </a:lnTo>
                <a:lnTo>
                  <a:pt x="28816" y="174251"/>
                </a:lnTo>
                <a:lnTo>
                  <a:pt x="23497" y="171150"/>
                </a:lnTo>
                <a:lnTo>
                  <a:pt x="23497" y="165010"/>
                </a:lnTo>
                <a:close/>
                <a:moveTo>
                  <a:pt x="34834" y="165010"/>
                </a:moveTo>
                <a:lnTo>
                  <a:pt x="34834" y="171150"/>
                </a:lnTo>
                <a:lnTo>
                  <a:pt x="29515" y="174251"/>
                </a:lnTo>
                <a:lnTo>
                  <a:pt x="29515" y="174251"/>
                </a:lnTo>
                <a:lnTo>
                  <a:pt x="34834" y="165010"/>
                </a:lnTo>
                <a:close/>
                <a:moveTo>
                  <a:pt x="35078" y="165010"/>
                </a:moveTo>
                <a:lnTo>
                  <a:pt x="40397" y="174251"/>
                </a:lnTo>
                <a:lnTo>
                  <a:pt x="40397" y="174251"/>
                </a:lnTo>
                <a:lnTo>
                  <a:pt x="35078" y="171150"/>
                </a:lnTo>
                <a:lnTo>
                  <a:pt x="35078" y="165010"/>
                </a:lnTo>
                <a:close/>
                <a:moveTo>
                  <a:pt x="58330" y="165010"/>
                </a:moveTo>
                <a:lnTo>
                  <a:pt x="63650" y="174251"/>
                </a:lnTo>
                <a:lnTo>
                  <a:pt x="63650" y="174251"/>
                </a:lnTo>
                <a:lnTo>
                  <a:pt x="58330" y="171150"/>
                </a:lnTo>
                <a:lnTo>
                  <a:pt x="58330" y="165010"/>
                </a:lnTo>
                <a:close/>
                <a:moveTo>
                  <a:pt x="69698" y="165010"/>
                </a:moveTo>
                <a:lnTo>
                  <a:pt x="69698" y="171150"/>
                </a:lnTo>
                <a:lnTo>
                  <a:pt x="64379" y="174251"/>
                </a:lnTo>
                <a:lnTo>
                  <a:pt x="64379" y="174251"/>
                </a:lnTo>
                <a:lnTo>
                  <a:pt x="69698" y="165010"/>
                </a:lnTo>
                <a:close/>
                <a:moveTo>
                  <a:pt x="69941" y="165010"/>
                </a:moveTo>
                <a:lnTo>
                  <a:pt x="75261" y="174251"/>
                </a:lnTo>
                <a:lnTo>
                  <a:pt x="75261" y="174251"/>
                </a:lnTo>
                <a:lnTo>
                  <a:pt x="69941" y="171150"/>
                </a:lnTo>
                <a:lnTo>
                  <a:pt x="69941" y="165010"/>
                </a:lnTo>
                <a:close/>
                <a:moveTo>
                  <a:pt x="81309" y="165010"/>
                </a:moveTo>
                <a:lnTo>
                  <a:pt x="81309" y="171150"/>
                </a:lnTo>
                <a:lnTo>
                  <a:pt x="75990" y="174251"/>
                </a:lnTo>
                <a:lnTo>
                  <a:pt x="75990" y="174251"/>
                </a:lnTo>
                <a:lnTo>
                  <a:pt x="81309" y="165010"/>
                </a:lnTo>
                <a:close/>
                <a:moveTo>
                  <a:pt x="81583" y="165010"/>
                </a:moveTo>
                <a:lnTo>
                  <a:pt x="86902" y="174251"/>
                </a:lnTo>
                <a:lnTo>
                  <a:pt x="86902" y="174251"/>
                </a:lnTo>
                <a:lnTo>
                  <a:pt x="81583" y="171150"/>
                </a:lnTo>
                <a:lnTo>
                  <a:pt x="81583" y="165010"/>
                </a:lnTo>
                <a:close/>
                <a:moveTo>
                  <a:pt x="92951" y="165010"/>
                </a:moveTo>
                <a:lnTo>
                  <a:pt x="92951" y="171150"/>
                </a:lnTo>
                <a:lnTo>
                  <a:pt x="87632" y="174251"/>
                </a:lnTo>
                <a:lnTo>
                  <a:pt x="87632" y="174251"/>
                </a:lnTo>
                <a:lnTo>
                  <a:pt x="92951" y="165010"/>
                </a:lnTo>
                <a:close/>
                <a:moveTo>
                  <a:pt x="104562" y="165010"/>
                </a:moveTo>
                <a:lnTo>
                  <a:pt x="104562" y="171150"/>
                </a:lnTo>
                <a:lnTo>
                  <a:pt x="99243" y="174251"/>
                </a:lnTo>
                <a:lnTo>
                  <a:pt x="99243" y="174251"/>
                </a:lnTo>
                <a:lnTo>
                  <a:pt x="104562" y="165010"/>
                </a:lnTo>
                <a:close/>
                <a:moveTo>
                  <a:pt x="116143" y="165010"/>
                </a:moveTo>
                <a:lnTo>
                  <a:pt x="116143" y="171150"/>
                </a:lnTo>
                <a:lnTo>
                  <a:pt x="110824" y="174251"/>
                </a:lnTo>
                <a:lnTo>
                  <a:pt x="110824" y="174251"/>
                </a:lnTo>
                <a:lnTo>
                  <a:pt x="116143" y="165010"/>
                </a:lnTo>
                <a:close/>
                <a:moveTo>
                  <a:pt x="127784" y="165010"/>
                </a:moveTo>
                <a:lnTo>
                  <a:pt x="127784" y="171150"/>
                </a:lnTo>
                <a:lnTo>
                  <a:pt x="122465" y="174251"/>
                </a:lnTo>
                <a:lnTo>
                  <a:pt x="122465" y="174251"/>
                </a:lnTo>
                <a:lnTo>
                  <a:pt x="127784" y="165010"/>
                </a:lnTo>
                <a:close/>
                <a:moveTo>
                  <a:pt x="139396" y="165010"/>
                </a:moveTo>
                <a:lnTo>
                  <a:pt x="139396" y="171150"/>
                </a:lnTo>
                <a:lnTo>
                  <a:pt x="134076" y="174251"/>
                </a:lnTo>
                <a:lnTo>
                  <a:pt x="134076" y="174251"/>
                </a:lnTo>
                <a:lnTo>
                  <a:pt x="139396" y="165010"/>
                </a:lnTo>
                <a:close/>
                <a:moveTo>
                  <a:pt x="151037" y="165010"/>
                </a:moveTo>
                <a:lnTo>
                  <a:pt x="151037" y="171150"/>
                </a:lnTo>
                <a:lnTo>
                  <a:pt x="145718" y="174251"/>
                </a:lnTo>
                <a:lnTo>
                  <a:pt x="145718" y="174251"/>
                </a:lnTo>
                <a:lnTo>
                  <a:pt x="151037" y="165010"/>
                </a:lnTo>
                <a:close/>
                <a:moveTo>
                  <a:pt x="162648" y="165010"/>
                </a:moveTo>
                <a:lnTo>
                  <a:pt x="162648" y="171150"/>
                </a:lnTo>
                <a:lnTo>
                  <a:pt x="157329" y="174251"/>
                </a:lnTo>
                <a:lnTo>
                  <a:pt x="157329" y="174251"/>
                </a:lnTo>
                <a:lnTo>
                  <a:pt x="162648" y="165010"/>
                </a:lnTo>
                <a:close/>
                <a:moveTo>
                  <a:pt x="174290" y="165010"/>
                </a:moveTo>
                <a:lnTo>
                  <a:pt x="174290" y="171150"/>
                </a:lnTo>
                <a:lnTo>
                  <a:pt x="168971" y="174251"/>
                </a:lnTo>
                <a:lnTo>
                  <a:pt x="168971" y="174251"/>
                </a:lnTo>
                <a:lnTo>
                  <a:pt x="174290" y="165010"/>
                </a:lnTo>
                <a:close/>
                <a:moveTo>
                  <a:pt x="185871" y="165041"/>
                </a:moveTo>
                <a:lnTo>
                  <a:pt x="185871" y="171150"/>
                </a:lnTo>
                <a:lnTo>
                  <a:pt x="180551" y="174251"/>
                </a:lnTo>
                <a:lnTo>
                  <a:pt x="180551" y="174251"/>
                </a:lnTo>
                <a:lnTo>
                  <a:pt x="185871" y="165041"/>
                </a:lnTo>
                <a:close/>
                <a:moveTo>
                  <a:pt x="197512" y="165041"/>
                </a:moveTo>
                <a:lnTo>
                  <a:pt x="197512" y="171150"/>
                </a:lnTo>
                <a:lnTo>
                  <a:pt x="192193" y="174251"/>
                </a:lnTo>
                <a:lnTo>
                  <a:pt x="192193" y="174251"/>
                </a:lnTo>
                <a:lnTo>
                  <a:pt x="197512" y="165041"/>
                </a:lnTo>
                <a:close/>
                <a:moveTo>
                  <a:pt x="209123" y="165041"/>
                </a:moveTo>
                <a:lnTo>
                  <a:pt x="209123" y="171150"/>
                </a:lnTo>
                <a:lnTo>
                  <a:pt x="203804" y="174251"/>
                </a:lnTo>
                <a:lnTo>
                  <a:pt x="203804" y="174251"/>
                </a:lnTo>
                <a:lnTo>
                  <a:pt x="209123" y="165041"/>
                </a:lnTo>
                <a:close/>
                <a:moveTo>
                  <a:pt x="220765" y="165041"/>
                </a:moveTo>
                <a:lnTo>
                  <a:pt x="220765" y="171150"/>
                </a:lnTo>
                <a:lnTo>
                  <a:pt x="215446" y="174251"/>
                </a:lnTo>
                <a:lnTo>
                  <a:pt x="215446" y="174251"/>
                </a:lnTo>
                <a:lnTo>
                  <a:pt x="220765" y="165041"/>
                </a:lnTo>
                <a:close/>
                <a:moveTo>
                  <a:pt x="243957" y="165041"/>
                </a:moveTo>
                <a:lnTo>
                  <a:pt x="243957" y="171150"/>
                </a:lnTo>
                <a:lnTo>
                  <a:pt x="238638" y="174251"/>
                </a:lnTo>
                <a:lnTo>
                  <a:pt x="238638" y="174251"/>
                </a:lnTo>
                <a:lnTo>
                  <a:pt x="243957" y="165041"/>
                </a:lnTo>
                <a:close/>
                <a:moveTo>
                  <a:pt x="255598" y="165041"/>
                </a:moveTo>
                <a:lnTo>
                  <a:pt x="255598" y="171150"/>
                </a:lnTo>
                <a:lnTo>
                  <a:pt x="250279" y="174251"/>
                </a:lnTo>
                <a:lnTo>
                  <a:pt x="250279" y="174251"/>
                </a:lnTo>
                <a:lnTo>
                  <a:pt x="255598" y="165041"/>
                </a:lnTo>
                <a:close/>
                <a:moveTo>
                  <a:pt x="11582" y="165010"/>
                </a:moveTo>
                <a:lnTo>
                  <a:pt x="11582" y="171150"/>
                </a:lnTo>
                <a:lnTo>
                  <a:pt x="6262" y="174251"/>
                </a:lnTo>
                <a:lnTo>
                  <a:pt x="11582" y="165010"/>
                </a:lnTo>
                <a:close/>
                <a:moveTo>
                  <a:pt x="46446" y="165010"/>
                </a:moveTo>
                <a:lnTo>
                  <a:pt x="46446" y="171150"/>
                </a:lnTo>
                <a:lnTo>
                  <a:pt x="41126" y="174251"/>
                </a:lnTo>
                <a:lnTo>
                  <a:pt x="46446" y="165010"/>
                </a:lnTo>
                <a:close/>
                <a:moveTo>
                  <a:pt x="46689" y="165010"/>
                </a:moveTo>
                <a:lnTo>
                  <a:pt x="52008" y="174251"/>
                </a:lnTo>
                <a:lnTo>
                  <a:pt x="46689" y="171150"/>
                </a:lnTo>
                <a:lnTo>
                  <a:pt x="46689" y="165010"/>
                </a:lnTo>
                <a:close/>
                <a:moveTo>
                  <a:pt x="58057" y="165010"/>
                </a:moveTo>
                <a:lnTo>
                  <a:pt x="58057" y="171150"/>
                </a:lnTo>
                <a:lnTo>
                  <a:pt x="52737" y="174251"/>
                </a:lnTo>
                <a:lnTo>
                  <a:pt x="58057" y="165010"/>
                </a:lnTo>
                <a:close/>
                <a:moveTo>
                  <a:pt x="232376" y="165041"/>
                </a:moveTo>
                <a:lnTo>
                  <a:pt x="232376" y="171150"/>
                </a:lnTo>
                <a:lnTo>
                  <a:pt x="227057" y="174251"/>
                </a:lnTo>
                <a:lnTo>
                  <a:pt x="232376" y="165041"/>
                </a:lnTo>
                <a:close/>
                <a:moveTo>
                  <a:pt x="267210" y="165041"/>
                </a:moveTo>
                <a:lnTo>
                  <a:pt x="267210" y="171150"/>
                </a:lnTo>
                <a:lnTo>
                  <a:pt x="261890" y="174251"/>
                </a:lnTo>
                <a:lnTo>
                  <a:pt x="267210" y="165041"/>
                </a:lnTo>
                <a:close/>
                <a:moveTo>
                  <a:pt x="278851" y="165041"/>
                </a:moveTo>
                <a:lnTo>
                  <a:pt x="278851" y="171150"/>
                </a:lnTo>
                <a:lnTo>
                  <a:pt x="273532" y="174251"/>
                </a:lnTo>
                <a:lnTo>
                  <a:pt x="278851" y="165041"/>
                </a:lnTo>
                <a:close/>
                <a:moveTo>
                  <a:pt x="11703" y="171393"/>
                </a:moveTo>
                <a:lnTo>
                  <a:pt x="17023" y="174463"/>
                </a:lnTo>
                <a:lnTo>
                  <a:pt x="6384" y="174463"/>
                </a:lnTo>
                <a:lnTo>
                  <a:pt x="11703" y="171393"/>
                </a:lnTo>
                <a:close/>
                <a:moveTo>
                  <a:pt x="23345" y="171393"/>
                </a:moveTo>
                <a:lnTo>
                  <a:pt x="28664" y="174463"/>
                </a:lnTo>
                <a:lnTo>
                  <a:pt x="18026" y="174463"/>
                </a:lnTo>
                <a:lnTo>
                  <a:pt x="23345" y="171393"/>
                </a:lnTo>
                <a:close/>
                <a:moveTo>
                  <a:pt x="34956" y="171393"/>
                </a:moveTo>
                <a:lnTo>
                  <a:pt x="40275" y="174463"/>
                </a:lnTo>
                <a:lnTo>
                  <a:pt x="29637" y="174463"/>
                </a:lnTo>
                <a:lnTo>
                  <a:pt x="34956" y="171393"/>
                </a:lnTo>
                <a:close/>
                <a:moveTo>
                  <a:pt x="46598" y="171393"/>
                </a:moveTo>
                <a:lnTo>
                  <a:pt x="51886" y="174463"/>
                </a:lnTo>
                <a:lnTo>
                  <a:pt x="41248" y="174463"/>
                </a:lnTo>
                <a:lnTo>
                  <a:pt x="46598" y="171393"/>
                </a:lnTo>
                <a:close/>
                <a:moveTo>
                  <a:pt x="58209" y="171393"/>
                </a:moveTo>
                <a:lnTo>
                  <a:pt x="63528" y="174463"/>
                </a:lnTo>
                <a:lnTo>
                  <a:pt x="52889" y="174463"/>
                </a:lnTo>
                <a:lnTo>
                  <a:pt x="58209" y="171393"/>
                </a:lnTo>
                <a:close/>
                <a:moveTo>
                  <a:pt x="69850" y="171393"/>
                </a:moveTo>
                <a:lnTo>
                  <a:pt x="75169" y="174463"/>
                </a:lnTo>
                <a:lnTo>
                  <a:pt x="64531" y="174463"/>
                </a:lnTo>
                <a:lnTo>
                  <a:pt x="69850" y="171393"/>
                </a:lnTo>
                <a:close/>
                <a:moveTo>
                  <a:pt x="81431" y="171393"/>
                </a:moveTo>
                <a:lnTo>
                  <a:pt x="86750" y="174463"/>
                </a:lnTo>
                <a:lnTo>
                  <a:pt x="76112" y="174463"/>
                </a:lnTo>
                <a:lnTo>
                  <a:pt x="81431" y="171393"/>
                </a:lnTo>
                <a:close/>
                <a:moveTo>
                  <a:pt x="93042" y="171393"/>
                </a:moveTo>
                <a:lnTo>
                  <a:pt x="98361" y="174463"/>
                </a:lnTo>
                <a:lnTo>
                  <a:pt x="87723" y="174463"/>
                </a:lnTo>
                <a:lnTo>
                  <a:pt x="93042" y="171393"/>
                </a:lnTo>
                <a:close/>
                <a:moveTo>
                  <a:pt x="104684" y="171393"/>
                </a:moveTo>
                <a:lnTo>
                  <a:pt x="110003" y="174463"/>
                </a:lnTo>
                <a:lnTo>
                  <a:pt x="99364" y="174463"/>
                </a:lnTo>
                <a:lnTo>
                  <a:pt x="104684" y="171393"/>
                </a:lnTo>
                <a:close/>
                <a:moveTo>
                  <a:pt x="116295" y="171393"/>
                </a:moveTo>
                <a:lnTo>
                  <a:pt x="121614" y="174463"/>
                </a:lnTo>
                <a:lnTo>
                  <a:pt x="110976" y="174463"/>
                </a:lnTo>
                <a:lnTo>
                  <a:pt x="116295" y="171393"/>
                </a:lnTo>
                <a:close/>
                <a:moveTo>
                  <a:pt x="127936" y="171393"/>
                </a:moveTo>
                <a:lnTo>
                  <a:pt x="133256" y="174463"/>
                </a:lnTo>
                <a:lnTo>
                  <a:pt x="122617" y="174463"/>
                </a:lnTo>
                <a:lnTo>
                  <a:pt x="127936" y="171393"/>
                </a:lnTo>
                <a:close/>
                <a:moveTo>
                  <a:pt x="139548" y="171393"/>
                </a:moveTo>
                <a:lnTo>
                  <a:pt x="144867" y="174463"/>
                </a:lnTo>
                <a:lnTo>
                  <a:pt x="134228" y="174463"/>
                </a:lnTo>
                <a:lnTo>
                  <a:pt x="139548" y="171393"/>
                </a:lnTo>
                <a:close/>
                <a:moveTo>
                  <a:pt x="151159" y="171393"/>
                </a:moveTo>
                <a:lnTo>
                  <a:pt x="156478" y="174463"/>
                </a:lnTo>
                <a:lnTo>
                  <a:pt x="145840" y="174463"/>
                </a:lnTo>
                <a:lnTo>
                  <a:pt x="151159" y="171393"/>
                </a:lnTo>
                <a:close/>
                <a:moveTo>
                  <a:pt x="162770" y="171393"/>
                </a:moveTo>
                <a:lnTo>
                  <a:pt x="168089" y="174463"/>
                </a:lnTo>
                <a:lnTo>
                  <a:pt x="157451" y="174463"/>
                </a:lnTo>
                <a:lnTo>
                  <a:pt x="162770" y="171393"/>
                </a:lnTo>
                <a:close/>
                <a:moveTo>
                  <a:pt x="174411" y="171393"/>
                </a:moveTo>
                <a:lnTo>
                  <a:pt x="179731" y="174463"/>
                </a:lnTo>
                <a:lnTo>
                  <a:pt x="169092" y="174463"/>
                </a:lnTo>
                <a:lnTo>
                  <a:pt x="174411" y="171393"/>
                </a:lnTo>
                <a:close/>
                <a:moveTo>
                  <a:pt x="186023" y="171393"/>
                </a:moveTo>
                <a:lnTo>
                  <a:pt x="191342" y="174463"/>
                </a:lnTo>
                <a:lnTo>
                  <a:pt x="180703" y="174463"/>
                </a:lnTo>
                <a:lnTo>
                  <a:pt x="186023" y="171393"/>
                </a:lnTo>
                <a:close/>
                <a:moveTo>
                  <a:pt x="197634" y="171393"/>
                </a:moveTo>
                <a:lnTo>
                  <a:pt x="202953" y="174463"/>
                </a:lnTo>
                <a:lnTo>
                  <a:pt x="192345" y="174463"/>
                </a:lnTo>
                <a:lnTo>
                  <a:pt x="197634" y="171393"/>
                </a:lnTo>
                <a:close/>
                <a:moveTo>
                  <a:pt x="209275" y="171393"/>
                </a:moveTo>
                <a:lnTo>
                  <a:pt x="214595" y="174463"/>
                </a:lnTo>
                <a:lnTo>
                  <a:pt x="203956" y="174463"/>
                </a:lnTo>
                <a:lnTo>
                  <a:pt x="209275" y="171393"/>
                </a:lnTo>
                <a:close/>
                <a:moveTo>
                  <a:pt x="220856" y="171393"/>
                </a:moveTo>
                <a:lnTo>
                  <a:pt x="226175" y="174463"/>
                </a:lnTo>
                <a:lnTo>
                  <a:pt x="215537" y="174463"/>
                </a:lnTo>
                <a:lnTo>
                  <a:pt x="220856" y="171393"/>
                </a:lnTo>
                <a:close/>
                <a:moveTo>
                  <a:pt x="232498" y="171393"/>
                </a:moveTo>
                <a:lnTo>
                  <a:pt x="237817" y="174463"/>
                </a:lnTo>
                <a:lnTo>
                  <a:pt x="227178" y="174463"/>
                </a:lnTo>
                <a:lnTo>
                  <a:pt x="232498" y="171393"/>
                </a:lnTo>
                <a:close/>
                <a:moveTo>
                  <a:pt x="244109" y="171393"/>
                </a:moveTo>
                <a:lnTo>
                  <a:pt x="249428" y="174463"/>
                </a:lnTo>
                <a:lnTo>
                  <a:pt x="238790" y="174463"/>
                </a:lnTo>
                <a:lnTo>
                  <a:pt x="244109" y="171393"/>
                </a:lnTo>
                <a:close/>
                <a:moveTo>
                  <a:pt x="255750" y="171393"/>
                </a:moveTo>
                <a:lnTo>
                  <a:pt x="261070" y="174463"/>
                </a:lnTo>
                <a:lnTo>
                  <a:pt x="250431" y="174463"/>
                </a:lnTo>
                <a:lnTo>
                  <a:pt x="255750" y="171393"/>
                </a:lnTo>
                <a:close/>
                <a:moveTo>
                  <a:pt x="267362" y="171393"/>
                </a:moveTo>
                <a:lnTo>
                  <a:pt x="272681" y="174463"/>
                </a:lnTo>
                <a:lnTo>
                  <a:pt x="262042" y="174463"/>
                </a:lnTo>
                <a:lnTo>
                  <a:pt x="267362" y="171393"/>
                </a:lnTo>
                <a:close/>
                <a:moveTo>
                  <a:pt x="279003" y="171393"/>
                </a:moveTo>
                <a:lnTo>
                  <a:pt x="284322" y="174463"/>
                </a:lnTo>
                <a:lnTo>
                  <a:pt x="273684" y="174463"/>
                </a:lnTo>
                <a:lnTo>
                  <a:pt x="279003" y="171393"/>
                </a:lnTo>
                <a:close/>
                <a:moveTo>
                  <a:pt x="98361" y="174707"/>
                </a:moveTo>
                <a:lnTo>
                  <a:pt x="93042" y="177777"/>
                </a:lnTo>
                <a:lnTo>
                  <a:pt x="87723" y="174707"/>
                </a:lnTo>
                <a:close/>
                <a:moveTo>
                  <a:pt x="110003" y="174707"/>
                </a:moveTo>
                <a:lnTo>
                  <a:pt x="104684" y="177777"/>
                </a:lnTo>
                <a:lnTo>
                  <a:pt x="99364" y="174707"/>
                </a:lnTo>
                <a:close/>
                <a:moveTo>
                  <a:pt x="121614" y="174707"/>
                </a:moveTo>
                <a:lnTo>
                  <a:pt x="116295" y="177777"/>
                </a:lnTo>
                <a:lnTo>
                  <a:pt x="110976" y="174707"/>
                </a:lnTo>
                <a:close/>
                <a:moveTo>
                  <a:pt x="133256" y="174707"/>
                </a:moveTo>
                <a:lnTo>
                  <a:pt x="127936" y="177777"/>
                </a:lnTo>
                <a:lnTo>
                  <a:pt x="122617" y="174707"/>
                </a:lnTo>
                <a:close/>
                <a:moveTo>
                  <a:pt x="144867" y="174707"/>
                </a:moveTo>
                <a:lnTo>
                  <a:pt x="139548" y="177777"/>
                </a:lnTo>
                <a:lnTo>
                  <a:pt x="134228" y="174707"/>
                </a:lnTo>
                <a:close/>
                <a:moveTo>
                  <a:pt x="156478" y="174707"/>
                </a:moveTo>
                <a:lnTo>
                  <a:pt x="151159" y="177777"/>
                </a:lnTo>
                <a:lnTo>
                  <a:pt x="145840" y="174707"/>
                </a:lnTo>
                <a:close/>
                <a:moveTo>
                  <a:pt x="168089" y="174707"/>
                </a:moveTo>
                <a:lnTo>
                  <a:pt x="162770" y="177777"/>
                </a:lnTo>
                <a:lnTo>
                  <a:pt x="157451" y="174707"/>
                </a:lnTo>
                <a:close/>
                <a:moveTo>
                  <a:pt x="179731" y="174707"/>
                </a:moveTo>
                <a:lnTo>
                  <a:pt x="174411" y="177777"/>
                </a:lnTo>
                <a:lnTo>
                  <a:pt x="169092" y="174707"/>
                </a:lnTo>
                <a:close/>
                <a:moveTo>
                  <a:pt x="191342" y="174707"/>
                </a:moveTo>
                <a:lnTo>
                  <a:pt x="186023" y="177777"/>
                </a:lnTo>
                <a:lnTo>
                  <a:pt x="180703" y="174707"/>
                </a:lnTo>
                <a:close/>
                <a:moveTo>
                  <a:pt x="202953" y="174707"/>
                </a:moveTo>
                <a:lnTo>
                  <a:pt x="197634" y="177777"/>
                </a:lnTo>
                <a:lnTo>
                  <a:pt x="192315" y="174707"/>
                </a:lnTo>
                <a:close/>
                <a:moveTo>
                  <a:pt x="214564" y="174707"/>
                </a:moveTo>
                <a:lnTo>
                  <a:pt x="209245" y="177777"/>
                </a:lnTo>
                <a:lnTo>
                  <a:pt x="203926" y="174707"/>
                </a:lnTo>
                <a:close/>
                <a:moveTo>
                  <a:pt x="226175" y="174707"/>
                </a:moveTo>
                <a:lnTo>
                  <a:pt x="220856" y="177777"/>
                </a:lnTo>
                <a:lnTo>
                  <a:pt x="215537" y="174707"/>
                </a:lnTo>
                <a:close/>
                <a:moveTo>
                  <a:pt x="237817" y="174707"/>
                </a:moveTo>
                <a:lnTo>
                  <a:pt x="232498" y="177777"/>
                </a:lnTo>
                <a:lnTo>
                  <a:pt x="227178" y="174707"/>
                </a:lnTo>
                <a:close/>
                <a:moveTo>
                  <a:pt x="249428" y="174707"/>
                </a:moveTo>
                <a:lnTo>
                  <a:pt x="244109" y="177777"/>
                </a:lnTo>
                <a:lnTo>
                  <a:pt x="238790" y="174707"/>
                </a:lnTo>
                <a:close/>
                <a:moveTo>
                  <a:pt x="261070" y="174707"/>
                </a:moveTo>
                <a:lnTo>
                  <a:pt x="255750" y="177777"/>
                </a:lnTo>
                <a:lnTo>
                  <a:pt x="250431" y="174707"/>
                </a:lnTo>
                <a:close/>
                <a:moveTo>
                  <a:pt x="272681" y="174707"/>
                </a:moveTo>
                <a:lnTo>
                  <a:pt x="267362" y="177777"/>
                </a:lnTo>
                <a:lnTo>
                  <a:pt x="262042" y="174707"/>
                </a:lnTo>
                <a:close/>
                <a:moveTo>
                  <a:pt x="284292" y="174707"/>
                </a:moveTo>
                <a:lnTo>
                  <a:pt x="278973" y="177777"/>
                </a:lnTo>
                <a:lnTo>
                  <a:pt x="273653" y="174707"/>
                </a:lnTo>
                <a:close/>
                <a:moveTo>
                  <a:pt x="17023" y="174737"/>
                </a:moveTo>
                <a:lnTo>
                  <a:pt x="11703" y="177807"/>
                </a:lnTo>
                <a:lnTo>
                  <a:pt x="6384" y="174737"/>
                </a:lnTo>
                <a:close/>
                <a:moveTo>
                  <a:pt x="28664" y="174737"/>
                </a:moveTo>
                <a:lnTo>
                  <a:pt x="23345" y="177807"/>
                </a:lnTo>
                <a:lnTo>
                  <a:pt x="18026" y="174737"/>
                </a:lnTo>
                <a:close/>
                <a:moveTo>
                  <a:pt x="40275" y="174737"/>
                </a:moveTo>
                <a:lnTo>
                  <a:pt x="34956" y="177807"/>
                </a:lnTo>
                <a:lnTo>
                  <a:pt x="29637" y="174737"/>
                </a:lnTo>
                <a:close/>
                <a:moveTo>
                  <a:pt x="51886" y="174737"/>
                </a:moveTo>
                <a:lnTo>
                  <a:pt x="46567" y="177807"/>
                </a:lnTo>
                <a:lnTo>
                  <a:pt x="41248" y="174737"/>
                </a:lnTo>
                <a:close/>
                <a:moveTo>
                  <a:pt x="63528" y="174737"/>
                </a:moveTo>
                <a:lnTo>
                  <a:pt x="58209" y="177807"/>
                </a:lnTo>
                <a:lnTo>
                  <a:pt x="52889" y="174737"/>
                </a:lnTo>
                <a:close/>
                <a:moveTo>
                  <a:pt x="75109" y="174737"/>
                </a:moveTo>
                <a:lnTo>
                  <a:pt x="69789" y="177807"/>
                </a:lnTo>
                <a:lnTo>
                  <a:pt x="64470" y="174737"/>
                </a:lnTo>
                <a:close/>
                <a:moveTo>
                  <a:pt x="86750" y="174737"/>
                </a:moveTo>
                <a:lnTo>
                  <a:pt x="81431" y="177807"/>
                </a:lnTo>
                <a:lnTo>
                  <a:pt x="76112" y="174737"/>
                </a:lnTo>
                <a:close/>
                <a:moveTo>
                  <a:pt x="17174" y="174919"/>
                </a:moveTo>
                <a:lnTo>
                  <a:pt x="11855" y="184129"/>
                </a:lnTo>
                <a:lnTo>
                  <a:pt x="11855" y="177989"/>
                </a:lnTo>
                <a:lnTo>
                  <a:pt x="17174" y="174919"/>
                </a:lnTo>
                <a:close/>
                <a:moveTo>
                  <a:pt x="28816" y="174919"/>
                </a:moveTo>
                <a:lnTo>
                  <a:pt x="23497" y="184129"/>
                </a:lnTo>
                <a:lnTo>
                  <a:pt x="23497" y="177989"/>
                </a:lnTo>
                <a:lnTo>
                  <a:pt x="28816" y="174919"/>
                </a:lnTo>
                <a:close/>
                <a:moveTo>
                  <a:pt x="40427" y="174919"/>
                </a:moveTo>
                <a:lnTo>
                  <a:pt x="35108" y="184129"/>
                </a:lnTo>
                <a:lnTo>
                  <a:pt x="35108" y="177989"/>
                </a:lnTo>
                <a:lnTo>
                  <a:pt x="40427" y="174919"/>
                </a:lnTo>
                <a:close/>
                <a:moveTo>
                  <a:pt x="52008" y="174919"/>
                </a:moveTo>
                <a:lnTo>
                  <a:pt x="46689" y="184129"/>
                </a:lnTo>
                <a:lnTo>
                  <a:pt x="46689" y="177989"/>
                </a:lnTo>
                <a:lnTo>
                  <a:pt x="52008" y="174919"/>
                </a:lnTo>
                <a:close/>
                <a:moveTo>
                  <a:pt x="63650" y="174919"/>
                </a:moveTo>
                <a:lnTo>
                  <a:pt x="58330" y="184129"/>
                </a:lnTo>
                <a:lnTo>
                  <a:pt x="58330" y="177989"/>
                </a:lnTo>
                <a:lnTo>
                  <a:pt x="63650" y="174919"/>
                </a:lnTo>
                <a:close/>
                <a:moveTo>
                  <a:pt x="75261" y="174919"/>
                </a:moveTo>
                <a:lnTo>
                  <a:pt x="69941" y="184129"/>
                </a:lnTo>
                <a:lnTo>
                  <a:pt x="69941" y="177989"/>
                </a:lnTo>
                <a:lnTo>
                  <a:pt x="75261" y="174919"/>
                </a:lnTo>
                <a:close/>
                <a:moveTo>
                  <a:pt x="86902" y="174919"/>
                </a:moveTo>
                <a:lnTo>
                  <a:pt x="81583" y="184129"/>
                </a:lnTo>
                <a:lnTo>
                  <a:pt x="81583" y="177989"/>
                </a:lnTo>
                <a:lnTo>
                  <a:pt x="86902" y="174919"/>
                </a:lnTo>
                <a:close/>
                <a:moveTo>
                  <a:pt x="98513" y="174919"/>
                </a:moveTo>
                <a:lnTo>
                  <a:pt x="93194" y="184129"/>
                </a:lnTo>
                <a:lnTo>
                  <a:pt x="93194" y="177989"/>
                </a:lnTo>
                <a:lnTo>
                  <a:pt x="98513" y="174919"/>
                </a:lnTo>
                <a:close/>
                <a:moveTo>
                  <a:pt x="110155" y="174919"/>
                </a:moveTo>
                <a:lnTo>
                  <a:pt x="104836" y="184129"/>
                </a:lnTo>
                <a:lnTo>
                  <a:pt x="104836" y="177989"/>
                </a:lnTo>
                <a:lnTo>
                  <a:pt x="110155" y="174919"/>
                </a:lnTo>
                <a:close/>
                <a:moveTo>
                  <a:pt x="121736" y="174919"/>
                </a:moveTo>
                <a:lnTo>
                  <a:pt x="116416" y="184129"/>
                </a:lnTo>
                <a:lnTo>
                  <a:pt x="116416" y="177989"/>
                </a:lnTo>
                <a:lnTo>
                  <a:pt x="121736" y="174919"/>
                </a:lnTo>
                <a:close/>
                <a:moveTo>
                  <a:pt x="133377" y="174919"/>
                </a:moveTo>
                <a:lnTo>
                  <a:pt x="128058" y="184129"/>
                </a:lnTo>
                <a:lnTo>
                  <a:pt x="128058" y="177989"/>
                </a:lnTo>
                <a:lnTo>
                  <a:pt x="133377" y="174919"/>
                </a:lnTo>
                <a:close/>
                <a:moveTo>
                  <a:pt x="144988" y="174919"/>
                </a:moveTo>
                <a:lnTo>
                  <a:pt x="139669" y="184129"/>
                </a:lnTo>
                <a:lnTo>
                  <a:pt x="139669" y="177989"/>
                </a:lnTo>
                <a:lnTo>
                  <a:pt x="144988" y="174919"/>
                </a:lnTo>
                <a:close/>
                <a:moveTo>
                  <a:pt x="156630" y="174919"/>
                </a:moveTo>
                <a:lnTo>
                  <a:pt x="151311" y="184129"/>
                </a:lnTo>
                <a:lnTo>
                  <a:pt x="151311" y="177989"/>
                </a:lnTo>
                <a:lnTo>
                  <a:pt x="156630" y="174919"/>
                </a:lnTo>
                <a:close/>
                <a:moveTo>
                  <a:pt x="168241" y="174919"/>
                </a:moveTo>
                <a:lnTo>
                  <a:pt x="162922" y="184129"/>
                </a:lnTo>
                <a:lnTo>
                  <a:pt x="162922" y="177989"/>
                </a:lnTo>
                <a:lnTo>
                  <a:pt x="168241" y="174919"/>
                </a:lnTo>
                <a:close/>
                <a:moveTo>
                  <a:pt x="179822" y="174919"/>
                </a:moveTo>
                <a:lnTo>
                  <a:pt x="174503" y="184129"/>
                </a:lnTo>
                <a:lnTo>
                  <a:pt x="174503" y="177989"/>
                </a:lnTo>
                <a:lnTo>
                  <a:pt x="179822" y="174919"/>
                </a:lnTo>
                <a:close/>
                <a:moveTo>
                  <a:pt x="191463" y="174919"/>
                </a:moveTo>
                <a:lnTo>
                  <a:pt x="186144" y="184129"/>
                </a:lnTo>
                <a:lnTo>
                  <a:pt x="186144" y="177989"/>
                </a:lnTo>
                <a:lnTo>
                  <a:pt x="191463" y="174919"/>
                </a:lnTo>
                <a:close/>
                <a:moveTo>
                  <a:pt x="203075" y="174919"/>
                </a:moveTo>
                <a:lnTo>
                  <a:pt x="197755" y="184129"/>
                </a:lnTo>
                <a:lnTo>
                  <a:pt x="197755" y="177989"/>
                </a:lnTo>
                <a:lnTo>
                  <a:pt x="203075" y="174919"/>
                </a:lnTo>
                <a:close/>
                <a:moveTo>
                  <a:pt x="214716" y="174919"/>
                </a:moveTo>
                <a:lnTo>
                  <a:pt x="209397" y="184129"/>
                </a:lnTo>
                <a:lnTo>
                  <a:pt x="209397" y="177989"/>
                </a:lnTo>
                <a:lnTo>
                  <a:pt x="214716" y="174919"/>
                </a:lnTo>
                <a:close/>
                <a:moveTo>
                  <a:pt x="226327" y="174919"/>
                </a:moveTo>
                <a:lnTo>
                  <a:pt x="221008" y="184129"/>
                </a:lnTo>
                <a:lnTo>
                  <a:pt x="221008" y="177989"/>
                </a:lnTo>
                <a:lnTo>
                  <a:pt x="226327" y="174919"/>
                </a:lnTo>
                <a:close/>
                <a:moveTo>
                  <a:pt x="237969" y="174919"/>
                </a:moveTo>
                <a:lnTo>
                  <a:pt x="232650" y="184129"/>
                </a:lnTo>
                <a:lnTo>
                  <a:pt x="232650" y="177989"/>
                </a:lnTo>
                <a:lnTo>
                  <a:pt x="237969" y="174919"/>
                </a:lnTo>
                <a:close/>
                <a:moveTo>
                  <a:pt x="249550" y="174919"/>
                </a:moveTo>
                <a:lnTo>
                  <a:pt x="244230" y="184129"/>
                </a:lnTo>
                <a:lnTo>
                  <a:pt x="244230" y="177989"/>
                </a:lnTo>
                <a:lnTo>
                  <a:pt x="249550" y="174919"/>
                </a:lnTo>
                <a:close/>
                <a:moveTo>
                  <a:pt x="261191" y="174919"/>
                </a:moveTo>
                <a:lnTo>
                  <a:pt x="255872" y="184129"/>
                </a:lnTo>
                <a:lnTo>
                  <a:pt x="255872" y="177989"/>
                </a:lnTo>
                <a:lnTo>
                  <a:pt x="261191" y="174919"/>
                </a:lnTo>
                <a:close/>
                <a:moveTo>
                  <a:pt x="272802" y="174919"/>
                </a:moveTo>
                <a:lnTo>
                  <a:pt x="267483" y="184129"/>
                </a:lnTo>
                <a:lnTo>
                  <a:pt x="267483" y="177989"/>
                </a:lnTo>
                <a:lnTo>
                  <a:pt x="272802" y="174919"/>
                </a:lnTo>
                <a:close/>
                <a:moveTo>
                  <a:pt x="284444" y="174919"/>
                </a:moveTo>
                <a:lnTo>
                  <a:pt x="279125" y="184129"/>
                </a:lnTo>
                <a:lnTo>
                  <a:pt x="279125" y="177989"/>
                </a:lnTo>
                <a:lnTo>
                  <a:pt x="284444" y="174919"/>
                </a:lnTo>
                <a:close/>
                <a:moveTo>
                  <a:pt x="6262" y="174950"/>
                </a:moveTo>
                <a:lnTo>
                  <a:pt x="11582" y="177989"/>
                </a:lnTo>
                <a:lnTo>
                  <a:pt x="11582" y="184160"/>
                </a:lnTo>
                <a:lnTo>
                  <a:pt x="6262" y="174950"/>
                </a:lnTo>
                <a:close/>
                <a:moveTo>
                  <a:pt x="17904" y="174950"/>
                </a:moveTo>
                <a:lnTo>
                  <a:pt x="23223" y="177989"/>
                </a:lnTo>
                <a:lnTo>
                  <a:pt x="23223" y="184160"/>
                </a:lnTo>
                <a:lnTo>
                  <a:pt x="17904" y="174950"/>
                </a:lnTo>
                <a:close/>
                <a:moveTo>
                  <a:pt x="29515" y="174950"/>
                </a:moveTo>
                <a:lnTo>
                  <a:pt x="34834" y="177989"/>
                </a:lnTo>
                <a:lnTo>
                  <a:pt x="34834" y="184160"/>
                </a:lnTo>
                <a:lnTo>
                  <a:pt x="29515" y="174950"/>
                </a:lnTo>
                <a:close/>
                <a:moveTo>
                  <a:pt x="41126" y="174950"/>
                </a:moveTo>
                <a:lnTo>
                  <a:pt x="46446" y="177989"/>
                </a:lnTo>
                <a:lnTo>
                  <a:pt x="46446" y="184160"/>
                </a:lnTo>
                <a:lnTo>
                  <a:pt x="41126" y="174950"/>
                </a:lnTo>
                <a:close/>
                <a:moveTo>
                  <a:pt x="52737" y="174950"/>
                </a:moveTo>
                <a:lnTo>
                  <a:pt x="58057" y="177989"/>
                </a:lnTo>
                <a:lnTo>
                  <a:pt x="58057" y="184160"/>
                </a:lnTo>
                <a:lnTo>
                  <a:pt x="52737" y="174950"/>
                </a:lnTo>
                <a:close/>
                <a:moveTo>
                  <a:pt x="64379" y="174950"/>
                </a:moveTo>
                <a:lnTo>
                  <a:pt x="69698" y="177989"/>
                </a:lnTo>
                <a:lnTo>
                  <a:pt x="69698" y="184160"/>
                </a:lnTo>
                <a:lnTo>
                  <a:pt x="64379" y="174950"/>
                </a:lnTo>
                <a:close/>
                <a:moveTo>
                  <a:pt x="75990" y="174950"/>
                </a:moveTo>
                <a:lnTo>
                  <a:pt x="81309" y="177989"/>
                </a:lnTo>
                <a:lnTo>
                  <a:pt x="81309" y="184160"/>
                </a:lnTo>
                <a:lnTo>
                  <a:pt x="75990" y="174950"/>
                </a:lnTo>
                <a:close/>
                <a:moveTo>
                  <a:pt x="87632" y="174950"/>
                </a:moveTo>
                <a:lnTo>
                  <a:pt x="92951" y="177989"/>
                </a:lnTo>
                <a:lnTo>
                  <a:pt x="92951" y="184160"/>
                </a:lnTo>
                <a:lnTo>
                  <a:pt x="87632" y="174950"/>
                </a:lnTo>
                <a:close/>
                <a:moveTo>
                  <a:pt x="99243" y="174950"/>
                </a:moveTo>
                <a:lnTo>
                  <a:pt x="104562" y="177989"/>
                </a:lnTo>
                <a:lnTo>
                  <a:pt x="104562" y="184160"/>
                </a:lnTo>
                <a:lnTo>
                  <a:pt x="99243" y="174950"/>
                </a:lnTo>
                <a:close/>
                <a:moveTo>
                  <a:pt x="110824" y="174950"/>
                </a:moveTo>
                <a:lnTo>
                  <a:pt x="116143" y="177989"/>
                </a:lnTo>
                <a:lnTo>
                  <a:pt x="116143" y="184160"/>
                </a:lnTo>
                <a:lnTo>
                  <a:pt x="110824" y="174950"/>
                </a:lnTo>
                <a:close/>
                <a:moveTo>
                  <a:pt x="122465" y="174950"/>
                </a:moveTo>
                <a:lnTo>
                  <a:pt x="127784" y="177989"/>
                </a:lnTo>
                <a:lnTo>
                  <a:pt x="127784" y="184160"/>
                </a:lnTo>
                <a:lnTo>
                  <a:pt x="122465" y="174950"/>
                </a:lnTo>
                <a:close/>
                <a:moveTo>
                  <a:pt x="134076" y="174950"/>
                </a:moveTo>
                <a:lnTo>
                  <a:pt x="139396" y="177989"/>
                </a:lnTo>
                <a:lnTo>
                  <a:pt x="139396" y="184160"/>
                </a:lnTo>
                <a:lnTo>
                  <a:pt x="134076" y="174950"/>
                </a:lnTo>
                <a:close/>
                <a:moveTo>
                  <a:pt x="145718" y="174950"/>
                </a:moveTo>
                <a:lnTo>
                  <a:pt x="151037" y="177989"/>
                </a:lnTo>
                <a:lnTo>
                  <a:pt x="151037" y="184160"/>
                </a:lnTo>
                <a:lnTo>
                  <a:pt x="145718" y="174950"/>
                </a:lnTo>
                <a:close/>
                <a:moveTo>
                  <a:pt x="157329" y="174950"/>
                </a:moveTo>
                <a:lnTo>
                  <a:pt x="162648" y="177989"/>
                </a:lnTo>
                <a:lnTo>
                  <a:pt x="162648" y="184160"/>
                </a:lnTo>
                <a:lnTo>
                  <a:pt x="157329" y="174950"/>
                </a:lnTo>
                <a:close/>
                <a:moveTo>
                  <a:pt x="168971" y="174950"/>
                </a:moveTo>
                <a:lnTo>
                  <a:pt x="174290" y="177989"/>
                </a:lnTo>
                <a:lnTo>
                  <a:pt x="174290" y="184160"/>
                </a:lnTo>
                <a:lnTo>
                  <a:pt x="168971" y="174950"/>
                </a:lnTo>
                <a:close/>
                <a:moveTo>
                  <a:pt x="180551" y="174950"/>
                </a:moveTo>
                <a:lnTo>
                  <a:pt x="185871" y="177989"/>
                </a:lnTo>
                <a:lnTo>
                  <a:pt x="185871" y="184160"/>
                </a:lnTo>
                <a:lnTo>
                  <a:pt x="180551" y="174950"/>
                </a:lnTo>
                <a:close/>
                <a:moveTo>
                  <a:pt x="192193" y="174950"/>
                </a:moveTo>
                <a:lnTo>
                  <a:pt x="197512" y="177989"/>
                </a:lnTo>
                <a:lnTo>
                  <a:pt x="197512" y="184160"/>
                </a:lnTo>
                <a:lnTo>
                  <a:pt x="192193" y="174950"/>
                </a:lnTo>
                <a:close/>
                <a:moveTo>
                  <a:pt x="203804" y="174950"/>
                </a:moveTo>
                <a:lnTo>
                  <a:pt x="209123" y="178050"/>
                </a:lnTo>
                <a:lnTo>
                  <a:pt x="209123" y="184190"/>
                </a:lnTo>
                <a:lnTo>
                  <a:pt x="203804" y="174950"/>
                </a:lnTo>
                <a:close/>
                <a:moveTo>
                  <a:pt x="215446" y="174950"/>
                </a:moveTo>
                <a:lnTo>
                  <a:pt x="220765" y="178050"/>
                </a:lnTo>
                <a:lnTo>
                  <a:pt x="220765" y="184190"/>
                </a:lnTo>
                <a:lnTo>
                  <a:pt x="215446" y="174950"/>
                </a:lnTo>
                <a:close/>
                <a:moveTo>
                  <a:pt x="227057" y="174950"/>
                </a:moveTo>
                <a:lnTo>
                  <a:pt x="232376" y="178050"/>
                </a:lnTo>
                <a:lnTo>
                  <a:pt x="232376" y="184190"/>
                </a:lnTo>
                <a:lnTo>
                  <a:pt x="227057" y="174950"/>
                </a:lnTo>
                <a:close/>
                <a:moveTo>
                  <a:pt x="238668" y="174950"/>
                </a:moveTo>
                <a:lnTo>
                  <a:pt x="243987" y="178050"/>
                </a:lnTo>
                <a:lnTo>
                  <a:pt x="243987" y="184190"/>
                </a:lnTo>
                <a:lnTo>
                  <a:pt x="238668" y="174950"/>
                </a:lnTo>
                <a:close/>
                <a:moveTo>
                  <a:pt x="250279" y="174950"/>
                </a:moveTo>
                <a:lnTo>
                  <a:pt x="255598" y="178050"/>
                </a:lnTo>
                <a:lnTo>
                  <a:pt x="255598" y="184190"/>
                </a:lnTo>
                <a:lnTo>
                  <a:pt x="250279" y="174950"/>
                </a:lnTo>
                <a:close/>
                <a:moveTo>
                  <a:pt x="261890" y="174950"/>
                </a:moveTo>
                <a:lnTo>
                  <a:pt x="267210" y="178050"/>
                </a:lnTo>
                <a:lnTo>
                  <a:pt x="267210" y="184190"/>
                </a:lnTo>
                <a:lnTo>
                  <a:pt x="261890" y="174950"/>
                </a:lnTo>
                <a:close/>
                <a:moveTo>
                  <a:pt x="273532" y="174950"/>
                </a:moveTo>
                <a:lnTo>
                  <a:pt x="278851" y="178050"/>
                </a:lnTo>
                <a:lnTo>
                  <a:pt x="278851" y="184190"/>
                </a:lnTo>
                <a:lnTo>
                  <a:pt x="273532" y="174950"/>
                </a:lnTo>
                <a:close/>
                <a:moveTo>
                  <a:pt x="52525" y="175071"/>
                </a:moveTo>
                <a:lnTo>
                  <a:pt x="57844" y="184281"/>
                </a:lnTo>
                <a:lnTo>
                  <a:pt x="57844" y="184281"/>
                </a:lnTo>
                <a:lnTo>
                  <a:pt x="55351" y="182822"/>
                </a:lnTo>
                <a:lnTo>
                  <a:pt x="52525" y="181242"/>
                </a:lnTo>
                <a:lnTo>
                  <a:pt x="52525" y="175071"/>
                </a:lnTo>
                <a:close/>
                <a:moveTo>
                  <a:pt x="75777" y="175071"/>
                </a:moveTo>
                <a:lnTo>
                  <a:pt x="81097" y="184281"/>
                </a:lnTo>
                <a:lnTo>
                  <a:pt x="81097" y="184281"/>
                </a:lnTo>
                <a:lnTo>
                  <a:pt x="78604" y="182822"/>
                </a:lnTo>
                <a:lnTo>
                  <a:pt x="75777" y="181242"/>
                </a:lnTo>
                <a:lnTo>
                  <a:pt x="75777" y="175071"/>
                </a:lnTo>
                <a:close/>
                <a:moveTo>
                  <a:pt x="99030" y="175071"/>
                </a:moveTo>
                <a:lnTo>
                  <a:pt x="104349" y="184281"/>
                </a:lnTo>
                <a:lnTo>
                  <a:pt x="104349" y="184281"/>
                </a:lnTo>
                <a:lnTo>
                  <a:pt x="101857" y="182822"/>
                </a:lnTo>
                <a:lnTo>
                  <a:pt x="99030" y="181242"/>
                </a:lnTo>
                <a:lnTo>
                  <a:pt x="99030" y="175071"/>
                </a:lnTo>
                <a:close/>
                <a:moveTo>
                  <a:pt x="17661" y="175071"/>
                </a:moveTo>
                <a:lnTo>
                  <a:pt x="22980" y="184281"/>
                </a:lnTo>
                <a:lnTo>
                  <a:pt x="20518" y="182822"/>
                </a:lnTo>
                <a:lnTo>
                  <a:pt x="17661" y="181242"/>
                </a:lnTo>
                <a:lnTo>
                  <a:pt x="17661" y="175071"/>
                </a:lnTo>
                <a:close/>
                <a:moveTo>
                  <a:pt x="29302" y="175071"/>
                </a:moveTo>
                <a:lnTo>
                  <a:pt x="34622" y="184281"/>
                </a:lnTo>
                <a:lnTo>
                  <a:pt x="32160" y="182822"/>
                </a:lnTo>
                <a:lnTo>
                  <a:pt x="29302" y="181242"/>
                </a:lnTo>
                <a:lnTo>
                  <a:pt x="29302" y="175071"/>
                </a:lnTo>
                <a:close/>
                <a:moveTo>
                  <a:pt x="40883" y="175071"/>
                </a:moveTo>
                <a:lnTo>
                  <a:pt x="46202" y="184281"/>
                </a:lnTo>
                <a:lnTo>
                  <a:pt x="43740" y="182822"/>
                </a:lnTo>
                <a:lnTo>
                  <a:pt x="40883" y="181242"/>
                </a:lnTo>
                <a:lnTo>
                  <a:pt x="40883" y="175071"/>
                </a:lnTo>
                <a:close/>
                <a:moveTo>
                  <a:pt x="64136" y="175071"/>
                </a:moveTo>
                <a:lnTo>
                  <a:pt x="69455" y="184281"/>
                </a:lnTo>
                <a:lnTo>
                  <a:pt x="66993" y="182822"/>
                </a:lnTo>
                <a:lnTo>
                  <a:pt x="64136" y="181242"/>
                </a:lnTo>
                <a:lnTo>
                  <a:pt x="64136" y="175071"/>
                </a:lnTo>
                <a:close/>
                <a:moveTo>
                  <a:pt x="87389" y="175071"/>
                </a:moveTo>
                <a:lnTo>
                  <a:pt x="92708" y="184281"/>
                </a:lnTo>
                <a:lnTo>
                  <a:pt x="90246" y="182822"/>
                </a:lnTo>
                <a:lnTo>
                  <a:pt x="87389" y="181242"/>
                </a:lnTo>
                <a:lnTo>
                  <a:pt x="87389" y="175071"/>
                </a:lnTo>
                <a:close/>
                <a:moveTo>
                  <a:pt x="110611" y="175071"/>
                </a:moveTo>
                <a:lnTo>
                  <a:pt x="115930" y="184281"/>
                </a:lnTo>
                <a:lnTo>
                  <a:pt x="113468" y="182822"/>
                </a:lnTo>
                <a:lnTo>
                  <a:pt x="110611" y="181242"/>
                </a:lnTo>
                <a:lnTo>
                  <a:pt x="110611" y="175071"/>
                </a:lnTo>
                <a:close/>
                <a:moveTo>
                  <a:pt x="122222" y="175071"/>
                </a:moveTo>
                <a:lnTo>
                  <a:pt x="127541" y="184281"/>
                </a:lnTo>
                <a:lnTo>
                  <a:pt x="125079" y="182822"/>
                </a:lnTo>
                <a:lnTo>
                  <a:pt x="122222" y="181242"/>
                </a:lnTo>
                <a:lnTo>
                  <a:pt x="122222" y="175071"/>
                </a:lnTo>
                <a:close/>
                <a:moveTo>
                  <a:pt x="133864" y="175071"/>
                </a:moveTo>
                <a:lnTo>
                  <a:pt x="139183" y="184281"/>
                </a:lnTo>
                <a:lnTo>
                  <a:pt x="136721" y="182822"/>
                </a:lnTo>
                <a:lnTo>
                  <a:pt x="133864" y="181242"/>
                </a:lnTo>
                <a:lnTo>
                  <a:pt x="133864" y="175071"/>
                </a:lnTo>
                <a:close/>
                <a:moveTo>
                  <a:pt x="145475" y="175071"/>
                </a:moveTo>
                <a:lnTo>
                  <a:pt x="150794" y="184281"/>
                </a:lnTo>
                <a:lnTo>
                  <a:pt x="148332" y="182822"/>
                </a:lnTo>
                <a:lnTo>
                  <a:pt x="145475" y="181242"/>
                </a:lnTo>
                <a:lnTo>
                  <a:pt x="145475" y="175071"/>
                </a:lnTo>
                <a:close/>
                <a:moveTo>
                  <a:pt x="157116" y="175071"/>
                </a:moveTo>
                <a:lnTo>
                  <a:pt x="162436" y="184281"/>
                </a:lnTo>
                <a:lnTo>
                  <a:pt x="159974" y="182822"/>
                </a:lnTo>
                <a:lnTo>
                  <a:pt x="157116" y="181242"/>
                </a:lnTo>
                <a:lnTo>
                  <a:pt x="157116" y="175071"/>
                </a:lnTo>
                <a:close/>
                <a:moveTo>
                  <a:pt x="168727" y="175071"/>
                </a:moveTo>
                <a:lnTo>
                  <a:pt x="174047" y="184281"/>
                </a:lnTo>
                <a:lnTo>
                  <a:pt x="171585" y="182822"/>
                </a:lnTo>
                <a:lnTo>
                  <a:pt x="168727" y="181242"/>
                </a:lnTo>
                <a:lnTo>
                  <a:pt x="168727" y="175071"/>
                </a:lnTo>
                <a:close/>
                <a:moveTo>
                  <a:pt x="180339" y="175071"/>
                </a:moveTo>
                <a:lnTo>
                  <a:pt x="185658" y="184281"/>
                </a:lnTo>
                <a:lnTo>
                  <a:pt x="183165" y="182822"/>
                </a:lnTo>
                <a:lnTo>
                  <a:pt x="180339" y="181242"/>
                </a:lnTo>
                <a:lnTo>
                  <a:pt x="180339" y="175071"/>
                </a:lnTo>
                <a:close/>
                <a:moveTo>
                  <a:pt x="191950" y="175071"/>
                </a:moveTo>
                <a:lnTo>
                  <a:pt x="197269" y="184281"/>
                </a:lnTo>
                <a:lnTo>
                  <a:pt x="194807" y="182822"/>
                </a:lnTo>
                <a:lnTo>
                  <a:pt x="191950" y="181242"/>
                </a:lnTo>
                <a:lnTo>
                  <a:pt x="191950" y="175071"/>
                </a:lnTo>
                <a:close/>
                <a:moveTo>
                  <a:pt x="203591" y="175071"/>
                </a:moveTo>
                <a:lnTo>
                  <a:pt x="208911" y="184281"/>
                </a:lnTo>
                <a:lnTo>
                  <a:pt x="206418" y="182853"/>
                </a:lnTo>
                <a:lnTo>
                  <a:pt x="203591" y="181242"/>
                </a:lnTo>
                <a:lnTo>
                  <a:pt x="203591" y="175071"/>
                </a:lnTo>
                <a:close/>
                <a:moveTo>
                  <a:pt x="215202" y="175071"/>
                </a:moveTo>
                <a:lnTo>
                  <a:pt x="220522" y="184281"/>
                </a:lnTo>
                <a:lnTo>
                  <a:pt x="218060" y="182853"/>
                </a:lnTo>
                <a:lnTo>
                  <a:pt x="215202" y="181242"/>
                </a:lnTo>
                <a:lnTo>
                  <a:pt x="215202" y="175071"/>
                </a:lnTo>
                <a:close/>
                <a:moveTo>
                  <a:pt x="226783" y="175071"/>
                </a:moveTo>
                <a:lnTo>
                  <a:pt x="232103" y="184281"/>
                </a:lnTo>
                <a:lnTo>
                  <a:pt x="229640" y="182853"/>
                </a:lnTo>
                <a:lnTo>
                  <a:pt x="226783" y="181242"/>
                </a:lnTo>
                <a:lnTo>
                  <a:pt x="226783" y="175071"/>
                </a:lnTo>
                <a:close/>
                <a:moveTo>
                  <a:pt x="238425" y="175071"/>
                </a:moveTo>
                <a:lnTo>
                  <a:pt x="243744" y="184281"/>
                </a:lnTo>
                <a:lnTo>
                  <a:pt x="241282" y="182853"/>
                </a:lnTo>
                <a:lnTo>
                  <a:pt x="238425" y="181242"/>
                </a:lnTo>
                <a:lnTo>
                  <a:pt x="238425" y="175071"/>
                </a:lnTo>
                <a:close/>
                <a:moveTo>
                  <a:pt x="250036" y="175071"/>
                </a:moveTo>
                <a:lnTo>
                  <a:pt x="255355" y="184281"/>
                </a:lnTo>
                <a:lnTo>
                  <a:pt x="252893" y="182853"/>
                </a:lnTo>
                <a:lnTo>
                  <a:pt x="250036" y="181242"/>
                </a:lnTo>
                <a:lnTo>
                  <a:pt x="250036" y="175071"/>
                </a:lnTo>
                <a:close/>
                <a:moveTo>
                  <a:pt x="261678" y="175071"/>
                </a:moveTo>
                <a:lnTo>
                  <a:pt x="266997" y="184281"/>
                </a:lnTo>
                <a:lnTo>
                  <a:pt x="264535" y="182853"/>
                </a:lnTo>
                <a:lnTo>
                  <a:pt x="261678" y="181242"/>
                </a:lnTo>
                <a:lnTo>
                  <a:pt x="261678" y="175071"/>
                </a:lnTo>
                <a:close/>
                <a:moveTo>
                  <a:pt x="273289" y="175071"/>
                </a:moveTo>
                <a:lnTo>
                  <a:pt x="278608" y="184281"/>
                </a:lnTo>
                <a:lnTo>
                  <a:pt x="276146" y="182853"/>
                </a:lnTo>
                <a:lnTo>
                  <a:pt x="273289" y="181242"/>
                </a:lnTo>
                <a:lnTo>
                  <a:pt x="273289" y="175071"/>
                </a:lnTo>
                <a:close/>
                <a:moveTo>
                  <a:pt x="6050" y="175071"/>
                </a:moveTo>
                <a:lnTo>
                  <a:pt x="11369" y="184312"/>
                </a:lnTo>
                <a:lnTo>
                  <a:pt x="11369" y="184312"/>
                </a:lnTo>
                <a:lnTo>
                  <a:pt x="8907" y="182853"/>
                </a:lnTo>
                <a:lnTo>
                  <a:pt x="6050" y="181242"/>
                </a:lnTo>
                <a:lnTo>
                  <a:pt x="6050" y="175071"/>
                </a:lnTo>
                <a:close/>
                <a:moveTo>
                  <a:pt x="17418" y="175071"/>
                </a:moveTo>
                <a:lnTo>
                  <a:pt x="17418" y="181242"/>
                </a:lnTo>
                <a:lnTo>
                  <a:pt x="14560" y="182853"/>
                </a:lnTo>
                <a:lnTo>
                  <a:pt x="12098" y="184312"/>
                </a:lnTo>
                <a:lnTo>
                  <a:pt x="12098" y="184312"/>
                </a:lnTo>
                <a:lnTo>
                  <a:pt x="17418" y="175071"/>
                </a:lnTo>
                <a:close/>
                <a:moveTo>
                  <a:pt x="52251" y="175071"/>
                </a:moveTo>
                <a:lnTo>
                  <a:pt x="52251" y="181242"/>
                </a:lnTo>
                <a:lnTo>
                  <a:pt x="49394" y="182853"/>
                </a:lnTo>
                <a:lnTo>
                  <a:pt x="46932" y="184312"/>
                </a:lnTo>
                <a:lnTo>
                  <a:pt x="46932" y="184312"/>
                </a:lnTo>
                <a:lnTo>
                  <a:pt x="52251" y="175071"/>
                </a:lnTo>
                <a:close/>
                <a:moveTo>
                  <a:pt x="191676" y="175102"/>
                </a:moveTo>
                <a:lnTo>
                  <a:pt x="191676" y="181272"/>
                </a:lnTo>
                <a:lnTo>
                  <a:pt x="188849" y="182913"/>
                </a:lnTo>
                <a:lnTo>
                  <a:pt x="186357" y="184312"/>
                </a:lnTo>
                <a:lnTo>
                  <a:pt x="186357" y="184312"/>
                </a:lnTo>
                <a:lnTo>
                  <a:pt x="191676" y="175102"/>
                </a:lnTo>
                <a:close/>
                <a:moveTo>
                  <a:pt x="29029" y="175071"/>
                </a:moveTo>
                <a:lnTo>
                  <a:pt x="29029" y="181242"/>
                </a:lnTo>
                <a:lnTo>
                  <a:pt x="26172" y="182853"/>
                </a:lnTo>
                <a:lnTo>
                  <a:pt x="23710" y="184312"/>
                </a:lnTo>
                <a:lnTo>
                  <a:pt x="23710" y="184312"/>
                </a:lnTo>
                <a:lnTo>
                  <a:pt x="29029" y="175071"/>
                </a:lnTo>
                <a:close/>
                <a:moveTo>
                  <a:pt x="75504" y="175071"/>
                </a:moveTo>
                <a:lnTo>
                  <a:pt x="75504" y="181242"/>
                </a:lnTo>
                <a:lnTo>
                  <a:pt x="72647" y="182853"/>
                </a:lnTo>
                <a:lnTo>
                  <a:pt x="70185" y="184312"/>
                </a:lnTo>
                <a:lnTo>
                  <a:pt x="70185" y="184312"/>
                </a:lnTo>
                <a:lnTo>
                  <a:pt x="75504" y="175071"/>
                </a:lnTo>
                <a:close/>
                <a:moveTo>
                  <a:pt x="87115" y="175102"/>
                </a:moveTo>
                <a:lnTo>
                  <a:pt x="87115" y="181272"/>
                </a:lnTo>
                <a:lnTo>
                  <a:pt x="84288" y="182913"/>
                </a:lnTo>
                <a:lnTo>
                  <a:pt x="81796" y="184312"/>
                </a:lnTo>
                <a:lnTo>
                  <a:pt x="81796" y="184312"/>
                </a:lnTo>
                <a:lnTo>
                  <a:pt x="87115" y="175102"/>
                </a:lnTo>
                <a:close/>
                <a:moveTo>
                  <a:pt x="110368" y="175102"/>
                </a:moveTo>
                <a:lnTo>
                  <a:pt x="110368" y="181272"/>
                </a:lnTo>
                <a:lnTo>
                  <a:pt x="107541" y="182913"/>
                </a:lnTo>
                <a:lnTo>
                  <a:pt x="105048" y="184312"/>
                </a:lnTo>
                <a:lnTo>
                  <a:pt x="105048" y="184312"/>
                </a:lnTo>
                <a:lnTo>
                  <a:pt x="110368" y="175102"/>
                </a:lnTo>
                <a:close/>
                <a:moveTo>
                  <a:pt x="121979" y="175102"/>
                </a:moveTo>
                <a:lnTo>
                  <a:pt x="121979" y="181272"/>
                </a:lnTo>
                <a:lnTo>
                  <a:pt x="119122" y="182913"/>
                </a:lnTo>
                <a:lnTo>
                  <a:pt x="116660" y="184312"/>
                </a:lnTo>
                <a:lnTo>
                  <a:pt x="116660" y="184312"/>
                </a:lnTo>
                <a:lnTo>
                  <a:pt x="121979" y="175102"/>
                </a:lnTo>
                <a:close/>
                <a:moveTo>
                  <a:pt x="168484" y="175102"/>
                </a:moveTo>
                <a:lnTo>
                  <a:pt x="168484" y="181272"/>
                </a:lnTo>
                <a:lnTo>
                  <a:pt x="165627" y="182913"/>
                </a:lnTo>
                <a:lnTo>
                  <a:pt x="163165" y="184312"/>
                </a:lnTo>
                <a:lnTo>
                  <a:pt x="163165" y="184312"/>
                </a:lnTo>
                <a:lnTo>
                  <a:pt x="168484" y="175102"/>
                </a:lnTo>
                <a:close/>
                <a:moveTo>
                  <a:pt x="284657" y="175102"/>
                </a:moveTo>
                <a:lnTo>
                  <a:pt x="284657" y="181272"/>
                </a:lnTo>
                <a:lnTo>
                  <a:pt x="279337" y="184312"/>
                </a:lnTo>
                <a:lnTo>
                  <a:pt x="279337" y="184312"/>
                </a:lnTo>
                <a:lnTo>
                  <a:pt x="284657" y="175102"/>
                </a:lnTo>
                <a:close/>
                <a:moveTo>
                  <a:pt x="40610" y="175071"/>
                </a:moveTo>
                <a:lnTo>
                  <a:pt x="40610" y="181242"/>
                </a:lnTo>
                <a:lnTo>
                  <a:pt x="37783" y="182853"/>
                </a:lnTo>
                <a:lnTo>
                  <a:pt x="35290" y="184312"/>
                </a:lnTo>
                <a:lnTo>
                  <a:pt x="40610" y="175071"/>
                </a:lnTo>
                <a:close/>
                <a:moveTo>
                  <a:pt x="63862" y="175071"/>
                </a:moveTo>
                <a:lnTo>
                  <a:pt x="63862" y="181242"/>
                </a:lnTo>
                <a:lnTo>
                  <a:pt x="61005" y="182853"/>
                </a:lnTo>
                <a:lnTo>
                  <a:pt x="58543" y="184312"/>
                </a:lnTo>
                <a:lnTo>
                  <a:pt x="63862" y="175071"/>
                </a:lnTo>
                <a:close/>
                <a:moveTo>
                  <a:pt x="98757" y="175102"/>
                </a:moveTo>
                <a:lnTo>
                  <a:pt x="98757" y="181272"/>
                </a:lnTo>
                <a:lnTo>
                  <a:pt x="95899" y="182913"/>
                </a:lnTo>
                <a:lnTo>
                  <a:pt x="93437" y="184312"/>
                </a:lnTo>
                <a:lnTo>
                  <a:pt x="98757" y="175102"/>
                </a:lnTo>
                <a:close/>
                <a:moveTo>
                  <a:pt x="133590" y="175102"/>
                </a:moveTo>
                <a:lnTo>
                  <a:pt x="133590" y="181272"/>
                </a:lnTo>
                <a:lnTo>
                  <a:pt x="130733" y="182913"/>
                </a:lnTo>
                <a:lnTo>
                  <a:pt x="128271" y="184312"/>
                </a:lnTo>
                <a:lnTo>
                  <a:pt x="133590" y="175102"/>
                </a:lnTo>
                <a:close/>
                <a:moveTo>
                  <a:pt x="145232" y="175102"/>
                </a:moveTo>
                <a:lnTo>
                  <a:pt x="145232" y="181272"/>
                </a:lnTo>
                <a:lnTo>
                  <a:pt x="142374" y="182913"/>
                </a:lnTo>
                <a:lnTo>
                  <a:pt x="139912" y="184312"/>
                </a:lnTo>
                <a:lnTo>
                  <a:pt x="145232" y="175102"/>
                </a:lnTo>
                <a:close/>
                <a:moveTo>
                  <a:pt x="156843" y="175102"/>
                </a:moveTo>
                <a:lnTo>
                  <a:pt x="156843" y="181272"/>
                </a:lnTo>
                <a:lnTo>
                  <a:pt x="153986" y="182913"/>
                </a:lnTo>
                <a:lnTo>
                  <a:pt x="151523" y="184312"/>
                </a:lnTo>
                <a:lnTo>
                  <a:pt x="156843" y="175102"/>
                </a:lnTo>
                <a:close/>
                <a:moveTo>
                  <a:pt x="180065" y="175102"/>
                </a:moveTo>
                <a:lnTo>
                  <a:pt x="180065" y="181272"/>
                </a:lnTo>
                <a:lnTo>
                  <a:pt x="177208" y="182913"/>
                </a:lnTo>
                <a:lnTo>
                  <a:pt x="174746" y="184312"/>
                </a:lnTo>
                <a:lnTo>
                  <a:pt x="180065" y="175102"/>
                </a:lnTo>
                <a:close/>
                <a:moveTo>
                  <a:pt x="203318" y="175102"/>
                </a:moveTo>
                <a:lnTo>
                  <a:pt x="203318" y="181272"/>
                </a:lnTo>
                <a:lnTo>
                  <a:pt x="200461" y="182913"/>
                </a:lnTo>
                <a:lnTo>
                  <a:pt x="197999" y="184312"/>
                </a:lnTo>
                <a:lnTo>
                  <a:pt x="203318" y="175102"/>
                </a:lnTo>
                <a:close/>
                <a:moveTo>
                  <a:pt x="214929" y="175102"/>
                </a:moveTo>
                <a:lnTo>
                  <a:pt x="214929" y="181242"/>
                </a:lnTo>
                <a:lnTo>
                  <a:pt x="212072" y="182853"/>
                </a:lnTo>
                <a:lnTo>
                  <a:pt x="209610" y="184312"/>
                </a:lnTo>
                <a:lnTo>
                  <a:pt x="214929" y="175102"/>
                </a:lnTo>
                <a:close/>
                <a:moveTo>
                  <a:pt x="226570" y="175102"/>
                </a:moveTo>
                <a:lnTo>
                  <a:pt x="226570" y="181242"/>
                </a:lnTo>
                <a:lnTo>
                  <a:pt x="223713" y="182853"/>
                </a:lnTo>
                <a:lnTo>
                  <a:pt x="221251" y="184312"/>
                </a:lnTo>
                <a:lnTo>
                  <a:pt x="226570" y="175102"/>
                </a:lnTo>
                <a:close/>
                <a:moveTo>
                  <a:pt x="238182" y="175102"/>
                </a:moveTo>
                <a:lnTo>
                  <a:pt x="238182" y="181242"/>
                </a:lnTo>
                <a:lnTo>
                  <a:pt x="235355" y="182853"/>
                </a:lnTo>
                <a:lnTo>
                  <a:pt x="232862" y="184312"/>
                </a:lnTo>
                <a:lnTo>
                  <a:pt x="238182" y="175102"/>
                </a:lnTo>
                <a:close/>
                <a:moveTo>
                  <a:pt x="249793" y="175102"/>
                </a:moveTo>
                <a:lnTo>
                  <a:pt x="249793" y="181242"/>
                </a:lnTo>
                <a:lnTo>
                  <a:pt x="246936" y="182853"/>
                </a:lnTo>
                <a:lnTo>
                  <a:pt x="244474" y="184312"/>
                </a:lnTo>
                <a:lnTo>
                  <a:pt x="249793" y="175102"/>
                </a:lnTo>
                <a:close/>
                <a:moveTo>
                  <a:pt x="261404" y="175102"/>
                </a:moveTo>
                <a:lnTo>
                  <a:pt x="261404" y="181242"/>
                </a:lnTo>
                <a:lnTo>
                  <a:pt x="258547" y="182853"/>
                </a:lnTo>
                <a:lnTo>
                  <a:pt x="256085" y="184312"/>
                </a:lnTo>
                <a:lnTo>
                  <a:pt x="261404" y="175102"/>
                </a:lnTo>
                <a:close/>
                <a:moveTo>
                  <a:pt x="273046" y="175102"/>
                </a:moveTo>
                <a:lnTo>
                  <a:pt x="273046" y="181272"/>
                </a:lnTo>
                <a:lnTo>
                  <a:pt x="270188" y="182913"/>
                </a:lnTo>
                <a:lnTo>
                  <a:pt x="267726" y="184312"/>
                </a:lnTo>
                <a:lnTo>
                  <a:pt x="273046" y="175102"/>
                </a:lnTo>
                <a:close/>
                <a:moveTo>
                  <a:pt x="5898" y="181454"/>
                </a:moveTo>
                <a:lnTo>
                  <a:pt x="8755" y="183096"/>
                </a:lnTo>
                <a:lnTo>
                  <a:pt x="11217" y="184524"/>
                </a:lnTo>
                <a:lnTo>
                  <a:pt x="578" y="184524"/>
                </a:lnTo>
                <a:lnTo>
                  <a:pt x="5898" y="181454"/>
                </a:lnTo>
                <a:close/>
                <a:moveTo>
                  <a:pt x="17509" y="181454"/>
                </a:moveTo>
                <a:lnTo>
                  <a:pt x="20366" y="183096"/>
                </a:lnTo>
                <a:lnTo>
                  <a:pt x="22828" y="184524"/>
                </a:lnTo>
                <a:lnTo>
                  <a:pt x="12190" y="184524"/>
                </a:lnTo>
                <a:lnTo>
                  <a:pt x="14682" y="183096"/>
                </a:lnTo>
                <a:lnTo>
                  <a:pt x="17509" y="181454"/>
                </a:lnTo>
                <a:close/>
                <a:moveTo>
                  <a:pt x="29150" y="181454"/>
                </a:moveTo>
                <a:lnTo>
                  <a:pt x="32008" y="183096"/>
                </a:lnTo>
                <a:lnTo>
                  <a:pt x="34470" y="184524"/>
                </a:lnTo>
                <a:lnTo>
                  <a:pt x="23831" y="184524"/>
                </a:lnTo>
                <a:lnTo>
                  <a:pt x="26293" y="183096"/>
                </a:lnTo>
                <a:lnTo>
                  <a:pt x="29150" y="181454"/>
                </a:lnTo>
                <a:close/>
                <a:moveTo>
                  <a:pt x="40762" y="181454"/>
                </a:moveTo>
                <a:lnTo>
                  <a:pt x="43619" y="183096"/>
                </a:lnTo>
                <a:lnTo>
                  <a:pt x="46081" y="184524"/>
                </a:lnTo>
                <a:lnTo>
                  <a:pt x="35442" y="184524"/>
                </a:lnTo>
                <a:lnTo>
                  <a:pt x="37935" y="183096"/>
                </a:lnTo>
                <a:lnTo>
                  <a:pt x="40762" y="181454"/>
                </a:lnTo>
                <a:close/>
                <a:moveTo>
                  <a:pt x="52403" y="181454"/>
                </a:moveTo>
                <a:lnTo>
                  <a:pt x="55260" y="183096"/>
                </a:lnTo>
                <a:lnTo>
                  <a:pt x="57722" y="184524"/>
                </a:lnTo>
                <a:lnTo>
                  <a:pt x="47084" y="184524"/>
                </a:lnTo>
                <a:lnTo>
                  <a:pt x="49546" y="183096"/>
                </a:lnTo>
                <a:lnTo>
                  <a:pt x="52403" y="181454"/>
                </a:lnTo>
                <a:close/>
                <a:moveTo>
                  <a:pt x="64014" y="181454"/>
                </a:moveTo>
                <a:lnTo>
                  <a:pt x="66871" y="183096"/>
                </a:lnTo>
                <a:lnTo>
                  <a:pt x="69334" y="184524"/>
                </a:lnTo>
                <a:lnTo>
                  <a:pt x="58695" y="184524"/>
                </a:lnTo>
                <a:lnTo>
                  <a:pt x="61187" y="183096"/>
                </a:lnTo>
                <a:lnTo>
                  <a:pt x="64014" y="181454"/>
                </a:lnTo>
                <a:close/>
                <a:moveTo>
                  <a:pt x="75625" y="181454"/>
                </a:moveTo>
                <a:lnTo>
                  <a:pt x="78452" y="183096"/>
                </a:lnTo>
                <a:lnTo>
                  <a:pt x="80945" y="184524"/>
                </a:lnTo>
                <a:lnTo>
                  <a:pt x="70306" y="184524"/>
                </a:lnTo>
                <a:lnTo>
                  <a:pt x="72768" y="183096"/>
                </a:lnTo>
                <a:lnTo>
                  <a:pt x="75625" y="181454"/>
                </a:lnTo>
                <a:close/>
                <a:moveTo>
                  <a:pt x="87237" y="181454"/>
                </a:moveTo>
                <a:lnTo>
                  <a:pt x="90094" y="183096"/>
                </a:lnTo>
                <a:lnTo>
                  <a:pt x="92556" y="184524"/>
                </a:lnTo>
                <a:lnTo>
                  <a:pt x="81917" y="184524"/>
                </a:lnTo>
                <a:lnTo>
                  <a:pt x="84379" y="183096"/>
                </a:lnTo>
                <a:lnTo>
                  <a:pt x="87237" y="181454"/>
                </a:lnTo>
                <a:close/>
                <a:moveTo>
                  <a:pt x="98878" y="181454"/>
                </a:moveTo>
                <a:lnTo>
                  <a:pt x="101705" y="183096"/>
                </a:lnTo>
                <a:lnTo>
                  <a:pt x="104197" y="184524"/>
                </a:lnTo>
                <a:lnTo>
                  <a:pt x="93559" y="184524"/>
                </a:lnTo>
                <a:lnTo>
                  <a:pt x="96021" y="183096"/>
                </a:lnTo>
                <a:lnTo>
                  <a:pt x="98878" y="181454"/>
                </a:lnTo>
                <a:close/>
                <a:moveTo>
                  <a:pt x="110489" y="181454"/>
                </a:moveTo>
                <a:lnTo>
                  <a:pt x="113346" y="183096"/>
                </a:lnTo>
                <a:lnTo>
                  <a:pt x="115809" y="184524"/>
                </a:lnTo>
                <a:lnTo>
                  <a:pt x="105170" y="184524"/>
                </a:lnTo>
                <a:lnTo>
                  <a:pt x="107632" y="183096"/>
                </a:lnTo>
                <a:lnTo>
                  <a:pt x="110489" y="181454"/>
                </a:lnTo>
                <a:close/>
                <a:moveTo>
                  <a:pt x="122131" y="181454"/>
                </a:moveTo>
                <a:lnTo>
                  <a:pt x="124958" y="183096"/>
                </a:lnTo>
                <a:lnTo>
                  <a:pt x="127450" y="184524"/>
                </a:lnTo>
                <a:lnTo>
                  <a:pt x="116812" y="184524"/>
                </a:lnTo>
                <a:lnTo>
                  <a:pt x="119274" y="183096"/>
                </a:lnTo>
                <a:lnTo>
                  <a:pt x="122131" y="181454"/>
                </a:lnTo>
                <a:close/>
                <a:moveTo>
                  <a:pt x="133742" y="181454"/>
                </a:moveTo>
                <a:lnTo>
                  <a:pt x="136599" y="183096"/>
                </a:lnTo>
                <a:lnTo>
                  <a:pt x="139061" y="184524"/>
                </a:lnTo>
                <a:lnTo>
                  <a:pt x="128423" y="184524"/>
                </a:lnTo>
                <a:lnTo>
                  <a:pt x="130885" y="183096"/>
                </a:lnTo>
                <a:lnTo>
                  <a:pt x="133742" y="181454"/>
                </a:lnTo>
                <a:close/>
                <a:moveTo>
                  <a:pt x="145323" y="181454"/>
                </a:moveTo>
                <a:lnTo>
                  <a:pt x="148180" y="183096"/>
                </a:lnTo>
                <a:lnTo>
                  <a:pt x="150642" y="184524"/>
                </a:lnTo>
                <a:lnTo>
                  <a:pt x="140004" y="184524"/>
                </a:lnTo>
                <a:lnTo>
                  <a:pt x="142496" y="183096"/>
                </a:lnTo>
                <a:lnTo>
                  <a:pt x="145323" y="181454"/>
                </a:lnTo>
                <a:close/>
                <a:moveTo>
                  <a:pt x="156964" y="181454"/>
                </a:moveTo>
                <a:lnTo>
                  <a:pt x="159822" y="183096"/>
                </a:lnTo>
                <a:lnTo>
                  <a:pt x="162284" y="184524"/>
                </a:lnTo>
                <a:lnTo>
                  <a:pt x="151645" y="184524"/>
                </a:lnTo>
                <a:lnTo>
                  <a:pt x="154107" y="183096"/>
                </a:lnTo>
                <a:lnTo>
                  <a:pt x="156964" y="181454"/>
                </a:lnTo>
                <a:close/>
                <a:moveTo>
                  <a:pt x="168575" y="181454"/>
                </a:moveTo>
                <a:lnTo>
                  <a:pt x="171433" y="183096"/>
                </a:lnTo>
                <a:lnTo>
                  <a:pt x="173895" y="184524"/>
                </a:lnTo>
                <a:lnTo>
                  <a:pt x="163256" y="184524"/>
                </a:lnTo>
                <a:lnTo>
                  <a:pt x="165749" y="183096"/>
                </a:lnTo>
                <a:lnTo>
                  <a:pt x="168575" y="181454"/>
                </a:lnTo>
                <a:close/>
                <a:moveTo>
                  <a:pt x="180217" y="181454"/>
                </a:moveTo>
                <a:lnTo>
                  <a:pt x="183074" y="183096"/>
                </a:lnTo>
                <a:lnTo>
                  <a:pt x="185536" y="184524"/>
                </a:lnTo>
                <a:lnTo>
                  <a:pt x="174898" y="184524"/>
                </a:lnTo>
                <a:lnTo>
                  <a:pt x="177360" y="183096"/>
                </a:lnTo>
                <a:lnTo>
                  <a:pt x="180217" y="181454"/>
                </a:lnTo>
                <a:close/>
                <a:moveTo>
                  <a:pt x="191828" y="181454"/>
                </a:moveTo>
                <a:lnTo>
                  <a:pt x="194685" y="183096"/>
                </a:lnTo>
                <a:lnTo>
                  <a:pt x="197147" y="184524"/>
                </a:lnTo>
                <a:lnTo>
                  <a:pt x="186509" y="184524"/>
                </a:lnTo>
                <a:lnTo>
                  <a:pt x="189001" y="183096"/>
                </a:lnTo>
                <a:lnTo>
                  <a:pt x="191828" y="181454"/>
                </a:lnTo>
                <a:close/>
                <a:moveTo>
                  <a:pt x="203470" y="181454"/>
                </a:moveTo>
                <a:lnTo>
                  <a:pt x="206327" y="183096"/>
                </a:lnTo>
                <a:lnTo>
                  <a:pt x="208789" y="184524"/>
                </a:lnTo>
                <a:lnTo>
                  <a:pt x="198151" y="184524"/>
                </a:lnTo>
                <a:lnTo>
                  <a:pt x="200613" y="183096"/>
                </a:lnTo>
                <a:lnTo>
                  <a:pt x="203470" y="181454"/>
                </a:lnTo>
                <a:close/>
                <a:moveTo>
                  <a:pt x="215051" y="181454"/>
                </a:moveTo>
                <a:lnTo>
                  <a:pt x="217908" y="183096"/>
                </a:lnTo>
                <a:lnTo>
                  <a:pt x="220370" y="184524"/>
                </a:lnTo>
                <a:lnTo>
                  <a:pt x="209731" y="184524"/>
                </a:lnTo>
                <a:lnTo>
                  <a:pt x="212193" y="183096"/>
                </a:lnTo>
                <a:lnTo>
                  <a:pt x="215051" y="181454"/>
                </a:lnTo>
                <a:close/>
                <a:moveTo>
                  <a:pt x="226692" y="181454"/>
                </a:moveTo>
                <a:lnTo>
                  <a:pt x="229519" y="183096"/>
                </a:lnTo>
                <a:lnTo>
                  <a:pt x="232011" y="184524"/>
                </a:lnTo>
                <a:lnTo>
                  <a:pt x="221373" y="184524"/>
                </a:lnTo>
                <a:lnTo>
                  <a:pt x="223835" y="183096"/>
                </a:lnTo>
                <a:lnTo>
                  <a:pt x="226692" y="181454"/>
                </a:lnTo>
                <a:close/>
                <a:moveTo>
                  <a:pt x="238303" y="181454"/>
                </a:moveTo>
                <a:lnTo>
                  <a:pt x="241160" y="183096"/>
                </a:lnTo>
                <a:lnTo>
                  <a:pt x="243622" y="184524"/>
                </a:lnTo>
                <a:lnTo>
                  <a:pt x="232984" y="184524"/>
                </a:lnTo>
                <a:lnTo>
                  <a:pt x="235446" y="183096"/>
                </a:lnTo>
                <a:lnTo>
                  <a:pt x="238303" y="181454"/>
                </a:lnTo>
                <a:close/>
                <a:moveTo>
                  <a:pt x="249945" y="181454"/>
                </a:moveTo>
                <a:lnTo>
                  <a:pt x="252772" y="183096"/>
                </a:lnTo>
                <a:lnTo>
                  <a:pt x="255264" y="184524"/>
                </a:lnTo>
                <a:lnTo>
                  <a:pt x="244626" y="184524"/>
                </a:lnTo>
                <a:lnTo>
                  <a:pt x="247088" y="183096"/>
                </a:lnTo>
                <a:lnTo>
                  <a:pt x="249945" y="181454"/>
                </a:lnTo>
                <a:close/>
                <a:moveTo>
                  <a:pt x="261556" y="181454"/>
                </a:moveTo>
                <a:lnTo>
                  <a:pt x="264413" y="183096"/>
                </a:lnTo>
                <a:lnTo>
                  <a:pt x="266875" y="184524"/>
                </a:lnTo>
                <a:lnTo>
                  <a:pt x="256237" y="184524"/>
                </a:lnTo>
                <a:lnTo>
                  <a:pt x="258699" y="183096"/>
                </a:lnTo>
                <a:lnTo>
                  <a:pt x="261556" y="181454"/>
                </a:lnTo>
                <a:close/>
                <a:moveTo>
                  <a:pt x="273198" y="181454"/>
                </a:moveTo>
                <a:lnTo>
                  <a:pt x="276024" y="183096"/>
                </a:lnTo>
                <a:lnTo>
                  <a:pt x="278517" y="184524"/>
                </a:lnTo>
                <a:lnTo>
                  <a:pt x="267878" y="184524"/>
                </a:lnTo>
                <a:lnTo>
                  <a:pt x="270340" y="183096"/>
                </a:lnTo>
                <a:lnTo>
                  <a:pt x="273198" y="181454"/>
                </a:lnTo>
                <a:close/>
                <a:moveTo>
                  <a:pt x="11217" y="184767"/>
                </a:moveTo>
                <a:lnTo>
                  <a:pt x="5898" y="187837"/>
                </a:lnTo>
                <a:lnTo>
                  <a:pt x="578" y="184767"/>
                </a:lnTo>
                <a:close/>
                <a:moveTo>
                  <a:pt x="22828" y="184767"/>
                </a:moveTo>
                <a:lnTo>
                  <a:pt x="17509" y="187837"/>
                </a:lnTo>
                <a:lnTo>
                  <a:pt x="12190" y="184767"/>
                </a:lnTo>
                <a:close/>
                <a:moveTo>
                  <a:pt x="34470" y="184767"/>
                </a:moveTo>
                <a:lnTo>
                  <a:pt x="29150" y="187837"/>
                </a:lnTo>
                <a:lnTo>
                  <a:pt x="23831" y="184767"/>
                </a:lnTo>
                <a:close/>
                <a:moveTo>
                  <a:pt x="46081" y="184767"/>
                </a:moveTo>
                <a:lnTo>
                  <a:pt x="40762" y="187837"/>
                </a:lnTo>
                <a:lnTo>
                  <a:pt x="35442" y="184767"/>
                </a:lnTo>
                <a:close/>
                <a:moveTo>
                  <a:pt x="57722" y="184767"/>
                </a:moveTo>
                <a:lnTo>
                  <a:pt x="52403" y="187837"/>
                </a:lnTo>
                <a:lnTo>
                  <a:pt x="47084" y="184767"/>
                </a:lnTo>
                <a:close/>
                <a:moveTo>
                  <a:pt x="69334" y="184767"/>
                </a:moveTo>
                <a:lnTo>
                  <a:pt x="64014" y="187837"/>
                </a:lnTo>
                <a:lnTo>
                  <a:pt x="58695" y="184767"/>
                </a:lnTo>
                <a:close/>
                <a:moveTo>
                  <a:pt x="80945" y="184767"/>
                </a:moveTo>
                <a:lnTo>
                  <a:pt x="75625" y="187837"/>
                </a:lnTo>
                <a:lnTo>
                  <a:pt x="70306" y="184767"/>
                </a:lnTo>
                <a:close/>
                <a:moveTo>
                  <a:pt x="92556" y="184767"/>
                </a:moveTo>
                <a:lnTo>
                  <a:pt x="87237" y="187837"/>
                </a:lnTo>
                <a:lnTo>
                  <a:pt x="81917" y="184767"/>
                </a:lnTo>
                <a:close/>
                <a:moveTo>
                  <a:pt x="104197" y="184767"/>
                </a:moveTo>
                <a:lnTo>
                  <a:pt x="98878" y="187837"/>
                </a:lnTo>
                <a:lnTo>
                  <a:pt x="93559" y="184767"/>
                </a:lnTo>
                <a:close/>
                <a:moveTo>
                  <a:pt x="115809" y="184767"/>
                </a:moveTo>
                <a:lnTo>
                  <a:pt x="110489" y="187837"/>
                </a:lnTo>
                <a:lnTo>
                  <a:pt x="105170" y="184767"/>
                </a:lnTo>
                <a:close/>
                <a:moveTo>
                  <a:pt x="127450" y="184767"/>
                </a:moveTo>
                <a:lnTo>
                  <a:pt x="122131" y="187837"/>
                </a:lnTo>
                <a:lnTo>
                  <a:pt x="116812" y="184767"/>
                </a:lnTo>
                <a:close/>
                <a:moveTo>
                  <a:pt x="139061" y="184767"/>
                </a:moveTo>
                <a:lnTo>
                  <a:pt x="133742" y="187837"/>
                </a:lnTo>
                <a:lnTo>
                  <a:pt x="128423" y="184767"/>
                </a:lnTo>
                <a:close/>
                <a:moveTo>
                  <a:pt x="150642" y="184767"/>
                </a:moveTo>
                <a:lnTo>
                  <a:pt x="145323" y="187837"/>
                </a:lnTo>
                <a:lnTo>
                  <a:pt x="140004" y="184767"/>
                </a:lnTo>
                <a:close/>
                <a:moveTo>
                  <a:pt x="162284" y="184767"/>
                </a:moveTo>
                <a:lnTo>
                  <a:pt x="156964" y="187837"/>
                </a:lnTo>
                <a:lnTo>
                  <a:pt x="151645" y="184767"/>
                </a:lnTo>
                <a:close/>
                <a:moveTo>
                  <a:pt x="173895" y="184767"/>
                </a:moveTo>
                <a:lnTo>
                  <a:pt x="168575" y="187837"/>
                </a:lnTo>
                <a:lnTo>
                  <a:pt x="163256" y="184767"/>
                </a:lnTo>
                <a:close/>
                <a:moveTo>
                  <a:pt x="185536" y="184767"/>
                </a:moveTo>
                <a:lnTo>
                  <a:pt x="180217" y="187837"/>
                </a:lnTo>
                <a:lnTo>
                  <a:pt x="174898" y="184767"/>
                </a:lnTo>
                <a:close/>
                <a:moveTo>
                  <a:pt x="197147" y="184767"/>
                </a:moveTo>
                <a:lnTo>
                  <a:pt x="191828" y="187837"/>
                </a:lnTo>
                <a:lnTo>
                  <a:pt x="186509" y="184767"/>
                </a:lnTo>
                <a:close/>
                <a:moveTo>
                  <a:pt x="208789" y="184767"/>
                </a:moveTo>
                <a:lnTo>
                  <a:pt x="203470" y="187837"/>
                </a:lnTo>
                <a:lnTo>
                  <a:pt x="198151" y="184767"/>
                </a:lnTo>
                <a:close/>
                <a:moveTo>
                  <a:pt x="220370" y="184767"/>
                </a:moveTo>
                <a:lnTo>
                  <a:pt x="215051" y="187837"/>
                </a:lnTo>
                <a:lnTo>
                  <a:pt x="209731" y="184767"/>
                </a:lnTo>
                <a:close/>
                <a:moveTo>
                  <a:pt x="232011" y="184767"/>
                </a:moveTo>
                <a:lnTo>
                  <a:pt x="226692" y="187837"/>
                </a:lnTo>
                <a:lnTo>
                  <a:pt x="221373" y="184767"/>
                </a:lnTo>
                <a:close/>
                <a:moveTo>
                  <a:pt x="243622" y="184767"/>
                </a:moveTo>
                <a:lnTo>
                  <a:pt x="238303" y="187837"/>
                </a:lnTo>
                <a:lnTo>
                  <a:pt x="232984" y="184767"/>
                </a:lnTo>
                <a:close/>
                <a:moveTo>
                  <a:pt x="255264" y="184767"/>
                </a:moveTo>
                <a:lnTo>
                  <a:pt x="249945" y="187837"/>
                </a:lnTo>
                <a:lnTo>
                  <a:pt x="244626" y="184767"/>
                </a:lnTo>
                <a:close/>
                <a:moveTo>
                  <a:pt x="266875" y="184767"/>
                </a:moveTo>
                <a:lnTo>
                  <a:pt x="261556" y="187837"/>
                </a:lnTo>
                <a:lnTo>
                  <a:pt x="256237" y="184767"/>
                </a:lnTo>
                <a:close/>
                <a:moveTo>
                  <a:pt x="278517" y="184767"/>
                </a:moveTo>
                <a:lnTo>
                  <a:pt x="273198" y="187837"/>
                </a:lnTo>
                <a:lnTo>
                  <a:pt x="267878" y="184767"/>
                </a:lnTo>
                <a:close/>
                <a:moveTo>
                  <a:pt x="214" y="185132"/>
                </a:moveTo>
                <a:lnTo>
                  <a:pt x="214" y="191242"/>
                </a:lnTo>
                <a:lnTo>
                  <a:pt x="291" y="191286"/>
                </a:lnTo>
                <a:lnTo>
                  <a:pt x="291" y="191286"/>
                </a:lnTo>
                <a:cubicBezTo>
                  <a:pt x="266" y="191254"/>
                  <a:pt x="244" y="191207"/>
                  <a:pt x="244" y="191181"/>
                </a:cubicBezTo>
                <a:lnTo>
                  <a:pt x="244" y="185132"/>
                </a:lnTo>
                <a:close/>
                <a:moveTo>
                  <a:pt x="291" y="191286"/>
                </a:moveTo>
                <a:cubicBezTo>
                  <a:pt x="295" y="191292"/>
                  <a:pt x="300" y="191298"/>
                  <a:pt x="305" y="191303"/>
                </a:cubicBezTo>
                <a:lnTo>
                  <a:pt x="3116" y="192924"/>
                </a:lnTo>
                <a:lnTo>
                  <a:pt x="3116" y="192924"/>
                </a:lnTo>
                <a:lnTo>
                  <a:pt x="291" y="191286"/>
                </a:lnTo>
                <a:close/>
                <a:moveTo>
                  <a:pt x="11369" y="184980"/>
                </a:moveTo>
                <a:lnTo>
                  <a:pt x="6050" y="194190"/>
                </a:lnTo>
                <a:lnTo>
                  <a:pt x="6050" y="188081"/>
                </a:lnTo>
                <a:lnTo>
                  <a:pt x="11369" y="184980"/>
                </a:lnTo>
                <a:close/>
                <a:moveTo>
                  <a:pt x="34622" y="184980"/>
                </a:moveTo>
                <a:lnTo>
                  <a:pt x="29302" y="194190"/>
                </a:lnTo>
                <a:lnTo>
                  <a:pt x="29302" y="188081"/>
                </a:lnTo>
                <a:lnTo>
                  <a:pt x="34622" y="184980"/>
                </a:lnTo>
                <a:close/>
                <a:moveTo>
                  <a:pt x="46202" y="184980"/>
                </a:moveTo>
                <a:lnTo>
                  <a:pt x="40883" y="194190"/>
                </a:lnTo>
                <a:lnTo>
                  <a:pt x="40883" y="188081"/>
                </a:lnTo>
                <a:lnTo>
                  <a:pt x="46202" y="184980"/>
                </a:lnTo>
                <a:close/>
                <a:moveTo>
                  <a:pt x="57844" y="184980"/>
                </a:moveTo>
                <a:lnTo>
                  <a:pt x="52525" y="194190"/>
                </a:lnTo>
                <a:lnTo>
                  <a:pt x="52525" y="188081"/>
                </a:lnTo>
                <a:lnTo>
                  <a:pt x="57844" y="184980"/>
                </a:lnTo>
                <a:close/>
                <a:moveTo>
                  <a:pt x="69455" y="184980"/>
                </a:moveTo>
                <a:lnTo>
                  <a:pt x="64136" y="194190"/>
                </a:lnTo>
                <a:lnTo>
                  <a:pt x="64136" y="188081"/>
                </a:lnTo>
                <a:lnTo>
                  <a:pt x="69455" y="184980"/>
                </a:lnTo>
                <a:close/>
                <a:moveTo>
                  <a:pt x="81097" y="184980"/>
                </a:moveTo>
                <a:lnTo>
                  <a:pt x="75777" y="194190"/>
                </a:lnTo>
                <a:lnTo>
                  <a:pt x="75777" y="188081"/>
                </a:lnTo>
                <a:lnTo>
                  <a:pt x="81097" y="184980"/>
                </a:lnTo>
                <a:close/>
                <a:moveTo>
                  <a:pt x="92708" y="184980"/>
                </a:moveTo>
                <a:lnTo>
                  <a:pt x="87389" y="194190"/>
                </a:lnTo>
                <a:lnTo>
                  <a:pt x="87389" y="188081"/>
                </a:lnTo>
                <a:lnTo>
                  <a:pt x="92708" y="184980"/>
                </a:lnTo>
                <a:close/>
                <a:moveTo>
                  <a:pt x="104349" y="184980"/>
                </a:moveTo>
                <a:lnTo>
                  <a:pt x="99030" y="194190"/>
                </a:lnTo>
                <a:lnTo>
                  <a:pt x="99030" y="188081"/>
                </a:lnTo>
                <a:lnTo>
                  <a:pt x="104349" y="184980"/>
                </a:lnTo>
                <a:close/>
                <a:moveTo>
                  <a:pt x="115930" y="184980"/>
                </a:moveTo>
                <a:lnTo>
                  <a:pt x="110611" y="194190"/>
                </a:lnTo>
                <a:lnTo>
                  <a:pt x="110611" y="188081"/>
                </a:lnTo>
                <a:lnTo>
                  <a:pt x="115930" y="184980"/>
                </a:lnTo>
                <a:close/>
                <a:moveTo>
                  <a:pt x="127541" y="184980"/>
                </a:moveTo>
                <a:lnTo>
                  <a:pt x="122222" y="194190"/>
                </a:lnTo>
                <a:lnTo>
                  <a:pt x="122222" y="188081"/>
                </a:lnTo>
                <a:lnTo>
                  <a:pt x="127541" y="184980"/>
                </a:lnTo>
                <a:close/>
                <a:moveTo>
                  <a:pt x="139183" y="184980"/>
                </a:moveTo>
                <a:lnTo>
                  <a:pt x="133864" y="194190"/>
                </a:lnTo>
                <a:lnTo>
                  <a:pt x="133864" y="188081"/>
                </a:lnTo>
                <a:lnTo>
                  <a:pt x="139183" y="184980"/>
                </a:lnTo>
                <a:close/>
                <a:moveTo>
                  <a:pt x="150794" y="184980"/>
                </a:moveTo>
                <a:lnTo>
                  <a:pt x="145475" y="194190"/>
                </a:lnTo>
                <a:lnTo>
                  <a:pt x="145475" y="188081"/>
                </a:lnTo>
                <a:lnTo>
                  <a:pt x="150794" y="184980"/>
                </a:lnTo>
                <a:close/>
                <a:moveTo>
                  <a:pt x="162436" y="184980"/>
                </a:moveTo>
                <a:lnTo>
                  <a:pt x="157116" y="194190"/>
                </a:lnTo>
                <a:lnTo>
                  <a:pt x="157116" y="188081"/>
                </a:lnTo>
                <a:lnTo>
                  <a:pt x="162436" y="184980"/>
                </a:lnTo>
                <a:close/>
                <a:moveTo>
                  <a:pt x="174047" y="184980"/>
                </a:moveTo>
                <a:lnTo>
                  <a:pt x="168727" y="194190"/>
                </a:lnTo>
                <a:lnTo>
                  <a:pt x="168727" y="188081"/>
                </a:lnTo>
                <a:lnTo>
                  <a:pt x="174047" y="184980"/>
                </a:lnTo>
                <a:close/>
                <a:moveTo>
                  <a:pt x="185658" y="184980"/>
                </a:moveTo>
                <a:lnTo>
                  <a:pt x="180339" y="194190"/>
                </a:lnTo>
                <a:lnTo>
                  <a:pt x="180339" y="188081"/>
                </a:lnTo>
                <a:lnTo>
                  <a:pt x="185658" y="184980"/>
                </a:lnTo>
                <a:close/>
                <a:moveTo>
                  <a:pt x="197269" y="184980"/>
                </a:moveTo>
                <a:lnTo>
                  <a:pt x="191950" y="194190"/>
                </a:lnTo>
                <a:lnTo>
                  <a:pt x="191950" y="188081"/>
                </a:lnTo>
                <a:lnTo>
                  <a:pt x="197269" y="184980"/>
                </a:lnTo>
                <a:close/>
                <a:moveTo>
                  <a:pt x="208911" y="184980"/>
                </a:moveTo>
                <a:lnTo>
                  <a:pt x="203591" y="194190"/>
                </a:lnTo>
                <a:lnTo>
                  <a:pt x="203591" y="188081"/>
                </a:lnTo>
                <a:lnTo>
                  <a:pt x="208911" y="184980"/>
                </a:lnTo>
                <a:close/>
                <a:moveTo>
                  <a:pt x="220522" y="184980"/>
                </a:moveTo>
                <a:lnTo>
                  <a:pt x="215202" y="194190"/>
                </a:lnTo>
                <a:lnTo>
                  <a:pt x="215202" y="188081"/>
                </a:lnTo>
                <a:lnTo>
                  <a:pt x="220522" y="184980"/>
                </a:lnTo>
                <a:close/>
                <a:moveTo>
                  <a:pt x="232163" y="184980"/>
                </a:moveTo>
                <a:lnTo>
                  <a:pt x="226844" y="194190"/>
                </a:lnTo>
                <a:lnTo>
                  <a:pt x="226844" y="188081"/>
                </a:lnTo>
                <a:lnTo>
                  <a:pt x="232163" y="184980"/>
                </a:lnTo>
                <a:close/>
                <a:moveTo>
                  <a:pt x="243774" y="184980"/>
                </a:moveTo>
                <a:lnTo>
                  <a:pt x="238455" y="194190"/>
                </a:lnTo>
                <a:lnTo>
                  <a:pt x="238455" y="188081"/>
                </a:lnTo>
                <a:lnTo>
                  <a:pt x="243774" y="184980"/>
                </a:lnTo>
                <a:close/>
                <a:moveTo>
                  <a:pt x="255355" y="184980"/>
                </a:moveTo>
                <a:lnTo>
                  <a:pt x="250036" y="194190"/>
                </a:lnTo>
                <a:lnTo>
                  <a:pt x="250036" y="188081"/>
                </a:lnTo>
                <a:lnTo>
                  <a:pt x="255355" y="184980"/>
                </a:lnTo>
                <a:close/>
                <a:moveTo>
                  <a:pt x="266997" y="184980"/>
                </a:moveTo>
                <a:lnTo>
                  <a:pt x="261678" y="194190"/>
                </a:lnTo>
                <a:lnTo>
                  <a:pt x="261678" y="188081"/>
                </a:lnTo>
                <a:lnTo>
                  <a:pt x="266997" y="184980"/>
                </a:lnTo>
                <a:close/>
                <a:moveTo>
                  <a:pt x="278608" y="184980"/>
                </a:moveTo>
                <a:lnTo>
                  <a:pt x="273289" y="194190"/>
                </a:lnTo>
                <a:lnTo>
                  <a:pt x="273289" y="188081"/>
                </a:lnTo>
                <a:lnTo>
                  <a:pt x="278608" y="184980"/>
                </a:lnTo>
                <a:close/>
                <a:moveTo>
                  <a:pt x="457" y="185041"/>
                </a:moveTo>
                <a:lnTo>
                  <a:pt x="5776" y="188081"/>
                </a:lnTo>
                <a:lnTo>
                  <a:pt x="5776" y="194221"/>
                </a:lnTo>
                <a:lnTo>
                  <a:pt x="457" y="185041"/>
                </a:lnTo>
                <a:close/>
                <a:moveTo>
                  <a:pt x="12098" y="185041"/>
                </a:moveTo>
                <a:lnTo>
                  <a:pt x="17418" y="188081"/>
                </a:lnTo>
                <a:lnTo>
                  <a:pt x="17418" y="194221"/>
                </a:lnTo>
                <a:lnTo>
                  <a:pt x="12098" y="185041"/>
                </a:lnTo>
                <a:close/>
                <a:moveTo>
                  <a:pt x="22980" y="184980"/>
                </a:moveTo>
                <a:lnTo>
                  <a:pt x="17661" y="194221"/>
                </a:lnTo>
                <a:lnTo>
                  <a:pt x="17661" y="188081"/>
                </a:lnTo>
                <a:lnTo>
                  <a:pt x="22980" y="184980"/>
                </a:lnTo>
                <a:close/>
                <a:moveTo>
                  <a:pt x="23710" y="185041"/>
                </a:moveTo>
                <a:lnTo>
                  <a:pt x="29029" y="188081"/>
                </a:lnTo>
                <a:lnTo>
                  <a:pt x="29029" y="194221"/>
                </a:lnTo>
                <a:lnTo>
                  <a:pt x="23710" y="185041"/>
                </a:lnTo>
                <a:close/>
                <a:moveTo>
                  <a:pt x="35290" y="185041"/>
                </a:moveTo>
                <a:lnTo>
                  <a:pt x="40610" y="188081"/>
                </a:lnTo>
                <a:lnTo>
                  <a:pt x="40610" y="194221"/>
                </a:lnTo>
                <a:lnTo>
                  <a:pt x="35290" y="185041"/>
                </a:lnTo>
                <a:close/>
                <a:moveTo>
                  <a:pt x="46932" y="185041"/>
                </a:moveTo>
                <a:lnTo>
                  <a:pt x="52251" y="188081"/>
                </a:lnTo>
                <a:lnTo>
                  <a:pt x="52251" y="194221"/>
                </a:lnTo>
                <a:lnTo>
                  <a:pt x="46932" y="185041"/>
                </a:lnTo>
                <a:close/>
                <a:moveTo>
                  <a:pt x="58543" y="185041"/>
                </a:moveTo>
                <a:lnTo>
                  <a:pt x="63862" y="188081"/>
                </a:lnTo>
                <a:lnTo>
                  <a:pt x="63862" y="194221"/>
                </a:lnTo>
                <a:lnTo>
                  <a:pt x="58543" y="185041"/>
                </a:lnTo>
                <a:close/>
                <a:moveTo>
                  <a:pt x="70185" y="185041"/>
                </a:moveTo>
                <a:lnTo>
                  <a:pt x="75504" y="188081"/>
                </a:lnTo>
                <a:lnTo>
                  <a:pt x="75504" y="194221"/>
                </a:lnTo>
                <a:lnTo>
                  <a:pt x="70185" y="185041"/>
                </a:lnTo>
                <a:close/>
                <a:moveTo>
                  <a:pt x="81796" y="185041"/>
                </a:moveTo>
                <a:lnTo>
                  <a:pt x="87115" y="188081"/>
                </a:lnTo>
                <a:lnTo>
                  <a:pt x="87115" y="194221"/>
                </a:lnTo>
                <a:lnTo>
                  <a:pt x="81796" y="185041"/>
                </a:lnTo>
                <a:close/>
                <a:moveTo>
                  <a:pt x="93437" y="185041"/>
                </a:moveTo>
                <a:lnTo>
                  <a:pt x="98757" y="188081"/>
                </a:lnTo>
                <a:lnTo>
                  <a:pt x="98757" y="194221"/>
                </a:lnTo>
                <a:lnTo>
                  <a:pt x="93437" y="185041"/>
                </a:lnTo>
                <a:close/>
                <a:moveTo>
                  <a:pt x="105018" y="185041"/>
                </a:moveTo>
                <a:lnTo>
                  <a:pt x="110337" y="188081"/>
                </a:lnTo>
                <a:lnTo>
                  <a:pt x="110337" y="194221"/>
                </a:lnTo>
                <a:lnTo>
                  <a:pt x="105018" y="185041"/>
                </a:lnTo>
                <a:close/>
                <a:moveTo>
                  <a:pt x="116660" y="185041"/>
                </a:moveTo>
                <a:lnTo>
                  <a:pt x="121979" y="188081"/>
                </a:lnTo>
                <a:lnTo>
                  <a:pt x="121979" y="194221"/>
                </a:lnTo>
                <a:lnTo>
                  <a:pt x="116660" y="185041"/>
                </a:lnTo>
                <a:close/>
                <a:moveTo>
                  <a:pt x="128271" y="185041"/>
                </a:moveTo>
                <a:lnTo>
                  <a:pt x="133590" y="188081"/>
                </a:lnTo>
                <a:lnTo>
                  <a:pt x="133590" y="194221"/>
                </a:lnTo>
                <a:lnTo>
                  <a:pt x="128271" y="185041"/>
                </a:lnTo>
                <a:close/>
                <a:moveTo>
                  <a:pt x="139912" y="185041"/>
                </a:moveTo>
                <a:lnTo>
                  <a:pt x="145232" y="188081"/>
                </a:lnTo>
                <a:lnTo>
                  <a:pt x="145232" y="194221"/>
                </a:lnTo>
                <a:lnTo>
                  <a:pt x="139912" y="185041"/>
                </a:lnTo>
                <a:close/>
                <a:moveTo>
                  <a:pt x="151523" y="185041"/>
                </a:moveTo>
                <a:lnTo>
                  <a:pt x="156843" y="188081"/>
                </a:lnTo>
                <a:lnTo>
                  <a:pt x="156843" y="194221"/>
                </a:lnTo>
                <a:lnTo>
                  <a:pt x="151523" y="185041"/>
                </a:lnTo>
                <a:close/>
                <a:moveTo>
                  <a:pt x="163165" y="185041"/>
                </a:moveTo>
                <a:lnTo>
                  <a:pt x="168484" y="188081"/>
                </a:lnTo>
                <a:lnTo>
                  <a:pt x="168484" y="194221"/>
                </a:lnTo>
                <a:lnTo>
                  <a:pt x="163165" y="185041"/>
                </a:lnTo>
                <a:close/>
                <a:moveTo>
                  <a:pt x="174746" y="185041"/>
                </a:moveTo>
                <a:lnTo>
                  <a:pt x="180065" y="188081"/>
                </a:lnTo>
                <a:lnTo>
                  <a:pt x="180065" y="194221"/>
                </a:lnTo>
                <a:lnTo>
                  <a:pt x="174746" y="185041"/>
                </a:lnTo>
                <a:close/>
                <a:moveTo>
                  <a:pt x="186357" y="185041"/>
                </a:moveTo>
                <a:lnTo>
                  <a:pt x="191676" y="188081"/>
                </a:lnTo>
                <a:lnTo>
                  <a:pt x="191676" y="194221"/>
                </a:lnTo>
                <a:lnTo>
                  <a:pt x="186357" y="185041"/>
                </a:lnTo>
                <a:close/>
                <a:moveTo>
                  <a:pt x="197999" y="185041"/>
                </a:moveTo>
                <a:lnTo>
                  <a:pt x="203318" y="188081"/>
                </a:lnTo>
                <a:lnTo>
                  <a:pt x="203318" y="194221"/>
                </a:lnTo>
                <a:lnTo>
                  <a:pt x="197999" y="185041"/>
                </a:lnTo>
                <a:close/>
                <a:moveTo>
                  <a:pt x="209610" y="185041"/>
                </a:moveTo>
                <a:lnTo>
                  <a:pt x="214929" y="188111"/>
                </a:lnTo>
                <a:lnTo>
                  <a:pt x="214929" y="194251"/>
                </a:lnTo>
                <a:lnTo>
                  <a:pt x="209610" y="185041"/>
                </a:lnTo>
                <a:close/>
                <a:moveTo>
                  <a:pt x="221251" y="185041"/>
                </a:moveTo>
                <a:lnTo>
                  <a:pt x="226570" y="188111"/>
                </a:lnTo>
                <a:lnTo>
                  <a:pt x="226570" y="194251"/>
                </a:lnTo>
                <a:lnTo>
                  <a:pt x="221251" y="185041"/>
                </a:lnTo>
                <a:close/>
                <a:moveTo>
                  <a:pt x="232862" y="185041"/>
                </a:moveTo>
                <a:lnTo>
                  <a:pt x="238182" y="188111"/>
                </a:lnTo>
                <a:lnTo>
                  <a:pt x="238182" y="194251"/>
                </a:lnTo>
                <a:lnTo>
                  <a:pt x="232862" y="185041"/>
                </a:lnTo>
                <a:close/>
                <a:moveTo>
                  <a:pt x="244474" y="185041"/>
                </a:moveTo>
                <a:lnTo>
                  <a:pt x="249793" y="188111"/>
                </a:lnTo>
                <a:lnTo>
                  <a:pt x="249793" y="194251"/>
                </a:lnTo>
                <a:lnTo>
                  <a:pt x="244474" y="185041"/>
                </a:lnTo>
                <a:close/>
                <a:moveTo>
                  <a:pt x="256085" y="185041"/>
                </a:moveTo>
                <a:lnTo>
                  <a:pt x="261404" y="188111"/>
                </a:lnTo>
                <a:lnTo>
                  <a:pt x="261404" y="194251"/>
                </a:lnTo>
                <a:lnTo>
                  <a:pt x="256085" y="185041"/>
                </a:lnTo>
                <a:close/>
                <a:moveTo>
                  <a:pt x="267726" y="185041"/>
                </a:moveTo>
                <a:lnTo>
                  <a:pt x="273046" y="188111"/>
                </a:lnTo>
                <a:lnTo>
                  <a:pt x="273046" y="194251"/>
                </a:lnTo>
                <a:lnTo>
                  <a:pt x="267726" y="185041"/>
                </a:lnTo>
                <a:close/>
                <a:moveTo>
                  <a:pt x="3116" y="192924"/>
                </a:moveTo>
                <a:lnTo>
                  <a:pt x="5563" y="194342"/>
                </a:lnTo>
                <a:lnTo>
                  <a:pt x="5557" y="194332"/>
                </a:lnTo>
                <a:lnTo>
                  <a:pt x="5557" y="194332"/>
                </a:lnTo>
                <a:lnTo>
                  <a:pt x="3116" y="192924"/>
                </a:lnTo>
                <a:close/>
                <a:moveTo>
                  <a:pt x="11855" y="185102"/>
                </a:moveTo>
                <a:lnTo>
                  <a:pt x="17174" y="194342"/>
                </a:lnTo>
                <a:lnTo>
                  <a:pt x="11855" y="191272"/>
                </a:lnTo>
                <a:lnTo>
                  <a:pt x="11855" y="185102"/>
                </a:lnTo>
                <a:close/>
                <a:moveTo>
                  <a:pt x="23497" y="185102"/>
                </a:moveTo>
                <a:lnTo>
                  <a:pt x="28816" y="194342"/>
                </a:lnTo>
                <a:lnTo>
                  <a:pt x="23497" y="191272"/>
                </a:lnTo>
                <a:lnTo>
                  <a:pt x="23497" y="185102"/>
                </a:lnTo>
                <a:close/>
                <a:moveTo>
                  <a:pt x="35078" y="185102"/>
                </a:moveTo>
                <a:lnTo>
                  <a:pt x="40397" y="194342"/>
                </a:lnTo>
                <a:lnTo>
                  <a:pt x="35078" y="191272"/>
                </a:lnTo>
                <a:lnTo>
                  <a:pt x="35078" y="185102"/>
                </a:lnTo>
                <a:close/>
                <a:moveTo>
                  <a:pt x="46689" y="185102"/>
                </a:moveTo>
                <a:lnTo>
                  <a:pt x="52008" y="194342"/>
                </a:lnTo>
                <a:lnTo>
                  <a:pt x="46689" y="191272"/>
                </a:lnTo>
                <a:lnTo>
                  <a:pt x="46689" y="185102"/>
                </a:lnTo>
                <a:close/>
                <a:moveTo>
                  <a:pt x="58330" y="185102"/>
                </a:moveTo>
                <a:lnTo>
                  <a:pt x="63650" y="194342"/>
                </a:lnTo>
                <a:lnTo>
                  <a:pt x="58330" y="191272"/>
                </a:lnTo>
                <a:lnTo>
                  <a:pt x="58330" y="185102"/>
                </a:lnTo>
                <a:close/>
                <a:moveTo>
                  <a:pt x="69941" y="185132"/>
                </a:moveTo>
                <a:lnTo>
                  <a:pt x="75261" y="194342"/>
                </a:lnTo>
                <a:lnTo>
                  <a:pt x="69941" y="191242"/>
                </a:lnTo>
                <a:lnTo>
                  <a:pt x="69941" y="185132"/>
                </a:lnTo>
                <a:close/>
                <a:moveTo>
                  <a:pt x="81583" y="185132"/>
                </a:moveTo>
                <a:lnTo>
                  <a:pt x="86902" y="194342"/>
                </a:lnTo>
                <a:lnTo>
                  <a:pt x="81583" y="191242"/>
                </a:lnTo>
                <a:lnTo>
                  <a:pt x="81583" y="185132"/>
                </a:lnTo>
                <a:close/>
                <a:moveTo>
                  <a:pt x="93194" y="185132"/>
                </a:moveTo>
                <a:lnTo>
                  <a:pt x="98513" y="194342"/>
                </a:lnTo>
                <a:lnTo>
                  <a:pt x="93194" y="191242"/>
                </a:lnTo>
                <a:lnTo>
                  <a:pt x="93194" y="185132"/>
                </a:lnTo>
                <a:close/>
                <a:moveTo>
                  <a:pt x="104836" y="185132"/>
                </a:moveTo>
                <a:lnTo>
                  <a:pt x="110155" y="194342"/>
                </a:lnTo>
                <a:lnTo>
                  <a:pt x="104836" y="191242"/>
                </a:lnTo>
                <a:lnTo>
                  <a:pt x="104836" y="185132"/>
                </a:lnTo>
                <a:close/>
                <a:moveTo>
                  <a:pt x="116416" y="185132"/>
                </a:moveTo>
                <a:lnTo>
                  <a:pt x="121736" y="194342"/>
                </a:lnTo>
                <a:lnTo>
                  <a:pt x="116416" y="191242"/>
                </a:lnTo>
                <a:lnTo>
                  <a:pt x="116416" y="185132"/>
                </a:lnTo>
                <a:close/>
                <a:moveTo>
                  <a:pt x="128058" y="185132"/>
                </a:moveTo>
                <a:lnTo>
                  <a:pt x="133377" y="194342"/>
                </a:lnTo>
                <a:lnTo>
                  <a:pt x="128058" y="191242"/>
                </a:lnTo>
                <a:lnTo>
                  <a:pt x="128058" y="185132"/>
                </a:lnTo>
                <a:close/>
                <a:moveTo>
                  <a:pt x="139669" y="185132"/>
                </a:moveTo>
                <a:lnTo>
                  <a:pt x="144988" y="194342"/>
                </a:lnTo>
                <a:lnTo>
                  <a:pt x="139669" y="191242"/>
                </a:lnTo>
                <a:lnTo>
                  <a:pt x="139669" y="185132"/>
                </a:lnTo>
                <a:close/>
                <a:moveTo>
                  <a:pt x="151311" y="185132"/>
                </a:moveTo>
                <a:lnTo>
                  <a:pt x="156630" y="194342"/>
                </a:lnTo>
                <a:lnTo>
                  <a:pt x="151311" y="191242"/>
                </a:lnTo>
                <a:lnTo>
                  <a:pt x="151311" y="185132"/>
                </a:lnTo>
                <a:close/>
                <a:moveTo>
                  <a:pt x="162922" y="185132"/>
                </a:moveTo>
                <a:lnTo>
                  <a:pt x="168241" y="194342"/>
                </a:lnTo>
                <a:lnTo>
                  <a:pt x="162922" y="191242"/>
                </a:lnTo>
                <a:lnTo>
                  <a:pt x="162922" y="185132"/>
                </a:lnTo>
                <a:close/>
                <a:moveTo>
                  <a:pt x="174503" y="185132"/>
                </a:moveTo>
                <a:lnTo>
                  <a:pt x="179822" y="194342"/>
                </a:lnTo>
                <a:lnTo>
                  <a:pt x="174503" y="191242"/>
                </a:lnTo>
                <a:lnTo>
                  <a:pt x="174503" y="185132"/>
                </a:lnTo>
                <a:close/>
                <a:moveTo>
                  <a:pt x="186144" y="185132"/>
                </a:moveTo>
                <a:lnTo>
                  <a:pt x="191463" y="194342"/>
                </a:lnTo>
                <a:lnTo>
                  <a:pt x="186144" y="191242"/>
                </a:lnTo>
                <a:lnTo>
                  <a:pt x="186144" y="185132"/>
                </a:lnTo>
                <a:close/>
                <a:moveTo>
                  <a:pt x="197755" y="185132"/>
                </a:moveTo>
                <a:lnTo>
                  <a:pt x="203075" y="194342"/>
                </a:lnTo>
                <a:lnTo>
                  <a:pt x="197755" y="191242"/>
                </a:lnTo>
                <a:lnTo>
                  <a:pt x="197755" y="185132"/>
                </a:lnTo>
                <a:close/>
                <a:moveTo>
                  <a:pt x="209397" y="185132"/>
                </a:moveTo>
                <a:lnTo>
                  <a:pt x="214716" y="194342"/>
                </a:lnTo>
                <a:lnTo>
                  <a:pt x="209397" y="191242"/>
                </a:lnTo>
                <a:lnTo>
                  <a:pt x="209397" y="185132"/>
                </a:lnTo>
                <a:close/>
                <a:moveTo>
                  <a:pt x="221008" y="185132"/>
                </a:moveTo>
                <a:lnTo>
                  <a:pt x="226327" y="194342"/>
                </a:lnTo>
                <a:lnTo>
                  <a:pt x="221008" y="191303"/>
                </a:lnTo>
                <a:lnTo>
                  <a:pt x="221008" y="185132"/>
                </a:lnTo>
                <a:close/>
                <a:moveTo>
                  <a:pt x="232650" y="185132"/>
                </a:moveTo>
                <a:lnTo>
                  <a:pt x="237969" y="194342"/>
                </a:lnTo>
                <a:lnTo>
                  <a:pt x="232650" y="191303"/>
                </a:lnTo>
                <a:lnTo>
                  <a:pt x="232650" y="185132"/>
                </a:lnTo>
                <a:close/>
                <a:moveTo>
                  <a:pt x="244230" y="185132"/>
                </a:moveTo>
                <a:lnTo>
                  <a:pt x="249550" y="194342"/>
                </a:lnTo>
                <a:lnTo>
                  <a:pt x="244230" y="191303"/>
                </a:lnTo>
                <a:lnTo>
                  <a:pt x="244230" y="185132"/>
                </a:lnTo>
                <a:close/>
                <a:moveTo>
                  <a:pt x="255872" y="185132"/>
                </a:moveTo>
                <a:lnTo>
                  <a:pt x="261191" y="194342"/>
                </a:lnTo>
                <a:lnTo>
                  <a:pt x="255872" y="191303"/>
                </a:lnTo>
                <a:lnTo>
                  <a:pt x="255872" y="185132"/>
                </a:lnTo>
                <a:close/>
                <a:moveTo>
                  <a:pt x="267483" y="185132"/>
                </a:moveTo>
                <a:lnTo>
                  <a:pt x="272802" y="194342"/>
                </a:lnTo>
                <a:lnTo>
                  <a:pt x="267483" y="191303"/>
                </a:lnTo>
                <a:lnTo>
                  <a:pt x="267483" y="185132"/>
                </a:lnTo>
                <a:close/>
                <a:moveTo>
                  <a:pt x="34834" y="185132"/>
                </a:moveTo>
                <a:lnTo>
                  <a:pt x="34834" y="191303"/>
                </a:lnTo>
                <a:lnTo>
                  <a:pt x="29515" y="194372"/>
                </a:lnTo>
                <a:lnTo>
                  <a:pt x="29515" y="194372"/>
                </a:lnTo>
                <a:lnTo>
                  <a:pt x="34834" y="185132"/>
                </a:lnTo>
                <a:close/>
                <a:moveTo>
                  <a:pt x="69698" y="185132"/>
                </a:moveTo>
                <a:lnTo>
                  <a:pt x="69698" y="191303"/>
                </a:lnTo>
                <a:lnTo>
                  <a:pt x="64379" y="194372"/>
                </a:lnTo>
                <a:lnTo>
                  <a:pt x="64379" y="194372"/>
                </a:lnTo>
                <a:lnTo>
                  <a:pt x="69698" y="185132"/>
                </a:lnTo>
                <a:close/>
                <a:moveTo>
                  <a:pt x="81309" y="185132"/>
                </a:moveTo>
                <a:lnTo>
                  <a:pt x="81309" y="191303"/>
                </a:lnTo>
                <a:lnTo>
                  <a:pt x="75990" y="194372"/>
                </a:lnTo>
                <a:lnTo>
                  <a:pt x="75990" y="194372"/>
                </a:lnTo>
                <a:lnTo>
                  <a:pt x="81309" y="185132"/>
                </a:lnTo>
                <a:close/>
                <a:moveTo>
                  <a:pt x="92951" y="185132"/>
                </a:moveTo>
                <a:lnTo>
                  <a:pt x="92951" y="191303"/>
                </a:lnTo>
                <a:lnTo>
                  <a:pt x="87632" y="194372"/>
                </a:lnTo>
                <a:lnTo>
                  <a:pt x="87632" y="194372"/>
                </a:lnTo>
                <a:lnTo>
                  <a:pt x="92951" y="185132"/>
                </a:lnTo>
                <a:close/>
                <a:moveTo>
                  <a:pt x="104562" y="185132"/>
                </a:moveTo>
                <a:lnTo>
                  <a:pt x="104562" y="191303"/>
                </a:lnTo>
                <a:lnTo>
                  <a:pt x="99243" y="194372"/>
                </a:lnTo>
                <a:lnTo>
                  <a:pt x="99243" y="194372"/>
                </a:lnTo>
                <a:lnTo>
                  <a:pt x="104562" y="185132"/>
                </a:lnTo>
                <a:close/>
                <a:moveTo>
                  <a:pt x="116143" y="185132"/>
                </a:moveTo>
                <a:lnTo>
                  <a:pt x="116143" y="191303"/>
                </a:lnTo>
                <a:lnTo>
                  <a:pt x="110824" y="194372"/>
                </a:lnTo>
                <a:lnTo>
                  <a:pt x="110824" y="194372"/>
                </a:lnTo>
                <a:lnTo>
                  <a:pt x="116143" y="185132"/>
                </a:lnTo>
                <a:close/>
                <a:moveTo>
                  <a:pt x="127784" y="185132"/>
                </a:moveTo>
                <a:lnTo>
                  <a:pt x="127784" y="191303"/>
                </a:lnTo>
                <a:lnTo>
                  <a:pt x="122465" y="194372"/>
                </a:lnTo>
                <a:lnTo>
                  <a:pt x="122465" y="194372"/>
                </a:lnTo>
                <a:lnTo>
                  <a:pt x="127784" y="185132"/>
                </a:lnTo>
                <a:close/>
                <a:moveTo>
                  <a:pt x="139396" y="185132"/>
                </a:moveTo>
                <a:lnTo>
                  <a:pt x="139396" y="191303"/>
                </a:lnTo>
                <a:lnTo>
                  <a:pt x="134076" y="194372"/>
                </a:lnTo>
                <a:lnTo>
                  <a:pt x="134076" y="194372"/>
                </a:lnTo>
                <a:lnTo>
                  <a:pt x="139396" y="185132"/>
                </a:lnTo>
                <a:close/>
                <a:moveTo>
                  <a:pt x="151037" y="185132"/>
                </a:moveTo>
                <a:lnTo>
                  <a:pt x="151037" y="191303"/>
                </a:lnTo>
                <a:lnTo>
                  <a:pt x="145718" y="194372"/>
                </a:lnTo>
                <a:lnTo>
                  <a:pt x="145718" y="194372"/>
                </a:lnTo>
                <a:lnTo>
                  <a:pt x="151037" y="185132"/>
                </a:lnTo>
                <a:close/>
                <a:moveTo>
                  <a:pt x="162648" y="185132"/>
                </a:moveTo>
                <a:lnTo>
                  <a:pt x="162648" y="191303"/>
                </a:lnTo>
                <a:lnTo>
                  <a:pt x="157329" y="194372"/>
                </a:lnTo>
                <a:lnTo>
                  <a:pt x="157329" y="194372"/>
                </a:lnTo>
                <a:lnTo>
                  <a:pt x="162648" y="185132"/>
                </a:lnTo>
                <a:close/>
                <a:moveTo>
                  <a:pt x="174290" y="185132"/>
                </a:moveTo>
                <a:lnTo>
                  <a:pt x="174290" y="191303"/>
                </a:lnTo>
                <a:lnTo>
                  <a:pt x="168971" y="194372"/>
                </a:lnTo>
                <a:lnTo>
                  <a:pt x="168971" y="194372"/>
                </a:lnTo>
                <a:lnTo>
                  <a:pt x="174290" y="185132"/>
                </a:lnTo>
                <a:close/>
                <a:moveTo>
                  <a:pt x="185871" y="185193"/>
                </a:moveTo>
                <a:lnTo>
                  <a:pt x="185871" y="191303"/>
                </a:lnTo>
                <a:lnTo>
                  <a:pt x="180551" y="194372"/>
                </a:lnTo>
                <a:lnTo>
                  <a:pt x="180551" y="194372"/>
                </a:lnTo>
                <a:lnTo>
                  <a:pt x="185871" y="185193"/>
                </a:lnTo>
                <a:close/>
                <a:moveTo>
                  <a:pt x="197512" y="185132"/>
                </a:moveTo>
                <a:lnTo>
                  <a:pt x="197512" y="191303"/>
                </a:lnTo>
                <a:lnTo>
                  <a:pt x="192193" y="194372"/>
                </a:lnTo>
                <a:lnTo>
                  <a:pt x="192193" y="194372"/>
                </a:lnTo>
                <a:lnTo>
                  <a:pt x="197512" y="185132"/>
                </a:lnTo>
                <a:close/>
                <a:moveTo>
                  <a:pt x="209123" y="185132"/>
                </a:moveTo>
                <a:lnTo>
                  <a:pt x="209123" y="191303"/>
                </a:lnTo>
                <a:lnTo>
                  <a:pt x="203804" y="194372"/>
                </a:lnTo>
                <a:lnTo>
                  <a:pt x="203804" y="194372"/>
                </a:lnTo>
                <a:lnTo>
                  <a:pt x="209123" y="185132"/>
                </a:lnTo>
                <a:close/>
                <a:moveTo>
                  <a:pt x="220765" y="185193"/>
                </a:moveTo>
                <a:lnTo>
                  <a:pt x="220765" y="191303"/>
                </a:lnTo>
                <a:lnTo>
                  <a:pt x="215446" y="194372"/>
                </a:lnTo>
                <a:lnTo>
                  <a:pt x="215446" y="194372"/>
                </a:lnTo>
                <a:lnTo>
                  <a:pt x="220765" y="185193"/>
                </a:lnTo>
                <a:close/>
                <a:moveTo>
                  <a:pt x="243957" y="185193"/>
                </a:moveTo>
                <a:lnTo>
                  <a:pt x="243957" y="191303"/>
                </a:lnTo>
                <a:lnTo>
                  <a:pt x="238638" y="194372"/>
                </a:lnTo>
                <a:lnTo>
                  <a:pt x="238638" y="194372"/>
                </a:lnTo>
                <a:lnTo>
                  <a:pt x="243957" y="185193"/>
                </a:lnTo>
                <a:close/>
                <a:moveTo>
                  <a:pt x="255598" y="185193"/>
                </a:moveTo>
                <a:lnTo>
                  <a:pt x="255598" y="191303"/>
                </a:lnTo>
                <a:lnTo>
                  <a:pt x="250279" y="194372"/>
                </a:lnTo>
                <a:lnTo>
                  <a:pt x="250279" y="194372"/>
                </a:lnTo>
                <a:lnTo>
                  <a:pt x="255598" y="185193"/>
                </a:lnTo>
                <a:close/>
                <a:moveTo>
                  <a:pt x="11582" y="185132"/>
                </a:moveTo>
                <a:lnTo>
                  <a:pt x="11582" y="191303"/>
                </a:lnTo>
                <a:lnTo>
                  <a:pt x="6262" y="194372"/>
                </a:lnTo>
                <a:lnTo>
                  <a:pt x="11582" y="185132"/>
                </a:lnTo>
                <a:close/>
                <a:moveTo>
                  <a:pt x="23223" y="185193"/>
                </a:moveTo>
                <a:lnTo>
                  <a:pt x="23223" y="191303"/>
                </a:lnTo>
                <a:lnTo>
                  <a:pt x="17904" y="194372"/>
                </a:lnTo>
                <a:lnTo>
                  <a:pt x="23223" y="185193"/>
                </a:lnTo>
                <a:close/>
                <a:moveTo>
                  <a:pt x="46446" y="185132"/>
                </a:moveTo>
                <a:lnTo>
                  <a:pt x="46446" y="191303"/>
                </a:lnTo>
                <a:lnTo>
                  <a:pt x="41126" y="194372"/>
                </a:lnTo>
                <a:lnTo>
                  <a:pt x="46446" y="185132"/>
                </a:lnTo>
                <a:close/>
                <a:moveTo>
                  <a:pt x="58057" y="185132"/>
                </a:moveTo>
                <a:lnTo>
                  <a:pt x="58057" y="191303"/>
                </a:lnTo>
                <a:lnTo>
                  <a:pt x="52737" y="194372"/>
                </a:lnTo>
                <a:lnTo>
                  <a:pt x="58057" y="185132"/>
                </a:lnTo>
                <a:close/>
                <a:moveTo>
                  <a:pt x="232376" y="185193"/>
                </a:moveTo>
                <a:lnTo>
                  <a:pt x="232376" y="191303"/>
                </a:lnTo>
                <a:lnTo>
                  <a:pt x="227057" y="194372"/>
                </a:lnTo>
                <a:lnTo>
                  <a:pt x="232376" y="185193"/>
                </a:lnTo>
                <a:close/>
                <a:moveTo>
                  <a:pt x="267210" y="185193"/>
                </a:moveTo>
                <a:lnTo>
                  <a:pt x="267210" y="191303"/>
                </a:lnTo>
                <a:lnTo>
                  <a:pt x="261890" y="194372"/>
                </a:lnTo>
                <a:lnTo>
                  <a:pt x="267210" y="185193"/>
                </a:lnTo>
                <a:close/>
                <a:moveTo>
                  <a:pt x="278851" y="185193"/>
                </a:moveTo>
                <a:lnTo>
                  <a:pt x="278851" y="191303"/>
                </a:lnTo>
                <a:lnTo>
                  <a:pt x="273532" y="194372"/>
                </a:lnTo>
                <a:lnTo>
                  <a:pt x="278851" y="185193"/>
                </a:lnTo>
                <a:close/>
                <a:moveTo>
                  <a:pt x="69850" y="191485"/>
                </a:moveTo>
                <a:lnTo>
                  <a:pt x="75169" y="194555"/>
                </a:lnTo>
                <a:lnTo>
                  <a:pt x="64531" y="194555"/>
                </a:lnTo>
                <a:lnTo>
                  <a:pt x="69850" y="191485"/>
                </a:lnTo>
                <a:close/>
                <a:moveTo>
                  <a:pt x="81431" y="191485"/>
                </a:moveTo>
                <a:lnTo>
                  <a:pt x="86750" y="194555"/>
                </a:lnTo>
                <a:lnTo>
                  <a:pt x="76112" y="194555"/>
                </a:lnTo>
                <a:lnTo>
                  <a:pt x="81431" y="191485"/>
                </a:lnTo>
                <a:close/>
                <a:moveTo>
                  <a:pt x="93042" y="191485"/>
                </a:moveTo>
                <a:lnTo>
                  <a:pt x="98361" y="194555"/>
                </a:lnTo>
                <a:lnTo>
                  <a:pt x="87723" y="194555"/>
                </a:lnTo>
                <a:lnTo>
                  <a:pt x="93042" y="191485"/>
                </a:lnTo>
                <a:close/>
                <a:moveTo>
                  <a:pt x="104684" y="191485"/>
                </a:moveTo>
                <a:lnTo>
                  <a:pt x="110003" y="194555"/>
                </a:lnTo>
                <a:lnTo>
                  <a:pt x="99364" y="194555"/>
                </a:lnTo>
                <a:lnTo>
                  <a:pt x="104684" y="191485"/>
                </a:lnTo>
                <a:close/>
                <a:moveTo>
                  <a:pt x="116295" y="191485"/>
                </a:moveTo>
                <a:lnTo>
                  <a:pt x="121614" y="194555"/>
                </a:lnTo>
                <a:lnTo>
                  <a:pt x="110976" y="194555"/>
                </a:lnTo>
                <a:lnTo>
                  <a:pt x="116295" y="191485"/>
                </a:lnTo>
                <a:close/>
                <a:moveTo>
                  <a:pt x="127936" y="191485"/>
                </a:moveTo>
                <a:lnTo>
                  <a:pt x="133256" y="194555"/>
                </a:lnTo>
                <a:lnTo>
                  <a:pt x="122617" y="194555"/>
                </a:lnTo>
                <a:lnTo>
                  <a:pt x="127936" y="191485"/>
                </a:lnTo>
                <a:close/>
                <a:moveTo>
                  <a:pt x="139548" y="191485"/>
                </a:moveTo>
                <a:lnTo>
                  <a:pt x="144867" y="194555"/>
                </a:lnTo>
                <a:lnTo>
                  <a:pt x="134228" y="194555"/>
                </a:lnTo>
                <a:lnTo>
                  <a:pt x="139548" y="191485"/>
                </a:lnTo>
                <a:close/>
                <a:moveTo>
                  <a:pt x="151159" y="191485"/>
                </a:moveTo>
                <a:lnTo>
                  <a:pt x="156478" y="194555"/>
                </a:lnTo>
                <a:lnTo>
                  <a:pt x="145840" y="194555"/>
                </a:lnTo>
                <a:lnTo>
                  <a:pt x="151159" y="191485"/>
                </a:lnTo>
                <a:close/>
                <a:moveTo>
                  <a:pt x="162770" y="191485"/>
                </a:moveTo>
                <a:lnTo>
                  <a:pt x="168089" y="194555"/>
                </a:lnTo>
                <a:lnTo>
                  <a:pt x="157451" y="194555"/>
                </a:lnTo>
                <a:lnTo>
                  <a:pt x="162770" y="191485"/>
                </a:lnTo>
                <a:close/>
                <a:moveTo>
                  <a:pt x="174411" y="191485"/>
                </a:moveTo>
                <a:lnTo>
                  <a:pt x="179731" y="194555"/>
                </a:lnTo>
                <a:lnTo>
                  <a:pt x="169092" y="194555"/>
                </a:lnTo>
                <a:lnTo>
                  <a:pt x="174411" y="191485"/>
                </a:lnTo>
                <a:close/>
                <a:moveTo>
                  <a:pt x="186023" y="191485"/>
                </a:moveTo>
                <a:lnTo>
                  <a:pt x="191342" y="194555"/>
                </a:lnTo>
                <a:lnTo>
                  <a:pt x="180703" y="194555"/>
                </a:lnTo>
                <a:lnTo>
                  <a:pt x="186023" y="191485"/>
                </a:lnTo>
                <a:close/>
                <a:moveTo>
                  <a:pt x="197634" y="191485"/>
                </a:moveTo>
                <a:lnTo>
                  <a:pt x="202953" y="194555"/>
                </a:lnTo>
                <a:lnTo>
                  <a:pt x="192345" y="194555"/>
                </a:lnTo>
                <a:lnTo>
                  <a:pt x="197634" y="191485"/>
                </a:lnTo>
                <a:close/>
                <a:moveTo>
                  <a:pt x="209275" y="191485"/>
                </a:moveTo>
                <a:lnTo>
                  <a:pt x="214595" y="194555"/>
                </a:lnTo>
                <a:lnTo>
                  <a:pt x="203956" y="194555"/>
                </a:lnTo>
                <a:lnTo>
                  <a:pt x="209275" y="191485"/>
                </a:lnTo>
                <a:close/>
                <a:moveTo>
                  <a:pt x="220856" y="191485"/>
                </a:moveTo>
                <a:lnTo>
                  <a:pt x="226175" y="194555"/>
                </a:lnTo>
                <a:lnTo>
                  <a:pt x="215537" y="194555"/>
                </a:lnTo>
                <a:lnTo>
                  <a:pt x="220856" y="191485"/>
                </a:lnTo>
                <a:close/>
                <a:moveTo>
                  <a:pt x="232498" y="191485"/>
                </a:moveTo>
                <a:lnTo>
                  <a:pt x="237817" y="194555"/>
                </a:lnTo>
                <a:lnTo>
                  <a:pt x="227178" y="194555"/>
                </a:lnTo>
                <a:lnTo>
                  <a:pt x="232498" y="191485"/>
                </a:lnTo>
                <a:close/>
                <a:moveTo>
                  <a:pt x="244109" y="191485"/>
                </a:moveTo>
                <a:lnTo>
                  <a:pt x="249428" y="194555"/>
                </a:lnTo>
                <a:lnTo>
                  <a:pt x="238790" y="194555"/>
                </a:lnTo>
                <a:lnTo>
                  <a:pt x="244109" y="191485"/>
                </a:lnTo>
                <a:close/>
                <a:moveTo>
                  <a:pt x="255750" y="191485"/>
                </a:moveTo>
                <a:lnTo>
                  <a:pt x="261070" y="194555"/>
                </a:lnTo>
                <a:lnTo>
                  <a:pt x="250431" y="194555"/>
                </a:lnTo>
                <a:lnTo>
                  <a:pt x="255750" y="191485"/>
                </a:lnTo>
                <a:close/>
                <a:moveTo>
                  <a:pt x="267362" y="191485"/>
                </a:moveTo>
                <a:lnTo>
                  <a:pt x="272681" y="194555"/>
                </a:lnTo>
                <a:lnTo>
                  <a:pt x="262042" y="194555"/>
                </a:lnTo>
                <a:lnTo>
                  <a:pt x="267362" y="191485"/>
                </a:lnTo>
                <a:close/>
                <a:moveTo>
                  <a:pt x="279003" y="191485"/>
                </a:moveTo>
                <a:lnTo>
                  <a:pt x="284322" y="194555"/>
                </a:lnTo>
                <a:lnTo>
                  <a:pt x="273684" y="194555"/>
                </a:lnTo>
                <a:lnTo>
                  <a:pt x="279003" y="191485"/>
                </a:lnTo>
                <a:close/>
                <a:moveTo>
                  <a:pt x="11703" y="191515"/>
                </a:moveTo>
                <a:lnTo>
                  <a:pt x="17023" y="194616"/>
                </a:lnTo>
                <a:lnTo>
                  <a:pt x="6384" y="194616"/>
                </a:lnTo>
                <a:lnTo>
                  <a:pt x="11703" y="191515"/>
                </a:lnTo>
                <a:close/>
                <a:moveTo>
                  <a:pt x="23345" y="191515"/>
                </a:moveTo>
                <a:lnTo>
                  <a:pt x="28664" y="194616"/>
                </a:lnTo>
                <a:lnTo>
                  <a:pt x="18026" y="194616"/>
                </a:lnTo>
                <a:lnTo>
                  <a:pt x="23345" y="191515"/>
                </a:lnTo>
                <a:close/>
                <a:moveTo>
                  <a:pt x="34956" y="191515"/>
                </a:moveTo>
                <a:lnTo>
                  <a:pt x="40275" y="194616"/>
                </a:lnTo>
                <a:lnTo>
                  <a:pt x="29637" y="194616"/>
                </a:lnTo>
                <a:lnTo>
                  <a:pt x="34956" y="191515"/>
                </a:lnTo>
                <a:close/>
                <a:moveTo>
                  <a:pt x="46598" y="191515"/>
                </a:moveTo>
                <a:lnTo>
                  <a:pt x="51886" y="194616"/>
                </a:lnTo>
                <a:lnTo>
                  <a:pt x="41248" y="194616"/>
                </a:lnTo>
                <a:lnTo>
                  <a:pt x="46598" y="191515"/>
                </a:lnTo>
                <a:close/>
                <a:moveTo>
                  <a:pt x="58209" y="191515"/>
                </a:moveTo>
                <a:lnTo>
                  <a:pt x="63528" y="194616"/>
                </a:lnTo>
                <a:lnTo>
                  <a:pt x="52889" y="194616"/>
                </a:lnTo>
                <a:lnTo>
                  <a:pt x="58209" y="191515"/>
                </a:lnTo>
                <a:close/>
                <a:moveTo>
                  <a:pt x="17023" y="194828"/>
                </a:moveTo>
                <a:lnTo>
                  <a:pt x="11703" y="197898"/>
                </a:lnTo>
                <a:lnTo>
                  <a:pt x="6384" y="194828"/>
                </a:lnTo>
                <a:close/>
                <a:moveTo>
                  <a:pt x="28664" y="194828"/>
                </a:moveTo>
                <a:lnTo>
                  <a:pt x="23345" y="197898"/>
                </a:lnTo>
                <a:lnTo>
                  <a:pt x="18026" y="194828"/>
                </a:lnTo>
                <a:close/>
                <a:moveTo>
                  <a:pt x="40275" y="194828"/>
                </a:moveTo>
                <a:lnTo>
                  <a:pt x="34956" y="197898"/>
                </a:lnTo>
                <a:lnTo>
                  <a:pt x="29637" y="194828"/>
                </a:lnTo>
                <a:close/>
                <a:moveTo>
                  <a:pt x="51886" y="194828"/>
                </a:moveTo>
                <a:lnTo>
                  <a:pt x="46567" y="197898"/>
                </a:lnTo>
                <a:lnTo>
                  <a:pt x="41248" y="194828"/>
                </a:lnTo>
                <a:close/>
                <a:moveTo>
                  <a:pt x="63528" y="194828"/>
                </a:moveTo>
                <a:lnTo>
                  <a:pt x="58209" y="197898"/>
                </a:lnTo>
                <a:lnTo>
                  <a:pt x="52889" y="194828"/>
                </a:lnTo>
                <a:close/>
                <a:moveTo>
                  <a:pt x="75169" y="194828"/>
                </a:moveTo>
                <a:lnTo>
                  <a:pt x="69850" y="197898"/>
                </a:lnTo>
                <a:lnTo>
                  <a:pt x="64531" y="194828"/>
                </a:lnTo>
                <a:close/>
                <a:moveTo>
                  <a:pt x="86750" y="194828"/>
                </a:moveTo>
                <a:lnTo>
                  <a:pt x="81431" y="197898"/>
                </a:lnTo>
                <a:lnTo>
                  <a:pt x="76112" y="194828"/>
                </a:lnTo>
                <a:close/>
                <a:moveTo>
                  <a:pt x="98361" y="194828"/>
                </a:moveTo>
                <a:lnTo>
                  <a:pt x="93042" y="197898"/>
                </a:lnTo>
                <a:lnTo>
                  <a:pt x="87723" y="194828"/>
                </a:lnTo>
                <a:close/>
                <a:moveTo>
                  <a:pt x="110003" y="194828"/>
                </a:moveTo>
                <a:lnTo>
                  <a:pt x="104684" y="197898"/>
                </a:lnTo>
                <a:lnTo>
                  <a:pt x="99364" y="194828"/>
                </a:lnTo>
                <a:close/>
                <a:moveTo>
                  <a:pt x="121614" y="194828"/>
                </a:moveTo>
                <a:lnTo>
                  <a:pt x="116295" y="197898"/>
                </a:lnTo>
                <a:lnTo>
                  <a:pt x="110976" y="194828"/>
                </a:lnTo>
                <a:close/>
                <a:moveTo>
                  <a:pt x="133256" y="194828"/>
                </a:moveTo>
                <a:lnTo>
                  <a:pt x="127936" y="197898"/>
                </a:lnTo>
                <a:lnTo>
                  <a:pt x="122617" y="194828"/>
                </a:lnTo>
                <a:close/>
                <a:moveTo>
                  <a:pt x="144867" y="194828"/>
                </a:moveTo>
                <a:lnTo>
                  <a:pt x="139548" y="197898"/>
                </a:lnTo>
                <a:lnTo>
                  <a:pt x="134228" y="194828"/>
                </a:lnTo>
                <a:close/>
                <a:moveTo>
                  <a:pt x="156478" y="194828"/>
                </a:moveTo>
                <a:lnTo>
                  <a:pt x="151159" y="197898"/>
                </a:lnTo>
                <a:lnTo>
                  <a:pt x="145840" y="194828"/>
                </a:lnTo>
                <a:close/>
                <a:moveTo>
                  <a:pt x="168089" y="194828"/>
                </a:moveTo>
                <a:lnTo>
                  <a:pt x="162770" y="197898"/>
                </a:lnTo>
                <a:lnTo>
                  <a:pt x="157451" y="194828"/>
                </a:lnTo>
                <a:close/>
                <a:moveTo>
                  <a:pt x="179731" y="194828"/>
                </a:moveTo>
                <a:lnTo>
                  <a:pt x="174411" y="197898"/>
                </a:lnTo>
                <a:lnTo>
                  <a:pt x="169092" y="194828"/>
                </a:lnTo>
                <a:close/>
                <a:moveTo>
                  <a:pt x="191342" y="194828"/>
                </a:moveTo>
                <a:lnTo>
                  <a:pt x="186023" y="197898"/>
                </a:lnTo>
                <a:lnTo>
                  <a:pt x="180703" y="194828"/>
                </a:lnTo>
                <a:close/>
                <a:moveTo>
                  <a:pt x="202953" y="194828"/>
                </a:moveTo>
                <a:lnTo>
                  <a:pt x="197634" y="197898"/>
                </a:lnTo>
                <a:lnTo>
                  <a:pt x="192315" y="194828"/>
                </a:lnTo>
                <a:close/>
                <a:moveTo>
                  <a:pt x="214564" y="194828"/>
                </a:moveTo>
                <a:lnTo>
                  <a:pt x="209245" y="197898"/>
                </a:lnTo>
                <a:lnTo>
                  <a:pt x="203926" y="194828"/>
                </a:lnTo>
                <a:close/>
                <a:moveTo>
                  <a:pt x="226175" y="194828"/>
                </a:moveTo>
                <a:lnTo>
                  <a:pt x="220856" y="197898"/>
                </a:lnTo>
                <a:lnTo>
                  <a:pt x="215537" y="194828"/>
                </a:lnTo>
                <a:close/>
                <a:moveTo>
                  <a:pt x="237817" y="194828"/>
                </a:moveTo>
                <a:lnTo>
                  <a:pt x="232498" y="197898"/>
                </a:lnTo>
                <a:lnTo>
                  <a:pt x="227178" y="194828"/>
                </a:lnTo>
                <a:close/>
                <a:moveTo>
                  <a:pt x="249428" y="194828"/>
                </a:moveTo>
                <a:lnTo>
                  <a:pt x="244109" y="197898"/>
                </a:lnTo>
                <a:lnTo>
                  <a:pt x="238790" y="194828"/>
                </a:lnTo>
                <a:close/>
                <a:moveTo>
                  <a:pt x="261070" y="194828"/>
                </a:moveTo>
                <a:lnTo>
                  <a:pt x="255750" y="197898"/>
                </a:lnTo>
                <a:lnTo>
                  <a:pt x="250431" y="194828"/>
                </a:lnTo>
                <a:close/>
                <a:moveTo>
                  <a:pt x="272681" y="194828"/>
                </a:moveTo>
                <a:lnTo>
                  <a:pt x="267362" y="197898"/>
                </a:lnTo>
                <a:lnTo>
                  <a:pt x="262042" y="194828"/>
                </a:lnTo>
                <a:close/>
                <a:moveTo>
                  <a:pt x="284292" y="194828"/>
                </a:moveTo>
                <a:lnTo>
                  <a:pt x="278973" y="197898"/>
                </a:lnTo>
                <a:lnTo>
                  <a:pt x="273653" y="194828"/>
                </a:lnTo>
                <a:close/>
                <a:moveTo>
                  <a:pt x="17174" y="195072"/>
                </a:moveTo>
                <a:lnTo>
                  <a:pt x="11855" y="204251"/>
                </a:lnTo>
                <a:lnTo>
                  <a:pt x="11855" y="198142"/>
                </a:lnTo>
                <a:lnTo>
                  <a:pt x="17174" y="195072"/>
                </a:lnTo>
                <a:close/>
                <a:moveTo>
                  <a:pt x="28816" y="195072"/>
                </a:moveTo>
                <a:lnTo>
                  <a:pt x="23497" y="204251"/>
                </a:lnTo>
                <a:lnTo>
                  <a:pt x="23497" y="198142"/>
                </a:lnTo>
                <a:lnTo>
                  <a:pt x="28816" y="195072"/>
                </a:lnTo>
                <a:close/>
                <a:moveTo>
                  <a:pt x="40427" y="195072"/>
                </a:moveTo>
                <a:lnTo>
                  <a:pt x="35108" y="204251"/>
                </a:lnTo>
                <a:lnTo>
                  <a:pt x="35108" y="198142"/>
                </a:lnTo>
                <a:lnTo>
                  <a:pt x="40427" y="195072"/>
                </a:lnTo>
                <a:close/>
                <a:moveTo>
                  <a:pt x="52008" y="195072"/>
                </a:moveTo>
                <a:lnTo>
                  <a:pt x="46689" y="204251"/>
                </a:lnTo>
                <a:lnTo>
                  <a:pt x="46689" y="198142"/>
                </a:lnTo>
                <a:lnTo>
                  <a:pt x="52008" y="195072"/>
                </a:lnTo>
                <a:close/>
                <a:moveTo>
                  <a:pt x="63650" y="195072"/>
                </a:moveTo>
                <a:lnTo>
                  <a:pt x="58330" y="204251"/>
                </a:lnTo>
                <a:lnTo>
                  <a:pt x="58330" y="198142"/>
                </a:lnTo>
                <a:lnTo>
                  <a:pt x="63650" y="195072"/>
                </a:lnTo>
                <a:close/>
                <a:moveTo>
                  <a:pt x="75261" y="195072"/>
                </a:moveTo>
                <a:lnTo>
                  <a:pt x="69941" y="204251"/>
                </a:lnTo>
                <a:lnTo>
                  <a:pt x="69941" y="198142"/>
                </a:lnTo>
                <a:lnTo>
                  <a:pt x="75261" y="195072"/>
                </a:lnTo>
                <a:close/>
                <a:moveTo>
                  <a:pt x="86902" y="195072"/>
                </a:moveTo>
                <a:lnTo>
                  <a:pt x="81583" y="204251"/>
                </a:lnTo>
                <a:lnTo>
                  <a:pt x="81583" y="198142"/>
                </a:lnTo>
                <a:lnTo>
                  <a:pt x="86902" y="195072"/>
                </a:lnTo>
                <a:close/>
                <a:moveTo>
                  <a:pt x="98513" y="195072"/>
                </a:moveTo>
                <a:lnTo>
                  <a:pt x="93194" y="204251"/>
                </a:lnTo>
                <a:lnTo>
                  <a:pt x="93194" y="198142"/>
                </a:lnTo>
                <a:lnTo>
                  <a:pt x="98513" y="195072"/>
                </a:lnTo>
                <a:close/>
                <a:moveTo>
                  <a:pt x="110155" y="195072"/>
                </a:moveTo>
                <a:lnTo>
                  <a:pt x="104836" y="204251"/>
                </a:lnTo>
                <a:lnTo>
                  <a:pt x="104836" y="198142"/>
                </a:lnTo>
                <a:lnTo>
                  <a:pt x="110155" y="195072"/>
                </a:lnTo>
                <a:close/>
                <a:moveTo>
                  <a:pt x="121736" y="195072"/>
                </a:moveTo>
                <a:lnTo>
                  <a:pt x="116416" y="204251"/>
                </a:lnTo>
                <a:lnTo>
                  <a:pt x="116416" y="198142"/>
                </a:lnTo>
                <a:lnTo>
                  <a:pt x="121736" y="195072"/>
                </a:lnTo>
                <a:close/>
                <a:moveTo>
                  <a:pt x="133377" y="195072"/>
                </a:moveTo>
                <a:lnTo>
                  <a:pt x="128058" y="204251"/>
                </a:lnTo>
                <a:lnTo>
                  <a:pt x="128058" y="198142"/>
                </a:lnTo>
                <a:lnTo>
                  <a:pt x="133377" y="195072"/>
                </a:lnTo>
                <a:close/>
                <a:moveTo>
                  <a:pt x="144988" y="195072"/>
                </a:moveTo>
                <a:lnTo>
                  <a:pt x="139669" y="204251"/>
                </a:lnTo>
                <a:lnTo>
                  <a:pt x="139669" y="198142"/>
                </a:lnTo>
                <a:lnTo>
                  <a:pt x="144988" y="195072"/>
                </a:lnTo>
                <a:close/>
                <a:moveTo>
                  <a:pt x="156630" y="195072"/>
                </a:moveTo>
                <a:lnTo>
                  <a:pt x="151311" y="204251"/>
                </a:lnTo>
                <a:lnTo>
                  <a:pt x="151311" y="198142"/>
                </a:lnTo>
                <a:lnTo>
                  <a:pt x="156630" y="195072"/>
                </a:lnTo>
                <a:close/>
                <a:moveTo>
                  <a:pt x="168241" y="195072"/>
                </a:moveTo>
                <a:lnTo>
                  <a:pt x="162922" y="204251"/>
                </a:lnTo>
                <a:lnTo>
                  <a:pt x="162922" y="198142"/>
                </a:lnTo>
                <a:lnTo>
                  <a:pt x="168241" y="195072"/>
                </a:lnTo>
                <a:close/>
                <a:moveTo>
                  <a:pt x="179822" y="195072"/>
                </a:moveTo>
                <a:lnTo>
                  <a:pt x="174503" y="204251"/>
                </a:lnTo>
                <a:lnTo>
                  <a:pt x="174503" y="198142"/>
                </a:lnTo>
                <a:lnTo>
                  <a:pt x="179822" y="195072"/>
                </a:lnTo>
                <a:close/>
                <a:moveTo>
                  <a:pt x="191463" y="195072"/>
                </a:moveTo>
                <a:lnTo>
                  <a:pt x="186144" y="204251"/>
                </a:lnTo>
                <a:lnTo>
                  <a:pt x="186144" y="198142"/>
                </a:lnTo>
                <a:lnTo>
                  <a:pt x="191463" y="195072"/>
                </a:lnTo>
                <a:close/>
                <a:moveTo>
                  <a:pt x="203075" y="195072"/>
                </a:moveTo>
                <a:lnTo>
                  <a:pt x="197755" y="204251"/>
                </a:lnTo>
                <a:lnTo>
                  <a:pt x="197755" y="198142"/>
                </a:lnTo>
                <a:lnTo>
                  <a:pt x="203075" y="195072"/>
                </a:lnTo>
                <a:close/>
                <a:moveTo>
                  <a:pt x="214716" y="195072"/>
                </a:moveTo>
                <a:lnTo>
                  <a:pt x="209397" y="204251"/>
                </a:lnTo>
                <a:lnTo>
                  <a:pt x="209397" y="198142"/>
                </a:lnTo>
                <a:lnTo>
                  <a:pt x="214716" y="195072"/>
                </a:lnTo>
                <a:close/>
                <a:moveTo>
                  <a:pt x="226327" y="195072"/>
                </a:moveTo>
                <a:lnTo>
                  <a:pt x="221008" y="204251"/>
                </a:lnTo>
                <a:lnTo>
                  <a:pt x="221008" y="198142"/>
                </a:lnTo>
                <a:lnTo>
                  <a:pt x="226327" y="195072"/>
                </a:lnTo>
                <a:close/>
                <a:moveTo>
                  <a:pt x="237969" y="195072"/>
                </a:moveTo>
                <a:lnTo>
                  <a:pt x="232650" y="204251"/>
                </a:lnTo>
                <a:lnTo>
                  <a:pt x="232650" y="198142"/>
                </a:lnTo>
                <a:lnTo>
                  <a:pt x="237969" y="195072"/>
                </a:lnTo>
                <a:close/>
                <a:moveTo>
                  <a:pt x="249550" y="195072"/>
                </a:moveTo>
                <a:lnTo>
                  <a:pt x="244230" y="204251"/>
                </a:lnTo>
                <a:lnTo>
                  <a:pt x="244230" y="198142"/>
                </a:lnTo>
                <a:lnTo>
                  <a:pt x="249550" y="195072"/>
                </a:lnTo>
                <a:close/>
                <a:moveTo>
                  <a:pt x="261191" y="195072"/>
                </a:moveTo>
                <a:lnTo>
                  <a:pt x="255872" y="204251"/>
                </a:lnTo>
                <a:lnTo>
                  <a:pt x="255872" y="198142"/>
                </a:lnTo>
                <a:lnTo>
                  <a:pt x="261191" y="195072"/>
                </a:lnTo>
                <a:close/>
                <a:moveTo>
                  <a:pt x="272802" y="195072"/>
                </a:moveTo>
                <a:lnTo>
                  <a:pt x="267483" y="204251"/>
                </a:lnTo>
                <a:lnTo>
                  <a:pt x="267483" y="198142"/>
                </a:lnTo>
                <a:lnTo>
                  <a:pt x="272802" y="195072"/>
                </a:lnTo>
                <a:close/>
                <a:moveTo>
                  <a:pt x="284444" y="195072"/>
                </a:moveTo>
                <a:lnTo>
                  <a:pt x="279125" y="204251"/>
                </a:lnTo>
                <a:lnTo>
                  <a:pt x="279125" y="198142"/>
                </a:lnTo>
                <a:lnTo>
                  <a:pt x="284444" y="195072"/>
                </a:lnTo>
                <a:close/>
                <a:moveTo>
                  <a:pt x="6262" y="195102"/>
                </a:moveTo>
                <a:lnTo>
                  <a:pt x="11582" y="198142"/>
                </a:lnTo>
                <a:lnTo>
                  <a:pt x="11582" y="204281"/>
                </a:lnTo>
                <a:lnTo>
                  <a:pt x="6262" y="195102"/>
                </a:lnTo>
                <a:close/>
                <a:moveTo>
                  <a:pt x="17904" y="195102"/>
                </a:moveTo>
                <a:lnTo>
                  <a:pt x="23223" y="198142"/>
                </a:lnTo>
                <a:lnTo>
                  <a:pt x="23223" y="204281"/>
                </a:lnTo>
                <a:lnTo>
                  <a:pt x="17904" y="195102"/>
                </a:lnTo>
                <a:close/>
                <a:moveTo>
                  <a:pt x="29515" y="195102"/>
                </a:moveTo>
                <a:lnTo>
                  <a:pt x="34834" y="198142"/>
                </a:lnTo>
                <a:lnTo>
                  <a:pt x="34834" y="204281"/>
                </a:lnTo>
                <a:lnTo>
                  <a:pt x="29515" y="195102"/>
                </a:lnTo>
                <a:close/>
                <a:moveTo>
                  <a:pt x="41126" y="195102"/>
                </a:moveTo>
                <a:lnTo>
                  <a:pt x="46446" y="198142"/>
                </a:lnTo>
                <a:lnTo>
                  <a:pt x="46446" y="204281"/>
                </a:lnTo>
                <a:lnTo>
                  <a:pt x="41126" y="195102"/>
                </a:lnTo>
                <a:close/>
                <a:moveTo>
                  <a:pt x="52737" y="195102"/>
                </a:moveTo>
                <a:lnTo>
                  <a:pt x="58057" y="198142"/>
                </a:lnTo>
                <a:lnTo>
                  <a:pt x="58057" y="204281"/>
                </a:lnTo>
                <a:lnTo>
                  <a:pt x="52737" y="195102"/>
                </a:lnTo>
                <a:close/>
                <a:moveTo>
                  <a:pt x="64379" y="195072"/>
                </a:moveTo>
                <a:lnTo>
                  <a:pt x="69698" y="198142"/>
                </a:lnTo>
                <a:lnTo>
                  <a:pt x="69698" y="204281"/>
                </a:lnTo>
                <a:lnTo>
                  <a:pt x="64379" y="195072"/>
                </a:lnTo>
                <a:close/>
                <a:moveTo>
                  <a:pt x="75990" y="195102"/>
                </a:moveTo>
                <a:lnTo>
                  <a:pt x="81309" y="198142"/>
                </a:lnTo>
                <a:lnTo>
                  <a:pt x="81309" y="204281"/>
                </a:lnTo>
                <a:lnTo>
                  <a:pt x="75990" y="195102"/>
                </a:lnTo>
                <a:close/>
                <a:moveTo>
                  <a:pt x="87632" y="195102"/>
                </a:moveTo>
                <a:lnTo>
                  <a:pt x="92951" y="198142"/>
                </a:lnTo>
                <a:lnTo>
                  <a:pt x="92951" y="204281"/>
                </a:lnTo>
                <a:lnTo>
                  <a:pt x="87632" y="195102"/>
                </a:lnTo>
                <a:close/>
                <a:moveTo>
                  <a:pt x="99243" y="195102"/>
                </a:moveTo>
                <a:lnTo>
                  <a:pt x="104562" y="198142"/>
                </a:lnTo>
                <a:lnTo>
                  <a:pt x="104562" y="204281"/>
                </a:lnTo>
                <a:lnTo>
                  <a:pt x="99243" y="195102"/>
                </a:lnTo>
                <a:close/>
                <a:moveTo>
                  <a:pt x="110824" y="195102"/>
                </a:moveTo>
                <a:lnTo>
                  <a:pt x="116143" y="198142"/>
                </a:lnTo>
                <a:lnTo>
                  <a:pt x="116143" y="204281"/>
                </a:lnTo>
                <a:lnTo>
                  <a:pt x="110824" y="195102"/>
                </a:lnTo>
                <a:close/>
                <a:moveTo>
                  <a:pt x="122465" y="195102"/>
                </a:moveTo>
                <a:lnTo>
                  <a:pt x="127784" y="198142"/>
                </a:lnTo>
                <a:lnTo>
                  <a:pt x="127784" y="204281"/>
                </a:lnTo>
                <a:lnTo>
                  <a:pt x="122465" y="195102"/>
                </a:lnTo>
                <a:close/>
                <a:moveTo>
                  <a:pt x="134076" y="195102"/>
                </a:moveTo>
                <a:lnTo>
                  <a:pt x="139396" y="198142"/>
                </a:lnTo>
                <a:lnTo>
                  <a:pt x="139396" y="204281"/>
                </a:lnTo>
                <a:lnTo>
                  <a:pt x="134076" y="195102"/>
                </a:lnTo>
                <a:close/>
                <a:moveTo>
                  <a:pt x="145718" y="195102"/>
                </a:moveTo>
                <a:lnTo>
                  <a:pt x="151037" y="198142"/>
                </a:lnTo>
                <a:lnTo>
                  <a:pt x="151037" y="204281"/>
                </a:lnTo>
                <a:lnTo>
                  <a:pt x="145718" y="195102"/>
                </a:lnTo>
                <a:close/>
                <a:moveTo>
                  <a:pt x="157329" y="195102"/>
                </a:moveTo>
                <a:lnTo>
                  <a:pt x="162648" y="198142"/>
                </a:lnTo>
                <a:lnTo>
                  <a:pt x="162648" y="204281"/>
                </a:lnTo>
                <a:lnTo>
                  <a:pt x="157329" y="195102"/>
                </a:lnTo>
                <a:close/>
                <a:moveTo>
                  <a:pt x="168971" y="195102"/>
                </a:moveTo>
                <a:lnTo>
                  <a:pt x="174290" y="198142"/>
                </a:lnTo>
                <a:lnTo>
                  <a:pt x="174290" y="204281"/>
                </a:lnTo>
                <a:lnTo>
                  <a:pt x="168971" y="195102"/>
                </a:lnTo>
                <a:close/>
                <a:moveTo>
                  <a:pt x="180551" y="195102"/>
                </a:moveTo>
                <a:lnTo>
                  <a:pt x="185871" y="198142"/>
                </a:lnTo>
                <a:lnTo>
                  <a:pt x="185871" y="204281"/>
                </a:lnTo>
                <a:lnTo>
                  <a:pt x="180551" y="195102"/>
                </a:lnTo>
                <a:close/>
                <a:moveTo>
                  <a:pt x="192193" y="195102"/>
                </a:moveTo>
                <a:lnTo>
                  <a:pt x="197512" y="198142"/>
                </a:lnTo>
                <a:lnTo>
                  <a:pt x="197512" y="204281"/>
                </a:lnTo>
                <a:lnTo>
                  <a:pt x="192193" y="195102"/>
                </a:lnTo>
                <a:close/>
                <a:moveTo>
                  <a:pt x="203804" y="195072"/>
                </a:moveTo>
                <a:lnTo>
                  <a:pt x="209123" y="198142"/>
                </a:lnTo>
                <a:lnTo>
                  <a:pt x="209123" y="204281"/>
                </a:lnTo>
                <a:lnTo>
                  <a:pt x="203804" y="195072"/>
                </a:lnTo>
                <a:close/>
                <a:moveTo>
                  <a:pt x="215446" y="195102"/>
                </a:moveTo>
                <a:lnTo>
                  <a:pt x="220765" y="198142"/>
                </a:lnTo>
                <a:lnTo>
                  <a:pt x="220765" y="204281"/>
                </a:lnTo>
                <a:lnTo>
                  <a:pt x="215446" y="195102"/>
                </a:lnTo>
                <a:close/>
                <a:moveTo>
                  <a:pt x="227057" y="195072"/>
                </a:moveTo>
                <a:lnTo>
                  <a:pt x="232376" y="198142"/>
                </a:lnTo>
                <a:lnTo>
                  <a:pt x="232376" y="204281"/>
                </a:lnTo>
                <a:lnTo>
                  <a:pt x="227057" y="195072"/>
                </a:lnTo>
                <a:close/>
                <a:moveTo>
                  <a:pt x="238668" y="195072"/>
                </a:moveTo>
                <a:lnTo>
                  <a:pt x="243987" y="198142"/>
                </a:lnTo>
                <a:lnTo>
                  <a:pt x="243987" y="204281"/>
                </a:lnTo>
                <a:lnTo>
                  <a:pt x="238668" y="195072"/>
                </a:lnTo>
                <a:close/>
                <a:moveTo>
                  <a:pt x="250279" y="195072"/>
                </a:moveTo>
                <a:lnTo>
                  <a:pt x="255598" y="198142"/>
                </a:lnTo>
                <a:lnTo>
                  <a:pt x="255598" y="204281"/>
                </a:lnTo>
                <a:lnTo>
                  <a:pt x="250279" y="195072"/>
                </a:lnTo>
                <a:close/>
                <a:moveTo>
                  <a:pt x="261890" y="195072"/>
                </a:moveTo>
                <a:lnTo>
                  <a:pt x="267210" y="198142"/>
                </a:lnTo>
                <a:lnTo>
                  <a:pt x="267210" y="204281"/>
                </a:lnTo>
                <a:lnTo>
                  <a:pt x="261890" y="195072"/>
                </a:lnTo>
                <a:close/>
                <a:moveTo>
                  <a:pt x="273532" y="195072"/>
                </a:moveTo>
                <a:lnTo>
                  <a:pt x="278851" y="198142"/>
                </a:lnTo>
                <a:lnTo>
                  <a:pt x="278851" y="204281"/>
                </a:lnTo>
                <a:lnTo>
                  <a:pt x="273532" y="195072"/>
                </a:lnTo>
                <a:close/>
                <a:moveTo>
                  <a:pt x="40883" y="195163"/>
                </a:moveTo>
                <a:lnTo>
                  <a:pt x="46202" y="204373"/>
                </a:lnTo>
                <a:lnTo>
                  <a:pt x="46202" y="204373"/>
                </a:lnTo>
                <a:lnTo>
                  <a:pt x="43740" y="202914"/>
                </a:lnTo>
                <a:lnTo>
                  <a:pt x="40883" y="201333"/>
                </a:lnTo>
                <a:lnTo>
                  <a:pt x="40883" y="195163"/>
                </a:lnTo>
                <a:close/>
                <a:moveTo>
                  <a:pt x="64136" y="195163"/>
                </a:moveTo>
                <a:lnTo>
                  <a:pt x="69455" y="204373"/>
                </a:lnTo>
                <a:lnTo>
                  <a:pt x="69455" y="204373"/>
                </a:lnTo>
                <a:lnTo>
                  <a:pt x="66993" y="202914"/>
                </a:lnTo>
                <a:lnTo>
                  <a:pt x="64136" y="201333"/>
                </a:lnTo>
                <a:lnTo>
                  <a:pt x="64136" y="195163"/>
                </a:lnTo>
                <a:close/>
                <a:moveTo>
                  <a:pt x="110611" y="195163"/>
                </a:moveTo>
                <a:lnTo>
                  <a:pt x="115930" y="204373"/>
                </a:lnTo>
                <a:lnTo>
                  <a:pt x="115930" y="204373"/>
                </a:lnTo>
                <a:lnTo>
                  <a:pt x="113468" y="202914"/>
                </a:lnTo>
                <a:lnTo>
                  <a:pt x="110611" y="201333"/>
                </a:lnTo>
                <a:lnTo>
                  <a:pt x="110611" y="195163"/>
                </a:lnTo>
                <a:close/>
                <a:moveTo>
                  <a:pt x="17661" y="195163"/>
                </a:moveTo>
                <a:lnTo>
                  <a:pt x="22980" y="204373"/>
                </a:lnTo>
                <a:lnTo>
                  <a:pt x="22980" y="204373"/>
                </a:lnTo>
                <a:lnTo>
                  <a:pt x="20518" y="202914"/>
                </a:lnTo>
                <a:lnTo>
                  <a:pt x="17661" y="201333"/>
                </a:lnTo>
                <a:lnTo>
                  <a:pt x="17661" y="195163"/>
                </a:lnTo>
                <a:close/>
                <a:moveTo>
                  <a:pt x="29302" y="195163"/>
                </a:moveTo>
                <a:lnTo>
                  <a:pt x="34622" y="204373"/>
                </a:lnTo>
                <a:lnTo>
                  <a:pt x="34622" y="204373"/>
                </a:lnTo>
                <a:lnTo>
                  <a:pt x="32160" y="202914"/>
                </a:lnTo>
                <a:lnTo>
                  <a:pt x="29302" y="201333"/>
                </a:lnTo>
                <a:lnTo>
                  <a:pt x="29302" y="195163"/>
                </a:lnTo>
                <a:close/>
                <a:moveTo>
                  <a:pt x="87389" y="195163"/>
                </a:moveTo>
                <a:lnTo>
                  <a:pt x="92708" y="204373"/>
                </a:lnTo>
                <a:lnTo>
                  <a:pt x="92708" y="204373"/>
                </a:lnTo>
                <a:lnTo>
                  <a:pt x="90246" y="202914"/>
                </a:lnTo>
                <a:lnTo>
                  <a:pt x="87389" y="201333"/>
                </a:lnTo>
                <a:lnTo>
                  <a:pt x="87389" y="195163"/>
                </a:lnTo>
                <a:close/>
                <a:moveTo>
                  <a:pt x="133864" y="195163"/>
                </a:moveTo>
                <a:lnTo>
                  <a:pt x="139183" y="204373"/>
                </a:lnTo>
                <a:lnTo>
                  <a:pt x="139183" y="204373"/>
                </a:lnTo>
                <a:lnTo>
                  <a:pt x="136721" y="202914"/>
                </a:lnTo>
                <a:lnTo>
                  <a:pt x="133864" y="201333"/>
                </a:lnTo>
                <a:lnTo>
                  <a:pt x="133864" y="195163"/>
                </a:lnTo>
                <a:close/>
                <a:moveTo>
                  <a:pt x="145475" y="195163"/>
                </a:moveTo>
                <a:lnTo>
                  <a:pt x="150794" y="204373"/>
                </a:lnTo>
                <a:lnTo>
                  <a:pt x="150794" y="204373"/>
                </a:lnTo>
                <a:lnTo>
                  <a:pt x="148332" y="202914"/>
                </a:lnTo>
                <a:lnTo>
                  <a:pt x="145475" y="201333"/>
                </a:lnTo>
                <a:lnTo>
                  <a:pt x="145475" y="195163"/>
                </a:lnTo>
                <a:close/>
                <a:moveTo>
                  <a:pt x="157116" y="195163"/>
                </a:moveTo>
                <a:lnTo>
                  <a:pt x="162436" y="204373"/>
                </a:lnTo>
                <a:lnTo>
                  <a:pt x="162436" y="204373"/>
                </a:lnTo>
                <a:lnTo>
                  <a:pt x="159974" y="202914"/>
                </a:lnTo>
                <a:lnTo>
                  <a:pt x="157116" y="201333"/>
                </a:lnTo>
                <a:lnTo>
                  <a:pt x="157116" y="195163"/>
                </a:lnTo>
                <a:close/>
                <a:moveTo>
                  <a:pt x="168727" y="195163"/>
                </a:moveTo>
                <a:lnTo>
                  <a:pt x="174047" y="204373"/>
                </a:lnTo>
                <a:lnTo>
                  <a:pt x="174047" y="204373"/>
                </a:lnTo>
                <a:lnTo>
                  <a:pt x="171585" y="202914"/>
                </a:lnTo>
                <a:lnTo>
                  <a:pt x="168727" y="201333"/>
                </a:lnTo>
                <a:lnTo>
                  <a:pt x="168727" y="195163"/>
                </a:lnTo>
                <a:close/>
                <a:moveTo>
                  <a:pt x="180339" y="195163"/>
                </a:moveTo>
                <a:lnTo>
                  <a:pt x="185658" y="204373"/>
                </a:lnTo>
                <a:lnTo>
                  <a:pt x="185658" y="204373"/>
                </a:lnTo>
                <a:lnTo>
                  <a:pt x="183165" y="202914"/>
                </a:lnTo>
                <a:lnTo>
                  <a:pt x="180339" y="201333"/>
                </a:lnTo>
                <a:lnTo>
                  <a:pt x="180339" y="195163"/>
                </a:lnTo>
                <a:close/>
                <a:moveTo>
                  <a:pt x="191950" y="195163"/>
                </a:moveTo>
                <a:lnTo>
                  <a:pt x="197269" y="204373"/>
                </a:lnTo>
                <a:lnTo>
                  <a:pt x="197269" y="204373"/>
                </a:lnTo>
                <a:lnTo>
                  <a:pt x="194807" y="202914"/>
                </a:lnTo>
                <a:lnTo>
                  <a:pt x="191950" y="201333"/>
                </a:lnTo>
                <a:lnTo>
                  <a:pt x="191950" y="195163"/>
                </a:lnTo>
                <a:close/>
                <a:moveTo>
                  <a:pt x="215202" y="195163"/>
                </a:moveTo>
                <a:lnTo>
                  <a:pt x="220522" y="204373"/>
                </a:lnTo>
                <a:lnTo>
                  <a:pt x="220522" y="204373"/>
                </a:lnTo>
                <a:lnTo>
                  <a:pt x="218060" y="202914"/>
                </a:lnTo>
                <a:lnTo>
                  <a:pt x="215202" y="201333"/>
                </a:lnTo>
                <a:lnTo>
                  <a:pt x="215202" y="195163"/>
                </a:lnTo>
                <a:close/>
                <a:moveTo>
                  <a:pt x="52525" y="195163"/>
                </a:moveTo>
                <a:lnTo>
                  <a:pt x="57844" y="204373"/>
                </a:lnTo>
                <a:lnTo>
                  <a:pt x="55351" y="202914"/>
                </a:lnTo>
                <a:lnTo>
                  <a:pt x="52525" y="201333"/>
                </a:lnTo>
                <a:lnTo>
                  <a:pt x="52525" y="195163"/>
                </a:lnTo>
                <a:close/>
                <a:moveTo>
                  <a:pt x="75777" y="195163"/>
                </a:moveTo>
                <a:lnTo>
                  <a:pt x="81097" y="204373"/>
                </a:lnTo>
                <a:lnTo>
                  <a:pt x="78604" y="202914"/>
                </a:lnTo>
                <a:lnTo>
                  <a:pt x="75777" y="201333"/>
                </a:lnTo>
                <a:lnTo>
                  <a:pt x="75777" y="195163"/>
                </a:lnTo>
                <a:close/>
                <a:moveTo>
                  <a:pt x="99030" y="195163"/>
                </a:moveTo>
                <a:lnTo>
                  <a:pt x="104349" y="204373"/>
                </a:lnTo>
                <a:lnTo>
                  <a:pt x="101857" y="202914"/>
                </a:lnTo>
                <a:lnTo>
                  <a:pt x="99030" y="201333"/>
                </a:lnTo>
                <a:lnTo>
                  <a:pt x="99030" y="195163"/>
                </a:lnTo>
                <a:close/>
                <a:moveTo>
                  <a:pt x="122222" y="195163"/>
                </a:moveTo>
                <a:lnTo>
                  <a:pt x="127541" y="204373"/>
                </a:lnTo>
                <a:lnTo>
                  <a:pt x="125079" y="202914"/>
                </a:lnTo>
                <a:lnTo>
                  <a:pt x="122222" y="201333"/>
                </a:lnTo>
                <a:lnTo>
                  <a:pt x="122222" y="195163"/>
                </a:lnTo>
                <a:close/>
                <a:moveTo>
                  <a:pt x="203591" y="195163"/>
                </a:moveTo>
                <a:lnTo>
                  <a:pt x="208911" y="204373"/>
                </a:lnTo>
                <a:lnTo>
                  <a:pt x="206418" y="202914"/>
                </a:lnTo>
                <a:lnTo>
                  <a:pt x="203591" y="201333"/>
                </a:lnTo>
                <a:lnTo>
                  <a:pt x="203591" y="195163"/>
                </a:lnTo>
                <a:close/>
                <a:moveTo>
                  <a:pt x="191676" y="195224"/>
                </a:moveTo>
                <a:lnTo>
                  <a:pt x="191676" y="201363"/>
                </a:lnTo>
                <a:lnTo>
                  <a:pt x="188849" y="203005"/>
                </a:lnTo>
                <a:lnTo>
                  <a:pt x="186357" y="204403"/>
                </a:lnTo>
                <a:lnTo>
                  <a:pt x="186357" y="204403"/>
                </a:lnTo>
                <a:lnTo>
                  <a:pt x="191676" y="195224"/>
                </a:lnTo>
                <a:close/>
                <a:moveTo>
                  <a:pt x="226570" y="195224"/>
                </a:moveTo>
                <a:lnTo>
                  <a:pt x="226570" y="201333"/>
                </a:lnTo>
                <a:lnTo>
                  <a:pt x="223713" y="202974"/>
                </a:lnTo>
                <a:lnTo>
                  <a:pt x="221251" y="204403"/>
                </a:lnTo>
                <a:lnTo>
                  <a:pt x="221251" y="204403"/>
                </a:lnTo>
                <a:lnTo>
                  <a:pt x="226570" y="195224"/>
                </a:lnTo>
                <a:close/>
                <a:moveTo>
                  <a:pt x="249793" y="195224"/>
                </a:moveTo>
                <a:lnTo>
                  <a:pt x="249793" y="201333"/>
                </a:lnTo>
                <a:lnTo>
                  <a:pt x="246936" y="202974"/>
                </a:lnTo>
                <a:lnTo>
                  <a:pt x="244474" y="204403"/>
                </a:lnTo>
                <a:lnTo>
                  <a:pt x="244474" y="204403"/>
                </a:lnTo>
                <a:lnTo>
                  <a:pt x="249793" y="195224"/>
                </a:lnTo>
                <a:close/>
                <a:moveTo>
                  <a:pt x="250036" y="195224"/>
                </a:moveTo>
                <a:lnTo>
                  <a:pt x="255355" y="204403"/>
                </a:lnTo>
                <a:lnTo>
                  <a:pt x="255355" y="204403"/>
                </a:lnTo>
                <a:lnTo>
                  <a:pt x="252893" y="203005"/>
                </a:lnTo>
                <a:lnTo>
                  <a:pt x="250036" y="201363"/>
                </a:lnTo>
                <a:lnTo>
                  <a:pt x="250036" y="195224"/>
                </a:lnTo>
                <a:close/>
                <a:moveTo>
                  <a:pt x="261404" y="195224"/>
                </a:moveTo>
                <a:lnTo>
                  <a:pt x="261404" y="201333"/>
                </a:lnTo>
                <a:lnTo>
                  <a:pt x="258547" y="202974"/>
                </a:lnTo>
                <a:lnTo>
                  <a:pt x="256085" y="204403"/>
                </a:lnTo>
                <a:lnTo>
                  <a:pt x="256085" y="204403"/>
                </a:lnTo>
                <a:lnTo>
                  <a:pt x="261404" y="195224"/>
                </a:lnTo>
                <a:close/>
                <a:moveTo>
                  <a:pt x="273289" y="195224"/>
                </a:moveTo>
                <a:lnTo>
                  <a:pt x="278608" y="204403"/>
                </a:lnTo>
                <a:lnTo>
                  <a:pt x="278608" y="204403"/>
                </a:lnTo>
                <a:lnTo>
                  <a:pt x="276146" y="203005"/>
                </a:lnTo>
                <a:lnTo>
                  <a:pt x="273289" y="201363"/>
                </a:lnTo>
                <a:lnTo>
                  <a:pt x="273289" y="195224"/>
                </a:lnTo>
                <a:close/>
                <a:moveTo>
                  <a:pt x="63862" y="195224"/>
                </a:moveTo>
                <a:lnTo>
                  <a:pt x="63862" y="201363"/>
                </a:lnTo>
                <a:lnTo>
                  <a:pt x="61005" y="203005"/>
                </a:lnTo>
                <a:lnTo>
                  <a:pt x="58543" y="204403"/>
                </a:lnTo>
                <a:lnTo>
                  <a:pt x="63862" y="195224"/>
                </a:lnTo>
                <a:close/>
                <a:moveTo>
                  <a:pt x="75504" y="195224"/>
                </a:moveTo>
                <a:lnTo>
                  <a:pt x="75504" y="201363"/>
                </a:lnTo>
                <a:lnTo>
                  <a:pt x="72647" y="203005"/>
                </a:lnTo>
                <a:lnTo>
                  <a:pt x="70185" y="204403"/>
                </a:lnTo>
                <a:lnTo>
                  <a:pt x="75504" y="195224"/>
                </a:lnTo>
                <a:close/>
                <a:moveTo>
                  <a:pt x="87115" y="195224"/>
                </a:moveTo>
                <a:lnTo>
                  <a:pt x="87115" y="201363"/>
                </a:lnTo>
                <a:lnTo>
                  <a:pt x="84288" y="203005"/>
                </a:lnTo>
                <a:lnTo>
                  <a:pt x="81796" y="204403"/>
                </a:lnTo>
                <a:lnTo>
                  <a:pt x="87115" y="195224"/>
                </a:lnTo>
                <a:close/>
                <a:moveTo>
                  <a:pt x="98757" y="195224"/>
                </a:moveTo>
                <a:lnTo>
                  <a:pt x="98757" y="201363"/>
                </a:lnTo>
                <a:lnTo>
                  <a:pt x="95899" y="203005"/>
                </a:lnTo>
                <a:lnTo>
                  <a:pt x="93437" y="204403"/>
                </a:lnTo>
                <a:lnTo>
                  <a:pt x="98757" y="195224"/>
                </a:lnTo>
                <a:close/>
                <a:moveTo>
                  <a:pt x="110368" y="195224"/>
                </a:moveTo>
                <a:lnTo>
                  <a:pt x="110368" y="201363"/>
                </a:lnTo>
                <a:lnTo>
                  <a:pt x="107541" y="203005"/>
                </a:lnTo>
                <a:lnTo>
                  <a:pt x="105048" y="204403"/>
                </a:lnTo>
                <a:lnTo>
                  <a:pt x="110368" y="195224"/>
                </a:lnTo>
                <a:close/>
                <a:moveTo>
                  <a:pt x="121979" y="195224"/>
                </a:moveTo>
                <a:lnTo>
                  <a:pt x="121979" y="201363"/>
                </a:lnTo>
                <a:lnTo>
                  <a:pt x="119122" y="203005"/>
                </a:lnTo>
                <a:lnTo>
                  <a:pt x="116660" y="204403"/>
                </a:lnTo>
                <a:lnTo>
                  <a:pt x="121979" y="195224"/>
                </a:lnTo>
                <a:close/>
                <a:moveTo>
                  <a:pt x="133590" y="195224"/>
                </a:moveTo>
                <a:lnTo>
                  <a:pt x="133590" y="201363"/>
                </a:lnTo>
                <a:lnTo>
                  <a:pt x="130733" y="203005"/>
                </a:lnTo>
                <a:lnTo>
                  <a:pt x="128271" y="204403"/>
                </a:lnTo>
                <a:lnTo>
                  <a:pt x="133590" y="195224"/>
                </a:lnTo>
                <a:close/>
                <a:moveTo>
                  <a:pt x="145232" y="195224"/>
                </a:moveTo>
                <a:lnTo>
                  <a:pt x="145232" y="201363"/>
                </a:lnTo>
                <a:lnTo>
                  <a:pt x="142374" y="203005"/>
                </a:lnTo>
                <a:lnTo>
                  <a:pt x="139912" y="204403"/>
                </a:lnTo>
                <a:lnTo>
                  <a:pt x="145232" y="195224"/>
                </a:lnTo>
                <a:close/>
                <a:moveTo>
                  <a:pt x="156843" y="195224"/>
                </a:moveTo>
                <a:lnTo>
                  <a:pt x="156843" y="201363"/>
                </a:lnTo>
                <a:lnTo>
                  <a:pt x="153986" y="203005"/>
                </a:lnTo>
                <a:lnTo>
                  <a:pt x="151523" y="204403"/>
                </a:lnTo>
                <a:lnTo>
                  <a:pt x="156843" y="195224"/>
                </a:lnTo>
                <a:close/>
                <a:moveTo>
                  <a:pt x="168484" y="195224"/>
                </a:moveTo>
                <a:lnTo>
                  <a:pt x="168484" y="201363"/>
                </a:lnTo>
                <a:lnTo>
                  <a:pt x="165627" y="203005"/>
                </a:lnTo>
                <a:lnTo>
                  <a:pt x="163165" y="204403"/>
                </a:lnTo>
                <a:lnTo>
                  <a:pt x="168484" y="195224"/>
                </a:lnTo>
                <a:close/>
                <a:moveTo>
                  <a:pt x="180065" y="195224"/>
                </a:moveTo>
                <a:lnTo>
                  <a:pt x="180065" y="201363"/>
                </a:lnTo>
                <a:lnTo>
                  <a:pt x="177208" y="203005"/>
                </a:lnTo>
                <a:lnTo>
                  <a:pt x="174746" y="204403"/>
                </a:lnTo>
                <a:lnTo>
                  <a:pt x="180065" y="195224"/>
                </a:lnTo>
                <a:close/>
                <a:moveTo>
                  <a:pt x="203318" y="195224"/>
                </a:moveTo>
                <a:lnTo>
                  <a:pt x="203318" y="201363"/>
                </a:lnTo>
                <a:lnTo>
                  <a:pt x="200461" y="203005"/>
                </a:lnTo>
                <a:lnTo>
                  <a:pt x="197999" y="204403"/>
                </a:lnTo>
                <a:lnTo>
                  <a:pt x="203318" y="195224"/>
                </a:lnTo>
                <a:close/>
                <a:moveTo>
                  <a:pt x="214929" y="195224"/>
                </a:moveTo>
                <a:lnTo>
                  <a:pt x="214929" y="201363"/>
                </a:lnTo>
                <a:lnTo>
                  <a:pt x="212072" y="203005"/>
                </a:lnTo>
                <a:lnTo>
                  <a:pt x="209610" y="204403"/>
                </a:lnTo>
                <a:lnTo>
                  <a:pt x="214929" y="195224"/>
                </a:lnTo>
                <a:close/>
                <a:moveTo>
                  <a:pt x="226783" y="195224"/>
                </a:moveTo>
                <a:lnTo>
                  <a:pt x="232103" y="204403"/>
                </a:lnTo>
                <a:lnTo>
                  <a:pt x="229640" y="203005"/>
                </a:lnTo>
                <a:lnTo>
                  <a:pt x="226783" y="201363"/>
                </a:lnTo>
                <a:lnTo>
                  <a:pt x="226783" y="195224"/>
                </a:lnTo>
                <a:close/>
                <a:moveTo>
                  <a:pt x="238182" y="195224"/>
                </a:moveTo>
                <a:lnTo>
                  <a:pt x="238182" y="201333"/>
                </a:lnTo>
                <a:lnTo>
                  <a:pt x="235355" y="202974"/>
                </a:lnTo>
                <a:lnTo>
                  <a:pt x="232862" y="204403"/>
                </a:lnTo>
                <a:lnTo>
                  <a:pt x="238182" y="195224"/>
                </a:lnTo>
                <a:close/>
                <a:moveTo>
                  <a:pt x="238425" y="195224"/>
                </a:moveTo>
                <a:lnTo>
                  <a:pt x="243744" y="204403"/>
                </a:lnTo>
                <a:lnTo>
                  <a:pt x="241282" y="203005"/>
                </a:lnTo>
                <a:lnTo>
                  <a:pt x="238425" y="201363"/>
                </a:lnTo>
                <a:lnTo>
                  <a:pt x="238425" y="195224"/>
                </a:lnTo>
                <a:close/>
                <a:moveTo>
                  <a:pt x="261678" y="195224"/>
                </a:moveTo>
                <a:lnTo>
                  <a:pt x="266997" y="204403"/>
                </a:lnTo>
                <a:lnTo>
                  <a:pt x="264535" y="203005"/>
                </a:lnTo>
                <a:lnTo>
                  <a:pt x="261678" y="201363"/>
                </a:lnTo>
                <a:lnTo>
                  <a:pt x="261678" y="195224"/>
                </a:lnTo>
                <a:close/>
                <a:moveTo>
                  <a:pt x="273046" y="195224"/>
                </a:moveTo>
                <a:lnTo>
                  <a:pt x="273046" y="201363"/>
                </a:lnTo>
                <a:lnTo>
                  <a:pt x="270188" y="203005"/>
                </a:lnTo>
                <a:lnTo>
                  <a:pt x="267726" y="204403"/>
                </a:lnTo>
                <a:lnTo>
                  <a:pt x="273046" y="195224"/>
                </a:lnTo>
                <a:close/>
                <a:moveTo>
                  <a:pt x="284657" y="195224"/>
                </a:moveTo>
                <a:lnTo>
                  <a:pt x="284657" y="201363"/>
                </a:lnTo>
                <a:lnTo>
                  <a:pt x="279337" y="204403"/>
                </a:lnTo>
                <a:lnTo>
                  <a:pt x="284657" y="195224"/>
                </a:lnTo>
                <a:close/>
                <a:moveTo>
                  <a:pt x="17418" y="195224"/>
                </a:moveTo>
                <a:lnTo>
                  <a:pt x="17418" y="201363"/>
                </a:lnTo>
                <a:lnTo>
                  <a:pt x="14560" y="203005"/>
                </a:lnTo>
                <a:lnTo>
                  <a:pt x="12098" y="204433"/>
                </a:lnTo>
                <a:lnTo>
                  <a:pt x="17418" y="195224"/>
                </a:lnTo>
                <a:close/>
                <a:moveTo>
                  <a:pt x="29029" y="195224"/>
                </a:moveTo>
                <a:lnTo>
                  <a:pt x="29029" y="201363"/>
                </a:lnTo>
                <a:lnTo>
                  <a:pt x="26172" y="203005"/>
                </a:lnTo>
                <a:lnTo>
                  <a:pt x="23710" y="204433"/>
                </a:lnTo>
                <a:lnTo>
                  <a:pt x="29029" y="195224"/>
                </a:lnTo>
                <a:close/>
                <a:moveTo>
                  <a:pt x="40610" y="195224"/>
                </a:moveTo>
                <a:lnTo>
                  <a:pt x="40610" y="201363"/>
                </a:lnTo>
                <a:lnTo>
                  <a:pt x="37783" y="203005"/>
                </a:lnTo>
                <a:lnTo>
                  <a:pt x="35290" y="204433"/>
                </a:lnTo>
                <a:lnTo>
                  <a:pt x="40610" y="195224"/>
                </a:lnTo>
                <a:close/>
                <a:moveTo>
                  <a:pt x="52251" y="195224"/>
                </a:moveTo>
                <a:lnTo>
                  <a:pt x="52251" y="201363"/>
                </a:lnTo>
                <a:lnTo>
                  <a:pt x="49394" y="203005"/>
                </a:lnTo>
                <a:lnTo>
                  <a:pt x="46932" y="204433"/>
                </a:lnTo>
                <a:lnTo>
                  <a:pt x="52251" y="195224"/>
                </a:lnTo>
                <a:close/>
                <a:moveTo>
                  <a:pt x="5898" y="201546"/>
                </a:moveTo>
                <a:lnTo>
                  <a:pt x="8755" y="203187"/>
                </a:lnTo>
                <a:lnTo>
                  <a:pt x="11217" y="204646"/>
                </a:lnTo>
                <a:lnTo>
                  <a:pt x="578" y="204646"/>
                </a:lnTo>
                <a:lnTo>
                  <a:pt x="5898" y="201546"/>
                </a:lnTo>
                <a:close/>
                <a:moveTo>
                  <a:pt x="17509" y="201546"/>
                </a:moveTo>
                <a:lnTo>
                  <a:pt x="20366" y="203187"/>
                </a:lnTo>
                <a:lnTo>
                  <a:pt x="22828" y="204646"/>
                </a:lnTo>
                <a:lnTo>
                  <a:pt x="12190" y="204646"/>
                </a:lnTo>
                <a:lnTo>
                  <a:pt x="14682" y="203187"/>
                </a:lnTo>
                <a:lnTo>
                  <a:pt x="17509" y="201546"/>
                </a:lnTo>
                <a:close/>
                <a:moveTo>
                  <a:pt x="29150" y="201546"/>
                </a:moveTo>
                <a:lnTo>
                  <a:pt x="32008" y="203187"/>
                </a:lnTo>
                <a:lnTo>
                  <a:pt x="34470" y="204646"/>
                </a:lnTo>
                <a:lnTo>
                  <a:pt x="23831" y="204646"/>
                </a:lnTo>
                <a:lnTo>
                  <a:pt x="26293" y="203187"/>
                </a:lnTo>
                <a:lnTo>
                  <a:pt x="29150" y="201546"/>
                </a:lnTo>
                <a:close/>
                <a:moveTo>
                  <a:pt x="40762" y="201546"/>
                </a:moveTo>
                <a:lnTo>
                  <a:pt x="43619" y="203187"/>
                </a:lnTo>
                <a:lnTo>
                  <a:pt x="46081" y="204646"/>
                </a:lnTo>
                <a:lnTo>
                  <a:pt x="35442" y="204646"/>
                </a:lnTo>
                <a:lnTo>
                  <a:pt x="37935" y="203187"/>
                </a:lnTo>
                <a:lnTo>
                  <a:pt x="40762" y="201546"/>
                </a:lnTo>
                <a:close/>
                <a:moveTo>
                  <a:pt x="52403" y="201546"/>
                </a:moveTo>
                <a:lnTo>
                  <a:pt x="55260" y="203187"/>
                </a:lnTo>
                <a:lnTo>
                  <a:pt x="57722" y="204646"/>
                </a:lnTo>
                <a:lnTo>
                  <a:pt x="47084" y="204646"/>
                </a:lnTo>
                <a:lnTo>
                  <a:pt x="49546" y="203187"/>
                </a:lnTo>
                <a:lnTo>
                  <a:pt x="52403" y="201546"/>
                </a:lnTo>
                <a:close/>
                <a:moveTo>
                  <a:pt x="64014" y="201546"/>
                </a:moveTo>
                <a:lnTo>
                  <a:pt x="66871" y="203187"/>
                </a:lnTo>
                <a:lnTo>
                  <a:pt x="69334" y="204646"/>
                </a:lnTo>
                <a:lnTo>
                  <a:pt x="58695" y="204646"/>
                </a:lnTo>
                <a:lnTo>
                  <a:pt x="61187" y="203187"/>
                </a:lnTo>
                <a:lnTo>
                  <a:pt x="64014" y="201546"/>
                </a:lnTo>
                <a:close/>
                <a:moveTo>
                  <a:pt x="75656" y="201546"/>
                </a:moveTo>
                <a:lnTo>
                  <a:pt x="78513" y="203187"/>
                </a:lnTo>
                <a:lnTo>
                  <a:pt x="80975" y="204646"/>
                </a:lnTo>
                <a:lnTo>
                  <a:pt x="70337" y="204646"/>
                </a:lnTo>
                <a:lnTo>
                  <a:pt x="72799" y="203187"/>
                </a:lnTo>
                <a:lnTo>
                  <a:pt x="75656" y="201546"/>
                </a:lnTo>
                <a:close/>
                <a:moveTo>
                  <a:pt x="87237" y="201546"/>
                </a:moveTo>
                <a:lnTo>
                  <a:pt x="90094" y="203187"/>
                </a:lnTo>
                <a:lnTo>
                  <a:pt x="92556" y="204646"/>
                </a:lnTo>
                <a:lnTo>
                  <a:pt x="81917" y="204646"/>
                </a:lnTo>
                <a:lnTo>
                  <a:pt x="84379" y="203187"/>
                </a:lnTo>
                <a:lnTo>
                  <a:pt x="87237" y="201546"/>
                </a:lnTo>
                <a:close/>
                <a:moveTo>
                  <a:pt x="98878" y="201546"/>
                </a:moveTo>
                <a:lnTo>
                  <a:pt x="101705" y="203187"/>
                </a:lnTo>
                <a:lnTo>
                  <a:pt x="104197" y="204646"/>
                </a:lnTo>
                <a:lnTo>
                  <a:pt x="93559" y="204646"/>
                </a:lnTo>
                <a:lnTo>
                  <a:pt x="96021" y="203187"/>
                </a:lnTo>
                <a:lnTo>
                  <a:pt x="98878" y="201546"/>
                </a:lnTo>
                <a:close/>
                <a:moveTo>
                  <a:pt x="110489" y="201546"/>
                </a:moveTo>
                <a:lnTo>
                  <a:pt x="113346" y="203187"/>
                </a:lnTo>
                <a:lnTo>
                  <a:pt x="115809" y="204646"/>
                </a:lnTo>
                <a:lnTo>
                  <a:pt x="105170" y="204646"/>
                </a:lnTo>
                <a:lnTo>
                  <a:pt x="107632" y="203187"/>
                </a:lnTo>
                <a:lnTo>
                  <a:pt x="110489" y="201546"/>
                </a:lnTo>
                <a:close/>
                <a:moveTo>
                  <a:pt x="122131" y="201546"/>
                </a:moveTo>
                <a:lnTo>
                  <a:pt x="124958" y="203187"/>
                </a:lnTo>
                <a:lnTo>
                  <a:pt x="127450" y="204646"/>
                </a:lnTo>
                <a:lnTo>
                  <a:pt x="116812" y="204646"/>
                </a:lnTo>
                <a:lnTo>
                  <a:pt x="119274" y="203187"/>
                </a:lnTo>
                <a:lnTo>
                  <a:pt x="122131" y="201546"/>
                </a:lnTo>
                <a:close/>
                <a:moveTo>
                  <a:pt x="133742" y="201546"/>
                </a:moveTo>
                <a:lnTo>
                  <a:pt x="136599" y="203187"/>
                </a:lnTo>
                <a:lnTo>
                  <a:pt x="139061" y="204646"/>
                </a:lnTo>
                <a:lnTo>
                  <a:pt x="128423" y="204646"/>
                </a:lnTo>
                <a:lnTo>
                  <a:pt x="130885" y="203187"/>
                </a:lnTo>
                <a:lnTo>
                  <a:pt x="133742" y="201546"/>
                </a:lnTo>
                <a:close/>
                <a:moveTo>
                  <a:pt x="145323" y="201546"/>
                </a:moveTo>
                <a:lnTo>
                  <a:pt x="148180" y="203187"/>
                </a:lnTo>
                <a:lnTo>
                  <a:pt x="150642" y="204646"/>
                </a:lnTo>
                <a:lnTo>
                  <a:pt x="140004" y="204646"/>
                </a:lnTo>
                <a:lnTo>
                  <a:pt x="142496" y="203187"/>
                </a:lnTo>
                <a:lnTo>
                  <a:pt x="145323" y="201546"/>
                </a:lnTo>
                <a:close/>
                <a:moveTo>
                  <a:pt x="156964" y="201546"/>
                </a:moveTo>
                <a:lnTo>
                  <a:pt x="159822" y="203187"/>
                </a:lnTo>
                <a:lnTo>
                  <a:pt x="162284" y="204646"/>
                </a:lnTo>
                <a:lnTo>
                  <a:pt x="151645" y="204646"/>
                </a:lnTo>
                <a:lnTo>
                  <a:pt x="154107" y="203187"/>
                </a:lnTo>
                <a:lnTo>
                  <a:pt x="156964" y="201546"/>
                </a:lnTo>
                <a:close/>
                <a:moveTo>
                  <a:pt x="168575" y="201546"/>
                </a:moveTo>
                <a:lnTo>
                  <a:pt x="171433" y="203187"/>
                </a:lnTo>
                <a:lnTo>
                  <a:pt x="173895" y="204646"/>
                </a:lnTo>
                <a:lnTo>
                  <a:pt x="163256" y="204646"/>
                </a:lnTo>
                <a:lnTo>
                  <a:pt x="165749" y="203187"/>
                </a:lnTo>
                <a:lnTo>
                  <a:pt x="168575" y="201546"/>
                </a:lnTo>
                <a:close/>
                <a:moveTo>
                  <a:pt x="180217" y="201546"/>
                </a:moveTo>
                <a:lnTo>
                  <a:pt x="183074" y="203187"/>
                </a:lnTo>
                <a:lnTo>
                  <a:pt x="185536" y="204646"/>
                </a:lnTo>
                <a:lnTo>
                  <a:pt x="174898" y="204646"/>
                </a:lnTo>
                <a:lnTo>
                  <a:pt x="177360" y="203187"/>
                </a:lnTo>
                <a:lnTo>
                  <a:pt x="180217" y="201546"/>
                </a:lnTo>
                <a:close/>
                <a:moveTo>
                  <a:pt x="191828" y="201546"/>
                </a:moveTo>
                <a:lnTo>
                  <a:pt x="194685" y="203187"/>
                </a:lnTo>
                <a:lnTo>
                  <a:pt x="197147" y="204646"/>
                </a:lnTo>
                <a:lnTo>
                  <a:pt x="186509" y="204646"/>
                </a:lnTo>
                <a:lnTo>
                  <a:pt x="189001" y="203187"/>
                </a:lnTo>
                <a:lnTo>
                  <a:pt x="191828" y="201546"/>
                </a:lnTo>
                <a:close/>
                <a:moveTo>
                  <a:pt x="203470" y="201546"/>
                </a:moveTo>
                <a:lnTo>
                  <a:pt x="206327" y="203187"/>
                </a:lnTo>
                <a:lnTo>
                  <a:pt x="208789" y="204646"/>
                </a:lnTo>
                <a:lnTo>
                  <a:pt x="198151" y="204646"/>
                </a:lnTo>
                <a:lnTo>
                  <a:pt x="200613" y="203187"/>
                </a:lnTo>
                <a:lnTo>
                  <a:pt x="203470" y="201546"/>
                </a:lnTo>
                <a:close/>
                <a:moveTo>
                  <a:pt x="215051" y="201546"/>
                </a:moveTo>
                <a:lnTo>
                  <a:pt x="217908" y="203187"/>
                </a:lnTo>
                <a:lnTo>
                  <a:pt x="220370" y="204646"/>
                </a:lnTo>
                <a:lnTo>
                  <a:pt x="209731" y="204646"/>
                </a:lnTo>
                <a:lnTo>
                  <a:pt x="212193" y="203187"/>
                </a:lnTo>
                <a:lnTo>
                  <a:pt x="215051" y="201546"/>
                </a:lnTo>
                <a:close/>
                <a:moveTo>
                  <a:pt x="226692" y="201546"/>
                </a:moveTo>
                <a:lnTo>
                  <a:pt x="229519" y="203187"/>
                </a:lnTo>
                <a:lnTo>
                  <a:pt x="232011" y="204646"/>
                </a:lnTo>
                <a:lnTo>
                  <a:pt x="221373" y="204646"/>
                </a:lnTo>
                <a:lnTo>
                  <a:pt x="223835" y="203187"/>
                </a:lnTo>
                <a:lnTo>
                  <a:pt x="226692" y="201546"/>
                </a:lnTo>
                <a:close/>
                <a:moveTo>
                  <a:pt x="238303" y="201546"/>
                </a:moveTo>
                <a:lnTo>
                  <a:pt x="241160" y="203187"/>
                </a:lnTo>
                <a:lnTo>
                  <a:pt x="243622" y="204646"/>
                </a:lnTo>
                <a:lnTo>
                  <a:pt x="232984" y="204646"/>
                </a:lnTo>
                <a:lnTo>
                  <a:pt x="235446" y="203187"/>
                </a:lnTo>
                <a:lnTo>
                  <a:pt x="238303" y="201546"/>
                </a:lnTo>
                <a:close/>
                <a:moveTo>
                  <a:pt x="249945" y="201546"/>
                </a:moveTo>
                <a:lnTo>
                  <a:pt x="252772" y="203187"/>
                </a:lnTo>
                <a:lnTo>
                  <a:pt x="255264" y="204646"/>
                </a:lnTo>
                <a:lnTo>
                  <a:pt x="244626" y="204646"/>
                </a:lnTo>
                <a:lnTo>
                  <a:pt x="247088" y="203187"/>
                </a:lnTo>
                <a:lnTo>
                  <a:pt x="249945" y="201546"/>
                </a:lnTo>
                <a:close/>
                <a:moveTo>
                  <a:pt x="261556" y="201546"/>
                </a:moveTo>
                <a:lnTo>
                  <a:pt x="264413" y="203187"/>
                </a:lnTo>
                <a:lnTo>
                  <a:pt x="266875" y="204646"/>
                </a:lnTo>
                <a:lnTo>
                  <a:pt x="256237" y="204646"/>
                </a:lnTo>
                <a:lnTo>
                  <a:pt x="258699" y="203187"/>
                </a:lnTo>
                <a:lnTo>
                  <a:pt x="261556" y="201546"/>
                </a:lnTo>
                <a:close/>
                <a:moveTo>
                  <a:pt x="273198" y="201546"/>
                </a:moveTo>
                <a:lnTo>
                  <a:pt x="276024" y="203187"/>
                </a:lnTo>
                <a:lnTo>
                  <a:pt x="278517" y="204646"/>
                </a:lnTo>
                <a:lnTo>
                  <a:pt x="267878" y="204646"/>
                </a:lnTo>
                <a:lnTo>
                  <a:pt x="270340" y="203187"/>
                </a:lnTo>
                <a:lnTo>
                  <a:pt x="273198" y="201546"/>
                </a:lnTo>
                <a:close/>
                <a:moveTo>
                  <a:pt x="11217" y="204889"/>
                </a:moveTo>
                <a:lnTo>
                  <a:pt x="5898" y="207990"/>
                </a:lnTo>
                <a:lnTo>
                  <a:pt x="578" y="204889"/>
                </a:lnTo>
                <a:close/>
                <a:moveTo>
                  <a:pt x="22828" y="204889"/>
                </a:moveTo>
                <a:lnTo>
                  <a:pt x="17509" y="207990"/>
                </a:lnTo>
                <a:lnTo>
                  <a:pt x="12190" y="204889"/>
                </a:lnTo>
                <a:close/>
                <a:moveTo>
                  <a:pt x="34470" y="204889"/>
                </a:moveTo>
                <a:lnTo>
                  <a:pt x="29150" y="207990"/>
                </a:lnTo>
                <a:lnTo>
                  <a:pt x="23831" y="204889"/>
                </a:lnTo>
                <a:close/>
                <a:moveTo>
                  <a:pt x="46081" y="204889"/>
                </a:moveTo>
                <a:lnTo>
                  <a:pt x="40762" y="207990"/>
                </a:lnTo>
                <a:lnTo>
                  <a:pt x="35442" y="204889"/>
                </a:lnTo>
                <a:close/>
                <a:moveTo>
                  <a:pt x="57722" y="204889"/>
                </a:moveTo>
                <a:lnTo>
                  <a:pt x="52403" y="207990"/>
                </a:lnTo>
                <a:lnTo>
                  <a:pt x="47084" y="204889"/>
                </a:lnTo>
                <a:close/>
                <a:moveTo>
                  <a:pt x="69334" y="204889"/>
                </a:moveTo>
                <a:lnTo>
                  <a:pt x="64014" y="207990"/>
                </a:lnTo>
                <a:lnTo>
                  <a:pt x="58695" y="204889"/>
                </a:lnTo>
                <a:close/>
                <a:moveTo>
                  <a:pt x="80945" y="204889"/>
                </a:moveTo>
                <a:lnTo>
                  <a:pt x="75625" y="207990"/>
                </a:lnTo>
                <a:lnTo>
                  <a:pt x="70306" y="204889"/>
                </a:lnTo>
                <a:close/>
                <a:moveTo>
                  <a:pt x="92556" y="204889"/>
                </a:moveTo>
                <a:lnTo>
                  <a:pt x="87237" y="207990"/>
                </a:lnTo>
                <a:lnTo>
                  <a:pt x="81917" y="204889"/>
                </a:lnTo>
                <a:close/>
                <a:moveTo>
                  <a:pt x="104197" y="204889"/>
                </a:moveTo>
                <a:lnTo>
                  <a:pt x="98878" y="207990"/>
                </a:lnTo>
                <a:lnTo>
                  <a:pt x="93559" y="204889"/>
                </a:lnTo>
                <a:close/>
                <a:moveTo>
                  <a:pt x="115809" y="204889"/>
                </a:moveTo>
                <a:lnTo>
                  <a:pt x="110489" y="207990"/>
                </a:lnTo>
                <a:lnTo>
                  <a:pt x="105170" y="204889"/>
                </a:lnTo>
                <a:close/>
                <a:moveTo>
                  <a:pt x="127450" y="204889"/>
                </a:moveTo>
                <a:lnTo>
                  <a:pt x="122131" y="207990"/>
                </a:lnTo>
                <a:lnTo>
                  <a:pt x="116812" y="204889"/>
                </a:lnTo>
                <a:close/>
                <a:moveTo>
                  <a:pt x="139061" y="204889"/>
                </a:moveTo>
                <a:lnTo>
                  <a:pt x="133742" y="207990"/>
                </a:lnTo>
                <a:lnTo>
                  <a:pt x="128423" y="204889"/>
                </a:lnTo>
                <a:close/>
                <a:moveTo>
                  <a:pt x="150642" y="204889"/>
                </a:moveTo>
                <a:lnTo>
                  <a:pt x="145323" y="207990"/>
                </a:lnTo>
                <a:lnTo>
                  <a:pt x="140004" y="204889"/>
                </a:lnTo>
                <a:close/>
                <a:moveTo>
                  <a:pt x="162284" y="204889"/>
                </a:moveTo>
                <a:lnTo>
                  <a:pt x="156964" y="207990"/>
                </a:lnTo>
                <a:lnTo>
                  <a:pt x="151645" y="204889"/>
                </a:lnTo>
                <a:close/>
                <a:moveTo>
                  <a:pt x="173895" y="204889"/>
                </a:moveTo>
                <a:lnTo>
                  <a:pt x="168575" y="207990"/>
                </a:lnTo>
                <a:lnTo>
                  <a:pt x="163256" y="204889"/>
                </a:lnTo>
                <a:close/>
                <a:moveTo>
                  <a:pt x="185536" y="204889"/>
                </a:moveTo>
                <a:lnTo>
                  <a:pt x="180217" y="207990"/>
                </a:lnTo>
                <a:lnTo>
                  <a:pt x="174898" y="204889"/>
                </a:lnTo>
                <a:close/>
                <a:moveTo>
                  <a:pt x="197147" y="204889"/>
                </a:moveTo>
                <a:lnTo>
                  <a:pt x="191828" y="207990"/>
                </a:lnTo>
                <a:lnTo>
                  <a:pt x="186509" y="204889"/>
                </a:lnTo>
                <a:close/>
                <a:moveTo>
                  <a:pt x="208789" y="204889"/>
                </a:moveTo>
                <a:lnTo>
                  <a:pt x="203470" y="207990"/>
                </a:lnTo>
                <a:lnTo>
                  <a:pt x="198151" y="204889"/>
                </a:lnTo>
                <a:close/>
                <a:moveTo>
                  <a:pt x="220370" y="204889"/>
                </a:moveTo>
                <a:lnTo>
                  <a:pt x="215051" y="207990"/>
                </a:lnTo>
                <a:lnTo>
                  <a:pt x="209731" y="204889"/>
                </a:lnTo>
                <a:close/>
                <a:moveTo>
                  <a:pt x="232011" y="204889"/>
                </a:moveTo>
                <a:lnTo>
                  <a:pt x="226692" y="207990"/>
                </a:lnTo>
                <a:lnTo>
                  <a:pt x="221373" y="204889"/>
                </a:lnTo>
                <a:close/>
                <a:moveTo>
                  <a:pt x="243622" y="204889"/>
                </a:moveTo>
                <a:lnTo>
                  <a:pt x="238303" y="207990"/>
                </a:lnTo>
                <a:lnTo>
                  <a:pt x="232984" y="204889"/>
                </a:lnTo>
                <a:close/>
                <a:moveTo>
                  <a:pt x="255264" y="204889"/>
                </a:moveTo>
                <a:lnTo>
                  <a:pt x="249945" y="207990"/>
                </a:lnTo>
                <a:lnTo>
                  <a:pt x="244626" y="204889"/>
                </a:lnTo>
                <a:close/>
                <a:moveTo>
                  <a:pt x="266875" y="204889"/>
                </a:moveTo>
                <a:lnTo>
                  <a:pt x="261556" y="207990"/>
                </a:lnTo>
                <a:lnTo>
                  <a:pt x="256237" y="204889"/>
                </a:lnTo>
                <a:close/>
                <a:moveTo>
                  <a:pt x="278517" y="204889"/>
                </a:moveTo>
                <a:lnTo>
                  <a:pt x="273198" y="207990"/>
                </a:lnTo>
                <a:lnTo>
                  <a:pt x="267878" y="204889"/>
                </a:lnTo>
                <a:close/>
                <a:moveTo>
                  <a:pt x="11369" y="205133"/>
                </a:moveTo>
                <a:lnTo>
                  <a:pt x="6050" y="214312"/>
                </a:lnTo>
                <a:lnTo>
                  <a:pt x="6050" y="208202"/>
                </a:lnTo>
                <a:lnTo>
                  <a:pt x="11369" y="205133"/>
                </a:lnTo>
                <a:close/>
                <a:moveTo>
                  <a:pt x="34622" y="205133"/>
                </a:moveTo>
                <a:lnTo>
                  <a:pt x="29302" y="214312"/>
                </a:lnTo>
                <a:lnTo>
                  <a:pt x="29302" y="208202"/>
                </a:lnTo>
                <a:lnTo>
                  <a:pt x="34622" y="205133"/>
                </a:lnTo>
                <a:close/>
                <a:moveTo>
                  <a:pt x="46202" y="205133"/>
                </a:moveTo>
                <a:lnTo>
                  <a:pt x="40883" y="214312"/>
                </a:lnTo>
                <a:lnTo>
                  <a:pt x="40883" y="208202"/>
                </a:lnTo>
                <a:lnTo>
                  <a:pt x="46202" y="205133"/>
                </a:lnTo>
                <a:close/>
                <a:moveTo>
                  <a:pt x="57844" y="205133"/>
                </a:moveTo>
                <a:lnTo>
                  <a:pt x="52525" y="214312"/>
                </a:lnTo>
                <a:lnTo>
                  <a:pt x="52525" y="208202"/>
                </a:lnTo>
                <a:lnTo>
                  <a:pt x="57844" y="205133"/>
                </a:lnTo>
                <a:close/>
                <a:moveTo>
                  <a:pt x="69455" y="205133"/>
                </a:moveTo>
                <a:lnTo>
                  <a:pt x="64136" y="214312"/>
                </a:lnTo>
                <a:lnTo>
                  <a:pt x="64136" y="208202"/>
                </a:lnTo>
                <a:lnTo>
                  <a:pt x="69455" y="205133"/>
                </a:lnTo>
                <a:close/>
                <a:moveTo>
                  <a:pt x="81097" y="205133"/>
                </a:moveTo>
                <a:lnTo>
                  <a:pt x="75777" y="214312"/>
                </a:lnTo>
                <a:lnTo>
                  <a:pt x="75777" y="208202"/>
                </a:lnTo>
                <a:lnTo>
                  <a:pt x="81097" y="205133"/>
                </a:lnTo>
                <a:close/>
                <a:moveTo>
                  <a:pt x="92708" y="205133"/>
                </a:moveTo>
                <a:lnTo>
                  <a:pt x="87389" y="214312"/>
                </a:lnTo>
                <a:lnTo>
                  <a:pt x="87389" y="208202"/>
                </a:lnTo>
                <a:lnTo>
                  <a:pt x="92708" y="205133"/>
                </a:lnTo>
                <a:close/>
                <a:moveTo>
                  <a:pt x="104349" y="205133"/>
                </a:moveTo>
                <a:lnTo>
                  <a:pt x="99030" y="214312"/>
                </a:lnTo>
                <a:lnTo>
                  <a:pt x="99030" y="208202"/>
                </a:lnTo>
                <a:lnTo>
                  <a:pt x="104349" y="205133"/>
                </a:lnTo>
                <a:close/>
                <a:moveTo>
                  <a:pt x="115930" y="205133"/>
                </a:moveTo>
                <a:lnTo>
                  <a:pt x="110611" y="214312"/>
                </a:lnTo>
                <a:lnTo>
                  <a:pt x="110611" y="208202"/>
                </a:lnTo>
                <a:lnTo>
                  <a:pt x="115930" y="205133"/>
                </a:lnTo>
                <a:close/>
                <a:moveTo>
                  <a:pt x="127541" y="205133"/>
                </a:moveTo>
                <a:lnTo>
                  <a:pt x="122222" y="214312"/>
                </a:lnTo>
                <a:lnTo>
                  <a:pt x="122222" y="208202"/>
                </a:lnTo>
                <a:lnTo>
                  <a:pt x="127541" y="205133"/>
                </a:lnTo>
                <a:close/>
                <a:moveTo>
                  <a:pt x="139183" y="205133"/>
                </a:moveTo>
                <a:lnTo>
                  <a:pt x="133864" y="214312"/>
                </a:lnTo>
                <a:lnTo>
                  <a:pt x="133864" y="208202"/>
                </a:lnTo>
                <a:lnTo>
                  <a:pt x="139183" y="205133"/>
                </a:lnTo>
                <a:close/>
                <a:moveTo>
                  <a:pt x="150794" y="205133"/>
                </a:moveTo>
                <a:lnTo>
                  <a:pt x="145475" y="214312"/>
                </a:lnTo>
                <a:lnTo>
                  <a:pt x="145475" y="208202"/>
                </a:lnTo>
                <a:lnTo>
                  <a:pt x="150794" y="205133"/>
                </a:lnTo>
                <a:close/>
                <a:moveTo>
                  <a:pt x="162436" y="205133"/>
                </a:moveTo>
                <a:lnTo>
                  <a:pt x="157116" y="214312"/>
                </a:lnTo>
                <a:lnTo>
                  <a:pt x="157116" y="208202"/>
                </a:lnTo>
                <a:lnTo>
                  <a:pt x="162436" y="205133"/>
                </a:lnTo>
                <a:close/>
                <a:moveTo>
                  <a:pt x="174047" y="205133"/>
                </a:moveTo>
                <a:lnTo>
                  <a:pt x="168727" y="214312"/>
                </a:lnTo>
                <a:lnTo>
                  <a:pt x="168727" y="208202"/>
                </a:lnTo>
                <a:lnTo>
                  <a:pt x="174047" y="205133"/>
                </a:lnTo>
                <a:close/>
                <a:moveTo>
                  <a:pt x="185658" y="205133"/>
                </a:moveTo>
                <a:lnTo>
                  <a:pt x="180339" y="214312"/>
                </a:lnTo>
                <a:lnTo>
                  <a:pt x="180339" y="208202"/>
                </a:lnTo>
                <a:lnTo>
                  <a:pt x="185658" y="205133"/>
                </a:lnTo>
                <a:close/>
                <a:moveTo>
                  <a:pt x="197269" y="205133"/>
                </a:moveTo>
                <a:lnTo>
                  <a:pt x="191950" y="214312"/>
                </a:lnTo>
                <a:lnTo>
                  <a:pt x="191950" y="208202"/>
                </a:lnTo>
                <a:lnTo>
                  <a:pt x="197269" y="205133"/>
                </a:lnTo>
                <a:close/>
                <a:moveTo>
                  <a:pt x="208911" y="205133"/>
                </a:moveTo>
                <a:lnTo>
                  <a:pt x="203591" y="214312"/>
                </a:lnTo>
                <a:lnTo>
                  <a:pt x="203591" y="208202"/>
                </a:lnTo>
                <a:lnTo>
                  <a:pt x="208911" y="205133"/>
                </a:lnTo>
                <a:close/>
                <a:moveTo>
                  <a:pt x="220522" y="205133"/>
                </a:moveTo>
                <a:lnTo>
                  <a:pt x="215202" y="214312"/>
                </a:lnTo>
                <a:lnTo>
                  <a:pt x="215202" y="208202"/>
                </a:lnTo>
                <a:lnTo>
                  <a:pt x="220522" y="205133"/>
                </a:lnTo>
                <a:close/>
                <a:moveTo>
                  <a:pt x="232163" y="205133"/>
                </a:moveTo>
                <a:lnTo>
                  <a:pt x="226844" y="214312"/>
                </a:lnTo>
                <a:lnTo>
                  <a:pt x="226844" y="208202"/>
                </a:lnTo>
                <a:lnTo>
                  <a:pt x="232163" y="205133"/>
                </a:lnTo>
                <a:close/>
                <a:moveTo>
                  <a:pt x="243774" y="205133"/>
                </a:moveTo>
                <a:lnTo>
                  <a:pt x="238455" y="214312"/>
                </a:lnTo>
                <a:lnTo>
                  <a:pt x="238455" y="208202"/>
                </a:lnTo>
                <a:lnTo>
                  <a:pt x="243774" y="205133"/>
                </a:lnTo>
                <a:close/>
                <a:moveTo>
                  <a:pt x="255355" y="205133"/>
                </a:moveTo>
                <a:lnTo>
                  <a:pt x="250036" y="214312"/>
                </a:lnTo>
                <a:lnTo>
                  <a:pt x="250036" y="208202"/>
                </a:lnTo>
                <a:lnTo>
                  <a:pt x="255355" y="205133"/>
                </a:lnTo>
                <a:close/>
                <a:moveTo>
                  <a:pt x="266997" y="205133"/>
                </a:moveTo>
                <a:lnTo>
                  <a:pt x="261678" y="214312"/>
                </a:lnTo>
                <a:lnTo>
                  <a:pt x="261678" y="208202"/>
                </a:lnTo>
                <a:lnTo>
                  <a:pt x="266997" y="205133"/>
                </a:lnTo>
                <a:close/>
                <a:moveTo>
                  <a:pt x="278608" y="205133"/>
                </a:moveTo>
                <a:lnTo>
                  <a:pt x="273289" y="214312"/>
                </a:lnTo>
                <a:lnTo>
                  <a:pt x="273289" y="208202"/>
                </a:lnTo>
                <a:lnTo>
                  <a:pt x="278608" y="205133"/>
                </a:lnTo>
                <a:close/>
                <a:moveTo>
                  <a:pt x="457" y="205163"/>
                </a:moveTo>
                <a:lnTo>
                  <a:pt x="5776" y="208202"/>
                </a:lnTo>
                <a:lnTo>
                  <a:pt x="5776" y="214373"/>
                </a:lnTo>
                <a:lnTo>
                  <a:pt x="457" y="205163"/>
                </a:lnTo>
                <a:close/>
                <a:moveTo>
                  <a:pt x="12098" y="205163"/>
                </a:moveTo>
                <a:lnTo>
                  <a:pt x="17418" y="208202"/>
                </a:lnTo>
                <a:lnTo>
                  <a:pt x="17418" y="214373"/>
                </a:lnTo>
                <a:lnTo>
                  <a:pt x="12098" y="205163"/>
                </a:lnTo>
                <a:close/>
                <a:moveTo>
                  <a:pt x="22980" y="205133"/>
                </a:moveTo>
                <a:lnTo>
                  <a:pt x="17661" y="214373"/>
                </a:lnTo>
                <a:lnTo>
                  <a:pt x="17661" y="208202"/>
                </a:lnTo>
                <a:lnTo>
                  <a:pt x="22980" y="205133"/>
                </a:lnTo>
                <a:close/>
                <a:moveTo>
                  <a:pt x="23710" y="205163"/>
                </a:moveTo>
                <a:lnTo>
                  <a:pt x="29029" y="208202"/>
                </a:lnTo>
                <a:lnTo>
                  <a:pt x="29029" y="214373"/>
                </a:lnTo>
                <a:lnTo>
                  <a:pt x="23710" y="205163"/>
                </a:lnTo>
                <a:close/>
                <a:moveTo>
                  <a:pt x="35290" y="205163"/>
                </a:moveTo>
                <a:lnTo>
                  <a:pt x="40610" y="208202"/>
                </a:lnTo>
                <a:lnTo>
                  <a:pt x="40610" y="214373"/>
                </a:lnTo>
                <a:lnTo>
                  <a:pt x="35290" y="205163"/>
                </a:lnTo>
                <a:close/>
                <a:moveTo>
                  <a:pt x="46932" y="205163"/>
                </a:moveTo>
                <a:lnTo>
                  <a:pt x="52251" y="208202"/>
                </a:lnTo>
                <a:lnTo>
                  <a:pt x="52251" y="214373"/>
                </a:lnTo>
                <a:lnTo>
                  <a:pt x="46932" y="205163"/>
                </a:lnTo>
                <a:close/>
                <a:moveTo>
                  <a:pt x="58543" y="205163"/>
                </a:moveTo>
                <a:lnTo>
                  <a:pt x="63862" y="208202"/>
                </a:lnTo>
                <a:lnTo>
                  <a:pt x="63862" y="214373"/>
                </a:lnTo>
                <a:lnTo>
                  <a:pt x="58543" y="205163"/>
                </a:lnTo>
                <a:close/>
                <a:moveTo>
                  <a:pt x="70185" y="205163"/>
                </a:moveTo>
                <a:lnTo>
                  <a:pt x="75504" y="208202"/>
                </a:lnTo>
                <a:lnTo>
                  <a:pt x="75504" y="214373"/>
                </a:lnTo>
                <a:lnTo>
                  <a:pt x="70185" y="205163"/>
                </a:lnTo>
                <a:close/>
                <a:moveTo>
                  <a:pt x="81796" y="205163"/>
                </a:moveTo>
                <a:lnTo>
                  <a:pt x="87115" y="208202"/>
                </a:lnTo>
                <a:lnTo>
                  <a:pt x="87115" y="214373"/>
                </a:lnTo>
                <a:lnTo>
                  <a:pt x="81796" y="205163"/>
                </a:lnTo>
                <a:close/>
                <a:moveTo>
                  <a:pt x="93437" y="205163"/>
                </a:moveTo>
                <a:lnTo>
                  <a:pt x="98757" y="208202"/>
                </a:lnTo>
                <a:lnTo>
                  <a:pt x="98757" y="214373"/>
                </a:lnTo>
                <a:lnTo>
                  <a:pt x="93437" y="205163"/>
                </a:lnTo>
                <a:close/>
                <a:moveTo>
                  <a:pt x="105018" y="205163"/>
                </a:moveTo>
                <a:lnTo>
                  <a:pt x="110337" y="208202"/>
                </a:lnTo>
                <a:lnTo>
                  <a:pt x="110337" y="214373"/>
                </a:lnTo>
                <a:lnTo>
                  <a:pt x="105018" y="205163"/>
                </a:lnTo>
                <a:close/>
                <a:moveTo>
                  <a:pt x="116660" y="205163"/>
                </a:moveTo>
                <a:lnTo>
                  <a:pt x="121979" y="208202"/>
                </a:lnTo>
                <a:lnTo>
                  <a:pt x="121979" y="214373"/>
                </a:lnTo>
                <a:lnTo>
                  <a:pt x="116660" y="205163"/>
                </a:lnTo>
                <a:close/>
                <a:moveTo>
                  <a:pt x="128271" y="205163"/>
                </a:moveTo>
                <a:lnTo>
                  <a:pt x="133590" y="208202"/>
                </a:lnTo>
                <a:lnTo>
                  <a:pt x="133590" y="214373"/>
                </a:lnTo>
                <a:lnTo>
                  <a:pt x="128271" y="205163"/>
                </a:lnTo>
                <a:close/>
                <a:moveTo>
                  <a:pt x="139912" y="205163"/>
                </a:moveTo>
                <a:lnTo>
                  <a:pt x="145232" y="208202"/>
                </a:lnTo>
                <a:lnTo>
                  <a:pt x="145232" y="214373"/>
                </a:lnTo>
                <a:lnTo>
                  <a:pt x="139912" y="205163"/>
                </a:lnTo>
                <a:close/>
                <a:moveTo>
                  <a:pt x="151523" y="205163"/>
                </a:moveTo>
                <a:lnTo>
                  <a:pt x="156843" y="208202"/>
                </a:lnTo>
                <a:lnTo>
                  <a:pt x="156843" y="214373"/>
                </a:lnTo>
                <a:lnTo>
                  <a:pt x="151523" y="205163"/>
                </a:lnTo>
                <a:close/>
                <a:moveTo>
                  <a:pt x="163165" y="205163"/>
                </a:moveTo>
                <a:lnTo>
                  <a:pt x="168484" y="208202"/>
                </a:lnTo>
                <a:lnTo>
                  <a:pt x="168484" y="214373"/>
                </a:lnTo>
                <a:lnTo>
                  <a:pt x="163165" y="205163"/>
                </a:lnTo>
                <a:close/>
                <a:moveTo>
                  <a:pt x="174746" y="205163"/>
                </a:moveTo>
                <a:lnTo>
                  <a:pt x="180065" y="208202"/>
                </a:lnTo>
                <a:lnTo>
                  <a:pt x="180065" y="214373"/>
                </a:lnTo>
                <a:lnTo>
                  <a:pt x="174746" y="205163"/>
                </a:lnTo>
                <a:close/>
                <a:moveTo>
                  <a:pt x="186357" y="205163"/>
                </a:moveTo>
                <a:lnTo>
                  <a:pt x="191676" y="208202"/>
                </a:lnTo>
                <a:lnTo>
                  <a:pt x="191676" y="214373"/>
                </a:lnTo>
                <a:lnTo>
                  <a:pt x="186357" y="205163"/>
                </a:lnTo>
                <a:close/>
                <a:moveTo>
                  <a:pt x="197999" y="205163"/>
                </a:moveTo>
                <a:lnTo>
                  <a:pt x="203318" y="208202"/>
                </a:lnTo>
                <a:lnTo>
                  <a:pt x="203318" y="214373"/>
                </a:lnTo>
                <a:lnTo>
                  <a:pt x="197999" y="205163"/>
                </a:lnTo>
                <a:close/>
                <a:moveTo>
                  <a:pt x="209610" y="205163"/>
                </a:moveTo>
                <a:lnTo>
                  <a:pt x="214929" y="208202"/>
                </a:lnTo>
                <a:lnTo>
                  <a:pt x="214929" y="214373"/>
                </a:lnTo>
                <a:lnTo>
                  <a:pt x="209610" y="205163"/>
                </a:lnTo>
                <a:close/>
                <a:moveTo>
                  <a:pt x="221251" y="205163"/>
                </a:moveTo>
                <a:lnTo>
                  <a:pt x="226570" y="208202"/>
                </a:lnTo>
                <a:lnTo>
                  <a:pt x="226570" y="214373"/>
                </a:lnTo>
                <a:lnTo>
                  <a:pt x="221251" y="205163"/>
                </a:lnTo>
                <a:close/>
                <a:moveTo>
                  <a:pt x="232862" y="205133"/>
                </a:moveTo>
                <a:lnTo>
                  <a:pt x="238182" y="208202"/>
                </a:lnTo>
                <a:lnTo>
                  <a:pt x="238182" y="214373"/>
                </a:lnTo>
                <a:lnTo>
                  <a:pt x="232862" y="205133"/>
                </a:lnTo>
                <a:close/>
                <a:moveTo>
                  <a:pt x="244474" y="205133"/>
                </a:moveTo>
                <a:lnTo>
                  <a:pt x="249793" y="208202"/>
                </a:lnTo>
                <a:lnTo>
                  <a:pt x="249793" y="214373"/>
                </a:lnTo>
                <a:lnTo>
                  <a:pt x="244474" y="205133"/>
                </a:lnTo>
                <a:close/>
                <a:moveTo>
                  <a:pt x="256085" y="205133"/>
                </a:moveTo>
                <a:lnTo>
                  <a:pt x="261404" y="208202"/>
                </a:lnTo>
                <a:lnTo>
                  <a:pt x="261404" y="214373"/>
                </a:lnTo>
                <a:lnTo>
                  <a:pt x="256085" y="205133"/>
                </a:lnTo>
                <a:close/>
                <a:moveTo>
                  <a:pt x="267726" y="205133"/>
                </a:moveTo>
                <a:lnTo>
                  <a:pt x="273046" y="208202"/>
                </a:lnTo>
                <a:lnTo>
                  <a:pt x="273046" y="214373"/>
                </a:lnTo>
                <a:lnTo>
                  <a:pt x="267726" y="205133"/>
                </a:lnTo>
                <a:close/>
                <a:moveTo>
                  <a:pt x="232650" y="205254"/>
                </a:moveTo>
                <a:lnTo>
                  <a:pt x="237969" y="214434"/>
                </a:lnTo>
                <a:lnTo>
                  <a:pt x="237969" y="214434"/>
                </a:lnTo>
                <a:lnTo>
                  <a:pt x="232650" y="211394"/>
                </a:lnTo>
                <a:lnTo>
                  <a:pt x="232650" y="205254"/>
                </a:lnTo>
                <a:close/>
                <a:moveTo>
                  <a:pt x="244230" y="205254"/>
                </a:moveTo>
                <a:lnTo>
                  <a:pt x="249550" y="214434"/>
                </a:lnTo>
                <a:lnTo>
                  <a:pt x="249550" y="214434"/>
                </a:lnTo>
                <a:lnTo>
                  <a:pt x="244230" y="211394"/>
                </a:lnTo>
                <a:lnTo>
                  <a:pt x="244230" y="205254"/>
                </a:lnTo>
                <a:close/>
                <a:moveTo>
                  <a:pt x="255872" y="205254"/>
                </a:moveTo>
                <a:lnTo>
                  <a:pt x="261191" y="214434"/>
                </a:lnTo>
                <a:lnTo>
                  <a:pt x="261191" y="214434"/>
                </a:lnTo>
                <a:lnTo>
                  <a:pt x="255872" y="211394"/>
                </a:lnTo>
                <a:lnTo>
                  <a:pt x="255872" y="205254"/>
                </a:lnTo>
                <a:close/>
                <a:moveTo>
                  <a:pt x="267483" y="205254"/>
                </a:moveTo>
                <a:lnTo>
                  <a:pt x="272802" y="214434"/>
                </a:lnTo>
                <a:lnTo>
                  <a:pt x="272802" y="214434"/>
                </a:lnTo>
                <a:lnTo>
                  <a:pt x="267483" y="211394"/>
                </a:lnTo>
                <a:lnTo>
                  <a:pt x="267483" y="205254"/>
                </a:lnTo>
                <a:close/>
                <a:moveTo>
                  <a:pt x="46446" y="205284"/>
                </a:moveTo>
                <a:lnTo>
                  <a:pt x="46446" y="211394"/>
                </a:lnTo>
                <a:lnTo>
                  <a:pt x="41126" y="214464"/>
                </a:lnTo>
                <a:lnTo>
                  <a:pt x="41126" y="214464"/>
                </a:lnTo>
                <a:lnTo>
                  <a:pt x="46446" y="205284"/>
                </a:lnTo>
                <a:close/>
                <a:moveTo>
                  <a:pt x="58057" y="205284"/>
                </a:moveTo>
                <a:lnTo>
                  <a:pt x="58057" y="211394"/>
                </a:lnTo>
                <a:lnTo>
                  <a:pt x="52737" y="214464"/>
                </a:lnTo>
                <a:lnTo>
                  <a:pt x="52737" y="214464"/>
                </a:lnTo>
                <a:lnTo>
                  <a:pt x="58057" y="205284"/>
                </a:lnTo>
                <a:close/>
                <a:moveTo>
                  <a:pt x="214" y="205284"/>
                </a:moveTo>
                <a:lnTo>
                  <a:pt x="214" y="211394"/>
                </a:lnTo>
                <a:lnTo>
                  <a:pt x="5563" y="214464"/>
                </a:lnTo>
                <a:lnTo>
                  <a:pt x="5563" y="214464"/>
                </a:lnTo>
                <a:lnTo>
                  <a:pt x="5516" y="214382"/>
                </a:lnTo>
                <a:lnTo>
                  <a:pt x="5516" y="214382"/>
                </a:lnTo>
                <a:lnTo>
                  <a:pt x="335" y="211394"/>
                </a:lnTo>
                <a:cubicBezTo>
                  <a:pt x="305" y="211364"/>
                  <a:pt x="274" y="211333"/>
                  <a:pt x="274" y="211272"/>
                </a:cubicBezTo>
                <a:lnTo>
                  <a:pt x="274" y="205337"/>
                </a:lnTo>
                <a:lnTo>
                  <a:pt x="274" y="205337"/>
                </a:lnTo>
                <a:lnTo>
                  <a:pt x="244" y="205284"/>
                </a:lnTo>
                <a:close/>
                <a:moveTo>
                  <a:pt x="34834" y="205284"/>
                </a:moveTo>
                <a:lnTo>
                  <a:pt x="34834" y="211394"/>
                </a:lnTo>
                <a:lnTo>
                  <a:pt x="29515" y="214464"/>
                </a:lnTo>
                <a:lnTo>
                  <a:pt x="29515" y="214464"/>
                </a:lnTo>
                <a:lnTo>
                  <a:pt x="34834" y="205284"/>
                </a:lnTo>
                <a:close/>
                <a:moveTo>
                  <a:pt x="46689" y="205254"/>
                </a:moveTo>
                <a:lnTo>
                  <a:pt x="52008" y="214464"/>
                </a:lnTo>
                <a:lnTo>
                  <a:pt x="52008" y="214464"/>
                </a:lnTo>
                <a:lnTo>
                  <a:pt x="46689" y="211394"/>
                </a:lnTo>
                <a:lnTo>
                  <a:pt x="46689" y="205254"/>
                </a:lnTo>
                <a:close/>
                <a:moveTo>
                  <a:pt x="58330" y="205284"/>
                </a:moveTo>
                <a:lnTo>
                  <a:pt x="63650" y="214464"/>
                </a:lnTo>
                <a:lnTo>
                  <a:pt x="63650" y="214464"/>
                </a:lnTo>
                <a:lnTo>
                  <a:pt x="58330" y="211394"/>
                </a:lnTo>
                <a:lnTo>
                  <a:pt x="58330" y="205284"/>
                </a:lnTo>
                <a:close/>
                <a:moveTo>
                  <a:pt x="69698" y="205284"/>
                </a:moveTo>
                <a:lnTo>
                  <a:pt x="69698" y="211394"/>
                </a:lnTo>
                <a:lnTo>
                  <a:pt x="64379" y="214464"/>
                </a:lnTo>
                <a:lnTo>
                  <a:pt x="64379" y="214464"/>
                </a:lnTo>
                <a:lnTo>
                  <a:pt x="69698" y="205284"/>
                </a:lnTo>
                <a:close/>
                <a:moveTo>
                  <a:pt x="69941" y="205284"/>
                </a:moveTo>
                <a:lnTo>
                  <a:pt x="75261" y="214464"/>
                </a:lnTo>
                <a:lnTo>
                  <a:pt x="75261" y="214464"/>
                </a:lnTo>
                <a:lnTo>
                  <a:pt x="69941" y="211394"/>
                </a:lnTo>
                <a:lnTo>
                  <a:pt x="69941" y="205284"/>
                </a:lnTo>
                <a:close/>
                <a:moveTo>
                  <a:pt x="81309" y="205284"/>
                </a:moveTo>
                <a:lnTo>
                  <a:pt x="81309" y="211394"/>
                </a:lnTo>
                <a:lnTo>
                  <a:pt x="75990" y="214464"/>
                </a:lnTo>
                <a:lnTo>
                  <a:pt x="75990" y="214464"/>
                </a:lnTo>
                <a:lnTo>
                  <a:pt x="81309" y="205284"/>
                </a:lnTo>
                <a:close/>
                <a:moveTo>
                  <a:pt x="81583" y="205284"/>
                </a:moveTo>
                <a:lnTo>
                  <a:pt x="86902" y="214464"/>
                </a:lnTo>
                <a:lnTo>
                  <a:pt x="86902" y="214464"/>
                </a:lnTo>
                <a:lnTo>
                  <a:pt x="81583" y="211394"/>
                </a:lnTo>
                <a:lnTo>
                  <a:pt x="81583" y="205284"/>
                </a:lnTo>
                <a:close/>
                <a:moveTo>
                  <a:pt x="92951" y="205284"/>
                </a:moveTo>
                <a:lnTo>
                  <a:pt x="92951" y="211394"/>
                </a:lnTo>
                <a:lnTo>
                  <a:pt x="87632" y="214464"/>
                </a:lnTo>
                <a:lnTo>
                  <a:pt x="87632" y="214464"/>
                </a:lnTo>
                <a:lnTo>
                  <a:pt x="92951" y="205284"/>
                </a:lnTo>
                <a:close/>
                <a:moveTo>
                  <a:pt x="104562" y="205284"/>
                </a:moveTo>
                <a:lnTo>
                  <a:pt x="104562" y="211394"/>
                </a:lnTo>
                <a:lnTo>
                  <a:pt x="99243" y="214464"/>
                </a:lnTo>
                <a:lnTo>
                  <a:pt x="99243" y="214464"/>
                </a:lnTo>
                <a:lnTo>
                  <a:pt x="104562" y="205284"/>
                </a:lnTo>
                <a:close/>
                <a:moveTo>
                  <a:pt x="104836" y="205284"/>
                </a:moveTo>
                <a:lnTo>
                  <a:pt x="110155" y="214464"/>
                </a:lnTo>
                <a:lnTo>
                  <a:pt x="110155" y="214464"/>
                </a:lnTo>
                <a:lnTo>
                  <a:pt x="104836" y="211394"/>
                </a:lnTo>
                <a:lnTo>
                  <a:pt x="104836" y="205284"/>
                </a:lnTo>
                <a:close/>
                <a:moveTo>
                  <a:pt x="116143" y="205284"/>
                </a:moveTo>
                <a:lnTo>
                  <a:pt x="116143" y="211394"/>
                </a:lnTo>
                <a:lnTo>
                  <a:pt x="110824" y="214464"/>
                </a:lnTo>
                <a:lnTo>
                  <a:pt x="110824" y="214464"/>
                </a:lnTo>
                <a:lnTo>
                  <a:pt x="116143" y="205284"/>
                </a:lnTo>
                <a:close/>
                <a:moveTo>
                  <a:pt x="116416" y="205284"/>
                </a:moveTo>
                <a:lnTo>
                  <a:pt x="121736" y="214464"/>
                </a:lnTo>
                <a:lnTo>
                  <a:pt x="121736" y="214464"/>
                </a:lnTo>
                <a:lnTo>
                  <a:pt x="116416" y="211394"/>
                </a:lnTo>
                <a:lnTo>
                  <a:pt x="116416" y="205284"/>
                </a:lnTo>
                <a:close/>
                <a:moveTo>
                  <a:pt x="127784" y="205284"/>
                </a:moveTo>
                <a:lnTo>
                  <a:pt x="127784" y="211394"/>
                </a:lnTo>
                <a:lnTo>
                  <a:pt x="122465" y="214464"/>
                </a:lnTo>
                <a:lnTo>
                  <a:pt x="122465" y="214464"/>
                </a:lnTo>
                <a:lnTo>
                  <a:pt x="127784" y="205284"/>
                </a:lnTo>
                <a:close/>
                <a:moveTo>
                  <a:pt x="128058" y="205284"/>
                </a:moveTo>
                <a:lnTo>
                  <a:pt x="133377" y="214464"/>
                </a:lnTo>
                <a:lnTo>
                  <a:pt x="133377" y="214464"/>
                </a:lnTo>
                <a:lnTo>
                  <a:pt x="128058" y="211394"/>
                </a:lnTo>
                <a:lnTo>
                  <a:pt x="128058" y="205284"/>
                </a:lnTo>
                <a:close/>
                <a:moveTo>
                  <a:pt x="139396" y="205284"/>
                </a:moveTo>
                <a:lnTo>
                  <a:pt x="139396" y="211394"/>
                </a:lnTo>
                <a:lnTo>
                  <a:pt x="134076" y="214464"/>
                </a:lnTo>
                <a:lnTo>
                  <a:pt x="134076" y="214464"/>
                </a:lnTo>
                <a:lnTo>
                  <a:pt x="139396" y="205284"/>
                </a:lnTo>
                <a:close/>
                <a:moveTo>
                  <a:pt x="139669" y="205284"/>
                </a:moveTo>
                <a:lnTo>
                  <a:pt x="144988" y="214464"/>
                </a:lnTo>
                <a:lnTo>
                  <a:pt x="144988" y="214464"/>
                </a:lnTo>
                <a:lnTo>
                  <a:pt x="139669" y="211394"/>
                </a:lnTo>
                <a:lnTo>
                  <a:pt x="139669" y="205284"/>
                </a:lnTo>
                <a:close/>
                <a:moveTo>
                  <a:pt x="151037" y="205284"/>
                </a:moveTo>
                <a:lnTo>
                  <a:pt x="151037" y="211394"/>
                </a:lnTo>
                <a:lnTo>
                  <a:pt x="145718" y="214464"/>
                </a:lnTo>
                <a:lnTo>
                  <a:pt x="145718" y="214464"/>
                </a:lnTo>
                <a:lnTo>
                  <a:pt x="151037" y="205284"/>
                </a:lnTo>
                <a:close/>
                <a:moveTo>
                  <a:pt x="151311" y="205284"/>
                </a:moveTo>
                <a:lnTo>
                  <a:pt x="156630" y="214464"/>
                </a:lnTo>
                <a:lnTo>
                  <a:pt x="156630" y="214464"/>
                </a:lnTo>
                <a:lnTo>
                  <a:pt x="151311" y="211394"/>
                </a:lnTo>
                <a:lnTo>
                  <a:pt x="151311" y="205284"/>
                </a:lnTo>
                <a:close/>
                <a:moveTo>
                  <a:pt x="162648" y="205284"/>
                </a:moveTo>
                <a:lnTo>
                  <a:pt x="162648" y="211394"/>
                </a:lnTo>
                <a:lnTo>
                  <a:pt x="157329" y="214464"/>
                </a:lnTo>
                <a:lnTo>
                  <a:pt x="157329" y="214464"/>
                </a:lnTo>
                <a:lnTo>
                  <a:pt x="162648" y="205284"/>
                </a:lnTo>
                <a:close/>
                <a:moveTo>
                  <a:pt x="162922" y="205284"/>
                </a:moveTo>
                <a:lnTo>
                  <a:pt x="168241" y="214464"/>
                </a:lnTo>
                <a:lnTo>
                  <a:pt x="168241" y="214464"/>
                </a:lnTo>
                <a:lnTo>
                  <a:pt x="162922" y="211394"/>
                </a:lnTo>
                <a:lnTo>
                  <a:pt x="162922" y="205284"/>
                </a:lnTo>
                <a:close/>
                <a:moveTo>
                  <a:pt x="174290" y="205284"/>
                </a:moveTo>
                <a:lnTo>
                  <a:pt x="174290" y="211394"/>
                </a:lnTo>
                <a:lnTo>
                  <a:pt x="168971" y="214464"/>
                </a:lnTo>
                <a:lnTo>
                  <a:pt x="168971" y="214464"/>
                </a:lnTo>
                <a:lnTo>
                  <a:pt x="174290" y="205284"/>
                </a:lnTo>
                <a:close/>
                <a:moveTo>
                  <a:pt x="174503" y="205284"/>
                </a:moveTo>
                <a:lnTo>
                  <a:pt x="179822" y="214464"/>
                </a:lnTo>
                <a:lnTo>
                  <a:pt x="179822" y="214464"/>
                </a:lnTo>
                <a:lnTo>
                  <a:pt x="174503" y="211394"/>
                </a:lnTo>
                <a:lnTo>
                  <a:pt x="174503" y="205284"/>
                </a:lnTo>
                <a:close/>
                <a:moveTo>
                  <a:pt x="185871" y="205284"/>
                </a:moveTo>
                <a:lnTo>
                  <a:pt x="185871" y="211394"/>
                </a:lnTo>
                <a:lnTo>
                  <a:pt x="180551" y="214464"/>
                </a:lnTo>
                <a:lnTo>
                  <a:pt x="180551" y="214464"/>
                </a:lnTo>
                <a:lnTo>
                  <a:pt x="185871" y="205284"/>
                </a:lnTo>
                <a:close/>
                <a:moveTo>
                  <a:pt x="186144" y="205284"/>
                </a:moveTo>
                <a:lnTo>
                  <a:pt x="191463" y="214464"/>
                </a:lnTo>
                <a:lnTo>
                  <a:pt x="191463" y="214464"/>
                </a:lnTo>
                <a:lnTo>
                  <a:pt x="186144" y="211394"/>
                </a:lnTo>
                <a:lnTo>
                  <a:pt x="186144" y="205284"/>
                </a:lnTo>
                <a:close/>
                <a:moveTo>
                  <a:pt x="197512" y="205284"/>
                </a:moveTo>
                <a:lnTo>
                  <a:pt x="197512" y="211394"/>
                </a:lnTo>
                <a:lnTo>
                  <a:pt x="192193" y="214464"/>
                </a:lnTo>
                <a:lnTo>
                  <a:pt x="192193" y="214464"/>
                </a:lnTo>
                <a:lnTo>
                  <a:pt x="197512" y="205284"/>
                </a:lnTo>
                <a:close/>
                <a:moveTo>
                  <a:pt x="197755" y="205284"/>
                </a:moveTo>
                <a:lnTo>
                  <a:pt x="203075" y="214464"/>
                </a:lnTo>
                <a:lnTo>
                  <a:pt x="203075" y="214464"/>
                </a:lnTo>
                <a:lnTo>
                  <a:pt x="197755" y="211394"/>
                </a:lnTo>
                <a:lnTo>
                  <a:pt x="197755" y="205284"/>
                </a:lnTo>
                <a:close/>
                <a:moveTo>
                  <a:pt x="209123" y="205284"/>
                </a:moveTo>
                <a:lnTo>
                  <a:pt x="209123" y="211394"/>
                </a:lnTo>
                <a:lnTo>
                  <a:pt x="203804" y="214464"/>
                </a:lnTo>
                <a:lnTo>
                  <a:pt x="203804" y="214464"/>
                </a:lnTo>
                <a:lnTo>
                  <a:pt x="209123" y="205284"/>
                </a:lnTo>
                <a:close/>
                <a:moveTo>
                  <a:pt x="209397" y="205284"/>
                </a:moveTo>
                <a:lnTo>
                  <a:pt x="214716" y="214464"/>
                </a:lnTo>
                <a:lnTo>
                  <a:pt x="214716" y="214464"/>
                </a:lnTo>
                <a:lnTo>
                  <a:pt x="209397" y="211394"/>
                </a:lnTo>
                <a:lnTo>
                  <a:pt x="209397" y="205284"/>
                </a:lnTo>
                <a:close/>
                <a:moveTo>
                  <a:pt x="220765" y="205284"/>
                </a:moveTo>
                <a:lnTo>
                  <a:pt x="220765" y="211394"/>
                </a:lnTo>
                <a:lnTo>
                  <a:pt x="215446" y="214464"/>
                </a:lnTo>
                <a:lnTo>
                  <a:pt x="215446" y="214464"/>
                </a:lnTo>
                <a:lnTo>
                  <a:pt x="220765" y="205284"/>
                </a:lnTo>
                <a:close/>
                <a:moveTo>
                  <a:pt x="221008" y="205284"/>
                </a:moveTo>
                <a:lnTo>
                  <a:pt x="226327" y="214464"/>
                </a:lnTo>
                <a:lnTo>
                  <a:pt x="226327" y="214464"/>
                </a:lnTo>
                <a:lnTo>
                  <a:pt x="221008" y="211394"/>
                </a:lnTo>
                <a:lnTo>
                  <a:pt x="221008" y="205284"/>
                </a:lnTo>
                <a:close/>
                <a:moveTo>
                  <a:pt x="243957" y="205284"/>
                </a:moveTo>
                <a:lnTo>
                  <a:pt x="243957" y="211394"/>
                </a:lnTo>
                <a:lnTo>
                  <a:pt x="238638" y="214464"/>
                </a:lnTo>
                <a:lnTo>
                  <a:pt x="238638" y="214464"/>
                </a:lnTo>
                <a:lnTo>
                  <a:pt x="243957" y="205284"/>
                </a:lnTo>
                <a:close/>
                <a:moveTo>
                  <a:pt x="255598" y="205284"/>
                </a:moveTo>
                <a:lnTo>
                  <a:pt x="255598" y="211394"/>
                </a:lnTo>
                <a:lnTo>
                  <a:pt x="250279" y="214464"/>
                </a:lnTo>
                <a:lnTo>
                  <a:pt x="250279" y="214464"/>
                </a:lnTo>
                <a:lnTo>
                  <a:pt x="255598" y="205284"/>
                </a:lnTo>
                <a:close/>
                <a:moveTo>
                  <a:pt x="11582" y="205284"/>
                </a:moveTo>
                <a:lnTo>
                  <a:pt x="11582" y="211394"/>
                </a:lnTo>
                <a:lnTo>
                  <a:pt x="6262" y="214464"/>
                </a:lnTo>
                <a:lnTo>
                  <a:pt x="11582" y="205284"/>
                </a:lnTo>
                <a:close/>
                <a:moveTo>
                  <a:pt x="11855" y="205254"/>
                </a:moveTo>
                <a:lnTo>
                  <a:pt x="17174" y="214464"/>
                </a:lnTo>
                <a:lnTo>
                  <a:pt x="11855" y="211394"/>
                </a:lnTo>
                <a:lnTo>
                  <a:pt x="11855" y="205254"/>
                </a:lnTo>
                <a:close/>
                <a:moveTo>
                  <a:pt x="23223" y="205284"/>
                </a:moveTo>
                <a:lnTo>
                  <a:pt x="23223" y="211394"/>
                </a:lnTo>
                <a:lnTo>
                  <a:pt x="17904" y="214464"/>
                </a:lnTo>
                <a:lnTo>
                  <a:pt x="23223" y="205284"/>
                </a:lnTo>
                <a:close/>
                <a:moveTo>
                  <a:pt x="23497" y="205254"/>
                </a:moveTo>
                <a:lnTo>
                  <a:pt x="28816" y="214464"/>
                </a:lnTo>
                <a:lnTo>
                  <a:pt x="23497" y="211394"/>
                </a:lnTo>
                <a:lnTo>
                  <a:pt x="23497" y="205254"/>
                </a:lnTo>
                <a:close/>
                <a:moveTo>
                  <a:pt x="35108" y="205254"/>
                </a:moveTo>
                <a:lnTo>
                  <a:pt x="40397" y="214464"/>
                </a:lnTo>
                <a:lnTo>
                  <a:pt x="35108" y="211394"/>
                </a:lnTo>
                <a:lnTo>
                  <a:pt x="35108" y="205254"/>
                </a:lnTo>
                <a:close/>
                <a:moveTo>
                  <a:pt x="93194" y="205284"/>
                </a:moveTo>
                <a:lnTo>
                  <a:pt x="98513" y="214464"/>
                </a:lnTo>
                <a:lnTo>
                  <a:pt x="93194" y="211394"/>
                </a:lnTo>
                <a:lnTo>
                  <a:pt x="93194" y="205284"/>
                </a:lnTo>
                <a:close/>
                <a:moveTo>
                  <a:pt x="232376" y="205284"/>
                </a:moveTo>
                <a:lnTo>
                  <a:pt x="232376" y="211394"/>
                </a:lnTo>
                <a:lnTo>
                  <a:pt x="227057" y="214464"/>
                </a:lnTo>
                <a:lnTo>
                  <a:pt x="232376" y="205284"/>
                </a:lnTo>
                <a:close/>
                <a:moveTo>
                  <a:pt x="267210" y="205284"/>
                </a:moveTo>
                <a:lnTo>
                  <a:pt x="267210" y="211394"/>
                </a:lnTo>
                <a:lnTo>
                  <a:pt x="261890" y="214464"/>
                </a:lnTo>
                <a:lnTo>
                  <a:pt x="267210" y="205284"/>
                </a:lnTo>
                <a:close/>
                <a:moveTo>
                  <a:pt x="278851" y="205284"/>
                </a:moveTo>
                <a:lnTo>
                  <a:pt x="278851" y="211394"/>
                </a:lnTo>
                <a:lnTo>
                  <a:pt x="273532" y="214464"/>
                </a:lnTo>
                <a:lnTo>
                  <a:pt x="278851" y="205284"/>
                </a:lnTo>
                <a:close/>
                <a:moveTo>
                  <a:pt x="11703" y="211637"/>
                </a:moveTo>
                <a:lnTo>
                  <a:pt x="17023" y="214707"/>
                </a:lnTo>
                <a:lnTo>
                  <a:pt x="6384" y="214707"/>
                </a:lnTo>
                <a:lnTo>
                  <a:pt x="11703" y="211637"/>
                </a:lnTo>
                <a:close/>
                <a:moveTo>
                  <a:pt x="23345" y="211637"/>
                </a:moveTo>
                <a:lnTo>
                  <a:pt x="28664" y="214707"/>
                </a:lnTo>
                <a:lnTo>
                  <a:pt x="18026" y="214707"/>
                </a:lnTo>
                <a:lnTo>
                  <a:pt x="23345" y="211637"/>
                </a:lnTo>
                <a:close/>
                <a:moveTo>
                  <a:pt x="34956" y="211637"/>
                </a:moveTo>
                <a:lnTo>
                  <a:pt x="40275" y="214707"/>
                </a:lnTo>
                <a:lnTo>
                  <a:pt x="29637" y="214707"/>
                </a:lnTo>
                <a:lnTo>
                  <a:pt x="34956" y="211637"/>
                </a:lnTo>
                <a:close/>
                <a:moveTo>
                  <a:pt x="46598" y="211637"/>
                </a:moveTo>
                <a:lnTo>
                  <a:pt x="51886" y="214707"/>
                </a:lnTo>
                <a:lnTo>
                  <a:pt x="41278" y="214707"/>
                </a:lnTo>
                <a:lnTo>
                  <a:pt x="46598" y="211637"/>
                </a:lnTo>
                <a:close/>
                <a:moveTo>
                  <a:pt x="58209" y="211637"/>
                </a:moveTo>
                <a:lnTo>
                  <a:pt x="63528" y="214707"/>
                </a:lnTo>
                <a:lnTo>
                  <a:pt x="52889" y="214707"/>
                </a:lnTo>
                <a:lnTo>
                  <a:pt x="58209" y="211637"/>
                </a:lnTo>
                <a:close/>
                <a:moveTo>
                  <a:pt x="69850" y="211637"/>
                </a:moveTo>
                <a:lnTo>
                  <a:pt x="75169" y="214707"/>
                </a:lnTo>
                <a:lnTo>
                  <a:pt x="64531" y="214707"/>
                </a:lnTo>
                <a:lnTo>
                  <a:pt x="69850" y="211637"/>
                </a:lnTo>
                <a:close/>
                <a:moveTo>
                  <a:pt x="81431" y="211637"/>
                </a:moveTo>
                <a:lnTo>
                  <a:pt x="86750" y="214707"/>
                </a:lnTo>
                <a:lnTo>
                  <a:pt x="76112" y="214707"/>
                </a:lnTo>
                <a:lnTo>
                  <a:pt x="81431" y="211637"/>
                </a:lnTo>
                <a:close/>
                <a:moveTo>
                  <a:pt x="93042" y="211637"/>
                </a:moveTo>
                <a:lnTo>
                  <a:pt x="98361" y="214707"/>
                </a:lnTo>
                <a:lnTo>
                  <a:pt x="87723" y="214707"/>
                </a:lnTo>
                <a:lnTo>
                  <a:pt x="93042" y="211637"/>
                </a:lnTo>
                <a:close/>
                <a:moveTo>
                  <a:pt x="104684" y="211637"/>
                </a:moveTo>
                <a:lnTo>
                  <a:pt x="110003" y="214707"/>
                </a:lnTo>
                <a:lnTo>
                  <a:pt x="99364" y="214707"/>
                </a:lnTo>
                <a:lnTo>
                  <a:pt x="104684" y="211637"/>
                </a:lnTo>
                <a:close/>
                <a:moveTo>
                  <a:pt x="116295" y="211637"/>
                </a:moveTo>
                <a:lnTo>
                  <a:pt x="121614" y="214707"/>
                </a:lnTo>
                <a:lnTo>
                  <a:pt x="110976" y="214707"/>
                </a:lnTo>
                <a:lnTo>
                  <a:pt x="116295" y="211637"/>
                </a:lnTo>
                <a:close/>
                <a:moveTo>
                  <a:pt x="127936" y="211637"/>
                </a:moveTo>
                <a:lnTo>
                  <a:pt x="133256" y="214707"/>
                </a:lnTo>
                <a:lnTo>
                  <a:pt x="122617" y="214707"/>
                </a:lnTo>
                <a:lnTo>
                  <a:pt x="127936" y="211637"/>
                </a:lnTo>
                <a:close/>
                <a:moveTo>
                  <a:pt x="139548" y="211637"/>
                </a:moveTo>
                <a:lnTo>
                  <a:pt x="144867" y="214707"/>
                </a:lnTo>
                <a:lnTo>
                  <a:pt x="134228" y="214707"/>
                </a:lnTo>
                <a:lnTo>
                  <a:pt x="139548" y="211637"/>
                </a:lnTo>
                <a:close/>
                <a:moveTo>
                  <a:pt x="151159" y="211637"/>
                </a:moveTo>
                <a:lnTo>
                  <a:pt x="156478" y="214707"/>
                </a:lnTo>
                <a:lnTo>
                  <a:pt x="145840" y="214707"/>
                </a:lnTo>
                <a:lnTo>
                  <a:pt x="151159" y="211637"/>
                </a:lnTo>
                <a:close/>
                <a:moveTo>
                  <a:pt x="162770" y="211637"/>
                </a:moveTo>
                <a:lnTo>
                  <a:pt x="168089" y="214707"/>
                </a:lnTo>
                <a:lnTo>
                  <a:pt x="157451" y="214707"/>
                </a:lnTo>
                <a:lnTo>
                  <a:pt x="162770" y="211637"/>
                </a:lnTo>
                <a:close/>
                <a:moveTo>
                  <a:pt x="174411" y="211637"/>
                </a:moveTo>
                <a:lnTo>
                  <a:pt x="179731" y="214707"/>
                </a:lnTo>
                <a:lnTo>
                  <a:pt x="169092" y="214707"/>
                </a:lnTo>
                <a:lnTo>
                  <a:pt x="174411" y="211637"/>
                </a:lnTo>
                <a:close/>
                <a:moveTo>
                  <a:pt x="186023" y="211637"/>
                </a:moveTo>
                <a:lnTo>
                  <a:pt x="191342" y="214707"/>
                </a:lnTo>
                <a:lnTo>
                  <a:pt x="180703" y="214707"/>
                </a:lnTo>
                <a:lnTo>
                  <a:pt x="186023" y="211637"/>
                </a:lnTo>
                <a:close/>
                <a:moveTo>
                  <a:pt x="197634" y="211637"/>
                </a:moveTo>
                <a:lnTo>
                  <a:pt x="202953" y="214707"/>
                </a:lnTo>
                <a:lnTo>
                  <a:pt x="192345" y="214707"/>
                </a:lnTo>
                <a:lnTo>
                  <a:pt x="197634" y="211637"/>
                </a:lnTo>
                <a:close/>
                <a:moveTo>
                  <a:pt x="209275" y="211637"/>
                </a:moveTo>
                <a:lnTo>
                  <a:pt x="214595" y="214707"/>
                </a:lnTo>
                <a:lnTo>
                  <a:pt x="203956" y="214707"/>
                </a:lnTo>
                <a:lnTo>
                  <a:pt x="209275" y="211637"/>
                </a:lnTo>
                <a:close/>
                <a:moveTo>
                  <a:pt x="220856" y="211637"/>
                </a:moveTo>
                <a:lnTo>
                  <a:pt x="226175" y="214707"/>
                </a:lnTo>
                <a:lnTo>
                  <a:pt x="215537" y="214707"/>
                </a:lnTo>
                <a:lnTo>
                  <a:pt x="220856" y="211637"/>
                </a:lnTo>
                <a:close/>
                <a:moveTo>
                  <a:pt x="232498" y="211637"/>
                </a:moveTo>
                <a:lnTo>
                  <a:pt x="237817" y="214707"/>
                </a:lnTo>
                <a:lnTo>
                  <a:pt x="227178" y="214707"/>
                </a:lnTo>
                <a:lnTo>
                  <a:pt x="232498" y="211637"/>
                </a:lnTo>
                <a:close/>
                <a:moveTo>
                  <a:pt x="244109" y="211637"/>
                </a:moveTo>
                <a:lnTo>
                  <a:pt x="249428" y="214707"/>
                </a:lnTo>
                <a:lnTo>
                  <a:pt x="238790" y="214707"/>
                </a:lnTo>
                <a:lnTo>
                  <a:pt x="244109" y="211637"/>
                </a:lnTo>
                <a:close/>
                <a:moveTo>
                  <a:pt x="255750" y="211637"/>
                </a:moveTo>
                <a:lnTo>
                  <a:pt x="261070" y="214707"/>
                </a:lnTo>
                <a:lnTo>
                  <a:pt x="250431" y="214707"/>
                </a:lnTo>
                <a:lnTo>
                  <a:pt x="255750" y="211637"/>
                </a:lnTo>
                <a:close/>
                <a:moveTo>
                  <a:pt x="267362" y="211637"/>
                </a:moveTo>
                <a:lnTo>
                  <a:pt x="272681" y="214707"/>
                </a:lnTo>
                <a:lnTo>
                  <a:pt x="262042" y="214707"/>
                </a:lnTo>
                <a:lnTo>
                  <a:pt x="267362" y="211637"/>
                </a:lnTo>
                <a:close/>
                <a:moveTo>
                  <a:pt x="279003" y="211637"/>
                </a:moveTo>
                <a:lnTo>
                  <a:pt x="284322" y="214707"/>
                </a:lnTo>
                <a:lnTo>
                  <a:pt x="273684" y="214707"/>
                </a:lnTo>
                <a:lnTo>
                  <a:pt x="279003" y="211637"/>
                </a:lnTo>
                <a:close/>
                <a:moveTo>
                  <a:pt x="17023" y="214981"/>
                </a:moveTo>
                <a:lnTo>
                  <a:pt x="11703" y="218051"/>
                </a:lnTo>
                <a:lnTo>
                  <a:pt x="6384" y="214981"/>
                </a:lnTo>
                <a:close/>
                <a:moveTo>
                  <a:pt x="28664" y="214981"/>
                </a:moveTo>
                <a:lnTo>
                  <a:pt x="23345" y="218051"/>
                </a:lnTo>
                <a:lnTo>
                  <a:pt x="18026" y="214981"/>
                </a:lnTo>
                <a:close/>
                <a:moveTo>
                  <a:pt x="40275" y="214981"/>
                </a:moveTo>
                <a:lnTo>
                  <a:pt x="34956" y="218051"/>
                </a:lnTo>
                <a:lnTo>
                  <a:pt x="29637" y="214981"/>
                </a:lnTo>
                <a:close/>
                <a:moveTo>
                  <a:pt x="51886" y="214981"/>
                </a:moveTo>
                <a:lnTo>
                  <a:pt x="46598" y="218051"/>
                </a:lnTo>
                <a:lnTo>
                  <a:pt x="41278" y="214981"/>
                </a:lnTo>
                <a:close/>
                <a:moveTo>
                  <a:pt x="63528" y="214981"/>
                </a:moveTo>
                <a:lnTo>
                  <a:pt x="58209" y="218051"/>
                </a:lnTo>
                <a:lnTo>
                  <a:pt x="52889" y="214981"/>
                </a:lnTo>
                <a:close/>
                <a:moveTo>
                  <a:pt x="75169" y="214981"/>
                </a:moveTo>
                <a:lnTo>
                  <a:pt x="69850" y="218051"/>
                </a:lnTo>
                <a:lnTo>
                  <a:pt x="64531" y="214981"/>
                </a:lnTo>
                <a:close/>
                <a:moveTo>
                  <a:pt x="86750" y="214981"/>
                </a:moveTo>
                <a:lnTo>
                  <a:pt x="81431" y="218051"/>
                </a:lnTo>
                <a:lnTo>
                  <a:pt x="76112" y="214981"/>
                </a:lnTo>
                <a:close/>
                <a:moveTo>
                  <a:pt x="98361" y="214981"/>
                </a:moveTo>
                <a:lnTo>
                  <a:pt x="93042" y="218051"/>
                </a:lnTo>
                <a:lnTo>
                  <a:pt x="87723" y="214981"/>
                </a:lnTo>
                <a:close/>
                <a:moveTo>
                  <a:pt x="110003" y="214981"/>
                </a:moveTo>
                <a:lnTo>
                  <a:pt x="104684" y="218051"/>
                </a:lnTo>
                <a:lnTo>
                  <a:pt x="99364" y="214981"/>
                </a:lnTo>
                <a:close/>
                <a:moveTo>
                  <a:pt x="121614" y="214981"/>
                </a:moveTo>
                <a:lnTo>
                  <a:pt x="116295" y="218051"/>
                </a:lnTo>
                <a:lnTo>
                  <a:pt x="110976" y="214981"/>
                </a:lnTo>
                <a:close/>
                <a:moveTo>
                  <a:pt x="133256" y="214981"/>
                </a:moveTo>
                <a:lnTo>
                  <a:pt x="127936" y="218051"/>
                </a:lnTo>
                <a:lnTo>
                  <a:pt x="122617" y="214981"/>
                </a:lnTo>
                <a:close/>
                <a:moveTo>
                  <a:pt x="144867" y="214981"/>
                </a:moveTo>
                <a:lnTo>
                  <a:pt x="139548" y="218051"/>
                </a:lnTo>
                <a:lnTo>
                  <a:pt x="134228" y="214981"/>
                </a:lnTo>
                <a:close/>
                <a:moveTo>
                  <a:pt x="156478" y="214981"/>
                </a:moveTo>
                <a:lnTo>
                  <a:pt x="151159" y="218051"/>
                </a:lnTo>
                <a:lnTo>
                  <a:pt x="145840" y="214981"/>
                </a:lnTo>
                <a:close/>
                <a:moveTo>
                  <a:pt x="168089" y="214981"/>
                </a:moveTo>
                <a:lnTo>
                  <a:pt x="162770" y="218051"/>
                </a:lnTo>
                <a:lnTo>
                  <a:pt x="157451" y="214981"/>
                </a:lnTo>
                <a:close/>
                <a:moveTo>
                  <a:pt x="179731" y="214981"/>
                </a:moveTo>
                <a:lnTo>
                  <a:pt x="174411" y="218051"/>
                </a:lnTo>
                <a:lnTo>
                  <a:pt x="169092" y="214981"/>
                </a:lnTo>
                <a:close/>
                <a:moveTo>
                  <a:pt x="191342" y="214981"/>
                </a:moveTo>
                <a:lnTo>
                  <a:pt x="186023" y="218051"/>
                </a:lnTo>
                <a:lnTo>
                  <a:pt x="180703" y="214981"/>
                </a:lnTo>
                <a:close/>
                <a:moveTo>
                  <a:pt x="202953" y="214981"/>
                </a:moveTo>
                <a:lnTo>
                  <a:pt x="197634" y="218051"/>
                </a:lnTo>
                <a:lnTo>
                  <a:pt x="192315" y="214981"/>
                </a:lnTo>
                <a:close/>
                <a:moveTo>
                  <a:pt x="214564" y="214981"/>
                </a:moveTo>
                <a:lnTo>
                  <a:pt x="209245" y="218051"/>
                </a:lnTo>
                <a:lnTo>
                  <a:pt x="203926" y="214981"/>
                </a:lnTo>
                <a:close/>
                <a:moveTo>
                  <a:pt x="226175" y="214981"/>
                </a:moveTo>
                <a:lnTo>
                  <a:pt x="220856" y="218051"/>
                </a:lnTo>
                <a:lnTo>
                  <a:pt x="215537" y="214981"/>
                </a:lnTo>
                <a:close/>
                <a:moveTo>
                  <a:pt x="237817" y="214981"/>
                </a:moveTo>
                <a:lnTo>
                  <a:pt x="232498" y="218051"/>
                </a:lnTo>
                <a:lnTo>
                  <a:pt x="227178" y="214981"/>
                </a:lnTo>
                <a:close/>
                <a:moveTo>
                  <a:pt x="249428" y="214981"/>
                </a:moveTo>
                <a:lnTo>
                  <a:pt x="244109" y="218051"/>
                </a:lnTo>
                <a:lnTo>
                  <a:pt x="238790" y="214981"/>
                </a:lnTo>
                <a:close/>
                <a:moveTo>
                  <a:pt x="261070" y="214981"/>
                </a:moveTo>
                <a:lnTo>
                  <a:pt x="255750" y="218051"/>
                </a:lnTo>
                <a:lnTo>
                  <a:pt x="250431" y="214981"/>
                </a:lnTo>
                <a:close/>
                <a:moveTo>
                  <a:pt x="272681" y="214981"/>
                </a:moveTo>
                <a:lnTo>
                  <a:pt x="267362" y="218051"/>
                </a:lnTo>
                <a:lnTo>
                  <a:pt x="262042" y="214981"/>
                </a:lnTo>
                <a:close/>
                <a:moveTo>
                  <a:pt x="284292" y="214981"/>
                </a:moveTo>
                <a:lnTo>
                  <a:pt x="278973" y="218051"/>
                </a:lnTo>
                <a:lnTo>
                  <a:pt x="273653" y="214981"/>
                </a:lnTo>
                <a:close/>
                <a:moveTo>
                  <a:pt x="6050" y="215315"/>
                </a:moveTo>
                <a:lnTo>
                  <a:pt x="6050" y="221290"/>
                </a:lnTo>
                <a:lnTo>
                  <a:pt x="6050" y="221290"/>
                </a:lnTo>
                <a:lnTo>
                  <a:pt x="6080" y="221273"/>
                </a:lnTo>
                <a:lnTo>
                  <a:pt x="6080" y="215368"/>
                </a:lnTo>
                <a:lnTo>
                  <a:pt x="6080" y="215368"/>
                </a:lnTo>
                <a:lnTo>
                  <a:pt x="6050" y="215315"/>
                </a:lnTo>
                <a:close/>
                <a:moveTo>
                  <a:pt x="17174" y="215193"/>
                </a:moveTo>
                <a:lnTo>
                  <a:pt x="11855" y="224403"/>
                </a:lnTo>
                <a:lnTo>
                  <a:pt x="11855" y="218263"/>
                </a:lnTo>
                <a:lnTo>
                  <a:pt x="17174" y="215193"/>
                </a:lnTo>
                <a:close/>
                <a:moveTo>
                  <a:pt x="28816" y="215193"/>
                </a:moveTo>
                <a:lnTo>
                  <a:pt x="23497" y="224403"/>
                </a:lnTo>
                <a:lnTo>
                  <a:pt x="23497" y="218263"/>
                </a:lnTo>
                <a:lnTo>
                  <a:pt x="28816" y="215193"/>
                </a:lnTo>
                <a:close/>
                <a:moveTo>
                  <a:pt x="40427" y="215193"/>
                </a:moveTo>
                <a:lnTo>
                  <a:pt x="35108" y="224403"/>
                </a:lnTo>
                <a:lnTo>
                  <a:pt x="35108" y="218263"/>
                </a:lnTo>
                <a:lnTo>
                  <a:pt x="40427" y="215193"/>
                </a:lnTo>
                <a:close/>
                <a:moveTo>
                  <a:pt x="52008" y="215193"/>
                </a:moveTo>
                <a:lnTo>
                  <a:pt x="46689" y="224403"/>
                </a:lnTo>
                <a:lnTo>
                  <a:pt x="46689" y="218263"/>
                </a:lnTo>
                <a:lnTo>
                  <a:pt x="52008" y="215193"/>
                </a:lnTo>
                <a:close/>
                <a:moveTo>
                  <a:pt x="63650" y="215193"/>
                </a:moveTo>
                <a:lnTo>
                  <a:pt x="58330" y="224403"/>
                </a:lnTo>
                <a:lnTo>
                  <a:pt x="58330" y="218263"/>
                </a:lnTo>
                <a:lnTo>
                  <a:pt x="63650" y="215193"/>
                </a:lnTo>
                <a:close/>
                <a:moveTo>
                  <a:pt x="75261" y="215193"/>
                </a:moveTo>
                <a:lnTo>
                  <a:pt x="69941" y="224403"/>
                </a:lnTo>
                <a:lnTo>
                  <a:pt x="69941" y="218263"/>
                </a:lnTo>
                <a:lnTo>
                  <a:pt x="75261" y="215193"/>
                </a:lnTo>
                <a:close/>
                <a:moveTo>
                  <a:pt x="86902" y="215193"/>
                </a:moveTo>
                <a:lnTo>
                  <a:pt x="81583" y="224403"/>
                </a:lnTo>
                <a:lnTo>
                  <a:pt x="81583" y="218263"/>
                </a:lnTo>
                <a:lnTo>
                  <a:pt x="86902" y="215193"/>
                </a:lnTo>
                <a:close/>
                <a:moveTo>
                  <a:pt x="98513" y="215193"/>
                </a:moveTo>
                <a:lnTo>
                  <a:pt x="93194" y="224403"/>
                </a:lnTo>
                <a:lnTo>
                  <a:pt x="93194" y="218263"/>
                </a:lnTo>
                <a:lnTo>
                  <a:pt x="98513" y="215193"/>
                </a:lnTo>
                <a:close/>
                <a:moveTo>
                  <a:pt x="110155" y="215193"/>
                </a:moveTo>
                <a:lnTo>
                  <a:pt x="104836" y="224403"/>
                </a:lnTo>
                <a:lnTo>
                  <a:pt x="104836" y="218263"/>
                </a:lnTo>
                <a:lnTo>
                  <a:pt x="110155" y="215193"/>
                </a:lnTo>
                <a:close/>
                <a:moveTo>
                  <a:pt x="121736" y="215193"/>
                </a:moveTo>
                <a:lnTo>
                  <a:pt x="116416" y="224403"/>
                </a:lnTo>
                <a:lnTo>
                  <a:pt x="116416" y="218263"/>
                </a:lnTo>
                <a:lnTo>
                  <a:pt x="121736" y="215193"/>
                </a:lnTo>
                <a:close/>
                <a:moveTo>
                  <a:pt x="133377" y="215193"/>
                </a:moveTo>
                <a:lnTo>
                  <a:pt x="128058" y="224403"/>
                </a:lnTo>
                <a:lnTo>
                  <a:pt x="128058" y="218263"/>
                </a:lnTo>
                <a:lnTo>
                  <a:pt x="133377" y="215193"/>
                </a:lnTo>
                <a:close/>
                <a:moveTo>
                  <a:pt x="144988" y="215193"/>
                </a:moveTo>
                <a:lnTo>
                  <a:pt x="139669" y="224403"/>
                </a:lnTo>
                <a:lnTo>
                  <a:pt x="139669" y="218263"/>
                </a:lnTo>
                <a:lnTo>
                  <a:pt x="144988" y="215193"/>
                </a:lnTo>
                <a:close/>
                <a:moveTo>
                  <a:pt x="156630" y="215193"/>
                </a:moveTo>
                <a:lnTo>
                  <a:pt x="151311" y="224403"/>
                </a:lnTo>
                <a:lnTo>
                  <a:pt x="151311" y="218263"/>
                </a:lnTo>
                <a:lnTo>
                  <a:pt x="156630" y="215193"/>
                </a:lnTo>
                <a:close/>
                <a:moveTo>
                  <a:pt x="168241" y="215193"/>
                </a:moveTo>
                <a:lnTo>
                  <a:pt x="162922" y="224403"/>
                </a:lnTo>
                <a:lnTo>
                  <a:pt x="162922" y="218263"/>
                </a:lnTo>
                <a:lnTo>
                  <a:pt x="168241" y="215193"/>
                </a:lnTo>
                <a:close/>
                <a:moveTo>
                  <a:pt x="179822" y="215193"/>
                </a:moveTo>
                <a:lnTo>
                  <a:pt x="174503" y="224403"/>
                </a:lnTo>
                <a:lnTo>
                  <a:pt x="174503" y="218263"/>
                </a:lnTo>
                <a:lnTo>
                  <a:pt x="179822" y="215193"/>
                </a:lnTo>
                <a:close/>
                <a:moveTo>
                  <a:pt x="191463" y="215193"/>
                </a:moveTo>
                <a:lnTo>
                  <a:pt x="186144" y="224403"/>
                </a:lnTo>
                <a:lnTo>
                  <a:pt x="186144" y="218263"/>
                </a:lnTo>
                <a:lnTo>
                  <a:pt x="191463" y="215193"/>
                </a:lnTo>
                <a:close/>
                <a:moveTo>
                  <a:pt x="203075" y="215193"/>
                </a:moveTo>
                <a:lnTo>
                  <a:pt x="197755" y="224403"/>
                </a:lnTo>
                <a:lnTo>
                  <a:pt x="197755" y="218263"/>
                </a:lnTo>
                <a:lnTo>
                  <a:pt x="203075" y="215193"/>
                </a:lnTo>
                <a:close/>
                <a:moveTo>
                  <a:pt x="214716" y="215193"/>
                </a:moveTo>
                <a:lnTo>
                  <a:pt x="209397" y="224403"/>
                </a:lnTo>
                <a:lnTo>
                  <a:pt x="209397" y="218263"/>
                </a:lnTo>
                <a:lnTo>
                  <a:pt x="214716" y="215193"/>
                </a:lnTo>
                <a:close/>
                <a:moveTo>
                  <a:pt x="226327" y="215193"/>
                </a:moveTo>
                <a:lnTo>
                  <a:pt x="221008" y="224403"/>
                </a:lnTo>
                <a:lnTo>
                  <a:pt x="221008" y="218263"/>
                </a:lnTo>
                <a:lnTo>
                  <a:pt x="226327" y="215193"/>
                </a:lnTo>
                <a:close/>
                <a:moveTo>
                  <a:pt x="237969" y="215193"/>
                </a:moveTo>
                <a:lnTo>
                  <a:pt x="232650" y="224403"/>
                </a:lnTo>
                <a:lnTo>
                  <a:pt x="232650" y="218263"/>
                </a:lnTo>
                <a:lnTo>
                  <a:pt x="237969" y="215193"/>
                </a:lnTo>
                <a:close/>
                <a:moveTo>
                  <a:pt x="249550" y="215193"/>
                </a:moveTo>
                <a:lnTo>
                  <a:pt x="244230" y="224403"/>
                </a:lnTo>
                <a:lnTo>
                  <a:pt x="244230" y="218263"/>
                </a:lnTo>
                <a:lnTo>
                  <a:pt x="249550" y="215193"/>
                </a:lnTo>
                <a:close/>
                <a:moveTo>
                  <a:pt x="261191" y="215193"/>
                </a:moveTo>
                <a:lnTo>
                  <a:pt x="255872" y="224403"/>
                </a:lnTo>
                <a:lnTo>
                  <a:pt x="255872" y="218263"/>
                </a:lnTo>
                <a:lnTo>
                  <a:pt x="261191" y="215193"/>
                </a:lnTo>
                <a:close/>
                <a:moveTo>
                  <a:pt x="272802" y="215193"/>
                </a:moveTo>
                <a:lnTo>
                  <a:pt x="267483" y="224403"/>
                </a:lnTo>
                <a:lnTo>
                  <a:pt x="267483" y="218263"/>
                </a:lnTo>
                <a:lnTo>
                  <a:pt x="272802" y="215193"/>
                </a:lnTo>
                <a:close/>
                <a:moveTo>
                  <a:pt x="284444" y="215193"/>
                </a:moveTo>
                <a:lnTo>
                  <a:pt x="279125" y="224403"/>
                </a:lnTo>
                <a:lnTo>
                  <a:pt x="279125" y="218263"/>
                </a:lnTo>
                <a:lnTo>
                  <a:pt x="284444" y="215193"/>
                </a:lnTo>
                <a:close/>
                <a:moveTo>
                  <a:pt x="6262" y="215224"/>
                </a:moveTo>
                <a:lnTo>
                  <a:pt x="11582" y="218263"/>
                </a:lnTo>
                <a:lnTo>
                  <a:pt x="11582" y="224434"/>
                </a:lnTo>
                <a:lnTo>
                  <a:pt x="6262" y="215224"/>
                </a:lnTo>
                <a:close/>
                <a:moveTo>
                  <a:pt x="17904" y="215224"/>
                </a:moveTo>
                <a:lnTo>
                  <a:pt x="23223" y="218263"/>
                </a:lnTo>
                <a:lnTo>
                  <a:pt x="23223" y="224434"/>
                </a:lnTo>
                <a:lnTo>
                  <a:pt x="17904" y="215224"/>
                </a:lnTo>
                <a:close/>
                <a:moveTo>
                  <a:pt x="29515" y="215224"/>
                </a:moveTo>
                <a:lnTo>
                  <a:pt x="34834" y="218263"/>
                </a:lnTo>
                <a:lnTo>
                  <a:pt x="34834" y="224434"/>
                </a:lnTo>
                <a:lnTo>
                  <a:pt x="29515" y="215224"/>
                </a:lnTo>
                <a:close/>
                <a:moveTo>
                  <a:pt x="41126" y="215224"/>
                </a:moveTo>
                <a:lnTo>
                  <a:pt x="46446" y="218263"/>
                </a:lnTo>
                <a:lnTo>
                  <a:pt x="46446" y="224434"/>
                </a:lnTo>
                <a:lnTo>
                  <a:pt x="41126" y="215224"/>
                </a:lnTo>
                <a:close/>
                <a:moveTo>
                  <a:pt x="52737" y="215224"/>
                </a:moveTo>
                <a:lnTo>
                  <a:pt x="58057" y="218263"/>
                </a:lnTo>
                <a:lnTo>
                  <a:pt x="58057" y="224434"/>
                </a:lnTo>
                <a:lnTo>
                  <a:pt x="52737" y="215224"/>
                </a:lnTo>
                <a:close/>
                <a:moveTo>
                  <a:pt x="64379" y="215193"/>
                </a:moveTo>
                <a:lnTo>
                  <a:pt x="69698" y="218263"/>
                </a:lnTo>
                <a:lnTo>
                  <a:pt x="69698" y="224434"/>
                </a:lnTo>
                <a:lnTo>
                  <a:pt x="64379" y="215193"/>
                </a:lnTo>
                <a:close/>
                <a:moveTo>
                  <a:pt x="75990" y="215224"/>
                </a:moveTo>
                <a:lnTo>
                  <a:pt x="81309" y="218263"/>
                </a:lnTo>
                <a:lnTo>
                  <a:pt x="81309" y="224434"/>
                </a:lnTo>
                <a:lnTo>
                  <a:pt x="75990" y="215224"/>
                </a:lnTo>
                <a:close/>
                <a:moveTo>
                  <a:pt x="87632" y="215224"/>
                </a:moveTo>
                <a:lnTo>
                  <a:pt x="92951" y="218263"/>
                </a:lnTo>
                <a:lnTo>
                  <a:pt x="92951" y="224434"/>
                </a:lnTo>
                <a:lnTo>
                  <a:pt x="87632" y="215224"/>
                </a:lnTo>
                <a:close/>
                <a:moveTo>
                  <a:pt x="99243" y="215224"/>
                </a:moveTo>
                <a:lnTo>
                  <a:pt x="104562" y="218263"/>
                </a:lnTo>
                <a:lnTo>
                  <a:pt x="104562" y="224434"/>
                </a:lnTo>
                <a:lnTo>
                  <a:pt x="99243" y="215224"/>
                </a:lnTo>
                <a:close/>
                <a:moveTo>
                  <a:pt x="110824" y="215224"/>
                </a:moveTo>
                <a:lnTo>
                  <a:pt x="116143" y="218263"/>
                </a:lnTo>
                <a:lnTo>
                  <a:pt x="116143" y="224434"/>
                </a:lnTo>
                <a:lnTo>
                  <a:pt x="110824" y="215224"/>
                </a:lnTo>
                <a:close/>
                <a:moveTo>
                  <a:pt x="122465" y="215224"/>
                </a:moveTo>
                <a:lnTo>
                  <a:pt x="127784" y="218263"/>
                </a:lnTo>
                <a:lnTo>
                  <a:pt x="127784" y="224434"/>
                </a:lnTo>
                <a:lnTo>
                  <a:pt x="122465" y="215224"/>
                </a:lnTo>
                <a:close/>
                <a:moveTo>
                  <a:pt x="134076" y="215224"/>
                </a:moveTo>
                <a:lnTo>
                  <a:pt x="139396" y="218263"/>
                </a:lnTo>
                <a:lnTo>
                  <a:pt x="139396" y="224434"/>
                </a:lnTo>
                <a:lnTo>
                  <a:pt x="134076" y="215224"/>
                </a:lnTo>
                <a:close/>
                <a:moveTo>
                  <a:pt x="145718" y="215224"/>
                </a:moveTo>
                <a:lnTo>
                  <a:pt x="151037" y="218263"/>
                </a:lnTo>
                <a:lnTo>
                  <a:pt x="151037" y="224434"/>
                </a:lnTo>
                <a:lnTo>
                  <a:pt x="145718" y="215224"/>
                </a:lnTo>
                <a:close/>
                <a:moveTo>
                  <a:pt x="157329" y="215224"/>
                </a:moveTo>
                <a:lnTo>
                  <a:pt x="162648" y="218263"/>
                </a:lnTo>
                <a:lnTo>
                  <a:pt x="162648" y="224434"/>
                </a:lnTo>
                <a:lnTo>
                  <a:pt x="157329" y="215224"/>
                </a:lnTo>
                <a:close/>
                <a:moveTo>
                  <a:pt x="168971" y="215224"/>
                </a:moveTo>
                <a:lnTo>
                  <a:pt x="174290" y="218263"/>
                </a:lnTo>
                <a:lnTo>
                  <a:pt x="174290" y="224434"/>
                </a:lnTo>
                <a:lnTo>
                  <a:pt x="168971" y="215224"/>
                </a:lnTo>
                <a:close/>
                <a:moveTo>
                  <a:pt x="180551" y="215224"/>
                </a:moveTo>
                <a:lnTo>
                  <a:pt x="185871" y="218263"/>
                </a:lnTo>
                <a:lnTo>
                  <a:pt x="185871" y="224434"/>
                </a:lnTo>
                <a:lnTo>
                  <a:pt x="180551" y="215224"/>
                </a:lnTo>
                <a:close/>
                <a:moveTo>
                  <a:pt x="192193" y="215224"/>
                </a:moveTo>
                <a:lnTo>
                  <a:pt x="197512" y="218263"/>
                </a:lnTo>
                <a:lnTo>
                  <a:pt x="197512" y="224434"/>
                </a:lnTo>
                <a:lnTo>
                  <a:pt x="192193" y="215224"/>
                </a:lnTo>
                <a:close/>
                <a:moveTo>
                  <a:pt x="203804" y="215193"/>
                </a:moveTo>
                <a:lnTo>
                  <a:pt x="209123" y="218263"/>
                </a:lnTo>
                <a:lnTo>
                  <a:pt x="209123" y="224434"/>
                </a:lnTo>
                <a:lnTo>
                  <a:pt x="203804" y="215193"/>
                </a:lnTo>
                <a:close/>
                <a:moveTo>
                  <a:pt x="215446" y="215224"/>
                </a:moveTo>
                <a:lnTo>
                  <a:pt x="220765" y="218263"/>
                </a:lnTo>
                <a:lnTo>
                  <a:pt x="220765" y="224434"/>
                </a:lnTo>
                <a:lnTo>
                  <a:pt x="215446" y="215224"/>
                </a:lnTo>
                <a:close/>
                <a:moveTo>
                  <a:pt x="227057" y="215224"/>
                </a:moveTo>
                <a:lnTo>
                  <a:pt x="232376" y="218263"/>
                </a:lnTo>
                <a:lnTo>
                  <a:pt x="232376" y="224434"/>
                </a:lnTo>
                <a:lnTo>
                  <a:pt x="227057" y="215224"/>
                </a:lnTo>
                <a:close/>
                <a:moveTo>
                  <a:pt x="238668" y="215193"/>
                </a:moveTo>
                <a:lnTo>
                  <a:pt x="243987" y="218263"/>
                </a:lnTo>
                <a:lnTo>
                  <a:pt x="243987" y="224434"/>
                </a:lnTo>
                <a:lnTo>
                  <a:pt x="238668" y="215193"/>
                </a:lnTo>
                <a:close/>
                <a:moveTo>
                  <a:pt x="250279" y="215193"/>
                </a:moveTo>
                <a:lnTo>
                  <a:pt x="255598" y="218263"/>
                </a:lnTo>
                <a:lnTo>
                  <a:pt x="255598" y="224434"/>
                </a:lnTo>
                <a:lnTo>
                  <a:pt x="250279" y="215193"/>
                </a:lnTo>
                <a:close/>
                <a:moveTo>
                  <a:pt x="261890" y="215193"/>
                </a:moveTo>
                <a:lnTo>
                  <a:pt x="267210" y="218263"/>
                </a:lnTo>
                <a:lnTo>
                  <a:pt x="267210" y="224434"/>
                </a:lnTo>
                <a:lnTo>
                  <a:pt x="261890" y="215193"/>
                </a:lnTo>
                <a:close/>
                <a:moveTo>
                  <a:pt x="273532" y="215193"/>
                </a:moveTo>
                <a:lnTo>
                  <a:pt x="278851" y="218263"/>
                </a:lnTo>
                <a:lnTo>
                  <a:pt x="278851" y="224434"/>
                </a:lnTo>
                <a:lnTo>
                  <a:pt x="273532" y="215193"/>
                </a:lnTo>
                <a:close/>
                <a:moveTo>
                  <a:pt x="52525" y="215315"/>
                </a:moveTo>
                <a:lnTo>
                  <a:pt x="57844" y="224495"/>
                </a:lnTo>
                <a:lnTo>
                  <a:pt x="57844" y="224495"/>
                </a:lnTo>
                <a:lnTo>
                  <a:pt x="55351" y="223066"/>
                </a:lnTo>
                <a:lnTo>
                  <a:pt x="52525" y="221455"/>
                </a:lnTo>
                <a:lnTo>
                  <a:pt x="52525" y="215315"/>
                </a:lnTo>
                <a:close/>
                <a:moveTo>
                  <a:pt x="133864" y="215315"/>
                </a:moveTo>
                <a:lnTo>
                  <a:pt x="139183" y="224495"/>
                </a:lnTo>
                <a:lnTo>
                  <a:pt x="139183" y="224495"/>
                </a:lnTo>
                <a:lnTo>
                  <a:pt x="136721" y="223066"/>
                </a:lnTo>
                <a:lnTo>
                  <a:pt x="133864" y="221455"/>
                </a:lnTo>
                <a:lnTo>
                  <a:pt x="133864" y="215315"/>
                </a:lnTo>
                <a:close/>
                <a:moveTo>
                  <a:pt x="215202" y="215315"/>
                </a:moveTo>
                <a:lnTo>
                  <a:pt x="220522" y="224495"/>
                </a:lnTo>
                <a:lnTo>
                  <a:pt x="220522" y="224495"/>
                </a:lnTo>
                <a:lnTo>
                  <a:pt x="218060" y="223066"/>
                </a:lnTo>
                <a:lnTo>
                  <a:pt x="215202" y="221455"/>
                </a:lnTo>
                <a:lnTo>
                  <a:pt x="215202" y="215315"/>
                </a:lnTo>
                <a:close/>
                <a:moveTo>
                  <a:pt x="64136" y="215315"/>
                </a:moveTo>
                <a:lnTo>
                  <a:pt x="69455" y="224495"/>
                </a:lnTo>
                <a:lnTo>
                  <a:pt x="69455" y="224495"/>
                </a:lnTo>
                <a:lnTo>
                  <a:pt x="66993" y="223066"/>
                </a:lnTo>
                <a:lnTo>
                  <a:pt x="64136" y="221455"/>
                </a:lnTo>
                <a:lnTo>
                  <a:pt x="64136" y="215315"/>
                </a:lnTo>
                <a:close/>
                <a:moveTo>
                  <a:pt x="75777" y="215315"/>
                </a:moveTo>
                <a:lnTo>
                  <a:pt x="81097" y="224495"/>
                </a:lnTo>
                <a:lnTo>
                  <a:pt x="81097" y="224495"/>
                </a:lnTo>
                <a:lnTo>
                  <a:pt x="78604" y="223066"/>
                </a:lnTo>
                <a:lnTo>
                  <a:pt x="75777" y="221455"/>
                </a:lnTo>
                <a:lnTo>
                  <a:pt x="75777" y="215315"/>
                </a:lnTo>
                <a:close/>
                <a:moveTo>
                  <a:pt x="87389" y="215315"/>
                </a:moveTo>
                <a:lnTo>
                  <a:pt x="92708" y="224495"/>
                </a:lnTo>
                <a:lnTo>
                  <a:pt x="92708" y="224495"/>
                </a:lnTo>
                <a:lnTo>
                  <a:pt x="90246" y="223066"/>
                </a:lnTo>
                <a:lnTo>
                  <a:pt x="87389" y="221455"/>
                </a:lnTo>
                <a:lnTo>
                  <a:pt x="87389" y="215315"/>
                </a:lnTo>
                <a:close/>
                <a:moveTo>
                  <a:pt x="99030" y="215315"/>
                </a:moveTo>
                <a:lnTo>
                  <a:pt x="104349" y="224495"/>
                </a:lnTo>
                <a:lnTo>
                  <a:pt x="104349" y="224495"/>
                </a:lnTo>
                <a:lnTo>
                  <a:pt x="101857" y="223066"/>
                </a:lnTo>
                <a:lnTo>
                  <a:pt x="99030" y="221455"/>
                </a:lnTo>
                <a:lnTo>
                  <a:pt x="99030" y="215315"/>
                </a:lnTo>
                <a:close/>
                <a:moveTo>
                  <a:pt x="110611" y="215315"/>
                </a:moveTo>
                <a:lnTo>
                  <a:pt x="115930" y="224495"/>
                </a:lnTo>
                <a:lnTo>
                  <a:pt x="115930" y="224495"/>
                </a:lnTo>
                <a:lnTo>
                  <a:pt x="113468" y="223066"/>
                </a:lnTo>
                <a:lnTo>
                  <a:pt x="110611" y="221455"/>
                </a:lnTo>
                <a:lnTo>
                  <a:pt x="110611" y="215315"/>
                </a:lnTo>
                <a:close/>
                <a:moveTo>
                  <a:pt x="145475" y="215315"/>
                </a:moveTo>
                <a:lnTo>
                  <a:pt x="150794" y="224495"/>
                </a:lnTo>
                <a:lnTo>
                  <a:pt x="150794" y="224495"/>
                </a:lnTo>
                <a:lnTo>
                  <a:pt x="148332" y="223066"/>
                </a:lnTo>
                <a:lnTo>
                  <a:pt x="145475" y="221455"/>
                </a:lnTo>
                <a:lnTo>
                  <a:pt x="145475" y="215315"/>
                </a:lnTo>
                <a:close/>
                <a:moveTo>
                  <a:pt x="157116" y="215315"/>
                </a:moveTo>
                <a:lnTo>
                  <a:pt x="162436" y="224495"/>
                </a:lnTo>
                <a:lnTo>
                  <a:pt x="162436" y="224495"/>
                </a:lnTo>
                <a:lnTo>
                  <a:pt x="159974" y="223066"/>
                </a:lnTo>
                <a:lnTo>
                  <a:pt x="157116" y="221455"/>
                </a:lnTo>
                <a:lnTo>
                  <a:pt x="157116" y="215315"/>
                </a:lnTo>
                <a:close/>
                <a:moveTo>
                  <a:pt x="168727" y="215315"/>
                </a:moveTo>
                <a:lnTo>
                  <a:pt x="174047" y="224495"/>
                </a:lnTo>
                <a:lnTo>
                  <a:pt x="174047" y="224495"/>
                </a:lnTo>
                <a:lnTo>
                  <a:pt x="171585" y="223066"/>
                </a:lnTo>
                <a:lnTo>
                  <a:pt x="168727" y="221455"/>
                </a:lnTo>
                <a:lnTo>
                  <a:pt x="168727" y="215315"/>
                </a:lnTo>
                <a:close/>
                <a:moveTo>
                  <a:pt x="191950" y="215315"/>
                </a:moveTo>
                <a:lnTo>
                  <a:pt x="197269" y="224495"/>
                </a:lnTo>
                <a:lnTo>
                  <a:pt x="197269" y="224495"/>
                </a:lnTo>
                <a:lnTo>
                  <a:pt x="194807" y="223066"/>
                </a:lnTo>
                <a:lnTo>
                  <a:pt x="191950" y="221455"/>
                </a:lnTo>
                <a:lnTo>
                  <a:pt x="191950" y="215315"/>
                </a:lnTo>
                <a:close/>
                <a:moveTo>
                  <a:pt x="238455" y="215315"/>
                </a:moveTo>
                <a:lnTo>
                  <a:pt x="243774" y="224495"/>
                </a:lnTo>
                <a:lnTo>
                  <a:pt x="243774" y="224495"/>
                </a:lnTo>
                <a:lnTo>
                  <a:pt x="241312" y="223066"/>
                </a:lnTo>
                <a:lnTo>
                  <a:pt x="238455" y="221455"/>
                </a:lnTo>
                <a:lnTo>
                  <a:pt x="238455" y="215315"/>
                </a:lnTo>
                <a:close/>
                <a:moveTo>
                  <a:pt x="17661" y="215315"/>
                </a:moveTo>
                <a:lnTo>
                  <a:pt x="22980" y="224495"/>
                </a:lnTo>
                <a:lnTo>
                  <a:pt x="20518" y="223066"/>
                </a:lnTo>
                <a:lnTo>
                  <a:pt x="17661" y="221455"/>
                </a:lnTo>
                <a:lnTo>
                  <a:pt x="17661" y="215315"/>
                </a:lnTo>
                <a:close/>
                <a:moveTo>
                  <a:pt x="29302" y="215315"/>
                </a:moveTo>
                <a:lnTo>
                  <a:pt x="34622" y="224495"/>
                </a:lnTo>
                <a:lnTo>
                  <a:pt x="32160" y="223066"/>
                </a:lnTo>
                <a:lnTo>
                  <a:pt x="29302" y="221455"/>
                </a:lnTo>
                <a:lnTo>
                  <a:pt x="29302" y="215315"/>
                </a:lnTo>
                <a:close/>
                <a:moveTo>
                  <a:pt x="40883" y="215315"/>
                </a:moveTo>
                <a:lnTo>
                  <a:pt x="46202" y="224495"/>
                </a:lnTo>
                <a:lnTo>
                  <a:pt x="43740" y="223066"/>
                </a:lnTo>
                <a:lnTo>
                  <a:pt x="40883" y="221455"/>
                </a:lnTo>
                <a:lnTo>
                  <a:pt x="40883" y="215315"/>
                </a:lnTo>
                <a:close/>
                <a:moveTo>
                  <a:pt x="122222" y="215315"/>
                </a:moveTo>
                <a:lnTo>
                  <a:pt x="127541" y="224495"/>
                </a:lnTo>
                <a:lnTo>
                  <a:pt x="125079" y="223066"/>
                </a:lnTo>
                <a:lnTo>
                  <a:pt x="122222" y="221455"/>
                </a:lnTo>
                <a:lnTo>
                  <a:pt x="122222" y="215315"/>
                </a:lnTo>
                <a:close/>
                <a:moveTo>
                  <a:pt x="180339" y="215315"/>
                </a:moveTo>
                <a:lnTo>
                  <a:pt x="185658" y="224495"/>
                </a:lnTo>
                <a:lnTo>
                  <a:pt x="183165" y="223066"/>
                </a:lnTo>
                <a:lnTo>
                  <a:pt x="180339" y="221455"/>
                </a:lnTo>
                <a:lnTo>
                  <a:pt x="180339" y="215315"/>
                </a:lnTo>
                <a:close/>
                <a:moveTo>
                  <a:pt x="203591" y="215315"/>
                </a:moveTo>
                <a:lnTo>
                  <a:pt x="208911" y="224495"/>
                </a:lnTo>
                <a:lnTo>
                  <a:pt x="206418" y="223066"/>
                </a:lnTo>
                <a:lnTo>
                  <a:pt x="203591" y="221455"/>
                </a:lnTo>
                <a:lnTo>
                  <a:pt x="203591" y="215315"/>
                </a:lnTo>
                <a:close/>
                <a:moveTo>
                  <a:pt x="226844" y="215315"/>
                </a:moveTo>
                <a:lnTo>
                  <a:pt x="232163" y="224495"/>
                </a:lnTo>
                <a:lnTo>
                  <a:pt x="229671" y="223066"/>
                </a:lnTo>
                <a:lnTo>
                  <a:pt x="226844" y="221455"/>
                </a:lnTo>
                <a:lnTo>
                  <a:pt x="226844" y="215315"/>
                </a:lnTo>
                <a:close/>
                <a:moveTo>
                  <a:pt x="250036" y="215315"/>
                </a:moveTo>
                <a:lnTo>
                  <a:pt x="255355" y="224495"/>
                </a:lnTo>
                <a:lnTo>
                  <a:pt x="252893" y="223096"/>
                </a:lnTo>
                <a:lnTo>
                  <a:pt x="250036" y="221455"/>
                </a:lnTo>
                <a:lnTo>
                  <a:pt x="250036" y="215315"/>
                </a:lnTo>
                <a:close/>
                <a:moveTo>
                  <a:pt x="261678" y="215315"/>
                </a:moveTo>
                <a:lnTo>
                  <a:pt x="266997" y="224495"/>
                </a:lnTo>
                <a:lnTo>
                  <a:pt x="264535" y="223096"/>
                </a:lnTo>
                <a:lnTo>
                  <a:pt x="261678" y="221455"/>
                </a:lnTo>
                <a:lnTo>
                  <a:pt x="261678" y="215315"/>
                </a:lnTo>
                <a:close/>
                <a:moveTo>
                  <a:pt x="273289" y="215315"/>
                </a:moveTo>
                <a:lnTo>
                  <a:pt x="278608" y="224495"/>
                </a:lnTo>
                <a:lnTo>
                  <a:pt x="276146" y="223096"/>
                </a:lnTo>
                <a:lnTo>
                  <a:pt x="273289" y="221455"/>
                </a:lnTo>
                <a:lnTo>
                  <a:pt x="273289" y="215315"/>
                </a:lnTo>
                <a:close/>
                <a:moveTo>
                  <a:pt x="63862" y="215345"/>
                </a:moveTo>
                <a:lnTo>
                  <a:pt x="63862" y="221516"/>
                </a:lnTo>
                <a:lnTo>
                  <a:pt x="61005" y="223127"/>
                </a:lnTo>
                <a:lnTo>
                  <a:pt x="58543" y="224555"/>
                </a:lnTo>
                <a:lnTo>
                  <a:pt x="58543" y="224555"/>
                </a:lnTo>
                <a:lnTo>
                  <a:pt x="63862" y="215345"/>
                </a:lnTo>
                <a:close/>
                <a:moveTo>
                  <a:pt x="75504" y="215345"/>
                </a:moveTo>
                <a:lnTo>
                  <a:pt x="75504" y="221516"/>
                </a:lnTo>
                <a:lnTo>
                  <a:pt x="72647" y="223127"/>
                </a:lnTo>
                <a:lnTo>
                  <a:pt x="70185" y="224555"/>
                </a:lnTo>
                <a:lnTo>
                  <a:pt x="70185" y="224555"/>
                </a:lnTo>
                <a:lnTo>
                  <a:pt x="75504" y="215345"/>
                </a:lnTo>
                <a:close/>
                <a:moveTo>
                  <a:pt x="87115" y="215345"/>
                </a:moveTo>
                <a:lnTo>
                  <a:pt x="87115" y="221516"/>
                </a:lnTo>
                <a:lnTo>
                  <a:pt x="84288" y="223127"/>
                </a:lnTo>
                <a:lnTo>
                  <a:pt x="81796" y="224555"/>
                </a:lnTo>
                <a:lnTo>
                  <a:pt x="81796" y="224555"/>
                </a:lnTo>
                <a:lnTo>
                  <a:pt x="87115" y="215345"/>
                </a:lnTo>
                <a:close/>
                <a:moveTo>
                  <a:pt x="98757" y="215345"/>
                </a:moveTo>
                <a:lnTo>
                  <a:pt x="98757" y="221516"/>
                </a:lnTo>
                <a:lnTo>
                  <a:pt x="95899" y="223127"/>
                </a:lnTo>
                <a:lnTo>
                  <a:pt x="93437" y="224555"/>
                </a:lnTo>
                <a:lnTo>
                  <a:pt x="93437" y="224555"/>
                </a:lnTo>
                <a:lnTo>
                  <a:pt x="98757" y="215345"/>
                </a:lnTo>
                <a:close/>
                <a:moveTo>
                  <a:pt x="110368" y="215345"/>
                </a:moveTo>
                <a:lnTo>
                  <a:pt x="110368" y="221516"/>
                </a:lnTo>
                <a:lnTo>
                  <a:pt x="107541" y="223127"/>
                </a:lnTo>
                <a:lnTo>
                  <a:pt x="105048" y="224555"/>
                </a:lnTo>
                <a:lnTo>
                  <a:pt x="105048" y="224555"/>
                </a:lnTo>
                <a:lnTo>
                  <a:pt x="110368" y="215345"/>
                </a:lnTo>
                <a:close/>
                <a:moveTo>
                  <a:pt x="121979" y="215345"/>
                </a:moveTo>
                <a:lnTo>
                  <a:pt x="121979" y="221516"/>
                </a:lnTo>
                <a:lnTo>
                  <a:pt x="119122" y="223127"/>
                </a:lnTo>
                <a:lnTo>
                  <a:pt x="116660" y="224555"/>
                </a:lnTo>
                <a:lnTo>
                  <a:pt x="116660" y="224555"/>
                </a:lnTo>
                <a:lnTo>
                  <a:pt x="121979" y="215345"/>
                </a:lnTo>
                <a:close/>
                <a:moveTo>
                  <a:pt x="145232" y="215345"/>
                </a:moveTo>
                <a:lnTo>
                  <a:pt x="145232" y="221516"/>
                </a:lnTo>
                <a:lnTo>
                  <a:pt x="142374" y="223127"/>
                </a:lnTo>
                <a:lnTo>
                  <a:pt x="139912" y="224555"/>
                </a:lnTo>
                <a:lnTo>
                  <a:pt x="139912" y="224555"/>
                </a:lnTo>
                <a:lnTo>
                  <a:pt x="145232" y="215345"/>
                </a:lnTo>
                <a:close/>
                <a:moveTo>
                  <a:pt x="156843" y="215345"/>
                </a:moveTo>
                <a:lnTo>
                  <a:pt x="156843" y="221516"/>
                </a:lnTo>
                <a:lnTo>
                  <a:pt x="153986" y="223127"/>
                </a:lnTo>
                <a:lnTo>
                  <a:pt x="151523" y="224555"/>
                </a:lnTo>
                <a:lnTo>
                  <a:pt x="151523" y="224555"/>
                </a:lnTo>
                <a:lnTo>
                  <a:pt x="156843" y="215345"/>
                </a:lnTo>
                <a:close/>
                <a:moveTo>
                  <a:pt x="168484" y="215345"/>
                </a:moveTo>
                <a:lnTo>
                  <a:pt x="168484" y="221516"/>
                </a:lnTo>
                <a:lnTo>
                  <a:pt x="165627" y="223127"/>
                </a:lnTo>
                <a:lnTo>
                  <a:pt x="163165" y="224555"/>
                </a:lnTo>
                <a:lnTo>
                  <a:pt x="163165" y="224555"/>
                </a:lnTo>
                <a:lnTo>
                  <a:pt x="168484" y="215345"/>
                </a:lnTo>
                <a:close/>
                <a:moveTo>
                  <a:pt x="180065" y="215345"/>
                </a:moveTo>
                <a:lnTo>
                  <a:pt x="180065" y="221516"/>
                </a:lnTo>
                <a:lnTo>
                  <a:pt x="177208" y="223127"/>
                </a:lnTo>
                <a:lnTo>
                  <a:pt x="174746" y="224555"/>
                </a:lnTo>
                <a:lnTo>
                  <a:pt x="174746" y="224555"/>
                </a:lnTo>
                <a:lnTo>
                  <a:pt x="180065" y="215345"/>
                </a:lnTo>
                <a:close/>
                <a:moveTo>
                  <a:pt x="203318" y="215345"/>
                </a:moveTo>
                <a:lnTo>
                  <a:pt x="203318" y="221516"/>
                </a:lnTo>
                <a:lnTo>
                  <a:pt x="200461" y="223127"/>
                </a:lnTo>
                <a:lnTo>
                  <a:pt x="197999" y="224555"/>
                </a:lnTo>
                <a:lnTo>
                  <a:pt x="197999" y="224555"/>
                </a:lnTo>
                <a:lnTo>
                  <a:pt x="203318" y="215345"/>
                </a:lnTo>
                <a:close/>
                <a:moveTo>
                  <a:pt x="214929" y="215345"/>
                </a:moveTo>
                <a:lnTo>
                  <a:pt x="214929" y="221516"/>
                </a:lnTo>
                <a:lnTo>
                  <a:pt x="212072" y="223127"/>
                </a:lnTo>
                <a:lnTo>
                  <a:pt x="209610" y="224555"/>
                </a:lnTo>
                <a:lnTo>
                  <a:pt x="209610" y="224555"/>
                </a:lnTo>
                <a:lnTo>
                  <a:pt x="214929" y="215345"/>
                </a:lnTo>
                <a:close/>
                <a:moveTo>
                  <a:pt x="226570" y="215345"/>
                </a:moveTo>
                <a:lnTo>
                  <a:pt x="226570" y="221516"/>
                </a:lnTo>
                <a:lnTo>
                  <a:pt x="223713" y="223127"/>
                </a:lnTo>
                <a:lnTo>
                  <a:pt x="221251" y="224555"/>
                </a:lnTo>
                <a:lnTo>
                  <a:pt x="221251" y="224555"/>
                </a:lnTo>
                <a:lnTo>
                  <a:pt x="226570" y="215345"/>
                </a:lnTo>
                <a:close/>
                <a:moveTo>
                  <a:pt x="284657" y="215345"/>
                </a:moveTo>
                <a:lnTo>
                  <a:pt x="284657" y="221516"/>
                </a:lnTo>
                <a:lnTo>
                  <a:pt x="279337" y="224555"/>
                </a:lnTo>
                <a:lnTo>
                  <a:pt x="279337" y="224555"/>
                </a:lnTo>
                <a:lnTo>
                  <a:pt x="284657" y="215345"/>
                </a:lnTo>
                <a:close/>
                <a:moveTo>
                  <a:pt x="52251" y="215345"/>
                </a:moveTo>
                <a:lnTo>
                  <a:pt x="52251" y="221516"/>
                </a:lnTo>
                <a:lnTo>
                  <a:pt x="49394" y="223127"/>
                </a:lnTo>
                <a:lnTo>
                  <a:pt x="46932" y="224555"/>
                </a:lnTo>
                <a:lnTo>
                  <a:pt x="52251" y="215345"/>
                </a:lnTo>
                <a:close/>
                <a:moveTo>
                  <a:pt x="133590" y="215345"/>
                </a:moveTo>
                <a:lnTo>
                  <a:pt x="133590" y="221516"/>
                </a:lnTo>
                <a:lnTo>
                  <a:pt x="130733" y="223127"/>
                </a:lnTo>
                <a:lnTo>
                  <a:pt x="128271" y="224555"/>
                </a:lnTo>
                <a:lnTo>
                  <a:pt x="133590" y="215345"/>
                </a:lnTo>
                <a:close/>
                <a:moveTo>
                  <a:pt x="191676" y="215345"/>
                </a:moveTo>
                <a:lnTo>
                  <a:pt x="191676" y="221516"/>
                </a:lnTo>
                <a:lnTo>
                  <a:pt x="188849" y="223127"/>
                </a:lnTo>
                <a:lnTo>
                  <a:pt x="186357" y="224555"/>
                </a:lnTo>
                <a:lnTo>
                  <a:pt x="191676" y="215345"/>
                </a:lnTo>
                <a:close/>
                <a:moveTo>
                  <a:pt x="238182" y="215345"/>
                </a:moveTo>
                <a:lnTo>
                  <a:pt x="238182" y="221516"/>
                </a:lnTo>
                <a:lnTo>
                  <a:pt x="235355" y="223127"/>
                </a:lnTo>
                <a:lnTo>
                  <a:pt x="232862" y="224555"/>
                </a:lnTo>
                <a:lnTo>
                  <a:pt x="238182" y="215345"/>
                </a:lnTo>
                <a:close/>
                <a:moveTo>
                  <a:pt x="249793" y="215345"/>
                </a:moveTo>
                <a:lnTo>
                  <a:pt x="249793" y="221455"/>
                </a:lnTo>
                <a:lnTo>
                  <a:pt x="246936" y="223096"/>
                </a:lnTo>
                <a:lnTo>
                  <a:pt x="244474" y="224555"/>
                </a:lnTo>
                <a:lnTo>
                  <a:pt x="249793" y="215345"/>
                </a:lnTo>
                <a:close/>
                <a:moveTo>
                  <a:pt x="261404" y="215345"/>
                </a:moveTo>
                <a:lnTo>
                  <a:pt x="261404" y="221455"/>
                </a:lnTo>
                <a:lnTo>
                  <a:pt x="258547" y="223096"/>
                </a:lnTo>
                <a:lnTo>
                  <a:pt x="256085" y="224555"/>
                </a:lnTo>
                <a:lnTo>
                  <a:pt x="261404" y="215345"/>
                </a:lnTo>
                <a:close/>
                <a:moveTo>
                  <a:pt x="273046" y="215345"/>
                </a:moveTo>
                <a:lnTo>
                  <a:pt x="273046" y="221516"/>
                </a:lnTo>
                <a:lnTo>
                  <a:pt x="270188" y="223127"/>
                </a:lnTo>
                <a:lnTo>
                  <a:pt x="267726" y="224555"/>
                </a:lnTo>
                <a:lnTo>
                  <a:pt x="273046" y="215345"/>
                </a:lnTo>
                <a:close/>
                <a:moveTo>
                  <a:pt x="17418" y="215345"/>
                </a:moveTo>
                <a:lnTo>
                  <a:pt x="17418" y="221516"/>
                </a:lnTo>
                <a:lnTo>
                  <a:pt x="14560" y="223127"/>
                </a:lnTo>
                <a:lnTo>
                  <a:pt x="12098" y="224586"/>
                </a:lnTo>
                <a:lnTo>
                  <a:pt x="17418" y="215345"/>
                </a:lnTo>
                <a:close/>
                <a:moveTo>
                  <a:pt x="29029" y="215345"/>
                </a:moveTo>
                <a:lnTo>
                  <a:pt x="29029" y="221516"/>
                </a:lnTo>
                <a:lnTo>
                  <a:pt x="26172" y="223127"/>
                </a:lnTo>
                <a:lnTo>
                  <a:pt x="23710" y="224586"/>
                </a:lnTo>
                <a:lnTo>
                  <a:pt x="29029" y="215345"/>
                </a:lnTo>
                <a:close/>
                <a:moveTo>
                  <a:pt x="40610" y="215345"/>
                </a:moveTo>
                <a:lnTo>
                  <a:pt x="40610" y="221516"/>
                </a:lnTo>
                <a:lnTo>
                  <a:pt x="37783" y="223127"/>
                </a:lnTo>
                <a:lnTo>
                  <a:pt x="35290" y="224586"/>
                </a:lnTo>
                <a:lnTo>
                  <a:pt x="40610" y="215345"/>
                </a:lnTo>
                <a:close/>
                <a:moveTo>
                  <a:pt x="5898" y="221698"/>
                </a:moveTo>
                <a:lnTo>
                  <a:pt x="8755" y="223339"/>
                </a:lnTo>
                <a:lnTo>
                  <a:pt x="11217" y="224768"/>
                </a:lnTo>
                <a:lnTo>
                  <a:pt x="578" y="224768"/>
                </a:lnTo>
                <a:lnTo>
                  <a:pt x="5898" y="221698"/>
                </a:lnTo>
                <a:close/>
                <a:moveTo>
                  <a:pt x="17509" y="221698"/>
                </a:moveTo>
                <a:lnTo>
                  <a:pt x="20366" y="223339"/>
                </a:lnTo>
                <a:lnTo>
                  <a:pt x="22828" y="224768"/>
                </a:lnTo>
                <a:lnTo>
                  <a:pt x="12190" y="224768"/>
                </a:lnTo>
                <a:lnTo>
                  <a:pt x="14682" y="223339"/>
                </a:lnTo>
                <a:lnTo>
                  <a:pt x="17509" y="221698"/>
                </a:lnTo>
                <a:close/>
                <a:moveTo>
                  <a:pt x="29150" y="221698"/>
                </a:moveTo>
                <a:lnTo>
                  <a:pt x="32008" y="223339"/>
                </a:lnTo>
                <a:lnTo>
                  <a:pt x="34470" y="224768"/>
                </a:lnTo>
                <a:lnTo>
                  <a:pt x="23831" y="224768"/>
                </a:lnTo>
                <a:lnTo>
                  <a:pt x="26293" y="223339"/>
                </a:lnTo>
                <a:lnTo>
                  <a:pt x="29150" y="221698"/>
                </a:lnTo>
                <a:close/>
                <a:moveTo>
                  <a:pt x="40762" y="221698"/>
                </a:moveTo>
                <a:lnTo>
                  <a:pt x="43619" y="223339"/>
                </a:lnTo>
                <a:lnTo>
                  <a:pt x="46081" y="224768"/>
                </a:lnTo>
                <a:lnTo>
                  <a:pt x="35442" y="224768"/>
                </a:lnTo>
                <a:lnTo>
                  <a:pt x="37935" y="223339"/>
                </a:lnTo>
                <a:lnTo>
                  <a:pt x="40762" y="221698"/>
                </a:lnTo>
                <a:close/>
                <a:moveTo>
                  <a:pt x="52403" y="221698"/>
                </a:moveTo>
                <a:lnTo>
                  <a:pt x="55260" y="223339"/>
                </a:lnTo>
                <a:lnTo>
                  <a:pt x="57722" y="224768"/>
                </a:lnTo>
                <a:lnTo>
                  <a:pt x="47084" y="224768"/>
                </a:lnTo>
                <a:lnTo>
                  <a:pt x="49546" y="223339"/>
                </a:lnTo>
                <a:lnTo>
                  <a:pt x="52403" y="221698"/>
                </a:lnTo>
                <a:close/>
                <a:moveTo>
                  <a:pt x="64014" y="221698"/>
                </a:moveTo>
                <a:lnTo>
                  <a:pt x="66871" y="223339"/>
                </a:lnTo>
                <a:lnTo>
                  <a:pt x="69334" y="224768"/>
                </a:lnTo>
                <a:lnTo>
                  <a:pt x="58695" y="224768"/>
                </a:lnTo>
                <a:lnTo>
                  <a:pt x="61187" y="223339"/>
                </a:lnTo>
                <a:lnTo>
                  <a:pt x="64014" y="221698"/>
                </a:lnTo>
                <a:close/>
                <a:moveTo>
                  <a:pt x="75656" y="221698"/>
                </a:moveTo>
                <a:lnTo>
                  <a:pt x="78513" y="223339"/>
                </a:lnTo>
                <a:lnTo>
                  <a:pt x="80975" y="224768"/>
                </a:lnTo>
                <a:lnTo>
                  <a:pt x="70337" y="224768"/>
                </a:lnTo>
                <a:lnTo>
                  <a:pt x="72799" y="223339"/>
                </a:lnTo>
                <a:lnTo>
                  <a:pt x="75656" y="221698"/>
                </a:lnTo>
                <a:close/>
                <a:moveTo>
                  <a:pt x="87237" y="221698"/>
                </a:moveTo>
                <a:lnTo>
                  <a:pt x="90094" y="223339"/>
                </a:lnTo>
                <a:lnTo>
                  <a:pt x="92556" y="224768"/>
                </a:lnTo>
                <a:lnTo>
                  <a:pt x="81917" y="224768"/>
                </a:lnTo>
                <a:lnTo>
                  <a:pt x="84379" y="223339"/>
                </a:lnTo>
                <a:lnTo>
                  <a:pt x="87237" y="221698"/>
                </a:lnTo>
                <a:close/>
                <a:moveTo>
                  <a:pt x="98878" y="221698"/>
                </a:moveTo>
                <a:lnTo>
                  <a:pt x="101705" y="223339"/>
                </a:lnTo>
                <a:lnTo>
                  <a:pt x="104197" y="224768"/>
                </a:lnTo>
                <a:lnTo>
                  <a:pt x="93559" y="224768"/>
                </a:lnTo>
                <a:lnTo>
                  <a:pt x="96021" y="223339"/>
                </a:lnTo>
                <a:lnTo>
                  <a:pt x="98878" y="221698"/>
                </a:lnTo>
                <a:close/>
                <a:moveTo>
                  <a:pt x="110489" y="221698"/>
                </a:moveTo>
                <a:lnTo>
                  <a:pt x="113346" y="223339"/>
                </a:lnTo>
                <a:lnTo>
                  <a:pt x="115809" y="224768"/>
                </a:lnTo>
                <a:lnTo>
                  <a:pt x="105170" y="224768"/>
                </a:lnTo>
                <a:lnTo>
                  <a:pt x="107632" y="223339"/>
                </a:lnTo>
                <a:lnTo>
                  <a:pt x="110489" y="221698"/>
                </a:lnTo>
                <a:close/>
                <a:moveTo>
                  <a:pt x="122131" y="221698"/>
                </a:moveTo>
                <a:lnTo>
                  <a:pt x="124958" y="223339"/>
                </a:lnTo>
                <a:lnTo>
                  <a:pt x="127450" y="224768"/>
                </a:lnTo>
                <a:lnTo>
                  <a:pt x="116812" y="224768"/>
                </a:lnTo>
                <a:lnTo>
                  <a:pt x="119274" y="223339"/>
                </a:lnTo>
                <a:lnTo>
                  <a:pt x="122131" y="221698"/>
                </a:lnTo>
                <a:close/>
                <a:moveTo>
                  <a:pt x="133742" y="221698"/>
                </a:moveTo>
                <a:lnTo>
                  <a:pt x="136599" y="223339"/>
                </a:lnTo>
                <a:lnTo>
                  <a:pt x="139061" y="224768"/>
                </a:lnTo>
                <a:lnTo>
                  <a:pt x="128423" y="224768"/>
                </a:lnTo>
                <a:lnTo>
                  <a:pt x="130885" y="223339"/>
                </a:lnTo>
                <a:lnTo>
                  <a:pt x="133742" y="221698"/>
                </a:lnTo>
                <a:close/>
                <a:moveTo>
                  <a:pt x="145323" y="221698"/>
                </a:moveTo>
                <a:lnTo>
                  <a:pt x="148180" y="223339"/>
                </a:lnTo>
                <a:lnTo>
                  <a:pt x="150642" y="224768"/>
                </a:lnTo>
                <a:lnTo>
                  <a:pt x="140004" y="224768"/>
                </a:lnTo>
                <a:lnTo>
                  <a:pt x="142496" y="223339"/>
                </a:lnTo>
                <a:lnTo>
                  <a:pt x="145323" y="221698"/>
                </a:lnTo>
                <a:close/>
                <a:moveTo>
                  <a:pt x="156964" y="221698"/>
                </a:moveTo>
                <a:lnTo>
                  <a:pt x="159822" y="223339"/>
                </a:lnTo>
                <a:lnTo>
                  <a:pt x="162284" y="224768"/>
                </a:lnTo>
                <a:lnTo>
                  <a:pt x="151645" y="224768"/>
                </a:lnTo>
                <a:lnTo>
                  <a:pt x="154107" y="223339"/>
                </a:lnTo>
                <a:lnTo>
                  <a:pt x="156964" y="221698"/>
                </a:lnTo>
                <a:close/>
                <a:moveTo>
                  <a:pt x="168575" y="221698"/>
                </a:moveTo>
                <a:lnTo>
                  <a:pt x="171433" y="223339"/>
                </a:lnTo>
                <a:lnTo>
                  <a:pt x="173895" y="224768"/>
                </a:lnTo>
                <a:lnTo>
                  <a:pt x="163256" y="224768"/>
                </a:lnTo>
                <a:lnTo>
                  <a:pt x="165749" y="223339"/>
                </a:lnTo>
                <a:lnTo>
                  <a:pt x="168575" y="221698"/>
                </a:lnTo>
                <a:close/>
                <a:moveTo>
                  <a:pt x="180217" y="221698"/>
                </a:moveTo>
                <a:lnTo>
                  <a:pt x="183074" y="223339"/>
                </a:lnTo>
                <a:lnTo>
                  <a:pt x="185536" y="224768"/>
                </a:lnTo>
                <a:lnTo>
                  <a:pt x="174898" y="224768"/>
                </a:lnTo>
                <a:lnTo>
                  <a:pt x="177360" y="223339"/>
                </a:lnTo>
                <a:lnTo>
                  <a:pt x="180217" y="221698"/>
                </a:lnTo>
                <a:close/>
                <a:moveTo>
                  <a:pt x="191828" y="221698"/>
                </a:moveTo>
                <a:lnTo>
                  <a:pt x="194685" y="223339"/>
                </a:lnTo>
                <a:lnTo>
                  <a:pt x="197147" y="224768"/>
                </a:lnTo>
                <a:lnTo>
                  <a:pt x="186509" y="224768"/>
                </a:lnTo>
                <a:lnTo>
                  <a:pt x="189001" y="223339"/>
                </a:lnTo>
                <a:lnTo>
                  <a:pt x="191828" y="221698"/>
                </a:lnTo>
                <a:close/>
                <a:moveTo>
                  <a:pt x="203470" y="221698"/>
                </a:moveTo>
                <a:lnTo>
                  <a:pt x="206327" y="223339"/>
                </a:lnTo>
                <a:lnTo>
                  <a:pt x="208789" y="224768"/>
                </a:lnTo>
                <a:lnTo>
                  <a:pt x="198151" y="224768"/>
                </a:lnTo>
                <a:lnTo>
                  <a:pt x="200613" y="223339"/>
                </a:lnTo>
                <a:lnTo>
                  <a:pt x="203470" y="221698"/>
                </a:lnTo>
                <a:close/>
                <a:moveTo>
                  <a:pt x="215051" y="221698"/>
                </a:moveTo>
                <a:lnTo>
                  <a:pt x="217908" y="223339"/>
                </a:lnTo>
                <a:lnTo>
                  <a:pt x="220370" y="224768"/>
                </a:lnTo>
                <a:lnTo>
                  <a:pt x="209731" y="224768"/>
                </a:lnTo>
                <a:lnTo>
                  <a:pt x="212193" y="223339"/>
                </a:lnTo>
                <a:lnTo>
                  <a:pt x="215051" y="221698"/>
                </a:lnTo>
                <a:close/>
                <a:moveTo>
                  <a:pt x="226692" y="221698"/>
                </a:moveTo>
                <a:lnTo>
                  <a:pt x="229519" y="223339"/>
                </a:lnTo>
                <a:lnTo>
                  <a:pt x="232011" y="224768"/>
                </a:lnTo>
                <a:lnTo>
                  <a:pt x="221373" y="224768"/>
                </a:lnTo>
                <a:lnTo>
                  <a:pt x="223835" y="223339"/>
                </a:lnTo>
                <a:lnTo>
                  <a:pt x="226692" y="221698"/>
                </a:lnTo>
                <a:close/>
                <a:moveTo>
                  <a:pt x="238303" y="221698"/>
                </a:moveTo>
                <a:lnTo>
                  <a:pt x="241160" y="223339"/>
                </a:lnTo>
                <a:lnTo>
                  <a:pt x="243622" y="224768"/>
                </a:lnTo>
                <a:lnTo>
                  <a:pt x="232984" y="224768"/>
                </a:lnTo>
                <a:lnTo>
                  <a:pt x="235446" y="223339"/>
                </a:lnTo>
                <a:lnTo>
                  <a:pt x="238303" y="221698"/>
                </a:lnTo>
                <a:close/>
                <a:moveTo>
                  <a:pt x="249945" y="221698"/>
                </a:moveTo>
                <a:lnTo>
                  <a:pt x="252772" y="223339"/>
                </a:lnTo>
                <a:lnTo>
                  <a:pt x="255264" y="224768"/>
                </a:lnTo>
                <a:lnTo>
                  <a:pt x="244626" y="224768"/>
                </a:lnTo>
                <a:lnTo>
                  <a:pt x="247088" y="223339"/>
                </a:lnTo>
                <a:lnTo>
                  <a:pt x="249945" y="221698"/>
                </a:lnTo>
                <a:close/>
                <a:moveTo>
                  <a:pt x="261556" y="221698"/>
                </a:moveTo>
                <a:lnTo>
                  <a:pt x="264413" y="223339"/>
                </a:lnTo>
                <a:lnTo>
                  <a:pt x="266875" y="224768"/>
                </a:lnTo>
                <a:lnTo>
                  <a:pt x="256237" y="224768"/>
                </a:lnTo>
                <a:lnTo>
                  <a:pt x="258699" y="223339"/>
                </a:lnTo>
                <a:lnTo>
                  <a:pt x="261556" y="221698"/>
                </a:lnTo>
                <a:close/>
                <a:moveTo>
                  <a:pt x="273198" y="221698"/>
                </a:moveTo>
                <a:lnTo>
                  <a:pt x="276024" y="223339"/>
                </a:lnTo>
                <a:lnTo>
                  <a:pt x="278517" y="224768"/>
                </a:lnTo>
                <a:lnTo>
                  <a:pt x="267878" y="224768"/>
                </a:lnTo>
                <a:lnTo>
                  <a:pt x="270340" y="223339"/>
                </a:lnTo>
                <a:lnTo>
                  <a:pt x="273198" y="221698"/>
                </a:lnTo>
                <a:close/>
                <a:moveTo>
                  <a:pt x="11217" y="225042"/>
                </a:moveTo>
                <a:lnTo>
                  <a:pt x="5898" y="228112"/>
                </a:lnTo>
                <a:lnTo>
                  <a:pt x="578" y="225042"/>
                </a:lnTo>
                <a:close/>
                <a:moveTo>
                  <a:pt x="22828" y="225042"/>
                </a:moveTo>
                <a:lnTo>
                  <a:pt x="17509" y="228112"/>
                </a:lnTo>
                <a:lnTo>
                  <a:pt x="12190" y="225042"/>
                </a:lnTo>
                <a:close/>
                <a:moveTo>
                  <a:pt x="34470" y="225042"/>
                </a:moveTo>
                <a:lnTo>
                  <a:pt x="29150" y="228112"/>
                </a:lnTo>
                <a:lnTo>
                  <a:pt x="23831" y="225042"/>
                </a:lnTo>
                <a:close/>
                <a:moveTo>
                  <a:pt x="46081" y="225042"/>
                </a:moveTo>
                <a:lnTo>
                  <a:pt x="40762" y="228112"/>
                </a:lnTo>
                <a:lnTo>
                  <a:pt x="35442" y="225042"/>
                </a:lnTo>
                <a:close/>
                <a:moveTo>
                  <a:pt x="57722" y="225042"/>
                </a:moveTo>
                <a:lnTo>
                  <a:pt x="52403" y="228112"/>
                </a:lnTo>
                <a:lnTo>
                  <a:pt x="47084" y="225042"/>
                </a:lnTo>
                <a:close/>
                <a:moveTo>
                  <a:pt x="69334" y="225042"/>
                </a:moveTo>
                <a:lnTo>
                  <a:pt x="64014" y="228112"/>
                </a:lnTo>
                <a:lnTo>
                  <a:pt x="58695" y="225042"/>
                </a:lnTo>
                <a:close/>
                <a:moveTo>
                  <a:pt x="80945" y="225042"/>
                </a:moveTo>
                <a:lnTo>
                  <a:pt x="75625" y="228112"/>
                </a:lnTo>
                <a:lnTo>
                  <a:pt x="70306" y="225042"/>
                </a:lnTo>
                <a:close/>
                <a:moveTo>
                  <a:pt x="92556" y="225042"/>
                </a:moveTo>
                <a:lnTo>
                  <a:pt x="87237" y="228112"/>
                </a:lnTo>
                <a:lnTo>
                  <a:pt x="81917" y="225042"/>
                </a:lnTo>
                <a:close/>
                <a:moveTo>
                  <a:pt x="104197" y="225042"/>
                </a:moveTo>
                <a:lnTo>
                  <a:pt x="98878" y="228112"/>
                </a:lnTo>
                <a:lnTo>
                  <a:pt x="93559" y="225042"/>
                </a:lnTo>
                <a:close/>
                <a:moveTo>
                  <a:pt x="115809" y="225042"/>
                </a:moveTo>
                <a:lnTo>
                  <a:pt x="110489" y="228112"/>
                </a:lnTo>
                <a:lnTo>
                  <a:pt x="105170" y="225042"/>
                </a:lnTo>
                <a:close/>
                <a:moveTo>
                  <a:pt x="127450" y="225042"/>
                </a:moveTo>
                <a:lnTo>
                  <a:pt x="122131" y="228112"/>
                </a:lnTo>
                <a:lnTo>
                  <a:pt x="116812" y="225042"/>
                </a:lnTo>
                <a:close/>
                <a:moveTo>
                  <a:pt x="139061" y="225042"/>
                </a:moveTo>
                <a:lnTo>
                  <a:pt x="133742" y="228112"/>
                </a:lnTo>
                <a:lnTo>
                  <a:pt x="128423" y="225042"/>
                </a:lnTo>
                <a:close/>
                <a:moveTo>
                  <a:pt x="150642" y="225042"/>
                </a:moveTo>
                <a:lnTo>
                  <a:pt x="145323" y="228112"/>
                </a:lnTo>
                <a:lnTo>
                  <a:pt x="140004" y="225042"/>
                </a:lnTo>
                <a:close/>
                <a:moveTo>
                  <a:pt x="162284" y="225042"/>
                </a:moveTo>
                <a:lnTo>
                  <a:pt x="156964" y="228112"/>
                </a:lnTo>
                <a:lnTo>
                  <a:pt x="151645" y="225042"/>
                </a:lnTo>
                <a:close/>
                <a:moveTo>
                  <a:pt x="173895" y="225042"/>
                </a:moveTo>
                <a:lnTo>
                  <a:pt x="168575" y="228112"/>
                </a:lnTo>
                <a:lnTo>
                  <a:pt x="163256" y="225042"/>
                </a:lnTo>
                <a:close/>
                <a:moveTo>
                  <a:pt x="185536" y="225042"/>
                </a:moveTo>
                <a:lnTo>
                  <a:pt x="180217" y="228112"/>
                </a:lnTo>
                <a:lnTo>
                  <a:pt x="174898" y="225042"/>
                </a:lnTo>
                <a:close/>
                <a:moveTo>
                  <a:pt x="197147" y="225042"/>
                </a:moveTo>
                <a:lnTo>
                  <a:pt x="191828" y="228112"/>
                </a:lnTo>
                <a:lnTo>
                  <a:pt x="186509" y="225042"/>
                </a:lnTo>
                <a:close/>
                <a:moveTo>
                  <a:pt x="208789" y="225042"/>
                </a:moveTo>
                <a:lnTo>
                  <a:pt x="203470" y="228112"/>
                </a:lnTo>
                <a:lnTo>
                  <a:pt x="198151" y="225042"/>
                </a:lnTo>
                <a:close/>
                <a:moveTo>
                  <a:pt x="220370" y="225042"/>
                </a:moveTo>
                <a:lnTo>
                  <a:pt x="215051" y="228112"/>
                </a:lnTo>
                <a:lnTo>
                  <a:pt x="209731" y="225042"/>
                </a:lnTo>
                <a:close/>
                <a:moveTo>
                  <a:pt x="232011" y="225042"/>
                </a:moveTo>
                <a:lnTo>
                  <a:pt x="226692" y="228112"/>
                </a:lnTo>
                <a:lnTo>
                  <a:pt x="221373" y="225042"/>
                </a:lnTo>
                <a:close/>
                <a:moveTo>
                  <a:pt x="243622" y="225042"/>
                </a:moveTo>
                <a:lnTo>
                  <a:pt x="238303" y="228112"/>
                </a:lnTo>
                <a:lnTo>
                  <a:pt x="232984" y="225042"/>
                </a:lnTo>
                <a:close/>
                <a:moveTo>
                  <a:pt x="255264" y="225042"/>
                </a:moveTo>
                <a:lnTo>
                  <a:pt x="249945" y="228112"/>
                </a:lnTo>
                <a:lnTo>
                  <a:pt x="244626" y="225042"/>
                </a:lnTo>
                <a:close/>
                <a:moveTo>
                  <a:pt x="266875" y="225042"/>
                </a:moveTo>
                <a:lnTo>
                  <a:pt x="261556" y="228112"/>
                </a:lnTo>
                <a:lnTo>
                  <a:pt x="256237" y="225042"/>
                </a:lnTo>
                <a:close/>
                <a:moveTo>
                  <a:pt x="278517" y="225042"/>
                </a:moveTo>
                <a:lnTo>
                  <a:pt x="273198" y="228112"/>
                </a:lnTo>
                <a:lnTo>
                  <a:pt x="267878" y="225042"/>
                </a:lnTo>
                <a:close/>
                <a:moveTo>
                  <a:pt x="11369" y="225254"/>
                </a:moveTo>
                <a:lnTo>
                  <a:pt x="6050" y="234464"/>
                </a:lnTo>
                <a:lnTo>
                  <a:pt x="6050" y="228355"/>
                </a:lnTo>
                <a:lnTo>
                  <a:pt x="11369" y="225254"/>
                </a:lnTo>
                <a:close/>
                <a:moveTo>
                  <a:pt x="22980" y="225224"/>
                </a:moveTo>
                <a:lnTo>
                  <a:pt x="17661" y="234464"/>
                </a:lnTo>
                <a:lnTo>
                  <a:pt x="17661" y="228294"/>
                </a:lnTo>
                <a:lnTo>
                  <a:pt x="22980" y="225224"/>
                </a:lnTo>
                <a:close/>
                <a:moveTo>
                  <a:pt x="34622" y="225254"/>
                </a:moveTo>
                <a:lnTo>
                  <a:pt x="29302" y="234464"/>
                </a:lnTo>
                <a:lnTo>
                  <a:pt x="29302" y="228355"/>
                </a:lnTo>
                <a:lnTo>
                  <a:pt x="34622" y="225254"/>
                </a:lnTo>
                <a:close/>
                <a:moveTo>
                  <a:pt x="46202" y="225254"/>
                </a:moveTo>
                <a:lnTo>
                  <a:pt x="40883" y="234464"/>
                </a:lnTo>
                <a:lnTo>
                  <a:pt x="40883" y="228355"/>
                </a:lnTo>
                <a:lnTo>
                  <a:pt x="46202" y="225254"/>
                </a:lnTo>
                <a:close/>
                <a:moveTo>
                  <a:pt x="57844" y="225254"/>
                </a:moveTo>
                <a:lnTo>
                  <a:pt x="52525" y="234464"/>
                </a:lnTo>
                <a:lnTo>
                  <a:pt x="52525" y="228355"/>
                </a:lnTo>
                <a:lnTo>
                  <a:pt x="57844" y="225254"/>
                </a:lnTo>
                <a:close/>
                <a:moveTo>
                  <a:pt x="69455" y="225254"/>
                </a:moveTo>
                <a:lnTo>
                  <a:pt x="64136" y="234464"/>
                </a:lnTo>
                <a:lnTo>
                  <a:pt x="64136" y="228355"/>
                </a:lnTo>
                <a:lnTo>
                  <a:pt x="69455" y="225254"/>
                </a:lnTo>
                <a:close/>
                <a:moveTo>
                  <a:pt x="81097" y="225254"/>
                </a:moveTo>
                <a:lnTo>
                  <a:pt x="75777" y="234464"/>
                </a:lnTo>
                <a:lnTo>
                  <a:pt x="75777" y="228355"/>
                </a:lnTo>
                <a:lnTo>
                  <a:pt x="81097" y="225254"/>
                </a:lnTo>
                <a:close/>
                <a:moveTo>
                  <a:pt x="92708" y="225254"/>
                </a:moveTo>
                <a:lnTo>
                  <a:pt x="87389" y="234464"/>
                </a:lnTo>
                <a:lnTo>
                  <a:pt x="87389" y="228355"/>
                </a:lnTo>
                <a:lnTo>
                  <a:pt x="92708" y="225254"/>
                </a:lnTo>
                <a:close/>
                <a:moveTo>
                  <a:pt x="104349" y="225254"/>
                </a:moveTo>
                <a:lnTo>
                  <a:pt x="99030" y="234464"/>
                </a:lnTo>
                <a:lnTo>
                  <a:pt x="99030" y="228355"/>
                </a:lnTo>
                <a:lnTo>
                  <a:pt x="104349" y="225254"/>
                </a:lnTo>
                <a:close/>
                <a:moveTo>
                  <a:pt x="115930" y="225254"/>
                </a:moveTo>
                <a:lnTo>
                  <a:pt x="110611" y="234464"/>
                </a:lnTo>
                <a:lnTo>
                  <a:pt x="110611" y="228355"/>
                </a:lnTo>
                <a:lnTo>
                  <a:pt x="115930" y="225254"/>
                </a:lnTo>
                <a:close/>
                <a:moveTo>
                  <a:pt x="127541" y="225254"/>
                </a:moveTo>
                <a:lnTo>
                  <a:pt x="122222" y="234464"/>
                </a:lnTo>
                <a:lnTo>
                  <a:pt x="122222" y="228355"/>
                </a:lnTo>
                <a:lnTo>
                  <a:pt x="127541" y="225254"/>
                </a:lnTo>
                <a:close/>
                <a:moveTo>
                  <a:pt x="139183" y="225254"/>
                </a:moveTo>
                <a:lnTo>
                  <a:pt x="133864" y="234464"/>
                </a:lnTo>
                <a:lnTo>
                  <a:pt x="133864" y="228355"/>
                </a:lnTo>
                <a:lnTo>
                  <a:pt x="139183" y="225254"/>
                </a:lnTo>
                <a:close/>
                <a:moveTo>
                  <a:pt x="150794" y="225254"/>
                </a:moveTo>
                <a:lnTo>
                  <a:pt x="145475" y="234464"/>
                </a:lnTo>
                <a:lnTo>
                  <a:pt x="145475" y="228355"/>
                </a:lnTo>
                <a:lnTo>
                  <a:pt x="150794" y="225254"/>
                </a:lnTo>
                <a:close/>
                <a:moveTo>
                  <a:pt x="162436" y="225254"/>
                </a:moveTo>
                <a:lnTo>
                  <a:pt x="157116" y="234464"/>
                </a:lnTo>
                <a:lnTo>
                  <a:pt x="157116" y="228355"/>
                </a:lnTo>
                <a:lnTo>
                  <a:pt x="162436" y="225254"/>
                </a:lnTo>
                <a:close/>
                <a:moveTo>
                  <a:pt x="174047" y="225254"/>
                </a:moveTo>
                <a:lnTo>
                  <a:pt x="168727" y="234464"/>
                </a:lnTo>
                <a:lnTo>
                  <a:pt x="168727" y="228355"/>
                </a:lnTo>
                <a:lnTo>
                  <a:pt x="174047" y="225254"/>
                </a:lnTo>
                <a:close/>
                <a:moveTo>
                  <a:pt x="185658" y="225254"/>
                </a:moveTo>
                <a:lnTo>
                  <a:pt x="180339" y="234464"/>
                </a:lnTo>
                <a:lnTo>
                  <a:pt x="180339" y="228355"/>
                </a:lnTo>
                <a:lnTo>
                  <a:pt x="185658" y="225254"/>
                </a:lnTo>
                <a:close/>
                <a:moveTo>
                  <a:pt x="197269" y="225254"/>
                </a:moveTo>
                <a:lnTo>
                  <a:pt x="191950" y="234464"/>
                </a:lnTo>
                <a:lnTo>
                  <a:pt x="191950" y="228355"/>
                </a:lnTo>
                <a:lnTo>
                  <a:pt x="197269" y="225254"/>
                </a:lnTo>
                <a:close/>
                <a:moveTo>
                  <a:pt x="208911" y="225254"/>
                </a:moveTo>
                <a:lnTo>
                  <a:pt x="203591" y="234464"/>
                </a:lnTo>
                <a:lnTo>
                  <a:pt x="203591" y="228355"/>
                </a:lnTo>
                <a:lnTo>
                  <a:pt x="208911" y="225254"/>
                </a:lnTo>
                <a:close/>
                <a:moveTo>
                  <a:pt x="220522" y="225254"/>
                </a:moveTo>
                <a:lnTo>
                  <a:pt x="215202" y="234464"/>
                </a:lnTo>
                <a:lnTo>
                  <a:pt x="215202" y="228355"/>
                </a:lnTo>
                <a:lnTo>
                  <a:pt x="220522" y="225254"/>
                </a:lnTo>
                <a:close/>
                <a:moveTo>
                  <a:pt x="232163" y="225254"/>
                </a:moveTo>
                <a:lnTo>
                  <a:pt x="226844" y="234464"/>
                </a:lnTo>
                <a:lnTo>
                  <a:pt x="226844" y="228355"/>
                </a:lnTo>
                <a:lnTo>
                  <a:pt x="232163" y="225254"/>
                </a:lnTo>
                <a:close/>
                <a:moveTo>
                  <a:pt x="243774" y="225254"/>
                </a:moveTo>
                <a:lnTo>
                  <a:pt x="238455" y="234464"/>
                </a:lnTo>
                <a:lnTo>
                  <a:pt x="238455" y="228355"/>
                </a:lnTo>
                <a:lnTo>
                  <a:pt x="243774" y="225254"/>
                </a:lnTo>
                <a:close/>
                <a:moveTo>
                  <a:pt x="255355" y="225254"/>
                </a:moveTo>
                <a:lnTo>
                  <a:pt x="250036" y="234464"/>
                </a:lnTo>
                <a:lnTo>
                  <a:pt x="250036" y="228355"/>
                </a:lnTo>
                <a:lnTo>
                  <a:pt x="255355" y="225254"/>
                </a:lnTo>
                <a:close/>
                <a:moveTo>
                  <a:pt x="266997" y="225254"/>
                </a:moveTo>
                <a:lnTo>
                  <a:pt x="261678" y="234464"/>
                </a:lnTo>
                <a:lnTo>
                  <a:pt x="261678" y="228355"/>
                </a:lnTo>
                <a:lnTo>
                  <a:pt x="266997" y="225254"/>
                </a:lnTo>
                <a:close/>
                <a:moveTo>
                  <a:pt x="278608" y="225254"/>
                </a:moveTo>
                <a:lnTo>
                  <a:pt x="273289" y="234464"/>
                </a:lnTo>
                <a:lnTo>
                  <a:pt x="273289" y="228355"/>
                </a:lnTo>
                <a:lnTo>
                  <a:pt x="278608" y="225254"/>
                </a:lnTo>
                <a:close/>
                <a:moveTo>
                  <a:pt x="457" y="225315"/>
                </a:moveTo>
                <a:lnTo>
                  <a:pt x="5776" y="228355"/>
                </a:lnTo>
                <a:lnTo>
                  <a:pt x="5776" y="234495"/>
                </a:lnTo>
                <a:lnTo>
                  <a:pt x="457" y="225315"/>
                </a:lnTo>
                <a:close/>
                <a:moveTo>
                  <a:pt x="12098" y="225315"/>
                </a:moveTo>
                <a:lnTo>
                  <a:pt x="17418" y="228355"/>
                </a:lnTo>
                <a:lnTo>
                  <a:pt x="17418" y="234495"/>
                </a:lnTo>
                <a:lnTo>
                  <a:pt x="12098" y="225315"/>
                </a:lnTo>
                <a:close/>
                <a:moveTo>
                  <a:pt x="23710" y="225315"/>
                </a:moveTo>
                <a:lnTo>
                  <a:pt x="29029" y="228355"/>
                </a:lnTo>
                <a:lnTo>
                  <a:pt x="29029" y="234495"/>
                </a:lnTo>
                <a:lnTo>
                  <a:pt x="23710" y="225315"/>
                </a:lnTo>
                <a:close/>
                <a:moveTo>
                  <a:pt x="35290" y="225315"/>
                </a:moveTo>
                <a:lnTo>
                  <a:pt x="40610" y="228355"/>
                </a:lnTo>
                <a:lnTo>
                  <a:pt x="40610" y="234495"/>
                </a:lnTo>
                <a:lnTo>
                  <a:pt x="35290" y="225315"/>
                </a:lnTo>
                <a:close/>
                <a:moveTo>
                  <a:pt x="46932" y="225315"/>
                </a:moveTo>
                <a:lnTo>
                  <a:pt x="52251" y="228355"/>
                </a:lnTo>
                <a:lnTo>
                  <a:pt x="52251" y="234495"/>
                </a:lnTo>
                <a:lnTo>
                  <a:pt x="46932" y="225315"/>
                </a:lnTo>
                <a:close/>
                <a:moveTo>
                  <a:pt x="58543" y="225315"/>
                </a:moveTo>
                <a:lnTo>
                  <a:pt x="63862" y="228355"/>
                </a:lnTo>
                <a:lnTo>
                  <a:pt x="63862" y="234495"/>
                </a:lnTo>
                <a:lnTo>
                  <a:pt x="58543" y="225315"/>
                </a:lnTo>
                <a:close/>
                <a:moveTo>
                  <a:pt x="70185" y="225315"/>
                </a:moveTo>
                <a:lnTo>
                  <a:pt x="75504" y="228355"/>
                </a:lnTo>
                <a:lnTo>
                  <a:pt x="75504" y="234495"/>
                </a:lnTo>
                <a:lnTo>
                  <a:pt x="70185" y="225315"/>
                </a:lnTo>
                <a:close/>
                <a:moveTo>
                  <a:pt x="81796" y="225315"/>
                </a:moveTo>
                <a:lnTo>
                  <a:pt x="87115" y="228355"/>
                </a:lnTo>
                <a:lnTo>
                  <a:pt x="87115" y="234495"/>
                </a:lnTo>
                <a:lnTo>
                  <a:pt x="81796" y="225315"/>
                </a:lnTo>
                <a:close/>
                <a:moveTo>
                  <a:pt x="93437" y="225315"/>
                </a:moveTo>
                <a:lnTo>
                  <a:pt x="98757" y="228355"/>
                </a:lnTo>
                <a:lnTo>
                  <a:pt x="98757" y="234495"/>
                </a:lnTo>
                <a:lnTo>
                  <a:pt x="93437" y="225315"/>
                </a:lnTo>
                <a:close/>
                <a:moveTo>
                  <a:pt x="105018" y="225315"/>
                </a:moveTo>
                <a:lnTo>
                  <a:pt x="110337" y="228355"/>
                </a:lnTo>
                <a:lnTo>
                  <a:pt x="110337" y="234495"/>
                </a:lnTo>
                <a:lnTo>
                  <a:pt x="105018" y="225315"/>
                </a:lnTo>
                <a:close/>
                <a:moveTo>
                  <a:pt x="116660" y="225315"/>
                </a:moveTo>
                <a:lnTo>
                  <a:pt x="121979" y="228355"/>
                </a:lnTo>
                <a:lnTo>
                  <a:pt x="121979" y="234495"/>
                </a:lnTo>
                <a:lnTo>
                  <a:pt x="116660" y="225315"/>
                </a:lnTo>
                <a:close/>
                <a:moveTo>
                  <a:pt x="128271" y="225315"/>
                </a:moveTo>
                <a:lnTo>
                  <a:pt x="133590" y="228355"/>
                </a:lnTo>
                <a:lnTo>
                  <a:pt x="133590" y="234495"/>
                </a:lnTo>
                <a:lnTo>
                  <a:pt x="128271" y="225315"/>
                </a:lnTo>
                <a:close/>
                <a:moveTo>
                  <a:pt x="139912" y="225315"/>
                </a:moveTo>
                <a:lnTo>
                  <a:pt x="145232" y="228355"/>
                </a:lnTo>
                <a:lnTo>
                  <a:pt x="145232" y="234495"/>
                </a:lnTo>
                <a:lnTo>
                  <a:pt x="139912" y="225315"/>
                </a:lnTo>
                <a:close/>
                <a:moveTo>
                  <a:pt x="151523" y="225315"/>
                </a:moveTo>
                <a:lnTo>
                  <a:pt x="156843" y="228355"/>
                </a:lnTo>
                <a:lnTo>
                  <a:pt x="156843" y="234495"/>
                </a:lnTo>
                <a:lnTo>
                  <a:pt x="151523" y="225315"/>
                </a:lnTo>
                <a:close/>
                <a:moveTo>
                  <a:pt x="163165" y="225315"/>
                </a:moveTo>
                <a:lnTo>
                  <a:pt x="168484" y="228355"/>
                </a:lnTo>
                <a:lnTo>
                  <a:pt x="168484" y="234495"/>
                </a:lnTo>
                <a:lnTo>
                  <a:pt x="163165" y="225315"/>
                </a:lnTo>
                <a:close/>
                <a:moveTo>
                  <a:pt x="174746" y="225315"/>
                </a:moveTo>
                <a:lnTo>
                  <a:pt x="180065" y="228355"/>
                </a:lnTo>
                <a:lnTo>
                  <a:pt x="180065" y="234495"/>
                </a:lnTo>
                <a:lnTo>
                  <a:pt x="174746" y="225315"/>
                </a:lnTo>
                <a:close/>
                <a:moveTo>
                  <a:pt x="186357" y="225315"/>
                </a:moveTo>
                <a:lnTo>
                  <a:pt x="191676" y="228355"/>
                </a:lnTo>
                <a:lnTo>
                  <a:pt x="191676" y="234495"/>
                </a:lnTo>
                <a:lnTo>
                  <a:pt x="186357" y="225315"/>
                </a:lnTo>
                <a:close/>
                <a:moveTo>
                  <a:pt x="197999" y="225315"/>
                </a:moveTo>
                <a:lnTo>
                  <a:pt x="203318" y="228355"/>
                </a:lnTo>
                <a:lnTo>
                  <a:pt x="203318" y="234495"/>
                </a:lnTo>
                <a:lnTo>
                  <a:pt x="197999" y="225315"/>
                </a:lnTo>
                <a:close/>
                <a:moveTo>
                  <a:pt x="209610" y="225315"/>
                </a:moveTo>
                <a:lnTo>
                  <a:pt x="214929" y="228355"/>
                </a:lnTo>
                <a:lnTo>
                  <a:pt x="214929" y="234495"/>
                </a:lnTo>
                <a:lnTo>
                  <a:pt x="209610" y="225315"/>
                </a:lnTo>
                <a:close/>
                <a:moveTo>
                  <a:pt x="221251" y="225315"/>
                </a:moveTo>
                <a:lnTo>
                  <a:pt x="226570" y="228355"/>
                </a:lnTo>
                <a:lnTo>
                  <a:pt x="226570" y="234495"/>
                </a:lnTo>
                <a:lnTo>
                  <a:pt x="221251" y="225315"/>
                </a:lnTo>
                <a:close/>
                <a:moveTo>
                  <a:pt x="232862" y="225315"/>
                </a:moveTo>
                <a:lnTo>
                  <a:pt x="238182" y="228355"/>
                </a:lnTo>
                <a:lnTo>
                  <a:pt x="238182" y="234495"/>
                </a:lnTo>
                <a:lnTo>
                  <a:pt x="232862" y="225315"/>
                </a:lnTo>
                <a:close/>
                <a:moveTo>
                  <a:pt x="244474" y="225254"/>
                </a:moveTo>
                <a:lnTo>
                  <a:pt x="249793" y="228355"/>
                </a:lnTo>
                <a:lnTo>
                  <a:pt x="249793" y="234495"/>
                </a:lnTo>
                <a:lnTo>
                  <a:pt x="244474" y="225254"/>
                </a:lnTo>
                <a:close/>
                <a:moveTo>
                  <a:pt x="256085" y="225254"/>
                </a:moveTo>
                <a:lnTo>
                  <a:pt x="261404" y="228355"/>
                </a:lnTo>
                <a:lnTo>
                  <a:pt x="261404" y="234495"/>
                </a:lnTo>
                <a:lnTo>
                  <a:pt x="256085" y="225254"/>
                </a:lnTo>
                <a:close/>
                <a:moveTo>
                  <a:pt x="267726" y="225254"/>
                </a:moveTo>
                <a:lnTo>
                  <a:pt x="273046" y="228355"/>
                </a:lnTo>
                <a:lnTo>
                  <a:pt x="273046" y="234495"/>
                </a:lnTo>
                <a:lnTo>
                  <a:pt x="267726" y="225254"/>
                </a:lnTo>
                <a:close/>
                <a:moveTo>
                  <a:pt x="214" y="225376"/>
                </a:moveTo>
                <a:lnTo>
                  <a:pt x="214" y="231485"/>
                </a:lnTo>
                <a:lnTo>
                  <a:pt x="5563" y="234586"/>
                </a:lnTo>
                <a:lnTo>
                  <a:pt x="5473" y="234429"/>
                </a:lnTo>
                <a:lnTo>
                  <a:pt x="5473" y="234429"/>
                </a:lnTo>
                <a:lnTo>
                  <a:pt x="396" y="231485"/>
                </a:lnTo>
                <a:cubicBezTo>
                  <a:pt x="335" y="231455"/>
                  <a:pt x="305" y="231425"/>
                  <a:pt x="305" y="231394"/>
                </a:cubicBezTo>
                <a:lnTo>
                  <a:pt x="305" y="225481"/>
                </a:lnTo>
                <a:lnTo>
                  <a:pt x="305" y="225481"/>
                </a:lnTo>
                <a:lnTo>
                  <a:pt x="244" y="225376"/>
                </a:lnTo>
                <a:close/>
                <a:moveTo>
                  <a:pt x="35108" y="225376"/>
                </a:moveTo>
                <a:lnTo>
                  <a:pt x="40427" y="234586"/>
                </a:lnTo>
                <a:lnTo>
                  <a:pt x="35108" y="231546"/>
                </a:lnTo>
                <a:lnTo>
                  <a:pt x="35108" y="225376"/>
                </a:lnTo>
                <a:close/>
                <a:moveTo>
                  <a:pt x="46689" y="225376"/>
                </a:moveTo>
                <a:lnTo>
                  <a:pt x="52008" y="234586"/>
                </a:lnTo>
                <a:lnTo>
                  <a:pt x="46689" y="231485"/>
                </a:lnTo>
                <a:lnTo>
                  <a:pt x="46689" y="225376"/>
                </a:lnTo>
                <a:close/>
                <a:moveTo>
                  <a:pt x="58330" y="225376"/>
                </a:moveTo>
                <a:lnTo>
                  <a:pt x="63650" y="234586"/>
                </a:lnTo>
                <a:lnTo>
                  <a:pt x="58330" y="231485"/>
                </a:lnTo>
                <a:lnTo>
                  <a:pt x="58330" y="225376"/>
                </a:lnTo>
                <a:close/>
                <a:moveTo>
                  <a:pt x="69941" y="225376"/>
                </a:moveTo>
                <a:lnTo>
                  <a:pt x="75261" y="234586"/>
                </a:lnTo>
                <a:lnTo>
                  <a:pt x="69941" y="231485"/>
                </a:lnTo>
                <a:lnTo>
                  <a:pt x="69941" y="225376"/>
                </a:lnTo>
                <a:close/>
                <a:moveTo>
                  <a:pt x="81583" y="225376"/>
                </a:moveTo>
                <a:lnTo>
                  <a:pt x="86902" y="234586"/>
                </a:lnTo>
                <a:lnTo>
                  <a:pt x="81583" y="231485"/>
                </a:lnTo>
                <a:lnTo>
                  <a:pt x="81583" y="225376"/>
                </a:lnTo>
                <a:close/>
                <a:moveTo>
                  <a:pt x="93194" y="225376"/>
                </a:moveTo>
                <a:lnTo>
                  <a:pt x="98513" y="234586"/>
                </a:lnTo>
                <a:lnTo>
                  <a:pt x="93194" y="231485"/>
                </a:lnTo>
                <a:lnTo>
                  <a:pt x="93194" y="225376"/>
                </a:lnTo>
                <a:close/>
                <a:moveTo>
                  <a:pt x="104836" y="225376"/>
                </a:moveTo>
                <a:lnTo>
                  <a:pt x="110155" y="234586"/>
                </a:lnTo>
                <a:lnTo>
                  <a:pt x="104836" y="231485"/>
                </a:lnTo>
                <a:lnTo>
                  <a:pt x="104836" y="225376"/>
                </a:lnTo>
                <a:close/>
                <a:moveTo>
                  <a:pt x="116416" y="225376"/>
                </a:moveTo>
                <a:lnTo>
                  <a:pt x="121736" y="234586"/>
                </a:lnTo>
                <a:lnTo>
                  <a:pt x="116416" y="231485"/>
                </a:lnTo>
                <a:lnTo>
                  <a:pt x="116416" y="225376"/>
                </a:lnTo>
                <a:close/>
                <a:moveTo>
                  <a:pt x="128058" y="225376"/>
                </a:moveTo>
                <a:lnTo>
                  <a:pt x="133377" y="234586"/>
                </a:lnTo>
                <a:lnTo>
                  <a:pt x="128058" y="231485"/>
                </a:lnTo>
                <a:lnTo>
                  <a:pt x="128058" y="225376"/>
                </a:lnTo>
                <a:close/>
                <a:moveTo>
                  <a:pt x="139669" y="225376"/>
                </a:moveTo>
                <a:lnTo>
                  <a:pt x="144988" y="234586"/>
                </a:lnTo>
                <a:lnTo>
                  <a:pt x="139669" y="231485"/>
                </a:lnTo>
                <a:lnTo>
                  <a:pt x="139669" y="225376"/>
                </a:lnTo>
                <a:close/>
                <a:moveTo>
                  <a:pt x="151311" y="225376"/>
                </a:moveTo>
                <a:lnTo>
                  <a:pt x="156630" y="234586"/>
                </a:lnTo>
                <a:lnTo>
                  <a:pt x="151311" y="231485"/>
                </a:lnTo>
                <a:lnTo>
                  <a:pt x="151311" y="225376"/>
                </a:lnTo>
                <a:close/>
                <a:moveTo>
                  <a:pt x="162922" y="225376"/>
                </a:moveTo>
                <a:lnTo>
                  <a:pt x="168241" y="234586"/>
                </a:lnTo>
                <a:lnTo>
                  <a:pt x="162922" y="231485"/>
                </a:lnTo>
                <a:lnTo>
                  <a:pt x="162922" y="225376"/>
                </a:lnTo>
                <a:close/>
                <a:moveTo>
                  <a:pt x="174503" y="225376"/>
                </a:moveTo>
                <a:lnTo>
                  <a:pt x="179822" y="234586"/>
                </a:lnTo>
                <a:lnTo>
                  <a:pt x="174503" y="231485"/>
                </a:lnTo>
                <a:lnTo>
                  <a:pt x="174503" y="225376"/>
                </a:lnTo>
                <a:close/>
                <a:moveTo>
                  <a:pt x="186144" y="225376"/>
                </a:moveTo>
                <a:lnTo>
                  <a:pt x="191463" y="234586"/>
                </a:lnTo>
                <a:lnTo>
                  <a:pt x="186144" y="231485"/>
                </a:lnTo>
                <a:lnTo>
                  <a:pt x="186144" y="225376"/>
                </a:lnTo>
                <a:close/>
                <a:moveTo>
                  <a:pt x="197755" y="225376"/>
                </a:moveTo>
                <a:lnTo>
                  <a:pt x="203075" y="234586"/>
                </a:lnTo>
                <a:lnTo>
                  <a:pt x="197755" y="231485"/>
                </a:lnTo>
                <a:lnTo>
                  <a:pt x="197755" y="225376"/>
                </a:lnTo>
                <a:close/>
                <a:moveTo>
                  <a:pt x="209397" y="225376"/>
                </a:moveTo>
                <a:lnTo>
                  <a:pt x="214716" y="234586"/>
                </a:lnTo>
                <a:lnTo>
                  <a:pt x="209397" y="231485"/>
                </a:lnTo>
                <a:lnTo>
                  <a:pt x="209397" y="225376"/>
                </a:lnTo>
                <a:close/>
                <a:moveTo>
                  <a:pt x="221008" y="225376"/>
                </a:moveTo>
                <a:lnTo>
                  <a:pt x="226327" y="234586"/>
                </a:lnTo>
                <a:lnTo>
                  <a:pt x="221008" y="231485"/>
                </a:lnTo>
                <a:lnTo>
                  <a:pt x="221008" y="225376"/>
                </a:lnTo>
                <a:close/>
                <a:moveTo>
                  <a:pt x="232650" y="225376"/>
                </a:moveTo>
                <a:lnTo>
                  <a:pt x="237969" y="234586"/>
                </a:lnTo>
                <a:lnTo>
                  <a:pt x="232650" y="231485"/>
                </a:lnTo>
                <a:lnTo>
                  <a:pt x="232650" y="225376"/>
                </a:lnTo>
                <a:close/>
                <a:moveTo>
                  <a:pt x="244230" y="225376"/>
                </a:moveTo>
                <a:lnTo>
                  <a:pt x="249550" y="234586"/>
                </a:lnTo>
                <a:lnTo>
                  <a:pt x="244230" y="231485"/>
                </a:lnTo>
                <a:lnTo>
                  <a:pt x="244230" y="225376"/>
                </a:lnTo>
                <a:close/>
                <a:moveTo>
                  <a:pt x="255872" y="225376"/>
                </a:moveTo>
                <a:lnTo>
                  <a:pt x="261191" y="234586"/>
                </a:lnTo>
                <a:lnTo>
                  <a:pt x="255872" y="231546"/>
                </a:lnTo>
                <a:lnTo>
                  <a:pt x="255872" y="225376"/>
                </a:lnTo>
                <a:close/>
                <a:moveTo>
                  <a:pt x="267483" y="225376"/>
                </a:moveTo>
                <a:lnTo>
                  <a:pt x="272802" y="234586"/>
                </a:lnTo>
                <a:lnTo>
                  <a:pt x="267483" y="231546"/>
                </a:lnTo>
                <a:lnTo>
                  <a:pt x="267483" y="225376"/>
                </a:lnTo>
                <a:close/>
                <a:moveTo>
                  <a:pt x="267210" y="225406"/>
                </a:moveTo>
                <a:lnTo>
                  <a:pt x="267210" y="231546"/>
                </a:lnTo>
                <a:lnTo>
                  <a:pt x="261890" y="234616"/>
                </a:lnTo>
                <a:lnTo>
                  <a:pt x="261890" y="234616"/>
                </a:lnTo>
                <a:lnTo>
                  <a:pt x="267210" y="225406"/>
                </a:lnTo>
                <a:close/>
                <a:moveTo>
                  <a:pt x="278851" y="225406"/>
                </a:moveTo>
                <a:lnTo>
                  <a:pt x="278851" y="231546"/>
                </a:lnTo>
                <a:lnTo>
                  <a:pt x="273532" y="234616"/>
                </a:lnTo>
                <a:lnTo>
                  <a:pt x="273532" y="234616"/>
                </a:lnTo>
                <a:lnTo>
                  <a:pt x="278851" y="225406"/>
                </a:lnTo>
                <a:close/>
                <a:moveTo>
                  <a:pt x="11582" y="225376"/>
                </a:moveTo>
                <a:lnTo>
                  <a:pt x="11582" y="231546"/>
                </a:lnTo>
                <a:lnTo>
                  <a:pt x="6262" y="234616"/>
                </a:lnTo>
                <a:lnTo>
                  <a:pt x="6262" y="234616"/>
                </a:lnTo>
                <a:lnTo>
                  <a:pt x="11582" y="225376"/>
                </a:lnTo>
                <a:close/>
                <a:moveTo>
                  <a:pt x="11855" y="225376"/>
                </a:moveTo>
                <a:lnTo>
                  <a:pt x="17174" y="234616"/>
                </a:lnTo>
                <a:lnTo>
                  <a:pt x="11855" y="231546"/>
                </a:lnTo>
                <a:lnTo>
                  <a:pt x="11855" y="225376"/>
                </a:lnTo>
                <a:close/>
                <a:moveTo>
                  <a:pt x="23223" y="225406"/>
                </a:moveTo>
                <a:lnTo>
                  <a:pt x="23223" y="231546"/>
                </a:lnTo>
                <a:lnTo>
                  <a:pt x="17904" y="234616"/>
                </a:lnTo>
                <a:lnTo>
                  <a:pt x="23223" y="225406"/>
                </a:lnTo>
                <a:close/>
                <a:moveTo>
                  <a:pt x="23497" y="225376"/>
                </a:moveTo>
                <a:lnTo>
                  <a:pt x="28816" y="234616"/>
                </a:lnTo>
                <a:lnTo>
                  <a:pt x="23497" y="231546"/>
                </a:lnTo>
                <a:lnTo>
                  <a:pt x="23497" y="225376"/>
                </a:lnTo>
                <a:close/>
                <a:moveTo>
                  <a:pt x="34834" y="225376"/>
                </a:moveTo>
                <a:lnTo>
                  <a:pt x="34834" y="231546"/>
                </a:lnTo>
                <a:lnTo>
                  <a:pt x="29515" y="234616"/>
                </a:lnTo>
                <a:lnTo>
                  <a:pt x="34834" y="225376"/>
                </a:lnTo>
                <a:close/>
                <a:moveTo>
                  <a:pt x="46446" y="225376"/>
                </a:moveTo>
                <a:lnTo>
                  <a:pt x="46446" y="231546"/>
                </a:lnTo>
                <a:lnTo>
                  <a:pt x="41126" y="234616"/>
                </a:lnTo>
                <a:lnTo>
                  <a:pt x="46446" y="225376"/>
                </a:lnTo>
                <a:close/>
                <a:moveTo>
                  <a:pt x="58057" y="225376"/>
                </a:moveTo>
                <a:lnTo>
                  <a:pt x="58057" y="231546"/>
                </a:lnTo>
                <a:lnTo>
                  <a:pt x="52737" y="234616"/>
                </a:lnTo>
                <a:lnTo>
                  <a:pt x="58057" y="225376"/>
                </a:lnTo>
                <a:close/>
                <a:moveTo>
                  <a:pt x="69698" y="225376"/>
                </a:moveTo>
                <a:lnTo>
                  <a:pt x="69698" y="231546"/>
                </a:lnTo>
                <a:lnTo>
                  <a:pt x="64379" y="234616"/>
                </a:lnTo>
                <a:lnTo>
                  <a:pt x="69698" y="225376"/>
                </a:lnTo>
                <a:close/>
                <a:moveTo>
                  <a:pt x="81309" y="225376"/>
                </a:moveTo>
                <a:lnTo>
                  <a:pt x="81309" y="231546"/>
                </a:lnTo>
                <a:lnTo>
                  <a:pt x="75990" y="234616"/>
                </a:lnTo>
                <a:lnTo>
                  <a:pt x="81309" y="225376"/>
                </a:lnTo>
                <a:close/>
                <a:moveTo>
                  <a:pt x="92951" y="225376"/>
                </a:moveTo>
                <a:lnTo>
                  <a:pt x="92951" y="231546"/>
                </a:lnTo>
                <a:lnTo>
                  <a:pt x="87632" y="234616"/>
                </a:lnTo>
                <a:lnTo>
                  <a:pt x="92951" y="225376"/>
                </a:lnTo>
                <a:close/>
                <a:moveTo>
                  <a:pt x="104562" y="225376"/>
                </a:moveTo>
                <a:lnTo>
                  <a:pt x="104562" y="231546"/>
                </a:lnTo>
                <a:lnTo>
                  <a:pt x="99243" y="234616"/>
                </a:lnTo>
                <a:lnTo>
                  <a:pt x="104562" y="225376"/>
                </a:lnTo>
                <a:close/>
                <a:moveTo>
                  <a:pt x="116143" y="225376"/>
                </a:moveTo>
                <a:lnTo>
                  <a:pt x="116143" y="231546"/>
                </a:lnTo>
                <a:lnTo>
                  <a:pt x="110824" y="234616"/>
                </a:lnTo>
                <a:lnTo>
                  <a:pt x="116143" y="225376"/>
                </a:lnTo>
                <a:close/>
                <a:moveTo>
                  <a:pt x="127784" y="225376"/>
                </a:moveTo>
                <a:lnTo>
                  <a:pt x="127784" y="231546"/>
                </a:lnTo>
                <a:lnTo>
                  <a:pt x="122465" y="234616"/>
                </a:lnTo>
                <a:lnTo>
                  <a:pt x="127784" y="225376"/>
                </a:lnTo>
                <a:close/>
                <a:moveTo>
                  <a:pt x="139396" y="225376"/>
                </a:moveTo>
                <a:lnTo>
                  <a:pt x="139396" y="231546"/>
                </a:lnTo>
                <a:lnTo>
                  <a:pt x="134076" y="234616"/>
                </a:lnTo>
                <a:lnTo>
                  <a:pt x="139396" y="225376"/>
                </a:lnTo>
                <a:close/>
                <a:moveTo>
                  <a:pt x="151037" y="225376"/>
                </a:moveTo>
                <a:lnTo>
                  <a:pt x="151037" y="231546"/>
                </a:lnTo>
                <a:lnTo>
                  <a:pt x="145718" y="234616"/>
                </a:lnTo>
                <a:lnTo>
                  <a:pt x="151037" y="225376"/>
                </a:lnTo>
                <a:close/>
                <a:moveTo>
                  <a:pt x="162648" y="225376"/>
                </a:moveTo>
                <a:lnTo>
                  <a:pt x="162648" y="231546"/>
                </a:lnTo>
                <a:lnTo>
                  <a:pt x="157329" y="234616"/>
                </a:lnTo>
                <a:lnTo>
                  <a:pt x="162648" y="225376"/>
                </a:lnTo>
                <a:close/>
                <a:moveTo>
                  <a:pt x="174290" y="225376"/>
                </a:moveTo>
                <a:lnTo>
                  <a:pt x="174290" y="231546"/>
                </a:lnTo>
                <a:lnTo>
                  <a:pt x="168971" y="234616"/>
                </a:lnTo>
                <a:lnTo>
                  <a:pt x="174290" y="225376"/>
                </a:lnTo>
                <a:close/>
                <a:moveTo>
                  <a:pt x="185871" y="225406"/>
                </a:moveTo>
                <a:lnTo>
                  <a:pt x="185871" y="231546"/>
                </a:lnTo>
                <a:lnTo>
                  <a:pt x="180551" y="234616"/>
                </a:lnTo>
                <a:lnTo>
                  <a:pt x="185871" y="225406"/>
                </a:lnTo>
                <a:close/>
                <a:moveTo>
                  <a:pt x="197512" y="225376"/>
                </a:moveTo>
                <a:lnTo>
                  <a:pt x="197512" y="231546"/>
                </a:lnTo>
                <a:lnTo>
                  <a:pt x="192193" y="234616"/>
                </a:lnTo>
                <a:lnTo>
                  <a:pt x="197512" y="225376"/>
                </a:lnTo>
                <a:close/>
                <a:moveTo>
                  <a:pt x="209123" y="225376"/>
                </a:moveTo>
                <a:lnTo>
                  <a:pt x="209123" y="231546"/>
                </a:lnTo>
                <a:lnTo>
                  <a:pt x="203804" y="234616"/>
                </a:lnTo>
                <a:lnTo>
                  <a:pt x="209123" y="225376"/>
                </a:lnTo>
                <a:close/>
                <a:moveTo>
                  <a:pt x="220765" y="225376"/>
                </a:moveTo>
                <a:lnTo>
                  <a:pt x="220765" y="231546"/>
                </a:lnTo>
                <a:lnTo>
                  <a:pt x="215446" y="234616"/>
                </a:lnTo>
                <a:lnTo>
                  <a:pt x="220765" y="225376"/>
                </a:lnTo>
                <a:close/>
                <a:moveTo>
                  <a:pt x="232376" y="225376"/>
                </a:moveTo>
                <a:lnTo>
                  <a:pt x="232376" y="231546"/>
                </a:lnTo>
                <a:lnTo>
                  <a:pt x="227057" y="234616"/>
                </a:lnTo>
                <a:lnTo>
                  <a:pt x="232376" y="225376"/>
                </a:lnTo>
                <a:close/>
                <a:moveTo>
                  <a:pt x="243957" y="225376"/>
                </a:moveTo>
                <a:lnTo>
                  <a:pt x="243957" y="231546"/>
                </a:lnTo>
                <a:lnTo>
                  <a:pt x="238638" y="234616"/>
                </a:lnTo>
                <a:lnTo>
                  <a:pt x="243957" y="225376"/>
                </a:lnTo>
                <a:close/>
                <a:moveTo>
                  <a:pt x="255598" y="225406"/>
                </a:moveTo>
                <a:lnTo>
                  <a:pt x="255598" y="231546"/>
                </a:lnTo>
                <a:lnTo>
                  <a:pt x="250279" y="234616"/>
                </a:lnTo>
                <a:lnTo>
                  <a:pt x="255598" y="225406"/>
                </a:lnTo>
                <a:close/>
                <a:moveTo>
                  <a:pt x="11703" y="231759"/>
                </a:moveTo>
                <a:lnTo>
                  <a:pt x="17023" y="234829"/>
                </a:lnTo>
                <a:lnTo>
                  <a:pt x="6384" y="234829"/>
                </a:lnTo>
                <a:lnTo>
                  <a:pt x="11703" y="231759"/>
                </a:lnTo>
                <a:close/>
                <a:moveTo>
                  <a:pt x="23345" y="231759"/>
                </a:moveTo>
                <a:lnTo>
                  <a:pt x="28664" y="234829"/>
                </a:lnTo>
                <a:lnTo>
                  <a:pt x="18026" y="234829"/>
                </a:lnTo>
                <a:lnTo>
                  <a:pt x="23345" y="231759"/>
                </a:lnTo>
                <a:close/>
                <a:moveTo>
                  <a:pt x="34956" y="231759"/>
                </a:moveTo>
                <a:lnTo>
                  <a:pt x="40275" y="234829"/>
                </a:lnTo>
                <a:lnTo>
                  <a:pt x="29637" y="234829"/>
                </a:lnTo>
                <a:lnTo>
                  <a:pt x="34956" y="231759"/>
                </a:lnTo>
                <a:close/>
                <a:moveTo>
                  <a:pt x="46598" y="231759"/>
                </a:moveTo>
                <a:lnTo>
                  <a:pt x="51886" y="234829"/>
                </a:lnTo>
                <a:lnTo>
                  <a:pt x="41278" y="234829"/>
                </a:lnTo>
                <a:lnTo>
                  <a:pt x="46598" y="231759"/>
                </a:lnTo>
                <a:close/>
                <a:moveTo>
                  <a:pt x="58209" y="231759"/>
                </a:moveTo>
                <a:lnTo>
                  <a:pt x="63528" y="234829"/>
                </a:lnTo>
                <a:lnTo>
                  <a:pt x="52889" y="234829"/>
                </a:lnTo>
                <a:lnTo>
                  <a:pt x="58209" y="231759"/>
                </a:lnTo>
                <a:close/>
                <a:moveTo>
                  <a:pt x="69850" y="231759"/>
                </a:moveTo>
                <a:lnTo>
                  <a:pt x="75169" y="234829"/>
                </a:lnTo>
                <a:lnTo>
                  <a:pt x="64531" y="234829"/>
                </a:lnTo>
                <a:lnTo>
                  <a:pt x="69850" y="231759"/>
                </a:lnTo>
                <a:close/>
                <a:moveTo>
                  <a:pt x="81431" y="231759"/>
                </a:moveTo>
                <a:lnTo>
                  <a:pt x="86750" y="234829"/>
                </a:lnTo>
                <a:lnTo>
                  <a:pt x="76112" y="234829"/>
                </a:lnTo>
                <a:lnTo>
                  <a:pt x="81431" y="231759"/>
                </a:lnTo>
                <a:close/>
                <a:moveTo>
                  <a:pt x="93042" y="231759"/>
                </a:moveTo>
                <a:lnTo>
                  <a:pt x="98361" y="234829"/>
                </a:lnTo>
                <a:lnTo>
                  <a:pt x="87723" y="234829"/>
                </a:lnTo>
                <a:lnTo>
                  <a:pt x="93042" y="231759"/>
                </a:lnTo>
                <a:close/>
                <a:moveTo>
                  <a:pt x="104684" y="231759"/>
                </a:moveTo>
                <a:lnTo>
                  <a:pt x="110003" y="234829"/>
                </a:lnTo>
                <a:lnTo>
                  <a:pt x="99364" y="234829"/>
                </a:lnTo>
                <a:lnTo>
                  <a:pt x="104684" y="231759"/>
                </a:lnTo>
                <a:close/>
                <a:moveTo>
                  <a:pt x="116295" y="231759"/>
                </a:moveTo>
                <a:lnTo>
                  <a:pt x="121614" y="234829"/>
                </a:lnTo>
                <a:lnTo>
                  <a:pt x="110976" y="234829"/>
                </a:lnTo>
                <a:lnTo>
                  <a:pt x="116295" y="231759"/>
                </a:lnTo>
                <a:close/>
                <a:moveTo>
                  <a:pt x="127936" y="231759"/>
                </a:moveTo>
                <a:lnTo>
                  <a:pt x="133256" y="234829"/>
                </a:lnTo>
                <a:lnTo>
                  <a:pt x="122617" y="234829"/>
                </a:lnTo>
                <a:lnTo>
                  <a:pt x="127936" y="231759"/>
                </a:lnTo>
                <a:close/>
                <a:moveTo>
                  <a:pt x="139548" y="231759"/>
                </a:moveTo>
                <a:lnTo>
                  <a:pt x="144867" y="234829"/>
                </a:lnTo>
                <a:lnTo>
                  <a:pt x="134228" y="234829"/>
                </a:lnTo>
                <a:lnTo>
                  <a:pt x="139548" y="231759"/>
                </a:lnTo>
                <a:close/>
                <a:moveTo>
                  <a:pt x="151159" y="231759"/>
                </a:moveTo>
                <a:lnTo>
                  <a:pt x="156478" y="234829"/>
                </a:lnTo>
                <a:lnTo>
                  <a:pt x="145840" y="234829"/>
                </a:lnTo>
                <a:lnTo>
                  <a:pt x="151159" y="231759"/>
                </a:lnTo>
                <a:close/>
                <a:moveTo>
                  <a:pt x="162770" y="231759"/>
                </a:moveTo>
                <a:lnTo>
                  <a:pt x="168089" y="234829"/>
                </a:lnTo>
                <a:lnTo>
                  <a:pt x="157451" y="234829"/>
                </a:lnTo>
                <a:lnTo>
                  <a:pt x="162770" y="231759"/>
                </a:lnTo>
                <a:close/>
                <a:moveTo>
                  <a:pt x="174411" y="231759"/>
                </a:moveTo>
                <a:lnTo>
                  <a:pt x="179731" y="234829"/>
                </a:lnTo>
                <a:lnTo>
                  <a:pt x="169092" y="234829"/>
                </a:lnTo>
                <a:lnTo>
                  <a:pt x="174411" y="231759"/>
                </a:lnTo>
                <a:close/>
                <a:moveTo>
                  <a:pt x="186023" y="231759"/>
                </a:moveTo>
                <a:lnTo>
                  <a:pt x="191342" y="234829"/>
                </a:lnTo>
                <a:lnTo>
                  <a:pt x="180703" y="234829"/>
                </a:lnTo>
                <a:lnTo>
                  <a:pt x="186023" y="231759"/>
                </a:lnTo>
                <a:close/>
                <a:moveTo>
                  <a:pt x="197634" y="231759"/>
                </a:moveTo>
                <a:lnTo>
                  <a:pt x="202953" y="234829"/>
                </a:lnTo>
                <a:lnTo>
                  <a:pt x="192345" y="234829"/>
                </a:lnTo>
                <a:lnTo>
                  <a:pt x="197634" y="231759"/>
                </a:lnTo>
                <a:close/>
                <a:moveTo>
                  <a:pt x="209275" y="231759"/>
                </a:moveTo>
                <a:lnTo>
                  <a:pt x="214595" y="234829"/>
                </a:lnTo>
                <a:lnTo>
                  <a:pt x="203956" y="234829"/>
                </a:lnTo>
                <a:lnTo>
                  <a:pt x="209275" y="231759"/>
                </a:lnTo>
                <a:close/>
                <a:moveTo>
                  <a:pt x="220856" y="231759"/>
                </a:moveTo>
                <a:lnTo>
                  <a:pt x="226175" y="234829"/>
                </a:lnTo>
                <a:lnTo>
                  <a:pt x="215537" y="234829"/>
                </a:lnTo>
                <a:lnTo>
                  <a:pt x="220856" y="231759"/>
                </a:lnTo>
                <a:close/>
                <a:moveTo>
                  <a:pt x="232498" y="231759"/>
                </a:moveTo>
                <a:lnTo>
                  <a:pt x="237817" y="234829"/>
                </a:lnTo>
                <a:lnTo>
                  <a:pt x="227178" y="234829"/>
                </a:lnTo>
                <a:lnTo>
                  <a:pt x="232498" y="231759"/>
                </a:lnTo>
                <a:close/>
                <a:moveTo>
                  <a:pt x="244109" y="231759"/>
                </a:moveTo>
                <a:lnTo>
                  <a:pt x="249428" y="234829"/>
                </a:lnTo>
                <a:lnTo>
                  <a:pt x="238790" y="234829"/>
                </a:lnTo>
                <a:lnTo>
                  <a:pt x="244109" y="231759"/>
                </a:lnTo>
                <a:close/>
                <a:moveTo>
                  <a:pt x="255750" y="231759"/>
                </a:moveTo>
                <a:lnTo>
                  <a:pt x="261070" y="234829"/>
                </a:lnTo>
                <a:lnTo>
                  <a:pt x="250431" y="234829"/>
                </a:lnTo>
                <a:lnTo>
                  <a:pt x="255750" y="231759"/>
                </a:lnTo>
                <a:close/>
                <a:moveTo>
                  <a:pt x="267362" y="231759"/>
                </a:moveTo>
                <a:lnTo>
                  <a:pt x="272681" y="234829"/>
                </a:lnTo>
                <a:lnTo>
                  <a:pt x="262042" y="234829"/>
                </a:lnTo>
                <a:lnTo>
                  <a:pt x="267362" y="231759"/>
                </a:lnTo>
                <a:close/>
                <a:moveTo>
                  <a:pt x="279003" y="231759"/>
                </a:moveTo>
                <a:lnTo>
                  <a:pt x="284322" y="234829"/>
                </a:lnTo>
                <a:lnTo>
                  <a:pt x="273684" y="234829"/>
                </a:lnTo>
                <a:lnTo>
                  <a:pt x="279003" y="231759"/>
                </a:lnTo>
                <a:close/>
                <a:moveTo>
                  <a:pt x="17023" y="235103"/>
                </a:moveTo>
                <a:lnTo>
                  <a:pt x="11703" y="238173"/>
                </a:lnTo>
                <a:lnTo>
                  <a:pt x="6384" y="235103"/>
                </a:lnTo>
                <a:close/>
                <a:moveTo>
                  <a:pt x="28664" y="235103"/>
                </a:moveTo>
                <a:lnTo>
                  <a:pt x="23345" y="238173"/>
                </a:lnTo>
                <a:lnTo>
                  <a:pt x="18026" y="235103"/>
                </a:lnTo>
                <a:close/>
                <a:moveTo>
                  <a:pt x="40275" y="235103"/>
                </a:moveTo>
                <a:lnTo>
                  <a:pt x="34956" y="238173"/>
                </a:lnTo>
                <a:lnTo>
                  <a:pt x="29637" y="235103"/>
                </a:lnTo>
                <a:close/>
                <a:moveTo>
                  <a:pt x="51886" y="235103"/>
                </a:moveTo>
                <a:lnTo>
                  <a:pt x="46598" y="238173"/>
                </a:lnTo>
                <a:lnTo>
                  <a:pt x="41278" y="235103"/>
                </a:lnTo>
                <a:close/>
                <a:moveTo>
                  <a:pt x="63528" y="235103"/>
                </a:moveTo>
                <a:lnTo>
                  <a:pt x="58209" y="238173"/>
                </a:lnTo>
                <a:lnTo>
                  <a:pt x="52889" y="235103"/>
                </a:lnTo>
                <a:close/>
                <a:moveTo>
                  <a:pt x="75169" y="235103"/>
                </a:moveTo>
                <a:lnTo>
                  <a:pt x="69850" y="238173"/>
                </a:lnTo>
                <a:lnTo>
                  <a:pt x="64531" y="235103"/>
                </a:lnTo>
                <a:close/>
                <a:moveTo>
                  <a:pt x="86750" y="235103"/>
                </a:moveTo>
                <a:lnTo>
                  <a:pt x="81431" y="238173"/>
                </a:lnTo>
                <a:lnTo>
                  <a:pt x="76112" y="235103"/>
                </a:lnTo>
                <a:close/>
                <a:moveTo>
                  <a:pt x="98361" y="235103"/>
                </a:moveTo>
                <a:lnTo>
                  <a:pt x="93042" y="238173"/>
                </a:lnTo>
                <a:lnTo>
                  <a:pt x="87723" y="235103"/>
                </a:lnTo>
                <a:close/>
                <a:moveTo>
                  <a:pt x="110003" y="235103"/>
                </a:moveTo>
                <a:lnTo>
                  <a:pt x="104684" y="238173"/>
                </a:lnTo>
                <a:lnTo>
                  <a:pt x="99364" y="235103"/>
                </a:lnTo>
                <a:close/>
                <a:moveTo>
                  <a:pt x="121614" y="235103"/>
                </a:moveTo>
                <a:lnTo>
                  <a:pt x="116295" y="238173"/>
                </a:lnTo>
                <a:lnTo>
                  <a:pt x="110976" y="235103"/>
                </a:lnTo>
                <a:close/>
                <a:moveTo>
                  <a:pt x="133256" y="235103"/>
                </a:moveTo>
                <a:lnTo>
                  <a:pt x="127936" y="238173"/>
                </a:lnTo>
                <a:lnTo>
                  <a:pt x="122617" y="235103"/>
                </a:lnTo>
                <a:close/>
                <a:moveTo>
                  <a:pt x="144867" y="235103"/>
                </a:moveTo>
                <a:lnTo>
                  <a:pt x="139548" y="238173"/>
                </a:lnTo>
                <a:lnTo>
                  <a:pt x="134228" y="235103"/>
                </a:lnTo>
                <a:close/>
                <a:moveTo>
                  <a:pt x="156478" y="235103"/>
                </a:moveTo>
                <a:lnTo>
                  <a:pt x="151159" y="238173"/>
                </a:lnTo>
                <a:lnTo>
                  <a:pt x="145840" y="235103"/>
                </a:lnTo>
                <a:close/>
                <a:moveTo>
                  <a:pt x="168089" y="235103"/>
                </a:moveTo>
                <a:lnTo>
                  <a:pt x="162770" y="238173"/>
                </a:lnTo>
                <a:lnTo>
                  <a:pt x="157451" y="235103"/>
                </a:lnTo>
                <a:close/>
                <a:moveTo>
                  <a:pt x="179731" y="235103"/>
                </a:moveTo>
                <a:lnTo>
                  <a:pt x="174411" y="238173"/>
                </a:lnTo>
                <a:lnTo>
                  <a:pt x="169092" y="235103"/>
                </a:lnTo>
                <a:close/>
                <a:moveTo>
                  <a:pt x="191342" y="235103"/>
                </a:moveTo>
                <a:lnTo>
                  <a:pt x="186023" y="238173"/>
                </a:lnTo>
                <a:lnTo>
                  <a:pt x="180703" y="235103"/>
                </a:lnTo>
                <a:close/>
                <a:moveTo>
                  <a:pt x="202953" y="235103"/>
                </a:moveTo>
                <a:lnTo>
                  <a:pt x="197634" y="238173"/>
                </a:lnTo>
                <a:lnTo>
                  <a:pt x="192315" y="235103"/>
                </a:lnTo>
                <a:close/>
                <a:moveTo>
                  <a:pt x="214564" y="235103"/>
                </a:moveTo>
                <a:lnTo>
                  <a:pt x="209245" y="238173"/>
                </a:lnTo>
                <a:lnTo>
                  <a:pt x="203926" y="235103"/>
                </a:lnTo>
                <a:close/>
                <a:moveTo>
                  <a:pt x="226175" y="235103"/>
                </a:moveTo>
                <a:lnTo>
                  <a:pt x="220856" y="238173"/>
                </a:lnTo>
                <a:lnTo>
                  <a:pt x="215537" y="235103"/>
                </a:lnTo>
                <a:close/>
                <a:moveTo>
                  <a:pt x="237817" y="235103"/>
                </a:moveTo>
                <a:lnTo>
                  <a:pt x="232498" y="238173"/>
                </a:lnTo>
                <a:lnTo>
                  <a:pt x="227178" y="235103"/>
                </a:lnTo>
                <a:close/>
                <a:moveTo>
                  <a:pt x="249428" y="235103"/>
                </a:moveTo>
                <a:lnTo>
                  <a:pt x="244109" y="238173"/>
                </a:lnTo>
                <a:lnTo>
                  <a:pt x="238790" y="235103"/>
                </a:lnTo>
                <a:close/>
                <a:moveTo>
                  <a:pt x="261070" y="235103"/>
                </a:moveTo>
                <a:lnTo>
                  <a:pt x="255750" y="238173"/>
                </a:lnTo>
                <a:lnTo>
                  <a:pt x="250431" y="235103"/>
                </a:lnTo>
                <a:close/>
                <a:moveTo>
                  <a:pt x="272681" y="235103"/>
                </a:moveTo>
                <a:lnTo>
                  <a:pt x="267362" y="238173"/>
                </a:lnTo>
                <a:lnTo>
                  <a:pt x="262042" y="235103"/>
                </a:lnTo>
                <a:close/>
                <a:moveTo>
                  <a:pt x="284292" y="235103"/>
                </a:moveTo>
                <a:lnTo>
                  <a:pt x="278973" y="238173"/>
                </a:lnTo>
                <a:lnTo>
                  <a:pt x="273653" y="235103"/>
                </a:lnTo>
                <a:close/>
                <a:moveTo>
                  <a:pt x="6050" y="235437"/>
                </a:moveTo>
                <a:lnTo>
                  <a:pt x="6050" y="241399"/>
                </a:lnTo>
                <a:lnTo>
                  <a:pt x="6050" y="241399"/>
                </a:lnTo>
                <a:lnTo>
                  <a:pt x="6110" y="241364"/>
                </a:lnTo>
                <a:lnTo>
                  <a:pt x="6110" y="235543"/>
                </a:lnTo>
                <a:lnTo>
                  <a:pt x="6110" y="235543"/>
                </a:lnTo>
                <a:lnTo>
                  <a:pt x="6050" y="235437"/>
                </a:lnTo>
                <a:close/>
                <a:moveTo>
                  <a:pt x="17174" y="235346"/>
                </a:moveTo>
                <a:lnTo>
                  <a:pt x="11855" y="244525"/>
                </a:lnTo>
                <a:lnTo>
                  <a:pt x="11855" y="238416"/>
                </a:lnTo>
                <a:lnTo>
                  <a:pt x="17174" y="235346"/>
                </a:lnTo>
                <a:close/>
                <a:moveTo>
                  <a:pt x="28816" y="235346"/>
                </a:moveTo>
                <a:lnTo>
                  <a:pt x="23497" y="244525"/>
                </a:lnTo>
                <a:lnTo>
                  <a:pt x="23497" y="238416"/>
                </a:lnTo>
                <a:lnTo>
                  <a:pt x="28816" y="235346"/>
                </a:lnTo>
                <a:close/>
                <a:moveTo>
                  <a:pt x="40427" y="235346"/>
                </a:moveTo>
                <a:lnTo>
                  <a:pt x="35108" y="244525"/>
                </a:lnTo>
                <a:lnTo>
                  <a:pt x="35108" y="238416"/>
                </a:lnTo>
                <a:lnTo>
                  <a:pt x="40427" y="235346"/>
                </a:lnTo>
                <a:close/>
                <a:moveTo>
                  <a:pt x="52008" y="235346"/>
                </a:moveTo>
                <a:lnTo>
                  <a:pt x="46689" y="244525"/>
                </a:lnTo>
                <a:lnTo>
                  <a:pt x="46689" y="238416"/>
                </a:lnTo>
                <a:lnTo>
                  <a:pt x="52008" y="235346"/>
                </a:lnTo>
                <a:close/>
                <a:moveTo>
                  <a:pt x="63650" y="235346"/>
                </a:moveTo>
                <a:lnTo>
                  <a:pt x="58330" y="244525"/>
                </a:lnTo>
                <a:lnTo>
                  <a:pt x="58330" y="238416"/>
                </a:lnTo>
                <a:lnTo>
                  <a:pt x="63650" y="235346"/>
                </a:lnTo>
                <a:close/>
                <a:moveTo>
                  <a:pt x="75261" y="235346"/>
                </a:moveTo>
                <a:lnTo>
                  <a:pt x="69941" y="244525"/>
                </a:lnTo>
                <a:lnTo>
                  <a:pt x="69941" y="238416"/>
                </a:lnTo>
                <a:lnTo>
                  <a:pt x="75261" y="235346"/>
                </a:lnTo>
                <a:close/>
                <a:moveTo>
                  <a:pt x="86902" y="235346"/>
                </a:moveTo>
                <a:lnTo>
                  <a:pt x="81583" y="244525"/>
                </a:lnTo>
                <a:lnTo>
                  <a:pt x="81583" y="238416"/>
                </a:lnTo>
                <a:lnTo>
                  <a:pt x="86902" y="235346"/>
                </a:lnTo>
                <a:close/>
                <a:moveTo>
                  <a:pt x="98513" y="235346"/>
                </a:moveTo>
                <a:lnTo>
                  <a:pt x="93194" y="244525"/>
                </a:lnTo>
                <a:lnTo>
                  <a:pt x="93194" y="238416"/>
                </a:lnTo>
                <a:lnTo>
                  <a:pt x="98513" y="235346"/>
                </a:lnTo>
                <a:close/>
                <a:moveTo>
                  <a:pt x="110155" y="235346"/>
                </a:moveTo>
                <a:lnTo>
                  <a:pt x="104836" y="244525"/>
                </a:lnTo>
                <a:lnTo>
                  <a:pt x="104836" y="238416"/>
                </a:lnTo>
                <a:lnTo>
                  <a:pt x="110155" y="235346"/>
                </a:lnTo>
                <a:close/>
                <a:moveTo>
                  <a:pt x="121736" y="235346"/>
                </a:moveTo>
                <a:lnTo>
                  <a:pt x="116416" y="244525"/>
                </a:lnTo>
                <a:lnTo>
                  <a:pt x="116416" y="238416"/>
                </a:lnTo>
                <a:lnTo>
                  <a:pt x="121736" y="235346"/>
                </a:lnTo>
                <a:close/>
                <a:moveTo>
                  <a:pt x="133377" y="235346"/>
                </a:moveTo>
                <a:lnTo>
                  <a:pt x="128058" y="244525"/>
                </a:lnTo>
                <a:lnTo>
                  <a:pt x="128058" y="238416"/>
                </a:lnTo>
                <a:lnTo>
                  <a:pt x="133377" y="235346"/>
                </a:lnTo>
                <a:close/>
                <a:moveTo>
                  <a:pt x="144988" y="235346"/>
                </a:moveTo>
                <a:lnTo>
                  <a:pt x="139669" y="244525"/>
                </a:lnTo>
                <a:lnTo>
                  <a:pt x="139669" y="238416"/>
                </a:lnTo>
                <a:lnTo>
                  <a:pt x="144988" y="235346"/>
                </a:lnTo>
                <a:close/>
                <a:moveTo>
                  <a:pt x="156630" y="235346"/>
                </a:moveTo>
                <a:lnTo>
                  <a:pt x="151311" y="244525"/>
                </a:lnTo>
                <a:lnTo>
                  <a:pt x="151311" y="238416"/>
                </a:lnTo>
                <a:lnTo>
                  <a:pt x="156630" y="235346"/>
                </a:lnTo>
                <a:close/>
                <a:moveTo>
                  <a:pt x="168241" y="235346"/>
                </a:moveTo>
                <a:lnTo>
                  <a:pt x="162922" y="244525"/>
                </a:lnTo>
                <a:lnTo>
                  <a:pt x="162922" y="238416"/>
                </a:lnTo>
                <a:lnTo>
                  <a:pt x="168241" y="235346"/>
                </a:lnTo>
                <a:close/>
                <a:moveTo>
                  <a:pt x="179822" y="235346"/>
                </a:moveTo>
                <a:lnTo>
                  <a:pt x="174503" y="244525"/>
                </a:lnTo>
                <a:lnTo>
                  <a:pt x="174503" y="238416"/>
                </a:lnTo>
                <a:lnTo>
                  <a:pt x="179822" y="235346"/>
                </a:lnTo>
                <a:close/>
                <a:moveTo>
                  <a:pt x="191463" y="235346"/>
                </a:moveTo>
                <a:lnTo>
                  <a:pt x="186144" y="244525"/>
                </a:lnTo>
                <a:lnTo>
                  <a:pt x="186144" y="238416"/>
                </a:lnTo>
                <a:lnTo>
                  <a:pt x="191463" y="235346"/>
                </a:lnTo>
                <a:close/>
                <a:moveTo>
                  <a:pt x="203075" y="235346"/>
                </a:moveTo>
                <a:lnTo>
                  <a:pt x="197755" y="244525"/>
                </a:lnTo>
                <a:lnTo>
                  <a:pt x="197755" y="238416"/>
                </a:lnTo>
                <a:lnTo>
                  <a:pt x="203075" y="235346"/>
                </a:lnTo>
                <a:close/>
                <a:moveTo>
                  <a:pt x="214716" y="235346"/>
                </a:moveTo>
                <a:lnTo>
                  <a:pt x="209397" y="244525"/>
                </a:lnTo>
                <a:lnTo>
                  <a:pt x="209397" y="238416"/>
                </a:lnTo>
                <a:lnTo>
                  <a:pt x="214716" y="235346"/>
                </a:lnTo>
                <a:close/>
                <a:moveTo>
                  <a:pt x="226327" y="235346"/>
                </a:moveTo>
                <a:lnTo>
                  <a:pt x="221008" y="244525"/>
                </a:lnTo>
                <a:lnTo>
                  <a:pt x="221008" y="238416"/>
                </a:lnTo>
                <a:lnTo>
                  <a:pt x="226327" y="235346"/>
                </a:lnTo>
                <a:close/>
                <a:moveTo>
                  <a:pt x="237969" y="235346"/>
                </a:moveTo>
                <a:lnTo>
                  <a:pt x="232650" y="244525"/>
                </a:lnTo>
                <a:lnTo>
                  <a:pt x="232650" y="238416"/>
                </a:lnTo>
                <a:lnTo>
                  <a:pt x="237969" y="235346"/>
                </a:lnTo>
                <a:close/>
                <a:moveTo>
                  <a:pt x="249550" y="235346"/>
                </a:moveTo>
                <a:lnTo>
                  <a:pt x="244230" y="244525"/>
                </a:lnTo>
                <a:lnTo>
                  <a:pt x="244230" y="238416"/>
                </a:lnTo>
                <a:lnTo>
                  <a:pt x="249550" y="235346"/>
                </a:lnTo>
                <a:close/>
                <a:moveTo>
                  <a:pt x="261191" y="235346"/>
                </a:moveTo>
                <a:lnTo>
                  <a:pt x="255872" y="244525"/>
                </a:lnTo>
                <a:lnTo>
                  <a:pt x="255872" y="238416"/>
                </a:lnTo>
                <a:lnTo>
                  <a:pt x="261191" y="235346"/>
                </a:lnTo>
                <a:close/>
                <a:moveTo>
                  <a:pt x="272802" y="235346"/>
                </a:moveTo>
                <a:lnTo>
                  <a:pt x="267483" y="244525"/>
                </a:lnTo>
                <a:lnTo>
                  <a:pt x="267483" y="238416"/>
                </a:lnTo>
                <a:lnTo>
                  <a:pt x="272802" y="235346"/>
                </a:lnTo>
                <a:close/>
                <a:moveTo>
                  <a:pt x="284444" y="235346"/>
                </a:moveTo>
                <a:lnTo>
                  <a:pt x="279125" y="244525"/>
                </a:lnTo>
                <a:lnTo>
                  <a:pt x="279125" y="238416"/>
                </a:lnTo>
                <a:lnTo>
                  <a:pt x="284444" y="235346"/>
                </a:lnTo>
                <a:close/>
                <a:moveTo>
                  <a:pt x="6262" y="235376"/>
                </a:moveTo>
                <a:lnTo>
                  <a:pt x="11582" y="238416"/>
                </a:lnTo>
                <a:lnTo>
                  <a:pt x="11582" y="244556"/>
                </a:lnTo>
                <a:lnTo>
                  <a:pt x="6262" y="235376"/>
                </a:lnTo>
                <a:close/>
                <a:moveTo>
                  <a:pt x="17904" y="235376"/>
                </a:moveTo>
                <a:lnTo>
                  <a:pt x="23223" y="238416"/>
                </a:lnTo>
                <a:lnTo>
                  <a:pt x="23223" y="244556"/>
                </a:lnTo>
                <a:lnTo>
                  <a:pt x="17904" y="235376"/>
                </a:lnTo>
                <a:close/>
                <a:moveTo>
                  <a:pt x="29515" y="235376"/>
                </a:moveTo>
                <a:lnTo>
                  <a:pt x="34834" y="238416"/>
                </a:lnTo>
                <a:lnTo>
                  <a:pt x="34834" y="244556"/>
                </a:lnTo>
                <a:lnTo>
                  <a:pt x="29515" y="235376"/>
                </a:lnTo>
                <a:close/>
                <a:moveTo>
                  <a:pt x="41126" y="235376"/>
                </a:moveTo>
                <a:lnTo>
                  <a:pt x="46446" y="238416"/>
                </a:lnTo>
                <a:lnTo>
                  <a:pt x="46446" y="244556"/>
                </a:lnTo>
                <a:lnTo>
                  <a:pt x="41126" y="235376"/>
                </a:lnTo>
                <a:close/>
                <a:moveTo>
                  <a:pt x="52737" y="235376"/>
                </a:moveTo>
                <a:lnTo>
                  <a:pt x="58057" y="238416"/>
                </a:lnTo>
                <a:lnTo>
                  <a:pt x="58057" y="244556"/>
                </a:lnTo>
                <a:lnTo>
                  <a:pt x="52737" y="235376"/>
                </a:lnTo>
                <a:close/>
                <a:moveTo>
                  <a:pt x="64379" y="235346"/>
                </a:moveTo>
                <a:lnTo>
                  <a:pt x="69698" y="238416"/>
                </a:lnTo>
                <a:lnTo>
                  <a:pt x="69698" y="244556"/>
                </a:lnTo>
                <a:lnTo>
                  <a:pt x="64379" y="235346"/>
                </a:lnTo>
                <a:close/>
                <a:moveTo>
                  <a:pt x="75990" y="235376"/>
                </a:moveTo>
                <a:lnTo>
                  <a:pt x="81309" y="238416"/>
                </a:lnTo>
                <a:lnTo>
                  <a:pt x="81309" y="244556"/>
                </a:lnTo>
                <a:lnTo>
                  <a:pt x="75990" y="235376"/>
                </a:lnTo>
                <a:close/>
                <a:moveTo>
                  <a:pt x="87632" y="235376"/>
                </a:moveTo>
                <a:lnTo>
                  <a:pt x="92951" y="238416"/>
                </a:lnTo>
                <a:lnTo>
                  <a:pt x="92951" y="244556"/>
                </a:lnTo>
                <a:lnTo>
                  <a:pt x="87632" y="235376"/>
                </a:lnTo>
                <a:close/>
                <a:moveTo>
                  <a:pt x="99243" y="235376"/>
                </a:moveTo>
                <a:lnTo>
                  <a:pt x="104562" y="238416"/>
                </a:lnTo>
                <a:lnTo>
                  <a:pt x="104562" y="244556"/>
                </a:lnTo>
                <a:lnTo>
                  <a:pt x="99243" y="235376"/>
                </a:lnTo>
                <a:close/>
                <a:moveTo>
                  <a:pt x="110824" y="235376"/>
                </a:moveTo>
                <a:lnTo>
                  <a:pt x="116143" y="238416"/>
                </a:lnTo>
                <a:lnTo>
                  <a:pt x="116143" y="244556"/>
                </a:lnTo>
                <a:lnTo>
                  <a:pt x="110824" y="235376"/>
                </a:lnTo>
                <a:close/>
                <a:moveTo>
                  <a:pt x="122465" y="235376"/>
                </a:moveTo>
                <a:lnTo>
                  <a:pt x="127784" y="238416"/>
                </a:lnTo>
                <a:lnTo>
                  <a:pt x="127784" y="244556"/>
                </a:lnTo>
                <a:lnTo>
                  <a:pt x="122465" y="235376"/>
                </a:lnTo>
                <a:close/>
                <a:moveTo>
                  <a:pt x="134076" y="235376"/>
                </a:moveTo>
                <a:lnTo>
                  <a:pt x="139396" y="238416"/>
                </a:lnTo>
                <a:lnTo>
                  <a:pt x="139396" y="244556"/>
                </a:lnTo>
                <a:lnTo>
                  <a:pt x="134076" y="235376"/>
                </a:lnTo>
                <a:close/>
                <a:moveTo>
                  <a:pt x="145718" y="235376"/>
                </a:moveTo>
                <a:lnTo>
                  <a:pt x="151037" y="238416"/>
                </a:lnTo>
                <a:lnTo>
                  <a:pt x="151037" y="244556"/>
                </a:lnTo>
                <a:lnTo>
                  <a:pt x="145718" y="235376"/>
                </a:lnTo>
                <a:close/>
                <a:moveTo>
                  <a:pt x="157329" y="235376"/>
                </a:moveTo>
                <a:lnTo>
                  <a:pt x="162648" y="238416"/>
                </a:lnTo>
                <a:lnTo>
                  <a:pt x="162648" y="244556"/>
                </a:lnTo>
                <a:lnTo>
                  <a:pt x="157329" y="235376"/>
                </a:lnTo>
                <a:close/>
                <a:moveTo>
                  <a:pt x="168971" y="235376"/>
                </a:moveTo>
                <a:lnTo>
                  <a:pt x="174290" y="238416"/>
                </a:lnTo>
                <a:lnTo>
                  <a:pt x="174290" y="244556"/>
                </a:lnTo>
                <a:lnTo>
                  <a:pt x="168971" y="235376"/>
                </a:lnTo>
                <a:close/>
                <a:moveTo>
                  <a:pt x="180551" y="235376"/>
                </a:moveTo>
                <a:lnTo>
                  <a:pt x="185871" y="238416"/>
                </a:lnTo>
                <a:lnTo>
                  <a:pt x="185871" y="244556"/>
                </a:lnTo>
                <a:lnTo>
                  <a:pt x="180551" y="235376"/>
                </a:lnTo>
                <a:close/>
                <a:moveTo>
                  <a:pt x="192193" y="235376"/>
                </a:moveTo>
                <a:lnTo>
                  <a:pt x="197512" y="238416"/>
                </a:lnTo>
                <a:lnTo>
                  <a:pt x="197512" y="244556"/>
                </a:lnTo>
                <a:lnTo>
                  <a:pt x="192193" y="235376"/>
                </a:lnTo>
                <a:close/>
                <a:moveTo>
                  <a:pt x="203804" y="235346"/>
                </a:moveTo>
                <a:lnTo>
                  <a:pt x="209123" y="238416"/>
                </a:lnTo>
                <a:lnTo>
                  <a:pt x="209123" y="244556"/>
                </a:lnTo>
                <a:lnTo>
                  <a:pt x="203804" y="235346"/>
                </a:lnTo>
                <a:close/>
                <a:moveTo>
                  <a:pt x="215446" y="235376"/>
                </a:moveTo>
                <a:lnTo>
                  <a:pt x="220765" y="238416"/>
                </a:lnTo>
                <a:lnTo>
                  <a:pt x="220765" y="244556"/>
                </a:lnTo>
                <a:lnTo>
                  <a:pt x="215446" y="235376"/>
                </a:lnTo>
                <a:close/>
                <a:moveTo>
                  <a:pt x="227057" y="235376"/>
                </a:moveTo>
                <a:lnTo>
                  <a:pt x="232376" y="238416"/>
                </a:lnTo>
                <a:lnTo>
                  <a:pt x="232376" y="244556"/>
                </a:lnTo>
                <a:lnTo>
                  <a:pt x="227057" y="235376"/>
                </a:lnTo>
                <a:close/>
                <a:moveTo>
                  <a:pt x="238638" y="235376"/>
                </a:moveTo>
                <a:lnTo>
                  <a:pt x="243957" y="238416"/>
                </a:lnTo>
                <a:lnTo>
                  <a:pt x="243957" y="244556"/>
                </a:lnTo>
                <a:lnTo>
                  <a:pt x="238638" y="235376"/>
                </a:lnTo>
                <a:close/>
                <a:moveTo>
                  <a:pt x="250279" y="235376"/>
                </a:moveTo>
                <a:lnTo>
                  <a:pt x="255598" y="238416"/>
                </a:lnTo>
                <a:lnTo>
                  <a:pt x="255598" y="244556"/>
                </a:lnTo>
                <a:lnTo>
                  <a:pt x="250279" y="235376"/>
                </a:lnTo>
                <a:close/>
                <a:moveTo>
                  <a:pt x="261890" y="235346"/>
                </a:moveTo>
                <a:lnTo>
                  <a:pt x="267210" y="238416"/>
                </a:lnTo>
                <a:lnTo>
                  <a:pt x="267210" y="244556"/>
                </a:lnTo>
                <a:lnTo>
                  <a:pt x="261890" y="235346"/>
                </a:lnTo>
                <a:close/>
                <a:moveTo>
                  <a:pt x="273532" y="235346"/>
                </a:moveTo>
                <a:lnTo>
                  <a:pt x="278851" y="238416"/>
                </a:lnTo>
                <a:lnTo>
                  <a:pt x="278851" y="244556"/>
                </a:lnTo>
                <a:lnTo>
                  <a:pt x="273532" y="235346"/>
                </a:lnTo>
                <a:close/>
                <a:moveTo>
                  <a:pt x="87389" y="235437"/>
                </a:moveTo>
                <a:lnTo>
                  <a:pt x="92708" y="244647"/>
                </a:lnTo>
                <a:lnTo>
                  <a:pt x="92708" y="244647"/>
                </a:lnTo>
                <a:lnTo>
                  <a:pt x="90246" y="243188"/>
                </a:lnTo>
                <a:lnTo>
                  <a:pt x="87389" y="241607"/>
                </a:lnTo>
                <a:lnTo>
                  <a:pt x="87389" y="235437"/>
                </a:lnTo>
                <a:close/>
                <a:moveTo>
                  <a:pt x="145475" y="235437"/>
                </a:moveTo>
                <a:lnTo>
                  <a:pt x="150794" y="244647"/>
                </a:lnTo>
                <a:lnTo>
                  <a:pt x="150794" y="244647"/>
                </a:lnTo>
                <a:lnTo>
                  <a:pt x="148332" y="243188"/>
                </a:lnTo>
                <a:lnTo>
                  <a:pt x="145475" y="241607"/>
                </a:lnTo>
                <a:lnTo>
                  <a:pt x="145475" y="235437"/>
                </a:lnTo>
                <a:close/>
                <a:moveTo>
                  <a:pt x="157116" y="235437"/>
                </a:moveTo>
                <a:lnTo>
                  <a:pt x="162436" y="244647"/>
                </a:lnTo>
                <a:lnTo>
                  <a:pt x="162436" y="244647"/>
                </a:lnTo>
                <a:lnTo>
                  <a:pt x="159974" y="243188"/>
                </a:lnTo>
                <a:lnTo>
                  <a:pt x="157116" y="241607"/>
                </a:lnTo>
                <a:lnTo>
                  <a:pt x="157116" y="235437"/>
                </a:lnTo>
                <a:close/>
                <a:moveTo>
                  <a:pt x="168727" y="235437"/>
                </a:moveTo>
                <a:lnTo>
                  <a:pt x="174047" y="244647"/>
                </a:lnTo>
                <a:lnTo>
                  <a:pt x="174047" y="244647"/>
                </a:lnTo>
                <a:lnTo>
                  <a:pt x="171585" y="243188"/>
                </a:lnTo>
                <a:lnTo>
                  <a:pt x="168727" y="241607"/>
                </a:lnTo>
                <a:lnTo>
                  <a:pt x="168727" y="235437"/>
                </a:lnTo>
                <a:close/>
                <a:moveTo>
                  <a:pt x="180339" y="235437"/>
                </a:moveTo>
                <a:lnTo>
                  <a:pt x="185658" y="244647"/>
                </a:lnTo>
                <a:lnTo>
                  <a:pt x="185658" y="244647"/>
                </a:lnTo>
                <a:lnTo>
                  <a:pt x="183165" y="243188"/>
                </a:lnTo>
                <a:lnTo>
                  <a:pt x="180339" y="241607"/>
                </a:lnTo>
                <a:lnTo>
                  <a:pt x="180339" y="235437"/>
                </a:lnTo>
                <a:close/>
                <a:moveTo>
                  <a:pt x="191950" y="235437"/>
                </a:moveTo>
                <a:lnTo>
                  <a:pt x="197269" y="244647"/>
                </a:lnTo>
                <a:lnTo>
                  <a:pt x="197269" y="244647"/>
                </a:lnTo>
                <a:lnTo>
                  <a:pt x="194807" y="243188"/>
                </a:lnTo>
                <a:lnTo>
                  <a:pt x="191950" y="241607"/>
                </a:lnTo>
                <a:lnTo>
                  <a:pt x="191950" y="235437"/>
                </a:lnTo>
                <a:close/>
                <a:moveTo>
                  <a:pt x="238455" y="235437"/>
                </a:moveTo>
                <a:lnTo>
                  <a:pt x="243774" y="244647"/>
                </a:lnTo>
                <a:lnTo>
                  <a:pt x="243774" y="244647"/>
                </a:lnTo>
                <a:lnTo>
                  <a:pt x="241312" y="243188"/>
                </a:lnTo>
                <a:lnTo>
                  <a:pt x="238455" y="241607"/>
                </a:lnTo>
                <a:lnTo>
                  <a:pt x="238455" y="235437"/>
                </a:lnTo>
                <a:close/>
                <a:moveTo>
                  <a:pt x="17661" y="235437"/>
                </a:moveTo>
                <a:lnTo>
                  <a:pt x="22980" y="244647"/>
                </a:lnTo>
                <a:lnTo>
                  <a:pt x="22980" y="244647"/>
                </a:lnTo>
                <a:lnTo>
                  <a:pt x="20518" y="243188"/>
                </a:lnTo>
                <a:lnTo>
                  <a:pt x="17661" y="241607"/>
                </a:lnTo>
                <a:lnTo>
                  <a:pt x="17661" y="235437"/>
                </a:lnTo>
                <a:close/>
                <a:moveTo>
                  <a:pt x="29302" y="235437"/>
                </a:moveTo>
                <a:lnTo>
                  <a:pt x="34622" y="244647"/>
                </a:lnTo>
                <a:lnTo>
                  <a:pt x="34622" y="244647"/>
                </a:lnTo>
                <a:lnTo>
                  <a:pt x="32160" y="243188"/>
                </a:lnTo>
                <a:lnTo>
                  <a:pt x="29302" y="241607"/>
                </a:lnTo>
                <a:lnTo>
                  <a:pt x="29302" y="235437"/>
                </a:lnTo>
                <a:close/>
                <a:moveTo>
                  <a:pt x="40883" y="235437"/>
                </a:moveTo>
                <a:lnTo>
                  <a:pt x="46202" y="244647"/>
                </a:lnTo>
                <a:lnTo>
                  <a:pt x="46202" y="244647"/>
                </a:lnTo>
                <a:lnTo>
                  <a:pt x="43740" y="243188"/>
                </a:lnTo>
                <a:lnTo>
                  <a:pt x="40883" y="241607"/>
                </a:lnTo>
                <a:lnTo>
                  <a:pt x="40883" y="235437"/>
                </a:lnTo>
                <a:close/>
                <a:moveTo>
                  <a:pt x="64136" y="235437"/>
                </a:moveTo>
                <a:lnTo>
                  <a:pt x="69455" y="244647"/>
                </a:lnTo>
                <a:lnTo>
                  <a:pt x="69455" y="244647"/>
                </a:lnTo>
                <a:lnTo>
                  <a:pt x="66993" y="243188"/>
                </a:lnTo>
                <a:lnTo>
                  <a:pt x="64136" y="241607"/>
                </a:lnTo>
                <a:lnTo>
                  <a:pt x="64136" y="235437"/>
                </a:lnTo>
                <a:close/>
                <a:moveTo>
                  <a:pt x="110611" y="235437"/>
                </a:moveTo>
                <a:lnTo>
                  <a:pt x="115930" y="244647"/>
                </a:lnTo>
                <a:lnTo>
                  <a:pt x="115930" y="244647"/>
                </a:lnTo>
                <a:lnTo>
                  <a:pt x="113468" y="243188"/>
                </a:lnTo>
                <a:lnTo>
                  <a:pt x="110611" y="241607"/>
                </a:lnTo>
                <a:lnTo>
                  <a:pt x="110611" y="235437"/>
                </a:lnTo>
                <a:close/>
                <a:moveTo>
                  <a:pt x="122222" y="235437"/>
                </a:moveTo>
                <a:lnTo>
                  <a:pt x="127541" y="244647"/>
                </a:lnTo>
                <a:lnTo>
                  <a:pt x="127541" y="244647"/>
                </a:lnTo>
                <a:lnTo>
                  <a:pt x="125079" y="243188"/>
                </a:lnTo>
                <a:lnTo>
                  <a:pt x="122222" y="241607"/>
                </a:lnTo>
                <a:lnTo>
                  <a:pt x="122222" y="235437"/>
                </a:lnTo>
                <a:close/>
                <a:moveTo>
                  <a:pt x="133864" y="235437"/>
                </a:moveTo>
                <a:lnTo>
                  <a:pt x="139183" y="244647"/>
                </a:lnTo>
                <a:lnTo>
                  <a:pt x="139183" y="244647"/>
                </a:lnTo>
                <a:lnTo>
                  <a:pt x="136721" y="243188"/>
                </a:lnTo>
                <a:lnTo>
                  <a:pt x="133864" y="241607"/>
                </a:lnTo>
                <a:lnTo>
                  <a:pt x="133864" y="235437"/>
                </a:lnTo>
                <a:close/>
                <a:moveTo>
                  <a:pt x="215202" y="235437"/>
                </a:moveTo>
                <a:lnTo>
                  <a:pt x="220522" y="244647"/>
                </a:lnTo>
                <a:lnTo>
                  <a:pt x="220522" y="244647"/>
                </a:lnTo>
                <a:lnTo>
                  <a:pt x="218060" y="243188"/>
                </a:lnTo>
                <a:lnTo>
                  <a:pt x="215202" y="241607"/>
                </a:lnTo>
                <a:lnTo>
                  <a:pt x="215202" y="235437"/>
                </a:lnTo>
                <a:close/>
                <a:moveTo>
                  <a:pt x="52525" y="235437"/>
                </a:moveTo>
                <a:lnTo>
                  <a:pt x="57844" y="244647"/>
                </a:lnTo>
                <a:lnTo>
                  <a:pt x="55351" y="243188"/>
                </a:lnTo>
                <a:lnTo>
                  <a:pt x="52525" y="241607"/>
                </a:lnTo>
                <a:lnTo>
                  <a:pt x="52525" y="235437"/>
                </a:lnTo>
                <a:close/>
                <a:moveTo>
                  <a:pt x="75777" y="235437"/>
                </a:moveTo>
                <a:lnTo>
                  <a:pt x="81097" y="244647"/>
                </a:lnTo>
                <a:lnTo>
                  <a:pt x="78604" y="243188"/>
                </a:lnTo>
                <a:lnTo>
                  <a:pt x="75777" y="241607"/>
                </a:lnTo>
                <a:lnTo>
                  <a:pt x="75777" y="235437"/>
                </a:lnTo>
                <a:close/>
                <a:moveTo>
                  <a:pt x="99030" y="235437"/>
                </a:moveTo>
                <a:lnTo>
                  <a:pt x="104349" y="244647"/>
                </a:lnTo>
                <a:lnTo>
                  <a:pt x="101857" y="243188"/>
                </a:lnTo>
                <a:lnTo>
                  <a:pt x="99030" y="241607"/>
                </a:lnTo>
                <a:lnTo>
                  <a:pt x="99030" y="235437"/>
                </a:lnTo>
                <a:close/>
                <a:moveTo>
                  <a:pt x="203591" y="235437"/>
                </a:moveTo>
                <a:lnTo>
                  <a:pt x="208911" y="244647"/>
                </a:lnTo>
                <a:lnTo>
                  <a:pt x="206418" y="243188"/>
                </a:lnTo>
                <a:lnTo>
                  <a:pt x="203591" y="241607"/>
                </a:lnTo>
                <a:lnTo>
                  <a:pt x="203591" y="235437"/>
                </a:lnTo>
                <a:close/>
                <a:moveTo>
                  <a:pt x="226844" y="235437"/>
                </a:moveTo>
                <a:lnTo>
                  <a:pt x="232163" y="244647"/>
                </a:lnTo>
                <a:lnTo>
                  <a:pt x="229671" y="243188"/>
                </a:lnTo>
                <a:lnTo>
                  <a:pt x="226844" y="241607"/>
                </a:lnTo>
                <a:lnTo>
                  <a:pt x="226844" y="235437"/>
                </a:lnTo>
                <a:close/>
                <a:moveTo>
                  <a:pt x="250036" y="235437"/>
                </a:moveTo>
                <a:lnTo>
                  <a:pt x="255355" y="244647"/>
                </a:lnTo>
                <a:lnTo>
                  <a:pt x="252893" y="243188"/>
                </a:lnTo>
                <a:lnTo>
                  <a:pt x="250036" y="241607"/>
                </a:lnTo>
                <a:lnTo>
                  <a:pt x="250036" y="235437"/>
                </a:lnTo>
                <a:close/>
                <a:moveTo>
                  <a:pt x="261678" y="235437"/>
                </a:moveTo>
                <a:lnTo>
                  <a:pt x="266997" y="244647"/>
                </a:lnTo>
                <a:lnTo>
                  <a:pt x="264535" y="243218"/>
                </a:lnTo>
                <a:lnTo>
                  <a:pt x="261678" y="241607"/>
                </a:lnTo>
                <a:lnTo>
                  <a:pt x="261678" y="235437"/>
                </a:lnTo>
                <a:close/>
                <a:moveTo>
                  <a:pt x="273289" y="235437"/>
                </a:moveTo>
                <a:lnTo>
                  <a:pt x="278608" y="244647"/>
                </a:lnTo>
                <a:lnTo>
                  <a:pt x="276146" y="243218"/>
                </a:lnTo>
                <a:lnTo>
                  <a:pt x="273289" y="241607"/>
                </a:lnTo>
                <a:lnTo>
                  <a:pt x="273289" y="235437"/>
                </a:lnTo>
                <a:close/>
                <a:moveTo>
                  <a:pt x="284657" y="235498"/>
                </a:moveTo>
                <a:lnTo>
                  <a:pt x="284657" y="241638"/>
                </a:lnTo>
                <a:lnTo>
                  <a:pt x="279337" y="244677"/>
                </a:lnTo>
                <a:lnTo>
                  <a:pt x="279337" y="244677"/>
                </a:lnTo>
                <a:lnTo>
                  <a:pt x="284657" y="235498"/>
                </a:lnTo>
                <a:close/>
                <a:moveTo>
                  <a:pt x="87115" y="235498"/>
                </a:moveTo>
                <a:lnTo>
                  <a:pt x="87115" y="241638"/>
                </a:lnTo>
                <a:lnTo>
                  <a:pt x="84288" y="243279"/>
                </a:lnTo>
                <a:lnTo>
                  <a:pt x="81796" y="244677"/>
                </a:lnTo>
                <a:lnTo>
                  <a:pt x="81796" y="244677"/>
                </a:lnTo>
                <a:lnTo>
                  <a:pt x="87115" y="235498"/>
                </a:lnTo>
                <a:close/>
                <a:moveTo>
                  <a:pt x="110368" y="235498"/>
                </a:moveTo>
                <a:lnTo>
                  <a:pt x="110368" y="241638"/>
                </a:lnTo>
                <a:lnTo>
                  <a:pt x="107541" y="243279"/>
                </a:lnTo>
                <a:lnTo>
                  <a:pt x="105048" y="244677"/>
                </a:lnTo>
                <a:lnTo>
                  <a:pt x="105048" y="244677"/>
                </a:lnTo>
                <a:lnTo>
                  <a:pt x="110368" y="235498"/>
                </a:lnTo>
                <a:close/>
                <a:moveTo>
                  <a:pt x="273046" y="235498"/>
                </a:moveTo>
                <a:lnTo>
                  <a:pt x="273046" y="241638"/>
                </a:lnTo>
                <a:lnTo>
                  <a:pt x="270188" y="243279"/>
                </a:lnTo>
                <a:lnTo>
                  <a:pt x="267726" y="244677"/>
                </a:lnTo>
                <a:lnTo>
                  <a:pt x="267726" y="244677"/>
                </a:lnTo>
                <a:lnTo>
                  <a:pt x="273046" y="235498"/>
                </a:lnTo>
                <a:close/>
                <a:moveTo>
                  <a:pt x="17418" y="235437"/>
                </a:moveTo>
                <a:lnTo>
                  <a:pt x="17418" y="241607"/>
                </a:lnTo>
                <a:lnTo>
                  <a:pt x="14560" y="243218"/>
                </a:lnTo>
                <a:lnTo>
                  <a:pt x="12098" y="244677"/>
                </a:lnTo>
                <a:lnTo>
                  <a:pt x="17418" y="235437"/>
                </a:lnTo>
                <a:close/>
                <a:moveTo>
                  <a:pt x="29029" y="235498"/>
                </a:moveTo>
                <a:lnTo>
                  <a:pt x="29029" y="241638"/>
                </a:lnTo>
                <a:lnTo>
                  <a:pt x="26172" y="243279"/>
                </a:lnTo>
                <a:lnTo>
                  <a:pt x="23710" y="244677"/>
                </a:lnTo>
                <a:lnTo>
                  <a:pt x="29029" y="235498"/>
                </a:lnTo>
                <a:close/>
                <a:moveTo>
                  <a:pt x="40670" y="235498"/>
                </a:moveTo>
                <a:lnTo>
                  <a:pt x="40670" y="241638"/>
                </a:lnTo>
                <a:lnTo>
                  <a:pt x="37813" y="243279"/>
                </a:lnTo>
                <a:lnTo>
                  <a:pt x="35351" y="244677"/>
                </a:lnTo>
                <a:lnTo>
                  <a:pt x="40670" y="235498"/>
                </a:lnTo>
                <a:close/>
                <a:moveTo>
                  <a:pt x="52251" y="235498"/>
                </a:moveTo>
                <a:lnTo>
                  <a:pt x="52251" y="241638"/>
                </a:lnTo>
                <a:lnTo>
                  <a:pt x="49394" y="243279"/>
                </a:lnTo>
                <a:lnTo>
                  <a:pt x="46932" y="244677"/>
                </a:lnTo>
                <a:lnTo>
                  <a:pt x="52251" y="235498"/>
                </a:lnTo>
                <a:close/>
                <a:moveTo>
                  <a:pt x="63862" y="235498"/>
                </a:moveTo>
                <a:lnTo>
                  <a:pt x="63862" y="241638"/>
                </a:lnTo>
                <a:lnTo>
                  <a:pt x="61005" y="243279"/>
                </a:lnTo>
                <a:lnTo>
                  <a:pt x="58543" y="244677"/>
                </a:lnTo>
                <a:lnTo>
                  <a:pt x="63862" y="235498"/>
                </a:lnTo>
                <a:close/>
                <a:moveTo>
                  <a:pt x="75504" y="235498"/>
                </a:moveTo>
                <a:lnTo>
                  <a:pt x="75504" y="241638"/>
                </a:lnTo>
                <a:lnTo>
                  <a:pt x="72647" y="243279"/>
                </a:lnTo>
                <a:lnTo>
                  <a:pt x="70185" y="244677"/>
                </a:lnTo>
                <a:lnTo>
                  <a:pt x="75504" y="235498"/>
                </a:lnTo>
                <a:close/>
                <a:moveTo>
                  <a:pt x="98757" y="235498"/>
                </a:moveTo>
                <a:lnTo>
                  <a:pt x="98757" y="241638"/>
                </a:lnTo>
                <a:lnTo>
                  <a:pt x="95899" y="243279"/>
                </a:lnTo>
                <a:lnTo>
                  <a:pt x="93437" y="244677"/>
                </a:lnTo>
                <a:lnTo>
                  <a:pt x="98757" y="235498"/>
                </a:lnTo>
                <a:close/>
                <a:moveTo>
                  <a:pt x="121979" y="235498"/>
                </a:moveTo>
                <a:lnTo>
                  <a:pt x="121979" y="241638"/>
                </a:lnTo>
                <a:lnTo>
                  <a:pt x="119122" y="243279"/>
                </a:lnTo>
                <a:lnTo>
                  <a:pt x="116660" y="244677"/>
                </a:lnTo>
                <a:lnTo>
                  <a:pt x="121979" y="235498"/>
                </a:lnTo>
                <a:close/>
                <a:moveTo>
                  <a:pt x="133590" y="235498"/>
                </a:moveTo>
                <a:lnTo>
                  <a:pt x="133590" y="241638"/>
                </a:lnTo>
                <a:lnTo>
                  <a:pt x="130733" y="243279"/>
                </a:lnTo>
                <a:lnTo>
                  <a:pt x="128271" y="244677"/>
                </a:lnTo>
                <a:lnTo>
                  <a:pt x="133590" y="235498"/>
                </a:lnTo>
                <a:close/>
                <a:moveTo>
                  <a:pt x="145232" y="235498"/>
                </a:moveTo>
                <a:lnTo>
                  <a:pt x="145232" y="241638"/>
                </a:lnTo>
                <a:lnTo>
                  <a:pt x="142374" y="243279"/>
                </a:lnTo>
                <a:lnTo>
                  <a:pt x="139912" y="244677"/>
                </a:lnTo>
                <a:lnTo>
                  <a:pt x="145232" y="235498"/>
                </a:lnTo>
                <a:close/>
                <a:moveTo>
                  <a:pt x="156843" y="235498"/>
                </a:moveTo>
                <a:lnTo>
                  <a:pt x="156843" y="241638"/>
                </a:lnTo>
                <a:lnTo>
                  <a:pt x="153986" y="243279"/>
                </a:lnTo>
                <a:lnTo>
                  <a:pt x="151523" y="244677"/>
                </a:lnTo>
                <a:lnTo>
                  <a:pt x="156843" y="235498"/>
                </a:lnTo>
                <a:close/>
                <a:moveTo>
                  <a:pt x="168484" y="235498"/>
                </a:moveTo>
                <a:lnTo>
                  <a:pt x="168484" y="241638"/>
                </a:lnTo>
                <a:lnTo>
                  <a:pt x="165627" y="243279"/>
                </a:lnTo>
                <a:lnTo>
                  <a:pt x="163165" y="244677"/>
                </a:lnTo>
                <a:lnTo>
                  <a:pt x="168484" y="235498"/>
                </a:lnTo>
                <a:close/>
                <a:moveTo>
                  <a:pt x="180065" y="235498"/>
                </a:moveTo>
                <a:lnTo>
                  <a:pt x="180065" y="241638"/>
                </a:lnTo>
                <a:lnTo>
                  <a:pt x="177208" y="243279"/>
                </a:lnTo>
                <a:lnTo>
                  <a:pt x="174746" y="244677"/>
                </a:lnTo>
                <a:lnTo>
                  <a:pt x="180065" y="235498"/>
                </a:lnTo>
                <a:close/>
                <a:moveTo>
                  <a:pt x="191676" y="235498"/>
                </a:moveTo>
                <a:lnTo>
                  <a:pt x="191676" y="241638"/>
                </a:lnTo>
                <a:lnTo>
                  <a:pt x="188849" y="243279"/>
                </a:lnTo>
                <a:lnTo>
                  <a:pt x="186357" y="244677"/>
                </a:lnTo>
                <a:lnTo>
                  <a:pt x="191676" y="235498"/>
                </a:lnTo>
                <a:close/>
                <a:moveTo>
                  <a:pt x="203318" y="235498"/>
                </a:moveTo>
                <a:lnTo>
                  <a:pt x="203318" y="241638"/>
                </a:lnTo>
                <a:lnTo>
                  <a:pt x="200461" y="243279"/>
                </a:lnTo>
                <a:lnTo>
                  <a:pt x="197999" y="244677"/>
                </a:lnTo>
                <a:lnTo>
                  <a:pt x="203318" y="235498"/>
                </a:lnTo>
                <a:close/>
                <a:moveTo>
                  <a:pt x="214929" y="235498"/>
                </a:moveTo>
                <a:lnTo>
                  <a:pt x="214929" y="241638"/>
                </a:lnTo>
                <a:lnTo>
                  <a:pt x="212072" y="243279"/>
                </a:lnTo>
                <a:lnTo>
                  <a:pt x="209610" y="244677"/>
                </a:lnTo>
                <a:lnTo>
                  <a:pt x="214929" y="235498"/>
                </a:lnTo>
                <a:close/>
                <a:moveTo>
                  <a:pt x="226570" y="235498"/>
                </a:moveTo>
                <a:lnTo>
                  <a:pt x="226570" y="241638"/>
                </a:lnTo>
                <a:lnTo>
                  <a:pt x="223713" y="243279"/>
                </a:lnTo>
                <a:lnTo>
                  <a:pt x="221251" y="244677"/>
                </a:lnTo>
                <a:lnTo>
                  <a:pt x="226570" y="235498"/>
                </a:lnTo>
                <a:close/>
                <a:moveTo>
                  <a:pt x="238182" y="235498"/>
                </a:moveTo>
                <a:lnTo>
                  <a:pt x="238182" y="241638"/>
                </a:lnTo>
                <a:lnTo>
                  <a:pt x="235355" y="243279"/>
                </a:lnTo>
                <a:lnTo>
                  <a:pt x="232862" y="244677"/>
                </a:lnTo>
                <a:lnTo>
                  <a:pt x="238182" y="235498"/>
                </a:lnTo>
                <a:close/>
                <a:moveTo>
                  <a:pt x="249793" y="235498"/>
                </a:moveTo>
                <a:lnTo>
                  <a:pt x="249793" y="241638"/>
                </a:lnTo>
                <a:lnTo>
                  <a:pt x="246936" y="243279"/>
                </a:lnTo>
                <a:lnTo>
                  <a:pt x="244474" y="244677"/>
                </a:lnTo>
                <a:lnTo>
                  <a:pt x="249793" y="235498"/>
                </a:lnTo>
                <a:close/>
                <a:moveTo>
                  <a:pt x="261404" y="235498"/>
                </a:moveTo>
                <a:lnTo>
                  <a:pt x="261404" y="241638"/>
                </a:lnTo>
                <a:lnTo>
                  <a:pt x="258547" y="243279"/>
                </a:lnTo>
                <a:lnTo>
                  <a:pt x="256085" y="244677"/>
                </a:lnTo>
                <a:lnTo>
                  <a:pt x="261404" y="235498"/>
                </a:lnTo>
                <a:close/>
                <a:moveTo>
                  <a:pt x="5898" y="241820"/>
                </a:moveTo>
                <a:lnTo>
                  <a:pt x="8755" y="243461"/>
                </a:lnTo>
                <a:lnTo>
                  <a:pt x="11217" y="244890"/>
                </a:lnTo>
                <a:lnTo>
                  <a:pt x="578" y="244890"/>
                </a:lnTo>
                <a:lnTo>
                  <a:pt x="5898" y="241820"/>
                </a:lnTo>
                <a:close/>
                <a:moveTo>
                  <a:pt x="17509" y="241820"/>
                </a:moveTo>
                <a:lnTo>
                  <a:pt x="20366" y="243461"/>
                </a:lnTo>
                <a:lnTo>
                  <a:pt x="22828" y="244890"/>
                </a:lnTo>
                <a:lnTo>
                  <a:pt x="12190" y="244890"/>
                </a:lnTo>
                <a:lnTo>
                  <a:pt x="14682" y="243461"/>
                </a:lnTo>
                <a:lnTo>
                  <a:pt x="17509" y="241820"/>
                </a:lnTo>
                <a:close/>
                <a:moveTo>
                  <a:pt x="29150" y="241820"/>
                </a:moveTo>
                <a:lnTo>
                  <a:pt x="32008" y="243461"/>
                </a:lnTo>
                <a:lnTo>
                  <a:pt x="34470" y="244920"/>
                </a:lnTo>
                <a:lnTo>
                  <a:pt x="23831" y="244920"/>
                </a:lnTo>
                <a:lnTo>
                  <a:pt x="26293" y="243461"/>
                </a:lnTo>
                <a:lnTo>
                  <a:pt x="29150" y="241820"/>
                </a:lnTo>
                <a:close/>
                <a:moveTo>
                  <a:pt x="40762" y="241820"/>
                </a:moveTo>
                <a:lnTo>
                  <a:pt x="43619" y="243461"/>
                </a:lnTo>
                <a:lnTo>
                  <a:pt x="46081" y="244920"/>
                </a:lnTo>
                <a:lnTo>
                  <a:pt x="35442" y="244920"/>
                </a:lnTo>
                <a:lnTo>
                  <a:pt x="37935" y="243461"/>
                </a:lnTo>
                <a:lnTo>
                  <a:pt x="40762" y="241820"/>
                </a:lnTo>
                <a:close/>
                <a:moveTo>
                  <a:pt x="52403" y="241820"/>
                </a:moveTo>
                <a:lnTo>
                  <a:pt x="55260" y="243461"/>
                </a:lnTo>
                <a:lnTo>
                  <a:pt x="57722" y="244920"/>
                </a:lnTo>
                <a:lnTo>
                  <a:pt x="47084" y="244920"/>
                </a:lnTo>
                <a:lnTo>
                  <a:pt x="49546" y="243461"/>
                </a:lnTo>
                <a:lnTo>
                  <a:pt x="52403" y="241820"/>
                </a:lnTo>
                <a:close/>
                <a:moveTo>
                  <a:pt x="64014" y="241820"/>
                </a:moveTo>
                <a:lnTo>
                  <a:pt x="66871" y="243461"/>
                </a:lnTo>
                <a:lnTo>
                  <a:pt x="69334" y="244920"/>
                </a:lnTo>
                <a:lnTo>
                  <a:pt x="58695" y="244920"/>
                </a:lnTo>
                <a:lnTo>
                  <a:pt x="61187" y="243461"/>
                </a:lnTo>
                <a:lnTo>
                  <a:pt x="64014" y="241820"/>
                </a:lnTo>
                <a:close/>
                <a:moveTo>
                  <a:pt x="75656" y="241820"/>
                </a:moveTo>
                <a:lnTo>
                  <a:pt x="78513" y="243461"/>
                </a:lnTo>
                <a:lnTo>
                  <a:pt x="80975" y="244920"/>
                </a:lnTo>
                <a:lnTo>
                  <a:pt x="70337" y="244920"/>
                </a:lnTo>
                <a:lnTo>
                  <a:pt x="72799" y="243461"/>
                </a:lnTo>
                <a:lnTo>
                  <a:pt x="75656" y="241820"/>
                </a:lnTo>
                <a:close/>
                <a:moveTo>
                  <a:pt x="87237" y="241820"/>
                </a:moveTo>
                <a:lnTo>
                  <a:pt x="90094" y="243461"/>
                </a:lnTo>
                <a:lnTo>
                  <a:pt x="92556" y="244920"/>
                </a:lnTo>
                <a:lnTo>
                  <a:pt x="81917" y="244920"/>
                </a:lnTo>
                <a:lnTo>
                  <a:pt x="84379" y="243461"/>
                </a:lnTo>
                <a:lnTo>
                  <a:pt x="87237" y="241820"/>
                </a:lnTo>
                <a:close/>
                <a:moveTo>
                  <a:pt x="98878" y="241820"/>
                </a:moveTo>
                <a:lnTo>
                  <a:pt x="101705" y="243461"/>
                </a:lnTo>
                <a:lnTo>
                  <a:pt x="104197" y="244920"/>
                </a:lnTo>
                <a:lnTo>
                  <a:pt x="93559" y="244920"/>
                </a:lnTo>
                <a:lnTo>
                  <a:pt x="96021" y="243461"/>
                </a:lnTo>
                <a:lnTo>
                  <a:pt x="98878" y="241820"/>
                </a:lnTo>
                <a:close/>
                <a:moveTo>
                  <a:pt x="110489" y="241820"/>
                </a:moveTo>
                <a:lnTo>
                  <a:pt x="113346" y="243461"/>
                </a:lnTo>
                <a:lnTo>
                  <a:pt x="115809" y="244920"/>
                </a:lnTo>
                <a:lnTo>
                  <a:pt x="105170" y="244920"/>
                </a:lnTo>
                <a:lnTo>
                  <a:pt x="107632" y="243461"/>
                </a:lnTo>
                <a:lnTo>
                  <a:pt x="110489" y="241820"/>
                </a:lnTo>
                <a:close/>
                <a:moveTo>
                  <a:pt x="122131" y="241820"/>
                </a:moveTo>
                <a:lnTo>
                  <a:pt x="124958" y="243461"/>
                </a:lnTo>
                <a:lnTo>
                  <a:pt x="127450" y="244920"/>
                </a:lnTo>
                <a:lnTo>
                  <a:pt x="116812" y="244920"/>
                </a:lnTo>
                <a:lnTo>
                  <a:pt x="119274" y="243461"/>
                </a:lnTo>
                <a:lnTo>
                  <a:pt x="122131" y="241820"/>
                </a:lnTo>
                <a:close/>
                <a:moveTo>
                  <a:pt x="133742" y="241820"/>
                </a:moveTo>
                <a:lnTo>
                  <a:pt x="136599" y="243461"/>
                </a:lnTo>
                <a:lnTo>
                  <a:pt x="139061" y="244920"/>
                </a:lnTo>
                <a:lnTo>
                  <a:pt x="128423" y="244920"/>
                </a:lnTo>
                <a:lnTo>
                  <a:pt x="130885" y="243461"/>
                </a:lnTo>
                <a:lnTo>
                  <a:pt x="133742" y="241820"/>
                </a:lnTo>
                <a:close/>
                <a:moveTo>
                  <a:pt x="145323" y="241820"/>
                </a:moveTo>
                <a:lnTo>
                  <a:pt x="148180" y="243461"/>
                </a:lnTo>
                <a:lnTo>
                  <a:pt x="150642" y="244920"/>
                </a:lnTo>
                <a:lnTo>
                  <a:pt x="140004" y="244920"/>
                </a:lnTo>
                <a:lnTo>
                  <a:pt x="142496" y="243461"/>
                </a:lnTo>
                <a:lnTo>
                  <a:pt x="145323" y="241820"/>
                </a:lnTo>
                <a:close/>
                <a:moveTo>
                  <a:pt x="156964" y="241820"/>
                </a:moveTo>
                <a:lnTo>
                  <a:pt x="159822" y="243461"/>
                </a:lnTo>
                <a:lnTo>
                  <a:pt x="162284" y="244920"/>
                </a:lnTo>
                <a:lnTo>
                  <a:pt x="151645" y="244920"/>
                </a:lnTo>
                <a:lnTo>
                  <a:pt x="154107" y="243461"/>
                </a:lnTo>
                <a:lnTo>
                  <a:pt x="156964" y="241820"/>
                </a:lnTo>
                <a:close/>
                <a:moveTo>
                  <a:pt x="168575" y="241820"/>
                </a:moveTo>
                <a:lnTo>
                  <a:pt x="171433" y="243461"/>
                </a:lnTo>
                <a:lnTo>
                  <a:pt x="173895" y="244920"/>
                </a:lnTo>
                <a:lnTo>
                  <a:pt x="163256" y="244920"/>
                </a:lnTo>
                <a:lnTo>
                  <a:pt x="165749" y="243461"/>
                </a:lnTo>
                <a:lnTo>
                  <a:pt x="168575" y="241820"/>
                </a:lnTo>
                <a:close/>
                <a:moveTo>
                  <a:pt x="180217" y="241820"/>
                </a:moveTo>
                <a:lnTo>
                  <a:pt x="183074" y="243461"/>
                </a:lnTo>
                <a:lnTo>
                  <a:pt x="185536" y="244920"/>
                </a:lnTo>
                <a:lnTo>
                  <a:pt x="174898" y="244920"/>
                </a:lnTo>
                <a:lnTo>
                  <a:pt x="177360" y="243461"/>
                </a:lnTo>
                <a:lnTo>
                  <a:pt x="180217" y="241820"/>
                </a:lnTo>
                <a:close/>
                <a:moveTo>
                  <a:pt x="191828" y="241820"/>
                </a:moveTo>
                <a:lnTo>
                  <a:pt x="194685" y="243461"/>
                </a:lnTo>
                <a:lnTo>
                  <a:pt x="197147" y="244920"/>
                </a:lnTo>
                <a:lnTo>
                  <a:pt x="186509" y="244920"/>
                </a:lnTo>
                <a:lnTo>
                  <a:pt x="189001" y="243461"/>
                </a:lnTo>
                <a:lnTo>
                  <a:pt x="191828" y="241820"/>
                </a:lnTo>
                <a:close/>
                <a:moveTo>
                  <a:pt x="203470" y="241820"/>
                </a:moveTo>
                <a:lnTo>
                  <a:pt x="206327" y="243461"/>
                </a:lnTo>
                <a:lnTo>
                  <a:pt x="208789" y="244920"/>
                </a:lnTo>
                <a:lnTo>
                  <a:pt x="198151" y="244920"/>
                </a:lnTo>
                <a:lnTo>
                  <a:pt x="200613" y="243461"/>
                </a:lnTo>
                <a:lnTo>
                  <a:pt x="203470" y="241820"/>
                </a:lnTo>
                <a:close/>
                <a:moveTo>
                  <a:pt x="215051" y="241820"/>
                </a:moveTo>
                <a:lnTo>
                  <a:pt x="217908" y="243461"/>
                </a:lnTo>
                <a:lnTo>
                  <a:pt x="220370" y="244920"/>
                </a:lnTo>
                <a:lnTo>
                  <a:pt x="209731" y="244920"/>
                </a:lnTo>
                <a:lnTo>
                  <a:pt x="212193" y="243461"/>
                </a:lnTo>
                <a:lnTo>
                  <a:pt x="215051" y="241820"/>
                </a:lnTo>
                <a:close/>
                <a:moveTo>
                  <a:pt x="226692" y="241820"/>
                </a:moveTo>
                <a:lnTo>
                  <a:pt x="229519" y="243461"/>
                </a:lnTo>
                <a:lnTo>
                  <a:pt x="232011" y="244920"/>
                </a:lnTo>
                <a:lnTo>
                  <a:pt x="221373" y="244920"/>
                </a:lnTo>
                <a:lnTo>
                  <a:pt x="223835" y="243461"/>
                </a:lnTo>
                <a:lnTo>
                  <a:pt x="226692" y="241820"/>
                </a:lnTo>
                <a:close/>
                <a:moveTo>
                  <a:pt x="238303" y="241820"/>
                </a:moveTo>
                <a:lnTo>
                  <a:pt x="241160" y="243461"/>
                </a:lnTo>
                <a:lnTo>
                  <a:pt x="243622" y="244920"/>
                </a:lnTo>
                <a:lnTo>
                  <a:pt x="232984" y="244920"/>
                </a:lnTo>
                <a:lnTo>
                  <a:pt x="235446" y="243461"/>
                </a:lnTo>
                <a:lnTo>
                  <a:pt x="238303" y="241820"/>
                </a:lnTo>
                <a:close/>
                <a:moveTo>
                  <a:pt x="249945" y="241820"/>
                </a:moveTo>
                <a:lnTo>
                  <a:pt x="252772" y="243461"/>
                </a:lnTo>
                <a:lnTo>
                  <a:pt x="255264" y="244920"/>
                </a:lnTo>
                <a:lnTo>
                  <a:pt x="244626" y="244920"/>
                </a:lnTo>
                <a:lnTo>
                  <a:pt x="247088" y="243461"/>
                </a:lnTo>
                <a:lnTo>
                  <a:pt x="249945" y="241820"/>
                </a:lnTo>
                <a:close/>
                <a:moveTo>
                  <a:pt x="261556" y="241820"/>
                </a:moveTo>
                <a:lnTo>
                  <a:pt x="264413" y="243461"/>
                </a:lnTo>
                <a:lnTo>
                  <a:pt x="266875" y="244920"/>
                </a:lnTo>
                <a:lnTo>
                  <a:pt x="256237" y="244920"/>
                </a:lnTo>
                <a:lnTo>
                  <a:pt x="258699" y="243461"/>
                </a:lnTo>
                <a:lnTo>
                  <a:pt x="261556" y="241820"/>
                </a:lnTo>
                <a:close/>
                <a:moveTo>
                  <a:pt x="273198" y="241820"/>
                </a:moveTo>
                <a:lnTo>
                  <a:pt x="276024" y="243461"/>
                </a:lnTo>
                <a:lnTo>
                  <a:pt x="278517" y="244920"/>
                </a:lnTo>
                <a:lnTo>
                  <a:pt x="267878" y="244920"/>
                </a:lnTo>
                <a:lnTo>
                  <a:pt x="270340" y="243461"/>
                </a:lnTo>
                <a:lnTo>
                  <a:pt x="273198" y="241820"/>
                </a:lnTo>
                <a:close/>
                <a:moveTo>
                  <a:pt x="11217" y="245133"/>
                </a:moveTo>
                <a:lnTo>
                  <a:pt x="5898" y="248203"/>
                </a:lnTo>
                <a:lnTo>
                  <a:pt x="578" y="245133"/>
                </a:lnTo>
                <a:close/>
                <a:moveTo>
                  <a:pt x="22828" y="245133"/>
                </a:moveTo>
                <a:lnTo>
                  <a:pt x="17509" y="248203"/>
                </a:lnTo>
                <a:lnTo>
                  <a:pt x="12190" y="245133"/>
                </a:lnTo>
                <a:close/>
                <a:moveTo>
                  <a:pt x="34470" y="245133"/>
                </a:moveTo>
                <a:lnTo>
                  <a:pt x="29150" y="248203"/>
                </a:lnTo>
                <a:lnTo>
                  <a:pt x="23831" y="245133"/>
                </a:lnTo>
                <a:close/>
                <a:moveTo>
                  <a:pt x="46081" y="245133"/>
                </a:moveTo>
                <a:lnTo>
                  <a:pt x="40762" y="248203"/>
                </a:lnTo>
                <a:lnTo>
                  <a:pt x="35442" y="245133"/>
                </a:lnTo>
                <a:close/>
                <a:moveTo>
                  <a:pt x="57722" y="245133"/>
                </a:moveTo>
                <a:lnTo>
                  <a:pt x="52403" y="248203"/>
                </a:lnTo>
                <a:lnTo>
                  <a:pt x="47084" y="245133"/>
                </a:lnTo>
                <a:close/>
                <a:moveTo>
                  <a:pt x="69334" y="245133"/>
                </a:moveTo>
                <a:lnTo>
                  <a:pt x="64014" y="248203"/>
                </a:lnTo>
                <a:lnTo>
                  <a:pt x="58695" y="245133"/>
                </a:lnTo>
                <a:close/>
                <a:moveTo>
                  <a:pt x="80945" y="245133"/>
                </a:moveTo>
                <a:lnTo>
                  <a:pt x="75625" y="248203"/>
                </a:lnTo>
                <a:lnTo>
                  <a:pt x="70306" y="245133"/>
                </a:lnTo>
                <a:close/>
                <a:moveTo>
                  <a:pt x="92556" y="245133"/>
                </a:moveTo>
                <a:lnTo>
                  <a:pt x="87237" y="248203"/>
                </a:lnTo>
                <a:lnTo>
                  <a:pt x="81917" y="245133"/>
                </a:lnTo>
                <a:close/>
                <a:moveTo>
                  <a:pt x="104197" y="245133"/>
                </a:moveTo>
                <a:lnTo>
                  <a:pt x="98878" y="248203"/>
                </a:lnTo>
                <a:lnTo>
                  <a:pt x="93559" y="245133"/>
                </a:lnTo>
                <a:close/>
                <a:moveTo>
                  <a:pt x="115809" y="245133"/>
                </a:moveTo>
                <a:lnTo>
                  <a:pt x="110489" y="248203"/>
                </a:lnTo>
                <a:lnTo>
                  <a:pt x="105170" y="245133"/>
                </a:lnTo>
                <a:close/>
                <a:moveTo>
                  <a:pt x="127450" y="245133"/>
                </a:moveTo>
                <a:lnTo>
                  <a:pt x="122131" y="248203"/>
                </a:lnTo>
                <a:lnTo>
                  <a:pt x="116812" y="245133"/>
                </a:lnTo>
                <a:close/>
                <a:moveTo>
                  <a:pt x="139061" y="245133"/>
                </a:moveTo>
                <a:lnTo>
                  <a:pt x="133742" y="248203"/>
                </a:lnTo>
                <a:lnTo>
                  <a:pt x="128423" y="245133"/>
                </a:lnTo>
                <a:close/>
                <a:moveTo>
                  <a:pt x="150642" y="245133"/>
                </a:moveTo>
                <a:lnTo>
                  <a:pt x="145323" y="248203"/>
                </a:lnTo>
                <a:lnTo>
                  <a:pt x="140004" y="245133"/>
                </a:lnTo>
                <a:close/>
                <a:moveTo>
                  <a:pt x="162284" y="245133"/>
                </a:moveTo>
                <a:lnTo>
                  <a:pt x="156964" y="248203"/>
                </a:lnTo>
                <a:lnTo>
                  <a:pt x="151645" y="245133"/>
                </a:lnTo>
                <a:close/>
                <a:moveTo>
                  <a:pt x="173895" y="245133"/>
                </a:moveTo>
                <a:lnTo>
                  <a:pt x="168575" y="248203"/>
                </a:lnTo>
                <a:lnTo>
                  <a:pt x="163256" y="245133"/>
                </a:lnTo>
                <a:close/>
                <a:moveTo>
                  <a:pt x="185536" y="245133"/>
                </a:moveTo>
                <a:lnTo>
                  <a:pt x="180217" y="248203"/>
                </a:lnTo>
                <a:lnTo>
                  <a:pt x="174898" y="245133"/>
                </a:lnTo>
                <a:close/>
                <a:moveTo>
                  <a:pt x="197147" y="245133"/>
                </a:moveTo>
                <a:lnTo>
                  <a:pt x="191828" y="248203"/>
                </a:lnTo>
                <a:lnTo>
                  <a:pt x="186509" y="245133"/>
                </a:lnTo>
                <a:close/>
                <a:moveTo>
                  <a:pt x="208789" y="245133"/>
                </a:moveTo>
                <a:lnTo>
                  <a:pt x="203470" y="248203"/>
                </a:lnTo>
                <a:lnTo>
                  <a:pt x="198151" y="245133"/>
                </a:lnTo>
                <a:close/>
                <a:moveTo>
                  <a:pt x="220370" y="245133"/>
                </a:moveTo>
                <a:lnTo>
                  <a:pt x="215051" y="248203"/>
                </a:lnTo>
                <a:lnTo>
                  <a:pt x="209731" y="245133"/>
                </a:lnTo>
                <a:close/>
                <a:moveTo>
                  <a:pt x="232011" y="245133"/>
                </a:moveTo>
                <a:lnTo>
                  <a:pt x="226692" y="248203"/>
                </a:lnTo>
                <a:lnTo>
                  <a:pt x="221373" y="245133"/>
                </a:lnTo>
                <a:close/>
                <a:moveTo>
                  <a:pt x="243622" y="245133"/>
                </a:moveTo>
                <a:lnTo>
                  <a:pt x="238303" y="248203"/>
                </a:lnTo>
                <a:lnTo>
                  <a:pt x="232984" y="245133"/>
                </a:lnTo>
                <a:close/>
                <a:moveTo>
                  <a:pt x="255264" y="245133"/>
                </a:moveTo>
                <a:lnTo>
                  <a:pt x="249945" y="248203"/>
                </a:lnTo>
                <a:lnTo>
                  <a:pt x="244626" y="245133"/>
                </a:lnTo>
                <a:close/>
                <a:moveTo>
                  <a:pt x="266875" y="245133"/>
                </a:moveTo>
                <a:lnTo>
                  <a:pt x="261556" y="248203"/>
                </a:lnTo>
                <a:lnTo>
                  <a:pt x="256237" y="245133"/>
                </a:lnTo>
                <a:close/>
                <a:moveTo>
                  <a:pt x="278517" y="245133"/>
                </a:moveTo>
                <a:lnTo>
                  <a:pt x="273198" y="248203"/>
                </a:lnTo>
                <a:lnTo>
                  <a:pt x="267878" y="245133"/>
                </a:lnTo>
                <a:close/>
                <a:moveTo>
                  <a:pt x="11369" y="245376"/>
                </a:moveTo>
                <a:lnTo>
                  <a:pt x="6050" y="254556"/>
                </a:lnTo>
                <a:lnTo>
                  <a:pt x="6050" y="248446"/>
                </a:lnTo>
                <a:lnTo>
                  <a:pt x="11369" y="245376"/>
                </a:lnTo>
                <a:close/>
                <a:moveTo>
                  <a:pt x="22980" y="245376"/>
                </a:moveTo>
                <a:lnTo>
                  <a:pt x="17661" y="254556"/>
                </a:lnTo>
                <a:lnTo>
                  <a:pt x="17661" y="248446"/>
                </a:lnTo>
                <a:lnTo>
                  <a:pt x="22980" y="245376"/>
                </a:lnTo>
                <a:close/>
                <a:moveTo>
                  <a:pt x="34622" y="245376"/>
                </a:moveTo>
                <a:lnTo>
                  <a:pt x="29302" y="254556"/>
                </a:lnTo>
                <a:lnTo>
                  <a:pt x="29302" y="248446"/>
                </a:lnTo>
                <a:lnTo>
                  <a:pt x="34622" y="245376"/>
                </a:lnTo>
                <a:close/>
                <a:moveTo>
                  <a:pt x="46202" y="245376"/>
                </a:moveTo>
                <a:lnTo>
                  <a:pt x="40883" y="254556"/>
                </a:lnTo>
                <a:lnTo>
                  <a:pt x="40883" y="248446"/>
                </a:lnTo>
                <a:lnTo>
                  <a:pt x="46202" y="245376"/>
                </a:lnTo>
                <a:close/>
                <a:moveTo>
                  <a:pt x="57844" y="245376"/>
                </a:moveTo>
                <a:lnTo>
                  <a:pt x="52525" y="254556"/>
                </a:lnTo>
                <a:lnTo>
                  <a:pt x="52525" y="248446"/>
                </a:lnTo>
                <a:lnTo>
                  <a:pt x="57844" y="245376"/>
                </a:lnTo>
                <a:close/>
                <a:moveTo>
                  <a:pt x="69455" y="245376"/>
                </a:moveTo>
                <a:lnTo>
                  <a:pt x="64136" y="254556"/>
                </a:lnTo>
                <a:lnTo>
                  <a:pt x="64136" y="248446"/>
                </a:lnTo>
                <a:lnTo>
                  <a:pt x="69455" y="245376"/>
                </a:lnTo>
                <a:close/>
                <a:moveTo>
                  <a:pt x="81097" y="245376"/>
                </a:moveTo>
                <a:lnTo>
                  <a:pt x="75777" y="254556"/>
                </a:lnTo>
                <a:lnTo>
                  <a:pt x="75777" y="248446"/>
                </a:lnTo>
                <a:lnTo>
                  <a:pt x="81097" y="245376"/>
                </a:lnTo>
                <a:close/>
                <a:moveTo>
                  <a:pt x="92708" y="245376"/>
                </a:moveTo>
                <a:lnTo>
                  <a:pt x="87389" y="254556"/>
                </a:lnTo>
                <a:lnTo>
                  <a:pt x="87389" y="248446"/>
                </a:lnTo>
                <a:lnTo>
                  <a:pt x="92708" y="245376"/>
                </a:lnTo>
                <a:close/>
                <a:moveTo>
                  <a:pt x="104349" y="245376"/>
                </a:moveTo>
                <a:lnTo>
                  <a:pt x="99030" y="254556"/>
                </a:lnTo>
                <a:lnTo>
                  <a:pt x="99030" y="248446"/>
                </a:lnTo>
                <a:lnTo>
                  <a:pt x="104349" y="245376"/>
                </a:lnTo>
                <a:close/>
                <a:moveTo>
                  <a:pt x="115930" y="245376"/>
                </a:moveTo>
                <a:lnTo>
                  <a:pt x="110611" y="254556"/>
                </a:lnTo>
                <a:lnTo>
                  <a:pt x="110611" y="248446"/>
                </a:lnTo>
                <a:lnTo>
                  <a:pt x="115930" y="245376"/>
                </a:lnTo>
                <a:close/>
                <a:moveTo>
                  <a:pt x="127541" y="245376"/>
                </a:moveTo>
                <a:lnTo>
                  <a:pt x="122222" y="254556"/>
                </a:lnTo>
                <a:lnTo>
                  <a:pt x="122222" y="248446"/>
                </a:lnTo>
                <a:lnTo>
                  <a:pt x="127541" y="245376"/>
                </a:lnTo>
                <a:close/>
                <a:moveTo>
                  <a:pt x="139183" y="245376"/>
                </a:moveTo>
                <a:lnTo>
                  <a:pt x="133864" y="254556"/>
                </a:lnTo>
                <a:lnTo>
                  <a:pt x="133864" y="248446"/>
                </a:lnTo>
                <a:lnTo>
                  <a:pt x="139183" y="245376"/>
                </a:lnTo>
                <a:close/>
                <a:moveTo>
                  <a:pt x="150794" y="245376"/>
                </a:moveTo>
                <a:lnTo>
                  <a:pt x="145475" y="254556"/>
                </a:lnTo>
                <a:lnTo>
                  <a:pt x="145475" y="248446"/>
                </a:lnTo>
                <a:lnTo>
                  <a:pt x="150794" y="245376"/>
                </a:lnTo>
                <a:close/>
                <a:moveTo>
                  <a:pt x="162436" y="245376"/>
                </a:moveTo>
                <a:lnTo>
                  <a:pt x="157116" y="254556"/>
                </a:lnTo>
                <a:lnTo>
                  <a:pt x="157116" y="248446"/>
                </a:lnTo>
                <a:lnTo>
                  <a:pt x="162436" y="245376"/>
                </a:lnTo>
                <a:close/>
                <a:moveTo>
                  <a:pt x="174047" y="245376"/>
                </a:moveTo>
                <a:lnTo>
                  <a:pt x="168727" y="254556"/>
                </a:lnTo>
                <a:lnTo>
                  <a:pt x="168727" y="248446"/>
                </a:lnTo>
                <a:lnTo>
                  <a:pt x="174047" y="245376"/>
                </a:lnTo>
                <a:close/>
                <a:moveTo>
                  <a:pt x="185658" y="245376"/>
                </a:moveTo>
                <a:lnTo>
                  <a:pt x="180339" y="254556"/>
                </a:lnTo>
                <a:lnTo>
                  <a:pt x="180339" y="248446"/>
                </a:lnTo>
                <a:lnTo>
                  <a:pt x="185658" y="245376"/>
                </a:lnTo>
                <a:close/>
                <a:moveTo>
                  <a:pt x="197269" y="245376"/>
                </a:moveTo>
                <a:lnTo>
                  <a:pt x="191950" y="254556"/>
                </a:lnTo>
                <a:lnTo>
                  <a:pt x="191950" y="248446"/>
                </a:lnTo>
                <a:lnTo>
                  <a:pt x="197269" y="245376"/>
                </a:lnTo>
                <a:close/>
                <a:moveTo>
                  <a:pt x="208911" y="245376"/>
                </a:moveTo>
                <a:lnTo>
                  <a:pt x="203591" y="254556"/>
                </a:lnTo>
                <a:lnTo>
                  <a:pt x="203591" y="248446"/>
                </a:lnTo>
                <a:lnTo>
                  <a:pt x="208911" y="245376"/>
                </a:lnTo>
                <a:close/>
                <a:moveTo>
                  <a:pt x="220522" y="245376"/>
                </a:moveTo>
                <a:lnTo>
                  <a:pt x="215202" y="254556"/>
                </a:lnTo>
                <a:lnTo>
                  <a:pt x="215202" y="248446"/>
                </a:lnTo>
                <a:lnTo>
                  <a:pt x="220522" y="245376"/>
                </a:lnTo>
                <a:close/>
                <a:moveTo>
                  <a:pt x="232163" y="245376"/>
                </a:moveTo>
                <a:lnTo>
                  <a:pt x="226844" y="254556"/>
                </a:lnTo>
                <a:lnTo>
                  <a:pt x="226844" y="248446"/>
                </a:lnTo>
                <a:lnTo>
                  <a:pt x="232163" y="245376"/>
                </a:lnTo>
                <a:close/>
                <a:moveTo>
                  <a:pt x="243774" y="245376"/>
                </a:moveTo>
                <a:lnTo>
                  <a:pt x="238455" y="254556"/>
                </a:lnTo>
                <a:lnTo>
                  <a:pt x="238455" y="248446"/>
                </a:lnTo>
                <a:lnTo>
                  <a:pt x="243774" y="245376"/>
                </a:lnTo>
                <a:close/>
                <a:moveTo>
                  <a:pt x="255355" y="245376"/>
                </a:moveTo>
                <a:lnTo>
                  <a:pt x="250036" y="254556"/>
                </a:lnTo>
                <a:lnTo>
                  <a:pt x="250036" y="248446"/>
                </a:lnTo>
                <a:lnTo>
                  <a:pt x="255355" y="245376"/>
                </a:lnTo>
                <a:close/>
                <a:moveTo>
                  <a:pt x="266997" y="245376"/>
                </a:moveTo>
                <a:lnTo>
                  <a:pt x="261678" y="254556"/>
                </a:lnTo>
                <a:lnTo>
                  <a:pt x="261678" y="248446"/>
                </a:lnTo>
                <a:lnTo>
                  <a:pt x="266997" y="245376"/>
                </a:lnTo>
                <a:close/>
                <a:moveTo>
                  <a:pt x="278608" y="245376"/>
                </a:moveTo>
                <a:lnTo>
                  <a:pt x="273289" y="254556"/>
                </a:lnTo>
                <a:lnTo>
                  <a:pt x="273289" y="248446"/>
                </a:lnTo>
                <a:lnTo>
                  <a:pt x="278608" y="245376"/>
                </a:lnTo>
                <a:close/>
                <a:moveTo>
                  <a:pt x="457" y="245407"/>
                </a:moveTo>
                <a:lnTo>
                  <a:pt x="5776" y="248446"/>
                </a:lnTo>
                <a:lnTo>
                  <a:pt x="5776" y="254586"/>
                </a:lnTo>
                <a:lnTo>
                  <a:pt x="457" y="245407"/>
                </a:lnTo>
                <a:close/>
                <a:moveTo>
                  <a:pt x="12098" y="245407"/>
                </a:moveTo>
                <a:lnTo>
                  <a:pt x="17418" y="248446"/>
                </a:lnTo>
                <a:lnTo>
                  <a:pt x="17418" y="254586"/>
                </a:lnTo>
                <a:lnTo>
                  <a:pt x="12098" y="245407"/>
                </a:lnTo>
                <a:close/>
                <a:moveTo>
                  <a:pt x="23710" y="245407"/>
                </a:moveTo>
                <a:lnTo>
                  <a:pt x="29029" y="248446"/>
                </a:lnTo>
                <a:lnTo>
                  <a:pt x="29029" y="254586"/>
                </a:lnTo>
                <a:lnTo>
                  <a:pt x="23710" y="245407"/>
                </a:lnTo>
                <a:close/>
                <a:moveTo>
                  <a:pt x="35290" y="245407"/>
                </a:moveTo>
                <a:lnTo>
                  <a:pt x="40610" y="248446"/>
                </a:lnTo>
                <a:lnTo>
                  <a:pt x="40610" y="254586"/>
                </a:lnTo>
                <a:lnTo>
                  <a:pt x="35290" y="245407"/>
                </a:lnTo>
                <a:close/>
                <a:moveTo>
                  <a:pt x="46932" y="245407"/>
                </a:moveTo>
                <a:lnTo>
                  <a:pt x="52251" y="248446"/>
                </a:lnTo>
                <a:lnTo>
                  <a:pt x="52251" y="254586"/>
                </a:lnTo>
                <a:lnTo>
                  <a:pt x="46932" y="245407"/>
                </a:lnTo>
                <a:close/>
                <a:moveTo>
                  <a:pt x="58543" y="245407"/>
                </a:moveTo>
                <a:lnTo>
                  <a:pt x="63862" y="248446"/>
                </a:lnTo>
                <a:lnTo>
                  <a:pt x="63862" y="254586"/>
                </a:lnTo>
                <a:lnTo>
                  <a:pt x="58543" y="245407"/>
                </a:lnTo>
                <a:close/>
                <a:moveTo>
                  <a:pt x="70185" y="245407"/>
                </a:moveTo>
                <a:lnTo>
                  <a:pt x="75504" y="248446"/>
                </a:lnTo>
                <a:lnTo>
                  <a:pt x="75504" y="254586"/>
                </a:lnTo>
                <a:lnTo>
                  <a:pt x="70185" y="245407"/>
                </a:lnTo>
                <a:close/>
                <a:moveTo>
                  <a:pt x="81796" y="245407"/>
                </a:moveTo>
                <a:lnTo>
                  <a:pt x="87115" y="248446"/>
                </a:lnTo>
                <a:lnTo>
                  <a:pt x="87115" y="254586"/>
                </a:lnTo>
                <a:lnTo>
                  <a:pt x="81796" y="245407"/>
                </a:lnTo>
                <a:close/>
                <a:moveTo>
                  <a:pt x="93437" y="245407"/>
                </a:moveTo>
                <a:lnTo>
                  <a:pt x="98757" y="248446"/>
                </a:lnTo>
                <a:lnTo>
                  <a:pt x="98757" y="254586"/>
                </a:lnTo>
                <a:lnTo>
                  <a:pt x="93437" y="245407"/>
                </a:lnTo>
                <a:close/>
                <a:moveTo>
                  <a:pt x="105018" y="245407"/>
                </a:moveTo>
                <a:lnTo>
                  <a:pt x="110337" y="248446"/>
                </a:lnTo>
                <a:lnTo>
                  <a:pt x="110337" y="254586"/>
                </a:lnTo>
                <a:lnTo>
                  <a:pt x="105018" y="245407"/>
                </a:lnTo>
                <a:close/>
                <a:moveTo>
                  <a:pt x="116660" y="245407"/>
                </a:moveTo>
                <a:lnTo>
                  <a:pt x="121979" y="248446"/>
                </a:lnTo>
                <a:lnTo>
                  <a:pt x="121979" y="254586"/>
                </a:lnTo>
                <a:lnTo>
                  <a:pt x="116660" y="245407"/>
                </a:lnTo>
                <a:close/>
                <a:moveTo>
                  <a:pt x="128271" y="245407"/>
                </a:moveTo>
                <a:lnTo>
                  <a:pt x="133590" y="248446"/>
                </a:lnTo>
                <a:lnTo>
                  <a:pt x="133590" y="254586"/>
                </a:lnTo>
                <a:lnTo>
                  <a:pt x="128271" y="245407"/>
                </a:lnTo>
                <a:close/>
                <a:moveTo>
                  <a:pt x="139912" y="245407"/>
                </a:moveTo>
                <a:lnTo>
                  <a:pt x="145232" y="248446"/>
                </a:lnTo>
                <a:lnTo>
                  <a:pt x="145232" y="254586"/>
                </a:lnTo>
                <a:lnTo>
                  <a:pt x="139912" y="245407"/>
                </a:lnTo>
                <a:close/>
                <a:moveTo>
                  <a:pt x="151523" y="245407"/>
                </a:moveTo>
                <a:lnTo>
                  <a:pt x="156843" y="248446"/>
                </a:lnTo>
                <a:lnTo>
                  <a:pt x="156843" y="254586"/>
                </a:lnTo>
                <a:lnTo>
                  <a:pt x="151523" y="245407"/>
                </a:lnTo>
                <a:close/>
                <a:moveTo>
                  <a:pt x="163165" y="245407"/>
                </a:moveTo>
                <a:lnTo>
                  <a:pt x="168484" y="248446"/>
                </a:lnTo>
                <a:lnTo>
                  <a:pt x="168484" y="254586"/>
                </a:lnTo>
                <a:lnTo>
                  <a:pt x="163165" y="245407"/>
                </a:lnTo>
                <a:close/>
                <a:moveTo>
                  <a:pt x="174746" y="245407"/>
                </a:moveTo>
                <a:lnTo>
                  <a:pt x="180065" y="248446"/>
                </a:lnTo>
                <a:lnTo>
                  <a:pt x="180065" y="254586"/>
                </a:lnTo>
                <a:lnTo>
                  <a:pt x="174746" y="245407"/>
                </a:lnTo>
                <a:close/>
                <a:moveTo>
                  <a:pt x="186357" y="245407"/>
                </a:moveTo>
                <a:lnTo>
                  <a:pt x="191676" y="248446"/>
                </a:lnTo>
                <a:lnTo>
                  <a:pt x="191676" y="254586"/>
                </a:lnTo>
                <a:lnTo>
                  <a:pt x="186357" y="245407"/>
                </a:lnTo>
                <a:close/>
                <a:moveTo>
                  <a:pt x="197999" y="245407"/>
                </a:moveTo>
                <a:lnTo>
                  <a:pt x="203318" y="248446"/>
                </a:lnTo>
                <a:lnTo>
                  <a:pt x="203318" y="254586"/>
                </a:lnTo>
                <a:lnTo>
                  <a:pt x="197999" y="245407"/>
                </a:lnTo>
                <a:close/>
                <a:moveTo>
                  <a:pt x="209610" y="245407"/>
                </a:moveTo>
                <a:lnTo>
                  <a:pt x="214929" y="248446"/>
                </a:lnTo>
                <a:lnTo>
                  <a:pt x="214929" y="254586"/>
                </a:lnTo>
                <a:lnTo>
                  <a:pt x="209610" y="245407"/>
                </a:lnTo>
                <a:close/>
                <a:moveTo>
                  <a:pt x="221251" y="245407"/>
                </a:moveTo>
                <a:lnTo>
                  <a:pt x="226570" y="248446"/>
                </a:lnTo>
                <a:lnTo>
                  <a:pt x="226570" y="254586"/>
                </a:lnTo>
                <a:lnTo>
                  <a:pt x="221251" y="245407"/>
                </a:lnTo>
                <a:close/>
                <a:moveTo>
                  <a:pt x="232862" y="245407"/>
                </a:moveTo>
                <a:lnTo>
                  <a:pt x="238182" y="248446"/>
                </a:lnTo>
                <a:lnTo>
                  <a:pt x="238182" y="254586"/>
                </a:lnTo>
                <a:lnTo>
                  <a:pt x="232862" y="245407"/>
                </a:lnTo>
                <a:close/>
                <a:moveTo>
                  <a:pt x="244474" y="245407"/>
                </a:moveTo>
                <a:lnTo>
                  <a:pt x="249793" y="248446"/>
                </a:lnTo>
                <a:lnTo>
                  <a:pt x="249793" y="254586"/>
                </a:lnTo>
                <a:lnTo>
                  <a:pt x="244474" y="245407"/>
                </a:lnTo>
                <a:close/>
                <a:moveTo>
                  <a:pt x="256085" y="245407"/>
                </a:moveTo>
                <a:lnTo>
                  <a:pt x="261404" y="248446"/>
                </a:lnTo>
                <a:lnTo>
                  <a:pt x="261404" y="254586"/>
                </a:lnTo>
                <a:lnTo>
                  <a:pt x="256085" y="245407"/>
                </a:lnTo>
                <a:close/>
                <a:moveTo>
                  <a:pt x="267726" y="245407"/>
                </a:moveTo>
                <a:lnTo>
                  <a:pt x="273046" y="248477"/>
                </a:lnTo>
                <a:lnTo>
                  <a:pt x="273046" y="254647"/>
                </a:lnTo>
                <a:lnTo>
                  <a:pt x="267726" y="245407"/>
                </a:lnTo>
                <a:close/>
                <a:moveTo>
                  <a:pt x="35108" y="245498"/>
                </a:moveTo>
                <a:lnTo>
                  <a:pt x="40427" y="254708"/>
                </a:lnTo>
                <a:lnTo>
                  <a:pt x="40427" y="254708"/>
                </a:lnTo>
                <a:lnTo>
                  <a:pt x="35108" y="251668"/>
                </a:lnTo>
                <a:lnTo>
                  <a:pt x="35108" y="245498"/>
                </a:lnTo>
                <a:close/>
                <a:moveTo>
                  <a:pt x="214" y="245498"/>
                </a:moveTo>
                <a:lnTo>
                  <a:pt x="214" y="251638"/>
                </a:lnTo>
                <a:lnTo>
                  <a:pt x="5563" y="254708"/>
                </a:lnTo>
                <a:lnTo>
                  <a:pt x="5421" y="254461"/>
                </a:lnTo>
                <a:lnTo>
                  <a:pt x="5421" y="254461"/>
                </a:lnTo>
                <a:lnTo>
                  <a:pt x="426" y="251607"/>
                </a:lnTo>
                <a:cubicBezTo>
                  <a:pt x="396" y="251547"/>
                  <a:pt x="335" y="251516"/>
                  <a:pt x="335" y="251486"/>
                </a:cubicBezTo>
                <a:lnTo>
                  <a:pt x="335" y="245656"/>
                </a:lnTo>
                <a:lnTo>
                  <a:pt x="335" y="245656"/>
                </a:lnTo>
                <a:lnTo>
                  <a:pt x="244" y="245498"/>
                </a:lnTo>
                <a:close/>
                <a:moveTo>
                  <a:pt x="11855" y="245498"/>
                </a:moveTo>
                <a:lnTo>
                  <a:pt x="17174" y="254708"/>
                </a:lnTo>
                <a:lnTo>
                  <a:pt x="11855" y="251638"/>
                </a:lnTo>
                <a:lnTo>
                  <a:pt x="11855" y="245498"/>
                </a:lnTo>
                <a:close/>
                <a:moveTo>
                  <a:pt x="23497" y="245498"/>
                </a:moveTo>
                <a:lnTo>
                  <a:pt x="28816" y="254708"/>
                </a:lnTo>
                <a:lnTo>
                  <a:pt x="23497" y="251638"/>
                </a:lnTo>
                <a:lnTo>
                  <a:pt x="23497" y="245498"/>
                </a:lnTo>
                <a:close/>
                <a:moveTo>
                  <a:pt x="46689" y="245498"/>
                </a:moveTo>
                <a:lnTo>
                  <a:pt x="52008" y="254708"/>
                </a:lnTo>
                <a:lnTo>
                  <a:pt x="46689" y="251638"/>
                </a:lnTo>
                <a:lnTo>
                  <a:pt x="46689" y="245498"/>
                </a:lnTo>
                <a:close/>
                <a:moveTo>
                  <a:pt x="58330" y="245498"/>
                </a:moveTo>
                <a:lnTo>
                  <a:pt x="63650" y="254708"/>
                </a:lnTo>
                <a:lnTo>
                  <a:pt x="58330" y="251638"/>
                </a:lnTo>
                <a:lnTo>
                  <a:pt x="58330" y="245498"/>
                </a:lnTo>
                <a:close/>
                <a:moveTo>
                  <a:pt x="69941" y="245498"/>
                </a:moveTo>
                <a:lnTo>
                  <a:pt x="75261" y="254708"/>
                </a:lnTo>
                <a:lnTo>
                  <a:pt x="69941" y="251638"/>
                </a:lnTo>
                <a:lnTo>
                  <a:pt x="69941" y="245498"/>
                </a:lnTo>
                <a:close/>
                <a:moveTo>
                  <a:pt x="81583" y="245498"/>
                </a:moveTo>
                <a:lnTo>
                  <a:pt x="86902" y="254708"/>
                </a:lnTo>
                <a:lnTo>
                  <a:pt x="81583" y="251638"/>
                </a:lnTo>
                <a:lnTo>
                  <a:pt x="81583" y="245498"/>
                </a:lnTo>
                <a:close/>
                <a:moveTo>
                  <a:pt x="93194" y="245498"/>
                </a:moveTo>
                <a:lnTo>
                  <a:pt x="98513" y="254708"/>
                </a:lnTo>
                <a:lnTo>
                  <a:pt x="93194" y="251638"/>
                </a:lnTo>
                <a:lnTo>
                  <a:pt x="93194" y="245498"/>
                </a:lnTo>
                <a:close/>
                <a:moveTo>
                  <a:pt x="104836" y="245498"/>
                </a:moveTo>
                <a:lnTo>
                  <a:pt x="110155" y="254708"/>
                </a:lnTo>
                <a:lnTo>
                  <a:pt x="104836" y="251638"/>
                </a:lnTo>
                <a:lnTo>
                  <a:pt x="104836" y="245498"/>
                </a:lnTo>
                <a:close/>
                <a:moveTo>
                  <a:pt x="116416" y="245498"/>
                </a:moveTo>
                <a:lnTo>
                  <a:pt x="121736" y="254708"/>
                </a:lnTo>
                <a:lnTo>
                  <a:pt x="116416" y="251638"/>
                </a:lnTo>
                <a:lnTo>
                  <a:pt x="116416" y="245498"/>
                </a:lnTo>
                <a:close/>
                <a:moveTo>
                  <a:pt x="128058" y="245498"/>
                </a:moveTo>
                <a:lnTo>
                  <a:pt x="133377" y="254708"/>
                </a:lnTo>
                <a:lnTo>
                  <a:pt x="128058" y="251638"/>
                </a:lnTo>
                <a:lnTo>
                  <a:pt x="128058" y="245498"/>
                </a:lnTo>
                <a:close/>
                <a:moveTo>
                  <a:pt x="139669" y="245498"/>
                </a:moveTo>
                <a:lnTo>
                  <a:pt x="144988" y="254708"/>
                </a:lnTo>
                <a:lnTo>
                  <a:pt x="139669" y="251638"/>
                </a:lnTo>
                <a:lnTo>
                  <a:pt x="139669" y="245498"/>
                </a:lnTo>
                <a:close/>
                <a:moveTo>
                  <a:pt x="151311" y="245498"/>
                </a:moveTo>
                <a:lnTo>
                  <a:pt x="156630" y="254708"/>
                </a:lnTo>
                <a:lnTo>
                  <a:pt x="151311" y="251638"/>
                </a:lnTo>
                <a:lnTo>
                  <a:pt x="151311" y="245498"/>
                </a:lnTo>
                <a:close/>
                <a:moveTo>
                  <a:pt x="162922" y="245498"/>
                </a:moveTo>
                <a:lnTo>
                  <a:pt x="168241" y="254708"/>
                </a:lnTo>
                <a:lnTo>
                  <a:pt x="162922" y="251638"/>
                </a:lnTo>
                <a:lnTo>
                  <a:pt x="162922" y="245498"/>
                </a:lnTo>
                <a:close/>
                <a:moveTo>
                  <a:pt x="174503" y="245498"/>
                </a:moveTo>
                <a:lnTo>
                  <a:pt x="179822" y="254708"/>
                </a:lnTo>
                <a:lnTo>
                  <a:pt x="174503" y="251638"/>
                </a:lnTo>
                <a:lnTo>
                  <a:pt x="174503" y="245498"/>
                </a:lnTo>
                <a:close/>
                <a:moveTo>
                  <a:pt x="186144" y="245498"/>
                </a:moveTo>
                <a:lnTo>
                  <a:pt x="191463" y="254708"/>
                </a:lnTo>
                <a:lnTo>
                  <a:pt x="186144" y="251638"/>
                </a:lnTo>
                <a:lnTo>
                  <a:pt x="186144" y="245498"/>
                </a:lnTo>
                <a:close/>
                <a:moveTo>
                  <a:pt x="197755" y="245498"/>
                </a:moveTo>
                <a:lnTo>
                  <a:pt x="203075" y="254708"/>
                </a:lnTo>
                <a:lnTo>
                  <a:pt x="197755" y="251638"/>
                </a:lnTo>
                <a:lnTo>
                  <a:pt x="197755" y="245498"/>
                </a:lnTo>
                <a:close/>
                <a:moveTo>
                  <a:pt x="209397" y="245498"/>
                </a:moveTo>
                <a:lnTo>
                  <a:pt x="214716" y="254708"/>
                </a:lnTo>
                <a:lnTo>
                  <a:pt x="209397" y="251638"/>
                </a:lnTo>
                <a:lnTo>
                  <a:pt x="209397" y="245498"/>
                </a:lnTo>
                <a:close/>
                <a:moveTo>
                  <a:pt x="221008" y="245498"/>
                </a:moveTo>
                <a:lnTo>
                  <a:pt x="226327" y="254708"/>
                </a:lnTo>
                <a:lnTo>
                  <a:pt x="221008" y="251638"/>
                </a:lnTo>
                <a:lnTo>
                  <a:pt x="221008" y="245498"/>
                </a:lnTo>
                <a:close/>
                <a:moveTo>
                  <a:pt x="232650" y="245498"/>
                </a:moveTo>
                <a:lnTo>
                  <a:pt x="237969" y="254708"/>
                </a:lnTo>
                <a:lnTo>
                  <a:pt x="232650" y="251638"/>
                </a:lnTo>
                <a:lnTo>
                  <a:pt x="232650" y="245498"/>
                </a:lnTo>
                <a:close/>
                <a:moveTo>
                  <a:pt x="244230" y="245498"/>
                </a:moveTo>
                <a:lnTo>
                  <a:pt x="249550" y="254708"/>
                </a:lnTo>
                <a:lnTo>
                  <a:pt x="244230" y="251638"/>
                </a:lnTo>
                <a:lnTo>
                  <a:pt x="244230" y="245498"/>
                </a:lnTo>
                <a:close/>
                <a:moveTo>
                  <a:pt x="255872" y="245498"/>
                </a:moveTo>
                <a:lnTo>
                  <a:pt x="261191" y="254708"/>
                </a:lnTo>
                <a:lnTo>
                  <a:pt x="255872" y="251638"/>
                </a:lnTo>
                <a:lnTo>
                  <a:pt x="255872" y="245498"/>
                </a:lnTo>
                <a:close/>
                <a:moveTo>
                  <a:pt x="267483" y="245498"/>
                </a:moveTo>
                <a:lnTo>
                  <a:pt x="272802" y="254708"/>
                </a:lnTo>
                <a:lnTo>
                  <a:pt x="267483" y="251668"/>
                </a:lnTo>
                <a:lnTo>
                  <a:pt x="267483" y="245498"/>
                </a:lnTo>
                <a:close/>
                <a:moveTo>
                  <a:pt x="278851" y="245559"/>
                </a:moveTo>
                <a:lnTo>
                  <a:pt x="278851" y="251668"/>
                </a:lnTo>
                <a:lnTo>
                  <a:pt x="273532" y="254738"/>
                </a:lnTo>
                <a:lnTo>
                  <a:pt x="273532" y="254738"/>
                </a:lnTo>
                <a:lnTo>
                  <a:pt x="278851" y="245559"/>
                </a:lnTo>
                <a:close/>
                <a:moveTo>
                  <a:pt x="232376" y="245498"/>
                </a:moveTo>
                <a:lnTo>
                  <a:pt x="232376" y="251668"/>
                </a:lnTo>
                <a:lnTo>
                  <a:pt x="227057" y="254738"/>
                </a:lnTo>
                <a:lnTo>
                  <a:pt x="227057" y="254738"/>
                </a:lnTo>
                <a:lnTo>
                  <a:pt x="232376" y="245498"/>
                </a:lnTo>
                <a:close/>
                <a:moveTo>
                  <a:pt x="267210" y="245498"/>
                </a:moveTo>
                <a:lnTo>
                  <a:pt x="267210" y="251668"/>
                </a:lnTo>
                <a:lnTo>
                  <a:pt x="261890" y="254738"/>
                </a:lnTo>
                <a:lnTo>
                  <a:pt x="261890" y="254738"/>
                </a:lnTo>
                <a:lnTo>
                  <a:pt x="267210" y="245498"/>
                </a:lnTo>
                <a:close/>
                <a:moveTo>
                  <a:pt x="11582" y="245498"/>
                </a:moveTo>
                <a:lnTo>
                  <a:pt x="11582" y="251668"/>
                </a:lnTo>
                <a:lnTo>
                  <a:pt x="6262" y="254738"/>
                </a:lnTo>
                <a:lnTo>
                  <a:pt x="11582" y="245498"/>
                </a:lnTo>
                <a:close/>
                <a:moveTo>
                  <a:pt x="23223" y="245498"/>
                </a:moveTo>
                <a:lnTo>
                  <a:pt x="23223" y="251668"/>
                </a:lnTo>
                <a:lnTo>
                  <a:pt x="17904" y="254738"/>
                </a:lnTo>
                <a:lnTo>
                  <a:pt x="23223" y="245498"/>
                </a:lnTo>
                <a:close/>
                <a:moveTo>
                  <a:pt x="34834" y="245498"/>
                </a:moveTo>
                <a:lnTo>
                  <a:pt x="34834" y="251668"/>
                </a:lnTo>
                <a:lnTo>
                  <a:pt x="29515" y="254738"/>
                </a:lnTo>
                <a:lnTo>
                  <a:pt x="34834" y="245498"/>
                </a:lnTo>
                <a:close/>
                <a:moveTo>
                  <a:pt x="46446" y="245498"/>
                </a:moveTo>
                <a:lnTo>
                  <a:pt x="46446" y="251668"/>
                </a:lnTo>
                <a:lnTo>
                  <a:pt x="41126" y="254738"/>
                </a:lnTo>
                <a:lnTo>
                  <a:pt x="46446" y="245498"/>
                </a:lnTo>
                <a:close/>
                <a:moveTo>
                  <a:pt x="58057" y="245498"/>
                </a:moveTo>
                <a:lnTo>
                  <a:pt x="58057" y="251668"/>
                </a:lnTo>
                <a:lnTo>
                  <a:pt x="52737" y="254738"/>
                </a:lnTo>
                <a:lnTo>
                  <a:pt x="58057" y="245498"/>
                </a:lnTo>
                <a:close/>
                <a:moveTo>
                  <a:pt x="69698" y="245498"/>
                </a:moveTo>
                <a:lnTo>
                  <a:pt x="69698" y="251668"/>
                </a:lnTo>
                <a:lnTo>
                  <a:pt x="64379" y="254738"/>
                </a:lnTo>
                <a:lnTo>
                  <a:pt x="69698" y="245498"/>
                </a:lnTo>
                <a:close/>
                <a:moveTo>
                  <a:pt x="81309" y="245498"/>
                </a:moveTo>
                <a:lnTo>
                  <a:pt x="81309" y="251668"/>
                </a:lnTo>
                <a:lnTo>
                  <a:pt x="75990" y="254738"/>
                </a:lnTo>
                <a:lnTo>
                  <a:pt x="81309" y="245498"/>
                </a:lnTo>
                <a:close/>
                <a:moveTo>
                  <a:pt x="92951" y="245498"/>
                </a:moveTo>
                <a:lnTo>
                  <a:pt x="92951" y="251668"/>
                </a:lnTo>
                <a:lnTo>
                  <a:pt x="87632" y="254738"/>
                </a:lnTo>
                <a:lnTo>
                  <a:pt x="92951" y="245498"/>
                </a:lnTo>
                <a:close/>
                <a:moveTo>
                  <a:pt x="104562" y="245498"/>
                </a:moveTo>
                <a:lnTo>
                  <a:pt x="104562" y="251668"/>
                </a:lnTo>
                <a:lnTo>
                  <a:pt x="99243" y="254738"/>
                </a:lnTo>
                <a:lnTo>
                  <a:pt x="104562" y="245498"/>
                </a:lnTo>
                <a:close/>
                <a:moveTo>
                  <a:pt x="116143" y="245498"/>
                </a:moveTo>
                <a:lnTo>
                  <a:pt x="116143" y="251668"/>
                </a:lnTo>
                <a:lnTo>
                  <a:pt x="110824" y="254738"/>
                </a:lnTo>
                <a:lnTo>
                  <a:pt x="116143" y="245498"/>
                </a:lnTo>
                <a:close/>
                <a:moveTo>
                  <a:pt x="127784" y="245498"/>
                </a:moveTo>
                <a:lnTo>
                  <a:pt x="127784" y="251668"/>
                </a:lnTo>
                <a:lnTo>
                  <a:pt x="122465" y="254738"/>
                </a:lnTo>
                <a:lnTo>
                  <a:pt x="127784" y="245498"/>
                </a:lnTo>
                <a:close/>
                <a:moveTo>
                  <a:pt x="139396" y="245498"/>
                </a:moveTo>
                <a:lnTo>
                  <a:pt x="139396" y="251668"/>
                </a:lnTo>
                <a:lnTo>
                  <a:pt x="134076" y="254738"/>
                </a:lnTo>
                <a:lnTo>
                  <a:pt x="139396" y="245498"/>
                </a:lnTo>
                <a:close/>
                <a:moveTo>
                  <a:pt x="151037" y="245498"/>
                </a:moveTo>
                <a:lnTo>
                  <a:pt x="151037" y="251668"/>
                </a:lnTo>
                <a:lnTo>
                  <a:pt x="145718" y="254738"/>
                </a:lnTo>
                <a:lnTo>
                  <a:pt x="151037" y="245498"/>
                </a:lnTo>
                <a:close/>
                <a:moveTo>
                  <a:pt x="162648" y="245498"/>
                </a:moveTo>
                <a:lnTo>
                  <a:pt x="162648" y="251668"/>
                </a:lnTo>
                <a:lnTo>
                  <a:pt x="157329" y="254738"/>
                </a:lnTo>
                <a:lnTo>
                  <a:pt x="162648" y="245498"/>
                </a:lnTo>
                <a:close/>
                <a:moveTo>
                  <a:pt x="174290" y="245498"/>
                </a:moveTo>
                <a:lnTo>
                  <a:pt x="174290" y="251668"/>
                </a:lnTo>
                <a:lnTo>
                  <a:pt x="168971" y="254738"/>
                </a:lnTo>
                <a:lnTo>
                  <a:pt x="174290" y="245498"/>
                </a:lnTo>
                <a:close/>
                <a:moveTo>
                  <a:pt x="185871" y="245559"/>
                </a:moveTo>
                <a:lnTo>
                  <a:pt x="185871" y="251668"/>
                </a:lnTo>
                <a:lnTo>
                  <a:pt x="180551" y="254738"/>
                </a:lnTo>
                <a:lnTo>
                  <a:pt x="185871" y="245559"/>
                </a:lnTo>
                <a:close/>
                <a:moveTo>
                  <a:pt x="197512" y="245498"/>
                </a:moveTo>
                <a:lnTo>
                  <a:pt x="197512" y="251668"/>
                </a:lnTo>
                <a:lnTo>
                  <a:pt x="192193" y="254738"/>
                </a:lnTo>
                <a:lnTo>
                  <a:pt x="197512" y="245498"/>
                </a:lnTo>
                <a:close/>
                <a:moveTo>
                  <a:pt x="209123" y="245498"/>
                </a:moveTo>
                <a:lnTo>
                  <a:pt x="209123" y="251668"/>
                </a:lnTo>
                <a:lnTo>
                  <a:pt x="203804" y="254738"/>
                </a:lnTo>
                <a:lnTo>
                  <a:pt x="209123" y="245498"/>
                </a:lnTo>
                <a:close/>
                <a:moveTo>
                  <a:pt x="220765" y="245498"/>
                </a:moveTo>
                <a:lnTo>
                  <a:pt x="220765" y="251668"/>
                </a:lnTo>
                <a:lnTo>
                  <a:pt x="215446" y="254738"/>
                </a:lnTo>
                <a:lnTo>
                  <a:pt x="220765" y="245498"/>
                </a:lnTo>
                <a:close/>
                <a:moveTo>
                  <a:pt x="243957" y="245498"/>
                </a:moveTo>
                <a:lnTo>
                  <a:pt x="243957" y="251668"/>
                </a:lnTo>
                <a:lnTo>
                  <a:pt x="238638" y="254738"/>
                </a:lnTo>
                <a:lnTo>
                  <a:pt x="243957" y="245498"/>
                </a:lnTo>
                <a:close/>
                <a:moveTo>
                  <a:pt x="255598" y="245498"/>
                </a:moveTo>
                <a:lnTo>
                  <a:pt x="255598" y="251668"/>
                </a:lnTo>
                <a:lnTo>
                  <a:pt x="250279" y="254738"/>
                </a:lnTo>
                <a:lnTo>
                  <a:pt x="255598" y="245498"/>
                </a:lnTo>
                <a:close/>
                <a:moveTo>
                  <a:pt x="11703" y="251911"/>
                </a:moveTo>
                <a:lnTo>
                  <a:pt x="17023" y="254981"/>
                </a:lnTo>
                <a:lnTo>
                  <a:pt x="6384" y="254981"/>
                </a:lnTo>
                <a:lnTo>
                  <a:pt x="11703" y="251911"/>
                </a:lnTo>
                <a:close/>
                <a:moveTo>
                  <a:pt x="23345" y="251911"/>
                </a:moveTo>
                <a:lnTo>
                  <a:pt x="28664" y="254981"/>
                </a:lnTo>
                <a:lnTo>
                  <a:pt x="18026" y="254981"/>
                </a:lnTo>
                <a:lnTo>
                  <a:pt x="23345" y="251911"/>
                </a:lnTo>
                <a:close/>
                <a:moveTo>
                  <a:pt x="34956" y="251911"/>
                </a:moveTo>
                <a:lnTo>
                  <a:pt x="40275" y="254981"/>
                </a:lnTo>
                <a:lnTo>
                  <a:pt x="29637" y="254981"/>
                </a:lnTo>
                <a:lnTo>
                  <a:pt x="34956" y="251911"/>
                </a:lnTo>
                <a:close/>
                <a:moveTo>
                  <a:pt x="46598" y="251911"/>
                </a:moveTo>
                <a:lnTo>
                  <a:pt x="51886" y="254981"/>
                </a:lnTo>
                <a:lnTo>
                  <a:pt x="41248" y="254981"/>
                </a:lnTo>
                <a:lnTo>
                  <a:pt x="46598" y="251911"/>
                </a:lnTo>
                <a:close/>
                <a:moveTo>
                  <a:pt x="58209" y="251911"/>
                </a:moveTo>
                <a:lnTo>
                  <a:pt x="63528" y="254981"/>
                </a:lnTo>
                <a:lnTo>
                  <a:pt x="52889" y="254981"/>
                </a:lnTo>
                <a:lnTo>
                  <a:pt x="58209" y="251911"/>
                </a:lnTo>
                <a:close/>
                <a:moveTo>
                  <a:pt x="69850" y="251911"/>
                </a:moveTo>
                <a:lnTo>
                  <a:pt x="75169" y="254981"/>
                </a:lnTo>
                <a:lnTo>
                  <a:pt x="64531" y="254981"/>
                </a:lnTo>
                <a:lnTo>
                  <a:pt x="69850" y="251911"/>
                </a:lnTo>
                <a:close/>
                <a:moveTo>
                  <a:pt x="81431" y="251911"/>
                </a:moveTo>
                <a:lnTo>
                  <a:pt x="86750" y="254981"/>
                </a:lnTo>
                <a:lnTo>
                  <a:pt x="76112" y="254981"/>
                </a:lnTo>
                <a:lnTo>
                  <a:pt x="81431" y="251911"/>
                </a:lnTo>
                <a:close/>
                <a:moveTo>
                  <a:pt x="93042" y="251911"/>
                </a:moveTo>
                <a:lnTo>
                  <a:pt x="98361" y="254981"/>
                </a:lnTo>
                <a:lnTo>
                  <a:pt x="87723" y="254981"/>
                </a:lnTo>
                <a:lnTo>
                  <a:pt x="93042" y="251911"/>
                </a:lnTo>
                <a:close/>
                <a:moveTo>
                  <a:pt x="104684" y="251911"/>
                </a:moveTo>
                <a:lnTo>
                  <a:pt x="110003" y="254981"/>
                </a:lnTo>
                <a:lnTo>
                  <a:pt x="99364" y="254981"/>
                </a:lnTo>
                <a:lnTo>
                  <a:pt x="104684" y="251911"/>
                </a:lnTo>
                <a:close/>
                <a:moveTo>
                  <a:pt x="116295" y="251911"/>
                </a:moveTo>
                <a:lnTo>
                  <a:pt x="121614" y="254981"/>
                </a:lnTo>
                <a:lnTo>
                  <a:pt x="110976" y="254981"/>
                </a:lnTo>
                <a:lnTo>
                  <a:pt x="116295" y="251911"/>
                </a:lnTo>
                <a:close/>
                <a:moveTo>
                  <a:pt x="127936" y="251911"/>
                </a:moveTo>
                <a:lnTo>
                  <a:pt x="133256" y="254981"/>
                </a:lnTo>
                <a:lnTo>
                  <a:pt x="122617" y="254981"/>
                </a:lnTo>
                <a:lnTo>
                  <a:pt x="127936" y="251911"/>
                </a:lnTo>
                <a:close/>
                <a:moveTo>
                  <a:pt x="139548" y="251911"/>
                </a:moveTo>
                <a:lnTo>
                  <a:pt x="144867" y="254981"/>
                </a:lnTo>
                <a:lnTo>
                  <a:pt x="134228" y="254981"/>
                </a:lnTo>
                <a:lnTo>
                  <a:pt x="139548" y="251911"/>
                </a:lnTo>
                <a:close/>
                <a:moveTo>
                  <a:pt x="151159" y="251911"/>
                </a:moveTo>
                <a:lnTo>
                  <a:pt x="156478" y="254981"/>
                </a:lnTo>
                <a:lnTo>
                  <a:pt x="145840" y="254981"/>
                </a:lnTo>
                <a:lnTo>
                  <a:pt x="151159" y="251911"/>
                </a:lnTo>
                <a:close/>
                <a:moveTo>
                  <a:pt x="162770" y="251911"/>
                </a:moveTo>
                <a:lnTo>
                  <a:pt x="168089" y="254981"/>
                </a:lnTo>
                <a:lnTo>
                  <a:pt x="157451" y="254981"/>
                </a:lnTo>
                <a:lnTo>
                  <a:pt x="162770" y="251911"/>
                </a:lnTo>
                <a:close/>
                <a:moveTo>
                  <a:pt x="174411" y="251911"/>
                </a:moveTo>
                <a:lnTo>
                  <a:pt x="179731" y="254981"/>
                </a:lnTo>
                <a:lnTo>
                  <a:pt x="169092" y="254981"/>
                </a:lnTo>
                <a:lnTo>
                  <a:pt x="174411" y="251911"/>
                </a:lnTo>
                <a:close/>
                <a:moveTo>
                  <a:pt x="186023" y="251911"/>
                </a:moveTo>
                <a:lnTo>
                  <a:pt x="191342" y="254981"/>
                </a:lnTo>
                <a:lnTo>
                  <a:pt x="180703" y="254981"/>
                </a:lnTo>
                <a:lnTo>
                  <a:pt x="186023" y="251911"/>
                </a:lnTo>
                <a:close/>
                <a:moveTo>
                  <a:pt x="197634" y="251911"/>
                </a:moveTo>
                <a:lnTo>
                  <a:pt x="202953" y="254981"/>
                </a:lnTo>
                <a:lnTo>
                  <a:pt x="192315" y="254981"/>
                </a:lnTo>
                <a:lnTo>
                  <a:pt x="197634" y="251911"/>
                </a:lnTo>
                <a:close/>
                <a:moveTo>
                  <a:pt x="209245" y="251911"/>
                </a:moveTo>
                <a:lnTo>
                  <a:pt x="214564" y="254981"/>
                </a:lnTo>
                <a:lnTo>
                  <a:pt x="203926" y="254981"/>
                </a:lnTo>
                <a:lnTo>
                  <a:pt x="209245" y="251911"/>
                </a:lnTo>
                <a:close/>
                <a:moveTo>
                  <a:pt x="220856" y="251911"/>
                </a:moveTo>
                <a:lnTo>
                  <a:pt x="226175" y="254981"/>
                </a:lnTo>
                <a:lnTo>
                  <a:pt x="215537" y="254981"/>
                </a:lnTo>
                <a:lnTo>
                  <a:pt x="220856" y="251911"/>
                </a:lnTo>
                <a:close/>
                <a:moveTo>
                  <a:pt x="232498" y="251911"/>
                </a:moveTo>
                <a:lnTo>
                  <a:pt x="237817" y="254981"/>
                </a:lnTo>
                <a:lnTo>
                  <a:pt x="227178" y="254981"/>
                </a:lnTo>
                <a:lnTo>
                  <a:pt x="232498" y="251911"/>
                </a:lnTo>
                <a:close/>
                <a:moveTo>
                  <a:pt x="244109" y="251911"/>
                </a:moveTo>
                <a:lnTo>
                  <a:pt x="249428" y="254981"/>
                </a:lnTo>
                <a:lnTo>
                  <a:pt x="238790" y="254981"/>
                </a:lnTo>
                <a:lnTo>
                  <a:pt x="244109" y="251911"/>
                </a:lnTo>
                <a:close/>
                <a:moveTo>
                  <a:pt x="255750" y="251911"/>
                </a:moveTo>
                <a:lnTo>
                  <a:pt x="261070" y="254981"/>
                </a:lnTo>
                <a:lnTo>
                  <a:pt x="250431" y="254981"/>
                </a:lnTo>
                <a:lnTo>
                  <a:pt x="255750" y="251911"/>
                </a:lnTo>
                <a:close/>
                <a:moveTo>
                  <a:pt x="267362" y="251911"/>
                </a:moveTo>
                <a:lnTo>
                  <a:pt x="272681" y="254981"/>
                </a:lnTo>
                <a:lnTo>
                  <a:pt x="262042" y="254981"/>
                </a:lnTo>
                <a:lnTo>
                  <a:pt x="267362" y="251911"/>
                </a:lnTo>
                <a:close/>
                <a:moveTo>
                  <a:pt x="279003" y="251911"/>
                </a:moveTo>
                <a:lnTo>
                  <a:pt x="284322" y="254981"/>
                </a:lnTo>
                <a:lnTo>
                  <a:pt x="273684" y="254981"/>
                </a:lnTo>
                <a:lnTo>
                  <a:pt x="279003" y="251911"/>
                </a:lnTo>
                <a:close/>
                <a:moveTo>
                  <a:pt x="284292" y="255194"/>
                </a:moveTo>
                <a:lnTo>
                  <a:pt x="278973" y="258294"/>
                </a:lnTo>
                <a:lnTo>
                  <a:pt x="273653" y="255194"/>
                </a:lnTo>
                <a:close/>
                <a:moveTo>
                  <a:pt x="17023" y="255255"/>
                </a:moveTo>
                <a:lnTo>
                  <a:pt x="11703" y="258325"/>
                </a:lnTo>
                <a:lnTo>
                  <a:pt x="6384" y="255255"/>
                </a:lnTo>
                <a:close/>
                <a:moveTo>
                  <a:pt x="28664" y="255255"/>
                </a:moveTo>
                <a:lnTo>
                  <a:pt x="23345" y="258325"/>
                </a:lnTo>
                <a:lnTo>
                  <a:pt x="18026" y="255255"/>
                </a:lnTo>
                <a:close/>
                <a:moveTo>
                  <a:pt x="40275" y="255255"/>
                </a:moveTo>
                <a:lnTo>
                  <a:pt x="34956" y="258325"/>
                </a:lnTo>
                <a:lnTo>
                  <a:pt x="29637" y="255255"/>
                </a:lnTo>
                <a:close/>
                <a:moveTo>
                  <a:pt x="51886" y="255255"/>
                </a:moveTo>
                <a:lnTo>
                  <a:pt x="46567" y="258325"/>
                </a:lnTo>
                <a:lnTo>
                  <a:pt x="41248" y="255255"/>
                </a:lnTo>
                <a:close/>
                <a:moveTo>
                  <a:pt x="63528" y="255255"/>
                </a:moveTo>
                <a:lnTo>
                  <a:pt x="58209" y="258325"/>
                </a:lnTo>
                <a:lnTo>
                  <a:pt x="52889" y="255255"/>
                </a:lnTo>
                <a:close/>
                <a:moveTo>
                  <a:pt x="75109" y="255255"/>
                </a:moveTo>
                <a:lnTo>
                  <a:pt x="69789" y="258325"/>
                </a:lnTo>
                <a:lnTo>
                  <a:pt x="64470" y="255255"/>
                </a:lnTo>
                <a:close/>
                <a:moveTo>
                  <a:pt x="86750" y="255255"/>
                </a:moveTo>
                <a:lnTo>
                  <a:pt x="81431" y="258325"/>
                </a:lnTo>
                <a:lnTo>
                  <a:pt x="76112" y="255255"/>
                </a:lnTo>
                <a:close/>
                <a:moveTo>
                  <a:pt x="98361" y="255255"/>
                </a:moveTo>
                <a:lnTo>
                  <a:pt x="93042" y="258325"/>
                </a:lnTo>
                <a:lnTo>
                  <a:pt x="87723" y="255255"/>
                </a:lnTo>
                <a:close/>
                <a:moveTo>
                  <a:pt x="110003" y="255255"/>
                </a:moveTo>
                <a:lnTo>
                  <a:pt x="104684" y="258325"/>
                </a:lnTo>
                <a:lnTo>
                  <a:pt x="99364" y="255255"/>
                </a:lnTo>
                <a:close/>
                <a:moveTo>
                  <a:pt x="121614" y="255255"/>
                </a:moveTo>
                <a:lnTo>
                  <a:pt x="116295" y="258325"/>
                </a:lnTo>
                <a:lnTo>
                  <a:pt x="110976" y="255255"/>
                </a:lnTo>
                <a:close/>
                <a:moveTo>
                  <a:pt x="133256" y="255255"/>
                </a:moveTo>
                <a:lnTo>
                  <a:pt x="127936" y="258325"/>
                </a:lnTo>
                <a:lnTo>
                  <a:pt x="122617" y="255255"/>
                </a:lnTo>
                <a:close/>
                <a:moveTo>
                  <a:pt x="144836" y="255255"/>
                </a:moveTo>
                <a:lnTo>
                  <a:pt x="139517" y="258325"/>
                </a:lnTo>
                <a:lnTo>
                  <a:pt x="134198" y="255255"/>
                </a:lnTo>
                <a:close/>
                <a:moveTo>
                  <a:pt x="156478" y="255255"/>
                </a:moveTo>
                <a:lnTo>
                  <a:pt x="151159" y="258325"/>
                </a:lnTo>
                <a:lnTo>
                  <a:pt x="145840" y="255255"/>
                </a:lnTo>
                <a:close/>
                <a:moveTo>
                  <a:pt x="168089" y="255255"/>
                </a:moveTo>
                <a:lnTo>
                  <a:pt x="162770" y="258325"/>
                </a:lnTo>
                <a:lnTo>
                  <a:pt x="157451" y="255255"/>
                </a:lnTo>
                <a:close/>
                <a:moveTo>
                  <a:pt x="179731" y="255255"/>
                </a:moveTo>
                <a:lnTo>
                  <a:pt x="174411" y="258325"/>
                </a:lnTo>
                <a:lnTo>
                  <a:pt x="169092" y="255255"/>
                </a:lnTo>
                <a:close/>
                <a:moveTo>
                  <a:pt x="191342" y="255255"/>
                </a:moveTo>
                <a:lnTo>
                  <a:pt x="186023" y="258325"/>
                </a:lnTo>
                <a:lnTo>
                  <a:pt x="180703" y="255255"/>
                </a:lnTo>
                <a:close/>
                <a:moveTo>
                  <a:pt x="202953" y="255255"/>
                </a:moveTo>
                <a:lnTo>
                  <a:pt x="197634" y="258325"/>
                </a:lnTo>
                <a:lnTo>
                  <a:pt x="192315" y="255255"/>
                </a:lnTo>
                <a:close/>
                <a:moveTo>
                  <a:pt x="214564" y="255255"/>
                </a:moveTo>
                <a:lnTo>
                  <a:pt x="209245" y="258325"/>
                </a:lnTo>
                <a:lnTo>
                  <a:pt x="203926" y="255255"/>
                </a:lnTo>
                <a:close/>
                <a:moveTo>
                  <a:pt x="226175" y="255255"/>
                </a:moveTo>
                <a:lnTo>
                  <a:pt x="220856" y="258325"/>
                </a:lnTo>
                <a:lnTo>
                  <a:pt x="215537" y="255255"/>
                </a:lnTo>
                <a:close/>
                <a:moveTo>
                  <a:pt x="237817" y="255255"/>
                </a:moveTo>
                <a:lnTo>
                  <a:pt x="232498" y="258325"/>
                </a:lnTo>
                <a:lnTo>
                  <a:pt x="227178" y="255255"/>
                </a:lnTo>
                <a:close/>
                <a:moveTo>
                  <a:pt x="249428" y="255255"/>
                </a:moveTo>
                <a:lnTo>
                  <a:pt x="244109" y="258325"/>
                </a:lnTo>
                <a:lnTo>
                  <a:pt x="238790" y="255255"/>
                </a:lnTo>
                <a:close/>
                <a:moveTo>
                  <a:pt x="261070" y="255255"/>
                </a:moveTo>
                <a:lnTo>
                  <a:pt x="255750" y="258325"/>
                </a:lnTo>
                <a:lnTo>
                  <a:pt x="250431" y="255255"/>
                </a:lnTo>
                <a:close/>
                <a:moveTo>
                  <a:pt x="272681" y="255255"/>
                </a:moveTo>
                <a:lnTo>
                  <a:pt x="267362" y="258325"/>
                </a:lnTo>
                <a:lnTo>
                  <a:pt x="262042" y="255255"/>
                </a:lnTo>
                <a:close/>
                <a:moveTo>
                  <a:pt x="17174" y="255437"/>
                </a:moveTo>
                <a:lnTo>
                  <a:pt x="11855" y="264617"/>
                </a:lnTo>
                <a:lnTo>
                  <a:pt x="11855" y="258507"/>
                </a:lnTo>
                <a:lnTo>
                  <a:pt x="17174" y="255437"/>
                </a:lnTo>
                <a:close/>
                <a:moveTo>
                  <a:pt x="28816" y="255437"/>
                </a:moveTo>
                <a:lnTo>
                  <a:pt x="23497" y="264617"/>
                </a:lnTo>
                <a:lnTo>
                  <a:pt x="23497" y="258507"/>
                </a:lnTo>
                <a:lnTo>
                  <a:pt x="28816" y="255437"/>
                </a:lnTo>
                <a:close/>
                <a:moveTo>
                  <a:pt x="40427" y="255437"/>
                </a:moveTo>
                <a:lnTo>
                  <a:pt x="35108" y="264617"/>
                </a:lnTo>
                <a:lnTo>
                  <a:pt x="35108" y="258507"/>
                </a:lnTo>
                <a:lnTo>
                  <a:pt x="40427" y="255437"/>
                </a:lnTo>
                <a:close/>
                <a:moveTo>
                  <a:pt x="52008" y="255437"/>
                </a:moveTo>
                <a:lnTo>
                  <a:pt x="46689" y="264617"/>
                </a:lnTo>
                <a:lnTo>
                  <a:pt x="46689" y="258507"/>
                </a:lnTo>
                <a:lnTo>
                  <a:pt x="52008" y="255437"/>
                </a:lnTo>
                <a:close/>
                <a:moveTo>
                  <a:pt x="63650" y="255437"/>
                </a:moveTo>
                <a:lnTo>
                  <a:pt x="58330" y="264617"/>
                </a:lnTo>
                <a:lnTo>
                  <a:pt x="58330" y="258507"/>
                </a:lnTo>
                <a:lnTo>
                  <a:pt x="63650" y="255437"/>
                </a:lnTo>
                <a:close/>
                <a:moveTo>
                  <a:pt x="75261" y="255437"/>
                </a:moveTo>
                <a:lnTo>
                  <a:pt x="69941" y="264617"/>
                </a:lnTo>
                <a:lnTo>
                  <a:pt x="69941" y="258507"/>
                </a:lnTo>
                <a:lnTo>
                  <a:pt x="75261" y="255437"/>
                </a:lnTo>
                <a:close/>
                <a:moveTo>
                  <a:pt x="86902" y="255437"/>
                </a:moveTo>
                <a:lnTo>
                  <a:pt x="81583" y="264617"/>
                </a:lnTo>
                <a:lnTo>
                  <a:pt x="81583" y="258507"/>
                </a:lnTo>
                <a:lnTo>
                  <a:pt x="86902" y="255437"/>
                </a:lnTo>
                <a:close/>
                <a:moveTo>
                  <a:pt x="98513" y="255437"/>
                </a:moveTo>
                <a:lnTo>
                  <a:pt x="93194" y="264617"/>
                </a:lnTo>
                <a:lnTo>
                  <a:pt x="93194" y="258507"/>
                </a:lnTo>
                <a:lnTo>
                  <a:pt x="98513" y="255437"/>
                </a:lnTo>
                <a:close/>
                <a:moveTo>
                  <a:pt x="110155" y="255437"/>
                </a:moveTo>
                <a:lnTo>
                  <a:pt x="104836" y="264617"/>
                </a:lnTo>
                <a:lnTo>
                  <a:pt x="104836" y="258507"/>
                </a:lnTo>
                <a:lnTo>
                  <a:pt x="110155" y="255437"/>
                </a:lnTo>
                <a:close/>
                <a:moveTo>
                  <a:pt x="121736" y="255437"/>
                </a:moveTo>
                <a:lnTo>
                  <a:pt x="116416" y="264617"/>
                </a:lnTo>
                <a:lnTo>
                  <a:pt x="116416" y="258507"/>
                </a:lnTo>
                <a:lnTo>
                  <a:pt x="121736" y="255437"/>
                </a:lnTo>
                <a:close/>
                <a:moveTo>
                  <a:pt x="133377" y="255437"/>
                </a:moveTo>
                <a:lnTo>
                  <a:pt x="128058" y="264617"/>
                </a:lnTo>
                <a:lnTo>
                  <a:pt x="128058" y="258507"/>
                </a:lnTo>
                <a:lnTo>
                  <a:pt x="133377" y="255437"/>
                </a:lnTo>
                <a:close/>
                <a:moveTo>
                  <a:pt x="144988" y="255437"/>
                </a:moveTo>
                <a:lnTo>
                  <a:pt x="139669" y="264617"/>
                </a:lnTo>
                <a:lnTo>
                  <a:pt x="139669" y="258507"/>
                </a:lnTo>
                <a:lnTo>
                  <a:pt x="144988" y="255437"/>
                </a:lnTo>
                <a:close/>
                <a:moveTo>
                  <a:pt x="156630" y="255437"/>
                </a:moveTo>
                <a:lnTo>
                  <a:pt x="151311" y="264617"/>
                </a:lnTo>
                <a:lnTo>
                  <a:pt x="151311" y="258507"/>
                </a:lnTo>
                <a:lnTo>
                  <a:pt x="156630" y="255437"/>
                </a:lnTo>
                <a:close/>
                <a:moveTo>
                  <a:pt x="168241" y="255437"/>
                </a:moveTo>
                <a:lnTo>
                  <a:pt x="162922" y="264617"/>
                </a:lnTo>
                <a:lnTo>
                  <a:pt x="162922" y="258507"/>
                </a:lnTo>
                <a:lnTo>
                  <a:pt x="168241" y="255437"/>
                </a:lnTo>
                <a:close/>
                <a:moveTo>
                  <a:pt x="179822" y="255437"/>
                </a:moveTo>
                <a:lnTo>
                  <a:pt x="174503" y="264617"/>
                </a:lnTo>
                <a:lnTo>
                  <a:pt x="174503" y="258507"/>
                </a:lnTo>
                <a:lnTo>
                  <a:pt x="179822" y="255437"/>
                </a:lnTo>
                <a:close/>
                <a:moveTo>
                  <a:pt x="191463" y="255437"/>
                </a:moveTo>
                <a:lnTo>
                  <a:pt x="186144" y="264617"/>
                </a:lnTo>
                <a:lnTo>
                  <a:pt x="186144" y="258507"/>
                </a:lnTo>
                <a:lnTo>
                  <a:pt x="191463" y="255437"/>
                </a:lnTo>
                <a:close/>
                <a:moveTo>
                  <a:pt x="203075" y="255437"/>
                </a:moveTo>
                <a:lnTo>
                  <a:pt x="197755" y="264617"/>
                </a:lnTo>
                <a:lnTo>
                  <a:pt x="197755" y="258507"/>
                </a:lnTo>
                <a:lnTo>
                  <a:pt x="203075" y="255437"/>
                </a:lnTo>
                <a:close/>
                <a:moveTo>
                  <a:pt x="214716" y="255437"/>
                </a:moveTo>
                <a:lnTo>
                  <a:pt x="209397" y="264617"/>
                </a:lnTo>
                <a:lnTo>
                  <a:pt x="209397" y="258507"/>
                </a:lnTo>
                <a:lnTo>
                  <a:pt x="214716" y="255437"/>
                </a:lnTo>
                <a:close/>
                <a:moveTo>
                  <a:pt x="226327" y="255437"/>
                </a:moveTo>
                <a:lnTo>
                  <a:pt x="221008" y="264617"/>
                </a:lnTo>
                <a:lnTo>
                  <a:pt x="221008" y="258507"/>
                </a:lnTo>
                <a:lnTo>
                  <a:pt x="226327" y="255437"/>
                </a:lnTo>
                <a:close/>
                <a:moveTo>
                  <a:pt x="237969" y="255437"/>
                </a:moveTo>
                <a:lnTo>
                  <a:pt x="232650" y="264617"/>
                </a:lnTo>
                <a:lnTo>
                  <a:pt x="232650" y="258507"/>
                </a:lnTo>
                <a:lnTo>
                  <a:pt x="237969" y="255437"/>
                </a:lnTo>
                <a:close/>
                <a:moveTo>
                  <a:pt x="249550" y="255437"/>
                </a:moveTo>
                <a:lnTo>
                  <a:pt x="244230" y="264617"/>
                </a:lnTo>
                <a:lnTo>
                  <a:pt x="244230" y="258507"/>
                </a:lnTo>
                <a:lnTo>
                  <a:pt x="249550" y="255437"/>
                </a:lnTo>
                <a:close/>
                <a:moveTo>
                  <a:pt x="261191" y="255437"/>
                </a:moveTo>
                <a:lnTo>
                  <a:pt x="255872" y="264617"/>
                </a:lnTo>
                <a:lnTo>
                  <a:pt x="255872" y="258507"/>
                </a:lnTo>
                <a:lnTo>
                  <a:pt x="261191" y="255437"/>
                </a:lnTo>
                <a:close/>
                <a:moveTo>
                  <a:pt x="272802" y="255437"/>
                </a:moveTo>
                <a:lnTo>
                  <a:pt x="267483" y="264617"/>
                </a:lnTo>
                <a:lnTo>
                  <a:pt x="267483" y="258507"/>
                </a:lnTo>
                <a:lnTo>
                  <a:pt x="272802" y="255437"/>
                </a:lnTo>
                <a:close/>
                <a:moveTo>
                  <a:pt x="284444" y="255437"/>
                </a:moveTo>
                <a:lnTo>
                  <a:pt x="279125" y="264617"/>
                </a:lnTo>
                <a:lnTo>
                  <a:pt x="279125" y="258507"/>
                </a:lnTo>
                <a:lnTo>
                  <a:pt x="284444" y="255437"/>
                </a:lnTo>
                <a:close/>
                <a:moveTo>
                  <a:pt x="6262" y="255468"/>
                </a:moveTo>
                <a:lnTo>
                  <a:pt x="11582" y="258507"/>
                </a:lnTo>
                <a:lnTo>
                  <a:pt x="11582" y="264677"/>
                </a:lnTo>
                <a:lnTo>
                  <a:pt x="6262" y="255468"/>
                </a:lnTo>
                <a:close/>
                <a:moveTo>
                  <a:pt x="17904" y="255468"/>
                </a:moveTo>
                <a:lnTo>
                  <a:pt x="23223" y="258507"/>
                </a:lnTo>
                <a:lnTo>
                  <a:pt x="23223" y="264677"/>
                </a:lnTo>
                <a:lnTo>
                  <a:pt x="17904" y="255468"/>
                </a:lnTo>
                <a:close/>
                <a:moveTo>
                  <a:pt x="29515" y="255468"/>
                </a:moveTo>
                <a:lnTo>
                  <a:pt x="34834" y="258507"/>
                </a:lnTo>
                <a:lnTo>
                  <a:pt x="34834" y="264677"/>
                </a:lnTo>
                <a:lnTo>
                  <a:pt x="29515" y="255468"/>
                </a:lnTo>
                <a:close/>
                <a:moveTo>
                  <a:pt x="41126" y="255468"/>
                </a:moveTo>
                <a:lnTo>
                  <a:pt x="46446" y="258507"/>
                </a:lnTo>
                <a:lnTo>
                  <a:pt x="46446" y="264677"/>
                </a:lnTo>
                <a:lnTo>
                  <a:pt x="41126" y="255468"/>
                </a:lnTo>
                <a:close/>
                <a:moveTo>
                  <a:pt x="52737" y="255468"/>
                </a:moveTo>
                <a:lnTo>
                  <a:pt x="58057" y="258507"/>
                </a:lnTo>
                <a:lnTo>
                  <a:pt x="58057" y="264677"/>
                </a:lnTo>
                <a:lnTo>
                  <a:pt x="52737" y="255468"/>
                </a:lnTo>
                <a:close/>
                <a:moveTo>
                  <a:pt x="64379" y="255468"/>
                </a:moveTo>
                <a:lnTo>
                  <a:pt x="69698" y="258507"/>
                </a:lnTo>
                <a:lnTo>
                  <a:pt x="69698" y="264677"/>
                </a:lnTo>
                <a:lnTo>
                  <a:pt x="64379" y="255468"/>
                </a:lnTo>
                <a:close/>
                <a:moveTo>
                  <a:pt x="75990" y="255468"/>
                </a:moveTo>
                <a:lnTo>
                  <a:pt x="81309" y="258507"/>
                </a:lnTo>
                <a:lnTo>
                  <a:pt x="81309" y="264677"/>
                </a:lnTo>
                <a:lnTo>
                  <a:pt x="75990" y="255468"/>
                </a:lnTo>
                <a:close/>
                <a:moveTo>
                  <a:pt x="87632" y="255468"/>
                </a:moveTo>
                <a:lnTo>
                  <a:pt x="92951" y="258507"/>
                </a:lnTo>
                <a:lnTo>
                  <a:pt x="92951" y="264677"/>
                </a:lnTo>
                <a:lnTo>
                  <a:pt x="87632" y="255468"/>
                </a:lnTo>
                <a:close/>
                <a:moveTo>
                  <a:pt x="99243" y="255468"/>
                </a:moveTo>
                <a:lnTo>
                  <a:pt x="104562" y="258507"/>
                </a:lnTo>
                <a:lnTo>
                  <a:pt x="104562" y="264677"/>
                </a:lnTo>
                <a:lnTo>
                  <a:pt x="99243" y="255468"/>
                </a:lnTo>
                <a:close/>
                <a:moveTo>
                  <a:pt x="110824" y="255468"/>
                </a:moveTo>
                <a:lnTo>
                  <a:pt x="116143" y="258507"/>
                </a:lnTo>
                <a:lnTo>
                  <a:pt x="116143" y="264677"/>
                </a:lnTo>
                <a:lnTo>
                  <a:pt x="110824" y="255468"/>
                </a:lnTo>
                <a:close/>
                <a:moveTo>
                  <a:pt x="122465" y="255468"/>
                </a:moveTo>
                <a:lnTo>
                  <a:pt x="127784" y="258507"/>
                </a:lnTo>
                <a:lnTo>
                  <a:pt x="127784" y="264677"/>
                </a:lnTo>
                <a:lnTo>
                  <a:pt x="122465" y="255468"/>
                </a:lnTo>
                <a:close/>
                <a:moveTo>
                  <a:pt x="134076" y="255468"/>
                </a:moveTo>
                <a:lnTo>
                  <a:pt x="139396" y="258507"/>
                </a:lnTo>
                <a:lnTo>
                  <a:pt x="139396" y="264677"/>
                </a:lnTo>
                <a:lnTo>
                  <a:pt x="134076" y="255468"/>
                </a:lnTo>
                <a:close/>
                <a:moveTo>
                  <a:pt x="145718" y="255468"/>
                </a:moveTo>
                <a:lnTo>
                  <a:pt x="151037" y="258507"/>
                </a:lnTo>
                <a:lnTo>
                  <a:pt x="151037" y="264677"/>
                </a:lnTo>
                <a:lnTo>
                  <a:pt x="145718" y="255468"/>
                </a:lnTo>
                <a:close/>
                <a:moveTo>
                  <a:pt x="157329" y="255468"/>
                </a:moveTo>
                <a:lnTo>
                  <a:pt x="162648" y="258507"/>
                </a:lnTo>
                <a:lnTo>
                  <a:pt x="162648" y="264677"/>
                </a:lnTo>
                <a:lnTo>
                  <a:pt x="157329" y="255468"/>
                </a:lnTo>
                <a:close/>
                <a:moveTo>
                  <a:pt x="168971" y="255468"/>
                </a:moveTo>
                <a:lnTo>
                  <a:pt x="174290" y="258507"/>
                </a:lnTo>
                <a:lnTo>
                  <a:pt x="174290" y="264677"/>
                </a:lnTo>
                <a:lnTo>
                  <a:pt x="168971" y="255468"/>
                </a:lnTo>
                <a:close/>
                <a:moveTo>
                  <a:pt x="180551" y="255468"/>
                </a:moveTo>
                <a:lnTo>
                  <a:pt x="185871" y="258507"/>
                </a:lnTo>
                <a:lnTo>
                  <a:pt x="185871" y="264677"/>
                </a:lnTo>
                <a:lnTo>
                  <a:pt x="180551" y="255468"/>
                </a:lnTo>
                <a:close/>
                <a:moveTo>
                  <a:pt x="192193" y="255468"/>
                </a:moveTo>
                <a:lnTo>
                  <a:pt x="197512" y="258507"/>
                </a:lnTo>
                <a:lnTo>
                  <a:pt x="197512" y="264677"/>
                </a:lnTo>
                <a:lnTo>
                  <a:pt x="192193" y="255468"/>
                </a:lnTo>
                <a:close/>
                <a:moveTo>
                  <a:pt x="203804" y="255468"/>
                </a:moveTo>
                <a:lnTo>
                  <a:pt x="209123" y="258507"/>
                </a:lnTo>
                <a:lnTo>
                  <a:pt x="209123" y="264677"/>
                </a:lnTo>
                <a:lnTo>
                  <a:pt x="203804" y="255468"/>
                </a:lnTo>
                <a:close/>
                <a:moveTo>
                  <a:pt x="215446" y="255468"/>
                </a:moveTo>
                <a:lnTo>
                  <a:pt x="220765" y="258507"/>
                </a:lnTo>
                <a:lnTo>
                  <a:pt x="220765" y="264677"/>
                </a:lnTo>
                <a:lnTo>
                  <a:pt x="215446" y="255468"/>
                </a:lnTo>
                <a:close/>
                <a:moveTo>
                  <a:pt x="227057" y="255468"/>
                </a:moveTo>
                <a:lnTo>
                  <a:pt x="232376" y="258507"/>
                </a:lnTo>
                <a:lnTo>
                  <a:pt x="232376" y="264677"/>
                </a:lnTo>
                <a:lnTo>
                  <a:pt x="227057" y="255468"/>
                </a:lnTo>
                <a:close/>
                <a:moveTo>
                  <a:pt x="243941" y="264650"/>
                </a:moveTo>
                <a:lnTo>
                  <a:pt x="243957" y="264677"/>
                </a:lnTo>
                <a:lnTo>
                  <a:pt x="243957" y="264659"/>
                </a:lnTo>
                <a:lnTo>
                  <a:pt x="243957" y="264659"/>
                </a:lnTo>
                <a:lnTo>
                  <a:pt x="243941" y="264650"/>
                </a:lnTo>
                <a:close/>
                <a:moveTo>
                  <a:pt x="255584" y="264653"/>
                </a:moveTo>
                <a:lnTo>
                  <a:pt x="255598" y="264677"/>
                </a:lnTo>
                <a:lnTo>
                  <a:pt x="255598" y="264661"/>
                </a:lnTo>
                <a:lnTo>
                  <a:pt x="255598" y="264661"/>
                </a:lnTo>
                <a:lnTo>
                  <a:pt x="255584" y="264653"/>
                </a:lnTo>
                <a:close/>
                <a:moveTo>
                  <a:pt x="267194" y="264650"/>
                </a:moveTo>
                <a:lnTo>
                  <a:pt x="267210" y="264677"/>
                </a:lnTo>
                <a:lnTo>
                  <a:pt x="267210" y="264659"/>
                </a:lnTo>
                <a:lnTo>
                  <a:pt x="267194" y="264650"/>
                </a:lnTo>
                <a:close/>
                <a:moveTo>
                  <a:pt x="278837" y="264653"/>
                </a:moveTo>
                <a:lnTo>
                  <a:pt x="278851" y="264677"/>
                </a:lnTo>
                <a:lnTo>
                  <a:pt x="278851" y="264661"/>
                </a:lnTo>
                <a:lnTo>
                  <a:pt x="278851" y="264661"/>
                </a:lnTo>
                <a:lnTo>
                  <a:pt x="278837" y="264653"/>
                </a:lnTo>
                <a:close/>
                <a:moveTo>
                  <a:pt x="52798" y="261699"/>
                </a:moveTo>
                <a:lnTo>
                  <a:pt x="52662" y="261778"/>
                </a:lnTo>
                <a:lnTo>
                  <a:pt x="52662" y="261778"/>
                </a:lnTo>
                <a:lnTo>
                  <a:pt x="57844" y="264769"/>
                </a:lnTo>
                <a:lnTo>
                  <a:pt x="57844" y="264769"/>
                </a:lnTo>
                <a:lnTo>
                  <a:pt x="57705" y="264528"/>
                </a:lnTo>
                <a:lnTo>
                  <a:pt x="57705" y="264528"/>
                </a:lnTo>
                <a:lnTo>
                  <a:pt x="57705" y="264528"/>
                </a:lnTo>
                <a:lnTo>
                  <a:pt x="57705" y="264528"/>
                </a:lnTo>
                <a:lnTo>
                  <a:pt x="57705" y="264528"/>
                </a:lnTo>
                <a:lnTo>
                  <a:pt x="52798" y="261699"/>
                </a:lnTo>
                <a:close/>
                <a:moveTo>
                  <a:pt x="6050" y="255589"/>
                </a:moveTo>
                <a:lnTo>
                  <a:pt x="6050" y="261699"/>
                </a:lnTo>
                <a:lnTo>
                  <a:pt x="11369" y="264769"/>
                </a:lnTo>
                <a:lnTo>
                  <a:pt x="11245" y="264556"/>
                </a:lnTo>
                <a:lnTo>
                  <a:pt x="11245" y="264556"/>
                </a:lnTo>
                <a:lnTo>
                  <a:pt x="6232" y="261668"/>
                </a:lnTo>
                <a:cubicBezTo>
                  <a:pt x="6202" y="261638"/>
                  <a:pt x="6171" y="261577"/>
                  <a:pt x="6171" y="261547"/>
                </a:cubicBezTo>
                <a:lnTo>
                  <a:pt x="6171" y="255799"/>
                </a:lnTo>
                <a:lnTo>
                  <a:pt x="6171" y="255799"/>
                </a:lnTo>
                <a:lnTo>
                  <a:pt x="6050" y="255589"/>
                </a:lnTo>
                <a:close/>
                <a:moveTo>
                  <a:pt x="17934" y="261699"/>
                </a:moveTo>
                <a:lnTo>
                  <a:pt x="17798" y="261778"/>
                </a:lnTo>
                <a:lnTo>
                  <a:pt x="17798" y="261778"/>
                </a:lnTo>
                <a:lnTo>
                  <a:pt x="22980" y="264769"/>
                </a:lnTo>
                <a:lnTo>
                  <a:pt x="22841" y="264528"/>
                </a:lnTo>
                <a:lnTo>
                  <a:pt x="22841" y="264528"/>
                </a:lnTo>
                <a:lnTo>
                  <a:pt x="22841" y="264528"/>
                </a:lnTo>
                <a:lnTo>
                  <a:pt x="22841" y="264528"/>
                </a:lnTo>
                <a:lnTo>
                  <a:pt x="22841" y="264528"/>
                </a:lnTo>
                <a:lnTo>
                  <a:pt x="22841" y="264528"/>
                </a:lnTo>
                <a:lnTo>
                  <a:pt x="17934" y="261699"/>
                </a:lnTo>
                <a:close/>
                <a:moveTo>
                  <a:pt x="29576" y="261699"/>
                </a:moveTo>
                <a:lnTo>
                  <a:pt x="29439" y="261778"/>
                </a:lnTo>
                <a:lnTo>
                  <a:pt x="29439" y="261778"/>
                </a:lnTo>
                <a:lnTo>
                  <a:pt x="34622" y="264769"/>
                </a:lnTo>
                <a:lnTo>
                  <a:pt x="34495" y="264551"/>
                </a:lnTo>
                <a:lnTo>
                  <a:pt x="34495" y="264551"/>
                </a:lnTo>
                <a:lnTo>
                  <a:pt x="29576" y="261699"/>
                </a:lnTo>
                <a:close/>
                <a:moveTo>
                  <a:pt x="41187" y="261699"/>
                </a:moveTo>
                <a:lnTo>
                  <a:pt x="41035" y="261786"/>
                </a:lnTo>
                <a:lnTo>
                  <a:pt x="41035" y="261786"/>
                </a:lnTo>
                <a:lnTo>
                  <a:pt x="46202" y="264769"/>
                </a:lnTo>
                <a:lnTo>
                  <a:pt x="46048" y="264502"/>
                </a:lnTo>
                <a:lnTo>
                  <a:pt x="46048" y="264502"/>
                </a:lnTo>
                <a:lnTo>
                  <a:pt x="41187" y="261699"/>
                </a:lnTo>
                <a:close/>
                <a:moveTo>
                  <a:pt x="64440" y="261699"/>
                </a:moveTo>
                <a:lnTo>
                  <a:pt x="64288" y="261786"/>
                </a:lnTo>
                <a:lnTo>
                  <a:pt x="64288" y="261786"/>
                </a:lnTo>
                <a:lnTo>
                  <a:pt x="69455" y="264769"/>
                </a:lnTo>
                <a:lnTo>
                  <a:pt x="69301" y="264502"/>
                </a:lnTo>
                <a:lnTo>
                  <a:pt x="69301" y="264502"/>
                </a:lnTo>
                <a:lnTo>
                  <a:pt x="64440" y="261699"/>
                </a:lnTo>
                <a:close/>
                <a:moveTo>
                  <a:pt x="76051" y="261699"/>
                </a:moveTo>
                <a:lnTo>
                  <a:pt x="75914" y="261778"/>
                </a:lnTo>
                <a:lnTo>
                  <a:pt x="75914" y="261778"/>
                </a:lnTo>
                <a:lnTo>
                  <a:pt x="81097" y="264769"/>
                </a:lnTo>
                <a:lnTo>
                  <a:pt x="80957" y="264528"/>
                </a:lnTo>
                <a:lnTo>
                  <a:pt x="76051" y="261699"/>
                </a:lnTo>
                <a:close/>
                <a:moveTo>
                  <a:pt x="87693" y="261699"/>
                </a:moveTo>
                <a:lnTo>
                  <a:pt x="87540" y="261786"/>
                </a:lnTo>
                <a:lnTo>
                  <a:pt x="87540" y="261786"/>
                </a:lnTo>
                <a:lnTo>
                  <a:pt x="92708" y="264769"/>
                </a:lnTo>
                <a:lnTo>
                  <a:pt x="92553" y="264502"/>
                </a:lnTo>
                <a:lnTo>
                  <a:pt x="92553" y="264502"/>
                </a:lnTo>
                <a:lnTo>
                  <a:pt x="87693" y="261699"/>
                </a:lnTo>
                <a:close/>
                <a:moveTo>
                  <a:pt x="99304" y="261699"/>
                </a:moveTo>
                <a:lnTo>
                  <a:pt x="99167" y="261778"/>
                </a:lnTo>
                <a:lnTo>
                  <a:pt x="99167" y="261778"/>
                </a:lnTo>
                <a:lnTo>
                  <a:pt x="104349" y="264769"/>
                </a:lnTo>
                <a:lnTo>
                  <a:pt x="104210" y="264528"/>
                </a:lnTo>
                <a:lnTo>
                  <a:pt x="99304" y="261699"/>
                </a:lnTo>
                <a:close/>
                <a:moveTo>
                  <a:pt x="110945" y="261699"/>
                </a:moveTo>
                <a:lnTo>
                  <a:pt x="110778" y="261795"/>
                </a:lnTo>
                <a:lnTo>
                  <a:pt x="115930" y="264769"/>
                </a:lnTo>
                <a:lnTo>
                  <a:pt x="115760" y="264476"/>
                </a:lnTo>
                <a:lnTo>
                  <a:pt x="115760" y="264476"/>
                </a:lnTo>
                <a:lnTo>
                  <a:pt x="110945" y="261699"/>
                </a:lnTo>
                <a:close/>
                <a:moveTo>
                  <a:pt x="122587" y="261699"/>
                </a:moveTo>
                <a:lnTo>
                  <a:pt x="122404" y="261804"/>
                </a:lnTo>
                <a:lnTo>
                  <a:pt x="122404" y="261804"/>
                </a:lnTo>
                <a:lnTo>
                  <a:pt x="127541" y="264769"/>
                </a:lnTo>
                <a:lnTo>
                  <a:pt x="127369" y="264471"/>
                </a:lnTo>
                <a:lnTo>
                  <a:pt x="127369" y="264471"/>
                </a:lnTo>
                <a:lnTo>
                  <a:pt x="122587" y="261699"/>
                </a:lnTo>
                <a:close/>
                <a:moveTo>
                  <a:pt x="134198" y="261699"/>
                </a:moveTo>
                <a:lnTo>
                  <a:pt x="134031" y="261795"/>
                </a:lnTo>
                <a:lnTo>
                  <a:pt x="139183" y="264769"/>
                </a:lnTo>
                <a:lnTo>
                  <a:pt x="139013" y="264476"/>
                </a:lnTo>
                <a:lnTo>
                  <a:pt x="139013" y="264476"/>
                </a:lnTo>
                <a:lnTo>
                  <a:pt x="134198" y="261699"/>
                </a:lnTo>
                <a:close/>
                <a:moveTo>
                  <a:pt x="145840" y="261699"/>
                </a:moveTo>
                <a:lnTo>
                  <a:pt x="145657" y="261804"/>
                </a:lnTo>
                <a:lnTo>
                  <a:pt x="145657" y="261804"/>
                </a:lnTo>
                <a:lnTo>
                  <a:pt x="150794" y="264769"/>
                </a:lnTo>
                <a:lnTo>
                  <a:pt x="150622" y="264471"/>
                </a:lnTo>
                <a:lnTo>
                  <a:pt x="150622" y="264471"/>
                </a:lnTo>
                <a:lnTo>
                  <a:pt x="145840" y="261699"/>
                </a:lnTo>
                <a:close/>
                <a:moveTo>
                  <a:pt x="157451" y="261699"/>
                </a:moveTo>
                <a:lnTo>
                  <a:pt x="157283" y="261795"/>
                </a:lnTo>
                <a:lnTo>
                  <a:pt x="157283" y="261795"/>
                </a:lnTo>
                <a:lnTo>
                  <a:pt x="162436" y="264769"/>
                </a:lnTo>
                <a:lnTo>
                  <a:pt x="162266" y="264476"/>
                </a:lnTo>
                <a:lnTo>
                  <a:pt x="162266" y="264476"/>
                </a:lnTo>
                <a:lnTo>
                  <a:pt x="157451" y="261699"/>
                </a:lnTo>
                <a:close/>
                <a:moveTo>
                  <a:pt x="169092" y="261699"/>
                </a:moveTo>
                <a:lnTo>
                  <a:pt x="168910" y="261804"/>
                </a:lnTo>
                <a:lnTo>
                  <a:pt x="168910" y="261804"/>
                </a:lnTo>
                <a:lnTo>
                  <a:pt x="174047" y="264769"/>
                </a:lnTo>
                <a:lnTo>
                  <a:pt x="173874" y="264471"/>
                </a:lnTo>
                <a:lnTo>
                  <a:pt x="169092" y="261699"/>
                </a:lnTo>
                <a:close/>
                <a:moveTo>
                  <a:pt x="180703" y="261699"/>
                </a:moveTo>
                <a:lnTo>
                  <a:pt x="180521" y="261804"/>
                </a:lnTo>
                <a:lnTo>
                  <a:pt x="180521" y="261804"/>
                </a:lnTo>
                <a:lnTo>
                  <a:pt x="185658" y="264769"/>
                </a:lnTo>
                <a:lnTo>
                  <a:pt x="185473" y="264449"/>
                </a:lnTo>
                <a:lnTo>
                  <a:pt x="185473" y="264449"/>
                </a:lnTo>
                <a:lnTo>
                  <a:pt x="180703" y="261699"/>
                </a:lnTo>
                <a:close/>
                <a:moveTo>
                  <a:pt x="192345" y="261699"/>
                </a:moveTo>
                <a:lnTo>
                  <a:pt x="192147" y="261813"/>
                </a:lnTo>
                <a:lnTo>
                  <a:pt x="192147" y="261813"/>
                </a:lnTo>
                <a:lnTo>
                  <a:pt x="197269" y="264769"/>
                </a:lnTo>
                <a:lnTo>
                  <a:pt x="197081" y="264445"/>
                </a:lnTo>
                <a:lnTo>
                  <a:pt x="197081" y="264445"/>
                </a:lnTo>
                <a:lnTo>
                  <a:pt x="192345" y="261699"/>
                </a:lnTo>
                <a:close/>
                <a:moveTo>
                  <a:pt x="203956" y="261699"/>
                </a:moveTo>
                <a:lnTo>
                  <a:pt x="203774" y="261804"/>
                </a:lnTo>
                <a:lnTo>
                  <a:pt x="203774" y="261804"/>
                </a:lnTo>
                <a:lnTo>
                  <a:pt x="208911" y="264769"/>
                </a:lnTo>
                <a:lnTo>
                  <a:pt x="208726" y="264449"/>
                </a:lnTo>
                <a:lnTo>
                  <a:pt x="208726" y="264449"/>
                </a:lnTo>
                <a:lnTo>
                  <a:pt x="203956" y="261699"/>
                </a:lnTo>
                <a:close/>
                <a:moveTo>
                  <a:pt x="215598" y="261699"/>
                </a:moveTo>
                <a:lnTo>
                  <a:pt x="215400" y="261813"/>
                </a:lnTo>
                <a:lnTo>
                  <a:pt x="215400" y="261813"/>
                </a:lnTo>
                <a:lnTo>
                  <a:pt x="220522" y="264769"/>
                </a:lnTo>
                <a:lnTo>
                  <a:pt x="220334" y="264445"/>
                </a:lnTo>
                <a:lnTo>
                  <a:pt x="220334" y="264445"/>
                </a:lnTo>
                <a:lnTo>
                  <a:pt x="215598" y="261699"/>
                </a:lnTo>
                <a:close/>
                <a:moveTo>
                  <a:pt x="227209" y="261699"/>
                </a:moveTo>
                <a:lnTo>
                  <a:pt x="227026" y="261804"/>
                </a:lnTo>
                <a:lnTo>
                  <a:pt x="227026" y="261804"/>
                </a:lnTo>
                <a:lnTo>
                  <a:pt x="232163" y="264769"/>
                </a:lnTo>
                <a:lnTo>
                  <a:pt x="231978" y="264449"/>
                </a:lnTo>
                <a:lnTo>
                  <a:pt x="231978" y="264449"/>
                </a:lnTo>
                <a:lnTo>
                  <a:pt x="227209" y="261699"/>
                </a:lnTo>
                <a:close/>
                <a:moveTo>
                  <a:pt x="238850" y="261699"/>
                </a:moveTo>
                <a:lnTo>
                  <a:pt x="238653" y="261813"/>
                </a:lnTo>
                <a:lnTo>
                  <a:pt x="238653" y="261813"/>
                </a:lnTo>
                <a:lnTo>
                  <a:pt x="243774" y="264769"/>
                </a:lnTo>
                <a:lnTo>
                  <a:pt x="243587" y="264445"/>
                </a:lnTo>
                <a:lnTo>
                  <a:pt x="243587" y="264445"/>
                </a:lnTo>
                <a:lnTo>
                  <a:pt x="238850" y="261699"/>
                </a:lnTo>
                <a:close/>
                <a:moveTo>
                  <a:pt x="250462" y="261699"/>
                </a:moveTo>
                <a:lnTo>
                  <a:pt x="250249" y="261821"/>
                </a:lnTo>
                <a:lnTo>
                  <a:pt x="250249" y="261821"/>
                </a:lnTo>
                <a:lnTo>
                  <a:pt x="255355" y="264769"/>
                </a:lnTo>
                <a:lnTo>
                  <a:pt x="255140" y="264397"/>
                </a:lnTo>
                <a:lnTo>
                  <a:pt x="255140" y="264397"/>
                </a:lnTo>
                <a:lnTo>
                  <a:pt x="250462" y="261699"/>
                </a:lnTo>
                <a:close/>
                <a:moveTo>
                  <a:pt x="262103" y="261699"/>
                </a:moveTo>
                <a:lnTo>
                  <a:pt x="261890" y="261821"/>
                </a:lnTo>
                <a:lnTo>
                  <a:pt x="261890" y="261821"/>
                </a:lnTo>
                <a:lnTo>
                  <a:pt x="266997" y="264769"/>
                </a:lnTo>
                <a:lnTo>
                  <a:pt x="266794" y="264418"/>
                </a:lnTo>
                <a:lnTo>
                  <a:pt x="266794" y="264418"/>
                </a:lnTo>
                <a:lnTo>
                  <a:pt x="262103" y="261699"/>
                </a:lnTo>
                <a:close/>
                <a:moveTo>
                  <a:pt x="273714" y="261699"/>
                </a:moveTo>
                <a:lnTo>
                  <a:pt x="273501" y="261821"/>
                </a:lnTo>
                <a:lnTo>
                  <a:pt x="273501" y="261821"/>
                </a:lnTo>
                <a:lnTo>
                  <a:pt x="278608" y="264769"/>
                </a:lnTo>
                <a:lnTo>
                  <a:pt x="278392" y="264397"/>
                </a:lnTo>
                <a:lnTo>
                  <a:pt x="278392" y="264397"/>
                </a:lnTo>
                <a:lnTo>
                  <a:pt x="273714" y="261699"/>
                </a:lnTo>
                <a:close/>
                <a:moveTo>
                  <a:pt x="284657" y="255589"/>
                </a:moveTo>
                <a:lnTo>
                  <a:pt x="284657" y="261729"/>
                </a:lnTo>
                <a:lnTo>
                  <a:pt x="279337" y="264769"/>
                </a:lnTo>
                <a:lnTo>
                  <a:pt x="284657" y="255589"/>
                </a:lnTo>
                <a:close/>
                <a:moveTo>
                  <a:pt x="17418" y="255589"/>
                </a:moveTo>
                <a:lnTo>
                  <a:pt x="17418" y="261729"/>
                </a:lnTo>
                <a:lnTo>
                  <a:pt x="12098" y="264829"/>
                </a:lnTo>
                <a:lnTo>
                  <a:pt x="17418" y="255589"/>
                </a:lnTo>
                <a:close/>
                <a:moveTo>
                  <a:pt x="29029" y="255589"/>
                </a:moveTo>
                <a:lnTo>
                  <a:pt x="29029" y="261729"/>
                </a:lnTo>
                <a:lnTo>
                  <a:pt x="23710" y="264829"/>
                </a:lnTo>
                <a:lnTo>
                  <a:pt x="29029" y="255589"/>
                </a:lnTo>
                <a:close/>
                <a:moveTo>
                  <a:pt x="40610" y="255589"/>
                </a:moveTo>
                <a:lnTo>
                  <a:pt x="40610" y="261729"/>
                </a:lnTo>
                <a:lnTo>
                  <a:pt x="35290" y="264829"/>
                </a:lnTo>
                <a:lnTo>
                  <a:pt x="40610" y="255589"/>
                </a:lnTo>
                <a:close/>
                <a:moveTo>
                  <a:pt x="52251" y="255589"/>
                </a:moveTo>
                <a:lnTo>
                  <a:pt x="52251" y="261729"/>
                </a:lnTo>
                <a:lnTo>
                  <a:pt x="46932" y="264829"/>
                </a:lnTo>
                <a:lnTo>
                  <a:pt x="52251" y="255589"/>
                </a:lnTo>
                <a:close/>
                <a:moveTo>
                  <a:pt x="63862" y="255589"/>
                </a:moveTo>
                <a:lnTo>
                  <a:pt x="63862" y="261729"/>
                </a:lnTo>
                <a:lnTo>
                  <a:pt x="58543" y="264829"/>
                </a:lnTo>
                <a:lnTo>
                  <a:pt x="63862" y="255589"/>
                </a:lnTo>
                <a:close/>
                <a:moveTo>
                  <a:pt x="75504" y="255589"/>
                </a:moveTo>
                <a:lnTo>
                  <a:pt x="75504" y="261729"/>
                </a:lnTo>
                <a:lnTo>
                  <a:pt x="70185" y="264829"/>
                </a:lnTo>
                <a:lnTo>
                  <a:pt x="75504" y="255589"/>
                </a:lnTo>
                <a:close/>
                <a:moveTo>
                  <a:pt x="87115" y="255589"/>
                </a:moveTo>
                <a:lnTo>
                  <a:pt x="87115" y="261729"/>
                </a:lnTo>
                <a:lnTo>
                  <a:pt x="81796" y="264829"/>
                </a:lnTo>
                <a:lnTo>
                  <a:pt x="87115" y="255589"/>
                </a:lnTo>
                <a:close/>
                <a:moveTo>
                  <a:pt x="98757" y="255589"/>
                </a:moveTo>
                <a:lnTo>
                  <a:pt x="98757" y="261729"/>
                </a:lnTo>
                <a:lnTo>
                  <a:pt x="93437" y="264829"/>
                </a:lnTo>
                <a:lnTo>
                  <a:pt x="98757" y="255589"/>
                </a:lnTo>
                <a:close/>
                <a:moveTo>
                  <a:pt x="110337" y="255589"/>
                </a:moveTo>
                <a:lnTo>
                  <a:pt x="110337" y="261729"/>
                </a:lnTo>
                <a:lnTo>
                  <a:pt x="105018" y="264829"/>
                </a:lnTo>
                <a:lnTo>
                  <a:pt x="110337" y="255589"/>
                </a:lnTo>
                <a:close/>
                <a:moveTo>
                  <a:pt x="121979" y="255589"/>
                </a:moveTo>
                <a:lnTo>
                  <a:pt x="121979" y="261729"/>
                </a:lnTo>
                <a:lnTo>
                  <a:pt x="116660" y="264829"/>
                </a:lnTo>
                <a:lnTo>
                  <a:pt x="121979" y="255589"/>
                </a:lnTo>
                <a:close/>
                <a:moveTo>
                  <a:pt x="133590" y="255589"/>
                </a:moveTo>
                <a:lnTo>
                  <a:pt x="133590" y="261729"/>
                </a:lnTo>
                <a:lnTo>
                  <a:pt x="128271" y="264829"/>
                </a:lnTo>
                <a:lnTo>
                  <a:pt x="133590" y="255589"/>
                </a:lnTo>
                <a:close/>
                <a:moveTo>
                  <a:pt x="145232" y="255589"/>
                </a:moveTo>
                <a:lnTo>
                  <a:pt x="145232" y="261729"/>
                </a:lnTo>
                <a:lnTo>
                  <a:pt x="139912" y="264829"/>
                </a:lnTo>
                <a:lnTo>
                  <a:pt x="145232" y="255589"/>
                </a:lnTo>
                <a:close/>
                <a:moveTo>
                  <a:pt x="156843" y="255589"/>
                </a:moveTo>
                <a:lnTo>
                  <a:pt x="156843" y="261729"/>
                </a:lnTo>
                <a:lnTo>
                  <a:pt x="151523" y="264829"/>
                </a:lnTo>
                <a:lnTo>
                  <a:pt x="156843" y="255589"/>
                </a:lnTo>
                <a:close/>
                <a:moveTo>
                  <a:pt x="168484" y="255589"/>
                </a:moveTo>
                <a:lnTo>
                  <a:pt x="168484" y="261729"/>
                </a:lnTo>
                <a:lnTo>
                  <a:pt x="163165" y="264829"/>
                </a:lnTo>
                <a:lnTo>
                  <a:pt x="168484" y="255589"/>
                </a:lnTo>
                <a:close/>
                <a:moveTo>
                  <a:pt x="180065" y="255589"/>
                </a:moveTo>
                <a:lnTo>
                  <a:pt x="180065" y="261729"/>
                </a:lnTo>
                <a:lnTo>
                  <a:pt x="174746" y="264829"/>
                </a:lnTo>
                <a:lnTo>
                  <a:pt x="180065" y="255589"/>
                </a:lnTo>
                <a:close/>
                <a:moveTo>
                  <a:pt x="191676" y="255589"/>
                </a:moveTo>
                <a:lnTo>
                  <a:pt x="191676" y="261729"/>
                </a:lnTo>
                <a:lnTo>
                  <a:pt x="186357" y="264829"/>
                </a:lnTo>
                <a:lnTo>
                  <a:pt x="191676" y="255589"/>
                </a:lnTo>
                <a:close/>
                <a:moveTo>
                  <a:pt x="203318" y="255589"/>
                </a:moveTo>
                <a:lnTo>
                  <a:pt x="203318" y="261729"/>
                </a:lnTo>
                <a:lnTo>
                  <a:pt x="197999" y="264829"/>
                </a:lnTo>
                <a:lnTo>
                  <a:pt x="203318" y="255589"/>
                </a:lnTo>
                <a:close/>
                <a:moveTo>
                  <a:pt x="214929" y="255589"/>
                </a:moveTo>
                <a:lnTo>
                  <a:pt x="214929" y="261729"/>
                </a:lnTo>
                <a:lnTo>
                  <a:pt x="209610" y="264829"/>
                </a:lnTo>
                <a:lnTo>
                  <a:pt x="214929" y="255589"/>
                </a:lnTo>
                <a:close/>
                <a:moveTo>
                  <a:pt x="226570" y="255589"/>
                </a:moveTo>
                <a:lnTo>
                  <a:pt x="226570" y="261729"/>
                </a:lnTo>
                <a:lnTo>
                  <a:pt x="221251" y="264829"/>
                </a:lnTo>
                <a:lnTo>
                  <a:pt x="226570" y="255589"/>
                </a:lnTo>
                <a:close/>
                <a:moveTo>
                  <a:pt x="238182" y="255589"/>
                </a:moveTo>
                <a:lnTo>
                  <a:pt x="238182" y="261729"/>
                </a:lnTo>
                <a:lnTo>
                  <a:pt x="232862" y="264829"/>
                </a:lnTo>
                <a:lnTo>
                  <a:pt x="238182" y="255589"/>
                </a:lnTo>
                <a:close/>
                <a:moveTo>
                  <a:pt x="249793" y="255589"/>
                </a:moveTo>
                <a:lnTo>
                  <a:pt x="249793" y="261729"/>
                </a:lnTo>
                <a:lnTo>
                  <a:pt x="244474" y="264829"/>
                </a:lnTo>
                <a:lnTo>
                  <a:pt x="249793" y="255589"/>
                </a:lnTo>
                <a:close/>
                <a:moveTo>
                  <a:pt x="261404" y="255589"/>
                </a:moveTo>
                <a:lnTo>
                  <a:pt x="261404" y="261729"/>
                </a:lnTo>
                <a:lnTo>
                  <a:pt x="256085" y="264829"/>
                </a:lnTo>
                <a:lnTo>
                  <a:pt x="261404" y="255589"/>
                </a:lnTo>
                <a:close/>
                <a:moveTo>
                  <a:pt x="273046" y="255589"/>
                </a:moveTo>
                <a:lnTo>
                  <a:pt x="273046" y="261729"/>
                </a:lnTo>
                <a:lnTo>
                  <a:pt x="267726" y="264829"/>
                </a:lnTo>
                <a:lnTo>
                  <a:pt x="273046" y="255589"/>
                </a:lnTo>
                <a:close/>
                <a:moveTo>
                  <a:pt x="29352" y="0"/>
                </a:moveTo>
                <a:cubicBezTo>
                  <a:pt x="29333" y="0"/>
                  <a:pt x="29318" y="8"/>
                  <a:pt x="29302" y="23"/>
                </a:cubicBezTo>
                <a:lnTo>
                  <a:pt x="23345" y="3367"/>
                </a:lnTo>
                <a:lnTo>
                  <a:pt x="17600" y="54"/>
                </a:lnTo>
                <a:cubicBezTo>
                  <a:pt x="17585" y="38"/>
                  <a:pt x="17562" y="31"/>
                  <a:pt x="17539" y="31"/>
                </a:cubicBezTo>
                <a:cubicBezTo>
                  <a:pt x="17516" y="31"/>
                  <a:pt x="17494" y="38"/>
                  <a:pt x="17478" y="54"/>
                </a:cubicBezTo>
                <a:lnTo>
                  <a:pt x="11734" y="3367"/>
                </a:lnTo>
                <a:lnTo>
                  <a:pt x="5989" y="54"/>
                </a:lnTo>
                <a:cubicBezTo>
                  <a:pt x="5974" y="38"/>
                  <a:pt x="5958" y="31"/>
                  <a:pt x="5943" y="31"/>
                </a:cubicBezTo>
                <a:cubicBezTo>
                  <a:pt x="5928" y="31"/>
                  <a:pt x="5913" y="38"/>
                  <a:pt x="5898" y="54"/>
                </a:cubicBezTo>
                <a:lnTo>
                  <a:pt x="31" y="3397"/>
                </a:lnTo>
                <a:lnTo>
                  <a:pt x="1" y="3458"/>
                </a:lnTo>
                <a:lnTo>
                  <a:pt x="1" y="3488"/>
                </a:lnTo>
                <a:lnTo>
                  <a:pt x="1" y="10206"/>
                </a:lnTo>
                <a:cubicBezTo>
                  <a:pt x="1" y="10236"/>
                  <a:pt x="31" y="10297"/>
                  <a:pt x="62" y="10327"/>
                </a:cubicBezTo>
                <a:lnTo>
                  <a:pt x="5806" y="13640"/>
                </a:lnTo>
                <a:lnTo>
                  <a:pt x="5806" y="20206"/>
                </a:lnTo>
                <a:lnTo>
                  <a:pt x="31" y="23519"/>
                </a:lnTo>
                <a:lnTo>
                  <a:pt x="1" y="23549"/>
                </a:lnTo>
                <a:lnTo>
                  <a:pt x="1" y="23580"/>
                </a:lnTo>
                <a:lnTo>
                  <a:pt x="1" y="30328"/>
                </a:lnTo>
                <a:cubicBezTo>
                  <a:pt x="1" y="30358"/>
                  <a:pt x="31" y="30388"/>
                  <a:pt x="62" y="30419"/>
                </a:cubicBezTo>
                <a:lnTo>
                  <a:pt x="5806" y="33732"/>
                </a:lnTo>
                <a:lnTo>
                  <a:pt x="5806" y="40297"/>
                </a:lnTo>
                <a:lnTo>
                  <a:pt x="31" y="43641"/>
                </a:lnTo>
                <a:lnTo>
                  <a:pt x="1" y="43702"/>
                </a:lnTo>
                <a:lnTo>
                  <a:pt x="1" y="43732"/>
                </a:lnTo>
                <a:lnTo>
                  <a:pt x="1" y="50449"/>
                </a:lnTo>
                <a:cubicBezTo>
                  <a:pt x="1" y="50480"/>
                  <a:pt x="31" y="50541"/>
                  <a:pt x="62" y="50571"/>
                </a:cubicBezTo>
                <a:lnTo>
                  <a:pt x="5806" y="53884"/>
                </a:lnTo>
                <a:lnTo>
                  <a:pt x="5806" y="60450"/>
                </a:lnTo>
                <a:lnTo>
                  <a:pt x="31" y="63793"/>
                </a:lnTo>
                <a:lnTo>
                  <a:pt x="1" y="63823"/>
                </a:lnTo>
                <a:lnTo>
                  <a:pt x="1" y="63854"/>
                </a:lnTo>
                <a:lnTo>
                  <a:pt x="1" y="70602"/>
                </a:lnTo>
                <a:cubicBezTo>
                  <a:pt x="1" y="70632"/>
                  <a:pt x="31" y="70662"/>
                  <a:pt x="62" y="70693"/>
                </a:cubicBezTo>
                <a:lnTo>
                  <a:pt x="5806" y="74006"/>
                </a:lnTo>
                <a:lnTo>
                  <a:pt x="5806" y="80571"/>
                </a:lnTo>
                <a:lnTo>
                  <a:pt x="62" y="83885"/>
                </a:lnTo>
                <a:lnTo>
                  <a:pt x="31" y="83915"/>
                </a:lnTo>
                <a:lnTo>
                  <a:pt x="31" y="83945"/>
                </a:lnTo>
                <a:lnTo>
                  <a:pt x="31" y="90693"/>
                </a:lnTo>
                <a:cubicBezTo>
                  <a:pt x="31" y="90724"/>
                  <a:pt x="62" y="90754"/>
                  <a:pt x="122" y="90784"/>
                </a:cubicBezTo>
                <a:lnTo>
                  <a:pt x="5867" y="94097"/>
                </a:lnTo>
                <a:lnTo>
                  <a:pt x="5867" y="100663"/>
                </a:lnTo>
                <a:lnTo>
                  <a:pt x="122" y="103976"/>
                </a:lnTo>
                <a:lnTo>
                  <a:pt x="92" y="104006"/>
                </a:lnTo>
                <a:lnTo>
                  <a:pt x="92" y="104067"/>
                </a:lnTo>
                <a:lnTo>
                  <a:pt x="92" y="110785"/>
                </a:lnTo>
                <a:cubicBezTo>
                  <a:pt x="92" y="110815"/>
                  <a:pt x="122" y="110845"/>
                  <a:pt x="153" y="110906"/>
                </a:cubicBezTo>
                <a:lnTo>
                  <a:pt x="5898" y="114189"/>
                </a:lnTo>
                <a:lnTo>
                  <a:pt x="5898" y="120785"/>
                </a:lnTo>
                <a:lnTo>
                  <a:pt x="153" y="124068"/>
                </a:lnTo>
                <a:lnTo>
                  <a:pt x="122" y="124128"/>
                </a:lnTo>
                <a:lnTo>
                  <a:pt x="122" y="124159"/>
                </a:lnTo>
                <a:lnTo>
                  <a:pt x="122" y="130876"/>
                </a:lnTo>
                <a:cubicBezTo>
                  <a:pt x="122" y="130907"/>
                  <a:pt x="153" y="130967"/>
                  <a:pt x="183" y="130998"/>
                </a:cubicBezTo>
                <a:lnTo>
                  <a:pt x="5928" y="134311"/>
                </a:lnTo>
                <a:lnTo>
                  <a:pt x="5928" y="140876"/>
                </a:lnTo>
                <a:lnTo>
                  <a:pt x="183" y="144189"/>
                </a:lnTo>
                <a:lnTo>
                  <a:pt x="153" y="144220"/>
                </a:lnTo>
                <a:lnTo>
                  <a:pt x="153" y="144250"/>
                </a:lnTo>
                <a:lnTo>
                  <a:pt x="153" y="150968"/>
                </a:lnTo>
                <a:cubicBezTo>
                  <a:pt x="153" y="151028"/>
                  <a:pt x="183" y="151059"/>
                  <a:pt x="244" y="151089"/>
                </a:cubicBezTo>
                <a:lnTo>
                  <a:pt x="5958" y="154402"/>
                </a:lnTo>
                <a:lnTo>
                  <a:pt x="5958" y="160968"/>
                </a:lnTo>
                <a:lnTo>
                  <a:pt x="244" y="164281"/>
                </a:lnTo>
                <a:lnTo>
                  <a:pt x="183" y="164311"/>
                </a:lnTo>
                <a:lnTo>
                  <a:pt x="183" y="164372"/>
                </a:lnTo>
                <a:lnTo>
                  <a:pt x="183" y="171089"/>
                </a:lnTo>
                <a:cubicBezTo>
                  <a:pt x="183" y="171120"/>
                  <a:pt x="244" y="171150"/>
                  <a:pt x="274" y="171211"/>
                </a:cubicBezTo>
                <a:lnTo>
                  <a:pt x="6019" y="174494"/>
                </a:lnTo>
                <a:lnTo>
                  <a:pt x="6019" y="181090"/>
                </a:lnTo>
                <a:lnTo>
                  <a:pt x="274" y="184372"/>
                </a:lnTo>
                <a:lnTo>
                  <a:pt x="244" y="184433"/>
                </a:lnTo>
                <a:lnTo>
                  <a:pt x="244" y="184464"/>
                </a:lnTo>
                <a:lnTo>
                  <a:pt x="244" y="185132"/>
                </a:lnTo>
                <a:lnTo>
                  <a:pt x="5557" y="194332"/>
                </a:lnTo>
                <a:lnTo>
                  <a:pt x="5557" y="194332"/>
                </a:lnTo>
                <a:lnTo>
                  <a:pt x="6050" y="194616"/>
                </a:lnTo>
                <a:lnTo>
                  <a:pt x="6050" y="195163"/>
                </a:lnTo>
                <a:lnTo>
                  <a:pt x="11369" y="204403"/>
                </a:lnTo>
                <a:lnTo>
                  <a:pt x="11369" y="204403"/>
                </a:lnTo>
                <a:lnTo>
                  <a:pt x="8907" y="202974"/>
                </a:lnTo>
                <a:lnTo>
                  <a:pt x="6050" y="201333"/>
                </a:lnTo>
                <a:lnTo>
                  <a:pt x="6050" y="201181"/>
                </a:lnTo>
                <a:lnTo>
                  <a:pt x="305" y="204494"/>
                </a:lnTo>
                <a:lnTo>
                  <a:pt x="274" y="204525"/>
                </a:lnTo>
                <a:lnTo>
                  <a:pt x="274" y="204555"/>
                </a:lnTo>
                <a:lnTo>
                  <a:pt x="274" y="205337"/>
                </a:lnTo>
                <a:lnTo>
                  <a:pt x="274" y="205337"/>
                </a:lnTo>
                <a:lnTo>
                  <a:pt x="5516" y="214382"/>
                </a:lnTo>
                <a:lnTo>
                  <a:pt x="5516" y="214382"/>
                </a:lnTo>
                <a:lnTo>
                  <a:pt x="6080" y="214707"/>
                </a:lnTo>
                <a:lnTo>
                  <a:pt x="6080" y="215368"/>
                </a:lnTo>
                <a:lnTo>
                  <a:pt x="6080" y="215368"/>
                </a:lnTo>
                <a:lnTo>
                  <a:pt x="11369" y="224555"/>
                </a:lnTo>
                <a:lnTo>
                  <a:pt x="11369" y="224555"/>
                </a:lnTo>
                <a:lnTo>
                  <a:pt x="8907" y="223096"/>
                </a:lnTo>
                <a:lnTo>
                  <a:pt x="6050" y="221455"/>
                </a:lnTo>
                <a:lnTo>
                  <a:pt x="6050" y="221290"/>
                </a:lnTo>
                <a:lnTo>
                  <a:pt x="6050" y="221290"/>
                </a:lnTo>
                <a:lnTo>
                  <a:pt x="335" y="224586"/>
                </a:lnTo>
                <a:lnTo>
                  <a:pt x="305" y="224616"/>
                </a:lnTo>
                <a:lnTo>
                  <a:pt x="305" y="224646"/>
                </a:lnTo>
                <a:lnTo>
                  <a:pt x="305" y="225481"/>
                </a:lnTo>
                <a:lnTo>
                  <a:pt x="305" y="225481"/>
                </a:lnTo>
                <a:lnTo>
                  <a:pt x="5473" y="234429"/>
                </a:lnTo>
                <a:lnTo>
                  <a:pt x="5473" y="234429"/>
                </a:lnTo>
                <a:lnTo>
                  <a:pt x="6110" y="234799"/>
                </a:lnTo>
                <a:lnTo>
                  <a:pt x="6110" y="235543"/>
                </a:lnTo>
                <a:lnTo>
                  <a:pt x="6110" y="235543"/>
                </a:lnTo>
                <a:lnTo>
                  <a:pt x="11369" y="244677"/>
                </a:lnTo>
                <a:lnTo>
                  <a:pt x="11369" y="244677"/>
                </a:lnTo>
                <a:lnTo>
                  <a:pt x="8907" y="243249"/>
                </a:lnTo>
                <a:lnTo>
                  <a:pt x="6050" y="241607"/>
                </a:lnTo>
                <a:lnTo>
                  <a:pt x="6050" y="241399"/>
                </a:lnTo>
                <a:lnTo>
                  <a:pt x="6050" y="241399"/>
                </a:lnTo>
                <a:lnTo>
                  <a:pt x="396" y="244677"/>
                </a:lnTo>
                <a:lnTo>
                  <a:pt x="335" y="244708"/>
                </a:lnTo>
                <a:lnTo>
                  <a:pt x="335" y="244768"/>
                </a:lnTo>
                <a:lnTo>
                  <a:pt x="335" y="245656"/>
                </a:lnTo>
                <a:lnTo>
                  <a:pt x="335" y="245656"/>
                </a:lnTo>
                <a:lnTo>
                  <a:pt x="5421" y="254461"/>
                </a:lnTo>
                <a:lnTo>
                  <a:pt x="5421" y="254461"/>
                </a:lnTo>
                <a:lnTo>
                  <a:pt x="6171" y="254890"/>
                </a:lnTo>
                <a:lnTo>
                  <a:pt x="6171" y="255799"/>
                </a:lnTo>
                <a:lnTo>
                  <a:pt x="6171" y="255799"/>
                </a:lnTo>
                <a:lnTo>
                  <a:pt x="11245" y="264556"/>
                </a:lnTo>
                <a:lnTo>
                  <a:pt x="11245" y="264556"/>
                </a:lnTo>
                <a:lnTo>
                  <a:pt x="12038" y="265012"/>
                </a:lnTo>
                <a:lnTo>
                  <a:pt x="12190" y="265012"/>
                </a:lnTo>
                <a:lnTo>
                  <a:pt x="17798" y="261778"/>
                </a:lnTo>
                <a:lnTo>
                  <a:pt x="17798" y="261778"/>
                </a:lnTo>
                <a:lnTo>
                  <a:pt x="17661" y="261699"/>
                </a:lnTo>
                <a:lnTo>
                  <a:pt x="17661" y="255589"/>
                </a:lnTo>
                <a:lnTo>
                  <a:pt x="22841" y="264528"/>
                </a:lnTo>
                <a:lnTo>
                  <a:pt x="22841" y="264528"/>
                </a:lnTo>
                <a:lnTo>
                  <a:pt x="22841" y="264528"/>
                </a:lnTo>
                <a:lnTo>
                  <a:pt x="22841" y="264528"/>
                </a:lnTo>
                <a:lnTo>
                  <a:pt x="22841" y="264528"/>
                </a:lnTo>
                <a:lnTo>
                  <a:pt x="22841" y="264528"/>
                </a:lnTo>
                <a:lnTo>
                  <a:pt x="23679" y="265012"/>
                </a:lnTo>
                <a:lnTo>
                  <a:pt x="23831" y="265012"/>
                </a:lnTo>
                <a:lnTo>
                  <a:pt x="29439" y="261778"/>
                </a:lnTo>
                <a:lnTo>
                  <a:pt x="29439" y="261778"/>
                </a:lnTo>
                <a:lnTo>
                  <a:pt x="29302" y="261699"/>
                </a:lnTo>
                <a:lnTo>
                  <a:pt x="29302" y="255589"/>
                </a:lnTo>
                <a:lnTo>
                  <a:pt x="34495" y="264551"/>
                </a:lnTo>
                <a:lnTo>
                  <a:pt x="34495" y="264551"/>
                </a:lnTo>
                <a:lnTo>
                  <a:pt x="35290" y="265012"/>
                </a:lnTo>
                <a:lnTo>
                  <a:pt x="35442" y="265012"/>
                </a:lnTo>
                <a:lnTo>
                  <a:pt x="41035" y="261786"/>
                </a:lnTo>
                <a:lnTo>
                  <a:pt x="41035" y="261786"/>
                </a:lnTo>
                <a:lnTo>
                  <a:pt x="40883" y="261699"/>
                </a:lnTo>
                <a:lnTo>
                  <a:pt x="40883" y="255589"/>
                </a:lnTo>
                <a:lnTo>
                  <a:pt x="46048" y="264502"/>
                </a:lnTo>
                <a:lnTo>
                  <a:pt x="46048" y="264502"/>
                </a:lnTo>
                <a:lnTo>
                  <a:pt x="46932" y="265012"/>
                </a:lnTo>
                <a:lnTo>
                  <a:pt x="47084" y="265012"/>
                </a:lnTo>
                <a:lnTo>
                  <a:pt x="52662" y="261778"/>
                </a:lnTo>
                <a:lnTo>
                  <a:pt x="52662" y="261778"/>
                </a:lnTo>
                <a:lnTo>
                  <a:pt x="52525" y="261699"/>
                </a:lnTo>
                <a:lnTo>
                  <a:pt x="52525" y="255589"/>
                </a:lnTo>
                <a:lnTo>
                  <a:pt x="57705" y="264528"/>
                </a:lnTo>
                <a:lnTo>
                  <a:pt x="57705" y="264528"/>
                </a:lnTo>
                <a:lnTo>
                  <a:pt x="57705" y="264528"/>
                </a:lnTo>
                <a:lnTo>
                  <a:pt x="57705" y="264528"/>
                </a:lnTo>
                <a:lnTo>
                  <a:pt x="57705" y="264528"/>
                </a:lnTo>
                <a:lnTo>
                  <a:pt x="58543" y="265012"/>
                </a:lnTo>
                <a:lnTo>
                  <a:pt x="58695" y="265012"/>
                </a:lnTo>
                <a:lnTo>
                  <a:pt x="64288" y="261786"/>
                </a:lnTo>
                <a:lnTo>
                  <a:pt x="64288" y="261786"/>
                </a:lnTo>
                <a:lnTo>
                  <a:pt x="64136" y="261699"/>
                </a:lnTo>
                <a:lnTo>
                  <a:pt x="64136" y="255589"/>
                </a:lnTo>
                <a:lnTo>
                  <a:pt x="69301" y="264502"/>
                </a:lnTo>
                <a:lnTo>
                  <a:pt x="69301" y="264502"/>
                </a:lnTo>
                <a:lnTo>
                  <a:pt x="70185" y="265012"/>
                </a:lnTo>
                <a:lnTo>
                  <a:pt x="70337" y="265012"/>
                </a:lnTo>
                <a:lnTo>
                  <a:pt x="75914" y="261778"/>
                </a:lnTo>
                <a:lnTo>
                  <a:pt x="75914" y="261778"/>
                </a:lnTo>
                <a:lnTo>
                  <a:pt x="75777" y="261699"/>
                </a:lnTo>
                <a:lnTo>
                  <a:pt x="75777" y="255589"/>
                </a:lnTo>
                <a:lnTo>
                  <a:pt x="80957" y="264528"/>
                </a:lnTo>
                <a:lnTo>
                  <a:pt x="81796" y="265012"/>
                </a:lnTo>
                <a:lnTo>
                  <a:pt x="81948" y="265012"/>
                </a:lnTo>
                <a:lnTo>
                  <a:pt x="87540" y="261786"/>
                </a:lnTo>
                <a:lnTo>
                  <a:pt x="87540" y="261786"/>
                </a:lnTo>
                <a:lnTo>
                  <a:pt x="87389" y="261699"/>
                </a:lnTo>
                <a:lnTo>
                  <a:pt x="87389" y="255589"/>
                </a:lnTo>
                <a:lnTo>
                  <a:pt x="92553" y="264502"/>
                </a:lnTo>
                <a:lnTo>
                  <a:pt x="92553" y="264502"/>
                </a:lnTo>
                <a:lnTo>
                  <a:pt x="93437" y="265012"/>
                </a:lnTo>
                <a:lnTo>
                  <a:pt x="93589" y="265012"/>
                </a:lnTo>
                <a:lnTo>
                  <a:pt x="99167" y="261778"/>
                </a:lnTo>
                <a:lnTo>
                  <a:pt x="99167" y="261778"/>
                </a:lnTo>
                <a:lnTo>
                  <a:pt x="99030" y="261699"/>
                </a:lnTo>
                <a:lnTo>
                  <a:pt x="99030" y="255589"/>
                </a:lnTo>
                <a:lnTo>
                  <a:pt x="104210" y="264528"/>
                </a:lnTo>
                <a:lnTo>
                  <a:pt x="105048" y="265012"/>
                </a:lnTo>
                <a:lnTo>
                  <a:pt x="105200" y="265012"/>
                </a:lnTo>
                <a:lnTo>
                  <a:pt x="110778" y="261795"/>
                </a:lnTo>
                <a:lnTo>
                  <a:pt x="110611" y="261699"/>
                </a:lnTo>
                <a:lnTo>
                  <a:pt x="110611" y="255589"/>
                </a:lnTo>
                <a:lnTo>
                  <a:pt x="115760" y="264476"/>
                </a:lnTo>
                <a:lnTo>
                  <a:pt x="115760" y="264476"/>
                </a:lnTo>
                <a:lnTo>
                  <a:pt x="116690" y="265012"/>
                </a:lnTo>
                <a:lnTo>
                  <a:pt x="116842" y="265012"/>
                </a:lnTo>
                <a:lnTo>
                  <a:pt x="122404" y="261804"/>
                </a:lnTo>
                <a:lnTo>
                  <a:pt x="122404" y="261804"/>
                </a:lnTo>
                <a:lnTo>
                  <a:pt x="122222" y="261699"/>
                </a:lnTo>
                <a:lnTo>
                  <a:pt x="122222" y="255589"/>
                </a:lnTo>
                <a:lnTo>
                  <a:pt x="127369" y="264471"/>
                </a:lnTo>
                <a:lnTo>
                  <a:pt x="127369" y="264471"/>
                </a:lnTo>
                <a:lnTo>
                  <a:pt x="128301" y="265012"/>
                </a:lnTo>
                <a:lnTo>
                  <a:pt x="128453" y="265012"/>
                </a:lnTo>
                <a:lnTo>
                  <a:pt x="134031" y="261795"/>
                </a:lnTo>
                <a:lnTo>
                  <a:pt x="133864" y="261699"/>
                </a:lnTo>
                <a:lnTo>
                  <a:pt x="133864" y="255589"/>
                </a:lnTo>
                <a:lnTo>
                  <a:pt x="139013" y="264476"/>
                </a:lnTo>
                <a:lnTo>
                  <a:pt x="139013" y="264476"/>
                </a:lnTo>
                <a:lnTo>
                  <a:pt x="139943" y="265012"/>
                </a:lnTo>
                <a:lnTo>
                  <a:pt x="140095" y="265012"/>
                </a:lnTo>
                <a:lnTo>
                  <a:pt x="145657" y="261804"/>
                </a:lnTo>
                <a:lnTo>
                  <a:pt x="145657" y="261804"/>
                </a:lnTo>
                <a:lnTo>
                  <a:pt x="145475" y="261699"/>
                </a:lnTo>
                <a:lnTo>
                  <a:pt x="145475" y="255589"/>
                </a:lnTo>
                <a:lnTo>
                  <a:pt x="150622" y="264471"/>
                </a:lnTo>
                <a:lnTo>
                  <a:pt x="150622" y="264471"/>
                </a:lnTo>
                <a:lnTo>
                  <a:pt x="151554" y="265012"/>
                </a:lnTo>
                <a:lnTo>
                  <a:pt x="151706" y="265012"/>
                </a:lnTo>
                <a:lnTo>
                  <a:pt x="157283" y="261795"/>
                </a:lnTo>
                <a:lnTo>
                  <a:pt x="157283" y="261795"/>
                </a:lnTo>
                <a:lnTo>
                  <a:pt x="157116" y="261699"/>
                </a:lnTo>
                <a:lnTo>
                  <a:pt x="157116" y="255589"/>
                </a:lnTo>
                <a:lnTo>
                  <a:pt x="162266" y="264476"/>
                </a:lnTo>
                <a:lnTo>
                  <a:pt x="162266" y="264476"/>
                </a:lnTo>
                <a:lnTo>
                  <a:pt x="163195" y="265012"/>
                </a:lnTo>
                <a:lnTo>
                  <a:pt x="163347" y="265012"/>
                </a:lnTo>
                <a:lnTo>
                  <a:pt x="168910" y="261804"/>
                </a:lnTo>
                <a:lnTo>
                  <a:pt x="168910" y="261804"/>
                </a:lnTo>
                <a:lnTo>
                  <a:pt x="168727" y="261699"/>
                </a:lnTo>
                <a:lnTo>
                  <a:pt x="168727" y="255589"/>
                </a:lnTo>
                <a:lnTo>
                  <a:pt x="173874" y="264471"/>
                </a:lnTo>
                <a:lnTo>
                  <a:pt x="174807" y="265012"/>
                </a:lnTo>
                <a:lnTo>
                  <a:pt x="174959" y="265012"/>
                </a:lnTo>
                <a:lnTo>
                  <a:pt x="180521" y="261804"/>
                </a:lnTo>
                <a:lnTo>
                  <a:pt x="180521" y="261804"/>
                </a:lnTo>
                <a:lnTo>
                  <a:pt x="180339" y="261699"/>
                </a:lnTo>
                <a:lnTo>
                  <a:pt x="180339" y="255589"/>
                </a:lnTo>
                <a:lnTo>
                  <a:pt x="185473" y="264449"/>
                </a:lnTo>
                <a:lnTo>
                  <a:pt x="185473" y="264449"/>
                </a:lnTo>
                <a:lnTo>
                  <a:pt x="186448" y="265012"/>
                </a:lnTo>
                <a:lnTo>
                  <a:pt x="186600" y="265012"/>
                </a:lnTo>
                <a:lnTo>
                  <a:pt x="192147" y="261813"/>
                </a:lnTo>
                <a:lnTo>
                  <a:pt x="192147" y="261813"/>
                </a:lnTo>
                <a:lnTo>
                  <a:pt x="191950" y="261699"/>
                </a:lnTo>
                <a:lnTo>
                  <a:pt x="191950" y="255589"/>
                </a:lnTo>
                <a:lnTo>
                  <a:pt x="197081" y="264445"/>
                </a:lnTo>
                <a:lnTo>
                  <a:pt x="197081" y="264445"/>
                </a:lnTo>
                <a:lnTo>
                  <a:pt x="198059" y="265012"/>
                </a:lnTo>
                <a:lnTo>
                  <a:pt x="198211" y="265012"/>
                </a:lnTo>
                <a:lnTo>
                  <a:pt x="203774" y="261804"/>
                </a:lnTo>
                <a:lnTo>
                  <a:pt x="203774" y="261804"/>
                </a:lnTo>
                <a:lnTo>
                  <a:pt x="203591" y="261699"/>
                </a:lnTo>
                <a:lnTo>
                  <a:pt x="203591" y="255589"/>
                </a:lnTo>
                <a:lnTo>
                  <a:pt x="208726" y="264449"/>
                </a:lnTo>
                <a:lnTo>
                  <a:pt x="208726" y="264449"/>
                </a:lnTo>
                <a:lnTo>
                  <a:pt x="209701" y="265012"/>
                </a:lnTo>
                <a:lnTo>
                  <a:pt x="209853" y="265012"/>
                </a:lnTo>
                <a:lnTo>
                  <a:pt x="215400" y="261813"/>
                </a:lnTo>
                <a:lnTo>
                  <a:pt x="215400" y="261813"/>
                </a:lnTo>
                <a:lnTo>
                  <a:pt x="215202" y="261699"/>
                </a:lnTo>
                <a:lnTo>
                  <a:pt x="215202" y="255589"/>
                </a:lnTo>
                <a:lnTo>
                  <a:pt x="220334" y="264445"/>
                </a:lnTo>
                <a:lnTo>
                  <a:pt x="220334" y="264445"/>
                </a:lnTo>
                <a:lnTo>
                  <a:pt x="221312" y="265012"/>
                </a:lnTo>
                <a:lnTo>
                  <a:pt x="221464" y="265012"/>
                </a:lnTo>
                <a:lnTo>
                  <a:pt x="227026" y="261804"/>
                </a:lnTo>
                <a:lnTo>
                  <a:pt x="227026" y="261804"/>
                </a:lnTo>
                <a:lnTo>
                  <a:pt x="226844" y="261699"/>
                </a:lnTo>
                <a:lnTo>
                  <a:pt x="226844" y="255589"/>
                </a:lnTo>
                <a:lnTo>
                  <a:pt x="231978" y="264449"/>
                </a:lnTo>
                <a:lnTo>
                  <a:pt x="231978" y="264449"/>
                </a:lnTo>
                <a:lnTo>
                  <a:pt x="232954" y="265012"/>
                </a:lnTo>
                <a:lnTo>
                  <a:pt x="233106" y="265012"/>
                </a:lnTo>
                <a:lnTo>
                  <a:pt x="238653" y="261813"/>
                </a:lnTo>
                <a:lnTo>
                  <a:pt x="238653" y="261813"/>
                </a:lnTo>
                <a:lnTo>
                  <a:pt x="238455" y="261699"/>
                </a:lnTo>
                <a:lnTo>
                  <a:pt x="238455" y="255589"/>
                </a:lnTo>
                <a:lnTo>
                  <a:pt x="243587" y="264445"/>
                </a:lnTo>
                <a:lnTo>
                  <a:pt x="243587" y="264445"/>
                </a:lnTo>
                <a:lnTo>
                  <a:pt x="243941" y="264650"/>
                </a:lnTo>
                <a:lnTo>
                  <a:pt x="243941" y="264650"/>
                </a:lnTo>
                <a:lnTo>
                  <a:pt x="238638" y="255468"/>
                </a:lnTo>
                <a:lnTo>
                  <a:pt x="243957" y="258507"/>
                </a:lnTo>
                <a:lnTo>
                  <a:pt x="243957" y="264659"/>
                </a:lnTo>
                <a:lnTo>
                  <a:pt x="243957" y="264659"/>
                </a:lnTo>
                <a:lnTo>
                  <a:pt x="244565" y="265012"/>
                </a:lnTo>
                <a:lnTo>
                  <a:pt x="244717" y="265012"/>
                </a:lnTo>
                <a:lnTo>
                  <a:pt x="250249" y="261821"/>
                </a:lnTo>
                <a:lnTo>
                  <a:pt x="250249" y="261821"/>
                </a:lnTo>
                <a:lnTo>
                  <a:pt x="250036" y="261699"/>
                </a:lnTo>
                <a:lnTo>
                  <a:pt x="250036" y="255589"/>
                </a:lnTo>
                <a:lnTo>
                  <a:pt x="255140" y="264397"/>
                </a:lnTo>
                <a:lnTo>
                  <a:pt x="255140" y="264397"/>
                </a:lnTo>
                <a:lnTo>
                  <a:pt x="255584" y="264653"/>
                </a:lnTo>
                <a:lnTo>
                  <a:pt x="250279" y="255468"/>
                </a:lnTo>
                <a:lnTo>
                  <a:pt x="255598" y="258507"/>
                </a:lnTo>
                <a:lnTo>
                  <a:pt x="255598" y="264661"/>
                </a:lnTo>
                <a:lnTo>
                  <a:pt x="255598" y="264661"/>
                </a:lnTo>
                <a:lnTo>
                  <a:pt x="256206" y="265012"/>
                </a:lnTo>
                <a:lnTo>
                  <a:pt x="256358" y="265012"/>
                </a:lnTo>
                <a:lnTo>
                  <a:pt x="261890" y="261821"/>
                </a:lnTo>
                <a:lnTo>
                  <a:pt x="261890" y="261821"/>
                </a:lnTo>
                <a:lnTo>
                  <a:pt x="261678" y="261699"/>
                </a:lnTo>
                <a:lnTo>
                  <a:pt x="261678" y="255589"/>
                </a:lnTo>
                <a:lnTo>
                  <a:pt x="266794" y="264418"/>
                </a:lnTo>
                <a:lnTo>
                  <a:pt x="266794" y="264418"/>
                </a:lnTo>
                <a:lnTo>
                  <a:pt x="267194" y="264650"/>
                </a:lnTo>
                <a:lnTo>
                  <a:pt x="261890" y="255468"/>
                </a:lnTo>
                <a:lnTo>
                  <a:pt x="267210" y="258507"/>
                </a:lnTo>
                <a:lnTo>
                  <a:pt x="267210" y="264659"/>
                </a:lnTo>
                <a:lnTo>
                  <a:pt x="267817" y="265012"/>
                </a:lnTo>
                <a:lnTo>
                  <a:pt x="267969" y="265012"/>
                </a:lnTo>
                <a:lnTo>
                  <a:pt x="273501" y="261821"/>
                </a:lnTo>
                <a:lnTo>
                  <a:pt x="273501" y="261821"/>
                </a:lnTo>
                <a:lnTo>
                  <a:pt x="273289" y="261699"/>
                </a:lnTo>
                <a:lnTo>
                  <a:pt x="273289" y="255589"/>
                </a:lnTo>
                <a:lnTo>
                  <a:pt x="278392" y="264397"/>
                </a:lnTo>
                <a:lnTo>
                  <a:pt x="278392" y="264397"/>
                </a:lnTo>
                <a:lnTo>
                  <a:pt x="278837" y="264653"/>
                </a:lnTo>
                <a:lnTo>
                  <a:pt x="273532" y="255468"/>
                </a:lnTo>
                <a:lnTo>
                  <a:pt x="278851" y="258507"/>
                </a:lnTo>
                <a:lnTo>
                  <a:pt x="278851" y="264661"/>
                </a:lnTo>
                <a:lnTo>
                  <a:pt x="278851" y="264661"/>
                </a:lnTo>
                <a:lnTo>
                  <a:pt x="279459" y="265012"/>
                </a:lnTo>
                <a:lnTo>
                  <a:pt x="279611" y="265012"/>
                </a:lnTo>
                <a:lnTo>
                  <a:pt x="285417" y="261668"/>
                </a:lnTo>
                <a:cubicBezTo>
                  <a:pt x="285447" y="261638"/>
                  <a:pt x="285508" y="261577"/>
                  <a:pt x="285508" y="261547"/>
                </a:cubicBezTo>
                <a:lnTo>
                  <a:pt x="285508" y="255103"/>
                </a:lnTo>
                <a:lnTo>
                  <a:pt x="285508" y="255042"/>
                </a:lnTo>
                <a:cubicBezTo>
                  <a:pt x="285508" y="255042"/>
                  <a:pt x="285508" y="255012"/>
                  <a:pt x="285447" y="255012"/>
                </a:cubicBezTo>
                <a:lnTo>
                  <a:pt x="279733" y="251699"/>
                </a:lnTo>
                <a:lnTo>
                  <a:pt x="279733" y="245133"/>
                </a:lnTo>
                <a:lnTo>
                  <a:pt x="285447" y="241820"/>
                </a:lnTo>
                <a:cubicBezTo>
                  <a:pt x="285508" y="241790"/>
                  <a:pt x="285538" y="241759"/>
                  <a:pt x="285538" y="241698"/>
                </a:cubicBezTo>
                <a:lnTo>
                  <a:pt x="285538" y="234951"/>
                </a:lnTo>
                <a:lnTo>
                  <a:pt x="285538" y="234920"/>
                </a:lnTo>
                <a:cubicBezTo>
                  <a:pt x="285538" y="234920"/>
                  <a:pt x="285538" y="234859"/>
                  <a:pt x="285508" y="234859"/>
                </a:cubicBezTo>
                <a:lnTo>
                  <a:pt x="279763" y="231577"/>
                </a:lnTo>
                <a:lnTo>
                  <a:pt x="279763" y="224981"/>
                </a:lnTo>
                <a:lnTo>
                  <a:pt x="285508" y="221698"/>
                </a:lnTo>
                <a:cubicBezTo>
                  <a:pt x="285538" y="221637"/>
                  <a:pt x="285569" y="221607"/>
                  <a:pt x="285569" y="221577"/>
                </a:cubicBezTo>
                <a:lnTo>
                  <a:pt x="285569" y="214859"/>
                </a:lnTo>
                <a:lnTo>
                  <a:pt x="285569" y="214798"/>
                </a:lnTo>
                <a:cubicBezTo>
                  <a:pt x="285569" y="214798"/>
                  <a:pt x="285569" y="214768"/>
                  <a:pt x="285538" y="214768"/>
                </a:cubicBezTo>
                <a:lnTo>
                  <a:pt x="279793" y="211455"/>
                </a:lnTo>
                <a:lnTo>
                  <a:pt x="279793" y="204889"/>
                </a:lnTo>
                <a:lnTo>
                  <a:pt x="285538" y="201576"/>
                </a:lnTo>
                <a:cubicBezTo>
                  <a:pt x="285569" y="201546"/>
                  <a:pt x="285599" y="201515"/>
                  <a:pt x="285599" y="201485"/>
                </a:cubicBezTo>
                <a:lnTo>
                  <a:pt x="285599" y="194737"/>
                </a:lnTo>
                <a:lnTo>
                  <a:pt x="285599" y="194707"/>
                </a:lnTo>
                <a:cubicBezTo>
                  <a:pt x="285599" y="194707"/>
                  <a:pt x="285599" y="194676"/>
                  <a:pt x="285569" y="194676"/>
                </a:cubicBezTo>
                <a:lnTo>
                  <a:pt x="279824" y="191363"/>
                </a:lnTo>
                <a:lnTo>
                  <a:pt x="279824" y="184798"/>
                </a:lnTo>
                <a:lnTo>
                  <a:pt x="285569" y="181485"/>
                </a:lnTo>
                <a:cubicBezTo>
                  <a:pt x="285599" y="181454"/>
                  <a:pt x="285660" y="181424"/>
                  <a:pt x="285660" y="181363"/>
                </a:cubicBezTo>
                <a:lnTo>
                  <a:pt x="285660" y="174646"/>
                </a:lnTo>
                <a:lnTo>
                  <a:pt x="285660" y="174615"/>
                </a:lnTo>
                <a:cubicBezTo>
                  <a:pt x="285660" y="174615"/>
                  <a:pt x="285660" y="174585"/>
                  <a:pt x="285599" y="174585"/>
                </a:cubicBezTo>
                <a:lnTo>
                  <a:pt x="279885" y="171272"/>
                </a:lnTo>
                <a:lnTo>
                  <a:pt x="279885" y="164706"/>
                </a:lnTo>
                <a:lnTo>
                  <a:pt x="285599" y="161393"/>
                </a:lnTo>
                <a:cubicBezTo>
                  <a:pt x="285660" y="161363"/>
                  <a:pt x="285690" y="161302"/>
                  <a:pt x="285690" y="161272"/>
                </a:cubicBezTo>
                <a:lnTo>
                  <a:pt x="285690" y="154554"/>
                </a:lnTo>
                <a:lnTo>
                  <a:pt x="285690" y="154524"/>
                </a:lnTo>
                <a:cubicBezTo>
                  <a:pt x="285690" y="154524"/>
                  <a:pt x="285690" y="154463"/>
                  <a:pt x="285660" y="154463"/>
                </a:cubicBezTo>
                <a:lnTo>
                  <a:pt x="279915" y="151180"/>
                </a:lnTo>
                <a:lnTo>
                  <a:pt x="279915" y="144585"/>
                </a:lnTo>
                <a:lnTo>
                  <a:pt x="285660" y="141302"/>
                </a:lnTo>
                <a:cubicBezTo>
                  <a:pt x="285690" y="141241"/>
                  <a:pt x="285721" y="141211"/>
                  <a:pt x="285721" y="141180"/>
                </a:cubicBezTo>
                <a:lnTo>
                  <a:pt x="285721" y="134463"/>
                </a:lnTo>
                <a:lnTo>
                  <a:pt x="285721" y="134402"/>
                </a:lnTo>
                <a:cubicBezTo>
                  <a:pt x="285721" y="134402"/>
                  <a:pt x="285721" y="134372"/>
                  <a:pt x="285690" y="134372"/>
                </a:cubicBezTo>
                <a:lnTo>
                  <a:pt x="279945" y="131059"/>
                </a:lnTo>
                <a:lnTo>
                  <a:pt x="279945" y="124493"/>
                </a:lnTo>
                <a:lnTo>
                  <a:pt x="285690" y="121180"/>
                </a:lnTo>
                <a:cubicBezTo>
                  <a:pt x="285721" y="121150"/>
                  <a:pt x="285751" y="121119"/>
                  <a:pt x="285751" y="121089"/>
                </a:cubicBezTo>
                <a:lnTo>
                  <a:pt x="285751" y="114341"/>
                </a:lnTo>
                <a:lnTo>
                  <a:pt x="285751" y="114311"/>
                </a:lnTo>
                <a:cubicBezTo>
                  <a:pt x="285751" y="114311"/>
                  <a:pt x="285751" y="114280"/>
                  <a:pt x="285721" y="114280"/>
                </a:cubicBezTo>
                <a:lnTo>
                  <a:pt x="279976" y="110967"/>
                </a:lnTo>
                <a:lnTo>
                  <a:pt x="279976" y="104402"/>
                </a:lnTo>
                <a:lnTo>
                  <a:pt x="285721" y="101088"/>
                </a:lnTo>
                <a:cubicBezTo>
                  <a:pt x="285751" y="101058"/>
                  <a:pt x="285812" y="101028"/>
                  <a:pt x="285812" y="100967"/>
                </a:cubicBezTo>
                <a:lnTo>
                  <a:pt x="285812" y="94249"/>
                </a:lnTo>
                <a:lnTo>
                  <a:pt x="285812" y="94219"/>
                </a:lnTo>
                <a:cubicBezTo>
                  <a:pt x="285812" y="94219"/>
                  <a:pt x="285812" y="94189"/>
                  <a:pt x="285751" y="94189"/>
                </a:cubicBezTo>
                <a:lnTo>
                  <a:pt x="280037" y="90876"/>
                </a:lnTo>
                <a:lnTo>
                  <a:pt x="280037" y="84310"/>
                </a:lnTo>
                <a:lnTo>
                  <a:pt x="285751" y="80997"/>
                </a:lnTo>
                <a:cubicBezTo>
                  <a:pt x="285812" y="80967"/>
                  <a:pt x="285842" y="80906"/>
                  <a:pt x="285842" y="80875"/>
                </a:cubicBezTo>
                <a:lnTo>
                  <a:pt x="285842" y="74158"/>
                </a:lnTo>
                <a:lnTo>
                  <a:pt x="285842" y="74128"/>
                </a:lnTo>
                <a:cubicBezTo>
                  <a:pt x="285842" y="74128"/>
                  <a:pt x="285842" y="74067"/>
                  <a:pt x="285812" y="74067"/>
                </a:cubicBezTo>
                <a:lnTo>
                  <a:pt x="280067" y="70784"/>
                </a:lnTo>
                <a:lnTo>
                  <a:pt x="280067" y="63975"/>
                </a:lnTo>
                <a:lnTo>
                  <a:pt x="285812" y="60662"/>
                </a:lnTo>
                <a:cubicBezTo>
                  <a:pt x="285842" y="60632"/>
                  <a:pt x="285873" y="60602"/>
                  <a:pt x="285873" y="60571"/>
                </a:cubicBezTo>
                <a:lnTo>
                  <a:pt x="285873" y="53823"/>
                </a:lnTo>
                <a:lnTo>
                  <a:pt x="285873" y="53793"/>
                </a:lnTo>
                <a:cubicBezTo>
                  <a:pt x="285873" y="53793"/>
                  <a:pt x="285873" y="53763"/>
                  <a:pt x="285842" y="53763"/>
                </a:cubicBezTo>
                <a:lnTo>
                  <a:pt x="280097" y="50449"/>
                </a:lnTo>
                <a:lnTo>
                  <a:pt x="280097" y="43854"/>
                </a:lnTo>
                <a:lnTo>
                  <a:pt x="285842" y="40540"/>
                </a:lnTo>
                <a:cubicBezTo>
                  <a:pt x="285873" y="40510"/>
                  <a:pt x="285903" y="40449"/>
                  <a:pt x="285903" y="40419"/>
                </a:cubicBezTo>
                <a:lnTo>
                  <a:pt x="285903" y="33701"/>
                </a:lnTo>
                <a:lnTo>
                  <a:pt x="285903" y="33641"/>
                </a:lnTo>
                <a:cubicBezTo>
                  <a:pt x="285903" y="33641"/>
                  <a:pt x="285903" y="33610"/>
                  <a:pt x="285873" y="33610"/>
                </a:cubicBezTo>
                <a:lnTo>
                  <a:pt x="280128" y="30297"/>
                </a:lnTo>
                <a:lnTo>
                  <a:pt x="280128" y="23701"/>
                </a:lnTo>
                <a:lnTo>
                  <a:pt x="284839" y="20388"/>
                </a:lnTo>
                <a:cubicBezTo>
                  <a:pt x="284900" y="20358"/>
                  <a:pt x="284930" y="20327"/>
                  <a:pt x="284930" y="20267"/>
                </a:cubicBezTo>
                <a:lnTo>
                  <a:pt x="284930" y="13549"/>
                </a:lnTo>
                <a:lnTo>
                  <a:pt x="284930" y="13519"/>
                </a:lnTo>
                <a:cubicBezTo>
                  <a:pt x="284930" y="13519"/>
                  <a:pt x="284930" y="13488"/>
                  <a:pt x="284900" y="13488"/>
                </a:cubicBezTo>
                <a:lnTo>
                  <a:pt x="279155" y="10175"/>
                </a:lnTo>
                <a:lnTo>
                  <a:pt x="279155" y="3519"/>
                </a:lnTo>
                <a:lnTo>
                  <a:pt x="279155" y="3488"/>
                </a:lnTo>
                <a:cubicBezTo>
                  <a:pt x="279155" y="3488"/>
                  <a:pt x="279155" y="3458"/>
                  <a:pt x="279125" y="3458"/>
                </a:cubicBezTo>
                <a:lnTo>
                  <a:pt x="273289" y="114"/>
                </a:lnTo>
                <a:cubicBezTo>
                  <a:pt x="273273" y="99"/>
                  <a:pt x="273258" y="92"/>
                  <a:pt x="273243" y="92"/>
                </a:cubicBezTo>
                <a:cubicBezTo>
                  <a:pt x="273228" y="92"/>
                  <a:pt x="273213" y="99"/>
                  <a:pt x="273198" y="114"/>
                </a:cubicBezTo>
                <a:lnTo>
                  <a:pt x="267453" y="3427"/>
                </a:lnTo>
                <a:lnTo>
                  <a:pt x="261708" y="114"/>
                </a:lnTo>
                <a:cubicBezTo>
                  <a:pt x="261693" y="99"/>
                  <a:pt x="261678" y="92"/>
                  <a:pt x="261659" y="92"/>
                </a:cubicBezTo>
                <a:cubicBezTo>
                  <a:pt x="261640" y="92"/>
                  <a:pt x="261617" y="99"/>
                  <a:pt x="261586" y="114"/>
                </a:cubicBezTo>
                <a:lnTo>
                  <a:pt x="255872" y="3427"/>
                </a:lnTo>
                <a:lnTo>
                  <a:pt x="250127" y="114"/>
                </a:lnTo>
                <a:cubicBezTo>
                  <a:pt x="250112" y="99"/>
                  <a:pt x="250089" y="92"/>
                  <a:pt x="250066" y="92"/>
                </a:cubicBezTo>
                <a:cubicBezTo>
                  <a:pt x="250044" y="92"/>
                  <a:pt x="250021" y="99"/>
                  <a:pt x="250006" y="114"/>
                </a:cubicBezTo>
                <a:lnTo>
                  <a:pt x="244261" y="3427"/>
                </a:lnTo>
                <a:lnTo>
                  <a:pt x="238394" y="23"/>
                </a:lnTo>
                <a:cubicBezTo>
                  <a:pt x="238364" y="8"/>
                  <a:pt x="238341" y="0"/>
                  <a:pt x="238322" y="0"/>
                </a:cubicBezTo>
                <a:cubicBezTo>
                  <a:pt x="238303" y="0"/>
                  <a:pt x="238288" y="8"/>
                  <a:pt x="238273" y="23"/>
                </a:cubicBezTo>
                <a:lnTo>
                  <a:pt x="232528" y="3336"/>
                </a:lnTo>
                <a:lnTo>
                  <a:pt x="226783" y="23"/>
                </a:lnTo>
                <a:cubicBezTo>
                  <a:pt x="226768" y="8"/>
                  <a:pt x="226753" y="0"/>
                  <a:pt x="226738" y="0"/>
                </a:cubicBezTo>
                <a:cubicBezTo>
                  <a:pt x="226722" y="0"/>
                  <a:pt x="226707" y="8"/>
                  <a:pt x="226692" y="23"/>
                </a:cubicBezTo>
                <a:lnTo>
                  <a:pt x="220947" y="3336"/>
                </a:lnTo>
                <a:lnTo>
                  <a:pt x="215202" y="23"/>
                </a:lnTo>
                <a:cubicBezTo>
                  <a:pt x="215187" y="8"/>
                  <a:pt x="215165" y="0"/>
                  <a:pt x="215142" y="0"/>
                </a:cubicBezTo>
                <a:cubicBezTo>
                  <a:pt x="215119" y="0"/>
                  <a:pt x="215096" y="8"/>
                  <a:pt x="215081" y="23"/>
                </a:cubicBezTo>
                <a:lnTo>
                  <a:pt x="209367" y="3336"/>
                </a:lnTo>
                <a:lnTo>
                  <a:pt x="203622" y="23"/>
                </a:lnTo>
                <a:cubicBezTo>
                  <a:pt x="203607" y="8"/>
                  <a:pt x="203584" y="0"/>
                  <a:pt x="203561" y="0"/>
                </a:cubicBezTo>
                <a:cubicBezTo>
                  <a:pt x="203538" y="0"/>
                  <a:pt x="203515" y="8"/>
                  <a:pt x="203500" y="23"/>
                </a:cubicBezTo>
                <a:lnTo>
                  <a:pt x="197755" y="3336"/>
                </a:lnTo>
                <a:lnTo>
                  <a:pt x="192041" y="23"/>
                </a:lnTo>
                <a:cubicBezTo>
                  <a:pt x="192011" y="8"/>
                  <a:pt x="191988" y="0"/>
                  <a:pt x="191969" y="0"/>
                </a:cubicBezTo>
                <a:cubicBezTo>
                  <a:pt x="191950" y="0"/>
                  <a:pt x="191935" y="8"/>
                  <a:pt x="191919" y="23"/>
                </a:cubicBezTo>
                <a:lnTo>
                  <a:pt x="186175" y="3336"/>
                </a:lnTo>
                <a:lnTo>
                  <a:pt x="180430" y="23"/>
                </a:lnTo>
                <a:cubicBezTo>
                  <a:pt x="180415" y="8"/>
                  <a:pt x="180399" y="0"/>
                  <a:pt x="180380" y="0"/>
                </a:cubicBezTo>
                <a:cubicBezTo>
                  <a:pt x="180361" y="0"/>
                  <a:pt x="180339" y="8"/>
                  <a:pt x="180308" y="23"/>
                </a:cubicBezTo>
                <a:lnTo>
                  <a:pt x="174594" y="3336"/>
                </a:lnTo>
                <a:lnTo>
                  <a:pt x="168849" y="23"/>
                </a:lnTo>
                <a:cubicBezTo>
                  <a:pt x="168834" y="8"/>
                  <a:pt x="168811" y="0"/>
                  <a:pt x="168788" y="0"/>
                </a:cubicBezTo>
                <a:cubicBezTo>
                  <a:pt x="168765" y="0"/>
                  <a:pt x="168743" y="8"/>
                  <a:pt x="168727" y="23"/>
                </a:cubicBezTo>
                <a:lnTo>
                  <a:pt x="162770" y="3367"/>
                </a:lnTo>
                <a:lnTo>
                  <a:pt x="157025" y="54"/>
                </a:lnTo>
                <a:cubicBezTo>
                  <a:pt x="157010" y="38"/>
                  <a:pt x="156995" y="31"/>
                  <a:pt x="156980" y="31"/>
                </a:cubicBezTo>
                <a:cubicBezTo>
                  <a:pt x="156964" y="31"/>
                  <a:pt x="156949" y="38"/>
                  <a:pt x="156934" y="54"/>
                </a:cubicBezTo>
                <a:lnTo>
                  <a:pt x="151189" y="3367"/>
                </a:lnTo>
                <a:lnTo>
                  <a:pt x="145444" y="54"/>
                </a:lnTo>
                <a:cubicBezTo>
                  <a:pt x="145429" y="38"/>
                  <a:pt x="145406" y="31"/>
                  <a:pt x="145384" y="31"/>
                </a:cubicBezTo>
                <a:cubicBezTo>
                  <a:pt x="145361" y="31"/>
                  <a:pt x="145338" y="38"/>
                  <a:pt x="145323" y="54"/>
                </a:cubicBezTo>
                <a:lnTo>
                  <a:pt x="139578" y="3367"/>
                </a:lnTo>
                <a:lnTo>
                  <a:pt x="133864" y="54"/>
                </a:lnTo>
                <a:cubicBezTo>
                  <a:pt x="133833" y="38"/>
                  <a:pt x="133810" y="31"/>
                  <a:pt x="133791" y="31"/>
                </a:cubicBezTo>
                <a:cubicBezTo>
                  <a:pt x="133772" y="31"/>
                  <a:pt x="133757" y="38"/>
                  <a:pt x="133742" y="54"/>
                </a:cubicBezTo>
                <a:lnTo>
                  <a:pt x="127997" y="3367"/>
                </a:lnTo>
                <a:lnTo>
                  <a:pt x="122252" y="54"/>
                </a:lnTo>
                <a:cubicBezTo>
                  <a:pt x="122237" y="38"/>
                  <a:pt x="122222" y="31"/>
                  <a:pt x="122207" y="31"/>
                </a:cubicBezTo>
                <a:cubicBezTo>
                  <a:pt x="122192" y="31"/>
                  <a:pt x="122176" y="38"/>
                  <a:pt x="122161" y="54"/>
                </a:cubicBezTo>
                <a:lnTo>
                  <a:pt x="116416" y="3367"/>
                </a:lnTo>
                <a:lnTo>
                  <a:pt x="110672" y="54"/>
                </a:lnTo>
                <a:cubicBezTo>
                  <a:pt x="110656" y="38"/>
                  <a:pt x="110641" y="31"/>
                  <a:pt x="110622" y="31"/>
                </a:cubicBezTo>
                <a:cubicBezTo>
                  <a:pt x="110603" y="31"/>
                  <a:pt x="110580" y="38"/>
                  <a:pt x="110550" y="54"/>
                </a:cubicBezTo>
                <a:lnTo>
                  <a:pt x="104836" y="3367"/>
                </a:lnTo>
                <a:lnTo>
                  <a:pt x="98939" y="23"/>
                </a:lnTo>
                <a:cubicBezTo>
                  <a:pt x="98924" y="8"/>
                  <a:pt x="98909" y="0"/>
                  <a:pt x="98890" y="0"/>
                </a:cubicBezTo>
                <a:cubicBezTo>
                  <a:pt x="98871" y="0"/>
                  <a:pt x="98848" y="8"/>
                  <a:pt x="98817" y="23"/>
                </a:cubicBezTo>
                <a:lnTo>
                  <a:pt x="93103" y="3336"/>
                </a:lnTo>
                <a:lnTo>
                  <a:pt x="87358" y="23"/>
                </a:lnTo>
                <a:cubicBezTo>
                  <a:pt x="87343" y="8"/>
                  <a:pt x="87320" y="0"/>
                  <a:pt x="87297" y="0"/>
                </a:cubicBezTo>
                <a:cubicBezTo>
                  <a:pt x="87275" y="0"/>
                  <a:pt x="87252" y="8"/>
                  <a:pt x="87237" y="23"/>
                </a:cubicBezTo>
                <a:lnTo>
                  <a:pt x="81492" y="3336"/>
                </a:lnTo>
                <a:lnTo>
                  <a:pt x="75777" y="23"/>
                </a:lnTo>
                <a:cubicBezTo>
                  <a:pt x="75747" y="8"/>
                  <a:pt x="75724" y="0"/>
                  <a:pt x="75705" y="0"/>
                </a:cubicBezTo>
                <a:cubicBezTo>
                  <a:pt x="75686" y="0"/>
                  <a:pt x="75671" y="8"/>
                  <a:pt x="75656" y="23"/>
                </a:cubicBezTo>
                <a:lnTo>
                  <a:pt x="69911" y="3336"/>
                </a:lnTo>
                <a:lnTo>
                  <a:pt x="64166" y="23"/>
                </a:lnTo>
                <a:cubicBezTo>
                  <a:pt x="64151" y="8"/>
                  <a:pt x="64136" y="0"/>
                  <a:pt x="64121" y="0"/>
                </a:cubicBezTo>
                <a:cubicBezTo>
                  <a:pt x="64105" y="0"/>
                  <a:pt x="64090" y="8"/>
                  <a:pt x="64075" y="23"/>
                </a:cubicBezTo>
                <a:lnTo>
                  <a:pt x="58330" y="3336"/>
                </a:lnTo>
                <a:lnTo>
                  <a:pt x="52585" y="23"/>
                </a:lnTo>
                <a:cubicBezTo>
                  <a:pt x="52570" y="8"/>
                  <a:pt x="52555" y="0"/>
                  <a:pt x="52536" y="0"/>
                </a:cubicBezTo>
                <a:cubicBezTo>
                  <a:pt x="52517" y="0"/>
                  <a:pt x="52494" y="8"/>
                  <a:pt x="52464" y="23"/>
                </a:cubicBezTo>
                <a:lnTo>
                  <a:pt x="46750" y="3336"/>
                </a:lnTo>
                <a:lnTo>
                  <a:pt x="41005" y="23"/>
                </a:lnTo>
                <a:cubicBezTo>
                  <a:pt x="40990" y="8"/>
                  <a:pt x="40967" y="0"/>
                  <a:pt x="40944" y="0"/>
                </a:cubicBezTo>
                <a:cubicBezTo>
                  <a:pt x="40921" y="0"/>
                  <a:pt x="40898" y="8"/>
                  <a:pt x="40883" y="23"/>
                </a:cubicBezTo>
                <a:lnTo>
                  <a:pt x="35138" y="3336"/>
                </a:lnTo>
                <a:lnTo>
                  <a:pt x="29424" y="23"/>
                </a:lnTo>
                <a:cubicBezTo>
                  <a:pt x="29394" y="8"/>
                  <a:pt x="29371" y="0"/>
                  <a:pt x="29352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9025" tIns="99025" rIns="99025" bIns="990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950"/>
              <a:buFont typeface="Arial"/>
              <a:buNone/>
            </a:pPr>
            <a:endParaRPr sz="195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7" name="Google Shape;97;p23"/>
          <p:cNvSpPr/>
          <p:nvPr/>
        </p:nvSpPr>
        <p:spPr>
          <a:xfrm>
            <a:off x="121355" y="122520"/>
            <a:ext cx="9663290" cy="6612960"/>
          </a:xfrm>
          <a:custGeom>
            <a:avLst/>
            <a:gdLst/>
            <a:ahLst/>
            <a:cxnLst/>
            <a:rect l="l" t="t" r="r" b="b"/>
            <a:pathLst>
              <a:path w="284960" h="189973" extrusionOk="0">
                <a:moveTo>
                  <a:pt x="283075" y="1915"/>
                </a:moveTo>
                <a:lnTo>
                  <a:pt x="283075" y="188088"/>
                </a:lnTo>
                <a:lnTo>
                  <a:pt x="1915" y="188088"/>
                </a:lnTo>
                <a:lnTo>
                  <a:pt x="1915" y="1915"/>
                </a:lnTo>
                <a:close/>
                <a:moveTo>
                  <a:pt x="0" y="0"/>
                </a:moveTo>
                <a:lnTo>
                  <a:pt x="0" y="189972"/>
                </a:lnTo>
                <a:lnTo>
                  <a:pt x="284960" y="189972"/>
                </a:lnTo>
                <a:lnTo>
                  <a:pt x="284960" y="0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9025" tIns="99025" rIns="99025" bIns="990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950"/>
              <a:buFont typeface="Arial"/>
              <a:buNone/>
            </a:pPr>
            <a:endParaRPr sz="195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8" name="Google Shape;98;p23"/>
          <p:cNvSpPr/>
          <p:nvPr/>
        </p:nvSpPr>
        <p:spPr>
          <a:xfrm>
            <a:off x="7845880" y="4356234"/>
            <a:ext cx="1772415" cy="2212833"/>
          </a:xfrm>
          <a:custGeom>
            <a:avLst/>
            <a:gdLst/>
            <a:ahLst/>
            <a:cxnLst/>
            <a:rect l="l" t="t" r="r" b="b"/>
            <a:pathLst>
              <a:path w="65443" h="66385" extrusionOk="0">
                <a:moveTo>
                  <a:pt x="63376" y="32646"/>
                </a:moveTo>
                <a:lnTo>
                  <a:pt x="63376" y="35108"/>
                </a:lnTo>
                <a:lnTo>
                  <a:pt x="60823" y="35108"/>
                </a:lnTo>
                <a:lnTo>
                  <a:pt x="60823" y="32646"/>
                </a:lnTo>
                <a:close/>
                <a:moveTo>
                  <a:pt x="59637" y="46476"/>
                </a:moveTo>
                <a:lnTo>
                  <a:pt x="59637" y="50306"/>
                </a:lnTo>
                <a:lnTo>
                  <a:pt x="55777" y="50306"/>
                </a:lnTo>
                <a:lnTo>
                  <a:pt x="55777" y="46476"/>
                </a:lnTo>
                <a:close/>
                <a:moveTo>
                  <a:pt x="54804" y="51461"/>
                </a:moveTo>
                <a:lnTo>
                  <a:pt x="54804" y="55746"/>
                </a:lnTo>
                <a:lnTo>
                  <a:pt x="51400" y="55746"/>
                </a:lnTo>
                <a:lnTo>
                  <a:pt x="51400" y="51461"/>
                </a:lnTo>
                <a:close/>
                <a:moveTo>
                  <a:pt x="59637" y="51461"/>
                </a:moveTo>
                <a:lnTo>
                  <a:pt x="59637" y="55746"/>
                </a:lnTo>
                <a:lnTo>
                  <a:pt x="55777" y="55746"/>
                </a:lnTo>
                <a:lnTo>
                  <a:pt x="55777" y="51461"/>
                </a:lnTo>
                <a:close/>
                <a:moveTo>
                  <a:pt x="59668" y="56993"/>
                </a:moveTo>
                <a:lnTo>
                  <a:pt x="59668" y="60579"/>
                </a:lnTo>
                <a:lnTo>
                  <a:pt x="56020" y="60579"/>
                </a:lnTo>
                <a:lnTo>
                  <a:pt x="56020" y="56993"/>
                </a:lnTo>
                <a:close/>
                <a:moveTo>
                  <a:pt x="50245" y="56719"/>
                </a:moveTo>
                <a:lnTo>
                  <a:pt x="50245" y="60610"/>
                </a:lnTo>
                <a:lnTo>
                  <a:pt x="45898" y="60610"/>
                </a:lnTo>
                <a:lnTo>
                  <a:pt x="45898" y="56719"/>
                </a:lnTo>
                <a:close/>
                <a:moveTo>
                  <a:pt x="54804" y="56719"/>
                </a:moveTo>
                <a:lnTo>
                  <a:pt x="54804" y="60610"/>
                </a:lnTo>
                <a:lnTo>
                  <a:pt x="51400" y="60610"/>
                </a:lnTo>
                <a:lnTo>
                  <a:pt x="51400" y="56719"/>
                </a:lnTo>
                <a:close/>
                <a:moveTo>
                  <a:pt x="35047" y="61856"/>
                </a:moveTo>
                <a:lnTo>
                  <a:pt x="35047" y="64409"/>
                </a:lnTo>
                <a:lnTo>
                  <a:pt x="32585" y="64409"/>
                </a:lnTo>
                <a:lnTo>
                  <a:pt x="32585" y="61856"/>
                </a:lnTo>
                <a:close/>
                <a:moveTo>
                  <a:pt x="64318" y="56993"/>
                </a:moveTo>
                <a:lnTo>
                  <a:pt x="64318" y="65230"/>
                </a:lnTo>
                <a:lnTo>
                  <a:pt x="56081" y="65230"/>
                </a:lnTo>
                <a:lnTo>
                  <a:pt x="56081" y="61582"/>
                </a:lnTo>
                <a:lnTo>
                  <a:pt x="60671" y="61582"/>
                </a:lnTo>
                <a:lnTo>
                  <a:pt x="60671" y="61552"/>
                </a:lnTo>
                <a:lnTo>
                  <a:pt x="60671" y="56993"/>
                </a:lnTo>
                <a:close/>
                <a:moveTo>
                  <a:pt x="63193" y="1"/>
                </a:moveTo>
                <a:lnTo>
                  <a:pt x="63193" y="26992"/>
                </a:lnTo>
                <a:lnTo>
                  <a:pt x="59668" y="26992"/>
                </a:lnTo>
                <a:lnTo>
                  <a:pt x="59668" y="31460"/>
                </a:lnTo>
                <a:lnTo>
                  <a:pt x="56628" y="31460"/>
                </a:lnTo>
                <a:lnTo>
                  <a:pt x="56628" y="40305"/>
                </a:lnTo>
                <a:lnTo>
                  <a:pt x="64166" y="40305"/>
                </a:lnTo>
                <a:lnTo>
                  <a:pt x="64166" y="50306"/>
                </a:lnTo>
                <a:lnTo>
                  <a:pt x="60640" y="50306"/>
                </a:lnTo>
                <a:lnTo>
                  <a:pt x="60640" y="45473"/>
                </a:lnTo>
                <a:lnTo>
                  <a:pt x="54804" y="45473"/>
                </a:lnTo>
                <a:lnTo>
                  <a:pt x="54804" y="50306"/>
                </a:lnTo>
                <a:lnTo>
                  <a:pt x="50245" y="50306"/>
                </a:lnTo>
                <a:lnTo>
                  <a:pt x="50245" y="55746"/>
                </a:lnTo>
                <a:lnTo>
                  <a:pt x="44895" y="55746"/>
                </a:lnTo>
                <a:lnTo>
                  <a:pt x="44895" y="61552"/>
                </a:lnTo>
                <a:lnTo>
                  <a:pt x="50245" y="61552"/>
                </a:lnTo>
                <a:lnTo>
                  <a:pt x="50245" y="65169"/>
                </a:lnTo>
                <a:lnTo>
                  <a:pt x="40275" y="65169"/>
                </a:lnTo>
                <a:lnTo>
                  <a:pt x="40275" y="57631"/>
                </a:lnTo>
                <a:lnTo>
                  <a:pt x="31400" y="57631"/>
                </a:lnTo>
                <a:lnTo>
                  <a:pt x="31400" y="60670"/>
                </a:lnTo>
                <a:lnTo>
                  <a:pt x="26931" y="60670"/>
                </a:lnTo>
                <a:lnTo>
                  <a:pt x="26931" y="64227"/>
                </a:lnTo>
                <a:lnTo>
                  <a:pt x="1" y="64227"/>
                </a:lnTo>
                <a:lnTo>
                  <a:pt x="1" y="64257"/>
                </a:lnTo>
                <a:lnTo>
                  <a:pt x="1" y="65382"/>
                </a:lnTo>
                <a:lnTo>
                  <a:pt x="28056" y="65382"/>
                </a:lnTo>
                <a:lnTo>
                  <a:pt x="28056" y="61856"/>
                </a:lnTo>
                <a:lnTo>
                  <a:pt x="31400" y="61856"/>
                </a:lnTo>
                <a:lnTo>
                  <a:pt x="31400" y="65534"/>
                </a:lnTo>
                <a:lnTo>
                  <a:pt x="36202" y="65534"/>
                </a:lnTo>
                <a:lnTo>
                  <a:pt x="36202" y="60670"/>
                </a:lnTo>
                <a:lnTo>
                  <a:pt x="32585" y="60670"/>
                </a:lnTo>
                <a:lnTo>
                  <a:pt x="32585" y="58786"/>
                </a:lnTo>
                <a:lnTo>
                  <a:pt x="39120" y="58786"/>
                </a:lnTo>
                <a:lnTo>
                  <a:pt x="39120" y="66294"/>
                </a:lnTo>
                <a:lnTo>
                  <a:pt x="51430" y="66294"/>
                </a:lnTo>
                <a:lnTo>
                  <a:pt x="51430" y="61552"/>
                </a:lnTo>
                <a:lnTo>
                  <a:pt x="54895" y="61552"/>
                </a:lnTo>
                <a:lnTo>
                  <a:pt x="54895" y="66385"/>
                </a:lnTo>
                <a:lnTo>
                  <a:pt x="65443" y="66385"/>
                </a:lnTo>
                <a:lnTo>
                  <a:pt x="65443" y="55807"/>
                </a:lnTo>
                <a:lnTo>
                  <a:pt x="60671" y="55807"/>
                </a:lnTo>
                <a:lnTo>
                  <a:pt x="60671" y="55746"/>
                </a:lnTo>
                <a:lnTo>
                  <a:pt x="60671" y="51461"/>
                </a:lnTo>
                <a:lnTo>
                  <a:pt x="65352" y="51461"/>
                </a:lnTo>
                <a:lnTo>
                  <a:pt x="65352" y="39150"/>
                </a:lnTo>
                <a:lnTo>
                  <a:pt x="57813" y="39150"/>
                </a:lnTo>
                <a:lnTo>
                  <a:pt x="57813" y="32615"/>
                </a:lnTo>
                <a:lnTo>
                  <a:pt x="59728" y="32615"/>
                </a:lnTo>
                <a:lnTo>
                  <a:pt x="59728" y="36202"/>
                </a:lnTo>
                <a:lnTo>
                  <a:pt x="64500" y="36202"/>
                </a:lnTo>
                <a:lnTo>
                  <a:pt x="64500" y="31430"/>
                </a:lnTo>
                <a:lnTo>
                  <a:pt x="60823" y="31430"/>
                </a:lnTo>
                <a:lnTo>
                  <a:pt x="60823" y="28086"/>
                </a:lnTo>
                <a:lnTo>
                  <a:pt x="64349" y="28086"/>
                </a:lnTo>
                <a:lnTo>
                  <a:pt x="64349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9025" tIns="99025" rIns="99025" bIns="990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950"/>
              <a:buFont typeface="Arial"/>
              <a:buNone/>
            </a:pPr>
            <a:endParaRPr sz="195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9" name="Google Shape;99;p23"/>
          <p:cNvSpPr/>
          <p:nvPr/>
        </p:nvSpPr>
        <p:spPr>
          <a:xfrm>
            <a:off x="262357" y="290601"/>
            <a:ext cx="1772415" cy="2212833"/>
          </a:xfrm>
          <a:custGeom>
            <a:avLst/>
            <a:gdLst/>
            <a:ahLst/>
            <a:cxnLst/>
            <a:rect l="l" t="t" r="r" b="b"/>
            <a:pathLst>
              <a:path w="65443" h="66385" extrusionOk="0">
                <a:moveTo>
                  <a:pt x="32889" y="2037"/>
                </a:moveTo>
                <a:lnTo>
                  <a:pt x="32889" y="4590"/>
                </a:lnTo>
                <a:lnTo>
                  <a:pt x="30396" y="4590"/>
                </a:lnTo>
                <a:lnTo>
                  <a:pt x="30396" y="2037"/>
                </a:lnTo>
                <a:close/>
                <a:moveTo>
                  <a:pt x="9423" y="5837"/>
                </a:moveTo>
                <a:lnTo>
                  <a:pt x="9423" y="9423"/>
                </a:lnTo>
                <a:lnTo>
                  <a:pt x="5776" y="9423"/>
                </a:lnTo>
                <a:lnTo>
                  <a:pt x="5776" y="5837"/>
                </a:lnTo>
                <a:close/>
                <a:moveTo>
                  <a:pt x="9393" y="1186"/>
                </a:moveTo>
                <a:lnTo>
                  <a:pt x="9393" y="4864"/>
                </a:lnTo>
                <a:lnTo>
                  <a:pt x="4803" y="4864"/>
                </a:lnTo>
                <a:lnTo>
                  <a:pt x="4803" y="4894"/>
                </a:lnTo>
                <a:lnTo>
                  <a:pt x="4803" y="9454"/>
                </a:lnTo>
                <a:lnTo>
                  <a:pt x="1156" y="9454"/>
                </a:lnTo>
                <a:lnTo>
                  <a:pt x="1156" y="1186"/>
                </a:lnTo>
                <a:close/>
                <a:moveTo>
                  <a:pt x="19575" y="5806"/>
                </a:moveTo>
                <a:lnTo>
                  <a:pt x="19575" y="9667"/>
                </a:lnTo>
                <a:lnTo>
                  <a:pt x="15198" y="9667"/>
                </a:lnTo>
                <a:lnTo>
                  <a:pt x="15198" y="5806"/>
                </a:lnTo>
                <a:close/>
                <a:moveTo>
                  <a:pt x="14043" y="5806"/>
                </a:moveTo>
                <a:lnTo>
                  <a:pt x="14043" y="9697"/>
                </a:lnTo>
                <a:lnTo>
                  <a:pt x="10609" y="9697"/>
                </a:lnTo>
                <a:lnTo>
                  <a:pt x="10609" y="5806"/>
                </a:lnTo>
                <a:close/>
                <a:moveTo>
                  <a:pt x="9666" y="10670"/>
                </a:moveTo>
                <a:lnTo>
                  <a:pt x="9666" y="14955"/>
                </a:lnTo>
                <a:lnTo>
                  <a:pt x="5776" y="14955"/>
                </a:lnTo>
                <a:lnTo>
                  <a:pt x="5776" y="10670"/>
                </a:lnTo>
                <a:close/>
                <a:moveTo>
                  <a:pt x="14043" y="10670"/>
                </a:moveTo>
                <a:lnTo>
                  <a:pt x="14043" y="14955"/>
                </a:lnTo>
                <a:lnTo>
                  <a:pt x="10609" y="14955"/>
                </a:lnTo>
                <a:lnTo>
                  <a:pt x="10609" y="10670"/>
                </a:lnTo>
                <a:close/>
                <a:moveTo>
                  <a:pt x="9666" y="16110"/>
                </a:moveTo>
                <a:lnTo>
                  <a:pt x="9666" y="19940"/>
                </a:lnTo>
                <a:lnTo>
                  <a:pt x="5776" y="19940"/>
                </a:lnTo>
                <a:lnTo>
                  <a:pt x="5776" y="16110"/>
                </a:lnTo>
                <a:close/>
                <a:moveTo>
                  <a:pt x="4621" y="31308"/>
                </a:moveTo>
                <a:lnTo>
                  <a:pt x="4621" y="33770"/>
                </a:lnTo>
                <a:lnTo>
                  <a:pt x="2067" y="33770"/>
                </a:lnTo>
                <a:lnTo>
                  <a:pt x="2067" y="31308"/>
                </a:lnTo>
                <a:close/>
                <a:moveTo>
                  <a:pt x="1" y="1"/>
                </a:moveTo>
                <a:lnTo>
                  <a:pt x="1" y="10609"/>
                </a:lnTo>
                <a:lnTo>
                  <a:pt x="4803" y="10609"/>
                </a:lnTo>
                <a:lnTo>
                  <a:pt x="4803" y="10670"/>
                </a:lnTo>
                <a:lnTo>
                  <a:pt x="4803" y="14955"/>
                </a:lnTo>
                <a:lnTo>
                  <a:pt x="122" y="14955"/>
                </a:lnTo>
                <a:lnTo>
                  <a:pt x="122" y="27266"/>
                </a:lnTo>
                <a:lnTo>
                  <a:pt x="7660" y="27266"/>
                </a:lnTo>
                <a:lnTo>
                  <a:pt x="7660" y="33770"/>
                </a:lnTo>
                <a:lnTo>
                  <a:pt x="5745" y="33770"/>
                </a:lnTo>
                <a:lnTo>
                  <a:pt x="5745" y="30153"/>
                </a:lnTo>
                <a:lnTo>
                  <a:pt x="912" y="30153"/>
                </a:lnTo>
                <a:lnTo>
                  <a:pt x="912" y="34956"/>
                </a:lnTo>
                <a:lnTo>
                  <a:pt x="4621" y="34956"/>
                </a:lnTo>
                <a:lnTo>
                  <a:pt x="4621" y="38299"/>
                </a:lnTo>
                <a:lnTo>
                  <a:pt x="1064" y="38299"/>
                </a:lnTo>
                <a:lnTo>
                  <a:pt x="1064" y="66385"/>
                </a:lnTo>
                <a:lnTo>
                  <a:pt x="2219" y="66385"/>
                </a:lnTo>
                <a:lnTo>
                  <a:pt x="2219" y="39424"/>
                </a:lnTo>
                <a:lnTo>
                  <a:pt x="5745" y="39424"/>
                </a:lnTo>
                <a:lnTo>
                  <a:pt x="5745" y="34956"/>
                </a:lnTo>
                <a:lnTo>
                  <a:pt x="8785" y="34956"/>
                </a:lnTo>
                <a:lnTo>
                  <a:pt x="8785" y="26111"/>
                </a:lnTo>
                <a:lnTo>
                  <a:pt x="1247" y="26111"/>
                </a:lnTo>
                <a:lnTo>
                  <a:pt x="1247" y="16110"/>
                </a:lnTo>
                <a:lnTo>
                  <a:pt x="4803" y="16110"/>
                </a:lnTo>
                <a:lnTo>
                  <a:pt x="4803" y="20943"/>
                </a:lnTo>
                <a:lnTo>
                  <a:pt x="10609" y="20943"/>
                </a:lnTo>
                <a:lnTo>
                  <a:pt x="10609" y="16110"/>
                </a:lnTo>
                <a:lnTo>
                  <a:pt x="15168" y="16110"/>
                </a:lnTo>
                <a:lnTo>
                  <a:pt x="15168" y="10670"/>
                </a:lnTo>
                <a:lnTo>
                  <a:pt x="20518" y="10670"/>
                </a:lnTo>
                <a:lnTo>
                  <a:pt x="20518" y="4864"/>
                </a:lnTo>
                <a:lnTo>
                  <a:pt x="15198" y="4864"/>
                </a:lnTo>
                <a:lnTo>
                  <a:pt x="15198" y="1247"/>
                </a:lnTo>
                <a:lnTo>
                  <a:pt x="25199" y="1247"/>
                </a:lnTo>
                <a:lnTo>
                  <a:pt x="25199" y="8785"/>
                </a:lnTo>
                <a:lnTo>
                  <a:pt x="34044" y="8785"/>
                </a:lnTo>
                <a:lnTo>
                  <a:pt x="34044" y="5746"/>
                </a:lnTo>
                <a:lnTo>
                  <a:pt x="38542" y="5746"/>
                </a:lnTo>
                <a:lnTo>
                  <a:pt x="38542" y="2189"/>
                </a:lnTo>
                <a:lnTo>
                  <a:pt x="65442" y="2189"/>
                </a:lnTo>
                <a:lnTo>
                  <a:pt x="65442" y="1065"/>
                </a:lnTo>
                <a:lnTo>
                  <a:pt x="37357" y="1065"/>
                </a:lnTo>
                <a:lnTo>
                  <a:pt x="37357" y="4590"/>
                </a:lnTo>
                <a:lnTo>
                  <a:pt x="34013" y="4590"/>
                </a:lnTo>
                <a:lnTo>
                  <a:pt x="34013" y="913"/>
                </a:lnTo>
                <a:lnTo>
                  <a:pt x="29241" y="913"/>
                </a:lnTo>
                <a:lnTo>
                  <a:pt x="29241" y="5776"/>
                </a:lnTo>
                <a:lnTo>
                  <a:pt x="32828" y="5776"/>
                </a:lnTo>
                <a:lnTo>
                  <a:pt x="32828" y="7660"/>
                </a:lnTo>
                <a:lnTo>
                  <a:pt x="26354" y="7660"/>
                </a:lnTo>
                <a:lnTo>
                  <a:pt x="26354" y="62"/>
                </a:lnTo>
                <a:lnTo>
                  <a:pt x="14043" y="62"/>
                </a:lnTo>
                <a:lnTo>
                  <a:pt x="14043" y="4834"/>
                </a:lnTo>
                <a:lnTo>
                  <a:pt x="10578" y="4834"/>
                </a:lnTo>
                <a:lnTo>
                  <a:pt x="10578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9025" tIns="99025" rIns="99025" bIns="990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950"/>
              <a:buFont typeface="Arial"/>
              <a:buNone/>
            </a:pPr>
            <a:endParaRPr sz="195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" name="Google Shape;100;p23"/>
          <p:cNvSpPr/>
          <p:nvPr/>
        </p:nvSpPr>
        <p:spPr>
          <a:xfrm>
            <a:off x="262357" y="4371434"/>
            <a:ext cx="1797927" cy="2182433"/>
          </a:xfrm>
          <a:custGeom>
            <a:avLst/>
            <a:gdLst/>
            <a:ahLst/>
            <a:cxnLst/>
            <a:rect l="l" t="t" r="r" b="b"/>
            <a:pathLst>
              <a:path w="66385" h="65473" extrusionOk="0">
                <a:moveTo>
                  <a:pt x="4590" y="32584"/>
                </a:moveTo>
                <a:lnTo>
                  <a:pt x="4590" y="35077"/>
                </a:lnTo>
                <a:lnTo>
                  <a:pt x="2067" y="35077"/>
                </a:lnTo>
                <a:lnTo>
                  <a:pt x="2067" y="32584"/>
                </a:lnTo>
                <a:close/>
                <a:moveTo>
                  <a:pt x="9696" y="45898"/>
                </a:moveTo>
                <a:lnTo>
                  <a:pt x="9696" y="50275"/>
                </a:lnTo>
                <a:lnTo>
                  <a:pt x="5806" y="50275"/>
                </a:lnTo>
                <a:lnTo>
                  <a:pt x="5806" y="45898"/>
                </a:lnTo>
                <a:close/>
                <a:moveTo>
                  <a:pt x="9696" y="51430"/>
                </a:moveTo>
                <a:lnTo>
                  <a:pt x="9696" y="54864"/>
                </a:lnTo>
                <a:lnTo>
                  <a:pt x="5806" y="54864"/>
                </a:lnTo>
                <a:lnTo>
                  <a:pt x="5806" y="51430"/>
                </a:lnTo>
                <a:close/>
                <a:moveTo>
                  <a:pt x="14985" y="51430"/>
                </a:moveTo>
                <a:lnTo>
                  <a:pt x="14985" y="54864"/>
                </a:lnTo>
                <a:lnTo>
                  <a:pt x="10669" y="54864"/>
                </a:lnTo>
                <a:lnTo>
                  <a:pt x="10669" y="51430"/>
                </a:lnTo>
                <a:close/>
                <a:moveTo>
                  <a:pt x="9423" y="56050"/>
                </a:moveTo>
                <a:lnTo>
                  <a:pt x="9423" y="59697"/>
                </a:lnTo>
                <a:lnTo>
                  <a:pt x="5867" y="59697"/>
                </a:lnTo>
                <a:lnTo>
                  <a:pt x="5867" y="56050"/>
                </a:lnTo>
                <a:close/>
                <a:moveTo>
                  <a:pt x="14985" y="55807"/>
                </a:moveTo>
                <a:lnTo>
                  <a:pt x="14985" y="59697"/>
                </a:lnTo>
                <a:lnTo>
                  <a:pt x="10669" y="59697"/>
                </a:lnTo>
                <a:lnTo>
                  <a:pt x="10669" y="55807"/>
                </a:lnTo>
                <a:close/>
                <a:moveTo>
                  <a:pt x="19940" y="55807"/>
                </a:moveTo>
                <a:lnTo>
                  <a:pt x="19940" y="59697"/>
                </a:lnTo>
                <a:lnTo>
                  <a:pt x="16110" y="59697"/>
                </a:lnTo>
                <a:lnTo>
                  <a:pt x="16110" y="55807"/>
                </a:lnTo>
                <a:close/>
                <a:moveTo>
                  <a:pt x="33770" y="60822"/>
                </a:moveTo>
                <a:lnTo>
                  <a:pt x="33770" y="63375"/>
                </a:lnTo>
                <a:lnTo>
                  <a:pt x="31308" y="63375"/>
                </a:lnTo>
                <a:lnTo>
                  <a:pt x="31308" y="60822"/>
                </a:lnTo>
                <a:close/>
                <a:moveTo>
                  <a:pt x="4864" y="56080"/>
                </a:moveTo>
                <a:lnTo>
                  <a:pt x="4864" y="60670"/>
                </a:lnTo>
                <a:lnTo>
                  <a:pt x="9453" y="60670"/>
                </a:lnTo>
                <a:lnTo>
                  <a:pt x="9453" y="64317"/>
                </a:lnTo>
                <a:lnTo>
                  <a:pt x="1186" y="64317"/>
                </a:lnTo>
                <a:lnTo>
                  <a:pt x="1186" y="56080"/>
                </a:lnTo>
                <a:close/>
                <a:moveTo>
                  <a:pt x="1064" y="0"/>
                </a:moveTo>
                <a:lnTo>
                  <a:pt x="1064" y="28086"/>
                </a:lnTo>
                <a:lnTo>
                  <a:pt x="4590" y="28086"/>
                </a:lnTo>
                <a:lnTo>
                  <a:pt x="4590" y="31429"/>
                </a:lnTo>
                <a:lnTo>
                  <a:pt x="912" y="31429"/>
                </a:lnTo>
                <a:lnTo>
                  <a:pt x="912" y="36201"/>
                </a:lnTo>
                <a:lnTo>
                  <a:pt x="5775" y="36201"/>
                </a:lnTo>
                <a:lnTo>
                  <a:pt x="5775" y="32584"/>
                </a:lnTo>
                <a:lnTo>
                  <a:pt x="7690" y="32584"/>
                </a:lnTo>
                <a:lnTo>
                  <a:pt x="7690" y="39119"/>
                </a:lnTo>
                <a:lnTo>
                  <a:pt x="91" y="39119"/>
                </a:lnTo>
                <a:lnTo>
                  <a:pt x="91" y="51430"/>
                </a:lnTo>
                <a:lnTo>
                  <a:pt x="4833" y="51430"/>
                </a:lnTo>
                <a:lnTo>
                  <a:pt x="4833" y="54895"/>
                </a:lnTo>
                <a:lnTo>
                  <a:pt x="0" y="54895"/>
                </a:lnTo>
                <a:lnTo>
                  <a:pt x="0" y="65472"/>
                </a:lnTo>
                <a:lnTo>
                  <a:pt x="10578" y="65472"/>
                </a:lnTo>
                <a:lnTo>
                  <a:pt x="10578" y="60670"/>
                </a:lnTo>
                <a:lnTo>
                  <a:pt x="14925" y="60670"/>
                </a:lnTo>
                <a:lnTo>
                  <a:pt x="14925" y="65351"/>
                </a:lnTo>
                <a:lnTo>
                  <a:pt x="27235" y="65351"/>
                </a:lnTo>
                <a:lnTo>
                  <a:pt x="27235" y="57813"/>
                </a:lnTo>
                <a:lnTo>
                  <a:pt x="33770" y="57813"/>
                </a:lnTo>
                <a:lnTo>
                  <a:pt x="33770" y="59728"/>
                </a:lnTo>
                <a:lnTo>
                  <a:pt x="30183" y="59728"/>
                </a:lnTo>
                <a:lnTo>
                  <a:pt x="30183" y="64591"/>
                </a:lnTo>
                <a:lnTo>
                  <a:pt x="34955" y="64591"/>
                </a:lnTo>
                <a:lnTo>
                  <a:pt x="34955" y="60913"/>
                </a:lnTo>
                <a:lnTo>
                  <a:pt x="38299" y="60913"/>
                </a:lnTo>
                <a:lnTo>
                  <a:pt x="38299" y="64439"/>
                </a:lnTo>
                <a:lnTo>
                  <a:pt x="66384" y="64439"/>
                </a:lnTo>
                <a:lnTo>
                  <a:pt x="66384" y="63284"/>
                </a:lnTo>
                <a:lnTo>
                  <a:pt x="39423" y="63284"/>
                </a:lnTo>
                <a:lnTo>
                  <a:pt x="39423" y="59758"/>
                </a:lnTo>
                <a:lnTo>
                  <a:pt x="34955" y="59758"/>
                </a:lnTo>
                <a:lnTo>
                  <a:pt x="34955" y="56718"/>
                </a:lnTo>
                <a:lnTo>
                  <a:pt x="26110" y="56718"/>
                </a:lnTo>
                <a:lnTo>
                  <a:pt x="26110" y="64257"/>
                </a:lnTo>
                <a:lnTo>
                  <a:pt x="16110" y="64257"/>
                </a:lnTo>
                <a:lnTo>
                  <a:pt x="16110" y="60670"/>
                </a:lnTo>
                <a:lnTo>
                  <a:pt x="20943" y="60670"/>
                </a:lnTo>
                <a:lnTo>
                  <a:pt x="20943" y="54864"/>
                </a:lnTo>
                <a:lnTo>
                  <a:pt x="16110" y="54864"/>
                </a:lnTo>
                <a:lnTo>
                  <a:pt x="16110" y="50305"/>
                </a:lnTo>
                <a:lnTo>
                  <a:pt x="10669" y="50305"/>
                </a:lnTo>
                <a:lnTo>
                  <a:pt x="10669" y="44955"/>
                </a:lnTo>
                <a:lnTo>
                  <a:pt x="4864" y="44955"/>
                </a:lnTo>
                <a:lnTo>
                  <a:pt x="4864" y="50305"/>
                </a:lnTo>
                <a:lnTo>
                  <a:pt x="1246" y="50305"/>
                </a:lnTo>
                <a:lnTo>
                  <a:pt x="1246" y="40305"/>
                </a:lnTo>
                <a:lnTo>
                  <a:pt x="8785" y="40305"/>
                </a:lnTo>
                <a:lnTo>
                  <a:pt x="8785" y="31460"/>
                </a:lnTo>
                <a:lnTo>
                  <a:pt x="5745" y="31460"/>
                </a:lnTo>
                <a:lnTo>
                  <a:pt x="5745" y="26961"/>
                </a:lnTo>
                <a:lnTo>
                  <a:pt x="2219" y="26961"/>
                </a:lnTo>
                <a:lnTo>
                  <a:pt x="2219" y="0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9025" tIns="99025" rIns="99025" bIns="990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950"/>
              <a:buFont typeface="Arial"/>
              <a:buNone/>
            </a:pPr>
            <a:endParaRPr sz="195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1" name="Google Shape;101;p23"/>
          <p:cNvSpPr/>
          <p:nvPr/>
        </p:nvSpPr>
        <p:spPr>
          <a:xfrm>
            <a:off x="7833110" y="305801"/>
            <a:ext cx="1797954" cy="2182433"/>
          </a:xfrm>
          <a:custGeom>
            <a:avLst/>
            <a:gdLst/>
            <a:ahLst/>
            <a:cxnLst/>
            <a:rect l="l" t="t" r="r" b="b"/>
            <a:pathLst>
              <a:path w="66386" h="65473" extrusionOk="0">
                <a:moveTo>
                  <a:pt x="35108" y="2098"/>
                </a:moveTo>
                <a:lnTo>
                  <a:pt x="35108" y="4651"/>
                </a:lnTo>
                <a:lnTo>
                  <a:pt x="32646" y="4651"/>
                </a:lnTo>
                <a:lnTo>
                  <a:pt x="32646" y="2098"/>
                </a:lnTo>
                <a:close/>
                <a:moveTo>
                  <a:pt x="60580" y="5776"/>
                </a:moveTo>
                <a:lnTo>
                  <a:pt x="60580" y="9423"/>
                </a:lnTo>
                <a:lnTo>
                  <a:pt x="56993" y="9423"/>
                </a:lnTo>
                <a:lnTo>
                  <a:pt x="56993" y="5776"/>
                </a:lnTo>
                <a:close/>
                <a:moveTo>
                  <a:pt x="65230" y="1186"/>
                </a:moveTo>
                <a:lnTo>
                  <a:pt x="65230" y="9423"/>
                </a:lnTo>
                <a:lnTo>
                  <a:pt x="61583" y="9423"/>
                </a:lnTo>
                <a:lnTo>
                  <a:pt x="61583" y="4833"/>
                </a:lnTo>
                <a:lnTo>
                  <a:pt x="56993" y="4833"/>
                </a:lnTo>
                <a:lnTo>
                  <a:pt x="56993" y="1186"/>
                </a:lnTo>
                <a:close/>
                <a:moveTo>
                  <a:pt x="50306" y="5776"/>
                </a:moveTo>
                <a:lnTo>
                  <a:pt x="50306" y="9666"/>
                </a:lnTo>
                <a:lnTo>
                  <a:pt x="46476" y="9666"/>
                </a:lnTo>
                <a:lnTo>
                  <a:pt x="46476" y="5776"/>
                </a:lnTo>
                <a:close/>
                <a:moveTo>
                  <a:pt x="55777" y="5776"/>
                </a:moveTo>
                <a:lnTo>
                  <a:pt x="55777" y="9666"/>
                </a:lnTo>
                <a:lnTo>
                  <a:pt x="51491" y="9666"/>
                </a:lnTo>
                <a:lnTo>
                  <a:pt x="51491" y="5776"/>
                </a:lnTo>
                <a:close/>
                <a:moveTo>
                  <a:pt x="55777" y="10639"/>
                </a:moveTo>
                <a:lnTo>
                  <a:pt x="55777" y="14074"/>
                </a:lnTo>
                <a:lnTo>
                  <a:pt x="51491" y="14074"/>
                </a:lnTo>
                <a:lnTo>
                  <a:pt x="51491" y="10639"/>
                </a:lnTo>
                <a:close/>
                <a:moveTo>
                  <a:pt x="60610" y="10639"/>
                </a:moveTo>
                <a:lnTo>
                  <a:pt x="60610" y="14074"/>
                </a:lnTo>
                <a:lnTo>
                  <a:pt x="56719" y="14074"/>
                </a:lnTo>
                <a:lnTo>
                  <a:pt x="56719" y="10639"/>
                </a:lnTo>
                <a:close/>
                <a:moveTo>
                  <a:pt x="60610" y="15198"/>
                </a:moveTo>
                <a:lnTo>
                  <a:pt x="60610" y="19575"/>
                </a:lnTo>
                <a:lnTo>
                  <a:pt x="56719" y="19575"/>
                </a:lnTo>
                <a:lnTo>
                  <a:pt x="56719" y="15198"/>
                </a:lnTo>
                <a:close/>
                <a:moveTo>
                  <a:pt x="64409" y="30396"/>
                </a:moveTo>
                <a:lnTo>
                  <a:pt x="64409" y="32889"/>
                </a:lnTo>
                <a:lnTo>
                  <a:pt x="61856" y="32889"/>
                </a:lnTo>
                <a:lnTo>
                  <a:pt x="61856" y="30396"/>
                </a:lnTo>
                <a:close/>
                <a:moveTo>
                  <a:pt x="55807" y="1"/>
                </a:moveTo>
                <a:lnTo>
                  <a:pt x="55807" y="4833"/>
                </a:lnTo>
                <a:lnTo>
                  <a:pt x="51461" y="4833"/>
                </a:lnTo>
                <a:lnTo>
                  <a:pt x="51461" y="153"/>
                </a:lnTo>
                <a:lnTo>
                  <a:pt x="39151" y="153"/>
                </a:lnTo>
                <a:lnTo>
                  <a:pt x="39151" y="7691"/>
                </a:lnTo>
                <a:lnTo>
                  <a:pt x="32615" y="7691"/>
                </a:lnTo>
                <a:lnTo>
                  <a:pt x="32615" y="5776"/>
                </a:lnTo>
                <a:lnTo>
                  <a:pt x="36202" y="5776"/>
                </a:lnTo>
                <a:lnTo>
                  <a:pt x="36202" y="912"/>
                </a:lnTo>
                <a:lnTo>
                  <a:pt x="31430" y="912"/>
                </a:lnTo>
                <a:lnTo>
                  <a:pt x="31430" y="4621"/>
                </a:lnTo>
                <a:lnTo>
                  <a:pt x="28087" y="4621"/>
                </a:lnTo>
                <a:lnTo>
                  <a:pt x="28087" y="1064"/>
                </a:lnTo>
                <a:lnTo>
                  <a:pt x="1" y="1064"/>
                </a:lnTo>
                <a:lnTo>
                  <a:pt x="1" y="2219"/>
                </a:lnTo>
                <a:lnTo>
                  <a:pt x="26931" y="2219"/>
                </a:lnTo>
                <a:lnTo>
                  <a:pt x="26931" y="5745"/>
                </a:lnTo>
                <a:lnTo>
                  <a:pt x="31430" y="5745"/>
                </a:lnTo>
                <a:lnTo>
                  <a:pt x="31430" y="8785"/>
                </a:lnTo>
                <a:lnTo>
                  <a:pt x="40275" y="8785"/>
                </a:lnTo>
                <a:lnTo>
                  <a:pt x="40275" y="1308"/>
                </a:lnTo>
                <a:lnTo>
                  <a:pt x="50275" y="1308"/>
                </a:lnTo>
                <a:lnTo>
                  <a:pt x="50275" y="4833"/>
                </a:lnTo>
                <a:lnTo>
                  <a:pt x="45442" y="4833"/>
                </a:lnTo>
                <a:lnTo>
                  <a:pt x="45442" y="10639"/>
                </a:lnTo>
                <a:lnTo>
                  <a:pt x="50275" y="10639"/>
                </a:lnTo>
                <a:lnTo>
                  <a:pt x="50275" y="15198"/>
                </a:lnTo>
                <a:lnTo>
                  <a:pt x="55716" y="15198"/>
                </a:lnTo>
                <a:lnTo>
                  <a:pt x="55716" y="20548"/>
                </a:lnTo>
                <a:lnTo>
                  <a:pt x="61522" y="20548"/>
                </a:lnTo>
                <a:lnTo>
                  <a:pt x="61522" y="15198"/>
                </a:lnTo>
                <a:lnTo>
                  <a:pt x="65139" y="15198"/>
                </a:lnTo>
                <a:lnTo>
                  <a:pt x="65139" y="25198"/>
                </a:lnTo>
                <a:lnTo>
                  <a:pt x="57601" y="25198"/>
                </a:lnTo>
                <a:lnTo>
                  <a:pt x="57601" y="34044"/>
                </a:lnTo>
                <a:lnTo>
                  <a:pt x="60640" y="34044"/>
                </a:lnTo>
                <a:lnTo>
                  <a:pt x="60640" y="38542"/>
                </a:lnTo>
                <a:lnTo>
                  <a:pt x="64166" y="38542"/>
                </a:lnTo>
                <a:lnTo>
                  <a:pt x="64166" y="65473"/>
                </a:lnTo>
                <a:lnTo>
                  <a:pt x="65382" y="65473"/>
                </a:lnTo>
                <a:lnTo>
                  <a:pt x="65382" y="37387"/>
                </a:lnTo>
                <a:lnTo>
                  <a:pt x="61856" y="37387"/>
                </a:lnTo>
                <a:lnTo>
                  <a:pt x="61856" y="34044"/>
                </a:lnTo>
                <a:lnTo>
                  <a:pt x="65534" y="34044"/>
                </a:lnTo>
                <a:lnTo>
                  <a:pt x="65534" y="29271"/>
                </a:lnTo>
                <a:lnTo>
                  <a:pt x="60671" y="29271"/>
                </a:lnTo>
                <a:lnTo>
                  <a:pt x="60671" y="32889"/>
                </a:lnTo>
                <a:lnTo>
                  <a:pt x="58786" y="32889"/>
                </a:lnTo>
                <a:lnTo>
                  <a:pt x="58786" y="26384"/>
                </a:lnTo>
                <a:lnTo>
                  <a:pt x="66294" y="26384"/>
                </a:lnTo>
                <a:lnTo>
                  <a:pt x="66294" y="14074"/>
                </a:lnTo>
                <a:lnTo>
                  <a:pt x="61552" y="14074"/>
                </a:lnTo>
                <a:lnTo>
                  <a:pt x="61552" y="10609"/>
                </a:lnTo>
                <a:lnTo>
                  <a:pt x="66385" y="10609"/>
                </a:lnTo>
                <a:lnTo>
                  <a:pt x="66385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9025" tIns="99025" rIns="99025" bIns="990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950"/>
              <a:buFont typeface="Arial"/>
              <a:buNone/>
            </a:pPr>
            <a:endParaRPr sz="195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2" name="Google Shape;102;p23"/>
          <p:cNvSpPr txBox="1">
            <a:spLocks noGrp="1"/>
          </p:cNvSpPr>
          <p:nvPr>
            <p:ph type="ctrTitle"/>
          </p:nvPr>
        </p:nvSpPr>
        <p:spPr>
          <a:xfrm>
            <a:off x="1287650" y="2419400"/>
            <a:ext cx="7330700" cy="182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4500"/>
              <a:buFont typeface="Playfair Display ExtraBold"/>
              <a:buNone/>
              <a:defRPr sz="4875" b="0">
                <a:latin typeface="Playfair Display ExtraBold"/>
                <a:ea typeface="Playfair Display ExtraBold"/>
                <a:cs typeface="Playfair Display ExtraBold"/>
                <a:sym typeface="Playfair Display ExtraBold"/>
              </a:defRPr>
            </a:lvl1pPr>
            <a:lvl2pPr lvl="1" algn="ctr">
              <a:lnSpc>
                <a:spcPct val="5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4500"/>
              <a:buFont typeface="Playfair Display ExtraBold"/>
              <a:buNone/>
              <a:defRPr sz="4875" b="0">
                <a:solidFill>
                  <a:srgbClr val="191919"/>
                </a:solidFill>
                <a:latin typeface="Playfair Display ExtraBold"/>
                <a:ea typeface="Playfair Display ExtraBold"/>
                <a:cs typeface="Playfair Display ExtraBold"/>
                <a:sym typeface="Playfair Display ExtraBold"/>
              </a:defRPr>
            </a:lvl2pPr>
            <a:lvl3pPr lvl="2" algn="ctr">
              <a:lnSpc>
                <a:spcPct val="50000"/>
              </a:lnSpc>
              <a:spcBef>
                <a:spcPts val="54"/>
              </a:spcBef>
              <a:spcAft>
                <a:spcPts val="0"/>
              </a:spcAft>
              <a:buClr>
                <a:srgbClr val="191919"/>
              </a:buClr>
              <a:buSzPts val="4500"/>
              <a:buFont typeface="Playfair Display ExtraBold"/>
              <a:buNone/>
              <a:defRPr sz="4875" b="0">
                <a:solidFill>
                  <a:srgbClr val="191919"/>
                </a:solidFill>
                <a:latin typeface="Playfair Display ExtraBold"/>
                <a:ea typeface="Playfair Display ExtraBold"/>
                <a:cs typeface="Playfair Display ExtraBold"/>
                <a:sym typeface="Playfair Display ExtraBold"/>
              </a:defRPr>
            </a:lvl3pPr>
            <a:lvl4pPr lvl="3" algn="ctr">
              <a:lnSpc>
                <a:spcPct val="50000"/>
              </a:lnSpc>
              <a:spcBef>
                <a:spcPts val="54"/>
              </a:spcBef>
              <a:spcAft>
                <a:spcPts val="0"/>
              </a:spcAft>
              <a:buClr>
                <a:srgbClr val="191919"/>
              </a:buClr>
              <a:buSzPts val="4500"/>
              <a:buFont typeface="Playfair Display ExtraBold"/>
              <a:buNone/>
              <a:defRPr sz="4875" b="0">
                <a:solidFill>
                  <a:srgbClr val="191919"/>
                </a:solidFill>
                <a:latin typeface="Playfair Display ExtraBold"/>
                <a:ea typeface="Playfair Display ExtraBold"/>
                <a:cs typeface="Playfair Display ExtraBold"/>
                <a:sym typeface="Playfair Display ExtraBold"/>
              </a:defRPr>
            </a:lvl4pPr>
            <a:lvl5pPr lvl="4" algn="ctr">
              <a:lnSpc>
                <a:spcPct val="50000"/>
              </a:lnSpc>
              <a:spcBef>
                <a:spcPts val="54"/>
              </a:spcBef>
              <a:spcAft>
                <a:spcPts val="0"/>
              </a:spcAft>
              <a:buClr>
                <a:srgbClr val="191919"/>
              </a:buClr>
              <a:buSzPts val="4500"/>
              <a:buFont typeface="Playfair Display ExtraBold"/>
              <a:buNone/>
              <a:defRPr sz="4875" b="0">
                <a:solidFill>
                  <a:srgbClr val="191919"/>
                </a:solidFill>
                <a:latin typeface="Playfair Display ExtraBold"/>
                <a:ea typeface="Playfair Display ExtraBold"/>
                <a:cs typeface="Playfair Display ExtraBold"/>
                <a:sym typeface="Playfair Display ExtraBold"/>
              </a:defRPr>
            </a:lvl5pPr>
            <a:lvl6pPr lvl="5" algn="ctr">
              <a:lnSpc>
                <a:spcPct val="50000"/>
              </a:lnSpc>
              <a:spcBef>
                <a:spcPts val="54"/>
              </a:spcBef>
              <a:spcAft>
                <a:spcPts val="0"/>
              </a:spcAft>
              <a:buClr>
                <a:srgbClr val="191919"/>
              </a:buClr>
              <a:buSzPts val="4500"/>
              <a:buFont typeface="Playfair Display ExtraBold"/>
              <a:buNone/>
              <a:defRPr sz="4875" b="0">
                <a:solidFill>
                  <a:srgbClr val="191919"/>
                </a:solidFill>
                <a:latin typeface="Playfair Display ExtraBold"/>
                <a:ea typeface="Playfair Display ExtraBold"/>
                <a:cs typeface="Playfair Display ExtraBold"/>
                <a:sym typeface="Playfair Display ExtraBold"/>
              </a:defRPr>
            </a:lvl6pPr>
            <a:lvl7pPr lvl="6" algn="ctr">
              <a:lnSpc>
                <a:spcPct val="50000"/>
              </a:lnSpc>
              <a:spcBef>
                <a:spcPts val="54"/>
              </a:spcBef>
              <a:spcAft>
                <a:spcPts val="0"/>
              </a:spcAft>
              <a:buClr>
                <a:srgbClr val="191919"/>
              </a:buClr>
              <a:buSzPts val="4500"/>
              <a:buFont typeface="Playfair Display ExtraBold"/>
              <a:buNone/>
              <a:defRPr sz="4875" b="0">
                <a:solidFill>
                  <a:srgbClr val="191919"/>
                </a:solidFill>
                <a:latin typeface="Playfair Display ExtraBold"/>
                <a:ea typeface="Playfair Display ExtraBold"/>
                <a:cs typeface="Playfair Display ExtraBold"/>
                <a:sym typeface="Playfair Display ExtraBold"/>
              </a:defRPr>
            </a:lvl7pPr>
            <a:lvl8pPr lvl="7" algn="ctr">
              <a:lnSpc>
                <a:spcPct val="50000"/>
              </a:lnSpc>
              <a:spcBef>
                <a:spcPts val="54"/>
              </a:spcBef>
              <a:spcAft>
                <a:spcPts val="0"/>
              </a:spcAft>
              <a:buClr>
                <a:srgbClr val="191919"/>
              </a:buClr>
              <a:buSzPts val="4500"/>
              <a:buFont typeface="Playfair Display ExtraBold"/>
              <a:buNone/>
              <a:defRPr sz="4875" b="0">
                <a:solidFill>
                  <a:srgbClr val="191919"/>
                </a:solidFill>
                <a:latin typeface="Playfair Display ExtraBold"/>
                <a:ea typeface="Playfair Display ExtraBold"/>
                <a:cs typeface="Playfair Display ExtraBold"/>
                <a:sym typeface="Playfair Display ExtraBold"/>
              </a:defRPr>
            </a:lvl8pPr>
            <a:lvl9pPr lvl="8" algn="ctr">
              <a:lnSpc>
                <a:spcPct val="50000"/>
              </a:lnSpc>
              <a:spcBef>
                <a:spcPts val="54"/>
              </a:spcBef>
              <a:spcAft>
                <a:spcPts val="54"/>
              </a:spcAft>
              <a:buClr>
                <a:srgbClr val="191919"/>
              </a:buClr>
              <a:buSzPts val="4500"/>
              <a:buFont typeface="Playfair Display ExtraBold"/>
              <a:buNone/>
              <a:defRPr sz="4875" b="0">
                <a:solidFill>
                  <a:srgbClr val="191919"/>
                </a:solidFill>
                <a:latin typeface="Playfair Display ExtraBold"/>
                <a:ea typeface="Playfair Display ExtraBold"/>
                <a:cs typeface="Playfair Display ExtraBold"/>
                <a:sym typeface="Playfair Display ExtraBold"/>
              </a:defRPr>
            </a:lvl9pPr>
          </a:lstStyle>
          <a:p>
            <a:endParaRPr/>
          </a:p>
        </p:txBody>
      </p:sp>
      <p:sp>
        <p:nvSpPr>
          <p:cNvPr id="103" name="Google Shape;103;p23"/>
          <p:cNvSpPr txBox="1">
            <a:spLocks noGrp="1"/>
          </p:cNvSpPr>
          <p:nvPr>
            <p:ph type="subTitle" idx="1"/>
          </p:nvPr>
        </p:nvSpPr>
        <p:spPr>
          <a:xfrm>
            <a:off x="2838225" y="4397933"/>
            <a:ext cx="4229550" cy="634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733">
                <a:solidFill>
                  <a:schemeClr val="accent5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95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95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95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95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95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95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95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950"/>
            </a:lvl9pPr>
          </a:lstStyle>
          <a:p>
            <a:endParaRPr/>
          </a:p>
        </p:txBody>
      </p:sp>
      <p:grpSp>
        <p:nvGrpSpPr>
          <p:cNvPr id="104" name="Google Shape;104;p23"/>
          <p:cNvGrpSpPr/>
          <p:nvPr/>
        </p:nvGrpSpPr>
        <p:grpSpPr>
          <a:xfrm>
            <a:off x="4617859" y="5528934"/>
            <a:ext cx="670285" cy="799935"/>
            <a:chOff x="6665450" y="889475"/>
            <a:chExt cx="618725" cy="599951"/>
          </a:xfrm>
        </p:grpSpPr>
        <p:sp>
          <p:nvSpPr>
            <p:cNvPr id="105" name="Google Shape;105;p23"/>
            <p:cNvSpPr/>
            <p:nvPr/>
          </p:nvSpPr>
          <p:spPr>
            <a:xfrm rot="3544946">
              <a:off x="6864471" y="1282500"/>
              <a:ext cx="269773" cy="120499"/>
            </a:xfrm>
            <a:custGeom>
              <a:avLst/>
              <a:gdLst/>
              <a:ahLst/>
              <a:cxnLst/>
              <a:rect l="l" t="t" r="r" b="b"/>
              <a:pathLst>
                <a:path w="10791" h="4820" extrusionOk="0">
                  <a:moveTo>
                    <a:pt x="4331" y="1"/>
                  </a:moveTo>
                  <a:cubicBezTo>
                    <a:pt x="2901" y="1"/>
                    <a:pt x="1455" y="383"/>
                    <a:pt x="152" y="1174"/>
                  </a:cubicBezTo>
                  <a:lnTo>
                    <a:pt x="6170" y="2542"/>
                  </a:lnTo>
                  <a:lnTo>
                    <a:pt x="0" y="2025"/>
                  </a:lnTo>
                  <a:lnTo>
                    <a:pt x="0" y="2025"/>
                  </a:lnTo>
                  <a:cubicBezTo>
                    <a:pt x="1579" y="3852"/>
                    <a:pt x="3830" y="4820"/>
                    <a:pt x="6108" y="4820"/>
                  </a:cubicBezTo>
                  <a:cubicBezTo>
                    <a:pt x="7734" y="4820"/>
                    <a:pt x="9373" y="4327"/>
                    <a:pt x="10791" y="3302"/>
                  </a:cubicBezTo>
                  <a:cubicBezTo>
                    <a:pt x="9231" y="1145"/>
                    <a:pt x="6804" y="1"/>
                    <a:pt x="433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" name="Google Shape;106;p23"/>
            <p:cNvSpPr/>
            <p:nvPr/>
          </p:nvSpPr>
          <p:spPr>
            <a:xfrm>
              <a:off x="7014400" y="1061188"/>
              <a:ext cx="269775" cy="120500"/>
            </a:xfrm>
            <a:custGeom>
              <a:avLst/>
              <a:gdLst/>
              <a:ahLst/>
              <a:cxnLst/>
              <a:rect l="l" t="t" r="r" b="b"/>
              <a:pathLst>
                <a:path w="10791" h="4820" extrusionOk="0">
                  <a:moveTo>
                    <a:pt x="4331" y="1"/>
                  </a:moveTo>
                  <a:cubicBezTo>
                    <a:pt x="2901" y="1"/>
                    <a:pt x="1455" y="383"/>
                    <a:pt x="152" y="1174"/>
                  </a:cubicBezTo>
                  <a:lnTo>
                    <a:pt x="6170" y="2542"/>
                  </a:lnTo>
                  <a:lnTo>
                    <a:pt x="0" y="2025"/>
                  </a:lnTo>
                  <a:lnTo>
                    <a:pt x="0" y="2025"/>
                  </a:lnTo>
                  <a:cubicBezTo>
                    <a:pt x="1579" y="3852"/>
                    <a:pt x="3830" y="4820"/>
                    <a:pt x="6108" y="4820"/>
                  </a:cubicBezTo>
                  <a:cubicBezTo>
                    <a:pt x="7734" y="4820"/>
                    <a:pt x="9373" y="4327"/>
                    <a:pt x="10791" y="3302"/>
                  </a:cubicBezTo>
                  <a:cubicBezTo>
                    <a:pt x="9231" y="1145"/>
                    <a:pt x="6804" y="1"/>
                    <a:pt x="433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07" name="Google Shape;107;p23"/>
            <p:cNvGrpSpPr/>
            <p:nvPr/>
          </p:nvGrpSpPr>
          <p:grpSpPr>
            <a:xfrm>
              <a:off x="6665450" y="889475"/>
              <a:ext cx="471900" cy="463925"/>
              <a:chOff x="6122850" y="1152125"/>
              <a:chExt cx="471900" cy="463925"/>
            </a:xfrm>
          </p:grpSpPr>
          <p:sp>
            <p:nvSpPr>
              <p:cNvPr id="108" name="Google Shape;108;p23"/>
              <p:cNvSpPr/>
              <p:nvPr/>
            </p:nvSpPr>
            <p:spPr>
              <a:xfrm>
                <a:off x="6122850" y="1152125"/>
                <a:ext cx="471900" cy="463925"/>
              </a:xfrm>
              <a:custGeom>
                <a:avLst/>
                <a:gdLst/>
                <a:ahLst/>
                <a:cxnLst/>
                <a:rect l="l" t="t" r="r" b="b"/>
                <a:pathLst>
                  <a:path w="18876" h="18557" extrusionOk="0">
                    <a:moveTo>
                      <a:pt x="7498" y="0"/>
                    </a:moveTo>
                    <a:cubicBezTo>
                      <a:pt x="7045" y="0"/>
                      <a:pt x="6585" y="87"/>
                      <a:pt x="6140" y="269"/>
                    </a:cubicBezTo>
                    <a:cubicBezTo>
                      <a:pt x="4286" y="968"/>
                      <a:pt x="3374" y="3096"/>
                      <a:pt x="4134" y="4980"/>
                    </a:cubicBezTo>
                    <a:cubicBezTo>
                      <a:pt x="4286" y="5375"/>
                      <a:pt x="4499" y="5770"/>
                      <a:pt x="4803" y="6074"/>
                    </a:cubicBezTo>
                    <a:cubicBezTo>
                      <a:pt x="4475" y="5974"/>
                      <a:pt x="4127" y="5915"/>
                      <a:pt x="3758" y="5915"/>
                    </a:cubicBezTo>
                    <a:cubicBezTo>
                      <a:pt x="3682" y="5915"/>
                      <a:pt x="3604" y="5917"/>
                      <a:pt x="3526" y="5922"/>
                    </a:cubicBezTo>
                    <a:cubicBezTo>
                      <a:pt x="1520" y="6074"/>
                      <a:pt x="0" y="7777"/>
                      <a:pt x="152" y="9783"/>
                    </a:cubicBezTo>
                    <a:cubicBezTo>
                      <a:pt x="297" y="11725"/>
                      <a:pt x="1852" y="13197"/>
                      <a:pt x="3736" y="13197"/>
                    </a:cubicBezTo>
                    <a:cubicBezTo>
                      <a:pt x="3828" y="13197"/>
                      <a:pt x="3920" y="13194"/>
                      <a:pt x="4012" y="13187"/>
                    </a:cubicBezTo>
                    <a:cubicBezTo>
                      <a:pt x="4468" y="13187"/>
                      <a:pt x="4894" y="13065"/>
                      <a:pt x="5259" y="12883"/>
                    </a:cubicBezTo>
                    <a:lnTo>
                      <a:pt x="5259" y="12883"/>
                    </a:lnTo>
                    <a:cubicBezTo>
                      <a:pt x="5046" y="13217"/>
                      <a:pt x="4863" y="13582"/>
                      <a:pt x="4742" y="14038"/>
                    </a:cubicBezTo>
                    <a:cubicBezTo>
                      <a:pt x="4256" y="15983"/>
                      <a:pt x="5411" y="17959"/>
                      <a:pt x="7356" y="18445"/>
                    </a:cubicBezTo>
                    <a:cubicBezTo>
                      <a:pt x="7656" y="18520"/>
                      <a:pt x="7957" y="18556"/>
                      <a:pt x="8253" y="18556"/>
                    </a:cubicBezTo>
                    <a:cubicBezTo>
                      <a:pt x="9876" y="18556"/>
                      <a:pt x="11352" y="17476"/>
                      <a:pt x="11763" y="15831"/>
                    </a:cubicBezTo>
                    <a:cubicBezTo>
                      <a:pt x="11885" y="15406"/>
                      <a:pt x="11885" y="14950"/>
                      <a:pt x="11854" y="14524"/>
                    </a:cubicBezTo>
                    <a:lnTo>
                      <a:pt x="11854" y="14524"/>
                    </a:lnTo>
                    <a:cubicBezTo>
                      <a:pt x="12067" y="14889"/>
                      <a:pt x="12432" y="15193"/>
                      <a:pt x="12797" y="15406"/>
                    </a:cubicBezTo>
                    <a:cubicBezTo>
                      <a:pt x="13404" y="15785"/>
                      <a:pt x="14081" y="15968"/>
                      <a:pt x="14749" y="15968"/>
                    </a:cubicBezTo>
                    <a:cubicBezTo>
                      <a:pt x="15953" y="15968"/>
                      <a:pt x="17128" y="15376"/>
                      <a:pt x="17812" y="14281"/>
                    </a:cubicBezTo>
                    <a:cubicBezTo>
                      <a:pt x="18876" y="12579"/>
                      <a:pt x="18390" y="10330"/>
                      <a:pt x="16687" y="9266"/>
                    </a:cubicBezTo>
                    <a:cubicBezTo>
                      <a:pt x="16292" y="8992"/>
                      <a:pt x="15867" y="8840"/>
                      <a:pt x="15472" y="8780"/>
                    </a:cubicBezTo>
                    <a:cubicBezTo>
                      <a:pt x="15867" y="8628"/>
                      <a:pt x="16262" y="8415"/>
                      <a:pt x="16596" y="8111"/>
                    </a:cubicBezTo>
                    <a:cubicBezTo>
                      <a:pt x="18116" y="6834"/>
                      <a:pt x="18359" y="4555"/>
                      <a:pt x="17052" y="3004"/>
                    </a:cubicBezTo>
                    <a:cubicBezTo>
                      <a:pt x="16335" y="2151"/>
                      <a:pt x="15302" y="1700"/>
                      <a:pt x="14254" y="1700"/>
                    </a:cubicBezTo>
                    <a:cubicBezTo>
                      <a:pt x="13436" y="1700"/>
                      <a:pt x="12608" y="1975"/>
                      <a:pt x="11915" y="2548"/>
                    </a:cubicBezTo>
                    <a:cubicBezTo>
                      <a:pt x="11581" y="2792"/>
                      <a:pt x="11307" y="3156"/>
                      <a:pt x="11095" y="3521"/>
                    </a:cubicBezTo>
                    <a:cubicBezTo>
                      <a:pt x="11095" y="3096"/>
                      <a:pt x="11003" y="2640"/>
                      <a:pt x="10851" y="2275"/>
                    </a:cubicBezTo>
                    <a:cubicBezTo>
                      <a:pt x="10297" y="865"/>
                      <a:pt x="8934" y="0"/>
                      <a:pt x="749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9" name="Google Shape;109;p23"/>
              <p:cNvSpPr/>
              <p:nvPr/>
            </p:nvSpPr>
            <p:spPr>
              <a:xfrm>
                <a:off x="6255825" y="1354125"/>
                <a:ext cx="114000" cy="66900"/>
              </a:xfrm>
              <a:custGeom>
                <a:avLst/>
                <a:gdLst/>
                <a:ahLst/>
                <a:cxnLst/>
                <a:rect l="l" t="t" r="r" b="b"/>
                <a:pathLst>
                  <a:path w="4560" h="2676" extrusionOk="0">
                    <a:moveTo>
                      <a:pt x="31" y="0"/>
                    </a:moveTo>
                    <a:lnTo>
                      <a:pt x="0" y="152"/>
                    </a:lnTo>
                    <a:lnTo>
                      <a:pt x="4013" y="1064"/>
                    </a:lnTo>
                    <a:lnTo>
                      <a:pt x="152" y="2523"/>
                    </a:lnTo>
                    <a:lnTo>
                      <a:pt x="183" y="2675"/>
                    </a:lnTo>
                    <a:lnTo>
                      <a:pt x="4560" y="1034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0" name="Google Shape;110;p23"/>
              <p:cNvSpPr/>
              <p:nvPr/>
            </p:nvSpPr>
            <p:spPr>
              <a:xfrm>
                <a:off x="6237575" y="1378450"/>
                <a:ext cx="125425" cy="12175"/>
              </a:xfrm>
              <a:custGeom>
                <a:avLst/>
                <a:gdLst/>
                <a:ahLst/>
                <a:cxnLst/>
                <a:rect l="l" t="t" r="r" b="b"/>
                <a:pathLst>
                  <a:path w="5017" h="487" extrusionOk="0">
                    <a:moveTo>
                      <a:pt x="4986" y="0"/>
                    </a:moveTo>
                    <a:lnTo>
                      <a:pt x="1" y="334"/>
                    </a:lnTo>
                    <a:lnTo>
                      <a:pt x="1" y="486"/>
                    </a:lnTo>
                    <a:lnTo>
                      <a:pt x="5016" y="152"/>
                    </a:lnTo>
                    <a:lnTo>
                      <a:pt x="4986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1" name="Google Shape;111;p23"/>
              <p:cNvSpPr/>
              <p:nvPr/>
            </p:nvSpPr>
            <p:spPr>
              <a:xfrm>
                <a:off x="6227700" y="1383000"/>
                <a:ext cx="12950" cy="12175"/>
              </a:xfrm>
              <a:custGeom>
                <a:avLst/>
                <a:gdLst/>
                <a:ahLst/>
                <a:cxnLst/>
                <a:rect l="l" t="t" r="r" b="b"/>
                <a:pathLst>
                  <a:path w="518" h="487" extrusionOk="0">
                    <a:moveTo>
                      <a:pt x="244" y="0"/>
                    </a:moveTo>
                    <a:cubicBezTo>
                      <a:pt x="92" y="0"/>
                      <a:pt x="1" y="92"/>
                      <a:pt x="1" y="244"/>
                    </a:cubicBezTo>
                    <a:cubicBezTo>
                      <a:pt x="1" y="365"/>
                      <a:pt x="122" y="487"/>
                      <a:pt x="274" y="487"/>
                    </a:cubicBezTo>
                    <a:cubicBezTo>
                      <a:pt x="396" y="487"/>
                      <a:pt x="517" y="365"/>
                      <a:pt x="517" y="213"/>
                    </a:cubicBezTo>
                    <a:cubicBezTo>
                      <a:pt x="517" y="92"/>
                      <a:pt x="396" y="0"/>
                      <a:pt x="244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2" name="Google Shape;112;p23"/>
              <p:cNvSpPr/>
              <p:nvPr/>
            </p:nvSpPr>
            <p:spPr>
              <a:xfrm>
                <a:off x="6246700" y="1349575"/>
                <a:ext cx="12950" cy="12175"/>
              </a:xfrm>
              <a:custGeom>
                <a:avLst/>
                <a:gdLst/>
                <a:ahLst/>
                <a:cxnLst/>
                <a:rect l="l" t="t" r="r" b="b"/>
                <a:pathLst>
                  <a:path w="518" h="487" extrusionOk="0">
                    <a:moveTo>
                      <a:pt x="244" y="0"/>
                    </a:moveTo>
                    <a:cubicBezTo>
                      <a:pt x="122" y="0"/>
                      <a:pt x="1" y="122"/>
                      <a:pt x="1" y="274"/>
                    </a:cubicBezTo>
                    <a:cubicBezTo>
                      <a:pt x="1" y="365"/>
                      <a:pt x="122" y="486"/>
                      <a:pt x="274" y="486"/>
                    </a:cubicBezTo>
                    <a:cubicBezTo>
                      <a:pt x="396" y="486"/>
                      <a:pt x="517" y="365"/>
                      <a:pt x="517" y="213"/>
                    </a:cubicBezTo>
                    <a:cubicBezTo>
                      <a:pt x="517" y="122"/>
                      <a:pt x="396" y="0"/>
                      <a:pt x="244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3" name="Google Shape;113;p23"/>
              <p:cNvSpPr/>
              <p:nvPr/>
            </p:nvSpPr>
            <p:spPr>
              <a:xfrm>
                <a:off x="6251275" y="1413400"/>
                <a:ext cx="12925" cy="12175"/>
              </a:xfrm>
              <a:custGeom>
                <a:avLst/>
                <a:gdLst/>
                <a:ahLst/>
                <a:cxnLst/>
                <a:rect l="l" t="t" r="r" b="b"/>
                <a:pathLst>
                  <a:path w="517" h="487" extrusionOk="0">
                    <a:moveTo>
                      <a:pt x="243" y="0"/>
                    </a:moveTo>
                    <a:cubicBezTo>
                      <a:pt x="91" y="0"/>
                      <a:pt x="0" y="152"/>
                      <a:pt x="30" y="243"/>
                    </a:cubicBezTo>
                    <a:cubicBezTo>
                      <a:pt x="30" y="365"/>
                      <a:pt x="182" y="487"/>
                      <a:pt x="304" y="487"/>
                    </a:cubicBezTo>
                    <a:cubicBezTo>
                      <a:pt x="395" y="487"/>
                      <a:pt x="517" y="365"/>
                      <a:pt x="517" y="213"/>
                    </a:cubicBezTo>
                    <a:cubicBezTo>
                      <a:pt x="517" y="92"/>
                      <a:pt x="395" y="0"/>
                      <a:pt x="243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4" name="Google Shape;114;p23"/>
              <p:cNvSpPr/>
              <p:nvPr/>
            </p:nvSpPr>
            <p:spPr>
              <a:xfrm>
                <a:off x="6305225" y="1372350"/>
                <a:ext cx="63850" cy="117050"/>
              </a:xfrm>
              <a:custGeom>
                <a:avLst/>
                <a:gdLst/>
                <a:ahLst/>
                <a:cxnLst/>
                <a:rect l="l" t="t" r="r" b="b"/>
                <a:pathLst>
                  <a:path w="2554" h="4682" extrusionOk="0">
                    <a:moveTo>
                      <a:pt x="2341" y="1"/>
                    </a:moveTo>
                    <a:lnTo>
                      <a:pt x="0" y="4013"/>
                    </a:lnTo>
                    <a:lnTo>
                      <a:pt x="122" y="4104"/>
                    </a:lnTo>
                    <a:lnTo>
                      <a:pt x="2189" y="518"/>
                    </a:lnTo>
                    <a:lnTo>
                      <a:pt x="2401" y="4682"/>
                    </a:lnTo>
                    <a:lnTo>
                      <a:pt x="2553" y="4682"/>
                    </a:lnTo>
                    <a:lnTo>
                      <a:pt x="2341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5" name="Google Shape;115;p23"/>
              <p:cNvSpPr/>
              <p:nvPr/>
            </p:nvSpPr>
            <p:spPr>
              <a:xfrm>
                <a:off x="6329525" y="1378450"/>
                <a:ext cx="34225" cy="122350"/>
              </a:xfrm>
              <a:custGeom>
                <a:avLst/>
                <a:gdLst/>
                <a:ahLst/>
                <a:cxnLst/>
                <a:rect l="l" t="t" r="r" b="b"/>
                <a:pathLst>
                  <a:path w="1369" h="4894" extrusionOk="0">
                    <a:moveTo>
                      <a:pt x="1217" y="0"/>
                    </a:moveTo>
                    <a:lnTo>
                      <a:pt x="1" y="4863"/>
                    </a:lnTo>
                    <a:lnTo>
                      <a:pt x="153" y="4894"/>
                    </a:lnTo>
                    <a:lnTo>
                      <a:pt x="1369" y="31"/>
                    </a:lnTo>
                    <a:lnTo>
                      <a:pt x="1217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6" name="Google Shape;116;p23"/>
              <p:cNvSpPr/>
              <p:nvPr/>
            </p:nvSpPr>
            <p:spPr>
              <a:xfrm>
                <a:off x="6322700" y="1497550"/>
                <a:ext cx="14450" cy="12575"/>
              </a:xfrm>
              <a:custGeom>
                <a:avLst/>
                <a:gdLst/>
                <a:ahLst/>
                <a:cxnLst/>
                <a:rect l="l" t="t" r="r" b="b"/>
                <a:pathLst>
                  <a:path w="578" h="503" extrusionOk="0">
                    <a:moveTo>
                      <a:pt x="302" y="1"/>
                    </a:moveTo>
                    <a:cubicBezTo>
                      <a:pt x="196" y="1"/>
                      <a:pt x="86" y="64"/>
                      <a:pt x="61" y="191"/>
                    </a:cubicBezTo>
                    <a:cubicBezTo>
                      <a:pt x="0" y="343"/>
                      <a:pt x="122" y="495"/>
                      <a:pt x="243" y="495"/>
                    </a:cubicBezTo>
                    <a:cubicBezTo>
                      <a:pt x="264" y="500"/>
                      <a:pt x="285" y="502"/>
                      <a:pt x="306" y="502"/>
                    </a:cubicBezTo>
                    <a:cubicBezTo>
                      <a:pt x="412" y="502"/>
                      <a:pt x="522" y="439"/>
                      <a:pt x="547" y="312"/>
                    </a:cubicBezTo>
                    <a:cubicBezTo>
                      <a:pt x="578" y="191"/>
                      <a:pt x="517" y="39"/>
                      <a:pt x="365" y="8"/>
                    </a:cubicBezTo>
                    <a:cubicBezTo>
                      <a:pt x="345" y="3"/>
                      <a:pt x="324" y="1"/>
                      <a:pt x="30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7" name="Google Shape;117;p23"/>
              <p:cNvSpPr/>
              <p:nvPr/>
            </p:nvSpPr>
            <p:spPr>
              <a:xfrm>
                <a:off x="6297625" y="1468725"/>
                <a:ext cx="14450" cy="13225"/>
              </a:xfrm>
              <a:custGeom>
                <a:avLst/>
                <a:gdLst/>
                <a:ahLst/>
                <a:cxnLst/>
                <a:rect l="l" t="t" r="r" b="b"/>
                <a:pathLst>
                  <a:path w="578" h="529" extrusionOk="0">
                    <a:moveTo>
                      <a:pt x="286" y="0"/>
                    </a:moveTo>
                    <a:cubicBezTo>
                      <a:pt x="176" y="0"/>
                      <a:pt x="57" y="87"/>
                      <a:pt x="31" y="219"/>
                    </a:cubicBezTo>
                    <a:cubicBezTo>
                      <a:pt x="0" y="371"/>
                      <a:pt x="61" y="523"/>
                      <a:pt x="213" y="523"/>
                    </a:cubicBezTo>
                    <a:cubicBezTo>
                      <a:pt x="229" y="527"/>
                      <a:pt x="245" y="529"/>
                      <a:pt x="261" y="529"/>
                    </a:cubicBezTo>
                    <a:cubicBezTo>
                      <a:pt x="372" y="529"/>
                      <a:pt x="490" y="443"/>
                      <a:pt x="517" y="310"/>
                    </a:cubicBezTo>
                    <a:cubicBezTo>
                      <a:pt x="578" y="219"/>
                      <a:pt x="486" y="67"/>
                      <a:pt x="334" y="6"/>
                    </a:cubicBezTo>
                    <a:cubicBezTo>
                      <a:pt x="319" y="2"/>
                      <a:pt x="303" y="0"/>
                      <a:pt x="28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8" name="Google Shape;118;p23"/>
              <p:cNvSpPr/>
              <p:nvPr/>
            </p:nvSpPr>
            <p:spPr>
              <a:xfrm>
                <a:off x="6359925" y="1485100"/>
                <a:ext cx="14475" cy="12850"/>
              </a:xfrm>
              <a:custGeom>
                <a:avLst/>
                <a:gdLst/>
                <a:ahLst/>
                <a:cxnLst/>
                <a:rect l="l" t="t" r="r" b="b"/>
                <a:pathLst>
                  <a:path w="579" h="514" extrusionOk="0">
                    <a:moveTo>
                      <a:pt x="270" y="1"/>
                    </a:moveTo>
                    <a:cubicBezTo>
                      <a:pt x="183" y="1"/>
                      <a:pt x="79" y="83"/>
                      <a:pt x="31" y="202"/>
                    </a:cubicBezTo>
                    <a:cubicBezTo>
                      <a:pt x="1" y="354"/>
                      <a:pt x="92" y="476"/>
                      <a:pt x="244" y="506"/>
                    </a:cubicBezTo>
                    <a:cubicBezTo>
                      <a:pt x="259" y="511"/>
                      <a:pt x="276" y="514"/>
                      <a:pt x="294" y="514"/>
                    </a:cubicBezTo>
                    <a:cubicBezTo>
                      <a:pt x="383" y="514"/>
                      <a:pt x="497" y="451"/>
                      <a:pt x="548" y="324"/>
                    </a:cubicBezTo>
                    <a:cubicBezTo>
                      <a:pt x="578" y="202"/>
                      <a:pt x="487" y="50"/>
                      <a:pt x="335" y="20"/>
                    </a:cubicBezTo>
                    <a:cubicBezTo>
                      <a:pt x="315" y="7"/>
                      <a:pt x="293" y="1"/>
                      <a:pt x="270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9" name="Google Shape;119;p23"/>
              <p:cNvSpPr/>
              <p:nvPr/>
            </p:nvSpPr>
            <p:spPr>
              <a:xfrm>
                <a:off x="6355375" y="1376150"/>
                <a:ext cx="110950" cy="87425"/>
              </a:xfrm>
              <a:custGeom>
                <a:avLst/>
                <a:gdLst/>
                <a:ahLst/>
                <a:cxnLst/>
                <a:rect l="l" t="t" r="r" b="b"/>
                <a:pathLst>
                  <a:path w="4438" h="3497" extrusionOk="0">
                    <a:moveTo>
                      <a:pt x="0" y="1"/>
                    </a:moveTo>
                    <a:lnTo>
                      <a:pt x="3070" y="3496"/>
                    </a:lnTo>
                    <a:lnTo>
                      <a:pt x="3192" y="3375"/>
                    </a:lnTo>
                    <a:lnTo>
                      <a:pt x="456" y="305"/>
                    </a:lnTo>
                    <a:lnTo>
                      <a:pt x="456" y="305"/>
                    </a:lnTo>
                    <a:lnTo>
                      <a:pt x="4408" y="1399"/>
                    </a:lnTo>
                    <a:lnTo>
                      <a:pt x="4438" y="1247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0" name="Google Shape;120;p23"/>
              <p:cNvSpPr/>
              <p:nvPr/>
            </p:nvSpPr>
            <p:spPr>
              <a:xfrm>
                <a:off x="6359925" y="1378450"/>
                <a:ext cx="107925" cy="69925"/>
              </a:xfrm>
              <a:custGeom>
                <a:avLst/>
                <a:gdLst/>
                <a:ahLst/>
                <a:cxnLst/>
                <a:rect l="l" t="t" r="r" b="b"/>
                <a:pathLst>
                  <a:path w="4317" h="2797" extrusionOk="0">
                    <a:moveTo>
                      <a:pt x="61" y="0"/>
                    </a:moveTo>
                    <a:lnTo>
                      <a:pt x="1" y="122"/>
                    </a:lnTo>
                    <a:lnTo>
                      <a:pt x="4226" y="2797"/>
                    </a:lnTo>
                    <a:lnTo>
                      <a:pt x="4317" y="2675"/>
                    </a:lnTo>
                    <a:lnTo>
                      <a:pt x="61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1" name="Google Shape;121;p23"/>
              <p:cNvSpPr/>
              <p:nvPr/>
            </p:nvSpPr>
            <p:spPr>
              <a:xfrm>
                <a:off x="6462525" y="1442475"/>
                <a:ext cx="14450" cy="12550"/>
              </a:xfrm>
              <a:custGeom>
                <a:avLst/>
                <a:gdLst/>
                <a:ahLst/>
                <a:cxnLst/>
                <a:rect l="l" t="t" r="r" b="b"/>
                <a:pathLst>
                  <a:path w="578" h="502" extrusionOk="0">
                    <a:moveTo>
                      <a:pt x="275" y="0"/>
                    </a:moveTo>
                    <a:cubicBezTo>
                      <a:pt x="198" y="0"/>
                      <a:pt x="128" y="40"/>
                      <a:pt x="91" y="114"/>
                    </a:cubicBezTo>
                    <a:cubicBezTo>
                      <a:pt x="0" y="236"/>
                      <a:pt x="61" y="387"/>
                      <a:pt x="152" y="448"/>
                    </a:cubicBezTo>
                    <a:cubicBezTo>
                      <a:pt x="200" y="484"/>
                      <a:pt x="253" y="501"/>
                      <a:pt x="303" y="501"/>
                    </a:cubicBezTo>
                    <a:cubicBezTo>
                      <a:pt x="379" y="501"/>
                      <a:pt x="450" y="461"/>
                      <a:pt x="486" y="387"/>
                    </a:cubicBezTo>
                    <a:cubicBezTo>
                      <a:pt x="578" y="266"/>
                      <a:pt x="547" y="114"/>
                      <a:pt x="426" y="53"/>
                    </a:cubicBezTo>
                    <a:cubicBezTo>
                      <a:pt x="378" y="17"/>
                      <a:pt x="325" y="0"/>
                      <a:pt x="27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2" name="Google Shape;122;p23"/>
              <p:cNvSpPr/>
              <p:nvPr/>
            </p:nvSpPr>
            <p:spPr>
              <a:xfrm>
                <a:off x="6427550" y="1458425"/>
                <a:ext cx="14475" cy="12750"/>
              </a:xfrm>
              <a:custGeom>
                <a:avLst/>
                <a:gdLst/>
                <a:ahLst/>
                <a:cxnLst/>
                <a:rect l="l" t="t" r="r" b="b"/>
                <a:pathLst>
                  <a:path w="579" h="510" extrusionOk="0">
                    <a:moveTo>
                      <a:pt x="276" y="0"/>
                    </a:moveTo>
                    <a:cubicBezTo>
                      <a:pt x="199" y="0"/>
                      <a:pt x="129" y="41"/>
                      <a:pt x="92" y="114"/>
                    </a:cubicBezTo>
                    <a:cubicBezTo>
                      <a:pt x="1" y="236"/>
                      <a:pt x="31" y="388"/>
                      <a:pt x="153" y="479"/>
                    </a:cubicBezTo>
                    <a:cubicBezTo>
                      <a:pt x="193" y="499"/>
                      <a:pt x="237" y="509"/>
                      <a:pt x="280" y="509"/>
                    </a:cubicBezTo>
                    <a:cubicBezTo>
                      <a:pt x="366" y="509"/>
                      <a:pt x="447" y="469"/>
                      <a:pt x="487" y="388"/>
                    </a:cubicBezTo>
                    <a:cubicBezTo>
                      <a:pt x="578" y="266"/>
                      <a:pt x="518" y="114"/>
                      <a:pt x="426" y="53"/>
                    </a:cubicBezTo>
                    <a:cubicBezTo>
                      <a:pt x="378" y="17"/>
                      <a:pt x="326" y="0"/>
                      <a:pt x="27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3" name="Google Shape;123;p23"/>
              <p:cNvSpPr/>
              <p:nvPr/>
            </p:nvSpPr>
            <p:spPr>
              <a:xfrm>
                <a:off x="6461750" y="1404475"/>
                <a:ext cx="14475" cy="12550"/>
              </a:xfrm>
              <a:custGeom>
                <a:avLst/>
                <a:gdLst/>
                <a:ahLst/>
                <a:cxnLst/>
                <a:rect l="l" t="t" r="r" b="b"/>
                <a:pathLst>
                  <a:path w="579" h="502" extrusionOk="0">
                    <a:moveTo>
                      <a:pt x="274" y="0"/>
                    </a:moveTo>
                    <a:cubicBezTo>
                      <a:pt x="194" y="0"/>
                      <a:pt x="117" y="41"/>
                      <a:pt x="61" y="114"/>
                    </a:cubicBezTo>
                    <a:cubicBezTo>
                      <a:pt x="1" y="236"/>
                      <a:pt x="31" y="388"/>
                      <a:pt x="153" y="449"/>
                    </a:cubicBezTo>
                    <a:cubicBezTo>
                      <a:pt x="201" y="484"/>
                      <a:pt x="253" y="502"/>
                      <a:pt x="303" y="502"/>
                    </a:cubicBezTo>
                    <a:cubicBezTo>
                      <a:pt x="380" y="502"/>
                      <a:pt x="450" y="461"/>
                      <a:pt x="487" y="388"/>
                    </a:cubicBezTo>
                    <a:cubicBezTo>
                      <a:pt x="578" y="266"/>
                      <a:pt x="517" y="114"/>
                      <a:pt x="426" y="53"/>
                    </a:cubicBezTo>
                    <a:cubicBezTo>
                      <a:pt x="378" y="17"/>
                      <a:pt x="326" y="0"/>
                      <a:pt x="274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4" name="Google Shape;124;p23"/>
              <p:cNvSpPr/>
              <p:nvPr/>
            </p:nvSpPr>
            <p:spPr>
              <a:xfrm>
                <a:off x="6355375" y="1288775"/>
                <a:ext cx="107150" cy="96525"/>
              </a:xfrm>
              <a:custGeom>
                <a:avLst/>
                <a:gdLst/>
                <a:ahLst/>
                <a:cxnLst/>
                <a:rect l="l" t="t" r="r" b="b"/>
                <a:pathLst>
                  <a:path w="4286" h="3861" extrusionOk="0">
                    <a:moveTo>
                      <a:pt x="2584" y="0"/>
                    </a:moveTo>
                    <a:lnTo>
                      <a:pt x="0" y="3861"/>
                    </a:lnTo>
                    <a:lnTo>
                      <a:pt x="4286" y="2037"/>
                    </a:lnTo>
                    <a:lnTo>
                      <a:pt x="4225" y="1885"/>
                    </a:lnTo>
                    <a:lnTo>
                      <a:pt x="426" y="3526"/>
                    </a:lnTo>
                    <a:lnTo>
                      <a:pt x="2736" y="122"/>
                    </a:lnTo>
                    <a:lnTo>
                      <a:pt x="2584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5" name="Google Shape;125;p23"/>
              <p:cNvSpPr/>
              <p:nvPr/>
            </p:nvSpPr>
            <p:spPr>
              <a:xfrm>
                <a:off x="6359175" y="1299400"/>
                <a:ext cx="98800" cy="83625"/>
              </a:xfrm>
              <a:custGeom>
                <a:avLst/>
                <a:gdLst/>
                <a:ahLst/>
                <a:cxnLst/>
                <a:rect l="l" t="t" r="r" b="b"/>
                <a:pathLst>
                  <a:path w="3952" h="3345" extrusionOk="0">
                    <a:moveTo>
                      <a:pt x="3830" y="1"/>
                    </a:moveTo>
                    <a:lnTo>
                      <a:pt x="0" y="3223"/>
                    </a:lnTo>
                    <a:lnTo>
                      <a:pt x="91" y="3344"/>
                    </a:lnTo>
                    <a:lnTo>
                      <a:pt x="3952" y="123"/>
                    </a:lnTo>
                    <a:lnTo>
                      <a:pt x="3830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6" name="Google Shape;126;p23"/>
              <p:cNvSpPr/>
              <p:nvPr/>
            </p:nvSpPr>
            <p:spPr>
              <a:xfrm>
                <a:off x="6452625" y="1292275"/>
                <a:ext cx="15225" cy="12775"/>
              </a:xfrm>
              <a:custGeom>
                <a:avLst/>
                <a:gdLst/>
                <a:ahLst/>
                <a:cxnLst/>
                <a:rect l="l" t="t" r="r" b="b"/>
                <a:pathLst>
                  <a:path w="609" h="511" extrusionOk="0">
                    <a:moveTo>
                      <a:pt x="269" y="0"/>
                    </a:moveTo>
                    <a:cubicBezTo>
                      <a:pt x="207" y="0"/>
                      <a:pt x="147" y="15"/>
                      <a:pt x="92" y="43"/>
                    </a:cubicBezTo>
                    <a:cubicBezTo>
                      <a:pt x="1" y="164"/>
                      <a:pt x="1" y="316"/>
                      <a:pt x="62" y="438"/>
                    </a:cubicBezTo>
                    <a:cubicBezTo>
                      <a:pt x="129" y="488"/>
                      <a:pt x="205" y="511"/>
                      <a:pt x="280" y="511"/>
                    </a:cubicBezTo>
                    <a:cubicBezTo>
                      <a:pt x="341" y="511"/>
                      <a:pt x="402" y="496"/>
                      <a:pt x="457" y="468"/>
                    </a:cubicBezTo>
                    <a:cubicBezTo>
                      <a:pt x="548" y="347"/>
                      <a:pt x="609" y="195"/>
                      <a:pt x="487" y="73"/>
                    </a:cubicBezTo>
                    <a:cubicBezTo>
                      <a:pt x="420" y="23"/>
                      <a:pt x="344" y="0"/>
                      <a:pt x="26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7" name="Google Shape;127;p23"/>
              <p:cNvSpPr/>
              <p:nvPr/>
            </p:nvSpPr>
            <p:spPr>
              <a:xfrm>
                <a:off x="6457200" y="1330275"/>
                <a:ext cx="14450" cy="12775"/>
              </a:xfrm>
              <a:custGeom>
                <a:avLst/>
                <a:gdLst/>
                <a:ahLst/>
                <a:cxnLst/>
                <a:rect l="l" t="t" r="r" b="b"/>
                <a:pathLst>
                  <a:path w="578" h="511" extrusionOk="0">
                    <a:moveTo>
                      <a:pt x="273" y="0"/>
                    </a:moveTo>
                    <a:cubicBezTo>
                      <a:pt x="216" y="0"/>
                      <a:pt x="163" y="15"/>
                      <a:pt x="122" y="43"/>
                    </a:cubicBezTo>
                    <a:cubicBezTo>
                      <a:pt x="0" y="164"/>
                      <a:pt x="0" y="316"/>
                      <a:pt x="61" y="438"/>
                    </a:cubicBezTo>
                    <a:cubicBezTo>
                      <a:pt x="128" y="488"/>
                      <a:pt x="204" y="511"/>
                      <a:pt x="279" y="511"/>
                    </a:cubicBezTo>
                    <a:cubicBezTo>
                      <a:pt x="341" y="511"/>
                      <a:pt x="402" y="495"/>
                      <a:pt x="456" y="468"/>
                    </a:cubicBezTo>
                    <a:cubicBezTo>
                      <a:pt x="578" y="377"/>
                      <a:pt x="578" y="195"/>
                      <a:pt x="487" y="73"/>
                    </a:cubicBezTo>
                    <a:cubicBezTo>
                      <a:pt x="420" y="23"/>
                      <a:pt x="343" y="0"/>
                      <a:pt x="273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8" name="Google Shape;128;p23"/>
              <p:cNvSpPr/>
              <p:nvPr/>
            </p:nvSpPr>
            <p:spPr>
              <a:xfrm>
                <a:off x="6416150" y="1280875"/>
                <a:ext cx="14475" cy="12775"/>
              </a:xfrm>
              <a:custGeom>
                <a:avLst/>
                <a:gdLst/>
                <a:ahLst/>
                <a:cxnLst/>
                <a:rect l="l" t="t" r="r" b="b"/>
                <a:pathLst>
                  <a:path w="579" h="511" extrusionOk="0">
                    <a:moveTo>
                      <a:pt x="284" y="1"/>
                    </a:moveTo>
                    <a:cubicBezTo>
                      <a:pt x="223" y="1"/>
                      <a:pt x="163" y="16"/>
                      <a:pt x="122" y="43"/>
                    </a:cubicBezTo>
                    <a:cubicBezTo>
                      <a:pt x="1" y="164"/>
                      <a:pt x="1" y="316"/>
                      <a:pt x="62" y="438"/>
                    </a:cubicBezTo>
                    <a:cubicBezTo>
                      <a:pt x="129" y="488"/>
                      <a:pt x="205" y="511"/>
                      <a:pt x="280" y="511"/>
                    </a:cubicBezTo>
                    <a:cubicBezTo>
                      <a:pt x="341" y="511"/>
                      <a:pt x="402" y="496"/>
                      <a:pt x="457" y="468"/>
                    </a:cubicBezTo>
                    <a:cubicBezTo>
                      <a:pt x="548" y="377"/>
                      <a:pt x="578" y="225"/>
                      <a:pt x="487" y="73"/>
                    </a:cubicBezTo>
                    <a:cubicBezTo>
                      <a:pt x="437" y="23"/>
                      <a:pt x="359" y="1"/>
                      <a:pt x="28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9" name="Google Shape;129;p23"/>
              <p:cNvSpPr/>
              <p:nvPr/>
            </p:nvSpPr>
            <p:spPr>
              <a:xfrm>
                <a:off x="6293050" y="1272825"/>
                <a:ext cx="72225" cy="115525"/>
              </a:xfrm>
              <a:custGeom>
                <a:avLst/>
                <a:gdLst/>
                <a:ahLst/>
                <a:cxnLst/>
                <a:rect l="l" t="t" r="r" b="b"/>
                <a:pathLst>
                  <a:path w="2889" h="4621" extrusionOk="0">
                    <a:moveTo>
                      <a:pt x="2311" y="0"/>
                    </a:moveTo>
                    <a:lnTo>
                      <a:pt x="2676" y="4134"/>
                    </a:lnTo>
                    <a:lnTo>
                      <a:pt x="92" y="851"/>
                    </a:lnTo>
                    <a:lnTo>
                      <a:pt x="1" y="973"/>
                    </a:lnTo>
                    <a:lnTo>
                      <a:pt x="2888" y="4620"/>
                    </a:lnTo>
                    <a:lnTo>
                      <a:pt x="2432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0" name="Google Shape;130;p23"/>
              <p:cNvSpPr/>
              <p:nvPr/>
            </p:nvSpPr>
            <p:spPr>
              <a:xfrm>
                <a:off x="6314325" y="1265225"/>
                <a:ext cx="50175" cy="117800"/>
              </a:xfrm>
              <a:custGeom>
                <a:avLst/>
                <a:gdLst/>
                <a:ahLst/>
                <a:cxnLst/>
                <a:rect l="l" t="t" r="r" b="b"/>
                <a:pathLst>
                  <a:path w="2007" h="4712" extrusionOk="0">
                    <a:moveTo>
                      <a:pt x="153" y="0"/>
                    </a:moveTo>
                    <a:lnTo>
                      <a:pt x="1" y="31"/>
                    </a:lnTo>
                    <a:lnTo>
                      <a:pt x="1855" y="4711"/>
                    </a:lnTo>
                    <a:lnTo>
                      <a:pt x="2007" y="4651"/>
                    </a:lnTo>
                    <a:lnTo>
                      <a:pt x="153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1" name="Google Shape;131;p23"/>
              <p:cNvSpPr/>
              <p:nvPr/>
            </p:nvSpPr>
            <p:spPr>
              <a:xfrm>
                <a:off x="6306725" y="1255150"/>
                <a:ext cx="14475" cy="12950"/>
              </a:xfrm>
              <a:custGeom>
                <a:avLst/>
                <a:gdLst/>
                <a:ahLst/>
                <a:cxnLst/>
                <a:rect l="l" t="t" r="r" b="b"/>
                <a:pathLst>
                  <a:path w="579" h="518" extrusionOk="0">
                    <a:moveTo>
                      <a:pt x="291" y="0"/>
                    </a:moveTo>
                    <a:cubicBezTo>
                      <a:pt x="266" y="0"/>
                      <a:pt x="240" y="3"/>
                      <a:pt x="214" y="8"/>
                    </a:cubicBezTo>
                    <a:cubicBezTo>
                      <a:pt x="62" y="38"/>
                      <a:pt x="1" y="190"/>
                      <a:pt x="62" y="342"/>
                    </a:cubicBezTo>
                    <a:cubicBezTo>
                      <a:pt x="84" y="455"/>
                      <a:pt x="174" y="518"/>
                      <a:pt x="280" y="518"/>
                    </a:cubicBezTo>
                    <a:cubicBezTo>
                      <a:pt x="318" y="518"/>
                      <a:pt x="357" y="510"/>
                      <a:pt x="396" y="494"/>
                    </a:cubicBezTo>
                    <a:cubicBezTo>
                      <a:pt x="548" y="464"/>
                      <a:pt x="578" y="312"/>
                      <a:pt x="548" y="160"/>
                    </a:cubicBezTo>
                    <a:cubicBezTo>
                      <a:pt x="523" y="59"/>
                      <a:pt x="414" y="0"/>
                      <a:pt x="291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2" name="Google Shape;132;p23"/>
              <p:cNvSpPr/>
              <p:nvPr/>
            </p:nvSpPr>
            <p:spPr>
              <a:xfrm>
                <a:off x="6344725" y="1263125"/>
                <a:ext cx="14475" cy="13775"/>
              </a:xfrm>
              <a:custGeom>
                <a:avLst/>
                <a:gdLst/>
                <a:ahLst/>
                <a:cxnLst/>
                <a:rect l="l" t="t" r="r" b="b"/>
                <a:pathLst>
                  <a:path w="579" h="551" extrusionOk="0">
                    <a:moveTo>
                      <a:pt x="294" y="0"/>
                    </a:moveTo>
                    <a:cubicBezTo>
                      <a:pt x="265" y="0"/>
                      <a:pt x="237" y="8"/>
                      <a:pt x="213" y="23"/>
                    </a:cubicBezTo>
                    <a:cubicBezTo>
                      <a:pt x="61" y="84"/>
                      <a:pt x="1" y="236"/>
                      <a:pt x="61" y="388"/>
                    </a:cubicBezTo>
                    <a:cubicBezTo>
                      <a:pt x="85" y="506"/>
                      <a:pt x="182" y="551"/>
                      <a:pt x="295" y="551"/>
                    </a:cubicBezTo>
                    <a:cubicBezTo>
                      <a:pt x="328" y="551"/>
                      <a:pt x="362" y="547"/>
                      <a:pt x="396" y="540"/>
                    </a:cubicBezTo>
                    <a:cubicBezTo>
                      <a:pt x="548" y="479"/>
                      <a:pt x="578" y="327"/>
                      <a:pt x="548" y="175"/>
                    </a:cubicBezTo>
                    <a:cubicBezTo>
                      <a:pt x="480" y="63"/>
                      <a:pt x="379" y="0"/>
                      <a:pt x="294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3" name="Google Shape;133;p23"/>
              <p:cNvSpPr/>
              <p:nvPr/>
            </p:nvSpPr>
            <p:spPr>
              <a:xfrm>
                <a:off x="6285450" y="1287425"/>
                <a:ext cx="13700" cy="13025"/>
              </a:xfrm>
              <a:custGeom>
                <a:avLst/>
                <a:gdLst/>
                <a:ahLst/>
                <a:cxnLst/>
                <a:rect l="l" t="t" r="r" b="b"/>
                <a:pathLst>
                  <a:path w="548" h="521" extrusionOk="0">
                    <a:moveTo>
                      <a:pt x="299" y="1"/>
                    </a:moveTo>
                    <a:cubicBezTo>
                      <a:pt x="262" y="1"/>
                      <a:pt x="222" y="8"/>
                      <a:pt x="183" y="24"/>
                    </a:cubicBezTo>
                    <a:cubicBezTo>
                      <a:pt x="31" y="54"/>
                      <a:pt x="1" y="206"/>
                      <a:pt x="31" y="358"/>
                    </a:cubicBezTo>
                    <a:cubicBezTo>
                      <a:pt x="55" y="476"/>
                      <a:pt x="151" y="521"/>
                      <a:pt x="264" y="521"/>
                    </a:cubicBezTo>
                    <a:cubicBezTo>
                      <a:pt x="297" y="521"/>
                      <a:pt x="331" y="517"/>
                      <a:pt x="366" y="510"/>
                    </a:cubicBezTo>
                    <a:cubicBezTo>
                      <a:pt x="518" y="480"/>
                      <a:pt x="548" y="328"/>
                      <a:pt x="518" y="176"/>
                    </a:cubicBezTo>
                    <a:cubicBezTo>
                      <a:pt x="495" y="63"/>
                      <a:pt x="406" y="1"/>
                      <a:pt x="299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4" name="Google Shape;134;p23"/>
              <p:cNvSpPr/>
              <p:nvPr/>
            </p:nvSpPr>
            <p:spPr>
              <a:xfrm>
                <a:off x="6302175" y="1319875"/>
                <a:ext cx="123900" cy="119525"/>
              </a:xfrm>
              <a:custGeom>
                <a:avLst/>
                <a:gdLst/>
                <a:ahLst/>
                <a:cxnLst/>
                <a:rect l="l" t="t" r="r" b="b"/>
                <a:pathLst>
                  <a:path w="4956" h="4781" extrusionOk="0">
                    <a:moveTo>
                      <a:pt x="2426" y="0"/>
                    </a:moveTo>
                    <a:cubicBezTo>
                      <a:pt x="2388" y="0"/>
                      <a:pt x="2349" y="1"/>
                      <a:pt x="2311" y="3"/>
                    </a:cubicBezTo>
                    <a:cubicBezTo>
                      <a:pt x="973" y="63"/>
                      <a:pt x="1" y="1218"/>
                      <a:pt x="61" y="2556"/>
                    </a:cubicBezTo>
                    <a:cubicBezTo>
                      <a:pt x="149" y="3808"/>
                      <a:pt x="1212" y="4781"/>
                      <a:pt x="2450" y="4781"/>
                    </a:cubicBezTo>
                    <a:cubicBezTo>
                      <a:pt x="2504" y="4781"/>
                      <a:pt x="2559" y="4779"/>
                      <a:pt x="2615" y="4775"/>
                    </a:cubicBezTo>
                    <a:cubicBezTo>
                      <a:pt x="3952" y="4714"/>
                      <a:pt x="4955" y="3589"/>
                      <a:pt x="4864" y="2252"/>
                    </a:cubicBezTo>
                    <a:cubicBezTo>
                      <a:pt x="4805" y="983"/>
                      <a:pt x="3714" y="0"/>
                      <a:pt x="242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5" name="Google Shape;135;p23"/>
              <p:cNvSpPr/>
              <p:nvPr/>
            </p:nvSpPr>
            <p:spPr>
              <a:xfrm>
                <a:off x="6329525" y="1346500"/>
                <a:ext cx="70700" cy="67700"/>
              </a:xfrm>
              <a:custGeom>
                <a:avLst/>
                <a:gdLst/>
                <a:ahLst/>
                <a:cxnLst/>
                <a:rect l="l" t="t" r="r" b="b"/>
                <a:pathLst>
                  <a:path w="2828" h="2708" extrusionOk="0">
                    <a:moveTo>
                      <a:pt x="1396" y="0"/>
                    </a:moveTo>
                    <a:cubicBezTo>
                      <a:pt x="1376" y="0"/>
                      <a:pt x="1357" y="1"/>
                      <a:pt x="1338" y="2"/>
                    </a:cubicBezTo>
                    <a:cubicBezTo>
                      <a:pt x="578" y="32"/>
                      <a:pt x="1" y="701"/>
                      <a:pt x="92" y="1460"/>
                    </a:cubicBezTo>
                    <a:cubicBezTo>
                      <a:pt x="122" y="2142"/>
                      <a:pt x="729" y="2708"/>
                      <a:pt x="1463" y="2708"/>
                    </a:cubicBezTo>
                    <a:cubicBezTo>
                      <a:pt x="1482" y="2708"/>
                      <a:pt x="1501" y="2707"/>
                      <a:pt x="1521" y="2707"/>
                    </a:cubicBezTo>
                    <a:cubicBezTo>
                      <a:pt x="2250" y="2676"/>
                      <a:pt x="2828" y="2008"/>
                      <a:pt x="2767" y="1248"/>
                    </a:cubicBezTo>
                    <a:cubicBezTo>
                      <a:pt x="2737" y="566"/>
                      <a:pt x="2130" y="0"/>
                      <a:pt x="139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136" name="Google Shape;136;p23"/>
          <p:cNvGrpSpPr/>
          <p:nvPr/>
        </p:nvGrpSpPr>
        <p:grpSpPr>
          <a:xfrm>
            <a:off x="3928194" y="5623901"/>
            <a:ext cx="342496" cy="412833"/>
            <a:chOff x="1348475" y="834325"/>
            <a:chExt cx="316150" cy="309625"/>
          </a:xfrm>
        </p:grpSpPr>
        <p:sp>
          <p:nvSpPr>
            <p:cNvPr id="137" name="Google Shape;137;p23"/>
            <p:cNvSpPr/>
            <p:nvPr/>
          </p:nvSpPr>
          <p:spPr>
            <a:xfrm>
              <a:off x="1348475" y="834325"/>
              <a:ext cx="316150" cy="309625"/>
            </a:xfrm>
            <a:custGeom>
              <a:avLst/>
              <a:gdLst/>
              <a:ahLst/>
              <a:cxnLst/>
              <a:rect l="l" t="t" r="r" b="b"/>
              <a:pathLst>
                <a:path w="12646" h="12385" extrusionOk="0">
                  <a:moveTo>
                    <a:pt x="5002" y="0"/>
                  </a:moveTo>
                  <a:cubicBezTo>
                    <a:pt x="4703" y="0"/>
                    <a:pt x="4399" y="58"/>
                    <a:pt x="4104" y="180"/>
                  </a:cubicBezTo>
                  <a:cubicBezTo>
                    <a:pt x="2858" y="667"/>
                    <a:pt x="2250" y="2065"/>
                    <a:pt x="2736" y="3341"/>
                  </a:cubicBezTo>
                  <a:cubicBezTo>
                    <a:pt x="2858" y="3585"/>
                    <a:pt x="3010" y="3828"/>
                    <a:pt x="3192" y="4040"/>
                  </a:cubicBezTo>
                  <a:cubicBezTo>
                    <a:pt x="2995" y="3975"/>
                    <a:pt x="2782" y="3925"/>
                    <a:pt x="2565" y="3925"/>
                  </a:cubicBezTo>
                  <a:cubicBezTo>
                    <a:pt x="2480" y="3925"/>
                    <a:pt x="2395" y="3932"/>
                    <a:pt x="2311" y="3949"/>
                  </a:cubicBezTo>
                  <a:cubicBezTo>
                    <a:pt x="973" y="4010"/>
                    <a:pt x="0" y="5195"/>
                    <a:pt x="61" y="6533"/>
                  </a:cubicBezTo>
                  <a:cubicBezTo>
                    <a:pt x="149" y="7785"/>
                    <a:pt x="1240" y="8758"/>
                    <a:pt x="2480" y="8758"/>
                  </a:cubicBezTo>
                  <a:cubicBezTo>
                    <a:pt x="2535" y="8758"/>
                    <a:pt x="2590" y="8756"/>
                    <a:pt x="2645" y="8752"/>
                  </a:cubicBezTo>
                  <a:cubicBezTo>
                    <a:pt x="2949" y="8721"/>
                    <a:pt x="3222" y="8661"/>
                    <a:pt x="3496" y="8539"/>
                  </a:cubicBezTo>
                  <a:lnTo>
                    <a:pt x="3496" y="8539"/>
                  </a:lnTo>
                  <a:cubicBezTo>
                    <a:pt x="3344" y="8752"/>
                    <a:pt x="3222" y="9025"/>
                    <a:pt x="3162" y="9329"/>
                  </a:cubicBezTo>
                  <a:cubicBezTo>
                    <a:pt x="2797" y="10667"/>
                    <a:pt x="3618" y="11943"/>
                    <a:pt x="4894" y="12308"/>
                  </a:cubicBezTo>
                  <a:cubicBezTo>
                    <a:pt x="5102" y="12360"/>
                    <a:pt x="5308" y="12385"/>
                    <a:pt x="5509" y="12385"/>
                  </a:cubicBezTo>
                  <a:cubicBezTo>
                    <a:pt x="6606" y="12385"/>
                    <a:pt x="7565" y="11649"/>
                    <a:pt x="7873" y="10545"/>
                  </a:cubicBezTo>
                  <a:cubicBezTo>
                    <a:pt x="7934" y="10241"/>
                    <a:pt x="7964" y="9937"/>
                    <a:pt x="7934" y="9664"/>
                  </a:cubicBezTo>
                  <a:lnTo>
                    <a:pt x="7934" y="9664"/>
                  </a:lnTo>
                  <a:cubicBezTo>
                    <a:pt x="8116" y="9907"/>
                    <a:pt x="8299" y="10089"/>
                    <a:pt x="8572" y="10241"/>
                  </a:cubicBezTo>
                  <a:cubicBezTo>
                    <a:pt x="8985" y="10502"/>
                    <a:pt x="9437" y="10627"/>
                    <a:pt x="9880" y="10627"/>
                  </a:cubicBezTo>
                  <a:cubicBezTo>
                    <a:pt x="10677" y="10627"/>
                    <a:pt x="11447" y="10223"/>
                    <a:pt x="11916" y="9481"/>
                  </a:cubicBezTo>
                  <a:cubicBezTo>
                    <a:pt x="12645" y="8357"/>
                    <a:pt x="12311" y="6867"/>
                    <a:pt x="11156" y="6138"/>
                  </a:cubicBezTo>
                  <a:cubicBezTo>
                    <a:pt x="10943" y="5955"/>
                    <a:pt x="10639" y="5834"/>
                    <a:pt x="10365" y="5803"/>
                  </a:cubicBezTo>
                  <a:cubicBezTo>
                    <a:pt x="10639" y="5712"/>
                    <a:pt x="10913" y="5560"/>
                    <a:pt x="11125" y="5378"/>
                  </a:cubicBezTo>
                  <a:cubicBezTo>
                    <a:pt x="12159" y="4496"/>
                    <a:pt x="12311" y="2977"/>
                    <a:pt x="11429" y="1974"/>
                  </a:cubicBezTo>
                  <a:cubicBezTo>
                    <a:pt x="10936" y="1396"/>
                    <a:pt x="10244" y="1093"/>
                    <a:pt x="9554" y="1093"/>
                  </a:cubicBezTo>
                  <a:cubicBezTo>
                    <a:pt x="9010" y="1093"/>
                    <a:pt x="8467" y="1281"/>
                    <a:pt x="8025" y="1670"/>
                  </a:cubicBezTo>
                  <a:cubicBezTo>
                    <a:pt x="7782" y="1852"/>
                    <a:pt x="7599" y="2065"/>
                    <a:pt x="7447" y="2338"/>
                  </a:cubicBezTo>
                  <a:cubicBezTo>
                    <a:pt x="7417" y="2034"/>
                    <a:pt x="7356" y="1761"/>
                    <a:pt x="7265" y="1548"/>
                  </a:cubicBezTo>
                  <a:cubicBezTo>
                    <a:pt x="6871" y="597"/>
                    <a:pt x="5963" y="0"/>
                    <a:pt x="50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" name="Google Shape;138;p23"/>
            <p:cNvSpPr/>
            <p:nvPr/>
          </p:nvSpPr>
          <p:spPr>
            <a:xfrm>
              <a:off x="1437375" y="969525"/>
              <a:ext cx="76025" cy="44100"/>
            </a:xfrm>
            <a:custGeom>
              <a:avLst/>
              <a:gdLst/>
              <a:ahLst/>
              <a:cxnLst/>
              <a:rect l="l" t="t" r="r" b="b"/>
              <a:pathLst>
                <a:path w="3041" h="1764" extrusionOk="0">
                  <a:moveTo>
                    <a:pt x="62" y="0"/>
                  </a:moveTo>
                  <a:lnTo>
                    <a:pt x="1" y="91"/>
                  </a:lnTo>
                  <a:lnTo>
                    <a:pt x="2706" y="699"/>
                  </a:lnTo>
                  <a:lnTo>
                    <a:pt x="122" y="1642"/>
                  </a:lnTo>
                  <a:lnTo>
                    <a:pt x="153" y="1763"/>
                  </a:lnTo>
                  <a:lnTo>
                    <a:pt x="3040" y="669"/>
                  </a:lnTo>
                  <a:lnTo>
                    <a:pt x="62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" name="Google Shape;139;p23"/>
            <p:cNvSpPr/>
            <p:nvPr/>
          </p:nvSpPr>
          <p:spPr>
            <a:xfrm>
              <a:off x="1425975" y="984725"/>
              <a:ext cx="83625" cy="8375"/>
            </a:xfrm>
            <a:custGeom>
              <a:avLst/>
              <a:gdLst/>
              <a:ahLst/>
              <a:cxnLst/>
              <a:rect l="l" t="t" r="r" b="b"/>
              <a:pathLst>
                <a:path w="3345" h="335" extrusionOk="0">
                  <a:moveTo>
                    <a:pt x="3344" y="0"/>
                  </a:moveTo>
                  <a:lnTo>
                    <a:pt x="1" y="243"/>
                  </a:lnTo>
                  <a:lnTo>
                    <a:pt x="1" y="335"/>
                  </a:lnTo>
                  <a:lnTo>
                    <a:pt x="3344" y="122"/>
                  </a:lnTo>
                  <a:lnTo>
                    <a:pt x="3344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" name="Google Shape;140;p23"/>
            <p:cNvSpPr/>
            <p:nvPr/>
          </p:nvSpPr>
          <p:spPr>
            <a:xfrm>
              <a:off x="1418375" y="987750"/>
              <a:ext cx="9925" cy="8400"/>
            </a:xfrm>
            <a:custGeom>
              <a:avLst/>
              <a:gdLst/>
              <a:ahLst/>
              <a:cxnLst/>
              <a:rect l="l" t="t" r="r" b="b"/>
              <a:pathLst>
                <a:path w="397" h="336" extrusionOk="0">
                  <a:moveTo>
                    <a:pt x="214" y="1"/>
                  </a:moveTo>
                  <a:cubicBezTo>
                    <a:pt x="92" y="1"/>
                    <a:pt x="1" y="122"/>
                    <a:pt x="62" y="183"/>
                  </a:cubicBezTo>
                  <a:cubicBezTo>
                    <a:pt x="62" y="274"/>
                    <a:pt x="122" y="335"/>
                    <a:pt x="244" y="335"/>
                  </a:cubicBezTo>
                  <a:cubicBezTo>
                    <a:pt x="305" y="335"/>
                    <a:pt x="396" y="274"/>
                    <a:pt x="396" y="153"/>
                  </a:cubicBezTo>
                  <a:cubicBezTo>
                    <a:pt x="396" y="92"/>
                    <a:pt x="305" y="1"/>
                    <a:pt x="21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" name="Google Shape;141;p23"/>
            <p:cNvSpPr/>
            <p:nvPr/>
          </p:nvSpPr>
          <p:spPr>
            <a:xfrm>
              <a:off x="1432075" y="965725"/>
              <a:ext cx="8375" cy="9150"/>
            </a:xfrm>
            <a:custGeom>
              <a:avLst/>
              <a:gdLst/>
              <a:ahLst/>
              <a:cxnLst/>
              <a:rect l="l" t="t" r="r" b="b"/>
              <a:pathLst>
                <a:path w="335" h="366" extrusionOk="0">
                  <a:moveTo>
                    <a:pt x="152" y="0"/>
                  </a:moveTo>
                  <a:cubicBezTo>
                    <a:pt x="61" y="0"/>
                    <a:pt x="0" y="91"/>
                    <a:pt x="0" y="213"/>
                  </a:cubicBezTo>
                  <a:cubicBezTo>
                    <a:pt x="0" y="274"/>
                    <a:pt x="61" y="365"/>
                    <a:pt x="182" y="365"/>
                  </a:cubicBezTo>
                  <a:cubicBezTo>
                    <a:pt x="274" y="365"/>
                    <a:pt x="334" y="274"/>
                    <a:pt x="334" y="152"/>
                  </a:cubicBezTo>
                  <a:cubicBezTo>
                    <a:pt x="334" y="91"/>
                    <a:pt x="274" y="0"/>
                    <a:pt x="15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" name="Google Shape;142;p23"/>
            <p:cNvSpPr/>
            <p:nvPr/>
          </p:nvSpPr>
          <p:spPr>
            <a:xfrm>
              <a:off x="1435100" y="1009025"/>
              <a:ext cx="8375" cy="8400"/>
            </a:xfrm>
            <a:custGeom>
              <a:avLst/>
              <a:gdLst/>
              <a:ahLst/>
              <a:cxnLst/>
              <a:rect l="l" t="t" r="r" b="b"/>
              <a:pathLst>
                <a:path w="335" h="336" extrusionOk="0">
                  <a:moveTo>
                    <a:pt x="153" y="1"/>
                  </a:moveTo>
                  <a:cubicBezTo>
                    <a:pt x="61" y="1"/>
                    <a:pt x="1" y="62"/>
                    <a:pt x="1" y="183"/>
                  </a:cubicBezTo>
                  <a:cubicBezTo>
                    <a:pt x="1" y="244"/>
                    <a:pt x="61" y="335"/>
                    <a:pt x="183" y="335"/>
                  </a:cubicBezTo>
                  <a:cubicBezTo>
                    <a:pt x="244" y="335"/>
                    <a:pt x="335" y="244"/>
                    <a:pt x="335" y="153"/>
                  </a:cubicBezTo>
                  <a:cubicBezTo>
                    <a:pt x="335" y="62"/>
                    <a:pt x="244" y="1"/>
                    <a:pt x="15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" name="Google Shape;143;p23"/>
            <p:cNvSpPr/>
            <p:nvPr/>
          </p:nvSpPr>
          <p:spPr>
            <a:xfrm>
              <a:off x="1470050" y="980925"/>
              <a:ext cx="42575" cy="78275"/>
            </a:xfrm>
            <a:custGeom>
              <a:avLst/>
              <a:gdLst/>
              <a:ahLst/>
              <a:cxnLst/>
              <a:rect l="l" t="t" r="r" b="b"/>
              <a:pathLst>
                <a:path w="1703" h="3131" extrusionOk="0">
                  <a:moveTo>
                    <a:pt x="1581" y="0"/>
                  </a:moveTo>
                  <a:lnTo>
                    <a:pt x="1" y="2705"/>
                  </a:lnTo>
                  <a:lnTo>
                    <a:pt x="122" y="2736"/>
                  </a:lnTo>
                  <a:lnTo>
                    <a:pt x="1521" y="365"/>
                  </a:lnTo>
                  <a:lnTo>
                    <a:pt x="1642" y="3131"/>
                  </a:lnTo>
                  <a:lnTo>
                    <a:pt x="1703" y="3131"/>
                  </a:lnTo>
                  <a:lnTo>
                    <a:pt x="158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" name="Google Shape;144;p23"/>
            <p:cNvSpPr/>
            <p:nvPr/>
          </p:nvSpPr>
          <p:spPr>
            <a:xfrm>
              <a:off x="1486775" y="985475"/>
              <a:ext cx="23575" cy="82100"/>
            </a:xfrm>
            <a:custGeom>
              <a:avLst/>
              <a:gdLst/>
              <a:ahLst/>
              <a:cxnLst/>
              <a:rect l="l" t="t" r="r" b="b"/>
              <a:pathLst>
                <a:path w="943" h="3284" extrusionOk="0">
                  <a:moveTo>
                    <a:pt x="821" y="1"/>
                  </a:moveTo>
                  <a:lnTo>
                    <a:pt x="1" y="3253"/>
                  </a:lnTo>
                  <a:lnTo>
                    <a:pt x="122" y="3283"/>
                  </a:lnTo>
                  <a:lnTo>
                    <a:pt x="943" y="31"/>
                  </a:lnTo>
                  <a:lnTo>
                    <a:pt x="82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" name="Google Shape;145;p23"/>
            <p:cNvSpPr/>
            <p:nvPr/>
          </p:nvSpPr>
          <p:spPr>
            <a:xfrm>
              <a:off x="1482975" y="1065525"/>
              <a:ext cx="9900" cy="9025"/>
            </a:xfrm>
            <a:custGeom>
              <a:avLst/>
              <a:gdLst/>
              <a:ahLst/>
              <a:cxnLst/>
              <a:rect l="l" t="t" r="r" b="b"/>
              <a:pathLst>
                <a:path w="396" h="361" extrusionOk="0">
                  <a:moveTo>
                    <a:pt x="164" y="0"/>
                  </a:moveTo>
                  <a:cubicBezTo>
                    <a:pt x="83" y="0"/>
                    <a:pt x="24" y="65"/>
                    <a:pt x="1" y="112"/>
                  </a:cubicBezTo>
                  <a:cubicBezTo>
                    <a:pt x="1" y="203"/>
                    <a:pt x="31" y="324"/>
                    <a:pt x="122" y="355"/>
                  </a:cubicBezTo>
                  <a:cubicBezTo>
                    <a:pt x="139" y="359"/>
                    <a:pt x="154" y="361"/>
                    <a:pt x="169" y="361"/>
                  </a:cubicBezTo>
                  <a:cubicBezTo>
                    <a:pt x="260" y="361"/>
                    <a:pt x="313" y="286"/>
                    <a:pt x="365" y="233"/>
                  </a:cubicBezTo>
                  <a:cubicBezTo>
                    <a:pt x="396" y="112"/>
                    <a:pt x="304" y="51"/>
                    <a:pt x="244" y="20"/>
                  </a:cubicBezTo>
                  <a:cubicBezTo>
                    <a:pt x="215" y="6"/>
                    <a:pt x="189" y="0"/>
                    <a:pt x="16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" name="Google Shape;146;p23"/>
            <p:cNvSpPr/>
            <p:nvPr/>
          </p:nvSpPr>
          <p:spPr>
            <a:xfrm>
              <a:off x="1465500" y="1046525"/>
              <a:ext cx="9900" cy="9025"/>
            </a:xfrm>
            <a:custGeom>
              <a:avLst/>
              <a:gdLst/>
              <a:ahLst/>
              <a:cxnLst/>
              <a:rect l="l" t="t" r="r" b="b"/>
              <a:pathLst>
                <a:path w="396" h="361" extrusionOk="0">
                  <a:moveTo>
                    <a:pt x="181" y="1"/>
                  </a:moveTo>
                  <a:cubicBezTo>
                    <a:pt x="113" y="1"/>
                    <a:pt x="54" y="65"/>
                    <a:pt x="31" y="112"/>
                  </a:cubicBezTo>
                  <a:cubicBezTo>
                    <a:pt x="0" y="203"/>
                    <a:pt x="61" y="325"/>
                    <a:pt x="152" y="355"/>
                  </a:cubicBezTo>
                  <a:cubicBezTo>
                    <a:pt x="165" y="359"/>
                    <a:pt x="177" y="361"/>
                    <a:pt x="190" y="361"/>
                  </a:cubicBezTo>
                  <a:cubicBezTo>
                    <a:pt x="267" y="361"/>
                    <a:pt x="339" y="286"/>
                    <a:pt x="365" y="233"/>
                  </a:cubicBezTo>
                  <a:cubicBezTo>
                    <a:pt x="396" y="112"/>
                    <a:pt x="365" y="51"/>
                    <a:pt x="244" y="21"/>
                  </a:cubicBezTo>
                  <a:cubicBezTo>
                    <a:pt x="222" y="6"/>
                    <a:pt x="201" y="1"/>
                    <a:pt x="18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" name="Google Shape;147;p23"/>
            <p:cNvSpPr/>
            <p:nvPr/>
          </p:nvSpPr>
          <p:spPr>
            <a:xfrm>
              <a:off x="1507300" y="1056750"/>
              <a:ext cx="9900" cy="9450"/>
            </a:xfrm>
            <a:custGeom>
              <a:avLst/>
              <a:gdLst/>
              <a:ahLst/>
              <a:cxnLst/>
              <a:rect l="l" t="t" r="r" b="b"/>
              <a:pathLst>
                <a:path w="396" h="378" extrusionOk="0">
                  <a:moveTo>
                    <a:pt x="206" y="1"/>
                  </a:moveTo>
                  <a:cubicBezTo>
                    <a:pt x="128" y="1"/>
                    <a:pt x="57" y="76"/>
                    <a:pt x="31" y="128"/>
                  </a:cubicBezTo>
                  <a:cubicBezTo>
                    <a:pt x="0" y="220"/>
                    <a:pt x="61" y="311"/>
                    <a:pt x="152" y="371"/>
                  </a:cubicBezTo>
                  <a:cubicBezTo>
                    <a:pt x="165" y="376"/>
                    <a:pt x="177" y="378"/>
                    <a:pt x="189" y="378"/>
                  </a:cubicBezTo>
                  <a:cubicBezTo>
                    <a:pt x="267" y="378"/>
                    <a:pt x="339" y="302"/>
                    <a:pt x="365" y="250"/>
                  </a:cubicBezTo>
                  <a:cubicBezTo>
                    <a:pt x="395" y="128"/>
                    <a:pt x="335" y="37"/>
                    <a:pt x="243" y="7"/>
                  </a:cubicBezTo>
                  <a:cubicBezTo>
                    <a:pt x="231" y="3"/>
                    <a:pt x="218" y="1"/>
                    <a:pt x="20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8" name="Google Shape;148;p23"/>
            <p:cNvSpPr/>
            <p:nvPr/>
          </p:nvSpPr>
          <p:spPr>
            <a:xfrm>
              <a:off x="1504250" y="983950"/>
              <a:ext cx="74500" cy="57775"/>
            </a:xfrm>
            <a:custGeom>
              <a:avLst/>
              <a:gdLst/>
              <a:ahLst/>
              <a:cxnLst/>
              <a:rect l="l" t="t" r="r" b="b"/>
              <a:pathLst>
                <a:path w="2980" h="2311" extrusionOk="0">
                  <a:moveTo>
                    <a:pt x="1" y="1"/>
                  </a:moveTo>
                  <a:lnTo>
                    <a:pt x="2037" y="2311"/>
                  </a:lnTo>
                  <a:lnTo>
                    <a:pt x="2128" y="2250"/>
                  </a:lnTo>
                  <a:lnTo>
                    <a:pt x="305" y="183"/>
                  </a:lnTo>
                  <a:lnTo>
                    <a:pt x="2949" y="913"/>
                  </a:lnTo>
                  <a:lnTo>
                    <a:pt x="2979" y="85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9" name="Google Shape;149;p23"/>
            <p:cNvSpPr/>
            <p:nvPr/>
          </p:nvSpPr>
          <p:spPr>
            <a:xfrm>
              <a:off x="1507300" y="984725"/>
              <a:ext cx="72200" cy="47125"/>
            </a:xfrm>
            <a:custGeom>
              <a:avLst/>
              <a:gdLst/>
              <a:ahLst/>
              <a:cxnLst/>
              <a:rect l="l" t="t" r="r" b="b"/>
              <a:pathLst>
                <a:path w="2888" h="1885" extrusionOk="0">
                  <a:moveTo>
                    <a:pt x="61" y="0"/>
                  </a:moveTo>
                  <a:lnTo>
                    <a:pt x="0" y="91"/>
                  </a:lnTo>
                  <a:lnTo>
                    <a:pt x="2827" y="1885"/>
                  </a:lnTo>
                  <a:lnTo>
                    <a:pt x="2888" y="179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0" name="Google Shape;150;p23"/>
            <p:cNvSpPr/>
            <p:nvPr/>
          </p:nvSpPr>
          <p:spPr>
            <a:xfrm>
              <a:off x="1574925" y="1027625"/>
              <a:ext cx="10650" cy="8825"/>
            </a:xfrm>
            <a:custGeom>
              <a:avLst/>
              <a:gdLst/>
              <a:ahLst/>
              <a:cxnLst/>
              <a:rect l="l" t="t" r="r" b="b"/>
              <a:pathLst>
                <a:path w="426" h="353" extrusionOk="0">
                  <a:moveTo>
                    <a:pt x="228" y="1"/>
                  </a:moveTo>
                  <a:cubicBezTo>
                    <a:pt x="167" y="1"/>
                    <a:pt x="111" y="39"/>
                    <a:pt x="92" y="77"/>
                  </a:cubicBezTo>
                  <a:cubicBezTo>
                    <a:pt x="0" y="169"/>
                    <a:pt x="61" y="260"/>
                    <a:pt x="122" y="321"/>
                  </a:cubicBezTo>
                  <a:cubicBezTo>
                    <a:pt x="154" y="342"/>
                    <a:pt x="190" y="352"/>
                    <a:pt x="225" y="352"/>
                  </a:cubicBezTo>
                  <a:cubicBezTo>
                    <a:pt x="288" y="352"/>
                    <a:pt x="346" y="319"/>
                    <a:pt x="365" y="260"/>
                  </a:cubicBezTo>
                  <a:cubicBezTo>
                    <a:pt x="426" y="199"/>
                    <a:pt x="396" y="77"/>
                    <a:pt x="335" y="47"/>
                  </a:cubicBezTo>
                  <a:cubicBezTo>
                    <a:pt x="301" y="14"/>
                    <a:pt x="264" y="1"/>
                    <a:pt x="22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1" name="Google Shape;151;p23"/>
            <p:cNvSpPr/>
            <p:nvPr/>
          </p:nvSpPr>
          <p:spPr>
            <a:xfrm>
              <a:off x="1552125" y="1039025"/>
              <a:ext cx="10675" cy="8325"/>
            </a:xfrm>
            <a:custGeom>
              <a:avLst/>
              <a:gdLst/>
              <a:ahLst/>
              <a:cxnLst/>
              <a:rect l="l" t="t" r="r" b="b"/>
              <a:pathLst>
                <a:path w="427" h="333" extrusionOk="0">
                  <a:moveTo>
                    <a:pt x="220" y="1"/>
                  </a:moveTo>
                  <a:cubicBezTo>
                    <a:pt x="167" y="1"/>
                    <a:pt x="111" y="39"/>
                    <a:pt x="92" y="77"/>
                  </a:cubicBezTo>
                  <a:cubicBezTo>
                    <a:pt x="1" y="169"/>
                    <a:pt x="61" y="260"/>
                    <a:pt x="122" y="321"/>
                  </a:cubicBezTo>
                  <a:cubicBezTo>
                    <a:pt x="147" y="329"/>
                    <a:pt x="171" y="333"/>
                    <a:pt x="195" y="333"/>
                  </a:cubicBezTo>
                  <a:cubicBezTo>
                    <a:pt x="260" y="333"/>
                    <a:pt x="321" y="304"/>
                    <a:pt x="365" y="260"/>
                  </a:cubicBezTo>
                  <a:cubicBezTo>
                    <a:pt x="426" y="199"/>
                    <a:pt x="396" y="77"/>
                    <a:pt x="304" y="47"/>
                  </a:cubicBezTo>
                  <a:cubicBezTo>
                    <a:pt x="282" y="14"/>
                    <a:pt x="252" y="1"/>
                    <a:pt x="22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2" name="Google Shape;152;p23"/>
            <p:cNvSpPr/>
            <p:nvPr/>
          </p:nvSpPr>
          <p:spPr>
            <a:xfrm>
              <a:off x="1574925" y="1002125"/>
              <a:ext cx="10650" cy="8525"/>
            </a:xfrm>
            <a:custGeom>
              <a:avLst/>
              <a:gdLst/>
              <a:ahLst/>
              <a:cxnLst/>
              <a:rect l="l" t="t" r="r" b="b"/>
              <a:pathLst>
                <a:path w="426" h="341" extrusionOk="0">
                  <a:moveTo>
                    <a:pt x="224" y="1"/>
                  </a:moveTo>
                  <a:cubicBezTo>
                    <a:pt x="164" y="1"/>
                    <a:pt x="110" y="26"/>
                    <a:pt x="92" y="64"/>
                  </a:cubicBezTo>
                  <a:cubicBezTo>
                    <a:pt x="0" y="155"/>
                    <a:pt x="61" y="277"/>
                    <a:pt x="122" y="307"/>
                  </a:cubicBezTo>
                  <a:cubicBezTo>
                    <a:pt x="157" y="330"/>
                    <a:pt x="196" y="340"/>
                    <a:pt x="233" y="340"/>
                  </a:cubicBezTo>
                  <a:cubicBezTo>
                    <a:pt x="293" y="340"/>
                    <a:pt x="346" y="314"/>
                    <a:pt x="365" y="277"/>
                  </a:cubicBezTo>
                  <a:cubicBezTo>
                    <a:pt x="426" y="186"/>
                    <a:pt x="396" y="64"/>
                    <a:pt x="335" y="34"/>
                  </a:cubicBezTo>
                  <a:cubicBezTo>
                    <a:pt x="300" y="10"/>
                    <a:pt x="261" y="1"/>
                    <a:pt x="22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3" name="Google Shape;153;p23"/>
            <p:cNvSpPr/>
            <p:nvPr/>
          </p:nvSpPr>
          <p:spPr>
            <a:xfrm>
              <a:off x="1504250" y="925450"/>
              <a:ext cx="71450" cy="64600"/>
            </a:xfrm>
            <a:custGeom>
              <a:avLst/>
              <a:gdLst/>
              <a:ahLst/>
              <a:cxnLst/>
              <a:rect l="l" t="t" r="r" b="b"/>
              <a:pathLst>
                <a:path w="2858" h="2584" extrusionOk="0">
                  <a:moveTo>
                    <a:pt x="1733" y="0"/>
                  </a:moveTo>
                  <a:lnTo>
                    <a:pt x="1" y="2584"/>
                  </a:lnTo>
                  <a:lnTo>
                    <a:pt x="2858" y="1368"/>
                  </a:lnTo>
                  <a:lnTo>
                    <a:pt x="2797" y="1247"/>
                  </a:lnTo>
                  <a:lnTo>
                    <a:pt x="305" y="2341"/>
                  </a:lnTo>
                  <a:lnTo>
                    <a:pt x="1824" y="61"/>
                  </a:lnTo>
                  <a:lnTo>
                    <a:pt x="173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4" name="Google Shape;154;p23"/>
            <p:cNvSpPr/>
            <p:nvPr/>
          </p:nvSpPr>
          <p:spPr>
            <a:xfrm>
              <a:off x="1507300" y="932275"/>
              <a:ext cx="66125" cy="56275"/>
            </a:xfrm>
            <a:custGeom>
              <a:avLst/>
              <a:gdLst/>
              <a:ahLst/>
              <a:cxnLst/>
              <a:rect l="l" t="t" r="r" b="b"/>
              <a:pathLst>
                <a:path w="2645" h="2251" extrusionOk="0">
                  <a:moveTo>
                    <a:pt x="2553" y="1"/>
                  </a:moveTo>
                  <a:lnTo>
                    <a:pt x="0" y="2159"/>
                  </a:lnTo>
                  <a:lnTo>
                    <a:pt x="61" y="2250"/>
                  </a:lnTo>
                  <a:lnTo>
                    <a:pt x="2645" y="92"/>
                  </a:lnTo>
                  <a:lnTo>
                    <a:pt x="2553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" name="Google Shape;155;p23"/>
            <p:cNvSpPr/>
            <p:nvPr/>
          </p:nvSpPr>
          <p:spPr>
            <a:xfrm>
              <a:off x="1569600" y="927875"/>
              <a:ext cx="9150" cy="8850"/>
            </a:xfrm>
            <a:custGeom>
              <a:avLst/>
              <a:gdLst/>
              <a:ahLst/>
              <a:cxnLst/>
              <a:rect l="l" t="t" r="r" b="b"/>
              <a:pathLst>
                <a:path w="366" h="354" extrusionOk="0">
                  <a:moveTo>
                    <a:pt x="219" y="0"/>
                  </a:moveTo>
                  <a:cubicBezTo>
                    <a:pt x="184" y="0"/>
                    <a:pt x="148" y="17"/>
                    <a:pt x="122" y="55"/>
                  </a:cubicBezTo>
                  <a:cubicBezTo>
                    <a:pt x="31" y="86"/>
                    <a:pt x="1" y="207"/>
                    <a:pt x="92" y="268"/>
                  </a:cubicBezTo>
                  <a:cubicBezTo>
                    <a:pt x="109" y="321"/>
                    <a:pt x="158" y="354"/>
                    <a:pt x="207" y="354"/>
                  </a:cubicBezTo>
                  <a:cubicBezTo>
                    <a:pt x="243" y="354"/>
                    <a:pt x="279" y="337"/>
                    <a:pt x="305" y="298"/>
                  </a:cubicBezTo>
                  <a:cubicBezTo>
                    <a:pt x="365" y="238"/>
                    <a:pt x="365" y="116"/>
                    <a:pt x="335" y="86"/>
                  </a:cubicBezTo>
                  <a:cubicBezTo>
                    <a:pt x="317" y="33"/>
                    <a:pt x="269" y="0"/>
                    <a:pt x="21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" name="Google Shape;156;p23"/>
            <p:cNvSpPr/>
            <p:nvPr/>
          </p:nvSpPr>
          <p:spPr>
            <a:xfrm>
              <a:off x="1572650" y="953525"/>
              <a:ext cx="9125" cy="8825"/>
            </a:xfrm>
            <a:custGeom>
              <a:avLst/>
              <a:gdLst/>
              <a:ahLst/>
              <a:cxnLst/>
              <a:rect l="l" t="t" r="r" b="b"/>
              <a:pathLst>
                <a:path w="365" h="353" extrusionOk="0">
                  <a:moveTo>
                    <a:pt x="203" y="1"/>
                  </a:moveTo>
                  <a:cubicBezTo>
                    <a:pt x="172" y="1"/>
                    <a:pt x="143" y="11"/>
                    <a:pt x="122" y="32"/>
                  </a:cubicBezTo>
                  <a:cubicBezTo>
                    <a:pt x="31" y="93"/>
                    <a:pt x="0" y="184"/>
                    <a:pt x="61" y="275"/>
                  </a:cubicBezTo>
                  <a:cubicBezTo>
                    <a:pt x="99" y="314"/>
                    <a:pt x="150" y="352"/>
                    <a:pt x="205" y="352"/>
                  </a:cubicBezTo>
                  <a:cubicBezTo>
                    <a:pt x="237" y="352"/>
                    <a:pt x="271" y="339"/>
                    <a:pt x="304" y="306"/>
                  </a:cubicBezTo>
                  <a:cubicBezTo>
                    <a:pt x="365" y="245"/>
                    <a:pt x="365" y="124"/>
                    <a:pt x="335" y="93"/>
                  </a:cubicBezTo>
                  <a:cubicBezTo>
                    <a:pt x="315" y="34"/>
                    <a:pt x="257" y="1"/>
                    <a:pt x="20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" name="Google Shape;157;p23"/>
            <p:cNvSpPr/>
            <p:nvPr/>
          </p:nvSpPr>
          <p:spPr>
            <a:xfrm>
              <a:off x="1545275" y="920275"/>
              <a:ext cx="9150" cy="8850"/>
            </a:xfrm>
            <a:custGeom>
              <a:avLst/>
              <a:gdLst/>
              <a:ahLst/>
              <a:cxnLst/>
              <a:rect l="l" t="t" r="r" b="b"/>
              <a:pathLst>
                <a:path w="366" h="354" extrusionOk="0">
                  <a:moveTo>
                    <a:pt x="214" y="0"/>
                  </a:moveTo>
                  <a:cubicBezTo>
                    <a:pt x="174" y="0"/>
                    <a:pt x="130" y="17"/>
                    <a:pt x="92" y="55"/>
                  </a:cubicBezTo>
                  <a:cubicBezTo>
                    <a:pt x="31" y="86"/>
                    <a:pt x="1" y="207"/>
                    <a:pt x="62" y="268"/>
                  </a:cubicBezTo>
                  <a:cubicBezTo>
                    <a:pt x="79" y="321"/>
                    <a:pt x="128" y="354"/>
                    <a:pt x="183" y="354"/>
                  </a:cubicBezTo>
                  <a:cubicBezTo>
                    <a:pt x="223" y="354"/>
                    <a:pt x="267" y="337"/>
                    <a:pt x="305" y="298"/>
                  </a:cubicBezTo>
                  <a:cubicBezTo>
                    <a:pt x="366" y="238"/>
                    <a:pt x="366" y="116"/>
                    <a:pt x="335" y="86"/>
                  </a:cubicBezTo>
                  <a:cubicBezTo>
                    <a:pt x="318" y="33"/>
                    <a:pt x="269" y="0"/>
                    <a:pt x="21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" name="Google Shape;158;p23"/>
            <p:cNvSpPr/>
            <p:nvPr/>
          </p:nvSpPr>
          <p:spPr>
            <a:xfrm>
              <a:off x="1462450" y="914800"/>
              <a:ext cx="48675" cy="76775"/>
            </a:xfrm>
            <a:custGeom>
              <a:avLst/>
              <a:gdLst/>
              <a:ahLst/>
              <a:cxnLst/>
              <a:rect l="l" t="t" r="r" b="b"/>
              <a:pathLst>
                <a:path w="1947" h="3071" extrusionOk="0">
                  <a:moveTo>
                    <a:pt x="1521" y="1"/>
                  </a:moveTo>
                  <a:lnTo>
                    <a:pt x="1794" y="2736"/>
                  </a:lnTo>
                  <a:lnTo>
                    <a:pt x="62" y="578"/>
                  </a:lnTo>
                  <a:lnTo>
                    <a:pt x="1" y="639"/>
                  </a:lnTo>
                  <a:lnTo>
                    <a:pt x="1946" y="3071"/>
                  </a:lnTo>
                  <a:lnTo>
                    <a:pt x="1612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" name="Google Shape;159;p23"/>
            <p:cNvSpPr/>
            <p:nvPr/>
          </p:nvSpPr>
          <p:spPr>
            <a:xfrm>
              <a:off x="1476125" y="909475"/>
              <a:ext cx="34225" cy="79075"/>
            </a:xfrm>
            <a:custGeom>
              <a:avLst/>
              <a:gdLst/>
              <a:ahLst/>
              <a:cxnLst/>
              <a:rect l="l" t="t" r="r" b="b"/>
              <a:pathLst>
                <a:path w="1369" h="3163" extrusionOk="0">
                  <a:moveTo>
                    <a:pt x="123" y="1"/>
                  </a:moveTo>
                  <a:lnTo>
                    <a:pt x="1" y="62"/>
                  </a:lnTo>
                  <a:lnTo>
                    <a:pt x="1247" y="3162"/>
                  </a:lnTo>
                  <a:lnTo>
                    <a:pt x="1369" y="3101"/>
                  </a:lnTo>
                  <a:lnTo>
                    <a:pt x="123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0" name="Google Shape;160;p23"/>
            <p:cNvSpPr/>
            <p:nvPr/>
          </p:nvSpPr>
          <p:spPr>
            <a:xfrm>
              <a:off x="1471575" y="903125"/>
              <a:ext cx="10675" cy="8950"/>
            </a:xfrm>
            <a:custGeom>
              <a:avLst/>
              <a:gdLst/>
              <a:ahLst/>
              <a:cxnLst/>
              <a:rect l="l" t="t" r="r" b="b"/>
              <a:pathLst>
                <a:path w="427" h="358" extrusionOk="0">
                  <a:moveTo>
                    <a:pt x="221" y="1"/>
                  </a:moveTo>
                  <a:cubicBezTo>
                    <a:pt x="197" y="1"/>
                    <a:pt x="174" y="5"/>
                    <a:pt x="153" y="12"/>
                  </a:cubicBezTo>
                  <a:cubicBezTo>
                    <a:pt x="61" y="42"/>
                    <a:pt x="1" y="164"/>
                    <a:pt x="61" y="225"/>
                  </a:cubicBezTo>
                  <a:cubicBezTo>
                    <a:pt x="85" y="317"/>
                    <a:pt x="161" y="357"/>
                    <a:pt x="223" y="357"/>
                  </a:cubicBezTo>
                  <a:cubicBezTo>
                    <a:pt x="242" y="357"/>
                    <a:pt x="260" y="353"/>
                    <a:pt x="274" y="346"/>
                  </a:cubicBezTo>
                  <a:cubicBezTo>
                    <a:pt x="396" y="316"/>
                    <a:pt x="426" y="194"/>
                    <a:pt x="396" y="133"/>
                  </a:cubicBezTo>
                  <a:cubicBezTo>
                    <a:pt x="373" y="41"/>
                    <a:pt x="296" y="1"/>
                    <a:pt x="22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1" name="Google Shape;161;p23"/>
            <p:cNvSpPr/>
            <p:nvPr/>
          </p:nvSpPr>
          <p:spPr>
            <a:xfrm>
              <a:off x="1496650" y="907975"/>
              <a:ext cx="10675" cy="9000"/>
            </a:xfrm>
            <a:custGeom>
              <a:avLst/>
              <a:gdLst/>
              <a:ahLst/>
              <a:cxnLst/>
              <a:rect l="l" t="t" r="r" b="b"/>
              <a:pathLst>
                <a:path w="427" h="360" extrusionOk="0">
                  <a:moveTo>
                    <a:pt x="153" y="0"/>
                  </a:moveTo>
                  <a:cubicBezTo>
                    <a:pt x="31" y="31"/>
                    <a:pt x="1" y="152"/>
                    <a:pt x="31" y="243"/>
                  </a:cubicBezTo>
                  <a:cubicBezTo>
                    <a:pt x="53" y="309"/>
                    <a:pt x="122" y="359"/>
                    <a:pt x="182" y="359"/>
                  </a:cubicBezTo>
                  <a:cubicBezTo>
                    <a:pt x="205" y="359"/>
                    <a:pt x="227" y="352"/>
                    <a:pt x="244" y="335"/>
                  </a:cubicBezTo>
                  <a:cubicBezTo>
                    <a:pt x="365" y="304"/>
                    <a:pt x="426" y="183"/>
                    <a:pt x="365" y="122"/>
                  </a:cubicBezTo>
                  <a:cubicBezTo>
                    <a:pt x="335" y="31"/>
                    <a:pt x="213" y="0"/>
                    <a:pt x="1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2" name="Google Shape;162;p23"/>
            <p:cNvSpPr/>
            <p:nvPr/>
          </p:nvSpPr>
          <p:spPr>
            <a:xfrm>
              <a:off x="1456375" y="923925"/>
              <a:ext cx="10675" cy="9425"/>
            </a:xfrm>
            <a:custGeom>
              <a:avLst/>
              <a:gdLst/>
              <a:ahLst/>
              <a:cxnLst/>
              <a:rect l="l" t="t" r="r" b="b"/>
              <a:pathLst>
                <a:path w="427" h="377" extrusionOk="0">
                  <a:moveTo>
                    <a:pt x="153" y="1"/>
                  </a:moveTo>
                  <a:cubicBezTo>
                    <a:pt x="61" y="31"/>
                    <a:pt x="1" y="152"/>
                    <a:pt x="61" y="244"/>
                  </a:cubicBezTo>
                  <a:cubicBezTo>
                    <a:pt x="85" y="337"/>
                    <a:pt x="161" y="376"/>
                    <a:pt x="223" y="376"/>
                  </a:cubicBezTo>
                  <a:cubicBezTo>
                    <a:pt x="242" y="376"/>
                    <a:pt x="260" y="372"/>
                    <a:pt x="274" y="365"/>
                  </a:cubicBezTo>
                  <a:cubicBezTo>
                    <a:pt x="396" y="304"/>
                    <a:pt x="426" y="183"/>
                    <a:pt x="396" y="122"/>
                  </a:cubicBezTo>
                  <a:cubicBezTo>
                    <a:pt x="365" y="61"/>
                    <a:pt x="274" y="1"/>
                    <a:pt x="15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3" name="Google Shape;163;p23"/>
            <p:cNvSpPr/>
            <p:nvPr/>
          </p:nvSpPr>
          <p:spPr>
            <a:xfrm>
              <a:off x="1467775" y="946625"/>
              <a:ext cx="83625" cy="80100"/>
            </a:xfrm>
            <a:custGeom>
              <a:avLst/>
              <a:gdLst/>
              <a:ahLst/>
              <a:cxnLst/>
              <a:rect l="l" t="t" r="r" b="b"/>
              <a:pathLst>
                <a:path w="3345" h="3204" extrusionOk="0">
                  <a:moveTo>
                    <a:pt x="1696" y="1"/>
                  </a:moveTo>
                  <a:cubicBezTo>
                    <a:pt x="1658" y="1"/>
                    <a:pt x="1620" y="2"/>
                    <a:pt x="1581" y="4"/>
                  </a:cubicBezTo>
                  <a:cubicBezTo>
                    <a:pt x="700" y="96"/>
                    <a:pt x="1" y="855"/>
                    <a:pt x="92" y="1737"/>
                  </a:cubicBezTo>
                  <a:cubicBezTo>
                    <a:pt x="149" y="2538"/>
                    <a:pt x="825" y="3204"/>
                    <a:pt x="1639" y="3204"/>
                  </a:cubicBezTo>
                  <a:cubicBezTo>
                    <a:pt x="1690" y="3204"/>
                    <a:pt x="1742" y="3201"/>
                    <a:pt x="1794" y="3196"/>
                  </a:cubicBezTo>
                  <a:cubicBezTo>
                    <a:pt x="2675" y="3135"/>
                    <a:pt x="3344" y="2375"/>
                    <a:pt x="3283" y="1494"/>
                  </a:cubicBezTo>
                  <a:cubicBezTo>
                    <a:pt x="3254" y="650"/>
                    <a:pt x="2556" y="1"/>
                    <a:pt x="16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" name="Google Shape;164;p23"/>
            <p:cNvSpPr/>
            <p:nvPr/>
          </p:nvSpPr>
          <p:spPr>
            <a:xfrm>
              <a:off x="1486775" y="964150"/>
              <a:ext cx="47150" cy="44950"/>
            </a:xfrm>
            <a:custGeom>
              <a:avLst/>
              <a:gdLst/>
              <a:ahLst/>
              <a:cxnLst/>
              <a:rect l="l" t="t" r="r" b="b"/>
              <a:pathLst>
                <a:path w="1886" h="1798" extrusionOk="0">
                  <a:moveTo>
                    <a:pt x="939" y="1"/>
                  </a:moveTo>
                  <a:cubicBezTo>
                    <a:pt x="920" y="1"/>
                    <a:pt x="901" y="1"/>
                    <a:pt x="882" y="2"/>
                  </a:cubicBezTo>
                  <a:cubicBezTo>
                    <a:pt x="396" y="33"/>
                    <a:pt x="1" y="458"/>
                    <a:pt x="61" y="945"/>
                  </a:cubicBezTo>
                  <a:cubicBezTo>
                    <a:pt x="61" y="1413"/>
                    <a:pt x="485" y="1797"/>
                    <a:pt x="951" y="1797"/>
                  </a:cubicBezTo>
                  <a:cubicBezTo>
                    <a:pt x="968" y="1797"/>
                    <a:pt x="986" y="1797"/>
                    <a:pt x="1004" y="1796"/>
                  </a:cubicBezTo>
                  <a:cubicBezTo>
                    <a:pt x="1490" y="1796"/>
                    <a:pt x="1885" y="1340"/>
                    <a:pt x="1824" y="823"/>
                  </a:cubicBezTo>
                  <a:cubicBezTo>
                    <a:pt x="1824" y="356"/>
                    <a:pt x="1403" y="1"/>
                    <a:pt x="9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65" name="Google Shape;165;p23"/>
          <p:cNvGrpSpPr/>
          <p:nvPr/>
        </p:nvGrpSpPr>
        <p:grpSpPr>
          <a:xfrm>
            <a:off x="419354" y="2695149"/>
            <a:ext cx="399711" cy="459259"/>
            <a:chOff x="830900" y="3611450"/>
            <a:chExt cx="530425" cy="495175"/>
          </a:xfrm>
        </p:grpSpPr>
        <p:sp>
          <p:nvSpPr>
            <p:cNvPr id="166" name="Google Shape;166;p23"/>
            <p:cNvSpPr/>
            <p:nvPr/>
          </p:nvSpPr>
          <p:spPr>
            <a:xfrm>
              <a:off x="830900" y="3611450"/>
              <a:ext cx="530425" cy="495175"/>
            </a:xfrm>
            <a:custGeom>
              <a:avLst/>
              <a:gdLst/>
              <a:ahLst/>
              <a:cxnLst/>
              <a:rect l="l" t="t" r="r" b="b"/>
              <a:pathLst>
                <a:path w="21217" h="19807" extrusionOk="0">
                  <a:moveTo>
                    <a:pt x="10346" y="1"/>
                  </a:moveTo>
                  <a:cubicBezTo>
                    <a:pt x="10272" y="1"/>
                    <a:pt x="10197" y="3"/>
                    <a:pt x="10122" y="7"/>
                  </a:cubicBezTo>
                  <a:cubicBezTo>
                    <a:pt x="7933" y="98"/>
                    <a:pt x="6262" y="1983"/>
                    <a:pt x="6383" y="4141"/>
                  </a:cubicBezTo>
                  <a:cubicBezTo>
                    <a:pt x="6414" y="4627"/>
                    <a:pt x="6535" y="5083"/>
                    <a:pt x="6718" y="5509"/>
                  </a:cubicBezTo>
                  <a:cubicBezTo>
                    <a:pt x="6322" y="5235"/>
                    <a:pt x="5866" y="5022"/>
                    <a:pt x="5411" y="4901"/>
                  </a:cubicBezTo>
                  <a:cubicBezTo>
                    <a:pt x="5053" y="4804"/>
                    <a:pt x="4695" y="4757"/>
                    <a:pt x="4344" y="4757"/>
                  </a:cubicBezTo>
                  <a:cubicBezTo>
                    <a:pt x="2602" y="4757"/>
                    <a:pt x="1028" y="5896"/>
                    <a:pt x="547" y="7667"/>
                  </a:cubicBezTo>
                  <a:cubicBezTo>
                    <a:pt x="0" y="9794"/>
                    <a:pt x="1216" y="11952"/>
                    <a:pt x="3344" y="12530"/>
                  </a:cubicBezTo>
                  <a:cubicBezTo>
                    <a:pt x="3692" y="12623"/>
                    <a:pt x="4058" y="12663"/>
                    <a:pt x="4415" y="12663"/>
                  </a:cubicBezTo>
                  <a:cubicBezTo>
                    <a:pt x="4525" y="12663"/>
                    <a:pt x="4634" y="12659"/>
                    <a:pt x="4742" y="12652"/>
                  </a:cubicBezTo>
                  <a:lnTo>
                    <a:pt x="4742" y="12652"/>
                  </a:lnTo>
                  <a:cubicBezTo>
                    <a:pt x="4347" y="12925"/>
                    <a:pt x="4012" y="13259"/>
                    <a:pt x="3739" y="13685"/>
                  </a:cubicBezTo>
                  <a:cubicBezTo>
                    <a:pt x="2523" y="15478"/>
                    <a:pt x="3070" y="17971"/>
                    <a:pt x="4894" y="19156"/>
                  </a:cubicBezTo>
                  <a:cubicBezTo>
                    <a:pt x="5556" y="19598"/>
                    <a:pt x="6302" y="19807"/>
                    <a:pt x="7041" y="19807"/>
                  </a:cubicBezTo>
                  <a:cubicBezTo>
                    <a:pt x="8337" y="19807"/>
                    <a:pt x="9610" y="19163"/>
                    <a:pt x="10365" y="18001"/>
                  </a:cubicBezTo>
                  <a:cubicBezTo>
                    <a:pt x="10639" y="17636"/>
                    <a:pt x="10791" y="17181"/>
                    <a:pt x="10882" y="16725"/>
                  </a:cubicBezTo>
                  <a:cubicBezTo>
                    <a:pt x="11034" y="17181"/>
                    <a:pt x="11277" y="17576"/>
                    <a:pt x="11581" y="17971"/>
                  </a:cubicBezTo>
                  <a:cubicBezTo>
                    <a:pt x="12362" y="18943"/>
                    <a:pt x="13501" y="19450"/>
                    <a:pt x="14652" y="19450"/>
                  </a:cubicBezTo>
                  <a:cubicBezTo>
                    <a:pt x="15514" y="19450"/>
                    <a:pt x="16383" y="19165"/>
                    <a:pt x="17113" y="18579"/>
                  </a:cubicBezTo>
                  <a:cubicBezTo>
                    <a:pt x="18845" y="17211"/>
                    <a:pt x="19089" y="14749"/>
                    <a:pt x="17721" y="13016"/>
                  </a:cubicBezTo>
                  <a:cubicBezTo>
                    <a:pt x="17417" y="12652"/>
                    <a:pt x="17082" y="12348"/>
                    <a:pt x="16748" y="12104"/>
                  </a:cubicBezTo>
                  <a:cubicBezTo>
                    <a:pt x="17234" y="12104"/>
                    <a:pt x="17690" y="12044"/>
                    <a:pt x="18146" y="11861"/>
                  </a:cubicBezTo>
                  <a:cubicBezTo>
                    <a:pt x="20213" y="11041"/>
                    <a:pt x="21216" y="8761"/>
                    <a:pt x="20426" y="6724"/>
                  </a:cubicBezTo>
                  <a:cubicBezTo>
                    <a:pt x="19818" y="5135"/>
                    <a:pt x="18331" y="4175"/>
                    <a:pt x="16736" y="4175"/>
                  </a:cubicBezTo>
                  <a:cubicBezTo>
                    <a:pt x="16256" y="4175"/>
                    <a:pt x="15767" y="4262"/>
                    <a:pt x="15289" y="4445"/>
                  </a:cubicBezTo>
                  <a:cubicBezTo>
                    <a:pt x="14833" y="4597"/>
                    <a:pt x="14438" y="4840"/>
                    <a:pt x="14073" y="5174"/>
                  </a:cubicBezTo>
                  <a:cubicBezTo>
                    <a:pt x="14225" y="4718"/>
                    <a:pt x="14316" y="4262"/>
                    <a:pt x="14286" y="3746"/>
                  </a:cubicBezTo>
                  <a:cubicBezTo>
                    <a:pt x="14169" y="1632"/>
                    <a:pt x="12436" y="1"/>
                    <a:pt x="103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" name="Google Shape;167;p23"/>
            <p:cNvSpPr/>
            <p:nvPr/>
          </p:nvSpPr>
          <p:spPr>
            <a:xfrm>
              <a:off x="1002625" y="3868450"/>
              <a:ext cx="95775" cy="121600"/>
            </a:xfrm>
            <a:custGeom>
              <a:avLst/>
              <a:gdLst/>
              <a:ahLst/>
              <a:cxnLst/>
              <a:rect l="l" t="t" r="r" b="b"/>
              <a:pathLst>
                <a:path w="3831" h="4864" extrusionOk="0">
                  <a:moveTo>
                    <a:pt x="3830" y="1"/>
                  </a:moveTo>
                  <a:lnTo>
                    <a:pt x="1" y="3314"/>
                  </a:lnTo>
                  <a:lnTo>
                    <a:pt x="61" y="3435"/>
                  </a:lnTo>
                  <a:lnTo>
                    <a:pt x="3526" y="517"/>
                  </a:lnTo>
                  <a:lnTo>
                    <a:pt x="3526" y="517"/>
                  </a:lnTo>
                  <a:lnTo>
                    <a:pt x="2250" y="4834"/>
                  </a:lnTo>
                  <a:lnTo>
                    <a:pt x="2402" y="4864"/>
                  </a:lnTo>
                  <a:lnTo>
                    <a:pt x="383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" name="Google Shape;168;p23"/>
            <p:cNvSpPr/>
            <p:nvPr/>
          </p:nvSpPr>
          <p:spPr>
            <a:xfrm>
              <a:off x="1017825" y="3873025"/>
              <a:ext cx="78300" cy="116275"/>
            </a:xfrm>
            <a:custGeom>
              <a:avLst/>
              <a:gdLst/>
              <a:ahLst/>
              <a:cxnLst/>
              <a:rect l="l" t="t" r="r" b="b"/>
              <a:pathLst>
                <a:path w="3132" h="4651" extrusionOk="0">
                  <a:moveTo>
                    <a:pt x="2979" y="0"/>
                  </a:moveTo>
                  <a:lnTo>
                    <a:pt x="0" y="4590"/>
                  </a:lnTo>
                  <a:lnTo>
                    <a:pt x="122" y="4651"/>
                  </a:lnTo>
                  <a:lnTo>
                    <a:pt x="3131" y="91"/>
                  </a:lnTo>
                  <a:lnTo>
                    <a:pt x="2979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" name="Google Shape;169;p23"/>
            <p:cNvSpPr/>
            <p:nvPr/>
          </p:nvSpPr>
          <p:spPr>
            <a:xfrm>
              <a:off x="1010225" y="3985475"/>
              <a:ext cx="15225" cy="14050"/>
            </a:xfrm>
            <a:custGeom>
              <a:avLst/>
              <a:gdLst/>
              <a:ahLst/>
              <a:cxnLst/>
              <a:rect l="l" t="t" r="r" b="b"/>
              <a:pathLst>
                <a:path w="609" h="562" extrusionOk="0">
                  <a:moveTo>
                    <a:pt x="320" y="1"/>
                  </a:moveTo>
                  <a:cubicBezTo>
                    <a:pt x="223" y="1"/>
                    <a:pt x="122" y="41"/>
                    <a:pt x="61" y="122"/>
                  </a:cubicBezTo>
                  <a:cubicBezTo>
                    <a:pt x="0" y="244"/>
                    <a:pt x="31" y="426"/>
                    <a:pt x="152" y="487"/>
                  </a:cubicBezTo>
                  <a:cubicBezTo>
                    <a:pt x="216" y="538"/>
                    <a:pt x="279" y="562"/>
                    <a:pt x="336" y="562"/>
                  </a:cubicBezTo>
                  <a:cubicBezTo>
                    <a:pt x="415" y="562"/>
                    <a:pt x="482" y="515"/>
                    <a:pt x="517" y="426"/>
                  </a:cubicBezTo>
                  <a:cubicBezTo>
                    <a:pt x="608" y="305"/>
                    <a:pt x="548" y="122"/>
                    <a:pt x="456" y="31"/>
                  </a:cubicBezTo>
                  <a:cubicBezTo>
                    <a:pt x="416" y="11"/>
                    <a:pt x="369" y="1"/>
                    <a:pt x="32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" name="Google Shape;170;p23"/>
            <p:cNvSpPr/>
            <p:nvPr/>
          </p:nvSpPr>
          <p:spPr>
            <a:xfrm>
              <a:off x="1052775" y="3985475"/>
              <a:ext cx="15225" cy="14050"/>
            </a:xfrm>
            <a:custGeom>
              <a:avLst/>
              <a:gdLst/>
              <a:ahLst/>
              <a:cxnLst/>
              <a:rect l="l" t="t" r="r" b="b"/>
              <a:pathLst>
                <a:path w="609" h="562" extrusionOk="0">
                  <a:moveTo>
                    <a:pt x="321" y="1"/>
                  </a:moveTo>
                  <a:cubicBezTo>
                    <a:pt x="227" y="1"/>
                    <a:pt x="132" y="41"/>
                    <a:pt x="92" y="122"/>
                  </a:cubicBezTo>
                  <a:cubicBezTo>
                    <a:pt x="1" y="244"/>
                    <a:pt x="31" y="426"/>
                    <a:pt x="153" y="487"/>
                  </a:cubicBezTo>
                  <a:cubicBezTo>
                    <a:pt x="203" y="538"/>
                    <a:pt x="259" y="562"/>
                    <a:pt x="316" y="562"/>
                  </a:cubicBezTo>
                  <a:cubicBezTo>
                    <a:pt x="396" y="562"/>
                    <a:pt x="477" y="515"/>
                    <a:pt x="548" y="426"/>
                  </a:cubicBezTo>
                  <a:cubicBezTo>
                    <a:pt x="609" y="305"/>
                    <a:pt x="578" y="122"/>
                    <a:pt x="457" y="31"/>
                  </a:cubicBezTo>
                  <a:cubicBezTo>
                    <a:pt x="416" y="11"/>
                    <a:pt x="369" y="1"/>
                    <a:pt x="32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" name="Google Shape;171;p23"/>
            <p:cNvSpPr/>
            <p:nvPr/>
          </p:nvSpPr>
          <p:spPr>
            <a:xfrm>
              <a:off x="993500" y="3947475"/>
              <a:ext cx="16000" cy="13525"/>
            </a:xfrm>
            <a:custGeom>
              <a:avLst/>
              <a:gdLst/>
              <a:ahLst/>
              <a:cxnLst/>
              <a:rect l="l" t="t" r="r" b="b"/>
              <a:pathLst>
                <a:path w="640" h="541" extrusionOk="0">
                  <a:moveTo>
                    <a:pt x="342" y="1"/>
                  </a:moveTo>
                  <a:cubicBezTo>
                    <a:pt x="254" y="1"/>
                    <a:pt x="153" y="41"/>
                    <a:pt x="92" y="122"/>
                  </a:cubicBezTo>
                  <a:cubicBezTo>
                    <a:pt x="1" y="244"/>
                    <a:pt x="62" y="426"/>
                    <a:pt x="183" y="487"/>
                  </a:cubicBezTo>
                  <a:cubicBezTo>
                    <a:pt x="219" y="523"/>
                    <a:pt x="269" y="540"/>
                    <a:pt x="322" y="540"/>
                  </a:cubicBezTo>
                  <a:cubicBezTo>
                    <a:pt x="404" y="540"/>
                    <a:pt x="493" y="500"/>
                    <a:pt x="548" y="426"/>
                  </a:cubicBezTo>
                  <a:cubicBezTo>
                    <a:pt x="639" y="305"/>
                    <a:pt x="578" y="122"/>
                    <a:pt x="457" y="31"/>
                  </a:cubicBezTo>
                  <a:cubicBezTo>
                    <a:pt x="426" y="11"/>
                    <a:pt x="386" y="1"/>
                    <a:pt x="34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" name="Google Shape;172;p23"/>
            <p:cNvSpPr/>
            <p:nvPr/>
          </p:nvSpPr>
          <p:spPr>
            <a:xfrm>
              <a:off x="976025" y="3811475"/>
              <a:ext cx="126175" cy="69925"/>
            </a:xfrm>
            <a:custGeom>
              <a:avLst/>
              <a:gdLst/>
              <a:ahLst/>
              <a:cxnLst/>
              <a:rect l="l" t="t" r="r" b="b"/>
              <a:pathLst>
                <a:path w="5047" h="2797" extrusionOk="0">
                  <a:moveTo>
                    <a:pt x="730" y="0"/>
                  </a:moveTo>
                  <a:lnTo>
                    <a:pt x="639" y="152"/>
                  </a:lnTo>
                  <a:lnTo>
                    <a:pt x="4469" y="2523"/>
                  </a:lnTo>
                  <a:lnTo>
                    <a:pt x="1" y="2644"/>
                  </a:lnTo>
                  <a:lnTo>
                    <a:pt x="1" y="2796"/>
                  </a:lnTo>
                  <a:lnTo>
                    <a:pt x="5046" y="2675"/>
                  </a:lnTo>
                  <a:lnTo>
                    <a:pt x="73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" name="Google Shape;173;p23"/>
            <p:cNvSpPr/>
            <p:nvPr/>
          </p:nvSpPr>
          <p:spPr>
            <a:xfrm>
              <a:off x="963100" y="3839575"/>
              <a:ext cx="133025" cy="39550"/>
            </a:xfrm>
            <a:custGeom>
              <a:avLst/>
              <a:gdLst/>
              <a:ahLst/>
              <a:cxnLst/>
              <a:rect l="l" t="t" r="r" b="b"/>
              <a:pathLst>
                <a:path w="5321" h="1582" extrusionOk="0">
                  <a:moveTo>
                    <a:pt x="31" y="1"/>
                  </a:moveTo>
                  <a:lnTo>
                    <a:pt x="1" y="153"/>
                  </a:lnTo>
                  <a:lnTo>
                    <a:pt x="5290" y="1581"/>
                  </a:lnTo>
                  <a:lnTo>
                    <a:pt x="5320" y="1429"/>
                  </a:lnTo>
                  <a:lnTo>
                    <a:pt x="3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" name="Google Shape;174;p23"/>
            <p:cNvSpPr/>
            <p:nvPr/>
          </p:nvSpPr>
          <p:spPr>
            <a:xfrm>
              <a:off x="950950" y="3833300"/>
              <a:ext cx="15975" cy="14050"/>
            </a:xfrm>
            <a:custGeom>
              <a:avLst/>
              <a:gdLst/>
              <a:ahLst/>
              <a:cxnLst/>
              <a:rect l="l" t="t" r="r" b="b"/>
              <a:pathLst>
                <a:path w="639" h="562" extrusionOk="0">
                  <a:moveTo>
                    <a:pt x="351" y="1"/>
                  </a:moveTo>
                  <a:cubicBezTo>
                    <a:pt x="227" y="1"/>
                    <a:pt x="117" y="64"/>
                    <a:pt x="92" y="191"/>
                  </a:cubicBezTo>
                  <a:cubicBezTo>
                    <a:pt x="1" y="343"/>
                    <a:pt x="122" y="495"/>
                    <a:pt x="274" y="556"/>
                  </a:cubicBezTo>
                  <a:cubicBezTo>
                    <a:pt x="294" y="560"/>
                    <a:pt x="313" y="561"/>
                    <a:pt x="333" y="561"/>
                  </a:cubicBezTo>
                  <a:cubicBezTo>
                    <a:pt x="463" y="561"/>
                    <a:pt x="582" y="475"/>
                    <a:pt x="609" y="343"/>
                  </a:cubicBezTo>
                  <a:cubicBezTo>
                    <a:pt x="639" y="191"/>
                    <a:pt x="578" y="39"/>
                    <a:pt x="426" y="9"/>
                  </a:cubicBezTo>
                  <a:cubicBezTo>
                    <a:pt x="401" y="3"/>
                    <a:pt x="375" y="1"/>
                    <a:pt x="35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" name="Google Shape;175;p23"/>
            <p:cNvSpPr/>
            <p:nvPr/>
          </p:nvSpPr>
          <p:spPr>
            <a:xfrm>
              <a:off x="964625" y="3873300"/>
              <a:ext cx="16000" cy="13600"/>
            </a:xfrm>
            <a:custGeom>
              <a:avLst/>
              <a:gdLst/>
              <a:ahLst/>
              <a:cxnLst/>
              <a:rect l="l" t="t" r="r" b="b"/>
              <a:pathLst>
                <a:path w="640" h="544" extrusionOk="0">
                  <a:moveTo>
                    <a:pt x="330" y="0"/>
                  </a:moveTo>
                  <a:cubicBezTo>
                    <a:pt x="213" y="0"/>
                    <a:pt x="109" y="82"/>
                    <a:pt x="62" y="202"/>
                  </a:cubicBezTo>
                  <a:cubicBezTo>
                    <a:pt x="1" y="354"/>
                    <a:pt x="92" y="506"/>
                    <a:pt x="274" y="536"/>
                  </a:cubicBezTo>
                  <a:cubicBezTo>
                    <a:pt x="300" y="541"/>
                    <a:pt x="325" y="544"/>
                    <a:pt x="350" y="544"/>
                  </a:cubicBezTo>
                  <a:cubicBezTo>
                    <a:pt x="474" y="544"/>
                    <a:pt x="583" y="480"/>
                    <a:pt x="609" y="354"/>
                  </a:cubicBezTo>
                  <a:cubicBezTo>
                    <a:pt x="639" y="202"/>
                    <a:pt x="578" y="50"/>
                    <a:pt x="426" y="19"/>
                  </a:cubicBezTo>
                  <a:cubicBezTo>
                    <a:pt x="394" y="7"/>
                    <a:pt x="361" y="0"/>
                    <a:pt x="33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" name="Google Shape;176;p23"/>
            <p:cNvSpPr/>
            <p:nvPr/>
          </p:nvSpPr>
          <p:spPr>
            <a:xfrm>
              <a:off x="983625" y="3805950"/>
              <a:ext cx="15225" cy="13625"/>
            </a:xfrm>
            <a:custGeom>
              <a:avLst/>
              <a:gdLst/>
              <a:ahLst/>
              <a:cxnLst/>
              <a:rect l="l" t="t" r="r" b="b"/>
              <a:pathLst>
                <a:path w="609" h="545" extrusionOk="0">
                  <a:moveTo>
                    <a:pt x="290" y="1"/>
                  </a:moveTo>
                  <a:cubicBezTo>
                    <a:pt x="166" y="1"/>
                    <a:pt x="56" y="64"/>
                    <a:pt x="31" y="191"/>
                  </a:cubicBezTo>
                  <a:cubicBezTo>
                    <a:pt x="1" y="343"/>
                    <a:pt x="61" y="495"/>
                    <a:pt x="213" y="525"/>
                  </a:cubicBezTo>
                  <a:cubicBezTo>
                    <a:pt x="246" y="538"/>
                    <a:pt x="278" y="544"/>
                    <a:pt x="310" y="544"/>
                  </a:cubicBezTo>
                  <a:cubicBezTo>
                    <a:pt x="426" y="544"/>
                    <a:pt x="530" y="462"/>
                    <a:pt x="578" y="343"/>
                  </a:cubicBezTo>
                  <a:cubicBezTo>
                    <a:pt x="609" y="191"/>
                    <a:pt x="517" y="39"/>
                    <a:pt x="365" y="8"/>
                  </a:cubicBezTo>
                  <a:cubicBezTo>
                    <a:pt x="340" y="3"/>
                    <a:pt x="315" y="1"/>
                    <a:pt x="29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" name="Google Shape;177;p23"/>
            <p:cNvSpPr/>
            <p:nvPr/>
          </p:nvSpPr>
          <p:spPr>
            <a:xfrm>
              <a:off x="1052025" y="3760550"/>
              <a:ext cx="72200" cy="124650"/>
            </a:xfrm>
            <a:custGeom>
              <a:avLst/>
              <a:gdLst/>
              <a:ahLst/>
              <a:cxnLst/>
              <a:rect l="l" t="t" r="r" b="b"/>
              <a:pathLst>
                <a:path w="2888" h="4986" extrusionOk="0">
                  <a:moveTo>
                    <a:pt x="2705" y="1"/>
                  </a:moveTo>
                  <a:lnTo>
                    <a:pt x="1672" y="4408"/>
                  </a:lnTo>
                  <a:lnTo>
                    <a:pt x="152" y="153"/>
                  </a:lnTo>
                  <a:lnTo>
                    <a:pt x="0" y="183"/>
                  </a:lnTo>
                  <a:lnTo>
                    <a:pt x="1702" y="4985"/>
                  </a:lnTo>
                  <a:lnTo>
                    <a:pt x="2888" y="31"/>
                  </a:lnTo>
                  <a:lnTo>
                    <a:pt x="2705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" name="Google Shape;178;p23"/>
            <p:cNvSpPr/>
            <p:nvPr/>
          </p:nvSpPr>
          <p:spPr>
            <a:xfrm>
              <a:off x="1084700" y="3741550"/>
              <a:ext cx="10650" cy="136800"/>
            </a:xfrm>
            <a:custGeom>
              <a:avLst/>
              <a:gdLst/>
              <a:ahLst/>
              <a:cxnLst/>
              <a:rect l="l" t="t" r="r" b="b"/>
              <a:pathLst>
                <a:path w="426" h="5472" extrusionOk="0">
                  <a:moveTo>
                    <a:pt x="0" y="1"/>
                  </a:moveTo>
                  <a:lnTo>
                    <a:pt x="274" y="5472"/>
                  </a:lnTo>
                  <a:lnTo>
                    <a:pt x="426" y="5472"/>
                  </a:lnTo>
                  <a:lnTo>
                    <a:pt x="152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" name="Google Shape;179;p23"/>
            <p:cNvSpPr/>
            <p:nvPr/>
          </p:nvSpPr>
          <p:spPr>
            <a:xfrm>
              <a:off x="1079375" y="3730150"/>
              <a:ext cx="14450" cy="14475"/>
            </a:xfrm>
            <a:custGeom>
              <a:avLst/>
              <a:gdLst/>
              <a:ahLst/>
              <a:cxnLst/>
              <a:rect l="l" t="t" r="r" b="b"/>
              <a:pathLst>
                <a:path w="578" h="579" extrusionOk="0">
                  <a:moveTo>
                    <a:pt x="274" y="1"/>
                  </a:moveTo>
                  <a:cubicBezTo>
                    <a:pt x="122" y="1"/>
                    <a:pt x="0" y="153"/>
                    <a:pt x="0" y="305"/>
                  </a:cubicBezTo>
                  <a:cubicBezTo>
                    <a:pt x="0" y="457"/>
                    <a:pt x="152" y="578"/>
                    <a:pt x="304" y="578"/>
                  </a:cubicBezTo>
                  <a:cubicBezTo>
                    <a:pt x="456" y="578"/>
                    <a:pt x="578" y="426"/>
                    <a:pt x="578" y="274"/>
                  </a:cubicBezTo>
                  <a:cubicBezTo>
                    <a:pt x="578" y="122"/>
                    <a:pt x="426" y="1"/>
                    <a:pt x="27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" name="Google Shape;180;p23"/>
            <p:cNvSpPr/>
            <p:nvPr/>
          </p:nvSpPr>
          <p:spPr>
            <a:xfrm>
              <a:off x="1045175" y="3754475"/>
              <a:ext cx="15225" cy="14450"/>
            </a:xfrm>
            <a:custGeom>
              <a:avLst/>
              <a:gdLst/>
              <a:ahLst/>
              <a:cxnLst/>
              <a:rect l="l" t="t" r="r" b="b"/>
              <a:pathLst>
                <a:path w="609" h="578" extrusionOk="0">
                  <a:moveTo>
                    <a:pt x="305" y="0"/>
                  </a:moveTo>
                  <a:cubicBezTo>
                    <a:pt x="153" y="0"/>
                    <a:pt x="1" y="152"/>
                    <a:pt x="31" y="304"/>
                  </a:cubicBezTo>
                  <a:cubicBezTo>
                    <a:pt x="31" y="456"/>
                    <a:pt x="183" y="578"/>
                    <a:pt x="335" y="578"/>
                  </a:cubicBezTo>
                  <a:cubicBezTo>
                    <a:pt x="487" y="578"/>
                    <a:pt x="609" y="426"/>
                    <a:pt x="609" y="274"/>
                  </a:cubicBezTo>
                  <a:cubicBezTo>
                    <a:pt x="609" y="122"/>
                    <a:pt x="457" y="0"/>
                    <a:pt x="30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" name="Google Shape;181;p23"/>
            <p:cNvSpPr/>
            <p:nvPr/>
          </p:nvSpPr>
          <p:spPr>
            <a:xfrm>
              <a:off x="1115850" y="3750675"/>
              <a:ext cx="13700" cy="14450"/>
            </a:xfrm>
            <a:custGeom>
              <a:avLst/>
              <a:gdLst/>
              <a:ahLst/>
              <a:cxnLst/>
              <a:rect l="l" t="t" r="r" b="b"/>
              <a:pathLst>
                <a:path w="548" h="578" extrusionOk="0">
                  <a:moveTo>
                    <a:pt x="244" y="0"/>
                  </a:moveTo>
                  <a:cubicBezTo>
                    <a:pt x="92" y="61"/>
                    <a:pt x="0" y="152"/>
                    <a:pt x="0" y="304"/>
                  </a:cubicBezTo>
                  <a:cubicBezTo>
                    <a:pt x="0" y="456"/>
                    <a:pt x="152" y="578"/>
                    <a:pt x="304" y="578"/>
                  </a:cubicBezTo>
                  <a:cubicBezTo>
                    <a:pt x="456" y="578"/>
                    <a:pt x="548" y="426"/>
                    <a:pt x="548" y="274"/>
                  </a:cubicBezTo>
                  <a:cubicBezTo>
                    <a:pt x="548" y="122"/>
                    <a:pt x="396" y="0"/>
                    <a:pt x="24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" name="Google Shape;182;p23"/>
            <p:cNvSpPr/>
            <p:nvPr/>
          </p:nvSpPr>
          <p:spPr>
            <a:xfrm>
              <a:off x="1085450" y="3802350"/>
              <a:ext cx="126175" cy="76775"/>
            </a:xfrm>
            <a:custGeom>
              <a:avLst/>
              <a:gdLst/>
              <a:ahLst/>
              <a:cxnLst/>
              <a:rect l="l" t="t" r="r" b="b"/>
              <a:pathLst>
                <a:path w="5047" h="3071" extrusionOk="0">
                  <a:moveTo>
                    <a:pt x="4013" y="0"/>
                  </a:moveTo>
                  <a:lnTo>
                    <a:pt x="1" y="3070"/>
                  </a:lnTo>
                  <a:lnTo>
                    <a:pt x="5046" y="2706"/>
                  </a:lnTo>
                  <a:lnTo>
                    <a:pt x="5046" y="2493"/>
                  </a:lnTo>
                  <a:lnTo>
                    <a:pt x="548" y="2888"/>
                  </a:lnTo>
                  <a:lnTo>
                    <a:pt x="548" y="2888"/>
                  </a:lnTo>
                  <a:lnTo>
                    <a:pt x="4134" y="152"/>
                  </a:lnTo>
                  <a:lnTo>
                    <a:pt x="401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" name="Google Shape;183;p23"/>
            <p:cNvSpPr/>
            <p:nvPr/>
          </p:nvSpPr>
          <p:spPr>
            <a:xfrm>
              <a:off x="1091525" y="3825150"/>
              <a:ext cx="129225" cy="52450"/>
            </a:xfrm>
            <a:custGeom>
              <a:avLst/>
              <a:gdLst/>
              <a:ahLst/>
              <a:cxnLst/>
              <a:rect l="l" t="t" r="r" b="b"/>
              <a:pathLst>
                <a:path w="5169" h="2098" extrusionOk="0">
                  <a:moveTo>
                    <a:pt x="5107" y="0"/>
                  </a:moveTo>
                  <a:lnTo>
                    <a:pt x="1" y="1945"/>
                  </a:lnTo>
                  <a:lnTo>
                    <a:pt x="62" y="2097"/>
                  </a:lnTo>
                  <a:lnTo>
                    <a:pt x="5168" y="152"/>
                  </a:lnTo>
                  <a:lnTo>
                    <a:pt x="5107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" name="Google Shape;184;p23"/>
            <p:cNvSpPr/>
            <p:nvPr/>
          </p:nvSpPr>
          <p:spPr>
            <a:xfrm>
              <a:off x="1215400" y="3818925"/>
              <a:ext cx="16750" cy="14425"/>
            </a:xfrm>
            <a:custGeom>
              <a:avLst/>
              <a:gdLst/>
              <a:ahLst/>
              <a:cxnLst/>
              <a:rect l="l" t="t" r="r" b="b"/>
              <a:pathLst>
                <a:path w="670" h="577" extrusionOk="0">
                  <a:moveTo>
                    <a:pt x="274" y="0"/>
                  </a:moveTo>
                  <a:cubicBezTo>
                    <a:pt x="254" y="0"/>
                    <a:pt x="233" y="2"/>
                    <a:pt x="213" y="6"/>
                  </a:cubicBezTo>
                  <a:cubicBezTo>
                    <a:pt x="61" y="67"/>
                    <a:pt x="0" y="249"/>
                    <a:pt x="61" y="401"/>
                  </a:cubicBezTo>
                  <a:cubicBezTo>
                    <a:pt x="84" y="514"/>
                    <a:pt x="206" y="576"/>
                    <a:pt x="330" y="576"/>
                  </a:cubicBezTo>
                  <a:cubicBezTo>
                    <a:pt x="374" y="576"/>
                    <a:pt x="417" y="569"/>
                    <a:pt x="456" y="553"/>
                  </a:cubicBezTo>
                  <a:cubicBezTo>
                    <a:pt x="608" y="492"/>
                    <a:pt x="669" y="310"/>
                    <a:pt x="608" y="158"/>
                  </a:cubicBezTo>
                  <a:cubicBezTo>
                    <a:pt x="529" y="79"/>
                    <a:pt x="405" y="0"/>
                    <a:pt x="27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" name="Google Shape;185;p23"/>
            <p:cNvSpPr/>
            <p:nvPr/>
          </p:nvSpPr>
          <p:spPr>
            <a:xfrm>
              <a:off x="1181200" y="3794925"/>
              <a:ext cx="16750" cy="14450"/>
            </a:xfrm>
            <a:custGeom>
              <a:avLst/>
              <a:gdLst/>
              <a:ahLst/>
              <a:cxnLst/>
              <a:rect l="l" t="t" r="r" b="b"/>
              <a:pathLst>
                <a:path w="670" h="578" extrusionOk="0">
                  <a:moveTo>
                    <a:pt x="330" y="0"/>
                  </a:moveTo>
                  <a:cubicBezTo>
                    <a:pt x="292" y="0"/>
                    <a:pt x="253" y="8"/>
                    <a:pt x="213" y="24"/>
                  </a:cubicBezTo>
                  <a:cubicBezTo>
                    <a:pt x="61" y="54"/>
                    <a:pt x="0" y="267"/>
                    <a:pt x="61" y="419"/>
                  </a:cubicBezTo>
                  <a:cubicBezTo>
                    <a:pt x="105" y="506"/>
                    <a:pt x="211" y="578"/>
                    <a:pt x="323" y="578"/>
                  </a:cubicBezTo>
                  <a:cubicBezTo>
                    <a:pt x="368" y="578"/>
                    <a:pt x="413" y="566"/>
                    <a:pt x="456" y="540"/>
                  </a:cubicBezTo>
                  <a:cubicBezTo>
                    <a:pt x="608" y="510"/>
                    <a:pt x="669" y="328"/>
                    <a:pt x="608" y="176"/>
                  </a:cubicBezTo>
                  <a:cubicBezTo>
                    <a:pt x="541" y="63"/>
                    <a:pt x="440" y="0"/>
                    <a:pt x="33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" name="Google Shape;186;p23"/>
            <p:cNvSpPr/>
            <p:nvPr/>
          </p:nvSpPr>
          <p:spPr>
            <a:xfrm>
              <a:off x="1205525" y="3860275"/>
              <a:ext cx="17500" cy="14875"/>
            </a:xfrm>
            <a:custGeom>
              <a:avLst/>
              <a:gdLst/>
              <a:ahLst/>
              <a:cxnLst/>
              <a:rect l="l" t="t" r="r" b="b"/>
              <a:pathLst>
                <a:path w="700" h="595" extrusionOk="0">
                  <a:moveTo>
                    <a:pt x="364" y="0"/>
                  </a:moveTo>
                  <a:cubicBezTo>
                    <a:pt x="324" y="0"/>
                    <a:pt x="283" y="8"/>
                    <a:pt x="243" y="24"/>
                  </a:cubicBezTo>
                  <a:cubicBezTo>
                    <a:pt x="91" y="85"/>
                    <a:pt x="0" y="267"/>
                    <a:pt x="91" y="419"/>
                  </a:cubicBezTo>
                  <a:cubicBezTo>
                    <a:pt x="114" y="532"/>
                    <a:pt x="220" y="594"/>
                    <a:pt x="335" y="594"/>
                  </a:cubicBezTo>
                  <a:cubicBezTo>
                    <a:pt x="376" y="594"/>
                    <a:pt x="417" y="587"/>
                    <a:pt x="456" y="571"/>
                  </a:cubicBezTo>
                  <a:cubicBezTo>
                    <a:pt x="608" y="540"/>
                    <a:pt x="699" y="328"/>
                    <a:pt x="608" y="176"/>
                  </a:cubicBezTo>
                  <a:cubicBezTo>
                    <a:pt x="586" y="63"/>
                    <a:pt x="479" y="0"/>
                    <a:pt x="36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" name="Google Shape;187;p23"/>
            <p:cNvSpPr/>
            <p:nvPr/>
          </p:nvSpPr>
          <p:spPr>
            <a:xfrm>
              <a:off x="1087725" y="3868450"/>
              <a:ext cx="104900" cy="117825"/>
            </a:xfrm>
            <a:custGeom>
              <a:avLst/>
              <a:gdLst/>
              <a:ahLst/>
              <a:cxnLst/>
              <a:rect l="l" t="t" r="r" b="b"/>
              <a:pathLst>
                <a:path w="4196" h="4713" extrusionOk="0">
                  <a:moveTo>
                    <a:pt x="1" y="1"/>
                  </a:moveTo>
                  <a:lnTo>
                    <a:pt x="1946" y="4712"/>
                  </a:lnTo>
                  <a:lnTo>
                    <a:pt x="2098" y="4651"/>
                  </a:lnTo>
                  <a:lnTo>
                    <a:pt x="396" y="457"/>
                  </a:lnTo>
                  <a:lnTo>
                    <a:pt x="4074" y="3040"/>
                  </a:lnTo>
                  <a:lnTo>
                    <a:pt x="4195" y="288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" name="Google Shape;188;p23"/>
            <p:cNvSpPr/>
            <p:nvPr/>
          </p:nvSpPr>
          <p:spPr>
            <a:xfrm>
              <a:off x="1090775" y="3873775"/>
              <a:ext cx="88925" cy="108700"/>
            </a:xfrm>
            <a:custGeom>
              <a:avLst/>
              <a:gdLst/>
              <a:ahLst/>
              <a:cxnLst/>
              <a:rect l="l" t="t" r="r" b="b"/>
              <a:pathLst>
                <a:path w="3557" h="4348" extrusionOk="0">
                  <a:moveTo>
                    <a:pt x="122" y="0"/>
                  </a:moveTo>
                  <a:lnTo>
                    <a:pt x="0" y="92"/>
                  </a:lnTo>
                  <a:lnTo>
                    <a:pt x="3435" y="4347"/>
                  </a:lnTo>
                  <a:lnTo>
                    <a:pt x="3557" y="4256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" name="Google Shape;189;p23"/>
            <p:cNvSpPr/>
            <p:nvPr/>
          </p:nvSpPr>
          <p:spPr>
            <a:xfrm>
              <a:off x="1172850" y="3977325"/>
              <a:ext cx="15975" cy="13925"/>
            </a:xfrm>
            <a:custGeom>
              <a:avLst/>
              <a:gdLst/>
              <a:ahLst/>
              <a:cxnLst/>
              <a:rect l="l" t="t" r="r" b="b"/>
              <a:pathLst>
                <a:path w="639" h="557" extrusionOk="0">
                  <a:moveTo>
                    <a:pt x="328" y="0"/>
                  </a:moveTo>
                  <a:cubicBezTo>
                    <a:pt x="272" y="0"/>
                    <a:pt x="212" y="17"/>
                    <a:pt x="152" y="53"/>
                  </a:cubicBezTo>
                  <a:cubicBezTo>
                    <a:pt x="31" y="175"/>
                    <a:pt x="0" y="327"/>
                    <a:pt x="91" y="448"/>
                  </a:cubicBezTo>
                  <a:cubicBezTo>
                    <a:pt x="160" y="516"/>
                    <a:pt x="237" y="556"/>
                    <a:pt x="314" y="556"/>
                  </a:cubicBezTo>
                  <a:cubicBezTo>
                    <a:pt x="374" y="556"/>
                    <a:pt x="433" y="532"/>
                    <a:pt x="486" y="479"/>
                  </a:cubicBezTo>
                  <a:cubicBezTo>
                    <a:pt x="638" y="418"/>
                    <a:pt x="638" y="205"/>
                    <a:pt x="547" y="114"/>
                  </a:cubicBezTo>
                  <a:cubicBezTo>
                    <a:pt x="492" y="40"/>
                    <a:pt x="415" y="0"/>
                    <a:pt x="32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" name="Google Shape;190;p23"/>
            <p:cNvSpPr/>
            <p:nvPr/>
          </p:nvSpPr>
          <p:spPr>
            <a:xfrm>
              <a:off x="1185750" y="3937200"/>
              <a:ext cx="16000" cy="13925"/>
            </a:xfrm>
            <a:custGeom>
              <a:avLst/>
              <a:gdLst/>
              <a:ahLst/>
              <a:cxnLst/>
              <a:rect l="l" t="t" r="r" b="b"/>
              <a:pathLst>
                <a:path w="640" h="557" extrusionOk="0">
                  <a:moveTo>
                    <a:pt x="325" y="0"/>
                  </a:moveTo>
                  <a:cubicBezTo>
                    <a:pt x="265" y="0"/>
                    <a:pt x="206" y="24"/>
                    <a:pt x="153" y="78"/>
                  </a:cubicBezTo>
                  <a:cubicBezTo>
                    <a:pt x="31" y="199"/>
                    <a:pt x="1" y="351"/>
                    <a:pt x="122" y="442"/>
                  </a:cubicBezTo>
                  <a:cubicBezTo>
                    <a:pt x="196" y="516"/>
                    <a:pt x="281" y="556"/>
                    <a:pt x="357" y="556"/>
                  </a:cubicBezTo>
                  <a:cubicBezTo>
                    <a:pt x="406" y="556"/>
                    <a:pt x="451" y="539"/>
                    <a:pt x="487" y="503"/>
                  </a:cubicBezTo>
                  <a:cubicBezTo>
                    <a:pt x="609" y="412"/>
                    <a:pt x="639" y="229"/>
                    <a:pt x="548" y="108"/>
                  </a:cubicBezTo>
                  <a:cubicBezTo>
                    <a:pt x="480" y="40"/>
                    <a:pt x="402" y="0"/>
                    <a:pt x="32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" name="Google Shape;191;p23"/>
            <p:cNvSpPr/>
            <p:nvPr/>
          </p:nvSpPr>
          <p:spPr>
            <a:xfrm>
              <a:off x="1131050" y="3981125"/>
              <a:ext cx="15975" cy="13900"/>
            </a:xfrm>
            <a:custGeom>
              <a:avLst/>
              <a:gdLst/>
              <a:ahLst/>
              <a:cxnLst/>
              <a:rect l="l" t="t" r="r" b="b"/>
              <a:pathLst>
                <a:path w="639" h="556" extrusionOk="0">
                  <a:moveTo>
                    <a:pt x="328" y="0"/>
                  </a:moveTo>
                  <a:cubicBezTo>
                    <a:pt x="272" y="0"/>
                    <a:pt x="212" y="17"/>
                    <a:pt x="152" y="53"/>
                  </a:cubicBezTo>
                  <a:cubicBezTo>
                    <a:pt x="31" y="175"/>
                    <a:pt x="0" y="327"/>
                    <a:pt x="92" y="448"/>
                  </a:cubicBezTo>
                  <a:cubicBezTo>
                    <a:pt x="160" y="516"/>
                    <a:pt x="238" y="556"/>
                    <a:pt x="314" y="556"/>
                  </a:cubicBezTo>
                  <a:cubicBezTo>
                    <a:pt x="374" y="556"/>
                    <a:pt x="433" y="532"/>
                    <a:pt x="487" y="479"/>
                  </a:cubicBezTo>
                  <a:cubicBezTo>
                    <a:pt x="639" y="418"/>
                    <a:pt x="639" y="205"/>
                    <a:pt x="547" y="114"/>
                  </a:cubicBezTo>
                  <a:cubicBezTo>
                    <a:pt x="492" y="40"/>
                    <a:pt x="415" y="0"/>
                    <a:pt x="32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" name="Google Shape;192;p23"/>
            <p:cNvSpPr/>
            <p:nvPr/>
          </p:nvSpPr>
          <p:spPr>
            <a:xfrm>
              <a:off x="1020850" y="3808375"/>
              <a:ext cx="148975" cy="130825"/>
            </a:xfrm>
            <a:custGeom>
              <a:avLst/>
              <a:gdLst/>
              <a:ahLst/>
              <a:cxnLst/>
              <a:rect l="l" t="t" r="r" b="b"/>
              <a:pathLst>
                <a:path w="5959" h="5233" extrusionOk="0">
                  <a:moveTo>
                    <a:pt x="2975" y="0"/>
                  </a:moveTo>
                  <a:cubicBezTo>
                    <a:pt x="2124" y="0"/>
                    <a:pt x="1292" y="417"/>
                    <a:pt x="791" y="1188"/>
                  </a:cubicBezTo>
                  <a:cubicBezTo>
                    <a:pt x="1" y="2404"/>
                    <a:pt x="335" y="4015"/>
                    <a:pt x="1551" y="4805"/>
                  </a:cubicBezTo>
                  <a:cubicBezTo>
                    <a:pt x="1996" y="5094"/>
                    <a:pt x="2490" y="5233"/>
                    <a:pt x="2977" y="5233"/>
                  </a:cubicBezTo>
                  <a:cubicBezTo>
                    <a:pt x="3822" y="5233"/>
                    <a:pt x="4648" y="4816"/>
                    <a:pt x="5168" y="4045"/>
                  </a:cubicBezTo>
                  <a:cubicBezTo>
                    <a:pt x="5959" y="2829"/>
                    <a:pt x="5624" y="1249"/>
                    <a:pt x="4408" y="428"/>
                  </a:cubicBezTo>
                  <a:cubicBezTo>
                    <a:pt x="3964" y="139"/>
                    <a:pt x="3466" y="0"/>
                    <a:pt x="297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" name="Google Shape;193;p23"/>
            <p:cNvSpPr/>
            <p:nvPr/>
          </p:nvSpPr>
          <p:spPr>
            <a:xfrm>
              <a:off x="1053550" y="3835800"/>
              <a:ext cx="85125" cy="74450"/>
            </a:xfrm>
            <a:custGeom>
              <a:avLst/>
              <a:gdLst/>
              <a:ahLst/>
              <a:cxnLst/>
              <a:rect l="l" t="t" r="r" b="b"/>
              <a:pathLst>
                <a:path w="3405" h="2978" extrusionOk="0">
                  <a:moveTo>
                    <a:pt x="1712" y="1"/>
                  </a:moveTo>
                  <a:cubicBezTo>
                    <a:pt x="1224" y="1"/>
                    <a:pt x="747" y="242"/>
                    <a:pt x="456" y="668"/>
                  </a:cubicBezTo>
                  <a:cubicBezTo>
                    <a:pt x="0" y="1368"/>
                    <a:pt x="213" y="2279"/>
                    <a:pt x="881" y="2735"/>
                  </a:cubicBezTo>
                  <a:cubicBezTo>
                    <a:pt x="1134" y="2900"/>
                    <a:pt x="1415" y="2978"/>
                    <a:pt x="1692" y="2978"/>
                  </a:cubicBezTo>
                  <a:cubicBezTo>
                    <a:pt x="2181" y="2978"/>
                    <a:pt x="2657" y="2737"/>
                    <a:pt x="2948" y="2310"/>
                  </a:cubicBezTo>
                  <a:cubicBezTo>
                    <a:pt x="3404" y="1611"/>
                    <a:pt x="3192" y="699"/>
                    <a:pt x="2523" y="243"/>
                  </a:cubicBezTo>
                  <a:cubicBezTo>
                    <a:pt x="2270" y="78"/>
                    <a:pt x="1989" y="1"/>
                    <a:pt x="171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94" name="Google Shape;194;p23"/>
          <p:cNvGrpSpPr/>
          <p:nvPr/>
        </p:nvGrpSpPr>
        <p:grpSpPr>
          <a:xfrm>
            <a:off x="5635310" y="5623901"/>
            <a:ext cx="342496" cy="412833"/>
            <a:chOff x="1348475" y="834325"/>
            <a:chExt cx="316150" cy="309625"/>
          </a:xfrm>
        </p:grpSpPr>
        <p:sp>
          <p:nvSpPr>
            <p:cNvPr id="195" name="Google Shape;195;p23"/>
            <p:cNvSpPr/>
            <p:nvPr/>
          </p:nvSpPr>
          <p:spPr>
            <a:xfrm>
              <a:off x="1348475" y="834325"/>
              <a:ext cx="316150" cy="309625"/>
            </a:xfrm>
            <a:custGeom>
              <a:avLst/>
              <a:gdLst/>
              <a:ahLst/>
              <a:cxnLst/>
              <a:rect l="l" t="t" r="r" b="b"/>
              <a:pathLst>
                <a:path w="12646" h="12385" extrusionOk="0">
                  <a:moveTo>
                    <a:pt x="5002" y="0"/>
                  </a:moveTo>
                  <a:cubicBezTo>
                    <a:pt x="4703" y="0"/>
                    <a:pt x="4399" y="58"/>
                    <a:pt x="4104" y="180"/>
                  </a:cubicBezTo>
                  <a:cubicBezTo>
                    <a:pt x="2858" y="667"/>
                    <a:pt x="2250" y="2065"/>
                    <a:pt x="2736" y="3341"/>
                  </a:cubicBezTo>
                  <a:cubicBezTo>
                    <a:pt x="2858" y="3585"/>
                    <a:pt x="3010" y="3828"/>
                    <a:pt x="3192" y="4040"/>
                  </a:cubicBezTo>
                  <a:cubicBezTo>
                    <a:pt x="2995" y="3975"/>
                    <a:pt x="2782" y="3925"/>
                    <a:pt x="2565" y="3925"/>
                  </a:cubicBezTo>
                  <a:cubicBezTo>
                    <a:pt x="2480" y="3925"/>
                    <a:pt x="2395" y="3932"/>
                    <a:pt x="2311" y="3949"/>
                  </a:cubicBezTo>
                  <a:cubicBezTo>
                    <a:pt x="973" y="4010"/>
                    <a:pt x="0" y="5195"/>
                    <a:pt x="61" y="6533"/>
                  </a:cubicBezTo>
                  <a:cubicBezTo>
                    <a:pt x="149" y="7785"/>
                    <a:pt x="1240" y="8758"/>
                    <a:pt x="2480" y="8758"/>
                  </a:cubicBezTo>
                  <a:cubicBezTo>
                    <a:pt x="2535" y="8758"/>
                    <a:pt x="2590" y="8756"/>
                    <a:pt x="2645" y="8752"/>
                  </a:cubicBezTo>
                  <a:cubicBezTo>
                    <a:pt x="2949" y="8721"/>
                    <a:pt x="3222" y="8661"/>
                    <a:pt x="3496" y="8539"/>
                  </a:cubicBezTo>
                  <a:lnTo>
                    <a:pt x="3496" y="8539"/>
                  </a:lnTo>
                  <a:cubicBezTo>
                    <a:pt x="3344" y="8752"/>
                    <a:pt x="3222" y="9025"/>
                    <a:pt x="3162" y="9329"/>
                  </a:cubicBezTo>
                  <a:cubicBezTo>
                    <a:pt x="2797" y="10667"/>
                    <a:pt x="3618" y="11943"/>
                    <a:pt x="4894" y="12308"/>
                  </a:cubicBezTo>
                  <a:cubicBezTo>
                    <a:pt x="5102" y="12360"/>
                    <a:pt x="5308" y="12385"/>
                    <a:pt x="5509" y="12385"/>
                  </a:cubicBezTo>
                  <a:cubicBezTo>
                    <a:pt x="6606" y="12385"/>
                    <a:pt x="7565" y="11649"/>
                    <a:pt x="7873" y="10545"/>
                  </a:cubicBezTo>
                  <a:cubicBezTo>
                    <a:pt x="7934" y="10241"/>
                    <a:pt x="7964" y="9937"/>
                    <a:pt x="7934" y="9664"/>
                  </a:cubicBezTo>
                  <a:lnTo>
                    <a:pt x="7934" y="9664"/>
                  </a:lnTo>
                  <a:cubicBezTo>
                    <a:pt x="8116" y="9907"/>
                    <a:pt x="8299" y="10089"/>
                    <a:pt x="8572" y="10241"/>
                  </a:cubicBezTo>
                  <a:cubicBezTo>
                    <a:pt x="8985" y="10502"/>
                    <a:pt x="9437" y="10627"/>
                    <a:pt x="9880" y="10627"/>
                  </a:cubicBezTo>
                  <a:cubicBezTo>
                    <a:pt x="10677" y="10627"/>
                    <a:pt x="11447" y="10223"/>
                    <a:pt x="11916" y="9481"/>
                  </a:cubicBezTo>
                  <a:cubicBezTo>
                    <a:pt x="12645" y="8357"/>
                    <a:pt x="12311" y="6867"/>
                    <a:pt x="11156" y="6138"/>
                  </a:cubicBezTo>
                  <a:cubicBezTo>
                    <a:pt x="10943" y="5955"/>
                    <a:pt x="10639" y="5834"/>
                    <a:pt x="10365" y="5803"/>
                  </a:cubicBezTo>
                  <a:cubicBezTo>
                    <a:pt x="10639" y="5712"/>
                    <a:pt x="10913" y="5560"/>
                    <a:pt x="11125" y="5378"/>
                  </a:cubicBezTo>
                  <a:cubicBezTo>
                    <a:pt x="12159" y="4496"/>
                    <a:pt x="12311" y="2977"/>
                    <a:pt x="11429" y="1974"/>
                  </a:cubicBezTo>
                  <a:cubicBezTo>
                    <a:pt x="10936" y="1396"/>
                    <a:pt x="10244" y="1093"/>
                    <a:pt x="9554" y="1093"/>
                  </a:cubicBezTo>
                  <a:cubicBezTo>
                    <a:pt x="9010" y="1093"/>
                    <a:pt x="8467" y="1281"/>
                    <a:pt x="8025" y="1670"/>
                  </a:cubicBezTo>
                  <a:cubicBezTo>
                    <a:pt x="7782" y="1852"/>
                    <a:pt x="7599" y="2065"/>
                    <a:pt x="7447" y="2338"/>
                  </a:cubicBezTo>
                  <a:cubicBezTo>
                    <a:pt x="7417" y="2034"/>
                    <a:pt x="7356" y="1761"/>
                    <a:pt x="7265" y="1548"/>
                  </a:cubicBezTo>
                  <a:cubicBezTo>
                    <a:pt x="6871" y="597"/>
                    <a:pt x="5963" y="0"/>
                    <a:pt x="50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" name="Google Shape;196;p23"/>
            <p:cNvSpPr/>
            <p:nvPr/>
          </p:nvSpPr>
          <p:spPr>
            <a:xfrm>
              <a:off x="1437375" y="969525"/>
              <a:ext cx="76025" cy="44100"/>
            </a:xfrm>
            <a:custGeom>
              <a:avLst/>
              <a:gdLst/>
              <a:ahLst/>
              <a:cxnLst/>
              <a:rect l="l" t="t" r="r" b="b"/>
              <a:pathLst>
                <a:path w="3041" h="1764" extrusionOk="0">
                  <a:moveTo>
                    <a:pt x="62" y="0"/>
                  </a:moveTo>
                  <a:lnTo>
                    <a:pt x="1" y="91"/>
                  </a:lnTo>
                  <a:lnTo>
                    <a:pt x="2706" y="699"/>
                  </a:lnTo>
                  <a:lnTo>
                    <a:pt x="122" y="1642"/>
                  </a:lnTo>
                  <a:lnTo>
                    <a:pt x="153" y="1763"/>
                  </a:lnTo>
                  <a:lnTo>
                    <a:pt x="3040" y="669"/>
                  </a:lnTo>
                  <a:lnTo>
                    <a:pt x="62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" name="Google Shape;197;p23"/>
            <p:cNvSpPr/>
            <p:nvPr/>
          </p:nvSpPr>
          <p:spPr>
            <a:xfrm>
              <a:off x="1425975" y="984725"/>
              <a:ext cx="83625" cy="8375"/>
            </a:xfrm>
            <a:custGeom>
              <a:avLst/>
              <a:gdLst/>
              <a:ahLst/>
              <a:cxnLst/>
              <a:rect l="l" t="t" r="r" b="b"/>
              <a:pathLst>
                <a:path w="3345" h="335" extrusionOk="0">
                  <a:moveTo>
                    <a:pt x="3344" y="0"/>
                  </a:moveTo>
                  <a:lnTo>
                    <a:pt x="1" y="243"/>
                  </a:lnTo>
                  <a:lnTo>
                    <a:pt x="1" y="335"/>
                  </a:lnTo>
                  <a:lnTo>
                    <a:pt x="3344" y="122"/>
                  </a:lnTo>
                  <a:lnTo>
                    <a:pt x="3344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" name="Google Shape;198;p23"/>
            <p:cNvSpPr/>
            <p:nvPr/>
          </p:nvSpPr>
          <p:spPr>
            <a:xfrm>
              <a:off x="1418375" y="987750"/>
              <a:ext cx="9925" cy="8400"/>
            </a:xfrm>
            <a:custGeom>
              <a:avLst/>
              <a:gdLst/>
              <a:ahLst/>
              <a:cxnLst/>
              <a:rect l="l" t="t" r="r" b="b"/>
              <a:pathLst>
                <a:path w="397" h="336" extrusionOk="0">
                  <a:moveTo>
                    <a:pt x="214" y="1"/>
                  </a:moveTo>
                  <a:cubicBezTo>
                    <a:pt x="92" y="1"/>
                    <a:pt x="1" y="122"/>
                    <a:pt x="62" y="183"/>
                  </a:cubicBezTo>
                  <a:cubicBezTo>
                    <a:pt x="62" y="274"/>
                    <a:pt x="122" y="335"/>
                    <a:pt x="244" y="335"/>
                  </a:cubicBezTo>
                  <a:cubicBezTo>
                    <a:pt x="305" y="335"/>
                    <a:pt x="396" y="274"/>
                    <a:pt x="396" y="153"/>
                  </a:cubicBezTo>
                  <a:cubicBezTo>
                    <a:pt x="396" y="92"/>
                    <a:pt x="305" y="1"/>
                    <a:pt x="21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9" name="Google Shape;199;p23"/>
            <p:cNvSpPr/>
            <p:nvPr/>
          </p:nvSpPr>
          <p:spPr>
            <a:xfrm>
              <a:off x="1432075" y="965725"/>
              <a:ext cx="8375" cy="9150"/>
            </a:xfrm>
            <a:custGeom>
              <a:avLst/>
              <a:gdLst/>
              <a:ahLst/>
              <a:cxnLst/>
              <a:rect l="l" t="t" r="r" b="b"/>
              <a:pathLst>
                <a:path w="335" h="366" extrusionOk="0">
                  <a:moveTo>
                    <a:pt x="152" y="0"/>
                  </a:moveTo>
                  <a:cubicBezTo>
                    <a:pt x="61" y="0"/>
                    <a:pt x="0" y="91"/>
                    <a:pt x="0" y="213"/>
                  </a:cubicBezTo>
                  <a:cubicBezTo>
                    <a:pt x="0" y="274"/>
                    <a:pt x="61" y="365"/>
                    <a:pt x="182" y="365"/>
                  </a:cubicBezTo>
                  <a:cubicBezTo>
                    <a:pt x="274" y="365"/>
                    <a:pt x="334" y="274"/>
                    <a:pt x="334" y="152"/>
                  </a:cubicBezTo>
                  <a:cubicBezTo>
                    <a:pt x="334" y="91"/>
                    <a:pt x="274" y="0"/>
                    <a:pt x="15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" name="Google Shape;200;p23"/>
            <p:cNvSpPr/>
            <p:nvPr/>
          </p:nvSpPr>
          <p:spPr>
            <a:xfrm>
              <a:off x="1435100" y="1009025"/>
              <a:ext cx="8375" cy="8400"/>
            </a:xfrm>
            <a:custGeom>
              <a:avLst/>
              <a:gdLst/>
              <a:ahLst/>
              <a:cxnLst/>
              <a:rect l="l" t="t" r="r" b="b"/>
              <a:pathLst>
                <a:path w="335" h="336" extrusionOk="0">
                  <a:moveTo>
                    <a:pt x="153" y="1"/>
                  </a:moveTo>
                  <a:cubicBezTo>
                    <a:pt x="61" y="1"/>
                    <a:pt x="1" y="62"/>
                    <a:pt x="1" y="183"/>
                  </a:cubicBezTo>
                  <a:cubicBezTo>
                    <a:pt x="1" y="244"/>
                    <a:pt x="61" y="335"/>
                    <a:pt x="183" y="335"/>
                  </a:cubicBezTo>
                  <a:cubicBezTo>
                    <a:pt x="244" y="335"/>
                    <a:pt x="335" y="244"/>
                    <a:pt x="335" y="153"/>
                  </a:cubicBezTo>
                  <a:cubicBezTo>
                    <a:pt x="335" y="62"/>
                    <a:pt x="244" y="1"/>
                    <a:pt x="15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1" name="Google Shape;201;p23"/>
            <p:cNvSpPr/>
            <p:nvPr/>
          </p:nvSpPr>
          <p:spPr>
            <a:xfrm>
              <a:off x="1470050" y="980925"/>
              <a:ext cx="42575" cy="78275"/>
            </a:xfrm>
            <a:custGeom>
              <a:avLst/>
              <a:gdLst/>
              <a:ahLst/>
              <a:cxnLst/>
              <a:rect l="l" t="t" r="r" b="b"/>
              <a:pathLst>
                <a:path w="1703" h="3131" extrusionOk="0">
                  <a:moveTo>
                    <a:pt x="1581" y="0"/>
                  </a:moveTo>
                  <a:lnTo>
                    <a:pt x="1" y="2705"/>
                  </a:lnTo>
                  <a:lnTo>
                    <a:pt x="122" y="2736"/>
                  </a:lnTo>
                  <a:lnTo>
                    <a:pt x="1521" y="365"/>
                  </a:lnTo>
                  <a:lnTo>
                    <a:pt x="1642" y="3131"/>
                  </a:lnTo>
                  <a:lnTo>
                    <a:pt x="1703" y="3131"/>
                  </a:lnTo>
                  <a:lnTo>
                    <a:pt x="158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2" name="Google Shape;202;p23"/>
            <p:cNvSpPr/>
            <p:nvPr/>
          </p:nvSpPr>
          <p:spPr>
            <a:xfrm>
              <a:off x="1486775" y="985475"/>
              <a:ext cx="23575" cy="82100"/>
            </a:xfrm>
            <a:custGeom>
              <a:avLst/>
              <a:gdLst/>
              <a:ahLst/>
              <a:cxnLst/>
              <a:rect l="l" t="t" r="r" b="b"/>
              <a:pathLst>
                <a:path w="943" h="3284" extrusionOk="0">
                  <a:moveTo>
                    <a:pt x="821" y="1"/>
                  </a:moveTo>
                  <a:lnTo>
                    <a:pt x="1" y="3253"/>
                  </a:lnTo>
                  <a:lnTo>
                    <a:pt x="122" y="3283"/>
                  </a:lnTo>
                  <a:lnTo>
                    <a:pt x="943" y="31"/>
                  </a:lnTo>
                  <a:lnTo>
                    <a:pt x="82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3" name="Google Shape;203;p23"/>
            <p:cNvSpPr/>
            <p:nvPr/>
          </p:nvSpPr>
          <p:spPr>
            <a:xfrm>
              <a:off x="1482975" y="1065525"/>
              <a:ext cx="9900" cy="9025"/>
            </a:xfrm>
            <a:custGeom>
              <a:avLst/>
              <a:gdLst/>
              <a:ahLst/>
              <a:cxnLst/>
              <a:rect l="l" t="t" r="r" b="b"/>
              <a:pathLst>
                <a:path w="396" h="361" extrusionOk="0">
                  <a:moveTo>
                    <a:pt x="164" y="0"/>
                  </a:moveTo>
                  <a:cubicBezTo>
                    <a:pt x="83" y="0"/>
                    <a:pt x="24" y="65"/>
                    <a:pt x="1" y="112"/>
                  </a:cubicBezTo>
                  <a:cubicBezTo>
                    <a:pt x="1" y="203"/>
                    <a:pt x="31" y="324"/>
                    <a:pt x="122" y="355"/>
                  </a:cubicBezTo>
                  <a:cubicBezTo>
                    <a:pt x="139" y="359"/>
                    <a:pt x="154" y="361"/>
                    <a:pt x="169" y="361"/>
                  </a:cubicBezTo>
                  <a:cubicBezTo>
                    <a:pt x="260" y="361"/>
                    <a:pt x="313" y="286"/>
                    <a:pt x="365" y="233"/>
                  </a:cubicBezTo>
                  <a:cubicBezTo>
                    <a:pt x="396" y="112"/>
                    <a:pt x="304" y="51"/>
                    <a:pt x="244" y="20"/>
                  </a:cubicBezTo>
                  <a:cubicBezTo>
                    <a:pt x="215" y="6"/>
                    <a:pt x="189" y="0"/>
                    <a:pt x="16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4" name="Google Shape;204;p23"/>
            <p:cNvSpPr/>
            <p:nvPr/>
          </p:nvSpPr>
          <p:spPr>
            <a:xfrm>
              <a:off x="1465500" y="1046525"/>
              <a:ext cx="9900" cy="9025"/>
            </a:xfrm>
            <a:custGeom>
              <a:avLst/>
              <a:gdLst/>
              <a:ahLst/>
              <a:cxnLst/>
              <a:rect l="l" t="t" r="r" b="b"/>
              <a:pathLst>
                <a:path w="396" h="361" extrusionOk="0">
                  <a:moveTo>
                    <a:pt x="181" y="1"/>
                  </a:moveTo>
                  <a:cubicBezTo>
                    <a:pt x="113" y="1"/>
                    <a:pt x="54" y="65"/>
                    <a:pt x="31" y="112"/>
                  </a:cubicBezTo>
                  <a:cubicBezTo>
                    <a:pt x="0" y="203"/>
                    <a:pt x="61" y="325"/>
                    <a:pt x="152" y="355"/>
                  </a:cubicBezTo>
                  <a:cubicBezTo>
                    <a:pt x="165" y="359"/>
                    <a:pt x="177" y="361"/>
                    <a:pt x="190" y="361"/>
                  </a:cubicBezTo>
                  <a:cubicBezTo>
                    <a:pt x="267" y="361"/>
                    <a:pt x="339" y="286"/>
                    <a:pt x="365" y="233"/>
                  </a:cubicBezTo>
                  <a:cubicBezTo>
                    <a:pt x="396" y="112"/>
                    <a:pt x="365" y="51"/>
                    <a:pt x="244" y="21"/>
                  </a:cubicBezTo>
                  <a:cubicBezTo>
                    <a:pt x="222" y="6"/>
                    <a:pt x="201" y="1"/>
                    <a:pt x="18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5" name="Google Shape;205;p23"/>
            <p:cNvSpPr/>
            <p:nvPr/>
          </p:nvSpPr>
          <p:spPr>
            <a:xfrm>
              <a:off x="1507300" y="1056750"/>
              <a:ext cx="9900" cy="9450"/>
            </a:xfrm>
            <a:custGeom>
              <a:avLst/>
              <a:gdLst/>
              <a:ahLst/>
              <a:cxnLst/>
              <a:rect l="l" t="t" r="r" b="b"/>
              <a:pathLst>
                <a:path w="396" h="378" extrusionOk="0">
                  <a:moveTo>
                    <a:pt x="206" y="1"/>
                  </a:moveTo>
                  <a:cubicBezTo>
                    <a:pt x="128" y="1"/>
                    <a:pt x="57" y="76"/>
                    <a:pt x="31" y="128"/>
                  </a:cubicBezTo>
                  <a:cubicBezTo>
                    <a:pt x="0" y="220"/>
                    <a:pt x="61" y="311"/>
                    <a:pt x="152" y="371"/>
                  </a:cubicBezTo>
                  <a:cubicBezTo>
                    <a:pt x="165" y="376"/>
                    <a:pt x="177" y="378"/>
                    <a:pt x="189" y="378"/>
                  </a:cubicBezTo>
                  <a:cubicBezTo>
                    <a:pt x="267" y="378"/>
                    <a:pt x="339" y="302"/>
                    <a:pt x="365" y="250"/>
                  </a:cubicBezTo>
                  <a:cubicBezTo>
                    <a:pt x="395" y="128"/>
                    <a:pt x="335" y="37"/>
                    <a:pt x="243" y="7"/>
                  </a:cubicBezTo>
                  <a:cubicBezTo>
                    <a:pt x="231" y="3"/>
                    <a:pt x="218" y="1"/>
                    <a:pt x="20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6" name="Google Shape;206;p23"/>
            <p:cNvSpPr/>
            <p:nvPr/>
          </p:nvSpPr>
          <p:spPr>
            <a:xfrm>
              <a:off x="1504250" y="983950"/>
              <a:ext cx="74500" cy="57775"/>
            </a:xfrm>
            <a:custGeom>
              <a:avLst/>
              <a:gdLst/>
              <a:ahLst/>
              <a:cxnLst/>
              <a:rect l="l" t="t" r="r" b="b"/>
              <a:pathLst>
                <a:path w="2980" h="2311" extrusionOk="0">
                  <a:moveTo>
                    <a:pt x="1" y="1"/>
                  </a:moveTo>
                  <a:lnTo>
                    <a:pt x="2037" y="2311"/>
                  </a:lnTo>
                  <a:lnTo>
                    <a:pt x="2128" y="2250"/>
                  </a:lnTo>
                  <a:lnTo>
                    <a:pt x="305" y="183"/>
                  </a:lnTo>
                  <a:lnTo>
                    <a:pt x="2949" y="913"/>
                  </a:lnTo>
                  <a:lnTo>
                    <a:pt x="2979" y="85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7" name="Google Shape;207;p23"/>
            <p:cNvSpPr/>
            <p:nvPr/>
          </p:nvSpPr>
          <p:spPr>
            <a:xfrm>
              <a:off x="1507300" y="984725"/>
              <a:ext cx="72200" cy="47125"/>
            </a:xfrm>
            <a:custGeom>
              <a:avLst/>
              <a:gdLst/>
              <a:ahLst/>
              <a:cxnLst/>
              <a:rect l="l" t="t" r="r" b="b"/>
              <a:pathLst>
                <a:path w="2888" h="1885" extrusionOk="0">
                  <a:moveTo>
                    <a:pt x="61" y="0"/>
                  </a:moveTo>
                  <a:lnTo>
                    <a:pt x="0" y="91"/>
                  </a:lnTo>
                  <a:lnTo>
                    <a:pt x="2827" y="1885"/>
                  </a:lnTo>
                  <a:lnTo>
                    <a:pt x="2888" y="179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8" name="Google Shape;208;p23"/>
            <p:cNvSpPr/>
            <p:nvPr/>
          </p:nvSpPr>
          <p:spPr>
            <a:xfrm>
              <a:off x="1574925" y="1027625"/>
              <a:ext cx="10650" cy="8825"/>
            </a:xfrm>
            <a:custGeom>
              <a:avLst/>
              <a:gdLst/>
              <a:ahLst/>
              <a:cxnLst/>
              <a:rect l="l" t="t" r="r" b="b"/>
              <a:pathLst>
                <a:path w="426" h="353" extrusionOk="0">
                  <a:moveTo>
                    <a:pt x="228" y="1"/>
                  </a:moveTo>
                  <a:cubicBezTo>
                    <a:pt x="167" y="1"/>
                    <a:pt x="111" y="39"/>
                    <a:pt x="92" y="77"/>
                  </a:cubicBezTo>
                  <a:cubicBezTo>
                    <a:pt x="0" y="169"/>
                    <a:pt x="61" y="260"/>
                    <a:pt x="122" y="321"/>
                  </a:cubicBezTo>
                  <a:cubicBezTo>
                    <a:pt x="154" y="342"/>
                    <a:pt x="190" y="352"/>
                    <a:pt x="225" y="352"/>
                  </a:cubicBezTo>
                  <a:cubicBezTo>
                    <a:pt x="288" y="352"/>
                    <a:pt x="346" y="319"/>
                    <a:pt x="365" y="260"/>
                  </a:cubicBezTo>
                  <a:cubicBezTo>
                    <a:pt x="426" y="199"/>
                    <a:pt x="396" y="77"/>
                    <a:pt x="335" y="47"/>
                  </a:cubicBezTo>
                  <a:cubicBezTo>
                    <a:pt x="301" y="14"/>
                    <a:pt x="264" y="1"/>
                    <a:pt x="22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9" name="Google Shape;209;p23"/>
            <p:cNvSpPr/>
            <p:nvPr/>
          </p:nvSpPr>
          <p:spPr>
            <a:xfrm>
              <a:off x="1552125" y="1039025"/>
              <a:ext cx="10675" cy="8325"/>
            </a:xfrm>
            <a:custGeom>
              <a:avLst/>
              <a:gdLst/>
              <a:ahLst/>
              <a:cxnLst/>
              <a:rect l="l" t="t" r="r" b="b"/>
              <a:pathLst>
                <a:path w="427" h="333" extrusionOk="0">
                  <a:moveTo>
                    <a:pt x="220" y="1"/>
                  </a:moveTo>
                  <a:cubicBezTo>
                    <a:pt x="167" y="1"/>
                    <a:pt x="111" y="39"/>
                    <a:pt x="92" y="77"/>
                  </a:cubicBezTo>
                  <a:cubicBezTo>
                    <a:pt x="1" y="169"/>
                    <a:pt x="61" y="260"/>
                    <a:pt x="122" y="321"/>
                  </a:cubicBezTo>
                  <a:cubicBezTo>
                    <a:pt x="147" y="329"/>
                    <a:pt x="171" y="333"/>
                    <a:pt x="195" y="333"/>
                  </a:cubicBezTo>
                  <a:cubicBezTo>
                    <a:pt x="260" y="333"/>
                    <a:pt x="321" y="304"/>
                    <a:pt x="365" y="260"/>
                  </a:cubicBezTo>
                  <a:cubicBezTo>
                    <a:pt x="426" y="199"/>
                    <a:pt x="396" y="77"/>
                    <a:pt x="304" y="47"/>
                  </a:cubicBezTo>
                  <a:cubicBezTo>
                    <a:pt x="282" y="14"/>
                    <a:pt x="252" y="1"/>
                    <a:pt x="22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0" name="Google Shape;210;p23"/>
            <p:cNvSpPr/>
            <p:nvPr/>
          </p:nvSpPr>
          <p:spPr>
            <a:xfrm>
              <a:off x="1574925" y="1002125"/>
              <a:ext cx="10650" cy="8525"/>
            </a:xfrm>
            <a:custGeom>
              <a:avLst/>
              <a:gdLst/>
              <a:ahLst/>
              <a:cxnLst/>
              <a:rect l="l" t="t" r="r" b="b"/>
              <a:pathLst>
                <a:path w="426" h="341" extrusionOk="0">
                  <a:moveTo>
                    <a:pt x="224" y="1"/>
                  </a:moveTo>
                  <a:cubicBezTo>
                    <a:pt x="164" y="1"/>
                    <a:pt x="110" y="26"/>
                    <a:pt x="92" y="64"/>
                  </a:cubicBezTo>
                  <a:cubicBezTo>
                    <a:pt x="0" y="155"/>
                    <a:pt x="61" y="277"/>
                    <a:pt x="122" y="307"/>
                  </a:cubicBezTo>
                  <a:cubicBezTo>
                    <a:pt x="157" y="330"/>
                    <a:pt x="196" y="340"/>
                    <a:pt x="233" y="340"/>
                  </a:cubicBezTo>
                  <a:cubicBezTo>
                    <a:pt x="293" y="340"/>
                    <a:pt x="346" y="314"/>
                    <a:pt x="365" y="277"/>
                  </a:cubicBezTo>
                  <a:cubicBezTo>
                    <a:pt x="426" y="186"/>
                    <a:pt x="396" y="64"/>
                    <a:pt x="335" y="34"/>
                  </a:cubicBezTo>
                  <a:cubicBezTo>
                    <a:pt x="300" y="10"/>
                    <a:pt x="261" y="1"/>
                    <a:pt x="22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1" name="Google Shape;211;p23"/>
            <p:cNvSpPr/>
            <p:nvPr/>
          </p:nvSpPr>
          <p:spPr>
            <a:xfrm>
              <a:off x="1504250" y="925450"/>
              <a:ext cx="71450" cy="64600"/>
            </a:xfrm>
            <a:custGeom>
              <a:avLst/>
              <a:gdLst/>
              <a:ahLst/>
              <a:cxnLst/>
              <a:rect l="l" t="t" r="r" b="b"/>
              <a:pathLst>
                <a:path w="2858" h="2584" extrusionOk="0">
                  <a:moveTo>
                    <a:pt x="1733" y="0"/>
                  </a:moveTo>
                  <a:lnTo>
                    <a:pt x="1" y="2584"/>
                  </a:lnTo>
                  <a:lnTo>
                    <a:pt x="2858" y="1368"/>
                  </a:lnTo>
                  <a:lnTo>
                    <a:pt x="2797" y="1247"/>
                  </a:lnTo>
                  <a:lnTo>
                    <a:pt x="305" y="2341"/>
                  </a:lnTo>
                  <a:lnTo>
                    <a:pt x="1824" y="61"/>
                  </a:lnTo>
                  <a:lnTo>
                    <a:pt x="173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2" name="Google Shape;212;p23"/>
            <p:cNvSpPr/>
            <p:nvPr/>
          </p:nvSpPr>
          <p:spPr>
            <a:xfrm>
              <a:off x="1507300" y="932275"/>
              <a:ext cx="66125" cy="56275"/>
            </a:xfrm>
            <a:custGeom>
              <a:avLst/>
              <a:gdLst/>
              <a:ahLst/>
              <a:cxnLst/>
              <a:rect l="l" t="t" r="r" b="b"/>
              <a:pathLst>
                <a:path w="2645" h="2251" extrusionOk="0">
                  <a:moveTo>
                    <a:pt x="2553" y="1"/>
                  </a:moveTo>
                  <a:lnTo>
                    <a:pt x="0" y="2159"/>
                  </a:lnTo>
                  <a:lnTo>
                    <a:pt x="61" y="2250"/>
                  </a:lnTo>
                  <a:lnTo>
                    <a:pt x="2645" y="92"/>
                  </a:lnTo>
                  <a:lnTo>
                    <a:pt x="2553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3" name="Google Shape;213;p23"/>
            <p:cNvSpPr/>
            <p:nvPr/>
          </p:nvSpPr>
          <p:spPr>
            <a:xfrm>
              <a:off x="1569600" y="927875"/>
              <a:ext cx="9150" cy="8850"/>
            </a:xfrm>
            <a:custGeom>
              <a:avLst/>
              <a:gdLst/>
              <a:ahLst/>
              <a:cxnLst/>
              <a:rect l="l" t="t" r="r" b="b"/>
              <a:pathLst>
                <a:path w="366" h="354" extrusionOk="0">
                  <a:moveTo>
                    <a:pt x="219" y="0"/>
                  </a:moveTo>
                  <a:cubicBezTo>
                    <a:pt x="184" y="0"/>
                    <a:pt x="148" y="17"/>
                    <a:pt x="122" y="55"/>
                  </a:cubicBezTo>
                  <a:cubicBezTo>
                    <a:pt x="31" y="86"/>
                    <a:pt x="1" y="207"/>
                    <a:pt x="92" y="268"/>
                  </a:cubicBezTo>
                  <a:cubicBezTo>
                    <a:pt x="109" y="321"/>
                    <a:pt x="158" y="354"/>
                    <a:pt x="207" y="354"/>
                  </a:cubicBezTo>
                  <a:cubicBezTo>
                    <a:pt x="243" y="354"/>
                    <a:pt x="279" y="337"/>
                    <a:pt x="305" y="298"/>
                  </a:cubicBezTo>
                  <a:cubicBezTo>
                    <a:pt x="365" y="238"/>
                    <a:pt x="365" y="116"/>
                    <a:pt x="335" y="86"/>
                  </a:cubicBezTo>
                  <a:cubicBezTo>
                    <a:pt x="317" y="33"/>
                    <a:pt x="269" y="0"/>
                    <a:pt x="21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4" name="Google Shape;214;p23"/>
            <p:cNvSpPr/>
            <p:nvPr/>
          </p:nvSpPr>
          <p:spPr>
            <a:xfrm>
              <a:off x="1572650" y="953525"/>
              <a:ext cx="9125" cy="8825"/>
            </a:xfrm>
            <a:custGeom>
              <a:avLst/>
              <a:gdLst/>
              <a:ahLst/>
              <a:cxnLst/>
              <a:rect l="l" t="t" r="r" b="b"/>
              <a:pathLst>
                <a:path w="365" h="353" extrusionOk="0">
                  <a:moveTo>
                    <a:pt x="203" y="1"/>
                  </a:moveTo>
                  <a:cubicBezTo>
                    <a:pt x="172" y="1"/>
                    <a:pt x="143" y="11"/>
                    <a:pt x="122" y="32"/>
                  </a:cubicBezTo>
                  <a:cubicBezTo>
                    <a:pt x="31" y="93"/>
                    <a:pt x="0" y="184"/>
                    <a:pt x="61" y="275"/>
                  </a:cubicBezTo>
                  <a:cubicBezTo>
                    <a:pt x="99" y="314"/>
                    <a:pt x="150" y="352"/>
                    <a:pt x="205" y="352"/>
                  </a:cubicBezTo>
                  <a:cubicBezTo>
                    <a:pt x="237" y="352"/>
                    <a:pt x="271" y="339"/>
                    <a:pt x="304" y="306"/>
                  </a:cubicBezTo>
                  <a:cubicBezTo>
                    <a:pt x="365" y="245"/>
                    <a:pt x="365" y="124"/>
                    <a:pt x="335" y="93"/>
                  </a:cubicBezTo>
                  <a:cubicBezTo>
                    <a:pt x="315" y="34"/>
                    <a:pt x="257" y="1"/>
                    <a:pt x="20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5" name="Google Shape;215;p23"/>
            <p:cNvSpPr/>
            <p:nvPr/>
          </p:nvSpPr>
          <p:spPr>
            <a:xfrm>
              <a:off x="1545275" y="920275"/>
              <a:ext cx="9150" cy="8850"/>
            </a:xfrm>
            <a:custGeom>
              <a:avLst/>
              <a:gdLst/>
              <a:ahLst/>
              <a:cxnLst/>
              <a:rect l="l" t="t" r="r" b="b"/>
              <a:pathLst>
                <a:path w="366" h="354" extrusionOk="0">
                  <a:moveTo>
                    <a:pt x="214" y="0"/>
                  </a:moveTo>
                  <a:cubicBezTo>
                    <a:pt x="174" y="0"/>
                    <a:pt x="130" y="17"/>
                    <a:pt x="92" y="55"/>
                  </a:cubicBezTo>
                  <a:cubicBezTo>
                    <a:pt x="31" y="86"/>
                    <a:pt x="1" y="207"/>
                    <a:pt x="62" y="268"/>
                  </a:cubicBezTo>
                  <a:cubicBezTo>
                    <a:pt x="79" y="321"/>
                    <a:pt x="128" y="354"/>
                    <a:pt x="183" y="354"/>
                  </a:cubicBezTo>
                  <a:cubicBezTo>
                    <a:pt x="223" y="354"/>
                    <a:pt x="267" y="337"/>
                    <a:pt x="305" y="298"/>
                  </a:cubicBezTo>
                  <a:cubicBezTo>
                    <a:pt x="366" y="238"/>
                    <a:pt x="366" y="116"/>
                    <a:pt x="335" y="86"/>
                  </a:cubicBezTo>
                  <a:cubicBezTo>
                    <a:pt x="318" y="33"/>
                    <a:pt x="269" y="0"/>
                    <a:pt x="21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6" name="Google Shape;216;p23"/>
            <p:cNvSpPr/>
            <p:nvPr/>
          </p:nvSpPr>
          <p:spPr>
            <a:xfrm>
              <a:off x="1462450" y="914800"/>
              <a:ext cx="48675" cy="76775"/>
            </a:xfrm>
            <a:custGeom>
              <a:avLst/>
              <a:gdLst/>
              <a:ahLst/>
              <a:cxnLst/>
              <a:rect l="l" t="t" r="r" b="b"/>
              <a:pathLst>
                <a:path w="1947" h="3071" extrusionOk="0">
                  <a:moveTo>
                    <a:pt x="1521" y="1"/>
                  </a:moveTo>
                  <a:lnTo>
                    <a:pt x="1794" y="2736"/>
                  </a:lnTo>
                  <a:lnTo>
                    <a:pt x="62" y="578"/>
                  </a:lnTo>
                  <a:lnTo>
                    <a:pt x="1" y="639"/>
                  </a:lnTo>
                  <a:lnTo>
                    <a:pt x="1946" y="3071"/>
                  </a:lnTo>
                  <a:lnTo>
                    <a:pt x="1612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" name="Google Shape;217;p23"/>
            <p:cNvSpPr/>
            <p:nvPr/>
          </p:nvSpPr>
          <p:spPr>
            <a:xfrm>
              <a:off x="1476125" y="909475"/>
              <a:ext cx="34225" cy="79075"/>
            </a:xfrm>
            <a:custGeom>
              <a:avLst/>
              <a:gdLst/>
              <a:ahLst/>
              <a:cxnLst/>
              <a:rect l="l" t="t" r="r" b="b"/>
              <a:pathLst>
                <a:path w="1369" h="3163" extrusionOk="0">
                  <a:moveTo>
                    <a:pt x="123" y="1"/>
                  </a:moveTo>
                  <a:lnTo>
                    <a:pt x="1" y="62"/>
                  </a:lnTo>
                  <a:lnTo>
                    <a:pt x="1247" y="3162"/>
                  </a:lnTo>
                  <a:lnTo>
                    <a:pt x="1369" y="3101"/>
                  </a:lnTo>
                  <a:lnTo>
                    <a:pt x="123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" name="Google Shape;218;p23"/>
            <p:cNvSpPr/>
            <p:nvPr/>
          </p:nvSpPr>
          <p:spPr>
            <a:xfrm>
              <a:off x="1471575" y="903125"/>
              <a:ext cx="10675" cy="8950"/>
            </a:xfrm>
            <a:custGeom>
              <a:avLst/>
              <a:gdLst/>
              <a:ahLst/>
              <a:cxnLst/>
              <a:rect l="l" t="t" r="r" b="b"/>
              <a:pathLst>
                <a:path w="427" h="358" extrusionOk="0">
                  <a:moveTo>
                    <a:pt x="221" y="1"/>
                  </a:moveTo>
                  <a:cubicBezTo>
                    <a:pt x="197" y="1"/>
                    <a:pt x="174" y="5"/>
                    <a:pt x="153" y="12"/>
                  </a:cubicBezTo>
                  <a:cubicBezTo>
                    <a:pt x="61" y="42"/>
                    <a:pt x="1" y="164"/>
                    <a:pt x="61" y="225"/>
                  </a:cubicBezTo>
                  <a:cubicBezTo>
                    <a:pt x="85" y="317"/>
                    <a:pt x="161" y="357"/>
                    <a:pt x="223" y="357"/>
                  </a:cubicBezTo>
                  <a:cubicBezTo>
                    <a:pt x="242" y="357"/>
                    <a:pt x="260" y="353"/>
                    <a:pt x="274" y="346"/>
                  </a:cubicBezTo>
                  <a:cubicBezTo>
                    <a:pt x="396" y="316"/>
                    <a:pt x="426" y="194"/>
                    <a:pt x="396" y="133"/>
                  </a:cubicBezTo>
                  <a:cubicBezTo>
                    <a:pt x="373" y="41"/>
                    <a:pt x="296" y="1"/>
                    <a:pt x="22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" name="Google Shape;219;p23"/>
            <p:cNvSpPr/>
            <p:nvPr/>
          </p:nvSpPr>
          <p:spPr>
            <a:xfrm>
              <a:off x="1496650" y="907975"/>
              <a:ext cx="10675" cy="9000"/>
            </a:xfrm>
            <a:custGeom>
              <a:avLst/>
              <a:gdLst/>
              <a:ahLst/>
              <a:cxnLst/>
              <a:rect l="l" t="t" r="r" b="b"/>
              <a:pathLst>
                <a:path w="427" h="360" extrusionOk="0">
                  <a:moveTo>
                    <a:pt x="153" y="0"/>
                  </a:moveTo>
                  <a:cubicBezTo>
                    <a:pt x="31" y="31"/>
                    <a:pt x="1" y="152"/>
                    <a:pt x="31" y="243"/>
                  </a:cubicBezTo>
                  <a:cubicBezTo>
                    <a:pt x="53" y="309"/>
                    <a:pt x="122" y="359"/>
                    <a:pt x="182" y="359"/>
                  </a:cubicBezTo>
                  <a:cubicBezTo>
                    <a:pt x="205" y="359"/>
                    <a:pt x="227" y="352"/>
                    <a:pt x="244" y="335"/>
                  </a:cubicBezTo>
                  <a:cubicBezTo>
                    <a:pt x="365" y="304"/>
                    <a:pt x="426" y="183"/>
                    <a:pt x="365" y="122"/>
                  </a:cubicBezTo>
                  <a:cubicBezTo>
                    <a:pt x="335" y="31"/>
                    <a:pt x="213" y="0"/>
                    <a:pt x="1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" name="Google Shape;220;p23"/>
            <p:cNvSpPr/>
            <p:nvPr/>
          </p:nvSpPr>
          <p:spPr>
            <a:xfrm>
              <a:off x="1456375" y="923925"/>
              <a:ext cx="10675" cy="9425"/>
            </a:xfrm>
            <a:custGeom>
              <a:avLst/>
              <a:gdLst/>
              <a:ahLst/>
              <a:cxnLst/>
              <a:rect l="l" t="t" r="r" b="b"/>
              <a:pathLst>
                <a:path w="427" h="377" extrusionOk="0">
                  <a:moveTo>
                    <a:pt x="153" y="1"/>
                  </a:moveTo>
                  <a:cubicBezTo>
                    <a:pt x="61" y="31"/>
                    <a:pt x="1" y="152"/>
                    <a:pt x="61" y="244"/>
                  </a:cubicBezTo>
                  <a:cubicBezTo>
                    <a:pt x="85" y="337"/>
                    <a:pt x="161" y="376"/>
                    <a:pt x="223" y="376"/>
                  </a:cubicBezTo>
                  <a:cubicBezTo>
                    <a:pt x="242" y="376"/>
                    <a:pt x="260" y="372"/>
                    <a:pt x="274" y="365"/>
                  </a:cubicBezTo>
                  <a:cubicBezTo>
                    <a:pt x="396" y="304"/>
                    <a:pt x="426" y="183"/>
                    <a:pt x="396" y="122"/>
                  </a:cubicBezTo>
                  <a:cubicBezTo>
                    <a:pt x="365" y="61"/>
                    <a:pt x="274" y="1"/>
                    <a:pt x="15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" name="Google Shape;221;p23"/>
            <p:cNvSpPr/>
            <p:nvPr/>
          </p:nvSpPr>
          <p:spPr>
            <a:xfrm>
              <a:off x="1467775" y="946625"/>
              <a:ext cx="83625" cy="80100"/>
            </a:xfrm>
            <a:custGeom>
              <a:avLst/>
              <a:gdLst/>
              <a:ahLst/>
              <a:cxnLst/>
              <a:rect l="l" t="t" r="r" b="b"/>
              <a:pathLst>
                <a:path w="3345" h="3204" extrusionOk="0">
                  <a:moveTo>
                    <a:pt x="1696" y="1"/>
                  </a:moveTo>
                  <a:cubicBezTo>
                    <a:pt x="1658" y="1"/>
                    <a:pt x="1620" y="2"/>
                    <a:pt x="1581" y="4"/>
                  </a:cubicBezTo>
                  <a:cubicBezTo>
                    <a:pt x="700" y="96"/>
                    <a:pt x="1" y="855"/>
                    <a:pt x="92" y="1737"/>
                  </a:cubicBezTo>
                  <a:cubicBezTo>
                    <a:pt x="149" y="2538"/>
                    <a:pt x="825" y="3204"/>
                    <a:pt x="1639" y="3204"/>
                  </a:cubicBezTo>
                  <a:cubicBezTo>
                    <a:pt x="1690" y="3204"/>
                    <a:pt x="1742" y="3201"/>
                    <a:pt x="1794" y="3196"/>
                  </a:cubicBezTo>
                  <a:cubicBezTo>
                    <a:pt x="2675" y="3135"/>
                    <a:pt x="3344" y="2375"/>
                    <a:pt x="3283" y="1494"/>
                  </a:cubicBezTo>
                  <a:cubicBezTo>
                    <a:pt x="3254" y="650"/>
                    <a:pt x="2556" y="1"/>
                    <a:pt x="16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" name="Google Shape;222;p23"/>
            <p:cNvSpPr/>
            <p:nvPr/>
          </p:nvSpPr>
          <p:spPr>
            <a:xfrm>
              <a:off x="1486775" y="964150"/>
              <a:ext cx="47150" cy="44950"/>
            </a:xfrm>
            <a:custGeom>
              <a:avLst/>
              <a:gdLst/>
              <a:ahLst/>
              <a:cxnLst/>
              <a:rect l="l" t="t" r="r" b="b"/>
              <a:pathLst>
                <a:path w="1886" h="1798" extrusionOk="0">
                  <a:moveTo>
                    <a:pt x="939" y="1"/>
                  </a:moveTo>
                  <a:cubicBezTo>
                    <a:pt x="920" y="1"/>
                    <a:pt x="901" y="1"/>
                    <a:pt x="882" y="2"/>
                  </a:cubicBezTo>
                  <a:cubicBezTo>
                    <a:pt x="396" y="33"/>
                    <a:pt x="1" y="458"/>
                    <a:pt x="61" y="945"/>
                  </a:cubicBezTo>
                  <a:cubicBezTo>
                    <a:pt x="61" y="1413"/>
                    <a:pt x="485" y="1797"/>
                    <a:pt x="951" y="1797"/>
                  </a:cubicBezTo>
                  <a:cubicBezTo>
                    <a:pt x="968" y="1797"/>
                    <a:pt x="986" y="1797"/>
                    <a:pt x="1004" y="1796"/>
                  </a:cubicBezTo>
                  <a:cubicBezTo>
                    <a:pt x="1490" y="1796"/>
                    <a:pt x="1885" y="1340"/>
                    <a:pt x="1824" y="823"/>
                  </a:cubicBezTo>
                  <a:cubicBezTo>
                    <a:pt x="1824" y="356"/>
                    <a:pt x="1403" y="1"/>
                    <a:pt x="9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23" name="Google Shape;223;p23"/>
          <p:cNvGrpSpPr/>
          <p:nvPr/>
        </p:nvGrpSpPr>
        <p:grpSpPr>
          <a:xfrm flipH="1">
            <a:off x="9086931" y="2695132"/>
            <a:ext cx="399711" cy="459259"/>
            <a:chOff x="830900" y="3611450"/>
            <a:chExt cx="530425" cy="495175"/>
          </a:xfrm>
        </p:grpSpPr>
        <p:sp>
          <p:nvSpPr>
            <p:cNvPr id="224" name="Google Shape;224;p23"/>
            <p:cNvSpPr/>
            <p:nvPr/>
          </p:nvSpPr>
          <p:spPr>
            <a:xfrm>
              <a:off x="830900" y="3611450"/>
              <a:ext cx="530425" cy="495175"/>
            </a:xfrm>
            <a:custGeom>
              <a:avLst/>
              <a:gdLst/>
              <a:ahLst/>
              <a:cxnLst/>
              <a:rect l="l" t="t" r="r" b="b"/>
              <a:pathLst>
                <a:path w="21217" h="19807" extrusionOk="0">
                  <a:moveTo>
                    <a:pt x="10346" y="1"/>
                  </a:moveTo>
                  <a:cubicBezTo>
                    <a:pt x="10272" y="1"/>
                    <a:pt x="10197" y="3"/>
                    <a:pt x="10122" y="7"/>
                  </a:cubicBezTo>
                  <a:cubicBezTo>
                    <a:pt x="7933" y="98"/>
                    <a:pt x="6262" y="1983"/>
                    <a:pt x="6383" y="4141"/>
                  </a:cubicBezTo>
                  <a:cubicBezTo>
                    <a:pt x="6414" y="4627"/>
                    <a:pt x="6535" y="5083"/>
                    <a:pt x="6718" y="5509"/>
                  </a:cubicBezTo>
                  <a:cubicBezTo>
                    <a:pt x="6322" y="5235"/>
                    <a:pt x="5866" y="5022"/>
                    <a:pt x="5411" y="4901"/>
                  </a:cubicBezTo>
                  <a:cubicBezTo>
                    <a:pt x="5053" y="4804"/>
                    <a:pt x="4695" y="4757"/>
                    <a:pt x="4344" y="4757"/>
                  </a:cubicBezTo>
                  <a:cubicBezTo>
                    <a:pt x="2602" y="4757"/>
                    <a:pt x="1028" y="5896"/>
                    <a:pt x="547" y="7667"/>
                  </a:cubicBezTo>
                  <a:cubicBezTo>
                    <a:pt x="0" y="9794"/>
                    <a:pt x="1216" y="11952"/>
                    <a:pt x="3344" y="12530"/>
                  </a:cubicBezTo>
                  <a:cubicBezTo>
                    <a:pt x="3692" y="12623"/>
                    <a:pt x="4058" y="12663"/>
                    <a:pt x="4415" y="12663"/>
                  </a:cubicBezTo>
                  <a:cubicBezTo>
                    <a:pt x="4525" y="12663"/>
                    <a:pt x="4634" y="12659"/>
                    <a:pt x="4742" y="12652"/>
                  </a:cubicBezTo>
                  <a:lnTo>
                    <a:pt x="4742" y="12652"/>
                  </a:lnTo>
                  <a:cubicBezTo>
                    <a:pt x="4347" y="12925"/>
                    <a:pt x="4012" y="13259"/>
                    <a:pt x="3739" y="13685"/>
                  </a:cubicBezTo>
                  <a:cubicBezTo>
                    <a:pt x="2523" y="15478"/>
                    <a:pt x="3070" y="17971"/>
                    <a:pt x="4894" y="19156"/>
                  </a:cubicBezTo>
                  <a:cubicBezTo>
                    <a:pt x="5556" y="19598"/>
                    <a:pt x="6302" y="19807"/>
                    <a:pt x="7041" y="19807"/>
                  </a:cubicBezTo>
                  <a:cubicBezTo>
                    <a:pt x="8337" y="19807"/>
                    <a:pt x="9610" y="19163"/>
                    <a:pt x="10365" y="18001"/>
                  </a:cubicBezTo>
                  <a:cubicBezTo>
                    <a:pt x="10639" y="17636"/>
                    <a:pt x="10791" y="17181"/>
                    <a:pt x="10882" y="16725"/>
                  </a:cubicBezTo>
                  <a:cubicBezTo>
                    <a:pt x="11034" y="17181"/>
                    <a:pt x="11277" y="17576"/>
                    <a:pt x="11581" y="17971"/>
                  </a:cubicBezTo>
                  <a:cubicBezTo>
                    <a:pt x="12362" y="18943"/>
                    <a:pt x="13501" y="19450"/>
                    <a:pt x="14652" y="19450"/>
                  </a:cubicBezTo>
                  <a:cubicBezTo>
                    <a:pt x="15514" y="19450"/>
                    <a:pt x="16383" y="19165"/>
                    <a:pt x="17113" y="18579"/>
                  </a:cubicBezTo>
                  <a:cubicBezTo>
                    <a:pt x="18845" y="17211"/>
                    <a:pt x="19089" y="14749"/>
                    <a:pt x="17721" y="13016"/>
                  </a:cubicBezTo>
                  <a:cubicBezTo>
                    <a:pt x="17417" y="12652"/>
                    <a:pt x="17082" y="12348"/>
                    <a:pt x="16748" y="12104"/>
                  </a:cubicBezTo>
                  <a:cubicBezTo>
                    <a:pt x="17234" y="12104"/>
                    <a:pt x="17690" y="12044"/>
                    <a:pt x="18146" y="11861"/>
                  </a:cubicBezTo>
                  <a:cubicBezTo>
                    <a:pt x="20213" y="11041"/>
                    <a:pt x="21216" y="8761"/>
                    <a:pt x="20426" y="6724"/>
                  </a:cubicBezTo>
                  <a:cubicBezTo>
                    <a:pt x="19818" y="5135"/>
                    <a:pt x="18331" y="4175"/>
                    <a:pt x="16736" y="4175"/>
                  </a:cubicBezTo>
                  <a:cubicBezTo>
                    <a:pt x="16256" y="4175"/>
                    <a:pt x="15767" y="4262"/>
                    <a:pt x="15289" y="4445"/>
                  </a:cubicBezTo>
                  <a:cubicBezTo>
                    <a:pt x="14833" y="4597"/>
                    <a:pt x="14438" y="4840"/>
                    <a:pt x="14073" y="5174"/>
                  </a:cubicBezTo>
                  <a:cubicBezTo>
                    <a:pt x="14225" y="4718"/>
                    <a:pt x="14316" y="4262"/>
                    <a:pt x="14286" y="3746"/>
                  </a:cubicBezTo>
                  <a:cubicBezTo>
                    <a:pt x="14169" y="1632"/>
                    <a:pt x="12436" y="1"/>
                    <a:pt x="103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5" name="Google Shape;225;p23"/>
            <p:cNvSpPr/>
            <p:nvPr/>
          </p:nvSpPr>
          <p:spPr>
            <a:xfrm>
              <a:off x="1002625" y="3868450"/>
              <a:ext cx="95775" cy="121600"/>
            </a:xfrm>
            <a:custGeom>
              <a:avLst/>
              <a:gdLst/>
              <a:ahLst/>
              <a:cxnLst/>
              <a:rect l="l" t="t" r="r" b="b"/>
              <a:pathLst>
                <a:path w="3831" h="4864" extrusionOk="0">
                  <a:moveTo>
                    <a:pt x="3830" y="1"/>
                  </a:moveTo>
                  <a:lnTo>
                    <a:pt x="1" y="3314"/>
                  </a:lnTo>
                  <a:lnTo>
                    <a:pt x="61" y="3435"/>
                  </a:lnTo>
                  <a:lnTo>
                    <a:pt x="3526" y="517"/>
                  </a:lnTo>
                  <a:lnTo>
                    <a:pt x="3526" y="517"/>
                  </a:lnTo>
                  <a:lnTo>
                    <a:pt x="2250" y="4834"/>
                  </a:lnTo>
                  <a:lnTo>
                    <a:pt x="2402" y="4864"/>
                  </a:lnTo>
                  <a:lnTo>
                    <a:pt x="383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6" name="Google Shape;226;p23"/>
            <p:cNvSpPr/>
            <p:nvPr/>
          </p:nvSpPr>
          <p:spPr>
            <a:xfrm>
              <a:off x="1017825" y="3873025"/>
              <a:ext cx="78300" cy="116275"/>
            </a:xfrm>
            <a:custGeom>
              <a:avLst/>
              <a:gdLst/>
              <a:ahLst/>
              <a:cxnLst/>
              <a:rect l="l" t="t" r="r" b="b"/>
              <a:pathLst>
                <a:path w="3132" h="4651" extrusionOk="0">
                  <a:moveTo>
                    <a:pt x="2979" y="0"/>
                  </a:moveTo>
                  <a:lnTo>
                    <a:pt x="0" y="4590"/>
                  </a:lnTo>
                  <a:lnTo>
                    <a:pt x="122" y="4651"/>
                  </a:lnTo>
                  <a:lnTo>
                    <a:pt x="3131" y="91"/>
                  </a:lnTo>
                  <a:lnTo>
                    <a:pt x="2979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" name="Google Shape;227;p23"/>
            <p:cNvSpPr/>
            <p:nvPr/>
          </p:nvSpPr>
          <p:spPr>
            <a:xfrm>
              <a:off x="1010225" y="3985475"/>
              <a:ext cx="15225" cy="14050"/>
            </a:xfrm>
            <a:custGeom>
              <a:avLst/>
              <a:gdLst/>
              <a:ahLst/>
              <a:cxnLst/>
              <a:rect l="l" t="t" r="r" b="b"/>
              <a:pathLst>
                <a:path w="609" h="562" extrusionOk="0">
                  <a:moveTo>
                    <a:pt x="320" y="1"/>
                  </a:moveTo>
                  <a:cubicBezTo>
                    <a:pt x="223" y="1"/>
                    <a:pt x="122" y="41"/>
                    <a:pt x="61" y="122"/>
                  </a:cubicBezTo>
                  <a:cubicBezTo>
                    <a:pt x="0" y="244"/>
                    <a:pt x="31" y="426"/>
                    <a:pt x="152" y="487"/>
                  </a:cubicBezTo>
                  <a:cubicBezTo>
                    <a:pt x="216" y="538"/>
                    <a:pt x="279" y="562"/>
                    <a:pt x="336" y="562"/>
                  </a:cubicBezTo>
                  <a:cubicBezTo>
                    <a:pt x="415" y="562"/>
                    <a:pt x="482" y="515"/>
                    <a:pt x="517" y="426"/>
                  </a:cubicBezTo>
                  <a:cubicBezTo>
                    <a:pt x="608" y="305"/>
                    <a:pt x="548" y="122"/>
                    <a:pt x="456" y="31"/>
                  </a:cubicBezTo>
                  <a:cubicBezTo>
                    <a:pt x="416" y="11"/>
                    <a:pt x="369" y="1"/>
                    <a:pt x="32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8" name="Google Shape;228;p23"/>
            <p:cNvSpPr/>
            <p:nvPr/>
          </p:nvSpPr>
          <p:spPr>
            <a:xfrm>
              <a:off x="1052775" y="3985475"/>
              <a:ext cx="15225" cy="14050"/>
            </a:xfrm>
            <a:custGeom>
              <a:avLst/>
              <a:gdLst/>
              <a:ahLst/>
              <a:cxnLst/>
              <a:rect l="l" t="t" r="r" b="b"/>
              <a:pathLst>
                <a:path w="609" h="562" extrusionOk="0">
                  <a:moveTo>
                    <a:pt x="321" y="1"/>
                  </a:moveTo>
                  <a:cubicBezTo>
                    <a:pt x="227" y="1"/>
                    <a:pt x="132" y="41"/>
                    <a:pt x="92" y="122"/>
                  </a:cubicBezTo>
                  <a:cubicBezTo>
                    <a:pt x="1" y="244"/>
                    <a:pt x="31" y="426"/>
                    <a:pt x="153" y="487"/>
                  </a:cubicBezTo>
                  <a:cubicBezTo>
                    <a:pt x="203" y="538"/>
                    <a:pt x="259" y="562"/>
                    <a:pt x="316" y="562"/>
                  </a:cubicBezTo>
                  <a:cubicBezTo>
                    <a:pt x="396" y="562"/>
                    <a:pt x="477" y="515"/>
                    <a:pt x="548" y="426"/>
                  </a:cubicBezTo>
                  <a:cubicBezTo>
                    <a:pt x="609" y="305"/>
                    <a:pt x="578" y="122"/>
                    <a:pt x="457" y="31"/>
                  </a:cubicBezTo>
                  <a:cubicBezTo>
                    <a:pt x="416" y="11"/>
                    <a:pt x="369" y="1"/>
                    <a:pt x="32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9" name="Google Shape;229;p23"/>
            <p:cNvSpPr/>
            <p:nvPr/>
          </p:nvSpPr>
          <p:spPr>
            <a:xfrm>
              <a:off x="993500" y="3947475"/>
              <a:ext cx="16000" cy="13525"/>
            </a:xfrm>
            <a:custGeom>
              <a:avLst/>
              <a:gdLst/>
              <a:ahLst/>
              <a:cxnLst/>
              <a:rect l="l" t="t" r="r" b="b"/>
              <a:pathLst>
                <a:path w="640" h="541" extrusionOk="0">
                  <a:moveTo>
                    <a:pt x="342" y="1"/>
                  </a:moveTo>
                  <a:cubicBezTo>
                    <a:pt x="254" y="1"/>
                    <a:pt x="153" y="41"/>
                    <a:pt x="92" y="122"/>
                  </a:cubicBezTo>
                  <a:cubicBezTo>
                    <a:pt x="1" y="244"/>
                    <a:pt x="62" y="426"/>
                    <a:pt x="183" y="487"/>
                  </a:cubicBezTo>
                  <a:cubicBezTo>
                    <a:pt x="219" y="523"/>
                    <a:pt x="269" y="540"/>
                    <a:pt x="322" y="540"/>
                  </a:cubicBezTo>
                  <a:cubicBezTo>
                    <a:pt x="404" y="540"/>
                    <a:pt x="493" y="500"/>
                    <a:pt x="548" y="426"/>
                  </a:cubicBezTo>
                  <a:cubicBezTo>
                    <a:pt x="639" y="305"/>
                    <a:pt x="578" y="122"/>
                    <a:pt x="457" y="31"/>
                  </a:cubicBezTo>
                  <a:cubicBezTo>
                    <a:pt x="426" y="11"/>
                    <a:pt x="386" y="1"/>
                    <a:pt x="34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0" name="Google Shape;230;p23"/>
            <p:cNvSpPr/>
            <p:nvPr/>
          </p:nvSpPr>
          <p:spPr>
            <a:xfrm>
              <a:off x="976025" y="3811475"/>
              <a:ext cx="126175" cy="69925"/>
            </a:xfrm>
            <a:custGeom>
              <a:avLst/>
              <a:gdLst/>
              <a:ahLst/>
              <a:cxnLst/>
              <a:rect l="l" t="t" r="r" b="b"/>
              <a:pathLst>
                <a:path w="5047" h="2797" extrusionOk="0">
                  <a:moveTo>
                    <a:pt x="730" y="0"/>
                  </a:moveTo>
                  <a:lnTo>
                    <a:pt x="639" y="152"/>
                  </a:lnTo>
                  <a:lnTo>
                    <a:pt x="4469" y="2523"/>
                  </a:lnTo>
                  <a:lnTo>
                    <a:pt x="1" y="2644"/>
                  </a:lnTo>
                  <a:lnTo>
                    <a:pt x="1" y="2796"/>
                  </a:lnTo>
                  <a:lnTo>
                    <a:pt x="5046" y="2675"/>
                  </a:lnTo>
                  <a:lnTo>
                    <a:pt x="73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1" name="Google Shape;231;p23"/>
            <p:cNvSpPr/>
            <p:nvPr/>
          </p:nvSpPr>
          <p:spPr>
            <a:xfrm>
              <a:off x="963100" y="3839575"/>
              <a:ext cx="133025" cy="39550"/>
            </a:xfrm>
            <a:custGeom>
              <a:avLst/>
              <a:gdLst/>
              <a:ahLst/>
              <a:cxnLst/>
              <a:rect l="l" t="t" r="r" b="b"/>
              <a:pathLst>
                <a:path w="5321" h="1582" extrusionOk="0">
                  <a:moveTo>
                    <a:pt x="31" y="1"/>
                  </a:moveTo>
                  <a:lnTo>
                    <a:pt x="1" y="153"/>
                  </a:lnTo>
                  <a:lnTo>
                    <a:pt x="5290" y="1581"/>
                  </a:lnTo>
                  <a:lnTo>
                    <a:pt x="5320" y="1429"/>
                  </a:lnTo>
                  <a:lnTo>
                    <a:pt x="3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2" name="Google Shape;232;p23"/>
            <p:cNvSpPr/>
            <p:nvPr/>
          </p:nvSpPr>
          <p:spPr>
            <a:xfrm>
              <a:off x="950950" y="3833300"/>
              <a:ext cx="15975" cy="14050"/>
            </a:xfrm>
            <a:custGeom>
              <a:avLst/>
              <a:gdLst/>
              <a:ahLst/>
              <a:cxnLst/>
              <a:rect l="l" t="t" r="r" b="b"/>
              <a:pathLst>
                <a:path w="639" h="562" extrusionOk="0">
                  <a:moveTo>
                    <a:pt x="351" y="1"/>
                  </a:moveTo>
                  <a:cubicBezTo>
                    <a:pt x="227" y="1"/>
                    <a:pt x="117" y="64"/>
                    <a:pt x="92" y="191"/>
                  </a:cubicBezTo>
                  <a:cubicBezTo>
                    <a:pt x="1" y="343"/>
                    <a:pt x="122" y="495"/>
                    <a:pt x="274" y="556"/>
                  </a:cubicBezTo>
                  <a:cubicBezTo>
                    <a:pt x="294" y="560"/>
                    <a:pt x="313" y="561"/>
                    <a:pt x="333" y="561"/>
                  </a:cubicBezTo>
                  <a:cubicBezTo>
                    <a:pt x="463" y="561"/>
                    <a:pt x="582" y="475"/>
                    <a:pt x="609" y="343"/>
                  </a:cubicBezTo>
                  <a:cubicBezTo>
                    <a:pt x="639" y="191"/>
                    <a:pt x="578" y="39"/>
                    <a:pt x="426" y="9"/>
                  </a:cubicBezTo>
                  <a:cubicBezTo>
                    <a:pt x="401" y="3"/>
                    <a:pt x="375" y="1"/>
                    <a:pt x="35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3" name="Google Shape;233;p23"/>
            <p:cNvSpPr/>
            <p:nvPr/>
          </p:nvSpPr>
          <p:spPr>
            <a:xfrm>
              <a:off x="964625" y="3873300"/>
              <a:ext cx="16000" cy="13600"/>
            </a:xfrm>
            <a:custGeom>
              <a:avLst/>
              <a:gdLst/>
              <a:ahLst/>
              <a:cxnLst/>
              <a:rect l="l" t="t" r="r" b="b"/>
              <a:pathLst>
                <a:path w="640" h="544" extrusionOk="0">
                  <a:moveTo>
                    <a:pt x="330" y="0"/>
                  </a:moveTo>
                  <a:cubicBezTo>
                    <a:pt x="213" y="0"/>
                    <a:pt x="109" y="82"/>
                    <a:pt x="62" y="202"/>
                  </a:cubicBezTo>
                  <a:cubicBezTo>
                    <a:pt x="1" y="354"/>
                    <a:pt x="92" y="506"/>
                    <a:pt x="274" y="536"/>
                  </a:cubicBezTo>
                  <a:cubicBezTo>
                    <a:pt x="300" y="541"/>
                    <a:pt x="325" y="544"/>
                    <a:pt x="350" y="544"/>
                  </a:cubicBezTo>
                  <a:cubicBezTo>
                    <a:pt x="474" y="544"/>
                    <a:pt x="583" y="480"/>
                    <a:pt x="609" y="354"/>
                  </a:cubicBezTo>
                  <a:cubicBezTo>
                    <a:pt x="639" y="202"/>
                    <a:pt x="578" y="50"/>
                    <a:pt x="426" y="19"/>
                  </a:cubicBezTo>
                  <a:cubicBezTo>
                    <a:pt x="394" y="7"/>
                    <a:pt x="361" y="0"/>
                    <a:pt x="33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4" name="Google Shape;234;p23"/>
            <p:cNvSpPr/>
            <p:nvPr/>
          </p:nvSpPr>
          <p:spPr>
            <a:xfrm>
              <a:off x="983625" y="3805950"/>
              <a:ext cx="15225" cy="13625"/>
            </a:xfrm>
            <a:custGeom>
              <a:avLst/>
              <a:gdLst/>
              <a:ahLst/>
              <a:cxnLst/>
              <a:rect l="l" t="t" r="r" b="b"/>
              <a:pathLst>
                <a:path w="609" h="545" extrusionOk="0">
                  <a:moveTo>
                    <a:pt x="290" y="1"/>
                  </a:moveTo>
                  <a:cubicBezTo>
                    <a:pt x="166" y="1"/>
                    <a:pt x="56" y="64"/>
                    <a:pt x="31" y="191"/>
                  </a:cubicBezTo>
                  <a:cubicBezTo>
                    <a:pt x="1" y="343"/>
                    <a:pt x="61" y="495"/>
                    <a:pt x="213" y="525"/>
                  </a:cubicBezTo>
                  <a:cubicBezTo>
                    <a:pt x="246" y="538"/>
                    <a:pt x="278" y="544"/>
                    <a:pt x="310" y="544"/>
                  </a:cubicBezTo>
                  <a:cubicBezTo>
                    <a:pt x="426" y="544"/>
                    <a:pt x="530" y="462"/>
                    <a:pt x="578" y="343"/>
                  </a:cubicBezTo>
                  <a:cubicBezTo>
                    <a:pt x="609" y="191"/>
                    <a:pt x="517" y="39"/>
                    <a:pt x="365" y="8"/>
                  </a:cubicBezTo>
                  <a:cubicBezTo>
                    <a:pt x="340" y="3"/>
                    <a:pt x="315" y="1"/>
                    <a:pt x="29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5" name="Google Shape;235;p23"/>
            <p:cNvSpPr/>
            <p:nvPr/>
          </p:nvSpPr>
          <p:spPr>
            <a:xfrm>
              <a:off x="1052025" y="3760550"/>
              <a:ext cx="72200" cy="124650"/>
            </a:xfrm>
            <a:custGeom>
              <a:avLst/>
              <a:gdLst/>
              <a:ahLst/>
              <a:cxnLst/>
              <a:rect l="l" t="t" r="r" b="b"/>
              <a:pathLst>
                <a:path w="2888" h="4986" extrusionOk="0">
                  <a:moveTo>
                    <a:pt x="2705" y="1"/>
                  </a:moveTo>
                  <a:lnTo>
                    <a:pt x="1672" y="4408"/>
                  </a:lnTo>
                  <a:lnTo>
                    <a:pt x="152" y="153"/>
                  </a:lnTo>
                  <a:lnTo>
                    <a:pt x="0" y="183"/>
                  </a:lnTo>
                  <a:lnTo>
                    <a:pt x="1702" y="4985"/>
                  </a:lnTo>
                  <a:lnTo>
                    <a:pt x="2888" y="31"/>
                  </a:lnTo>
                  <a:lnTo>
                    <a:pt x="2705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6" name="Google Shape;236;p23"/>
            <p:cNvSpPr/>
            <p:nvPr/>
          </p:nvSpPr>
          <p:spPr>
            <a:xfrm>
              <a:off x="1084700" y="3741550"/>
              <a:ext cx="10650" cy="136800"/>
            </a:xfrm>
            <a:custGeom>
              <a:avLst/>
              <a:gdLst/>
              <a:ahLst/>
              <a:cxnLst/>
              <a:rect l="l" t="t" r="r" b="b"/>
              <a:pathLst>
                <a:path w="426" h="5472" extrusionOk="0">
                  <a:moveTo>
                    <a:pt x="0" y="1"/>
                  </a:moveTo>
                  <a:lnTo>
                    <a:pt x="274" y="5472"/>
                  </a:lnTo>
                  <a:lnTo>
                    <a:pt x="426" y="5472"/>
                  </a:lnTo>
                  <a:lnTo>
                    <a:pt x="152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7" name="Google Shape;237;p23"/>
            <p:cNvSpPr/>
            <p:nvPr/>
          </p:nvSpPr>
          <p:spPr>
            <a:xfrm>
              <a:off x="1079375" y="3730150"/>
              <a:ext cx="14450" cy="14475"/>
            </a:xfrm>
            <a:custGeom>
              <a:avLst/>
              <a:gdLst/>
              <a:ahLst/>
              <a:cxnLst/>
              <a:rect l="l" t="t" r="r" b="b"/>
              <a:pathLst>
                <a:path w="578" h="579" extrusionOk="0">
                  <a:moveTo>
                    <a:pt x="274" y="1"/>
                  </a:moveTo>
                  <a:cubicBezTo>
                    <a:pt x="122" y="1"/>
                    <a:pt x="0" y="153"/>
                    <a:pt x="0" y="305"/>
                  </a:cubicBezTo>
                  <a:cubicBezTo>
                    <a:pt x="0" y="457"/>
                    <a:pt x="152" y="578"/>
                    <a:pt x="304" y="578"/>
                  </a:cubicBezTo>
                  <a:cubicBezTo>
                    <a:pt x="456" y="578"/>
                    <a:pt x="578" y="426"/>
                    <a:pt x="578" y="274"/>
                  </a:cubicBezTo>
                  <a:cubicBezTo>
                    <a:pt x="578" y="122"/>
                    <a:pt x="426" y="1"/>
                    <a:pt x="27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8" name="Google Shape;238;p23"/>
            <p:cNvSpPr/>
            <p:nvPr/>
          </p:nvSpPr>
          <p:spPr>
            <a:xfrm>
              <a:off x="1045175" y="3754475"/>
              <a:ext cx="15225" cy="14450"/>
            </a:xfrm>
            <a:custGeom>
              <a:avLst/>
              <a:gdLst/>
              <a:ahLst/>
              <a:cxnLst/>
              <a:rect l="l" t="t" r="r" b="b"/>
              <a:pathLst>
                <a:path w="609" h="578" extrusionOk="0">
                  <a:moveTo>
                    <a:pt x="305" y="0"/>
                  </a:moveTo>
                  <a:cubicBezTo>
                    <a:pt x="153" y="0"/>
                    <a:pt x="1" y="152"/>
                    <a:pt x="31" y="304"/>
                  </a:cubicBezTo>
                  <a:cubicBezTo>
                    <a:pt x="31" y="456"/>
                    <a:pt x="183" y="578"/>
                    <a:pt x="335" y="578"/>
                  </a:cubicBezTo>
                  <a:cubicBezTo>
                    <a:pt x="487" y="578"/>
                    <a:pt x="609" y="426"/>
                    <a:pt x="609" y="274"/>
                  </a:cubicBezTo>
                  <a:cubicBezTo>
                    <a:pt x="609" y="122"/>
                    <a:pt x="457" y="0"/>
                    <a:pt x="30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9" name="Google Shape;239;p23"/>
            <p:cNvSpPr/>
            <p:nvPr/>
          </p:nvSpPr>
          <p:spPr>
            <a:xfrm>
              <a:off x="1115850" y="3750675"/>
              <a:ext cx="13700" cy="14450"/>
            </a:xfrm>
            <a:custGeom>
              <a:avLst/>
              <a:gdLst/>
              <a:ahLst/>
              <a:cxnLst/>
              <a:rect l="l" t="t" r="r" b="b"/>
              <a:pathLst>
                <a:path w="548" h="578" extrusionOk="0">
                  <a:moveTo>
                    <a:pt x="244" y="0"/>
                  </a:moveTo>
                  <a:cubicBezTo>
                    <a:pt x="92" y="61"/>
                    <a:pt x="0" y="152"/>
                    <a:pt x="0" y="304"/>
                  </a:cubicBezTo>
                  <a:cubicBezTo>
                    <a:pt x="0" y="456"/>
                    <a:pt x="152" y="578"/>
                    <a:pt x="304" y="578"/>
                  </a:cubicBezTo>
                  <a:cubicBezTo>
                    <a:pt x="456" y="578"/>
                    <a:pt x="548" y="426"/>
                    <a:pt x="548" y="274"/>
                  </a:cubicBezTo>
                  <a:cubicBezTo>
                    <a:pt x="548" y="122"/>
                    <a:pt x="396" y="0"/>
                    <a:pt x="24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0" name="Google Shape;240;p23"/>
            <p:cNvSpPr/>
            <p:nvPr/>
          </p:nvSpPr>
          <p:spPr>
            <a:xfrm>
              <a:off x="1085450" y="3802350"/>
              <a:ext cx="126175" cy="76775"/>
            </a:xfrm>
            <a:custGeom>
              <a:avLst/>
              <a:gdLst/>
              <a:ahLst/>
              <a:cxnLst/>
              <a:rect l="l" t="t" r="r" b="b"/>
              <a:pathLst>
                <a:path w="5047" h="3071" extrusionOk="0">
                  <a:moveTo>
                    <a:pt x="4013" y="0"/>
                  </a:moveTo>
                  <a:lnTo>
                    <a:pt x="1" y="3070"/>
                  </a:lnTo>
                  <a:lnTo>
                    <a:pt x="5046" y="2706"/>
                  </a:lnTo>
                  <a:lnTo>
                    <a:pt x="5046" y="2493"/>
                  </a:lnTo>
                  <a:lnTo>
                    <a:pt x="548" y="2888"/>
                  </a:lnTo>
                  <a:lnTo>
                    <a:pt x="548" y="2888"/>
                  </a:lnTo>
                  <a:lnTo>
                    <a:pt x="4134" y="152"/>
                  </a:lnTo>
                  <a:lnTo>
                    <a:pt x="401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1" name="Google Shape;241;p23"/>
            <p:cNvSpPr/>
            <p:nvPr/>
          </p:nvSpPr>
          <p:spPr>
            <a:xfrm>
              <a:off x="1091525" y="3825150"/>
              <a:ext cx="129225" cy="52450"/>
            </a:xfrm>
            <a:custGeom>
              <a:avLst/>
              <a:gdLst/>
              <a:ahLst/>
              <a:cxnLst/>
              <a:rect l="l" t="t" r="r" b="b"/>
              <a:pathLst>
                <a:path w="5169" h="2098" extrusionOk="0">
                  <a:moveTo>
                    <a:pt x="5107" y="0"/>
                  </a:moveTo>
                  <a:lnTo>
                    <a:pt x="1" y="1945"/>
                  </a:lnTo>
                  <a:lnTo>
                    <a:pt x="62" y="2097"/>
                  </a:lnTo>
                  <a:lnTo>
                    <a:pt x="5168" y="152"/>
                  </a:lnTo>
                  <a:lnTo>
                    <a:pt x="5107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" name="Google Shape;242;p23"/>
            <p:cNvSpPr/>
            <p:nvPr/>
          </p:nvSpPr>
          <p:spPr>
            <a:xfrm>
              <a:off x="1215400" y="3818925"/>
              <a:ext cx="16750" cy="14425"/>
            </a:xfrm>
            <a:custGeom>
              <a:avLst/>
              <a:gdLst/>
              <a:ahLst/>
              <a:cxnLst/>
              <a:rect l="l" t="t" r="r" b="b"/>
              <a:pathLst>
                <a:path w="670" h="577" extrusionOk="0">
                  <a:moveTo>
                    <a:pt x="274" y="0"/>
                  </a:moveTo>
                  <a:cubicBezTo>
                    <a:pt x="254" y="0"/>
                    <a:pt x="233" y="2"/>
                    <a:pt x="213" y="6"/>
                  </a:cubicBezTo>
                  <a:cubicBezTo>
                    <a:pt x="61" y="67"/>
                    <a:pt x="0" y="249"/>
                    <a:pt x="61" y="401"/>
                  </a:cubicBezTo>
                  <a:cubicBezTo>
                    <a:pt x="84" y="514"/>
                    <a:pt x="206" y="576"/>
                    <a:pt x="330" y="576"/>
                  </a:cubicBezTo>
                  <a:cubicBezTo>
                    <a:pt x="374" y="576"/>
                    <a:pt x="417" y="569"/>
                    <a:pt x="456" y="553"/>
                  </a:cubicBezTo>
                  <a:cubicBezTo>
                    <a:pt x="608" y="492"/>
                    <a:pt x="669" y="310"/>
                    <a:pt x="608" y="158"/>
                  </a:cubicBezTo>
                  <a:cubicBezTo>
                    <a:pt x="529" y="79"/>
                    <a:pt x="405" y="0"/>
                    <a:pt x="27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3" name="Google Shape;243;p23"/>
            <p:cNvSpPr/>
            <p:nvPr/>
          </p:nvSpPr>
          <p:spPr>
            <a:xfrm>
              <a:off x="1181200" y="3794925"/>
              <a:ext cx="16750" cy="14450"/>
            </a:xfrm>
            <a:custGeom>
              <a:avLst/>
              <a:gdLst/>
              <a:ahLst/>
              <a:cxnLst/>
              <a:rect l="l" t="t" r="r" b="b"/>
              <a:pathLst>
                <a:path w="670" h="578" extrusionOk="0">
                  <a:moveTo>
                    <a:pt x="330" y="0"/>
                  </a:moveTo>
                  <a:cubicBezTo>
                    <a:pt x="292" y="0"/>
                    <a:pt x="253" y="8"/>
                    <a:pt x="213" y="24"/>
                  </a:cubicBezTo>
                  <a:cubicBezTo>
                    <a:pt x="61" y="54"/>
                    <a:pt x="0" y="267"/>
                    <a:pt x="61" y="419"/>
                  </a:cubicBezTo>
                  <a:cubicBezTo>
                    <a:pt x="105" y="506"/>
                    <a:pt x="211" y="578"/>
                    <a:pt x="323" y="578"/>
                  </a:cubicBezTo>
                  <a:cubicBezTo>
                    <a:pt x="368" y="578"/>
                    <a:pt x="413" y="566"/>
                    <a:pt x="456" y="540"/>
                  </a:cubicBezTo>
                  <a:cubicBezTo>
                    <a:pt x="608" y="510"/>
                    <a:pt x="669" y="328"/>
                    <a:pt x="608" y="176"/>
                  </a:cubicBezTo>
                  <a:cubicBezTo>
                    <a:pt x="541" y="63"/>
                    <a:pt x="440" y="0"/>
                    <a:pt x="33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4" name="Google Shape;244;p23"/>
            <p:cNvSpPr/>
            <p:nvPr/>
          </p:nvSpPr>
          <p:spPr>
            <a:xfrm>
              <a:off x="1205525" y="3860275"/>
              <a:ext cx="17500" cy="14875"/>
            </a:xfrm>
            <a:custGeom>
              <a:avLst/>
              <a:gdLst/>
              <a:ahLst/>
              <a:cxnLst/>
              <a:rect l="l" t="t" r="r" b="b"/>
              <a:pathLst>
                <a:path w="700" h="595" extrusionOk="0">
                  <a:moveTo>
                    <a:pt x="364" y="0"/>
                  </a:moveTo>
                  <a:cubicBezTo>
                    <a:pt x="324" y="0"/>
                    <a:pt x="283" y="8"/>
                    <a:pt x="243" y="24"/>
                  </a:cubicBezTo>
                  <a:cubicBezTo>
                    <a:pt x="91" y="85"/>
                    <a:pt x="0" y="267"/>
                    <a:pt x="91" y="419"/>
                  </a:cubicBezTo>
                  <a:cubicBezTo>
                    <a:pt x="114" y="532"/>
                    <a:pt x="220" y="594"/>
                    <a:pt x="335" y="594"/>
                  </a:cubicBezTo>
                  <a:cubicBezTo>
                    <a:pt x="376" y="594"/>
                    <a:pt x="417" y="587"/>
                    <a:pt x="456" y="571"/>
                  </a:cubicBezTo>
                  <a:cubicBezTo>
                    <a:pt x="608" y="540"/>
                    <a:pt x="699" y="328"/>
                    <a:pt x="608" y="176"/>
                  </a:cubicBezTo>
                  <a:cubicBezTo>
                    <a:pt x="586" y="63"/>
                    <a:pt x="479" y="0"/>
                    <a:pt x="36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5" name="Google Shape;245;p23"/>
            <p:cNvSpPr/>
            <p:nvPr/>
          </p:nvSpPr>
          <p:spPr>
            <a:xfrm>
              <a:off x="1087725" y="3868450"/>
              <a:ext cx="104900" cy="117825"/>
            </a:xfrm>
            <a:custGeom>
              <a:avLst/>
              <a:gdLst/>
              <a:ahLst/>
              <a:cxnLst/>
              <a:rect l="l" t="t" r="r" b="b"/>
              <a:pathLst>
                <a:path w="4196" h="4713" extrusionOk="0">
                  <a:moveTo>
                    <a:pt x="1" y="1"/>
                  </a:moveTo>
                  <a:lnTo>
                    <a:pt x="1946" y="4712"/>
                  </a:lnTo>
                  <a:lnTo>
                    <a:pt x="2098" y="4651"/>
                  </a:lnTo>
                  <a:lnTo>
                    <a:pt x="396" y="457"/>
                  </a:lnTo>
                  <a:lnTo>
                    <a:pt x="4074" y="3040"/>
                  </a:lnTo>
                  <a:lnTo>
                    <a:pt x="4195" y="288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6" name="Google Shape;246;p23"/>
            <p:cNvSpPr/>
            <p:nvPr/>
          </p:nvSpPr>
          <p:spPr>
            <a:xfrm>
              <a:off x="1090775" y="3873775"/>
              <a:ext cx="88925" cy="108700"/>
            </a:xfrm>
            <a:custGeom>
              <a:avLst/>
              <a:gdLst/>
              <a:ahLst/>
              <a:cxnLst/>
              <a:rect l="l" t="t" r="r" b="b"/>
              <a:pathLst>
                <a:path w="3557" h="4348" extrusionOk="0">
                  <a:moveTo>
                    <a:pt x="122" y="0"/>
                  </a:moveTo>
                  <a:lnTo>
                    <a:pt x="0" y="92"/>
                  </a:lnTo>
                  <a:lnTo>
                    <a:pt x="3435" y="4347"/>
                  </a:lnTo>
                  <a:lnTo>
                    <a:pt x="3557" y="4256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7" name="Google Shape;247;p23"/>
            <p:cNvSpPr/>
            <p:nvPr/>
          </p:nvSpPr>
          <p:spPr>
            <a:xfrm>
              <a:off x="1172850" y="3977325"/>
              <a:ext cx="15975" cy="13925"/>
            </a:xfrm>
            <a:custGeom>
              <a:avLst/>
              <a:gdLst/>
              <a:ahLst/>
              <a:cxnLst/>
              <a:rect l="l" t="t" r="r" b="b"/>
              <a:pathLst>
                <a:path w="639" h="557" extrusionOk="0">
                  <a:moveTo>
                    <a:pt x="328" y="0"/>
                  </a:moveTo>
                  <a:cubicBezTo>
                    <a:pt x="272" y="0"/>
                    <a:pt x="212" y="17"/>
                    <a:pt x="152" y="53"/>
                  </a:cubicBezTo>
                  <a:cubicBezTo>
                    <a:pt x="31" y="175"/>
                    <a:pt x="0" y="327"/>
                    <a:pt x="91" y="448"/>
                  </a:cubicBezTo>
                  <a:cubicBezTo>
                    <a:pt x="160" y="516"/>
                    <a:pt x="237" y="556"/>
                    <a:pt x="314" y="556"/>
                  </a:cubicBezTo>
                  <a:cubicBezTo>
                    <a:pt x="374" y="556"/>
                    <a:pt x="433" y="532"/>
                    <a:pt x="486" y="479"/>
                  </a:cubicBezTo>
                  <a:cubicBezTo>
                    <a:pt x="638" y="418"/>
                    <a:pt x="638" y="205"/>
                    <a:pt x="547" y="114"/>
                  </a:cubicBezTo>
                  <a:cubicBezTo>
                    <a:pt x="492" y="40"/>
                    <a:pt x="415" y="0"/>
                    <a:pt x="32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8" name="Google Shape;248;p23"/>
            <p:cNvSpPr/>
            <p:nvPr/>
          </p:nvSpPr>
          <p:spPr>
            <a:xfrm>
              <a:off x="1185750" y="3937200"/>
              <a:ext cx="16000" cy="13925"/>
            </a:xfrm>
            <a:custGeom>
              <a:avLst/>
              <a:gdLst/>
              <a:ahLst/>
              <a:cxnLst/>
              <a:rect l="l" t="t" r="r" b="b"/>
              <a:pathLst>
                <a:path w="640" h="557" extrusionOk="0">
                  <a:moveTo>
                    <a:pt x="325" y="0"/>
                  </a:moveTo>
                  <a:cubicBezTo>
                    <a:pt x="265" y="0"/>
                    <a:pt x="206" y="24"/>
                    <a:pt x="153" y="78"/>
                  </a:cubicBezTo>
                  <a:cubicBezTo>
                    <a:pt x="31" y="199"/>
                    <a:pt x="1" y="351"/>
                    <a:pt x="122" y="442"/>
                  </a:cubicBezTo>
                  <a:cubicBezTo>
                    <a:pt x="196" y="516"/>
                    <a:pt x="281" y="556"/>
                    <a:pt x="357" y="556"/>
                  </a:cubicBezTo>
                  <a:cubicBezTo>
                    <a:pt x="406" y="556"/>
                    <a:pt x="451" y="539"/>
                    <a:pt x="487" y="503"/>
                  </a:cubicBezTo>
                  <a:cubicBezTo>
                    <a:pt x="609" y="412"/>
                    <a:pt x="639" y="229"/>
                    <a:pt x="548" y="108"/>
                  </a:cubicBezTo>
                  <a:cubicBezTo>
                    <a:pt x="480" y="40"/>
                    <a:pt x="402" y="0"/>
                    <a:pt x="32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9" name="Google Shape;249;p23"/>
            <p:cNvSpPr/>
            <p:nvPr/>
          </p:nvSpPr>
          <p:spPr>
            <a:xfrm>
              <a:off x="1131050" y="3981125"/>
              <a:ext cx="15975" cy="13900"/>
            </a:xfrm>
            <a:custGeom>
              <a:avLst/>
              <a:gdLst/>
              <a:ahLst/>
              <a:cxnLst/>
              <a:rect l="l" t="t" r="r" b="b"/>
              <a:pathLst>
                <a:path w="639" h="556" extrusionOk="0">
                  <a:moveTo>
                    <a:pt x="328" y="0"/>
                  </a:moveTo>
                  <a:cubicBezTo>
                    <a:pt x="272" y="0"/>
                    <a:pt x="212" y="17"/>
                    <a:pt x="152" y="53"/>
                  </a:cubicBezTo>
                  <a:cubicBezTo>
                    <a:pt x="31" y="175"/>
                    <a:pt x="0" y="327"/>
                    <a:pt x="92" y="448"/>
                  </a:cubicBezTo>
                  <a:cubicBezTo>
                    <a:pt x="160" y="516"/>
                    <a:pt x="238" y="556"/>
                    <a:pt x="314" y="556"/>
                  </a:cubicBezTo>
                  <a:cubicBezTo>
                    <a:pt x="374" y="556"/>
                    <a:pt x="433" y="532"/>
                    <a:pt x="487" y="479"/>
                  </a:cubicBezTo>
                  <a:cubicBezTo>
                    <a:pt x="639" y="418"/>
                    <a:pt x="639" y="205"/>
                    <a:pt x="547" y="114"/>
                  </a:cubicBezTo>
                  <a:cubicBezTo>
                    <a:pt x="492" y="40"/>
                    <a:pt x="415" y="0"/>
                    <a:pt x="32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0" name="Google Shape;250;p23"/>
            <p:cNvSpPr/>
            <p:nvPr/>
          </p:nvSpPr>
          <p:spPr>
            <a:xfrm>
              <a:off x="1020850" y="3808375"/>
              <a:ext cx="148975" cy="130825"/>
            </a:xfrm>
            <a:custGeom>
              <a:avLst/>
              <a:gdLst/>
              <a:ahLst/>
              <a:cxnLst/>
              <a:rect l="l" t="t" r="r" b="b"/>
              <a:pathLst>
                <a:path w="5959" h="5233" extrusionOk="0">
                  <a:moveTo>
                    <a:pt x="2975" y="0"/>
                  </a:moveTo>
                  <a:cubicBezTo>
                    <a:pt x="2124" y="0"/>
                    <a:pt x="1292" y="417"/>
                    <a:pt x="791" y="1188"/>
                  </a:cubicBezTo>
                  <a:cubicBezTo>
                    <a:pt x="1" y="2404"/>
                    <a:pt x="335" y="4015"/>
                    <a:pt x="1551" y="4805"/>
                  </a:cubicBezTo>
                  <a:cubicBezTo>
                    <a:pt x="1996" y="5094"/>
                    <a:pt x="2490" y="5233"/>
                    <a:pt x="2977" y="5233"/>
                  </a:cubicBezTo>
                  <a:cubicBezTo>
                    <a:pt x="3822" y="5233"/>
                    <a:pt x="4648" y="4816"/>
                    <a:pt x="5168" y="4045"/>
                  </a:cubicBezTo>
                  <a:cubicBezTo>
                    <a:pt x="5959" y="2829"/>
                    <a:pt x="5624" y="1249"/>
                    <a:pt x="4408" y="428"/>
                  </a:cubicBezTo>
                  <a:cubicBezTo>
                    <a:pt x="3964" y="139"/>
                    <a:pt x="3466" y="0"/>
                    <a:pt x="297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1" name="Google Shape;251;p23"/>
            <p:cNvSpPr/>
            <p:nvPr/>
          </p:nvSpPr>
          <p:spPr>
            <a:xfrm>
              <a:off x="1053550" y="3835800"/>
              <a:ext cx="85125" cy="74450"/>
            </a:xfrm>
            <a:custGeom>
              <a:avLst/>
              <a:gdLst/>
              <a:ahLst/>
              <a:cxnLst/>
              <a:rect l="l" t="t" r="r" b="b"/>
              <a:pathLst>
                <a:path w="3405" h="2978" extrusionOk="0">
                  <a:moveTo>
                    <a:pt x="1712" y="1"/>
                  </a:moveTo>
                  <a:cubicBezTo>
                    <a:pt x="1224" y="1"/>
                    <a:pt x="747" y="242"/>
                    <a:pt x="456" y="668"/>
                  </a:cubicBezTo>
                  <a:cubicBezTo>
                    <a:pt x="0" y="1368"/>
                    <a:pt x="213" y="2279"/>
                    <a:pt x="881" y="2735"/>
                  </a:cubicBezTo>
                  <a:cubicBezTo>
                    <a:pt x="1134" y="2900"/>
                    <a:pt x="1415" y="2978"/>
                    <a:pt x="1692" y="2978"/>
                  </a:cubicBezTo>
                  <a:cubicBezTo>
                    <a:pt x="2181" y="2978"/>
                    <a:pt x="2657" y="2737"/>
                    <a:pt x="2948" y="2310"/>
                  </a:cubicBezTo>
                  <a:cubicBezTo>
                    <a:pt x="3404" y="1611"/>
                    <a:pt x="3192" y="699"/>
                    <a:pt x="2523" y="243"/>
                  </a:cubicBezTo>
                  <a:cubicBezTo>
                    <a:pt x="2270" y="78"/>
                    <a:pt x="1989" y="1"/>
                    <a:pt x="171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_AND_BODY">
    <p:spTree>
      <p:nvGrpSpPr>
        <p:cNvPr id="1" name="Shape 2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3" name="Google Shape;253;p24"/>
          <p:cNvSpPr/>
          <p:nvPr/>
        </p:nvSpPr>
        <p:spPr>
          <a:xfrm>
            <a:off x="-121901" y="-4632281"/>
            <a:ext cx="10149794" cy="11671128"/>
          </a:xfrm>
          <a:custGeom>
            <a:avLst/>
            <a:gdLst/>
            <a:ahLst/>
            <a:cxnLst/>
            <a:rect l="l" t="t" r="r" b="b"/>
            <a:pathLst>
              <a:path w="285903" h="265012" extrusionOk="0">
                <a:moveTo>
                  <a:pt x="5898" y="297"/>
                </a:moveTo>
                <a:lnTo>
                  <a:pt x="11217" y="3367"/>
                </a:lnTo>
                <a:lnTo>
                  <a:pt x="578" y="3367"/>
                </a:lnTo>
                <a:lnTo>
                  <a:pt x="5898" y="297"/>
                </a:lnTo>
                <a:close/>
                <a:moveTo>
                  <a:pt x="17509" y="297"/>
                </a:moveTo>
                <a:lnTo>
                  <a:pt x="22828" y="3367"/>
                </a:lnTo>
                <a:lnTo>
                  <a:pt x="12190" y="3367"/>
                </a:lnTo>
                <a:lnTo>
                  <a:pt x="17509" y="297"/>
                </a:lnTo>
                <a:close/>
                <a:moveTo>
                  <a:pt x="29150" y="297"/>
                </a:moveTo>
                <a:lnTo>
                  <a:pt x="34470" y="3367"/>
                </a:lnTo>
                <a:lnTo>
                  <a:pt x="23831" y="3367"/>
                </a:lnTo>
                <a:lnTo>
                  <a:pt x="29150" y="297"/>
                </a:lnTo>
                <a:close/>
                <a:moveTo>
                  <a:pt x="40762" y="297"/>
                </a:moveTo>
                <a:lnTo>
                  <a:pt x="46081" y="3367"/>
                </a:lnTo>
                <a:lnTo>
                  <a:pt x="35442" y="3367"/>
                </a:lnTo>
                <a:lnTo>
                  <a:pt x="40762" y="297"/>
                </a:lnTo>
                <a:close/>
                <a:moveTo>
                  <a:pt x="52403" y="297"/>
                </a:moveTo>
                <a:lnTo>
                  <a:pt x="57722" y="3367"/>
                </a:lnTo>
                <a:lnTo>
                  <a:pt x="47084" y="3367"/>
                </a:lnTo>
                <a:lnTo>
                  <a:pt x="52403" y="297"/>
                </a:lnTo>
                <a:close/>
                <a:moveTo>
                  <a:pt x="64014" y="297"/>
                </a:moveTo>
                <a:lnTo>
                  <a:pt x="69334" y="3367"/>
                </a:lnTo>
                <a:lnTo>
                  <a:pt x="58695" y="3367"/>
                </a:lnTo>
                <a:lnTo>
                  <a:pt x="64014" y="297"/>
                </a:lnTo>
                <a:close/>
                <a:moveTo>
                  <a:pt x="75625" y="297"/>
                </a:moveTo>
                <a:lnTo>
                  <a:pt x="80945" y="3367"/>
                </a:lnTo>
                <a:lnTo>
                  <a:pt x="70306" y="3367"/>
                </a:lnTo>
                <a:lnTo>
                  <a:pt x="75625" y="297"/>
                </a:lnTo>
                <a:close/>
                <a:moveTo>
                  <a:pt x="87237" y="297"/>
                </a:moveTo>
                <a:lnTo>
                  <a:pt x="92556" y="3367"/>
                </a:lnTo>
                <a:lnTo>
                  <a:pt x="81917" y="3367"/>
                </a:lnTo>
                <a:lnTo>
                  <a:pt x="87237" y="297"/>
                </a:lnTo>
                <a:close/>
                <a:moveTo>
                  <a:pt x="98878" y="297"/>
                </a:moveTo>
                <a:lnTo>
                  <a:pt x="104197" y="3367"/>
                </a:lnTo>
                <a:lnTo>
                  <a:pt x="93559" y="3367"/>
                </a:lnTo>
                <a:lnTo>
                  <a:pt x="98878" y="297"/>
                </a:lnTo>
                <a:close/>
                <a:moveTo>
                  <a:pt x="110489" y="297"/>
                </a:moveTo>
                <a:lnTo>
                  <a:pt x="115809" y="3367"/>
                </a:lnTo>
                <a:lnTo>
                  <a:pt x="105170" y="3367"/>
                </a:lnTo>
                <a:lnTo>
                  <a:pt x="110489" y="297"/>
                </a:lnTo>
                <a:close/>
                <a:moveTo>
                  <a:pt x="122131" y="297"/>
                </a:moveTo>
                <a:lnTo>
                  <a:pt x="127450" y="3367"/>
                </a:lnTo>
                <a:lnTo>
                  <a:pt x="116812" y="3367"/>
                </a:lnTo>
                <a:lnTo>
                  <a:pt x="122131" y="297"/>
                </a:lnTo>
                <a:close/>
                <a:moveTo>
                  <a:pt x="133742" y="297"/>
                </a:moveTo>
                <a:lnTo>
                  <a:pt x="139061" y="3367"/>
                </a:lnTo>
                <a:lnTo>
                  <a:pt x="128423" y="3367"/>
                </a:lnTo>
                <a:lnTo>
                  <a:pt x="133742" y="297"/>
                </a:lnTo>
                <a:close/>
                <a:moveTo>
                  <a:pt x="145323" y="297"/>
                </a:moveTo>
                <a:lnTo>
                  <a:pt x="150642" y="3367"/>
                </a:lnTo>
                <a:lnTo>
                  <a:pt x="140004" y="3367"/>
                </a:lnTo>
                <a:lnTo>
                  <a:pt x="145323" y="297"/>
                </a:lnTo>
                <a:close/>
                <a:moveTo>
                  <a:pt x="156964" y="297"/>
                </a:moveTo>
                <a:lnTo>
                  <a:pt x="162284" y="3367"/>
                </a:lnTo>
                <a:lnTo>
                  <a:pt x="151645" y="3367"/>
                </a:lnTo>
                <a:lnTo>
                  <a:pt x="156964" y="297"/>
                </a:lnTo>
                <a:close/>
                <a:moveTo>
                  <a:pt x="168575" y="297"/>
                </a:moveTo>
                <a:lnTo>
                  <a:pt x="173895" y="3367"/>
                </a:lnTo>
                <a:lnTo>
                  <a:pt x="163256" y="3367"/>
                </a:lnTo>
                <a:lnTo>
                  <a:pt x="168575" y="297"/>
                </a:lnTo>
                <a:close/>
                <a:moveTo>
                  <a:pt x="180217" y="297"/>
                </a:moveTo>
                <a:lnTo>
                  <a:pt x="185536" y="3367"/>
                </a:lnTo>
                <a:lnTo>
                  <a:pt x="174898" y="3367"/>
                </a:lnTo>
                <a:lnTo>
                  <a:pt x="180217" y="297"/>
                </a:lnTo>
                <a:close/>
                <a:moveTo>
                  <a:pt x="191828" y="297"/>
                </a:moveTo>
                <a:lnTo>
                  <a:pt x="197147" y="3367"/>
                </a:lnTo>
                <a:lnTo>
                  <a:pt x="186509" y="3367"/>
                </a:lnTo>
                <a:lnTo>
                  <a:pt x="191828" y="297"/>
                </a:lnTo>
                <a:close/>
                <a:moveTo>
                  <a:pt x="203470" y="297"/>
                </a:moveTo>
                <a:lnTo>
                  <a:pt x="208789" y="3367"/>
                </a:lnTo>
                <a:lnTo>
                  <a:pt x="198151" y="3367"/>
                </a:lnTo>
                <a:lnTo>
                  <a:pt x="203470" y="297"/>
                </a:lnTo>
                <a:close/>
                <a:moveTo>
                  <a:pt x="215051" y="297"/>
                </a:moveTo>
                <a:lnTo>
                  <a:pt x="220370" y="3367"/>
                </a:lnTo>
                <a:lnTo>
                  <a:pt x="209731" y="3367"/>
                </a:lnTo>
                <a:lnTo>
                  <a:pt x="215051" y="297"/>
                </a:lnTo>
                <a:close/>
                <a:moveTo>
                  <a:pt x="226692" y="297"/>
                </a:moveTo>
                <a:lnTo>
                  <a:pt x="232011" y="3367"/>
                </a:lnTo>
                <a:lnTo>
                  <a:pt x="221373" y="3367"/>
                </a:lnTo>
                <a:lnTo>
                  <a:pt x="226692" y="297"/>
                </a:lnTo>
                <a:close/>
                <a:moveTo>
                  <a:pt x="238303" y="297"/>
                </a:moveTo>
                <a:lnTo>
                  <a:pt x="243622" y="3367"/>
                </a:lnTo>
                <a:lnTo>
                  <a:pt x="232984" y="3367"/>
                </a:lnTo>
                <a:lnTo>
                  <a:pt x="238303" y="297"/>
                </a:lnTo>
                <a:close/>
                <a:moveTo>
                  <a:pt x="249945" y="297"/>
                </a:moveTo>
                <a:lnTo>
                  <a:pt x="255264" y="3367"/>
                </a:lnTo>
                <a:lnTo>
                  <a:pt x="244626" y="3367"/>
                </a:lnTo>
                <a:lnTo>
                  <a:pt x="249945" y="297"/>
                </a:lnTo>
                <a:close/>
                <a:moveTo>
                  <a:pt x="261556" y="297"/>
                </a:moveTo>
                <a:lnTo>
                  <a:pt x="266875" y="3367"/>
                </a:lnTo>
                <a:lnTo>
                  <a:pt x="256237" y="3367"/>
                </a:lnTo>
                <a:lnTo>
                  <a:pt x="261556" y="297"/>
                </a:lnTo>
                <a:close/>
                <a:moveTo>
                  <a:pt x="273198" y="297"/>
                </a:moveTo>
                <a:lnTo>
                  <a:pt x="278517" y="3367"/>
                </a:lnTo>
                <a:lnTo>
                  <a:pt x="267878" y="3367"/>
                </a:lnTo>
                <a:lnTo>
                  <a:pt x="273198" y="297"/>
                </a:lnTo>
                <a:close/>
                <a:moveTo>
                  <a:pt x="11217" y="3640"/>
                </a:moveTo>
                <a:lnTo>
                  <a:pt x="5898" y="6710"/>
                </a:lnTo>
                <a:lnTo>
                  <a:pt x="578" y="3640"/>
                </a:lnTo>
                <a:close/>
                <a:moveTo>
                  <a:pt x="22828" y="3640"/>
                </a:moveTo>
                <a:lnTo>
                  <a:pt x="17509" y="6710"/>
                </a:lnTo>
                <a:lnTo>
                  <a:pt x="12190" y="3640"/>
                </a:lnTo>
                <a:close/>
                <a:moveTo>
                  <a:pt x="34470" y="3640"/>
                </a:moveTo>
                <a:lnTo>
                  <a:pt x="29150" y="6710"/>
                </a:lnTo>
                <a:lnTo>
                  <a:pt x="23831" y="3640"/>
                </a:lnTo>
                <a:close/>
                <a:moveTo>
                  <a:pt x="46081" y="3640"/>
                </a:moveTo>
                <a:lnTo>
                  <a:pt x="40762" y="6710"/>
                </a:lnTo>
                <a:lnTo>
                  <a:pt x="35442" y="3640"/>
                </a:lnTo>
                <a:close/>
                <a:moveTo>
                  <a:pt x="57722" y="3640"/>
                </a:moveTo>
                <a:lnTo>
                  <a:pt x="52403" y="6710"/>
                </a:lnTo>
                <a:lnTo>
                  <a:pt x="47084" y="3640"/>
                </a:lnTo>
                <a:close/>
                <a:moveTo>
                  <a:pt x="69334" y="3640"/>
                </a:moveTo>
                <a:lnTo>
                  <a:pt x="64014" y="6710"/>
                </a:lnTo>
                <a:lnTo>
                  <a:pt x="58695" y="3640"/>
                </a:lnTo>
                <a:close/>
                <a:moveTo>
                  <a:pt x="80945" y="3640"/>
                </a:moveTo>
                <a:lnTo>
                  <a:pt x="75625" y="6710"/>
                </a:lnTo>
                <a:lnTo>
                  <a:pt x="70306" y="3640"/>
                </a:lnTo>
                <a:close/>
                <a:moveTo>
                  <a:pt x="92556" y="3640"/>
                </a:moveTo>
                <a:lnTo>
                  <a:pt x="87237" y="6710"/>
                </a:lnTo>
                <a:lnTo>
                  <a:pt x="81917" y="3640"/>
                </a:lnTo>
                <a:close/>
                <a:moveTo>
                  <a:pt x="104197" y="3640"/>
                </a:moveTo>
                <a:lnTo>
                  <a:pt x="98878" y="6710"/>
                </a:lnTo>
                <a:lnTo>
                  <a:pt x="93559" y="3640"/>
                </a:lnTo>
                <a:close/>
                <a:moveTo>
                  <a:pt x="115809" y="3640"/>
                </a:moveTo>
                <a:lnTo>
                  <a:pt x="110489" y="6710"/>
                </a:lnTo>
                <a:lnTo>
                  <a:pt x="105170" y="3640"/>
                </a:lnTo>
                <a:close/>
                <a:moveTo>
                  <a:pt x="127450" y="3640"/>
                </a:moveTo>
                <a:lnTo>
                  <a:pt x="122131" y="6710"/>
                </a:lnTo>
                <a:lnTo>
                  <a:pt x="116812" y="3640"/>
                </a:lnTo>
                <a:close/>
                <a:moveTo>
                  <a:pt x="139061" y="3640"/>
                </a:moveTo>
                <a:lnTo>
                  <a:pt x="133742" y="6710"/>
                </a:lnTo>
                <a:lnTo>
                  <a:pt x="128423" y="3640"/>
                </a:lnTo>
                <a:close/>
                <a:moveTo>
                  <a:pt x="150642" y="3640"/>
                </a:moveTo>
                <a:lnTo>
                  <a:pt x="145323" y="6710"/>
                </a:lnTo>
                <a:lnTo>
                  <a:pt x="140004" y="3640"/>
                </a:lnTo>
                <a:close/>
                <a:moveTo>
                  <a:pt x="162284" y="3640"/>
                </a:moveTo>
                <a:lnTo>
                  <a:pt x="156964" y="6710"/>
                </a:lnTo>
                <a:lnTo>
                  <a:pt x="151645" y="3640"/>
                </a:lnTo>
                <a:close/>
                <a:moveTo>
                  <a:pt x="173895" y="3640"/>
                </a:moveTo>
                <a:lnTo>
                  <a:pt x="168575" y="6710"/>
                </a:lnTo>
                <a:lnTo>
                  <a:pt x="163256" y="3640"/>
                </a:lnTo>
                <a:close/>
                <a:moveTo>
                  <a:pt x="185536" y="3640"/>
                </a:moveTo>
                <a:lnTo>
                  <a:pt x="180217" y="6710"/>
                </a:lnTo>
                <a:lnTo>
                  <a:pt x="174898" y="3640"/>
                </a:lnTo>
                <a:close/>
                <a:moveTo>
                  <a:pt x="197147" y="3640"/>
                </a:moveTo>
                <a:lnTo>
                  <a:pt x="191828" y="6710"/>
                </a:lnTo>
                <a:lnTo>
                  <a:pt x="186509" y="3640"/>
                </a:lnTo>
                <a:close/>
                <a:moveTo>
                  <a:pt x="208789" y="3640"/>
                </a:moveTo>
                <a:lnTo>
                  <a:pt x="203470" y="6710"/>
                </a:lnTo>
                <a:lnTo>
                  <a:pt x="198151" y="3640"/>
                </a:lnTo>
                <a:close/>
                <a:moveTo>
                  <a:pt x="220370" y="3640"/>
                </a:moveTo>
                <a:lnTo>
                  <a:pt x="215051" y="6710"/>
                </a:lnTo>
                <a:lnTo>
                  <a:pt x="209731" y="3640"/>
                </a:lnTo>
                <a:close/>
                <a:moveTo>
                  <a:pt x="232011" y="3640"/>
                </a:moveTo>
                <a:lnTo>
                  <a:pt x="226692" y="6710"/>
                </a:lnTo>
                <a:lnTo>
                  <a:pt x="221373" y="3640"/>
                </a:lnTo>
                <a:close/>
                <a:moveTo>
                  <a:pt x="243622" y="3640"/>
                </a:moveTo>
                <a:lnTo>
                  <a:pt x="238303" y="6710"/>
                </a:lnTo>
                <a:lnTo>
                  <a:pt x="232984" y="3640"/>
                </a:lnTo>
                <a:close/>
                <a:moveTo>
                  <a:pt x="255264" y="3640"/>
                </a:moveTo>
                <a:lnTo>
                  <a:pt x="249945" y="6710"/>
                </a:lnTo>
                <a:lnTo>
                  <a:pt x="244626" y="3640"/>
                </a:lnTo>
                <a:close/>
                <a:moveTo>
                  <a:pt x="266875" y="3640"/>
                </a:moveTo>
                <a:lnTo>
                  <a:pt x="261556" y="6710"/>
                </a:lnTo>
                <a:lnTo>
                  <a:pt x="256237" y="3640"/>
                </a:lnTo>
                <a:close/>
                <a:moveTo>
                  <a:pt x="278517" y="3640"/>
                </a:moveTo>
                <a:lnTo>
                  <a:pt x="273198" y="6710"/>
                </a:lnTo>
                <a:lnTo>
                  <a:pt x="267878" y="3640"/>
                </a:lnTo>
                <a:close/>
                <a:moveTo>
                  <a:pt x="457" y="3853"/>
                </a:moveTo>
                <a:lnTo>
                  <a:pt x="5776" y="6953"/>
                </a:lnTo>
                <a:lnTo>
                  <a:pt x="5776" y="13063"/>
                </a:lnTo>
                <a:lnTo>
                  <a:pt x="457" y="3853"/>
                </a:lnTo>
                <a:close/>
                <a:moveTo>
                  <a:pt x="11369" y="3823"/>
                </a:moveTo>
                <a:lnTo>
                  <a:pt x="6050" y="13063"/>
                </a:lnTo>
                <a:lnTo>
                  <a:pt x="6050" y="6893"/>
                </a:lnTo>
                <a:lnTo>
                  <a:pt x="11369" y="3823"/>
                </a:lnTo>
                <a:close/>
                <a:moveTo>
                  <a:pt x="12098" y="3853"/>
                </a:moveTo>
                <a:lnTo>
                  <a:pt x="17418" y="6953"/>
                </a:lnTo>
                <a:lnTo>
                  <a:pt x="17418" y="13063"/>
                </a:lnTo>
                <a:lnTo>
                  <a:pt x="12098" y="3853"/>
                </a:lnTo>
                <a:close/>
                <a:moveTo>
                  <a:pt x="22980" y="3823"/>
                </a:moveTo>
                <a:lnTo>
                  <a:pt x="17661" y="13063"/>
                </a:lnTo>
                <a:lnTo>
                  <a:pt x="17661" y="6893"/>
                </a:lnTo>
                <a:lnTo>
                  <a:pt x="22980" y="3823"/>
                </a:lnTo>
                <a:close/>
                <a:moveTo>
                  <a:pt x="23710" y="3853"/>
                </a:moveTo>
                <a:lnTo>
                  <a:pt x="29029" y="6953"/>
                </a:lnTo>
                <a:lnTo>
                  <a:pt x="29029" y="13063"/>
                </a:lnTo>
                <a:lnTo>
                  <a:pt x="23710" y="3853"/>
                </a:lnTo>
                <a:close/>
                <a:moveTo>
                  <a:pt x="34622" y="3823"/>
                </a:moveTo>
                <a:lnTo>
                  <a:pt x="29302" y="13063"/>
                </a:lnTo>
                <a:lnTo>
                  <a:pt x="29302" y="6893"/>
                </a:lnTo>
                <a:lnTo>
                  <a:pt x="34622" y="3823"/>
                </a:lnTo>
                <a:close/>
                <a:moveTo>
                  <a:pt x="35290" y="3853"/>
                </a:moveTo>
                <a:lnTo>
                  <a:pt x="40610" y="6953"/>
                </a:lnTo>
                <a:lnTo>
                  <a:pt x="40610" y="13063"/>
                </a:lnTo>
                <a:lnTo>
                  <a:pt x="35290" y="3853"/>
                </a:lnTo>
                <a:close/>
                <a:moveTo>
                  <a:pt x="46202" y="3823"/>
                </a:moveTo>
                <a:lnTo>
                  <a:pt x="40883" y="13063"/>
                </a:lnTo>
                <a:lnTo>
                  <a:pt x="40883" y="6893"/>
                </a:lnTo>
                <a:lnTo>
                  <a:pt x="46202" y="3823"/>
                </a:lnTo>
                <a:close/>
                <a:moveTo>
                  <a:pt x="46932" y="3853"/>
                </a:moveTo>
                <a:lnTo>
                  <a:pt x="52251" y="6953"/>
                </a:lnTo>
                <a:lnTo>
                  <a:pt x="52251" y="13063"/>
                </a:lnTo>
                <a:lnTo>
                  <a:pt x="46932" y="3853"/>
                </a:lnTo>
                <a:close/>
                <a:moveTo>
                  <a:pt x="57844" y="3823"/>
                </a:moveTo>
                <a:lnTo>
                  <a:pt x="52525" y="13063"/>
                </a:lnTo>
                <a:lnTo>
                  <a:pt x="52525" y="6893"/>
                </a:lnTo>
                <a:lnTo>
                  <a:pt x="57844" y="3823"/>
                </a:lnTo>
                <a:close/>
                <a:moveTo>
                  <a:pt x="58543" y="3853"/>
                </a:moveTo>
                <a:lnTo>
                  <a:pt x="63862" y="6953"/>
                </a:lnTo>
                <a:lnTo>
                  <a:pt x="63862" y="13063"/>
                </a:lnTo>
                <a:lnTo>
                  <a:pt x="58543" y="3853"/>
                </a:lnTo>
                <a:close/>
                <a:moveTo>
                  <a:pt x="69455" y="3823"/>
                </a:moveTo>
                <a:lnTo>
                  <a:pt x="64136" y="13063"/>
                </a:lnTo>
                <a:lnTo>
                  <a:pt x="64136" y="6893"/>
                </a:lnTo>
                <a:lnTo>
                  <a:pt x="69455" y="3823"/>
                </a:lnTo>
                <a:close/>
                <a:moveTo>
                  <a:pt x="70185" y="3853"/>
                </a:moveTo>
                <a:lnTo>
                  <a:pt x="75504" y="6953"/>
                </a:lnTo>
                <a:lnTo>
                  <a:pt x="75504" y="13063"/>
                </a:lnTo>
                <a:lnTo>
                  <a:pt x="70185" y="3853"/>
                </a:lnTo>
                <a:close/>
                <a:moveTo>
                  <a:pt x="81097" y="3823"/>
                </a:moveTo>
                <a:lnTo>
                  <a:pt x="75777" y="13063"/>
                </a:lnTo>
                <a:lnTo>
                  <a:pt x="75777" y="6893"/>
                </a:lnTo>
                <a:lnTo>
                  <a:pt x="81097" y="3823"/>
                </a:lnTo>
                <a:close/>
                <a:moveTo>
                  <a:pt x="81796" y="3853"/>
                </a:moveTo>
                <a:lnTo>
                  <a:pt x="87115" y="6953"/>
                </a:lnTo>
                <a:lnTo>
                  <a:pt x="87115" y="13063"/>
                </a:lnTo>
                <a:lnTo>
                  <a:pt x="81796" y="3853"/>
                </a:lnTo>
                <a:close/>
                <a:moveTo>
                  <a:pt x="92708" y="3823"/>
                </a:moveTo>
                <a:lnTo>
                  <a:pt x="87389" y="13063"/>
                </a:lnTo>
                <a:lnTo>
                  <a:pt x="87389" y="6893"/>
                </a:lnTo>
                <a:lnTo>
                  <a:pt x="92708" y="3823"/>
                </a:lnTo>
                <a:close/>
                <a:moveTo>
                  <a:pt x="93437" y="3853"/>
                </a:moveTo>
                <a:lnTo>
                  <a:pt x="98757" y="6953"/>
                </a:lnTo>
                <a:lnTo>
                  <a:pt x="98757" y="13063"/>
                </a:lnTo>
                <a:lnTo>
                  <a:pt x="93437" y="3853"/>
                </a:lnTo>
                <a:close/>
                <a:moveTo>
                  <a:pt x="104349" y="3823"/>
                </a:moveTo>
                <a:lnTo>
                  <a:pt x="99030" y="13063"/>
                </a:lnTo>
                <a:lnTo>
                  <a:pt x="99030" y="6893"/>
                </a:lnTo>
                <a:lnTo>
                  <a:pt x="104349" y="3823"/>
                </a:lnTo>
                <a:close/>
                <a:moveTo>
                  <a:pt x="105018" y="3853"/>
                </a:moveTo>
                <a:lnTo>
                  <a:pt x="110337" y="6953"/>
                </a:lnTo>
                <a:lnTo>
                  <a:pt x="110337" y="13063"/>
                </a:lnTo>
                <a:lnTo>
                  <a:pt x="105018" y="3853"/>
                </a:lnTo>
                <a:close/>
                <a:moveTo>
                  <a:pt x="115930" y="3823"/>
                </a:moveTo>
                <a:lnTo>
                  <a:pt x="110611" y="13063"/>
                </a:lnTo>
                <a:lnTo>
                  <a:pt x="110611" y="6893"/>
                </a:lnTo>
                <a:lnTo>
                  <a:pt x="115930" y="3823"/>
                </a:lnTo>
                <a:close/>
                <a:moveTo>
                  <a:pt x="116660" y="3853"/>
                </a:moveTo>
                <a:lnTo>
                  <a:pt x="121979" y="6953"/>
                </a:lnTo>
                <a:lnTo>
                  <a:pt x="121979" y="13063"/>
                </a:lnTo>
                <a:lnTo>
                  <a:pt x="116660" y="3853"/>
                </a:lnTo>
                <a:close/>
                <a:moveTo>
                  <a:pt x="127541" y="3823"/>
                </a:moveTo>
                <a:lnTo>
                  <a:pt x="122222" y="13063"/>
                </a:lnTo>
                <a:lnTo>
                  <a:pt x="122222" y="6893"/>
                </a:lnTo>
                <a:lnTo>
                  <a:pt x="127541" y="3823"/>
                </a:lnTo>
                <a:close/>
                <a:moveTo>
                  <a:pt x="128271" y="3853"/>
                </a:moveTo>
                <a:lnTo>
                  <a:pt x="133590" y="6953"/>
                </a:lnTo>
                <a:lnTo>
                  <a:pt x="133590" y="13063"/>
                </a:lnTo>
                <a:lnTo>
                  <a:pt x="128271" y="3853"/>
                </a:lnTo>
                <a:close/>
                <a:moveTo>
                  <a:pt x="139183" y="3823"/>
                </a:moveTo>
                <a:lnTo>
                  <a:pt x="133864" y="13063"/>
                </a:lnTo>
                <a:lnTo>
                  <a:pt x="133864" y="6893"/>
                </a:lnTo>
                <a:lnTo>
                  <a:pt x="139183" y="3823"/>
                </a:lnTo>
                <a:close/>
                <a:moveTo>
                  <a:pt x="139912" y="3853"/>
                </a:moveTo>
                <a:lnTo>
                  <a:pt x="145232" y="6953"/>
                </a:lnTo>
                <a:lnTo>
                  <a:pt x="145232" y="13063"/>
                </a:lnTo>
                <a:lnTo>
                  <a:pt x="139912" y="3853"/>
                </a:lnTo>
                <a:close/>
                <a:moveTo>
                  <a:pt x="150794" y="3823"/>
                </a:moveTo>
                <a:lnTo>
                  <a:pt x="145475" y="13063"/>
                </a:lnTo>
                <a:lnTo>
                  <a:pt x="145475" y="6893"/>
                </a:lnTo>
                <a:lnTo>
                  <a:pt x="150794" y="3823"/>
                </a:lnTo>
                <a:close/>
                <a:moveTo>
                  <a:pt x="151523" y="3853"/>
                </a:moveTo>
                <a:lnTo>
                  <a:pt x="156843" y="6953"/>
                </a:lnTo>
                <a:lnTo>
                  <a:pt x="156843" y="13063"/>
                </a:lnTo>
                <a:lnTo>
                  <a:pt x="151523" y="3853"/>
                </a:lnTo>
                <a:close/>
                <a:moveTo>
                  <a:pt x="162436" y="3823"/>
                </a:moveTo>
                <a:lnTo>
                  <a:pt x="157116" y="13063"/>
                </a:lnTo>
                <a:lnTo>
                  <a:pt x="157116" y="6893"/>
                </a:lnTo>
                <a:lnTo>
                  <a:pt x="162436" y="3823"/>
                </a:lnTo>
                <a:close/>
                <a:moveTo>
                  <a:pt x="163165" y="3853"/>
                </a:moveTo>
                <a:lnTo>
                  <a:pt x="168484" y="6953"/>
                </a:lnTo>
                <a:lnTo>
                  <a:pt x="168484" y="13063"/>
                </a:lnTo>
                <a:lnTo>
                  <a:pt x="163165" y="3853"/>
                </a:lnTo>
                <a:close/>
                <a:moveTo>
                  <a:pt x="174047" y="3823"/>
                </a:moveTo>
                <a:lnTo>
                  <a:pt x="168727" y="13063"/>
                </a:lnTo>
                <a:lnTo>
                  <a:pt x="168727" y="6893"/>
                </a:lnTo>
                <a:lnTo>
                  <a:pt x="174047" y="3823"/>
                </a:lnTo>
                <a:close/>
                <a:moveTo>
                  <a:pt x="174746" y="3853"/>
                </a:moveTo>
                <a:lnTo>
                  <a:pt x="180065" y="6953"/>
                </a:lnTo>
                <a:lnTo>
                  <a:pt x="180065" y="13063"/>
                </a:lnTo>
                <a:lnTo>
                  <a:pt x="174746" y="3853"/>
                </a:lnTo>
                <a:close/>
                <a:moveTo>
                  <a:pt x="185658" y="3823"/>
                </a:moveTo>
                <a:lnTo>
                  <a:pt x="180339" y="13063"/>
                </a:lnTo>
                <a:lnTo>
                  <a:pt x="180339" y="6893"/>
                </a:lnTo>
                <a:lnTo>
                  <a:pt x="185658" y="3823"/>
                </a:lnTo>
                <a:close/>
                <a:moveTo>
                  <a:pt x="186357" y="3853"/>
                </a:moveTo>
                <a:lnTo>
                  <a:pt x="191676" y="6953"/>
                </a:lnTo>
                <a:lnTo>
                  <a:pt x="191676" y="13063"/>
                </a:lnTo>
                <a:lnTo>
                  <a:pt x="186357" y="3853"/>
                </a:lnTo>
                <a:close/>
                <a:moveTo>
                  <a:pt x="197269" y="3823"/>
                </a:moveTo>
                <a:lnTo>
                  <a:pt x="191950" y="13063"/>
                </a:lnTo>
                <a:lnTo>
                  <a:pt x="191950" y="6893"/>
                </a:lnTo>
                <a:lnTo>
                  <a:pt x="197269" y="3823"/>
                </a:lnTo>
                <a:close/>
                <a:moveTo>
                  <a:pt x="197999" y="3853"/>
                </a:moveTo>
                <a:lnTo>
                  <a:pt x="203318" y="6953"/>
                </a:lnTo>
                <a:lnTo>
                  <a:pt x="203318" y="13063"/>
                </a:lnTo>
                <a:lnTo>
                  <a:pt x="197999" y="3853"/>
                </a:lnTo>
                <a:close/>
                <a:moveTo>
                  <a:pt x="208911" y="3823"/>
                </a:moveTo>
                <a:lnTo>
                  <a:pt x="203591" y="13063"/>
                </a:lnTo>
                <a:lnTo>
                  <a:pt x="203591" y="6893"/>
                </a:lnTo>
                <a:lnTo>
                  <a:pt x="208911" y="3823"/>
                </a:lnTo>
                <a:close/>
                <a:moveTo>
                  <a:pt x="209610" y="3853"/>
                </a:moveTo>
                <a:lnTo>
                  <a:pt x="214929" y="6953"/>
                </a:lnTo>
                <a:lnTo>
                  <a:pt x="214929" y="13063"/>
                </a:lnTo>
                <a:lnTo>
                  <a:pt x="209610" y="3853"/>
                </a:lnTo>
                <a:close/>
                <a:moveTo>
                  <a:pt x="220522" y="3823"/>
                </a:moveTo>
                <a:lnTo>
                  <a:pt x="215202" y="13063"/>
                </a:lnTo>
                <a:lnTo>
                  <a:pt x="215202" y="6893"/>
                </a:lnTo>
                <a:lnTo>
                  <a:pt x="220522" y="3823"/>
                </a:lnTo>
                <a:close/>
                <a:moveTo>
                  <a:pt x="221251" y="3853"/>
                </a:moveTo>
                <a:lnTo>
                  <a:pt x="226570" y="6953"/>
                </a:lnTo>
                <a:lnTo>
                  <a:pt x="226570" y="13063"/>
                </a:lnTo>
                <a:lnTo>
                  <a:pt x="221251" y="3853"/>
                </a:lnTo>
                <a:close/>
                <a:moveTo>
                  <a:pt x="232163" y="3823"/>
                </a:moveTo>
                <a:lnTo>
                  <a:pt x="226844" y="13063"/>
                </a:lnTo>
                <a:lnTo>
                  <a:pt x="226844" y="6893"/>
                </a:lnTo>
                <a:lnTo>
                  <a:pt x="232163" y="3823"/>
                </a:lnTo>
                <a:close/>
                <a:moveTo>
                  <a:pt x="232862" y="3853"/>
                </a:moveTo>
                <a:lnTo>
                  <a:pt x="238182" y="6953"/>
                </a:lnTo>
                <a:lnTo>
                  <a:pt x="238182" y="13063"/>
                </a:lnTo>
                <a:lnTo>
                  <a:pt x="232862" y="3853"/>
                </a:lnTo>
                <a:close/>
                <a:moveTo>
                  <a:pt x="243774" y="3823"/>
                </a:moveTo>
                <a:lnTo>
                  <a:pt x="238455" y="13063"/>
                </a:lnTo>
                <a:lnTo>
                  <a:pt x="238455" y="6893"/>
                </a:lnTo>
                <a:lnTo>
                  <a:pt x="243774" y="3823"/>
                </a:lnTo>
                <a:close/>
                <a:moveTo>
                  <a:pt x="244474" y="3853"/>
                </a:moveTo>
                <a:lnTo>
                  <a:pt x="249793" y="6953"/>
                </a:lnTo>
                <a:lnTo>
                  <a:pt x="249793" y="13063"/>
                </a:lnTo>
                <a:lnTo>
                  <a:pt x="244474" y="3853"/>
                </a:lnTo>
                <a:close/>
                <a:moveTo>
                  <a:pt x="255355" y="3823"/>
                </a:moveTo>
                <a:lnTo>
                  <a:pt x="250036" y="13063"/>
                </a:lnTo>
                <a:lnTo>
                  <a:pt x="250036" y="6893"/>
                </a:lnTo>
                <a:lnTo>
                  <a:pt x="255355" y="3823"/>
                </a:lnTo>
                <a:close/>
                <a:moveTo>
                  <a:pt x="256085" y="3853"/>
                </a:moveTo>
                <a:lnTo>
                  <a:pt x="261404" y="6953"/>
                </a:lnTo>
                <a:lnTo>
                  <a:pt x="261404" y="13063"/>
                </a:lnTo>
                <a:lnTo>
                  <a:pt x="256085" y="3853"/>
                </a:lnTo>
                <a:close/>
                <a:moveTo>
                  <a:pt x="266997" y="3823"/>
                </a:moveTo>
                <a:lnTo>
                  <a:pt x="261678" y="13063"/>
                </a:lnTo>
                <a:lnTo>
                  <a:pt x="261678" y="6893"/>
                </a:lnTo>
                <a:lnTo>
                  <a:pt x="266997" y="3823"/>
                </a:lnTo>
                <a:close/>
                <a:moveTo>
                  <a:pt x="267726" y="3853"/>
                </a:moveTo>
                <a:lnTo>
                  <a:pt x="273046" y="6953"/>
                </a:lnTo>
                <a:lnTo>
                  <a:pt x="273046" y="13063"/>
                </a:lnTo>
                <a:lnTo>
                  <a:pt x="267726" y="3853"/>
                </a:lnTo>
                <a:close/>
                <a:moveTo>
                  <a:pt x="278608" y="3883"/>
                </a:moveTo>
                <a:lnTo>
                  <a:pt x="273289" y="13063"/>
                </a:lnTo>
                <a:lnTo>
                  <a:pt x="273289" y="6953"/>
                </a:lnTo>
                <a:lnTo>
                  <a:pt x="278608" y="3883"/>
                </a:lnTo>
                <a:close/>
                <a:moveTo>
                  <a:pt x="11855" y="3975"/>
                </a:moveTo>
                <a:lnTo>
                  <a:pt x="17174" y="13184"/>
                </a:lnTo>
                <a:lnTo>
                  <a:pt x="11855" y="10145"/>
                </a:lnTo>
                <a:lnTo>
                  <a:pt x="11855" y="3975"/>
                </a:lnTo>
                <a:close/>
                <a:moveTo>
                  <a:pt x="23497" y="3975"/>
                </a:moveTo>
                <a:lnTo>
                  <a:pt x="28816" y="13184"/>
                </a:lnTo>
                <a:lnTo>
                  <a:pt x="23497" y="10145"/>
                </a:lnTo>
                <a:lnTo>
                  <a:pt x="23497" y="3975"/>
                </a:lnTo>
                <a:close/>
                <a:moveTo>
                  <a:pt x="35108" y="3975"/>
                </a:moveTo>
                <a:lnTo>
                  <a:pt x="40427" y="13184"/>
                </a:lnTo>
                <a:lnTo>
                  <a:pt x="35108" y="10145"/>
                </a:lnTo>
                <a:lnTo>
                  <a:pt x="35108" y="3975"/>
                </a:lnTo>
                <a:close/>
                <a:moveTo>
                  <a:pt x="58330" y="3975"/>
                </a:moveTo>
                <a:lnTo>
                  <a:pt x="63650" y="13184"/>
                </a:lnTo>
                <a:lnTo>
                  <a:pt x="58330" y="10145"/>
                </a:lnTo>
                <a:lnTo>
                  <a:pt x="58330" y="3975"/>
                </a:lnTo>
                <a:close/>
                <a:moveTo>
                  <a:pt x="69941" y="3975"/>
                </a:moveTo>
                <a:lnTo>
                  <a:pt x="75261" y="13184"/>
                </a:lnTo>
                <a:lnTo>
                  <a:pt x="69941" y="10145"/>
                </a:lnTo>
                <a:lnTo>
                  <a:pt x="69941" y="3975"/>
                </a:lnTo>
                <a:close/>
                <a:moveTo>
                  <a:pt x="81583" y="3975"/>
                </a:moveTo>
                <a:lnTo>
                  <a:pt x="86902" y="13184"/>
                </a:lnTo>
                <a:lnTo>
                  <a:pt x="81583" y="10145"/>
                </a:lnTo>
                <a:lnTo>
                  <a:pt x="81583" y="3975"/>
                </a:lnTo>
                <a:close/>
                <a:moveTo>
                  <a:pt x="104836" y="3975"/>
                </a:moveTo>
                <a:lnTo>
                  <a:pt x="110155" y="13184"/>
                </a:lnTo>
                <a:lnTo>
                  <a:pt x="104836" y="10145"/>
                </a:lnTo>
                <a:lnTo>
                  <a:pt x="104836" y="3975"/>
                </a:lnTo>
                <a:close/>
                <a:moveTo>
                  <a:pt x="116416" y="3975"/>
                </a:moveTo>
                <a:lnTo>
                  <a:pt x="121736" y="13184"/>
                </a:lnTo>
                <a:lnTo>
                  <a:pt x="116416" y="10145"/>
                </a:lnTo>
                <a:lnTo>
                  <a:pt x="116416" y="3975"/>
                </a:lnTo>
                <a:close/>
                <a:moveTo>
                  <a:pt x="128058" y="3975"/>
                </a:moveTo>
                <a:lnTo>
                  <a:pt x="133377" y="13184"/>
                </a:lnTo>
                <a:lnTo>
                  <a:pt x="128058" y="10145"/>
                </a:lnTo>
                <a:lnTo>
                  <a:pt x="128058" y="3975"/>
                </a:lnTo>
                <a:close/>
                <a:moveTo>
                  <a:pt x="139669" y="3975"/>
                </a:moveTo>
                <a:lnTo>
                  <a:pt x="144988" y="13184"/>
                </a:lnTo>
                <a:lnTo>
                  <a:pt x="139669" y="10145"/>
                </a:lnTo>
                <a:lnTo>
                  <a:pt x="139669" y="3975"/>
                </a:lnTo>
                <a:close/>
                <a:moveTo>
                  <a:pt x="151311" y="3975"/>
                </a:moveTo>
                <a:lnTo>
                  <a:pt x="156630" y="13184"/>
                </a:lnTo>
                <a:lnTo>
                  <a:pt x="151311" y="10145"/>
                </a:lnTo>
                <a:lnTo>
                  <a:pt x="151311" y="3975"/>
                </a:lnTo>
                <a:close/>
                <a:moveTo>
                  <a:pt x="162922" y="3975"/>
                </a:moveTo>
                <a:lnTo>
                  <a:pt x="168241" y="13184"/>
                </a:lnTo>
                <a:lnTo>
                  <a:pt x="162922" y="10145"/>
                </a:lnTo>
                <a:lnTo>
                  <a:pt x="162922" y="3975"/>
                </a:lnTo>
                <a:close/>
                <a:moveTo>
                  <a:pt x="174503" y="3975"/>
                </a:moveTo>
                <a:lnTo>
                  <a:pt x="179822" y="13184"/>
                </a:lnTo>
                <a:lnTo>
                  <a:pt x="174503" y="10145"/>
                </a:lnTo>
                <a:lnTo>
                  <a:pt x="174503" y="3975"/>
                </a:lnTo>
                <a:close/>
                <a:moveTo>
                  <a:pt x="186144" y="3975"/>
                </a:moveTo>
                <a:lnTo>
                  <a:pt x="191463" y="13184"/>
                </a:lnTo>
                <a:lnTo>
                  <a:pt x="186144" y="10145"/>
                </a:lnTo>
                <a:lnTo>
                  <a:pt x="186144" y="3975"/>
                </a:lnTo>
                <a:close/>
                <a:moveTo>
                  <a:pt x="197755" y="3975"/>
                </a:moveTo>
                <a:lnTo>
                  <a:pt x="203075" y="13184"/>
                </a:lnTo>
                <a:lnTo>
                  <a:pt x="197755" y="10145"/>
                </a:lnTo>
                <a:lnTo>
                  <a:pt x="197755" y="3975"/>
                </a:lnTo>
                <a:close/>
                <a:moveTo>
                  <a:pt x="209397" y="3975"/>
                </a:moveTo>
                <a:lnTo>
                  <a:pt x="214716" y="13184"/>
                </a:lnTo>
                <a:lnTo>
                  <a:pt x="209397" y="10145"/>
                </a:lnTo>
                <a:lnTo>
                  <a:pt x="209397" y="3975"/>
                </a:lnTo>
                <a:close/>
                <a:moveTo>
                  <a:pt x="221008" y="3975"/>
                </a:moveTo>
                <a:lnTo>
                  <a:pt x="226327" y="13184"/>
                </a:lnTo>
                <a:lnTo>
                  <a:pt x="221008" y="10145"/>
                </a:lnTo>
                <a:lnTo>
                  <a:pt x="221008" y="3975"/>
                </a:lnTo>
                <a:close/>
                <a:moveTo>
                  <a:pt x="232650" y="3975"/>
                </a:moveTo>
                <a:lnTo>
                  <a:pt x="237969" y="13184"/>
                </a:lnTo>
                <a:lnTo>
                  <a:pt x="232650" y="10145"/>
                </a:lnTo>
                <a:lnTo>
                  <a:pt x="232650" y="3975"/>
                </a:lnTo>
                <a:close/>
                <a:moveTo>
                  <a:pt x="244230" y="3975"/>
                </a:moveTo>
                <a:lnTo>
                  <a:pt x="249550" y="13184"/>
                </a:lnTo>
                <a:lnTo>
                  <a:pt x="244230" y="10145"/>
                </a:lnTo>
                <a:lnTo>
                  <a:pt x="244230" y="3975"/>
                </a:lnTo>
                <a:close/>
                <a:moveTo>
                  <a:pt x="255872" y="3975"/>
                </a:moveTo>
                <a:lnTo>
                  <a:pt x="261191" y="13184"/>
                </a:lnTo>
                <a:lnTo>
                  <a:pt x="255872" y="10145"/>
                </a:lnTo>
                <a:lnTo>
                  <a:pt x="255872" y="3975"/>
                </a:lnTo>
                <a:close/>
                <a:moveTo>
                  <a:pt x="267483" y="3975"/>
                </a:moveTo>
                <a:lnTo>
                  <a:pt x="272802" y="13184"/>
                </a:lnTo>
                <a:lnTo>
                  <a:pt x="267483" y="10145"/>
                </a:lnTo>
                <a:lnTo>
                  <a:pt x="267483" y="3975"/>
                </a:lnTo>
                <a:close/>
                <a:moveTo>
                  <a:pt x="93194" y="3975"/>
                </a:moveTo>
                <a:lnTo>
                  <a:pt x="98513" y="13184"/>
                </a:lnTo>
                <a:lnTo>
                  <a:pt x="93194" y="10145"/>
                </a:lnTo>
                <a:lnTo>
                  <a:pt x="93194" y="3975"/>
                </a:lnTo>
                <a:close/>
                <a:moveTo>
                  <a:pt x="244" y="3975"/>
                </a:moveTo>
                <a:lnTo>
                  <a:pt x="5563" y="13184"/>
                </a:lnTo>
                <a:lnTo>
                  <a:pt x="214" y="10084"/>
                </a:lnTo>
                <a:lnTo>
                  <a:pt x="214" y="3975"/>
                </a:lnTo>
                <a:close/>
                <a:moveTo>
                  <a:pt x="46689" y="3975"/>
                </a:moveTo>
                <a:lnTo>
                  <a:pt x="52008" y="13184"/>
                </a:lnTo>
                <a:lnTo>
                  <a:pt x="46689" y="10145"/>
                </a:lnTo>
                <a:lnTo>
                  <a:pt x="46689" y="3975"/>
                </a:lnTo>
                <a:close/>
                <a:moveTo>
                  <a:pt x="11582" y="4005"/>
                </a:moveTo>
                <a:lnTo>
                  <a:pt x="11582" y="10145"/>
                </a:lnTo>
                <a:lnTo>
                  <a:pt x="6262" y="13215"/>
                </a:lnTo>
                <a:lnTo>
                  <a:pt x="11582" y="4005"/>
                </a:lnTo>
                <a:close/>
                <a:moveTo>
                  <a:pt x="23223" y="4005"/>
                </a:moveTo>
                <a:lnTo>
                  <a:pt x="23223" y="10145"/>
                </a:lnTo>
                <a:lnTo>
                  <a:pt x="17904" y="13215"/>
                </a:lnTo>
                <a:lnTo>
                  <a:pt x="17904" y="13215"/>
                </a:lnTo>
                <a:lnTo>
                  <a:pt x="23223" y="4005"/>
                </a:lnTo>
                <a:close/>
                <a:moveTo>
                  <a:pt x="34834" y="4005"/>
                </a:moveTo>
                <a:lnTo>
                  <a:pt x="34834" y="10145"/>
                </a:lnTo>
                <a:lnTo>
                  <a:pt x="29515" y="13215"/>
                </a:lnTo>
                <a:lnTo>
                  <a:pt x="34834" y="4005"/>
                </a:lnTo>
                <a:close/>
                <a:moveTo>
                  <a:pt x="69698" y="4005"/>
                </a:moveTo>
                <a:lnTo>
                  <a:pt x="69698" y="10145"/>
                </a:lnTo>
                <a:lnTo>
                  <a:pt x="64379" y="13215"/>
                </a:lnTo>
                <a:lnTo>
                  <a:pt x="69698" y="4005"/>
                </a:lnTo>
                <a:close/>
                <a:moveTo>
                  <a:pt x="81309" y="4005"/>
                </a:moveTo>
                <a:lnTo>
                  <a:pt x="81309" y="10145"/>
                </a:lnTo>
                <a:lnTo>
                  <a:pt x="75990" y="13215"/>
                </a:lnTo>
                <a:lnTo>
                  <a:pt x="81309" y="4005"/>
                </a:lnTo>
                <a:close/>
                <a:moveTo>
                  <a:pt x="92951" y="4005"/>
                </a:moveTo>
                <a:lnTo>
                  <a:pt x="92951" y="10145"/>
                </a:lnTo>
                <a:lnTo>
                  <a:pt x="87632" y="13215"/>
                </a:lnTo>
                <a:lnTo>
                  <a:pt x="92951" y="4005"/>
                </a:lnTo>
                <a:close/>
                <a:moveTo>
                  <a:pt x="104562" y="4005"/>
                </a:moveTo>
                <a:lnTo>
                  <a:pt x="104562" y="10145"/>
                </a:lnTo>
                <a:lnTo>
                  <a:pt x="99243" y="13215"/>
                </a:lnTo>
                <a:lnTo>
                  <a:pt x="104562" y="4005"/>
                </a:lnTo>
                <a:close/>
                <a:moveTo>
                  <a:pt x="116143" y="4005"/>
                </a:moveTo>
                <a:lnTo>
                  <a:pt x="116143" y="10145"/>
                </a:lnTo>
                <a:lnTo>
                  <a:pt x="110824" y="13215"/>
                </a:lnTo>
                <a:lnTo>
                  <a:pt x="116143" y="4005"/>
                </a:lnTo>
                <a:close/>
                <a:moveTo>
                  <a:pt x="127784" y="4005"/>
                </a:moveTo>
                <a:lnTo>
                  <a:pt x="127784" y="10145"/>
                </a:lnTo>
                <a:lnTo>
                  <a:pt x="122465" y="13215"/>
                </a:lnTo>
                <a:lnTo>
                  <a:pt x="127784" y="4005"/>
                </a:lnTo>
                <a:close/>
                <a:moveTo>
                  <a:pt x="139396" y="4005"/>
                </a:moveTo>
                <a:lnTo>
                  <a:pt x="139396" y="10145"/>
                </a:lnTo>
                <a:lnTo>
                  <a:pt x="134076" y="13215"/>
                </a:lnTo>
                <a:lnTo>
                  <a:pt x="139396" y="4005"/>
                </a:lnTo>
                <a:close/>
                <a:moveTo>
                  <a:pt x="151037" y="4005"/>
                </a:moveTo>
                <a:lnTo>
                  <a:pt x="151037" y="10145"/>
                </a:lnTo>
                <a:lnTo>
                  <a:pt x="145718" y="13215"/>
                </a:lnTo>
                <a:lnTo>
                  <a:pt x="151037" y="4005"/>
                </a:lnTo>
                <a:close/>
                <a:moveTo>
                  <a:pt x="162648" y="4005"/>
                </a:moveTo>
                <a:lnTo>
                  <a:pt x="162648" y="10145"/>
                </a:lnTo>
                <a:lnTo>
                  <a:pt x="157329" y="13215"/>
                </a:lnTo>
                <a:lnTo>
                  <a:pt x="162648" y="4005"/>
                </a:lnTo>
                <a:close/>
                <a:moveTo>
                  <a:pt x="174290" y="4005"/>
                </a:moveTo>
                <a:lnTo>
                  <a:pt x="174290" y="10145"/>
                </a:lnTo>
                <a:lnTo>
                  <a:pt x="168971" y="13215"/>
                </a:lnTo>
                <a:lnTo>
                  <a:pt x="174290" y="4005"/>
                </a:lnTo>
                <a:close/>
                <a:moveTo>
                  <a:pt x="185871" y="4005"/>
                </a:moveTo>
                <a:lnTo>
                  <a:pt x="185871" y="10145"/>
                </a:lnTo>
                <a:lnTo>
                  <a:pt x="180551" y="13215"/>
                </a:lnTo>
                <a:lnTo>
                  <a:pt x="185871" y="4005"/>
                </a:lnTo>
                <a:close/>
                <a:moveTo>
                  <a:pt x="197512" y="4005"/>
                </a:moveTo>
                <a:lnTo>
                  <a:pt x="197512" y="10145"/>
                </a:lnTo>
                <a:lnTo>
                  <a:pt x="192193" y="13215"/>
                </a:lnTo>
                <a:lnTo>
                  <a:pt x="197512" y="4005"/>
                </a:lnTo>
                <a:close/>
                <a:moveTo>
                  <a:pt x="209123" y="4005"/>
                </a:moveTo>
                <a:lnTo>
                  <a:pt x="209123" y="10145"/>
                </a:lnTo>
                <a:lnTo>
                  <a:pt x="203804" y="13215"/>
                </a:lnTo>
                <a:lnTo>
                  <a:pt x="209123" y="4005"/>
                </a:lnTo>
                <a:close/>
                <a:moveTo>
                  <a:pt x="220765" y="4005"/>
                </a:moveTo>
                <a:lnTo>
                  <a:pt x="220765" y="10145"/>
                </a:lnTo>
                <a:lnTo>
                  <a:pt x="215446" y="13215"/>
                </a:lnTo>
                <a:lnTo>
                  <a:pt x="220765" y="4005"/>
                </a:lnTo>
                <a:close/>
                <a:moveTo>
                  <a:pt x="243957" y="4005"/>
                </a:moveTo>
                <a:lnTo>
                  <a:pt x="243957" y="10145"/>
                </a:lnTo>
                <a:lnTo>
                  <a:pt x="238638" y="13215"/>
                </a:lnTo>
                <a:lnTo>
                  <a:pt x="243957" y="4005"/>
                </a:lnTo>
                <a:close/>
                <a:moveTo>
                  <a:pt x="255598" y="4005"/>
                </a:moveTo>
                <a:lnTo>
                  <a:pt x="255598" y="10145"/>
                </a:lnTo>
                <a:lnTo>
                  <a:pt x="250279" y="13215"/>
                </a:lnTo>
                <a:lnTo>
                  <a:pt x="255598" y="4005"/>
                </a:lnTo>
                <a:close/>
                <a:moveTo>
                  <a:pt x="46446" y="4005"/>
                </a:moveTo>
                <a:lnTo>
                  <a:pt x="46446" y="10145"/>
                </a:lnTo>
                <a:lnTo>
                  <a:pt x="41126" y="13215"/>
                </a:lnTo>
                <a:lnTo>
                  <a:pt x="46446" y="4005"/>
                </a:lnTo>
                <a:close/>
                <a:moveTo>
                  <a:pt x="58057" y="4005"/>
                </a:moveTo>
                <a:lnTo>
                  <a:pt x="58057" y="10145"/>
                </a:lnTo>
                <a:lnTo>
                  <a:pt x="52737" y="13215"/>
                </a:lnTo>
                <a:lnTo>
                  <a:pt x="58057" y="4005"/>
                </a:lnTo>
                <a:close/>
                <a:moveTo>
                  <a:pt x="232376" y="4005"/>
                </a:moveTo>
                <a:lnTo>
                  <a:pt x="232376" y="10145"/>
                </a:lnTo>
                <a:lnTo>
                  <a:pt x="227057" y="13215"/>
                </a:lnTo>
                <a:lnTo>
                  <a:pt x="232376" y="4005"/>
                </a:lnTo>
                <a:close/>
                <a:moveTo>
                  <a:pt x="267210" y="4005"/>
                </a:moveTo>
                <a:lnTo>
                  <a:pt x="267210" y="10145"/>
                </a:lnTo>
                <a:lnTo>
                  <a:pt x="261890" y="13215"/>
                </a:lnTo>
                <a:lnTo>
                  <a:pt x="267210" y="4005"/>
                </a:lnTo>
                <a:close/>
                <a:moveTo>
                  <a:pt x="278851" y="4005"/>
                </a:moveTo>
                <a:lnTo>
                  <a:pt x="278851" y="10145"/>
                </a:lnTo>
                <a:lnTo>
                  <a:pt x="273532" y="13215"/>
                </a:lnTo>
                <a:lnTo>
                  <a:pt x="278851" y="4005"/>
                </a:lnTo>
                <a:close/>
                <a:moveTo>
                  <a:pt x="11703" y="10358"/>
                </a:moveTo>
                <a:lnTo>
                  <a:pt x="17023" y="13428"/>
                </a:lnTo>
                <a:lnTo>
                  <a:pt x="6384" y="13428"/>
                </a:lnTo>
                <a:lnTo>
                  <a:pt x="11703" y="10358"/>
                </a:lnTo>
                <a:close/>
                <a:moveTo>
                  <a:pt x="23345" y="10358"/>
                </a:moveTo>
                <a:lnTo>
                  <a:pt x="28664" y="13428"/>
                </a:lnTo>
                <a:lnTo>
                  <a:pt x="18026" y="13428"/>
                </a:lnTo>
                <a:lnTo>
                  <a:pt x="23345" y="10358"/>
                </a:lnTo>
                <a:close/>
                <a:moveTo>
                  <a:pt x="34956" y="10358"/>
                </a:moveTo>
                <a:lnTo>
                  <a:pt x="40275" y="13428"/>
                </a:lnTo>
                <a:lnTo>
                  <a:pt x="29637" y="13428"/>
                </a:lnTo>
                <a:lnTo>
                  <a:pt x="34956" y="10358"/>
                </a:lnTo>
                <a:close/>
                <a:moveTo>
                  <a:pt x="46598" y="10358"/>
                </a:moveTo>
                <a:lnTo>
                  <a:pt x="51886" y="13428"/>
                </a:lnTo>
                <a:lnTo>
                  <a:pt x="41278" y="13428"/>
                </a:lnTo>
                <a:lnTo>
                  <a:pt x="46598" y="10358"/>
                </a:lnTo>
                <a:close/>
                <a:moveTo>
                  <a:pt x="58209" y="10358"/>
                </a:moveTo>
                <a:lnTo>
                  <a:pt x="63528" y="13428"/>
                </a:lnTo>
                <a:lnTo>
                  <a:pt x="52889" y="13428"/>
                </a:lnTo>
                <a:lnTo>
                  <a:pt x="58209" y="10358"/>
                </a:lnTo>
                <a:close/>
                <a:moveTo>
                  <a:pt x="69850" y="10358"/>
                </a:moveTo>
                <a:lnTo>
                  <a:pt x="75169" y="13428"/>
                </a:lnTo>
                <a:lnTo>
                  <a:pt x="64531" y="13428"/>
                </a:lnTo>
                <a:lnTo>
                  <a:pt x="69850" y="10358"/>
                </a:lnTo>
                <a:close/>
                <a:moveTo>
                  <a:pt x="81431" y="10358"/>
                </a:moveTo>
                <a:lnTo>
                  <a:pt x="86750" y="13428"/>
                </a:lnTo>
                <a:lnTo>
                  <a:pt x="76112" y="13428"/>
                </a:lnTo>
                <a:lnTo>
                  <a:pt x="81431" y="10358"/>
                </a:lnTo>
                <a:close/>
                <a:moveTo>
                  <a:pt x="93042" y="10358"/>
                </a:moveTo>
                <a:lnTo>
                  <a:pt x="98361" y="13428"/>
                </a:lnTo>
                <a:lnTo>
                  <a:pt x="87723" y="13428"/>
                </a:lnTo>
                <a:lnTo>
                  <a:pt x="93042" y="10358"/>
                </a:lnTo>
                <a:close/>
                <a:moveTo>
                  <a:pt x="104684" y="10358"/>
                </a:moveTo>
                <a:lnTo>
                  <a:pt x="110003" y="13428"/>
                </a:lnTo>
                <a:lnTo>
                  <a:pt x="99364" y="13428"/>
                </a:lnTo>
                <a:lnTo>
                  <a:pt x="104684" y="10358"/>
                </a:lnTo>
                <a:close/>
                <a:moveTo>
                  <a:pt x="116295" y="10358"/>
                </a:moveTo>
                <a:lnTo>
                  <a:pt x="121614" y="13428"/>
                </a:lnTo>
                <a:lnTo>
                  <a:pt x="110976" y="13428"/>
                </a:lnTo>
                <a:lnTo>
                  <a:pt x="116295" y="10358"/>
                </a:lnTo>
                <a:close/>
                <a:moveTo>
                  <a:pt x="127936" y="10358"/>
                </a:moveTo>
                <a:lnTo>
                  <a:pt x="133256" y="13428"/>
                </a:lnTo>
                <a:lnTo>
                  <a:pt x="122617" y="13428"/>
                </a:lnTo>
                <a:lnTo>
                  <a:pt x="127936" y="10358"/>
                </a:lnTo>
                <a:close/>
                <a:moveTo>
                  <a:pt x="139548" y="10358"/>
                </a:moveTo>
                <a:lnTo>
                  <a:pt x="144867" y="13428"/>
                </a:lnTo>
                <a:lnTo>
                  <a:pt x="134228" y="13428"/>
                </a:lnTo>
                <a:lnTo>
                  <a:pt x="139548" y="10358"/>
                </a:lnTo>
                <a:close/>
                <a:moveTo>
                  <a:pt x="151159" y="10358"/>
                </a:moveTo>
                <a:lnTo>
                  <a:pt x="156478" y="13428"/>
                </a:lnTo>
                <a:lnTo>
                  <a:pt x="145840" y="13428"/>
                </a:lnTo>
                <a:lnTo>
                  <a:pt x="151159" y="10358"/>
                </a:lnTo>
                <a:close/>
                <a:moveTo>
                  <a:pt x="162770" y="10358"/>
                </a:moveTo>
                <a:lnTo>
                  <a:pt x="168089" y="13428"/>
                </a:lnTo>
                <a:lnTo>
                  <a:pt x="157451" y="13428"/>
                </a:lnTo>
                <a:lnTo>
                  <a:pt x="162770" y="10358"/>
                </a:lnTo>
                <a:close/>
                <a:moveTo>
                  <a:pt x="174411" y="10358"/>
                </a:moveTo>
                <a:lnTo>
                  <a:pt x="179731" y="13428"/>
                </a:lnTo>
                <a:lnTo>
                  <a:pt x="169092" y="13428"/>
                </a:lnTo>
                <a:lnTo>
                  <a:pt x="174411" y="10358"/>
                </a:lnTo>
                <a:close/>
                <a:moveTo>
                  <a:pt x="186023" y="10358"/>
                </a:moveTo>
                <a:lnTo>
                  <a:pt x="191342" y="13428"/>
                </a:lnTo>
                <a:lnTo>
                  <a:pt x="180703" y="13428"/>
                </a:lnTo>
                <a:lnTo>
                  <a:pt x="186023" y="10358"/>
                </a:lnTo>
                <a:close/>
                <a:moveTo>
                  <a:pt x="197634" y="10358"/>
                </a:moveTo>
                <a:lnTo>
                  <a:pt x="202953" y="13428"/>
                </a:lnTo>
                <a:lnTo>
                  <a:pt x="192345" y="13428"/>
                </a:lnTo>
                <a:lnTo>
                  <a:pt x="197634" y="10358"/>
                </a:lnTo>
                <a:close/>
                <a:moveTo>
                  <a:pt x="209275" y="10358"/>
                </a:moveTo>
                <a:lnTo>
                  <a:pt x="214595" y="13428"/>
                </a:lnTo>
                <a:lnTo>
                  <a:pt x="203956" y="13428"/>
                </a:lnTo>
                <a:lnTo>
                  <a:pt x="209275" y="10358"/>
                </a:lnTo>
                <a:close/>
                <a:moveTo>
                  <a:pt x="220856" y="10358"/>
                </a:moveTo>
                <a:lnTo>
                  <a:pt x="226175" y="13428"/>
                </a:lnTo>
                <a:lnTo>
                  <a:pt x="215537" y="13428"/>
                </a:lnTo>
                <a:lnTo>
                  <a:pt x="220856" y="10358"/>
                </a:lnTo>
                <a:close/>
                <a:moveTo>
                  <a:pt x="232498" y="10358"/>
                </a:moveTo>
                <a:lnTo>
                  <a:pt x="237817" y="13428"/>
                </a:lnTo>
                <a:lnTo>
                  <a:pt x="227178" y="13428"/>
                </a:lnTo>
                <a:lnTo>
                  <a:pt x="232498" y="10358"/>
                </a:lnTo>
                <a:close/>
                <a:moveTo>
                  <a:pt x="244109" y="10358"/>
                </a:moveTo>
                <a:lnTo>
                  <a:pt x="249428" y="13428"/>
                </a:lnTo>
                <a:lnTo>
                  <a:pt x="238790" y="13428"/>
                </a:lnTo>
                <a:lnTo>
                  <a:pt x="244109" y="10358"/>
                </a:lnTo>
                <a:close/>
                <a:moveTo>
                  <a:pt x="255750" y="10358"/>
                </a:moveTo>
                <a:lnTo>
                  <a:pt x="261070" y="13428"/>
                </a:lnTo>
                <a:lnTo>
                  <a:pt x="250431" y="13428"/>
                </a:lnTo>
                <a:lnTo>
                  <a:pt x="255750" y="10358"/>
                </a:lnTo>
                <a:close/>
                <a:moveTo>
                  <a:pt x="267362" y="10358"/>
                </a:moveTo>
                <a:lnTo>
                  <a:pt x="272681" y="13428"/>
                </a:lnTo>
                <a:lnTo>
                  <a:pt x="262042" y="13428"/>
                </a:lnTo>
                <a:lnTo>
                  <a:pt x="267362" y="10358"/>
                </a:lnTo>
                <a:close/>
                <a:moveTo>
                  <a:pt x="279003" y="10358"/>
                </a:moveTo>
                <a:lnTo>
                  <a:pt x="284322" y="13428"/>
                </a:lnTo>
                <a:lnTo>
                  <a:pt x="273684" y="13428"/>
                </a:lnTo>
                <a:lnTo>
                  <a:pt x="279003" y="10358"/>
                </a:lnTo>
                <a:close/>
                <a:moveTo>
                  <a:pt x="17023" y="13701"/>
                </a:moveTo>
                <a:lnTo>
                  <a:pt x="11703" y="16771"/>
                </a:lnTo>
                <a:lnTo>
                  <a:pt x="6384" y="13701"/>
                </a:lnTo>
                <a:close/>
                <a:moveTo>
                  <a:pt x="28664" y="13701"/>
                </a:moveTo>
                <a:lnTo>
                  <a:pt x="23345" y="16771"/>
                </a:lnTo>
                <a:lnTo>
                  <a:pt x="18026" y="13701"/>
                </a:lnTo>
                <a:close/>
                <a:moveTo>
                  <a:pt x="40275" y="13701"/>
                </a:moveTo>
                <a:lnTo>
                  <a:pt x="34956" y="16771"/>
                </a:lnTo>
                <a:lnTo>
                  <a:pt x="29637" y="13701"/>
                </a:lnTo>
                <a:close/>
                <a:moveTo>
                  <a:pt x="51886" y="13701"/>
                </a:moveTo>
                <a:lnTo>
                  <a:pt x="46598" y="16771"/>
                </a:lnTo>
                <a:lnTo>
                  <a:pt x="41278" y="13701"/>
                </a:lnTo>
                <a:close/>
                <a:moveTo>
                  <a:pt x="63528" y="13701"/>
                </a:moveTo>
                <a:lnTo>
                  <a:pt x="58209" y="16771"/>
                </a:lnTo>
                <a:lnTo>
                  <a:pt x="52889" y="13701"/>
                </a:lnTo>
                <a:close/>
                <a:moveTo>
                  <a:pt x="75169" y="13701"/>
                </a:moveTo>
                <a:lnTo>
                  <a:pt x="69850" y="16771"/>
                </a:lnTo>
                <a:lnTo>
                  <a:pt x="64531" y="13701"/>
                </a:lnTo>
                <a:close/>
                <a:moveTo>
                  <a:pt x="86750" y="13701"/>
                </a:moveTo>
                <a:lnTo>
                  <a:pt x="81431" y="16771"/>
                </a:lnTo>
                <a:lnTo>
                  <a:pt x="76112" y="13701"/>
                </a:lnTo>
                <a:close/>
                <a:moveTo>
                  <a:pt x="98361" y="13701"/>
                </a:moveTo>
                <a:lnTo>
                  <a:pt x="93042" y="16771"/>
                </a:lnTo>
                <a:lnTo>
                  <a:pt x="87723" y="13701"/>
                </a:lnTo>
                <a:close/>
                <a:moveTo>
                  <a:pt x="110003" y="13701"/>
                </a:moveTo>
                <a:lnTo>
                  <a:pt x="104684" y="16771"/>
                </a:lnTo>
                <a:lnTo>
                  <a:pt x="99364" y="13701"/>
                </a:lnTo>
                <a:close/>
                <a:moveTo>
                  <a:pt x="121614" y="13701"/>
                </a:moveTo>
                <a:lnTo>
                  <a:pt x="116295" y="16771"/>
                </a:lnTo>
                <a:lnTo>
                  <a:pt x="110976" y="13701"/>
                </a:lnTo>
                <a:close/>
                <a:moveTo>
                  <a:pt x="133256" y="13701"/>
                </a:moveTo>
                <a:lnTo>
                  <a:pt x="127936" y="16771"/>
                </a:lnTo>
                <a:lnTo>
                  <a:pt x="122617" y="13701"/>
                </a:lnTo>
                <a:close/>
                <a:moveTo>
                  <a:pt x="144867" y="13701"/>
                </a:moveTo>
                <a:lnTo>
                  <a:pt x="139548" y="16771"/>
                </a:lnTo>
                <a:lnTo>
                  <a:pt x="134228" y="13701"/>
                </a:lnTo>
                <a:close/>
                <a:moveTo>
                  <a:pt x="156478" y="13701"/>
                </a:moveTo>
                <a:lnTo>
                  <a:pt x="151159" y="16771"/>
                </a:lnTo>
                <a:lnTo>
                  <a:pt x="145840" y="13701"/>
                </a:lnTo>
                <a:close/>
                <a:moveTo>
                  <a:pt x="168089" y="13701"/>
                </a:moveTo>
                <a:lnTo>
                  <a:pt x="162770" y="16771"/>
                </a:lnTo>
                <a:lnTo>
                  <a:pt x="157451" y="13701"/>
                </a:lnTo>
                <a:close/>
                <a:moveTo>
                  <a:pt x="179731" y="13701"/>
                </a:moveTo>
                <a:lnTo>
                  <a:pt x="174411" y="16771"/>
                </a:lnTo>
                <a:lnTo>
                  <a:pt x="169092" y="13701"/>
                </a:lnTo>
                <a:close/>
                <a:moveTo>
                  <a:pt x="191342" y="13701"/>
                </a:moveTo>
                <a:lnTo>
                  <a:pt x="186023" y="16771"/>
                </a:lnTo>
                <a:lnTo>
                  <a:pt x="180703" y="13701"/>
                </a:lnTo>
                <a:close/>
                <a:moveTo>
                  <a:pt x="202953" y="13701"/>
                </a:moveTo>
                <a:lnTo>
                  <a:pt x="197634" y="16771"/>
                </a:lnTo>
                <a:lnTo>
                  <a:pt x="192315" y="13701"/>
                </a:lnTo>
                <a:close/>
                <a:moveTo>
                  <a:pt x="214564" y="13701"/>
                </a:moveTo>
                <a:lnTo>
                  <a:pt x="209245" y="16771"/>
                </a:lnTo>
                <a:lnTo>
                  <a:pt x="203926" y="13701"/>
                </a:lnTo>
                <a:close/>
                <a:moveTo>
                  <a:pt x="226175" y="13701"/>
                </a:moveTo>
                <a:lnTo>
                  <a:pt x="220856" y="16771"/>
                </a:lnTo>
                <a:lnTo>
                  <a:pt x="215537" y="13701"/>
                </a:lnTo>
                <a:close/>
                <a:moveTo>
                  <a:pt x="237817" y="13701"/>
                </a:moveTo>
                <a:lnTo>
                  <a:pt x="232498" y="16771"/>
                </a:lnTo>
                <a:lnTo>
                  <a:pt x="227178" y="13701"/>
                </a:lnTo>
                <a:close/>
                <a:moveTo>
                  <a:pt x="249428" y="13701"/>
                </a:moveTo>
                <a:lnTo>
                  <a:pt x="244109" y="16771"/>
                </a:lnTo>
                <a:lnTo>
                  <a:pt x="238790" y="13701"/>
                </a:lnTo>
                <a:close/>
                <a:moveTo>
                  <a:pt x="261070" y="13701"/>
                </a:moveTo>
                <a:lnTo>
                  <a:pt x="255750" y="16771"/>
                </a:lnTo>
                <a:lnTo>
                  <a:pt x="250431" y="13701"/>
                </a:lnTo>
                <a:close/>
                <a:moveTo>
                  <a:pt x="272681" y="13701"/>
                </a:moveTo>
                <a:lnTo>
                  <a:pt x="267362" y="16771"/>
                </a:lnTo>
                <a:lnTo>
                  <a:pt x="262042" y="13701"/>
                </a:lnTo>
                <a:close/>
                <a:moveTo>
                  <a:pt x="284292" y="13701"/>
                </a:moveTo>
                <a:lnTo>
                  <a:pt x="278973" y="16771"/>
                </a:lnTo>
                <a:lnTo>
                  <a:pt x="273653" y="13701"/>
                </a:lnTo>
                <a:close/>
                <a:moveTo>
                  <a:pt x="17174" y="13944"/>
                </a:moveTo>
                <a:lnTo>
                  <a:pt x="11855" y="23124"/>
                </a:lnTo>
                <a:lnTo>
                  <a:pt x="11855" y="17014"/>
                </a:lnTo>
                <a:lnTo>
                  <a:pt x="17174" y="13944"/>
                </a:lnTo>
                <a:close/>
                <a:moveTo>
                  <a:pt x="28816" y="13884"/>
                </a:moveTo>
                <a:lnTo>
                  <a:pt x="23497" y="23124"/>
                </a:lnTo>
                <a:lnTo>
                  <a:pt x="23497" y="16984"/>
                </a:lnTo>
                <a:lnTo>
                  <a:pt x="28816" y="13884"/>
                </a:lnTo>
                <a:close/>
                <a:moveTo>
                  <a:pt x="40427" y="13884"/>
                </a:moveTo>
                <a:lnTo>
                  <a:pt x="35108" y="23124"/>
                </a:lnTo>
                <a:lnTo>
                  <a:pt x="35108" y="16984"/>
                </a:lnTo>
                <a:lnTo>
                  <a:pt x="40427" y="13884"/>
                </a:lnTo>
                <a:close/>
                <a:moveTo>
                  <a:pt x="52008" y="13884"/>
                </a:moveTo>
                <a:lnTo>
                  <a:pt x="46689" y="23124"/>
                </a:lnTo>
                <a:lnTo>
                  <a:pt x="46689" y="16984"/>
                </a:lnTo>
                <a:lnTo>
                  <a:pt x="52008" y="13884"/>
                </a:lnTo>
                <a:close/>
                <a:moveTo>
                  <a:pt x="63650" y="13884"/>
                </a:moveTo>
                <a:lnTo>
                  <a:pt x="58330" y="23124"/>
                </a:lnTo>
                <a:lnTo>
                  <a:pt x="58330" y="16984"/>
                </a:lnTo>
                <a:lnTo>
                  <a:pt x="63650" y="13884"/>
                </a:lnTo>
                <a:close/>
                <a:moveTo>
                  <a:pt x="75261" y="13884"/>
                </a:moveTo>
                <a:lnTo>
                  <a:pt x="69941" y="23124"/>
                </a:lnTo>
                <a:lnTo>
                  <a:pt x="69941" y="16984"/>
                </a:lnTo>
                <a:lnTo>
                  <a:pt x="75261" y="13884"/>
                </a:lnTo>
                <a:close/>
                <a:moveTo>
                  <a:pt x="86902" y="13884"/>
                </a:moveTo>
                <a:lnTo>
                  <a:pt x="81583" y="23124"/>
                </a:lnTo>
                <a:lnTo>
                  <a:pt x="81583" y="16984"/>
                </a:lnTo>
                <a:lnTo>
                  <a:pt x="86902" y="13884"/>
                </a:lnTo>
                <a:close/>
                <a:moveTo>
                  <a:pt x="98513" y="13884"/>
                </a:moveTo>
                <a:lnTo>
                  <a:pt x="93194" y="23124"/>
                </a:lnTo>
                <a:lnTo>
                  <a:pt x="93194" y="16984"/>
                </a:lnTo>
                <a:lnTo>
                  <a:pt x="98513" y="13884"/>
                </a:lnTo>
                <a:close/>
                <a:moveTo>
                  <a:pt x="110155" y="13884"/>
                </a:moveTo>
                <a:lnTo>
                  <a:pt x="104836" y="23124"/>
                </a:lnTo>
                <a:lnTo>
                  <a:pt x="104836" y="16984"/>
                </a:lnTo>
                <a:lnTo>
                  <a:pt x="110155" y="13884"/>
                </a:lnTo>
                <a:close/>
                <a:moveTo>
                  <a:pt x="121736" y="13884"/>
                </a:moveTo>
                <a:lnTo>
                  <a:pt x="116416" y="23124"/>
                </a:lnTo>
                <a:lnTo>
                  <a:pt x="116416" y="16984"/>
                </a:lnTo>
                <a:lnTo>
                  <a:pt x="121736" y="13884"/>
                </a:lnTo>
                <a:close/>
                <a:moveTo>
                  <a:pt x="133377" y="13884"/>
                </a:moveTo>
                <a:lnTo>
                  <a:pt x="128058" y="23124"/>
                </a:lnTo>
                <a:lnTo>
                  <a:pt x="128058" y="16984"/>
                </a:lnTo>
                <a:lnTo>
                  <a:pt x="133377" y="13884"/>
                </a:lnTo>
                <a:close/>
                <a:moveTo>
                  <a:pt x="144988" y="13884"/>
                </a:moveTo>
                <a:lnTo>
                  <a:pt x="139669" y="23124"/>
                </a:lnTo>
                <a:lnTo>
                  <a:pt x="139669" y="16984"/>
                </a:lnTo>
                <a:lnTo>
                  <a:pt x="144988" y="13884"/>
                </a:lnTo>
                <a:close/>
                <a:moveTo>
                  <a:pt x="156630" y="13884"/>
                </a:moveTo>
                <a:lnTo>
                  <a:pt x="151311" y="23124"/>
                </a:lnTo>
                <a:lnTo>
                  <a:pt x="151311" y="16984"/>
                </a:lnTo>
                <a:lnTo>
                  <a:pt x="156630" y="13884"/>
                </a:lnTo>
                <a:close/>
                <a:moveTo>
                  <a:pt x="168241" y="13884"/>
                </a:moveTo>
                <a:lnTo>
                  <a:pt x="162922" y="23124"/>
                </a:lnTo>
                <a:lnTo>
                  <a:pt x="162922" y="16984"/>
                </a:lnTo>
                <a:lnTo>
                  <a:pt x="168241" y="13884"/>
                </a:lnTo>
                <a:close/>
                <a:moveTo>
                  <a:pt x="179822" y="13884"/>
                </a:moveTo>
                <a:lnTo>
                  <a:pt x="174503" y="23124"/>
                </a:lnTo>
                <a:lnTo>
                  <a:pt x="174503" y="16984"/>
                </a:lnTo>
                <a:lnTo>
                  <a:pt x="179822" y="13884"/>
                </a:lnTo>
                <a:close/>
                <a:moveTo>
                  <a:pt x="191463" y="13884"/>
                </a:moveTo>
                <a:lnTo>
                  <a:pt x="186144" y="23124"/>
                </a:lnTo>
                <a:lnTo>
                  <a:pt x="186144" y="16984"/>
                </a:lnTo>
                <a:lnTo>
                  <a:pt x="191463" y="13884"/>
                </a:lnTo>
                <a:close/>
                <a:moveTo>
                  <a:pt x="203075" y="13884"/>
                </a:moveTo>
                <a:lnTo>
                  <a:pt x="197755" y="23124"/>
                </a:lnTo>
                <a:lnTo>
                  <a:pt x="197755" y="16984"/>
                </a:lnTo>
                <a:lnTo>
                  <a:pt x="203075" y="13884"/>
                </a:lnTo>
                <a:close/>
                <a:moveTo>
                  <a:pt x="214716" y="13884"/>
                </a:moveTo>
                <a:lnTo>
                  <a:pt x="209397" y="23124"/>
                </a:lnTo>
                <a:lnTo>
                  <a:pt x="209397" y="16984"/>
                </a:lnTo>
                <a:lnTo>
                  <a:pt x="214716" y="13884"/>
                </a:lnTo>
                <a:close/>
                <a:moveTo>
                  <a:pt x="226327" y="13884"/>
                </a:moveTo>
                <a:lnTo>
                  <a:pt x="221008" y="23124"/>
                </a:lnTo>
                <a:lnTo>
                  <a:pt x="221008" y="16984"/>
                </a:lnTo>
                <a:lnTo>
                  <a:pt x="226327" y="13884"/>
                </a:lnTo>
                <a:close/>
                <a:moveTo>
                  <a:pt x="237969" y="13884"/>
                </a:moveTo>
                <a:lnTo>
                  <a:pt x="232650" y="23124"/>
                </a:lnTo>
                <a:lnTo>
                  <a:pt x="232650" y="16984"/>
                </a:lnTo>
                <a:lnTo>
                  <a:pt x="237969" y="13884"/>
                </a:lnTo>
                <a:close/>
                <a:moveTo>
                  <a:pt x="249550" y="13884"/>
                </a:moveTo>
                <a:lnTo>
                  <a:pt x="244230" y="23124"/>
                </a:lnTo>
                <a:lnTo>
                  <a:pt x="244230" y="16984"/>
                </a:lnTo>
                <a:lnTo>
                  <a:pt x="249550" y="13884"/>
                </a:lnTo>
                <a:close/>
                <a:moveTo>
                  <a:pt x="261191" y="13884"/>
                </a:moveTo>
                <a:lnTo>
                  <a:pt x="255872" y="23124"/>
                </a:lnTo>
                <a:lnTo>
                  <a:pt x="255872" y="16984"/>
                </a:lnTo>
                <a:lnTo>
                  <a:pt x="261191" y="13884"/>
                </a:lnTo>
                <a:close/>
                <a:moveTo>
                  <a:pt x="272802" y="13944"/>
                </a:moveTo>
                <a:lnTo>
                  <a:pt x="267483" y="23124"/>
                </a:lnTo>
                <a:lnTo>
                  <a:pt x="267483" y="17014"/>
                </a:lnTo>
                <a:lnTo>
                  <a:pt x="272802" y="13944"/>
                </a:lnTo>
                <a:close/>
                <a:moveTo>
                  <a:pt x="284444" y="13944"/>
                </a:moveTo>
                <a:lnTo>
                  <a:pt x="279125" y="23124"/>
                </a:lnTo>
                <a:lnTo>
                  <a:pt x="279125" y="17014"/>
                </a:lnTo>
                <a:lnTo>
                  <a:pt x="284444" y="13944"/>
                </a:lnTo>
                <a:close/>
                <a:moveTo>
                  <a:pt x="6262" y="13975"/>
                </a:moveTo>
                <a:lnTo>
                  <a:pt x="11582" y="17014"/>
                </a:lnTo>
                <a:lnTo>
                  <a:pt x="11582" y="23154"/>
                </a:lnTo>
                <a:lnTo>
                  <a:pt x="6262" y="13975"/>
                </a:lnTo>
                <a:close/>
                <a:moveTo>
                  <a:pt x="17904" y="13975"/>
                </a:moveTo>
                <a:lnTo>
                  <a:pt x="23223" y="17014"/>
                </a:lnTo>
                <a:lnTo>
                  <a:pt x="23223" y="23154"/>
                </a:lnTo>
                <a:lnTo>
                  <a:pt x="17904" y="13975"/>
                </a:lnTo>
                <a:close/>
                <a:moveTo>
                  <a:pt x="29515" y="13975"/>
                </a:moveTo>
                <a:lnTo>
                  <a:pt x="34834" y="17014"/>
                </a:lnTo>
                <a:lnTo>
                  <a:pt x="34834" y="23154"/>
                </a:lnTo>
                <a:lnTo>
                  <a:pt x="29515" y="13975"/>
                </a:lnTo>
                <a:close/>
                <a:moveTo>
                  <a:pt x="41126" y="13975"/>
                </a:moveTo>
                <a:lnTo>
                  <a:pt x="46446" y="17014"/>
                </a:lnTo>
                <a:lnTo>
                  <a:pt x="46446" y="23154"/>
                </a:lnTo>
                <a:lnTo>
                  <a:pt x="41126" y="13975"/>
                </a:lnTo>
                <a:close/>
                <a:moveTo>
                  <a:pt x="52737" y="13975"/>
                </a:moveTo>
                <a:lnTo>
                  <a:pt x="58057" y="17014"/>
                </a:lnTo>
                <a:lnTo>
                  <a:pt x="58057" y="23154"/>
                </a:lnTo>
                <a:lnTo>
                  <a:pt x="52737" y="13975"/>
                </a:lnTo>
                <a:close/>
                <a:moveTo>
                  <a:pt x="64379" y="13975"/>
                </a:moveTo>
                <a:lnTo>
                  <a:pt x="69698" y="17014"/>
                </a:lnTo>
                <a:lnTo>
                  <a:pt x="69698" y="23154"/>
                </a:lnTo>
                <a:lnTo>
                  <a:pt x="64379" y="13975"/>
                </a:lnTo>
                <a:close/>
                <a:moveTo>
                  <a:pt x="75990" y="13975"/>
                </a:moveTo>
                <a:lnTo>
                  <a:pt x="81309" y="17014"/>
                </a:lnTo>
                <a:lnTo>
                  <a:pt x="81309" y="23154"/>
                </a:lnTo>
                <a:lnTo>
                  <a:pt x="75990" y="13975"/>
                </a:lnTo>
                <a:close/>
                <a:moveTo>
                  <a:pt x="87632" y="13975"/>
                </a:moveTo>
                <a:lnTo>
                  <a:pt x="92951" y="17014"/>
                </a:lnTo>
                <a:lnTo>
                  <a:pt x="92951" y="23154"/>
                </a:lnTo>
                <a:lnTo>
                  <a:pt x="87632" y="13975"/>
                </a:lnTo>
                <a:close/>
                <a:moveTo>
                  <a:pt x="99243" y="13975"/>
                </a:moveTo>
                <a:lnTo>
                  <a:pt x="104562" y="17014"/>
                </a:lnTo>
                <a:lnTo>
                  <a:pt x="104562" y="23154"/>
                </a:lnTo>
                <a:lnTo>
                  <a:pt x="99243" y="13975"/>
                </a:lnTo>
                <a:close/>
                <a:moveTo>
                  <a:pt x="110824" y="13975"/>
                </a:moveTo>
                <a:lnTo>
                  <a:pt x="116143" y="17014"/>
                </a:lnTo>
                <a:lnTo>
                  <a:pt x="116143" y="23154"/>
                </a:lnTo>
                <a:lnTo>
                  <a:pt x="110824" y="13975"/>
                </a:lnTo>
                <a:close/>
                <a:moveTo>
                  <a:pt x="122465" y="13975"/>
                </a:moveTo>
                <a:lnTo>
                  <a:pt x="127784" y="17014"/>
                </a:lnTo>
                <a:lnTo>
                  <a:pt x="127784" y="23154"/>
                </a:lnTo>
                <a:lnTo>
                  <a:pt x="122465" y="13975"/>
                </a:lnTo>
                <a:close/>
                <a:moveTo>
                  <a:pt x="134076" y="13975"/>
                </a:moveTo>
                <a:lnTo>
                  <a:pt x="139396" y="17014"/>
                </a:lnTo>
                <a:lnTo>
                  <a:pt x="139396" y="23154"/>
                </a:lnTo>
                <a:lnTo>
                  <a:pt x="134076" y="13975"/>
                </a:lnTo>
                <a:close/>
                <a:moveTo>
                  <a:pt x="145718" y="13975"/>
                </a:moveTo>
                <a:lnTo>
                  <a:pt x="151037" y="17014"/>
                </a:lnTo>
                <a:lnTo>
                  <a:pt x="151037" y="23154"/>
                </a:lnTo>
                <a:lnTo>
                  <a:pt x="145718" y="13975"/>
                </a:lnTo>
                <a:close/>
                <a:moveTo>
                  <a:pt x="157329" y="13975"/>
                </a:moveTo>
                <a:lnTo>
                  <a:pt x="162648" y="17014"/>
                </a:lnTo>
                <a:lnTo>
                  <a:pt x="162648" y="23154"/>
                </a:lnTo>
                <a:lnTo>
                  <a:pt x="157329" y="13975"/>
                </a:lnTo>
                <a:close/>
                <a:moveTo>
                  <a:pt x="168971" y="13975"/>
                </a:moveTo>
                <a:lnTo>
                  <a:pt x="174290" y="17014"/>
                </a:lnTo>
                <a:lnTo>
                  <a:pt x="174290" y="23154"/>
                </a:lnTo>
                <a:lnTo>
                  <a:pt x="168971" y="13975"/>
                </a:lnTo>
                <a:close/>
                <a:moveTo>
                  <a:pt x="180551" y="13975"/>
                </a:moveTo>
                <a:lnTo>
                  <a:pt x="185871" y="17014"/>
                </a:lnTo>
                <a:lnTo>
                  <a:pt x="185871" y="23154"/>
                </a:lnTo>
                <a:lnTo>
                  <a:pt x="180551" y="13975"/>
                </a:lnTo>
                <a:close/>
                <a:moveTo>
                  <a:pt x="192193" y="13975"/>
                </a:moveTo>
                <a:lnTo>
                  <a:pt x="197512" y="17014"/>
                </a:lnTo>
                <a:lnTo>
                  <a:pt x="197512" y="23154"/>
                </a:lnTo>
                <a:lnTo>
                  <a:pt x="192193" y="13975"/>
                </a:lnTo>
                <a:close/>
                <a:moveTo>
                  <a:pt x="203804" y="13975"/>
                </a:moveTo>
                <a:lnTo>
                  <a:pt x="209123" y="17014"/>
                </a:lnTo>
                <a:lnTo>
                  <a:pt x="209123" y="23154"/>
                </a:lnTo>
                <a:lnTo>
                  <a:pt x="203804" y="13975"/>
                </a:lnTo>
                <a:close/>
                <a:moveTo>
                  <a:pt x="215446" y="13975"/>
                </a:moveTo>
                <a:lnTo>
                  <a:pt x="220765" y="17014"/>
                </a:lnTo>
                <a:lnTo>
                  <a:pt x="220765" y="23154"/>
                </a:lnTo>
                <a:lnTo>
                  <a:pt x="215446" y="13975"/>
                </a:lnTo>
                <a:close/>
                <a:moveTo>
                  <a:pt x="227057" y="13975"/>
                </a:moveTo>
                <a:lnTo>
                  <a:pt x="232376" y="17014"/>
                </a:lnTo>
                <a:lnTo>
                  <a:pt x="232376" y="23154"/>
                </a:lnTo>
                <a:lnTo>
                  <a:pt x="227057" y="13975"/>
                </a:lnTo>
                <a:close/>
                <a:moveTo>
                  <a:pt x="238638" y="13975"/>
                </a:moveTo>
                <a:lnTo>
                  <a:pt x="243957" y="17014"/>
                </a:lnTo>
                <a:lnTo>
                  <a:pt x="243957" y="23154"/>
                </a:lnTo>
                <a:lnTo>
                  <a:pt x="238638" y="13975"/>
                </a:lnTo>
                <a:close/>
                <a:moveTo>
                  <a:pt x="250279" y="13975"/>
                </a:moveTo>
                <a:lnTo>
                  <a:pt x="255598" y="17014"/>
                </a:lnTo>
                <a:lnTo>
                  <a:pt x="255598" y="23154"/>
                </a:lnTo>
                <a:lnTo>
                  <a:pt x="250279" y="13975"/>
                </a:lnTo>
                <a:close/>
                <a:moveTo>
                  <a:pt x="261890" y="13944"/>
                </a:moveTo>
                <a:lnTo>
                  <a:pt x="267210" y="17014"/>
                </a:lnTo>
                <a:lnTo>
                  <a:pt x="267210" y="23154"/>
                </a:lnTo>
                <a:lnTo>
                  <a:pt x="261890" y="13944"/>
                </a:lnTo>
                <a:close/>
                <a:moveTo>
                  <a:pt x="273532" y="13944"/>
                </a:moveTo>
                <a:lnTo>
                  <a:pt x="278851" y="17014"/>
                </a:lnTo>
                <a:lnTo>
                  <a:pt x="278851" y="23154"/>
                </a:lnTo>
                <a:lnTo>
                  <a:pt x="273532" y="13944"/>
                </a:lnTo>
                <a:close/>
                <a:moveTo>
                  <a:pt x="250036" y="14066"/>
                </a:moveTo>
                <a:lnTo>
                  <a:pt x="255355" y="23245"/>
                </a:lnTo>
                <a:lnTo>
                  <a:pt x="252893" y="21847"/>
                </a:lnTo>
                <a:lnTo>
                  <a:pt x="250036" y="20206"/>
                </a:lnTo>
                <a:lnTo>
                  <a:pt x="250036" y="14066"/>
                </a:lnTo>
                <a:close/>
                <a:moveTo>
                  <a:pt x="273289" y="14066"/>
                </a:moveTo>
                <a:lnTo>
                  <a:pt x="278608" y="23245"/>
                </a:lnTo>
                <a:lnTo>
                  <a:pt x="276146" y="21847"/>
                </a:lnTo>
                <a:lnTo>
                  <a:pt x="273289" y="20206"/>
                </a:lnTo>
                <a:lnTo>
                  <a:pt x="273289" y="14066"/>
                </a:lnTo>
                <a:close/>
                <a:moveTo>
                  <a:pt x="17661" y="14036"/>
                </a:moveTo>
                <a:lnTo>
                  <a:pt x="22980" y="23245"/>
                </a:lnTo>
                <a:lnTo>
                  <a:pt x="20518" y="21786"/>
                </a:lnTo>
                <a:lnTo>
                  <a:pt x="17661" y="20206"/>
                </a:lnTo>
                <a:lnTo>
                  <a:pt x="17661" y="14036"/>
                </a:lnTo>
                <a:close/>
                <a:moveTo>
                  <a:pt x="29242" y="14066"/>
                </a:moveTo>
                <a:lnTo>
                  <a:pt x="34591" y="23245"/>
                </a:lnTo>
                <a:lnTo>
                  <a:pt x="32099" y="21847"/>
                </a:lnTo>
                <a:lnTo>
                  <a:pt x="29242" y="20206"/>
                </a:lnTo>
                <a:lnTo>
                  <a:pt x="29242" y="14066"/>
                </a:lnTo>
                <a:close/>
                <a:moveTo>
                  <a:pt x="40883" y="14066"/>
                </a:moveTo>
                <a:lnTo>
                  <a:pt x="46202" y="23245"/>
                </a:lnTo>
                <a:lnTo>
                  <a:pt x="43740" y="21847"/>
                </a:lnTo>
                <a:lnTo>
                  <a:pt x="40883" y="20206"/>
                </a:lnTo>
                <a:lnTo>
                  <a:pt x="40883" y="14066"/>
                </a:lnTo>
                <a:close/>
                <a:moveTo>
                  <a:pt x="52525" y="14066"/>
                </a:moveTo>
                <a:lnTo>
                  <a:pt x="57844" y="23245"/>
                </a:lnTo>
                <a:lnTo>
                  <a:pt x="55351" y="21847"/>
                </a:lnTo>
                <a:lnTo>
                  <a:pt x="52525" y="20206"/>
                </a:lnTo>
                <a:lnTo>
                  <a:pt x="52525" y="14066"/>
                </a:lnTo>
                <a:close/>
                <a:moveTo>
                  <a:pt x="64136" y="14066"/>
                </a:moveTo>
                <a:lnTo>
                  <a:pt x="69455" y="23245"/>
                </a:lnTo>
                <a:lnTo>
                  <a:pt x="66993" y="21847"/>
                </a:lnTo>
                <a:lnTo>
                  <a:pt x="64136" y="20206"/>
                </a:lnTo>
                <a:lnTo>
                  <a:pt x="64136" y="14066"/>
                </a:lnTo>
                <a:close/>
                <a:moveTo>
                  <a:pt x="75777" y="14066"/>
                </a:moveTo>
                <a:lnTo>
                  <a:pt x="81097" y="23245"/>
                </a:lnTo>
                <a:lnTo>
                  <a:pt x="78604" y="21847"/>
                </a:lnTo>
                <a:lnTo>
                  <a:pt x="75777" y="20206"/>
                </a:lnTo>
                <a:lnTo>
                  <a:pt x="75777" y="14066"/>
                </a:lnTo>
                <a:close/>
                <a:moveTo>
                  <a:pt x="87358" y="14066"/>
                </a:moveTo>
                <a:lnTo>
                  <a:pt x="92677" y="23245"/>
                </a:lnTo>
                <a:lnTo>
                  <a:pt x="90215" y="21847"/>
                </a:lnTo>
                <a:lnTo>
                  <a:pt x="87358" y="20206"/>
                </a:lnTo>
                <a:lnTo>
                  <a:pt x="87358" y="14066"/>
                </a:lnTo>
                <a:close/>
                <a:moveTo>
                  <a:pt x="98969" y="14066"/>
                </a:moveTo>
                <a:lnTo>
                  <a:pt x="104289" y="23245"/>
                </a:lnTo>
                <a:lnTo>
                  <a:pt x="101827" y="21847"/>
                </a:lnTo>
                <a:lnTo>
                  <a:pt x="98969" y="20206"/>
                </a:lnTo>
                <a:lnTo>
                  <a:pt x="98969" y="14066"/>
                </a:lnTo>
                <a:close/>
                <a:moveTo>
                  <a:pt x="110611" y="14066"/>
                </a:moveTo>
                <a:lnTo>
                  <a:pt x="115930" y="23245"/>
                </a:lnTo>
                <a:lnTo>
                  <a:pt x="113468" y="21847"/>
                </a:lnTo>
                <a:lnTo>
                  <a:pt x="110611" y="20206"/>
                </a:lnTo>
                <a:lnTo>
                  <a:pt x="110611" y="14066"/>
                </a:lnTo>
                <a:close/>
                <a:moveTo>
                  <a:pt x="122222" y="14066"/>
                </a:moveTo>
                <a:lnTo>
                  <a:pt x="127541" y="23245"/>
                </a:lnTo>
                <a:lnTo>
                  <a:pt x="125079" y="21847"/>
                </a:lnTo>
                <a:lnTo>
                  <a:pt x="122222" y="20206"/>
                </a:lnTo>
                <a:lnTo>
                  <a:pt x="122222" y="14066"/>
                </a:lnTo>
                <a:close/>
                <a:moveTo>
                  <a:pt x="133864" y="14066"/>
                </a:moveTo>
                <a:lnTo>
                  <a:pt x="139183" y="23245"/>
                </a:lnTo>
                <a:lnTo>
                  <a:pt x="136721" y="21847"/>
                </a:lnTo>
                <a:lnTo>
                  <a:pt x="133864" y="20206"/>
                </a:lnTo>
                <a:lnTo>
                  <a:pt x="133864" y="14066"/>
                </a:lnTo>
                <a:close/>
                <a:moveTo>
                  <a:pt x="145475" y="14066"/>
                </a:moveTo>
                <a:lnTo>
                  <a:pt x="150794" y="23245"/>
                </a:lnTo>
                <a:lnTo>
                  <a:pt x="148332" y="21847"/>
                </a:lnTo>
                <a:lnTo>
                  <a:pt x="145475" y="20206"/>
                </a:lnTo>
                <a:lnTo>
                  <a:pt x="145475" y="14066"/>
                </a:lnTo>
                <a:close/>
                <a:moveTo>
                  <a:pt x="157086" y="14066"/>
                </a:moveTo>
                <a:lnTo>
                  <a:pt x="162405" y="23245"/>
                </a:lnTo>
                <a:lnTo>
                  <a:pt x="159913" y="21847"/>
                </a:lnTo>
                <a:lnTo>
                  <a:pt x="157086" y="20206"/>
                </a:lnTo>
                <a:lnTo>
                  <a:pt x="157086" y="14066"/>
                </a:lnTo>
                <a:close/>
                <a:moveTo>
                  <a:pt x="168697" y="14066"/>
                </a:moveTo>
                <a:lnTo>
                  <a:pt x="174016" y="23245"/>
                </a:lnTo>
                <a:lnTo>
                  <a:pt x="171554" y="21847"/>
                </a:lnTo>
                <a:lnTo>
                  <a:pt x="168697" y="20206"/>
                </a:lnTo>
                <a:lnTo>
                  <a:pt x="168697" y="14066"/>
                </a:lnTo>
                <a:close/>
                <a:moveTo>
                  <a:pt x="180339" y="14066"/>
                </a:moveTo>
                <a:lnTo>
                  <a:pt x="185658" y="23245"/>
                </a:lnTo>
                <a:lnTo>
                  <a:pt x="183165" y="21847"/>
                </a:lnTo>
                <a:lnTo>
                  <a:pt x="180339" y="20206"/>
                </a:lnTo>
                <a:lnTo>
                  <a:pt x="180339" y="14066"/>
                </a:lnTo>
                <a:close/>
                <a:moveTo>
                  <a:pt x="191950" y="14066"/>
                </a:moveTo>
                <a:lnTo>
                  <a:pt x="197269" y="23245"/>
                </a:lnTo>
                <a:lnTo>
                  <a:pt x="194807" y="21847"/>
                </a:lnTo>
                <a:lnTo>
                  <a:pt x="191950" y="20206"/>
                </a:lnTo>
                <a:lnTo>
                  <a:pt x="191950" y="14066"/>
                </a:lnTo>
                <a:close/>
                <a:moveTo>
                  <a:pt x="203591" y="14066"/>
                </a:moveTo>
                <a:lnTo>
                  <a:pt x="208911" y="23245"/>
                </a:lnTo>
                <a:lnTo>
                  <a:pt x="206418" y="21847"/>
                </a:lnTo>
                <a:lnTo>
                  <a:pt x="203591" y="20206"/>
                </a:lnTo>
                <a:lnTo>
                  <a:pt x="203591" y="14066"/>
                </a:lnTo>
                <a:close/>
                <a:moveTo>
                  <a:pt x="215202" y="14066"/>
                </a:moveTo>
                <a:lnTo>
                  <a:pt x="220522" y="23245"/>
                </a:lnTo>
                <a:lnTo>
                  <a:pt x="218060" y="21847"/>
                </a:lnTo>
                <a:lnTo>
                  <a:pt x="215202" y="20206"/>
                </a:lnTo>
                <a:lnTo>
                  <a:pt x="215202" y="14066"/>
                </a:lnTo>
                <a:close/>
                <a:moveTo>
                  <a:pt x="226783" y="14066"/>
                </a:moveTo>
                <a:lnTo>
                  <a:pt x="232103" y="23245"/>
                </a:lnTo>
                <a:lnTo>
                  <a:pt x="229640" y="21847"/>
                </a:lnTo>
                <a:lnTo>
                  <a:pt x="226783" y="20206"/>
                </a:lnTo>
                <a:lnTo>
                  <a:pt x="226783" y="14066"/>
                </a:lnTo>
                <a:close/>
                <a:moveTo>
                  <a:pt x="238425" y="14066"/>
                </a:moveTo>
                <a:lnTo>
                  <a:pt x="243744" y="23245"/>
                </a:lnTo>
                <a:lnTo>
                  <a:pt x="241282" y="21847"/>
                </a:lnTo>
                <a:lnTo>
                  <a:pt x="238425" y="20206"/>
                </a:lnTo>
                <a:lnTo>
                  <a:pt x="238425" y="14066"/>
                </a:lnTo>
                <a:close/>
                <a:moveTo>
                  <a:pt x="261678" y="14066"/>
                </a:moveTo>
                <a:lnTo>
                  <a:pt x="266997" y="23245"/>
                </a:lnTo>
                <a:lnTo>
                  <a:pt x="264535" y="21847"/>
                </a:lnTo>
                <a:lnTo>
                  <a:pt x="261678" y="20206"/>
                </a:lnTo>
                <a:lnTo>
                  <a:pt x="261678" y="14066"/>
                </a:lnTo>
                <a:close/>
                <a:moveTo>
                  <a:pt x="29029" y="14096"/>
                </a:moveTo>
                <a:lnTo>
                  <a:pt x="29029" y="20206"/>
                </a:lnTo>
                <a:lnTo>
                  <a:pt x="26172" y="21847"/>
                </a:lnTo>
                <a:lnTo>
                  <a:pt x="23710" y="23276"/>
                </a:lnTo>
                <a:lnTo>
                  <a:pt x="23710" y="23276"/>
                </a:lnTo>
                <a:lnTo>
                  <a:pt x="29029" y="14096"/>
                </a:lnTo>
                <a:close/>
                <a:moveTo>
                  <a:pt x="75504" y="14096"/>
                </a:moveTo>
                <a:lnTo>
                  <a:pt x="75504" y="20206"/>
                </a:lnTo>
                <a:lnTo>
                  <a:pt x="72647" y="21847"/>
                </a:lnTo>
                <a:lnTo>
                  <a:pt x="70185" y="23276"/>
                </a:lnTo>
                <a:lnTo>
                  <a:pt x="75504" y="14096"/>
                </a:lnTo>
                <a:close/>
                <a:moveTo>
                  <a:pt x="110337" y="14096"/>
                </a:moveTo>
                <a:lnTo>
                  <a:pt x="110337" y="20206"/>
                </a:lnTo>
                <a:lnTo>
                  <a:pt x="107480" y="21847"/>
                </a:lnTo>
                <a:lnTo>
                  <a:pt x="105018" y="23276"/>
                </a:lnTo>
                <a:lnTo>
                  <a:pt x="110337" y="14096"/>
                </a:lnTo>
                <a:close/>
                <a:moveTo>
                  <a:pt x="63862" y="14096"/>
                </a:moveTo>
                <a:lnTo>
                  <a:pt x="63862" y="20206"/>
                </a:lnTo>
                <a:lnTo>
                  <a:pt x="61005" y="21847"/>
                </a:lnTo>
                <a:lnTo>
                  <a:pt x="58543" y="23276"/>
                </a:lnTo>
                <a:lnTo>
                  <a:pt x="63862" y="14096"/>
                </a:lnTo>
                <a:close/>
                <a:moveTo>
                  <a:pt x="98757" y="14096"/>
                </a:moveTo>
                <a:lnTo>
                  <a:pt x="98757" y="20206"/>
                </a:lnTo>
                <a:lnTo>
                  <a:pt x="95899" y="21847"/>
                </a:lnTo>
                <a:lnTo>
                  <a:pt x="93437" y="23276"/>
                </a:lnTo>
                <a:lnTo>
                  <a:pt x="98757" y="14096"/>
                </a:lnTo>
                <a:close/>
                <a:moveTo>
                  <a:pt x="145232" y="14096"/>
                </a:moveTo>
                <a:lnTo>
                  <a:pt x="145232" y="20206"/>
                </a:lnTo>
                <a:lnTo>
                  <a:pt x="142374" y="21847"/>
                </a:lnTo>
                <a:lnTo>
                  <a:pt x="139912" y="23276"/>
                </a:lnTo>
                <a:lnTo>
                  <a:pt x="145232" y="14096"/>
                </a:lnTo>
                <a:close/>
                <a:moveTo>
                  <a:pt x="156843" y="14096"/>
                </a:moveTo>
                <a:lnTo>
                  <a:pt x="156843" y="20206"/>
                </a:lnTo>
                <a:lnTo>
                  <a:pt x="153986" y="21847"/>
                </a:lnTo>
                <a:lnTo>
                  <a:pt x="151523" y="23276"/>
                </a:lnTo>
                <a:lnTo>
                  <a:pt x="156843" y="14096"/>
                </a:lnTo>
                <a:close/>
                <a:moveTo>
                  <a:pt x="180065" y="14096"/>
                </a:moveTo>
                <a:lnTo>
                  <a:pt x="180065" y="20206"/>
                </a:lnTo>
                <a:lnTo>
                  <a:pt x="177208" y="21847"/>
                </a:lnTo>
                <a:lnTo>
                  <a:pt x="174746" y="23276"/>
                </a:lnTo>
                <a:lnTo>
                  <a:pt x="180065" y="14096"/>
                </a:lnTo>
                <a:close/>
                <a:moveTo>
                  <a:pt x="191676" y="14096"/>
                </a:moveTo>
                <a:lnTo>
                  <a:pt x="191676" y="20206"/>
                </a:lnTo>
                <a:lnTo>
                  <a:pt x="188849" y="21847"/>
                </a:lnTo>
                <a:lnTo>
                  <a:pt x="186357" y="23276"/>
                </a:lnTo>
                <a:lnTo>
                  <a:pt x="191676" y="14096"/>
                </a:lnTo>
                <a:close/>
                <a:moveTo>
                  <a:pt x="203318" y="14096"/>
                </a:moveTo>
                <a:lnTo>
                  <a:pt x="203318" y="20206"/>
                </a:lnTo>
                <a:lnTo>
                  <a:pt x="200461" y="21847"/>
                </a:lnTo>
                <a:lnTo>
                  <a:pt x="197999" y="23276"/>
                </a:lnTo>
                <a:lnTo>
                  <a:pt x="203318" y="14096"/>
                </a:lnTo>
                <a:close/>
                <a:moveTo>
                  <a:pt x="214929" y="14096"/>
                </a:moveTo>
                <a:lnTo>
                  <a:pt x="214929" y="20206"/>
                </a:lnTo>
                <a:lnTo>
                  <a:pt x="212072" y="21847"/>
                </a:lnTo>
                <a:lnTo>
                  <a:pt x="209610" y="23276"/>
                </a:lnTo>
                <a:lnTo>
                  <a:pt x="214929" y="14096"/>
                </a:lnTo>
                <a:close/>
                <a:moveTo>
                  <a:pt x="226570" y="14096"/>
                </a:moveTo>
                <a:lnTo>
                  <a:pt x="226570" y="20206"/>
                </a:lnTo>
                <a:lnTo>
                  <a:pt x="223713" y="21847"/>
                </a:lnTo>
                <a:lnTo>
                  <a:pt x="221251" y="23276"/>
                </a:lnTo>
                <a:lnTo>
                  <a:pt x="226570" y="14096"/>
                </a:lnTo>
                <a:close/>
                <a:moveTo>
                  <a:pt x="238182" y="14096"/>
                </a:moveTo>
                <a:lnTo>
                  <a:pt x="238182" y="20206"/>
                </a:lnTo>
                <a:lnTo>
                  <a:pt x="235355" y="21847"/>
                </a:lnTo>
                <a:lnTo>
                  <a:pt x="232862" y="23276"/>
                </a:lnTo>
                <a:lnTo>
                  <a:pt x="238182" y="14096"/>
                </a:lnTo>
                <a:close/>
                <a:moveTo>
                  <a:pt x="249793" y="14096"/>
                </a:moveTo>
                <a:lnTo>
                  <a:pt x="249793" y="20206"/>
                </a:lnTo>
                <a:lnTo>
                  <a:pt x="246936" y="21847"/>
                </a:lnTo>
                <a:lnTo>
                  <a:pt x="244474" y="23276"/>
                </a:lnTo>
                <a:lnTo>
                  <a:pt x="249793" y="14096"/>
                </a:lnTo>
                <a:close/>
                <a:moveTo>
                  <a:pt x="273046" y="14096"/>
                </a:moveTo>
                <a:lnTo>
                  <a:pt x="273046" y="20236"/>
                </a:lnTo>
                <a:lnTo>
                  <a:pt x="270188" y="21878"/>
                </a:lnTo>
                <a:lnTo>
                  <a:pt x="267726" y="23276"/>
                </a:lnTo>
                <a:lnTo>
                  <a:pt x="273046" y="14096"/>
                </a:lnTo>
                <a:close/>
                <a:moveTo>
                  <a:pt x="6050" y="14066"/>
                </a:moveTo>
                <a:lnTo>
                  <a:pt x="11369" y="23276"/>
                </a:lnTo>
                <a:lnTo>
                  <a:pt x="8907" y="21847"/>
                </a:lnTo>
                <a:lnTo>
                  <a:pt x="6050" y="20206"/>
                </a:lnTo>
                <a:lnTo>
                  <a:pt x="6050" y="14066"/>
                </a:lnTo>
                <a:close/>
                <a:moveTo>
                  <a:pt x="17418" y="14036"/>
                </a:moveTo>
                <a:lnTo>
                  <a:pt x="17418" y="20206"/>
                </a:lnTo>
                <a:lnTo>
                  <a:pt x="14560" y="21847"/>
                </a:lnTo>
                <a:lnTo>
                  <a:pt x="12098" y="23276"/>
                </a:lnTo>
                <a:lnTo>
                  <a:pt x="17418" y="14036"/>
                </a:lnTo>
                <a:close/>
                <a:moveTo>
                  <a:pt x="40610" y="14096"/>
                </a:moveTo>
                <a:lnTo>
                  <a:pt x="40610" y="20206"/>
                </a:lnTo>
                <a:lnTo>
                  <a:pt x="37783" y="21847"/>
                </a:lnTo>
                <a:lnTo>
                  <a:pt x="35290" y="23276"/>
                </a:lnTo>
                <a:lnTo>
                  <a:pt x="40610" y="14096"/>
                </a:lnTo>
                <a:close/>
                <a:moveTo>
                  <a:pt x="52251" y="14096"/>
                </a:moveTo>
                <a:lnTo>
                  <a:pt x="52251" y="20206"/>
                </a:lnTo>
                <a:lnTo>
                  <a:pt x="49394" y="21847"/>
                </a:lnTo>
                <a:lnTo>
                  <a:pt x="46932" y="23276"/>
                </a:lnTo>
                <a:lnTo>
                  <a:pt x="52251" y="14096"/>
                </a:lnTo>
                <a:close/>
                <a:moveTo>
                  <a:pt x="87115" y="14096"/>
                </a:moveTo>
                <a:lnTo>
                  <a:pt x="87115" y="20206"/>
                </a:lnTo>
                <a:lnTo>
                  <a:pt x="84288" y="21847"/>
                </a:lnTo>
                <a:lnTo>
                  <a:pt x="81796" y="23276"/>
                </a:lnTo>
                <a:lnTo>
                  <a:pt x="87115" y="14096"/>
                </a:lnTo>
                <a:close/>
                <a:moveTo>
                  <a:pt x="121979" y="14096"/>
                </a:moveTo>
                <a:lnTo>
                  <a:pt x="121979" y="20206"/>
                </a:lnTo>
                <a:lnTo>
                  <a:pt x="119122" y="21847"/>
                </a:lnTo>
                <a:lnTo>
                  <a:pt x="116660" y="23276"/>
                </a:lnTo>
                <a:lnTo>
                  <a:pt x="121979" y="14096"/>
                </a:lnTo>
                <a:close/>
                <a:moveTo>
                  <a:pt x="133590" y="14096"/>
                </a:moveTo>
                <a:lnTo>
                  <a:pt x="133590" y="20206"/>
                </a:lnTo>
                <a:lnTo>
                  <a:pt x="130733" y="21847"/>
                </a:lnTo>
                <a:lnTo>
                  <a:pt x="128271" y="23276"/>
                </a:lnTo>
                <a:lnTo>
                  <a:pt x="133590" y="14096"/>
                </a:lnTo>
                <a:close/>
                <a:moveTo>
                  <a:pt x="168484" y="14096"/>
                </a:moveTo>
                <a:lnTo>
                  <a:pt x="168484" y="20206"/>
                </a:lnTo>
                <a:lnTo>
                  <a:pt x="165627" y="21847"/>
                </a:lnTo>
                <a:lnTo>
                  <a:pt x="163165" y="23276"/>
                </a:lnTo>
                <a:lnTo>
                  <a:pt x="168484" y="14096"/>
                </a:lnTo>
                <a:close/>
                <a:moveTo>
                  <a:pt x="261404" y="14096"/>
                </a:moveTo>
                <a:lnTo>
                  <a:pt x="261404" y="20206"/>
                </a:lnTo>
                <a:lnTo>
                  <a:pt x="258547" y="21847"/>
                </a:lnTo>
                <a:lnTo>
                  <a:pt x="256085" y="23276"/>
                </a:lnTo>
                <a:lnTo>
                  <a:pt x="261404" y="14096"/>
                </a:lnTo>
                <a:close/>
                <a:moveTo>
                  <a:pt x="284657" y="14096"/>
                </a:moveTo>
                <a:lnTo>
                  <a:pt x="284657" y="20236"/>
                </a:lnTo>
                <a:lnTo>
                  <a:pt x="279337" y="23276"/>
                </a:lnTo>
                <a:lnTo>
                  <a:pt x="284657" y="14096"/>
                </a:lnTo>
                <a:close/>
                <a:moveTo>
                  <a:pt x="5898" y="20419"/>
                </a:moveTo>
                <a:lnTo>
                  <a:pt x="8755" y="22060"/>
                </a:lnTo>
                <a:lnTo>
                  <a:pt x="11217" y="23519"/>
                </a:lnTo>
                <a:lnTo>
                  <a:pt x="578" y="23519"/>
                </a:lnTo>
                <a:lnTo>
                  <a:pt x="5898" y="20419"/>
                </a:lnTo>
                <a:close/>
                <a:moveTo>
                  <a:pt x="17509" y="20419"/>
                </a:moveTo>
                <a:lnTo>
                  <a:pt x="20366" y="22060"/>
                </a:lnTo>
                <a:lnTo>
                  <a:pt x="22828" y="23519"/>
                </a:lnTo>
                <a:lnTo>
                  <a:pt x="12190" y="23519"/>
                </a:lnTo>
                <a:lnTo>
                  <a:pt x="14682" y="22060"/>
                </a:lnTo>
                <a:lnTo>
                  <a:pt x="17509" y="20419"/>
                </a:lnTo>
                <a:close/>
                <a:moveTo>
                  <a:pt x="29150" y="20419"/>
                </a:moveTo>
                <a:lnTo>
                  <a:pt x="32008" y="22060"/>
                </a:lnTo>
                <a:lnTo>
                  <a:pt x="34470" y="23519"/>
                </a:lnTo>
                <a:lnTo>
                  <a:pt x="23831" y="23519"/>
                </a:lnTo>
                <a:lnTo>
                  <a:pt x="26293" y="22060"/>
                </a:lnTo>
                <a:lnTo>
                  <a:pt x="29150" y="20419"/>
                </a:lnTo>
                <a:close/>
                <a:moveTo>
                  <a:pt x="40762" y="20419"/>
                </a:moveTo>
                <a:lnTo>
                  <a:pt x="43619" y="22060"/>
                </a:lnTo>
                <a:lnTo>
                  <a:pt x="46081" y="23519"/>
                </a:lnTo>
                <a:lnTo>
                  <a:pt x="35442" y="23519"/>
                </a:lnTo>
                <a:lnTo>
                  <a:pt x="37935" y="22060"/>
                </a:lnTo>
                <a:lnTo>
                  <a:pt x="40762" y="20419"/>
                </a:lnTo>
                <a:close/>
                <a:moveTo>
                  <a:pt x="52403" y="20419"/>
                </a:moveTo>
                <a:lnTo>
                  <a:pt x="55260" y="22060"/>
                </a:lnTo>
                <a:lnTo>
                  <a:pt x="57722" y="23519"/>
                </a:lnTo>
                <a:lnTo>
                  <a:pt x="47084" y="23519"/>
                </a:lnTo>
                <a:lnTo>
                  <a:pt x="49546" y="22060"/>
                </a:lnTo>
                <a:lnTo>
                  <a:pt x="52403" y="20419"/>
                </a:lnTo>
                <a:close/>
                <a:moveTo>
                  <a:pt x="64014" y="20419"/>
                </a:moveTo>
                <a:lnTo>
                  <a:pt x="66871" y="22060"/>
                </a:lnTo>
                <a:lnTo>
                  <a:pt x="69334" y="23519"/>
                </a:lnTo>
                <a:lnTo>
                  <a:pt x="58695" y="23519"/>
                </a:lnTo>
                <a:lnTo>
                  <a:pt x="61187" y="22060"/>
                </a:lnTo>
                <a:lnTo>
                  <a:pt x="64014" y="20419"/>
                </a:lnTo>
                <a:close/>
                <a:moveTo>
                  <a:pt x="75625" y="20419"/>
                </a:moveTo>
                <a:lnTo>
                  <a:pt x="78452" y="22060"/>
                </a:lnTo>
                <a:lnTo>
                  <a:pt x="80945" y="23519"/>
                </a:lnTo>
                <a:lnTo>
                  <a:pt x="70306" y="23519"/>
                </a:lnTo>
                <a:lnTo>
                  <a:pt x="72768" y="22060"/>
                </a:lnTo>
                <a:lnTo>
                  <a:pt x="75625" y="20419"/>
                </a:lnTo>
                <a:close/>
                <a:moveTo>
                  <a:pt x="87237" y="20419"/>
                </a:moveTo>
                <a:lnTo>
                  <a:pt x="90094" y="22060"/>
                </a:lnTo>
                <a:lnTo>
                  <a:pt x="92556" y="23519"/>
                </a:lnTo>
                <a:lnTo>
                  <a:pt x="81917" y="23519"/>
                </a:lnTo>
                <a:lnTo>
                  <a:pt x="84379" y="22060"/>
                </a:lnTo>
                <a:lnTo>
                  <a:pt x="87237" y="20419"/>
                </a:lnTo>
                <a:close/>
                <a:moveTo>
                  <a:pt x="98878" y="20419"/>
                </a:moveTo>
                <a:lnTo>
                  <a:pt x="101705" y="22060"/>
                </a:lnTo>
                <a:lnTo>
                  <a:pt x="104197" y="23519"/>
                </a:lnTo>
                <a:lnTo>
                  <a:pt x="93559" y="23519"/>
                </a:lnTo>
                <a:lnTo>
                  <a:pt x="96021" y="22060"/>
                </a:lnTo>
                <a:lnTo>
                  <a:pt x="98878" y="20419"/>
                </a:lnTo>
                <a:close/>
                <a:moveTo>
                  <a:pt x="110489" y="20419"/>
                </a:moveTo>
                <a:lnTo>
                  <a:pt x="113346" y="22060"/>
                </a:lnTo>
                <a:lnTo>
                  <a:pt x="115809" y="23519"/>
                </a:lnTo>
                <a:lnTo>
                  <a:pt x="105170" y="23519"/>
                </a:lnTo>
                <a:lnTo>
                  <a:pt x="107632" y="22060"/>
                </a:lnTo>
                <a:lnTo>
                  <a:pt x="110489" y="20419"/>
                </a:lnTo>
                <a:close/>
                <a:moveTo>
                  <a:pt x="122131" y="20419"/>
                </a:moveTo>
                <a:lnTo>
                  <a:pt x="124958" y="22060"/>
                </a:lnTo>
                <a:lnTo>
                  <a:pt x="127450" y="23519"/>
                </a:lnTo>
                <a:lnTo>
                  <a:pt x="116812" y="23519"/>
                </a:lnTo>
                <a:lnTo>
                  <a:pt x="119274" y="22060"/>
                </a:lnTo>
                <a:lnTo>
                  <a:pt x="122131" y="20419"/>
                </a:lnTo>
                <a:close/>
                <a:moveTo>
                  <a:pt x="133742" y="20419"/>
                </a:moveTo>
                <a:lnTo>
                  <a:pt x="136599" y="22060"/>
                </a:lnTo>
                <a:lnTo>
                  <a:pt x="139061" y="23519"/>
                </a:lnTo>
                <a:lnTo>
                  <a:pt x="128423" y="23519"/>
                </a:lnTo>
                <a:lnTo>
                  <a:pt x="130885" y="22060"/>
                </a:lnTo>
                <a:lnTo>
                  <a:pt x="133742" y="20419"/>
                </a:lnTo>
                <a:close/>
                <a:moveTo>
                  <a:pt x="145323" y="20419"/>
                </a:moveTo>
                <a:lnTo>
                  <a:pt x="148180" y="22060"/>
                </a:lnTo>
                <a:lnTo>
                  <a:pt x="150642" y="23519"/>
                </a:lnTo>
                <a:lnTo>
                  <a:pt x="140004" y="23519"/>
                </a:lnTo>
                <a:lnTo>
                  <a:pt x="142496" y="22060"/>
                </a:lnTo>
                <a:lnTo>
                  <a:pt x="145323" y="20419"/>
                </a:lnTo>
                <a:close/>
                <a:moveTo>
                  <a:pt x="156964" y="20419"/>
                </a:moveTo>
                <a:lnTo>
                  <a:pt x="159822" y="22060"/>
                </a:lnTo>
                <a:lnTo>
                  <a:pt x="162284" y="23519"/>
                </a:lnTo>
                <a:lnTo>
                  <a:pt x="151645" y="23519"/>
                </a:lnTo>
                <a:lnTo>
                  <a:pt x="154107" y="22060"/>
                </a:lnTo>
                <a:lnTo>
                  <a:pt x="156964" y="20419"/>
                </a:lnTo>
                <a:close/>
                <a:moveTo>
                  <a:pt x="168575" y="20419"/>
                </a:moveTo>
                <a:lnTo>
                  <a:pt x="171433" y="22060"/>
                </a:lnTo>
                <a:lnTo>
                  <a:pt x="173895" y="23519"/>
                </a:lnTo>
                <a:lnTo>
                  <a:pt x="163256" y="23519"/>
                </a:lnTo>
                <a:lnTo>
                  <a:pt x="165749" y="22060"/>
                </a:lnTo>
                <a:lnTo>
                  <a:pt x="168575" y="20419"/>
                </a:lnTo>
                <a:close/>
                <a:moveTo>
                  <a:pt x="180217" y="20419"/>
                </a:moveTo>
                <a:lnTo>
                  <a:pt x="183074" y="22060"/>
                </a:lnTo>
                <a:lnTo>
                  <a:pt x="185536" y="23519"/>
                </a:lnTo>
                <a:lnTo>
                  <a:pt x="174898" y="23519"/>
                </a:lnTo>
                <a:lnTo>
                  <a:pt x="177360" y="22060"/>
                </a:lnTo>
                <a:lnTo>
                  <a:pt x="180217" y="20419"/>
                </a:lnTo>
                <a:close/>
                <a:moveTo>
                  <a:pt x="191828" y="20419"/>
                </a:moveTo>
                <a:lnTo>
                  <a:pt x="194685" y="22060"/>
                </a:lnTo>
                <a:lnTo>
                  <a:pt x="197147" y="23519"/>
                </a:lnTo>
                <a:lnTo>
                  <a:pt x="186509" y="23519"/>
                </a:lnTo>
                <a:lnTo>
                  <a:pt x="189001" y="22060"/>
                </a:lnTo>
                <a:lnTo>
                  <a:pt x="191828" y="20419"/>
                </a:lnTo>
                <a:close/>
                <a:moveTo>
                  <a:pt x="203470" y="20419"/>
                </a:moveTo>
                <a:lnTo>
                  <a:pt x="206327" y="22060"/>
                </a:lnTo>
                <a:lnTo>
                  <a:pt x="208789" y="23519"/>
                </a:lnTo>
                <a:lnTo>
                  <a:pt x="198151" y="23519"/>
                </a:lnTo>
                <a:lnTo>
                  <a:pt x="200613" y="22060"/>
                </a:lnTo>
                <a:lnTo>
                  <a:pt x="203470" y="20419"/>
                </a:lnTo>
                <a:close/>
                <a:moveTo>
                  <a:pt x="215051" y="20419"/>
                </a:moveTo>
                <a:lnTo>
                  <a:pt x="217908" y="22060"/>
                </a:lnTo>
                <a:lnTo>
                  <a:pt x="220370" y="23519"/>
                </a:lnTo>
                <a:lnTo>
                  <a:pt x="209731" y="23519"/>
                </a:lnTo>
                <a:lnTo>
                  <a:pt x="212193" y="22060"/>
                </a:lnTo>
                <a:lnTo>
                  <a:pt x="215051" y="20419"/>
                </a:lnTo>
                <a:close/>
                <a:moveTo>
                  <a:pt x="226692" y="20419"/>
                </a:moveTo>
                <a:lnTo>
                  <a:pt x="229519" y="22060"/>
                </a:lnTo>
                <a:lnTo>
                  <a:pt x="232011" y="23519"/>
                </a:lnTo>
                <a:lnTo>
                  <a:pt x="221373" y="23519"/>
                </a:lnTo>
                <a:lnTo>
                  <a:pt x="223835" y="22060"/>
                </a:lnTo>
                <a:lnTo>
                  <a:pt x="226692" y="20419"/>
                </a:lnTo>
                <a:close/>
                <a:moveTo>
                  <a:pt x="238303" y="20419"/>
                </a:moveTo>
                <a:lnTo>
                  <a:pt x="241160" y="22060"/>
                </a:lnTo>
                <a:lnTo>
                  <a:pt x="243622" y="23519"/>
                </a:lnTo>
                <a:lnTo>
                  <a:pt x="232984" y="23519"/>
                </a:lnTo>
                <a:lnTo>
                  <a:pt x="235446" y="22060"/>
                </a:lnTo>
                <a:lnTo>
                  <a:pt x="238303" y="20419"/>
                </a:lnTo>
                <a:close/>
                <a:moveTo>
                  <a:pt x="249945" y="20419"/>
                </a:moveTo>
                <a:lnTo>
                  <a:pt x="252772" y="22060"/>
                </a:lnTo>
                <a:lnTo>
                  <a:pt x="255264" y="23519"/>
                </a:lnTo>
                <a:lnTo>
                  <a:pt x="244626" y="23519"/>
                </a:lnTo>
                <a:lnTo>
                  <a:pt x="247088" y="22060"/>
                </a:lnTo>
                <a:lnTo>
                  <a:pt x="249945" y="20419"/>
                </a:lnTo>
                <a:close/>
                <a:moveTo>
                  <a:pt x="261556" y="20419"/>
                </a:moveTo>
                <a:lnTo>
                  <a:pt x="264413" y="22060"/>
                </a:lnTo>
                <a:lnTo>
                  <a:pt x="266875" y="23519"/>
                </a:lnTo>
                <a:lnTo>
                  <a:pt x="256237" y="23519"/>
                </a:lnTo>
                <a:lnTo>
                  <a:pt x="258699" y="22060"/>
                </a:lnTo>
                <a:lnTo>
                  <a:pt x="261556" y="20419"/>
                </a:lnTo>
                <a:close/>
                <a:moveTo>
                  <a:pt x="273198" y="20419"/>
                </a:moveTo>
                <a:lnTo>
                  <a:pt x="276024" y="22060"/>
                </a:lnTo>
                <a:lnTo>
                  <a:pt x="278517" y="23519"/>
                </a:lnTo>
                <a:lnTo>
                  <a:pt x="267878" y="23519"/>
                </a:lnTo>
                <a:lnTo>
                  <a:pt x="270340" y="22060"/>
                </a:lnTo>
                <a:lnTo>
                  <a:pt x="273198" y="20419"/>
                </a:lnTo>
                <a:close/>
                <a:moveTo>
                  <a:pt x="11217" y="23793"/>
                </a:moveTo>
                <a:lnTo>
                  <a:pt x="5898" y="26862"/>
                </a:lnTo>
                <a:lnTo>
                  <a:pt x="578" y="23793"/>
                </a:lnTo>
                <a:close/>
                <a:moveTo>
                  <a:pt x="22828" y="23793"/>
                </a:moveTo>
                <a:lnTo>
                  <a:pt x="17509" y="26862"/>
                </a:lnTo>
                <a:lnTo>
                  <a:pt x="12190" y="23793"/>
                </a:lnTo>
                <a:close/>
                <a:moveTo>
                  <a:pt x="34470" y="23793"/>
                </a:moveTo>
                <a:lnTo>
                  <a:pt x="29150" y="26862"/>
                </a:lnTo>
                <a:lnTo>
                  <a:pt x="23831" y="23793"/>
                </a:lnTo>
                <a:close/>
                <a:moveTo>
                  <a:pt x="46081" y="23793"/>
                </a:moveTo>
                <a:lnTo>
                  <a:pt x="40762" y="26862"/>
                </a:lnTo>
                <a:lnTo>
                  <a:pt x="35442" y="23793"/>
                </a:lnTo>
                <a:close/>
                <a:moveTo>
                  <a:pt x="57722" y="23793"/>
                </a:moveTo>
                <a:lnTo>
                  <a:pt x="52403" y="26862"/>
                </a:lnTo>
                <a:lnTo>
                  <a:pt x="47084" y="23793"/>
                </a:lnTo>
                <a:close/>
                <a:moveTo>
                  <a:pt x="69334" y="23793"/>
                </a:moveTo>
                <a:lnTo>
                  <a:pt x="64014" y="26862"/>
                </a:lnTo>
                <a:lnTo>
                  <a:pt x="58695" y="23793"/>
                </a:lnTo>
                <a:close/>
                <a:moveTo>
                  <a:pt x="80945" y="23793"/>
                </a:moveTo>
                <a:lnTo>
                  <a:pt x="75625" y="26862"/>
                </a:lnTo>
                <a:lnTo>
                  <a:pt x="70306" y="23793"/>
                </a:lnTo>
                <a:close/>
                <a:moveTo>
                  <a:pt x="92556" y="23793"/>
                </a:moveTo>
                <a:lnTo>
                  <a:pt x="87237" y="26862"/>
                </a:lnTo>
                <a:lnTo>
                  <a:pt x="81917" y="23793"/>
                </a:lnTo>
                <a:close/>
                <a:moveTo>
                  <a:pt x="104197" y="23793"/>
                </a:moveTo>
                <a:lnTo>
                  <a:pt x="98878" y="26862"/>
                </a:lnTo>
                <a:lnTo>
                  <a:pt x="93559" y="23793"/>
                </a:lnTo>
                <a:close/>
                <a:moveTo>
                  <a:pt x="115809" y="23793"/>
                </a:moveTo>
                <a:lnTo>
                  <a:pt x="110489" y="26862"/>
                </a:lnTo>
                <a:lnTo>
                  <a:pt x="105170" y="23793"/>
                </a:lnTo>
                <a:close/>
                <a:moveTo>
                  <a:pt x="127450" y="23793"/>
                </a:moveTo>
                <a:lnTo>
                  <a:pt x="122131" y="26862"/>
                </a:lnTo>
                <a:lnTo>
                  <a:pt x="116812" y="23793"/>
                </a:lnTo>
                <a:close/>
                <a:moveTo>
                  <a:pt x="139061" y="23793"/>
                </a:moveTo>
                <a:lnTo>
                  <a:pt x="133742" y="26862"/>
                </a:lnTo>
                <a:lnTo>
                  <a:pt x="128423" y="23793"/>
                </a:lnTo>
                <a:close/>
                <a:moveTo>
                  <a:pt x="150642" y="23793"/>
                </a:moveTo>
                <a:lnTo>
                  <a:pt x="145323" y="26862"/>
                </a:lnTo>
                <a:lnTo>
                  <a:pt x="140004" y="23793"/>
                </a:lnTo>
                <a:close/>
                <a:moveTo>
                  <a:pt x="162284" y="23793"/>
                </a:moveTo>
                <a:lnTo>
                  <a:pt x="156964" y="26862"/>
                </a:lnTo>
                <a:lnTo>
                  <a:pt x="151645" y="23793"/>
                </a:lnTo>
                <a:close/>
                <a:moveTo>
                  <a:pt x="173895" y="23793"/>
                </a:moveTo>
                <a:lnTo>
                  <a:pt x="168575" y="26862"/>
                </a:lnTo>
                <a:lnTo>
                  <a:pt x="163256" y="23793"/>
                </a:lnTo>
                <a:close/>
                <a:moveTo>
                  <a:pt x="185536" y="23793"/>
                </a:moveTo>
                <a:lnTo>
                  <a:pt x="180217" y="26862"/>
                </a:lnTo>
                <a:lnTo>
                  <a:pt x="174898" y="23793"/>
                </a:lnTo>
                <a:close/>
                <a:moveTo>
                  <a:pt x="197147" y="23793"/>
                </a:moveTo>
                <a:lnTo>
                  <a:pt x="191828" y="26862"/>
                </a:lnTo>
                <a:lnTo>
                  <a:pt x="186509" y="23793"/>
                </a:lnTo>
                <a:close/>
                <a:moveTo>
                  <a:pt x="208789" y="23793"/>
                </a:moveTo>
                <a:lnTo>
                  <a:pt x="203470" y="26862"/>
                </a:lnTo>
                <a:lnTo>
                  <a:pt x="198151" y="23793"/>
                </a:lnTo>
                <a:close/>
                <a:moveTo>
                  <a:pt x="220370" y="23793"/>
                </a:moveTo>
                <a:lnTo>
                  <a:pt x="215051" y="26862"/>
                </a:lnTo>
                <a:lnTo>
                  <a:pt x="209731" y="23793"/>
                </a:lnTo>
                <a:close/>
                <a:moveTo>
                  <a:pt x="232011" y="23793"/>
                </a:moveTo>
                <a:lnTo>
                  <a:pt x="226692" y="26862"/>
                </a:lnTo>
                <a:lnTo>
                  <a:pt x="221373" y="23793"/>
                </a:lnTo>
                <a:close/>
                <a:moveTo>
                  <a:pt x="243622" y="23793"/>
                </a:moveTo>
                <a:lnTo>
                  <a:pt x="238303" y="26862"/>
                </a:lnTo>
                <a:lnTo>
                  <a:pt x="232984" y="23793"/>
                </a:lnTo>
                <a:close/>
                <a:moveTo>
                  <a:pt x="255264" y="23793"/>
                </a:moveTo>
                <a:lnTo>
                  <a:pt x="249945" y="26862"/>
                </a:lnTo>
                <a:lnTo>
                  <a:pt x="244626" y="23793"/>
                </a:lnTo>
                <a:close/>
                <a:moveTo>
                  <a:pt x="266875" y="23793"/>
                </a:moveTo>
                <a:lnTo>
                  <a:pt x="261556" y="26862"/>
                </a:lnTo>
                <a:lnTo>
                  <a:pt x="256237" y="23793"/>
                </a:lnTo>
                <a:close/>
                <a:moveTo>
                  <a:pt x="278517" y="23793"/>
                </a:moveTo>
                <a:lnTo>
                  <a:pt x="273198" y="26862"/>
                </a:lnTo>
                <a:lnTo>
                  <a:pt x="267878" y="23793"/>
                </a:lnTo>
                <a:close/>
                <a:moveTo>
                  <a:pt x="457" y="24005"/>
                </a:moveTo>
                <a:lnTo>
                  <a:pt x="5776" y="27075"/>
                </a:lnTo>
                <a:lnTo>
                  <a:pt x="5776" y="33215"/>
                </a:lnTo>
                <a:lnTo>
                  <a:pt x="457" y="24005"/>
                </a:lnTo>
                <a:close/>
                <a:moveTo>
                  <a:pt x="11369" y="24005"/>
                </a:moveTo>
                <a:lnTo>
                  <a:pt x="6050" y="33215"/>
                </a:lnTo>
                <a:lnTo>
                  <a:pt x="6050" y="27075"/>
                </a:lnTo>
                <a:lnTo>
                  <a:pt x="11369" y="24005"/>
                </a:lnTo>
                <a:close/>
                <a:moveTo>
                  <a:pt x="12098" y="24005"/>
                </a:moveTo>
                <a:lnTo>
                  <a:pt x="17418" y="27075"/>
                </a:lnTo>
                <a:lnTo>
                  <a:pt x="17418" y="33215"/>
                </a:lnTo>
                <a:lnTo>
                  <a:pt x="12098" y="24005"/>
                </a:lnTo>
                <a:close/>
                <a:moveTo>
                  <a:pt x="22980" y="23975"/>
                </a:moveTo>
                <a:lnTo>
                  <a:pt x="17661" y="33215"/>
                </a:lnTo>
                <a:lnTo>
                  <a:pt x="17661" y="27045"/>
                </a:lnTo>
                <a:lnTo>
                  <a:pt x="22980" y="23975"/>
                </a:lnTo>
                <a:close/>
                <a:moveTo>
                  <a:pt x="23710" y="24005"/>
                </a:moveTo>
                <a:lnTo>
                  <a:pt x="29029" y="27075"/>
                </a:lnTo>
                <a:lnTo>
                  <a:pt x="29029" y="33215"/>
                </a:lnTo>
                <a:lnTo>
                  <a:pt x="23710" y="24005"/>
                </a:lnTo>
                <a:close/>
                <a:moveTo>
                  <a:pt x="34622" y="23975"/>
                </a:moveTo>
                <a:lnTo>
                  <a:pt x="29302" y="33215"/>
                </a:lnTo>
                <a:lnTo>
                  <a:pt x="29302" y="27045"/>
                </a:lnTo>
                <a:lnTo>
                  <a:pt x="34622" y="23975"/>
                </a:lnTo>
                <a:close/>
                <a:moveTo>
                  <a:pt x="35290" y="24005"/>
                </a:moveTo>
                <a:lnTo>
                  <a:pt x="40610" y="27075"/>
                </a:lnTo>
                <a:lnTo>
                  <a:pt x="40610" y="33215"/>
                </a:lnTo>
                <a:lnTo>
                  <a:pt x="35290" y="24005"/>
                </a:lnTo>
                <a:close/>
                <a:moveTo>
                  <a:pt x="46202" y="23975"/>
                </a:moveTo>
                <a:lnTo>
                  <a:pt x="40883" y="33215"/>
                </a:lnTo>
                <a:lnTo>
                  <a:pt x="40883" y="27045"/>
                </a:lnTo>
                <a:lnTo>
                  <a:pt x="46202" y="23975"/>
                </a:lnTo>
                <a:close/>
                <a:moveTo>
                  <a:pt x="46932" y="24005"/>
                </a:moveTo>
                <a:lnTo>
                  <a:pt x="52251" y="27075"/>
                </a:lnTo>
                <a:lnTo>
                  <a:pt x="52251" y="33215"/>
                </a:lnTo>
                <a:lnTo>
                  <a:pt x="46932" y="24005"/>
                </a:lnTo>
                <a:close/>
                <a:moveTo>
                  <a:pt x="57844" y="23975"/>
                </a:moveTo>
                <a:lnTo>
                  <a:pt x="52525" y="33215"/>
                </a:lnTo>
                <a:lnTo>
                  <a:pt x="52525" y="27045"/>
                </a:lnTo>
                <a:lnTo>
                  <a:pt x="57844" y="23975"/>
                </a:lnTo>
                <a:close/>
                <a:moveTo>
                  <a:pt x="58543" y="24005"/>
                </a:moveTo>
                <a:lnTo>
                  <a:pt x="63862" y="27075"/>
                </a:lnTo>
                <a:lnTo>
                  <a:pt x="63862" y="33215"/>
                </a:lnTo>
                <a:lnTo>
                  <a:pt x="58543" y="24005"/>
                </a:lnTo>
                <a:close/>
                <a:moveTo>
                  <a:pt x="69455" y="23975"/>
                </a:moveTo>
                <a:lnTo>
                  <a:pt x="64136" y="33215"/>
                </a:lnTo>
                <a:lnTo>
                  <a:pt x="64136" y="27045"/>
                </a:lnTo>
                <a:lnTo>
                  <a:pt x="69455" y="23975"/>
                </a:lnTo>
                <a:close/>
                <a:moveTo>
                  <a:pt x="70185" y="24005"/>
                </a:moveTo>
                <a:lnTo>
                  <a:pt x="75504" y="27075"/>
                </a:lnTo>
                <a:lnTo>
                  <a:pt x="75504" y="33215"/>
                </a:lnTo>
                <a:lnTo>
                  <a:pt x="70185" y="24005"/>
                </a:lnTo>
                <a:close/>
                <a:moveTo>
                  <a:pt x="81097" y="23975"/>
                </a:moveTo>
                <a:lnTo>
                  <a:pt x="75777" y="33215"/>
                </a:lnTo>
                <a:lnTo>
                  <a:pt x="75777" y="27045"/>
                </a:lnTo>
                <a:lnTo>
                  <a:pt x="81097" y="23975"/>
                </a:lnTo>
                <a:close/>
                <a:moveTo>
                  <a:pt x="81796" y="24005"/>
                </a:moveTo>
                <a:lnTo>
                  <a:pt x="87115" y="27075"/>
                </a:lnTo>
                <a:lnTo>
                  <a:pt x="87115" y="33215"/>
                </a:lnTo>
                <a:lnTo>
                  <a:pt x="81796" y="24005"/>
                </a:lnTo>
                <a:close/>
                <a:moveTo>
                  <a:pt x="92708" y="23975"/>
                </a:moveTo>
                <a:lnTo>
                  <a:pt x="87389" y="33215"/>
                </a:lnTo>
                <a:lnTo>
                  <a:pt x="87389" y="27045"/>
                </a:lnTo>
                <a:lnTo>
                  <a:pt x="92708" y="23975"/>
                </a:lnTo>
                <a:close/>
                <a:moveTo>
                  <a:pt x="93437" y="24005"/>
                </a:moveTo>
                <a:lnTo>
                  <a:pt x="98757" y="27075"/>
                </a:lnTo>
                <a:lnTo>
                  <a:pt x="98757" y="33215"/>
                </a:lnTo>
                <a:lnTo>
                  <a:pt x="93437" y="24005"/>
                </a:lnTo>
                <a:close/>
                <a:moveTo>
                  <a:pt x="104349" y="23975"/>
                </a:moveTo>
                <a:lnTo>
                  <a:pt x="99030" y="33215"/>
                </a:lnTo>
                <a:lnTo>
                  <a:pt x="99030" y="27045"/>
                </a:lnTo>
                <a:lnTo>
                  <a:pt x="104349" y="23975"/>
                </a:lnTo>
                <a:close/>
                <a:moveTo>
                  <a:pt x="105018" y="24005"/>
                </a:moveTo>
                <a:lnTo>
                  <a:pt x="110337" y="27075"/>
                </a:lnTo>
                <a:lnTo>
                  <a:pt x="110337" y="33215"/>
                </a:lnTo>
                <a:lnTo>
                  <a:pt x="105018" y="24005"/>
                </a:lnTo>
                <a:close/>
                <a:moveTo>
                  <a:pt x="115930" y="23975"/>
                </a:moveTo>
                <a:lnTo>
                  <a:pt x="110611" y="33215"/>
                </a:lnTo>
                <a:lnTo>
                  <a:pt x="110611" y="27045"/>
                </a:lnTo>
                <a:lnTo>
                  <a:pt x="115930" y="23975"/>
                </a:lnTo>
                <a:close/>
                <a:moveTo>
                  <a:pt x="116660" y="24005"/>
                </a:moveTo>
                <a:lnTo>
                  <a:pt x="121979" y="27075"/>
                </a:lnTo>
                <a:lnTo>
                  <a:pt x="121979" y="33215"/>
                </a:lnTo>
                <a:lnTo>
                  <a:pt x="116660" y="24005"/>
                </a:lnTo>
                <a:close/>
                <a:moveTo>
                  <a:pt x="127541" y="23975"/>
                </a:moveTo>
                <a:lnTo>
                  <a:pt x="122222" y="33215"/>
                </a:lnTo>
                <a:lnTo>
                  <a:pt x="122222" y="27045"/>
                </a:lnTo>
                <a:lnTo>
                  <a:pt x="127541" y="23975"/>
                </a:lnTo>
                <a:close/>
                <a:moveTo>
                  <a:pt x="128271" y="24005"/>
                </a:moveTo>
                <a:lnTo>
                  <a:pt x="133590" y="27075"/>
                </a:lnTo>
                <a:lnTo>
                  <a:pt x="133590" y="33215"/>
                </a:lnTo>
                <a:lnTo>
                  <a:pt x="128271" y="24005"/>
                </a:lnTo>
                <a:close/>
                <a:moveTo>
                  <a:pt x="139183" y="23975"/>
                </a:moveTo>
                <a:lnTo>
                  <a:pt x="133864" y="33215"/>
                </a:lnTo>
                <a:lnTo>
                  <a:pt x="133864" y="27045"/>
                </a:lnTo>
                <a:lnTo>
                  <a:pt x="139183" y="23975"/>
                </a:lnTo>
                <a:close/>
                <a:moveTo>
                  <a:pt x="139912" y="24005"/>
                </a:moveTo>
                <a:lnTo>
                  <a:pt x="145232" y="27075"/>
                </a:lnTo>
                <a:lnTo>
                  <a:pt x="145232" y="33215"/>
                </a:lnTo>
                <a:lnTo>
                  <a:pt x="139912" y="24005"/>
                </a:lnTo>
                <a:close/>
                <a:moveTo>
                  <a:pt x="150794" y="23975"/>
                </a:moveTo>
                <a:lnTo>
                  <a:pt x="145475" y="33215"/>
                </a:lnTo>
                <a:lnTo>
                  <a:pt x="145475" y="27045"/>
                </a:lnTo>
                <a:lnTo>
                  <a:pt x="150794" y="23975"/>
                </a:lnTo>
                <a:close/>
                <a:moveTo>
                  <a:pt x="151523" y="24005"/>
                </a:moveTo>
                <a:lnTo>
                  <a:pt x="156843" y="27075"/>
                </a:lnTo>
                <a:lnTo>
                  <a:pt x="156843" y="33215"/>
                </a:lnTo>
                <a:lnTo>
                  <a:pt x="151523" y="24005"/>
                </a:lnTo>
                <a:close/>
                <a:moveTo>
                  <a:pt x="162436" y="23975"/>
                </a:moveTo>
                <a:lnTo>
                  <a:pt x="157116" y="33215"/>
                </a:lnTo>
                <a:lnTo>
                  <a:pt x="157116" y="27045"/>
                </a:lnTo>
                <a:lnTo>
                  <a:pt x="162436" y="23975"/>
                </a:lnTo>
                <a:close/>
                <a:moveTo>
                  <a:pt x="163165" y="24005"/>
                </a:moveTo>
                <a:lnTo>
                  <a:pt x="168484" y="27075"/>
                </a:lnTo>
                <a:lnTo>
                  <a:pt x="168484" y="33215"/>
                </a:lnTo>
                <a:lnTo>
                  <a:pt x="163165" y="24005"/>
                </a:lnTo>
                <a:close/>
                <a:moveTo>
                  <a:pt x="174047" y="23975"/>
                </a:moveTo>
                <a:lnTo>
                  <a:pt x="168727" y="33215"/>
                </a:lnTo>
                <a:lnTo>
                  <a:pt x="168727" y="27045"/>
                </a:lnTo>
                <a:lnTo>
                  <a:pt x="174047" y="23975"/>
                </a:lnTo>
                <a:close/>
                <a:moveTo>
                  <a:pt x="174746" y="24005"/>
                </a:moveTo>
                <a:lnTo>
                  <a:pt x="180065" y="27075"/>
                </a:lnTo>
                <a:lnTo>
                  <a:pt x="180065" y="33215"/>
                </a:lnTo>
                <a:lnTo>
                  <a:pt x="174746" y="24005"/>
                </a:lnTo>
                <a:close/>
                <a:moveTo>
                  <a:pt x="185658" y="23975"/>
                </a:moveTo>
                <a:lnTo>
                  <a:pt x="180339" y="33215"/>
                </a:lnTo>
                <a:lnTo>
                  <a:pt x="180339" y="27045"/>
                </a:lnTo>
                <a:lnTo>
                  <a:pt x="185658" y="23975"/>
                </a:lnTo>
                <a:close/>
                <a:moveTo>
                  <a:pt x="186357" y="24005"/>
                </a:moveTo>
                <a:lnTo>
                  <a:pt x="191676" y="27075"/>
                </a:lnTo>
                <a:lnTo>
                  <a:pt x="191676" y="33215"/>
                </a:lnTo>
                <a:lnTo>
                  <a:pt x="186357" y="24005"/>
                </a:lnTo>
                <a:close/>
                <a:moveTo>
                  <a:pt x="197269" y="23975"/>
                </a:moveTo>
                <a:lnTo>
                  <a:pt x="191950" y="33215"/>
                </a:lnTo>
                <a:lnTo>
                  <a:pt x="191950" y="27045"/>
                </a:lnTo>
                <a:lnTo>
                  <a:pt x="197269" y="23975"/>
                </a:lnTo>
                <a:close/>
                <a:moveTo>
                  <a:pt x="197999" y="24005"/>
                </a:moveTo>
                <a:lnTo>
                  <a:pt x="203318" y="27075"/>
                </a:lnTo>
                <a:lnTo>
                  <a:pt x="203318" y="33215"/>
                </a:lnTo>
                <a:lnTo>
                  <a:pt x="197999" y="24005"/>
                </a:lnTo>
                <a:close/>
                <a:moveTo>
                  <a:pt x="208911" y="23975"/>
                </a:moveTo>
                <a:lnTo>
                  <a:pt x="203591" y="33215"/>
                </a:lnTo>
                <a:lnTo>
                  <a:pt x="203591" y="27045"/>
                </a:lnTo>
                <a:lnTo>
                  <a:pt x="208911" y="23975"/>
                </a:lnTo>
                <a:close/>
                <a:moveTo>
                  <a:pt x="209610" y="24005"/>
                </a:moveTo>
                <a:lnTo>
                  <a:pt x="214929" y="27075"/>
                </a:lnTo>
                <a:lnTo>
                  <a:pt x="214929" y="33215"/>
                </a:lnTo>
                <a:lnTo>
                  <a:pt x="209610" y="24005"/>
                </a:lnTo>
                <a:close/>
                <a:moveTo>
                  <a:pt x="220522" y="23975"/>
                </a:moveTo>
                <a:lnTo>
                  <a:pt x="215202" y="33215"/>
                </a:lnTo>
                <a:lnTo>
                  <a:pt x="215202" y="27045"/>
                </a:lnTo>
                <a:lnTo>
                  <a:pt x="220522" y="23975"/>
                </a:lnTo>
                <a:close/>
                <a:moveTo>
                  <a:pt x="221251" y="24005"/>
                </a:moveTo>
                <a:lnTo>
                  <a:pt x="226570" y="27075"/>
                </a:lnTo>
                <a:lnTo>
                  <a:pt x="226570" y="33215"/>
                </a:lnTo>
                <a:lnTo>
                  <a:pt x="221251" y="24005"/>
                </a:lnTo>
                <a:close/>
                <a:moveTo>
                  <a:pt x="232163" y="23975"/>
                </a:moveTo>
                <a:lnTo>
                  <a:pt x="226844" y="33215"/>
                </a:lnTo>
                <a:lnTo>
                  <a:pt x="226844" y="27045"/>
                </a:lnTo>
                <a:lnTo>
                  <a:pt x="232163" y="23975"/>
                </a:lnTo>
                <a:close/>
                <a:moveTo>
                  <a:pt x="232862" y="24005"/>
                </a:moveTo>
                <a:lnTo>
                  <a:pt x="238182" y="27075"/>
                </a:lnTo>
                <a:lnTo>
                  <a:pt x="238182" y="33215"/>
                </a:lnTo>
                <a:lnTo>
                  <a:pt x="232862" y="24005"/>
                </a:lnTo>
                <a:close/>
                <a:moveTo>
                  <a:pt x="243774" y="23975"/>
                </a:moveTo>
                <a:lnTo>
                  <a:pt x="238455" y="33215"/>
                </a:lnTo>
                <a:lnTo>
                  <a:pt x="238455" y="27045"/>
                </a:lnTo>
                <a:lnTo>
                  <a:pt x="243774" y="23975"/>
                </a:lnTo>
                <a:close/>
                <a:moveTo>
                  <a:pt x="244474" y="24005"/>
                </a:moveTo>
                <a:lnTo>
                  <a:pt x="249793" y="27075"/>
                </a:lnTo>
                <a:lnTo>
                  <a:pt x="249793" y="33215"/>
                </a:lnTo>
                <a:lnTo>
                  <a:pt x="244474" y="24005"/>
                </a:lnTo>
                <a:close/>
                <a:moveTo>
                  <a:pt x="255355" y="24005"/>
                </a:moveTo>
                <a:lnTo>
                  <a:pt x="250036" y="33215"/>
                </a:lnTo>
                <a:lnTo>
                  <a:pt x="250036" y="27075"/>
                </a:lnTo>
                <a:lnTo>
                  <a:pt x="255355" y="24005"/>
                </a:lnTo>
                <a:close/>
                <a:moveTo>
                  <a:pt x="256085" y="24005"/>
                </a:moveTo>
                <a:lnTo>
                  <a:pt x="261404" y="27075"/>
                </a:lnTo>
                <a:lnTo>
                  <a:pt x="261404" y="33215"/>
                </a:lnTo>
                <a:lnTo>
                  <a:pt x="256085" y="24005"/>
                </a:lnTo>
                <a:close/>
                <a:moveTo>
                  <a:pt x="266997" y="24005"/>
                </a:moveTo>
                <a:lnTo>
                  <a:pt x="261678" y="33215"/>
                </a:lnTo>
                <a:lnTo>
                  <a:pt x="261678" y="27075"/>
                </a:lnTo>
                <a:lnTo>
                  <a:pt x="266997" y="24005"/>
                </a:lnTo>
                <a:close/>
                <a:moveTo>
                  <a:pt x="267726" y="24005"/>
                </a:moveTo>
                <a:lnTo>
                  <a:pt x="273046" y="27075"/>
                </a:lnTo>
                <a:lnTo>
                  <a:pt x="273046" y="33215"/>
                </a:lnTo>
                <a:lnTo>
                  <a:pt x="267726" y="24005"/>
                </a:lnTo>
                <a:close/>
                <a:moveTo>
                  <a:pt x="278608" y="24005"/>
                </a:moveTo>
                <a:lnTo>
                  <a:pt x="273289" y="33215"/>
                </a:lnTo>
                <a:lnTo>
                  <a:pt x="273289" y="27075"/>
                </a:lnTo>
                <a:lnTo>
                  <a:pt x="278608" y="24005"/>
                </a:lnTo>
                <a:close/>
                <a:moveTo>
                  <a:pt x="35108" y="24127"/>
                </a:moveTo>
                <a:lnTo>
                  <a:pt x="40427" y="33306"/>
                </a:lnTo>
                <a:lnTo>
                  <a:pt x="40427" y="33306"/>
                </a:lnTo>
                <a:lnTo>
                  <a:pt x="35108" y="30267"/>
                </a:lnTo>
                <a:lnTo>
                  <a:pt x="35108" y="24127"/>
                </a:lnTo>
                <a:close/>
                <a:moveTo>
                  <a:pt x="58330" y="24127"/>
                </a:moveTo>
                <a:lnTo>
                  <a:pt x="63650" y="33306"/>
                </a:lnTo>
                <a:lnTo>
                  <a:pt x="58330" y="30267"/>
                </a:lnTo>
                <a:lnTo>
                  <a:pt x="58330" y="24127"/>
                </a:lnTo>
                <a:close/>
                <a:moveTo>
                  <a:pt x="69941" y="24127"/>
                </a:moveTo>
                <a:lnTo>
                  <a:pt x="75261" y="33306"/>
                </a:lnTo>
                <a:lnTo>
                  <a:pt x="69941" y="30267"/>
                </a:lnTo>
                <a:lnTo>
                  <a:pt x="69941" y="24127"/>
                </a:lnTo>
                <a:close/>
                <a:moveTo>
                  <a:pt x="81583" y="24127"/>
                </a:moveTo>
                <a:lnTo>
                  <a:pt x="86902" y="33306"/>
                </a:lnTo>
                <a:lnTo>
                  <a:pt x="81583" y="30267"/>
                </a:lnTo>
                <a:lnTo>
                  <a:pt x="81583" y="24127"/>
                </a:lnTo>
                <a:close/>
                <a:moveTo>
                  <a:pt x="104836" y="24127"/>
                </a:moveTo>
                <a:lnTo>
                  <a:pt x="110155" y="33306"/>
                </a:lnTo>
                <a:lnTo>
                  <a:pt x="104836" y="30267"/>
                </a:lnTo>
                <a:lnTo>
                  <a:pt x="104836" y="24127"/>
                </a:lnTo>
                <a:close/>
                <a:moveTo>
                  <a:pt x="116416" y="24127"/>
                </a:moveTo>
                <a:lnTo>
                  <a:pt x="121736" y="33306"/>
                </a:lnTo>
                <a:lnTo>
                  <a:pt x="116416" y="30267"/>
                </a:lnTo>
                <a:lnTo>
                  <a:pt x="116416" y="24127"/>
                </a:lnTo>
                <a:close/>
                <a:moveTo>
                  <a:pt x="128058" y="24127"/>
                </a:moveTo>
                <a:lnTo>
                  <a:pt x="133377" y="33306"/>
                </a:lnTo>
                <a:lnTo>
                  <a:pt x="128058" y="30267"/>
                </a:lnTo>
                <a:lnTo>
                  <a:pt x="128058" y="24127"/>
                </a:lnTo>
                <a:close/>
                <a:moveTo>
                  <a:pt x="139669" y="24127"/>
                </a:moveTo>
                <a:lnTo>
                  <a:pt x="144988" y="33306"/>
                </a:lnTo>
                <a:lnTo>
                  <a:pt x="139669" y="30267"/>
                </a:lnTo>
                <a:lnTo>
                  <a:pt x="139669" y="24127"/>
                </a:lnTo>
                <a:close/>
                <a:moveTo>
                  <a:pt x="151311" y="24127"/>
                </a:moveTo>
                <a:lnTo>
                  <a:pt x="156630" y="33306"/>
                </a:lnTo>
                <a:lnTo>
                  <a:pt x="151311" y="30267"/>
                </a:lnTo>
                <a:lnTo>
                  <a:pt x="151311" y="24127"/>
                </a:lnTo>
                <a:close/>
                <a:moveTo>
                  <a:pt x="162922" y="24127"/>
                </a:moveTo>
                <a:lnTo>
                  <a:pt x="168241" y="33306"/>
                </a:lnTo>
                <a:lnTo>
                  <a:pt x="162922" y="30267"/>
                </a:lnTo>
                <a:lnTo>
                  <a:pt x="162922" y="24127"/>
                </a:lnTo>
                <a:close/>
                <a:moveTo>
                  <a:pt x="174503" y="24127"/>
                </a:moveTo>
                <a:lnTo>
                  <a:pt x="179822" y="33306"/>
                </a:lnTo>
                <a:lnTo>
                  <a:pt x="174503" y="30267"/>
                </a:lnTo>
                <a:lnTo>
                  <a:pt x="174503" y="24127"/>
                </a:lnTo>
                <a:close/>
                <a:moveTo>
                  <a:pt x="186144" y="24127"/>
                </a:moveTo>
                <a:lnTo>
                  <a:pt x="191463" y="33306"/>
                </a:lnTo>
                <a:lnTo>
                  <a:pt x="186144" y="30267"/>
                </a:lnTo>
                <a:lnTo>
                  <a:pt x="186144" y="24127"/>
                </a:lnTo>
                <a:close/>
                <a:moveTo>
                  <a:pt x="197755" y="24127"/>
                </a:moveTo>
                <a:lnTo>
                  <a:pt x="203075" y="33306"/>
                </a:lnTo>
                <a:lnTo>
                  <a:pt x="197755" y="30267"/>
                </a:lnTo>
                <a:lnTo>
                  <a:pt x="197755" y="24127"/>
                </a:lnTo>
                <a:close/>
                <a:moveTo>
                  <a:pt x="209397" y="24127"/>
                </a:moveTo>
                <a:lnTo>
                  <a:pt x="214716" y="33306"/>
                </a:lnTo>
                <a:lnTo>
                  <a:pt x="209397" y="30267"/>
                </a:lnTo>
                <a:lnTo>
                  <a:pt x="209397" y="24127"/>
                </a:lnTo>
                <a:close/>
                <a:moveTo>
                  <a:pt x="221008" y="24127"/>
                </a:moveTo>
                <a:lnTo>
                  <a:pt x="226327" y="33306"/>
                </a:lnTo>
                <a:lnTo>
                  <a:pt x="221008" y="30267"/>
                </a:lnTo>
                <a:lnTo>
                  <a:pt x="221008" y="24127"/>
                </a:lnTo>
                <a:close/>
                <a:moveTo>
                  <a:pt x="232650" y="24127"/>
                </a:moveTo>
                <a:lnTo>
                  <a:pt x="237969" y="33306"/>
                </a:lnTo>
                <a:lnTo>
                  <a:pt x="232650" y="30267"/>
                </a:lnTo>
                <a:lnTo>
                  <a:pt x="232650" y="24127"/>
                </a:lnTo>
                <a:close/>
                <a:moveTo>
                  <a:pt x="244230" y="24127"/>
                </a:moveTo>
                <a:lnTo>
                  <a:pt x="249550" y="33306"/>
                </a:lnTo>
                <a:lnTo>
                  <a:pt x="244230" y="30267"/>
                </a:lnTo>
                <a:lnTo>
                  <a:pt x="244230" y="24127"/>
                </a:lnTo>
                <a:close/>
                <a:moveTo>
                  <a:pt x="244" y="24127"/>
                </a:moveTo>
                <a:lnTo>
                  <a:pt x="5563" y="33306"/>
                </a:lnTo>
                <a:lnTo>
                  <a:pt x="214" y="30236"/>
                </a:lnTo>
                <a:lnTo>
                  <a:pt x="214" y="24127"/>
                </a:lnTo>
                <a:close/>
                <a:moveTo>
                  <a:pt x="46689" y="24127"/>
                </a:moveTo>
                <a:lnTo>
                  <a:pt x="52008" y="33306"/>
                </a:lnTo>
                <a:lnTo>
                  <a:pt x="46689" y="30267"/>
                </a:lnTo>
                <a:lnTo>
                  <a:pt x="46689" y="24127"/>
                </a:lnTo>
                <a:close/>
                <a:moveTo>
                  <a:pt x="93194" y="24127"/>
                </a:moveTo>
                <a:lnTo>
                  <a:pt x="98513" y="33306"/>
                </a:lnTo>
                <a:lnTo>
                  <a:pt x="93194" y="30267"/>
                </a:lnTo>
                <a:lnTo>
                  <a:pt x="93194" y="24127"/>
                </a:lnTo>
                <a:close/>
                <a:moveTo>
                  <a:pt x="255872" y="24127"/>
                </a:moveTo>
                <a:lnTo>
                  <a:pt x="261191" y="33306"/>
                </a:lnTo>
                <a:lnTo>
                  <a:pt x="255872" y="30267"/>
                </a:lnTo>
                <a:lnTo>
                  <a:pt x="255872" y="24127"/>
                </a:lnTo>
                <a:close/>
                <a:moveTo>
                  <a:pt x="267483" y="24127"/>
                </a:moveTo>
                <a:lnTo>
                  <a:pt x="272802" y="33306"/>
                </a:lnTo>
                <a:lnTo>
                  <a:pt x="267483" y="30267"/>
                </a:lnTo>
                <a:lnTo>
                  <a:pt x="267483" y="24127"/>
                </a:lnTo>
                <a:close/>
                <a:moveTo>
                  <a:pt x="34834" y="24157"/>
                </a:moveTo>
                <a:lnTo>
                  <a:pt x="34834" y="30267"/>
                </a:lnTo>
                <a:lnTo>
                  <a:pt x="29515" y="33337"/>
                </a:lnTo>
                <a:lnTo>
                  <a:pt x="29515" y="33337"/>
                </a:lnTo>
                <a:lnTo>
                  <a:pt x="34834" y="24157"/>
                </a:lnTo>
                <a:close/>
                <a:moveTo>
                  <a:pt x="69698" y="24157"/>
                </a:moveTo>
                <a:lnTo>
                  <a:pt x="69698" y="30267"/>
                </a:lnTo>
                <a:lnTo>
                  <a:pt x="64379" y="33337"/>
                </a:lnTo>
                <a:lnTo>
                  <a:pt x="69698" y="24157"/>
                </a:lnTo>
                <a:close/>
                <a:moveTo>
                  <a:pt x="81309" y="24157"/>
                </a:moveTo>
                <a:lnTo>
                  <a:pt x="81309" y="30267"/>
                </a:lnTo>
                <a:lnTo>
                  <a:pt x="75990" y="33337"/>
                </a:lnTo>
                <a:lnTo>
                  <a:pt x="81309" y="24157"/>
                </a:lnTo>
                <a:close/>
                <a:moveTo>
                  <a:pt x="92951" y="24157"/>
                </a:moveTo>
                <a:lnTo>
                  <a:pt x="92951" y="30267"/>
                </a:lnTo>
                <a:lnTo>
                  <a:pt x="87632" y="33337"/>
                </a:lnTo>
                <a:lnTo>
                  <a:pt x="92951" y="24157"/>
                </a:lnTo>
                <a:close/>
                <a:moveTo>
                  <a:pt x="104562" y="24157"/>
                </a:moveTo>
                <a:lnTo>
                  <a:pt x="104562" y="30267"/>
                </a:lnTo>
                <a:lnTo>
                  <a:pt x="99243" y="33337"/>
                </a:lnTo>
                <a:lnTo>
                  <a:pt x="104562" y="24157"/>
                </a:lnTo>
                <a:close/>
                <a:moveTo>
                  <a:pt x="116143" y="24157"/>
                </a:moveTo>
                <a:lnTo>
                  <a:pt x="116143" y="30267"/>
                </a:lnTo>
                <a:lnTo>
                  <a:pt x="110824" y="33337"/>
                </a:lnTo>
                <a:lnTo>
                  <a:pt x="116143" y="24157"/>
                </a:lnTo>
                <a:close/>
                <a:moveTo>
                  <a:pt x="127784" y="24157"/>
                </a:moveTo>
                <a:lnTo>
                  <a:pt x="127784" y="30267"/>
                </a:lnTo>
                <a:lnTo>
                  <a:pt x="122465" y="33337"/>
                </a:lnTo>
                <a:lnTo>
                  <a:pt x="127784" y="24157"/>
                </a:lnTo>
                <a:close/>
                <a:moveTo>
                  <a:pt x="139396" y="24157"/>
                </a:moveTo>
                <a:lnTo>
                  <a:pt x="139396" y="30267"/>
                </a:lnTo>
                <a:lnTo>
                  <a:pt x="134076" y="33337"/>
                </a:lnTo>
                <a:lnTo>
                  <a:pt x="139396" y="24157"/>
                </a:lnTo>
                <a:close/>
                <a:moveTo>
                  <a:pt x="151037" y="24157"/>
                </a:moveTo>
                <a:lnTo>
                  <a:pt x="151037" y="30267"/>
                </a:lnTo>
                <a:lnTo>
                  <a:pt x="145718" y="33337"/>
                </a:lnTo>
                <a:lnTo>
                  <a:pt x="151037" y="24157"/>
                </a:lnTo>
                <a:close/>
                <a:moveTo>
                  <a:pt x="162648" y="24157"/>
                </a:moveTo>
                <a:lnTo>
                  <a:pt x="162648" y="30267"/>
                </a:lnTo>
                <a:lnTo>
                  <a:pt x="157329" y="33337"/>
                </a:lnTo>
                <a:lnTo>
                  <a:pt x="162648" y="24157"/>
                </a:lnTo>
                <a:close/>
                <a:moveTo>
                  <a:pt x="174290" y="24157"/>
                </a:moveTo>
                <a:lnTo>
                  <a:pt x="174290" y="30267"/>
                </a:lnTo>
                <a:lnTo>
                  <a:pt x="168971" y="33337"/>
                </a:lnTo>
                <a:lnTo>
                  <a:pt x="174290" y="24157"/>
                </a:lnTo>
                <a:close/>
                <a:moveTo>
                  <a:pt x="185871" y="24157"/>
                </a:moveTo>
                <a:lnTo>
                  <a:pt x="185871" y="30267"/>
                </a:lnTo>
                <a:lnTo>
                  <a:pt x="180551" y="33337"/>
                </a:lnTo>
                <a:lnTo>
                  <a:pt x="185871" y="24157"/>
                </a:lnTo>
                <a:close/>
                <a:moveTo>
                  <a:pt x="197512" y="24157"/>
                </a:moveTo>
                <a:lnTo>
                  <a:pt x="197512" y="30267"/>
                </a:lnTo>
                <a:lnTo>
                  <a:pt x="192193" y="33337"/>
                </a:lnTo>
                <a:lnTo>
                  <a:pt x="197512" y="24157"/>
                </a:lnTo>
                <a:close/>
                <a:moveTo>
                  <a:pt x="209123" y="24157"/>
                </a:moveTo>
                <a:lnTo>
                  <a:pt x="209123" y="30267"/>
                </a:lnTo>
                <a:lnTo>
                  <a:pt x="203804" y="33337"/>
                </a:lnTo>
                <a:lnTo>
                  <a:pt x="209123" y="24157"/>
                </a:lnTo>
                <a:close/>
                <a:moveTo>
                  <a:pt x="220765" y="24157"/>
                </a:moveTo>
                <a:lnTo>
                  <a:pt x="220765" y="30267"/>
                </a:lnTo>
                <a:lnTo>
                  <a:pt x="215446" y="33337"/>
                </a:lnTo>
                <a:lnTo>
                  <a:pt x="220765" y="24157"/>
                </a:lnTo>
                <a:close/>
                <a:moveTo>
                  <a:pt x="243957" y="24157"/>
                </a:moveTo>
                <a:lnTo>
                  <a:pt x="243957" y="30267"/>
                </a:lnTo>
                <a:lnTo>
                  <a:pt x="238638" y="33337"/>
                </a:lnTo>
                <a:lnTo>
                  <a:pt x="243957" y="24157"/>
                </a:lnTo>
                <a:close/>
                <a:moveTo>
                  <a:pt x="255598" y="24157"/>
                </a:moveTo>
                <a:lnTo>
                  <a:pt x="255598" y="30267"/>
                </a:lnTo>
                <a:lnTo>
                  <a:pt x="250279" y="33337"/>
                </a:lnTo>
                <a:lnTo>
                  <a:pt x="255598" y="24157"/>
                </a:lnTo>
                <a:close/>
                <a:moveTo>
                  <a:pt x="23223" y="24157"/>
                </a:moveTo>
                <a:lnTo>
                  <a:pt x="23223" y="30267"/>
                </a:lnTo>
                <a:lnTo>
                  <a:pt x="17904" y="33337"/>
                </a:lnTo>
                <a:lnTo>
                  <a:pt x="23223" y="24157"/>
                </a:lnTo>
                <a:close/>
                <a:moveTo>
                  <a:pt x="46446" y="24157"/>
                </a:moveTo>
                <a:lnTo>
                  <a:pt x="46446" y="30267"/>
                </a:lnTo>
                <a:lnTo>
                  <a:pt x="41126" y="33337"/>
                </a:lnTo>
                <a:lnTo>
                  <a:pt x="46446" y="24157"/>
                </a:lnTo>
                <a:close/>
                <a:moveTo>
                  <a:pt x="58057" y="24157"/>
                </a:moveTo>
                <a:lnTo>
                  <a:pt x="58057" y="30267"/>
                </a:lnTo>
                <a:lnTo>
                  <a:pt x="52737" y="33337"/>
                </a:lnTo>
                <a:lnTo>
                  <a:pt x="58057" y="24157"/>
                </a:lnTo>
                <a:close/>
                <a:moveTo>
                  <a:pt x="232376" y="24157"/>
                </a:moveTo>
                <a:lnTo>
                  <a:pt x="232376" y="30267"/>
                </a:lnTo>
                <a:lnTo>
                  <a:pt x="227057" y="33337"/>
                </a:lnTo>
                <a:lnTo>
                  <a:pt x="232376" y="24157"/>
                </a:lnTo>
                <a:close/>
                <a:moveTo>
                  <a:pt x="267210" y="24157"/>
                </a:moveTo>
                <a:lnTo>
                  <a:pt x="267210" y="30267"/>
                </a:lnTo>
                <a:lnTo>
                  <a:pt x="261890" y="33337"/>
                </a:lnTo>
                <a:lnTo>
                  <a:pt x="267210" y="24157"/>
                </a:lnTo>
                <a:close/>
                <a:moveTo>
                  <a:pt x="278851" y="24157"/>
                </a:moveTo>
                <a:lnTo>
                  <a:pt x="278851" y="30267"/>
                </a:lnTo>
                <a:lnTo>
                  <a:pt x="273532" y="33337"/>
                </a:lnTo>
                <a:lnTo>
                  <a:pt x="278851" y="24157"/>
                </a:lnTo>
                <a:close/>
                <a:moveTo>
                  <a:pt x="11582" y="24127"/>
                </a:moveTo>
                <a:lnTo>
                  <a:pt x="11582" y="30267"/>
                </a:lnTo>
                <a:lnTo>
                  <a:pt x="6262" y="33367"/>
                </a:lnTo>
                <a:lnTo>
                  <a:pt x="11582" y="24127"/>
                </a:lnTo>
                <a:close/>
                <a:moveTo>
                  <a:pt x="11855" y="24127"/>
                </a:moveTo>
                <a:lnTo>
                  <a:pt x="17174" y="33367"/>
                </a:lnTo>
                <a:lnTo>
                  <a:pt x="11855" y="30267"/>
                </a:lnTo>
                <a:lnTo>
                  <a:pt x="11855" y="24127"/>
                </a:lnTo>
                <a:close/>
                <a:moveTo>
                  <a:pt x="23497" y="24127"/>
                </a:moveTo>
                <a:lnTo>
                  <a:pt x="28816" y="33367"/>
                </a:lnTo>
                <a:lnTo>
                  <a:pt x="23497" y="30267"/>
                </a:lnTo>
                <a:lnTo>
                  <a:pt x="23497" y="24127"/>
                </a:lnTo>
                <a:close/>
                <a:moveTo>
                  <a:pt x="11703" y="30510"/>
                </a:moveTo>
                <a:lnTo>
                  <a:pt x="17023" y="33580"/>
                </a:lnTo>
                <a:lnTo>
                  <a:pt x="6384" y="33580"/>
                </a:lnTo>
                <a:lnTo>
                  <a:pt x="11703" y="30510"/>
                </a:lnTo>
                <a:close/>
                <a:moveTo>
                  <a:pt x="23345" y="30510"/>
                </a:moveTo>
                <a:lnTo>
                  <a:pt x="28664" y="33580"/>
                </a:lnTo>
                <a:lnTo>
                  <a:pt x="18026" y="33580"/>
                </a:lnTo>
                <a:lnTo>
                  <a:pt x="23345" y="30510"/>
                </a:lnTo>
                <a:close/>
                <a:moveTo>
                  <a:pt x="34956" y="30510"/>
                </a:moveTo>
                <a:lnTo>
                  <a:pt x="40275" y="33580"/>
                </a:lnTo>
                <a:lnTo>
                  <a:pt x="29637" y="33580"/>
                </a:lnTo>
                <a:lnTo>
                  <a:pt x="34956" y="30510"/>
                </a:lnTo>
                <a:close/>
                <a:moveTo>
                  <a:pt x="46598" y="30510"/>
                </a:moveTo>
                <a:lnTo>
                  <a:pt x="51886" y="33580"/>
                </a:lnTo>
                <a:lnTo>
                  <a:pt x="41278" y="33580"/>
                </a:lnTo>
                <a:lnTo>
                  <a:pt x="46598" y="30510"/>
                </a:lnTo>
                <a:close/>
                <a:moveTo>
                  <a:pt x="58209" y="30510"/>
                </a:moveTo>
                <a:lnTo>
                  <a:pt x="63528" y="33580"/>
                </a:lnTo>
                <a:lnTo>
                  <a:pt x="52889" y="33580"/>
                </a:lnTo>
                <a:lnTo>
                  <a:pt x="58209" y="30510"/>
                </a:lnTo>
                <a:close/>
                <a:moveTo>
                  <a:pt x="69850" y="30510"/>
                </a:moveTo>
                <a:lnTo>
                  <a:pt x="75169" y="33580"/>
                </a:lnTo>
                <a:lnTo>
                  <a:pt x="64531" y="33580"/>
                </a:lnTo>
                <a:lnTo>
                  <a:pt x="69850" y="30510"/>
                </a:lnTo>
                <a:close/>
                <a:moveTo>
                  <a:pt x="81431" y="30510"/>
                </a:moveTo>
                <a:lnTo>
                  <a:pt x="86750" y="33580"/>
                </a:lnTo>
                <a:lnTo>
                  <a:pt x="76112" y="33580"/>
                </a:lnTo>
                <a:lnTo>
                  <a:pt x="81431" y="30510"/>
                </a:lnTo>
                <a:close/>
                <a:moveTo>
                  <a:pt x="93042" y="30510"/>
                </a:moveTo>
                <a:lnTo>
                  <a:pt x="98361" y="33580"/>
                </a:lnTo>
                <a:lnTo>
                  <a:pt x="87723" y="33580"/>
                </a:lnTo>
                <a:lnTo>
                  <a:pt x="93042" y="30510"/>
                </a:lnTo>
                <a:close/>
                <a:moveTo>
                  <a:pt x="104684" y="30510"/>
                </a:moveTo>
                <a:lnTo>
                  <a:pt x="110003" y="33580"/>
                </a:lnTo>
                <a:lnTo>
                  <a:pt x="99364" y="33580"/>
                </a:lnTo>
                <a:lnTo>
                  <a:pt x="104684" y="30510"/>
                </a:lnTo>
                <a:close/>
                <a:moveTo>
                  <a:pt x="116295" y="30510"/>
                </a:moveTo>
                <a:lnTo>
                  <a:pt x="121614" y="33580"/>
                </a:lnTo>
                <a:lnTo>
                  <a:pt x="110976" y="33580"/>
                </a:lnTo>
                <a:lnTo>
                  <a:pt x="116295" y="30510"/>
                </a:lnTo>
                <a:close/>
                <a:moveTo>
                  <a:pt x="127936" y="30510"/>
                </a:moveTo>
                <a:lnTo>
                  <a:pt x="133256" y="33580"/>
                </a:lnTo>
                <a:lnTo>
                  <a:pt x="122617" y="33580"/>
                </a:lnTo>
                <a:lnTo>
                  <a:pt x="127936" y="30510"/>
                </a:lnTo>
                <a:close/>
                <a:moveTo>
                  <a:pt x="139548" y="30510"/>
                </a:moveTo>
                <a:lnTo>
                  <a:pt x="144867" y="33580"/>
                </a:lnTo>
                <a:lnTo>
                  <a:pt x="134228" y="33580"/>
                </a:lnTo>
                <a:lnTo>
                  <a:pt x="139548" y="30510"/>
                </a:lnTo>
                <a:close/>
                <a:moveTo>
                  <a:pt x="151159" y="30510"/>
                </a:moveTo>
                <a:lnTo>
                  <a:pt x="156478" y="33580"/>
                </a:lnTo>
                <a:lnTo>
                  <a:pt x="145840" y="33580"/>
                </a:lnTo>
                <a:lnTo>
                  <a:pt x="151159" y="30510"/>
                </a:lnTo>
                <a:close/>
                <a:moveTo>
                  <a:pt x="162770" y="30510"/>
                </a:moveTo>
                <a:lnTo>
                  <a:pt x="168089" y="33580"/>
                </a:lnTo>
                <a:lnTo>
                  <a:pt x="157451" y="33580"/>
                </a:lnTo>
                <a:lnTo>
                  <a:pt x="162770" y="30510"/>
                </a:lnTo>
                <a:close/>
                <a:moveTo>
                  <a:pt x="174411" y="30510"/>
                </a:moveTo>
                <a:lnTo>
                  <a:pt x="179731" y="33580"/>
                </a:lnTo>
                <a:lnTo>
                  <a:pt x="169092" y="33580"/>
                </a:lnTo>
                <a:lnTo>
                  <a:pt x="174411" y="30510"/>
                </a:lnTo>
                <a:close/>
                <a:moveTo>
                  <a:pt x="186023" y="30510"/>
                </a:moveTo>
                <a:lnTo>
                  <a:pt x="191342" y="33580"/>
                </a:lnTo>
                <a:lnTo>
                  <a:pt x="180703" y="33580"/>
                </a:lnTo>
                <a:lnTo>
                  <a:pt x="186023" y="30510"/>
                </a:lnTo>
                <a:close/>
                <a:moveTo>
                  <a:pt x="197634" y="30510"/>
                </a:moveTo>
                <a:lnTo>
                  <a:pt x="202953" y="33580"/>
                </a:lnTo>
                <a:lnTo>
                  <a:pt x="192345" y="33580"/>
                </a:lnTo>
                <a:lnTo>
                  <a:pt x="197634" y="30510"/>
                </a:lnTo>
                <a:close/>
                <a:moveTo>
                  <a:pt x="209275" y="30510"/>
                </a:moveTo>
                <a:lnTo>
                  <a:pt x="214595" y="33580"/>
                </a:lnTo>
                <a:lnTo>
                  <a:pt x="203956" y="33580"/>
                </a:lnTo>
                <a:lnTo>
                  <a:pt x="209275" y="30510"/>
                </a:lnTo>
                <a:close/>
                <a:moveTo>
                  <a:pt x="220856" y="30510"/>
                </a:moveTo>
                <a:lnTo>
                  <a:pt x="226175" y="33580"/>
                </a:lnTo>
                <a:lnTo>
                  <a:pt x="215537" y="33580"/>
                </a:lnTo>
                <a:lnTo>
                  <a:pt x="220856" y="30510"/>
                </a:lnTo>
                <a:close/>
                <a:moveTo>
                  <a:pt x="232498" y="30510"/>
                </a:moveTo>
                <a:lnTo>
                  <a:pt x="237817" y="33580"/>
                </a:lnTo>
                <a:lnTo>
                  <a:pt x="227178" y="33580"/>
                </a:lnTo>
                <a:lnTo>
                  <a:pt x="232498" y="30510"/>
                </a:lnTo>
                <a:close/>
                <a:moveTo>
                  <a:pt x="244109" y="30510"/>
                </a:moveTo>
                <a:lnTo>
                  <a:pt x="249428" y="33580"/>
                </a:lnTo>
                <a:lnTo>
                  <a:pt x="238790" y="33580"/>
                </a:lnTo>
                <a:lnTo>
                  <a:pt x="244109" y="30510"/>
                </a:lnTo>
                <a:close/>
                <a:moveTo>
                  <a:pt x="255750" y="30510"/>
                </a:moveTo>
                <a:lnTo>
                  <a:pt x="261070" y="33580"/>
                </a:lnTo>
                <a:lnTo>
                  <a:pt x="250431" y="33580"/>
                </a:lnTo>
                <a:lnTo>
                  <a:pt x="255750" y="30510"/>
                </a:lnTo>
                <a:close/>
                <a:moveTo>
                  <a:pt x="267362" y="30510"/>
                </a:moveTo>
                <a:lnTo>
                  <a:pt x="272681" y="33580"/>
                </a:lnTo>
                <a:lnTo>
                  <a:pt x="262042" y="33580"/>
                </a:lnTo>
                <a:lnTo>
                  <a:pt x="267362" y="30510"/>
                </a:lnTo>
                <a:close/>
                <a:moveTo>
                  <a:pt x="279003" y="30510"/>
                </a:moveTo>
                <a:lnTo>
                  <a:pt x="284322" y="33580"/>
                </a:lnTo>
                <a:lnTo>
                  <a:pt x="273684" y="33580"/>
                </a:lnTo>
                <a:lnTo>
                  <a:pt x="279003" y="30510"/>
                </a:lnTo>
                <a:close/>
                <a:moveTo>
                  <a:pt x="51886" y="33793"/>
                </a:moveTo>
                <a:lnTo>
                  <a:pt x="46598" y="36893"/>
                </a:lnTo>
                <a:lnTo>
                  <a:pt x="41278" y="33793"/>
                </a:lnTo>
                <a:close/>
                <a:moveTo>
                  <a:pt x="63528" y="33793"/>
                </a:moveTo>
                <a:lnTo>
                  <a:pt x="58209" y="36893"/>
                </a:lnTo>
                <a:lnTo>
                  <a:pt x="52889" y="33793"/>
                </a:lnTo>
                <a:close/>
                <a:moveTo>
                  <a:pt x="75169" y="33793"/>
                </a:moveTo>
                <a:lnTo>
                  <a:pt x="69850" y="36893"/>
                </a:lnTo>
                <a:lnTo>
                  <a:pt x="64531" y="33793"/>
                </a:lnTo>
                <a:close/>
                <a:moveTo>
                  <a:pt x="86750" y="33793"/>
                </a:moveTo>
                <a:lnTo>
                  <a:pt x="81431" y="36893"/>
                </a:lnTo>
                <a:lnTo>
                  <a:pt x="76112" y="33793"/>
                </a:lnTo>
                <a:close/>
                <a:moveTo>
                  <a:pt x="98361" y="33793"/>
                </a:moveTo>
                <a:lnTo>
                  <a:pt x="93042" y="36893"/>
                </a:lnTo>
                <a:lnTo>
                  <a:pt x="87723" y="33793"/>
                </a:lnTo>
                <a:close/>
                <a:moveTo>
                  <a:pt x="110003" y="33793"/>
                </a:moveTo>
                <a:lnTo>
                  <a:pt x="104684" y="36893"/>
                </a:lnTo>
                <a:lnTo>
                  <a:pt x="99364" y="33793"/>
                </a:lnTo>
                <a:close/>
                <a:moveTo>
                  <a:pt x="121614" y="33793"/>
                </a:moveTo>
                <a:lnTo>
                  <a:pt x="116295" y="36893"/>
                </a:lnTo>
                <a:lnTo>
                  <a:pt x="110976" y="33793"/>
                </a:lnTo>
                <a:close/>
                <a:moveTo>
                  <a:pt x="133256" y="33793"/>
                </a:moveTo>
                <a:lnTo>
                  <a:pt x="127936" y="36893"/>
                </a:lnTo>
                <a:lnTo>
                  <a:pt x="122617" y="33793"/>
                </a:lnTo>
                <a:close/>
                <a:moveTo>
                  <a:pt x="144867" y="33793"/>
                </a:moveTo>
                <a:lnTo>
                  <a:pt x="139548" y="36893"/>
                </a:lnTo>
                <a:lnTo>
                  <a:pt x="134228" y="33793"/>
                </a:lnTo>
                <a:close/>
                <a:moveTo>
                  <a:pt x="156478" y="33793"/>
                </a:moveTo>
                <a:lnTo>
                  <a:pt x="151159" y="36893"/>
                </a:lnTo>
                <a:lnTo>
                  <a:pt x="145840" y="33793"/>
                </a:lnTo>
                <a:close/>
                <a:moveTo>
                  <a:pt x="168089" y="33793"/>
                </a:moveTo>
                <a:lnTo>
                  <a:pt x="162770" y="36893"/>
                </a:lnTo>
                <a:lnTo>
                  <a:pt x="157451" y="33793"/>
                </a:lnTo>
                <a:close/>
                <a:moveTo>
                  <a:pt x="179731" y="33793"/>
                </a:moveTo>
                <a:lnTo>
                  <a:pt x="174411" y="36893"/>
                </a:lnTo>
                <a:lnTo>
                  <a:pt x="169092" y="33793"/>
                </a:lnTo>
                <a:close/>
                <a:moveTo>
                  <a:pt x="191342" y="33793"/>
                </a:moveTo>
                <a:lnTo>
                  <a:pt x="186023" y="36893"/>
                </a:lnTo>
                <a:lnTo>
                  <a:pt x="180703" y="33793"/>
                </a:lnTo>
                <a:close/>
                <a:moveTo>
                  <a:pt x="202953" y="33793"/>
                </a:moveTo>
                <a:lnTo>
                  <a:pt x="197634" y="36893"/>
                </a:lnTo>
                <a:lnTo>
                  <a:pt x="192315" y="33793"/>
                </a:lnTo>
                <a:close/>
                <a:moveTo>
                  <a:pt x="214564" y="33793"/>
                </a:moveTo>
                <a:lnTo>
                  <a:pt x="209245" y="36893"/>
                </a:lnTo>
                <a:lnTo>
                  <a:pt x="203926" y="33793"/>
                </a:lnTo>
                <a:close/>
                <a:moveTo>
                  <a:pt x="226175" y="33793"/>
                </a:moveTo>
                <a:lnTo>
                  <a:pt x="220856" y="36893"/>
                </a:lnTo>
                <a:lnTo>
                  <a:pt x="215537" y="33793"/>
                </a:lnTo>
                <a:close/>
                <a:moveTo>
                  <a:pt x="237817" y="33793"/>
                </a:moveTo>
                <a:lnTo>
                  <a:pt x="232498" y="36893"/>
                </a:lnTo>
                <a:lnTo>
                  <a:pt x="227178" y="33793"/>
                </a:lnTo>
                <a:close/>
                <a:moveTo>
                  <a:pt x="249428" y="33793"/>
                </a:moveTo>
                <a:lnTo>
                  <a:pt x="244109" y="36893"/>
                </a:lnTo>
                <a:lnTo>
                  <a:pt x="238790" y="33793"/>
                </a:lnTo>
                <a:close/>
                <a:moveTo>
                  <a:pt x="261070" y="33793"/>
                </a:moveTo>
                <a:lnTo>
                  <a:pt x="255750" y="36893"/>
                </a:lnTo>
                <a:lnTo>
                  <a:pt x="250431" y="33793"/>
                </a:lnTo>
                <a:close/>
                <a:moveTo>
                  <a:pt x="272681" y="33793"/>
                </a:moveTo>
                <a:lnTo>
                  <a:pt x="267362" y="36893"/>
                </a:lnTo>
                <a:lnTo>
                  <a:pt x="262042" y="33793"/>
                </a:lnTo>
                <a:close/>
                <a:moveTo>
                  <a:pt x="284292" y="33793"/>
                </a:moveTo>
                <a:lnTo>
                  <a:pt x="278973" y="36893"/>
                </a:lnTo>
                <a:lnTo>
                  <a:pt x="273653" y="33793"/>
                </a:lnTo>
                <a:close/>
                <a:moveTo>
                  <a:pt x="17023" y="33853"/>
                </a:moveTo>
                <a:lnTo>
                  <a:pt x="11703" y="36923"/>
                </a:lnTo>
                <a:lnTo>
                  <a:pt x="6384" y="33853"/>
                </a:lnTo>
                <a:close/>
                <a:moveTo>
                  <a:pt x="28664" y="33853"/>
                </a:moveTo>
                <a:lnTo>
                  <a:pt x="23345" y="36923"/>
                </a:lnTo>
                <a:lnTo>
                  <a:pt x="18026" y="33853"/>
                </a:lnTo>
                <a:close/>
                <a:moveTo>
                  <a:pt x="40275" y="33853"/>
                </a:moveTo>
                <a:lnTo>
                  <a:pt x="34956" y="36923"/>
                </a:lnTo>
                <a:lnTo>
                  <a:pt x="29637" y="33853"/>
                </a:lnTo>
                <a:close/>
                <a:moveTo>
                  <a:pt x="17174" y="34036"/>
                </a:moveTo>
                <a:lnTo>
                  <a:pt x="11855" y="43246"/>
                </a:lnTo>
                <a:lnTo>
                  <a:pt x="11855" y="37106"/>
                </a:lnTo>
                <a:lnTo>
                  <a:pt x="17174" y="34036"/>
                </a:lnTo>
                <a:close/>
                <a:moveTo>
                  <a:pt x="28816" y="34036"/>
                </a:moveTo>
                <a:lnTo>
                  <a:pt x="23497" y="43246"/>
                </a:lnTo>
                <a:lnTo>
                  <a:pt x="23497" y="37106"/>
                </a:lnTo>
                <a:lnTo>
                  <a:pt x="28816" y="34036"/>
                </a:lnTo>
                <a:close/>
                <a:moveTo>
                  <a:pt x="249550" y="34036"/>
                </a:moveTo>
                <a:lnTo>
                  <a:pt x="244230" y="43246"/>
                </a:lnTo>
                <a:lnTo>
                  <a:pt x="244230" y="37106"/>
                </a:lnTo>
                <a:lnTo>
                  <a:pt x="249550" y="34036"/>
                </a:lnTo>
                <a:close/>
                <a:moveTo>
                  <a:pt x="261191" y="34036"/>
                </a:moveTo>
                <a:lnTo>
                  <a:pt x="255872" y="43246"/>
                </a:lnTo>
                <a:lnTo>
                  <a:pt x="255872" y="37106"/>
                </a:lnTo>
                <a:lnTo>
                  <a:pt x="261191" y="34036"/>
                </a:lnTo>
                <a:close/>
                <a:moveTo>
                  <a:pt x="272802" y="34036"/>
                </a:moveTo>
                <a:lnTo>
                  <a:pt x="267483" y="43246"/>
                </a:lnTo>
                <a:lnTo>
                  <a:pt x="267483" y="37106"/>
                </a:lnTo>
                <a:lnTo>
                  <a:pt x="272802" y="34036"/>
                </a:lnTo>
                <a:close/>
                <a:moveTo>
                  <a:pt x="284444" y="34036"/>
                </a:moveTo>
                <a:lnTo>
                  <a:pt x="279125" y="43246"/>
                </a:lnTo>
                <a:lnTo>
                  <a:pt x="279125" y="37106"/>
                </a:lnTo>
                <a:lnTo>
                  <a:pt x="284444" y="34036"/>
                </a:lnTo>
                <a:close/>
                <a:moveTo>
                  <a:pt x="6262" y="34066"/>
                </a:moveTo>
                <a:lnTo>
                  <a:pt x="11582" y="37106"/>
                </a:lnTo>
                <a:lnTo>
                  <a:pt x="11582" y="43276"/>
                </a:lnTo>
                <a:lnTo>
                  <a:pt x="6262" y="34066"/>
                </a:lnTo>
                <a:close/>
                <a:moveTo>
                  <a:pt x="17904" y="34066"/>
                </a:moveTo>
                <a:lnTo>
                  <a:pt x="23223" y="37106"/>
                </a:lnTo>
                <a:lnTo>
                  <a:pt x="23223" y="43276"/>
                </a:lnTo>
                <a:lnTo>
                  <a:pt x="17904" y="34066"/>
                </a:lnTo>
                <a:close/>
                <a:moveTo>
                  <a:pt x="29515" y="34066"/>
                </a:moveTo>
                <a:lnTo>
                  <a:pt x="34834" y="37106"/>
                </a:lnTo>
                <a:lnTo>
                  <a:pt x="34834" y="43276"/>
                </a:lnTo>
                <a:lnTo>
                  <a:pt x="29515" y="34066"/>
                </a:lnTo>
                <a:close/>
                <a:moveTo>
                  <a:pt x="40427" y="34036"/>
                </a:moveTo>
                <a:lnTo>
                  <a:pt x="35108" y="43276"/>
                </a:lnTo>
                <a:lnTo>
                  <a:pt x="35108" y="37106"/>
                </a:lnTo>
                <a:lnTo>
                  <a:pt x="40427" y="34036"/>
                </a:lnTo>
                <a:close/>
                <a:moveTo>
                  <a:pt x="41126" y="34066"/>
                </a:moveTo>
                <a:lnTo>
                  <a:pt x="46446" y="37106"/>
                </a:lnTo>
                <a:lnTo>
                  <a:pt x="46446" y="43276"/>
                </a:lnTo>
                <a:lnTo>
                  <a:pt x="41126" y="34066"/>
                </a:lnTo>
                <a:close/>
                <a:moveTo>
                  <a:pt x="52008" y="34036"/>
                </a:moveTo>
                <a:lnTo>
                  <a:pt x="46689" y="43276"/>
                </a:lnTo>
                <a:lnTo>
                  <a:pt x="46689" y="37106"/>
                </a:lnTo>
                <a:lnTo>
                  <a:pt x="52008" y="34036"/>
                </a:lnTo>
                <a:close/>
                <a:moveTo>
                  <a:pt x="52737" y="34066"/>
                </a:moveTo>
                <a:lnTo>
                  <a:pt x="58057" y="37106"/>
                </a:lnTo>
                <a:lnTo>
                  <a:pt x="58057" y="43276"/>
                </a:lnTo>
                <a:lnTo>
                  <a:pt x="52737" y="34066"/>
                </a:lnTo>
                <a:close/>
                <a:moveTo>
                  <a:pt x="63650" y="34036"/>
                </a:moveTo>
                <a:lnTo>
                  <a:pt x="58330" y="43276"/>
                </a:lnTo>
                <a:lnTo>
                  <a:pt x="58330" y="37106"/>
                </a:lnTo>
                <a:lnTo>
                  <a:pt x="63650" y="34036"/>
                </a:lnTo>
                <a:close/>
                <a:moveTo>
                  <a:pt x="64379" y="34066"/>
                </a:moveTo>
                <a:lnTo>
                  <a:pt x="69698" y="37106"/>
                </a:lnTo>
                <a:lnTo>
                  <a:pt x="69698" y="43276"/>
                </a:lnTo>
                <a:lnTo>
                  <a:pt x="64379" y="34066"/>
                </a:lnTo>
                <a:close/>
                <a:moveTo>
                  <a:pt x="75261" y="34036"/>
                </a:moveTo>
                <a:lnTo>
                  <a:pt x="69941" y="43276"/>
                </a:lnTo>
                <a:lnTo>
                  <a:pt x="69941" y="37106"/>
                </a:lnTo>
                <a:lnTo>
                  <a:pt x="75261" y="34036"/>
                </a:lnTo>
                <a:close/>
                <a:moveTo>
                  <a:pt x="75990" y="34066"/>
                </a:moveTo>
                <a:lnTo>
                  <a:pt x="81309" y="37106"/>
                </a:lnTo>
                <a:lnTo>
                  <a:pt x="81309" y="43276"/>
                </a:lnTo>
                <a:lnTo>
                  <a:pt x="75990" y="34066"/>
                </a:lnTo>
                <a:close/>
                <a:moveTo>
                  <a:pt x="86902" y="34036"/>
                </a:moveTo>
                <a:lnTo>
                  <a:pt x="81583" y="43276"/>
                </a:lnTo>
                <a:lnTo>
                  <a:pt x="81583" y="37106"/>
                </a:lnTo>
                <a:lnTo>
                  <a:pt x="86902" y="34036"/>
                </a:lnTo>
                <a:close/>
                <a:moveTo>
                  <a:pt x="87632" y="34066"/>
                </a:moveTo>
                <a:lnTo>
                  <a:pt x="92951" y="37106"/>
                </a:lnTo>
                <a:lnTo>
                  <a:pt x="92951" y="43276"/>
                </a:lnTo>
                <a:lnTo>
                  <a:pt x="87632" y="34066"/>
                </a:lnTo>
                <a:close/>
                <a:moveTo>
                  <a:pt x="98513" y="34036"/>
                </a:moveTo>
                <a:lnTo>
                  <a:pt x="93194" y="43276"/>
                </a:lnTo>
                <a:lnTo>
                  <a:pt x="93194" y="37106"/>
                </a:lnTo>
                <a:lnTo>
                  <a:pt x="98513" y="34036"/>
                </a:lnTo>
                <a:close/>
                <a:moveTo>
                  <a:pt x="99243" y="34066"/>
                </a:moveTo>
                <a:lnTo>
                  <a:pt x="104562" y="37106"/>
                </a:lnTo>
                <a:lnTo>
                  <a:pt x="104562" y="43276"/>
                </a:lnTo>
                <a:lnTo>
                  <a:pt x="99243" y="34066"/>
                </a:lnTo>
                <a:close/>
                <a:moveTo>
                  <a:pt x="110155" y="34036"/>
                </a:moveTo>
                <a:lnTo>
                  <a:pt x="104836" y="43276"/>
                </a:lnTo>
                <a:lnTo>
                  <a:pt x="104836" y="37106"/>
                </a:lnTo>
                <a:lnTo>
                  <a:pt x="110155" y="34036"/>
                </a:lnTo>
                <a:close/>
                <a:moveTo>
                  <a:pt x="110824" y="34066"/>
                </a:moveTo>
                <a:lnTo>
                  <a:pt x="116143" y="37106"/>
                </a:lnTo>
                <a:lnTo>
                  <a:pt x="116143" y="43276"/>
                </a:lnTo>
                <a:lnTo>
                  <a:pt x="110824" y="34066"/>
                </a:lnTo>
                <a:close/>
                <a:moveTo>
                  <a:pt x="121736" y="34036"/>
                </a:moveTo>
                <a:lnTo>
                  <a:pt x="116416" y="43276"/>
                </a:lnTo>
                <a:lnTo>
                  <a:pt x="116416" y="37106"/>
                </a:lnTo>
                <a:lnTo>
                  <a:pt x="121736" y="34036"/>
                </a:lnTo>
                <a:close/>
                <a:moveTo>
                  <a:pt x="122465" y="34066"/>
                </a:moveTo>
                <a:lnTo>
                  <a:pt x="127784" y="37106"/>
                </a:lnTo>
                <a:lnTo>
                  <a:pt x="127784" y="43276"/>
                </a:lnTo>
                <a:lnTo>
                  <a:pt x="122465" y="34066"/>
                </a:lnTo>
                <a:close/>
                <a:moveTo>
                  <a:pt x="133377" y="34036"/>
                </a:moveTo>
                <a:lnTo>
                  <a:pt x="128058" y="43276"/>
                </a:lnTo>
                <a:lnTo>
                  <a:pt x="128058" y="37106"/>
                </a:lnTo>
                <a:lnTo>
                  <a:pt x="133377" y="34036"/>
                </a:lnTo>
                <a:close/>
                <a:moveTo>
                  <a:pt x="134076" y="34066"/>
                </a:moveTo>
                <a:lnTo>
                  <a:pt x="139396" y="37106"/>
                </a:lnTo>
                <a:lnTo>
                  <a:pt x="139396" y="43276"/>
                </a:lnTo>
                <a:lnTo>
                  <a:pt x="134076" y="34066"/>
                </a:lnTo>
                <a:close/>
                <a:moveTo>
                  <a:pt x="144988" y="34036"/>
                </a:moveTo>
                <a:lnTo>
                  <a:pt x="139669" y="43276"/>
                </a:lnTo>
                <a:lnTo>
                  <a:pt x="139669" y="37106"/>
                </a:lnTo>
                <a:lnTo>
                  <a:pt x="144988" y="34036"/>
                </a:lnTo>
                <a:close/>
                <a:moveTo>
                  <a:pt x="145718" y="34066"/>
                </a:moveTo>
                <a:lnTo>
                  <a:pt x="151037" y="37106"/>
                </a:lnTo>
                <a:lnTo>
                  <a:pt x="151037" y="43276"/>
                </a:lnTo>
                <a:lnTo>
                  <a:pt x="145718" y="34066"/>
                </a:lnTo>
                <a:close/>
                <a:moveTo>
                  <a:pt x="156630" y="34036"/>
                </a:moveTo>
                <a:lnTo>
                  <a:pt x="151311" y="43276"/>
                </a:lnTo>
                <a:lnTo>
                  <a:pt x="151311" y="37106"/>
                </a:lnTo>
                <a:lnTo>
                  <a:pt x="156630" y="34036"/>
                </a:lnTo>
                <a:close/>
                <a:moveTo>
                  <a:pt x="157329" y="34066"/>
                </a:moveTo>
                <a:lnTo>
                  <a:pt x="162648" y="37106"/>
                </a:lnTo>
                <a:lnTo>
                  <a:pt x="162648" y="43276"/>
                </a:lnTo>
                <a:lnTo>
                  <a:pt x="157329" y="34066"/>
                </a:lnTo>
                <a:close/>
                <a:moveTo>
                  <a:pt x="168241" y="34036"/>
                </a:moveTo>
                <a:lnTo>
                  <a:pt x="162922" y="43276"/>
                </a:lnTo>
                <a:lnTo>
                  <a:pt x="162922" y="37106"/>
                </a:lnTo>
                <a:lnTo>
                  <a:pt x="168241" y="34036"/>
                </a:lnTo>
                <a:close/>
                <a:moveTo>
                  <a:pt x="168971" y="34066"/>
                </a:moveTo>
                <a:lnTo>
                  <a:pt x="174290" y="37106"/>
                </a:lnTo>
                <a:lnTo>
                  <a:pt x="174290" y="43276"/>
                </a:lnTo>
                <a:lnTo>
                  <a:pt x="168971" y="34066"/>
                </a:lnTo>
                <a:close/>
                <a:moveTo>
                  <a:pt x="179822" y="34036"/>
                </a:moveTo>
                <a:lnTo>
                  <a:pt x="174503" y="43276"/>
                </a:lnTo>
                <a:lnTo>
                  <a:pt x="174503" y="37106"/>
                </a:lnTo>
                <a:lnTo>
                  <a:pt x="179822" y="34036"/>
                </a:lnTo>
                <a:close/>
                <a:moveTo>
                  <a:pt x="180551" y="34066"/>
                </a:moveTo>
                <a:lnTo>
                  <a:pt x="185871" y="37106"/>
                </a:lnTo>
                <a:lnTo>
                  <a:pt x="185871" y="43276"/>
                </a:lnTo>
                <a:lnTo>
                  <a:pt x="180551" y="34066"/>
                </a:lnTo>
                <a:close/>
                <a:moveTo>
                  <a:pt x="191463" y="34036"/>
                </a:moveTo>
                <a:lnTo>
                  <a:pt x="186144" y="43276"/>
                </a:lnTo>
                <a:lnTo>
                  <a:pt x="186144" y="37106"/>
                </a:lnTo>
                <a:lnTo>
                  <a:pt x="191463" y="34036"/>
                </a:lnTo>
                <a:close/>
                <a:moveTo>
                  <a:pt x="192193" y="34066"/>
                </a:moveTo>
                <a:lnTo>
                  <a:pt x="197512" y="37106"/>
                </a:lnTo>
                <a:lnTo>
                  <a:pt x="197512" y="43276"/>
                </a:lnTo>
                <a:lnTo>
                  <a:pt x="192193" y="34066"/>
                </a:lnTo>
                <a:close/>
                <a:moveTo>
                  <a:pt x="203075" y="34036"/>
                </a:moveTo>
                <a:lnTo>
                  <a:pt x="197755" y="43276"/>
                </a:lnTo>
                <a:lnTo>
                  <a:pt x="197755" y="37106"/>
                </a:lnTo>
                <a:lnTo>
                  <a:pt x="203075" y="34036"/>
                </a:lnTo>
                <a:close/>
                <a:moveTo>
                  <a:pt x="203804" y="34066"/>
                </a:moveTo>
                <a:lnTo>
                  <a:pt x="209123" y="37106"/>
                </a:lnTo>
                <a:lnTo>
                  <a:pt x="209123" y="43276"/>
                </a:lnTo>
                <a:lnTo>
                  <a:pt x="203804" y="34066"/>
                </a:lnTo>
                <a:close/>
                <a:moveTo>
                  <a:pt x="214716" y="34036"/>
                </a:moveTo>
                <a:lnTo>
                  <a:pt x="209397" y="43276"/>
                </a:lnTo>
                <a:lnTo>
                  <a:pt x="209397" y="37106"/>
                </a:lnTo>
                <a:lnTo>
                  <a:pt x="214716" y="34036"/>
                </a:lnTo>
                <a:close/>
                <a:moveTo>
                  <a:pt x="215446" y="34066"/>
                </a:moveTo>
                <a:lnTo>
                  <a:pt x="220765" y="37106"/>
                </a:lnTo>
                <a:lnTo>
                  <a:pt x="220765" y="43276"/>
                </a:lnTo>
                <a:lnTo>
                  <a:pt x="215446" y="34066"/>
                </a:lnTo>
                <a:close/>
                <a:moveTo>
                  <a:pt x="226327" y="34036"/>
                </a:moveTo>
                <a:lnTo>
                  <a:pt x="221008" y="43276"/>
                </a:lnTo>
                <a:lnTo>
                  <a:pt x="221008" y="37106"/>
                </a:lnTo>
                <a:lnTo>
                  <a:pt x="226327" y="34036"/>
                </a:lnTo>
                <a:close/>
                <a:moveTo>
                  <a:pt x="227057" y="34066"/>
                </a:moveTo>
                <a:lnTo>
                  <a:pt x="232376" y="37106"/>
                </a:lnTo>
                <a:lnTo>
                  <a:pt x="232376" y="43276"/>
                </a:lnTo>
                <a:lnTo>
                  <a:pt x="227057" y="34066"/>
                </a:lnTo>
                <a:close/>
                <a:moveTo>
                  <a:pt x="237969" y="34036"/>
                </a:moveTo>
                <a:lnTo>
                  <a:pt x="232650" y="43276"/>
                </a:lnTo>
                <a:lnTo>
                  <a:pt x="232650" y="37106"/>
                </a:lnTo>
                <a:lnTo>
                  <a:pt x="237969" y="34036"/>
                </a:lnTo>
                <a:close/>
                <a:moveTo>
                  <a:pt x="238668" y="34066"/>
                </a:moveTo>
                <a:lnTo>
                  <a:pt x="243987" y="37136"/>
                </a:lnTo>
                <a:lnTo>
                  <a:pt x="243987" y="43306"/>
                </a:lnTo>
                <a:lnTo>
                  <a:pt x="238668" y="34066"/>
                </a:lnTo>
                <a:close/>
                <a:moveTo>
                  <a:pt x="250279" y="34066"/>
                </a:moveTo>
                <a:lnTo>
                  <a:pt x="255598" y="37136"/>
                </a:lnTo>
                <a:lnTo>
                  <a:pt x="255598" y="43306"/>
                </a:lnTo>
                <a:lnTo>
                  <a:pt x="250279" y="34066"/>
                </a:lnTo>
                <a:close/>
                <a:moveTo>
                  <a:pt x="261890" y="34066"/>
                </a:moveTo>
                <a:lnTo>
                  <a:pt x="267210" y="37136"/>
                </a:lnTo>
                <a:lnTo>
                  <a:pt x="267210" y="43306"/>
                </a:lnTo>
                <a:lnTo>
                  <a:pt x="261890" y="34066"/>
                </a:lnTo>
                <a:close/>
                <a:moveTo>
                  <a:pt x="273532" y="34066"/>
                </a:moveTo>
                <a:lnTo>
                  <a:pt x="278851" y="37136"/>
                </a:lnTo>
                <a:lnTo>
                  <a:pt x="278851" y="43306"/>
                </a:lnTo>
                <a:lnTo>
                  <a:pt x="273532" y="34066"/>
                </a:lnTo>
                <a:close/>
                <a:moveTo>
                  <a:pt x="64136" y="34188"/>
                </a:moveTo>
                <a:lnTo>
                  <a:pt x="69455" y="43398"/>
                </a:lnTo>
                <a:lnTo>
                  <a:pt x="69455" y="43398"/>
                </a:lnTo>
                <a:lnTo>
                  <a:pt x="66993" y="41969"/>
                </a:lnTo>
                <a:lnTo>
                  <a:pt x="64136" y="40358"/>
                </a:lnTo>
                <a:lnTo>
                  <a:pt x="64136" y="34188"/>
                </a:lnTo>
                <a:close/>
                <a:moveTo>
                  <a:pt x="87358" y="34188"/>
                </a:moveTo>
                <a:lnTo>
                  <a:pt x="92677" y="43398"/>
                </a:lnTo>
                <a:lnTo>
                  <a:pt x="92677" y="43398"/>
                </a:lnTo>
                <a:lnTo>
                  <a:pt x="90215" y="41969"/>
                </a:lnTo>
                <a:lnTo>
                  <a:pt x="87358" y="40358"/>
                </a:lnTo>
                <a:lnTo>
                  <a:pt x="87358" y="34188"/>
                </a:lnTo>
                <a:close/>
                <a:moveTo>
                  <a:pt x="98969" y="34188"/>
                </a:moveTo>
                <a:lnTo>
                  <a:pt x="104289" y="43398"/>
                </a:lnTo>
                <a:lnTo>
                  <a:pt x="104289" y="43398"/>
                </a:lnTo>
                <a:lnTo>
                  <a:pt x="101827" y="41969"/>
                </a:lnTo>
                <a:lnTo>
                  <a:pt x="98969" y="40358"/>
                </a:lnTo>
                <a:lnTo>
                  <a:pt x="98969" y="34188"/>
                </a:lnTo>
                <a:close/>
                <a:moveTo>
                  <a:pt x="110611" y="34188"/>
                </a:moveTo>
                <a:lnTo>
                  <a:pt x="115930" y="43398"/>
                </a:lnTo>
                <a:lnTo>
                  <a:pt x="115930" y="43398"/>
                </a:lnTo>
                <a:lnTo>
                  <a:pt x="113468" y="41969"/>
                </a:lnTo>
                <a:lnTo>
                  <a:pt x="110611" y="40358"/>
                </a:lnTo>
                <a:lnTo>
                  <a:pt x="110611" y="34188"/>
                </a:lnTo>
                <a:close/>
                <a:moveTo>
                  <a:pt x="17661" y="34188"/>
                </a:moveTo>
                <a:lnTo>
                  <a:pt x="22980" y="43398"/>
                </a:lnTo>
                <a:lnTo>
                  <a:pt x="22980" y="43398"/>
                </a:lnTo>
                <a:lnTo>
                  <a:pt x="20518" y="41939"/>
                </a:lnTo>
                <a:lnTo>
                  <a:pt x="17661" y="40358"/>
                </a:lnTo>
                <a:lnTo>
                  <a:pt x="17661" y="34188"/>
                </a:lnTo>
                <a:close/>
                <a:moveTo>
                  <a:pt x="29302" y="34188"/>
                </a:moveTo>
                <a:lnTo>
                  <a:pt x="34622" y="43398"/>
                </a:lnTo>
                <a:lnTo>
                  <a:pt x="34622" y="43398"/>
                </a:lnTo>
                <a:lnTo>
                  <a:pt x="32160" y="41939"/>
                </a:lnTo>
                <a:lnTo>
                  <a:pt x="29302" y="40358"/>
                </a:lnTo>
                <a:lnTo>
                  <a:pt x="29302" y="34188"/>
                </a:lnTo>
                <a:close/>
                <a:moveTo>
                  <a:pt x="29029" y="34188"/>
                </a:moveTo>
                <a:lnTo>
                  <a:pt x="29029" y="40358"/>
                </a:lnTo>
                <a:lnTo>
                  <a:pt x="26172" y="41969"/>
                </a:lnTo>
                <a:lnTo>
                  <a:pt x="23710" y="43398"/>
                </a:lnTo>
                <a:lnTo>
                  <a:pt x="23710" y="43398"/>
                </a:lnTo>
                <a:lnTo>
                  <a:pt x="29029" y="34188"/>
                </a:lnTo>
                <a:close/>
                <a:moveTo>
                  <a:pt x="40883" y="34188"/>
                </a:moveTo>
                <a:lnTo>
                  <a:pt x="46202" y="43398"/>
                </a:lnTo>
                <a:lnTo>
                  <a:pt x="46202" y="43398"/>
                </a:lnTo>
                <a:lnTo>
                  <a:pt x="43740" y="41939"/>
                </a:lnTo>
                <a:lnTo>
                  <a:pt x="40883" y="40358"/>
                </a:lnTo>
                <a:lnTo>
                  <a:pt x="40883" y="34188"/>
                </a:lnTo>
                <a:close/>
                <a:moveTo>
                  <a:pt x="52525" y="34188"/>
                </a:moveTo>
                <a:lnTo>
                  <a:pt x="57844" y="43398"/>
                </a:lnTo>
                <a:lnTo>
                  <a:pt x="55351" y="41969"/>
                </a:lnTo>
                <a:lnTo>
                  <a:pt x="52525" y="40358"/>
                </a:lnTo>
                <a:lnTo>
                  <a:pt x="52525" y="34188"/>
                </a:lnTo>
                <a:close/>
                <a:moveTo>
                  <a:pt x="145475" y="34188"/>
                </a:moveTo>
                <a:lnTo>
                  <a:pt x="150794" y="43398"/>
                </a:lnTo>
                <a:lnTo>
                  <a:pt x="148332" y="41969"/>
                </a:lnTo>
                <a:lnTo>
                  <a:pt x="145475" y="40358"/>
                </a:lnTo>
                <a:lnTo>
                  <a:pt x="145475" y="34188"/>
                </a:lnTo>
                <a:close/>
                <a:moveTo>
                  <a:pt x="168697" y="34188"/>
                </a:moveTo>
                <a:lnTo>
                  <a:pt x="174016" y="43398"/>
                </a:lnTo>
                <a:lnTo>
                  <a:pt x="171554" y="41969"/>
                </a:lnTo>
                <a:lnTo>
                  <a:pt x="168697" y="40358"/>
                </a:lnTo>
                <a:lnTo>
                  <a:pt x="168697" y="34188"/>
                </a:lnTo>
                <a:close/>
                <a:moveTo>
                  <a:pt x="191950" y="34188"/>
                </a:moveTo>
                <a:lnTo>
                  <a:pt x="197269" y="43398"/>
                </a:lnTo>
                <a:lnTo>
                  <a:pt x="194807" y="41969"/>
                </a:lnTo>
                <a:lnTo>
                  <a:pt x="191950" y="40358"/>
                </a:lnTo>
                <a:lnTo>
                  <a:pt x="191950" y="34188"/>
                </a:lnTo>
                <a:close/>
                <a:moveTo>
                  <a:pt x="226783" y="34188"/>
                </a:moveTo>
                <a:lnTo>
                  <a:pt x="232103" y="43398"/>
                </a:lnTo>
                <a:lnTo>
                  <a:pt x="229640" y="41969"/>
                </a:lnTo>
                <a:lnTo>
                  <a:pt x="226783" y="40358"/>
                </a:lnTo>
                <a:lnTo>
                  <a:pt x="226783" y="34188"/>
                </a:lnTo>
                <a:close/>
                <a:moveTo>
                  <a:pt x="238425" y="34188"/>
                </a:moveTo>
                <a:lnTo>
                  <a:pt x="243744" y="43398"/>
                </a:lnTo>
                <a:lnTo>
                  <a:pt x="241282" y="41969"/>
                </a:lnTo>
                <a:lnTo>
                  <a:pt x="238425" y="40358"/>
                </a:lnTo>
                <a:lnTo>
                  <a:pt x="238425" y="34188"/>
                </a:lnTo>
                <a:close/>
                <a:moveTo>
                  <a:pt x="250036" y="34188"/>
                </a:moveTo>
                <a:lnTo>
                  <a:pt x="255355" y="43398"/>
                </a:lnTo>
                <a:lnTo>
                  <a:pt x="252893" y="41969"/>
                </a:lnTo>
                <a:lnTo>
                  <a:pt x="250036" y="40358"/>
                </a:lnTo>
                <a:lnTo>
                  <a:pt x="250036" y="34188"/>
                </a:lnTo>
                <a:close/>
                <a:moveTo>
                  <a:pt x="273289" y="34188"/>
                </a:moveTo>
                <a:lnTo>
                  <a:pt x="278608" y="43398"/>
                </a:lnTo>
                <a:lnTo>
                  <a:pt x="276146" y="41969"/>
                </a:lnTo>
                <a:lnTo>
                  <a:pt x="273289" y="40358"/>
                </a:lnTo>
                <a:lnTo>
                  <a:pt x="273289" y="34188"/>
                </a:lnTo>
                <a:close/>
                <a:moveTo>
                  <a:pt x="6050" y="34188"/>
                </a:moveTo>
                <a:lnTo>
                  <a:pt x="11369" y="43398"/>
                </a:lnTo>
                <a:lnTo>
                  <a:pt x="8907" y="41969"/>
                </a:lnTo>
                <a:lnTo>
                  <a:pt x="6050" y="40358"/>
                </a:lnTo>
                <a:lnTo>
                  <a:pt x="6050" y="34188"/>
                </a:lnTo>
                <a:close/>
                <a:moveTo>
                  <a:pt x="75777" y="34188"/>
                </a:moveTo>
                <a:lnTo>
                  <a:pt x="81097" y="43398"/>
                </a:lnTo>
                <a:lnTo>
                  <a:pt x="78604" y="41969"/>
                </a:lnTo>
                <a:lnTo>
                  <a:pt x="75777" y="40358"/>
                </a:lnTo>
                <a:lnTo>
                  <a:pt x="75777" y="34188"/>
                </a:lnTo>
                <a:close/>
                <a:moveTo>
                  <a:pt x="122222" y="34188"/>
                </a:moveTo>
                <a:lnTo>
                  <a:pt x="127541" y="43398"/>
                </a:lnTo>
                <a:lnTo>
                  <a:pt x="125079" y="41969"/>
                </a:lnTo>
                <a:lnTo>
                  <a:pt x="122222" y="40358"/>
                </a:lnTo>
                <a:lnTo>
                  <a:pt x="122222" y="34188"/>
                </a:lnTo>
                <a:close/>
                <a:moveTo>
                  <a:pt x="133864" y="34188"/>
                </a:moveTo>
                <a:lnTo>
                  <a:pt x="139183" y="43398"/>
                </a:lnTo>
                <a:lnTo>
                  <a:pt x="136721" y="41969"/>
                </a:lnTo>
                <a:lnTo>
                  <a:pt x="133864" y="40358"/>
                </a:lnTo>
                <a:lnTo>
                  <a:pt x="133864" y="34188"/>
                </a:lnTo>
                <a:close/>
                <a:moveTo>
                  <a:pt x="157086" y="34188"/>
                </a:moveTo>
                <a:lnTo>
                  <a:pt x="162405" y="43398"/>
                </a:lnTo>
                <a:lnTo>
                  <a:pt x="159913" y="41969"/>
                </a:lnTo>
                <a:lnTo>
                  <a:pt x="157086" y="40358"/>
                </a:lnTo>
                <a:lnTo>
                  <a:pt x="157086" y="34188"/>
                </a:lnTo>
                <a:close/>
                <a:moveTo>
                  <a:pt x="180339" y="34188"/>
                </a:moveTo>
                <a:lnTo>
                  <a:pt x="185658" y="43398"/>
                </a:lnTo>
                <a:lnTo>
                  <a:pt x="183165" y="41969"/>
                </a:lnTo>
                <a:lnTo>
                  <a:pt x="180339" y="40358"/>
                </a:lnTo>
                <a:lnTo>
                  <a:pt x="180339" y="34188"/>
                </a:lnTo>
                <a:close/>
                <a:moveTo>
                  <a:pt x="203591" y="34188"/>
                </a:moveTo>
                <a:lnTo>
                  <a:pt x="208911" y="43398"/>
                </a:lnTo>
                <a:lnTo>
                  <a:pt x="206418" y="41969"/>
                </a:lnTo>
                <a:lnTo>
                  <a:pt x="203591" y="40358"/>
                </a:lnTo>
                <a:lnTo>
                  <a:pt x="203591" y="34188"/>
                </a:lnTo>
                <a:close/>
                <a:moveTo>
                  <a:pt x="215202" y="34188"/>
                </a:moveTo>
                <a:lnTo>
                  <a:pt x="220522" y="43398"/>
                </a:lnTo>
                <a:lnTo>
                  <a:pt x="218060" y="41969"/>
                </a:lnTo>
                <a:lnTo>
                  <a:pt x="215202" y="40358"/>
                </a:lnTo>
                <a:lnTo>
                  <a:pt x="215202" y="34188"/>
                </a:lnTo>
                <a:close/>
                <a:moveTo>
                  <a:pt x="261678" y="34188"/>
                </a:moveTo>
                <a:lnTo>
                  <a:pt x="266997" y="43398"/>
                </a:lnTo>
                <a:lnTo>
                  <a:pt x="264535" y="41969"/>
                </a:lnTo>
                <a:lnTo>
                  <a:pt x="261678" y="40358"/>
                </a:lnTo>
                <a:lnTo>
                  <a:pt x="261678" y="34188"/>
                </a:lnTo>
                <a:close/>
                <a:moveTo>
                  <a:pt x="273046" y="34188"/>
                </a:moveTo>
                <a:lnTo>
                  <a:pt x="273046" y="40358"/>
                </a:lnTo>
                <a:lnTo>
                  <a:pt x="270188" y="41969"/>
                </a:lnTo>
                <a:lnTo>
                  <a:pt x="267726" y="43398"/>
                </a:lnTo>
                <a:lnTo>
                  <a:pt x="273046" y="34188"/>
                </a:lnTo>
                <a:close/>
                <a:moveTo>
                  <a:pt x="284657" y="34188"/>
                </a:moveTo>
                <a:lnTo>
                  <a:pt x="284657" y="40358"/>
                </a:lnTo>
                <a:lnTo>
                  <a:pt x="279337" y="43398"/>
                </a:lnTo>
                <a:lnTo>
                  <a:pt x="284657" y="34188"/>
                </a:lnTo>
                <a:close/>
                <a:moveTo>
                  <a:pt x="121979" y="34218"/>
                </a:moveTo>
                <a:lnTo>
                  <a:pt x="121979" y="40358"/>
                </a:lnTo>
                <a:lnTo>
                  <a:pt x="119122" y="41969"/>
                </a:lnTo>
                <a:lnTo>
                  <a:pt x="116660" y="43428"/>
                </a:lnTo>
                <a:lnTo>
                  <a:pt x="116660" y="43428"/>
                </a:lnTo>
                <a:lnTo>
                  <a:pt x="121979" y="34218"/>
                </a:lnTo>
                <a:close/>
                <a:moveTo>
                  <a:pt x="191676" y="34218"/>
                </a:moveTo>
                <a:lnTo>
                  <a:pt x="191676" y="40358"/>
                </a:lnTo>
                <a:lnTo>
                  <a:pt x="188849" y="41969"/>
                </a:lnTo>
                <a:lnTo>
                  <a:pt x="186357" y="43428"/>
                </a:lnTo>
                <a:lnTo>
                  <a:pt x="191676" y="34218"/>
                </a:lnTo>
                <a:close/>
                <a:moveTo>
                  <a:pt x="238182" y="34218"/>
                </a:moveTo>
                <a:lnTo>
                  <a:pt x="238182" y="40358"/>
                </a:lnTo>
                <a:lnTo>
                  <a:pt x="235355" y="41969"/>
                </a:lnTo>
                <a:lnTo>
                  <a:pt x="232862" y="43428"/>
                </a:lnTo>
                <a:lnTo>
                  <a:pt x="238182" y="34218"/>
                </a:lnTo>
                <a:close/>
                <a:moveTo>
                  <a:pt x="261404" y="34218"/>
                </a:moveTo>
                <a:lnTo>
                  <a:pt x="261404" y="40358"/>
                </a:lnTo>
                <a:lnTo>
                  <a:pt x="258547" y="41969"/>
                </a:lnTo>
                <a:lnTo>
                  <a:pt x="256085" y="43428"/>
                </a:lnTo>
                <a:lnTo>
                  <a:pt x="261404" y="34218"/>
                </a:lnTo>
                <a:close/>
                <a:moveTo>
                  <a:pt x="17418" y="34188"/>
                </a:moveTo>
                <a:lnTo>
                  <a:pt x="17418" y="40358"/>
                </a:lnTo>
                <a:lnTo>
                  <a:pt x="14560" y="41969"/>
                </a:lnTo>
                <a:lnTo>
                  <a:pt x="12098" y="43428"/>
                </a:lnTo>
                <a:lnTo>
                  <a:pt x="17418" y="34188"/>
                </a:lnTo>
                <a:close/>
                <a:moveTo>
                  <a:pt x="40610" y="34188"/>
                </a:moveTo>
                <a:lnTo>
                  <a:pt x="40610" y="40358"/>
                </a:lnTo>
                <a:lnTo>
                  <a:pt x="37783" y="41969"/>
                </a:lnTo>
                <a:lnTo>
                  <a:pt x="35290" y="43428"/>
                </a:lnTo>
                <a:lnTo>
                  <a:pt x="40610" y="34188"/>
                </a:lnTo>
                <a:close/>
                <a:moveTo>
                  <a:pt x="52251" y="34218"/>
                </a:moveTo>
                <a:lnTo>
                  <a:pt x="52251" y="40358"/>
                </a:lnTo>
                <a:lnTo>
                  <a:pt x="49394" y="41969"/>
                </a:lnTo>
                <a:lnTo>
                  <a:pt x="46932" y="43428"/>
                </a:lnTo>
                <a:lnTo>
                  <a:pt x="52251" y="34218"/>
                </a:lnTo>
                <a:close/>
                <a:moveTo>
                  <a:pt x="63862" y="34218"/>
                </a:moveTo>
                <a:lnTo>
                  <a:pt x="63862" y="40358"/>
                </a:lnTo>
                <a:lnTo>
                  <a:pt x="61005" y="41969"/>
                </a:lnTo>
                <a:lnTo>
                  <a:pt x="58543" y="43428"/>
                </a:lnTo>
                <a:lnTo>
                  <a:pt x="63862" y="34218"/>
                </a:lnTo>
                <a:close/>
                <a:moveTo>
                  <a:pt x="75504" y="34218"/>
                </a:moveTo>
                <a:lnTo>
                  <a:pt x="75504" y="40358"/>
                </a:lnTo>
                <a:lnTo>
                  <a:pt x="72647" y="41969"/>
                </a:lnTo>
                <a:lnTo>
                  <a:pt x="70185" y="43428"/>
                </a:lnTo>
                <a:lnTo>
                  <a:pt x="75504" y="34218"/>
                </a:lnTo>
                <a:close/>
                <a:moveTo>
                  <a:pt x="87115" y="34218"/>
                </a:moveTo>
                <a:lnTo>
                  <a:pt x="87115" y="40358"/>
                </a:lnTo>
                <a:lnTo>
                  <a:pt x="84288" y="41969"/>
                </a:lnTo>
                <a:lnTo>
                  <a:pt x="81796" y="43428"/>
                </a:lnTo>
                <a:lnTo>
                  <a:pt x="87115" y="34218"/>
                </a:lnTo>
                <a:close/>
                <a:moveTo>
                  <a:pt x="98757" y="34218"/>
                </a:moveTo>
                <a:lnTo>
                  <a:pt x="98757" y="40358"/>
                </a:lnTo>
                <a:lnTo>
                  <a:pt x="95899" y="41969"/>
                </a:lnTo>
                <a:lnTo>
                  <a:pt x="93437" y="43428"/>
                </a:lnTo>
                <a:lnTo>
                  <a:pt x="98757" y="34218"/>
                </a:lnTo>
                <a:close/>
                <a:moveTo>
                  <a:pt x="110337" y="34218"/>
                </a:moveTo>
                <a:lnTo>
                  <a:pt x="110337" y="40358"/>
                </a:lnTo>
                <a:lnTo>
                  <a:pt x="107480" y="41969"/>
                </a:lnTo>
                <a:lnTo>
                  <a:pt x="105018" y="43428"/>
                </a:lnTo>
                <a:lnTo>
                  <a:pt x="110337" y="34218"/>
                </a:lnTo>
                <a:close/>
                <a:moveTo>
                  <a:pt x="133590" y="34218"/>
                </a:moveTo>
                <a:lnTo>
                  <a:pt x="133590" y="40358"/>
                </a:lnTo>
                <a:lnTo>
                  <a:pt x="130733" y="41969"/>
                </a:lnTo>
                <a:lnTo>
                  <a:pt x="128271" y="43428"/>
                </a:lnTo>
                <a:lnTo>
                  <a:pt x="133590" y="34218"/>
                </a:lnTo>
                <a:close/>
                <a:moveTo>
                  <a:pt x="145232" y="34218"/>
                </a:moveTo>
                <a:lnTo>
                  <a:pt x="145232" y="40358"/>
                </a:lnTo>
                <a:lnTo>
                  <a:pt x="142374" y="41969"/>
                </a:lnTo>
                <a:lnTo>
                  <a:pt x="139912" y="43428"/>
                </a:lnTo>
                <a:lnTo>
                  <a:pt x="145232" y="34218"/>
                </a:lnTo>
                <a:close/>
                <a:moveTo>
                  <a:pt x="156843" y="34218"/>
                </a:moveTo>
                <a:lnTo>
                  <a:pt x="156843" y="40358"/>
                </a:lnTo>
                <a:lnTo>
                  <a:pt x="153986" y="41969"/>
                </a:lnTo>
                <a:lnTo>
                  <a:pt x="151523" y="43428"/>
                </a:lnTo>
                <a:lnTo>
                  <a:pt x="156843" y="34218"/>
                </a:lnTo>
                <a:close/>
                <a:moveTo>
                  <a:pt x="168484" y="34218"/>
                </a:moveTo>
                <a:lnTo>
                  <a:pt x="168484" y="40358"/>
                </a:lnTo>
                <a:lnTo>
                  <a:pt x="165627" y="41969"/>
                </a:lnTo>
                <a:lnTo>
                  <a:pt x="163165" y="43428"/>
                </a:lnTo>
                <a:lnTo>
                  <a:pt x="168484" y="34218"/>
                </a:lnTo>
                <a:close/>
                <a:moveTo>
                  <a:pt x="180065" y="34218"/>
                </a:moveTo>
                <a:lnTo>
                  <a:pt x="180065" y="40358"/>
                </a:lnTo>
                <a:lnTo>
                  <a:pt x="177208" y="41969"/>
                </a:lnTo>
                <a:lnTo>
                  <a:pt x="174746" y="43428"/>
                </a:lnTo>
                <a:lnTo>
                  <a:pt x="180065" y="34218"/>
                </a:lnTo>
                <a:close/>
                <a:moveTo>
                  <a:pt x="203318" y="34218"/>
                </a:moveTo>
                <a:lnTo>
                  <a:pt x="203318" y="40358"/>
                </a:lnTo>
                <a:lnTo>
                  <a:pt x="200461" y="41969"/>
                </a:lnTo>
                <a:lnTo>
                  <a:pt x="197999" y="43428"/>
                </a:lnTo>
                <a:lnTo>
                  <a:pt x="203318" y="34218"/>
                </a:lnTo>
                <a:close/>
                <a:moveTo>
                  <a:pt x="214929" y="34218"/>
                </a:moveTo>
                <a:lnTo>
                  <a:pt x="214929" y="40358"/>
                </a:lnTo>
                <a:lnTo>
                  <a:pt x="212072" y="41969"/>
                </a:lnTo>
                <a:lnTo>
                  <a:pt x="209610" y="43428"/>
                </a:lnTo>
                <a:lnTo>
                  <a:pt x="214929" y="34218"/>
                </a:lnTo>
                <a:close/>
                <a:moveTo>
                  <a:pt x="226570" y="34218"/>
                </a:moveTo>
                <a:lnTo>
                  <a:pt x="226570" y="40358"/>
                </a:lnTo>
                <a:lnTo>
                  <a:pt x="223713" y="41969"/>
                </a:lnTo>
                <a:lnTo>
                  <a:pt x="221251" y="43428"/>
                </a:lnTo>
                <a:lnTo>
                  <a:pt x="226570" y="34218"/>
                </a:lnTo>
                <a:close/>
                <a:moveTo>
                  <a:pt x="249793" y="34218"/>
                </a:moveTo>
                <a:lnTo>
                  <a:pt x="249793" y="40358"/>
                </a:lnTo>
                <a:lnTo>
                  <a:pt x="246936" y="41969"/>
                </a:lnTo>
                <a:lnTo>
                  <a:pt x="244474" y="43428"/>
                </a:lnTo>
                <a:lnTo>
                  <a:pt x="249793" y="34218"/>
                </a:lnTo>
                <a:close/>
                <a:moveTo>
                  <a:pt x="5898" y="40571"/>
                </a:moveTo>
                <a:lnTo>
                  <a:pt x="8755" y="42212"/>
                </a:lnTo>
                <a:lnTo>
                  <a:pt x="11217" y="43641"/>
                </a:lnTo>
                <a:lnTo>
                  <a:pt x="578" y="43641"/>
                </a:lnTo>
                <a:lnTo>
                  <a:pt x="5898" y="40571"/>
                </a:lnTo>
                <a:close/>
                <a:moveTo>
                  <a:pt x="17509" y="40571"/>
                </a:moveTo>
                <a:lnTo>
                  <a:pt x="20366" y="42212"/>
                </a:lnTo>
                <a:lnTo>
                  <a:pt x="22828" y="43641"/>
                </a:lnTo>
                <a:lnTo>
                  <a:pt x="12190" y="43641"/>
                </a:lnTo>
                <a:lnTo>
                  <a:pt x="14682" y="42212"/>
                </a:lnTo>
                <a:lnTo>
                  <a:pt x="17509" y="40571"/>
                </a:lnTo>
                <a:close/>
                <a:moveTo>
                  <a:pt x="29150" y="40571"/>
                </a:moveTo>
                <a:lnTo>
                  <a:pt x="32008" y="42212"/>
                </a:lnTo>
                <a:lnTo>
                  <a:pt x="34470" y="43641"/>
                </a:lnTo>
                <a:lnTo>
                  <a:pt x="23831" y="43641"/>
                </a:lnTo>
                <a:lnTo>
                  <a:pt x="26293" y="42212"/>
                </a:lnTo>
                <a:lnTo>
                  <a:pt x="29150" y="40571"/>
                </a:lnTo>
                <a:close/>
                <a:moveTo>
                  <a:pt x="40762" y="40571"/>
                </a:moveTo>
                <a:lnTo>
                  <a:pt x="43619" y="42212"/>
                </a:lnTo>
                <a:lnTo>
                  <a:pt x="46081" y="43641"/>
                </a:lnTo>
                <a:lnTo>
                  <a:pt x="35442" y="43641"/>
                </a:lnTo>
                <a:lnTo>
                  <a:pt x="37935" y="42212"/>
                </a:lnTo>
                <a:lnTo>
                  <a:pt x="40762" y="40571"/>
                </a:lnTo>
                <a:close/>
                <a:moveTo>
                  <a:pt x="52403" y="40571"/>
                </a:moveTo>
                <a:lnTo>
                  <a:pt x="55260" y="42212"/>
                </a:lnTo>
                <a:lnTo>
                  <a:pt x="57722" y="43641"/>
                </a:lnTo>
                <a:lnTo>
                  <a:pt x="47084" y="43641"/>
                </a:lnTo>
                <a:lnTo>
                  <a:pt x="49546" y="42212"/>
                </a:lnTo>
                <a:lnTo>
                  <a:pt x="52403" y="40571"/>
                </a:lnTo>
                <a:close/>
                <a:moveTo>
                  <a:pt x="64014" y="40571"/>
                </a:moveTo>
                <a:lnTo>
                  <a:pt x="66871" y="42212"/>
                </a:lnTo>
                <a:lnTo>
                  <a:pt x="69334" y="43641"/>
                </a:lnTo>
                <a:lnTo>
                  <a:pt x="58695" y="43641"/>
                </a:lnTo>
                <a:lnTo>
                  <a:pt x="61187" y="42212"/>
                </a:lnTo>
                <a:lnTo>
                  <a:pt x="64014" y="40571"/>
                </a:lnTo>
                <a:close/>
                <a:moveTo>
                  <a:pt x="75625" y="40571"/>
                </a:moveTo>
                <a:lnTo>
                  <a:pt x="78452" y="42212"/>
                </a:lnTo>
                <a:lnTo>
                  <a:pt x="80945" y="43641"/>
                </a:lnTo>
                <a:lnTo>
                  <a:pt x="70306" y="43641"/>
                </a:lnTo>
                <a:lnTo>
                  <a:pt x="72768" y="42212"/>
                </a:lnTo>
                <a:lnTo>
                  <a:pt x="75625" y="40571"/>
                </a:lnTo>
                <a:close/>
                <a:moveTo>
                  <a:pt x="87237" y="40571"/>
                </a:moveTo>
                <a:lnTo>
                  <a:pt x="90094" y="42212"/>
                </a:lnTo>
                <a:lnTo>
                  <a:pt x="92556" y="43641"/>
                </a:lnTo>
                <a:lnTo>
                  <a:pt x="81917" y="43641"/>
                </a:lnTo>
                <a:lnTo>
                  <a:pt x="84379" y="42212"/>
                </a:lnTo>
                <a:lnTo>
                  <a:pt x="87237" y="40571"/>
                </a:lnTo>
                <a:close/>
                <a:moveTo>
                  <a:pt x="98878" y="40571"/>
                </a:moveTo>
                <a:lnTo>
                  <a:pt x="101705" y="42212"/>
                </a:lnTo>
                <a:lnTo>
                  <a:pt x="104197" y="43641"/>
                </a:lnTo>
                <a:lnTo>
                  <a:pt x="93559" y="43641"/>
                </a:lnTo>
                <a:lnTo>
                  <a:pt x="96021" y="42212"/>
                </a:lnTo>
                <a:lnTo>
                  <a:pt x="98878" y="40571"/>
                </a:lnTo>
                <a:close/>
                <a:moveTo>
                  <a:pt x="110489" y="40571"/>
                </a:moveTo>
                <a:lnTo>
                  <a:pt x="113346" y="42212"/>
                </a:lnTo>
                <a:lnTo>
                  <a:pt x="115809" y="43641"/>
                </a:lnTo>
                <a:lnTo>
                  <a:pt x="105170" y="43641"/>
                </a:lnTo>
                <a:lnTo>
                  <a:pt x="107632" y="42212"/>
                </a:lnTo>
                <a:lnTo>
                  <a:pt x="110489" y="40571"/>
                </a:lnTo>
                <a:close/>
                <a:moveTo>
                  <a:pt x="122131" y="40571"/>
                </a:moveTo>
                <a:lnTo>
                  <a:pt x="124958" y="42212"/>
                </a:lnTo>
                <a:lnTo>
                  <a:pt x="127450" y="43641"/>
                </a:lnTo>
                <a:lnTo>
                  <a:pt x="116812" y="43641"/>
                </a:lnTo>
                <a:lnTo>
                  <a:pt x="119274" y="42212"/>
                </a:lnTo>
                <a:lnTo>
                  <a:pt x="122131" y="40571"/>
                </a:lnTo>
                <a:close/>
                <a:moveTo>
                  <a:pt x="133742" y="40571"/>
                </a:moveTo>
                <a:lnTo>
                  <a:pt x="136599" y="42212"/>
                </a:lnTo>
                <a:lnTo>
                  <a:pt x="139061" y="43641"/>
                </a:lnTo>
                <a:lnTo>
                  <a:pt x="128423" y="43641"/>
                </a:lnTo>
                <a:lnTo>
                  <a:pt x="130885" y="42212"/>
                </a:lnTo>
                <a:lnTo>
                  <a:pt x="133742" y="40571"/>
                </a:lnTo>
                <a:close/>
                <a:moveTo>
                  <a:pt x="145323" y="40571"/>
                </a:moveTo>
                <a:lnTo>
                  <a:pt x="148180" y="42212"/>
                </a:lnTo>
                <a:lnTo>
                  <a:pt x="150642" y="43641"/>
                </a:lnTo>
                <a:lnTo>
                  <a:pt x="140004" y="43641"/>
                </a:lnTo>
                <a:lnTo>
                  <a:pt x="142496" y="42212"/>
                </a:lnTo>
                <a:lnTo>
                  <a:pt x="145323" y="40571"/>
                </a:lnTo>
                <a:close/>
                <a:moveTo>
                  <a:pt x="156964" y="40571"/>
                </a:moveTo>
                <a:lnTo>
                  <a:pt x="159822" y="42212"/>
                </a:lnTo>
                <a:lnTo>
                  <a:pt x="162284" y="43641"/>
                </a:lnTo>
                <a:lnTo>
                  <a:pt x="151645" y="43641"/>
                </a:lnTo>
                <a:lnTo>
                  <a:pt x="154107" y="42212"/>
                </a:lnTo>
                <a:lnTo>
                  <a:pt x="156964" y="40571"/>
                </a:lnTo>
                <a:close/>
                <a:moveTo>
                  <a:pt x="168575" y="40571"/>
                </a:moveTo>
                <a:lnTo>
                  <a:pt x="171433" y="42212"/>
                </a:lnTo>
                <a:lnTo>
                  <a:pt x="173895" y="43641"/>
                </a:lnTo>
                <a:lnTo>
                  <a:pt x="163256" y="43641"/>
                </a:lnTo>
                <a:lnTo>
                  <a:pt x="165749" y="42212"/>
                </a:lnTo>
                <a:lnTo>
                  <a:pt x="168575" y="40571"/>
                </a:lnTo>
                <a:close/>
                <a:moveTo>
                  <a:pt x="180217" y="40571"/>
                </a:moveTo>
                <a:lnTo>
                  <a:pt x="183074" y="42212"/>
                </a:lnTo>
                <a:lnTo>
                  <a:pt x="185536" y="43641"/>
                </a:lnTo>
                <a:lnTo>
                  <a:pt x="174898" y="43641"/>
                </a:lnTo>
                <a:lnTo>
                  <a:pt x="177360" y="42212"/>
                </a:lnTo>
                <a:lnTo>
                  <a:pt x="180217" y="40571"/>
                </a:lnTo>
                <a:close/>
                <a:moveTo>
                  <a:pt x="191828" y="40571"/>
                </a:moveTo>
                <a:lnTo>
                  <a:pt x="194685" y="42212"/>
                </a:lnTo>
                <a:lnTo>
                  <a:pt x="197147" y="43641"/>
                </a:lnTo>
                <a:lnTo>
                  <a:pt x="186509" y="43641"/>
                </a:lnTo>
                <a:lnTo>
                  <a:pt x="189001" y="42212"/>
                </a:lnTo>
                <a:lnTo>
                  <a:pt x="191828" y="40571"/>
                </a:lnTo>
                <a:close/>
                <a:moveTo>
                  <a:pt x="203470" y="40571"/>
                </a:moveTo>
                <a:lnTo>
                  <a:pt x="206327" y="42212"/>
                </a:lnTo>
                <a:lnTo>
                  <a:pt x="208789" y="43641"/>
                </a:lnTo>
                <a:lnTo>
                  <a:pt x="198151" y="43641"/>
                </a:lnTo>
                <a:lnTo>
                  <a:pt x="200613" y="42212"/>
                </a:lnTo>
                <a:lnTo>
                  <a:pt x="203470" y="40571"/>
                </a:lnTo>
                <a:close/>
                <a:moveTo>
                  <a:pt x="215051" y="40571"/>
                </a:moveTo>
                <a:lnTo>
                  <a:pt x="217908" y="42212"/>
                </a:lnTo>
                <a:lnTo>
                  <a:pt x="220370" y="43641"/>
                </a:lnTo>
                <a:lnTo>
                  <a:pt x="209731" y="43641"/>
                </a:lnTo>
                <a:lnTo>
                  <a:pt x="212193" y="42212"/>
                </a:lnTo>
                <a:lnTo>
                  <a:pt x="215051" y="40571"/>
                </a:lnTo>
                <a:close/>
                <a:moveTo>
                  <a:pt x="226692" y="40571"/>
                </a:moveTo>
                <a:lnTo>
                  <a:pt x="229519" y="42212"/>
                </a:lnTo>
                <a:lnTo>
                  <a:pt x="232011" y="43641"/>
                </a:lnTo>
                <a:lnTo>
                  <a:pt x="221373" y="43641"/>
                </a:lnTo>
                <a:lnTo>
                  <a:pt x="223835" y="42212"/>
                </a:lnTo>
                <a:lnTo>
                  <a:pt x="226692" y="40571"/>
                </a:lnTo>
                <a:close/>
                <a:moveTo>
                  <a:pt x="238303" y="40571"/>
                </a:moveTo>
                <a:lnTo>
                  <a:pt x="241160" y="42212"/>
                </a:lnTo>
                <a:lnTo>
                  <a:pt x="243622" y="43641"/>
                </a:lnTo>
                <a:lnTo>
                  <a:pt x="232984" y="43641"/>
                </a:lnTo>
                <a:lnTo>
                  <a:pt x="235446" y="42212"/>
                </a:lnTo>
                <a:lnTo>
                  <a:pt x="238303" y="40571"/>
                </a:lnTo>
                <a:close/>
                <a:moveTo>
                  <a:pt x="249945" y="40571"/>
                </a:moveTo>
                <a:lnTo>
                  <a:pt x="252772" y="42212"/>
                </a:lnTo>
                <a:lnTo>
                  <a:pt x="255264" y="43641"/>
                </a:lnTo>
                <a:lnTo>
                  <a:pt x="244626" y="43641"/>
                </a:lnTo>
                <a:lnTo>
                  <a:pt x="247088" y="42212"/>
                </a:lnTo>
                <a:lnTo>
                  <a:pt x="249945" y="40571"/>
                </a:lnTo>
                <a:close/>
                <a:moveTo>
                  <a:pt x="261556" y="40571"/>
                </a:moveTo>
                <a:lnTo>
                  <a:pt x="264413" y="42212"/>
                </a:lnTo>
                <a:lnTo>
                  <a:pt x="266875" y="43641"/>
                </a:lnTo>
                <a:lnTo>
                  <a:pt x="256237" y="43641"/>
                </a:lnTo>
                <a:lnTo>
                  <a:pt x="258699" y="42212"/>
                </a:lnTo>
                <a:lnTo>
                  <a:pt x="261556" y="40571"/>
                </a:lnTo>
                <a:close/>
                <a:moveTo>
                  <a:pt x="273198" y="40571"/>
                </a:moveTo>
                <a:lnTo>
                  <a:pt x="276024" y="42212"/>
                </a:lnTo>
                <a:lnTo>
                  <a:pt x="278517" y="43641"/>
                </a:lnTo>
                <a:lnTo>
                  <a:pt x="267878" y="43641"/>
                </a:lnTo>
                <a:lnTo>
                  <a:pt x="270340" y="42212"/>
                </a:lnTo>
                <a:lnTo>
                  <a:pt x="273198" y="40571"/>
                </a:lnTo>
                <a:close/>
                <a:moveTo>
                  <a:pt x="11217" y="43884"/>
                </a:moveTo>
                <a:lnTo>
                  <a:pt x="5898" y="46954"/>
                </a:lnTo>
                <a:lnTo>
                  <a:pt x="578" y="43884"/>
                </a:lnTo>
                <a:close/>
                <a:moveTo>
                  <a:pt x="22828" y="43884"/>
                </a:moveTo>
                <a:lnTo>
                  <a:pt x="17509" y="46954"/>
                </a:lnTo>
                <a:lnTo>
                  <a:pt x="12190" y="43884"/>
                </a:lnTo>
                <a:close/>
                <a:moveTo>
                  <a:pt x="34470" y="43884"/>
                </a:moveTo>
                <a:lnTo>
                  <a:pt x="29150" y="46954"/>
                </a:lnTo>
                <a:lnTo>
                  <a:pt x="23831" y="43884"/>
                </a:lnTo>
                <a:close/>
                <a:moveTo>
                  <a:pt x="46081" y="43884"/>
                </a:moveTo>
                <a:lnTo>
                  <a:pt x="40762" y="46954"/>
                </a:lnTo>
                <a:lnTo>
                  <a:pt x="35442" y="43884"/>
                </a:lnTo>
                <a:close/>
                <a:moveTo>
                  <a:pt x="57722" y="43884"/>
                </a:moveTo>
                <a:lnTo>
                  <a:pt x="52403" y="46954"/>
                </a:lnTo>
                <a:lnTo>
                  <a:pt x="47084" y="43884"/>
                </a:lnTo>
                <a:close/>
                <a:moveTo>
                  <a:pt x="69334" y="43884"/>
                </a:moveTo>
                <a:lnTo>
                  <a:pt x="64014" y="46954"/>
                </a:lnTo>
                <a:lnTo>
                  <a:pt x="58695" y="43884"/>
                </a:lnTo>
                <a:close/>
                <a:moveTo>
                  <a:pt x="80945" y="43884"/>
                </a:moveTo>
                <a:lnTo>
                  <a:pt x="75625" y="46954"/>
                </a:lnTo>
                <a:lnTo>
                  <a:pt x="70306" y="43884"/>
                </a:lnTo>
                <a:close/>
                <a:moveTo>
                  <a:pt x="92556" y="43884"/>
                </a:moveTo>
                <a:lnTo>
                  <a:pt x="87237" y="46954"/>
                </a:lnTo>
                <a:lnTo>
                  <a:pt x="81917" y="43884"/>
                </a:lnTo>
                <a:close/>
                <a:moveTo>
                  <a:pt x="104197" y="43884"/>
                </a:moveTo>
                <a:lnTo>
                  <a:pt x="98878" y="46954"/>
                </a:lnTo>
                <a:lnTo>
                  <a:pt x="93559" y="43884"/>
                </a:lnTo>
                <a:close/>
                <a:moveTo>
                  <a:pt x="115809" y="43884"/>
                </a:moveTo>
                <a:lnTo>
                  <a:pt x="110489" y="46954"/>
                </a:lnTo>
                <a:lnTo>
                  <a:pt x="105170" y="43884"/>
                </a:lnTo>
                <a:close/>
                <a:moveTo>
                  <a:pt x="127450" y="43884"/>
                </a:moveTo>
                <a:lnTo>
                  <a:pt x="122131" y="46954"/>
                </a:lnTo>
                <a:lnTo>
                  <a:pt x="116812" y="43884"/>
                </a:lnTo>
                <a:close/>
                <a:moveTo>
                  <a:pt x="139061" y="43884"/>
                </a:moveTo>
                <a:lnTo>
                  <a:pt x="133742" y="46954"/>
                </a:lnTo>
                <a:lnTo>
                  <a:pt x="128423" y="43884"/>
                </a:lnTo>
                <a:close/>
                <a:moveTo>
                  <a:pt x="150642" y="43884"/>
                </a:moveTo>
                <a:lnTo>
                  <a:pt x="145323" y="46954"/>
                </a:lnTo>
                <a:lnTo>
                  <a:pt x="140004" y="43884"/>
                </a:lnTo>
                <a:close/>
                <a:moveTo>
                  <a:pt x="162284" y="43884"/>
                </a:moveTo>
                <a:lnTo>
                  <a:pt x="156964" y="46954"/>
                </a:lnTo>
                <a:lnTo>
                  <a:pt x="151645" y="43884"/>
                </a:lnTo>
                <a:close/>
                <a:moveTo>
                  <a:pt x="173895" y="43884"/>
                </a:moveTo>
                <a:lnTo>
                  <a:pt x="168575" y="46954"/>
                </a:lnTo>
                <a:lnTo>
                  <a:pt x="163256" y="43884"/>
                </a:lnTo>
                <a:close/>
                <a:moveTo>
                  <a:pt x="185536" y="43884"/>
                </a:moveTo>
                <a:lnTo>
                  <a:pt x="180217" y="46954"/>
                </a:lnTo>
                <a:lnTo>
                  <a:pt x="174898" y="43884"/>
                </a:lnTo>
                <a:close/>
                <a:moveTo>
                  <a:pt x="197147" y="43884"/>
                </a:moveTo>
                <a:lnTo>
                  <a:pt x="191828" y="46954"/>
                </a:lnTo>
                <a:lnTo>
                  <a:pt x="186509" y="43884"/>
                </a:lnTo>
                <a:close/>
                <a:moveTo>
                  <a:pt x="208789" y="43884"/>
                </a:moveTo>
                <a:lnTo>
                  <a:pt x="203470" y="46954"/>
                </a:lnTo>
                <a:lnTo>
                  <a:pt x="198151" y="43884"/>
                </a:lnTo>
                <a:close/>
                <a:moveTo>
                  <a:pt x="220370" y="43884"/>
                </a:moveTo>
                <a:lnTo>
                  <a:pt x="215051" y="46954"/>
                </a:lnTo>
                <a:lnTo>
                  <a:pt x="209731" y="43884"/>
                </a:lnTo>
                <a:close/>
                <a:moveTo>
                  <a:pt x="232011" y="43884"/>
                </a:moveTo>
                <a:lnTo>
                  <a:pt x="226692" y="46954"/>
                </a:lnTo>
                <a:lnTo>
                  <a:pt x="221373" y="43884"/>
                </a:lnTo>
                <a:close/>
                <a:moveTo>
                  <a:pt x="243622" y="43884"/>
                </a:moveTo>
                <a:lnTo>
                  <a:pt x="238303" y="46954"/>
                </a:lnTo>
                <a:lnTo>
                  <a:pt x="232984" y="43884"/>
                </a:lnTo>
                <a:close/>
                <a:moveTo>
                  <a:pt x="255264" y="43884"/>
                </a:moveTo>
                <a:lnTo>
                  <a:pt x="249945" y="46954"/>
                </a:lnTo>
                <a:lnTo>
                  <a:pt x="244626" y="43884"/>
                </a:lnTo>
                <a:close/>
                <a:moveTo>
                  <a:pt x="266875" y="43884"/>
                </a:moveTo>
                <a:lnTo>
                  <a:pt x="261556" y="46954"/>
                </a:lnTo>
                <a:lnTo>
                  <a:pt x="256237" y="43884"/>
                </a:lnTo>
                <a:close/>
                <a:moveTo>
                  <a:pt x="278517" y="43884"/>
                </a:moveTo>
                <a:lnTo>
                  <a:pt x="273198" y="46954"/>
                </a:lnTo>
                <a:lnTo>
                  <a:pt x="267878" y="43884"/>
                </a:lnTo>
                <a:close/>
                <a:moveTo>
                  <a:pt x="46202" y="44097"/>
                </a:moveTo>
                <a:lnTo>
                  <a:pt x="40883" y="53307"/>
                </a:lnTo>
                <a:lnTo>
                  <a:pt x="40883" y="47167"/>
                </a:lnTo>
                <a:lnTo>
                  <a:pt x="46202" y="44097"/>
                </a:lnTo>
                <a:close/>
                <a:moveTo>
                  <a:pt x="243774" y="44097"/>
                </a:moveTo>
                <a:lnTo>
                  <a:pt x="238455" y="53307"/>
                </a:lnTo>
                <a:lnTo>
                  <a:pt x="238455" y="47167"/>
                </a:lnTo>
                <a:lnTo>
                  <a:pt x="243774" y="44097"/>
                </a:lnTo>
                <a:close/>
                <a:moveTo>
                  <a:pt x="255355" y="44097"/>
                </a:moveTo>
                <a:lnTo>
                  <a:pt x="250036" y="53307"/>
                </a:lnTo>
                <a:lnTo>
                  <a:pt x="250036" y="47167"/>
                </a:lnTo>
                <a:lnTo>
                  <a:pt x="255355" y="44097"/>
                </a:lnTo>
                <a:close/>
                <a:moveTo>
                  <a:pt x="266997" y="44097"/>
                </a:moveTo>
                <a:lnTo>
                  <a:pt x="261678" y="53307"/>
                </a:lnTo>
                <a:lnTo>
                  <a:pt x="261678" y="47167"/>
                </a:lnTo>
                <a:lnTo>
                  <a:pt x="266997" y="44097"/>
                </a:lnTo>
                <a:close/>
                <a:moveTo>
                  <a:pt x="278608" y="44097"/>
                </a:moveTo>
                <a:lnTo>
                  <a:pt x="273289" y="53307"/>
                </a:lnTo>
                <a:lnTo>
                  <a:pt x="273289" y="47167"/>
                </a:lnTo>
                <a:lnTo>
                  <a:pt x="278608" y="44097"/>
                </a:lnTo>
                <a:close/>
                <a:moveTo>
                  <a:pt x="457" y="44158"/>
                </a:moveTo>
                <a:lnTo>
                  <a:pt x="5776" y="47167"/>
                </a:lnTo>
                <a:lnTo>
                  <a:pt x="5776" y="53337"/>
                </a:lnTo>
                <a:lnTo>
                  <a:pt x="457" y="44158"/>
                </a:lnTo>
                <a:close/>
                <a:moveTo>
                  <a:pt x="11369" y="44097"/>
                </a:moveTo>
                <a:lnTo>
                  <a:pt x="6050" y="53337"/>
                </a:lnTo>
                <a:lnTo>
                  <a:pt x="6050" y="47167"/>
                </a:lnTo>
                <a:lnTo>
                  <a:pt x="11369" y="44097"/>
                </a:lnTo>
                <a:close/>
                <a:moveTo>
                  <a:pt x="12098" y="44158"/>
                </a:moveTo>
                <a:lnTo>
                  <a:pt x="17418" y="47167"/>
                </a:lnTo>
                <a:lnTo>
                  <a:pt x="17418" y="53337"/>
                </a:lnTo>
                <a:lnTo>
                  <a:pt x="12098" y="44158"/>
                </a:lnTo>
                <a:close/>
                <a:moveTo>
                  <a:pt x="22980" y="44097"/>
                </a:moveTo>
                <a:lnTo>
                  <a:pt x="17661" y="53337"/>
                </a:lnTo>
                <a:lnTo>
                  <a:pt x="17661" y="47167"/>
                </a:lnTo>
                <a:lnTo>
                  <a:pt x="22980" y="44097"/>
                </a:lnTo>
                <a:close/>
                <a:moveTo>
                  <a:pt x="23710" y="44097"/>
                </a:moveTo>
                <a:lnTo>
                  <a:pt x="29029" y="47167"/>
                </a:lnTo>
                <a:lnTo>
                  <a:pt x="29029" y="53337"/>
                </a:lnTo>
                <a:lnTo>
                  <a:pt x="23710" y="44097"/>
                </a:lnTo>
                <a:close/>
                <a:moveTo>
                  <a:pt x="34622" y="44097"/>
                </a:moveTo>
                <a:lnTo>
                  <a:pt x="29302" y="53337"/>
                </a:lnTo>
                <a:lnTo>
                  <a:pt x="29302" y="47167"/>
                </a:lnTo>
                <a:lnTo>
                  <a:pt x="34622" y="44097"/>
                </a:lnTo>
                <a:close/>
                <a:moveTo>
                  <a:pt x="35290" y="44158"/>
                </a:moveTo>
                <a:lnTo>
                  <a:pt x="40610" y="47167"/>
                </a:lnTo>
                <a:lnTo>
                  <a:pt x="40610" y="53337"/>
                </a:lnTo>
                <a:lnTo>
                  <a:pt x="35290" y="44158"/>
                </a:lnTo>
                <a:close/>
                <a:moveTo>
                  <a:pt x="46932" y="44158"/>
                </a:moveTo>
                <a:lnTo>
                  <a:pt x="52251" y="47228"/>
                </a:lnTo>
                <a:lnTo>
                  <a:pt x="52251" y="53337"/>
                </a:lnTo>
                <a:lnTo>
                  <a:pt x="46932" y="44158"/>
                </a:lnTo>
                <a:close/>
                <a:moveTo>
                  <a:pt x="57844" y="44097"/>
                </a:moveTo>
                <a:lnTo>
                  <a:pt x="52525" y="53337"/>
                </a:lnTo>
                <a:lnTo>
                  <a:pt x="52525" y="47167"/>
                </a:lnTo>
                <a:lnTo>
                  <a:pt x="57844" y="44097"/>
                </a:lnTo>
                <a:close/>
                <a:moveTo>
                  <a:pt x="58543" y="44158"/>
                </a:moveTo>
                <a:lnTo>
                  <a:pt x="63862" y="47228"/>
                </a:lnTo>
                <a:lnTo>
                  <a:pt x="63862" y="53337"/>
                </a:lnTo>
                <a:lnTo>
                  <a:pt x="58543" y="44158"/>
                </a:lnTo>
                <a:close/>
                <a:moveTo>
                  <a:pt x="69455" y="44097"/>
                </a:moveTo>
                <a:lnTo>
                  <a:pt x="64136" y="53337"/>
                </a:lnTo>
                <a:lnTo>
                  <a:pt x="64136" y="47167"/>
                </a:lnTo>
                <a:lnTo>
                  <a:pt x="69455" y="44097"/>
                </a:lnTo>
                <a:close/>
                <a:moveTo>
                  <a:pt x="70185" y="44158"/>
                </a:moveTo>
                <a:lnTo>
                  <a:pt x="75504" y="47228"/>
                </a:lnTo>
                <a:lnTo>
                  <a:pt x="75504" y="53337"/>
                </a:lnTo>
                <a:lnTo>
                  <a:pt x="70185" y="44158"/>
                </a:lnTo>
                <a:close/>
                <a:moveTo>
                  <a:pt x="81097" y="44097"/>
                </a:moveTo>
                <a:lnTo>
                  <a:pt x="75777" y="53337"/>
                </a:lnTo>
                <a:lnTo>
                  <a:pt x="75777" y="47167"/>
                </a:lnTo>
                <a:lnTo>
                  <a:pt x="81097" y="44097"/>
                </a:lnTo>
                <a:close/>
                <a:moveTo>
                  <a:pt x="81796" y="44158"/>
                </a:moveTo>
                <a:lnTo>
                  <a:pt x="87115" y="47228"/>
                </a:lnTo>
                <a:lnTo>
                  <a:pt x="87115" y="53337"/>
                </a:lnTo>
                <a:lnTo>
                  <a:pt x="81796" y="44158"/>
                </a:lnTo>
                <a:close/>
                <a:moveTo>
                  <a:pt x="92708" y="44097"/>
                </a:moveTo>
                <a:lnTo>
                  <a:pt x="87389" y="53337"/>
                </a:lnTo>
                <a:lnTo>
                  <a:pt x="87389" y="47167"/>
                </a:lnTo>
                <a:lnTo>
                  <a:pt x="92708" y="44097"/>
                </a:lnTo>
                <a:close/>
                <a:moveTo>
                  <a:pt x="93437" y="44158"/>
                </a:moveTo>
                <a:lnTo>
                  <a:pt x="98757" y="47228"/>
                </a:lnTo>
                <a:lnTo>
                  <a:pt x="98757" y="53337"/>
                </a:lnTo>
                <a:lnTo>
                  <a:pt x="93437" y="44158"/>
                </a:lnTo>
                <a:close/>
                <a:moveTo>
                  <a:pt x="104349" y="44097"/>
                </a:moveTo>
                <a:lnTo>
                  <a:pt x="99030" y="53337"/>
                </a:lnTo>
                <a:lnTo>
                  <a:pt x="99030" y="47167"/>
                </a:lnTo>
                <a:lnTo>
                  <a:pt x="104349" y="44097"/>
                </a:lnTo>
                <a:close/>
                <a:moveTo>
                  <a:pt x="105018" y="44158"/>
                </a:moveTo>
                <a:lnTo>
                  <a:pt x="110337" y="47228"/>
                </a:lnTo>
                <a:lnTo>
                  <a:pt x="110337" y="53337"/>
                </a:lnTo>
                <a:lnTo>
                  <a:pt x="105018" y="44158"/>
                </a:lnTo>
                <a:close/>
                <a:moveTo>
                  <a:pt x="115930" y="44097"/>
                </a:moveTo>
                <a:lnTo>
                  <a:pt x="110611" y="53337"/>
                </a:lnTo>
                <a:lnTo>
                  <a:pt x="110611" y="47167"/>
                </a:lnTo>
                <a:lnTo>
                  <a:pt x="115930" y="44097"/>
                </a:lnTo>
                <a:close/>
                <a:moveTo>
                  <a:pt x="116660" y="44158"/>
                </a:moveTo>
                <a:lnTo>
                  <a:pt x="121979" y="47228"/>
                </a:lnTo>
                <a:lnTo>
                  <a:pt x="121979" y="53337"/>
                </a:lnTo>
                <a:lnTo>
                  <a:pt x="116660" y="44158"/>
                </a:lnTo>
                <a:close/>
                <a:moveTo>
                  <a:pt x="127541" y="44097"/>
                </a:moveTo>
                <a:lnTo>
                  <a:pt x="122222" y="53337"/>
                </a:lnTo>
                <a:lnTo>
                  <a:pt x="122222" y="47167"/>
                </a:lnTo>
                <a:lnTo>
                  <a:pt x="127541" y="44097"/>
                </a:lnTo>
                <a:close/>
                <a:moveTo>
                  <a:pt x="128271" y="44158"/>
                </a:moveTo>
                <a:lnTo>
                  <a:pt x="133590" y="47228"/>
                </a:lnTo>
                <a:lnTo>
                  <a:pt x="133590" y="53337"/>
                </a:lnTo>
                <a:lnTo>
                  <a:pt x="128271" y="44158"/>
                </a:lnTo>
                <a:close/>
                <a:moveTo>
                  <a:pt x="139183" y="44097"/>
                </a:moveTo>
                <a:lnTo>
                  <a:pt x="133864" y="53337"/>
                </a:lnTo>
                <a:lnTo>
                  <a:pt x="133864" y="47167"/>
                </a:lnTo>
                <a:lnTo>
                  <a:pt x="139183" y="44097"/>
                </a:lnTo>
                <a:close/>
                <a:moveTo>
                  <a:pt x="139912" y="44158"/>
                </a:moveTo>
                <a:lnTo>
                  <a:pt x="145232" y="47228"/>
                </a:lnTo>
                <a:lnTo>
                  <a:pt x="145232" y="53337"/>
                </a:lnTo>
                <a:lnTo>
                  <a:pt x="139912" y="44158"/>
                </a:lnTo>
                <a:close/>
                <a:moveTo>
                  <a:pt x="150794" y="44097"/>
                </a:moveTo>
                <a:lnTo>
                  <a:pt x="145475" y="53337"/>
                </a:lnTo>
                <a:lnTo>
                  <a:pt x="145475" y="47167"/>
                </a:lnTo>
                <a:lnTo>
                  <a:pt x="150794" y="44097"/>
                </a:lnTo>
                <a:close/>
                <a:moveTo>
                  <a:pt x="151523" y="44158"/>
                </a:moveTo>
                <a:lnTo>
                  <a:pt x="156843" y="47228"/>
                </a:lnTo>
                <a:lnTo>
                  <a:pt x="156843" y="53337"/>
                </a:lnTo>
                <a:lnTo>
                  <a:pt x="151523" y="44158"/>
                </a:lnTo>
                <a:close/>
                <a:moveTo>
                  <a:pt x="162436" y="44097"/>
                </a:moveTo>
                <a:lnTo>
                  <a:pt x="157116" y="53337"/>
                </a:lnTo>
                <a:lnTo>
                  <a:pt x="157116" y="47167"/>
                </a:lnTo>
                <a:lnTo>
                  <a:pt x="162436" y="44097"/>
                </a:lnTo>
                <a:close/>
                <a:moveTo>
                  <a:pt x="163165" y="44158"/>
                </a:moveTo>
                <a:lnTo>
                  <a:pt x="168484" y="47228"/>
                </a:lnTo>
                <a:lnTo>
                  <a:pt x="168484" y="53337"/>
                </a:lnTo>
                <a:lnTo>
                  <a:pt x="163165" y="44158"/>
                </a:lnTo>
                <a:close/>
                <a:moveTo>
                  <a:pt x="174047" y="44097"/>
                </a:moveTo>
                <a:lnTo>
                  <a:pt x="168727" y="53337"/>
                </a:lnTo>
                <a:lnTo>
                  <a:pt x="168727" y="47167"/>
                </a:lnTo>
                <a:lnTo>
                  <a:pt x="174047" y="44097"/>
                </a:lnTo>
                <a:close/>
                <a:moveTo>
                  <a:pt x="174746" y="44158"/>
                </a:moveTo>
                <a:lnTo>
                  <a:pt x="180065" y="47228"/>
                </a:lnTo>
                <a:lnTo>
                  <a:pt x="180065" y="53337"/>
                </a:lnTo>
                <a:lnTo>
                  <a:pt x="174746" y="44158"/>
                </a:lnTo>
                <a:close/>
                <a:moveTo>
                  <a:pt x="185658" y="44097"/>
                </a:moveTo>
                <a:lnTo>
                  <a:pt x="180339" y="53337"/>
                </a:lnTo>
                <a:lnTo>
                  <a:pt x="180339" y="47167"/>
                </a:lnTo>
                <a:lnTo>
                  <a:pt x="185658" y="44097"/>
                </a:lnTo>
                <a:close/>
                <a:moveTo>
                  <a:pt x="186357" y="44158"/>
                </a:moveTo>
                <a:lnTo>
                  <a:pt x="191676" y="47228"/>
                </a:lnTo>
                <a:lnTo>
                  <a:pt x="191676" y="53337"/>
                </a:lnTo>
                <a:lnTo>
                  <a:pt x="186357" y="44158"/>
                </a:lnTo>
                <a:close/>
                <a:moveTo>
                  <a:pt x="197269" y="44097"/>
                </a:moveTo>
                <a:lnTo>
                  <a:pt x="191950" y="53337"/>
                </a:lnTo>
                <a:lnTo>
                  <a:pt x="191950" y="47167"/>
                </a:lnTo>
                <a:lnTo>
                  <a:pt x="197269" y="44097"/>
                </a:lnTo>
                <a:close/>
                <a:moveTo>
                  <a:pt x="197999" y="44158"/>
                </a:moveTo>
                <a:lnTo>
                  <a:pt x="203318" y="47228"/>
                </a:lnTo>
                <a:lnTo>
                  <a:pt x="203318" y="53337"/>
                </a:lnTo>
                <a:lnTo>
                  <a:pt x="197999" y="44158"/>
                </a:lnTo>
                <a:close/>
                <a:moveTo>
                  <a:pt x="208911" y="44097"/>
                </a:moveTo>
                <a:lnTo>
                  <a:pt x="203591" y="53337"/>
                </a:lnTo>
                <a:lnTo>
                  <a:pt x="203591" y="47167"/>
                </a:lnTo>
                <a:lnTo>
                  <a:pt x="208911" y="44097"/>
                </a:lnTo>
                <a:close/>
                <a:moveTo>
                  <a:pt x="209610" y="44158"/>
                </a:moveTo>
                <a:lnTo>
                  <a:pt x="214929" y="47228"/>
                </a:lnTo>
                <a:lnTo>
                  <a:pt x="214929" y="53337"/>
                </a:lnTo>
                <a:lnTo>
                  <a:pt x="209610" y="44158"/>
                </a:lnTo>
                <a:close/>
                <a:moveTo>
                  <a:pt x="220522" y="44097"/>
                </a:moveTo>
                <a:lnTo>
                  <a:pt x="215202" y="53337"/>
                </a:lnTo>
                <a:lnTo>
                  <a:pt x="215202" y="47167"/>
                </a:lnTo>
                <a:lnTo>
                  <a:pt x="220522" y="44097"/>
                </a:lnTo>
                <a:close/>
                <a:moveTo>
                  <a:pt x="221251" y="44158"/>
                </a:moveTo>
                <a:lnTo>
                  <a:pt x="226570" y="47228"/>
                </a:lnTo>
                <a:lnTo>
                  <a:pt x="226570" y="53337"/>
                </a:lnTo>
                <a:lnTo>
                  <a:pt x="221251" y="44158"/>
                </a:lnTo>
                <a:close/>
                <a:moveTo>
                  <a:pt x="232163" y="44097"/>
                </a:moveTo>
                <a:lnTo>
                  <a:pt x="226844" y="53337"/>
                </a:lnTo>
                <a:lnTo>
                  <a:pt x="226844" y="47167"/>
                </a:lnTo>
                <a:lnTo>
                  <a:pt x="232163" y="44097"/>
                </a:lnTo>
                <a:close/>
                <a:moveTo>
                  <a:pt x="232862" y="44097"/>
                </a:moveTo>
                <a:lnTo>
                  <a:pt x="238182" y="47167"/>
                </a:lnTo>
                <a:lnTo>
                  <a:pt x="238182" y="53337"/>
                </a:lnTo>
                <a:lnTo>
                  <a:pt x="232862" y="44097"/>
                </a:lnTo>
                <a:close/>
                <a:moveTo>
                  <a:pt x="244474" y="44097"/>
                </a:moveTo>
                <a:lnTo>
                  <a:pt x="249793" y="47167"/>
                </a:lnTo>
                <a:lnTo>
                  <a:pt x="249793" y="53337"/>
                </a:lnTo>
                <a:lnTo>
                  <a:pt x="244474" y="44097"/>
                </a:lnTo>
                <a:close/>
                <a:moveTo>
                  <a:pt x="256085" y="44097"/>
                </a:moveTo>
                <a:lnTo>
                  <a:pt x="261404" y="47167"/>
                </a:lnTo>
                <a:lnTo>
                  <a:pt x="261404" y="53337"/>
                </a:lnTo>
                <a:lnTo>
                  <a:pt x="256085" y="44097"/>
                </a:lnTo>
                <a:close/>
                <a:moveTo>
                  <a:pt x="267726" y="44097"/>
                </a:moveTo>
                <a:lnTo>
                  <a:pt x="273046" y="47167"/>
                </a:lnTo>
                <a:lnTo>
                  <a:pt x="273046" y="53337"/>
                </a:lnTo>
                <a:lnTo>
                  <a:pt x="267726" y="44097"/>
                </a:lnTo>
                <a:close/>
                <a:moveTo>
                  <a:pt x="11855" y="44249"/>
                </a:moveTo>
                <a:lnTo>
                  <a:pt x="17174" y="53459"/>
                </a:lnTo>
                <a:lnTo>
                  <a:pt x="17174" y="53459"/>
                </a:lnTo>
                <a:lnTo>
                  <a:pt x="11855" y="50389"/>
                </a:lnTo>
                <a:lnTo>
                  <a:pt x="11855" y="44249"/>
                </a:lnTo>
                <a:close/>
                <a:moveTo>
                  <a:pt x="23497" y="44249"/>
                </a:moveTo>
                <a:lnTo>
                  <a:pt x="28816" y="53459"/>
                </a:lnTo>
                <a:lnTo>
                  <a:pt x="28816" y="53459"/>
                </a:lnTo>
                <a:lnTo>
                  <a:pt x="23497" y="50389"/>
                </a:lnTo>
                <a:lnTo>
                  <a:pt x="23497" y="44249"/>
                </a:lnTo>
                <a:close/>
                <a:moveTo>
                  <a:pt x="35078" y="44249"/>
                </a:moveTo>
                <a:lnTo>
                  <a:pt x="40397" y="53459"/>
                </a:lnTo>
                <a:lnTo>
                  <a:pt x="40397" y="53459"/>
                </a:lnTo>
                <a:lnTo>
                  <a:pt x="35078" y="50389"/>
                </a:lnTo>
                <a:lnTo>
                  <a:pt x="35078" y="44249"/>
                </a:lnTo>
                <a:close/>
                <a:moveTo>
                  <a:pt x="93194" y="44249"/>
                </a:moveTo>
                <a:lnTo>
                  <a:pt x="98513" y="53459"/>
                </a:lnTo>
                <a:lnTo>
                  <a:pt x="98513" y="53459"/>
                </a:lnTo>
                <a:lnTo>
                  <a:pt x="93194" y="50419"/>
                </a:lnTo>
                <a:lnTo>
                  <a:pt x="93194" y="44249"/>
                </a:lnTo>
                <a:close/>
                <a:moveTo>
                  <a:pt x="244" y="44249"/>
                </a:moveTo>
                <a:lnTo>
                  <a:pt x="5563" y="53459"/>
                </a:lnTo>
                <a:lnTo>
                  <a:pt x="214" y="50389"/>
                </a:lnTo>
                <a:lnTo>
                  <a:pt x="214" y="44249"/>
                </a:lnTo>
                <a:close/>
                <a:moveTo>
                  <a:pt x="46689" y="44249"/>
                </a:moveTo>
                <a:lnTo>
                  <a:pt x="52008" y="53459"/>
                </a:lnTo>
                <a:lnTo>
                  <a:pt x="46689" y="50389"/>
                </a:lnTo>
                <a:lnTo>
                  <a:pt x="46689" y="44249"/>
                </a:lnTo>
                <a:close/>
                <a:moveTo>
                  <a:pt x="58330" y="44249"/>
                </a:moveTo>
                <a:lnTo>
                  <a:pt x="63650" y="53459"/>
                </a:lnTo>
                <a:lnTo>
                  <a:pt x="58330" y="50419"/>
                </a:lnTo>
                <a:lnTo>
                  <a:pt x="58330" y="44249"/>
                </a:lnTo>
                <a:close/>
                <a:moveTo>
                  <a:pt x="69941" y="44249"/>
                </a:moveTo>
                <a:lnTo>
                  <a:pt x="75261" y="53459"/>
                </a:lnTo>
                <a:lnTo>
                  <a:pt x="69941" y="50419"/>
                </a:lnTo>
                <a:lnTo>
                  <a:pt x="69941" y="44249"/>
                </a:lnTo>
                <a:close/>
                <a:moveTo>
                  <a:pt x="81583" y="44249"/>
                </a:moveTo>
                <a:lnTo>
                  <a:pt x="86902" y="53459"/>
                </a:lnTo>
                <a:lnTo>
                  <a:pt x="81583" y="50419"/>
                </a:lnTo>
                <a:lnTo>
                  <a:pt x="81583" y="44249"/>
                </a:lnTo>
                <a:close/>
                <a:moveTo>
                  <a:pt x="104836" y="44249"/>
                </a:moveTo>
                <a:lnTo>
                  <a:pt x="110155" y="53459"/>
                </a:lnTo>
                <a:lnTo>
                  <a:pt x="104836" y="50419"/>
                </a:lnTo>
                <a:lnTo>
                  <a:pt x="104836" y="44249"/>
                </a:lnTo>
                <a:close/>
                <a:moveTo>
                  <a:pt x="116416" y="44249"/>
                </a:moveTo>
                <a:lnTo>
                  <a:pt x="121736" y="53459"/>
                </a:lnTo>
                <a:lnTo>
                  <a:pt x="116416" y="50419"/>
                </a:lnTo>
                <a:lnTo>
                  <a:pt x="116416" y="44249"/>
                </a:lnTo>
                <a:close/>
                <a:moveTo>
                  <a:pt x="128058" y="44249"/>
                </a:moveTo>
                <a:lnTo>
                  <a:pt x="133377" y="53459"/>
                </a:lnTo>
                <a:lnTo>
                  <a:pt x="128058" y="50419"/>
                </a:lnTo>
                <a:lnTo>
                  <a:pt x="128058" y="44249"/>
                </a:lnTo>
                <a:close/>
                <a:moveTo>
                  <a:pt x="139669" y="44249"/>
                </a:moveTo>
                <a:lnTo>
                  <a:pt x="144988" y="53459"/>
                </a:lnTo>
                <a:lnTo>
                  <a:pt x="139669" y="50419"/>
                </a:lnTo>
                <a:lnTo>
                  <a:pt x="139669" y="44249"/>
                </a:lnTo>
                <a:close/>
                <a:moveTo>
                  <a:pt x="151311" y="44249"/>
                </a:moveTo>
                <a:lnTo>
                  <a:pt x="156630" y="53459"/>
                </a:lnTo>
                <a:lnTo>
                  <a:pt x="151311" y="50419"/>
                </a:lnTo>
                <a:lnTo>
                  <a:pt x="151311" y="44249"/>
                </a:lnTo>
                <a:close/>
                <a:moveTo>
                  <a:pt x="162922" y="44249"/>
                </a:moveTo>
                <a:lnTo>
                  <a:pt x="168241" y="53459"/>
                </a:lnTo>
                <a:lnTo>
                  <a:pt x="162922" y="50419"/>
                </a:lnTo>
                <a:lnTo>
                  <a:pt x="162922" y="44249"/>
                </a:lnTo>
                <a:close/>
                <a:moveTo>
                  <a:pt x="174503" y="44249"/>
                </a:moveTo>
                <a:lnTo>
                  <a:pt x="179822" y="53459"/>
                </a:lnTo>
                <a:lnTo>
                  <a:pt x="174503" y="50419"/>
                </a:lnTo>
                <a:lnTo>
                  <a:pt x="174503" y="44249"/>
                </a:lnTo>
                <a:close/>
                <a:moveTo>
                  <a:pt x="186144" y="44249"/>
                </a:moveTo>
                <a:lnTo>
                  <a:pt x="191463" y="53459"/>
                </a:lnTo>
                <a:lnTo>
                  <a:pt x="186144" y="50419"/>
                </a:lnTo>
                <a:lnTo>
                  <a:pt x="186144" y="44249"/>
                </a:lnTo>
                <a:close/>
                <a:moveTo>
                  <a:pt x="197755" y="44249"/>
                </a:moveTo>
                <a:lnTo>
                  <a:pt x="203075" y="53459"/>
                </a:lnTo>
                <a:lnTo>
                  <a:pt x="197755" y="50419"/>
                </a:lnTo>
                <a:lnTo>
                  <a:pt x="197755" y="44249"/>
                </a:lnTo>
                <a:close/>
                <a:moveTo>
                  <a:pt x="209397" y="44249"/>
                </a:moveTo>
                <a:lnTo>
                  <a:pt x="214716" y="53459"/>
                </a:lnTo>
                <a:lnTo>
                  <a:pt x="209397" y="50419"/>
                </a:lnTo>
                <a:lnTo>
                  <a:pt x="209397" y="44249"/>
                </a:lnTo>
                <a:close/>
                <a:moveTo>
                  <a:pt x="221008" y="44249"/>
                </a:moveTo>
                <a:lnTo>
                  <a:pt x="226327" y="53459"/>
                </a:lnTo>
                <a:lnTo>
                  <a:pt x="221008" y="50419"/>
                </a:lnTo>
                <a:lnTo>
                  <a:pt x="221008" y="44249"/>
                </a:lnTo>
                <a:close/>
                <a:moveTo>
                  <a:pt x="232650" y="44249"/>
                </a:moveTo>
                <a:lnTo>
                  <a:pt x="237969" y="53459"/>
                </a:lnTo>
                <a:lnTo>
                  <a:pt x="232650" y="50419"/>
                </a:lnTo>
                <a:lnTo>
                  <a:pt x="232650" y="44249"/>
                </a:lnTo>
                <a:close/>
                <a:moveTo>
                  <a:pt x="244230" y="44249"/>
                </a:moveTo>
                <a:lnTo>
                  <a:pt x="249550" y="53459"/>
                </a:lnTo>
                <a:lnTo>
                  <a:pt x="244230" y="50419"/>
                </a:lnTo>
                <a:lnTo>
                  <a:pt x="244230" y="44249"/>
                </a:lnTo>
                <a:close/>
                <a:moveTo>
                  <a:pt x="255872" y="44249"/>
                </a:moveTo>
                <a:lnTo>
                  <a:pt x="261191" y="53459"/>
                </a:lnTo>
                <a:lnTo>
                  <a:pt x="255872" y="50419"/>
                </a:lnTo>
                <a:lnTo>
                  <a:pt x="255872" y="44249"/>
                </a:lnTo>
                <a:close/>
                <a:moveTo>
                  <a:pt x="267483" y="44249"/>
                </a:moveTo>
                <a:lnTo>
                  <a:pt x="272802" y="53459"/>
                </a:lnTo>
                <a:lnTo>
                  <a:pt x="267483" y="50419"/>
                </a:lnTo>
                <a:lnTo>
                  <a:pt x="267483" y="44249"/>
                </a:lnTo>
                <a:close/>
                <a:moveTo>
                  <a:pt x="58057" y="44310"/>
                </a:moveTo>
                <a:lnTo>
                  <a:pt x="58057" y="50419"/>
                </a:lnTo>
                <a:lnTo>
                  <a:pt x="52737" y="53489"/>
                </a:lnTo>
                <a:lnTo>
                  <a:pt x="52737" y="53489"/>
                </a:lnTo>
                <a:lnTo>
                  <a:pt x="58057" y="44310"/>
                </a:lnTo>
                <a:close/>
                <a:moveTo>
                  <a:pt x="69698" y="44310"/>
                </a:moveTo>
                <a:lnTo>
                  <a:pt x="69698" y="50419"/>
                </a:lnTo>
                <a:lnTo>
                  <a:pt x="64379" y="53489"/>
                </a:lnTo>
                <a:lnTo>
                  <a:pt x="64379" y="53489"/>
                </a:lnTo>
                <a:lnTo>
                  <a:pt x="69698" y="44310"/>
                </a:lnTo>
                <a:close/>
                <a:moveTo>
                  <a:pt x="81309" y="44310"/>
                </a:moveTo>
                <a:lnTo>
                  <a:pt x="81309" y="50419"/>
                </a:lnTo>
                <a:lnTo>
                  <a:pt x="75990" y="53489"/>
                </a:lnTo>
                <a:lnTo>
                  <a:pt x="75990" y="53489"/>
                </a:lnTo>
                <a:lnTo>
                  <a:pt x="81309" y="44310"/>
                </a:lnTo>
                <a:close/>
                <a:moveTo>
                  <a:pt x="92951" y="44310"/>
                </a:moveTo>
                <a:lnTo>
                  <a:pt x="92951" y="50419"/>
                </a:lnTo>
                <a:lnTo>
                  <a:pt x="87632" y="53489"/>
                </a:lnTo>
                <a:lnTo>
                  <a:pt x="87632" y="53489"/>
                </a:lnTo>
                <a:lnTo>
                  <a:pt x="92951" y="44310"/>
                </a:lnTo>
                <a:close/>
                <a:moveTo>
                  <a:pt x="104562" y="44310"/>
                </a:moveTo>
                <a:lnTo>
                  <a:pt x="104562" y="50419"/>
                </a:lnTo>
                <a:lnTo>
                  <a:pt x="99243" y="53489"/>
                </a:lnTo>
                <a:lnTo>
                  <a:pt x="99243" y="53489"/>
                </a:lnTo>
                <a:lnTo>
                  <a:pt x="104562" y="44310"/>
                </a:lnTo>
                <a:close/>
                <a:moveTo>
                  <a:pt x="116143" y="44310"/>
                </a:moveTo>
                <a:lnTo>
                  <a:pt x="116143" y="50419"/>
                </a:lnTo>
                <a:lnTo>
                  <a:pt x="110824" y="53489"/>
                </a:lnTo>
                <a:lnTo>
                  <a:pt x="110824" y="53489"/>
                </a:lnTo>
                <a:lnTo>
                  <a:pt x="116143" y="44310"/>
                </a:lnTo>
                <a:close/>
                <a:moveTo>
                  <a:pt x="127784" y="44310"/>
                </a:moveTo>
                <a:lnTo>
                  <a:pt x="127784" y="50419"/>
                </a:lnTo>
                <a:lnTo>
                  <a:pt x="122465" y="53489"/>
                </a:lnTo>
                <a:lnTo>
                  <a:pt x="122465" y="53489"/>
                </a:lnTo>
                <a:lnTo>
                  <a:pt x="127784" y="44310"/>
                </a:lnTo>
                <a:close/>
                <a:moveTo>
                  <a:pt x="139396" y="44310"/>
                </a:moveTo>
                <a:lnTo>
                  <a:pt x="139396" y="50419"/>
                </a:lnTo>
                <a:lnTo>
                  <a:pt x="134076" y="53489"/>
                </a:lnTo>
                <a:lnTo>
                  <a:pt x="134076" y="53489"/>
                </a:lnTo>
                <a:lnTo>
                  <a:pt x="139396" y="44310"/>
                </a:lnTo>
                <a:close/>
                <a:moveTo>
                  <a:pt x="151037" y="44310"/>
                </a:moveTo>
                <a:lnTo>
                  <a:pt x="151037" y="50419"/>
                </a:lnTo>
                <a:lnTo>
                  <a:pt x="145718" y="53489"/>
                </a:lnTo>
                <a:lnTo>
                  <a:pt x="145718" y="53489"/>
                </a:lnTo>
                <a:lnTo>
                  <a:pt x="151037" y="44310"/>
                </a:lnTo>
                <a:close/>
                <a:moveTo>
                  <a:pt x="162648" y="44310"/>
                </a:moveTo>
                <a:lnTo>
                  <a:pt x="162648" y="50419"/>
                </a:lnTo>
                <a:lnTo>
                  <a:pt x="157329" y="53489"/>
                </a:lnTo>
                <a:lnTo>
                  <a:pt x="157329" y="53489"/>
                </a:lnTo>
                <a:lnTo>
                  <a:pt x="162648" y="44310"/>
                </a:lnTo>
                <a:close/>
                <a:moveTo>
                  <a:pt x="174290" y="44310"/>
                </a:moveTo>
                <a:lnTo>
                  <a:pt x="174290" y="50419"/>
                </a:lnTo>
                <a:lnTo>
                  <a:pt x="168971" y="53489"/>
                </a:lnTo>
                <a:lnTo>
                  <a:pt x="168971" y="53489"/>
                </a:lnTo>
                <a:lnTo>
                  <a:pt x="174290" y="44310"/>
                </a:lnTo>
                <a:close/>
                <a:moveTo>
                  <a:pt x="185871" y="44310"/>
                </a:moveTo>
                <a:lnTo>
                  <a:pt x="185871" y="50419"/>
                </a:lnTo>
                <a:lnTo>
                  <a:pt x="180551" y="53489"/>
                </a:lnTo>
                <a:lnTo>
                  <a:pt x="180551" y="53489"/>
                </a:lnTo>
                <a:lnTo>
                  <a:pt x="185871" y="44310"/>
                </a:lnTo>
                <a:close/>
                <a:moveTo>
                  <a:pt x="197512" y="44310"/>
                </a:moveTo>
                <a:lnTo>
                  <a:pt x="197512" y="50419"/>
                </a:lnTo>
                <a:lnTo>
                  <a:pt x="192193" y="53489"/>
                </a:lnTo>
                <a:lnTo>
                  <a:pt x="192193" y="53489"/>
                </a:lnTo>
                <a:lnTo>
                  <a:pt x="197512" y="44310"/>
                </a:lnTo>
                <a:close/>
                <a:moveTo>
                  <a:pt x="209123" y="44310"/>
                </a:moveTo>
                <a:lnTo>
                  <a:pt x="209123" y="50419"/>
                </a:lnTo>
                <a:lnTo>
                  <a:pt x="203804" y="53489"/>
                </a:lnTo>
                <a:lnTo>
                  <a:pt x="203804" y="53489"/>
                </a:lnTo>
                <a:lnTo>
                  <a:pt x="209123" y="44310"/>
                </a:lnTo>
                <a:close/>
                <a:moveTo>
                  <a:pt x="220765" y="44310"/>
                </a:moveTo>
                <a:lnTo>
                  <a:pt x="220765" y="50419"/>
                </a:lnTo>
                <a:lnTo>
                  <a:pt x="215446" y="53489"/>
                </a:lnTo>
                <a:lnTo>
                  <a:pt x="215446" y="53489"/>
                </a:lnTo>
                <a:lnTo>
                  <a:pt x="220765" y="44310"/>
                </a:lnTo>
                <a:close/>
                <a:moveTo>
                  <a:pt x="243957" y="44310"/>
                </a:moveTo>
                <a:lnTo>
                  <a:pt x="243957" y="50419"/>
                </a:lnTo>
                <a:lnTo>
                  <a:pt x="238638" y="53489"/>
                </a:lnTo>
                <a:lnTo>
                  <a:pt x="238638" y="53489"/>
                </a:lnTo>
                <a:lnTo>
                  <a:pt x="243957" y="44310"/>
                </a:lnTo>
                <a:close/>
                <a:moveTo>
                  <a:pt x="255598" y="44310"/>
                </a:moveTo>
                <a:lnTo>
                  <a:pt x="255598" y="50419"/>
                </a:lnTo>
                <a:lnTo>
                  <a:pt x="250279" y="53489"/>
                </a:lnTo>
                <a:lnTo>
                  <a:pt x="250279" y="53489"/>
                </a:lnTo>
                <a:lnTo>
                  <a:pt x="255598" y="44310"/>
                </a:lnTo>
                <a:close/>
                <a:moveTo>
                  <a:pt x="34834" y="44249"/>
                </a:moveTo>
                <a:lnTo>
                  <a:pt x="34834" y="50419"/>
                </a:lnTo>
                <a:lnTo>
                  <a:pt x="29515" y="53489"/>
                </a:lnTo>
                <a:lnTo>
                  <a:pt x="29515" y="53489"/>
                </a:lnTo>
                <a:lnTo>
                  <a:pt x="34834" y="44249"/>
                </a:lnTo>
                <a:close/>
                <a:moveTo>
                  <a:pt x="46446" y="44249"/>
                </a:moveTo>
                <a:lnTo>
                  <a:pt x="46446" y="50419"/>
                </a:lnTo>
                <a:lnTo>
                  <a:pt x="41126" y="53489"/>
                </a:lnTo>
                <a:lnTo>
                  <a:pt x="41126" y="53489"/>
                </a:lnTo>
                <a:lnTo>
                  <a:pt x="46446" y="44249"/>
                </a:lnTo>
                <a:close/>
                <a:moveTo>
                  <a:pt x="232376" y="44310"/>
                </a:moveTo>
                <a:lnTo>
                  <a:pt x="232376" y="50419"/>
                </a:lnTo>
                <a:lnTo>
                  <a:pt x="227057" y="53489"/>
                </a:lnTo>
                <a:lnTo>
                  <a:pt x="232376" y="44310"/>
                </a:lnTo>
                <a:close/>
                <a:moveTo>
                  <a:pt x="267210" y="44310"/>
                </a:moveTo>
                <a:lnTo>
                  <a:pt x="267210" y="50419"/>
                </a:lnTo>
                <a:lnTo>
                  <a:pt x="261890" y="53489"/>
                </a:lnTo>
                <a:lnTo>
                  <a:pt x="267210" y="44310"/>
                </a:lnTo>
                <a:close/>
                <a:moveTo>
                  <a:pt x="278851" y="44310"/>
                </a:moveTo>
                <a:lnTo>
                  <a:pt x="278851" y="50419"/>
                </a:lnTo>
                <a:lnTo>
                  <a:pt x="273532" y="53489"/>
                </a:lnTo>
                <a:lnTo>
                  <a:pt x="278851" y="44310"/>
                </a:lnTo>
                <a:close/>
                <a:moveTo>
                  <a:pt x="11582" y="44249"/>
                </a:moveTo>
                <a:lnTo>
                  <a:pt x="11582" y="50419"/>
                </a:lnTo>
                <a:lnTo>
                  <a:pt x="6262" y="53489"/>
                </a:lnTo>
                <a:lnTo>
                  <a:pt x="11582" y="44249"/>
                </a:lnTo>
                <a:close/>
                <a:moveTo>
                  <a:pt x="23223" y="44310"/>
                </a:moveTo>
                <a:lnTo>
                  <a:pt x="23223" y="50419"/>
                </a:lnTo>
                <a:lnTo>
                  <a:pt x="17904" y="53489"/>
                </a:lnTo>
                <a:lnTo>
                  <a:pt x="23223" y="44310"/>
                </a:lnTo>
                <a:close/>
                <a:moveTo>
                  <a:pt x="69850" y="50601"/>
                </a:moveTo>
                <a:lnTo>
                  <a:pt x="75169" y="53671"/>
                </a:lnTo>
                <a:lnTo>
                  <a:pt x="64531" y="53671"/>
                </a:lnTo>
                <a:lnTo>
                  <a:pt x="69850" y="50601"/>
                </a:lnTo>
                <a:close/>
                <a:moveTo>
                  <a:pt x="81431" y="50601"/>
                </a:moveTo>
                <a:lnTo>
                  <a:pt x="86750" y="53671"/>
                </a:lnTo>
                <a:lnTo>
                  <a:pt x="76112" y="53671"/>
                </a:lnTo>
                <a:lnTo>
                  <a:pt x="81431" y="50601"/>
                </a:lnTo>
                <a:close/>
                <a:moveTo>
                  <a:pt x="93042" y="50601"/>
                </a:moveTo>
                <a:lnTo>
                  <a:pt x="98361" y="53671"/>
                </a:lnTo>
                <a:lnTo>
                  <a:pt x="87723" y="53671"/>
                </a:lnTo>
                <a:lnTo>
                  <a:pt x="93042" y="50601"/>
                </a:lnTo>
                <a:close/>
                <a:moveTo>
                  <a:pt x="104684" y="50601"/>
                </a:moveTo>
                <a:lnTo>
                  <a:pt x="110003" y="53671"/>
                </a:lnTo>
                <a:lnTo>
                  <a:pt x="99364" y="53671"/>
                </a:lnTo>
                <a:lnTo>
                  <a:pt x="104684" y="50601"/>
                </a:lnTo>
                <a:close/>
                <a:moveTo>
                  <a:pt x="116295" y="50601"/>
                </a:moveTo>
                <a:lnTo>
                  <a:pt x="121614" y="53671"/>
                </a:lnTo>
                <a:lnTo>
                  <a:pt x="110976" y="53671"/>
                </a:lnTo>
                <a:lnTo>
                  <a:pt x="116295" y="50601"/>
                </a:lnTo>
                <a:close/>
                <a:moveTo>
                  <a:pt x="127936" y="50601"/>
                </a:moveTo>
                <a:lnTo>
                  <a:pt x="133256" y="53671"/>
                </a:lnTo>
                <a:lnTo>
                  <a:pt x="122617" y="53671"/>
                </a:lnTo>
                <a:lnTo>
                  <a:pt x="127936" y="50601"/>
                </a:lnTo>
                <a:close/>
                <a:moveTo>
                  <a:pt x="139548" y="50601"/>
                </a:moveTo>
                <a:lnTo>
                  <a:pt x="144867" y="53671"/>
                </a:lnTo>
                <a:lnTo>
                  <a:pt x="134228" y="53671"/>
                </a:lnTo>
                <a:lnTo>
                  <a:pt x="139548" y="50601"/>
                </a:lnTo>
                <a:close/>
                <a:moveTo>
                  <a:pt x="151159" y="50601"/>
                </a:moveTo>
                <a:lnTo>
                  <a:pt x="156478" y="53671"/>
                </a:lnTo>
                <a:lnTo>
                  <a:pt x="145840" y="53671"/>
                </a:lnTo>
                <a:lnTo>
                  <a:pt x="151159" y="50601"/>
                </a:lnTo>
                <a:close/>
                <a:moveTo>
                  <a:pt x="162770" y="50601"/>
                </a:moveTo>
                <a:lnTo>
                  <a:pt x="168089" y="53671"/>
                </a:lnTo>
                <a:lnTo>
                  <a:pt x="157451" y="53671"/>
                </a:lnTo>
                <a:lnTo>
                  <a:pt x="162770" y="50601"/>
                </a:lnTo>
                <a:close/>
                <a:moveTo>
                  <a:pt x="174411" y="50601"/>
                </a:moveTo>
                <a:lnTo>
                  <a:pt x="179731" y="53671"/>
                </a:lnTo>
                <a:lnTo>
                  <a:pt x="169092" y="53671"/>
                </a:lnTo>
                <a:lnTo>
                  <a:pt x="174411" y="50601"/>
                </a:lnTo>
                <a:close/>
                <a:moveTo>
                  <a:pt x="186023" y="50601"/>
                </a:moveTo>
                <a:lnTo>
                  <a:pt x="191342" y="53671"/>
                </a:lnTo>
                <a:lnTo>
                  <a:pt x="180703" y="53671"/>
                </a:lnTo>
                <a:lnTo>
                  <a:pt x="186023" y="50601"/>
                </a:lnTo>
                <a:close/>
                <a:moveTo>
                  <a:pt x="197634" y="50601"/>
                </a:moveTo>
                <a:lnTo>
                  <a:pt x="202953" y="53671"/>
                </a:lnTo>
                <a:lnTo>
                  <a:pt x="192345" y="53671"/>
                </a:lnTo>
                <a:lnTo>
                  <a:pt x="197634" y="50601"/>
                </a:lnTo>
                <a:close/>
                <a:moveTo>
                  <a:pt x="209275" y="50601"/>
                </a:moveTo>
                <a:lnTo>
                  <a:pt x="214595" y="53671"/>
                </a:lnTo>
                <a:lnTo>
                  <a:pt x="203956" y="53671"/>
                </a:lnTo>
                <a:lnTo>
                  <a:pt x="209275" y="50601"/>
                </a:lnTo>
                <a:close/>
                <a:moveTo>
                  <a:pt x="220856" y="50601"/>
                </a:moveTo>
                <a:lnTo>
                  <a:pt x="226175" y="53671"/>
                </a:lnTo>
                <a:lnTo>
                  <a:pt x="215537" y="53671"/>
                </a:lnTo>
                <a:lnTo>
                  <a:pt x="220856" y="50601"/>
                </a:lnTo>
                <a:close/>
                <a:moveTo>
                  <a:pt x="232498" y="50601"/>
                </a:moveTo>
                <a:lnTo>
                  <a:pt x="237817" y="53671"/>
                </a:lnTo>
                <a:lnTo>
                  <a:pt x="227178" y="53671"/>
                </a:lnTo>
                <a:lnTo>
                  <a:pt x="232498" y="50601"/>
                </a:lnTo>
                <a:close/>
                <a:moveTo>
                  <a:pt x="244109" y="50601"/>
                </a:moveTo>
                <a:lnTo>
                  <a:pt x="249428" y="53671"/>
                </a:lnTo>
                <a:lnTo>
                  <a:pt x="238790" y="53671"/>
                </a:lnTo>
                <a:lnTo>
                  <a:pt x="244109" y="50601"/>
                </a:lnTo>
                <a:close/>
                <a:moveTo>
                  <a:pt x="255750" y="50601"/>
                </a:moveTo>
                <a:lnTo>
                  <a:pt x="261070" y="53671"/>
                </a:lnTo>
                <a:lnTo>
                  <a:pt x="250431" y="53671"/>
                </a:lnTo>
                <a:lnTo>
                  <a:pt x="255750" y="50601"/>
                </a:lnTo>
                <a:close/>
                <a:moveTo>
                  <a:pt x="267362" y="50601"/>
                </a:moveTo>
                <a:lnTo>
                  <a:pt x="272681" y="53671"/>
                </a:lnTo>
                <a:lnTo>
                  <a:pt x="262042" y="53671"/>
                </a:lnTo>
                <a:lnTo>
                  <a:pt x="267362" y="50601"/>
                </a:lnTo>
                <a:close/>
                <a:moveTo>
                  <a:pt x="279003" y="50601"/>
                </a:moveTo>
                <a:lnTo>
                  <a:pt x="284322" y="53671"/>
                </a:lnTo>
                <a:lnTo>
                  <a:pt x="273684" y="53671"/>
                </a:lnTo>
                <a:lnTo>
                  <a:pt x="279003" y="50601"/>
                </a:lnTo>
                <a:close/>
                <a:moveTo>
                  <a:pt x="11703" y="50632"/>
                </a:moveTo>
                <a:lnTo>
                  <a:pt x="17023" y="53732"/>
                </a:lnTo>
                <a:lnTo>
                  <a:pt x="6384" y="53732"/>
                </a:lnTo>
                <a:lnTo>
                  <a:pt x="11703" y="50632"/>
                </a:lnTo>
                <a:close/>
                <a:moveTo>
                  <a:pt x="23345" y="50632"/>
                </a:moveTo>
                <a:lnTo>
                  <a:pt x="28664" y="53732"/>
                </a:lnTo>
                <a:lnTo>
                  <a:pt x="18026" y="53732"/>
                </a:lnTo>
                <a:lnTo>
                  <a:pt x="23345" y="50632"/>
                </a:lnTo>
                <a:close/>
                <a:moveTo>
                  <a:pt x="34956" y="50632"/>
                </a:moveTo>
                <a:lnTo>
                  <a:pt x="40275" y="53732"/>
                </a:lnTo>
                <a:lnTo>
                  <a:pt x="29637" y="53732"/>
                </a:lnTo>
                <a:lnTo>
                  <a:pt x="34956" y="50632"/>
                </a:lnTo>
                <a:close/>
                <a:moveTo>
                  <a:pt x="46598" y="50632"/>
                </a:moveTo>
                <a:lnTo>
                  <a:pt x="51886" y="53732"/>
                </a:lnTo>
                <a:lnTo>
                  <a:pt x="41248" y="53732"/>
                </a:lnTo>
                <a:lnTo>
                  <a:pt x="46598" y="50632"/>
                </a:lnTo>
                <a:close/>
                <a:moveTo>
                  <a:pt x="58209" y="50632"/>
                </a:moveTo>
                <a:lnTo>
                  <a:pt x="63528" y="53732"/>
                </a:lnTo>
                <a:lnTo>
                  <a:pt x="52889" y="53732"/>
                </a:lnTo>
                <a:lnTo>
                  <a:pt x="58209" y="50632"/>
                </a:lnTo>
                <a:close/>
                <a:moveTo>
                  <a:pt x="17023" y="53945"/>
                </a:moveTo>
                <a:lnTo>
                  <a:pt x="11703" y="57015"/>
                </a:lnTo>
                <a:lnTo>
                  <a:pt x="6384" y="53945"/>
                </a:lnTo>
                <a:close/>
                <a:moveTo>
                  <a:pt x="28664" y="53945"/>
                </a:moveTo>
                <a:lnTo>
                  <a:pt x="23345" y="57015"/>
                </a:lnTo>
                <a:lnTo>
                  <a:pt x="18026" y="53945"/>
                </a:lnTo>
                <a:close/>
                <a:moveTo>
                  <a:pt x="40275" y="53945"/>
                </a:moveTo>
                <a:lnTo>
                  <a:pt x="34956" y="57015"/>
                </a:lnTo>
                <a:lnTo>
                  <a:pt x="29637" y="53945"/>
                </a:lnTo>
                <a:close/>
                <a:moveTo>
                  <a:pt x="51886" y="53945"/>
                </a:moveTo>
                <a:lnTo>
                  <a:pt x="46567" y="57015"/>
                </a:lnTo>
                <a:lnTo>
                  <a:pt x="41248" y="53945"/>
                </a:lnTo>
                <a:close/>
                <a:moveTo>
                  <a:pt x="63528" y="53945"/>
                </a:moveTo>
                <a:lnTo>
                  <a:pt x="58209" y="57015"/>
                </a:lnTo>
                <a:lnTo>
                  <a:pt x="52889" y="53945"/>
                </a:lnTo>
                <a:close/>
                <a:moveTo>
                  <a:pt x="75169" y="53945"/>
                </a:moveTo>
                <a:lnTo>
                  <a:pt x="69850" y="57015"/>
                </a:lnTo>
                <a:lnTo>
                  <a:pt x="64531" y="53945"/>
                </a:lnTo>
                <a:close/>
                <a:moveTo>
                  <a:pt x="86750" y="53945"/>
                </a:moveTo>
                <a:lnTo>
                  <a:pt x="81431" y="57015"/>
                </a:lnTo>
                <a:lnTo>
                  <a:pt x="76112" y="53945"/>
                </a:lnTo>
                <a:close/>
                <a:moveTo>
                  <a:pt x="98361" y="53945"/>
                </a:moveTo>
                <a:lnTo>
                  <a:pt x="93042" y="57015"/>
                </a:lnTo>
                <a:lnTo>
                  <a:pt x="87723" y="53945"/>
                </a:lnTo>
                <a:close/>
                <a:moveTo>
                  <a:pt x="110003" y="53945"/>
                </a:moveTo>
                <a:lnTo>
                  <a:pt x="104684" y="57015"/>
                </a:lnTo>
                <a:lnTo>
                  <a:pt x="99364" y="53945"/>
                </a:lnTo>
                <a:close/>
                <a:moveTo>
                  <a:pt x="121614" y="53945"/>
                </a:moveTo>
                <a:lnTo>
                  <a:pt x="116295" y="57015"/>
                </a:lnTo>
                <a:lnTo>
                  <a:pt x="110976" y="53945"/>
                </a:lnTo>
                <a:close/>
                <a:moveTo>
                  <a:pt x="133256" y="53945"/>
                </a:moveTo>
                <a:lnTo>
                  <a:pt x="127936" y="57015"/>
                </a:lnTo>
                <a:lnTo>
                  <a:pt x="122617" y="53945"/>
                </a:lnTo>
                <a:close/>
                <a:moveTo>
                  <a:pt x="144867" y="53945"/>
                </a:moveTo>
                <a:lnTo>
                  <a:pt x="139548" y="57015"/>
                </a:lnTo>
                <a:lnTo>
                  <a:pt x="134228" y="53945"/>
                </a:lnTo>
                <a:close/>
                <a:moveTo>
                  <a:pt x="156478" y="53945"/>
                </a:moveTo>
                <a:lnTo>
                  <a:pt x="151159" y="57015"/>
                </a:lnTo>
                <a:lnTo>
                  <a:pt x="145840" y="53945"/>
                </a:lnTo>
                <a:close/>
                <a:moveTo>
                  <a:pt x="168089" y="53945"/>
                </a:moveTo>
                <a:lnTo>
                  <a:pt x="162770" y="57015"/>
                </a:lnTo>
                <a:lnTo>
                  <a:pt x="157451" y="53945"/>
                </a:lnTo>
                <a:close/>
                <a:moveTo>
                  <a:pt x="179731" y="53945"/>
                </a:moveTo>
                <a:lnTo>
                  <a:pt x="174411" y="57015"/>
                </a:lnTo>
                <a:lnTo>
                  <a:pt x="169092" y="53945"/>
                </a:lnTo>
                <a:close/>
                <a:moveTo>
                  <a:pt x="191342" y="53945"/>
                </a:moveTo>
                <a:lnTo>
                  <a:pt x="186023" y="57015"/>
                </a:lnTo>
                <a:lnTo>
                  <a:pt x="180703" y="53945"/>
                </a:lnTo>
                <a:close/>
                <a:moveTo>
                  <a:pt x="202953" y="53945"/>
                </a:moveTo>
                <a:lnTo>
                  <a:pt x="197634" y="57015"/>
                </a:lnTo>
                <a:lnTo>
                  <a:pt x="192315" y="53945"/>
                </a:lnTo>
                <a:close/>
                <a:moveTo>
                  <a:pt x="214564" y="53945"/>
                </a:moveTo>
                <a:lnTo>
                  <a:pt x="209245" y="57015"/>
                </a:lnTo>
                <a:lnTo>
                  <a:pt x="203926" y="53945"/>
                </a:lnTo>
                <a:close/>
                <a:moveTo>
                  <a:pt x="226175" y="53945"/>
                </a:moveTo>
                <a:lnTo>
                  <a:pt x="220856" y="57015"/>
                </a:lnTo>
                <a:lnTo>
                  <a:pt x="215537" y="53945"/>
                </a:lnTo>
                <a:close/>
                <a:moveTo>
                  <a:pt x="237817" y="53945"/>
                </a:moveTo>
                <a:lnTo>
                  <a:pt x="232498" y="57015"/>
                </a:lnTo>
                <a:lnTo>
                  <a:pt x="227178" y="53945"/>
                </a:lnTo>
                <a:close/>
                <a:moveTo>
                  <a:pt x="249428" y="53945"/>
                </a:moveTo>
                <a:lnTo>
                  <a:pt x="244109" y="57015"/>
                </a:lnTo>
                <a:lnTo>
                  <a:pt x="238790" y="53945"/>
                </a:lnTo>
                <a:close/>
                <a:moveTo>
                  <a:pt x="261070" y="53945"/>
                </a:moveTo>
                <a:lnTo>
                  <a:pt x="255750" y="57015"/>
                </a:lnTo>
                <a:lnTo>
                  <a:pt x="250431" y="53945"/>
                </a:lnTo>
                <a:close/>
                <a:moveTo>
                  <a:pt x="272681" y="53945"/>
                </a:moveTo>
                <a:lnTo>
                  <a:pt x="267362" y="57015"/>
                </a:lnTo>
                <a:lnTo>
                  <a:pt x="262042" y="53945"/>
                </a:lnTo>
                <a:close/>
                <a:moveTo>
                  <a:pt x="284292" y="53945"/>
                </a:moveTo>
                <a:lnTo>
                  <a:pt x="278973" y="57015"/>
                </a:lnTo>
                <a:lnTo>
                  <a:pt x="273653" y="53945"/>
                </a:lnTo>
                <a:close/>
                <a:moveTo>
                  <a:pt x="17174" y="54188"/>
                </a:moveTo>
                <a:lnTo>
                  <a:pt x="11855" y="63368"/>
                </a:lnTo>
                <a:lnTo>
                  <a:pt x="11855" y="57258"/>
                </a:lnTo>
                <a:lnTo>
                  <a:pt x="17174" y="54188"/>
                </a:lnTo>
                <a:close/>
                <a:moveTo>
                  <a:pt x="28816" y="54188"/>
                </a:moveTo>
                <a:lnTo>
                  <a:pt x="23497" y="63368"/>
                </a:lnTo>
                <a:lnTo>
                  <a:pt x="23497" y="57258"/>
                </a:lnTo>
                <a:lnTo>
                  <a:pt x="28816" y="54188"/>
                </a:lnTo>
                <a:close/>
                <a:moveTo>
                  <a:pt x="52008" y="54188"/>
                </a:moveTo>
                <a:lnTo>
                  <a:pt x="46689" y="63368"/>
                </a:lnTo>
                <a:lnTo>
                  <a:pt x="46689" y="57258"/>
                </a:lnTo>
                <a:lnTo>
                  <a:pt x="52008" y="54188"/>
                </a:lnTo>
                <a:close/>
                <a:moveTo>
                  <a:pt x="63650" y="54188"/>
                </a:moveTo>
                <a:lnTo>
                  <a:pt x="58330" y="63368"/>
                </a:lnTo>
                <a:lnTo>
                  <a:pt x="58330" y="57258"/>
                </a:lnTo>
                <a:lnTo>
                  <a:pt x="63650" y="54188"/>
                </a:lnTo>
                <a:close/>
                <a:moveTo>
                  <a:pt x="226327" y="54188"/>
                </a:moveTo>
                <a:lnTo>
                  <a:pt x="221008" y="63368"/>
                </a:lnTo>
                <a:lnTo>
                  <a:pt x="221008" y="57258"/>
                </a:lnTo>
                <a:lnTo>
                  <a:pt x="226327" y="54188"/>
                </a:lnTo>
                <a:close/>
                <a:moveTo>
                  <a:pt x="237969" y="54188"/>
                </a:moveTo>
                <a:lnTo>
                  <a:pt x="232650" y="63368"/>
                </a:lnTo>
                <a:lnTo>
                  <a:pt x="232650" y="57258"/>
                </a:lnTo>
                <a:lnTo>
                  <a:pt x="237969" y="54188"/>
                </a:lnTo>
                <a:close/>
                <a:moveTo>
                  <a:pt x="249550" y="54188"/>
                </a:moveTo>
                <a:lnTo>
                  <a:pt x="244230" y="63368"/>
                </a:lnTo>
                <a:lnTo>
                  <a:pt x="244230" y="57258"/>
                </a:lnTo>
                <a:lnTo>
                  <a:pt x="249550" y="54188"/>
                </a:lnTo>
                <a:close/>
                <a:moveTo>
                  <a:pt x="261191" y="54188"/>
                </a:moveTo>
                <a:lnTo>
                  <a:pt x="255872" y="63368"/>
                </a:lnTo>
                <a:lnTo>
                  <a:pt x="255872" y="57258"/>
                </a:lnTo>
                <a:lnTo>
                  <a:pt x="261191" y="54188"/>
                </a:lnTo>
                <a:close/>
                <a:moveTo>
                  <a:pt x="272802" y="54188"/>
                </a:moveTo>
                <a:lnTo>
                  <a:pt x="267483" y="63368"/>
                </a:lnTo>
                <a:lnTo>
                  <a:pt x="267483" y="57258"/>
                </a:lnTo>
                <a:lnTo>
                  <a:pt x="272802" y="54188"/>
                </a:lnTo>
                <a:close/>
                <a:moveTo>
                  <a:pt x="284444" y="54188"/>
                </a:moveTo>
                <a:lnTo>
                  <a:pt x="279125" y="63368"/>
                </a:lnTo>
                <a:lnTo>
                  <a:pt x="279125" y="57258"/>
                </a:lnTo>
                <a:lnTo>
                  <a:pt x="284444" y="54188"/>
                </a:lnTo>
                <a:close/>
                <a:moveTo>
                  <a:pt x="6262" y="54218"/>
                </a:moveTo>
                <a:lnTo>
                  <a:pt x="11582" y="57258"/>
                </a:lnTo>
                <a:lnTo>
                  <a:pt x="11582" y="63398"/>
                </a:lnTo>
                <a:lnTo>
                  <a:pt x="6262" y="54218"/>
                </a:lnTo>
                <a:close/>
                <a:moveTo>
                  <a:pt x="17904" y="54218"/>
                </a:moveTo>
                <a:lnTo>
                  <a:pt x="23223" y="57258"/>
                </a:lnTo>
                <a:lnTo>
                  <a:pt x="23223" y="63398"/>
                </a:lnTo>
                <a:lnTo>
                  <a:pt x="17904" y="54218"/>
                </a:lnTo>
                <a:close/>
                <a:moveTo>
                  <a:pt x="29515" y="54218"/>
                </a:moveTo>
                <a:lnTo>
                  <a:pt x="34834" y="57258"/>
                </a:lnTo>
                <a:lnTo>
                  <a:pt x="34834" y="63398"/>
                </a:lnTo>
                <a:lnTo>
                  <a:pt x="29515" y="54218"/>
                </a:lnTo>
                <a:close/>
                <a:moveTo>
                  <a:pt x="40427" y="54188"/>
                </a:moveTo>
                <a:lnTo>
                  <a:pt x="35108" y="63398"/>
                </a:lnTo>
                <a:lnTo>
                  <a:pt x="35108" y="57258"/>
                </a:lnTo>
                <a:lnTo>
                  <a:pt x="40427" y="54188"/>
                </a:lnTo>
                <a:close/>
                <a:moveTo>
                  <a:pt x="41126" y="54218"/>
                </a:moveTo>
                <a:lnTo>
                  <a:pt x="46446" y="57258"/>
                </a:lnTo>
                <a:lnTo>
                  <a:pt x="46446" y="63398"/>
                </a:lnTo>
                <a:lnTo>
                  <a:pt x="41126" y="54218"/>
                </a:lnTo>
                <a:close/>
                <a:moveTo>
                  <a:pt x="52737" y="54218"/>
                </a:moveTo>
                <a:lnTo>
                  <a:pt x="58057" y="57258"/>
                </a:lnTo>
                <a:lnTo>
                  <a:pt x="58057" y="63398"/>
                </a:lnTo>
                <a:lnTo>
                  <a:pt x="52737" y="54218"/>
                </a:lnTo>
                <a:close/>
                <a:moveTo>
                  <a:pt x="64379" y="54218"/>
                </a:moveTo>
                <a:lnTo>
                  <a:pt x="69698" y="57258"/>
                </a:lnTo>
                <a:lnTo>
                  <a:pt x="69698" y="63398"/>
                </a:lnTo>
                <a:lnTo>
                  <a:pt x="64379" y="54218"/>
                </a:lnTo>
                <a:close/>
                <a:moveTo>
                  <a:pt x="75261" y="54188"/>
                </a:moveTo>
                <a:lnTo>
                  <a:pt x="69941" y="63398"/>
                </a:lnTo>
                <a:lnTo>
                  <a:pt x="69941" y="57258"/>
                </a:lnTo>
                <a:lnTo>
                  <a:pt x="75261" y="54188"/>
                </a:lnTo>
                <a:close/>
                <a:moveTo>
                  <a:pt x="75990" y="54218"/>
                </a:moveTo>
                <a:lnTo>
                  <a:pt x="81309" y="57258"/>
                </a:lnTo>
                <a:lnTo>
                  <a:pt x="81309" y="63398"/>
                </a:lnTo>
                <a:lnTo>
                  <a:pt x="75990" y="54218"/>
                </a:lnTo>
                <a:close/>
                <a:moveTo>
                  <a:pt x="86902" y="54188"/>
                </a:moveTo>
                <a:lnTo>
                  <a:pt x="81583" y="63398"/>
                </a:lnTo>
                <a:lnTo>
                  <a:pt x="81583" y="57258"/>
                </a:lnTo>
                <a:lnTo>
                  <a:pt x="86902" y="54188"/>
                </a:lnTo>
                <a:close/>
                <a:moveTo>
                  <a:pt x="87632" y="54218"/>
                </a:moveTo>
                <a:lnTo>
                  <a:pt x="92951" y="57258"/>
                </a:lnTo>
                <a:lnTo>
                  <a:pt x="92951" y="63398"/>
                </a:lnTo>
                <a:lnTo>
                  <a:pt x="87632" y="54218"/>
                </a:lnTo>
                <a:close/>
                <a:moveTo>
                  <a:pt x="98513" y="54188"/>
                </a:moveTo>
                <a:lnTo>
                  <a:pt x="93194" y="63398"/>
                </a:lnTo>
                <a:lnTo>
                  <a:pt x="93194" y="57258"/>
                </a:lnTo>
                <a:lnTo>
                  <a:pt x="98513" y="54188"/>
                </a:lnTo>
                <a:close/>
                <a:moveTo>
                  <a:pt x="99243" y="54218"/>
                </a:moveTo>
                <a:lnTo>
                  <a:pt x="104562" y="57258"/>
                </a:lnTo>
                <a:lnTo>
                  <a:pt x="104562" y="63398"/>
                </a:lnTo>
                <a:lnTo>
                  <a:pt x="99243" y="54218"/>
                </a:lnTo>
                <a:close/>
                <a:moveTo>
                  <a:pt x="110155" y="54188"/>
                </a:moveTo>
                <a:lnTo>
                  <a:pt x="104836" y="63398"/>
                </a:lnTo>
                <a:lnTo>
                  <a:pt x="104836" y="57258"/>
                </a:lnTo>
                <a:lnTo>
                  <a:pt x="110155" y="54188"/>
                </a:lnTo>
                <a:close/>
                <a:moveTo>
                  <a:pt x="110824" y="54218"/>
                </a:moveTo>
                <a:lnTo>
                  <a:pt x="116143" y="57258"/>
                </a:lnTo>
                <a:lnTo>
                  <a:pt x="116143" y="63398"/>
                </a:lnTo>
                <a:lnTo>
                  <a:pt x="110824" y="54218"/>
                </a:lnTo>
                <a:close/>
                <a:moveTo>
                  <a:pt x="121736" y="54188"/>
                </a:moveTo>
                <a:lnTo>
                  <a:pt x="116416" y="63398"/>
                </a:lnTo>
                <a:lnTo>
                  <a:pt x="116416" y="57258"/>
                </a:lnTo>
                <a:lnTo>
                  <a:pt x="121736" y="54188"/>
                </a:lnTo>
                <a:close/>
                <a:moveTo>
                  <a:pt x="122465" y="54218"/>
                </a:moveTo>
                <a:lnTo>
                  <a:pt x="127784" y="57258"/>
                </a:lnTo>
                <a:lnTo>
                  <a:pt x="127784" y="63398"/>
                </a:lnTo>
                <a:lnTo>
                  <a:pt x="122465" y="54218"/>
                </a:lnTo>
                <a:close/>
                <a:moveTo>
                  <a:pt x="133377" y="54188"/>
                </a:moveTo>
                <a:lnTo>
                  <a:pt x="128058" y="63398"/>
                </a:lnTo>
                <a:lnTo>
                  <a:pt x="128058" y="57258"/>
                </a:lnTo>
                <a:lnTo>
                  <a:pt x="133377" y="54188"/>
                </a:lnTo>
                <a:close/>
                <a:moveTo>
                  <a:pt x="134076" y="54218"/>
                </a:moveTo>
                <a:lnTo>
                  <a:pt x="139396" y="57258"/>
                </a:lnTo>
                <a:lnTo>
                  <a:pt x="139396" y="63398"/>
                </a:lnTo>
                <a:lnTo>
                  <a:pt x="134076" y="54218"/>
                </a:lnTo>
                <a:close/>
                <a:moveTo>
                  <a:pt x="144988" y="54188"/>
                </a:moveTo>
                <a:lnTo>
                  <a:pt x="139669" y="63398"/>
                </a:lnTo>
                <a:lnTo>
                  <a:pt x="139669" y="57258"/>
                </a:lnTo>
                <a:lnTo>
                  <a:pt x="144988" y="54188"/>
                </a:lnTo>
                <a:close/>
                <a:moveTo>
                  <a:pt x="145718" y="54218"/>
                </a:moveTo>
                <a:lnTo>
                  <a:pt x="151037" y="57258"/>
                </a:lnTo>
                <a:lnTo>
                  <a:pt x="151037" y="63398"/>
                </a:lnTo>
                <a:lnTo>
                  <a:pt x="145718" y="54218"/>
                </a:lnTo>
                <a:close/>
                <a:moveTo>
                  <a:pt x="156630" y="54188"/>
                </a:moveTo>
                <a:lnTo>
                  <a:pt x="151311" y="63398"/>
                </a:lnTo>
                <a:lnTo>
                  <a:pt x="151311" y="57258"/>
                </a:lnTo>
                <a:lnTo>
                  <a:pt x="156630" y="54188"/>
                </a:lnTo>
                <a:close/>
                <a:moveTo>
                  <a:pt x="157329" y="54218"/>
                </a:moveTo>
                <a:lnTo>
                  <a:pt x="162648" y="57258"/>
                </a:lnTo>
                <a:lnTo>
                  <a:pt x="162648" y="63398"/>
                </a:lnTo>
                <a:lnTo>
                  <a:pt x="157329" y="54218"/>
                </a:lnTo>
                <a:close/>
                <a:moveTo>
                  <a:pt x="168241" y="54188"/>
                </a:moveTo>
                <a:lnTo>
                  <a:pt x="162922" y="63398"/>
                </a:lnTo>
                <a:lnTo>
                  <a:pt x="162922" y="57258"/>
                </a:lnTo>
                <a:lnTo>
                  <a:pt x="168241" y="54188"/>
                </a:lnTo>
                <a:close/>
                <a:moveTo>
                  <a:pt x="168971" y="54218"/>
                </a:moveTo>
                <a:lnTo>
                  <a:pt x="174290" y="57258"/>
                </a:lnTo>
                <a:lnTo>
                  <a:pt x="174290" y="63398"/>
                </a:lnTo>
                <a:lnTo>
                  <a:pt x="168971" y="54218"/>
                </a:lnTo>
                <a:close/>
                <a:moveTo>
                  <a:pt x="179822" y="54188"/>
                </a:moveTo>
                <a:lnTo>
                  <a:pt x="174503" y="63398"/>
                </a:lnTo>
                <a:lnTo>
                  <a:pt x="174503" y="57258"/>
                </a:lnTo>
                <a:lnTo>
                  <a:pt x="179822" y="54188"/>
                </a:lnTo>
                <a:close/>
                <a:moveTo>
                  <a:pt x="180551" y="54218"/>
                </a:moveTo>
                <a:lnTo>
                  <a:pt x="185871" y="57258"/>
                </a:lnTo>
                <a:lnTo>
                  <a:pt x="185871" y="63398"/>
                </a:lnTo>
                <a:lnTo>
                  <a:pt x="180551" y="54218"/>
                </a:lnTo>
                <a:close/>
                <a:moveTo>
                  <a:pt x="191463" y="54188"/>
                </a:moveTo>
                <a:lnTo>
                  <a:pt x="186144" y="63398"/>
                </a:lnTo>
                <a:lnTo>
                  <a:pt x="186144" y="57258"/>
                </a:lnTo>
                <a:lnTo>
                  <a:pt x="191463" y="54188"/>
                </a:lnTo>
                <a:close/>
                <a:moveTo>
                  <a:pt x="192193" y="54218"/>
                </a:moveTo>
                <a:lnTo>
                  <a:pt x="197512" y="57258"/>
                </a:lnTo>
                <a:lnTo>
                  <a:pt x="197512" y="63398"/>
                </a:lnTo>
                <a:lnTo>
                  <a:pt x="192193" y="54218"/>
                </a:lnTo>
                <a:close/>
                <a:moveTo>
                  <a:pt x="203075" y="54188"/>
                </a:moveTo>
                <a:lnTo>
                  <a:pt x="197755" y="63398"/>
                </a:lnTo>
                <a:lnTo>
                  <a:pt x="197755" y="57258"/>
                </a:lnTo>
                <a:lnTo>
                  <a:pt x="203075" y="54188"/>
                </a:lnTo>
                <a:close/>
                <a:moveTo>
                  <a:pt x="203804" y="54218"/>
                </a:moveTo>
                <a:lnTo>
                  <a:pt x="209123" y="57258"/>
                </a:lnTo>
                <a:lnTo>
                  <a:pt x="209123" y="63398"/>
                </a:lnTo>
                <a:lnTo>
                  <a:pt x="203804" y="54218"/>
                </a:lnTo>
                <a:close/>
                <a:moveTo>
                  <a:pt x="214716" y="54188"/>
                </a:moveTo>
                <a:lnTo>
                  <a:pt x="209397" y="63398"/>
                </a:lnTo>
                <a:lnTo>
                  <a:pt x="209397" y="57258"/>
                </a:lnTo>
                <a:lnTo>
                  <a:pt x="214716" y="54188"/>
                </a:lnTo>
                <a:close/>
                <a:moveTo>
                  <a:pt x="215446" y="54218"/>
                </a:moveTo>
                <a:lnTo>
                  <a:pt x="220765" y="57258"/>
                </a:lnTo>
                <a:lnTo>
                  <a:pt x="220765" y="63398"/>
                </a:lnTo>
                <a:lnTo>
                  <a:pt x="215446" y="54218"/>
                </a:lnTo>
                <a:close/>
                <a:moveTo>
                  <a:pt x="227057" y="54188"/>
                </a:moveTo>
                <a:lnTo>
                  <a:pt x="232376" y="57258"/>
                </a:lnTo>
                <a:lnTo>
                  <a:pt x="232376" y="63398"/>
                </a:lnTo>
                <a:lnTo>
                  <a:pt x="227057" y="54188"/>
                </a:lnTo>
                <a:close/>
                <a:moveTo>
                  <a:pt x="238668" y="54188"/>
                </a:moveTo>
                <a:lnTo>
                  <a:pt x="243987" y="57258"/>
                </a:lnTo>
                <a:lnTo>
                  <a:pt x="243987" y="63398"/>
                </a:lnTo>
                <a:lnTo>
                  <a:pt x="238668" y="54188"/>
                </a:lnTo>
                <a:close/>
                <a:moveTo>
                  <a:pt x="250279" y="54188"/>
                </a:moveTo>
                <a:lnTo>
                  <a:pt x="255598" y="57258"/>
                </a:lnTo>
                <a:lnTo>
                  <a:pt x="255598" y="63398"/>
                </a:lnTo>
                <a:lnTo>
                  <a:pt x="250279" y="54188"/>
                </a:lnTo>
                <a:close/>
                <a:moveTo>
                  <a:pt x="261890" y="54188"/>
                </a:moveTo>
                <a:lnTo>
                  <a:pt x="267210" y="57258"/>
                </a:lnTo>
                <a:lnTo>
                  <a:pt x="267210" y="63398"/>
                </a:lnTo>
                <a:lnTo>
                  <a:pt x="261890" y="54188"/>
                </a:lnTo>
                <a:close/>
                <a:moveTo>
                  <a:pt x="273532" y="54188"/>
                </a:moveTo>
                <a:lnTo>
                  <a:pt x="278851" y="57258"/>
                </a:lnTo>
                <a:lnTo>
                  <a:pt x="278851" y="63398"/>
                </a:lnTo>
                <a:lnTo>
                  <a:pt x="273532" y="54188"/>
                </a:lnTo>
                <a:close/>
                <a:moveTo>
                  <a:pt x="191676" y="54310"/>
                </a:moveTo>
                <a:lnTo>
                  <a:pt x="191676" y="60450"/>
                </a:lnTo>
                <a:lnTo>
                  <a:pt x="188849" y="62091"/>
                </a:lnTo>
                <a:lnTo>
                  <a:pt x="186357" y="63520"/>
                </a:lnTo>
                <a:lnTo>
                  <a:pt x="186357" y="63520"/>
                </a:lnTo>
                <a:lnTo>
                  <a:pt x="191676" y="54310"/>
                </a:lnTo>
                <a:close/>
                <a:moveTo>
                  <a:pt x="238182" y="54310"/>
                </a:moveTo>
                <a:lnTo>
                  <a:pt x="238182" y="60450"/>
                </a:lnTo>
                <a:lnTo>
                  <a:pt x="235355" y="62091"/>
                </a:lnTo>
                <a:lnTo>
                  <a:pt x="232862" y="63520"/>
                </a:lnTo>
                <a:lnTo>
                  <a:pt x="232862" y="63520"/>
                </a:lnTo>
                <a:lnTo>
                  <a:pt x="238182" y="54310"/>
                </a:lnTo>
                <a:close/>
                <a:moveTo>
                  <a:pt x="52525" y="54340"/>
                </a:moveTo>
                <a:lnTo>
                  <a:pt x="57844" y="63520"/>
                </a:lnTo>
                <a:lnTo>
                  <a:pt x="57844" y="63520"/>
                </a:lnTo>
                <a:lnTo>
                  <a:pt x="55351" y="62091"/>
                </a:lnTo>
                <a:lnTo>
                  <a:pt x="52525" y="60450"/>
                </a:lnTo>
                <a:lnTo>
                  <a:pt x="52525" y="54340"/>
                </a:lnTo>
                <a:close/>
                <a:moveTo>
                  <a:pt x="64136" y="54340"/>
                </a:moveTo>
                <a:lnTo>
                  <a:pt x="69455" y="63520"/>
                </a:lnTo>
                <a:lnTo>
                  <a:pt x="69455" y="63520"/>
                </a:lnTo>
                <a:lnTo>
                  <a:pt x="66993" y="62091"/>
                </a:lnTo>
                <a:lnTo>
                  <a:pt x="64136" y="60450"/>
                </a:lnTo>
                <a:lnTo>
                  <a:pt x="64136" y="54340"/>
                </a:lnTo>
                <a:close/>
                <a:moveTo>
                  <a:pt x="75777" y="54340"/>
                </a:moveTo>
                <a:lnTo>
                  <a:pt x="81097" y="63520"/>
                </a:lnTo>
                <a:lnTo>
                  <a:pt x="81097" y="63520"/>
                </a:lnTo>
                <a:lnTo>
                  <a:pt x="78604" y="62121"/>
                </a:lnTo>
                <a:lnTo>
                  <a:pt x="75777" y="60480"/>
                </a:lnTo>
                <a:lnTo>
                  <a:pt x="75777" y="54340"/>
                </a:lnTo>
                <a:close/>
                <a:moveTo>
                  <a:pt x="98757" y="54310"/>
                </a:moveTo>
                <a:lnTo>
                  <a:pt x="98757" y="60450"/>
                </a:lnTo>
                <a:lnTo>
                  <a:pt x="95899" y="62091"/>
                </a:lnTo>
                <a:lnTo>
                  <a:pt x="93437" y="63520"/>
                </a:lnTo>
                <a:lnTo>
                  <a:pt x="93437" y="63520"/>
                </a:lnTo>
                <a:lnTo>
                  <a:pt x="98757" y="54310"/>
                </a:lnTo>
                <a:close/>
                <a:moveTo>
                  <a:pt x="145232" y="54310"/>
                </a:moveTo>
                <a:lnTo>
                  <a:pt x="145232" y="60450"/>
                </a:lnTo>
                <a:lnTo>
                  <a:pt x="142374" y="62091"/>
                </a:lnTo>
                <a:lnTo>
                  <a:pt x="139912" y="63520"/>
                </a:lnTo>
                <a:lnTo>
                  <a:pt x="145232" y="54310"/>
                </a:lnTo>
                <a:close/>
                <a:moveTo>
                  <a:pt x="156843" y="54310"/>
                </a:moveTo>
                <a:lnTo>
                  <a:pt x="156843" y="60450"/>
                </a:lnTo>
                <a:lnTo>
                  <a:pt x="153986" y="62091"/>
                </a:lnTo>
                <a:lnTo>
                  <a:pt x="151523" y="63520"/>
                </a:lnTo>
                <a:lnTo>
                  <a:pt x="156843" y="54310"/>
                </a:lnTo>
                <a:close/>
                <a:moveTo>
                  <a:pt x="180065" y="54310"/>
                </a:moveTo>
                <a:lnTo>
                  <a:pt x="180065" y="60450"/>
                </a:lnTo>
                <a:lnTo>
                  <a:pt x="177208" y="62091"/>
                </a:lnTo>
                <a:lnTo>
                  <a:pt x="174746" y="63520"/>
                </a:lnTo>
                <a:lnTo>
                  <a:pt x="180065" y="54310"/>
                </a:lnTo>
                <a:close/>
                <a:moveTo>
                  <a:pt x="203318" y="54310"/>
                </a:moveTo>
                <a:lnTo>
                  <a:pt x="203318" y="60450"/>
                </a:lnTo>
                <a:lnTo>
                  <a:pt x="200461" y="62091"/>
                </a:lnTo>
                <a:lnTo>
                  <a:pt x="197999" y="63520"/>
                </a:lnTo>
                <a:lnTo>
                  <a:pt x="203318" y="54310"/>
                </a:lnTo>
                <a:close/>
                <a:moveTo>
                  <a:pt x="214929" y="54310"/>
                </a:moveTo>
                <a:lnTo>
                  <a:pt x="214929" y="60450"/>
                </a:lnTo>
                <a:lnTo>
                  <a:pt x="212072" y="62091"/>
                </a:lnTo>
                <a:lnTo>
                  <a:pt x="209610" y="63520"/>
                </a:lnTo>
                <a:lnTo>
                  <a:pt x="214929" y="54310"/>
                </a:lnTo>
                <a:close/>
                <a:moveTo>
                  <a:pt x="226570" y="54310"/>
                </a:moveTo>
                <a:lnTo>
                  <a:pt x="226570" y="60450"/>
                </a:lnTo>
                <a:lnTo>
                  <a:pt x="223713" y="62091"/>
                </a:lnTo>
                <a:lnTo>
                  <a:pt x="221251" y="63520"/>
                </a:lnTo>
                <a:lnTo>
                  <a:pt x="226570" y="54310"/>
                </a:lnTo>
                <a:close/>
                <a:moveTo>
                  <a:pt x="249793" y="54310"/>
                </a:moveTo>
                <a:lnTo>
                  <a:pt x="249793" y="60450"/>
                </a:lnTo>
                <a:lnTo>
                  <a:pt x="246936" y="62091"/>
                </a:lnTo>
                <a:lnTo>
                  <a:pt x="244474" y="63520"/>
                </a:lnTo>
                <a:lnTo>
                  <a:pt x="249793" y="54310"/>
                </a:lnTo>
                <a:close/>
                <a:moveTo>
                  <a:pt x="250036" y="54340"/>
                </a:moveTo>
                <a:lnTo>
                  <a:pt x="255355" y="63520"/>
                </a:lnTo>
                <a:lnTo>
                  <a:pt x="252893" y="62121"/>
                </a:lnTo>
                <a:lnTo>
                  <a:pt x="250036" y="60480"/>
                </a:lnTo>
                <a:lnTo>
                  <a:pt x="250036" y="54340"/>
                </a:lnTo>
                <a:close/>
                <a:moveTo>
                  <a:pt x="273289" y="54340"/>
                </a:moveTo>
                <a:lnTo>
                  <a:pt x="278608" y="63520"/>
                </a:lnTo>
                <a:lnTo>
                  <a:pt x="276146" y="62121"/>
                </a:lnTo>
                <a:lnTo>
                  <a:pt x="273289" y="60480"/>
                </a:lnTo>
                <a:lnTo>
                  <a:pt x="273289" y="54340"/>
                </a:lnTo>
                <a:close/>
                <a:moveTo>
                  <a:pt x="6050" y="54340"/>
                </a:moveTo>
                <a:lnTo>
                  <a:pt x="11369" y="63520"/>
                </a:lnTo>
                <a:lnTo>
                  <a:pt x="8907" y="62121"/>
                </a:lnTo>
                <a:lnTo>
                  <a:pt x="6050" y="60480"/>
                </a:lnTo>
                <a:lnTo>
                  <a:pt x="6050" y="54340"/>
                </a:lnTo>
                <a:close/>
                <a:moveTo>
                  <a:pt x="17661" y="54340"/>
                </a:moveTo>
                <a:lnTo>
                  <a:pt x="22980" y="63520"/>
                </a:lnTo>
                <a:lnTo>
                  <a:pt x="20518" y="62091"/>
                </a:lnTo>
                <a:lnTo>
                  <a:pt x="17661" y="60450"/>
                </a:lnTo>
                <a:lnTo>
                  <a:pt x="17661" y="54340"/>
                </a:lnTo>
                <a:close/>
                <a:moveTo>
                  <a:pt x="29029" y="54340"/>
                </a:moveTo>
                <a:lnTo>
                  <a:pt x="29029" y="60480"/>
                </a:lnTo>
                <a:lnTo>
                  <a:pt x="26172" y="62121"/>
                </a:lnTo>
                <a:lnTo>
                  <a:pt x="23710" y="63520"/>
                </a:lnTo>
                <a:lnTo>
                  <a:pt x="29029" y="54340"/>
                </a:lnTo>
                <a:close/>
                <a:moveTo>
                  <a:pt x="29302" y="54340"/>
                </a:moveTo>
                <a:lnTo>
                  <a:pt x="34622" y="63520"/>
                </a:lnTo>
                <a:lnTo>
                  <a:pt x="32160" y="62091"/>
                </a:lnTo>
                <a:lnTo>
                  <a:pt x="29302" y="60450"/>
                </a:lnTo>
                <a:lnTo>
                  <a:pt x="29302" y="54340"/>
                </a:lnTo>
                <a:close/>
                <a:moveTo>
                  <a:pt x="40883" y="54340"/>
                </a:moveTo>
                <a:lnTo>
                  <a:pt x="46202" y="63520"/>
                </a:lnTo>
                <a:lnTo>
                  <a:pt x="43740" y="62091"/>
                </a:lnTo>
                <a:lnTo>
                  <a:pt x="40883" y="60450"/>
                </a:lnTo>
                <a:lnTo>
                  <a:pt x="40883" y="54340"/>
                </a:lnTo>
                <a:close/>
                <a:moveTo>
                  <a:pt x="75504" y="54310"/>
                </a:moveTo>
                <a:lnTo>
                  <a:pt x="75504" y="60450"/>
                </a:lnTo>
                <a:lnTo>
                  <a:pt x="72647" y="62091"/>
                </a:lnTo>
                <a:lnTo>
                  <a:pt x="70185" y="63520"/>
                </a:lnTo>
                <a:lnTo>
                  <a:pt x="75504" y="54310"/>
                </a:lnTo>
                <a:close/>
                <a:moveTo>
                  <a:pt x="87115" y="54310"/>
                </a:moveTo>
                <a:lnTo>
                  <a:pt x="87115" y="60450"/>
                </a:lnTo>
                <a:lnTo>
                  <a:pt x="84288" y="62091"/>
                </a:lnTo>
                <a:lnTo>
                  <a:pt x="81796" y="63520"/>
                </a:lnTo>
                <a:lnTo>
                  <a:pt x="87115" y="54310"/>
                </a:lnTo>
                <a:close/>
                <a:moveTo>
                  <a:pt x="87358" y="54340"/>
                </a:moveTo>
                <a:lnTo>
                  <a:pt x="92677" y="63520"/>
                </a:lnTo>
                <a:lnTo>
                  <a:pt x="90215" y="62121"/>
                </a:lnTo>
                <a:lnTo>
                  <a:pt x="87358" y="60480"/>
                </a:lnTo>
                <a:lnTo>
                  <a:pt x="87358" y="54340"/>
                </a:lnTo>
                <a:close/>
                <a:moveTo>
                  <a:pt x="98969" y="54340"/>
                </a:moveTo>
                <a:lnTo>
                  <a:pt x="104289" y="63520"/>
                </a:lnTo>
                <a:lnTo>
                  <a:pt x="101827" y="62121"/>
                </a:lnTo>
                <a:lnTo>
                  <a:pt x="98969" y="60480"/>
                </a:lnTo>
                <a:lnTo>
                  <a:pt x="98969" y="54340"/>
                </a:lnTo>
                <a:close/>
                <a:moveTo>
                  <a:pt x="110337" y="54310"/>
                </a:moveTo>
                <a:lnTo>
                  <a:pt x="110337" y="60450"/>
                </a:lnTo>
                <a:lnTo>
                  <a:pt x="107480" y="62091"/>
                </a:lnTo>
                <a:lnTo>
                  <a:pt x="105018" y="63520"/>
                </a:lnTo>
                <a:lnTo>
                  <a:pt x="110337" y="54310"/>
                </a:lnTo>
                <a:close/>
                <a:moveTo>
                  <a:pt x="110611" y="54340"/>
                </a:moveTo>
                <a:lnTo>
                  <a:pt x="115930" y="63520"/>
                </a:lnTo>
                <a:lnTo>
                  <a:pt x="113468" y="62121"/>
                </a:lnTo>
                <a:lnTo>
                  <a:pt x="110611" y="60480"/>
                </a:lnTo>
                <a:lnTo>
                  <a:pt x="110611" y="54340"/>
                </a:lnTo>
                <a:close/>
                <a:moveTo>
                  <a:pt x="121979" y="54310"/>
                </a:moveTo>
                <a:lnTo>
                  <a:pt x="121979" y="60450"/>
                </a:lnTo>
                <a:lnTo>
                  <a:pt x="119122" y="62091"/>
                </a:lnTo>
                <a:lnTo>
                  <a:pt x="116660" y="63520"/>
                </a:lnTo>
                <a:lnTo>
                  <a:pt x="121979" y="54310"/>
                </a:lnTo>
                <a:close/>
                <a:moveTo>
                  <a:pt x="122222" y="54340"/>
                </a:moveTo>
                <a:lnTo>
                  <a:pt x="127541" y="63520"/>
                </a:lnTo>
                <a:lnTo>
                  <a:pt x="125079" y="62121"/>
                </a:lnTo>
                <a:lnTo>
                  <a:pt x="122222" y="60480"/>
                </a:lnTo>
                <a:lnTo>
                  <a:pt x="122222" y="54340"/>
                </a:lnTo>
                <a:close/>
                <a:moveTo>
                  <a:pt x="133590" y="54310"/>
                </a:moveTo>
                <a:lnTo>
                  <a:pt x="133590" y="60450"/>
                </a:lnTo>
                <a:lnTo>
                  <a:pt x="130733" y="62091"/>
                </a:lnTo>
                <a:lnTo>
                  <a:pt x="128271" y="63520"/>
                </a:lnTo>
                <a:lnTo>
                  <a:pt x="133590" y="54310"/>
                </a:lnTo>
                <a:close/>
                <a:moveTo>
                  <a:pt x="133864" y="54340"/>
                </a:moveTo>
                <a:lnTo>
                  <a:pt x="139183" y="63520"/>
                </a:lnTo>
                <a:lnTo>
                  <a:pt x="136721" y="62121"/>
                </a:lnTo>
                <a:lnTo>
                  <a:pt x="133864" y="60480"/>
                </a:lnTo>
                <a:lnTo>
                  <a:pt x="133864" y="54340"/>
                </a:lnTo>
                <a:close/>
                <a:moveTo>
                  <a:pt x="145475" y="54340"/>
                </a:moveTo>
                <a:lnTo>
                  <a:pt x="150794" y="63520"/>
                </a:lnTo>
                <a:lnTo>
                  <a:pt x="148332" y="62121"/>
                </a:lnTo>
                <a:lnTo>
                  <a:pt x="145475" y="60480"/>
                </a:lnTo>
                <a:lnTo>
                  <a:pt x="145475" y="54340"/>
                </a:lnTo>
                <a:close/>
                <a:moveTo>
                  <a:pt x="157086" y="54340"/>
                </a:moveTo>
                <a:lnTo>
                  <a:pt x="162405" y="63520"/>
                </a:lnTo>
                <a:lnTo>
                  <a:pt x="159913" y="62121"/>
                </a:lnTo>
                <a:lnTo>
                  <a:pt x="157086" y="60480"/>
                </a:lnTo>
                <a:lnTo>
                  <a:pt x="157086" y="54340"/>
                </a:lnTo>
                <a:close/>
                <a:moveTo>
                  <a:pt x="168484" y="54310"/>
                </a:moveTo>
                <a:lnTo>
                  <a:pt x="168484" y="60450"/>
                </a:lnTo>
                <a:lnTo>
                  <a:pt x="165627" y="62091"/>
                </a:lnTo>
                <a:lnTo>
                  <a:pt x="163165" y="63520"/>
                </a:lnTo>
                <a:lnTo>
                  <a:pt x="168484" y="54310"/>
                </a:lnTo>
                <a:close/>
                <a:moveTo>
                  <a:pt x="168697" y="54340"/>
                </a:moveTo>
                <a:lnTo>
                  <a:pt x="174016" y="63520"/>
                </a:lnTo>
                <a:lnTo>
                  <a:pt x="171554" y="62121"/>
                </a:lnTo>
                <a:lnTo>
                  <a:pt x="168697" y="60480"/>
                </a:lnTo>
                <a:lnTo>
                  <a:pt x="168697" y="54340"/>
                </a:lnTo>
                <a:close/>
                <a:moveTo>
                  <a:pt x="180339" y="54340"/>
                </a:moveTo>
                <a:lnTo>
                  <a:pt x="185658" y="63520"/>
                </a:lnTo>
                <a:lnTo>
                  <a:pt x="183165" y="62121"/>
                </a:lnTo>
                <a:lnTo>
                  <a:pt x="180339" y="60480"/>
                </a:lnTo>
                <a:lnTo>
                  <a:pt x="180339" y="54340"/>
                </a:lnTo>
                <a:close/>
                <a:moveTo>
                  <a:pt x="191950" y="54340"/>
                </a:moveTo>
                <a:lnTo>
                  <a:pt x="197269" y="63520"/>
                </a:lnTo>
                <a:lnTo>
                  <a:pt x="194807" y="62121"/>
                </a:lnTo>
                <a:lnTo>
                  <a:pt x="191950" y="60480"/>
                </a:lnTo>
                <a:lnTo>
                  <a:pt x="191950" y="54340"/>
                </a:lnTo>
                <a:close/>
                <a:moveTo>
                  <a:pt x="203591" y="54340"/>
                </a:moveTo>
                <a:lnTo>
                  <a:pt x="208911" y="63520"/>
                </a:lnTo>
                <a:lnTo>
                  <a:pt x="206418" y="62121"/>
                </a:lnTo>
                <a:lnTo>
                  <a:pt x="203591" y="60480"/>
                </a:lnTo>
                <a:lnTo>
                  <a:pt x="203591" y="54340"/>
                </a:lnTo>
                <a:close/>
                <a:moveTo>
                  <a:pt x="215202" y="54340"/>
                </a:moveTo>
                <a:lnTo>
                  <a:pt x="220522" y="63520"/>
                </a:lnTo>
                <a:lnTo>
                  <a:pt x="218060" y="62121"/>
                </a:lnTo>
                <a:lnTo>
                  <a:pt x="215202" y="60480"/>
                </a:lnTo>
                <a:lnTo>
                  <a:pt x="215202" y="54340"/>
                </a:lnTo>
                <a:close/>
                <a:moveTo>
                  <a:pt x="226783" y="54340"/>
                </a:moveTo>
                <a:lnTo>
                  <a:pt x="232103" y="63520"/>
                </a:lnTo>
                <a:lnTo>
                  <a:pt x="229640" y="62121"/>
                </a:lnTo>
                <a:lnTo>
                  <a:pt x="226783" y="60480"/>
                </a:lnTo>
                <a:lnTo>
                  <a:pt x="226783" y="54340"/>
                </a:lnTo>
                <a:close/>
                <a:moveTo>
                  <a:pt x="238425" y="54340"/>
                </a:moveTo>
                <a:lnTo>
                  <a:pt x="243744" y="63520"/>
                </a:lnTo>
                <a:lnTo>
                  <a:pt x="241282" y="62121"/>
                </a:lnTo>
                <a:lnTo>
                  <a:pt x="238425" y="60480"/>
                </a:lnTo>
                <a:lnTo>
                  <a:pt x="238425" y="54340"/>
                </a:lnTo>
                <a:close/>
                <a:moveTo>
                  <a:pt x="261404" y="54310"/>
                </a:moveTo>
                <a:lnTo>
                  <a:pt x="261404" y="60450"/>
                </a:lnTo>
                <a:lnTo>
                  <a:pt x="258547" y="62091"/>
                </a:lnTo>
                <a:lnTo>
                  <a:pt x="256085" y="63520"/>
                </a:lnTo>
                <a:lnTo>
                  <a:pt x="261404" y="54310"/>
                </a:lnTo>
                <a:close/>
                <a:moveTo>
                  <a:pt x="261678" y="54340"/>
                </a:moveTo>
                <a:lnTo>
                  <a:pt x="266997" y="63520"/>
                </a:lnTo>
                <a:lnTo>
                  <a:pt x="264535" y="62121"/>
                </a:lnTo>
                <a:lnTo>
                  <a:pt x="261678" y="60480"/>
                </a:lnTo>
                <a:lnTo>
                  <a:pt x="261678" y="54340"/>
                </a:lnTo>
                <a:close/>
                <a:moveTo>
                  <a:pt x="273046" y="54310"/>
                </a:moveTo>
                <a:lnTo>
                  <a:pt x="273046" y="60480"/>
                </a:lnTo>
                <a:lnTo>
                  <a:pt x="270188" y="62121"/>
                </a:lnTo>
                <a:lnTo>
                  <a:pt x="267726" y="63520"/>
                </a:lnTo>
                <a:lnTo>
                  <a:pt x="273046" y="54310"/>
                </a:lnTo>
                <a:close/>
                <a:moveTo>
                  <a:pt x="284657" y="54310"/>
                </a:moveTo>
                <a:lnTo>
                  <a:pt x="284657" y="60480"/>
                </a:lnTo>
                <a:lnTo>
                  <a:pt x="279337" y="63520"/>
                </a:lnTo>
                <a:lnTo>
                  <a:pt x="284657" y="54310"/>
                </a:lnTo>
                <a:close/>
                <a:moveTo>
                  <a:pt x="17418" y="54340"/>
                </a:moveTo>
                <a:lnTo>
                  <a:pt x="17418" y="60480"/>
                </a:lnTo>
                <a:lnTo>
                  <a:pt x="14560" y="62121"/>
                </a:lnTo>
                <a:lnTo>
                  <a:pt x="12098" y="63550"/>
                </a:lnTo>
                <a:lnTo>
                  <a:pt x="17418" y="54340"/>
                </a:lnTo>
                <a:close/>
                <a:moveTo>
                  <a:pt x="40610" y="54340"/>
                </a:moveTo>
                <a:lnTo>
                  <a:pt x="40610" y="60480"/>
                </a:lnTo>
                <a:lnTo>
                  <a:pt x="37783" y="62121"/>
                </a:lnTo>
                <a:lnTo>
                  <a:pt x="35290" y="63550"/>
                </a:lnTo>
                <a:lnTo>
                  <a:pt x="40610" y="54340"/>
                </a:lnTo>
                <a:close/>
                <a:moveTo>
                  <a:pt x="52251" y="54340"/>
                </a:moveTo>
                <a:lnTo>
                  <a:pt x="52251" y="60480"/>
                </a:lnTo>
                <a:lnTo>
                  <a:pt x="49394" y="62121"/>
                </a:lnTo>
                <a:lnTo>
                  <a:pt x="46932" y="63550"/>
                </a:lnTo>
                <a:lnTo>
                  <a:pt x="52251" y="54340"/>
                </a:lnTo>
                <a:close/>
                <a:moveTo>
                  <a:pt x="63862" y="54340"/>
                </a:moveTo>
                <a:lnTo>
                  <a:pt x="63862" y="60480"/>
                </a:lnTo>
                <a:lnTo>
                  <a:pt x="61005" y="62121"/>
                </a:lnTo>
                <a:lnTo>
                  <a:pt x="58543" y="63550"/>
                </a:lnTo>
                <a:lnTo>
                  <a:pt x="63862" y="54340"/>
                </a:lnTo>
                <a:close/>
                <a:moveTo>
                  <a:pt x="5898" y="60662"/>
                </a:moveTo>
                <a:lnTo>
                  <a:pt x="8755" y="62304"/>
                </a:lnTo>
                <a:lnTo>
                  <a:pt x="11217" y="63732"/>
                </a:lnTo>
                <a:lnTo>
                  <a:pt x="578" y="63732"/>
                </a:lnTo>
                <a:lnTo>
                  <a:pt x="5898" y="60662"/>
                </a:lnTo>
                <a:close/>
                <a:moveTo>
                  <a:pt x="17509" y="60662"/>
                </a:moveTo>
                <a:lnTo>
                  <a:pt x="20366" y="62304"/>
                </a:lnTo>
                <a:lnTo>
                  <a:pt x="22828" y="63732"/>
                </a:lnTo>
                <a:lnTo>
                  <a:pt x="12190" y="63732"/>
                </a:lnTo>
                <a:lnTo>
                  <a:pt x="14682" y="62304"/>
                </a:lnTo>
                <a:lnTo>
                  <a:pt x="17509" y="60662"/>
                </a:lnTo>
                <a:close/>
                <a:moveTo>
                  <a:pt x="29150" y="60662"/>
                </a:moveTo>
                <a:lnTo>
                  <a:pt x="32008" y="62304"/>
                </a:lnTo>
                <a:lnTo>
                  <a:pt x="34470" y="63732"/>
                </a:lnTo>
                <a:lnTo>
                  <a:pt x="23831" y="63732"/>
                </a:lnTo>
                <a:lnTo>
                  <a:pt x="26293" y="62304"/>
                </a:lnTo>
                <a:lnTo>
                  <a:pt x="29150" y="60662"/>
                </a:lnTo>
                <a:close/>
                <a:moveTo>
                  <a:pt x="40762" y="60662"/>
                </a:moveTo>
                <a:lnTo>
                  <a:pt x="43619" y="62304"/>
                </a:lnTo>
                <a:lnTo>
                  <a:pt x="46081" y="63732"/>
                </a:lnTo>
                <a:lnTo>
                  <a:pt x="35442" y="63732"/>
                </a:lnTo>
                <a:lnTo>
                  <a:pt x="37935" y="62304"/>
                </a:lnTo>
                <a:lnTo>
                  <a:pt x="40762" y="60662"/>
                </a:lnTo>
                <a:close/>
                <a:moveTo>
                  <a:pt x="52403" y="60662"/>
                </a:moveTo>
                <a:lnTo>
                  <a:pt x="55260" y="62304"/>
                </a:lnTo>
                <a:lnTo>
                  <a:pt x="57722" y="63732"/>
                </a:lnTo>
                <a:lnTo>
                  <a:pt x="47084" y="63732"/>
                </a:lnTo>
                <a:lnTo>
                  <a:pt x="49546" y="62304"/>
                </a:lnTo>
                <a:lnTo>
                  <a:pt x="52403" y="60662"/>
                </a:lnTo>
                <a:close/>
                <a:moveTo>
                  <a:pt x="64014" y="60662"/>
                </a:moveTo>
                <a:lnTo>
                  <a:pt x="66871" y="62304"/>
                </a:lnTo>
                <a:lnTo>
                  <a:pt x="69334" y="63732"/>
                </a:lnTo>
                <a:lnTo>
                  <a:pt x="58695" y="63732"/>
                </a:lnTo>
                <a:lnTo>
                  <a:pt x="61187" y="62304"/>
                </a:lnTo>
                <a:lnTo>
                  <a:pt x="64014" y="60662"/>
                </a:lnTo>
                <a:close/>
                <a:moveTo>
                  <a:pt x="75625" y="60662"/>
                </a:moveTo>
                <a:lnTo>
                  <a:pt x="78452" y="62304"/>
                </a:lnTo>
                <a:lnTo>
                  <a:pt x="80945" y="63732"/>
                </a:lnTo>
                <a:lnTo>
                  <a:pt x="70306" y="63732"/>
                </a:lnTo>
                <a:lnTo>
                  <a:pt x="72768" y="62304"/>
                </a:lnTo>
                <a:lnTo>
                  <a:pt x="75625" y="60662"/>
                </a:lnTo>
                <a:close/>
                <a:moveTo>
                  <a:pt x="87237" y="60662"/>
                </a:moveTo>
                <a:lnTo>
                  <a:pt x="90094" y="62304"/>
                </a:lnTo>
                <a:lnTo>
                  <a:pt x="92556" y="63732"/>
                </a:lnTo>
                <a:lnTo>
                  <a:pt x="81917" y="63732"/>
                </a:lnTo>
                <a:lnTo>
                  <a:pt x="84379" y="62304"/>
                </a:lnTo>
                <a:lnTo>
                  <a:pt x="87237" y="60662"/>
                </a:lnTo>
                <a:close/>
                <a:moveTo>
                  <a:pt x="98878" y="60662"/>
                </a:moveTo>
                <a:lnTo>
                  <a:pt x="101705" y="62304"/>
                </a:lnTo>
                <a:lnTo>
                  <a:pt x="104197" y="63732"/>
                </a:lnTo>
                <a:lnTo>
                  <a:pt x="93559" y="63732"/>
                </a:lnTo>
                <a:lnTo>
                  <a:pt x="96021" y="62304"/>
                </a:lnTo>
                <a:lnTo>
                  <a:pt x="98878" y="60662"/>
                </a:lnTo>
                <a:close/>
                <a:moveTo>
                  <a:pt x="110489" y="60662"/>
                </a:moveTo>
                <a:lnTo>
                  <a:pt x="113346" y="62304"/>
                </a:lnTo>
                <a:lnTo>
                  <a:pt x="115809" y="63732"/>
                </a:lnTo>
                <a:lnTo>
                  <a:pt x="105170" y="63732"/>
                </a:lnTo>
                <a:lnTo>
                  <a:pt x="107632" y="62304"/>
                </a:lnTo>
                <a:lnTo>
                  <a:pt x="110489" y="60662"/>
                </a:lnTo>
                <a:close/>
                <a:moveTo>
                  <a:pt x="122131" y="60662"/>
                </a:moveTo>
                <a:lnTo>
                  <a:pt x="124958" y="62304"/>
                </a:lnTo>
                <a:lnTo>
                  <a:pt x="127450" y="63732"/>
                </a:lnTo>
                <a:lnTo>
                  <a:pt x="116812" y="63732"/>
                </a:lnTo>
                <a:lnTo>
                  <a:pt x="119274" y="62304"/>
                </a:lnTo>
                <a:lnTo>
                  <a:pt x="122131" y="60662"/>
                </a:lnTo>
                <a:close/>
                <a:moveTo>
                  <a:pt x="133742" y="60662"/>
                </a:moveTo>
                <a:lnTo>
                  <a:pt x="136599" y="62304"/>
                </a:lnTo>
                <a:lnTo>
                  <a:pt x="139061" y="63732"/>
                </a:lnTo>
                <a:lnTo>
                  <a:pt x="128423" y="63732"/>
                </a:lnTo>
                <a:lnTo>
                  <a:pt x="130885" y="62304"/>
                </a:lnTo>
                <a:lnTo>
                  <a:pt x="133742" y="60662"/>
                </a:lnTo>
                <a:close/>
                <a:moveTo>
                  <a:pt x="145323" y="60662"/>
                </a:moveTo>
                <a:lnTo>
                  <a:pt x="148180" y="62304"/>
                </a:lnTo>
                <a:lnTo>
                  <a:pt x="150642" y="63732"/>
                </a:lnTo>
                <a:lnTo>
                  <a:pt x="140004" y="63732"/>
                </a:lnTo>
                <a:lnTo>
                  <a:pt x="142496" y="62304"/>
                </a:lnTo>
                <a:lnTo>
                  <a:pt x="145323" y="60662"/>
                </a:lnTo>
                <a:close/>
                <a:moveTo>
                  <a:pt x="156964" y="60662"/>
                </a:moveTo>
                <a:lnTo>
                  <a:pt x="159822" y="62304"/>
                </a:lnTo>
                <a:lnTo>
                  <a:pt x="162284" y="63732"/>
                </a:lnTo>
                <a:lnTo>
                  <a:pt x="151645" y="63732"/>
                </a:lnTo>
                <a:lnTo>
                  <a:pt x="154107" y="62304"/>
                </a:lnTo>
                <a:lnTo>
                  <a:pt x="156964" y="60662"/>
                </a:lnTo>
                <a:close/>
                <a:moveTo>
                  <a:pt x="168575" y="60662"/>
                </a:moveTo>
                <a:lnTo>
                  <a:pt x="171433" y="62304"/>
                </a:lnTo>
                <a:lnTo>
                  <a:pt x="173895" y="63732"/>
                </a:lnTo>
                <a:lnTo>
                  <a:pt x="163256" y="63732"/>
                </a:lnTo>
                <a:lnTo>
                  <a:pt x="165749" y="62304"/>
                </a:lnTo>
                <a:lnTo>
                  <a:pt x="168575" y="60662"/>
                </a:lnTo>
                <a:close/>
                <a:moveTo>
                  <a:pt x="180217" y="60662"/>
                </a:moveTo>
                <a:lnTo>
                  <a:pt x="183074" y="62304"/>
                </a:lnTo>
                <a:lnTo>
                  <a:pt x="185536" y="63732"/>
                </a:lnTo>
                <a:lnTo>
                  <a:pt x="174898" y="63732"/>
                </a:lnTo>
                <a:lnTo>
                  <a:pt x="177360" y="62304"/>
                </a:lnTo>
                <a:lnTo>
                  <a:pt x="180217" y="60662"/>
                </a:lnTo>
                <a:close/>
                <a:moveTo>
                  <a:pt x="191828" y="60662"/>
                </a:moveTo>
                <a:lnTo>
                  <a:pt x="194685" y="62304"/>
                </a:lnTo>
                <a:lnTo>
                  <a:pt x="197147" y="63732"/>
                </a:lnTo>
                <a:lnTo>
                  <a:pt x="186509" y="63732"/>
                </a:lnTo>
                <a:lnTo>
                  <a:pt x="189001" y="62304"/>
                </a:lnTo>
                <a:lnTo>
                  <a:pt x="191828" y="60662"/>
                </a:lnTo>
                <a:close/>
                <a:moveTo>
                  <a:pt x="203470" y="60662"/>
                </a:moveTo>
                <a:lnTo>
                  <a:pt x="206327" y="62304"/>
                </a:lnTo>
                <a:lnTo>
                  <a:pt x="208789" y="63732"/>
                </a:lnTo>
                <a:lnTo>
                  <a:pt x="198151" y="63732"/>
                </a:lnTo>
                <a:lnTo>
                  <a:pt x="200613" y="62304"/>
                </a:lnTo>
                <a:lnTo>
                  <a:pt x="203470" y="60662"/>
                </a:lnTo>
                <a:close/>
                <a:moveTo>
                  <a:pt x="215051" y="60662"/>
                </a:moveTo>
                <a:lnTo>
                  <a:pt x="217908" y="62304"/>
                </a:lnTo>
                <a:lnTo>
                  <a:pt x="220370" y="63732"/>
                </a:lnTo>
                <a:lnTo>
                  <a:pt x="209731" y="63732"/>
                </a:lnTo>
                <a:lnTo>
                  <a:pt x="212193" y="62304"/>
                </a:lnTo>
                <a:lnTo>
                  <a:pt x="215051" y="60662"/>
                </a:lnTo>
                <a:close/>
                <a:moveTo>
                  <a:pt x="226692" y="60662"/>
                </a:moveTo>
                <a:lnTo>
                  <a:pt x="229519" y="62304"/>
                </a:lnTo>
                <a:lnTo>
                  <a:pt x="232011" y="63763"/>
                </a:lnTo>
                <a:lnTo>
                  <a:pt x="221373" y="63763"/>
                </a:lnTo>
                <a:lnTo>
                  <a:pt x="223835" y="62304"/>
                </a:lnTo>
                <a:lnTo>
                  <a:pt x="226692" y="60662"/>
                </a:lnTo>
                <a:close/>
                <a:moveTo>
                  <a:pt x="238303" y="60662"/>
                </a:moveTo>
                <a:lnTo>
                  <a:pt x="241160" y="62304"/>
                </a:lnTo>
                <a:lnTo>
                  <a:pt x="243622" y="63763"/>
                </a:lnTo>
                <a:lnTo>
                  <a:pt x="232984" y="63763"/>
                </a:lnTo>
                <a:lnTo>
                  <a:pt x="235446" y="62304"/>
                </a:lnTo>
                <a:lnTo>
                  <a:pt x="238303" y="60662"/>
                </a:lnTo>
                <a:close/>
                <a:moveTo>
                  <a:pt x="249945" y="60662"/>
                </a:moveTo>
                <a:lnTo>
                  <a:pt x="252772" y="62304"/>
                </a:lnTo>
                <a:lnTo>
                  <a:pt x="255264" y="63763"/>
                </a:lnTo>
                <a:lnTo>
                  <a:pt x="244626" y="63763"/>
                </a:lnTo>
                <a:lnTo>
                  <a:pt x="247088" y="62304"/>
                </a:lnTo>
                <a:lnTo>
                  <a:pt x="249945" y="60662"/>
                </a:lnTo>
                <a:close/>
                <a:moveTo>
                  <a:pt x="261556" y="60662"/>
                </a:moveTo>
                <a:lnTo>
                  <a:pt x="264413" y="62304"/>
                </a:lnTo>
                <a:lnTo>
                  <a:pt x="266875" y="63763"/>
                </a:lnTo>
                <a:lnTo>
                  <a:pt x="256237" y="63763"/>
                </a:lnTo>
                <a:lnTo>
                  <a:pt x="258699" y="62304"/>
                </a:lnTo>
                <a:lnTo>
                  <a:pt x="261556" y="60662"/>
                </a:lnTo>
                <a:close/>
                <a:moveTo>
                  <a:pt x="273198" y="60662"/>
                </a:moveTo>
                <a:lnTo>
                  <a:pt x="276024" y="62304"/>
                </a:lnTo>
                <a:lnTo>
                  <a:pt x="278517" y="63763"/>
                </a:lnTo>
                <a:lnTo>
                  <a:pt x="267878" y="63763"/>
                </a:lnTo>
                <a:lnTo>
                  <a:pt x="270340" y="62304"/>
                </a:lnTo>
                <a:lnTo>
                  <a:pt x="273198" y="60662"/>
                </a:lnTo>
                <a:close/>
                <a:moveTo>
                  <a:pt x="11217" y="64006"/>
                </a:moveTo>
                <a:lnTo>
                  <a:pt x="5898" y="67106"/>
                </a:lnTo>
                <a:lnTo>
                  <a:pt x="578" y="64006"/>
                </a:lnTo>
                <a:close/>
                <a:moveTo>
                  <a:pt x="22828" y="64006"/>
                </a:moveTo>
                <a:lnTo>
                  <a:pt x="17509" y="67106"/>
                </a:lnTo>
                <a:lnTo>
                  <a:pt x="12190" y="64006"/>
                </a:lnTo>
                <a:close/>
                <a:moveTo>
                  <a:pt x="34470" y="64006"/>
                </a:moveTo>
                <a:lnTo>
                  <a:pt x="29150" y="67106"/>
                </a:lnTo>
                <a:lnTo>
                  <a:pt x="23831" y="64006"/>
                </a:lnTo>
                <a:close/>
                <a:moveTo>
                  <a:pt x="46081" y="64006"/>
                </a:moveTo>
                <a:lnTo>
                  <a:pt x="40762" y="67106"/>
                </a:lnTo>
                <a:lnTo>
                  <a:pt x="35442" y="64006"/>
                </a:lnTo>
                <a:close/>
                <a:moveTo>
                  <a:pt x="57722" y="64006"/>
                </a:moveTo>
                <a:lnTo>
                  <a:pt x="52403" y="67106"/>
                </a:lnTo>
                <a:lnTo>
                  <a:pt x="47084" y="64006"/>
                </a:lnTo>
                <a:close/>
                <a:moveTo>
                  <a:pt x="69334" y="64006"/>
                </a:moveTo>
                <a:lnTo>
                  <a:pt x="64014" y="67106"/>
                </a:lnTo>
                <a:lnTo>
                  <a:pt x="58695" y="64006"/>
                </a:lnTo>
                <a:close/>
                <a:moveTo>
                  <a:pt x="80945" y="64006"/>
                </a:moveTo>
                <a:lnTo>
                  <a:pt x="75625" y="67106"/>
                </a:lnTo>
                <a:lnTo>
                  <a:pt x="70306" y="64006"/>
                </a:lnTo>
                <a:close/>
                <a:moveTo>
                  <a:pt x="92556" y="64006"/>
                </a:moveTo>
                <a:lnTo>
                  <a:pt x="87237" y="67106"/>
                </a:lnTo>
                <a:lnTo>
                  <a:pt x="81917" y="64006"/>
                </a:lnTo>
                <a:close/>
                <a:moveTo>
                  <a:pt x="104197" y="64006"/>
                </a:moveTo>
                <a:lnTo>
                  <a:pt x="98878" y="67106"/>
                </a:lnTo>
                <a:lnTo>
                  <a:pt x="93559" y="64006"/>
                </a:lnTo>
                <a:close/>
                <a:moveTo>
                  <a:pt x="115809" y="64006"/>
                </a:moveTo>
                <a:lnTo>
                  <a:pt x="110489" y="67106"/>
                </a:lnTo>
                <a:lnTo>
                  <a:pt x="105170" y="64006"/>
                </a:lnTo>
                <a:close/>
                <a:moveTo>
                  <a:pt x="127450" y="64006"/>
                </a:moveTo>
                <a:lnTo>
                  <a:pt x="122131" y="67106"/>
                </a:lnTo>
                <a:lnTo>
                  <a:pt x="116812" y="64006"/>
                </a:lnTo>
                <a:close/>
                <a:moveTo>
                  <a:pt x="139061" y="64006"/>
                </a:moveTo>
                <a:lnTo>
                  <a:pt x="133742" y="67106"/>
                </a:lnTo>
                <a:lnTo>
                  <a:pt x="128423" y="64006"/>
                </a:lnTo>
                <a:close/>
                <a:moveTo>
                  <a:pt x="150642" y="64006"/>
                </a:moveTo>
                <a:lnTo>
                  <a:pt x="145323" y="67106"/>
                </a:lnTo>
                <a:lnTo>
                  <a:pt x="140004" y="64006"/>
                </a:lnTo>
                <a:close/>
                <a:moveTo>
                  <a:pt x="162284" y="64006"/>
                </a:moveTo>
                <a:lnTo>
                  <a:pt x="156964" y="67106"/>
                </a:lnTo>
                <a:lnTo>
                  <a:pt x="151645" y="64006"/>
                </a:lnTo>
                <a:close/>
                <a:moveTo>
                  <a:pt x="173895" y="64006"/>
                </a:moveTo>
                <a:lnTo>
                  <a:pt x="168575" y="67106"/>
                </a:lnTo>
                <a:lnTo>
                  <a:pt x="163256" y="64006"/>
                </a:lnTo>
                <a:close/>
                <a:moveTo>
                  <a:pt x="185536" y="64006"/>
                </a:moveTo>
                <a:lnTo>
                  <a:pt x="180217" y="67106"/>
                </a:lnTo>
                <a:lnTo>
                  <a:pt x="174898" y="64006"/>
                </a:lnTo>
                <a:close/>
                <a:moveTo>
                  <a:pt x="197147" y="64006"/>
                </a:moveTo>
                <a:lnTo>
                  <a:pt x="191828" y="67106"/>
                </a:lnTo>
                <a:lnTo>
                  <a:pt x="186509" y="64006"/>
                </a:lnTo>
                <a:close/>
                <a:moveTo>
                  <a:pt x="208789" y="64006"/>
                </a:moveTo>
                <a:lnTo>
                  <a:pt x="203470" y="67106"/>
                </a:lnTo>
                <a:lnTo>
                  <a:pt x="198151" y="64006"/>
                </a:lnTo>
                <a:close/>
                <a:moveTo>
                  <a:pt x="220370" y="64006"/>
                </a:moveTo>
                <a:lnTo>
                  <a:pt x="215051" y="67106"/>
                </a:lnTo>
                <a:lnTo>
                  <a:pt x="209731" y="64006"/>
                </a:lnTo>
                <a:close/>
                <a:moveTo>
                  <a:pt x="232011" y="64006"/>
                </a:moveTo>
                <a:lnTo>
                  <a:pt x="226692" y="67106"/>
                </a:lnTo>
                <a:lnTo>
                  <a:pt x="221373" y="64006"/>
                </a:lnTo>
                <a:close/>
                <a:moveTo>
                  <a:pt x="243622" y="64006"/>
                </a:moveTo>
                <a:lnTo>
                  <a:pt x="238303" y="67106"/>
                </a:lnTo>
                <a:lnTo>
                  <a:pt x="232984" y="64006"/>
                </a:lnTo>
                <a:close/>
                <a:moveTo>
                  <a:pt x="255264" y="64006"/>
                </a:moveTo>
                <a:lnTo>
                  <a:pt x="249945" y="67106"/>
                </a:lnTo>
                <a:lnTo>
                  <a:pt x="244626" y="64006"/>
                </a:lnTo>
                <a:close/>
                <a:moveTo>
                  <a:pt x="266875" y="64006"/>
                </a:moveTo>
                <a:lnTo>
                  <a:pt x="261556" y="67106"/>
                </a:lnTo>
                <a:lnTo>
                  <a:pt x="256237" y="64006"/>
                </a:lnTo>
                <a:close/>
                <a:moveTo>
                  <a:pt x="278517" y="64006"/>
                </a:moveTo>
                <a:lnTo>
                  <a:pt x="273198" y="67106"/>
                </a:lnTo>
                <a:lnTo>
                  <a:pt x="267878" y="64006"/>
                </a:lnTo>
                <a:close/>
                <a:moveTo>
                  <a:pt x="11369" y="64249"/>
                </a:moveTo>
                <a:lnTo>
                  <a:pt x="6050" y="73428"/>
                </a:lnTo>
                <a:lnTo>
                  <a:pt x="6050" y="67319"/>
                </a:lnTo>
                <a:lnTo>
                  <a:pt x="11369" y="64249"/>
                </a:lnTo>
                <a:close/>
                <a:moveTo>
                  <a:pt x="34622" y="64249"/>
                </a:moveTo>
                <a:lnTo>
                  <a:pt x="29302" y="73428"/>
                </a:lnTo>
                <a:lnTo>
                  <a:pt x="29302" y="67319"/>
                </a:lnTo>
                <a:lnTo>
                  <a:pt x="34622" y="64249"/>
                </a:lnTo>
                <a:close/>
                <a:moveTo>
                  <a:pt x="46202" y="64249"/>
                </a:moveTo>
                <a:lnTo>
                  <a:pt x="40883" y="73428"/>
                </a:lnTo>
                <a:lnTo>
                  <a:pt x="40883" y="67319"/>
                </a:lnTo>
                <a:lnTo>
                  <a:pt x="46202" y="64249"/>
                </a:lnTo>
                <a:close/>
                <a:moveTo>
                  <a:pt x="57844" y="64249"/>
                </a:moveTo>
                <a:lnTo>
                  <a:pt x="52525" y="73428"/>
                </a:lnTo>
                <a:lnTo>
                  <a:pt x="52525" y="67319"/>
                </a:lnTo>
                <a:lnTo>
                  <a:pt x="57844" y="64249"/>
                </a:lnTo>
                <a:close/>
                <a:moveTo>
                  <a:pt x="69455" y="64249"/>
                </a:moveTo>
                <a:lnTo>
                  <a:pt x="64136" y="73428"/>
                </a:lnTo>
                <a:lnTo>
                  <a:pt x="64136" y="67319"/>
                </a:lnTo>
                <a:lnTo>
                  <a:pt x="69455" y="64249"/>
                </a:lnTo>
                <a:close/>
                <a:moveTo>
                  <a:pt x="232163" y="64249"/>
                </a:moveTo>
                <a:lnTo>
                  <a:pt x="226844" y="73428"/>
                </a:lnTo>
                <a:lnTo>
                  <a:pt x="226844" y="67319"/>
                </a:lnTo>
                <a:lnTo>
                  <a:pt x="232163" y="64249"/>
                </a:lnTo>
                <a:close/>
                <a:moveTo>
                  <a:pt x="243774" y="64249"/>
                </a:moveTo>
                <a:lnTo>
                  <a:pt x="238455" y="73428"/>
                </a:lnTo>
                <a:lnTo>
                  <a:pt x="238455" y="67319"/>
                </a:lnTo>
                <a:lnTo>
                  <a:pt x="243774" y="64249"/>
                </a:lnTo>
                <a:close/>
                <a:moveTo>
                  <a:pt x="255355" y="64249"/>
                </a:moveTo>
                <a:lnTo>
                  <a:pt x="250036" y="73428"/>
                </a:lnTo>
                <a:lnTo>
                  <a:pt x="250036" y="67319"/>
                </a:lnTo>
                <a:lnTo>
                  <a:pt x="255355" y="64249"/>
                </a:lnTo>
                <a:close/>
                <a:moveTo>
                  <a:pt x="266997" y="64249"/>
                </a:moveTo>
                <a:lnTo>
                  <a:pt x="261678" y="73428"/>
                </a:lnTo>
                <a:lnTo>
                  <a:pt x="261678" y="67319"/>
                </a:lnTo>
                <a:lnTo>
                  <a:pt x="266997" y="64249"/>
                </a:lnTo>
                <a:close/>
                <a:moveTo>
                  <a:pt x="278608" y="64249"/>
                </a:moveTo>
                <a:lnTo>
                  <a:pt x="273289" y="73428"/>
                </a:lnTo>
                <a:lnTo>
                  <a:pt x="273289" y="67319"/>
                </a:lnTo>
                <a:lnTo>
                  <a:pt x="278608" y="64249"/>
                </a:lnTo>
                <a:close/>
                <a:moveTo>
                  <a:pt x="457" y="64279"/>
                </a:moveTo>
                <a:lnTo>
                  <a:pt x="5776" y="67319"/>
                </a:lnTo>
                <a:lnTo>
                  <a:pt x="5776" y="73489"/>
                </a:lnTo>
                <a:lnTo>
                  <a:pt x="457" y="64279"/>
                </a:lnTo>
                <a:close/>
                <a:moveTo>
                  <a:pt x="12098" y="64279"/>
                </a:moveTo>
                <a:lnTo>
                  <a:pt x="17418" y="67319"/>
                </a:lnTo>
                <a:lnTo>
                  <a:pt x="17418" y="73489"/>
                </a:lnTo>
                <a:lnTo>
                  <a:pt x="12098" y="64279"/>
                </a:lnTo>
                <a:close/>
                <a:moveTo>
                  <a:pt x="22980" y="64249"/>
                </a:moveTo>
                <a:lnTo>
                  <a:pt x="17661" y="73489"/>
                </a:lnTo>
                <a:lnTo>
                  <a:pt x="17661" y="67319"/>
                </a:lnTo>
                <a:lnTo>
                  <a:pt x="22980" y="64249"/>
                </a:lnTo>
                <a:close/>
                <a:moveTo>
                  <a:pt x="23710" y="64249"/>
                </a:moveTo>
                <a:lnTo>
                  <a:pt x="29029" y="67319"/>
                </a:lnTo>
                <a:lnTo>
                  <a:pt x="29029" y="73489"/>
                </a:lnTo>
                <a:lnTo>
                  <a:pt x="23710" y="64249"/>
                </a:lnTo>
                <a:close/>
                <a:moveTo>
                  <a:pt x="35290" y="64279"/>
                </a:moveTo>
                <a:lnTo>
                  <a:pt x="40610" y="67319"/>
                </a:lnTo>
                <a:lnTo>
                  <a:pt x="40610" y="73489"/>
                </a:lnTo>
                <a:lnTo>
                  <a:pt x="35290" y="64279"/>
                </a:lnTo>
                <a:close/>
                <a:moveTo>
                  <a:pt x="46932" y="64279"/>
                </a:moveTo>
                <a:lnTo>
                  <a:pt x="52251" y="67319"/>
                </a:lnTo>
                <a:lnTo>
                  <a:pt x="52251" y="73489"/>
                </a:lnTo>
                <a:lnTo>
                  <a:pt x="46932" y="64279"/>
                </a:lnTo>
                <a:close/>
                <a:moveTo>
                  <a:pt x="58543" y="64279"/>
                </a:moveTo>
                <a:lnTo>
                  <a:pt x="63862" y="67319"/>
                </a:lnTo>
                <a:lnTo>
                  <a:pt x="63862" y="73489"/>
                </a:lnTo>
                <a:lnTo>
                  <a:pt x="58543" y="64279"/>
                </a:lnTo>
                <a:close/>
                <a:moveTo>
                  <a:pt x="70185" y="64279"/>
                </a:moveTo>
                <a:lnTo>
                  <a:pt x="75504" y="67349"/>
                </a:lnTo>
                <a:lnTo>
                  <a:pt x="75504" y="73489"/>
                </a:lnTo>
                <a:lnTo>
                  <a:pt x="70185" y="64279"/>
                </a:lnTo>
                <a:close/>
                <a:moveTo>
                  <a:pt x="81097" y="64249"/>
                </a:moveTo>
                <a:lnTo>
                  <a:pt x="75777" y="73489"/>
                </a:lnTo>
                <a:lnTo>
                  <a:pt x="75777" y="67319"/>
                </a:lnTo>
                <a:lnTo>
                  <a:pt x="81097" y="64249"/>
                </a:lnTo>
                <a:close/>
                <a:moveTo>
                  <a:pt x="81796" y="64279"/>
                </a:moveTo>
                <a:lnTo>
                  <a:pt x="87115" y="67349"/>
                </a:lnTo>
                <a:lnTo>
                  <a:pt x="87115" y="73489"/>
                </a:lnTo>
                <a:lnTo>
                  <a:pt x="81796" y="64279"/>
                </a:lnTo>
                <a:close/>
                <a:moveTo>
                  <a:pt x="92708" y="64249"/>
                </a:moveTo>
                <a:lnTo>
                  <a:pt x="87389" y="73489"/>
                </a:lnTo>
                <a:lnTo>
                  <a:pt x="87389" y="67319"/>
                </a:lnTo>
                <a:lnTo>
                  <a:pt x="92708" y="64249"/>
                </a:lnTo>
                <a:close/>
                <a:moveTo>
                  <a:pt x="93437" y="64279"/>
                </a:moveTo>
                <a:lnTo>
                  <a:pt x="98757" y="67349"/>
                </a:lnTo>
                <a:lnTo>
                  <a:pt x="98757" y="73489"/>
                </a:lnTo>
                <a:lnTo>
                  <a:pt x="93437" y="64279"/>
                </a:lnTo>
                <a:close/>
                <a:moveTo>
                  <a:pt x="104349" y="64249"/>
                </a:moveTo>
                <a:lnTo>
                  <a:pt x="99030" y="73489"/>
                </a:lnTo>
                <a:lnTo>
                  <a:pt x="99030" y="67319"/>
                </a:lnTo>
                <a:lnTo>
                  <a:pt x="104349" y="64249"/>
                </a:lnTo>
                <a:close/>
                <a:moveTo>
                  <a:pt x="105018" y="64279"/>
                </a:moveTo>
                <a:lnTo>
                  <a:pt x="110337" y="67349"/>
                </a:lnTo>
                <a:lnTo>
                  <a:pt x="110337" y="73489"/>
                </a:lnTo>
                <a:lnTo>
                  <a:pt x="105018" y="64279"/>
                </a:lnTo>
                <a:close/>
                <a:moveTo>
                  <a:pt x="115930" y="64249"/>
                </a:moveTo>
                <a:lnTo>
                  <a:pt x="110611" y="73489"/>
                </a:lnTo>
                <a:lnTo>
                  <a:pt x="110611" y="67319"/>
                </a:lnTo>
                <a:lnTo>
                  <a:pt x="115930" y="64249"/>
                </a:lnTo>
                <a:close/>
                <a:moveTo>
                  <a:pt x="116660" y="64279"/>
                </a:moveTo>
                <a:lnTo>
                  <a:pt x="121979" y="67349"/>
                </a:lnTo>
                <a:lnTo>
                  <a:pt x="121979" y="73489"/>
                </a:lnTo>
                <a:lnTo>
                  <a:pt x="116660" y="64279"/>
                </a:lnTo>
                <a:close/>
                <a:moveTo>
                  <a:pt x="127541" y="64249"/>
                </a:moveTo>
                <a:lnTo>
                  <a:pt x="122222" y="73489"/>
                </a:lnTo>
                <a:lnTo>
                  <a:pt x="122222" y="67319"/>
                </a:lnTo>
                <a:lnTo>
                  <a:pt x="127541" y="64249"/>
                </a:lnTo>
                <a:close/>
                <a:moveTo>
                  <a:pt x="128271" y="64279"/>
                </a:moveTo>
                <a:lnTo>
                  <a:pt x="133590" y="67349"/>
                </a:lnTo>
                <a:lnTo>
                  <a:pt x="133590" y="73489"/>
                </a:lnTo>
                <a:lnTo>
                  <a:pt x="128271" y="64279"/>
                </a:lnTo>
                <a:close/>
                <a:moveTo>
                  <a:pt x="139183" y="64249"/>
                </a:moveTo>
                <a:lnTo>
                  <a:pt x="133864" y="73489"/>
                </a:lnTo>
                <a:lnTo>
                  <a:pt x="133864" y="67319"/>
                </a:lnTo>
                <a:lnTo>
                  <a:pt x="139183" y="64249"/>
                </a:lnTo>
                <a:close/>
                <a:moveTo>
                  <a:pt x="139912" y="64279"/>
                </a:moveTo>
                <a:lnTo>
                  <a:pt x="145232" y="67349"/>
                </a:lnTo>
                <a:lnTo>
                  <a:pt x="145232" y="73489"/>
                </a:lnTo>
                <a:lnTo>
                  <a:pt x="139912" y="64279"/>
                </a:lnTo>
                <a:close/>
                <a:moveTo>
                  <a:pt x="150794" y="64249"/>
                </a:moveTo>
                <a:lnTo>
                  <a:pt x="145475" y="73489"/>
                </a:lnTo>
                <a:lnTo>
                  <a:pt x="145475" y="67319"/>
                </a:lnTo>
                <a:lnTo>
                  <a:pt x="150794" y="64249"/>
                </a:lnTo>
                <a:close/>
                <a:moveTo>
                  <a:pt x="151523" y="64279"/>
                </a:moveTo>
                <a:lnTo>
                  <a:pt x="156843" y="67349"/>
                </a:lnTo>
                <a:lnTo>
                  <a:pt x="156843" y="73489"/>
                </a:lnTo>
                <a:lnTo>
                  <a:pt x="151523" y="64279"/>
                </a:lnTo>
                <a:close/>
                <a:moveTo>
                  <a:pt x="162436" y="64249"/>
                </a:moveTo>
                <a:lnTo>
                  <a:pt x="157116" y="73489"/>
                </a:lnTo>
                <a:lnTo>
                  <a:pt x="157116" y="67319"/>
                </a:lnTo>
                <a:lnTo>
                  <a:pt x="162436" y="64249"/>
                </a:lnTo>
                <a:close/>
                <a:moveTo>
                  <a:pt x="163165" y="64279"/>
                </a:moveTo>
                <a:lnTo>
                  <a:pt x="168484" y="67349"/>
                </a:lnTo>
                <a:lnTo>
                  <a:pt x="168484" y="73489"/>
                </a:lnTo>
                <a:lnTo>
                  <a:pt x="163165" y="64279"/>
                </a:lnTo>
                <a:close/>
                <a:moveTo>
                  <a:pt x="174047" y="64249"/>
                </a:moveTo>
                <a:lnTo>
                  <a:pt x="168727" y="73489"/>
                </a:lnTo>
                <a:lnTo>
                  <a:pt x="168727" y="67319"/>
                </a:lnTo>
                <a:lnTo>
                  <a:pt x="174047" y="64249"/>
                </a:lnTo>
                <a:close/>
                <a:moveTo>
                  <a:pt x="174746" y="64279"/>
                </a:moveTo>
                <a:lnTo>
                  <a:pt x="180065" y="67349"/>
                </a:lnTo>
                <a:lnTo>
                  <a:pt x="180065" y="73489"/>
                </a:lnTo>
                <a:lnTo>
                  <a:pt x="174746" y="64279"/>
                </a:lnTo>
                <a:close/>
                <a:moveTo>
                  <a:pt x="185658" y="64249"/>
                </a:moveTo>
                <a:lnTo>
                  <a:pt x="180339" y="73489"/>
                </a:lnTo>
                <a:lnTo>
                  <a:pt x="180339" y="67319"/>
                </a:lnTo>
                <a:lnTo>
                  <a:pt x="185658" y="64249"/>
                </a:lnTo>
                <a:close/>
                <a:moveTo>
                  <a:pt x="186357" y="64279"/>
                </a:moveTo>
                <a:lnTo>
                  <a:pt x="191676" y="67349"/>
                </a:lnTo>
                <a:lnTo>
                  <a:pt x="191676" y="73489"/>
                </a:lnTo>
                <a:lnTo>
                  <a:pt x="186357" y="64279"/>
                </a:lnTo>
                <a:close/>
                <a:moveTo>
                  <a:pt x="197269" y="64249"/>
                </a:moveTo>
                <a:lnTo>
                  <a:pt x="191950" y="73489"/>
                </a:lnTo>
                <a:lnTo>
                  <a:pt x="191950" y="67319"/>
                </a:lnTo>
                <a:lnTo>
                  <a:pt x="197269" y="64249"/>
                </a:lnTo>
                <a:close/>
                <a:moveTo>
                  <a:pt x="197999" y="64279"/>
                </a:moveTo>
                <a:lnTo>
                  <a:pt x="203318" y="67349"/>
                </a:lnTo>
                <a:lnTo>
                  <a:pt x="203318" y="73489"/>
                </a:lnTo>
                <a:lnTo>
                  <a:pt x="197999" y="64279"/>
                </a:lnTo>
                <a:close/>
                <a:moveTo>
                  <a:pt x="208911" y="64249"/>
                </a:moveTo>
                <a:lnTo>
                  <a:pt x="203591" y="73489"/>
                </a:lnTo>
                <a:lnTo>
                  <a:pt x="203591" y="67319"/>
                </a:lnTo>
                <a:lnTo>
                  <a:pt x="208911" y="64249"/>
                </a:lnTo>
                <a:close/>
                <a:moveTo>
                  <a:pt x="209610" y="64249"/>
                </a:moveTo>
                <a:lnTo>
                  <a:pt x="214929" y="67319"/>
                </a:lnTo>
                <a:lnTo>
                  <a:pt x="214929" y="73489"/>
                </a:lnTo>
                <a:lnTo>
                  <a:pt x="209610" y="64249"/>
                </a:lnTo>
                <a:close/>
                <a:moveTo>
                  <a:pt x="220522" y="64249"/>
                </a:moveTo>
                <a:lnTo>
                  <a:pt x="215202" y="73489"/>
                </a:lnTo>
                <a:lnTo>
                  <a:pt x="215202" y="67319"/>
                </a:lnTo>
                <a:lnTo>
                  <a:pt x="220522" y="64249"/>
                </a:lnTo>
                <a:close/>
                <a:moveTo>
                  <a:pt x="221251" y="64249"/>
                </a:moveTo>
                <a:lnTo>
                  <a:pt x="226570" y="67319"/>
                </a:lnTo>
                <a:lnTo>
                  <a:pt x="226570" y="73489"/>
                </a:lnTo>
                <a:lnTo>
                  <a:pt x="221251" y="64249"/>
                </a:lnTo>
                <a:close/>
                <a:moveTo>
                  <a:pt x="232862" y="64249"/>
                </a:moveTo>
                <a:lnTo>
                  <a:pt x="238182" y="67319"/>
                </a:lnTo>
                <a:lnTo>
                  <a:pt x="238182" y="73489"/>
                </a:lnTo>
                <a:lnTo>
                  <a:pt x="232862" y="64249"/>
                </a:lnTo>
                <a:close/>
                <a:moveTo>
                  <a:pt x="244474" y="64249"/>
                </a:moveTo>
                <a:lnTo>
                  <a:pt x="249793" y="67319"/>
                </a:lnTo>
                <a:lnTo>
                  <a:pt x="249793" y="73489"/>
                </a:lnTo>
                <a:lnTo>
                  <a:pt x="244474" y="64249"/>
                </a:lnTo>
                <a:close/>
                <a:moveTo>
                  <a:pt x="256085" y="64249"/>
                </a:moveTo>
                <a:lnTo>
                  <a:pt x="261404" y="67319"/>
                </a:lnTo>
                <a:lnTo>
                  <a:pt x="261404" y="73489"/>
                </a:lnTo>
                <a:lnTo>
                  <a:pt x="256085" y="64249"/>
                </a:lnTo>
                <a:close/>
                <a:moveTo>
                  <a:pt x="267726" y="64249"/>
                </a:moveTo>
                <a:lnTo>
                  <a:pt x="273046" y="67319"/>
                </a:lnTo>
                <a:lnTo>
                  <a:pt x="273046" y="73489"/>
                </a:lnTo>
                <a:lnTo>
                  <a:pt x="267726" y="64249"/>
                </a:lnTo>
                <a:close/>
                <a:moveTo>
                  <a:pt x="244" y="64401"/>
                </a:moveTo>
                <a:lnTo>
                  <a:pt x="5563" y="73580"/>
                </a:lnTo>
                <a:lnTo>
                  <a:pt x="5563" y="73580"/>
                </a:lnTo>
                <a:lnTo>
                  <a:pt x="214" y="70511"/>
                </a:lnTo>
                <a:lnTo>
                  <a:pt x="214" y="64401"/>
                </a:lnTo>
                <a:close/>
                <a:moveTo>
                  <a:pt x="232376" y="64401"/>
                </a:moveTo>
                <a:lnTo>
                  <a:pt x="232376" y="70511"/>
                </a:lnTo>
                <a:lnTo>
                  <a:pt x="227057" y="73580"/>
                </a:lnTo>
                <a:lnTo>
                  <a:pt x="232376" y="64401"/>
                </a:lnTo>
                <a:close/>
                <a:moveTo>
                  <a:pt x="255872" y="64401"/>
                </a:moveTo>
                <a:lnTo>
                  <a:pt x="261191" y="73580"/>
                </a:lnTo>
                <a:lnTo>
                  <a:pt x="255872" y="70511"/>
                </a:lnTo>
                <a:lnTo>
                  <a:pt x="255872" y="64401"/>
                </a:lnTo>
                <a:close/>
                <a:moveTo>
                  <a:pt x="267210" y="64401"/>
                </a:moveTo>
                <a:lnTo>
                  <a:pt x="267210" y="70511"/>
                </a:lnTo>
                <a:lnTo>
                  <a:pt x="261890" y="73580"/>
                </a:lnTo>
                <a:lnTo>
                  <a:pt x="267210" y="64401"/>
                </a:lnTo>
                <a:close/>
                <a:moveTo>
                  <a:pt x="267483" y="64401"/>
                </a:moveTo>
                <a:lnTo>
                  <a:pt x="272802" y="73580"/>
                </a:lnTo>
                <a:lnTo>
                  <a:pt x="267483" y="70511"/>
                </a:lnTo>
                <a:lnTo>
                  <a:pt x="267483" y="64401"/>
                </a:lnTo>
                <a:close/>
                <a:moveTo>
                  <a:pt x="278851" y="64401"/>
                </a:moveTo>
                <a:lnTo>
                  <a:pt x="278851" y="70511"/>
                </a:lnTo>
                <a:lnTo>
                  <a:pt x="273532" y="73580"/>
                </a:lnTo>
                <a:lnTo>
                  <a:pt x="278851" y="64401"/>
                </a:lnTo>
                <a:close/>
                <a:moveTo>
                  <a:pt x="11855" y="64401"/>
                </a:moveTo>
                <a:lnTo>
                  <a:pt x="17174" y="73580"/>
                </a:lnTo>
                <a:lnTo>
                  <a:pt x="11855" y="70511"/>
                </a:lnTo>
                <a:lnTo>
                  <a:pt x="11855" y="64401"/>
                </a:lnTo>
                <a:close/>
                <a:moveTo>
                  <a:pt x="23223" y="64401"/>
                </a:moveTo>
                <a:lnTo>
                  <a:pt x="23223" y="70511"/>
                </a:lnTo>
                <a:lnTo>
                  <a:pt x="17904" y="73580"/>
                </a:lnTo>
                <a:lnTo>
                  <a:pt x="23223" y="64401"/>
                </a:lnTo>
                <a:close/>
                <a:moveTo>
                  <a:pt x="23497" y="64401"/>
                </a:moveTo>
                <a:lnTo>
                  <a:pt x="28816" y="73580"/>
                </a:lnTo>
                <a:lnTo>
                  <a:pt x="23497" y="70511"/>
                </a:lnTo>
                <a:lnTo>
                  <a:pt x="23497" y="64401"/>
                </a:lnTo>
                <a:close/>
                <a:moveTo>
                  <a:pt x="35078" y="64401"/>
                </a:moveTo>
                <a:lnTo>
                  <a:pt x="40397" y="73580"/>
                </a:lnTo>
                <a:lnTo>
                  <a:pt x="35078" y="70511"/>
                </a:lnTo>
                <a:lnTo>
                  <a:pt x="35078" y="64401"/>
                </a:lnTo>
                <a:close/>
                <a:moveTo>
                  <a:pt x="46689" y="64401"/>
                </a:moveTo>
                <a:lnTo>
                  <a:pt x="52008" y="73580"/>
                </a:lnTo>
                <a:lnTo>
                  <a:pt x="46689" y="70511"/>
                </a:lnTo>
                <a:lnTo>
                  <a:pt x="46689" y="64401"/>
                </a:lnTo>
                <a:close/>
                <a:moveTo>
                  <a:pt x="58330" y="64401"/>
                </a:moveTo>
                <a:lnTo>
                  <a:pt x="63650" y="73580"/>
                </a:lnTo>
                <a:lnTo>
                  <a:pt x="58330" y="70511"/>
                </a:lnTo>
                <a:lnTo>
                  <a:pt x="58330" y="64401"/>
                </a:lnTo>
                <a:close/>
                <a:moveTo>
                  <a:pt x="69941" y="64401"/>
                </a:moveTo>
                <a:lnTo>
                  <a:pt x="75261" y="73580"/>
                </a:lnTo>
                <a:lnTo>
                  <a:pt x="69941" y="70511"/>
                </a:lnTo>
                <a:lnTo>
                  <a:pt x="69941" y="64401"/>
                </a:lnTo>
                <a:close/>
                <a:moveTo>
                  <a:pt x="81309" y="64401"/>
                </a:moveTo>
                <a:lnTo>
                  <a:pt x="81309" y="70511"/>
                </a:lnTo>
                <a:lnTo>
                  <a:pt x="75990" y="73580"/>
                </a:lnTo>
                <a:lnTo>
                  <a:pt x="81309" y="64401"/>
                </a:lnTo>
                <a:close/>
                <a:moveTo>
                  <a:pt x="81583" y="64401"/>
                </a:moveTo>
                <a:lnTo>
                  <a:pt x="86902" y="73580"/>
                </a:lnTo>
                <a:lnTo>
                  <a:pt x="81583" y="70511"/>
                </a:lnTo>
                <a:lnTo>
                  <a:pt x="81583" y="64401"/>
                </a:lnTo>
                <a:close/>
                <a:moveTo>
                  <a:pt x="92951" y="64401"/>
                </a:moveTo>
                <a:lnTo>
                  <a:pt x="92951" y="70511"/>
                </a:lnTo>
                <a:lnTo>
                  <a:pt x="87632" y="73580"/>
                </a:lnTo>
                <a:lnTo>
                  <a:pt x="92951" y="64401"/>
                </a:lnTo>
                <a:close/>
                <a:moveTo>
                  <a:pt x="93194" y="64401"/>
                </a:moveTo>
                <a:lnTo>
                  <a:pt x="98513" y="73580"/>
                </a:lnTo>
                <a:lnTo>
                  <a:pt x="93194" y="70511"/>
                </a:lnTo>
                <a:lnTo>
                  <a:pt x="93194" y="64401"/>
                </a:lnTo>
                <a:close/>
                <a:moveTo>
                  <a:pt x="104562" y="64401"/>
                </a:moveTo>
                <a:lnTo>
                  <a:pt x="104562" y="70511"/>
                </a:lnTo>
                <a:lnTo>
                  <a:pt x="99243" y="73580"/>
                </a:lnTo>
                <a:lnTo>
                  <a:pt x="104562" y="64401"/>
                </a:lnTo>
                <a:close/>
                <a:moveTo>
                  <a:pt x="104836" y="64401"/>
                </a:moveTo>
                <a:lnTo>
                  <a:pt x="110155" y="73580"/>
                </a:lnTo>
                <a:lnTo>
                  <a:pt x="104836" y="70511"/>
                </a:lnTo>
                <a:lnTo>
                  <a:pt x="104836" y="64401"/>
                </a:lnTo>
                <a:close/>
                <a:moveTo>
                  <a:pt x="116143" y="64401"/>
                </a:moveTo>
                <a:lnTo>
                  <a:pt x="116143" y="70511"/>
                </a:lnTo>
                <a:lnTo>
                  <a:pt x="110824" y="73580"/>
                </a:lnTo>
                <a:lnTo>
                  <a:pt x="116143" y="64401"/>
                </a:lnTo>
                <a:close/>
                <a:moveTo>
                  <a:pt x="116416" y="64401"/>
                </a:moveTo>
                <a:lnTo>
                  <a:pt x="121736" y="73580"/>
                </a:lnTo>
                <a:lnTo>
                  <a:pt x="116416" y="70511"/>
                </a:lnTo>
                <a:lnTo>
                  <a:pt x="116416" y="64401"/>
                </a:lnTo>
                <a:close/>
                <a:moveTo>
                  <a:pt x="127784" y="64401"/>
                </a:moveTo>
                <a:lnTo>
                  <a:pt x="127784" y="70511"/>
                </a:lnTo>
                <a:lnTo>
                  <a:pt x="122465" y="73580"/>
                </a:lnTo>
                <a:lnTo>
                  <a:pt x="127784" y="64401"/>
                </a:lnTo>
                <a:close/>
                <a:moveTo>
                  <a:pt x="128058" y="64401"/>
                </a:moveTo>
                <a:lnTo>
                  <a:pt x="133377" y="73580"/>
                </a:lnTo>
                <a:lnTo>
                  <a:pt x="128058" y="70511"/>
                </a:lnTo>
                <a:lnTo>
                  <a:pt x="128058" y="64401"/>
                </a:lnTo>
                <a:close/>
                <a:moveTo>
                  <a:pt x="139396" y="64401"/>
                </a:moveTo>
                <a:lnTo>
                  <a:pt x="139396" y="70511"/>
                </a:lnTo>
                <a:lnTo>
                  <a:pt x="134076" y="73580"/>
                </a:lnTo>
                <a:lnTo>
                  <a:pt x="139396" y="64401"/>
                </a:lnTo>
                <a:close/>
                <a:moveTo>
                  <a:pt x="139669" y="64401"/>
                </a:moveTo>
                <a:lnTo>
                  <a:pt x="144988" y="73580"/>
                </a:lnTo>
                <a:lnTo>
                  <a:pt x="139669" y="70511"/>
                </a:lnTo>
                <a:lnTo>
                  <a:pt x="139669" y="64401"/>
                </a:lnTo>
                <a:close/>
                <a:moveTo>
                  <a:pt x="151037" y="64401"/>
                </a:moveTo>
                <a:lnTo>
                  <a:pt x="151037" y="70511"/>
                </a:lnTo>
                <a:lnTo>
                  <a:pt x="145718" y="73580"/>
                </a:lnTo>
                <a:lnTo>
                  <a:pt x="151037" y="64401"/>
                </a:lnTo>
                <a:close/>
                <a:moveTo>
                  <a:pt x="151311" y="64401"/>
                </a:moveTo>
                <a:lnTo>
                  <a:pt x="156630" y="73580"/>
                </a:lnTo>
                <a:lnTo>
                  <a:pt x="151311" y="70511"/>
                </a:lnTo>
                <a:lnTo>
                  <a:pt x="151311" y="64401"/>
                </a:lnTo>
                <a:close/>
                <a:moveTo>
                  <a:pt x="162648" y="64401"/>
                </a:moveTo>
                <a:lnTo>
                  <a:pt x="162648" y="70511"/>
                </a:lnTo>
                <a:lnTo>
                  <a:pt x="157329" y="73580"/>
                </a:lnTo>
                <a:lnTo>
                  <a:pt x="162648" y="64401"/>
                </a:lnTo>
                <a:close/>
                <a:moveTo>
                  <a:pt x="162922" y="64401"/>
                </a:moveTo>
                <a:lnTo>
                  <a:pt x="168241" y="73580"/>
                </a:lnTo>
                <a:lnTo>
                  <a:pt x="162922" y="70511"/>
                </a:lnTo>
                <a:lnTo>
                  <a:pt x="162922" y="64401"/>
                </a:lnTo>
                <a:close/>
                <a:moveTo>
                  <a:pt x="174290" y="64401"/>
                </a:moveTo>
                <a:lnTo>
                  <a:pt x="174290" y="70511"/>
                </a:lnTo>
                <a:lnTo>
                  <a:pt x="168971" y="73580"/>
                </a:lnTo>
                <a:lnTo>
                  <a:pt x="174290" y="64401"/>
                </a:lnTo>
                <a:close/>
                <a:moveTo>
                  <a:pt x="174503" y="64401"/>
                </a:moveTo>
                <a:lnTo>
                  <a:pt x="179822" y="73580"/>
                </a:lnTo>
                <a:lnTo>
                  <a:pt x="174503" y="70511"/>
                </a:lnTo>
                <a:lnTo>
                  <a:pt x="174503" y="64401"/>
                </a:lnTo>
                <a:close/>
                <a:moveTo>
                  <a:pt x="185871" y="64401"/>
                </a:moveTo>
                <a:lnTo>
                  <a:pt x="185871" y="70511"/>
                </a:lnTo>
                <a:lnTo>
                  <a:pt x="180551" y="73580"/>
                </a:lnTo>
                <a:lnTo>
                  <a:pt x="185871" y="64401"/>
                </a:lnTo>
                <a:close/>
                <a:moveTo>
                  <a:pt x="186144" y="64401"/>
                </a:moveTo>
                <a:lnTo>
                  <a:pt x="191463" y="73580"/>
                </a:lnTo>
                <a:lnTo>
                  <a:pt x="186144" y="70511"/>
                </a:lnTo>
                <a:lnTo>
                  <a:pt x="186144" y="64401"/>
                </a:lnTo>
                <a:close/>
                <a:moveTo>
                  <a:pt x="197512" y="64401"/>
                </a:moveTo>
                <a:lnTo>
                  <a:pt x="197512" y="70511"/>
                </a:lnTo>
                <a:lnTo>
                  <a:pt x="192193" y="73580"/>
                </a:lnTo>
                <a:lnTo>
                  <a:pt x="197512" y="64401"/>
                </a:lnTo>
                <a:close/>
                <a:moveTo>
                  <a:pt x="197755" y="64401"/>
                </a:moveTo>
                <a:lnTo>
                  <a:pt x="203075" y="73580"/>
                </a:lnTo>
                <a:lnTo>
                  <a:pt x="197755" y="70511"/>
                </a:lnTo>
                <a:lnTo>
                  <a:pt x="197755" y="64401"/>
                </a:lnTo>
                <a:close/>
                <a:moveTo>
                  <a:pt x="209123" y="64401"/>
                </a:moveTo>
                <a:lnTo>
                  <a:pt x="209123" y="70511"/>
                </a:lnTo>
                <a:lnTo>
                  <a:pt x="203804" y="73580"/>
                </a:lnTo>
                <a:lnTo>
                  <a:pt x="209123" y="64401"/>
                </a:lnTo>
                <a:close/>
                <a:moveTo>
                  <a:pt x="209397" y="64401"/>
                </a:moveTo>
                <a:lnTo>
                  <a:pt x="214716" y="73580"/>
                </a:lnTo>
                <a:lnTo>
                  <a:pt x="209397" y="70511"/>
                </a:lnTo>
                <a:lnTo>
                  <a:pt x="209397" y="64401"/>
                </a:lnTo>
                <a:close/>
                <a:moveTo>
                  <a:pt x="220765" y="64401"/>
                </a:moveTo>
                <a:lnTo>
                  <a:pt x="220765" y="70511"/>
                </a:lnTo>
                <a:lnTo>
                  <a:pt x="215446" y="73580"/>
                </a:lnTo>
                <a:lnTo>
                  <a:pt x="220765" y="64401"/>
                </a:lnTo>
                <a:close/>
                <a:moveTo>
                  <a:pt x="221008" y="64401"/>
                </a:moveTo>
                <a:lnTo>
                  <a:pt x="226327" y="73580"/>
                </a:lnTo>
                <a:lnTo>
                  <a:pt x="221008" y="70511"/>
                </a:lnTo>
                <a:lnTo>
                  <a:pt x="221008" y="64401"/>
                </a:lnTo>
                <a:close/>
                <a:moveTo>
                  <a:pt x="232650" y="64401"/>
                </a:moveTo>
                <a:lnTo>
                  <a:pt x="237969" y="73580"/>
                </a:lnTo>
                <a:lnTo>
                  <a:pt x="232650" y="70511"/>
                </a:lnTo>
                <a:lnTo>
                  <a:pt x="232650" y="64401"/>
                </a:lnTo>
                <a:close/>
                <a:moveTo>
                  <a:pt x="243957" y="64401"/>
                </a:moveTo>
                <a:lnTo>
                  <a:pt x="243957" y="70511"/>
                </a:lnTo>
                <a:lnTo>
                  <a:pt x="238638" y="73580"/>
                </a:lnTo>
                <a:lnTo>
                  <a:pt x="243957" y="64401"/>
                </a:lnTo>
                <a:close/>
                <a:moveTo>
                  <a:pt x="244230" y="64401"/>
                </a:moveTo>
                <a:lnTo>
                  <a:pt x="249550" y="73580"/>
                </a:lnTo>
                <a:lnTo>
                  <a:pt x="244230" y="70511"/>
                </a:lnTo>
                <a:lnTo>
                  <a:pt x="244230" y="64401"/>
                </a:lnTo>
                <a:close/>
                <a:moveTo>
                  <a:pt x="255598" y="64401"/>
                </a:moveTo>
                <a:lnTo>
                  <a:pt x="255598" y="70511"/>
                </a:lnTo>
                <a:lnTo>
                  <a:pt x="250279" y="73580"/>
                </a:lnTo>
                <a:lnTo>
                  <a:pt x="255598" y="64401"/>
                </a:lnTo>
                <a:close/>
                <a:moveTo>
                  <a:pt x="34834" y="64401"/>
                </a:moveTo>
                <a:lnTo>
                  <a:pt x="34834" y="70541"/>
                </a:lnTo>
                <a:lnTo>
                  <a:pt x="29515" y="73641"/>
                </a:lnTo>
                <a:lnTo>
                  <a:pt x="29515" y="73641"/>
                </a:lnTo>
                <a:lnTo>
                  <a:pt x="34834" y="64401"/>
                </a:lnTo>
                <a:close/>
                <a:moveTo>
                  <a:pt x="69698" y="64401"/>
                </a:moveTo>
                <a:lnTo>
                  <a:pt x="69698" y="70541"/>
                </a:lnTo>
                <a:lnTo>
                  <a:pt x="64379" y="73641"/>
                </a:lnTo>
                <a:lnTo>
                  <a:pt x="64379" y="73641"/>
                </a:lnTo>
                <a:lnTo>
                  <a:pt x="69698" y="64401"/>
                </a:lnTo>
                <a:close/>
                <a:moveTo>
                  <a:pt x="11582" y="64401"/>
                </a:moveTo>
                <a:lnTo>
                  <a:pt x="11582" y="70541"/>
                </a:lnTo>
                <a:lnTo>
                  <a:pt x="6262" y="73641"/>
                </a:lnTo>
                <a:lnTo>
                  <a:pt x="11582" y="64401"/>
                </a:lnTo>
                <a:close/>
                <a:moveTo>
                  <a:pt x="46446" y="64401"/>
                </a:moveTo>
                <a:lnTo>
                  <a:pt x="46446" y="70541"/>
                </a:lnTo>
                <a:lnTo>
                  <a:pt x="41126" y="73641"/>
                </a:lnTo>
                <a:lnTo>
                  <a:pt x="46446" y="64401"/>
                </a:lnTo>
                <a:close/>
                <a:moveTo>
                  <a:pt x="58057" y="64401"/>
                </a:moveTo>
                <a:lnTo>
                  <a:pt x="58057" y="70541"/>
                </a:lnTo>
                <a:lnTo>
                  <a:pt x="52737" y="73641"/>
                </a:lnTo>
                <a:lnTo>
                  <a:pt x="58057" y="64401"/>
                </a:lnTo>
                <a:close/>
                <a:moveTo>
                  <a:pt x="11703" y="70754"/>
                </a:moveTo>
                <a:lnTo>
                  <a:pt x="17023" y="73824"/>
                </a:lnTo>
                <a:lnTo>
                  <a:pt x="6384" y="73824"/>
                </a:lnTo>
                <a:lnTo>
                  <a:pt x="11703" y="70754"/>
                </a:lnTo>
                <a:close/>
                <a:moveTo>
                  <a:pt x="23345" y="70754"/>
                </a:moveTo>
                <a:lnTo>
                  <a:pt x="28664" y="73824"/>
                </a:lnTo>
                <a:lnTo>
                  <a:pt x="18026" y="73824"/>
                </a:lnTo>
                <a:lnTo>
                  <a:pt x="23345" y="70754"/>
                </a:lnTo>
                <a:close/>
                <a:moveTo>
                  <a:pt x="34956" y="70754"/>
                </a:moveTo>
                <a:lnTo>
                  <a:pt x="40275" y="73824"/>
                </a:lnTo>
                <a:lnTo>
                  <a:pt x="29637" y="73824"/>
                </a:lnTo>
                <a:lnTo>
                  <a:pt x="34956" y="70754"/>
                </a:lnTo>
                <a:close/>
                <a:moveTo>
                  <a:pt x="46598" y="70754"/>
                </a:moveTo>
                <a:lnTo>
                  <a:pt x="51886" y="73824"/>
                </a:lnTo>
                <a:lnTo>
                  <a:pt x="41248" y="73824"/>
                </a:lnTo>
                <a:lnTo>
                  <a:pt x="46598" y="70754"/>
                </a:lnTo>
                <a:close/>
                <a:moveTo>
                  <a:pt x="58209" y="70754"/>
                </a:moveTo>
                <a:lnTo>
                  <a:pt x="63528" y="73824"/>
                </a:lnTo>
                <a:lnTo>
                  <a:pt x="52889" y="73824"/>
                </a:lnTo>
                <a:lnTo>
                  <a:pt x="58209" y="70754"/>
                </a:lnTo>
                <a:close/>
                <a:moveTo>
                  <a:pt x="69850" y="70754"/>
                </a:moveTo>
                <a:lnTo>
                  <a:pt x="75169" y="73824"/>
                </a:lnTo>
                <a:lnTo>
                  <a:pt x="64531" y="73824"/>
                </a:lnTo>
                <a:lnTo>
                  <a:pt x="69850" y="70754"/>
                </a:lnTo>
                <a:close/>
                <a:moveTo>
                  <a:pt x="81431" y="70754"/>
                </a:moveTo>
                <a:lnTo>
                  <a:pt x="86750" y="73824"/>
                </a:lnTo>
                <a:lnTo>
                  <a:pt x="76112" y="73824"/>
                </a:lnTo>
                <a:lnTo>
                  <a:pt x="81431" y="70754"/>
                </a:lnTo>
                <a:close/>
                <a:moveTo>
                  <a:pt x="93042" y="70754"/>
                </a:moveTo>
                <a:lnTo>
                  <a:pt x="98361" y="73824"/>
                </a:lnTo>
                <a:lnTo>
                  <a:pt x="87723" y="73824"/>
                </a:lnTo>
                <a:lnTo>
                  <a:pt x="93042" y="70754"/>
                </a:lnTo>
                <a:close/>
                <a:moveTo>
                  <a:pt x="104684" y="70754"/>
                </a:moveTo>
                <a:lnTo>
                  <a:pt x="110003" y="73824"/>
                </a:lnTo>
                <a:lnTo>
                  <a:pt x="99364" y="73824"/>
                </a:lnTo>
                <a:lnTo>
                  <a:pt x="104684" y="70754"/>
                </a:lnTo>
                <a:close/>
                <a:moveTo>
                  <a:pt x="116295" y="70754"/>
                </a:moveTo>
                <a:lnTo>
                  <a:pt x="121614" y="73824"/>
                </a:lnTo>
                <a:lnTo>
                  <a:pt x="110976" y="73824"/>
                </a:lnTo>
                <a:lnTo>
                  <a:pt x="116295" y="70754"/>
                </a:lnTo>
                <a:close/>
                <a:moveTo>
                  <a:pt x="127936" y="70754"/>
                </a:moveTo>
                <a:lnTo>
                  <a:pt x="133256" y="73824"/>
                </a:lnTo>
                <a:lnTo>
                  <a:pt x="122617" y="73824"/>
                </a:lnTo>
                <a:lnTo>
                  <a:pt x="127936" y="70754"/>
                </a:lnTo>
                <a:close/>
                <a:moveTo>
                  <a:pt x="139548" y="70754"/>
                </a:moveTo>
                <a:lnTo>
                  <a:pt x="144867" y="73824"/>
                </a:lnTo>
                <a:lnTo>
                  <a:pt x="134228" y="73824"/>
                </a:lnTo>
                <a:lnTo>
                  <a:pt x="139548" y="70754"/>
                </a:lnTo>
                <a:close/>
                <a:moveTo>
                  <a:pt x="151159" y="70754"/>
                </a:moveTo>
                <a:lnTo>
                  <a:pt x="156478" y="73824"/>
                </a:lnTo>
                <a:lnTo>
                  <a:pt x="145840" y="73824"/>
                </a:lnTo>
                <a:lnTo>
                  <a:pt x="151159" y="70754"/>
                </a:lnTo>
                <a:close/>
                <a:moveTo>
                  <a:pt x="162770" y="70754"/>
                </a:moveTo>
                <a:lnTo>
                  <a:pt x="168089" y="73824"/>
                </a:lnTo>
                <a:lnTo>
                  <a:pt x="157451" y="73824"/>
                </a:lnTo>
                <a:lnTo>
                  <a:pt x="162770" y="70754"/>
                </a:lnTo>
                <a:close/>
                <a:moveTo>
                  <a:pt x="174411" y="70754"/>
                </a:moveTo>
                <a:lnTo>
                  <a:pt x="179731" y="73824"/>
                </a:lnTo>
                <a:lnTo>
                  <a:pt x="169092" y="73824"/>
                </a:lnTo>
                <a:lnTo>
                  <a:pt x="174411" y="70754"/>
                </a:lnTo>
                <a:close/>
                <a:moveTo>
                  <a:pt x="186023" y="70754"/>
                </a:moveTo>
                <a:lnTo>
                  <a:pt x="191342" y="73824"/>
                </a:lnTo>
                <a:lnTo>
                  <a:pt x="180703" y="73824"/>
                </a:lnTo>
                <a:lnTo>
                  <a:pt x="186023" y="70754"/>
                </a:lnTo>
                <a:close/>
                <a:moveTo>
                  <a:pt x="197634" y="70754"/>
                </a:moveTo>
                <a:lnTo>
                  <a:pt x="202953" y="73824"/>
                </a:lnTo>
                <a:lnTo>
                  <a:pt x="192345" y="73824"/>
                </a:lnTo>
                <a:lnTo>
                  <a:pt x="197634" y="70754"/>
                </a:lnTo>
                <a:close/>
                <a:moveTo>
                  <a:pt x="209275" y="70754"/>
                </a:moveTo>
                <a:lnTo>
                  <a:pt x="214595" y="73824"/>
                </a:lnTo>
                <a:lnTo>
                  <a:pt x="203956" y="73824"/>
                </a:lnTo>
                <a:lnTo>
                  <a:pt x="209275" y="70754"/>
                </a:lnTo>
                <a:close/>
                <a:moveTo>
                  <a:pt x="220856" y="70754"/>
                </a:moveTo>
                <a:lnTo>
                  <a:pt x="226175" y="73824"/>
                </a:lnTo>
                <a:lnTo>
                  <a:pt x="215537" y="73824"/>
                </a:lnTo>
                <a:lnTo>
                  <a:pt x="220856" y="70754"/>
                </a:lnTo>
                <a:close/>
                <a:moveTo>
                  <a:pt x="232498" y="70754"/>
                </a:moveTo>
                <a:lnTo>
                  <a:pt x="237817" y="73824"/>
                </a:lnTo>
                <a:lnTo>
                  <a:pt x="227178" y="73824"/>
                </a:lnTo>
                <a:lnTo>
                  <a:pt x="232498" y="70754"/>
                </a:lnTo>
                <a:close/>
                <a:moveTo>
                  <a:pt x="244109" y="70754"/>
                </a:moveTo>
                <a:lnTo>
                  <a:pt x="249428" y="73824"/>
                </a:lnTo>
                <a:lnTo>
                  <a:pt x="238790" y="73824"/>
                </a:lnTo>
                <a:lnTo>
                  <a:pt x="244109" y="70754"/>
                </a:lnTo>
                <a:close/>
                <a:moveTo>
                  <a:pt x="255750" y="70754"/>
                </a:moveTo>
                <a:lnTo>
                  <a:pt x="261070" y="73824"/>
                </a:lnTo>
                <a:lnTo>
                  <a:pt x="250431" y="73824"/>
                </a:lnTo>
                <a:lnTo>
                  <a:pt x="255750" y="70754"/>
                </a:lnTo>
                <a:close/>
                <a:moveTo>
                  <a:pt x="267362" y="70754"/>
                </a:moveTo>
                <a:lnTo>
                  <a:pt x="272681" y="73824"/>
                </a:lnTo>
                <a:lnTo>
                  <a:pt x="262042" y="73824"/>
                </a:lnTo>
                <a:lnTo>
                  <a:pt x="267362" y="70754"/>
                </a:lnTo>
                <a:close/>
                <a:moveTo>
                  <a:pt x="279003" y="70754"/>
                </a:moveTo>
                <a:lnTo>
                  <a:pt x="284322" y="73824"/>
                </a:lnTo>
                <a:lnTo>
                  <a:pt x="273684" y="73824"/>
                </a:lnTo>
                <a:lnTo>
                  <a:pt x="279003" y="70754"/>
                </a:lnTo>
                <a:close/>
                <a:moveTo>
                  <a:pt x="17023" y="74097"/>
                </a:moveTo>
                <a:lnTo>
                  <a:pt x="11703" y="77167"/>
                </a:lnTo>
                <a:lnTo>
                  <a:pt x="6384" y="74097"/>
                </a:lnTo>
                <a:close/>
                <a:moveTo>
                  <a:pt x="28664" y="74097"/>
                </a:moveTo>
                <a:lnTo>
                  <a:pt x="23345" y="77167"/>
                </a:lnTo>
                <a:lnTo>
                  <a:pt x="18026" y="74097"/>
                </a:lnTo>
                <a:close/>
                <a:moveTo>
                  <a:pt x="40275" y="74097"/>
                </a:moveTo>
                <a:lnTo>
                  <a:pt x="34956" y="77167"/>
                </a:lnTo>
                <a:lnTo>
                  <a:pt x="29637" y="74097"/>
                </a:lnTo>
                <a:close/>
                <a:moveTo>
                  <a:pt x="51886" y="74097"/>
                </a:moveTo>
                <a:lnTo>
                  <a:pt x="46567" y="77167"/>
                </a:lnTo>
                <a:lnTo>
                  <a:pt x="41248" y="74097"/>
                </a:lnTo>
                <a:close/>
                <a:moveTo>
                  <a:pt x="63528" y="74097"/>
                </a:moveTo>
                <a:lnTo>
                  <a:pt x="58209" y="77167"/>
                </a:lnTo>
                <a:lnTo>
                  <a:pt x="52889" y="74097"/>
                </a:lnTo>
                <a:close/>
                <a:moveTo>
                  <a:pt x="75109" y="74097"/>
                </a:moveTo>
                <a:lnTo>
                  <a:pt x="69789" y="77167"/>
                </a:lnTo>
                <a:lnTo>
                  <a:pt x="64470" y="74097"/>
                </a:lnTo>
                <a:close/>
                <a:moveTo>
                  <a:pt x="86750" y="74097"/>
                </a:moveTo>
                <a:lnTo>
                  <a:pt x="81431" y="77167"/>
                </a:lnTo>
                <a:lnTo>
                  <a:pt x="76112" y="74097"/>
                </a:lnTo>
                <a:close/>
                <a:moveTo>
                  <a:pt x="98361" y="74097"/>
                </a:moveTo>
                <a:lnTo>
                  <a:pt x="93042" y="77167"/>
                </a:lnTo>
                <a:lnTo>
                  <a:pt x="87723" y="74097"/>
                </a:lnTo>
                <a:close/>
                <a:moveTo>
                  <a:pt x="110003" y="74097"/>
                </a:moveTo>
                <a:lnTo>
                  <a:pt x="104684" y="77167"/>
                </a:lnTo>
                <a:lnTo>
                  <a:pt x="99364" y="74097"/>
                </a:lnTo>
                <a:close/>
                <a:moveTo>
                  <a:pt x="121614" y="74097"/>
                </a:moveTo>
                <a:lnTo>
                  <a:pt x="116295" y="77167"/>
                </a:lnTo>
                <a:lnTo>
                  <a:pt x="110976" y="74097"/>
                </a:lnTo>
                <a:close/>
                <a:moveTo>
                  <a:pt x="133256" y="74097"/>
                </a:moveTo>
                <a:lnTo>
                  <a:pt x="127936" y="77167"/>
                </a:lnTo>
                <a:lnTo>
                  <a:pt x="122617" y="74097"/>
                </a:lnTo>
                <a:close/>
                <a:moveTo>
                  <a:pt x="144867" y="74097"/>
                </a:moveTo>
                <a:lnTo>
                  <a:pt x="139548" y="77167"/>
                </a:lnTo>
                <a:lnTo>
                  <a:pt x="134228" y="74097"/>
                </a:lnTo>
                <a:close/>
                <a:moveTo>
                  <a:pt x="156478" y="74097"/>
                </a:moveTo>
                <a:lnTo>
                  <a:pt x="151159" y="77167"/>
                </a:lnTo>
                <a:lnTo>
                  <a:pt x="145840" y="74097"/>
                </a:lnTo>
                <a:close/>
                <a:moveTo>
                  <a:pt x="168089" y="74097"/>
                </a:moveTo>
                <a:lnTo>
                  <a:pt x="162770" y="77167"/>
                </a:lnTo>
                <a:lnTo>
                  <a:pt x="157451" y="74097"/>
                </a:lnTo>
                <a:close/>
                <a:moveTo>
                  <a:pt x="179731" y="74097"/>
                </a:moveTo>
                <a:lnTo>
                  <a:pt x="174411" y="77167"/>
                </a:lnTo>
                <a:lnTo>
                  <a:pt x="169092" y="74097"/>
                </a:lnTo>
                <a:close/>
                <a:moveTo>
                  <a:pt x="191342" y="74097"/>
                </a:moveTo>
                <a:lnTo>
                  <a:pt x="186023" y="77167"/>
                </a:lnTo>
                <a:lnTo>
                  <a:pt x="180703" y="74097"/>
                </a:lnTo>
                <a:close/>
                <a:moveTo>
                  <a:pt x="202953" y="74097"/>
                </a:moveTo>
                <a:lnTo>
                  <a:pt x="197634" y="77167"/>
                </a:lnTo>
                <a:lnTo>
                  <a:pt x="192315" y="74097"/>
                </a:lnTo>
                <a:close/>
                <a:moveTo>
                  <a:pt x="214564" y="74097"/>
                </a:moveTo>
                <a:lnTo>
                  <a:pt x="209245" y="77167"/>
                </a:lnTo>
                <a:lnTo>
                  <a:pt x="203926" y="74097"/>
                </a:lnTo>
                <a:close/>
                <a:moveTo>
                  <a:pt x="226175" y="74097"/>
                </a:moveTo>
                <a:lnTo>
                  <a:pt x="220856" y="77167"/>
                </a:lnTo>
                <a:lnTo>
                  <a:pt x="215537" y="74097"/>
                </a:lnTo>
                <a:close/>
                <a:moveTo>
                  <a:pt x="237817" y="74097"/>
                </a:moveTo>
                <a:lnTo>
                  <a:pt x="232498" y="77167"/>
                </a:lnTo>
                <a:lnTo>
                  <a:pt x="227178" y="74097"/>
                </a:lnTo>
                <a:close/>
                <a:moveTo>
                  <a:pt x="249428" y="74097"/>
                </a:moveTo>
                <a:lnTo>
                  <a:pt x="244109" y="77167"/>
                </a:lnTo>
                <a:lnTo>
                  <a:pt x="238790" y="74097"/>
                </a:lnTo>
                <a:close/>
                <a:moveTo>
                  <a:pt x="261070" y="74097"/>
                </a:moveTo>
                <a:lnTo>
                  <a:pt x="255750" y="77167"/>
                </a:lnTo>
                <a:lnTo>
                  <a:pt x="250431" y="74097"/>
                </a:lnTo>
                <a:close/>
                <a:moveTo>
                  <a:pt x="272681" y="74097"/>
                </a:moveTo>
                <a:lnTo>
                  <a:pt x="267362" y="77167"/>
                </a:lnTo>
                <a:lnTo>
                  <a:pt x="262042" y="74097"/>
                </a:lnTo>
                <a:close/>
                <a:moveTo>
                  <a:pt x="284292" y="74097"/>
                </a:moveTo>
                <a:lnTo>
                  <a:pt x="278973" y="77167"/>
                </a:lnTo>
                <a:lnTo>
                  <a:pt x="273653" y="74097"/>
                </a:lnTo>
                <a:close/>
                <a:moveTo>
                  <a:pt x="17174" y="74310"/>
                </a:moveTo>
                <a:lnTo>
                  <a:pt x="11855" y="83520"/>
                </a:lnTo>
                <a:lnTo>
                  <a:pt x="11855" y="77380"/>
                </a:lnTo>
                <a:lnTo>
                  <a:pt x="17174" y="74310"/>
                </a:lnTo>
                <a:close/>
                <a:moveTo>
                  <a:pt x="28816" y="74310"/>
                </a:moveTo>
                <a:lnTo>
                  <a:pt x="23497" y="83520"/>
                </a:lnTo>
                <a:lnTo>
                  <a:pt x="23497" y="77380"/>
                </a:lnTo>
                <a:lnTo>
                  <a:pt x="28816" y="74310"/>
                </a:lnTo>
                <a:close/>
                <a:moveTo>
                  <a:pt x="40427" y="74310"/>
                </a:moveTo>
                <a:lnTo>
                  <a:pt x="35108" y="83520"/>
                </a:lnTo>
                <a:lnTo>
                  <a:pt x="35108" y="77380"/>
                </a:lnTo>
                <a:lnTo>
                  <a:pt x="40427" y="74310"/>
                </a:lnTo>
                <a:close/>
                <a:moveTo>
                  <a:pt x="52008" y="74310"/>
                </a:moveTo>
                <a:lnTo>
                  <a:pt x="46689" y="83520"/>
                </a:lnTo>
                <a:lnTo>
                  <a:pt x="46689" y="77380"/>
                </a:lnTo>
                <a:lnTo>
                  <a:pt x="52008" y="74310"/>
                </a:lnTo>
                <a:close/>
                <a:moveTo>
                  <a:pt x="63650" y="74310"/>
                </a:moveTo>
                <a:lnTo>
                  <a:pt x="58330" y="83520"/>
                </a:lnTo>
                <a:lnTo>
                  <a:pt x="58330" y="77380"/>
                </a:lnTo>
                <a:lnTo>
                  <a:pt x="63650" y="74310"/>
                </a:lnTo>
                <a:close/>
                <a:moveTo>
                  <a:pt x="75261" y="74310"/>
                </a:moveTo>
                <a:lnTo>
                  <a:pt x="69941" y="83520"/>
                </a:lnTo>
                <a:lnTo>
                  <a:pt x="69941" y="77380"/>
                </a:lnTo>
                <a:lnTo>
                  <a:pt x="75261" y="74310"/>
                </a:lnTo>
                <a:close/>
                <a:moveTo>
                  <a:pt x="86902" y="74310"/>
                </a:moveTo>
                <a:lnTo>
                  <a:pt x="81583" y="83520"/>
                </a:lnTo>
                <a:lnTo>
                  <a:pt x="81583" y="77380"/>
                </a:lnTo>
                <a:lnTo>
                  <a:pt x="86902" y="74310"/>
                </a:lnTo>
                <a:close/>
                <a:moveTo>
                  <a:pt x="98513" y="74280"/>
                </a:moveTo>
                <a:lnTo>
                  <a:pt x="93194" y="83520"/>
                </a:lnTo>
                <a:lnTo>
                  <a:pt x="93194" y="77350"/>
                </a:lnTo>
                <a:lnTo>
                  <a:pt x="98513" y="74280"/>
                </a:lnTo>
                <a:close/>
                <a:moveTo>
                  <a:pt x="110155" y="74280"/>
                </a:moveTo>
                <a:lnTo>
                  <a:pt x="104836" y="83520"/>
                </a:lnTo>
                <a:lnTo>
                  <a:pt x="104836" y="77350"/>
                </a:lnTo>
                <a:lnTo>
                  <a:pt x="110155" y="74280"/>
                </a:lnTo>
                <a:close/>
                <a:moveTo>
                  <a:pt x="121736" y="74280"/>
                </a:moveTo>
                <a:lnTo>
                  <a:pt x="116416" y="83520"/>
                </a:lnTo>
                <a:lnTo>
                  <a:pt x="116416" y="77350"/>
                </a:lnTo>
                <a:lnTo>
                  <a:pt x="121736" y="74280"/>
                </a:lnTo>
                <a:close/>
                <a:moveTo>
                  <a:pt x="133377" y="74280"/>
                </a:moveTo>
                <a:lnTo>
                  <a:pt x="128058" y="83520"/>
                </a:lnTo>
                <a:lnTo>
                  <a:pt x="128058" y="77350"/>
                </a:lnTo>
                <a:lnTo>
                  <a:pt x="133377" y="74280"/>
                </a:lnTo>
                <a:close/>
                <a:moveTo>
                  <a:pt x="144988" y="74280"/>
                </a:moveTo>
                <a:lnTo>
                  <a:pt x="139669" y="83520"/>
                </a:lnTo>
                <a:lnTo>
                  <a:pt x="139669" y="77350"/>
                </a:lnTo>
                <a:lnTo>
                  <a:pt x="144988" y="74280"/>
                </a:lnTo>
                <a:close/>
                <a:moveTo>
                  <a:pt x="156630" y="74280"/>
                </a:moveTo>
                <a:lnTo>
                  <a:pt x="151311" y="83520"/>
                </a:lnTo>
                <a:lnTo>
                  <a:pt x="151311" y="77350"/>
                </a:lnTo>
                <a:lnTo>
                  <a:pt x="156630" y="74280"/>
                </a:lnTo>
                <a:close/>
                <a:moveTo>
                  <a:pt x="168241" y="74280"/>
                </a:moveTo>
                <a:lnTo>
                  <a:pt x="162922" y="83520"/>
                </a:lnTo>
                <a:lnTo>
                  <a:pt x="162922" y="77350"/>
                </a:lnTo>
                <a:lnTo>
                  <a:pt x="168241" y="74280"/>
                </a:lnTo>
                <a:close/>
                <a:moveTo>
                  <a:pt x="179822" y="74280"/>
                </a:moveTo>
                <a:lnTo>
                  <a:pt x="174503" y="83520"/>
                </a:lnTo>
                <a:lnTo>
                  <a:pt x="174503" y="77350"/>
                </a:lnTo>
                <a:lnTo>
                  <a:pt x="179822" y="74280"/>
                </a:lnTo>
                <a:close/>
                <a:moveTo>
                  <a:pt x="191463" y="74280"/>
                </a:moveTo>
                <a:lnTo>
                  <a:pt x="186144" y="83520"/>
                </a:lnTo>
                <a:lnTo>
                  <a:pt x="186144" y="77350"/>
                </a:lnTo>
                <a:lnTo>
                  <a:pt x="191463" y="74280"/>
                </a:lnTo>
                <a:close/>
                <a:moveTo>
                  <a:pt x="203075" y="74310"/>
                </a:moveTo>
                <a:lnTo>
                  <a:pt x="197755" y="83520"/>
                </a:lnTo>
                <a:lnTo>
                  <a:pt x="197755" y="77380"/>
                </a:lnTo>
                <a:lnTo>
                  <a:pt x="203075" y="74310"/>
                </a:lnTo>
                <a:close/>
                <a:moveTo>
                  <a:pt x="214716" y="74310"/>
                </a:moveTo>
                <a:lnTo>
                  <a:pt x="209397" y="83520"/>
                </a:lnTo>
                <a:lnTo>
                  <a:pt x="209397" y="77380"/>
                </a:lnTo>
                <a:lnTo>
                  <a:pt x="214716" y="74310"/>
                </a:lnTo>
                <a:close/>
                <a:moveTo>
                  <a:pt x="226327" y="74310"/>
                </a:moveTo>
                <a:lnTo>
                  <a:pt x="221008" y="83520"/>
                </a:lnTo>
                <a:lnTo>
                  <a:pt x="221008" y="77380"/>
                </a:lnTo>
                <a:lnTo>
                  <a:pt x="226327" y="74310"/>
                </a:lnTo>
                <a:close/>
                <a:moveTo>
                  <a:pt x="237969" y="74310"/>
                </a:moveTo>
                <a:lnTo>
                  <a:pt x="232650" y="83520"/>
                </a:lnTo>
                <a:lnTo>
                  <a:pt x="232650" y="77380"/>
                </a:lnTo>
                <a:lnTo>
                  <a:pt x="237969" y="74310"/>
                </a:lnTo>
                <a:close/>
                <a:moveTo>
                  <a:pt x="249550" y="74310"/>
                </a:moveTo>
                <a:lnTo>
                  <a:pt x="244230" y="83520"/>
                </a:lnTo>
                <a:lnTo>
                  <a:pt x="244230" y="77380"/>
                </a:lnTo>
                <a:lnTo>
                  <a:pt x="249550" y="74310"/>
                </a:lnTo>
                <a:close/>
                <a:moveTo>
                  <a:pt x="261191" y="74310"/>
                </a:moveTo>
                <a:lnTo>
                  <a:pt x="255872" y="83520"/>
                </a:lnTo>
                <a:lnTo>
                  <a:pt x="255872" y="77380"/>
                </a:lnTo>
                <a:lnTo>
                  <a:pt x="261191" y="74310"/>
                </a:lnTo>
                <a:close/>
                <a:moveTo>
                  <a:pt x="272802" y="74310"/>
                </a:moveTo>
                <a:lnTo>
                  <a:pt x="267483" y="83520"/>
                </a:lnTo>
                <a:lnTo>
                  <a:pt x="267483" y="77380"/>
                </a:lnTo>
                <a:lnTo>
                  <a:pt x="272802" y="74310"/>
                </a:lnTo>
                <a:close/>
                <a:moveTo>
                  <a:pt x="284444" y="74310"/>
                </a:moveTo>
                <a:lnTo>
                  <a:pt x="279125" y="83520"/>
                </a:lnTo>
                <a:lnTo>
                  <a:pt x="279125" y="77380"/>
                </a:lnTo>
                <a:lnTo>
                  <a:pt x="284444" y="74310"/>
                </a:lnTo>
                <a:close/>
                <a:moveTo>
                  <a:pt x="6262" y="74340"/>
                </a:moveTo>
                <a:lnTo>
                  <a:pt x="11582" y="77380"/>
                </a:lnTo>
                <a:lnTo>
                  <a:pt x="11582" y="83550"/>
                </a:lnTo>
                <a:lnTo>
                  <a:pt x="6262" y="74340"/>
                </a:lnTo>
                <a:close/>
                <a:moveTo>
                  <a:pt x="17904" y="74340"/>
                </a:moveTo>
                <a:lnTo>
                  <a:pt x="23223" y="77380"/>
                </a:lnTo>
                <a:lnTo>
                  <a:pt x="23223" y="83550"/>
                </a:lnTo>
                <a:lnTo>
                  <a:pt x="17904" y="74340"/>
                </a:lnTo>
                <a:close/>
                <a:moveTo>
                  <a:pt x="29515" y="74340"/>
                </a:moveTo>
                <a:lnTo>
                  <a:pt x="34834" y="77380"/>
                </a:lnTo>
                <a:lnTo>
                  <a:pt x="34834" y="83550"/>
                </a:lnTo>
                <a:lnTo>
                  <a:pt x="29515" y="74340"/>
                </a:lnTo>
                <a:close/>
                <a:moveTo>
                  <a:pt x="41126" y="74340"/>
                </a:moveTo>
                <a:lnTo>
                  <a:pt x="46446" y="77380"/>
                </a:lnTo>
                <a:lnTo>
                  <a:pt x="46446" y="83550"/>
                </a:lnTo>
                <a:lnTo>
                  <a:pt x="41126" y="74340"/>
                </a:lnTo>
                <a:close/>
                <a:moveTo>
                  <a:pt x="52737" y="74340"/>
                </a:moveTo>
                <a:lnTo>
                  <a:pt x="58057" y="77380"/>
                </a:lnTo>
                <a:lnTo>
                  <a:pt x="58057" y="83550"/>
                </a:lnTo>
                <a:lnTo>
                  <a:pt x="52737" y="74340"/>
                </a:lnTo>
                <a:close/>
                <a:moveTo>
                  <a:pt x="64379" y="74340"/>
                </a:moveTo>
                <a:lnTo>
                  <a:pt x="69698" y="77380"/>
                </a:lnTo>
                <a:lnTo>
                  <a:pt x="69698" y="83550"/>
                </a:lnTo>
                <a:lnTo>
                  <a:pt x="64379" y="74340"/>
                </a:lnTo>
                <a:close/>
                <a:moveTo>
                  <a:pt x="75990" y="74340"/>
                </a:moveTo>
                <a:lnTo>
                  <a:pt x="81309" y="77380"/>
                </a:lnTo>
                <a:lnTo>
                  <a:pt x="81309" y="83550"/>
                </a:lnTo>
                <a:lnTo>
                  <a:pt x="75990" y="74340"/>
                </a:lnTo>
                <a:close/>
                <a:moveTo>
                  <a:pt x="87632" y="74340"/>
                </a:moveTo>
                <a:lnTo>
                  <a:pt x="92951" y="77380"/>
                </a:lnTo>
                <a:lnTo>
                  <a:pt x="92951" y="83550"/>
                </a:lnTo>
                <a:lnTo>
                  <a:pt x="87632" y="74340"/>
                </a:lnTo>
                <a:close/>
                <a:moveTo>
                  <a:pt x="99243" y="74340"/>
                </a:moveTo>
                <a:lnTo>
                  <a:pt x="104562" y="77380"/>
                </a:lnTo>
                <a:lnTo>
                  <a:pt x="104562" y="83550"/>
                </a:lnTo>
                <a:lnTo>
                  <a:pt x="99243" y="74340"/>
                </a:lnTo>
                <a:close/>
                <a:moveTo>
                  <a:pt x="110824" y="74340"/>
                </a:moveTo>
                <a:lnTo>
                  <a:pt x="116143" y="77380"/>
                </a:lnTo>
                <a:lnTo>
                  <a:pt x="116143" y="83550"/>
                </a:lnTo>
                <a:lnTo>
                  <a:pt x="110824" y="74340"/>
                </a:lnTo>
                <a:close/>
                <a:moveTo>
                  <a:pt x="122465" y="74340"/>
                </a:moveTo>
                <a:lnTo>
                  <a:pt x="127784" y="77380"/>
                </a:lnTo>
                <a:lnTo>
                  <a:pt x="127784" y="83550"/>
                </a:lnTo>
                <a:lnTo>
                  <a:pt x="122465" y="74340"/>
                </a:lnTo>
                <a:close/>
                <a:moveTo>
                  <a:pt x="134076" y="74340"/>
                </a:moveTo>
                <a:lnTo>
                  <a:pt x="139396" y="77380"/>
                </a:lnTo>
                <a:lnTo>
                  <a:pt x="139396" y="83550"/>
                </a:lnTo>
                <a:lnTo>
                  <a:pt x="134076" y="74340"/>
                </a:lnTo>
                <a:close/>
                <a:moveTo>
                  <a:pt x="145718" y="74340"/>
                </a:moveTo>
                <a:lnTo>
                  <a:pt x="151037" y="77380"/>
                </a:lnTo>
                <a:lnTo>
                  <a:pt x="151037" y="83550"/>
                </a:lnTo>
                <a:lnTo>
                  <a:pt x="145718" y="74340"/>
                </a:lnTo>
                <a:close/>
                <a:moveTo>
                  <a:pt x="157329" y="74340"/>
                </a:moveTo>
                <a:lnTo>
                  <a:pt x="162648" y="77380"/>
                </a:lnTo>
                <a:lnTo>
                  <a:pt x="162648" y="83550"/>
                </a:lnTo>
                <a:lnTo>
                  <a:pt x="157329" y="74340"/>
                </a:lnTo>
                <a:close/>
                <a:moveTo>
                  <a:pt x="168971" y="74340"/>
                </a:moveTo>
                <a:lnTo>
                  <a:pt x="174290" y="77380"/>
                </a:lnTo>
                <a:lnTo>
                  <a:pt x="174290" y="83550"/>
                </a:lnTo>
                <a:lnTo>
                  <a:pt x="168971" y="74340"/>
                </a:lnTo>
                <a:close/>
                <a:moveTo>
                  <a:pt x="180551" y="74340"/>
                </a:moveTo>
                <a:lnTo>
                  <a:pt x="185871" y="77380"/>
                </a:lnTo>
                <a:lnTo>
                  <a:pt x="185871" y="83550"/>
                </a:lnTo>
                <a:lnTo>
                  <a:pt x="180551" y="74340"/>
                </a:lnTo>
                <a:close/>
                <a:moveTo>
                  <a:pt x="192193" y="74340"/>
                </a:moveTo>
                <a:lnTo>
                  <a:pt x="197512" y="77380"/>
                </a:lnTo>
                <a:lnTo>
                  <a:pt x="197512" y="83550"/>
                </a:lnTo>
                <a:lnTo>
                  <a:pt x="192193" y="74340"/>
                </a:lnTo>
                <a:close/>
                <a:moveTo>
                  <a:pt x="203804" y="74310"/>
                </a:moveTo>
                <a:lnTo>
                  <a:pt x="209123" y="77380"/>
                </a:lnTo>
                <a:lnTo>
                  <a:pt x="209123" y="83550"/>
                </a:lnTo>
                <a:lnTo>
                  <a:pt x="203804" y="74310"/>
                </a:lnTo>
                <a:close/>
                <a:moveTo>
                  <a:pt x="215446" y="74310"/>
                </a:moveTo>
                <a:lnTo>
                  <a:pt x="220765" y="77380"/>
                </a:lnTo>
                <a:lnTo>
                  <a:pt x="220765" y="83550"/>
                </a:lnTo>
                <a:lnTo>
                  <a:pt x="215446" y="74310"/>
                </a:lnTo>
                <a:close/>
                <a:moveTo>
                  <a:pt x="227057" y="74310"/>
                </a:moveTo>
                <a:lnTo>
                  <a:pt x="232376" y="77380"/>
                </a:lnTo>
                <a:lnTo>
                  <a:pt x="232376" y="83550"/>
                </a:lnTo>
                <a:lnTo>
                  <a:pt x="227057" y="74310"/>
                </a:lnTo>
                <a:close/>
                <a:moveTo>
                  <a:pt x="238668" y="74310"/>
                </a:moveTo>
                <a:lnTo>
                  <a:pt x="243987" y="77380"/>
                </a:lnTo>
                <a:lnTo>
                  <a:pt x="243987" y="83550"/>
                </a:lnTo>
                <a:lnTo>
                  <a:pt x="238668" y="74310"/>
                </a:lnTo>
                <a:close/>
                <a:moveTo>
                  <a:pt x="250279" y="74310"/>
                </a:moveTo>
                <a:lnTo>
                  <a:pt x="255598" y="77380"/>
                </a:lnTo>
                <a:lnTo>
                  <a:pt x="255598" y="83550"/>
                </a:lnTo>
                <a:lnTo>
                  <a:pt x="250279" y="74310"/>
                </a:lnTo>
                <a:close/>
                <a:moveTo>
                  <a:pt x="261890" y="74310"/>
                </a:moveTo>
                <a:lnTo>
                  <a:pt x="267210" y="77380"/>
                </a:lnTo>
                <a:lnTo>
                  <a:pt x="267210" y="83550"/>
                </a:lnTo>
                <a:lnTo>
                  <a:pt x="261890" y="74310"/>
                </a:lnTo>
                <a:close/>
                <a:moveTo>
                  <a:pt x="273532" y="74310"/>
                </a:moveTo>
                <a:lnTo>
                  <a:pt x="278851" y="77380"/>
                </a:lnTo>
                <a:lnTo>
                  <a:pt x="278851" y="83550"/>
                </a:lnTo>
                <a:lnTo>
                  <a:pt x="273532" y="74310"/>
                </a:lnTo>
                <a:close/>
                <a:moveTo>
                  <a:pt x="17661" y="74432"/>
                </a:moveTo>
                <a:lnTo>
                  <a:pt x="22980" y="83611"/>
                </a:lnTo>
                <a:lnTo>
                  <a:pt x="22980" y="83611"/>
                </a:lnTo>
                <a:lnTo>
                  <a:pt x="20518" y="82182"/>
                </a:lnTo>
                <a:lnTo>
                  <a:pt x="17661" y="80571"/>
                </a:lnTo>
                <a:lnTo>
                  <a:pt x="17661" y="74432"/>
                </a:lnTo>
                <a:close/>
                <a:moveTo>
                  <a:pt x="29302" y="74432"/>
                </a:moveTo>
                <a:lnTo>
                  <a:pt x="34622" y="83611"/>
                </a:lnTo>
                <a:lnTo>
                  <a:pt x="34622" y="83611"/>
                </a:lnTo>
                <a:lnTo>
                  <a:pt x="32160" y="82182"/>
                </a:lnTo>
                <a:lnTo>
                  <a:pt x="29302" y="80571"/>
                </a:lnTo>
                <a:lnTo>
                  <a:pt x="29302" y="74432"/>
                </a:lnTo>
                <a:close/>
                <a:moveTo>
                  <a:pt x="133864" y="74432"/>
                </a:moveTo>
                <a:lnTo>
                  <a:pt x="139183" y="83611"/>
                </a:lnTo>
                <a:lnTo>
                  <a:pt x="139183" y="83611"/>
                </a:lnTo>
                <a:lnTo>
                  <a:pt x="136721" y="82213"/>
                </a:lnTo>
                <a:lnTo>
                  <a:pt x="133864" y="80571"/>
                </a:lnTo>
                <a:lnTo>
                  <a:pt x="133864" y="74432"/>
                </a:lnTo>
                <a:close/>
                <a:moveTo>
                  <a:pt x="215202" y="74432"/>
                </a:moveTo>
                <a:lnTo>
                  <a:pt x="220522" y="83611"/>
                </a:lnTo>
                <a:lnTo>
                  <a:pt x="220522" y="83611"/>
                </a:lnTo>
                <a:lnTo>
                  <a:pt x="218060" y="82213"/>
                </a:lnTo>
                <a:lnTo>
                  <a:pt x="215202" y="80571"/>
                </a:lnTo>
                <a:lnTo>
                  <a:pt x="215202" y="74432"/>
                </a:lnTo>
                <a:close/>
                <a:moveTo>
                  <a:pt x="40883" y="74432"/>
                </a:moveTo>
                <a:lnTo>
                  <a:pt x="46202" y="83611"/>
                </a:lnTo>
                <a:lnTo>
                  <a:pt x="43740" y="82182"/>
                </a:lnTo>
                <a:lnTo>
                  <a:pt x="40883" y="80571"/>
                </a:lnTo>
                <a:lnTo>
                  <a:pt x="40883" y="74432"/>
                </a:lnTo>
                <a:close/>
                <a:moveTo>
                  <a:pt x="52525" y="74432"/>
                </a:moveTo>
                <a:lnTo>
                  <a:pt x="57844" y="83611"/>
                </a:lnTo>
                <a:lnTo>
                  <a:pt x="55351" y="82182"/>
                </a:lnTo>
                <a:lnTo>
                  <a:pt x="52525" y="80571"/>
                </a:lnTo>
                <a:lnTo>
                  <a:pt x="52525" y="74432"/>
                </a:lnTo>
                <a:close/>
                <a:moveTo>
                  <a:pt x="64136" y="74432"/>
                </a:moveTo>
                <a:lnTo>
                  <a:pt x="69455" y="83611"/>
                </a:lnTo>
                <a:lnTo>
                  <a:pt x="66993" y="82182"/>
                </a:lnTo>
                <a:lnTo>
                  <a:pt x="64136" y="80571"/>
                </a:lnTo>
                <a:lnTo>
                  <a:pt x="64136" y="74432"/>
                </a:lnTo>
                <a:close/>
                <a:moveTo>
                  <a:pt x="75777" y="74432"/>
                </a:moveTo>
                <a:lnTo>
                  <a:pt x="81097" y="83611"/>
                </a:lnTo>
                <a:lnTo>
                  <a:pt x="78604" y="82182"/>
                </a:lnTo>
                <a:lnTo>
                  <a:pt x="75777" y="80571"/>
                </a:lnTo>
                <a:lnTo>
                  <a:pt x="75777" y="74432"/>
                </a:lnTo>
                <a:close/>
                <a:moveTo>
                  <a:pt x="87358" y="74432"/>
                </a:moveTo>
                <a:lnTo>
                  <a:pt x="92677" y="83611"/>
                </a:lnTo>
                <a:lnTo>
                  <a:pt x="90215" y="82213"/>
                </a:lnTo>
                <a:lnTo>
                  <a:pt x="87358" y="80571"/>
                </a:lnTo>
                <a:lnTo>
                  <a:pt x="87358" y="74432"/>
                </a:lnTo>
                <a:close/>
                <a:moveTo>
                  <a:pt x="98969" y="74432"/>
                </a:moveTo>
                <a:lnTo>
                  <a:pt x="104289" y="83611"/>
                </a:lnTo>
                <a:lnTo>
                  <a:pt x="101827" y="82213"/>
                </a:lnTo>
                <a:lnTo>
                  <a:pt x="98969" y="80571"/>
                </a:lnTo>
                <a:lnTo>
                  <a:pt x="98969" y="74432"/>
                </a:lnTo>
                <a:close/>
                <a:moveTo>
                  <a:pt x="110611" y="74432"/>
                </a:moveTo>
                <a:lnTo>
                  <a:pt x="115930" y="83611"/>
                </a:lnTo>
                <a:lnTo>
                  <a:pt x="113468" y="82213"/>
                </a:lnTo>
                <a:lnTo>
                  <a:pt x="110611" y="80571"/>
                </a:lnTo>
                <a:lnTo>
                  <a:pt x="110611" y="74432"/>
                </a:lnTo>
                <a:close/>
                <a:moveTo>
                  <a:pt x="122222" y="74432"/>
                </a:moveTo>
                <a:lnTo>
                  <a:pt x="127541" y="83611"/>
                </a:lnTo>
                <a:lnTo>
                  <a:pt x="125079" y="82213"/>
                </a:lnTo>
                <a:lnTo>
                  <a:pt x="122222" y="80571"/>
                </a:lnTo>
                <a:lnTo>
                  <a:pt x="122222" y="74432"/>
                </a:lnTo>
                <a:close/>
                <a:moveTo>
                  <a:pt x="145475" y="74432"/>
                </a:moveTo>
                <a:lnTo>
                  <a:pt x="150794" y="83611"/>
                </a:lnTo>
                <a:lnTo>
                  <a:pt x="148332" y="82213"/>
                </a:lnTo>
                <a:lnTo>
                  <a:pt x="145475" y="80571"/>
                </a:lnTo>
                <a:lnTo>
                  <a:pt x="145475" y="74432"/>
                </a:lnTo>
                <a:close/>
                <a:moveTo>
                  <a:pt x="157086" y="74432"/>
                </a:moveTo>
                <a:lnTo>
                  <a:pt x="162405" y="83611"/>
                </a:lnTo>
                <a:lnTo>
                  <a:pt x="159913" y="82213"/>
                </a:lnTo>
                <a:lnTo>
                  <a:pt x="157086" y="80571"/>
                </a:lnTo>
                <a:lnTo>
                  <a:pt x="157086" y="74432"/>
                </a:lnTo>
                <a:close/>
                <a:moveTo>
                  <a:pt x="168697" y="74432"/>
                </a:moveTo>
                <a:lnTo>
                  <a:pt x="174016" y="83611"/>
                </a:lnTo>
                <a:lnTo>
                  <a:pt x="171554" y="82213"/>
                </a:lnTo>
                <a:lnTo>
                  <a:pt x="168697" y="80571"/>
                </a:lnTo>
                <a:lnTo>
                  <a:pt x="168697" y="74432"/>
                </a:lnTo>
                <a:close/>
                <a:moveTo>
                  <a:pt x="180339" y="74432"/>
                </a:moveTo>
                <a:lnTo>
                  <a:pt x="185658" y="83611"/>
                </a:lnTo>
                <a:lnTo>
                  <a:pt x="183165" y="82213"/>
                </a:lnTo>
                <a:lnTo>
                  <a:pt x="180339" y="80571"/>
                </a:lnTo>
                <a:lnTo>
                  <a:pt x="180339" y="74432"/>
                </a:lnTo>
                <a:close/>
                <a:moveTo>
                  <a:pt x="191950" y="74432"/>
                </a:moveTo>
                <a:lnTo>
                  <a:pt x="197269" y="83611"/>
                </a:lnTo>
                <a:lnTo>
                  <a:pt x="194807" y="82213"/>
                </a:lnTo>
                <a:lnTo>
                  <a:pt x="191950" y="80571"/>
                </a:lnTo>
                <a:lnTo>
                  <a:pt x="191950" y="74432"/>
                </a:lnTo>
                <a:close/>
                <a:moveTo>
                  <a:pt x="203591" y="74432"/>
                </a:moveTo>
                <a:lnTo>
                  <a:pt x="208911" y="83611"/>
                </a:lnTo>
                <a:lnTo>
                  <a:pt x="206418" y="82213"/>
                </a:lnTo>
                <a:lnTo>
                  <a:pt x="203591" y="80571"/>
                </a:lnTo>
                <a:lnTo>
                  <a:pt x="203591" y="74432"/>
                </a:lnTo>
                <a:close/>
                <a:moveTo>
                  <a:pt x="226783" y="74432"/>
                </a:moveTo>
                <a:lnTo>
                  <a:pt x="232103" y="83611"/>
                </a:lnTo>
                <a:lnTo>
                  <a:pt x="229640" y="82213"/>
                </a:lnTo>
                <a:lnTo>
                  <a:pt x="226783" y="80571"/>
                </a:lnTo>
                <a:lnTo>
                  <a:pt x="226783" y="74432"/>
                </a:lnTo>
                <a:close/>
                <a:moveTo>
                  <a:pt x="238425" y="74432"/>
                </a:moveTo>
                <a:lnTo>
                  <a:pt x="243744" y="83611"/>
                </a:lnTo>
                <a:lnTo>
                  <a:pt x="241282" y="82213"/>
                </a:lnTo>
                <a:lnTo>
                  <a:pt x="238425" y="80571"/>
                </a:lnTo>
                <a:lnTo>
                  <a:pt x="238425" y="74432"/>
                </a:lnTo>
                <a:close/>
                <a:moveTo>
                  <a:pt x="250036" y="74432"/>
                </a:moveTo>
                <a:lnTo>
                  <a:pt x="255355" y="83611"/>
                </a:lnTo>
                <a:lnTo>
                  <a:pt x="252893" y="82213"/>
                </a:lnTo>
                <a:lnTo>
                  <a:pt x="250036" y="80571"/>
                </a:lnTo>
                <a:lnTo>
                  <a:pt x="250036" y="74432"/>
                </a:lnTo>
                <a:close/>
                <a:moveTo>
                  <a:pt x="261678" y="74432"/>
                </a:moveTo>
                <a:lnTo>
                  <a:pt x="266997" y="83611"/>
                </a:lnTo>
                <a:lnTo>
                  <a:pt x="264535" y="82213"/>
                </a:lnTo>
                <a:lnTo>
                  <a:pt x="261678" y="80571"/>
                </a:lnTo>
                <a:lnTo>
                  <a:pt x="261678" y="74432"/>
                </a:lnTo>
                <a:close/>
                <a:moveTo>
                  <a:pt x="273289" y="74432"/>
                </a:moveTo>
                <a:lnTo>
                  <a:pt x="278608" y="83611"/>
                </a:lnTo>
                <a:lnTo>
                  <a:pt x="276146" y="82213"/>
                </a:lnTo>
                <a:lnTo>
                  <a:pt x="273289" y="80571"/>
                </a:lnTo>
                <a:lnTo>
                  <a:pt x="273289" y="74432"/>
                </a:lnTo>
                <a:close/>
                <a:moveTo>
                  <a:pt x="6050" y="74432"/>
                </a:moveTo>
                <a:lnTo>
                  <a:pt x="11369" y="83672"/>
                </a:lnTo>
                <a:lnTo>
                  <a:pt x="11369" y="83672"/>
                </a:lnTo>
                <a:lnTo>
                  <a:pt x="8907" y="82213"/>
                </a:lnTo>
                <a:lnTo>
                  <a:pt x="6050" y="80571"/>
                </a:lnTo>
                <a:lnTo>
                  <a:pt x="6050" y="74432"/>
                </a:lnTo>
                <a:close/>
                <a:moveTo>
                  <a:pt x="121979" y="74462"/>
                </a:moveTo>
                <a:lnTo>
                  <a:pt x="121979" y="80571"/>
                </a:lnTo>
                <a:lnTo>
                  <a:pt x="119122" y="82213"/>
                </a:lnTo>
                <a:lnTo>
                  <a:pt x="116660" y="83672"/>
                </a:lnTo>
                <a:lnTo>
                  <a:pt x="116660" y="83672"/>
                </a:lnTo>
                <a:lnTo>
                  <a:pt x="121979" y="74462"/>
                </a:lnTo>
                <a:close/>
                <a:moveTo>
                  <a:pt x="284657" y="74462"/>
                </a:moveTo>
                <a:lnTo>
                  <a:pt x="284657" y="80632"/>
                </a:lnTo>
                <a:lnTo>
                  <a:pt x="279337" y="83672"/>
                </a:lnTo>
                <a:lnTo>
                  <a:pt x="284657" y="74462"/>
                </a:lnTo>
                <a:close/>
                <a:moveTo>
                  <a:pt x="98757" y="74462"/>
                </a:moveTo>
                <a:lnTo>
                  <a:pt x="98757" y="80571"/>
                </a:lnTo>
                <a:lnTo>
                  <a:pt x="95899" y="82213"/>
                </a:lnTo>
                <a:lnTo>
                  <a:pt x="93437" y="83672"/>
                </a:lnTo>
                <a:lnTo>
                  <a:pt x="98757" y="74462"/>
                </a:lnTo>
                <a:close/>
                <a:moveTo>
                  <a:pt x="110337" y="74462"/>
                </a:moveTo>
                <a:lnTo>
                  <a:pt x="110337" y="80571"/>
                </a:lnTo>
                <a:lnTo>
                  <a:pt x="107480" y="82213"/>
                </a:lnTo>
                <a:lnTo>
                  <a:pt x="105018" y="83672"/>
                </a:lnTo>
                <a:lnTo>
                  <a:pt x="110337" y="74462"/>
                </a:lnTo>
                <a:close/>
                <a:moveTo>
                  <a:pt x="133590" y="74462"/>
                </a:moveTo>
                <a:lnTo>
                  <a:pt x="133590" y="80571"/>
                </a:lnTo>
                <a:lnTo>
                  <a:pt x="130733" y="82213"/>
                </a:lnTo>
                <a:lnTo>
                  <a:pt x="128271" y="83672"/>
                </a:lnTo>
                <a:lnTo>
                  <a:pt x="133590" y="74462"/>
                </a:lnTo>
                <a:close/>
                <a:moveTo>
                  <a:pt x="145232" y="74462"/>
                </a:moveTo>
                <a:lnTo>
                  <a:pt x="145232" y="80571"/>
                </a:lnTo>
                <a:lnTo>
                  <a:pt x="142374" y="82213"/>
                </a:lnTo>
                <a:lnTo>
                  <a:pt x="139912" y="83672"/>
                </a:lnTo>
                <a:lnTo>
                  <a:pt x="145232" y="74462"/>
                </a:lnTo>
                <a:close/>
                <a:moveTo>
                  <a:pt x="156843" y="74462"/>
                </a:moveTo>
                <a:lnTo>
                  <a:pt x="156843" y="80571"/>
                </a:lnTo>
                <a:lnTo>
                  <a:pt x="153986" y="82213"/>
                </a:lnTo>
                <a:lnTo>
                  <a:pt x="151523" y="83672"/>
                </a:lnTo>
                <a:lnTo>
                  <a:pt x="156843" y="74462"/>
                </a:lnTo>
                <a:close/>
                <a:moveTo>
                  <a:pt x="168484" y="74462"/>
                </a:moveTo>
                <a:lnTo>
                  <a:pt x="168484" y="80571"/>
                </a:lnTo>
                <a:lnTo>
                  <a:pt x="165627" y="82213"/>
                </a:lnTo>
                <a:lnTo>
                  <a:pt x="163165" y="83672"/>
                </a:lnTo>
                <a:lnTo>
                  <a:pt x="168484" y="74462"/>
                </a:lnTo>
                <a:close/>
                <a:moveTo>
                  <a:pt x="180065" y="74462"/>
                </a:moveTo>
                <a:lnTo>
                  <a:pt x="180065" y="80571"/>
                </a:lnTo>
                <a:lnTo>
                  <a:pt x="177208" y="82213"/>
                </a:lnTo>
                <a:lnTo>
                  <a:pt x="174746" y="83672"/>
                </a:lnTo>
                <a:lnTo>
                  <a:pt x="180065" y="74462"/>
                </a:lnTo>
                <a:close/>
                <a:moveTo>
                  <a:pt x="191676" y="74462"/>
                </a:moveTo>
                <a:lnTo>
                  <a:pt x="191676" y="80571"/>
                </a:lnTo>
                <a:lnTo>
                  <a:pt x="188849" y="82213"/>
                </a:lnTo>
                <a:lnTo>
                  <a:pt x="186357" y="83672"/>
                </a:lnTo>
                <a:lnTo>
                  <a:pt x="191676" y="74462"/>
                </a:lnTo>
                <a:close/>
                <a:moveTo>
                  <a:pt x="203318" y="74462"/>
                </a:moveTo>
                <a:lnTo>
                  <a:pt x="203318" y="80571"/>
                </a:lnTo>
                <a:lnTo>
                  <a:pt x="200461" y="82213"/>
                </a:lnTo>
                <a:lnTo>
                  <a:pt x="197999" y="83672"/>
                </a:lnTo>
                <a:lnTo>
                  <a:pt x="203318" y="74462"/>
                </a:lnTo>
                <a:close/>
                <a:moveTo>
                  <a:pt x="214929" y="74462"/>
                </a:moveTo>
                <a:lnTo>
                  <a:pt x="214929" y="80571"/>
                </a:lnTo>
                <a:lnTo>
                  <a:pt x="212072" y="82213"/>
                </a:lnTo>
                <a:lnTo>
                  <a:pt x="209610" y="83672"/>
                </a:lnTo>
                <a:lnTo>
                  <a:pt x="214929" y="74462"/>
                </a:lnTo>
                <a:close/>
                <a:moveTo>
                  <a:pt x="226570" y="74462"/>
                </a:moveTo>
                <a:lnTo>
                  <a:pt x="226570" y="80571"/>
                </a:lnTo>
                <a:lnTo>
                  <a:pt x="223713" y="82213"/>
                </a:lnTo>
                <a:lnTo>
                  <a:pt x="221251" y="83672"/>
                </a:lnTo>
                <a:lnTo>
                  <a:pt x="226570" y="74462"/>
                </a:lnTo>
                <a:close/>
                <a:moveTo>
                  <a:pt x="238182" y="74462"/>
                </a:moveTo>
                <a:lnTo>
                  <a:pt x="238182" y="80571"/>
                </a:lnTo>
                <a:lnTo>
                  <a:pt x="235355" y="82213"/>
                </a:lnTo>
                <a:lnTo>
                  <a:pt x="232862" y="83672"/>
                </a:lnTo>
                <a:lnTo>
                  <a:pt x="238182" y="74462"/>
                </a:lnTo>
                <a:close/>
                <a:moveTo>
                  <a:pt x="249793" y="74462"/>
                </a:moveTo>
                <a:lnTo>
                  <a:pt x="249793" y="80571"/>
                </a:lnTo>
                <a:lnTo>
                  <a:pt x="246936" y="82213"/>
                </a:lnTo>
                <a:lnTo>
                  <a:pt x="244474" y="83672"/>
                </a:lnTo>
                <a:lnTo>
                  <a:pt x="249793" y="74462"/>
                </a:lnTo>
                <a:close/>
                <a:moveTo>
                  <a:pt x="261404" y="74462"/>
                </a:moveTo>
                <a:lnTo>
                  <a:pt x="261404" y="80571"/>
                </a:lnTo>
                <a:lnTo>
                  <a:pt x="258547" y="82213"/>
                </a:lnTo>
                <a:lnTo>
                  <a:pt x="256085" y="83672"/>
                </a:lnTo>
                <a:lnTo>
                  <a:pt x="261404" y="74462"/>
                </a:lnTo>
                <a:close/>
                <a:moveTo>
                  <a:pt x="273046" y="74462"/>
                </a:moveTo>
                <a:lnTo>
                  <a:pt x="273046" y="80632"/>
                </a:lnTo>
                <a:lnTo>
                  <a:pt x="270188" y="82243"/>
                </a:lnTo>
                <a:lnTo>
                  <a:pt x="267726" y="83672"/>
                </a:lnTo>
                <a:lnTo>
                  <a:pt x="273046" y="74462"/>
                </a:lnTo>
                <a:close/>
                <a:moveTo>
                  <a:pt x="29029" y="74462"/>
                </a:moveTo>
                <a:lnTo>
                  <a:pt x="29029" y="80632"/>
                </a:lnTo>
                <a:lnTo>
                  <a:pt x="26172" y="82243"/>
                </a:lnTo>
                <a:lnTo>
                  <a:pt x="23710" y="83702"/>
                </a:lnTo>
                <a:lnTo>
                  <a:pt x="23710" y="83702"/>
                </a:lnTo>
                <a:lnTo>
                  <a:pt x="29029" y="74462"/>
                </a:lnTo>
                <a:close/>
                <a:moveTo>
                  <a:pt x="75504" y="74462"/>
                </a:moveTo>
                <a:lnTo>
                  <a:pt x="75504" y="80632"/>
                </a:lnTo>
                <a:lnTo>
                  <a:pt x="72647" y="82243"/>
                </a:lnTo>
                <a:lnTo>
                  <a:pt x="70185" y="83702"/>
                </a:lnTo>
                <a:lnTo>
                  <a:pt x="70185" y="83702"/>
                </a:lnTo>
                <a:lnTo>
                  <a:pt x="75504" y="74462"/>
                </a:lnTo>
                <a:close/>
                <a:moveTo>
                  <a:pt x="17418" y="74462"/>
                </a:moveTo>
                <a:lnTo>
                  <a:pt x="17418" y="80632"/>
                </a:lnTo>
                <a:lnTo>
                  <a:pt x="14560" y="82243"/>
                </a:lnTo>
                <a:lnTo>
                  <a:pt x="12098" y="83702"/>
                </a:lnTo>
                <a:lnTo>
                  <a:pt x="17418" y="74462"/>
                </a:lnTo>
                <a:close/>
                <a:moveTo>
                  <a:pt x="40610" y="74462"/>
                </a:moveTo>
                <a:lnTo>
                  <a:pt x="40610" y="80632"/>
                </a:lnTo>
                <a:lnTo>
                  <a:pt x="37783" y="82243"/>
                </a:lnTo>
                <a:lnTo>
                  <a:pt x="35290" y="83702"/>
                </a:lnTo>
                <a:lnTo>
                  <a:pt x="40610" y="74462"/>
                </a:lnTo>
                <a:close/>
                <a:moveTo>
                  <a:pt x="52251" y="74462"/>
                </a:moveTo>
                <a:lnTo>
                  <a:pt x="52251" y="80632"/>
                </a:lnTo>
                <a:lnTo>
                  <a:pt x="49394" y="82243"/>
                </a:lnTo>
                <a:lnTo>
                  <a:pt x="46932" y="83702"/>
                </a:lnTo>
                <a:lnTo>
                  <a:pt x="52251" y="74462"/>
                </a:lnTo>
                <a:close/>
                <a:moveTo>
                  <a:pt x="63862" y="74462"/>
                </a:moveTo>
                <a:lnTo>
                  <a:pt x="63862" y="80632"/>
                </a:lnTo>
                <a:lnTo>
                  <a:pt x="61005" y="82243"/>
                </a:lnTo>
                <a:lnTo>
                  <a:pt x="58543" y="83702"/>
                </a:lnTo>
                <a:lnTo>
                  <a:pt x="63862" y="74462"/>
                </a:lnTo>
                <a:close/>
                <a:moveTo>
                  <a:pt x="87115" y="74462"/>
                </a:moveTo>
                <a:lnTo>
                  <a:pt x="87115" y="80632"/>
                </a:lnTo>
                <a:lnTo>
                  <a:pt x="84288" y="82243"/>
                </a:lnTo>
                <a:lnTo>
                  <a:pt x="81796" y="83702"/>
                </a:lnTo>
                <a:lnTo>
                  <a:pt x="87115" y="74462"/>
                </a:lnTo>
                <a:close/>
                <a:moveTo>
                  <a:pt x="5898" y="80815"/>
                </a:moveTo>
                <a:lnTo>
                  <a:pt x="8755" y="82456"/>
                </a:lnTo>
                <a:lnTo>
                  <a:pt x="11217" y="83885"/>
                </a:lnTo>
                <a:lnTo>
                  <a:pt x="578" y="83885"/>
                </a:lnTo>
                <a:lnTo>
                  <a:pt x="5898" y="80815"/>
                </a:lnTo>
                <a:close/>
                <a:moveTo>
                  <a:pt x="17509" y="80815"/>
                </a:moveTo>
                <a:lnTo>
                  <a:pt x="20366" y="82456"/>
                </a:lnTo>
                <a:lnTo>
                  <a:pt x="22828" y="83885"/>
                </a:lnTo>
                <a:lnTo>
                  <a:pt x="12190" y="83885"/>
                </a:lnTo>
                <a:lnTo>
                  <a:pt x="14682" y="82456"/>
                </a:lnTo>
                <a:lnTo>
                  <a:pt x="17509" y="80815"/>
                </a:lnTo>
                <a:close/>
                <a:moveTo>
                  <a:pt x="29150" y="80815"/>
                </a:moveTo>
                <a:lnTo>
                  <a:pt x="32008" y="82456"/>
                </a:lnTo>
                <a:lnTo>
                  <a:pt x="34470" y="83885"/>
                </a:lnTo>
                <a:lnTo>
                  <a:pt x="23831" y="83885"/>
                </a:lnTo>
                <a:lnTo>
                  <a:pt x="26293" y="82456"/>
                </a:lnTo>
                <a:lnTo>
                  <a:pt x="29150" y="80815"/>
                </a:lnTo>
                <a:close/>
                <a:moveTo>
                  <a:pt x="40762" y="80815"/>
                </a:moveTo>
                <a:lnTo>
                  <a:pt x="43619" y="82456"/>
                </a:lnTo>
                <a:lnTo>
                  <a:pt x="46081" y="83885"/>
                </a:lnTo>
                <a:lnTo>
                  <a:pt x="35442" y="83885"/>
                </a:lnTo>
                <a:lnTo>
                  <a:pt x="37935" y="82456"/>
                </a:lnTo>
                <a:lnTo>
                  <a:pt x="40762" y="80815"/>
                </a:lnTo>
                <a:close/>
                <a:moveTo>
                  <a:pt x="52403" y="80815"/>
                </a:moveTo>
                <a:lnTo>
                  <a:pt x="55260" y="82456"/>
                </a:lnTo>
                <a:lnTo>
                  <a:pt x="57722" y="83885"/>
                </a:lnTo>
                <a:lnTo>
                  <a:pt x="47084" y="83885"/>
                </a:lnTo>
                <a:lnTo>
                  <a:pt x="49546" y="82456"/>
                </a:lnTo>
                <a:lnTo>
                  <a:pt x="52403" y="80815"/>
                </a:lnTo>
                <a:close/>
                <a:moveTo>
                  <a:pt x="64014" y="80815"/>
                </a:moveTo>
                <a:lnTo>
                  <a:pt x="66871" y="82456"/>
                </a:lnTo>
                <a:lnTo>
                  <a:pt x="69334" y="83885"/>
                </a:lnTo>
                <a:lnTo>
                  <a:pt x="58695" y="83885"/>
                </a:lnTo>
                <a:lnTo>
                  <a:pt x="61187" y="82456"/>
                </a:lnTo>
                <a:lnTo>
                  <a:pt x="64014" y="80815"/>
                </a:lnTo>
                <a:close/>
                <a:moveTo>
                  <a:pt x="75625" y="80815"/>
                </a:moveTo>
                <a:lnTo>
                  <a:pt x="78452" y="82456"/>
                </a:lnTo>
                <a:lnTo>
                  <a:pt x="80945" y="83885"/>
                </a:lnTo>
                <a:lnTo>
                  <a:pt x="70306" y="83885"/>
                </a:lnTo>
                <a:lnTo>
                  <a:pt x="72768" y="82456"/>
                </a:lnTo>
                <a:lnTo>
                  <a:pt x="75625" y="80815"/>
                </a:lnTo>
                <a:close/>
                <a:moveTo>
                  <a:pt x="87237" y="80815"/>
                </a:moveTo>
                <a:lnTo>
                  <a:pt x="90094" y="82456"/>
                </a:lnTo>
                <a:lnTo>
                  <a:pt x="92556" y="83885"/>
                </a:lnTo>
                <a:lnTo>
                  <a:pt x="81917" y="83885"/>
                </a:lnTo>
                <a:lnTo>
                  <a:pt x="84379" y="82456"/>
                </a:lnTo>
                <a:lnTo>
                  <a:pt x="87237" y="80815"/>
                </a:lnTo>
                <a:close/>
                <a:moveTo>
                  <a:pt x="98878" y="80815"/>
                </a:moveTo>
                <a:lnTo>
                  <a:pt x="101705" y="82456"/>
                </a:lnTo>
                <a:lnTo>
                  <a:pt x="104197" y="83885"/>
                </a:lnTo>
                <a:lnTo>
                  <a:pt x="93559" y="83885"/>
                </a:lnTo>
                <a:lnTo>
                  <a:pt x="96021" y="82456"/>
                </a:lnTo>
                <a:lnTo>
                  <a:pt x="98878" y="80815"/>
                </a:lnTo>
                <a:close/>
                <a:moveTo>
                  <a:pt x="110489" y="80815"/>
                </a:moveTo>
                <a:lnTo>
                  <a:pt x="113346" y="82456"/>
                </a:lnTo>
                <a:lnTo>
                  <a:pt x="115809" y="83885"/>
                </a:lnTo>
                <a:lnTo>
                  <a:pt x="105170" y="83885"/>
                </a:lnTo>
                <a:lnTo>
                  <a:pt x="107632" y="82456"/>
                </a:lnTo>
                <a:lnTo>
                  <a:pt x="110489" y="80815"/>
                </a:lnTo>
                <a:close/>
                <a:moveTo>
                  <a:pt x="122131" y="80815"/>
                </a:moveTo>
                <a:lnTo>
                  <a:pt x="124958" y="82456"/>
                </a:lnTo>
                <a:lnTo>
                  <a:pt x="127450" y="83885"/>
                </a:lnTo>
                <a:lnTo>
                  <a:pt x="116812" y="83885"/>
                </a:lnTo>
                <a:lnTo>
                  <a:pt x="119274" y="82456"/>
                </a:lnTo>
                <a:lnTo>
                  <a:pt x="122131" y="80815"/>
                </a:lnTo>
                <a:close/>
                <a:moveTo>
                  <a:pt x="133742" y="80815"/>
                </a:moveTo>
                <a:lnTo>
                  <a:pt x="136599" y="82456"/>
                </a:lnTo>
                <a:lnTo>
                  <a:pt x="139061" y="83885"/>
                </a:lnTo>
                <a:lnTo>
                  <a:pt x="128423" y="83885"/>
                </a:lnTo>
                <a:lnTo>
                  <a:pt x="130885" y="82456"/>
                </a:lnTo>
                <a:lnTo>
                  <a:pt x="133742" y="80815"/>
                </a:lnTo>
                <a:close/>
                <a:moveTo>
                  <a:pt x="145323" y="80815"/>
                </a:moveTo>
                <a:lnTo>
                  <a:pt x="148180" y="82456"/>
                </a:lnTo>
                <a:lnTo>
                  <a:pt x="150642" y="83885"/>
                </a:lnTo>
                <a:lnTo>
                  <a:pt x="140004" y="83885"/>
                </a:lnTo>
                <a:lnTo>
                  <a:pt x="142496" y="82456"/>
                </a:lnTo>
                <a:lnTo>
                  <a:pt x="145323" y="80815"/>
                </a:lnTo>
                <a:close/>
                <a:moveTo>
                  <a:pt x="156964" y="80815"/>
                </a:moveTo>
                <a:lnTo>
                  <a:pt x="159822" y="82456"/>
                </a:lnTo>
                <a:lnTo>
                  <a:pt x="162284" y="83885"/>
                </a:lnTo>
                <a:lnTo>
                  <a:pt x="151645" y="83885"/>
                </a:lnTo>
                <a:lnTo>
                  <a:pt x="154107" y="82456"/>
                </a:lnTo>
                <a:lnTo>
                  <a:pt x="156964" y="80815"/>
                </a:lnTo>
                <a:close/>
                <a:moveTo>
                  <a:pt x="168575" y="80815"/>
                </a:moveTo>
                <a:lnTo>
                  <a:pt x="171433" y="82456"/>
                </a:lnTo>
                <a:lnTo>
                  <a:pt x="173895" y="83885"/>
                </a:lnTo>
                <a:lnTo>
                  <a:pt x="163256" y="83885"/>
                </a:lnTo>
                <a:lnTo>
                  <a:pt x="165749" y="82456"/>
                </a:lnTo>
                <a:lnTo>
                  <a:pt x="168575" y="80815"/>
                </a:lnTo>
                <a:close/>
                <a:moveTo>
                  <a:pt x="180217" y="80815"/>
                </a:moveTo>
                <a:lnTo>
                  <a:pt x="183074" y="82456"/>
                </a:lnTo>
                <a:lnTo>
                  <a:pt x="185536" y="83885"/>
                </a:lnTo>
                <a:lnTo>
                  <a:pt x="174898" y="83885"/>
                </a:lnTo>
                <a:lnTo>
                  <a:pt x="177360" y="82456"/>
                </a:lnTo>
                <a:lnTo>
                  <a:pt x="180217" y="80815"/>
                </a:lnTo>
                <a:close/>
                <a:moveTo>
                  <a:pt x="191828" y="80815"/>
                </a:moveTo>
                <a:lnTo>
                  <a:pt x="194685" y="82456"/>
                </a:lnTo>
                <a:lnTo>
                  <a:pt x="197147" y="83885"/>
                </a:lnTo>
                <a:lnTo>
                  <a:pt x="186509" y="83885"/>
                </a:lnTo>
                <a:lnTo>
                  <a:pt x="189001" y="82456"/>
                </a:lnTo>
                <a:lnTo>
                  <a:pt x="191828" y="80815"/>
                </a:lnTo>
                <a:close/>
                <a:moveTo>
                  <a:pt x="203470" y="80815"/>
                </a:moveTo>
                <a:lnTo>
                  <a:pt x="206327" y="82456"/>
                </a:lnTo>
                <a:lnTo>
                  <a:pt x="208789" y="83885"/>
                </a:lnTo>
                <a:lnTo>
                  <a:pt x="198151" y="83885"/>
                </a:lnTo>
                <a:lnTo>
                  <a:pt x="200613" y="82456"/>
                </a:lnTo>
                <a:lnTo>
                  <a:pt x="203470" y="80815"/>
                </a:lnTo>
                <a:close/>
                <a:moveTo>
                  <a:pt x="215051" y="80815"/>
                </a:moveTo>
                <a:lnTo>
                  <a:pt x="217908" y="82456"/>
                </a:lnTo>
                <a:lnTo>
                  <a:pt x="220370" y="83885"/>
                </a:lnTo>
                <a:lnTo>
                  <a:pt x="209731" y="83885"/>
                </a:lnTo>
                <a:lnTo>
                  <a:pt x="212193" y="82456"/>
                </a:lnTo>
                <a:lnTo>
                  <a:pt x="215051" y="80815"/>
                </a:lnTo>
                <a:close/>
                <a:moveTo>
                  <a:pt x="226692" y="80815"/>
                </a:moveTo>
                <a:lnTo>
                  <a:pt x="229519" y="82456"/>
                </a:lnTo>
                <a:lnTo>
                  <a:pt x="232011" y="83885"/>
                </a:lnTo>
                <a:lnTo>
                  <a:pt x="221373" y="83885"/>
                </a:lnTo>
                <a:lnTo>
                  <a:pt x="223835" y="82456"/>
                </a:lnTo>
                <a:lnTo>
                  <a:pt x="226692" y="80815"/>
                </a:lnTo>
                <a:close/>
                <a:moveTo>
                  <a:pt x="238303" y="80815"/>
                </a:moveTo>
                <a:lnTo>
                  <a:pt x="241160" y="82456"/>
                </a:lnTo>
                <a:lnTo>
                  <a:pt x="243622" y="83885"/>
                </a:lnTo>
                <a:lnTo>
                  <a:pt x="232984" y="83885"/>
                </a:lnTo>
                <a:lnTo>
                  <a:pt x="235446" y="82456"/>
                </a:lnTo>
                <a:lnTo>
                  <a:pt x="238303" y="80815"/>
                </a:lnTo>
                <a:close/>
                <a:moveTo>
                  <a:pt x="249945" y="80815"/>
                </a:moveTo>
                <a:lnTo>
                  <a:pt x="252772" y="82456"/>
                </a:lnTo>
                <a:lnTo>
                  <a:pt x="255264" y="83885"/>
                </a:lnTo>
                <a:lnTo>
                  <a:pt x="244626" y="83885"/>
                </a:lnTo>
                <a:lnTo>
                  <a:pt x="247088" y="82456"/>
                </a:lnTo>
                <a:lnTo>
                  <a:pt x="249945" y="80815"/>
                </a:lnTo>
                <a:close/>
                <a:moveTo>
                  <a:pt x="261556" y="80815"/>
                </a:moveTo>
                <a:lnTo>
                  <a:pt x="264413" y="82456"/>
                </a:lnTo>
                <a:lnTo>
                  <a:pt x="266875" y="83885"/>
                </a:lnTo>
                <a:lnTo>
                  <a:pt x="256237" y="83885"/>
                </a:lnTo>
                <a:lnTo>
                  <a:pt x="258699" y="82456"/>
                </a:lnTo>
                <a:lnTo>
                  <a:pt x="261556" y="80815"/>
                </a:lnTo>
                <a:close/>
                <a:moveTo>
                  <a:pt x="273198" y="80815"/>
                </a:moveTo>
                <a:lnTo>
                  <a:pt x="276024" y="82456"/>
                </a:lnTo>
                <a:lnTo>
                  <a:pt x="278517" y="83885"/>
                </a:lnTo>
                <a:lnTo>
                  <a:pt x="267878" y="83885"/>
                </a:lnTo>
                <a:lnTo>
                  <a:pt x="270340" y="82456"/>
                </a:lnTo>
                <a:lnTo>
                  <a:pt x="273198" y="80815"/>
                </a:lnTo>
                <a:close/>
                <a:moveTo>
                  <a:pt x="11217" y="84158"/>
                </a:moveTo>
                <a:lnTo>
                  <a:pt x="5898" y="87228"/>
                </a:lnTo>
                <a:lnTo>
                  <a:pt x="578" y="84158"/>
                </a:lnTo>
                <a:close/>
                <a:moveTo>
                  <a:pt x="22828" y="84158"/>
                </a:moveTo>
                <a:lnTo>
                  <a:pt x="17509" y="87228"/>
                </a:lnTo>
                <a:lnTo>
                  <a:pt x="12190" y="84158"/>
                </a:lnTo>
                <a:close/>
                <a:moveTo>
                  <a:pt x="34470" y="84158"/>
                </a:moveTo>
                <a:lnTo>
                  <a:pt x="29150" y="87228"/>
                </a:lnTo>
                <a:lnTo>
                  <a:pt x="23831" y="84158"/>
                </a:lnTo>
                <a:close/>
                <a:moveTo>
                  <a:pt x="46081" y="84158"/>
                </a:moveTo>
                <a:lnTo>
                  <a:pt x="40762" y="87228"/>
                </a:lnTo>
                <a:lnTo>
                  <a:pt x="35442" y="84158"/>
                </a:lnTo>
                <a:close/>
                <a:moveTo>
                  <a:pt x="57722" y="84158"/>
                </a:moveTo>
                <a:lnTo>
                  <a:pt x="52403" y="87228"/>
                </a:lnTo>
                <a:lnTo>
                  <a:pt x="47084" y="84158"/>
                </a:lnTo>
                <a:close/>
                <a:moveTo>
                  <a:pt x="69334" y="84158"/>
                </a:moveTo>
                <a:lnTo>
                  <a:pt x="64014" y="87228"/>
                </a:lnTo>
                <a:lnTo>
                  <a:pt x="58695" y="84158"/>
                </a:lnTo>
                <a:close/>
                <a:moveTo>
                  <a:pt x="80945" y="84158"/>
                </a:moveTo>
                <a:lnTo>
                  <a:pt x="75625" y="87228"/>
                </a:lnTo>
                <a:lnTo>
                  <a:pt x="70306" y="84158"/>
                </a:lnTo>
                <a:close/>
                <a:moveTo>
                  <a:pt x="92556" y="84158"/>
                </a:moveTo>
                <a:lnTo>
                  <a:pt x="87237" y="87228"/>
                </a:lnTo>
                <a:lnTo>
                  <a:pt x="81917" y="84158"/>
                </a:lnTo>
                <a:close/>
                <a:moveTo>
                  <a:pt x="104197" y="84158"/>
                </a:moveTo>
                <a:lnTo>
                  <a:pt x="98878" y="87228"/>
                </a:lnTo>
                <a:lnTo>
                  <a:pt x="93559" y="84158"/>
                </a:lnTo>
                <a:close/>
                <a:moveTo>
                  <a:pt x="115809" y="84158"/>
                </a:moveTo>
                <a:lnTo>
                  <a:pt x="110489" y="87228"/>
                </a:lnTo>
                <a:lnTo>
                  <a:pt x="105170" y="84158"/>
                </a:lnTo>
                <a:close/>
                <a:moveTo>
                  <a:pt x="127450" y="84158"/>
                </a:moveTo>
                <a:lnTo>
                  <a:pt x="122131" y="87228"/>
                </a:lnTo>
                <a:lnTo>
                  <a:pt x="116812" y="84158"/>
                </a:lnTo>
                <a:close/>
                <a:moveTo>
                  <a:pt x="139061" y="84158"/>
                </a:moveTo>
                <a:lnTo>
                  <a:pt x="133742" y="87228"/>
                </a:lnTo>
                <a:lnTo>
                  <a:pt x="128423" y="84158"/>
                </a:lnTo>
                <a:close/>
                <a:moveTo>
                  <a:pt x="150642" y="84158"/>
                </a:moveTo>
                <a:lnTo>
                  <a:pt x="145323" y="87228"/>
                </a:lnTo>
                <a:lnTo>
                  <a:pt x="140004" y="84158"/>
                </a:lnTo>
                <a:close/>
                <a:moveTo>
                  <a:pt x="162284" y="84158"/>
                </a:moveTo>
                <a:lnTo>
                  <a:pt x="156964" y="87228"/>
                </a:lnTo>
                <a:lnTo>
                  <a:pt x="151645" y="84158"/>
                </a:lnTo>
                <a:close/>
                <a:moveTo>
                  <a:pt x="173895" y="84158"/>
                </a:moveTo>
                <a:lnTo>
                  <a:pt x="168575" y="87228"/>
                </a:lnTo>
                <a:lnTo>
                  <a:pt x="163256" y="84158"/>
                </a:lnTo>
                <a:close/>
                <a:moveTo>
                  <a:pt x="185536" y="84158"/>
                </a:moveTo>
                <a:lnTo>
                  <a:pt x="180217" y="87228"/>
                </a:lnTo>
                <a:lnTo>
                  <a:pt x="174898" y="84158"/>
                </a:lnTo>
                <a:close/>
                <a:moveTo>
                  <a:pt x="197147" y="84158"/>
                </a:moveTo>
                <a:lnTo>
                  <a:pt x="191828" y="87228"/>
                </a:lnTo>
                <a:lnTo>
                  <a:pt x="186509" y="84158"/>
                </a:lnTo>
                <a:close/>
                <a:moveTo>
                  <a:pt x="208789" y="84158"/>
                </a:moveTo>
                <a:lnTo>
                  <a:pt x="203470" y="87228"/>
                </a:lnTo>
                <a:lnTo>
                  <a:pt x="198151" y="84158"/>
                </a:lnTo>
                <a:close/>
                <a:moveTo>
                  <a:pt x="220370" y="84158"/>
                </a:moveTo>
                <a:lnTo>
                  <a:pt x="215051" y="87228"/>
                </a:lnTo>
                <a:lnTo>
                  <a:pt x="209731" y="84158"/>
                </a:lnTo>
                <a:close/>
                <a:moveTo>
                  <a:pt x="232011" y="84158"/>
                </a:moveTo>
                <a:lnTo>
                  <a:pt x="226692" y="87228"/>
                </a:lnTo>
                <a:lnTo>
                  <a:pt x="221373" y="84158"/>
                </a:lnTo>
                <a:close/>
                <a:moveTo>
                  <a:pt x="243622" y="84158"/>
                </a:moveTo>
                <a:lnTo>
                  <a:pt x="238303" y="87228"/>
                </a:lnTo>
                <a:lnTo>
                  <a:pt x="232984" y="84158"/>
                </a:lnTo>
                <a:close/>
                <a:moveTo>
                  <a:pt x="255264" y="84158"/>
                </a:moveTo>
                <a:lnTo>
                  <a:pt x="249945" y="87228"/>
                </a:lnTo>
                <a:lnTo>
                  <a:pt x="244626" y="84158"/>
                </a:lnTo>
                <a:close/>
                <a:moveTo>
                  <a:pt x="266875" y="84158"/>
                </a:moveTo>
                <a:lnTo>
                  <a:pt x="261556" y="87228"/>
                </a:lnTo>
                <a:lnTo>
                  <a:pt x="256237" y="84158"/>
                </a:lnTo>
                <a:close/>
                <a:moveTo>
                  <a:pt x="278517" y="84158"/>
                </a:moveTo>
                <a:lnTo>
                  <a:pt x="273198" y="87228"/>
                </a:lnTo>
                <a:lnTo>
                  <a:pt x="267878" y="84158"/>
                </a:lnTo>
                <a:close/>
                <a:moveTo>
                  <a:pt x="11369" y="84371"/>
                </a:moveTo>
                <a:lnTo>
                  <a:pt x="6050" y="93581"/>
                </a:lnTo>
                <a:lnTo>
                  <a:pt x="6050" y="87471"/>
                </a:lnTo>
                <a:lnTo>
                  <a:pt x="11369" y="84371"/>
                </a:lnTo>
                <a:close/>
                <a:moveTo>
                  <a:pt x="22980" y="84341"/>
                </a:moveTo>
                <a:lnTo>
                  <a:pt x="17661" y="93581"/>
                </a:lnTo>
                <a:lnTo>
                  <a:pt x="17661" y="87410"/>
                </a:lnTo>
                <a:lnTo>
                  <a:pt x="22980" y="84341"/>
                </a:lnTo>
                <a:close/>
                <a:moveTo>
                  <a:pt x="34622" y="84371"/>
                </a:moveTo>
                <a:lnTo>
                  <a:pt x="29302" y="93581"/>
                </a:lnTo>
                <a:lnTo>
                  <a:pt x="29302" y="87471"/>
                </a:lnTo>
                <a:lnTo>
                  <a:pt x="34622" y="84371"/>
                </a:lnTo>
                <a:close/>
                <a:moveTo>
                  <a:pt x="46202" y="84371"/>
                </a:moveTo>
                <a:lnTo>
                  <a:pt x="40883" y="93581"/>
                </a:lnTo>
                <a:lnTo>
                  <a:pt x="40883" y="87471"/>
                </a:lnTo>
                <a:lnTo>
                  <a:pt x="46202" y="84371"/>
                </a:lnTo>
                <a:close/>
                <a:moveTo>
                  <a:pt x="57844" y="84371"/>
                </a:moveTo>
                <a:lnTo>
                  <a:pt x="52525" y="93581"/>
                </a:lnTo>
                <a:lnTo>
                  <a:pt x="52525" y="87471"/>
                </a:lnTo>
                <a:lnTo>
                  <a:pt x="57844" y="84371"/>
                </a:lnTo>
                <a:close/>
                <a:moveTo>
                  <a:pt x="69455" y="84371"/>
                </a:moveTo>
                <a:lnTo>
                  <a:pt x="64136" y="93581"/>
                </a:lnTo>
                <a:lnTo>
                  <a:pt x="64136" y="87471"/>
                </a:lnTo>
                <a:lnTo>
                  <a:pt x="69455" y="84371"/>
                </a:lnTo>
                <a:close/>
                <a:moveTo>
                  <a:pt x="81097" y="84371"/>
                </a:moveTo>
                <a:lnTo>
                  <a:pt x="75777" y="93581"/>
                </a:lnTo>
                <a:lnTo>
                  <a:pt x="75777" y="87471"/>
                </a:lnTo>
                <a:lnTo>
                  <a:pt x="81097" y="84371"/>
                </a:lnTo>
                <a:close/>
                <a:moveTo>
                  <a:pt x="92708" y="84371"/>
                </a:moveTo>
                <a:lnTo>
                  <a:pt x="87389" y="93581"/>
                </a:lnTo>
                <a:lnTo>
                  <a:pt x="87389" y="87471"/>
                </a:lnTo>
                <a:lnTo>
                  <a:pt x="92708" y="84371"/>
                </a:lnTo>
                <a:close/>
                <a:moveTo>
                  <a:pt x="93437" y="84371"/>
                </a:moveTo>
                <a:lnTo>
                  <a:pt x="98757" y="87471"/>
                </a:lnTo>
                <a:lnTo>
                  <a:pt x="98757" y="93581"/>
                </a:lnTo>
                <a:lnTo>
                  <a:pt x="93437" y="84371"/>
                </a:lnTo>
                <a:close/>
                <a:moveTo>
                  <a:pt x="104349" y="84341"/>
                </a:moveTo>
                <a:lnTo>
                  <a:pt x="99030" y="93581"/>
                </a:lnTo>
                <a:lnTo>
                  <a:pt x="99030" y="87410"/>
                </a:lnTo>
                <a:lnTo>
                  <a:pt x="104349" y="84341"/>
                </a:lnTo>
                <a:close/>
                <a:moveTo>
                  <a:pt x="105018" y="84371"/>
                </a:moveTo>
                <a:lnTo>
                  <a:pt x="110337" y="87471"/>
                </a:lnTo>
                <a:lnTo>
                  <a:pt x="110337" y="93581"/>
                </a:lnTo>
                <a:lnTo>
                  <a:pt x="105018" y="84371"/>
                </a:lnTo>
                <a:close/>
                <a:moveTo>
                  <a:pt x="115930" y="84341"/>
                </a:moveTo>
                <a:lnTo>
                  <a:pt x="110611" y="93581"/>
                </a:lnTo>
                <a:lnTo>
                  <a:pt x="110611" y="87410"/>
                </a:lnTo>
                <a:lnTo>
                  <a:pt x="115930" y="84341"/>
                </a:lnTo>
                <a:close/>
                <a:moveTo>
                  <a:pt x="116660" y="84371"/>
                </a:moveTo>
                <a:lnTo>
                  <a:pt x="121979" y="87471"/>
                </a:lnTo>
                <a:lnTo>
                  <a:pt x="121979" y="93581"/>
                </a:lnTo>
                <a:lnTo>
                  <a:pt x="116660" y="84371"/>
                </a:lnTo>
                <a:close/>
                <a:moveTo>
                  <a:pt x="127541" y="84341"/>
                </a:moveTo>
                <a:lnTo>
                  <a:pt x="122222" y="93581"/>
                </a:lnTo>
                <a:lnTo>
                  <a:pt x="122222" y="87410"/>
                </a:lnTo>
                <a:lnTo>
                  <a:pt x="127541" y="84341"/>
                </a:lnTo>
                <a:close/>
                <a:moveTo>
                  <a:pt x="128271" y="84371"/>
                </a:moveTo>
                <a:lnTo>
                  <a:pt x="133590" y="87471"/>
                </a:lnTo>
                <a:lnTo>
                  <a:pt x="133590" y="93581"/>
                </a:lnTo>
                <a:lnTo>
                  <a:pt x="128271" y="84371"/>
                </a:lnTo>
                <a:close/>
                <a:moveTo>
                  <a:pt x="139183" y="84341"/>
                </a:moveTo>
                <a:lnTo>
                  <a:pt x="133864" y="93581"/>
                </a:lnTo>
                <a:lnTo>
                  <a:pt x="133864" y="87410"/>
                </a:lnTo>
                <a:lnTo>
                  <a:pt x="139183" y="84341"/>
                </a:lnTo>
                <a:close/>
                <a:moveTo>
                  <a:pt x="139912" y="84371"/>
                </a:moveTo>
                <a:lnTo>
                  <a:pt x="145232" y="87471"/>
                </a:lnTo>
                <a:lnTo>
                  <a:pt x="145232" y="93581"/>
                </a:lnTo>
                <a:lnTo>
                  <a:pt x="139912" y="84371"/>
                </a:lnTo>
                <a:close/>
                <a:moveTo>
                  <a:pt x="150794" y="84341"/>
                </a:moveTo>
                <a:lnTo>
                  <a:pt x="145475" y="93581"/>
                </a:lnTo>
                <a:lnTo>
                  <a:pt x="145475" y="87410"/>
                </a:lnTo>
                <a:lnTo>
                  <a:pt x="150794" y="84341"/>
                </a:lnTo>
                <a:close/>
                <a:moveTo>
                  <a:pt x="151523" y="84371"/>
                </a:moveTo>
                <a:lnTo>
                  <a:pt x="156843" y="87471"/>
                </a:lnTo>
                <a:lnTo>
                  <a:pt x="156843" y="93581"/>
                </a:lnTo>
                <a:lnTo>
                  <a:pt x="151523" y="84371"/>
                </a:lnTo>
                <a:close/>
                <a:moveTo>
                  <a:pt x="162436" y="84341"/>
                </a:moveTo>
                <a:lnTo>
                  <a:pt x="157116" y="93581"/>
                </a:lnTo>
                <a:lnTo>
                  <a:pt x="157116" y="87410"/>
                </a:lnTo>
                <a:lnTo>
                  <a:pt x="162436" y="84341"/>
                </a:lnTo>
                <a:close/>
                <a:moveTo>
                  <a:pt x="163165" y="84371"/>
                </a:moveTo>
                <a:lnTo>
                  <a:pt x="168484" y="87471"/>
                </a:lnTo>
                <a:lnTo>
                  <a:pt x="168484" y="93581"/>
                </a:lnTo>
                <a:lnTo>
                  <a:pt x="163165" y="84371"/>
                </a:lnTo>
                <a:close/>
                <a:moveTo>
                  <a:pt x="174047" y="84341"/>
                </a:moveTo>
                <a:lnTo>
                  <a:pt x="168727" y="93581"/>
                </a:lnTo>
                <a:lnTo>
                  <a:pt x="168727" y="87410"/>
                </a:lnTo>
                <a:lnTo>
                  <a:pt x="174047" y="84341"/>
                </a:lnTo>
                <a:close/>
                <a:moveTo>
                  <a:pt x="174746" y="84371"/>
                </a:moveTo>
                <a:lnTo>
                  <a:pt x="180065" y="87471"/>
                </a:lnTo>
                <a:lnTo>
                  <a:pt x="180065" y="93581"/>
                </a:lnTo>
                <a:lnTo>
                  <a:pt x="174746" y="84371"/>
                </a:lnTo>
                <a:close/>
                <a:moveTo>
                  <a:pt x="185658" y="84341"/>
                </a:moveTo>
                <a:lnTo>
                  <a:pt x="180339" y="93581"/>
                </a:lnTo>
                <a:lnTo>
                  <a:pt x="180339" y="87410"/>
                </a:lnTo>
                <a:lnTo>
                  <a:pt x="185658" y="84341"/>
                </a:lnTo>
                <a:close/>
                <a:moveTo>
                  <a:pt x="197269" y="84371"/>
                </a:moveTo>
                <a:lnTo>
                  <a:pt x="191950" y="93581"/>
                </a:lnTo>
                <a:lnTo>
                  <a:pt x="191950" y="87471"/>
                </a:lnTo>
                <a:lnTo>
                  <a:pt x="197269" y="84371"/>
                </a:lnTo>
                <a:close/>
                <a:moveTo>
                  <a:pt x="208911" y="84371"/>
                </a:moveTo>
                <a:lnTo>
                  <a:pt x="203591" y="93581"/>
                </a:lnTo>
                <a:lnTo>
                  <a:pt x="203591" y="87471"/>
                </a:lnTo>
                <a:lnTo>
                  <a:pt x="208911" y="84371"/>
                </a:lnTo>
                <a:close/>
                <a:moveTo>
                  <a:pt x="220522" y="84371"/>
                </a:moveTo>
                <a:lnTo>
                  <a:pt x="215202" y="93581"/>
                </a:lnTo>
                <a:lnTo>
                  <a:pt x="215202" y="87471"/>
                </a:lnTo>
                <a:lnTo>
                  <a:pt x="220522" y="84371"/>
                </a:lnTo>
                <a:close/>
                <a:moveTo>
                  <a:pt x="232163" y="84371"/>
                </a:moveTo>
                <a:lnTo>
                  <a:pt x="226844" y="93581"/>
                </a:lnTo>
                <a:lnTo>
                  <a:pt x="226844" y="87471"/>
                </a:lnTo>
                <a:lnTo>
                  <a:pt x="232163" y="84371"/>
                </a:lnTo>
                <a:close/>
                <a:moveTo>
                  <a:pt x="243774" y="84371"/>
                </a:moveTo>
                <a:lnTo>
                  <a:pt x="238455" y="93581"/>
                </a:lnTo>
                <a:lnTo>
                  <a:pt x="238455" y="87471"/>
                </a:lnTo>
                <a:lnTo>
                  <a:pt x="243774" y="84371"/>
                </a:lnTo>
                <a:close/>
                <a:moveTo>
                  <a:pt x="255355" y="84371"/>
                </a:moveTo>
                <a:lnTo>
                  <a:pt x="250036" y="93581"/>
                </a:lnTo>
                <a:lnTo>
                  <a:pt x="250036" y="87471"/>
                </a:lnTo>
                <a:lnTo>
                  <a:pt x="255355" y="84371"/>
                </a:lnTo>
                <a:close/>
                <a:moveTo>
                  <a:pt x="266997" y="84371"/>
                </a:moveTo>
                <a:lnTo>
                  <a:pt x="261678" y="93581"/>
                </a:lnTo>
                <a:lnTo>
                  <a:pt x="261678" y="87471"/>
                </a:lnTo>
                <a:lnTo>
                  <a:pt x="266997" y="84371"/>
                </a:lnTo>
                <a:close/>
                <a:moveTo>
                  <a:pt x="278608" y="84371"/>
                </a:moveTo>
                <a:lnTo>
                  <a:pt x="273289" y="93581"/>
                </a:lnTo>
                <a:lnTo>
                  <a:pt x="273289" y="87471"/>
                </a:lnTo>
                <a:lnTo>
                  <a:pt x="278608" y="84371"/>
                </a:lnTo>
                <a:close/>
                <a:moveTo>
                  <a:pt x="457" y="84432"/>
                </a:moveTo>
                <a:lnTo>
                  <a:pt x="5776" y="87471"/>
                </a:lnTo>
                <a:lnTo>
                  <a:pt x="5776" y="93611"/>
                </a:lnTo>
                <a:lnTo>
                  <a:pt x="457" y="84432"/>
                </a:lnTo>
                <a:close/>
                <a:moveTo>
                  <a:pt x="12098" y="84432"/>
                </a:moveTo>
                <a:lnTo>
                  <a:pt x="17418" y="87471"/>
                </a:lnTo>
                <a:lnTo>
                  <a:pt x="17418" y="93611"/>
                </a:lnTo>
                <a:lnTo>
                  <a:pt x="12098" y="84432"/>
                </a:lnTo>
                <a:close/>
                <a:moveTo>
                  <a:pt x="23710" y="84432"/>
                </a:moveTo>
                <a:lnTo>
                  <a:pt x="29029" y="87471"/>
                </a:lnTo>
                <a:lnTo>
                  <a:pt x="29029" y="93611"/>
                </a:lnTo>
                <a:lnTo>
                  <a:pt x="23710" y="84432"/>
                </a:lnTo>
                <a:close/>
                <a:moveTo>
                  <a:pt x="35290" y="84432"/>
                </a:moveTo>
                <a:lnTo>
                  <a:pt x="40610" y="87471"/>
                </a:lnTo>
                <a:lnTo>
                  <a:pt x="40610" y="93611"/>
                </a:lnTo>
                <a:lnTo>
                  <a:pt x="35290" y="84432"/>
                </a:lnTo>
                <a:close/>
                <a:moveTo>
                  <a:pt x="46932" y="84432"/>
                </a:moveTo>
                <a:lnTo>
                  <a:pt x="52251" y="87471"/>
                </a:lnTo>
                <a:lnTo>
                  <a:pt x="52251" y="93611"/>
                </a:lnTo>
                <a:lnTo>
                  <a:pt x="46932" y="84432"/>
                </a:lnTo>
                <a:close/>
                <a:moveTo>
                  <a:pt x="58543" y="84432"/>
                </a:moveTo>
                <a:lnTo>
                  <a:pt x="63862" y="87471"/>
                </a:lnTo>
                <a:lnTo>
                  <a:pt x="63862" y="93611"/>
                </a:lnTo>
                <a:lnTo>
                  <a:pt x="58543" y="84432"/>
                </a:lnTo>
                <a:close/>
                <a:moveTo>
                  <a:pt x="70185" y="84432"/>
                </a:moveTo>
                <a:lnTo>
                  <a:pt x="75504" y="87471"/>
                </a:lnTo>
                <a:lnTo>
                  <a:pt x="75504" y="93611"/>
                </a:lnTo>
                <a:lnTo>
                  <a:pt x="70185" y="84432"/>
                </a:lnTo>
                <a:close/>
                <a:moveTo>
                  <a:pt x="81796" y="84432"/>
                </a:moveTo>
                <a:lnTo>
                  <a:pt x="87115" y="87471"/>
                </a:lnTo>
                <a:lnTo>
                  <a:pt x="87115" y="93611"/>
                </a:lnTo>
                <a:lnTo>
                  <a:pt x="81796" y="84432"/>
                </a:lnTo>
                <a:close/>
                <a:moveTo>
                  <a:pt x="186357" y="84371"/>
                </a:moveTo>
                <a:lnTo>
                  <a:pt x="191676" y="87441"/>
                </a:lnTo>
                <a:lnTo>
                  <a:pt x="191676" y="93611"/>
                </a:lnTo>
                <a:lnTo>
                  <a:pt x="186357" y="84371"/>
                </a:lnTo>
                <a:close/>
                <a:moveTo>
                  <a:pt x="197999" y="84371"/>
                </a:moveTo>
                <a:lnTo>
                  <a:pt x="203318" y="87441"/>
                </a:lnTo>
                <a:lnTo>
                  <a:pt x="203318" y="93611"/>
                </a:lnTo>
                <a:lnTo>
                  <a:pt x="197999" y="84371"/>
                </a:lnTo>
                <a:close/>
                <a:moveTo>
                  <a:pt x="209610" y="84371"/>
                </a:moveTo>
                <a:lnTo>
                  <a:pt x="214929" y="87441"/>
                </a:lnTo>
                <a:lnTo>
                  <a:pt x="214929" y="93611"/>
                </a:lnTo>
                <a:lnTo>
                  <a:pt x="209610" y="84371"/>
                </a:lnTo>
                <a:close/>
                <a:moveTo>
                  <a:pt x="221251" y="84371"/>
                </a:moveTo>
                <a:lnTo>
                  <a:pt x="226570" y="87441"/>
                </a:lnTo>
                <a:lnTo>
                  <a:pt x="226570" y="93611"/>
                </a:lnTo>
                <a:lnTo>
                  <a:pt x="221251" y="84371"/>
                </a:lnTo>
                <a:close/>
                <a:moveTo>
                  <a:pt x="232862" y="84371"/>
                </a:moveTo>
                <a:lnTo>
                  <a:pt x="238182" y="87441"/>
                </a:lnTo>
                <a:lnTo>
                  <a:pt x="238182" y="93611"/>
                </a:lnTo>
                <a:lnTo>
                  <a:pt x="232862" y="84371"/>
                </a:lnTo>
                <a:close/>
                <a:moveTo>
                  <a:pt x="244474" y="84371"/>
                </a:moveTo>
                <a:lnTo>
                  <a:pt x="249793" y="87441"/>
                </a:lnTo>
                <a:lnTo>
                  <a:pt x="249793" y="93611"/>
                </a:lnTo>
                <a:lnTo>
                  <a:pt x="244474" y="84371"/>
                </a:lnTo>
                <a:close/>
                <a:moveTo>
                  <a:pt x="256085" y="84371"/>
                </a:moveTo>
                <a:lnTo>
                  <a:pt x="261404" y="87441"/>
                </a:lnTo>
                <a:lnTo>
                  <a:pt x="261404" y="93611"/>
                </a:lnTo>
                <a:lnTo>
                  <a:pt x="256085" y="84371"/>
                </a:lnTo>
                <a:close/>
                <a:moveTo>
                  <a:pt x="267726" y="84371"/>
                </a:moveTo>
                <a:lnTo>
                  <a:pt x="273046" y="87441"/>
                </a:lnTo>
                <a:lnTo>
                  <a:pt x="273046" y="93611"/>
                </a:lnTo>
                <a:lnTo>
                  <a:pt x="267726" y="84371"/>
                </a:lnTo>
                <a:close/>
                <a:moveTo>
                  <a:pt x="244" y="84492"/>
                </a:moveTo>
                <a:lnTo>
                  <a:pt x="5563" y="93672"/>
                </a:lnTo>
                <a:lnTo>
                  <a:pt x="5563" y="93672"/>
                </a:lnTo>
                <a:lnTo>
                  <a:pt x="214" y="90602"/>
                </a:lnTo>
                <a:lnTo>
                  <a:pt x="214" y="84492"/>
                </a:lnTo>
                <a:close/>
                <a:moveTo>
                  <a:pt x="11855" y="84492"/>
                </a:moveTo>
                <a:lnTo>
                  <a:pt x="17174" y="93672"/>
                </a:lnTo>
                <a:lnTo>
                  <a:pt x="12311" y="90906"/>
                </a:lnTo>
                <a:lnTo>
                  <a:pt x="11855" y="90632"/>
                </a:lnTo>
                <a:lnTo>
                  <a:pt x="11855" y="84492"/>
                </a:lnTo>
                <a:close/>
                <a:moveTo>
                  <a:pt x="93194" y="84492"/>
                </a:moveTo>
                <a:lnTo>
                  <a:pt x="98513" y="93672"/>
                </a:lnTo>
                <a:lnTo>
                  <a:pt x="93650" y="90906"/>
                </a:lnTo>
                <a:lnTo>
                  <a:pt x="93194" y="90663"/>
                </a:lnTo>
                <a:lnTo>
                  <a:pt x="93194" y="84492"/>
                </a:lnTo>
                <a:close/>
                <a:moveTo>
                  <a:pt x="104836" y="84492"/>
                </a:moveTo>
                <a:lnTo>
                  <a:pt x="110155" y="93672"/>
                </a:lnTo>
                <a:lnTo>
                  <a:pt x="105292" y="90906"/>
                </a:lnTo>
                <a:lnTo>
                  <a:pt x="104836" y="90663"/>
                </a:lnTo>
                <a:lnTo>
                  <a:pt x="104836" y="84492"/>
                </a:lnTo>
                <a:close/>
                <a:moveTo>
                  <a:pt x="116447" y="84492"/>
                </a:moveTo>
                <a:lnTo>
                  <a:pt x="121766" y="93672"/>
                </a:lnTo>
                <a:lnTo>
                  <a:pt x="116903" y="90906"/>
                </a:lnTo>
                <a:lnTo>
                  <a:pt x="116447" y="90663"/>
                </a:lnTo>
                <a:lnTo>
                  <a:pt x="116447" y="84492"/>
                </a:lnTo>
                <a:close/>
                <a:moveTo>
                  <a:pt x="128058" y="84492"/>
                </a:moveTo>
                <a:lnTo>
                  <a:pt x="133377" y="93672"/>
                </a:lnTo>
                <a:lnTo>
                  <a:pt x="128514" y="90906"/>
                </a:lnTo>
                <a:lnTo>
                  <a:pt x="128058" y="90663"/>
                </a:lnTo>
                <a:lnTo>
                  <a:pt x="128058" y="84492"/>
                </a:lnTo>
                <a:close/>
                <a:moveTo>
                  <a:pt x="139669" y="84492"/>
                </a:moveTo>
                <a:lnTo>
                  <a:pt x="144988" y="93672"/>
                </a:lnTo>
                <a:lnTo>
                  <a:pt x="140125" y="90906"/>
                </a:lnTo>
                <a:lnTo>
                  <a:pt x="139669" y="90663"/>
                </a:lnTo>
                <a:lnTo>
                  <a:pt x="139669" y="84492"/>
                </a:lnTo>
                <a:close/>
                <a:moveTo>
                  <a:pt x="151311" y="84492"/>
                </a:moveTo>
                <a:lnTo>
                  <a:pt x="156630" y="93672"/>
                </a:lnTo>
                <a:lnTo>
                  <a:pt x="151767" y="90906"/>
                </a:lnTo>
                <a:lnTo>
                  <a:pt x="151311" y="90663"/>
                </a:lnTo>
                <a:lnTo>
                  <a:pt x="151311" y="84492"/>
                </a:lnTo>
                <a:close/>
                <a:moveTo>
                  <a:pt x="162922" y="84492"/>
                </a:moveTo>
                <a:lnTo>
                  <a:pt x="168241" y="93672"/>
                </a:lnTo>
                <a:lnTo>
                  <a:pt x="163378" y="90906"/>
                </a:lnTo>
                <a:lnTo>
                  <a:pt x="162922" y="90663"/>
                </a:lnTo>
                <a:lnTo>
                  <a:pt x="162922" y="84492"/>
                </a:lnTo>
                <a:close/>
                <a:moveTo>
                  <a:pt x="174563" y="84492"/>
                </a:moveTo>
                <a:lnTo>
                  <a:pt x="179883" y="93672"/>
                </a:lnTo>
                <a:lnTo>
                  <a:pt x="175019" y="90906"/>
                </a:lnTo>
                <a:lnTo>
                  <a:pt x="174563" y="90663"/>
                </a:lnTo>
                <a:lnTo>
                  <a:pt x="174563" y="84492"/>
                </a:lnTo>
                <a:close/>
                <a:moveTo>
                  <a:pt x="186144" y="84492"/>
                </a:moveTo>
                <a:lnTo>
                  <a:pt x="191463" y="93672"/>
                </a:lnTo>
                <a:lnTo>
                  <a:pt x="186631" y="90906"/>
                </a:lnTo>
                <a:lnTo>
                  <a:pt x="186144" y="90663"/>
                </a:lnTo>
                <a:lnTo>
                  <a:pt x="186144" y="84492"/>
                </a:lnTo>
                <a:close/>
                <a:moveTo>
                  <a:pt x="197755" y="84492"/>
                </a:moveTo>
                <a:lnTo>
                  <a:pt x="203075" y="93672"/>
                </a:lnTo>
                <a:lnTo>
                  <a:pt x="198211" y="90906"/>
                </a:lnTo>
                <a:lnTo>
                  <a:pt x="197755" y="90663"/>
                </a:lnTo>
                <a:lnTo>
                  <a:pt x="197755" y="84492"/>
                </a:lnTo>
                <a:close/>
                <a:moveTo>
                  <a:pt x="209397" y="84492"/>
                </a:moveTo>
                <a:lnTo>
                  <a:pt x="214716" y="93672"/>
                </a:lnTo>
                <a:lnTo>
                  <a:pt x="209853" y="90906"/>
                </a:lnTo>
                <a:lnTo>
                  <a:pt x="209397" y="90663"/>
                </a:lnTo>
                <a:lnTo>
                  <a:pt x="209397" y="84492"/>
                </a:lnTo>
                <a:close/>
                <a:moveTo>
                  <a:pt x="221008" y="84492"/>
                </a:moveTo>
                <a:lnTo>
                  <a:pt x="226327" y="93672"/>
                </a:lnTo>
                <a:lnTo>
                  <a:pt x="221464" y="90906"/>
                </a:lnTo>
                <a:lnTo>
                  <a:pt x="221008" y="90663"/>
                </a:lnTo>
                <a:lnTo>
                  <a:pt x="221008" y="84492"/>
                </a:lnTo>
                <a:close/>
                <a:moveTo>
                  <a:pt x="232650" y="84492"/>
                </a:moveTo>
                <a:lnTo>
                  <a:pt x="237969" y="93672"/>
                </a:lnTo>
                <a:lnTo>
                  <a:pt x="233106" y="90906"/>
                </a:lnTo>
                <a:lnTo>
                  <a:pt x="232650" y="90663"/>
                </a:lnTo>
                <a:lnTo>
                  <a:pt x="232650" y="84492"/>
                </a:lnTo>
                <a:close/>
                <a:moveTo>
                  <a:pt x="244261" y="84492"/>
                </a:moveTo>
                <a:lnTo>
                  <a:pt x="249580" y="93672"/>
                </a:lnTo>
                <a:lnTo>
                  <a:pt x="244717" y="90906"/>
                </a:lnTo>
                <a:lnTo>
                  <a:pt x="244261" y="90663"/>
                </a:lnTo>
                <a:lnTo>
                  <a:pt x="244261" y="84492"/>
                </a:lnTo>
                <a:close/>
                <a:moveTo>
                  <a:pt x="255872" y="84492"/>
                </a:moveTo>
                <a:lnTo>
                  <a:pt x="261191" y="93672"/>
                </a:lnTo>
                <a:lnTo>
                  <a:pt x="256328" y="90906"/>
                </a:lnTo>
                <a:lnTo>
                  <a:pt x="255872" y="90663"/>
                </a:lnTo>
                <a:lnTo>
                  <a:pt x="255872" y="84492"/>
                </a:lnTo>
                <a:close/>
                <a:moveTo>
                  <a:pt x="267483" y="84492"/>
                </a:moveTo>
                <a:lnTo>
                  <a:pt x="272802" y="93672"/>
                </a:lnTo>
                <a:lnTo>
                  <a:pt x="267939" y="90906"/>
                </a:lnTo>
                <a:lnTo>
                  <a:pt x="267483" y="90663"/>
                </a:lnTo>
                <a:lnTo>
                  <a:pt x="267483" y="84492"/>
                </a:lnTo>
                <a:close/>
                <a:moveTo>
                  <a:pt x="34834" y="84492"/>
                </a:moveTo>
                <a:lnTo>
                  <a:pt x="34834" y="90632"/>
                </a:lnTo>
                <a:lnTo>
                  <a:pt x="34378" y="90906"/>
                </a:lnTo>
                <a:lnTo>
                  <a:pt x="29515" y="93733"/>
                </a:lnTo>
                <a:lnTo>
                  <a:pt x="29515" y="93733"/>
                </a:lnTo>
                <a:lnTo>
                  <a:pt x="34834" y="84492"/>
                </a:lnTo>
                <a:close/>
                <a:moveTo>
                  <a:pt x="35078" y="84492"/>
                </a:moveTo>
                <a:lnTo>
                  <a:pt x="40397" y="93733"/>
                </a:lnTo>
                <a:lnTo>
                  <a:pt x="40397" y="93733"/>
                </a:lnTo>
                <a:lnTo>
                  <a:pt x="35533" y="90906"/>
                </a:lnTo>
                <a:lnTo>
                  <a:pt x="35078" y="90663"/>
                </a:lnTo>
                <a:lnTo>
                  <a:pt x="35078" y="84492"/>
                </a:lnTo>
                <a:close/>
                <a:moveTo>
                  <a:pt x="104562" y="84523"/>
                </a:moveTo>
                <a:lnTo>
                  <a:pt x="104562" y="90632"/>
                </a:lnTo>
                <a:lnTo>
                  <a:pt x="104106" y="90906"/>
                </a:lnTo>
                <a:lnTo>
                  <a:pt x="99243" y="93733"/>
                </a:lnTo>
                <a:lnTo>
                  <a:pt x="99243" y="93733"/>
                </a:lnTo>
                <a:lnTo>
                  <a:pt x="104562" y="84523"/>
                </a:lnTo>
                <a:close/>
                <a:moveTo>
                  <a:pt x="116143" y="84523"/>
                </a:moveTo>
                <a:lnTo>
                  <a:pt x="116143" y="90632"/>
                </a:lnTo>
                <a:lnTo>
                  <a:pt x="115687" y="90906"/>
                </a:lnTo>
                <a:lnTo>
                  <a:pt x="110824" y="93733"/>
                </a:lnTo>
                <a:lnTo>
                  <a:pt x="110824" y="93733"/>
                </a:lnTo>
                <a:lnTo>
                  <a:pt x="116143" y="84523"/>
                </a:lnTo>
                <a:close/>
                <a:moveTo>
                  <a:pt x="127784" y="84523"/>
                </a:moveTo>
                <a:lnTo>
                  <a:pt x="127784" y="90632"/>
                </a:lnTo>
                <a:lnTo>
                  <a:pt x="127329" y="90906"/>
                </a:lnTo>
                <a:lnTo>
                  <a:pt x="122465" y="93733"/>
                </a:lnTo>
                <a:lnTo>
                  <a:pt x="122465" y="93733"/>
                </a:lnTo>
                <a:lnTo>
                  <a:pt x="127784" y="84523"/>
                </a:lnTo>
                <a:close/>
                <a:moveTo>
                  <a:pt x="139396" y="84523"/>
                </a:moveTo>
                <a:lnTo>
                  <a:pt x="139396" y="90632"/>
                </a:lnTo>
                <a:lnTo>
                  <a:pt x="138940" y="90906"/>
                </a:lnTo>
                <a:lnTo>
                  <a:pt x="134076" y="93733"/>
                </a:lnTo>
                <a:lnTo>
                  <a:pt x="134076" y="93733"/>
                </a:lnTo>
                <a:lnTo>
                  <a:pt x="139396" y="84523"/>
                </a:lnTo>
                <a:close/>
                <a:moveTo>
                  <a:pt x="151037" y="84523"/>
                </a:moveTo>
                <a:lnTo>
                  <a:pt x="151037" y="90632"/>
                </a:lnTo>
                <a:lnTo>
                  <a:pt x="150581" y="90906"/>
                </a:lnTo>
                <a:lnTo>
                  <a:pt x="145718" y="93733"/>
                </a:lnTo>
                <a:lnTo>
                  <a:pt x="145718" y="93733"/>
                </a:lnTo>
                <a:lnTo>
                  <a:pt x="151037" y="84523"/>
                </a:lnTo>
                <a:close/>
                <a:moveTo>
                  <a:pt x="162648" y="84523"/>
                </a:moveTo>
                <a:lnTo>
                  <a:pt x="162648" y="90632"/>
                </a:lnTo>
                <a:lnTo>
                  <a:pt x="162192" y="90906"/>
                </a:lnTo>
                <a:lnTo>
                  <a:pt x="157329" y="93733"/>
                </a:lnTo>
                <a:lnTo>
                  <a:pt x="157329" y="93733"/>
                </a:lnTo>
                <a:lnTo>
                  <a:pt x="162648" y="84523"/>
                </a:lnTo>
                <a:close/>
                <a:moveTo>
                  <a:pt x="174290" y="84523"/>
                </a:moveTo>
                <a:lnTo>
                  <a:pt x="174290" y="90632"/>
                </a:lnTo>
                <a:lnTo>
                  <a:pt x="173834" y="90906"/>
                </a:lnTo>
                <a:lnTo>
                  <a:pt x="168971" y="93733"/>
                </a:lnTo>
                <a:lnTo>
                  <a:pt x="168971" y="93733"/>
                </a:lnTo>
                <a:lnTo>
                  <a:pt x="174290" y="84523"/>
                </a:lnTo>
                <a:close/>
                <a:moveTo>
                  <a:pt x="185871" y="84523"/>
                </a:moveTo>
                <a:lnTo>
                  <a:pt x="185871" y="90632"/>
                </a:lnTo>
                <a:lnTo>
                  <a:pt x="185415" y="90906"/>
                </a:lnTo>
                <a:lnTo>
                  <a:pt x="180551" y="93733"/>
                </a:lnTo>
                <a:lnTo>
                  <a:pt x="180551" y="93733"/>
                </a:lnTo>
                <a:lnTo>
                  <a:pt x="185871" y="84523"/>
                </a:lnTo>
                <a:close/>
                <a:moveTo>
                  <a:pt x="197482" y="84523"/>
                </a:moveTo>
                <a:lnTo>
                  <a:pt x="197482" y="90632"/>
                </a:lnTo>
                <a:lnTo>
                  <a:pt x="197512" y="90632"/>
                </a:lnTo>
                <a:lnTo>
                  <a:pt x="197026" y="90906"/>
                </a:lnTo>
                <a:lnTo>
                  <a:pt x="192163" y="93733"/>
                </a:lnTo>
                <a:lnTo>
                  <a:pt x="192163" y="93733"/>
                </a:lnTo>
                <a:lnTo>
                  <a:pt x="197482" y="84523"/>
                </a:lnTo>
                <a:close/>
                <a:moveTo>
                  <a:pt x="209123" y="84523"/>
                </a:moveTo>
                <a:lnTo>
                  <a:pt x="209123" y="90632"/>
                </a:lnTo>
                <a:lnTo>
                  <a:pt x="208667" y="90906"/>
                </a:lnTo>
                <a:lnTo>
                  <a:pt x="203804" y="93733"/>
                </a:lnTo>
                <a:lnTo>
                  <a:pt x="203804" y="93733"/>
                </a:lnTo>
                <a:lnTo>
                  <a:pt x="209123" y="84523"/>
                </a:lnTo>
                <a:close/>
                <a:moveTo>
                  <a:pt x="220765" y="84523"/>
                </a:moveTo>
                <a:lnTo>
                  <a:pt x="220765" y="90632"/>
                </a:lnTo>
                <a:lnTo>
                  <a:pt x="220309" y="90906"/>
                </a:lnTo>
                <a:lnTo>
                  <a:pt x="215446" y="93733"/>
                </a:lnTo>
                <a:lnTo>
                  <a:pt x="215446" y="93733"/>
                </a:lnTo>
                <a:lnTo>
                  <a:pt x="220765" y="84523"/>
                </a:lnTo>
                <a:close/>
                <a:moveTo>
                  <a:pt x="243957" y="84523"/>
                </a:moveTo>
                <a:lnTo>
                  <a:pt x="243957" y="90632"/>
                </a:lnTo>
                <a:lnTo>
                  <a:pt x="243501" y="90906"/>
                </a:lnTo>
                <a:lnTo>
                  <a:pt x="238638" y="93733"/>
                </a:lnTo>
                <a:lnTo>
                  <a:pt x="238638" y="93733"/>
                </a:lnTo>
                <a:lnTo>
                  <a:pt x="243957" y="84523"/>
                </a:lnTo>
                <a:close/>
                <a:moveTo>
                  <a:pt x="255598" y="84523"/>
                </a:moveTo>
                <a:lnTo>
                  <a:pt x="255598" y="90632"/>
                </a:lnTo>
                <a:lnTo>
                  <a:pt x="255142" y="90906"/>
                </a:lnTo>
                <a:lnTo>
                  <a:pt x="250279" y="93733"/>
                </a:lnTo>
                <a:lnTo>
                  <a:pt x="250279" y="93733"/>
                </a:lnTo>
                <a:lnTo>
                  <a:pt x="255598" y="84523"/>
                </a:lnTo>
                <a:close/>
                <a:moveTo>
                  <a:pt x="11582" y="84492"/>
                </a:moveTo>
                <a:lnTo>
                  <a:pt x="11582" y="90632"/>
                </a:lnTo>
                <a:lnTo>
                  <a:pt x="11126" y="90906"/>
                </a:lnTo>
                <a:lnTo>
                  <a:pt x="6262" y="93733"/>
                </a:lnTo>
                <a:lnTo>
                  <a:pt x="11582" y="84492"/>
                </a:lnTo>
                <a:close/>
                <a:moveTo>
                  <a:pt x="23223" y="84523"/>
                </a:moveTo>
                <a:lnTo>
                  <a:pt x="23223" y="90632"/>
                </a:lnTo>
                <a:lnTo>
                  <a:pt x="22767" y="90906"/>
                </a:lnTo>
                <a:lnTo>
                  <a:pt x="17904" y="93733"/>
                </a:lnTo>
                <a:lnTo>
                  <a:pt x="23223" y="84523"/>
                </a:lnTo>
                <a:close/>
                <a:moveTo>
                  <a:pt x="23497" y="84492"/>
                </a:moveTo>
                <a:lnTo>
                  <a:pt x="28816" y="93733"/>
                </a:lnTo>
                <a:lnTo>
                  <a:pt x="23953" y="90906"/>
                </a:lnTo>
                <a:lnTo>
                  <a:pt x="23497" y="90663"/>
                </a:lnTo>
                <a:lnTo>
                  <a:pt x="23497" y="84492"/>
                </a:lnTo>
                <a:close/>
                <a:moveTo>
                  <a:pt x="46446" y="84492"/>
                </a:moveTo>
                <a:lnTo>
                  <a:pt x="46446" y="90632"/>
                </a:lnTo>
                <a:lnTo>
                  <a:pt x="45990" y="90906"/>
                </a:lnTo>
                <a:lnTo>
                  <a:pt x="41126" y="93733"/>
                </a:lnTo>
                <a:lnTo>
                  <a:pt x="46446" y="84492"/>
                </a:lnTo>
                <a:close/>
                <a:moveTo>
                  <a:pt x="46689" y="84492"/>
                </a:moveTo>
                <a:lnTo>
                  <a:pt x="52008" y="93733"/>
                </a:lnTo>
                <a:lnTo>
                  <a:pt x="47145" y="90906"/>
                </a:lnTo>
                <a:lnTo>
                  <a:pt x="46689" y="90663"/>
                </a:lnTo>
                <a:lnTo>
                  <a:pt x="46689" y="84492"/>
                </a:lnTo>
                <a:close/>
                <a:moveTo>
                  <a:pt x="58057" y="84492"/>
                </a:moveTo>
                <a:lnTo>
                  <a:pt x="58057" y="90632"/>
                </a:lnTo>
                <a:lnTo>
                  <a:pt x="57601" y="90906"/>
                </a:lnTo>
                <a:lnTo>
                  <a:pt x="52737" y="93733"/>
                </a:lnTo>
                <a:lnTo>
                  <a:pt x="58057" y="84492"/>
                </a:lnTo>
                <a:close/>
                <a:moveTo>
                  <a:pt x="58330" y="84492"/>
                </a:moveTo>
                <a:lnTo>
                  <a:pt x="63650" y="93733"/>
                </a:lnTo>
                <a:lnTo>
                  <a:pt x="58786" y="90906"/>
                </a:lnTo>
                <a:lnTo>
                  <a:pt x="58330" y="90663"/>
                </a:lnTo>
                <a:lnTo>
                  <a:pt x="58330" y="84492"/>
                </a:lnTo>
                <a:close/>
                <a:moveTo>
                  <a:pt x="69698" y="84492"/>
                </a:moveTo>
                <a:lnTo>
                  <a:pt x="69698" y="90632"/>
                </a:lnTo>
                <a:lnTo>
                  <a:pt x="69182" y="90906"/>
                </a:lnTo>
                <a:lnTo>
                  <a:pt x="64379" y="93733"/>
                </a:lnTo>
                <a:lnTo>
                  <a:pt x="69698" y="84492"/>
                </a:lnTo>
                <a:close/>
                <a:moveTo>
                  <a:pt x="69941" y="84492"/>
                </a:moveTo>
                <a:lnTo>
                  <a:pt x="75261" y="93733"/>
                </a:lnTo>
                <a:lnTo>
                  <a:pt x="70397" y="90906"/>
                </a:lnTo>
                <a:lnTo>
                  <a:pt x="69941" y="90663"/>
                </a:lnTo>
                <a:lnTo>
                  <a:pt x="69941" y="84492"/>
                </a:lnTo>
                <a:close/>
                <a:moveTo>
                  <a:pt x="81309" y="84492"/>
                </a:moveTo>
                <a:lnTo>
                  <a:pt x="81309" y="90632"/>
                </a:lnTo>
                <a:lnTo>
                  <a:pt x="80853" y="90906"/>
                </a:lnTo>
                <a:lnTo>
                  <a:pt x="75990" y="93733"/>
                </a:lnTo>
                <a:lnTo>
                  <a:pt x="81309" y="84492"/>
                </a:lnTo>
                <a:close/>
                <a:moveTo>
                  <a:pt x="81583" y="84492"/>
                </a:moveTo>
                <a:lnTo>
                  <a:pt x="86902" y="93733"/>
                </a:lnTo>
                <a:lnTo>
                  <a:pt x="82039" y="90906"/>
                </a:lnTo>
                <a:lnTo>
                  <a:pt x="81583" y="90663"/>
                </a:lnTo>
                <a:lnTo>
                  <a:pt x="81583" y="84492"/>
                </a:lnTo>
                <a:close/>
                <a:moveTo>
                  <a:pt x="92951" y="84492"/>
                </a:moveTo>
                <a:lnTo>
                  <a:pt x="92951" y="90632"/>
                </a:lnTo>
                <a:lnTo>
                  <a:pt x="92495" y="90906"/>
                </a:lnTo>
                <a:lnTo>
                  <a:pt x="87632" y="93733"/>
                </a:lnTo>
                <a:lnTo>
                  <a:pt x="92951" y="84492"/>
                </a:lnTo>
                <a:close/>
                <a:moveTo>
                  <a:pt x="232376" y="84523"/>
                </a:moveTo>
                <a:lnTo>
                  <a:pt x="232376" y="90632"/>
                </a:lnTo>
                <a:lnTo>
                  <a:pt x="231920" y="90906"/>
                </a:lnTo>
                <a:lnTo>
                  <a:pt x="227057" y="93733"/>
                </a:lnTo>
                <a:lnTo>
                  <a:pt x="232376" y="84523"/>
                </a:lnTo>
                <a:close/>
                <a:moveTo>
                  <a:pt x="267210" y="84523"/>
                </a:moveTo>
                <a:lnTo>
                  <a:pt x="267210" y="90632"/>
                </a:lnTo>
                <a:lnTo>
                  <a:pt x="266754" y="90906"/>
                </a:lnTo>
                <a:lnTo>
                  <a:pt x="261890" y="93733"/>
                </a:lnTo>
                <a:lnTo>
                  <a:pt x="267210" y="84523"/>
                </a:lnTo>
                <a:close/>
                <a:moveTo>
                  <a:pt x="278851" y="84523"/>
                </a:moveTo>
                <a:lnTo>
                  <a:pt x="278851" y="90632"/>
                </a:lnTo>
                <a:lnTo>
                  <a:pt x="278395" y="90906"/>
                </a:lnTo>
                <a:lnTo>
                  <a:pt x="273532" y="93733"/>
                </a:lnTo>
                <a:lnTo>
                  <a:pt x="278851" y="84523"/>
                </a:lnTo>
                <a:close/>
                <a:moveTo>
                  <a:pt x="11703" y="90876"/>
                </a:moveTo>
                <a:lnTo>
                  <a:pt x="17023" y="93946"/>
                </a:lnTo>
                <a:lnTo>
                  <a:pt x="6384" y="93946"/>
                </a:lnTo>
                <a:lnTo>
                  <a:pt x="11703" y="90876"/>
                </a:lnTo>
                <a:close/>
                <a:moveTo>
                  <a:pt x="23345" y="90876"/>
                </a:moveTo>
                <a:lnTo>
                  <a:pt x="28664" y="93946"/>
                </a:lnTo>
                <a:lnTo>
                  <a:pt x="18026" y="93946"/>
                </a:lnTo>
                <a:lnTo>
                  <a:pt x="23345" y="90876"/>
                </a:lnTo>
                <a:close/>
                <a:moveTo>
                  <a:pt x="34956" y="90876"/>
                </a:moveTo>
                <a:lnTo>
                  <a:pt x="40275" y="93946"/>
                </a:lnTo>
                <a:lnTo>
                  <a:pt x="29637" y="93946"/>
                </a:lnTo>
                <a:lnTo>
                  <a:pt x="34956" y="90876"/>
                </a:lnTo>
                <a:close/>
                <a:moveTo>
                  <a:pt x="46598" y="90876"/>
                </a:moveTo>
                <a:lnTo>
                  <a:pt x="51886" y="93946"/>
                </a:lnTo>
                <a:lnTo>
                  <a:pt x="41248" y="93946"/>
                </a:lnTo>
                <a:lnTo>
                  <a:pt x="46598" y="90876"/>
                </a:lnTo>
                <a:close/>
                <a:moveTo>
                  <a:pt x="58209" y="90876"/>
                </a:moveTo>
                <a:lnTo>
                  <a:pt x="63528" y="93946"/>
                </a:lnTo>
                <a:lnTo>
                  <a:pt x="52889" y="93946"/>
                </a:lnTo>
                <a:lnTo>
                  <a:pt x="58209" y="90876"/>
                </a:lnTo>
                <a:close/>
                <a:moveTo>
                  <a:pt x="69850" y="90876"/>
                </a:moveTo>
                <a:lnTo>
                  <a:pt x="75169" y="93946"/>
                </a:lnTo>
                <a:lnTo>
                  <a:pt x="64531" y="93946"/>
                </a:lnTo>
                <a:lnTo>
                  <a:pt x="69850" y="90876"/>
                </a:lnTo>
                <a:close/>
                <a:moveTo>
                  <a:pt x="81431" y="90876"/>
                </a:moveTo>
                <a:lnTo>
                  <a:pt x="86750" y="93946"/>
                </a:lnTo>
                <a:lnTo>
                  <a:pt x="76112" y="93946"/>
                </a:lnTo>
                <a:lnTo>
                  <a:pt x="81431" y="90876"/>
                </a:lnTo>
                <a:close/>
                <a:moveTo>
                  <a:pt x="93042" y="90876"/>
                </a:moveTo>
                <a:lnTo>
                  <a:pt x="98361" y="93946"/>
                </a:lnTo>
                <a:lnTo>
                  <a:pt x="87723" y="93946"/>
                </a:lnTo>
                <a:lnTo>
                  <a:pt x="93042" y="90876"/>
                </a:lnTo>
                <a:close/>
                <a:moveTo>
                  <a:pt x="104684" y="90876"/>
                </a:moveTo>
                <a:lnTo>
                  <a:pt x="110003" y="93946"/>
                </a:lnTo>
                <a:lnTo>
                  <a:pt x="99364" y="93946"/>
                </a:lnTo>
                <a:lnTo>
                  <a:pt x="104684" y="90876"/>
                </a:lnTo>
                <a:close/>
                <a:moveTo>
                  <a:pt x="116295" y="90876"/>
                </a:moveTo>
                <a:lnTo>
                  <a:pt x="121614" y="93946"/>
                </a:lnTo>
                <a:lnTo>
                  <a:pt x="110976" y="93946"/>
                </a:lnTo>
                <a:lnTo>
                  <a:pt x="116295" y="90876"/>
                </a:lnTo>
                <a:close/>
                <a:moveTo>
                  <a:pt x="127936" y="90876"/>
                </a:moveTo>
                <a:lnTo>
                  <a:pt x="133256" y="93946"/>
                </a:lnTo>
                <a:lnTo>
                  <a:pt x="122617" y="93946"/>
                </a:lnTo>
                <a:lnTo>
                  <a:pt x="127936" y="90876"/>
                </a:lnTo>
                <a:close/>
                <a:moveTo>
                  <a:pt x="139548" y="90876"/>
                </a:moveTo>
                <a:lnTo>
                  <a:pt x="144867" y="93946"/>
                </a:lnTo>
                <a:lnTo>
                  <a:pt x="134228" y="93946"/>
                </a:lnTo>
                <a:lnTo>
                  <a:pt x="139548" y="90876"/>
                </a:lnTo>
                <a:close/>
                <a:moveTo>
                  <a:pt x="151159" y="90876"/>
                </a:moveTo>
                <a:lnTo>
                  <a:pt x="156478" y="93946"/>
                </a:lnTo>
                <a:lnTo>
                  <a:pt x="145840" y="93946"/>
                </a:lnTo>
                <a:lnTo>
                  <a:pt x="151159" y="90876"/>
                </a:lnTo>
                <a:close/>
                <a:moveTo>
                  <a:pt x="162770" y="90876"/>
                </a:moveTo>
                <a:lnTo>
                  <a:pt x="168089" y="93946"/>
                </a:lnTo>
                <a:lnTo>
                  <a:pt x="157451" y="93946"/>
                </a:lnTo>
                <a:lnTo>
                  <a:pt x="162770" y="90876"/>
                </a:lnTo>
                <a:close/>
                <a:moveTo>
                  <a:pt x="174411" y="90876"/>
                </a:moveTo>
                <a:lnTo>
                  <a:pt x="179731" y="93946"/>
                </a:lnTo>
                <a:lnTo>
                  <a:pt x="169092" y="93946"/>
                </a:lnTo>
                <a:lnTo>
                  <a:pt x="174411" y="90876"/>
                </a:lnTo>
                <a:close/>
                <a:moveTo>
                  <a:pt x="186023" y="90876"/>
                </a:moveTo>
                <a:lnTo>
                  <a:pt x="191342" y="93946"/>
                </a:lnTo>
                <a:lnTo>
                  <a:pt x="180703" y="93946"/>
                </a:lnTo>
                <a:lnTo>
                  <a:pt x="186023" y="90876"/>
                </a:lnTo>
                <a:close/>
                <a:moveTo>
                  <a:pt x="197634" y="90876"/>
                </a:moveTo>
                <a:lnTo>
                  <a:pt x="202953" y="93946"/>
                </a:lnTo>
                <a:lnTo>
                  <a:pt x="192345" y="93946"/>
                </a:lnTo>
                <a:lnTo>
                  <a:pt x="197634" y="90876"/>
                </a:lnTo>
                <a:close/>
                <a:moveTo>
                  <a:pt x="209275" y="90876"/>
                </a:moveTo>
                <a:lnTo>
                  <a:pt x="214595" y="93946"/>
                </a:lnTo>
                <a:lnTo>
                  <a:pt x="203956" y="93946"/>
                </a:lnTo>
                <a:lnTo>
                  <a:pt x="209275" y="90876"/>
                </a:lnTo>
                <a:close/>
                <a:moveTo>
                  <a:pt x="220856" y="90876"/>
                </a:moveTo>
                <a:lnTo>
                  <a:pt x="226175" y="93946"/>
                </a:lnTo>
                <a:lnTo>
                  <a:pt x="215537" y="93946"/>
                </a:lnTo>
                <a:lnTo>
                  <a:pt x="220856" y="90876"/>
                </a:lnTo>
                <a:close/>
                <a:moveTo>
                  <a:pt x="232498" y="90876"/>
                </a:moveTo>
                <a:lnTo>
                  <a:pt x="237817" y="93946"/>
                </a:lnTo>
                <a:lnTo>
                  <a:pt x="227178" y="93946"/>
                </a:lnTo>
                <a:lnTo>
                  <a:pt x="232498" y="90876"/>
                </a:lnTo>
                <a:close/>
                <a:moveTo>
                  <a:pt x="244109" y="90876"/>
                </a:moveTo>
                <a:lnTo>
                  <a:pt x="249428" y="93946"/>
                </a:lnTo>
                <a:lnTo>
                  <a:pt x="238790" y="93946"/>
                </a:lnTo>
                <a:lnTo>
                  <a:pt x="244109" y="90876"/>
                </a:lnTo>
                <a:close/>
                <a:moveTo>
                  <a:pt x="255750" y="90876"/>
                </a:moveTo>
                <a:lnTo>
                  <a:pt x="261070" y="93946"/>
                </a:lnTo>
                <a:lnTo>
                  <a:pt x="250431" y="93946"/>
                </a:lnTo>
                <a:lnTo>
                  <a:pt x="255750" y="90876"/>
                </a:lnTo>
                <a:close/>
                <a:moveTo>
                  <a:pt x="267362" y="90876"/>
                </a:moveTo>
                <a:lnTo>
                  <a:pt x="272681" y="93946"/>
                </a:lnTo>
                <a:lnTo>
                  <a:pt x="262042" y="93946"/>
                </a:lnTo>
                <a:lnTo>
                  <a:pt x="267362" y="90876"/>
                </a:lnTo>
                <a:close/>
                <a:moveTo>
                  <a:pt x="279003" y="90876"/>
                </a:moveTo>
                <a:lnTo>
                  <a:pt x="284322" y="93946"/>
                </a:lnTo>
                <a:lnTo>
                  <a:pt x="273684" y="93946"/>
                </a:lnTo>
                <a:lnTo>
                  <a:pt x="279003" y="90876"/>
                </a:lnTo>
                <a:close/>
                <a:moveTo>
                  <a:pt x="17023" y="94219"/>
                </a:moveTo>
                <a:lnTo>
                  <a:pt x="11703" y="97289"/>
                </a:lnTo>
                <a:lnTo>
                  <a:pt x="6384" y="94219"/>
                </a:lnTo>
                <a:close/>
                <a:moveTo>
                  <a:pt x="28664" y="94219"/>
                </a:moveTo>
                <a:lnTo>
                  <a:pt x="23345" y="97289"/>
                </a:lnTo>
                <a:lnTo>
                  <a:pt x="18026" y="94219"/>
                </a:lnTo>
                <a:close/>
                <a:moveTo>
                  <a:pt x="40275" y="94219"/>
                </a:moveTo>
                <a:lnTo>
                  <a:pt x="34956" y="97289"/>
                </a:lnTo>
                <a:lnTo>
                  <a:pt x="29637" y="94219"/>
                </a:lnTo>
                <a:close/>
                <a:moveTo>
                  <a:pt x="51886" y="94219"/>
                </a:moveTo>
                <a:lnTo>
                  <a:pt x="46567" y="97289"/>
                </a:lnTo>
                <a:lnTo>
                  <a:pt x="41248" y="94219"/>
                </a:lnTo>
                <a:close/>
                <a:moveTo>
                  <a:pt x="63528" y="94219"/>
                </a:moveTo>
                <a:lnTo>
                  <a:pt x="58209" y="97289"/>
                </a:lnTo>
                <a:lnTo>
                  <a:pt x="52889" y="94219"/>
                </a:lnTo>
                <a:close/>
                <a:moveTo>
                  <a:pt x="75109" y="94219"/>
                </a:moveTo>
                <a:lnTo>
                  <a:pt x="69789" y="97289"/>
                </a:lnTo>
                <a:lnTo>
                  <a:pt x="64470" y="94219"/>
                </a:lnTo>
                <a:close/>
                <a:moveTo>
                  <a:pt x="86750" y="94219"/>
                </a:moveTo>
                <a:lnTo>
                  <a:pt x="81431" y="97289"/>
                </a:lnTo>
                <a:lnTo>
                  <a:pt x="76112" y="94219"/>
                </a:lnTo>
                <a:close/>
                <a:moveTo>
                  <a:pt x="98361" y="94219"/>
                </a:moveTo>
                <a:lnTo>
                  <a:pt x="93042" y="97289"/>
                </a:lnTo>
                <a:lnTo>
                  <a:pt x="87723" y="94219"/>
                </a:lnTo>
                <a:close/>
                <a:moveTo>
                  <a:pt x="110003" y="94219"/>
                </a:moveTo>
                <a:lnTo>
                  <a:pt x="104684" y="97289"/>
                </a:lnTo>
                <a:lnTo>
                  <a:pt x="99364" y="94219"/>
                </a:lnTo>
                <a:close/>
                <a:moveTo>
                  <a:pt x="121614" y="94219"/>
                </a:moveTo>
                <a:lnTo>
                  <a:pt x="116295" y="97289"/>
                </a:lnTo>
                <a:lnTo>
                  <a:pt x="110976" y="94219"/>
                </a:lnTo>
                <a:close/>
                <a:moveTo>
                  <a:pt x="133256" y="94219"/>
                </a:moveTo>
                <a:lnTo>
                  <a:pt x="127936" y="97289"/>
                </a:lnTo>
                <a:lnTo>
                  <a:pt x="122617" y="94219"/>
                </a:lnTo>
                <a:close/>
                <a:moveTo>
                  <a:pt x="144867" y="94219"/>
                </a:moveTo>
                <a:lnTo>
                  <a:pt x="139548" y="97289"/>
                </a:lnTo>
                <a:lnTo>
                  <a:pt x="134228" y="94219"/>
                </a:lnTo>
                <a:close/>
                <a:moveTo>
                  <a:pt x="156478" y="94219"/>
                </a:moveTo>
                <a:lnTo>
                  <a:pt x="151159" y="97289"/>
                </a:lnTo>
                <a:lnTo>
                  <a:pt x="145840" y="94219"/>
                </a:lnTo>
                <a:close/>
                <a:moveTo>
                  <a:pt x="168089" y="94219"/>
                </a:moveTo>
                <a:lnTo>
                  <a:pt x="162770" y="97289"/>
                </a:lnTo>
                <a:lnTo>
                  <a:pt x="157451" y="94219"/>
                </a:lnTo>
                <a:close/>
                <a:moveTo>
                  <a:pt x="179731" y="94219"/>
                </a:moveTo>
                <a:lnTo>
                  <a:pt x="174411" y="97289"/>
                </a:lnTo>
                <a:lnTo>
                  <a:pt x="169092" y="94219"/>
                </a:lnTo>
                <a:close/>
                <a:moveTo>
                  <a:pt x="191342" y="94219"/>
                </a:moveTo>
                <a:lnTo>
                  <a:pt x="186023" y="97289"/>
                </a:lnTo>
                <a:lnTo>
                  <a:pt x="180703" y="94219"/>
                </a:lnTo>
                <a:close/>
                <a:moveTo>
                  <a:pt x="202953" y="94219"/>
                </a:moveTo>
                <a:lnTo>
                  <a:pt x="197634" y="97289"/>
                </a:lnTo>
                <a:lnTo>
                  <a:pt x="192315" y="94219"/>
                </a:lnTo>
                <a:close/>
                <a:moveTo>
                  <a:pt x="214564" y="94219"/>
                </a:moveTo>
                <a:lnTo>
                  <a:pt x="209245" y="97289"/>
                </a:lnTo>
                <a:lnTo>
                  <a:pt x="203926" y="94219"/>
                </a:lnTo>
                <a:close/>
                <a:moveTo>
                  <a:pt x="226175" y="94219"/>
                </a:moveTo>
                <a:lnTo>
                  <a:pt x="220856" y="97289"/>
                </a:lnTo>
                <a:lnTo>
                  <a:pt x="215537" y="94219"/>
                </a:lnTo>
                <a:close/>
                <a:moveTo>
                  <a:pt x="237817" y="94219"/>
                </a:moveTo>
                <a:lnTo>
                  <a:pt x="232498" y="97289"/>
                </a:lnTo>
                <a:lnTo>
                  <a:pt x="227178" y="94219"/>
                </a:lnTo>
                <a:close/>
                <a:moveTo>
                  <a:pt x="249428" y="94219"/>
                </a:moveTo>
                <a:lnTo>
                  <a:pt x="244109" y="97289"/>
                </a:lnTo>
                <a:lnTo>
                  <a:pt x="238790" y="94219"/>
                </a:lnTo>
                <a:close/>
                <a:moveTo>
                  <a:pt x="261070" y="94219"/>
                </a:moveTo>
                <a:lnTo>
                  <a:pt x="255750" y="97289"/>
                </a:lnTo>
                <a:lnTo>
                  <a:pt x="250431" y="94219"/>
                </a:lnTo>
                <a:close/>
                <a:moveTo>
                  <a:pt x="272681" y="94219"/>
                </a:moveTo>
                <a:lnTo>
                  <a:pt x="267362" y="97289"/>
                </a:lnTo>
                <a:lnTo>
                  <a:pt x="262042" y="94219"/>
                </a:lnTo>
                <a:close/>
                <a:moveTo>
                  <a:pt x="284292" y="94219"/>
                </a:moveTo>
                <a:lnTo>
                  <a:pt x="278973" y="97289"/>
                </a:lnTo>
                <a:lnTo>
                  <a:pt x="273653" y="94219"/>
                </a:lnTo>
                <a:close/>
                <a:moveTo>
                  <a:pt x="17174" y="94462"/>
                </a:moveTo>
                <a:lnTo>
                  <a:pt x="11855" y="103642"/>
                </a:lnTo>
                <a:lnTo>
                  <a:pt x="11855" y="97532"/>
                </a:lnTo>
                <a:lnTo>
                  <a:pt x="17174" y="94462"/>
                </a:lnTo>
                <a:close/>
                <a:moveTo>
                  <a:pt x="28816" y="94462"/>
                </a:moveTo>
                <a:lnTo>
                  <a:pt x="23497" y="103642"/>
                </a:lnTo>
                <a:lnTo>
                  <a:pt x="23497" y="97532"/>
                </a:lnTo>
                <a:lnTo>
                  <a:pt x="28816" y="94462"/>
                </a:lnTo>
                <a:close/>
                <a:moveTo>
                  <a:pt x="40427" y="94462"/>
                </a:moveTo>
                <a:lnTo>
                  <a:pt x="35108" y="103642"/>
                </a:lnTo>
                <a:lnTo>
                  <a:pt x="35108" y="97532"/>
                </a:lnTo>
                <a:lnTo>
                  <a:pt x="40427" y="94462"/>
                </a:lnTo>
                <a:close/>
                <a:moveTo>
                  <a:pt x="52008" y="94462"/>
                </a:moveTo>
                <a:lnTo>
                  <a:pt x="46689" y="103642"/>
                </a:lnTo>
                <a:lnTo>
                  <a:pt x="46689" y="97532"/>
                </a:lnTo>
                <a:lnTo>
                  <a:pt x="52008" y="94462"/>
                </a:lnTo>
                <a:close/>
                <a:moveTo>
                  <a:pt x="63650" y="94462"/>
                </a:moveTo>
                <a:lnTo>
                  <a:pt x="58330" y="103642"/>
                </a:lnTo>
                <a:lnTo>
                  <a:pt x="58330" y="97532"/>
                </a:lnTo>
                <a:lnTo>
                  <a:pt x="63650" y="94462"/>
                </a:lnTo>
                <a:close/>
                <a:moveTo>
                  <a:pt x="75261" y="94462"/>
                </a:moveTo>
                <a:lnTo>
                  <a:pt x="69941" y="103642"/>
                </a:lnTo>
                <a:lnTo>
                  <a:pt x="69941" y="97532"/>
                </a:lnTo>
                <a:lnTo>
                  <a:pt x="75261" y="94462"/>
                </a:lnTo>
                <a:close/>
                <a:moveTo>
                  <a:pt x="86902" y="94462"/>
                </a:moveTo>
                <a:lnTo>
                  <a:pt x="81583" y="103642"/>
                </a:lnTo>
                <a:lnTo>
                  <a:pt x="81583" y="97532"/>
                </a:lnTo>
                <a:lnTo>
                  <a:pt x="86902" y="94462"/>
                </a:lnTo>
                <a:close/>
                <a:moveTo>
                  <a:pt x="98513" y="94462"/>
                </a:moveTo>
                <a:lnTo>
                  <a:pt x="93194" y="103642"/>
                </a:lnTo>
                <a:lnTo>
                  <a:pt x="93194" y="97532"/>
                </a:lnTo>
                <a:lnTo>
                  <a:pt x="98513" y="94462"/>
                </a:lnTo>
                <a:close/>
                <a:moveTo>
                  <a:pt x="110155" y="94401"/>
                </a:moveTo>
                <a:lnTo>
                  <a:pt x="104836" y="103642"/>
                </a:lnTo>
                <a:lnTo>
                  <a:pt x="104836" y="97502"/>
                </a:lnTo>
                <a:lnTo>
                  <a:pt x="110155" y="94401"/>
                </a:lnTo>
                <a:close/>
                <a:moveTo>
                  <a:pt x="121736" y="94401"/>
                </a:moveTo>
                <a:lnTo>
                  <a:pt x="116416" y="103642"/>
                </a:lnTo>
                <a:lnTo>
                  <a:pt x="116416" y="97502"/>
                </a:lnTo>
                <a:lnTo>
                  <a:pt x="121736" y="94401"/>
                </a:lnTo>
                <a:close/>
                <a:moveTo>
                  <a:pt x="133377" y="94401"/>
                </a:moveTo>
                <a:lnTo>
                  <a:pt x="128058" y="103642"/>
                </a:lnTo>
                <a:lnTo>
                  <a:pt x="128058" y="97502"/>
                </a:lnTo>
                <a:lnTo>
                  <a:pt x="133377" y="94401"/>
                </a:lnTo>
                <a:close/>
                <a:moveTo>
                  <a:pt x="144988" y="94401"/>
                </a:moveTo>
                <a:lnTo>
                  <a:pt x="139669" y="103642"/>
                </a:lnTo>
                <a:lnTo>
                  <a:pt x="139669" y="97502"/>
                </a:lnTo>
                <a:lnTo>
                  <a:pt x="144988" y="94401"/>
                </a:lnTo>
                <a:close/>
                <a:moveTo>
                  <a:pt x="156630" y="94401"/>
                </a:moveTo>
                <a:lnTo>
                  <a:pt x="151311" y="103642"/>
                </a:lnTo>
                <a:lnTo>
                  <a:pt x="151311" y="97502"/>
                </a:lnTo>
                <a:lnTo>
                  <a:pt x="156630" y="94401"/>
                </a:lnTo>
                <a:close/>
                <a:moveTo>
                  <a:pt x="168241" y="94401"/>
                </a:moveTo>
                <a:lnTo>
                  <a:pt x="162922" y="103642"/>
                </a:lnTo>
                <a:lnTo>
                  <a:pt x="162922" y="97502"/>
                </a:lnTo>
                <a:lnTo>
                  <a:pt x="168241" y="94401"/>
                </a:lnTo>
                <a:close/>
                <a:moveTo>
                  <a:pt x="179822" y="94401"/>
                </a:moveTo>
                <a:lnTo>
                  <a:pt x="174503" y="103642"/>
                </a:lnTo>
                <a:lnTo>
                  <a:pt x="174503" y="97502"/>
                </a:lnTo>
                <a:lnTo>
                  <a:pt x="179822" y="94401"/>
                </a:lnTo>
                <a:close/>
                <a:moveTo>
                  <a:pt x="191463" y="94462"/>
                </a:moveTo>
                <a:lnTo>
                  <a:pt x="186144" y="103642"/>
                </a:lnTo>
                <a:lnTo>
                  <a:pt x="186144" y="97532"/>
                </a:lnTo>
                <a:lnTo>
                  <a:pt x="191463" y="94462"/>
                </a:lnTo>
                <a:close/>
                <a:moveTo>
                  <a:pt x="203075" y="94462"/>
                </a:moveTo>
                <a:lnTo>
                  <a:pt x="197755" y="103642"/>
                </a:lnTo>
                <a:lnTo>
                  <a:pt x="197755" y="97532"/>
                </a:lnTo>
                <a:lnTo>
                  <a:pt x="203075" y="94462"/>
                </a:lnTo>
                <a:close/>
                <a:moveTo>
                  <a:pt x="214716" y="94462"/>
                </a:moveTo>
                <a:lnTo>
                  <a:pt x="209397" y="103642"/>
                </a:lnTo>
                <a:lnTo>
                  <a:pt x="209397" y="97532"/>
                </a:lnTo>
                <a:lnTo>
                  <a:pt x="214716" y="94462"/>
                </a:lnTo>
                <a:close/>
                <a:moveTo>
                  <a:pt x="226327" y="94462"/>
                </a:moveTo>
                <a:lnTo>
                  <a:pt x="221008" y="103642"/>
                </a:lnTo>
                <a:lnTo>
                  <a:pt x="221008" y="97532"/>
                </a:lnTo>
                <a:lnTo>
                  <a:pt x="226327" y="94462"/>
                </a:lnTo>
                <a:close/>
                <a:moveTo>
                  <a:pt x="237969" y="94462"/>
                </a:moveTo>
                <a:lnTo>
                  <a:pt x="232650" y="103642"/>
                </a:lnTo>
                <a:lnTo>
                  <a:pt x="232650" y="97532"/>
                </a:lnTo>
                <a:lnTo>
                  <a:pt x="237969" y="94462"/>
                </a:lnTo>
                <a:close/>
                <a:moveTo>
                  <a:pt x="249550" y="94462"/>
                </a:moveTo>
                <a:lnTo>
                  <a:pt x="244230" y="103642"/>
                </a:lnTo>
                <a:lnTo>
                  <a:pt x="244230" y="97532"/>
                </a:lnTo>
                <a:lnTo>
                  <a:pt x="249550" y="94462"/>
                </a:lnTo>
                <a:close/>
                <a:moveTo>
                  <a:pt x="261191" y="94462"/>
                </a:moveTo>
                <a:lnTo>
                  <a:pt x="255872" y="103642"/>
                </a:lnTo>
                <a:lnTo>
                  <a:pt x="255872" y="97532"/>
                </a:lnTo>
                <a:lnTo>
                  <a:pt x="261191" y="94462"/>
                </a:lnTo>
                <a:close/>
                <a:moveTo>
                  <a:pt x="272802" y="94462"/>
                </a:moveTo>
                <a:lnTo>
                  <a:pt x="267483" y="103642"/>
                </a:lnTo>
                <a:lnTo>
                  <a:pt x="267483" y="97532"/>
                </a:lnTo>
                <a:lnTo>
                  <a:pt x="272802" y="94462"/>
                </a:lnTo>
                <a:close/>
                <a:moveTo>
                  <a:pt x="284444" y="94462"/>
                </a:moveTo>
                <a:lnTo>
                  <a:pt x="279125" y="103642"/>
                </a:lnTo>
                <a:lnTo>
                  <a:pt x="279125" y="97532"/>
                </a:lnTo>
                <a:lnTo>
                  <a:pt x="284444" y="94462"/>
                </a:lnTo>
                <a:close/>
                <a:moveTo>
                  <a:pt x="6262" y="94493"/>
                </a:moveTo>
                <a:lnTo>
                  <a:pt x="11582" y="97532"/>
                </a:lnTo>
                <a:lnTo>
                  <a:pt x="11582" y="103672"/>
                </a:lnTo>
                <a:lnTo>
                  <a:pt x="6262" y="94493"/>
                </a:lnTo>
                <a:close/>
                <a:moveTo>
                  <a:pt x="17904" y="94493"/>
                </a:moveTo>
                <a:lnTo>
                  <a:pt x="23223" y="97532"/>
                </a:lnTo>
                <a:lnTo>
                  <a:pt x="23223" y="103672"/>
                </a:lnTo>
                <a:lnTo>
                  <a:pt x="17904" y="94493"/>
                </a:lnTo>
                <a:close/>
                <a:moveTo>
                  <a:pt x="29515" y="94493"/>
                </a:moveTo>
                <a:lnTo>
                  <a:pt x="34834" y="97532"/>
                </a:lnTo>
                <a:lnTo>
                  <a:pt x="34834" y="103672"/>
                </a:lnTo>
                <a:lnTo>
                  <a:pt x="29515" y="94493"/>
                </a:lnTo>
                <a:close/>
                <a:moveTo>
                  <a:pt x="41126" y="94493"/>
                </a:moveTo>
                <a:lnTo>
                  <a:pt x="46446" y="97532"/>
                </a:lnTo>
                <a:lnTo>
                  <a:pt x="46446" y="103672"/>
                </a:lnTo>
                <a:lnTo>
                  <a:pt x="41126" y="94493"/>
                </a:lnTo>
                <a:close/>
                <a:moveTo>
                  <a:pt x="52737" y="94493"/>
                </a:moveTo>
                <a:lnTo>
                  <a:pt x="58057" y="97532"/>
                </a:lnTo>
                <a:lnTo>
                  <a:pt x="58057" y="103672"/>
                </a:lnTo>
                <a:lnTo>
                  <a:pt x="52737" y="94493"/>
                </a:lnTo>
                <a:close/>
                <a:moveTo>
                  <a:pt x="64379" y="94493"/>
                </a:moveTo>
                <a:lnTo>
                  <a:pt x="69698" y="97532"/>
                </a:lnTo>
                <a:lnTo>
                  <a:pt x="69698" y="103672"/>
                </a:lnTo>
                <a:lnTo>
                  <a:pt x="64379" y="94493"/>
                </a:lnTo>
                <a:close/>
                <a:moveTo>
                  <a:pt x="75990" y="94493"/>
                </a:moveTo>
                <a:lnTo>
                  <a:pt x="81309" y="97532"/>
                </a:lnTo>
                <a:lnTo>
                  <a:pt x="81309" y="103672"/>
                </a:lnTo>
                <a:lnTo>
                  <a:pt x="75990" y="94493"/>
                </a:lnTo>
                <a:close/>
                <a:moveTo>
                  <a:pt x="87632" y="94493"/>
                </a:moveTo>
                <a:lnTo>
                  <a:pt x="92951" y="97532"/>
                </a:lnTo>
                <a:lnTo>
                  <a:pt x="92951" y="103672"/>
                </a:lnTo>
                <a:lnTo>
                  <a:pt x="87632" y="94493"/>
                </a:lnTo>
                <a:close/>
                <a:moveTo>
                  <a:pt x="99243" y="94493"/>
                </a:moveTo>
                <a:lnTo>
                  <a:pt x="104562" y="97532"/>
                </a:lnTo>
                <a:lnTo>
                  <a:pt x="104562" y="103672"/>
                </a:lnTo>
                <a:lnTo>
                  <a:pt x="99243" y="94493"/>
                </a:lnTo>
                <a:close/>
                <a:moveTo>
                  <a:pt x="110824" y="94493"/>
                </a:moveTo>
                <a:lnTo>
                  <a:pt x="116143" y="97532"/>
                </a:lnTo>
                <a:lnTo>
                  <a:pt x="116143" y="103672"/>
                </a:lnTo>
                <a:lnTo>
                  <a:pt x="110824" y="94493"/>
                </a:lnTo>
                <a:close/>
                <a:moveTo>
                  <a:pt x="122465" y="94493"/>
                </a:moveTo>
                <a:lnTo>
                  <a:pt x="127784" y="97532"/>
                </a:lnTo>
                <a:lnTo>
                  <a:pt x="127784" y="103672"/>
                </a:lnTo>
                <a:lnTo>
                  <a:pt x="122465" y="94493"/>
                </a:lnTo>
                <a:close/>
                <a:moveTo>
                  <a:pt x="134076" y="94493"/>
                </a:moveTo>
                <a:lnTo>
                  <a:pt x="139396" y="97532"/>
                </a:lnTo>
                <a:lnTo>
                  <a:pt x="139396" y="103672"/>
                </a:lnTo>
                <a:lnTo>
                  <a:pt x="134076" y="94493"/>
                </a:lnTo>
                <a:close/>
                <a:moveTo>
                  <a:pt x="145718" y="94493"/>
                </a:moveTo>
                <a:lnTo>
                  <a:pt x="151037" y="97532"/>
                </a:lnTo>
                <a:lnTo>
                  <a:pt x="151037" y="103672"/>
                </a:lnTo>
                <a:lnTo>
                  <a:pt x="145718" y="94493"/>
                </a:lnTo>
                <a:close/>
                <a:moveTo>
                  <a:pt x="157329" y="94493"/>
                </a:moveTo>
                <a:lnTo>
                  <a:pt x="162648" y="97532"/>
                </a:lnTo>
                <a:lnTo>
                  <a:pt x="162648" y="103672"/>
                </a:lnTo>
                <a:lnTo>
                  <a:pt x="157329" y="94493"/>
                </a:lnTo>
                <a:close/>
                <a:moveTo>
                  <a:pt x="168971" y="94493"/>
                </a:moveTo>
                <a:lnTo>
                  <a:pt x="174290" y="97532"/>
                </a:lnTo>
                <a:lnTo>
                  <a:pt x="174290" y="103672"/>
                </a:lnTo>
                <a:lnTo>
                  <a:pt x="168971" y="94493"/>
                </a:lnTo>
                <a:close/>
                <a:moveTo>
                  <a:pt x="180551" y="94432"/>
                </a:moveTo>
                <a:lnTo>
                  <a:pt x="185871" y="97532"/>
                </a:lnTo>
                <a:lnTo>
                  <a:pt x="185871" y="103672"/>
                </a:lnTo>
                <a:lnTo>
                  <a:pt x="180551" y="94432"/>
                </a:lnTo>
                <a:close/>
                <a:moveTo>
                  <a:pt x="192193" y="94432"/>
                </a:moveTo>
                <a:lnTo>
                  <a:pt x="197512" y="97532"/>
                </a:lnTo>
                <a:lnTo>
                  <a:pt x="197512" y="103672"/>
                </a:lnTo>
                <a:lnTo>
                  <a:pt x="192193" y="94432"/>
                </a:lnTo>
                <a:close/>
                <a:moveTo>
                  <a:pt x="203804" y="94432"/>
                </a:moveTo>
                <a:lnTo>
                  <a:pt x="209123" y="97532"/>
                </a:lnTo>
                <a:lnTo>
                  <a:pt x="209123" y="103672"/>
                </a:lnTo>
                <a:lnTo>
                  <a:pt x="203804" y="94432"/>
                </a:lnTo>
                <a:close/>
                <a:moveTo>
                  <a:pt x="215446" y="94432"/>
                </a:moveTo>
                <a:lnTo>
                  <a:pt x="220765" y="97532"/>
                </a:lnTo>
                <a:lnTo>
                  <a:pt x="220765" y="103672"/>
                </a:lnTo>
                <a:lnTo>
                  <a:pt x="215446" y="94432"/>
                </a:lnTo>
                <a:close/>
                <a:moveTo>
                  <a:pt x="227057" y="94432"/>
                </a:moveTo>
                <a:lnTo>
                  <a:pt x="232376" y="97532"/>
                </a:lnTo>
                <a:lnTo>
                  <a:pt x="232376" y="103672"/>
                </a:lnTo>
                <a:lnTo>
                  <a:pt x="227057" y="94432"/>
                </a:lnTo>
                <a:close/>
                <a:moveTo>
                  <a:pt x="238668" y="94432"/>
                </a:moveTo>
                <a:lnTo>
                  <a:pt x="243987" y="97532"/>
                </a:lnTo>
                <a:lnTo>
                  <a:pt x="243987" y="103672"/>
                </a:lnTo>
                <a:lnTo>
                  <a:pt x="238668" y="94432"/>
                </a:lnTo>
                <a:close/>
                <a:moveTo>
                  <a:pt x="250279" y="94432"/>
                </a:moveTo>
                <a:lnTo>
                  <a:pt x="255598" y="97532"/>
                </a:lnTo>
                <a:lnTo>
                  <a:pt x="255598" y="103672"/>
                </a:lnTo>
                <a:lnTo>
                  <a:pt x="250279" y="94432"/>
                </a:lnTo>
                <a:close/>
                <a:moveTo>
                  <a:pt x="261890" y="94432"/>
                </a:moveTo>
                <a:lnTo>
                  <a:pt x="267210" y="97532"/>
                </a:lnTo>
                <a:lnTo>
                  <a:pt x="267210" y="103672"/>
                </a:lnTo>
                <a:lnTo>
                  <a:pt x="261890" y="94432"/>
                </a:lnTo>
                <a:close/>
                <a:moveTo>
                  <a:pt x="273532" y="94432"/>
                </a:moveTo>
                <a:lnTo>
                  <a:pt x="278851" y="97532"/>
                </a:lnTo>
                <a:lnTo>
                  <a:pt x="278851" y="103672"/>
                </a:lnTo>
                <a:lnTo>
                  <a:pt x="273532" y="94432"/>
                </a:lnTo>
                <a:close/>
                <a:moveTo>
                  <a:pt x="75777" y="94553"/>
                </a:moveTo>
                <a:lnTo>
                  <a:pt x="81097" y="103763"/>
                </a:lnTo>
                <a:lnTo>
                  <a:pt x="81097" y="103763"/>
                </a:lnTo>
                <a:lnTo>
                  <a:pt x="78604" y="102304"/>
                </a:lnTo>
                <a:lnTo>
                  <a:pt x="75777" y="100724"/>
                </a:lnTo>
                <a:lnTo>
                  <a:pt x="75777" y="94553"/>
                </a:lnTo>
                <a:close/>
                <a:moveTo>
                  <a:pt x="87389" y="94553"/>
                </a:moveTo>
                <a:lnTo>
                  <a:pt x="92708" y="103763"/>
                </a:lnTo>
                <a:lnTo>
                  <a:pt x="92708" y="103763"/>
                </a:lnTo>
                <a:lnTo>
                  <a:pt x="90215" y="102365"/>
                </a:lnTo>
                <a:lnTo>
                  <a:pt x="87389" y="100724"/>
                </a:lnTo>
                <a:lnTo>
                  <a:pt x="87389" y="94553"/>
                </a:lnTo>
                <a:close/>
                <a:moveTo>
                  <a:pt x="99030" y="94553"/>
                </a:moveTo>
                <a:lnTo>
                  <a:pt x="104349" y="103763"/>
                </a:lnTo>
                <a:lnTo>
                  <a:pt x="104349" y="103763"/>
                </a:lnTo>
                <a:lnTo>
                  <a:pt x="101857" y="102304"/>
                </a:lnTo>
                <a:lnTo>
                  <a:pt x="99030" y="100724"/>
                </a:lnTo>
                <a:lnTo>
                  <a:pt x="99030" y="94553"/>
                </a:lnTo>
                <a:close/>
                <a:moveTo>
                  <a:pt x="122222" y="94553"/>
                </a:moveTo>
                <a:lnTo>
                  <a:pt x="127541" y="103763"/>
                </a:lnTo>
                <a:lnTo>
                  <a:pt x="127541" y="103763"/>
                </a:lnTo>
                <a:lnTo>
                  <a:pt x="125079" y="102365"/>
                </a:lnTo>
                <a:lnTo>
                  <a:pt x="122222" y="100724"/>
                </a:lnTo>
                <a:lnTo>
                  <a:pt x="122222" y="94553"/>
                </a:lnTo>
                <a:close/>
                <a:moveTo>
                  <a:pt x="261678" y="94553"/>
                </a:moveTo>
                <a:lnTo>
                  <a:pt x="266997" y="103763"/>
                </a:lnTo>
                <a:lnTo>
                  <a:pt x="264535" y="102365"/>
                </a:lnTo>
                <a:lnTo>
                  <a:pt x="261678" y="100724"/>
                </a:lnTo>
                <a:lnTo>
                  <a:pt x="261678" y="94553"/>
                </a:lnTo>
                <a:close/>
                <a:moveTo>
                  <a:pt x="17661" y="94553"/>
                </a:moveTo>
                <a:lnTo>
                  <a:pt x="22980" y="103763"/>
                </a:lnTo>
                <a:lnTo>
                  <a:pt x="20518" y="102304"/>
                </a:lnTo>
                <a:lnTo>
                  <a:pt x="17661" y="100724"/>
                </a:lnTo>
                <a:lnTo>
                  <a:pt x="17661" y="94553"/>
                </a:lnTo>
                <a:close/>
                <a:moveTo>
                  <a:pt x="29302" y="94553"/>
                </a:moveTo>
                <a:lnTo>
                  <a:pt x="34622" y="103763"/>
                </a:lnTo>
                <a:lnTo>
                  <a:pt x="32160" y="102304"/>
                </a:lnTo>
                <a:lnTo>
                  <a:pt x="29302" y="100724"/>
                </a:lnTo>
                <a:lnTo>
                  <a:pt x="29302" y="94553"/>
                </a:lnTo>
                <a:close/>
                <a:moveTo>
                  <a:pt x="40883" y="94553"/>
                </a:moveTo>
                <a:lnTo>
                  <a:pt x="46202" y="103763"/>
                </a:lnTo>
                <a:lnTo>
                  <a:pt x="43740" y="102304"/>
                </a:lnTo>
                <a:lnTo>
                  <a:pt x="40883" y="100724"/>
                </a:lnTo>
                <a:lnTo>
                  <a:pt x="40883" y="94553"/>
                </a:lnTo>
                <a:close/>
                <a:moveTo>
                  <a:pt x="52525" y="94553"/>
                </a:moveTo>
                <a:lnTo>
                  <a:pt x="57844" y="103763"/>
                </a:lnTo>
                <a:lnTo>
                  <a:pt x="55351" y="102304"/>
                </a:lnTo>
                <a:lnTo>
                  <a:pt x="52525" y="100724"/>
                </a:lnTo>
                <a:lnTo>
                  <a:pt x="52525" y="94553"/>
                </a:lnTo>
                <a:close/>
                <a:moveTo>
                  <a:pt x="64136" y="94553"/>
                </a:moveTo>
                <a:lnTo>
                  <a:pt x="69455" y="103763"/>
                </a:lnTo>
                <a:lnTo>
                  <a:pt x="66993" y="102304"/>
                </a:lnTo>
                <a:lnTo>
                  <a:pt x="64136" y="100724"/>
                </a:lnTo>
                <a:lnTo>
                  <a:pt x="64136" y="94553"/>
                </a:lnTo>
                <a:close/>
                <a:moveTo>
                  <a:pt x="110611" y="94553"/>
                </a:moveTo>
                <a:lnTo>
                  <a:pt x="115930" y="103763"/>
                </a:lnTo>
                <a:lnTo>
                  <a:pt x="113468" y="102365"/>
                </a:lnTo>
                <a:lnTo>
                  <a:pt x="110611" y="100724"/>
                </a:lnTo>
                <a:lnTo>
                  <a:pt x="110611" y="94553"/>
                </a:lnTo>
                <a:close/>
                <a:moveTo>
                  <a:pt x="133864" y="94553"/>
                </a:moveTo>
                <a:lnTo>
                  <a:pt x="139183" y="103763"/>
                </a:lnTo>
                <a:lnTo>
                  <a:pt x="136721" y="102365"/>
                </a:lnTo>
                <a:lnTo>
                  <a:pt x="133864" y="100724"/>
                </a:lnTo>
                <a:lnTo>
                  <a:pt x="133864" y="94553"/>
                </a:lnTo>
                <a:close/>
                <a:moveTo>
                  <a:pt x="145475" y="94553"/>
                </a:moveTo>
                <a:lnTo>
                  <a:pt x="150794" y="103763"/>
                </a:lnTo>
                <a:lnTo>
                  <a:pt x="148332" y="102365"/>
                </a:lnTo>
                <a:lnTo>
                  <a:pt x="145475" y="100724"/>
                </a:lnTo>
                <a:lnTo>
                  <a:pt x="145475" y="94553"/>
                </a:lnTo>
                <a:close/>
                <a:moveTo>
                  <a:pt x="157086" y="94553"/>
                </a:moveTo>
                <a:lnTo>
                  <a:pt x="162405" y="103763"/>
                </a:lnTo>
                <a:lnTo>
                  <a:pt x="159913" y="102365"/>
                </a:lnTo>
                <a:lnTo>
                  <a:pt x="157086" y="100724"/>
                </a:lnTo>
                <a:lnTo>
                  <a:pt x="157086" y="94553"/>
                </a:lnTo>
                <a:close/>
                <a:moveTo>
                  <a:pt x="168697" y="94553"/>
                </a:moveTo>
                <a:lnTo>
                  <a:pt x="174016" y="103763"/>
                </a:lnTo>
                <a:lnTo>
                  <a:pt x="171554" y="102365"/>
                </a:lnTo>
                <a:lnTo>
                  <a:pt x="168697" y="100724"/>
                </a:lnTo>
                <a:lnTo>
                  <a:pt x="168697" y="94553"/>
                </a:lnTo>
                <a:close/>
                <a:moveTo>
                  <a:pt x="180339" y="94553"/>
                </a:moveTo>
                <a:lnTo>
                  <a:pt x="185658" y="103763"/>
                </a:lnTo>
                <a:lnTo>
                  <a:pt x="183165" y="102365"/>
                </a:lnTo>
                <a:lnTo>
                  <a:pt x="180339" y="100724"/>
                </a:lnTo>
                <a:lnTo>
                  <a:pt x="180339" y="94553"/>
                </a:lnTo>
                <a:close/>
                <a:moveTo>
                  <a:pt x="191950" y="94553"/>
                </a:moveTo>
                <a:lnTo>
                  <a:pt x="197269" y="103763"/>
                </a:lnTo>
                <a:lnTo>
                  <a:pt x="194807" y="102365"/>
                </a:lnTo>
                <a:lnTo>
                  <a:pt x="191950" y="100724"/>
                </a:lnTo>
                <a:lnTo>
                  <a:pt x="191950" y="94553"/>
                </a:lnTo>
                <a:close/>
                <a:moveTo>
                  <a:pt x="203591" y="94553"/>
                </a:moveTo>
                <a:lnTo>
                  <a:pt x="208911" y="103763"/>
                </a:lnTo>
                <a:lnTo>
                  <a:pt x="206418" y="102365"/>
                </a:lnTo>
                <a:lnTo>
                  <a:pt x="203591" y="100724"/>
                </a:lnTo>
                <a:lnTo>
                  <a:pt x="203591" y="94553"/>
                </a:lnTo>
                <a:close/>
                <a:moveTo>
                  <a:pt x="215202" y="94553"/>
                </a:moveTo>
                <a:lnTo>
                  <a:pt x="220522" y="103763"/>
                </a:lnTo>
                <a:lnTo>
                  <a:pt x="218060" y="102365"/>
                </a:lnTo>
                <a:lnTo>
                  <a:pt x="215202" y="100724"/>
                </a:lnTo>
                <a:lnTo>
                  <a:pt x="215202" y="94553"/>
                </a:lnTo>
                <a:close/>
                <a:moveTo>
                  <a:pt x="226783" y="94553"/>
                </a:moveTo>
                <a:lnTo>
                  <a:pt x="232103" y="103763"/>
                </a:lnTo>
                <a:lnTo>
                  <a:pt x="229640" y="102365"/>
                </a:lnTo>
                <a:lnTo>
                  <a:pt x="226783" y="100724"/>
                </a:lnTo>
                <a:lnTo>
                  <a:pt x="226783" y="94553"/>
                </a:lnTo>
                <a:close/>
                <a:moveTo>
                  <a:pt x="238425" y="94553"/>
                </a:moveTo>
                <a:lnTo>
                  <a:pt x="243744" y="103763"/>
                </a:lnTo>
                <a:lnTo>
                  <a:pt x="241282" y="102365"/>
                </a:lnTo>
                <a:lnTo>
                  <a:pt x="238425" y="100724"/>
                </a:lnTo>
                <a:lnTo>
                  <a:pt x="238425" y="94553"/>
                </a:lnTo>
                <a:close/>
                <a:moveTo>
                  <a:pt x="250036" y="94553"/>
                </a:moveTo>
                <a:lnTo>
                  <a:pt x="255355" y="103763"/>
                </a:lnTo>
                <a:lnTo>
                  <a:pt x="252893" y="102365"/>
                </a:lnTo>
                <a:lnTo>
                  <a:pt x="250036" y="100724"/>
                </a:lnTo>
                <a:lnTo>
                  <a:pt x="250036" y="94553"/>
                </a:lnTo>
                <a:close/>
                <a:moveTo>
                  <a:pt x="273289" y="94553"/>
                </a:moveTo>
                <a:lnTo>
                  <a:pt x="278608" y="103763"/>
                </a:lnTo>
                <a:lnTo>
                  <a:pt x="276146" y="102365"/>
                </a:lnTo>
                <a:lnTo>
                  <a:pt x="273289" y="100724"/>
                </a:lnTo>
                <a:lnTo>
                  <a:pt x="273289" y="94553"/>
                </a:lnTo>
                <a:close/>
                <a:moveTo>
                  <a:pt x="29029" y="94553"/>
                </a:moveTo>
                <a:lnTo>
                  <a:pt x="29029" y="100724"/>
                </a:lnTo>
                <a:lnTo>
                  <a:pt x="26172" y="102365"/>
                </a:lnTo>
                <a:lnTo>
                  <a:pt x="23710" y="103794"/>
                </a:lnTo>
                <a:lnTo>
                  <a:pt x="23710" y="103794"/>
                </a:lnTo>
                <a:lnTo>
                  <a:pt x="29029" y="94553"/>
                </a:lnTo>
                <a:close/>
                <a:moveTo>
                  <a:pt x="40610" y="94553"/>
                </a:moveTo>
                <a:lnTo>
                  <a:pt x="40610" y="100724"/>
                </a:lnTo>
                <a:lnTo>
                  <a:pt x="37783" y="102365"/>
                </a:lnTo>
                <a:lnTo>
                  <a:pt x="35290" y="103794"/>
                </a:lnTo>
                <a:lnTo>
                  <a:pt x="35290" y="103794"/>
                </a:lnTo>
                <a:lnTo>
                  <a:pt x="40610" y="94553"/>
                </a:lnTo>
                <a:close/>
                <a:moveTo>
                  <a:pt x="75504" y="94553"/>
                </a:moveTo>
                <a:lnTo>
                  <a:pt x="75504" y="100724"/>
                </a:lnTo>
                <a:lnTo>
                  <a:pt x="72647" y="102365"/>
                </a:lnTo>
                <a:lnTo>
                  <a:pt x="70185" y="103794"/>
                </a:lnTo>
                <a:lnTo>
                  <a:pt x="70185" y="103794"/>
                </a:lnTo>
                <a:lnTo>
                  <a:pt x="75504" y="94553"/>
                </a:lnTo>
                <a:close/>
                <a:moveTo>
                  <a:pt x="87115" y="94553"/>
                </a:moveTo>
                <a:lnTo>
                  <a:pt x="87115" y="100724"/>
                </a:lnTo>
                <a:lnTo>
                  <a:pt x="84288" y="102365"/>
                </a:lnTo>
                <a:lnTo>
                  <a:pt x="81796" y="103794"/>
                </a:lnTo>
                <a:lnTo>
                  <a:pt x="81796" y="103794"/>
                </a:lnTo>
                <a:lnTo>
                  <a:pt x="87115" y="94553"/>
                </a:lnTo>
                <a:close/>
                <a:moveTo>
                  <a:pt x="133590" y="94614"/>
                </a:moveTo>
                <a:lnTo>
                  <a:pt x="133590" y="100724"/>
                </a:lnTo>
                <a:lnTo>
                  <a:pt x="130733" y="102365"/>
                </a:lnTo>
                <a:lnTo>
                  <a:pt x="128271" y="103794"/>
                </a:lnTo>
                <a:lnTo>
                  <a:pt x="128271" y="103794"/>
                </a:lnTo>
                <a:lnTo>
                  <a:pt x="133590" y="94614"/>
                </a:lnTo>
                <a:close/>
                <a:moveTo>
                  <a:pt x="6050" y="94553"/>
                </a:moveTo>
                <a:lnTo>
                  <a:pt x="11369" y="103794"/>
                </a:lnTo>
                <a:lnTo>
                  <a:pt x="8907" y="102365"/>
                </a:lnTo>
                <a:lnTo>
                  <a:pt x="6050" y="100724"/>
                </a:lnTo>
                <a:lnTo>
                  <a:pt x="6050" y="94553"/>
                </a:lnTo>
                <a:close/>
                <a:moveTo>
                  <a:pt x="17418" y="94553"/>
                </a:moveTo>
                <a:lnTo>
                  <a:pt x="17418" y="100724"/>
                </a:lnTo>
                <a:lnTo>
                  <a:pt x="14560" y="102365"/>
                </a:lnTo>
                <a:lnTo>
                  <a:pt x="12098" y="103794"/>
                </a:lnTo>
                <a:lnTo>
                  <a:pt x="17418" y="94553"/>
                </a:lnTo>
                <a:close/>
                <a:moveTo>
                  <a:pt x="52251" y="94553"/>
                </a:moveTo>
                <a:lnTo>
                  <a:pt x="52251" y="100724"/>
                </a:lnTo>
                <a:lnTo>
                  <a:pt x="49394" y="102365"/>
                </a:lnTo>
                <a:lnTo>
                  <a:pt x="46932" y="103794"/>
                </a:lnTo>
                <a:lnTo>
                  <a:pt x="52251" y="94553"/>
                </a:lnTo>
                <a:close/>
                <a:moveTo>
                  <a:pt x="63862" y="94553"/>
                </a:moveTo>
                <a:lnTo>
                  <a:pt x="63862" y="100724"/>
                </a:lnTo>
                <a:lnTo>
                  <a:pt x="61005" y="102365"/>
                </a:lnTo>
                <a:lnTo>
                  <a:pt x="58543" y="103794"/>
                </a:lnTo>
                <a:lnTo>
                  <a:pt x="63862" y="94553"/>
                </a:lnTo>
                <a:close/>
                <a:moveTo>
                  <a:pt x="98757" y="94553"/>
                </a:moveTo>
                <a:lnTo>
                  <a:pt x="98757" y="100724"/>
                </a:lnTo>
                <a:lnTo>
                  <a:pt x="95899" y="102365"/>
                </a:lnTo>
                <a:lnTo>
                  <a:pt x="93437" y="103794"/>
                </a:lnTo>
                <a:lnTo>
                  <a:pt x="98757" y="94553"/>
                </a:lnTo>
                <a:close/>
                <a:moveTo>
                  <a:pt x="110337" y="94614"/>
                </a:moveTo>
                <a:lnTo>
                  <a:pt x="110337" y="100724"/>
                </a:lnTo>
                <a:lnTo>
                  <a:pt x="107480" y="102365"/>
                </a:lnTo>
                <a:lnTo>
                  <a:pt x="105018" y="103794"/>
                </a:lnTo>
                <a:lnTo>
                  <a:pt x="110337" y="94614"/>
                </a:lnTo>
                <a:close/>
                <a:moveTo>
                  <a:pt x="121979" y="94614"/>
                </a:moveTo>
                <a:lnTo>
                  <a:pt x="121979" y="100724"/>
                </a:lnTo>
                <a:lnTo>
                  <a:pt x="119122" y="102365"/>
                </a:lnTo>
                <a:lnTo>
                  <a:pt x="116660" y="103794"/>
                </a:lnTo>
                <a:lnTo>
                  <a:pt x="121979" y="94614"/>
                </a:lnTo>
                <a:close/>
                <a:moveTo>
                  <a:pt x="145232" y="94614"/>
                </a:moveTo>
                <a:lnTo>
                  <a:pt x="145232" y="100724"/>
                </a:lnTo>
                <a:lnTo>
                  <a:pt x="142374" y="102365"/>
                </a:lnTo>
                <a:lnTo>
                  <a:pt x="139912" y="103794"/>
                </a:lnTo>
                <a:lnTo>
                  <a:pt x="145232" y="94614"/>
                </a:lnTo>
                <a:close/>
                <a:moveTo>
                  <a:pt x="156843" y="94614"/>
                </a:moveTo>
                <a:lnTo>
                  <a:pt x="156843" y="100724"/>
                </a:lnTo>
                <a:lnTo>
                  <a:pt x="153986" y="102365"/>
                </a:lnTo>
                <a:lnTo>
                  <a:pt x="151523" y="103794"/>
                </a:lnTo>
                <a:lnTo>
                  <a:pt x="156843" y="94614"/>
                </a:lnTo>
                <a:close/>
                <a:moveTo>
                  <a:pt x="168484" y="94614"/>
                </a:moveTo>
                <a:lnTo>
                  <a:pt x="168484" y="100724"/>
                </a:lnTo>
                <a:lnTo>
                  <a:pt x="165627" y="102365"/>
                </a:lnTo>
                <a:lnTo>
                  <a:pt x="163165" y="103794"/>
                </a:lnTo>
                <a:lnTo>
                  <a:pt x="168484" y="94614"/>
                </a:lnTo>
                <a:close/>
                <a:moveTo>
                  <a:pt x="180065" y="94614"/>
                </a:moveTo>
                <a:lnTo>
                  <a:pt x="180065" y="100724"/>
                </a:lnTo>
                <a:lnTo>
                  <a:pt x="177208" y="102365"/>
                </a:lnTo>
                <a:lnTo>
                  <a:pt x="174746" y="103794"/>
                </a:lnTo>
                <a:lnTo>
                  <a:pt x="180065" y="94614"/>
                </a:lnTo>
                <a:close/>
                <a:moveTo>
                  <a:pt x="191676" y="94614"/>
                </a:moveTo>
                <a:lnTo>
                  <a:pt x="191676" y="100724"/>
                </a:lnTo>
                <a:lnTo>
                  <a:pt x="188849" y="102365"/>
                </a:lnTo>
                <a:lnTo>
                  <a:pt x="186357" y="103794"/>
                </a:lnTo>
                <a:lnTo>
                  <a:pt x="191676" y="94614"/>
                </a:lnTo>
                <a:close/>
                <a:moveTo>
                  <a:pt x="203318" y="94614"/>
                </a:moveTo>
                <a:lnTo>
                  <a:pt x="203318" y="100724"/>
                </a:lnTo>
                <a:lnTo>
                  <a:pt x="200461" y="102365"/>
                </a:lnTo>
                <a:lnTo>
                  <a:pt x="197999" y="103794"/>
                </a:lnTo>
                <a:lnTo>
                  <a:pt x="203318" y="94614"/>
                </a:lnTo>
                <a:close/>
                <a:moveTo>
                  <a:pt x="214929" y="94614"/>
                </a:moveTo>
                <a:lnTo>
                  <a:pt x="214929" y="100724"/>
                </a:lnTo>
                <a:lnTo>
                  <a:pt x="212072" y="102365"/>
                </a:lnTo>
                <a:lnTo>
                  <a:pt x="209610" y="103794"/>
                </a:lnTo>
                <a:lnTo>
                  <a:pt x="214929" y="94614"/>
                </a:lnTo>
                <a:close/>
                <a:moveTo>
                  <a:pt x="226570" y="94614"/>
                </a:moveTo>
                <a:lnTo>
                  <a:pt x="226570" y="100724"/>
                </a:lnTo>
                <a:lnTo>
                  <a:pt x="223713" y="102365"/>
                </a:lnTo>
                <a:lnTo>
                  <a:pt x="221251" y="103794"/>
                </a:lnTo>
                <a:lnTo>
                  <a:pt x="226570" y="94614"/>
                </a:lnTo>
                <a:close/>
                <a:moveTo>
                  <a:pt x="238182" y="94614"/>
                </a:moveTo>
                <a:lnTo>
                  <a:pt x="238182" y="100724"/>
                </a:lnTo>
                <a:lnTo>
                  <a:pt x="235355" y="102365"/>
                </a:lnTo>
                <a:lnTo>
                  <a:pt x="232862" y="103794"/>
                </a:lnTo>
                <a:lnTo>
                  <a:pt x="238182" y="94614"/>
                </a:lnTo>
                <a:close/>
                <a:moveTo>
                  <a:pt x="249793" y="94614"/>
                </a:moveTo>
                <a:lnTo>
                  <a:pt x="249793" y="100724"/>
                </a:lnTo>
                <a:lnTo>
                  <a:pt x="246936" y="102365"/>
                </a:lnTo>
                <a:lnTo>
                  <a:pt x="244474" y="103794"/>
                </a:lnTo>
                <a:lnTo>
                  <a:pt x="249793" y="94614"/>
                </a:lnTo>
                <a:close/>
                <a:moveTo>
                  <a:pt x="261404" y="94614"/>
                </a:moveTo>
                <a:lnTo>
                  <a:pt x="261404" y="100724"/>
                </a:lnTo>
                <a:lnTo>
                  <a:pt x="258547" y="102365"/>
                </a:lnTo>
                <a:lnTo>
                  <a:pt x="256085" y="103794"/>
                </a:lnTo>
                <a:lnTo>
                  <a:pt x="261404" y="94614"/>
                </a:lnTo>
                <a:close/>
                <a:moveTo>
                  <a:pt x="273046" y="94614"/>
                </a:moveTo>
                <a:lnTo>
                  <a:pt x="273046" y="100754"/>
                </a:lnTo>
                <a:lnTo>
                  <a:pt x="270188" y="102395"/>
                </a:lnTo>
                <a:lnTo>
                  <a:pt x="267726" y="103794"/>
                </a:lnTo>
                <a:lnTo>
                  <a:pt x="273046" y="94614"/>
                </a:lnTo>
                <a:close/>
                <a:moveTo>
                  <a:pt x="284657" y="94614"/>
                </a:moveTo>
                <a:lnTo>
                  <a:pt x="284657" y="100754"/>
                </a:lnTo>
                <a:lnTo>
                  <a:pt x="279337" y="103794"/>
                </a:lnTo>
                <a:lnTo>
                  <a:pt x="284657" y="94614"/>
                </a:lnTo>
                <a:close/>
                <a:moveTo>
                  <a:pt x="5898" y="100936"/>
                </a:moveTo>
                <a:lnTo>
                  <a:pt x="8755" y="102578"/>
                </a:lnTo>
                <a:lnTo>
                  <a:pt x="11217" y="104037"/>
                </a:lnTo>
                <a:lnTo>
                  <a:pt x="578" y="104037"/>
                </a:lnTo>
                <a:lnTo>
                  <a:pt x="5898" y="100936"/>
                </a:lnTo>
                <a:close/>
                <a:moveTo>
                  <a:pt x="17509" y="100936"/>
                </a:moveTo>
                <a:lnTo>
                  <a:pt x="20366" y="102578"/>
                </a:lnTo>
                <a:lnTo>
                  <a:pt x="22828" y="104037"/>
                </a:lnTo>
                <a:lnTo>
                  <a:pt x="12190" y="104037"/>
                </a:lnTo>
                <a:lnTo>
                  <a:pt x="14682" y="102578"/>
                </a:lnTo>
                <a:lnTo>
                  <a:pt x="17509" y="100936"/>
                </a:lnTo>
                <a:close/>
                <a:moveTo>
                  <a:pt x="29150" y="100936"/>
                </a:moveTo>
                <a:lnTo>
                  <a:pt x="32008" y="102578"/>
                </a:lnTo>
                <a:lnTo>
                  <a:pt x="34470" y="104037"/>
                </a:lnTo>
                <a:lnTo>
                  <a:pt x="23831" y="104037"/>
                </a:lnTo>
                <a:lnTo>
                  <a:pt x="26293" y="102578"/>
                </a:lnTo>
                <a:lnTo>
                  <a:pt x="29150" y="100936"/>
                </a:lnTo>
                <a:close/>
                <a:moveTo>
                  <a:pt x="40762" y="100936"/>
                </a:moveTo>
                <a:lnTo>
                  <a:pt x="43619" y="102578"/>
                </a:lnTo>
                <a:lnTo>
                  <a:pt x="46081" y="104037"/>
                </a:lnTo>
                <a:lnTo>
                  <a:pt x="35442" y="104037"/>
                </a:lnTo>
                <a:lnTo>
                  <a:pt x="37935" y="102578"/>
                </a:lnTo>
                <a:lnTo>
                  <a:pt x="40762" y="100936"/>
                </a:lnTo>
                <a:close/>
                <a:moveTo>
                  <a:pt x="52403" y="100936"/>
                </a:moveTo>
                <a:lnTo>
                  <a:pt x="55260" y="102578"/>
                </a:lnTo>
                <a:lnTo>
                  <a:pt x="57722" y="104037"/>
                </a:lnTo>
                <a:lnTo>
                  <a:pt x="47084" y="104037"/>
                </a:lnTo>
                <a:lnTo>
                  <a:pt x="49546" y="102578"/>
                </a:lnTo>
                <a:lnTo>
                  <a:pt x="52403" y="100936"/>
                </a:lnTo>
                <a:close/>
                <a:moveTo>
                  <a:pt x="64014" y="100936"/>
                </a:moveTo>
                <a:lnTo>
                  <a:pt x="66871" y="102578"/>
                </a:lnTo>
                <a:lnTo>
                  <a:pt x="69334" y="104037"/>
                </a:lnTo>
                <a:lnTo>
                  <a:pt x="58695" y="104037"/>
                </a:lnTo>
                <a:lnTo>
                  <a:pt x="61187" y="102578"/>
                </a:lnTo>
                <a:lnTo>
                  <a:pt x="64014" y="100936"/>
                </a:lnTo>
                <a:close/>
                <a:moveTo>
                  <a:pt x="75625" y="100936"/>
                </a:moveTo>
                <a:lnTo>
                  <a:pt x="78452" y="102578"/>
                </a:lnTo>
                <a:lnTo>
                  <a:pt x="80945" y="104037"/>
                </a:lnTo>
                <a:lnTo>
                  <a:pt x="70306" y="104037"/>
                </a:lnTo>
                <a:lnTo>
                  <a:pt x="72768" y="102578"/>
                </a:lnTo>
                <a:lnTo>
                  <a:pt x="75625" y="100936"/>
                </a:lnTo>
                <a:close/>
                <a:moveTo>
                  <a:pt x="87237" y="100936"/>
                </a:moveTo>
                <a:lnTo>
                  <a:pt x="90094" y="102578"/>
                </a:lnTo>
                <a:lnTo>
                  <a:pt x="92556" y="104037"/>
                </a:lnTo>
                <a:lnTo>
                  <a:pt x="81917" y="104037"/>
                </a:lnTo>
                <a:lnTo>
                  <a:pt x="84379" y="102578"/>
                </a:lnTo>
                <a:lnTo>
                  <a:pt x="87237" y="100936"/>
                </a:lnTo>
                <a:close/>
                <a:moveTo>
                  <a:pt x="98878" y="100936"/>
                </a:moveTo>
                <a:lnTo>
                  <a:pt x="101705" y="102578"/>
                </a:lnTo>
                <a:lnTo>
                  <a:pt x="104197" y="104037"/>
                </a:lnTo>
                <a:lnTo>
                  <a:pt x="93559" y="104037"/>
                </a:lnTo>
                <a:lnTo>
                  <a:pt x="96021" y="102578"/>
                </a:lnTo>
                <a:lnTo>
                  <a:pt x="98878" y="100936"/>
                </a:lnTo>
                <a:close/>
                <a:moveTo>
                  <a:pt x="110489" y="100936"/>
                </a:moveTo>
                <a:lnTo>
                  <a:pt x="113346" y="102578"/>
                </a:lnTo>
                <a:lnTo>
                  <a:pt x="115809" y="104037"/>
                </a:lnTo>
                <a:lnTo>
                  <a:pt x="105170" y="104037"/>
                </a:lnTo>
                <a:lnTo>
                  <a:pt x="107632" y="102578"/>
                </a:lnTo>
                <a:lnTo>
                  <a:pt x="110489" y="100936"/>
                </a:lnTo>
                <a:close/>
                <a:moveTo>
                  <a:pt x="122131" y="100936"/>
                </a:moveTo>
                <a:lnTo>
                  <a:pt x="124958" y="102578"/>
                </a:lnTo>
                <a:lnTo>
                  <a:pt x="127450" y="104037"/>
                </a:lnTo>
                <a:lnTo>
                  <a:pt x="116812" y="104037"/>
                </a:lnTo>
                <a:lnTo>
                  <a:pt x="119274" y="102578"/>
                </a:lnTo>
                <a:lnTo>
                  <a:pt x="122131" y="100936"/>
                </a:lnTo>
                <a:close/>
                <a:moveTo>
                  <a:pt x="133742" y="100936"/>
                </a:moveTo>
                <a:lnTo>
                  <a:pt x="136599" y="102578"/>
                </a:lnTo>
                <a:lnTo>
                  <a:pt x="139061" y="104037"/>
                </a:lnTo>
                <a:lnTo>
                  <a:pt x="128423" y="104037"/>
                </a:lnTo>
                <a:lnTo>
                  <a:pt x="130885" y="102578"/>
                </a:lnTo>
                <a:lnTo>
                  <a:pt x="133742" y="100936"/>
                </a:lnTo>
                <a:close/>
                <a:moveTo>
                  <a:pt x="145323" y="100936"/>
                </a:moveTo>
                <a:lnTo>
                  <a:pt x="148180" y="102578"/>
                </a:lnTo>
                <a:lnTo>
                  <a:pt x="150642" y="104037"/>
                </a:lnTo>
                <a:lnTo>
                  <a:pt x="140004" y="104037"/>
                </a:lnTo>
                <a:lnTo>
                  <a:pt x="142496" y="102578"/>
                </a:lnTo>
                <a:lnTo>
                  <a:pt x="145323" y="100936"/>
                </a:lnTo>
                <a:close/>
                <a:moveTo>
                  <a:pt x="156964" y="100936"/>
                </a:moveTo>
                <a:lnTo>
                  <a:pt x="159822" y="102578"/>
                </a:lnTo>
                <a:lnTo>
                  <a:pt x="162284" y="104037"/>
                </a:lnTo>
                <a:lnTo>
                  <a:pt x="151645" y="104037"/>
                </a:lnTo>
                <a:lnTo>
                  <a:pt x="154107" y="102578"/>
                </a:lnTo>
                <a:lnTo>
                  <a:pt x="156964" y="100936"/>
                </a:lnTo>
                <a:close/>
                <a:moveTo>
                  <a:pt x="168575" y="100936"/>
                </a:moveTo>
                <a:lnTo>
                  <a:pt x="171433" y="102578"/>
                </a:lnTo>
                <a:lnTo>
                  <a:pt x="173895" y="104037"/>
                </a:lnTo>
                <a:lnTo>
                  <a:pt x="163256" y="104037"/>
                </a:lnTo>
                <a:lnTo>
                  <a:pt x="165749" y="102578"/>
                </a:lnTo>
                <a:lnTo>
                  <a:pt x="168575" y="100936"/>
                </a:lnTo>
                <a:close/>
                <a:moveTo>
                  <a:pt x="180217" y="100936"/>
                </a:moveTo>
                <a:lnTo>
                  <a:pt x="183074" y="102578"/>
                </a:lnTo>
                <a:lnTo>
                  <a:pt x="185536" y="104037"/>
                </a:lnTo>
                <a:lnTo>
                  <a:pt x="174898" y="104037"/>
                </a:lnTo>
                <a:lnTo>
                  <a:pt x="177360" y="102578"/>
                </a:lnTo>
                <a:lnTo>
                  <a:pt x="180217" y="100936"/>
                </a:lnTo>
                <a:close/>
                <a:moveTo>
                  <a:pt x="191828" y="100936"/>
                </a:moveTo>
                <a:lnTo>
                  <a:pt x="194685" y="102578"/>
                </a:lnTo>
                <a:lnTo>
                  <a:pt x="197147" y="104037"/>
                </a:lnTo>
                <a:lnTo>
                  <a:pt x="186509" y="104037"/>
                </a:lnTo>
                <a:lnTo>
                  <a:pt x="189001" y="102578"/>
                </a:lnTo>
                <a:lnTo>
                  <a:pt x="191828" y="100936"/>
                </a:lnTo>
                <a:close/>
                <a:moveTo>
                  <a:pt x="203470" y="100936"/>
                </a:moveTo>
                <a:lnTo>
                  <a:pt x="206327" y="102578"/>
                </a:lnTo>
                <a:lnTo>
                  <a:pt x="208789" y="104037"/>
                </a:lnTo>
                <a:lnTo>
                  <a:pt x="198151" y="104037"/>
                </a:lnTo>
                <a:lnTo>
                  <a:pt x="200613" y="102578"/>
                </a:lnTo>
                <a:lnTo>
                  <a:pt x="203470" y="100936"/>
                </a:lnTo>
                <a:close/>
                <a:moveTo>
                  <a:pt x="215051" y="100936"/>
                </a:moveTo>
                <a:lnTo>
                  <a:pt x="217908" y="102578"/>
                </a:lnTo>
                <a:lnTo>
                  <a:pt x="220370" y="104037"/>
                </a:lnTo>
                <a:lnTo>
                  <a:pt x="209731" y="104037"/>
                </a:lnTo>
                <a:lnTo>
                  <a:pt x="212193" y="102578"/>
                </a:lnTo>
                <a:lnTo>
                  <a:pt x="215051" y="100936"/>
                </a:lnTo>
                <a:close/>
                <a:moveTo>
                  <a:pt x="226692" y="100936"/>
                </a:moveTo>
                <a:lnTo>
                  <a:pt x="229519" y="102578"/>
                </a:lnTo>
                <a:lnTo>
                  <a:pt x="232011" y="104037"/>
                </a:lnTo>
                <a:lnTo>
                  <a:pt x="221373" y="104037"/>
                </a:lnTo>
                <a:lnTo>
                  <a:pt x="223835" y="102578"/>
                </a:lnTo>
                <a:lnTo>
                  <a:pt x="226692" y="100936"/>
                </a:lnTo>
                <a:close/>
                <a:moveTo>
                  <a:pt x="238303" y="100936"/>
                </a:moveTo>
                <a:lnTo>
                  <a:pt x="241160" y="102578"/>
                </a:lnTo>
                <a:lnTo>
                  <a:pt x="243622" y="104037"/>
                </a:lnTo>
                <a:lnTo>
                  <a:pt x="232984" y="104037"/>
                </a:lnTo>
                <a:lnTo>
                  <a:pt x="235446" y="102578"/>
                </a:lnTo>
                <a:lnTo>
                  <a:pt x="238303" y="100936"/>
                </a:lnTo>
                <a:close/>
                <a:moveTo>
                  <a:pt x="249945" y="100936"/>
                </a:moveTo>
                <a:lnTo>
                  <a:pt x="252772" y="102578"/>
                </a:lnTo>
                <a:lnTo>
                  <a:pt x="255264" y="104037"/>
                </a:lnTo>
                <a:lnTo>
                  <a:pt x="244626" y="104037"/>
                </a:lnTo>
                <a:lnTo>
                  <a:pt x="247088" y="102578"/>
                </a:lnTo>
                <a:lnTo>
                  <a:pt x="249945" y="100936"/>
                </a:lnTo>
                <a:close/>
                <a:moveTo>
                  <a:pt x="261556" y="100936"/>
                </a:moveTo>
                <a:lnTo>
                  <a:pt x="264413" y="102578"/>
                </a:lnTo>
                <a:lnTo>
                  <a:pt x="266875" y="104037"/>
                </a:lnTo>
                <a:lnTo>
                  <a:pt x="256237" y="104037"/>
                </a:lnTo>
                <a:lnTo>
                  <a:pt x="258699" y="102578"/>
                </a:lnTo>
                <a:lnTo>
                  <a:pt x="261556" y="100936"/>
                </a:lnTo>
                <a:close/>
                <a:moveTo>
                  <a:pt x="273198" y="100936"/>
                </a:moveTo>
                <a:lnTo>
                  <a:pt x="276024" y="102578"/>
                </a:lnTo>
                <a:lnTo>
                  <a:pt x="278517" y="104037"/>
                </a:lnTo>
                <a:lnTo>
                  <a:pt x="267878" y="104037"/>
                </a:lnTo>
                <a:lnTo>
                  <a:pt x="270340" y="102578"/>
                </a:lnTo>
                <a:lnTo>
                  <a:pt x="273198" y="100936"/>
                </a:lnTo>
                <a:close/>
                <a:moveTo>
                  <a:pt x="11217" y="104250"/>
                </a:moveTo>
                <a:lnTo>
                  <a:pt x="5898" y="107320"/>
                </a:lnTo>
                <a:lnTo>
                  <a:pt x="578" y="104250"/>
                </a:lnTo>
                <a:close/>
                <a:moveTo>
                  <a:pt x="22828" y="104250"/>
                </a:moveTo>
                <a:lnTo>
                  <a:pt x="17509" y="107320"/>
                </a:lnTo>
                <a:lnTo>
                  <a:pt x="12190" y="104250"/>
                </a:lnTo>
                <a:close/>
                <a:moveTo>
                  <a:pt x="34470" y="104250"/>
                </a:moveTo>
                <a:lnTo>
                  <a:pt x="29150" y="107320"/>
                </a:lnTo>
                <a:lnTo>
                  <a:pt x="23831" y="104250"/>
                </a:lnTo>
                <a:close/>
                <a:moveTo>
                  <a:pt x="46081" y="104250"/>
                </a:moveTo>
                <a:lnTo>
                  <a:pt x="40762" y="107320"/>
                </a:lnTo>
                <a:lnTo>
                  <a:pt x="35442" y="104250"/>
                </a:lnTo>
                <a:close/>
                <a:moveTo>
                  <a:pt x="57722" y="104250"/>
                </a:moveTo>
                <a:lnTo>
                  <a:pt x="52403" y="107320"/>
                </a:lnTo>
                <a:lnTo>
                  <a:pt x="47084" y="104250"/>
                </a:lnTo>
                <a:close/>
                <a:moveTo>
                  <a:pt x="69334" y="104250"/>
                </a:moveTo>
                <a:lnTo>
                  <a:pt x="64014" y="107320"/>
                </a:lnTo>
                <a:lnTo>
                  <a:pt x="58695" y="104250"/>
                </a:lnTo>
                <a:close/>
                <a:moveTo>
                  <a:pt x="80945" y="104250"/>
                </a:moveTo>
                <a:lnTo>
                  <a:pt x="75625" y="107320"/>
                </a:lnTo>
                <a:lnTo>
                  <a:pt x="70306" y="104250"/>
                </a:lnTo>
                <a:close/>
                <a:moveTo>
                  <a:pt x="92556" y="104250"/>
                </a:moveTo>
                <a:lnTo>
                  <a:pt x="87237" y="107320"/>
                </a:lnTo>
                <a:lnTo>
                  <a:pt x="81917" y="104250"/>
                </a:lnTo>
                <a:close/>
                <a:moveTo>
                  <a:pt x="104197" y="104250"/>
                </a:moveTo>
                <a:lnTo>
                  <a:pt x="98878" y="107320"/>
                </a:lnTo>
                <a:lnTo>
                  <a:pt x="93559" y="104250"/>
                </a:lnTo>
                <a:close/>
                <a:moveTo>
                  <a:pt x="115809" y="104250"/>
                </a:moveTo>
                <a:lnTo>
                  <a:pt x="110489" y="107320"/>
                </a:lnTo>
                <a:lnTo>
                  <a:pt x="105170" y="104250"/>
                </a:lnTo>
                <a:close/>
                <a:moveTo>
                  <a:pt x="127450" y="104250"/>
                </a:moveTo>
                <a:lnTo>
                  <a:pt x="122131" y="107320"/>
                </a:lnTo>
                <a:lnTo>
                  <a:pt x="116812" y="104250"/>
                </a:lnTo>
                <a:close/>
                <a:moveTo>
                  <a:pt x="139061" y="104250"/>
                </a:moveTo>
                <a:lnTo>
                  <a:pt x="133742" y="107320"/>
                </a:lnTo>
                <a:lnTo>
                  <a:pt x="128423" y="104250"/>
                </a:lnTo>
                <a:close/>
                <a:moveTo>
                  <a:pt x="150642" y="104250"/>
                </a:moveTo>
                <a:lnTo>
                  <a:pt x="145323" y="107320"/>
                </a:lnTo>
                <a:lnTo>
                  <a:pt x="140004" y="104250"/>
                </a:lnTo>
                <a:close/>
                <a:moveTo>
                  <a:pt x="162284" y="104250"/>
                </a:moveTo>
                <a:lnTo>
                  <a:pt x="156964" y="107320"/>
                </a:lnTo>
                <a:lnTo>
                  <a:pt x="151645" y="104250"/>
                </a:lnTo>
                <a:close/>
                <a:moveTo>
                  <a:pt x="173895" y="104250"/>
                </a:moveTo>
                <a:lnTo>
                  <a:pt x="168575" y="107320"/>
                </a:lnTo>
                <a:lnTo>
                  <a:pt x="163256" y="104250"/>
                </a:lnTo>
                <a:close/>
                <a:moveTo>
                  <a:pt x="185536" y="104250"/>
                </a:moveTo>
                <a:lnTo>
                  <a:pt x="180217" y="107320"/>
                </a:lnTo>
                <a:lnTo>
                  <a:pt x="174898" y="104250"/>
                </a:lnTo>
                <a:close/>
                <a:moveTo>
                  <a:pt x="197147" y="104250"/>
                </a:moveTo>
                <a:lnTo>
                  <a:pt x="191828" y="107320"/>
                </a:lnTo>
                <a:lnTo>
                  <a:pt x="186509" y="104250"/>
                </a:lnTo>
                <a:close/>
                <a:moveTo>
                  <a:pt x="208789" y="104250"/>
                </a:moveTo>
                <a:lnTo>
                  <a:pt x="203470" y="107320"/>
                </a:lnTo>
                <a:lnTo>
                  <a:pt x="198151" y="104250"/>
                </a:lnTo>
                <a:close/>
                <a:moveTo>
                  <a:pt x="220370" y="104250"/>
                </a:moveTo>
                <a:lnTo>
                  <a:pt x="215051" y="107320"/>
                </a:lnTo>
                <a:lnTo>
                  <a:pt x="209731" y="104250"/>
                </a:lnTo>
                <a:close/>
                <a:moveTo>
                  <a:pt x="232011" y="104250"/>
                </a:moveTo>
                <a:lnTo>
                  <a:pt x="226692" y="107320"/>
                </a:lnTo>
                <a:lnTo>
                  <a:pt x="221373" y="104250"/>
                </a:lnTo>
                <a:close/>
                <a:moveTo>
                  <a:pt x="243622" y="104250"/>
                </a:moveTo>
                <a:lnTo>
                  <a:pt x="238303" y="107320"/>
                </a:lnTo>
                <a:lnTo>
                  <a:pt x="232984" y="104250"/>
                </a:lnTo>
                <a:close/>
                <a:moveTo>
                  <a:pt x="255264" y="104250"/>
                </a:moveTo>
                <a:lnTo>
                  <a:pt x="249945" y="107320"/>
                </a:lnTo>
                <a:lnTo>
                  <a:pt x="244626" y="104250"/>
                </a:lnTo>
                <a:close/>
                <a:moveTo>
                  <a:pt x="266875" y="104250"/>
                </a:moveTo>
                <a:lnTo>
                  <a:pt x="261556" y="107320"/>
                </a:lnTo>
                <a:lnTo>
                  <a:pt x="256237" y="104250"/>
                </a:lnTo>
                <a:close/>
                <a:moveTo>
                  <a:pt x="278517" y="104250"/>
                </a:moveTo>
                <a:lnTo>
                  <a:pt x="273198" y="107320"/>
                </a:lnTo>
                <a:lnTo>
                  <a:pt x="267878" y="104250"/>
                </a:lnTo>
                <a:close/>
                <a:moveTo>
                  <a:pt x="11369" y="104493"/>
                </a:moveTo>
                <a:lnTo>
                  <a:pt x="6050" y="113672"/>
                </a:lnTo>
                <a:lnTo>
                  <a:pt x="6050" y="107563"/>
                </a:lnTo>
                <a:lnTo>
                  <a:pt x="11369" y="104493"/>
                </a:lnTo>
                <a:close/>
                <a:moveTo>
                  <a:pt x="22980" y="104493"/>
                </a:moveTo>
                <a:lnTo>
                  <a:pt x="17661" y="113672"/>
                </a:lnTo>
                <a:lnTo>
                  <a:pt x="17661" y="107563"/>
                </a:lnTo>
                <a:lnTo>
                  <a:pt x="22980" y="104493"/>
                </a:lnTo>
                <a:close/>
                <a:moveTo>
                  <a:pt x="34622" y="104493"/>
                </a:moveTo>
                <a:lnTo>
                  <a:pt x="29302" y="113672"/>
                </a:lnTo>
                <a:lnTo>
                  <a:pt x="29302" y="107563"/>
                </a:lnTo>
                <a:lnTo>
                  <a:pt x="34622" y="104493"/>
                </a:lnTo>
                <a:close/>
                <a:moveTo>
                  <a:pt x="46202" y="104493"/>
                </a:moveTo>
                <a:lnTo>
                  <a:pt x="40883" y="113672"/>
                </a:lnTo>
                <a:lnTo>
                  <a:pt x="40883" y="107563"/>
                </a:lnTo>
                <a:lnTo>
                  <a:pt x="46202" y="104493"/>
                </a:lnTo>
                <a:close/>
                <a:moveTo>
                  <a:pt x="57844" y="104493"/>
                </a:moveTo>
                <a:lnTo>
                  <a:pt x="52525" y="113672"/>
                </a:lnTo>
                <a:lnTo>
                  <a:pt x="52525" y="107563"/>
                </a:lnTo>
                <a:lnTo>
                  <a:pt x="57844" y="104493"/>
                </a:lnTo>
                <a:close/>
                <a:moveTo>
                  <a:pt x="69455" y="104493"/>
                </a:moveTo>
                <a:lnTo>
                  <a:pt x="64136" y="113672"/>
                </a:lnTo>
                <a:lnTo>
                  <a:pt x="64136" y="107563"/>
                </a:lnTo>
                <a:lnTo>
                  <a:pt x="69455" y="104493"/>
                </a:lnTo>
                <a:close/>
                <a:moveTo>
                  <a:pt x="81097" y="104493"/>
                </a:moveTo>
                <a:lnTo>
                  <a:pt x="75777" y="113672"/>
                </a:lnTo>
                <a:lnTo>
                  <a:pt x="75777" y="107563"/>
                </a:lnTo>
                <a:lnTo>
                  <a:pt x="81097" y="104493"/>
                </a:lnTo>
                <a:close/>
                <a:moveTo>
                  <a:pt x="92708" y="104493"/>
                </a:moveTo>
                <a:lnTo>
                  <a:pt x="87389" y="113672"/>
                </a:lnTo>
                <a:lnTo>
                  <a:pt x="87389" y="107563"/>
                </a:lnTo>
                <a:lnTo>
                  <a:pt x="92708" y="104493"/>
                </a:lnTo>
                <a:close/>
                <a:moveTo>
                  <a:pt x="104349" y="104493"/>
                </a:moveTo>
                <a:lnTo>
                  <a:pt x="99030" y="113672"/>
                </a:lnTo>
                <a:lnTo>
                  <a:pt x="99030" y="107563"/>
                </a:lnTo>
                <a:lnTo>
                  <a:pt x="104349" y="104493"/>
                </a:lnTo>
                <a:close/>
                <a:moveTo>
                  <a:pt x="174047" y="104493"/>
                </a:moveTo>
                <a:lnTo>
                  <a:pt x="168727" y="113672"/>
                </a:lnTo>
                <a:lnTo>
                  <a:pt x="168727" y="107563"/>
                </a:lnTo>
                <a:lnTo>
                  <a:pt x="174047" y="104493"/>
                </a:lnTo>
                <a:close/>
                <a:moveTo>
                  <a:pt x="185658" y="104493"/>
                </a:moveTo>
                <a:lnTo>
                  <a:pt x="180339" y="113672"/>
                </a:lnTo>
                <a:lnTo>
                  <a:pt x="180339" y="107563"/>
                </a:lnTo>
                <a:lnTo>
                  <a:pt x="185658" y="104493"/>
                </a:lnTo>
                <a:close/>
                <a:moveTo>
                  <a:pt x="197269" y="104493"/>
                </a:moveTo>
                <a:lnTo>
                  <a:pt x="191950" y="113672"/>
                </a:lnTo>
                <a:lnTo>
                  <a:pt x="191950" y="107563"/>
                </a:lnTo>
                <a:lnTo>
                  <a:pt x="197269" y="104493"/>
                </a:lnTo>
                <a:close/>
                <a:moveTo>
                  <a:pt x="208911" y="104493"/>
                </a:moveTo>
                <a:lnTo>
                  <a:pt x="203591" y="113672"/>
                </a:lnTo>
                <a:lnTo>
                  <a:pt x="203591" y="107563"/>
                </a:lnTo>
                <a:lnTo>
                  <a:pt x="208911" y="104493"/>
                </a:lnTo>
                <a:close/>
                <a:moveTo>
                  <a:pt x="220522" y="104493"/>
                </a:moveTo>
                <a:lnTo>
                  <a:pt x="215202" y="113672"/>
                </a:lnTo>
                <a:lnTo>
                  <a:pt x="215202" y="107563"/>
                </a:lnTo>
                <a:lnTo>
                  <a:pt x="220522" y="104493"/>
                </a:lnTo>
                <a:close/>
                <a:moveTo>
                  <a:pt x="232163" y="104493"/>
                </a:moveTo>
                <a:lnTo>
                  <a:pt x="226844" y="113672"/>
                </a:lnTo>
                <a:lnTo>
                  <a:pt x="226844" y="107563"/>
                </a:lnTo>
                <a:lnTo>
                  <a:pt x="232163" y="104493"/>
                </a:lnTo>
                <a:close/>
                <a:moveTo>
                  <a:pt x="243774" y="104493"/>
                </a:moveTo>
                <a:lnTo>
                  <a:pt x="238455" y="113672"/>
                </a:lnTo>
                <a:lnTo>
                  <a:pt x="238455" y="107563"/>
                </a:lnTo>
                <a:lnTo>
                  <a:pt x="243774" y="104493"/>
                </a:lnTo>
                <a:close/>
                <a:moveTo>
                  <a:pt x="255355" y="104493"/>
                </a:moveTo>
                <a:lnTo>
                  <a:pt x="250036" y="113672"/>
                </a:lnTo>
                <a:lnTo>
                  <a:pt x="250036" y="107563"/>
                </a:lnTo>
                <a:lnTo>
                  <a:pt x="255355" y="104493"/>
                </a:lnTo>
                <a:close/>
                <a:moveTo>
                  <a:pt x="266997" y="104493"/>
                </a:moveTo>
                <a:lnTo>
                  <a:pt x="261678" y="113672"/>
                </a:lnTo>
                <a:lnTo>
                  <a:pt x="261678" y="107563"/>
                </a:lnTo>
                <a:lnTo>
                  <a:pt x="266997" y="104493"/>
                </a:lnTo>
                <a:close/>
                <a:moveTo>
                  <a:pt x="278608" y="104493"/>
                </a:moveTo>
                <a:lnTo>
                  <a:pt x="273289" y="113672"/>
                </a:lnTo>
                <a:lnTo>
                  <a:pt x="273289" y="107563"/>
                </a:lnTo>
                <a:lnTo>
                  <a:pt x="278608" y="104493"/>
                </a:lnTo>
                <a:close/>
                <a:moveTo>
                  <a:pt x="457" y="104523"/>
                </a:moveTo>
                <a:lnTo>
                  <a:pt x="5776" y="107563"/>
                </a:lnTo>
                <a:lnTo>
                  <a:pt x="5776" y="113703"/>
                </a:lnTo>
                <a:lnTo>
                  <a:pt x="457" y="104523"/>
                </a:lnTo>
                <a:close/>
                <a:moveTo>
                  <a:pt x="12098" y="104523"/>
                </a:moveTo>
                <a:lnTo>
                  <a:pt x="17418" y="107563"/>
                </a:lnTo>
                <a:lnTo>
                  <a:pt x="17418" y="113703"/>
                </a:lnTo>
                <a:lnTo>
                  <a:pt x="12098" y="104523"/>
                </a:lnTo>
                <a:close/>
                <a:moveTo>
                  <a:pt x="23710" y="104523"/>
                </a:moveTo>
                <a:lnTo>
                  <a:pt x="29029" y="107563"/>
                </a:lnTo>
                <a:lnTo>
                  <a:pt x="29029" y="113703"/>
                </a:lnTo>
                <a:lnTo>
                  <a:pt x="23710" y="104523"/>
                </a:lnTo>
                <a:close/>
                <a:moveTo>
                  <a:pt x="35290" y="104523"/>
                </a:moveTo>
                <a:lnTo>
                  <a:pt x="40610" y="107563"/>
                </a:lnTo>
                <a:lnTo>
                  <a:pt x="40610" y="113703"/>
                </a:lnTo>
                <a:lnTo>
                  <a:pt x="35290" y="104523"/>
                </a:lnTo>
                <a:close/>
                <a:moveTo>
                  <a:pt x="46932" y="104523"/>
                </a:moveTo>
                <a:lnTo>
                  <a:pt x="52251" y="107563"/>
                </a:lnTo>
                <a:lnTo>
                  <a:pt x="52251" y="113703"/>
                </a:lnTo>
                <a:lnTo>
                  <a:pt x="46932" y="104523"/>
                </a:lnTo>
                <a:close/>
                <a:moveTo>
                  <a:pt x="58543" y="104523"/>
                </a:moveTo>
                <a:lnTo>
                  <a:pt x="63862" y="107563"/>
                </a:lnTo>
                <a:lnTo>
                  <a:pt x="63862" y="113703"/>
                </a:lnTo>
                <a:lnTo>
                  <a:pt x="58543" y="104523"/>
                </a:lnTo>
                <a:close/>
                <a:moveTo>
                  <a:pt x="70185" y="104523"/>
                </a:moveTo>
                <a:lnTo>
                  <a:pt x="75504" y="107563"/>
                </a:lnTo>
                <a:lnTo>
                  <a:pt x="75504" y="113703"/>
                </a:lnTo>
                <a:lnTo>
                  <a:pt x="70185" y="104523"/>
                </a:lnTo>
                <a:close/>
                <a:moveTo>
                  <a:pt x="81796" y="104523"/>
                </a:moveTo>
                <a:lnTo>
                  <a:pt x="87115" y="107563"/>
                </a:lnTo>
                <a:lnTo>
                  <a:pt x="87115" y="113703"/>
                </a:lnTo>
                <a:lnTo>
                  <a:pt x="81796" y="104523"/>
                </a:lnTo>
                <a:close/>
                <a:moveTo>
                  <a:pt x="93437" y="104523"/>
                </a:moveTo>
                <a:lnTo>
                  <a:pt x="98757" y="107563"/>
                </a:lnTo>
                <a:lnTo>
                  <a:pt x="98757" y="113703"/>
                </a:lnTo>
                <a:lnTo>
                  <a:pt x="93437" y="104523"/>
                </a:lnTo>
                <a:close/>
                <a:moveTo>
                  <a:pt x="105018" y="104523"/>
                </a:moveTo>
                <a:lnTo>
                  <a:pt x="110337" y="107563"/>
                </a:lnTo>
                <a:lnTo>
                  <a:pt x="110337" y="113703"/>
                </a:lnTo>
                <a:lnTo>
                  <a:pt x="105018" y="104523"/>
                </a:lnTo>
                <a:close/>
                <a:moveTo>
                  <a:pt x="115930" y="104493"/>
                </a:moveTo>
                <a:lnTo>
                  <a:pt x="110611" y="113703"/>
                </a:lnTo>
                <a:lnTo>
                  <a:pt x="110611" y="107563"/>
                </a:lnTo>
                <a:lnTo>
                  <a:pt x="115930" y="104493"/>
                </a:lnTo>
                <a:close/>
                <a:moveTo>
                  <a:pt x="116660" y="104523"/>
                </a:moveTo>
                <a:lnTo>
                  <a:pt x="121979" y="107593"/>
                </a:lnTo>
                <a:lnTo>
                  <a:pt x="121979" y="113703"/>
                </a:lnTo>
                <a:lnTo>
                  <a:pt x="116660" y="104523"/>
                </a:lnTo>
                <a:close/>
                <a:moveTo>
                  <a:pt x="127541" y="104493"/>
                </a:moveTo>
                <a:lnTo>
                  <a:pt x="122222" y="113703"/>
                </a:lnTo>
                <a:lnTo>
                  <a:pt x="122222" y="107563"/>
                </a:lnTo>
                <a:lnTo>
                  <a:pt x="127541" y="104493"/>
                </a:lnTo>
                <a:close/>
                <a:moveTo>
                  <a:pt x="128271" y="104523"/>
                </a:moveTo>
                <a:lnTo>
                  <a:pt x="133590" y="107593"/>
                </a:lnTo>
                <a:lnTo>
                  <a:pt x="133590" y="113703"/>
                </a:lnTo>
                <a:lnTo>
                  <a:pt x="128271" y="104523"/>
                </a:lnTo>
                <a:close/>
                <a:moveTo>
                  <a:pt x="139183" y="104493"/>
                </a:moveTo>
                <a:lnTo>
                  <a:pt x="133864" y="113703"/>
                </a:lnTo>
                <a:lnTo>
                  <a:pt x="133864" y="107563"/>
                </a:lnTo>
                <a:lnTo>
                  <a:pt x="139183" y="104493"/>
                </a:lnTo>
                <a:close/>
                <a:moveTo>
                  <a:pt x="139912" y="104523"/>
                </a:moveTo>
                <a:lnTo>
                  <a:pt x="145232" y="107593"/>
                </a:lnTo>
                <a:lnTo>
                  <a:pt x="145232" y="113703"/>
                </a:lnTo>
                <a:lnTo>
                  <a:pt x="139912" y="104523"/>
                </a:lnTo>
                <a:close/>
                <a:moveTo>
                  <a:pt x="150794" y="104493"/>
                </a:moveTo>
                <a:lnTo>
                  <a:pt x="145475" y="113703"/>
                </a:lnTo>
                <a:lnTo>
                  <a:pt x="145475" y="107563"/>
                </a:lnTo>
                <a:lnTo>
                  <a:pt x="150794" y="104493"/>
                </a:lnTo>
                <a:close/>
                <a:moveTo>
                  <a:pt x="151523" y="104523"/>
                </a:moveTo>
                <a:lnTo>
                  <a:pt x="156843" y="107593"/>
                </a:lnTo>
                <a:lnTo>
                  <a:pt x="156843" y="113703"/>
                </a:lnTo>
                <a:lnTo>
                  <a:pt x="151523" y="104523"/>
                </a:lnTo>
                <a:close/>
                <a:moveTo>
                  <a:pt x="162436" y="104493"/>
                </a:moveTo>
                <a:lnTo>
                  <a:pt x="157116" y="113703"/>
                </a:lnTo>
                <a:lnTo>
                  <a:pt x="157116" y="107563"/>
                </a:lnTo>
                <a:lnTo>
                  <a:pt x="162436" y="104493"/>
                </a:lnTo>
                <a:close/>
                <a:moveTo>
                  <a:pt x="163165" y="104523"/>
                </a:moveTo>
                <a:lnTo>
                  <a:pt x="168484" y="107593"/>
                </a:lnTo>
                <a:lnTo>
                  <a:pt x="168484" y="113703"/>
                </a:lnTo>
                <a:lnTo>
                  <a:pt x="163165" y="104523"/>
                </a:lnTo>
                <a:close/>
                <a:moveTo>
                  <a:pt x="174746" y="104523"/>
                </a:moveTo>
                <a:lnTo>
                  <a:pt x="180065" y="107593"/>
                </a:lnTo>
                <a:lnTo>
                  <a:pt x="180065" y="113733"/>
                </a:lnTo>
                <a:lnTo>
                  <a:pt x="174746" y="104523"/>
                </a:lnTo>
                <a:close/>
                <a:moveTo>
                  <a:pt x="186357" y="104523"/>
                </a:moveTo>
                <a:lnTo>
                  <a:pt x="191676" y="107593"/>
                </a:lnTo>
                <a:lnTo>
                  <a:pt x="191676" y="113733"/>
                </a:lnTo>
                <a:lnTo>
                  <a:pt x="186357" y="104523"/>
                </a:lnTo>
                <a:close/>
                <a:moveTo>
                  <a:pt x="197999" y="104523"/>
                </a:moveTo>
                <a:lnTo>
                  <a:pt x="203318" y="107593"/>
                </a:lnTo>
                <a:lnTo>
                  <a:pt x="203318" y="113733"/>
                </a:lnTo>
                <a:lnTo>
                  <a:pt x="197999" y="104523"/>
                </a:lnTo>
                <a:close/>
                <a:moveTo>
                  <a:pt x="209610" y="104523"/>
                </a:moveTo>
                <a:lnTo>
                  <a:pt x="214929" y="107593"/>
                </a:lnTo>
                <a:lnTo>
                  <a:pt x="214929" y="113733"/>
                </a:lnTo>
                <a:lnTo>
                  <a:pt x="209610" y="104523"/>
                </a:lnTo>
                <a:close/>
                <a:moveTo>
                  <a:pt x="221251" y="104523"/>
                </a:moveTo>
                <a:lnTo>
                  <a:pt x="226570" y="107593"/>
                </a:lnTo>
                <a:lnTo>
                  <a:pt x="226570" y="113733"/>
                </a:lnTo>
                <a:lnTo>
                  <a:pt x="221251" y="104523"/>
                </a:lnTo>
                <a:close/>
                <a:moveTo>
                  <a:pt x="232862" y="104523"/>
                </a:moveTo>
                <a:lnTo>
                  <a:pt x="238182" y="107593"/>
                </a:lnTo>
                <a:lnTo>
                  <a:pt x="238182" y="113733"/>
                </a:lnTo>
                <a:lnTo>
                  <a:pt x="232862" y="104523"/>
                </a:lnTo>
                <a:close/>
                <a:moveTo>
                  <a:pt x="244474" y="104523"/>
                </a:moveTo>
                <a:lnTo>
                  <a:pt x="249793" y="107593"/>
                </a:lnTo>
                <a:lnTo>
                  <a:pt x="249793" y="113733"/>
                </a:lnTo>
                <a:lnTo>
                  <a:pt x="244474" y="104523"/>
                </a:lnTo>
                <a:close/>
                <a:moveTo>
                  <a:pt x="256085" y="104523"/>
                </a:moveTo>
                <a:lnTo>
                  <a:pt x="261404" y="107593"/>
                </a:lnTo>
                <a:lnTo>
                  <a:pt x="261404" y="113733"/>
                </a:lnTo>
                <a:lnTo>
                  <a:pt x="256085" y="104523"/>
                </a:lnTo>
                <a:close/>
                <a:moveTo>
                  <a:pt x="267726" y="104523"/>
                </a:moveTo>
                <a:lnTo>
                  <a:pt x="273046" y="107593"/>
                </a:lnTo>
                <a:lnTo>
                  <a:pt x="273046" y="113733"/>
                </a:lnTo>
                <a:lnTo>
                  <a:pt x="267726" y="104523"/>
                </a:lnTo>
                <a:close/>
                <a:moveTo>
                  <a:pt x="11855" y="104645"/>
                </a:moveTo>
                <a:lnTo>
                  <a:pt x="17174" y="113824"/>
                </a:lnTo>
                <a:lnTo>
                  <a:pt x="17174" y="113824"/>
                </a:lnTo>
                <a:lnTo>
                  <a:pt x="11855" y="110754"/>
                </a:lnTo>
                <a:lnTo>
                  <a:pt x="11855" y="104645"/>
                </a:lnTo>
                <a:close/>
                <a:moveTo>
                  <a:pt x="244" y="104645"/>
                </a:moveTo>
                <a:lnTo>
                  <a:pt x="5563" y="113824"/>
                </a:lnTo>
                <a:lnTo>
                  <a:pt x="214" y="110754"/>
                </a:lnTo>
                <a:lnTo>
                  <a:pt x="214" y="104645"/>
                </a:lnTo>
                <a:close/>
                <a:moveTo>
                  <a:pt x="116416" y="104645"/>
                </a:moveTo>
                <a:lnTo>
                  <a:pt x="121736" y="113824"/>
                </a:lnTo>
                <a:lnTo>
                  <a:pt x="116416" y="110785"/>
                </a:lnTo>
                <a:lnTo>
                  <a:pt x="116416" y="104645"/>
                </a:lnTo>
                <a:close/>
                <a:moveTo>
                  <a:pt x="128058" y="104645"/>
                </a:moveTo>
                <a:lnTo>
                  <a:pt x="133377" y="113824"/>
                </a:lnTo>
                <a:lnTo>
                  <a:pt x="128058" y="110785"/>
                </a:lnTo>
                <a:lnTo>
                  <a:pt x="128058" y="104645"/>
                </a:lnTo>
                <a:close/>
                <a:moveTo>
                  <a:pt x="139669" y="104645"/>
                </a:moveTo>
                <a:lnTo>
                  <a:pt x="144988" y="113824"/>
                </a:lnTo>
                <a:lnTo>
                  <a:pt x="139669" y="110785"/>
                </a:lnTo>
                <a:lnTo>
                  <a:pt x="139669" y="104645"/>
                </a:lnTo>
                <a:close/>
                <a:moveTo>
                  <a:pt x="151311" y="104645"/>
                </a:moveTo>
                <a:lnTo>
                  <a:pt x="156630" y="113824"/>
                </a:lnTo>
                <a:lnTo>
                  <a:pt x="151311" y="110785"/>
                </a:lnTo>
                <a:lnTo>
                  <a:pt x="151311" y="104645"/>
                </a:lnTo>
                <a:close/>
                <a:moveTo>
                  <a:pt x="162922" y="104645"/>
                </a:moveTo>
                <a:lnTo>
                  <a:pt x="168241" y="113824"/>
                </a:lnTo>
                <a:lnTo>
                  <a:pt x="162922" y="110785"/>
                </a:lnTo>
                <a:lnTo>
                  <a:pt x="162922" y="104645"/>
                </a:lnTo>
                <a:close/>
                <a:moveTo>
                  <a:pt x="174503" y="104645"/>
                </a:moveTo>
                <a:lnTo>
                  <a:pt x="179822" y="113824"/>
                </a:lnTo>
                <a:lnTo>
                  <a:pt x="174503" y="110785"/>
                </a:lnTo>
                <a:lnTo>
                  <a:pt x="174503" y="104645"/>
                </a:lnTo>
                <a:close/>
                <a:moveTo>
                  <a:pt x="186144" y="104645"/>
                </a:moveTo>
                <a:lnTo>
                  <a:pt x="191463" y="113824"/>
                </a:lnTo>
                <a:lnTo>
                  <a:pt x="186144" y="110785"/>
                </a:lnTo>
                <a:lnTo>
                  <a:pt x="186144" y="104645"/>
                </a:lnTo>
                <a:close/>
                <a:moveTo>
                  <a:pt x="197755" y="104645"/>
                </a:moveTo>
                <a:lnTo>
                  <a:pt x="203075" y="113824"/>
                </a:lnTo>
                <a:lnTo>
                  <a:pt x="197755" y="110785"/>
                </a:lnTo>
                <a:lnTo>
                  <a:pt x="197755" y="104645"/>
                </a:lnTo>
                <a:close/>
                <a:moveTo>
                  <a:pt x="209397" y="104645"/>
                </a:moveTo>
                <a:lnTo>
                  <a:pt x="214716" y="113824"/>
                </a:lnTo>
                <a:lnTo>
                  <a:pt x="209397" y="110785"/>
                </a:lnTo>
                <a:lnTo>
                  <a:pt x="209397" y="104645"/>
                </a:lnTo>
                <a:close/>
                <a:moveTo>
                  <a:pt x="221008" y="104645"/>
                </a:moveTo>
                <a:lnTo>
                  <a:pt x="226327" y="113824"/>
                </a:lnTo>
                <a:lnTo>
                  <a:pt x="221008" y="110785"/>
                </a:lnTo>
                <a:lnTo>
                  <a:pt x="221008" y="104645"/>
                </a:lnTo>
                <a:close/>
                <a:moveTo>
                  <a:pt x="232650" y="104645"/>
                </a:moveTo>
                <a:lnTo>
                  <a:pt x="237969" y="113824"/>
                </a:lnTo>
                <a:lnTo>
                  <a:pt x="232650" y="110785"/>
                </a:lnTo>
                <a:lnTo>
                  <a:pt x="232650" y="104645"/>
                </a:lnTo>
                <a:close/>
                <a:moveTo>
                  <a:pt x="244230" y="104645"/>
                </a:moveTo>
                <a:lnTo>
                  <a:pt x="249550" y="113824"/>
                </a:lnTo>
                <a:lnTo>
                  <a:pt x="244230" y="110785"/>
                </a:lnTo>
                <a:lnTo>
                  <a:pt x="244230" y="104645"/>
                </a:lnTo>
                <a:close/>
                <a:moveTo>
                  <a:pt x="255872" y="104645"/>
                </a:moveTo>
                <a:lnTo>
                  <a:pt x="261191" y="113824"/>
                </a:lnTo>
                <a:lnTo>
                  <a:pt x="255872" y="110785"/>
                </a:lnTo>
                <a:lnTo>
                  <a:pt x="255872" y="104645"/>
                </a:lnTo>
                <a:close/>
                <a:moveTo>
                  <a:pt x="267483" y="104645"/>
                </a:moveTo>
                <a:lnTo>
                  <a:pt x="272802" y="113824"/>
                </a:lnTo>
                <a:lnTo>
                  <a:pt x="267483" y="110785"/>
                </a:lnTo>
                <a:lnTo>
                  <a:pt x="267483" y="104645"/>
                </a:lnTo>
                <a:close/>
                <a:moveTo>
                  <a:pt x="93194" y="104645"/>
                </a:moveTo>
                <a:lnTo>
                  <a:pt x="98513" y="113855"/>
                </a:lnTo>
                <a:lnTo>
                  <a:pt x="98513" y="113855"/>
                </a:lnTo>
                <a:lnTo>
                  <a:pt x="93194" y="110785"/>
                </a:lnTo>
                <a:lnTo>
                  <a:pt x="93194" y="104645"/>
                </a:lnTo>
                <a:close/>
                <a:moveTo>
                  <a:pt x="11582" y="104645"/>
                </a:moveTo>
                <a:lnTo>
                  <a:pt x="11582" y="110785"/>
                </a:lnTo>
                <a:lnTo>
                  <a:pt x="6262" y="113855"/>
                </a:lnTo>
                <a:lnTo>
                  <a:pt x="11582" y="104645"/>
                </a:lnTo>
                <a:close/>
                <a:moveTo>
                  <a:pt x="23223" y="104645"/>
                </a:moveTo>
                <a:lnTo>
                  <a:pt x="23223" y="110785"/>
                </a:lnTo>
                <a:lnTo>
                  <a:pt x="17904" y="113855"/>
                </a:lnTo>
                <a:lnTo>
                  <a:pt x="23223" y="104645"/>
                </a:lnTo>
                <a:close/>
                <a:moveTo>
                  <a:pt x="23497" y="104645"/>
                </a:moveTo>
                <a:lnTo>
                  <a:pt x="28816" y="113855"/>
                </a:lnTo>
                <a:lnTo>
                  <a:pt x="23497" y="110785"/>
                </a:lnTo>
                <a:lnTo>
                  <a:pt x="23497" y="104645"/>
                </a:lnTo>
                <a:close/>
                <a:moveTo>
                  <a:pt x="34834" y="104645"/>
                </a:moveTo>
                <a:lnTo>
                  <a:pt x="34834" y="110785"/>
                </a:lnTo>
                <a:lnTo>
                  <a:pt x="29515" y="113855"/>
                </a:lnTo>
                <a:lnTo>
                  <a:pt x="34834" y="104645"/>
                </a:lnTo>
                <a:close/>
                <a:moveTo>
                  <a:pt x="35078" y="104645"/>
                </a:moveTo>
                <a:lnTo>
                  <a:pt x="40397" y="113855"/>
                </a:lnTo>
                <a:lnTo>
                  <a:pt x="35078" y="110785"/>
                </a:lnTo>
                <a:lnTo>
                  <a:pt x="35078" y="104645"/>
                </a:lnTo>
                <a:close/>
                <a:moveTo>
                  <a:pt x="46446" y="104645"/>
                </a:moveTo>
                <a:lnTo>
                  <a:pt x="46446" y="110785"/>
                </a:lnTo>
                <a:lnTo>
                  <a:pt x="41126" y="113855"/>
                </a:lnTo>
                <a:lnTo>
                  <a:pt x="46446" y="104645"/>
                </a:lnTo>
                <a:close/>
                <a:moveTo>
                  <a:pt x="46689" y="104645"/>
                </a:moveTo>
                <a:lnTo>
                  <a:pt x="52008" y="113855"/>
                </a:lnTo>
                <a:lnTo>
                  <a:pt x="46689" y="110785"/>
                </a:lnTo>
                <a:lnTo>
                  <a:pt x="46689" y="104645"/>
                </a:lnTo>
                <a:close/>
                <a:moveTo>
                  <a:pt x="58057" y="104645"/>
                </a:moveTo>
                <a:lnTo>
                  <a:pt x="58057" y="110785"/>
                </a:lnTo>
                <a:lnTo>
                  <a:pt x="52737" y="113855"/>
                </a:lnTo>
                <a:lnTo>
                  <a:pt x="58057" y="104645"/>
                </a:lnTo>
                <a:close/>
                <a:moveTo>
                  <a:pt x="58330" y="104645"/>
                </a:moveTo>
                <a:lnTo>
                  <a:pt x="63650" y="113855"/>
                </a:lnTo>
                <a:lnTo>
                  <a:pt x="58330" y="110785"/>
                </a:lnTo>
                <a:lnTo>
                  <a:pt x="58330" y="104645"/>
                </a:lnTo>
                <a:close/>
                <a:moveTo>
                  <a:pt x="69698" y="104645"/>
                </a:moveTo>
                <a:lnTo>
                  <a:pt x="69698" y="110785"/>
                </a:lnTo>
                <a:lnTo>
                  <a:pt x="64379" y="113855"/>
                </a:lnTo>
                <a:lnTo>
                  <a:pt x="69698" y="104645"/>
                </a:lnTo>
                <a:close/>
                <a:moveTo>
                  <a:pt x="69941" y="104645"/>
                </a:moveTo>
                <a:lnTo>
                  <a:pt x="75261" y="113855"/>
                </a:lnTo>
                <a:lnTo>
                  <a:pt x="69941" y="110785"/>
                </a:lnTo>
                <a:lnTo>
                  <a:pt x="69941" y="104645"/>
                </a:lnTo>
                <a:close/>
                <a:moveTo>
                  <a:pt x="81309" y="104645"/>
                </a:moveTo>
                <a:lnTo>
                  <a:pt x="81309" y="110785"/>
                </a:lnTo>
                <a:lnTo>
                  <a:pt x="75990" y="113855"/>
                </a:lnTo>
                <a:lnTo>
                  <a:pt x="81309" y="104645"/>
                </a:lnTo>
                <a:close/>
                <a:moveTo>
                  <a:pt x="81583" y="104645"/>
                </a:moveTo>
                <a:lnTo>
                  <a:pt x="86902" y="113855"/>
                </a:lnTo>
                <a:lnTo>
                  <a:pt x="81583" y="110785"/>
                </a:lnTo>
                <a:lnTo>
                  <a:pt x="81583" y="104645"/>
                </a:lnTo>
                <a:close/>
                <a:moveTo>
                  <a:pt x="92951" y="104645"/>
                </a:moveTo>
                <a:lnTo>
                  <a:pt x="92951" y="110785"/>
                </a:lnTo>
                <a:lnTo>
                  <a:pt x="87632" y="113855"/>
                </a:lnTo>
                <a:lnTo>
                  <a:pt x="92951" y="104645"/>
                </a:lnTo>
                <a:close/>
                <a:moveTo>
                  <a:pt x="104562" y="104645"/>
                </a:moveTo>
                <a:lnTo>
                  <a:pt x="104562" y="110785"/>
                </a:lnTo>
                <a:lnTo>
                  <a:pt x="99243" y="113855"/>
                </a:lnTo>
                <a:lnTo>
                  <a:pt x="104562" y="104645"/>
                </a:lnTo>
                <a:close/>
                <a:moveTo>
                  <a:pt x="104775" y="104645"/>
                </a:moveTo>
                <a:lnTo>
                  <a:pt x="110094" y="113855"/>
                </a:lnTo>
                <a:lnTo>
                  <a:pt x="104775" y="110785"/>
                </a:lnTo>
                <a:lnTo>
                  <a:pt x="104775" y="104645"/>
                </a:lnTo>
                <a:close/>
                <a:moveTo>
                  <a:pt x="116143" y="104675"/>
                </a:moveTo>
                <a:lnTo>
                  <a:pt x="116143" y="110785"/>
                </a:lnTo>
                <a:lnTo>
                  <a:pt x="110824" y="113855"/>
                </a:lnTo>
                <a:lnTo>
                  <a:pt x="116143" y="104675"/>
                </a:lnTo>
                <a:close/>
                <a:moveTo>
                  <a:pt x="127784" y="104675"/>
                </a:moveTo>
                <a:lnTo>
                  <a:pt x="127784" y="110785"/>
                </a:lnTo>
                <a:lnTo>
                  <a:pt x="122465" y="113855"/>
                </a:lnTo>
                <a:lnTo>
                  <a:pt x="127784" y="104675"/>
                </a:lnTo>
                <a:close/>
                <a:moveTo>
                  <a:pt x="139396" y="104675"/>
                </a:moveTo>
                <a:lnTo>
                  <a:pt x="139396" y="110785"/>
                </a:lnTo>
                <a:lnTo>
                  <a:pt x="134076" y="113855"/>
                </a:lnTo>
                <a:lnTo>
                  <a:pt x="139396" y="104675"/>
                </a:lnTo>
                <a:close/>
                <a:moveTo>
                  <a:pt x="151037" y="104675"/>
                </a:moveTo>
                <a:lnTo>
                  <a:pt x="151037" y="110785"/>
                </a:lnTo>
                <a:lnTo>
                  <a:pt x="145718" y="113855"/>
                </a:lnTo>
                <a:lnTo>
                  <a:pt x="151037" y="104675"/>
                </a:lnTo>
                <a:close/>
                <a:moveTo>
                  <a:pt x="162648" y="104675"/>
                </a:moveTo>
                <a:lnTo>
                  <a:pt x="162648" y="110785"/>
                </a:lnTo>
                <a:lnTo>
                  <a:pt x="157329" y="113855"/>
                </a:lnTo>
                <a:lnTo>
                  <a:pt x="162648" y="104675"/>
                </a:lnTo>
                <a:close/>
                <a:moveTo>
                  <a:pt x="174290" y="104675"/>
                </a:moveTo>
                <a:lnTo>
                  <a:pt x="174290" y="110785"/>
                </a:lnTo>
                <a:lnTo>
                  <a:pt x="168971" y="113855"/>
                </a:lnTo>
                <a:lnTo>
                  <a:pt x="174290" y="104675"/>
                </a:lnTo>
                <a:close/>
                <a:moveTo>
                  <a:pt x="185871" y="104675"/>
                </a:moveTo>
                <a:lnTo>
                  <a:pt x="185871" y="110785"/>
                </a:lnTo>
                <a:lnTo>
                  <a:pt x="180551" y="113855"/>
                </a:lnTo>
                <a:lnTo>
                  <a:pt x="185871" y="104675"/>
                </a:lnTo>
                <a:close/>
                <a:moveTo>
                  <a:pt x="197512" y="104675"/>
                </a:moveTo>
                <a:lnTo>
                  <a:pt x="197512" y="110785"/>
                </a:lnTo>
                <a:lnTo>
                  <a:pt x="192193" y="113855"/>
                </a:lnTo>
                <a:lnTo>
                  <a:pt x="197512" y="104675"/>
                </a:lnTo>
                <a:close/>
                <a:moveTo>
                  <a:pt x="209123" y="104675"/>
                </a:moveTo>
                <a:lnTo>
                  <a:pt x="209123" y="110785"/>
                </a:lnTo>
                <a:lnTo>
                  <a:pt x="203804" y="113855"/>
                </a:lnTo>
                <a:lnTo>
                  <a:pt x="209123" y="104675"/>
                </a:lnTo>
                <a:close/>
                <a:moveTo>
                  <a:pt x="220765" y="104675"/>
                </a:moveTo>
                <a:lnTo>
                  <a:pt x="220765" y="110785"/>
                </a:lnTo>
                <a:lnTo>
                  <a:pt x="215446" y="113855"/>
                </a:lnTo>
                <a:lnTo>
                  <a:pt x="220765" y="104675"/>
                </a:lnTo>
                <a:close/>
                <a:moveTo>
                  <a:pt x="232376" y="104675"/>
                </a:moveTo>
                <a:lnTo>
                  <a:pt x="232376" y="110785"/>
                </a:lnTo>
                <a:lnTo>
                  <a:pt x="227057" y="113855"/>
                </a:lnTo>
                <a:lnTo>
                  <a:pt x="232376" y="104675"/>
                </a:lnTo>
                <a:close/>
                <a:moveTo>
                  <a:pt x="243957" y="104675"/>
                </a:moveTo>
                <a:lnTo>
                  <a:pt x="243957" y="110785"/>
                </a:lnTo>
                <a:lnTo>
                  <a:pt x="238638" y="113855"/>
                </a:lnTo>
                <a:lnTo>
                  <a:pt x="243957" y="104675"/>
                </a:lnTo>
                <a:close/>
                <a:moveTo>
                  <a:pt x="255598" y="104675"/>
                </a:moveTo>
                <a:lnTo>
                  <a:pt x="255598" y="110785"/>
                </a:lnTo>
                <a:lnTo>
                  <a:pt x="250279" y="113855"/>
                </a:lnTo>
                <a:lnTo>
                  <a:pt x="255598" y="104675"/>
                </a:lnTo>
                <a:close/>
                <a:moveTo>
                  <a:pt x="267210" y="104675"/>
                </a:moveTo>
                <a:lnTo>
                  <a:pt x="267210" y="110785"/>
                </a:lnTo>
                <a:lnTo>
                  <a:pt x="261890" y="113855"/>
                </a:lnTo>
                <a:lnTo>
                  <a:pt x="267210" y="104675"/>
                </a:lnTo>
                <a:close/>
                <a:moveTo>
                  <a:pt x="278851" y="104675"/>
                </a:moveTo>
                <a:lnTo>
                  <a:pt x="278851" y="110785"/>
                </a:lnTo>
                <a:lnTo>
                  <a:pt x="273532" y="113855"/>
                </a:lnTo>
                <a:lnTo>
                  <a:pt x="278851" y="104675"/>
                </a:lnTo>
                <a:close/>
                <a:moveTo>
                  <a:pt x="11703" y="111028"/>
                </a:moveTo>
                <a:lnTo>
                  <a:pt x="16901" y="114007"/>
                </a:lnTo>
                <a:lnTo>
                  <a:pt x="17023" y="114098"/>
                </a:lnTo>
                <a:lnTo>
                  <a:pt x="6384" y="114098"/>
                </a:lnTo>
                <a:lnTo>
                  <a:pt x="6506" y="114007"/>
                </a:lnTo>
                <a:lnTo>
                  <a:pt x="11703" y="111028"/>
                </a:lnTo>
                <a:close/>
                <a:moveTo>
                  <a:pt x="23345" y="111028"/>
                </a:moveTo>
                <a:lnTo>
                  <a:pt x="28542" y="114007"/>
                </a:lnTo>
                <a:lnTo>
                  <a:pt x="28664" y="114098"/>
                </a:lnTo>
                <a:lnTo>
                  <a:pt x="18026" y="114098"/>
                </a:lnTo>
                <a:lnTo>
                  <a:pt x="18117" y="114007"/>
                </a:lnTo>
                <a:lnTo>
                  <a:pt x="23345" y="111028"/>
                </a:lnTo>
                <a:close/>
                <a:moveTo>
                  <a:pt x="34956" y="111028"/>
                </a:moveTo>
                <a:lnTo>
                  <a:pt x="40154" y="114007"/>
                </a:lnTo>
                <a:lnTo>
                  <a:pt x="40275" y="114098"/>
                </a:lnTo>
                <a:lnTo>
                  <a:pt x="29637" y="114098"/>
                </a:lnTo>
                <a:lnTo>
                  <a:pt x="29758" y="114007"/>
                </a:lnTo>
                <a:lnTo>
                  <a:pt x="34956" y="111028"/>
                </a:lnTo>
                <a:close/>
                <a:moveTo>
                  <a:pt x="46598" y="111028"/>
                </a:moveTo>
                <a:lnTo>
                  <a:pt x="51795" y="114007"/>
                </a:lnTo>
                <a:lnTo>
                  <a:pt x="51917" y="114098"/>
                </a:lnTo>
                <a:lnTo>
                  <a:pt x="41278" y="114098"/>
                </a:lnTo>
                <a:lnTo>
                  <a:pt x="41369" y="114007"/>
                </a:lnTo>
                <a:lnTo>
                  <a:pt x="46598" y="111028"/>
                </a:lnTo>
                <a:close/>
                <a:moveTo>
                  <a:pt x="58178" y="111028"/>
                </a:moveTo>
                <a:lnTo>
                  <a:pt x="63376" y="114007"/>
                </a:lnTo>
                <a:lnTo>
                  <a:pt x="63498" y="114098"/>
                </a:lnTo>
                <a:lnTo>
                  <a:pt x="52859" y="114098"/>
                </a:lnTo>
                <a:lnTo>
                  <a:pt x="52981" y="114007"/>
                </a:lnTo>
                <a:lnTo>
                  <a:pt x="58178" y="111028"/>
                </a:lnTo>
                <a:close/>
                <a:moveTo>
                  <a:pt x="69820" y="111028"/>
                </a:moveTo>
                <a:lnTo>
                  <a:pt x="75048" y="114007"/>
                </a:lnTo>
                <a:lnTo>
                  <a:pt x="75139" y="114098"/>
                </a:lnTo>
                <a:lnTo>
                  <a:pt x="64501" y="114098"/>
                </a:lnTo>
                <a:lnTo>
                  <a:pt x="64622" y="114007"/>
                </a:lnTo>
                <a:lnTo>
                  <a:pt x="69820" y="111028"/>
                </a:lnTo>
                <a:close/>
                <a:moveTo>
                  <a:pt x="81431" y="111028"/>
                </a:moveTo>
                <a:lnTo>
                  <a:pt x="86629" y="114007"/>
                </a:lnTo>
                <a:lnTo>
                  <a:pt x="86750" y="114098"/>
                </a:lnTo>
                <a:lnTo>
                  <a:pt x="76112" y="114098"/>
                </a:lnTo>
                <a:lnTo>
                  <a:pt x="76233" y="114007"/>
                </a:lnTo>
                <a:lnTo>
                  <a:pt x="81431" y="111028"/>
                </a:lnTo>
                <a:close/>
                <a:moveTo>
                  <a:pt x="93042" y="111028"/>
                </a:moveTo>
                <a:lnTo>
                  <a:pt x="98270" y="114007"/>
                </a:lnTo>
                <a:lnTo>
                  <a:pt x="98361" y="114098"/>
                </a:lnTo>
                <a:lnTo>
                  <a:pt x="87723" y="114098"/>
                </a:lnTo>
                <a:lnTo>
                  <a:pt x="87844" y="114007"/>
                </a:lnTo>
                <a:lnTo>
                  <a:pt x="93042" y="111028"/>
                </a:lnTo>
                <a:close/>
                <a:moveTo>
                  <a:pt x="104684" y="111028"/>
                </a:moveTo>
                <a:lnTo>
                  <a:pt x="109881" y="114007"/>
                </a:lnTo>
                <a:lnTo>
                  <a:pt x="110003" y="114098"/>
                </a:lnTo>
                <a:lnTo>
                  <a:pt x="99364" y="114098"/>
                </a:lnTo>
                <a:lnTo>
                  <a:pt x="99456" y="114007"/>
                </a:lnTo>
                <a:lnTo>
                  <a:pt x="104684" y="111028"/>
                </a:lnTo>
                <a:close/>
                <a:moveTo>
                  <a:pt x="116295" y="111028"/>
                </a:moveTo>
                <a:lnTo>
                  <a:pt x="121493" y="114007"/>
                </a:lnTo>
                <a:lnTo>
                  <a:pt x="121614" y="114098"/>
                </a:lnTo>
                <a:lnTo>
                  <a:pt x="110976" y="114098"/>
                </a:lnTo>
                <a:lnTo>
                  <a:pt x="111097" y="114007"/>
                </a:lnTo>
                <a:lnTo>
                  <a:pt x="116295" y="111028"/>
                </a:lnTo>
                <a:close/>
                <a:moveTo>
                  <a:pt x="127936" y="111028"/>
                </a:moveTo>
                <a:lnTo>
                  <a:pt x="133134" y="114007"/>
                </a:lnTo>
                <a:lnTo>
                  <a:pt x="133256" y="114098"/>
                </a:lnTo>
                <a:lnTo>
                  <a:pt x="122617" y="114098"/>
                </a:lnTo>
                <a:lnTo>
                  <a:pt x="122739" y="114007"/>
                </a:lnTo>
                <a:lnTo>
                  <a:pt x="127936" y="111028"/>
                </a:lnTo>
                <a:close/>
                <a:moveTo>
                  <a:pt x="139548" y="111028"/>
                </a:moveTo>
                <a:lnTo>
                  <a:pt x="144776" y="114007"/>
                </a:lnTo>
                <a:lnTo>
                  <a:pt x="144867" y="114098"/>
                </a:lnTo>
                <a:lnTo>
                  <a:pt x="134228" y="114098"/>
                </a:lnTo>
                <a:lnTo>
                  <a:pt x="134350" y="114007"/>
                </a:lnTo>
                <a:lnTo>
                  <a:pt x="139548" y="111028"/>
                </a:lnTo>
                <a:close/>
                <a:moveTo>
                  <a:pt x="151159" y="111028"/>
                </a:moveTo>
                <a:lnTo>
                  <a:pt x="156356" y="114007"/>
                </a:lnTo>
                <a:lnTo>
                  <a:pt x="156478" y="114098"/>
                </a:lnTo>
                <a:lnTo>
                  <a:pt x="145840" y="114098"/>
                </a:lnTo>
                <a:lnTo>
                  <a:pt x="145931" y="114007"/>
                </a:lnTo>
                <a:lnTo>
                  <a:pt x="151159" y="111028"/>
                </a:lnTo>
                <a:close/>
                <a:moveTo>
                  <a:pt x="162770" y="111028"/>
                </a:moveTo>
                <a:lnTo>
                  <a:pt x="167968" y="114007"/>
                </a:lnTo>
                <a:lnTo>
                  <a:pt x="168089" y="114098"/>
                </a:lnTo>
                <a:lnTo>
                  <a:pt x="157451" y="114098"/>
                </a:lnTo>
                <a:lnTo>
                  <a:pt x="157572" y="114007"/>
                </a:lnTo>
                <a:lnTo>
                  <a:pt x="162770" y="111028"/>
                </a:lnTo>
                <a:close/>
                <a:moveTo>
                  <a:pt x="174411" y="111028"/>
                </a:moveTo>
                <a:lnTo>
                  <a:pt x="179609" y="114007"/>
                </a:lnTo>
                <a:lnTo>
                  <a:pt x="179731" y="114098"/>
                </a:lnTo>
                <a:lnTo>
                  <a:pt x="169092" y="114098"/>
                </a:lnTo>
                <a:lnTo>
                  <a:pt x="169183" y="114007"/>
                </a:lnTo>
                <a:lnTo>
                  <a:pt x="174411" y="111028"/>
                </a:lnTo>
                <a:close/>
                <a:moveTo>
                  <a:pt x="186023" y="111028"/>
                </a:moveTo>
                <a:lnTo>
                  <a:pt x="191220" y="114007"/>
                </a:lnTo>
                <a:lnTo>
                  <a:pt x="191342" y="114098"/>
                </a:lnTo>
                <a:lnTo>
                  <a:pt x="180703" y="114098"/>
                </a:lnTo>
                <a:lnTo>
                  <a:pt x="180825" y="114007"/>
                </a:lnTo>
                <a:lnTo>
                  <a:pt x="186023" y="111028"/>
                </a:lnTo>
                <a:close/>
                <a:moveTo>
                  <a:pt x="197634" y="111028"/>
                </a:moveTo>
                <a:lnTo>
                  <a:pt x="202862" y="114007"/>
                </a:lnTo>
                <a:lnTo>
                  <a:pt x="202953" y="114098"/>
                </a:lnTo>
                <a:lnTo>
                  <a:pt x="192315" y="114098"/>
                </a:lnTo>
                <a:lnTo>
                  <a:pt x="192436" y="114007"/>
                </a:lnTo>
                <a:lnTo>
                  <a:pt x="197634" y="111028"/>
                </a:lnTo>
                <a:close/>
                <a:moveTo>
                  <a:pt x="209245" y="111028"/>
                </a:moveTo>
                <a:lnTo>
                  <a:pt x="214443" y="114007"/>
                </a:lnTo>
                <a:lnTo>
                  <a:pt x="214564" y="114098"/>
                </a:lnTo>
                <a:lnTo>
                  <a:pt x="203926" y="114098"/>
                </a:lnTo>
                <a:lnTo>
                  <a:pt x="204017" y="114007"/>
                </a:lnTo>
                <a:lnTo>
                  <a:pt x="209245" y="111028"/>
                </a:lnTo>
                <a:close/>
                <a:moveTo>
                  <a:pt x="220856" y="111028"/>
                </a:moveTo>
                <a:lnTo>
                  <a:pt x="226084" y="114007"/>
                </a:lnTo>
                <a:lnTo>
                  <a:pt x="226175" y="114098"/>
                </a:lnTo>
                <a:lnTo>
                  <a:pt x="215537" y="114098"/>
                </a:lnTo>
                <a:lnTo>
                  <a:pt x="215658" y="114007"/>
                </a:lnTo>
                <a:lnTo>
                  <a:pt x="220856" y="111028"/>
                </a:lnTo>
                <a:close/>
                <a:moveTo>
                  <a:pt x="232498" y="111028"/>
                </a:moveTo>
                <a:lnTo>
                  <a:pt x="237695" y="114007"/>
                </a:lnTo>
                <a:lnTo>
                  <a:pt x="237817" y="114098"/>
                </a:lnTo>
                <a:lnTo>
                  <a:pt x="227178" y="114098"/>
                </a:lnTo>
                <a:lnTo>
                  <a:pt x="227270" y="114007"/>
                </a:lnTo>
                <a:lnTo>
                  <a:pt x="232498" y="111028"/>
                </a:lnTo>
                <a:close/>
                <a:moveTo>
                  <a:pt x="244109" y="111028"/>
                </a:moveTo>
                <a:lnTo>
                  <a:pt x="249337" y="114007"/>
                </a:lnTo>
                <a:lnTo>
                  <a:pt x="249428" y="114098"/>
                </a:lnTo>
                <a:lnTo>
                  <a:pt x="238790" y="114098"/>
                </a:lnTo>
                <a:lnTo>
                  <a:pt x="238911" y="114007"/>
                </a:lnTo>
                <a:lnTo>
                  <a:pt x="244109" y="111028"/>
                </a:lnTo>
                <a:close/>
                <a:moveTo>
                  <a:pt x="255750" y="111028"/>
                </a:moveTo>
                <a:lnTo>
                  <a:pt x="260948" y="114007"/>
                </a:lnTo>
                <a:lnTo>
                  <a:pt x="261070" y="114098"/>
                </a:lnTo>
                <a:lnTo>
                  <a:pt x="250431" y="114098"/>
                </a:lnTo>
                <a:lnTo>
                  <a:pt x="250553" y="114007"/>
                </a:lnTo>
                <a:lnTo>
                  <a:pt x="255750" y="111028"/>
                </a:lnTo>
                <a:close/>
                <a:moveTo>
                  <a:pt x="267362" y="111028"/>
                </a:moveTo>
                <a:lnTo>
                  <a:pt x="272590" y="114007"/>
                </a:lnTo>
                <a:lnTo>
                  <a:pt x="272681" y="114098"/>
                </a:lnTo>
                <a:lnTo>
                  <a:pt x="262042" y="114098"/>
                </a:lnTo>
                <a:lnTo>
                  <a:pt x="262164" y="114007"/>
                </a:lnTo>
                <a:lnTo>
                  <a:pt x="267362" y="111028"/>
                </a:lnTo>
                <a:close/>
                <a:moveTo>
                  <a:pt x="279003" y="111028"/>
                </a:moveTo>
                <a:lnTo>
                  <a:pt x="284322" y="114098"/>
                </a:lnTo>
                <a:lnTo>
                  <a:pt x="273684" y="114098"/>
                </a:lnTo>
                <a:lnTo>
                  <a:pt x="273805" y="114007"/>
                </a:lnTo>
                <a:lnTo>
                  <a:pt x="279003" y="111028"/>
                </a:lnTo>
                <a:close/>
                <a:moveTo>
                  <a:pt x="17023" y="114311"/>
                </a:moveTo>
                <a:lnTo>
                  <a:pt x="11703" y="117411"/>
                </a:lnTo>
                <a:lnTo>
                  <a:pt x="6384" y="114311"/>
                </a:lnTo>
                <a:close/>
                <a:moveTo>
                  <a:pt x="28664" y="114311"/>
                </a:moveTo>
                <a:lnTo>
                  <a:pt x="23345" y="117411"/>
                </a:lnTo>
                <a:lnTo>
                  <a:pt x="18026" y="114311"/>
                </a:lnTo>
                <a:close/>
                <a:moveTo>
                  <a:pt x="40275" y="114311"/>
                </a:moveTo>
                <a:lnTo>
                  <a:pt x="34956" y="117411"/>
                </a:lnTo>
                <a:lnTo>
                  <a:pt x="29637" y="114311"/>
                </a:lnTo>
                <a:close/>
                <a:moveTo>
                  <a:pt x="51886" y="114311"/>
                </a:moveTo>
                <a:lnTo>
                  <a:pt x="46567" y="117411"/>
                </a:lnTo>
                <a:lnTo>
                  <a:pt x="41248" y="114311"/>
                </a:lnTo>
                <a:close/>
                <a:moveTo>
                  <a:pt x="63528" y="114311"/>
                </a:moveTo>
                <a:lnTo>
                  <a:pt x="58209" y="117411"/>
                </a:lnTo>
                <a:lnTo>
                  <a:pt x="52889" y="114311"/>
                </a:lnTo>
                <a:close/>
                <a:moveTo>
                  <a:pt x="75109" y="114311"/>
                </a:moveTo>
                <a:lnTo>
                  <a:pt x="69789" y="117411"/>
                </a:lnTo>
                <a:lnTo>
                  <a:pt x="64470" y="114311"/>
                </a:lnTo>
                <a:close/>
                <a:moveTo>
                  <a:pt x="86750" y="114311"/>
                </a:moveTo>
                <a:lnTo>
                  <a:pt x="81431" y="117411"/>
                </a:lnTo>
                <a:lnTo>
                  <a:pt x="76112" y="114311"/>
                </a:lnTo>
                <a:close/>
                <a:moveTo>
                  <a:pt x="98361" y="114311"/>
                </a:moveTo>
                <a:lnTo>
                  <a:pt x="93042" y="117411"/>
                </a:lnTo>
                <a:lnTo>
                  <a:pt x="87723" y="114311"/>
                </a:lnTo>
                <a:close/>
                <a:moveTo>
                  <a:pt x="110003" y="114311"/>
                </a:moveTo>
                <a:lnTo>
                  <a:pt x="104684" y="117411"/>
                </a:lnTo>
                <a:lnTo>
                  <a:pt x="99364" y="114311"/>
                </a:lnTo>
                <a:close/>
                <a:moveTo>
                  <a:pt x="121614" y="114311"/>
                </a:moveTo>
                <a:lnTo>
                  <a:pt x="116295" y="117411"/>
                </a:lnTo>
                <a:lnTo>
                  <a:pt x="110976" y="114311"/>
                </a:lnTo>
                <a:close/>
                <a:moveTo>
                  <a:pt x="133256" y="114311"/>
                </a:moveTo>
                <a:lnTo>
                  <a:pt x="127936" y="117411"/>
                </a:lnTo>
                <a:lnTo>
                  <a:pt x="122617" y="114311"/>
                </a:lnTo>
                <a:close/>
                <a:moveTo>
                  <a:pt x="144867" y="114311"/>
                </a:moveTo>
                <a:lnTo>
                  <a:pt x="139548" y="117411"/>
                </a:lnTo>
                <a:lnTo>
                  <a:pt x="134228" y="114311"/>
                </a:lnTo>
                <a:close/>
                <a:moveTo>
                  <a:pt x="156478" y="114311"/>
                </a:moveTo>
                <a:lnTo>
                  <a:pt x="151159" y="117411"/>
                </a:lnTo>
                <a:lnTo>
                  <a:pt x="145840" y="114311"/>
                </a:lnTo>
                <a:close/>
                <a:moveTo>
                  <a:pt x="168089" y="114311"/>
                </a:moveTo>
                <a:lnTo>
                  <a:pt x="162770" y="117411"/>
                </a:lnTo>
                <a:lnTo>
                  <a:pt x="157451" y="114311"/>
                </a:lnTo>
                <a:close/>
                <a:moveTo>
                  <a:pt x="179731" y="114311"/>
                </a:moveTo>
                <a:lnTo>
                  <a:pt x="174411" y="117411"/>
                </a:lnTo>
                <a:lnTo>
                  <a:pt x="169092" y="114311"/>
                </a:lnTo>
                <a:close/>
                <a:moveTo>
                  <a:pt x="191342" y="114311"/>
                </a:moveTo>
                <a:lnTo>
                  <a:pt x="186023" y="117411"/>
                </a:lnTo>
                <a:lnTo>
                  <a:pt x="180703" y="114311"/>
                </a:lnTo>
                <a:close/>
                <a:moveTo>
                  <a:pt x="202953" y="114311"/>
                </a:moveTo>
                <a:lnTo>
                  <a:pt x="197634" y="117411"/>
                </a:lnTo>
                <a:lnTo>
                  <a:pt x="192315" y="114311"/>
                </a:lnTo>
                <a:close/>
                <a:moveTo>
                  <a:pt x="214564" y="114311"/>
                </a:moveTo>
                <a:lnTo>
                  <a:pt x="209245" y="117411"/>
                </a:lnTo>
                <a:lnTo>
                  <a:pt x="203926" y="114311"/>
                </a:lnTo>
                <a:close/>
                <a:moveTo>
                  <a:pt x="226175" y="114311"/>
                </a:moveTo>
                <a:lnTo>
                  <a:pt x="220856" y="117411"/>
                </a:lnTo>
                <a:lnTo>
                  <a:pt x="215537" y="114311"/>
                </a:lnTo>
                <a:close/>
                <a:moveTo>
                  <a:pt x="237817" y="114311"/>
                </a:moveTo>
                <a:lnTo>
                  <a:pt x="232498" y="117411"/>
                </a:lnTo>
                <a:lnTo>
                  <a:pt x="227178" y="114311"/>
                </a:lnTo>
                <a:close/>
                <a:moveTo>
                  <a:pt x="249428" y="114311"/>
                </a:moveTo>
                <a:lnTo>
                  <a:pt x="244109" y="117411"/>
                </a:lnTo>
                <a:lnTo>
                  <a:pt x="238790" y="114311"/>
                </a:lnTo>
                <a:close/>
                <a:moveTo>
                  <a:pt x="261070" y="114311"/>
                </a:moveTo>
                <a:lnTo>
                  <a:pt x="255750" y="117411"/>
                </a:lnTo>
                <a:lnTo>
                  <a:pt x="250431" y="114311"/>
                </a:lnTo>
                <a:close/>
                <a:moveTo>
                  <a:pt x="272681" y="114311"/>
                </a:moveTo>
                <a:lnTo>
                  <a:pt x="267362" y="117411"/>
                </a:lnTo>
                <a:lnTo>
                  <a:pt x="262042" y="114311"/>
                </a:lnTo>
                <a:close/>
                <a:moveTo>
                  <a:pt x="284292" y="114311"/>
                </a:moveTo>
                <a:lnTo>
                  <a:pt x="278973" y="117411"/>
                </a:lnTo>
                <a:lnTo>
                  <a:pt x="273653" y="114311"/>
                </a:lnTo>
                <a:close/>
                <a:moveTo>
                  <a:pt x="17174" y="114554"/>
                </a:moveTo>
                <a:lnTo>
                  <a:pt x="11855" y="123733"/>
                </a:lnTo>
                <a:lnTo>
                  <a:pt x="11855" y="117624"/>
                </a:lnTo>
                <a:lnTo>
                  <a:pt x="17174" y="114554"/>
                </a:lnTo>
                <a:close/>
                <a:moveTo>
                  <a:pt x="28816" y="114554"/>
                </a:moveTo>
                <a:lnTo>
                  <a:pt x="23497" y="123733"/>
                </a:lnTo>
                <a:lnTo>
                  <a:pt x="23497" y="117624"/>
                </a:lnTo>
                <a:lnTo>
                  <a:pt x="28816" y="114554"/>
                </a:lnTo>
                <a:close/>
                <a:moveTo>
                  <a:pt x="40427" y="114554"/>
                </a:moveTo>
                <a:lnTo>
                  <a:pt x="35108" y="123733"/>
                </a:lnTo>
                <a:lnTo>
                  <a:pt x="35108" y="117624"/>
                </a:lnTo>
                <a:lnTo>
                  <a:pt x="40427" y="114554"/>
                </a:lnTo>
                <a:close/>
                <a:moveTo>
                  <a:pt x="52008" y="114554"/>
                </a:moveTo>
                <a:lnTo>
                  <a:pt x="46689" y="123733"/>
                </a:lnTo>
                <a:lnTo>
                  <a:pt x="46689" y="117624"/>
                </a:lnTo>
                <a:lnTo>
                  <a:pt x="52008" y="114554"/>
                </a:lnTo>
                <a:close/>
                <a:moveTo>
                  <a:pt x="63650" y="114554"/>
                </a:moveTo>
                <a:lnTo>
                  <a:pt x="58330" y="123733"/>
                </a:lnTo>
                <a:lnTo>
                  <a:pt x="58330" y="117624"/>
                </a:lnTo>
                <a:lnTo>
                  <a:pt x="63650" y="114554"/>
                </a:lnTo>
                <a:close/>
                <a:moveTo>
                  <a:pt x="75261" y="114554"/>
                </a:moveTo>
                <a:lnTo>
                  <a:pt x="69941" y="123733"/>
                </a:lnTo>
                <a:lnTo>
                  <a:pt x="69941" y="117624"/>
                </a:lnTo>
                <a:lnTo>
                  <a:pt x="75261" y="114554"/>
                </a:lnTo>
                <a:close/>
                <a:moveTo>
                  <a:pt x="86902" y="114554"/>
                </a:moveTo>
                <a:lnTo>
                  <a:pt x="81583" y="123733"/>
                </a:lnTo>
                <a:lnTo>
                  <a:pt x="81583" y="117624"/>
                </a:lnTo>
                <a:lnTo>
                  <a:pt x="86902" y="114554"/>
                </a:lnTo>
                <a:close/>
                <a:moveTo>
                  <a:pt x="98513" y="114554"/>
                </a:moveTo>
                <a:lnTo>
                  <a:pt x="93194" y="123733"/>
                </a:lnTo>
                <a:lnTo>
                  <a:pt x="93194" y="117624"/>
                </a:lnTo>
                <a:lnTo>
                  <a:pt x="98513" y="114554"/>
                </a:lnTo>
                <a:close/>
                <a:moveTo>
                  <a:pt x="110155" y="114554"/>
                </a:moveTo>
                <a:lnTo>
                  <a:pt x="104836" y="123733"/>
                </a:lnTo>
                <a:lnTo>
                  <a:pt x="104836" y="117624"/>
                </a:lnTo>
                <a:lnTo>
                  <a:pt x="110155" y="114554"/>
                </a:lnTo>
                <a:close/>
                <a:moveTo>
                  <a:pt x="121736" y="114554"/>
                </a:moveTo>
                <a:lnTo>
                  <a:pt x="116416" y="123733"/>
                </a:lnTo>
                <a:lnTo>
                  <a:pt x="116416" y="117624"/>
                </a:lnTo>
                <a:lnTo>
                  <a:pt x="121736" y="114554"/>
                </a:lnTo>
                <a:close/>
                <a:moveTo>
                  <a:pt x="168241" y="114554"/>
                </a:moveTo>
                <a:lnTo>
                  <a:pt x="162922" y="123733"/>
                </a:lnTo>
                <a:lnTo>
                  <a:pt x="162922" y="117624"/>
                </a:lnTo>
                <a:lnTo>
                  <a:pt x="168241" y="114554"/>
                </a:lnTo>
                <a:close/>
                <a:moveTo>
                  <a:pt x="179822" y="114554"/>
                </a:moveTo>
                <a:lnTo>
                  <a:pt x="174503" y="123733"/>
                </a:lnTo>
                <a:lnTo>
                  <a:pt x="174503" y="117624"/>
                </a:lnTo>
                <a:lnTo>
                  <a:pt x="179822" y="114554"/>
                </a:lnTo>
                <a:close/>
                <a:moveTo>
                  <a:pt x="191463" y="114554"/>
                </a:moveTo>
                <a:lnTo>
                  <a:pt x="186144" y="123733"/>
                </a:lnTo>
                <a:lnTo>
                  <a:pt x="186144" y="117624"/>
                </a:lnTo>
                <a:lnTo>
                  <a:pt x="191463" y="114554"/>
                </a:lnTo>
                <a:close/>
                <a:moveTo>
                  <a:pt x="203075" y="114554"/>
                </a:moveTo>
                <a:lnTo>
                  <a:pt x="197755" y="123733"/>
                </a:lnTo>
                <a:lnTo>
                  <a:pt x="197755" y="117624"/>
                </a:lnTo>
                <a:lnTo>
                  <a:pt x="203075" y="114554"/>
                </a:lnTo>
                <a:close/>
                <a:moveTo>
                  <a:pt x="214716" y="114554"/>
                </a:moveTo>
                <a:lnTo>
                  <a:pt x="209397" y="123733"/>
                </a:lnTo>
                <a:lnTo>
                  <a:pt x="209397" y="117624"/>
                </a:lnTo>
                <a:lnTo>
                  <a:pt x="214716" y="114554"/>
                </a:lnTo>
                <a:close/>
                <a:moveTo>
                  <a:pt x="226327" y="114554"/>
                </a:moveTo>
                <a:lnTo>
                  <a:pt x="221008" y="123733"/>
                </a:lnTo>
                <a:lnTo>
                  <a:pt x="221008" y="117624"/>
                </a:lnTo>
                <a:lnTo>
                  <a:pt x="226327" y="114554"/>
                </a:lnTo>
                <a:close/>
                <a:moveTo>
                  <a:pt x="237969" y="114554"/>
                </a:moveTo>
                <a:lnTo>
                  <a:pt x="232650" y="123733"/>
                </a:lnTo>
                <a:lnTo>
                  <a:pt x="232650" y="117624"/>
                </a:lnTo>
                <a:lnTo>
                  <a:pt x="237969" y="114554"/>
                </a:lnTo>
                <a:close/>
                <a:moveTo>
                  <a:pt x="249550" y="114554"/>
                </a:moveTo>
                <a:lnTo>
                  <a:pt x="244230" y="123733"/>
                </a:lnTo>
                <a:lnTo>
                  <a:pt x="244230" y="117624"/>
                </a:lnTo>
                <a:lnTo>
                  <a:pt x="249550" y="114554"/>
                </a:lnTo>
                <a:close/>
                <a:moveTo>
                  <a:pt x="261191" y="114554"/>
                </a:moveTo>
                <a:lnTo>
                  <a:pt x="255872" y="123733"/>
                </a:lnTo>
                <a:lnTo>
                  <a:pt x="255872" y="117624"/>
                </a:lnTo>
                <a:lnTo>
                  <a:pt x="261191" y="114554"/>
                </a:lnTo>
                <a:close/>
                <a:moveTo>
                  <a:pt x="272802" y="114554"/>
                </a:moveTo>
                <a:lnTo>
                  <a:pt x="267483" y="123733"/>
                </a:lnTo>
                <a:lnTo>
                  <a:pt x="267483" y="117624"/>
                </a:lnTo>
                <a:lnTo>
                  <a:pt x="272802" y="114554"/>
                </a:lnTo>
                <a:close/>
                <a:moveTo>
                  <a:pt x="284444" y="114554"/>
                </a:moveTo>
                <a:lnTo>
                  <a:pt x="279125" y="123733"/>
                </a:lnTo>
                <a:lnTo>
                  <a:pt x="279125" y="117624"/>
                </a:lnTo>
                <a:lnTo>
                  <a:pt x="284444" y="114554"/>
                </a:lnTo>
                <a:close/>
                <a:moveTo>
                  <a:pt x="6262" y="114584"/>
                </a:moveTo>
                <a:lnTo>
                  <a:pt x="11582" y="117624"/>
                </a:lnTo>
                <a:lnTo>
                  <a:pt x="11582" y="123764"/>
                </a:lnTo>
                <a:lnTo>
                  <a:pt x="6262" y="114584"/>
                </a:lnTo>
                <a:close/>
                <a:moveTo>
                  <a:pt x="17904" y="114584"/>
                </a:moveTo>
                <a:lnTo>
                  <a:pt x="23223" y="117624"/>
                </a:lnTo>
                <a:lnTo>
                  <a:pt x="23223" y="123764"/>
                </a:lnTo>
                <a:lnTo>
                  <a:pt x="17904" y="114584"/>
                </a:lnTo>
                <a:close/>
                <a:moveTo>
                  <a:pt x="29515" y="114584"/>
                </a:moveTo>
                <a:lnTo>
                  <a:pt x="34834" y="117624"/>
                </a:lnTo>
                <a:lnTo>
                  <a:pt x="34834" y="123764"/>
                </a:lnTo>
                <a:lnTo>
                  <a:pt x="29515" y="114584"/>
                </a:lnTo>
                <a:close/>
                <a:moveTo>
                  <a:pt x="41126" y="114584"/>
                </a:moveTo>
                <a:lnTo>
                  <a:pt x="46446" y="117624"/>
                </a:lnTo>
                <a:lnTo>
                  <a:pt x="46446" y="123764"/>
                </a:lnTo>
                <a:lnTo>
                  <a:pt x="41126" y="114584"/>
                </a:lnTo>
                <a:close/>
                <a:moveTo>
                  <a:pt x="52737" y="114584"/>
                </a:moveTo>
                <a:lnTo>
                  <a:pt x="58057" y="117624"/>
                </a:lnTo>
                <a:lnTo>
                  <a:pt x="58057" y="123764"/>
                </a:lnTo>
                <a:lnTo>
                  <a:pt x="52737" y="114584"/>
                </a:lnTo>
                <a:close/>
                <a:moveTo>
                  <a:pt x="64379" y="114584"/>
                </a:moveTo>
                <a:lnTo>
                  <a:pt x="69698" y="117624"/>
                </a:lnTo>
                <a:lnTo>
                  <a:pt x="69698" y="123764"/>
                </a:lnTo>
                <a:lnTo>
                  <a:pt x="64379" y="114584"/>
                </a:lnTo>
                <a:close/>
                <a:moveTo>
                  <a:pt x="75990" y="114584"/>
                </a:moveTo>
                <a:lnTo>
                  <a:pt x="81309" y="117624"/>
                </a:lnTo>
                <a:lnTo>
                  <a:pt x="81309" y="123764"/>
                </a:lnTo>
                <a:lnTo>
                  <a:pt x="75990" y="114584"/>
                </a:lnTo>
                <a:close/>
                <a:moveTo>
                  <a:pt x="87632" y="114584"/>
                </a:moveTo>
                <a:lnTo>
                  <a:pt x="92951" y="117624"/>
                </a:lnTo>
                <a:lnTo>
                  <a:pt x="92951" y="123764"/>
                </a:lnTo>
                <a:lnTo>
                  <a:pt x="87632" y="114584"/>
                </a:lnTo>
                <a:close/>
                <a:moveTo>
                  <a:pt x="99243" y="114584"/>
                </a:moveTo>
                <a:lnTo>
                  <a:pt x="104562" y="117624"/>
                </a:lnTo>
                <a:lnTo>
                  <a:pt x="104562" y="123764"/>
                </a:lnTo>
                <a:lnTo>
                  <a:pt x="99243" y="114584"/>
                </a:lnTo>
                <a:close/>
                <a:moveTo>
                  <a:pt x="110824" y="114584"/>
                </a:moveTo>
                <a:lnTo>
                  <a:pt x="116143" y="117624"/>
                </a:lnTo>
                <a:lnTo>
                  <a:pt x="116143" y="123764"/>
                </a:lnTo>
                <a:lnTo>
                  <a:pt x="110824" y="114584"/>
                </a:lnTo>
                <a:close/>
                <a:moveTo>
                  <a:pt x="157329" y="114554"/>
                </a:moveTo>
                <a:lnTo>
                  <a:pt x="162648" y="117624"/>
                </a:lnTo>
                <a:lnTo>
                  <a:pt x="162648" y="123764"/>
                </a:lnTo>
                <a:lnTo>
                  <a:pt x="157329" y="114554"/>
                </a:lnTo>
                <a:close/>
                <a:moveTo>
                  <a:pt x="168971" y="114554"/>
                </a:moveTo>
                <a:lnTo>
                  <a:pt x="174290" y="117624"/>
                </a:lnTo>
                <a:lnTo>
                  <a:pt x="174290" y="123764"/>
                </a:lnTo>
                <a:lnTo>
                  <a:pt x="168971" y="114554"/>
                </a:lnTo>
                <a:close/>
                <a:moveTo>
                  <a:pt x="180551" y="114554"/>
                </a:moveTo>
                <a:lnTo>
                  <a:pt x="185871" y="117624"/>
                </a:lnTo>
                <a:lnTo>
                  <a:pt x="185871" y="123764"/>
                </a:lnTo>
                <a:lnTo>
                  <a:pt x="180551" y="114554"/>
                </a:lnTo>
                <a:close/>
                <a:moveTo>
                  <a:pt x="192193" y="114554"/>
                </a:moveTo>
                <a:lnTo>
                  <a:pt x="197512" y="117624"/>
                </a:lnTo>
                <a:lnTo>
                  <a:pt x="197512" y="123764"/>
                </a:lnTo>
                <a:lnTo>
                  <a:pt x="192193" y="114554"/>
                </a:lnTo>
                <a:close/>
                <a:moveTo>
                  <a:pt x="203804" y="114554"/>
                </a:moveTo>
                <a:lnTo>
                  <a:pt x="209123" y="117624"/>
                </a:lnTo>
                <a:lnTo>
                  <a:pt x="209123" y="123764"/>
                </a:lnTo>
                <a:lnTo>
                  <a:pt x="203804" y="114554"/>
                </a:lnTo>
                <a:close/>
                <a:moveTo>
                  <a:pt x="215446" y="114554"/>
                </a:moveTo>
                <a:lnTo>
                  <a:pt x="220765" y="117624"/>
                </a:lnTo>
                <a:lnTo>
                  <a:pt x="220765" y="123764"/>
                </a:lnTo>
                <a:lnTo>
                  <a:pt x="215446" y="114554"/>
                </a:lnTo>
                <a:close/>
                <a:moveTo>
                  <a:pt x="227057" y="114554"/>
                </a:moveTo>
                <a:lnTo>
                  <a:pt x="232376" y="117624"/>
                </a:lnTo>
                <a:lnTo>
                  <a:pt x="232376" y="123764"/>
                </a:lnTo>
                <a:lnTo>
                  <a:pt x="227057" y="114554"/>
                </a:lnTo>
                <a:close/>
                <a:moveTo>
                  <a:pt x="238668" y="114554"/>
                </a:moveTo>
                <a:lnTo>
                  <a:pt x="243987" y="117624"/>
                </a:lnTo>
                <a:lnTo>
                  <a:pt x="243987" y="123764"/>
                </a:lnTo>
                <a:lnTo>
                  <a:pt x="238668" y="114554"/>
                </a:lnTo>
                <a:close/>
                <a:moveTo>
                  <a:pt x="250279" y="114554"/>
                </a:moveTo>
                <a:lnTo>
                  <a:pt x="255598" y="117624"/>
                </a:lnTo>
                <a:lnTo>
                  <a:pt x="255598" y="123764"/>
                </a:lnTo>
                <a:lnTo>
                  <a:pt x="250279" y="114554"/>
                </a:lnTo>
                <a:close/>
                <a:moveTo>
                  <a:pt x="261890" y="114554"/>
                </a:moveTo>
                <a:lnTo>
                  <a:pt x="267210" y="117624"/>
                </a:lnTo>
                <a:lnTo>
                  <a:pt x="267210" y="123764"/>
                </a:lnTo>
                <a:lnTo>
                  <a:pt x="261890" y="114554"/>
                </a:lnTo>
                <a:close/>
                <a:moveTo>
                  <a:pt x="273532" y="114554"/>
                </a:moveTo>
                <a:lnTo>
                  <a:pt x="278851" y="117624"/>
                </a:lnTo>
                <a:lnTo>
                  <a:pt x="278851" y="123764"/>
                </a:lnTo>
                <a:lnTo>
                  <a:pt x="273532" y="114554"/>
                </a:lnTo>
                <a:close/>
                <a:moveTo>
                  <a:pt x="122465" y="114584"/>
                </a:moveTo>
                <a:lnTo>
                  <a:pt x="127784" y="117654"/>
                </a:lnTo>
                <a:lnTo>
                  <a:pt x="127784" y="123794"/>
                </a:lnTo>
                <a:lnTo>
                  <a:pt x="122465" y="114584"/>
                </a:lnTo>
                <a:close/>
                <a:moveTo>
                  <a:pt x="133377" y="114554"/>
                </a:moveTo>
                <a:lnTo>
                  <a:pt x="128058" y="123794"/>
                </a:lnTo>
                <a:lnTo>
                  <a:pt x="128058" y="117624"/>
                </a:lnTo>
                <a:lnTo>
                  <a:pt x="133377" y="114554"/>
                </a:lnTo>
                <a:close/>
                <a:moveTo>
                  <a:pt x="134076" y="114584"/>
                </a:moveTo>
                <a:lnTo>
                  <a:pt x="139396" y="117654"/>
                </a:lnTo>
                <a:lnTo>
                  <a:pt x="139396" y="123794"/>
                </a:lnTo>
                <a:lnTo>
                  <a:pt x="134076" y="114584"/>
                </a:lnTo>
                <a:close/>
                <a:moveTo>
                  <a:pt x="144988" y="114554"/>
                </a:moveTo>
                <a:lnTo>
                  <a:pt x="139669" y="123794"/>
                </a:lnTo>
                <a:lnTo>
                  <a:pt x="139669" y="117624"/>
                </a:lnTo>
                <a:lnTo>
                  <a:pt x="144988" y="114554"/>
                </a:lnTo>
                <a:close/>
                <a:moveTo>
                  <a:pt x="145718" y="114584"/>
                </a:moveTo>
                <a:lnTo>
                  <a:pt x="151037" y="117654"/>
                </a:lnTo>
                <a:lnTo>
                  <a:pt x="151037" y="123794"/>
                </a:lnTo>
                <a:lnTo>
                  <a:pt x="145718" y="114584"/>
                </a:lnTo>
                <a:close/>
                <a:moveTo>
                  <a:pt x="156630" y="114554"/>
                </a:moveTo>
                <a:lnTo>
                  <a:pt x="151311" y="123794"/>
                </a:lnTo>
                <a:lnTo>
                  <a:pt x="151311" y="117624"/>
                </a:lnTo>
                <a:lnTo>
                  <a:pt x="156630" y="114554"/>
                </a:lnTo>
                <a:close/>
                <a:moveTo>
                  <a:pt x="17661" y="114706"/>
                </a:moveTo>
                <a:lnTo>
                  <a:pt x="22980" y="123885"/>
                </a:lnTo>
                <a:lnTo>
                  <a:pt x="22980" y="123885"/>
                </a:lnTo>
                <a:lnTo>
                  <a:pt x="20518" y="122457"/>
                </a:lnTo>
                <a:lnTo>
                  <a:pt x="17661" y="120846"/>
                </a:lnTo>
                <a:lnTo>
                  <a:pt x="17661" y="114706"/>
                </a:lnTo>
                <a:close/>
                <a:moveTo>
                  <a:pt x="29302" y="114706"/>
                </a:moveTo>
                <a:lnTo>
                  <a:pt x="34622" y="123885"/>
                </a:lnTo>
                <a:lnTo>
                  <a:pt x="34622" y="123885"/>
                </a:lnTo>
                <a:lnTo>
                  <a:pt x="32160" y="122457"/>
                </a:lnTo>
                <a:lnTo>
                  <a:pt x="29302" y="120846"/>
                </a:lnTo>
                <a:lnTo>
                  <a:pt x="29302" y="114706"/>
                </a:lnTo>
                <a:close/>
                <a:moveTo>
                  <a:pt x="40883" y="114706"/>
                </a:moveTo>
                <a:lnTo>
                  <a:pt x="46202" y="123885"/>
                </a:lnTo>
                <a:lnTo>
                  <a:pt x="46202" y="123885"/>
                </a:lnTo>
                <a:lnTo>
                  <a:pt x="43740" y="122457"/>
                </a:lnTo>
                <a:lnTo>
                  <a:pt x="40883" y="120846"/>
                </a:lnTo>
                <a:lnTo>
                  <a:pt x="40883" y="114706"/>
                </a:lnTo>
                <a:close/>
                <a:moveTo>
                  <a:pt x="52525" y="114706"/>
                </a:moveTo>
                <a:lnTo>
                  <a:pt x="57844" y="123885"/>
                </a:lnTo>
                <a:lnTo>
                  <a:pt x="57844" y="123885"/>
                </a:lnTo>
                <a:lnTo>
                  <a:pt x="55351" y="122457"/>
                </a:lnTo>
                <a:lnTo>
                  <a:pt x="52525" y="120846"/>
                </a:lnTo>
                <a:lnTo>
                  <a:pt x="52525" y="114706"/>
                </a:lnTo>
                <a:close/>
                <a:moveTo>
                  <a:pt x="64136" y="114706"/>
                </a:moveTo>
                <a:lnTo>
                  <a:pt x="69455" y="123885"/>
                </a:lnTo>
                <a:lnTo>
                  <a:pt x="69455" y="123885"/>
                </a:lnTo>
                <a:lnTo>
                  <a:pt x="66993" y="122457"/>
                </a:lnTo>
                <a:lnTo>
                  <a:pt x="64136" y="120846"/>
                </a:lnTo>
                <a:lnTo>
                  <a:pt x="64136" y="114706"/>
                </a:lnTo>
                <a:close/>
                <a:moveTo>
                  <a:pt x="87389" y="114706"/>
                </a:moveTo>
                <a:lnTo>
                  <a:pt x="92708" y="123885"/>
                </a:lnTo>
                <a:lnTo>
                  <a:pt x="92708" y="123885"/>
                </a:lnTo>
                <a:lnTo>
                  <a:pt x="90215" y="122487"/>
                </a:lnTo>
                <a:lnTo>
                  <a:pt x="87389" y="120846"/>
                </a:lnTo>
                <a:lnTo>
                  <a:pt x="87389" y="114706"/>
                </a:lnTo>
                <a:close/>
                <a:moveTo>
                  <a:pt x="110611" y="114706"/>
                </a:moveTo>
                <a:lnTo>
                  <a:pt x="115930" y="123885"/>
                </a:lnTo>
                <a:lnTo>
                  <a:pt x="115930" y="123885"/>
                </a:lnTo>
                <a:lnTo>
                  <a:pt x="113468" y="122457"/>
                </a:lnTo>
                <a:lnTo>
                  <a:pt x="110611" y="120846"/>
                </a:lnTo>
                <a:lnTo>
                  <a:pt x="110611" y="114706"/>
                </a:lnTo>
                <a:close/>
                <a:moveTo>
                  <a:pt x="133864" y="114706"/>
                </a:moveTo>
                <a:lnTo>
                  <a:pt x="139183" y="123885"/>
                </a:lnTo>
                <a:lnTo>
                  <a:pt x="139183" y="123885"/>
                </a:lnTo>
                <a:lnTo>
                  <a:pt x="136721" y="122487"/>
                </a:lnTo>
                <a:lnTo>
                  <a:pt x="133864" y="120846"/>
                </a:lnTo>
                <a:lnTo>
                  <a:pt x="133864" y="114706"/>
                </a:lnTo>
                <a:close/>
                <a:moveTo>
                  <a:pt x="215202" y="114706"/>
                </a:moveTo>
                <a:lnTo>
                  <a:pt x="220522" y="123885"/>
                </a:lnTo>
                <a:lnTo>
                  <a:pt x="220522" y="123885"/>
                </a:lnTo>
                <a:lnTo>
                  <a:pt x="218060" y="122487"/>
                </a:lnTo>
                <a:lnTo>
                  <a:pt x="215202" y="120846"/>
                </a:lnTo>
                <a:lnTo>
                  <a:pt x="215202" y="114706"/>
                </a:lnTo>
                <a:close/>
                <a:moveTo>
                  <a:pt x="284657" y="114706"/>
                </a:moveTo>
                <a:lnTo>
                  <a:pt x="284657" y="120846"/>
                </a:lnTo>
                <a:lnTo>
                  <a:pt x="279337" y="123885"/>
                </a:lnTo>
                <a:lnTo>
                  <a:pt x="284657" y="114706"/>
                </a:lnTo>
                <a:close/>
                <a:moveTo>
                  <a:pt x="6050" y="114706"/>
                </a:moveTo>
                <a:lnTo>
                  <a:pt x="11369" y="123885"/>
                </a:lnTo>
                <a:lnTo>
                  <a:pt x="8907" y="122487"/>
                </a:lnTo>
                <a:lnTo>
                  <a:pt x="6050" y="120846"/>
                </a:lnTo>
                <a:lnTo>
                  <a:pt x="6050" y="114706"/>
                </a:lnTo>
                <a:close/>
                <a:moveTo>
                  <a:pt x="75777" y="114706"/>
                </a:moveTo>
                <a:lnTo>
                  <a:pt x="81097" y="123885"/>
                </a:lnTo>
                <a:lnTo>
                  <a:pt x="78604" y="122457"/>
                </a:lnTo>
                <a:lnTo>
                  <a:pt x="75777" y="120846"/>
                </a:lnTo>
                <a:lnTo>
                  <a:pt x="75777" y="114706"/>
                </a:lnTo>
                <a:close/>
                <a:moveTo>
                  <a:pt x="99030" y="114706"/>
                </a:moveTo>
                <a:lnTo>
                  <a:pt x="104349" y="123885"/>
                </a:lnTo>
                <a:lnTo>
                  <a:pt x="101857" y="122457"/>
                </a:lnTo>
                <a:lnTo>
                  <a:pt x="99030" y="120846"/>
                </a:lnTo>
                <a:lnTo>
                  <a:pt x="99030" y="114706"/>
                </a:lnTo>
                <a:close/>
                <a:moveTo>
                  <a:pt x="122222" y="114706"/>
                </a:moveTo>
                <a:lnTo>
                  <a:pt x="127541" y="123885"/>
                </a:lnTo>
                <a:lnTo>
                  <a:pt x="125079" y="122457"/>
                </a:lnTo>
                <a:lnTo>
                  <a:pt x="122222" y="120846"/>
                </a:lnTo>
                <a:lnTo>
                  <a:pt x="122222" y="114706"/>
                </a:lnTo>
                <a:close/>
                <a:moveTo>
                  <a:pt x="145475" y="114706"/>
                </a:moveTo>
                <a:lnTo>
                  <a:pt x="150794" y="123885"/>
                </a:lnTo>
                <a:lnTo>
                  <a:pt x="148332" y="122487"/>
                </a:lnTo>
                <a:lnTo>
                  <a:pt x="145475" y="120846"/>
                </a:lnTo>
                <a:lnTo>
                  <a:pt x="145475" y="114706"/>
                </a:lnTo>
                <a:close/>
                <a:moveTo>
                  <a:pt x="157086" y="114706"/>
                </a:moveTo>
                <a:lnTo>
                  <a:pt x="162405" y="123885"/>
                </a:lnTo>
                <a:lnTo>
                  <a:pt x="159913" y="122487"/>
                </a:lnTo>
                <a:lnTo>
                  <a:pt x="157086" y="120846"/>
                </a:lnTo>
                <a:lnTo>
                  <a:pt x="157086" y="114706"/>
                </a:lnTo>
                <a:close/>
                <a:moveTo>
                  <a:pt x="168697" y="114706"/>
                </a:moveTo>
                <a:lnTo>
                  <a:pt x="174016" y="123885"/>
                </a:lnTo>
                <a:lnTo>
                  <a:pt x="171554" y="122487"/>
                </a:lnTo>
                <a:lnTo>
                  <a:pt x="168697" y="120846"/>
                </a:lnTo>
                <a:lnTo>
                  <a:pt x="168697" y="114706"/>
                </a:lnTo>
                <a:close/>
                <a:moveTo>
                  <a:pt x="180339" y="114706"/>
                </a:moveTo>
                <a:lnTo>
                  <a:pt x="185658" y="123885"/>
                </a:lnTo>
                <a:lnTo>
                  <a:pt x="183165" y="122487"/>
                </a:lnTo>
                <a:lnTo>
                  <a:pt x="180339" y="120846"/>
                </a:lnTo>
                <a:lnTo>
                  <a:pt x="180339" y="114706"/>
                </a:lnTo>
                <a:close/>
                <a:moveTo>
                  <a:pt x="191950" y="114706"/>
                </a:moveTo>
                <a:lnTo>
                  <a:pt x="197269" y="123885"/>
                </a:lnTo>
                <a:lnTo>
                  <a:pt x="194807" y="122487"/>
                </a:lnTo>
                <a:lnTo>
                  <a:pt x="191950" y="120846"/>
                </a:lnTo>
                <a:lnTo>
                  <a:pt x="191950" y="114706"/>
                </a:lnTo>
                <a:close/>
                <a:moveTo>
                  <a:pt x="203591" y="114706"/>
                </a:moveTo>
                <a:lnTo>
                  <a:pt x="208911" y="123885"/>
                </a:lnTo>
                <a:lnTo>
                  <a:pt x="206418" y="122487"/>
                </a:lnTo>
                <a:lnTo>
                  <a:pt x="203591" y="120846"/>
                </a:lnTo>
                <a:lnTo>
                  <a:pt x="203591" y="114706"/>
                </a:lnTo>
                <a:close/>
                <a:moveTo>
                  <a:pt x="226783" y="114706"/>
                </a:moveTo>
                <a:lnTo>
                  <a:pt x="232103" y="123885"/>
                </a:lnTo>
                <a:lnTo>
                  <a:pt x="229640" y="122487"/>
                </a:lnTo>
                <a:lnTo>
                  <a:pt x="226783" y="120846"/>
                </a:lnTo>
                <a:lnTo>
                  <a:pt x="226783" y="114706"/>
                </a:lnTo>
                <a:close/>
                <a:moveTo>
                  <a:pt x="238425" y="114706"/>
                </a:moveTo>
                <a:lnTo>
                  <a:pt x="243744" y="123885"/>
                </a:lnTo>
                <a:lnTo>
                  <a:pt x="241282" y="122487"/>
                </a:lnTo>
                <a:lnTo>
                  <a:pt x="238425" y="120846"/>
                </a:lnTo>
                <a:lnTo>
                  <a:pt x="238425" y="114706"/>
                </a:lnTo>
                <a:close/>
                <a:moveTo>
                  <a:pt x="250036" y="114706"/>
                </a:moveTo>
                <a:lnTo>
                  <a:pt x="255355" y="123885"/>
                </a:lnTo>
                <a:lnTo>
                  <a:pt x="252893" y="122487"/>
                </a:lnTo>
                <a:lnTo>
                  <a:pt x="250036" y="120846"/>
                </a:lnTo>
                <a:lnTo>
                  <a:pt x="250036" y="114706"/>
                </a:lnTo>
                <a:close/>
                <a:moveTo>
                  <a:pt x="261678" y="114706"/>
                </a:moveTo>
                <a:lnTo>
                  <a:pt x="266997" y="123885"/>
                </a:lnTo>
                <a:lnTo>
                  <a:pt x="264535" y="122487"/>
                </a:lnTo>
                <a:lnTo>
                  <a:pt x="261678" y="120846"/>
                </a:lnTo>
                <a:lnTo>
                  <a:pt x="261678" y="114706"/>
                </a:lnTo>
                <a:close/>
                <a:moveTo>
                  <a:pt x="273046" y="114706"/>
                </a:moveTo>
                <a:lnTo>
                  <a:pt x="273046" y="120846"/>
                </a:lnTo>
                <a:lnTo>
                  <a:pt x="270188" y="122487"/>
                </a:lnTo>
                <a:lnTo>
                  <a:pt x="267726" y="123885"/>
                </a:lnTo>
                <a:lnTo>
                  <a:pt x="273046" y="114706"/>
                </a:lnTo>
                <a:close/>
                <a:moveTo>
                  <a:pt x="273289" y="114706"/>
                </a:moveTo>
                <a:lnTo>
                  <a:pt x="278608" y="123885"/>
                </a:lnTo>
                <a:lnTo>
                  <a:pt x="276146" y="122487"/>
                </a:lnTo>
                <a:lnTo>
                  <a:pt x="273289" y="120846"/>
                </a:lnTo>
                <a:lnTo>
                  <a:pt x="273289" y="114706"/>
                </a:lnTo>
                <a:close/>
                <a:moveTo>
                  <a:pt x="40610" y="114706"/>
                </a:moveTo>
                <a:lnTo>
                  <a:pt x="40610" y="120846"/>
                </a:lnTo>
                <a:lnTo>
                  <a:pt x="37783" y="122487"/>
                </a:lnTo>
                <a:lnTo>
                  <a:pt x="35290" y="123946"/>
                </a:lnTo>
                <a:lnTo>
                  <a:pt x="35290" y="123946"/>
                </a:lnTo>
                <a:lnTo>
                  <a:pt x="40610" y="114706"/>
                </a:lnTo>
                <a:close/>
                <a:moveTo>
                  <a:pt x="87115" y="114706"/>
                </a:moveTo>
                <a:lnTo>
                  <a:pt x="87115" y="120846"/>
                </a:lnTo>
                <a:lnTo>
                  <a:pt x="84288" y="122487"/>
                </a:lnTo>
                <a:lnTo>
                  <a:pt x="81796" y="123946"/>
                </a:lnTo>
                <a:lnTo>
                  <a:pt x="81796" y="123946"/>
                </a:lnTo>
                <a:lnTo>
                  <a:pt x="87115" y="114706"/>
                </a:lnTo>
                <a:close/>
                <a:moveTo>
                  <a:pt x="17418" y="114706"/>
                </a:moveTo>
                <a:lnTo>
                  <a:pt x="17418" y="120846"/>
                </a:lnTo>
                <a:lnTo>
                  <a:pt x="14560" y="122487"/>
                </a:lnTo>
                <a:lnTo>
                  <a:pt x="12098" y="123946"/>
                </a:lnTo>
                <a:lnTo>
                  <a:pt x="12098" y="123946"/>
                </a:lnTo>
                <a:lnTo>
                  <a:pt x="17418" y="114706"/>
                </a:lnTo>
                <a:close/>
                <a:moveTo>
                  <a:pt x="52251" y="114706"/>
                </a:moveTo>
                <a:lnTo>
                  <a:pt x="52251" y="120846"/>
                </a:lnTo>
                <a:lnTo>
                  <a:pt x="49394" y="122487"/>
                </a:lnTo>
                <a:lnTo>
                  <a:pt x="46932" y="123946"/>
                </a:lnTo>
                <a:lnTo>
                  <a:pt x="46932" y="123946"/>
                </a:lnTo>
                <a:lnTo>
                  <a:pt x="52251" y="114706"/>
                </a:lnTo>
                <a:close/>
                <a:moveTo>
                  <a:pt x="29029" y="114706"/>
                </a:moveTo>
                <a:lnTo>
                  <a:pt x="29029" y="120846"/>
                </a:lnTo>
                <a:lnTo>
                  <a:pt x="26172" y="122487"/>
                </a:lnTo>
                <a:lnTo>
                  <a:pt x="23710" y="123946"/>
                </a:lnTo>
                <a:lnTo>
                  <a:pt x="29029" y="114706"/>
                </a:lnTo>
                <a:close/>
                <a:moveTo>
                  <a:pt x="63862" y="114706"/>
                </a:moveTo>
                <a:lnTo>
                  <a:pt x="63862" y="120846"/>
                </a:lnTo>
                <a:lnTo>
                  <a:pt x="61005" y="122487"/>
                </a:lnTo>
                <a:lnTo>
                  <a:pt x="58543" y="123946"/>
                </a:lnTo>
                <a:lnTo>
                  <a:pt x="63862" y="114706"/>
                </a:lnTo>
                <a:close/>
                <a:moveTo>
                  <a:pt x="75504" y="114706"/>
                </a:moveTo>
                <a:lnTo>
                  <a:pt x="75504" y="120846"/>
                </a:lnTo>
                <a:lnTo>
                  <a:pt x="72647" y="122487"/>
                </a:lnTo>
                <a:lnTo>
                  <a:pt x="70185" y="123946"/>
                </a:lnTo>
                <a:lnTo>
                  <a:pt x="75504" y="114706"/>
                </a:lnTo>
                <a:close/>
                <a:moveTo>
                  <a:pt x="98757" y="114706"/>
                </a:moveTo>
                <a:lnTo>
                  <a:pt x="98757" y="120846"/>
                </a:lnTo>
                <a:lnTo>
                  <a:pt x="95899" y="122487"/>
                </a:lnTo>
                <a:lnTo>
                  <a:pt x="93437" y="123946"/>
                </a:lnTo>
                <a:lnTo>
                  <a:pt x="98757" y="114706"/>
                </a:lnTo>
                <a:close/>
                <a:moveTo>
                  <a:pt x="110337" y="114706"/>
                </a:moveTo>
                <a:lnTo>
                  <a:pt x="110337" y="120846"/>
                </a:lnTo>
                <a:lnTo>
                  <a:pt x="107480" y="122487"/>
                </a:lnTo>
                <a:lnTo>
                  <a:pt x="105018" y="123946"/>
                </a:lnTo>
                <a:lnTo>
                  <a:pt x="110337" y="114706"/>
                </a:lnTo>
                <a:close/>
                <a:moveTo>
                  <a:pt x="121979" y="114706"/>
                </a:moveTo>
                <a:lnTo>
                  <a:pt x="121979" y="120846"/>
                </a:lnTo>
                <a:lnTo>
                  <a:pt x="119122" y="122487"/>
                </a:lnTo>
                <a:lnTo>
                  <a:pt x="116660" y="123946"/>
                </a:lnTo>
                <a:lnTo>
                  <a:pt x="121979" y="114706"/>
                </a:lnTo>
                <a:close/>
                <a:moveTo>
                  <a:pt x="133590" y="114736"/>
                </a:moveTo>
                <a:lnTo>
                  <a:pt x="133590" y="120846"/>
                </a:lnTo>
                <a:lnTo>
                  <a:pt x="130733" y="122487"/>
                </a:lnTo>
                <a:lnTo>
                  <a:pt x="128271" y="123946"/>
                </a:lnTo>
                <a:lnTo>
                  <a:pt x="133590" y="114736"/>
                </a:lnTo>
                <a:close/>
                <a:moveTo>
                  <a:pt x="145232" y="114736"/>
                </a:moveTo>
                <a:lnTo>
                  <a:pt x="145232" y="120846"/>
                </a:lnTo>
                <a:lnTo>
                  <a:pt x="142374" y="122487"/>
                </a:lnTo>
                <a:lnTo>
                  <a:pt x="139912" y="123946"/>
                </a:lnTo>
                <a:lnTo>
                  <a:pt x="145232" y="114736"/>
                </a:lnTo>
                <a:close/>
                <a:moveTo>
                  <a:pt x="156843" y="114736"/>
                </a:moveTo>
                <a:lnTo>
                  <a:pt x="156843" y="120846"/>
                </a:lnTo>
                <a:lnTo>
                  <a:pt x="153986" y="122487"/>
                </a:lnTo>
                <a:lnTo>
                  <a:pt x="151523" y="123946"/>
                </a:lnTo>
                <a:lnTo>
                  <a:pt x="156843" y="114736"/>
                </a:lnTo>
                <a:close/>
                <a:moveTo>
                  <a:pt x="168484" y="114736"/>
                </a:moveTo>
                <a:lnTo>
                  <a:pt x="168484" y="120846"/>
                </a:lnTo>
                <a:lnTo>
                  <a:pt x="165627" y="122487"/>
                </a:lnTo>
                <a:lnTo>
                  <a:pt x="163165" y="123946"/>
                </a:lnTo>
                <a:lnTo>
                  <a:pt x="168484" y="114736"/>
                </a:lnTo>
                <a:close/>
                <a:moveTo>
                  <a:pt x="180065" y="114736"/>
                </a:moveTo>
                <a:lnTo>
                  <a:pt x="180065" y="120846"/>
                </a:lnTo>
                <a:lnTo>
                  <a:pt x="177208" y="122487"/>
                </a:lnTo>
                <a:lnTo>
                  <a:pt x="174746" y="123946"/>
                </a:lnTo>
                <a:lnTo>
                  <a:pt x="180065" y="114736"/>
                </a:lnTo>
                <a:close/>
                <a:moveTo>
                  <a:pt x="191676" y="114736"/>
                </a:moveTo>
                <a:lnTo>
                  <a:pt x="191676" y="120846"/>
                </a:lnTo>
                <a:lnTo>
                  <a:pt x="188849" y="122487"/>
                </a:lnTo>
                <a:lnTo>
                  <a:pt x="186357" y="123946"/>
                </a:lnTo>
                <a:lnTo>
                  <a:pt x="191676" y="114736"/>
                </a:lnTo>
                <a:close/>
                <a:moveTo>
                  <a:pt x="203318" y="114736"/>
                </a:moveTo>
                <a:lnTo>
                  <a:pt x="203318" y="120846"/>
                </a:lnTo>
                <a:lnTo>
                  <a:pt x="200461" y="122487"/>
                </a:lnTo>
                <a:lnTo>
                  <a:pt x="197999" y="123946"/>
                </a:lnTo>
                <a:lnTo>
                  <a:pt x="203318" y="114736"/>
                </a:lnTo>
                <a:close/>
                <a:moveTo>
                  <a:pt x="214929" y="114736"/>
                </a:moveTo>
                <a:lnTo>
                  <a:pt x="214929" y="120846"/>
                </a:lnTo>
                <a:lnTo>
                  <a:pt x="212072" y="122487"/>
                </a:lnTo>
                <a:lnTo>
                  <a:pt x="209610" y="123946"/>
                </a:lnTo>
                <a:lnTo>
                  <a:pt x="214929" y="114736"/>
                </a:lnTo>
                <a:close/>
                <a:moveTo>
                  <a:pt x="226570" y="114736"/>
                </a:moveTo>
                <a:lnTo>
                  <a:pt x="226570" y="120846"/>
                </a:lnTo>
                <a:lnTo>
                  <a:pt x="223713" y="122487"/>
                </a:lnTo>
                <a:lnTo>
                  <a:pt x="221251" y="123946"/>
                </a:lnTo>
                <a:lnTo>
                  <a:pt x="226570" y="114736"/>
                </a:lnTo>
                <a:close/>
                <a:moveTo>
                  <a:pt x="238182" y="114736"/>
                </a:moveTo>
                <a:lnTo>
                  <a:pt x="238182" y="120846"/>
                </a:lnTo>
                <a:lnTo>
                  <a:pt x="235355" y="122487"/>
                </a:lnTo>
                <a:lnTo>
                  <a:pt x="232862" y="123946"/>
                </a:lnTo>
                <a:lnTo>
                  <a:pt x="238182" y="114736"/>
                </a:lnTo>
                <a:close/>
                <a:moveTo>
                  <a:pt x="249793" y="114736"/>
                </a:moveTo>
                <a:lnTo>
                  <a:pt x="249793" y="120846"/>
                </a:lnTo>
                <a:lnTo>
                  <a:pt x="246936" y="122487"/>
                </a:lnTo>
                <a:lnTo>
                  <a:pt x="244474" y="123946"/>
                </a:lnTo>
                <a:lnTo>
                  <a:pt x="249793" y="114736"/>
                </a:lnTo>
                <a:close/>
                <a:moveTo>
                  <a:pt x="261404" y="114736"/>
                </a:moveTo>
                <a:lnTo>
                  <a:pt x="261404" y="120846"/>
                </a:lnTo>
                <a:lnTo>
                  <a:pt x="258547" y="122487"/>
                </a:lnTo>
                <a:lnTo>
                  <a:pt x="256085" y="123946"/>
                </a:lnTo>
                <a:lnTo>
                  <a:pt x="261404" y="114736"/>
                </a:lnTo>
                <a:close/>
                <a:moveTo>
                  <a:pt x="156964" y="121058"/>
                </a:moveTo>
                <a:lnTo>
                  <a:pt x="159822" y="122669"/>
                </a:lnTo>
                <a:lnTo>
                  <a:pt x="162284" y="124128"/>
                </a:lnTo>
                <a:lnTo>
                  <a:pt x="151645" y="124128"/>
                </a:lnTo>
                <a:lnTo>
                  <a:pt x="154107" y="122669"/>
                </a:lnTo>
                <a:lnTo>
                  <a:pt x="156964" y="121058"/>
                </a:lnTo>
                <a:close/>
                <a:moveTo>
                  <a:pt x="168575" y="121058"/>
                </a:moveTo>
                <a:lnTo>
                  <a:pt x="171433" y="122669"/>
                </a:lnTo>
                <a:lnTo>
                  <a:pt x="173895" y="124128"/>
                </a:lnTo>
                <a:lnTo>
                  <a:pt x="163256" y="124128"/>
                </a:lnTo>
                <a:lnTo>
                  <a:pt x="165749" y="122669"/>
                </a:lnTo>
                <a:lnTo>
                  <a:pt x="168575" y="121058"/>
                </a:lnTo>
                <a:close/>
                <a:moveTo>
                  <a:pt x="180217" y="121058"/>
                </a:moveTo>
                <a:lnTo>
                  <a:pt x="183074" y="122669"/>
                </a:lnTo>
                <a:lnTo>
                  <a:pt x="185536" y="124128"/>
                </a:lnTo>
                <a:lnTo>
                  <a:pt x="174898" y="124128"/>
                </a:lnTo>
                <a:lnTo>
                  <a:pt x="177360" y="122669"/>
                </a:lnTo>
                <a:lnTo>
                  <a:pt x="180217" y="121058"/>
                </a:lnTo>
                <a:close/>
                <a:moveTo>
                  <a:pt x="191828" y="121058"/>
                </a:moveTo>
                <a:lnTo>
                  <a:pt x="194685" y="122669"/>
                </a:lnTo>
                <a:lnTo>
                  <a:pt x="197147" y="124128"/>
                </a:lnTo>
                <a:lnTo>
                  <a:pt x="186509" y="124128"/>
                </a:lnTo>
                <a:lnTo>
                  <a:pt x="189001" y="122669"/>
                </a:lnTo>
                <a:lnTo>
                  <a:pt x="191828" y="121058"/>
                </a:lnTo>
                <a:close/>
                <a:moveTo>
                  <a:pt x="203470" y="121058"/>
                </a:moveTo>
                <a:lnTo>
                  <a:pt x="206327" y="122669"/>
                </a:lnTo>
                <a:lnTo>
                  <a:pt x="208789" y="124128"/>
                </a:lnTo>
                <a:lnTo>
                  <a:pt x="198151" y="124128"/>
                </a:lnTo>
                <a:lnTo>
                  <a:pt x="200613" y="122669"/>
                </a:lnTo>
                <a:lnTo>
                  <a:pt x="203470" y="121058"/>
                </a:lnTo>
                <a:close/>
                <a:moveTo>
                  <a:pt x="215051" y="121058"/>
                </a:moveTo>
                <a:lnTo>
                  <a:pt x="217908" y="122669"/>
                </a:lnTo>
                <a:lnTo>
                  <a:pt x="220370" y="124128"/>
                </a:lnTo>
                <a:lnTo>
                  <a:pt x="209731" y="124128"/>
                </a:lnTo>
                <a:lnTo>
                  <a:pt x="212193" y="122669"/>
                </a:lnTo>
                <a:lnTo>
                  <a:pt x="215051" y="121058"/>
                </a:lnTo>
                <a:close/>
                <a:moveTo>
                  <a:pt x="226692" y="121058"/>
                </a:moveTo>
                <a:lnTo>
                  <a:pt x="229519" y="122669"/>
                </a:lnTo>
                <a:lnTo>
                  <a:pt x="232011" y="124128"/>
                </a:lnTo>
                <a:lnTo>
                  <a:pt x="221373" y="124128"/>
                </a:lnTo>
                <a:lnTo>
                  <a:pt x="223835" y="122669"/>
                </a:lnTo>
                <a:lnTo>
                  <a:pt x="226692" y="121058"/>
                </a:lnTo>
                <a:close/>
                <a:moveTo>
                  <a:pt x="238303" y="121058"/>
                </a:moveTo>
                <a:lnTo>
                  <a:pt x="241160" y="122669"/>
                </a:lnTo>
                <a:lnTo>
                  <a:pt x="243622" y="124128"/>
                </a:lnTo>
                <a:lnTo>
                  <a:pt x="232984" y="124128"/>
                </a:lnTo>
                <a:lnTo>
                  <a:pt x="235446" y="122669"/>
                </a:lnTo>
                <a:lnTo>
                  <a:pt x="238303" y="121058"/>
                </a:lnTo>
                <a:close/>
                <a:moveTo>
                  <a:pt x="249945" y="121058"/>
                </a:moveTo>
                <a:lnTo>
                  <a:pt x="252772" y="122669"/>
                </a:lnTo>
                <a:lnTo>
                  <a:pt x="255264" y="124128"/>
                </a:lnTo>
                <a:lnTo>
                  <a:pt x="244626" y="124128"/>
                </a:lnTo>
                <a:lnTo>
                  <a:pt x="247088" y="122669"/>
                </a:lnTo>
                <a:lnTo>
                  <a:pt x="249945" y="121058"/>
                </a:lnTo>
                <a:close/>
                <a:moveTo>
                  <a:pt x="261556" y="121058"/>
                </a:moveTo>
                <a:lnTo>
                  <a:pt x="264413" y="122669"/>
                </a:lnTo>
                <a:lnTo>
                  <a:pt x="266875" y="124128"/>
                </a:lnTo>
                <a:lnTo>
                  <a:pt x="256237" y="124128"/>
                </a:lnTo>
                <a:lnTo>
                  <a:pt x="258699" y="122669"/>
                </a:lnTo>
                <a:lnTo>
                  <a:pt x="261556" y="121058"/>
                </a:lnTo>
                <a:close/>
                <a:moveTo>
                  <a:pt x="273198" y="121058"/>
                </a:moveTo>
                <a:lnTo>
                  <a:pt x="276024" y="122669"/>
                </a:lnTo>
                <a:lnTo>
                  <a:pt x="278517" y="124128"/>
                </a:lnTo>
                <a:lnTo>
                  <a:pt x="267878" y="124128"/>
                </a:lnTo>
                <a:lnTo>
                  <a:pt x="270340" y="122669"/>
                </a:lnTo>
                <a:lnTo>
                  <a:pt x="273198" y="121058"/>
                </a:lnTo>
                <a:close/>
                <a:moveTo>
                  <a:pt x="5898" y="121089"/>
                </a:moveTo>
                <a:lnTo>
                  <a:pt x="8755" y="122730"/>
                </a:lnTo>
                <a:lnTo>
                  <a:pt x="11217" y="124159"/>
                </a:lnTo>
                <a:lnTo>
                  <a:pt x="578" y="124159"/>
                </a:lnTo>
                <a:lnTo>
                  <a:pt x="5898" y="121089"/>
                </a:lnTo>
                <a:close/>
                <a:moveTo>
                  <a:pt x="17509" y="121089"/>
                </a:moveTo>
                <a:lnTo>
                  <a:pt x="20366" y="122730"/>
                </a:lnTo>
                <a:lnTo>
                  <a:pt x="22828" y="124159"/>
                </a:lnTo>
                <a:lnTo>
                  <a:pt x="12190" y="124159"/>
                </a:lnTo>
                <a:lnTo>
                  <a:pt x="14682" y="122730"/>
                </a:lnTo>
                <a:lnTo>
                  <a:pt x="17509" y="121089"/>
                </a:lnTo>
                <a:close/>
                <a:moveTo>
                  <a:pt x="29150" y="121089"/>
                </a:moveTo>
                <a:lnTo>
                  <a:pt x="32008" y="122730"/>
                </a:lnTo>
                <a:lnTo>
                  <a:pt x="34470" y="124159"/>
                </a:lnTo>
                <a:lnTo>
                  <a:pt x="23831" y="124159"/>
                </a:lnTo>
                <a:lnTo>
                  <a:pt x="26293" y="122730"/>
                </a:lnTo>
                <a:lnTo>
                  <a:pt x="29150" y="121089"/>
                </a:lnTo>
                <a:close/>
                <a:moveTo>
                  <a:pt x="40762" y="121089"/>
                </a:moveTo>
                <a:lnTo>
                  <a:pt x="43619" y="122730"/>
                </a:lnTo>
                <a:lnTo>
                  <a:pt x="46081" y="124159"/>
                </a:lnTo>
                <a:lnTo>
                  <a:pt x="35442" y="124159"/>
                </a:lnTo>
                <a:lnTo>
                  <a:pt x="37935" y="122730"/>
                </a:lnTo>
                <a:lnTo>
                  <a:pt x="40762" y="121089"/>
                </a:lnTo>
                <a:close/>
                <a:moveTo>
                  <a:pt x="52403" y="121089"/>
                </a:moveTo>
                <a:lnTo>
                  <a:pt x="55260" y="122730"/>
                </a:lnTo>
                <a:lnTo>
                  <a:pt x="57722" y="124159"/>
                </a:lnTo>
                <a:lnTo>
                  <a:pt x="47084" y="124159"/>
                </a:lnTo>
                <a:lnTo>
                  <a:pt x="49546" y="122730"/>
                </a:lnTo>
                <a:lnTo>
                  <a:pt x="52403" y="121089"/>
                </a:lnTo>
                <a:close/>
                <a:moveTo>
                  <a:pt x="64014" y="121089"/>
                </a:moveTo>
                <a:lnTo>
                  <a:pt x="66871" y="122730"/>
                </a:lnTo>
                <a:lnTo>
                  <a:pt x="69334" y="124159"/>
                </a:lnTo>
                <a:lnTo>
                  <a:pt x="58695" y="124159"/>
                </a:lnTo>
                <a:lnTo>
                  <a:pt x="61187" y="122730"/>
                </a:lnTo>
                <a:lnTo>
                  <a:pt x="64014" y="121089"/>
                </a:lnTo>
                <a:close/>
                <a:moveTo>
                  <a:pt x="75625" y="121089"/>
                </a:moveTo>
                <a:lnTo>
                  <a:pt x="78452" y="122730"/>
                </a:lnTo>
                <a:lnTo>
                  <a:pt x="80945" y="124159"/>
                </a:lnTo>
                <a:lnTo>
                  <a:pt x="70306" y="124159"/>
                </a:lnTo>
                <a:lnTo>
                  <a:pt x="72768" y="122730"/>
                </a:lnTo>
                <a:lnTo>
                  <a:pt x="75625" y="121089"/>
                </a:lnTo>
                <a:close/>
                <a:moveTo>
                  <a:pt x="87237" y="121089"/>
                </a:moveTo>
                <a:lnTo>
                  <a:pt x="90094" y="122730"/>
                </a:lnTo>
                <a:lnTo>
                  <a:pt x="92556" y="124159"/>
                </a:lnTo>
                <a:lnTo>
                  <a:pt x="81917" y="124159"/>
                </a:lnTo>
                <a:lnTo>
                  <a:pt x="84379" y="122730"/>
                </a:lnTo>
                <a:lnTo>
                  <a:pt x="87237" y="121089"/>
                </a:lnTo>
                <a:close/>
                <a:moveTo>
                  <a:pt x="98878" y="121089"/>
                </a:moveTo>
                <a:lnTo>
                  <a:pt x="101705" y="122730"/>
                </a:lnTo>
                <a:lnTo>
                  <a:pt x="104197" y="124159"/>
                </a:lnTo>
                <a:lnTo>
                  <a:pt x="93559" y="124159"/>
                </a:lnTo>
                <a:lnTo>
                  <a:pt x="96021" y="122730"/>
                </a:lnTo>
                <a:lnTo>
                  <a:pt x="98878" y="121089"/>
                </a:lnTo>
                <a:close/>
                <a:moveTo>
                  <a:pt x="110489" y="121089"/>
                </a:moveTo>
                <a:lnTo>
                  <a:pt x="113346" y="122730"/>
                </a:lnTo>
                <a:lnTo>
                  <a:pt x="115809" y="124159"/>
                </a:lnTo>
                <a:lnTo>
                  <a:pt x="105170" y="124159"/>
                </a:lnTo>
                <a:lnTo>
                  <a:pt x="107632" y="122730"/>
                </a:lnTo>
                <a:lnTo>
                  <a:pt x="110489" y="121089"/>
                </a:lnTo>
                <a:close/>
                <a:moveTo>
                  <a:pt x="122131" y="121089"/>
                </a:moveTo>
                <a:lnTo>
                  <a:pt x="124958" y="122730"/>
                </a:lnTo>
                <a:lnTo>
                  <a:pt x="127450" y="124159"/>
                </a:lnTo>
                <a:lnTo>
                  <a:pt x="116812" y="124159"/>
                </a:lnTo>
                <a:lnTo>
                  <a:pt x="119274" y="122730"/>
                </a:lnTo>
                <a:lnTo>
                  <a:pt x="122131" y="121089"/>
                </a:lnTo>
                <a:close/>
                <a:moveTo>
                  <a:pt x="133742" y="121089"/>
                </a:moveTo>
                <a:lnTo>
                  <a:pt x="136599" y="122730"/>
                </a:lnTo>
                <a:lnTo>
                  <a:pt x="139061" y="124159"/>
                </a:lnTo>
                <a:lnTo>
                  <a:pt x="128423" y="124159"/>
                </a:lnTo>
                <a:lnTo>
                  <a:pt x="130885" y="122730"/>
                </a:lnTo>
                <a:lnTo>
                  <a:pt x="133742" y="121089"/>
                </a:lnTo>
                <a:close/>
                <a:moveTo>
                  <a:pt x="145323" y="121089"/>
                </a:moveTo>
                <a:lnTo>
                  <a:pt x="148180" y="122730"/>
                </a:lnTo>
                <a:lnTo>
                  <a:pt x="150642" y="124159"/>
                </a:lnTo>
                <a:lnTo>
                  <a:pt x="140004" y="124159"/>
                </a:lnTo>
                <a:lnTo>
                  <a:pt x="142496" y="122730"/>
                </a:lnTo>
                <a:lnTo>
                  <a:pt x="145323" y="121089"/>
                </a:lnTo>
                <a:close/>
                <a:moveTo>
                  <a:pt x="11217" y="124402"/>
                </a:moveTo>
                <a:lnTo>
                  <a:pt x="5898" y="127472"/>
                </a:lnTo>
                <a:lnTo>
                  <a:pt x="578" y="124402"/>
                </a:lnTo>
                <a:close/>
                <a:moveTo>
                  <a:pt x="22828" y="124402"/>
                </a:moveTo>
                <a:lnTo>
                  <a:pt x="17509" y="127472"/>
                </a:lnTo>
                <a:lnTo>
                  <a:pt x="12190" y="124402"/>
                </a:lnTo>
                <a:close/>
                <a:moveTo>
                  <a:pt x="34470" y="124402"/>
                </a:moveTo>
                <a:lnTo>
                  <a:pt x="29150" y="127472"/>
                </a:lnTo>
                <a:lnTo>
                  <a:pt x="23831" y="124402"/>
                </a:lnTo>
                <a:close/>
                <a:moveTo>
                  <a:pt x="46081" y="124402"/>
                </a:moveTo>
                <a:lnTo>
                  <a:pt x="40762" y="127472"/>
                </a:lnTo>
                <a:lnTo>
                  <a:pt x="35442" y="124402"/>
                </a:lnTo>
                <a:close/>
                <a:moveTo>
                  <a:pt x="57722" y="124402"/>
                </a:moveTo>
                <a:lnTo>
                  <a:pt x="52403" y="127472"/>
                </a:lnTo>
                <a:lnTo>
                  <a:pt x="47084" y="124402"/>
                </a:lnTo>
                <a:close/>
                <a:moveTo>
                  <a:pt x="69334" y="124402"/>
                </a:moveTo>
                <a:lnTo>
                  <a:pt x="64014" y="127472"/>
                </a:lnTo>
                <a:lnTo>
                  <a:pt x="58695" y="124402"/>
                </a:lnTo>
                <a:close/>
                <a:moveTo>
                  <a:pt x="80945" y="124402"/>
                </a:moveTo>
                <a:lnTo>
                  <a:pt x="75625" y="127472"/>
                </a:lnTo>
                <a:lnTo>
                  <a:pt x="70306" y="124402"/>
                </a:lnTo>
                <a:close/>
                <a:moveTo>
                  <a:pt x="92556" y="124402"/>
                </a:moveTo>
                <a:lnTo>
                  <a:pt x="87237" y="127472"/>
                </a:lnTo>
                <a:lnTo>
                  <a:pt x="81917" y="124402"/>
                </a:lnTo>
                <a:close/>
                <a:moveTo>
                  <a:pt x="104197" y="124402"/>
                </a:moveTo>
                <a:lnTo>
                  <a:pt x="98878" y="127472"/>
                </a:lnTo>
                <a:lnTo>
                  <a:pt x="93559" y="124402"/>
                </a:lnTo>
                <a:close/>
                <a:moveTo>
                  <a:pt x="115809" y="124402"/>
                </a:moveTo>
                <a:lnTo>
                  <a:pt x="110489" y="127472"/>
                </a:lnTo>
                <a:lnTo>
                  <a:pt x="105170" y="124402"/>
                </a:lnTo>
                <a:close/>
                <a:moveTo>
                  <a:pt x="127450" y="124402"/>
                </a:moveTo>
                <a:lnTo>
                  <a:pt x="122131" y="127472"/>
                </a:lnTo>
                <a:lnTo>
                  <a:pt x="116812" y="124402"/>
                </a:lnTo>
                <a:close/>
                <a:moveTo>
                  <a:pt x="139061" y="124402"/>
                </a:moveTo>
                <a:lnTo>
                  <a:pt x="133742" y="127472"/>
                </a:lnTo>
                <a:lnTo>
                  <a:pt x="128423" y="124402"/>
                </a:lnTo>
                <a:close/>
                <a:moveTo>
                  <a:pt x="150642" y="124402"/>
                </a:moveTo>
                <a:lnTo>
                  <a:pt x="145323" y="127472"/>
                </a:lnTo>
                <a:lnTo>
                  <a:pt x="140004" y="124402"/>
                </a:lnTo>
                <a:close/>
                <a:moveTo>
                  <a:pt x="162284" y="124402"/>
                </a:moveTo>
                <a:lnTo>
                  <a:pt x="156964" y="127472"/>
                </a:lnTo>
                <a:lnTo>
                  <a:pt x="151645" y="124402"/>
                </a:lnTo>
                <a:close/>
                <a:moveTo>
                  <a:pt x="173895" y="124402"/>
                </a:moveTo>
                <a:lnTo>
                  <a:pt x="168575" y="127472"/>
                </a:lnTo>
                <a:lnTo>
                  <a:pt x="163256" y="124402"/>
                </a:lnTo>
                <a:close/>
                <a:moveTo>
                  <a:pt x="185536" y="124402"/>
                </a:moveTo>
                <a:lnTo>
                  <a:pt x="180217" y="127472"/>
                </a:lnTo>
                <a:lnTo>
                  <a:pt x="174898" y="124402"/>
                </a:lnTo>
                <a:close/>
                <a:moveTo>
                  <a:pt x="197147" y="124402"/>
                </a:moveTo>
                <a:lnTo>
                  <a:pt x="191828" y="127472"/>
                </a:lnTo>
                <a:lnTo>
                  <a:pt x="186509" y="124402"/>
                </a:lnTo>
                <a:close/>
                <a:moveTo>
                  <a:pt x="208789" y="124402"/>
                </a:moveTo>
                <a:lnTo>
                  <a:pt x="203470" y="127472"/>
                </a:lnTo>
                <a:lnTo>
                  <a:pt x="198151" y="124402"/>
                </a:lnTo>
                <a:close/>
                <a:moveTo>
                  <a:pt x="220370" y="124402"/>
                </a:moveTo>
                <a:lnTo>
                  <a:pt x="215051" y="127472"/>
                </a:lnTo>
                <a:lnTo>
                  <a:pt x="209731" y="124402"/>
                </a:lnTo>
                <a:close/>
                <a:moveTo>
                  <a:pt x="232011" y="124402"/>
                </a:moveTo>
                <a:lnTo>
                  <a:pt x="226692" y="127472"/>
                </a:lnTo>
                <a:lnTo>
                  <a:pt x="221373" y="124402"/>
                </a:lnTo>
                <a:close/>
                <a:moveTo>
                  <a:pt x="243622" y="124402"/>
                </a:moveTo>
                <a:lnTo>
                  <a:pt x="238303" y="127472"/>
                </a:lnTo>
                <a:lnTo>
                  <a:pt x="232984" y="124402"/>
                </a:lnTo>
                <a:close/>
                <a:moveTo>
                  <a:pt x="255264" y="124402"/>
                </a:moveTo>
                <a:lnTo>
                  <a:pt x="249945" y="127472"/>
                </a:lnTo>
                <a:lnTo>
                  <a:pt x="244626" y="124402"/>
                </a:lnTo>
                <a:close/>
                <a:moveTo>
                  <a:pt x="266875" y="124402"/>
                </a:moveTo>
                <a:lnTo>
                  <a:pt x="261556" y="127472"/>
                </a:lnTo>
                <a:lnTo>
                  <a:pt x="256237" y="124402"/>
                </a:lnTo>
                <a:close/>
                <a:moveTo>
                  <a:pt x="278517" y="124402"/>
                </a:moveTo>
                <a:lnTo>
                  <a:pt x="273198" y="127472"/>
                </a:lnTo>
                <a:lnTo>
                  <a:pt x="267878" y="124402"/>
                </a:lnTo>
                <a:close/>
                <a:moveTo>
                  <a:pt x="11369" y="124615"/>
                </a:moveTo>
                <a:lnTo>
                  <a:pt x="6050" y="133825"/>
                </a:lnTo>
                <a:lnTo>
                  <a:pt x="6050" y="127685"/>
                </a:lnTo>
                <a:lnTo>
                  <a:pt x="11369" y="124615"/>
                </a:lnTo>
                <a:close/>
                <a:moveTo>
                  <a:pt x="22980" y="124615"/>
                </a:moveTo>
                <a:lnTo>
                  <a:pt x="17661" y="133825"/>
                </a:lnTo>
                <a:lnTo>
                  <a:pt x="17661" y="127685"/>
                </a:lnTo>
                <a:lnTo>
                  <a:pt x="22980" y="124615"/>
                </a:lnTo>
                <a:close/>
                <a:moveTo>
                  <a:pt x="34622" y="124615"/>
                </a:moveTo>
                <a:lnTo>
                  <a:pt x="29302" y="133825"/>
                </a:lnTo>
                <a:lnTo>
                  <a:pt x="29302" y="127685"/>
                </a:lnTo>
                <a:lnTo>
                  <a:pt x="34622" y="124615"/>
                </a:lnTo>
                <a:close/>
                <a:moveTo>
                  <a:pt x="46202" y="124615"/>
                </a:moveTo>
                <a:lnTo>
                  <a:pt x="40883" y="133825"/>
                </a:lnTo>
                <a:lnTo>
                  <a:pt x="40883" y="127685"/>
                </a:lnTo>
                <a:lnTo>
                  <a:pt x="46202" y="124615"/>
                </a:lnTo>
                <a:close/>
                <a:moveTo>
                  <a:pt x="57844" y="124615"/>
                </a:moveTo>
                <a:lnTo>
                  <a:pt x="52525" y="133825"/>
                </a:lnTo>
                <a:lnTo>
                  <a:pt x="52525" y="127685"/>
                </a:lnTo>
                <a:lnTo>
                  <a:pt x="57844" y="124615"/>
                </a:lnTo>
                <a:close/>
                <a:moveTo>
                  <a:pt x="69455" y="124615"/>
                </a:moveTo>
                <a:lnTo>
                  <a:pt x="64136" y="133825"/>
                </a:lnTo>
                <a:lnTo>
                  <a:pt x="64136" y="127685"/>
                </a:lnTo>
                <a:lnTo>
                  <a:pt x="69455" y="124615"/>
                </a:lnTo>
                <a:close/>
                <a:moveTo>
                  <a:pt x="81097" y="124615"/>
                </a:moveTo>
                <a:lnTo>
                  <a:pt x="75777" y="133825"/>
                </a:lnTo>
                <a:lnTo>
                  <a:pt x="75777" y="127685"/>
                </a:lnTo>
                <a:lnTo>
                  <a:pt x="81097" y="124615"/>
                </a:lnTo>
                <a:close/>
                <a:moveTo>
                  <a:pt x="92708" y="124615"/>
                </a:moveTo>
                <a:lnTo>
                  <a:pt x="87389" y="133825"/>
                </a:lnTo>
                <a:lnTo>
                  <a:pt x="87389" y="127685"/>
                </a:lnTo>
                <a:lnTo>
                  <a:pt x="92708" y="124615"/>
                </a:lnTo>
                <a:close/>
                <a:moveTo>
                  <a:pt x="104349" y="124615"/>
                </a:moveTo>
                <a:lnTo>
                  <a:pt x="99030" y="133825"/>
                </a:lnTo>
                <a:lnTo>
                  <a:pt x="99030" y="127685"/>
                </a:lnTo>
                <a:lnTo>
                  <a:pt x="104349" y="124615"/>
                </a:lnTo>
                <a:close/>
                <a:moveTo>
                  <a:pt x="115930" y="124615"/>
                </a:moveTo>
                <a:lnTo>
                  <a:pt x="110611" y="133825"/>
                </a:lnTo>
                <a:lnTo>
                  <a:pt x="110611" y="127685"/>
                </a:lnTo>
                <a:lnTo>
                  <a:pt x="115930" y="124615"/>
                </a:lnTo>
                <a:close/>
                <a:moveTo>
                  <a:pt x="127541" y="124615"/>
                </a:moveTo>
                <a:lnTo>
                  <a:pt x="122222" y="133825"/>
                </a:lnTo>
                <a:lnTo>
                  <a:pt x="122222" y="127685"/>
                </a:lnTo>
                <a:lnTo>
                  <a:pt x="127541" y="124615"/>
                </a:lnTo>
                <a:close/>
                <a:moveTo>
                  <a:pt x="139183" y="124615"/>
                </a:moveTo>
                <a:lnTo>
                  <a:pt x="133864" y="133825"/>
                </a:lnTo>
                <a:lnTo>
                  <a:pt x="133864" y="127685"/>
                </a:lnTo>
                <a:lnTo>
                  <a:pt x="139183" y="124615"/>
                </a:lnTo>
                <a:close/>
                <a:moveTo>
                  <a:pt x="150794" y="124615"/>
                </a:moveTo>
                <a:lnTo>
                  <a:pt x="145475" y="133825"/>
                </a:lnTo>
                <a:lnTo>
                  <a:pt x="145475" y="127685"/>
                </a:lnTo>
                <a:lnTo>
                  <a:pt x="150794" y="124615"/>
                </a:lnTo>
                <a:close/>
                <a:moveTo>
                  <a:pt x="162436" y="124615"/>
                </a:moveTo>
                <a:lnTo>
                  <a:pt x="157116" y="133825"/>
                </a:lnTo>
                <a:lnTo>
                  <a:pt x="157116" y="127685"/>
                </a:lnTo>
                <a:lnTo>
                  <a:pt x="162436" y="124615"/>
                </a:lnTo>
                <a:close/>
                <a:moveTo>
                  <a:pt x="174047" y="124615"/>
                </a:moveTo>
                <a:lnTo>
                  <a:pt x="168727" y="133825"/>
                </a:lnTo>
                <a:lnTo>
                  <a:pt x="168727" y="127685"/>
                </a:lnTo>
                <a:lnTo>
                  <a:pt x="174047" y="124615"/>
                </a:lnTo>
                <a:close/>
                <a:moveTo>
                  <a:pt x="185658" y="124615"/>
                </a:moveTo>
                <a:lnTo>
                  <a:pt x="180339" y="133825"/>
                </a:lnTo>
                <a:lnTo>
                  <a:pt x="180339" y="127685"/>
                </a:lnTo>
                <a:lnTo>
                  <a:pt x="185658" y="124615"/>
                </a:lnTo>
                <a:close/>
                <a:moveTo>
                  <a:pt x="197269" y="124615"/>
                </a:moveTo>
                <a:lnTo>
                  <a:pt x="191950" y="133825"/>
                </a:lnTo>
                <a:lnTo>
                  <a:pt x="191950" y="127685"/>
                </a:lnTo>
                <a:lnTo>
                  <a:pt x="197269" y="124615"/>
                </a:lnTo>
                <a:close/>
                <a:moveTo>
                  <a:pt x="208911" y="124615"/>
                </a:moveTo>
                <a:lnTo>
                  <a:pt x="203591" y="133825"/>
                </a:lnTo>
                <a:lnTo>
                  <a:pt x="203591" y="127685"/>
                </a:lnTo>
                <a:lnTo>
                  <a:pt x="208911" y="124615"/>
                </a:lnTo>
                <a:close/>
                <a:moveTo>
                  <a:pt x="220522" y="124615"/>
                </a:moveTo>
                <a:lnTo>
                  <a:pt x="215202" y="133825"/>
                </a:lnTo>
                <a:lnTo>
                  <a:pt x="215202" y="127685"/>
                </a:lnTo>
                <a:lnTo>
                  <a:pt x="220522" y="124615"/>
                </a:lnTo>
                <a:close/>
                <a:moveTo>
                  <a:pt x="232163" y="124615"/>
                </a:moveTo>
                <a:lnTo>
                  <a:pt x="226844" y="133825"/>
                </a:lnTo>
                <a:lnTo>
                  <a:pt x="226844" y="127685"/>
                </a:lnTo>
                <a:lnTo>
                  <a:pt x="232163" y="124615"/>
                </a:lnTo>
                <a:close/>
                <a:moveTo>
                  <a:pt x="243774" y="124615"/>
                </a:moveTo>
                <a:lnTo>
                  <a:pt x="238455" y="133825"/>
                </a:lnTo>
                <a:lnTo>
                  <a:pt x="238455" y="127685"/>
                </a:lnTo>
                <a:lnTo>
                  <a:pt x="243774" y="124615"/>
                </a:lnTo>
                <a:close/>
                <a:moveTo>
                  <a:pt x="255355" y="124615"/>
                </a:moveTo>
                <a:lnTo>
                  <a:pt x="250036" y="133825"/>
                </a:lnTo>
                <a:lnTo>
                  <a:pt x="250036" y="127685"/>
                </a:lnTo>
                <a:lnTo>
                  <a:pt x="255355" y="124615"/>
                </a:lnTo>
                <a:close/>
                <a:moveTo>
                  <a:pt x="266997" y="124615"/>
                </a:moveTo>
                <a:lnTo>
                  <a:pt x="261678" y="133825"/>
                </a:lnTo>
                <a:lnTo>
                  <a:pt x="261678" y="127685"/>
                </a:lnTo>
                <a:lnTo>
                  <a:pt x="266997" y="124615"/>
                </a:lnTo>
                <a:close/>
                <a:moveTo>
                  <a:pt x="278608" y="124615"/>
                </a:moveTo>
                <a:lnTo>
                  <a:pt x="273289" y="133825"/>
                </a:lnTo>
                <a:lnTo>
                  <a:pt x="273289" y="127685"/>
                </a:lnTo>
                <a:lnTo>
                  <a:pt x="278608" y="124615"/>
                </a:lnTo>
                <a:close/>
                <a:moveTo>
                  <a:pt x="457" y="124645"/>
                </a:moveTo>
                <a:lnTo>
                  <a:pt x="5776" y="127685"/>
                </a:lnTo>
                <a:lnTo>
                  <a:pt x="5776" y="133855"/>
                </a:lnTo>
                <a:lnTo>
                  <a:pt x="457" y="124645"/>
                </a:lnTo>
                <a:close/>
                <a:moveTo>
                  <a:pt x="12098" y="124645"/>
                </a:moveTo>
                <a:lnTo>
                  <a:pt x="17418" y="127685"/>
                </a:lnTo>
                <a:lnTo>
                  <a:pt x="17418" y="133855"/>
                </a:lnTo>
                <a:lnTo>
                  <a:pt x="12098" y="124645"/>
                </a:lnTo>
                <a:close/>
                <a:moveTo>
                  <a:pt x="23710" y="124645"/>
                </a:moveTo>
                <a:lnTo>
                  <a:pt x="29029" y="127685"/>
                </a:lnTo>
                <a:lnTo>
                  <a:pt x="29029" y="133855"/>
                </a:lnTo>
                <a:lnTo>
                  <a:pt x="23710" y="124645"/>
                </a:lnTo>
                <a:close/>
                <a:moveTo>
                  <a:pt x="35290" y="124645"/>
                </a:moveTo>
                <a:lnTo>
                  <a:pt x="40610" y="127685"/>
                </a:lnTo>
                <a:lnTo>
                  <a:pt x="40610" y="133855"/>
                </a:lnTo>
                <a:lnTo>
                  <a:pt x="35290" y="124645"/>
                </a:lnTo>
                <a:close/>
                <a:moveTo>
                  <a:pt x="46932" y="124645"/>
                </a:moveTo>
                <a:lnTo>
                  <a:pt x="52251" y="127685"/>
                </a:lnTo>
                <a:lnTo>
                  <a:pt x="52251" y="133855"/>
                </a:lnTo>
                <a:lnTo>
                  <a:pt x="46932" y="124645"/>
                </a:lnTo>
                <a:close/>
                <a:moveTo>
                  <a:pt x="58543" y="124645"/>
                </a:moveTo>
                <a:lnTo>
                  <a:pt x="63862" y="127685"/>
                </a:lnTo>
                <a:lnTo>
                  <a:pt x="63862" y="133855"/>
                </a:lnTo>
                <a:lnTo>
                  <a:pt x="58543" y="124645"/>
                </a:lnTo>
                <a:close/>
                <a:moveTo>
                  <a:pt x="70185" y="124645"/>
                </a:moveTo>
                <a:lnTo>
                  <a:pt x="75504" y="127685"/>
                </a:lnTo>
                <a:lnTo>
                  <a:pt x="75504" y="133855"/>
                </a:lnTo>
                <a:lnTo>
                  <a:pt x="70185" y="124645"/>
                </a:lnTo>
                <a:close/>
                <a:moveTo>
                  <a:pt x="81796" y="124645"/>
                </a:moveTo>
                <a:lnTo>
                  <a:pt x="87115" y="127685"/>
                </a:lnTo>
                <a:lnTo>
                  <a:pt x="87115" y="133855"/>
                </a:lnTo>
                <a:lnTo>
                  <a:pt x="81796" y="124645"/>
                </a:lnTo>
                <a:close/>
                <a:moveTo>
                  <a:pt x="93437" y="124645"/>
                </a:moveTo>
                <a:lnTo>
                  <a:pt x="98757" y="127685"/>
                </a:lnTo>
                <a:lnTo>
                  <a:pt x="98757" y="133855"/>
                </a:lnTo>
                <a:lnTo>
                  <a:pt x="93437" y="124645"/>
                </a:lnTo>
                <a:close/>
                <a:moveTo>
                  <a:pt x="105018" y="124645"/>
                </a:moveTo>
                <a:lnTo>
                  <a:pt x="110337" y="127685"/>
                </a:lnTo>
                <a:lnTo>
                  <a:pt x="110337" y="133855"/>
                </a:lnTo>
                <a:lnTo>
                  <a:pt x="105018" y="124645"/>
                </a:lnTo>
                <a:close/>
                <a:moveTo>
                  <a:pt x="116660" y="124645"/>
                </a:moveTo>
                <a:lnTo>
                  <a:pt x="121979" y="127685"/>
                </a:lnTo>
                <a:lnTo>
                  <a:pt x="121979" y="133855"/>
                </a:lnTo>
                <a:lnTo>
                  <a:pt x="116660" y="124645"/>
                </a:lnTo>
                <a:close/>
                <a:moveTo>
                  <a:pt x="128271" y="124645"/>
                </a:moveTo>
                <a:lnTo>
                  <a:pt x="133590" y="127685"/>
                </a:lnTo>
                <a:lnTo>
                  <a:pt x="133590" y="133855"/>
                </a:lnTo>
                <a:lnTo>
                  <a:pt x="128271" y="124645"/>
                </a:lnTo>
                <a:close/>
                <a:moveTo>
                  <a:pt x="139912" y="124645"/>
                </a:moveTo>
                <a:lnTo>
                  <a:pt x="145232" y="127685"/>
                </a:lnTo>
                <a:lnTo>
                  <a:pt x="145232" y="133855"/>
                </a:lnTo>
                <a:lnTo>
                  <a:pt x="139912" y="124645"/>
                </a:lnTo>
                <a:close/>
                <a:moveTo>
                  <a:pt x="151523" y="124645"/>
                </a:moveTo>
                <a:lnTo>
                  <a:pt x="156843" y="127745"/>
                </a:lnTo>
                <a:lnTo>
                  <a:pt x="156843" y="133855"/>
                </a:lnTo>
                <a:lnTo>
                  <a:pt x="151523" y="124645"/>
                </a:lnTo>
                <a:close/>
                <a:moveTo>
                  <a:pt x="163165" y="124615"/>
                </a:moveTo>
                <a:lnTo>
                  <a:pt x="168484" y="127685"/>
                </a:lnTo>
                <a:lnTo>
                  <a:pt x="168484" y="133855"/>
                </a:lnTo>
                <a:lnTo>
                  <a:pt x="163165" y="124615"/>
                </a:lnTo>
                <a:close/>
                <a:moveTo>
                  <a:pt x="174746" y="124615"/>
                </a:moveTo>
                <a:lnTo>
                  <a:pt x="180065" y="127685"/>
                </a:lnTo>
                <a:lnTo>
                  <a:pt x="180065" y="133855"/>
                </a:lnTo>
                <a:lnTo>
                  <a:pt x="174746" y="124615"/>
                </a:lnTo>
                <a:close/>
                <a:moveTo>
                  <a:pt x="186357" y="124615"/>
                </a:moveTo>
                <a:lnTo>
                  <a:pt x="191676" y="127685"/>
                </a:lnTo>
                <a:lnTo>
                  <a:pt x="191676" y="133855"/>
                </a:lnTo>
                <a:lnTo>
                  <a:pt x="186357" y="124615"/>
                </a:lnTo>
                <a:close/>
                <a:moveTo>
                  <a:pt x="197999" y="124615"/>
                </a:moveTo>
                <a:lnTo>
                  <a:pt x="203318" y="127685"/>
                </a:lnTo>
                <a:lnTo>
                  <a:pt x="203318" y="133855"/>
                </a:lnTo>
                <a:lnTo>
                  <a:pt x="197999" y="124615"/>
                </a:lnTo>
                <a:close/>
                <a:moveTo>
                  <a:pt x="209610" y="124615"/>
                </a:moveTo>
                <a:lnTo>
                  <a:pt x="214929" y="127685"/>
                </a:lnTo>
                <a:lnTo>
                  <a:pt x="214929" y="133855"/>
                </a:lnTo>
                <a:lnTo>
                  <a:pt x="209610" y="124615"/>
                </a:lnTo>
                <a:close/>
                <a:moveTo>
                  <a:pt x="221251" y="124615"/>
                </a:moveTo>
                <a:lnTo>
                  <a:pt x="226570" y="127685"/>
                </a:lnTo>
                <a:lnTo>
                  <a:pt x="226570" y="133855"/>
                </a:lnTo>
                <a:lnTo>
                  <a:pt x="221251" y="124615"/>
                </a:lnTo>
                <a:close/>
                <a:moveTo>
                  <a:pt x="232862" y="124615"/>
                </a:moveTo>
                <a:lnTo>
                  <a:pt x="238182" y="127685"/>
                </a:lnTo>
                <a:lnTo>
                  <a:pt x="238182" y="133855"/>
                </a:lnTo>
                <a:lnTo>
                  <a:pt x="232862" y="124615"/>
                </a:lnTo>
                <a:close/>
                <a:moveTo>
                  <a:pt x="244474" y="124615"/>
                </a:moveTo>
                <a:lnTo>
                  <a:pt x="249793" y="127685"/>
                </a:lnTo>
                <a:lnTo>
                  <a:pt x="249793" y="133855"/>
                </a:lnTo>
                <a:lnTo>
                  <a:pt x="244474" y="124615"/>
                </a:lnTo>
                <a:close/>
                <a:moveTo>
                  <a:pt x="256085" y="124615"/>
                </a:moveTo>
                <a:lnTo>
                  <a:pt x="261404" y="127685"/>
                </a:lnTo>
                <a:lnTo>
                  <a:pt x="261404" y="133855"/>
                </a:lnTo>
                <a:lnTo>
                  <a:pt x="256085" y="124615"/>
                </a:lnTo>
                <a:close/>
                <a:moveTo>
                  <a:pt x="267726" y="124615"/>
                </a:moveTo>
                <a:lnTo>
                  <a:pt x="273046" y="127685"/>
                </a:lnTo>
                <a:lnTo>
                  <a:pt x="273046" y="133855"/>
                </a:lnTo>
                <a:lnTo>
                  <a:pt x="267726" y="124615"/>
                </a:lnTo>
                <a:close/>
                <a:moveTo>
                  <a:pt x="232376" y="124767"/>
                </a:moveTo>
                <a:lnTo>
                  <a:pt x="232376" y="130876"/>
                </a:lnTo>
                <a:lnTo>
                  <a:pt x="227057" y="133976"/>
                </a:lnTo>
                <a:lnTo>
                  <a:pt x="227057" y="133976"/>
                </a:lnTo>
                <a:lnTo>
                  <a:pt x="232376" y="124767"/>
                </a:lnTo>
                <a:close/>
                <a:moveTo>
                  <a:pt x="255872" y="124767"/>
                </a:moveTo>
                <a:lnTo>
                  <a:pt x="261191" y="133976"/>
                </a:lnTo>
                <a:lnTo>
                  <a:pt x="255872" y="130876"/>
                </a:lnTo>
                <a:lnTo>
                  <a:pt x="255872" y="124767"/>
                </a:lnTo>
                <a:close/>
                <a:moveTo>
                  <a:pt x="267210" y="124767"/>
                </a:moveTo>
                <a:lnTo>
                  <a:pt x="267210" y="130876"/>
                </a:lnTo>
                <a:lnTo>
                  <a:pt x="261890" y="133976"/>
                </a:lnTo>
                <a:lnTo>
                  <a:pt x="267210" y="124767"/>
                </a:lnTo>
                <a:close/>
                <a:moveTo>
                  <a:pt x="267483" y="124767"/>
                </a:moveTo>
                <a:lnTo>
                  <a:pt x="272802" y="133976"/>
                </a:lnTo>
                <a:lnTo>
                  <a:pt x="267483" y="130876"/>
                </a:lnTo>
                <a:lnTo>
                  <a:pt x="267483" y="124767"/>
                </a:lnTo>
                <a:close/>
                <a:moveTo>
                  <a:pt x="278851" y="124767"/>
                </a:moveTo>
                <a:lnTo>
                  <a:pt x="278851" y="130876"/>
                </a:lnTo>
                <a:lnTo>
                  <a:pt x="273532" y="133976"/>
                </a:lnTo>
                <a:lnTo>
                  <a:pt x="278851" y="124767"/>
                </a:lnTo>
                <a:close/>
                <a:moveTo>
                  <a:pt x="244" y="124767"/>
                </a:moveTo>
                <a:lnTo>
                  <a:pt x="5563" y="133976"/>
                </a:lnTo>
                <a:lnTo>
                  <a:pt x="214" y="130876"/>
                </a:lnTo>
                <a:lnTo>
                  <a:pt x="214" y="124767"/>
                </a:lnTo>
                <a:close/>
                <a:moveTo>
                  <a:pt x="11855" y="124767"/>
                </a:moveTo>
                <a:lnTo>
                  <a:pt x="17174" y="133976"/>
                </a:lnTo>
                <a:lnTo>
                  <a:pt x="11855" y="130876"/>
                </a:lnTo>
                <a:lnTo>
                  <a:pt x="11855" y="124767"/>
                </a:lnTo>
                <a:close/>
                <a:moveTo>
                  <a:pt x="23497" y="124767"/>
                </a:moveTo>
                <a:lnTo>
                  <a:pt x="28816" y="133976"/>
                </a:lnTo>
                <a:lnTo>
                  <a:pt x="23497" y="130876"/>
                </a:lnTo>
                <a:lnTo>
                  <a:pt x="23497" y="124767"/>
                </a:lnTo>
                <a:close/>
                <a:moveTo>
                  <a:pt x="35078" y="124767"/>
                </a:moveTo>
                <a:lnTo>
                  <a:pt x="40397" y="133976"/>
                </a:lnTo>
                <a:lnTo>
                  <a:pt x="35078" y="130876"/>
                </a:lnTo>
                <a:lnTo>
                  <a:pt x="35078" y="124767"/>
                </a:lnTo>
                <a:close/>
                <a:moveTo>
                  <a:pt x="46689" y="124767"/>
                </a:moveTo>
                <a:lnTo>
                  <a:pt x="52008" y="133976"/>
                </a:lnTo>
                <a:lnTo>
                  <a:pt x="46689" y="130876"/>
                </a:lnTo>
                <a:lnTo>
                  <a:pt x="46689" y="124767"/>
                </a:lnTo>
                <a:close/>
                <a:moveTo>
                  <a:pt x="58330" y="124767"/>
                </a:moveTo>
                <a:lnTo>
                  <a:pt x="63650" y="133976"/>
                </a:lnTo>
                <a:lnTo>
                  <a:pt x="58330" y="130876"/>
                </a:lnTo>
                <a:lnTo>
                  <a:pt x="58330" y="124767"/>
                </a:lnTo>
                <a:close/>
                <a:moveTo>
                  <a:pt x="69941" y="124767"/>
                </a:moveTo>
                <a:lnTo>
                  <a:pt x="75261" y="133976"/>
                </a:lnTo>
                <a:lnTo>
                  <a:pt x="69941" y="130876"/>
                </a:lnTo>
                <a:lnTo>
                  <a:pt x="69941" y="124767"/>
                </a:lnTo>
                <a:close/>
                <a:moveTo>
                  <a:pt x="81583" y="124767"/>
                </a:moveTo>
                <a:lnTo>
                  <a:pt x="86902" y="133976"/>
                </a:lnTo>
                <a:lnTo>
                  <a:pt x="81583" y="130876"/>
                </a:lnTo>
                <a:lnTo>
                  <a:pt x="81583" y="124767"/>
                </a:lnTo>
                <a:close/>
                <a:moveTo>
                  <a:pt x="93194" y="124767"/>
                </a:moveTo>
                <a:lnTo>
                  <a:pt x="98513" y="133976"/>
                </a:lnTo>
                <a:lnTo>
                  <a:pt x="93194" y="130876"/>
                </a:lnTo>
                <a:lnTo>
                  <a:pt x="93194" y="124767"/>
                </a:lnTo>
                <a:close/>
                <a:moveTo>
                  <a:pt x="104775" y="124767"/>
                </a:moveTo>
                <a:lnTo>
                  <a:pt x="110094" y="133976"/>
                </a:lnTo>
                <a:lnTo>
                  <a:pt x="104775" y="130876"/>
                </a:lnTo>
                <a:lnTo>
                  <a:pt x="104775" y="124767"/>
                </a:lnTo>
                <a:close/>
                <a:moveTo>
                  <a:pt x="116416" y="124767"/>
                </a:moveTo>
                <a:lnTo>
                  <a:pt x="121736" y="133976"/>
                </a:lnTo>
                <a:lnTo>
                  <a:pt x="116416" y="130876"/>
                </a:lnTo>
                <a:lnTo>
                  <a:pt x="116416" y="124767"/>
                </a:lnTo>
                <a:close/>
                <a:moveTo>
                  <a:pt x="128058" y="124767"/>
                </a:moveTo>
                <a:lnTo>
                  <a:pt x="133377" y="133976"/>
                </a:lnTo>
                <a:lnTo>
                  <a:pt x="128058" y="130876"/>
                </a:lnTo>
                <a:lnTo>
                  <a:pt x="128058" y="124767"/>
                </a:lnTo>
                <a:close/>
                <a:moveTo>
                  <a:pt x="139669" y="124767"/>
                </a:moveTo>
                <a:lnTo>
                  <a:pt x="144988" y="133976"/>
                </a:lnTo>
                <a:lnTo>
                  <a:pt x="139669" y="130876"/>
                </a:lnTo>
                <a:lnTo>
                  <a:pt x="139669" y="124767"/>
                </a:lnTo>
                <a:close/>
                <a:moveTo>
                  <a:pt x="151311" y="124767"/>
                </a:moveTo>
                <a:lnTo>
                  <a:pt x="156630" y="133976"/>
                </a:lnTo>
                <a:lnTo>
                  <a:pt x="151311" y="130876"/>
                </a:lnTo>
                <a:lnTo>
                  <a:pt x="151311" y="124767"/>
                </a:lnTo>
                <a:close/>
                <a:moveTo>
                  <a:pt x="162648" y="124767"/>
                </a:moveTo>
                <a:lnTo>
                  <a:pt x="162648" y="130876"/>
                </a:lnTo>
                <a:lnTo>
                  <a:pt x="157329" y="133976"/>
                </a:lnTo>
                <a:lnTo>
                  <a:pt x="162648" y="124767"/>
                </a:lnTo>
                <a:close/>
                <a:moveTo>
                  <a:pt x="162922" y="124767"/>
                </a:moveTo>
                <a:lnTo>
                  <a:pt x="168241" y="133976"/>
                </a:lnTo>
                <a:lnTo>
                  <a:pt x="162922" y="130876"/>
                </a:lnTo>
                <a:lnTo>
                  <a:pt x="162922" y="124767"/>
                </a:lnTo>
                <a:close/>
                <a:moveTo>
                  <a:pt x="174290" y="124767"/>
                </a:moveTo>
                <a:lnTo>
                  <a:pt x="174290" y="130876"/>
                </a:lnTo>
                <a:lnTo>
                  <a:pt x="168971" y="133976"/>
                </a:lnTo>
                <a:lnTo>
                  <a:pt x="174290" y="124767"/>
                </a:lnTo>
                <a:close/>
                <a:moveTo>
                  <a:pt x="174503" y="124767"/>
                </a:moveTo>
                <a:lnTo>
                  <a:pt x="179822" y="133976"/>
                </a:lnTo>
                <a:lnTo>
                  <a:pt x="174503" y="130876"/>
                </a:lnTo>
                <a:lnTo>
                  <a:pt x="174503" y="124767"/>
                </a:lnTo>
                <a:close/>
                <a:moveTo>
                  <a:pt x="185871" y="124767"/>
                </a:moveTo>
                <a:lnTo>
                  <a:pt x="185871" y="130876"/>
                </a:lnTo>
                <a:lnTo>
                  <a:pt x="180551" y="133976"/>
                </a:lnTo>
                <a:lnTo>
                  <a:pt x="185871" y="124767"/>
                </a:lnTo>
                <a:close/>
                <a:moveTo>
                  <a:pt x="186144" y="124767"/>
                </a:moveTo>
                <a:lnTo>
                  <a:pt x="191463" y="133976"/>
                </a:lnTo>
                <a:lnTo>
                  <a:pt x="186144" y="130876"/>
                </a:lnTo>
                <a:lnTo>
                  <a:pt x="186144" y="124767"/>
                </a:lnTo>
                <a:close/>
                <a:moveTo>
                  <a:pt x="197512" y="124767"/>
                </a:moveTo>
                <a:lnTo>
                  <a:pt x="197512" y="130876"/>
                </a:lnTo>
                <a:lnTo>
                  <a:pt x="192193" y="133976"/>
                </a:lnTo>
                <a:lnTo>
                  <a:pt x="197512" y="124767"/>
                </a:lnTo>
                <a:close/>
                <a:moveTo>
                  <a:pt x="197755" y="124767"/>
                </a:moveTo>
                <a:lnTo>
                  <a:pt x="203075" y="133976"/>
                </a:lnTo>
                <a:lnTo>
                  <a:pt x="197755" y="130876"/>
                </a:lnTo>
                <a:lnTo>
                  <a:pt x="197755" y="124767"/>
                </a:lnTo>
                <a:close/>
                <a:moveTo>
                  <a:pt x="209123" y="124767"/>
                </a:moveTo>
                <a:lnTo>
                  <a:pt x="209123" y="130876"/>
                </a:lnTo>
                <a:lnTo>
                  <a:pt x="203804" y="133976"/>
                </a:lnTo>
                <a:lnTo>
                  <a:pt x="209123" y="124767"/>
                </a:lnTo>
                <a:close/>
                <a:moveTo>
                  <a:pt x="209397" y="124767"/>
                </a:moveTo>
                <a:lnTo>
                  <a:pt x="214716" y="133976"/>
                </a:lnTo>
                <a:lnTo>
                  <a:pt x="209397" y="130876"/>
                </a:lnTo>
                <a:lnTo>
                  <a:pt x="209397" y="124767"/>
                </a:lnTo>
                <a:close/>
                <a:moveTo>
                  <a:pt x="220765" y="124767"/>
                </a:moveTo>
                <a:lnTo>
                  <a:pt x="220765" y="130876"/>
                </a:lnTo>
                <a:lnTo>
                  <a:pt x="215446" y="133976"/>
                </a:lnTo>
                <a:lnTo>
                  <a:pt x="220765" y="124767"/>
                </a:lnTo>
                <a:close/>
                <a:moveTo>
                  <a:pt x="221008" y="124767"/>
                </a:moveTo>
                <a:lnTo>
                  <a:pt x="226327" y="133976"/>
                </a:lnTo>
                <a:lnTo>
                  <a:pt x="221008" y="130876"/>
                </a:lnTo>
                <a:lnTo>
                  <a:pt x="221008" y="124767"/>
                </a:lnTo>
                <a:close/>
                <a:moveTo>
                  <a:pt x="232650" y="124767"/>
                </a:moveTo>
                <a:lnTo>
                  <a:pt x="237969" y="133976"/>
                </a:lnTo>
                <a:lnTo>
                  <a:pt x="232650" y="130876"/>
                </a:lnTo>
                <a:lnTo>
                  <a:pt x="232650" y="124767"/>
                </a:lnTo>
                <a:close/>
                <a:moveTo>
                  <a:pt x="243957" y="124767"/>
                </a:moveTo>
                <a:lnTo>
                  <a:pt x="243957" y="130876"/>
                </a:lnTo>
                <a:lnTo>
                  <a:pt x="238638" y="133976"/>
                </a:lnTo>
                <a:lnTo>
                  <a:pt x="243957" y="124767"/>
                </a:lnTo>
                <a:close/>
                <a:moveTo>
                  <a:pt x="244230" y="124767"/>
                </a:moveTo>
                <a:lnTo>
                  <a:pt x="249550" y="133976"/>
                </a:lnTo>
                <a:lnTo>
                  <a:pt x="244230" y="130876"/>
                </a:lnTo>
                <a:lnTo>
                  <a:pt x="244230" y="124767"/>
                </a:lnTo>
                <a:close/>
                <a:moveTo>
                  <a:pt x="255598" y="124767"/>
                </a:moveTo>
                <a:lnTo>
                  <a:pt x="255598" y="130876"/>
                </a:lnTo>
                <a:lnTo>
                  <a:pt x="250279" y="133976"/>
                </a:lnTo>
                <a:lnTo>
                  <a:pt x="255598" y="124767"/>
                </a:lnTo>
                <a:close/>
                <a:moveTo>
                  <a:pt x="46446" y="124767"/>
                </a:moveTo>
                <a:lnTo>
                  <a:pt x="46446" y="130937"/>
                </a:lnTo>
                <a:lnTo>
                  <a:pt x="41126" y="134007"/>
                </a:lnTo>
                <a:lnTo>
                  <a:pt x="41126" y="134007"/>
                </a:lnTo>
                <a:lnTo>
                  <a:pt x="46446" y="124767"/>
                </a:lnTo>
                <a:close/>
                <a:moveTo>
                  <a:pt x="58057" y="124767"/>
                </a:moveTo>
                <a:lnTo>
                  <a:pt x="58057" y="130937"/>
                </a:lnTo>
                <a:lnTo>
                  <a:pt x="52737" y="134007"/>
                </a:lnTo>
                <a:lnTo>
                  <a:pt x="52737" y="134007"/>
                </a:lnTo>
                <a:lnTo>
                  <a:pt x="58057" y="124767"/>
                </a:lnTo>
                <a:close/>
                <a:moveTo>
                  <a:pt x="34834" y="124767"/>
                </a:moveTo>
                <a:lnTo>
                  <a:pt x="34834" y="130937"/>
                </a:lnTo>
                <a:lnTo>
                  <a:pt x="29515" y="134007"/>
                </a:lnTo>
                <a:lnTo>
                  <a:pt x="29515" y="134007"/>
                </a:lnTo>
                <a:lnTo>
                  <a:pt x="34834" y="124767"/>
                </a:lnTo>
                <a:close/>
                <a:moveTo>
                  <a:pt x="69698" y="124767"/>
                </a:moveTo>
                <a:lnTo>
                  <a:pt x="69698" y="130937"/>
                </a:lnTo>
                <a:lnTo>
                  <a:pt x="64379" y="134007"/>
                </a:lnTo>
                <a:lnTo>
                  <a:pt x="64379" y="134007"/>
                </a:lnTo>
                <a:lnTo>
                  <a:pt x="69698" y="124767"/>
                </a:lnTo>
                <a:close/>
                <a:moveTo>
                  <a:pt x="81309" y="124767"/>
                </a:moveTo>
                <a:lnTo>
                  <a:pt x="81309" y="130937"/>
                </a:lnTo>
                <a:lnTo>
                  <a:pt x="75990" y="134007"/>
                </a:lnTo>
                <a:lnTo>
                  <a:pt x="75990" y="134007"/>
                </a:lnTo>
                <a:lnTo>
                  <a:pt x="81309" y="124767"/>
                </a:lnTo>
                <a:close/>
                <a:moveTo>
                  <a:pt x="92951" y="124767"/>
                </a:moveTo>
                <a:lnTo>
                  <a:pt x="92951" y="130937"/>
                </a:lnTo>
                <a:lnTo>
                  <a:pt x="87632" y="134007"/>
                </a:lnTo>
                <a:lnTo>
                  <a:pt x="87632" y="134007"/>
                </a:lnTo>
                <a:lnTo>
                  <a:pt x="92951" y="124767"/>
                </a:lnTo>
                <a:close/>
                <a:moveTo>
                  <a:pt x="104562" y="124767"/>
                </a:moveTo>
                <a:lnTo>
                  <a:pt x="104562" y="130937"/>
                </a:lnTo>
                <a:lnTo>
                  <a:pt x="99243" y="134007"/>
                </a:lnTo>
                <a:lnTo>
                  <a:pt x="99243" y="134007"/>
                </a:lnTo>
                <a:lnTo>
                  <a:pt x="104562" y="124767"/>
                </a:lnTo>
                <a:close/>
                <a:moveTo>
                  <a:pt x="116143" y="124767"/>
                </a:moveTo>
                <a:lnTo>
                  <a:pt x="116143" y="130937"/>
                </a:lnTo>
                <a:lnTo>
                  <a:pt x="110824" y="134007"/>
                </a:lnTo>
                <a:lnTo>
                  <a:pt x="110824" y="134007"/>
                </a:lnTo>
                <a:lnTo>
                  <a:pt x="116143" y="124767"/>
                </a:lnTo>
                <a:close/>
                <a:moveTo>
                  <a:pt x="127784" y="124767"/>
                </a:moveTo>
                <a:lnTo>
                  <a:pt x="127784" y="130937"/>
                </a:lnTo>
                <a:lnTo>
                  <a:pt x="122465" y="134007"/>
                </a:lnTo>
                <a:lnTo>
                  <a:pt x="122465" y="134007"/>
                </a:lnTo>
                <a:lnTo>
                  <a:pt x="127784" y="124767"/>
                </a:lnTo>
                <a:close/>
                <a:moveTo>
                  <a:pt x="139396" y="124767"/>
                </a:moveTo>
                <a:lnTo>
                  <a:pt x="139396" y="130937"/>
                </a:lnTo>
                <a:lnTo>
                  <a:pt x="134076" y="134007"/>
                </a:lnTo>
                <a:lnTo>
                  <a:pt x="134076" y="134007"/>
                </a:lnTo>
                <a:lnTo>
                  <a:pt x="139396" y="124767"/>
                </a:lnTo>
                <a:close/>
                <a:moveTo>
                  <a:pt x="151037" y="124767"/>
                </a:moveTo>
                <a:lnTo>
                  <a:pt x="151037" y="130937"/>
                </a:lnTo>
                <a:lnTo>
                  <a:pt x="145718" y="134007"/>
                </a:lnTo>
                <a:lnTo>
                  <a:pt x="145718" y="134007"/>
                </a:lnTo>
                <a:lnTo>
                  <a:pt x="151037" y="124767"/>
                </a:lnTo>
                <a:close/>
                <a:moveTo>
                  <a:pt x="11582" y="124767"/>
                </a:moveTo>
                <a:lnTo>
                  <a:pt x="11582" y="130937"/>
                </a:lnTo>
                <a:lnTo>
                  <a:pt x="6262" y="134007"/>
                </a:lnTo>
                <a:lnTo>
                  <a:pt x="11582" y="124767"/>
                </a:lnTo>
                <a:close/>
                <a:moveTo>
                  <a:pt x="23223" y="124767"/>
                </a:moveTo>
                <a:lnTo>
                  <a:pt x="23223" y="130937"/>
                </a:lnTo>
                <a:lnTo>
                  <a:pt x="17904" y="134007"/>
                </a:lnTo>
                <a:lnTo>
                  <a:pt x="23223" y="124767"/>
                </a:lnTo>
                <a:close/>
                <a:moveTo>
                  <a:pt x="69820" y="131119"/>
                </a:moveTo>
                <a:lnTo>
                  <a:pt x="75048" y="134128"/>
                </a:lnTo>
                <a:lnTo>
                  <a:pt x="75139" y="134189"/>
                </a:lnTo>
                <a:lnTo>
                  <a:pt x="64501" y="134189"/>
                </a:lnTo>
                <a:lnTo>
                  <a:pt x="64622" y="134128"/>
                </a:lnTo>
                <a:lnTo>
                  <a:pt x="69820" y="131119"/>
                </a:lnTo>
                <a:close/>
                <a:moveTo>
                  <a:pt x="127936" y="131119"/>
                </a:moveTo>
                <a:lnTo>
                  <a:pt x="133134" y="134128"/>
                </a:lnTo>
                <a:lnTo>
                  <a:pt x="133256" y="134189"/>
                </a:lnTo>
                <a:lnTo>
                  <a:pt x="122617" y="134189"/>
                </a:lnTo>
                <a:lnTo>
                  <a:pt x="122739" y="134128"/>
                </a:lnTo>
                <a:lnTo>
                  <a:pt x="127936" y="131119"/>
                </a:lnTo>
                <a:close/>
                <a:moveTo>
                  <a:pt x="139548" y="131119"/>
                </a:moveTo>
                <a:lnTo>
                  <a:pt x="144776" y="134128"/>
                </a:lnTo>
                <a:lnTo>
                  <a:pt x="144867" y="134189"/>
                </a:lnTo>
                <a:lnTo>
                  <a:pt x="134228" y="134189"/>
                </a:lnTo>
                <a:lnTo>
                  <a:pt x="134350" y="134128"/>
                </a:lnTo>
                <a:lnTo>
                  <a:pt x="139548" y="131119"/>
                </a:lnTo>
                <a:close/>
                <a:moveTo>
                  <a:pt x="151159" y="131119"/>
                </a:moveTo>
                <a:lnTo>
                  <a:pt x="156356" y="134128"/>
                </a:lnTo>
                <a:lnTo>
                  <a:pt x="156478" y="134189"/>
                </a:lnTo>
                <a:lnTo>
                  <a:pt x="145840" y="134189"/>
                </a:lnTo>
                <a:lnTo>
                  <a:pt x="145931" y="134128"/>
                </a:lnTo>
                <a:lnTo>
                  <a:pt x="151159" y="131119"/>
                </a:lnTo>
                <a:close/>
                <a:moveTo>
                  <a:pt x="162770" y="131119"/>
                </a:moveTo>
                <a:lnTo>
                  <a:pt x="167968" y="134128"/>
                </a:lnTo>
                <a:lnTo>
                  <a:pt x="168089" y="134189"/>
                </a:lnTo>
                <a:lnTo>
                  <a:pt x="157451" y="134189"/>
                </a:lnTo>
                <a:lnTo>
                  <a:pt x="157572" y="134128"/>
                </a:lnTo>
                <a:lnTo>
                  <a:pt x="162770" y="131119"/>
                </a:lnTo>
                <a:close/>
                <a:moveTo>
                  <a:pt x="174411" y="131119"/>
                </a:moveTo>
                <a:lnTo>
                  <a:pt x="179609" y="134128"/>
                </a:lnTo>
                <a:lnTo>
                  <a:pt x="179731" y="134189"/>
                </a:lnTo>
                <a:lnTo>
                  <a:pt x="169092" y="134189"/>
                </a:lnTo>
                <a:lnTo>
                  <a:pt x="169183" y="134128"/>
                </a:lnTo>
                <a:lnTo>
                  <a:pt x="174411" y="131119"/>
                </a:lnTo>
                <a:close/>
                <a:moveTo>
                  <a:pt x="186023" y="131119"/>
                </a:moveTo>
                <a:lnTo>
                  <a:pt x="191220" y="134128"/>
                </a:lnTo>
                <a:lnTo>
                  <a:pt x="191342" y="134189"/>
                </a:lnTo>
                <a:lnTo>
                  <a:pt x="180703" y="134189"/>
                </a:lnTo>
                <a:lnTo>
                  <a:pt x="180825" y="134128"/>
                </a:lnTo>
                <a:lnTo>
                  <a:pt x="186023" y="131119"/>
                </a:lnTo>
                <a:close/>
                <a:moveTo>
                  <a:pt x="197634" y="131119"/>
                </a:moveTo>
                <a:lnTo>
                  <a:pt x="202862" y="134128"/>
                </a:lnTo>
                <a:lnTo>
                  <a:pt x="202953" y="134189"/>
                </a:lnTo>
                <a:lnTo>
                  <a:pt x="192315" y="134189"/>
                </a:lnTo>
                <a:lnTo>
                  <a:pt x="192436" y="134128"/>
                </a:lnTo>
                <a:lnTo>
                  <a:pt x="197634" y="131119"/>
                </a:lnTo>
                <a:close/>
                <a:moveTo>
                  <a:pt x="209245" y="131119"/>
                </a:moveTo>
                <a:lnTo>
                  <a:pt x="214443" y="134128"/>
                </a:lnTo>
                <a:lnTo>
                  <a:pt x="214564" y="134189"/>
                </a:lnTo>
                <a:lnTo>
                  <a:pt x="203926" y="134189"/>
                </a:lnTo>
                <a:lnTo>
                  <a:pt x="204017" y="134128"/>
                </a:lnTo>
                <a:lnTo>
                  <a:pt x="209245" y="131119"/>
                </a:lnTo>
                <a:close/>
                <a:moveTo>
                  <a:pt x="220856" y="131119"/>
                </a:moveTo>
                <a:lnTo>
                  <a:pt x="226084" y="134128"/>
                </a:lnTo>
                <a:lnTo>
                  <a:pt x="226175" y="134189"/>
                </a:lnTo>
                <a:lnTo>
                  <a:pt x="215537" y="134189"/>
                </a:lnTo>
                <a:lnTo>
                  <a:pt x="215658" y="134128"/>
                </a:lnTo>
                <a:lnTo>
                  <a:pt x="220856" y="131119"/>
                </a:lnTo>
                <a:close/>
                <a:moveTo>
                  <a:pt x="232498" y="131119"/>
                </a:moveTo>
                <a:lnTo>
                  <a:pt x="237695" y="134128"/>
                </a:lnTo>
                <a:lnTo>
                  <a:pt x="237817" y="134189"/>
                </a:lnTo>
                <a:lnTo>
                  <a:pt x="227178" y="134189"/>
                </a:lnTo>
                <a:lnTo>
                  <a:pt x="227270" y="134128"/>
                </a:lnTo>
                <a:lnTo>
                  <a:pt x="232498" y="131119"/>
                </a:lnTo>
                <a:close/>
                <a:moveTo>
                  <a:pt x="244109" y="131119"/>
                </a:moveTo>
                <a:lnTo>
                  <a:pt x="249337" y="134128"/>
                </a:lnTo>
                <a:lnTo>
                  <a:pt x="249428" y="134189"/>
                </a:lnTo>
                <a:lnTo>
                  <a:pt x="238790" y="134189"/>
                </a:lnTo>
                <a:lnTo>
                  <a:pt x="238911" y="134128"/>
                </a:lnTo>
                <a:lnTo>
                  <a:pt x="244109" y="131119"/>
                </a:lnTo>
                <a:close/>
                <a:moveTo>
                  <a:pt x="255750" y="131119"/>
                </a:moveTo>
                <a:lnTo>
                  <a:pt x="260948" y="134128"/>
                </a:lnTo>
                <a:lnTo>
                  <a:pt x="261070" y="134189"/>
                </a:lnTo>
                <a:lnTo>
                  <a:pt x="250431" y="134189"/>
                </a:lnTo>
                <a:lnTo>
                  <a:pt x="250553" y="134128"/>
                </a:lnTo>
                <a:lnTo>
                  <a:pt x="255750" y="131119"/>
                </a:lnTo>
                <a:close/>
                <a:moveTo>
                  <a:pt x="267362" y="131119"/>
                </a:moveTo>
                <a:lnTo>
                  <a:pt x="272590" y="134128"/>
                </a:lnTo>
                <a:lnTo>
                  <a:pt x="272681" y="134189"/>
                </a:lnTo>
                <a:lnTo>
                  <a:pt x="262042" y="134189"/>
                </a:lnTo>
                <a:lnTo>
                  <a:pt x="262164" y="134128"/>
                </a:lnTo>
                <a:lnTo>
                  <a:pt x="267362" y="131119"/>
                </a:lnTo>
                <a:close/>
                <a:moveTo>
                  <a:pt x="279003" y="131119"/>
                </a:moveTo>
                <a:lnTo>
                  <a:pt x="284322" y="134189"/>
                </a:lnTo>
                <a:lnTo>
                  <a:pt x="273684" y="134189"/>
                </a:lnTo>
                <a:lnTo>
                  <a:pt x="273805" y="134128"/>
                </a:lnTo>
                <a:lnTo>
                  <a:pt x="279003" y="131119"/>
                </a:lnTo>
                <a:close/>
                <a:moveTo>
                  <a:pt x="11703" y="131150"/>
                </a:moveTo>
                <a:lnTo>
                  <a:pt x="16901" y="134159"/>
                </a:lnTo>
                <a:lnTo>
                  <a:pt x="17023" y="134220"/>
                </a:lnTo>
                <a:lnTo>
                  <a:pt x="6384" y="134220"/>
                </a:lnTo>
                <a:lnTo>
                  <a:pt x="6506" y="134159"/>
                </a:lnTo>
                <a:lnTo>
                  <a:pt x="11703" y="131150"/>
                </a:lnTo>
                <a:close/>
                <a:moveTo>
                  <a:pt x="23345" y="131150"/>
                </a:moveTo>
                <a:lnTo>
                  <a:pt x="28542" y="134159"/>
                </a:lnTo>
                <a:lnTo>
                  <a:pt x="28664" y="134220"/>
                </a:lnTo>
                <a:lnTo>
                  <a:pt x="18026" y="134220"/>
                </a:lnTo>
                <a:lnTo>
                  <a:pt x="18117" y="134159"/>
                </a:lnTo>
                <a:lnTo>
                  <a:pt x="23345" y="131150"/>
                </a:lnTo>
                <a:close/>
                <a:moveTo>
                  <a:pt x="34956" y="131150"/>
                </a:moveTo>
                <a:lnTo>
                  <a:pt x="40154" y="134159"/>
                </a:lnTo>
                <a:lnTo>
                  <a:pt x="40275" y="134220"/>
                </a:lnTo>
                <a:lnTo>
                  <a:pt x="29637" y="134220"/>
                </a:lnTo>
                <a:lnTo>
                  <a:pt x="29758" y="134159"/>
                </a:lnTo>
                <a:lnTo>
                  <a:pt x="34956" y="131150"/>
                </a:lnTo>
                <a:close/>
                <a:moveTo>
                  <a:pt x="46598" y="131150"/>
                </a:moveTo>
                <a:lnTo>
                  <a:pt x="51795" y="134159"/>
                </a:lnTo>
                <a:lnTo>
                  <a:pt x="51917" y="134220"/>
                </a:lnTo>
                <a:lnTo>
                  <a:pt x="41278" y="134220"/>
                </a:lnTo>
                <a:lnTo>
                  <a:pt x="41369" y="134159"/>
                </a:lnTo>
                <a:lnTo>
                  <a:pt x="46598" y="131150"/>
                </a:lnTo>
                <a:close/>
                <a:moveTo>
                  <a:pt x="58178" y="131150"/>
                </a:moveTo>
                <a:lnTo>
                  <a:pt x="63376" y="134159"/>
                </a:lnTo>
                <a:lnTo>
                  <a:pt x="63498" y="134220"/>
                </a:lnTo>
                <a:lnTo>
                  <a:pt x="52859" y="134220"/>
                </a:lnTo>
                <a:lnTo>
                  <a:pt x="52981" y="134159"/>
                </a:lnTo>
                <a:lnTo>
                  <a:pt x="58178" y="131150"/>
                </a:lnTo>
                <a:close/>
                <a:moveTo>
                  <a:pt x="81431" y="131150"/>
                </a:moveTo>
                <a:lnTo>
                  <a:pt x="86629" y="134159"/>
                </a:lnTo>
                <a:lnTo>
                  <a:pt x="86750" y="134220"/>
                </a:lnTo>
                <a:lnTo>
                  <a:pt x="76112" y="134220"/>
                </a:lnTo>
                <a:lnTo>
                  <a:pt x="76233" y="134159"/>
                </a:lnTo>
                <a:lnTo>
                  <a:pt x="81431" y="131150"/>
                </a:lnTo>
                <a:close/>
                <a:moveTo>
                  <a:pt x="93042" y="131150"/>
                </a:moveTo>
                <a:lnTo>
                  <a:pt x="98270" y="134159"/>
                </a:lnTo>
                <a:lnTo>
                  <a:pt x="98361" y="134220"/>
                </a:lnTo>
                <a:lnTo>
                  <a:pt x="87723" y="134220"/>
                </a:lnTo>
                <a:lnTo>
                  <a:pt x="87844" y="134159"/>
                </a:lnTo>
                <a:lnTo>
                  <a:pt x="93042" y="131150"/>
                </a:lnTo>
                <a:close/>
                <a:moveTo>
                  <a:pt x="104684" y="131150"/>
                </a:moveTo>
                <a:lnTo>
                  <a:pt x="109881" y="134159"/>
                </a:lnTo>
                <a:lnTo>
                  <a:pt x="110003" y="134220"/>
                </a:lnTo>
                <a:lnTo>
                  <a:pt x="99364" y="134220"/>
                </a:lnTo>
                <a:lnTo>
                  <a:pt x="99456" y="134159"/>
                </a:lnTo>
                <a:lnTo>
                  <a:pt x="104684" y="131150"/>
                </a:lnTo>
                <a:close/>
                <a:moveTo>
                  <a:pt x="116295" y="131150"/>
                </a:moveTo>
                <a:lnTo>
                  <a:pt x="121493" y="134159"/>
                </a:lnTo>
                <a:lnTo>
                  <a:pt x="121614" y="134220"/>
                </a:lnTo>
                <a:lnTo>
                  <a:pt x="110976" y="134220"/>
                </a:lnTo>
                <a:lnTo>
                  <a:pt x="111097" y="134159"/>
                </a:lnTo>
                <a:lnTo>
                  <a:pt x="116295" y="131150"/>
                </a:lnTo>
                <a:close/>
                <a:moveTo>
                  <a:pt x="17023" y="134463"/>
                </a:moveTo>
                <a:lnTo>
                  <a:pt x="11703" y="137533"/>
                </a:lnTo>
                <a:lnTo>
                  <a:pt x="6384" y="134463"/>
                </a:lnTo>
                <a:close/>
                <a:moveTo>
                  <a:pt x="28664" y="134463"/>
                </a:moveTo>
                <a:lnTo>
                  <a:pt x="23345" y="137533"/>
                </a:lnTo>
                <a:lnTo>
                  <a:pt x="18026" y="134463"/>
                </a:lnTo>
                <a:close/>
                <a:moveTo>
                  <a:pt x="40275" y="134463"/>
                </a:moveTo>
                <a:lnTo>
                  <a:pt x="34956" y="137533"/>
                </a:lnTo>
                <a:lnTo>
                  <a:pt x="29637" y="134463"/>
                </a:lnTo>
                <a:close/>
                <a:moveTo>
                  <a:pt x="51886" y="134463"/>
                </a:moveTo>
                <a:lnTo>
                  <a:pt x="46567" y="137533"/>
                </a:lnTo>
                <a:lnTo>
                  <a:pt x="41248" y="134463"/>
                </a:lnTo>
                <a:close/>
                <a:moveTo>
                  <a:pt x="63528" y="134463"/>
                </a:moveTo>
                <a:lnTo>
                  <a:pt x="58209" y="137533"/>
                </a:lnTo>
                <a:lnTo>
                  <a:pt x="52889" y="134463"/>
                </a:lnTo>
                <a:close/>
                <a:moveTo>
                  <a:pt x="75109" y="134463"/>
                </a:moveTo>
                <a:lnTo>
                  <a:pt x="69789" y="137533"/>
                </a:lnTo>
                <a:lnTo>
                  <a:pt x="64470" y="134463"/>
                </a:lnTo>
                <a:close/>
                <a:moveTo>
                  <a:pt x="86750" y="134463"/>
                </a:moveTo>
                <a:lnTo>
                  <a:pt x="81431" y="137533"/>
                </a:lnTo>
                <a:lnTo>
                  <a:pt x="76112" y="134463"/>
                </a:lnTo>
                <a:close/>
                <a:moveTo>
                  <a:pt x="98361" y="134463"/>
                </a:moveTo>
                <a:lnTo>
                  <a:pt x="93042" y="137533"/>
                </a:lnTo>
                <a:lnTo>
                  <a:pt x="87723" y="134463"/>
                </a:lnTo>
                <a:close/>
                <a:moveTo>
                  <a:pt x="110003" y="134463"/>
                </a:moveTo>
                <a:lnTo>
                  <a:pt x="104684" y="137533"/>
                </a:lnTo>
                <a:lnTo>
                  <a:pt x="99364" y="134463"/>
                </a:lnTo>
                <a:close/>
                <a:moveTo>
                  <a:pt x="121614" y="134463"/>
                </a:moveTo>
                <a:lnTo>
                  <a:pt x="116295" y="137533"/>
                </a:lnTo>
                <a:lnTo>
                  <a:pt x="110976" y="134463"/>
                </a:lnTo>
                <a:close/>
                <a:moveTo>
                  <a:pt x="133256" y="134463"/>
                </a:moveTo>
                <a:lnTo>
                  <a:pt x="127936" y="137533"/>
                </a:lnTo>
                <a:lnTo>
                  <a:pt x="122617" y="134463"/>
                </a:lnTo>
                <a:close/>
                <a:moveTo>
                  <a:pt x="144867" y="134463"/>
                </a:moveTo>
                <a:lnTo>
                  <a:pt x="139548" y="137533"/>
                </a:lnTo>
                <a:lnTo>
                  <a:pt x="134228" y="134463"/>
                </a:lnTo>
                <a:close/>
                <a:moveTo>
                  <a:pt x="156478" y="134463"/>
                </a:moveTo>
                <a:lnTo>
                  <a:pt x="151159" y="137533"/>
                </a:lnTo>
                <a:lnTo>
                  <a:pt x="145840" y="134463"/>
                </a:lnTo>
                <a:close/>
                <a:moveTo>
                  <a:pt x="168089" y="134463"/>
                </a:moveTo>
                <a:lnTo>
                  <a:pt x="162770" y="137533"/>
                </a:lnTo>
                <a:lnTo>
                  <a:pt x="157451" y="134463"/>
                </a:lnTo>
                <a:close/>
                <a:moveTo>
                  <a:pt x="179731" y="134463"/>
                </a:moveTo>
                <a:lnTo>
                  <a:pt x="174411" y="137533"/>
                </a:lnTo>
                <a:lnTo>
                  <a:pt x="169092" y="134463"/>
                </a:lnTo>
                <a:close/>
                <a:moveTo>
                  <a:pt x="191342" y="134463"/>
                </a:moveTo>
                <a:lnTo>
                  <a:pt x="186023" y="137533"/>
                </a:lnTo>
                <a:lnTo>
                  <a:pt x="180703" y="134463"/>
                </a:lnTo>
                <a:close/>
                <a:moveTo>
                  <a:pt x="202953" y="134463"/>
                </a:moveTo>
                <a:lnTo>
                  <a:pt x="197634" y="137533"/>
                </a:lnTo>
                <a:lnTo>
                  <a:pt x="192315" y="134463"/>
                </a:lnTo>
                <a:close/>
                <a:moveTo>
                  <a:pt x="214564" y="134463"/>
                </a:moveTo>
                <a:lnTo>
                  <a:pt x="209245" y="137533"/>
                </a:lnTo>
                <a:lnTo>
                  <a:pt x="203926" y="134463"/>
                </a:lnTo>
                <a:close/>
                <a:moveTo>
                  <a:pt x="226175" y="134463"/>
                </a:moveTo>
                <a:lnTo>
                  <a:pt x="220856" y="137533"/>
                </a:lnTo>
                <a:lnTo>
                  <a:pt x="215537" y="134463"/>
                </a:lnTo>
                <a:close/>
                <a:moveTo>
                  <a:pt x="237817" y="134463"/>
                </a:moveTo>
                <a:lnTo>
                  <a:pt x="232498" y="137533"/>
                </a:lnTo>
                <a:lnTo>
                  <a:pt x="227178" y="134463"/>
                </a:lnTo>
                <a:close/>
                <a:moveTo>
                  <a:pt x="249428" y="134463"/>
                </a:moveTo>
                <a:lnTo>
                  <a:pt x="244109" y="137533"/>
                </a:lnTo>
                <a:lnTo>
                  <a:pt x="238790" y="134463"/>
                </a:lnTo>
                <a:close/>
                <a:moveTo>
                  <a:pt x="261070" y="134463"/>
                </a:moveTo>
                <a:lnTo>
                  <a:pt x="255750" y="137533"/>
                </a:lnTo>
                <a:lnTo>
                  <a:pt x="250431" y="134463"/>
                </a:lnTo>
                <a:close/>
                <a:moveTo>
                  <a:pt x="272681" y="134463"/>
                </a:moveTo>
                <a:lnTo>
                  <a:pt x="267362" y="137533"/>
                </a:lnTo>
                <a:lnTo>
                  <a:pt x="262042" y="134463"/>
                </a:lnTo>
                <a:close/>
                <a:moveTo>
                  <a:pt x="284292" y="134463"/>
                </a:moveTo>
                <a:lnTo>
                  <a:pt x="278973" y="137533"/>
                </a:lnTo>
                <a:lnTo>
                  <a:pt x="273653" y="134463"/>
                </a:lnTo>
                <a:close/>
                <a:moveTo>
                  <a:pt x="17174" y="134676"/>
                </a:moveTo>
                <a:lnTo>
                  <a:pt x="11855" y="143885"/>
                </a:lnTo>
                <a:lnTo>
                  <a:pt x="11855" y="137776"/>
                </a:lnTo>
                <a:lnTo>
                  <a:pt x="17174" y="134676"/>
                </a:lnTo>
                <a:close/>
                <a:moveTo>
                  <a:pt x="28816" y="134676"/>
                </a:moveTo>
                <a:lnTo>
                  <a:pt x="23497" y="143885"/>
                </a:lnTo>
                <a:lnTo>
                  <a:pt x="23497" y="137776"/>
                </a:lnTo>
                <a:lnTo>
                  <a:pt x="28816" y="134676"/>
                </a:lnTo>
                <a:close/>
                <a:moveTo>
                  <a:pt x="40427" y="134676"/>
                </a:moveTo>
                <a:lnTo>
                  <a:pt x="35108" y="143885"/>
                </a:lnTo>
                <a:lnTo>
                  <a:pt x="35108" y="137776"/>
                </a:lnTo>
                <a:lnTo>
                  <a:pt x="40427" y="134676"/>
                </a:lnTo>
                <a:close/>
                <a:moveTo>
                  <a:pt x="52008" y="134676"/>
                </a:moveTo>
                <a:lnTo>
                  <a:pt x="46689" y="143885"/>
                </a:lnTo>
                <a:lnTo>
                  <a:pt x="46689" y="137776"/>
                </a:lnTo>
                <a:lnTo>
                  <a:pt x="52008" y="134676"/>
                </a:lnTo>
                <a:close/>
                <a:moveTo>
                  <a:pt x="63650" y="134676"/>
                </a:moveTo>
                <a:lnTo>
                  <a:pt x="58330" y="143885"/>
                </a:lnTo>
                <a:lnTo>
                  <a:pt x="58330" y="137776"/>
                </a:lnTo>
                <a:lnTo>
                  <a:pt x="63650" y="134676"/>
                </a:lnTo>
                <a:close/>
                <a:moveTo>
                  <a:pt x="75261" y="134676"/>
                </a:moveTo>
                <a:lnTo>
                  <a:pt x="69941" y="143885"/>
                </a:lnTo>
                <a:lnTo>
                  <a:pt x="69941" y="137776"/>
                </a:lnTo>
                <a:lnTo>
                  <a:pt x="75261" y="134676"/>
                </a:lnTo>
                <a:close/>
                <a:moveTo>
                  <a:pt x="86902" y="134676"/>
                </a:moveTo>
                <a:lnTo>
                  <a:pt x="81583" y="143885"/>
                </a:lnTo>
                <a:lnTo>
                  <a:pt x="81583" y="137776"/>
                </a:lnTo>
                <a:lnTo>
                  <a:pt x="86902" y="134676"/>
                </a:lnTo>
                <a:close/>
                <a:moveTo>
                  <a:pt x="98513" y="134676"/>
                </a:moveTo>
                <a:lnTo>
                  <a:pt x="93194" y="143885"/>
                </a:lnTo>
                <a:lnTo>
                  <a:pt x="93194" y="137776"/>
                </a:lnTo>
                <a:lnTo>
                  <a:pt x="98513" y="134676"/>
                </a:lnTo>
                <a:close/>
                <a:moveTo>
                  <a:pt x="110155" y="134676"/>
                </a:moveTo>
                <a:lnTo>
                  <a:pt x="104836" y="143885"/>
                </a:lnTo>
                <a:lnTo>
                  <a:pt x="104836" y="137776"/>
                </a:lnTo>
                <a:lnTo>
                  <a:pt x="110155" y="134676"/>
                </a:lnTo>
                <a:close/>
                <a:moveTo>
                  <a:pt x="121736" y="134676"/>
                </a:moveTo>
                <a:lnTo>
                  <a:pt x="116416" y="143885"/>
                </a:lnTo>
                <a:lnTo>
                  <a:pt x="116416" y="137776"/>
                </a:lnTo>
                <a:lnTo>
                  <a:pt x="121736" y="134676"/>
                </a:lnTo>
                <a:close/>
                <a:moveTo>
                  <a:pt x="133377" y="134676"/>
                </a:moveTo>
                <a:lnTo>
                  <a:pt x="128058" y="143885"/>
                </a:lnTo>
                <a:lnTo>
                  <a:pt x="128058" y="137776"/>
                </a:lnTo>
                <a:lnTo>
                  <a:pt x="133377" y="134676"/>
                </a:lnTo>
                <a:close/>
                <a:moveTo>
                  <a:pt x="144988" y="134676"/>
                </a:moveTo>
                <a:lnTo>
                  <a:pt x="139669" y="143885"/>
                </a:lnTo>
                <a:lnTo>
                  <a:pt x="139669" y="137776"/>
                </a:lnTo>
                <a:lnTo>
                  <a:pt x="144988" y="134676"/>
                </a:lnTo>
                <a:close/>
                <a:moveTo>
                  <a:pt x="156630" y="134676"/>
                </a:moveTo>
                <a:lnTo>
                  <a:pt x="151311" y="143885"/>
                </a:lnTo>
                <a:lnTo>
                  <a:pt x="151311" y="137776"/>
                </a:lnTo>
                <a:lnTo>
                  <a:pt x="156630" y="134676"/>
                </a:lnTo>
                <a:close/>
                <a:moveTo>
                  <a:pt x="168241" y="134676"/>
                </a:moveTo>
                <a:lnTo>
                  <a:pt x="162922" y="143885"/>
                </a:lnTo>
                <a:lnTo>
                  <a:pt x="162922" y="137776"/>
                </a:lnTo>
                <a:lnTo>
                  <a:pt x="168241" y="134676"/>
                </a:lnTo>
                <a:close/>
                <a:moveTo>
                  <a:pt x="179822" y="134676"/>
                </a:moveTo>
                <a:lnTo>
                  <a:pt x="174503" y="143885"/>
                </a:lnTo>
                <a:lnTo>
                  <a:pt x="174503" y="137776"/>
                </a:lnTo>
                <a:lnTo>
                  <a:pt x="179822" y="134676"/>
                </a:lnTo>
                <a:close/>
                <a:moveTo>
                  <a:pt x="191463" y="134676"/>
                </a:moveTo>
                <a:lnTo>
                  <a:pt x="186144" y="143885"/>
                </a:lnTo>
                <a:lnTo>
                  <a:pt x="186144" y="137776"/>
                </a:lnTo>
                <a:lnTo>
                  <a:pt x="191463" y="134676"/>
                </a:lnTo>
                <a:close/>
                <a:moveTo>
                  <a:pt x="203075" y="134676"/>
                </a:moveTo>
                <a:lnTo>
                  <a:pt x="197755" y="143885"/>
                </a:lnTo>
                <a:lnTo>
                  <a:pt x="197755" y="137776"/>
                </a:lnTo>
                <a:lnTo>
                  <a:pt x="203075" y="134676"/>
                </a:lnTo>
                <a:close/>
                <a:moveTo>
                  <a:pt x="214716" y="134676"/>
                </a:moveTo>
                <a:lnTo>
                  <a:pt x="209397" y="143885"/>
                </a:lnTo>
                <a:lnTo>
                  <a:pt x="209397" y="137776"/>
                </a:lnTo>
                <a:lnTo>
                  <a:pt x="214716" y="134676"/>
                </a:lnTo>
                <a:close/>
                <a:moveTo>
                  <a:pt x="226327" y="134676"/>
                </a:moveTo>
                <a:lnTo>
                  <a:pt x="221008" y="143885"/>
                </a:lnTo>
                <a:lnTo>
                  <a:pt x="221008" y="137776"/>
                </a:lnTo>
                <a:lnTo>
                  <a:pt x="226327" y="134676"/>
                </a:lnTo>
                <a:close/>
                <a:moveTo>
                  <a:pt x="237969" y="134676"/>
                </a:moveTo>
                <a:lnTo>
                  <a:pt x="232650" y="143885"/>
                </a:lnTo>
                <a:lnTo>
                  <a:pt x="232650" y="137776"/>
                </a:lnTo>
                <a:lnTo>
                  <a:pt x="237969" y="134676"/>
                </a:lnTo>
                <a:close/>
                <a:moveTo>
                  <a:pt x="249550" y="134676"/>
                </a:moveTo>
                <a:lnTo>
                  <a:pt x="244230" y="143885"/>
                </a:lnTo>
                <a:lnTo>
                  <a:pt x="244230" y="137776"/>
                </a:lnTo>
                <a:lnTo>
                  <a:pt x="249550" y="134676"/>
                </a:lnTo>
                <a:close/>
                <a:moveTo>
                  <a:pt x="261191" y="134676"/>
                </a:moveTo>
                <a:lnTo>
                  <a:pt x="255872" y="143885"/>
                </a:lnTo>
                <a:lnTo>
                  <a:pt x="255872" y="137776"/>
                </a:lnTo>
                <a:lnTo>
                  <a:pt x="261191" y="134676"/>
                </a:lnTo>
                <a:close/>
                <a:moveTo>
                  <a:pt x="272802" y="134676"/>
                </a:moveTo>
                <a:lnTo>
                  <a:pt x="267483" y="143885"/>
                </a:lnTo>
                <a:lnTo>
                  <a:pt x="267483" y="137776"/>
                </a:lnTo>
                <a:lnTo>
                  <a:pt x="272802" y="134676"/>
                </a:lnTo>
                <a:close/>
                <a:moveTo>
                  <a:pt x="284444" y="134676"/>
                </a:moveTo>
                <a:lnTo>
                  <a:pt x="279125" y="143885"/>
                </a:lnTo>
                <a:lnTo>
                  <a:pt x="279125" y="137776"/>
                </a:lnTo>
                <a:lnTo>
                  <a:pt x="284444" y="134676"/>
                </a:lnTo>
                <a:close/>
                <a:moveTo>
                  <a:pt x="6262" y="134736"/>
                </a:moveTo>
                <a:lnTo>
                  <a:pt x="11582" y="137776"/>
                </a:lnTo>
                <a:lnTo>
                  <a:pt x="11582" y="143916"/>
                </a:lnTo>
                <a:lnTo>
                  <a:pt x="6262" y="134736"/>
                </a:lnTo>
                <a:close/>
                <a:moveTo>
                  <a:pt x="17904" y="134736"/>
                </a:moveTo>
                <a:lnTo>
                  <a:pt x="23223" y="137776"/>
                </a:lnTo>
                <a:lnTo>
                  <a:pt x="23223" y="143916"/>
                </a:lnTo>
                <a:lnTo>
                  <a:pt x="17904" y="134736"/>
                </a:lnTo>
                <a:close/>
                <a:moveTo>
                  <a:pt x="29515" y="134736"/>
                </a:moveTo>
                <a:lnTo>
                  <a:pt x="34834" y="137776"/>
                </a:lnTo>
                <a:lnTo>
                  <a:pt x="34834" y="143916"/>
                </a:lnTo>
                <a:lnTo>
                  <a:pt x="29515" y="134736"/>
                </a:lnTo>
                <a:close/>
                <a:moveTo>
                  <a:pt x="41126" y="134736"/>
                </a:moveTo>
                <a:lnTo>
                  <a:pt x="46446" y="137776"/>
                </a:lnTo>
                <a:lnTo>
                  <a:pt x="46446" y="143916"/>
                </a:lnTo>
                <a:lnTo>
                  <a:pt x="41126" y="134736"/>
                </a:lnTo>
                <a:close/>
                <a:moveTo>
                  <a:pt x="52737" y="134736"/>
                </a:moveTo>
                <a:lnTo>
                  <a:pt x="58057" y="137776"/>
                </a:lnTo>
                <a:lnTo>
                  <a:pt x="58057" y="143916"/>
                </a:lnTo>
                <a:lnTo>
                  <a:pt x="52737" y="134736"/>
                </a:lnTo>
                <a:close/>
                <a:moveTo>
                  <a:pt x="64379" y="134736"/>
                </a:moveTo>
                <a:lnTo>
                  <a:pt x="69698" y="137776"/>
                </a:lnTo>
                <a:lnTo>
                  <a:pt x="69698" y="143916"/>
                </a:lnTo>
                <a:lnTo>
                  <a:pt x="64379" y="134736"/>
                </a:lnTo>
                <a:close/>
                <a:moveTo>
                  <a:pt x="75990" y="134736"/>
                </a:moveTo>
                <a:lnTo>
                  <a:pt x="81309" y="137776"/>
                </a:lnTo>
                <a:lnTo>
                  <a:pt x="81309" y="143916"/>
                </a:lnTo>
                <a:lnTo>
                  <a:pt x="75990" y="134736"/>
                </a:lnTo>
                <a:close/>
                <a:moveTo>
                  <a:pt x="87632" y="134736"/>
                </a:moveTo>
                <a:lnTo>
                  <a:pt x="92951" y="137776"/>
                </a:lnTo>
                <a:lnTo>
                  <a:pt x="92951" y="143916"/>
                </a:lnTo>
                <a:lnTo>
                  <a:pt x="87632" y="134736"/>
                </a:lnTo>
                <a:close/>
                <a:moveTo>
                  <a:pt x="99243" y="134736"/>
                </a:moveTo>
                <a:lnTo>
                  <a:pt x="104562" y="137776"/>
                </a:lnTo>
                <a:lnTo>
                  <a:pt x="104562" y="143916"/>
                </a:lnTo>
                <a:lnTo>
                  <a:pt x="99243" y="134736"/>
                </a:lnTo>
                <a:close/>
                <a:moveTo>
                  <a:pt x="110824" y="134736"/>
                </a:moveTo>
                <a:lnTo>
                  <a:pt x="116143" y="137776"/>
                </a:lnTo>
                <a:lnTo>
                  <a:pt x="116143" y="143916"/>
                </a:lnTo>
                <a:lnTo>
                  <a:pt x="110824" y="134736"/>
                </a:lnTo>
                <a:close/>
                <a:moveTo>
                  <a:pt x="122465" y="134736"/>
                </a:moveTo>
                <a:lnTo>
                  <a:pt x="127784" y="137776"/>
                </a:lnTo>
                <a:lnTo>
                  <a:pt x="127784" y="143916"/>
                </a:lnTo>
                <a:lnTo>
                  <a:pt x="122465" y="134736"/>
                </a:lnTo>
                <a:close/>
                <a:moveTo>
                  <a:pt x="134076" y="134736"/>
                </a:moveTo>
                <a:lnTo>
                  <a:pt x="139396" y="137776"/>
                </a:lnTo>
                <a:lnTo>
                  <a:pt x="139396" y="143916"/>
                </a:lnTo>
                <a:lnTo>
                  <a:pt x="134076" y="134736"/>
                </a:lnTo>
                <a:close/>
                <a:moveTo>
                  <a:pt x="145718" y="134736"/>
                </a:moveTo>
                <a:lnTo>
                  <a:pt x="151037" y="137776"/>
                </a:lnTo>
                <a:lnTo>
                  <a:pt x="151037" y="143916"/>
                </a:lnTo>
                <a:lnTo>
                  <a:pt x="145718" y="134736"/>
                </a:lnTo>
                <a:close/>
                <a:moveTo>
                  <a:pt x="157329" y="134736"/>
                </a:moveTo>
                <a:lnTo>
                  <a:pt x="162648" y="137776"/>
                </a:lnTo>
                <a:lnTo>
                  <a:pt x="162648" y="143916"/>
                </a:lnTo>
                <a:lnTo>
                  <a:pt x="157329" y="134736"/>
                </a:lnTo>
                <a:close/>
                <a:moveTo>
                  <a:pt x="168971" y="134676"/>
                </a:moveTo>
                <a:lnTo>
                  <a:pt x="174290" y="137776"/>
                </a:lnTo>
                <a:lnTo>
                  <a:pt x="174290" y="143916"/>
                </a:lnTo>
                <a:lnTo>
                  <a:pt x="168971" y="134676"/>
                </a:lnTo>
                <a:close/>
                <a:moveTo>
                  <a:pt x="180551" y="134676"/>
                </a:moveTo>
                <a:lnTo>
                  <a:pt x="185871" y="137776"/>
                </a:lnTo>
                <a:lnTo>
                  <a:pt x="185871" y="143916"/>
                </a:lnTo>
                <a:lnTo>
                  <a:pt x="180551" y="134676"/>
                </a:lnTo>
                <a:close/>
                <a:moveTo>
                  <a:pt x="192193" y="134676"/>
                </a:moveTo>
                <a:lnTo>
                  <a:pt x="197512" y="137776"/>
                </a:lnTo>
                <a:lnTo>
                  <a:pt x="197512" y="143916"/>
                </a:lnTo>
                <a:lnTo>
                  <a:pt x="192193" y="134676"/>
                </a:lnTo>
                <a:close/>
                <a:moveTo>
                  <a:pt x="203804" y="134676"/>
                </a:moveTo>
                <a:lnTo>
                  <a:pt x="209123" y="137776"/>
                </a:lnTo>
                <a:lnTo>
                  <a:pt x="209123" y="143916"/>
                </a:lnTo>
                <a:lnTo>
                  <a:pt x="203804" y="134676"/>
                </a:lnTo>
                <a:close/>
                <a:moveTo>
                  <a:pt x="215446" y="134676"/>
                </a:moveTo>
                <a:lnTo>
                  <a:pt x="220765" y="137776"/>
                </a:lnTo>
                <a:lnTo>
                  <a:pt x="220765" y="143916"/>
                </a:lnTo>
                <a:lnTo>
                  <a:pt x="215446" y="134676"/>
                </a:lnTo>
                <a:close/>
                <a:moveTo>
                  <a:pt x="227057" y="134676"/>
                </a:moveTo>
                <a:lnTo>
                  <a:pt x="232376" y="137776"/>
                </a:lnTo>
                <a:lnTo>
                  <a:pt x="232376" y="143916"/>
                </a:lnTo>
                <a:lnTo>
                  <a:pt x="227057" y="134676"/>
                </a:lnTo>
                <a:close/>
                <a:moveTo>
                  <a:pt x="238668" y="134676"/>
                </a:moveTo>
                <a:lnTo>
                  <a:pt x="243987" y="137776"/>
                </a:lnTo>
                <a:lnTo>
                  <a:pt x="243987" y="143916"/>
                </a:lnTo>
                <a:lnTo>
                  <a:pt x="238668" y="134676"/>
                </a:lnTo>
                <a:close/>
                <a:moveTo>
                  <a:pt x="250279" y="134676"/>
                </a:moveTo>
                <a:lnTo>
                  <a:pt x="255598" y="137776"/>
                </a:lnTo>
                <a:lnTo>
                  <a:pt x="255598" y="143916"/>
                </a:lnTo>
                <a:lnTo>
                  <a:pt x="250279" y="134676"/>
                </a:lnTo>
                <a:close/>
                <a:moveTo>
                  <a:pt x="261890" y="134676"/>
                </a:moveTo>
                <a:lnTo>
                  <a:pt x="267210" y="137776"/>
                </a:lnTo>
                <a:lnTo>
                  <a:pt x="267210" y="143916"/>
                </a:lnTo>
                <a:lnTo>
                  <a:pt x="261890" y="134676"/>
                </a:lnTo>
                <a:close/>
                <a:moveTo>
                  <a:pt x="273532" y="134676"/>
                </a:moveTo>
                <a:lnTo>
                  <a:pt x="278851" y="137776"/>
                </a:lnTo>
                <a:lnTo>
                  <a:pt x="278851" y="143916"/>
                </a:lnTo>
                <a:lnTo>
                  <a:pt x="273532" y="134676"/>
                </a:lnTo>
                <a:close/>
                <a:moveTo>
                  <a:pt x="203591" y="134797"/>
                </a:moveTo>
                <a:lnTo>
                  <a:pt x="208911" y="143977"/>
                </a:lnTo>
                <a:lnTo>
                  <a:pt x="208911" y="143977"/>
                </a:lnTo>
                <a:lnTo>
                  <a:pt x="206418" y="142578"/>
                </a:lnTo>
                <a:lnTo>
                  <a:pt x="203591" y="140937"/>
                </a:lnTo>
                <a:lnTo>
                  <a:pt x="203591" y="134797"/>
                </a:lnTo>
                <a:close/>
                <a:moveTo>
                  <a:pt x="168697" y="134797"/>
                </a:moveTo>
                <a:lnTo>
                  <a:pt x="174016" y="143977"/>
                </a:lnTo>
                <a:lnTo>
                  <a:pt x="174016" y="143977"/>
                </a:lnTo>
                <a:lnTo>
                  <a:pt x="171554" y="142578"/>
                </a:lnTo>
                <a:lnTo>
                  <a:pt x="168697" y="140937"/>
                </a:lnTo>
                <a:lnTo>
                  <a:pt x="168697" y="134797"/>
                </a:lnTo>
                <a:close/>
                <a:moveTo>
                  <a:pt x="191950" y="134797"/>
                </a:moveTo>
                <a:lnTo>
                  <a:pt x="197269" y="143977"/>
                </a:lnTo>
                <a:lnTo>
                  <a:pt x="197269" y="143977"/>
                </a:lnTo>
                <a:lnTo>
                  <a:pt x="194807" y="142578"/>
                </a:lnTo>
                <a:lnTo>
                  <a:pt x="191950" y="140937"/>
                </a:lnTo>
                <a:lnTo>
                  <a:pt x="191950" y="134797"/>
                </a:lnTo>
                <a:close/>
                <a:moveTo>
                  <a:pt x="226783" y="134797"/>
                </a:moveTo>
                <a:lnTo>
                  <a:pt x="232103" y="143977"/>
                </a:lnTo>
                <a:lnTo>
                  <a:pt x="232103" y="143977"/>
                </a:lnTo>
                <a:lnTo>
                  <a:pt x="229640" y="142578"/>
                </a:lnTo>
                <a:lnTo>
                  <a:pt x="226783" y="140937"/>
                </a:lnTo>
                <a:lnTo>
                  <a:pt x="226783" y="134797"/>
                </a:lnTo>
                <a:close/>
                <a:moveTo>
                  <a:pt x="238425" y="134797"/>
                </a:moveTo>
                <a:lnTo>
                  <a:pt x="243744" y="143977"/>
                </a:lnTo>
                <a:lnTo>
                  <a:pt x="243744" y="143977"/>
                </a:lnTo>
                <a:lnTo>
                  <a:pt x="241282" y="142578"/>
                </a:lnTo>
                <a:lnTo>
                  <a:pt x="238425" y="140937"/>
                </a:lnTo>
                <a:lnTo>
                  <a:pt x="238425" y="134797"/>
                </a:lnTo>
                <a:close/>
                <a:moveTo>
                  <a:pt x="180339" y="134797"/>
                </a:moveTo>
                <a:lnTo>
                  <a:pt x="185658" y="143977"/>
                </a:lnTo>
                <a:lnTo>
                  <a:pt x="183165" y="142578"/>
                </a:lnTo>
                <a:lnTo>
                  <a:pt x="180339" y="140937"/>
                </a:lnTo>
                <a:lnTo>
                  <a:pt x="180339" y="134797"/>
                </a:lnTo>
                <a:close/>
                <a:moveTo>
                  <a:pt x="215202" y="134797"/>
                </a:moveTo>
                <a:lnTo>
                  <a:pt x="220522" y="143977"/>
                </a:lnTo>
                <a:lnTo>
                  <a:pt x="218060" y="142578"/>
                </a:lnTo>
                <a:lnTo>
                  <a:pt x="215202" y="140937"/>
                </a:lnTo>
                <a:lnTo>
                  <a:pt x="215202" y="134797"/>
                </a:lnTo>
                <a:close/>
                <a:moveTo>
                  <a:pt x="250036" y="134797"/>
                </a:moveTo>
                <a:lnTo>
                  <a:pt x="255355" y="143977"/>
                </a:lnTo>
                <a:lnTo>
                  <a:pt x="252893" y="142578"/>
                </a:lnTo>
                <a:lnTo>
                  <a:pt x="250036" y="140937"/>
                </a:lnTo>
                <a:lnTo>
                  <a:pt x="250036" y="134797"/>
                </a:lnTo>
                <a:close/>
                <a:moveTo>
                  <a:pt x="261678" y="134797"/>
                </a:moveTo>
                <a:lnTo>
                  <a:pt x="266997" y="143977"/>
                </a:lnTo>
                <a:lnTo>
                  <a:pt x="264535" y="142578"/>
                </a:lnTo>
                <a:lnTo>
                  <a:pt x="261678" y="140937"/>
                </a:lnTo>
                <a:lnTo>
                  <a:pt x="261678" y="134797"/>
                </a:lnTo>
                <a:close/>
                <a:moveTo>
                  <a:pt x="273289" y="134797"/>
                </a:moveTo>
                <a:lnTo>
                  <a:pt x="278608" y="143977"/>
                </a:lnTo>
                <a:lnTo>
                  <a:pt x="276146" y="142578"/>
                </a:lnTo>
                <a:lnTo>
                  <a:pt x="273289" y="140937"/>
                </a:lnTo>
                <a:lnTo>
                  <a:pt x="273289" y="134797"/>
                </a:lnTo>
                <a:close/>
                <a:moveTo>
                  <a:pt x="75777" y="134797"/>
                </a:moveTo>
                <a:lnTo>
                  <a:pt x="81097" y="144007"/>
                </a:lnTo>
                <a:lnTo>
                  <a:pt x="81097" y="144007"/>
                </a:lnTo>
                <a:lnTo>
                  <a:pt x="78604" y="142548"/>
                </a:lnTo>
                <a:lnTo>
                  <a:pt x="75777" y="140967"/>
                </a:lnTo>
                <a:lnTo>
                  <a:pt x="75777" y="134797"/>
                </a:lnTo>
                <a:close/>
                <a:moveTo>
                  <a:pt x="99030" y="134797"/>
                </a:moveTo>
                <a:lnTo>
                  <a:pt x="104349" y="144007"/>
                </a:lnTo>
                <a:lnTo>
                  <a:pt x="104349" y="144007"/>
                </a:lnTo>
                <a:lnTo>
                  <a:pt x="101857" y="142548"/>
                </a:lnTo>
                <a:lnTo>
                  <a:pt x="99030" y="140967"/>
                </a:lnTo>
                <a:lnTo>
                  <a:pt x="99030" y="134797"/>
                </a:lnTo>
                <a:close/>
                <a:moveTo>
                  <a:pt x="133864" y="134797"/>
                </a:moveTo>
                <a:lnTo>
                  <a:pt x="139183" y="144007"/>
                </a:lnTo>
                <a:lnTo>
                  <a:pt x="139183" y="144007"/>
                </a:lnTo>
                <a:lnTo>
                  <a:pt x="136721" y="142548"/>
                </a:lnTo>
                <a:lnTo>
                  <a:pt x="133864" y="140967"/>
                </a:lnTo>
                <a:lnTo>
                  <a:pt x="133864" y="134797"/>
                </a:lnTo>
                <a:close/>
                <a:moveTo>
                  <a:pt x="17661" y="134797"/>
                </a:moveTo>
                <a:lnTo>
                  <a:pt x="22980" y="144007"/>
                </a:lnTo>
                <a:lnTo>
                  <a:pt x="20518" y="142548"/>
                </a:lnTo>
                <a:lnTo>
                  <a:pt x="17661" y="140967"/>
                </a:lnTo>
                <a:lnTo>
                  <a:pt x="17661" y="134797"/>
                </a:lnTo>
                <a:close/>
                <a:moveTo>
                  <a:pt x="29302" y="134797"/>
                </a:moveTo>
                <a:lnTo>
                  <a:pt x="34622" y="144007"/>
                </a:lnTo>
                <a:lnTo>
                  <a:pt x="32160" y="142548"/>
                </a:lnTo>
                <a:lnTo>
                  <a:pt x="29302" y="140967"/>
                </a:lnTo>
                <a:lnTo>
                  <a:pt x="29302" y="134797"/>
                </a:lnTo>
                <a:close/>
                <a:moveTo>
                  <a:pt x="40883" y="134797"/>
                </a:moveTo>
                <a:lnTo>
                  <a:pt x="46202" y="144007"/>
                </a:lnTo>
                <a:lnTo>
                  <a:pt x="43740" y="142548"/>
                </a:lnTo>
                <a:lnTo>
                  <a:pt x="40883" y="140967"/>
                </a:lnTo>
                <a:lnTo>
                  <a:pt x="40883" y="134797"/>
                </a:lnTo>
                <a:close/>
                <a:moveTo>
                  <a:pt x="52525" y="134797"/>
                </a:moveTo>
                <a:lnTo>
                  <a:pt x="57844" y="144007"/>
                </a:lnTo>
                <a:lnTo>
                  <a:pt x="55351" y="142548"/>
                </a:lnTo>
                <a:lnTo>
                  <a:pt x="52525" y="140967"/>
                </a:lnTo>
                <a:lnTo>
                  <a:pt x="52525" y="134797"/>
                </a:lnTo>
                <a:close/>
                <a:moveTo>
                  <a:pt x="64136" y="134797"/>
                </a:moveTo>
                <a:lnTo>
                  <a:pt x="69455" y="144007"/>
                </a:lnTo>
                <a:lnTo>
                  <a:pt x="66993" y="142548"/>
                </a:lnTo>
                <a:lnTo>
                  <a:pt x="64136" y="140967"/>
                </a:lnTo>
                <a:lnTo>
                  <a:pt x="64136" y="134797"/>
                </a:lnTo>
                <a:close/>
                <a:moveTo>
                  <a:pt x="87389" y="134797"/>
                </a:moveTo>
                <a:lnTo>
                  <a:pt x="92708" y="144007"/>
                </a:lnTo>
                <a:lnTo>
                  <a:pt x="90246" y="142548"/>
                </a:lnTo>
                <a:lnTo>
                  <a:pt x="87389" y="140967"/>
                </a:lnTo>
                <a:lnTo>
                  <a:pt x="87389" y="134797"/>
                </a:lnTo>
                <a:close/>
                <a:moveTo>
                  <a:pt x="110611" y="134797"/>
                </a:moveTo>
                <a:lnTo>
                  <a:pt x="115930" y="144007"/>
                </a:lnTo>
                <a:lnTo>
                  <a:pt x="113468" y="142548"/>
                </a:lnTo>
                <a:lnTo>
                  <a:pt x="110611" y="140967"/>
                </a:lnTo>
                <a:lnTo>
                  <a:pt x="110611" y="134797"/>
                </a:lnTo>
                <a:close/>
                <a:moveTo>
                  <a:pt x="122222" y="134797"/>
                </a:moveTo>
                <a:lnTo>
                  <a:pt x="127541" y="144007"/>
                </a:lnTo>
                <a:lnTo>
                  <a:pt x="125079" y="142548"/>
                </a:lnTo>
                <a:lnTo>
                  <a:pt x="122222" y="140967"/>
                </a:lnTo>
                <a:lnTo>
                  <a:pt x="122222" y="134797"/>
                </a:lnTo>
                <a:close/>
                <a:moveTo>
                  <a:pt x="145475" y="134797"/>
                </a:moveTo>
                <a:lnTo>
                  <a:pt x="150794" y="144007"/>
                </a:lnTo>
                <a:lnTo>
                  <a:pt x="148332" y="142548"/>
                </a:lnTo>
                <a:lnTo>
                  <a:pt x="145475" y="140967"/>
                </a:lnTo>
                <a:lnTo>
                  <a:pt x="145475" y="134797"/>
                </a:lnTo>
                <a:close/>
                <a:moveTo>
                  <a:pt x="157116" y="134797"/>
                </a:moveTo>
                <a:lnTo>
                  <a:pt x="162436" y="144007"/>
                </a:lnTo>
                <a:lnTo>
                  <a:pt x="159974" y="142548"/>
                </a:lnTo>
                <a:lnTo>
                  <a:pt x="157116" y="140967"/>
                </a:lnTo>
                <a:lnTo>
                  <a:pt x="157116" y="134797"/>
                </a:lnTo>
                <a:close/>
                <a:moveTo>
                  <a:pt x="6050" y="134797"/>
                </a:moveTo>
                <a:lnTo>
                  <a:pt x="11369" y="144037"/>
                </a:lnTo>
                <a:lnTo>
                  <a:pt x="11369" y="144037"/>
                </a:lnTo>
                <a:lnTo>
                  <a:pt x="8907" y="142578"/>
                </a:lnTo>
                <a:lnTo>
                  <a:pt x="6050" y="140937"/>
                </a:lnTo>
                <a:lnTo>
                  <a:pt x="6050" y="134797"/>
                </a:lnTo>
                <a:close/>
                <a:moveTo>
                  <a:pt x="284657" y="134828"/>
                </a:moveTo>
                <a:lnTo>
                  <a:pt x="284657" y="140998"/>
                </a:lnTo>
                <a:lnTo>
                  <a:pt x="279337" y="144037"/>
                </a:lnTo>
                <a:lnTo>
                  <a:pt x="284657" y="134828"/>
                </a:lnTo>
                <a:close/>
                <a:moveTo>
                  <a:pt x="121979" y="134828"/>
                </a:moveTo>
                <a:lnTo>
                  <a:pt x="121979" y="140998"/>
                </a:lnTo>
                <a:lnTo>
                  <a:pt x="119122" y="142639"/>
                </a:lnTo>
                <a:lnTo>
                  <a:pt x="116660" y="144037"/>
                </a:lnTo>
                <a:lnTo>
                  <a:pt x="121979" y="134828"/>
                </a:lnTo>
                <a:close/>
                <a:moveTo>
                  <a:pt x="133590" y="134828"/>
                </a:moveTo>
                <a:lnTo>
                  <a:pt x="133590" y="140998"/>
                </a:lnTo>
                <a:lnTo>
                  <a:pt x="130733" y="142639"/>
                </a:lnTo>
                <a:lnTo>
                  <a:pt x="128271" y="144037"/>
                </a:lnTo>
                <a:lnTo>
                  <a:pt x="133590" y="134828"/>
                </a:lnTo>
                <a:close/>
                <a:moveTo>
                  <a:pt x="145232" y="134828"/>
                </a:moveTo>
                <a:lnTo>
                  <a:pt x="145232" y="140998"/>
                </a:lnTo>
                <a:lnTo>
                  <a:pt x="142374" y="142639"/>
                </a:lnTo>
                <a:lnTo>
                  <a:pt x="139912" y="144037"/>
                </a:lnTo>
                <a:lnTo>
                  <a:pt x="145232" y="134828"/>
                </a:lnTo>
                <a:close/>
                <a:moveTo>
                  <a:pt x="156843" y="134828"/>
                </a:moveTo>
                <a:lnTo>
                  <a:pt x="156843" y="140998"/>
                </a:lnTo>
                <a:lnTo>
                  <a:pt x="153986" y="142639"/>
                </a:lnTo>
                <a:lnTo>
                  <a:pt x="151523" y="144037"/>
                </a:lnTo>
                <a:lnTo>
                  <a:pt x="156843" y="134828"/>
                </a:lnTo>
                <a:close/>
                <a:moveTo>
                  <a:pt x="168484" y="134828"/>
                </a:moveTo>
                <a:lnTo>
                  <a:pt x="168484" y="140998"/>
                </a:lnTo>
                <a:lnTo>
                  <a:pt x="165627" y="142639"/>
                </a:lnTo>
                <a:lnTo>
                  <a:pt x="163165" y="144037"/>
                </a:lnTo>
                <a:lnTo>
                  <a:pt x="168484" y="134828"/>
                </a:lnTo>
                <a:close/>
                <a:moveTo>
                  <a:pt x="180065" y="134828"/>
                </a:moveTo>
                <a:lnTo>
                  <a:pt x="180065" y="140967"/>
                </a:lnTo>
                <a:lnTo>
                  <a:pt x="177208" y="142578"/>
                </a:lnTo>
                <a:lnTo>
                  <a:pt x="174746" y="144037"/>
                </a:lnTo>
                <a:lnTo>
                  <a:pt x="180065" y="134828"/>
                </a:lnTo>
                <a:close/>
                <a:moveTo>
                  <a:pt x="191676" y="134828"/>
                </a:moveTo>
                <a:lnTo>
                  <a:pt x="191676" y="140967"/>
                </a:lnTo>
                <a:lnTo>
                  <a:pt x="188849" y="142578"/>
                </a:lnTo>
                <a:lnTo>
                  <a:pt x="186357" y="144037"/>
                </a:lnTo>
                <a:lnTo>
                  <a:pt x="191676" y="134828"/>
                </a:lnTo>
                <a:close/>
                <a:moveTo>
                  <a:pt x="203318" y="134828"/>
                </a:moveTo>
                <a:lnTo>
                  <a:pt x="203318" y="140967"/>
                </a:lnTo>
                <a:lnTo>
                  <a:pt x="200461" y="142578"/>
                </a:lnTo>
                <a:lnTo>
                  <a:pt x="197999" y="144037"/>
                </a:lnTo>
                <a:lnTo>
                  <a:pt x="203318" y="134828"/>
                </a:lnTo>
                <a:close/>
                <a:moveTo>
                  <a:pt x="214929" y="134828"/>
                </a:moveTo>
                <a:lnTo>
                  <a:pt x="214929" y="140967"/>
                </a:lnTo>
                <a:lnTo>
                  <a:pt x="212072" y="142578"/>
                </a:lnTo>
                <a:lnTo>
                  <a:pt x="209610" y="144037"/>
                </a:lnTo>
                <a:lnTo>
                  <a:pt x="214929" y="134828"/>
                </a:lnTo>
                <a:close/>
                <a:moveTo>
                  <a:pt x="226570" y="134828"/>
                </a:moveTo>
                <a:lnTo>
                  <a:pt x="226570" y="140967"/>
                </a:lnTo>
                <a:lnTo>
                  <a:pt x="223713" y="142578"/>
                </a:lnTo>
                <a:lnTo>
                  <a:pt x="221251" y="144037"/>
                </a:lnTo>
                <a:lnTo>
                  <a:pt x="226570" y="134828"/>
                </a:lnTo>
                <a:close/>
                <a:moveTo>
                  <a:pt x="238182" y="134828"/>
                </a:moveTo>
                <a:lnTo>
                  <a:pt x="238182" y="140967"/>
                </a:lnTo>
                <a:lnTo>
                  <a:pt x="235355" y="142578"/>
                </a:lnTo>
                <a:lnTo>
                  <a:pt x="232862" y="144037"/>
                </a:lnTo>
                <a:lnTo>
                  <a:pt x="238182" y="134828"/>
                </a:lnTo>
                <a:close/>
                <a:moveTo>
                  <a:pt x="249793" y="134828"/>
                </a:moveTo>
                <a:lnTo>
                  <a:pt x="249793" y="140967"/>
                </a:lnTo>
                <a:lnTo>
                  <a:pt x="246936" y="142578"/>
                </a:lnTo>
                <a:lnTo>
                  <a:pt x="244474" y="144037"/>
                </a:lnTo>
                <a:lnTo>
                  <a:pt x="249793" y="134828"/>
                </a:lnTo>
                <a:close/>
                <a:moveTo>
                  <a:pt x="261404" y="134828"/>
                </a:moveTo>
                <a:lnTo>
                  <a:pt x="261404" y="140967"/>
                </a:lnTo>
                <a:lnTo>
                  <a:pt x="258547" y="142578"/>
                </a:lnTo>
                <a:lnTo>
                  <a:pt x="256085" y="144037"/>
                </a:lnTo>
                <a:lnTo>
                  <a:pt x="261404" y="134828"/>
                </a:lnTo>
                <a:close/>
                <a:moveTo>
                  <a:pt x="273046" y="134828"/>
                </a:moveTo>
                <a:lnTo>
                  <a:pt x="273046" y="140998"/>
                </a:lnTo>
                <a:lnTo>
                  <a:pt x="270188" y="142639"/>
                </a:lnTo>
                <a:lnTo>
                  <a:pt x="267726" y="144037"/>
                </a:lnTo>
                <a:lnTo>
                  <a:pt x="273046" y="134828"/>
                </a:lnTo>
                <a:close/>
                <a:moveTo>
                  <a:pt x="29029" y="134828"/>
                </a:moveTo>
                <a:lnTo>
                  <a:pt x="29029" y="140998"/>
                </a:lnTo>
                <a:lnTo>
                  <a:pt x="26172" y="142639"/>
                </a:lnTo>
                <a:lnTo>
                  <a:pt x="23710" y="144068"/>
                </a:lnTo>
                <a:lnTo>
                  <a:pt x="23710" y="144068"/>
                </a:lnTo>
                <a:lnTo>
                  <a:pt x="29029" y="134828"/>
                </a:lnTo>
                <a:close/>
                <a:moveTo>
                  <a:pt x="40610" y="134828"/>
                </a:moveTo>
                <a:lnTo>
                  <a:pt x="40610" y="140998"/>
                </a:lnTo>
                <a:lnTo>
                  <a:pt x="37783" y="142639"/>
                </a:lnTo>
                <a:lnTo>
                  <a:pt x="35290" y="144068"/>
                </a:lnTo>
                <a:lnTo>
                  <a:pt x="35290" y="144068"/>
                </a:lnTo>
                <a:lnTo>
                  <a:pt x="40610" y="134828"/>
                </a:lnTo>
                <a:close/>
                <a:moveTo>
                  <a:pt x="63862" y="134828"/>
                </a:moveTo>
                <a:lnTo>
                  <a:pt x="63862" y="140998"/>
                </a:lnTo>
                <a:lnTo>
                  <a:pt x="61005" y="142639"/>
                </a:lnTo>
                <a:lnTo>
                  <a:pt x="58543" y="144068"/>
                </a:lnTo>
                <a:lnTo>
                  <a:pt x="58543" y="144068"/>
                </a:lnTo>
                <a:lnTo>
                  <a:pt x="63862" y="134828"/>
                </a:lnTo>
                <a:close/>
                <a:moveTo>
                  <a:pt x="75504" y="134828"/>
                </a:moveTo>
                <a:lnTo>
                  <a:pt x="75504" y="140998"/>
                </a:lnTo>
                <a:lnTo>
                  <a:pt x="72647" y="142639"/>
                </a:lnTo>
                <a:lnTo>
                  <a:pt x="70185" y="144068"/>
                </a:lnTo>
                <a:lnTo>
                  <a:pt x="70185" y="144068"/>
                </a:lnTo>
                <a:lnTo>
                  <a:pt x="75504" y="134828"/>
                </a:lnTo>
                <a:close/>
                <a:moveTo>
                  <a:pt x="87115" y="134828"/>
                </a:moveTo>
                <a:lnTo>
                  <a:pt x="87115" y="140998"/>
                </a:lnTo>
                <a:lnTo>
                  <a:pt x="84288" y="142639"/>
                </a:lnTo>
                <a:lnTo>
                  <a:pt x="81796" y="144068"/>
                </a:lnTo>
                <a:lnTo>
                  <a:pt x="81796" y="144068"/>
                </a:lnTo>
                <a:lnTo>
                  <a:pt x="87115" y="134828"/>
                </a:lnTo>
                <a:close/>
                <a:moveTo>
                  <a:pt x="98757" y="134828"/>
                </a:moveTo>
                <a:lnTo>
                  <a:pt x="98757" y="140998"/>
                </a:lnTo>
                <a:lnTo>
                  <a:pt x="95899" y="142639"/>
                </a:lnTo>
                <a:lnTo>
                  <a:pt x="93437" y="144068"/>
                </a:lnTo>
                <a:lnTo>
                  <a:pt x="93437" y="144068"/>
                </a:lnTo>
                <a:lnTo>
                  <a:pt x="98757" y="134828"/>
                </a:lnTo>
                <a:close/>
                <a:moveTo>
                  <a:pt x="110337" y="134828"/>
                </a:moveTo>
                <a:lnTo>
                  <a:pt x="110337" y="140998"/>
                </a:lnTo>
                <a:lnTo>
                  <a:pt x="107480" y="142639"/>
                </a:lnTo>
                <a:lnTo>
                  <a:pt x="105018" y="144068"/>
                </a:lnTo>
                <a:lnTo>
                  <a:pt x="105018" y="144068"/>
                </a:lnTo>
                <a:lnTo>
                  <a:pt x="110337" y="134828"/>
                </a:lnTo>
                <a:close/>
                <a:moveTo>
                  <a:pt x="17418" y="134828"/>
                </a:moveTo>
                <a:lnTo>
                  <a:pt x="17418" y="140998"/>
                </a:lnTo>
                <a:lnTo>
                  <a:pt x="14560" y="142639"/>
                </a:lnTo>
                <a:lnTo>
                  <a:pt x="12098" y="144068"/>
                </a:lnTo>
                <a:lnTo>
                  <a:pt x="17418" y="134828"/>
                </a:lnTo>
                <a:close/>
                <a:moveTo>
                  <a:pt x="52251" y="134828"/>
                </a:moveTo>
                <a:lnTo>
                  <a:pt x="52251" y="140998"/>
                </a:lnTo>
                <a:lnTo>
                  <a:pt x="49394" y="142639"/>
                </a:lnTo>
                <a:lnTo>
                  <a:pt x="46932" y="144068"/>
                </a:lnTo>
                <a:lnTo>
                  <a:pt x="52251" y="134828"/>
                </a:lnTo>
                <a:close/>
                <a:moveTo>
                  <a:pt x="5898" y="141180"/>
                </a:moveTo>
                <a:lnTo>
                  <a:pt x="8755" y="142822"/>
                </a:lnTo>
                <a:lnTo>
                  <a:pt x="11217" y="144250"/>
                </a:lnTo>
                <a:lnTo>
                  <a:pt x="578" y="144250"/>
                </a:lnTo>
                <a:lnTo>
                  <a:pt x="5898" y="141180"/>
                </a:lnTo>
                <a:close/>
                <a:moveTo>
                  <a:pt x="17509" y="141180"/>
                </a:moveTo>
                <a:lnTo>
                  <a:pt x="20366" y="142822"/>
                </a:lnTo>
                <a:lnTo>
                  <a:pt x="22828" y="144250"/>
                </a:lnTo>
                <a:lnTo>
                  <a:pt x="12190" y="144250"/>
                </a:lnTo>
                <a:lnTo>
                  <a:pt x="14682" y="142822"/>
                </a:lnTo>
                <a:lnTo>
                  <a:pt x="17509" y="141180"/>
                </a:lnTo>
                <a:close/>
                <a:moveTo>
                  <a:pt x="29150" y="141180"/>
                </a:moveTo>
                <a:lnTo>
                  <a:pt x="32008" y="142822"/>
                </a:lnTo>
                <a:lnTo>
                  <a:pt x="34470" y="144250"/>
                </a:lnTo>
                <a:lnTo>
                  <a:pt x="23831" y="144250"/>
                </a:lnTo>
                <a:lnTo>
                  <a:pt x="26293" y="142822"/>
                </a:lnTo>
                <a:lnTo>
                  <a:pt x="29150" y="141180"/>
                </a:lnTo>
                <a:close/>
                <a:moveTo>
                  <a:pt x="40762" y="141180"/>
                </a:moveTo>
                <a:lnTo>
                  <a:pt x="43619" y="142822"/>
                </a:lnTo>
                <a:lnTo>
                  <a:pt x="46081" y="144250"/>
                </a:lnTo>
                <a:lnTo>
                  <a:pt x="35442" y="144250"/>
                </a:lnTo>
                <a:lnTo>
                  <a:pt x="37935" y="142822"/>
                </a:lnTo>
                <a:lnTo>
                  <a:pt x="40762" y="141180"/>
                </a:lnTo>
                <a:close/>
                <a:moveTo>
                  <a:pt x="52403" y="141180"/>
                </a:moveTo>
                <a:lnTo>
                  <a:pt x="55260" y="142822"/>
                </a:lnTo>
                <a:lnTo>
                  <a:pt x="57722" y="144250"/>
                </a:lnTo>
                <a:lnTo>
                  <a:pt x="47084" y="144250"/>
                </a:lnTo>
                <a:lnTo>
                  <a:pt x="49546" y="142822"/>
                </a:lnTo>
                <a:lnTo>
                  <a:pt x="52403" y="141180"/>
                </a:lnTo>
                <a:close/>
                <a:moveTo>
                  <a:pt x="64014" y="141180"/>
                </a:moveTo>
                <a:lnTo>
                  <a:pt x="66871" y="142822"/>
                </a:lnTo>
                <a:lnTo>
                  <a:pt x="69334" y="144250"/>
                </a:lnTo>
                <a:lnTo>
                  <a:pt x="58695" y="144250"/>
                </a:lnTo>
                <a:lnTo>
                  <a:pt x="61187" y="142822"/>
                </a:lnTo>
                <a:lnTo>
                  <a:pt x="64014" y="141180"/>
                </a:lnTo>
                <a:close/>
                <a:moveTo>
                  <a:pt x="75625" y="141180"/>
                </a:moveTo>
                <a:lnTo>
                  <a:pt x="78452" y="142822"/>
                </a:lnTo>
                <a:lnTo>
                  <a:pt x="80945" y="144250"/>
                </a:lnTo>
                <a:lnTo>
                  <a:pt x="70306" y="144250"/>
                </a:lnTo>
                <a:lnTo>
                  <a:pt x="72768" y="142822"/>
                </a:lnTo>
                <a:lnTo>
                  <a:pt x="75625" y="141180"/>
                </a:lnTo>
                <a:close/>
                <a:moveTo>
                  <a:pt x="87237" y="141180"/>
                </a:moveTo>
                <a:lnTo>
                  <a:pt x="90094" y="142822"/>
                </a:lnTo>
                <a:lnTo>
                  <a:pt x="92556" y="144250"/>
                </a:lnTo>
                <a:lnTo>
                  <a:pt x="81917" y="144250"/>
                </a:lnTo>
                <a:lnTo>
                  <a:pt x="84379" y="142822"/>
                </a:lnTo>
                <a:lnTo>
                  <a:pt x="87237" y="141180"/>
                </a:lnTo>
                <a:close/>
                <a:moveTo>
                  <a:pt x="98878" y="141180"/>
                </a:moveTo>
                <a:lnTo>
                  <a:pt x="101705" y="142822"/>
                </a:lnTo>
                <a:lnTo>
                  <a:pt x="104197" y="144250"/>
                </a:lnTo>
                <a:lnTo>
                  <a:pt x="93559" y="144250"/>
                </a:lnTo>
                <a:lnTo>
                  <a:pt x="96021" y="142822"/>
                </a:lnTo>
                <a:lnTo>
                  <a:pt x="98878" y="141180"/>
                </a:lnTo>
                <a:close/>
                <a:moveTo>
                  <a:pt x="110489" y="141180"/>
                </a:moveTo>
                <a:lnTo>
                  <a:pt x="113346" y="142822"/>
                </a:lnTo>
                <a:lnTo>
                  <a:pt x="115809" y="144250"/>
                </a:lnTo>
                <a:lnTo>
                  <a:pt x="105170" y="144250"/>
                </a:lnTo>
                <a:lnTo>
                  <a:pt x="107632" y="142822"/>
                </a:lnTo>
                <a:lnTo>
                  <a:pt x="110489" y="141180"/>
                </a:lnTo>
                <a:close/>
                <a:moveTo>
                  <a:pt x="122131" y="141180"/>
                </a:moveTo>
                <a:lnTo>
                  <a:pt x="124958" y="142822"/>
                </a:lnTo>
                <a:lnTo>
                  <a:pt x="127450" y="144250"/>
                </a:lnTo>
                <a:lnTo>
                  <a:pt x="116812" y="144250"/>
                </a:lnTo>
                <a:lnTo>
                  <a:pt x="119274" y="142822"/>
                </a:lnTo>
                <a:lnTo>
                  <a:pt x="122131" y="141180"/>
                </a:lnTo>
                <a:close/>
                <a:moveTo>
                  <a:pt x="133742" y="141180"/>
                </a:moveTo>
                <a:lnTo>
                  <a:pt x="136599" y="142822"/>
                </a:lnTo>
                <a:lnTo>
                  <a:pt x="139061" y="144250"/>
                </a:lnTo>
                <a:lnTo>
                  <a:pt x="128423" y="144250"/>
                </a:lnTo>
                <a:lnTo>
                  <a:pt x="130885" y="142822"/>
                </a:lnTo>
                <a:lnTo>
                  <a:pt x="133742" y="141180"/>
                </a:lnTo>
                <a:close/>
                <a:moveTo>
                  <a:pt x="145323" y="141180"/>
                </a:moveTo>
                <a:lnTo>
                  <a:pt x="148180" y="142822"/>
                </a:lnTo>
                <a:lnTo>
                  <a:pt x="150642" y="144250"/>
                </a:lnTo>
                <a:lnTo>
                  <a:pt x="140004" y="144250"/>
                </a:lnTo>
                <a:lnTo>
                  <a:pt x="142496" y="142822"/>
                </a:lnTo>
                <a:lnTo>
                  <a:pt x="145323" y="141180"/>
                </a:lnTo>
                <a:close/>
                <a:moveTo>
                  <a:pt x="156964" y="141180"/>
                </a:moveTo>
                <a:lnTo>
                  <a:pt x="159822" y="142822"/>
                </a:lnTo>
                <a:lnTo>
                  <a:pt x="162284" y="144250"/>
                </a:lnTo>
                <a:lnTo>
                  <a:pt x="151645" y="144250"/>
                </a:lnTo>
                <a:lnTo>
                  <a:pt x="154107" y="142822"/>
                </a:lnTo>
                <a:lnTo>
                  <a:pt x="156964" y="141180"/>
                </a:lnTo>
                <a:close/>
                <a:moveTo>
                  <a:pt x="168575" y="141180"/>
                </a:moveTo>
                <a:lnTo>
                  <a:pt x="171433" y="142822"/>
                </a:lnTo>
                <a:lnTo>
                  <a:pt x="173895" y="144250"/>
                </a:lnTo>
                <a:lnTo>
                  <a:pt x="163256" y="144250"/>
                </a:lnTo>
                <a:lnTo>
                  <a:pt x="165749" y="142822"/>
                </a:lnTo>
                <a:lnTo>
                  <a:pt x="168575" y="141180"/>
                </a:lnTo>
                <a:close/>
                <a:moveTo>
                  <a:pt x="180217" y="141180"/>
                </a:moveTo>
                <a:lnTo>
                  <a:pt x="183074" y="142822"/>
                </a:lnTo>
                <a:lnTo>
                  <a:pt x="185536" y="144250"/>
                </a:lnTo>
                <a:lnTo>
                  <a:pt x="174898" y="144250"/>
                </a:lnTo>
                <a:lnTo>
                  <a:pt x="177360" y="142822"/>
                </a:lnTo>
                <a:lnTo>
                  <a:pt x="180217" y="141180"/>
                </a:lnTo>
                <a:close/>
                <a:moveTo>
                  <a:pt x="191828" y="141180"/>
                </a:moveTo>
                <a:lnTo>
                  <a:pt x="194685" y="142822"/>
                </a:lnTo>
                <a:lnTo>
                  <a:pt x="197147" y="144250"/>
                </a:lnTo>
                <a:lnTo>
                  <a:pt x="186509" y="144250"/>
                </a:lnTo>
                <a:lnTo>
                  <a:pt x="189001" y="142822"/>
                </a:lnTo>
                <a:lnTo>
                  <a:pt x="191828" y="141180"/>
                </a:lnTo>
                <a:close/>
                <a:moveTo>
                  <a:pt x="203470" y="141180"/>
                </a:moveTo>
                <a:lnTo>
                  <a:pt x="206327" y="142822"/>
                </a:lnTo>
                <a:lnTo>
                  <a:pt x="208789" y="144250"/>
                </a:lnTo>
                <a:lnTo>
                  <a:pt x="198151" y="144250"/>
                </a:lnTo>
                <a:lnTo>
                  <a:pt x="200613" y="142822"/>
                </a:lnTo>
                <a:lnTo>
                  <a:pt x="203470" y="141180"/>
                </a:lnTo>
                <a:close/>
                <a:moveTo>
                  <a:pt x="215051" y="141180"/>
                </a:moveTo>
                <a:lnTo>
                  <a:pt x="217908" y="142822"/>
                </a:lnTo>
                <a:lnTo>
                  <a:pt x="220370" y="144250"/>
                </a:lnTo>
                <a:lnTo>
                  <a:pt x="209731" y="144250"/>
                </a:lnTo>
                <a:lnTo>
                  <a:pt x="212193" y="142822"/>
                </a:lnTo>
                <a:lnTo>
                  <a:pt x="215051" y="141180"/>
                </a:lnTo>
                <a:close/>
                <a:moveTo>
                  <a:pt x="226692" y="141180"/>
                </a:moveTo>
                <a:lnTo>
                  <a:pt x="229519" y="142822"/>
                </a:lnTo>
                <a:lnTo>
                  <a:pt x="232011" y="144250"/>
                </a:lnTo>
                <a:lnTo>
                  <a:pt x="221373" y="144250"/>
                </a:lnTo>
                <a:lnTo>
                  <a:pt x="223835" y="142822"/>
                </a:lnTo>
                <a:lnTo>
                  <a:pt x="226692" y="141180"/>
                </a:lnTo>
                <a:close/>
                <a:moveTo>
                  <a:pt x="238303" y="141180"/>
                </a:moveTo>
                <a:lnTo>
                  <a:pt x="241160" y="142822"/>
                </a:lnTo>
                <a:lnTo>
                  <a:pt x="243622" y="144250"/>
                </a:lnTo>
                <a:lnTo>
                  <a:pt x="232984" y="144250"/>
                </a:lnTo>
                <a:lnTo>
                  <a:pt x="235446" y="142822"/>
                </a:lnTo>
                <a:lnTo>
                  <a:pt x="238303" y="141180"/>
                </a:lnTo>
                <a:close/>
                <a:moveTo>
                  <a:pt x="249945" y="141180"/>
                </a:moveTo>
                <a:lnTo>
                  <a:pt x="252772" y="142822"/>
                </a:lnTo>
                <a:lnTo>
                  <a:pt x="255264" y="144250"/>
                </a:lnTo>
                <a:lnTo>
                  <a:pt x="244626" y="144250"/>
                </a:lnTo>
                <a:lnTo>
                  <a:pt x="247088" y="142822"/>
                </a:lnTo>
                <a:lnTo>
                  <a:pt x="249945" y="141180"/>
                </a:lnTo>
                <a:close/>
                <a:moveTo>
                  <a:pt x="261556" y="141180"/>
                </a:moveTo>
                <a:lnTo>
                  <a:pt x="264413" y="142822"/>
                </a:lnTo>
                <a:lnTo>
                  <a:pt x="266875" y="144250"/>
                </a:lnTo>
                <a:lnTo>
                  <a:pt x="256237" y="144250"/>
                </a:lnTo>
                <a:lnTo>
                  <a:pt x="258699" y="142822"/>
                </a:lnTo>
                <a:lnTo>
                  <a:pt x="261556" y="141180"/>
                </a:lnTo>
                <a:close/>
                <a:moveTo>
                  <a:pt x="273198" y="141180"/>
                </a:moveTo>
                <a:lnTo>
                  <a:pt x="276024" y="142822"/>
                </a:lnTo>
                <a:lnTo>
                  <a:pt x="278517" y="144250"/>
                </a:lnTo>
                <a:lnTo>
                  <a:pt x="267878" y="144250"/>
                </a:lnTo>
                <a:lnTo>
                  <a:pt x="270340" y="142822"/>
                </a:lnTo>
                <a:lnTo>
                  <a:pt x="273198" y="141180"/>
                </a:lnTo>
                <a:close/>
                <a:moveTo>
                  <a:pt x="11217" y="144524"/>
                </a:moveTo>
                <a:lnTo>
                  <a:pt x="5898" y="147594"/>
                </a:lnTo>
                <a:lnTo>
                  <a:pt x="578" y="144524"/>
                </a:lnTo>
                <a:close/>
                <a:moveTo>
                  <a:pt x="22828" y="144524"/>
                </a:moveTo>
                <a:lnTo>
                  <a:pt x="17509" y="147594"/>
                </a:lnTo>
                <a:lnTo>
                  <a:pt x="12190" y="144524"/>
                </a:lnTo>
                <a:close/>
                <a:moveTo>
                  <a:pt x="34470" y="144524"/>
                </a:moveTo>
                <a:lnTo>
                  <a:pt x="29150" y="147594"/>
                </a:lnTo>
                <a:lnTo>
                  <a:pt x="23831" y="144524"/>
                </a:lnTo>
                <a:close/>
                <a:moveTo>
                  <a:pt x="46081" y="144524"/>
                </a:moveTo>
                <a:lnTo>
                  <a:pt x="40762" y="147594"/>
                </a:lnTo>
                <a:lnTo>
                  <a:pt x="35442" y="144524"/>
                </a:lnTo>
                <a:close/>
                <a:moveTo>
                  <a:pt x="57722" y="144524"/>
                </a:moveTo>
                <a:lnTo>
                  <a:pt x="52403" y="147594"/>
                </a:lnTo>
                <a:lnTo>
                  <a:pt x="47084" y="144524"/>
                </a:lnTo>
                <a:close/>
                <a:moveTo>
                  <a:pt x="69334" y="144524"/>
                </a:moveTo>
                <a:lnTo>
                  <a:pt x="64014" y="147594"/>
                </a:lnTo>
                <a:lnTo>
                  <a:pt x="58695" y="144524"/>
                </a:lnTo>
                <a:close/>
                <a:moveTo>
                  <a:pt x="80945" y="144524"/>
                </a:moveTo>
                <a:lnTo>
                  <a:pt x="75625" y="147594"/>
                </a:lnTo>
                <a:lnTo>
                  <a:pt x="70306" y="144524"/>
                </a:lnTo>
                <a:close/>
                <a:moveTo>
                  <a:pt x="92556" y="144524"/>
                </a:moveTo>
                <a:lnTo>
                  <a:pt x="87237" y="147594"/>
                </a:lnTo>
                <a:lnTo>
                  <a:pt x="81917" y="144524"/>
                </a:lnTo>
                <a:close/>
                <a:moveTo>
                  <a:pt x="104197" y="144524"/>
                </a:moveTo>
                <a:lnTo>
                  <a:pt x="98878" y="147594"/>
                </a:lnTo>
                <a:lnTo>
                  <a:pt x="93559" y="144524"/>
                </a:lnTo>
                <a:close/>
                <a:moveTo>
                  <a:pt x="115809" y="144524"/>
                </a:moveTo>
                <a:lnTo>
                  <a:pt x="110489" y="147594"/>
                </a:lnTo>
                <a:lnTo>
                  <a:pt x="105170" y="144524"/>
                </a:lnTo>
                <a:close/>
                <a:moveTo>
                  <a:pt x="127450" y="144524"/>
                </a:moveTo>
                <a:lnTo>
                  <a:pt x="122131" y="147594"/>
                </a:lnTo>
                <a:lnTo>
                  <a:pt x="116812" y="144524"/>
                </a:lnTo>
                <a:close/>
                <a:moveTo>
                  <a:pt x="139061" y="144524"/>
                </a:moveTo>
                <a:lnTo>
                  <a:pt x="133742" y="147594"/>
                </a:lnTo>
                <a:lnTo>
                  <a:pt x="128423" y="144524"/>
                </a:lnTo>
                <a:close/>
                <a:moveTo>
                  <a:pt x="150642" y="144524"/>
                </a:moveTo>
                <a:lnTo>
                  <a:pt x="145323" y="147594"/>
                </a:lnTo>
                <a:lnTo>
                  <a:pt x="140004" y="144524"/>
                </a:lnTo>
                <a:close/>
                <a:moveTo>
                  <a:pt x="162284" y="144524"/>
                </a:moveTo>
                <a:lnTo>
                  <a:pt x="156964" y="147594"/>
                </a:lnTo>
                <a:lnTo>
                  <a:pt x="151645" y="144524"/>
                </a:lnTo>
                <a:close/>
                <a:moveTo>
                  <a:pt x="173895" y="144524"/>
                </a:moveTo>
                <a:lnTo>
                  <a:pt x="168575" y="147594"/>
                </a:lnTo>
                <a:lnTo>
                  <a:pt x="163256" y="144524"/>
                </a:lnTo>
                <a:close/>
                <a:moveTo>
                  <a:pt x="185536" y="144524"/>
                </a:moveTo>
                <a:lnTo>
                  <a:pt x="180217" y="147594"/>
                </a:lnTo>
                <a:lnTo>
                  <a:pt x="174898" y="144524"/>
                </a:lnTo>
                <a:close/>
                <a:moveTo>
                  <a:pt x="197147" y="144524"/>
                </a:moveTo>
                <a:lnTo>
                  <a:pt x="191828" y="147594"/>
                </a:lnTo>
                <a:lnTo>
                  <a:pt x="186509" y="144524"/>
                </a:lnTo>
                <a:close/>
                <a:moveTo>
                  <a:pt x="208789" y="144524"/>
                </a:moveTo>
                <a:lnTo>
                  <a:pt x="203470" y="147594"/>
                </a:lnTo>
                <a:lnTo>
                  <a:pt x="198151" y="144524"/>
                </a:lnTo>
                <a:close/>
                <a:moveTo>
                  <a:pt x="220370" y="144524"/>
                </a:moveTo>
                <a:lnTo>
                  <a:pt x="215051" y="147594"/>
                </a:lnTo>
                <a:lnTo>
                  <a:pt x="209731" y="144524"/>
                </a:lnTo>
                <a:close/>
                <a:moveTo>
                  <a:pt x="232011" y="144524"/>
                </a:moveTo>
                <a:lnTo>
                  <a:pt x="226692" y="147594"/>
                </a:lnTo>
                <a:lnTo>
                  <a:pt x="221373" y="144524"/>
                </a:lnTo>
                <a:close/>
                <a:moveTo>
                  <a:pt x="243622" y="144524"/>
                </a:moveTo>
                <a:lnTo>
                  <a:pt x="238303" y="147594"/>
                </a:lnTo>
                <a:lnTo>
                  <a:pt x="232984" y="144524"/>
                </a:lnTo>
                <a:close/>
                <a:moveTo>
                  <a:pt x="255264" y="144524"/>
                </a:moveTo>
                <a:lnTo>
                  <a:pt x="249945" y="147594"/>
                </a:lnTo>
                <a:lnTo>
                  <a:pt x="244626" y="144524"/>
                </a:lnTo>
                <a:close/>
                <a:moveTo>
                  <a:pt x="266875" y="144524"/>
                </a:moveTo>
                <a:lnTo>
                  <a:pt x="261556" y="147594"/>
                </a:lnTo>
                <a:lnTo>
                  <a:pt x="256237" y="144524"/>
                </a:lnTo>
                <a:close/>
                <a:moveTo>
                  <a:pt x="278517" y="144524"/>
                </a:moveTo>
                <a:lnTo>
                  <a:pt x="273198" y="147594"/>
                </a:lnTo>
                <a:lnTo>
                  <a:pt x="267878" y="144524"/>
                </a:lnTo>
                <a:close/>
                <a:moveTo>
                  <a:pt x="11369" y="144737"/>
                </a:moveTo>
                <a:lnTo>
                  <a:pt x="6050" y="153946"/>
                </a:lnTo>
                <a:lnTo>
                  <a:pt x="6050" y="147837"/>
                </a:lnTo>
                <a:lnTo>
                  <a:pt x="11369" y="144737"/>
                </a:lnTo>
                <a:close/>
                <a:moveTo>
                  <a:pt x="22980" y="144706"/>
                </a:moveTo>
                <a:lnTo>
                  <a:pt x="17661" y="153946"/>
                </a:lnTo>
                <a:lnTo>
                  <a:pt x="17661" y="147806"/>
                </a:lnTo>
                <a:lnTo>
                  <a:pt x="22980" y="144706"/>
                </a:lnTo>
                <a:close/>
                <a:moveTo>
                  <a:pt x="34622" y="144737"/>
                </a:moveTo>
                <a:lnTo>
                  <a:pt x="29302" y="153946"/>
                </a:lnTo>
                <a:lnTo>
                  <a:pt x="29302" y="147837"/>
                </a:lnTo>
                <a:lnTo>
                  <a:pt x="34622" y="144737"/>
                </a:lnTo>
                <a:close/>
                <a:moveTo>
                  <a:pt x="46202" y="144737"/>
                </a:moveTo>
                <a:lnTo>
                  <a:pt x="40883" y="153946"/>
                </a:lnTo>
                <a:lnTo>
                  <a:pt x="40883" y="147837"/>
                </a:lnTo>
                <a:lnTo>
                  <a:pt x="46202" y="144737"/>
                </a:lnTo>
                <a:close/>
                <a:moveTo>
                  <a:pt x="57844" y="144737"/>
                </a:moveTo>
                <a:lnTo>
                  <a:pt x="52525" y="153946"/>
                </a:lnTo>
                <a:lnTo>
                  <a:pt x="52525" y="147837"/>
                </a:lnTo>
                <a:lnTo>
                  <a:pt x="57844" y="144737"/>
                </a:lnTo>
                <a:close/>
                <a:moveTo>
                  <a:pt x="69455" y="144737"/>
                </a:moveTo>
                <a:lnTo>
                  <a:pt x="64136" y="153946"/>
                </a:lnTo>
                <a:lnTo>
                  <a:pt x="64136" y="147837"/>
                </a:lnTo>
                <a:lnTo>
                  <a:pt x="69455" y="144737"/>
                </a:lnTo>
                <a:close/>
                <a:moveTo>
                  <a:pt x="81097" y="144737"/>
                </a:moveTo>
                <a:lnTo>
                  <a:pt x="75777" y="153946"/>
                </a:lnTo>
                <a:lnTo>
                  <a:pt x="75777" y="147837"/>
                </a:lnTo>
                <a:lnTo>
                  <a:pt x="81097" y="144737"/>
                </a:lnTo>
                <a:close/>
                <a:moveTo>
                  <a:pt x="92708" y="144737"/>
                </a:moveTo>
                <a:lnTo>
                  <a:pt x="87389" y="153946"/>
                </a:lnTo>
                <a:lnTo>
                  <a:pt x="87389" y="147837"/>
                </a:lnTo>
                <a:lnTo>
                  <a:pt x="92708" y="144737"/>
                </a:lnTo>
                <a:close/>
                <a:moveTo>
                  <a:pt x="104349" y="144737"/>
                </a:moveTo>
                <a:lnTo>
                  <a:pt x="99030" y="153946"/>
                </a:lnTo>
                <a:lnTo>
                  <a:pt x="99030" y="147837"/>
                </a:lnTo>
                <a:lnTo>
                  <a:pt x="104349" y="144737"/>
                </a:lnTo>
                <a:close/>
                <a:moveTo>
                  <a:pt x="115930" y="144737"/>
                </a:moveTo>
                <a:lnTo>
                  <a:pt x="110611" y="153946"/>
                </a:lnTo>
                <a:lnTo>
                  <a:pt x="110611" y="147837"/>
                </a:lnTo>
                <a:lnTo>
                  <a:pt x="115930" y="144737"/>
                </a:lnTo>
                <a:close/>
                <a:moveTo>
                  <a:pt x="127541" y="144737"/>
                </a:moveTo>
                <a:lnTo>
                  <a:pt x="122222" y="153946"/>
                </a:lnTo>
                <a:lnTo>
                  <a:pt x="122222" y="147837"/>
                </a:lnTo>
                <a:lnTo>
                  <a:pt x="127541" y="144737"/>
                </a:lnTo>
                <a:close/>
                <a:moveTo>
                  <a:pt x="139183" y="144737"/>
                </a:moveTo>
                <a:lnTo>
                  <a:pt x="133864" y="153946"/>
                </a:lnTo>
                <a:lnTo>
                  <a:pt x="133864" y="147837"/>
                </a:lnTo>
                <a:lnTo>
                  <a:pt x="139183" y="144737"/>
                </a:lnTo>
                <a:close/>
                <a:moveTo>
                  <a:pt x="150794" y="144737"/>
                </a:moveTo>
                <a:lnTo>
                  <a:pt x="145475" y="153946"/>
                </a:lnTo>
                <a:lnTo>
                  <a:pt x="145475" y="147837"/>
                </a:lnTo>
                <a:lnTo>
                  <a:pt x="150794" y="144737"/>
                </a:lnTo>
                <a:close/>
                <a:moveTo>
                  <a:pt x="162436" y="144737"/>
                </a:moveTo>
                <a:lnTo>
                  <a:pt x="157116" y="153946"/>
                </a:lnTo>
                <a:lnTo>
                  <a:pt x="157116" y="147837"/>
                </a:lnTo>
                <a:lnTo>
                  <a:pt x="162436" y="144737"/>
                </a:lnTo>
                <a:close/>
                <a:moveTo>
                  <a:pt x="174047" y="144737"/>
                </a:moveTo>
                <a:lnTo>
                  <a:pt x="168727" y="153946"/>
                </a:lnTo>
                <a:lnTo>
                  <a:pt x="168727" y="147837"/>
                </a:lnTo>
                <a:lnTo>
                  <a:pt x="174047" y="144737"/>
                </a:lnTo>
                <a:close/>
                <a:moveTo>
                  <a:pt x="185658" y="144737"/>
                </a:moveTo>
                <a:lnTo>
                  <a:pt x="180339" y="153946"/>
                </a:lnTo>
                <a:lnTo>
                  <a:pt x="180339" y="147837"/>
                </a:lnTo>
                <a:lnTo>
                  <a:pt x="185658" y="144737"/>
                </a:lnTo>
                <a:close/>
                <a:moveTo>
                  <a:pt x="197269" y="144737"/>
                </a:moveTo>
                <a:lnTo>
                  <a:pt x="191950" y="153946"/>
                </a:lnTo>
                <a:lnTo>
                  <a:pt x="191950" y="147837"/>
                </a:lnTo>
                <a:lnTo>
                  <a:pt x="197269" y="144737"/>
                </a:lnTo>
                <a:close/>
                <a:moveTo>
                  <a:pt x="208911" y="144737"/>
                </a:moveTo>
                <a:lnTo>
                  <a:pt x="203591" y="153946"/>
                </a:lnTo>
                <a:lnTo>
                  <a:pt x="203591" y="147837"/>
                </a:lnTo>
                <a:lnTo>
                  <a:pt x="208911" y="144737"/>
                </a:lnTo>
                <a:close/>
                <a:moveTo>
                  <a:pt x="220522" y="144737"/>
                </a:moveTo>
                <a:lnTo>
                  <a:pt x="215202" y="153946"/>
                </a:lnTo>
                <a:lnTo>
                  <a:pt x="215202" y="147837"/>
                </a:lnTo>
                <a:lnTo>
                  <a:pt x="220522" y="144737"/>
                </a:lnTo>
                <a:close/>
                <a:moveTo>
                  <a:pt x="232163" y="144737"/>
                </a:moveTo>
                <a:lnTo>
                  <a:pt x="226844" y="153946"/>
                </a:lnTo>
                <a:lnTo>
                  <a:pt x="226844" y="147837"/>
                </a:lnTo>
                <a:lnTo>
                  <a:pt x="232163" y="144737"/>
                </a:lnTo>
                <a:close/>
                <a:moveTo>
                  <a:pt x="243774" y="144737"/>
                </a:moveTo>
                <a:lnTo>
                  <a:pt x="238455" y="153946"/>
                </a:lnTo>
                <a:lnTo>
                  <a:pt x="238455" y="147837"/>
                </a:lnTo>
                <a:lnTo>
                  <a:pt x="243774" y="144737"/>
                </a:lnTo>
                <a:close/>
                <a:moveTo>
                  <a:pt x="255355" y="144737"/>
                </a:moveTo>
                <a:lnTo>
                  <a:pt x="250036" y="153946"/>
                </a:lnTo>
                <a:lnTo>
                  <a:pt x="250036" y="147837"/>
                </a:lnTo>
                <a:lnTo>
                  <a:pt x="255355" y="144737"/>
                </a:lnTo>
                <a:close/>
                <a:moveTo>
                  <a:pt x="266997" y="144737"/>
                </a:moveTo>
                <a:lnTo>
                  <a:pt x="261678" y="153946"/>
                </a:lnTo>
                <a:lnTo>
                  <a:pt x="261678" y="147837"/>
                </a:lnTo>
                <a:lnTo>
                  <a:pt x="266997" y="144737"/>
                </a:lnTo>
                <a:close/>
                <a:moveTo>
                  <a:pt x="278608" y="144737"/>
                </a:moveTo>
                <a:lnTo>
                  <a:pt x="273289" y="153946"/>
                </a:lnTo>
                <a:lnTo>
                  <a:pt x="273289" y="147837"/>
                </a:lnTo>
                <a:lnTo>
                  <a:pt x="278608" y="144737"/>
                </a:lnTo>
                <a:close/>
                <a:moveTo>
                  <a:pt x="457" y="144797"/>
                </a:moveTo>
                <a:lnTo>
                  <a:pt x="5776" y="147837"/>
                </a:lnTo>
                <a:lnTo>
                  <a:pt x="5776" y="153977"/>
                </a:lnTo>
                <a:lnTo>
                  <a:pt x="457" y="144797"/>
                </a:lnTo>
                <a:close/>
                <a:moveTo>
                  <a:pt x="12098" y="144797"/>
                </a:moveTo>
                <a:lnTo>
                  <a:pt x="17418" y="147837"/>
                </a:lnTo>
                <a:lnTo>
                  <a:pt x="17418" y="153977"/>
                </a:lnTo>
                <a:lnTo>
                  <a:pt x="12098" y="144797"/>
                </a:lnTo>
                <a:close/>
                <a:moveTo>
                  <a:pt x="23710" y="144797"/>
                </a:moveTo>
                <a:lnTo>
                  <a:pt x="29029" y="147837"/>
                </a:lnTo>
                <a:lnTo>
                  <a:pt x="29029" y="153977"/>
                </a:lnTo>
                <a:lnTo>
                  <a:pt x="23710" y="144797"/>
                </a:lnTo>
                <a:close/>
                <a:moveTo>
                  <a:pt x="35290" y="144797"/>
                </a:moveTo>
                <a:lnTo>
                  <a:pt x="40610" y="147837"/>
                </a:lnTo>
                <a:lnTo>
                  <a:pt x="40610" y="153977"/>
                </a:lnTo>
                <a:lnTo>
                  <a:pt x="35290" y="144797"/>
                </a:lnTo>
                <a:close/>
                <a:moveTo>
                  <a:pt x="46932" y="144797"/>
                </a:moveTo>
                <a:lnTo>
                  <a:pt x="52251" y="147837"/>
                </a:lnTo>
                <a:lnTo>
                  <a:pt x="52251" y="153977"/>
                </a:lnTo>
                <a:lnTo>
                  <a:pt x="46932" y="144797"/>
                </a:lnTo>
                <a:close/>
                <a:moveTo>
                  <a:pt x="58543" y="144797"/>
                </a:moveTo>
                <a:lnTo>
                  <a:pt x="63862" y="147837"/>
                </a:lnTo>
                <a:lnTo>
                  <a:pt x="63862" y="153977"/>
                </a:lnTo>
                <a:lnTo>
                  <a:pt x="58543" y="144797"/>
                </a:lnTo>
                <a:close/>
                <a:moveTo>
                  <a:pt x="70185" y="144797"/>
                </a:moveTo>
                <a:lnTo>
                  <a:pt x="75504" y="147837"/>
                </a:lnTo>
                <a:lnTo>
                  <a:pt x="75504" y="153977"/>
                </a:lnTo>
                <a:lnTo>
                  <a:pt x="70185" y="144797"/>
                </a:lnTo>
                <a:close/>
                <a:moveTo>
                  <a:pt x="81796" y="144797"/>
                </a:moveTo>
                <a:lnTo>
                  <a:pt x="87115" y="147837"/>
                </a:lnTo>
                <a:lnTo>
                  <a:pt x="87115" y="153977"/>
                </a:lnTo>
                <a:lnTo>
                  <a:pt x="81796" y="144797"/>
                </a:lnTo>
                <a:close/>
                <a:moveTo>
                  <a:pt x="93437" y="144797"/>
                </a:moveTo>
                <a:lnTo>
                  <a:pt x="98757" y="147837"/>
                </a:lnTo>
                <a:lnTo>
                  <a:pt x="98757" y="153977"/>
                </a:lnTo>
                <a:lnTo>
                  <a:pt x="93437" y="144797"/>
                </a:lnTo>
                <a:close/>
                <a:moveTo>
                  <a:pt x="105018" y="144797"/>
                </a:moveTo>
                <a:lnTo>
                  <a:pt x="110337" y="147837"/>
                </a:lnTo>
                <a:lnTo>
                  <a:pt x="110337" y="153977"/>
                </a:lnTo>
                <a:lnTo>
                  <a:pt x="105018" y="144797"/>
                </a:lnTo>
                <a:close/>
                <a:moveTo>
                  <a:pt x="116660" y="144797"/>
                </a:moveTo>
                <a:lnTo>
                  <a:pt x="121979" y="147837"/>
                </a:lnTo>
                <a:lnTo>
                  <a:pt x="121979" y="153977"/>
                </a:lnTo>
                <a:lnTo>
                  <a:pt x="116660" y="144797"/>
                </a:lnTo>
                <a:close/>
                <a:moveTo>
                  <a:pt x="128271" y="144797"/>
                </a:moveTo>
                <a:lnTo>
                  <a:pt x="133590" y="147837"/>
                </a:lnTo>
                <a:lnTo>
                  <a:pt x="133590" y="153977"/>
                </a:lnTo>
                <a:lnTo>
                  <a:pt x="128271" y="144797"/>
                </a:lnTo>
                <a:close/>
                <a:moveTo>
                  <a:pt x="139912" y="144797"/>
                </a:moveTo>
                <a:lnTo>
                  <a:pt x="145232" y="147837"/>
                </a:lnTo>
                <a:lnTo>
                  <a:pt x="145232" y="153977"/>
                </a:lnTo>
                <a:lnTo>
                  <a:pt x="139912" y="144797"/>
                </a:lnTo>
                <a:close/>
                <a:moveTo>
                  <a:pt x="151523" y="144797"/>
                </a:moveTo>
                <a:lnTo>
                  <a:pt x="156843" y="147837"/>
                </a:lnTo>
                <a:lnTo>
                  <a:pt x="156843" y="153977"/>
                </a:lnTo>
                <a:lnTo>
                  <a:pt x="151523" y="144797"/>
                </a:lnTo>
                <a:close/>
                <a:moveTo>
                  <a:pt x="163165" y="144797"/>
                </a:moveTo>
                <a:lnTo>
                  <a:pt x="168484" y="147837"/>
                </a:lnTo>
                <a:lnTo>
                  <a:pt x="168484" y="153977"/>
                </a:lnTo>
                <a:lnTo>
                  <a:pt x="163165" y="144797"/>
                </a:lnTo>
                <a:close/>
                <a:moveTo>
                  <a:pt x="174746" y="144767"/>
                </a:moveTo>
                <a:lnTo>
                  <a:pt x="180065" y="147837"/>
                </a:lnTo>
                <a:lnTo>
                  <a:pt x="180065" y="153977"/>
                </a:lnTo>
                <a:lnTo>
                  <a:pt x="174746" y="144767"/>
                </a:lnTo>
                <a:close/>
                <a:moveTo>
                  <a:pt x="186357" y="144767"/>
                </a:moveTo>
                <a:lnTo>
                  <a:pt x="191676" y="147837"/>
                </a:lnTo>
                <a:lnTo>
                  <a:pt x="191676" y="153977"/>
                </a:lnTo>
                <a:lnTo>
                  <a:pt x="186357" y="144767"/>
                </a:lnTo>
                <a:close/>
                <a:moveTo>
                  <a:pt x="197999" y="144767"/>
                </a:moveTo>
                <a:lnTo>
                  <a:pt x="203318" y="147837"/>
                </a:lnTo>
                <a:lnTo>
                  <a:pt x="203318" y="153977"/>
                </a:lnTo>
                <a:lnTo>
                  <a:pt x="197999" y="144767"/>
                </a:lnTo>
                <a:close/>
                <a:moveTo>
                  <a:pt x="209610" y="144767"/>
                </a:moveTo>
                <a:lnTo>
                  <a:pt x="214929" y="147837"/>
                </a:lnTo>
                <a:lnTo>
                  <a:pt x="214929" y="153977"/>
                </a:lnTo>
                <a:lnTo>
                  <a:pt x="209610" y="144767"/>
                </a:lnTo>
                <a:close/>
                <a:moveTo>
                  <a:pt x="221251" y="144767"/>
                </a:moveTo>
                <a:lnTo>
                  <a:pt x="226570" y="147837"/>
                </a:lnTo>
                <a:lnTo>
                  <a:pt x="226570" y="153977"/>
                </a:lnTo>
                <a:lnTo>
                  <a:pt x="221251" y="144767"/>
                </a:lnTo>
                <a:close/>
                <a:moveTo>
                  <a:pt x="232862" y="144767"/>
                </a:moveTo>
                <a:lnTo>
                  <a:pt x="238182" y="147837"/>
                </a:lnTo>
                <a:lnTo>
                  <a:pt x="238182" y="153977"/>
                </a:lnTo>
                <a:lnTo>
                  <a:pt x="232862" y="144767"/>
                </a:lnTo>
                <a:close/>
                <a:moveTo>
                  <a:pt x="244474" y="144767"/>
                </a:moveTo>
                <a:lnTo>
                  <a:pt x="249793" y="147837"/>
                </a:lnTo>
                <a:lnTo>
                  <a:pt x="249793" y="153977"/>
                </a:lnTo>
                <a:lnTo>
                  <a:pt x="244474" y="144767"/>
                </a:lnTo>
                <a:close/>
                <a:moveTo>
                  <a:pt x="256085" y="144767"/>
                </a:moveTo>
                <a:lnTo>
                  <a:pt x="261404" y="147837"/>
                </a:lnTo>
                <a:lnTo>
                  <a:pt x="261404" y="153977"/>
                </a:lnTo>
                <a:lnTo>
                  <a:pt x="256085" y="144767"/>
                </a:lnTo>
                <a:close/>
                <a:moveTo>
                  <a:pt x="267726" y="144767"/>
                </a:moveTo>
                <a:lnTo>
                  <a:pt x="273046" y="147837"/>
                </a:lnTo>
                <a:lnTo>
                  <a:pt x="273046" y="153977"/>
                </a:lnTo>
                <a:lnTo>
                  <a:pt x="267726" y="144767"/>
                </a:lnTo>
                <a:close/>
                <a:moveTo>
                  <a:pt x="244" y="144919"/>
                </a:moveTo>
                <a:lnTo>
                  <a:pt x="5563" y="154098"/>
                </a:lnTo>
                <a:lnTo>
                  <a:pt x="214" y="151028"/>
                </a:lnTo>
                <a:lnTo>
                  <a:pt x="214" y="144919"/>
                </a:lnTo>
                <a:close/>
                <a:moveTo>
                  <a:pt x="11855" y="144919"/>
                </a:moveTo>
                <a:lnTo>
                  <a:pt x="17174" y="154098"/>
                </a:lnTo>
                <a:lnTo>
                  <a:pt x="11855" y="151028"/>
                </a:lnTo>
                <a:lnTo>
                  <a:pt x="11855" y="144919"/>
                </a:lnTo>
                <a:close/>
                <a:moveTo>
                  <a:pt x="23223" y="144919"/>
                </a:moveTo>
                <a:lnTo>
                  <a:pt x="23223" y="151028"/>
                </a:lnTo>
                <a:lnTo>
                  <a:pt x="17904" y="154098"/>
                </a:lnTo>
                <a:lnTo>
                  <a:pt x="23223" y="144919"/>
                </a:lnTo>
                <a:close/>
                <a:moveTo>
                  <a:pt x="23497" y="144919"/>
                </a:moveTo>
                <a:lnTo>
                  <a:pt x="28816" y="154098"/>
                </a:lnTo>
                <a:lnTo>
                  <a:pt x="23497" y="151028"/>
                </a:lnTo>
                <a:lnTo>
                  <a:pt x="23497" y="144919"/>
                </a:lnTo>
                <a:close/>
                <a:moveTo>
                  <a:pt x="35078" y="144919"/>
                </a:moveTo>
                <a:lnTo>
                  <a:pt x="40397" y="154098"/>
                </a:lnTo>
                <a:lnTo>
                  <a:pt x="35078" y="151028"/>
                </a:lnTo>
                <a:lnTo>
                  <a:pt x="35078" y="144919"/>
                </a:lnTo>
                <a:close/>
                <a:moveTo>
                  <a:pt x="46689" y="144919"/>
                </a:moveTo>
                <a:lnTo>
                  <a:pt x="52008" y="154098"/>
                </a:lnTo>
                <a:lnTo>
                  <a:pt x="46689" y="151028"/>
                </a:lnTo>
                <a:lnTo>
                  <a:pt x="46689" y="144919"/>
                </a:lnTo>
                <a:close/>
                <a:moveTo>
                  <a:pt x="58330" y="144919"/>
                </a:moveTo>
                <a:lnTo>
                  <a:pt x="63650" y="154098"/>
                </a:lnTo>
                <a:lnTo>
                  <a:pt x="58330" y="151028"/>
                </a:lnTo>
                <a:lnTo>
                  <a:pt x="58330" y="144919"/>
                </a:lnTo>
                <a:close/>
                <a:moveTo>
                  <a:pt x="69941" y="144919"/>
                </a:moveTo>
                <a:lnTo>
                  <a:pt x="75261" y="154098"/>
                </a:lnTo>
                <a:lnTo>
                  <a:pt x="69941" y="151028"/>
                </a:lnTo>
                <a:lnTo>
                  <a:pt x="69941" y="144919"/>
                </a:lnTo>
                <a:close/>
                <a:moveTo>
                  <a:pt x="81583" y="144919"/>
                </a:moveTo>
                <a:lnTo>
                  <a:pt x="86902" y="154098"/>
                </a:lnTo>
                <a:lnTo>
                  <a:pt x="81583" y="151028"/>
                </a:lnTo>
                <a:lnTo>
                  <a:pt x="81583" y="144919"/>
                </a:lnTo>
                <a:close/>
                <a:moveTo>
                  <a:pt x="93194" y="144919"/>
                </a:moveTo>
                <a:lnTo>
                  <a:pt x="98513" y="154098"/>
                </a:lnTo>
                <a:lnTo>
                  <a:pt x="93194" y="151028"/>
                </a:lnTo>
                <a:lnTo>
                  <a:pt x="93194" y="144919"/>
                </a:lnTo>
                <a:close/>
                <a:moveTo>
                  <a:pt x="104775" y="144919"/>
                </a:moveTo>
                <a:lnTo>
                  <a:pt x="110094" y="154098"/>
                </a:lnTo>
                <a:lnTo>
                  <a:pt x="104775" y="151028"/>
                </a:lnTo>
                <a:lnTo>
                  <a:pt x="104775" y="144919"/>
                </a:lnTo>
                <a:close/>
                <a:moveTo>
                  <a:pt x="116416" y="144919"/>
                </a:moveTo>
                <a:lnTo>
                  <a:pt x="121736" y="154098"/>
                </a:lnTo>
                <a:lnTo>
                  <a:pt x="116416" y="151028"/>
                </a:lnTo>
                <a:lnTo>
                  <a:pt x="116416" y="144919"/>
                </a:lnTo>
                <a:close/>
                <a:moveTo>
                  <a:pt x="128058" y="144919"/>
                </a:moveTo>
                <a:lnTo>
                  <a:pt x="133377" y="154098"/>
                </a:lnTo>
                <a:lnTo>
                  <a:pt x="128058" y="151028"/>
                </a:lnTo>
                <a:lnTo>
                  <a:pt x="128058" y="144919"/>
                </a:lnTo>
                <a:close/>
                <a:moveTo>
                  <a:pt x="139669" y="144919"/>
                </a:moveTo>
                <a:lnTo>
                  <a:pt x="144988" y="154098"/>
                </a:lnTo>
                <a:lnTo>
                  <a:pt x="139669" y="151028"/>
                </a:lnTo>
                <a:lnTo>
                  <a:pt x="139669" y="144919"/>
                </a:lnTo>
                <a:close/>
                <a:moveTo>
                  <a:pt x="151311" y="144919"/>
                </a:moveTo>
                <a:lnTo>
                  <a:pt x="156630" y="154098"/>
                </a:lnTo>
                <a:lnTo>
                  <a:pt x="151311" y="151028"/>
                </a:lnTo>
                <a:lnTo>
                  <a:pt x="151311" y="144919"/>
                </a:lnTo>
                <a:close/>
                <a:moveTo>
                  <a:pt x="162922" y="144919"/>
                </a:moveTo>
                <a:lnTo>
                  <a:pt x="168241" y="154098"/>
                </a:lnTo>
                <a:lnTo>
                  <a:pt x="162922" y="151028"/>
                </a:lnTo>
                <a:lnTo>
                  <a:pt x="162922" y="144919"/>
                </a:lnTo>
                <a:close/>
                <a:moveTo>
                  <a:pt x="174503" y="144919"/>
                </a:moveTo>
                <a:lnTo>
                  <a:pt x="179822" y="154098"/>
                </a:lnTo>
                <a:lnTo>
                  <a:pt x="174503" y="151028"/>
                </a:lnTo>
                <a:lnTo>
                  <a:pt x="174503" y="144919"/>
                </a:lnTo>
                <a:close/>
                <a:moveTo>
                  <a:pt x="185871" y="144919"/>
                </a:moveTo>
                <a:lnTo>
                  <a:pt x="185871" y="151028"/>
                </a:lnTo>
                <a:lnTo>
                  <a:pt x="180551" y="154098"/>
                </a:lnTo>
                <a:lnTo>
                  <a:pt x="185871" y="144919"/>
                </a:lnTo>
                <a:close/>
                <a:moveTo>
                  <a:pt x="186144" y="144919"/>
                </a:moveTo>
                <a:lnTo>
                  <a:pt x="191463" y="154098"/>
                </a:lnTo>
                <a:lnTo>
                  <a:pt x="186144" y="151028"/>
                </a:lnTo>
                <a:lnTo>
                  <a:pt x="186144" y="144919"/>
                </a:lnTo>
                <a:close/>
                <a:moveTo>
                  <a:pt x="197512" y="144919"/>
                </a:moveTo>
                <a:lnTo>
                  <a:pt x="197512" y="151028"/>
                </a:lnTo>
                <a:lnTo>
                  <a:pt x="192193" y="154098"/>
                </a:lnTo>
                <a:lnTo>
                  <a:pt x="197512" y="144919"/>
                </a:lnTo>
                <a:close/>
                <a:moveTo>
                  <a:pt x="197755" y="144919"/>
                </a:moveTo>
                <a:lnTo>
                  <a:pt x="203075" y="154098"/>
                </a:lnTo>
                <a:lnTo>
                  <a:pt x="197755" y="151028"/>
                </a:lnTo>
                <a:lnTo>
                  <a:pt x="197755" y="144919"/>
                </a:lnTo>
                <a:close/>
                <a:moveTo>
                  <a:pt x="209123" y="144919"/>
                </a:moveTo>
                <a:lnTo>
                  <a:pt x="209123" y="151028"/>
                </a:lnTo>
                <a:lnTo>
                  <a:pt x="203804" y="154098"/>
                </a:lnTo>
                <a:lnTo>
                  <a:pt x="209123" y="144919"/>
                </a:lnTo>
                <a:close/>
                <a:moveTo>
                  <a:pt x="209397" y="144919"/>
                </a:moveTo>
                <a:lnTo>
                  <a:pt x="214716" y="154098"/>
                </a:lnTo>
                <a:lnTo>
                  <a:pt x="209397" y="151028"/>
                </a:lnTo>
                <a:lnTo>
                  <a:pt x="209397" y="144919"/>
                </a:lnTo>
                <a:close/>
                <a:moveTo>
                  <a:pt x="220765" y="144919"/>
                </a:moveTo>
                <a:lnTo>
                  <a:pt x="220765" y="151028"/>
                </a:lnTo>
                <a:lnTo>
                  <a:pt x="215446" y="154098"/>
                </a:lnTo>
                <a:lnTo>
                  <a:pt x="220765" y="144919"/>
                </a:lnTo>
                <a:close/>
                <a:moveTo>
                  <a:pt x="221008" y="144919"/>
                </a:moveTo>
                <a:lnTo>
                  <a:pt x="226327" y="154098"/>
                </a:lnTo>
                <a:lnTo>
                  <a:pt x="221008" y="151028"/>
                </a:lnTo>
                <a:lnTo>
                  <a:pt x="221008" y="144919"/>
                </a:lnTo>
                <a:close/>
                <a:moveTo>
                  <a:pt x="232376" y="144919"/>
                </a:moveTo>
                <a:lnTo>
                  <a:pt x="232376" y="151028"/>
                </a:lnTo>
                <a:lnTo>
                  <a:pt x="227057" y="154098"/>
                </a:lnTo>
                <a:lnTo>
                  <a:pt x="232376" y="144919"/>
                </a:lnTo>
                <a:close/>
                <a:moveTo>
                  <a:pt x="232650" y="144919"/>
                </a:moveTo>
                <a:lnTo>
                  <a:pt x="237969" y="154098"/>
                </a:lnTo>
                <a:lnTo>
                  <a:pt x="232650" y="151028"/>
                </a:lnTo>
                <a:lnTo>
                  <a:pt x="232650" y="144919"/>
                </a:lnTo>
                <a:close/>
                <a:moveTo>
                  <a:pt x="243957" y="144919"/>
                </a:moveTo>
                <a:lnTo>
                  <a:pt x="243957" y="151028"/>
                </a:lnTo>
                <a:lnTo>
                  <a:pt x="238638" y="154098"/>
                </a:lnTo>
                <a:lnTo>
                  <a:pt x="243957" y="144919"/>
                </a:lnTo>
                <a:close/>
                <a:moveTo>
                  <a:pt x="244230" y="144919"/>
                </a:moveTo>
                <a:lnTo>
                  <a:pt x="249550" y="154098"/>
                </a:lnTo>
                <a:lnTo>
                  <a:pt x="244230" y="151028"/>
                </a:lnTo>
                <a:lnTo>
                  <a:pt x="244230" y="144919"/>
                </a:lnTo>
                <a:close/>
                <a:moveTo>
                  <a:pt x="255598" y="144919"/>
                </a:moveTo>
                <a:lnTo>
                  <a:pt x="255598" y="151028"/>
                </a:lnTo>
                <a:lnTo>
                  <a:pt x="250279" y="154098"/>
                </a:lnTo>
                <a:lnTo>
                  <a:pt x="255598" y="144919"/>
                </a:lnTo>
                <a:close/>
                <a:moveTo>
                  <a:pt x="255872" y="144919"/>
                </a:moveTo>
                <a:lnTo>
                  <a:pt x="261191" y="154098"/>
                </a:lnTo>
                <a:lnTo>
                  <a:pt x="255872" y="151028"/>
                </a:lnTo>
                <a:lnTo>
                  <a:pt x="255872" y="144919"/>
                </a:lnTo>
                <a:close/>
                <a:moveTo>
                  <a:pt x="267210" y="144919"/>
                </a:moveTo>
                <a:lnTo>
                  <a:pt x="267210" y="151028"/>
                </a:lnTo>
                <a:lnTo>
                  <a:pt x="261890" y="154098"/>
                </a:lnTo>
                <a:lnTo>
                  <a:pt x="267210" y="144919"/>
                </a:lnTo>
                <a:close/>
                <a:moveTo>
                  <a:pt x="267483" y="144919"/>
                </a:moveTo>
                <a:lnTo>
                  <a:pt x="272802" y="154098"/>
                </a:lnTo>
                <a:lnTo>
                  <a:pt x="267483" y="151028"/>
                </a:lnTo>
                <a:lnTo>
                  <a:pt x="267483" y="144919"/>
                </a:lnTo>
                <a:close/>
                <a:moveTo>
                  <a:pt x="278851" y="144919"/>
                </a:moveTo>
                <a:lnTo>
                  <a:pt x="278851" y="151028"/>
                </a:lnTo>
                <a:lnTo>
                  <a:pt x="273532" y="154098"/>
                </a:lnTo>
                <a:lnTo>
                  <a:pt x="278851" y="144919"/>
                </a:lnTo>
                <a:close/>
                <a:moveTo>
                  <a:pt x="46446" y="144919"/>
                </a:moveTo>
                <a:lnTo>
                  <a:pt x="46446" y="151059"/>
                </a:lnTo>
                <a:lnTo>
                  <a:pt x="41126" y="154129"/>
                </a:lnTo>
                <a:lnTo>
                  <a:pt x="41126" y="154129"/>
                </a:lnTo>
                <a:lnTo>
                  <a:pt x="46446" y="144919"/>
                </a:lnTo>
                <a:close/>
                <a:moveTo>
                  <a:pt x="58057" y="144919"/>
                </a:moveTo>
                <a:lnTo>
                  <a:pt x="58057" y="151059"/>
                </a:lnTo>
                <a:lnTo>
                  <a:pt x="52737" y="154129"/>
                </a:lnTo>
                <a:lnTo>
                  <a:pt x="52737" y="154129"/>
                </a:lnTo>
                <a:lnTo>
                  <a:pt x="58057" y="144919"/>
                </a:lnTo>
                <a:close/>
                <a:moveTo>
                  <a:pt x="11582" y="144919"/>
                </a:moveTo>
                <a:lnTo>
                  <a:pt x="11582" y="151059"/>
                </a:lnTo>
                <a:lnTo>
                  <a:pt x="6262" y="154129"/>
                </a:lnTo>
                <a:lnTo>
                  <a:pt x="11582" y="144919"/>
                </a:lnTo>
                <a:close/>
                <a:moveTo>
                  <a:pt x="34834" y="144919"/>
                </a:moveTo>
                <a:lnTo>
                  <a:pt x="34834" y="151059"/>
                </a:lnTo>
                <a:lnTo>
                  <a:pt x="29515" y="154129"/>
                </a:lnTo>
                <a:lnTo>
                  <a:pt x="34834" y="144919"/>
                </a:lnTo>
                <a:close/>
                <a:moveTo>
                  <a:pt x="69698" y="144919"/>
                </a:moveTo>
                <a:lnTo>
                  <a:pt x="69698" y="151059"/>
                </a:lnTo>
                <a:lnTo>
                  <a:pt x="64379" y="154129"/>
                </a:lnTo>
                <a:lnTo>
                  <a:pt x="69698" y="144919"/>
                </a:lnTo>
                <a:close/>
                <a:moveTo>
                  <a:pt x="81309" y="144919"/>
                </a:moveTo>
                <a:lnTo>
                  <a:pt x="81309" y="151059"/>
                </a:lnTo>
                <a:lnTo>
                  <a:pt x="75990" y="154129"/>
                </a:lnTo>
                <a:lnTo>
                  <a:pt x="81309" y="144919"/>
                </a:lnTo>
                <a:close/>
                <a:moveTo>
                  <a:pt x="92951" y="144919"/>
                </a:moveTo>
                <a:lnTo>
                  <a:pt x="92951" y="151059"/>
                </a:lnTo>
                <a:lnTo>
                  <a:pt x="87632" y="154129"/>
                </a:lnTo>
                <a:lnTo>
                  <a:pt x="92951" y="144919"/>
                </a:lnTo>
                <a:close/>
                <a:moveTo>
                  <a:pt x="104562" y="144919"/>
                </a:moveTo>
                <a:lnTo>
                  <a:pt x="104562" y="151059"/>
                </a:lnTo>
                <a:lnTo>
                  <a:pt x="99243" y="154129"/>
                </a:lnTo>
                <a:lnTo>
                  <a:pt x="104562" y="144919"/>
                </a:lnTo>
                <a:close/>
                <a:moveTo>
                  <a:pt x="116143" y="144919"/>
                </a:moveTo>
                <a:lnTo>
                  <a:pt x="116143" y="151059"/>
                </a:lnTo>
                <a:lnTo>
                  <a:pt x="110824" y="154129"/>
                </a:lnTo>
                <a:lnTo>
                  <a:pt x="116143" y="144919"/>
                </a:lnTo>
                <a:close/>
                <a:moveTo>
                  <a:pt x="127784" y="144919"/>
                </a:moveTo>
                <a:lnTo>
                  <a:pt x="127784" y="151059"/>
                </a:lnTo>
                <a:lnTo>
                  <a:pt x="122465" y="154129"/>
                </a:lnTo>
                <a:lnTo>
                  <a:pt x="127784" y="144919"/>
                </a:lnTo>
                <a:close/>
                <a:moveTo>
                  <a:pt x="139396" y="144919"/>
                </a:moveTo>
                <a:lnTo>
                  <a:pt x="139396" y="151059"/>
                </a:lnTo>
                <a:lnTo>
                  <a:pt x="134076" y="154129"/>
                </a:lnTo>
                <a:lnTo>
                  <a:pt x="139396" y="144919"/>
                </a:lnTo>
                <a:close/>
                <a:moveTo>
                  <a:pt x="151037" y="144919"/>
                </a:moveTo>
                <a:lnTo>
                  <a:pt x="151037" y="151059"/>
                </a:lnTo>
                <a:lnTo>
                  <a:pt x="145718" y="154129"/>
                </a:lnTo>
                <a:lnTo>
                  <a:pt x="151037" y="144919"/>
                </a:lnTo>
                <a:close/>
                <a:moveTo>
                  <a:pt x="162648" y="144919"/>
                </a:moveTo>
                <a:lnTo>
                  <a:pt x="162648" y="151059"/>
                </a:lnTo>
                <a:lnTo>
                  <a:pt x="157329" y="154129"/>
                </a:lnTo>
                <a:lnTo>
                  <a:pt x="162648" y="144919"/>
                </a:lnTo>
                <a:close/>
                <a:moveTo>
                  <a:pt x="174290" y="144919"/>
                </a:moveTo>
                <a:lnTo>
                  <a:pt x="174290" y="151059"/>
                </a:lnTo>
                <a:lnTo>
                  <a:pt x="168971" y="154129"/>
                </a:lnTo>
                <a:lnTo>
                  <a:pt x="174290" y="144919"/>
                </a:lnTo>
                <a:close/>
                <a:moveTo>
                  <a:pt x="11703" y="151241"/>
                </a:moveTo>
                <a:lnTo>
                  <a:pt x="17023" y="154342"/>
                </a:lnTo>
                <a:lnTo>
                  <a:pt x="6384" y="154342"/>
                </a:lnTo>
                <a:lnTo>
                  <a:pt x="11703" y="151241"/>
                </a:lnTo>
                <a:close/>
                <a:moveTo>
                  <a:pt x="23345" y="151241"/>
                </a:moveTo>
                <a:lnTo>
                  <a:pt x="28664" y="154342"/>
                </a:lnTo>
                <a:lnTo>
                  <a:pt x="18026" y="154342"/>
                </a:lnTo>
                <a:lnTo>
                  <a:pt x="23345" y="151241"/>
                </a:lnTo>
                <a:close/>
                <a:moveTo>
                  <a:pt x="34956" y="151241"/>
                </a:moveTo>
                <a:lnTo>
                  <a:pt x="40275" y="154342"/>
                </a:lnTo>
                <a:lnTo>
                  <a:pt x="29637" y="154342"/>
                </a:lnTo>
                <a:lnTo>
                  <a:pt x="34956" y="151241"/>
                </a:lnTo>
                <a:close/>
                <a:moveTo>
                  <a:pt x="46598" y="151241"/>
                </a:moveTo>
                <a:lnTo>
                  <a:pt x="51886" y="154342"/>
                </a:lnTo>
                <a:lnTo>
                  <a:pt x="41248" y="154342"/>
                </a:lnTo>
                <a:lnTo>
                  <a:pt x="46598" y="151241"/>
                </a:lnTo>
                <a:close/>
                <a:moveTo>
                  <a:pt x="58209" y="151241"/>
                </a:moveTo>
                <a:lnTo>
                  <a:pt x="63528" y="154342"/>
                </a:lnTo>
                <a:lnTo>
                  <a:pt x="52889" y="154342"/>
                </a:lnTo>
                <a:lnTo>
                  <a:pt x="58209" y="151241"/>
                </a:lnTo>
                <a:close/>
                <a:moveTo>
                  <a:pt x="69850" y="151241"/>
                </a:moveTo>
                <a:lnTo>
                  <a:pt x="75169" y="154342"/>
                </a:lnTo>
                <a:lnTo>
                  <a:pt x="64531" y="154342"/>
                </a:lnTo>
                <a:lnTo>
                  <a:pt x="69850" y="151241"/>
                </a:lnTo>
                <a:close/>
                <a:moveTo>
                  <a:pt x="81431" y="151241"/>
                </a:moveTo>
                <a:lnTo>
                  <a:pt x="86750" y="154342"/>
                </a:lnTo>
                <a:lnTo>
                  <a:pt x="76112" y="154342"/>
                </a:lnTo>
                <a:lnTo>
                  <a:pt x="81431" y="151241"/>
                </a:lnTo>
                <a:close/>
                <a:moveTo>
                  <a:pt x="93042" y="151241"/>
                </a:moveTo>
                <a:lnTo>
                  <a:pt x="98361" y="154342"/>
                </a:lnTo>
                <a:lnTo>
                  <a:pt x="87723" y="154342"/>
                </a:lnTo>
                <a:lnTo>
                  <a:pt x="93042" y="151241"/>
                </a:lnTo>
                <a:close/>
                <a:moveTo>
                  <a:pt x="104684" y="151241"/>
                </a:moveTo>
                <a:lnTo>
                  <a:pt x="110003" y="154342"/>
                </a:lnTo>
                <a:lnTo>
                  <a:pt x="99364" y="154342"/>
                </a:lnTo>
                <a:lnTo>
                  <a:pt x="104684" y="151241"/>
                </a:lnTo>
                <a:close/>
                <a:moveTo>
                  <a:pt x="116295" y="151241"/>
                </a:moveTo>
                <a:lnTo>
                  <a:pt x="121614" y="154342"/>
                </a:lnTo>
                <a:lnTo>
                  <a:pt x="110976" y="154342"/>
                </a:lnTo>
                <a:lnTo>
                  <a:pt x="116295" y="151241"/>
                </a:lnTo>
                <a:close/>
                <a:moveTo>
                  <a:pt x="127936" y="151241"/>
                </a:moveTo>
                <a:lnTo>
                  <a:pt x="133256" y="154342"/>
                </a:lnTo>
                <a:lnTo>
                  <a:pt x="122617" y="154342"/>
                </a:lnTo>
                <a:lnTo>
                  <a:pt x="127936" y="151241"/>
                </a:lnTo>
                <a:close/>
                <a:moveTo>
                  <a:pt x="139548" y="151241"/>
                </a:moveTo>
                <a:lnTo>
                  <a:pt x="144867" y="154342"/>
                </a:lnTo>
                <a:lnTo>
                  <a:pt x="134228" y="154342"/>
                </a:lnTo>
                <a:lnTo>
                  <a:pt x="139548" y="151241"/>
                </a:lnTo>
                <a:close/>
                <a:moveTo>
                  <a:pt x="151159" y="151241"/>
                </a:moveTo>
                <a:lnTo>
                  <a:pt x="156478" y="154342"/>
                </a:lnTo>
                <a:lnTo>
                  <a:pt x="145840" y="154342"/>
                </a:lnTo>
                <a:lnTo>
                  <a:pt x="151159" y="151241"/>
                </a:lnTo>
                <a:close/>
                <a:moveTo>
                  <a:pt x="162770" y="151241"/>
                </a:moveTo>
                <a:lnTo>
                  <a:pt x="168089" y="154342"/>
                </a:lnTo>
                <a:lnTo>
                  <a:pt x="157451" y="154342"/>
                </a:lnTo>
                <a:lnTo>
                  <a:pt x="162770" y="151241"/>
                </a:lnTo>
                <a:close/>
                <a:moveTo>
                  <a:pt x="174411" y="151241"/>
                </a:moveTo>
                <a:lnTo>
                  <a:pt x="179731" y="154342"/>
                </a:lnTo>
                <a:lnTo>
                  <a:pt x="169092" y="154342"/>
                </a:lnTo>
                <a:lnTo>
                  <a:pt x="174411" y="151241"/>
                </a:lnTo>
                <a:close/>
                <a:moveTo>
                  <a:pt x="186023" y="151241"/>
                </a:moveTo>
                <a:lnTo>
                  <a:pt x="191342" y="154342"/>
                </a:lnTo>
                <a:lnTo>
                  <a:pt x="180703" y="154342"/>
                </a:lnTo>
                <a:lnTo>
                  <a:pt x="186023" y="151241"/>
                </a:lnTo>
                <a:close/>
                <a:moveTo>
                  <a:pt x="197634" y="151241"/>
                </a:moveTo>
                <a:lnTo>
                  <a:pt x="202953" y="154342"/>
                </a:lnTo>
                <a:lnTo>
                  <a:pt x="192345" y="154342"/>
                </a:lnTo>
                <a:lnTo>
                  <a:pt x="197634" y="151241"/>
                </a:lnTo>
                <a:close/>
                <a:moveTo>
                  <a:pt x="209275" y="151241"/>
                </a:moveTo>
                <a:lnTo>
                  <a:pt x="214595" y="154342"/>
                </a:lnTo>
                <a:lnTo>
                  <a:pt x="203956" y="154342"/>
                </a:lnTo>
                <a:lnTo>
                  <a:pt x="209275" y="151241"/>
                </a:lnTo>
                <a:close/>
                <a:moveTo>
                  <a:pt x="220856" y="151241"/>
                </a:moveTo>
                <a:lnTo>
                  <a:pt x="226175" y="154342"/>
                </a:lnTo>
                <a:lnTo>
                  <a:pt x="215537" y="154342"/>
                </a:lnTo>
                <a:lnTo>
                  <a:pt x="220856" y="151241"/>
                </a:lnTo>
                <a:close/>
                <a:moveTo>
                  <a:pt x="232498" y="151241"/>
                </a:moveTo>
                <a:lnTo>
                  <a:pt x="237817" y="154342"/>
                </a:lnTo>
                <a:lnTo>
                  <a:pt x="227178" y="154342"/>
                </a:lnTo>
                <a:lnTo>
                  <a:pt x="232498" y="151241"/>
                </a:lnTo>
                <a:close/>
                <a:moveTo>
                  <a:pt x="244109" y="151241"/>
                </a:moveTo>
                <a:lnTo>
                  <a:pt x="249428" y="154342"/>
                </a:lnTo>
                <a:lnTo>
                  <a:pt x="238790" y="154342"/>
                </a:lnTo>
                <a:lnTo>
                  <a:pt x="244109" y="151241"/>
                </a:lnTo>
                <a:close/>
                <a:moveTo>
                  <a:pt x="255750" y="151241"/>
                </a:moveTo>
                <a:lnTo>
                  <a:pt x="261070" y="154342"/>
                </a:lnTo>
                <a:lnTo>
                  <a:pt x="250431" y="154342"/>
                </a:lnTo>
                <a:lnTo>
                  <a:pt x="255750" y="151241"/>
                </a:lnTo>
                <a:close/>
                <a:moveTo>
                  <a:pt x="267362" y="151241"/>
                </a:moveTo>
                <a:lnTo>
                  <a:pt x="272681" y="154342"/>
                </a:lnTo>
                <a:lnTo>
                  <a:pt x="262042" y="154342"/>
                </a:lnTo>
                <a:lnTo>
                  <a:pt x="267362" y="151241"/>
                </a:lnTo>
                <a:close/>
                <a:moveTo>
                  <a:pt x="279003" y="151241"/>
                </a:moveTo>
                <a:lnTo>
                  <a:pt x="284322" y="154342"/>
                </a:lnTo>
                <a:lnTo>
                  <a:pt x="273684" y="154342"/>
                </a:lnTo>
                <a:lnTo>
                  <a:pt x="279003" y="151241"/>
                </a:lnTo>
                <a:close/>
                <a:moveTo>
                  <a:pt x="17023" y="154585"/>
                </a:moveTo>
                <a:lnTo>
                  <a:pt x="11703" y="157685"/>
                </a:lnTo>
                <a:lnTo>
                  <a:pt x="6384" y="154585"/>
                </a:lnTo>
                <a:close/>
                <a:moveTo>
                  <a:pt x="28664" y="154585"/>
                </a:moveTo>
                <a:lnTo>
                  <a:pt x="23345" y="157685"/>
                </a:lnTo>
                <a:lnTo>
                  <a:pt x="18026" y="154585"/>
                </a:lnTo>
                <a:close/>
                <a:moveTo>
                  <a:pt x="40275" y="154585"/>
                </a:moveTo>
                <a:lnTo>
                  <a:pt x="34956" y="157685"/>
                </a:lnTo>
                <a:lnTo>
                  <a:pt x="29637" y="154585"/>
                </a:lnTo>
                <a:close/>
                <a:moveTo>
                  <a:pt x="51886" y="154585"/>
                </a:moveTo>
                <a:lnTo>
                  <a:pt x="46567" y="157685"/>
                </a:lnTo>
                <a:lnTo>
                  <a:pt x="41248" y="154585"/>
                </a:lnTo>
                <a:close/>
                <a:moveTo>
                  <a:pt x="63528" y="154585"/>
                </a:moveTo>
                <a:lnTo>
                  <a:pt x="58209" y="157685"/>
                </a:lnTo>
                <a:lnTo>
                  <a:pt x="52889" y="154585"/>
                </a:lnTo>
                <a:close/>
                <a:moveTo>
                  <a:pt x="75109" y="154585"/>
                </a:moveTo>
                <a:lnTo>
                  <a:pt x="69789" y="157685"/>
                </a:lnTo>
                <a:lnTo>
                  <a:pt x="64470" y="154585"/>
                </a:lnTo>
                <a:close/>
                <a:moveTo>
                  <a:pt x="86750" y="154585"/>
                </a:moveTo>
                <a:lnTo>
                  <a:pt x="81431" y="157685"/>
                </a:lnTo>
                <a:lnTo>
                  <a:pt x="76112" y="154585"/>
                </a:lnTo>
                <a:close/>
                <a:moveTo>
                  <a:pt x="98361" y="154585"/>
                </a:moveTo>
                <a:lnTo>
                  <a:pt x="93042" y="157685"/>
                </a:lnTo>
                <a:lnTo>
                  <a:pt x="87723" y="154585"/>
                </a:lnTo>
                <a:close/>
                <a:moveTo>
                  <a:pt x="110003" y="154585"/>
                </a:moveTo>
                <a:lnTo>
                  <a:pt x="104684" y="157685"/>
                </a:lnTo>
                <a:lnTo>
                  <a:pt x="99364" y="154585"/>
                </a:lnTo>
                <a:close/>
                <a:moveTo>
                  <a:pt x="121614" y="154585"/>
                </a:moveTo>
                <a:lnTo>
                  <a:pt x="116295" y="157685"/>
                </a:lnTo>
                <a:lnTo>
                  <a:pt x="110976" y="154585"/>
                </a:lnTo>
                <a:close/>
                <a:moveTo>
                  <a:pt x="133256" y="154585"/>
                </a:moveTo>
                <a:lnTo>
                  <a:pt x="127936" y="157685"/>
                </a:lnTo>
                <a:lnTo>
                  <a:pt x="122617" y="154585"/>
                </a:lnTo>
                <a:close/>
                <a:moveTo>
                  <a:pt x="144867" y="154585"/>
                </a:moveTo>
                <a:lnTo>
                  <a:pt x="139548" y="157685"/>
                </a:lnTo>
                <a:lnTo>
                  <a:pt x="134228" y="154585"/>
                </a:lnTo>
                <a:close/>
                <a:moveTo>
                  <a:pt x="156478" y="154585"/>
                </a:moveTo>
                <a:lnTo>
                  <a:pt x="151159" y="157685"/>
                </a:lnTo>
                <a:lnTo>
                  <a:pt x="145840" y="154585"/>
                </a:lnTo>
                <a:close/>
                <a:moveTo>
                  <a:pt x="168089" y="154585"/>
                </a:moveTo>
                <a:lnTo>
                  <a:pt x="162770" y="157685"/>
                </a:lnTo>
                <a:lnTo>
                  <a:pt x="157451" y="154585"/>
                </a:lnTo>
                <a:close/>
                <a:moveTo>
                  <a:pt x="179731" y="154585"/>
                </a:moveTo>
                <a:lnTo>
                  <a:pt x="174411" y="157685"/>
                </a:lnTo>
                <a:lnTo>
                  <a:pt x="169092" y="154585"/>
                </a:lnTo>
                <a:close/>
                <a:moveTo>
                  <a:pt x="191342" y="154585"/>
                </a:moveTo>
                <a:lnTo>
                  <a:pt x="186023" y="157685"/>
                </a:lnTo>
                <a:lnTo>
                  <a:pt x="180703" y="154585"/>
                </a:lnTo>
                <a:close/>
                <a:moveTo>
                  <a:pt x="202953" y="154585"/>
                </a:moveTo>
                <a:lnTo>
                  <a:pt x="197634" y="157685"/>
                </a:lnTo>
                <a:lnTo>
                  <a:pt x="192315" y="154585"/>
                </a:lnTo>
                <a:close/>
                <a:moveTo>
                  <a:pt x="214564" y="154585"/>
                </a:moveTo>
                <a:lnTo>
                  <a:pt x="209245" y="157685"/>
                </a:lnTo>
                <a:lnTo>
                  <a:pt x="203926" y="154585"/>
                </a:lnTo>
                <a:close/>
                <a:moveTo>
                  <a:pt x="226175" y="154585"/>
                </a:moveTo>
                <a:lnTo>
                  <a:pt x="220856" y="157685"/>
                </a:lnTo>
                <a:lnTo>
                  <a:pt x="215537" y="154585"/>
                </a:lnTo>
                <a:close/>
                <a:moveTo>
                  <a:pt x="237817" y="154585"/>
                </a:moveTo>
                <a:lnTo>
                  <a:pt x="232498" y="157685"/>
                </a:lnTo>
                <a:lnTo>
                  <a:pt x="227178" y="154585"/>
                </a:lnTo>
                <a:close/>
                <a:moveTo>
                  <a:pt x="249428" y="154585"/>
                </a:moveTo>
                <a:lnTo>
                  <a:pt x="244109" y="157685"/>
                </a:lnTo>
                <a:lnTo>
                  <a:pt x="238790" y="154585"/>
                </a:lnTo>
                <a:close/>
                <a:moveTo>
                  <a:pt x="261070" y="154585"/>
                </a:moveTo>
                <a:lnTo>
                  <a:pt x="255750" y="157685"/>
                </a:lnTo>
                <a:lnTo>
                  <a:pt x="250431" y="154585"/>
                </a:lnTo>
                <a:close/>
                <a:moveTo>
                  <a:pt x="272681" y="154585"/>
                </a:moveTo>
                <a:lnTo>
                  <a:pt x="267362" y="157685"/>
                </a:lnTo>
                <a:lnTo>
                  <a:pt x="262042" y="154585"/>
                </a:lnTo>
                <a:close/>
                <a:moveTo>
                  <a:pt x="284292" y="154585"/>
                </a:moveTo>
                <a:lnTo>
                  <a:pt x="278973" y="157685"/>
                </a:lnTo>
                <a:lnTo>
                  <a:pt x="273653" y="154585"/>
                </a:lnTo>
                <a:close/>
                <a:moveTo>
                  <a:pt x="17174" y="154828"/>
                </a:moveTo>
                <a:lnTo>
                  <a:pt x="11855" y="164007"/>
                </a:lnTo>
                <a:lnTo>
                  <a:pt x="11855" y="157898"/>
                </a:lnTo>
                <a:lnTo>
                  <a:pt x="17174" y="154828"/>
                </a:lnTo>
                <a:close/>
                <a:moveTo>
                  <a:pt x="28816" y="154828"/>
                </a:moveTo>
                <a:lnTo>
                  <a:pt x="23497" y="164007"/>
                </a:lnTo>
                <a:lnTo>
                  <a:pt x="23497" y="157898"/>
                </a:lnTo>
                <a:lnTo>
                  <a:pt x="28816" y="154828"/>
                </a:lnTo>
                <a:close/>
                <a:moveTo>
                  <a:pt x="40427" y="154828"/>
                </a:moveTo>
                <a:lnTo>
                  <a:pt x="35108" y="164007"/>
                </a:lnTo>
                <a:lnTo>
                  <a:pt x="35108" y="157898"/>
                </a:lnTo>
                <a:lnTo>
                  <a:pt x="40427" y="154828"/>
                </a:lnTo>
                <a:close/>
                <a:moveTo>
                  <a:pt x="52008" y="154828"/>
                </a:moveTo>
                <a:lnTo>
                  <a:pt x="46689" y="164007"/>
                </a:lnTo>
                <a:lnTo>
                  <a:pt x="46689" y="157898"/>
                </a:lnTo>
                <a:lnTo>
                  <a:pt x="52008" y="154828"/>
                </a:lnTo>
                <a:close/>
                <a:moveTo>
                  <a:pt x="63650" y="154828"/>
                </a:moveTo>
                <a:lnTo>
                  <a:pt x="58330" y="164007"/>
                </a:lnTo>
                <a:lnTo>
                  <a:pt x="58330" y="157898"/>
                </a:lnTo>
                <a:lnTo>
                  <a:pt x="63650" y="154828"/>
                </a:lnTo>
                <a:close/>
                <a:moveTo>
                  <a:pt x="75261" y="154828"/>
                </a:moveTo>
                <a:lnTo>
                  <a:pt x="69941" y="164007"/>
                </a:lnTo>
                <a:lnTo>
                  <a:pt x="69941" y="157898"/>
                </a:lnTo>
                <a:lnTo>
                  <a:pt x="75261" y="154828"/>
                </a:lnTo>
                <a:close/>
                <a:moveTo>
                  <a:pt x="86902" y="154828"/>
                </a:moveTo>
                <a:lnTo>
                  <a:pt x="81583" y="164007"/>
                </a:lnTo>
                <a:lnTo>
                  <a:pt x="81583" y="157898"/>
                </a:lnTo>
                <a:lnTo>
                  <a:pt x="86902" y="154828"/>
                </a:lnTo>
                <a:close/>
                <a:moveTo>
                  <a:pt x="98513" y="154828"/>
                </a:moveTo>
                <a:lnTo>
                  <a:pt x="93194" y="164007"/>
                </a:lnTo>
                <a:lnTo>
                  <a:pt x="93194" y="157898"/>
                </a:lnTo>
                <a:lnTo>
                  <a:pt x="98513" y="154828"/>
                </a:lnTo>
                <a:close/>
                <a:moveTo>
                  <a:pt x="110155" y="154828"/>
                </a:moveTo>
                <a:lnTo>
                  <a:pt x="104836" y="164007"/>
                </a:lnTo>
                <a:lnTo>
                  <a:pt x="104836" y="157898"/>
                </a:lnTo>
                <a:lnTo>
                  <a:pt x="110155" y="154828"/>
                </a:lnTo>
                <a:close/>
                <a:moveTo>
                  <a:pt x="121736" y="154828"/>
                </a:moveTo>
                <a:lnTo>
                  <a:pt x="116416" y="164007"/>
                </a:lnTo>
                <a:lnTo>
                  <a:pt x="116416" y="157898"/>
                </a:lnTo>
                <a:lnTo>
                  <a:pt x="121736" y="154828"/>
                </a:lnTo>
                <a:close/>
                <a:moveTo>
                  <a:pt x="133377" y="154828"/>
                </a:moveTo>
                <a:lnTo>
                  <a:pt x="128058" y="164007"/>
                </a:lnTo>
                <a:lnTo>
                  <a:pt x="128058" y="157898"/>
                </a:lnTo>
                <a:lnTo>
                  <a:pt x="133377" y="154828"/>
                </a:lnTo>
                <a:close/>
                <a:moveTo>
                  <a:pt x="144988" y="154828"/>
                </a:moveTo>
                <a:lnTo>
                  <a:pt x="139669" y="164007"/>
                </a:lnTo>
                <a:lnTo>
                  <a:pt x="139669" y="157898"/>
                </a:lnTo>
                <a:lnTo>
                  <a:pt x="144988" y="154828"/>
                </a:lnTo>
                <a:close/>
                <a:moveTo>
                  <a:pt x="156630" y="154828"/>
                </a:moveTo>
                <a:lnTo>
                  <a:pt x="151311" y="164007"/>
                </a:lnTo>
                <a:lnTo>
                  <a:pt x="151311" y="157898"/>
                </a:lnTo>
                <a:lnTo>
                  <a:pt x="156630" y="154828"/>
                </a:lnTo>
                <a:close/>
                <a:moveTo>
                  <a:pt x="168241" y="154828"/>
                </a:moveTo>
                <a:lnTo>
                  <a:pt x="162922" y="164007"/>
                </a:lnTo>
                <a:lnTo>
                  <a:pt x="162922" y="157898"/>
                </a:lnTo>
                <a:lnTo>
                  <a:pt x="168241" y="154828"/>
                </a:lnTo>
                <a:close/>
                <a:moveTo>
                  <a:pt x="179822" y="154828"/>
                </a:moveTo>
                <a:lnTo>
                  <a:pt x="174503" y="164007"/>
                </a:lnTo>
                <a:lnTo>
                  <a:pt x="174503" y="157898"/>
                </a:lnTo>
                <a:lnTo>
                  <a:pt x="179822" y="154828"/>
                </a:lnTo>
                <a:close/>
                <a:moveTo>
                  <a:pt x="180551" y="154828"/>
                </a:moveTo>
                <a:lnTo>
                  <a:pt x="185871" y="157898"/>
                </a:lnTo>
                <a:lnTo>
                  <a:pt x="185871" y="164007"/>
                </a:lnTo>
                <a:lnTo>
                  <a:pt x="180551" y="154828"/>
                </a:lnTo>
                <a:close/>
                <a:moveTo>
                  <a:pt x="191463" y="154828"/>
                </a:moveTo>
                <a:lnTo>
                  <a:pt x="186144" y="164007"/>
                </a:lnTo>
                <a:lnTo>
                  <a:pt x="186144" y="157898"/>
                </a:lnTo>
                <a:lnTo>
                  <a:pt x="191463" y="154828"/>
                </a:lnTo>
                <a:close/>
                <a:moveTo>
                  <a:pt x="203075" y="154828"/>
                </a:moveTo>
                <a:lnTo>
                  <a:pt x="197755" y="164007"/>
                </a:lnTo>
                <a:lnTo>
                  <a:pt x="197755" y="157898"/>
                </a:lnTo>
                <a:lnTo>
                  <a:pt x="203075" y="154828"/>
                </a:lnTo>
                <a:close/>
                <a:moveTo>
                  <a:pt x="214716" y="154828"/>
                </a:moveTo>
                <a:lnTo>
                  <a:pt x="209397" y="164007"/>
                </a:lnTo>
                <a:lnTo>
                  <a:pt x="209397" y="157898"/>
                </a:lnTo>
                <a:lnTo>
                  <a:pt x="214716" y="154828"/>
                </a:lnTo>
                <a:close/>
                <a:moveTo>
                  <a:pt x="226327" y="154828"/>
                </a:moveTo>
                <a:lnTo>
                  <a:pt x="221008" y="164007"/>
                </a:lnTo>
                <a:lnTo>
                  <a:pt x="221008" y="157898"/>
                </a:lnTo>
                <a:lnTo>
                  <a:pt x="226327" y="154828"/>
                </a:lnTo>
                <a:close/>
                <a:moveTo>
                  <a:pt x="237969" y="154828"/>
                </a:moveTo>
                <a:lnTo>
                  <a:pt x="232650" y="164007"/>
                </a:lnTo>
                <a:lnTo>
                  <a:pt x="232650" y="157898"/>
                </a:lnTo>
                <a:lnTo>
                  <a:pt x="237969" y="154828"/>
                </a:lnTo>
                <a:close/>
                <a:moveTo>
                  <a:pt x="249550" y="154828"/>
                </a:moveTo>
                <a:lnTo>
                  <a:pt x="244230" y="164007"/>
                </a:lnTo>
                <a:lnTo>
                  <a:pt x="244230" y="157898"/>
                </a:lnTo>
                <a:lnTo>
                  <a:pt x="249550" y="154828"/>
                </a:lnTo>
                <a:close/>
                <a:moveTo>
                  <a:pt x="261191" y="154828"/>
                </a:moveTo>
                <a:lnTo>
                  <a:pt x="255872" y="164007"/>
                </a:lnTo>
                <a:lnTo>
                  <a:pt x="255872" y="157898"/>
                </a:lnTo>
                <a:lnTo>
                  <a:pt x="261191" y="154828"/>
                </a:lnTo>
                <a:close/>
                <a:moveTo>
                  <a:pt x="272802" y="154828"/>
                </a:moveTo>
                <a:lnTo>
                  <a:pt x="267483" y="164007"/>
                </a:lnTo>
                <a:lnTo>
                  <a:pt x="267483" y="157898"/>
                </a:lnTo>
                <a:lnTo>
                  <a:pt x="272802" y="154828"/>
                </a:lnTo>
                <a:close/>
                <a:moveTo>
                  <a:pt x="284444" y="154828"/>
                </a:moveTo>
                <a:lnTo>
                  <a:pt x="279125" y="164007"/>
                </a:lnTo>
                <a:lnTo>
                  <a:pt x="279125" y="157898"/>
                </a:lnTo>
                <a:lnTo>
                  <a:pt x="284444" y="154828"/>
                </a:lnTo>
                <a:close/>
                <a:moveTo>
                  <a:pt x="6262" y="154858"/>
                </a:moveTo>
                <a:lnTo>
                  <a:pt x="11582" y="157898"/>
                </a:lnTo>
                <a:lnTo>
                  <a:pt x="11582" y="164068"/>
                </a:lnTo>
                <a:lnTo>
                  <a:pt x="6262" y="154858"/>
                </a:lnTo>
                <a:close/>
                <a:moveTo>
                  <a:pt x="17904" y="154858"/>
                </a:moveTo>
                <a:lnTo>
                  <a:pt x="23223" y="157898"/>
                </a:lnTo>
                <a:lnTo>
                  <a:pt x="23223" y="164068"/>
                </a:lnTo>
                <a:lnTo>
                  <a:pt x="17904" y="154858"/>
                </a:lnTo>
                <a:close/>
                <a:moveTo>
                  <a:pt x="29515" y="154858"/>
                </a:moveTo>
                <a:lnTo>
                  <a:pt x="34834" y="157898"/>
                </a:lnTo>
                <a:lnTo>
                  <a:pt x="34834" y="164068"/>
                </a:lnTo>
                <a:lnTo>
                  <a:pt x="29515" y="154858"/>
                </a:lnTo>
                <a:close/>
                <a:moveTo>
                  <a:pt x="41126" y="154858"/>
                </a:moveTo>
                <a:lnTo>
                  <a:pt x="46446" y="157898"/>
                </a:lnTo>
                <a:lnTo>
                  <a:pt x="46446" y="164068"/>
                </a:lnTo>
                <a:lnTo>
                  <a:pt x="41126" y="154858"/>
                </a:lnTo>
                <a:close/>
                <a:moveTo>
                  <a:pt x="52737" y="154858"/>
                </a:moveTo>
                <a:lnTo>
                  <a:pt x="58057" y="157898"/>
                </a:lnTo>
                <a:lnTo>
                  <a:pt x="58057" y="164068"/>
                </a:lnTo>
                <a:lnTo>
                  <a:pt x="52737" y="154858"/>
                </a:lnTo>
                <a:close/>
                <a:moveTo>
                  <a:pt x="64379" y="154858"/>
                </a:moveTo>
                <a:lnTo>
                  <a:pt x="69698" y="157898"/>
                </a:lnTo>
                <a:lnTo>
                  <a:pt x="69698" y="164068"/>
                </a:lnTo>
                <a:lnTo>
                  <a:pt x="64379" y="154858"/>
                </a:lnTo>
                <a:close/>
                <a:moveTo>
                  <a:pt x="75990" y="154858"/>
                </a:moveTo>
                <a:lnTo>
                  <a:pt x="81309" y="157898"/>
                </a:lnTo>
                <a:lnTo>
                  <a:pt x="81309" y="164068"/>
                </a:lnTo>
                <a:lnTo>
                  <a:pt x="75990" y="154858"/>
                </a:lnTo>
                <a:close/>
                <a:moveTo>
                  <a:pt x="87632" y="154858"/>
                </a:moveTo>
                <a:lnTo>
                  <a:pt x="92951" y="157898"/>
                </a:lnTo>
                <a:lnTo>
                  <a:pt x="92951" y="164068"/>
                </a:lnTo>
                <a:lnTo>
                  <a:pt x="87632" y="154858"/>
                </a:lnTo>
                <a:close/>
                <a:moveTo>
                  <a:pt x="99243" y="154858"/>
                </a:moveTo>
                <a:lnTo>
                  <a:pt x="104562" y="157898"/>
                </a:lnTo>
                <a:lnTo>
                  <a:pt x="104562" y="164068"/>
                </a:lnTo>
                <a:lnTo>
                  <a:pt x="99243" y="154858"/>
                </a:lnTo>
                <a:close/>
                <a:moveTo>
                  <a:pt x="110824" y="154858"/>
                </a:moveTo>
                <a:lnTo>
                  <a:pt x="116143" y="157898"/>
                </a:lnTo>
                <a:lnTo>
                  <a:pt x="116143" y="164068"/>
                </a:lnTo>
                <a:lnTo>
                  <a:pt x="110824" y="154858"/>
                </a:lnTo>
                <a:close/>
                <a:moveTo>
                  <a:pt x="122465" y="154858"/>
                </a:moveTo>
                <a:lnTo>
                  <a:pt x="127784" y="157898"/>
                </a:lnTo>
                <a:lnTo>
                  <a:pt x="127784" y="164068"/>
                </a:lnTo>
                <a:lnTo>
                  <a:pt x="122465" y="154858"/>
                </a:lnTo>
                <a:close/>
                <a:moveTo>
                  <a:pt x="134076" y="154858"/>
                </a:moveTo>
                <a:lnTo>
                  <a:pt x="139396" y="157898"/>
                </a:lnTo>
                <a:lnTo>
                  <a:pt x="139396" y="164068"/>
                </a:lnTo>
                <a:lnTo>
                  <a:pt x="134076" y="154858"/>
                </a:lnTo>
                <a:close/>
                <a:moveTo>
                  <a:pt x="145718" y="154858"/>
                </a:moveTo>
                <a:lnTo>
                  <a:pt x="151037" y="157898"/>
                </a:lnTo>
                <a:lnTo>
                  <a:pt x="151037" y="164068"/>
                </a:lnTo>
                <a:lnTo>
                  <a:pt x="145718" y="154858"/>
                </a:lnTo>
                <a:close/>
                <a:moveTo>
                  <a:pt x="157329" y="154858"/>
                </a:moveTo>
                <a:lnTo>
                  <a:pt x="162648" y="157898"/>
                </a:lnTo>
                <a:lnTo>
                  <a:pt x="162648" y="164068"/>
                </a:lnTo>
                <a:lnTo>
                  <a:pt x="157329" y="154858"/>
                </a:lnTo>
                <a:close/>
                <a:moveTo>
                  <a:pt x="168971" y="154858"/>
                </a:moveTo>
                <a:lnTo>
                  <a:pt x="174290" y="157898"/>
                </a:lnTo>
                <a:lnTo>
                  <a:pt x="174290" y="164068"/>
                </a:lnTo>
                <a:lnTo>
                  <a:pt x="168971" y="154858"/>
                </a:lnTo>
                <a:close/>
                <a:moveTo>
                  <a:pt x="192193" y="154828"/>
                </a:moveTo>
                <a:lnTo>
                  <a:pt x="197512" y="157898"/>
                </a:lnTo>
                <a:lnTo>
                  <a:pt x="197512" y="164068"/>
                </a:lnTo>
                <a:lnTo>
                  <a:pt x="192193" y="154828"/>
                </a:lnTo>
                <a:close/>
                <a:moveTo>
                  <a:pt x="203804" y="154828"/>
                </a:moveTo>
                <a:lnTo>
                  <a:pt x="209123" y="157898"/>
                </a:lnTo>
                <a:lnTo>
                  <a:pt x="209123" y="164068"/>
                </a:lnTo>
                <a:lnTo>
                  <a:pt x="203804" y="154828"/>
                </a:lnTo>
                <a:close/>
                <a:moveTo>
                  <a:pt x="215446" y="154828"/>
                </a:moveTo>
                <a:lnTo>
                  <a:pt x="220765" y="157898"/>
                </a:lnTo>
                <a:lnTo>
                  <a:pt x="220765" y="164068"/>
                </a:lnTo>
                <a:lnTo>
                  <a:pt x="215446" y="154828"/>
                </a:lnTo>
                <a:close/>
                <a:moveTo>
                  <a:pt x="227057" y="154828"/>
                </a:moveTo>
                <a:lnTo>
                  <a:pt x="232376" y="157898"/>
                </a:lnTo>
                <a:lnTo>
                  <a:pt x="232376" y="164068"/>
                </a:lnTo>
                <a:lnTo>
                  <a:pt x="227057" y="154828"/>
                </a:lnTo>
                <a:close/>
                <a:moveTo>
                  <a:pt x="238668" y="154828"/>
                </a:moveTo>
                <a:lnTo>
                  <a:pt x="243987" y="157898"/>
                </a:lnTo>
                <a:lnTo>
                  <a:pt x="243987" y="164068"/>
                </a:lnTo>
                <a:lnTo>
                  <a:pt x="238668" y="154828"/>
                </a:lnTo>
                <a:close/>
                <a:moveTo>
                  <a:pt x="250279" y="154828"/>
                </a:moveTo>
                <a:lnTo>
                  <a:pt x="255598" y="157898"/>
                </a:lnTo>
                <a:lnTo>
                  <a:pt x="255598" y="164068"/>
                </a:lnTo>
                <a:lnTo>
                  <a:pt x="250279" y="154828"/>
                </a:lnTo>
                <a:close/>
                <a:moveTo>
                  <a:pt x="261890" y="154828"/>
                </a:moveTo>
                <a:lnTo>
                  <a:pt x="267210" y="157898"/>
                </a:lnTo>
                <a:lnTo>
                  <a:pt x="267210" y="164068"/>
                </a:lnTo>
                <a:lnTo>
                  <a:pt x="261890" y="154828"/>
                </a:lnTo>
                <a:close/>
                <a:moveTo>
                  <a:pt x="273532" y="154828"/>
                </a:moveTo>
                <a:lnTo>
                  <a:pt x="278851" y="157898"/>
                </a:lnTo>
                <a:lnTo>
                  <a:pt x="278851" y="164068"/>
                </a:lnTo>
                <a:lnTo>
                  <a:pt x="273532" y="154828"/>
                </a:lnTo>
                <a:close/>
                <a:moveTo>
                  <a:pt x="133864" y="154949"/>
                </a:moveTo>
                <a:lnTo>
                  <a:pt x="139183" y="164129"/>
                </a:lnTo>
                <a:lnTo>
                  <a:pt x="139183" y="164129"/>
                </a:lnTo>
                <a:lnTo>
                  <a:pt x="136721" y="162700"/>
                </a:lnTo>
                <a:lnTo>
                  <a:pt x="133864" y="161089"/>
                </a:lnTo>
                <a:lnTo>
                  <a:pt x="133864" y="154949"/>
                </a:lnTo>
                <a:close/>
                <a:moveTo>
                  <a:pt x="180339" y="154949"/>
                </a:moveTo>
                <a:lnTo>
                  <a:pt x="185658" y="164129"/>
                </a:lnTo>
                <a:lnTo>
                  <a:pt x="185658" y="164129"/>
                </a:lnTo>
                <a:lnTo>
                  <a:pt x="183165" y="162700"/>
                </a:lnTo>
                <a:lnTo>
                  <a:pt x="180339" y="161089"/>
                </a:lnTo>
                <a:lnTo>
                  <a:pt x="180339" y="154949"/>
                </a:lnTo>
                <a:close/>
                <a:moveTo>
                  <a:pt x="203591" y="154919"/>
                </a:moveTo>
                <a:lnTo>
                  <a:pt x="208911" y="164129"/>
                </a:lnTo>
                <a:lnTo>
                  <a:pt x="208911" y="164129"/>
                </a:lnTo>
                <a:lnTo>
                  <a:pt x="206418" y="162731"/>
                </a:lnTo>
                <a:lnTo>
                  <a:pt x="203591" y="161089"/>
                </a:lnTo>
                <a:lnTo>
                  <a:pt x="203591" y="154919"/>
                </a:lnTo>
                <a:close/>
                <a:moveTo>
                  <a:pt x="17661" y="154949"/>
                </a:moveTo>
                <a:lnTo>
                  <a:pt x="22980" y="164129"/>
                </a:lnTo>
                <a:lnTo>
                  <a:pt x="20518" y="162700"/>
                </a:lnTo>
                <a:lnTo>
                  <a:pt x="17661" y="161089"/>
                </a:lnTo>
                <a:lnTo>
                  <a:pt x="17661" y="154949"/>
                </a:lnTo>
                <a:close/>
                <a:moveTo>
                  <a:pt x="29302" y="154949"/>
                </a:moveTo>
                <a:lnTo>
                  <a:pt x="34622" y="164129"/>
                </a:lnTo>
                <a:lnTo>
                  <a:pt x="32160" y="162700"/>
                </a:lnTo>
                <a:lnTo>
                  <a:pt x="29302" y="161089"/>
                </a:lnTo>
                <a:lnTo>
                  <a:pt x="29302" y="154949"/>
                </a:lnTo>
                <a:close/>
                <a:moveTo>
                  <a:pt x="40883" y="154949"/>
                </a:moveTo>
                <a:lnTo>
                  <a:pt x="46202" y="164129"/>
                </a:lnTo>
                <a:lnTo>
                  <a:pt x="43740" y="162700"/>
                </a:lnTo>
                <a:lnTo>
                  <a:pt x="40883" y="161089"/>
                </a:lnTo>
                <a:lnTo>
                  <a:pt x="40883" y="154949"/>
                </a:lnTo>
                <a:close/>
                <a:moveTo>
                  <a:pt x="52525" y="154949"/>
                </a:moveTo>
                <a:lnTo>
                  <a:pt x="57844" y="164129"/>
                </a:lnTo>
                <a:lnTo>
                  <a:pt x="55351" y="162700"/>
                </a:lnTo>
                <a:lnTo>
                  <a:pt x="52525" y="161089"/>
                </a:lnTo>
                <a:lnTo>
                  <a:pt x="52525" y="154949"/>
                </a:lnTo>
                <a:close/>
                <a:moveTo>
                  <a:pt x="64136" y="154949"/>
                </a:moveTo>
                <a:lnTo>
                  <a:pt x="69455" y="164129"/>
                </a:lnTo>
                <a:lnTo>
                  <a:pt x="66993" y="162700"/>
                </a:lnTo>
                <a:lnTo>
                  <a:pt x="64136" y="161089"/>
                </a:lnTo>
                <a:lnTo>
                  <a:pt x="64136" y="154949"/>
                </a:lnTo>
                <a:close/>
                <a:moveTo>
                  <a:pt x="75777" y="154949"/>
                </a:moveTo>
                <a:lnTo>
                  <a:pt x="81097" y="164129"/>
                </a:lnTo>
                <a:lnTo>
                  <a:pt x="78604" y="162700"/>
                </a:lnTo>
                <a:lnTo>
                  <a:pt x="75777" y="161089"/>
                </a:lnTo>
                <a:lnTo>
                  <a:pt x="75777" y="154949"/>
                </a:lnTo>
                <a:close/>
                <a:moveTo>
                  <a:pt x="87389" y="154949"/>
                </a:moveTo>
                <a:lnTo>
                  <a:pt x="92708" y="164129"/>
                </a:lnTo>
                <a:lnTo>
                  <a:pt x="90246" y="162700"/>
                </a:lnTo>
                <a:lnTo>
                  <a:pt x="87389" y="161089"/>
                </a:lnTo>
                <a:lnTo>
                  <a:pt x="87389" y="154949"/>
                </a:lnTo>
                <a:close/>
                <a:moveTo>
                  <a:pt x="99030" y="154949"/>
                </a:moveTo>
                <a:lnTo>
                  <a:pt x="104349" y="164129"/>
                </a:lnTo>
                <a:lnTo>
                  <a:pt x="101857" y="162700"/>
                </a:lnTo>
                <a:lnTo>
                  <a:pt x="99030" y="161089"/>
                </a:lnTo>
                <a:lnTo>
                  <a:pt x="99030" y="154949"/>
                </a:lnTo>
                <a:close/>
                <a:moveTo>
                  <a:pt x="110611" y="154949"/>
                </a:moveTo>
                <a:lnTo>
                  <a:pt x="115930" y="164129"/>
                </a:lnTo>
                <a:lnTo>
                  <a:pt x="113468" y="162700"/>
                </a:lnTo>
                <a:lnTo>
                  <a:pt x="110611" y="161089"/>
                </a:lnTo>
                <a:lnTo>
                  <a:pt x="110611" y="154949"/>
                </a:lnTo>
                <a:close/>
                <a:moveTo>
                  <a:pt x="122222" y="154949"/>
                </a:moveTo>
                <a:lnTo>
                  <a:pt x="127541" y="164129"/>
                </a:lnTo>
                <a:lnTo>
                  <a:pt x="125079" y="162700"/>
                </a:lnTo>
                <a:lnTo>
                  <a:pt x="122222" y="161089"/>
                </a:lnTo>
                <a:lnTo>
                  <a:pt x="122222" y="154949"/>
                </a:lnTo>
                <a:close/>
                <a:moveTo>
                  <a:pt x="145475" y="154949"/>
                </a:moveTo>
                <a:lnTo>
                  <a:pt x="150794" y="164129"/>
                </a:lnTo>
                <a:lnTo>
                  <a:pt x="148332" y="162700"/>
                </a:lnTo>
                <a:lnTo>
                  <a:pt x="145475" y="161089"/>
                </a:lnTo>
                <a:lnTo>
                  <a:pt x="145475" y="154949"/>
                </a:lnTo>
                <a:close/>
                <a:moveTo>
                  <a:pt x="157116" y="154949"/>
                </a:moveTo>
                <a:lnTo>
                  <a:pt x="162436" y="164129"/>
                </a:lnTo>
                <a:lnTo>
                  <a:pt x="159974" y="162700"/>
                </a:lnTo>
                <a:lnTo>
                  <a:pt x="157116" y="161089"/>
                </a:lnTo>
                <a:lnTo>
                  <a:pt x="157116" y="154949"/>
                </a:lnTo>
                <a:close/>
                <a:moveTo>
                  <a:pt x="168727" y="154949"/>
                </a:moveTo>
                <a:lnTo>
                  <a:pt x="174047" y="164129"/>
                </a:lnTo>
                <a:lnTo>
                  <a:pt x="171585" y="162700"/>
                </a:lnTo>
                <a:lnTo>
                  <a:pt x="168727" y="161089"/>
                </a:lnTo>
                <a:lnTo>
                  <a:pt x="168727" y="154949"/>
                </a:lnTo>
                <a:close/>
                <a:moveTo>
                  <a:pt x="191950" y="154919"/>
                </a:moveTo>
                <a:lnTo>
                  <a:pt x="197269" y="164129"/>
                </a:lnTo>
                <a:lnTo>
                  <a:pt x="194807" y="162731"/>
                </a:lnTo>
                <a:lnTo>
                  <a:pt x="191950" y="161089"/>
                </a:lnTo>
                <a:lnTo>
                  <a:pt x="191950" y="154919"/>
                </a:lnTo>
                <a:close/>
                <a:moveTo>
                  <a:pt x="215202" y="154919"/>
                </a:moveTo>
                <a:lnTo>
                  <a:pt x="220522" y="164129"/>
                </a:lnTo>
                <a:lnTo>
                  <a:pt x="218060" y="162731"/>
                </a:lnTo>
                <a:lnTo>
                  <a:pt x="215202" y="161089"/>
                </a:lnTo>
                <a:lnTo>
                  <a:pt x="215202" y="154919"/>
                </a:lnTo>
                <a:close/>
                <a:moveTo>
                  <a:pt x="226783" y="154919"/>
                </a:moveTo>
                <a:lnTo>
                  <a:pt x="232103" y="164129"/>
                </a:lnTo>
                <a:lnTo>
                  <a:pt x="229640" y="162731"/>
                </a:lnTo>
                <a:lnTo>
                  <a:pt x="226783" y="161089"/>
                </a:lnTo>
                <a:lnTo>
                  <a:pt x="226783" y="154919"/>
                </a:lnTo>
                <a:close/>
                <a:moveTo>
                  <a:pt x="238425" y="154919"/>
                </a:moveTo>
                <a:lnTo>
                  <a:pt x="243744" y="164129"/>
                </a:lnTo>
                <a:lnTo>
                  <a:pt x="241282" y="162731"/>
                </a:lnTo>
                <a:lnTo>
                  <a:pt x="238425" y="161089"/>
                </a:lnTo>
                <a:lnTo>
                  <a:pt x="238425" y="154919"/>
                </a:lnTo>
                <a:close/>
                <a:moveTo>
                  <a:pt x="250036" y="154919"/>
                </a:moveTo>
                <a:lnTo>
                  <a:pt x="255355" y="164129"/>
                </a:lnTo>
                <a:lnTo>
                  <a:pt x="252893" y="162731"/>
                </a:lnTo>
                <a:lnTo>
                  <a:pt x="250036" y="161089"/>
                </a:lnTo>
                <a:lnTo>
                  <a:pt x="250036" y="154919"/>
                </a:lnTo>
                <a:close/>
                <a:moveTo>
                  <a:pt x="261678" y="154919"/>
                </a:moveTo>
                <a:lnTo>
                  <a:pt x="266997" y="164129"/>
                </a:lnTo>
                <a:lnTo>
                  <a:pt x="264535" y="162731"/>
                </a:lnTo>
                <a:lnTo>
                  <a:pt x="261678" y="161089"/>
                </a:lnTo>
                <a:lnTo>
                  <a:pt x="261678" y="154919"/>
                </a:lnTo>
                <a:close/>
                <a:moveTo>
                  <a:pt x="273289" y="154919"/>
                </a:moveTo>
                <a:lnTo>
                  <a:pt x="278608" y="164129"/>
                </a:lnTo>
                <a:lnTo>
                  <a:pt x="276146" y="162731"/>
                </a:lnTo>
                <a:lnTo>
                  <a:pt x="273289" y="161089"/>
                </a:lnTo>
                <a:lnTo>
                  <a:pt x="273289" y="154919"/>
                </a:lnTo>
                <a:close/>
                <a:moveTo>
                  <a:pt x="6050" y="154919"/>
                </a:moveTo>
                <a:lnTo>
                  <a:pt x="11369" y="164159"/>
                </a:lnTo>
                <a:lnTo>
                  <a:pt x="11369" y="164159"/>
                </a:lnTo>
                <a:lnTo>
                  <a:pt x="8907" y="162731"/>
                </a:lnTo>
                <a:lnTo>
                  <a:pt x="6050" y="161089"/>
                </a:lnTo>
                <a:lnTo>
                  <a:pt x="6050" y="154919"/>
                </a:lnTo>
                <a:close/>
                <a:moveTo>
                  <a:pt x="17418" y="154919"/>
                </a:moveTo>
                <a:lnTo>
                  <a:pt x="17418" y="161089"/>
                </a:lnTo>
                <a:lnTo>
                  <a:pt x="14560" y="162731"/>
                </a:lnTo>
                <a:lnTo>
                  <a:pt x="12098" y="164159"/>
                </a:lnTo>
                <a:lnTo>
                  <a:pt x="12098" y="164159"/>
                </a:lnTo>
                <a:lnTo>
                  <a:pt x="17418" y="154919"/>
                </a:lnTo>
                <a:close/>
                <a:moveTo>
                  <a:pt x="52251" y="154919"/>
                </a:moveTo>
                <a:lnTo>
                  <a:pt x="52251" y="161089"/>
                </a:lnTo>
                <a:lnTo>
                  <a:pt x="49394" y="162731"/>
                </a:lnTo>
                <a:lnTo>
                  <a:pt x="46932" y="164159"/>
                </a:lnTo>
                <a:lnTo>
                  <a:pt x="46932" y="164159"/>
                </a:lnTo>
                <a:lnTo>
                  <a:pt x="52251" y="154919"/>
                </a:lnTo>
                <a:close/>
                <a:moveTo>
                  <a:pt x="110368" y="154980"/>
                </a:moveTo>
                <a:lnTo>
                  <a:pt x="110368" y="161120"/>
                </a:lnTo>
                <a:lnTo>
                  <a:pt x="107541" y="162761"/>
                </a:lnTo>
                <a:lnTo>
                  <a:pt x="105048" y="164159"/>
                </a:lnTo>
                <a:lnTo>
                  <a:pt x="105048" y="164159"/>
                </a:lnTo>
                <a:lnTo>
                  <a:pt x="110368" y="154980"/>
                </a:lnTo>
                <a:close/>
                <a:moveTo>
                  <a:pt x="145232" y="154980"/>
                </a:moveTo>
                <a:lnTo>
                  <a:pt x="145232" y="161120"/>
                </a:lnTo>
                <a:lnTo>
                  <a:pt x="142374" y="162761"/>
                </a:lnTo>
                <a:lnTo>
                  <a:pt x="139912" y="164159"/>
                </a:lnTo>
                <a:lnTo>
                  <a:pt x="139912" y="164159"/>
                </a:lnTo>
                <a:lnTo>
                  <a:pt x="145232" y="154980"/>
                </a:lnTo>
                <a:close/>
                <a:moveTo>
                  <a:pt x="156843" y="154980"/>
                </a:moveTo>
                <a:lnTo>
                  <a:pt x="156843" y="161120"/>
                </a:lnTo>
                <a:lnTo>
                  <a:pt x="153986" y="162761"/>
                </a:lnTo>
                <a:lnTo>
                  <a:pt x="151523" y="164159"/>
                </a:lnTo>
                <a:lnTo>
                  <a:pt x="151523" y="164159"/>
                </a:lnTo>
                <a:lnTo>
                  <a:pt x="156843" y="154980"/>
                </a:lnTo>
                <a:close/>
                <a:moveTo>
                  <a:pt x="180065" y="154980"/>
                </a:moveTo>
                <a:lnTo>
                  <a:pt x="180065" y="161120"/>
                </a:lnTo>
                <a:lnTo>
                  <a:pt x="177208" y="162761"/>
                </a:lnTo>
                <a:lnTo>
                  <a:pt x="174746" y="164159"/>
                </a:lnTo>
                <a:lnTo>
                  <a:pt x="174746" y="164159"/>
                </a:lnTo>
                <a:lnTo>
                  <a:pt x="180065" y="154980"/>
                </a:lnTo>
                <a:close/>
                <a:moveTo>
                  <a:pt x="191676" y="154980"/>
                </a:moveTo>
                <a:lnTo>
                  <a:pt x="191676" y="161089"/>
                </a:lnTo>
                <a:lnTo>
                  <a:pt x="188849" y="162731"/>
                </a:lnTo>
                <a:lnTo>
                  <a:pt x="186357" y="164159"/>
                </a:lnTo>
                <a:lnTo>
                  <a:pt x="186357" y="164159"/>
                </a:lnTo>
                <a:lnTo>
                  <a:pt x="191676" y="154980"/>
                </a:lnTo>
                <a:close/>
                <a:moveTo>
                  <a:pt x="203318" y="154980"/>
                </a:moveTo>
                <a:lnTo>
                  <a:pt x="203318" y="161089"/>
                </a:lnTo>
                <a:lnTo>
                  <a:pt x="200461" y="162731"/>
                </a:lnTo>
                <a:lnTo>
                  <a:pt x="197999" y="164159"/>
                </a:lnTo>
                <a:lnTo>
                  <a:pt x="197999" y="164159"/>
                </a:lnTo>
                <a:lnTo>
                  <a:pt x="203318" y="154980"/>
                </a:lnTo>
                <a:close/>
                <a:moveTo>
                  <a:pt x="214929" y="154980"/>
                </a:moveTo>
                <a:lnTo>
                  <a:pt x="214929" y="161089"/>
                </a:lnTo>
                <a:lnTo>
                  <a:pt x="212072" y="162731"/>
                </a:lnTo>
                <a:lnTo>
                  <a:pt x="209610" y="164159"/>
                </a:lnTo>
                <a:lnTo>
                  <a:pt x="209610" y="164159"/>
                </a:lnTo>
                <a:lnTo>
                  <a:pt x="214929" y="154980"/>
                </a:lnTo>
                <a:close/>
                <a:moveTo>
                  <a:pt x="226570" y="154980"/>
                </a:moveTo>
                <a:lnTo>
                  <a:pt x="226570" y="161089"/>
                </a:lnTo>
                <a:lnTo>
                  <a:pt x="223713" y="162731"/>
                </a:lnTo>
                <a:lnTo>
                  <a:pt x="221251" y="164159"/>
                </a:lnTo>
                <a:lnTo>
                  <a:pt x="221251" y="164159"/>
                </a:lnTo>
                <a:lnTo>
                  <a:pt x="226570" y="154980"/>
                </a:lnTo>
                <a:close/>
                <a:moveTo>
                  <a:pt x="238182" y="154980"/>
                </a:moveTo>
                <a:lnTo>
                  <a:pt x="238182" y="161089"/>
                </a:lnTo>
                <a:lnTo>
                  <a:pt x="235355" y="162731"/>
                </a:lnTo>
                <a:lnTo>
                  <a:pt x="232862" y="164159"/>
                </a:lnTo>
                <a:lnTo>
                  <a:pt x="232862" y="164159"/>
                </a:lnTo>
                <a:lnTo>
                  <a:pt x="238182" y="154980"/>
                </a:lnTo>
                <a:close/>
                <a:moveTo>
                  <a:pt x="249793" y="154980"/>
                </a:moveTo>
                <a:lnTo>
                  <a:pt x="249793" y="161089"/>
                </a:lnTo>
                <a:lnTo>
                  <a:pt x="246936" y="162731"/>
                </a:lnTo>
                <a:lnTo>
                  <a:pt x="244474" y="164159"/>
                </a:lnTo>
                <a:lnTo>
                  <a:pt x="244474" y="164159"/>
                </a:lnTo>
                <a:lnTo>
                  <a:pt x="249793" y="154980"/>
                </a:lnTo>
                <a:close/>
                <a:moveTo>
                  <a:pt x="29029" y="154919"/>
                </a:moveTo>
                <a:lnTo>
                  <a:pt x="29029" y="161089"/>
                </a:lnTo>
                <a:lnTo>
                  <a:pt x="26172" y="162731"/>
                </a:lnTo>
                <a:lnTo>
                  <a:pt x="23710" y="164159"/>
                </a:lnTo>
                <a:lnTo>
                  <a:pt x="29029" y="154919"/>
                </a:lnTo>
                <a:close/>
                <a:moveTo>
                  <a:pt x="40610" y="154919"/>
                </a:moveTo>
                <a:lnTo>
                  <a:pt x="40610" y="161089"/>
                </a:lnTo>
                <a:lnTo>
                  <a:pt x="37783" y="162731"/>
                </a:lnTo>
                <a:lnTo>
                  <a:pt x="35290" y="164159"/>
                </a:lnTo>
                <a:lnTo>
                  <a:pt x="40610" y="154919"/>
                </a:lnTo>
                <a:close/>
                <a:moveTo>
                  <a:pt x="63862" y="154919"/>
                </a:moveTo>
                <a:lnTo>
                  <a:pt x="63862" y="161089"/>
                </a:lnTo>
                <a:lnTo>
                  <a:pt x="61005" y="162731"/>
                </a:lnTo>
                <a:lnTo>
                  <a:pt x="58543" y="164159"/>
                </a:lnTo>
                <a:lnTo>
                  <a:pt x="63862" y="154919"/>
                </a:lnTo>
                <a:close/>
                <a:moveTo>
                  <a:pt x="75504" y="154919"/>
                </a:moveTo>
                <a:lnTo>
                  <a:pt x="75504" y="161089"/>
                </a:lnTo>
                <a:lnTo>
                  <a:pt x="72647" y="162731"/>
                </a:lnTo>
                <a:lnTo>
                  <a:pt x="70185" y="164159"/>
                </a:lnTo>
                <a:lnTo>
                  <a:pt x="75504" y="154919"/>
                </a:lnTo>
                <a:close/>
                <a:moveTo>
                  <a:pt x="87115" y="154919"/>
                </a:moveTo>
                <a:lnTo>
                  <a:pt x="87115" y="161089"/>
                </a:lnTo>
                <a:lnTo>
                  <a:pt x="84288" y="162731"/>
                </a:lnTo>
                <a:lnTo>
                  <a:pt x="81796" y="164159"/>
                </a:lnTo>
                <a:lnTo>
                  <a:pt x="87115" y="154919"/>
                </a:lnTo>
                <a:close/>
                <a:moveTo>
                  <a:pt x="98757" y="154919"/>
                </a:moveTo>
                <a:lnTo>
                  <a:pt x="98757" y="161089"/>
                </a:lnTo>
                <a:lnTo>
                  <a:pt x="95899" y="162731"/>
                </a:lnTo>
                <a:lnTo>
                  <a:pt x="93437" y="164159"/>
                </a:lnTo>
                <a:lnTo>
                  <a:pt x="98757" y="154919"/>
                </a:lnTo>
                <a:close/>
                <a:moveTo>
                  <a:pt x="121979" y="154980"/>
                </a:moveTo>
                <a:lnTo>
                  <a:pt x="121979" y="161120"/>
                </a:lnTo>
                <a:lnTo>
                  <a:pt x="119122" y="162761"/>
                </a:lnTo>
                <a:lnTo>
                  <a:pt x="116660" y="164159"/>
                </a:lnTo>
                <a:lnTo>
                  <a:pt x="121979" y="154980"/>
                </a:lnTo>
                <a:close/>
                <a:moveTo>
                  <a:pt x="133590" y="154980"/>
                </a:moveTo>
                <a:lnTo>
                  <a:pt x="133590" y="161120"/>
                </a:lnTo>
                <a:lnTo>
                  <a:pt x="130733" y="162761"/>
                </a:lnTo>
                <a:lnTo>
                  <a:pt x="128271" y="164159"/>
                </a:lnTo>
                <a:lnTo>
                  <a:pt x="133590" y="154980"/>
                </a:lnTo>
                <a:close/>
                <a:moveTo>
                  <a:pt x="168484" y="154980"/>
                </a:moveTo>
                <a:lnTo>
                  <a:pt x="168484" y="161120"/>
                </a:lnTo>
                <a:lnTo>
                  <a:pt x="165627" y="162761"/>
                </a:lnTo>
                <a:lnTo>
                  <a:pt x="163165" y="164159"/>
                </a:lnTo>
                <a:lnTo>
                  <a:pt x="168484" y="154980"/>
                </a:lnTo>
                <a:close/>
                <a:moveTo>
                  <a:pt x="261404" y="154980"/>
                </a:moveTo>
                <a:lnTo>
                  <a:pt x="261404" y="161089"/>
                </a:lnTo>
                <a:lnTo>
                  <a:pt x="258547" y="162731"/>
                </a:lnTo>
                <a:lnTo>
                  <a:pt x="256085" y="164159"/>
                </a:lnTo>
                <a:lnTo>
                  <a:pt x="261404" y="154980"/>
                </a:lnTo>
                <a:close/>
                <a:moveTo>
                  <a:pt x="273046" y="154980"/>
                </a:moveTo>
                <a:lnTo>
                  <a:pt x="273046" y="161120"/>
                </a:lnTo>
                <a:lnTo>
                  <a:pt x="270188" y="162761"/>
                </a:lnTo>
                <a:lnTo>
                  <a:pt x="267726" y="164159"/>
                </a:lnTo>
                <a:lnTo>
                  <a:pt x="273046" y="154980"/>
                </a:lnTo>
                <a:close/>
                <a:moveTo>
                  <a:pt x="284657" y="154980"/>
                </a:moveTo>
                <a:lnTo>
                  <a:pt x="284657" y="161120"/>
                </a:lnTo>
                <a:lnTo>
                  <a:pt x="279337" y="164159"/>
                </a:lnTo>
                <a:lnTo>
                  <a:pt x="284657" y="154980"/>
                </a:lnTo>
                <a:close/>
                <a:moveTo>
                  <a:pt x="5898" y="161332"/>
                </a:moveTo>
                <a:lnTo>
                  <a:pt x="8755" y="162943"/>
                </a:lnTo>
                <a:lnTo>
                  <a:pt x="11217" y="164402"/>
                </a:lnTo>
                <a:lnTo>
                  <a:pt x="578" y="164402"/>
                </a:lnTo>
                <a:lnTo>
                  <a:pt x="5898" y="161332"/>
                </a:lnTo>
                <a:close/>
                <a:moveTo>
                  <a:pt x="17509" y="161332"/>
                </a:moveTo>
                <a:lnTo>
                  <a:pt x="20366" y="162943"/>
                </a:lnTo>
                <a:lnTo>
                  <a:pt x="22828" y="164402"/>
                </a:lnTo>
                <a:lnTo>
                  <a:pt x="12190" y="164402"/>
                </a:lnTo>
                <a:lnTo>
                  <a:pt x="14682" y="162943"/>
                </a:lnTo>
                <a:lnTo>
                  <a:pt x="17509" y="161332"/>
                </a:lnTo>
                <a:close/>
                <a:moveTo>
                  <a:pt x="29150" y="161332"/>
                </a:moveTo>
                <a:lnTo>
                  <a:pt x="32008" y="162943"/>
                </a:lnTo>
                <a:lnTo>
                  <a:pt x="34470" y="164402"/>
                </a:lnTo>
                <a:lnTo>
                  <a:pt x="23831" y="164402"/>
                </a:lnTo>
                <a:lnTo>
                  <a:pt x="26293" y="162943"/>
                </a:lnTo>
                <a:lnTo>
                  <a:pt x="29150" y="161332"/>
                </a:lnTo>
                <a:close/>
                <a:moveTo>
                  <a:pt x="40762" y="161332"/>
                </a:moveTo>
                <a:lnTo>
                  <a:pt x="43619" y="162943"/>
                </a:lnTo>
                <a:lnTo>
                  <a:pt x="46081" y="164402"/>
                </a:lnTo>
                <a:lnTo>
                  <a:pt x="35442" y="164402"/>
                </a:lnTo>
                <a:lnTo>
                  <a:pt x="37935" y="162943"/>
                </a:lnTo>
                <a:lnTo>
                  <a:pt x="40762" y="161332"/>
                </a:lnTo>
                <a:close/>
                <a:moveTo>
                  <a:pt x="52403" y="161332"/>
                </a:moveTo>
                <a:lnTo>
                  <a:pt x="55260" y="162943"/>
                </a:lnTo>
                <a:lnTo>
                  <a:pt x="57722" y="164402"/>
                </a:lnTo>
                <a:lnTo>
                  <a:pt x="47084" y="164402"/>
                </a:lnTo>
                <a:lnTo>
                  <a:pt x="49546" y="162943"/>
                </a:lnTo>
                <a:lnTo>
                  <a:pt x="52403" y="161332"/>
                </a:lnTo>
                <a:close/>
                <a:moveTo>
                  <a:pt x="64014" y="161332"/>
                </a:moveTo>
                <a:lnTo>
                  <a:pt x="66871" y="162943"/>
                </a:lnTo>
                <a:lnTo>
                  <a:pt x="69334" y="164402"/>
                </a:lnTo>
                <a:lnTo>
                  <a:pt x="58695" y="164402"/>
                </a:lnTo>
                <a:lnTo>
                  <a:pt x="61187" y="162943"/>
                </a:lnTo>
                <a:lnTo>
                  <a:pt x="64014" y="161332"/>
                </a:lnTo>
                <a:close/>
                <a:moveTo>
                  <a:pt x="75625" y="161332"/>
                </a:moveTo>
                <a:lnTo>
                  <a:pt x="78452" y="162943"/>
                </a:lnTo>
                <a:lnTo>
                  <a:pt x="80945" y="164402"/>
                </a:lnTo>
                <a:lnTo>
                  <a:pt x="70306" y="164402"/>
                </a:lnTo>
                <a:lnTo>
                  <a:pt x="72768" y="162943"/>
                </a:lnTo>
                <a:lnTo>
                  <a:pt x="75625" y="161332"/>
                </a:lnTo>
                <a:close/>
                <a:moveTo>
                  <a:pt x="87237" y="161332"/>
                </a:moveTo>
                <a:lnTo>
                  <a:pt x="90094" y="162943"/>
                </a:lnTo>
                <a:lnTo>
                  <a:pt x="92556" y="164402"/>
                </a:lnTo>
                <a:lnTo>
                  <a:pt x="81917" y="164402"/>
                </a:lnTo>
                <a:lnTo>
                  <a:pt x="84379" y="162943"/>
                </a:lnTo>
                <a:lnTo>
                  <a:pt x="87237" y="161332"/>
                </a:lnTo>
                <a:close/>
                <a:moveTo>
                  <a:pt x="98878" y="161332"/>
                </a:moveTo>
                <a:lnTo>
                  <a:pt x="101705" y="162943"/>
                </a:lnTo>
                <a:lnTo>
                  <a:pt x="104197" y="164402"/>
                </a:lnTo>
                <a:lnTo>
                  <a:pt x="93559" y="164402"/>
                </a:lnTo>
                <a:lnTo>
                  <a:pt x="96021" y="162943"/>
                </a:lnTo>
                <a:lnTo>
                  <a:pt x="98878" y="161332"/>
                </a:lnTo>
                <a:close/>
                <a:moveTo>
                  <a:pt x="110489" y="161332"/>
                </a:moveTo>
                <a:lnTo>
                  <a:pt x="113346" y="162943"/>
                </a:lnTo>
                <a:lnTo>
                  <a:pt x="115809" y="164402"/>
                </a:lnTo>
                <a:lnTo>
                  <a:pt x="105170" y="164402"/>
                </a:lnTo>
                <a:lnTo>
                  <a:pt x="107632" y="162943"/>
                </a:lnTo>
                <a:lnTo>
                  <a:pt x="110489" y="161332"/>
                </a:lnTo>
                <a:close/>
                <a:moveTo>
                  <a:pt x="122131" y="161332"/>
                </a:moveTo>
                <a:lnTo>
                  <a:pt x="124958" y="162943"/>
                </a:lnTo>
                <a:lnTo>
                  <a:pt x="127450" y="164402"/>
                </a:lnTo>
                <a:lnTo>
                  <a:pt x="116812" y="164402"/>
                </a:lnTo>
                <a:lnTo>
                  <a:pt x="119274" y="162943"/>
                </a:lnTo>
                <a:lnTo>
                  <a:pt x="122131" y="161332"/>
                </a:lnTo>
                <a:close/>
                <a:moveTo>
                  <a:pt x="133742" y="161332"/>
                </a:moveTo>
                <a:lnTo>
                  <a:pt x="136599" y="162943"/>
                </a:lnTo>
                <a:lnTo>
                  <a:pt x="139061" y="164402"/>
                </a:lnTo>
                <a:lnTo>
                  <a:pt x="128423" y="164402"/>
                </a:lnTo>
                <a:lnTo>
                  <a:pt x="130885" y="162943"/>
                </a:lnTo>
                <a:lnTo>
                  <a:pt x="133742" y="161332"/>
                </a:lnTo>
                <a:close/>
                <a:moveTo>
                  <a:pt x="145323" y="161332"/>
                </a:moveTo>
                <a:lnTo>
                  <a:pt x="148180" y="162943"/>
                </a:lnTo>
                <a:lnTo>
                  <a:pt x="150642" y="164402"/>
                </a:lnTo>
                <a:lnTo>
                  <a:pt x="140004" y="164402"/>
                </a:lnTo>
                <a:lnTo>
                  <a:pt x="142496" y="162943"/>
                </a:lnTo>
                <a:lnTo>
                  <a:pt x="145323" y="161332"/>
                </a:lnTo>
                <a:close/>
                <a:moveTo>
                  <a:pt x="156964" y="161332"/>
                </a:moveTo>
                <a:lnTo>
                  <a:pt x="159822" y="162943"/>
                </a:lnTo>
                <a:lnTo>
                  <a:pt x="162284" y="164402"/>
                </a:lnTo>
                <a:lnTo>
                  <a:pt x="151645" y="164402"/>
                </a:lnTo>
                <a:lnTo>
                  <a:pt x="154107" y="162943"/>
                </a:lnTo>
                <a:lnTo>
                  <a:pt x="156964" y="161332"/>
                </a:lnTo>
                <a:close/>
                <a:moveTo>
                  <a:pt x="168575" y="161332"/>
                </a:moveTo>
                <a:lnTo>
                  <a:pt x="171433" y="162943"/>
                </a:lnTo>
                <a:lnTo>
                  <a:pt x="173895" y="164402"/>
                </a:lnTo>
                <a:lnTo>
                  <a:pt x="163256" y="164402"/>
                </a:lnTo>
                <a:lnTo>
                  <a:pt x="165749" y="162943"/>
                </a:lnTo>
                <a:lnTo>
                  <a:pt x="168575" y="161332"/>
                </a:lnTo>
                <a:close/>
                <a:moveTo>
                  <a:pt x="180217" y="161332"/>
                </a:moveTo>
                <a:lnTo>
                  <a:pt x="183074" y="162943"/>
                </a:lnTo>
                <a:lnTo>
                  <a:pt x="185536" y="164402"/>
                </a:lnTo>
                <a:lnTo>
                  <a:pt x="174898" y="164402"/>
                </a:lnTo>
                <a:lnTo>
                  <a:pt x="177360" y="162943"/>
                </a:lnTo>
                <a:lnTo>
                  <a:pt x="180217" y="161332"/>
                </a:lnTo>
                <a:close/>
                <a:moveTo>
                  <a:pt x="191828" y="161332"/>
                </a:moveTo>
                <a:lnTo>
                  <a:pt x="194685" y="162943"/>
                </a:lnTo>
                <a:lnTo>
                  <a:pt x="197147" y="164402"/>
                </a:lnTo>
                <a:lnTo>
                  <a:pt x="186509" y="164402"/>
                </a:lnTo>
                <a:lnTo>
                  <a:pt x="189001" y="162943"/>
                </a:lnTo>
                <a:lnTo>
                  <a:pt x="191828" y="161332"/>
                </a:lnTo>
                <a:close/>
                <a:moveTo>
                  <a:pt x="203470" y="161332"/>
                </a:moveTo>
                <a:lnTo>
                  <a:pt x="206327" y="162943"/>
                </a:lnTo>
                <a:lnTo>
                  <a:pt x="208789" y="164402"/>
                </a:lnTo>
                <a:lnTo>
                  <a:pt x="198151" y="164402"/>
                </a:lnTo>
                <a:lnTo>
                  <a:pt x="200613" y="162943"/>
                </a:lnTo>
                <a:lnTo>
                  <a:pt x="203470" y="161332"/>
                </a:lnTo>
                <a:close/>
                <a:moveTo>
                  <a:pt x="215051" y="161332"/>
                </a:moveTo>
                <a:lnTo>
                  <a:pt x="217908" y="162943"/>
                </a:lnTo>
                <a:lnTo>
                  <a:pt x="220370" y="164402"/>
                </a:lnTo>
                <a:lnTo>
                  <a:pt x="209731" y="164402"/>
                </a:lnTo>
                <a:lnTo>
                  <a:pt x="212193" y="162943"/>
                </a:lnTo>
                <a:lnTo>
                  <a:pt x="215051" y="161332"/>
                </a:lnTo>
                <a:close/>
                <a:moveTo>
                  <a:pt x="226692" y="161332"/>
                </a:moveTo>
                <a:lnTo>
                  <a:pt x="229519" y="162943"/>
                </a:lnTo>
                <a:lnTo>
                  <a:pt x="232011" y="164402"/>
                </a:lnTo>
                <a:lnTo>
                  <a:pt x="221373" y="164402"/>
                </a:lnTo>
                <a:lnTo>
                  <a:pt x="223835" y="162943"/>
                </a:lnTo>
                <a:lnTo>
                  <a:pt x="226692" y="161332"/>
                </a:lnTo>
                <a:close/>
                <a:moveTo>
                  <a:pt x="238303" y="161332"/>
                </a:moveTo>
                <a:lnTo>
                  <a:pt x="241160" y="162943"/>
                </a:lnTo>
                <a:lnTo>
                  <a:pt x="243622" y="164402"/>
                </a:lnTo>
                <a:lnTo>
                  <a:pt x="232984" y="164402"/>
                </a:lnTo>
                <a:lnTo>
                  <a:pt x="235446" y="162943"/>
                </a:lnTo>
                <a:lnTo>
                  <a:pt x="238303" y="161332"/>
                </a:lnTo>
                <a:close/>
                <a:moveTo>
                  <a:pt x="249945" y="161332"/>
                </a:moveTo>
                <a:lnTo>
                  <a:pt x="252772" y="162943"/>
                </a:lnTo>
                <a:lnTo>
                  <a:pt x="255264" y="164402"/>
                </a:lnTo>
                <a:lnTo>
                  <a:pt x="244626" y="164402"/>
                </a:lnTo>
                <a:lnTo>
                  <a:pt x="247088" y="162943"/>
                </a:lnTo>
                <a:lnTo>
                  <a:pt x="249945" y="161332"/>
                </a:lnTo>
                <a:close/>
                <a:moveTo>
                  <a:pt x="261556" y="161332"/>
                </a:moveTo>
                <a:lnTo>
                  <a:pt x="264413" y="162943"/>
                </a:lnTo>
                <a:lnTo>
                  <a:pt x="266875" y="164402"/>
                </a:lnTo>
                <a:lnTo>
                  <a:pt x="256237" y="164402"/>
                </a:lnTo>
                <a:lnTo>
                  <a:pt x="258699" y="162943"/>
                </a:lnTo>
                <a:lnTo>
                  <a:pt x="261556" y="161332"/>
                </a:lnTo>
                <a:close/>
                <a:moveTo>
                  <a:pt x="273198" y="161332"/>
                </a:moveTo>
                <a:lnTo>
                  <a:pt x="276024" y="162943"/>
                </a:lnTo>
                <a:lnTo>
                  <a:pt x="278517" y="164402"/>
                </a:lnTo>
                <a:lnTo>
                  <a:pt x="267878" y="164402"/>
                </a:lnTo>
                <a:lnTo>
                  <a:pt x="270340" y="162943"/>
                </a:lnTo>
                <a:lnTo>
                  <a:pt x="273198" y="161332"/>
                </a:lnTo>
                <a:close/>
                <a:moveTo>
                  <a:pt x="11217" y="164676"/>
                </a:moveTo>
                <a:lnTo>
                  <a:pt x="5898" y="167746"/>
                </a:lnTo>
                <a:lnTo>
                  <a:pt x="578" y="164676"/>
                </a:lnTo>
                <a:close/>
                <a:moveTo>
                  <a:pt x="22828" y="164676"/>
                </a:moveTo>
                <a:lnTo>
                  <a:pt x="17509" y="167746"/>
                </a:lnTo>
                <a:lnTo>
                  <a:pt x="12190" y="164676"/>
                </a:lnTo>
                <a:close/>
                <a:moveTo>
                  <a:pt x="34470" y="164676"/>
                </a:moveTo>
                <a:lnTo>
                  <a:pt x="29150" y="167746"/>
                </a:lnTo>
                <a:lnTo>
                  <a:pt x="23831" y="164676"/>
                </a:lnTo>
                <a:close/>
                <a:moveTo>
                  <a:pt x="46081" y="164676"/>
                </a:moveTo>
                <a:lnTo>
                  <a:pt x="40762" y="167746"/>
                </a:lnTo>
                <a:lnTo>
                  <a:pt x="35442" y="164676"/>
                </a:lnTo>
                <a:close/>
                <a:moveTo>
                  <a:pt x="57722" y="164676"/>
                </a:moveTo>
                <a:lnTo>
                  <a:pt x="52403" y="167746"/>
                </a:lnTo>
                <a:lnTo>
                  <a:pt x="47084" y="164676"/>
                </a:lnTo>
                <a:close/>
                <a:moveTo>
                  <a:pt x="69334" y="164676"/>
                </a:moveTo>
                <a:lnTo>
                  <a:pt x="64014" y="167746"/>
                </a:lnTo>
                <a:lnTo>
                  <a:pt x="58695" y="164676"/>
                </a:lnTo>
                <a:close/>
                <a:moveTo>
                  <a:pt x="80945" y="164676"/>
                </a:moveTo>
                <a:lnTo>
                  <a:pt x="75625" y="167746"/>
                </a:lnTo>
                <a:lnTo>
                  <a:pt x="70306" y="164676"/>
                </a:lnTo>
                <a:close/>
                <a:moveTo>
                  <a:pt x="92556" y="164676"/>
                </a:moveTo>
                <a:lnTo>
                  <a:pt x="87237" y="167746"/>
                </a:lnTo>
                <a:lnTo>
                  <a:pt x="81917" y="164676"/>
                </a:lnTo>
                <a:close/>
                <a:moveTo>
                  <a:pt x="104197" y="164676"/>
                </a:moveTo>
                <a:lnTo>
                  <a:pt x="98878" y="167746"/>
                </a:lnTo>
                <a:lnTo>
                  <a:pt x="93559" y="164676"/>
                </a:lnTo>
                <a:close/>
                <a:moveTo>
                  <a:pt x="115809" y="164676"/>
                </a:moveTo>
                <a:lnTo>
                  <a:pt x="110489" y="167746"/>
                </a:lnTo>
                <a:lnTo>
                  <a:pt x="105170" y="164676"/>
                </a:lnTo>
                <a:close/>
                <a:moveTo>
                  <a:pt x="127450" y="164676"/>
                </a:moveTo>
                <a:lnTo>
                  <a:pt x="122131" y="167746"/>
                </a:lnTo>
                <a:lnTo>
                  <a:pt x="116812" y="164676"/>
                </a:lnTo>
                <a:close/>
                <a:moveTo>
                  <a:pt x="139061" y="164676"/>
                </a:moveTo>
                <a:lnTo>
                  <a:pt x="133742" y="167746"/>
                </a:lnTo>
                <a:lnTo>
                  <a:pt x="128423" y="164676"/>
                </a:lnTo>
                <a:close/>
                <a:moveTo>
                  <a:pt x="150642" y="164676"/>
                </a:moveTo>
                <a:lnTo>
                  <a:pt x="145323" y="167746"/>
                </a:lnTo>
                <a:lnTo>
                  <a:pt x="140004" y="164676"/>
                </a:lnTo>
                <a:close/>
                <a:moveTo>
                  <a:pt x="162284" y="164676"/>
                </a:moveTo>
                <a:lnTo>
                  <a:pt x="156964" y="167746"/>
                </a:lnTo>
                <a:lnTo>
                  <a:pt x="151645" y="164676"/>
                </a:lnTo>
                <a:close/>
                <a:moveTo>
                  <a:pt x="173895" y="164676"/>
                </a:moveTo>
                <a:lnTo>
                  <a:pt x="168575" y="167746"/>
                </a:lnTo>
                <a:lnTo>
                  <a:pt x="163256" y="164676"/>
                </a:lnTo>
                <a:close/>
                <a:moveTo>
                  <a:pt x="185536" y="164676"/>
                </a:moveTo>
                <a:lnTo>
                  <a:pt x="180217" y="167746"/>
                </a:lnTo>
                <a:lnTo>
                  <a:pt x="174898" y="164676"/>
                </a:lnTo>
                <a:close/>
                <a:moveTo>
                  <a:pt x="197147" y="164676"/>
                </a:moveTo>
                <a:lnTo>
                  <a:pt x="191828" y="167746"/>
                </a:lnTo>
                <a:lnTo>
                  <a:pt x="186509" y="164676"/>
                </a:lnTo>
                <a:close/>
                <a:moveTo>
                  <a:pt x="208789" y="164676"/>
                </a:moveTo>
                <a:lnTo>
                  <a:pt x="203470" y="167746"/>
                </a:lnTo>
                <a:lnTo>
                  <a:pt x="198151" y="164676"/>
                </a:lnTo>
                <a:close/>
                <a:moveTo>
                  <a:pt x="220370" y="164676"/>
                </a:moveTo>
                <a:lnTo>
                  <a:pt x="215051" y="167746"/>
                </a:lnTo>
                <a:lnTo>
                  <a:pt x="209731" y="164676"/>
                </a:lnTo>
                <a:close/>
                <a:moveTo>
                  <a:pt x="232011" y="164676"/>
                </a:moveTo>
                <a:lnTo>
                  <a:pt x="226692" y="167746"/>
                </a:lnTo>
                <a:lnTo>
                  <a:pt x="221373" y="164676"/>
                </a:lnTo>
                <a:close/>
                <a:moveTo>
                  <a:pt x="243622" y="164676"/>
                </a:moveTo>
                <a:lnTo>
                  <a:pt x="238303" y="167746"/>
                </a:lnTo>
                <a:lnTo>
                  <a:pt x="232984" y="164676"/>
                </a:lnTo>
                <a:close/>
                <a:moveTo>
                  <a:pt x="255264" y="164676"/>
                </a:moveTo>
                <a:lnTo>
                  <a:pt x="249945" y="167746"/>
                </a:lnTo>
                <a:lnTo>
                  <a:pt x="244626" y="164676"/>
                </a:lnTo>
                <a:close/>
                <a:moveTo>
                  <a:pt x="266875" y="164676"/>
                </a:moveTo>
                <a:lnTo>
                  <a:pt x="261556" y="167746"/>
                </a:lnTo>
                <a:lnTo>
                  <a:pt x="256237" y="164676"/>
                </a:lnTo>
                <a:close/>
                <a:moveTo>
                  <a:pt x="278517" y="164676"/>
                </a:moveTo>
                <a:lnTo>
                  <a:pt x="273198" y="167746"/>
                </a:lnTo>
                <a:lnTo>
                  <a:pt x="267878" y="164676"/>
                </a:lnTo>
                <a:close/>
                <a:moveTo>
                  <a:pt x="11369" y="164889"/>
                </a:moveTo>
                <a:lnTo>
                  <a:pt x="6050" y="174068"/>
                </a:lnTo>
                <a:lnTo>
                  <a:pt x="6050" y="167959"/>
                </a:lnTo>
                <a:lnTo>
                  <a:pt x="11369" y="164889"/>
                </a:lnTo>
                <a:close/>
                <a:moveTo>
                  <a:pt x="34622" y="164889"/>
                </a:moveTo>
                <a:lnTo>
                  <a:pt x="29302" y="174068"/>
                </a:lnTo>
                <a:lnTo>
                  <a:pt x="29302" y="167959"/>
                </a:lnTo>
                <a:lnTo>
                  <a:pt x="34622" y="164889"/>
                </a:lnTo>
                <a:close/>
                <a:moveTo>
                  <a:pt x="46202" y="164889"/>
                </a:moveTo>
                <a:lnTo>
                  <a:pt x="40883" y="174068"/>
                </a:lnTo>
                <a:lnTo>
                  <a:pt x="40883" y="167959"/>
                </a:lnTo>
                <a:lnTo>
                  <a:pt x="46202" y="164889"/>
                </a:lnTo>
                <a:close/>
                <a:moveTo>
                  <a:pt x="57844" y="164889"/>
                </a:moveTo>
                <a:lnTo>
                  <a:pt x="52525" y="174068"/>
                </a:lnTo>
                <a:lnTo>
                  <a:pt x="52525" y="167959"/>
                </a:lnTo>
                <a:lnTo>
                  <a:pt x="57844" y="164889"/>
                </a:lnTo>
                <a:close/>
                <a:moveTo>
                  <a:pt x="69455" y="164889"/>
                </a:moveTo>
                <a:lnTo>
                  <a:pt x="64136" y="174068"/>
                </a:lnTo>
                <a:lnTo>
                  <a:pt x="64136" y="167959"/>
                </a:lnTo>
                <a:lnTo>
                  <a:pt x="69455" y="164889"/>
                </a:lnTo>
                <a:close/>
                <a:moveTo>
                  <a:pt x="81097" y="164889"/>
                </a:moveTo>
                <a:lnTo>
                  <a:pt x="75777" y="174068"/>
                </a:lnTo>
                <a:lnTo>
                  <a:pt x="75777" y="167959"/>
                </a:lnTo>
                <a:lnTo>
                  <a:pt x="81097" y="164889"/>
                </a:lnTo>
                <a:close/>
                <a:moveTo>
                  <a:pt x="92708" y="164889"/>
                </a:moveTo>
                <a:lnTo>
                  <a:pt x="87389" y="174068"/>
                </a:lnTo>
                <a:lnTo>
                  <a:pt x="87389" y="167959"/>
                </a:lnTo>
                <a:lnTo>
                  <a:pt x="92708" y="164889"/>
                </a:lnTo>
                <a:close/>
                <a:moveTo>
                  <a:pt x="104349" y="164889"/>
                </a:moveTo>
                <a:lnTo>
                  <a:pt x="99030" y="174068"/>
                </a:lnTo>
                <a:lnTo>
                  <a:pt x="99030" y="167959"/>
                </a:lnTo>
                <a:lnTo>
                  <a:pt x="104349" y="164889"/>
                </a:lnTo>
                <a:close/>
                <a:moveTo>
                  <a:pt x="115930" y="164889"/>
                </a:moveTo>
                <a:lnTo>
                  <a:pt x="110611" y="174068"/>
                </a:lnTo>
                <a:lnTo>
                  <a:pt x="110611" y="167959"/>
                </a:lnTo>
                <a:lnTo>
                  <a:pt x="115930" y="164889"/>
                </a:lnTo>
                <a:close/>
                <a:moveTo>
                  <a:pt x="127541" y="164889"/>
                </a:moveTo>
                <a:lnTo>
                  <a:pt x="122222" y="174068"/>
                </a:lnTo>
                <a:lnTo>
                  <a:pt x="122222" y="167959"/>
                </a:lnTo>
                <a:lnTo>
                  <a:pt x="127541" y="164889"/>
                </a:lnTo>
                <a:close/>
                <a:moveTo>
                  <a:pt x="139183" y="164889"/>
                </a:moveTo>
                <a:lnTo>
                  <a:pt x="133864" y="174068"/>
                </a:lnTo>
                <a:lnTo>
                  <a:pt x="133864" y="167959"/>
                </a:lnTo>
                <a:lnTo>
                  <a:pt x="139183" y="164889"/>
                </a:lnTo>
                <a:close/>
                <a:moveTo>
                  <a:pt x="150794" y="164889"/>
                </a:moveTo>
                <a:lnTo>
                  <a:pt x="145475" y="174068"/>
                </a:lnTo>
                <a:lnTo>
                  <a:pt x="145475" y="167959"/>
                </a:lnTo>
                <a:lnTo>
                  <a:pt x="150794" y="164889"/>
                </a:lnTo>
                <a:close/>
                <a:moveTo>
                  <a:pt x="162436" y="164889"/>
                </a:moveTo>
                <a:lnTo>
                  <a:pt x="157116" y="174068"/>
                </a:lnTo>
                <a:lnTo>
                  <a:pt x="157116" y="167959"/>
                </a:lnTo>
                <a:lnTo>
                  <a:pt x="162436" y="164889"/>
                </a:lnTo>
                <a:close/>
                <a:moveTo>
                  <a:pt x="174047" y="164889"/>
                </a:moveTo>
                <a:lnTo>
                  <a:pt x="168727" y="174068"/>
                </a:lnTo>
                <a:lnTo>
                  <a:pt x="168727" y="167959"/>
                </a:lnTo>
                <a:lnTo>
                  <a:pt x="174047" y="164889"/>
                </a:lnTo>
                <a:close/>
                <a:moveTo>
                  <a:pt x="185658" y="164889"/>
                </a:moveTo>
                <a:lnTo>
                  <a:pt x="180339" y="174068"/>
                </a:lnTo>
                <a:lnTo>
                  <a:pt x="180339" y="167959"/>
                </a:lnTo>
                <a:lnTo>
                  <a:pt x="185658" y="164889"/>
                </a:lnTo>
                <a:close/>
                <a:moveTo>
                  <a:pt x="197269" y="164889"/>
                </a:moveTo>
                <a:lnTo>
                  <a:pt x="191950" y="174068"/>
                </a:lnTo>
                <a:lnTo>
                  <a:pt x="191950" y="167959"/>
                </a:lnTo>
                <a:lnTo>
                  <a:pt x="197269" y="164889"/>
                </a:lnTo>
                <a:close/>
                <a:moveTo>
                  <a:pt x="208911" y="164889"/>
                </a:moveTo>
                <a:lnTo>
                  <a:pt x="203591" y="174068"/>
                </a:lnTo>
                <a:lnTo>
                  <a:pt x="203591" y="167959"/>
                </a:lnTo>
                <a:lnTo>
                  <a:pt x="208911" y="164889"/>
                </a:lnTo>
                <a:close/>
                <a:moveTo>
                  <a:pt x="220522" y="164889"/>
                </a:moveTo>
                <a:lnTo>
                  <a:pt x="215202" y="174068"/>
                </a:lnTo>
                <a:lnTo>
                  <a:pt x="215202" y="167959"/>
                </a:lnTo>
                <a:lnTo>
                  <a:pt x="220522" y="164889"/>
                </a:lnTo>
                <a:close/>
                <a:moveTo>
                  <a:pt x="232163" y="164889"/>
                </a:moveTo>
                <a:lnTo>
                  <a:pt x="226844" y="174068"/>
                </a:lnTo>
                <a:lnTo>
                  <a:pt x="226844" y="167959"/>
                </a:lnTo>
                <a:lnTo>
                  <a:pt x="232163" y="164889"/>
                </a:lnTo>
                <a:close/>
                <a:moveTo>
                  <a:pt x="243774" y="164889"/>
                </a:moveTo>
                <a:lnTo>
                  <a:pt x="238455" y="174068"/>
                </a:lnTo>
                <a:lnTo>
                  <a:pt x="238455" y="167959"/>
                </a:lnTo>
                <a:lnTo>
                  <a:pt x="243774" y="164889"/>
                </a:lnTo>
                <a:close/>
                <a:moveTo>
                  <a:pt x="255355" y="164889"/>
                </a:moveTo>
                <a:lnTo>
                  <a:pt x="250036" y="174068"/>
                </a:lnTo>
                <a:lnTo>
                  <a:pt x="250036" y="167959"/>
                </a:lnTo>
                <a:lnTo>
                  <a:pt x="255355" y="164889"/>
                </a:lnTo>
                <a:close/>
                <a:moveTo>
                  <a:pt x="266997" y="164889"/>
                </a:moveTo>
                <a:lnTo>
                  <a:pt x="261678" y="174068"/>
                </a:lnTo>
                <a:lnTo>
                  <a:pt x="261678" y="167959"/>
                </a:lnTo>
                <a:lnTo>
                  <a:pt x="266997" y="164889"/>
                </a:lnTo>
                <a:close/>
                <a:moveTo>
                  <a:pt x="278608" y="164889"/>
                </a:moveTo>
                <a:lnTo>
                  <a:pt x="273289" y="174068"/>
                </a:lnTo>
                <a:lnTo>
                  <a:pt x="273289" y="167959"/>
                </a:lnTo>
                <a:lnTo>
                  <a:pt x="278608" y="164889"/>
                </a:lnTo>
                <a:close/>
                <a:moveTo>
                  <a:pt x="22980" y="164858"/>
                </a:moveTo>
                <a:lnTo>
                  <a:pt x="17661" y="174099"/>
                </a:lnTo>
                <a:lnTo>
                  <a:pt x="17661" y="167928"/>
                </a:lnTo>
                <a:lnTo>
                  <a:pt x="22980" y="164858"/>
                </a:lnTo>
                <a:close/>
                <a:moveTo>
                  <a:pt x="186357" y="164889"/>
                </a:moveTo>
                <a:lnTo>
                  <a:pt x="191676" y="167959"/>
                </a:lnTo>
                <a:lnTo>
                  <a:pt x="191676" y="174099"/>
                </a:lnTo>
                <a:lnTo>
                  <a:pt x="186357" y="164889"/>
                </a:lnTo>
                <a:close/>
                <a:moveTo>
                  <a:pt x="457" y="164919"/>
                </a:moveTo>
                <a:lnTo>
                  <a:pt x="5776" y="167959"/>
                </a:lnTo>
                <a:lnTo>
                  <a:pt x="5776" y="174129"/>
                </a:lnTo>
                <a:lnTo>
                  <a:pt x="457" y="164919"/>
                </a:lnTo>
                <a:close/>
                <a:moveTo>
                  <a:pt x="12098" y="164919"/>
                </a:moveTo>
                <a:lnTo>
                  <a:pt x="17418" y="167959"/>
                </a:lnTo>
                <a:lnTo>
                  <a:pt x="17418" y="174129"/>
                </a:lnTo>
                <a:lnTo>
                  <a:pt x="12098" y="164919"/>
                </a:lnTo>
                <a:close/>
                <a:moveTo>
                  <a:pt x="23710" y="164919"/>
                </a:moveTo>
                <a:lnTo>
                  <a:pt x="29029" y="167959"/>
                </a:lnTo>
                <a:lnTo>
                  <a:pt x="29029" y="174129"/>
                </a:lnTo>
                <a:lnTo>
                  <a:pt x="23710" y="164919"/>
                </a:lnTo>
                <a:close/>
                <a:moveTo>
                  <a:pt x="35290" y="164919"/>
                </a:moveTo>
                <a:lnTo>
                  <a:pt x="40610" y="167959"/>
                </a:lnTo>
                <a:lnTo>
                  <a:pt x="40610" y="174129"/>
                </a:lnTo>
                <a:lnTo>
                  <a:pt x="35290" y="164919"/>
                </a:lnTo>
                <a:close/>
                <a:moveTo>
                  <a:pt x="46932" y="164919"/>
                </a:moveTo>
                <a:lnTo>
                  <a:pt x="52251" y="167959"/>
                </a:lnTo>
                <a:lnTo>
                  <a:pt x="52251" y="174129"/>
                </a:lnTo>
                <a:lnTo>
                  <a:pt x="46932" y="164919"/>
                </a:lnTo>
                <a:close/>
                <a:moveTo>
                  <a:pt x="58543" y="164919"/>
                </a:moveTo>
                <a:lnTo>
                  <a:pt x="63862" y="167959"/>
                </a:lnTo>
                <a:lnTo>
                  <a:pt x="63862" y="174129"/>
                </a:lnTo>
                <a:lnTo>
                  <a:pt x="58543" y="164919"/>
                </a:lnTo>
                <a:close/>
                <a:moveTo>
                  <a:pt x="70185" y="164919"/>
                </a:moveTo>
                <a:lnTo>
                  <a:pt x="75504" y="167959"/>
                </a:lnTo>
                <a:lnTo>
                  <a:pt x="75504" y="174129"/>
                </a:lnTo>
                <a:lnTo>
                  <a:pt x="70185" y="164919"/>
                </a:lnTo>
                <a:close/>
                <a:moveTo>
                  <a:pt x="81796" y="164919"/>
                </a:moveTo>
                <a:lnTo>
                  <a:pt x="87115" y="167959"/>
                </a:lnTo>
                <a:lnTo>
                  <a:pt x="87115" y="174129"/>
                </a:lnTo>
                <a:lnTo>
                  <a:pt x="81796" y="164919"/>
                </a:lnTo>
                <a:close/>
                <a:moveTo>
                  <a:pt x="93437" y="164919"/>
                </a:moveTo>
                <a:lnTo>
                  <a:pt x="98757" y="167959"/>
                </a:lnTo>
                <a:lnTo>
                  <a:pt x="98757" y="174129"/>
                </a:lnTo>
                <a:lnTo>
                  <a:pt x="93437" y="164919"/>
                </a:lnTo>
                <a:close/>
                <a:moveTo>
                  <a:pt x="105018" y="164919"/>
                </a:moveTo>
                <a:lnTo>
                  <a:pt x="110337" y="167959"/>
                </a:lnTo>
                <a:lnTo>
                  <a:pt x="110337" y="174129"/>
                </a:lnTo>
                <a:lnTo>
                  <a:pt x="105018" y="164919"/>
                </a:lnTo>
                <a:close/>
                <a:moveTo>
                  <a:pt x="116660" y="164919"/>
                </a:moveTo>
                <a:lnTo>
                  <a:pt x="121979" y="167959"/>
                </a:lnTo>
                <a:lnTo>
                  <a:pt x="121979" y="174129"/>
                </a:lnTo>
                <a:lnTo>
                  <a:pt x="116660" y="164919"/>
                </a:lnTo>
                <a:close/>
                <a:moveTo>
                  <a:pt x="128271" y="164919"/>
                </a:moveTo>
                <a:lnTo>
                  <a:pt x="133590" y="167959"/>
                </a:lnTo>
                <a:lnTo>
                  <a:pt x="133590" y="174129"/>
                </a:lnTo>
                <a:lnTo>
                  <a:pt x="128271" y="164919"/>
                </a:lnTo>
                <a:close/>
                <a:moveTo>
                  <a:pt x="139912" y="164919"/>
                </a:moveTo>
                <a:lnTo>
                  <a:pt x="145232" y="167959"/>
                </a:lnTo>
                <a:lnTo>
                  <a:pt x="145232" y="174129"/>
                </a:lnTo>
                <a:lnTo>
                  <a:pt x="139912" y="164919"/>
                </a:lnTo>
                <a:close/>
                <a:moveTo>
                  <a:pt x="151523" y="164919"/>
                </a:moveTo>
                <a:lnTo>
                  <a:pt x="156843" y="167959"/>
                </a:lnTo>
                <a:lnTo>
                  <a:pt x="156843" y="174129"/>
                </a:lnTo>
                <a:lnTo>
                  <a:pt x="151523" y="164919"/>
                </a:lnTo>
                <a:close/>
                <a:moveTo>
                  <a:pt x="163165" y="164919"/>
                </a:moveTo>
                <a:lnTo>
                  <a:pt x="168484" y="167959"/>
                </a:lnTo>
                <a:lnTo>
                  <a:pt x="168484" y="174129"/>
                </a:lnTo>
                <a:lnTo>
                  <a:pt x="163165" y="164919"/>
                </a:lnTo>
                <a:close/>
                <a:moveTo>
                  <a:pt x="174746" y="164919"/>
                </a:moveTo>
                <a:lnTo>
                  <a:pt x="180065" y="167959"/>
                </a:lnTo>
                <a:lnTo>
                  <a:pt x="180065" y="174129"/>
                </a:lnTo>
                <a:lnTo>
                  <a:pt x="174746" y="164919"/>
                </a:lnTo>
                <a:close/>
                <a:moveTo>
                  <a:pt x="197999" y="164889"/>
                </a:moveTo>
                <a:lnTo>
                  <a:pt x="203318" y="167959"/>
                </a:lnTo>
                <a:lnTo>
                  <a:pt x="203318" y="174129"/>
                </a:lnTo>
                <a:lnTo>
                  <a:pt x="197999" y="164889"/>
                </a:lnTo>
                <a:close/>
                <a:moveTo>
                  <a:pt x="209610" y="164889"/>
                </a:moveTo>
                <a:lnTo>
                  <a:pt x="214929" y="167959"/>
                </a:lnTo>
                <a:lnTo>
                  <a:pt x="214929" y="174129"/>
                </a:lnTo>
                <a:lnTo>
                  <a:pt x="209610" y="164889"/>
                </a:lnTo>
                <a:close/>
                <a:moveTo>
                  <a:pt x="221251" y="164889"/>
                </a:moveTo>
                <a:lnTo>
                  <a:pt x="226570" y="167959"/>
                </a:lnTo>
                <a:lnTo>
                  <a:pt x="226570" y="174129"/>
                </a:lnTo>
                <a:lnTo>
                  <a:pt x="221251" y="164889"/>
                </a:lnTo>
                <a:close/>
                <a:moveTo>
                  <a:pt x="232862" y="164889"/>
                </a:moveTo>
                <a:lnTo>
                  <a:pt x="238182" y="167959"/>
                </a:lnTo>
                <a:lnTo>
                  <a:pt x="238182" y="174129"/>
                </a:lnTo>
                <a:lnTo>
                  <a:pt x="232862" y="164889"/>
                </a:lnTo>
                <a:close/>
                <a:moveTo>
                  <a:pt x="244474" y="164889"/>
                </a:moveTo>
                <a:lnTo>
                  <a:pt x="249793" y="167959"/>
                </a:lnTo>
                <a:lnTo>
                  <a:pt x="249793" y="174129"/>
                </a:lnTo>
                <a:lnTo>
                  <a:pt x="244474" y="164889"/>
                </a:lnTo>
                <a:close/>
                <a:moveTo>
                  <a:pt x="256085" y="164889"/>
                </a:moveTo>
                <a:lnTo>
                  <a:pt x="261404" y="167959"/>
                </a:lnTo>
                <a:lnTo>
                  <a:pt x="261404" y="174129"/>
                </a:lnTo>
                <a:lnTo>
                  <a:pt x="256085" y="164889"/>
                </a:lnTo>
                <a:close/>
                <a:moveTo>
                  <a:pt x="267726" y="164889"/>
                </a:moveTo>
                <a:lnTo>
                  <a:pt x="273046" y="167959"/>
                </a:lnTo>
                <a:lnTo>
                  <a:pt x="273046" y="174129"/>
                </a:lnTo>
                <a:lnTo>
                  <a:pt x="267726" y="164889"/>
                </a:lnTo>
                <a:close/>
                <a:moveTo>
                  <a:pt x="244" y="165010"/>
                </a:moveTo>
                <a:lnTo>
                  <a:pt x="5563" y="174190"/>
                </a:lnTo>
                <a:lnTo>
                  <a:pt x="5563" y="174190"/>
                </a:lnTo>
                <a:lnTo>
                  <a:pt x="214" y="171120"/>
                </a:lnTo>
                <a:lnTo>
                  <a:pt x="214" y="165010"/>
                </a:lnTo>
                <a:close/>
                <a:moveTo>
                  <a:pt x="255872" y="165010"/>
                </a:moveTo>
                <a:lnTo>
                  <a:pt x="261191" y="174190"/>
                </a:lnTo>
                <a:lnTo>
                  <a:pt x="261191" y="174190"/>
                </a:lnTo>
                <a:lnTo>
                  <a:pt x="255872" y="171150"/>
                </a:lnTo>
                <a:lnTo>
                  <a:pt x="255872" y="165010"/>
                </a:lnTo>
                <a:close/>
                <a:moveTo>
                  <a:pt x="267483" y="165010"/>
                </a:moveTo>
                <a:lnTo>
                  <a:pt x="272802" y="174190"/>
                </a:lnTo>
                <a:lnTo>
                  <a:pt x="272802" y="174190"/>
                </a:lnTo>
                <a:lnTo>
                  <a:pt x="267483" y="171150"/>
                </a:lnTo>
                <a:lnTo>
                  <a:pt x="267483" y="165010"/>
                </a:lnTo>
                <a:close/>
                <a:moveTo>
                  <a:pt x="93194" y="165010"/>
                </a:moveTo>
                <a:lnTo>
                  <a:pt x="98513" y="174190"/>
                </a:lnTo>
                <a:lnTo>
                  <a:pt x="93194" y="171120"/>
                </a:lnTo>
                <a:lnTo>
                  <a:pt x="93194" y="165010"/>
                </a:lnTo>
                <a:close/>
                <a:moveTo>
                  <a:pt x="104836" y="165010"/>
                </a:moveTo>
                <a:lnTo>
                  <a:pt x="110155" y="174190"/>
                </a:lnTo>
                <a:lnTo>
                  <a:pt x="104836" y="171120"/>
                </a:lnTo>
                <a:lnTo>
                  <a:pt x="104836" y="165010"/>
                </a:lnTo>
                <a:close/>
                <a:moveTo>
                  <a:pt x="116416" y="165010"/>
                </a:moveTo>
                <a:lnTo>
                  <a:pt x="121736" y="174190"/>
                </a:lnTo>
                <a:lnTo>
                  <a:pt x="116416" y="171120"/>
                </a:lnTo>
                <a:lnTo>
                  <a:pt x="116416" y="165010"/>
                </a:lnTo>
                <a:close/>
                <a:moveTo>
                  <a:pt x="128058" y="165010"/>
                </a:moveTo>
                <a:lnTo>
                  <a:pt x="133377" y="174190"/>
                </a:lnTo>
                <a:lnTo>
                  <a:pt x="128058" y="171120"/>
                </a:lnTo>
                <a:lnTo>
                  <a:pt x="128058" y="165010"/>
                </a:lnTo>
                <a:close/>
                <a:moveTo>
                  <a:pt x="139669" y="165010"/>
                </a:moveTo>
                <a:lnTo>
                  <a:pt x="144988" y="174190"/>
                </a:lnTo>
                <a:lnTo>
                  <a:pt x="139669" y="171120"/>
                </a:lnTo>
                <a:lnTo>
                  <a:pt x="139669" y="165010"/>
                </a:lnTo>
                <a:close/>
                <a:moveTo>
                  <a:pt x="151311" y="165010"/>
                </a:moveTo>
                <a:lnTo>
                  <a:pt x="156630" y="174190"/>
                </a:lnTo>
                <a:lnTo>
                  <a:pt x="151311" y="171120"/>
                </a:lnTo>
                <a:lnTo>
                  <a:pt x="151311" y="165010"/>
                </a:lnTo>
                <a:close/>
                <a:moveTo>
                  <a:pt x="162922" y="165010"/>
                </a:moveTo>
                <a:lnTo>
                  <a:pt x="168241" y="174190"/>
                </a:lnTo>
                <a:lnTo>
                  <a:pt x="162922" y="171120"/>
                </a:lnTo>
                <a:lnTo>
                  <a:pt x="162922" y="165010"/>
                </a:lnTo>
                <a:close/>
                <a:moveTo>
                  <a:pt x="174503" y="165010"/>
                </a:moveTo>
                <a:lnTo>
                  <a:pt x="179822" y="174190"/>
                </a:lnTo>
                <a:lnTo>
                  <a:pt x="174503" y="171120"/>
                </a:lnTo>
                <a:lnTo>
                  <a:pt x="174503" y="165010"/>
                </a:lnTo>
                <a:close/>
                <a:moveTo>
                  <a:pt x="186144" y="165010"/>
                </a:moveTo>
                <a:lnTo>
                  <a:pt x="191463" y="174190"/>
                </a:lnTo>
                <a:lnTo>
                  <a:pt x="186144" y="171120"/>
                </a:lnTo>
                <a:lnTo>
                  <a:pt x="186144" y="165010"/>
                </a:lnTo>
                <a:close/>
                <a:moveTo>
                  <a:pt x="197755" y="165010"/>
                </a:moveTo>
                <a:lnTo>
                  <a:pt x="203075" y="174190"/>
                </a:lnTo>
                <a:lnTo>
                  <a:pt x="197755" y="171150"/>
                </a:lnTo>
                <a:lnTo>
                  <a:pt x="197755" y="165010"/>
                </a:lnTo>
                <a:close/>
                <a:moveTo>
                  <a:pt x="209397" y="165010"/>
                </a:moveTo>
                <a:lnTo>
                  <a:pt x="214716" y="174190"/>
                </a:lnTo>
                <a:lnTo>
                  <a:pt x="209397" y="171150"/>
                </a:lnTo>
                <a:lnTo>
                  <a:pt x="209397" y="165010"/>
                </a:lnTo>
                <a:close/>
                <a:moveTo>
                  <a:pt x="221008" y="165010"/>
                </a:moveTo>
                <a:lnTo>
                  <a:pt x="226327" y="174190"/>
                </a:lnTo>
                <a:lnTo>
                  <a:pt x="221008" y="171150"/>
                </a:lnTo>
                <a:lnTo>
                  <a:pt x="221008" y="165010"/>
                </a:lnTo>
                <a:close/>
                <a:moveTo>
                  <a:pt x="232650" y="165010"/>
                </a:moveTo>
                <a:lnTo>
                  <a:pt x="237969" y="174190"/>
                </a:lnTo>
                <a:lnTo>
                  <a:pt x="232650" y="171150"/>
                </a:lnTo>
                <a:lnTo>
                  <a:pt x="232650" y="165010"/>
                </a:lnTo>
                <a:close/>
                <a:moveTo>
                  <a:pt x="244230" y="165010"/>
                </a:moveTo>
                <a:lnTo>
                  <a:pt x="249550" y="174190"/>
                </a:lnTo>
                <a:lnTo>
                  <a:pt x="244230" y="171150"/>
                </a:lnTo>
                <a:lnTo>
                  <a:pt x="244230" y="165010"/>
                </a:lnTo>
                <a:close/>
                <a:moveTo>
                  <a:pt x="11855" y="165010"/>
                </a:moveTo>
                <a:lnTo>
                  <a:pt x="17174" y="174251"/>
                </a:lnTo>
                <a:lnTo>
                  <a:pt x="17174" y="174251"/>
                </a:lnTo>
                <a:lnTo>
                  <a:pt x="11855" y="171150"/>
                </a:lnTo>
                <a:lnTo>
                  <a:pt x="11855" y="165010"/>
                </a:lnTo>
                <a:close/>
                <a:moveTo>
                  <a:pt x="23223" y="165041"/>
                </a:moveTo>
                <a:lnTo>
                  <a:pt x="23223" y="171150"/>
                </a:lnTo>
                <a:lnTo>
                  <a:pt x="17904" y="174251"/>
                </a:lnTo>
                <a:lnTo>
                  <a:pt x="17904" y="174251"/>
                </a:lnTo>
                <a:lnTo>
                  <a:pt x="23223" y="165041"/>
                </a:lnTo>
                <a:close/>
                <a:moveTo>
                  <a:pt x="23497" y="165010"/>
                </a:moveTo>
                <a:lnTo>
                  <a:pt x="28816" y="174251"/>
                </a:lnTo>
                <a:lnTo>
                  <a:pt x="28816" y="174251"/>
                </a:lnTo>
                <a:lnTo>
                  <a:pt x="23497" y="171150"/>
                </a:lnTo>
                <a:lnTo>
                  <a:pt x="23497" y="165010"/>
                </a:lnTo>
                <a:close/>
                <a:moveTo>
                  <a:pt x="34834" y="165010"/>
                </a:moveTo>
                <a:lnTo>
                  <a:pt x="34834" y="171150"/>
                </a:lnTo>
                <a:lnTo>
                  <a:pt x="29515" y="174251"/>
                </a:lnTo>
                <a:lnTo>
                  <a:pt x="29515" y="174251"/>
                </a:lnTo>
                <a:lnTo>
                  <a:pt x="34834" y="165010"/>
                </a:lnTo>
                <a:close/>
                <a:moveTo>
                  <a:pt x="35078" y="165010"/>
                </a:moveTo>
                <a:lnTo>
                  <a:pt x="40397" y="174251"/>
                </a:lnTo>
                <a:lnTo>
                  <a:pt x="40397" y="174251"/>
                </a:lnTo>
                <a:lnTo>
                  <a:pt x="35078" y="171150"/>
                </a:lnTo>
                <a:lnTo>
                  <a:pt x="35078" y="165010"/>
                </a:lnTo>
                <a:close/>
                <a:moveTo>
                  <a:pt x="58330" y="165010"/>
                </a:moveTo>
                <a:lnTo>
                  <a:pt x="63650" y="174251"/>
                </a:lnTo>
                <a:lnTo>
                  <a:pt x="63650" y="174251"/>
                </a:lnTo>
                <a:lnTo>
                  <a:pt x="58330" y="171150"/>
                </a:lnTo>
                <a:lnTo>
                  <a:pt x="58330" y="165010"/>
                </a:lnTo>
                <a:close/>
                <a:moveTo>
                  <a:pt x="69698" y="165010"/>
                </a:moveTo>
                <a:lnTo>
                  <a:pt x="69698" y="171150"/>
                </a:lnTo>
                <a:lnTo>
                  <a:pt x="64379" y="174251"/>
                </a:lnTo>
                <a:lnTo>
                  <a:pt x="64379" y="174251"/>
                </a:lnTo>
                <a:lnTo>
                  <a:pt x="69698" y="165010"/>
                </a:lnTo>
                <a:close/>
                <a:moveTo>
                  <a:pt x="69941" y="165010"/>
                </a:moveTo>
                <a:lnTo>
                  <a:pt x="75261" y="174251"/>
                </a:lnTo>
                <a:lnTo>
                  <a:pt x="75261" y="174251"/>
                </a:lnTo>
                <a:lnTo>
                  <a:pt x="69941" y="171150"/>
                </a:lnTo>
                <a:lnTo>
                  <a:pt x="69941" y="165010"/>
                </a:lnTo>
                <a:close/>
                <a:moveTo>
                  <a:pt x="81309" y="165010"/>
                </a:moveTo>
                <a:lnTo>
                  <a:pt x="81309" y="171150"/>
                </a:lnTo>
                <a:lnTo>
                  <a:pt x="75990" y="174251"/>
                </a:lnTo>
                <a:lnTo>
                  <a:pt x="75990" y="174251"/>
                </a:lnTo>
                <a:lnTo>
                  <a:pt x="81309" y="165010"/>
                </a:lnTo>
                <a:close/>
                <a:moveTo>
                  <a:pt x="81583" y="165010"/>
                </a:moveTo>
                <a:lnTo>
                  <a:pt x="86902" y="174251"/>
                </a:lnTo>
                <a:lnTo>
                  <a:pt x="86902" y="174251"/>
                </a:lnTo>
                <a:lnTo>
                  <a:pt x="81583" y="171150"/>
                </a:lnTo>
                <a:lnTo>
                  <a:pt x="81583" y="165010"/>
                </a:lnTo>
                <a:close/>
                <a:moveTo>
                  <a:pt x="92951" y="165010"/>
                </a:moveTo>
                <a:lnTo>
                  <a:pt x="92951" y="171150"/>
                </a:lnTo>
                <a:lnTo>
                  <a:pt x="87632" y="174251"/>
                </a:lnTo>
                <a:lnTo>
                  <a:pt x="87632" y="174251"/>
                </a:lnTo>
                <a:lnTo>
                  <a:pt x="92951" y="165010"/>
                </a:lnTo>
                <a:close/>
                <a:moveTo>
                  <a:pt x="104562" y="165010"/>
                </a:moveTo>
                <a:lnTo>
                  <a:pt x="104562" y="171150"/>
                </a:lnTo>
                <a:lnTo>
                  <a:pt x="99243" y="174251"/>
                </a:lnTo>
                <a:lnTo>
                  <a:pt x="99243" y="174251"/>
                </a:lnTo>
                <a:lnTo>
                  <a:pt x="104562" y="165010"/>
                </a:lnTo>
                <a:close/>
                <a:moveTo>
                  <a:pt x="116143" y="165010"/>
                </a:moveTo>
                <a:lnTo>
                  <a:pt x="116143" y="171150"/>
                </a:lnTo>
                <a:lnTo>
                  <a:pt x="110824" y="174251"/>
                </a:lnTo>
                <a:lnTo>
                  <a:pt x="110824" y="174251"/>
                </a:lnTo>
                <a:lnTo>
                  <a:pt x="116143" y="165010"/>
                </a:lnTo>
                <a:close/>
                <a:moveTo>
                  <a:pt x="127784" y="165010"/>
                </a:moveTo>
                <a:lnTo>
                  <a:pt x="127784" y="171150"/>
                </a:lnTo>
                <a:lnTo>
                  <a:pt x="122465" y="174251"/>
                </a:lnTo>
                <a:lnTo>
                  <a:pt x="122465" y="174251"/>
                </a:lnTo>
                <a:lnTo>
                  <a:pt x="127784" y="165010"/>
                </a:lnTo>
                <a:close/>
                <a:moveTo>
                  <a:pt x="139396" y="165010"/>
                </a:moveTo>
                <a:lnTo>
                  <a:pt x="139396" y="171150"/>
                </a:lnTo>
                <a:lnTo>
                  <a:pt x="134076" y="174251"/>
                </a:lnTo>
                <a:lnTo>
                  <a:pt x="134076" y="174251"/>
                </a:lnTo>
                <a:lnTo>
                  <a:pt x="139396" y="165010"/>
                </a:lnTo>
                <a:close/>
                <a:moveTo>
                  <a:pt x="151037" y="165010"/>
                </a:moveTo>
                <a:lnTo>
                  <a:pt x="151037" y="171150"/>
                </a:lnTo>
                <a:lnTo>
                  <a:pt x="145718" y="174251"/>
                </a:lnTo>
                <a:lnTo>
                  <a:pt x="145718" y="174251"/>
                </a:lnTo>
                <a:lnTo>
                  <a:pt x="151037" y="165010"/>
                </a:lnTo>
                <a:close/>
                <a:moveTo>
                  <a:pt x="162648" y="165010"/>
                </a:moveTo>
                <a:lnTo>
                  <a:pt x="162648" y="171150"/>
                </a:lnTo>
                <a:lnTo>
                  <a:pt x="157329" y="174251"/>
                </a:lnTo>
                <a:lnTo>
                  <a:pt x="157329" y="174251"/>
                </a:lnTo>
                <a:lnTo>
                  <a:pt x="162648" y="165010"/>
                </a:lnTo>
                <a:close/>
                <a:moveTo>
                  <a:pt x="174290" y="165010"/>
                </a:moveTo>
                <a:lnTo>
                  <a:pt x="174290" y="171150"/>
                </a:lnTo>
                <a:lnTo>
                  <a:pt x="168971" y="174251"/>
                </a:lnTo>
                <a:lnTo>
                  <a:pt x="168971" y="174251"/>
                </a:lnTo>
                <a:lnTo>
                  <a:pt x="174290" y="165010"/>
                </a:lnTo>
                <a:close/>
                <a:moveTo>
                  <a:pt x="185871" y="165041"/>
                </a:moveTo>
                <a:lnTo>
                  <a:pt x="185871" y="171150"/>
                </a:lnTo>
                <a:lnTo>
                  <a:pt x="180551" y="174251"/>
                </a:lnTo>
                <a:lnTo>
                  <a:pt x="180551" y="174251"/>
                </a:lnTo>
                <a:lnTo>
                  <a:pt x="185871" y="165041"/>
                </a:lnTo>
                <a:close/>
                <a:moveTo>
                  <a:pt x="197512" y="165041"/>
                </a:moveTo>
                <a:lnTo>
                  <a:pt x="197512" y="171150"/>
                </a:lnTo>
                <a:lnTo>
                  <a:pt x="192193" y="174251"/>
                </a:lnTo>
                <a:lnTo>
                  <a:pt x="192193" y="174251"/>
                </a:lnTo>
                <a:lnTo>
                  <a:pt x="197512" y="165041"/>
                </a:lnTo>
                <a:close/>
                <a:moveTo>
                  <a:pt x="209123" y="165041"/>
                </a:moveTo>
                <a:lnTo>
                  <a:pt x="209123" y="171150"/>
                </a:lnTo>
                <a:lnTo>
                  <a:pt x="203804" y="174251"/>
                </a:lnTo>
                <a:lnTo>
                  <a:pt x="203804" y="174251"/>
                </a:lnTo>
                <a:lnTo>
                  <a:pt x="209123" y="165041"/>
                </a:lnTo>
                <a:close/>
                <a:moveTo>
                  <a:pt x="220765" y="165041"/>
                </a:moveTo>
                <a:lnTo>
                  <a:pt x="220765" y="171150"/>
                </a:lnTo>
                <a:lnTo>
                  <a:pt x="215446" y="174251"/>
                </a:lnTo>
                <a:lnTo>
                  <a:pt x="215446" y="174251"/>
                </a:lnTo>
                <a:lnTo>
                  <a:pt x="220765" y="165041"/>
                </a:lnTo>
                <a:close/>
                <a:moveTo>
                  <a:pt x="243957" y="165041"/>
                </a:moveTo>
                <a:lnTo>
                  <a:pt x="243957" y="171150"/>
                </a:lnTo>
                <a:lnTo>
                  <a:pt x="238638" y="174251"/>
                </a:lnTo>
                <a:lnTo>
                  <a:pt x="238638" y="174251"/>
                </a:lnTo>
                <a:lnTo>
                  <a:pt x="243957" y="165041"/>
                </a:lnTo>
                <a:close/>
                <a:moveTo>
                  <a:pt x="255598" y="165041"/>
                </a:moveTo>
                <a:lnTo>
                  <a:pt x="255598" y="171150"/>
                </a:lnTo>
                <a:lnTo>
                  <a:pt x="250279" y="174251"/>
                </a:lnTo>
                <a:lnTo>
                  <a:pt x="250279" y="174251"/>
                </a:lnTo>
                <a:lnTo>
                  <a:pt x="255598" y="165041"/>
                </a:lnTo>
                <a:close/>
                <a:moveTo>
                  <a:pt x="11582" y="165010"/>
                </a:moveTo>
                <a:lnTo>
                  <a:pt x="11582" y="171150"/>
                </a:lnTo>
                <a:lnTo>
                  <a:pt x="6262" y="174251"/>
                </a:lnTo>
                <a:lnTo>
                  <a:pt x="11582" y="165010"/>
                </a:lnTo>
                <a:close/>
                <a:moveTo>
                  <a:pt x="46446" y="165010"/>
                </a:moveTo>
                <a:lnTo>
                  <a:pt x="46446" y="171150"/>
                </a:lnTo>
                <a:lnTo>
                  <a:pt x="41126" y="174251"/>
                </a:lnTo>
                <a:lnTo>
                  <a:pt x="46446" y="165010"/>
                </a:lnTo>
                <a:close/>
                <a:moveTo>
                  <a:pt x="46689" y="165010"/>
                </a:moveTo>
                <a:lnTo>
                  <a:pt x="52008" y="174251"/>
                </a:lnTo>
                <a:lnTo>
                  <a:pt x="46689" y="171150"/>
                </a:lnTo>
                <a:lnTo>
                  <a:pt x="46689" y="165010"/>
                </a:lnTo>
                <a:close/>
                <a:moveTo>
                  <a:pt x="58057" y="165010"/>
                </a:moveTo>
                <a:lnTo>
                  <a:pt x="58057" y="171150"/>
                </a:lnTo>
                <a:lnTo>
                  <a:pt x="52737" y="174251"/>
                </a:lnTo>
                <a:lnTo>
                  <a:pt x="58057" y="165010"/>
                </a:lnTo>
                <a:close/>
                <a:moveTo>
                  <a:pt x="232376" y="165041"/>
                </a:moveTo>
                <a:lnTo>
                  <a:pt x="232376" y="171150"/>
                </a:lnTo>
                <a:lnTo>
                  <a:pt x="227057" y="174251"/>
                </a:lnTo>
                <a:lnTo>
                  <a:pt x="232376" y="165041"/>
                </a:lnTo>
                <a:close/>
                <a:moveTo>
                  <a:pt x="267210" y="165041"/>
                </a:moveTo>
                <a:lnTo>
                  <a:pt x="267210" y="171150"/>
                </a:lnTo>
                <a:lnTo>
                  <a:pt x="261890" y="174251"/>
                </a:lnTo>
                <a:lnTo>
                  <a:pt x="267210" y="165041"/>
                </a:lnTo>
                <a:close/>
                <a:moveTo>
                  <a:pt x="278851" y="165041"/>
                </a:moveTo>
                <a:lnTo>
                  <a:pt x="278851" y="171150"/>
                </a:lnTo>
                <a:lnTo>
                  <a:pt x="273532" y="174251"/>
                </a:lnTo>
                <a:lnTo>
                  <a:pt x="278851" y="165041"/>
                </a:lnTo>
                <a:close/>
                <a:moveTo>
                  <a:pt x="11703" y="171393"/>
                </a:moveTo>
                <a:lnTo>
                  <a:pt x="17023" y="174463"/>
                </a:lnTo>
                <a:lnTo>
                  <a:pt x="6384" y="174463"/>
                </a:lnTo>
                <a:lnTo>
                  <a:pt x="11703" y="171393"/>
                </a:lnTo>
                <a:close/>
                <a:moveTo>
                  <a:pt x="23345" y="171393"/>
                </a:moveTo>
                <a:lnTo>
                  <a:pt x="28664" y="174463"/>
                </a:lnTo>
                <a:lnTo>
                  <a:pt x="18026" y="174463"/>
                </a:lnTo>
                <a:lnTo>
                  <a:pt x="23345" y="171393"/>
                </a:lnTo>
                <a:close/>
                <a:moveTo>
                  <a:pt x="34956" y="171393"/>
                </a:moveTo>
                <a:lnTo>
                  <a:pt x="40275" y="174463"/>
                </a:lnTo>
                <a:lnTo>
                  <a:pt x="29637" y="174463"/>
                </a:lnTo>
                <a:lnTo>
                  <a:pt x="34956" y="171393"/>
                </a:lnTo>
                <a:close/>
                <a:moveTo>
                  <a:pt x="46598" y="171393"/>
                </a:moveTo>
                <a:lnTo>
                  <a:pt x="51886" y="174463"/>
                </a:lnTo>
                <a:lnTo>
                  <a:pt x="41248" y="174463"/>
                </a:lnTo>
                <a:lnTo>
                  <a:pt x="46598" y="171393"/>
                </a:lnTo>
                <a:close/>
                <a:moveTo>
                  <a:pt x="58209" y="171393"/>
                </a:moveTo>
                <a:lnTo>
                  <a:pt x="63528" y="174463"/>
                </a:lnTo>
                <a:lnTo>
                  <a:pt x="52889" y="174463"/>
                </a:lnTo>
                <a:lnTo>
                  <a:pt x="58209" y="171393"/>
                </a:lnTo>
                <a:close/>
                <a:moveTo>
                  <a:pt x="69850" y="171393"/>
                </a:moveTo>
                <a:lnTo>
                  <a:pt x="75169" y="174463"/>
                </a:lnTo>
                <a:lnTo>
                  <a:pt x="64531" y="174463"/>
                </a:lnTo>
                <a:lnTo>
                  <a:pt x="69850" y="171393"/>
                </a:lnTo>
                <a:close/>
                <a:moveTo>
                  <a:pt x="81431" y="171393"/>
                </a:moveTo>
                <a:lnTo>
                  <a:pt x="86750" y="174463"/>
                </a:lnTo>
                <a:lnTo>
                  <a:pt x="76112" y="174463"/>
                </a:lnTo>
                <a:lnTo>
                  <a:pt x="81431" y="171393"/>
                </a:lnTo>
                <a:close/>
                <a:moveTo>
                  <a:pt x="93042" y="171393"/>
                </a:moveTo>
                <a:lnTo>
                  <a:pt x="98361" y="174463"/>
                </a:lnTo>
                <a:lnTo>
                  <a:pt x="87723" y="174463"/>
                </a:lnTo>
                <a:lnTo>
                  <a:pt x="93042" y="171393"/>
                </a:lnTo>
                <a:close/>
                <a:moveTo>
                  <a:pt x="104684" y="171393"/>
                </a:moveTo>
                <a:lnTo>
                  <a:pt x="110003" y="174463"/>
                </a:lnTo>
                <a:lnTo>
                  <a:pt x="99364" y="174463"/>
                </a:lnTo>
                <a:lnTo>
                  <a:pt x="104684" y="171393"/>
                </a:lnTo>
                <a:close/>
                <a:moveTo>
                  <a:pt x="116295" y="171393"/>
                </a:moveTo>
                <a:lnTo>
                  <a:pt x="121614" y="174463"/>
                </a:lnTo>
                <a:lnTo>
                  <a:pt x="110976" y="174463"/>
                </a:lnTo>
                <a:lnTo>
                  <a:pt x="116295" y="171393"/>
                </a:lnTo>
                <a:close/>
                <a:moveTo>
                  <a:pt x="127936" y="171393"/>
                </a:moveTo>
                <a:lnTo>
                  <a:pt x="133256" y="174463"/>
                </a:lnTo>
                <a:lnTo>
                  <a:pt x="122617" y="174463"/>
                </a:lnTo>
                <a:lnTo>
                  <a:pt x="127936" y="171393"/>
                </a:lnTo>
                <a:close/>
                <a:moveTo>
                  <a:pt x="139548" y="171393"/>
                </a:moveTo>
                <a:lnTo>
                  <a:pt x="144867" y="174463"/>
                </a:lnTo>
                <a:lnTo>
                  <a:pt x="134228" y="174463"/>
                </a:lnTo>
                <a:lnTo>
                  <a:pt x="139548" y="171393"/>
                </a:lnTo>
                <a:close/>
                <a:moveTo>
                  <a:pt x="151159" y="171393"/>
                </a:moveTo>
                <a:lnTo>
                  <a:pt x="156478" y="174463"/>
                </a:lnTo>
                <a:lnTo>
                  <a:pt x="145840" y="174463"/>
                </a:lnTo>
                <a:lnTo>
                  <a:pt x="151159" y="171393"/>
                </a:lnTo>
                <a:close/>
                <a:moveTo>
                  <a:pt x="162770" y="171393"/>
                </a:moveTo>
                <a:lnTo>
                  <a:pt x="168089" y="174463"/>
                </a:lnTo>
                <a:lnTo>
                  <a:pt x="157451" y="174463"/>
                </a:lnTo>
                <a:lnTo>
                  <a:pt x="162770" y="171393"/>
                </a:lnTo>
                <a:close/>
                <a:moveTo>
                  <a:pt x="174411" y="171393"/>
                </a:moveTo>
                <a:lnTo>
                  <a:pt x="179731" y="174463"/>
                </a:lnTo>
                <a:lnTo>
                  <a:pt x="169092" y="174463"/>
                </a:lnTo>
                <a:lnTo>
                  <a:pt x="174411" y="171393"/>
                </a:lnTo>
                <a:close/>
                <a:moveTo>
                  <a:pt x="186023" y="171393"/>
                </a:moveTo>
                <a:lnTo>
                  <a:pt x="191342" y="174463"/>
                </a:lnTo>
                <a:lnTo>
                  <a:pt x="180703" y="174463"/>
                </a:lnTo>
                <a:lnTo>
                  <a:pt x="186023" y="171393"/>
                </a:lnTo>
                <a:close/>
                <a:moveTo>
                  <a:pt x="197634" y="171393"/>
                </a:moveTo>
                <a:lnTo>
                  <a:pt x="202953" y="174463"/>
                </a:lnTo>
                <a:lnTo>
                  <a:pt x="192345" y="174463"/>
                </a:lnTo>
                <a:lnTo>
                  <a:pt x="197634" y="171393"/>
                </a:lnTo>
                <a:close/>
                <a:moveTo>
                  <a:pt x="209275" y="171393"/>
                </a:moveTo>
                <a:lnTo>
                  <a:pt x="214595" y="174463"/>
                </a:lnTo>
                <a:lnTo>
                  <a:pt x="203956" y="174463"/>
                </a:lnTo>
                <a:lnTo>
                  <a:pt x="209275" y="171393"/>
                </a:lnTo>
                <a:close/>
                <a:moveTo>
                  <a:pt x="220856" y="171393"/>
                </a:moveTo>
                <a:lnTo>
                  <a:pt x="226175" y="174463"/>
                </a:lnTo>
                <a:lnTo>
                  <a:pt x="215537" y="174463"/>
                </a:lnTo>
                <a:lnTo>
                  <a:pt x="220856" y="171393"/>
                </a:lnTo>
                <a:close/>
                <a:moveTo>
                  <a:pt x="232498" y="171393"/>
                </a:moveTo>
                <a:lnTo>
                  <a:pt x="237817" y="174463"/>
                </a:lnTo>
                <a:lnTo>
                  <a:pt x="227178" y="174463"/>
                </a:lnTo>
                <a:lnTo>
                  <a:pt x="232498" y="171393"/>
                </a:lnTo>
                <a:close/>
                <a:moveTo>
                  <a:pt x="244109" y="171393"/>
                </a:moveTo>
                <a:lnTo>
                  <a:pt x="249428" y="174463"/>
                </a:lnTo>
                <a:lnTo>
                  <a:pt x="238790" y="174463"/>
                </a:lnTo>
                <a:lnTo>
                  <a:pt x="244109" y="171393"/>
                </a:lnTo>
                <a:close/>
                <a:moveTo>
                  <a:pt x="255750" y="171393"/>
                </a:moveTo>
                <a:lnTo>
                  <a:pt x="261070" y="174463"/>
                </a:lnTo>
                <a:lnTo>
                  <a:pt x="250431" y="174463"/>
                </a:lnTo>
                <a:lnTo>
                  <a:pt x="255750" y="171393"/>
                </a:lnTo>
                <a:close/>
                <a:moveTo>
                  <a:pt x="267362" y="171393"/>
                </a:moveTo>
                <a:lnTo>
                  <a:pt x="272681" y="174463"/>
                </a:lnTo>
                <a:lnTo>
                  <a:pt x="262042" y="174463"/>
                </a:lnTo>
                <a:lnTo>
                  <a:pt x="267362" y="171393"/>
                </a:lnTo>
                <a:close/>
                <a:moveTo>
                  <a:pt x="279003" y="171393"/>
                </a:moveTo>
                <a:lnTo>
                  <a:pt x="284322" y="174463"/>
                </a:lnTo>
                <a:lnTo>
                  <a:pt x="273684" y="174463"/>
                </a:lnTo>
                <a:lnTo>
                  <a:pt x="279003" y="171393"/>
                </a:lnTo>
                <a:close/>
                <a:moveTo>
                  <a:pt x="98361" y="174707"/>
                </a:moveTo>
                <a:lnTo>
                  <a:pt x="93042" y="177777"/>
                </a:lnTo>
                <a:lnTo>
                  <a:pt x="87723" y="174707"/>
                </a:lnTo>
                <a:close/>
                <a:moveTo>
                  <a:pt x="110003" y="174707"/>
                </a:moveTo>
                <a:lnTo>
                  <a:pt x="104684" y="177777"/>
                </a:lnTo>
                <a:lnTo>
                  <a:pt x="99364" y="174707"/>
                </a:lnTo>
                <a:close/>
                <a:moveTo>
                  <a:pt x="121614" y="174707"/>
                </a:moveTo>
                <a:lnTo>
                  <a:pt x="116295" y="177777"/>
                </a:lnTo>
                <a:lnTo>
                  <a:pt x="110976" y="174707"/>
                </a:lnTo>
                <a:close/>
                <a:moveTo>
                  <a:pt x="133256" y="174707"/>
                </a:moveTo>
                <a:lnTo>
                  <a:pt x="127936" y="177777"/>
                </a:lnTo>
                <a:lnTo>
                  <a:pt x="122617" y="174707"/>
                </a:lnTo>
                <a:close/>
                <a:moveTo>
                  <a:pt x="144867" y="174707"/>
                </a:moveTo>
                <a:lnTo>
                  <a:pt x="139548" y="177777"/>
                </a:lnTo>
                <a:lnTo>
                  <a:pt x="134228" y="174707"/>
                </a:lnTo>
                <a:close/>
                <a:moveTo>
                  <a:pt x="156478" y="174707"/>
                </a:moveTo>
                <a:lnTo>
                  <a:pt x="151159" y="177777"/>
                </a:lnTo>
                <a:lnTo>
                  <a:pt x="145840" y="174707"/>
                </a:lnTo>
                <a:close/>
                <a:moveTo>
                  <a:pt x="168089" y="174707"/>
                </a:moveTo>
                <a:lnTo>
                  <a:pt x="162770" y="177777"/>
                </a:lnTo>
                <a:lnTo>
                  <a:pt x="157451" y="174707"/>
                </a:lnTo>
                <a:close/>
                <a:moveTo>
                  <a:pt x="179731" y="174707"/>
                </a:moveTo>
                <a:lnTo>
                  <a:pt x="174411" y="177777"/>
                </a:lnTo>
                <a:lnTo>
                  <a:pt x="169092" y="174707"/>
                </a:lnTo>
                <a:close/>
                <a:moveTo>
                  <a:pt x="191342" y="174707"/>
                </a:moveTo>
                <a:lnTo>
                  <a:pt x="186023" y="177777"/>
                </a:lnTo>
                <a:lnTo>
                  <a:pt x="180703" y="174707"/>
                </a:lnTo>
                <a:close/>
                <a:moveTo>
                  <a:pt x="202953" y="174707"/>
                </a:moveTo>
                <a:lnTo>
                  <a:pt x="197634" y="177777"/>
                </a:lnTo>
                <a:lnTo>
                  <a:pt x="192315" y="174707"/>
                </a:lnTo>
                <a:close/>
                <a:moveTo>
                  <a:pt x="214564" y="174707"/>
                </a:moveTo>
                <a:lnTo>
                  <a:pt x="209245" y="177777"/>
                </a:lnTo>
                <a:lnTo>
                  <a:pt x="203926" y="174707"/>
                </a:lnTo>
                <a:close/>
                <a:moveTo>
                  <a:pt x="226175" y="174707"/>
                </a:moveTo>
                <a:lnTo>
                  <a:pt x="220856" y="177777"/>
                </a:lnTo>
                <a:lnTo>
                  <a:pt x="215537" y="174707"/>
                </a:lnTo>
                <a:close/>
                <a:moveTo>
                  <a:pt x="237817" y="174707"/>
                </a:moveTo>
                <a:lnTo>
                  <a:pt x="232498" y="177777"/>
                </a:lnTo>
                <a:lnTo>
                  <a:pt x="227178" y="174707"/>
                </a:lnTo>
                <a:close/>
                <a:moveTo>
                  <a:pt x="249428" y="174707"/>
                </a:moveTo>
                <a:lnTo>
                  <a:pt x="244109" y="177777"/>
                </a:lnTo>
                <a:lnTo>
                  <a:pt x="238790" y="174707"/>
                </a:lnTo>
                <a:close/>
                <a:moveTo>
                  <a:pt x="261070" y="174707"/>
                </a:moveTo>
                <a:lnTo>
                  <a:pt x="255750" y="177777"/>
                </a:lnTo>
                <a:lnTo>
                  <a:pt x="250431" y="174707"/>
                </a:lnTo>
                <a:close/>
                <a:moveTo>
                  <a:pt x="272681" y="174707"/>
                </a:moveTo>
                <a:lnTo>
                  <a:pt x="267362" y="177777"/>
                </a:lnTo>
                <a:lnTo>
                  <a:pt x="262042" y="174707"/>
                </a:lnTo>
                <a:close/>
                <a:moveTo>
                  <a:pt x="284292" y="174707"/>
                </a:moveTo>
                <a:lnTo>
                  <a:pt x="278973" y="177777"/>
                </a:lnTo>
                <a:lnTo>
                  <a:pt x="273653" y="174707"/>
                </a:lnTo>
                <a:close/>
                <a:moveTo>
                  <a:pt x="17023" y="174737"/>
                </a:moveTo>
                <a:lnTo>
                  <a:pt x="11703" y="177807"/>
                </a:lnTo>
                <a:lnTo>
                  <a:pt x="6384" y="174737"/>
                </a:lnTo>
                <a:close/>
                <a:moveTo>
                  <a:pt x="28664" y="174737"/>
                </a:moveTo>
                <a:lnTo>
                  <a:pt x="23345" y="177807"/>
                </a:lnTo>
                <a:lnTo>
                  <a:pt x="18026" y="174737"/>
                </a:lnTo>
                <a:close/>
                <a:moveTo>
                  <a:pt x="40275" y="174737"/>
                </a:moveTo>
                <a:lnTo>
                  <a:pt x="34956" y="177807"/>
                </a:lnTo>
                <a:lnTo>
                  <a:pt x="29637" y="174737"/>
                </a:lnTo>
                <a:close/>
                <a:moveTo>
                  <a:pt x="51886" y="174737"/>
                </a:moveTo>
                <a:lnTo>
                  <a:pt x="46567" y="177807"/>
                </a:lnTo>
                <a:lnTo>
                  <a:pt x="41248" y="174737"/>
                </a:lnTo>
                <a:close/>
                <a:moveTo>
                  <a:pt x="63528" y="174737"/>
                </a:moveTo>
                <a:lnTo>
                  <a:pt x="58209" y="177807"/>
                </a:lnTo>
                <a:lnTo>
                  <a:pt x="52889" y="174737"/>
                </a:lnTo>
                <a:close/>
                <a:moveTo>
                  <a:pt x="75109" y="174737"/>
                </a:moveTo>
                <a:lnTo>
                  <a:pt x="69789" y="177807"/>
                </a:lnTo>
                <a:lnTo>
                  <a:pt x="64470" y="174737"/>
                </a:lnTo>
                <a:close/>
                <a:moveTo>
                  <a:pt x="86750" y="174737"/>
                </a:moveTo>
                <a:lnTo>
                  <a:pt x="81431" y="177807"/>
                </a:lnTo>
                <a:lnTo>
                  <a:pt x="76112" y="174737"/>
                </a:lnTo>
                <a:close/>
                <a:moveTo>
                  <a:pt x="17174" y="174919"/>
                </a:moveTo>
                <a:lnTo>
                  <a:pt x="11855" y="184129"/>
                </a:lnTo>
                <a:lnTo>
                  <a:pt x="11855" y="177989"/>
                </a:lnTo>
                <a:lnTo>
                  <a:pt x="17174" y="174919"/>
                </a:lnTo>
                <a:close/>
                <a:moveTo>
                  <a:pt x="28816" y="174919"/>
                </a:moveTo>
                <a:lnTo>
                  <a:pt x="23497" y="184129"/>
                </a:lnTo>
                <a:lnTo>
                  <a:pt x="23497" y="177989"/>
                </a:lnTo>
                <a:lnTo>
                  <a:pt x="28816" y="174919"/>
                </a:lnTo>
                <a:close/>
                <a:moveTo>
                  <a:pt x="40427" y="174919"/>
                </a:moveTo>
                <a:lnTo>
                  <a:pt x="35108" y="184129"/>
                </a:lnTo>
                <a:lnTo>
                  <a:pt x="35108" y="177989"/>
                </a:lnTo>
                <a:lnTo>
                  <a:pt x="40427" y="174919"/>
                </a:lnTo>
                <a:close/>
                <a:moveTo>
                  <a:pt x="52008" y="174919"/>
                </a:moveTo>
                <a:lnTo>
                  <a:pt x="46689" y="184129"/>
                </a:lnTo>
                <a:lnTo>
                  <a:pt x="46689" y="177989"/>
                </a:lnTo>
                <a:lnTo>
                  <a:pt x="52008" y="174919"/>
                </a:lnTo>
                <a:close/>
                <a:moveTo>
                  <a:pt x="63650" y="174919"/>
                </a:moveTo>
                <a:lnTo>
                  <a:pt x="58330" y="184129"/>
                </a:lnTo>
                <a:lnTo>
                  <a:pt x="58330" y="177989"/>
                </a:lnTo>
                <a:lnTo>
                  <a:pt x="63650" y="174919"/>
                </a:lnTo>
                <a:close/>
                <a:moveTo>
                  <a:pt x="75261" y="174919"/>
                </a:moveTo>
                <a:lnTo>
                  <a:pt x="69941" y="184129"/>
                </a:lnTo>
                <a:lnTo>
                  <a:pt x="69941" y="177989"/>
                </a:lnTo>
                <a:lnTo>
                  <a:pt x="75261" y="174919"/>
                </a:lnTo>
                <a:close/>
                <a:moveTo>
                  <a:pt x="86902" y="174919"/>
                </a:moveTo>
                <a:lnTo>
                  <a:pt x="81583" y="184129"/>
                </a:lnTo>
                <a:lnTo>
                  <a:pt x="81583" y="177989"/>
                </a:lnTo>
                <a:lnTo>
                  <a:pt x="86902" y="174919"/>
                </a:lnTo>
                <a:close/>
                <a:moveTo>
                  <a:pt x="98513" y="174919"/>
                </a:moveTo>
                <a:lnTo>
                  <a:pt x="93194" y="184129"/>
                </a:lnTo>
                <a:lnTo>
                  <a:pt x="93194" y="177989"/>
                </a:lnTo>
                <a:lnTo>
                  <a:pt x="98513" y="174919"/>
                </a:lnTo>
                <a:close/>
                <a:moveTo>
                  <a:pt x="110155" y="174919"/>
                </a:moveTo>
                <a:lnTo>
                  <a:pt x="104836" y="184129"/>
                </a:lnTo>
                <a:lnTo>
                  <a:pt x="104836" y="177989"/>
                </a:lnTo>
                <a:lnTo>
                  <a:pt x="110155" y="174919"/>
                </a:lnTo>
                <a:close/>
                <a:moveTo>
                  <a:pt x="121736" y="174919"/>
                </a:moveTo>
                <a:lnTo>
                  <a:pt x="116416" y="184129"/>
                </a:lnTo>
                <a:lnTo>
                  <a:pt x="116416" y="177989"/>
                </a:lnTo>
                <a:lnTo>
                  <a:pt x="121736" y="174919"/>
                </a:lnTo>
                <a:close/>
                <a:moveTo>
                  <a:pt x="133377" y="174919"/>
                </a:moveTo>
                <a:lnTo>
                  <a:pt x="128058" y="184129"/>
                </a:lnTo>
                <a:lnTo>
                  <a:pt x="128058" y="177989"/>
                </a:lnTo>
                <a:lnTo>
                  <a:pt x="133377" y="174919"/>
                </a:lnTo>
                <a:close/>
                <a:moveTo>
                  <a:pt x="144988" y="174919"/>
                </a:moveTo>
                <a:lnTo>
                  <a:pt x="139669" y="184129"/>
                </a:lnTo>
                <a:lnTo>
                  <a:pt x="139669" y="177989"/>
                </a:lnTo>
                <a:lnTo>
                  <a:pt x="144988" y="174919"/>
                </a:lnTo>
                <a:close/>
                <a:moveTo>
                  <a:pt x="156630" y="174919"/>
                </a:moveTo>
                <a:lnTo>
                  <a:pt x="151311" y="184129"/>
                </a:lnTo>
                <a:lnTo>
                  <a:pt x="151311" y="177989"/>
                </a:lnTo>
                <a:lnTo>
                  <a:pt x="156630" y="174919"/>
                </a:lnTo>
                <a:close/>
                <a:moveTo>
                  <a:pt x="168241" y="174919"/>
                </a:moveTo>
                <a:lnTo>
                  <a:pt x="162922" y="184129"/>
                </a:lnTo>
                <a:lnTo>
                  <a:pt x="162922" y="177989"/>
                </a:lnTo>
                <a:lnTo>
                  <a:pt x="168241" y="174919"/>
                </a:lnTo>
                <a:close/>
                <a:moveTo>
                  <a:pt x="179822" y="174919"/>
                </a:moveTo>
                <a:lnTo>
                  <a:pt x="174503" y="184129"/>
                </a:lnTo>
                <a:lnTo>
                  <a:pt x="174503" y="177989"/>
                </a:lnTo>
                <a:lnTo>
                  <a:pt x="179822" y="174919"/>
                </a:lnTo>
                <a:close/>
                <a:moveTo>
                  <a:pt x="191463" y="174919"/>
                </a:moveTo>
                <a:lnTo>
                  <a:pt x="186144" y="184129"/>
                </a:lnTo>
                <a:lnTo>
                  <a:pt x="186144" y="177989"/>
                </a:lnTo>
                <a:lnTo>
                  <a:pt x="191463" y="174919"/>
                </a:lnTo>
                <a:close/>
                <a:moveTo>
                  <a:pt x="203075" y="174919"/>
                </a:moveTo>
                <a:lnTo>
                  <a:pt x="197755" y="184129"/>
                </a:lnTo>
                <a:lnTo>
                  <a:pt x="197755" y="177989"/>
                </a:lnTo>
                <a:lnTo>
                  <a:pt x="203075" y="174919"/>
                </a:lnTo>
                <a:close/>
                <a:moveTo>
                  <a:pt x="214716" y="174919"/>
                </a:moveTo>
                <a:lnTo>
                  <a:pt x="209397" y="184129"/>
                </a:lnTo>
                <a:lnTo>
                  <a:pt x="209397" y="177989"/>
                </a:lnTo>
                <a:lnTo>
                  <a:pt x="214716" y="174919"/>
                </a:lnTo>
                <a:close/>
                <a:moveTo>
                  <a:pt x="226327" y="174919"/>
                </a:moveTo>
                <a:lnTo>
                  <a:pt x="221008" y="184129"/>
                </a:lnTo>
                <a:lnTo>
                  <a:pt x="221008" y="177989"/>
                </a:lnTo>
                <a:lnTo>
                  <a:pt x="226327" y="174919"/>
                </a:lnTo>
                <a:close/>
                <a:moveTo>
                  <a:pt x="237969" y="174919"/>
                </a:moveTo>
                <a:lnTo>
                  <a:pt x="232650" y="184129"/>
                </a:lnTo>
                <a:lnTo>
                  <a:pt x="232650" y="177989"/>
                </a:lnTo>
                <a:lnTo>
                  <a:pt x="237969" y="174919"/>
                </a:lnTo>
                <a:close/>
                <a:moveTo>
                  <a:pt x="249550" y="174919"/>
                </a:moveTo>
                <a:lnTo>
                  <a:pt x="244230" y="184129"/>
                </a:lnTo>
                <a:lnTo>
                  <a:pt x="244230" y="177989"/>
                </a:lnTo>
                <a:lnTo>
                  <a:pt x="249550" y="174919"/>
                </a:lnTo>
                <a:close/>
                <a:moveTo>
                  <a:pt x="261191" y="174919"/>
                </a:moveTo>
                <a:lnTo>
                  <a:pt x="255872" y="184129"/>
                </a:lnTo>
                <a:lnTo>
                  <a:pt x="255872" y="177989"/>
                </a:lnTo>
                <a:lnTo>
                  <a:pt x="261191" y="174919"/>
                </a:lnTo>
                <a:close/>
                <a:moveTo>
                  <a:pt x="272802" y="174919"/>
                </a:moveTo>
                <a:lnTo>
                  <a:pt x="267483" y="184129"/>
                </a:lnTo>
                <a:lnTo>
                  <a:pt x="267483" y="177989"/>
                </a:lnTo>
                <a:lnTo>
                  <a:pt x="272802" y="174919"/>
                </a:lnTo>
                <a:close/>
                <a:moveTo>
                  <a:pt x="284444" y="174919"/>
                </a:moveTo>
                <a:lnTo>
                  <a:pt x="279125" y="184129"/>
                </a:lnTo>
                <a:lnTo>
                  <a:pt x="279125" y="177989"/>
                </a:lnTo>
                <a:lnTo>
                  <a:pt x="284444" y="174919"/>
                </a:lnTo>
                <a:close/>
                <a:moveTo>
                  <a:pt x="6262" y="174950"/>
                </a:moveTo>
                <a:lnTo>
                  <a:pt x="11582" y="177989"/>
                </a:lnTo>
                <a:lnTo>
                  <a:pt x="11582" y="184160"/>
                </a:lnTo>
                <a:lnTo>
                  <a:pt x="6262" y="174950"/>
                </a:lnTo>
                <a:close/>
                <a:moveTo>
                  <a:pt x="17904" y="174950"/>
                </a:moveTo>
                <a:lnTo>
                  <a:pt x="23223" y="177989"/>
                </a:lnTo>
                <a:lnTo>
                  <a:pt x="23223" y="184160"/>
                </a:lnTo>
                <a:lnTo>
                  <a:pt x="17904" y="174950"/>
                </a:lnTo>
                <a:close/>
                <a:moveTo>
                  <a:pt x="29515" y="174950"/>
                </a:moveTo>
                <a:lnTo>
                  <a:pt x="34834" y="177989"/>
                </a:lnTo>
                <a:lnTo>
                  <a:pt x="34834" y="184160"/>
                </a:lnTo>
                <a:lnTo>
                  <a:pt x="29515" y="174950"/>
                </a:lnTo>
                <a:close/>
                <a:moveTo>
                  <a:pt x="41126" y="174950"/>
                </a:moveTo>
                <a:lnTo>
                  <a:pt x="46446" y="177989"/>
                </a:lnTo>
                <a:lnTo>
                  <a:pt x="46446" y="184160"/>
                </a:lnTo>
                <a:lnTo>
                  <a:pt x="41126" y="174950"/>
                </a:lnTo>
                <a:close/>
                <a:moveTo>
                  <a:pt x="52737" y="174950"/>
                </a:moveTo>
                <a:lnTo>
                  <a:pt x="58057" y="177989"/>
                </a:lnTo>
                <a:lnTo>
                  <a:pt x="58057" y="184160"/>
                </a:lnTo>
                <a:lnTo>
                  <a:pt x="52737" y="174950"/>
                </a:lnTo>
                <a:close/>
                <a:moveTo>
                  <a:pt x="64379" y="174950"/>
                </a:moveTo>
                <a:lnTo>
                  <a:pt x="69698" y="177989"/>
                </a:lnTo>
                <a:lnTo>
                  <a:pt x="69698" y="184160"/>
                </a:lnTo>
                <a:lnTo>
                  <a:pt x="64379" y="174950"/>
                </a:lnTo>
                <a:close/>
                <a:moveTo>
                  <a:pt x="75990" y="174950"/>
                </a:moveTo>
                <a:lnTo>
                  <a:pt x="81309" y="177989"/>
                </a:lnTo>
                <a:lnTo>
                  <a:pt x="81309" y="184160"/>
                </a:lnTo>
                <a:lnTo>
                  <a:pt x="75990" y="174950"/>
                </a:lnTo>
                <a:close/>
                <a:moveTo>
                  <a:pt x="87632" y="174950"/>
                </a:moveTo>
                <a:lnTo>
                  <a:pt x="92951" y="177989"/>
                </a:lnTo>
                <a:lnTo>
                  <a:pt x="92951" y="184160"/>
                </a:lnTo>
                <a:lnTo>
                  <a:pt x="87632" y="174950"/>
                </a:lnTo>
                <a:close/>
                <a:moveTo>
                  <a:pt x="99243" y="174950"/>
                </a:moveTo>
                <a:lnTo>
                  <a:pt x="104562" y="177989"/>
                </a:lnTo>
                <a:lnTo>
                  <a:pt x="104562" y="184160"/>
                </a:lnTo>
                <a:lnTo>
                  <a:pt x="99243" y="174950"/>
                </a:lnTo>
                <a:close/>
                <a:moveTo>
                  <a:pt x="110824" y="174950"/>
                </a:moveTo>
                <a:lnTo>
                  <a:pt x="116143" y="177989"/>
                </a:lnTo>
                <a:lnTo>
                  <a:pt x="116143" y="184160"/>
                </a:lnTo>
                <a:lnTo>
                  <a:pt x="110824" y="174950"/>
                </a:lnTo>
                <a:close/>
                <a:moveTo>
                  <a:pt x="122465" y="174950"/>
                </a:moveTo>
                <a:lnTo>
                  <a:pt x="127784" y="177989"/>
                </a:lnTo>
                <a:lnTo>
                  <a:pt x="127784" y="184160"/>
                </a:lnTo>
                <a:lnTo>
                  <a:pt x="122465" y="174950"/>
                </a:lnTo>
                <a:close/>
                <a:moveTo>
                  <a:pt x="134076" y="174950"/>
                </a:moveTo>
                <a:lnTo>
                  <a:pt x="139396" y="177989"/>
                </a:lnTo>
                <a:lnTo>
                  <a:pt x="139396" y="184160"/>
                </a:lnTo>
                <a:lnTo>
                  <a:pt x="134076" y="174950"/>
                </a:lnTo>
                <a:close/>
                <a:moveTo>
                  <a:pt x="145718" y="174950"/>
                </a:moveTo>
                <a:lnTo>
                  <a:pt x="151037" y="177989"/>
                </a:lnTo>
                <a:lnTo>
                  <a:pt x="151037" y="184160"/>
                </a:lnTo>
                <a:lnTo>
                  <a:pt x="145718" y="174950"/>
                </a:lnTo>
                <a:close/>
                <a:moveTo>
                  <a:pt x="157329" y="174950"/>
                </a:moveTo>
                <a:lnTo>
                  <a:pt x="162648" y="177989"/>
                </a:lnTo>
                <a:lnTo>
                  <a:pt x="162648" y="184160"/>
                </a:lnTo>
                <a:lnTo>
                  <a:pt x="157329" y="174950"/>
                </a:lnTo>
                <a:close/>
                <a:moveTo>
                  <a:pt x="168971" y="174950"/>
                </a:moveTo>
                <a:lnTo>
                  <a:pt x="174290" y="177989"/>
                </a:lnTo>
                <a:lnTo>
                  <a:pt x="174290" y="184160"/>
                </a:lnTo>
                <a:lnTo>
                  <a:pt x="168971" y="174950"/>
                </a:lnTo>
                <a:close/>
                <a:moveTo>
                  <a:pt x="180551" y="174950"/>
                </a:moveTo>
                <a:lnTo>
                  <a:pt x="185871" y="177989"/>
                </a:lnTo>
                <a:lnTo>
                  <a:pt x="185871" y="184160"/>
                </a:lnTo>
                <a:lnTo>
                  <a:pt x="180551" y="174950"/>
                </a:lnTo>
                <a:close/>
                <a:moveTo>
                  <a:pt x="192193" y="174950"/>
                </a:moveTo>
                <a:lnTo>
                  <a:pt x="197512" y="177989"/>
                </a:lnTo>
                <a:lnTo>
                  <a:pt x="197512" y="184160"/>
                </a:lnTo>
                <a:lnTo>
                  <a:pt x="192193" y="174950"/>
                </a:lnTo>
                <a:close/>
                <a:moveTo>
                  <a:pt x="203804" y="174950"/>
                </a:moveTo>
                <a:lnTo>
                  <a:pt x="209123" y="178050"/>
                </a:lnTo>
                <a:lnTo>
                  <a:pt x="209123" y="184190"/>
                </a:lnTo>
                <a:lnTo>
                  <a:pt x="203804" y="174950"/>
                </a:lnTo>
                <a:close/>
                <a:moveTo>
                  <a:pt x="215446" y="174950"/>
                </a:moveTo>
                <a:lnTo>
                  <a:pt x="220765" y="178050"/>
                </a:lnTo>
                <a:lnTo>
                  <a:pt x="220765" y="184190"/>
                </a:lnTo>
                <a:lnTo>
                  <a:pt x="215446" y="174950"/>
                </a:lnTo>
                <a:close/>
                <a:moveTo>
                  <a:pt x="227057" y="174950"/>
                </a:moveTo>
                <a:lnTo>
                  <a:pt x="232376" y="178050"/>
                </a:lnTo>
                <a:lnTo>
                  <a:pt x="232376" y="184190"/>
                </a:lnTo>
                <a:lnTo>
                  <a:pt x="227057" y="174950"/>
                </a:lnTo>
                <a:close/>
                <a:moveTo>
                  <a:pt x="238668" y="174950"/>
                </a:moveTo>
                <a:lnTo>
                  <a:pt x="243987" y="178050"/>
                </a:lnTo>
                <a:lnTo>
                  <a:pt x="243987" y="184190"/>
                </a:lnTo>
                <a:lnTo>
                  <a:pt x="238668" y="174950"/>
                </a:lnTo>
                <a:close/>
                <a:moveTo>
                  <a:pt x="250279" y="174950"/>
                </a:moveTo>
                <a:lnTo>
                  <a:pt x="255598" y="178050"/>
                </a:lnTo>
                <a:lnTo>
                  <a:pt x="255598" y="184190"/>
                </a:lnTo>
                <a:lnTo>
                  <a:pt x="250279" y="174950"/>
                </a:lnTo>
                <a:close/>
                <a:moveTo>
                  <a:pt x="261890" y="174950"/>
                </a:moveTo>
                <a:lnTo>
                  <a:pt x="267210" y="178050"/>
                </a:lnTo>
                <a:lnTo>
                  <a:pt x="267210" y="184190"/>
                </a:lnTo>
                <a:lnTo>
                  <a:pt x="261890" y="174950"/>
                </a:lnTo>
                <a:close/>
                <a:moveTo>
                  <a:pt x="273532" y="174950"/>
                </a:moveTo>
                <a:lnTo>
                  <a:pt x="278851" y="178050"/>
                </a:lnTo>
                <a:lnTo>
                  <a:pt x="278851" y="184190"/>
                </a:lnTo>
                <a:lnTo>
                  <a:pt x="273532" y="174950"/>
                </a:lnTo>
                <a:close/>
                <a:moveTo>
                  <a:pt x="52525" y="175071"/>
                </a:moveTo>
                <a:lnTo>
                  <a:pt x="57844" y="184281"/>
                </a:lnTo>
                <a:lnTo>
                  <a:pt x="57844" y="184281"/>
                </a:lnTo>
                <a:lnTo>
                  <a:pt x="55351" y="182822"/>
                </a:lnTo>
                <a:lnTo>
                  <a:pt x="52525" y="181242"/>
                </a:lnTo>
                <a:lnTo>
                  <a:pt x="52525" y="175071"/>
                </a:lnTo>
                <a:close/>
                <a:moveTo>
                  <a:pt x="75777" y="175071"/>
                </a:moveTo>
                <a:lnTo>
                  <a:pt x="81097" y="184281"/>
                </a:lnTo>
                <a:lnTo>
                  <a:pt x="81097" y="184281"/>
                </a:lnTo>
                <a:lnTo>
                  <a:pt x="78604" y="182822"/>
                </a:lnTo>
                <a:lnTo>
                  <a:pt x="75777" y="181242"/>
                </a:lnTo>
                <a:lnTo>
                  <a:pt x="75777" y="175071"/>
                </a:lnTo>
                <a:close/>
                <a:moveTo>
                  <a:pt x="99030" y="175071"/>
                </a:moveTo>
                <a:lnTo>
                  <a:pt x="104349" y="184281"/>
                </a:lnTo>
                <a:lnTo>
                  <a:pt x="104349" y="184281"/>
                </a:lnTo>
                <a:lnTo>
                  <a:pt x="101857" y="182822"/>
                </a:lnTo>
                <a:lnTo>
                  <a:pt x="99030" y="181242"/>
                </a:lnTo>
                <a:lnTo>
                  <a:pt x="99030" y="175071"/>
                </a:lnTo>
                <a:close/>
                <a:moveTo>
                  <a:pt x="17661" y="175071"/>
                </a:moveTo>
                <a:lnTo>
                  <a:pt x="22980" y="184281"/>
                </a:lnTo>
                <a:lnTo>
                  <a:pt x="20518" y="182822"/>
                </a:lnTo>
                <a:lnTo>
                  <a:pt x="17661" y="181242"/>
                </a:lnTo>
                <a:lnTo>
                  <a:pt x="17661" y="175071"/>
                </a:lnTo>
                <a:close/>
                <a:moveTo>
                  <a:pt x="29302" y="175071"/>
                </a:moveTo>
                <a:lnTo>
                  <a:pt x="34622" y="184281"/>
                </a:lnTo>
                <a:lnTo>
                  <a:pt x="32160" y="182822"/>
                </a:lnTo>
                <a:lnTo>
                  <a:pt x="29302" y="181242"/>
                </a:lnTo>
                <a:lnTo>
                  <a:pt x="29302" y="175071"/>
                </a:lnTo>
                <a:close/>
                <a:moveTo>
                  <a:pt x="40883" y="175071"/>
                </a:moveTo>
                <a:lnTo>
                  <a:pt x="46202" y="184281"/>
                </a:lnTo>
                <a:lnTo>
                  <a:pt x="43740" y="182822"/>
                </a:lnTo>
                <a:lnTo>
                  <a:pt x="40883" y="181242"/>
                </a:lnTo>
                <a:lnTo>
                  <a:pt x="40883" y="175071"/>
                </a:lnTo>
                <a:close/>
                <a:moveTo>
                  <a:pt x="64136" y="175071"/>
                </a:moveTo>
                <a:lnTo>
                  <a:pt x="69455" y="184281"/>
                </a:lnTo>
                <a:lnTo>
                  <a:pt x="66993" y="182822"/>
                </a:lnTo>
                <a:lnTo>
                  <a:pt x="64136" y="181242"/>
                </a:lnTo>
                <a:lnTo>
                  <a:pt x="64136" y="175071"/>
                </a:lnTo>
                <a:close/>
                <a:moveTo>
                  <a:pt x="87389" y="175071"/>
                </a:moveTo>
                <a:lnTo>
                  <a:pt x="92708" y="184281"/>
                </a:lnTo>
                <a:lnTo>
                  <a:pt x="90246" y="182822"/>
                </a:lnTo>
                <a:lnTo>
                  <a:pt x="87389" y="181242"/>
                </a:lnTo>
                <a:lnTo>
                  <a:pt x="87389" y="175071"/>
                </a:lnTo>
                <a:close/>
                <a:moveTo>
                  <a:pt x="110611" y="175071"/>
                </a:moveTo>
                <a:lnTo>
                  <a:pt x="115930" y="184281"/>
                </a:lnTo>
                <a:lnTo>
                  <a:pt x="113468" y="182822"/>
                </a:lnTo>
                <a:lnTo>
                  <a:pt x="110611" y="181242"/>
                </a:lnTo>
                <a:lnTo>
                  <a:pt x="110611" y="175071"/>
                </a:lnTo>
                <a:close/>
                <a:moveTo>
                  <a:pt x="122222" y="175071"/>
                </a:moveTo>
                <a:lnTo>
                  <a:pt x="127541" y="184281"/>
                </a:lnTo>
                <a:lnTo>
                  <a:pt x="125079" y="182822"/>
                </a:lnTo>
                <a:lnTo>
                  <a:pt x="122222" y="181242"/>
                </a:lnTo>
                <a:lnTo>
                  <a:pt x="122222" y="175071"/>
                </a:lnTo>
                <a:close/>
                <a:moveTo>
                  <a:pt x="133864" y="175071"/>
                </a:moveTo>
                <a:lnTo>
                  <a:pt x="139183" y="184281"/>
                </a:lnTo>
                <a:lnTo>
                  <a:pt x="136721" y="182822"/>
                </a:lnTo>
                <a:lnTo>
                  <a:pt x="133864" y="181242"/>
                </a:lnTo>
                <a:lnTo>
                  <a:pt x="133864" y="175071"/>
                </a:lnTo>
                <a:close/>
                <a:moveTo>
                  <a:pt x="145475" y="175071"/>
                </a:moveTo>
                <a:lnTo>
                  <a:pt x="150794" y="184281"/>
                </a:lnTo>
                <a:lnTo>
                  <a:pt x="148332" y="182822"/>
                </a:lnTo>
                <a:lnTo>
                  <a:pt x="145475" y="181242"/>
                </a:lnTo>
                <a:lnTo>
                  <a:pt x="145475" y="175071"/>
                </a:lnTo>
                <a:close/>
                <a:moveTo>
                  <a:pt x="157116" y="175071"/>
                </a:moveTo>
                <a:lnTo>
                  <a:pt x="162436" y="184281"/>
                </a:lnTo>
                <a:lnTo>
                  <a:pt x="159974" y="182822"/>
                </a:lnTo>
                <a:lnTo>
                  <a:pt x="157116" y="181242"/>
                </a:lnTo>
                <a:lnTo>
                  <a:pt x="157116" y="175071"/>
                </a:lnTo>
                <a:close/>
                <a:moveTo>
                  <a:pt x="168727" y="175071"/>
                </a:moveTo>
                <a:lnTo>
                  <a:pt x="174047" y="184281"/>
                </a:lnTo>
                <a:lnTo>
                  <a:pt x="171585" y="182822"/>
                </a:lnTo>
                <a:lnTo>
                  <a:pt x="168727" y="181242"/>
                </a:lnTo>
                <a:lnTo>
                  <a:pt x="168727" y="175071"/>
                </a:lnTo>
                <a:close/>
                <a:moveTo>
                  <a:pt x="180339" y="175071"/>
                </a:moveTo>
                <a:lnTo>
                  <a:pt x="185658" y="184281"/>
                </a:lnTo>
                <a:lnTo>
                  <a:pt x="183165" y="182822"/>
                </a:lnTo>
                <a:lnTo>
                  <a:pt x="180339" y="181242"/>
                </a:lnTo>
                <a:lnTo>
                  <a:pt x="180339" y="175071"/>
                </a:lnTo>
                <a:close/>
                <a:moveTo>
                  <a:pt x="191950" y="175071"/>
                </a:moveTo>
                <a:lnTo>
                  <a:pt x="197269" y="184281"/>
                </a:lnTo>
                <a:lnTo>
                  <a:pt x="194807" y="182822"/>
                </a:lnTo>
                <a:lnTo>
                  <a:pt x="191950" y="181242"/>
                </a:lnTo>
                <a:lnTo>
                  <a:pt x="191950" y="175071"/>
                </a:lnTo>
                <a:close/>
                <a:moveTo>
                  <a:pt x="203591" y="175071"/>
                </a:moveTo>
                <a:lnTo>
                  <a:pt x="208911" y="184281"/>
                </a:lnTo>
                <a:lnTo>
                  <a:pt x="206418" y="182853"/>
                </a:lnTo>
                <a:lnTo>
                  <a:pt x="203591" y="181242"/>
                </a:lnTo>
                <a:lnTo>
                  <a:pt x="203591" y="175071"/>
                </a:lnTo>
                <a:close/>
                <a:moveTo>
                  <a:pt x="215202" y="175071"/>
                </a:moveTo>
                <a:lnTo>
                  <a:pt x="220522" y="184281"/>
                </a:lnTo>
                <a:lnTo>
                  <a:pt x="218060" y="182853"/>
                </a:lnTo>
                <a:lnTo>
                  <a:pt x="215202" y="181242"/>
                </a:lnTo>
                <a:lnTo>
                  <a:pt x="215202" y="175071"/>
                </a:lnTo>
                <a:close/>
                <a:moveTo>
                  <a:pt x="226783" y="175071"/>
                </a:moveTo>
                <a:lnTo>
                  <a:pt x="232103" y="184281"/>
                </a:lnTo>
                <a:lnTo>
                  <a:pt x="229640" y="182853"/>
                </a:lnTo>
                <a:lnTo>
                  <a:pt x="226783" y="181242"/>
                </a:lnTo>
                <a:lnTo>
                  <a:pt x="226783" y="175071"/>
                </a:lnTo>
                <a:close/>
                <a:moveTo>
                  <a:pt x="238425" y="175071"/>
                </a:moveTo>
                <a:lnTo>
                  <a:pt x="243744" y="184281"/>
                </a:lnTo>
                <a:lnTo>
                  <a:pt x="241282" y="182853"/>
                </a:lnTo>
                <a:lnTo>
                  <a:pt x="238425" y="181242"/>
                </a:lnTo>
                <a:lnTo>
                  <a:pt x="238425" y="175071"/>
                </a:lnTo>
                <a:close/>
                <a:moveTo>
                  <a:pt x="250036" y="175071"/>
                </a:moveTo>
                <a:lnTo>
                  <a:pt x="255355" y="184281"/>
                </a:lnTo>
                <a:lnTo>
                  <a:pt x="252893" y="182853"/>
                </a:lnTo>
                <a:lnTo>
                  <a:pt x="250036" y="181242"/>
                </a:lnTo>
                <a:lnTo>
                  <a:pt x="250036" y="175071"/>
                </a:lnTo>
                <a:close/>
                <a:moveTo>
                  <a:pt x="261678" y="175071"/>
                </a:moveTo>
                <a:lnTo>
                  <a:pt x="266997" y="184281"/>
                </a:lnTo>
                <a:lnTo>
                  <a:pt x="264535" y="182853"/>
                </a:lnTo>
                <a:lnTo>
                  <a:pt x="261678" y="181242"/>
                </a:lnTo>
                <a:lnTo>
                  <a:pt x="261678" y="175071"/>
                </a:lnTo>
                <a:close/>
                <a:moveTo>
                  <a:pt x="273289" y="175071"/>
                </a:moveTo>
                <a:lnTo>
                  <a:pt x="278608" y="184281"/>
                </a:lnTo>
                <a:lnTo>
                  <a:pt x="276146" y="182853"/>
                </a:lnTo>
                <a:lnTo>
                  <a:pt x="273289" y="181242"/>
                </a:lnTo>
                <a:lnTo>
                  <a:pt x="273289" y="175071"/>
                </a:lnTo>
                <a:close/>
                <a:moveTo>
                  <a:pt x="6050" y="175071"/>
                </a:moveTo>
                <a:lnTo>
                  <a:pt x="11369" y="184312"/>
                </a:lnTo>
                <a:lnTo>
                  <a:pt x="11369" y="184312"/>
                </a:lnTo>
                <a:lnTo>
                  <a:pt x="8907" y="182853"/>
                </a:lnTo>
                <a:lnTo>
                  <a:pt x="6050" y="181242"/>
                </a:lnTo>
                <a:lnTo>
                  <a:pt x="6050" y="175071"/>
                </a:lnTo>
                <a:close/>
                <a:moveTo>
                  <a:pt x="17418" y="175071"/>
                </a:moveTo>
                <a:lnTo>
                  <a:pt x="17418" y="181242"/>
                </a:lnTo>
                <a:lnTo>
                  <a:pt x="14560" y="182853"/>
                </a:lnTo>
                <a:lnTo>
                  <a:pt x="12098" y="184312"/>
                </a:lnTo>
                <a:lnTo>
                  <a:pt x="12098" y="184312"/>
                </a:lnTo>
                <a:lnTo>
                  <a:pt x="17418" y="175071"/>
                </a:lnTo>
                <a:close/>
                <a:moveTo>
                  <a:pt x="52251" y="175071"/>
                </a:moveTo>
                <a:lnTo>
                  <a:pt x="52251" y="181242"/>
                </a:lnTo>
                <a:lnTo>
                  <a:pt x="49394" y="182853"/>
                </a:lnTo>
                <a:lnTo>
                  <a:pt x="46932" y="184312"/>
                </a:lnTo>
                <a:lnTo>
                  <a:pt x="46932" y="184312"/>
                </a:lnTo>
                <a:lnTo>
                  <a:pt x="52251" y="175071"/>
                </a:lnTo>
                <a:close/>
                <a:moveTo>
                  <a:pt x="191676" y="175102"/>
                </a:moveTo>
                <a:lnTo>
                  <a:pt x="191676" y="181272"/>
                </a:lnTo>
                <a:lnTo>
                  <a:pt x="188849" y="182913"/>
                </a:lnTo>
                <a:lnTo>
                  <a:pt x="186357" y="184312"/>
                </a:lnTo>
                <a:lnTo>
                  <a:pt x="186357" y="184312"/>
                </a:lnTo>
                <a:lnTo>
                  <a:pt x="191676" y="175102"/>
                </a:lnTo>
                <a:close/>
                <a:moveTo>
                  <a:pt x="29029" y="175071"/>
                </a:moveTo>
                <a:lnTo>
                  <a:pt x="29029" y="181242"/>
                </a:lnTo>
                <a:lnTo>
                  <a:pt x="26172" y="182853"/>
                </a:lnTo>
                <a:lnTo>
                  <a:pt x="23710" y="184312"/>
                </a:lnTo>
                <a:lnTo>
                  <a:pt x="23710" y="184312"/>
                </a:lnTo>
                <a:lnTo>
                  <a:pt x="29029" y="175071"/>
                </a:lnTo>
                <a:close/>
                <a:moveTo>
                  <a:pt x="75504" y="175071"/>
                </a:moveTo>
                <a:lnTo>
                  <a:pt x="75504" y="181242"/>
                </a:lnTo>
                <a:lnTo>
                  <a:pt x="72647" y="182853"/>
                </a:lnTo>
                <a:lnTo>
                  <a:pt x="70185" y="184312"/>
                </a:lnTo>
                <a:lnTo>
                  <a:pt x="70185" y="184312"/>
                </a:lnTo>
                <a:lnTo>
                  <a:pt x="75504" y="175071"/>
                </a:lnTo>
                <a:close/>
                <a:moveTo>
                  <a:pt x="87115" y="175102"/>
                </a:moveTo>
                <a:lnTo>
                  <a:pt x="87115" y="181272"/>
                </a:lnTo>
                <a:lnTo>
                  <a:pt x="84288" y="182913"/>
                </a:lnTo>
                <a:lnTo>
                  <a:pt x="81796" y="184312"/>
                </a:lnTo>
                <a:lnTo>
                  <a:pt x="81796" y="184312"/>
                </a:lnTo>
                <a:lnTo>
                  <a:pt x="87115" y="175102"/>
                </a:lnTo>
                <a:close/>
                <a:moveTo>
                  <a:pt x="110368" y="175102"/>
                </a:moveTo>
                <a:lnTo>
                  <a:pt x="110368" y="181272"/>
                </a:lnTo>
                <a:lnTo>
                  <a:pt x="107541" y="182913"/>
                </a:lnTo>
                <a:lnTo>
                  <a:pt x="105048" y="184312"/>
                </a:lnTo>
                <a:lnTo>
                  <a:pt x="105048" y="184312"/>
                </a:lnTo>
                <a:lnTo>
                  <a:pt x="110368" y="175102"/>
                </a:lnTo>
                <a:close/>
                <a:moveTo>
                  <a:pt x="121979" y="175102"/>
                </a:moveTo>
                <a:lnTo>
                  <a:pt x="121979" y="181272"/>
                </a:lnTo>
                <a:lnTo>
                  <a:pt x="119122" y="182913"/>
                </a:lnTo>
                <a:lnTo>
                  <a:pt x="116660" y="184312"/>
                </a:lnTo>
                <a:lnTo>
                  <a:pt x="116660" y="184312"/>
                </a:lnTo>
                <a:lnTo>
                  <a:pt x="121979" y="175102"/>
                </a:lnTo>
                <a:close/>
                <a:moveTo>
                  <a:pt x="168484" y="175102"/>
                </a:moveTo>
                <a:lnTo>
                  <a:pt x="168484" y="181272"/>
                </a:lnTo>
                <a:lnTo>
                  <a:pt x="165627" y="182913"/>
                </a:lnTo>
                <a:lnTo>
                  <a:pt x="163165" y="184312"/>
                </a:lnTo>
                <a:lnTo>
                  <a:pt x="163165" y="184312"/>
                </a:lnTo>
                <a:lnTo>
                  <a:pt x="168484" y="175102"/>
                </a:lnTo>
                <a:close/>
                <a:moveTo>
                  <a:pt x="284657" y="175102"/>
                </a:moveTo>
                <a:lnTo>
                  <a:pt x="284657" y="181272"/>
                </a:lnTo>
                <a:lnTo>
                  <a:pt x="279337" y="184312"/>
                </a:lnTo>
                <a:lnTo>
                  <a:pt x="279337" y="184312"/>
                </a:lnTo>
                <a:lnTo>
                  <a:pt x="284657" y="175102"/>
                </a:lnTo>
                <a:close/>
                <a:moveTo>
                  <a:pt x="40610" y="175071"/>
                </a:moveTo>
                <a:lnTo>
                  <a:pt x="40610" y="181242"/>
                </a:lnTo>
                <a:lnTo>
                  <a:pt x="37783" y="182853"/>
                </a:lnTo>
                <a:lnTo>
                  <a:pt x="35290" y="184312"/>
                </a:lnTo>
                <a:lnTo>
                  <a:pt x="40610" y="175071"/>
                </a:lnTo>
                <a:close/>
                <a:moveTo>
                  <a:pt x="63862" y="175071"/>
                </a:moveTo>
                <a:lnTo>
                  <a:pt x="63862" y="181242"/>
                </a:lnTo>
                <a:lnTo>
                  <a:pt x="61005" y="182853"/>
                </a:lnTo>
                <a:lnTo>
                  <a:pt x="58543" y="184312"/>
                </a:lnTo>
                <a:lnTo>
                  <a:pt x="63862" y="175071"/>
                </a:lnTo>
                <a:close/>
                <a:moveTo>
                  <a:pt x="98757" y="175102"/>
                </a:moveTo>
                <a:lnTo>
                  <a:pt x="98757" y="181272"/>
                </a:lnTo>
                <a:lnTo>
                  <a:pt x="95899" y="182913"/>
                </a:lnTo>
                <a:lnTo>
                  <a:pt x="93437" y="184312"/>
                </a:lnTo>
                <a:lnTo>
                  <a:pt x="98757" y="175102"/>
                </a:lnTo>
                <a:close/>
                <a:moveTo>
                  <a:pt x="133590" y="175102"/>
                </a:moveTo>
                <a:lnTo>
                  <a:pt x="133590" y="181272"/>
                </a:lnTo>
                <a:lnTo>
                  <a:pt x="130733" y="182913"/>
                </a:lnTo>
                <a:lnTo>
                  <a:pt x="128271" y="184312"/>
                </a:lnTo>
                <a:lnTo>
                  <a:pt x="133590" y="175102"/>
                </a:lnTo>
                <a:close/>
                <a:moveTo>
                  <a:pt x="145232" y="175102"/>
                </a:moveTo>
                <a:lnTo>
                  <a:pt x="145232" y="181272"/>
                </a:lnTo>
                <a:lnTo>
                  <a:pt x="142374" y="182913"/>
                </a:lnTo>
                <a:lnTo>
                  <a:pt x="139912" y="184312"/>
                </a:lnTo>
                <a:lnTo>
                  <a:pt x="145232" y="175102"/>
                </a:lnTo>
                <a:close/>
                <a:moveTo>
                  <a:pt x="156843" y="175102"/>
                </a:moveTo>
                <a:lnTo>
                  <a:pt x="156843" y="181272"/>
                </a:lnTo>
                <a:lnTo>
                  <a:pt x="153986" y="182913"/>
                </a:lnTo>
                <a:lnTo>
                  <a:pt x="151523" y="184312"/>
                </a:lnTo>
                <a:lnTo>
                  <a:pt x="156843" y="175102"/>
                </a:lnTo>
                <a:close/>
                <a:moveTo>
                  <a:pt x="180065" y="175102"/>
                </a:moveTo>
                <a:lnTo>
                  <a:pt x="180065" y="181272"/>
                </a:lnTo>
                <a:lnTo>
                  <a:pt x="177208" y="182913"/>
                </a:lnTo>
                <a:lnTo>
                  <a:pt x="174746" y="184312"/>
                </a:lnTo>
                <a:lnTo>
                  <a:pt x="180065" y="175102"/>
                </a:lnTo>
                <a:close/>
                <a:moveTo>
                  <a:pt x="203318" y="175102"/>
                </a:moveTo>
                <a:lnTo>
                  <a:pt x="203318" y="181272"/>
                </a:lnTo>
                <a:lnTo>
                  <a:pt x="200461" y="182913"/>
                </a:lnTo>
                <a:lnTo>
                  <a:pt x="197999" y="184312"/>
                </a:lnTo>
                <a:lnTo>
                  <a:pt x="203318" y="175102"/>
                </a:lnTo>
                <a:close/>
                <a:moveTo>
                  <a:pt x="214929" y="175102"/>
                </a:moveTo>
                <a:lnTo>
                  <a:pt x="214929" y="181242"/>
                </a:lnTo>
                <a:lnTo>
                  <a:pt x="212072" y="182853"/>
                </a:lnTo>
                <a:lnTo>
                  <a:pt x="209610" y="184312"/>
                </a:lnTo>
                <a:lnTo>
                  <a:pt x="214929" y="175102"/>
                </a:lnTo>
                <a:close/>
                <a:moveTo>
                  <a:pt x="226570" y="175102"/>
                </a:moveTo>
                <a:lnTo>
                  <a:pt x="226570" y="181242"/>
                </a:lnTo>
                <a:lnTo>
                  <a:pt x="223713" y="182853"/>
                </a:lnTo>
                <a:lnTo>
                  <a:pt x="221251" y="184312"/>
                </a:lnTo>
                <a:lnTo>
                  <a:pt x="226570" y="175102"/>
                </a:lnTo>
                <a:close/>
                <a:moveTo>
                  <a:pt x="238182" y="175102"/>
                </a:moveTo>
                <a:lnTo>
                  <a:pt x="238182" y="181242"/>
                </a:lnTo>
                <a:lnTo>
                  <a:pt x="235355" y="182853"/>
                </a:lnTo>
                <a:lnTo>
                  <a:pt x="232862" y="184312"/>
                </a:lnTo>
                <a:lnTo>
                  <a:pt x="238182" y="175102"/>
                </a:lnTo>
                <a:close/>
                <a:moveTo>
                  <a:pt x="249793" y="175102"/>
                </a:moveTo>
                <a:lnTo>
                  <a:pt x="249793" y="181242"/>
                </a:lnTo>
                <a:lnTo>
                  <a:pt x="246936" y="182853"/>
                </a:lnTo>
                <a:lnTo>
                  <a:pt x="244474" y="184312"/>
                </a:lnTo>
                <a:lnTo>
                  <a:pt x="249793" y="175102"/>
                </a:lnTo>
                <a:close/>
                <a:moveTo>
                  <a:pt x="261404" y="175102"/>
                </a:moveTo>
                <a:lnTo>
                  <a:pt x="261404" y="181242"/>
                </a:lnTo>
                <a:lnTo>
                  <a:pt x="258547" y="182853"/>
                </a:lnTo>
                <a:lnTo>
                  <a:pt x="256085" y="184312"/>
                </a:lnTo>
                <a:lnTo>
                  <a:pt x="261404" y="175102"/>
                </a:lnTo>
                <a:close/>
                <a:moveTo>
                  <a:pt x="273046" y="175102"/>
                </a:moveTo>
                <a:lnTo>
                  <a:pt x="273046" y="181272"/>
                </a:lnTo>
                <a:lnTo>
                  <a:pt x="270188" y="182913"/>
                </a:lnTo>
                <a:lnTo>
                  <a:pt x="267726" y="184312"/>
                </a:lnTo>
                <a:lnTo>
                  <a:pt x="273046" y="175102"/>
                </a:lnTo>
                <a:close/>
                <a:moveTo>
                  <a:pt x="5898" y="181454"/>
                </a:moveTo>
                <a:lnTo>
                  <a:pt x="8755" y="183096"/>
                </a:lnTo>
                <a:lnTo>
                  <a:pt x="11217" y="184524"/>
                </a:lnTo>
                <a:lnTo>
                  <a:pt x="578" y="184524"/>
                </a:lnTo>
                <a:lnTo>
                  <a:pt x="5898" y="181454"/>
                </a:lnTo>
                <a:close/>
                <a:moveTo>
                  <a:pt x="17509" y="181454"/>
                </a:moveTo>
                <a:lnTo>
                  <a:pt x="20366" y="183096"/>
                </a:lnTo>
                <a:lnTo>
                  <a:pt x="22828" y="184524"/>
                </a:lnTo>
                <a:lnTo>
                  <a:pt x="12190" y="184524"/>
                </a:lnTo>
                <a:lnTo>
                  <a:pt x="14682" y="183096"/>
                </a:lnTo>
                <a:lnTo>
                  <a:pt x="17509" y="181454"/>
                </a:lnTo>
                <a:close/>
                <a:moveTo>
                  <a:pt x="29150" y="181454"/>
                </a:moveTo>
                <a:lnTo>
                  <a:pt x="32008" y="183096"/>
                </a:lnTo>
                <a:lnTo>
                  <a:pt x="34470" y="184524"/>
                </a:lnTo>
                <a:lnTo>
                  <a:pt x="23831" y="184524"/>
                </a:lnTo>
                <a:lnTo>
                  <a:pt x="26293" y="183096"/>
                </a:lnTo>
                <a:lnTo>
                  <a:pt x="29150" y="181454"/>
                </a:lnTo>
                <a:close/>
                <a:moveTo>
                  <a:pt x="40762" y="181454"/>
                </a:moveTo>
                <a:lnTo>
                  <a:pt x="43619" y="183096"/>
                </a:lnTo>
                <a:lnTo>
                  <a:pt x="46081" y="184524"/>
                </a:lnTo>
                <a:lnTo>
                  <a:pt x="35442" y="184524"/>
                </a:lnTo>
                <a:lnTo>
                  <a:pt x="37935" y="183096"/>
                </a:lnTo>
                <a:lnTo>
                  <a:pt x="40762" y="181454"/>
                </a:lnTo>
                <a:close/>
                <a:moveTo>
                  <a:pt x="52403" y="181454"/>
                </a:moveTo>
                <a:lnTo>
                  <a:pt x="55260" y="183096"/>
                </a:lnTo>
                <a:lnTo>
                  <a:pt x="57722" y="184524"/>
                </a:lnTo>
                <a:lnTo>
                  <a:pt x="47084" y="184524"/>
                </a:lnTo>
                <a:lnTo>
                  <a:pt x="49546" y="183096"/>
                </a:lnTo>
                <a:lnTo>
                  <a:pt x="52403" y="181454"/>
                </a:lnTo>
                <a:close/>
                <a:moveTo>
                  <a:pt x="64014" y="181454"/>
                </a:moveTo>
                <a:lnTo>
                  <a:pt x="66871" y="183096"/>
                </a:lnTo>
                <a:lnTo>
                  <a:pt x="69334" y="184524"/>
                </a:lnTo>
                <a:lnTo>
                  <a:pt x="58695" y="184524"/>
                </a:lnTo>
                <a:lnTo>
                  <a:pt x="61187" y="183096"/>
                </a:lnTo>
                <a:lnTo>
                  <a:pt x="64014" y="181454"/>
                </a:lnTo>
                <a:close/>
                <a:moveTo>
                  <a:pt x="75625" y="181454"/>
                </a:moveTo>
                <a:lnTo>
                  <a:pt x="78452" y="183096"/>
                </a:lnTo>
                <a:lnTo>
                  <a:pt x="80945" y="184524"/>
                </a:lnTo>
                <a:lnTo>
                  <a:pt x="70306" y="184524"/>
                </a:lnTo>
                <a:lnTo>
                  <a:pt x="72768" y="183096"/>
                </a:lnTo>
                <a:lnTo>
                  <a:pt x="75625" y="181454"/>
                </a:lnTo>
                <a:close/>
                <a:moveTo>
                  <a:pt x="87237" y="181454"/>
                </a:moveTo>
                <a:lnTo>
                  <a:pt x="90094" y="183096"/>
                </a:lnTo>
                <a:lnTo>
                  <a:pt x="92556" y="184524"/>
                </a:lnTo>
                <a:lnTo>
                  <a:pt x="81917" y="184524"/>
                </a:lnTo>
                <a:lnTo>
                  <a:pt x="84379" y="183096"/>
                </a:lnTo>
                <a:lnTo>
                  <a:pt x="87237" y="181454"/>
                </a:lnTo>
                <a:close/>
                <a:moveTo>
                  <a:pt x="98878" y="181454"/>
                </a:moveTo>
                <a:lnTo>
                  <a:pt x="101705" y="183096"/>
                </a:lnTo>
                <a:lnTo>
                  <a:pt x="104197" y="184524"/>
                </a:lnTo>
                <a:lnTo>
                  <a:pt x="93559" y="184524"/>
                </a:lnTo>
                <a:lnTo>
                  <a:pt x="96021" y="183096"/>
                </a:lnTo>
                <a:lnTo>
                  <a:pt x="98878" y="181454"/>
                </a:lnTo>
                <a:close/>
                <a:moveTo>
                  <a:pt x="110489" y="181454"/>
                </a:moveTo>
                <a:lnTo>
                  <a:pt x="113346" y="183096"/>
                </a:lnTo>
                <a:lnTo>
                  <a:pt x="115809" y="184524"/>
                </a:lnTo>
                <a:lnTo>
                  <a:pt x="105170" y="184524"/>
                </a:lnTo>
                <a:lnTo>
                  <a:pt x="107632" y="183096"/>
                </a:lnTo>
                <a:lnTo>
                  <a:pt x="110489" y="181454"/>
                </a:lnTo>
                <a:close/>
                <a:moveTo>
                  <a:pt x="122131" y="181454"/>
                </a:moveTo>
                <a:lnTo>
                  <a:pt x="124958" y="183096"/>
                </a:lnTo>
                <a:lnTo>
                  <a:pt x="127450" y="184524"/>
                </a:lnTo>
                <a:lnTo>
                  <a:pt x="116812" y="184524"/>
                </a:lnTo>
                <a:lnTo>
                  <a:pt x="119274" y="183096"/>
                </a:lnTo>
                <a:lnTo>
                  <a:pt x="122131" y="181454"/>
                </a:lnTo>
                <a:close/>
                <a:moveTo>
                  <a:pt x="133742" y="181454"/>
                </a:moveTo>
                <a:lnTo>
                  <a:pt x="136599" y="183096"/>
                </a:lnTo>
                <a:lnTo>
                  <a:pt x="139061" y="184524"/>
                </a:lnTo>
                <a:lnTo>
                  <a:pt x="128423" y="184524"/>
                </a:lnTo>
                <a:lnTo>
                  <a:pt x="130885" y="183096"/>
                </a:lnTo>
                <a:lnTo>
                  <a:pt x="133742" y="181454"/>
                </a:lnTo>
                <a:close/>
                <a:moveTo>
                  <a:pt x="145323" y="181454"/>
                </a:moveTo>
                <a:lnTo>
                  <a:pt x="148180" y="183096"/>
                </a:lnTo>
                <a:lnTo>
                  <a:pt x="150642" y="184524"/>
                </a:lnTo>
                <a:lnTo>
                  <a:pt x="140004" y="184524"/>
                </a:lnTo>
                <a:lnTo>
                  <a:pt x="142496" y="183096"/>
                </a:lnTo>
                <a:lnTo>
                  <a:pt x="145323" y="181454"/>
                </a:lnTo>
                <a:close/>
                <a:moveTo>
                  <a:pt x="156964" y="181454"/>
                </a:moveTo>
                <a:lnTo>
                  <a:pt x="159822" y="183096"/>
                </a:lnTo>
                <a:lnTo>
                  <a:pt x="162284" y="184524"/>
                </a:lnTo>
                <a:lnTo>
                  <a:pt x="151645" y="184524"/>
                </a:lnTo>
                <a:lnTo>
                  <a:pt x="154107" y="183096"/>
                </a:lnTo>
                <a:lnTo>
                  <a:pt x="156964" y="181454"/>
                </a:lnTo>
                <a:close/>
                <a:moveTo>
                  <a:pt x="168575" y="181454"/>
                </a:moveTo>
                <a:lnTo>
                  <a:pt x="171433" y="183096"/>
                </a:lnTo>
                <a:lnTo>
                  <a:pt x="173895" y="184524"/>
                </a:lnTo>
                <a:lnTo>
                  <a:pt x="163256" y="184524"/>
                </a:lnTo>
                <a:lnTo>
                  <a:pt x="165749" y="183096"/>
                </a:lnTo>
                <a:lnTo>
                  <a:pt x="168575" y="181454"/>
                </a:lnTo>
                <a:close/>
                <a:moveTo>
                  <a:pt x="180217" y="181454"/>
                </a:moveTo>
                <a:lnTo>
                  <a:pt x="183074" y="183096"/>
                </a:lnTo>
                <a:lnTo>
                  <a:pt x="185536" y="184524"/>
                </a:lnTo>
                <a:lnTo>
                  <a:pt x="174898" y="184524"/>
                </a:lnTo>
                <a:lnTo>
                  <a:pt x="177360" y="183096"/>
                </a:lnTo>
                <a:lnTo>
                  <a:pt x="180217" y="181454"/>
                </a:lnTo>
                <a:close/>
                <a:moveTo>
                  <a:pt x="191828" y="181454"/>
                </a:moveTo>
                <a:lnTo>
                  <a:pt x="194685" y="183096"/>
                </a:lnTo>
                <a:lnTo>
                  <a:pt x="197147" y="184524"/>
                </a:lnTo>
                <a:lnTo>
                  <a:pt x="186509" y="184524"/>
                </a:lnTo>
                <a:lnTo>
                  <a:pt x="189001" y="183096"/>
                </a:lnTo>
                <a:lnTo>
                  <a:pt x="191828" y="181454"/>
                </a:lnTo>
                <a:close/>
                <a:moveTo>
                  <a:pt x="203470" y="181454"/>
                </a:moveTo>
                <a:lnTo>
                  <a:pt x="206327" y="183096"/>
                </a:lnTo>
                <a:lnTo>
                  <a:pt x="208789" y="184524"/>
                </a:lnTo>
                <a:lnTo>
                  <a:pt x="198151" y="184524"/>
                </a:lnTo>
                <a:lnTo>
                  <a:pt x="200613" y="183096"/>
                </a:lnTo>
                <a:lnTo>
                  <a:pt x="203470" y="181454"/>
                </a:lnTo>
                <a:close/>
                <a:moveTo>
                  <a:pt x="215051" y="181454"/>
                </a:moveTo>
                <a:lnTo>
                  <a:pt x="217908" y="183096"/>
                </a:lnTo>
                <a:lnTo>
                  <a:pt x="220370" y="184524"/>
                </a:lnTo>
                <a:lnTo>
                  <a:pt x="209731" y="184524"/>
                </a:lnTo>
                <a:lnTo>
                  <a:pt x="212193" y="183096"/>
                </a:lnTo>
                <a:lnTo>
                  <a:pt x="215051" y="181454"/>
                </a:lnTo>
                <a:close/>
                <a:moveTo>
                  <a:pt x="226692" y="181454"/>
                </a:moveTo>
                <a:lnTo>
                  <a:pt x="229519" y="183096"/>
                </a:lnTo>
                <a:lnTo>
                  <a:pt x="232011" y="184524"/>
                </a:lnTo>
                <a:lnTo>
                  <a:pt x="221373" y="184524"/>
                </a:lnTo>
                <a:lnTo>
                  <a:pt x="223835" y="183096"/>
                </a:lnTo>
                <a:lnTo>
                  <a:pt x="226692" y="181454"/>
                </a:lnTo>
                <a:close/>
                <a:moveTo>
                  <a:pt x="238303" y="181454"/>
                </a:moveTo>
                <a:lnTo>
                  <a:pt x="241160" y="183096"/>
                </a:lnTo>
                <a:lnTo>
                  <a:pt x="243622" y="184524"/>
                </a:lnTo>
                <a:lnTo>
                  <a:pt x="232984" y="184524"/>
                </a:lnTo>
                <a:lnTo>
                  <a:pt x="235446" y="183096"/>
                </a:lnTo>
                <a:lnTo>
                  <a:pt x="238303" y="181454"/>
                </a:lnTo>
                <a:close/>
                <a:moveTo>
                  <a:pt x="249945" y="181454"/>
                </a:moveTo>
                <a:lnTo>
                  <a:pt x="252772" y="183096"/>
                </a:lnTo>
                <a:lnTo>
                  <a:pt x="255264" y="184524"/>
                </a:lnTo>
                <a:lnTo>
                  <a:pt x="244626" y="184524"/>
                </a:lnTo>
                <a:lnTo>
                  <a:pt x="247088" y="183096"/>
                </a:lnTo>
                <a:lnTo>
                  <a:pt x="249945" y="181454"/>
                </a:lnTo>
                <a:close/>
                <a:moveTo>
                  <a:pt x="261556" y="181454"/>
                </a:moveTo>
                <a:lnTo>
                  <a:pt x="264413" y="183096"/>
                </a:lnTo>
                <a:lnTo>
                  <a:pt x="266875" y="184524"/>
                </a:lnTo>
                <a:lnTo>
                  <a:pt x="256237" y="184524"/>
                </a:lnTo>
                <a:lnTo>
                  <a:pt x="258699" y="183096"/>
                </a:lnTo>
                <a:lnTo>
                  <a:pt x="261556" y="181454"/>
                </a:lnTo>
                <a:close/>
                <a:moveTo>
                  <a:pt x="273198" y="181454"/>
                </a:moveTo>
                <a:lnTo>
                  <a:pt x="276024" y="183096"/>
                </a:lnTo>
                <a:lnTo>
                  <a:pt x="278517" y="184524"/>
                </a:lnTo>
                <a:lnTo>
                  <a:pt x="267878" y="184524"/>
                </a:lnTo>
                <a:lnTo>
                  <a:pt x="270340" y="183096"/>
                </a:lnTo>
                <a:lnTo>
                  <a:pt x="273198" y="181454"/>
                </a:lnTo>
                <a:close/>
                <a:moveTo>
                  <a:pt x="11217" y="184767"/>
                </a:moveTo>
                <a:lnTo>
                  <a:pt x="5898" y="187837"/>
                </a:lnTo>
                <a:lnTo>
                  <a:pt x="578" y="184767"/>
                </a:lnTo>
                <a:close/>
                <a:moveTo>
                  <a:pt x="22828" y="184767"/>
                </a:moveTo>
                <a:lnTo>
                  <a:pt x="17509" y="187837"/>
                </a:lnTo>
                <a:lnTo>
                  <a:pt x="12190" y="184767"/>
                </a:lnTo>
                <a:close/>
                <a:moveTo>
                  <a:pt x="34470" y="184767"/>
                </a:moveTo>
                <a:lnTo>
                  <a:pt x="29150" y="187837"/>
                </a:lnTo>
                <a:lnTo>
                  <a:pt x="23831" y="184767"/>
                </a:lnTo>
                <a:close/>
                <a:moveTo>
                  <a:pt x="46081" y="184767"/>
                </a:moveTo>
                <a:lnTo>
                  <a:pt x="40762" y="187837"/>
                </a:lnTo>
                <a:lnTo>
                  <a:pt x="35442" y="184767"/>
                </a:lnTo>
                <a:close/>
                <a:moveTo>
                  <a:pt x="57722" y="184767"/>
                </a:moveTo>
                <a:lnTo>
                  <a:pt x="52403" y="187837"/>
                </a:lnTo>
                <a:lnTo>
                  <a:pt x="47084" y="184767"/>
                </a:lnTo>
                <a:close/>
                <a:moveTo>
                  <a:pt x="69334" y="184767"/>
                </a:moveTo>
                <a:lnTo>
                  <a:pt x="64014" y="187837"/>
                </a:lnTo>
                <a:lnTo>
                  <a:pt x="58695" y="184767"/>
                </a:lnTo>
                <a:close/>
                <a:moveTo>
                  <a:pt x="80945" y="184767"/>
                </a:moveTo>
                <a:lnTo>
                  <a:pt x="75625" y="187837"/>
                </a:lnTo>
                <a:lnTo>
                  <a:pt x="70306" y="184767"/>
                </a:lnTo>
                <a:close/>
                <a:moveTo>
                  <a:pt x="92556" y="184767"/>
                </a:moveTo>
                <a:lnTo>
                  <a:pt x="87237" y="187837"/>
                </a:lnTo>
                <a:lnTo>
                  <a:pt x="81917" y="184767"/>
                </a:lnTo>
                <a:close/>
                <a:moveTo>
                  <a:pt x="104197" y="184767"/>
                </a:moveTo>
                <a:lnTo>
                  <a:pt x="98878" y="187837"/>
                </a:lnTo>
                <a:lnTo>
                  <a:pt x="93559" y="184767"/>
                </a:lnTo>
                <a:close/>
                <a:moveTo>
                  <a:pt x="115809" y="184767"/>
                </a:moveTo>
                <a:lnTo>
                  <a:pt x="110489" y="187837"/>
                </a:lnTo>
                <a:lnTo>
                  <a:pt x="105170" y="184767"/>
                </a:lnTo>
                <a:close/>
                <a:moveTo>
                  <a:pt x="127450" y="184767"/>
                </a:moveTo>
                <a:lnTo>
                  <a:pt x="122131" y="187837"/>
                </a:lnTo>
                <a:lnTo>
                  <a:pt x="116812" y="184767"/>
                </a:lnTo>
                <a:close/>
                <a:moveTo>
                  <a:pt x="139061" y="184767"/>
                </a:moveTo>
                <a:lnTo>
                  <a:pt x="133742" y="187837"/>
                </a:lnTo>
                <a:lnTo>
                  <a:pt x="128423" y="184767"/>
                </a:lnTo>
                <a:close/>
                <a:moveTo>
                  <a:pt x="150642" y="184767"/>
                </a:moveTo>
                <a:lnTo>
                  <a:pt x="145323" y="187837"/>
                </a:lnTo>
                <a:lnTo>
                  <a:pt x="140004" y="184767"/>
                </a:lnTo>
                <a:close/>
                <a:moveTo>
                  <a:pt x="162284" y="184767"/>
                </a:moveTo>
                <a:lnTo>
                  <a:pt x="156964" y="187837"/>
                </a:lnTo>
                <a:lnTo>
                  <a:pt x="151645" y="184767"/>
                </a:lnTo>
                <a:close/>
                <a:moveTo>
                  <a:pt x="173895" y="184767"/>
                </a:moveTo>
                <a:lnTo>
                  <a:pt x="168575" y="187837"/>
                </a:lnTo>
                <a:lnTo>
                  <a:pt x="163256" y="184767"/>
                </a:lnTo>
                <a:close/>
                <a:moveTo>
                  <a:pt x="185536" y="184767"/>
                </a:moveTo>
                <a:lnTo>
                  <a:pt x="180217" y="187837"/>
                </a:lnTo>
                <a:lnTo>
                  <a:pt x="174898" y="184767"/>
                </a:lnTo>
                <a:close/>
                <a:moveTo>
                  <a:pt x="197147" y="184767"/>
                </a:moveTo>
                <a:lnTo>
                  <a:pt x="191828" y="187837"/>
                </a:lnTo>
                <a:lnTo>
                  <a:pt x="186509" y="184767"/>
                </a:lnTo>
                <a:close/>
                <a:moveTo>
                  <a:pt x="208789" y="184767"/>
                </a:moveTo>
                <a:lnTo>
                  <a:pt x="203470" y="187837"/>
                </a:lnTo>
                <a:lnTo>
                  <a:pt x="198151" y="184767"/>
                </a:lnTo>
                <a:close/>
                <a:moveTo>
                  <a:pt x="220370" y="184767"/>
                </a:moveTo>
                <a:lnTo>
                  <a:pt x="215051" y="187837"/>
                </a:lnTo>
                <a:lnTo>
                  <a:pt x="209731" y="184767"/>
                </a:lnTo>
                <a:close/>
                <a:moveTo>
                  <a:pt x="232011" y="184767"/>
                </a:moveTo>
                <a:lnTo>
                  <a:pt x="226692" y="187837"/>
                </a:lnTo>
                <a:lnTo>
                  <a:pt x="221373" y="184767"/>
                </a:lnTo>
                <a:close/>
                <a:moveTo>
                  <a:pt x="243622" y="184767"/>
                </a:moveTo>
                <a:lnTo>
                  <a:pt x="238303" y="187837"/>
                </a:lnTo>
                <a:lnTo>
                  <a:pt x="232984" y="184767"/>
                </a:lnTo>
                <a:close/>
                <a:moveTo>
                  <a:pt x="255264" y="184767"/>
                </a:moveTo>
                <a:lnTo>
                  <a:pt x="249945" y="187837"/>
                </a:lnTo>
                <a:lnTo>
                  <a:pt x="244626" y="184767"/>
                </a:lnTo>
                <a:close/>
                <a:moveTo>
                  <a:pt x="266875" y="184767"/>
                </a:moveTo>
                <a:lnTo>
                  <a:pt x="261556" y="187837"/>
                </a:lnTo>
                <a:lnTo>
                  <a:pt x="256237" y="184767"/>
                </a:lnTo>
                <a:close/>
                <a:moveTo>
                  <a:pt x="278517" y="184767"/>
                </a:moveTo>
                <a:lnTo>
                  <a:pt x="273198" y="187837"/>
                </a:lnTo>
                <a:lnTo>
                  <a:pt x="267878" y="184767"/>
                </a:lnTo>
                <a:close/>
                <a:moveTo>
                  <a:pt x="214" y="185132"/>
                </a:moveTo>
                <a:lnTo>
                  <a:pt x="214" y="191242"/>
                </a:lnTo>
                <a:lnTo>
                  <a:pt x="291" y="191286"/>
                </a:lnTo>
                <a:lnTo>
                  <a:pt x="291" y="191286"/>
                </a:lnTo>
                <a:cubicBezTo>
                  <a:pt x="266" y="191254"/>
                  <a:pt x="244" y="191207"/>
                  <a:pt x="244" y="191181"/>
                </a:cubicBezTo>
                <a:lnTo>
                  <a:pt x="244" y="185132"/>
                </a:lnTo>
                <a:close/>
                <a:moveTo>
                  <a:pt x="291" y="191286"/>
                </a:moveTo>
                <a:cubicBezTo>
                  <a:pt x="295" y="191292"/>
                  <a:pt x="300" y="191298"/>
                  <a:pt x="305" y="191303"/>
                </a:cubicBezTo>
                <a:lnTo>
                  <a:pt x="3116" y="192924"/>
                </a:lnTo>
                <a:lnTo>
                  <a:pt x="3116" y="192924"/>
                </a:lnTo>
                <a:lnTo>
                  <a:pt x="291" y="191286"/>
                </a:lnTo>
                <a:close/>
                <a:moveTo>
                  <a:pt x="11369" y="184980"/>
                </a:moveTo>
                <a:lnTo>
                  <a:pt x="6050" y="194190"/>
                </a:lnTo>
                <a:lnTo>
                  <a:pt x="6050" y="188081"/>
                </a:lnTo>
                <a:lnTo>
                  <a:pt x="11369" y="184980"/>
                </a:lnTo>
                <a:close/>
                <a:moveTo>
                  <a:pt x="34622" y="184980"/>
                </a:moveTo>
                <a:lnTo>
                  <a:pt x="29302" y="194190"/>
                </a:lnTo>
                <a:lnTo>
                  <a:pt x="29302" y="188081"/>
                </a:lnTo>
                <a:lnTo>
                  <a:pt x="34622" y="184980"/>
                </a:lnTo>
                <a:close/>
                <a:moveTo>
                  <a:pt x="46202" y="184980"/>
                </a:moveTo>
                <a:lnTo>
                  <a:pt x="40883" y="194190"/>
                </a:lnTo>
                <a:lnTo>
                  <a:pt x="40883" y="188081"/>
                </a:lnTo>
                <a:lnTo>
                  <a:pt x="46202" y="184980"/>
                </a:lnTo>
                <a:close/>
                <a:moveTo>
                  <a:pt x="57844" y="184980"/>
                </a:moveTo>
                <a:lnTo>
                  <a:pt x="52525" y="194190"/>
                </a:lnTo>
                <a:lnTo>
                  <a:pt x="52525" y="188081"/>
                </a:lnTo>
                <a:lnTo>
                  <a:pt x="57844" y="184980"/>
                </a:lnTo>
                <a:close/>
                <a:moveTo>
                  <a:pt x="69455" y="184980"/>
                </a:moveTo>
                <a:lnTo>
                  <a:pt x="64136" y="194190"/>
                </a:lnTo>
                <a:lnTo>
                  <a:pt x="64136" y="188081"/>
                </a:lnTo>
                <a:lnTo>
                  <a:pt x="69455" y="184980"/>
                </a:lnTo>
                <a:close/>
                <a:moveTo>
                  <a:pt x="81097" y="184980"/>
                </a:moveTo>
                <a:lnTo>
                  <a:pt x="75777" y="194190"/>
                </a:lnTo>
                <a:lnTo>
                  <a:pt x="75777" y="188081"/>
                </a:lnTo>
                <a:lnTo>
                  <a:pt x="81097" y="184980"/>
                </a:lnTo>
                <a:close/>
                <a:moveTo>
                  <a:pt x="92708" y="184980"/>
                </a:moveTo>
                <a:lnTo>
                  <a:pt x="87389" y="194190"/>
                </a:lnTo>
                <a:lnTo>
                  <a:pt x="87389" y="188081"/>
                </a:lnTo>
                <a:lnTo>
                  <a:pt x="92708" y="184980"/>
                </a:lnTo>
                <a:close/>
                <a:moveTo>
                  <a:pt x="104349" y="184980"/>
                </a:moveTo>
                <a:lnTo>
                  <a:pt x="99030" y="194190"/>
                </a:lnTo>
                <a:lnTo>
                  <a:pt x="99030" y="188081"/>
                </a:lnTo>
                <a:lnTo>
                  <a:pt x="104349" y="184980"/>
                </a:lnTo>
                <a:close/>
                <a:moveTo>
                  <a:pt x="115930" y="184980"/>
                </a:moveTo>
                <a:lnTo>
                  <a:pt x="110611" y="194190"/>
                </a:lnTo>
                <a:lnTo>
                  <a:pt x="110611" y="188081"/>
                </a:lnTo>
                <a:lnTo>
                  <a:pt x="115930" y="184980"/>
                </a:lnTo>
                <a:close/>
                <a:moveTo>
                  <a:pt x="127541" y="184980"/>
                </a:moveTo>
                <a:lnTo>
                  <a:pt x="122222" y="194190"/>
                </a:lnTo>
                <a:lnTo>
                  <a:pt x="122222" y="188081"/>
                </a:lnTo>
                <a:lnTo>
                  <a:pt x="127541" y="184980"/>
                </a:lnTo>
                <a:close/>
                <a:moveTo>
                  <a:pt x="139183" y="184980"/>
                </a:moveTo>
                <a:lnTo>
                  <a:pt x="133864" y="194190"/>
                </a:lnTo>
                <a:lnTo>
                  <a:pt x="133864" y="188081"/>
                </a:lnTo>
                <a:lnTo>
                  <a:pt x="139183" y="184980"/>
                </a:lnTo>
                <a:close/>
                <a:moveTo>
                  <a:pt x="150794" y="184980"/>
                </a:moveTo>
                <a:lnTo>
                  <a:pt x="145475" y="194190"/>
                </a:lnTo>
                <a:lnTo>
                  <a:pt x="145475" y="188081"/>
                </a:lnTo>
                <a:lnTo>
                  <a:pt x="150794" y="184980"/>
                </a:lnTo>
                <a:close/>
                <a:moveTo>
                  <a:pt x="162436" y="184980"/>
                </a:moveTo>
                <a:lnTo>
                  <a:pt x="157116" y="194190"/>
                </a:lnTo>
                <a:lnTo>
                  <a:pt x="157116" y="188081"/>
                </a:lnTo>
                <a:lnTo>
                  <a:pt x="162436" y="184980"/>
                </a:lnTo>
                <a:close/>
                <a:moveTo>
                  <a:pt x="174047" y="184980"/>
                </a:moveTo>
                <a:lnTo>
                  <a:pt x="168727" y="194190"/>
                </a:lnTo>
                <a:lnTo>
                  <a:pt x="168727" y="188081"/>
                </a:lnTo>
                <a:lnTo>
                  <a:pt x="174047" y="184980"/>
                </a:lnTo>
                <a:close/>
                <a:moveTo>
                  <a:pt x="185658" y="184980"/>
                </a:moveTo>
                <a:lnTo>
                  <a:pt x="180339" y="194190"/>
                </a:lnTo>
                <a:lnTo>
                  <a:pt x="180339" y="188081"/>
                </a:lnTo>
                <a:lnTo>
                  <a:pt x="185658" y="184980"/>
                </a:lnTo>
                <a:close/>
                <a:moveTo>
                  <a:pt x="197269" y="184980"/>
                </a:moveTo>
                <a:lnTo>
                  <a:pt x="191950" y="194190"/>
                </a:lnTo>
                <a:lnTo>
                  <a:pt x="191950" y="188081"/>
                </a:lnTo>
                <a:lnTo>
                  <a:pt x="197269" y="184980"/>
                </a:lnTo>
                <a:close/>
                <a:moveTo>
                  <a:pt x="208911" y="184980"/>
                </a:moveTo>
                <a:lnTo>
                  <a:pt x="203591" y="194190"/>
                </a:lnTo>
                <a:lnTo>
                  <a:pt x="203591" y="188081"/>
                </a:lnTo>
                <a:lnTo>
                  <a:pt x="208911" y="184980"/>
                </a:lnTo>
                <a:close/>
                <a:moveTo>
                  <a:pt x="220522" y="184980"/>
                </a:moveTo>
                <a:lnTo>
                  <a:pt x="215202" y="194190"/>
                </a:lnTo>
                <a:lnTo>
                  <a:pt x="215202" y="188081"/>
                </a:lnTo>
                <a:lnTo>
                  <a:pt x="220522" y="184980"/>
                </a:lnTo>
                <a:close/>
                <a:moveTo>
                  <a:pt x="232163" y="184980"/>
                </a:moveTo>
                <a:lnTo>
                  <a:pt x="226844" y="194190"/>
                </a:lnTo>
                <a:lnTo>
                  <a:pt x="226844" y="188081"/>
                </a:lnTo>
                <a:lnTo>
                  <a:pt x="232163" y="184980"/>
                </a:lnTo>
                <a:close/>
                <a:moveTo>
                  <a:pt x="243774" y="184980"/>
                </a:moveTo>
                <a:lnTo>
                  <a:pt x="238455" y="194190"/>
                </a:lnTo>
                <a:lnTo>
                  <a:pt x="238455" y="188081"/>
                </a:lnTo>
                <a:lnTo>
                  <a:pt x="243774" y="184980"/>
                </a:lnTo>
                <a:close/>
                <a:moveTo>
                  <a:pt x="255355" y="184980"/>
                </a:moveTo>
                <a:lnTo>
                  <a:pt x="250036" y="194190"/>
                </a:lnTo>
                <a:lnTo>
                  <a:pt x="250036" y="188081"/>
                </a:lnTo>
                <a:lnTo>
                  <a:pt x="255355" y="184980"/>
                </a:lnTo>
                <a:close/>
                <a:moveTo>
                  <a:pt x="266997" y="184980"/>
                </a:moveTo>
                <a:lnTo>
                  <a:pt x="261678" y="194190"/>
                </a:lnTo>
                <a:lnTo>
                  <a:pt x="261678" y="188081"/>
                </a:lnTo>
                <a:lnTo>
                  <a:pt x="266997" y="184980"/>
                </a:lnTo>
                <a:close/>
                <a:moveTo>
                  <a:pt x="278608" y="184980"/>
                </a:moveTo>
                <a:lnTo>
                  <a:pt x="273289" y="194190"/>
                </a:lnTo>
                <a:lnTo>
                  <a:pt x="273289" y="188081"/>
                </a:lnTo>
                <a:lnTo>
                  <a:pt x="278608" y="184980"/>
                </a:lnTo>
                <a:close/>
                <a:moveTo>
                  <a:pt x="457" y="185041"/>
                </a:moveTo>
                <a:lnTo>
                  <a:pt x="5776" y="188081"/>
                </a:lnTo>
                <a:lnTo>
                  <a:pt x="5776" y="194221"/>
                </a:lnTo>
                <a:lnTo>
                  <a:pt x="457" y="185041"/>
                </a:lnTo>
                <a:close/>
                <a:moveTo>
                  <a:pt x="12098" y="185041"/>
                </a:moveTo>
                <a:lnTo>
                  <a:pt x="17418" y="188081"/>
                </a:lnTo>
                <a:lnTo>
                  <a:pt x="17418" y="194221"/>
                </a:lnTo>
                <a:lnTo>
                  <a:pt x="12098" y="185041"/>
                </a:lnTo>
                <a:close/>
                <a:moveTo>
                  <a:pt x="22980" y="184980"/>
                </a:moveTo>
                <a:lnTo>
                  <a:pt x="17661" y="194221"/>
                </a:lnTo>
                <a:lnTo>
                  <a:pt x="17661" y="188081"/>
                </a:lnTo>
                <a:lnTo>
                  <a:pt x="22980" y="184980"/>
                </a:lnTo>
                <a:close/>
                <a:moveTo>
                  <a:pt x="23710" y="185041"/>
                </a:moveTo>
                <a:lnTo>
                  <a:pt x="29029" y="188081"/>
                </a:lnTo>
                <a:lnTo>
                  <a:pt x="29029" y="194221"/>
                </a:lnTo>
                <a:lnTo>
                  <a:pt x="23710" y="185041"/>
                </a:lnTo>
                <a:close/>
                <a:moveTo>
                  <a:pt x="35290" y="185041"/>
                </a:moveTo>
                <a:lnTo>
                  <a:pt x="40610" y="188081"/>
                </a:lnTo>
                <a:lnTo>
                  <a:pt x="40610" y="194221"/>
                </a:lnTo>
                <a:lnTo>
                  <a:pt x="35290" y="185041"/>
                </a:lnTo>
                <a:close/>
                <a:moveTo>
                  <a:pt x="46932" y="185041"/>
                </a:moveTo>
                <a:lnTo>
                  <a:pt x="52251" y="188081"/>
                </a:lnTo>
                <a:lnTo>
                  <a:pt x="52251" y="194221"/>
                </a:lnTo>
                <a:lnTo>
                  <a:pt x="46932" y="185041"/>
                </a:lnTo>
                <a:close/>
                <a:moveTo>
                  <a:pt x="58543" y="185041"/>
                </a:moveTo>
                <a:lnTo>
                  <a:pt x="63862" y="188081"/>
                </a:lnTo>
                <a:lnTo>
                  <a:pt x="63862" y="194221"/>
                </a:lnTo>
                <a:lnTo>
                  <a:pt x="58543" y="185041"/>
                </a:lnTo>
                <a:close/>
                <a:moveTo>
                  <a:pt x="70185" y="185041"/>
                </a:moveTo>
                <a:lnTo>
                  <a:pt x="75504" y="188081"/>
                </a:lnTo>
                <a:lnTo>
                  <a:pt x="75504" y="194221"/>
                </a:lnTo>
                <a:lnTo>
                  <a:pt x="70185" y="185041"/>
                </a:lnTo>
                <a:close/>
                <a:moveTo>
                  <a:pt x="81796" y="185041"/>
                </a:moveTo>
                <a:lnTo>
                  <a:pt x="87115" y="188081"/>
                </a:lnTo>
                <a:lnTo>
                  <a:pt x="87115" y="194221"/>
                </a:lnTo>
                <a:lnTo>
                  <a:pt x="81796" y="185041"/>
                </a:lnTo>
                <a:close/>
                <a:moveTo>
                  <a:pt x="93437" y="185041"/>
                </a:moveTo>
                <a:lnTo>
                  <a:pt x="98757" y="188081"/>
                </a:lnTo>
                <a:lnTo>
                  <a:pt x="98757" y="194221"/>
                </a:lnTo>
                <a:lnTo>
                  <a:pt x="93437" y="185041"/>
                </a:lnTo>
                <a:close/>
                <a:moveTo>
                  <a:pt x="105018" y="185041"/>
                </a:moveTo>
                <a:lnTo>
                  <a:pt x="110337" y="188081"/>
                </a:lnTo>
                <a:lnTo>
                  <a:pt x="110337" y="194221"/>
                </a:lnTo>
                <a:lnTo>
                  <a:pt x="105018" y="185041"/>
                </a:lnTo>
                <a:close/>
                <a:moveTo>
                  <a:pt x="116660" y="185041"/>
                </a:moveTo>
                <a:lnTo>
                  <a:pt x="121979" y="188081"/>
                </a:lnTo>
                <a:lnTo>
                  <a:pt x="121979" y="194221"/>
                </a:lnTo>
                <a:lnTo>
                  <a:pt x="116660" y="185041"/>
                </a:lnTo>
                <a:close/>
                <a:moveTo>
                  <a:pt x="128271" y="185041"/>
                </a:moveTo>
                <a:lnTo>
                  <a:pt x="133590" y="188081"/>
                </a:lnTo>
                <a:lnTo>
                  <a:pt x="133590" y="194221"/>
                </a:lnTo>
                <a:lnTo>
                  <a:pt x="128271" y="185041"/>
                </a:lnTo>
                <a:close/>
                <a:moveTo>
                  <a:pt x="139912" y="185041"/>
                </a:moveTo>
                <a:lnTo>
                  <a:pt x="145232" y="188081"/>
                </a:lnTo>
                <a:lnTo>
                  <a:pt x="145232" y="194221"/>
                </a:lnTo>
                <a:lnTo>
                  <a:pt x="139912" y="185041"/>
                </a:lnTo>
                <a:close/>
                <a:moveTo>
                  <a:pt x="151523" y="185041"/>
                </a:moveTo>
                <a:lnTo>
                  <a:pt x="156843" y="188081"/>
                </a:lnTo>
                <a:lnTo>
                  <a:pt x="156843" y="194221"/>
                </a:lnTo>
                <a:lnTo>
                  <a:pt x="151523" y="185041"/>
                </a:lnTo>
                <a:close/>
                <a:moveTo>
                  <a:pt x="163165" y="185041"/>
                </a:moveTo>
                <a:lnTo>
                  <a:pt x="168484" y="188081"/>
                </a:lnTo>
                <a:lnTo>
                  <a:pt x="168484" y="194221"/>
                </a:lnTo>
                <a:lnTo>
                  <a:pt x="163165" y="185041"/>
                </a:lnTo>
                <a:close/>
                <a:moveTo>
                  <a:pt x="174746" y="185041"/>
                </a:moveTo>
                <a:lnTo>
                  <a:pt x="180065" y="188081"/>
                </a:lnTo>
                <a:lnTo>
                  <a:pt x="180065" y="194221"/>
                </a:lnTo>
                <a:lnTo>
                  <a:pt x="174746" y="185041"/>
                </a:lnTo>
                <a:close/>
                <a:moveTo>
                  <a:pt x="186357" y="185041"/>
                </a:moveTo>
                <a:lnTo>
                  <a:pt x="191676" y="188081"/>
                </a:lnTo>
                <a:lnTo>
                  <a:pt x="191676" y="194221"/>
                </a:lnTo>
                <a:lnTo>
                  <a:pt x="186357" y="185041"/>
                </a:lnTo>
                <a:close/>
                <a:moveTo>
                  <a:pt x="197999" y="185041"/>
                </a:moveTo>
                <a:lnTo>
                  <a:pt x="203318" y="188081"/>
                </a:lnTo>
                <a:lnTo>
                  <a:pt x="203318" y="194221"/>
                </a:lnTo>
                <a:lnTo>
                  <a:pt x="197999" y="185041"/>
                </a:lnTo>
                <a:close/>
                <a:moveTo>
                  <a:pt x="209610" y="185041"/>
                </a:moveTo>
                <a:lnTo>
                  <a:pt x="214929" y="188111"/>
                </a:lnTo>
                <a:lnTo>
                  <a:pt x="214929" y="194251"/>
                </a:lnTo>
                <a:lnTo>
                  <a:pt x="209610" y="185041"/>
                </a:lnTo>
                <a:close/>
                <a:moveTo>
                  <a:pt x="221251" y="185041"/>
                </a:moveTo>
                <a:lnTo>
                  <a:pt x="226570" y="188111"/>
                </a:lnTo>
                <a:lnTo>
                  <a:pt x="226570" y="194251"/>
                </a:lnTo>
                <a:lnTo>
                  <a:pt x="221251" y="185041"/>
                </a:lnTo>
                <a:close/>
                <a:moveTo>
                  <a:pt x="232862" y="185041"/>
                </a:moveTo>
                <a:lnTo>
                  <a:pt x="238182" y="188111"/>
                </a:lnTo>
                <a:lnTo>
                  <a:pt x="238182" y="194251"/>
                </a:lnTo>
                <a:lnTo>
                  <a:pt x="232862" y="185041"/>
                </a:lnTo>
                <a:close/>
                <a:moveTo>
                  <a:pt x="244474" y="185041"/>
                </a:moveTo>
                <a:lnTo>
                  <a:pt x="249793" y="188111"/>
                </a:lnTo>
                <a:lnTo>
                  <a:pt x="249793" y="194251"/>
                </a:lnTo>
                <a:lnTo>
                  <a:pt x="244474" y="185041"/>
                </a:lnTo>
                <a:close/>
                <a:moveTo>
                  <a:pt x="256085" y="185041"/>
                </a:moveTo>
                <a:lnTo>
                  <a:pt x="261404" y="188111"/>
                </a:lnTo>
                <a:lnTo>
                  <a:pt x="261404" y="194251"/>
                </a:lnTo>
                <a:lnTo>
                  <a:pt x="256085" y="185041"/>
                </a:lnTo>
                <a:close/>
                <a:moveTo>
                  <a:pt x="267726" y="185041"/>
                </a:moveTo>
                <a:lnTo>
                  <a:pt x="273046" y="188111"/>
                </a:lnTo>
                <a:lnTo>
                  <a:pt x="273046" y="194251"/>
                </a:lnTo>
                <a:lnTo>
                  <a:pt x="267726" y="185041"/>
                </a:lnTo>
                <a:close/>
                <a:moveTo>
                  <a:pt x="3116" y="192924"/>
                </a:moveTo>
                <a:lnTo>
                  <a:pt x="5563" y="194342"/>
                </a:lnTo>
                <a:lnTo>
                  <a:pt x="5557" y="194332"/>
                </a:lnTo>
                <a:lnTo>
                  <a:pt x="5557" y="194332"/>
                </a:lnTo>
                <a:lnTo>
                  <a:pt x="3116" y="192924"/>
                </a:lnTo>
                <a:close/>
                <a:moveTo>
                  <a:pt x="11855" y="185102"/>
                </a:moveTo>
                <a:lnTo>
                  <a:pt x="17174" y="194342"/>
                </a:lnTo>
                <a:lnTo>
                  <a:pt x="11855" y="191272"/>
                </a:lnTo>
                <a:lnTo>
                  <a:pt x="11855" y="185102"/>
                </a:lnTo>
                <a:close/>
                <a:moveTo>
                  <a:pt x="23497" y="185102"/>
                </a:moveTo>
                <a:lnTo>
                  <a:pt x="28816" y="194342"/>
                </a:lnTo>
                <a:lnTo>
                  <a:pt x="23497" y="191272"/>
                </a:lnTo>
                <a:lnTo>
                  <a:pt x="23497" y="185102"/>
                </a:lnTo>
                <a:close/>
                <a:moveTo>
                  <a:pt x="35078" y="185102"/>
                </a:moveTo>
                <a:lnTo>
                  <a:pt x="40397" y="194342"/>
                </a:lnTo>
                <a:lnTo>
                  <a:pt x="35078" y="191272"/>
                </a:lnTo>
                <a:lnTo>
                  <a:pt x="35078" y="185102"/>
                </a:lnTo>
                <a:close/>
                <a:moveTo>
                  <a:pt x="46689" y="185102"/>
                </a:moveTo>
                <a:lnTo>
                  <a:pt x="52008" y="194342"/>
                </a:lnTo>
                <a:lnTo>
                  <a:pt x="46689" y="191272"/>
                </a:lnTo>
                <a:lnTo>
                  <a:pt x="46689" y="185102"/>
                </a:lnTo>
                <a:close/>
                <a:moveTo>
                  <a:pt x="58330" y="185102"/>
                </a:moveTo>
                <a:lnTo>
                  <a:pt x="63650" y="194342"/>
                </a:lnTo>
                <a:lnTo>
                  <a:pt x="58330" y="191272"/>
                </a:lnTo>
                <a:lnTo>
                  <a:pt x="58330" y="185102"/>
                </a:lnTo>
                <a:close/>
                <a:moveTo>
                  <a:pt x="69941" y="185132"/>
                </a:moveTo>
                <a:lnTo>
                  <a:pt x="75261" y="194342"/>
                </a:lnTo>
                <a:lnTo>
                  <a:pt x="69941" y="191242"/>
                </a:lnTo>
                <a:lnTo>
                  <a:pt x="69941" y="185132"/>
                </a:lnTo>
                <a:close/>
                <a:moveTo>
                  <a:pt x="81583" y="185132"/>
                </a:moveTo>
                <a:lnTo>
                  <a:pt x="86902" y="194342"/>
                </a:lnTo>
                <a:lnTo>
                  <a:pt x="81583" y="191242"/>
                </a:lnTo>
                <a:lnTo>
                  <a:pt x="81583" y="185132"/>
                </a:lnTo>
                <a:close/>
                <a:moveTo>
                  <a:pt x="93194" y="185132"/>
                </a:moveTo>
                <a:lnTo>
                  <a:pt x="98513" y="194342"/>
                </a:lnTo>
                <a:lnTo>
                  <a:pt x="93194" y="191242"/>
                </a:lnTo>
                <a:lnTo>
                  <a:pt x="93194" y="185132"/>
                </a:lnTo>
                <a:close/>
                <a:moveTo>
                  <a:pt x="104836" y="185132"/>
                </a:moveTo>
                <a:lnTo>
                  <a:pt x="110155" y="194342"/>
                </a:lnTo>
                <a:lnTo>
                  <a:pt x="104836" y="191242"/>
                </a:lnTo>
                <a:lnTo>
                  <a:pt x="104836" y="185132"/>
                </a:lnTo>
                <a:close/>
                <a:moveTo>
                  <a:pt x="116416" y="185132"/>
                </a:moveTo>
                <a:lnTo>
                  <a:pt x="121736" y="194342"/>
                </a:lnTo>
                <a:lnTo>
                  <a:pt x="116416" y="191242"/>
                </a:lnTo>
                <a:lnTo>
                  <a:pt x="116416" y="185132"/>
                </a:lnTo>
                <a:close/>
                <a:moveTo>
                  <a:pt x="128058" y="185132"/>
                </a:moveTo>
                <a:lnTo>
                  <a:pt x="133377" y="194342"/>
                </a:lnTo>
                <a:lnTo>
                  <a:pt x="128058" y="191242"/>
                </a:lnTo>
                <a:lnTo>
                  <a:pt x="128058" y="185132"/>
                </a:lnTo>
                <a:close/>
                <a:moveTo>
                  <a:pt x="139669" y="185132"/>
                </a:moveTo>
                <a:lnTo>
                  <a:pt x="144988" y="194342"/>
                </a:lnTo>
                <a:lnTo>
                  <a:pt x="139669" y="191242"/>
                </a:lnTo>
                <a:lnTo>
                  <a:pt x="139669" y="185132"/>
                </a:lnTo>
                <a:close/>
                <a:moveTo>
                  <a:pt x="151311" y="185132"/>
                </a:moveTo>
                <a:lnTo>
                  <a:pt x="156630" y="194342"/>
                </a:lnTo>
                <a:lnTo>
                  <a:pt x="151311" y="191242"/>
                </a:lnTo>
                <a:lnTo>
                  <a:pt x="151311" y="185132"/>
                </a:lnTo>
                <a:close/>
                <a:moveTo>
                  <a:pt x="162922" y="185132"/>
                </a:moveTo>
                <a:lnTo>
                  <a:pt x="168241" y="194342"/>
                </a:lnTo>
                <a:lnTo>
                  <a:pt x="162922" y="191242"/>
                </a:lnTo>
                <a:lnTo>
                  <a:pt x="162922" y="185132"/>
                </a:lnTo>
                <a:close/>
                <a:moveTo>
                  <a:pt x="174503" y="185132"/>
                </a:moveTo>
                <a:lnTo>
                  <a:pt x="179822" y="194342"/>
                </a:lnTo>
                <a:lnTo>
                  <a:pt x="174503" y="191242"/>
                </a:lnTo>
                <a:lnTo>
                  <a:pt x="174503" y="185132"/>
                </a:lnTo>
                <a:close/>
                <a:moveTo>
                  <a:pt x="186144" y="185132"/>
                </a:moveTo>
                <a:lnTo>
                  <a:pt x="191463" y="194342"/>
                </a:lnTo>
                <a:lnTo>
                  <a:pt x="186144" y="191242"/>
                </a:lnTo>
                <a:lnTo>
                  <a:pt x="186144" y="185132"/>
                </a:lnTo>
                <a:close/>
                <a:moveTo>
                  <a:pt x="197755" y="185132"/>
                </a:moveTo>
                <a:lnTo>
                  <a:pt x="203075" y="194342"/>
                </a:lnTo>
                <a:lnTo>
                  <a:pt x="197755" y="191242"/>
                </a:lnTo>
                <a:lnTo>
                  <a:pt x="197755" y="185132"/>
                </a:lnTo>
                <a:close/>
                <a:moveTo>
                  <a:pt x="209397" y="185132"/>
                </a:moveTo>
                <a:lnTo>
                  <a:pt x="214716" y="194342"/>
                </a:lnTo>
                <a:lnTo>
                  <a:pt x="209397" y="191242"/>
                </a:lnTo>
                <a:lnTo>
                  <a:pt x="209397" y="185132"/>
                </a:lnTo>
                <a:close/>
                <a:moveTo>
                  <a:pt x="221008" y="185132"/>
                </a:moveTo>
                <a:lnTo>
                  <a:pt x="226327" y="194342"/>
                </a:lnTo>
                <a:lnTo>
                  <a:pt x="221008" y="191303"/>
                </a:lnTo>
                <a:lnTo>
                  <a:pt x="221008" y="185132"/>
                </a:lnTo>
                <a:close/>
                <a:moveTo>
                  <a:pt x="232650" y="185132"/>
                </a:moveTo>
                <a:lnTo>
                  <a:pt x="237969" y="194342"/>
                </a:lnTo>
                <a:lnTo>
                  <a:pt x="232650" y="191303"/>
                </a:lnTo>
                <a:lnTo>
                  <a:pt x="232650" y="185132"/>
                </a:lnTo>
                <a:close/>
                <a:moveTo>
                  <a:pt x="244230" y="185132"/>
                </a:moveTo>
                <a:lnTo>
                  <a:pt x="249550" y="194342"/>
                </a:lnTo>
                <a:lnTo>
                  <a:pt x="244230" y="191303"/>
                </a:lnTo>
                <a:lnTo>
                  <a:pt x="244230" y="185132"/>
                </a:lnTo>
                <a:close/>
                <a:moveTo>
                  <a:pt x="255872" y="185132"/>
                </a:moveTo>
                <a:lnTo>
                  <a:pt x="261191" y="194342"/>
                </a:lnTo>
                <a:lnTo>
                  <a:pt x="255872" y="191303"/>
                </a:lnTo>
                <a:lnTo>
                  <a:pt x="255872" y="185132"/>
                </a:lnTo>
                <a:close/>
                <a:moveTo>
                  <a:pt x="267483" y="185132"/>
                </a:moveTo>
                <a:lnTo>
                  <a:pt x="272802" y="194342"/>
                </a:lnTo>
                <a:lnTo>
                  <a:pt x="267483" y="191303"/>
                </a:lnTo>
                <a:lnTo>
                  <a:pt x="267483" y="185132"/>
                </a:lnTo>
                <a:close/>
                <a:moveTo>
                  <a:pt x="34834" y="185132"/>
                </a:moveTo>
                <a:lnTo>
                  <a:pt x="34834" y="191303"/>
                </a:lnTo>
                <a:lnTo>
                  <a:pt x="29515" y="194372"/>
                </a:lnTo>
                <a:lnTo>
                  <a:pt x="29515" y="194372"/>
                </a:lnTo>
                <a:lnTo>
                  <a:pt x="34834" y="185132"/>
                </a:lnTo>
                <a:close/>
                <a:moveTo>
                  <a:pt x="69698" y="185132"/>
                </a:moveTo>
                <a:lnTo>
                  <a:pt x="69698" y="191303"/>
                </a:lnTo>
                <a:lnTo>
                  <a:pt x="64379" y="194372"/>
                </a:lnTo>
                <a:lnTo>
                  <a:pt x="64379" y="194372"/>
                </a:lnTo>
                <a:lnTo>
                  <a:pt x="69698" y="185132"/>
                </a:lnTo>
                <a:close/>
                <a:moveTo>
                  <a:pt x="81309" y="185132"/>
                </a:moveTo>
                <a:lnTo>
                  <a:pt x="81309" y="191303"/>
                </a:lnTo>
                <a:lnTo>
                  <a:pt x="75990" y="194372"/>
                </a:lnTo>
                <a:lnTo>
                  <a:pt x="75990" y="194372"/>
                </a:lnTo>
                <a:lnTo>
                  <a:pt x="81309" y="185132"/>
                </a:lnTo>
                <a:close/>
                <a:moveTo>
                  <a:pt x="92951" y="185132"/>
                </a:moveTo>
                <a:lnTo>
                  <a:pt x="92951" y="191303"/>
                </a:lnTo>
                <a:lnTo>
                  <a:pt x="87632" y="194372"/>
                </a:lnTo>
                <a:lnTo>
                  <a:pt x="87632" y="194372"/>
                </a:lnTo>
                <a:lnTo>
                  <a:pt x="92951" y="185132"/>
                </a:lnTo>
                <a:close/>
                <a:moveTo>
                  <a:pt x="104562" y="185132"/>
                </a:moveTo>
                <a:lnTo>
                  <a:pt x="104562" y="191303"/>
                </a:lnTo>
                <a:lnTo>
                  <a:pt x="99243" y="194372"/>
                </a:lnTo>
                <a:lnTo>
                  <a:pt x="99243" y="194372"/>
                </a:lnTo>
                <a:lnTo>
                  <a:pt x="104562" y="185132"/>
                </a:lnTo>
                <a:close/>
                <a:moveTo>
                  <a:pt x="116143" y="185132"/>
                </a:moveTo>
                <a:lnTo>
                  <a:pt x="116143" y="191303"/>
                </a:lnTo>
                <a:lnTo>
                  <a:pt x="110824" y="194372"/>
                </a:lnTo>
                <a:lnTo>
                  <a:pt x="110824" y="194372"/>
                </a:lnTo>
                <a:lnTo>
                  <a:pt x="116143" y="185132"/>
                </a:lnTo>
                <a:close/>
                <a:moveTo>
                  <a:pt x="127784" y="185132"/>
                </a:moveTo>
                <a:lnTo>
                  <a:pt x="127784" y="191303"/>
                </a:lnTo>
                <a:lnTo>
                  <a:pt x="122465" y="194372"/>
                </a:lnTo>
                <a:lnTo>
                  <a:pt x="122465" y="194372"/>
                </a:lnTo>
                <a:lnTo>
                  <a:pt x="127784" y="185132"/>
                </a:lnTo>
                <a:close/>
                <a:moveTo>
                  <a:pt x="139396" y="185132"/>
                </a:moveTo>
                <a:lnTo>
                  <a:pt x="139396" y="191303"/>
                </a:lnTo>
                <a:lnTo>
                  <a:pt x="134076" y="194372"/>
                </a:lnTo>
                <a:lnTo>
                  <a:pt x="134076" y="194372"/>
                </a:lnTo>
                <a:lnTo>
                  <a:pt x="139396" y="185132"/>
                </a:lnTo>
                <a:close/>
                <a:moveTo>
                  <a:pt x="151037" y="185132"/>
                </a:moveTo>
                <a:lnTo>
                  <a:pt x="151037" y="191303"/>
                </a:lnTo>
                <a:lnTo>
                  <a:pt x="145718" y="194372"/>
                </a:lnTo>
                <a:lnTo>
                  <a:pt x="145718" y="194372"/>
                </a:lnTo>
                <a:lnTo>
                  <a:pt x="151037" y="185132"/>
                </a:lnTo>
                <a:close/>
                <a:moveTo>
                  <a:pt x="162648" y="185132"/>
                </a:moveTo>
                <a:lnTo>
                  <a:pt x="162648" y="191303"/>
                </a:lnTo>
                <a:lnTo>
                  <a:pt x="157329" y="194372"/>
                </a:lnTo>
                <a:lnTo>
                  <a:pt x="157329" y="194372"/>
                </a:lnTo>
                <a:lnTo>
                  <a:pt x="162648" y="185132"/>
                </a:lnTo>
                <a:close/>
                <a:moveTo>
                  <a:pt x="174290" y="185132"/>
                </a:moveTo>
                <a:lnTo>
                  <a:pt x="174290" y="191303"/>
                </a:lnTo>
                <a:lnTo>
                  <a:pt x="168971" y="194372"/>
                </a:lnTo>
                <a:lnTo>
                  <a:pt x="168971" y="194372"/>
                </a:lnTo>
                <a:lnTo>
                  <a:pt x="174290" y="185132"/>
                </a:lnTo>
                <a:close/>
                <a:moveTo>
                  <a:pt x="185871" y="185193"/>
                </a:moveTo>
                <a:lnTo>
                  <a:pt x="185871" y="191303"/>
                </a:lnTo>
                <a:lnTo>
                  <a:pt x="180551" y="194372"/>
                </a:lnTo>
                <a:lnTo>
                  <a:pt x="180551" y="194372"/>
                </a:lnTo>
                <a:lnTo>
                  <a:pt x="185871" y="185193"/>
                </a:lnTo>
                <a:close/>
                <a:moveTo>
                  <a:pt x="197512" y="185132"/>
                </a:moveTo>
                <a:lnTo>
                  <a:pt x="197512" y="191303"/>
                </a:lnTo>
                <a:lnTo>
                  <a:pt x="192193" y="194372"/>
                </a:lnTo>
                <a:lnTo>
                  <a:pt x="192193" y="194372"/>
                </a:lnTo>
                <a:lnTo>
                  <a:pt x="197512" y="185132"/>
                </a:lnTo>
                <a:close/>
                <a:moveTo>
                  <a:pt x="209123" y="185132"/>
                </a:moveTo>
                <a:lnTo>
                  <a:pt x="209123" y="191303"/>
                </a:lnTo>
                <a:lnTo>
                  <a:pt x="203804" y="194372"/>
                </a:lnTo>
                <a:lnTo>
                  <a:pt x="203804" y="194372"/>
                </a:lnTo>
                <a:lnTo>
                  <a:pt x="209123" y="185132"/>
                </a:lnTo>
                <a:close/>
                <a:moveTo>
                  <a:pt x="220765" y="185193"/>
                </a:moveTo>
                <a:lnTo>
                  <a:pt x="220765" y="191303"/>
                </a:lnTo>
                <a:lnTo>
                  <a:pt x="215446" y="194372"/>
                </a:lnTo>
                <a:lnTo>
                  <a:pt x="215446" y="194372"/>
                </a:lnTo>
                <a:lnTo>
                  <a:pt x="220765" y="185193"/>
                </a:lnTo>
                <a:close/>
                <a:moveTo>
                  <a:pt x="243957" y="185193"/>
                </a:moveTo>
                <a:lnTo>
                  <a:pt x="243957" y="191303"/>
                </a:lnTo>
                <a:lnTo>
                  <a:pt x="238638" y="194372"/>
                </a:lnTo>
                <a:lnTo>
                  <a:pt x="238638" y="194372"/>
                </a:lnTo>
                <a:lnTo>
                  <a:pt x="243957" y="185193"/>
                </a:lnTo>
                <a:close/>
                <a:moveTo>
                  <a:pt x="255598" y="185193"/>
                </a:moveTo>
                <a:lnTo>
                  <a:pt x="255598" y="191303"/>
                </a:lnTo>
                <a:lnTo>
                  <a:pt x="250279" y="194372"/>
                </a:lnTo>
                <a:lnTo>
                  <a:pt x="250279" y="194372"/>
                </a:lnTo>
                <a:lnTo>
                  <a:pt x="255598" y="185193"/>
                </a:lnTo>
                <a:close/>
                <a:moveTo>
                  <a:pt x="11582" y="185132"/>
                </a:moveTo>
                <a:lnTo>
                  <a:pt x="11582" y="191303"/>
                </a:lnTo>
                <a:lnTo>
                  <a:pt x="6262" y="194372"/>
                </a:lnTo>
                <a:lnTo>
                  <a:pt x="11582" y="185132"/>
                </a:lnTo>
                <a:close/>
                <a:moveTo>
                  <a:pt x="23223" y="185193"/>
                </a:moveTo>
                <a:lnTo>
                  <a:pt x="23223" y="191303"/>
                </a:lnTo>
                <a:lnTo>
                  <a:pt x="17904" y="194372"/>
                </a:lnTo>
                <a:lnTo>
                  <a:pt x="23223" y="185193"/>
                </a:lnTo>
                <a:close/>
                <a:moveTo>
                  <a:pt x="46446" y="185132"/>
                </a:moveTo>
                <a:lnTo>
                  <a:pt x="46446" y="191303"/>
                </a:lnTo>
                <a:lnTo>
                  <a:pt x="41126" y="194372"/>
                </a:lnTo>
                <a:lnTo>
                  <a:pt x="46446" y="185132"/>
                </a:lnTo>
                <a:close/>
                <a:moveTo>
                  <a:pt x="58057" y="185132"/>
                </a:moveTo>
                <a:lnTo>
                  <a:pt x="58057" y="191303"/>
                </a:lnTo>
                <a:lnTo>
                  <a:pt x="52737" y="194372"/>
                </a:lnTo>
                <a:lnTo>
                  <a:pt x="58057" y="185132"/>
                </a:lnTo>
                <a:close/>
                <a:moveTo>
                  <a:pt x="232376" y="185193"/>
                </a:moveTo>
                <a:lnTo>
                  <a:pt x="232376" y="191303"/>
                </a:lnTo>
                <a:lnTo>
                  <a:pt x="227057" y="194372"/>
                </a:lnTo>
                <a:lnTo>
                  <a:pt x="232376" y="185193"/>
                </a:lnTo>
                <a:close/>
                <a:moveTo>
                  <a:pt x="267210" y="185193"/>
                </a:moveTo>
                <a:lnTo>
                  <a:pt x="267210" y="191303"/>
                </a:lnTo>
                <a:lnTo>
                  <a:pt x="261890" y="194372"/>
                </a:lnTo>
                <a:lnTo>
                  <a:pt x="267210" y="185193"/>
                </a:lnTo>
                <a:close/>
                <a:moveTo>
                  <a:pt x="278851" y="185193"/>
                </a:moveTo>
                <a:lnTo>
                  <a:pt x="278851" y="191303"/>
                </a:lnTo>
                <a:lnTo>
                  <a:pt x="273532" y="194372"/>
                </a:lnTo>
                <a:lnTo>
                  <a:pt x="278851" y="185193"/>
                </a:lnTo>
                <a:close/>
                <a:moveTo>
                  <a:pt x="69850" y="191485"/>
                </a:moveTo>
                <a:lnTo>
                  <a:pt x="75169" y="194555"/>
                </a:lnTo>
                <a:lnTo>
                  <a:pt x="64531" y="194555"/>
                </a:lnTo>
                <a:lnTo>
                  <a:pt x="69850" y="191485"/>
                </a:lnTo>
                <a:close/>
                <a:moveTo>
                  <a:pt x="81431" y="191485"/>
                </a:moveTo>
                <a:lnTo>
                  <a:pt x="86750" y="194555"/>
                </a:lnTo>
                <a:lnTo>
                  <a:pt x="76112" y="194555"/>
                </a:lnTo>
                <a:lnTo>
                  <a:pt x="81431" y="191485"/>
                </a:lnTo>
                <a:close/>
                <a:moveTo>
                  <a:pt x="93042" y="191485"/>
                </a:moveTo>
                <a:lnTo>
                  <a:pt x="98361" y="194555"/>
                </a:lnTo>
                <a:lnTo>
                  <a:pt x="87723" y="194555"/>
                </a:lnTo>
                <a:lnTo>
                  <a:pt x="93042" y="191485"/>
                </a:lnTo>
                <a:close/>
                <a:moveTo>
                  <a:pt x="104684" y="191485"/>
                </a:moveTo>
                <a:lnTo>
                  <a:pt x="110003" y="194555"/>
                </a:lnTo>
                <a:lnTo>
                  <a:pt x="99364" y="194555"/>
                </a:lnTo>
                <a:lnTo>
                  <a:pt x="104684" y="191485"/>
                </a:lnTo>
                <a:close/>
                <a:moveTo>
                  <a:pt x="116295" y="191485"/>
                </a:moveTo>
                <a:lnTo>
                  <a:pt x="121614" y="194555"/>
                </a:lnTo>
                <a:lnTo>
                  <a:pt x="110976" y="194555"/>
                </a:lnTo>
                <a:lnTo>
                  <a:pt x="116295" y="191485"/>
                </a:lnTo>
                <a:close/>
                <a:moveTo>
                  <a:pt x="127936" y="191485"/>
                </a:moveTo>
                <a:lnTo>
                  <a:pt x="133256" y="194555"/>
                </a:lnTo>
                <a:lnTo>
                  <a:pt x="122617" y="194555"/>
                </a:lnTo>
                <a:lnTo>
                  <a:pt x="127936" y="191485"/>
                </a:lnTo>
                <a:close/>
                <a:moveTo>
                  <a:pt x="139548" y="191485"/>
                </a:moveTo>
                <a:lnTo>
                  <a:pt x="144867" y="194555"/>
                </a:lnTo>
                <a:lnTo>
                  <a:pt x="134228" y="194555"/>
                </a:lnTo>
                <a:lnTo>
                  <a:pt x="139548" y="191485"/>
                </a:lnTo>
                <a:close/>
                <a:moveTo>
                  <a:pt x="151159" y="191485"/>
                </a:moveTo>
                <a:lnTo>
                  <a:pt x="156478" y="194555"/>
                </a:lnTo>
                <a:lnTo>
                  <a:pt x="145840" y="194555"/>
                </a:lnTo>
                <a:lnTo>
                  <a:pt x="151159" y="191485"/>
                </a:lnTo>
                <a:close/>
                <a:moveTo>
                  <a:pt x="162770" y="191485"/>
                </a:moveTo>
                <a:lnTo>
                  <a:pt x="168089" y="194555"/>
                </a:lnTo>
                <a:lnTo>
                  <a:pt x="157451" y="194555"/>
                </a:lnTo>
                <a:lnTo>
                  <a:pt x="162770" y="191485"/>
                </a:lnTo>
                <a:close/>
                <a:moveTo>
                  <a:pt x="174411" y="191485"/>
                </a:moveTo>
                <a:lnTo>
                  <a:pt x="179731" y="194555"/>
                </a:lnTo>
                <a:lnTo>
                  <a:pt x="169092" y="194555"/>
                </a:lnTo>
                <a:lnTo>
                  <a:pt x="174411" y="191485"/>
                </a:lnTo>
                <a:close/>
                <a:moveTo>
                  <a:pt x="186023" y="191485"/>
                </a:moveTo>
                <a:lnTo>
                  <a:pt x="191342" y="194555"/>
                </a:lnTo>
                <a:lnTo>
                  <a:pt x="180703" y="194555"/>
                </a:lnTo>
                <a:lnTo>
                  <a:pt x="186023" y="191485"/>
                </a:lnTo>
                <a:close/>
                <a:moveTo>
                  <a:pt x="197634" y="191485"/>
                </a:moveTo>
                <a:lnTo>
                  <a:pt x="202953" y="194555"/>
                </a:lnTo>
                <a:lnTo>
                  <a:pt x="192345" y="194555"/>
                </a:lnTo>
                <a:lnTo>
                  <a:pt x="197634" y="191485"/>
                </a:lnTo>
                <a:close/>
                <a:moveTo>
                  <a:pt x="209275" y="191485"/>
                </a:moveTo>
                <a:lnTo>
                  <a:pt x="214595" y="194555"/>
                </a:lnTo>
                <a:lnTo>
                  <a:pt x="203956" y="194555"/>
                </a:lnTo>
                <a:lnTo>
                  <a:pt x="209275" y="191485"/>
                </a:lnTo>
                <a:close/>
                <a:moveTo>
                  <a:pt x="220856" y="191485"/>
                </a:moveTo>
                <a:lnTo>
                  <a:pt x="226175" y="194555"/>
                </a:lnTo>
                <a:lnTo>
                  <a:pt x="215537" y="194555"/>
                </a:lnTo>
                <a:lnTo>
                  <a:pt x="220856" y="191485"/>
                </a:lnTo>
                <a:close/>
                <a:moveTo>
                  <a:pt x="232498" y="191485"/>
                </a:moveTo>
                <a:lnTo>
                  <a:pt x="237817" y="194555"/>
                </a:lnTo>
                <a:lnTo>
                  <a:pt x="227178" y="194555"/>
                </a:lnTo>
                <a:lnTo>
                  <a:pt x="232498" y="191485"/>
                </a:lnTo>
                <a:close/>
                <a:moveTo>
                  <a:pt x="244109" y="191485"/>
                </a:moveTo>
                <a:lnTo>
                  <a:pt x="249428" y="194555"/>
                </a:lnTo>
                <a:lnTo>
                  <a:pt x="238790" y="194555"/>
                </a:lnTo>
                <a:lnTo>
                  <a:pt x="244109" y="191485"/>
                </a:lnTo>
                <a:close/>
                <a:moveTo>
                  <a:pt x="255750" y="191485"/>
                </a:moveTo>
                <a:lnTo>
                  <a:pt x="261070" y="194555"/>
                </a:lnTo>
                <a:lnTo>
                  <a:pt x="250431" y="194555"/>
                </a:lnTo>
                <a:lnTo>
                  <a:pt x="255750" y="191485"/>
                </a:lnTo>
                <a:close/>
                <a:moveTo>
                  <a:pt x="267362" y="191485"/>
                </a:moveTo>
                <a:lnTo>
                  <a:pt x="272681" y="194555"/>
                </a:lnTo>
                <a:lnTo>
                  <a:pt x="262042" y="194555"/>
                </a:lnTo>
                <a:lnTo>
                  <a:pt x="267362" y="191485"/>
                </a:lnTo>
                <a:close/>
                <a:moveTo>
                  <a:pt x="279003" y="191485"/>
                </a:moveTo>
                <a:lnTo>
                  <a:pt x="284322" y="194555"/>
                </a:lnTo>
                <a:lnTo>
                  <a:pt x="273684" y="194555"/>
                </a:lnTo>
                <a:lnTo>
                  <a:pt x="279003" y="191485"/>
                </a:lnTo>
                <a:close/>
                <a:moveTo>
                  <a:pt x="11703" y="191515"/>
                </a:moveTo>
                <a:lnTo>
                  <a:pt x="17023" y="194616"/>
                </a:lnTo>
                <a:lnTo>
                  <a:pt x="6384" y="194616"/>
                </a:lnTo>
                <a:lnTo>
                  <a:pt x="11703" y="191515"/>
                </a:lnTo>
                <a:close/>
                <a:moveTo>
                  <a:pt x="23345" y="191515"/>
                </a:moveTo>
                <a:lnTo>
                  <a:pt x="28664" y="194616"/>
                </a:lnTo>
                <a:lnTo>
                  <a:pt x="18026" y="194616"/>
                </a:lnTo>
                <a:lnTo>
                  <a:pt x="23345" y="191515"/>
                </a:lnTo>
                <a:close/>
                <a:moveTo>
                  <a:pt x="34956" y="191515"/>
                </a:moveTo>
                <a:lnTo>
                  <a:pt x="40275" y="194616"/>
                </a:lnTo>
                <a:lnTo>
                  <a:pt x="29637" y="194616"/>
                </a:lnTo>
                <a:lnTo>
                  <a:pt x="34956" y="191515"/>
                </a:lnTo>
                <a:close/>
                <a:moveTo>
                  <a:pt x="46598" y="191515"/>
                </a:moveTo>
                <a:lnTo>
                  <a:pt x="51886" y="194616"/>
                </a:lnTo>
                <a:lnTo>
                  <a:pt x="41248" y="194616"/>
                </a:lnTo>
                <a:lnTo>
                  <a:pt x="46598" y="191515"/>
                </a:lnTo>
                <a:close/>
                <a:moveTo>
                  <a:pt x="58209" y="191515"/>
                </a:moveTo>
                <a:lnTo>
                  <a:pt x="63528" y="194616"/>
                </a:lnTo>
                <a:lnTo>
                  <a:pt x="52889" y="194616"/>
                </a:lnTo>
                <a:lnTo>
                  <a:pt x="58209" y="191515"/>
                </a:lnTo>
                <a:close/>
                <a:moveTo>
                  <a:pt x="17023" y="194828"/>
                </a:moveTo>
                <a:lnTo>
                  <a:pt x="11703" y="197898"/>
                </a:lnTo>
                <a:lnTo>
                  <a:pt x="6384" y="194828"/>
                </a:lnTo>
                <a:close/>
                <a:moveTo>
                  <a:pt x="28664" y="194828"/>
                </a:moveTo>
                <a:lnTo>
                  <a:pt x="23345" y="197898"/>
                </a:lnTo>
                <a:lnTo>
                  <a:pt x="18026" y="194828"/>
                </a:lnTo>
                <a:close/>
                <a:moveTo>
                  <a:pt x="40275" y="194828"/>
                </a:moveTo>
                <a:lnTo>
                  <a:pt x="34956" y="197898"/>
                </a:lnTo>
                <a:lnTo>
                  <a:pt x="29637" y="194828"/>
                </a:lnTo>
                <a:close/>
                <a:moveTo>
                  <a:pt x="51886" y="194828"/>
                </a:moveTo>
                <a:lnTo>
                  <a:pt x="46567" y="197898"/>
                </a:lnTo>
                <a:lnTo>
                  <a:pt x="41248" y="194828"/>
                </a:lnTo>
                <a:close/>
                <a:moveTo>
                  <a:pt x="63528" y="194828"/>
                </a:moveTo>
                <a:lnTo>
                  <a:pt x="58209" y="197898"/>
                </a:lnTo>
                <a:lnTo>
                  <a:pt x="52889" y="194828"/>
                </a:lnTo>
                <a:close/>
                <a:moveTo>
                  <a:pt x="75169" y="194828"/>
                </a:moveTo>
                <a:lnTo>
                  <a:pt x="69850" y="197898"/>
                </a:lnTo>
                <a:lnTo>
                  <a:pt x="64531" y="194828"/>
                </a:lnTo>
                <a:close/>
                <a:moveTo>
                  <a:pt x="86750" y="194828"/>
                </a:moveTo>
                <a:lnTo>
                  <a:pt x="81431" y="197898"/>
                </a:lnTo>
                <a:lnTo>
                  <a:pt x="76112" y="194828"/>
                </a:lnTo>
                <a:close/>
                <a:moveTo>
                  <a:pt x="98361" y="194828"/>
                </a:moveTo>
                <a:lnTo>
                  <a:pt x="93042" y="197898"/>
                </a:lnTo>
                <a:lnTo>
                  <a:pt x="87723" y="194828"/>
                </a:lnTo>
                <a:close/>
                <a:moveTo>
                  <a:pt x="110003" y="194828"/>
                </a:moveTo>
                <a:lnTo>
                  <a:pt x="104684" y="197898"/>
                </a:lnTo>
                <a:lnTo>
                  <a:pt x="99364" y="194828"/>
                </a:lnTo>
                <a:close/>
                <a:moveTo>
                  <a:pt x="121614" y="194828"/>
                </a:moveTo>
                <a:lnTo>
                  <a:pt x="116295" y="197898"/>
                </a:lnTo>
                <a:lnTo>
                  <a:pt x="110976" y="194828"/>
                </a:lnTo>
                <a:close/>
                <a:moveTo>
                  <a:pt x="133256" y="194828"/>
                </a:moveTo>
                <a:lnTo>
                  <a:pt x="127936" y="197898"/>
                </a:lnTo>
                <a:lnTo>
                  <a:pt x="122617" y="194828"/>
                </a:lnTo>
                <a:close/>
                <a:moveTo>
                  <a:pt x="144867" y="194828"/>
                </a:moveTo>
                <a:lnTo>
                  <a:pt x="139548" y="197898"/>
                </a:lnTo>
                <a:lnTo>
                  <a:pt x="134228" y="194828"/>
                </a:lnTo>
                <a:close/>
                <a:moveTo>
                  <a:pt x="156478" y="194828"/>
                </a:moveTo>
                <a:lnTo>
                  <a:pt x="151159" y="197898"/>
                </a:lnTo>
                <a:lnTo>
                  <a:pt x="145840" y="194828"/>
                </a:lnTo>
                <a:close/>
                <a:moveTo>
                  <a:pt x="168089" y="194828"/>
                </a:moveTo>
                <a:lnTo>
                  <a:pt x="162770" y="197898"/>
                </a:lnTo>
                <a:lnTo>
                  <a:pt x="157451" y="194828"/>
                </a:lnTo>
                <a:close/>
                <a:moveTo>
                  <a:pt x="179731" y="194828"/>
                </a:moveTo>
                <a:lnTo>
                  <a:pt x="174411" y="197898"/>
                </a:lnTo>
                <a:lnTo>
                  <a:pt x="169092" y="194828"/>
                </a:lnTo>
                <a:close/>
                <a:moveTo>
                  <a:pt x="191342" y="194828"/>
                </a:moveTo>
                <a:lnTo>
                  <a:pt x="186023" y="197898"/>
                </a:lnTo>
                <a:lnTo>
                  <a:pt x="180703" y="194828"/>
                </a:lnTo>
                <a:close/>
                <a:moveTo>
                  <a:pt x="202953" y="194828"/>
                </a:moveTo>
                <a:lnTo>
                  <a:pt x="197634" y="197898"/>
                </a:lnTo>
                <a:lnTo>
                  <a:pt x="192315" y="194828"/>
                </a:lnTo>
                <a:close/>
                <a:moveTo>
                  <a:pt x="214564" y="194828"/>
                </a:moveTo>
                <a:lnTo>
                  <a:pt x="209245" y="197898"/>
                </a:lnTo>
                <a:lnTo>
                  <a:pt x="203926" y="194828"/>
                </a:lnTo>
                <a:close/>
                <a:moveTo>
                  <a:pt x="226175" y="194828"/>
                </a:moveTo>
                <a:lnTo>
                  <a:pt x="220856" y="197898"/>
                </a:lnTo>
                <a:lnTo>
                  <a:pt x="215537" y="194828"/>
                </a:lnTo>
                <a:close/>
                <a:moveTo>
                  <a:pt x="237817" y="194828"/>
                </a:moveTo>
                <a:lnTo>
                  <a:pt x="232498" y="197898"/>
                </a:lnTo>
                <a:lnTo>
                  <a:pt x="227178" y="194828"/>
                </a:lnTo>
                <a:close/>
                <a:moveTo>
                  <a:pt x="249428" y="194828"/>
                </a:moveTo>
                <a:lnTo>
                  <a:pt x="244109" y="197898"/>
                </a:lnTo>
                <a:lnTo>
                  <a:pt x="238790" y="194828"/>
                </a:lnTo>
                <a:close/>
                <a:moveTo>
                  <a:pt x="261070" y="194828"/>
                </a:moveTo>
                <a:lnTo>
                  <a:pt x="255750" y="197898"/>
                </a:lnTo>
                <a:lnTo>
                  <a:pt x="250431" y="194828"/>
                </a:lnTo>
                <a:close/>
                <a:moveTo>
                  <a:pt x="272681" y="194828"/>
                </a:moveTo>
                <a:lnTo>
                  <a:pt x="267362" y="197898"/>
                </a:lnTo>
                <a:lnTo>
                  <a:pt x="262042" y="194828"/>
                </a:lnTo>
                <a:close/>
                <a:moveTo>
                  <a:pt x="284292" y="194828"/>
                </a:moveTo>
                <a:lnTo>
                  <a:pt x="278973" y="197898"/>
                </a:lnTo>
                <a:lnTo>
                  <a:pt x="273653" y="194828"/>
                </a:lnTo>
                <a:close/>
                <a:moveTo>
                  <a:pt x="17174" y="195072"/>
                </a:moveTo>
                <a:lnTo>
                  <a:pt x="11855" y="204251"/>
                </a:lnTo>
                <a:lnTo>
                  <a:pt x="11855" y="198142"/>
                </a:lnTo>
                <a:lnTo>
                  <a:pt x="17174" y="195072"/>
                </a:lnTo>
                <a:close/>
                <a:moveTo>
                  <a:pt x="28816" y="195072"/>
                </a:moveTo>
                <a:lnTo>
                  <a:pt x="23497" y="204251"/>
                </a:lnTo>
                <a:lnTo>
                  <a:pt x="23497" y="198142"/>
                </a:lnTo>
                <a:lnTo>
                  <a:pt x="28816" y="195072"/>
                </a:lnTo>
                <a:close/>
                <a:moveTo>
                  <a:pt x="40427" y="195072"/>
                </a:moveTo>
                <a:lnTo>
                  <a:pt x="35108" y="204251"/>
                </a:lnTo>
                <a:lnTo>
                  <a:pt x="35108" y="198142"/>
                </a:lnTo>
                <a:lnTo>
                  <a:pt x="40427" y="195072"/>
                </a:lnTo>
                <a:close/>
                <a:moveTo>
                  <a:pt x="52008" y="195072"/>
                </a:moveTo>
                <a:lnTo>
                  <a:pt x="46689" y="204251"/>
                </a:lnTo>
                <a:lnTo>
                  <a:pt x="46689" y="198142"/>
                </a:lnTo>
                <a:lnTo>
                  <a:pt x="52008" y="195072"/>
                </a:lnTo>
                <a:close/>
                <a:moveTo>
                  <a:pt x="63650" y="195072"/>
                </a:moveTo>
                <a:lnTo>
                  <a:pt x="58330" y="204251"/>
                </a:lnTo>
                <a:lnTo>
                  <a:pt x="58330" y="198142"/>
                </a:lnTo>
                <a:lnTo>
                  <a:pt x="63650" y="195072"/>
                </a:lnTo>
                <a:close/>
                <a:moveTo>
                  <a:pt x="75261" y="195072"/>
                </a:moveTo>
                <a:lnTo>
                  <a:pt x="69941" y="204251"/>
                </a:lnTo>
                <a:lnTo>
                  <a:pt x="69941" y="198142"/>
                </a:lnTo>
                <a:lnTo>
                  <a:pt x="75261" y="195072"/>
                </a:lnTo>
                <a:close/>
                <a:moveTo>
                  <a:pt x="86902" y="195072"/>
                </a:moveTo>
                <a:lnTo>
                  <a:pt x="81583" y="204251"/>
                </a:lnTo>
                <a:lnTo>
                  <a:pt x="81583" y="198142"/>
                </a:lnTo>
                <a:lnTo>
                  <a:pt x="86902" y="195072"/>
                </a:lnTo>
                <a:close/>
                <a:moveTo>
                  <a:pt x="98513" y="195072"/>
                </a:moveTo>
                <a:lnTo>
                  <a:pt x="93194" y="204251"/>
                </a:lnTo>
                <a:lnTo>
                  <a:pt x="93194" y="198142"/>
                </a:lnTo>
                <a:lnTo>
                  <a:pt x="98513" y="195072"/>
                </a:lnTo>
                <a:close/>
                <a:moveTo>
                  <a:pt x="110155" y="195072"/>
                </a:moveTo>
                <a:lnTo>
                  <a:pt x="104836" y="204251"/>
                </a:lnTo>
                <a:lnTo>
                  <a:pt x="104836" y="198142"/>
                </a:lnTo>
                <a:lnTo>
                  <a:pt x="110155" y="195072"/>
                </a:lnTo>
                <a:close/>
                <a:moveTo>
                  <a:pt x="121736" y="195072"/>
                </a:moveTo>
                <a:lnTo>
                  <a:pt x="116416" y="204251"/>
                </a:lnTo>
                <a:lnTo>
                  <a:pt x="116416" y="198142"/>
                </a:lnTo>
                <a:lnTo>
                  <a:pt x="121736" y="195072"/>
                </a:lnTo>
                <a:close/>
                <a:moveTo>
                  <a:pt x="133377" y="195072"/>
                </a:moveTo>
                <a:lnTo>
                  <a:pt x="128058" y="204251"/>
                </a:lnTo>
                <a:lnTo>
                  <a:pt x="128058" y="198142"/>
                </a:lnTo>
                <a:lnTo>
                  <a:pt x="133377" y="195072"/>
                </a:lnTo>
                <a:close/>
                <a:moveTo>
                  <a:pt x="144988" y="195072"/>
                </a:moveTo>
                <a:lnTo>
                  <a:pt x="139669" y="204251"/>
                </a:lnTo>
                <a:lnTo>
                  <a:pt x="139669" y="198142"/>
                </a:lnTo>
                <a:lnTo>
                  <a:pt x="144988" y="195072"/>
                </a:lnTo>
                <a:close/>
                <a:moveTo>
                  <a:pt x="156630" y="195072"/>
                </a:moveTo>
                <a:lnTo>
                  <a:pt x="151311" y="204251"/>
                </a:lnTo>
                <a:lnTo>
                  <a:pt x="151311" y="198142"/>
                </a:lnTo>
                <a:lnTo>
                  <a:pt x="156630" y="195072"/>
                </a:lnTo>
                <a:close/>
                <a:moveTo>
                  <a:pt x="168241" y="195072"/>
                </a:moveTo>
                <a:lnTo>
                  <a:pt x="162922" y="204251"/>
                </a:lnTo>
                <a:lnTo>
                  <a:pt x="162922" y="198142"/>
                </a:lnTo>
                <a:lnTo>
                  <a:pt x="168241" y="195072"/>
                </a:lnTo>
                <a:close/>
                <a:moveTo>
                  <a:pt x="179822" y="195072"/>
                </a:moveTo>
                <a:lnTo>
                  <a:pt x="174503" y="204251"/>
                </a:lnTo>
                <a:lnTo>
                  <a:pt x="174503" y="198142"/>
                </a:lnTo>
                <a:lnTo>
                  <a:pt x="179822" y="195072"/>
                </a:lnTo>
                <a:close/>
                <a:moveTo>
                  <a:pt x="191463" y="195072"/>
                </a:moveTo>
                <a:lnTo>
                  <a:pt x="186144" y="204251"/>
                </a:lnTo>
                <a:lnTo>
                  <a:pt x="186144" y="198142"/>
                </a:lnTo>
                <a:lnTo>
                  <a:pt x="191463" y="195072"/>
                </a:lnTo>
                <a:close/>
                <a:moveTo>
                  <a:pt x="203075" y="195072"/>
                </a:moveTo>
                <a:lnTo>
                  <a:pt x="197755" y="204251"/>
                </a:lnTo>
                <a:lnTo>
                  <a:pt x="197755" y="198142"/>
                </a:lnTo>
                <a:lnTo>
                  <a:pt x="203075" y="195072"/>
                </a:lnTo>
                <a:close/>
                <a:moveTo>
                  <a:pt x="214716" y="195072"/>
                </a:moveTo>
                <a:lnTo>
                  <a:pt x="209397" y="204251"/>
                </a:lnTo>
                <a:lnTo>
                  <a:pt x="209397" y="198142"/>
                </a:lnTo>
                <a:lnTo>
                  <a:pt x="214716" y="195072"/>
                </a:lnTo>
                <a:close/>
                <a:moveTo>
                  <a:pt x="226327" y="195072"/>
                </a:moveTo>
                <a:lnTo>
                  <a:pt x="221008" y="204251"/>
                </a:lnTo>
                <a:lnTo>
                  <a:pt x="221008" y="198142"/>
                </a:lnTo>
                <a:lnTo>
                  <a:pt x="226327" y="195072"/>
                </a:lnTo>
                <a:close/>
                <a:moveTo>
                  <a:pt x="237969" y="195072"/>
                </a:moveTo>
                <a:lnTo>
                  <a:pt x="232650" y="204251"/>
                </a:lnTo>
                <a:lnTo>
                  <a:pt x="232650" y="198142"/>
                </a:lnTo>
                <a:lnTo>
                  <a:pt x="237969" y="195072"/>
                </a:lnTo>
                <a:close/>
                <a:moveTo>
                  <a:pt x="249550" y="195072"/>
                </a:moveTo>
                <a:lnTo>
                  <a:pt x="244230" y="204251"/>
                </a:lnTo>
                <a:lnTo>
                  <a:pt x="244230" y="198142"/>
                </a:lnTo>
                <a:lnTo>
                  <a:pt x="249550" y="195072"/>
                </a:lnTo>
                <a:close/>
                <a:moveTo>
                  <a:pt x="261191" y="195072"/>
                </a:moveTo>
                <a:lnTo>
                  <a:pt x="255872" y="204251"/>
                </a:lnTo>
                <a:lnTo>
                  <a:pt x="255872" y="198142"/>
                </a:lnTo>
                <a:lnTo>
                  <a:pt x="261191" y="195072"/>
                </a:lnTo>
                <a:close/>
                <a:moveTo>
                  <a:pt x="272802" y="195072"/>
                </a:moveTo>
                <a:lnTo>
                  <a:pt x="267483" y="204251"/>
                </a:lnTo>
                <a:lnTo>
                  <a:pt x="267483" y="198142"/>
                </a:lnTo>
                <a:lnTo>
                  <a:pt x="272802" y="195072"/>
                </a:lnTo>
                <a:close/>
                <a:moveTo>
                  <a:pt x="284444" y="195072"/>
                </a:moveTo>
                <a:lnTo>
                  <a:pt x="279125" y="204251"/>
                </a:lnTo>
                <a:lnTo>
                  <a:pt x="279125" y="198142"/>
                </a:lnTo>
                <a:lnTo>
                  <a:pt x="284444" y="195072"/>
                </a:lnTo>
                <a:close/>
                <a:moveTo>
                  <a:pt x="6262" y="195102"/>
                </a:moveTo>
                <a:lnTo>
                  <a:pt x="11582" y="198142"/>
                </a:lnTo>
                <a:lnTo>
                  <a:pt x="11582" y="204281"/>
                </a:lnTo>
                <a:lnTo>
                  <a:pt x="6262" y="195102"/>
                </a:lnTo>
                <a:close/>
                <a:moveTo>
                  <a:pt x="17904" y="195102"/>
                </a:moveTo>
                <a:lnTo>
                  <a:pt x="23223" y="198142"/>
                </a:lnTo>
                <a:lnTo>
                  <a:pt x="23223" y="204281"/>
                </a:lnTo>
                <a:lnTo>
                  <a:pt x="17904" y="195102"/>
                </a:lnTo>
                <a:close/>
                <a:moveTo>
                  <a:pt x="29515" y="195102"/>
                </a:moveTo>
                <a:lnTo>
                  <a:pt x="34834" y="198142"/>
                </a:lnTo>
                <a:lnTo>
                  <a:pt x="34834" y="204281"/>
                </a:lnTo>
                <a:lnTo>
                  <a:pt x="29515" y="195102"/>
                </a:lnTo>
                <a:close/>
                <a:moveTo>
                  <a:pt x="41126" y="195102"/>
                </a:moveTo>
                <a:lnTo>
                  <a:pt x="46446" y="198142"/>
                </a:lnTo>
                <a:lnTo>
                  <a:pt x="46446" y="204281"/>
                </a:lnTo>
                <a:lnTo>
                  <a:pt x="41126" y="195102"/>
                </a:lnTo>
                <a:close/>
                <a:moveTo>
                  <a:pt x="52737" y="195102"/>
                </a:moveTo>
                <a:lnTo>
                  <a:pt x="58057" y="198142"/>
                </a:lnTo>
                <a:lnTo>
                  <a:pt x="58057" y="204281"/>
                </a:lnTo>
                <a:lnTo>
                  <a:pt x="52737" y="195102"/>
                </a:lnTo>
                <a:close/>
                <a:moveTo>
                  <a:pt x="64379" y="195072"/>
                </a:moveTo>
                <a:lnTo>
                  <a:pt x="69698" y="198142"/>
                </a:lnTo>
                <a:lnTo>
                  <a:pt x="69698" y="204281"/>
                </a:lnTo>
                <a:lnTo>
                  <a:pt x="64379" y="195072"/>
                </a:lnTo>
                <a:close/>
                <a:moveTo>
                  <a:pt x="75990" y="195102"/>
                </a:moveTo>
                <a:lnTo>
                  <a:pt x="81309" y="198142"/>
                </a:lnTo>
                <a:lnTo>
                  <a:pt x="81309" y="204281"/>
                </a:lnTo>
                <a:lnTo>
                  <a:pt x="75990" y="195102"/>
                </a:lnTo>
                <a:close/>
                <a:moveTo>
                  <a:pt x="87632" y="195102"/>
                </a:moveTo>
                <a:lnTo>
                  <a:pt x="92951" y="198142"/>
                </a:lnTo>
                <a:lnTo>
                  <a:pt x="92951" y="204281"/>
                </a:lnTo>
                <a:lnTo>
                  <a:pt x="87632" y="195102"/>
                </a:lnTo>
                <a:close/>
                <a:moveTo>
                  <a:pt x="99243" y="195102"/>
                </a:moveTo>
                <a:lnTo>
                  <a:pt x="104562" y="198142"/>
                </a:lnTo>
                <a:lnTo>
                  <a:pt x="104562" y="204281"/>
                </a:lnTo>
                <a:lnTo>
                  <a:pt x="99243" y="195102"/>
                </a:lnTo>
                <a:close/>
                <a:moveTo>
                  <a:pt x="110824" y="195102"/>
                </a:moveTo>
                <a:lnTo>
                  <a:pt x="116143" y="198142"/>
                </a:lnTo>
                <a:lnTo>
                  <a:pt x="116143" y="204281"/>
                </a:lnTo>
                <a:lnTo>
                  <a:pt x="110824" y="195102"/>
                </a:lnTo>
                <a:close/>
                <a:moveTo>
                  <a:pt x="122465" y="195102"/>
                </a:moveTo>
                <a:lnTo>
                  <a:pt x="127784" y="198142"/>
                </a:lnTo>
                <a:lnTo>
                  <a:pt x="127784" y="204281"/>
                </a:lnTo>
                <a:lnTo>
                  <a:pt x="122465" y="195102"/>
                </a:lnTo>
                <a:close/>
                <a:moveTo>
                  <a:pt x="134076" y="195102"/>
                </a:moveTo>
                <a:lnTo>
                  <a:pt x="139396" y="198142"/>
                </a:lnTo>
                <a:lnTo>
                  <a:pt x="139396" y="204281"/>
                </a:lnTo>
                <a:lnTo>
                  <a:pt x="134076" y="195102"/>
                </a:lnTo>
                <a:close/>
                <a:moveTo>
                  <a:pt x="145718" y="195102"/>
                </a:moveTo>
                <a:lnTo>
                  <a:pt x="151037" y="198142"/>
                </a:lnTo>
                <a:lnTo>
                  <a:pt x="151037" y="204281"/>
                </a:lnTo>
                <a:lnTo>
                  <a:pt x="145718" y="195102"/>
                </a:lnTo>
                <a:close/>
                <a:moveTo>
                  <a:pt x="157329" y="195102"/>
                </a:moveTo>
                <a:lnTo>
                  <a:pt x="162648" y="198142"/>
                </a:lnTo>
                <a:lnTo>
                  <a:pt x="162648" y="204281"/>
                </a:lnTo>
                <a:lnTo>
                  <a:pt x="157329" y="195102"/>
                </a:lnTo>
                <a:close/>
                <a:moveTo>
                  <a:pt x="168971" y="195102"/>
                </a:moveTo>
                <a:lnTo>
                  <a:pt x="174290" y="198142"/>
                </a:lnTo>
                <a:lnTo>
                  <a:pt x="174290" y="204281"/>
                </a:lnTo>
                <a:lnTo>
                  <a:pt x="168971" y="195102"/>
                </a:lnTo>
                <a:close/>
                <a:moveTo>
                  <a:pt x="180551" y="195102"/>
                </a:moveTo>
                <a:lnTo>
                  <a:pt x="185871" y="198142"/>
                </a:lnTo>
                <a:lnTo>
                  <a:pt x="185871" y="204281"/>
                </a:lnTo>
                <a:lnTo>
                  <a:pt x="180551" y="195102"/>
                </a:lnTo>
                <a:close/>
                <a:moveTo>
                  <a:pt x="192193" y="195102"/>
                </a:moveTo>
                <a:lnTo>
                  <a:pt x="197512" y="198142"/>
                </a:lnTo>
                <a:lnTo>
                  <a:pt x="197512" y="204281"/>
                </a:lnTo>
                <a:lnTo>
                  <a:pt x="192193" y="195102"/>
                </a:lnTo>
                <a:close/>
                <a:moveTo>
                  <a:pt x="203804" y="195072"/>
                </a:moveTo>
                <a:lnTo>
                  <a:pt x="209123" y="198142"/>
                </a:lnTo>
                <a:lnTo>
                  <a:pt x="209123" y="204281"/>
                </a:lnTo>
                <a:lnTo>
                  <a:pt x="203804" y="195072"/>
                </a:lnTo>
                <a:close/>
                <a:moveTo>
                  <a:pt x="215446" y="195102"/>
                </a:moveTo>
                <a:lnTo>
                  <a:pt x="220765" y="198142"/>
                </a:lnTo>
                <a:lnTo>
                  <a:pt x="220765" y="204281"/>
                </a:lnTo>
                <a:lnTo>
                  <a:pt x="215446" y="195102"/>
                </a:lnTo>
                <a:close/>
                <a:moveTo>
                  <a:pt x="227057" y="195072"/>
                </a:moveTo>
                <a:lnTo>
                  <a:pt x="232376" y="198142"/>
                </a:lnTo>
                <a:lnTo>
                  <a:pt x="232376" y="204281"/>
                </a:lnTo>
                <a:lnTo>
                  <a:pt x="227057" y="195072"/>
                </a:lnTo>
                <a:close/>
                <a:moveTo>
                  <a:pt x="238668" y="195072"/>
                </a:moveTo>
                <a:lnTo>
                  <a:pt x="243987" y="198142"/>
                </a:lnTo>
                <a:lnTo>
                  <a:pt x="243987" y="204281"/>
                </a:lnTo>
                <a:lnTo>
                  <a:pt x="238668" y="195072"/>
                </a:lnTo>
                <a:close/>
                <a:moveTo>
                  <a:pt x="250279" y="195072"/>
                </a:moveTo>
                <a:lnTo>
                  <a:pt x="255598" y="198142"/>
                </a:lnTo>
                <a:lnTo>
                  <a:pt x="255598" y="204281"/>
                </a:lnTo>
                <a:lnTo>
                  <a:pt x="250279" y="195072"/>
                </a:lnTo>
                <a:close/>
                <a:moveTo>
                  <a:pt x="261890" y="195072"/>
                </a:moveTo>
                <a:lnTo>
                  <a:pt x="267210" y="198142"/>
                </a:lnTo>
                <a:lnTo>
                  <a:pt x="267210" y="204281"/>
                </a:lnTo>
                <a:lnTo>
                  <a:pt x="261890" y="195072"/>
                </a:lnTo>
                <a:close/>
                <a:moveTo>
                  <a:pt x="273532" y="195072"/>
                </a:moveTo>
                <a:lnTo>
                  <a:pt x="278851" y="198142"/>
                </a:lnTo>
                <a:lnTo>
                  <a:pt x="278851" y="204281"/>
                </a:lnTo>
                <a:lnTo>
                  <a:pt x="273532" y="195072"/>
                </a:lnTo>
                <a:close/>
                <a:moveTo>
                  <a:pt x="40883" y="195163"/>
                </a:moveTo>
                <a:lnTo>
                  <a:pt x="46202" y="204373"/>
                </a:lnTo>
                <a:lnTo>
                  <a:pt x="46202" y="204373"/>
                </a:lnTo>
                <a:lnTo>
                  <a:pt x="43740" y="202914"/>
                </a:lnTo>
                <a:lnTo>
                  <a:pt x="40883" y="201333"/>
                </a:lnTo>
                <a:lnTo>
                  <a:pt x="40883" y="195163"/>
                </a:lnTo>
                <a:close/>
                <a:moveTo>
                  <a:pt x="64136" y="195163"/>
                </a:moveTo>
                <a:lnTo>
                  <a:pt x="69455" y="204373"/>
                </a:lnTo>
                <a:lnTo>
                  <a:pt x="69455" y="204373"/>
                </a:lnTo>
                <a:lnTo>
                  <a:pt x="66993" y="202914"/>
                </a:lnTo>
                <a:lnTo>
                  <a:pt x="64136" y="201333"/>
                </a:lnTo>
                <a:lnTo>
                  <a:pt x="64136" y="195163"/>
                </a:lnTo>
                <a:close/>
                <a:moveTo>
                  <a:pt x="110611" y="195163"/>
                </a:moveTo>
                <a:lnTo>
                  <a:pt x="115930" y="204373"/>
                </a:lnTo>
                <a:lnTo>
                  <a:pt x="115930" y="204373"/>
                </a:lnTo>
                <a:lnTo>
                  <a:pt x="113468" y="202914"/>
                </a:lnTo>
                <a:lnTo>
                  <a:pt x="110611" y="201333"/>
                </a:lnTo>
                <a:lnTo>
                  <a:pt x="110611" y="195163"/>
                </a:lnTo>
                <a:close/>
                <a:moveTo>
                  <a:pt x="17661" y="195163"/>
                </a:moveTo>
                <a:lnTo>
                  <a:pt x="22980" y="204373"/>
                </a:lnTo>
                <a:lnTo>
                  <a:pt x="22980" y="204373"/>
                </a:lnTo>
                <a:lnTo>
                  <a:pt x="20518" y="202914"/>
                </a:lnTo>
                <a:lnTo>
                  <a:pt x="17661" y="201333"/>
                </a:lnTo>
                <a:lnTo>
                  <a:pt x="17661" y="195163"/>
                </a:lnTo>
                <a:close/>
                <a:moveTo>
                  <a:pt x="29302" y="195163"/>
                </a:moveTo>
                <a:lnTo>
                  <a:pt x="34622" y="204373"/>
                </a:lnTo>
                <a:lnTo>
                  <a:pt x="34622" y="204373"/>
                </a:lnTo>
                <a:lnTo>
                  <a:pt x="32160" y="202914"/>
                </a:lnTo>
                <a:lnTo>
                  <a:pt x="29302" y="201333"/>
                </a:lnTo>
                <a:lnTo>
                  <a:pt x="29302" y="195163"/>
                </a:lnTo>
                <a:close/>
                <a:moveTo>
                  <a:pt x="87389" y="195163"/>
                </a:moveTo>
                <a:lnTo>
                  <a:pt x="92708" y="204373"/>
                </a:lnTo>
                <a:lnTo>
                  <a:pt x="92708" y="204373"/>
                </a:lnTo>
                <a:lnTo>
                  <a:pt x="90246" y="202914"/>
                </a:lnTo>
                <a:lnTo>
                  <a:pt x="87389" y="201333"/>
                </a:lnTo>
                <a:lnTo>
                  <a:pt x="87389" y="195163"/>
                </a:lnTo>
                <a:close/>
                <a:moveTo>
                  <a:pt x="133864" y="195163"/>
                </a:moveTo>
                <a:lnTo>
                  <a:pt x="139183" y="204373"/>
                </a:lnTo>
                <a:lnTo>
                  <a:pt x="139183" y="204373"/>
                </a:lnTo>
                <a:lnTo>
                  <a:pt x="136721" y="202914"/>
                </a:lnTo>
                <a:lnTo>
                  <a:pt x="133864" y="201333"/>
                </a:lnTo>
                <a:lnTo>
                  <a:pt x="133864" y="195163"/>
                </a:lnTo>
                <a:close/>
                <a:moveTo>
                  <a:pt x="145475" y="195163"/>
                </a:moveTo>
                <a:lnTo>
                  <a:pt x="150794" y="204373"/>
                </a:lnTo>
                <a:lnTo>
                  <a:pt x="150794" y="204373"/>
                </a:lnTo>
                <a:lnTo>
                  <a:pt x="148332" y="202914"/>
                </a:lnTo>
                <a:lnTo>
                  <a:pt x="145475" y="201333"/>
                </a:lnTo>
                <a:lnTo>
                  <a:pt x="145475" y="195163"/>
                </a:lnTo>
                <a:close/>
                <a:moveTo>
                  <a:pt x="157116" y="195163"/>
                </a:moveTo>
                <a:lnTo>
                  <a:pt x="162436" y="204373"/>
                </a:lnTo>
                <a:lnTo>
                  <a:pt x="162436" y="204373"/>
                </a:lnTo>
                <a:lnTo>
                  <a:pt x="159974" y="202914"/>
                </a:lnTo>
                <a:lnTo>
                  <a:pt x="157116" y="201333"/>
                </a:lnTo>
                <a:lnTo>
                  <a:pt x="157116" y="195163"/>
                </a:lnTo>
                <a:close/>
                <a:moveTo>
                  <a:pt x="168727" y="195163"/>
                </a:moveTo>
                <a:lnTo>
                  <a:pt x="174047" y="204373"/>
                </a:lnTo>
                <a:lnTo>
                  <a:pt x="174047" y="204373"/>
                </a:lnTo>
                <a:lnTo>
                  <a:pt x="171585" y="202914"/>
                </a:lnTo>
                <a:lnTo>
                  <a:pt x="168727" y="201333"/>
                </a:lnTo>
                <a:lnTo>
                  <a:pt x="168727" y="195163"/>
                </a:lnTo>
                <a:close/>
                <a:moveTo>
                  <a:pt x="180339" y="195163"/>
                </a:moveTo>
                <a:lnTo>
                  <a:pt x="185658" y="204373"/>
                </a:lnTo>
                <a:lnTo>
                  <a:pt x="185658" y="204373"/>
                </a:lnTo>
                <a:lnTo>
                  <a:pt x="183165" y="202914"/>
                </a:lnTo>
                <a:lnTo>
                  <a:pt x="180339" y="201333"/>
                </a:lnTo>
                <a:lnTo>
                  <a:pt x="180339" y="195163"/>
                </a:lnTo>
                <a:close/>
                <a:moveTo>
                  <a:pt x="191950" y="195163"/>
                </a:moveTo>
                <a:lnTo>
                  <a:pt x="197269" y="204373"/>
                </a:lnTo>
                <a:lnTo>
                  <a:pt x="197269" y="204373"/>
                </a:lnTo>
                <a:lnTo>
                  <a:pt x="194807" y="202914"/>
                </a:lnTo>
                <a:lnTo>
                  <a:pt x="191950" y="201333"/>
                </a:lnTo>
                <a:lnTo>
                  <a:pt x="191950" y="195163"/>
                </a:lnTo>
                <a:close/>
                <a:moveTo>
                  <a:pt x="215202" y="195163"/>
                </a:moveTo>
                <a:lnTo>
                  <a:pt x="220522" y="204373"/>
                </a:lnTo>
                <a:lnTo>
                  <a:pt x="220522" y="204373"/>
                </a:lnTo>
                <a:lnTo>
                  <a:pt x="218060" y="202914"/>
                </a:lnTo>
                <a:lnTo>
                  <a:pt x="215202" y="201333"/>
                </a:lnTo>
                <a:lnTo>
                  <a:pt x="215202" y="195163"/>
                </a:lnTo>
                <a:close/>
                <a:moveTo>
                  <a:pt x="52525" y="195163"/>
                </a:moveTo>
                <a:lnTo>
                  <a:pt x="57844" y="204373"/>
                </a:lnTo>
                <a:lnTo>
                  <a:pt x="55351" y="202914"/>
                </a:lnTo>
                <a:lnTo>
                  <a:pt x="52525" y="201333"/>
                </a:lnTo>
                <a:lnTo>
                  <a:pt x="52525" y="195163"/>
                </a:lnTo>
                <a:close/>
                <a:moveTo>
                  <a:pt x="75777" y="195163"/>
                </a:moveTo>
                <a:lnTo>
                  <a:pt x="81097" y="204373"/>
                </a:lnTo>
                <a:lnTo>
                  <a:pt x="78604" y="202914"/>
                </a:lnTo>
                <a:lnTo>
                  <a:pt x="75777" y="201333"/>
                </a:lnTo>
                <a:lnTo>
                  <a:pt x="75777" y="195163"/>
                </a:lnTo>
                <a:close/>
                <a:moveTo>
                  <a:pt x="99030" y="195163"/>
                </a:moveTo>
                <a:lnTo>
                  <a:pt x="104349" y="204373"/>
                </a:lnTo>
                <a:lnTo>
                  <a:pt x="101857" y="202914"/>
                </a:lnTo>
                <a:lnTo>
                  <a:pt x="99030" y="201333"/>
                </a:lnTo>
                <a:lnTo>
                  <a:pt x="99030" y="195163"/>
                </a:lnTo>
                <a:close/>
                <a:moveTo>
                  <a:pt x="122222" y="195163"/>
                </a:moveTo>
                <a:lnTo>
                  <a:pt x="127541" y="204373"/>
                </a:lnTo>
                <a:lnTo>
                  <a:pt x="125079" y="202914"/>
                </a:lnTo>
                <a:lnTo>
                  <a:pt x="122222" y="201333"/>
                </a:lnTo>
                <a:lnTo>
                  <a:pt x="122222" y="195163"/>
                </a:lnTo>
                <a:close/>
                <a:moveTo>
                  <a:pt x="203591" y="195163"/>
                </a:moveTo>
                <a:lnTo>
                  <a:pt x="208911" y="204373"/>
                </a:lnTo>
                <a:lnTo>
                  <a:pt x="206418" y="202914"/>
                </a:lnTo>
                <a:lnTo>
                  <a:pt x="203591" y="201333"/>
                </a:lnTo>
                <a:lnTo>
                  <a:pt x="203591" y="195163"/>
                </a:lnTo>
                <a:close/>
                <a:moveTo>
                  <a:pt x="191676" y="195224"/>
                </a:moveTo>
                <a:lnTo>
                  <a:pt x="191676" y="201363"/>
                </a:lnTo>
                <a:lnTo>
                  <a:pt x="188849" y="203005"/>
                </a:lnTo>
                <a:lnTo>
                  <a:pt x="186357" y="204403"/>
                </a:lnTo>
                <a:lnTo>
                  <a:pt x="186357" y="204403"/>
                </a:lnTo>
                <a:lnTo>
                  <a:pt x="191676" y="195224"/>
                </a:lnTo>
                <a:close/>
                <a:moveTo>
                  <a:pt x="226570" y="195224"/>
                </a:moveTo>
                <a:lnTo>
                  <a:pt x="226570" y="201333"/>
                </a:lnTo>
                <a:lnTo>
                  <a:pt x="223713" y="202974"/>
                </a:lnTo>
                <a:lnTo>
                  <a:pt x="221251" y="204403"/>
                </a:lnTo>
                <a:lnTo>
                  <a:pt x="221251" y="204403"/>
                </a:lnTo>
                <a:lnTo>
                  <a:pt x="226570" y="195224"/>
                </a:lnTo>
                <a:close/>
                <a:moveTo>
                  <a:pt x="249793" y="195224"/>
                </a:moveTo>
                <a:lnTo>
                  <a:pt x="249793" y="201333"/>
                </a:lnTo>
                <a:lnTo>
                  <a:pt x="246936" y="202974"/>
                </a:lnTo>
                <a:lnTo>
                  <a:pt x="244474" y="204403"/>
                </a:lnTo>
                <a:lnTo>
                  <a:pt x="244474" y="204403"/>
                </a:lnTo>
                <a:lnTo>
                  <a:pt x="249793" y="195224"/>
                </a:lnTo>
                <a:close/>
                <a:moveTo>
                  <a:pt x="250036" y="195224"/>
                </a:moveTo>
                <a:lnTo>
                  <a:pt x="255355" y="204403"/>
                </a:lnTo>
                <a:lnTo>
                  <a:pt x="255355" y="204403"/>
                </a:lnTo>
                <a:lnTo>
                  <a:pt x="252893" y="203005"/>
                </a:lnTo>
                <a:lnTo>
                  <a:pt x="250036" y="201363"/>
                </a:lnTo>
                <a:lnTo>
                  <a:pt x="250036" y="195224"/>
                </a:lnTo>
                <a:close/>
                <a:moveTo>
                  <a:pt x="261404" y="195224"/>
                </a:moveTo>
                <a:lnTo>
                  <a:pt x="261404" y="201333"/>
                </a:lnTo>
                <a:lnTo>
                  <a:pt x="258547" y="202974"/>
                </a:lnTo>
                <a:lnTo>
                  <a:pt x="256085" y="204403"/>
                </a:lnTo>
                <a:lnTo>
                  <a:pt x="256085" y="204403"/>
                </a:lnTo>
                <a:lnTo>
                  <a:pt x="261404" y="195224"/>
                </a:lnTo>
                <a:close/>
                <a:moveTo>
                  <a:pt x="273289" y="195224"/>
                </a:moveTo>
                <a:lnTo>
                  <a:pt x="278608" y="204403"/>
                </a:lnTo>
                <a:lnTo>
                  <a:pt x="278608" y="204403"/>
                </a:lnTo>
                <a:lnTo>
                  <a:pt x="276146" y="203005"/>
                </a:lnTo>
                <a:lnTo>
                  <a:pt x="273289" y="201363"/>
                </a:lnTo>
                <a:lnTo>
                  <a:pt x="273289" y="195224"/>
                </a:lnTo>
                <a:close/>
                <a:moveTo>
                  <a:pt x="63862" y="195224"/>
                </a:moveTo>
                <a:lnTo>
                  <a:pt x="63862" y="201363"/>
                </a:lnTo>
                <a:lnTo>
                  <a:pt x="61005" y="203005"/>
                </a:lnTo>
                <a:lnTo>
                  <a:pt x="58543" y="204403"/>
                </a:lnTo>
                <a:lnTo>
                  <a:pt x="63862" y="195224"/>
                </a:lnTo>
                <a:close/>
                <a:moveTo>
                  <a:pt x="75504" y="195224"/>
                </a:moveTo>
                <a:lnTo>
                  <a:pt x="75504" y="201363"/>
                </a:lnTo>
                <a:lnTo>
                  <a:pt x="72647" y="203005"/>
                </a:lnTo>
                <a:lnTo>
                  <a:pt x="70185" y="204403"/>
                </a:lnTo>
                <a:lnTo>
                  <a:pt x="75504" y="195224"/>
                </a:lnTo>
                <a:close/>
                <a:moveTo>
                  <a:pt x="87115" y="195224"/>
                </a:moveTo>
                <a:lnTo>
                  <a:pt x="87115" y="201363"/>
                </a:lnTo>
                <a:lnTo>
                  <a:pt x="84288" y="203005"/>
                </a:lnTo>
                <a:lnTo>
                  <a:pt x="81796" y="204403"/>
                </a:lnTo>
                <a:lnTo>
                  <a:pt x="87115" y="195224"/>
                </a:lnTo>
                <a:close/>
                <a:moveTo>
                  <a:pt x="98757" y="195224"/>
                </a:moveTo>
                <a:lnTo>
                  <a:pt x="98757" y="201363"/>
                </a:lnTo>
                <a:lnTo>
                  <a:pt x="95899" y="203005"/>
                </a:lnTo>
                <a:lnTo>
                  <a:pt x="93437" y="204403"/>
                </a:lnTo>
                <a:lnTo>
                  <a:pt x="98757" y="195224"/>
                </a:lnTo>
                <a:close/>
                <a:moveTo>
                  <a:pt x="110368" y="195224"/>
                </a:moveTo>
                <a:lnTo>
                  <a:pt x="110368" y="201363"/>
                </a:lnTo>
                <a:lnTo>
                  <a:pt x="107541" y="203005"/>
                </a:lnTo>
                <a:lnTo>
                  <a:pt x="105048" y="204403"/>
                </a:lnTo>
                <a:lnTo>
                  <a:pt x="110368" y="195224"/>
                </a:lnTo>
                <a:close/>
                <a:moveTo>
                  <a:pt x="121979" y="195224"/>
                </a:moveTo>
                <a:lnTo>
                  <a:pt x="121979" y="201363"/>
                </a:lnTo>
                <a:lnTo>
                  <a:pt x="119122" y="203005"/>
                </a:lnTo>
                <a:lnTo>
                  <a:pt x="116660" y="204403"/>
                </a:lnTo>
                <a:lnTo>
                  <a:pt x="121979" y="195224"/>
                </a:lnTo>
                <a:close/>
                <a:moveTo>
                  <a:pt x="133590" y="195224"/>
                </a:moveTo>
                <a:lnTo>
                  <a:pt x="133590" y="201363"/>
                </a:lnTo>
                <a:lnTo>
                  <a:pt x="130733" y="203005"/>
                </a:lnTo>
                <a:lnTo>
                  <a:pt x="128271" y="204403"/>
                </a:lnTo>
                <a:lnTo>
                  <a:pt x="133590" y="195224"/>
                </a:lnTo>
                <a:close/>
                <a:moveTo>
                  <a:pt x="145232" y="195224"/>
                </a:moveTo>
                <a:lnTo>
                  <a:pt x="145232" y="201363"/>
                </a:lnTo>
                <a:lnTo>
                  <a:pt x="142374" y="203005"/>
                </a:lnTo>
                <a:lnTo>
                  <a:pt x="139912" y="204403"/>
                </a:lnTo>
                <a:lnTo>
                  <a:pt x="145232" y="195224"/>
                </a:lnTo>
                <a:close/>
                <a:moveTo>
                  <a:pt x="156843" y="195224"/>
                </a:moveTo>
                <a:lnTo>
                  <a:pt x="156843" y="201363"/>
                </a:lnTo>
                <a:lnTo>
                  <a:pt x="153986" y="203005"/>
                </a:lnTo>
                <a:lnTo>
                  <a:pt x="151523" y="204403"/>
                </a:lnTo>
                <a:lnTo>
                  <a:pt x="156843" y="195224"/>
                </a:lnTo>
                <a:close/>
                <a:moveTo>
                  <a:pt x="168484" y="195224"/>
                </a:moveTo>
                <a:lnTo>
                  <a:pt x="168484" y="201363"/>
                </a:lnTo>
                <a:lnTo>
                  <a:pt x="165627" y="203005"/>
                </a:lnTo>
                <a:lnTo>
                  <a:pt x="163165" y="204403"/>
                </a:lnTo>
                <a:lnTo>
                  <a:pt x="168484" y="195224"/>
                </a:lnTo>
                <a:close/>
                <a:moveTo>
                  <a:pt x="180065" y="195224"/>
                </a:moveTo>
                <a:lnTo>
                  <a:pt x="180065" y="201363"/>
                </a:lnTo>
                <a:lnTo>
                  <a:pt x="177208" y="203005"/>
                </a:lnTo>
                <a:lnTo>
                  <a:pt x="174746" y="204403"/>
                </a:lnTo>
                <a:lnTo>
                  <a:pt x="180065" y="195224"/>
                </a:lnTo>
                <a:close/>
                <a:moveTo>
                  <a:pt x="203318" y="195224"/>
                </a:moveTo>
                <a:lnTo>
                  <a:pt x="203318" y="201363"/>
                </a:lnTo>
                <a:lnTo>
                  <a:pt x="200461" y="203005"/>
                </a:lnTo>
                <a:lnTo>
                  <a:pt x="197999" y="204403"/>
                </a:lnTo>
                <a:lnTo>
                  <a:pt x="203318" y="195224"/>
                </a:lnTo>
                <a:close/>
                <a:moveTo>
                  <a:pt x="214929" y="195224"/>
                </a:moveTo>
                <a:lnTo>
                  <a:pt x="214929" y="201363"/>
                </a:lnTo>
                <a:lnTo>
                  <a:pt x="212072" y="203005"/>
                </a:lnTo>
                <a:lnTo>
                  <a:pt x="209610" y="204403"/>
                </a:lnTo>
                <a:lnTo>
                  <a:pt x="214929" y="195224"/>
                </a:lnTo>
                <a:close/>
                <a:moveTo>
                  <a:pt x="226783" y="195224"/>
                </a:moveTo>
                <a:lnTo>
                  <a:pt x="232103" y="204403"/>
                </a:lnTo>
                <a:lnTo>
                  <a:pt x="229640" y="203005"/>
                </a:lnTo>
                <a:lnTo>
                  <a:pt x="226783" y="201363"/>
                </a:lnTo>
                <a:lnTo>
                  <a:pt x="226783" y="195224"/>
                </a:lnTo>
                <a:close/>
                <a:moveTo>
                  <a:pt x="238182" y="195224"/>
                </a:moveTo>
                <a:lnTo>
                  <a:pt x="238182" y="201333"/>
                </a:lnTo>
                <a:lnTo>
                  <a:pt x="235355" y="202974"/>
                </a:lnTo>
                <a:lnTo>
                  <a:pt x="232862" y="204403"/>
                </a:lnTo>
                <a:lnTo>
                  <a:pt x="238182" y="195224"/>
                </a:lnTo>
                <a:close/>
                <a:moveTo>
                  <a:pt x="238425" y="195224"/>
                </a:moveTo>
                <a:lnTo>
                  <a:pt x="243744" y="204403"/>
                </a:lnTo>
                <a:lnTo>
                  <a:pt x="241282" y="203005"/>
                </a:lnTo>
                <a:lnTo>
                  <a:pt x="238425" y="201363"/>
                </a:lnTo>
                <a:lnTo>
                  <a:pt x="238425" y="195224"/>
                </a:lnTo>
                <a:close/>
                <a:moveTo>
                  <a:pt x="261678" y="195224"/>
                </a:moveTo>
                <a:lnTo>
                  <a:pt x="266997" y="204403"/>
                </a:lnTo>
                <a:lnTo>
                  <a:pt x="264535" y="203005"/>
                </a:lnTo>
                <a:lnTo>
                  <a:pt x="261678" y="201363"/>
                </a:lnTo>
                <a:lnTo>
                  <a:pt x="261678" y="195224"/>
                </a:lnTo>
                <a:close/>
                <a:moveTo>
                  <a:pt x="273046" y="195224"/>
                </a:moveTo>
                <a:lnTo>
                  <a:pt x="273046" y="201363"/>
                </a:lnTo>
                <a:lnTo>
                  <a:pt x="270188" y="203005"/>
                </a:lnTo>
                <a:lnTo>
                  <a:pt x="267726" y="204403"/>
                </a:lnTo>
                <a:lnTo>
                  <a:pt x="273046" y="195224"/>
                </a:lnTo>
                <a:close/>
                <a:moveTo>
                  <a:pt x="284657" y="195224"/>
                </a:moveTo>
                <a:lnTo>
                  <a:pt x="284657" y="201363"/>
                </a:lnTo>
                <a:lnTo>
                  <a:pt x="279337" y="204403"/>
                </a:lnTo>
                <a:lnTo>
                  <a:pt x="284657" y="195224"/>
                </a:lnTo>
                <a:close/>
                <a:moveTo>
                  <a:pt x="17418" y="195224"/>
                </a:moveTo>
                <a:lnTo>
                  <a:pt x="17418" y="201363"/>
                </a:lnTo>
                <a:lnTo>
                  <a:pt x="14560" y="203005"/>
                </a:lnTo>
                <a:lnTo>
                  <a:pt x="12098" y="204433"/>
                </a:lnTo>
                <a:lnTo>
                  <a:pt x="17418" y="195224"/>
                </a:lnTo>
                <a:close/>
                <a:moveTo>
                  <a:pt x="29029" y="195224"/>
                </a:moveTo>
                <a:lnTo>
                  <a:pt x="29029" y="201363"/>
                </a:lnTo>
                <a:lnTo>
                  <a:pt x="26172" y="203005"/>
                </a:lnTo>
                <a:lnTo>
                  <a:pt x="23710" y="204433"/>
                </a:lnTo>
                <a:lnTo>
                  <a:pt x="29029" y="195224"/>
                </a:lnTo>
                <a:close/>
                <a:moveTo>
                  <a:pt x="40610" y="195224"/>
                </a:moveTo>
                <a:lnTo>
                  <a:pt x="40610" y="201363"/>
                </a:lnTo>
                <a:lnTo>
                  <a:pt x="37783" y="203005"/>
                </a:lnTo>
                <a:lnTo>
                  <a:pt x="35290" y="204433"/>
                </a:lnTo>
                <a:lnTo>
                  <a:pt x="40610" y="195224"/>
                </a:lnTo>
                <a:close/>
                <a:moveTo>
                  <a:pt x="52251" y="195224"/>
                </a:moveTo>
                <a:lnTo>
                  <a:pt x="52251" y="201363"/>
                </a:lnTo>
                <a:lnTo>
                  <a:pt x="49394" y="203005"/>
                </a:lnTo>
                <a:lnTo>
                  <a:pt x="46932" y="204433"/>
                </a:lnTo>
                <a:lnTo>
                  <a:pt x="52251" y="195224"/>
                </a:lnTo>
                <a:close/>
                <a:moveTo>
                  <a:pt x="5898" y="201546"/>
                </a:moveTo>
                <a:lnTo>
                  <a:pt x="8755" y="203187"/>
                </a:lnTo>
                <a:lnTo>
                  <a:pt x="11217" y="204646"/>
                </a:lnTo>
                <a:lnTo>
                  <a:pt x="578" y="204646"/>
                </a:lnTo>
                <a:lnTo>
                  <a:pt x="5898" y="201546"/>
                </a:lnTo>
                <a:close/>
                <a:moveTo>
                  <a:pt x="17509" y="201546"/>
                </a:moveTo>
                <a:lnTo>
                  <a:pt x="20366" y="203187"/>
                </a:lnTo>
                <a:lnTo>
                  <a:pt x="22828" y="204646"/>
                </a:lnTo>
                <a:lnTo>
                  <a:pt x="12190" y="204646"/>
                </a:lnTo>
                <a:lnTo>
                  <a:pt x="14682" y="203187"/>
                </a:lnTo>
                <a:lnTo>
                  <a:pt x="17509" y="201546"/>
                </a:lnTo>
                <a:close/>
                <a:moveTo>
                  <a:pt x="29150" y="201546"/>
                </a:moveTo>
                <a:lnTo>
                  <a:pt x="32008" y="203187"/>
                </a:lnTo>
                <a:lnTo>
                  <a:pt x="34470" y="204646"/>
                </a:lnTo>
                <a:lnTo>
                  <a:pt x="23831" y="204646"/>
                </a:lnTo>
                <a:lnTo>
                  <a:pt x="26293" y="203187"/>
                </a:lnTo>
                <a:lnTo>
                  <a:pt x="29150" y="201546"/>
                </a:lnTo>
                <a:close/>
                <a:moveTo>
                  <a:pt x="40762" y="201546"/>
                </a:moveTo>
                <a:lnTo>
                  <a:pt x="43619" y="203187"/>
                </a:lnTo>
                <a:lnTo>
                  <a:pt x="46081" y="204646"/>
                </a:lnTo>
                <a:lnTo>
                  <a:pt x="35442" y="204646"/>
                </a:lnTo>
                <a:lnTo>
                  <a:pt x="37935" y="203187"/>
                </a:lnTo>
                <a:lnTo>
                  <a:pt x="40762" y="201546"/>
                </a:lnTo>
                <a:close/>
                <a:moveTo>
                  <a:pt x="52403" y="201546"/>
                </a:moveTo>
                <a:lnTo>
                  <a:pt x="55260" y="203187"/>
                </a:lnTo>
                <a:lnTo>
                  <a:pt x="57722" y="204646"/>
                </a:lnTo>
                <a:lnTo>
                  <a:pt x="47084" y="204646"/>
                </a:lnTo>
                <a:lnTo>
                  <a:pt x="49546" y="203187"/>
                </a:lnTo>
                <a:lnTo>
                  <a:pt x="52403" y="201546"/>
                </a:lnTo>
                <a:close/>
                <a:moveTo>
                  <a:pt x="64014" y="201546"/>
                </a:moveTo>
                <a:lnTo>
                  <a:pt x="66871" y="203187"/>
                </a:lnTo>
                <a:lnTo>
                  <a:pt x="69334" y="204646"/>
                </a:lnTo>
                <a:lnTo>
                  <a:pt x="58695" y="204646"/>
                </a:lnTo>
                <a:lnTo>
                  <a:pt x="61187" y="203187"/>
                </a:lnTo>
                <a:lnTo>
                  <a:pt x="64014" y="201546"/>
                </a:lnTo>
                <a:close/>
                <a:moveTo>
                  <a:pt x="75656" y="201546"/>
                </a:moveTo>
                <a:lnTo>
                  <a:pt x="78513" y="203187"/>
                </a:lnTo>
                <a:lnTo>
                  <a:pt x="80975" y="204646"/>
                </a:lnTo>
                <a:lnTo>
                  <a:pt x="70337" y="204646"/>
                </a:lnTo>
                <a:lnTo>
                  <a:pt x="72799" y="203187"/>
                </a:lnTo>
                <a:lnTo>
                  <a:pt x="75656" y="201546"/>
                </a:lnTo>
                <a:close/>
                <a:moveTo>
                  <a:pt x="87237" y="201546"/>
                </a:moveTo>
                <a:lnTo>
                  <a:pt x="90094" y="203187"/>
                </a:lnTo>
                <a:lnTo>
                  <a:pt x="92556" y="204646"/>
                </a:lnTo>
                <a:lnTo>
                  <a:pt x="81917" y="204646"/>
                </a:lnTo>
                <a:lnTo>
                  <a:pt x="84379" y="203187"/>
                </a:lnTo>
                <a:lnTo>
                  <a:pt x="87237" y="201546"/>
                </a:lnTo>
                <a:close/>
                <a:moveTo>
                  <a:pt x="98878" y="201546"/>
                </a:moveTo>
                <a:lnTo>
                  <a:pt x="101705" y="203187"/>
                </a:lnTo>
                <a:lnTo>
                  <a:pt x="104197" y="204646"/>
                </a:lnTo>
                <a:lnTo>
                  <a:pt x="93559" y="204646"/>
                </a:lnTo>
                <a:lnTo>
                  <a:pt x="96021" y="203187"/>
                </a:lnTo>
                <a:lnTo>
                  <a:pt x="98878" y="201546"/>
                </a:lnTo>
                <a:close/>
                <a:moveTo>
                  <a:pt x="110489" y="201546"/>
                </a:moveTo>
                <a:lnTo>
                  <a:pt x="113346" y="203187"/>
                </a:lnTo>
                <a:lnTo>
                  <a:pt x="115809" y="204646"/>
                </a:lnTo>
                <a:lnTo>
                  <a:pt x="105170" y="204646"/>
                </a:lnTo>
                <a:lnTo>
                  <a:pt x="107632" y="203187"/>
                </a:lnTo>
                <a:lnTo>
                  <a:pt x="110489" y="201546"/>
                </a:lnTo>
                <a:close/>
                <a:moveTo>
                  <a:pt x="122131" y="201546"/>
                </a:moveTo>
                <a:lnTo>
                  <a:pt x="124958" y="203187"/>
                </a:lnTo>
                <a:lnTo>
                  <a:pt x="127450" y="204646"/>
                </a:lnTo>
                <a:lnTo>
                  <a:pt x="116812" y="204646"/>
                </a:lnTo>
                <a:lnTo>
                  <a:pt x="119274" y="203187"/>
                </a:lnTo>
                <a:lnTo>
                  <a:pt x="122131" y="201546"/>
                </a:lnTo>
                <a:close/>
                <a:moveTo>
                  <a:pt x="133742" y="201546"/>
                </a:moveTo>
                <a:lnTo>
                  <a:pt x="136599" y="203187"/>
                </a:lnTo>
                <a:lnTo>
                  <a:pt x="139061" y="204646"/>
                </a:lnTo>
                <a:lnTo>
                  <a:pt x="128423" y="204646"/>
                </a:lnTo>
                <a:lnTo>
                  <a:pt x="130885" y="203187"/>
                </a:lnTo>
                <a:lnTo>
                  <a:pt x="133742" y="201546"/>
                </a:lnTo>
                <a:close/>
                <a:moveTo>
                  <a:pt x="145323" y="201546"/>
                </a:moveTo>
                <a:lnTo>
                  <a:pt x="148180" y="203187"/>
                </a:lnTo>
                <a:lnTo>
                  <a:pt x="150642" y="204646"/>
                </a:lnTo>
                <a:lnTo>
                  <a:pt x="140004" y="204646"/>
                </a:lnTo>
                <a:lnTo>
                  <a:pt x="142496" y="203187"/>
                </a:lnTo>
                <a:lnTo>
                  <a:pt x="145323" y="201546"/>
                </a:lnTo>
                <a:close/>
                <a:moveTo>
                  <a:pt x="156964" y="201546"/>
                </a:moveTo>
                <a:lnTo>
                  <a:pt x="159822" y="203187"/>
                </a:lnTo>
                <a:lnTo>
                  <a:pt x="162284" y="204646"/>
                </a:lnTo>
                <a:lnTo>
                  <a:pt x="151645" y="204646"/>
                </a:lnTo>
                <a:lnTo>
                  <a:pt x="154107" y="203187"/>
                </a:lnTo>
                <a:lnTo>
                  <a:pt x="156964" y="201546"/>
                </a:lnTo>
                <a:close/>
                <a:moveTo>
                  <a:pt x="168575" y="201546"/>
                </a:moveTo>
                <a:lnTo>
                  <a:pt x="171433" y="203187"/>
                </a:lnTo>
                <a:lnTo>
                  <a:pt x="173895" y="204646"/>
                </a:lnTo>
                <a:lnTo>
                  <a:pt x="163256" y="204646"/>
                </a:lnTo>
                <a:lnTo>
                  <a:pt x="165749" y="203187"/>
                </a:lnTo>
                <a:lnTo>
                  <a:pt x="168575" y="201546"/>
                </a:lnTo>
                <a:close/>
                <a:moveTo>
                  <a:pt x="180217" y="201546"/>
                </a:moveTo>
                <a:lnTo>
                  <a:pt x="183074" y="203187"/>
                </a:lnTo>
                <a:lnTo>
                  <a:pt x="185536" y="204646"/>
                </a:lnTo>
                <a:lnTo>
                  <a:pt x="174898" y="204646"/>
                </a:lnTo>
                <a:lnTo>
                  <a:pt x="177360" y="203187"/>
                </a:lnTo>
                <a:lnTo>
                  <a:pt x="180217" y="201546"/>
                </a:lnTo>
                <a:close/>
                <a:moveTo>
                  <a:pt x="191828" y="201546"/>
                </a:moveTo>
                <a:lnTo>
                  <a:pt x="194685" y="203187"/>
                </a:lnTo>
                <a:lnTo>
                  <a:pt x="197147" y="204646"/>
                </a:lnTo>
                <a:lnTo>
                  <a:pt x="186509" y="204646"/>
                </a:lnTo>
                <a:lnTo>
                  <a:pt x="189001" y="203187"/>
                </a:lnTo>
                <a:lnTo>
                  <a:pt x="191828" y="201546"/>
                </a:lnTo>
                <a:close/>
                <a:moveTo>
                  <a:pt x="203470" y="201546"/>
                </a:moveTo>
                <a:lnTo>
                  <a:pt x="206327" y="203187"/>
                </a:lnTo>
                <a:lnTo>
                  <a:pt x="208789" y="204646"/>
                </a:lnTo>
                <a:lnTo>
                  <a:pt x="198151" y="204646"/>
                </a:lnTo>
                <a:lnTo>
                  <a:pt x="200613" y="203187"/>
                </a:lnTo>
                <a:lnTo>
                  <a:pt x="203470" y="201546"/>
                </a:lnTo>
                <a:close/>
                <a:moveTo>
                  <a:pt x="215051" y="201546"/>
                </a:moveTo>
                <a:lnTo>
                  <a:pt x="217908" y="203187"/>
                </a:lnTo>
                <a:lnTo>
                  <a:pt x="220370" y="204646"/>
                </a:lnTo>
                <a:lnTo>
                  <a:pt x="209731" y="204646"/>
                </a:lnTo>
                <a:lnTo>
                  <a:pt x="212193" y="203187"/>
                </a:lnTo>
                <a:lnTo>
                  <a:pt x="215051" y="201546"/>
                </a:lnTo>
                <a:close/>
                <a:moveTo>
                  <a:pt x="226692" y="201546"/>
                </a:moveTo>
                <a:lnTo>
                  <a:pt x="229519" y="203187"/>
                </a:lnTo>
                <a:lnTo>
                  <a:pt x="232011" y="204646"/>
                </a:lnTo>
                <a:lnTo>
                  <a:pt x="221373" y="204646"/>
                </a:lnTo>
                <a:lnTo>
                  <a:pt x="223835" y="203187"/>
                </a:lnTo>
                <a:lnTo>
                  <a:pt x="226692" y="201546"/>
                </a:lnTo>
                <a:close/>
                <a:moveTo>
                  <a:pt x="238303" y="201546"/>
                </a:moveTo>
                <a:lnTo>
                  <a:pt x="241160" y="203187"/>
                </a:lnTo>
                <a:lnTo>
                  <a:pt x="243622" y="204646"/>
                </a:lnTo>
                <a:lnTo>
                  <a:pt x="232984" y="204646"/>
                </a:lnTo>
                <a:lnTo>
                  <a:pt x="235446" y="203187"/>
                </a:lnTo>
                <a:lnTo>
                  <a:pt x="238303" y="201546"/>
                </a:lnTo>
                <a:close/>
                <a:moveTo>
                  <a:pt x="249945" y="201546"/>
                </a:moveTo>
                <a:lnTo>
                  <a:pt x="252772" y="203187"/>
                </a:lnTo>
                <a:lnTo>
                  <a:pt x="255264" y="204646"/>
                </a:lnTo>
                <a:lnTo>
                  <a:pt x="244626" y="204646"/>
                </a:lnTo>
                <a:lnTo>
                  <a:pt x="247088" y="203187"/>
                </a:lnTo>
                <a:lnTo>
                  <a:pt x="249945" y="201546"/>
                </a:lnTo>
                <a:close/>
                <a:moveTo>
                  <a:pt x="261556" y="201546"/>
                </a:moveTo>
                <a:lnTo>
                  <a:pt x="264413" y="203187"/>
                </a:lnTo>
                <a:lnTo>
                  <a:pt x="266875" y="204646"/>
                </a:lnTo>
                <a:lnTo>
                  <a:pt x="256237" y="204646"/>
                </a:lnTo>
                <a:lnTo>
                  <a:pt x="258699" y="203187"/>
                </a:lnTo>
                <a:lnTo>
                  <a:pt x="261556" y="201546"/>
                </a:lnTo>
                <a:close/>
                <a:moveTo>
                  <a:pt x="273198" y="201546"/>
                </a:moveTo>
                <a:lnTo>
                  <a:pt x="276024" y="203187"/>
                </a:lnTo>
                <a:lnTo>
                  <a:pt x="278517" y="204646"/>
                </a:lnTo>
                <a:lnTo>
                  <a:pt x="267878" y="204646"/>
                </a:lnTo>
                <a:lnTo>
                  <a:pt x="270340" y="203187"/>
                </a:lnTo>
                <a:lnTo>
                  <a:pt x="273198" y="201546"/>
                </a:lnTo>
                <a:close/>
                <a:moveTo>
                  <a:pt x="11217" y="204889"/>
                </a:moveTo>
                <a:lnTo>
                  <a:pt x="5898" y="207990"/>
                </a:lnTo>
                <a:lnTo>
                  <a:pt x="578" y="204889"/>
                </a:lnTo>
                <a:close/>
                <a:moveTo>
                  <a:pt x="22828" y="204889"/>
                </a:moveTo>
                <a:lnTo>
                  <a:pt x="17509" y="207990"/>
                </a:lnTo>
                <a:lnTo>
                  <a:pt x="12190" y="204889"/>
                </a:lnTo>
                <a:close/>
                <a:moveTo>
                  <a:pt x="34470" y="204889"/>
                </a:moveTo>
                <a:lnTo>
                  <a:pt x="29150" y="207990"/>
                </a:lnTo>
                <a:lnTo>
                  <a:pt x="23831" y="204889"/>
                </a:lnTo>
                <a:close/>
                <a:moveTo>
                  <a:pt x="46081" y="204889"/>
                </a:moveTo>
                <a:lnTo>
                  <a:pt x="40762" y="207990"/>
                </a:lnTo>
                <a:lnTo>
                  <a:pt x="35442" y="204889"/>
                </a:lnTo>
                <a:close/>
                <a:moveTo>
                  <a:pt x="57722" y="204889"/>
                </a:moveTo>
                <a:lnTo>
                  <a:pt x="52403" y="207990"/>
                </a:lnTo>
                <a:lnTo>
                  <a:pt x="47084" y="204889"/>
                </a:lnTo>
                <a:close/>
                <a:moveTo>
                  <a:pt x="69334" y="204889"/>
                </a:moveTo>
                <a:lnTo>
                  <a:pt x="64014" y="207990"/>
                </a:lnTo>
                <a:lnTo>
                  <a:pt x="58695" y="204889"/>
                </a:lnTo>
                <a:close/>
                <a:moveTo>
                  <a:pt x="80945" y="204889"/>
                </a:moveTo>
                <a:lnTo>
                  <a:pt x="75625" y="207990"/>
                </a:lnTo>
                <a:lnTo>
                  <a:pt x="70306" y="204889"/>
                </a:lnTo>
                <a:close/>
                <a:moveTo>
                  <a:pt x="92556" y="204889"/>
                </a:moveTo>
                <a:lnTo>
                  <a:pt x="87237" y="207990"/>
                </a:lnTo>
                <a:lnTo>
                  <a:pt x="81917" y="204889"/>
                </a:lnTo>
                <a:close/>
                <a:moveTo>
                  <a:pt x="104197" y="204889"/>
                </a:moveTo>
                <a:lnTo>
                  <a:pt x="98878" y="207990"/>
                </a:lnTo>
                <a:lnTo>
                  <a:pt x="93559" y="204889"/>
                </a:lnTo>
                <a:close/>
                <a:moveTo>
                  <a:pt x="115809" y="204889"/>
                </a:moveTo>
                <a:lnTo>
                  <a:pt x="110489" y="207990"/>
                </a:lnTo>
                <a:lnTo>
                  <a:pt x="105170" y="204889"/>
                </a:lnTo>
                <a:close/>
                <a:moveTo>
                  <a:pt x="127450" y="204889"/>
                </a:moveTo>
                <a:lnTo>
                  <a:pt x="122131" y="207990"/>
                </a:lnTo>
                <a:lnTo>
                  <a:pt x="116812" y="204889"/>
                </a:lnTo>
                <a:close/>
                <a:moveTo>
                  <a:pt x="139061" y="204889"/>
                </a:moveTo>
                <a:lnTo>
                  <a:pt x="133742" y="207990"/>
                </a:lnTo>
                <a:lnTo>
                  <a:pt x="128423" y="204889"/>
                </a:lnTo>
                <a:close/>
                <a:moveTo>
                  <a:pt x="150642" y="204889"/>
                </a:moveTo>
                <a:lnTo>
                  <a:pt x="145323" y="207990"/>
                </a:lnTo>
                <a:lnTo>
                  <a:pt x="140004" y="204889"/>
                </a:lnTo>
                <a:close/>
                <a:moveTo>
                  <a:pt x="162284" y="204889"/>
                </a:moveTo>
                <a:lnTo>
                  <a:pt x="156964" y="207990"/>
                </a:lnTo>
                <a:lnTo>
                  <a:pt x="151645" y="204889"/>
                </a:lnTo>
                <a:close/>
                <a:moveTo>
                  <a:pt x="173895" y="204889"/>
                </a:moveTo>
                <a:lnTo>
                  <a:pt x="168575" y="207990"/>
                </a:lnTo>
                <a:lnTo>
                  <a:pt x="163256" y="204889"/>
                </a:lnTo>
                <a:close/>
                <a:moveTo>
                  <a:pt x="185536" y="204889"/>
                </a:moveTo>
                <a:lnTo>
                  <a:pt x="180217" y="207990"/>
                </a:lnTo>
                <a:lnTo>
                  <a:pt x="174898" y="204889"/>
                </a:lnTo>
                <a:close/>
                <a:moveTo>
                  <a:pt x="197147" y="204889"/>
                </a:moveTo>
                <a:lnTo>
                  <a:pt x="191828" y="207990"/>
                </a:lnTo>
                <a:lnTo>
                  <a:pt x="186509" y="204889"/>
                </a:lnTo>
                <a:close/>
                <a:moveTo>
                  <a:pt x="208789" y="204889"/>
                </a:moveTo>
                <a:lnTo>
                  <a:pt x="203470" y="207990"/>
                </a:lnTo>
                <a:lnTo>
                  <a:pt x="198151" y="204889"/>
                </a:lnTo>
                <a:close/>
                <a:moveTo>
                  <a:pt x="220370" y="204889"/>
                </a:moveTo>
                <a:lnTo>
                  <a:pt x="215051" y="207990"/>
                </a:lnTo>
                <a:lnTo>
                  <a:pt x="209731" y="204889"/>
                </a:lnTo>
                <a:close/>
                <a:moveTo>
                  <a:pt x="232011" y="204889"/>
                </a:moveTo>
                <a:lnTo>
                  <a:pt x="226692" y="207990"/>
                </a:lnTo>
                <a:lnTo>
                  <a:pt x="221373" y="204889"/>
                </a:lnTo>
                <a:close/>
                <a:moveTo>
                  <a:pt x="243622" y="204889"/>
                </a:moveTo>
                <a:lnTo>
                  <a:pt x="238303" y="207990"/>
                </a:lnTo>
                <a:lnTo>
                  <a:pt x="232984" y="204889"/>
                </a:lnTo>
                <a:close/>
                <a:moveTo>
                  <a:pt x="255264" y="204889"/>
                </a:moveTo>
                <a:lnTo>
                  <a:pt x="249945" y="207990"/>
                </a:lnTo>
                <a:lnTo>
                  <a:pt x="244626" y="204889"/>
                </a:lnTo>
                <a:close/>
                <a:moveTo>
                  <a:pt x="266875" y="204889"/>
                </a:moveTo>
                <a:lnTo>
                  <a:pt x="261556" y="207990"/>
                </a:lnTo>
                <a:lnTo>
                  <a:pt x="256237" y="204889"/>
                </a:lnTo>
                <a:close/>
                <a:moveTo>
                  <a:pt x="278517" y="204889"/>
                </a:moveTo>
                <a:lnTo>
                  <a:pt x="273198" y="207990"/>
                </a:lnTo>
                <a:lnTo>
                  <a:pt x="267878" y="204889"/>
                </a:lnTo>
                <a:close/>
                <a:moveTo>
                  <a:pt x="11369" y="205133"/>
                </a:moveTo>
                <a:lnTo>
                  <a:pt x="6050" y="214312"/>
                </a:lnTo>
                <a:lnTo>
                  <a:pt x="6050" y="208202"/>
                </a:lnTo>
                <a:lnTo>
                  <a:pt x="11369" y="205133"/>
                </a:lnTo>
                <a:close/>
                <a:moveTo>
                  <a:pt x="34622" y="205133"/>
                </a:moveTo>
                <a:lnTo>
                  <a:pt x="29302" y="214312"/>
                </a:lnTo>
                <a:lnTo>
                  <a:pt x="29302" y="208202"/>
                </a:lnTo>
                <a:lnTo>
                  <a:pt x="34622" y="205133"/>
                </a:lnTo>
                <a:close/>
                <a:moveTo>
                  <a:pt x="46202" y="205133"/>
                </a:moveTo>
                <a:lnTo>
                  <a:pt x="40883" y="214312"/>
                </a:lnTo>
                <a:lnTo>
                  <a:pt x="40883" y="208202"/>
                </a:lnTo>
                <a:lnTo>
                  <a:pt x="46202" y="205133"/>
                </a:lnTo>
                <a:close/>
                <a:moveTo>
                  <a:pt x="57844" y="205133"/>
                </a:moveTo>
                <a:lnTo>
                  <a:pt x="52525" y="214312"/>
                </a:lnTo>
                <a:lnTo>
                  <a:pt x="52525" y="208202"/>
                </a:lnTo>
                <a:lnTo>
                  <a:pt x="57844" y="205133"/>
                </a:lnTo>
                <a:close/>
                <a:moveTo>
                  <a:pt x="69455" y="205133"/>
                </a:moveTo>
                <a:lnTo>
                  <a:pt x="64136" y="214312"/>
                </a:lnTo>
                <a:lnTo>
                  <a:pt x="64136" y="208202"/>
                </a:lnTo>
                <a:lnTo>
                  <a:pt x="69455" y="205133"/>
                </a:lnTo>
                <a:close/>
                <a:moveTo>
                  <a:pt x="81097" y="205133"/>
                </a:moveTo>
                <a:lnTo>
                  <a:pt x="75777" y="214312"/>
                </a:lnTo>
                <a:lnTo>
                  <a:pt x="75777" y="208202"/>
                </a:lnTo>
                <a:lnTo>
                  <a:pt x="81097" y="205133"/>
                </a:lnTo>
                <a:close/>
                <a:moveTo>
                  <a:pt x="92708" y="205133"/>
                </a:moveTo>
                <a:lnTo>
                  <a:pt x="87389" y="214312"/>
                </a:lnTo>
                <a:lnTo>
                  <a:pt x="87389" y="208202"/>
                </a:lnTo>
                <a:lnTo>
                  <a:pt x="92708" y="205133"/>
                </a:lnTo>
                <a:close/>
                <a:moveTo>
                  <a:pt x="104349" y="205133"/>
                </a:moveTo>
                <a:lnTo>
                  <a:pt x="99030" y="214312"/>
                </a:lnTo>
                <a:lnTo>
                  <a:pt x="99030" y="208202"/>
                </a:lnTo>
                <a:lnTo>
                  <a:pt x="104349" y="205133"/>
                </a:lnTo>
                <a:close/>
                <a:moveTo>
                  <a:pt x="115930" y="205133"/>
                </a:moveTo>
                <a:lnTo>
                  <a:pt x="110611" y="214312"/>
                </a:lnTo>
                <a:lnTo>
                  <a:pt x="110611" y="208202"/>
                </a:lnTo>
                <a:lnTo>
                  <a:pt x="115930" y="205133"/>
                </a:lnTo>
                <a:close/>
                <a:moveTo>
                  <a:pt x="127541" y="205133"/>
                </a:moveTo>
                <a:lnTo>
                  <a:pt x="122222" y="214312"/>
                </a:lnTo>
                <a:lnTo>
                  <a:pt x="122222" y="208202"/>
                </a:lnTo>
                <a:lnTo>
                  <a:pt x="127541" y="205133"/>
                </a:lnTo>
                <a:close/>
                <a:moveTo>
                  <a:pt x="139183" y="205133"/>
                </a:moveTo>
                <a:lnTo>
                  <a:pt x="133864" y="214312"/>
                </a:lnTo>
                <a:lnTo>
                  <a:pt x="133864" y="208202"/>
                </a:lnTo>
                <a:lnTo>
                  <a:pt x="139183" y="205133"/>
                </a:lnTo>
                <a:close/>
                <a:moveTo>
                  <a:pt x="150794" y="205133"/>
                </a:moveTo>
                <a:lnTo>
                  <a:pt x="145475" y="214312"/>
                </a:lnTo>
                <a:lnTo>
                  <a:pt x="145475" y="208202"/>
                </a:lnTo>
                <a:lnTo>
                  <a:pt x="150794" y="205133"/>
                </a:lnTo>
                <a:close/>
                <a:moveTo>
                  <a:pt x="162436" y="205133"/>
                </a:moveTo>
                <a:lnTo>
                  <a:pt x="157116" y="214312"/>
                </a:lnTo>
                <a:lnTo>
                  <a:pt x="157116" y="208202"/>
                </a:lnTo>
                <a:lnTo>
                  <a:pt x="162436" y="205133"/>
                </a:lnTo>
                <a:close/>
                <a:moveTo>
                  <a:pt x="174047" y="205133"/>
                </a:moveTo>
                <a:lnTo>
                  <a:pt x="168727" y="214312"/>
                </a:lnTo>
                <a:lnTo>
                  <a:pt x="168727" y="208202"/>
                </a:lnTo>
                <a:lnTo>
                  <a:pt x="174047" y="205133"/>
                </a:lnTo>
                <a:close/>
                <a:moveTo>
                  <a:pt x="185658" y="205133"/>
                </a:moveTo>
                <a:lnTo>
                  <a:pt x="180339" y="214312"/>
                </a:lnTo>
                <a:lnTo>
                  <a:pt x="180339" y="208202"/>
                </a:lnTo>
                <a:lnTo>
                  <a:pt x="185658" y="205133"/>
                </a:lnTo>
                <a:close/>
                <a:moveTo>
                  <a:pt x="197269" y="205133"/>
                </a:moveTo>
                <a:lnTo>
                  <a:pt x="191950" y="214312"/>
                </a:lnTo>
                <a:lnTo>
                  <a:pt x="191950" y="208202"/>
                </a:lnTo>
                <a:lnTo>
                  <a:pt x="197269" y="205133"/>
                </a:lnTo>
                <a:close/>
                <a:moveTo>
                  <a:pt x="208911" y="205133"/>
                </a:moveTo>
                <a:lnTo>
                  <a:pt x="203591" y="214312"/>
                </a:lnTo>
                <a:lnTo>
                  <a:pt x="203591" y="208202"/>
                </a:lnTo>
                <a:lnTo>
                  <a:pt x="208911" y="205133"/>
                </a:lnTo>
                <a:close/>
                <a:moveTo>
                  <a:pt x="220522" y="205133"/>
                </a:moveTo>
                <a:lnTo>
                  <a:pt x="215202" y="214312"/>
                </a:lnTo>
                <a:lnTo>
                  <a:pt x="215202" y="208202"/>
                </a:lnTo>
                <a:lnTo>
                  <a:pt x="220522" y="205133"/>
                </a:lnTo>
                <a:close/>
                <a:moveTo>
                  <a:pt x="232163" y="205133"/>
                </a:moveTo>
                <a:lnTo>
                  <a:pt x="226844" y="214312"/>
                </a:lnTo>
                <a:lnTo>
                  <a:pt x="226844" y="208202"/>
                </a:lnTo>
                <a:lnTo>
                  <a:pt x="232163" y="205133"/>
                </a:lnTo>
                <a:close/>
                <a:moveTo>
                  <a:pt x="243774" y="205133"/>
                </a:moveTo>
                <a:lnTo>
                  <a:pt x="238455" y="214312"/>
                </a:lnTo>
                <a:lnTo>
                  <a:pt x="238455" y="208202"/>
                </a:lnTo>
                <a:lnTo>
                  <a:pt x="243774" y="205133"/>
                </a:lnTo>
                <a:close/>
                <a:moveTo>
                  <a:pt x="255355" y="205133"/>
                </a:moveTo>
                <a:lnTo>
                  <a:pt x="250036" y="214312"/>
                </a:lnTo>
                <a:lnTo>
                  <a:pt x="250036" y="208202"/>
                </a:lnTo>
                <a:lnTo>
                  <a:pt x="255355" y="205133"/>
                </a:lnTo>
                <a:close/>
                <a:moveTo>
                  <a:pt x="266997" y="205133"/>
                </a:moveTo>
                <a:lnTo>
                  <a:pt x="261678" y="214312"/>
                </a:lnTo>
                <a:lnTo>
                  <a:pt x="261678" y="208202"/>
                </a:lnTo>
                <a:lnTo>
                  <a:pt x="266997" y="205133"/>
                </a:lnTo>
                <a:close/>
                <a:moveTo>
                  <a:pt x="278608" y="205133"/>
                </a:moveTo>
                <a:lnTo>
                  <a:pt x="273289" y="214312"/>
                </a:lnTo>
                <a:lnTo>
                  <a:pt x="273289" y="208202"/>
                </a:lnTo>
                <a:lnTo>
                  <a:pt x="278608" y="205133"/>
                </a:lnTo>
                <a:close/>
                <a:moveTo>
                  <a:pt x="457" y="205163"/>
                </a:moveTo>
                <a:lnTo>
                  <a:pt x="5776" y="208202"/>
                </a:lnTo>
                <a:lnTo>
                  <a:pt x="5776" y="214373"/>
                </a:lnTo>
                <a:lnTo>
                  <a:pt x="457" y="205163"/>
                </a:lnTo>
                <a:close/>
                <a:moveTo>
                  <a:pt x="12098" y="205163"/>
                </a:moveTo>
                <a:lnTo>
                  <a:pt x="17418" y="208202"/>
                </a:lnTo>
                <a:lnTo>
                  <a:pt x="17418" y="214373"/>
                </a:lnTo>
                <a:lnTo>
                  <a:pt x="12098" y="205163"/>
                </a:lnTo>
                <a:close/>
                <a:moveTo>
                  <a:pt x="22980" y="205133"/>
                </a:moveTo>
                <a:lnTo>
                  <a:pt x="17661" y="214373"/>
                </a:lnTo>
                <a:lnTo>
                  <a:pt x="17661" y="208202"/>
                </a:lnTo>
                <a:lnTo>
                  <a:pt x="22980" y="205133"/>
                </a:lnTo>
                <a:close/>
                <a:moveTo>
                  <a:pt x="23710" y="205163"/>
                </a:moveTo>
                <a:lnTo>
                  <a:pt x="29029" y="208202"/>
                </a:lnTo>
                <a:lnTo>
                  <a:pt x="29029" y="214373"/>
                </a:lnTo>
                <a:lnTo>
                  <a:pt x="23710" y="205163"/>
                </a:lnTo>
                <a:close/>
                <a:moveTo>
                  <a:pt x="35290" y="205163"/>
                </a:moveTo>
                <a:lnTo>
                  <a:pt x="40610" y="208202"/>
                </a:lnTo>
                <a:lnTo>
                  <a:pt x="40610" y="214373"/>
                </a:lnTo>
                <a:lnTo>
                  <a:pt x="35290" y="205163"/>
                </a:lnTo>
                <a:close/>
                <a:moveTo>
                  <a:pt x="46932" y="205163"/>
                </a:moveTo>
                <a:lnTo>
                  <a:pt x="52251" y="208202"/>
                </a:lnTo>
                <a:lnTo>
                  <a:pt x="52251" y="214373"/>
                </a:lnTo>
                <a:lnTo>
                  <a:pt x="46932" y="205163"/>
                </a:lnTo>
                <a:close/>
                <a:moveTo>
                  <a:pt x="58543" y="205163"/>
                </a:moveTo>
                <a:lnTo>
                  <a:pt x="63862" y="208202"/>
                </a:lnTo>
                <a:lnTo>
                  <a:pt x="63862" y="214373"/>
                </a:lnTo>
                <a:lnTo>
                  <a:pt x="58543" y="205163"/>
                </a:lnTo>
                <a:close/>
                <a:moveTo>
                  <a:pt x="70185" y="205163"/>
                </a:moveTo>
                <a:lnTo>
                  <a:pt x="75504" y="208202"/>
                </a:lnTo>
                <a:lnTo>
                  <a:pt x="75504" y="214373"/>
                </a:lnTo>
                <a:lnTo>
                  <a:pt x="70185" y="205163"/>
                </a:lnTo>
                <a:close/>
                <a:moveTo>
                  <a:pt x="81796" y="205163"/>
                </a:moveTo>
                <a:lnTo>
                  <a:pt x="87115" y="208202"/>
                </a:lnTo>
                <a:lnTo>
                  <a:pt x="87115" y="214373"/>
                </a:lnTo>
                <a:lnTo>
                  <a:pt x="81796" y="205163"/>
                </a:lnTo>
                <a:close/>
                <a:moveTo>
                  <a:pt x="93437" y="205163"/>
                </a:moveTo>
                <a:lnTo>
                  <a:pt x="98757" y="208202"/>
                </a:lnTo>
                <a:lnTo>
                  <a:pt x="98757" y="214373"/>
                </a:lnTo>
                <a:lnTo>
                  <a:pt x="93437" y="205163"/>
                </a:lnTo>
                <a:close/>
                <a:moveTo>
                  <a:pt x="105018" y="205163"/>
                </a:moveTo>
                <a:lnTo>
                  <a:pt x="110337" y="208202"/>
                </a:lnTo>
                <a:lnTo>
                  <a:pt x="110337" y="214373"/>
                </a:lnTo>
                <a:lnTo>
                  <a:pt x="105018" y="205163"/>
                </a:lnTo>
                <a:close/>
                <a:moveTo>
                  <a:pt x="116660" y="205163"/>
                </a:moveTo>
                <a:lnTo>
                  <a:pt x="121979" y="208202"/>
                </a:lnTo>
                <a:lnTo>
                  <a:pt x="121979" y="214373"/>
                </a:lnTo>
                <a:lnTo>
                  <a:pt x="116660" y="205163"/>
                </a:lnTo>
                <a:close/>
                <a:moveTo>
                  <a:pt x="128271" y="205163"/>
                </a:moveTo>
                <a:lnTo>
                  <a:pt x="133590" y="208202"/>
                </a:lnTo>
                <a:lnTo>
                  <a:pt x="133590" y="214373"/>
                </a:lnTo>
                <a:lnTo>
                  <a:pt x="128271" y="205163"/>
                </a:lnTo>
                <a:close/>
                <a:moveTo>
                  <a:pt x="139912" y="205163"/>
                </a:moveTo>
                <a:lnTo>
                  <a:pt x="145232" y="208202"/>
                </a:lnTo>
                <a:lnTo>
                  <a:pt x="145232" y="214373"/>
                </a:lnTo>
                <a:lnTo>
                  <a:pt x="139912" y="205163"/>
                </a:lnTo>
                <a:close/>
                <a:moveTo>
                  <a:pt x="151523" y="205163"/>
                </a:moveTo>
                <a:lnTo>
                  <a:pt x="156843" y="208202"/>
                </a:lnTo>
                <a:lnTo>
                  <a:pt x="156843" y="214373"/>
                </a:lnTo>
                <a:lnTo>
                  <a:pt x="151523" y="205163"/>
                </a:lnTo>
                <a:close/>
                <a:moveTo>
                  <a:pt x="163165" y="205163"/>
                </a:moveTo>
                <a:lnTo>
                  <a:pt x="168484" y="208202"/>
                </a:lnTo>
                <a:lnTo>
                  <a:pt x="168484" y="214373"/>
                </a:lnTo>
                <a:lnTo>
                  <a:pt x="163165" y="205163"/>
                </a:lnTo>
                <a:close/>
                <a:moveTo>
                  <a:pt x="174746" y="205163"/>
                </a:moveTo>
                <a:lnTo>
                  <a:pt x="180065" y="208202"/>
                </a:lnTo>
                <a:lnTo>
                  <a:pt x="180065" y="214373"/>
                </a:lnTo>
                <a:lnTo>
                  <a:pt x="174746" y="205163"/>
                </a:lnTo>
                <a:close/>
                <a:moveTo>
                  <a:pt x="186357" y="205163"/>
                </a:moveTo>
                <a:lnTo>
                  <a:pt x="191676" y="208202"/>
                </a:lnTo>
                <a:lnTo>
                  <a:pt x="191676" y="214373"/>
                </a:lnTo>
                <a:lnTo>
                  <a:pt x="186357" y="205163"/>
                </a:lnTo>
                <a:close/>
                <a:moveTo>
                  <a:pt x="197999" y="205163"/>
                </a:moveTo>
                <a:lnTo>
                  <a:pt x="203318" y="208202"/>
                </a:lnTo>
                <a:lnTo>
                  <a:pt x="203318" y="214373"/>
                </a:lnTo>
                <a:lnTo>
                  <a:pt x="197999" y="205163"/>
                </a:lnTo>
                <a:close/>
                <a:moveTo>
                  <a:pt x="209610" y="205163"/>
                </a:moveTo>
                <a:lnTo>
                  <a:pt x="214929" y="208202"/>
                </a:lnTo>
                <a:lnTo>
                  <a:pt x="214929" y="214373"/>
                </a:lnTo>
                <a:lnTo>
                  <a:pt x="209610" y="205163"/>
                </a:lnTo>
                <a:close/>
                <a:moveTo>
                  <a:pt x="221251" y="205163"/>
                </a:moveTo>
                <a:lnTo>
                  <a:pt x="226570" y="208202"/>
                </a:lnTo>
                <a:lnTo>
                  <a:pt x="226570" y="214373"/>
                </a:lnTo>
                <a:lnTo>
                  <a:pt x="221251" y="205163"/>
                </a:lnTo>
                <a:close/>
                <a:moveTo>
                  <a:pt x="232862" y="205133"/>
                </a:moveTo>
                <a:lnTo>
                  <a:pt x="238182" y="208202"/>
                </a:lnTo>
                <a:lnTo>
                  <a:pt x="238182" y="214373"/>
                </a:lnTo>
                <a:lnTo>
                  <a:pt x="232862" y="205133"/>
                </a:lnTo>
                <a:close/>
                <a:moveTo>
                  <a:pt x="244474" y="205133"/>
                </a:moveTo>
                <a:lnTo>
                  <a:pt x="249793" y="208202"/>
                </a:lnTo>
                <a:lnTo>
                  <a:pt x="249793" y="214373"/>
                </a:lnTo>
                <a:lnTo>
                  <a:pt x="244474" y="205133"/>
                </a:lnTo>
                <a:close/>
                <a:moveTo>
                  <a:pt x="256085" y="205133"/>
                </a:moveTo>
                <a:lnTo>
                  <a:pt x="261404" y="208202"/>
                </a:lnTo>
                <a:lnTo>
                  <a:pt x="261404" y="214373"/>
                </a:lnTo>
                <a:lnTo>
                  <a:pt x="256085" y="205133"/>
                </a:lnTo>
                <a:close/>
                <a:moveTo>
                  <a:pt x="267726" y="205133"/>
                </a:moveTo>
                <a:lnTo>
                  <a:pt x="273046" y="208202"/>
                </a:lnTo>
                <a:lnTo>
                  <a:pt x="273046" y="214373"/>
                </a:lnTo>
                <a:lnTo>
                  <a:pt x="267726" y="205133"/>
                </a:lnTo>
                <a:close/>
                <a:moveTo>
                  <a:pt x="232650" y="205254"/>
                </a:moveTo>
                <a:lnTo>
                  <a:pt x="237969" y="214434"/>
                </a:lnTo>
                <a:lnTo>
                  <a:pt x="237969" y="214434"/>
                </a:lnTo>
                <a:lnTo>
                  <a:pt x="232650" y="211394"/>
                </a:lnTo>
                <a:lnTo>
                  <a:pt x="232650" y="205254"/>
                </a:lnTo>
                <a:close/>
                <a:moveTo>
                  <a:pt x="244230" y="205254"/>
                </a:moveTo>
                <a:lnTo>
                  <a:pt x="249550" y="214434"/>
                </a:lnTo>
                <a:lnTo>
                  <a:pt x="249550" y="214434"/>
                </a:lnTo>
                <a:lnTo>
                  <a:pt x="244230" y="211394"/>
                </a:lnTo>
                <a:lnTo>
                  <a:pt x="244230" y="205254"/>
                </a:lnTo>
                <a:close/>
                <a:moveTo>
                  <a:pt x="255872" y="205254"/>
                </a:moveTo>
                <a:lnTo>
                  <a:pt x="261191" y="214434"/>
                </a:lnTo>
                <a:lnTo>
                  <a:pt x="261191" y="214434"/>
                </a:lnTo>
                <a:lnTo>
                  <a:pt x="255872" y="211394"/>
                </a:lnTo>
                <a:lnTo>
                  <a:pt x="255872" y="205254"/>
                </a:lnTo>
                <a:close/>
                <a:moveTo>
                  <a:pt x="267483" y="205254"/>
                </a:moveTo>
                <a:lnTo>
                  <a:pt x="272802" y="214434"/>
                </a:lnTo>
                <a:lnTo>
                  <a:pt x="272802" y="214434"/>
                </a:lnTo>
                <a:lnTo>
                  <a:pt x="267483" y="211394"/>
                </a:lnTo>
                <a:lnTo>
                  <a:pt x="267483" y="205254"/>
                </a:lnTo>
                <a:close/>
                <a:moveTo>
                  <a:pt x="46446" y="205284"/>
                </a:moveTo>
                <a:lnTo>
                  <a:pt x="46446" y="211394"/>
                </a:lnTo>
                <a:lnTo>
                  <a:pt x="41126" y="214464"/>
                </a:lnTo>
                <a:lnTo>
                  <a:pt x="41126" y="214464"/>
                </a:lnTo>
                <a:lnTo>
                  <a:pt x="46446" y="205284"/>
                </a:lnTo>
                <a:close/>
                <a:moveTo>
                  <a:pt x="58057" y="205284"/>
                </a:moveTo>
                <a:lnTo>
                  <a:pt x="58057" y="211394"/>
                </a:lnTo>
                <a:lnTo>
                  <a:pt x="52737" y="214464"/>
                </a:lnTo>
                <a:lnTo>
                  <a:pt x="52737" y="214464"/>
                </a:lnTo>
                <a:lnTo>
                  <a:pt x="58057" y="205284"/>
                </a:lnTo>
                <a:close/>
                <a:moveTo>
                  <a:pt x="214" y="205284"/>
                </a:moveTo>
                <a:lnTo>
                  <a:pt x="214" y="211394"/>
                </a:lnTo>
                <a:lnTo>
                  <a:pt x="5563" y="214464"/>
                </a:lnTo>
                <a:lnTo>
                  <a:pt x="5563" y="214464"/>
                </a:lnTo>
                <a:lnTo>
                  <a:pt x="5516" y="214382"/>
                </a:lnTo>
                <a:lnTo>
                  <a:pt x="5516" y="214382"/>
                </a:lnTo>
                <a:lnTo>
                  <a:pt x="335" y="211394"/>
                </a:lnTo>
                <a:cubicBezTo>
                  <a:pt x="305" y="211364"/>
                  <a:pt x="274" y="211333"/>
                  <a:pt x="274" y="211272"/>
                </a:cubicBezTo>
                <a:lnTo>
                  <a:pt x="274" y="205337"/>
                </a:lnTo>
                <a:lnTo>
                  <a:pt x="274" y="205337"/>
                </a:lnTo>
                <a:lnTo>
                  <a:pt x="244" y="205284"/>
                </a:lnTo>
                <a:close/>
                <a:moveTo>
                  <a:pt x="34834" y="205284"/>
                </a:moveTo>
                <a:lnTo>
                  <a:pt x="34834" y="211394"/>
                </a:lnTo>
                <a:lnTo>
                  <a:pt x="29515" y="214464"/>
                </a:lnTo>
                <a:lnTo>
                  <a:pt x="29515" y="214464"/>
                </a:lnTo>
                <a:lnTo>
                  <a:pt x="34834" y="205284"/>
                </a:lnTo>
                <a:close/>
                <a:moveTo>
                  <a:pt x="46689" y="205254"/>
                </a:moveTo>
                <a:lnTo>
                  <a:pt x="52008" y="214464"/>
                </a:lnTo>
                <a:lnTo>
                  <a:pt x="52008" y="214464"/>
                </a:lnTo>
                <a:lnTo>
                  <a:pt x="46689" y="211394"/>
                </a:lnTo>
                <a:lnTo>
                  <a:pt x="46689" y="205254"/>
                </a:lnTo>
                <a:close/>
                <a:moveTo>
                  <a:pt x="58330" y="205284"/>
                </a:moveTo>
                <a:lnTo>
                  <a:pt x="63650" y="214464"/>
                </a:lnTo>
                <a:lnTo>
                  <a:pt x="63650" y="214464"/>
                </a:lnTo>
                <a:lnTo>
                  <a:pt x="58330" y="211394"/>
                </a:lnTo>
                <a:lnTo>
                  <a:pt x="58330" y="205284"/>
                </a:lnTo>
                <a:close/>
                <a:moveTo>
                  <a:pt x="69698" y="205284"/>
                </a:moveTo>
                <a:lnTo>
                  <a:pt x="69698" y="211394"/>
                </a:lnTo>
                <a:lnTo>
                  <a:pt x="64379" y="214464"/>
                </a:lnTo>
                <a:lnTo>
                  <a:pt x="64379" y="214464"/>
                </a:lnTo>
                <a:lnTo>
                  <a:pt x="69698" y="205284"/>
                </a:lnTo>
                <a:close/>
                <a:moveTo>
                  <a:pt x="69941" y="205284"/>
                </a:moveTo>
                <a:lnTo>
                  <a:pt x="75261" y="214464"/>
                </a:lnTo>
                <a:lnTo>
                  <a:pt x="75261" y="214464"/>
                </a:lnTo>
                <a:lnTo>
                  <a:pt x="69941" y="211394"/>
                </a:lnTo>
                <a:lnTo>
                  <a:pt x="69941" y="205284"/>
                </a:lnTo>
                <a:close/>
                <a:moveTo>
                  <a:pt x="81309" y="205284"/>
                </a:moveTo>
                <a:lnTo>
                  <a:pt x="81309" y="211394"/>
                </a:lnTo>
                <a:lnTo>
                  <a:pt x="75990" y="214464"/>
                </a:lnTo>
                <a:lnTo>
                  <a:pt x="75990" y="214464"/>
                </a:lnTo>
                <a:lnTo>
                  <a:pt x="81309" y="205284"/>
                </a:lnTo>
                <a:close/>
                <a:moveTo>
                  <a:pt x="81583" y="205284"/>
                </a:moveTo>
                <a:lnTo>
                  <a:pt x="86902" y="214464"/>
                </a:lnTo>
                <a:lnTo>
                  <a:pt x="86902" y="214464"/>
                </a:lnTo>
                <a:lnTo>
                  <a:pt x="81583" y="211394"/>
                </a:lnTo>
                <a:lnTo>
                  <a:pt x="81583" y="205284"/>
                </a:lnTo>
                <a:close/>
                <a:moveTo>
                  <a:pt x="92951" y="205284"/>
                </a:moveTo>
                <a:lnTo>
                  <a:pt x="92951" y="211394"/>
                </a:lnTo>
                <a:lnTo>
                  <a:pt x="87632" y="214464"/>
                </a:lnTo>
                <a:lnTo>
                  <a:pt x="87632" y="214464"/>
                </a:lnTo>
                <a:lnTo>
                  <a:pt x="92951" y="205284"/>
                </a:lnTo>
                <a:close/>
                <a:moveTo>
                  <a:pt x="104562" y="205284"/>
                </a:moveTo>
                <a:lnTo>
                  <a:pt x="104562" y="211394"/>
                </a:lnTo>
                <a:lnTo>
                  <a:pt x="99243" y="214464"/>
                </a:lnTo>
                <a:lnTo>
                  <a:pt x="99243" y="214464"/>
                </a:lnTo>
                <a:lnTo>
                  <a:pt x="104562" y="205284"/>
                </a:lnTo>
                <a:close/>
                <a:moveTo>
                  <a:pt x="104836" y="205284"/>
                </a:moveTo>
                <a:lnTo>
                  <a:pt x="110155" y="214464"/>
                </a:lnTo>
                <a:lnTo>
                  <a:pt x="110155" y="214464"/>
                </a:lnTo>
                <a:lnTo>
                  <a:pt x="104836" y="211394"/>
                </a:lnTo>
                <a:lnTo>
                  <a:pt x="104836" y="205284"/>
                </a:lnTo>
                <a:close/>
                <a:moveTo>
                  <a:pt x="116143" y="205284"/>
                </a:moveTo>
                <a:lnTo>
                  <a:pt x="116143" y="211394"/>
                </a:lnTo>
                <a:lnTo>
                  <a:pt x="110824" y="214464"/>
                </a:lnTo>
                <a:lnTo>
                  <a:pt x="110824" y="214464"/>
                </a:lnTo>
                <a:lnTo>
                  <a:pt x="116143" y="205284"/>
                </a:lnTo>
                <a:close/>
                <a:moveTo>
                  <a:pt x="116416" y="205284"/>
                </a:moveTo>
                <a:lnTo>
                  <a:pt x="121736" y="214464"/>
                </a:lnTo>
                <a:lnTo>
                  <a:pt x="121736" y="214464"/>
                </a:lnTo>
                <a:lnTo>
                  <a:pt x="116416" y="211394"/>
                </a:lnTo>
                <a:lnTo>
                  <a:pt x="116416" y="205284"/>
                </a:lnTo>
                <a:close/>
                <a:moveTo>
                  <a:pt x="127784" y="205284"/>
                </a:moveTo>
                <a:lnTo>
                  <a:pt x="127784" y="211394"/>
                </a:lnTo>
                <a:lnTo>
                  <a:pt x="122465" y="214464"/>
                </a:lnTo>
                <a:lnTo>
                  <a:pt x="122465" y="214464"/>
                </a:lnTo>
                <a:lnTo>
                  <a:pt x="127784" y="205284"/>
                </a:lnTo>
                <a:close/>
                <a:moveTo>
                  <a:pt x="128058" y="205284"/>
                </a:moveTo>
                <a:lnTo>
                  <a:pt x="133377" y="214464"/>
                </a:lnTo>
                <a:lnTo>
                  <a:pt x="133377" y="214464"/>
                </a:lnTo>
                <a:lnTo>
                  <a:pt x="128058" y="211394"/>
                </a:lnTo>
                <a:lnTo>
                  <a:pt x="128058" y="205284"/>
                </a:lnTo>
                <a:close/>
                <a:moveTo>
                  <a:pt x="139396" y="205284"/>
                </a:moveTo>
                <a:lnTo>
                  <a:pt x="139396" y="211394"/>
                </a:lnTo>
                <a:lnTo>
                  <a:pt x="134076" y="214464"/>
                </a:lnTo>
                <a:lnTo>
                  <a:pt x="134076" y="214464"/>
                </a:lnTo>
                <a:lnTo>
                  <a:pt x="139396" y="205284"/>
                </a:lnTo>
                <a:close/>
                <a:moveTo>
                  <a:pt x="139669" y="205284"/>
                </a:moveTo>
                <a:lnTo>
                  <a:pt x="144988" y="214464"/>
                </a:lnTo>
                <a:lnTo>
                  <a:pt x="144988" y="214464"/>
                </a:lnTo>
                <a:lnTo>
                  <a:pt x="139669" y="211394"/>
                </a:lnTo>
                <a:lnTo>
                  <a:pt x="139669" y="205284"/>
                </a:lnTo>
                <a:close/>
                <a:moveTo>
                  <a:pt x="151037" y="205284"/>
                </a:moveTo>
                <a:lnTo>
                  <a:pt x="151037" y="211394"/>
                </a:lnTo>
                <a:lnTo>
                  <a:pt x="145718" y="214464"/>
                </a:lnTo>
                <a:lnTo>
                  <a:pt x="145718" y="214464"/>
                </a:lnTo>
                <a:lnTo>
                  <a:pt x="151037" y="205284"/>
                </a:lnTo>
                <a:close/>
                <a:moveTo>
                  <a:pt x="151311" y="205284"/>
                </a:moveTo>
                <a:lnTo>
                  <a:pt x="156630" y="214464"/>
                </a:lnTo>
                <a:lnTo>
                  <a:pt x="156630" y="214464"/>
                </a:lnTo>
                <a:lnTo>
                  <a:pt x="151311" y="211394"/>
                </a:lnTo>
                <a:lnTo>
                  <a:pt x="151311" y="205284"/>
                </a:lnTo>
                <a:close/>
                <a:moveTo>
                  <a:pt x="162648" y="205284"/>
                </a:moveTo>
                <a:lnTo>
                  <a:pt x="162648" y="211394"/>
                </a:lnTo>
                <a:lnTo>
                  <a:pt x="157329" y="214464"/>
                </a:lnTo>
                <a:lnTo>
                  <a:pt x="157329" y="214464"/>
                </a:lnTo>
                <a:lnTo>
                  <a:pt x="162648" y="205284"/>
                </a:lnTo>
                <a:close/>
                <a:moveTo>
                  <a:pt x="162922" y="205284"/>
                </a:moveTo>
                <a:lnTo>
                  <a:pt x="168241" y="214464"/>
                </a:lnTo>
                <a:lnTo>
                  <a:pt x="168241" y="214464"/>
                </a:lnTo>
                <a:lnTo>
                  <a:pt x="162922" y="211394"/>
                </a:lnTo>
                <a:lnTo>
                  <a:pt x="162922" y="205284"/>
                </a:lnTo>
                <a:close/>
                <a:moveTo>
                  <a:pt x="174290" y="205284"/>
                </a:moveTo>
                <a:lnTo>
                  <a:pt x="174290" y="211394"/>
                </a:lnTo>
                <a:lnTo>
                  <a:pt x="168971" y="214464"/>
                </a:lnTo>
                <a:lnTo>
                  <a:pt x="168971" y="214464"/>
                </a:lnTo>
                <a:lnTo>
                  <a:pt x="174290" y="205284"/>
                </a:lnTo>
                <a:close/>
                <a:moveTo>
                  <a:pt x="174503" y="205284"/>
                </a:moveTo>
                <a:lnTo>
                  <a:pt x="179822" y="214464"/>
                </a:lnTo>
                <a:lnTo>
                  <a:pt x="179822" y="214464"/>
                </a:lnTo>
                <a:lnTo>
                  <a:pt x="174503" y="211394"/>
                </a:lnTo>
                <a:lnTo>
                  <a:pt x="174503" y="205284"/>
                </a:lnTo>
                <a:close/>
                <a:moveTo>
                  <a:pt x="185871" y="205284"/>
                </a:moveTo>
                <a:lnTo>
                  <a:pt x="185871" y="211394"/>
                </a:lnTo>
                <a:lnTo>
                  <a:pt x="180551" y="214464"/>
                </a:lnTo>
                <a:lnTo>
                  <a:pt x="180551" y="214464"/>
                </a:lnTo>
                <a:lnTo>
                  <a:pt x="185871" y="205284"/>
                </a:lnTo>
                <a:close/>
                <a:moveTo>
                  <a:pt x="186144" y="205284"/>
                </a:moveTo>
                <a:lnTo>
                  <a:pt x="191463" y="214464"/>
                </a:lnTo>
                <a:lnTo>
                  <a:pt x="191463" y="214464"/>
                </a:lnTo>
                <a:lnTo>
                  <a:pt x="186144" y="211394"/>
                </a:lnTo>
                <a:lnTo>
                  <a:pt x="186144" y="205284"/>
                </a:lnTo>
                <a:close/>
                <a:moveTo>
                  <a:pt x="197512" y="205284"/>
                </a:moveTo>
                <a:lnTo>
                  <a:pt x="197512" y="211394"/>
                </a:lnTo>
                <a:lnTo>
                  <a:pt x="192193" y="214464"/>
                </a:lnTo>
                <a:lnTo>
                  <a:pt x="192193" y="214464"/>
                </a:lnTo>
                <a:lnTo>
                  <a:pt x="197512" y="205284"/>
                </a:lnTo>
                <a:close/>
                <a:moveTo>
                  <a:pt x="197755" y="205284"/>
                </a:moveTo>
                <a:lnTo>
                  <a:pt x="203075" y="214464"/>
                </a:lnTo>
                <a:lnTo>
                  <a:pt x="203075" y="214464"/>
                </a:lnTo>
                <a:lnTo>
                  <a:pt x="197755" y="211394"/>
                </a:lnTo>
                <a:lnTo>
                  <a:pt x="197755" y="205284"/>
                </a:lnTo>
                <a:close/>
                <a:moveTo>
                  <a:pt x="209123" y="205284"/>
                </a:moveTo>
                <a:lnTo>
                  <a:pt x="209123" y="211394"/>
                </a:lnTo>
                <a:lnTo>
                  <a:pt x="203804" y="214464"/>
                </a:lnTo>
                <a:lnTo>
                  <a:pt x="203804" y="214464"/>
                </a:lnTo>
                <a:lnTo>
                  <a:pt x="209123" y="205284"/>
                </a:lnTo>
                <a:close/>
                <a:moveTo>
                  <a:pt x="209397" y="205284"/>
                </a:moveTo>
                <a:lnTo>
                  <a:pt x="214716" y="214464"/>
                </a:lnTo>
                <a:lnTo>
                  <a:pt x="214716" y="214464"/>
                </a:lnTo>
                <a:lnTo>
                  <a:pt x="209397" y="211394"/>
                </a:lnTo>
                <a:lnTo>
                  <a:pt x="209397" y="205284"/>
                </a:lnTo>
                <a:close/>
                <a:moveTo>
                  <a:pt x="220765" y="205284"/>
                </a:moveTo>
                <a:lnTo>
                  <a:pt x="220765" y="211394"/>
                </a:lnTo>
                <a:lnTo>
                  <a:pt x="215446" y="214464"/>
                </a:lnTo>
                <a:lnTo>
                  <a:pt x="215446" y="214464"/>
                </a:lnTo>
                <a:lnTo>
                  <a:pt x="220765" y="205284"/>
                </a:lnTo>
                <a:close/>
                <a:moveTo>
                  <a:pt x="221008" y="205284"/>
                </a:moveTo>
                <a:lnTo>
                  <a:pt x="226327" y="214464"/>
                </a:lnTo>
                <a:lnTo>
                  <a:pt x="226327" y="214464"/>
                </a:lnTo>
                <a:lnTo>
                  <a:pt x="221008" y="211394"/>
                </a:lnTo>
                <a:lnTo>
                  <a:pt x="221008" y="205284"/>
                </a:lnTo>
                <a:close/>
                <a:moveTo>
                  <a:pt x="243957" y="205284"/>
                </a:moveTo>
                <a:lnTo>
                  <a:pt x="243957" y="211394"/>
                </a:lnTo>
                <a:lnTo>
                  <a:pt x="238638" y="214464"/>
                </a:lnTo>
                <a:lnTo>
                  <a:pt x="238638" y="214464"/>
                </a:lnTo>
                <a:lnTo>
                  <a:pt x="243957" y="205284"/>
                </a:lnTo>
                <a:close/>
                <a:moveTo>
                  <a:pt x="255598" y="205284"/>
                </a:moveTo>
                <a:lnTo>
                  <a:pt x="255598" y="211394"/>
                </a:lnTo>
                <a:lnTo>
                  <a:pt x="250279" y="214464"/>
                </a:lnTo>
                <a:lnTo>
                  <a:pt x="250279" y="214464"/>
                </a:lnTo>
                <a:lnTo>
                  <a:pt x="255598" y="205284"/>
                </a:lnTo>
                <a:close/>
                <a:moveTo>
                  <a:pt x="11582" y="205284"/>
                </a:moveTo>
                <a:lnTo>
                  <a:pt x="11582" y="211394"/>
                </a:lnTo>
                <a:lnTo>
                  <a:pt x="6262" y="214464"/>
                </a:lnTo>
                <a:lnTo>
                  <a:pt x="11582" y="205284"/>
                </a:lnTo>
                <a:close/>
                <a:moveTo>
                  <a:pt x="11855" y="205254"/>
                </a:moveTo>
                <a:lnTo>
                  <a:pt x="17174" y="214464"/>
                </a:lnTo>
                <a:lnTo>
                  <a:pt x="11855" y="211394"/>
                </a:lnTo>
                <a:lnTo>
                  <a:pt x="11855" y="205254"/>
                </a:lnTo>
                <a:close/>
                <a:moveTo>
                  <a:pt x="23223" y="205284"/>
                </a:moveTo>
                <a:lnTo>
                  <a:pt x="23223" y="211394"/>
                </a:lnTo>
                <a:lnTo>
                  <a:pt x="17904" y="214464"/>
                </a:lnTo>
                <a:lnTo>
                  <a:pt x="23223" y="205284"/>
                </a:lnTo>
                <a:close/>
                <a:moveTo>
                  <a:pt x="23497" y="205254"/>
                </a:moveTo>
                <a:lnTo>
                  <a:pt x="28816" y="214464"/>
                </a:lnTo>
                <a:lnTo>
                  <a:pt x="23497" y="211394"/>
                </a:lnTo>
                <a:lnTo>
                  <a:pt x="23497" y="205254"/>
                </a:lnTo>
                <a:close/>
                <a:moveTo>
                  <a:pt x="35108" y="205254"/>
                </a:moveTo>
                <a:lnTo>
                  <a:pt x="40397" y="214464"/>
                </a:lnTo>
                <a:lnTo>
                  <a:pt x="35108" y="211394"/>
                </a:lnTo>
                <a:lnTo>
                  <a:pt x="35108" y="205254"/>
                </a:lnTo>
                <a:close/>
                <a:moveTo>
                  <a:pt x="93194" y="205284"/>
                </a:moveTo>
                <a:lnTo>
                  <a:pt x="98513" y="214464"/>
                </a:lnTo>
                <a:lnTo>
                  <a:pt x="93194" y="211394"/>
                </a:lnTo>
                <a:lnTo>
                  <a:pt x="93194" y="205284"/>
                </a:lnTo>
                <a:close/>
                <a:moveTo>
                  <a:pt x="232376" y="205284"/>
                </a:moveTo>
                <a:lnTo>
                  <a:pt x="232376" y="211394"/>
                </a:lnTo>
                <a:lnTo>
                  <a:pt x="227057" y="214464"/>
                </a:lnTo>
                <a:lnTo>
                  <a:pt x="232376" y="205284"/>
                </a:lnTo>
                <a:close/>
                <a:moveTo>
                  <a:pt x="267210" y="205284"/>
                </a:moveTo>
                <a:lnTo>
                  <a:pt x="267210" y="211394"/>
                </a:lnTo>
                <a:lnTo>
                  <a:pt x="261890" y="214464"/>
                </a:lnTo>
                <a:lnTo>
                  <a:pt x="267210" y="205284"/>
                </a:lnTo>
                <a:close/>
                <a:moveTo>
                  <a:pt x="278851" y="205284"/>
                </a:moveTo>
                <a:lnTo>
                  <a:pt x="278851" y="211394"/>
                </a:lnTo>
                <a:lnTo>
                  <a:pt x="273532" y="214464"/>
                </a:lnTo>
                <a:lnTo>
                  <a:pt x="278851" y="205284"/>
                </a:lnTo>
                <a:close/>
                <a:moveTo>
                  <a:pt x="11703" y="211637"/>
                </a:moveTo>
                <a:lnTo>
                  <a:pt x="17023" y="214707"/>
                </a:lnTo>
                <a:lnTo>
                  <a:pt x="6384" y="214707"/>
                </a:lnTo>
                <a:lnTo>
                  <a:pt x="11703" y="211637"/>
                </a:lnTo>
                <a:close/>
                <a:moveTo>
                  <a:pt x="23345" y="211637"/>
                </a:moveTo>
                <a:lnTo>
                  <a:pt x="28664" y="214707"/>
                </a:lnTo>
                <a:lnTo>
                  <a:pt x="18026" y="214707"/>
                </a:lnTo>
                <a:lnTo>
                  <a:pt x="23345" y="211637"/>
                </a:lnTo>
                <a:close/>
                <a:moveTo>
                  <a:pt x="34956" y="211637"/>
                </a:moveTo>
                <a:lnTo>
                  <a:pt x="40275" y="214707"/>
                </a:lnTo>
                <a:lnTo>
                  <a:pt x="29637" y="214707"/>
                </a:lnTo>
                <a:lnTo>
                  <a:pt x="34956" y="211637"/>
                </a:lnTo>
                <a:close/>
                <a:moveTo>
                  <a:pt x="46598" y="211637"/>
                </a:moveTo>
                <a:lnTo>
                  <a:pt x="51886" y="214707"/>
                </a:lnTo>
                <a:lnTo>
                  <a:pt x="41278" y="214707"/>
                </a:lnTo>
                <a:lnTo>
                  <a:pt x="46598" y="211637"/>
                </a:lnTo>
                <a:close/>
                <a:moveTo>
                  <a:pt x="58209" y="211637"/>
                </a:moveTo>
                <a:lnTo>
                  <a:pt x="63528" y="214707"/>
                </a:lnTo>
                <a:lnTo>
                  <a:pt x="52889" y="214707"/>
                </a:lnTo>
                <a:lnTo>
                  <a:pt x="58209" y="211637"/>
                </a:lnTo>
                <a:close/>
                <a:moveTo>
                  <a:pt x="69850" y="211637"/>
                </a:moveTo>
                <a:lnTo>
                  <a:pt x="75169" y="214707"/>
                </a:lnTo>
                <a:lnTo>
                  <a:pt x="64531" y="214707"/>
                </a:lnTo>
                <a:lnTo>
                  <a:pt x="69850" y="211637"/>
                </a:lnTo>
                <a:close/>
                <a:moveTo>
                  <a:pt x="81431" y="211637"/>
                </a:moveTo>
                <a:lnTo>
                  <a:pt x="86750" y="214707"/>
                </a:lnTo>
                <a:lnTo>
                  <a:pt x="76112" y="214707"/>
                </a:lnTo>
                <a:lnTo>
                  <a:pt x="81431" y="211637"/>
                </a:lnTo>
                <a:close/>
                <a:moveTo>
                  <a:pt x="93042" y="211637"/>
                </a:moveTo>
                <a:lnTo>
                  <a:pt x="98361" y="214707"/>
                </a:lnTo>
                <a:lnTo>
                  <a:pt x="87723" y="214707"/>
                </a:lnTo>
                <a:lnTo>
                  <a:pt x="93042" y="211637"/>
                </a:lnTo>
                <a:close/>
                <a:moveTo>
                  <a:pt x="104684" y="211637"/>
                </a:moveTo>
                <a:lnTo>
                  <a:pt x="110003" y="214707"/>
                </a:lnTo>
                <a:lnTo>
                  <a:pt x="99364" y="214707"/>
                </a:lnTo>
                <a:lnTo>
                  <a:pt x="104684" y="211637"/>
                </a:lnTo>
                <a:close/>
                <a:moveTo>
                  <a:pt x="116295" y="211637"/>
                </a:moveTo>
                <a:lnTo>
                  <a:pt x="121614" y="214707"/>
                </a:lnTo>
                <a:lnTo>
                  <a:pt x="110976" y="214707"/>
                </a:lnTo>
                <a:lnTo>
                  <a:pt x="116295" y="211637"/>
                </a:lnTo>
                <a:close/>
                <a:moveTo>
                  <a:pt x="127936" y="211637"/>
                </a:moveTo>
                <a:lnTo>
                  <a:pt x="133256" y="214707"/>
                </a:lnTo>
                <a:lnTo>
                  <a:pt x="122617" y="214707"/>
                </a:lnTo>
                <a:lnTo>
                  <a:pt x="127936" y="211637"/>
                </a:lnTo>
                <a:close/>
                <a:moveTo>
                  <a:pt x="139548" y="211637"/>
                </a:moveTo>
                <a:lnTo>
                  <a:pt x="144867" y="214707"/>
                </a:lnTo>
                <a:lnTo>
                  <a:pt x="134228" y="214707"/>
                </a:lnTo>
                <a:lnTo>
                  <a:pt x="139548" y="211637"/>
                </a:lnTo>
                <a:close/>
                <a:moveTo>
                  <a:pt x="151159" y="211637"/>
                </a:moveTo>
                <a:lnTo>
                  <a:pt x="156478" y="214707"/>
                </a:lnTo>
                <a:lnTo>
                  <a:pt x="145840" y="214707"/>
                </a:lnTo>
                <a:lnTo>
                  <a:pt x="151159" y="211637"/>
                </a:lnTo>
                <a:close/>
                <a:moveTo>
                  <a:pt x="162770" y="211637"/>
                </a:moveTo>
                <a:lnTo>
                  <a:pt x="168089" y="214707"/>
                </a:lnTo>
                <a:lnTo>
                  <a:pt x="157451" y="214707"/>
                </a:lnTo>
                <a:lnTo>
                  <a:pt x="162770" y="211637"/>
                </a:lnTo>
                <a:close/>
                <a:moveTo>
                  <a:pt x="174411" y="211637"/>
                </a:moveTo>
                <a:lnTo>
                  <a:pt x="179731" y="214707"/>
                </a:lnTo>
                <a:lnTo>
                  <a:pt x="169092" y="214707"/>
                </a:lnTo>
                <a:lnTo>
                  <a:pt x="174411" y="211637"/>
                </a:lnTo>
                <a:close/>
                <a:moveTo>
                  <a:pt x="186023" y="211637"/>
                </a:moveTo>
                <a:lnTo>
                  <a:pt x="191342" y="214707"/>
                </a:lnTo>
                <a:lnTo>
                  <a:pt x="180703" y="214707"/>
                </a:lnTo>
                <a:lnTo>
                  <a:pt x="186023" y="211637"/>
                </a:lnTo>
                <a:close/>
                <a:moveTo>
                  <a:pt x="197634" y="211637"/>
                </a:moveTo>
                <a:lnTo>
                  <a:pt x="202953" y="214707"/>
                </a:lnTo>
                <a:lnTo>
                  <a:pt x="192345" y="214707"/>
                </a:lnTo>
                <a:lnTo>
                  <a:pt x="197634" y="211637"/>
                </a:lnTo>
                <a:close/>
                <a:moveTo>
                  <a:pt x="209275" y="211637"/>
                </a:moveTo>
                <a:lnTo>
                  <a:pt x="214595" y="214707"/>
                </a:lnTo>
                <a:lnTo>
                  <a:pt x="203956" y="214707"/>
                </a:lnTo>
                <a:lnTo>
                  <a:pt x="209275" y="211637"/>
                </a:lnTo>
                <a:close/>
                <a:moveTo>
                  <a:pt x="220856" y="211637"/>
                </a:moveTo>
                <a:lnTo>
                  <a:pt x="226175" y="214707"/>
                </a:lnTo>
                <a:lnTo>
                  <a:pt x="215537" y="214707"/>
                </a:lnTo>
                <a:lnTo>
                  <a:pt x="220856" y="211637"/>
                </a:lnTo>
                <a:close/>
                <a:moveTo>
                  <a:pt x="232498" y="211637"/>
                </a:moveTo>
                <a:lnTo>
                  <a:pt x="237817" y="214707"/>
                </a:lnTo>
                <a:lnTo>
                  <a:pt x="227178" y="214707"/>
                </a:lnTo>
                <a:lnTo>
                  <a:pt x="232498" y="211637"/>
                </a:lnTo>
                <a:close/>
                <a:moveTo>
                  <a:pt x="244109" y="211637"/>
                </a:moveTo>
                <a:lnTo>
                  <a:pt x="249428" y="214707"/>
                </a:lnTo>
                <a:lnTo>
                  <a:pt x="238790" y="214707"/>
                </a:lnTo>
                <a:lnTo>
                  <a:pt x="244109" y="211637"/>
                </a:lnTo>
                <a:close/>
                <a:moveTo>
                  <a:pt x="255750" y="211637"/>
                </a:moveTo>
                <a:lnTo>
                  <a:pt x="261070" y="214707"/>
                </a:lnTo>
                <a:lnTo>
                  <a:pt x="250431" y="214707"/>
                </a:lnTo>
                <a:lnTo>
                  <a:pt x="255750" y="211637"/>
                </a:lnTo>
                <a:close/>
                <a:moveTo>
                  <a:pt x="267362" y="211637"/>
                </a:moveTo>
                <a:lnTo>
                  <a:pt x="272681" y="214707"/>
                </a:lnTo>
                <a:lnTo>
                  <a:pt x="262042" y="214707"/>
                </a:lnTo>
                <a:lnTo>
                  <a:pt x="267362" y="211637"/>
                </a:lnTo>
                <a:close/>
                <a:moveTo>
                  <a:pt x="279003" y="211637"/>
                </a:moveTo>
                <a:lnTo>
                  <a:pt x="284322" y="214707"/>
                </a:lnTo>
                <a:lnTo>
                  <a:pt x="273684" y="214707"/>
                </a:lnTo>
                <a:lnTo>
                  <a:pt x="279003" y="211637"/>
                </a:lnTo>
                <a:close/>
                <a:moveTo>
                  <a:pt x="17023" y="214981"/>
                </a:moveTo>
                <a:lnTo>
                  <a:pt x="11703" y="218051"/>
                </a:lnTo>
                <a:lnTo>
                  <a:pt x="6384" y="214981"/>
                </a:lnTo>
                <a:close/>
                <a:moveTo>
                  <a:pt x="28664" y="214981"/>
                </a:moveTo>
                <a:lnTo>
                  <a:pt x="23345" y="218051"/>
                </a:lnTo>
                <a:lnTo>
                  <a:pt x="18026" y="214981"/>
                </a:lnTo>
                <a:close/>
                <a:moveTo>
                  <a:pt x="40275" y="214981"/>
                </a:moveTo>
                <a:lnTo>
                  <a:pt x="34956" y="218051"/>
                </a:lnTo>
                <a:lnTo>
                  <a:pt x="29637" y="214981"/>
                </a:lnTo>
                <a:close/>
                <a:moveTo>
                  <a:pt x="51886" y="214981"/>
                </a:moveTo>
                <a:lnTo>
                  <a:pt x="46598" y="218051"/>
                </a:lnTo>
                <a:lnTo>
                  <a:pt x="41278" y="214981"/>
                </a:lnTo>
                <a:close/>
                <a:moveTo>
                  <a:pt x="63528" y="214981"/>
                </a:moveTo>
                <a:lnTo>
                  <a:pt x="58209" y="218051"/>
                </a:lnTo>
                <a:lnTo>
                  <a:pt x="52889" y="214981"/>
                </a:lnTo>
                <a:close/>
                <a:moveTo>
                  <a:pt x="75169" y="214981"/>
                </a:moveTo>
                <a:lnTo>
                  <a:pt x="69850" y="218051"/>
                </a:lnTo>
                <a:lnTo>
                  <a:pt x="64531" y="214981"/>
                </a:lnTo>
                <a:close/>
                <a:moveTo>
                  <a:pt x="86750" y="214981"/>
                </a:moveTo>
                <a:lnTo>
                  <a:pt x="81431" y="218051"/>
                </a:lnTo>
                <a:lnTo>
                  <a:pt x="76112" y="214981"/>
                </a:lnTo>
                <a:close/>
                <a:moveTo>
                  <a:pt x="98361" y="214981"/>
                </a:moveTo>
                <a:lnTo>
                  <a:pt x="93042" y="218051"/>
                </a:lnTo>
                <a:lnTo>
                  <a:pt x="87723" y="214981"/>
                </a:lnTo>
                <a:close/>
                <a:moveTo>
                  <a:pt x="110003" y="214981"/>
                </a:moveTo>
                <a:lnTo>
                  <a:pt x="104684" y="218051"/>
                </a:lnTo>
                <a:lnTo>
                  <a:pt x="99364" y="214981"/>
                </a:lnTo>
                <a:close/>
                <a:moveTo>
                  <a:pt x="121614" y="214981"/>
                </a:moveTo>
                <a:lnTo>
                  <a:pt x="116295" y="218051"/>
                </a:lnTo>
                <a:lnTo>
                  <a:pt x="110976" y="214981"/>
                </a:lnTo>
                <a:close/>
                <a:moveTo>
                  <a:pt x="133256" y="214981"/>
                </a:moveTo>
                <a:lnTo>
                  <a:pt x="127936" y="218051"/>
                </a:lnTo>
                <a:lnTo>
                  <a:pt x="122617" y="214981"/>
                </a:lnTo>
                <a:close/>
                <a:moveTo>
                  <a:pt x="144867" y="214981"/>
                </a:moveTo>
                <a:lnTo>
                  <a:pt x="139548" y="218051"/>
                </a:lnTo>
                <a:lnTo>
                  <a:pt x="134228" y="214981"/>
                </a:lnTo>
                <a:close/>
                <a:moveTo>
                  <a:pt x="156478" y="214981"/>
                </a:moveTo>
                <a:lnTo>
                  <a:pt x="151159" y="218051"/>
                </a:lnTo>
                <a:lnTo>
                  <a:pt x="145840" y="214981"/>
                </a:lnTo>
                <a:close/>
                <a:moveTo>
                  <a:pt x="168089" y="214981"/>
                </a:moveTo>
                <a:lnTo>
                  <a:pt x="162770" y="218051"/>
                </a:lnTo>
                <a:lnTo>
                  <a:pt x="157451" y="214981"/>
                </a:lnTo>
                <a:close/>
                <a:moveTo>
                  <a:pt x="179731" y="214981"/>
                </a:moveTo>
                <a:lnTo>
                  <a:pt x="174411" y="218051"/>
                </a:lnTo>
                <a:lnTo>
                  <a:pt x="169092" y="214981"/>
                </a:lnTo>
                <a:close/>
                <a:moveTo>
                  <a:pt x="191342" y="214981"/>
                </a:moveTo>
                <a:lnTo>
                  <a:pt x="186023" y="218051"/>
                </a:lnTo>
                <a:lnTo>
                  <a:pt x="180703" y="214981"/>
                </a:lnTo>
                <a:close/>
                <a:moveTo>
                  <a:pt x="202953" y="214981"/>
                </a:moveTo>
                <a:lnTo>
                  <a:pt x="197634" y="218051"/>
                </a:lnTo>
                <a:lnTo>
                  <a:pt x="192315" y="214981"/>
                </a:lnTo>
                <a:close/>
                <a:moveTo>
                  <a:pt x="214564" y="214981"/>
                </a:moveTo>
                <a:lnTo>
                  <a:pt x="209245" y="218051"/>
                </a:lnTo>
                <a:lnTo>
                  <a:pt x="203926" y="214981"/>
                </a:lnTo>
                <a:close/>
                <a:moveTo>
                  <a:pt x="226175" y="214981"/>
                </a:moveTo>
                <a:lnTo>
                  <a:pt x="220856" y="218051"/>
                </a:lnTo>
                <a:lnTo>
                  <a:pt x="215537" y="214981"/>
                </a:lnTo>
                <a:close/>
                <a:moveTo>
                  <a:pt x="237817" y="214981"/>
                </a:moveTo>
                <a:lnTo>
                  <a:pt x="232498" y="218051"/>
                </a:lnTo>
                <a:lnTo>
                  <a:pt x="227178" y="214981"/>
                </a:lnTo>
                <a:close/>
                <a:moveTo>
                  <a:pt x="249428" y="214981"/>
                </a:moveTo>
                <a:lnTo>
                  <a:pt x="244109" y="218051"/>
                </a:lnTo>
                <a:lnTo>
                  <a:pt x="238790" y="214981"/>
                </a:lnTo>
                <a:close/>
                <a:moveTo>
                  <a:pt x="261070" y="214981"/>
                </a:moveTo>
                <a:lnTo>
                  <a:pt x="255750" y="218051"/>
                </a:lnTo>
                <a:lnTo>
                  <a:pt x="250431" y="214981"/>
                </a:lnTo>
                <a:close/>
                <a:moveTo>
                  <a:pt x="272681" y="214981"/>
                </a:moveTo>
                <a:lnTo>
                  <a:pt x="267362" y="218051"/>
                </a:lnTo>
                <a:lnTo>
                  <a:pt x="262042" y="214981"/>
                </a:lnTo>
                <a:close/>
                <a:moveTo>
                  <a:pt x="284292" y="214981"/>
                </a:moveTo>
                <a:lnTo>
                  <a:pt x="278973" y="218051"/>
                </a:lnTo>
                <a:lnTo>
                  <a:pt x="273653" y="214981"/>
                </a:lnTo>
                <a:close/>
                <a:moveTo>
                  <a:pt x="6050" y="215315"/>
                </a:moveTo>
                <a:lnTo>
                  <a:pt x="6050" y="221290"/>
                </a:lnTo>
                <a:lnTo>
                  <a:pt x="6050" y="221290"/>
                </a:lnTo>
                <a:lnTo>
                  <a:pt x="6080" y="221273"/>
                </a:lnTo>
                <a:lnTo>
                  <a:pt x="6080" y="215368"/>
                </a:lnTo>
                <a:lnTo>
                  <a:pt x="6080" y="215368"/>
                </a:lnTo>
                <a:lnTo>
                  <a:pt x="6050" y="215315"/>
                </a:lnTo>
                <a:close/>
                <a:moveTo>
                  <a:pt x="17174" y="215193"/>
                </a:moveTo>
                <a:lnTo>
                  <a:pt x="11855" y="224403"/>
                </a:lnTo>
                <a:lnTo>
                  <a:pt x="11855" y="218263"/>
                </a:lnTo>
                <a:lnTo>
                  <a:pt x="17174" y="215193"/>
                </a:lnTo>
                <a:close/>
                <a:moveTo>
                  <a:pt x="28816" y="215193"/>
                </a:moveTo>
                <a:lnTo>
                  <a:pt x="23497" y="224403"/>
                </a:lnTo>
                <a:lnTo>
                  <a:pt x="23497" y="218263"/>
                </a:lnTo>
                <a:lnTo>
                  <a:pt x="28816" y="215193"/>
                </a:lnTo>
                <a:close/>
                <a:moveTo>
                  <a:pt x="40427" y="215193"/>
                </a:moveTo>
                <a:lnTo>
                  <a:pt x="35108" y="224403"/>
                </a:lnTo>
                <a:lnTo>
                  <a:pt x="35108" y="218263"/>
                </a:lnTo>
                <a:lnTo>
                  <a:pt x="40427" y="215193"/>
                </a:lnTo>
                <a:close/>
                <a:moveTo>
                  <a:pt x="52008" y="215193"/>
                </a:moveTo>
                <a:lnTo>
                  <a:pt x="46689" y="224403"/>
                </a:lnTo>
                <a:lnTo>
                  <a:pt x="46689" y="218263"/>
                </a:lnTo>
                <a:lnTo>
                  <a:pt x="52008" y="215193"/>
                </a:lnTo>
                <a:close/>
                <a:moveTo>
                  <a:pt x="63650" y="215193"/>
                </a:moveTo>
                <a:lnTo>
                  <a:pt x="58330" y="224403"/>
                </a:lnTo>
                <a:lnTo>
                  <a:pt x="58330" y="218263"/>
                </a:lnTo>
                <a:lnTo>
                  <a:pt x="63650" y="215193"/>
                </a:lnTo>
                <a:close/>
                <a:moveTo>
                  <a:pt x="75261" y="215193"/>
                </a:moveTo>
                <a:lnTo>
                  <a:pt x="69941" y="224403"/>
                </a:lnTo>
                <a:lnTo>
                  <a:pt x="69941" y="218263"/>
                </a:lnTo>
                <a:lnTo>
                  <a:pt x="75261" y="215193"/>
                </a:lnTo>
                <a:close/>
                <a:moveTo>
                  <a:pt x="86902" y="215193"/>
                </a:moveTo>
                <a:lnTo>
                  <a:pt x="81583" y="224403"/>
                </a:lnTo>
                <a:lnTo>
                  <a:pt x="81583" y="218263"/>
                </a:lnTo>
                <a:lnTo>
                  <a:pt x="86902" y="215193"/>
                </a:lnTo>
                <a:close/>
                <a:moveTo>
                  <a:pt x="98513" y="215193"/>
                </a:moveTo>
                <a:lnTo>
                  <a:pt x="93194" y="224403"/>
                </a:lnTo>
                <a:lnTo>
                  <a:pt x="93194" y="218263"/>
                </a:lnTo>
                <a:lnTo>
                  <a:pt x="98513" y="215193"/>
                </a:lnTo>
                <a:close/>
                <a:moveTo>
                  <a:pt x="110155" y="215193"/>
                </a:moveTo>
                <a:lnTo>
                  <a:pt x="104836" y="224403"/>
                </a:lnTo>
                <a:lnTo>
                  <a:pt x="104836" y="218263"/>
                </a:lnTo>
                <a:lnTo>
                  <a:pt x="110155" y="215193"/>
                </a:lnTo>
                <a:close/>
                <a:moveTo>
                  <a:pt x="121736" y="215193"/>
                </a:moveTo>
                <a:lnTo>
                  <a:pt x="116416" y="224403"/>
                </a:lnTo>
                <a:lnTo>
                  <a:pt x="116416" y="218263"/>
                </a:lnTo>
                <a:lnTo>
                  <a:pt x="121736" y="215193"/>
                </a:lnTo>
                <a:close/>
                <a:moveTo>
                  <a:pt x="133377" y="215193"/>
                </a:moveTo>
                <a:lnTo>
                  <a:pt x="128058" y="224403"/>
                </a:lnTo>
                <a:lnTo>
                  <a:pt x="128058" y="218263"/>
                </a:lnTo>
                <a:lnTo>
                  <a:pt x="133377" y="215193"/>
                </a:lnTo>
                <a:close/>
                <a:moveTo>
                  <a:pt x="144988" y="215193"/>
                </a:moveTo>
                <a:lnTo>
                  <a:pt x="139669" y="224403"/>
                </a:lnTo>
                <a:lnTo>
                  <a:pt x="139669" y="218263"/>
                </a:lnTo>
                <a:lnTo>
                  <a:pt x="144988" y="215193"/>
                </a:lnTo>
                <a:close/>
                <a:moveTo>
                  <a:pt x="156630" y="215193"/>
                </a:moveTo>
                <a:lnTo>
                  <a:pt x="151311" y="224403"/>
                </a:lnTo>
                <a:lnTo>
                  <a:pt x="151311" y="218263"/>
                </a:lnTo>
                <a:lnTo>
                  <a:pt x="156630" y="215193"/>
                </a:lnTo>
                <a:close/>
                <a:moveTo>
                  <a:pt x="168241" y="215193"/>
                </a:moveTo>
                <a:lnTo>
                  <a:pt x="162922" y="224403"/>
                </a:lnTo>
                <a:lnTo>
                  <a:pt x="162922" y="218263"/>
                </a:lnTo>
                <a:lnTo>
                  <a:pt x="168241" y="215193"/>
                </a:lnTo>
                <a:close/>
                <a:moveTo>
                  <a:pt x="179822" y="215193"/>
                </a:moveTo>
                <a:lnTo>
                  <a:pt x="174503" y="224403"/>
                </a:lnTo>
                <a:lnTo>
                  <a:pt x="174503" y="218263"/>
                </a:lnTo>
                <a:lnTo>
                  <a:pt x="179822" y="215193"/>
                </a:lnTo>
                <a:close/>
                <a:moveTo>
                  <a:pt x="191463" y="215193"/>
                </a:moveTo>
                <a:lnTo>
                  <a:pt x="186144" y="224403"/>
                </a:lnTo>
                <a:lnTo>
                  <a:pt x="186144" y="218263"/>
                </a:lnTo>
                <a:lnTo>
                  <a:pt x="191463" y="215193"/>
                </a:lnTo>
                <a:close/>
                <a:moveTo>
                  <a:pt x="203075" y="215193"/>
                </a:moveTo>
                <a:lnTo>
                  <a:pt x="197755" y="224403"/>
                </a:lnTo>
                <a:lnTo>
                  <a:pt x="197755" y="218263"/>
                </a:lnTo>
                <a:lnTo>
                  <a:pt x="203075" y="215193"/>
                </a:lnTo>
                <a:close/>
                <a:moveTo>
                  <a:pt x="214716" y="215193"/>
                </a:moveTo>
                <a:lnTo>
                  <a:pt x="209397" y="224403"/>
                </a:lnTo>
                <a:lnTo>
                  <a:pt x="209397" y="218263"/>
                </a:lnTo>
                <a:lnTo>
                  <a:pt x="214716" y="215193"/>
                </a:lnTo>
                <a:close/>
                <a:moveTo>
                  <a:pt x="226327" y="215193"/>
                </a:moveTo>
                <a:lnTo>
                  <a:pt x="221008" y="224403"/>
                </a:lnTo>
                <a:lnTo>
                  <a:pt x="221008" y="218263"/>
                </a:lnTo>
                <a:lnTo>
                  <a:pt x="226327" y="215193"/>
                </a:lnTo>
                <a:close/>
                <a:moveTo>
                  <a:pt x="237969" y="215193"/>
                </a:moveTo>
                <a:lnTo>
                  <a:pt x="232650" y="224403"/>
                </a:lnTo>
                <a:lnTo>
                  <a:pt x="232650" y="218263"/>
                </a:lnTo>
                <a:lnTo>
                  <a:pt x="237969" y="215193"/>
                </a:lnTo>
                <a:close/>
                <a:moveTo>
                  <a:pt x="249550" y="215193"/>
                </a:moveTo>
                <a:lnTo>
                  <a:pt x="244230" y="224403"/>
                </a:lnTo>
                <a:lnTo>
                  <a:pt x="244230" y="218263"/>
                </a:lnTo>
                <a:lnTo>
                  <a:pt x="249550" y="215193"/>
                </a:lnTo>
                <a:close/>
                <a:moveTo>
                  <a:pt x="261191" y="215193"/>
                </a:moveTo>
                <a:lnTo>
                  <a:pt x="255872" y="224403"/>
                </a:lnTo>
                <a:lnTo>
                  <a:pt x="255872" y="218263"/>
                </a:lnTo>
                <a:lnTo>
                  <a:pt x="261191" y="215193"/>
                </a:lnTo>
                <a:close/>
                <a:moveTo>
                  <a:pt x="272802" y="215193"/>
                </a:moveTo>
                <a:lnTo>
                  <a:pt x="267483" y="224403"/>
                </a:lnTo>
                <a:lnTo>
                  <a:pt x="267483" y="218263"/>
                </a:lnTo>
                <a:lnTo>
                  <a:pt x="272802" y="215193"/>
                </a:lnTo>
                <a:close/>
                <a:moveTo>
                  <a:pt x="284444" y="215193"/>
                </a:moveTo>
                <a:lnTo>
                  <a:pt x="279125" y="224403"/>
                </a:lnTo>
                <a:lnTo>
                  <a:pt x="279125" y="218263"/>
                </a:lnTo>
                <a:lnTo>
                  <a:pt x="284444" y="215193"/>
                </a:lnTo>
                <a:close/>
                <a:moveTo>
                  <a:pt x="6262" y="215224"/>
                </a:moveTo>
                <a:lnTo>
                  <a:pt x="11582" y="218263"/>
                </a:lnTo>
                <a:lnTo>
                  <a:pt x="11582" y="224434"/>
                </a:lnTo>
                <a:lnTo>
                  <a:pt x="6262" y="215224"/>
                </a:lnTo>
                <a:close/>
                <a:moveTo>
                  <a:pt x="17904" y="215224"/>
                </a:moveTo>
                <a:lnTo>
                  <a:pt x="23223" y="218263"/>
                </a:lnTo>
                <a:lnTo>
                  <a:pt x="23223" y="224434"/>
                </a:lnTo>
                <a:lnTo>
                  <a:pt x="17904" y="215224"/>
                </a:lnTo>
                <a:close/>
                <a:moveTo>
                  <a:pt x="29515" y="215224"/>
                </a:moveTo>
                <a:lnTo>
                  <a:pt x="34834" y="218263"/>
                </a:lnTo>
                <a:lnTo>
                  <a:pt x="34834" y="224434"/>
                </a:lnTo>
                <a:lnTo>
                  <a:pt x="29515" y="215224"/>
                </a:lnTo>
                <a:close/>
                <a:moveTo>
                  <a:pt x="41126" y="215224"/>
                </a:moveTo>
                <a:lnTo>
                  <a:pt x="46446" y="218263"/>
                </a:lnTo>
                <a:lnTo>
                  <a:pt x="46446" y="224434"/>
                </a:lnTo>
                <a:lnTo>
                  <a:pt x="41126" y="215224"/>
                </a:lnTo>
                <a:close/>
                <a:moveTo>
                  <a:pt x="52737" y="215224"/>
                </a:moveTo>
                <a:lnTo>
                  <a:pt x="58057" y="218263"/>
                </a:lnTo>
                <a:lnTo>
                  <a:pt x="58057" y="224434"/>
                </a:lnTo>
                <a:lnTo>
                  <a:pt x="52737" y="215224"/>
                </a:lnTo>
                <a:close/>
                <a:moveTo>
                  <a:pt x="64379" y="215193"/>
                </a:moveTo>
                <a:lnTo>
                  <a:pt x="69698" y="218263"/>
                </a:lnTo>
                <a:lnTo>
                  <a:pt x="69698" y="224434"/>
                </a:lnTo>
                <a:lnTo>
                  <a:pt x="64379" y="215193"/>
                </a:lnTo>
                <a:close/>
                <a:moveTo>
                  <a:pt x="75990" y="215224"/>
                </a:moveTo>
                <a:lnTo>
                  <a:pt x="81309" y="218263"/>
                </a:lnTo>
                <a:lnTo>
                  <a:pt x="81309" y="224434"/>
                </a:lnTo>
                <a:lnTo>
                  <a:pt x="75990" y="215224"/>
                </a:lnTo>
                <a:close/>
                <a:moveTo>
                  <a:pt x="87632" y="215224"/>
                </a:moveTo>
                <a:lnTo>
                  <a:pt x="92951" y="218263"/>
                </a:lnTo>
                <a:lnTo>
                  <a:pt x="92951" y="224434"/>
                </a:lnTo>
                <a:lnTo>
                  <a:pt x="87632" y="215224"/>
                </a:lnTo>
                <a:close/>
                <a:moveTo>
                  <a:pt x="99243" y="215224"/>
                </a:moveTo>
                <a:lnTo>
                  <a:pt x="104562" y="218263"/>
                </a:lnTo>
                <a:lnTo>
                  <a:pt x="104562" y="224434"/>
                </a:lnTo>
                <a:lnTo>
                  <a:pt x="99243" y="215224"/>
                </a:lnTo>
                <a:close/>
                <a:moveTo>
                  <a:pt x="110824" y="215224"/>
                </a:moveTo>
                <a:lnTo>
                  <a:pt x="116143" y="218263"/>
                </a:lnTo>
                <a:lnTo>
                  <a:pt x="116143" y="224434"/>
                </a:lnTo>
                <a:lnTo>
                  <a:pt x="110824" y="215224"/>
                </a:lnTo>
                <a:close/>
                <a:moveTo>
                  <a:pt x="122465" y="215224"/>
                </a:moveTo>
                <a:lnTo>
                  <a:pt x="127784" y="218263"/>
                </a:lnTo>
                <a:lnTo>
                  <a:pt x="127784" y="224434"/>
                </a:lnTo>
                <a:lnTo>
                  <a:pt x="122465" y="215224"/>
                </a:lnTo>
                <a:close/>
                <a:moveTo>
                  <a:pt x="134076" y="215224"/>
                </a:moveTo>
                <a:lnTo>
                  <a:pt x="139396" y="218263"/>
                </a:lnTo>
                <a:lnTo>
                  <a:pt x="139396" y="224434"/>
                </a:lnTo>
                <a:lnTo>
                  <a:pt x="134076" y="215224"/>
                </a:lnTo>
                <a:close/>
                <a:moveTo>
                  <a:pt x="145718" y="215224"/>
                </a:moveTo>
                <a:lnTo>
                  <a:pt x="151037" y="218263"/>
                </a:lnTo>
                <a:lnTo>
                  <a:pt x="151037" y="224434"/>
                </a:lnTo>
                <a:lnTo>
                  <a:pt x="145718" y="215224"/>
                </a:lnTo>
                <a:close/>
                <a:moveTo>
                  <a:pt x="157329" y="215224"/>
                </a:moveTo>
                <a:lnTo>
                  <a:pt x="162648" y="218263"/>
                </a:lnTo>
                <a:lnTo>
                  <a:pt x="162648" y="224434"/>
                </a:lnTo>
                <a:lnTo>
                  <a:pt x="157329" y="215224"/>
                </a:lnTo>
                <a:close/>
                <a:moveTo>
                  <a:pt x="168971" y="215224"/>
                </a:moveTo>
                <a:lnTo>
                  <a:pt x="174290" y="218263"/>
                </a:lnTo>
                <a:lnTo>
                  <a:pt x="174290" y="224434"/>
                </a:lnTo>
                <a:lnTo>
                  <a:pt x="168971" y="215224"/>
                </a:lnTo>
                <a:close/>
                <a:moveTo>
                  <a:pt x="180551" y="215224"/>
                </a:moveTo>
                <a:lnTo>
                  <a:pt x="185871" y="218263"/>
                </a:lnTo>
                <a:lnTo>
                  <a:pt x="185871" y="224434"/>
                </a:lnTo>
                <a:lnTo>
                  <a:pt x="180551" y="215224"/>
                </a:lnTo>
                <a:close/>
                <a:moveTo>
                  <a:pt x="192193" y="215224"/>
                </a:moveTo>
                <a:lnTo>
                  <a:pt x="197512" y="218263"/>
                </a:lnTo>
                <a:lnTo>
                  <a:pt x="197512" y="224434"/>
                </a:lnTo>
                <a:lnTo>
                  <a:pt x="192193" y="215224"/>
                </a:lnTo>
                <a:close/>
                <a:moveTo>
                  <a:pt x="203804" y="215193"/>
                </a:moveTo>
                <a:lnTo>
                  <a:pt x="209123" y="218263"/>
                </a:lnTo>
                <a:lnTo>
                  <a:pt x="209123" y="224434"/>
                </a:lnTo>
                <a:lnTo>
                  <a:pt x="203804" y="215193"/>
                </a:lnTo>
                <a:close/>
                <a:moveTo>
                  <a:pt x="215446" y="215224"/>
                </a:moveTo>
                <a:lnTo>
                  <a:pt x="220765" y="218263"/>
                </a:lnTo>
                <a:lnTo>
                  <a:pt x="220765" y="224434"/>
                </a:lnTo>
                <a:lnTo>
                  <a:pt x="215446" y="215224"/>
                </a:lnTo>
                <a:close/>
                <a:moveTo>
                  <a:pt x="227057" y="215224"/>
                </a:moveTo>
                <a:lnTo>
                  <a:pt x="232376" y="218263"/>
                </a:lnTo>
                <a:lnTo>
                  <a:pt x="232376" y="224434"/>
                </a:lnTo>
                <a:lnTo>
                  <a:pt x="227057" y="215224"/>
                </a:lnTo>
                <a:close/>
                <a:moveTo>
                  <a:pt x="238668" y="215193"/>
                </a:moveTo>
                <a:lnTo>
                  <a:pt x="243987" y="218263"/>
                </a:lnTo>
                <a:lnTo>
                  <a:pt x="243987" y="224434"/>
                </a:lnTo>
                <a:lnTo>
                  <a:pt x="238668" y="215193"/>
                </a:lnTo>
                <a:close/>
                <a:moveTo>
                  <a:pt x="250279" y="215193"/>
                </a:moveTo>
                <a:lnTo>
                  <a:pt x="255598" y="218263"/>
                </a:lnTo>
                <a:lnTo>
                  <a:pt x="255598" y="224434"/>
                </a:lnTo>
                <a:lnTo>
                  <a:pt x="250279" y="215193"/>
                </a:lnTo>
                <a:close/>
                <a:moveTo>
                  <a:pt x="261890" y="215193"/>
                </a:moveTo>
                <a:lnTo>
                  <a:pt x="267210" y="218263"/>
                </a:lnTo>
                <a:lnTo>
                  <a:pt x="267210" y="224434"/>
                </a:lnTo>
                <a:lnTo>
                  <a:pt x="261890" y="215193"/>
                </a:lnTo>
                <a:close/>
                <a:moveTo>
                  <a:pt x="273532" y="215193"/>
                </a:moveTo>
                <a:lnTo>
                  <a:pt x="278851" y="218263"/>
                </a:lnTo>
                <a:lnTo>
                  <a:pt x="278851" y="224434"/>
                </a:lnTo>
                <a:lnTo>
                  <a:pt x="273532" y="215193"/>
                </a:lnTo>
                <a:close/>
                <a:moveTo>
                  <a:pt x="52525" y="215315"/>
                </a:moveTo>
                <a:lnTo>
                  <a:pt x="57844" y="224495"/>
                </a:lnTo>
                <a:lnTo>
                  <a:pt x="57844" y="224495"/>
                </a:lnTo>
                <a:lnTo>
                  <a:pt x="55351" y="223066"/>
                </a:lnTo>
                <a:lnTo>
                  <a:pt x="52525" y="221455"/>
                </a:lnTo>
                <a:lnTo>
                  <a:pt x="52525" y="215315"/>
                </a:lnTo>
                <a:close/>
                <a:moveTo>
                  <a:pt x="133864" y="215315"/>
                </a:moveTo>
                <a:lnTo>
                  <a:pt x="139183" y="224495"/>
                </a:lnTo>
                <a:lnTo>
                  <a:pt x="139183" y="224495"/>
                </a:lnTo>
                <a:lnTo>
                  <a:pt x="136721" y="223066"/>
                </a:lnTo>
                <a:lnTo>
                  <a:pt x="133864" y="221455"/>
                </a:lnTo>
                <a:lnTo>
                  <a:pt x="133864" y="215315"/>
                </a:lnTo>
                <a:close/>
                <a:moveTo>
                  <a:pt x="215202" y="215315"/>
                </a:moveTo>
                <a:lnTo>
                  <a:pt x="220522" y="224495"/>
                </a:lnTo>
                <a:lnTo>
                  <a:pt x="220522" y="224495"/>
                </a:lnTo>
                <a:lnTo>
                  <a:pt x="218060" y="223066"/>
                </a:lnTo>
                <a:lnTo>
                  <a:pt x="215202" y="221455"/>
                </a:lnTo>
                <a:lnTo>
                  <a:pt x="215202" y="215315"/>
                </a:lnTo>
                <a:close/>
                <a:moveTo>
                  <a:pt x="64136" y="215315"/>
                </a:moveTo>
                <a:lnTo>
                  <a:pt x="69455" y="224495"/>
                </a:lnTo>
                <a:lnTo>
                  <a:pt x="69455" y="224495"/>
                </a:lnTo>
                <a:lnTo>
                  <a:pt x="66993" y="223066"/>
                </a:lnTo>
                <a:lnTo>
                  <a:pt x="64136" y="221455"/>
                </a:lnTo>
                <a:lnTo>
                  <a:pt x="64136" y="215315"/>
                </a:lnTo>
                <a:close/>
                <a:moveTo>
                  <a:pt x="75777" y="215315"/>
                </a:moveTo>
                <a:lnTo>
                  <a:pt x="81097" y="224495"/>
                </a:lnTo>
                <a:lnTo>
                  <a:pt x="81097" y="224495"/>
                </a:lnTo>
                <a:lnTo>
                  <a:pt x="78604" y="223066"/>
                </a:lnTo>
                <a:lnTo>
                  <a:pt x="75777" y="221455"/>
                </a:lnTo>
                <a:lnTo>
                  <a:pt x="75777" y="215315"/>
                </a:lnTo>
                <a:close/>
                <a:moveTo>
                  <a:pt x="87389" y="215315"/>
                </a:moveTo>
                <a:lnTo>
                  <a:pt x="92708" y="224495"/>
                </a:lnTo>
                <a:lnTo>
                  <a:pt x="92708" y="224495"/>
                </a:lnTo>
                <a:lnTo>
                  <a:pt x="90246" y="223066"/>
                </a:lnTo>
                <a:lnTo>
                  <a:pt x="87389" y="221455"/>
                </a:lnTo>
                <a:lnTo>
                  <a:pt x="87389" y="215315"/>
                </a:lnTo>
                <a:close/>
                <a:moveTo>
                  <a:pt x="99030" y="215315"/>
                </a:moveTo>
                <a:lnTo>
                  <a:pt x="104349" y="224495"/>
                </a:lnTo>
                <a:lnTo>
                  <a:pt x="104349" y="224495"/>
                </a:lnTo>
                <a:lnTo>
                  <a:pt x="101857" y="223066"/>
                </a:lnTo>
                <a:lnTo>
                  <a:pt x="99030" y="221455"/>
                </a:lnTo>
                <a:lnTo>
                  <a:pt x="99030" y="215315"/>
                </a:lnTo>
                <a:close/>
                <a:moveTo>
                  <a:pt x="110611" y="215315"/>
                </a:moveTo>
                <a:lnTo>
                  <a:pt x="115930" y="224495"/>
                </a:lnTo>
                <a:lnTo>
                  <a:pt x="115930" y="224495"/>
                </a:lnTo>
                <a:lnTo>
                  <a:pt x="113468" y="223066"/>
                </a:lnTo>
                <a:lnTo>
                  <a:pt x="110611" y="221455"/>
                </a:lnTo>
                <a:lnTo>
                  <a:pt x="110611" y="215315"/>
                </a:lnTo>
                <a:close/>
                <a:moveTo>
                  <a:pt x="145475" y="215315"/>
                </a:moveTo>
                <a:lnTo>
                  <a:pt x="150794" y="224495"/>
                </a:lnTo>
                <a:lnTo>
                  <a:pt x="150794" y="224495"/>
                </a:lnTo>
                <a:lnTo>
                  <a:pt x="148332" y="223066"/>
                </a:lnTo>
                <a:lnTo>
                  <a:pt x="145475" y="221455"/>
                </a:lnTo>
                <a:lnTo>
                  <a:pt x="145475" y="215315"/>
                </a:lnTo>
                <a:close/>
                <a:moveTo>
                  <a:pt x="157116" y="215315"/>
                </a:moveTo>
                <a:lnTo>
                  <a:pt x="162436" y="224495"/>
                </a:lnTo>
                <a:lnTo>
                  <a:pt x="162436" y="224495"/>
                </a:lnTo>
                <a:lnTo>
                  <a:pt x="159974" y="223066"/>
                </a:lnTo>
                <a:lnTo>
                  <a:pt x="157116" y="221455"/>
                </a:lnTo>
                <a:lnTo>
                  <a:pt x="157116" y="215315"/>
                </a:lnTo>
                <a:close/>
                <a:moveTo>
                  <a:pt x="168727" y="215315"/>
                </a:moveTo>
                <a:lnTo>
                  <a:pt x="174047" y="224495"/>
                </a:lnTo>
                <a:lnTo>
                  <a:pt x="174047" y="224495"/>
                </a:lnTo>
                <a:lnTo>
                  <a:pt x="171585" y="223066"/>
                </a:lnTo>
                <a:lnTo>
                  <a:pt x="168727" y="221455"/>
                </a:lnTo>
                <a:lnTo>
                  <a:pt x="168727" y="215315"/>
                </a:lnTo>
                <a:close/>
                <a:moveTo>
                  <a:pt x="191950" y="215315"/>
                </a:moveTo>
                <a:lnTo>
                  <a:pt x="197269" y="224495"/>
                </a:lnTo>
                <a:lnTo>
                  <a:pt x="197269" y="224495"/>
                </a:lnTo>
                <a:lnTo>
                  <a:pt x="194807" y="223066"/>
                </a:lnTo>
                <a:lnTo>
                  <a:pt x="191950" y="221455"/>
                </a:lnTo>
                <a:lnTo>
                  <a:pt x="191950" y="215315"/>
                </a:lnTo>
                <a:close/>
                <a:moveTo>
                  <a:pt x="238455" y="215315"/>
                </a:moveTo>
                <a:lnTo>
                  <a:pt x="243774" y="224495"/>
                </a:lnTo>
                <a:lnTo>
                  <a:pt x="243774" y="224495"/>
                </a:lnTo>
                <a:lnTo>
                  <a:pt x="241312" y="223066"/>
                </a:lnTo>
                <a:lnTo>
                  <a:pt x="238455" y="221455"/>
                </a:lnTo>
                <a:lnTo>
                  <a:pt x="238455" y="215315"/>
                </a:lnTo>
                <a:close/>
                <a:moveTo>
                  <a:pt x="17661" y="215315"/>
                </a:moveTo>
                <a:lnTo>
                  <a:pt x="22980" y="224495"/>
                </a:lnTo>
                <a:lnTo>
                  <a:pt x="20518" y="223066"/>
                </a:lnTo>
                <a:lnTo>
                  <a:pt x="17661" y="221455"/>
                </a:lnTo>
                <a:lnTo>
                  <a:pt x="17661" y="215315"/>
                </a:lnTo>
                <a:close/>
                <a:moveTo>
                  <a:pt x="29302" y="215315"/>
                </a:moveTo>
                <a:lnTo>
                  <a:pt x="34622" y="224495"/>
                </a:lnTo>
                <a:lnTo>
                  <a:pt x="32160" y="223066"/>
                </a:lnTo>
                <a:lnTo>
                  <a:pt x="29302" y="221455"/>
                </a:lnTo>
                <a:lnTo>
                  <a:pt x="29302" y="215315"/>
                </a:lnTo>
                <a:close/>
                <a:moveTo>
                  <a:pt x="40883" y="215315"/>
                </a:moveTo>
                <a:lnTo>
                  <a:pt x="46202" y="224495"/>
                </a:lnTo>
                <a:lnTo>
                  <a:pt x="43740" y="223066"/>
                </a:lnTo>
                <a:lnTo>
                  <a:pt x="40883" y="221455"/>
                </a:lnTo>
                <a:lnTo>
                  <a:pt x="40883" y="215315"/>
                </a:lnTo>
                <a:close/>
                <a:moveTo>
                  <a:pt x="122222" y="215315"/>
                </a:moveTo>
                <a:lnTo>
                  <a:pt x="127541" y="224495"/>
                </a:lnTo>
                <a:lnTo>
                  <a:pt x="125079" y="223066"/>
                </a:lnTo>
                <a:lnTo>
                  <a:pt x="122222" y="221455"/>
                </a:lnTo>
                <a:lnTo>
                  <a:pt x="122222" y="215315"/>
                </a:lnTo>
                <a:close/>
                <a:moveTo>
                  <a:pt x="180339" y="215315"/>
                </a:moveTo>
                <a:lnTo>
                  <a:pt x="185658" y="224495"/>
                </a:lnTo>
                <a:lnTo>
                  <a:pt x="183165" y="223066"/>
                </a:lnTo>
                <a:lnTo>
                  <a:pt x="180339" y="221455"/>
                </a:lnTo>
                <a:lnTo>
                  <a:pt x="180339" y="215315"/>
                </a:lnTo>
                <a:close/>
                <a:moveTo>
                  <a:pt x="203591" y="215315"/>
                </a:moveTo>
                <a:lnTo>
                  <a:pt x="208911" y="224495"/>
                </a:lnTo>
                <a:lnTo>
                  <a:pt x="206418" y="223066"/>
                </a:lnTo>
                <a:lnTo>
                  <a:pt x="203591" y="221455"/>
                </a:lnTo>
                <a:lnTo>
                  <a:pt x="203591" y="215315"/>
                </a:lnTo>
                <a:close/>
                <a:moveTo>
                  <a:pt x="226844" y="215315"/>
                </a:moveTo>
                <a:lnTo>
                  <a:pt x="232163" y="224495"/>
                </a:lnTo>
                <a:lnTo>
                  <a:pt x="229671" y="223066"/>
                </a:lnTo>
                <a:lnTo>
                  <a:pt x="226844" y="221455"/>
                </a:lnTo>
                <a:lnTo>
                  <a:pt x="226844" y="215315"/>
                </a:lnTo>
                <a:close/>
                <a:moveTo>
                  <a:pt x="250036" y="215315"/>
                </a:moveTo>
                <a:lnTo>
                  <a:pt x="255355" y="224495"/>
                </a:lnTo>
                <a:lnTo>
                  <a:pt x="252893" y="223096"/>
                </a:lnTo>
                <a:lnTo>
                  <a:pt x="250036" y="221455"/>
                </a:lnTo>
                <a:lnTo>
                  <a:pt x="250036" y="215315"/>
                </a:lnTo>
                <a:close/>
                <a:moveTo>
                  <a:pt x="261678" y="215315"/>
                </a:moveTo>
                <a:lnTo>
                  <a:pt x="266997" y="224495"/>
                </a:lnTo>
                <a:lnTo>
                  <a:pt x="264535" y="223096"/>
                </a:lnTo>
                <a:lnTo>
                  <a:pt x="261678" y="221455"/>
                </a:lnTo>
                <a:lnTo>
                  <a:pt x="261678" y="215315"/>
                </a:lnTo>
                <a:close/>
                <a:moveTo>
                  <a:pt x="273289" y="215315"/>
                </a:moveTo>
                <a:lnTo>
                  <a:pt x="278608" y="224495"/>
                </a:lnTo>
                <a:lnTo>
                  <a:pt x="276146" y="223096"/>
                </a:lnTo>
                <a:lnTo>
                  <a:pt x="273289" y="221455"/>
                </a:lnTo>
                <a:lnTo>
                  <a:pt x="273289" y="215315"/>
                </a:lnTo>
                <a:close/>
                <a:moveTo>
                  <a:pt x="63862" y="215345"/>
                </a:moveTo>
                <a:lnTo>
                  <a:pt x="63862" y="221516"/>
                </a:lnTo>
                <a:lnTo>
                  <a:pt x="61005" y="223127"/>
                </a:lnTo>
                <a:lnTo>
                  <a:pt x="58543" y="224555"/>
                </a:lnTo>
                <a:lnTo>
                  <a:pt x="58543" y="224555"/>
                </a:lnTo>
                <a:lnTo>
                  <a:pt x="63862" y="215345"/>
                </a:lnTo>
                <a:close/>
                <a:moveTo>
                  <a:pt x="75504" y="215345"/>
                </a:moveTo>
                <a:lnTo>
                  <a:pt x="75504" y="221516"/>
                </a:lnTo>
                <a:lnTo>
                  <a:pt x="72647" y="223127"/>
                </a:lnTo>
                <a:lnTo>
                  <a:pt x="70185" y="224555"/>
                </a:lnTo>
                <a:lnTo>
                  <a:pt x="70185" y="224555"/>
                </a:lnTo>
                <a:lnTo>
                  <a:pt x="75504" y="215345"/>
                </a:lnTo>
                <a:close/>
                <a:moveTo>
                  <a:pt x="87115" y="215345"/>
                </a:moveTo>
                <a:lnTo>
                  <a:pt x="87115" y="221516"/>
                </a:lnTo>
                <a:lnTo>
                  <a:pt x="84288" y="223127"/>
                </a:lnTo>
                <a:lnTo>
                  <a:pt x="81796" y="224555"/>
                </a:lnTo>
                <a:lnTo>
                  <a:pt x="81796" y="224555"/>
                </a:lnTo>
                <a:lnTo>
                  <a:pt x="87115" y="215345"/>
                </a:lnTo>
                <a:close/>
                <a:moveTo>
                  <a:pt x="98757" y="215345"/>
                </a:moveTo>
                <a:lnTo>
                  <a:pt x="98757" y="221516"/>
                </a:lnTo>
                <a:lnTo>
                  <a:pt x="95899" y="223127"/>
                </a:lnTo>
                <a:lnTo>
                  <a:pt x="93437" y="224555"/>
                </a:lnTo>
                <a:lnTo>
                  <a:pt x="93437" y="224555"/>
                </a:lnTo>
                <a:lnTo>
                  <a:pt x="98757" y="215345"/>
                </a:lnTo>
                <a:close/>
                <a:moveTo>
                  <a:pt x="110368" y="215345"/>
                </a:moveTo>
                <a:lnTo>
                  <a:pt x="110368" y="221516"/>
                </a:lnTo>
                <a:lnTo>
                  <a:pt x="107541" y="223127"/>
                </a:lnTo>
                <a:lnTo>
                  <a:pt x="105048" y="224555"/>
                </a:lnTo>
                <a:lnTo>
                  <a:pt x="105048" y="224555"/>
                </a:lnTo>
                <a:lnTo>
                  <a:pt x="110368" y="215345"/>
                </a:lnTo>
                <a:close/>
                <a:moveTo>
                  <a:pt x="121979" y="215345"/>
                </a:moveTo>
                <a:lnTo>
                  <a:pt x="121979" y="221516"/>
                </a:lnTo>
                <a:lnTo>
                  <a:pt x="119122" y="223127"/>
                </a:lnTo>
                <a:lnTo>
                  <a:pt x="116660" y="224555"/>
                </a:lnTo>
                <a:lnTo>
                  <a:pt x="116660" y="224555"/>
                </a:lnTo>
                <a:lnTo>
                  <a:pt x="121979" y="215345"/>
                </a:lnTo>
                <a:close/>
                <a:moveTo>
                  <a:pt x="145232" y="215345"/>
                </a:moveTo>
                <a:lnTo>
                  <a:pt x="145232" y="221516"/>
                </a:lnTo>
                <a:lnTo>
                  <a:pt x="142374" y="223127"/>
                </a:lnTo>
                <a:lnTo>
                  <a:pt x="139912" y="224555"/>
                </a:lnTo>
                <a:lnTo>
                  <a:pt x="139912" y="224555"/>
                </a:lnTo>
                <a:lnTo>
                  <a:pt x="145232" y="215345"/>
                </a:lnTo>
                <a:close/>
                <a:moveTo>
                  <a:pt x="156843" y="215345"/>
                </a:moveTo>
                <a:lnTo>
                  <a:pt x="156843" y="221516"/>
                </a:lnTo>
                <a:lnTo>
                  <a:pt x="153986" y="223127"/>
                </a:lnTo>
                <a:lnTo>
                  <a:pt x="151523" y="224555"/>
                </a:lnTo>
                <a:lnTo>
                  <a:pt x="151523" y="224555"/>
                </a:lnTo>
                <a:lnTo>
                  <a:pt x="156843" y="215345"/>
                </a:lnTo>
                <a:close/>
                <a:moveTo>
                  <a:pt x="168484" y="215345"/>
                </a:moveTo>
                <a:lnTo>
                  <a:pt x="168484" y="221516"/>
                </a:lnTo>
                <a:lnTo>
                  <a:pt x="165627" y="223127"/>
                </a:lnTo>
                <a:lnTo>
                  <a:pt x="163165" y="224555"/>
                </a:lnTo>
                <a:lnTo>
                  <a:pt x="163165" y="224555"/>
                </a:lnTo>
                <a:lnTo>
                  <a:pt x="168484" y="215345"/>
                </a:lnTo>
                <a:close/>
                <a:moveTo>
                  <a:pt x="180065" y="215345"/>
                </a:moveTo>
                <a:lnTo>
                  <a:pt x="180065" y="221516"/>
                </a:lnTo>
                <a:lnTo>
                  <a:pt x="177208" y="223127"/>
                </a:lnTo>
                <a:lnTo>
                  <a:pt x="174746" y="224555"/>
                </a:lnTo>
                <a:lnTo>
                  <a:pt x="174746" y="224555"/>
                </a:lnTo>
                <a:lnTo>
                  <a:pt x="180065" y="215345"/>
                </a:lnTo>
                <a:close/>
                <a:moveTo>
                  <a:pt x="203318" y="215345"/>
                </a:moveTo>
                <a:lnTo>
                  <a:pt x="203318" y="221516"/>
                </a:lnTo>
                <a:lnTo>
                  <a:pt x="200461" y="223127"/>
                </a:lnTo>
                <a:lnTo>
                  <a:pt x="197999" y="224555"/>
                </a:lnTo>
                <a:lnTo>
                  <a:pt x="197999" y="224555"/>
                </a:lnTo>
                <a:lnTo>
                  <a:pt x="203318" y="215345"/>
                </a:lnTo>
                <a:close/>
                <a:moveTo>
                  <a:pt x="214929" y="215345"/>
                </a:moveTo>
                <a:lnTo>
                  <a:pt x="214929" y="221516"/>
                </a:lnTo>
                <a:lnTo>
                  <a:pt x="212072" y="223127"/>
                </a:lnTo>
                <a:lnTo>
                  <a:pt x="209610" y="224555"/>
                </a:lnTo>
                <a:lnTo>
                  <a:pt x="209610" y="224555"/>
                </a:lnTo>
                <a:lnTo>
                  <a:pt x="214929" y="215345"/>
                </a:lnTo>
                <a:close/>
                <a:moveTo>
                  <a:pt x="226570" y="215345"/>
                </a:moveTo>
                <a:lnTo>
                  <a:pt x="226570" y="221516"/>
                </a:lnTo>
                <a:lnTo>
                  <a:pt x="223713" y="223127"/>
                </a:lnTo>
                <a:lnTo>
                  <a:pt x="221251" y="224555"/>
                </a:lnTo>
                <a:lnTo>
                  <a:pt x="221251" y="224555"/>
                </a:lnTo>
                <a:lnTo>
                  <a:pt x="226570" y="215345"/>
                </a:lnTo>
                <a:close/>
                <a:moveTo>
                  <a:pt x="284657" y="215345"/>
                </a:moveTo>
                <a:lnTo>
                  <a:pt x="284657" y="221516"/>
                </a:lnTo>
                <a:lnTo>
                  <a:pt x="279337" y="224555"/>
                </a:lnTo>
                <a:lnTo>
                  <a:pt x="279337" y="224555"/>
                </a:lnTo>
                <a:lnTo>
                  <a:pt x="284657" y="215345"/>
                </a:lnTo>
                <a:close/>
                <a:moveTo>
                  <a:pt x="52251" y="215345"/>
                </a:moveTo>
                <a:lnTo>
                  <a:pt x="52251" y="221516"/>
                </a:lnTo>
                <a:lnTo>
                  <a:pt x="49394" y="223127"/>
                </a:lnTo>
                <a:lnTo>
                  <a:pt x="46932" y="224555"/>
                </a:lnTo>
                <a:lnTo>
                  <a:pt x="52251" y="215345"/>
                </a:lnTo>
                <a:close/>
                <a:moveTo>
                  <a:pt x="133590" y="215345"/>
                </a:moveTo>
                <a:lnTo>
                  <a:pt x="133590" y="221516"/>
                </a:lnTo>
                <a:lnTo>
                  <a:pt x="130733" y="223127"/>
                </a:lnTo>
                <a:lnTo>
                  <a:pt x="128271" y="224555"/>
                </a:lnTo>
                <a:lnTo>
                  <a:pt x="133590" y="215345"/>
                </a:lnTo>
                <a:close/>
                <a:moveTo>
                  <a:pt x="191676" y="215345"/>
                </a:moveTo>
                <a:lnTo>
                  <a:pt x="191676" y="221516"/>
                </a:lnTo>
                <a:lnTo>
                  <a:pt x="188849" y="223127"/>
                </a:lnTo>
                <a:lnTo>
                  <a:pt x="186357" y="224555"/>
                </a:lnTo>
                <a:lnTo>
                  <a:pt x="191676" y="215345"/>
                </a:lnTo>
                <a:close/>
                <a:moveTo>
                  <a:pt x="238182" y="215345"/>
                </a:moveTo>
                <a:lnTo>
                  <a:pt x="238182" y="221516"/>
                </a:lnTo>
                <a:lnTo>
                  <a:pt x="235355" y="223127"/>
                </a:lnTo>
                <a:lnTo>
                  <a:pt x="232862" y="224555"/>
                </a:lnTo>
                <a:lnTo>
                  <a:pt x="238182" y="215345"/>
                </a:lnTo>
                <a:close/>
                <a:moveTo>
                  <a:pt x="249793" y="215345"/>
                </a:moveTo>
                <a:lnTo>
                  <a:pt x="249793" y="221455"/>
                </a:lnTo>
                <a:lnTo>
                  <a:pt x="246936" y="223096"/>
                </a:lnTo>
                <a:lnTo>
                  <a:pt x="244474" y="224555"/>
                </a:lnTo>
                <a:lnTo>
                  <a:pt x="249793" y="215345"/>
                </a:lnTo>
                <a:close/>
                <a:moveTo>
                  <a:pt x="261404" y="215345"/>
                </a:moveTo>
                <a:lnTo>
                  <a:pt x="261404" y="221455"/>
                </a:lnTo>
                <a:lnTo>
                  <a:pt x="258547" y="223096"/>
                </a:lnTo>
                <a:lnTo>
                  <a:pt x="256085" y="224555"/>
                </a:lnTo>
                <a:lnTo>
                  <a:pt x="261404" y="215345"/>
                </a:lnTo>
                <a:close/>
                <a:moveTo>
                  <a:pt x="273046" y="215345"/>
                </a:moveTo>
                <a:lnTo>
                  <a:pt x="273046" y="221516"/>
                </a:lnTo>
                <a:lnTo>
                  <a:pt x="270188" y="223127"/>
                </a:lnTo>
                <a:lnTo>
                  <a:pt x="267726" y="224555"/>
                </a:lnTo>
                <a:lnTo>
                  <a:pt x="273046" y="215345"/>
                </a:lnTo>
                <a:close/>
                <a:moveTo>
                  <a:pt x="17418" y="215345"/>
                </a:moveTo>
                <a:lnTo>
                  <a:pt x="17418" y="221516"/>
                </a:lnTo>
                <a:lnTo>
                  <a:pt x="14560" y="223127"/>
                </a:lnTo>
                <a:lnTo>
                  <a:pt x="12098" y="224586"/>
                </a:lnTo>
                <a:lnTo>
                  <a:pt x="17418" y="215345"/>
                </a:lnTo>
                <a:close/>
                <a:moveTo>
                  <a:pt x="29029" y="215345"/>
                </a:moveTo>
                <a:lnTo>
                  <a:pt x="29029" y="221516"/>
                </a:lnTo>
                <a:lnTo>
                  <a:pt x="26172" y="223127"/>
                </a:lnTo>
                <a:lnTo>
                  <a:pt x="23710" y="224586"/>
                </a:lnTo>
                <a:lnTo>
                  <a:pt x="29029" y="215345"/>
                </a:lnTo>
                <a:close/>
                <a:moveTo>
                  <a:pt x="40610" y="215345"/>
                </a:moveTo>
                <a:lnTo>
                  <a:pt x="40610" y="221516"/>
                </a:lnTo>
                <a:lnTo>
                  <a:pt x="37783" y="223127"/>
                </a:lnTo>
                <a:lnTo>
                  <a:pt x="35290" y="224586"/>
                </a:lnTo>
                <a:lnTo>
                  <a:pt x="40610" y="215345"/>
                </a:lnTo>
                <a:close/>
                <a:moveTo>
                  <a:pt x="5898" y="221698"/>
                </a:moveTo>
                <a:lnTo>
                  <a:pt x="8755" y="223339"/>
                </a:lnTo>
                <a:lnTo>
                  <a:pt x="11217" y="224768"/>
                </a:lnTo>
                <a:lnTo>
                  <a:pt x="578" y="224768"/>
                </a:lnTo>
                <a:lnTo>
                  <a:pt x="5898" y="221698"/>
                </a:lnTo>
                <a:close/>
                <a:moveTo>
                  <a:pt x="17509" y="221698"/>
                </a:moveTo>
                <a:lnTo>
                  <a:pt x="20366" y="223339"/>
                </a:lnTo>
                <a:lnTo>
                  <a:pt x="22828" y="224768"/>
                </a:lnTo>
                <a:lnTo>
                  <a:pt x="12190" y="224768"/>
                </a:lnTo>
                <a:lnTo>
                  <a:pt x="14682" y="223339"/>
                </a:lnTo>
                <a:lnTo>
                  <a:pt x="17509" y="221698"/>
                </a:lnTo>
                <a:close/>
                <a:moveTo>
                  <a:pt x="29150" y="221698"/>
                </a:moveTo>
                <a:lnTo>
                  <a:pt x="32008" y="223339"/>
                </a:lnTo>
                <a:lnTo>
                  <a:pt x="34470" y="224768"/>
                </a:lnTo>
                <a:lnTo>
                  <a:pt x="23831" y="224768"/>
                </a:lnTo>
                <a:lnTo>
                  <a:pt x="26293" y="223339"/>
                </a:lnTo>
                <a:lnTo>
                  <a:pt x="29150" y="221698"/>
                </a:lnTo>
                <a:close/>
                <a:moveTo>
                  <a:pt x="40762" y="221698"/>
                </a:moveTo>
                <a:lnTo>
                  <a:pt x="43619" y="223339"/>
                </a:lnTo>
                <a:lnTo>
                  <a:pt x="46081" y="224768"/>
                </a:lnTo>
                <a:lnTo>
                  <a:pt x="35442" y="224768"/>
                </a:lnTo>
                <a:lnTo>
                  <a:pt x="37935" y="223339"/>
                </a:lnTo>
                <a:lnTo>
                  <a:pt x="40762" y="221698"/>
                </a:lnTo>
                <a:close/>
                <a:moveTo>
                  <a:pt x="52403" y="221698"/>
                </a:moveTo>
                <a:lnTo>
                  <a:pt x="55260" y="223339"/>
                </a:lnTo>
                <a:lnTo>
                  <a:pt x="57722" y="224768"/>
                </a:lnTo>
                <a:lnTo>
                  <a:pt x="47084" y="224768"/>
                </a:lnTo>
                <a:lnTo>
                  <a:pt x="49546" y="223339"/>
                </a:lnTo>
                <a:lnTo>
                  <a:pt x="52403" y="221698"/>
                </a:lnTo>
                <a:close/>
                <a:moveTo>
                  <a:pt x="64014" y="221698"/>
                </a:moveTo>
                <a:lnTo>
                  <a:pt x="66871" y="223339"/>
                </a:lnTo>
                <a:lnTo>
                  <a:pt x="69334" y="224768"/>
                </a:lnTo>
                <a:lnTo>
                  <a:pt x="58695" y="224768"/>
                </a:lnTo>
                <a:lnTo>
                  <a:pt x="61187" y="223339"/>
                </a:lnTo>
                <a:lnTo>
                  <a:pt x="64014" y="221698"/>
                </a:lnTo>
                <a:close/>
                <a:moveTo>
                  <a:pt x="75656" y="221698"/>
                </a:moveTo>
                <a:lnTo>
                  <a:pt x="78513" y="223339"/>
                </a:lnTo>
                <a:lnTo>
                  <a:pt x="80975" y="224768"/>
                </a:lnTo>
                <a:lnTo>
                  <a:pt x="70337" y="224768"/>
                </a:lnTo>
                <a:lnTo>
                  <a:pt x="72799" y="223339"/>
                </a:lnTo>
                <a:lnTo>
                  <a:pt x="75656" y="221698"/>
                </a:lnTo>
                <a:close/>
                <a:moveTo>
                  <a:pt x="87237" y="221698"/>
                </a:moveTo>
                <a:lnTo>
                  <a:pt x="90094" y="223339"/>
                </a:lnTo>
                <a:lnTo>
                  <a:pt x="92556" y="224768"/>
                </a:lnTo>
                <a:lnTo>
                  <a:pt x="81917" y="224768"/>
                </a:lnTo>
                <a:lnTo>
                  <a:pt x="84379" y="223339"/>
                </a:lnTo>
                <a:lnTo>
                  <a:pt x="87237" y="221698"/>
                </a:lnTo>
                <a:close/>
                <a:moveTo>
                  <a:pt x="98878" y="221698"/>
                </a:moveTo>
                <a:lnTo>
                  <a:pt x="101705" y="223339"/>
                </a:lnTo>
                <a:lnTo>
                  <a:pt x="104197" y="224768"/>
                </a:lnTo>
                <a:lnTo>
                  <a:pt x="93559" y="224768"/>
                </a:lnTo>
                <a:lnTo>
                  <a:pt x="96021" y="223339"/>
                </a:lnTo>
                <a:lnTo>
                  <a:pt x="98878" y="221698"/>
                </a:lnTo>
                <a:close/>
                <a:moveTo>
                  <a:pt x="110489" y="221698"/>
                </a:moveTo>
                <a:lnTo>
                  <a:pt x="113346" y="223339"/>
                </a:lnTo>
                <a:lnTo>
                  <a:pt x="115809" y="224768"/>
                </a:lnTo>
                <a:lnTo>
                  <a:pt x="105170" y="224768"/>
                </a:lnTo>
                <a:lnTo>
                  <a:pt x="107632" y="223339"/>
                </a:lnTo>
                <a:lnTo>
                  <a:pt x="110489" y="221698"/>
                </a:lnTo>
                <a:close/>
                <a:moveTo>
                  <a:pt x="122131" y="221698"/>
                </a:moveTo>
                <a:lnTo>
                  <a:pt x="124958" y="223339"/>
                </a:lnTo>
                <a:lnTo>
                  <a:pt x="127450" y="224768"/>
                </a:lnTo>
                <a:lnTo>
                  <a:pt x="116812" y="224768"/>
                </a:lnTo>
                <a:lnTo>
                  <a:pt x="119274" y="223339"/>
                </a:lnTo>
                <a:lnTo>
                  <a:pt x="122131" y="221698"/>
                </a:lnTo>
                <a:close/>
                <a:moveTo>
                  <a:pt x="133742" y="221698"/>
                </a:moveTo>
                <a:lnTo>
                  <a:pt x="136599" y="223339"/>
                </a:lnTo>
                <a:lnTo>
                  <a:pt x="139061" y="224768"/>
                </a:lnTo>
                <a:lnTo>
                  <a:pt x="128423" y="224768"/>
                </a:lnTo>
                <a:lnTo>
                  <a:pt x="130885" y="223339"/>
                </a:lnTo>
                <a:lnTo>
                  <a:pt x="133742" y="221698"/>
                </a:lnTo>
                <a:close/>
                <a:moveTo>
                  <a:pt x="145323" y="221698"/>
                </a:moveTo>
                <a:lnTo>
                  <a:pt x="148180" y="223339"/>
                </a:lnTo>
                <a:lnTo>
                  <a:pt x="150642" y="224768"/>
                </a:lnTo>
                <a:lnTo>
                  <a:pt x="140004" y="224768"/>
                </a:lnTo>
                <a:lnTo>
                  <a:pt x="142496" y="223339"/>
                </a:lnTo>
                <a:lnTo>
                  <a:pt x="145323" y="221698"/>
                </a:lnTo>
                <a:close/>
                <a:moveTo>
                  <a:pt x="156964" y="221698"/>
                </a:moveTo>
                <a:lnTo>
                  <a:pt x="159822" y="223339"/>
                </a:lnTo>
                <a:lnTo>
                  <a:pt x="162284" y="224768"/>
                </a:lnTo>
                <a:lnTo>
                  <a:pt x="151645" y="224768"/>
                </a:lnTo>
                <a:lnTo>
                  <a:pt x="154107" y="223339"/>
                </a:lnTo>
                <a:lnTo>
                  <a:pt x="156964" y="221698"/>
                </a:lnTo>
                <a:close/>
                <a:moveTo>
                  <a:pt x="168575" y="221698"/>
                </a:moveTo>
                <a:lnTo>
                  <a:pt x="171433" y="223339"/>
                </a:lnTo>
                <a:lnTo>
                  <a:pt x="173895" y="224768"/>
                </a:lnTo>
                <a:lnTo>
                  <a:pt x="163256" y="224768"/>
                </a:lnTo>
                <a:lnTo>
                  <a:pt x="165749" y="223339"/>
                </a:lnTo>
                <a:lnTo>
                  <a:pt x="168575" y="221698"/>
                </a:lnTo>
                <a:close/>
                <a:moveTo>
                  <a:pt x="180217" y="221698"/>
                </a:moveTo>
                <a:lnTo>
                  <a:pt x="183074" y="223339"/>
                </a:lnTo>
                <a:lnTo>
                  <a:pt x="185536" y="224768"/>
                </a:lnTo>
                <a:lnTo>
                  <a:pt x="174898" y="224768"/>
                </a:lnTo>
                <a:lnTo>
                  <a:pt x="177360" y="223339"/>
                </a:lnTo>
                <a:lnTo>
                  <a:pt x="180217" y="221698"/>
                </a:lnTo>
                <a:close/>
                <a:moveTo>
                  <a:pt x="191828" y="221698"/>
                </a:moveTo>
                <a:lnTo>
                  <a:pt x="194685" y="223339"/>
                </a:lnTo>
                <a:lnTo>
                  <a:pt x="197147" y="224768"/>
                </a:lnTo>
                <a:lnTo>
                  <a:pt x="186509" y="224768"/>
                </a:lnTo>
                <a:lnTo>
                  <a:pt x="189001" y="223339"/>
                </a:lnTo>
                <a:lnTo>
                  <a:pt x="191828" y="221698"/>
                </a:lnTo>
                <a:close/>
                <a:moveTo>
                  <a:pt x="203470" y="221698"/>
                </a:moveTo>
                <a:lnTo>
                  <a:pt x="206327" y="223339"/>
                </a:lnTo>
                <a:lnTo>
                  <a:pt x="208789" y="224768"/>
                </a:lnTo>
                <a:lnTo>
                  <a:pt x="198151" y="224768"/>
                </a:lnTo>
                <a:lnTo>
                  <a:pt x="200613" y="223339"/>
                </a:lnTo>
                <a:lnTo>
                  <a:pt x="203470" y="221698"/>
                </a:lnTo>
                <a:close/>
                <a:moveTo>
                  <a:pt x="215051" y="221698"/>
                </a:moveTo>
                <a:lnTo>
                  <a:pt x="217908" y="223339"/>
                </a:lnTo>
                <a:lnTo>
                  <a:pt x="220370" y="224768"/>
                </a:lnTo>
                <a:lnTo>
                  <a:pt x="209731" y="224768"/>
                </a:lnTo>
                <a:lnTo>
                  <a:pt x="212193" y="223339"/>
                </a:lnTo>
                <a:lnTo>
                  <a:pt x="215051" y="221698"/>
                </a:lnTo>
                <a:close/>
                <a:moveTo>
                  <a:pt x="226692" y="221698"/>
                </a:moveTo>
                <a:lnTo>
                  <a:pt x="229519" y="223339"/>
                </a:lnTo>
                <a:lnTo>
                  <a:pt x="232011" y="224768"/>
                </a:lnTo>
                <a:lnTo>
                  <a:pt x="221373" y="224768"/>
                </a:lnTo>
                <a:lnTo>
                  <a:pt x="223835" y="223339"/>
                </a:lnTo>
                <a:lnTo>
                  <a:pt x="226692" y="221698"/>
                </a:lnTo>
                <a:close/>
                <a:moveTo>
                  <a:pt x="238303" y="221698"/>
                </a:moveTo>
                <a:lnTo>
                  <a:pt x="241160" y="223339"/>
                </a:lnTo>
                <a:lnTo>
                  <a:pt x="243622" y="224768"/>
                </a:lnTo>
                <a:lnTo>
                  <a:pt x="232984" y="224768"/>
                </a:lnTo>
                <a:lnTo>
                  <a:pt x="235446" y="223339"/>
                </a:lnTo>
                <a:lnTo>
                  <a:pt x="238303" y="221698"/>
                </a:lnTo>
                <a:close/>
                <a:moveTo>
                  <a:pt x="249945" y="221698"/>
                </a:moveTo>
                <a:lnTo>
                  <a:pt x="252772" y="223339"/>
                </a:lnTo>
                <a:lnTo>
                  <a:pt x="255264" y="224768"/>
                </a:lnTo>
                <a:lnTo>
                  <a:pt x="244626" y="224768"/>
                </a:lnTo>
                <a:lnTo>
                  <a:pt x="247088" y="223339"/>
                </a:lnTo>
                <a:lnTo>
                  <a:pt x="249945" y="221698"/>
                </a:lnTo>
                <a:close/>
                <a:moveTo>
                  <a:pt x="261556" y="221698"/>
                </a:moveTo>
                <a:lnTo>
                  <a:pt x="264413" y="223339"/>
                </a:lnTo>
                <a:lnTo>
                  <a:pt x="266875" y="224768"/>
                </a:lnTo>
                <a:lnTo>
                  <a:pt x="256237" y="224768"/>
                </a:lnTo>
                <a:lnTo>
                  <a:pt x="258699" y="223339"/>
                </a:lnTo>
                <a:lnTo>
                  <a:pt x="261556" y="221698"/>
                </a:lnTo>
                <a:close/>
                <a:moveTo>
                  <a:pt x="273198" y="221698"/>
                </a:moveTo>
                <a:lnTo>
                  <a:pt x="276024" y="223339"/>
                </a:lnTo>
                <a:lnTo>
                  <a:pt x="278517" y="224768"/>
                </a:lnTo>
                <a:lnTo>
                  <a:pt x="267878" y="224768"/>
                </a:lnTo>
                <a:lnTo>
                  <a:pt x="270340" y="223339"/>
                </a:lnTo>
                <a:lnTo>
                  <a:pt x="273198" y="221698"/>
                </a:lnTo>
                <a:close/>
                <a:moveTo>
                  <a:pt x="11217" y="225042"/>
                </a:moveTo>
                <a:lnTo>
                  <a:pt x="5898" y="228112"/>
                </a:lnTo>
                <a:lnTo>
                  <a:pt x="578" y="225042"/>
                </a:lnTo>
                <a:close/>
                <a:moveTo>
                  <a:pt x="22828" y="225042"/>
                </a:moveTo>
                <a:lnTo>
                  <a:pt x="17509" y="228112"/>
                </a:lnTo>
                <a:lnTo>
                  <a:pt x="12190" y="225042"/>
                </a:lnTo>
                <a:close/>
                <a:moveTo>
                  <a:pt x="34470" y="225042"/>
                </a:moveTo>
                <a:lnTo>
                  <a:pt x="29150" y="228112"/>
                </a:lnTo>
                <a:lnTo>
                  <a:pt x="23831" y="225042"/>
                </a:lnTo>
                <a:close/>
                <a:moveTo>
                  <a:pt x="46081" y="225042"/>
                </a:moveTo>
                <a:lnTo>
                  <a:pt x="40762" y="228112"/>
                </a:lnTo>
                <a:lnTo>
                  <a:pt x="35442" y="225042"/>
                </a:lnTo>
                <a:close/>
                <a:moveTo>
                  <a:pt x="57722" y="225042"/>
                </a:moveTo>
                <a:lnTo>
                  <a:pt x="52403" y="228112"/>
                </a:lnTo>
                <a:lnTo>
                  <a:pt x="47084" y="225042"/>
                </a:lnTo>
                <a:close/>
                <a:moveTo>
                  <a:pt x="69334" y="225042"/>
                </a:moveTo>
                <a:lnTo>
                  <a:pt x="64014" y="228112"/>
                </a:lnTo>
                <a:lnTo>
                  <a:pt x="58695" y="225042"/>
                </a:lnTo>
                <a:close/>
                <a:moveTo>
                  <a:pt x="80945" y="225042"/>
                </a:moveTo>
                <a:lnTo>
                  <a:pt x="75625" y="228112"/>
                </a:lnTo>
                <a:lnTo>
                  <a:pt x="70306" y="225042"/>
                </a:lnTo>
                <a:close/>
                <a:moveTo>
                  <a:pt x="92556" y="225042"/>
                </a:moveTo>
                <a:lnTo>
                  <a:pt x="87237" y="228112"/>
                </a:lnTo>
                <a:lnTo>
                  <a:pt x="81917" y="225042"/>
                </a:lnTo>
                <a:close/>
                <a:moveTo>
                  <a:pt x="104197" y="225042"/>
                </a:moveTo>
                <a:lnTo>
                  <a:pt x="98878" y="228112"/>
                </a:lnTo>
                <a:lnTo>
                  <a:pt x="93559" y="225042"/>
                </a:lnTo>
                <a:close/>
                <a:moveTo>
                  <a:pt x="115809" y="225042"/>
                </a:moveTo>
                <a:lnTo>
                  <a:pt x="110489" y="228112"/>
                </a:lnTo>
                <a:lnTo>
                  <a:pt x="105170" y="225042"/>
                </a:lnTo>
                <a:close/>
                <a:moveTo>
                  <a:pt x="127450" y="225042"/>
                </a:moveTo>
                <a:lnTo>
                  <a:pt x="122131" y="228112"/>
                </a:lnTo>
                <a:lnTo>
                  <a:pt x="116812" y="225042"/>
                </a:lnTo>
                <a:close/>
                <a:moveTo>
                  <a:pt x="139061" y="225042"/>
                </a:moveTo>
                <a:lnTo>
                  <a:pt x="133742" y="228112"/>
                </a:lnTo>
                <a:lnTo>
                  <a:pt x="128423" y="225042"/>
                </a:lnTo>
                <a:close/>
                <a:moveTo>
                  <a:pt x="150642" y="225042"/>
                </a:moveTo>
                <a:lnTo>
                  <a:pt x="145323" y="228112"/>
                </a:lnTo>
                <a:lnTo>
                  <a:pt x="140004" y="225042"/>
                </a:lnTo>
                <a:close/>
                <a:moveTo>
                  <a:pt x="162284" y="225042"/>
                </a:moveTo>
                <a:lnTo>
                  <a:pt x="156964" y="228112"/>
                </a:lnTo>
                <a:lnTo>
                  <a:pt x="151645" y="225042"/>
                </a:lnTo>
                <a:close/>
                <a:moveTo>
                  <a:pt x="173895" y="225042"/>
                </a:moveTo>
                <a:lnTo>
                  <a:pt x="168575" y="228112"/>
                </a:lnTo>
                <a:lnTo>
                  <a:pt x="163256" y="225042"/>
                </a:lnTo>
                <a:close/>
                <a:moveTo>
                  <a:pt x="185536" y="225042"/>
                </a:moveTo>
                <a:lnTo>
                  <a:pt x="180217" y="228112"/>
                </a:lnTo>
                <a:lnTo>
                  <a:pt x="174898" y="225042"/>
                </a:lnTo>
                <a:close/>
                <a:moveTo>
                  <a:pt x="197147" y="225042"/>
                </a:moveTo>
                <a:lnTo>
                  <a:pt x="191828" y="228112"/>
                </a:lnTo>
                <a:lnTo>
                  <a:pt x="186509" y="225042"/>
                </a:lnTo>
                <a:close/>
                <a:moveTo>
                  <a:pt x="208789" y="225042"/>
                </a:moveTo>
                <a:lnTo>
                  <a:pt x="203470" y="228112"/>
                </a:lnTo>
                <a:lnTo>
                  <a:pt x="198151" y="225042"/>
                </a:lnTo>
                <a:close/>
                <a:moveTo>
                  <a:pt x="220370" y="225042"/>
                </a:moveTo>
                <a:lnTo>
                  <a:pt x="215051" y="228112"/>
                </a:lnTo>
                <a:lnTo>
                  <a:pt x="209731" y="225042"/>
                </a:lnTo>
                <a:close/>
                <a:moveTo>
                  <a:pt x="232011" y="225042"/>
                </a:moveTo>
                <a:lnTo>
                  <a:pt x="226692" y="228112"/>
                </a:lnTo>
                <a:lnTo>
                  <a:pt x="221373" y="225042"/>
                </a:lnTo>
                <a:close/>
                <a:moveTo>
                  <a:pt x="243622" y="225042"/>
                </a:moveTo>
                <a:lnTo>
                  <a:pt x="238303" y="228112"/>
                </a:lnTo>
                <a:lnTo>
                  <a:pt x="232984" y="225042"/>
                </a:lnTo>
                <a:close/>
                <a:moveTo>
                  <a:pt x="255264" y="225042"/>
                </a:moveTo>
                <a:lnTo>
                  <a:pt x="249945" y="228112"/>
                </a:lnTo>
                <a:lnTo>
                  <a:pt x="244626" y="225042"/>
                </a:lnTo>
                <a:close/>
                <a:moveTo>
                  <a:pt x="266875" y="225042"/>
                </a:moveTo>
                <a:lnTo>
                  <a:pt x="261556" y="228112"/>
                </a:lnTo>
                <a:lnTo>
                  <a:pt x="256237" y="225042"/>
                </a:lnTo>
                <a:close/>
                <a:moveTo>
                  <a:pt x="278517" y="225042"/>
                </a:moveTo>
                <a:lnTo>
                  <a:pt x="273198" y="228112"/>
                </a:lnTo>
                <a:lnTo>
                  <a:pt x="267878" y="225042"/>
                </a:lnTo>
                <a:close/>
                <a:moveTo>
                  <a:pt x="11369" y="225254"/>
                </a:moveTo>
                <a:lnTo>
                  <a:pt x="6050" y="234464"/>
                </a:lnTo>
                <a:lnTo>
                  <a:pt x="6050" y="228355"/>
                </a:lnTo>
                <a:lnTo>
                  <a:pt x="11369" y="225254"/>
                </a:lnTo>
                <a:close/>
                <a:moveTo>
                  <a:pt x="22980" y="225224"/>
                </a:moveTo>
                <a:lnTo>
                  <a:pt x="17661" y="234464"/>
                </a:lnTo>
                <a:lnTo>
                  <a:pt x="17661" y="228294"/>
                </a:lnTo>
                <a:lnTo>
                  <a:pt x="22980" y="225224"/>
                </a:lnTo>
                <a:close/>
                <a:moveTo>
                  <a:pt x="34622" y="225254"/>
                </a:moveTo>
                <a:lnTo>
                  <a:pt x="29302" y="234464"/>
                </a:lnTo>
                <a:lnTo>
                  <a:pt x="29302" y="228355"/>
                </a:lnTo>
                <a:lnTo>
                  <a:pt x="34622" y="225254"/>
                </a:lnTo>
                <a:close/>
                <a:moveTo>
                  <a:pt x="46202" y="225254"/>
                </a:moveTo>
                <a:lnTo>
                  <a:pt x="40883" y="234464"/>
                </a:lnTo>
                <a:lnTo>
                  <a:pt x="40883" y="228355"/>
                </a:lnTo>
                <a:lnTo>
                  <a:pt x="46202" y="225254"/>
                </a:lnTo>
                <a:close/>
                <a:moveTo>
                  <a:pt x="57844" y="225254"/>
                </a:moveTo>
                <a:lnTo>
                  <a:pt x="52525" y="234464"/>
                </a:lnTo>
                <a:lnTo>
                  <a:pt x="52525" y="228355"/>
                </a:lnTo>
                <a:lnTo>
                  <a:pt x="57844" y="225254"/>
                </a:lnTo>
                <a:close/>
                <a:moveTo>
                  <a:pt x="69455" y="225254"/>
                </a:moveTo>
                <a:lnTo>
                  <a:pt x="64136" y="234464"/>
                </a:lnTo>
                <a:lnTo>
                  <a:pt x="64136" y="228355"/>
                </a:lnTo>
                <a:lnTo>
                  <a:pt x="69455" y="225254"/>
                </a:lnTo>
                <a:close/>
                <a:moveTo>
                  <a:pt x="81097" y="225254"/>
                </a:moveTo>
                <a:lnTo>
                  <a:pt x="75777" y="234464"/>
                </a:lnTo>
                <a:lnTo>
                  <a:pt x="75777" y="228355"/>
                </a:lnTo>
                <a:lnTo>
                  <a:pt x="81097" y="225254"/>
                </a:lnTo>
                <a:close/>
                <a:moveTo>
                  <a:pt x="92708" y="225254"/>
                </a:moveTo>
                <a:lnTo>
                  <a:pt x="87389" y="234464"/>
                </a:lnTo>
                <a:lnTo>
                  <a:pt x="87389" y="228355"/>
                </a:lnTo>
                <a:lnTo>
                  <a:pt x="92708" y="225254"/>
                </a:lnTo>
                <a:close/>
                <a:moveTo>
                  <a:pt x="104349" y="225254"/>
                </a:moveTo>
                <a:lnTo>
                  <a:pt x="99030" y="234464"/>
                </a:lnTo>
                <a:lnTo>
                  <a:pt x="99030" y="228355"/>
                </a:lnTo>
                <a:lnTo>
                  <a:pt x="104349" y="225254"/>
                </a:lnTo>
                <a:close/>
                <a:moveTo>
                  <a:pt x="115930" y="225254"/>
                </a:moveTo>
                <a:lnTo>
                  <a:pt x="110611" y="234464"/>
                </a:lnTo>
                <a:lnTo>
                  <a:pt x="110611" y="228355"/>
                </a:lnTo>
                <a:lnTo>
                  <a:pt x="115930" y="225254"/>
                </a:lnTo>
                <a:close/>
                <a:moveTo>
                  <a:pt x="127541" y="225254"/>
                </a:moveTo>
                <a:lnTo>
                  <a:pt x="122222" y="234464"/>
                </a:lnTo>
                <a:lnTo>
                  <a:pt x="122222" y="228355"/>
                </a:lnTo>
                <a:lnTo>
                  <a:pt x="127541" y="225254"/>
                </a:lnTo>
                <a:close/>
                <a:moveTo>
                  <a:pt x="139183" y="225254"/>
                </a:moveTo>
                <a:lnTo>
                  <a:pt x="133864" y="234464"/>
                </a:lnTo>
                <a:lnTo>
                  <a:pt x="133864" y="228355"/>
                </a:lnTo>
                <a:lnTo>
                  <a:pt x="139183" y="225254"/>
                </a:lnTo>
                <a:close/>
                <a:moveTo>
                  <a:pt x="150794" y="225254"/>
                </a:moveTo>
                <a:lnTo>
                  <a:pt x="145475" y="234464"/>
                </a:lnTo>
                <a:lnTo>
                  <a:pt x="145475" y="228355"/>
                </a:lnTo>
                <a:lnTo>
                  <a:pt x="150794" y="225254"/>
                </a:lnTo>
                <a:close/>
                <a:moveTo>
                  <a:pt x="162436" y="225254"/>
                </a:moveTo>
                <a:lnTo>
                  <a:pt x="157116" y="234464"/>
                </a:lnTo>
                <a:lnTo>
                  <a:pt x="157116" y="228355"/>
                </a:lnTo>
                <a:lnTo>
                  <a:pt x="162436" y="225254"/>
                </a:lnTo>
                <a:close/>
                <a:moveTo>
                  <a:pt x="174047" y="225254"/>
                </a:moveTo>
                <a:lnTo>
                  <a:pt x="168727" y="234464"/>
                </a:lnTo>
                <a:lnTo>
                  <a:pt x="168727" y="228355"/>
                </a:lnTo>
                <a:lnTo>
                  <a:pt x="174047" y="225254"/>
                </a:lnTo>
                <a:close/>
                <a:moveTo>
                  <a:pt x="185658" y="225254"/>
                </a:moveTo>
                <a:lnTo>
                  <a:pt x="180339" y="234464"/>
                </a:lnTo>
                <a:lnTo>
                  <a:pt x="180339" y="228355"/>
                </a:lnTo>
                <a:lnTo>
                  <a:pt x="185658" y="225254"/>
                </a:lnTo>
                <a:close/>
                <a:moveTo>
                  <a:pt x="197269" y="225254"/>
                </a:moveTo>
                <a:lnTo>
                  <a:pt x="191950" y="234464"/>
                </a:lnTo>
                <a:lnTo>
                  <a:pt x="191950" y="228355"/>
                </a:lnTo>
                <a:lnTo>
                  <a:pt x="197269" y="225254"/>
                </a:lnTo>
                <a:close/>
                <a:moveTo>
                  <a:pt x="208911" y="225254"/>
                </a:moveTo>
                <a:lnTo>
                  <a:pt x="203591" y="234464"/>
                </a:lnTo>
                <a:lnTo>
                  <a:pt x="203591" y="228355"/>
                </a:lnTo>
                <a:lnTo>
                  <a:pt x="208911" y="225254"/>
                </a:lnTo>
                <a:close/>
                <a:moveTo>
                  <a:pt x="220522" y="225254"/>
                </a:moveTo>
                <a:lnTo>
                  <a:pt x="215202" y="234464"/>
                </a:lnTo>
                <a:lnTo>
                  <a:pt x="215202" y="228355"/>
                </a:lnTo>
                <a:lnTo>
                  <a:pt x="220522" y="225254"/>
                </a:lnTo>
                <a:close/>
                <a:moveTo>
                  <a:pt x="232163" y="225254"/>
                </a:moveTo>
                <a:lnTo>
                  <a:pt x="226844" y="234464"/>
                </a:lnTo>
                <a:lnTo>
                  <a:pt x="226844" y="228355"/>
                </a:lnTo>
                <a:lnTo>
                  <a:pt x="232163" y="225254"/>
                </a:lnTo>
                <a:close/>
                <a:moveTo>
                  <a:pt x="243774" y="225254"/>
                </a:moveTo>
                <a:lnTo>
                  <a:pt x="238455" y="234464"/>
                </a:lnTo>
                <a:lnTo>
                  <a:pt x="238455" y="228355"/>
                </a:lnTo>
                <a:lnTo>
                  <a:pt x="243774" y="225254"/>
                </a:lnTo>
                <a:close/>
                <a:moveTo>
                  <a:pt x="255355" y="225254"/>
                </a:moveTo>
                <a:lnTo>
                  <a:pt x="250036" y="234464"/>
                </a:lnTo>
                <a:lnTo>
                  <a:pt x="250036" y="228355"/>
                </a:lnTo>
                <a:lnTo>
                  <a:pt x="255355" y="225254"/>
                </a:lnTo>
                <a:close/>
                <a:moveTo>
                  <a:pt x="266997" y="225254"/>
                </a:moveTo>
                <a:lnTo>
                  <a:pt x="261678" y="234464"/>
                </a:lnTo>
                <a:lnTo>
                  <a:pt x="261678" y="228355"/>
                </a:lnTo>
                <a:lnTo>
                  <a:pt x="266997" y="225254"/>
                </a:lnTo>
                <a:close/>
                <a:moveTo>
                  <a:pt x="278608" y="225254"/>
                </a:moveTo>
                <a:lnTo>
                  <a:pt x="273289" y="234464"/>
                </a:lnTo>
                <a:lnTo>
                  <a:pt x="273289" y="228355"/>
                </a:lnTo>
                <a:lnTo>
                  <a:pt x="278608" y="225254"/>
                </a:lnTo>
                <a:close/>
                <a:moveTo>
                  <a:pt x="457" y="225315"/>
                </a:moveTo>
                <a:lnTo>
                  <a:pt x="5776" y="228355"/>
                </a:lnTo>
                <a:lnTo>
                  <a:pt x="5776" y="234495"/>
                </a:lnTo>
                <a:lnTo>
                  <a:pt x="457" y="225315"/>
                </a:lnTo>
                <a:close/>
                <a:moveTo>
                  <a:pt x="12098" y="225315"/>
                </a:moveTo>
                <a:lnTo>
                  <a:pt x="17418" y="228355"/>
                </a:lnTo>
                <a:lnTo>
                  <a:pt x="17418" y="234495"/>
                </a:lnTo>
                <a:lnTo>
                  <a:pt x="12098" y="225315"/>
                </a:lnTo>
                <a:close/>
                <a:moveTo>
                  <a:pt x="23710" y="225315"/>
                </a:moveTo>
                <a:lnTo>
                  <a:pt x="29029" y="228355"/>
                </a:lnTo>
                <a:lnTo>
                  <a:pt x="29029" y="234495"/>
                </a:lnTo>
                <a:lnTo>
                  <a:pt x="23710" y="225315"/>
                </a:lnTo>
                <a:close/>
                <a:moveTo>
                  <a:pt x="35290" y="225315"/>
                </a:moveTo>
                <a:lnTo>
                  <a:pt x="40610" y="228355"/>
                </a:lnTo>
                <a:lnTo>
                  <a:pt x="40610" y="234495"/>
                </a:lnTo>
                <a:lnTo>
                  <a:pt x="35290" y="225315"/>
                </a:lnTo>
                <a:close/>
                <a:moveTo>
                  <a:pt x="46932" y="225315"/>
                </a:moveTo>
                <a:lnTo>
                  <a:pt x="52251" y="228355"/>
                </a:lnTo>
                <a:lnTo>
                  <a:pt x="52251" y="234495"/>
                </a:lnTo>
                <a:lnTo>
                  <a:pt x="46932" y="225315"/>
                </a:lnTo>
                <a:close/>
                <a:moveTo>
                  <a:pt x="58543" y="225315"/>
                </a:moveTo>
                <a:lnTo>
                  <a:pt x="63862" y="228355"/>
                </a:lnTo>
                <a:lnTo>
                  <a:pt x="63862" y="234495"/>
                </a:lnTo>
                <a:lnTo>
                  <a:pt x="58543" y="225315"/>
                </a:lnTo>
                <a:close/>
                <a:moveTo>
                  <a:pt x="70185" y="225315"/>
                </a:moveTo>
                <a:lnTo>
                  <a:pt x="75504" y="228355"/>
                </a:lnTo>
                <a:lnTo>
                  <a:pt x="75504" y="234495"/>
                </a:lnTo>
                <a:lnTo>
                  <a:pt x="70185" y="225315"/>
                </a:lnTo>
                <a:close/>
                <a:moveTo>
                  <a:pt x="81796" y="225315"/>
                </a:moveTo>
                <a:lnTo>
                  <a:pt x="87115" y="228355"/>
                </a:lnTo>
                <a:lnTo>
                  <a:pt x="87115" y="234495"/>
                </a:lnTo>
                <a:lnTo>
                  <a:pt x="81796" y="225315"/>
                </a:lnTo>
                <a:close/>
                <a:moveTo>
                  <a:pt x="93437" y="225315"/>
                </a:moveTo>
                <a:lnTo>
                  <a:pt x="98757" y="228355"/>
                </a:lnTo>
                <a:lnTo>
                  <a:pt x="98757" y="234495"/>
                </a:lnTo>
                <a:lnTo>
                  <a:pt x="93437" y="225315"/>
                </a:lnTo>
                <a:close/>
                <a:moveTo>
                  <a:pt x="105018" y="225315"/>
                </a:moveTo>
                <a:lnTo>
                  <a:pt x="110337" y="228355"/>
                </a:lnTo>
                <a:lnTo>
                  <a:pt x="110337" y="234495"/>
                </a:lnTo>
                <a:lnTo>
                  <a:pt x="105018" y="225315"/>
                </a:lnTo>
                <a:close/>
                <a:moveTo>
                  <a:pt x="116660" y="225315"/>
                </a:moveTo>
                <a:lnTo>
                  <a:pt x="121979" y="228355"/>
                </a:lnTo>
                <a:lnTo>
                  <a:pt x="121979" y="234495"/>
                </a:lnTo>
                <a:lnTo>
                  <a:pt x="116660" y="225315"/>
                </a:lnTo>
                <a:close/>
                <a:moveTo>
                  <a:pt x="128271" y="225315"/>
                </a:moveTo>
                <a:lnTo>
                  <a:pt x="133590" y="228355"/>
                </a:lnTo>
                <a:lnTo>
                  <a:pt x="133590" y="234495"/>
                </a:lnTo>
                <a:lnTo>
                  <a:pt x="128271" y="225315"/>
                </a:lnTo>
                <a:close/>
                <a:moveTo>
                  <a:pt x="139912" y="225315"/>
                </a:moveTo>
                <a:lnTo>
                  <a:pt x="145232" y="228355"/>
                </a:lnTo>
                <a:lnTo>
                  <a:pt x="145232" y="234495"/>
                </a:lnTo>
                <a:lnTo>
                  <a:pt x="139912" y="225315"/>
                </a:lnTo>
                <a:close/>
                <a:moveTo>
                  <a:pt x="151523" y="225315"/>
                </a:moveTo>
                <a:lnTo>
                  <a:pt x="156843" y="228355"/>
                </a:lnTo>
                <a:lnTo>
                  <a:pt x="156843" y="234495"/>
                </a:lnTo>
                <a:lnTo>
                  <a:pt x="151523" y="225315"/>
                </a:lnTo>
                <a:close/>
                <a:moveTo>
                  <a:pt x="163165" y="225315"/>
                </a:moveTo>
                <a:lnTo>
                  <a:pt x="168484" y="228355"/>
                </a:lnTo>
                <a:lnTo>
                  <a:pt x="168484" y="234495"/>
                </a:lnTo>
                <a:lnTo>
                  <a:pt x="163165" y="225315"/>
                </a:lnTo>
                <a:close/>
                <a:moveTo>
                  <a:pt x="174746" y="225315"/>
                </a:moveTo>
                <a:lnTo>
                  <a:pt x="180065" y="228355"/>
                </a:lnTo>
                <a:lnTo>
                  <a:pt x="180065" y="234495"/>
                </a:lnTo>
                <a:lnTo>
                  <a:pt x="174746" y="225315"/>
                </a:lnTo>
                <a:close/>
                <a:moveTo>
                  <a:pt x="186357" y="225315"/>
                </a:moveTo>
                <a:lnTo>
                  <a:pt x="191676" y="228355"/>
                </a:lnTo>
                <a:lnTo>
                  <a:pt x="191676" y="234495"/>
                </a:lnTo>
                <a:lnTo>
                  <a:pt x="186357" y="225315"/>
                </a:lnTo>
                <a:close/>
                <a:moveTo>
                  <a:pt x="197999" y="225315"/>
                </a:moveTo>
                <a:lnTo>
                  <a:pt x="203318" y="228355"/>
                </a:lnTo>
                <a:lnTo>
                  <a:pt x="203318" y="234495"/>
                </a:lnTo>
                <a:lnTo>
                  <a:pt x="197999" y="225315"/>
                </a:lnTo>
                <a:close/>
                <a:moveTo>
                  <a:pt x="209610" y="225315"/>
                </a:moveTo>
                <a:lnTo>
                  <a:pt x="214929" y="228355"/>
                </a:lnTo>
                <a:lnTo>
                  <a:pt x="214929" y="234495"/>
                </a:lnTo>
                <a:lnTo>
                  <a:pt x="209610" y="225315"/>
                </a:lnTo>
                <a:close/>
                <a:moveTo>
                  <a:pt x="221251" y="225315"/>
                </a:moveTo>
                <a:lnTo>
                  <a:pt x="226570" y="228355"/>
                </a:lnTo>
                <a:lnTo>
                  <a:pt x="226570" y="234495"/>
                </a:lnTo>
                <a:lnTo>
                  <a:pt x="221251" y="225315"/>
                </a:lnTo>
                <a:close/>
                <a:moveTo>
                  <a:pt x="232862" y="225315"/>
                </a:moveTo>
                <a:lnTo>
                  <a:pt x="238182" y="228355"/>
                </a:lnTo>
                <a:lnTo>
                  <a:pt x="238182" y="234495"/>
                </a:lnTo>
                <a:lnTo>
                  <a:pt x="232862" y="225315"/>
                </a:lnTo>
                <a:close/>
                <a:moveTo>
                  <a:pt x="244474" y="225254"/>
                </a:moveTo>
                <a:lnTo>
                  <a:pt x="249793" y="228355"/>
                </a:lnTo>
                <a:lnTo>
                  <a:pt x="249793" y="234495"/>
                </a:lnTo>
                <a:lnTo>
                  <a:pt x="244474" y="225254"/>
                </a:lnTo>
                <a:close/>
                <a:moveTo>
                  <a:pt x="256085" y="225254"/>
                </a:moveTo>
                <a:lnTo>
                  <a:pt x="261404" y="228355"/>
                </a:lnTo>
                <a:lnTo>
                  <a:pt x="261404" y="234495"/>
                </a:lnTo>
                <a:lnTo>
                  <a:pt x="256085" y="225254"/>
                </a:lnTo>
                <a:close/>
                <a:moveTo>
                  <a:pt x="267726" y="225254"/>
                </a:moveTo>
                <a:lnTo>
                  <a:pt x="273046" y="228355"/>
                </a:lnTo>
                <a:lnTo>
                  <a:pt x="273046" y="234495"/>
                </a:lnTo>
                <a:lnTo>
                  <a:pt x="267726" y="225254"/>
                </a:lnTo>
                <a:close/>
                <a:moveTo>
                  <a:pt x="214" y="225376"/>
                </a:moveTo>
                <a:lnTo>
                  <a:pt x="214" y="231485"/>
                </a:lnTo>
                <a:lnTo>
                  <a:pt x="5563" y="234586"/>
                </a:lnTo>
                <a:lnTo>
                  <a:pt x="5473" y="234429"/>
                </a:lnTo>
                <a:lnTo>
                  <a:pt x="5473" y="234429"/>
                </a:lnTo>
                <a:lnTo>
                  <a:pt x="396" y="231485"/>
                </a:lnTo>
                <a:cubicBezTo>
                  <a:pt x="335" y="231455"/>
                  <a:pt x="305" y="231425"/>
                  <a:pt x="305" y="231394"/>
                </a:cubicBezTo>
                <a:lnTo>
                  <a:pt x="305" y="225481"/>
                </a:lnTo>
                <a:lnTo>
                  <a:pt x="305" y="225481"/>
                </a:lnTo>
                <a:lnTo>
                  <a:pt x="244" y="225376"/>
                </a:lnTo>
                <a:close/>
                <a:moveTo>
                  <a:pt x="35108" y="225376"/>
                </a:moveTo>
                <a:lnTo>
                  <a:pt x="40427" y="234586"/>
                </a:lnTo>
                <a:lnTo>
                  <a:pt x="35108" y="231546"/>
                </a:lnTo>
                <a:lnTo>
                  <a:pt x="35108" y="225376"/>
                </a:lnTo>
                <a:close/>
                <a:moveTo>
                  <a:pt x="46689" y="225376"/>
                </a:moveTo>
                <a:lnTo>
                  <a:pt x="52008" y="234586"/>
                </a:lnTo>
                <a:lnTo>
                  <a:pt x="46689" y="231485"/>
                </a:lnTo>
                <a:lnTo>
                  <a:pt x="46689" y="225376"/>
                </a:lnTo>
                <a:close/>
                <a:moveTo>
                  <a:pt x="58330" y="225376"/>
                </a:moveTo>
                <a:lnTo>
                  <a:pt x="63650" y="234586"/>
                </a:lnTo>
                <a:lnTo>
                  <a:pt x="58330" y="231485"/>
                </a:lnTo>
                <a:lnTo>
                  <a:pt x="58330" y="225376"/>
                </a:lnTo>
                <a:close/>
                <a:moveTo>
                  <a:pt x="69941" y="225376"/>
                </a:moveTo>
                <a:lnTo>
                  <a:pt x="75261" y="234586"/>
                </a:lnTo>
                <a:lnTo>
                  <a:pt x="69941" y="231485"/>
                </a:lnTo>
                <a:lnTo>
                  <a:pt x="69941" y="225376"/>
                </a:lnTo>
                <a:close/>
                <a:moveTo>
                  <a:pt x="81583" y="225376"/>
                </a:moveTo>
                <a:lnTo>
                  <a:pt x="86902" y="234586"/>
                </a:lnTo>
                <a:lnTo>
                  <a:pt x="81583" y="231485"/>
                </a:lnTo>
                <a:lnTo>
                  <a:pt x="81583" y="225376"/>
                </a:lnTo>
                <a:close/>
                <a:moveTo>
                  <a:pt x="93194" y="225376"/>
                </a:moveTo>
                <a:lnTo>
                  <a:pt x="98513" y="234586"/>
                </a:lnTo>
                <a:lnTo>
                  <a:pt x="93194" y="231485"/>
                </a:lnTo>
                <a:lnTo>
                  <a:pt x="93194" y="225376"/>
                </a:lnTo>
                <a:close/>
                <a:moveTo>
                  <a:pt x="104836" y="225376"/>
                </a:moveTo>
                <a:lnTo>
                  <a:pt x="110155" y="234586"/>
                </a:lnTo>
                <a:lnTo>
                  <a:pt x="104836" y="231485"/>
                </a:lnTo>
                <a:lnTo>
                  <a:pt x="104836" y="225376"/>
                </a:lnTo>
                <a:close/>
                <a:moveTo>
                  <a:pt x="116416" y="225376"/>
                </a:moveTo>
                <a:lnTo>
                  <a:pt x="121736" y="234586"/>
                </a:lnTo>
                <a:lnTo>
                  <a:pt x="116416" y="231485"/>
                </a:lnTo>
                <a:lnTo>
                  <a:pt x="116416" y="225376"/>
                </a:lnTo>
                <a:close/>
                <a:moveTo>
                  <a:pt x="128058" y="225376"/>
                </a:moveTo>
                <a:lnTo>
                  <a:pt x="133377" y="234586"/>
                </a:lnTo>
                <a:lnTo>
                  <a:pt x="128058" y="231485"/>
                </a:lnTo>
                <a:lnTo>
                  <a:pt x="128058" y="225376"/>
                </a:lnTo>
                <a:close/>
                <a:moveTo>
                  <a:pt x="139669" y="225376"/>
                </a:moveTo>
                <a:lnTo>
                  <a:pt x="144988" y="234586"/>
                </a:lnTo>
                <a:lnTo>
                  <a:pt x="139669" y="231485"/>
                </a:lnTo>
                <a:lnTo>
                  <a:pt x="139669" y="225376"/>
                </a:lnTo>
                <a:close/>
                <a:moveTo>
                  <a:pt x="151311" y="225376"/>
                </a:moveTo>
                <a:lnTo>
                  <a:pt x="156630" y="234586"/>
                </a:lnTo>
                <a:lnTo>
                  <a:pt x="151311" y="231485"/>
                </a:lnTo>
                <a:lnTo>
                  <a:pt x="151311" y="225376"/>
                </a:lnTo>
                <a:close/>
                <a:moveTo>
                  <a:pt x="162922" y="225376"/>
                </a:moveTo>
                <a:lnTo>
                  <a:pt x="168241" y="234586"/>
                </a:lnTo>
                <a:lnTo>
                  <a:pt x="162922" y="231485"/>
                </a:lnTo>
                <a:lnTo>
                  <a:pt x="162922" y="225376"/>
                </a:lnTo>
                <a:close/>
                <a:moveTo>
                  <a:pt x="174503" y="225376"/>
                </a:moveTo>
                <a:lnTo>
                  <a:pt x="179822" y="234586"/>
                </a:lnTo>
                <a:lnTo>
                  <a:pt x="174503" y="231485"/>
                </a:lnTo>
                <a:lnTo>
                  <a:pt x="174503" y="225376"/>
                </a:lnTo>
                <a:close/>
                <a:moveTo>
                  <a:pt x="186144" y="225376"/>
                </a:moveTo>
                <a:lnTo>
                  <a:pt x="191463" y="234586"/>
                </a:lnTo>
                <a:lnTo>
                  <a:pt x="186144" y="231485"/>
                </a:lnTo>
                <a:lnTo>
                  <a:pt x="186144" y="225376"/>
                </a:lnTo>
                <a:close/>
                <a:moveTo>
                  <a:pt x="197755" y="225376"/>
                </a:moveTo>
                <a:lnTo>
                  <a:pt x="203075" y="234586"/>
                </a:lnTo>
                <a:lnTo>
                  <a:pt x="197755" y="231485"/>
                </a:lnTo>
                <a:lnTo>
                  <a:pt x="197755" y="225376"/>
                </a:lnTo>
                <a:close/>
                <a:moveTo>
                  <a:pt x="209397" y="225376"/>
                </a:moveTo>
                <a:lnTo>
                  <a:pt x="214716" y="234586"/>
                </a:lnTo>
                <a:lnTo>
                  <a:pt x="209397" y="231485"/>
                </a:lnTo>
                <a:lnTo>
                  <a:pt x="209397" y="225376"/>
                </a:lnTo>
                <a:close/>
                <a:moveTo>
                  <a:pt x="221008" y="225376"/>
                </a:moveTo>
                <a:lnTo>
                  <a:pt x="226327" y="234586"/>
                </a:lnTo>
                <a:lnTo>
                  <a:pt x="221008" y="231485"/>
                </a:lnTo>
                <a:lnTo>
                  <a:pt x="221008" y="225376"/>
                </a:lnTo>
                <a:close/>
                <a:moveTo>
                  <a:pt x="232650" y="225376"/>
                </a:moveTo>
                <a:lnTo>
                  <a:pt x="237969" y="234586"/>
                </a:lnTo>
                <a:lnTo>
                  <a:pt x="232650" y="231485"/>
                </a:lnTo>
                <a:lnTo>
                  <a:pt x="232650" y="225376"/>
                </a:lnTo>
                <a:close/>
                <a:moveTo>
                  <a:pt x="244230" y="225376"/>
                </a:moveTo>
                <a:lnTo>
                  <a:pt x="249550" y="234586"/>
                </a:lnTo>
                <a:lnTo>
                  <a:pt x="244230" y="231485"/>
                </a:lnTo>
                <a:lnTo>
                  <a:pt x="244230" y="225376"/>
                </a:lnTo>
                <a:close/>
                <a:moveTo>
                  <a:pt x="255872" y="225376"/>
                </a:moveTo>
                <a:lnTo>
                  <a:pt x="261191" y="234586"/>
                </a:lnTo>
                <a:lnTo>
                  <a:pt x="255872" y="231546"/>
                </a:lnTo>
                <a:lnTo>
                  <a:pt x="255872" y="225376"/>
                </a:lnTo>
                <a:close/>
                <a:moveTo>
                  <a:pt x="267483" y="225376"/>
                </a:moveTo>
                <a:lnTo>
                  <a:pt x="272802" y="234586"/>
                </a:lnTo>
                <a:lnTo>
                  <a:pt x="267483" y="231546"/>
                </a:lnTo>
                <a:lnTo>
                  <a:pt x="267483" y="225376"/>
                </a:lnTo>
                <a:close/>
                <a:moveTo>
                  <a:pt x="267210" y="225406"/>
                </a:moveTo>
                <a:lnTo>
                  <a:pt x="267210" y="231546"/>
                </a:lnTo>
                <a:lnTo>
                  <a:pt x="261890" y="234616"/>
                </a:lnTo>
                <a:lnTo>
                  <a:pt x="261890" y="234616"/>
                </a:lnTo>
                <a:lnTo>
                  <a:pt x="267210" y="225406"/>
                </a:lnTo>
                <a:close/>
                <a:moveTo>
                  <a:pt x="278851" y="225406"/>
                </a:moveTo>
                <a:lnTo>
                  <a:pt x="278851" y="231546"/>
                </a:lnTo>
                <a:lnTo>
                  <a:pt x="273532" y="234616"/>
                </a:lnTo>
                <a:lnTo>
                  <a:pt x="273532" y="234616"/>
                </a:lnTo>
                <a:lnTo>
                  <a:pt x="278851" y="225406"/>
                </a:lnTo>
                <a:close/>
                <a:moveTo>
                  <a:pt x="11582" y="225376"/>
                </a:moveTo>
                <a:lnTo>
                  <a:pt x="11582" y="231546"/>
                </a:lnTo>
                <a:lnTo>
                  <a:pt x="6262" y="234616"/>
                </a:lnTo>
                <a:lnTo>
                  <a:pt x="6262" y="234616"/>
                </a:lnTo>
                <a:lnTo>
                  <a:pt x="11582" y="225376"/>
                </a:lnTo>
                <a:close/>
                <a:moveTo>
                  <a:pt x="11855" y="225376"/>
                </a:moveTo>
                <a:lnTo>
                  <a:pt x="17174" y="234616"/>
                </a:lnTo>
                <a:lnTo>
                  <a:pt x="11855" y="231546"/>
                </a:lnTo>
                <a:lnTo>
                  <a:pt x="11855" y="225376"/>
                </a:lnTo>
                <a:close/>
                <a:moveTo>
                  <a:pt x="23223" y="225406"/>
                </a:moveTo>
                <a:lnTo>
                  <a:pt x="23223" y="231546"/>
                </a:lnTo>
                <a:lnTo>
                  <a:pt x="17904" y="234616"/>
                </a:lnTo>
                <a:lnTo>
                  <a:pt x="23223" y="225406"/>
                </a:lnTo>
                <a:close/>
                <a:moveTo>
                  <a:pt x="23497" y="225376"/>
                </a:moveTo>
                <a:lnTo>
                  <a:pt x="28816" y="234616"/>
                </a:lnTo>
                <a:lnTo>
                  <a:pt x="23497" y="231546"/>
                </a:lnTo>
                <a:lnTo>
                  <a:pt x="23497" y="225376"/>
                </a:lnTo>
                <a:close/>
                <a:moveTo>
                  <a:pt x="34834" y="225376"/>
                </a:moveTo>
                <a:lnTo>
                  <a:pt x="34834" y="231546"/>
                </a:lnTo>
                <a:lnTo>
                  <a:pt x="29515" y="234616"/>
                </a:lnTo>
                <a:lnTo>
                  <a:pt x="34834" y="225376"/>
                </a:lnTo>
                <a:close/>
                <a:moveTo>
                  <a:pt x="46446" y="225376"/>
                </a:moveTo>
                <a:lnTo>
                  <a:pt x="46446" y="231546"/>
                </a:lnTo>
                <a:lnTo>
                  <a:pt x="41126" y="234616"/>
                </a:lnTo>
                <a:lnTo>
                  <a:pt x="46446" y="225376"/>
                </a:lnTo>
                <a:close/>
                <a:moveTo>
                  <a:pt x="58057" y="225376"/>
                </a:moveTo>
                <a:lnTo>
                  <a:pt x="58057" y="231546"/>
                </a:lnTo>
                <a:lnTo>
                  <a:pt x="52737" y="234616"/>
                </a:lnTo>
                <a:lnTo>
                  <a:pt x="58057" y="225376"/>
                </a:lnTo>
                <a:close/>
                <a:moveTo>
                  <a:pt x="69698" y="225376"/>
                </a:moveTo>
                <a:lnTo>
                  <a:pt x="69698" y="231546"/>
                </a:lnTo>
                <a:lnTo>
                  <a:pt x="64379" y="234616"/>
                </a:lnTo>
                <a:lnTo>
                  <a:pt x="69698" y="225376"/>
                </a:lnTo>
                <a:close/>
                <a:moveTo>
                  <a:pt x="81309" y="225376"/>
                </a:moveTo>
                <a:lnTo>
                  <a:pt x="81309" y="231546"/>
                </a:lnTo>
                <a:lnTo>
                  <a:pt x="75990" y="234616"/>
                </a:lnTo>
                <a:lnTo>
                  <a:pt x="81309" y="225376"/>
                </a:lnTo>
                <a:close/>
                <a:moveTo>
                  <a:pt x="92951" y="225376"/>
                </a:moveTo>
                <a:lnTo>
                  <a:pt x="92951" y="231546"/>
                </a:lnTo>
                <a:lnTo>
                  <a:pt x="87632" y="234616"/>
                </a:lnTo>
                <a:lnTo>
                  <a:pt x="92951" y="225376"/>
                </a:lnTo>
                <a:close/>
                <a:moveTo>
                  <a:pt x="104562" y="225376"/>
                </a:moveTo>
                <a:lnTo>
                  <a:pt x="104562" y="231546"/>
                </a:lnTo>
                <a:lnTo>
                  <a:pt x="99243" y="234616"/>
                </a:lnTo>
                <a:lnTo>
                  <a:pt x="104562" y="225376"/>
                </a:lnTo>
                <a:close/>
                <a:moveTo>
                  <a:pt x="116143" y="225376"/>
                </a:moveTo>
                <a:lnTo>
                  <a:pt x="116143" y="231546"/>
                </a:lnTo>
                <a:lnTo>
                  <a:pt x="110824" y="234616"/>
                </a:lnTo>
                <a:lnTo>
                  <a:pt x="116143" y="225376"/>
                </a:lnTo>
                <a:close/>
                <a:moveTo>
                  <a:pt x="127784" y="225376"/>
                </a:moveTo>
                <a:lnTo>
                  <a:pt x="127784" y="231546"/>
                </a:lnTo>
                <a:lnTo>
                  <a:pt x="122465" y="234616"/>
                </a:lnTo>
                <a:lnTo>
                  <a:pt x="127784" y="225376"/>
                </a:lnTo>
                <a:close/>
                <a:moveTo>
                  <a:pt x="139396" y="225376"/>
                </a:moveTo>
                <a:lnTo>
                  <a:pt x="139396" y="231546"/>
                </a:lnTo>
                <a:lnTo>
                  <a:pt x="134076" y="234616"/>
                </a:lnTo>
                <a:lnTo>
                  <a:pt x="139396" y="225376"/>
                </a:lnTo>
                <a:close/>
                <a:moveTo>
                  <a:pt x="151037" y="225376"/>
                </a:moveTo>
                <a:lnTo>
                  <a:pt x="151037" y="231546"/>
                </a:lnTo>
                <a:lnTo>
                  <a:pt x="145718" y="234616"/>
                </a:lnTo>
                <a:lnTo>
                  <a:pt x="151037" y="225376"/>
                </a:lnTo>
                <a:close/>
                <a:moveTo>
                  <a:pt x="162648" y="225376"/>
                </a:moveTo>
                <a:lnTo>
                  <a:pt x="162648" y="231546"/>
                </a:lnTo>
                <a:lnTo>
                  <a:pt x="157329" y="234616"/>
                </a:lnTo>
                <a:lnTo>
                  <a:pt x="162648" y="225376"/>
                </a:lnTo>
                <a:close/>
                <a:moveTo>
                  <a:pt x="174290" y="225376"/>
                </a:moveTo>
                <a:lnTo>
                  <a:pt x="174290" y="231546"/>
                </a:lnTo>
                <a:lnTo>
                  <a:pt x="168971" y="234616"/>
                </a:lnTo>
                <a:lnTo>
                  <a:pt x="174290" y="225376"/>
                </a:lnTo>
                <a:close/>
                <a:moveTo>
                  <a:pt x="185871" y="225406"/>
                </a:moveTo>
                <a:lnTo>
                  <a:pt x="185871" y="231546"/>
                </a:lnTo>
                <a:lnTo>
                  <a:pt x="180551" y="234616"/>
                </a:lnTo>
                <a:lnTo>
                  <a:pt x="185871" y="225406"/>
                </a:lnTo>
                <a:close/>
                <a:moveTo>
                  <a:pt x="197512" y="225376"/>
                </a:moveTo>
                <a:lnTo>
                  <a:pt x="197512" y="231546"/>
                </a:lnTo>
                <a:lnTo>
                  <a:pt x="192193" y="234616"/>
                </a:lnTo>
                <a:lnTo>
                  <a:pt x="197512" y="225376"/>
                </a:lnTo>
                <a:close/>
                <a:moveTo>
                  <a:pt x="209123" y="225376"/>
                </a:moveTo>
                <a:lnTo>
                  <a:pt x="209123" y="231546"/>
                </a:lnTo>
                <a:lnTo>
                  <a:pt x="203804" y="234616"/>
                </a:lnTo>
                <a:lnTo>
                  <a:pt x="209123" y="225376"/>
                </a:lnTo>
                <a:close/>
                <a:moveTo>
                  <a:pt x="220765" y="225376"/>
                </a:moveTo>
                <a:lnTo>
                  <a:pt x="220765" y="231546"/>
                </a:lnTo>
                <a:lnTo>
                  <a:pt x="215446" y="234616"/>
                </a:lnTo>
                <a:lnTo>
                  <a:pt x="220765" y="225376"/>
                </a:lnTo>
                <a:close/>
                <a:moveTo>
                  <a:pt x="232376" y="225376"/>
                </a:moveTo>
                <a:lnTo>
                  <a:pt x="232376" y="231546"/>
                </a:lnTo>
                <a:lnTo>
                  <a:pt x="227057" y="234616"/>
                </a:lnTo>
                <a:lnTo>
                  <a:pt x="232376" y="225376"/>
                </a:lnTo>
                <a:close/>
                <a:moveTo>
                  <a:pt x="243957" y="225376"/>
                </a:moveTo>
                <a:lnTo>
                  <a:pt x="243957" y="231546"/>
                </a:lnTo>
                <a:lnTo>
                  <a:pt x="238638" y="234616"/>
                </a:lnTo>
                <a:lnTo>
                  <a:pt x="243957" y="225376"/>
                </a:lnTo>
                <a:close/>
                <a:moveTo>
                  <a:pt x="255598" y="225406"/>
                </a:moveTo>
                <a:lnTo>
                  <a:pt x="255598" y="231546"/>
                </a:lnTo>
                <a:lnTo>
                  <a:pt x="250279" y="234616"/>
                </a:lnTo>
                <a:lnTo>
                  <a:pt x="255598" y="225406"/>
                </a:lnTo>
                <a:close/>
                <a:moveTo>
                  <a:pt x="11703" y="231759"/>
                </a:moveTo>
                <a:lnTo>
                  <a:pt x="17023" y="234829"/>
                </a:lnTo>
                <a:lnTo>
                  <a:pt x="6384" y="234829"/>
                </a:lnTo>
                <a:lnTo>
                  <a:pt x="11703" y="231759"/>
                </a:lnTo>
                <a:close/>
                <a:moveTo>
                  <a:pt x="23345" y="231759"/>
                </a:moveTo>
                <a:lnTo>
                  <a:pt x="28664" y="234829"/>
                </a:lnTo>
                <a:lnTo>
                  <a:pt x="18026" y="234829"/>
                </a:lnTo>
                <a:lnTo>
                  <a:pt x="23345" y="231759"/>
                </a:lnTo>
                <a:close/>
                <a:moveTo>
                  <a:pt x="34956" y="231759"/>
                </a:moveTo>
                <a:lnTo>
                  <a:pt x="40275" y="234829"/>
                </a:lnTo>
                <a:lnTo>
                  <a:pt x="29637" y="234829"/>
                </a:lnTo>
                <a:lnTo>
                  <a:pt x="34956" y="231759"/>
                </a:lnTo>
                <a:close/>
                <a:moveTo>
                  <a:pt x="46598" y="231759"/>
                </a:moveTo>
                <a:lnTo>
                  <a:pt x="51886" y="234829"/>
                </a:lnTo>
                <a:lnTo>
                  <a:pt x="41278" y="234829"/>
                </a:lnTo>
                <a:lnTo>
                  <a:pt x="46598" y="231759"/>
                </a:lnTo>
                <a:close/>
                <a:moveTo>
                  <a:pt x="58209" y="231759"/>
                </a:moveTo>
                <a:lnTo>
                  <a:pt x="63528" y="234829"/>
                </a:lnTo>
                <a:lnTo>
                  <a:pt x="52889" y="234829"/>
                </a:lnTo>
                <a:lnTo>
                  <a:pt x="58209" y="231759"/>
                </a:lnTo>
                <a:close/>
                <a:moveTo>
                  <a:pt x="69850" y="231759"/>
                </a:moveTo>
                <a:lnTo>
                  <a:pt x="75169" y="234829"/>
                </a:lnTo>
                <a:lnTo>
                  <a:pt x="64531" y="234829"/>
                </a:lnTo>
                <a:lnTo>
                  <a:pt x="69850" y="231759"/>
                </a:lnTo>
                <a:close/>
                <a:moveTo>
                  <a:pt x="81431" y="231759"/>
                </a:moveTo>
                <a:lnTo>
                  <a:pt x="86750" y="234829"/>
                </a:lnTo>
                <a:lnTo>
                  <a:pt x="76112" y="234829"/>
                </a:lnTo>
                <a:lnTo>
                  <a:pt x="81431" y="231759"/>
                </a:lnTo>
                <a:close/>
                <a:moveTo>
                  <a:pt x="93042" y="231759"/>
                </a:moveTo>
                <a:lnTo>
                  <a:pt x="98361" y="234829"/>
                </a:lnTo>
                <a:lnTo>
                  <a:pt x="87723" y="234829"/>
                </a:lnTo>
                <a:lnTo>
                  <a:pt x="93042" y="231759"/>
                </a:lnTo>
                <a:close/>
                <a:moveTo>
                  <a:pt x="104684" y="231759"/>
                </a:moveTo>
                <a:lnTo>
                  <a:pt x="110003" y="234829"/>
                </a:lnTo>
                <a:lnTo>
                  <a:pt x="99364" y="234829"/>
                </a:lnTo>
                <a:lnTo>
                  <a:pt x="104684" y="231759"/>
                </a:lnTo>
                <a:close/>
                <a:moveTo>
                  <a:pt x="116295" y="231759"/>
                </a:moveTo>
                <a:lnTo>
                  <a:pt x="121614" y="234829"/>
                </a:lnTo>
                <a:lnTo>
                  <a:pt x="110976" y="234829"/>
                </a:lnTo>
                <a:lnTo>
                  <a:pt x="116295" y="231759"/>
                </a:lnTo>
                <a:close/>
                <a:moveTo>
                  <a:pt x="127936" y="231759"/>
                </a:moveTo>
                <a:lnTo>
                  <a:pt x="133256" y="234829"/>
                </a:lnTo>
                <a:lnTo>
                  <a:pt x="122617" y="234829"/>
                </a:lnTo>
                <a:lnTo>
                  <a:pt x="127936" y="231759"/>
                </a:lnTo>
                <a:close/>
                <a:moveTo>
                  <a:pt x="139548" y="231759"/>
                </a:moveTo>
                <a:lnTo>
                  <a:pt x="144867" y="234829"/>
                </a:lnTo>
                <a:lnTo>
                  <a:pt x="134228" y="234829"/>
                </a:lnTo>
                <a:lnTo>
                  <a:pt x="139548" y="231759"/>
                </a:lnTo>
                <a:close/>
                <a:moveTo>
                  <a:pt x="151159" y="231759"/>
                </a:moveTo>
                <a:lnTo>
                  <a:pt x="156478" y="234829"/>
                </a:lnTo>
                <a:lnTo>
                  <a:pt x="145840" y="234829"/>
                </a:lnTo>
                <a:lnTo>
                  <a:pt x="151159" y="231759"/>
                </a:lnTo>
                <a:close/>
                <a:moveTo>
                  <a:pt x="162770" y="231759"/>
                </a:moveTo>
                <a:lnTo>
                  <a:pt x="168089" y="234829"/>
                </a:lnTo>
                <a:lnTo>
                  <a:pt x="157451" y="234829"/>
                </a:lnTo>
                <a:lnTo>
                  <a:pt x="162770" y="231759"/>
                </a:lnTo>
                <a:close/>
                <a:moveTo>
                  <a:pt x="174411" y="231759"/>
                </a:moveTo>
                <a:lnTo>
                  <a:pt x="179731" y="234829"/>
                </a:lnTo>
                <a:lnTo>
                  <a:pt x="169092" y="234829"/>
                </a:lnTo>
                <a:lnTo>
                  <a:pt x="174411" y="231759"/>
                </a:lnTo>
                <a:close/>
                <a:moveTo>
                  <a:pt x="186023" y="231759"/>
                </a:moveTo>
                <a:lnTo>
                  <a:pt x="191342" y="234829"/>
                </a:lnTo>
                <a:lnTo>
                  <a:pt x="180703" y="234829"/>
                </a:lnTo>
                <a:lnTo>
                  <a:pt x="186023" y="231759"/>
                </a:lnTo>
                <a:close/>
                <a:moveTo>
                  <a:pt x="197634" y="231759"/>
                </a:moveTo>
                <a:lnTo>
                  <a:pt x="202953" y="234829"/>
                </a:lnTo>
                <a:lnTo>
                  <a:pt x="192345" y="234829"/>
                </a:lnTo>
                <a:lnTo>
                  <a:pt x="197634" y="231759"/>
                </a:lnTo>
                <a:close/>
                <a:moveTo>
                  <a:pt x="209275" y="231759"/>
                </a:moveTo>
                <a:lnTo>
                  <a:pt x="214595" y="234829"/>
                </a:lnTo>
                <a:lnTo>
                  <a:pt x="203956" y="234829"/>
                </a:lnTo>
                <a:lnTo>
                  <a:pt x="209275" y="231759"/>
                </a:lnTo>
                <a:close/>
                <a:moveTo>
                  <a:pt x="220856" y="231759"/>
                </a:moveTo>
                <a:lnTo>
                  <a:pt x="226175" y="234829"/>
                </a:lnTo>
                <a:lnTo>
                  <a:pt x="215537" y="234829"/>
                </a:lnTo>
                <a:lnTo>
                  <a:pt x="220856" y="231759"/>
                </a:lnTo>
                <a:close/>
                <a:moveTo>
                  <a:pt x="232498" y="231759"/>
                </a:moveTo>
                <a:lnTo>
                  <a:pt x="237817" y="234829"/>
                </a:lnTo>
                <a:lnTo>
                  <a:pt x="227178" y="234829"/>
                </a:lnTo>
                <a:lnTo>
                  <a:pt x="232498" y="231759"/>
                </a:lnTo>
                <a:close/>
                <a:moveTo>
                  <a:pt x="244109" y="231759"/>
                </a:moveTo>
                <a:lnTo>
                  <a:pt x="249428" y="234829"/>
                </a:lnTo>
                <a:lnTo>
                  <a:pt x="238790" y="234829"/>
                </a:lnTo>
                <a:lnTo>
                  <a:pt x="244109" y="231759"/>
                </a:lnTo>
                <a:close/>
                <a:moveTo>
                  <a:pt x="255750" y="231759"/>
                </a:moveTo>
                <a:lnTo>
                  <a:pt x="261070" y="234829"/>
                </a:lnTo>
                <a:lnTo>
                  <a:pt x="250431" y="234829"/>
                </a:lnTo>
                <a:lnTo>
                  <a:pt x="255750" y="231759"/>
                </a:lnTo>
                <a:close/>
                <a:moveTo>
                  <a:pt x="267362" y="231759"/>
                </a:moveTo>
                <a:lnTo>
                  <a:pt x="272681" y="234829"/>
                </a:lnTo>
                <a:lnTo>
                  <a:pt x="262042" y="234829"/>
                </a:lnTo>
                <a:lnTo>
                  <a:pt x="267362" y="231759"/>
                </a:lnTo>
                <a:close/>
                <a:moveTo>
                  <a:pt x="279003" y="231759"/>
                </a:moveTo>
                <a:lnTo>
                  <a:pt x="284322" y="234829"/>
                </a:lnTo>
                <a:lnTo>
                  <a:pt x="273684" y="234829"/>
                </a:lnTo>
                <a:lnTo>
                  <a:pt x="279003" y="231759"/>
                </a:lnTo>
                <a:close/>
                <a:moveTo>
                  <a:pt x="17023" y="235103"/>
                </a:moveTo>
                <a:lnTo>
                  <a:pt x="11703" y="238173"/>
                </a:lnTo>
                <a:lnTo>
                  <a:pt x="6384" y="235103"/>
                </a:lnTo>
                <a:close/>
                <a:moveTo>
                  <a:pt x="28664" y="235103"/>
                </a:moveTo>
                <a:lnTo>
                  <a:pt x="23345" y="238173"/>
                </a:lnTo>
                <a:lnTo>
                  <a:pt x="18026" y="235103"/>
                </a:lnTo>
                <a:close/>
                <a:moveTo>
                  <a:pt x="40275" y="235103"/>
                </a:moveTo>
                <a:lnTo>
                  <a:pt x="34956" y="238173"/>
                </a:lnTo>
                <a:lnTo>
                  <a:pt x="29637" y="235103"/>
                </a:lnTo>
                <a:close/>
                <a:moveTo>
                  <a:pt x="51886" y="235103"/>
                </a:moveTo>
                <a:lnTo>
                  <a:pt x="46598" y="238173"/>
                </a:lnTo>
                <a:lnTo>
                  <a:pt x="41278" y="235103"/>
                </a:lnTo>
                <a:close/>
                <a:moveTo>
                  <a:pt x="63528" y="235103"/>
                </a:moveTo>
                <a:lnTo>
                  <a:pt x="58209" y="238173"/>
                </a:lnTo>
                <a:lnTo>
                  <a:pt x="52889" y="235103"/>
                </a:lnTo>
                <a:close/>
                <a:moveTo>
                  <a:pt x="75169" y="235103"/>
                </a:moveTo>
                <a:lnTo>
                  <a:pt x="69850" y="238173"/>
                </a:lnTo>
                <a:lnTo>
                  <a:pt x="64531" y="235103"/>
                </a:lnTo>
                <a:close/>
                <a:moveTo>
                  <a:pt x="86750" y="235103"/>
                </a:moveTo>
                <a:lnTo>
                  <a:pt x="81431" y="238173"/>
                </a:lnTo>
                <a:lnTo>
                  <a:pt x="76112" y="235103"/>
                </a:lnTo>
                <a:close/>
                <a:moveTo>
                  <a:pt x="98361" y="235103"/>
                </a:moveTo>
                <a:lnTo>
                  <a:pt x="93042" y="238173"/>
                </a:lnTo>
                <a:lnTo>
                  <a:pt x="87723" y="235103"/>
                </a:lnTo>
                <a:close/>
                <a:moveTo>
                  <a:pt x="110003" y="235103"/>
                </a:moveTo>
                <a:lnTo>
                  <a:pt x="104684" y="238173"/>
                </a:lnTo>
                <a:lnTo>
                  <a:pt x="99364" y="235103"/>
                </a:lnTo>
                <a:close/>
                <a:moveTo>
                  <a:pt x="121614" y="235103"/>
                </a:moveTo>
                <a:lnTo>
                  <a:pt x="116295" y="238173"/>
                </a:lnTo>
                <a:lnTo>
                  <a:pt x="110976" y="235103"/>
                </a:lnTo>
                <a:close/>
                <a:moveTo>
                  <a:pt x="133256" y="235103"/>
                </a:moveTo>
                <a:lnTo>
                  <a:pt x="127936" y="238173"/>
                </a:lnTo>
                <a:lnTo>
                  <a:pt x="122617" y="235103"/>
                </a:lnTo>
                <a:close/>
                <a:moveTo>
                  <a:pt x="144867" y="235103"/>
                </a:moveTo>
                <a:lnTo>
                  <a:pt x="139548" y="238173"/>
                </a:lnTo>
                <a:lnTo>
                  <a:pt x="134228" y="235103"/>
                </a:lnTo>
                <a:close/>
                <a:moveTo>
                  <a:pt x="156478" y="235103"/>
                </a:moveTo>
                <a:lnTo>
                  <a:pt x="151159" y="238173"/>
                </a:lnTo>
                <a:lnTo>
                  <a:pt x="145840" y="235103"/>
                </a:lnTo>
                <a:close/>
                <a:moveTo>
                  <a:pt x="168089" y="235103"/>
                </a:moveTo>
                <a:lnTo>
                  <a:pt x="162770" y="238173"/>
                </a:lnTo>
                <a:lnTo>
                  <a:pt x="157451" y="235103"/>
                </a:lnTo>
                <a:close/>
                <a:moveTo>
                  <a:pt x="179731" y="235103"/>
                </a:moveTo>
                <a:lnTo>
                  <a:pt x="174411" y="238173"/>
                </a:lnTo>
                <a:lnTo>
                  <a:pt x="169092" y="235103"/>
                </a:lnTo>
                <a:close/>
                <a:moveTo>
                  <a:pt x="191342" y="235103"/>
                </a:moveTo>
                <a:lnTo>
                  <a:pt x="186023" y="238173"/>
                </a:lnTo>
                <a:lnTo>
                  <a:pt x="180703" y="235103"/>
                </a:lnTo>
                <a:close/>
                <a:moveTo>
                  <a:pt x="202953" y="235103"/>
                </a:moveTo>
                <a:lnTo>
                  <a:pt x="197634" y="238173"/>
                </a:lnTo>
                <a:lnTo>
                  <a:pt x="192315" y="235103"/>
                </a:lnTo>
                <a:close/>
                <a:moveTo>
                  <a:pt x="214564" y="235103"/>
                </a:moveTo>
                <a:lnTo>
                  <a:pt x="209245" y="238173"/>
                </a:lnTo>
                <a:lnTo>
                  <a:pt x="203926" y="235103"/>
                </a:lnTo>
                <a:close/>
                <a:moveTo>
                  <a:pt x="226175" y="235103"/>
                </a:moveTo>
                <a:lnTo>
                  <a:pt x="220856" y="238173"/>
                </a:lnTo>
                <a:lnTo>
                  <a:pt x="215537" y="235103"/>
                </a:lnTo>
                <a:close/>
                <a:moveTo>
                  <a:pt x="237817" y="235103"/>
                </a:moveTo>
                <a:lnTo>
                  <a:pt x="232498" y="238173"/>
                </a:lnTo>
                <a:lnTo>
                  <a:pt x="227178" y="235103"/>
                </a:lnTo>
                <a:close/>
                <a:moveTo>
                  <a:pt x="249428" y="235103"/>
                </a:moveTo>
                <a:lnTo>
                  <a:pt x="244109" y="238173"/>
                </a:lnTo>
                <a:lnTo>
                  <a:pt x="238790" y="235103"/>
                </a:lnTo>
                <a:close/>
                <a:moveTo>
                  <a:pt x="261070" y="235103"/>
                </a:moveTo>
                <a:lnTo>
                  <a:pt x="255750" y="238173"/>
                </a:lnTo>
                <a:lnTo>
                  <a:pt x="250431" y="235103"/>
                </a:lnTo>
                <a:close/>
                <a:moveTo>
                  <a:pt x="272681" y="235103"/>
                </a:moveTo>
                <a:lnTo>
                  <a:pt x="267362" y="238173"/>
                </a:lnTo>
                <a:lnTo>
                  <a:pt x="262042" y="235103"/>
                </a:lnTo>
                <a:close/>
                <a:moveTo>
                  <a:pt x="284292" y="235103"/>
                </a:moveTo>
                <a:lnTo>
                  <a:pt x="278973" y="238173"/>
                </a:lnTo>
                <a:lnTo>
                  <a:pt x="273653" y="235103"/>
                </a:lnTo>
                <a:close/>
                <a:moveTo>
                  <a:pt x="6050" y="235437"/>
                </a:moveTo>
                <a:lnTo>
                  <a:pt x="6050" y="241399"/>
                </a:lnTo>
                <a:lnTo>
                  <a:pt x="6050" y="241399"/>
                </a:lnTo>
                <a:lnTo>
                  <a:pt x="6110" y="241364"/>
                </a:lnTo>
                <a:lnTo>
                  <a:pt x="6110" y="235543"/>
                </a:lnTo>
                <a:lnTo>
                  <a:pt x="6110" y="235543"/>
                </a:lnTo>
                <a:lnTo>
                  <a:pt x="6050" y="235437"/>
                </a:lnTo>
                <a:close/>
                <a:moveTo>
                  <a:pt x="17174" y="235346"/>
                </a:moveTo>
                <a:lnTo>
                  <a:pt x="11855" y="244525"/>
                </a:lnTo>
                <a:lnTo>
                  <a:pt x="11855" y="238416"/>
                </a:lnTo>
                <a:lnTo>
                  <a:pt x="17174" y="235346"/>
                </a:lnTo>
                <a:close/>
                <a:moveTo>
                  <a:pt x="28816" y="235346"/>
                </a:moveTo>
                <a:lnTo>
                  <a:pt x="23497" y="244525"/>
                </a:lnTo>
                <a:lnTo>
                  <a:pt x="23497" y="238416"/>
                </a:lnTo>
                <a:lnTo>
                  <a:pt x="28816" y="235346"/>
                </a:lnTo>
                <a:close/>
                <a:moveTo>
                  <a:pt x="40427" y="235346"/>
                </a:moveTo>
                <a:lnTo>
                  <a:pt x="35108" y="244525"/>
                </a:lnTo>
                <a:lnTo>
                  <a:pt x="35108" y="238416"/>
                </a:lnTo>
                <a:lnTo>
                  <a:pt x="40427" y="235346"/>
                </a:lnTo>
                <a:close/>
                <a:moveTo>
                  <a:pt x="52008" y="235346"/>
                </a:moveTo>
                <a:lnTo>
                  <a:pt x="46689" y="244525"/>
                </a:lnTo>
                <a:lnTo>
                  <a:pt x="46689" y="238416"/>
                </a:lnTo>
                <a:lnTo>
                  <a:pt x="52008" y="235346"/>
                </a:lnTo>
                <a:close/>
                <a:moveTo>
                  <a:pt x="63650" y="235346"/>
                </a:moveTo>
                <a:lnTo>
                  <a:pt x="58330" y="244525"/>
                </a:lnTo>
                <a:lnTo>
                  <a:pt x="58330" y="238416"/>
                </a:lnTo>
                <a:lnTo>
                  <a:pt x="63650" y="235346"/>
                </a:lnTo>
                <a:close/>
                <a:moveTo>
                  <a:pt x="75261" y="235346"/>
                </a:moveTo>
                <a:lnTo>
                  <a:pt x="69941" y="244525"/>
                </a:lnTo>
                <a:lnTo>
                  <a:pt x="69941" y="238416"/>
                </a:lnTo>
                <a:lnTo>
                  <a:pt x="75261" y="235346"/>
                </a:lnTo>
                <a:close/>
                <a:moveTo>
                  <a:pt x="86902" y="235346"/>
                </a:moveTo>
                <a:lnTo>
                  <a:pt x="81583" y="244525"/>
                </a:lnTo>
                <a:lnTo>
                  <a:pt x="81583" y="238416"/>
                </a:lnTo>
                <a:lnTo>
                  <a:pt x="86902" y="235346"/>
                </a:lnTo>
                <a:close/>
                <a:moveTo>
                  <a:pt x="98513" y="235346"/>
                </a:moveTo>
                <a:lnTo>
                  <a:pt x="93194" y="244525"/>
                </a:lnTo>
                <a:lnTo>
                  <a:pt x="93194" y="238416"/>
                </a:lnTo>
                <a:lnTo>
                  <a:pt x="98513" y="235346"/>
                </a:lnTo>
                <a:close/>
                <a:moveTo>
                  <a:pt x="110155" y="235346"/>
                </a:moveTo>
                <a:lnTo>
                  <a:pt x="104836" y="244525"/>
                </a:lnTo>
                <a:lnTo>
                  <a:pt x="104836" y="238416"/>
                </a:lnTo>
                <a:lnTo>
                  <a:pt x="110155" y="235346"/>
                </a:lnTo>
                <a:close/>
                <a:moveTo>
                  <a:pt x="121736" y="235346"/>
                </a:moveTo>
                <a:lnTo>
                  <a:pt x="116416" y="244525"/>
                </a:lnTo>
                <a:lnTo>
                  <a:pt x="116416" y="238416"/>
                </a:lnTo>
                <a:lnTo>
                  <a:pt x="121736" y="235346"/>
                </a:lnTo>
                <a:close/>
                <a:moveTo>
                  <a:pt x="133377" y="235346"/>
                </a:moveTo>
                <a:lnTo>
                  <a:pt x="128058" y="244525"/>
                </a:lnTo>
                <a:lnTo>
                  <a:pt x="128058" y="238416"/>
                </a:lnTo>
                <a:lnTo>
                  <a:pt x="133377" y="235346"/>
                </a:lnTo>
                <a:close/>
                <a:moveTo>
                  <a:pt x="144988" y="235346"/>
                </a:moveTo>
                <a:lnTo>
                  <a:pt x="139669" y="244525"/>
                </a:lnTo>
                <a:lnTo>
                  <a:pt x="139669" y="238416"/>
                </a:lnTo>
                <a:lnTo>
                  <a:pt x="144988" y="235346"/>
                </a:lnTo>
                <a:close/>
                <a:moveTo>
                  <a:pt x="156630" y="235346"/>
                </a:moveTo>
                <a:lnTo>
                  <a:pt x="151311" y="244525"/>
                </a:lnTo>
                <a:lnTo>
                  <a:pt x="151311" y="238416"/>
                </a:lnTo>
                <a:lnTo>
                  <a:pt x="156630" y="235346"/>
                </a:lnTo>
                <a:close/>
                <a:moveTo>
                  <a:pt x="168241" y="235346"/>
                </a:moveTo>
                <a:lnTo>
                  <a:pt x="162922" y="244525"/>
                </a:lnTo>
                <a:lnTo>
                  <a:pt x="162922" y="238416"/>
                </a:lnTo>
                <a:lnTo>
                  <a:pt x="168241" y="235346"/>
                </a:lnTo>
                <a:close/>
                <a:moveTo>
                  <a:pt x="179822" y="235346"/>
                </a:moveTo>
                <a:lnTo>
                  <a:pt x="174503" y="244525"/>
                </a:lnTo>
                <a:lnTo>
                  <a:pt x="174503" y="238416"/>
                </a:lnTo>
                <a:lnTo>
                  <a:pt x="179822" y="235346"/>
                </a:lnTo>
                <a:close/>
                <a:moveTo>
                  <a:pt x="191463" y="235346"/>
                </a:moveTo>
                <a:lnTo>
                  <a:pt x="186144" y="244525"/>
                </a:lnTo>
                <a:lnTo>
                  <a:pt x="186144" y="238416"/>
                </a:lnTo>
                <a:lnTo>
                  <a:pt x="191463" y="235346"/>
                </a:lnTo>
                <a:close/>
                <a:moveTo>
                  <a:pt x="203075" y="235346"/>
                </a:moveTo>
                <a:lnTo>
                  <a:pt x="197755" y="244525"/>
                </a:lnTo>
                <a:lnTo>
                  <a:pt x="197755" y="238416"/>
                </a:lnTo>
                <a:lnTo>
                  <a:pt x="203075" y="235346"/>
                </a:lnTo>
                <a:close/>
                <a:moveTo>
                  <a:pt x="214716" y="235346"/>
                </a:moveTo>
                <a:lnTo>
                  <a:pt x="209397" y="244525"/>
                </a:lnTo>
                <a:lnTo>
                  <a:pt x="209397" y="238416"/>
                </a:lnTo>
                <a:lnTo>
                  <a:pt x="214716" y="235346"/>
                </a:lnTo>
                <a:close/>
                <a:moveTo>
                  <a:pt x="226327" y="235346"/>
                </a:moveTo>
                <a:lnTo>
                  <a:pt x="221008" y="244525"/>
                </a:lnTo>
                <a:lnTo>
                  <a:pt x="221008" y="238416"/>
                </a:lnTo>
                <a:lnTo>
                  <a:pt x="226327" y="235346"/>
                </a:lnTo>
                <a:close/>
                <a:moveTo>
                  <a:pt x="237969" y="235346"/>
                </a:moveTo>
                <a:lnTo>
                  <a:pt x="232650" y="244525"/>
                </a:lnTo>
                <a:lnTo>
                  <a:pt x="232650" y="238416"/>
                </a:lnTo>
                <a:lnTo>
                  <a:pt x="237969" y="235346"/>
                </a:lnTo>
                <a:close/>
                <a:moveTo>
                  <a:pt x="249550" y="235346"/>
                </a:moveTo>
                <a:lnTo>
                  <a:pt x="244230" y="244525"/>
                </a:lnTo>
                <a:lnTo>
                  <a:pt x="244230" y="238416"/>
                </a:lnTo>
                <a:lnTo>
                  <a:pt x="249550" y="235346"/>
                </a:lnTo>
                <a:close/>
                <a:moveTo>
                  <a:pt x="261191" y="235346"/>
                </a:moveTo>
                <a:lnTo>
                  <a:pt x="255872" y="244525"/>
                </a:lnTo>
                <a:lnTo>
                  <a:pt x="255872" y="238416"/>
                </a:lnTo>
                <a:lnTo>
                  <a:pt x="261191" y="235346"/>
                </a:lnTo>
                <a:close/>
                <a:moveTo>
                  <a:pt x="272802" y="235346"/>
                </a:moveTo>
                <a:lnTo>
                  <a:pt x="267483" y="244525"/>
                </a:lnTo>
                <a:lnTo>
                  <a:pt x="267483" y="238416"/>
                </a:lnTo>
                <a:lnTo>
                  <a:pt x="272802" y="235346"/>
                </a:lnTo>
                <a:close/>
                <a:moveTo>
                  <a:pt x="284444" y="235346"/>
                </a:moveTo>
                <a:lnTo>
                  <a:pt x="279125" y="244525"/>
                </a:lnTo>
                <a:lnTo>
                  <a:pt x="279125" y="238416"/>
                </a:lnTo>
                <a:lnTo>
                  <a:pt x="284444" y="235346"/>
                </a:lnTo>
                <a:close/>
                <a:moveTo>
                  <a:pt x="6262" y="235376"/>
                </a:moveTo>
                <a:lnTo>
                  <a:pt x="11582" y="238416"/>
                </a:lnTo>
                <a:lnTo>
                  <a:pt x="11582" y="244556"/>
                </a:lnTo>
                <a:lnTo>
                  <a:pt x="6262" y="235376"/>
                </a:lnTo>
                <a:close/>
                <a:moveTo>
                  <a:pt x="17904" y="235376"/>
                </a:moveTo>
                <a:lnTo>
                  <a:pt x="23223" y="238416"/>
                </a:lnTo>
                <a:lnTo>
                  <a:pt x="23223" y="244556"/>
                </a:lnTo>
                <a:lnTo>
                  <a:pt x="17904" y="235376"/>
                </a:lnTo>
                <a:close/>
                <a:moveTo>
                  <a:pt x="29515" y="235376"/>
                </a:moveTo>
                <a:lnTo>
                  <a:pt x="34834" y="238416"/>
                </a:lnTo>
                <a:lnTo>
                  <a:pt x="34834" y="244556"/>
                </a:lnTo>
                <a:lnTo>
                  <a:pt x="29515" y="235376"/>
                </a:lnTo>
                <a:close/>
                <a:moveTo>
                  <a:pt x="41126" y="235376"/>
                </a:moveTo>
                <a:lnTo>
                  <a:pt x="46446" y="238416"/>
                </a:lnTo>
                <a:lnTo>
                  <a:pt x="46446" y="244556"/>
                </a:lnTo>
                <a:lnTo>
                  <a:pt x="41126" y="235376"/>
                </a:lnTo>
                <a:close/>
                <a:moveTo>
                  <a:pt x="52737" y="235376"/>
                </a:moveTo>
                <a:lnTo>
                  <a:pt x="58057" y="238416"/>
                </a:lnTo>
                <a:lnTo>
                  <a:pt x="58057" y="244556"/>
                </a:lnTo>
                <a:lnTo>
                  <a:pt x="52737" y="235376"/>
                </a:lnTo>
                <a:close/>
                <a:moveTo>
                  <a:pt x="64379" y="235346"/>
                </a:moveTo>
                <a:lnTo>
                  <a:pt x="69698" y="238416"/>
                </a:lnTo>
                <a:lnTo>
                  <a:pt x="69698" y="244556"/>
                </a:lnTo>
                <a:lnTo>
                  <a:pt x="64379" y="235346"/>
                </a:lnTo>
                <a:close/>
                <a:moveTo>
                  <a:pt x="75990" y="235376"/>
                </a:moveTo>
                <a:lnTo>
                  <a:pt x="81309" y="238416"/>
                </a:lnTo>
                <a:lnTo>
                  <a:pt x="81309" y="244556"/>
                </a:lnTo>
                <a:lnTo>
                  <a:pt x="75990" y="235376"/>
                </a:lnTo>
                <a:close/>
                <a:moveTo>
                  <a:pt x="87632" y="235376"/>
                </a:moveTo>
                <a:lnTo>
                  <a:pt x="92951" y="238416"/>
                </a:lnTo>
                <a:lnTo>
                  <a:pt x="92951" y="244556"/>
                </a:lnTo>
                <a:lnTo>
                  <a:pt x="87632" y="235376"/>
                </a:lnTo>
                <a:close/>
                <a:moveTo>
                  <a:pt x="99243" y="235376"/>
                </a:moveTo>
                <a:lnTo>
                  <a:pt x="104562" y="238416"/>
                </a:lnTo>
                <a:lnTo>
                  <a:pt x="104562" y="244556"/>
                </a:lnTo>
                <a:lnTo>
                  <a:pt x="99243" y="235376"/>
                </a:lnTo>
                <a:close/>
                <a:moveTo>
                  <a:pt x="110824" y="235376"/>
                </a:moveTo>
                <a:lnTo>
                  <a:pt x="116143" y="238416"/>
                </a:lnTo>
                <a:lnTo>
                  <a:pt x="116143" y="244556"/>
                </a:lnTo>
                <a:lnTo>
                  <a:pt x="110824" y="235376"/>
                </a:lnTo>
                <a:close/>
                <a:moveTo>
                  <a:pt x="122465" y="235376"/>
                </a:moveTo>
                <a:lnTo>
                  <a:pt x="127784" y="238416"/>
                </a:lnTo>
                <a:lnTo>
                  <a:pt x="127784" y="244556"/>
                </a:lnTo>
                <a:lnTo>
                  <a:pt x="122465" y="235376"/>
                </a:lnTo>
                <a:close/>
                <a:moveTo>
                  <a:pt x="134076" y="235376"/>
                </a:moveTo>
                <a:lnTo>
                  <a:pt x="139396" y="238416"/>
                </a:lnTo>
                <a:lnTo>
                  <a:pt x="139396" y="244556"/>
                </a:lnTo>
                <a:lnTo>
                  <a:pt x="134076" y="235376"/>
                </a:lnTo>
                <a:close/>
                <a:moveTo>
                  <a:pt x="145718" y="235376"/>
                </a:moveTo>
                <a:lnTo>
                  <a:pt x="151037" y="238416"/>
                </a:lnTo>
                <a:lnTo>
                  <a:pt x="151037" y="244556"/>
                </a:lnTo>
                <a:lnTo>
                  <a:pt x="145718" y="235376"/>
                </a:lnTo>
                <a:close/>
                <a:moveTo>
                  <a:pt x="157329" y="235376"/>
                </a:moveTo>
                <a:lnTo>
                  <a:pt x="162648" y="238416"/>
                </a:lnTo>
                <a:lnTo>
                  <a:pt x="162648" y="244556"/>
                </a:lnTo>
                <a:lnTo>
                  <a:pt x="157329" y="235376"/>
                </a:lnTo>
                <a:close/>
                <a:moveTo>
                  <a:pt x="168971" y="235376"/>
                </a:moveTo>
                <a:lnTo>
                  <a:pt x="174290" y="238416"/>
                </a:lnTo>
                <a:lnTo>
                  <a:pt x="174290" y="244556"/>
                </a:lnTo>
                <a:lnTo>
                  <a:pt x="168971" y="235376"/>
                </a:lnTo>
                <a:close/>
                <a:moveTo>
                  <a:pt x="180551" y="235376"/>
                </a:moveTo>
                <a:lnTo>
                  <a:pt x="185871" y="238416"/>
                </a:lnTo>
                <a:lnTo>
                  <a:pt x="185871" y="244556"/>
                </a:lnTo>
                <a:lnTo>
                  <a:pt x="180551" y="235376"/>
                </a:lnTo>
                <a:close/>
                <a:moveTo>
                  <a:pt x="192193" y="235376"/>
                </a:moveTo>
                <a:lnTo>
                  <a:pt x="197512" y="238416"/>
                </a:lnTo>
                <a:lnTo>
                  <a:pt x="197512" y="244556"/>
                </a:lnTo>
                <a:lnTo>
                  <a:pt x="192193" y="235376"/>
                </a:lnTo>
                <a:close/>
                <a:moveTo>
                  <a:pt x="203804" y="235346"/>
                </a:moveTo>
                <a:lnTo>
                  <a:pt x="209123" y="238416"/>
                </a:lnTo>
                <a:lnTo>
                  <a:pt x="209123" y="244556"/>
                </a:lnTo>
                <a:lnTo>
                  <a:pt x="203804" y="235346"/>
                </a:lnTo>
                <a:close/>
                <a:moveTo>
                  <a:pt x="215446" y="235376"/>
                </a:moveTo>
                <a:lnTo>
                  <a:pt x="220765" y="238416"/>
                </a:lnTo>
                <a:lnTo>
                  <a:pt x="220765" y="244556"/>
                </a:lnTo>
                <a:lnTo>
                  <a:pt x="215446" y="235376"/>
                </a:lnTo>
                <a:close/>
                <a:moveTo>
                  <a:pt x="227057" y="235376"/>
                </a:moveTo>
                <a:lnTo>
                  <a:pt x="232376" y="238416"/>
                </a:lnTo>
                <a:lnTo>
                  <a:pt x="232376" y="244556"/>
                </a:lnTo>
                <a:lnTo>
                  <a:pt x="227057" y="235376"/>
                </a:lnTo>
                <a:close/>
                <a:moveTo>
                  <a:pt x="238638" y="235376"/>
                </a:moveTo>
                <a:lnTo>
                  <a:pt x="243957" y="238416"/>
                </a:lnTo>
                <a:lnTo>
                  <a:pt x="243957" y="244556"/>
                </a:lnTo>
                <a:lnTo>
                  <a:pt x="238638" y="235376"/>
                </a:lnTo>
                <a:close/>
                <a:moveTo>
                  <a:pt x="250279" y="235376"/>
                </a:moveTo>
                <a:lnTo>
                  <a:pt x="255598" y="238416"/>
                </a:lnTo>
                <a:lnTo>
                  <a:pt x="255598" y="244556"/>
                </a:lnTo>
                <a:lnTo>
                  <a:pt x="250279" y="235376"/>
                </a:lnTo>
                <a:close/>
                <a:moveTo>
                  <a:pt x="261890" y="235346"/>
                </a:moveTo>
                <a:lnTo>
                  <a:pt x="267210" y="238416"/>
                </a:lnTo>
                <a:lnTo>
                  <a:pt x="267210" y="244556"/>
                </a:lnTo>
                <a:lnTo>
                  <a:pt x="261890" y="235346"/>
                </a:lnTo>
                <a:close/>
                <a:moveTo>
                  <a:pt x="273532" y="235346"/>
                </a:moveTo>
                <a:lnTo>
                  <a:pt x="278851" y="238416"/>
                </a:lnTo>
                <a:lnTo>
                  <a:pt x="278851" y="244556"/>
                </a:lnTo>
                <a:lnTo>
                  <a:pt x="273532" y="235346"/>
                </a:lnTo>
                <a:close/>
                <a:moveTo>
                  <a:pt x="87389" y="235437"/>
                </a:moveTo>
                <a:lnTo>
                  <a:pt x="92708" y="244647"/>
                </a:lnTo>
                <a:lnTo>
                  <a:pt x="92708" y="244647"/>
                </a:lnTo>
                <a:lnTo>
                  <a:pt x="90246" y="243188"/>
                </a:lnTo>
                <a:lnTo>
                  <a:pt x="87389" y="241607"/>
                </a:lnTo>
                <a:lnTo>
                  <a:pt x="87389" y="235437"/>
                </a:lnTo>
                <a:close/>
                <a:moveTo>
                  <a:pt x="145475" y="235437"/>
                </a:moveTo>
                <a:lnTo>
                  <a:pt x="150794" y="244647"/>
                </a:lnTo>
                <a:lnTo>
                  <a:pt x="150794" y="244647"/>
                </a:lnTo>
                <a:lnTo>
                  <a:pt x="148332" y="243188"/>
                </a:lnTo>
                <a:lnTo>
                  <a:pt x="145475" y="241607"/>
                </a:lnTo>
                <a:lnTo>
                  <a:pt x="145475" y="235437"/>
                </a:lnTo>
                <a:close/>
                <a:moveTo>
                  <a:pt x="157116" y="235437"/>
                </a:moveTo>
                <a:lnTo>
                  <a:pt x="162436" y="244647"/>
                </a:lnTo>
                <a:lnTo>
                  <a:pt x="162436" y="244647"/>
                </a:lnTo>
                <a:lnTo>
                  <a:pt x="159974" y="243188"/>
                </a:lnTo>
                <a:lnTo>
                  <a:pt x="157116" y="241607"/>
                </a:lnTo>
                <a:lnTo>
                  <a:pt x="157116" y="235437"/>
                </a:lnTo>
                <a:close/>
                <a:moveTo>
                  <a:pt x="168727" y="235437"/>
                </a:moveTo>
                <a:lnTo>
                  <a:pt x="174047" y="244647"/>
                </a:lnTo>
                <a:lnTo>
                  <a:pt x="174047" y="244647"/>
                </a:lnTo>
                <a:lnTo>
                  <a:pt x="171585" y="243188"/>
                </a:lnTo>
                <a:lnTo>
                  <a:pt x="168727" y="241607"/>
                </a:lnTo>
                <a:lnTo>
                  <a:pt x="168727" y="235437"/>
                </a:lnTo>
                <a:close/>
                <a:moveTo>
                  <a:pt x="180339" y="235437"/>
                </a:moveTo>
                <a:lnTo>
                  <a:pt x="185658" y="244647"/>
                </a:lnTo>
                <a:lnTo>
                  <a:pt x="185658" y="244647"/>
                </a:lnTo>
                <a:lnTo>
                  <a:pt x="183165" y="243188"/>
                </a:lnTo>
                <a:lnTo>
                  <a:pt x="180339" y="241607"/>
                </a:lnTo>
                <a:lnTo>
                  <a:pt x="180339" y="235437"/>
                </a:lnTo>
                <a:close/>
                <a:moveTo>
                  <a:pt x="191950" y="235437"/>
                </a:moveTo>
                <a:lnTo>
                  <a:pt x="197269" y="244647"/>
                </a:lnTo>
                <a:lnTo>
                  <a:pt x="197269" y="244647"/>
                </a:lnTo>
                <a:lnTo>
                  <a:pt x="194807" y="243188"/>
                </a:lnTo>
                <a:lnTo>
                  <a:pt x="191950" y="241607"/>
                </a:lnTo>
                <a:lnTo>
                  <a:pt x="191950" y="235437"/>
                </a:lnTo>
                <a:close/>
                <a:moveTo>
                  <a:pt x="238455" y="235437"/>
                </a:moveTo>
                <a:lnTo>
                  <a:pt x="243774" y="244647"/>
                </a:lnTo>
                <a:lnTo>
                  <a:pt x="243774" y="244647"/>
                </a:lnTo>
                <a:lnTo>
                  <a:pt x="241312" y="243188"/>
                </a:lnTo>
                <a:lnTo>
                  <a:pt x="238455" y="241607"/>
                </a:lnTo>
                <a:lnTo>
                  <a:pt x="238455" y="235437"/>
                </a:lnTo>
                <a:close/>
                <a:moveTo>
                  <a:pt x="17661" y="235437"/>
                </a:moveTo>
                <a:lnTo>
                  <a:pt x="22980" y="244647"/>
                </a:lnTo>
                <a:lnTo>
                  <a:pt x="22980" y="244647"/>
                </a:lnTo>
                <a:lnTo>
                  <a:pt x="20518" y="243188"/>
                </a:lnTo>
                <a:lnTo>
                  <a:pt x="17661" y="241607"/>
                </a:lnTo>
                <a:lnTo>
                  <a:pt x="17661" y="235437"/>
                </a:lnTo>
                <a:close/>
                <a:moveTo>
                  <a:pt x="29302" y="235437"/>
                </a:moveTo>
                <a:lnTo>
                  <a:pt x="34622" y="244647"/>
                </a:lnTo>
                <a:lnTo>
                  <a:pt x="34622" y="244647"/>
                </a:lnTo>
                <a:lnTo>
                  <a:pt x="32160" y="243188"/>
                </a:lnTo>
                <a:lnTo>
                  <a:pt x="29302" y="241607"/>
                </a:lnTo>
                <a:lnTo>
                  <a:pt x="29302" y="235437"/>
                </a:lnTo>
                <a:close/>
                <a:moveTo>
                  <a:pt x="40883" y="235437"/>
                </a:moveTo>
                <a:lnTo>
                  <a:pt x="46202" y="244647"/>
                </a:lnTo>
                <a:lnTo>
                  <a:pt x="46202" y="244647"/>
                </a:lnTo>
                <a:lnTo>
                  <a:pt x="43740" y="243188"/>
                </a:lnTo>
                <a:lnTo>
                  <a:pt x="40883" y="241607"/>
                </a:lnTo>
                <a:lnTo>
                  <a:pt x="40883" y="235437"/>
                </a:lnTo>
                <a:close/>
                <a:moveTo>
                  <a:pt x="64136" y="235437"/>
                </a:moveTo>
                <a:lnTo>
                  <a:pt x="69455" y="244647"/>
                </a:lnTo>
                <a:lnTo>
                  <a:pt x="69455" y="244647"/>
                </a:lnTo>
                <a:lnTo>
                  <a:pt x="66993" y="243188"/>
                </a:lnTo>
                <a:lnTo>
                  <a:pt x="64136" y="241607"/>
                </a:lnTo>
                <a:lnTo>
                  <a:pt x="64136" y="235437"/>
                </a:lnTo>
                <a:close/>
                <a:moveTo>
                  <a:pt x="110611" y="235437"/>
                </a:moveTo>
                <a:lnTo>
                  <a:pt x="115930" y="244647"/>
                </a:lnTo>
                <a:lnTo>
                  <a:pt x="115930" y="244647"/>
                </a:lnTo>
                <a:lnTo>
                  <a:pt x="113468" y="243188"/>
                </a:lnTo>
                <a:lnTo>
                  <a:pt x="110611" y="241607"/>
                </a:lnTo>
                <a:lnTo>
                  <a:pt x="110611" y="235437"/>
                </a:lnTo>
                <a:close/>
                <a:moveTo>
                  <a:pt x="122222" y="235437"/>
                </a:moveTo>
                <a:lnTo>
                  <a:pt x="127541" y="244647"/>
                </a:lnTo>
                <a:lnTo>
                  <a:pt x="127541" y="244647"/>
                </a:lnTo>
                <a:lnTo>
                  <a:pt x="125079" y="243188"/>
                </a:lnTo>
                <a:lnTo>
                  <a:pt x="122222" y="241607"/>
                </a:lnTo>
                <a:lnTo>
                  <a:pt x="122222" y="235437"/>
                </a:lnTo>
                <a:close/>
                <a:moveTo>
                  <a:pt x="133864" y="235437"/>
                </a:moveTo>
                <a:lnTo>
                  <a:pt x="139183" y="244647"/>
                </a:lnTo>
                <a:lnTo>
                  <a:pt x="139183" y="244647"/>
                </a:lnTo>
                <a:lnTo>
                  <a:pt x="136721" y="243188"/>
                </a:lnTo>
                <a:lnTo>
                  <a:pt x="133864" y="241607"/>
                </a:lnTo>
                <a:lnTo>
                  <a:pt x="133864" y="235437"/>
                </a:lnTo>
                <a:close/>
                <a:moveTo>
                  <a:pt x="215202" y="235437"/>
                </a:moveTo>
                <a:lnTo>
                  <a:pt x="220522" y="244647"/>
                </a:lnTo>
                <a:lnTo>
                  <a:pt x="220522" y="244647"/>
                </a:lnTo>
                <a:lnTo>
                  <a:pt x="218060" y="243188"/>
                </a:lnTo>
                <a:lnTo>
                  <a:pt x="215202" y="241607"/>
                </a:lnTo>
                <a:lnTo>
                  <a:pt x="215202" y="235437"/>
                </a:lnTo>
                <a:close/>
                <a:moveTo>
                  <a:pt x="52525" y="235437"/>
                </a:moveTo>
                <a:lnTo>
                  <a:pt x="57844" y="244647"/>
                </a:lnTo>
                <a:lnTo>
                  <a:pt x="55351" y="243188"/>
                </a:lnTo>
                <a:lnTo>
                  <a:pt x="52525" y="241607"/>
                </a:lnTo>
                <a:lnTo>
                  <a:pt x="52525" y="235437"/>
                </a:lnTo>
                <a:close/>
                <a:moveTo>
                  <a:pt x="75777" y="235437"/>
                </a:moveTo>
                <a:lnTo>
                  <a:pt x="81097" y="244647"/>
                </a:lnTo>
                <a:lnTo>
                  <a:pt x="78604" y="243188"/>
                </a:lnTo>
                <a:lnTo>
                  <a:pt x="75777" y="241607"/>
                </a:lnTo>
                <a:lnTo>
                  <a:pt x="75777" y="235437"/>
                </a:lnTo>
                <a:close/>
                <a:moveTo>
                  <a:pt x="99030" y="235437"/>
                </a:moveTo>
                <a:lnTo>
                  <a:pt x="104349" y="244647"/>
                </a:lnTo>
                <a:lnTo>
                  <a:pt x="101857" y="243188"/>
                </a:lnTo>
                <a:lnTo>
                  <a:pt x="99030" y="241607"/>
                </a:lnTo>
                <a:lnTo>
                  <a:pt x="99030" y="235437"/>
                </a:lnTo>
                <a:close/>
                <a:moveTo>
                  <a:pt x="203591" y="235437"/>
                </a:moveTo>
                <a:lnTo>
                  <a:pt x="208911" y="244647"/>
                </a:lnTo>
                <a:lnTo>
                  <a:pt x="206418" y="243188"/>
                </a:lnTo>
                <a:lnTo>
                  <a:pt x="203591" y="241607"/>
                </a:lnTo>
                <a:lnTo>
                  <a:pt x="203591" y="235437"/>
                </a:lnTo>
                <a:close/>
                <a:moveTo>
                  <a:pt x="226844" y="235437"/>
                </a:moveTo>
                <a:lnTo>
                  <a:pt x="232163" y="244647"/>
                </a:lnTo>
                <a:lnTo>
                  <a:pt x="229671" y="243188"/>
                </a:lnTo>
                <a:lnTo>
                  <a:pt x="226844" y="241607"/>
                </a:lnTo>
                <a:lnTo>
                  <a:pt x="226844" y="235437"/>
                </a:lnTo>
                <a:close/>
                <a:moveTo>
                  <a:pt x="250036" y="235437"/>
                </a:moveTo>
                <a:lnTo>
                  <a:pt x="255355" y="244647"/>
                </a:lnTo>
                <a:lnTo>
                  <a:pt x="252893" y="243188"/>
                </a:lnTo>
                <a:lnTo>
                  <a:pt x="250036" y="241607"/>
                </a:lnTo>
                <a:lnTo>
                  <a:pt x="250036" y="235437"/>
                </a:lnTo>
                <a:close/>
                <a:moveTo>
                  <a:pt x="261678" y="235437"/>
                </a:moveTo>
                <a:lnTo>
                  <a:pt x="266997" y="244647"/>
                </a:lnTo>
                <a:lnTo>
                  <a:pt x="264535" y="243218"/>
                </a:lnTo>
                <a:lnTo>
                  <a:pt x="261678" y="241607"/>
                </a:lnTo>
                <a:lnTo>
                  <a:pt x="261678" y="235437"/>
                </a:lnTo>
                <a:close/>
                <a:moveTo>
                  <a:pt x="273289" y="235437"/>
                </a:moveTo>
                <a:lnTo>
                  <a:pt x="278608" y="244647"/>
                </a:lnTo>
                <a:lnTo>
                  <a:pt x="276146" y="243218"/>
                </a:lnTo>
                <a:lnTo>
                  <a:pt x="273289" y="241607"/>
                </a:lnTo>
                <a:lnTo>
                  <a:pt x="273289" y="235437"/>
                </a:lnTo>
                <a:close/>
                <a:moveTo>
                  <a:pt x="284657" y="235498"/>
                </a:moveTo>
                <a:lnTo>
                  <a:pt x="284657" y="241638"/>
                </a:lnTo>
                <a:lnTo>
                  <a:pt x="279337" y="244677"/>
                </a:lnTo>
                <a:lnTo>
                  <a:pt x="279337" y="244677"/>
                </a:lnTo>
                <a:lnTo>
                  <a:pt x="284657" y="235498"/>
                </a:lnTo>
                <a:close/>
                <a:moveTo>
                  <a:pt x="87115" y="235498"/>
                </a:moveTo>
                <a:lnTo>
                  <a:pt x="87115" y="241638"/>
                </a:lnTo>
                <a:lnTo>
                  <a:pt x="84288" y="243279"/>
                </a:lnTo>
                <a:lnTo>
                  <a:pt x="81796" y="244677"/>
                </a:lnTo>
                <a:lnTo>
                  <a:pt x="81796" y="244677"/>
                </a:lnTo>
                <a:lnTo>
                  <a:pt x="87115" y="235498"/>
                </a:lnTo>
                <a:close/>
                <a:moveTo>
                  <a:pt x="110368" y="235498"/>
                </a:moveTo>
                <a:lnTo>
                  <a:pt x="110368" y="241638"/>
                </a:lnTo>
                <a:lnTo>
                  <a:pt x="107541" y="243279"/>
                </a:lnTo>
                <a:lnTo>
                  <a:pt x="105048" y="244677"/>
                </a:lnTo>
                <a:lnTo>
                  <a:pt x="105048" y="244677"/>
                </a:lnTo>
                <a:lnTo>
                  <a:pt x="110368" y="235498"/>
                </a:lnTo>
                <a:close/>
                <a:moveTo>
                  <a:pt x="273046" y="235498"/>
                </a:moveTo>
                <a:lnTo>
                  <a:pt x="273046" y="241638"/>
                </a:lnTo>
                <a:lnTo>
                  <a:pt x="270188" y="243279"/>
                </a:lnTo>
                <a:lnTo>
                  <a:pt x="267726" y="244677"/>
                </a:lnTo>
                <a:lnTo>
                  <a:pt x="267726" y="244677"/>
                </a:lnTo>
                <a:lnTo>
                  <a:pt x="273046" y="235498"/>
                </a:lnTo>
                <a:close/>
                <a:moveTo>
                  <a:pt x="17418" y="235437"/>
                </a:moveTo>
                <a:lnTo>
                  <a:pt x="17418" y="241607"/>
                </a:lnTo>
                <a:lnTo>
                  <a:pt x="14560" y="243218"/>
                </a:lnTo>
                <a:lnTo>
                  <a:pt x="12098" y="244677"/>
                </a:lnTo>
                <a:lnTo>
                  <a:pt x="17418" y="235437"/>
                </a:lnTo>
                <a:close/>
                <a:moveTo>
                  <a:pt x="29029" y="235498"/>
                </a:moveTo>
                <a:lnTo>
                  <a:pt x="29029" y="241638"/>
                </a:lnTo>
                <a:lnTo>
                  <a:pt x="26172" y="243279"/>
                </a:lnTo>
                <a:lnTo>
                  <a:pt x="23710" y="244677"/>
                </a:lnTo>
                <a:lnTo>
                  <a:pt x="29029" y="235498"/>
                </a:lnTo>
                <a:close/>
                <a:moveTo>
                  <a:pt x="40670" y="235498"/>
                </a:moveTo>
                <a:lnTo>
                  <a:pt x="40670" y="241638"/>
                </a:lnTo>
                <a:lnTo>
                  <a:pt x="37813" y="243279"/>
                </a:lnTo>
                <a:lnTo>
                  <a:pt x="35351" y="244677"/>
                </a:lnTo>
                <a:lnTo>
                  <a:pt x="40670" y="235498"/>
                </a:lnTo>
                <a:close/>
                <a:moveTo>
                  <a:pt x="52251" y="235498"/>
                </a:moveTo>
                <a:lnTo>
                  <a:pt x="52251" y="241638"/>
                </a:lnTo>
                <a:lnTo>
                  <a:pt x="49394" y="243279"/>
                </a:lnTo>
                <a:lnTo>
                  <a:pt x="46932" y="244677"/>
                </a:lnTo>
                <a:lnTo>
                  <a:pt x="52251" y="235498"/>
                </a:lnTo>
                <a:close/>
                <a:moveTo>
                  <a:pt x="63862" y="235498"/>
                </a:moveTo>
                <a:lnTo>
                  <a:pt x="63862" y="241638"/>
                </a:lnTo>
                <a:lnTo>
                  <a:pt x="61005" y="243279"/>
                </a:lnTo>
                <a:lnTo>
                  <a:pt x="58543" y="244677"/>
                </a:lnTo>
                <a:lnTo>
                  <a:pt x="63862" y="235498"/>
                </a:lnTo>
                <a:close/>
                <a:moveTo>
                  <a:pt x="75504" y="235498"/>
                </a:moveTo>
                <a:lnTo>
                  <a:pt x="75504" y="241638"/>
                </a:lnTo>
                <a:lnTo>
                  <a:pt x="72647" y="243279"/>
                </a:lnTo>
                <a:lnTo>
                  <a:pt x="70185" y="244677"/>
                </a:lnTo>
                <a:lnTo>
                  <a:pt x="75504" y="235498"/>
                </a:lnTo>
                <a:close/>
                <a:moveTo>
                  <a:pt x="98757" y="235498"/>
                </a:moveTo>
                <a:lnTo>
                  <a:pt x="98757" y="241638"/>
                </a:lnTo>
                <a:lnTo>
                  <a:pt x="95899" y="243279"/>
                </a:lnTo>
                <a:lnTo>
                  <a:pt x="93437" y="244677"/>
                </a:lnTo>
                <a:lnTo>
                  <a:pt x="98757" y="235498"/>
                </a:lnTo>
                <a:close/>
                <a:moveTo>
                  <a:pt x="121979" y="235498"/>
                </a:moveTo>
                <a:lnTo>
                  <a:pt x="121979" y="241638"/>
                </a:lnTo>
                <a:lnTo>
                  <a:pt x="119122" y="243279"/>
                </a:lnTo>
                <a:lnTo>
                  <a:pt x="116660" y="244677"/>
                </a:lnTo>
                <a:lnTo>
                  <a:pt x="121979" y="235498"/>
                </a:lnTo>
                <a:close/>
                <a:moveTo>
                  <a:pt x="133590" y="235498"/>
                </a:moveTo>
                <a:lnTo>
                  <a:pt x="133590" y="241638"/>
                </a:lnTo>
                <a:lnTo>
                  <a:pt x="130733" y="243279"/>
                </a:lnTo>
                <a:lnTo>
                  <a:pt x="128271" y="244677"/>
                </a:lnTo>
                <a:lnTo>
                  <a:pt x="133590" y="235498"/>
                </a:lnTo>
                <a:close/>
                <a:moveTo>
                  <a:pt x="145232" y="235498"/>
                </a:moveTo>
                <a:lnTo>
                  <a:pt x="145232" y="241638"/>
                </a:lnTo>
                <a:lnTo>
                  <a:pt x="142374" y="243279"/>
                </a:lnTo>
                <a:lnTo>
                  <a:pt x="139912" y="244677"/>
                </a:lnTo>
                <a:lnTo>
                  <a:pt x="145232" y="235498"/>
                </a:lnTo>
                <a:close/>
                <a:moveTo>
                  <a:pt x="156843" y="235498"/>
                </a:moveTo>
                <a:lnTo>
                  <a:pt x="156843" y="241638"/>
                </a:lnTo>
                <a:lnTo>
                  <a:pt x="153986" y="243279"/>
                </a:lnTo>
                <a:lnTo>
                  <a:pt x="151523" y="244677"/>
                </a:lnTo>
                <a:lnTo>
                  <a:pt x="156843" y="235498"/>
                </a:lnTo>
                <a:close/>
                <a:moveTo>
                  <a:pt x="168484" y="235498"/>
                </a:moveTo>
                <a:lnTo>
                  <a:pt x="168484" y="241638"/>
                </a:lnTo>
                <a:lnTo>
                  <a:pt x="165627" y="243279"/>
                </a:lnTo>
                <a:lnTo>
                  <a:pt x="163165" y="244677"/>
                </a:lnTo>
                <a:lnTo>
                  <a:pt x="168484" y="235498"/>
                </a:lnTo>
                <a:close/>
                <a:moveTo>
                  <a:pt x="180065" y="235498"/>
                </a:moveTo>
                <a:lnTo>
                  <a:pt x="180065" y="241638"/>
                </a:lnTo>
                <a:lnTo>
                  <a:pt x="177208" y="243279"/>
                </a:lnTo>
                <a:lnTo>
                  <a:pt x="174746" y="244677"/>
                </a:lnTo>
                <a:lnTo>
                  <a:pt x="180065" y="235498"/>
                </a:lnTo>
                <a:close/>
                <a:moveTo>
                  <a:pt x="191676" y="235498"/>
                </a:moveTo>
                <a:lnTo>
                  <a:pt x="191676" y="241638"/>
                </a:lnTo>
                <a:lnTo>
                  <a:pt x="188849" y="243279"/>
                </a:lnTo>
                <a:lnTo>
                  <a:pt x="186357" y="244677"/>
                </a:lnTo>
                <a:lnTo>
                  <a:pt x="191676" y="235498"/>
                </a:lnTo>
                <a:close/>
                <a:moveTo>
                  <a:pt x="203318" y="235498"/>
                </a:moveTo>
                <a:lnTo>
                  <a:pt x="203318" y="241638"/>
                </a:lnTo>
                <a:lnTo>
                  <a:pt x="200461" y="243279"/>
                </a:lnTo>
                <a:lnTo>
                  <a:pt x="197999" y="244677"/>
                </a:lnTo>
                <a:lnTo>
                  <a:pt x="203318" y="235498"/>
                </a:lnTo>
                <a:close/>
                <a:moveTo>
                  <a:pt x="214929" y="235498"/>
                </a:moveTo>
                <a:lnTo>
                  <a:pt x="214929" y="241638"/>
                </a:lnTo>
                <a:lnTo>
                  <a:pt x="212072" y="243279"/>
                </a:lnTo>
                <a:lnTo>
                  <a:pt x="209610" y="244677"/>
                </a:lnTo>
                <a:lnTo>
                  <a:pt x="214929" y="235498"/>
                </a:lnTo>
                <a:close/>
                <a:moveTo>
                  <a:pt x="226570" y="235498"/>
                </a:moveTo>
                <a:lnTo>
                  <a:pt x="226570" y="241638"/>
                </a:lnTo>
                <a:lnTo>
                  <a:pt x="223713" y="243279"/>
                </a:lnTo>
                <a:lnTo>
                  <a:pt x="221251" y="244677"/>
                </a:lnTo>
                <a:lnTo>
                  <a:pt x="226570" y="235498"/>
                </a:lnTo>
                <a:close/>
                <a:moveTo>
                  <a:pt x="238182" y="235498"/>
                </a:moveTo>
                <a:lnTo>
                  <a:pt x="238182" y="241638"/>
                </a:lnTo>
                <a:lnTo>
                  <a:pt x="235355" y="243279"/>
                </a:lnTo>
                <a:lnTo>
                  <a:pt x="232862" y="244677"/>
                </a:lnTo>
                <a:lnTo>
                  <a:pt x="238182" y="235498"/>
                </a:lnTo>
                <a:close/>
                <a:moveTo>
                  <a:pt x="249793" y="235498"/>
                </a:moveTo>
                <a:lnTo>
                  <a:pt x="249793" y="241638"/>
                </a:lnTo>
                <a:lnTo>
                  <a:pt x="246936" y="243279"/>
                </a:lnTo>
                <a:lnTo>
                  <a:pt x="244474" y="244677"/>
                </a:lnTo>
                <a:lnTo>
                  <a:pt x="249793" y="235498"/>
                </a:lnTo>
                <a:close/>
                <a:moveTo>
                  <a:pt x="261404" y="235498"/>
                </a:moveTo>
                <a:lnTo>
                  <a:pt x="261404" y="241638"/>
                </a:lnTo>
                <a:lnTo>
                  <a:pt x="258547" y="243279"/>
                </a:lnTo>
                <a:lnTo>
                  <a:pt x="256085" y="244677"/>
                </a:lnTo>
                <a:lnTo>
                  <a:pt x="261404" y="235498"/>
                </a:lnTo>
                <a:close/>
                <a:moveTo>
                  <a:pt x="5898" y="241820"/>
                </a:moveTo>
                <a:lnTo>
                  <a:pt x="8755" y="243461"/>
                </a:lnTo>
                <a:lnTo>
                  <a:pt x="11217" y="244890"/>
                </a:lnTo>
                <a:lnTo>
                  <a:pt x="578" y="244890"/>
                </a:lnTo>
                <a:lnTo>
                  <a:pt x="5898" y="241820"/>
                </a:lnTo>
                <a:close/>
                <a:moveTo>
                  <a:pt x="17509" y="241820"/>
                </a:moveTo>
                <a:lnTo>
                  <a:pt x="20366" y="243461"/>
                </a:lnTo>
                <a:lnTo>
                  <a:pt x="22828" y="244890"/>
                </a:lnTo>
                <a:lnTo>
                  <a:pt x="12190" y="244890"/>
                </a:lnTo>
                <a:lnTo>
                  <a:pt x="14682" y="243461"/>
                </a:lnTo>
                <a:lnTo>
                  <a:pt x="17509" y="241820"/>
                </a:lnTo>
                <a:close/>
                <a:moveTo>
                  <a:pt x="29150" y="241820"/>
                </a:moveTo>
                <a:lnTo>
                  <a:pt x="32008" y="243461"/>
                </a:lnTo>
                <a:lnTo>
                  <a:pt x="34470" y="244920"/>
                </a:lnTo>
                <a:lnTo>
                  <a:pt x="23831" y="244920"/>
                </a:lnTo>
                <a:lnTo>
                  <a:pt x="26293" y="243461"/>
                </a:lnTo>
                <a:lnTo>
                  <a:pt x="29150" y="241820"/>
                </a:lnTo>
                <a:close/>
                <a:moveTo>
                  <a:pt x="40762" y="241820"/>
                </a:moveTo>
                <a:lnTo>
                  <a:pt x="43619" y="243461"/>
                </a:lnTo>
                <a:lnTo>
                  <a:pt x="46081" y="244920"/>
                </a:lnTo>
                <a:lnTo>
                  <a:pt x="35442" y="244920"/>
                </a:lnTo>
                <a:lnTo>
                  <a:pt x="37935" y="243461"/>
                </a:lnTo>
                <a:lnTo>
                  <a:pt x="40762" y="241820"/>
                </a:lnTo>
                <a:close/>
                <a:moveTo>
                  <a:pt x="52403" y="241820"/>
                </a:moveTo>
                <a:lnTo>
                  <a:pt x="55260" y="243461"/>
                </a:lnTo>
                <a:lnTo>
                  <a:pt x="57722" y="244920"/>
                </a:lnTo>
                <a:lnTo>
                  <a:pt x="47084" y="244920"/>
                </a:lnTo>
                <a:lnTo>
                  <a:pt x="49546" y="243461"/>
                </a:lnTo>
                <a:lnTo>
                  <a:pt x="52403" y="241820"/>
                </a:lnTo>
                <a:close/>
                <a:moveTo>
                  <a:pt x="64014" y="241820"/>
                </a:moveTo>
                <a:lnTo>
                  <a:pt x="66871" y="243461"/>
                </a:lnTo>
                <a:lnTo>
                  <a:pt x="69334" y="244920"/>
                </a:lnTo>
                <a:lnTo>
                  <a:pt x="58695" y="244920"/>
                </a:lnTo>
                <a:lnTo>
                  <a:pt x="61187" y="243461"/>
                </a:lnTo>
                <a:lnTo>
                  <a:pt x="64014" y="241820"/>
                </a:lnTo>
                <a:close/>
                <a:moveTo>
                  <a:pt x="75656" y="241820"/>
                </a:moveTo>
                <a:lnTo>
                  <a:pt x="78513" y="243461"/>
                </a:lnTo>
                <a:lnTo>
                  <a:pt x="80975" y="244920"/>
                </a:lnTo>
                <a:lnTo>
                  <a:pt x="70337" y="244920"/>
                </a:lnTo>
                <a:lnTo>
                  <a:pt x="72799" y="243461"/>
                </a:lnTo>
                <a:lnTo>
                  <a:pt x="75656" y="241820"/>
                </a:lnTo>
                <a:close/>
                <a:moveTo>
                  <a:pt x="87237" y="241820"/>
                </a:moveTo>
                <a:lnTo>
                  <a:pt x="90094" y="243461"/>
                </a:lnTo>
                <a:lnTo>
                  <a:pt x="92556" y="244920"/>
                </a:lnTo>
                <a:lnTo>
                  <a:pt x="81917" y="244920"/>
                </a:lnTo>
                <a:lnTo>
                  <a:pt x="84379" y="243461"/>
                </a:lnTo>
                <a:lnTo>
                  <a:pt x="87237" y="241820"/>
                </a:lnTo>
                <a:close/>
                <a:moveTo>
                  <a:pt x="98878" y="241820"/>
                </a:moveTo>
                <a:lnTo>
                  <a:pt x="101705" y="243461"/>
                </a:lnTo>
                <a:lnTo>
                  <a:pt x="104197" y="244920"/>
                </a:lnTo>
                <a:lnTo>
                  <a:pt x="93559" y="244920"/>
                </a:lnTo>
                <a:lnTo>
                  <a:pt x="96021" y="243461"/>
                </a:lnTo>
                <a:lnTo>
                  <a:pt x="98878" y="241820"/>
                </a:lnTo>
                <a:close/>
                <a:moveTo>
                  <a:pt x="110489" y="241820"/>
                </a:moveTo>
                <a:lnTo>
                  <a:pt x="113346" y="243461"/>
                </a:lnTo>
                <a:lnTo>
                  <a:pt x="115809" y="244920"/>
                </a:lnTo>
                <a:lnTo>
                  <a:pt x="105170" y="244920"/>
                </a:lnTo>
                <a:lnTo>
                  <a:pt x="107632" y="243461"/>
                </a:lnTo>
                <a:lnTo>
                  <a:pt x="110489" y="241820"/>
                </a:lnTo>
                <a:close/>
                <a:moveTo>
                  <a:pt x="122131" y="241820"/>
                </a:moveTo>
                <a:lnTo>
                  <a:pt x="124958" y="243461"/>
                </a:lnTo>
                <a:lnTo>
                  <a:pt x="127450" y="244920"/>
                </a:lnTo>
                <a:lnTo>
                  <a:pt x="116812" y="244920"/>
                </a:lnTo>
                <a:lnTo>
                  <a:pt x="119274" y="243461"/>
                </a:lnTo>
                <a:lnTo>
                  <a:pt x="122131" y="241820"/>
                </a:lnTo>
                <a:close/>
                <a:moveTo>
                  <a:pt x="133742" y="241820"/>
                </a:moveTo>
                <a:lnTo>
                  <a:pt x="136599" y="243461"/>
                </a:lnTo>
                <a:lnTo>
                  <a:pt x="139061" y="244920"/>
                </a:lnTo>
                <a:lnTo>
                  <a:pt x="128423" y="244920"/>
                </a:lnTo>
                <a:lnTo>
                  <a:pt x="130885" y="243461"/>
                </a:lnTo>
                <a:lnTo>
                  <a:pt x="133742" y="241820"/>
                </a:lnTo>
                <a:close/>
                <a:moveTo>
                  <a:pt x="145323" y="241820"/>
                </a:moveTo>
                <a:lnTo>
                  <a:pt x="148180" y="243461"/>
                </a:lnTo>
                <a:lnTo>
                  <a:pt x="150642" y="244920"/>
                </a:lnTo>
                <a:lnTo>
                  <a:pt x="140004" y="244920"/>
                </a:lnTo>
                <a:lnTo>
                  <a:pt x="142496" y="243461"/>
                </a:lnTo>
                <a:lnTo>
                  <a:pt x="145323" y="241820"/>
                </a:lnTo>
                <a:close/>
                <a:moveTo>
                  <a:pt x="156964" y="241820"/>
                </a:moveTo>
                <a:lnTo>
                  <a:pt x="159822" y="243461"/>
                </a:lnTo>
                <a:lnTo>
                  <a:pt x="162284" y="244920"/>
                </a:lnTo>
                <a:lnTo>
                  <a:pt x="151645" y="244920"/>
                </a:lnTo>
                <a:lnTo>
                  <a:pt x="154107" y="243461"/>
                </a:lnTo>
                <a:lnTo>
                  <a:pt x="156964" y="241820"/>
                </a:lnTo>
                <a:close/>
                <a:moveTo>
                  <a:pt x="168575" y="241820"/>
                </a:moveTo>
                <a:lnTo>
                  <a:pt x="171433" y="243461"/>
                </a:lnTo>
                <a:lnTo>
                  <a:pt x="173895" y="244920"/>
                </a:lnTo>
                <a:lnTo>
                  <a:pt x="163256" y="244920"/>
                </a:lnTo>
                <a:lnTo>
                  <a:pt x="165749" y="243461"/>
                </a:lnTo>
                <a:lnTo>
                  <a:pt x="168575" y="241820"/>
                </a:lnTo>
                <a:close/>
                <a:moveTo>
                  <a:pt x="180217" y="241820"/>
                </a:moveTo>
                <a:lnTo>
                  <a:pt x="183074" y="243461"/>
                </a:lnTo>
                <a:lnTo>
                  <a:pt x="185536" y="244920"/>
                </a:lnTo>
                <a:lnTo>
                  <a:pt x="174898" y="244920"/>
                </a:lnTo>
                <a:lnTo>
                  <a:pt x="177360" y="243461"/>
                </a:lnTo>
                <a:lnTo>
                  <a:pt x="180217" y="241820"/>
                </a:lnTo>
                <a:close/>
                <a:moveTo>
                  <a:pt x="191828" y="241820"/>
                </a:moveTo>
                <a:lnTo>
                  <a:pt x="194685" y="243461"/>
                </a:lnTo>
                <a:lnTo>
                  <a:pt x="197147" y="244920"/>
                </a:lnTo>
                <a:lnTo>
                  <a:pt x="186509" y="244920"/>
                </a:lnTo>
                <a:lnTo>
                  <a:pt x="189001" y="243461"/>
                </a:lnTo>
                <a:lnTo>
                  <a:pt x="191828" y="241820"/>
                </a:lnTo>
                <a:close/>
                <a:moveTo>
                  <a:pt x="203470" y="241820"/>
                </a:moveTo>
                <a:lnTo>
                  <a:pt x="206327" y="243461"/>
                </a:lnTo>
                <a:lnTo>
                  <a:pt x="208789" y="244920"/>
                </a:lnTo>
                <a:lnTo>
                  <a:pt x="198151" y="244920"/>
                </a:lnTo>
                <a:lnTo>
                  <a:pt x="200613" y="243461"/>
                </a:lnTo>
                <a:lnTo>
                  <a:pt x="203470" y="241820"/>
                </a:lnTo>
                <a:close/>
                <a:moveTo>
                  <a:pt x="215051" y="241820"/>
                </a:moveTo>
                <a:lnTo>
                  <a:pt x="217908" y="243461"/>
                </a:lnTo>
                <a:lnTo>
                  <a:pt x="220370" y="244920"/>
                </a:lnTo>
                <a:lnTo>
                  <a:pt x="209731" y="244920"/>
                </a:lnTo>
                <a:lnTo>
                  <a:pt x="212193" y="243461"/>
                </a:lnTo>
                <a:lnTo>
                  <a:pt x="215051" y="241820"/>
                </a:lnTo>
                <a:close/>
                <a:moveTo>
                  <a:pt x="226692" y="241820"/>
                </a:moveTo>
                <a:lnTo>
                  <a:pt x="229519" y="243461"/>
                </a:lnTo>
                <a:lnTo>
                  <a:pt x="232011" y="244920"/>
                </a:lnTo>
                <a:lnTo>
                  <a:pt x="221373" y="244920"/>
                </a:lnTo>
                <a:lnTo>
                  <a:pt x="223835" y="243461"/>
                </a:lnTo>
                <a:lnTo>
                  <a:pt x="226692" y="241820"/>
                </a:lnTo>
                <a:close/>
                <a:moveTo>
                  <a:pt x="238303" y="241820"/>
                </a:moveTo>
                <a:lnTo>
                  <a:pt x="241160" y="243461"/>
                </a:lnTo>
                <a:lnTo>
                  <a:pt x="243622" y="244920"/>
                </a:lnTo>
                <a:lnTo>
                  <a:pt x="232984" y="244920"/>
                </a:lnTo>
                <a:lnTo>
                  <a:pt x="235446" y="243461"/>
                </a:lnTo>
                <a:lnTo>
                  <a:pt x="238303" y="241820"/>
                </a:lnTo>
                <a:close/>
                <a:moveTo>
                  <a:pt x="249945" y="241820"/>
                </a:moveTo>
                <a:lnTo>
                  <a:pt x="252772" y="243461"/>
                </a:lnTo>
                <a:lnTo>
                  <a:pt x="255264" y="244920"/>
                </a:lnTo>
                <a:lnTo>
                  <a:pt x="244626" y="244920"/>
                </a:lnTo>
                <a:lnTo>
                  <a:pt x="247088" y="243461"/>
                </a:lnTo>
                <a:lnTo>
                  <a:pt x="249945" y="241820"/>
                </a:lnTo>
                <a:close/>
                <a:moveTo>
                  <a:pt x="261556" y="241820"/>
                </a:moveTo>
                <a:lnTo>
                  <a:pt x="264413" y="243461"/>
                </a:lnTo>
                <a:lnTo>
                  <a:pt x="266875" y="244920"/>
                </a:lnTo>
                <a:lnTo>
                  <a:pt x="256237" y="244920"/>
                </a:lnTo>
                <a:lnTo>
                  <a:pt x="258699" y="243461"/>
                </a:lnTo>
                <a:lnTo>
                  <a:pt x="261556" y="241820"/>
                </a:lnTo>
                <a:close/>
                <a:moveTo>
                  <a:pt x="273198" y="241820"/>
                </a:moveTo>
                <a:lnTo>
                  <a:pt x="276024" y="243461"/>
                </a:lnTo>
                <a:lnTo>
                  <a:pt x="278517" y="244920"/>
                </a:lnTo>
                <a:lnTo>
                  <a:pt x="267878" y="244920"/>
                </a:lnTo>
                <a:lnTo>
                  <a:pt x="270340" y="243461"/>
                </a:lnTo>
                <a:lnTo>
                  <a:pt x="273198" y="241820"/>
                </a:lnTo>
                <a:close/>
                <a:moveTo>
                  <a:pt x="11217" y="245133"/>
                </a:moveTo>
                <a:lnTo>
                  <a:pt x="5898" y="248203"/>
                </a:lnTo>
                <a:lnTo>
                  <a:pt x="578" y="245133"/>
                </a:lnTo>
                <a:close/>
                <a:moveTo>
                  <a:pt x="22828" y="245133"/>
                </a:moveTo>
                <a:lnTo>
                  <a:pt x="17509" y="248203"/>
                </a:lnTo>
                <a:lnTo>
                  <a:pt x="12190" y="245133"/>
                </a:lnTo>
                <a:close/>
                <a:moveTo>
                  <a:pt x="34470" y="245133"/>
                </a:moveTo>
                <a:lnTo>
                  <a:pt x="29150" y="248203"/>
                </a:lnTo>
                <a:lnTo>
                  <a:pt x="23831" y="245133"/>
                </a:lnTo>
                <a:close/>
                <a:moveTo>
                  <a:pt x="46081" y="245133"/>
                </a:moveTo>
                <a:lnTo>
                  <a:pt x="40762" y="248203"/>
                </a:lnTo>
                <a:lnTo>
                  <a:pt x="35442" y="245133"/>
                </a:lnTo>
                <a:close/>
                <a:moveTo>
                  <a:pt x="57722" y="245133"/>
                </a:moveTo>
                <a:lnTo>
                  <a:pt x="52403" y="248203"/>
                </a:lnTo>
                <a:lnTo>
                  <a:pt x="47084" y="245133"/>
                </a:lnTo>
                <a:close/>
                <a:moveTo>
                  <a:pt x="69334" y="245133"/>
                </a:moveTo>
                <a:lnTo>
                  <a:pt x="64014" y="248203"/>
                </a:lnTo>
                <a:lnTo>
                  <a:pt x="58695" y="245133"/>
                </a:lnTo>
                <a:close/>
                <a:moveTo>
                  <a:pt x="80945" y="245133"/>
                </a:moveTo>
                <a:lnTo>
                  <a:pt x="75625" y="248203"/>
                </a:lnTo>
                <a:lnTo>
                  <a:pt x="70306" y="245133"/>
                </a:lnTo>
                <a:close/>
                <a:moveTo>
                  <a:pt x="92556" y="245133"/>
                </a:moveTo>
                <a:lnTo>
                  <a:pt x="87237" y="248203"/>
                </a:lnTo>
                <a:lnTo>
                  <a:pt x="81917" y="245133"/>
                </a:lnTo>
                <a:close/>
                <a:moveTo>
                  <a:pt x="104197" y="245133"/>
                </a:moveTo>
                <a:lnTo>
                  <a:pt x="98878" y="248203"/>
                </a:lnTo>
                <a:lnTo>
                  <a:pt x="93559" y="245133"/>
                </a:lnTo>
                <a:close/>
                <a:moveTo>
                  <a:pt x="115809" y="245133"/>
                </a:moveTo>
                <a:lnTo>
                  <a:pt x="110489" y="248203"/>
                </a:lnTo>
                <a:lnTo>
                  <a:pt x="105170" y="245133"/>
                </a:lnTo>
                <a:close/>
                <a:moveTo>
                  <a:pt x="127450" y="245133"/>
                </a:moveTo>
                <a:lnTo>
                  <a:pt x="122131" y="248203"/>
                </a:lnTo>
                <a:lnTo>
                  <a:pt x="116812" y="245133"/>
                </a:lnTo>
                <a:close/>
                <a:moveTo>
                  <a:pt x="139061" y="245133"/>
                </a:moveTo>
                <a:lnTo>
                  <a:pt x="133742" y="248203"/>
                </a:lnTo>
                <a:lnTo>
                  <a:pt x="128423" y="245133"/>
                </a:lnTo>
                <a:close/>
                <a:moveTo>
                  <a:pt x="150642" y="245133"/>
                </a:moveTo>
                <a:lnTo>
                  <a:pt x="145323" y="248203"/>
                </a:lnTo>
                <a:lnTo>
                  <a:pt x="140004" y="245133"/>
                </a:lnTo>
                <a:close/>
                <a:moveTo>
                  <a:pt x="162284" y="245133"/>
                </a:moveTo>
                <a:lnTo>
                  <a:pt x="156964" y="248203"/>
                </a:lnTo>
                <a:lnTo>
                  <a:pt x="151645" y="245133"/>
                </a:lnTo>
                <a:close/>
                <a:moveTo>
                  <a:pt x="173895" y="245133"/>
                </a:moveTo>
                <a:lnTo>
                  <a:pt x="168575" y="248203"/>
                </a:lnTo>
                <a:lnTo>
                  <a:pt x="163256" y="245133"/>
                </a:lnTo>
                <a:close/>
                <a:moveTo>
                  <a:pt x="185536" y="245133"/>
                </a:moveTo>
                <a:lnTo>
                  <a:pt x="180217" y="248203"/>
                </a:lnTo>
                <a:lnTo>
                  <a:pt x="174898" y="245133"/>
                </a:lnTo>
                <a:close/>
                <a:moveTo>
                  <a:pt x="197147" y="245133"/>
                </a:moveTo>
                <a:lnTo>
                  <a:pt x="191828" y="248203"/>
                </a:lnTo>
                <a:lnTo>
                  <a:pt x="186509" y="245133"/>
                </a:lnTo>
                <a:close/>
                <a:moveTo>
                  <a:pt x="208789" y="245133"/>
                </a:moveTo>
                <a:lnTo>
                  <a:pt x="203470" y="248203"/>
                </a:lnTo>
                <a:lnTo>
                  <a:pt x="198151" y="245133"/>
                </a:lnTo>
                <a:close/>
                <a:moveTo>
                  <a:pt x="220370" y="245133"/>
                </a:moveTo>
                <a:lnTo>
                  <a:pt x="215051" y="248203"/>
                </a:lnTo>
                <a:lnTo>
                  <a:pt x="209731" y="245133"/>
                </a:lnTo>
                <a:close/>
                <a:moveTo>
                  <a:pt x="232011" y="245133"/>
                </a:moveTo>
                <a:lnTo>
                  <a:pt x="226692" y="248203"/>
                </a:lnTo>
                <a:lnTo>
                  <a:pt x="221373" y="245133"/>
                </a:lnTo>
                <a:close/>
                <a:moveTo>
                  <a:pt x="243622" y="245133"/>
                </a:moveTo>
                <a:lnTo>
                  <a:pt x="238303" y="248203"/>
                </a:lnTo>
                <a:lnTo>
                  <a:pt x="232984" y="245133"/>
                </a:lnTo>
                <a:close/>
                <a:moveTo>
                  <a:pt x="255264" y="245133"/>
                </a:moveTo>
                <a:lnTo>
                  <a:pt x="249945" y="248203"/>
                </a:lnTo>
                <a:lnTo>
                  <a:pt x="244626" y="245133"/>
                </a:lnTo>
                <a:close/>
                <a:moveTo>
                  <a:pt x="266875" y="245133"/>
                </a:moveTo>
                <a:lnTo>
                  <a:pt x="261556" y="248203"/>
                </a:lnTo>
                <a:lnTo>
                  <a:pt x="256237" y="245133"/>
                </a:lnTo>
                <a:close/>
                <a:moveTo>
                  <a:pt x="278517" y="245133"/>
                </a:moveTo>
                <a:lnTo>
                  <a:pt x="273198" y="248203"/>
                </a:lnTo>
                <a:lnTo>
                  <a:pt x="267878" y="245133"/>
                </a:lnTo>
                <a:close/>
                <a:moveTo>
                  <a:pt x="11369" y="245376"/>
                </a:moveTo>
                <a:lnTo>
                  <a:pt x="6050" y="254556"/>
                </a:lnTo>
                <a:lnTo>
                  <a:pt x="6050" y="248446"/>
                </a:lnTo>
                <a:lnTo>
                  <a:pt x="11369" y="245376"/>
                </a:lnTo>
                <a:close/>
                <a:moveTo>
                  <a:pt x="22980" y="245376"/>
                </a:moveTo>
                <a:lnTo>
                  <a:pt x="17661" y="254556"/>
                </a:lnTo>
                <a:lnTo>
                  <a:pt x="17661" y="248446"/>
                </a:lnTo>
                <a:lnTo>
                  <a:pt x="22980" y="245376"/>
                </a:lnTo>
                <a:close/>
                <a:moveTo>
                  <a:pt x="34622" y="245376"/>
                </a:moveTo>
                <a:lnTo>
                  <a:pt x="29302" y="254556"/>
                </a:lnTo>
                <a:lnTo>
                  <a:pt x="29302" y="248446"/>
                </a:lnTo>
                <a:lnTo>
                  <a:pt x="34622" y="245376"/>
                </a:lnTo>
                <a:close/>
                <a:moveTo>
                  <a:pt x="46202" y="245376"/>
                </a:moveTo>
                <a:lnTo>
                  <a:pt x="40883" y="254556"/>
                </a:lnTo>
                <a:lnTo>
                  <a:pt x="40883" y="248446"/>
                </a:lnTo>
                <a:lnTo>
                  <a:pt x="46202" y="245376"/>
                </a:lnTo>
                <a:close/>
                <a:moveTo>
                  <a:pt x="57844" y="245376"/>
                </a:moveTo>
                <a:lnTo>
                  <a:pt x="52525" y="254556"/>
                </a:lnTo>
                <a:lnTo>
                  <a:pt x="52525" y="248446"/>
                </a:lnTo>
                <a:lnTo>
                  <a:pt x="57844" y="245376"/>
                </a:lnTo>
                <a:close/>
                <a:moveTo>
                  <a:pt x="69455" y="245376"/>
                </a:moveTo>
                <a:lnTo>
                  <a:pt x="64136" y="254556"/>
                </a:lnTo>
                <a:lnTo>
                  <a:pt x="64136" y="248446"/>
                </a:lnTo>
                <a:lnTo>
                  <a:pt x="69455" y="245376"/>
                </a:lnTo>
                <a:close/>
                <a:moveTo>
                  <a:pt x="81097" y="245376"/>
                </a:moveTo>
                <a:lnTo>
                  <a:pt x="75777" y="254556"/>
                </a:lnTo>
                <a:lnTo>
                  <a:pt x="75777" y="248446"/>
                </a:lnTo>
                <a:lnTo>
                  <a:pt x="81097" y="245376"/>
                </a:lnTo>
                <a:close/>
                <a:moveTo>
                  <a:pt x="92708" y="245376"/>
                </a:moveTo>
                <a:lnTo>
                  <a:pt x="87389" y="254556"/>
                </a:lnTo>
                <a:lnTo>
                  <a:pt x="87389" y="248446"/>
                </a:lnTo>
                <a:lnTo>
                  <a:pt x="92708" y="245376"/>
                </a:lnTo>
                <a:close/>
                <a:moveTo>
                  <a:pt x="104349" y="245376"/>
                </a:moveTo>
                <a:lnTo>
                  <a:pt x="99030" y="254556"/>
                </a:lnTo>
                <a:lnTo>
                  <a:pt x="99030" y="248446"/>
                </a:lnTo>
                <a:lnTo>
                  <a:pt x="104349" y="245376"/>
                </a:lnTo>
                <a:close/>
                <a:moveTo>
                  <a:pt x="115930" y="245376"/>
                </a:moveTo>
                <a:lnTo>
                  <a:pt x="110611" y="254556"/>
                </a:lnTo>
                <a:lnTo>
                  <a:pt x="110611" y="248446"/>
                </a:lnTo>
                <a:lnTo>
                  <a:pt x="115930" y="245376"/>
                </a:lnTo>
                <a:close/>
                <a:moveTo>
                  <a:pt x="127541" y="245376"/>
                </a:moveTo>
                <a:lnTo>
                  <a:pt x="122222" y="254556"/>
                </a:lnTo>
                <a:lnTo>
                  <a:pt x="122222" y="248446"/>
                </a:lnTo>
                <a:lnTo>
                  <a:pt x="127541" y="245376"/>
                </a:lnTo>
                <a:close/>
                <a:moveTo>
                  <a:pt x="139183" y="245376"/>
                </a:moveTo>
                <a:lnTo>
                  <a:pt x="133864" y="254556"/>
                </a:lnTo>
                <a:lnTo>
                  <a:pt x="133864" y="248446"/>
                </a:lnTo>
                <a:lnTo>
                  <a:pt x="139183" y="245376"/>
                </a:lnTo>
                <a:close/>
                <a:moveTo>
                  <a:pt x="150794" y="245376"/>
                </a:moveTo>
                <a:lnTo>
                  <a:pt x="145475" y="254556"/>
                </a:lnTo>
                <a:lnTo>
                  <a:pt x="145475" y="248446"/>
                </a:lnTo>
                <a:lnTo>
                  <a:pt x="150794" y="245376"/>
                </a:lnTo>
                <a:close/>
                <a:moveTo>
                  <a:pt x="162436" y="245376"/>
                </a:moveTo>
                <a:lnTo>
                  <a:pt x="157116" y="254556"/>
                </a:lnTo>
                <a:lnTo>
                  <a:pt x="157116" y="248446"/>
                </a:lnTo>
                <a:lnTo>
                  <a:pt x="162436" y="245376"/>
                </a:lnTo>
                <a:close/>
                <a:moveTo>
                  <a:pt x="174047" y="245376"/>
                </a:moveTo>
                <a:lnTo>
                  <a:pt x="168727" y="254556"/>
                </a:lnTo>
                <a:lnTo>
                  <a:pt x="168727" y="248446"/>
                </a:lnTo>
                <a:lnTo>
                  <a:pt x="174047" y="245376"/>
                </a:lnTo>
                <a:close/>
                <a:moveTo>
                  <a:pt x="185658" y="245376"/>
                </a:moveTo>
                <a:lnTo>
                  <a:pt x="180339" y="254556"/>
                </a:lnTo>
                <a:lnTo>
                  <a:pt x="180339" y="248446"/>
                </a:lnTo>
                <a:lnTo>
                  <a:pt x="185658" y="245376"/>
                </a:lnTo>
                <a:close/>
                <a:moveTo>
                  <a:pt x="197269" y="245376"/>
                </a:moveTo>
                <a:lnTo>
                  <a:pt x="191950" y="254556"/>
                </a:lnTo>
                <a:lnTo>
                  <a:pt x="191950" y="248446"/>
                </a:lnTo>
                <a:lnTo>
                  <a:pt x="197269" y="245376"/>
                </a:lnTo>
                <a:close/>
                <a:moveTo>
                  <a:pt x="208911" y="245376"/>
                </a:moveTo>
                <a:lnTo>
                  <a:pt x="203591" y="254556"/>
                </a:lnTo>
                <a:lnTo>
                  <a:pt x="203591" y="248446"/>
                </a:lnTo>
                <a:lnTo>
                  <a:pt x="208911" y="245376"/>
                </a:lnTo>
                <a:close/>
                <a:moveTo>
                  <a:pt x="220522" y="245376"/>
                </a:moveTo>
                <a:lnTo>
                  <a:pt x="215202" y="254556"/>
                </a:lnTo>
                <a:lnTo>
                  <a:pt x="215202" y="248446"/>
                </a:lnTo>
                <a:lnTo>
                  <a:pt x="220522" y="245376"/>
                </a:lnTo>
                <a:close/>
                <a:moveTo>
                  <a:pt x="232163" y="245376"/>
                </a:moveTo>
                <a:lnTo>
                  <a:pt x="226844" y="254556"/>
                </a:lnTo>
                <a:lnTo>
                  <a:pt x="226844" y="248446"/>
                </a:lnTo>
                <a:lnTo>
                  <a:pt x="232163" y="245376"/>
                </a:lnTo>
                <a:close/>
                <a:moveTo>
                  <a:pt x="243774" y="245376"/>
                </a:moveTo>
                <a:lnTo>
                  <a:pt x="238455" y="254556"/>
                </a:lnTo>
                <a:lnTo>
                  <a:pt x="238455" y="248446"/>
                </a:lnTo>
                <a:lnTo>
                  <a:pt x="243774" y="245376"/>
                </a:lnTo>
                <a:close/>
                <a:moveTo>
                  <a:pt x="255355" y="245376"/>
                </a:moveTo>
                <a:lnTo>
                  <a:pt x="250036" y="254556"/>
                </a:lnTo>
                <a:lnTo>
                  <a:pt x="250036" y="248446"/>
                </a:lnTo>
                <a:lnTo>
                  <a:pt x="255355" y="245376"/>
                </a:lnTo>
                <a:close/>
                <a:moveTo>
                  <a:pt x="266997" y="245376"/>
                </a:moveTo>
                <a:lnTo>
                  <a:pt x="261678" y="254556"/>
                </a:lnTo>
                <a:lnTo>
                  <a:pt x="261678" y="248446"/>
                </a:lnTo>
                <a:lnTo>
                  <a:pt x="266997" y="245376"/>
                </a:lnTo>
                <a:close/>
                <a:moveTo>
                  <a:pt x="278608" y="245376"/>
                </a:moveTo>
                <a:lnTo>
                  <a:pt x="273289" y="254556"/>
                </a:lnTo>
                <a:lnTo>
                  <a:pt x="273289" y="248446"/>
                </a:lnTo>
                <a:lnTo>
                  <a:pt x="278608" y="245376"/>
                </a:lnTo>
                <a:close/>
                <a:moveTo>
                  <a:pt x="457" y="245407"/>
                </a:moveTo>
                <a:lnTo>
                  <a:pt x="5776" y="248446"/>
                </a:lnTo>
                <a:lnTo>
                  <a:pt x="5776" y="254586"/>
                </a:lnTo>
                <a:lnTo>
                  <a:pt x="457" y="245407"/>
                </a:lnTo>
                <a:close/>
                <a:moveTo>
                  <a:pt x="12098" y="245407"/>
                </a:moveTo>
                <a:lnTo>
                  <a:pt x="17418" y="248446"/>
                </a:lnTo>
                <a:lnTo>
                  <a:pt x="17418" y="254586"/>
                </a:lnTo>
                <a:lnTo>
                  <a:pt x="12098" y="245407"/>
                </a:lnTo>
                <a:close/>
                <a:moveTo>
                  <a:pt x="23710" y="245407"/>
                </a:moveTo>
                <a:lnTo>
                  <a:pt x="29029" y="248446"/>
                </a:lnTo>
                <a:lnTo>
                  <a:pt x="29029" y="254586"/>
                </a:lnTo>
                <a:lnTo>
                  <a:pt x="23710" y="245407"/>
                </a:lnTo>
                <a:close/>
                <a:moveTo>
                  <a:pt x="35290" y="245407"/>
                </a:moveTo>
                <a:lnTo>
                  <a:pt x="40610" y="248446"/>
                </a:lnTo>
                <a:lnTo>
                  <a:pt x="40610" y="254586"/>
                </a:lnTo>
                <a:lnTo>
                  <a:pt x="35290" y="245407"/>
                </a:lnTo>
                <a:close/>
                <a:moveTo>
                  <a:pt x="46932" y="245407"/>
                </a:moveTo>
                <a:lnTo>
                  <a:pt x="52251" y="248446"/>
                </a:lnTo>
                <a:lnTo>
                  <a:pt x="52251" y="254586"/>
                </a:lnTo>
                <a:lnTo>
                  <a:pt x="46932" y="245407"/>
                </a:lnTo>
                <a:close/>
                <a:moveTo>
                  <a:pt x="58543" y="245407"/>
                </a:moveTo>
                <a:lnTo>
                  <a:pt x="63862" y="248446"/>
                </a:lnTo>
                <a:lnTo>
                  <a:pt x="63862" y="254586"/>
                </a:lnTo>
                <a:lnTo>
                  <a:pt x="58543" y="245407"/>
                </a:lnTo>
                <a:close/>
                <a:moveTo>
                  <a:pt x="70185" y="245407"/>
                </a:moveTo>
                <a:lnTo>
                  <a:pt x="75504" y="248446"/>
                </a:lnTo>
                <a:lnTo>
                  <a:pt x="75504" y="254586"/>
                </a:lnTo>
                <a:lnTo>
                  <a:pt x="70185" y="245407"/>
                </a:lnTo>
                <a:close/>
                <a:moveTo>
                  <a:pt x="81796" y="245407"/>
                </a:moveTo>
                <a:lnTo>
                  <a:pt x="87115" y="248446"/>
                </a:lnTo>
                <a:lnTo>
                  <a:pt x="87115" y="254586"/>
                </a:lnTo>
                <a:lnTo>
                  <a:pt x="81796" y="245407"/>
                </a:lnTo>
                <a:close/>
                <a:moveTo>
                  <a:pt x="93437" y="245407"/>
                </a:moveTo>
                <a:lnTo>
                  <a:pt x="98757" y="248446"/>
                </a:lnTo>
                <a:lnTo>
                  <a:pt x="98757" y="254586"/>
                </a:lnTo>
                <a:lnTo>
                  <a:pt x="93437" y="245407"/>
                </a:lnTo>
                <a:close/>
                <a:moveTo>
                  <a:pt x="105018" y="245407"/>
                </a:moveTo>
                <a:lnTo>
                  <a:pt x="110337" y="248446"/>
                </a:lnTo>
                <a:lnTo>
                  <a:pt x="110337" y="254586"/>
                </a:lnTo>
                <a:lnTo>
                  <a:pt x="105018" y="245407"/>
                </a:lnTo>
                <a:close/>
                <a:moveTo>
                  <a:pt x="116660" y="245407"/>
                </a:moveTo>
                <a:lnTo>
                  <a:pt x="121979" y="248446"/>
                </a:lnTo>
                <a:lnTo>
                  <a:pt x="121979" y="254586"/>
                </a:lnTo>
                <a:lnTo>
                  <a:pt x="116660" y="245407"/>
                </a:lnTo>
                <a:close/>
                <a:moveTo>
                  <a:pt x="128271" y="245407"/>
                </a:moveTo>
                <a:lnTo>
                  <a:pt x="133590" y="248446"/>
                </a:lnTo>
                <a:lnTo>
                  <a:pt x="133590" y="254586"/>
                </a:lnTo>
                <a:lnTo>
                  <a:pt x="128271" y="245407"/>
                </a:lnTo>
                <a:close/>
                <a:moveTo>
                  <a:pt x="139912" y="245407"/>
                </a:moveTo>
                <a:lnTo>
                  <a:pt x="145232" y="248446"/>
                </a:lnTo>
                <a:lnTo>
                  <a:pt x="145232" y="254586"/>
                </a:lnTo>
                <a:lnTo>
                  <a:pt x="139912" y="245407"/>
                </a:lnTo>
                <a:close/>
                <a:moveTo>
                  <a:pt x="151523" y="245407"/>
                </a:moveTo>
                <a:lnTo>
                  <a:pt x="156843" y="248446"/>
                </a:lnTo>
                <a:lnTo>
                  <a:pt x="156843" y="254586"/>
                </a:lnTo>
                <a:lnTo>
                  <a:pt x="151523" y="245407"/>
                </a:lnTo>
                <a:close/>
                <a:moveTo>
                  <a:pt x="163165" y="245407"/>
                </a:moveTo>
                <a:lnTo>
                  <a:pt x="168484" y="248446"/>
                </a:lnTo>
                <a:lnTo>
                  <a:pt x="168484" y="254586"/>
                </a:lnTo>
                <a:lnTo>
                  <a:pt x="163165" y="245407"/>
                </a:lnTo>
                <a:close/>
                <a:moveTo>
                  <a:pt x="174746" y="245407"/>
                </a:moveTo>
                <a:lnTo>
                  <a:pt x="180065" y="248446"/>
                </a:lnTo>
                <a:lnTo>
                  <a:pt x="180065" y="254586"/>
                </a:lnTo>
                <a:lnTo>
                  <a:pt x="174746" y="245407"/>
                </a:lnTo>
                <a:close/>
                <a:moveTo>
                  <a:pt x="186357" y="245407"/>
                </a:moveTo>
                <a:lnTo>
                  <a:pt x="191676" y="248446"/>
                </a:lnTo>
                <a:lnTo>
                  <a:pt x="191676" y="254586"/>
                </a:lnTo>
                <a:lnTo>
                  <a:pt x="186357" y="245407"/>
                </a:lnTo>
                <a:close/>
                <a:moveTo>
                  <a:pt x="197999" y="245407"/>
                </a:moveTo>
                <a:lnTo>
                  <a:pt x="203318" y="248446"/>
                </a:lnTo>
                <a:lnTo>
                  <a:pt x="203318" y="254586"/>
                </a:lnTo>
                <a:lnTo>
                  <a:pt x="197999" y="245407"/>
                </a:lnTo>
                <a:close/>
                <a:moveTo>
                  <a:pt x="209610" y="245407"/>
                </a:moveTo>
                <a:lnTo>
                  <a:pt x="214929" y="248446"/>
                </a:lnTo>
                <a:lnTo>
                  <a:pt x="214929" y="254586"/>
                </a:lnTo>
                <a:lnTo>
                  <a:pt x="209610" y="245407"/>
                </a:lnTo>
                <a:close/>
                <a:moveTo>
                  <a:pt x="221251" y="245407"/>
                </a:moveTo>
                <a:lnTo>
                  <a:pt x="226570" y="248446"/>
                </a:lnTo>
                <a:lnTo>
                  <a:pt x="226570" y="254586"/>
                </a:lnTo>
                <a:lnTo>
                  <a:pt x="221251" y="245407"/>
                </a:lnTo>
                <a:close/>
                <a:moveTo>
                  <a:pt x="232862" y="245407"/>
                </a:moveTo>
                <a:lnTo>
                  <a:pt x="238182" y="248446"/>
                </a:lnTo>
                <a:lnTo>
                  <a:pt x="238182" y="254586"/>
                </a:lnTo>
                <a:lnTo>
                  <a:pt x="232862" y="245407"/>
                </a:lnTo>
                <a:close/>
                <a:moveTo>
                  <a:pt x="244474" y="245407"/>
                </a:moveTo>
                <a:lnTo>
                  <a:pt x="249793" y="248446"/>
                </a:lnTo>
                <a:lnTo>
                  <a:pt x="249793" y="254586"/>
                </a:lnTo>
                <a:lnTo>
                  <a:pt x="244474" y="245407"/>
                </a:lnTo>
                <a:close/>
                <a:moveTo>
                  <a:pt x="256085" y="245407"/>
                </a:moveTo>
                <a:lnTo>
                  <a:pt x="261404" y="248446"/>
                </a:lnTo>
                <a:lnTo>
                  <a:pt x="261404" y="254586"/>
                </a:lnTo>
                <a:lnTo>
                  <a:pt x="256085" y="245407"/>
                </a:lnTo>
                <a:close/>
                <a:moveTo>
                  <a:pt x="267726" y="245407"/>
                </a:moveTo>
                <a:lnTo>
                  <a:pt x="273046" y="248477"/>
                </a:lnTo>
                <a:lnTo>
                  <a:pt x="273046" y="254647"/>
                </a:lnTo>
                <a:lnTo>
                  <a:pt x="267726" y="245407"/>
                </a:lnTo>
                <a:close/>
                <a:moveTo>
                  <a:pt x="35108" y="245498"/>
                </a:moveTo>
                <a:lnTo>
                  <a:pt x="40427" y="254708"/>
                </a:lnTo>
                <a:lnTo>
                  <a:pt x="40427" y="254708"/>
                </a:lnTo>
                <a:lnTo>
                  <a:pt x="35108" y="251668"/>
                </a:lnTo>
                <a:lnTo>
                  <a:pt x="35108" y="245498"/>
                </a:lnTo>
                <a:close/>
                <a:moveTo>
                  <a:pt x="214" y="245498"/>
                </a:moveTo>
                <a:lnTo>
                  <a:pt x="214" y="251638"/>
                </a:lnTo>
                <a:lnTo>
                  <a:pt x="5563" y="254708"/>
                </a:lnTo>
                <a:lnTo>
                  <a:pt x="5421" y="254461"/>
                </a:lnTo>
                <a:lnTo>
                  <a:pt x="5421" y="254461"/>
                </a:lnTo>
                <a:lnTo>
                  <a:pt x="426" y="251607"/>
                </a:lnTo>
                <a:cubicBezTo>
                  <a:pt x="396" y="251547"/>
                  <a:pt x="335" y="251516"/>
                  <a:pt x="335" y="251486"/>
                </a:cubicBezTo>
                <a:lnTo>
                  <a:pt x="335" y="245656"/>
                </a:lnTo>
                <a:lnTo>
                  <a:pt x="335" y="245656"/>
                </a:lnTo>
                <a:lnTo>
                  <a:pt x="244" y="245498"/>
                </a:lnTo>
                <a:close/>
                <a:moveTo>
                  <a:pt x="11855" y="245498"/>
                </a:moveTo>
                <a:lnTo>
                  <a:pt x="17174" y="254708"/>
                </a:lnTo>
                <a:lnTo>
                  <a:pt x="11855" y="251638"/>
                </a:lnTo>
                <a:lnTo>
                  <a:pt x="11855" y="245498"/>
                </a:lnTo>
                <a:close/>
                <a:moveTo>
                  <a:pt x="23497" y="245498"/>
                </a:moveTo>
                <a:lnTo>
                  <a:pt x="28816" y="254708"/>
                </a:lnTo>
                <a:lnTo>
                  <a:pt x="23497" y="251638"/>
                </a:lnTo>
                <a:lnTo>
                  <a:pt x="23497" y="245498"/>
                </a:lnTo>
                <a:close/>
                <a:moveTo>
                  <a:pt x="46689" y="245498"/>
                </a:moveTo>
                <a:lnTo>
                  <a:pt x="52008" y="254708"/>
                </a:lnTo>
                <a:lnTo>
                  <a:pt x="46689" y="251638"/>
                </a:lnTo>
                <a:lnTo>
                  <a:pt x="46689" y="245498"/>
                </a:lnTo>
                <a:close/>
                <a:moveTo>
                  <a:pt x="58330" y="245498"/>
                </a:moveTo>
                <a:lnTo>
                  <a:pt x="63650" y="254708"/>
                </a:lnTo>
                <a:lnTo>
                  <a:pt x="58330" y="251638"/>
                </a:lnTo>
                <a:lnTo>
                  <a:pt x="58330" y="245498"/>
                </a:lnTo>
                <a:close/>
                <a:moveTo>
                  <a:pt x="69941" y="245498"/>
                </a:moveTo>
                <a:lnTo>
                  <a:pt x="75261" y="254708"/>
                </a:lnTo>
                <a:lnTo>
                  <a:pt x="69941" y="251638"/>
                </a:lnTo>
                <a:lnTo>
                  <a:pt x="69941" y="245498"/>
                </a:lnTo>
                <a:close/>
                <a:moveTo>
                  <a:pt x="81583" y="245498"/>
                </a:moveTo>
                <a:lnTo>
                  <a:pt x="86902" y="254708"/>
                </a:lnTo>
                <a:lnTo>
                  <a:pt x="81583" y="251638"/>
                </a:lnTo>
                <a:lnTo>
                  <a:pt x="81583" y="245498"/>
                </a:lnTo>
                <a:close/>
                <a:moveTo>
                  <a:pt x="93194" y="245498"/>
                </a:moveTo>
                <a:lnTo>
                  <a:pt x="98513" y="254708"/>
                </a:lnTo>
                <a:lnTo>
                  <a:pt x="93194" y="251638"/>
                </a:lnTo>
                <a:lnTo>
                  <a:pt x="93194" y="245498"/>
                </a:lnTo>
                <a:close/>
                <a:moveTo>
                  <a:pt x="104836" y="245498"/>
                </a:moveTo>
                <a:lnTo>
                  <a:pt x="110155" y="254708"/>
                </a:lnTo>
                <a:lnTo>
                  <a:pt x="104836" y="251638"/>
                </a:lnTo>
                <a:lnTo>
                  <a:pt x="104836" y="245498"/>
                </a:lnTo>
                <a:close/>
                <a:moveTo>
                  <a:pt x="116416" y="245498"/>
                </a:moveTo>
                <a:lnTo>
                  <a:pt x="121736" y="254708"/>
                </a:lnTo>
                <a:lnTo>
                  <a:pt x="116416" y="251638"/>
                </a:lnTo>
                <a:lnTo>
                  <a:pt x="116416" y="245498"/>
                </a:lnTo>
                <a:close/>
                <a:moveTo>
                  <a:pt x="128058" y="245498"/>
                </a:moveTo>
                <a:lnTo>
                  <a:pt x="133377" y="254708"/>
                </a:lnTo>
                <a:lnTo>
                  <a:pt x="128058" y="251638"/>
                </a:lnTo>
                <a:lnTo>
                  <a:pt x="128058" y="245498"/>
                </a:lnTo>
                <a:close/>
                <a:moveTo>
                  <a:pt x="139669" y="245498"/>
                </a:moveTo>
                <a:lnTo>
                  <a:pt x="144988" y="254708"/>
                </a:lnTo>
                <a:lnTo>
                  <a:pt x="139669" y="251638"/>
                </a:lnTo>
                <a:lnTo>
                  <a:pt x="139669" y="245498"/>
                </a:lnTo>
                <a:close/>
                <a:moveTo>
                  <a:pt x="151311" y="245498"/>
                </a:moveTo>
                <a:lnTo>
                  <a:pt x="156630" y="254708"/>
                </a:lnTo>
                <a:lnTo>
                  <a:pt x="151311" y="251638"/>
                </a:lnTo>
                <a:lnTo>
                  <a:pt x="151311" y="245498"/>
                </a:lnTo>
                <a:close/>
                <a:moveTo>
                  <a:pt x="162922" y="245498"/>
                </a:moveTo>
                <a:lnTo>
                  <a:pt x="168241" y="254708"/>
                </a:lnTo>
                <a:lnTo>
                  <a:pt x="162922" y="251638"/>
                </a:lnTo>
                <a:lnTo>
                  <a:pt x="162922" y="245498"/>
                </a:lnTo>
                <a:close/>
                <a:moveTo>
                  <a:pt x="174503" y="245498"/>
                </a:moveTo>
                <a:lnTo>
                  <a:pt x="179822" y="254708"/>
                </a:lnTo>
                <a:lnTo>
                  <a:pt x="174503" y="251638"/>
                </a:lnTo>
                <a:lnTo>
                  <a:pt x="174503" y="245498"/>
                </a:lnTo>
                <a:close/>
                <a:moveTo>
                  <a:pt x="186144" y="245498"/>
                </a:moveTo>
                <a:lnTo>
                  <a:pt x="191463" y="254708"/>
                </a:lnTo>
                <a:lnTo>
                  <a:pt x="186144" y="251638"/>
                </a:lnTo>
                <a:lnTo>
                  <a:pt x="186144" y="245498"/>
                </a:lnTo>
                <a:close/>
                <a:moveTo>
                  <a:pt x="197755" y="245498"/>
                </a:moveTo>
                <a:lnTo>
                  <a:pt x="203075" y="254708"/>
                </a:lnTo>
                <a:lnTo>
                  <a:pt x="197755" y="251638"/>
                </a:lnTo>
                <a:lnTo>
                  <a:pt x="197755" y="245498"/>
                </a:lnTo>
                <a:close/>
                <a:moveTo>
                  <a:pt x="209397" y="245498"/>
                </a:moveTo>
                <a:lnTo>
                  <a:pt x="214716" y="254708"/>
                </a:lnTo>
                <a:lnTo>
                  <a:pt x="209397" y="251638"/>
                </a:lnTo>
                <a:lnTo>
                  <a:pt x="209397" y="245498"/>
                </a:lnTo>
                <a:close/>
                <a:moveTo>
                  <a:pt x="221008" y="245498"/>
                </a:moveTo>
                <a:lnTo>
                  <a:pt x="226327" y="254708"/>
                </a:lnTo>
                <a:lnTo>
                  <a:pt x="221008" y="251638"/>
                </a:lnTo>
                <a:lnTo>
                  <a:pt x="221008" y="245498"/>
                </a:lnTo>
                <a:close/>
                <a:moveTo>
                  <a:pt x="232650" y="245498"/>
                </a:moveTo>
                <a:lnTo>
                  <a:pt x="237969" y="254708"/>
                </a:lnTo>
                <a:lnTo>
                  <a:pt x="232650" y="251638"/>
                </a:lnTo>
                <a:lnTo>
                  <a:pt x="232650" y="245498"/>
                </a:lnTo>
                <a:close/>
                <a:moveTo>
                  <a:pt x="244230" y="245498"/>
                </a:moveTo>
                <a:lnTo>
                  <a:pt x="249550" y="254708"/>
                </a:lnTo>
                <a:lnTo>
                  <a:pt x="244230" y="251638"/>
                </a:lnTo>
                <a:lnTo>
                  <a:pt x="244230" y="245498"/>
                </a:lnTo>
                <a:close/>
                <a:moveTo>
                  <a:pt x="255872" y="245498"/>
                </a:moveTo>
                <a:lnTo>
                  <a:pt x="261191" y="254708"/>
                </a:lnTo>
                <a:lnTo>
                  <a:pt x="255872" y="251638"/>
                </a:lnTo>
                <a:lnTo>
                  <a:pt x="255872" y="245498"/>
                </a:lnTo>
                <a:close/>
                <a:moveTo>
                  <a:pt x="267483" y="245498"/>
                </a:moveTo>
                <a:lnTo>
                  <a:pt x="272802" y="254708"/>
                </a:lnTo>
                <a:lnTo>
                  <a:pt x="267483" y="251668"/>
                </a:lnTo>
                <a:lnTo>
                  <a:pt x="267483" y="245498"/>
                </a:lnTo>
                <a:close/>
                <a:moveTo>
                  <a:pt x="278851" y="245559"/>
                </a:moveTo>
                <a:lnTo>
                  <a:pt x="278851" y="251668"/>
                </a:lnTo>
                <a:lnTo>
                  <a:pt x="273532" y="254738"/>
                </a:lnTo>
                <a:lnTo>
                  <a:pt x="273532" y="254738"/>
                </a:lnTo>
                <a:lnTo>
                  <a:pt x="278851" y="245559"/>
                </a:lnTo>
                <a:close/>
                <a:moveTo>
                  <a:pt x="232376" y="245498"/>
                </a:moveTo>
                <a:lnTo>
                  <a:pt x="232376" y="251668"/>
                </a:lnTo>
                <a:lnTo>
                  <a:pt x="227057" y="254738"/>
                </a:lnTo>
                <a:lnTo>
                  <a:pt x="227057" y="254738"/>
                </a:lnTo>
                <a:lnTo>
                  <a:pt x="232376" y="245498"/>
                </a:lnTo>
                <a:close/>
                <a:moveTo>
                  <a:pt x="267210" y="245498"/>
                </a:moveTo>
                <a:lnTo>
                  <a:pt x="267210" y="251668"/>
                </a:lnTo>
                <a:lnTo>
                  <a:pt x="261890" y="254738"/>
                </a:lnTo>
                <a:lnTo>
                  <a:pt x="261890" y="254738"/>
                </a:lnTo>
                <a:lnTo>
                  <a:pt x="267210" y="245498"/>
                </a:lnTo>
                <a:close/>
                <a:moveTo>
                  <a:pt x="11582" y="245498"/>
                </a:moveTo>
                <a:lnTo>
                  <a:pt x="11582" y="251668"/>
                </a:lnTo>
                <a:lnTo>
                  <a:pt x="6262" y="254738"/>
                </a:lnTo>
                <a:lnTo>
                  <a:pt x="11582" y="245498"/>
                </a:lnTo>
                <a:close/>
                <a:moveTo>
                  <a:pt x="23223" y="245498"/>
                </a:moveTo>
                <a:lnTo>
                  <a:pt x="23223" y="251668"/>
                </a:lnTo>
                <a:lnTo>
                  <a:pt x="17904" y="254738"/>
                </a:lnTo>
                <a:lnTo>
                  <a:pt x="23223" y="245498"/>
                </a:lnTo>
                <a:close/>
                <a:moveTo>
                  <a:pt x="34834" y="245498"/>
                </a:moveTo>
                <a:lnTo>
                  <a:pt x="34834" y="251668"/>
                </a:lnTo>
                <a:lnTo>
                  <a:pt x="29515" y="254738"/>
                </a:lnTo>
                <a:lnTo>
                  <a:pt x="34834" y="245498"/>
                </a:lnTo>
                <a:close/>
                <a:moveTo>
                  <a:pt x="46446" y="245498"/>
                </a:moveTo>
                <a:lnTo>
                  <a:pt x="46446" y="251668"/>
                </a:lnTo>
                <a:lnTo>
                  <a:pt x="41126" y="254738"/>
                </a:lnTo>
                <a:lnTo>
                  <a:pt x="46446" y="245498"/>
                </a:lnTo>
                <a:close/>
                <a:moveTo>
                  <a:pt x="58057" y="245498"/>
                </a:moveTo>
                <a:lnTo>
                  <a:pt x="58057" y="251668"/>
                </a:lnTo>
                <a:lnTo>
                  <a:pt x="52737" y="254738"/>
                </a:lnTo>
                <a:lnTo>
                  <a:pt x="58057" y="245498"/>
                </a:lnTo>
                <a:close/>
                <a:moveTo>
                  <a:pt x="69698" y="245498"/>
                </a:moveTo>
                <a:lnTo>
                  <a:pt x="69698" y="251668"/>
                </a:lnTo>
                <a:lnTo>
                  <a:pt x="64379" y="254738"/>
                </a:lnTo>
                <a:lnTo>
                  <a:pt x="69698" y="245498"/>
                </a:lnTo>
                <a:close/>
                <a:moveTo>
                  <a:pt x="81309" y="245498"/>
                </a:moveTo>
                <a:lnTo>
                  <a:pt x="81309" y="251668"/>
                </a:lnTo>
                <a:lnTo>
                  <a:pt x="75990" y="254738"/>
                </a:lnTo>
                <a:lnTo>
                  <a:pt x="81309" y="245498"/>
                </a:lnTo>
                <a:close/>
                <a:moveTo>
                  <a:pt x="92951" y="245498"/>
                </a:moveTo>
                <a:lnTo>
                  <a:pt x="92951" y="251668"/>
                </a:lnTo>
                <a:lnTo>
                  <a:pt x="87632" y="254738"/>
                </a:lnTo>
                <a:lnTo>
                  <a:pt x="92951" y="245498"/>
                </a:lnTo>
                <a:close/>
                <a:moveTo>
                  <a:pt x="104562" y="245498"/>
                </a:moveTo>
                <a:lnTo>
                  <a:pt x="104562" y="251668"/>
                </a:lnTo>
                <a:lnTo>
                  <a:pt x="99243" y="254738"/>
                </a:lnTo>
                <a:lnTo>
                  <a:pt x="104562" y="245498"/>
                </a:lnTo>
                <a:close/>
                <a:moveTo>
                  <a:pt x="116143" y="245498"/>
                </a:moveTo>
                <a:lnTo>
                  <a:pt x="116143" y="251668"/>
                </a:lnTo>
                <a:lnTo>
                  <a:pt x="110824" y="254738"/>
                </a:lnTo>
                <a:lnTo>
                  <a:pt x="116143" y="245498"/>
                </a:lnTo>
                <a:close/>
                <a:moveTo>
                  <a:pt x="127784" y="245498"/>
                </a:moveTo>
                <a:lnTo>
                  <a:pt x="127784" y="251668"/>
                </a:lnTo>
                <a:lnTo>
                  <a:pt x="122465" y="254738"/>
                </a:lnTo>
                <a:lnTo>
                  <a:pt x="127784" y="245498"/>
                </a:lnTo>
                <a:close/>
                <a:moveTo>
                  <a:pt x="139396" y="245498"/>
                </a:moveTo>
                <a:lnTo>
                  <a:pt x="139396" y="251668"/>
                </a:lnTo>
                <a:lnTo>
                  <a:pt x="134076" y="254738"/>
                </a:lnTo>
                <a:lnTo>
                  <a:pt x="139396" y="245498"/>
                </a:lnTo>
                <a:close/>
                <a:moveTo>
                  <a:pt x="151037" y="245498"/>
                </a:moveTo>
                <a:lnTo>
                  <a:pt x="151037" y="251668"/>
                </a:lnTo>
                <a:lnTo>
                  <a:pt x="145718" y="254738"/>
                </a:lnTo>
                <a:lnTo>
                  <a:pt x="151037" y="245498"/>
                </a:lnTo>
                <a:close/>
                <a:moveTo>
                  <a:pt x="162648" y="245498"/>
                </a:moveTo>
                <a:lnTo>
                  <a:pt x="162648" y="251668"/>
                </a:lnTo>
                <a:lnTo>
                  <a:pt x="157329" y="254738"/>
                </a:lnTo>
                <a:lnTo>
                  <a:pt x="162648" y="245498"/>
                </a:lnTo>
                <a:close/>
                <a:moveTo>
                  <a:pt x="174290" y="245498"/>
                </a:moveTo>
                <a:lnTo>
                  <a:pt x="174290" y="251668"/>
                </a:lnTo>
                <a:lnTo>
                  <a:pt x="168971" y="254738"/>
                </a:lnTo>
                <a:lnTo>
                  <a:pt x="174290" y="245498"/>
                </a:lnTo>
                <a:close/>
                <a:moveTo>
                  <a:pt x="185871" y="245559"/>
                </a:moveTo>
                <a:lnTo>
                  <a:pt x="185871" y="251668"/>
                </a:lnTo>
                <a:lnTo>
                  <a:pt x="180551" y="254738"/>
                </a:lnTo>
                <a:lnTo>
                  <a:pt x="185871" y="245559"/>
                </a:lnTo>
                <a:close/>
                <a:moveTo>
                  <a:pt x="197512" y="245498"/>
                </a:moveTo>
                <a:lnTo>
                  <a:pt x="197512" y="251668"/>
                </a:lnTo>
                <a:lnTo>
                  <a:pt x="192193" y="254738"/>
                </a:lnTo>
                <a:lnTo>
                  <a:pt x="197512" y="245498"/>
                </a:lnTo>
                <a:close/>
                <a:moveTo>
                  <a:pt x="209123" y="245498"/>
                </a:moveTo>
                <a:lnTo>
                  <a:pt x="209123" y="251668"/>
                </a:lnTo>
                <a:lnTo>
                  <a:pt x="203804" y="254738"/>
                </a:lnTo>
                <a:lnTo>
                  <a:pt x="209123" y="245498"/>
                </a:lnTo>
                <a:close/>
                <a:moveTo>
                  <a:pt x="220765" y="245498"/>
                </a:moveTo>
                <a:lnTo>
                  <a:pt x="220765" y="251668"/>
                </a:lnTo>
                <a:lnTo>
                  <a:pt x="215446" y="254738"/>
                </a:lnTo>
                <a:lnTo>
                  <a:pt x="220765" y="245498"/>
                </a:lnTo>
                <a:close/>
                <a:moveTo>
                  <a:pt x="243957" y="245498"/>
                </a:moveTo>
                <a:lnTo>
                  <a:pt x="243957" y="251668"/>
                </a:lnTo>
                <a:lnTo>
                  <a:pt x="238638" y="254738"/>
                </a:lnTo>
                <a:lnTo>
                  <a:pt x="243957" y="245498"/>
                </a:lnTo>
                <a:close/>
                <a:moveTo>
                  <a:pt x="255598" y="245498"/>
                </a:moveTo>
                <a:lnTo>
                  <a:pt x="255598" y="251668"/>
                </a:lnTo>
                <a:lnTo>
                  <a:pt x="250279" y="254738"/>
                </a:lnTo>
                <a:lnTo>
                  <a:pt x="255598" y="245498"/>
                </a:lnTo>
                <a:close/>
                <a:moveTo>
                  <a:pt x="11703" y="251911"/>
                </a:moveTo>
                <a:lnTo>
                  <a:pt x="17023" y="254981"/>
                </a:lnTo>
                <a:lnTo>
                  <a:pt x="6384" y="254981"/>
                </a:lnTo>
                <a:lnTo>
                  <a:pt x="11703" y="251911"/>
                </a:lnTo>
                <a:close/>
                <a:moveTo>
                  <a:pt x="23345" y="251911"/>
                </a:moveTo>
                <a:lnTo>
                  <a:pt x="28664" y="254981"/>
                </a:lnTo>
                <a:lnTo>
                  <a:pt x="18026" y="254981"/>
                </a:lnTo>
                <a:lnTo>
                  <a:pt x="23345" y="251911"/>
                </a:lnTo>
                <a:close/>
                <a:moveTo>
                  <a:pt x="34956" y="251911"/>
                </a:moveTo>
                <a:lnTo>
                  <a:pt x="40275" y="254981"/>
                </a:lnTo>
                <a:lnTo>
                  <a:pt x="29637" y="254981"/>
                </a:lnTo>
                <a:lnTo>
                  <a:pt x="34956" y="251911"/>
                </a:lnTo>
                <a:close/>
                <a:moveTo>
                  <a:pt x="46598" y="251911"/>
                </a:moveTo>
                <a:lnTo>
                  <a:pt x="51886" y="254981"/>
                </a:lnTo>
                <a:lnTo>
                  <a:pt x="41248" y="254981"/>
                </a:lnTo>
                <a:lnTo>
                  <a:pt x="46598" y="251911"/>
                </a:lnTo>
                <a:close/>
                <a:moveTo>
                  <a:pt x="58209" y="251911"/>
                </a:moveTo>
                <a:lnTo>
                  <a:pt x="63528" y="254981"/>
                </a:lnTo>
                <a:lnTo>
                  <a:pt x="52889" y="254981"/>
                </a:lnTo>
                <a:lnTo>
                  <a:pt x="58209" y="251911"/>
                </a:lnTo>
                <a:close/>
                <a:moveTo>
                  <a:pt x="69850" y="251911"/>
                </a:moveTo>
                <a:lnTo>
                  <a:pt x="75169" y="254981"/>
                </a:lnTo>
                <a:lnTo>
                  <a:pt x="64531" y="254981"/>
                </a:lnTo>
                <a:lnTo>
                  <a:pt x="69850" y="251911"/>
                </a:lnTo>
                <a:close/>
                <a:moveTo>
                  <a:pt x="81431" y="251911"/>
                </a:moveTo>
                <a:lnTo>
                  <a:pt x="86750" y="254981"/>
                </a:lnTo>
                <a:lnTo>
                  <a:pt x="76112" y="254981"/>
                </a:lnTo>
                <a:lnTo>
                  <a:pt x="81431" y="251911"/>
                </a:lnTo>
                <a:close/>
                <a:moveTo>
                  <a:pt x="93042" y="251911"/>
                </a:moveTo>
                <a:lnTo>
                  <a:pt x="98361" y="254981"/>
                </a:lnTo>
                <a:lnTo>
                  <a:pt x="87723" y="254981"/>
                </a:lnTo>
                <a:lnTo>
                  <a:pt x="93042" y="251911"/>
                </a:lnTo>
                <a:close/>
                <a:moveTo>
                  <a:pt x="104684" y="251911"/>
                </a:moveTo>
                <a:lnTo>
                  <a:pt x="110003" y="254981"/>
                </a:lnTo>
                <a:lnTo>
                  <a:pt x="99364" y="254981"/>
                </a:lnTo>
                <a:lnTo>
                  <a:pt x="104684" y="251911"/>
                </a:lnTo>
                <a:close/>
                <a:moveTo>
                  <a:pt x="116295" y="251911"/>
                </a:moveTo>
                <a:lnTo>
                  <a:pt x="121614" y="254981"/>
                </a:lnTo>
                <a:lnTo>
                  <a:pt x="110976" y="254981"/>
                </a:lnTo>
                <a:lnTo>
                  <a:pt x="116295" y="251911"/>
                </a:lnTo>
                <a:close/>
                <a:moveTo>
                  <a:pt x="127936" y="251911"/>
                </a:moveTo>
                <a:lnTo>
                  <a:pt x="133256" y="254981"/>
                </a:lnTo>
                <a:lnTo>
                  <a:pt x="122617" y="254981"/>
                </a:lnTo>
                <a:lnTo>
                  <a:pt x="127936" y="251911"/>
                </a:lnTo>
                <a:close/>
                <a:moveTo>
                  <a:pt x="139548" y="251911"/>
                </a:moveTo>
                <a:lnTo>
                  <a:pt x="144867" y="254981"/>
                </a:lnTo>
                <a:lnTo>
                  <a:pt x="134228" y="254981"/>
                </a:lnTo>
                <a:lnTo>
                  <a:pt x="139548" y="251911"/>
                </a:lnTo>
                <a:close/>
                <a:moveTo>
                  <a:pt x="151159" y="251911"/>
                </a:moveTo>
                <a:lnTo>
                  <a:pt x="156478" y="254981"/>
                </a:lnTo>
                <a:lnTo>
                  <a:pt x="145840" y="254981"/>
                </a:lnTo>
                <a:lnTo>
                  <a:pt x="151159" y="251911"/>
                </a:lnTo>
                <a:close/>
                <a:moveTo>
                  <a:pt x="162770" y="251911"/>
                </a:moveTo>
                <a:lnTo>
                  <a:pt x="168089" y="254981"/>
                </a:lnTo>
                <a:lnTo>
                  <a:pt x="157451" y="254981"/>
                </a:lnTo>
                <a:lnTo>
                  <a:pt x="162770" y="251911"/>
                </a:lnTo>
                <a:close/>
                <a:moveTo>
                  <a:pt x="174411" y="251911"/>
                </a:moveTo>
                <a:lnTo>
                  <a:pt x="179731" y="254981"/>
                </a:lnTo>
                <a:lnTo>
                  <a:pt x="169092" y="254981"/>
                </a:lnTo>
                <a:lnTo>
                  <a:pt x="174411" y="251911"/>
                </a:lnTo>
                <a:close/>
                <a:moveTo>
                  <a:pt x="186023" y="251911"/>
                </a:moveTo>
                <a:lnTo>
                  <a:pt x="191342" y="254981"/>
                </a:lnTo>
                <a:lnTo>
                  <a:pt x="180703" y="254981"/>
                </a:lnTo>
                <a:lnTo>
                  <a:pt x="186023" y="251911"/>
                </a:lnTo>
                <a:close/>
                <a:moveTo>
                  <a:pt x="197634" y="251911"/>
                </a:moveTo>
                <a:lnTo>
                  <a:pt x="202953" y="254981"/>
                </a:lnTo>
                <a:lnTo>
                  <a:pt x="192315" y="254981"/>
                </a:lnTo>
                <a:lnTo>
                  <a:pt x="197634" y="251911"/>
                </a:lnTo>
                <a:close/>
                <a:moveTo>
                  <a:pt x="209245" y="251911"/>
                </a:moveTo>
                <a:lnTo>
                  <a:pt x="214564" y="254981"/>
                </a:lnTo>
                <a:lnTo>
                  <a:pt x="203926" y="254981"/>
                </a:lnTo>
                <a:lnTo>
                  <a:pt x="209245" y="251911"/>
                </a:lnTo>
                <a:close/>
                <a:moveTo>
                  <a:pt x="220856" y="251911"/>
                </a:moveTo>
                <a:lnTo>
                  <a:pt x="226175" y="254981"/>
                </a:lnTo>
                <a:lnTo>
                  <a:pt x="215537" y="254981"/>
                </a:lnTo>
                <a:lnTo>
                  <a:pt x="220856" y="251911"/>
                </a:lnTo>
                <a:close/>
                <a:moveTo>
                  <a:pt x="232498" y="251911"/>
                </a:moveTo>
                <a:lnTo>
                  <a:pt x="237817" y="254981"/>
                </a:lnTo>
                <a:lnTo>
                  <a:pt x="227178" y="254981"/>
                </a:lnTo>
                <a:lnTo>
                  <a:pt x="232498" y="251911"/>
                </a:lnTo>
                <a:close/>
                <a:moveTo>
                  <a:pt x="244109" y="251911"/>
                </a:moveTo>
                <a:lnTo>
                  <a:pt x="249428" y="254981"/>
                </a:lnTo>
                <a:lnTo>
                  <a:pt x="238790" y="254981"/>
                </a:lnTo>
                <a:lnTo>
                  <a:pt x="244109" y="251911"/>
                </a:lnTo>
                <a:close/>
                <a:moveTo>
                  <a:pt x="255750" y="251911"/>
                </a:moveTo>
                <a:lnTo>
                  <a:pt x="261070" y="254981"/>
                </a:lnTo>
                <a:lnTo>
                  <a:pt x="250431" y="254981"/>
                </a:lnTo>
                <a:lnTo>
                  <a:pt x="255750" y="251911"/>
                </a:lnTo>
                <a:close/>
                <a:moveTo>
                  <a:pt x="267362" y="251911"/>
                </a:moveTo>
                <a:lnTo>
                  <a:pt x="272681" y="254981"/>
                </a:lnTo>
                <a:lnTo>
                  <a:pt x="262042" y="254981"/>
                </a:lnTo>
                <a:lnTo>
                  <a:pt x="267362" y="251911"/>
                </a:lnTo>
                <a:close/>
                <a:moveTo>
                  <a:pt x="279003" y="251911"/>
                </a:moveTo>
                <a:lnTo>
                  <a:pt x="284322" y="254981"/>
                </a:lnTo>
                <a:lnTo>
                  <a:pt x="273684" y="254981"/>
                </a:lnTo>
                <a:lnTo>
                  <a:pt x="279003" y="251911"/>
                </a:lnTo>
                <a:close/>
                <a:moveTo>
                  <a:pt x="284292" y="255194"/>
                </a:moveTo>
                <a:lnTo>
                  <a:pt x="278973" y="258294"/>
                </a:lnTo>
                <a:lnTo>
                  <a:pt x="273653" y="255194"/>
                </a:lnTo>
                <a:close/>
                <a:moveTo>
                  <a:pt x="17023" y="255255"/>
                </a:moveTo>
                <a:lnTo>
                  <a:pt x="11703" y="258325"/>
                </a:lnTo>
                <a:lnTo>
                  <a:pt x="6384" y="255255"/>
                </a:lnTo>
                <a:close/>
                <a:moveTo>
                  <a:pt x="28664" y="255255"/>
                </a:moveTo>
                <a:lnTo>
                  <a:pt x="23345" y="258325"/>
                </a:lnTo>
                <a:lnTo>
                  <a:pt x="18026" y="255255"/>
                </a:lnTo>
                <a:close/>
                <a:moveTo>
                  <a:pt x="40275" y="255255"/>
                </a:moveTo>
                <a:lnTo>
                  <a:pt x="34956" y="258325"/>
                </a:lnTo>
                <a:lnTo>
                  <a:pt x="29637" y="255255"/>
                </a:lnTo>
                <a:close/>
                <a:moveTo>
                  <a:pt x="51886" y="255255"/>
                </a:moveTo>
                <a:lnTo>
                  <a:pt x="46567" y="258325"/>
                </a:lnTo>
                <a:lnTo>
                  <a:pt x="41248" y="255255"/>
                </a:lnTo>
                <a:close/>
                <a:moveTo>
                  <a:pt x="63528" y="255255"/>
                </a:moveTo>
                <a:lnTo>
                  <a:pt x="58209" y="258325"/>
                </a:lnTo>
                <a:lnTo>
                  <a:pt x="52889" y="255255"/>
                </a:lnTo>
                <a:close/>
                <a:moveTo>
                  <a:pt x="75109" y="255255"/>
                </a:moveTo>
                <a:lnTo>
                  <a:pt x="69789" y="258325"/>
                </a:lnTo>
                <a:lnTo>
                  <a:pt x="64470" y="255255"/>
                </a:lnTo>
                <a:close/>
                <a:moveTo>
                  <a:pt x="86750" y="255255"/>
                </a:moveTo>
                <a:lnTo>
                  <a:pt x="81431" y="258325"/>
                </a:lnTo>
                <a:lnTo>
                  <a:pt x="76112" y="255255"/>
                </a:lnTo>
                <a:close/>
                <a:moveTo>
                  <a:pt x="98361" y="255255"/>
                </a:moveTo>
                <a:lnTo>
                  <a:pt x="93042" y="258325"/>
                </a:lnTo>
                <a:lnTo>
                  <a:pt x="87723" y="255255"/>
                </a:lnTo>
                <a:close/>
                <a:moveTo>
                  <a:pt x="110003" y="255255"/>
                </a:moveTo>
                <a:lnTo>
                  <a:pt x="104684" y="258325"/>
                </a:lnTo>
                <a:lnTo>
                  <a:pt x="99364" y="255255"/>
                </a:lnTo>
                <a:close/>
                <a:moveTo>
                  <a:pt x="121614" y="255255"/>
                </a:moveTo>
                <a:lnTo>
                  <a:pt x="116295" y="258325"/>
                </a:lnTo>
                <a:lnTo>
                  <a:pt x="110976" y="255255"/>
                </a:lnTo>
                <a:close/>
                <a:moveTo>
                  <a:pt x="133256" y="255255"/>
                </a:moveTo>
                <a:lnTo>
                  <a:pt x="127936" y="258325"/>
                </a:lnTo>
                <a:lnTo>
                  <a:pt x="122617" y="255255"/>
                </a:lnTo>
                <a:close/>
                <a:moveTo>
                  <a:pt x="144836" y="255255"/>
                </a:moveTo>
                <a:lnTo>
                  <a:pt x="139517" y="258325"/>
                </a:lnTo>
                <a:lnTo>
                  <a:pt x="134198" y="255255"/>
                </a:lnTo>
                <a:close/>
                <a:moveTo>
                  <a:pt x="156478" y="255255"/>
                </a:moveTo>
                <a:lnTo>
                  <a:pt x="151159" y="258325"/>
                </a:lnTo>
                <a:lnTo>
                  <a:pt x="145840" y="255255"/>
                </a:lnTo>
                <a:close/>
                <a:moveTo>
                  <a:pt x="168089" y="255255"/>
                </a:moveTo>
                <a:lnTo>
                  <a:pt x="162770" y="258325"/>
                </a:lnTo>
                <a:lnTo>
                  <a:pt x="157451" y="255255"/>
                </a:lnTo>
                <a:close/>
                <a:moveTo>
                  <a:pt x="179731" y="255255"/>
                </a:moveTo>
                <a:lnTo>
                  <a:pt x="174411" y="258325"/>
                </a:lnTo>
                <a:lnTo>
                  <a:pt x="169092" y="255255"/>
                </a:lnTo>
                <a:close/>
                <a:moveTo>
                  <a:pt x="191342" y="255255"/>
                </a:moveTo>
                <a:lnTo>
                  <a:pt x="186023" y="258325"/>
                </a:lnTo>
                <a:lnTo>
                  <a:pt x="180703" y="255255"/>
                </a:lnTo>
                <a:close/>
                <a:moveTo>
                  <a:pt x="202953" y="255255"/>
                </a:moveTo>
                <a:lnTo>
                  <a:pt x="197634" y="258325"/>
                </a:lnTo>
                <a:lnTo>
                  <a:pt x="192315" y="255255"/>
                </a:lnTo>
                <a:close/>
                <a:moveTo>
                  <a:pt x="214564" y="255255"/>
                </a:moveTo>
                <a:lnTo>
                  <a:pt x="209245" y="258325"/>
                </a:lnTo>
                <a:lnTo>
                  <a:pt x="203926" y="255255"/>
                </a:lnTo>
                <a:close/>
                <a:moveTo>
                  <a:pt x="226175" y="255255"/>
                </a:moveTo>
                <a:lnTo>
                  <a:pt x="220856" y="258325"/>
                </a:lnTo>
                <a:lnTo>
                  <a:pt x="215537" y="255255"/>
                </a:lnTo>
                <a:close/>
                <a:moveTo>
                  <a:pt x="237817" y="255255"/>
                </a:moveTo>
                <a:lnTo>
                  <a:pt x="232498" y="258325"/>
                </a:lnTo>
                <a:lnTo>
                  <a:pt x="227178" y="255255"/>
                </a:lnTo>
                <a:close/>
                <a:moveTo>
                  <a:pt x="249428" y="255255"/>
                </a:moveTo>
                <a:lnTo>
                  <a:pt x="244109" y="258325"/>
                </a:lnTo>
                <a:lnTo>
                  <a:pt x="238790" y="255255"/>
                </a:lnTo>
                <a:close/>
                <a:moveTo>
                  <a:pt x="261070" y="255255"/>
                </a:moveTo>
                <a:lnTo>
                  <a:pt x="255750" y="258325"/>
                </a:lnTo>
                <a:lnTo>
                  <a:pt x="250431" y="255255"/>
                </a:lnTo>
                <a:close/>
                <a:moveTo>
                  <a:pt x="272681" y="255255"/>
                </a:moveTo>
                <a:lnTo>
                  <a:pt x="267362" y="258325"/>
                </a:lnTo>
                <a:lnTo>
                  <a:pt x="262042" y="255255"/>
                </a:lnTo>
                <a:close/>
                <a:moveTo>
                  <a:pt x="17174" y="255437"/>
                </a:moveTo>
                <a:lnTo>
                  <a:pt x="11855" y="264617"/>
                </a:lnTo>
                <a:lnTo>
                  <a:pt x="11855" y="258507"/>
                </a:lnTo>
                <a:lnTo>
                  <a:pt x="17174" y="255437"/>
                </a:lnTo>
                <a:close/>
                <a:moveTo>
                  <a:pt x="28816" y="255437"/>
                </a:moveTo>
                <a:lnTo>
                  <a:pt x="23497" y="264617"/>
                </a:lnTo>
                <a:lnTo>
                  <a:pt x="23497" y="258507"/>
                </a:lnTo>
                <a:lnTo>
                  <a:pt x="28816" y="255437"/>
                </a:lnTo>
                <a:close/>
                <a:moveTo>
                  <a:pt x="40427" y="255437"/>
                </a:moveTo>
                <a:lnTo>
                  <a:pt x="35108" y="264617"/>
                </a:lnTo>
                <a:lnTo>
                  <a:pt x="35108" y="258507"/>
                </a:lnTo>
                <a:lnTo>
                  <a:pt x="40427" y="255437"/>
                </a:lnTo>
                <a:close/>
                <a:moveTo>
                  <a:pt x="52008" y="255437"/>
                </a:moveTo>
                <a:lnTo>
                  <a:pt x="46689" y="264617"/>
                </a:lnTo>
                <a:lnTo>
                  <a:pt x="46689" y="258507"/>
                </a:lnTo>
                <a:lnTo>
                  <a:pt x="52008" y="255437"/>
                </a:lnTo>
                <a:close/>
                <a:moveTo>
                  <a:pt x="63650" y="255437"/>
                </a:moveTo>
                <a:lnTo>
                  <a:pt x="58330" y="264617"/>
                </a:lnTo>
                <a:lnTo>
                  <a:pt x="58330" y="258507"/>
                </a:lnTo>
                <a:lnTo>
                  <a:pt x="63650" y="255437"/>
                </a:lnTo>
                <a:close/>
                <a:moveTo>
                  <a:pt x="75261" y="255437"/>
                </a:moveTo>
                <a:lnTo>
                  <a:pt x="69941" y="264617"/>
                </a:lnTo>
                <a:lnTo>
                  <a:pt x="69941" y="258507"/>
                </a:lnTo>
                <a:lnTo>
                  <a:pt x="75261" y="255437"/>
                </a:lnTo>
                <a:close/>
                <a:moveTo>
                  <a:pt x="86902" y="255437"/>
                </a:moveTo>
                <a:lnTo>
                  <a:pt x="81583" y="264617"/>
                </a:lnTo>
                <a:lnTo>
                  <a:pt x="81583" y="258507"/>
                </a:lnTo>
                <a:lnTo>
                  <a:pt x="86902" y="255437"/>
                </a:lnTo>
                <a:close/>
                <a:moveTo>
                  <a:pt x="98513" y="255437"/>
                </a:moveTo>
                <a:lnTo>
                  <a:pt x="93194" y="264617"/>
                </a:lnTo>
                <a:lnTo>
                  <a:pt x="93194" y="258507"/>
                </a:lnTo>
                <a:lnTo>
                  <a:pt x="98513" y="255437"/>
                </a:lnTo>
                <a:close/>
                <a:moveTo>
                  <a:pt x="110155" y="255437"/>
                </a:moveTo>
                <a:lnTo>
                  <a:pt x="104836" y="264617"/>
                </a:lnTo>
                <a:lnTo>
                  <a:pt x="104836" y="258507"/>
                </a:lnTo>
                <a:lnTo>
                  <a:pt x="110155" y="255437"/>
                </a:lnTo>
                <a:close/>
                <a:moveTo>
                  <a:pt x="121736" y="255437"/>
                </a:moveTo>
                <a:lnTo>
                  <a:pt x="116416" y="264617"/>
                </a:lnTo>
                <a:lnTo>
                  <a:pt x="116416" y="258507"/>
                </a:lnTo>
                <a:lnTo>
                  <a:pt x="121736" y="255437"/>
                </a:lnTo>
                <a:close/>
                <a:moveTo>
                  <a:pt x="133377" y="255437"/>
                </a:moveTo>
                <a:lnTo>
                  <a:pt x="128058" y="264617"/>
                </a:lnTo>
                <a:lnTo>
                  <a:pt x="128058" y="258507"/>
                </a:lnTo>
                <a:lnTo>
                  <a:pt x="133377" y="255437"/>
                </a:lnTo>
                <a:close/>
                <a:moveTo>
                  <a:pt x="144988" y="255437"/>
                </a:moveTo>
                <a:lnTo>
                  <a:pt x="139669" y="264617"/>
                </a:lnTo>
                <a:lnTo>
                  <a:pt x="139669" y="258507"/>
                </a:lnTo>
                <a:lnTo>
                  <a:pt x="144988" y="255437"/>
                </a:lnTo>
                <a:close/>
                <a:moveTo>
                  <a:pt x="156630" y="255437"/>
                </a:moveTo>
                <a:lnTo>
                  <a:pt x="151311" y="264617"/>
                </a:lnTo>
                <a:lnTo>
                  <a:pt x="151311" y="258507"/>
                </a:lnTo>
                <a:lnTo>
                  <a:pt x="156630" y="255437"/>
                </a:lnTo>
                <a:close/>
                <a:moveTo>
                  <a:pt x="168241" y="255437"/>
                </a:moveTo>
                <a:lnTo>
                  <a:pt x="162922" y="264617"/>
                </a:lnTo>
                <a:lnTo>
                  <a:pt x="162922" y="258507"/>
                </a:lnTo>
                <a:lnTo>
                  <a:pt x="168241" y="255437"/>
                </a:lnTo>
                <a:close/>
                <a:moveTo>
                  <a:pt x="179822" y="255437"/>
                </a:moveTo>
                <a:lnTo>
                  <a:pt x="174503" y="264617"/>
                </a:lnTo>
                <a:lnTo>
                  <a:pt x="174503" y="258507"/>
                </a:lnTo>
                <a:lnTo>
                  <a:pt x="179822" y="255437"/>
                </a:lnTo>
                <a:close/>
                <a:moveTo>
                  <a:pt x="191463" y="255437"/>
                </a:moveTo>
                <a:lnTo>
                  <a:pt x="186144" y="264617"/>
                </a:lnTo>
                <a:lnTo>
                  <a:pt x="186144" y="258507"/>
                </a:lnTo>
                <a:lnTo>
                  <a:pt x="191463" y="255437"/>
                </a:lnTo>
                <a:close/>
                <a:moveTo>
                  <a:pt x="203075" y="255437"/>
                </a:moveTo>
                <a:lnTo>
                  <a:pt x="197755" y="264617"/>
                </a:lnTo>
                <a:lnTo>
                  <a:pt x="197755" y="258507"/>
                </a:lnTo>
                <a:lnTo>
                  <a:pt x="203075" y="255437"/>
                </a:lnTo>
                <a:close/>
                <a:moveTo>
                  <a:pt x="214716" y="255437"/>
                </a:moveTo>
                <a:lnTo>
                  <a:pt x="209397" y="264617"/>
                </a:lnTo>
                <a:lnTo>
                  <a:pt x="209397" y="258507"/>
                </a:lnTo>
                <a:lnTo>
                  <a:pt x="214716" y="255437"/>
                </a:lnTo>
                <a:close/>
                <a:moveTo>
                  <a:pt x="226327" y="255437"/>
                </a:moveTo>
                <a:lnTo>
                  <a:pt x="221008" y="264617"/>
                </a:lnTo>
                <a:lnTo>
                  <a:pt x="221008" y="258507"/>
                </a:lnTo>
                <a:lnTo>
                  <a:pt x="226327" y="255437"/>
                </a:lnTo>
                <a:close/>
                <a:moveTo>
                  <a:pt x="237969" y="255437"/>
                </a:moveTo>
                <a:lnTo>
                  <a:pt x="232650" y="264617"/>
                </a:lnTo>
                <a:lnTo>
                  <a:pt x="232650" y="258507"/>
                </a:lnTo>
                <a:lnTo>
                  <a:pt x="237969" y="255437"/>
                </a:lnTo>
                <a:close/>
                <a:moveTo>
                  <a:pt x="249550" y="255437"/>
                </a:moveTo>
                <a:lnTo>
                  <a:pt x="244230" y="264617"/>
                </a:lnTo>
                <a:lnTo>
                  <a:pt x="244230" y="258507"/>
                </a:lnTo>
                <a:lnTo>
                  <a:pt x="249550" y="255437"/>
                </a:lnTo>
                <a:close/>
                <a:moveTo>
                  <a:pt x="261191" y="255437"/>
                </a:moveTo>
                <a:lnTo>
                  <a:pt x="255872" y="264617"/>
                </a:lnTo>
                <a:lnTo>
                  <a:pt x="255872" y="258507"/>
                </a:lnTo>
                <a:lnTo>
                  <a:pt x="261191" y="255437"/>
                </a:lnTo>
                <a:close/>
                <a:moveTo>
                  <a:pt x="272802" y="255437"/>
                </a:moveTo>
                <a:lnTo>
                  <a:pt x="267483" y="264617"/>
                </a:lnTo>
                <a:lnTo>
                  <a:pt x="267483" y="258507"/>
                </a:lnTo>
                <a:lnTo>
                  <a:pt x="272802" y="255437"/>
                </a:lnTo>
                <a:close/>
                <a:moveTo>
                  <a:pt x="284444" y="255437"/>
                </a:moveTo>
                <a:lnTo>
                  <a:pt x="279125" y="264617"/>
                </a:lnTo>
                <a:lnTo>
                  <a:pt x="279125" y="258507"/>
                </a:lnTo>
                <a:lnTo>
                  <a:pt x="284444" y="255437"/>
                </a:lnTo>
                <a:close/>
                <a:moveTo>
                  <a:pt x="6262" y="255468"/>
                </a:moveTo>
                <a:lnTo>
                  <a:pt x="11582" y="258507"/>
                </a:lnTo>
                <a:lnTo>
                  <a:pt x="11582" y="264677"/>
                </a:lnTo>
                <a:lnTo>
                  <a:pt x="6262" y="255468"/>
                </a:lnTo>
                <a:close/>
                <a:moveTo>
                  <a:pt x="17904" y="255468"/>
                </a:moveTo>
                <a:lnTo>
                  <a:pt x="23223" y="258507"/>
                </a:lnTo>
                <a:lnTo>
                  <a:pt x="23223" y="264677"/>
                </a:lnTo>
                <a:lnTo>
                  <a:pt x="17904" y="255468"/>
                </a:lnTo>
                <a:close/>
                <a:moveTo>
                  <a:pt x="29515" y="255468"/>
                </a:moveTo>
                <a:lnTo>
                  <a:pt x="34834" y="258507"/>
                </a:lnTo>
                <a:lnTo>
                  <a:pt x="34834" y="264677"/>
                </a:lnTo>
                <a:lnTo>
                  <a:pt x="29515" y="255468"/>
                </a:lnTo>
                <a:close/>
                <a:moveTo>
                  <a:pt x="41126" y="255468"/>
                </a:moveTo>
                <a:lnTo>
                  <a:pt x="46446" y="258507"/>
                </a:lnTo>
                <a:lnTo>
                  <a:pt x="46446" y="264677"/>
                </a:lnTo>
                <a:lnTo>
                  <a:pt x="41126" y="255468"/>
                </a:lnTo>
                <a:close/>
                <a:moveTo>
                  <a:pt x="52737" y="255468"/>
                </a:moveTo>
                <a:lnTo>
                  <a:pt x="58057" y="258507"/>
                </a:lnTo>
                <a:lnTo>
                  <a:pt x="58057" y="264677"/>
                </a:lnTo>
                <a:lnTo>
                  <a:pt x="52737" y="255468"/>
                </a:lnTo>
                <a:close/>
                <a:moveTo>
                  <a:pt x="64379" y="255468"/>
                </a:moveTo>
                <a:lnTo>
                  <a:pt x="69698" y="258507"/>
                </a:lnTo>
                <a:lnTo>
                  <a:pt x="69698" y="264677"/>
                </a:lnTo>
                <a:lnTo>
                  <a:pt x="64379" y="255468"/>
                </a:lnTo>
                <a:close/>
                <a:moveTo>
                  <a:pt x="75990" y="255468"/>
                </a:moveTo>
                <a:lnTo>
                  <a:pt x="81309" y="258507"/>
                </a:lnTo>
                <a:lnTo>
                  <a:pt x="81309" y="264677"/>
                </a:lnTo>
                <a:lnTo>
                  <a:pt x="75990" y="255468"/>
                </a:lnTo>
                <a:close/>
                <a:moveTo>
                  <a:pt x="87632" y="255468"/>
                </a:moveTo>
                <a:lnTo>
                  <a:pt x="92951" y="258507"/>
                </a:lnTo>
                <a:lnTo>
                  <a:pt x="92951" y="264677"/>
                </a:lnTo>
                <a:lnTo>
                  <a:pt x="87632" y="255468"/>
                </a:lnTo>
                <a:close/>
                <a:moveTo>
                  <a:pt x="99243" y="255468"/>
                </a:moveTo>
                <a:lnTo>
                  <a:pt x="104562" y="258507"/>
                </a:lnTo>
                <a:lnTo>
                  <a:pt x="104562" y="264677"/>
                </a:lnTo>
                <a:lnTo>
                  <a:pt x="99243" y="255468"/>
                </a:lnTo>
                <a:close/>
                <a:moveTo>
                  <a:pt x="110824" y="255468"/>
                </a:moveTo>
                <a:lnTo>
                  <a:pt x="116143" y="258507"/>
                </a:lnTo>
                <a:lnTo>
                  <a:pt x="116143" y="264677"/>
                </a:lnTo>
                <a:lnTo>
                  <a:pt x="110824" y="255468"/>
                </a:lnTo>
                <a:close/>
                <a:moveTo>
                  <a:pt x="122465" y="255468"/>
                </a:moveTo>
                <a:lnTo>
                  <a:pt x="127784" y="258507"/>
                </a:lnTo>
                <a:lnTo>
                  <a:pt x="127784" y="264677"/>
                </a:lnTo>
                <a:lnTo>
                  <a:pt x="122465" y="255468"/>
                </a:lnTo>
                <a:close/>
                <a:moveTo>
                  <a:pt x="134076" y="255468"/>
                </a:moveTo>
                <a:lnTo>
                  <a:pt x="139396" y="258507"/>
                </a:lnTo>
                <a:lnTo>
                  <a:pt x="139396" y="264677"/>
                </a:lnTo>
                <a:lnTo>
                  <a:pt x="134076" y="255468"/>
                </a:lnTo>
                <a:close/>
                <a:moveTo>
                  <a:pt x="145718" y="255468"/>
                </a:moveTo>
                <a:lnTo>
                  <a:pt x="151037" y="258507"/>
                </a:lnTo>
                <a:lnTo>
                  <a:pt x="151037" y="264677"/>
                </a:lnTo>
                <a:lnTo>
                  <a:pt x="145718" y="255468"/>
                </a:lnTo>
                <a:close/>
                <a:moveTo>
                  <a:pt x="157329" y="255468"/>
                </a:moveTo>
                <a:lnTo>
                  <a:pt x="162648" y="258507"/>
                </a:lnTo>
                <a:lnTo>
                  <a:pt x="162648" y="264677"/>
                </a:lnTo>
                <a:lnTo>
                  <a:pt x="157329" y="255468"/>
                </a:lnTo>
                <a:close/>
                <a:moveTo>
                  <a:pt x="168971" y="255468"/>
                </a:moveTo>
                <a:lnTo>
                  <a:pt x="174290" y="258507"/>
                </a:lnTo>
                <a:lnTo>
                  <a:pt x="174290" y="264677"/>
                </a:lnTo>
                <a:lnTo>
                  <a:pt x="168971" y="255468"/>
                </a:lnTo>
                <a:close/>
                <a:moveTo>
                  <a:pt x="180551" y="255468"/>
                </a:moveTo>
                <a:lnTo>
                  <a:pt x="185871" y="258507"/>
                </a:lnTo>
                <a:lnTo>
                  <a:pt x="185871" y="264677"/>
                </a:lnTo>
                <a:lnTo>
                  <a:pt x="180551" y="255468"/>
                </a:lnTo>
                <a:close/>
                <a:moveTo>
                  <a:pt x="192193" y="255468"/>
                </a:moveTo>
                <a:lnTo>
                  <a:pt x="197512" y="258507"/>
                </a:lnTo>
                <a:lnTo>
                  <a:pt x="197512" y="264677"/>
                </a:lnTo>
                <a:lnTo>
                  <a:pt x="192193" y="255468"/>
                </a:lnTo>
                <a:close/>
                <a:moveTo>
                  <a:pt x="203804" y="255468"/>
                </a:moveTo>
                <a:lnTo>
                  <a:pt x="209123" y="258507"/>
                </a:lnTo>
                <a:lnTo>
                  <a:pt x="209123" y="264677"/>
                </a:lnTo>
                <a:lnTo>
                  <a:pt x="203804" y="255468"/>
                </a:lnTo>
                <a:close/>
                <a:moveTo>
                  <a:pt x="215446" y="255468"/>
                </a:moveTo>
                <a:lnTo>
                  <a:pt x="220765" y="258507"/>
                </a:lnTo>
                <a:lnTo>
                  <a:pt x="220765" y="264677"/>
                </a:lnTo>
                <a:lnTo>
                  <a:pt x="215446" y="255468"/>
                </a:lnTo>
                <a:close/>
                <a:moveTo>
                  <a:pt x="227057" y="255468"/>
                </a:moveTo>
                <a:lnTo>
                  <a:pt x="232376" y="258507"/>
                </a:lnTo>
                <a:lnTo>
                  <a:pt x="232376" y="264677"/>
                </a:lnTo>
                <a:lnTo>
                  <a:pt x="227057" y="255468"/>
                </a:lnTo>
                <a:close/>
                <a:moveTo>
                  <a:pt x="243941" y="264650"/>
                </a:moveTo>
                <a:lnTo>
                  <a:pt x="243957" y="264677"/>
                </a:lnTo>
                <a:lnTo>
                  <a:pt x="243957" y="264659"/>
                </a:lnTo>
                <a:lnTo>
                  <a:pt x="243957" y="264659"/>
                </a:lnTo>
                <a:lnTo>
                  <a:pt x="243941" y="264650"/>
                </a:lnTo>
                <a:close/>
                <a:moveTo>
                  <a:pt x="255584" y="264653"/>
                </a:moveTo>
                <a:lnTo>
                  <a:pt x="255598" y="264677"/>
                </a:lnTo>
                <a:lnTo>
                  <a:pt x="255598" y="264661"/>
                </a:lnTo>
                <a:lnTo>
                  <a:pt x="255598" y="264661"/>
                </a:lnTo>
                <a:lnTo>
                  <a:pt x="255584" y="264653"/>
                </a:lnTo>
                <a:close/>
                <a:moveTo>
                  <a:pt x="267194" y="264650"/>
                </a:moveTo>
                <a:lnTo>
                  <a:pt x="267210" y="264677"/>
                </a:lnTo>
                <a:lnTo>
                  <a:pt x="267210" y="264659"/>
                </a:lnTo>
                <a:lnTo>
                  <a:pt x="267194" y="264650"/>
                </a:lnTo>
                <a:close/>
                <a:moveTo>
                  <a:pt x="278837" y="264653"/>
                </a:moveTo>
                <a:lnTo>
                  <a:pt x="278851" y="264677"/>
                </a:lnTo>
                <a:lnTo>
                  <a:pt x="278851" y="264661"/>
                </a:lnTo>
                <a:lnTo>
                  <a:pt x="278851" y="264661"/>
                </a:lnTo>
                <a:lnTo>
                  <a:pt x="278837" y="264653"/>
                </a:lnTo>
                <a:close/>
                <a:moveTo>
                  <a:pt x="52798" y="261699"/>
                </a:moveTo>
                <a:lnTo>
                  <a:pt x="52662" y="261778"/>
                </a:lnTo>
                <a:lnTo>
                  <a:pt x="52662" y="261778"/>
                </a:lnTo>
                <a:lnTo>
                  <a:pt x="57844" y="264769"/>
                </a:lnTo>
                <a:lnTo>
                  <a:pt x="57844" y="264769"/>
                </a:lnTo>
                <a:lnTo>
                  <a:pt x="57705" y="264528"/>
                </a:lnTo>
                <a:lnTo>
                  <a:pt x="57705" y="264528"/>
                </a:lnTo>
                <a:lnTo>
                  <a:pt x="57705" y="264528"/>
                </a:lnTo>
                <a:lnTo>
                  <a:pt x="57705" y="264528"/>
                </a:lnTo>
                <a:lnTo>
                  <a:pt x="57705" y="264528"/>
                </a:lnTo>
                <a:lnTo>
                  <a:pt x="52798" y="261699"/>
                </a:lnTo>
                <a:close/>
                <a:moveTo>
                  <a:pt x="6050" y="255589"/>
                </a:moveTo>
                <a:lnTo>
                  <a:pt x="6050" y="261699"/>
                </a:lnTo>
                <a:lnTo>
                  <a:pt x="11369" y="264769"/>
                </a:lnTo>
                <a:lnTo>
                  <a:pt x="11245" y="264556"/>
                </a:lnTo>
                <a:lnTo>
                  <a:pt x="11245" y="264556"/>
                </a:lnTo>
                <a:lnTo>
                  <a:pt x="6232" y="261668"/>
                </a:lnTo>
                <a:cubicBezTo>
                  <a:pt x="6202" y="261638"/>
                  <a:pt x="6171" y="261577"/>
                  <a:pt x="6171" y="261547"/>
                </a:cubicBezTo>
                <a:lnTo>
                  <a:pt x="6171" y="255799"/>
                </a:lnTo>
                <a:lnTo>
                  <a:pt x="6171" y="255799"/>
                </a:lnTo>
                <a:lnTo>
                  <a:pt x="6050" y="255589"/>
                </a:lnTo>
                <a:close/>
                <a:moveTo>
                  <a:pt x="17934" y="261699"/>
                </a:moveTo>
                <a:lnTo>
                  <a:pt x="17798" y="261778"/>
                </a:lnTo>
                <a:lnTo>
                  <a:pt x="17798" y="261778"/>
                </a:lnTo>
                <a:lnTo>
                  <a:pt x="22980" y="264769"/>
                </a:lnTo>
                <a:lnTo>
                  <a:pt x="22841" y="264528"/>
                </a:lnTo>
                <a:lnTo>
                  <a:pt x="22841" y="264528"/>
                </a:lnTo>
                <a:lnTo>
                  <a:pt x="22841" y="264528"/>
                </a:lnTo>
                <a:lnTo>
                  <a:pt x="22841" y="264528"/>
                </a:lnTo>
                <a:lnTo>
                  <a:pt x="22841" y="264528"/>
                </a:lnTo>
                <a:lnTo>
                  <a:pt x="22841" y="264528"/>
                </a:lnTo>
                <a:lnTo>
                  <a:pt x="17934" y="261699"/>
                </a:lnTo>
                <a:close/>
                <a:moveTo>
                  <a:pt x="29576" y="261699"/>
                </a:moveTo>
                <a:lnTo>
                  <a:pt x="29439" y="261778"/>
                </a:lnTo>
                <a:lnTo>
                  <a:pt x="29439" y="261778"/>
                </a:lnTo>
                <a:lnTo>
                  <a:pt x="34622" y="264769"/>
                </a:lnTo>
                <a:lnTo>
                  <a:pt x="34495" y="264551"/>
                </a:lnTo>
                <a:lnTo>
                  <a:pt x="34495" y="264551"/>
                </a:lnTo>
                <a:lnTo>
                  <a:pt x="29576" y="261699"/>
                </a:lnTo>
                <a:close/>
                <a:moveTo>
                  <a:pt x="41187" y="261699"/>
                </a:moveTo>
                <a:lnTo>
                  <a:pt x="41035" y="261786"/>
                </a:lnTo>
                <a:lnTo>
                  <a:pt x="41035" y="261786"/>
                </a:lnTo>
                <a:lnTo>
                  <a:pt x="46202" y="264769"/>
                </a:lnTo>
                <a:lnTo>
                  <a:pt x="46048" y="264502"/>
                </a:lnTo>
                <a:lnTo>
                  <a:pt x="46048" y="264502"/>
                </a:lnTo>
                <a:lnTo>
                  <a:pt x="41187" y="261699"/>
                </a:lnTo>
                <a:close/>
                <a:moveTo>
                  <a:pt x="64440" y="261699"/>
                </a:moveTo>
                <a:lnTo>
                  <a:pt x="64288" y="261786"/>
                </a:lnTo>
                <a:lnTo>
                  <a:pt x="64288" y="261786"/>
                </a:lnTo>
                <a:lnTo>
                  <a:pt x="69455" y="264769"/>
                </a:lnTo>
                <a:lnTo>
                  <a:pt x="69301" y="264502"/>
                </a:lnTo>
                <a:lnTo>
                  <a:pt x="69301" y="264502"/>
                </a:lnTo>
                <a:lnTo>
                  <a:pt x="64440" y="261699"/>
                </a:lnTo>
                <a:close/>
                <a:moveTo>
                  <a:pt x="76051" y="261699"/>
                </a:moveTo>
                <a:lnTo>
                  <a:pt x="75914" y="261778"/>
                </a:lnTo>
                <a:lnTo>
                  <a:pt x="75914" y="261778"/>
                </a:lnTo>
                <a:lnTo>
                  <a:pt x="81097" y="264769"/>
                </a:lnTo>
                <a:lnTo>
                  <a:pt x="80957" y="264528"/>
                </a:lnTo>
                <a:lnTo>
                  <a:pt x="76051" y="261699"/>
                </a:lnTo>
                <a:close/>
                <a:moveTo>
                  <a:pt x="87693" y="261699"/>
                </a:moveTo>
                <a:lnTo>
                  <a:pt x="87540" y="261786"/>
                </a:lnTo>
                <a:lnTo>
                  <a:pt x="87540" y="261786"/>
                </a:lnTo>
                <a:lnTo>
                  <a:pt x="92708" y="264769"/>
                </a:lnTo>
                <a:lnTo>
                  <a:pt x="92553" y="264502"/>
                </a:lnTo>
                <a:lnTo>
                  <a:pt x="92553" y="264502"/>
                </a:lnTo>
                <a:lnTo>
                  <a:pt x="87693" y="261699"/>
                </a:lnTo>
                <a:close/>
                <a:moveTo>
                  <a:pt x="99304" y="261699"/>
                </a:moveTo>
                <a:lnTo>
                  <a:pt x="99167" y="261778"/>
                </a:lnTo>
                <a:lnTo>
                  <a:pt x="99167" y="261778"/>
                </a:lnTo>
                <a:lnTo>
                  <a:pt x="104349" y="264769"/>
                </a:lnTo>
                <a:lnTo>
                  <a:pt x="104210" y="264528"/>
                </a:lnTo>
                <a:lnTo>
                  <a:pt x="99304" y="261699"/>
                </a:lnTo>
                <a:close/>
                <a:moveTo>
                  <a:pt x="110945" y="261699"/>
                </a:moveTo>
                <a:lnTo>
                  <a:pt x="110778" y="261795"/>
                </a:lnTo>
                <a:lnTo>
                  <a:pt x="115930" y="264769"/>
                </a:lnTo>
                <a:lnTo>
                  <a:pt x="115760" y="264476"/>
                </a:lnTo>
                <a:lnTo>
                  <a:pt x="115760" y="264476"/>
                </a:lnTo>
                <a:lnTo>
                  <a:pt x="110945" y="261699"/>
                </a:lnTo>
                <a:close/>
                <a:moveTo>
                  <a:pt x="122587" y="261699"/>
                </a:moveTo>
                <a:lnTo>
                  <a:pt x="122404" y="261804"/>
                </a:lnTo>
                <a:lnTo>
                  <a:pt x="122404" y="261804"/>
                </a:lnTo>
                <a:lnTo>
                  <a:pt x="127541" y="264769"/>
                </a:lnTo>
                <a:lnTo>
                  <a:pt x="127369" y="264471"/>
                </a:lnTo>
                <a:lnTo>
                  <a:pt x="127369" y="264471"/>
                </a:lnTo>
                <a:lnTo>
                  <a:pt x="122587" y="261699"/>
                </a:lnTo>
                <a:close/>
                <a:moveTo>
                  <a:pt x="134198" y="261699"/>
                </a:moveTo>
                <a:lnTo>
                  <a:pt x="134031" y="261795"/>
                </a:lnTo>
                <a:lnTo>
                  <a:pt x="139183" y="264769"/>
                </a:lnTo>
                <a:lnTo>
                  <a:pt x="139013" y="264476"/>
                </a:lnTo>
                <a:lnTo>
                  <a:pt x="139013" y="264476"/>
                </a:lnTo>
                <a:lnTo>
                  <a:pt x="134198" y="261699"/>
                </a:lnTo>
                <a:close/>
                <a:moveTo>
                  <a:pt x="145840" y="261699"/>
                </a:moveTo>
                <a:lnTo>
                  <a:pt x="145657" y="261804"/>
                </a:lnTo>
                <a:lnTo>
                  <a:pt x="145657" y="261804"/>
                </a:lnTo>
                <a:lnTo>
                  <a:pt x="150794" y="264769"/>
                </a:lnTo>
                <a:lnTo>
                  <a:pt x="150622" y="264471"/>
                </a:lnTo>
                <a:lnTo>
                  <a:pt x="150622" y="264471"/>
                </a:lnTo>
                <a:lnTo>
                  <a:pt x="145840" y="261699"/>
                </a:lnTo>
                <a:close/>
                <a:moveTo>
                  <a:pt x="157451" y="261699"/>
                </a:moveTo>
                <a:lnTo>
                  <a:pt x="157283" y="261795"/>
                </a:lnTo>
                <a:lnTo>
                  <a:pt x="157283" y="261795"/>
                </a:lnTo>
                <a:lnTo>
                  <a:pt x="162436" y="264769"/>
                </a:lnTo>
                <a:lnTo>
                  <a:pt x="162266" y="264476"/>
                </a:lnTo>
                <a:lnTo>
                  <a:pt x="162266" y="264476"/>
                </a:lnTo>
                <a:lnTo>
                  <a:pt x="157451" y="261699"/>
                </a:lnTo>
                <a:close/>
                <a:moveTo>
                  <a:pt x="169092" y="261699"/>
                </a:moveTo>
                <a:lnTo>
                  <a:pt x="168910" y="261804"/>
                </a:lnTo>
                <a:lnTo>
                  <a:pt x="168910" y="261804"/>
                </a:lnTo>
                <a:lnTo>
                  <a:pt x="174047" y="264769"/>
                </a:lnTo>
                <a:lnTo>
                  <a:pt x="173874" y="264471"/>
                </a:lnTo>
                <a:lnTo>
                  <a:pt x="169092" y="261699"/>
                </a:lnTo>
                <a:close/>
                <a:moveTo>
                  <a:pt x="180703" y="261699"/>
                </a:moveTo>
                <a:lnTo>
                  <a:pt x="180521" y="261804"/>
                </a:lnTo>
                <a:lnTo>
                  <a:pt x="180521" y="261804"/>
                </a:lnTo>
                <a:lnTo>
                  <a:pt x="185658" y="264769"/>
                </a:lnTo>
                <a:lnTo>
                  <a:pt x="185473" y="264449"/>
                </a:lnTo>
                <a:lnTo>
                  <a:pt x="185473" y="264449"/>
                </a:lnTo>
                <a:lnTo>
                  <a:pt x="180703" y="261699"/>
                </a:lnTo>
                <a:close/>
                <a:moveTo>
                  <a:pt x="192345" y="261699"/>
                </a:moveTo>
                <a:lnTo>
                  <a:pt x="192147" y="261813"/>
                </a:lnTo>
                <a:lnTo>
                  <a:pt x="192147" y="261813"/>
                </a:lnTo>
                <a:lnTo>
                  <a:pt x="197269" y="264769"/>
                </a:lnTo>
                <a:lnTo>
                  <a:pt x="197081" y="264445"/>
                </a:lnTo>
                <a:lnTo>
                  <a:pt x="197081" y="264445"/>
                </a:lnTo>
                <a:lnTo>
                  <a:pt x="192345" y="261699"/>
                </a:lnTo>
                <a:close/>
                <a:moveTo>
                  <a:pt x="203956" y="261699"/>
                </a:moveTo>
                <a:lnTo>
                  <a:pt x="203774" y="261804"/>
                </a:lnTo>
                <a:lnTo>
                  <a:pt x="203774" y="261804"/>
                </a:lnTo>
                <a:lnTo>
                  <a:pt x="208911" y="264769"/>
                </a:lnTo>
                <a:lnTo>
                  <a:pt x="208726" y="264449"/>
                </a:lnTo>
                <a:lnTo>
                  <a:pt x="208726" y="264449"/>
                </a:lnTo>
                <a:lnTo>
                  <a:pt x="203956" y="261699"/>
                </a:lnTo>
                <a:close/>
                <a:moveTo>
                  <a:pt x="215598" y="261699"/>
                </a:moveTo>
                <a:lnTo>
                  <a:pt x="215400" y="261813"/>
                </a:lnTo>
                <a:lnTo>
                  <a:pt x="215400" y="261813"/>
                </a:lnTo>
                <a:lnTo>
                  <a:pt x="220522" y="264769"/>
                </a:lnTo>
                <a:lnTo>
                  <a:pt x="220334" y="264445"/>
                </a:lnTo>
                <a:lnTo>
                  <a:pt x="220334" y="264445"/>
                </a:lnTo>
                <a:lnTo>
                  <a:pt x="215598" y="261699"/>
                </a:lnTo>
                <a:close/>
                <a:moveTo>
                  <a:pt x="227209" y="261699"/>
                </a:moveTo>
                <a:lnTo>
                  <a:pt x="227026" y="261804"/>
                </a:lnTo>
                <a:lnTo>
                  <a:pt x="227026" y="261804"/>
                </a:lnTo>
                <a:lnTo>
                  <a:pt x="232163" y="264769"/>
                </a:lnTo>
                <a:lnTo>
                  <a:pt x="231978" y="264449"/>
                </a:lnTo>
                <a:lnTo>
                  <a:pt x="231978" y="264449"/>
                </a:lnTo>
                <a:lnTo>
                  <a:pt x="227209" y="261699"/>
                </a:lnTo>
                <a:close/>
                <a:moveTo>
                  <a:pt x="238850" y="261699"/>
                </a:moveTo>
                <a:lnTo>
                  <a:pt x="238653" y="261813"/>
                </a:lnTo>
                <a:lnTo>
                  <a:pt x="238653" y="261813"/>
                </a:lnTo>
                <a:lnTo>
                  <a:pt x="243774" y="264769"/>
                </a:lnTo>
                <a:lnTo>
                  <a:pt x="243587" y="264445"/>
                </a:lnTo>
                <a:lnTo>
                  <a:pt x="243587" y="264445"/>
                </a:lnTo>
                <a:lnTo>
                  <a:pt x="238850" y="261699"/>
                </a:lnTo>
                <a:close/>
                <a:moveTo>
                  <a:pt x="250462" y="261699"/>
                </a:moveTo>
                <a:lnTo>
                  <a:pt x="250249" y="261821"/>
                </a:lnTo>
                <a:lnTo>
                  <a:pt x="250249" y="261821"/>
                </a:lnTo>
                <a:lnTo>
                  <a:pt x="255355" y="264769"/>
                </a:lnTo>
                <a:lnTo>
                  <a:pt x="255140" y="264397"/>
                </a:lnTo>
                <a:lnTo>
                  <a:pt x="255140" y="264397"/>
                </a:lnTo>
                <a:lnTo>
                  <a:pt x="250462" y="261699"/>
                </a:lnTo>
                <a:close/>
                <a:moveTo>
                  <a:pt x="262103" y="261699"/>
                </a:moveTo>
                <a:lnTo>
                  <a:pt x="261890" y="261821"/>
                </a:lnTo>
                <a:lnTo>
                  <a:pt x="261890" y="261821"/>
                </a:lnTo>
                <a:lnTo>
                  <a:pt x="266997" y="264769"/>
                </a:lnTo>
                <a:lnTo>
                  <a:pt x="266794" y="264418"/>
                </a:lnTo>
                <a:lnTo>
                  <a:pt x="266794" y="264418"/>
                </a:lnTo>
                <a:lnTo>
                  <a:pt x="262103" y="261699"/>
                </a:lnTo>
                <a:close/>
                <a:moveTo>
                  <a:pt x="273714" y="261699"/>
                </a:moveTo>
                <a:lnTo>
                  <a:pt x="273501" y="261821"/>
                </a:lnTo>
                <a:lnTo>
                  <a:pt x="273501" y="261821"/>
                </a:lnTo>
                <a:lnTo>
                  <a:pt x="278608" y="264769"/>
                </a:lnTo>
                <a:lnTo>
                  <a:pt x="278392" y="264397"/>
                </a:lnTo>
                <a:lnTo>
                  <a:pt x="278392" y="264397"/>
                </a:lnTo>
                <a:lnTo>
                  <a:pt x="273714" y="261699"/>
                </a:lnTo>
                <a:close/>
                <a:moveTo>
                  <a:pt x="284657" y="255589"/>
                </a:moveTo>
                <a:lnTo>
                  <a:pt x="284657" y="261729"/>
                </a:lnTo>
                <a:lnTo>
                  <a:pt x="279337" y="264769"/>
                </a:lnTo>
                <a:lnTo>
                  <a:pt x="284657" y="255589"/>
                </a:lnTo>
                <a:close/>
                <a:moveTo>
                  <a:pt x="17418" y="255589"/>
                </a:moveTo>
                <a:lnTo>
                  <a:pt x="17418" y="261729"/>
                </a:lnTo>
                <a:lnTo>
                  <a:pt x="12098" y="264829"/>
                </a:lnTo>
                <a:lnTo>
                  <a:pt x="17418" y="255589"/>
                </a:lnTo>
                <a:close/>
                <a:moveTo>
                  <a:pt x="29029" y="255589"/>
                </a:moveTo>
                <a:lnTo>
                  <a:pt x="29029" y="261729"/>
                </a:lnTo>
                <a:lnTo>
                  <a:pt x="23710" y="264829"/>
                </a:lnTo>
                <a:lnTo>
                  <a:pt x="29029" y="255589"/>
                </a:lnTo>
                <a:close/>
                <a:moveTo>
                  <a:pt x="40610" y="255589"/>
                </a:moveTo>
                <a:lnTo>
                  <a:pt x="40610" y="261729"/>
                </a:lnTo>
                <a:lnTo>
                  <a:pt x="35290" y="264829"/>
                </a:lnTo>
                <a:lnTo>
                  <a:pt x="40610" y="255589"/>
                </a:lnTo>
                <a:close/>
                <a:moveTo>
                  <a:pt x="52251" y="255589"/>
                </a:moveTo>
                <a:lnTo>
                  <a:pt x="52251" y="261729"/>
                </a:lnTo>
                <a:lnTo>
                  <a:pt x="46932" y="264829"/>
                </a:lnTo>
                <a:lnTo>
                  <a:pt x="52251" y="255589"/>
                </a:lnTo>
                <a:close/>
                <a:moveTo>
                  <a:pt x="63862" y="255589"/>
                </a:moveTo>
                <a:lnTo>
                  <a:pt x="63862" y="261729"/>
                </a:lnTo>
                <a:lnTo>
                  <a:pt x="58543" y="264829"/>
                </a:lnTo>
                <a:lnTo>
                  <a:pt x="63862" y="255589"/>
                </a:lnTo>
                <a:close/>
                <a:moveTo>
                  <a:pt x="75504" y="255589"/>
                </a:moveTo>
                <a:lnTo>
                  <a:pt x="75504" y="261729"/>
                </a:lnTo>
                <a:lnTo>
                  <a:pt x="70185" y="264829"/>
                </a:lnTo>
                <a:lnTo>
                  <a:pt x="75504" y="255589"/>
                </a:lnTo>
                <a:close/>
                <a:moveTo>
                  <a:pt x="87115" y="255589"/>
                </a:moveTo>
                <a:lnTo>
                  <a:pt x="87115" y="261729"/>
                </a:lnTo>
                <a:lnTo>
                  <a:pt x="81796" y="264829"/>
                </a:lnTo>
                <a:lnTo>
                  <a:pt x="87115" y="255589"/>
                </a:lnTo>
                <a:close/>
                <a:moveTo>
                  <a:pt x="98757" y="255589"/>
                </a:moveTo>
                <a:lnTo>
                  <a:pt x="98757" y="261729"/>
                </a:lnTo>
                <a:lnTo>
                  <a:pt x="93437" y="264829"/>
                </a:lnTo>
                <a:lnTo>
                  <a:pt x="98757" y="255589"/>
                </a:lnTo>
                <a:close/>
                <a:moveTo>
                  <a:pt x="110337" y="255589"/>
                </a:moveTo>
                <a:lnTo>
                  <a:pt x="110337" y="261729"/>
                </a:lnTo>
                <a:lnTo>
                  <a:pt x="105018" y="264829"/>
                </a:lnTo>
                <a:lnTo>
                  <a:pt x="110337" y="255589"/>
                </a:lnTo>
                <a:close/>
                <a:moveTo>
                  <a:pt x="121979" y="255589"/>
                </a:moveTo>
                <a:lnTo>
                  <a:pt x="121979" y="261729"/>
                </a:lnTo>
                <a:lnTo>
                  <a:pt x="116660" y="264829"/>
                </a:lnTo>
                <a:lnTo>
                  <a:pt x="121979" y="255589"/>
                </a:lnTo>
                <a:close/>
                <a:moveTo>
                  <a:pt x="133590" y="255589"/>
                </a:moveTo>
                <a:lnTo>
                  <a:pt x="133590" y="261729"/>
                </a:lnTo>
                <a:lnTo>
                  <a:pt x="128271" y="264829"/>
                </a:lnTo>
                <a:lnTo>
                  <a:pt x="133590" y="255589"/>
                </a:lnTo>
                <a:close/>
                <a:moveTo>
                  <a:pt x="145232" y="255589"/>
                </a:moveTo>
                <a:lnTo>
                  <a:pt x="145232" y="261729"/>
                </a:lnTo>
                <a:lnTo>
                  <a:pt x="139912" y="264829"/>
                </a:lnTo>
                <a:lnTo>
                  <a:pt x="145232" y="255589"/>
                </a:lnTo>
                <a:close/>
                <a:moveTo>
                  <a:pt x="156843" y="255589"/>
                </a:moveTo>
                <a:lnTo>
                  <a:pt x="156843" y="261729"/>
                </a:lnTo>
                <a:lnTo>
                  <a:pt x="151523" y="264829"/>
                </a:lnTo>
                <a:lnTo>
                  <a:pt x="156843" y="255589"/>
                </a:lnTo>
                <a:close/>
                <a:moveTo>
                  <a:pt x="168484" y="255589"/>
                </a:moveTo>
                <a:lnTo>
                  <a:pt x="168484" y="261729"/>
                </a:lnTo>
                <a:lnTo>
                  <a:pt x="163165" y="264829"/>
                </a:lnTo>
                <a:lnTo>
                  <a:pt x="168484" y="255589"/>
                </a:lnTo>
                <a:close/>
                <a:moveTo>
                  <a:pt x="180065" y="255589"/>
                </a:moveTo>
                <a:lnTo>
                  <a:pt x="180065" y="261729"/>
                </a:lnTo>
                <a:lnTo>
                  <a:pt x="174746" y="264829"/>
                </a:lnTo>
                <a:lnTo>
                  <a:pt x="180065" y="255589"/>
                </a:lnTo>
                <a:close/>
                <a:moveTo>
                  <a:pt x="191676" y="255589"/>
                </a:moveTo>
                <a:lnTo>
                  <a:pt x="191676" y="261729"/>
                </a:lnTo>
                <a:lnTo>
                  <a:pt x="186357" y="264829"/>
                </a:lnTo>
                <a:lnTo>
                  <a:pt x="191676" y="255589"/>
                </a:lnTo>
                <a:close/>
                <a:moveTo>
                  <a:pt x="203318" y="255589"/>
                </a:moveTo>
                <a:lnTo>
                  <a:pt x="203318" y="261729"/>
                </a:lnTo>
                <a:lnTo>
                  <a:pt x="197999" y="264829"/>
                </a:lnTo>
                <a:lnTo>
                  <a:pt x="203318" y="255589"/>
                </a:lnTo>
                <a:close/>
                <a:moveTo>
                  <a:pt x="214929" y="255589"/>
                </a:moveTo>
                <a:lnTo>
                  <a:pt x="214929" y="261729"/>
                </a:lnTo>
                <a:lnTo>
                  <a:pt x="209610" y="264829"/>
                </a:lnTo>
                <a:lnTo>
                  <a:pt x="214929" y="255589"/>
                </a:lnTo>
                <a:close/>
                <a:moveTo>
                  <a:pt x="226570" y="255589"/>
                </a:moveTo>
                <a:lnTo>
                  <a:pt x="226570" y="261729"/>
                </a:lnTo>
                <a:lnTo>
                  <a:pt x="221251" y="264829"/>
                </a:lnTo>
                <a:lnTo>
                  <a:pt x="226570" y="255589"/>
                </a:lnTo>
                <a:close/>
                <a:moveTo>
                  <a:pt x="238182" y="255589"/>
                </a:moveTo>
                <a:lnTo>
                  <a:pt x="238182" y="261729"/>
                </a:lnTo>
                <a:lnTo>
                  <a:pt x="232862" y="264829"/>
                </a:lnTo>
                <a:lnTo>
                  <a:pt x="238182" y="255589"/>
                </a:lnTo>
                <a:close/>
                <a:moveTo>
                  <a:pt x="249793" y="255589"/>
                </a:moveTo>
                <a:lnTo>
                  <a:pt x="249793" y="261729"/>
                </a:lnTo>
                <a:lnTo>
                  <a:pt x="244474" y="264829"/>
                </a:lnTo>
                <a:lnTo>
                  <a:pt x="249793" y="255589"/>
                </a:lnTo>
                <a:close/>
                <a:moveTo>
                  <a:pt x="261404" y="255589"/>
                </a:moveTo>
                <a:lnTo>
                  <a:pt x="261404" y="261729"/>
                </a:lnTo>
                <a:lnTo>
                  <a:pt x="256085" y="264829"/>
                </a:lnTo>
                <a:lnTo>
                  <a:pt x="261404" y="255589"/>
                </a:lnTo>
                <a:close/>
                <a:moveTo>
                  <a:pt x="273046" y="255589"/>
                </a:moveTo>
                <a:lnTo>
                  <a:pt x="273046" y="261729"/>
                </a:lnTo>
                <a:lnTo>
                  <a:pt x="267726" y="264829"/>
                </a:lnTo>
                <a:lnTo>
                  <a:pt x="273046" y="255589"/>
                </a:lnTo>
                <a:close/>
                <a:moveTo>
                  <a:pt x="29352" y="0"/>
                </a:moveTo>
                <a:cubicBezTo>
                  <a:pt x="29333" y="0"/>
                  <a:pt x="29318" y="8"/>
                  <a:pt x="29302" y="23"/>
                </a:cubicBezTo>
                <a:lnTo>
                  <a:pt x="23345" y="3367"/>
                </a:lnTo>
                <a:lnTo>
                  <a:pt x="17600" y="54"/>
                </a:lnTo>
                <a:cubicBezTo>
                  <a:pt x="17585" y="38"/>
                  <a:pt x="17562" y="31"/>
                  <a:pt x="17539" y="31"/>
                </a:cubicBezTo>
                <a:cubicBezTo>
                  <a:pt x="17516" y="31"/>
                  <a:pt x="17494" y="38"/>
                  <a:pt x="17478" y="54"/>
                </a:cubicBezTo>
                <a:lnTo>
                  <a:pt x="11734" y="3367"/>
                </a:lnTo>
                <a:lnTo>
                  <a:pt x="5989" y="54"/>
                </a:lnTo>
                <a:cubicBezTo>
                  <a:pt x="5974" y="38"/>
                  <a:pt x="5958" y="31"/>
                  <a:pt x="5943" y="31"/>
                </a:cubicBezTo>
                <a:cubicBezTo>
                  <a:pt x="5928" y="31"/>
                  <a:pt x="5913" y="38"/>
                  <a:pt x="5898" y="54"/>
                </a:cubicBezTo>
                <a:lnTo>
                  <a:pt x="31" y="3397"/>
                </a:lnTo>
                <a:lnTo>
                  <a:pt x="1" y="3458"/>
                </a:lnTo>
                <a:lnTo>
                  <a:pt x="1" y="3488"/>
                </a:lnTo>
                <a:lnTo>
                  <a:pt x="1" y="10206"/>
                </a:lnTo>
                <a:cubicBezTo>
                  <a:pt x="1" y="10236"/>
                  <a:pt x="31" y="10297"/>
                  <a:pt x="62" y="10327"/>
                </a:cubicBezTo>
                <a:lnTo>
                  <a:pt x="5806" y="13640"/>
                </a:lnTo>
                <a:lnTo>
                  <a:pt x="5806" y="20206"/>
                </a:lnTo>
                <a:lnTo>
                  <a:pt x="31" y="23519"/>
                </a:lnTo>
                <a:lnTo>
                  <a:pt x="1" y="23549"/>
                </a:lnTo>
                <a:lnTo>
                  <a:pt x="1" y="23580"/>
                </a:lnTo>
                <a:lnTo>
                  <a:pt x="1" y="30328"/>
                </a:lnTo>
                <a:cubicBezTo>
                  <a:pt x="1" y="30358"/>
                  <a:pt x="31" y="30388"/>
                  <a:pt x="62" y="30419"/>
                </a:cubicBezTo>
                <a:lnTo>
                  <a:pt x="5806" y="33732"/>
                </a:lnTo>
                <a:lnTo>
                  <a:pt x="5806" y="40297"/>
                </a:lnTo>
                <a:lnTo>
                  <a:pt x="31" y="43641"/>
                </a:lnTo>
                <a:lnTo>
                  <a:pt x="1" y="43702"/>
                </a:lnTo>
                <a:lnTo>
                  <a:pt x="1" y="43732"/>
                </a:lnTo>
                <a:lnTo>
                  <a:pt x="1" y="50449"/>
                </a:lnTo>
                <a:cubicBezTo>
                  <a:pt x="1" y="50480"/>
                  <a:pt x="31" y="50541"/>
                  <a:pt x="62" y="50571"/>
                </a:cubicBezTo>
                <a:lnTo>
                  <a:pt x="5806" y="53884"/>
                </a:lnTo>
                <a:lnTo>
                  <a:pt x="5806" y="60450"/>
                </a:lnTo>
                <a:lnTo>
                  <a:pt x="31" y="63793"/>
                </a:lnTo>
                <a:lnTo>
                  <a:pt x="1" y="63823"/>
                </a:lnTo>
                <a:lnTo>
                  <a:pt x="1" y="63854"/>
                </a:lnTo>
                <a:lnTo>
                  <a:pt x="1" y="70602"/>
                </a:lnTo>
                <a:cubicBezTo>
                  <a:pt x="1" y="70632"/>
                  <a:pt x="31" y="70662"/>
                  <a:pt x="62" y="70693"/>
                </a:cubicBezTo>
                <a:lnTo>
                  <a:pt x="5806" y="74006"/>
                </a:lnTo>
                <a:lnTo>
                  <a:pt x="5806" y="80571"/>
                </a:lnTo>
                <a:lnTo>
                  <a:pt x="62" y="83885"/>
                </a:lnTo>
                <a:lnTo>
                  <a:pt x="31" y="83915"/>
                </a:lnTo>
                <a:lnTo>
                  <a:pt x="31" y="83945"/>
                </a:lnTo>
                <a:lnTo>
                  <a:pt x="31" y="90693"/>
                </a:lnTo>
                <a:cubicBezTo>
                  <a:pt x="31" y="90724"/>
                  <a:pt x="62" y="90754"/>
                  <a:pt x="122" y="90784"/>
                </a:cubicBezTo>
                <a:lnTo>
                  <a:pt x="5867" y="94097"/>
                </a:lnTo>
                <a:lnTo>
                  <a:pt x="5867" y="100663"/>
                </a:lnTo>
                <a:lnTo>
                  <a:pt x="122" y="103976"/>
                </a:lnTo>
                <a:lnTo>
                  <a:pt x="92" y="104006"/>
                </a:lnTo>
                <a:lnTo>
                  <a:pt x="92" y="104067"/>
                </a:lnTo>
                <a:lnTo>
                  <a:pt x="92" y="110785"/>
                </a:lnTo>
                <a:cubicBezTo>
                  <a:pt x="92" y="110815"/>
                  <a:pt x="122" y="110845"/>
                  <a:pt x="153" y="110906"/>
                </a:cubicBezTo>
                <a:lnTo>
                  <a:pt x="5898" y="114189"/>
                </a:lnTo>
                <a:lnTo>
                  <a:pt x="5898" y="120785"/>
                </a:lnTo>
                <a:lnTo>
                  <a:pt x="153" y="124068"/>
                </a:lnTo>
                <a:lnTo>
                  <a:pt x="122" y="124128"/>
                </a:lnTo>
                <a:lnTo>
                  <a:pt x="122" y="124159"/>
                </a:lnTo>
                <a:lnTo>
                  <a:pt x="122" y="130876"/>
                </a:lnTo>
                <a:cubicBezTo>
                  <a:pt x="122" y="130907"/>
                  <a:pt x="153" y="130967"/>
                  <a:pt x="183" y="130998"/>
                </a:cubicBezTo>
                <a:lnTo>
                  <a:pt x="5928" y="134311"/>
                </a:lnTo>
                <a:lnTo>
                  <a:pt x="5928" y="140876"/>
                </a:lnTo>
                <a:lnTo>
                  <a:pt x="183" y="144189"/>
                </a:lnTo>
                <a:lnTo>
                  <a:pt x="153" y="144220"/>
                </a:lnTo>
                <a:lnTo>
                  <a:pt x="153" y="144250"/>
                </a:lnTo>
                <a:lnTo>
                  <a:pt x="153" y="150968"/>
                </a:lnTo>
                <a:cubicBezTo>
                  <a:pt x="153" y="151028"/>
                  <a:pt x="183" y="151059"/>
                  <a:pt x="244" y="151089"/>
                </a:cubicBezTo>
                <a:lnTo>
                  <a:pt x="5958" y="154402"/>
                </a:lnTo>
                <a:lnTo>
                  <a:pt x="5958" y="160968"/>
                </a:lnTo>
                <a:lnTo>
                  <a:pt x="244" y="164281"/>
                </a:lnTo>
                <a:lnTo>
                  <a:pt x="183" y="164311"/>
                </a:lnTo>
                <a:lnTo>
                  <a:pt x="183" y="164372"/>
                </a:lnTo>
                <a:lnTo>
                  <a:pt x="183" y="171089"/>
                </a:lnTo>
                <a:cubicBezTo>
                  <a:pt x="183" y="171120"/>
                  <a:pt x="244" y="171150"/>
                  <a:pt x="274" y="171211"/>
                </a:cubicBezTo>
                <a:lnTo>
                  <a:pt x="6019" y="174494"/>
                </a:lnTo>
                <a:lnTo>
                  <a:pt x="6019" y="181090"/>
                </a:lnTo>
                <a:lnTo>
                  <a:pt x="274" y="184372"/>
                </a:lnTo>
                <a:lnTo>
                  <a:pt x="244" y="184433"/>
                </a:lnTo>
                <a:lnTo>
                  <a:pt x="244" y="184464"/>
                </a:lnTo>
                <a:lnTo>
                  <a:pt x="244" y="185132"/>
                </a:lnTo>
                <a:lnTo>
                  <a:pt x="5557" y="194332"/>
                </a:lnTo>
                <a:lnTo>
                  <a:pt x="5557" y="194332"/>
                </a:lnTo>
                <a:lnTo>
                  <a:pt x="6050" y="194616"/>
                </a:lnTo>
                <a:lnTo>
                  <a:pt x="6050" y="195163"/>
                </a:lnTo>
                <a:lnTo>
                  <a:pt x="11369" y="204403"/>
                </a:lnTo>
                <a:lnTo>
                  <a:pt x="11369" y="204403"/>
                </a:lnTo>
                <a:lnTo>
                  <a:pt x="8907" y="202974"/>
                </a:lnTo>
                <a:lnTo>
                  <a:pt x="6050" y="201333"/>
                </a:lnTo>
                <a:lnTo>
                  <a:pt x="6050" y="201181"/>
                </a:lnTo>
                <a:lnTo>
                  <a:pt x="305" y="204494"/>
                </a:lnTo>
                <a:lnTo>
                  <a:pt x="274" y="204525"/>
                </a:lnTo>
                <a:lnTo>
                  <a:pt x="274" y="204555"/>
                </a:lnTo>
                <a:lnTo>
                  <a:pt x="274" y="205337"/>
                </a:lnTo>
                <a:lnTo>
                  <a:pt x="274" y="205337"/>
                </a:lnTo>
                <a:lnTo>
                  <a:pt x="5516" y="214382"/>
                </a:lnTo>
                <a:lnTo>
                  <a:pt x="5516" y="214382"/>
                </a:lnTo>
                <a:lnTo>
                  <a:pt x="6080" y="214707"/>
                </a:lnTo>
                <a:lnTo>
                  <a:pt x="6080" y="215368"/>
                </a:lnTo>
                <a:lnTo>
                  <a:pt x="6080" y="215368"/>
                </a:lnTo>
                <a:lnTo>
                  <a:pt x="11369" y="224555"/>
                </a:lnTo>
                <a:lnTo>
                  <a:pt x="11369" y="224555"/>
                </a:lnTo>
                <a:lnTo>
                  <a:pt x="8907" y="223096"/>
                </a:lnTo>
                <a:lnTo>
                  <a:pt x="6050" y="221455"/>
                </a:lnTo>
                <a:lnTo>
                  <a:pt x="6050" y="221290"/>
                </a:lnTo>
                <a:lnTo>
                  <a:pt x="6050" y="221290"/>
                </a:lnTo>
                <a:lnTo>
                  <a:pt x="335" y="224586"/>
                </a:lnTo>
                <a:lnTo>
                  <a:pt x="305" y="224616"/>
                </a:lnTo>
                <a:lnTo>
                  <a:pt x="305" y="224646"/>
                </a:lnTo>
                <a:lnTo>
                  <a:pt x="305" y="225481"/>
                </a:lnTo>
                <a:lnTo>
                  <a:pt x="305" y="225481"/>
                </a:lnTo>
                <a:lnTo>
                  <a:pt x="5473" y="234429"/>
                </a:lnTo>
                <a:lnTo>
                  <a:pt x="5473" y="234429"/>
                </a:lnTo>
                <a:lnTo>
                  <a:pt x="6110" y="234799"/>
                </a:lnTo>
                <a:lnTo>
                  <a:pt x="6110" y="235543"/>
                </a:lnTo>
                <a:lnTo>
                  <a:pt x="6110" y="235543"/>
                </a:lnTo>
                <a:lnTo>
                  <a:pt x="11369" y="244677"/>
                </a:lnTo>
                <a:lnTo>
                  <a:pt x="11369" y="244677"/>
                </a:lnTo>
                <a:lnTo>
                  <a:pt x="8907" y="243249"/>
                </a:lnTo>
                <a:lnTo>
                  <a:pt x="6050" y="241607"/>
                </a:lnTo>
                <a:lnTo>
                  <a:pt x="6050" y="241399"/>
                </a:lnTo>
                <a:lnTo>
                  <a:pt x="6050" y="241399"/>
                </a:lnTo>
                <a:lnTo>
                  <a:pt x="396" y="244677"/>
                </a:lnTo>
                <a:lnTo>
                  <a:pt x="335" y="244708"/>
                </a:lnTo>
                <a:lnTo>
                  <a:pt x="335" y="244768"/>
                </a:lnTo>
                <a:lnTo>
                  <a:pt x="335" y="245656"/>
                </a:lnTo>
                <a:lnTo>
                  <a:pt x="335" y="245656"/>
                </a:lnTo>
                <a:lnTo>
                  <a:pt x="5421" y="254461"/>
                </a:lnTo>
                <a:lnTo>
                  <a:pt x="5421" y="254461"/>
                </a:lnTo>
                <a:lnTo>
                  <a:pt x="6171" y="254890"/>
                </a:lnTo>
                <a:lnTo>
                  <a:pt x="6171" y="255799"/>
                </a:lnTo>
                <a:lnTo>
                  <a:pt x="6171" y="255799"/>
                </a:lnTo>
                <a:lnTo>
                  <a:pt x="11245" y="264556"/>
                </a:lnTo>
                <a:lnTo>
                  <a:pt x="11245" y="264556"/>
                </a:lnTo>
                <a:lnTo>
                  <a:pt x="12038" y="265012"/>
                </a:lnTo>
                <a:lnTo>
                  <a:pt x="12190" y="265012"/>
                </a:lnTo>
                <a:lnTo>
                  <a:pt x="17798" y="261778"/>
                </a:lnTo>
                <a:lnTo>
                  <a:pt x="17798" y="261778"/>
                </a:lnTo>
                <a:lnTo>
                  <a:pt x="17661" y="261699"/>
                </a:lnTo>
                <a:lnTo>
                  <a:pt x="17661" y="255589"/>
                </a:lnTo>
                <a:lnTo>
                  <a:pt x="22841" y="264528"/>
                </a:lnTo>
                <a:lnTo>
                  <a:pt x="22841" y="264528"/>
                </a:lnTo>
                <a:lnTo>
                  <a:pt x="22841" y="264528"/>
                </a:lnTo>
                <a:lnTo>
                  <a:pt x="22841" y="264528"/>
                </a:lnTo>
                <a:lnTo>
                  <a:pt x="22841" y="264528"/>
                </a:lnTo>
                <a:lnTo>
                  <a:pt x="22841" y="264528"/>
                </a:lnTo>
                <a:lnTo>
                  <a:pt x="23679" y="265012"/>
                </a:lnTo>
                <a:lnTo>
                  <a:pt x="23831" y="265012"/>
                </a:lnTo>
                <a:lnTo>
                  <a:pt x="29439" y="261778"/>
                </a:lnTo>
                <a:lnTo>
                  <a:pt x="29439" y="261778"/>
                </a:lnTo>
                <a:lnTo>
                  <a:pt x="29302" y="261699"/>
                </a:lnTo>
                <a:lnTo>
                  <a:pt x="29302" y="255589"/>
                </a:lnTo>
                <a:lnTo>
                  <a:pt x="34495" y="264551"/>
                </a:lnTo>
                <a:lnTo>
                  <a:pt x="34495" y="264551"/>
                </a:lnTo>
                <a:lnTo>
                  <a:pt x="35290" y="265012"/>
                </a:lnTo>
                <a:lnTo>
                  <a:pt x="35442" y="265012"/>
                </a:lnTo>
                <a:lnTo>
                  <a:pt x="41035" y="261786"/>
                </a:lnTo>
                <a:lnTo>
                  <a:pt x="41035" y="261786"/>
                </a:lnTo>
                <a:lnTo>
                  <a:pt x="40883" y="261699"/>
                </a:lnTo>
                <a:lnTo>
                  <a:pt x="40883" y="255589"/>
                </a:lnTo>
                <a:lnTo>
                  <a:pt x="46048" y="264502"/>
                </a:lnTo>
                <a:lnTo>
                  <a:pt x="46048" y="264502"/>
                </a:lnTo>
                <a:lnTo>
                  <a:pt x="46932" y="265012"/>
                </a:lnTo>
                <a:lnTo>
                  <a:pt x="47084" y="265012"/>
                </a:lnTo>
                <a:lnTo>
                  <a:pt x="52662" y="261778"/>
                </a:lnTo>
                <a:lnTo>
                  <a:pt x="52662" y="261778"/>
                </a:lnTo>
                <a:lnTo>
                  <a:pt x="52525" y="261699"/>
                </a:lnTo>
                <a:lnTo>
                  <a:pt x="52525" y="255589"/>
                </a:lnTo>
                <a:lnTo>
                  <a:pt x="57705" y="264528"/>
                </a:lnTo>
                <a:lnTo>
                  <a:pt x="57705" y="264528"/>
                </a:lnTo>
                <a:lnTo>
                  <a:pt x="57705" y="264528"/>
                </a:lnTo>
                <a:lnTo>
                  <a:pt x="57705" y="264528"/>
                </a:lnTo>
                <a:lnTo>
                  <a:pt x="57705" y="264528"/>
                </a:lnTo>
                <a:lnTo>
                  <a:pt x="58543" y="265012"/>
                </a:lnTo>
                <a:lnTo>
                  <a:pt x="58695" y="265012"/>
                </a:lnTo>
                <a:lnTo>
                  <a:pt x="64288" y="261786"/>
                </a:lnTo>
                <a:lnTo>
                  <a:pt x="64288" y="261786"/>
                </a:lnTo>
                <a:lnTo>
                  <a:pt x="64136" y="261699"/>
                </a:lnTo>
                <a:lnTo>
                  <a:pt x="64136" y="255589"/>
                </a:lnTo>
                <a:lnTo>
                  <a:pt x="69301" y="264502"/>
                </a:lnTo>
                <a:lnTo>
                  <a:pt x="69301" y="264502"/>
                </a:lnTo>
                <a:lnTo>
                  <a:pt x="70185" y="265012"/>
                </a:lnTo>
                <a:lnTo>
                  <a:pt x="70337" y="265012"/>
                </a:lnTo>
                <a:lnTo>
                  <a:pt x="75914" y="261778"/>
                </a:lnTo>
                <a:lnTo>
                  <a:pt x="75914" y="261778"/>
                </a:lnTo>
                <a:lnTo>
                  <a:pt x="75777" y="261699"/>
                </a:lnTo>
                <a:lnTo>
                  <a:pt x="75777" y="255589"/>
                </a:lnTo>
                <a:lnTo>
                  <a:pt x="80957" y="264528"/>
                </a:lnTo>
                <a:lnTo>
                  <a:pt x="81796" y="265012"/>
                </a:lnTo>
                <a:lnTo>
                  <a:pt x="81948" y="265012"/>
                </a:lnTo>
                <a:lnTo>
                  <a:pt x="87540" y="261786"/>
                </a:lnTo>
                <a:lnTo>
                  <a:pt x="87540" y="261786"/>
                </a:lnTo>
                <a:lnTo>
                  <a:pt x="87389" y="261699"/>
                </a:lnTo>
                <a:lnTo>
                  <a:pt x="87389" y="255589"/>
                </a:lnTo>
                <a:lnTo>
                  <a:pt x="92553" y="264502"/>
                </a:lnTo>
                <a:lnTo>
                  <a:pt x="92553" y="264502"/>
                </a:lnTo>
                <a:lnTo>
                  <a:pt x="93437" y="265012"/>
                </a:lnTo>
                <a:lnTo>
                  <a:pt x="93589" y="265012"/>
                </a:lnTo>
                <a:lnTo>
                  <a:pt x="99167" y="261778"/>
                </a:lnTo>
                <a:lnTo>
                  <a:pt x="99167" y="261778"/>
                </a:lnTo>
                <a:lnTo>
                  <a:pt x="99030" y="261699"/>
                </a:lnTo>
                <a:lnTo>
                  <a:pt x="99030" y="255589"/>
                </a:lnTo>
                <a:lnTo>
                  <a:pt x="104210" y="264528"/>
                </a:lnTo>
                <a:lnTo>
                  <a:pt x="105048" y="265012"/>
                </a:lnTo>
                <a:lnTo>
                  <a:pt x="105200" y="265012"/>
                </a:lnTo>
                <a:lnTo>
                  <a:pt x="110778" y="261795"/>
                </a:lnTo>
                <a:lnTo>
                  <a:pt x="110611" y="261699"/>
                </a:lnTo>
                <a:lnTo>
                  <a:pt x="110611" y="255589"/>
                </a:lnTo>
                <a:lnTo>
                  <a:pt x="115760" y="264476"/>
                </a:lnTo>
                <a:lnTo>
                  <a:pt x="115760" y="264476"/>
                </a:lnTo>
                <a:lnTo>
                  <a:pt x="116690" y="265012"/>
                </a:lnTo>
                <a:lnTo>
                  <a:pt x="116842" y="265012"/>
                </a:lnTo>
                <a:lnTo>
                  <a:pt x="122404" y="261804"/>
                </a:lnTo>
                <a:lnTo>
                  <a:pt x="122404" y="261804"/>
                </a:lnTo>
                <a:lnTo>
                  <a:pt x="122222" y="261699"/>
                </a:lnTo>
                <a:lnTo>
                  <a:pt x="122222" y="255589"/>
                </a:lnTo>
                <a:lnTo>
                  <a:pt x="127369" y="264471"/>
                </a:lnTo>
                <a:lnTo>
                  <a:pt x="127369" y="264471"/>
                </a:lnTo>
                <a:lnTo>
                  <a:pt x="128301" y="265012"/>
                </a:lnTo>
                <a:lnTo>
                  <a:pt x="128453" y="265012"/>
                </a:lnTo>
                <a:lnTo>
                  <a:pt x="134031" y="261795"/>
                </a:lnTo>
                <a:lnTo>
                  <a:pt x="133864" y="261699"/>
                </a:lnTo>
                <a:lnTo>
                  <a:pt x="133864" y="255589"/>
                </a:lnTo>
                <a:lnTo>
                  <a:pt x="139013" y="264476"/>
                </a:lnTo>
                <a:lnTo>
                  <a:pt x="139013" y="264476"/>
                </a:lnTo>
                <a:lnTo>
                  <a:pt x="139943" y="265012"/>
                </a:lnTo>
                <a:lnTo>
                  <a:pt x="140095" y="265012"/>
                </a:lnTo>
                <a:lnTo>
                  <a:pt x="145657" y="261804"/>
                </a:lnTo>
                <a:lnTo>
                  <a:pt x="145657" y="261804"/>
                </a:lnTo>
                <a:lnTo>
                  <a:pt x="145475" y="261699"/>
                </a:lnTo>
                <a:lnTo>
                  <a:pt x="145475" y="255589"/>
                </a:lnTo>
                <a:lnTo>
                  <a:pt x="150622" y="264471"/>
                </a:lnTo>
                <a:lnTo>
                  <a:pt x="150622" y="264471"/>
                </a:lnTo>
                <a:lnTo>
                  <a:pt x="151554" y="265012"/>
                </a:lnTo>
                <a:lnTo>
                  <a:pt x="151706" y="265012"/>
                </a:lnTo>
                <a:lnTo>
                  <a:pt x="157283" y="261795"/>
                </a:lnTo>
                <a:lnTo>
                  <a:pt x="157283" y="261795"/>
                </a:lnTo>
                <a:lnTo>
                  <a:pt x="157116" y="261699"/>
                </a:lnTo>
                <a:lnTo>
                  <a:pt x="157116" y="255589"/>
                </a:lnTo>
                <a:lnTo>
                  <a:pt x="162266" y="264476"/>
                </a:lnTo>
                <a:lnTo>
                  <a:pt x="162266" y="264476"/>
                </a:lnTo>
                <a:lnTo>
                  <a:pt x="163195" y="265012"/>
                </a:lnTo>
                <a:lnTo>
                  <a:pt x="163347" y="265012"/>
                </a:lnTo>
                <a:lnTo>
                  <a:pt x="168910" y="261804"/>
                </a:lnTo>
                <a:lnTo>
                  <a:pt x="168910" y="261804"/>
                </a:lnTo>
                <a:lnTo>
                  <a:pt x="168727" y="261699"/>
                </a:lnTo>
                <a:lnTo>
                  <a:pt x="168727" y="255589"/>
                </a:lnTo>
                <a:lnTo>
                  <a:pt x="173874" y="264471"/>
                </a:lnTo>
                <a:lnTo>
                  <a:pt x="174807" y="265012"/>
                </a:lnTo>
                <a:lnTo>
                  <a:pt x="174959" y="265012"/>
                </a:lnTo>
                <a:lnTo>
                  <a:pt x="180521" y="261804"/>
                </a:lnTo>
                <a:lnTo>
                  <a:pt x="180521" y="261804"/>
                </a:lnTo>
                <a:lnTo>
                  <a:pt x="180339" y="261699"/>
                </a:lnTo>
                <a:lnTo>
                  <a:pt x="180339" y="255589"/>
                </a:lnTo>
                <a:lnTo>
                  <a:pt x="185473" y="264449"/>
                </a:lnTo>
                <a:lnTo>
                  <a:pt x="185473" y="264449"/>
                </a:lnTo>
                <a:lnTo>
                  <a:pt x="186448" y="265012"/>
                </a:lnTo>
                <a:lnTo>
                  <a:pt x="186600" y="265012"/>
                </a:lnTo>
                <a:lnTo>
                  <a:pt x="192147" y="261813"/>
                </a:lnTo>
                <a:lnTo>
                  <a:pt x="192147" y="261813"/>
                </a:lnTo>
                <a:lnTo>
                  <a:pt x="191950" y="261699"/>
                </a:lnTo>
                <a:lnTo>
                  <a:pt x="191950" y="255589"/>
                </a:lnTo>
                <a:lnTo>
                  <a:pt x="197081" y="264445"/>
                </a:lnTo>
                <a:lnTo>
                  <a:pt x="197081" y="264445"/>
                </a:lnTo>
                <a:lnTo>
                  <a:pt x="198059" y="265012"/>
                </a:lnTo>
                <a:lnTo>
                  <a:pt x="198211" y="265012"/>
                </a:lnTo>
                <a:lnTo>
                  <a:pt x="203774" y="261804"/>
                </a:lnTo>
                <a:lnTo>
                  <a:pt x="203774" y="261804"/>
                </a:lnTo>
                <a:lnTo>
                  <a:pt x="203591" y="261699"/>
                </a:lnTo>
                <a:lnTo>
                  <a:pt x="203591" y="255589"/>
                </a:lnTo>
                <a:lnTo>
                  <a:pt x="208726" y="264449"/>
                </a:lnTo>
                <a:lnTo>
                  <a:pt x="208726" y="264449"/>
                </a:lnTo>
                <a:lnTo>
                  <a:pt x="209701" y="265012"/>
                </a:lnTo>
                <a:lnTo>
                  <a:pt x="209853" y="265012"/>
                </a:lnTo>
                <a:lnTo>
                  <a:pt x="215400" y="261813"/>
                </a:lnTo>
                <a:lnTo>
                  <a:pt x="215400" y="261813"/>
                </a:lnTo>
                <a:lnTo>
                  <a:pt x="215202" y="261699"/>
                </a:lnTo>
                <a:lnTo>
                  <a:pt x="215202" y="255589"/>
                </a:lnTo>
                <a:lnTo>
                  <a:pt x="220334" y="264445"/>
                </a:lnTo>
                <a:lnTo>
                  <a:pt x="220334" y="264445"/>
                </a:lnTo>
                <a:lnTo>
                  <a:pt x="221312" y="265012"/>
                </a:lnTo>
                <a:lnTo>
                  <a:pt x="221464" y="265012"/>
                </a:lnTo>
                <a:lnTo>
                  <a:pt x="227026" y="261804"/>
                </a:lnTo>
                <a:lnTo>
                  <a:pt x="227026" y="261804"/>
                </a:lnTo>
                <a:lnTo>
                  <a:pt x="226844" y="261699"/>
                </a:lnTo>
                <a:lnTo>
                  <a:pt x="226844" y="255589"/>
                </a:lnTo>
                <a:lnTo>
                  <a:pt x="231978" y="264449"/>
                </a:lnTo>
                <a:lnTo>
                  <a:pt x="231978" y="264449"/>
                </a:lnTo>
                <a:lnTo>
                  <a:pt x="232954" y="265012"/>
                </a:lnTo>
                <a:lnTo>
                  <a:pt x="233106" y="265012"/>
                </a:lnTo>
                <a:lnTo>
                  <a:pt x="238653" y="261813"/>
                </a:lnTo>
                <a:lnTo>
                  <a:pt x="238653" y="261813"/>
                </a:lnTo>
                <a:lnTo>
                  <a:pt x="238455" y="261699"/>
                </a:lnTo>
                <a:lnTo>
                  <a:pt x="238455" y="255589"/>
                </a:lnTo>
                <a:lnTo>
                  <a:pt x="243587" y="264445"/>
                </a:lnTo>
                <a:lnTo>
                  <a:pt x="243587" y="264445"/>
                </a:lnTo>
                <a:lnTo>
                  <a:pt x="243941" y="264650"/>
                </a:lnTo>
                <a:lnTo>
                  <a:pt x="243941" y="264650"/>
                </a:lnTo>
                <a:lnTo>
                  <a:pt x="238638" y="255468"/>
                </a:lnTo>
                <a:lnTo>
                  <a:pt x="243957" y="258507"/>
                </a:lnTo>
                <a:lnTo>
                  <a:pt x="243957" y="264659"/>
                </a:lnTo>
                <a:lnTo>
                  <a:pt x="243957" y="264659"/>
                </a:lnTo>
                <a:lnTo>
                  <a:pt x="244565" y="265012"/>
                </a:lnTo>
                <a:lnTo>
                  <a:pt x="244717" y="265012"/>
                </a:lnTo>
                <a:lnTo>
                  <a:pt x="250249" y="261821"/>
                </a:lnTo>
                <a:lnTo>
                  <a:pt x="250249" y="261821"/>
                </a:lnTo>
                <a:lnTo>
                  <a:pt x="250036" y="261699"/>
                </a:lnTo>
                <a:lnTo>
                  <a:pt x="250036" y="255589"/>
                </a:lnTo>
                <a:lnTo>
                  <a:pt x="255140" y="264397"/>
                </a:lnTo>
                <a:lnTo>
                  <a:pt x="255140" y="264397"/>
                </a:lnTo>
                <a:lnTo>
                  <a:pt x="255584" y="264653"/>
                </a:lnTo>
                <a:lnTo>
                  <a:pt x="250279" y="255468"/>
                </a:lnTo>
                <a:lnTo>
                  <a:pt x="255598" y="258507"/>
                </a:lnTo>
                <a:lnTo>
                  <a:pt x="255598" y="264661"/>
                </a:lnTo>
                <a:lnTo>
                  <a:pt x="255598" y="264661"/>
                </a:lnTo>
                <a:lnTo>
                  <a:pt x="256206" y="265012"/>
                </a:lnTo>
                <a:lnTo>
                  <a:pt x="256358" y="265012"/>
                </a:lnTo>
                <a:lnTo>
                  <a:pt x="261890" y="261821"/>
                </a:lnTo>
                <a:lnTo>
                  <a:pt x="261890" y="261821"/>
                </a:lnTo>
                <a:lnTo>
                  <a:pt x="261678" y="261699"/>
                </a:lnTo>
                <a:lnTo>
                  <a:pt x="261678" y="255589"/>
                </a:lnTo>
                <a:lnTo>
                  <a:pt x="266794" y="264418"/>
                </a:lnTo>
                <a:lnTo>
                  <a:pt x="266794" y="264418"/>
                </a:lnTo>
                <a:lnTo>
                  <a:pt x="267194" y="264650"/>
                </a:lnTo>
                <a:lnTo>
                  <a:pt x="261890" y="255468"/>
                </a:lnTo>
                <a:lnTo>
                  <a:pt x="267210" y="258507"/>
                </a:lnTo>
                <a:lnTo>
                  <a:pt x="267210" y="264659"/>
                </a:lnTo>
                <a:lnTo>
                  <a:pt x="267817" y="265012"/>
                </a:lnTo>
                <a:lnTo>
                  <a:pt x="267969" y="265012"/>
                </a:lnTo>
                <a:lnTo>
                  <a:pt x="273501" y="261821"/>
                </a:lnTo>
                <a:lnTo>
                  <a:pt x="273501" y="261821"/>
                </a:lnTo>
                <a:lnTo>
                  <a:pt x="273289" y="261699"/>
                </a:lnTo>
                <a:lnTo>
                  <a:pt x="273289" y="255589"/>
                </a:lnTo>
                <a:lnTo>
                  <a:pt x="278392" y="264397"/>
                </a:lnTo>
                <a:lnTo>
                  <a:pt x="278392" y="264397"/>
                </a:lnTo>
                <a:lnTo>
                  <a:pt x="278837" y="264653"/>
                </a:lnTo>
                <a:lnTo>
                  <a:pt x="273532" y="255468"/>
                </a:lnTo>
                <a:lnTo>
                  <a:pt x="278851" y="258507"/>
                </a:lnTo>
                <a:lnTo>
                  <a:pt x="278851" y="264661"/>
                </a:lnTo>
                <a:lnTo>
                  <a:pt x="278851" y="264661"/>
                </a:lnTo>
                <a:lnTo>
                  <a:pt x="279459" y="265012"/>
                </a:lnTo>
                <a:lnTo>
                  <a:pt x="279611" y="265012"/>
                </a:lnTo>
                <a:lnTo>
                  <a:pt x="285417" y="261668"/>
                </a:lnTo>
                <a:cubicBezTo>
                  <a:pt x="285447" y="261638"/>
                  <a:pt x="285508" y="261577"/>
                  <a:pt x="285508" y="261547"/>
                </a:cubicBezTo>
                <a:lnTo>
                  <a:pt x="285508" y="255103"/>
                </a:lnTo>
                <a:lnTo>
                  <a:pt x="285508" y="255042"/>
                </a:lnTo>
                <a:cubicBezTo>
                  <a:pt x="285508" y="255042"/>
                  <a:pt x="285508" y="255012"/>
                  <a:pt x="285447" y="255012"/>
                </a:cubicBezTo>
                <a:lnTo>
                  <a:pt x="279733" y="251699"/>
                </a:lnTo>
                <a:lnTo>
                  <a:pt x="279733" y="245133"/>
                </a:lnTo>
                <a:lnTo>
                  <a:pt x="285447" y="241820"/>
                </a:lnTo>
                <a:cubicBezTo>
                  <a:pt x="285508" y="241790"/>
                  <a:pt x="285538" y="241759"/>
                  <a:pt x="285538" y="241698"/>
                </a:cubicBezTo>
                <a:lnTo>
                  <a:pt x="285538" y="234951"/>
                </a:lnTo>
                <a:lnTo>
                  <a:pt x="285538" y="234920"/>
                </a:lnTo>
                <a:cubicBezTo>
                  <a:pt x="285538" y="234920"/>
                  <a:pt x="285538" y="234859"/>
                  <a:pt x="285508" y="234859"/>
                </a:cubicBezTo>
                <a:lnTo>
                  <a:pt x="279763" y="231577"/>
                </a:lnTo>
                <a:lnTo>
                  <a:pt x="279763" y="224981"/>
                </a:lnTo>
                <a:lnTo>
                  <a:pt x="285508" y="221698"/>
                </a:lnTo>
                <a:cubicBezTo>
                  <a:pt x="285538" y="221637"/>
                  <a:pt x="285569" y="221607"/>
                  <a:pt x="285569" y="221577"/>
                </a:cubicBezTo>
                <a:lnTo>
                  <a:pt x="285569" y="214859"/>
                </a:lnTo>
                <a:lnTo>
                  <a:pt x="285569" y="214798"/>
                </a:lnTo>
                <a:cubicBezTo>
                  <a:pt x="285569" y="214798"/>
                  <a:pt x="285569" y="214768"/>
                  <a:pt x="285538" y="214768"/>
                </a:cubicBezTo>
                <a:lnTo>
                  <a:pt x="279793" y="211455"/>
                </a:lnTo>
                <a:lnTo>
                  <a:pt x="279793" y="204889"/>
                </a:lnTo>
                <a:lnTo>
                  <a:pt x="285538" y="201576"/>
                </a:lnTo>
                <a:cubicBezTo>
                  <a:pt x="285569" y="201546"/>
                  <a:pt x="285599" y="201515"/>
                  <a:pt x="285599" y="201485"/>
                </a:cubicBezTo>
                <a:lnTo>
                  <a:pt x="285599" y="194737"/>
                </a:lnTo>
                <a:lnTo>
                  <a:pt x="285599" y="194707"/>
                </a:lnTo>
                <a:cubicBezTo>
                  <a:pt x="285599" y="194707"/>
                  <a:pt x="285599" y="194676"/>
                  <a:pt x="285569" y="194676"/>
                </a:cubicBezTo>
                <a:lnTo>
                  <a:pt x="279824" y="191363"/>
                </a:lnTo>
                <a:lnTo>
                  <a:pt x="279824" y="184798"/>
                </a:lnTo>
                <a:lnTo>
                  <a:pt x="285569" y="181485"/>
                </a:lnTo>
                <a:cubicBezTo>
                  <a:pt x="285599" y="181454"/>
                  <a:pt x="285660" y="181424"/>
                  <a:pt x="285660" y="181363"/>
                </a:cubicBezTo>
                <a:lnTo>
                  <a:pt x="285660" y="174646"/>
                </a:lnTo>
                <a:lnTo>
                  <a:pt x="285660" y="174615"/>
                </a:lnTo>
                <a:cubicBezTo>
                  <a:pt x="285660" y="174615"/>
                  <a:pt x="285660" y="174585"/>
                  <a:pt x="285599" y="174585"/>
                </a:cubicBezTo>
                <a:lnTo>
                  <a:pt x="279885" y="171272"/>
                </a:lnTo>
                <a:lnTo>
                  <a:pt x="279885" y="164706"/>
                </a:lnTo>
                <a:lnTo>
                  <a:pt x="285599" y="161393"/>
                </a:lnTo>
                <a:cubicBezTo>
                  <a:pt x="285660" y="161363"/>
                  <a:pt x="285690" y="161302"/>
                  <a:pt x="285690" y="161272"/>
                </a:cubicBezTo>
                <a:lnTo>
                  <a:pt x="285690" y="154554"/>
                </a:lnTo>
                <a:lnTo>
                  <a:pt x="285690" y="154524"/>
                </a:lnTo>
                <a:cubicBezTo>
                  <a:pt x="285690" y="154524"/>
                  <a:pt x="285690" y="154463"/>
                  <a:pt x="285660" y="154463"/>
                </a:cubicBezTo>
                <a:lnTo>
                  <a:pt x="279915" y="151180"/>
                </a:lnTo>
                <a:lnTo>
                  <a:pt x="279915" y="144585"/>
                </a:lnTo>
                <a:lnTo>
                  <a:pt x="285660" y="141302"/>
                </a:lnTo>
                <a:cubicBezTo>
                  <a:pt x="285690" y="141241"/>
                  <a:pt x="285721" y="141211"/>
                  <a:pt x="285721" y="141180"/>
                </a:cubicBezTo>
                <a:lnTo>
                  <a:pt x="285721" y="134463"/>
                </a:lnTo>
                <a:lnTo>
                  <a:pt x="285721" y="134402"/>
                </a:lnTo>
                <a:cubicBezTo>
                  <a:pt x="285721" y="134402"/>
                  <a:pt x="285721" y="134372"/>
                  <a:pt x="285690" y="134372"/>
                </a:cubicBezTo>
                <a:lnTo>
                  <a:pt x="279945" y="131059"/>
                </a:lnTo>
                <a:lnTo>
                  <a:pt x="279945" y="124493"/>
                </a:lnTo>
                <a:lnTo>
                  <a:pt x="285690" y="121180"/>
                </a:lnTo>
                <a:cubicBezTo>
                  <a:pt x="285721" y="121150"/>
                  <a:pt x="285751" y="121119"/>
                  <a:pt x="285751" y="121089"/>
                </a:cubicBezTo>
                <a:lnTo>
                  <a:pt x="285751" y="114341"/>
                </a:lnTo>
                <a:lnTo>
                  <a:pt x="285751" y="114311"/>
                </a:lnTo>
                <a:cubicBezTo>
                  <a:pt x="285751" y="114311"/>
                  <a:pt x="285751" y="114280"/>
                  <a:pt x="285721" y="114280"/>
                </a:cubicBezTo>
                <a:lnTo>
                  <a:pt x="279976" y="110967"/>
                </a:lnTo>
                <a:lnTo>
                  <a:pt x="279976" y="104402"/>
                </a:lnTo>
                <a:lnTo>
                  <a:pt x="285721" y="101088"/>
                </a:lnTo>
                <a:cubicBezTo>
                  <a:pt x="285751" y="101058"/>
                  <a:pt x="285812" y="101028"/>
                  <a:pt x="285812" y="100967"/>
                </a:cubicBezTo>
                <a:lnTo>
                  <a:pt x="285812" y="94249"/>
                </a:lnTo>
                <a:lnTo>
                  <a:pt x="285812" y="94219"/>
                </a:lnTo>
                <a:cubicBezTo>
                  <a:pt x="285812" y="94219"/>
                  <a:pt x="285812" y="94189"/>
                  <a:pt x="285751" y="94189"/>
                </a:cubicBezTo>
                <a:lnTo>
                  <a:pt x="280037" y="90876"/>
                </a:lnTo>
                <a:lnTo>
                  <a:pt x="280037" y="84310"/>
                </a:lnTo>
                <a:lnTo>
                  <a:pt x="285751" y="80997"/>
                </a:lnTo>
                <a:cubicBezTo>
                  <a:pt x="285812" y="80967"/>
                  <a:pt x="285842" y="80906"/>
                  <a:pt x="285842" y="80875"/>
                </a:cubicBezTo>
                <a:lnTo>
                  <a:pt x="285842" y="74158"/>
                </a:lnTo>
                <a:lnTo>
                  <a:pt x="285842" y="74128"/>
                </a:lnTo>
                <a:cubicBezTo>
                  <a:pt x="285842" y="74128"/>
                  <a:pt x="285842" y="74067"/>
                  <a:pt x="285812" y="74067"/>
                </a:cubicBezTo>
                <a:lnTo>
                  <a:pt x="280067" y="70784"/>
                </a:lnTo>
                <a:lnTo>
                  <a:pt x="280067" y="63975"/>
                </a:lnTo>
                <a:lnTo>
                  <a:pt x="285812" y="60662"/>
                </a:lnTo>
                <a:cubicBezTo>
                  <a:pt x="285842" y="60632"/>
                  <a:pt x="285873" y="60602"/>
                  <a:pt x="285873" y="60571"/>
                </a:cubicBezTo>
                <a:lnTo>
                  <a:pt x="285873" y="53823"/>
                </a:lnTo>
                <a:lnTo>
                  <a:pt x="285873" y="53793"/>
                </a:lnTo>
                <a:cubicBezTo>
                  <a:pt x="285873" y="53793"/>
                  <a:pt x="285873" y="53763"/>
                  <a:pt x="285842" y="53763"/>
                </a:cubicBezTo>
                <a:lnTo>
                  <a:pt x="280097" y="50449"/>
                </a:lnTo>
                <a:lnTo>
                  <a:pt x="280097" y="43854"/>
                </a:lnTo>
                <a:lnTo>
                  <a:pt x="285842" y="40540"/>
                </a:lnTo>
                <a:cubicBezTo>
                  <a:pt x="285873" y="40510"/>
                  <a:pt x="285903" y="40449"/>
                  <a:pt x="285903" y="40419"/>
                </a:cubicBezTo>
                <a:lnTo>
                  <a:pt x="285903" y="33701"/>
                </a:lnTo>
                <a:lnTo>
                  <a:pt x="285903" y="33641"/>
                </a:lnTo>
                <a:cubicBezTo>
                  <a:pt x="285903" y="33641"/>
                  <a:pt x="285903" y="33610"/>
                  <a:pt x="285873" y="33610"/>
                </a:cubicBezTo>
                <a:lnTo>
                  <a:pt x="280128" y="30297"/>
                </a:lnTo>
                <a:lnTo>
                  <a:pt x="280128" y="23701"/>
                </a:lnTo>
                <a:lnTo>
                  <a:pt x="284839" y="20388"/>
                </a:lnTo>
                <a:cubicBezTo>
                  <a:pt x="284900" y="20358"/>
                  <a:pt x="284930" y="20327"/>
                  <a:pt x="284930" y="20267"/>
                </a:cubicBezTo>
                <a:lnTo>
                  <a:pt x="284930" y="13549"/>
                </a:lnTo>
                <a:lnTo>
                  <a:pt x="284930" y="13519"/>
                </a:lnTo>
                <a:cubicBezTo>
                  <a:pt x="284930" y="13519"/>
                  <a:pt x="284930" y="13488"/>
                  <a:pt x="284900" y="13488"/>
                </a:cubicBezTo>
                <a:lnTo>
                  <a:pt x="279155" y="10175"/>
                </a:lnTo>
                <a:lnTo>
                  <a:pt x="279155" y="3519"/>
                </a:lnTo>
                <a:lnTo>
                  <a:pt x="279155" y="3488"/>
                </a:lnTo>
                <a:cubicBezTo>
                  <a:pt x="279155" y="3488"/>
                  <a:pt x="279155" y="3458"/>
                  <a:pt x="279125" y="3458"/>
                </a:cubicBezTo>
                <a:lnTo>
                  <a:pt x="273289" y="114"/>
                </a:lnTo>
                <a:cubicBezTo>
                  <a:pt x="273273" y="99"/>
                  <a:pt x="273258" y="92"/>
                  <a:pt x="273243" y="92"/>
                </a:cubicBezTo>
                <a:cubicBezTo>
                  <a:pt x="273228" y="92"/>
                  <a:pt x="273213" y="99"/>
                  <a:pt x="273198" y="114"/>
                </a:cubicBezTo>
                <a:lnTo>
                  <a:pt x="267453" y="3427"/>
                </a:lnTo>
                <a:lnTo>
                  <a:pt x="261708" y="114"/>
                </a:lnTo>
                <a:cubicBezTo>
                  <a:pt x="261693" y="99"/>
                  <a:pt x="261678" y="92"/>
                  <a:pt x="261659" y="92"/>
                </a:cubicBezTo>
                <a:cubicBezTo>
                  <a:pt x="261640" y="92"/>
                  <a:pt x="261617" y="99"/>
                  <a:pt x="261586" y="114"/>
                </a:cubicBezTo>
                <a:lnTo>
                  <a:pt x="255872" y="3427"/>
                </a:lnTo>
                <a:lnTo>
                  <a:pt x="250127" y="114"/>
                </a:lnTo>
                <a:cubicBezTo>
                  <a:pt x="250112" y="99"/>
                  <a:pt x="250089" y="92"/>
                  <a:pt x="250066" y="92"/>
                </a:cubicBezTo>
                <a:cubicBezTo>
                  <a:pt x="250044" y="92"/>
                  <a:pt x="250021" y="99"/>
                  <a:pt x="250006" y="114"/>
                </a:cubicBezTo>
                <a:lnTo>
                  <a:pt x="244261" y="3427"/>
                </a:lnTo>
                <a:lnTo>
                  <a:pt x="238394" y="23"/>
                </a:lnTo>
                <a:cubicBezTo>
                  <a:pt x="238364" y="8"/>
                  <a:pt x="238341" y="0"/>
                  <a:pt x="238322" y="0"/>
                </a:cubicBezTo>
                <a:cubicBezTo>
                  <a:pt x="238303" y="0"/>
                  <a:pt x="238288" y="8"/>
                  <a:pt x="238273" y="23"/>
                </a:cubicBezTo>
                <a:lnTo>
                  <a:pt x="232528" y="3336"/>
                </a:lnTo>
                <a:lnTo>
                  <a:pt x="226783" y="23"/>
                </a:lnTo>
                <a:cubicBezTo>
                  <a:pt x="226768" y="8"/>
                  <a:pt x="226753" y="0"/>
                  <a:pt x="226738" y="0"/>
                </a:cubicBezTo>
                <a:cubicBezTo>
                  <a:pt x="226722" y="0"/>
                  <a:pt x="226707" y="8"/>
                  <a:pt x="226692" y="23"/>
                </a:cubicBezTo>
                <a:lnTo>
                  <a:pt x="220947" y="3336"/>
                </a:lnTo>
                <a:lnTo>
                  <a:pt x="215202" y="23"/>
                </a:lnTo>
                <a:cubicBezTo>
                  <a:pt x="215187" y="8"/>
                  <a:pt x="215165" y="0"/>
                  <a:pt x="215142" y="0"/>
                </a:cubicBezTo>
                <a:cubicBezTo>
                  <a:pt x="215119" y="0"/>
                  <a:pt x="215096" y="8"/>
                  <a:pt x="215081" y="23"/>
                </a:cubicBezTo>
                <a:lnTo>
                  <a:pt x="209367" y="3336"/>
                </a:lnTo>
                <a:lnTo>
                  <a:pt x="203622" y="23"/>
                </a:lnTo>
                <a:cubicBezTo>
                  <a:pt x="203607" y="8"/>
                  <a:pt x="203584" y="0"/>
                  <a:pt x="203561" y="0"/>
                </a:cubicBezTo>
                <a:cubicBezTo>
                  <a:pt x="203538" y="0"/>
                  <a:pt x="203515" y="8"/>
                  <a:pt x="203500" y="23"/>
                </a:cubicBezTo>
                <a:lnTo>
                  <a:pt x="197755" y="3336"/>
                </a:lnTo>
                <a:lnTo>
                  <a:pt x="192041" y="23"/>
                </a:lnTo>
                <a:cubicBezTo>
                  <a:pt x="192011" y="8"/>
                  <a:pt x="191988" y="0"/>
                  <a:pt x="191969" y="0"/>
                </a:cubicBezTo>
                <a:cubicBezTo>
                  <a:pt x="191950" y="0"/>
                  <a:pt x="191935" y="8"/>
                  <a:pt x="191919" y="23"/>
                </a:cubicBezTo>
                <a:lnTo>
                  <a:pt x="186175" y="3336"/>
                </a:lnTo>
                <a:lnTo>
                  <a:pt x="180430" y="23"/>
                </a:lnTo>
                <a:cubicBezTo>
                  <a:pt x="180415" y="8"/>
                  <a:pt x="180399" y="0"/>
                  <a:pt x="180380" y="0"/>
                </a:cubicBezTo>
                <a:cubicBezTo>
                  <a:pt x="180361" y="0"/>
                  <a:pt x="180339" y="8"/>
                  <a:pt x="180308" y="23"/>
                </a:cubicBezTo>
                <a:lnTo>
                  <a:pt x="174594" y="3336"/>
                </a:lnTo>
                <a:lnTo>
                  <a:pt x="168849" y="23"/>
                </a:lnTo>
                <a:cubicBezTo>
                  <a:pt x="168834" y="8"/>
                  <a:pt x="168811" y="0"/>
                  <a:pt x="168788" y="0"/>
                </a:cubicBezTo>
                <a:cubicBezTo>
                  <a:pt x="168765" y="0"/>
                  <a:pt x="168743" y="8"/>
                  <a:pt x="168727" y="23"/>
                </a:cubicBezTo>
                <a:lnTo>
                  <a:pt x="162770" y="3367"/>
                </a:lnTo>
                <a:lnTo>
                  <a:pt x="157025" y="54"/>
                </a:lnTo>
                <a:cubicBezTo>
                  <a:pt x="157010" y="38"/>
                  <a:pt x="156995" y="31"/>
                  <a:pt x="156980" y="31"/>
                </a:cubicBezTo>
                <a:cubicBezTo>
                  <a:pt x="156964" y="31"/>
                  <a:pt x="156949" y="38"/>
                  <a:pt x="156934" y="54"/>
                </a:cubicBezTo>
                <a:lnTo>
                  <a:pt x="151189" y="3367"/>
                </a:lnTo>
                <a:lnTo>
                  <a:pt x="145444" y="54"/>
                </a:lnTo>
                <a:cubicBezTo>
                  <a:pt x="145429" y="38"/>
                  <a:pt x="145406" y="31"/>
                  <a:pt x="145384" y="31"/>
                </a:cubicBezTo>
                <a:cubicBezTo>
                  <a:pt x="145361" y="31"/>
                  <a:pt x="145338" y="38"/>
                  <a:pt x="145323" y="54"/>
                </a:cubicBezTo>
                <a:lnTo>
                  <a:pt x="139578" y="3367"/>
                </a:lnTo>
                <a:lnTo>
                  <a:pt x="133864" y="54"/>
                </a:lnTo>
                <a:cubicBezTo>
                  <a:pt x="133833" y="38"/>
                  <a:pt x="133810" y="31"/>
                  <a:pt x="133791" y="31"/>
                </a:cubicBezTo>
                <a:cubicBezTo>
                  <a:pt x="133772" y="31"/>
                  <a:pt x="133757" y="38"/>
                  <a:pt x="133742" y="54"/>
                </a:cubicBezTo>
                <a:lnTo>
                  <a:pt x="127997" y="3367"/>
                </a:lnTo>
                <a:lnTo>
                  <a:pt x="122252" y="54"/>
                </a:lnTo>
                <a:cubicBezTo>
                  <a:pt x="122237" y="38"/>
                  <a:pt x="122222" y="31"/>
                  <a:pt x="122207" y="31"/>
                </a:cubicBezTo>
                <a:cubicBezTo>
                  <a:pt x="122192" y="31"/>
                  <a:pt x="122176" y="38"/>
                  <a:pt x="122161" y="54"/>
                </a:cubicBezTo>
                <a:lnTo>
                  <a:pt x="116416" y="3367"/>
                </a:lnTo>
                <a:lnTo>
                  <a:pt x="110672" y="54"/>
                </a:lnTo>
                <a:cubicBezTo>
                  <a:pt x="110656" y="38"/>
                  <a:pt x="110641" y="31"/>
                  <a:pt x="110622" y="31"/>
                </a:cubicBezTo>
                <a:cubicBezTo>
                  <a:pt x="110603" y="31"/>
                  <a:pt x="110580" y="38"/>
                  <a:pt x="110550" y="54"/>
                </a:cubicBezTo>
                <a:lnTo>
                  <a:pt x="104836" y="3367"/>
                </a:lnTo>
                <a:lnTo>
                  <a:pt x="98939" y="23"/>
                </a:lnTo>
                <a:cubicBezTo>
                  <a:pt x="98924" y="8"/>
                  <a:pt x="98909" y="0"/>
                  <a:pt x="98890" y="0"/>
                </a:cubicBezTo>
                <a:cubicBezTo>
                  <a:pt x="98871" y="0"/>
                  <a:pt x="98848" y="8"/>
                  <a:pt x="98817" y="23"/>
                </a:cubicBezTo>
                <a:lnTo>
                  <a:pt x="93103" y="3336"/>
                </a:lnTo>
                <a:lnTo>
                  <a:pt x="87358" y="23"/>
                </a:lnTo>
                <a:cubicBezTo>
                  <a:pt x="87343" y="8"/>
                  <a:pt x="87320" y="0"/>
                  <a:pt x="87297" y="0"/>
                </a:cubicBezTo>
                <a:cubicBezTo>
                  <a:pt x="87275" y="0"/>
                  <a:pt x="87252" y="8"/>
                  <a:pt x="87237" y="23"/>
                </a:cubicBezTo>
                <a:lnTo>
                  <a:pt x="81492" y="3336"/>
                </a:lnTo>
                <a:lnTo>
                  <a:pt x="75777" y="23"/>
                </a:lnTo>
                <a:cubicBezTo>
                  <a:pt x="75747" y="8"/>
                  <a:pt x="75724" y="0"/>
                  <a:pt x="75705" y="0"/>
                </a:cubicBezTo>
                <a:cubicBezTo>
                  <a:pt x="75686" y="0"/>
                  <a:pt x="75671" y="8"/>
                  <a:pt x="75656" y="23"/>
                </a:cubicBezTo>
                <a:lnTo>
                  <a:pt x="69911" y="3336"/>
                </a:lnTo>
                <a:lnTo>
                  <a:pt x="64166" y="23"/>
                </a:lnTo>
                <a:cubicBezTo>
                  <a:pt x="64151" y="8"/>
                  <a:pt x="64136" y="0"/>
                  <a:pt x="64121" y="0"/>
                </a:cubicBezTo>
                <a:cubicBezTo>
                  <a:pt x="64105" y="0"/>
                  <a:pt x="64090" y="8"/>
                  <a:pt x="64075" y="23"/>
                </a:cubicBezTo>
                <a:lnTo>
                  <a:pt x="58330" y="3336"/>
                </a:lnTo>
                <a:lnTo>
                  <a:pt x="52585" y="23"/>
                </a:lnTo>
                <a:cubicBezTo>
                  <a:pt x="52570" y="8"/>
                  <a:pt x="52555" y="0"/>
                  <a:pt x="52536" y="0"/>
                </a:cubicBezTo>
                <a:cubicBezTo>
                  <a:pt x="52517" y="0"/>
                  <a:pt x="52494" y="8"/>
                  <a:pt x="52464" y="23"/>
                </a:cubicBezTo>
                <a:lnTo>
                  <a:pt x="46750" y="3336"/>
                </a:lnTo>
                <a:lnTo>
                  <a:pt x="41005" y="23"/>
                </a:lnTo>
                <a:cubicBezTo>
                  <a:pt x="40990" y="8"/>
                  <a:pt x="40967" y="0"/>
                  <a:pt x="40944" y="0"/>
                </a:cubicBezTo>
                <a:cubicBezTo>
                  <a:pt x="40921" y="0"/>
                  <a:pt x="40898" y="8"/>
                  <a:pt x="40883" y="23"/>
                </a:cubicBezTo>
                <a:lnTo>
                  <a:pt x="35138" y="3336"/>
                </a:lnTo>
                <a:lnTo>
                  <a:pt x="29424" y="23"/>
                </a:lnTo>
                <a:cubicBezTo>
                  <a:pt x="29394" y="8"/>
                  <a:pt x="29371" y="0"/>
                  <a:pt x="29352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9025" tIns="99025" rIns="99025" bIns="990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950"/>
              <a:buFont typeface="Arial"/>
              <a:buNone/>
            </a:pPr>
            <a:endParaRPr sz="195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4" name="Google Shape;254;p24"/>
          <p:cNvSpPr/>
          <p:nvPr/>
        </p:nvSpPr>
        <p:spPr>
          <a:xfrm>
            <a:off x="121355" y="122520"/>
            <a:ext cx="9663290" cy="6612960"/>
          </a:xfrm>
          <a:custGeom>
            <a:avLst/>
            <a:gdLst/>
            <a:ahLst/>
            <a:cxnLst/>
            <a:rect l="l" t="t" r="r" b="b"/>
            <a:pathLst>
              <a:path w="284960" h="189973" extrusionOk="0">
                <a:moveTo>
                  <a:pt x="283075" y="1915"/>
                </a:moveTo>
                <a:lnTo>
                  <a:pt x="283075" y="188088"/>
                </a:lnTo>
                <a:lnTo>
                  <a:pt x="1915" y="188088"/>
                </a:lnTo>
                <a:lnTo>
                  <a:pt x="1915" y="1915"/>
                </a:lnTo>
                <a:close/>
                <a:moveTo>
                  <a:pt x="0" y="0"/>
                </a:moveTo>
                <a:lnTo>
                  <a:pt x="0" y="189972"/>
                </a:lnTo>
                <a:lnTo>
                  <a:pt x="284960" y="189972"/>
                </a:lnTo>
                <a:lnTo>
                  <a:pt x="284960" y="0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9025" tIns="99025" rIns="99025" bIns="990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950"/>
              <a:buFont typeface="Arial"/>
              <a:buNone/>
            </a:pPr>
            <a:endParaRPr sz="195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5" name="Google Shape;255;p24"/>
          <p:cNvSpPr/>
          <p:nvPr/>
        </p:nvSpPr>
        <p:spPr>
          <a:xfrm>
            <a:off x="7845880" y="4356234"/>
            <a:ext cx="1772415" cy="2212833"/>
          </a:xfrm>
          <a:custGeom>
            <a:avLst/>
            <a:gdLst/>
            <a:ahLst/>
            <a:cxnLst/>
            <a:rect l="l" t="t" r="r" b="b"/>
            <a:pathLst>
              <a:path w="65443" h="66385" extrusionOk="0">
                <a:moveTo>
                  <a:pt x="63376" y="32646"/>
                </a:moveTo>
                <a:lnTo>
                  <a:pt x="63376" y="35108"/>
                </a:lnTo>
                <a:lnTo>
                  <a:pt x="60823" y="35108"/>
                </a:lnTo>
                <a:lnTo>
                  <a:pt x="60823" y="32646"/>
                </a:lnTo>
                <a:close/>
                <a:moveTo>
                  <a:pt x="59637" y="46476"/>
                </a:moveTo>
                <a:lnTo>
                  <a:pt x="59637" y="50306"/>
                </a:lnTo>
                <a:lnTo>
                  <a:pt x="55777" y="50306"/>
                </a:lnTo>
                <a:lnTo>
                  <a:pt x="55777" y="46476"/>
                </a:lnTo>
                <a:close/>
                <a:moveTo>
                  <a:pt x="54804" y="51461"/>
                </a:moveTo>
                <a:lnTo>
                  <a:pt x="54804" y="55746"/>
                </a:lnTo>
                <a:lnTo>
                  <a:pt x="51400" y="55746"/>
                </a:lnTo>
                <a:lnTo>
                  <a:pt x="51400" y="51461"/>
                </a:lnTo>
                <a:close/>
                <a:moveTo>
                  <a:pt x="59637" y="51461"/>
                </a:moveTo>
                <a:lnTo>
                  <a:pt x="59637" y="55746"/>
                </a:lnTo>
                <a:lnTo>
                  <a:pt x="55777" y="55746"/>
                </a:lnTo>
                <a:lnTo>
                  <a:pt x="55777" y="51461"/>
                </a:lnTo>
                <a:close/>
                <a:moveTo>
                  <a:pt x="59668" y="56993"/>
                </a:moveTo>
                <a:lnTo>
                  <a:pt x="59668" y="60579"/>
                </a:lnTo>
                <a:lnTo>
                  <a:pt x="56020" y="60579"/>
                </a:lnTo>
                <a:lnTo>
                  <a:pt x="56020" y="56993"/>
                </a:lnTo>
                <a:close/>
                <a:moveTo>
                  <a:pt x="50245" y="56719"/>
                </a:moveTo>
                <a:lnTo>
                  <a:pt x="50245" y="60610"/>
                </a:lnTo>
                <a:lnTo>
                  <a:pt x="45898" y="60610"/>
                </a:lnTo>
                <a:lnTo>
                  <a:pt x="45898" y="56719"/>
                </a:lnTo>
                <a:close/>
                <a:moveTo>
                  <a:pt x="54804" y="56719"/>
                </a:moveTo>
                <a:lnTo>
                  <a:pt x="54804" y="60610"/>
                </a:lnTo>
                <a:lnTo>
                  <a:pt x="51400" y="60610"/>
                </a:lnTo>
                <a:lnTo>
                  <a:pt x="51400" y="56719"/>
                </a:lnTo>
                <a:close/>
                <a:moveTo>
                  <a:pt x="35047" y="61856"/>
                </a:moveTo>
                <a:lnTo>
                  <a:pt x="35047" y="64409"/>
                </a:lnTo>
                <a:lnTo>
                  <a:pt x="32585" y="64409"/>
                </a:lnTo>
                <a:lnTo>
                  <a:pt x="32585" y="61856"/>
                </a:lnTo>
                <a:close/>
                <a:moveTo>
                  <a:pt x="64318" y="56993"/>
                </a:moveTo>
                <a:lnTo>
                  <a:pt x="64318" y="65230"/>
                </a:lnTo>
                <a:lnTo>
                  <a:pt x="56081" y="65230"/>
                </a:lnTo>
                <a:lnTo>
                  <a:pt x="56081" y="61582"/>
                </a:lnTo>
                <a:lnTo>
                  <a:pt x="60671" y="61582"/>
                </a:lnTo>
                <a:lnTo>
                  <a:pt x="60671" y="61552"/>
                </a:lnTo>
                <a:lnTo>
                  <a:pt x="60671" y="56993"/>
                </a:lnTo>
                <a:close/>
                <a:moveTo>
                  <a:pt x="63193" y="1"/>
                </a:moveTo>
                <a:lnTo>
                  <a:pt x="63193" y="26992"/>
                </a:lnTo>
                <a:lnTo>
                  <a:pt x="59668" y="26992"/>
                </a:lnTo>
                <a:lnTo>
                  <a:pt x="59668" y="31460"/>
                </a:lnTo>
                <a:lnTo>
                  <a:pt x="56628" y="31460"/>
                </a:lnTo>
                <a:lnTo>
                  <a:pt x="56628" y="40305"/>
                </a:lnTo>
                <a:lnTo>
                  <a:pt x="64166" y="40305"/>
                </a:lnTo>
                <a:lnTo>
                  <a:pt x="64166" y="50306"/>
                </a:lnTo>
                <a:lnTo>
                  <a:pt x="60640" y="50306"/>
                </a:lnTo>
                <a:lnTo>
                  <a:pt x="60640" y="45473"/>
                </a:lnTo>
                <a:lnTo>
                  <a:pt x="54804" y="45473"/>
                </a:lnTo>
                <a:lnTo>
                  <a:pt x="54804" y="50306"/>
                </a:lnTo>
                <a:lnTo>
                  <a:pt x="50245" y="50306"/>
                </a:lnTo>
                <a:lnTo>
                  <a:pt x="50245" y="55746"/>
                </a:lnTo>
                <a:lnTo>
                  <a:pt x="44895" y="55746"/>
                </a:lnTo>
                <a:lnTo>
                  <a:pt x="44895" y="61552"/>
                </a:lnTo>
                <a:lnTo>
                  <a:pt x="50245" y="61552"/>
                </a:lnTo>
                <a:lnTo>
                  <a:pt x="50245" y="65169"/>
                </a:lnTo>
                <a:lnTo>
                  <a:pt x="40275" y="65169"/>
                </a:lnTo>
                <a:lnTo>
                  <a:pt x="40275" y="57631"/>
                </a:lnTo>
                <a:lnTo>
                  <a:pt x="31400" y="57631"/>
                </a:lnTo>
                <a:lnTo>
                  <a:pt x="31400" y="60670"/>
                </a:lnTo>
                <a:lnTo>
                  <a:pt x="26931" y="60670"/>
                </a:lnTo>
                <a:lnTo>
                  <a:pt x="26931" y="64227"/>
                </a:lnTo>
                <a:lnTo>
                  <a:pt x="1" y="64227"/>
                </a:lnTo>
                <a:lnTo>
                  <a:pt x="1" y="64257"/>
                </a:lnTo>
                <a:lnTo>
                  <a:pt x="1" y="65382"/>
                </a:lnTo>
                <a:lnTo>
                  <a:pt x="28056" y="65382"/>
                </a:lnTo>
                <a:lnTo>
                  <a:pt x="28056" y="61856"/>
                </a:lnTo>
                <a:lnTo>
                  <a:pt x="31400" y="61856"/>
                </a:lnTo>
                <a:lnTo>
                  <a:pt x="31400" y="65534"/>
                </a:lnTo>
                <a:lnTo>
                  <a:pt x="36202" y="65534"/>
                </a:lnTo>
                <a:lnTo>
                  <a:pt x="36202" y="60670"/>
                </a:lnTo>
                <a:lnTo>
                  <a:pt x="32585" y="60670"/>
                </a:lnTo>
                <a:lnTo>
                  <a:pt x="32585" y="58786"/>
                </a:lnTo>
                <a:lnTo>
                  <a:pt x="39120" y="58786"/>
                </a:lnTo>
                <a:lnTo>
                  <a:pt x="39120" y="66294"/>
                </a:lnTo>
                <a:lnTo>
                  <a:pt x="51430" y="66294"/>
                </a:lnTo>
                <a:lnTo>
                  <a:pt x="51430" y="61552"/>
                </a:lnTo>
                <a:lnTo>
                  <a:pt x="54895" y="61552"/>
                </a:lnTo>
                <a:lnTo>
                  <a:pt x="54895" y="66385"/>
                </a:lnTo>
                <a:lnTo>
                  <a:pt x="65443" y="66385"/>
                </a:lnTo>
                <a:lnTo>
                  <a:pt x="65443" y="55807"/>
                </a:lnTo>
                <a:lnTo>
                  <a:pt x="60671" y="55807"/>
                </a:lnTo>
                <a:lnTo>
                  <a:pt x="60671" y="55746"/>
                </a:lnTo>
                <a:lnTo>
                  <a:pt x="60671" y="51461"/>
                </a:lnTo>
                <a:lnTo>
                  <a:pt x="65352" y="51461"/>
                </a:lnTo>
                <a:lnTo>
                  <a:pt x="65352" y="39150"/>
                </a:lnTo>
                <a:lnTo>
                  <a:pt x="57813" y="39150"/>
                </a:lnTo>
                <a:lnTo>
                  <a:pt x="57813" y="32615"/>
                </a:lnTo>
                <a:lnTo>
                  <a:pt x="59728" y="32615"/>
                </a:lnTo>
                <a:lnTo>
                  <a:pt x="59728" y="36202"/>
                </a:lnTo>
                <a:lnTo>
                  <a:pt x="64500" y="36202"/>
                </a:lnTo>
                <a:lnTo>
                  <a:pt x="64500" y="31430"/>
                </a:lnTo>
                <a:lnTo>
                  <a:pt x="60823" y="31430"/>
                </a:lnTo>
                <a:lnTo>
                  <a:pt x="60823" y="28086"/>
                </a:lnTo>
                <a:lnTo>
                  <a:pt x="64349" y="28086"/>
                </a:lnTo>
                <a:lnTo>
                  <a:pt x="64349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9025" tIns="99025" rIns="99025" bIns="990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950"/>
              <a:buFont typeface="Arial"/>
              <a:buNone/>
            </a:pPr>
            <a:endParaRPr sz="195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6" name="Google Shape;256;p24"/>
          <p:cNvSpPr/>
          <p:nvPr/>
        </p:nvSpPr>
        <p:spPr>
          <a:xfrm>
            <a:off x="262357" y="290601"/>
            <a:ext cx="1772415" cy="2212833"/>
          </a:xfrm>
          <a:custGeom>
            <a:avLst/>
            <a:gdLst/>
            <a:ahLst/>
            <a:cxnLst/>
            <a:rect l="l" t="t" r="r" b="b"/>
            <a:pathLst>
              <a:path w="65443" h="66385" extrusionOk="0">
                <a:moveTo>
                  <a:pt x="32889" y="2037"/>
                </a:moveTo>
                <a:lnTo>
                  <a:pt x="32889" y="4590"/>
                </a:lnTo>
                <a:lnTo>
                  <a:pt x="30396" y="4590"/>
                </a:lnTo>
                <a:lnTo>
                  <a:pt x="30396" y="2037"/>
                </a:lnTo>
                <a:close/>
                <a:moveTo>
                  <a:pt x="9423" y="5837"/>
                </a:moveTo>
                <a:lnTo>
                  <a:pt x="9423" y="9423"/>
                </a:lnTo>
                <a:lnTo>
                  <a:pt x="5776" y="9423"/>
                </a:lnTo>
                <a:lnTo>
                  <a:pt x="5776" y="5837"/>
                </a:lnTo>
                <a:close/>
                <a:moveTo>
                  <a:pt x="9393" y="1186"/>
                </a:moveTo>
                <a:lnTo>
                  <a:pt x="9393" y="4864"/>
                </a:lnTo>
                <a:lnTo>
                  <a:pt x="4803" y="4864"/>
                </a:lnTo>
                <a:lnTo>
                  <a:pt x="4803" y="4894"/>
                </a:lnTo>
                <a:lnTo>
                  <a:pt x="4803" y="9454"/>
                </a:lnTo>
                <a:lnTo>
                  <a:pt x="1156" y="9454"/>
                </a:lnTo>
                <a:lnTo>
                  <a:pt x="1156" y="1186"/>
                </a:lnTo>
                <a:close/>
                <a:moveTo>
                  <a:pt x="19575" y="5806"/>
                </a:moveTo>
                <a:lnTo>
                  <a:pt x="19575" y="9667"/>
                </a:lnTo>
                <a:lnTo>
                  <a:pt x="15198" y="9667"/>
                </a:lnTo>
                <a:lnTo>
                  <a:pt x="15198" y="5806"/>
                </a:lnTo>
                <a:close/>
                <a:moveTo>
                  <a:pt x="14043" y="5806"/>
                </a:moveTo>
                <a:lnTo>
                  <a:pt x="14043" y="9697"/>
                </a:lnTo>
                <a:lnTo>
                  <a:pt x="10609" y="9697"/>
                </a:lnTo>
                <a:lnTo>
                  <a:pt x="10609" y="5806"/>
                </a:lnTo>
                <a:close/>
                <a:moveTo>
                  <a:pt x="9666" y="10670"/>
                </a:moveTo>
                <a:lnTo>
                  <a:pt x="9666" y="14955"/>
                </a:lnTo>
                <a:lnTo>
                  <a:pt x="5776" y="14955"/>
                </a:lnTo>
                <a:lnTo>
                  <a:pt x="5776" y="10670"/>
                </a:lnTo>
                <a:close/>
                <a:moveTo>
                  <a:pt x="14043" y="10670"/>
                </a:moveTo>
                <a:lnTo>
                  <a:pt x="14043" y="14955"/>
                </a:lnTo>
                <a:lnTo>
                  <a:pt x="10609" y="14955"/>
                </a:lnTo>
                <a:lnTo>
                  <a:pt x="10609" y="10670"/>
                </a:lnTo>
                <a:close/>
                <a:moveTo>
                  <a:pt x="9666" y="16110"/>
                </a:moveTo>
                <a:lnTo>
                  <a:pt x="9666" y="19940"/>
                </a:lnTo>
                <a:lnTo>
                  <a:pt x="5776" y="19940"/>
                </a:lnTo>
                <a:lnTo>
                  <a:pt x="5776" y="16110"/>
                </a:lnTo>
                <a:close/>
                <a:moveTo>
                  <a:pt x="4621" y="31308"/>
                </a:moveTo>
                <a:lnTo>
                  <a:pt x="4621" y="33770"/>
                </a:lnTo>
                <a:lnTo>
                  <a:pt x="2067" y="33770"/>
                </a:lnTo>
                <a:lnTo>
                  <a:pt x="2067" y="31308"/>
                </a:lnTo>
                <a:close/>
                <a:moveTo>
                  <a:pt x="1" y="1"/>
                </a:moveTo>
                <a:lnTo>
                  <a:pt x="1" y="10609"/>
                </a:lnTo>
                <a:lnTo>
                  <a:pt x="4803" y="10609"/>
                </a:lnTo>
                <a:lnTo>
                  <a:pt x="4803" y="10670"/>
                </a:lnTo>
                <a:lnTo>
                  <a:pt x="4803" y="14955"/>
                </a:lnTo>
                <a:lnTo>
                  <a:pt x="122" y="14955"/>
                </a:lnTo>
                <a:lnTo>
                  <a:pt x="122" y="27266"/>
                </a:lnTo>
                <a:lnTo>
                  <a:pt x="7660" y="27266"/>
                </a:lnTo>
                <a:lnTo>
                  <a:pt x="7660" y="33770"/>
                </a:lnTo>
                <a:lnTo>
                  <a:pt x="5745" y="33770"/>
                </a:lnTo>
                <a:lnTo>
                  <a:pt x="5745" y="30153"/>
                </a:lnTo>
                <a:lnTo>
                  <a:pt x="912" y="30153"/>
                </a:lnTo>
                <a:lnTo>
                  <a:pt x="912" y="34956"/>
                </a:lnTo>
                <a:lnTo>
                  <a:pt x="4621" y="34956"/>
                </a:lnTo>
                <a:lnTo>
                  <a:pt x="4621" y="38299"/>
                </a:lnTo>
                <a:lnTo>
                  <a:pt x="1064" y="38299"/>
                </a:lnTo>
                <a:lnTo>
                  <a:pt x="1064" y="66385"/>
                </a:lnTo>
                <a:lnTo>
                  <a:pt x="2219" y="66385"/>
                </a:lnTo>
                <a:lnTo>
                  <a:pt x="2219" y="39424"/>
                </a:lnTo>
                <a:lnTo>
                  <a:pt x="5745" y="39424"/>
                </a:lnTo>
                <a:lnTo>
                  <a:pt x="5745" y="34956"/>
                </a:lnTo>
                <a:lnTo>
                  <a:pt x="8785" y="34956"/>
                </a:lnTo>
                <a:lnTo>
                  <a:pt x="8785" y="26111"/>
                </a:lnTo>
                <a:lnTo>
                  <a:pt x="1247" y="26111"/>
                </a:lnTo>
                <a:lnTo>
                  <a:pt x="1247" y="16110"/>
                </a:lnTo>
                <a:lnTo>
                  <a:pt x="4803" y="16110"/>
                </a:lnTo>
                <a:lnTo>
                  <a:pt x="4803" y="20943"/>
                </a:lnTo>
                <a:lnTo>
                  <a:pt x="10609" y="20943"/>
                </a:lnTo>
                <a:lnTo>
                  <a:pt x="10609" y="16110"/>
                </a:lnTo>
                <a:lnTo>
                  <a:pt x="15168" y="16110"/>
                </a:lnTo>
                <a:lnTo>
                  <a:pt x="15168" y="10670"/>
                </a:lnTo>
                <a:lnTo>
                  <a:pt x="20518" y="10670"/>
                </a:lnTo>
                <a:lnTo>
                  <a:pt x="20518" y="4864"/>
                </a:lnTo>
                <a:lnTo>
                  <a:pt x="15198" y="4864"/>
                </a:lnTo>
                <a:lnTo>
                  <a:pt x="15198" y="1247"/>
                </a:lnTo>
                <a:lnTo>
                  <a:pt x="25199" y="1247"/>
                </a:lnTo>
                <a:lnTo>
                  <a:pt x="25199" y="8785"/>
                </a:lnTo>
                <a:lnTo>
                  <a:pt x="34044" y="8785"/>
                </a:lnTo>
                <a:lnTo>
                  <a:pt x="34044" y="5746"/>
                </a:lnTo>
                <a:lnTo>
                  <a:pt x="38542" y="5746"/>
                </a:lnTo>
                <a:lnTo>
                  <a:pt x="38542" y="2189"/>
                </a:lnTo>
                <a:lnTo>
                  <a:pt x="65442" y="2189"/>
                </a:lnTo>
                <a:lnTo>
                  <a:pt x="65442" y="1065"/>
                </a:lnTo>
                <a:lnTo>
                  <a:pt x="37357" y="1065"/>
                </a:lnTo>
                <a:lnTo>
                  <a:pt x="37357" y="4590"/>
                </a:lnTo>
                <a:lnTo>
                  <a:pt x="34013" y="4590"/>
                </a:lnTo>
                <a:lnTo>
                  <a:pt x="34013" y="913"/>
                </a:lnTo>
                <a:lnTo>
                  <a:pt x="29241" y="913"/>
                </a:lnTo>
                <a:lnTo>
                  <a:pt x="29241" y="5776"/>
                </a:lnTo>
                <a:lnTo>
                  <a:pt x="32828" y="5776"/>
                </a:lnTo>
                <a:lnTo>
                  <a:pt x="32828" y="7660"/>
                </a:lnTo>
                <a:lnTo>
                  <a:pt x="26354" y="7660"/>
                </a:lnTo>
                <a:lnTo>
                  <a:pt x="26354" y="62"/>
                </a:lnTo>
                <a:lnTo>
                  <a:pt x="14043" y="62"/>
                </a:lnTo>
                <a:lnTo>
                  <a:pt x="14043" y="4834"/>
                </a:lnTo>
                <a:lnTo>
                  <a:pt x="10578" y="4834"/>
                </a:lnTo>
                <a:lnTo>
                  <a:pt x="10578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9025" tIns="99025" rIns="99025" bIns="990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950"/>
              <a:buFont typeface="Arial"/>
              <a:buNone/>
            </a:pPr>
            <a:endParaRPr sz="195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7" name="Google Shape;257;p24"/>
          <p:cNvSpPr/>
          <p:nvPr/>
        </p:nvSpPr>
        <p:spPr>
          <a:xfrm>
            <a:off x="262357" y="4371434"/>
            <a:ext cx="1797927" cy="2182433"/>
          </a:xfrm>
          <a:custGeom>
            <a:avLst/>
            <a:gdLst/>
            <a:ahLst/>
            <a:cxnLst/>
            <a:rect l="l" t="t" r="r" b="b"/>
            <a:pathLst>
              <a:path w="66385" h="65473" extrusionOk="0">
                <a:moveTo>
                  <a:pt x="4590" y="32584"/>
                </a:moveTo>
                <a:lnTo>
                  <a:pt x="4590" y="35077"/>
                </a:lnTo>
                <a:lnTo>
                  <a:pt x="2067" y="35077"/>
                </a:lnTo>
                <a:lnTo>
                  <a:pt x="2067" y="32584"/>
                </a:lnTo>
                <a:close/>
                <a:moveTo>
                  <a:pt x="9696" y="45898"/>
                </a:moveTo>
                <a:lnTo>
                  <a:pt x="9696" y="50275"/>
                </a:lnTo>
                <a:lnTo>
                  <a:pt x="5806" y="50275"/>
                </a:lnTo>
                <a:lnTo>
                  <a:pt x="5806" y="45898"/>
                </a:lnTo>
                <a:close/>
                <a:moveTo>
                  <a:pt x="9696" y="51430"/>
                </a:moveTo>
                <a:lnTo>
                  <a:pt x="9696" y="54864"/>
                </a:lnTo>
                <a:lnTo>
                  <a:pt x="5806" y="54864"/>
                </a:lnTo>
                <a:lnTo>
                  <a:pt x="5806" y="51430"/>
                </a:lnTo>
                <a:close/>
                <a:moveTo>
                  <a:pt x="14985" y="51430"/>
                </a:moveTo>
                <a:lnTo>
                  <a:pt x="14985" y="54864"/>
                </a:lnTo>
                <a:lnTo>
                  <a:pt x="10669" y="54864"/>
                </a:lnTo>
                <a:lnTo>
                  <a:pt x="10669" y="51430"/>
                </a:lnTo>
                <a:close/>
                <a:moveTo>
                  <a:pt x="9423" y="56050"/>
                </a:moveTo>
                <a:lnTo>
                  <a:pt x="9423" y="59697"/>
                </a:lnTo>
                <a:lnTo>
                  <a:pt x="5867" y="59697"/>
                </a:lnTo>
                <a:lnTo>
                  <a:pt x="5867" y="56050"/>
                </a:lnTo>
                <a:close/>
                <a:moveTo>
                  <a:pt x="14985" y="55807"/>
                </a:moveTo>
                <a:lnTo>
                  <a:pt x="14985" y="59697"/>
                </a:lnTo>
                <a:lnTo>
                  <a:pt x="10669" y="59697"/>
                </a:lnTo>
                <a:lnTo>
                  <a:pt x="10669" y="55807"/>
                </a:lnTo>
                <a:close/>
                <a:moveTo>
                  <a:pt x="19940" y="55807"/>
                </a:moveTo>
                <a:lnTo>
                  <a:pt x="19940" y="59697"/>
                </a:lnTo>
                <a:lnTo>
                  <a:pt x="16110" y="59697"/>
                </a:lnTo>
                <a:lnTo>
                  <a:pt x="16110" y="55807"/>
                </a:lnTo>
                <a:close/>
                <a:moveTo>
                  <a:pt x="33770" y="60822"/>
                </a:moveTo>
                <a:lnTo>
                  <a:pt x="33770" y="63375"/>
                </a:lnTo>
                <a:lnTo>
                  <a:pt x="31308" y="63375"/>
                </a:lnTo>
                <a:lnTo>
                  <a:pt x="31308" y="60822"/>
                </a:lnTo>
                <a:close/>
                <a:moveTo>
                  <a:pt x="4864" y="56080"/>
                </a:moveTo>
                <a:lnTo>
                  <a:pt x="4864" y="60670"/>
                </a:lnTo>
                <a:lnTo>
                  <a:pt x="9453" y="60670"/>
                </a:lnTo>
                <a:lnTo>
                  <a:pt x="9453" y="64317"/>
                </a:lnTo>
                <a:lnTo>
                  <a:pt x="1186" y="64317"/>
                </a:lnTo>
                <a:lnTo>
                  <a:pt x="1186" y="56080"/>
                </a:lnTo>
                <a:close/>
                <a:moveTo>
                  <a:pt x="1064" y="0"/>
                </a:moveTo>
                <a:lnTo>
                  <a:pt x="1064" y="28086"/>
                </a:lnTo>
                <a:lnTo>
                  <a:pt x="4590" y="28086"/>
                </a:lnTo>
                <a:lnTo>
                  <a:pt x="4590" y="31429"/>
                </a:lnTo>
                <a:lnTo>
                  <a:pt x="912" y="31429"/>
                </a:lnTo>
                <a:lnTo>
                  <a:pt x="912" y="36201"/>
                </a:lnTo>
                <a:lnTo>
                  <a:pt x="5775" y="36201"/>
                </a:lnTo>
                <a:lnTo>
                  <a:pt x="5775" y="32584"/>
                </a:lnTo>
                <a:lnTo>
                  <a:pt x="7690" y="32584"/>
                </a:lnTo>
                <a:lnTo>
                  <a:pt x="7690" y="39119"/>
                </a:lnTo>
                <a:lnTo>
                  <a:pt x="91" y="39119"/>
                </a:lnTo>
                <a:lnTo>
                  <a:pt x="91" y="51430"/>
                </a:lnTo>
                <a:lnTo>
                  <a:pt x="4833" y="51430"/>
                </a:lnTo>
                <a:lnTo>
                  <a:pt x="4833" y="54895"/>
                </a:lnTo>
                <a:lnTo>
                  <a:pt x="0" y="54895"/>
                </a:lnTo>
                <a:lnTo>
                  <a:pt x="0" y="65472"/>
                </a:lnTo>
                <a:lnTo>
                  <a:pt x="10578" y="65472"/>
                </a:lnTo>
                <a:lnTo>
                  <a:pt x="10578" y="60670"/>
                </a:lnTo>
                <a:lnTo>
                  <a:pt x="14925" y="60670"/>
                </a:lnTo>
                <a:lnTo>
                  <a:pt x="14925" y="65351"/>
                </a:lnTo>
                <a:lnTo>
                  <a:pt x="27235" y="65351"/>
                </a:lnTo>
                <a:lnTo>
                  <a:pt x="27235" y="57813"/>
                </a:lnTo>
                <a:lnTo>
                  <a:pt x="33770" y="57813"/>
                </a:lnTo>
                <a:lnTo>
                  <a:pt x="33770" y="59728"/>
                </a:lnTo>
                <a:lnTo>
                  <a:pt x="30183" y="59728"/>
                </a:lnTo>
                <a:lnTo>
                  <a:pt x="30183" y="64591"/>
                </a:lnTo>
                <a:lnTo>
                  <a:pt x="34955" y="64591"/>
                </a:lnTo>
                <a:lnTo>
                  <a:pt x="34955" y="60913"/>
                </a:lnTo>
                <a:lnTo>
                  <a:pt x="38299" y="60913"/>
                </a:lnTo>
                <a:lnTo>
                  <a:pt x="38299" y="64439"/>
                </a:lnTo>
                <a:lnTo>
                  <a:pt x="66384" y="64439"/>
                </a:lnTo>
                <a:lnTo>
                  <a:pt x="66384" y="63284"/>
                </a:lnTo>
                <a:lnTo>
                  <a:pt x="39423" y="63284"/>
                </a:lnTo>
                <a:lnTo>
                  <a:pt x="39423" y="59758"/>
                </a:lnTo>
                <a:lnTo>
                  <a:pt x="34955" y="59758"/>
                </a:lnTo>
                <a:lnTo>
                  <a:pt x="34955" y="56718"/>
                </a:lnTo>
                <a:lnTo>
                  <a:pt x="26110" y="56718"/>
                </a:lnTo>
                <a:lnTo>
                  <a:pt x="26110" y="64257"/>
                </a:lnTo>
                <a:lnTo>
                  <a:pt x="16110" y="64257"/>
                </a:lnTo>
                <a:lnTo>
                  <a:pt x="16110" y="60670"/>
                </a:lnTo>
                <a:lnTo>
                  <a:pt x="20943" y="60670"/>
                </a:lnTo>
                <a:lnTo>
                  <a:pt x="20943" y="54864"/>
                </a:lnTo>
                <a:lnTo>
                  <a:pt x="16110" y="54864"/>
                </a:lnTo>
                <a:lnTo>
                  <a:pt x="16110" y="50305"/>
                </a:lnTo>
                <a:lnTo>
                  <a:pt x="10669" y="50305"/>
                </a:lnTo>
                <a:lnTo>
                  <a:pt x="10669" y="44955"/>
                </a:lnTo>
                <a:lnTo>
                  <a:pt x="4864" y="44955"/>
                </a:lnTo>
                <a:lnTo>
                  <a:pt x="4864" y="50305"/>
                </a:lnTo>
                <a:lnTo>
                  <a:pt x="1246" y="50305"/>
                </a:lnTo>
                <a:lnTo>
                  <a:pt x="1246" y="40305"/>
                </a:lnTo>
                <a:lnTo>
                  <a:pt x="8785" y="40305"/>
                </a:lnTo>
                <a:lnTo>
                  <a:pt x="8785" y="31460"/>
                </a:lnTo>
                <a:lnTo>
                  <a:pt x="5745" y="31460"/>
                </a:lnTo>
                <a:lnTo>
                  <a:pt x="5745" y="26961"/>
                </a:lnTo>
                <a:lnTo>
                  <a:pt x="2219" y="26961"/>
                </a:lnTo>
                <a:lnTo>
                  <a:pt x="2219" y="0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9025" tIns="99025" rIns="99025" bIns="990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950"/>
              <a:buFont typeface="Arial"/>
              <a:buNone/>
            </a:pPr>
            <a:endParaRPr sz="195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8" name="Google Shape;258;p24"/>
          <p:cNvSpPr/>
          <p:nvPr/>
        </p:nvSpPr>
        <p:spPr>
          <a:xfrm>
            <a:off x="7833110" y="305801"/>
            <a:ext cx="1797954" cy="2182433"/>
          </a:xfrm>
          <a:custGeom>
            <a:avLst/>
            <a:gdLst/>
            <a:ahLst/>
            <a:cxnLst/>
            <a:rect l="l" t="t" r="r" b="b"/>
            <a:pathLst>
              <a:path w="66386" h="65473" extrusionOk="0">
                <a:moveTo>
                  <a:pt x="35108" y="2098"/>
                </a:moveTo>
                <a:lnTo>
                  <a:pt x="35108" y="4651"/>
                </a:lnTo>
                <a:lnTo>
                  <a:pt x="32646" y="4651"/>
                </a:lnTo>
                <a:lnTo>
                  <a:pt x="32646" y="2098"/>
                </a:lnTo>
                <a:close/>
                <a:moveTo>
                  <a:pt x="60580" y="5776"/>
                </a:moveTo>
                <a:lnTo>
                  <a:pt x="60580" y="9423"/>
                </a:lnTo>
                <a:lnTo>
                  <a:pt x="56993" y="9423"/>
                </a:lnTo>
                <a:lnTo>
                  <a:pt x="56993" y="5776"/>
                </a:lnTo>
                <a:close/>
                <a:moveTo>
                  <a:pt x="65230" y="1186"/>
                </a:moveTo>
                <a:lnTo>
                  <a:pt x="65230" y="9423"/>
                </a:lnTo>
                <a:lnTo>
                  <a:pt x="61583" y="9423"/>
                </a:lnTo>
                <a:lnTo>
                  <a:pt x="61583" y="4833"/>
                </a:lnTo>
                <a:lnTo>
                  <a:pt x="56993" y="4833"/>
                </a:lnTo>
                <a:lnTo>
                  <a:pt x="56993" y="1186"/>
                </a:lnTo>
                <a:close/>
                <a:moveTo>
                  <a:pt x="50306" y="5776"/>
                </a:moveTo>
                <a:lnTo>
                  <a:pt x="50306" y="9666"/>
                </a:lnTo>
                <a:lnTo>
                  <a:pt x="46476" y="9666"/>
                </a:lnTo>
                <a:lnTo>
                  <a:pt x="46476" y="5776"/>
                </a:lnTo>
                <a:close/>
                <a:moveTo>
                  <a:pt x="55777" y="5776"/>
                </a:moveTo>
                <a:lnTo>
                  <a:pt x="55777" y="9666"/>
                </a:lnTo>
                <a:lnTo>
                  <a:pt x="51491" y="9666"/>
                </a:lnTo>
                <a:lnTo>
                  <a:pt x="51491" y="5776"/>
                </a:lnTo>
                <a:close/>
                <a:moveTo>
                  <a:pt x="55777" y="10639"/>
                </a:moveTo>
                <a:lnTo>
                  <a:pt x="55777" y="14074"/>
                </a:lnTo>
                <a:lnTo>
                  <a:pt x="51491" y="14074"/>
                </a:lnTo>
                <a:lnTo>
                  <a:pt x="51491" y="10639"/>
                </a:lnTo>
                <a:close/>
                <a:moveTo>
                  <a:pt x="60610" y="10639"/>
                </a:moveTo>
                <a:lnTo>
                  <a:pt x="60610" y="14074"/>
                </a:lnTo>
                <a:lnTo>
                  <a:pt x="56719" y="14074"/>
                </a:lnTo>
                <a:lnTo>
                  <a:pt x="56719" y="10639"/>
                </a:lnTo>
                <a:close/>
                <a:moveTo>
                  <a:pt x="60610" y="15198"/>
                </a:moveTo>
                <a:lnTo>
                  <a:pt x="60610" y="19575"/>
                </a:lnTo>
                <a:lnTo>
                  <a:pt x="56719" y="19575"/>
                </a:lnTo>
                <a:lnTo>
                  <a:pt x="56719" y="15198"/>
                </a:lnTo>
                <a:close/>
                <a:moveTo>
                  <a:pt x="64409" y="30396"/>
                </a:moveTo>
                <a:lnTo>
                  <a:pt x="64409" y="32889"/>
                </a:lnTo>
                <a:lnTo>
                  <a:pt x="61856" y="32889"/>
                </a:lnTo>
                <a:lnTo>
                  <a:pt x="61856" y="30396"/>
                </a:lnTo>
                <a:close/>
                <a:moveTo>
                  <a:pt x="55807" y="1"/>
                </a:moveTo>
                <a:lnTo>
                  <a:pt x="55807" y="4833"/>
                </a:lnTo>
                <a:lnTo>
                  <a:pt x="51461" y="4833"/>
                </a:lnTo>
                <a:lnTo>
                  <a:pt x="51461" y="153"/>
                </a:lnTo>
                <a:lnTo>
                  <a:pt x="39151" y="153"/>
                </a:lnTo>
                <a:lnTo>
                  <a:pt x="39151" y="7691"/>
                </a:lnTo>
                <a:lnTo>
                  <a:pt x="32615" y="7691"/>
                </a:lnTo>
                <a:lnTo>
                  <a:pt x="32615" y="5776"/>
                </a:lnTo>
                <a:lnTo>
                  <a:pt x="36202" y="5776"/>
                </a:lnTo>
                <a:lnTo>
                  <a:pt x="36202" y="912"/>
                </a:lnTo>
                <a:lnTo>
                  <a:pt x="31430" y="912"/>
                </a:lnTo>
                <a:lnTo>
                  <a:pt x="31430" y="4621"/>
                </a:lnTo>
                <a:lnTo>
                  <a:pt x="28087" y="4621"/>
                </a:lnTo>
                <a:lnTo>
                  <a:pt x="28087" y="1064"/>
                </a:lnTo>
                <a:lnTo>
                  <a:pt x="1" y="1064"/>
                </a:lnTo>
                <a:lnTo>
                  <a:pt x="1" y="2219"/>
                </a:lnTo>
                <a:lnTo>
                  <a:pt x="26931" y="2219"/>
                </a:lnTo>
                <a:lnTo>
                  <a:pt x="26931" y="5745"/>
                </a:lnTo>
                <a:lnTo>
                  <a:pt x="31430" y="5745"/>
                </a:lnTo>
                <a:lnTo>
                  <a:pt x="31430" y="8785"/>
                </a:lnTo>
                <a:lnTo>
                  <a:pt x="40275" y="8785"/>
                </a:lnTo>
                <a:lnTo>
                  <a:pt x="40275" y="1308"/>
                </a:lnTo>
                <a:lnTo>
                  <a:pt x="50275" y="1308"/>
                </a:lnTo>
                <a:lnTo>
                  <a:pt x="50275" y="4833"/>
                </a:lnTo>
                <a:lnTo>
                  <a:pt x="45442" y="4833"/>
                </a:lnTo>
                <a:lnTo>
                  <a:pt x="45442" y="10639"/>
                </a:lnTo>
                <a:lnTo>
                  <a:pt x="50275" y="10639"/>
                </a:lnTo>
                <a:lnTo>
                  <a:pt x="50275" y="15198"/>
                </a:lnTo>
                <a:lnTo>
                  <a:pt x="55716" y="15198"/>
                </a:lnTo>
                <a:lnTo>
                  <a:pt x="55716" y="20548"/>
                </a:lnTo>
                <a:lnTo>
                  <a:pt x="61522" y="20548"/>
                </a:lnTo>
                <a:lnTo>
                  <a:pt x="61522" y="15198"/>
                </a:lnTo>
                <a:lnTo>
                  <a:pt x="65139" y="15198"/>
                </a:lnTo>
                <a:lnTo>
                  <a:pt x="65139" y="25198"/>
                </a:lnTo>
                <a:lnTo>
                  <a:pt x="57601" y="25198"/>
                </a:lnTo>
                <a:lnTo>
                  <a:pt x="57601" y="34044"/>
                </a:lnTo>
                <a:lnTo>
                  <a:pt x="60640" y="34044"/>
                </a:lnTo>
                <a:lnTo>
                  <a:pt x="60640" y="38542"/>
                </a:lnTo>
                <a:lnTo>
                  <a:pt x="64166" y="38542"/>
                </a:lnTo>
                <a:lnTo>
                  <a:pt x="64166" y="65473"/>
                </a:lnTo>
                <a:lnTo>
                  <a:pt x="65382" y="65473"/>
                </a:lnTo>
                <a:lnTo>
                  <a:pt x="65382" y="37387"/>
                </a:lnTo>
                <a:lnTo>
                  <a:pt x="61856" y="37387"/>
                </a:lnTo>
                <a:lnTo>
                  <a:pt x="61856" y="34044"/>
                </a:lnTo>
                <a:lnTo>
                  <a:pt x="65534" y="34044"/>
                </a:lnTo>
                <a:lnTo>
                  <a:pt x="65534" y="29271"/>
                </a:lnTo>
                <a:lnTo>
                  <a:pt x="60671" y="29271"/>
                </a:lnTo>
                <a:lnTo>
                  <a:pt x="60671" y="32889"/>
                </a:lnTo>
                <a:lnTo>
                  <a:pt x="58786" y="32889"/>
                </a:lnTo>
                <a:lnTo>
                  <a:pt x="58786" y="26384"/>
                </a:lnTo>
                <a:lnTo>
                  <a:pt x="66294" y="26384"/>
                </a:lnTo>
                <a:lnTo>
                  <a:pt x="66294" y="14074"/>
                </a:lnTo>
                <a:lnTo>
                  <a:pt x="61552" y="14074"/>
                </a:lnTo>
                <a:lnTo>
                  <a:pt x="61552" y="10609"/>
                </a:lnTo>
                <a:lnTo>
                  <a:pt x="66385" y="10609"/>
                </a:lnTo>
                <a:lnTo>
                  <a:pt x="66385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9025" tIns="99025" rIns="99025" bIns="990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950"/>
              <a:buFont typeface="Arial"/>
              <a:buNone/>
            </a:pPr>
            <a:endParaRPr sz="195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9" name="Google Shape;259;p24"/>
          <p:cNvSpPr txBox="1">
            <a:spLocks noGrp="1"/>
          </p:cNvSpPr>
          <p:nvPr>
            <p:ph type="body" idx="1"/>
          </p:nvPr>
        </p:nvSpPr>
        <p:spPr>
          <a:xfrm>
            <a:off x="780000" y="1621000"/>
            <a:ext cx="5411250" cy="278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1pPr>
            <a:lvl2pPr marL="914400" lvl="1" indent="-3048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C800"/>
              </a:buClr>
              <a:buSzPts val="1200"/>
              <a:buFont typeface="Nunito Light"/>
              <a:buChar char="○"/>
              <a:defRPr/>
            </a:lvl2pPr>
            <a:lvl3pPr marL="1371600" lvl="2" indent="-3048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C800"/>
              </a:buClr>
              <a:buSzPts val="1200"/>
              <a:buFont typeface="Nunito Light"/>
              <a:buChar char="■"/>
              <a:defRPr/>
            </a:lvl3pPr>
            <a:lvl4pPr marL="1828800" lvl="3" indent="-3048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C800"/>
              </a:buClr>
              <a:buSzPts val="1200"/>
              <a:buFont typeface="Nunito Light"/>
              <a:buChar char="●"/>
              <a:defRPr/>
            </a:lvl4pPr>
            <a:lvl5pPr marL="2286000" lvl="4" indent="-3048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Nunito Light"/>
              <a:buChar char="○"/>
              <a:defRPr/>
            </a:lvl5pPr>
            <a:lvl6pPr marL="2743200" lvl="5" indent="-3048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Nunito Light"/>
              <a:buChar char="■"/>
              <a:defRPr/>
            </a:lvl6pPr>
            <a:lvl7pPr marL="3200400" lvl="6" indent="-3048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Nunito Light"/>
              <a:buChar char="●"/>
              <a:defRPr/>
            </a:lvl7pPr>
            <a:lvl8pPr marL="3657600" lvl="7" indent="-3048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Nunito Light"/>
              <a:buChar char="○"/>
              <a:defRPr/>
            </a:lvl8pPr>
            <a:lvl9pPr marL="4114800" lvl="8" indent="-3048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Nunito Light"/>
              <a:buChar char="■"/>
              <a:defRPr/>
            </a:lvl9pPr>
          </a:lstStyle>
          <a:p>
            <a:endParaRPr/>
          </a:p>
        </p:txBody>
      </p:sp>
      <p:sp>
        <p:nvSpPr>
          <p:cNvPr id="260" name="Google Shape;260;p24"/>
          <p:cNvSpPr txBox="1">
            <a:spLocks noGrp="1"/>
          </p:cNvSpPr>
          <p:nvPr>
            <p:ph type="title"/>
          </p:nvPr>
        </p:nvSpPr>
        <p:spPr>
          <a:xfrm>
            <a:off x="772660" y="492533"/>
            <a:ext cx="8360625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Playfair Display"/>
              <a:buNone/>
              <a:defRPr sz="3791" b="1">
                <a:solidFill>
                  <a:schemeClr val="dk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Playfair Display"/>
              <a:buNone/>
              <a:defRPr sz="3791" b="1">
                <a:solidFill>
                  <a:schemeClr val="dk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Playfair Display"/>
              <a:buNone/>
              <a:defRPr sz="3791" b="1">
                <a:solidFill>
                  <a:schemeClr val="dk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Playfair Display"/>
              <a:buNone/>
              <a:defRPr sz="3791" b="1">
                <a:solidFill>
                  <a:schemeClr val="dk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Playfair Display"/>
              <a:buNone/>
              <a:defRPr sz="3791" b="1">
                <a:solidFill>
                  <a:schemeClr val="dk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Playfair Display"/>
              <a:buNone/>
              <a:defRPr sz="3791" b="1">
                <a:solidFill>
                  <a:schemeClr val="dk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Playfair Display"/>
              <a:buNone/>
              <a:defRPr sz="3791" b="1">
                <a:solidFill>
                  <a:schemeClr val="dk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Playfair Display"/>
              <a:buNone/>
              <a:defRPr sz="3791" b="1">
                <a:solidFill>
                  <a:schemeClr val="dk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Playfair Display"/>
              <a:buNone/>
              <a:defRPr sz="3791" b="1">
                <a:solidFill>
                  <a:schemeClr val="dk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_AND_TWO_COLUMNS">
    <p:spTree>
      <p:nvGrpSpPr>
        <p:cNvPr id="1" name="Shape 2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2" name="Google Shape;262;p25"/>
          <p:cNvSpPr/>
          <p:nvPr/>
        </p:nvSpPr>
        <p:spPr>
          <a:xfrm>
            <a:off x="-121901" y="-4632281"/>
            <a:ext cx="10149794" cy="11671128"/>
          </a:xfrm>
          <a:custGeom>
            <a:avLst/>
            <a:gdLst/>
            <a:ahLst/>
            <a:cxnLst/>
            <a:rect l="l" t="t" r="r" b="b"/>
            <a:pathLst>
              <a:path w="285903" h="265012" extrusionOk="0">
                <a:moveTo>
                  <a:pt x="5898" y="297"/>
                </a:moveTo>
                <a:lnTo>
                  <a:pt x="11217" y="3367"/>
                </a:lnTo>
                <a:lnTo>
                  <a:pt x="578" y="3367"/>
                </a:lnTo>
                <a:lnTo>
                  <a:pt x="5898" y="297"/>
                </a:lnTo>
                <a:close/>
                <a:moveTo>
                  <a:pt x="17509" y="297"/>
                </a:moveTo>
                <a:lnTo>
                  <a:pt x="22828" y="3367"/>
                </a:lnTo>
                <a:lnTo>
                  <a:pt x="12190" y="3367"/>
                </a:lnTo>
                <a:lnTo>
                  <a:pt x="17509" y="297"/>
                </a:lnTo>
                <a:close/>
                <a:moveTo>
                  <a:pt x="29150" y="297"/>
                </a:moveTo>
                <a:lnTo>
                  <a:pt x="34470" y="3367"/>
                </a:lnTo>
                <a:lnTo>
                  <a:pt x="23831" y="3367"/>
                </a:lnTo>
                <a:lnTo>
                  <a:pt x="29150" y="297"/>
                </a:lnTo>
                <a:close/>
                <a:moveTo>
                  <a:pt x="40762" y="297"/>
                </a:moveTo>
                <a:lnTo>
                  <a:pt x="46081" y="3367"/>
                </a:lnTo>
                <a:lnTo>
                  <a:pt x="35442" y="3367"/>
                </a:lnTo>
                <a:lnTo>
                  <a:pt x="40762" y="297"/>
                </a:lnTo>
                <a:close/>
                <a:moveTo>
                  <a:pt x="52403" y="297"/>
                </a:moveTo>
                <a:lnTo>
                  <a:pt x="57722" y="3367"/>
                </a:lnTo>
                <a:lnTo>
                  <a:pt x="47084" y="3367"/>
                </a:lnTo>
                <a:lnTo>
                  <a:pt x="52403" y="297"/>
                </a:lnTo>
                <a:close/>
                <a:moveTo>
                  <a:pt x="64014" y="297"/>
                </a:moveTo>
                <a:lnTo>
                  <a:pt x="69334" y="3367"/>
                </a:lnTo>
                <a:lnTo>
                  <a:pt x="58695" y="3367"/>
                </a:lnTo>
                <a:lnTo>
                  <a:pt x="64014" y="297"/>
                </a:lnTo>
                <a:close/>
                <a:moveTo>
                  <a:pt x="75625" y="297"/>
                </a:moveTo>
                <a:lnTo>
                  <a:pt x="80945" y="3367"/>
                </a:lnTo>
                <a:lnTo>
                  <a:pt x="70306" y="3367"/>
                </a:lnTo>
                <a:lnTo>
                  <a:pt x="75625" y="297"/>
                </a:lnTo>
                <a:close/>
                <a:moveTo>
                  <a:pt x="87237" y="297"/>
                </a:moveTo>
                <a:lnTo>
                  <a:pt x="92556" y="3367"/>
                </a:lnTo>
                <a:lnTo>
                  <a:pt x="81917" y="3367"/>
                </a:lnTo>
                <a:lnTo>
                  <a:pt x="87237" y="297"/>
                </a:lnTo>
                <a:close/>
                <a:moveTo>
                  <a:pt x="98878" y="297"/>
                </a:moveTo>
                <a:lnTo>
                  <a:pt x="104197" y="3367"/>
                </a:lnTo>
                <a:lnTo>
                  <a:pt x="93559" y="3367"/>
                </a:lnTo>
                <a:lnTo>
                  <a:pt x="98878" y="297"/>
                </a:lnTo>
                <a:close/>
                <a:moveTo>
                  <a:pt x="110489" y="297"/>
                </a:moveTo>
                <a:lnTo>
                  <a:pt x="115809" y="3367"/>
                </a:lnTo>
                <a:lnTo>
                  <a:pt x="105170" y="3367"/>
                </a:lnTo>
                <a:lnTo>
                  <a:pt x="110489" y="297"/>
                </a:lnTo>
                <a:close/>
                <a:moveTo>
                  <a:pt x="122131" y="297"/>
                </a:moveTo>
                <a:lnTo>
                  <a:pt x="127450" y="3367"/>
                </a:lnTo>
                <a:lnTo>
                  <a:pt x="116812" y="3367"/>
                </a:lnTo>
                <a:lnTo>
                  <a:pt x="122131" y="297"/>
                </a:lnTo>
                <a:close/>
                <a:moveTo>
                  <a:pt x="133742" y="297"/>
                </a:moveTo>
                <a:lnTo>
                  <a:pt x="139061" y="3367"/>
                </a:lnTo>
                <a:lnTo>
                  <a:pt x="128423" y="3367"/>
                </a:lnTo>
                <a:lnTo>
                  <a:pt x="133742" y="297"/>
                </a:lnTo>
                <a:close/>
                <a:moveTo>
                  <a:pt x="145323" y="297"/>
                </a:moveTo>
                <a:lnTo>
                  <a:pt x="150642" y="3367"/>
                </a:lnTo>
                <a:lnTo>
                  <a:pt x="140004" y="3367"/>
                </a:lnTo>
                <a:lnTo>
                  <a:pt x="145323" y="297"/>
                </a:lnTo>
                <a:close/>
                <a:moveTo>
                  <a:pt x="156964" y="297"/>
                </a:moveTo>
                <a:lnTo>
                  <a:pt x="162284" y="3367"/>
                </a:lnTo>
                <a:lnTo>
                  <a:pt x="151645" y="3367"/>
                </a:lnTo>
                <a:lnTo>
                  <a:pt x="156964" y="297"/>
                </a:lnTo>
                <a:close/>
                <a:moveTo>
                  <a:pt x="168575" y="297"/>
                </a:moveTo>
                <a:lnTo>
                  <a:pt x="173895" y="3367"/>
                </a:lnTo>
                <a:lnTo>
                  <a:pt x="163256" y="3367"/>
                </a:lnTo>
                <a:lnTo>
                  <a:pt x="168575" y="297"/>
                </a:lnTo>
                <a:close/>
                <a:moveTo>
                  <a:pt x="180217" y="297"/>
                </a:moveTo>
                <a:lnTo>
                  <a:pt x="185536" y="3367"/>
                </a:lnTo>
                <a:lnTo>
                  <a:pt x="174898" y="3367"/>
                </a:lnTo>
                <a:lnTo>
                  <a:pt x="180217" y="297"/>
                </a:lnTo>
                <a:close/>
                <a:moveTo>
                  <a:pt x="191828" y="297"/>
                </a:moveTo>
                <a:lnTo>
                  <a:pt x="197147" y="3367"/>
                </a:lnTo>
                <a:lnTo>
                  <a:pt x="186509" y="3367"/>
                </a:lnTo>
                <a:lnTo>
                  <a:pt x="191828" y="297"/>
                </a:lnTo>
                <a:close/>
                <a:moveTo>
                  <a:pt x="203470" y="297"/>
                </a:moveTo>
                <a:lnTo>
                  <a:pt x="208789" y="3367"/>
                </a:lnTo>
                <a:lnTo>
                  <a:pt x="198151" y="3367"/>
                </a:lnTo>
                <a:lnTo>
                  <a:pt x="203470" y="297"/>
                </a:lnTo>
                <a:close/>
                <a:moveTo>
                  <a:pt x="215051" y="297"/>
                </a:moveTo>
                <a:lnTo>
                  <a:pt x="220370" y="3367"/>
                </a:lnTo>
                <a:lnTo>
                  <a:pt x="209731" y="3367"/>
                </a:lnTo>
                <a:lnTo>
                  <a:pt x="215051" y="297"/>
                </a:lnTo>
                <a:close/>
                <a:moveTo>
                  <a:pt x="226692" y="297"/>
                </a:moveTo>
                <a:lnTo>
                  <a:pt x="232011" y="3367"/>
                </a:lnTo>
                <a:lnTo>
                  <a:pt x="221373" y="3367"/>
                </a:lnTo>
                <a:lnTo>
                  <a:pt x="226692" y="297"/>
                </a:lnTo>
                <a:close/>
                <a:moveTo>
                  <a:pt x="238303" y="297"/>
                </a:moveTo>
                <a:lnTo>
                  <a:pt x="243622" y="3367"/>
                </a:lnTo>
                <a:lnTo>
                  <a:pt x="232984" y="3367"/>
                </a:lnTo>
                <a:lnTo>
                  <a:pt x="238303" y="297"/>
                </a:lnTo>
                <a:close/>
                <a:moveTo>
                  <a:pt x="249945" y="297"/>
                </a:moveTo>
                <a:lnTo>
                  <a:pt x="255264" y="3367"/>
                </a:lnTo>
                <a:lnTo>
                  <a:pt x="244626" y="3367"/>
                </a:lnTo>
                <a:lnTo>
                  <a:pt x="249945" y="297"/>
                </a:lnTo>
                <a:close/>
                <a:moveTo>
                  <a:pt x="261556" y="297"/>
                </a:moveTo>
                <a:lnTo>
                  <a:pt x="266875" y="3367"/>
                </a:lnTo>
                <a:lnTo>
                  <a:pt x="256237" y="3367"/>
                </a:lnTo>
                <a:lnTo>
                  <a:pt x="261556" y="297"/>
                </a:lnTo>
                <a:close/>
                <a:moveTo>
                  <a:pt x="273198" y="297"/>
                </a:moveTo>
                <a:lnTo>
                  <a:pt x="278517" y="3367"/>
                </a:lnTo>
                <a:lnTo>
                  <a:pt x="267878" y="3367"/>
                </a:lnTo>
                <a:lnTo>
                  <a:pt x="273198" y="297"/>
                </a:lnTo>
                <a:close/>
                <a:moveTo>
                  <a:pt x="11217" y="3640"/>
                </a:moveTo>
                <a:lnTo>
                  <a:pt x="5898" y="6710"/>
                </a:lnTo>
                <a:lnTo>
                  <a:pt x="578" y="3640"/>
                </a:lnTo>
                <a:close/>
                <a:moveTo>
                  <a:pt x="22828" y="3640"/>
                </a:moveTo>
                <a:lnTo>
                  <a:pt x="17509" y="6710"/>
                </a:lnTo>
                <a:lnTo>
                  <a:pt x="12190" y="3640"/>
                </a:lnTo>
                <a:close/>
                <a:moveTo>
                  <a:pt x="34470" y="3640"/>
                </a:moveTo>
                <a:lnTo>
                  <a:pt x="29150" y="6710"/>
                </a:lnTo>
                <a:lnTo>
                  <a:pt x="23831" y="3640"/>
                </a:lnTo>
                <a:close/>
                <a:moveTo>
                  <a:pt x="46081" y="3640"/>
                </a:moveTo>
                <a:lnTo>
                  <a:pt x="40762" y="6710"/>
                </a:lnTo>
                <a:lnTo>
                  <a:pt x="35442" y="3640"/>
                </a:lnTo>
                <a:close/>
                <a:moveTo>
                  <a:pt x="57722" y="3640"/>
                </a:moveTo>
                <a:lnTo>
                  <a:pt x="52403" y="6710"/>
                </a:lnTo>
                <a:lnTo>
                  <a:pt x="47084" y="3640"/>
                </a:lnTo>
                <a:close/>
                <a:moveTo>
                  <a:pt x="69334" y="3640"/>
                </a:moveTo>
                <a:lnTo>
                  <a:pt x="64014" y="6710"/>
                </a:lnTo>
                <a:lnTo>
                  <a:pt x="58695" y="3640"/>
                </a:lnTo>
                <a:close/>
                <a:moveTo>
                  <a:pt x="80945" y="3640"/>
                </a:moveTo>
                <a:lnTo>
                  <a:pt x="75625" y="6710"/>
                </a:lnTo>
                <a:lnTo>
                  <a:pt x="70306" y="3640"/>
                </a:lnTo>
                <a:close/>
                <a:moveTo>
                  <a:pt x="92556" y="3640"/>
                </a:moveTo>
                <a:lnTo>
                  <a:pt x="87237" y="6710"/>
                </a:lnTo>
                <a:lnTo>
                  <a:pt x="81917" y="3640"/>
                </a:lnTo>
                <a:close/>
                <a:moveTo>
                  <a:pt x="104197" y="3640"/>
                </a:moveTo>
                <a:lnTo>
                  <a:pt x="98878" y="6710"/>
                </a:lnTo>
                <a:lnTo>
                  <a:pt x="93559" y="3640"/>
                </a:lnTo>
                <a:close/>
                <a:moveTo>
                  <a:pt x="115809" y="3640"/>
                </a:moveTo>
                <a:lnTo>
                  <a:pt x="110489" y="6710"/>
                </a:lnTo>
                <a:lnTo>
                  <a:pt x="105170" y="3640"/>
                </a:lnTo>
                <a:close/>
                <a:moveTo>
                  <a:pt x="127450" y="3640"/>
                </a:moveTo>
                <a:lnTo>
                  <a:pt x="122131" y="6710"/>
                </a:lnTo>
                <a:lnTo>
                  <a:pt x="116812" y="3640"/>
                </a:lnTo>
                <a:close/>
                <a:moveTo>
                  <a:pt x="139061" y="3640"/>
                </a:moveTo>
                <a:lnTo>
                  <a:pt x="133742" y="6710"/>
                </a:lnTo>
                <a:lnTo>
                  <a:pt x="128423" y="3640"/>
                </a:lnTo>
                <a:close/>
                <a:moveTo>
                  <a:pt x="150642" y="3640"/>
                </a:moveTo>
                <a:lnTo>
                  <a:pt x="145323" y="6710"/>
                </a:lnTo>
                <a:lnTo>
                  <a:pt x="140004" y="3640"/>
                </a:lnTo>
                <a:close/>
                <a:moveTo>
                  <a:pt x="162284" y="3640"/>
                </a:moveTo>
                <a:lnTo>
                  <a:pt x="156964" y="6710"/>
                </a:lnTo>
                <a:lnTo>
                  <a:pt x="151645" y="3640"/>
                </a:lnTo>
                <a:close/>
                <a:moveTo>
                  <a:pt x="173895" y="3640"/>
                </a:moveTo>
                <a:lnTo>
                  <a:pt x="168575" y="6710"/>
                </a:lnTo>
                <a:lnTo>
                  <a:pt x="163256" y="3640"/>
                </a:lnTo>
                <a:close/>
                <a:moveTo>
                  <a:pt x="185536" y="3640"/>
                </a:moveTo>
                <a:lnTo>
                  <a:pt x="180217" y="6710"/>
                </a:lnTo>
                <a:lnTo>
                  <a:pt x="174898" y="3640"/>
                </a:lnTo>
                <a:close/>
                <a:moveTo>
                  <a:pt x="197147" y="3640"/>
                </a:moveTo>
                <a:lnTo>
                  <a:pt x="191828" y="6710"/>
                </a:lnTo>
                <a:lnTo>
                  <a:pt x="186509" y="3640"/>
                </a:lnTo>
                <a:close/>
                <a:moveTo>
                  <a:pt x="208789" y="3640"/>
                </a:moveTo>
                <a:lnTo>
                  <a:pt x="203470" y="6710"/>
                </a:lnTo>
                <a:lnTo>
                  <a:pt x="198151" y="3640"/>
                </a:lnTo>
                <a:close/>
                <a:moveTo>
                  <a:pt x="220370" y="3640"/>
                </a:moveTo>
                <a:lnTo>
                  <a:pt x="215051" y="6710"/>
                </a:lnTo>
                <a:lnTo>
                  <a:pt x="209731" y="3640"/>
                </a:lnTo>
                <a:close/>
                <a:moveTo>
                  <a:pt x="232011" y="3640"/>
                </a:moveTo>
                <a:lnTo>
                  <a:pt x="226692" y="6710"/>
                </a:lnTo>
                <a:lnTo>
                  <a:pt x="221373" y="3640"/>
                </a:lnTo>
                <a:close/>
                <a:moveTo>
                  <a:pt x="243622" y="3640"/>
                </a:moveTo>
                <a:lnTo>
                  <a:pt x="238303" y="6710"/>
                </a:lnTo>
                <a:lnTo>
                  <a:pt x="232984" y="3640"/>
                </a:lnTo>
                <a:close/>
                <a:moveTo>
                  <a:pt x="255264" y="3640"/>
                </a:moveTo>
                <a:lnTo>
                  <a:pt x="249945" y="6710"/>
                </a:lnTo>
                <a:lnTo>
                  <a:pt x="244626" y="3640"/>
                </a:lnTo>
                <a:close/>
                <a:moveTo>
                  <a:pt x="266875" y="3640"/>
                </a:moveTo>
                <a:lnTo>
                  <a:pt x="261556" y="6710"/>
                </a:lnTo>
                <a:lnTo>
                  <a:pt x="256237" y="3640"/>
                </a:lnTo>
                <a:close/>
                <a:moveTo>
                  <a:pt x="278517" y="3640"/>
                </a:moveTo>
                <a:lnTo>
                  <a:pt x="273198" y="6710"/>
                </a:lnTo>
                <a:lnTo>
                  <a:pt x="267878" y="3640"/>
                </a:lnTo>
                <a:close/>
                <a:moveTo>
                  <a:pt x="457" y="3853"/>
                </a:moveTo>
                <a:lnTo>
                  <a:pt x="5776" y="6953"/>
                </a:lnTo>
                <a:lnTo>
                  <a:pt x="5776" y="13063"/>
                </a:lnTo>
                <a:lnTo>
                  <a:pt x="457" y="3853"/>
                </a:lnTo>
                <a:close/>
                <a:moveTo>
                  <a:pt x="11369" y="3823"/>
                </a:moveTo>
                <a:lnTo>
                  <a:pt x="6050" y="13063"/>
                </a:lnTo>
                <a:lnTo>
                  <a:pt x="6050" y="6893"/>
                </a:lnTo>
                <a:lnTo>
                  <a:pt x="11369" y="3823"/>
                </a:lnTo>
                <a:close/>
                <a:moveTo>
                  <a:pt x="12098" y="3853"/>
                </a:moveTo>
                <a:lnTo>
                  <a:pt x="17418" y="6953"/>
                </a:lnTo>
                <a:lnTo>
                  <a:pt x="17418" y="13063"/>
                </a:lnTo>
                <a:lnTo>
                  <a:pt x="12098" y="3853"/>
                </a:lnTo>
                <a:close/>
                <a:moveTo>
                  <a:pt x="22980" y="3823"/>
                </a:moveTo>
                <a:lnTo>
                  <a:pt x="17661" y="13063"/>
                </a:lnTo>
                <a:lnTo>
                  <a:pt x="17661" y="6893"/>
                </a:lnTo>
                <a:lnTo>
                  <a:pt x="22980" y="3823"/>
                </a:lnTo>
                <a:close/>
                <a:moveTo>
                  <a:pt x="23710" y="3853"/>
                </a:moveTo>
                <a:lnTo>
                  <a:pt x="29029" y="6953"/>
                </a:lnTo>
                <a:lnTo>
                  <a:pt x="29029" y="13063"/>
                </a:lnTo>
                <a:lnTo>
                  <a:pt x="23710" y="3853"/>
                </a:lnTo>
                <a:close/>
                <a:moveTo>
                  <a:pt x="34622" y="3823"/>
                </a:moveTo>
                <a:lnTo>
                  <a:pt x="29302" y="13063"/>
                </a:lnTo>
                <a:lnTo>
                  <a:pt x="29302" y="6893"/>
                </a:lnTo>
                <a:lnTo>
                  <a:pt x="34622" y="3823"/>
                </a:lnTo>
                <a:close/>
                <a:moveTo>
                  <a:pt x="35290" y="3853"/>
                </a:moveTo>
                <a:lnTo>
                  <a:pt x="40610" y="6953"/>
                </a:lnTo>
                <a:lnTo>
                  <a:pt x="40610" y="13063"/>
                </a:lnTo>
                <a:lnTo>
                  <a:pt x="35290" y="3853"/>
                </a:lnTo>
                <a:close/>
                <a:moveTo>
                  <a:pt x="46202" y="3823"/>
                </a:moveTo>
                <a:lnTo>
                  <a:pt x="40883" y="13063"/>
                </a:lnTo>
                <a:lnTo>
                  <a:pt x="40883" y="6893"/>
                </a:lnTo>
                <a:lnTo>
                  <a:pt x="46202" y="3823"/>
                </a:lnTo>
                <a:close/>
                <a:moveTo>
                  <a:pt x="46932" y="3853"/>
                </a:moveTo>
                <a:lnTo>
                  <a:pt x="52251" y="6953"/>
                </a:lnTo>
                <a:lnTo>
                  <a:pt x="52251" y="13063"/>
                </a:lnTo>
                <a:lnTo>
                  <a:pt x="46932" y="3853"/>
                </a:lnTo>
                <a:close/>
                <a:moveTo>
                  <a:pt x="57844" y="3823"/>
                </a:moveTo>
                <a:lnTo>
                  <a:pt x="52525" y="13063"/>
                </a:lnTo>
                <a:lnTo>
                  <a:pt x="52525" y="6893"/>
                </a:lnTo>
                <a:lnTo>
                  <a:pt x="57844" y="3823"/>
                </a:lnTo>
                <a:close/>
                <a:moveTo>
                  <a:pt x="58543" y="3853"/>
                </a:moveTo>
                <a:lnTo>
                  <a:pt x="63862" y="6953"/>
                </a:lnTo>
                <a:lnTo>
                  <a:pt x="63862" y="13063"/>
                </a:lnTo>
                <a:lnTo>
                  <a:pt x="58543" y="3853"/>
                </a:lnTo>
                <a:close/>
                <a:moveTo>
                  <a:pt x="69455" y="3823"/>
                </a:moveTo>
                <a:lnTo>
                  <a:pt x="64136" y="13063"/>
                </a:lnTo>
                <a:lnTo>
                  <a:pt x="64136" y="6893"/>
                </a:lnTo>
                <a:lnTo>
                  <a:pt x="69455" y="3823"/>
                </a:lnTo>
                <a:close/>
                <a:moveTo>
                  <a:pt x="70185" y="3853"/>
                </a:moveTo>
                <a:lnTo>
                  <a:pt x="75504" y="6953"/>
                </a:lnTo>
                <a:lnTo>
                  <a:pt x="75504" y="13063"/>
                </a:lnTo>
                <a:lnTo>
                  <a:pt x="70185" y="3853"/>
                </a:lnTo>
                <a:close/>
                <a:moveTo>
                  <a:pt x="81097" y="3823"/>
                </a:moveTo>
                <a:lnTo>
                  <a:pt x="75777" y="13063"/>
                </a:lnTo>
                <a:lnTo>
                  <a:pt x="75777" y="6893"/>
                </a:lnTo>
                <a:lnTo>
                  <a:pt x="81097" y="3823"/>
                </a:lnTo>
                <a:close/>
                <a:moveTo>
                  <a:pt x="81796" y="3853"/>
                </a:moveTo>
                <a:lnTo>
                  <a:pt x="87115" y="6953"/>
                </a:lnTo>
                <a:lnTo>
                  <a:pt x="87115" y="13063"/>
                </a:lnTo>
                <a:lnTo>
                  <a:pt x="81796" y="3853"/>
                </a:lnTo>
                <a:close/>
                <a:moveTo>
                  <a:pt x="92708" y="3823"/>
                </a:moveTo>
                <a:lnTo>
                  <a:pt x="87389" y="13063"/>
                </a:lnTo>
                <a:lnTo>
                  <a:pt x="87389" y="6893"/>
                </a:lnTo>
                <a:lnTo>
                  <a:pt x="92708" y="3823"/>
                </a:lnTo>
                <a:close/>
                <a:moveTo>
                  <a:pt x="93437" y="3853"/>
                </a:moveTo>
                <a:lnTo>
                  <a:pt x="98757" y="6953"/>
                </a:lnTo>
                <a:lnTo>
                  <a:pt x="98757" y="13063"/>
                </a:lnTo>
                <a:lnTo>
                  <a:pt x="93437" y="3853"/>
                </a:lnTo>
                <a:close/>
                <a:moveTo>
                  <a:pt x="104349" y="3823"/>
                </a:moveTo>
                <a:lnTo>
                  <a:pt x="99030" y="13063"/>
                </a:lnTo>
                <a:lnTo>
                  <a:pt x="99030" y="6893"/>
                </a:lnTo>
                <a:lnTo>
                  <a:pt x="104349" y="3823"/>
                </a:lnTo>
                <a:close/>
                <a:moveTo>
                  <a:pt x="105018" y="3853"/>
                </a:moveTo>
                <a:lnTo>
                  <a:pt x="110337" y="6953"/>
                </a:lnTo>
                <a:lnTo>
                  <a:pt x="110337" y="13063"/>
                </a:lnTo>
                <a:lnTo>
                  <a:pt x="105018" y="3853"/>
                </a:lnTo>
                <a:close/>
                <a:moveTo>
                  <a:pt x="115930" y="3823"/>
                </a:moveTo>
                <a:lnTo>
                  <a:pt x="110611" y="13063"/>
                </a:lnTo>
                <a:lnTo>
                  <a:pt x="110611" y="6893"/>
                </a:lnTo>
                <a:lnTo>
                  <a:pt x="115930" y="3823"/>
                </a:lnTo>
                <a:close/>
                <a:moveTo>
                  <a:pt x="116660" y="3853"/>
                </a:moveTo>
                <a:lnTo>
                  <a:pt x="121979" y="6953"/>
                </a:lnTo>
                <a:lnTo>
                  <a:pt x="121979" y="13063"/>
                </a:lnTo>
                <a:lnTo>
                  <a:pt x="116660" y="3853"/>
                </a:lnTo>
                <a:close/>
                <a:moveTo>
                  <a:pt x="127541" y="3823"/>
                </a:moveTo>
                <a:lnTo>
                  <a:pt x="122222" y="13063"/>
                </a:lnTo>
                <a:lnTo>
                  <a:pt x="122222" y="6893"/>
                </a:lnTo>
                <a:lnTo>
                  <a:pt x="127541" y="3823"/>
                </a:lnTo>
                <a:close/>
                <a:moveTo>
                  <a:pt x="128271" y="3853"/>
                </a:moveTo>
                <a:lnTo>
                  <a:pt x="133590" y="6953"/>
                </a:lnTo>
                <a:lnTo>
                  <a:pt x="133590" y="13063"/>
                </a:lnTo>
                <a:lnTo>
                  <a:pt x="128271" y="3853"/>
                </a:lnTo>
                <a:close/>
                <a:moveTo>
                  <a:pt x="139183" y="3823"/>
                </a:moveTo>
                <a:lnTo>
                  <a:pt x="133864" y="13063"/>
                </a:lnTo>
                <a:lnTo>
                  <a:pt x="133864" y="6893"/>
                </a:lnTo>
                <a:lnTo>
                  <a:pt x="139183" y="3823"/>
                </a:lnTo>
                <a:close/>
                <a:moveTo>
                  <a:pt x="139912" y="3853"/>
                </a:moveTo>
                <a:lnTo>
                  <a:pt x="145232" y="6953"/>
                </a:lnTo>
                <a:lnTo>
                  <a:pt x="145232" y="13063"/>
                </a:lnTo>
                <a:lnTo>
                  <a:pt x="139912" y="3853"/>
                </a:lnTo>
                <a:close/>
                <a:moveTo>
                  <a:pt x="150794" y="3823"/>
                </a:moveTo>
                <a:lnTo>
                  <a:pt x="145475" y="13063"/>
                </a:lnTo>
                <a:lnTo>
                  <a:pt x="145475" y="6893"/>
                </a:lnTo>
                <a:lnTo>
                  <a:pt x="150794" y="3823"/>
                </a:lnTo>
                <a:close/>
                <a:moveTo>
                  <a:pt x="151523" y="3853"/>
                </a:moveTo>
                <a:lnTo>
                  <a:pt x="156843" y="6953"/>
                </a:lnTo>
                <a:lnTo>
                  <a:pt x="156843" y="13063"/>
                </a:lnTo>
                <a:lnTo>
                  <a:pt x="151523" y="3853"/>
                </a:lnTo>
                <a:close/>
                <a:moveTo>
                  <a:pt x="162436" y="3823"/>
                </a:moveTo>
                <a:lnTo>
                  <a:pt x="157116" y="13063"/>
                </a:lnTo>
                <a:lnTo>
                  <a:pt x="157116" y="6893"/>
                </a:lnTo>
                <a:lnTo>
                  <a:pt x="162436" y="3823"/>
                </a:lnTo>
                <a:close/>
                <a:moveTo>
                  <a:pt x="163165" y="3853"/>
                </a:moveTo>
                <a:lnTo>
                  <a:pt x="168484" y="6953"/>
                </a:lnTo>
                <a:lnTo>
                  <a:pt x="168484" y="13063"/>
                </a:lnTo>
                <a:lnTo>
                  <a:pt x="163165" y="3853"/>
                </a:lnTo>
                <a:close/>
                <a:moveTo>
                  <a:pt x="174047" y="3823"/>
                </a:moveTo>
                <a:lnTo>
                  <a:pt x="168727" y="13063"/>
                </a:lnTo>
                <a:lnTo>
                  <a:pt x="168727" y="6893"/>
                </a:lnTo>
                <a:lnTo>
                  <a:pt x="174047" y="3823"/>
                </a:lnTo>
                <a:close/>
                <a:moveTo>
                  <a:pt x="174746" y="3853"/>
                </a:moveTo>
                <a:lnTo>
                  <a:pt x="180065" y="6953"/>
                </a:lnTo>
                <a:lnTo>
                  <a:pt x="180065" y="13063"/>
                </a:lnTo>
                <a:lnTo>
                  <a:pt x="174746" y="3853"/>
                </a:lnTo>
                <a:close/>
                <a:moveTo>
                  <a:pt x="185658" y="3823"/>
                </a:moveTo>
                <a:lnTo>
                  <a:pt x="180339" y="13063"/>
                </a:lnTo>
                <a:lnTo>
                  <a:pt x="180339" y="6893"/>
                </a:lnTo>
                <a:lnTo>
                  <a:pt x="185658" y="3823"/>
                </a:lnTo>
                <a:close/>
                <a:moveTo>
                  <a:pt x="186357" y="3853"/>
                </a:moveTo>
                <a:lnTo>
                  <a:pt x="191676" y="6953"/>
                </a:lnTo>
                <a:lnTo>
                  <a:pt x="191676" y="13063"/>
                </a:lnTo>
                <a:lnTo>
                  <a:pt x="186357" y="3853"/>
                </a:lnTo>
                <a:close/>
                <a:moveTo>
                  <a:pt x="197269" y="3823"/>
                </a:moveTo>
                <a:lnTo>
                  <a:pt x="191950" y="13063"/>
                </a:lnTo>
                <a:lnTo>
                  <a:pt x="191950" y="6893"/>
                </a:lnTo>
                <a:lnTo>
                  <a:pt x="197269" y="3823"/>
                </a:lnTo>
                <a:close/>
                <a:moveTo>
                  <a:pt x="197999" y="3853"/>
                </a:moveTo>
                <a:lnTo>
                  <a:pt x="203318" y="6953"/>
                </a:lnTo>
                <a:lnTo>
                  <a:pt x="203318" y="13063"/>
                </a:lnTo>
                <a:lnTo>
                  <a:pt x="197999" y="3853"/>
                </a:lnTo>
                <a:close/>
                <a:moveTo>
                  <a:pt x="208911" y="3823"/>
                </a:moveTo>
                <a:lnTo>
                  <a:pt x="203591" y="13063"/>
                </a:lnTo>
                <a:lnTo>
                  <a:pt x="203591" y="6893"/>
                </a:lnTo>
                <a:lnTo>
                  <a:pt x="208911" y="3823"/>
                </a:lnTo>
                <a:close/>
                <a:moveTo>
                  <a:pt x="209610" y="3853"/>
                </a:moveTo>
                <a:lnTo>
                  <a:pt x="214929" y="6953"/>
                </a:lnTo>
                <a:lnTo>
                  <a:pt x="214929" y="13063"/>
                </a:lnTo>
                <a:lnTo>
                  <a:pt x="209610" y="3853"/>
                </a:lnTo>
                <a:close/>
                <a:moveTo>
                  <a:pt x="220522" y="3823"/>
                </a:moveTo>
                <a:lnTo>
                  <a:pt x="215202" y="13063"/>
                </a:lnTo>
                <a:lnTo>
                  <a:pt x="215202" y="6893"/>
                </a:lnTo>
                <a:lnTo>
                  <a:pt x="220522" y="3823"/>
                </a:lnTo>
                <a:close/>
                <a:moveTo>
                  <a:pt x="221251" y="3853"/>
                </a:moveTo>
                <a:lnTo>
                  <a:pt x="226570" y="6953"/>
                </a:lnTo>
                <a:lnTo>
                  <a:pt x="226570" y="13063"/>
                </a:lnTo>
                <a:lnTo>
                  <a:pt x="221251" y="3853"/>
                </a:lnTo>
                <a:close/>
                <a:moveTo>
                  <a:pt x="232163" y="3823"/>
                </a:moveTo>
                <a:lnTo>
                  <a:pt x="226844" y="13063"/>
                </a:lnTo>
                <a:lnTo>
                  <a:pt x="226844" y="6893"/>
                </a:lnTo>
                <a:lnTo>
                  <a:pt x="232163" y="3823"/>
                </a:lnTo>
                <a:close/>
                <a:moveTo>
                  <a:pt x="232862" y="3853"/>
                </a:moveTo>
                <a:lnTo>
                  <a:pt x="238182" y="6953"/>
                </a:lnTo>
                <a:lnTo>
                  <a:pt x="238182" y="13063"/>
                </a:lnTo>
                <a:lnTo>
                  <a:pt x="232862" y="3853"/>
                </a:lnTo>
                <a:close/>
                <a:moveTo>
                  <a:pt x="243774" y="3823"/>
                </a:moveTo>
                <a:lnTo>
                  <a:pt x="238455" y="13063"/>
                </a:lnTo>
                <a:lnTo>
                  <a:pt x="238455" y="6893"/>
                </a:lnTo>
                <a:lnTo>
                  <a:pt x="243774" y="3823"/>
                </a:lnTo>
                <a:close/>
                <a:moveTo>
                  <a:pt x="244474" y="3853"/>
                </a:moveTo>
                <a:lnTo>
                  <a:pt x="249793" y="6953"/>
                </a:lnTo>
                <a:lnTo>
                  <a:pt x="249793" y="13063"/>
                </a:lnTo>
                <a:lnTo>
                  <a:pt x="244474" y="3853"/>
                </a:lnTo>
                <a:close/>
                <a:moveTo>
                  <a:pt x="255355" y="3823"/>
                </a:moveTo>
                <a:lnTo>
                  <a:pt x="250036" y="13063"/>
                </a:lnTo>
                <a:lnTo>
                  <a:pt x="250036" y="6893"/>
                </a:lnTo>
                <a:lnTo>
                  <a:pt x="255355" y="3823"/>
                </a:lnTo>
                <a:close/>
                <a:moveTo>
                  <a:pt x="256085" y="3853"/>
                </a:moveTo>
                <a:lnTo>
                  <a:pt x="261404" y="6953"/>
                </a:lnTo>
                <a:lnTo>
                  <a:pt x="261404" y="13063"/>
                </a:lnTo>
                <a:lnTo>
                  <a:pt x="256085" y="3853"/>
                </a:lnTo>
                <a:close/>
                <a:moveTo>
                  <a:pt x="266997" y="3823"/>
                </a:moveTo>
                <a:lnTo>
                  <a:pt x="261678" y="13063"/>
                </a:lnTo>
                <a:lnTo>
                  <a:pt x="261678" y="6893"/>
                </a:lnTo>
                <a:lnTo>
                  <a:pt x="266997" y="3823"/>
                </a:lnTo>
                <a:close/>
                <a:moveTo>
                  <a:pt x="267726" y="3853"/>
                </a:moveTo>
                <a:lnTo>
                  <a:pt x="273046" y="6953"/>
                </a:lnTo>
                <a:lnTo>
                  <a:pt x="273046" y="13063"/>
                </a:lnTo>
                <a:lnTo>
                  <a:pt x="267726" y="3853"/>
                </a:lnTo>
                <a:close/>
                <a:moveTo>
                  <a:pt x="278608" y="3883"/>
                </a:moveTo>
                <a:lnTo>
                  <a:pt x="273289" y="13063"/>
                </a:lnTo>
                <a:lnTo>
                  <a:pt x="273289" y="6953"/>
                </a:lnTo>
                <a:lnTo>
                  <a:pt x="278608" y="3883"/>
                </a:lnTo>
                <a:close/>
                <a:moveTo>
                  <a:pt x="11855" y="3975"/>
                </a:moveTo>
                <a:lnTo>
                  <a:pt x="17174" y="13184"/>
                </a:lnTo>
                <a:lnTo>
                  <a:pt x="11855" y="10145"/>
                </a:lnTo>
                <a:lnTo>
                  <a:pt x="11855" y="3975"/>
                </a:lnTo>
                <a:close/>
                <a:moveTo>
                  <a:pt x="23497" y="3975"/>
                </a:moveTo>
                <a:lnTo>
                  <a:pt x="28816" y="13184"/>
                </a:lnTo>
                <a:lnTo>
                  <a:pt x="23497" y="10145"/>
                </a:lnTo>
                <a:lnTo>
                  <a:pt x="23497" y="3975"/>
                </a:lnTo>
                <a:close/>
                <a:moveTo>
                  <a:pt x="35108" y="3975"/>
                </a:moveTo>
                <a:lnTo>
                  <a:pt x="40427" y="13184"/>
                </a:lnTo>
                <a:lnTo>
                  <a:pt x="35108" y="10145"/>
                </a:lnTo>
                <a:lnTo>
                  <a:pt x="35108" y="3975"/>
                </a:lnTo>
                <a:close/>
                <a:moveTo>
                  <a:pt x="58330" y="3975"/>
                </a:moveTo>
                <a:lnTo>
                  <a:pt x="63650" y="13184"/>
                </a:lnTo>
                <a:lnTo>
                  <a:pt x="58330" y="10145"/>
                </a:lnTo>
                <a:lnTo>
                  <a:pt x="58330" y="3975"/>
                </a:lnTo>
                <a:close/>
                <a:moveTo>
                  <a:pt x="69941" y="3975"/>
                </a:moveTo>
                <a:lnTo>
                  <a:pt x="75261" y="13184"/>
                </a:lnTo>
                <a:lnTo>
                  <a:pt x="69941" y="10145"/>
                </a:lnTo>
                <a:lnTo>
                  <a:pt x="69941" y="3975"/>
                </a:lnTo>
                <a:close/>
                <a:moveTo>
                  <a:pt x="81583" y="3975"/>
                </a:moveTo>
                <a:lnTo>
                  <a:pt x="86902" y="13184"/>
                </a:lnTo>
                <a:lnTo>
                  <a:pt x="81583" y="10145"/>
                </a:lnTo>
                <a:lnTo>
                  <a:pt x="81583" y="3975"/>
                </a:lnTo>
                <a:close/>
                <a:moveTo>
                  <a:pt x="104836" y="3975"/>
                </a:moveTo>
                <a:lnTo>
                  <a:pt x="110155" y="13184"/>
                </a:lnTo>
                <a:lnTo>
                  <a:pt x="104836" y="10145"/>
                </a:lnTo>
                <a:lnTo>
                  <a:pt x="104836" y="3975"/>
                </a:lnTo>
                <a:close/>
                <a:moveTo>
                  <a:pt x="116416" y="3975"/>
                </a:moveTo>
                <a:lnTo>
                  <a:pt x="121736" y="13184"/>
                </a:lnTo>
                <a:lnTo>
                  <a:pt x="116416" y="10145"/>
                </a:lnTo>
                <a:lnTo>
                  <a:pt x="116416" y="3975"/>
                </a:lnTo>
                <a:close/>
                <a:moveTo>
                  <a:pt x="128058" y="3975"/>
                </a:moveTo>
                <a:lnTo>
                  <a:pt x="133377" y="13184"/>
                </a:lnTo>
                <a:lnTo>
                  <a:pt x="128058" y="10145"/>
                </a:lnTo>
                <a:lnTo>
                  <a:pt x="128058" y="3975"/>
                </a:lnTo>
                <a:close/>
                <a:moveTo>
                  <a:pt x="139669" y="3975"/>
                </a:moveTo>
                <a:lnTo>
                  <a:pt x="144988" y="13184"/>
                </a:lnTo>
                <a:lnTo>
                  <a:pt x="139669" y="10145"/>
                </a:lnTo>
                <a:lnTo>
                  <a:pt x="139669" y="3975"/>
                </a:lnTo>
                <a:close/>
                <a:moveTo>
                  <a:pt x="151311" y="3975"/>
                </a:moveTo>
                <a:lnTo>
                  <a:pt x="156630" y="13184"/>
                </a:lnTo>
                <a:lnTo>
                  <a:pt x="151311" y="10145"/>
                </a:lnTo>
                <a:lnTo>
                  <a:pt x="151311" y="3975"/>
                </a:lnTo>
                <a:close/>
                <a:moveTo>
                  <a:pt x="162922" y="3975"/>
                </a:moveTo>
                <a:lnTo>
                  <a:pt x="168241" y="13184"/>
                </a:lnTo>
                <a:lnTo>
                  <a:pt x="162922" y="10145"/>
                </a:lnTo>
                <a:lnTo>
                  <a:pt x="162922" y="3975"/>
                </a:lnTo>
                <a:close/>
                <a:moveTo>
                  <a:pt x="174503" y="3975"/>
                </a:moveTo>
                <a:lnTo>
                  <a:pt x="179822" y="13184"/>
                </a:lnTo>
                <a:lnTo>
                  <a:pt x="174503" y="10145"/>
                </a:lnTo>
                <a:lnTo>
                  <a:pt x="174503" y="3975"/>
                </a:lnTo>
                <a:close/>
                <a:moveTo>
                  <a:pt x="186144" y="3975"/>
                </a:moveTo>
                <a:lnTo>
                  <a:pt x="191463" y="13184"/>
                </a:lnTo>
                <a:lnTo>
                  <a:pt x="186144" y="10145"/>
                </a:lnTo>
                <a:lnTo>
                  <a:pt x="186144" y="3975"/>
                </a:lnTo>
                <a:close/>
                <a:moveTo>
                  <a:pt x="197755" y="3975"/>
                </a:moveTo>
                <a:lnTo>
                  <a:pt x="203075" y="13184"/>
                </a:lnTo>
                <a:lnTo>
                  <a:pt x="197755" y="10145"/>
                </a:lnTo>
                <a:lnTo>
                  <a:pt x="197755" y="3975"/>
                </a:lnTo>
                <a:close/>
                <a:moveTo>
                  <a:pt x="209397" y="3975"/>
                </a:moveTo>
                <a:lnTo>
                  <a:pt x="214716" y="13184"/>
                </a:lnTo>
                <a:lnTo>
                  <a:pt x="209397" y="10145"/>
                </a:lnTo>
                <a:lnTo>
                  <a:pt x="209397" y="3975"/>
                </a:lnTo>
                <a:close/>
                <a:moveTo>
                  <a:pt x="221008" y="3975"/>
                </a:moveTo>
                <a:lnTo>
                  <a:pt x="226327" y="13184"/>
                </a:lnTo>
                <a:lnTo>
                  <a:pt x="221008" y="10145"/>
                </a:lnTo>
                <a:lnTo>
                  <a:pt x="221008" y="3975"/>
                </a:lnTo>
                <a:close/>
                <a:moveTo>
                  <a:pt x="232650" y="3975"/>
                </a:moveTo>
                <a:lnTo>
                  <a:pt x="237969" y="13184"/>
                </a:lnTo>
                <a:lnTo>
                  <a:pt x="232650" y="10145"/>
                </a:lnTo>
                <a:lnTo>
                  <a:pt x="232650" y="3975"/>
                </a:lnTo>
                <a:close/>
                <a:moveTo>
                  <a:pt x="244230" y="3975"/>
                </a:moveTo>
                <a:lnTo>
                  <a:pt x="249550" y="13184"/>
                </a:lnTo>
                <a:lnTo>
                  <a:pt x="244230" y="10145"/>
                </a:lnTo>
                <a:lnTo>
                  <a:pt x="244230" y="3975"/>
                </a:lnTo>
                <a:close/>
                <a:moveTo>
                  <a:pt x="255872" y="3975"/>
                </a:moveTo>
                <a:lnTo>
                  <a:pt x="261191" y="13184"/>
                </a:lnTo>
                <a:lnTo>
                  <a:pt x="255872" y="10145"/>
                </a:lnTo>
                <a:lnTo>
                  <a:pt x="255872" y="3975"/>
                </a:lnTo>
                <a:close/>
                <a:moveTo>
                  <a:pt x="267483" y="3975"/>
                </a:moveTo>
                <a:lnTo>
                  <a:pt x="272802" y="13184"/>
                </a:lnTo>
                <a:lnTo>
                  <a:pt x="267483" y="10145"/>
                </a:lnTo>
                <a:lnTo>
                  <a:pt x="267483" y="3975"/>
                </a:lnTo>
                <a:close/>
                <a:moveTo>
                  <a:pt x="93194" y="3975"/>
                </a:moveTo>
                <a:lnTo>
                  <a:pt x="98513" y="13184"/>
                </a:lnTo>
                <a:lnTo>
                  <a:pt x="93194" y="10145"/>
                </a:lnTo>
                <a:lnTo>
                  <a:pt x="93194" y="3975"/>
                </a:lnTo>
                <a:close/>
                <a:moveTo>
                  <a:pt x="244" y="3975"/>
                </a:moveTo>
                <a:lnTo>
                  <a:pt x="5563" y="13184"/>
                </a:lnTo>
                <a:lnTo>
                  <a:pt x="214" y="10084"/>
                </a:lnTo>
                <a:lnTo>
                  <a:pt x="214" y="3975"/>
                </a:lnTo>
                <a:close/>
                <a:moveTo>
                  <a:pt x="46689" y="3975"/>
                </a:moveTo>
                <a:lnTo>
                  <a:pt x="52008" y="13184"/>
                </a:lnTo>
                <a:lnTo>
                  <a:pt x="46689" y="10145"/>
                </a:lnTo>
                <a:lnTo>
                  <a:pt x="46689" y="3975"/>
                </a:lnTo>
                <a:close/>
                <a:moveTo>
                  <a:pt x="11582" y="4005"/>
                </a:moveTo>
                <a:lnTo>
                  <a:pt x="11582" y="10145"/>
                </a:lnTo>
                <a:lnTo>
                  <a:pt x="6262" y="13215"/>
                </a:lnTo>
                <a:lnTo>
                  <a:pt x="11582" y="4005"/>
                </a:lnTo>
                <a:close/>
                <a:moveTo>
                  <a:pt x="23223" y="4005"/>
                </a:moveTo>
                <a:lnTo>
                  <a:pt x="23223" y="10145"/>
                </a:lnTo>
                <a:lnTo>
                  <a:pt x="17904" y="13215"/>
                </a:lnTo>
                <a:lnTo>
                  <a:pt x="17904" y="13215"/>
                </a:lnTo>
                <a:lnTo>
                  <a:pt x="23223" y="4005"/>
                </a:lnTo>
                <a:close/>
                <a:moveTo>
                  <a:pt x="34834" y="4005"/>
                </a:moveTo>
                <a:lnTo>
                  <a:pt x="34834" y="10145"/>
                </a:lnTo>
                <a:lnTo>
                  <a:pt x="29515" y="13215"/>
                </a:lnTo>
                <a:lnTo>
                  <a:pt x="34834" y="4005"/>
                </a:lnTo>
                <a:close/>
                <a:moveTo>
                  <a:pt x="69698" y="4005"/>
                </a:moveTo>
                <a:lnTo>
                  <a:pt x="69698" y="10145"/>
                </a:lnTo>
                <a:lnTo>
                  <a:pt x="64379" y="13215"/>
                </a:lnTo>
                <a:lnTo>
                  <a:pt x="69698" y="4005"/>
                </a:lnTo>
                <a:close/>
                <a:moveTo>
                  <a:pt x="81309" y="4005"/>
                </a:moveTo>
                <a:lnTo>
                  <a:pt x="81309" y="10145"/>
                </a:lnTo>
                <a:lnTo>
                  <a:pt x="75990" y="13215"/>
                </a:lnTo>
                <a:lnTo>
                  <a:pt x="81309" y="4005"/>
                </a:lnTo>
                <a:close/>
                <a:moveTo>
                  <a:pt x="92951" y="4005"/>
                </a:moveTo>
                <a:lnTo>
                  <a:pt x="92951" y="10145"/>
                </a:lnTo>
                <a:lnTo>
                  <a:pt x="87632" y="13215"/>
                </a:lnTo>
                <a:lnTo>
                  <a:pt x="92951" y="4005"/>
                </a:lnTo>
                <a:close/>
                <a:moveTo>
                  <a:pt x="104562" y="4005"/>
                </a:moveTo>
                <a:lnTo>
                  <a:pt x="104562" y="10145"/>
                </a:lnTo>
                <a:lnTo>
                  <a:pt x="99243" y="13215"/>
                </a:lnTo>
                <a:lnTo>
                  <a:pt x="104562" y="4005"/>
                </a:lnTo>
                <a:close/>
                <a:moveTo>
                  <a:pt x="116143" y="4005"/>
                </a:moveTo>
                <a:lnTo>
                  <a:pt x="116143" y="10145"/>
                </a:lnTo>
                <a:lnTo>
                  <a:pt x="110824" y="13215"/>
                </a:lnTo>
                <a:lnTo>
                  <a:pt x="116143" y="4005"/>
                </a:lnTo>
                <a:close/>
                <a:moveTo>
                  <a:pt x="127784" y="4005"/>
                </a:moveTo>
                <a:lnTo>
                  <a:pt x="127784" y="10145"/>
                </a:lnTo>
                <a:lnTo>
                  <a:pt x="122465" y="13215"/>
                </a:lnTo>
                <a:lnTo>
                  <a:pt x="127784" y="4005"/>
                </a:lnTo>
                <a:close/>
                <a:moveTo>
                  <a:pt x="139396" y="4005"/>
                </a:moveTo>
                <a:lnTo>
                  <a:pt x="139396" y="10145"/>
                </a:lnTo>
                <a:lnTo>
                  <a:pt x="134076" y="13215"/>
                </a:lnTo>
                <a:lnTo>
                  <a:pt x="139396" y="4005"/>
                </a:lnTo>
                <a:close/>
                <a:moveTo>
                  <a:pt x="151037" y="4005"/>
                </a:moveTo>
                <a:lnTo>
                  <a:pt x="151037" y="10145"/>
                </a:lnTo>
                <a:lnTo>
                  <a:pt x="145718" y="13215"/>
                </a:lnTo>
                <a:lnTo>
                  <a:pt x="151037" y="4005"/>
                </a:lnTo>
                <a:close/>
                <a:moveTo>
                  <a:pt x="162648" y="4005"/>
                </a:moveTo>
                <a:lnTo>
                  <a:pt x="162648" y="10145"/>
                </a:lnTo>
                <a:lnTo>
                  <a:pt x="157329" y="13215"/>
                </a:lnTo>
                <a:lnTo>
                  <a:pt x="162648" y="4005"/>
                </a:lnTo>
                <a:close/>
                <a:moveTo>
                  <a:pt x="174290" y="4005"/>
                </a:moveTo>
                <a:lnTo>
                  <a:pt x="174290" y="10145"/>
                </a:lnTo>
                <a:lnTo>
                  <a:pt x="168971" y="13215"/>
                </a:lnTo>
                <a:lnTo>
                  <a:pt x="174290" y="4005"/>
                </a:lnTo>
                <a:close/>
                <a:moveTo>
                  <a:pt x="185871" y="4005"/>
                </a:moveTo>
                <a:lnTo>
                  <a:pt x="185871" y="10145"/>
                </a:lnTo>
                <a:lnTo>
                  <a:pt x="180551" y="13215"/>
                </a:lnTo>
                <a:lnTo>
                  <a:pt x="185871" y="4005"/>
                </a:lnTo>
                <a:close/>
                <a:moveTo>
                  <a:pt x="197512" y="4005"/>
                </a:moveTo>
                <a:lnTo>
                  <a:pt x="197512" y="10145"/>
                </a:lnTo>
                <a:lnTo>
                  <a:pt x="192193" y="13215"/>
                </a:lnTo>
                <a:lnTo>
                  <a:pt x="197512" y="4005"/>
                </a:lnTo>
                <a:close/>
                <a:moveTo>
                  <a:pt x="209123" y="4005"/>
                </a:moveTo>
                <a:lnTo>
                  <a:pt x="209123" y="10145"/>
                </a:lnTo>
                <a:lnTo>
                  <a:pt x="203804" y="13215"/>
                </a:lnTo>
                <a:lnTo>
                  <a:pt x="209123" y="4005"/>
                </a:lnTo>
                <a:close/>
                <a:moveTo>
                  <a:pt x="220765" y="4005"/>
                </a:moveTo>
                <a:lnTo>
                  <a:pt x="220765" y="10145"/>
                </a:lnTo>
                <a:lnTo>
                  <a:pt x="215446" y="13215"/>
                </a:lnTo>
                <a:lnTo>
                  <a:pt x="220765" y="4005"/>
                </a:lnTo>
                <a:close/>
                <a:moveTo>
                  <a:pt x="243957" y="4005"/>
                </a:moveTo>
                <a:lnTo>
                  <a:pt x="243957" y="10145"/>
                </a:lnTo>
                <a:lnTo>
                  <a:pt x="238638" y="13215"/>
                </a:lnTo>
                <a:lnTo>
                  <a:pt x="243957" y="4005"/>
                </a:lnTo>
                <a:close/>
                <a:moveTo>
                  <a:pt x="255598" y="4005"/>
                </a:moveTo>
                <a:lnTo>
                  <a:pt x="255598" y="10145"/>
                </a:lnTo>
                <a:lnTo>
                  <a:pt x="250279" y="13215"/>
                </a:lnTo>
                <a:lnTo>
                  <a:pt x="255598" y="4005"/>
                </a:lnTo>
                <a:close/>
                <a:moveTo>
                  <a:pt x="46446" y="4005"/>
                </a:moveTo>
                <a:lnTo>
                  <a:pt x="46446" y="10145"/>
                </a:lnTo>
                <a:lnTo>
                  <a:pt x="41126" y="13215"/>
                </a:lnTo>
                <a:lnTo>
                  <a:pt x="46446" y="4005"/>
                </a:lnTo>
                <a:close/>
                <a:moveTo>
                  <a:pt x="58057" y="4005"/>
                </a:moveTo>
                <a:lnTo>
                  <a:pt x="58057" y="10145"/>
                </a:lnTo>
                <a:lnTo>
                  <a:pt x="52737" y="13215"/>
                </a:lnTo>
                <a:lnTo>
                  <a:pt x="58057" y="4005"/>
                </a:lnTo>
                <a:close/>
                <a:moveTo>
                  <a:pt x="232376" y="4005"/>
                </a:moveTo>
                <a:lnTo>
                  <a:pt x="232376" y="10145"/>
                </a:lnTo>
                <a:lnTo>
                  <a:pt x="227057" y="13215"/>
                </a:lnTo>
                <a:lnTo>
                  <a:pt x="232376" y="4005"/>
                </a:lnTo>
                <a:close/>
                <a:moveTo>
                  <a:pt x="267210" y="4005"/>
                </a:moveTo>
                <a:lnTo>
                  <a:pt x="267210" y="10145"/>
                </a:lnTo>
                <a:lnTo>
                  <a:pt x="261890" y="13215"/>
                </a:lnTo>
                <a:lnTo>
                  <a:pt x="267210" y="4005"/>
                </a:lnTo>
                <a:close/>
                <a:moveTo>
                  <a:pt x="278851" y="4005"/>
                </a:moveTo>
                <a:lnTo>
                  <a:pt x="278851" y="10145"/>
                </a:lnTo>
                <a:lnTo>
                  <a:pt x="273532" y="13215"/>
                </a:lnTo>
                <a:lnTo>
                  <a:pt x="278851" y="4005"/>
                </a:lnTo>
                <a:close/>
                <a:moveTo>
                  <a:pt x="11703" y="10358"/>
                </a:moveTo>
                <a:lnTo>
                  <a:pt x="17023" y="13428"/>
                </a:lnTo>
                <a:lnTo>
                  <a:pt x="6384" y="13428"/>
                </a:lnTo>
                <a:lnTo>
                  <a:pt x="11703" y="10358"/>
                </a:lnTo>
                <a:close/>
                <a:moveTo>
                  <a:pt x="23345" y="10358"/>
                </a:moveTo>
                <a:lnTo>
                  <a:pt x="28664" y="13428"/>
                </a:lnTo>
                <a:lnTo>
                  <a:pt x="18026" y="13428"/>
                </a:lnTo>
                <a:lnTo>
                  <a:pt x="23345" y="10358"/>
                </a:lnTo>
                <a:close/>
                <a:moveTo>
                  <a:pt x="34956" y="10358"/>
                </a:moveTo>
                <a:lnTo>
                  <a:pt x="40275" y="13428"/>
                </a:lnTo>
                <a:lnTo>
                  <a:pt x="29637" y="13428"/>
                </a:lnTo>
                <a:lnTo>
                  <a:pt x="34956" y="10358"/>
                </a:lnTo>
                <a:close/>
                <a:moveTo>
                  <a:pt x="46598" y="10358"/>
                </a:moveTo>
                <a:lnTo>
                  <a:pt x="51886" y="13428"/>
                </a:lnTo>
                <a:lnTo>
                  <a:pt x="41278" y="13428"/>
                </a:lnTo>
                <a:lnTo>
                  <a:pt x="46598" y="10358"/>
                </a:lnTo>
                <a:close/>
                <a:moveTo>
                  <a:pt x="58209" y="10358"/>
                </a:moveTo>
                <a:lnTo>
                  <a:pt x="63528" y="13428"/>
                </a:lnTo>
                <a:lnTo>
                  <a:pt x="52889" y="13428"/>
                </a:lnTo>
                <a:lnTo>
                  <a:pt x="58209" y="10358"/>
                </a:lnTo>
                <a:close/>
                <a:moveTo>
                  <a:pt x="69850" y="10358"/>
                </a:moveTo>
                <a:lnTo>
                  <a:pt x="75169" y="13428"/>
                </a:lnTo>
                <a:lnTo>
                  <a:pt x="64531" y="13428"/>
                </a:lnTo>
                <a:lnTo>
                  <a:pt x="69850" y="10358"/>
                </a:lnTo>
                <a:close/>
                <a:moveTo>
                  <a:pt x="81431" y="10358"/>
                </a:moveTo>
                <a:lnTo>
                  <a:pt x="86750" y="13428"/>
                </a:lnTo>
                <a:lnTo>
                  <a:pt x="76112" y="13428"/>
                </a:lnTo>
                <a:lnTo>
                  <a:pt x="81431" y="10358"/>
                </a:lnTo>
                <a:close/>
                <a:moveTo>
                  <a:pt x="93042" y="10358"/>
                </a:moveTo>
                <a:lnTo>
                  <a:pt x="98361" y="13428"/>
                </a:lnTo>
                <a:lnTo>
                  <a:pt x="87723" y="13428"/>
                </a:lnTo>
                <a:lnTo>
                  <a:pt x="93042" y="10358"/>
                </a:lnTo>
                <a:close/>
                <a:moveTo>
                  <a:pt x="104684" y="10358"/>
                </a:moveTo>
                <a:lnTo>
                  <a:pt x="110003" y="13428"/>
                </a:lnTo>
                <a:lnTo>
                  <a:pt x="99364" y="13428"/>
                </a:lnTo>
                <a:lnTo>
                  <a:pt x="104684" y="10358"/>
                </a:lnTo>
                <a:close/>
                <a:moveTo>
                  <a:pt x="116295" y="10358"/>
                </a:moveTo>
                <a:lnTo>
                  <a:pt x="121614" y="13428"/>
                </a:lnTo>
                <a:lnTo>
                  <a:pt x="110976" y="13428"/>
                </a:lnTo>
                <a:lnTo>
                  <a:pt x="116295" y="10358"/>
                </a:lnTo>
                <a:close/>
                <a:moveTo>
                  <a:pt x="127936" y="10358"/>
                </a:moveTo>
                <a:lnTo>
                  <a:pt x="133256" y="13428"/>
                </a:lnTo>
                <a:lnTo>
                  <a:pt x="122617" y="13428"/>
                </a:lnTo>
                <a:lnTo>
                  <a:pt x="127936" y="10358"/>
                </a:lnTo>
                <a:close/>
                <a:moveTo>
                  <a:pt x="139548" y="10358"/>
                </a:moveTo>
                <a:lnTo>
                  <a:pt x="144867" y="13428"/>
                </a:lnTo>
                <a:lnTo>
                  <a:pt x="134228" y="13428"/>
                </a:lnTo>
                <a:lnTo>
                  <a:pt x="139548" y="10358"/>
                </a:lnTo>
                <a:close/>
                <a:moveTo>
                  <a:pt x="151159" y="10358"/>
                </a:moveTo>
                <a:lnTo>
                  <a:pt x="156478" y="13428"/>
                </a:lnTo>
                <a:lnTo>
                  <a:pt x="145840" y="13428"/>
                </a:lnTo>
                <a:lnTo>
                  <a:pt x="151159" y="10358"/>
                </a:lnTo>
                <a:close/>
                <a:moveTo>
                  <a:pt x="162770" y="10358"/>
                </a:moveTo>
                <a:lnTo>
                  <a:pt x="168089" y="13428"/>
                </a:lnTo>
                <a:lnTo>
                  <a:pt x="157451" y="13428"/>
                </a:lnTo>
                <a:lnTo>
                  <a:pt x="162770" y="10358"/>
                </a:lnTo>
                <a:close/>
                <a:moveTo>
                  <a:pt x="174411" y="10358"/>
                </a:moveTo>
                <a:lnTo>
                  <a:pt x="179731" y="13428"/>
                </a:lnTo>
                <a:lnTo>
                  <a:pt x="169092" y="13428"/>
                </a:lnTo>
                <a:lnTo>
                  <a:pt x="174411" y="10358"/>
                </a:lnTo>
                <a:close/>
                <a:moveTo>
                  <a:pt x="186023" y="10358"/>
                </a:moveTo>
                <a:lnTo>
                  <a:pt x="191342" y="13428"/>
                </a:lnTo>
                <a:lnTo>
                  <a:pt x="180703" y="13428"/>
                </a:lnTo>
                <a:lnTo>
                  <a:pt x="186023" y="10358"/>
                </a:lnTo>
                <a:close/>
                <a:moveTo>
                  <a:pt x="197634" y="10358"/>
                </a:moveTo>
                <a:lnTo>
                  <a:pt x="202953" y="13428"/>
                </a:lnTo>
                <a:lnTo>
                  <a:pt x="192345" y="13428"/>
                </a:lnTo>
                <a:lnTo>
                  <a:pt x="197634" y="10358"/>
                </a:lnTo>
                <a:close/>
                <a:moveTo>
                  <a:pt x="209275" y="10358"/>
                </a:moveTo>
                <a:lnTo>
                  <a:pt x="214595" y="13428"/>
                </a:lnTo>
                <a:lnTo>
                  <a:pt x="203956" y="13428"/>
                </a:lnTo>
                <a:lnTo>
                  <a:pt x="209275" y="10358"/>
                </a:lnTo>
                <a:close/>
                <a:moveTo>
                  <a:pt x="220856" y="10358"/>
                </a:moveTo>
                <a:lnTo>
                  <a:pt x="226175" y="13428"/>
                </a:lnTo>
                <a:lnTo>
                  <a:pt x="215537" y="13428"/>
                </a:lnTo>
                <a:lnTo>
                  <a:pt x="220856" y="10358"/>
                </a:lnTo>
                <a:close/>
                <a:moveTo>
                  <a:pt x="232498" y="10358"/>
                </a:moveTo>
                <a:lnTo>
                  <a:pt x="237817" y="13428"/>
                </a:lnTo>
                <a:lnTo>
                  <a:pt x="227178" y="13428"/>
                </a:lnTo>
                <a:lnTo>
                  <a:pt x="232498" y="10358"/>
                </a:lnTo>
                <a:close/>
                <a:moveTo>
                  <a:pt x="244109" y="10358"/>
                </a:moveTo>
                <a:lnTo>
                  <a:pt x="249428" y="13428"/>
                </a:lnTo>
                <a:lnTo>
                  <a:pt x="238790" y="13428"/>
                </a:lnTo>
                <a:lnTo>
                  <a:pt x="244109" y="10358"/>
                </a:lnTo>
                <a:close/>
                <a:moveTo>
                  <a:pt x="255750" y="10358"/>
                </a:moveTo>
                <a:lnTo>
                  <a:pt x="261070" y="13428"/>
                </a:lnTo>
                <a:lnTo>
                  <a:pt x="250431" y="13428"/>
                </a:lnTo>
                <a:lnTo>
                  <a:pt x="255750" y="10358"/>
                </a:lnTo>
                <a:close/>
                <a:moveTo>
                  <a:pt x="267362" y="10358"/>
                </a:moveTo>
                <a:lnTo>
                  <a:pt x="272681" y="13428"/>
                </a:lnTo>
                <a:lnTo>
                  <a:pt x="262042" y="13428"/>
                </a:lnTo>
                <a:lnTo>
                  <a:pt x="267362" y="10358"/>
                </a:lnTo>
                <a:close/>
                <a:moveTo>
                  <a:pt x="279003" y="10358"/>
                </a:moveTo>
                <a:lnTo>
                  <a:pt x="284322" y="13428"/>
                </a:lnTo>
                <a:lnTo>
                  <a:pt x="273684" y="13428"/>
                </a:lnTo>
                <a:lnTo>
                  <a:pt x="279003" y="10358"/>
                </a:lnTo>
                <a:close/>
                <a:moveTo>
                  <a:pt x="17023" y="13701"/>
                </a:moveTo>
                <a:lnTo>
                  <a:pt x="11703" y="16771"/>
                </a:lnTo>
                <a:lnTo>
                  <a:pt x="6384" y="13701"/>
                </a:lnTo>
                <a:close/>
                <a:moveTo>
                  <a:pt x="28664" y="13701"/>
                </a:moveTo>
                <a:lnTo>
                  <a:pt x="23345" y="16771"/>
                </a:lnTo>
                <a:lnTo>
                  <a:pt x="18026" y="13701"/>
                </a:lnTo>
                <a:close/>
                <a:moveTo>
                  <a:pt x="40275" y="13701"/>
                </a:moveTo>
                <a:lnTo>
                  <a:pt x="34956" y="16771"/>
                </a:lnTo>
                <a:lnTo>
                  <a:pt x="29637" y="13701"/>
                </a:lnTo>
                <a:close/>
                <a:moveTo>
                  <a:pt x="51886" y="13701"/>
                </a:moveTo>
                <a:lnTo>
                  <a:pt x="46598" y="16771"/>
                </a:lnTo>
                <a:lnTo>
                  <a:pt x="41278" y="13701"/>
                </a:lnTo>
                <a:close/>
                <a:moveTo>
                  <a:pt x="63528" y="13701"/>
                </a:moveTo>
                <a:lnTo>
                  <a:pt x="58209" y="16771"/>
                </a:lnTo>
                <a:lnTo>
                  <a:pt x="52889" y="13701"/>
                </a:lnTo>
                <a:close/>
                <a:moveTo>
                  <a:pt x="75169" y="13701"/>
                </a:moveTo>
                <a:lnTo>
                  <a:pt x="69850" y="16771"/>
                </a:lnTo>
                <a:lnTo>
                  <a:pt x="64531" y="13701"/>
                </a:lnTo>
                <a:close/>
                <a:moveTo>
                  <a:pt x="86750" y="13701"/>
                </a:moveTo>
                <a:lnTo>
                  <a:pt x="81431" y="16771"/>
                </a:lnTo>
                <a:lnTo>
                  <a:pt x="76112" y="13701"/>
                </a:lnTo>
                <a:close/>
                <a:moveTo>
                  <a:pt x="98361" y="13701"/>
                </a:moveTo>
                <a:lnTo>
                  <a:pt x="93042" y="16771"/>
                </a:lnTo>
                <a:lnTo>
                  <a:pt x="87723" y="13701"/>
                </a:lnTo>
                <a:close/>
                <a:moveTo>
                  <a:pt x="110003" y="13701"/>
                </a:moveTo>
                <a:lnTo>
                  <a:pt x="104684" y="16771"/>
                </a:lnTo>
                <a:lnTo>
                  <a:pt x="99364" y="13701"/>
                </a:lnTo>
                <a:close/>
                <a:moveTo>
                  <a:pt x="121614" y="13701"/>
                </a:moveTo>
                <a:lnTo>
                  <a:pt x="116295" y="16771"/>
                </a:lnTo>
                <a:lnTo>
                  <a:pt x="110976" y="13701"/>
                </a:lnTo>
                <a:close/>
                <a:moveTo>
                  <a:pt x="133256" y="13701"/>
                </a:moveTo>
                <a:lnTo>
                  <a:pt x="127936" y="16771"/>
                </a:lnTo>
                <a:lnTo>
                  <a:pt x="122617" y="13701"/>
                </a:lnTo>
                <a:close/>
                <a:moveTo>
                  <a:pt x="144867" y="13701"/>
                </a:moveTo>
                <a:lnTo>
                  <a:pt x="139548" y="16771"/>
                </a:lnTo>
                <a:lnTo>
                  <a:pt x="134228" y="13701"/>
                </a:lnTo>
                <a:close/>
                <a:moveTo>
                  <a:pt x="156478" y="13701"/>
                </a:moveTo>
                <a:lnTo>
                  <a:pt x="151159" y="16771"/>
                </a:lnTo>
                <a:lnTo>
                  <a:pt x="145840" y="13701"/>
                </a:lnTo>
                <a:close/>
                <a:moveTo>
                  <a:pt x="168089" y="13701"/>
                </a:moveTo>
                <a:lnTo>
                  <a:pt x="162770" y="16771"/>
                </a:lnTo>
                <a:lnTo>
                  <a:pt x="157451" y="13701"/>
                </a:lnTo>
                <a:close/>
                <a:moveTo>
                  <a:pt x="179731" y="13701"/>
                </a:moveTo>
                <a:lnTo>
                  <a:pt x="174411" y="16771"/>
                </a:lnTo>
                <a:lnTo>
                  <a:pt x="169092" y="13701"/>
                </a:lnTo>
                <a:close/>
                <a:moveTo>
                  <a:pt x="191342" y="13701"/>
                </a:moveTo>
                <a:lnTo>
                  <a:pt x="186023" y="16771"/>
                </a:lnTo>
                <a:lnTo>
                  <a:pt x="180703" y="13701"/>
                </a:lnTo>
                <a:close/>
                <a:moveTo>
                  <a:pt x="202953" y="13701"/>
                </a:moveTo>
                <a:lnTo>
                  <a:pt x="197634" y="16771"/>
                </a:lnTo>
                <a:lnTo>
                  <a:pt x="192315" y="13701"/>
                </a:lnTo>
                <a:close/>
                <a:moveTo>
                  <a:pt x="214564" y="13701"/>
                </a:moveTo>
                <a:lnTo>
                  <a:pt x="209245" y="16771"/>
                </a:lnTo>
                <a:lnTo>
                  <a:pt x="203926" y="13701"/>
                </a:lnTo>
                <a:close/>
                <a:moveTo>
                  <a:pt x="226175" y="13701"/>
                </a:moveTo>
                <a:lnTo>
                  <a:pt x="220856" y="16771"/>
                </a:lnTo>
                <a:lnTo>
                  <a:pt x="215537" y="13701"/>
                </a:lnTo>
                <a:close/>
                <a:moveTo>
                  <a:pt x="237817" y="13701"/>
                </a:moveTo>
                <a:lnTo>
                  <a:pt x="232498" y="16771"/>
                </a:lnTo>
                <a:lnTo>
                  <a:pt x="227178" y="13701"/>
                </a:lnTo>
                <a:close/>
                <a:moveTo>
                  <a:pt x="249428" y="13701"/>
                </a:moveTo>
                <a:lnTo>
                  <a:pt x="244109" y="16771"/>
                </a:lnTo>
                <a:lnTo>
                  <a:pt x="238790" y="13701"/>
                </a:lnTo>
                <a:close/>
                <a:moveTo>
                  <a:pt x="261070" y="13701"/>
                </a:moveTo>
                <a:lnTo>
                  <a:pt x="255750" y="16771"/>
                </a:lnTo>
                <a:lnTo>
                  <a:pt x="250431" y="13701"/>
                </a:lnTo>
                <a:close/>
                <a:moveTo>
                  <a:pt x="272681" y="13701"/>
                </a:moveTo>
                <a:lnTo>
                  <a:pt x="267362" y="16771"/>
                </a:lnTo>
                <a:lnTo>
                  <a:pt x="262042" y="13701"/>
                </a:lnTo>
                <a:close/>
                <a:moveTo>
                  <a:pt x="284292" y="13701"/>
                </a:moveTo>
                <a:lnTo>
                  <a:pt x="278973" y="16771"/>
                </a:lnTo>
                <a:lnTo>
                  <a:pt x="273653" y="13701"/>
                </a:lnTo>
                <a:close/>
                <a:moveTo>
                  <a:pt x="17174" y="13944"/>
                </a:moveTo>
                <a:lnTo>
                  <a:pt x="11855" y="23124"/>
                </a:lnTo>
                <a:lnTo>
                  <a:pt x="11855" y="17014"/>
                </a:lnTo>
                <a:lnTo>
                  <a:pt x="17174" y="13944"/>
                </a:lnTo>
                <a:close/>
                <a:moveTo>
                  <a:pt x="28816" y="13884"/>
                </a:moveTo>
                <a:lnTo>
                  <a:pt x="23497" y="23124"/>
                </a:lnTo>
                <a:lnTo>
                  <a:pt x="23497" y="16984"/>
                </a:lnTo>
                <a:lnTo>
                  <a:pt x="28816" y="13884"/>
                </a:lnTo>
                <a:close/>
                <a:moveTo>
                  <a:pt x="40427" y="13884"/>
                </a:moveTo>
                <a:lnTo>
                  <a:pt x="35108" y="23124"/>
                </a:lnTo>
                <a:lnTo>
                  <a:pt x="35108" y="16984"/>
                </a:lnTo>
                <a:lnTo>
                  <a:pt x="40427" y="13884"/>
                </a:lnTo>
                <a:close/>
                <a:moveTo>
                  <a:pt x="52008" y="13884"/>
                </a:moveTo>
                <a:lnTo>
                  <a:pt x="46689" y="23124"/>
                </a:lnTo>
                <a:lnTo>
                  <a:pt x="46689" y="16984"/>
                </a:lnTo>
                <a:lnTo>
                  <a:pt x="52008" y="13884"/>
                </a:lnTo>
                <a:close/>
                <a:moveTo>
                  <a:pt x="63650" y="13884"/>
                </a:moveTo>
                <a:lnTo>
                  <a:pt x="58330" y="23124"/>
                </a:lnTo>
                <a:lnTo>
                  <a:pt x="58330" y="16984"/>
                </a:lnTo>
                <a:lnTo>
                  <a:pt x="63650" y="13884"/>
                </a:lnTo>
                <a:close/>
                <a:moveTo>
                  <a:pt x="75261" y="13884"/>
                </a:moveTo>
                <a:lnTo>
                  <a:pt x="69941" y="23124"/>
                </a:lnTo>
                <a:lnTo>
                  <a:pt x="69941" y="16984"/>
                </a:lnTo>
                <a:lnTo>
                  <a:pt x="75261" y="13884"/>
                </a:lnTo>
                <a:close/>
                <a:moveTo>
                  <a:pt x="86902" y="13884"/>
                </a:moveTo>
                <a:lnTo>
                  <a:pt x="81583" y="23124"/>
                </a:lnTo>
                <a:lnTo>
                  <a:pt x="81583" y="16984"/>
                </a:lnTo>
                <a:lnTo>
                  <a:pt x="86902" y="13884"/>
                </a:lnTo>
                <a:close/>
                <a:moveTo>
                  <a:pt x="98513" y="13884"/>
                </a:moveTo>
                <a:lnTo>
                  <a:pt x="93194" y="23124"/>
                </a:lnTo>
                <a:lnTo>
                  <a:pt x="93194" y="16984"/>
                </a:lnTo>
                <a:lnTo>
                  <a:pt x="98513" y="13884"/>
                </a:lnTo>
                <a:close/>
                <a:moveTo>
                  <a:pt x="110155" y="13884"/>
                </a:moveTo>
                <a:lnTo>
                  <a:pt x="104836" y="23124"/>
                </a:lnTo>
                <a:lnTo>
                  <a:pt x="104836" y="16984"/>
                </a:lnTo>
                <a:lnTo>
                  <a:pt x="110155" y="13884"/>
                </a:lnTo>
                <a:close/>
                <a:moveTo>
                  <a:pt x="121736" y="13884"/>
                </a:moveTo>
                <a:lnTo>
                  <a:pt x="116416" y="23124"/>
                </a:lnTo>
                <a:lnTo>
                  <a:pt x="116416" y="16984"/>
                </a:lnTo>
                <a:lnTo>
                  <a:pt x="121736" y="13884"/>
                </a:lnTo>
                <a:close/>
                <a:moveTo>
                  <a:pt x="133377" y="13884"/>
                </a:moveTo>
                <a:lnTo>
                  <a:pt x="128058" y="23124"/>
                </a:lnTo>
                <a:lnTo>
                  <a:pt x="128058" y="16984"/>
                </a:lnTo>
                <a:lnTo>
                  <a:pt x="133377" y="13884"/>
                </a:lnTo>
                <a:close/>
                <a:moveTo>
                  <a:pt x="144988" y="13884"/>
                </a:moveTo>
                <a:lnTo>
                  <a:pt x="139669" y="23124"/>
                </a:lnTo>
                <a:lnTo>
                  <a:pt x="139669" y="16984"/>
                </a:lnTo>
                <a:lnTo>
                  <a:pt x="144988" y="13884"/>
                </a:lnTo>
                <a:close/>
                <a:moveTo>
                  <a:pt x="156630" y="13884"/>
                </a:moveTo>
                <a:lnTo>
                  <a:pt x="151311" y="23124"/>
                </a:lnTo>
                <a:lnTo>
                  <a:pt x="151311" y="16984"/>
                </a:lnTo>
                <a:lnTo>
                  <a:pt x="156630" y="13884"/>
                </a:lnTo>
                <a:close/>
                <a:moveTo>
                  <a:pt x="168241" y="13884"/>
                </a:moveTo>
                <a:lnTo>
                  <a:pt x="162922" y="23124"/>
                </a:lnTo>
                <a:lnTo>
                  <a:pt x="162922" y="16984"/>
                </a:lnTo>
                <a:lnTo>
                  <a:pt x="168241" y="13884"/>
                </a:lnTo>
                <a:close/>
                <a:moveTo>
                  <a:pt x="179822" y="13884"/>
                </a:moveTo>
                <a:lnTo>
                  <a:pt x="174503" y="23124"/>
                </a:lnTo>
                <a:lnTo>
                  <a:pt x="174503" y="16984"/>
                </a:lnTo>
                <a:lnTo>
                  <a:pt x="179822" y="13884"/>
                </a:lnTo>
                <a:close/>
                <a:moveTo>
                  <a:pt x="191463" y="13884"/>
                </a:moveTo>
                <a:lnTo>
                  <a:pt x="186144" y="23124"/>
                </a:lnTo>
                <a:lnTo>
                  <a:pt x="186144" y="16984"/>
                </a:lnTo>
                <a:lnTo>
                  <a:pt x="191463" y="13884"/>
                </a:lnTo>
                <a:close/>
                <a:moveTo>
                  <a:pt x="203075" y="13884"/>
                </a:moveTo>
                <a:lnTo>
                  <a:pt x="197755" y="23124"/>
                </a:lnTo>
                <a:lnTo>
                  <a:pt x="197755" y="16984"/>
                </a:lnTo>
                <a:lnTo>
                  <a:pt x="203075" y="13884"/>
                </a:lnTo>
                <a:close/>
                <a:moveTo>
                  <a:pt x="214716" y="13884"/>
                </a:moveTo>
                <a:lnTo>
                  <a:pt x="209397" y="23124"/>
                </a:lnTo>
                <a:lnTo>
                  <a:pt x="209397" y="16984"/>
                </a:lnTo>
                <a:lnTo>
                  <a:pt x="214716" y="13884"/>
                </a:lnTo>
                <a:close/>
                <a:moveTo>
                  <a:pt x="226327" y="13884"/>
                </a:moveTo>
                <a:lnTo>
                  <a:pt x="221008" y="23124"/>
                </a:lnTo>
                <a:lnTo>
                  <a:pt x="221008" y="16984"/>
                </a:lnTo>
                <a:lnTo>
                  <a:pt x="226327" y="13884"/>
                </a:lnTo>
                <a:close/>
                <a:moveTo>
                  <a:pt x="237969" y="13884"/>
                </a:moveTo>
                <a:lnTo>
                  <a:pt x="232650" y="23124"/>
                </a:lnTo>
                <a:lnTo>
                  <a:pt x="232650" y="16984"/>
                </a:lnTo>
                <a:lnTo>
                  <a:pt x="237969" y="13884"/>
                </a:lnTo>
                <a:close/>
                <a:moveTo>
                  <a:pt x="249550" y="13884"/>
                </a:moveTo>
                <a:lnTo>
                  <a:pt x="244230" y="23124"/>
                </a:lnTo>
                <a:lnTo>
                  <a:pt x="244230" y="16984"/>
                </a:lnTo>
                <a:lnTo>
                  <a:pt x="249550" y="13884"/>
                </a:lnTo>
                <a:close/>
                <a:moveTo>
                  <a:pt x="261191" y="13884"/>
                </a:moveTo>
                <a:lnTo>
                  <a:pt x="255872" y="23124"/>
                </a:lnTo>
                <a:lnTo>
                  <a:pt x="255872" y="16984"/>
                </a:lnTo>
                <a:lnTo>
                  <a:pt x="261191" y="13884"/>
                </a:lnTo>
                <a:close/>
                <a:moveTo>
                  <a:pt x="272802" y="13944"/>
                </a:moveTo>
                <a:lnTo>
                  <a:pt x="267483" y="23124"/>
                </a:lnTo>
                <a:lnTo>
                  <a:pt x="267483" y="17014"/>
                </a:lnTo>
                <a:lnTo>
                  <a:pt x="272802" y="13944"/>
                </a:lnTo>
                <a:close/>
                <a:moveTo>
                  <a:pt x="284444" y="13944"/>
                </a:moveTo>
                <a:lnTo>
                  <a:pt x="279125" y="23124"/>
                </a:lnTo>
                <a:lnTo>
                  <a:pt x="279125" y="17014"/>
                </a:lnTo>
                <a:lnTo>
                  <a:pt x="284444" y="13944"/>
                </a:lnTo>
                <a:close/>
                <a:moveTo>
                  <a:pt x="6262" y="13975"/>
                </a:moveTo>
                <a:lnTo>
                  <a:pt x="11582" y="17014"/>
                </a:lnTo>
                <a:lnTo>
                  <a:pt x="11582" y="23154"/>
                </a:lnTo>
                <a:lnTo>
                  <a:pt x="6262" y="13975"/>
                </a:lnTo>
                <a:close/>
                <a:moveTo>
                  <a:pt x="17904" y="13975"/>
                </a:moveTo>
                <a:lnTo>
                  <a:pt x="23223" y="17014"/>
                </a:lnTo>
                <a:lnTo>
                  <a:pt x="23223" y="23154"/>
                </a:lnTo>
                <a:lnTo>
                  <a:pt x="17904" y="13975"/>
                </a:lnTo>
                <a:close/>
                <a:moveTo>
                  <a:pt x="29515" y="13975"/>
                </a:moveTo>
                <a:lnTo>
                  <a:pt x="34834" y="17014"/>
                </a:lnTo>
                <a:lnTo>
                  <a:pt x="34834" y="23154"/>
                </a:lnTo>
                <a:lnTo>
                  <a:pt x="29515" y="13975"/>
                </a:lnTo>
                <a:close/>
                <a:moveTo>
                  <a:pt x="41126" y="13975"/>
                </a:moveTo>
                <a:lnTo>
                  <a:pt x="46446" y="17014"/>
                </a:lnTo>
                <a:lnTo>
                  <a:pt x="46446" y="23154"/>
                </a:lnTo>
                <a:lnTo>
                  <a:pt x="41126" y="13975"/>
                </a:lnTo>
                <a:close/>
                <a:moveTo>
                  <a:pt x="52737" y="13975"/>
                </a:moveTo>
                <a:lnTo>
                  <a:pt x="58057" y="17014"/>
                </a:lnTo>
                <a:lnTo>
                  <a:pt x="58057" y="23154"/>
                </a:lnTo>
                <a:lnTo>
                  <a:pt x="52737" y="13975"/>
                </a:lnTo>
                <a:close/>
                <a:moveTo>
                  <a:pt x="64379" y="13975"/>
                </a:moveTo>
                <a:lnTo>
                  <a:pt x="69698" y="17014"/>
                </a:lnTo>
                <a:lnTo>
                  <a:pt x="69698" y="23154"/>
                </a:lnTo>
                <a:lnTo>
                  <a:pt x="64379" y="13975"/>
                </a:lnTo>
                <a:close/>
                <a:moveTo>
                  <a:pt x="75990" y="13975"/>
                </a:moveTo>
                <a:lnTo>
                  <a:pt x="81309" y="17014"/>
                </a:lnTo>
                <a:lnTo>
                  <a:pt x="81309" y="23154"/>
                </a:lnTo>
                <a:lnTo>
                  <a:pt x="75990" y="13975"/>
                </a:lnTo>
                <a:close/>
                <a:moveTo>
                  <a:pt x="87632" y="13975"/>
                </a:moveTo>
                <a:lnTo>
                  <a:pt x="92951" y="17014"/>
                </a:lnTo>
                <a:lnTo>
                  <a:pt x="92951" y="23154"/>
                </a:lnTo>
                <a:lnTo>
                  <a:pt x="87632" y="13975"/>
                </a:lnTo>
                <a:close/>
                <a:moveTo>
                  <a:pt x="99243" y="13975"/>
                </a:moveTo>
                <a:lnTo>
                  <a:pt x="104562" y="17014"/>
                </a:lnTo>
                <a:lnTo>
                  <a:pt x="104562" y="23154"/>
                </a:lnTo>
                <a:lnTo>
                  <a:pt x="99243" y="13975"/>
                </a:lnTo>
                <a:close/>
                <a:moveTo>
                  <a:pt x="110824" y="13975"/>
                </a:moveTo>
                <a:lnTo>
                  <a:pt x="116143" y="17014"/>
                </a:lnTo>
                <a:lnTo>
                  <a:pt x="116143" y="23154"/>
                </a:lnTo>
                <a:lnTo>
                  <a:pt x="110824" y="13975"/>
                </a:lnTo>
                <a:close/>
                <a:moveTo>
                  <a:pt x="122465" y="13975"/>
                </a:moveTo>
                <a:lnTo>
                  <a:pt x="127784" y="17014"/>
                </a:lnTo>
                <a:lnTo>
                  <a:pt x="127784" y="23154"/>
                </a:lnTo>
                <a:lnTo>
                  <a:pt x="122465" y="13975"/>
                </a:lnTo>
                <a:close/>
                <a:moveTo>
                  <a:pt x="134076" y="13975"/>
                </a:moveTo>
                <a:lnTo>
                  <a:pt x="139396" y="17014"/>
                </a:lnTo>
                <a:lnTo>
                  <a:pt x="139396" y="23154"/>
                </a:lnTo>
                <a:lnTo>
                  <a:pt x="134076" y="13975"/>
                </a:lnTo>
                <a:close/>
                <a:moveTo>
                  <a:pt x="145718" y="13975"/>
                </a:moveTo>
                <a:lnTo>
                  <a:pt x="151037" y="17014"/>
                </a:lnTo>
                <a:lnTo>
                  <a:pt x="151037" y="23154"/>
                </a:lnTo>
                <a:lnTo>
                  <a:pt x="145718" y="13975"/>
                </a:lnTo>
                <a:close/>
                <a:moveTo>
                  <a:pt x="157329" y="13975"/>
                </a:moveTo>
                <a:lnTo>
                  <a:pt x="162648" y="17014"/>
                </a:lnTo>
                <a:lnTo>
                  <a:pt x="162648" y="23154"/>
                </a:lnTo>
                <a:lnTo>
                  <a:pt x="157329" y="13975"/>
                </a:lnTo>
                <a:close/>
                <a:moveTo>
                  <a:pt x="168971" y="13975"/>
                </a:moveTo>
                <a:lnTo>
                  <a:pt x="174290" y="17014"/>
                </a:lnTo>
                <a:lnTo>
                  <a:pt x="174290" y="23154"/>
                </a:lnTo>
                <a:lnTo>
                  <a:pt x="168971" y="13975"/>
                </a:lnTo>
                <a:close/>
                <a:moveTo>
                  <a:pt x="180551" y="13975"/>
                </a:moveTo>
                <a:lnTo>
                  <a:pt x="185871" y="17014"/>
                </a:lnTo>
                <a:lnTo>
                  <a:pt x="185871" y="23154"/>
                </a:lnTo>
                <a:lnTo>
                  <a:pt x="180551" y="13975"/>
                </a:lnTo>
                <a:close/>
                <a:moveTo>
                  <a:pt x="192193" y="13975"/>
                </a:moveTo>
                <a:lnTo>
                  <a:pt x="197512" y="17014"/>
                </a:lnTo>
                <a:lnTo>
                  <a:pt x="197512" y="23154"/>
                </a:lnTo>
                <a:lnTo>
                  <a:pt x="192193" y="13975"/>
                </a:lnTo>
                <a:close/>
                <a:moveTo>
                  <a:pt x="203804" y="13975"/>
                </a:moveTo>
                <a:lnTo>
                  <a:pt x="209123" y="17014"/>
                </a:lnTo>
                <a:lnTo>
                  <a:pt x="209123" y="23154"/>
                </a:lnTo>
                <a:lnTo>
                  <a:pt x="203804" y="13975"/>
                </a:lnTo>
                <a:close/>
                <a:moveTo>
                  <a:pt x="215446" y="13975"/>
                </a:moveTo>
                <a:lnTo>
                  <a:pt x="220765" y="17014"/>
                </a:lnTo>
                <a:lnTo>
                  <a:pt x="220765" y="23154"/>
                </a:lnTo>
                <a:lnTo>
                  <a:pt x="215446" y="13975"/>
                </a:lnTo>
                <a:close/>
                <a:moveTo>
                  <a:pt x="227057" y="13975"/>
                </a:moveTo>
                <a:lnTo>
                  <a:pt x="232376" y="17014"/>
                </a:lnTo>
                <a:lnTo>
                  <a:pt x="232376" y="23154"/>
                </a:lnTo>
                <a:lnTo>
                  <a:pt x="227057" y="13975"/>
                </a:lnTo>
                <a:close/>
                <a:moveTo>
                  <a:pt x="238638" y="13975"/>
                </a:moveTo>
                <a:lnTo>
                  <a:pt x="243957" y="17014"/>
                </a:lnTo>
                <a:lnTo>
                  <a:pt x="243957" y="23154"/>
                </a:lnTo>
                <a:lnTo>
                  <a:pt x="238638" y="13975"/>
                </a:lnTo>
                <a:close/>
                <a:moveTo>
                  <a:pt x="250279" y="13975"/>
                </a:moveTo>
                <a:lnTo>
                  <a:pt x="255598" y="17014"/>
                </a:lnTo>
                <a:lnTo>
                  <a:pt x="255598" y="23154"/>
                </a:lnTo>
                <a:lnTo>
                  <a:pt x="250279" y="13975"/>
                </a:lnTo>
                <a:close/>
                <a:moveTo>
                  <a:pt x="261890" y="13944"/>
                </a:moveTo>
                <a:lnTo>
                  <a:pt x="267210" y="17014"/>
                </a:lnTo>
                <a:lnTo>
                  <a:pt x="267210" y="23154"/>
                </a:lnTo>
                <a:lnTo>
                  <a:pt x="261890" y="13944"/>
                </a:lnTo>
                <a:close/>
                <a:moveTo>
                  <a:pt x="273532" y="13944"/>
                </a:moveTo>
                <a:lnTo>
                  <a:pt x="278851" y="17014"/>
                </a:lnTo>
                <a:lnTo>
                  <a:pt x="278851" y="23154"/>
                </a:lnTo>
                <a:lnTo>
                  <a:pt x="273532" y="13944"/>
                </a:lnTo>
                <a:close/>
                <a:moveTo>
                  <a:pt x="250036" y="14066"/>
                </a:moveTo>
                <a:lnTo>
                  <a:pt x="255355" y="23245"/>
                </a:lnTo>
                <a:lnTo>
                  <a:pt x="252893" y="21847"/>
                </a:lnTo>
                <a:lnTo>
                  <a:pt x="250036" y="20206"/>
                </a:lnTo>
                <a:lnTo>
                  <a:pt x="250036" y="14066"/>
                </a:lnTo>
                <a:close/>
                <a:moveTo>
                  <a:pt x="273289" y="14066"/>
                </a:moveTo>
                <a:lnTo>
                  <a:pt x="278608" y="23245"/>
                </a:lnTo>
                <a:lnTo>
                  <a:pt x="276146" y="21847"/>
                </a:lnTo>
                <a:lnTo>
                  <a:pt x="273289" y="20206"/>
                </a:lnTo>
                <a:lnTo>
                  <a:pt x="273289" y="14066"/>
                </a:lnTo>
                <a:close/>
                <a:moveTo>
                  <a:pt x="17661" y="14036"/>
                </a:moveTo>
                <a:lnTo>
                  <a:pt x="22980" y="23245"/>
                </a:lnTo>
                <a:lnTo>
                  <a:pt x="20518" y="21786"/>
                </a:lnTo>
                <a:lnTo>
                  <a:pt x="17661" y="20206"/>
                </a:lnTo>
                <a:lnTo>
                  <a:pt x="17661" y="14036"/>
                </a:lnTo>
                <a:close/>
                <a:moveTo>
                  <a:pt x="29242" y="14066"/>
                </a:moveTo>
                <a:lnTo>
                  <a:pt x="34591" y="23245"/>
                </a:lnTo>
                <a:lnTo>
                  <a:pt x="32099" y="21847"/>
                </a:lnTo>
                <a:lnTo>
                  <a:pt x="29242" y="20206"/>
                </a:lnTo>
                <a:lnTo>
                  <a:pt x="29242" y="14066"/>
                </a:lnTo>
                <a:close/>
                <a:moveTo>
                  <a:pt x="40883" y="14066"/>
                </a:moveTo>
                <a:lnTo>
                  <a:pt x="46202" y="23245"/>
                </a:lnTo>
                <a:lnTo>
                  <a:pt x="43740" y="21847"/>
                </a:lnTo>
                <a:lnTo>
                  <a:pt x="40883" y="20206"/>
                </a:lnTo>
                <a:lnTo>
                  <a:pt x="40883" y="14066"/>
                </a:lnTo>
                <a:close/>
                <a:moveTo>
                  <a:pt x="52525" y="14066"/>
                </a:moveTo>
                <a:lnTo>
                  <a:pt x="57844" y="23245"/>
                </a:lnTo>
                <a:lnTo>
                  <a:pt x="55351" y="21847"/>
                </a:lnTo>
                <a:lnTo>
                  <a:pt x="52525" y="20206"/>
                </a:lnTo>
                <a:lnTo>
                  <a:pt x="52525" y="14066"/>
                </a:lnTo>
                <a:close/>
                <a:moveTo>
                  <a:pt x="64136" y="14066"/>
                </a:moveTo>
                <a:lnTo>
                  <a:pt x="69455" y="23245"/>
                </a:lnTo>
                <a:lnTo>
                  <a:pt x="66993" y="21847"/>
                </a:lnTo>
                <a:lnTo>
                  <a:pt x="64136" y="20206"/>
                </a:lnTo>
                <a:lnTo>
                  <a:pt x="64136" y="14066"/>
                </a:lnTo>
                <a:close/>
                <a:moveTo>
                  <a:pt x="75777" y="14066"/>
                </a:moveTo>
                <a:lnTo>
                  <a:pt x="81097" y="23245"/>
                </a:lnTo>
                <a:lnTo>
                  <a:pt x="78604" y="21847"/>
                </a:lnTo>
                <a:lnTo>
                  <a:pt x="75777" y="20206"/>
                </a:lnTo>
                <a:lnTo>
                  <a:pt x="75777" y="14066"/>
                </a:lnTo>
                <a:close/>
                <a:moveTo>
                  <a:pt x="87358" y="14066"/>
                </a:moveTo>
                <a:lnTo>
                  <a:pt x="92677" y="23245"/>
                </a:lnTo>
                <a:lnTo>
                  <a:pt x="90215" y="21847"/>
                </a:lnTo>
                <a:lnTo>
                  <a:pt x="87358" y="20206"/>
                </a:lnTo>
                <a:lnTo>
                  <a:pt x="87358" y="14066"/>
                </a:lnTo>
                <a:close/>
                <a:moveTo>
                  <a:pt x="98969" y="14066"/>
                </a:moveTo>
                <a:lnTo>
                  <a:pt x="104289" y="23245"/>
                </a:lnTo>
                <a:lnTo>
                  <a:pt x="101827" y="21847"/>
                </a:lnTo>
                <a:lnTo>
                  <a:pt x="98969" y="20206"/>
                </a:lnTo>
                <a:lnTo>
                  <a:pt x="98969" y="14066"/>
                </a:lnTo>
                <a:close/>
                <a:moveTo>
                  <a:pt x="110611" y="14066"/>
                </a:moveTo>
                <a:lnTo>
                  <a:pt x="115930" y="23245"/>
                </a:lnTo>
                <a:lnTo>
                  <a:pt x="113468" y="21847"/>
                </a:lnTo>
                <a:lnTo>
                  <a:pt x="110611" y="20206"/>
                </a:lnTo>
                <a:lnTo>
                  <a:pt x="110611" y="14066"/>
                </a:lnTo>
                <a:close/>
                <a:moveTo>
                  <a:pt x="122222" y="14066"/>
                </a:moveTo>
                <a:lnTo>
                  <a:pt x="127541" y="23245"/>
                </a:lnTo>
                <a:lnTo>
                  <a:pt x="125079" y="21847"/>
                </a:lnTo>
                <a:lnTo>
                  <a:pt x="122222" y="20206"/>
                </a:lnTo>
                <a:lnTo>
                  <a:pt x="122222" y="14066"/>
                </a:lnTo>
                <a:close/>
                <a:moveTo>
                  <a:pt x="133864" y="14066"/>
                </a:moveTo>
                <a:lnTo>
                  <a:pt x="139183" y="23245"/>
                </a:lnTo>
                <a:lnTo>
                  <a:pt x="136721" y="21847"/>
                </a:lnTo>
                <a:lnTo>
                  <a:pt x="133864" y="20206"/>
                </a:lnTo>
                <a:lnTo>
                  <a:pt x="133864" y="14066"/>
                </a:lnTo>
                <a:close/>
                <a:moveTo>
                  <a:pt x="145475" y="14066"/>
                </a:moveTo>
                <a:lnTo>
                  <a:pt x="150794" y="23245"/>
                </a:lnTo>
                <a:lnTo>
                  <a:pt x="148332" y="21847"/>
                </a:lnTo>
                <a:lnTo>
                  <a:pt x="145475" y="20206"/>
                </a:lnTo>
                <a:lnTo>
                  <a:pt x="145475" y="14066"/>
                </a:lnTo>
                <a:close/>
                <a:moveTo>
                  <a:pt x="157086" y="14066"/>
                </a:moveTo>
                <a:lnTo>
                  <a:pt x="162405" y="23245"/>
                </a:lnTo>
                <a:lnTo>
                  <a:pt x="159913" y="21847"/>
                </a:lnTo>
                <a:lnTo>
                  <a:pt x="157086" y="20206"/>
                </a:lnTo>
                <a:lnTo>
                  <a:pt x="157086" y="14066"/>
                </a:lnTo>
                <a:close/>
                <a:moveTo>
                  <a:pt x="168697" y="14066"/>
                </a:moveTo>
                <a:lnTo>
                  <a:pt x="174016" y="23245"/>
                </a:lnTo>
                <a:lnTo>
                  <a:pt x="171554" y="21847"/>
                </a:lnTo>
                <a:lnTo>
                  <a:pt x="168697" y="20206"/>
                </a:lnTo>
                <a:lnTo>
                  <a:pt x="168697" y="14066"/>
                </a:lnTo>
                <a:close/>
                <a:moveTo>
                  <a:pt x="180339" y="14066"/>
                </a:moveTo>
                <a:lnTo>
                  <a:pt x="185658" y="23245"/>
                </a:lnTo>
                <a:lnTo>
                  <a:pt x="183165" y="21847"/>
                </a:lnTo>
                <a:lnTo>
                  <a:pt x="180339" y="20206"/>
                </a:lnTo>
                <a:lnTo>
                  <a:pt x="180339" y="14066"/>
                </a:lnTo>
                <a:close/>
                <a:moveTo>
                  <a:pt x="191950" y="14066"/>
                </a:moveTo>
                <a:lnTo>
                  <a:pt x="197269" y="23245"/>
                </a:lnTo>
                <a:lnTo>
                  <a:pt x="194807" y="21847"/>
                </a:lnTo>
                <a:lnTo>
                  <a:pt x="191950" y="20206"/>
                </a:lnTo>
                <a:lnTo>
                  <a:pt x="191950" y="14066"/>
                </a:lnTo>
                <a:close/>
                <a:moveTo>
                  <a:pt x="203591" y="14066"/>
                </a:moveTo>
                <a:lnTo>
                  <a:pt x="208911" y="23245"/>
                </a:lnTo>
                <a:lnTo>
                  <a:pt x="206418" y="21847"/>
                </a:lnTo>
                <a:lnTo>
                  <a:pt x="203591" y="20206"/>
                </a:lnTo>
                <a:lnTo>
                  <a:pt x="203591" y="14066"/>
                </a:lnTo>
                <a:close/>
                <a:moveTo>
                  <a:pt x="215202" y="14066"/>
                </a:moveTo>
                <a:lnTo>
                  <a:pt x="220522" y="23245"/>
                </a:lnTo>
                <a:lnTo>
                  <a:pt x="218060" y="21847"/>
                </a:lnTo>
                <a:lnTo>
                  <a:pt x="215202" y="20206"/>
                </a:lnTo>
                <a:lnTo>
                  <a:pt x="215202" y="14066"/>
                </a:lnTo>
                <a:close/>
                <a:moveTo>
                  <a:pt x="226783" y="14066"/>
                </a:moveTo>
                <a:lnTo>
                  <a:pt x="232103" y="23245"/>
                </a:lnTo>
                <a:lnTo>
                  <a:pt x="229640" y="21847"/>
                </a:lnTo>
                <a:lnTo>
                  <a:pt x="226783" y="20206"/>
                </a:lnTo>
                <a:lnTo>
                  <a:pt x="226783" y="14066"/>
                </a:lnTo>
                <a:close/>
                <a:moveTo>
                  <a:pt x="238425" y="14066"/>
                </a:moveTo>
                <a:lnTo>
                  <a:pt x="243744" y="23245"/>
                </a:lnTo>
                <a:lnTo>
                  <a:pt x="241282" y="21847"/>
                </a:lnTo>
                <a:lnTo>
                  <a:pt x="238425" y="20206"/>
                </a:lnTo>
                <a:lnTo>
                  <a:pt x="238425" y="14066"/>
                </a:lnTo>
                <a:close/>
                <a:moveTo>
                  <a:pt x="261678" y="14066"/>
                </a:moveTo>
                <a:lnTo>
                  <a:pt x="266997" y="23245"/>
                </a:lnTo>
                <a:lnTo>
                  <a:pt x="264535" y="21847"/>
                </a:lnTo>
                <a:lnTo>
                  <a:pt x="261678" y="20206"/>
                </a:lnTo>
                <a:lnTo>
                  <a:pt x="261678" y="14066"/>
                </a:lnTo>
                <a:close/>
                <a:moveTo>
                  <a:pt x="29029" y="14096"/>
                </a:moveTo>
                <a:lnTo>
                  <a:pt x="29029" y="20206"/>
                </a:lnTo>
                <a:lnTo>
                  <a:pt x="26172" y="21847"/>
                </a:lnTo>
                <a:lnTo>
                  <a:pt x="23710" y="23276"/>
                </a:lnTo>
                <a:lnTo>
                  <a:pt x="23710" y="23276"/>
                </a:lnTo>
                <a:lnTo>
                  <a:pt x="29029" y="14096"/>
                </a:lnTo>
                <a:close/>
                <a:moveTo>
                  <a:pt x="75504" y="14096"/>
                </a:moveTo>
                <a:lnTo>
                  <a:pt x="75504" y="20206"/>
                </a:lnTo>
                <a:lnTo>
                  <a:pt x="72647" y="21847"/>
                </a:lnTo>
                <a:lnTo>
                  <a:pt x="70185" y="23276"/>
                </a:lnTo>
                <a:lnTo>
                  <a:pt x="75504" y="14096"/>
                </a:lnTo>
                <a:close/>
                <a:moveTo>
                  <a:pt x="110337" y="14096"/>
                </a:moveTo>
                <a:lnTo>
                  <a:pt x="110337" y="20206"/>
                </a:lnTo>
                <a:lnTo>
                  <a:pt x="107480" y="21847"/>
                </a:lnTo>
                <a:lnTo>
                  <a:pt x="105018" y="23276"/>
                </a:lnTo>
                <a:lnTo>
                  <a:pt x="110337" y="14096"/>
                </a:lnTo>
                <a:close/>
                <a:moveTo>
                  <a:pt x="63862" y="14096"/>
                </a:moveTo>
                <a:lnTo>
                  <a:pt x="63862" y="20206"/>
                </a:lnTo>
                <a:lnTo>
                  <a:pt x="61005" y="21847"/>
                </a:lnTo>
                <a:lnTo>
                  <a:pt x="58543" y="23276"/>
                </a:lnTo>
                <a:lnTo>
                  <a:pt x="63862" y="14096"/>
                </a:lnTo>
                <a:close/>
                <a:moveTo>
                  <a:pt x="98757" y="14096"/>
                </a:moveTo>
                <a:lnTo>
                  <a:pt x="98757" y="20206"/>
                </a:lnTo>
                <a:lnTo>
                  <a:pt x="95899" y="21847"/>
                </a:lnTo>
                <a:lnTo>
                  <a:pt x="93437" y="23276"/>
                </a:lnTo>
                <a:lnTo>
                  <a:pt x="98757" y="14096"/>
                </a:lnTo>
                <a:close/>
                <a:moveTo>
                  <a:pt x="145232" y="14096"/>
                </a:moveTo>
                <a:lnTo>
                  <a:pt x="145232" y="20206"/>
                </a:lnTo>
                <a:lnTo>
                  <a:pt x="142374" y="21847"/>
                </a:lnTo>
                <a:lnTo>
                  <a:pt x="139912" y="23276"/>
                </a:lnTo>
                <a:lnTo>
                  <a:pt x="145232" y="14096"/>
                </a:lnTo>
                <a:close/>
                <a:moveTo>
                  <a:pt x="156843" y="14096"/>
                </a:moveTo>
                <a:lnTo>
                  <a:pt x="156843" y="20206"/>
                </a:lnTo>
                <a:lnTo>
                  <a:pt x="153986" y="21847"/>
                </a:lnTo>
                <a:lnTo>
                  <a:pt x="151523" y="23276"/>
                </a:lnTo>
                <a:lnTo>
                  <a:pt x="156843" y="14096"/>
                </a:lnTo>
                <a:close/>
                <a:moveTo>
                  <a:pt x="180065" y="14096"/>
                </a:moveTo>
                <a:lnTo>
                  <a:pt x="180065" y="20206"/>
                </a:lnTo>
                <a:lnTo>
                  <a:pt x="177208" y="21847"/>
                </a:lnTo>
                <a:lnTo>
                  <a:pt x="174746" y="23276"/>
                </a:lnTo>
                <a:lnTo>
                  <a:pt x="180065" y="14096"/>
                </a:lnTo>
                <a:close/>
                <a:moveTo>
                  <a:pt x="191676" y="14096"/>
                </a:moveTo>
                <a:lnTo>
                  <a:pt x="191676" y="20206"/>
                </a:lnTo>
                <a:lnTo>
                  <a:pt x="188849" y="21847"/>
                </a:lnTo>
                <a:lnTo>
                  <a:pt x="186357" y="23276"/>
                </a:lnTo>
                <a:lnTo>
                  <a:pt x="191676" y="14096"/>
                </a:lnTo>
                <a:close/>
                <a:moveTo>
                  <a:pt x="203318" y="14096"/>
                </a:moveTo>
                <a:lnTo>
                  <a:pt x="203318" y="20206"/>
                </a:lnTo>
                <a:lnTo>
                  <a:pt x="200461" y="21847"/>
                </a:lnTo>
                <a:lnTo>
                  <a:pt x="197999" y="23276"/>
                </a:lnTo>
                <a:lnTo>
                  <a:pt x="203318" y="14096"/>
                </a:lnTo>
                <a:close/>
                <a:moveTo>
                  <a:pt x="214929" y="14096"/>
                </a:moveTo>
                <a:lnTo>
                  <a:pt x="214929" y="20206"/>
                </a:lnTo>
                <a:lnTo>
                  <a:pt x="212072" y="21847"/>
                </a:lnTo>
                <a:lnTo>
                  <a:pt x="209610" y="23276"/>
                </a:lnTo>
                <a:lnTo>
                  <a:pt x="214929" y="14096"/>
                </a:lnTo>
                <a:close/>
                <a:moveTo>
                  <a:pt x="226570" y="14096"/>
                </a:moveTo>
                <a:lnTo>
                  <a:pt x="226570" y="20206"/>
                </a:lnTo>
                <a:lnTo>
                  <a:pt x="223713" y="21847"/>
                </a:lnTo>
                <a:lnTo>
                  <a:pt x="221251" y="23276"/>
                </a:lnTo>
                <a:lnTo>
                  <a:pt x="226570" y="14096"/>
                </a:lnTo>
                <a:close/>
                <a:moveTo>
                  <a:pt x="238182" y="14096"/>
                </a:moveTo>
                <a:lnTo>
                  <a:pt x="238182" y="20206"/>
                </a:lnTo>
                <a:lnTo>
                  <a:pt x="235355" y="21847"/>
                </a:lnTo>
                <a:lnTo>
                  <a:pt x="232862" y="23276"/>
                </a:lnTo>
                <a:lnTo>
                  <a:pt x="238182" y="14096"/>
                </a:lnTo>
                <a:close/>
                <a:moveTo>
                  <a:pt x="249793" y="14096"/>
                </a:moveTo>
                <a:lnTo>
                  <a:pt x="249793" y="20206"/>
                </a:lnTo>
                <a:lnTo>
                  <a:pt x="246936" y="21847"/>
                </a:lnTo>
                <a:lnTo>
                  <a:pt x="244474" y="23276"/>
                </a:lnTo>
                <a:lnTo>
                  <a:pt x="249793" y="14096"/>
                </a:lnTo>
                <a:close/>
                <a:moveTo>
                  <a:pt x="273046" y="14096"/>
                </a:moveTo>
                <a:lnTo>
                  <a:pt x="273046" y="20236"/>
                </a:lnTo>
                <a:lnTo>
                  <a:pt x="270188" y="21878"/>
                </a:lnTo>
                <a:lnTo>
                  <a:pt x="267726" y="23276"/>
                </a:lnTo>
                <a:lnTo>
                  <a:pt x="273046" y="14096"/>
                </a:lnTo>
                <a:close/>
                <a:moveTo>
                  <a:pt x="6050" y="14066"/>
                </a:moveTo>
                <a:lnTo>
                  <a:pt x="11369" y="23276"/>
                </a:lnTo>
                <a:lnTo>
                  <a:pt x="8907" y="21847"/>
                </a:lnTo>
                <a:lnTo>
                  <a:pt x="6050" y="20206"/>
                </a:lnTo>
                <a:lnTo>
                  <a:pt x="6050" y="14066"/>
                </a:lnTo>
                <a:close/>
                <a:moveTo>
                  <a:pt x="17418" y="14036"/>
                </a:moveTo>
                <a:lnTo>
                  <a:pt x="17418" y="20206"/>
                </a:lnTo>
                <a:lnTo>
                  <a:pt x="14560" y="21847"/>
                </a:lnTo>
                <a:lnTo>
                  <a:pt x="12098" y="23276"/>
                </a:lnTo>
                <a:lnTo>
                  <a:pt x="17418" y="14036"/>
                </a:lnTo>
                <a:close/>
                <a:moveTo>
                  <a:pt x="40610" y="14096"/>
                </a:moveTo>
                <a:lnTo>
                  <a:pt x="40610" y="20206"/>
                </a:lnTo>
                <a:lnTo>
                  <a:pt x="37783" y="21847"/>
                </a:lnTo>
                <a:lnTo>
                  <a:pt x="35290" y="23276"/>
                </a:lnTo>
                <a:lnTo>
                  <a:pt x="40610" y="14096"/>
                </a:lnTo>
                <a:close/>
                <a:moveTo>
                  <a:pt x="52251" y="14096"/>
                </a:moveTo>
                <a:lnTo>
                  <a:pt x="52251" y="20206"/>
                </a:lnTo>
                <a:lnTo>
                  <a:pt x="49394" y="21847"/>
                </a:lnTo>
                <a:lnTo>
                  <a:pt x="46932" y="23276"/>
                </a:lnTo>
                <a:lnTo>
                  <a:pt x="52251" y="14096"/>
                </a:lnTo>
                <a:close/>
                <a:moveTo>
                  <a:pt x="87115" y="14096"/>
                </a:moveTo>
                <a:lnTo>
                  <a:pt x="87115" y="20206"/>
                </a:lnTo>
                <a:lnTo>
                  <a:pt x="84288" y="21847"/>
                </a:lnTo>
                <a:lnTo>
                  <a:pt x="81796" y="23276"/>
                </a:lnTo>
                <a:lnTo>
                  <a:pt x="87115" y="14096"/>
                </a:lnTo>
                <a:close/>
                <a:moveTo>
                  <a:pt x="121979" y="14096"/>
                </a:moveTo>
                <a:lnTo>
                  <a:pt x="121979" y="20206"/>
                </a:lnTo>
                <a:lnTo>
                  <a:pt x="119122" y="21847"/>
                </a:lnTo>
                <a:lnTo>
                  <a:pt x="116660" y="23276"/>
                </a:lnTo>
                <a:lnTo>
                  <a:pt x="121979" y="14096"/>
                </a:lnTo>
                <a:close/>
                <a:moveTo>
                  <a:pt x="133590" y="14096"/>
                </a:moveTo>
                <a:lnTo>
                  <a:pt x="133590" y="20206"/>
                </a:lnTo>
                <a:lnTo>
                  <a:pt x="130733" y="21847"/>
                </a:lnTo>
                <a:lnTo>
                  <a:pt x="128271" y="23276"/>
                </a:lnTo>
                <a:lnTo>
                  <a:pt x="133590" y="14096"/>
                </a:lnTo>
                <a:close/>
                <a:moveTo>
                  <a:pt x="168484" y="14096"/>
                </a:moveTo>
                <a:lnTo>
                  <a:pt x="168484" y="20206"/>
                </a:lnTo>
                <a:lnTo>
                  <a:pt x="165627" y="21847"/>
                </a:lnTo>
                <a:lnTo>
                  <a:pt x="163165" y="23276"/>
                </a:lnTo>
                <a:lnTo>
                  <a:pt x="168484" y="14096"/>
                </a:lnTo>
                <a:close/>
                <a:moveTo>
                  <a:pt x="261404" y="14096"/>
                </a:moveTo>
                <a:lnTo>
                  <a:pt x="261404" y="20206"/>
                </a:lnTo>
                <a:lnTo>
                  <a:pt x="258547" y="21847"/>
                </a:lnTo>
                <a:lnTo>
                  <a:pt x="256085" y="23276"/>
                </a:lnTo>
                <a:lnTo>
                  <a:pt x="261404" y="14096"/>
                </a:lnTo>
                <a:close/>
                <a:moveTo>
                  <a:pt x="284657" y="14096"/>
                </a:moveTo>
                <a:lnTo>
                  <a:pt x="284657" y="20236"/>
                </a:lnTo>
                <a:lnTo>
                  <a:pt x="279337" y="23276"/>
                </a:lnTo>
                <a:lnTo>
                  <a:pt x="284657" y="14096"/>
                </a:lnTo>
                <a:close/>
                <a:moveTo>
                  <a:pt x="5898" y="20419"/>
                </a:moveTo>
                <a:lnTo>
                  <a:pt x="8755" y="22060"/>
                </a:lnTo>
                <a:lnTo>
                  <a:pt x="11217" y="23519"/>
                </a:lnTo>
                <a:lnTo>
                  <a:pt x="578" y="23519"/>
                </a:lnTo>
                <a:lnTo>
                  <a:pt x="5898" y="20419"/>
                </a:lnTo>
                <a:close/>
                <a:moveTo>
                  <a:pt x="17509" y="20419"/>
                </a:moveTo>
                <a:lnTo>
                  <a:pt x="20366" y="22060"/>
                </a:lnTo>
                <a:lnTo>
                  <a:pt x="22828" y="23519"/>
                </a:lnTo>
                <a:lnTo>
                  <a:pt x="12190" y="23519"/>
                </a:lnTo>
                <a:lnTo>
                  <a:pt x="14682" y="22060"/>
                </a:lnTo>
                <a:lnTo>
                  <a:pt x="17509" y="20419"/>
                </a:lnTo>
                <a:close/>
                <a:moveTo>
                  <a:pt x="29150" y="20419"/>
                </a:moveTo>
                <a:lnTo>
                  <a:pt x="32008" y="22060"/>
                </a:lnTo>
                <a:lnTo>
                  <a:pt x="34470" y="23519"/>
                </a:lnTo>
                <a:lnTo>
                  <a:pt x="23831" y="23519"/>
                </a:lnTo>
                <a:lnTo>
                  <a:pt x="26293" y="22060"/>
                </a:lnTo>
                <a:lnTo>
                  <a:pt x="29150" y="20419"/>
                </a:lnTo>
                <a:close/>
                <a:moveTo>
                  <a:pt x="40762" y="20419"/>
                </a:moveTo>
                <a:lnTo>
                  <a:pt x="43619" y="22060"/>
                </a:lnTo>
                <a:lnTo>
                  <a:pt x="46081" y="23519"/>
                </a:lnTo>
                <a:lnTo>
                  <a:pt x="35442" y="23519"/>
                </a:lnTo>
                <a:lnTo>
                  <a:pt x="37935" y="22060"/>
                </a:lnTo>
                <a:lnTo>
                  <a:pt x="40762" y="20419"/>
                </a:lnTo>
                <a:close/>
                <a:moveTo>
                  <a:pt x="52403" y="20419"/>
                </a:moveTo>
                <a:lnTo>
                  <a:pt x="55260" y="22060"/>
                </a:lnTo>
                <a:lnTo>
                  <a:pt x="57722" y="23519"/>
                </a:lnTo>
                <a:lnTo>
                  <a:pt x="47084" y="23519"/>
                </a:lnTo>
                <a:lnTo>
                  <a:pt x="49546" y="22060"/>
                </a:lnTo>
                <a:lnTo>
                  <a:pt x="52403" y="20419"/>
                </a:lnTo>
                <a:close/>
                <a:moveTo>
                  <a:pt x="64014" y="20419"/>
                </a:moveTo>
                <a:lnTo>
                  <a:pt x="66871" y="22060"/>
                </a:lnTo>
                <a:lnTo>
                  <a:pt x="69334" y="23519"/>
                </a:lnTo>
                <a:lnTo>
                  <a:pt x="58695" y="23519"/>
                </a:lnTo>
                <a:lnTo>
                  <a:pt x="61187" y="22060"/>
                </a:lnTo>
                <a:lnTo>
                  <a:pt x="64014" y="20419"/>
                </a:lnTo>
                <a:close/>
                <a:moveTo>
                  <a:pt x="75625" y="20419"/>
                </a:moveTo>
                <a:lnTo>
                  <a:pt x="78452" y="22060"/>
                </a:lnTo>
                <a:lnTo>
                  <a:pt x="80945" y="23519"/>
                </a:lnTo>
                <a:lnTo>
                  <a:pt x="70306" y="23519"/>
                </a:lnTo>
                <a:lnTo>
                  <a:pt x="72768" y="22060"/>
                </a:lnTo>
                <a:lnTo>
                  <a:pt x="75625" y="20419"/>
                </a:lnTo>
                <a:close/>
                <a:moveTo>
                  <a:pt x="87237" y="20419"/>
                </a:moveTo>
                <a:lnTo>
                  <a:pt x="90094" y="22060"/>
                </a:lnTo>
                <a:lnTo>
                  <a:pt x="92556" y="23519"/>
                </a:lnTo>
                <a:lnTo>
                  <a:pt x="81917" y="23519"/>
                </a:lnTo>
                <a:lnTo>
                  <a:pt x="84379" y="22060"/>
                </a:lnTo>
                <a:lnTo>
                  <a:pt x="87237" y="20419"/>
                </a:lnTo>
                <a:close/>
                <a:moveTo>
                  <a:pt x="98878" y="20419"/>
                </a:moveTo>
                <a:lnTo>
                  <a:pt x="101705" y="22060"/>
                </a:lnTo>
                <a:lnTo>
                  <a:pt x="104197" y="23519"/>
                </a:lnTo>
                <a:lnTo>
                  <a:pt x="93559" y="23519"/>
                </a:lnTo>
                <a:lnTo>
                  <a:pt x="96021" y="22060"/>
                </a:lnTo>
                <a:lnTo>
                  <a:pt x="98878" y="20419"/>
                </a:lnTo>
                <a:close/>
                <a:moveTo>
                  <a:pt x="110489" y="20419"/>
                </a:moveTo>
                <a:lnTo>
                  <a:pt x="113346" y="22060"/>
                </a:lnTo>
                <a:lnTo>
                  <a:pt x="115809" y="23519"/>
                </a:lnTo>
                <a:lnTo>
                  <a:pt x="105170" y="23519"/>
                </a:lnTo>
                <a:lnTo>
                  <a:pt x="107632" y="22060"/>
                </a:lnTo>
                <a:lnTo>
                  <a:pt x="110489" y="20419"/>
                </a:lnTo>
                <a:close/>
                <a:moveTo>
                  <a:pt x="122131" y="20419"/>
                </a:moveTo>
                <a:lnTo>
                  <a:pt x="124958" y="22060"/>
                </a:lnTo>
                <a:lnTo>
                  <a:pt x="127450" y="23519"/>
                </a:lnTo>
                <a:lnTo>
                  <a:pt x="116812" y="23519"/>
                </a:lnTo>
                <a:lnTo>
                  <a:pt x="119274" y="22060"/>
                </a:lnTo>
                <a:lnTo>
                  <a:pt x="122131" y="20419"/>
                </a:lnTo>
                <a:close/>
                <a:moveTo>
                  <a:pt x="133742" y="20419"/>
                </a:moveTo>
                <a:lnTo>
                  <a:pt x="136599" y="22060"/>
                </a:lnTo>
                <a:lnTo>
                  <a:pt x="139061" y="23519"/>
                </a:lnTo>
                <a:lnTo>
                  <a:pt x="128423" y="23519"/>
                </a:lnTo>
                <a:lnTo>
                  <a:pt x="130885" y="22060"/>
                </a:lnTo>
                <a:lnTo>
                  <a:pt x="133742" y="20419"/>
                </a:lnTo>
                <a:close/>
                <a:moveTo>
                  <a:pt x="145323" y="20419"/>
                </a:moveTo>
                <a:lnTo>
                  <a:pt x="148180" y="22060"/>
                </a:lnTo>
                <a:lnTo>
                  <a:pt x="150642" y="23519"/>
                </a:lnTo>
                <a:lnTo>
                  <a:pt x="140004" y="23519"/>
                </a:lnTo>
                <a:lnTo>
                  <a:pt x="142496" y="22060"/>
                </a:lnTo>
                <a:lnTo>
                  <a:pt x="145323" y="20419"/>
                </a:lnTo>
                <a:close/>
                <a:moveTo>
                  <a:pt x="156964" y="20419"/>
                </a:moveTo>
                <a:lnTo>
                  <a:pt x="159822" y="22060"/>
                </a:lnTo>
                <a:lnTo>
                  <a:pt x="162284" y="23519"/>
                </a:lnTo>
                <a:lnTo>
                  <a:pt x="151645" y="23519"/>
                </a:lnTo>
                <a:lnTo>
                  <a:pt x="154107" y="22060"/>
                </a:lnTo>
                <a:lnTo>
                  <a:pt x="156964" y="20419"/>
                </a:lnTo>
                <a:close/>
                <a:moveTo>
                  <a:pt x="168575" y="20419"/>
                </a:moveTo>
                <a:lnTo>
                  <a:pt x="171433" y="22060"/>
                </a:lnTo>
                <a:lnTo>
                  <a:pt x="173895" y="23519"/>
                </a:lnTo>
                <a:lnTo>
                  <a:pt x="163256" y="23519"/>
                </a:lnTo>
                <a:lnTo>
                  <a:pt x="165749" y="22060"/>
                </a:lnTo>
                <a:lnTo>
                  <a:pt x="168575" y="20419"/>
                </a:lnTo>
                <a:close/>
                <a:moveTo>
                  <a:pt x="180217" y="20419"/>
                </a:moveTo>
                <a:lnTo>
                  <a:pt x="183074" y="22060"/>
                </a:lnTo>
                <a:lnTo>
                  <a:pt x="185536" y="23519"/>
                </a:lnTo>
                <a:lnTo>
                  <a:pt x="174898" y="23519"/>
                </a:lnTo>
                <a:lnTo>
                  <a:pt x="177360" y="22060"/>
                </a:lnTo>
                <a:lnTo>
                  <a:pt x="180217" y="20419"/>
                </a:lnTo>
                <a:close/>
                <a:moveTo>
                  <a:pt x="191828" y="20419"/>
                </a:moveTo>
                <a:lnTo>
                  <a:pt x="194685" y="22060"/>
                </a:lnTo>
                <a:lnTo>
                  <a:pt x="197147" y="23519"/>
                </a:lnTo>
                <a:lnTo>
                  <a:pt x="186509" y="23519"/>
                </a:lnTo>
                <a:lnTo>
                  <a:pt x="189001" y="22060"/>
                </a:lnTo>
                <a:lnTo>
                  <a:pt x="191828" y="20419"/>
                </a:lnTo>
                <a:close/>
                <a:moveTo>
                  <a:pt x="203470" y="20419"/>
                </a:moveTo>
                <a:lnTo>
                  <a:pt x="206327" y="22060"/>
                </a:lnTo>
                <a:lnTo>
                  <a:pt x="208789" y="23519"/>
                </a:lnTo>
                <a:lnTo>
                  <a:pt x="198151" y="23519"/>
                </a:lnTo>
                <a:lnTo>
                  <a:pt x="200613" y="22060"/>
                </a:lnTo>
                <a:lnTo>
                  <a:pt x="203470" y="20419"/>
                </a:lnTo>
                <a:close/>
                <a:moveTo>
                  <a:pt x="215051" y="20419"/>
                </a:moveTo>
                <a:lnTo>
                  <a:pt x="217908" y="22060"/>
                </a:lnTo>
                <a:lnTo>
                  <a:pt x="220370" y="23519"/>
                </a:lnTo>
                <a:lnTo>
                  <a:pt x="209731" y="23519"/>
                </a:lnTo>
                <a:lnTo>
                  <a:pt x="212193" y="22060"/>
                </a:lnTo>
                <a:lnTo>
                  <a:pt x="215051" y="20419"/>
                </a:lnTo>
                <a:close/>
                <a:moveTo>
                  <a:pt x="226692" y="20419"/>
                </a:moveTo>
                <a:lnTo>
                  <a:pt x="229519" y="22060"/>
                </a:lnTo>
                <a:lnTo>
                  <a:pt x="232011" y="23519"/>
                </a:lnTo>
                <a:lnTo>
                  <a:pt x="221373" y="23519"/>
                </a:lnTo>
                <a:lnTo>
                  <a:pt x="223835" y="22060"/>
                </a:lnTo>
                <a:lnTo>
                  <a:pt x="226692" y="20419"/>
                </a:lnTo>
                <a:close/>
                <a:moveTo>
                  <a:pt x="238303" y="20419"/>
                </a:moveTo>
                <a:lnTo>
                  <a:pt x="241160" y="22060"/>
                </a:lnTo>
                <a:lnTo>
                  <a:pt x="243622" y="23519"/>
                </a:lnTo>
                <a:lnTo>
                  <a:pt x="232984" y="23519"/>
                </a:lnTo>
                <a:lnTo>
                  <a:pt x="235446" y="22060"/>
                </a:lnTo>
                <a:lnTo>
                  <a:pt x="238303" y="20419"/>
                </a:lnTo>
                <a:close/>
                <a:moveTo>
                  <a:pt x="249945" y="20419"/>
                </a:moveTo>
                <a:lnTo>
                  <a:pt x="252772" y="22060"/>
                </a:lnTo>
                <a:lnTo>
                  <a:pt x="255264" y="23519"/>
                </a:lnTo>
                <a:lnTo>
                  <a:pt x="244626" y="23519"/>
                </a:lnTo>
                <a:lnTo>
                  <a:pt x="247088" y="22060"/>
                </a:lnTo>
                <a:lnTo>
                  <a:pt x="249945" y="20419"/>
                </a:lnTo>
                <a:close/>
                <a:moveTo>
                  <a:pt x="261556" y="20419"/>
                </a:moveTo>
                <a:lnTo>
                  <a:pt x="264413" y="22060"/>
                </a:lnTo>
                <a:lnTo>
                  <a:pt x="266875" y="23519"/>
                </a:lnTo>
                <a:lnTo>
                  <a:pt x="256237" y="23519"/>
                </a:lnTo>
                <a:lnTo>
                  <a:pt x="258699" y="22060"/>
                </a:lnTo>
                <a:lnTo>
                  <a:pt x="261556" y="20419"/>
                </a:lnTo>
                <a:close/>
                <a:moveTo>
                  <a:pt x="273198" y="20419"/>
                </a:moveTo>
                <a:lnTo>
                  <a:pt x="276024" y="22060"/>
                </a:lnTo>
                <a:lnTo>
                  <a:pt x="278517" y="23519"/>
                </a:lnTo>
                <a:lnTo>
                  <a:pt x="267878" y="23519"/>
                </a:lnTo>
                <a:lnTo>
                  <a:pt x="270340" y="22060"/>
                </a:lnTo>
                <a:lnTo>
                  <a:pt x="273198" y="20419"/>
                </a:lnTo>
                <a:close/>
                <a:moveTo>
                  <a:pt x="11217" y="23793"/>
                </a:moveTo>
                <a:lnTo>
                  <a:pt x="5898" y="26862"/>
                </a:lnTo>
                <a:lnTo>
                  <a:pt x="578" y="23793"/>
                </a:lnTo>
                <a:close/>
                <a:moveTo>
                  <a:pt x="22828" y="23793"/>
                </a:moveTo>
                <a:lnTo>
                  <a:pt x="17509" y="26862"/>
                </a:lnTo>
                <a:lnTo>
                  <a:pt x="12190" y="23793"/>
                </a:lnTo>
                <a:close/>
                <a:moveTo>
                  <a:pt x="34470" y="23793"/>
                </a:moveTo>
                <a:lnTo>
                  <a:pt x="29150" y="26862"/>
                </a:lnTo>
                <a:lnTo>
                  <a:pt x="23831" y="23793"/>
                </a:lnTo>
                <a:close/>
                <a:moveTo>
                  <a:pt x="46081" y="23793"/>
                </a:moveTo>
                <a:lnTo>
                  <a:pt x="40762" y="26862"/>
                </a:lnTo>
                <a:lnTo>
                  <a:pt x="35442" y="23793"/>
                </a:lnTo>
                <a:close/>
                <a:moveTo>
                  <a:pt x="57722" y="23793"/>
                </a:moveTo>
                <a:lnTo>
                  <a:pt x="52403" y="26862"/>
                </a:lnTo>
                <a:lnTo>
                  <a:pt x="47084" y="23793"/>
                </a:lnTo>
                <a:close/>
                <a:moveTo>
                  <a:pt x="69334" y="23793"/>
                </a:moveTo>
                <a:lnTo>
                  <a:pt x="64014" y="26862"/>
                </a:lnTo>
                <a:lnTo>
                  <a:pt x="58695" y="23793"/>
                </a:lnTo>
                <a:close/>
                <a:moveTo>
                  <a:pt x="80945" y="23793"/>
                </a:moveTo>
                <a:lnTo>
                  <a:pt x="75625" y="26862"/>
                </a:lnTo>
                <a:lnTo>
                  <a:pt x="70306" y="23793"/>
                </a:lnTo>
                <a:close/>
                <a:moveTo>
                  <a:pt x="92556" y="23793"/>
                </a:moveTo>
                <a:lnTo>
                  <a:pt x="87237" y="26862"/>
                </a:lnTo>
                <a:lnTo>
                  <a:pt x="81917" y="23793"/>
                </a:lnTo>
                <a:close/>
                <a:moveTo>
                  <a:pt x="104197" y="23793"/>
                </a:moveTo>
                <a:lnTo>
                  <a:pt x="98878" y="26862"/>
                </a:lnTo>
                <a:lnTo>
                  <a:pt x="93559" y="23793"/>
                </a:lnTo>
                <a:close/>
                <a:moveTo>
                  <a:pt x="115809" y="23793"/>
                </a:moveTo>
                <a:lnTo>
                  <a:pt x="110489" y="26862"/>
                </a:lnTo>
                <a:lnTo>
                  <a:pt x="105170" y="23793"/>
                </a:lnTo>
                <a:close/>
                <a:moveTo>
                  <a:pt x="127450" y="23793"/>
                </a:moveTo>
                <a:lnTo>
                  <a:pt x="122131" y="26862"/>
                </a:lnTo>
                <a:lnTo>
                  <a:pt x="116812" y="23793"/>
                </a:lnTo>
                <a:close/>
                <a:moveTo>
                  <a:pt x="139061" y="23793"/>
                </a:moveTo>
                <a:lnTo>
                  <a:pt x="133742" y="26862"/>
                </a:lnTo>
                <a:lnTo>
                  <a:pt x="128423" y="23793"/>
                </a:lnTo>
                <a:close/>
                <a:moveTo>
                  <a:pt x="150642" y="23793"/>
                </a:moveTo>
                <a:lnTo>
                  <a:pt x="145323" y="26862"/>
                </a:lnTo>
                <a:lnTo>
                  <a:pt x="140004" y="23793"/>
                </a:lnTo>
                <a:close/>
                <a:moveTo>
                  <a:pt x="162284" y="23793"/>
                </a:moveTo>
                <a:lnTo>
                  <a:pt x="156964" y="26862"/>
                </a:lnTo>
                <a:lnTo>
                  <a:pt x="151645" y="23793"/>
                </a:lnTo>
                <a:close/>
                <a:moveTo>
                  <a:pt x="173895" y="23793"/>
                </a:moveTo>
                <a:lnTo>
                  <a:pt x="168575" y="26862"/>
                </a:lnTo>
                <a:lnTo>
                  <a:pt x="163256" y="23793"/>
                </a:lnTo>
                <a:close/>
                <a:moveTo>
                  <a:pt x="185536" y="23793"/>
                </a:moveTo>
                <a:lnTo>
                  <a:pt x="180217" y="26862"/>
                </a:lnTo>
                <a:lnTo>
                  <a:pt x="174898" y="23793"/>
                </a:lnTo>
                <a:close/>
                <a:moveTo>
                  <a:pt x="197147" y="23793"/>
                </a:moveTo>
                <a:lnTo>
                  <a:pt x="191828" y="26862"/>
                </a:lnTo>
                <a:lnTo>
                  <a:pt x="186509" y="23793"/>
                </a:lnTo>
                <a:close/>
                <a:moveTo>
                  <a:pt x="208789" y="23793"/>
                </a:moveTo>
                <a:lnTo>
                  <a:pt x="203470" y="26862"/>
                </a:lnTo>
                <a:lnTo>
                  <a:pt x="198151" y="23793"/>
                </a:lnTo>
                <a:close/>
                <a:moveTo>
                  <a:pt x="220370" y="23793"/>
                </a:moveTo>
                <a:lnTo>
                  <a:pt x="215051" y="26862"/>
                </a:lnTo>
                <a:lnTo>
                  <a:pt x="209731" y="23793"/>
                </a:lnTo>
                <a:close/>
                <a:moveTo>
                  <a:pt x="232011" y="23793"/>
                </a:moveTo>
                <a:lnTo>
                  <a:pt x="226692" y="26862"/>
                </a:lnTo>
                <a:lnTo>
                  <a:pt x="221373" y="23793"/>
                </a:lnTo>
                <a:close/>
                <a:moveTo>
                  <a:pt x="243622" y="23793"/>
                </a:moveTo>
                <a:lnTo>
                  <a:pt x="238303" y="26862"/>
                </a:lnTo>
                <a:lnTo>
                  <a:pt x="232984" y="23793"/>
                </a:lnTo>
                <a:close/>
                <a:moveTo>
                  <a:pt x="255264" y="23793"/>
                </a:moveTo>
                <a:lnTo>
                  <a:pt x="249945" y="26862"/>
                </a:lnTo>
                <a:lnTo>
                  <a:pt x="244626" y="23793"/>
                </a:lnTo>
                <a:close/>
                <a:moveTo>
                  <a:pt x="266875" y="23793"/>
                </a:moveTo>
                <a:lnTo>
                  <a:pt x="261556" y="26862"/>
                </a:lnTo>
                <a:lnTo>
                  <a:pt x="256237" y="23793"/>
                </a:lnTo>
                <a:close/>
                <a:moveTo>
                  <a:pt x="278517" y="23793"/>
                </a:moveTo>
                <a:lnTo>
                  <a:pt x="273198" y="26862"/>
                </a:lnTo>
                <a:lnTo>
                  <a:pt x="267878" y="23793"/>
                </a:lnTo>
                <a:close/>
                <a:moveTo>
                  <a:pt x="457" y="24005"/>
                </a:moveTo>
                <a:lnTo>
                  <a:pt x="5776" y="27075"/>
                </a:lnTo>
                <a:lnTo>
                  <a:pt x="5776" y="33215"/>
                </a:lnTo>
                <a:lnTo>
                  <a:pt x="457" y="24005"/>
                </a:lnTo>
                <a:close/>
                <a:moveTo>
                  <a:pt x="11369" y="24005"/>
                </a:moveTo>
                <a:lnTo>
                  <a:pt x="6050" y="33215"/>
                </a:lnTo>
                <a:lnTo>
                  <a:pt x="6050" y="27075"/>
                </a:lnTo>
                <a:lnTo>
                  <a:pt x="11369" y="24005"/>
                </a:lnTo>
                <a:close/>
                <a:moveTo>
                  <a:pt x="12098" y="24005"/>
                </a:moveTo>
                <a:lnTo>
                  <a:pt x="17418" y="27075"/>
                </a:lnTo>
                <a:lnTo>
                  <a:pt x="17418" y="33215"/>
                </a:lnTo>
                <a:lnTo>
                  <a:pt x="12098" y="24005"/>
                </a:lnTo>
                <a:close/>
                <a:moveTo>
                  <a:pt x="22980" y="23975"/>
                </a:moveTo>
                <a:lnTo>
                  <a:pt x="17661" y="33215"/>
                </a:lnTo>
                <a:lnTo>
                  <a:pt x="17661" y="27045"/>
                </a:lnTo>
                <a:lnTo>
                  <a:pt x="22980" y="23975"/>
                </a:lnTo>
                <a:close/>
                <a:moveTo>
                  <a:pt x="23710" y="24005"/>
                </a:moveTo>
                <a:lnTo>
                  <a:pt x="29029" y="27075"/>
                </a:lnTo>
                <a:lnTo>
                  <a:pt x="29029" y="33215"/>
                </a:lnTo>
                <a:lnTo>
                  <a:pt x="23710" y="24005"/>
                </a:lnTo>
                <a:close/>
                <a:moveTo>
                  <a:pt x="34622" y="23975"/>
                </a:moveTo>
                <a:lnTo>
                  <a:pt x="29302" y="33215"/>
                </a:lnTo>
                <a:lnTo>
                  <a:pt x="29302" y="27045"/>
                </a:lnTo>
                <a:lnTo>
                  <a:pt x="34622" y="23975"/>
                </a:lnTo>
                <a:close/>
                <a:moveTo>
                  <a:pt x="35290" y="24005"/>
                </a:moveTo>
                <a:lnTo>
                  <a:pt x="40610" y="27075"/>
                </a:lnTo>
                <a:lnTo>
                  <a:pt x="40610" y="33215"/>
                </a:lnTo>
                <a:lnTo>
                  <a:pt x="35290" y="24005"/>
                </a:lnTo>
                <a:close/>
                <a:moveTo>
                  <a:pt x="46202" y="23975"/>
                </a:moveTo>
                <a:lnTo>
                  <a:pt x="40883" y="33215"/>
                </a:lnTo>
                <a:lnTo>
                  <a:pt x="40883" y="27045"/>
                </a:lnTo>
                <a:lnTo>
                  <a:pt x="46202" y="23975"/>
                </a:lnTo>
                <a:close/>
                <a:moveTo>
                  <a:pt x="46932" y="24005"/>
                </a:moveTo>
                <a:lnTo>
                  <a:pt x="52251" y="27075"/>
                </a:lnTo>
                <a:lnTo>
                  <a:pt x="52251" y="33215"/>
                </a:lnTo>
                <a:lnTo>
                  <a:pt x="46932" y="24005"/>
                </a:lnTo>
                <a:close/>
                <a:moveTo>
                  <a:pt x="57844" y="23975"/>
                </a:moveTo>
                <a:lnTo>
                  <a:pt x="52525" y="33215"/>
                </a:lnTo>
                <a:lnTo>
                  <a:pt x="52525" y="27045"/>
                </a:lnTo>
                <a:lnTo>
                  <a:pt x="57844" y="23975"/>
                </a:lnTo>
                <a:close/>
                <a:moveTo>
                  <a:pt x="58543" y="24005"/>
                </a:moveTo>
                <a:lnTo>
                  <a:pt x="63862" y="27075"/>
                </a:lnTo>
                <a:lnTo>
                  <a:pt x="63862" y="33215"/>
                </a:lnTo>
                <a:lnTo>
                  <a:pt x="58543" y="24005"/>
                </a:lnTo>
                <a:close/>
                <a:moveTo>
                  <a:pt x="69455" y="23975"/>
                </a:moveTo>
                <a:lnTo>
                  <a:pt x="64136" y="33215"/>
                </a:lnTo>
                <a:lnTo>
                  <a:pt x="64136" y="27045"/>
                </a:lnTo>
                <a:lnTo>
                  <a:pt x="69455" y="23975"/>
                </a:lnTo>
                <a:close/>
                <a:moveTo>
                  <a:pt x="70185" y="24005"/>
                </a:moveTo>
                <a:lnTo>
                  <a:pt x="75504" y="27075"/>
                </a:lnTo>
                <a:lnTo>
                  <a:pt x="75504" y="33215"/>
                </a:lnTo>
                <a:lnTo>
                  <a:pt x="70185" y="24005"/>
                </a:lnTo>
                <a:close/>
                <a:moveTo>
                  <a:pt x="81097" y="23975"/>
                </a:moveTo>
                <a:lnTo>
                  <a:pt x="75777" y="33215"/>
                </a:lnTo>
                <a:lnTo>
                  <a:pt x="75777" y="27045"/>
                </a:lnTo>
                <a:lnTo>
                  <a:pt x="81097" y="23975"/>
                </a:lnTo>
                <a:close/>
                <a:moveTo>
                  <a:pt x="81796" y="24005"/>
                </a:moveTo>
                <a:lnTo>
                  <a:pt x="87115" y="27075"/>
                </a:lnTo>
                <a:lnTo>
                  <a:pt x="87115" y="33215"/>
                </a:lnTo>
                <a:lnTo>
                  <a:pt x="81796" y="24005"/>
                </a:lnTo>
                <a:close/>
                <a:moveTo>
                  <a:pt x="92708" y="23975"/>
                </a:moveTo>
                <a:lnTo>
                  <a:pt x="87389" y="33215"/>
                </a:lnTo>
                <a:lnTo>
                  <a:pt x="87389" y="27045"/>
                </a:lnTo>
                <a:lnTo>
                  <a:pt x="92708" y="23975"/>
                </a:lnTo>
                <a:close/>
                <a:moveTo>
                  <a:pt x="93437" y="24005"/>
                </a:moveTo>
                <a:lnTo>
                  <a:pt x="98757" y="27075"/>
                </a:lnTo>
                <a:lnTo>
                  <a:pt x="98757" y="33215"/>
                </a:lnTo>
                <a:lnTo>
                  <a:pt x="93437" y="24005"/>
                </a:lnTo>
                <a:close/>
                <a:moveTo>
                  <a:pt x="104349" y="23975"/>
                </a:moveTo>
                <a:lnTo>
                  <a:pt x="99030" y="33215"/>
                </a:lnTo>
                <a:lnTo>
                  <a:pt x="99030" y="27045"/>
                </a:lnTo>
                <a:lnTo>
                  <a:pt x="104349" y="23975"/>
                </a:lnTo>
                <a:close/>
                <a:moveTo>
                  <a:pt x="105018" y="24005"/>
                </a:moveTo>
                <a:lnTo>
                  <a:pt x="110337" y="27075"/>
                </a:lnTo>
                <a:lnTo>
                  <a:pt x="110337" y="33215"/>
                </a:lnTo>
                <a:lnTo>
                  <a:pt x="105018" y="24005"/>
                </a:lnTo>
                <a:close/>
                <a:moveTo>
                  <a:pt x="115930" y="23975"/>
                </a:moveTo>
                <a:lnTo>
                  <a:pt x="110611" y="33215"/>
                </a:lnTo>
                <a:lnTo>
                  <a:pt x="110611" y="27045"/>
                </a:lnTo>
                <a:lnTo>
                  <a:pt x="115930" y="23975"/>
                </a:lnTo>
                <a:close/>
                <a:moveTo>
                  <a:pt x="116660" y="24005"/>
                </a:moveTo>
                <a:lnTo>
                  <a:pt x="121979" y="27075"/>
                </a:lnTo>
                <a:lnTo>
                  <a:pt x="121979" y="33215"/>
                </a:lnTo>
                <a:lnTo>
                  <a:pt x="116660" y="24005"/>
                </a:lnTo>
                <a:close/>
                <a:moveTo>
                  <a:pt x="127541" y="23975"/>
                </a:moveTo>
                <a:lnTo>
                  <a:pt x="122222" y="33215"/>
                </a:lnTo>
                <a:lnTo>
                  <a:pt x="122222" y="27045"/>
                </a:lnTo>
                <a:lnTo>
                  <a:pt x="127541" y="23975"/>
                </a:lnTo>
                <a:close/>
                <a:moveTo>
                  <a:pt x="128271" y="24005"/>
                </a:moveTo>
                <a:lnTo>
                  <a:pt x="133590" y="27075"/>
                </a:lnTo>
                <a:lnTo>
                  <a:pt x="133590" y="33215"/>
                </a:lnTo>
                <a:lnTo>
                  <a:pt x="128271" y="24005"/>
                </a:lnTo>
                <a:close/>
                <a:moveTo>
                  <a:pt x="139183" y="23975"/>
                </a:moveTo>
                <a:lnTo>
                  <a:pt x="133864" y="33215"/>
                </a:lnTo>
                <a:lnTo>
                  <a:pt x="133864" y="27045"/>
                </a:lnTo>
                <a:lnTo>
                  <a:pt x="139183" y="23975"/>
                </a:lnTo>
                <a:close/>
                <a:moveTo>
                  <a:pt x="139912" y="24005"/>
                </a:moveTo>
                <a:lnTo>
                  <a:pt x="145232" y="27075"/>
                </a:lnTo>
                <a:lnTo>
                  <a:pt x="145232" y="33215"/>
                </a:lnTo>
                <a:lnTo>
                  <a:pt x="139912" y="24005"/>
                </a:lnTo>
                <a:close/>
                <a:moveTo>
                  <a:pt x="150794" y="23975"/>
                </a:moveTo>
                <a:lnTo>
                  <a:pt x="145475" y="33215"/>
                </a:lnTo>
                <a:lnTo>
                  <a:pt x="145475" y="27045"/>
                </a:lnTo>
                <a:lnTo>
                  <a:pt x="150794" y="23975"/>
                </a:lnTo>
                <a:close/>
                <a:moveTo>
                  <a:pt x="151523" y="24005"/>
                </a:moveTo>
                <a:lnTo>
                  <a:pt x="156843" y="27075"/>
                </a:lnTo>
                <a:lnTo>
                  <a:pt x="156843" y="33215"/>
                </a:lnTo>
                <a:lnTo>
                  <a:pt x="151523" y="24005"/>
                </a:lnTo>
                <a:close/>
                <a:moveTo>
                  <a:pt x="162436" y="23975"/>
                </a:moveTo>
                <a:lnTo>
                  <a:pt x="157116" y="33215"/>
                </a:lnTo>
                <a:lnTo>
                  <a:pt x="157116" y="27045"/>
                </a:lnTo>
                <a:lnTo>
                  <a:pt x="162436" y="23975"/>
                </a:lnTo>
                <a:close/>
                <a:moveTo>
                  <a:pt x="163165" y="24005"/>
                </a:moveTo>
                <a:lnTo>
                  <a:pt x="168484" y="27075"/>
                </a:lnTo>
                <a:lnTo>
                  <a:pt x="168484" y="33215"/>
                </a:lnTo>
                <a:lnTo>
                  <a:pt x="163165" y="24005"/>
                </a:lnTo>
                <a:close/>
                <a:moveTo>
                  <a:pt x="174047" y="23975"/>
                </a:moveTo>
                <a:lnTo>
                  <a:pt x="168727" y="33215"/>
                </a:lnTo>
                <a:lnTo>
                  <a:pt x="168727" y="27045"/>
                </a:lnTo>
                <a:lnTo>
                  <a:pt x="174047" y="23975"/>
                </a:lnTo>
                <a:close/>
                <a:moveTo>
                  <a:pt x="174746" y="24005"/>
                </a:moveTo>
                <a:lnTo>
                  <a:pt x="180065" y="27075"/>
                </a:lnTo>
                <a:lnTo>
                  <a:pt x="180065" y="33215"/>
                </a:lnTo>
                <a:lnTo>
                  <a:pt x="174746" y="24005"/>
                </a:lnTo>
                <a:close/>
                <a:moveTo>
                  <a:pt x="185658" y="23975"/>
                </a:moveTo>
                <a:lnTo>
                  <a:pt x="180339" y="33215"/>
                </a:lnTo>
                <a:lnTo>
                  <a:pt x="180339" y="27045"/>
                </a:lnTo>
                <a:lnTo>
                  <a:pt x="185658" y="23975"/>
                </a:lnTo>
                <a:close/>
                <a:moveTo>
                  <a:pt x="186357" y="24005"/>
                </a:moveTo>
                <a:lnTo>
                  <a:pt x="191676" y="27075"/>
                </a:lnTo>
                <a:lnTo>
                  <a:pt x="191676" y="33215"/>
                </a:lnTo>
                <a:lnTo>
                  <a:pt x="186357" y="24005"/>
                </a:lnTo>
                <a:close/>
                <a:moveTo>
                  <a:pt x="197269" y="23975"/>
                </a:moveTo>
                <a:lnTo>
                  <a:pt x="191950" y="33215"/>
                </a:lnTo>
                <a:lnTo>
                  <a:pt x="191950" y="27045"/>
                </a:lnTo>
                <a:lnTo>
                  <a:pt x="197269" y="23975"/>
                </a:lnTo>
                <a:close/>
                <a:moveTo>
                  <a:pt x="197999" y="24005"/>
                </a:moveTo>
                <a:lnTo>
                  <a:pt x="203318" y="27075"/>
                </a:lnTo>
                <a:lnTo>
                  <a:pt x="203318" y="33215"/>
                </a:lnTo>
                <a:lnTo>
                  <a:pt x="197999" y="24005"/>
                </a:lnTo>
                <a:close/>
                <a:moveTo>
                  <a:pt x="208911" y="23975"/>
                </a:moveTo>
                <a:lnTo>
                  <a:pt x="203591" y="33215"/>
                </a:lnTo>
                <a:lnTo>
                  <a:pt x="203591" y="27045"/>
                </a:lnTo>
                <a:lnTo>
                  <a:pt x="208911" y="23975"/>
                </a:lnTo>
                <a:close/>
                <a:moveTo>
                  <a:pt x="209610" y="24005"/>
                </a:moveTo>
                <a:lnTo>
                  <a:pt x="214929" y="27075"/>
                </a:lnTo>
                <a:lnTo>
                  <a:pt x="214929" y="33215"/>
                </a:lnTo>
                <a:lnTo>
                  <a:pt x="209610" y="24005"/>
                </a:lnTo>
                <a:close/>
                <a:moveTo>
                  <a:pt x="220522" y="23975"/>
                </a:moveTo>
                <a:lnTo>
                  <a:pt x="215202" y="33215"/>
                </a:lnTo>
                <a:lnTo>
                  <a:pt x="215202" y="27045"/>
                </a:lnTo>
                <a:lnTo>
                  <a:pt x="220522" y="23975"/>
                </a:lnTo>
                <a:close/>
                <a:moveTo>
                  <a:pt x="221251" y="24005"/>
                </a:moveTo>
                <a:lnTo>
                  <a:pt x="226570" y="27075"/>
                </a:lnTo>
                <a:lnTo>
                  <a:pt x="226570" y="33215"/>
                </a:lnTo>
                <a:lnTo>
                  <a:pt x="221251" y="24005"/>
                </a:lnTo>
                <a:close/>
                <a:moveTo>
                  <a:pt x="232163" y="23975"/>
                </a:moveTo>
                <a:lnTo>
                  <a:pt x="226844" y="33215"/>
                </a:lnTo>
                <a:lnTo>
                  <a:pt x="226844" y="27045"/>
                </a:lnTo>
                <a:lnTo>
                  <a:pt x="232163" y="23975"/>
                </a:lnTo>
                <a:close/>
                <a:moveTo>
                  <a:pt x="232862" y="24005"/>
                </a:moveTo>
                <a:lnTo>
                  <a:pt x="238182" y="27075"/>
                </a:lnTo>
                <a:lnTo>
                  <a:pt x="238182" y="33215"/>
                </a:lnTo>
                <a:lnTo>
                  <a:pt x="232862" y="24005"/>
                </a:lnTo>
                <a:close/>
                <a:moveTo>
                  <a:pt x="243774" y="23975"/>
                </a:moveTo>
                <a:lnTo>
                  <a:pt x="238455" y="33215"/>
                </a:lnTo>
                <a:lnTo>
                  <a:pt x="238455" y="27045"/>
                </a:lnTo>
                <a:lnTo>
                  <a:pt x="243774" y="23975"/>
                </a:lnTo>
                <a:close/>
                <a:moveTo>
                  <a:pt x="244474" y="24005"/>
                </a:moveTo>
                <a:lnTo>
                  <a:pt x="249793" y="27075"/>
                </a:lnTo>
                <a:lnTo>
                  <a:pt x="249793" y="33215"/>
                </a:lnTo>
                <a:lnTo>
                  <a:pt x="244474" y="24005"/>
                </a:lnTo>
                <a:close/>
                <a:moveTo>
                  <a:pt x="255355" y="24005"/>
                </a:moveTo>
                <a:lnTo>
                  <a:pt x="250036" y="33215"/>
                </a:lnTo>
                <a:lnTo>
                  <a:pt x="250036" y="27075"/>
                </a:lnTo>
                <a:lnTo>
                  <a:pt x="255355" y="24005"/>
                </a:lnTo>
                <a:close/>
                <a:moveTo>
                  <a:pt x="256085" y="24005"/>
                </a:moveTo>
                <a:lnTo>
                  <a:pt x="261404" y="27075"/>
                </a:lnTo>
                <a:lnTo>
                  <a:pt x="261404" y="33215"/>
                </a:lnTo>
                <a:lnTo>
                  <a:pt x="256085" y="24005"/>
                </a:lnTo>
                <a:close/>
                <a:moveTo>
                  <a:pt x="266997" y="24005"/>
                </a:moveTo>
                <a:lnTo>
                  <a:pt x="261678" y="33215"/>
                </a:lnTo>
                <a:lnTo>
                  <a:pt x="261678" y="27075"/>
                </a:lnTo>
                <a:lnTo>
                  <a:pt x="266997" y="24005"/>
                </a:lnTo>
                <a:close/>
                <a:moveTo>
                  <a:pt x="267726" y="24005"/>
                </a:moveTo>
                <a:lnTo>
                  <a:pt x="273046" y="27075"/>
                </a:lnTo>
                <a:lnTo>
                  <a:pt x="273046" y="33215"/>
                </a:lnTo>
                <a:lnTo>
                  <a:pt x="267726" y="24005"/>
                </a:lnTo>
                <a:close/>
                <a:moveTo>
                  <a:pt x="278608" y="24005"/>
                </a:moveTo>
                <a:lnTo>
                  <a:pt x="273289" y="33215"/>
                </a:lnTo>
                <a:lnTo>
                  <a:pt x="273289" y="27075"/>
                </a:lnTo>
                <a:lnTo>
                  <a:pt x="278608" y="24005"/>
                </a:lnTo>
                <a:close/>
                <a:moveTo>
                  <a:pt x="35108" y="24127"/>
                </a:moveTo>
                <a:lnTo>
                  <a:pt x="40427" y="33306"/>
                </a:lnTo>
                <a:lnTo>
                  <a:pt x="40427" y="33306"/>
                </a:lnTo>
                <a:lnTo>
                  <a:pt x="35108" y="30267"/>
                </a:lnTo>
                <a:lnTo>
                  <a:pt x="35108" y="24127"/>
                </a:lnTo>
                <a:close/>
                <a:moveTo>
                  <a:pt x="58330" y="24127"/>
                </a:moveTo>
                <a:lnTo>
                  <a:pt x="63650" y="33306"/>
                </a:lnTo>
                <a:lnTo>
                  <a:pt x="58330" y="30267"/>
                </a:lnTo>
                <a:lnTo>
                  <a:pt x="58330" y="24127"/>
                </a:lnTo>
                <a:close/>
                <a:moveTo>
                  <a:pt x="69941" y="24127"/>
                </a:moveTo>
                <a:lnTo>
                  <a:pt x="75261" y="33306"/>
                </a:lnTo>
                <a:lnTo>
                  <a:pt x="69941" y="30267"/>
                </a:lnTo>
                <a:lnTo>
                  <a:pt x="69941" y="24127"/>
                </a:lnTo>
                <a:close/>
                <a:moveTo>
                  <a:pt x="81583" y="24127"/>
                </a:moveTo>
                <a:lnTo>
                  <a:pt x="86902" y="33306"/>
                </a:lnTo>
                <a:lnTo>
                  <a:pt x="81583" y="30267"/>
                </a:lnTo>
                <a:lnTo>
                  <a:pt x="81583" y="24127"/>
                </a:lnTo>
                <a:close/>
                <a:moveTo>
                  <a:pt x="104836" y="24127"/>
                </a:moveTo>
                <a:lnTo>
                  <a:pt x="110155" y="33306"/>
                </a:lnTo>
                <a:lnTo>
                  <a:pt x="104836" y="30267"/>
                </a:lnTo>
                <a:lnTo>
                  <a:pt x="104836" y="24127"/>
                </a:lnTo>
                <a:close/>
                <a:moveTo>
                  <a:pt x="116416" y="24127"/>
                </a:moveTo>
                <a:lnTo>
                  <a:pt x="121736" y="33306"/>
                </a:lnTo>
                <a:lnTo>
                  <a:pt x="116416" y="30267"/>
                </a:lnTo>
                <a:lnTo>
                  <a:pt x="116416" y="24127"/>
                </a:lnTo>
                <a:close/>
                <a:moveTo>
                  <a:pt x="128058" y="24127"/>
                </a:moveTo>
                <a:lnTo>
                  <a:pt x="133377" y="33306"/>
                </a:lnTo>
                <a:lnTo>
                  <a:pt x="128058" y="30267"/>
                </a:lnTo>
                <a:lnTo>
                  <a:pt x="128058" y="24127"/>
                </a:lnTo>
                <a:close/>
                <a:moveTo>
                  <a:pt x="139669" y="24127"/>
                </a:moveTo>
                <a:lnTo>
                  <a:pt x="144988" y="33306"/>
                </a:lnTo>
                <a:lnTo>
                  <a:pt x="139669" y="30267"/>
                </a:lnTo>
                <a:lnTo>
                  <a:pt x="139669" y="24127"/>
                </a:lnTo>
                <a:close/>
                <a:moveTo>
                  <a:pt x="151311" y="24127"/>
                </a:moveTo>
                <a:lnTo>
                  <a:pt x="156630" y="33306"/>
                </a:lnTo>
                <a:lnTo>
                  <a:pt x="151311" y="30267"/>
                </a:lnTo>
                <a:lnTo>
                  <a:pt x="151311" y="24127"/>
                </a:lnTo>
                <a:close/>
                <a:moveTo>
                  <a:pt x="162922" y="24127"/>
                </a:moveTo>
                <a:lnTo>
                  <a:pt x="168241" y="33306"/>
                </a:lnTo>
                <a:lnTo>
                  <a:pt x="162922" y="30267"/>
                </a:lnTo>
                <a:lnTo>
                  <a:pt x="162922" y="24127"/>
                </a:lnTo>
                <a:close/>
                <a:moveTo>
                  <a:pt x="174503" y="24127"/>
                </a:moveTo>
                <a:lnTo>
                  <a:pt x="179822" y="33306"/>
                </a:lnTo>
                <a:lnTo>
                  <a:pt x="174503" y="30267"/>
                </a:lnTo>
                <a:lnTo>
                  <a:pt x="174503" y="24127"/>
                </a:lnTo>
                <a:close/>
                <a:moveTo>
                  <a:pt x="186144" y="24127"/>
                </a:moveTo>
                <a:lnTo>
                  <a:pt x="191463" y="33306"/>
                </a:lnTo>
                <a:lnTo>
                  <a:pt x="186144" y="30267"/>
                </a:lnTo>
                <a:lnTo>
                  <a:pt x="186144" y="24127"/>
                </a:lnTo>
                <a:close/>
                <a:moveTo>
                  <a:pt x="197755" y="24127"/>
                </a:moveTo>
                <a:lnTo>
                  <a:pt x="203075" y="33306"/>
                </a:lnTo>
                <a:lnTo>
                  <a:pt x="197755" y="30267"/>
                </a:lnTo>
                <a:lnTo>
                  <a:pt x="197755" y="24127"/>
                </a:lnTo>
                <a:close/>
                <a:moveTo>
                  <a:pt x="209397" y="24127"/>
                </a:moveTo>
                <a:lnTo>
                  <a:pt x="214716" y="33306"/>
                </a:lnTo>
                <a:lnTo>
                  <a:pt x="209397" y="30267"/>
                </a:lnTo>
                <a:lnTo>
                  <a:pt x="209397" y="24127"/>
                </a:lnTo>
                <a:close/>
                <a:moveTo>
                  <a:pt x="221008" y="24127"/>
                </a:moveTo>
                <a:lnTo>
                  <a:pt x="226327" y="33306"/>
                </a:lnTo>
                <a:lnTo>
                  <a:pt x="221008" y="30267"/>
                </a:lnTo>
                <a:lnTo>
                  <a:pt x="221008" y="24127"/>
                </a:lnTo>
                <a:close/>
                <a:moveTo>
                  <a:pt x="232650" y="24127"/>
                </a:moveTo>
                <a:lnTo>
                  <a:pt x="237969" y="33306"/>
                </a:lnTo>
                <a:lnTo>
                  <a:pt x="232650" y="30267"/>
                </a:lnTo>
                <a:lnTo>
                  <a:pt x="232650" y="24127"/>
                </a:lnTo>
                <a:close/>
                <a:moveTo>
                  <a:pt x="244230" y="24127"/>
                </a:moveTo>
                <a:lnTo>
                  <a:pt x="249550" y="33306"/>
                </a:lnTo>
                <a:lnTo>
                  <a:pt x="244230" y="30267"/>
                </a:lnTo>
                <a:lnTo>
                  <a:pt x="244230" y="24127"/>
                </a:lnTo>
                <a:close/>
                <a:moveTo>
                  <a:pt x="244" y="24127"/>
                </a:moveTo>
                <a:lnTo>
                  <a:pt x="5563" y="33306"/>
                </a:lnTo>
                <a:lnTo>
                  <a:pt x="214" y="30236"/>
                </a:lnTo>
                <a:lnTo>
                  <a:pt x="214" y="24127"/>
                </a:lnTo>
                <a:close/>
                <a:moveTo>
                  <a:pt x="46689" y="24127"/>
                </a:moveTo>
                <a:lnTo>
                  <a:pt x="52008" y="33306"/>
                </a:lnTo>
                <a:lnTo>
                  <a:pt x="46689" y="30267"/>
                </a:lnTo>
                <a:lnTo>
                  <a:pt x="46689" y="24127"/>
                </a:lnTo>
                <a:close/>
                <a:moveTo>
                  <a:pt x="93194" y="24127"/>
                </a:moveTo>
                <a:lnTo>
                  <a:pt x="98513" y="33306"/>
                </a:lnTo>
                <a:lnTo>
                  <a:pt x="93194" y="30267"/>
                </a:lnTo>
                <a:lnTo>
                  <a:pt x="93194" y="24127"/>
                </a:lnTo>
                <a:close/>
                <a:moveTo>
                  <a:pt x="255872" y="24127"/>
                </a:moveTo>
                <a:lnTo>
                  <a:pt x="261191" y="33306"/>
                </a:lnTo>
                <a:lnTo>
                  <a:pt x="255872" y="30267"/>
                </a:lnTo>
                <a:lnTo>
                  <a:pt x="255872" y="24127"/>
                </a:lnTo>
                <a:close/>
                <a:moveTo>
                  <a:pt x="267483" y="24127"/>
                </a:moveTo>
                <a:lnTo>
                  <a:pt x="272802" y="33306"/>
                </a:lnTo>
                <a:lnTo>
                  <a:pt x="267483" y="30267"/>
                </a:lnTo>
                <a:lnTo>
                  <a:pt x="267483" y="24127"/>
                </a:lnTo>
                <a:close/>
                <a:moveTo>
                  <a:pt x="34834" y="24157"/>
                </a:moveTo>
                <a:lnTo>
                  <a:pt x="34834" y="30267"/>
                </a:lnTo>
                <a:lnTo>
                  <a:pt x="29515" y="33337"/>
                </a:lnTo>
                <a:lnTo>
                  <a:pt x="29515" y="33337"/>
                </a:lnTo>
                <a:lnTo>
                  <a:pt x="34834" y="24157"/>
                </a:lnTo>
                <a:close/>
                <a:moveTo>
                  <a:pt x="69698" y="24157"/>
                </a:moveTo>
                <a:lnTo>
                  <a:pt x="69698" y="30267"/>
                </a:lnTo>
                <a:lnTo>
                  <a:pt x="64379" y="33337"/>
                </a:lnTo>
                <a:lnTo>
                  <a:pt x="69698" y="24157"/>
                </a:lnTo>
                <a:close/>
                <a:moveTo>
                  <a:pt x="81309" y="24157"/>
                </a:moveTo>
                <a:lnTo>
                  <a:pt x="81309" y="30267"/>
                </a:lnTo>
                <a:lnTo>
                  <a:pt x="75990" y="33337"/>
                </a:lnTo>
                <a:lnTo>
                  <a:pt x="81309" y="24157"/>
                </a:lnTo>
                <a:close/>
                <a:moveTo>
                  <a:pt x="92951" y="24157"/>
                </a:moveTo>
                <a:lnTo>
                  <a:pt x="92951" y="30267"/>
                </a:lnTo>
                <a:lnTo>
                  <a:pt x="87632" y="33337"/>
                </a:lnTo>
                <a:lnTo>
                  <a:pt x="92951" y="24157"/>
                </a:lnTo>
                <a:close/>
                <a:moveTo>
                  <a:pt x="104562" y="24157"/>
                </a:moveTo>
                <a:lnTo>
                  <a:pt x="104562" y="30267"/>
                </a:lnTo>
                <a:lnTo>
                  <a:pt x="99243" y="33337"/>
                </a:lnTo>
                <a:lnTo>
                  <a:pt x="104562" y="24157"/>
                </a:lnTo>
                <a:close/>
                <a:moveTo>
                  <a:pt x="116143" y="24157"/>
                </a:moveTo>
                <a:lnTo>
                  <a:pt x="116143" y="30267"/>
                </a:lnTo>
                <a:lnTo>
                  <a:pt x="110824" y="33337"/>
                </a:lnTo>
                <a:lnTo>
                  <a:pt x="116143" y="24157"/>
                </a:lnTo>
                <a:close/>
                <a:moveTo>
                  <a:pt x="127784" y="24157"/>
                </a:moveTo>
                <a:lnTo>
                  <a:pt x="127784" y="30267"/>
                </a:lnTo>
                <a:lnTo>
                  <a:pt x="122465" y="33337"/>
                </a:lnTo>
                <a:lnTo>
                  <a:pt x="127784" y="24157"/>
                </a:lnTo>
                <a:close/>
                <a:moveTo>
                  <a:pt x="139396" y="24157"/>
                </a:moveTo>
                <a:lnTo>
                  <a:pt x="139396" y="30267"/>
                </a:lnTo>
                <a:lnTo>
                  <a:pt x="134076" y="33337"/>
                </a:lnTo>
                <a:lnTo>
                  <a:pt x="139396" y="24157"/>
                </a:lnTo>
                <a:close/>
                <a:moveTo>
                  <a:pt x="151037" y="24157"/>
                </a:moveTo>
                <a:lnTo>
                  <a:pt x="151037" y="30267"/>
                </a:lnTo>
                <a:lnTo>
                  <a:pt x="145718" y="33337"/>
                </a:lnTo>
                <a:lnTo>
                  <a:pt x="151037" y="24157"/>
                </a:lnTo>
                <a:close/>
                <a:moveTo>
                  <a:pt x="162648" y="24157"/>
                </a:moveTo>
                <a:lnTo>
                  <a:pt x="162648" y="30267"/>
                </a:lnTo>
                <a:lnTo>
                  <a:pt x="157329" y="33337"/>
                </a:lnTo>
                <a:lnTo>
                  <a:pt x="162648" y="24157"/>
                </a:lnTo>
                <a:close/>
                <a:moveTo>
                  <a:pt x="174290" y="24157"/>
                </a:moveTo>
                <a:lnTo>
                  <a:pt x="174290" y="30267"/>
                </a:lnTo>
                <a:lnTo>
                  <a:pt x="168971" y="33337"/>
                </a:lnTo>
                <a:lnTo>
                  <a:pt x="174290" y="24157"/>
                </a:lnTo>
                <a:close/>
                <a:moveTo>
                  <a:pt x="185871" y="24157"/>
                </a:moveTo>
                <a:lnTo>
                  <a:pt x="185871" y="30267"/>
                </a:lnTo>
                <a:lnTo>
                  <a:pt x="180551" y="33337"/>
                </a:lnTo>
                <a:lnTo>
                  <a:pt x="185871" y="24157"/>
                </a:lnTo>
                <a:close/>
                <a:moveTo>
                  <a:pt x="197512" y="24157"/>
                </a:moveTo>
                <a:lnTo>
                  <a:pt x="197512" y="30267"/>
                </a:lnTo>
                <a:lnTo>
                  <a:pt x="192193" y="33337"/>
                </a:lnTo>
                <a:lnTo>
                  <a:pt x="197512" y="24157"/>
                </a:lnTo>
                <a:close/>
                <a:moveTo>
                  <a:pt x="209123" y="24157"/>
                </a:moveTo>
                <a:lnTo>
                  <a:pt x="209123" y="30267"/>
                </a:lnTo>
                <a:lnTo>
                  <a:pt x="203804" y="33337"/>
                </a:lnTo>
                <a:lnTo>
                  <a:pt x="209123" y="24157"/>
                </a:lnTo>
                <a:close/>
                <a:moveTo>
                  <a:pt x="220765" y="24157"/>
                </a:moveTo>
                <a:lnTo>
                  <a:pt x="220765" y="30267"/>
                </a:lnTo>
                <a:lnTo>
                  <a:pt x="215446" y="33337"/>
                </a:lnTo>
                <a:lnTo>
                  <a:pt x="220765" y="24157"/>
                </a:lnTo>
                <a:close/>
                <a:moveTo>
                  <a:pt x="243957" y="24157"/>
                </a:moveTo>
                <a:lnTo>
                  <a:pt x="243957" y="30267"/>
                </a:lnTo>
                <a:lnTo>
                  <a:pt x="238638" y="33337"/>
                </a:lnTo>
                <a:lnTo>
                  <a:pt x="243957" y="24157"/>
                </a:lnTo>
                <a:close/>
                <a:moveTo>
                  <a:pt x="255598" y="24157"/>
                </a:moveTo>
                <a:lnTo>
                  <a:pt x="255598" y="30267"/>
                </a:lnTo>
                <a:lnTo>
                  <a:pt x="250279" y="33337"/>
                </a:lnTo>
                <a:lnTo>
                  <a:pt x="255598" y="24157"/>
                </a:lnTo>
                <a:close/>
                <a:moveTo>
                  <a:pt x="23223" y="24157"/>
                </a:moveTo>
                <a:lnTo>
                  <a:pt x="23223" y="30267"/>
                </a:lnTo>
                <a:lnTo>
                  <a:pt x="17904" y="33337"/>
                </a:lnTo>
                <a:lnTo>
                  <a:pt x="23223" y="24157"/>
                </a:lnTo>
                <a:close/>
                <a:moveTo>
                  <a:pt x="46446" y="24157"/>
                </a:moveTo>
                <a:lnTo>
                  <a:pt x="46446" y="30267"/>
                </a:lnTo>
                <a:lnTo>
                  <a:pt x="41126" y="33337"/>
                </a:lnTo>
                <a:lnTo>
                  <a:pt x="46446" y="24157"/>
                </a:lnTo>
                <a:close/>
                <a:moveTo>
                  <a:pt x="58057" y="24157"/>
                </a:moveTo>
                <a:lnTo>
                  <a:pt x="58057" y="30267"/>
                </a:lnTo>
                <a:lnTo>
                  <a:pt x="52737" y="33337"/>
                </a:lnTo>
                <a:lnTo>
                  <a:pt x="58057" y="24157"/>
                </a:lnTo>
                <a:close/>
                <a:moveTo>
                  <a:pt x="232376" y="24157"/>
                </a:moveTo>
                <a:lnTo>
                  <a:pt x="232376" y="30267"/>
                </a:lnTo>
                <a:lnTo>
                  <a:pt x="227057" y="33337"/>
                </a:lnTo>
                <a:lnTo>
                  <a:pt x="232376" y="24157"/>
                </a:lnTo>
                <a:close/>
                <a:moveTo>
                  <a:pt x="267210" y="24157"/>
                </a:moveTo>
                <a:lnTo>
                  <a:pt x="267210" y="30267"/>
                </a:lnTo>
                <a:lnTo>
                  <a:pt x="261890" y="33337"/>
                </a:lnTo>
                <a:lnTo>
                  <a:pt x="267210" y="24157"/>
                </a:lnTo>
                <a:close/>
                <a:moveTo>
                  <a:pt x="278851" y="24157"/>
                </a:moveTo>
                <a:lnTo>
                  <a:pt x="278851" y="30267"/>
                </a:lnTo>
                <a:lnTo>
                  <a:pt x="273532" y="33337"/>
                </a:lnTo>
                <a:lnTo>
                  <a:pt x="278851" y="24157"/>
                </a:lnTo>
                <a:close/>
                <a:moveTo>
                  <a:pt x="11582" y="24127"/>
                </a:moveTo>
                <a:lnTo>
                  <a:pt x="11582" y="30267"/>
                </a:lnTo>
                <a:lnTo>
                  <a:pt x="6262" y="33367"/>
                </a:lnTo>
                <a:lnTo>
                  <a:pt x="11582" y="24127"/>
                </a:lnTo>
                <a:close/>
                <a:moveTo>
                  <a:pt x="11855" y="24127"/>
                </a:moveTo>
                <a:lnTo>
                  <a:pt x="17174" y="33367"/>
                </a:lnTo>
                <a:lnTo>
                  <a:pt x="11855" y="30267"/>
                </a:lnTo>
                <a:lnTo>
                  <a:pt x="11855" y="24127"/>
                </a:lnTo>
                <a:close/>
                <a:moveTo>
                  <a:pt x="23497" y="24127"/>
                </a:moveTo>
                <a:lnTo>
                  <a:pt x="28816" y="33367"/>
                </a:lnTo>
                <a:lnTo>
                  <a:pt x="23497" y="30267"/>
                </a:lnTo>
                <a:lnTo>
                  <a:pt x="23497" y="24127"/>
                </a:lnTo>
                <a:close/>
                <a:moveTo>
                  <a:pt x="11703" y="30510"/>
                </a:moveTo>
                <a:lnTo>
                  <a:pt x="17023" y="33580"/>
                </a:lnTo>
                <a:lnTo>
                  <a:pt x="6384" y="33580"/>
                </a:lnTo>
                <a:lnTo>
                  <a:pt x="11703" y="30510"/>
                </a:lnTo>
                <a:close/>
                <a:moveTo>
                  <a:pt x="23345" y="30510"/>
                </a:moveTo>
                <a:lnTo>
                  <a:pt x="28664" y="33580"/>
                </a:lnTo>
                <a:lnTo>
                  <a:pt x="18026" y="33580"/>
                </a:lnTo>
                <a:lnTo>
                  <a:pt x="23345" y="30510"/>
                </a:lnTo>
                <a:close/>
                <a:moveTo>
                  <a:pt x="34956" y="30510"/>
                </a:moveTo>
                <a:lnTo>
                  <a:pt x="40275" y="33580"/>
                </a:lnTo>
                <a:lnTo>
                  <a:pt x="29637" y="33580"/>
                </a:lnTo>
                <a:lnTo>
                  <a:pt x="34956" y="30510"/>
                </a:lnTo>
                <a:close/>
                <a:moveTo>
                  <a:pt x="46598" y="30510"/>
                </a:moveTo>
                <a:lnTo>
                  <a:pt x="51886" y="33580"/>
                </a:lnTo>
                <a:lnTo>
                  <a:pt x="41278" y="33580"/>
                </a:lnTo>
                <a:lnTo>
                  <a:pt x="46598" y="30510"/>
                </a:lnTo>
                <a:close/>
                <a:moveTo>
                  <a:pt x="58209" y="30510"/>
                </a:moveTo>
                <a:lnTo>
                  <a:pt x="63528" y="33580"/>
                </a:lnTo>
                <a:lnTo>
                  <a:pt x="52889" y="33580"/>
                </a:lnTo>
                <a:lnTo>
                  <a:pt x="58209" y="30510"/>
                </a:lnTo>
                <a:close/>
                <a:moveTo>
                  <a:pt x="69850" y="30510"/>
                </a:moveTo>
                <a:lnTo>
                  <a:pt x="75169" y="33580"/>
                </a:lnTo>
                <a:lnTo>
                  <a:pt x="64531" y="33580"/>
                </a:lnTo>
                <a:lnTo>
                  <a:pt x="69850" y="30510"/>
                </a:lnTo>
                <a:close/>
                <a:moveTo>
                  <a:pt x="81431" y="30510"/>
                </a:moveTo>
                <a:lnTo>
                  <a:pt x="86750" y="33580"/>
                </a:lnTo>
                <a:lnTo>
                  <a:pt x="76112" y="33580"/>
                </a:lnTo>
                <a:lnTo>
                  <a:pt x="81431" y="30510"/>
                </a:lnTo>
                <a:close/>
                <a:moveTo>
                  <a:pt x="93042" y="30510"/>
                </a:moveTo>
                <a:lnTo>
                  <a:pt x="98361" y="33580"/>
                </a:lnTo>
                <a:lnTo>
                  <a:pt x="87723" y="33580"/>
                </a:lnTo>
                <a:lnTo>
                  <a:pt x="93042" y="30510"/>
                </a:lnTo>
                <a:close/>
                <a:moveTo>
                  <a:pt x="104684" y="30510"/>
                </a:moveTo>
                <a:lnTo>
                  <a:pt x="110003" y="33580"/>
                </a:lnTo>
                <a:lnTo>
                  <a:pt x="99364" y="33580"/>
                </a:lnTo>
                <a:lnTo>
                  <a:pt x="104684" y="30510"/>
                </a:lnTo>
                <a:close/>
                <a:moveTo>
                  <a:pt x="116295" y="30510"/>
                </a:moveTo>
                <a:lnTo>
                  <a:pt x="121614" y="33580"/>
                </a:lnTo>
                <a:lnTo>
                  <a:pt x="110976" y="33580"/>
                </a:lnTo>
                <a:lnTo>
                  <a:pt x="116295" y="30510"/>
                </a:lnTo>
                <a:close/>
                <a:moveTo>
                  <a:pt x="127936" y="30510"/>
                </a:moveTo>
                <a:lnTo>
                  <a:pt x="133256" y="33580"/>
                </a:lnTo>
                <a:lnTo>
                  <a:pt x="122617" y="33580"/>
                </a:lnTo>
                <a:lnTo>
                  <a:pt x="127936" y="30510"/>
                </a:lnTo>
                <a:close/>
                <a:moveTo>
                  <a:pt x="139548" y="30510"/>
                </a:moveTo>
                <a:lnTo>
                  <a:pt x="144867" y="33580"/>
                </a:lnTo>
                <a:lnTo>
                  <a:pt x="134228" y="33580"/>
                </a:lnTo>
                <a:lnTo>
                  <a:pt x="139548" y="30510"/>
                </a:lnTo>
                <a:close/>
                <a:moveTo>
                  <a:pt x="151159" y="30510"/>
                </a:moveTo>
                <a:lnTo>
                  <a:pt x="156478" y="33580"/>
                </a:lnTo>
                <a:lnTo>
                  <a:pt x="145840" y="33580"/>
                </a:lnTo>
                <a:lnTo>
                  <a:pt x="151159" y="30510"/>
                </a:lnTo>
                <a:close/>
                <a:moveTo>
                  <a:pt x="162770" y="30510"/>
                </a:moveTo>
                <a:lnTo>
                  <a:pt x="168089" y="33580"/>
                </a:lnTo>
                <a:lnTo>
                  <a:pt x="157451" y="33580"/>
                </a:lnTo>
                <a:lnTo>
                  <a:pt x="162770" y="30510"/>
                </a:lnTo>
                <a:close/>
                <a:moveTo>
                  <a:pt x="174411" y="30510"/>
                </a:moveTo>
                <a:lnTo>
                  <a:pt x="179731" y="33580"/>
                </a:lnTo>
                <a:lnTo>
                  <a:pt x="169092" y="33580"/>
                </a:lnTo>
                <a:lnTo>
                  <a:pt x="174411" y="30510"/>
                </a:lnTo>
                <a:close/>
                <a:moveTo>
                  <a:pt x="186023" y="30510"/>
                </a:moveTo>
                <a:lnTo>
                  <a:pt x="191342" y="33580"/>
                </a:lnTo>
                <a:lnTo>
                  <a:pt x="180703" y="33580"/>
                </a:lnTo>
                <a:lnTo>
                  <a:pt x="186023" y="30510"/>
                </a:lnTo>
                <a:close/>
                <a:moveTo>
                  <a:pt x="197634" y="30510"/>
                </a:moveTo>
                <a:lnTo>
                  <a:pt x="202953" y="33580"/>
                </a:lnTo>
                <a:lnTo>
                  <a:pt x="192345" y="33580"/>
                </a:lnTo>
                <a:lnTo>
                  <a:pt x="197634" y="30510"/>
                </a:lnTo>
                <a:close/>
                <a:moveTo>
                  <a:pt x="209275" y="30510"/>
                </a:moveTo>
                <a:lnTo>
                  <a:pt x="214595" y="33580"/>
                </a:lnTo>
                <a:lnTo>
                  <a:pt x="203956" y="33580"/>
                </a:lnTo>
                <a:lnTo>
                  <a:pt x="209275" y="30510"/>
                </a:lnTo>
                <a:close/>
                <a:moveTo>
                  <a:pt x="220856" y="30510"/>
                </a:moveTo>
                <a:lnTo>
                  <a:pt x="226175" y="33580"/>
                </a:lnTo>
                <a:lnTo>
                  <a:pt x="215537" y="33580"/>
                </a:lnTo>
                <a:lnTo>
                  <a:pt x="220856" y="30510"/>
                </a:lnTo>
                <a:close/>
                <a:moveTo>
                  <a:pt x="232498" y="30510"/>
                </a:moveTo>
                <a:lnTo>
                  <a:pt x="237817" y="33580"/>
                </a:lnTo>
                <a:lnTo>
                  <a:pt x="227178" y="33580"/>
                </a:lnTo>
                <a:lnTo>
                  <a:pt x="232498" y="30510"/>
                </a:lnTo>
                <a:close/>
                <a:moveTo>
                  <a:pt x="244109" y="30510"/>
                </a:moveTo>
                <a:lnTo>
                  <a:pt x="249428" y="33580"/>
                </a:lnTo>
                <a:lnTo>
                  <a:pt x="238790" y="33580"/>
                </a:lnTo>
                <a:lnTo>
                  <a:pt x="244109" y="30510"/>
                </a:lnTo>
                <a:close/>
                <a:moveTo>
                  <a:pt x="255750" y="30510"/>
                </a:moveTo>
                <a:lnTo>
                  <a:pt x="261070" y="33580"/>
                </a:lnTo>
                <a:lnTo>
                  <a:pt x="250431" y="33580"/>
                </a:lnTo>
                <a:lnTo>
                  <a:pt x="255750" y="30510"/>
                </a:lnTo>
                <a:close/>
                <a:moveTo>
                  <a:pt x="267362" y="30510"/>
                </a:moveTo>
                <a:lnTo>
                  <a:pt x="272681" y="33580"/>
                </a:lnTo>
                <a:lnTo>
                  <a:pt x="262042" y="33580"/>
                </a:lnTo>
                <a:lnTo>
                  <a:pt x="267362" y="30510"/>
                </a:lnTo>
                <a:close/>
                <a:moveTo>
                  <a:pt x="279003" y="30510"/>
                </a:moveTo>
                <a:lnTo>
                  <a:pt x="284322" y="33580"/>
                </a:lnTo>
                <a:lnTo>
                  <a:pt x="273684" y="33580"/>
                </a:lnTo>
                <a:lnTo>
                  <a:pt x="279003" y="30510"/>
                </a:lnTo>
                <a:close/>
                <a:moveTo>
                  <a:pt x="51886" y="33793"/>
                </a:moveTo>
                <a:lnTo>
                  <a:pt x="46598" y="36893"/>
                </a:lnTo>
                <a:lnTo>
                  <a:pt x="41278" y="33793"/>
                </a:lnTo>
                <a:close/>
                <a:moveTo>
                  <a:pt x="63528" y="33793"/>
                </a:moveTo>
                <a:lnTo>
                  <a:pt x="58209" y="36893"/>
                </a:lnTo>
                <a:lnTo>
                  <a:pt x="52889" y="33793"/>
                </a:lnTo>
                <a:close/>
                <a:moveTo>
                  <a:pt x="75169" y="33793"/>
                </a:moveTo>
                <a:lnTo>
                  <a:pt x="69850" y="36893"/>
                </a:lnTo>
                <a:lnTo>
                  <a:pt x="64531" y="33793"/>
                </a:lnTo>
                <a:close/>
                <a:moveTo>
                  <a:pt x="86750" y="33793"/>
                </a:moveTo>
                <a:lnTo>
                  <a:pt x="81431" y="36893"/>
                </a:lnTo>
                <a:lnTo>
                  <a:pt x="76112" y="33793"/>
                </a:lnTo>
                <a:close/>
                <a:moveTo>
                  <a:pt x="98361" y="33793"/>
                </a:moveTo>
                <a:lnTo>
                  <a:pt x="93042" y="36893"/>
                </a:lnTo>
                <a:lnTo>
                  <a:pt x="87723" y="33793"/>
                </a:lnTo>
                <a:close/>
                <a:moveTo>
                  <a:pt x="110003" y="33793"/>
                </a:moveTo>
                <a:lnTo>
                  <a:pt x="104684" y="36893"/>
                </a:lnTo>
                <a:lnTo>
                  <a:pt x="99364" y="33793"/>
                </a:lnTo>
                <a:close/>
                <a:moveTo>
                  <a:pt x="121614" y="33793"/>
                </a:moveTo>
                <a:lnTo>
                  <a:pt x="116295" y="36893"/>
                </a:lnTo>
                <a:lnTo>
                  <a:pt x="110976" y="33793"/>
                </a:lnTo>
                <a:close/>
                <a:moveTo>
                  <a:pt x="133256" y="33793"/>
                </a:moveTo>
                <a:lnTo>
                  <a:pt x="127936" y="36893"/>
                </a:lnTo>
                <a:lnTo>
                  <a:pt x="122617" y="33793"/>
                </a:lnTo>
                <a:close/>
                <a:moveTo>
                  <a:pt x="144867" y="33793"/>
                </a:moveTo>
                <a:lnTo>
                  <a:pt x="139548" y="36893"/>
                </a:lnTo>
                <a:lnTo>
                  <a:pt x="134228" y="33793"/>
                </a:lnTo>
                <a:close/>
                <a:moveTo>
                  <a:pt x="156478" y="33793"/>
                </a:moveTo>
                <a:lnTo>
                  <a:pt x="151159" y="36893"/>
                </a:lnTo>
                <a:lnTo>
                  <a:pt x="145840" y="33793"/>
                </a:lnTo>
                <a:close/>
                <a:moveTo>
                  <a:pt x="168089" y="33793"/>
                </a:moveTo>
                <a:lnTo>
                  <a:pt x="162770" y="36893"/>
                </a:lnTo>
                <a:lnTo>
                  <a:pt x="157451" y="33793"/>
                </a:lnTo>
                <a:close/>
                <a:moveTo>
                  <a:pt x="179731" y="33793"/>
                </a:moveTo>
                <a:lnTo>
                  <a:pt x="174411" y="36893"/>
                </a:lnTo>
                <a:lnTo>
                  <a:pt x="169092" y="33793"/>
                </a:lnTo>
                <a:close/>
                <a:moveTo>
                  <a:pt x="191342" y="33793"/>
                </a:moveTo>
                <a:lnTo>
                  <a:pt x="186023" y="36893"/>
                </a:lnTo>
                <a:lnTo>
                  <a:pt x="180703" y="33793"/>
                </a:lnTo>
                <a:close/>
                <a:moveTo>
                  <a:pt x="202953" y="33793"/>
                </a:moveTo>
                <a:lnTo>
                  <a:pt x="197634" y="36893"/>
                </a:lnTo>
                <a:lnTo>
                  <a:pt x="192315" y="33793"/>
                </a:lnTo>
                <a:close/>
                <a:moveTo>
                  <a:pt x="214564" y="33793"/>
                </a:moveTo>
                <a:lnTo>
                  <a:pt x="209245" y="36893"/>
                </a:lnTo>
                <a:lnTo>
                  <a:pt x="203926" y="33793"/>
                </a:lnTo>
                <a:close/>
                <a:moveTo>
                  <a:pt x="226175" y="33793"/>
                </a:moveTo>
                <a:lnTo>
                  <a:pt x="220856" y="36893"/>
                </a:lnTo>
                <a:lnTo>
                  <a:pt x="215537" y="33793"/>
                </a:lnTo>
                <a:close/>
                <a:moveTo>
                  <a:pt x="237817" y="33793"/>
                </a:moveTo>
                <a:lnTo>
                  <a:pt x="232498" y="36893"/>
                </a:lnTo>
                <a:lnTo>
                  <a:pt x="227178" y="33793"/>
                </a:lnTo>
                <a:close/>
                <a:moveTo>
                  <a:pt x="249428" y="33793"/>
                </a:moveTo>
                <a:lnTo>
                  <a:pt x="244109" y="36893"/>
                </a:lnTo>
                <a:lnTo>
                  <a:pt x="238790" y="33793"/>
                </a:lnTo>
                <a:close/>
                <a:moveTo>
                  <a:pt x="261070" y="33793"/>
                </a:moveTo>
                <a:lnTo>
                  <a:pt x="255750" y="36893"/>
                </a:lnTo>
                <a:lnTo>
                  <a:pt x="250431" y="33793"/>
                </a:lnTo>
                <a:close/>
                <a:moveTo>
                  <a:pt x="272681" y="33793"/>
                </a:moveTo>
                <a:lnTo>
                  <a:pt x="267362" y="36893"/>
                </a:lnTo>
                <a:lnTo>
                  <a:pt x="262042" y="33793"/>
                </a:lnTo>
                <a:close/>
                <a:moveTo>
                  <a:pt x="284292" y="33793"/>
                </a:moveTo>
                <a:lnTo>
                  <a:pt x="278973" y="36893"/>
                </a:lnTo>
                <a:lnTo>
                  <a:pt x="273653" y="33793"/>
                </a:lnTo>
                <a:close/>
                <a:moveTo>
                  <a:pt x="17023" y="33853"/>
                </a:moveTo>
                <a:lnTo>
                  <a:pt x="11703" y="36923"/>
                </a:lnTo>
                <a:lnTo>
                  <a:pt x="6384" y="33853"/>
                </a:lnTo>
                <a:close/>
                <a:moveTo>
                  <a:pt x="28664" y="33853"/>
                </a:moveTo>
                <a:lnTo>
                  <a:pt x="23345" y="36923"/>
                </a:lnTo>
                <a:lnTo>
                  <a:pt x="18026" y="33853"/>
                </a:lnTo>
                <a:close/>
                <a:moveTo>
                  <a:pt x="40275" y="33853"/>
                </a:moveTo>
                <a:lnTo>
                  <a:pt x="34956" y="36923"/>
                </a:lnTo>
                <a:lnTo>
                  <a:pt x="29637" y="33853"/>
                </a:lnTo>
                <a:close/>
                <a:moveTo>
                  <a:pt x="17174" y="34036"/>
                </a:moveTo>
                <a:lnTo>
                  <a:pt x="11855" y="43246"/>
                </a:lnTo>
                <a:lnTo>
                  <a:pt x="11855" y="37106"/>
                </a:lnTo>
                <a:lnTo>
                  <a:pt x="17174" y="34036"/>
                </a:lnTo>
                <a:close/>
                <a:moveTo>
                  <a:pt x="28816" y="34036"/>
                </a:moveTo>
                <a:lnTo>
                  <a:pt x="23497" y="43246"/>
                </a:lnTo>
                <a:lnTo>
                  <a:pt x="23497" y="37106"/>
                </a:lnTo>
                <a:lnTo>
                  <a:pt x="28816" y="34036"/>
                </a:lnTo>
                <a:close/>
                <a:moveTo>
                  <a:pt x="249550" y="34036"/>
                </a:moveTo>
                <a:lnTo>
                  <a:pt x="244230" y="43246"/>
                </a:lnTo>
                <a:lnTo>
                  <a:pt x="244230" y="37106"/>
                </a:lnTo>
                <a:lnTo>
                  <a:pt x="249550" y="34036"/>
                </a:lnTo>
                <a:close/>
                <a:moveTo>
                  <a:pt x="261191" y="34036"/>
                </a:moveTo>
                <a:lnTo>
                  <a:pt x="255872" y="43246"/>
                </a:lnTo>
                <a:lnTo>
                  <a:pt x="255872" y="37106"/>
                </a:lnTo>
                <a:lnTo>
                  <a:pt x="261191" y="34036"/>
                </a:lnTo>
                <a:close/>
                <a:moveTo>
                  <a:pt x="272802" y="34036"/>
                </a:moveTo>
                <a:lnTo>
                  <a:pt x="267483" y="43246"/>
                </a:lnTo>
                <a:lnTo>
                  <a:pt x="267483" y="37106"/>
                </a:lnTo>
                <a:lnTo>
                  <a:pt x="272802" y="34036"/>
                </a:lnTo>
                <a:close/>
                <a:moveTo>
                  <a:pt x="284444" y="34036"/>
                </a:moveTo>
                <a:lnTo>
                  <a:pt x="279125" y="43246"/>
                </a:lnTo>
                <a:lnTo>
                  <a:pt x="279125" y="37106"/>
                </a:lnTo>
                <a:lnTo>
                  <a:pt x="284444" y="34036"/>
                </a:lnTo>
                <a:close/>
                <a:moveTo>
                  <a:pt x="6262" y="34066"/>
                </a:moveTo>
                <a:lnTo>
                  <a:pt x="11582" y="37106"/>
                </a:lnTo>
                <a:lnTo>
                  <a:pt x="11582" y="43276"/>
                </a:lnTo>
                <a:lnTo>
                  <a:pt x="6262" y="34066"/>
                </a:lnTo>
                <a:close/>
                <a:moveTo>
                  <a:pt x="17904" y="34066"/>
                </a:moveTo>
                <a:lnTo>
                  <a:pt x="23223" y="37106"/>
                </a:lnTo>
                <a:lnTo>
                  <a:pt x="23223" y="43276"/>
                </a:lnTo>
                <a:lnTo>
                  <a:pt x="17904" y="34066"/>
                </a:lnTo>
                <a:close/>
                <a:moveTo>
                  <a:pt x="29515" y="34066"/>
                </a:moveTo>
                <a:lnTo>
                  <a:pt x="34834" y="37106"/>
                </a:lnTo>
                <a:lnTo>
                  <a:pt x="34834" y="43276"/>
                </a:lnTo>
                <a:lnTo>
                  <a:pt x="29515" y="34066"/>
                </a:lnTo>
                <a:close/>
                <a:moveTo>
                  <a:pt x="40427" y="34036"/>
                </a:moveTo>
                <a:lnTo>
                  <a:pt x="35108" y="43276"/>
                </a:lnTo>
                <a:lnTo>
                  <a:pt x="35108" y="37106"/>
                </a:lnTo>
                <a:lnTo>
                  <a:pt x="40427" y="34036"/>
                </a:lnTo>
                <a:close/>
                <a:moveTo>
                  <a:pt x="41126" y="34066"/>
                </a:moveTo>
                <a:lnTo>
                  <a:pt x="46446" y="37106"/>
                </a:lnTo>
                <a:lnTo>
                  <a:pt x="46446" y="43276"/>
                </a:lnTo>
                <a:lnTo>
                  <a:pt x="41126" y="34066"/>
                </a:lnTo>
                <a:close/>
                <a:moveTo>
                  <a:pt x="52008" y="34036"/>
                </a:moveTo>
                <a:lnTo>
                  <a:pt x="46689" y="43276"/>
                </a:lnTo>
                <a:lnTo>
                  <a:pt x="46689" y="37106"/>
                </a:lnTo>
                <a:lnTo>
                  <a:pt x="52008" y="34036"/>
                </a:lnTo>
                <a:close/>
                <a:moveTo>
                  <a:pt x="52737" y="34066"/>
                </a:moveTo>
                <a:lnTo>
                  <a:pt x="58057" y="37106"/>
                </a:lnTo>
                <a:lnTo>
                  <a:pt x="58057" y="43276"/>
                </a:lnTo>
                <a:lnTo>
                  <a:pt x="52737" y="34066"/>
                </a:lnTo>
                <a:close/>
                <a:moveTo>
                  <a:pt x="63650" y="34036"/>
                </a:moveTo>
                <a:lnTo>
                  <a:pt x="58330" y="43276"/>
                </a:lnTo>
                <a:lnTo>
                  <a:pt x="58330" y="37106"/>
                </a:lnTo>
                <a:lnTo>
                  <a:pt x="63650" y="34036"/>
                </a:lnTo>
                <a:close/>
                <a:moveTo>
                  <a:pt x="64379" y="34066"/>
                </a:moveTo>
                <a:lnTo>
                  <a:pt x="69698" y="37106"/>
                </a:lnTo>
                <a:lnTo>
                  <a:pt x="69698" y="43276"/>
                </a:lnTo>
                <a:lnTo>
                  <a:pt x="64379" y="34066"/>
                </a:lnTo>
                <a:close/>
                <a:moveTo>
                  <a:pt x="75261" y="34036"/>
                </a:moveTo>
                <a:lnTo>
                  <a:pt x="69941" y="43276"/>
                </a:lnTo>
                <a:lnTo>
                  <a:pt x="69941" y="37106"/>
                </a:lnTo>
                <a:lnTo>
                  <a:pt x="75261" y="34036"/>
                </a:lnTo>
                <a:close/>
                <a:moveTo>
                  <a:pt x="75990" y="34066"/>
                </a:moveTo>
                <a:lnTo>
                  <a:pt x="81309" y="37106"/>
                </a:lnTo>
                <a:lnTo>
                  <a:pt x="81309" y="43276"/>
                </a:lnTo>
                <a:lnTo>
                  <a:pt x="75990" y="34066"/>
                </a:lnTo>
                <a:close/>
                <a:moveTo>
                  <a:pt x="86902" y="34036"/>
                </a:moveTo>
                <a:lnTo>
                  <a:pt x="81583" y="43276"/>
                </a:lnTo>
                <a:lnTo>
                  <a:pt x="81583" y="37106"/>
                </a:lnTo>
                <a:lnTo>
                  <a:pt x="86902" y="34036"/>
                </a:lnTo>
                <a:close/>
                <a:moveTo>
                  <a:pt x="87632" y="34066"/>
                </a:moveTo>
                <a:lnTo>
                  <a:pt x="92951" y="37106"/>
                </a:lnTo>
                <a:lnTo>
                  <a:pt x="92951" y="43276"/>
                </a:lnTo>
                <a:lnTo>
                  <a:pt x="87632" y="34066"/>
                </a:lnTo>
                <a:close/>
                <a:moveTo>
                  <a:pt x="98513" y="34036"/>
                </a:moveTo>
                <a:lnTo>
                  <a:pt x="93194" y="43276"/>
                </a:lnTo>
                <a:lnTo>
                  <a:pt x="93194" y="37106"/>
                </a:lnTo>
                <a:lnTo>
                  <a:pt x="98513" y="34036"/>
                </a:lnTo>
                <a:close/>
                <a:moveTo>
                  <a:pt x="99243" y="34066"/>
                </a:moveTo>
                <a:lnTo>
                  <a:pt x="104562" y="37106"/>
                </a:lnTo>
                <a:lnTo>
                  <a:pt x="104562" y="43276"/>
                </a:lnTo>
                <a:lnTo>
                  <a:pt x="99243" y="34066"/>
                </a:lnTo>
                <a:close/>
                <a:moveTo>
                  <a:pt x="110155" y="34036"/>
                </a:moveTo>
                <a:lnTo>
                  <a:pt x="104836" y="43276"/>
                </a:lnTo>
                <a:lnTo>
                  <a:pt x="104836" y="37106"/>
                </a:lnTo>
                <a:lnTo>
                  <a:pt x="110155" y="34036"/>
                </a:lnTo>
                <a:close/>
                <a:moveTo>
                  <a:pt x="110824" y="34066"/>
                </a:moveTo>
                <a:lnTo>
                  <a:pt x="116143" y="37106"/>
                </a:lnTo>
                <a:lnTo>
                  <a:pt x="116143" y="43276"/>
                </a:lnTo>
                <a:lnTo>
                  <a:pt x="110824" y="34066"/>
                </a:lnTo>
                <a:close/>
                <a:moveTo>
                  <a:pt x="121736" y="34036"/>
                </a:moveTo>
                <a:lnTo>
                  <a:pt x="116416" y="43276"/>
                </a:lnTo>
                <a:lnTo>
                  <a:pt x="116416" y="37106"/>
                </a:lnTo>
                <a:lnTo>
                  <a:pt x="121736" y="34036"/>
                </a:lnTo>
                <a:close/>
                <a:moveTo>
                  <a:pt x="122465" y="34066"/>
                </a:moveTo>
                <a:lnTo>
                  <a:pt x="127784" y="37106"/>
                </a:lnTo>
                <a:lnTo>
                  <a:pt x="127784" y="43276"/>
                </a:lnTo>
                <a:lnTo>
                  <a:pt x="122465" y="34066"/>
                </a:lnTo>
                <a:close/>
                <a:moveTo>
                  <a:pt x="133377" y="34036"/>
                </a:moveTo>
                <a:lnTo>
                  <a:pt x="128058" y="43276"/>
                </a:lnTo>
                <a:lnTo>
                  <a:pt x="128058" y="37106"/>
                </a:lnTo>
                <a:lnTo>
                  <a:pt x="133377" y="34036"/>
                </a:lnTo>
                <a:close/>
                <a:moveTo>
                  <a:pt x="134076" y="34066"/>
                </a:moveTo>
                <a:lnTo>
                  <a:pt x="139396" y="37106"/>
                </a:lnTo>
                <a:lnTo>
                  <a:pt x="139396" y="43276"/>
                </a:lnTo>
                <a:lnTo>
                  <a:pt x="134076" y="34066"/>
                </a:lnTo>
                <a:close/>
                <a:moveTo>
                  <a:pt x="144988" y="34036"/>
                </a:moveTo>
                <a:lnTo>
                  <a:pt x="139669" y="43276"/>
                </a:lnTo>
                <a:lnTo>
                  <a:pt x="139669" y="37106"/>
                </a:lnTo>
                <a:lnTo>
                  <a:pt x="144988" y="34036"/>
                </a:lnTo>
                <a:close/>
                <a:moveTo>
                  <a:pt x="145718" y="34066"/>
                </a:moveTo>
                <a:lnTo>
                  <a:pt x="151037" y="37106"/>
                </a:lnTo>
                <a:lnTo>
                  <a:pt x="151037" y="43276"/>
                </a:lnTo>
                <a:lnTo>
                  <a:pt x="145718" y="34066"/>
                </a:lnTo>
                <a:close/>
                <a:moveTo>
                  <a:pt x="156630" y="34036"/>
                </a:moveTo>
                <a:lnTo>
                  <a:pt x="151311" y="43276"/>
                </a:lnTo>
                <a:lnTo>
                  <a:pt x="151311" y="37106"/>
                </a:lnTo>
                <a:lnTo>
                  <a:pt x="156630" y="34036"/>
                </a:lnTo>
                <a:close/>
                <a:moveTo>
                  <a:pt x="157329" y="34066"/>
                </a:moveTo>
                <a:lnTo>
                  <a:pt x="162648" y="37106"/>
                </a:lnTo>
                <a:lnTo>
                  <a:pt x="162648" y="43276"/>
                </a:lnTo>
                <a:lnTo>
                  <a:pt x="157329" y="34066"/>
                </a:lnTo>
                <a:close/>
                <a:moveTo>
                  <a:pt x="168241" y="34036"/>
                </a:moveTo>
                <a:lnTo>
                  <a:pt x="162922" y="43276"/>
                </a:lnTo>
                <a:lnTo>
                  <a:pt x="162922" y="37106"/>
                </a:lnTo>
                <a:lnTo>
                  <a:pt x="168241" y="34036"/>
                </a:lnTo>
                <a:close/>
                <a:moveTo>
                  <a:pt x="168971" y="34066"/>
                </a:moveTo>
                <a:lnTo>
                  <a:pt x="174290" y="37106"/>
                </a:lnTo>
                <a:lnTo>
                  <a:pt x="174290" y="43276"/>
                </a:lnTo>
                <a:lnTo>
                  <a:pt x="168971" y="34066"/>
                </a:lnTo>
                <a:close/>
                <a:moveTo>
                  <a:pt x="179822" y="34036"/>
                </a:moveTo>
                <a:lnTo>
                  <a:pt x="174503" y="43276"/>
                </a:lnTo>
                <a:lnTo>
                  <a:pt x="174503" y="37106"/>
                </a:lnTo>
                <a:lnTo>
                  <a:pt x="179822" y="34036"/>
                </a:lnTo>
                <a:close/>
                <a:moveTo>
                  <a:pt x="180551" y="34066"/>
                </a:moveTo>
                <a:lnTo>
                  <a:pt x="185871" y="37106"/>
                </a:lnTo>
                <a:lnTo>
                  <a:pt x="185871" y="43276"/>
                </a:lnTo>
                <a:lnTo>
                  <a:pt x="180551" y="34066"/>
                </a:lnTo>
                <a:close/>
                <a:moveTo>
                  <a:pt x="191463" y="34036"/>
                </a:moveTo>
                <a:lnTo>
                  <a:pt x="186144" y="43276"/>
                </a:lnTo>
                <a:lnTo>
                  <a:pt x="186144" y="37106"/>
                </a:lnTo>
                <a:lnTo>
                  <a:pt x="191463" y="34036"/>
                </a:lnTo>
                <a:close/>
                <a:moveTo>
                  <a:pt x="192193" y="34066"/>
                </a:moveTo>
                <a:lnTo>
                  <a:pt x="197512" y="37106"/>
                </a:lnTo>
                <a:lnTo>
                  <a:pt x="197512" y="43276"/>
                </a:lnTo>
                <a:lnTo>
                  <a:pt x="192193" y="34066"/>
                </a:lnTo>
                <a:close/>
                <a:moveTo>
                  <a:pt x="203075" y="34036"/>
                </a:moveTo>
                <a:lnTo>
                  <a:pt x="197755" y="43276"/>
                </a:lnTo>
                <a:lnTo>
                  <a:pt x="197755" y="37106"/>
                </a:lnTo>
                <a:lnTo>
                  <a:pt x="203075" y="34036"/>
                </a:lnTo>
                <a:close/>
                <a:moveTo>
                  <a:pt x="203804" y="34066"/>
                </a:moveTo>
                <a:lnTo>
                  <a:pt x="209123" y="37106"/>
                </a:lnTo>
                <a:lnTo>
                  <a:pt x="209123" y="43276"/>
                </a:lnTo>
                <a:lnTo>
                  <a:pt x="203804" y="34066"/>
                </a:lnTo>
                <a:close/>
                <a:moveTo>
                  <a:pt x="214716" y="34036"/>
                </a:moveTo>
                <a:lnTo>
                  <a:pt x="209397" y="43276"/>
                </a:lnTo>
                <a:lnTo>
                  <a:pt x="209397" y="37106"/>
                </a:lnTo>
                <a:lnTo>
                  <a:pt x="214716" y="34036"/>
                </a:lnTo>
                <a:close/>
                <a:moveTo>
                  <a:pt x="215446" y="34066"/>
                </a:moveTo>
                <a:lnTo>
                  <a:pt x="220765" y="37106"/>
                </a:lnTo>
                <a:lnTo>
                  <a:pt x="220765" y="43276"/>
                </a:lnTo>
                <a:lnTo>
                  <a:pt x="215446" y="34066"/>
                </a:lnTo>
                <a:close/>
                <a:moveTo>
                  <a:pt x="226327" y="34036"/>
                </a:moveTo>
                <a:lnTo>
                  <a:pt x="221008" y="43276"/>
                </a:lnTo>
                <a:lnTo>
                  <a:pt x="221008" y="37106"/>
                </a:lnTo>
                <a:lnTo>
                  <a:pt x="226327" y="34036"/>
                </a:lnTo>
                <a:close/>
                <a:moveTo>
                  <a:pt x="227057" y="34066"/>
                </a:moveTo>
                <a:lnTo>
                  <a:pt x="232376" y="37106"/>
                </a:lnTo>
                <a:lnTo>
                  <a:pt x="232376" y="43276"/>
                </a:lnTo>
                <a:lnTo>
                  <a:pt x="227057" y="34066"/>
                </a:lnTo>
                <a:close/>
                <a:moveTo>
                  <a:pt x="237969" y="34036"/>
                </a:moveTo>
                <a:lnTo>
                  <a:pt x="232650" y="43276"/>
                </a:lnTo>
                <a:lnTo>
                  <a:pt x="232650" y="37106"/>
                </a:lnTo>
                <a:lnTo>
                  <a:pt x="237969" y="34036"/>
                </a:lnTo>
                <a:close/>
                <a:moveTo>
                  <a:pt x="238668" y="34066"/>
                </a:moveTo>
                <a:lnTo>
                  <a:pt x="243987" y="37136"/>
                </a:lnTo>
                <a:lnTo>
                  <a:pt x="243987" y="43306"/>
                </a:lnTo>
                <a:lnTo>
                  <a:pt x="238668" y="34066"/>
                </a:lnTo>
                <a:close/>
                <a:moveTo>
                  <a:pt x="250279" y="34066"/>
                </a:moveTo>
                <a:lnTo>
                  <a:pt x="255598" y="37136"/>
                </a:lnTo>
                <a:lnTo>
                  <a:pt x="255598" y="43306"/>
                </a:lnTo>
                <a:lnTo>
                  <a:pt x="250279" y="34066"/>
                </a:lnTo>
                <a:close/>
                <a:moveTo>
                  <a:pt x="261890" y="34066"/>
                </a:moveTo>
                <a:lnTo>
                  <a:pt x="267210" y="37136"/>
                </a:lnTo>
                <a:lnTo>
                  <a:pt x="267210" y="43306"/>
                </a:lnTo>
                <a:lnTo>
                  <a:pt x="261890" y="34066"/>
                </a:lnTo>
                <a:close/>
                <a:moveTo>
                  <a:pt x="273532" y="34066"/>
                </a:moveTo>
                <a:lnTo>
                  <a:pt x="278851" y="37136"/>
                </a:lnTo>
                <a:lnTo>
                  <a:pt x="278851" y="43306"/>
                </a:lnTo>
                <a:lnTo>
                  <a:pt x="273532" y="34066"/>
                </a:lnTo>
                <a:close/>
                <a:moveTo>
                  <a:pt x="64136" y="34188"/>
                </a:moveTo>
                <a:lnTo>
                  <a:pt x="69455" y="43398"/>
                </a:lnTo>
                <a:lnTo>
                  <a:pt x="69455" y="43398"/>
                </a:lnTo>
                <a:lnTo>
                  <a:pt x="66993" y="41969"/>
                </a:lnTo>
                <a:lnTo>
                  <a:pt x="64136" y="40358"/>
                </a:lnTo>
                <a:lnTo>
                  <a:pt x="64136" y="34188"/>
                </a:lnTo>
                <a:close/>
                <a:moveTo>
                  <a:pt x="87358" y="34188"/>
                </a:moveTo>
                <a:lnTo>
                  <a:pt x="92677" y="43398"/>
                </a:lnTo>
                <a:lnTo>
                  <a:pt x="92677" y="43398"/>
                </a:lnTo>
                <a:lnTo>
                  <a:pt x="90215" y="41969"/>
                </a:lnTo>
                <a:lnTo>
                  <a:pt x="87358" y="40358"/>
                </a:lnTo>
                <a:lnTo>
                  <a:pt x="87358" y="34188"/>
                </a:lnTo>
                <a:close/>
                <a:moveTo>
                  <a:pt x="98969" y="34188"/>
                </a:moveTo>
                <a:lnTo>
                  <a:pt x="104289" y="43398"/>
                </a:lnTo>
                <a:lnTo>
                  <a:pt x="104289" y="43398"/>
                </a:lnTo>
                <a:lnTo>
                  <a:pt x="101827" y="41969"/>
                </a:lnTo>
                <a:lnTo>
                  <a:pt x="98969" y="40358"/>
                </a:lnTo>
                <a:lnTo>
                  <a:pt x="98969" y="34188"/>
                </a:lnTo>
                <a:close/>
                <a:moveTo>
                  <a:pt x="110611" y="34188"/>
                </a:moveTo>
                <a:lnTo>
                  <a:pt x="115930" y="43398"/>
                </a:lnTo>
                <a:lnTo>
                  <a:pt x="115930" y="43398"/>
                </a:lnTo>
                <a:lnTo>
                  <a:pt x="113468" y="41969"/>
                </a:lnTo>
                <a:lnTo>
                  <a:pt x="110611" y="40358"/>
                </a:lnTo>
                <a:lnTo>
                  <a:pt x="110611" y="34188"/>
                </a:lnTo>
                <a:close/>
                <a:moveTo>
                  <a:pt x="17661" y="34188"/>
                </a:moveTo>
                <a:lnTo>
                  <a:pt x="22980" y="43398"/>
                </a:lnTo>
                <a:lnTo>
                  <a:pt x="22980" y="43398"/>
                </a:lnTo>
                <a:lnTo>
                  <a:pt x="20518" y="41939"/>
                </a:lnTo>
                <a:lnTo>
                  <a:pt x="17661" y="40358"/>
                </a:lnTo>
                <a:lnTo>
                  <a:pt x="17661" y="34188"/>
                </a:lnTo>
                <a:close/>
                <a:moveTo>
                  <a:pt x="29302" y="34188"/>
                </a:moveTo>
                <a:lnTo>
                  <a:pt x="34622" y="43398"/>
                </a:lnTo>
                <a:lnTo>
                  <a:pt x="34622" y="43398"/>
                </a:lnTo>
                <a:lnTo>
                  <a:pt x="32160" y="41939"/>
                </a:lnTo>
                <a:lnTo>
                  <a:pt x="29302" y="40358"/>
                </a:lnTo>
                <a:lnTo>
                  <a:pt x="29302" y="34188"/>
                </a:lnTo>
                <a:close/>
                <a:moveTo>
                  <a:pt x="29029" y="34188"/>
                </a:moveTo>
                <a:lnTo>
                  <a:pt x="29029" y="40358"/>
                </a:lnTo>
                <a:lnTo>
                  <a:pt x="26172" y="41969"/>
                </a:lnTo>
                <a:lnTo>
                  <a:pt x="23710" y="43398"/>
                </a:lnTo>
                <a:lnTo>
                  <a:pt x="23710" y="43398"/>
                </a:lnTo>
                <a:lnTo>
                  <a:pt x="29029" y="34188"/>
                </a:lnTo>
                <a:close/>
                <a:moveTo>
                  <a:pt x="40883" y="34188"/>
                </a:moveTo>
                <a:lnTo>
                  <a:pt x="46202" y="43398"/>
                </a:lnTo>
                <a:lnTo>
                  <a:pt x="46202" y="43398"/>
                </a:lnTo>
                <a:lnTo>
                  <a:pt x="43740" y="41939"/>
                </a:lnTo>
                <a:lnTo>
                  <a:pt x="40883" y="40358"/>
                </a:lnTo>
                <a:lnTo>
                  <a:pt x="40883" y="34188"/>
                </a:lnTo>
                <a:close/>
                <a:moveTo>
                  <a:pt x="52525" y="34188"/>
                </a:moveTo>
                <a:lnTo>
                  <a:pt x="57844" y="43398"/>
                </a:lnTo>
                <a:lnTo>
                  <a:pt x="55351" y="41969"/>
                </a:lnTo>
                <a:lnTo>
                  <a:pt x="52525" y="40358"/>
                </a:lnTo>
                <a:lnTo>
                  <a:pt x="52525" y="34188"/>
                </a:lnTo>
                <a:close/>
                <a:moveTo>
                  <a:pt x="145475" y="34188"/>
                </a:moveTo>
                <a:lnTo>
                  <a:pt x="150794" y="43398"/>
                </a:lnTo>
                <a:lnTo>
                  <a:pt x="148332" y="41969"/>
                </a:lnTo>
                <a:lnTo>
                  <a:pt x="145475" y="40358"/>
                </a:lnTo>
                <a:lnTo>
                  <a:pt x="145475" y="34188"/>
                </a:lnTo>
                <a:close/>
                <a:moveTo>
                  <a:pt x="168697" y="34188"/>
                </a:moveTo>
                <a:lnTo>
                  <a:pt x="174016" y="43398"/>
                </a:lnTo>
                <a:lnTo>
                  <a:pt x="171554" y="41969"/>
                </a:lnTo>
                <a:lnTo>
                  <a:pt x="168697" y="40358"/>
                </a:lnTo>
                <a:lnTo>
                  <a:pt x="168697" y="34188"/>
                </a:lnTo>
                <a:close/>
                <a:moveTo>
                  <a:pt x="191950" y="34188"/>
                </a:moveTo>
                <a:lnTo>
                  <a:pt x="197269" y="43398"/>
                </a:lnTo>
                <a:lnTo>
                  <a:pt x="194807" y="41969"/>
                </a:lnTo>
                <a:lnTo>
                  <a:pt x="191950" y="40358"/>
                </a:lnTo>
                <a:lnTo>
                  <a:pt x="191950" y="34188"/>
                </a:lnTo>
                <a:close/>
                <a:moveTo>
                  <a:pt x="226783" y="34188"/>
                </a:moveTo>
                <a:lnTo>
                  <a:pt x="232103" y="43398"/>
                </a:lnTo>
                <a:lnTo>
                  <a:pt x="229640" y="41969"/>
                </a:lnTo>
                <a:lnTo>
                  <a:pt x="226783" y="40358"/>
                </a:lnTo>
                <a:lnTo>
                  <a:pt x="226783" y="34188"/>
                </a:lnTo>
                <a:close/>
                <a:moveTo>
                  <a:pt x="238425" y="34188"/>
                </a:moveTo>
                <a:lnTo>
                  <a:pt x="243744" y="43398"/>
                </a:lnTo>
                <a:lnTo>
                  <a:pt x="241282" y="41969"/>
                </a:lnTo>
                <a:lnTo>
                  <a:pt x="238425" y="40358"/>
                </a:lnTo>
                <a:lnTo>
                  <a:pt x="238425" y="34188"/>
                </a:lnTo>
                <a:close/>
                <a:moveTo>
                  <a:pt x="250036" y="34188"/>
                </a:moveTo>
                <a:lnTo>
                  <a:pt x="255355" y="43398"/>
                </a:lnTo>
                <a:lnTo>
                  <a:pt x="252893" y="41969"/>
                </a:lnTo>
                <a:lnTo>
                  <a:pt x="250036" y="40358"/>
                </a:lnTo>
                <a:lnTo>
                  <a:pt x="250036" y="34188"/>
                </a:lnTo>
                <a:close/>
                <a:moveTo>
                  <a:pt x="273289" y="34188"/>
                </a:moveTo>
                <a:lnTo>
                  <a:pt x="278608" y="43398"/>
                </a:lnTo>
                <a:lnTo>
                  <a:pt x="276146" y="41969"/>
                </a:lnTo>
                <a:lnTo>
                  <a:pt x="273289" y="40358"/>
                </a:lnTo>
                <a:lnTo>
                  <a:pt x="273289" y="34188"/>
                </a:lnTo>
                <a:close/>
                <a:moveTo>
                  <a:pt x="6050" y="34188"/>
                </a:moveTo>
                <a:lnTo>
                  <a:pt x="11369" y="43398"/>
                </a:lnTo>
                <a:lnTo>
                  <a:pt x="8907" y="41969"/>
                </a:lnTo>
                <a:lnTo>
                  <a:pt x="6050" y="40358"/>
                </a:lnTo>
                <a:lnTo>
                  <a:pt x="6050" y="34188"/>
                </a:lnTo>
                <a:close/>
                <a:moveTo>
                  <a:pt x="75777" y="34188"/>
                </a:moveTo>
                <a:lnTo>
                  <a:pt x="81097" y="43398"/>
                </a:lnTo>
                <a:lnTo>
                  <a:pt x="78604" y="41969"/>
                </a:lnTo>
                <a:lnTo>
                  <a:pt x="75777" y="40358"/>
                </a:lnTo>
                <a:lnTo>
                  <a:pt x="75777" y="34188"/>
                </a:lnTo>
                <a:close/>
                <a:moveTo>
                  <a:pt x="122222" y="34188"/>
                </a:moveTo>
                <a:lnTo>
                  <a:pt x="127541" y="43398"/>
                </a:lnTo>
                <a:lnTo>
                  <a:pt x="125079" y="41969"/>
                </a:lnTo>
                <a:lnTo>
                  <a:pt x="122222" y="40358"/>
                </a:lnTo>
                <a:lnTo>
                  <a:pt x="122222" y="34188"/>
                </a:lnTo>
                <a:close/>
                <a:moveTo>
                  <a:pt x="133864" y="34188"/>
                </a:moveTo>
                <a:lnTo>
                  <a:pt x="139183" y="43398"/>
                </a:lnTo>
                <a:lnTo>
                  <a:pt x="136721" y="41969"/>
                </a:lnTo>
                <a:lnTo>
                  <a:pt x="133864" y="40358"/>
                </a:lnTo>
                <a:lnTo>
                  <a:pt x="133864" y="34188"/>
                </a:lnTo>
                <a:close/>
                <a:moveTo>
                  <a:pt x="157086" y="34188"/>
                </a:moveTo>
                <a:lnTo>
                  <a:pt x="162405" y="43398"/>
                </a:lnTo>
                <a:lnTo>
                  <a:pt x="159913" y="41969"/>
                </a:lnTo>
                <a:lnTo>
                  <a:pt x="157086" y="40358"/>
                </a:lnTo>
                <a:lnTo>
                  <a:pt x="157086" y="34188"/>
                </a:lnTo>
                <a:close/>
                <a:moveTo>
                  <a:pt x="180339" y="34188"/>
                </a:moveTo>
                <a:lnTo>
                  <a:pt x="185658" y="43398"/>
                </a:lnTo>
                <a:lnTo>
                  <a:pt x="183165" y="41969"/>
                </a:lnTo>
                <a:lnTo>
                  <a:pt x="180339" y="40358"/>
                </a:lnTo>
                <a:lnTo>
                  <a:pt x="180339" y="34188"/>
                </a:lnTo>
                <a:close/>
                <a:moveTo>
                  <a:pt x="203591" y="34188"/>
                </a:moveTo>
                <a:lnTo>
                  <a:pt x="208911" y="43398"/>
                </a:lnTo>
                <a:lnTo>
                  <a:pt x="206418" y="41969"/>
                </a:lnTo>
                <a:lnTo>
                  <a:pt x="203591" y="40358"/>
                </a:lnTo>
                <a:lnTo>
                  <a:pt x="203591" y="34188"/>
                </a:lnTo>
                <a:close/>
                <a:moveTo>
                  <a:pt x="215202" y="34188"/>
                </a:moveTo>
                <a:lnTo>
                  <a:pt x="220522" y="43398"/>
                </a:lnTo>
                <a:lnTo>
                  <a:pt x="218060" y="41969"/>
                </a:lnTo>
                <a:lnTo>
                  <a:pt x="215202" y="40358"/>
                </a:lnTo>
                <a:lnTo>
                  <a:pt x="215202" y="34188"/>
                </a:lnTo>
                <a:close/>
                <a:moveTo>
                  <a:pt x="261678" y="34188"/>
                </a:moveTo>
                <a:lnTo>
                  <a:pt x="266997" y="43398"/>
                </a:lnTo>
                <a:lnTo>
                  <a:pt x="264535" y="41969"/>
                </a:lnTo>
                <a:lnTo>
                  <a:pt x="261678" y="40358"/>
                </a:lnTo>
                <a:lnTo>
                  <a:pt x="261678" y="34188"/>
                </a:lnTo>
                <a:close/>
                <a:moveTo>
                  <a:pt x="273046" y="34188"/>
                </a:moveTo>
                <a:lnTo>
                  <a:pt x="273046" y="40358"/>
                </a:lnTo>
                <a:lnTo>
                  <a:pt x="270188" y="41969"/>
                </a:lnTo>
                <a:lnTo>
                  <a:pt x="267726" y="43398"/>
                </a:lnTo>
                <a:lnTo>
                  <a:pt x="273046" y="34188"/>
                </a:lnTo>
                <a:close/>
                <a:moveTo>
                  <a:pt x="284657" y="34188"/>
                </a:moveTo>
                <a:lnTo>
                  <a:pt x="284657" y="40358"/>
                </a:lnTo>
                <a:lnTo>
                  <a:pt x="279337" y="43398"/>
                </a:lnTo>
                <a:lnTo>
                  <a:pt x="284657" y="34188"/>
                </a:lnTo>
                <a:close/>
                <a:moveTo>
                  <a:pt x="121979" y="34218"/>
                </a:moveTo>
                <a:lnTo>
                  <a:pt x="121979" y="40358"/>
                </a:lnTo>
                <a:lnTo>
                  <a:pt x="119122" y="41969"/>
                </a:lnTo>
                <a:lnTo>
                  <a:pt x="116660" y="43428"/>
                </a:lnTo>
                <a:lnTo>
                  <a:pt x="116660" y="43428"/>
                </a:lnTo>
                <a:lnTo>
                  <a:pt x="121979" y="34218"/>
                </a:lnTo>
                <a:close/>
                <a:moveTo>
                  <a:pt x="191676" y="34218"/>
                </a:moveTo>
                <a:lnTo>
                  <a:pt x="191676" y="40358"/>
                </a:lnTo>
                <a:lnTo>
                  <a:pt x="188849" y="41969"/>
                </a:lnTo>
                <a:lnTo>
                  <a:pt x="186357" y="43428"/>
                </a:lnTo>
                <a:lnTo>
                  <a:pt x="191676" y="34218"/>
                </a:lnTo>
                <a:close/>
                <a:moveTo>
                  <a:pt x="238182" y="34218"/>
                </a:moveTo>
                <a:lnTo>
                  <a:pt x="238182" y="40358"/>
                </a:lnTo>
                <a:lnTo>
                  <a:pt x="235355" y="41969"/>
                </a:lnTo>
                <a:lnTo>
                  <a:pt x="232862" y="43428"/>
                </a:lnTo>
                <a:lnTo>
                  <a:pt x="238182" y="34218"/>
                </a:lnTo>
                <a:close/>
                <a:moveTo>
                  <a:pt x="261404" y="34218"/>
                </a:moveTo>
                <a:lnTo>
                  <a:pt x="261404" y="40358"/>
                </a:lnTo>
                <a:lnTo>
                  <a:pt x="258547" y="41969"/>
                </a:lnTo>
                <a:lnTo>
                  <a:pt x="256085" y="43428"/>
                </a:lnTo>
                <a:lnTo>
                  <a:pt x="261404" y="34218"/>
                </a:lnTo>
                <a:close/>
                <a:moveTo>
                  <a:pt x="17418" y="34188"/>
                </a:moveTo>
                <a:lnTo>
                  <a:pt x="17418" y="40358"/>
                </a:lnTo>
                <a:lnTo>
                  <a:pt x="14560" y="41969"/>
                </a:lnTo>
                <a:lnTo>
                  <a:pt x="12098" y="43428"/>
                </a:lnTo>
                <a:lnTo>
                  <a:pt x="17418" y="34188"/>
                </a:lnTo>
                <a:close/>
                <a:moveTo>
                  <a:pt x="40610" y="34188"/>
                </a:moveTo>
                <a:lnTo>
                  <a:pt x="40610" y="40358"/>
                </a:lnTo>
                <a:lnTo>
                  <a:pt x="37783" y="41969"/>
                </a:lnTo>
                <a:lnTo>
                  <a:pt x="35290" y="43428"/>
                </a:lnTo>
                <a:lnTo>
                  <a:pt x="40610" y="34188"/>
                </a:lnTo>
                <a:close/>
                <a:moveTo>
                  <a:pt x="52251" y="34218"/>
                </a:moveTo>
                <a:lnTo>
                  <a:pt x="52251" y="40358"/>
                </a:lnTo>
                <a:lnTo>
                  <a:pt x="49394" y="41969"/>
                </a:lnTo>
                <a:lnTo>
                  <a:pt x="46932" y="43428"/>
                </a:lnTo>
                <a:lnTo>
                  <a:pt x="52251" y="34218"/>
                </a:lnTo>
                <a:close/>
                <a:moveTo>
                  <a:pt x="63862" y="34218"/>
                </a:moveTo>
                <a:lnTo>
                  <a:pt x="63862" y="40358"/>
                </a:lnTo>
                <a:lnTo>
                  <a:pt x="61005" y="41969"/>
                </a:lnTo>
                <a:lnTo>
                  <a:pt x="58543" y="43428"/>
                </a:lnTo>
                <a:lnTo>
                  <a:pt x="63862" y="34218"/>
                </a:lnTo>
                <a:close/>
                <a:moveTo>
                  <a:pt x="75504" y="34218"/>
                </a:moveTo>
                <a:lnTo>
                  <a:pt x="75504" y="40358"/>
                </a:lnTo>
                <a:lnTo>
                  <a:pt x="72647" y="41969"/>
                </a:lnTo>
                <a:lnTo>
                  <a:pt x="70185" y="43428"/>
                </a:lnTo>
                <a:lnTo>
                  <a:pt x="75504" y="34218"/>
                </a:lnTo>
                <a:close/>
                <a:moveTo>
                  <a:pt x="87115" y="34218"/>
                </a:moveTo>
                <a:lnTo>
                  <a:pt x="87115" y="40358"/>
                </a:lnTo>
                <a:lnTo>
                  <a:pt x="84288" y="41969"/>
                </a:lnTo>
                <a:lnTo>
                  <a:pt x="81796" y="43428"/>
                </a:lnTo>
                <a:lnTo>
                  <a:pt x="87115" y="34218"/>
                </a:lnTo>
                <a:close/>
                <a:moveTo>
                  <a:pt x="98757" y="34218"/>
                </a:moveTo>
                <a:lnTo>
                  <a:pt x="98757" y="40358"/>
                </a:lnTo>
                <a:lnTo>
                  <a:pt x="95899" y="41969"/>
                </a:lnTo>
                <a:lnTo>
                  <a:pt x="93437" y="43428"/>
                </a:lnTo>
                <a:lnTo>
                  <a:pt x="98757" y="34218"/>
                </a:lnTo>
                <a:close/>
                <a:moveTo>
                  <a:pt x="110337" y="34218"/>
                </a:moveTo>
                <a:lnTo>
                  <a:pt x="110337" y="40358"/>
                </a:lnTo>
                <a:lnTo>
                  <a:pt x="107480" y="41969"/>
                </a:lnTo>
                <a:lnTo>
                  <a:pt x="105018" y="43428"/>
                </a:lnTo>
                <a:lnTo>
                  <a:pt x="110337" y="34218"/>
                </a:lnTo>
                <a:close/>
                <a:moveTo>
                  <a:pt x="133590" y="34218"/>
                </a:moveTo>
                <a:lnTo>
                  <a:pt x="133590" y="40358"/>
                </a:lnTo>
                <a:lnTo>
                  <a:pt x="130733" y="41969"/>
                </a:lnTo>
                <a:lnTo>
                  <a:pt x="128271" y="43428"/>
                </a:lnTo>
                <a:lnTo>
                  <a:pt x="133590" y="34218"/>
                </a:lnTo>
                <a:close/>
                <a:moveTo>
                  <a:pt x="145232" y="34218"/>
                </a:moveTo>
                <a:lnTo>
                  <a:pt x="145232" y="40358"/>
                </a:lnTo>
                <a:lnTo>
                  <a:pt x="142374" y="41969"/>
                </a:lnTo>
                <a:lnTo>
                  <a:pt x="139912" y="43428"/>
                </a:lnTo>
                <a:lnTo>
                  <a:pt x="145232" y="34218"/>
                </a:lnTo>
                <a:close/>
                <a:moveTo>
                  <a:pt x="156843" y="34218"/>
                </a:moveTo>
                <a:lnTo>
                  <a:pt x="156843" y="40358"/>
                </a:lnTo>
                <a:lnTo>
                  <a:pt x="153986" y="41969"/>
                </a:lnTo>
                <a:lnTo>
                  <a:pt x="151523" y="43428"/>
                </a:lnTo>
                <a:lnTo>
                  <a:pt x="156843" y="34218"/>
                </a:lnTo>
                <a:close/>
                <a:moveTo>
                  <a:pt x="168484" y="34218"/>
                </a:moveTo>
                <a:lnTo>
                  <a:pt x="168484" y="40358"/>
                </a:lnTo>
                <a:lnTo>
                  <a:pt x="165627" y="41969"/>
                </a:lnTo>
                <a:lnTo>
                  <a:pt x="163165" y="43428"/>
                </a:lnTo>
                <a:lnTo>
                  <a:pt x="168484" y="34218"/>
                </a:lnTo>
                <a:close/>
                <a:moveTo>
                  <a:pt x="180065" y="34218"/>
                </a:moveTo>
                <a:lnTo>
                  <a:pt x="180065" y="40358"/>
                </a:lnTo>
                <a:lnTo>
                  <a:pt x="177208" y="41969"/>
                </a:lnTo>
                <a:lnTo>
                  <a:pt x="174746" y="43428"/>
                </a:lnTo>
                <a:lnTo>
                  <a:pt x="180065" y="34218"/>
                </a:lnTo>
                <a:close/>
                <a:moveTo>
                  <a:pt x="203318" y="34218"/>
                </a:moveTo>
                <a:lnTo>
                  <a:pt x="203318" y="40358"/>
                </a:lnTo>
                <a:lnTo>
                  <a:pt x="200461" y="41969"/>
                </a:lnTo>
                <a:lnTo>
                  <a:pt x="197999" y="43428"/>
                </a:lnTo>
                <a:lnTo>
                  <a:pt x="203318" y="34218"/>
                </a:lnTo>
                <a:close/>
                <a:moveTo>
                  <a:pt x="214929" y="34218"/>
                </a:moveTo>
                <a:lnTo>
                  <a:pt x="214929" y="40358"/>
                </a:lnTo>
                <a:lnTo>
                  <a:pt x="212072" y="41969"/>
                </a:lnTo>
                <a:lnTo>
                  <a:pt x="209610" y="43428"/>
                </a:lnTo>
                <a:lnTo>
                  <a:pt x="214929" y="34218"/>
                </a:lnTo>
                <a:close/>
                <a:moveTo>
                  <a:pt x="226570" y="34218"/>
                </a:moveTo>
                <a:lnTo>
                  <a:pt x="226570" y="40358"/>
                </a:lnTo>
                <a:lnTo>
                  <a:pt x="223713" y="41969"/>
                </a:lnTo>
                <a:lnTo>
                  <a:pt x="221251" y="43428"/>
                </a:lnTo>
                <a:lnTo>
                  <a:pt x="226570" y="34218"/>
                </a:lnTo>
                <a:close/>
                <a:moveTo>
                  <a:pt x="249793" y="34218"/>
                </a:moveTo>
                <a:lnTo>
                  <a:pt x="249793" y="40358"/>
                </a:lnTo>
                <a:lnTo>
                  <a:pt x="246936" y="41969"/>
                </a:lnTo>
                <a:lnTo>
                  <a:pt x="244474" y="43428"/>
                </a:lnTo>
                <a:lnTo>
                  <a:pt x="249793" y="34218"/>
                </a:lnTo>
                <a:close/>
                <a:moveTo>
                  <a:pt x="5898" y="40571"/>
                </a:moveTo>
                <a:lnTo>
                  <a:pt x="8755" y="42212"/>
                </a:lnTo>
                <a:lnTo>
                  <a:pt x="11217" y="43641"/>
                </a:lnTo>
                <a:lnTo>
                  <a:pt x="578" y="43641"/>
                </a:lnTo>
                <a:lnTo>
                  <a:pt x="5898" y="40571"/>
                </a:lnTo>
                <a:close/>
                <a:moveTo>
                  <a:pt x="17509" y="40571"/>
                </a:moveTo>
                <a:lnTo>
                  <a:pt x="20366" y="42212"/>
                </a:lnTo>
                <a:lnTo>
                  <a:pt x="22828" y="43641"/>
                </a:lnTo>
                <a:lnTo>
                  <a:pt x="12190" y="43641"/>
                </a:lnTo>
                <a:lnTo>
                  <a:pt x="14682" y="42212"/>
                </a:lnTo>
                <a:lnTo>
                  <a:pt x="17509" y="40571"/>
                </a:lnTo>
                <a:close/>
                <a:moveTo>
                  <a:pt x="29150" y="40571"/>
                </a:moveTo>
                <a:lnTo>
                  <a:pt x="32008" y="42212"/>
                </a:lnTo>
                <a:lnTo>
                  <a:pt x="34470" y="43641"/>
                </a:lnTo>
                <a:lnTo>
                  <a:pt x="23831" y="43641"/>
                </a:lnTo>
                <a:lnTo>
                  <a:pt x="26293" y="42212"/>
                </a:lnTo>
                <a:lnTo>
                  <a:pt x="29150" y="40571"/>
                </a:lnTo>
                <a:close/>
                <a:moveTo>
                  <a:pt x="40762" y="40571"/>
                </a:moveTo>
                <a:lnTo>
                  <a:pt x="43619" y="42212"/>
                </a:lnTo>
                <a:lnTo>
                  <a:pt x="46081" y="43641"/>
                </a:lnTo>
                <a:lnTo>
                  <a:pt x="35442" y="43641"/>
                </a:lnTo>
                <a:lnTo>
                  <a:pt x="37935" y="42212"/>
                </a:lnTo>
                <a:lnTo>
                  <a:pt x="40762" y="40571"/>
                </a:lnTo>
                <a:close/>
                <a:moveTo>
                  <a:pt x="52403" y="40571"/>
                </a:moveTo>
                <a:lnTo>
                  <a:pt x="55260" y="42212"/>
                </a:lnTo>
                <a:lnTo>
                  <a:pt x="57722" y="43641"/>
                </a:lnTo>
                <a:lnTo>
                  <a:pt x="47084" y="43641"/>
                </a:lnTo>
                <a:lnTo>
                  <a:pt x="49546" y="42212"/>
                </a:lnTo>
                <a:lnTo>
                  <a:pt x="52403" y="40571"/>
                </a:lnTo>
                <a:close/>
                <a:moveTo>
                  <a:pt x="64014" y="40571"/>
                </a:moveTo>
                <a:lnTo>
                  <a:pt x="66871" y="42212"/>
                </a:lnTo>
                <a:lnTo>
                  <a:pt x="69334" y="43641"/>
                </a:lnTo>
                <a:lnTo>
                  <a:pt x="58695" y="43641"/>
                </a:lnTo>
                <a:lnTo>
                  <a:pt x="61187" y="42212"/>
                </a:lnTo>
                <a:lnTo>
                  <a:pt x="64014" y="40571"/>
                </a:lnTo>
                <a:close/>
                <a:moveTo>
                  <a:pt x="75625" y="40571"/>
                </a:moveTo>
                <a:lnTo>
                  <a:pt x="78452" y="42212"/>
                </a:lnTo>
                <a:lnTo>
                  <a:pt x="80945" y="43641"/>
                </a:lnTo>
                <a:lnTo>
                  <a:pt x="70306" y="43641"/>
                </a:lnTo>
                <a:lnTo>
                  <a:pt x="72768" y="42212"/>
                </a:lnTo>
                <a:lnTo>
                  <a:pt x="75625" y="40571"/>
                </a:lnTo>
                <a:close/>
                <a:moveTo>
                  <a:pt x="87237" y="40571"/>
                </a:moveTo>
                <a:lnTo>
                  <a:pt x="90094" y="42212"/>
                </a:lnTo>
                <a:lnTo>
                  <a:pt x="92556" y="43641"/>
                </a:lnTo>
                <a:lnTo>
                  <a:pt x="81917" y="43641"/>
                </a:lnTo>
                <a:lnTo>
                  <a:pt x="84379" y="42212"/>
                </a:lnTo>
                <a:lnTo>
                  <a:pt x="87237" y="40571"/>
                </a:lnTo>
                <a:close/>
                <a:moveTo>
                  <a:pt x="98878" y="40571"/>
                </a:moveTo>
                <a:lnTo>
                  <a:pt x="101705" y="42212"/>
                </a:lnTo>
                <a:lnTo>
                  <a:pt x="104197" y="43641"/>
                </a:lnTo>
                <a:lnTo>
                  <a:pt x="93559" y="43641"/>
                </a:lnTo>
                <a:lnTo>
                  <a:pt x="96021" y="42212"/>
                </a:lnTo>
                <a:lnTo>
                  <a:pt x="98878" y="40571"/>
                </a:lnTo>
                <a:close/>
                <a:moveTo>
                  <a:pt x="110489" y="40571"/>
                </a:moveTo>
                <a:lnTo>
                  <a:pt x="113346" y="42212"/>
                </a:lnTo>
                <a:lnTo>
                  <a:pt x="115809" y="43641"/>
                </a:lnTo>
                <a:lnTo>
                  <a:pt x="105170" y="43641"/>
                </a:lnTo>
                <a:lnTo>
                  <a:pt x="107632" y="42212"/>
                </a:lnTo>
                <a:lnTo>
                  <a:pt x="110489" y="40571"/>
                </a:lnTo>
                <a:close/>
                <a:moveTo>
                  <a:pt x="122131" y="40571"/>
                </a:moveTo>
                <a:lnTo>
                  <a:pt x="124958" y="42212"/>
                </a:lnTo>
                <a:lnTo>
                  <a:pt x="127450" y="43641"/>
                </a:lnTo>
                <a:lnTo>
                  <a:pt x="116812" y="43641"/>
                </a:lnTo>
                <a:lnTo>
                  <a:pt x="119274" y="42212"/>
                </a:lnTo>
                <a:lnTo>
                  <a:pt x="122131" y="40571"/>
                </a:lnTo>
                <a:close/>
                <a:moveTo>
                  <a:pt x="133742" y="40571"/>
                </a:moveTo>
                <a:lnTo>
                  <a:pt x="136599" y="42212"/>
                </a:lnTo>
                <a:lnTo>
                  <a:pt x="139061" y="43641"/>
                </a:lnTo>
                <a:lnTo>
                  <a:pt x="128423" y="43641"/>
                </a:lnTo>
                <a:lnTo>
                  <a:pt x="130885" y="42212"/>
                </a:lnTo>
                <a:lnTo>
                  <a:pt x="133742" y="40571"/>
                </a:lnTo>
                <a:close/>
                <a:moveTo>
                  <a:pt x="145323" y="40571"/>
                </a:moveTo>
                <a:lnTo>
                  <a:pt x="148180" y="42212"/>
                </a:lnTo>
                <a:lnTo>
                  <a:pt x="150642" y="43641"/>
                </a:lnTo>
                <a:lnTo>
                  <a:pt x="140004" y="43641"/>
                </a:lnTo>
                <a:lnTo>
                  <a:pt x="142496" y="42212"/>
                </a:lnTo>
                <a:lnTo>
                  <a:pt x="145323" y="40571"/>
                </a:lnTo>
                <a:close/>
                <a:moveTo>
                  <a:pt x="156964" y="40571"/>
                </a:moveTo>
                <a:lnTo>
                  <a:pt x="159822" y="42212"/>
                </a:lnTo>
                <a:lnTo>
                  <a:pt x="162284" y="43641"/>
                </a:lnTo>
                <a:lnTo>
                  <a:pt x="151645" y="43641"/>
                </a:lnTo>
                <a:lnTo>
                  <a:pt x="154107" y="42212"/>
                </a:lnTo>
                <a:lnTo>
                  <a:pt x="156964" y="40571"/>
                </a:lnTo>
                <a:close/>
                <a:moveTo>
                  <a:pt x="168575" y="40571"/>
                </a:moveTo>
                <a:lnTo>
                  <a:pt x="171433" y="42212"/>
                </a:lnTo>
                <a:lnTo>
                  <a:pt x="173895" y="43641"/>
                </a:lnTo>
                <a:lnTo>
                  <a:pt x="163256" y="43641"/>
                </a:lnTo>
                <a:lnTo>
                  <a:pt x="165749" y="42212"/>
                </a:lnTo>
                <a:lnTo>
                  <a:pt x="168575" y="40571"/>
                </a:lnTo>
                <a:close/>
                <a:moveTo>
                  <a:pt x="180217" y="40571"/>
                </a:moveTo>
                <a:lnTo>
                  <a:pt x="183074" y="42212"/>
                </a:lnTo>
                <a:lnTo>
                  <a:pt x="185536" y="43641"/>
                </a:lnTo>
                <a:lnTo>
                  <a:pt x="174898" y="43641"/>
                </a:lnTo>
                <a:lnTo>
                  <a:pt x="177360" y="42212"/>
                </a:lnTo>
                <a:lnTo>
                  <a:pt x="180217" y="40571"/>
                </a:lnTo>
                <a:close/>
                <a:moveTo>
                  <a:pt x="191828" y="40571"/>
                </a:moveTo>
                <a:lnTo>
                  <a:pt x="194685" y="42212"/>
                </a:lnTo>
                <a:lnTo>
                  <a:pt x="197147" y="43641"/>
                </a:lnTo>
                <a:lnTo>
                  <a:pt x="186509" y="43641"/>
                </a:lnTo>
                <a:lnTo>
                  <a:pt x="189001" y="42212"/>
                </a:lnTo>
                <a:lnTo>
                  <a:pt x="191828" y="40571"/>
                </a:lnTo>
                <a:close/>
                <a:moveTo>
                  <a:pt x="203470" y="40571"/>
                </a:moveTo>
                <a:lnTo>
                  <a:pt x="206327" y="42212"/>
                </a:lnTo>
                <a:lnTo>
                  <a:pt x="208789" y="43641"/>
                </a:lnTo>
                <a:lnTo>
                  <a:pt x="198151" y="43641"/>
                </a:lnTo>
                <a:lnTo>
                  <a:pt x="200613" y="42212"/>
                </a:lnTo>
                <a:lnTo>
                  <a:pt x="203470" y="40571"/>
                </a:lnTo>
                <a:close/>
                <a:moveTo>
                  <a:pt x="215051" y="40571"/>
                </a:moveTo>
                <a:lnTo>
                  <a:pt x="217908" y="42212"/>
                </a:lnTo>
                <a:lnTo>
                  <a:pt x="220370" y="43641"/>
                </a:lnTo>
                <a:lnTo>
                  <a:pt x="209731" y="43641"/>
                </a:lnTo>
                <a:lnTo>
                  <a:pt x="212193" y="42212"/>
                </a:lnTo>
                <a:lnTo>
                  <a:pt x="215051" y="40571"/>
                </a:lnTo>
                <a:close/>
                <a:moveTo>
                  <a:pt x="226692" y="40571"/>
                </a:moveTo>
                <a:lnTo>
                  <a:pt x="229519" y="42212"/>
                </a:lnTo>
                <a:lnTo>
                  <a:pt x="232011" y="43641"/>
                </a:lnTo>
                <a:lnTo>
                  <a:pt x="221373" y="43641"/>
                </a:lnTo>
                <a:lnTo>
                  <a:pt x="223835" y="42212"/>
                </a:lnTo>
                <a:lnTo>
                  <a:pt x="226692" y="40571"/>
                </a:lnTo>
                <a:close/>
                <a:moveTo>
                  <a:pt x="238303" y="40571"/>
                </a:moveTo>
                <a:lnTo>
                  <a:pt x="241160" y="42212"/>
                </a:lnTo>
                <a:lnTo>
                  <a:pt x="243622" y="43641"/>
                </a:lnTo>
                <a:lnTo>
                  <a:pt x="232984" y="43641"/>
                </a:lnTo>
                <a:lnTo>
                  <a:pt x="235446" y="42212"/>
                </a:lnTo>
                <a:lnTo>
                  <a:pt x="238303" y="40571"/>
                </a:lnTo>
                <a:close/>
                <a:moveTo>
                  <a:pt x="249945" y="40571"/>
                </a:moveTo>
                <a:lnTo>
                  <a:pt x="252772" y="42212"/>
                </a:lnTo>
                <a:lnTo>
                  <a:pt x="255264" y="43641"/>
                </a:lnTo>
                <a:lnTo>
                  <a:pt x="244626" y="43641"/>
                </a:lnTo>
                <a:lnTo>
                  <a:pt x="247088" y="42212"/>
                </a:lnTo>
                <a:lnTo>
                  <a:pt x="249945" y="40571"/>
                </a:lnTo>
                <a:close/>
                <a:moveTo>
                  <a:pt x="261556" y="40571"/>
                </a:moveTo>
                <a:lnTo>
                  <a:pt x="264413" y="42212"/>
                </a:lnTo>
                <a:lnTo>
                  <a:pt x="266875" y="43641"/>
                </a:lnTo>
                <a:lnTo>
                  <a:pt x="256237" y="43641"/>
                </a:lnTo>
                <a:lnTo>
                  <a:pt x="258699" y="42212"/>
                </a:lnTo>
                <a:lnTo>
                  <a:pt x="261556" y="40571"/>
                </a:lnTo>
                <a:close/>
                <a:moveTo>
                  <a:pt x="273198" y="40571"/>
                </a:moveTo>
                <a:lnTo>
                  <a:pt x="276024" y="42212"/>
                </a:lnTo>
                <a:lnTo>
                  <a:pt x="278517" y="43641"/>
                </a:lnTo>
                <a:lnTo>
                  <a:pt x="267878" y="43641"/>
                </a:lnTo>
                <a:lnTo>
                  <a:pt x="270340" y="42212"/>
                </a:lnTo>
                <a:lnTo>
                  <a:pt x="273198" y="40571"/>
                </a:lnTo>
                <a:close/>
                <a:moveTo>
                  <a:pt x="11217" y="43884"/>
                </a:moveTo>
                <a:lnTo>
                  <a:pt x="5898" y="46954"/>
                </a:lnTo>
                <a:lnTo>
                  <a:pt x="578" y="43884"/>
                </a:lnTo>
                <a:close/>
                <a:moveTo>
                  <a:pt x="22828" y="43884"/>
                </a:moveTo>
                <a:lnTo>
                  <a:pt x="17509" y="46954"/>
                </a:lnTo>
                <a:lnTo>
                  <a:pt x="12190" y="43884"/>
                </a:lnTo>
                <a:close/>
                <a:moveTo>
                  <a:pt x="34470" y="43884"/>
                </a:moveTo>
                <a:lnTo>
                  <a:pt x="29150" y="46954"/>
                </a:lnTo>
                <a:lnTo>
                  <a:pt x="23831" y="43884"/>
                </a:lnTo>
                <a:close/>
                <a:moveTo>
                  <a:pt x="46081" y="43884"/>
                </a:moveTo>
                <a:lnTo>
                  <a:pt x="40762" y="46954"/>
                </a:lnTo>
                <a:lnTo>
                  <a:pt x="35442" y="43884"/>
                </a:lnTo>
                <a:close/>
                <a:moveTo>
                  <a:pt x="57722" y="43884"/>
                </a:moveTo>
                <a:lnTo>
                  <a:pt x="52403" y="46954"/>
                </a:lnTo>
                <a:lnTo>
                  <a:pt x="47084" y="43884"/>
                </a:lnTo>
                <a:close/>
                <a:moveTo>
                  <a:pt x="69334" y="43884"/>
                </a:moveTo>
                <a:lnTo>
                  <a:pt x="64014" y="46954"/>
                </a:lnTo>
                <a:lnTo>
                  <a:pt x="58695" y="43884"/>
                </a:lnTo>
                <a:close/>
                <a:moveTo>
                  <a:pt x="80945" y="43884"/>
                </a:moveTo>
                <a:lnTo>
                  <a:pt x="75625" y="46954"/>
                </a:lnTo>
                <a:lnTo>
                  <a:pt x="70306" y="43884"/>
                </a:lnTo>
                <a:close/>
                <a:moveTo>
                  <a:pt x="92556" y="43884"/>
                </a:moveTo>
                <a:lnTo>
                  <a:pt x="87237" y="46954"/>
                </a:lnTo>
                <a:lnTo>
                  <a:pt x="81917" y="43884"/>
                </a:lnTo>
                <a:close/>
                <a:moveTo>
                  <a:pt x="104197" y="43884"/>
                </a:moveTo>
                <a:lnTo>
                  <a:pt x="98878" y="46954"/>
                </a:lnTo>
                <a:lnTo>
                  <a:pt x="93559" y="43884"/>
                </a:lnTo>
                <a:close/>
                <a:moveTo>
                  <a:pt x="115809" y="43884"/>
                </a:moveTo>
                <a:lnTo>
                  <a:pt x="110489" y="46954"/>
                </a:lnTo>
                <a:lnTo>
                  <a:pt x="105170" y="43884"/>
                </a:lnTo>
                <a:close/>
                <a:moveTo>
                  <a:pt x="127450" y="43884"/>
                </a:moveTo>
                <a:lnTo>
                  <a:pt x="122131" y="46954"/>
                </a:lnTo>
                <a:lnTo>
                  <a:pt x="116812" y="43884"/>
                </a:lnTo>
                <a:close/>
                <a:moveTo>
                  <a:pt x="139061" y="43884"/>
                </a:moveTo>
                <a:lnTo>
                  <a:pt x="133742" y="46954"/>
                </a:lnTo>
                <a:lnTo>
                  <a:pt x="128423" y="43884"/>
                </a:lnTo>
                <a:close/>
                <a:moveTo>
                  <a:pt x="150642" y="43884"/>
                </a:moveTo>
                <a:lnTo>
                  <a:pt x="145323" y="46954"/>
                </a:lnTo>
                <a:lnTo>
                  <a:pt x="140004" y="43884"/>
                </a:lnTo>
                <a:close/>
                <a:moveTo>
                  <a:pt x="162284" y="43884"/>
                </a:moveTo>
                <a:lnTo>
                  <a:pt x="156964" y="46954"/>
                </a:lnTo>
                <a:lnTo>
                  <a:pt x="151645" y="43884"/>
                </a:lnTo>
                <a:close/>
                <a:moveTo>
                  <a:pt x="173895" y="43884"/>
                </a:moveTo>
                <a:lnTo>
                  <a:pt x="168575" y="46954"/>
                </a:lnTo>
                <a:lnTo>
                  <a:pt x="163256" y="43884"/>
                </a:lnTo>
                <a:close/>
                <a:moveTo>
                  <a:pt x="185536" y="43884"/>
                </a:moveTo>
                <a:lnTo>
                  <a:pt x="180217" y="46954"/>
                </a:lnTo>
                <a:lnTo>
                  <a:pt x="174898" y="43884"/>
                </a:lnTo>
                <a:close/>
                <a:moveTo>
                  <a:pt x="197147" y="43884"/>
                </a:moveTo>
                <a:lnTo>
                  <a:pt x="191828" y="46954"/>
                </a:lnTo>
                <a:lnTo>
                  <a:pt x="186509" y="43884"/>
                </a:lnTo>
                <a:close/>
                <a:moveTo>
                  <a:pt x="208789" y="43884"/>
                </a:moveTo>
                <a:lnTo>
                  <a:pt x="203470" y="46954"/>
                </a:lnTo>
                <a:lnTo>
                  <a:pt x="198151" y="43884"/>
                </a:lnTo>
                <a:close/>
                <a:moveTo>
                  <a:pt x="220370" y="43884"/>
                </a:moveTo>
                <a:lnTo>
                  <a:pt x="215051" y="46954"/>
                </a:lnTo>
                <a:lnTo>
                  <a:pt x="209731" y="43884"/>
                </a:lnTo>
                <a:close/>
                <a:moveTo>
                  <a:pt x="232011" y="43884"/>
                </a:moveTo>
                <a:lnTo>
                  <a:pt x="226692" y="46954"/>
                </a:lnTo>
                <a:lnTo>
                  <a:pt x="221373" y="43884"/>
                </a:lnTo>
                <a:close/>
                <a:moveTo>
                  <a:pt x="243622" y="43884"/>
                </a:moveTo>
                <a:lnTo>
                  <a:pt x="238303" y="46954"/>
                </a:lnTo>
                <a:lnTo>
                  <a:pt x="232984" y="43884"/>
                </a:lnTo>
                <a:close/>
                <a:moveTo>
                  <a:pt x="255264" y="43884"/>
                </a:moveTo>
                <a:lnTo>
                  <a:pt x="249945" y="46954"/>
                </a:lnTo>
                <a:lnTo>
                  <a:pt x="244626" y="43884"/>
                </a:lnTo>
                <a:close/>
                <a:moveTo>
                  <a:pt x="266875" y="43884"/>
                </a:moveTo>
                <a:lnTo>
                  <a:pt x="261556" y="46954"/>
                </a:lnTo>
                <a:lnTo>
                  <a:pt x="256237" y="43884"/>
                </a:lnTo>
                <a:close/>
                <a:moveTo>
                  <a:pt x="278517" y="43884"/>
                </a:moveTo>
                <a:lnTo>
                  <a:pt x="273198" y="46954"/>
                </a:lnTo>
                <a:lnTo>
                  <a:pt x="267878" y="43884"/>
                </a:lnTo>
                <a:close/>
                <a:moveTo>
                  <a:pt x="46202" y="44097"/>
                </a:moveTo>
                <a:lnTo>
                  <a:pt x="40883" y="53307"/>
                </a:lnTo>
                <a:lnTo>
                  <a:pt x="40883" y="47167"/>
                </a:lnTo>
                <a:lnTo>
                  <a:pt x="46202" y="44097"/>
                </a:lnTo>
                <a:close/>
                <a:moveTo>
                  <a:pt x="243774" y="44097"/>
                </a:moveTo>
                <a:lnTo>
                  <a:pt x="238455" y="53307"/>
                </a:lnTo>
                <a:lnTo>
                  <a:pt x="238455" y="47167"/>
                </a:lnTo>
                <a:lnTo>
                  <a:pt x="243774" y="44097"/>
                </a:lnTo>
                <a:close/>
                <a:moveTo>
                  <a:pt x="255355" y="44097"/>
                </a:moveTo>
                <a:lnTo>
                  <a:pt x="250036" y="53307"/>
                </a:lnTo>
                <a:lnTo>
                  <a:pt x="250036" y="47167"/>
                </a:lnTo>
                <a:lnTo>
                  <a:pt x="255355" y="44097"/>
                </a:lnTo>
                <a:close/>
                <a:moveTo>
                  <a:pt x="266997" y="44097"/>
                </a:moveTo>
                <a:lnTo>
                  <a:pt x="261678" y="53307"/>
                </a:lnTo>
                <a:lnTo>
                  <a:pt x="261678" y="47167"/>
                </a:lnTo>
                <a:lnTo>
                  <a:pt x="266997" y="44097"/>
                </a:lnTo>
                <a:close/>
                <a:moveTo>
                  <a:pt x="278608" y="44097"/>
                </a:moveTo>
                <a:lnTo>
                  <a:pt x="273289" y="53307"/>
                </a:lnTo>
                <a:lnTo>
                  <a:pt x="273289" y="47167"/>
                </a:lnTo>
                <a:lnTo>
                  <a:pt x="278608" y="44097"/>
                </a:lnTo>
                <a:close/>
                <a:moveTo>
                  <a:pt x="457" y="44158"/>
                </a:moveTo>
                <a:lnTo>
                  <a:pt x="5776" y="47167"/>
                </a:lnTo>
                <a:lnTo>
                  <a:pt x="5776" y="53337"/>
                </a:lnTo>
                <a:lnTo>
                  <a:pt x="457" y="44158"/>
                </a:lnTo>
                <a:close/>
                <a:moveTo>
                  <a:pt x="11369" y="44097"/>
                </a:moveTo>
                <a:lnTo>
                  <a:pt x="6050" y="53337"/>
                </a:lnTo>
                <a:lnTo>
                  <a:pt x="6050" y="47167"/>
                </a:lnTo>
                <a:lnTo>
                  <a:pt x="11369" y="44097"/>
                </a:lnTo>
                <a:close/>
                <a:moveTo>
                  <a:pt x="12098" y="44158"/>
                </a:moveTo>
                <a:lnTo>
                  <a:pt x="17418" y="47167"/>
                </a:lnTo>
                <a:lnTo>
                  <a:pt x="17418" y="53337"/>
                </a:lnTo>
                <a:lnTo>
                  <a:pt x="12098" y="44158"/>
                </a:lnTo>
                <a:close/>
                <a:moveTo>
                  <a:pt x="22980" y="44097"/>
                </a:moveTo>
                <a:lnTo>
                  <a:pt x="17661" y="53337"/>
                </a:lnTo>
                <a:lnTo>
                  <a:pt x="17661" y="47167"/>
                </a:lnTo>
                <a:lnTo>
                  <a:pt x="22980" y="44097"/>
                </a:lnTo>
                <a:close/>
                <a:moveTo>
                  <a:pt x="23710" y="44097"/>
                </a:moveTo>
                <a:lnTo>
                  <a:pt x="29029" y="47167"/>
                </a:lnTo>
                <a:lnTo>
                  <a:pt x="29029" y="53337"/>
                </a:lnTo>
                <a:lnTo>
                  <a:pt x="23710" y="44097"/>
                </a:lnTo>
                <a:close/>
                <a:moveTo>
                  <a:pt x="34622" y="44097"/>
                </a:moveTo>
                <a:lnTo>
                  <a:pt x="29302" y="53337"/>
                </a:lnTo>
                <a:lnTo>
                  <a:pt x="29302" y="47167"/>
                </a:lnTo>
                <a:lnTo>
                  <a:pt x="34622" y="44097"/>
                </a:lnTo>
                <a:close/>
                <a:moveTo>
                  <a:pt x="35290" y="44158"/>
                </a:moveTo>
                <a:lnTo>
                  <a:pt x="40610" y="47167"/>
                </a:lnTo>
                <a:lnTo>
                  <a:pt x="40610" y="53337"/>
                </a:lnTo>
                <a:lnTo>
                  <a:pt x="35290" y="44158"/>
                </a:lnTo>
                <a:close/>
                <a:moveTo>
                  <a:pt x="46932" y="44158"/>
                </a:moveTo>
                <a:lnTo>
                  <a:pt x="52251" y="47228"/>
                </a:lnTo>
                <a:lnTo>
                  <a:pt x="52251" y="53337"/>
                </a:lnTo>
                <a:lnTo>
                  <a:pt x="46932" y="44158"/>
                </a:lnTo>
                <a:close/>
                <a:moveTo>
                  <a:pt x="57844" y="44097"/>
                </a:moveTo>
                <a:lnTo>
                  <a:pt x="52525" y="53337"/>
                </a:lnTo>
                <a:lnTo>
                  <a:pt x="52525" y="47167"/>
                </a:lnTo>
                <a:lnTo>
                  <a:pt x="57844" y="44097"/>
                </a:lnTo>
                <a:close/>
                <a:moveTo>
                  <a:pt x="58543" y="44158"/>
                </a:moveTo>
                <a:lnTo>
                  <a:pt x="63862" y="47228"/>
                </a:lnTo>
                <a:lnTo>
                  <a:pt x="63862" y="53337"/>
                </a:lnTo>
                <a:lnTo>
                  <a:pt x="58543" y="44158"/>
                </a:lnTo>
                <a:close/>
                <a:moveTo>
                  <a:pt x="69455" y="44097"/>
                </a:moveTo>
                <a:lnTo>
                  <a:pt x="64136" y="53337"/>
                </a:lnTo>
                <a:lnTo>
                  <a:pt x="64136" y="47167"/>
                </a:lnTo>
                <a:lnTo>
                  <a:pt x="69455" y="44097"/>
                </a:lnTo>
                <a:close/>
                <a:moveTo>
                  <a:pt x="70185" y="44158"/>
                </a:moveTo>
                <a:lnTo>
                  <a:pt x="75504" y="47228"/>
                </a:lnTo>
                <a:lnTo>
                  <a:pt x="75504" y="53337"/>
                </a:lnTo>
                <a:lnTo>
                  <a:pt x="70185" y="44158"/>
                </a:lnTo>
                <a:close/>
                <a:moveTo>
                  <a:pt x="81097" y="44097"/>
                </a:moveTo>
                <a:lnTo>
                  <a:pt x="75777" y="53337"/>
                </a:lnTo>
                <a:lnTo>
                  <a:pt x="75777" y="47167"/>
                </a:lnTo>
                <a:lnTo>
                  <a:pt x="81097" y="44097"/>
                </a:lnTo>
                <a:close/>
                <a:moveTo>
                  <a:pt x="81796" y="44158"/>
                </a:moveTo>
                <a:lnTo>
                  <a:pt x="87115" y="47228"/>
                </a:lnTo>
                <a:lnTo>
                  <a:pt x="87115" y="53337"/>
                </a:lnTo>
                <a:lnTo>
                  <a:pt x="81796" y="44158"/>
                </a:lnTo>
                <a:close/>
                <a:moveTo>
                  <a:pt x="92708" y="44097"/>
                </a:moveTo>
                <a:lnTo>
                  <a:pt x="87389" y="53337"/>
                </a:lnTo>
                <a:lnTo>
                  <a:pt x="87389" y="47167"/>
                </a:lnTo>
                <a:lnTo>
                  <a:pt x="92708" y="44097"/>
                </a:lnTo>
                <a:close/>
                <a:moveTo>
                  <a:pt x="93437" y="44158"/>
                </a:moveTo>
                <a:lnTo>
                  <a:pt x="98757" y="47228"/>
                </a:lnTo>
                <a:lnTo>
                  <a:pt x="98757" y="53337"/>
                </a:lnTo>
                <a:lnTo>
                  <a:pt x="93437" y="44158"/>
                </a:lnTo>
                <a:close/>
                <a:moveTo>
                  <a:pt x="104349" y="44097"/>
                </a:moveTo>
                <a:lnTo>
                  <a:pt x="99030" y="53337"/>
                </a:lnTo>
                <a:lnTo>
                  <a:pt x="99030" y="47167"/>
                </a:lnTo>
                <a:lnTo>
                  <a:pt x="104349" y="44097"/>
                </a:lnTo>
                <a:close/>
                <a:moveTo>
                  <a:pt x="105018" y="44158"/>
                </a:moveTo>
                <a:lnTo>
                  <a:pt x="110337" y="47228"/>
                </a:lnTo>
                <a:lnTo>
                  <a:pt x="110337" y="53337"/>
                </a:lnTo>
                <a:lnTo>
                  <a:pt x="105018" y="44158"/>
                </a:lnTo>
                <a:close/>
                <a:moveTo>
                  <a:pt x="115930" y="44097"/>
                </a:moveTo>
                <a:lnTo>
                  <a:pt x="110611" y="53337"/>
                </a:lnTo>
                <a:lnTo>
                  <a:pt x="110611" y="47167"/>
                </a:lnTo>
                <a:lnTo>
                  <a:pt x="115930" y="44097"/>
                </a:lnTo>
                <a:close/>
                <a:moveTo>
                  <a:pt x="116660" y="44158"/>
                </a:moveTo>
                <a:lnTo>
                  <a:pt x="121979" y="47228"/>
                </a:lnTo>
                <a:lnTo>
                  <a:pt x="121979" y="53337"/>
                </a:lnTo>
                <a:lnTo>
                  <a:pt x="116660" y="44158"/>
                </a:lnTo>
                <a:close/>
                <a:moveTo>
                  <a:pt x="127541" y="44097"/>
                </a:moveTo>
                <a:lnTo>
                  <a:pt x="122222" y="53337"/>
                </a:lnTo>
                <a:lnTo>
                  <a:pt x="122222" y="47167"/>
                </a:lnTo>
                <a:lnTo>
                  <a:pt x="127541" y="44097"/>
                </a:lnTo>
                <a:close/>
                <a:moveTo>
                  <a:pt x="128271" y="44158"/>
                </a:moveTo>
                <a:lnTo>
                  <a:pt x="133590" y="47228"/>
                </a:lnTo>
                <a:lnTo>
                  <a:pt x="133590" y="53337"/>
                </a:lnTo>
                <a:lnTo>
                  <a:pt x="128271" y="44158"/>
                </a:lnTo>
                <a:close/>
                <a:moveTo>
                  <a:pt x="139183" y="44097"/>
                </a:moveTo>
                <a:lnTo>
                  <a:pt x="133864" y="53337"/>
                </a:lnTo>
                <a:lnTo>
                  <a:pt x="133864" y="47167"/>
                </a:lnTo>
                <a:lnTo>
                  <a:pt x="139183" y="44097"/>
                </a:lnTo>
                <a:close/>
                <a:moveTo>
                  <a:pt x="139912" y="44158"/>
                </a:moveTo>
                <a:lnTo>
                  <a:pt x="145232" y="47228"/>
                </a:lnTo>
                <a:lnTo>
                  <a:pt x="145232" y="53337"/>
                </a:lnTo>
                <a:lnTo>
                  <a:pt x="139912" y="44158"/>
                </a:lnTo>
                <a:close/>
                <a:moveTo>
                  <a:pt x="150794" y="44097"/>
                </a:moveTo>
                <a:lnTo>
                  <a:pt x="145475" y="53337"/>
                </a:lnTo>
                <a:lnTo>
                  <a:pt x="145475" y="47167"/>
                </a:lnTo>
                <a:lnTo>
                  <a:pt x="150794" y="44097"/>
                </a:lnTo>
                <a:close/>
                <a:moveTo>
                  <a:pt x="151523" y="44158"/>
                </a:moveTo>
                <a:lnTo>
                  <a:pt x="156843" y="47228"/>
                </a:lnTo>
                <a:lnTo>
                  <a:pt x="156843" y="53337"/>
                </a:lnTo>
                <a:lnTo>
                  <a:pt x="151523" y="44158"/>
                </a:lnTo>
                <a:close/>
                <a:moveTo>
                  <a:pt x="162436" y="44097"/>
                </a:moveTo>
                <a:lnTo>
                  <a:pt x="157116" y="53337"/>
                </a:lnTo>
                <a:lnTo>
                  <a:pt x="157116" y="47167"/>
                </a:lnTo>
                <a:lnTo>
                  <a:pt x="162436" y="44097"/>
                </a:lnTo>
                <a:close/>
                <a:moveTo>
                  <a:pt x="163165" y="44158"/>
                </a:moveTo>
                <a:lnTo>
                  <a:pt x="168484" y="47228"/>
                </a:lnTo>
                <a:lnTo>
                  <a:pt x="168484" y="53337"/>
                </a:lnTo>
                <a:lnTo>
                  <a:pt x="163165" y="44158"/>
                </a:lnTo>
                <a:close/>
                <a:moveTo>
                  <a:pt x="174047" y="44097"/>
                </a:moveTo>
                <a:lnTo>
                  <a:pt x="168727" y="53337"/>
                </a:lnTo>
                <a:lnTo>
                  <a:pt x="168727" y="47167"/>
                </a:lnTo>
                <a:lnTo>
                  <a:pt x="174047" y="44097"/>
                </a:lnTo>
                <a:close/>
                <a:moveTo>
                  <a:pt x="174746" y="44158"/>
                </a:moveTo>
                <a:lnTo>
                  <a:pt x="180065" y="47228"/>
                </a:lnTo>
                <a:lnTo>
                  <a:pt x="180065" y="53337"/>
                </a:lnTo>
                <a:lnTo>
                  <a:pt x="174746" y="44158"/>
                </a:lnTo>
                <a:close/>
                <a:moveTo>
                  <a:pt x="185658" y="44097"/>
                </a:moveTo>
                <a:lnTo>
                  <a:pt x="180339" y="53337"/>
                </a:lnTo>
                <a:lnTo>
                  <a:pt x="180339" y="47167"/>
                </a:lnTo>
                <a:lnTo>
                  <a:pt x="185658" y="44097"/>
                </a:lnTo>
                <a:close/>
                <a:moveTo>
                  <a:pt x="186357" y="44158"/>
                </a:moveTo>
                <a:lnTo>
                  <a:pt x="191676" y="47228"/>
                </a:lnTo>
                <a:lnTo>
                  <a:pt x="191676" y="53337"/>
                </a:lnTo>
                <a:lnTo>
                  <a:pt x="186357" y="44158"/>
                </a:lnTo>
                <a:close/>
                <a:moveTo>
                  <a:pt x="197269" y="44097"/>
                </a:moveTo>
                <a:lnTo>
                  <a:pt x="191950" y="53337"/>
                </a:lnTo>
                <a:lnTo>
                  <a:pt x="191950" y="47167"/>
                </a:lnTo>
                <a:lnTo>
                  <a:pt x="197269" y="44097"/>
                </a:lnTo>
                <a:close/>
                <a:moveTo>
                  <a:pt x="197999" y="44158"/>
                </a:moveTo>
                <a:lnTo>
                  <a:pt x="203318" y="47228"/>
                </a:lnTo>
                <a:lnTo>
                  <a:pt x="203318" y="53337"/>
                </a:lnTo>
                <a:lnTo>
                  <a:pt x="197999" y="44158"/>
                </a:lnTo>
                <a:close/>
                <a:moveTo>
                  <a:pt x="208911" y="44097"/>
                </a:moveTo>
                <a:lnTo>
                  <a:pt x="203591" y="53337"/>
                </a:lnTo>
                <a:lnTo>
                  <a:pt x="203591" y="47167"/>
                </a:lnTo>
                <a:lnTo>
                  <a:pt x="208911" y="44097"/>
                </a:lnTo>
                <a:close/>
                <a:moveTo>
                  <a:pt x="209610" y="44158"/>
                </a:moveTo>
                <a:lnTo>
                  <a:pt x="214929" y="47228"/>
                </a:lnTo>
                <a:lnTo>
                  <a:pt x="214929" y="53337"/>
                </a:lnTo>
                <a:lnTo>
                  <a:pt x="209610" y="44158"/>
                </a:lnTo>
                <a:close/>
                <a:moveTo>
                  <a:pt x="220522" y="44097"/>
                </a:moveTo>
                <a:lnTo>
                  <a:pt x="215202" y="53337"/>
                </a:lnTo>
                <a:lnTo>
                  <a:pt x="215202" y="47167"/>
                </a:lnTo>
                <a:lnTo>
                  <a:pt x="220522" y="44097"/>
                </a:lnTo>
                <a:close/>
                <a:moveTo>
                  <a:pt x="221251" y="44158"/>
                </a:moveTo>
                <a:lnTo>
                  <a:pt x="226570" y="47228"/>
                </a:lnTo>
                <a:lnTo>
                  <a:pt x="226570" y="53337"/>
                </a:lnTo>
                <a:lnTo>
                  <a:pt x="221251" y="44158"/>
                </a:lnTo>
                <a:close/>
                <a:moveTo>
                  <a:pt x="232163" y="44097"/>
                </a:moveTo>
                <a:lnTo>
                  <a:pt x="226844" y="53337"/>
                </a:lnTo>
                <a:lnTo>
                  <a:pt x="226844" y="47167"/>
                </a:lnTo>
                <a:lnTo>
                  <a:pt x="232163" y="44097"/>
                </a:lnTo>
                <a:close/>
                <a:moveTo>
                  <a:pt x="232862" y="44097"/>
                </a:moveTo>
                <a:lnTo>
                  <a:pt x="238182" y="47167"/>
                </a:lnTo>
                <a:lnTo>
                  <a:pt x="238182" y="53337"/>
                </a:lnTo>
                <a:lnTo>
                  <a:pt x="232862" y="44097"/>
                </a:lnTo>
                <a:close/>
                <a:moveTo>
                  <a:pt x="244474" y="44097"/>
                </a:moveTo>
                <a:lnTo>
                  <a:pt x="249793" y="47167"/>
                </a:lnTo>
                <a:lnTo>
                  <a:pt x="249793" y="53337"/>
                </a:lnTo>
                <a:lnTo>
                  <a:pt x="244474" y="44097"/>
                </a:lnTo>
                <a:close/>
                <a:moveTo>
                  <a:pt x="256085" y="44097"/>
                </a:moveTo>
                <a:lnTo>
                  <a:pt x="261404" y="47167"/>
                </a:lnTo>
                <a:lnTo>
                  <a:pt x="261404" y="53337"/>
                </a:lnTo>
                <a:lnTo>
                  <a:pt x="256085" y="44097"/>
                </a:lnTo>
                <a:close/>
                <a:moveTo>
                  <a:pt x="267726" y="44097"/>
                </a:moveTo>
                <a:lnTo>
                  <a:pt x="273046" y="47167"/>
                </a:lnTo>
                <a:lnTo>
                  <a:pt x="273046" y="53337"/>
                </a:lnTo>
                <a:lnTo>
                  <a:pt x="267726" y="44097"/>
                </a:lnTo>
                <a:close/>
                <a:moveTo>
                  <a:pt x="11855" y="44249"/>
                </a:moveTo>
                <a:lnTo>
                  <a:pt x="17174" y="53459"/>
                </a:lnTo>
                <a:lnTo>
                  <a:pt x="17174" y="53459"/>
                </a:lnTo>
                <a:lnTo>
                  <a:pt x="11855" y="50389"/>
                </a:lnTo>
                <a:lnTo>
                  <a:pt x="11855" y="44249"/>
                </a:lnTo>
                <a:close/>
                <a:moveTo>
                  <a:pt x="23497" y="44249"/>
                </a:moveTo>
                <a:lnTo>
                  <a:pt x="28816" y="53459"/>
                </a:lnTo>
                <a:lnTo>
                  <a:pt x="28816" y="53459"/>
                </a:lnTo>
                <a:lnTo>
                  <a:pt x="23497" y="50389"/>
                </a:lnTo>
                <a:lnTo>
                  <a:pt x="23497" y="44249"/>
                </a:lnTo>
                <a:close/>
                <a:moveTo>
                  <a:pt x="35078" y="44249"/>
                </a:moveTo>
                <a:lnTo>
                  <a:pt x="40397" y="53459"/>
                </a:lnTo>
                <a:lnTo>
                  <a:pt x="40397" y="53459"/>
                </a:lnTo>
                <a:lnTo>
                  <a:pt x="35078" y="50389"/>
                </a:lnTo>
                <a:lnTo>
                  <a:pt x="35078" y="44249"/>
                </a:lnTo>
                <a:close/>
                <a:moveTo>
                  <a:pt x="93194" y="44249"/>
                </a:moveTo>
                <a:lnTo>
                  <a:pt x="98513" y="53459"/>
                </a:lnTo>
                <a:lnTo>
                  <a:pt x="98513" y="53459"/>
                </a:lnTo>
                <a:lnTo>
                  <a:pt x="93194" y="50419"/>
                </a:lnTo>
                <a:lnTo>
                  <a:pt x="93194" y="44249"/>
                </a:lnTo>
                <a:close/>
                <a:moveTo>
                  <a:pt x="244" y="44249"/>
                </a:moveTo>
                <a:lnTo>
                  <a:pt x="5563" y="53459"/>
                </a:lnTo>
                <a:lnTo>
                  <a:pt x="214" y="50389"/>
                </a:lnTo>
                <a:lnTo>
                  <a:pt x="214" y="44249"/>
                </a:lnTo>
                <a:close/>
                <a:moveTo>
                  <a:pt x="46689" y="44249"/>
                </a:moveTo>
                <a:lnTo>
                  <a:pt x="52008" y="53459"/>
                </a:lnTo>
                <a:lnTo>
                  <a:pt x="46689" y="50389"/>
                </a:lnTo>
                <a:lnTo>
                  <a:pt x="46689" y="44249"/>
                </a:lnTo>
                <a:close/>
                <a:moveTo>
                  <a:pt x="58330" y="44249"/>
                </a:moveTo>
                <a:lnTo>
                  <a:pt x="63650" y="53459"/>
                </a:lnTo>
                <a:lnTo>
                  <a:pt x="58330" y="50419"/>
                </a:lnTo>
                <a:lnTo>
                  <a:pt x="58330" y="44249"/>
                </a:lnTo>
                <a:close/>
                <a:moveTo>
                  <a:pt x="69941" y="44249"/>
                </a:moveTo>
                <a:lnTo>
                  <a:pt x="75261" y="53459"/>
                </a:lnTo>
                <a:lnTo>
                  <a:pt x="69941" y="50419"/>
                </a:lnTo>
                <a:lnTo>
                  <a:pt x="69941" y="44249"/>
                </a:lnTo>
                <a:close/>
                <a:moveTo>
                  <a:pt x="81583" y="44249"/>
                </a:moveTo>
                <a:lnTo>
                  <a:pt x="86902" y="53459"/>
                </a:lnTo>
                <a:lnTo>
                  <a:pt x="81583" y="50419"/>
                </a:lnTo>
                <a:lnTo>
                  <a:pt x="81583" y="44249"/>
                </a:lnTo>
                <a:close/>
                <a:moveTo>
                  <a:pt x="104836" y="44249"/>
                </a:moveTo>
                <a:lnTo>
                  <a:pt x="110155" y="53459"/>
                </a:lnTo>
                <a:lnTo>
                  <a:pt x="104836" y="50419"/>
                </a:lnTo>
                <a:lnTo>
                  <a:pt x="104836" y="44249"/>
                </a:lnTo>
                <a:close/>
                <a:moveTo>
                  <a:pt x="116416" y="44249"/>
                </a:moveTo>
                <a:lnTo>
                  <a:pt x="121736" y="53459"/>
                </a:lnTo>
                <a:lnTo>
                  <a:pt x="116416" y="50419"/>
                </a:lnTo>
                <a:lnTo>
                  <a:pt x="116416" y="44249"/>
                </a:lnTo>
                <a:close/>
                <a:moveTo>
                  <a:pt x="128058" y="44249"/>
                </a:moveTo>
                <a:lnTo>
                  <a:pt x="133377" y="53459"/>
                </a:lnTo>
                <a:lnTo>
                  <a:pt x="128058" y="50419"/>
                </a:lnTo>
                <a:lnTo>
                  <a:pt x="128058" y="44249"/>
                </a:lnTo>
                <a:close/>
                <a:moveTo>
                  <a:pt x="139669" y="44249"/>
                </a:moveTo>
                <a:lnTo>
                  <a:pt x="144988" y="53459"/>
                </a:lnTo>
                <a:lnTo>
                  <a:pt x="139669" y="50419"/>
                </a:lnTo>
                <a:lnTo>
                  <a:pt x="139669" y="44249"/>
                </a:lnTo>
                <a:close/>
                <a:moveTo>
                  <a:pt x="151311" y="44249"/>
                </a:moveTo>
                <a:lnTo>
                  <a:pt x="156630" y="53459"/>
                </a:lnTo>
                <a:lnTo>
                  <a:pt x="151311" y="50419"/>
                </a:lnTo>
                <a:lnTo>
                  <a:pt x="151311" y="44249"/>
                </a:lnTo>
                <a:close/>
                <a:moveTo>
                  <a:pt x="162922" y="44249"/>
                </a:moveTo>
                <a:lnTo>
                  <a:pt x="168241" y="53459"/>
                </a:lnTo>
                <a:lnTo>
                  <a:pt x="162922" y="50419"/>
                </a:lnTo>
                <a:lnTo>
                  <a:pt x="162922" y="44249"/>
                </a:lnTo>
                <a:close/>
                <a:moveTo>
                  <a:pt x="174503" y="44249"/>
                </a:moveTo>
                <a:lnTo>
                  <a:pt x="179822" y="53459"/>
                </a:lnTo>
                <a:lnTo>
                  <a:pt x="174503" y="50419"/>
                </a:lnTo>
                <a:lnTo>
                  <a:pt x="174503" y="44249"/>
                </a:lnTo>
                <a:close/>
                <a:moveTo>
                  <a:pt x="186144" y="44249"/>
                </a:moveTo>
                <a:lnTo>
                  <a:pt x="191463" y="53459"/>
                </a:lnTo>
                <a:lnTo>
                  <a:pt x="186144" y="50419"/>
                </a:lnTo>
                <a:lnTo>
                  <a:pt x="186144" y="44249"/>
                </a:lnTo>
                <a:close/>
                <a:moveTo>
                  <a:pt x="197755" y="44249"/>
                </a:moveTo>
                <a:lnTo>
                  <a:pt x="203075" y="53459"/>
                </a:lnTo>
                <a:lnTo>
                  <a:pt x="197755" y="50419"/>
                </a:lnTo>
                <a:lnTo>
                  <a:pt x="197755" y="44249"/>
                </a:lnTo>
                <a:close/>
                <a:moveTo>
                  <a:pt x="209397" y="44249"/>
                </a:moveTo>
                <a:lnTo>
                  <a:pt x="214716" y="53459"/>
                </a:lnTo>
                <a:lnTo>
                  <a:pt x="209397" y="50419"/>
                </a:lnTo>
                <a:lnTo>
                  <a:pt x="209397" y="44249"/>
                </a:lnTo>
                <a:close/>
                <a:moveTo>
                  <a:pt x="221008" y="44249"/>
                </a:moveTo>
                <a:lnTo>
                  <a:pt x="226327" y="53459"/>
                </a:lnTo>
                <a:lnTo>
                  <a:pt x="221008" y="50419"/>
                </a:lnTo>
                <a:lnTo>
                  <a:pt x="221008" y="44249"/>
                </a:lnTo>
                <a:close/>
                <a:moveTo>
                  <a:pt x="232650" y="44249"/>
                </a:moveTo>
                <a:lnTo>
                  <a:pt x="237969" y="53459"/>
                </a:lnTo>
                <a:lnTo>
                  <a:pt x="232650" y="50419"/>
                </a:lnTo>
                <a:lnTo>
                  <a:pt x="232650" y="44249"/>
                </a:lnTo>
                <a:close/>
                <a:moveTo>
                  <a:pt x="244230" y="44249"/>
                </a:moveTo>
                <a:lnTo>
                  <a:pt x="249550" y="53459"/>
                </a:lnTo>
                <a:lnTo>
                  <a:pt x="244230" y="50419"/>
                </a:lnTo>
                <a:lnTo>
                  <a:pt x="244230" y="44249"/>
                </a:lnTo>
                <a:close/>
                <a:moveTo>
                  <a:pt x="255872" y="44249"/>
                </a:moveTo>
                <a:lnTo>
                  <a:pt x="261191" y="53459"/>
                </a:lnTo>
                <a:lnTo>
                  <a:pt x="255872" y="50419"/>
                </a:lnTo>
                <a:lnTo>
                  <a:pt x="255872" y="44249"/>
                </a:lnTo>
                <a:close/>
                <a:moveTo>
                  <a:pt x="267483" y="44249"/>
                </a:moveTo>
                <a:lnTo>
                  <a:pt x="272802" y="53459"/>
                </a:lnTo>
                <a:lnTo>
                  <a:pt x="267483" y="50419"/>
                </a:lnTo>
                <a:lnTo>
                  <a:pt x="267483" y="44249"/>
                </a:lnTo>
                <a:close/>
                <a:moveTo>
                  <a:pt x="58057" y="44310"/>
                </a:moveTo>
                <a:lnTo>
                  <a:pt x="58057" y="50419"/>
                </a:lnTo>
                <a:lnTo>
                  <a:pt x="52737" y="53489"/>
                </a:lnTo>
                <a:lnTo>
                  <a:pt x="52737" y="53489"/>
                </a:lnTo>
                <a:lnTo>
                  <a:pt x="58057" y="44310"/>
                </a:lnTo>
                <a:close/>
                <a:moveTo>
                  <a:pt x="69698" y="44310"/>
                </a:moveTo>
                <a:lnTo>
                  <a:pt x="69698" y="50419"/>
                </a:lnTo>
                <a:lnTo>
                  <a:pt x="64379" y="53489"/>
                </a:lnTo>
                <a:lnTo>
                  <a:pt x="64379" y="53489"/>
                </a:lnTo>
                <a:lnTo>
                  <a:pt x="69698" y="44310"/>
                </a:lnTo>
                <a:close/>
                <a:moveTo>
                  <a:pt x="81309" y="44310"/>
                </a:moveTo>
                <a:lnTo>
                  <a:pt x="81309" y="50419"/>
                </a:lnTo>
                <a:lnTo>
                  <a:pt x="75990" y="53489"/>
                </a:lnTo>
                <a:lnTo>
                  <a:pt x="75990" y="53489"/>
                </a:lnTo>
                <a:lnTo>
                  <a:pt x="81309" y="44310"/>
                </a:lnTo>
                <a:close/>
                <a:moveTo>
                  <a:pt x="92951" y="44310"/>
                </a:moveTo>
                <a:lnTo>
                  <a:pt x="92951" y="50419"/>
                </a:lnTo>
                <a:lnTo>
                  <a:pt x="87632" y="53489"/>
                </a:lnTo>
                <a:lnTo>
                  <a:pt x="87632" y="53489"/>
                </a:lnTo>
                <a:lnTo>
                  <a:pt x="92951" y="44310"/>
                </a:lnTo>
                <a:close/>
                <a:moveTo>
                  <a:pt x="104562" y="44310"/>
                </a:moveTo>
                <a:lnTo>
                  <a:pt x="104562" y="50419"/>
                </a:lnTo>
                <a:lnTo>
                  <a:pt x="99243" y="53489"/>
                </a:lnTo>
                <a:lnTo>
                  <a:pt x="99243" y="53489"/>
                </a:lnTo>
                <a:lnTo>
                  <a:pt x="104562" y="44310"/>
                </a:lnTo>
                <a:close/>
                <a:moveTo>
                  <a:pt x="116143" y="44310"/>
                </a:moveTo>
                <a:lnTo>
                  <a:pt x="116143" y="50419"/>
                </a:lnTo>
                <a:lnTo>
                  <a:pt x="110824" y="53489"/>
                </a:lnTo>
                <a:lnTo>
                  <a:pt x="110824" y="53489"/>
                </a:lnTo>
                <a:lnTo>
                  <a:pt x="116143" y="44310"/>
                </a:lnTo>
                <a:close/>
                <a:moveTo>
                  <a:pt x="127784" y="44310"/>
                </a:moveTo>
                <a:lnTo>
                  <a:pt x="127784" y="50419"/>
                </a:lnTo>
                <a:lnTo>
                  <a:pt x="122465" y="53489"/>
                </a:lnTo>
                <a:lnTo>
                  <a:pt x="122465" y="53489"/>
                </a:lnTo>
                <a:lnTo>
                  <a:pt x="127784" y="44310"/>
                </a:lnTo>
                <a:close/>
                <a:moveTo>
                  <a:pt x="139396" y="44310"/>
                </a:moveTo>
                <a:lnTo>
                  <a:pt x="139396" y="50419"/>
                </a:lnTo>
                <a:lnTo>
                  <a:pt x="134076" y="53489"/>
                </a:lnTo>
                <a:lnTo>
                  <a:pt x="134076" y="53489"/>
                </a:lnTo>
                <a:lnTo>
                  <a:pt x="139396" y="44310"/>
                </a:lnTo>
                <a:close/>
                <a:moveTo>
                  <a:pt x="151037" y="44310"/>
                </a:moveTo>
                <a:lnTo>
                  <a:pt x="151037" y="50419"/>
                </a:lnTo>
                <a:lnTo>
                  <a:pt x="145718" y="53489"/>
                </a:lnTo>
                <a:lnTo>
                  <a:pt x="145718" y="53489"/>
                </a:lnTo>
                <a:lnTo>
                  <a:pt x="151037" y="44310"/>
                </a:lnTo>
                <a:close/>
                <a:moveTo>
                  <a:pt x="162648" y="44310"/>
                </a:moveTo>
                <a:lnTo>
                  <a:pt x="162648" y="50419"/>
                </a:lnTo>
                <a:lnTo>
                  <a:pt x="157329" y="53489"/>
                </a:lnTo>
                <a:lnTo>
                  <a:pt x="157329" y="53489"/>
                </a:lnTo>
                <a:lnTo>
                  <a:pt x="162648" y="44310"/>
                </a:lnTo>
                <a:close/>
                <a:moveTo>
                  <a:pt x="174290" y="44310"/>
                </a:moveTo>
                <a:lnTo>
                  <a:pt x="174290" y="50419"/>
                </a:lnTo>
                <a:lnTo>
                  <a:pt x="168971" y="53489"/>
                </a:lnTo>
                <a:lnTo>
                  <a:pt x="168971" y="53489"/>
                </a:lnTo>
                <a:lnTo>
                  <a:pt x="174290" y="44310"/>
                </a:lnTo>
                <a:close/>
                <a:moveTo>
                  <a:pt x="185871" y="44310"/>
                </a:moveTo>
                <a:lnTo>
                  <a:pt x="185871" y="50419"/>
                </a:lnTo>
                <a:lnTo>
                  <a:pt x="180551" y="53489"/>
                </a:lnTo>
                <a:lnTo>
                  <a:pt x="180551" y="53489"/>
                </a:lnTo>
                <a:lnTo>
                  <a:pt x="185871" y="44310"/>
                </a:lnTo>
                <a:close/>
                <a:moveTo>
                  <a:pt x="197512" y="44310"/>
                </a:moveTo>
                <a:lnTo>
                  <a:pt x="197512" y="50419"/>
                </a:lnTo>
                <a:lnTo>
                  <a:pt x="192193" y="53489"/>
                </a:lnTo>
                <a:lnTo>
                  <a:pt x="192193" y="53489"/>
                </a:lnTo>
                <a:lnTo>
                  <a:pt x="197512" y="44310"/>
                </a:lnTo>
                <a:close/>
                <a:moveTo>
                  <a:pt x="209123" y="44310"/>
                </a:moveTo>
                <a:lnTo>
                  <a:pt x="209123" y="50419"/>
                </a:lnTo>
                <a:lnTo>
                  <a:pt x="203804" y="53489"/>
                </a:lnTo>
                <a:lnTo>
                  <a:pt x="203804" y="53489"/>
                </a:lnTo>
                <a:lnTo>
                  <a:pt x="209123" y="44310"/>
                </a:lnTo>
                <a:close/>
                <a:moveTo>
                  <a:pt x="220765" y="44310"/>
                </a:moveTo>
                <a:lnTo>
                  <a:pt x="220765" y="50419"/>
                </a:lnTo>
                <a:lnTo>
                  <a:pt x="215446" y="53489"/>
                </a:lnTo>
                <a:lnTo>
                  <a:pt x="215446" y="53489"/>
                </a:lnTo>
                <a:lnTo>
                  <a:pt x="220765" y="44310"/>
                </a:lnTo>
                <a:close/>
                <a:moveTo>
                  <a:pt x="243957" y="44310"/>
                </a:moveTo>
                <a:lnTo>
                  <a:pt x="243957" y="50419"/>
                </a:lnTo>
                <a:lnTo>
                  <a:pt x="238638" y="53489"/>
                </a:lnTo>
                <a:lnTo>
                  <a:pt x="238638" y="53489"/>
                </a:lnTo>
                <a:lnTo>
                  <a:pt x="243957" y="44310"/>
                </a:lnTo>
                <a:close/>
                <a:moveTo>
                  <a:pt x="255598" y="44310"/>
                </a:moveTo>
                <a:lnTo>
                  <a:pt x="255598" y="50419"/>
                </a:lnTo>
                <a:lnTo>
                  <a:pt x="250279" y="53489"/>
                </a:lnTo>
                <a:lnTo>
                  <a:pt x="250279" y="53489"/>
                </a:lnTo>
                <a:lnTo>
                  <a:pt x="255598" y="44310"/>
                </a:lnTo>
                <a:close/>
                <a:moveTo>
                  <a:pt x="34834" y="44249"/>
                </a:moveTo>
                <a:lnTo>
                  <a:pt x="34834" y="50419"/>
                </a:lnTo>
                <a:lnTo>
                  <a:pt x="29515" y="53489"/>
                </a:lnTo>
                <a:lnTo>
                  <a:pt x="29515" y="53489"/>
                </a:lnTo>
                <a:lnTo>
                  <a:pt x="34834" y="44249"/>
                </a:lnTo>
                <a:close/>
                <a:moveTo>
                  <a:pt x="46446" y="44249"/>
                </a:moveTo>
                <a:lnTo>
                  <a:pt x="46446" y="50419"/>
                </a:lnTo>
                <a:lnTo>
                  <a:pt x="41126" y="53489"/>
                </a:lnTo>
                <a:lnTo>
                  <a:pt x="41126" y="53489"/>
                </a:lnTo>
                <a:lnTo>
                  <a:pt x="46446" y="44249"/>
                </a:lnTo>
                <a:close/>
                <a:moveTo>
                  <a:pt x="232376" y="44310"/>
                </a:moveTo>
                <a:lnTo>
                  <a:pt x="232376" y="50419"/>
                </a:lnTo>
                <a:lnTo>
                  <a:pt x="227057" y="53489"/>
                </a:lnTo>
                <a:lnTo>
                  <a:pt x="232376" y="44310"/>
                </a:lnTo>
                <a:close/>
                <a:moveTo>
                  <a:pt x="267210" y="44310"/>
                </a:moveTo>
                <a:lnTo>
                  <a:pt x="267210" y="50419"/>
                </a:lnTo>
                <a:lnTo>
                  <a:pt x="261890" y="53489"/>
                </a:lnTo>
                <a:lnTo>
                  <a:pt x="267210" y="44310"/>
                </a:lnTo>
                <a:close/>
                <a:moveTo>
                  <a:pt x="278851" y="44310"/>
                </a:moveTo>
                <a:lnTo>
                  <a:pt x="278851" y="50419"/>
                </a:lnTo>
                <a:lnTo>
                  <a:pt x="273532" y="53489"/>
                </a:lnTo>
                <a:lnTo>
                  <a:pt x="278851" y="44310"/>
                </a:lnTo>
                <a:close/>
                <a:moveTo>
                  <a:pt x="11582" y="44249"/>
                </a:moveTo>
                <a:lnTo>
                  <a:pt x="11582" y="50419"/>
                </a:lnTo>
                <a:lnTo>
                  <a:pt x="6262" y="53489"/>
                </a:lnTo>
                <a:lnTo>
                  <a:pt x="11582" y="44249"/>
                </a:lnTo>
                <a:close/>
                <a:moveTo>
                  <a:pt x="23223" y="44310"/>
                </a:moveTo>
                <a:lnTo>
                  <a:pt x="23223" y="50419"/>
                </a:lnTo>
                <a:lnTo>
                  <a:pt x="17904" y="53489"/>
                </a:lnTo>
                <a:lnTo>
                  <a:pt x="23223" y="44310"/>
                </a:lnTo>
                <a:close/>
                <a:moveTo>
                  <a:pt x="69850" y="50601"/>
                </a:moveTo>
                <a:lnTo>
                  <a:pt x="75169" y="53671"/>
                </a:lnTo>
                <a:lnTo>
                  <a:pt x="64531" y="53671"/>
                </a:lnTo>
                <a:lnTo>
                  <a:pt x="69850" y="50601"/>
                </a:lnTo>
                <a:close/>
                <a:moveTo>
                  <a:pt x="81431" y="50601"/>
                </a:moveTo>
                <a:lnTo>
                  <a:pt x="86750" y="53671"/>
                </a:lnTo>
                <a:lnTo>
                  <a:pt x="76112" y="53671"/>
                </a:lnTo>
                <a:lnTo>
                  <a:pt x="81431" y="50601"/>
                </a:lnTo>
                <a:close/>
                <a:moveTo>
                  <a:pt x="93042" y="50601"/>
                </a:moveTo>
                <a:lnTo>
                  <a:pt x="98361" y="53671"/>
                </a:lnTo>
                <a:lnTo>
                  <a:pt x="87723" y="53671"/>
                </a:lnTo>
                <a:lnTo>
                  <a:pt x="93042" y="50601"/>
                </a:lnTo>
                <a:close/>
                <a:moveTo>
                  <a:pt x="104684" y="50601"/>
                </a:moveTo>
                <a:lnTo>
                  <a:pt x="110003" y="53671"/>
                </a:lnTo>
                <a:lnTo>
                  <a:pt x="99364" y="53671"/>
                </a:lnTo>
                <a:lnTo>
                  <a:pt x="104684" y="50601"/>
                </a:lnTo>
                <a:close/>
                <a:moveTo>
                  <a:pt x="116295" y="50601"/>
                </a:moveTo>
                <a:lnTo>
                  <a:pt x="121614" y="53671"/>
                </a:lnTo>
                <a:lnTo>
                  <a:pt x="110976" y="53671"/>
                </a:lnTo>
                <a:lnTo>
                  <a:pt x="116295" y="50601"/>
                </a:lnTo>
                <a:close/>
                <a:moveTo>
                  <a:pt x="127936" y="50601"/>
                </a:moveTo>
                <a:lnTo>
                  <a:pt x="133256" y="53671"/>
                </a:lnTo>
                <a:lnTo>
                  <a:pt x="122617" y="53671"/>
                </a:lnTo>
                <a:lnTo>
                  <a:pt x="127936" y="50601"/>
                </a:lnTo>
                <a:close/>
                <a:moveTo>
                  <a:pt x="139548" y="50601"/>
                </a:moveTo>
                <a:lnTo>
                  <a:pt x="144867" y="53671"/>
                </a:lnTo>
                <a:lnTo>
                  <a:pt x="134228" y="53671"/>
                </a:lnTo>
                <a:lnTo>
                  <a:pt x="139548" y="50601"/>
                </a:lnTo>
                <a:close/>
                <a:moveTo>
                  <a:pt x="151159" y="50601"/>
                </a:moveTo>
                <a:lnTo>
                  <a:pt x="156478" y="53671"/>
                </a:lnTo>
                <a:lnTo>
                  <a:pt x="145840" y="53671"/>
                </a:lnTo>
                <a:lnTo>
                  <a:pt x="151159" y="50601"/>
                </a:lnTo>
                <a:close/>
                <a:moveTo>
                  <a:pt x="162770" y="50601"/>
                </a:moveTo>
                <a:lnTo>
                  <a:pt x="168089" y="53671"/>
                </a:lnTo>
                <a:lnTo>
                  <a:pt x="157451" y="53671"/>
                </a:lnTo>
                <a:lnTo>
                  <a:pt x="162770" y="50601"/>
                </a:lnTo>
                <a:close/>
                <a:moveTo>
                  <a:pt x="174411" y="50601"/>
                </a:moveTo>
                <a:lnTo>
                  <a:pt x="179731" y="53671"/>
                </a:lnTo>
                <a:lnTo>
                  <a:pt x="169092" y="53671"/>
                </a:lnTo>
                <a:lnTo>
                  <a:pt x="174411" y="50601"/>
                </a:lnTo>
                <a:close/>
                <a:moveTo>
                  <a:pt x="186023" y="50601"/>
                </a:moveTo>
                <a:lnTo>
                  <a:pt x="191342" y="53671"/>
                </a:lnTo>
                <a:lnTo>
                  <a:pt x="180703" y="53671"/>
                </a:lnTo>
                <a:lnTo>
                  <a:pt x="186023" y="50601"/>
                </a:lnTo>
                <a:close/>
                <a:moveTo>
                  <a:pt x="197634" y="50601"/>
                </a:moveTo>
                <a:lnTo>
                  <a:pt x="202953" y="53671"/>
                </a:lnTo>
                <a:lnTo>
                  <a:pt x="192345" y="53671"/>
                </a:lnTo>
                <a:lnTo>
                  <a:pt x="197634" y="50601"/>
                </a:lnTo>
                <a:close/>
                <a:moveTo>
                  <a:pt x="209275" y="50601"/>
                </a:moveTo>
                <a:lnTo>
                  <a:pt x="214595" y="53671"/>
                </a:lnTo>
                <a:lnTo>
                  <a:pt x="203956" y="53671"/>
                </a:lnTo>
                <a:lnTo>
                  <a:pt x="209275" y="50601"/>
                </a:lnTo>
                <a:close/>
                <a:moveTo>
                  <a:pt x="220856" y="50601"/>
                </a:moveTo>
                <a:lnTo>
                  <a:pt x="226175" y="53671"/>
                </a:lnTo>
                <a:lnTo>
                  <a:pt x="215537" y="53671"/>
                </a:lnTo>
                <a:lnTo>
                  <a:pt x="220856" y="50601"/>
                </a:lnTo>
                <a:close/>
                <a:moveTo>
                  <a:pt x="232498" y="50601"/>
                </a:moveTo>
                <a:lnTo>
                  <a:pt x="237817" y="53671"/>
                </a:lnTo>
                <a:lnTo>
                  <a:pt x="227178" y="53671"/>
                </a:lnTo>
                <a:lnTo>
                  <a:pt x="232498" y="50601"/>
                </a:lnTo>
                <a:close/>
                <a:moveTo>
                  <a:pt x="244109" y="50601"/>
                </a:moveTo>
                <a:lnTo>
                  <a:pt x="249428" y="53671"/>
                </a:lnTo>
                <a:lnTo>
                  <a:pt x="238790" y="53671"/>
                </a:lnTo>
                <a:lnTo>
                  <a:pt x="244109" y="50601"/>
                </a:lnTo>
                <a:close/>
                <a:moveTo>
                  <a:pt x="255750" y="50601"/>
                </a:moveTo>
                <a:lnTo>
                  <a:pt x="261070" y="53671"/>
                </a:lnTo>
                <a:lnTo>
                  <a:pt x="250431" y="53671"/>
                </a:lnTo>
                <a:lnTo>
                  <a:pt x="255750" y="50601"/>
                </a:lnTo>
                <a:close/>
                <a:moveTo>
                  <a:pt x="267362" y="50601"/>
                </a:moveTo>
                <a:lnTo>
                  <a:pt x="272681" y="53671"/>
                </a:lnTo>
                <a:lnTo>
                  <a:pt x="262042" y="53671"/>
                </a:lnTo>
                <a:lnTo>
                  <a:pt x="267362" y="50601"/>
                </a:lnTo>
                <a:close/>
                <a:moveTo>
                  <a:pt x="279003" y="50601"/>
                </a:moveTo>
                <a:lnTo>
                  <a:pt x="284322" y="53671"/>
                </a:lnTo>
                <a:lnTo>
                  <a:pt x="273684" y="53671"/>
                </a:lnTo>
                <a:lnTo>
                  <a:pt x="279003" y="50601"/>
                </a:lnTo>
                <a:close/>
                <a:moveTo>
                  <a:pt x="11703" y="50632"/>
                </a:moveTo>
                <a:lnTo>
                  <a:pt x="17023" y="53732"/>
                </a:lnTo>
                <a:lnTo>
                  <a:pt x="6384" y="53732"/>
                </a:lnTo>
                <a:lnTo>
                  <a:pt x="11703" y="50632"/>
                </a:lnTo>
                <a:close/>
                <a:moveTo>
                  <a:pt x="23345" y="50632"/>
                </a:moveTo>
                <a:lnTo>
                  <a:pt x="28664" y="53732"/>
                </a:lnTo>
                <a:lnTo>
                  <a:pt x="18026" y="53732"/>
                </a:lnTo>
                <a:lnTo>
                  <a:pt x="23345" y="50632"/>
                </a:lnTo>
                <a:close/>
                <a:moveTo>
                  <a:pt x="34956" y="50632"/>
                </a:moveTo>
                <a:lnTo>
                  <a:pt x="40275" y="53732"/>
                </a:lnTo>
                <a:lnTo>
                  <a:pt x="29637" y="53732"/>
                </a:lnTo>
                <a:lnTo>
                  <a:pt x="34956" y="50632"/>
                </a:lnTo>
                <a:close/>
                <a:moveTo>
                  <a:pt x="46598" y="50632"/>
                </a:moveTo>
                <a:lnTo>
                  <a:pt x="51886" y="53732"/>
                </a:lnTo>
                <a:lnTo>
                  <a:pt x="41248" y="53732"/>
                </a:lnTo>
                <a:lnTo>
                  <a:pt x="46598" y="50632"/>
                </a:lnTo>
                <a:close/>
                <a:moveTo>
                  <a:pt x="58209" y="50632"/>
                </a:moveTo>
                <a:lnTo>
                  <a:pt x="63528" y="53732"/>
                </a:lnTo>
                <a:lnTo>
                  <a:pt x="52889" y="53732"/>
                </a:lnTo>
                <a:lnTo>
                  <a:pt x="58209" y="50632"/>
                </a:lnTo>
                <a:close/>
                <a:moveTo>
                  <a:pt x="17023" y="53945"/>
                </a:moveTo>
                <a:lnTo>
                  <a:pt x="11703" y="57015"/>
                </a:lnTo>
                <a:lnTo>
                  <a:pt x="6384" y="53945"/>
                </a:lnTo>
                <a:close/>
                <a:moveTo>
                  <a:pt x="28664" y="53945"/>
                </a:moveTo>
                <a:lnTo>
                  <a:pt x="23345" y="57015"/>
                </a:lnTo>
                <a:lnTo>
                  <a:pt x="18026" y="53945"/>
                </a:lnTo>
                <a:close/>
                <a:moveTo>
                  <a:pt x="40275" y="53945"/>
                </a:moveTo>
                <a:lnTo>
                  <a:pt x="34956" y="57015"/>
                </a:lnTo>
                <a:lnTo>
                  <a:pt x="29637" y="53945"/>
                </a:lnTo>
                <a:close/>
                <a:moveTo>
                  <a:pt x="51886" y="53945"/>
                </a:moveTo>
                <a:lnTo>
                  <a:pt x="46567" y="57015"/>
                </a:lnTo>
                <a:lnTo>
                  <a:pt x="41248" y="53945"/>
                </a:lnTo>
                <a:close/>
                <a:moveTo>
                  <a:pt x="63528" y="53945"/>
                </a:moveTo>
                <a:lnTo>
                  <a:pt x="58209" y="57015"/>
                </a:lnTo>
                <a:lnTo>
                  <a:pt x="52889" y="53945"/>
                </a:lnTo>
                <a:close/>
                <a:moveTo>
                  <a:pt x="75169" y="53945"/>
                </a:moveTo>
                <a:lnTo>
                  <a:pt x="69850" y="57015"/>
                </a:lnTo>
                <a:lnTo>
                  <a:pt x="64531" y="53945"/>
                </a:lnTo>
                <a:close/>
                <a:moveTo>
                  <a:pt x="86750" y="53945"/>
                </a:moveTo>
                <a:lnTo>
                  <a:pt x="81431" y="57015"/>
                </a:lnTo>
                <a:lnTo>
                  <a:pt x="76112" y="53945"/>
                </a:lnTo>
                <a:close/>
                <a:moveTo>
                  <a:pt x="98361" y="53945"/>
                </a:moveTo>
                <a:lnTo>
                  <a:pt x="93042" y="57015"/>
                </a:lnTo>
                <a:lnTo>
                  <a:pt x="87723" y="53945"/>
                </a:lnTo>
                <a:close/>
                <a:moveTo>
                  <a:pt x="110003" y="53945"/>
                </a:moveTo>
                <a:lnTo>
                  <a:pt x="104684" y="57015"/>
                </a:lnTo>
                <a:lnTo>
                  <a:pt x="99364" y="53945"/>
                </a:lnTo>
                <a:close/>
                <a:moveTo>
                  <a:pt x="121614" y="53945"/>
                </a:moveTo>
                <a:lnTo>
                  <a:pt x="116295" y="57015"/>
                </a:lnTo>
                <a:lnTo>
                  <a:pt x="110976" y="53945"/>
                </a:lnTo>
                <a:close/>
                <a:moveTo>
                  <a:pt x="133256" y="53945"/>
                </a:moveTo>
                <a:lnTo>
                  <a:pt x="127936" y="57015"/>
                </a:lnTo>
                <a:lnTo>
                  <a:pt x="122617" y="53945"/>
                </a:lnTo>
                <a:close/>
                <a:moveTo>
                  <a:pt x="144867" y="53945"/>
                </a:moveTo>
                <a:lnTo>
                  <a:pt x="139548" y="57015"/>
                </a:lnTo>
                <a:lnTo>
                  <a:pt x="134228" y="53945"/>
                </a:lnTo>
                <a:close/>
                <a:moveTo>
                  <a:pt x="156478" y="53945"/>
                </a:moveTo>
                <a:lnTo>
                  <a:pt x="151159" y="57015"/>
                </a:lnTo>
                <a:lnTo>
                  <a:pt x="145840" y="53945"/>
                </a:lnTo>
                <a:close/>
                <a:moveTo>
                  <a:pt x="168089" y="53945"/>
                </a:moveTo>
                <a:lnTo>
                  <a:pt x="162770" y="57015"/>
                </a:lnTo>
                <a:lnTo>
                  <a:pt x="157451" y="53945"/>
                </a:lnTo>
                <a:close/>
                <a:moveTo>
                  <a:pt x="179731" y="53945"/>
                </a:moveTo>
                <a:lnTo>
                  <a:pt x="174411" y="57015"/>
                </a:lnTo>
                <a:lnTo>
                  <a:pt x="169092" y="53945"/>
                </a:lnTo>
                <a:close/>
                <a:moveTo>
                  <a:pt x="191342" y="53945"/>
                </a:moveTo>
                <a:lnTo>
                  <a:pt x="186023" y="57015"/>
                </a:lnTo>
                <a:lnTo>
                  <a:pt x="180703" y="53945"/>
                </a:lnTo>
                <a:close/>
                <a:moveTo>
                  <a:pt x="202953" y="53945"/>
                </a:moveTo>
                <a:lnTo>
                  <a:pt x="197634" y="57015"/>
                </a:lnTo>
                <a:lnTo>
                  <a:pt x="192315" y="53945"/>
                </a:lnTo>
                <a:close/>
                <a:moveTo>
                  <a:pt x="214564" y="53945"/>
                </a:moveTo>
                <a:lnTo>
                  <a:pt x="209245" y="57015"/>
                </a:lnTo>
                <a:lnTo>
                  <a:pt x="203926" y="53945"/>
                </a:lnTo>
                <a:close/>
                <a:moveTo>
                  <a:pt x="226175" y="53945"/>
                </a:moveTo>
                <a:lnTo>
                  <a:pt x="220856" y="57015"/>
                </a:lnTo>
                <a:lnTo>
                  <a:pt x="215537" y="53945"/>
                </a:lnTo>
                <a:close/>
                <a:moveTo>
                  <a:pt x="237817" y="53945"/>
                </a:moveTo>
                <a:lnTo>
                  <a:pt x="232498" y="57015"/>
                </a:lnTo>
                <a:lnTo>
                  <a:pt x="227178" y="53945"/>
                </a:lnTo>
                <a:close/>
                <a:moveTo>
                  <a:pt x="249428" y="53945"/>
                </a:moveTo>
                <a:lnTo>
                  <a:pt x="244109" y="57015"/>
                </a:lnTo>
                <a:lnTo>
                  <a:pt x="238790" y="53945"/>
                </a:lnTo>
                <a:close/>
                <a:moveTo>
                  <a:pt x="261070" y="53945"/>
                </a:moveTo>
                <a:lnTo>
                  <a:pt x="255750" y="57015"/>
                </a:lnTo>
                <a:lnTo>
                  <a:pt x="250431" y="53945"/>
                </a:lnTo>
                <a:close/>
                <a:moveTo>
                  <a:pt x="272681" y="53945"/>
                </a:moveTo>
                <a:lnTo>
                  <a:pt x="267362" y="57015"/>
                </a:lnTo>
                <a:lnTo>
                  <a:pt x="262042" y="53945"/>
                </a:lnTo>
                <a:close/>
                <a:moveTo>
                  <a:pt x="284292" y="53945"/>
                </a:moveTo>
                <a:lnTo>
                  <a:pt x="278973" y="57015"/>
                </a:lnTo>
                <a:lnTo>
                  <a:pt x="273653" y="53945"/>
                </a:lnTo>
                <a:close/>
                <a:moveTo>
                  <a:pt x="17174" y="54188"/>
                </a:moveTo>
                <a:lnTo>
                  <a:pt x="11855" y="63368"/>
                </a:lnTo>
                <a:lnTo>
                  <a:pt x="11855" y="57258"/>
                </a:lnTo>
                <a:lnTo>
                  <a:pt x="17174" y="54188"/>
                </a:lnTo>
                <a:close/>
                <a:moveTo>
                  <a:pt x="28816" y="54188"/>
                </a:moveTo>
                <a:lnTo>
                  <a:pt x="23497" y="63368"/>
                </a:lnTo>
                <a:lnTo>
                  <a:pt x="23497" y="57258"/>
                </a:lnTo>
                <a:lnTo>
                  <a:pt x="28816" y="54188"/>
                </a:lnTo>
                <a:close/>
                <a:moveTo>
                  <a:pt x="52008" y="54188"/>
                </a:moveTo>
                <a:lnTo>
                  <a:pt x="46689" y="63368"/>
                </a:lnTo>
                <a:lnTo>
                  <a:pt x="46689" y="57258"/>
                </a:lnTo>
                <a:lnTo>
                  <a:pt x="52008" y="54188"/>
                </a:lnTo>
                <a:close/>
                <a:moveTo>
                  <a:pt x="63650" y="54188"/>
                </a:moveTo>
                <a:lnTo>
                  <a:pt x="58330" y="63368"/>
                </a:lnTo>
                <a:lnTo>
                  <a:pt x="58330" y="57258"/>
                </a:lnTo>
                <a:lnTo>
                  <a:pt x="63650" y="54188"/>
                </a:lnTo>
                <a:close/>
                <a:moveTo>
                  <a:pt x="226327" y="54188"/>
                </a:moveTo>
                <a:lnTo>
                  <a:pt x="221008" y="63368"/>
                </a:lnTo>
                <a:lnTo>
                  <a:pt x="221008" y="57258"/>
                </a:lnTo>
                <a:lnTo>
                  <a:pt x="226327" y="54188"/>
                </a:lnTo>
                <a:close/>
                <a:moveTo>
                  <a:pt x="237969" y="54188"/>
                </a:moveTo>
                <a:lnTo>
                  <a:pt x="232650" y="63368"/>
                </a:lnTo>
                <a:lnTo>
                  <a:pt x="232650" y="57258"/>
                </a:lnTo>
                <a:lnTo>
                  <a:pt x="237969" y="54188"/>
                </a:lnTo>
                <a:close/>
                <a:moveTo>
                  <a:pt x="249550" y="54188"/>
                </a:moveTo>
                <a:lnTo>
                  <a:pt x="244230" y="63368"/>
                </a:lnTo>
                <a:lnTo>
                  <a:pt x="244230" y="57258"/>
                </a:lnTo>
                <a:lnTo>
                  <a:pt x="249550" y="54188"/>
                </a:lnTo>
                <a:close/>
                <a:moveTo>
                  <a:pt x="261191" y="54188"/>
                </a:moveTo>
                <a:lnTo>
                  <a:pt x="255872" y="63368"/>
                </a:lnTo>
                <a:lnTo>
                  <a:pt x="255872" y="57258"/>
                </a:lnTo>
                <a:lnTo>
                  <a:pt x="261191" y="54188"/>
                </a:lnTo>
                <a:close/>
                <a:moveTo>
                  <a:pt x="272802" y="54188"/>
                </a:moveTo>
                <a:lnTo>
                  <a:pt x="267483" y="63368"/>
                </a:lnTo>
                <a:lnTo>
                  <a:pt x="267483" y="57258"/>
                </a:lnTo>
                <a:lnTo>
                  <a:pt x="272802" y="54188"/>
                </a:lnTo>
                <a:close/>
                <a:moveTo>
                  <a:pt x="284444" y="54188"/>
                </a:moveTo>
                <a:lnTo>
                  <a:pt x="279125" y="63368"/>
                </a:lnTo>
                <a:lnTo>
                  <a:pt x="279125" y="57258"/>
                </a:lnTo>
                <a:lnTo>
                  <a:pt x="284444" y="54188"/>
                </a:lnTo>
                <a:close/>
                <a:moveTo>
                  <a:pt x="6262" y="54218"/>
                </a:moveTo>
                <a:lnTo>
                  <a:pt x="11582" y="57258"/>
                </a:lnTo>
                <a:lnTo>
                  <a:pt x="11582" y="63398"/>
                </a:lnTo>
                <a:lnTo>
                  <a:pt x="6262" y="54218"/>
                </a:lnTo>
                <a:close/>
                <a:moveTo>
                  <a:pt x="17904" y="54218"/>
                </a:moveTo>
                <a:lnTo>
                  <a:pt x="23223" y="57258"/>
                </a:lnTo>
                <a:lnTo>
                  <a:pt x="23223" y="63398"/>
                </a:lnTo>
                <a:lnTo>
                  <a:pt x="17904" y="54218"/>
                </a:lnTo>
                <a:close/>
                <a:moveTo>
                  <a:pt x="29515" y="54218"/>
                </a:moveTo>
                <a:lnTo>
                  <a:pt x="34834" y="57258"/>
                </a:lnTo>
                <a:lnTo>
                  <a:pt x="34834" y="63398"/>
                </a:lnTo>
                <a:lnTo>
                  <a:pt x="29515" y="54218"/>
                </a:lnTo>
                <a:close/>
                <a:moveTo>
                  <a:pt x="40427" y="54188"/>
                </a:moveTo>
                <a:lnTo>
                  <a:pt x="35108" y="63398"/>
                </a:lnTo>
                <a:lnTo>
                  <a:pt x="35108" y="57258"/>
                </a:lnTo>
                <a:lnTo>
                  <a:pt x="40427" y="54188"/>
                </a:lnTo>
                <a:close/>
                <a:moveTo>
                  <a:pt x="41126" y="54218"/>
                </a:moveTo>
                <a:lnTo>
                  <a:pt x="46446" y="57258"/>
                </a:lnTo>
                <a:lnTo>
                  <a:pt x="46446" y="63398"/>
                </a:lnTo>
                <a:lnTo>
                  <a:pt x="41126" y="54218"/>
                </a:lnTo>
                <a:close/>
                <a:moveTo>
                  <a:pt x="52737" y="54218"/>
                </a:moveTo>
                <a:lnTo>
                  <a:pt x="58057" y="57258"/>
                </a:lnTo>
                <a:lnTo>
                  <a:pt x="58057" y="63398"/>
                </a:lnTo>
                <a:lnTo>
                  <a:pt x="52737" y="54218"/>
                </a:lnTo>
                <a:close/>
                <a:moveTo>
                  <a:pt x="64379" y="54218"/>
                </a:moveTo>
                <a:lnTo>
                  <a:pt x="69698" y="57258"/>
                </a:lnTo>
                <a:lnTo>
                  <a:pt x="69698" y="63398"/>
                </a:lnTo>
                <a:lnTo>
                  <a:pt x="64379" y="54218"/>
                </a:lnTo>
                <a:close/>
                <a:moveTo>
                  <a:pt x="75261" y="54188"/>
                </a:moveTo>
                <a:lnTo>
                  <a:pt x="69941" y="63398"/>
                </a:lnTo>
                <a:lnTo>
                  <a:pt x="69941" y="57258"/>
                </a:lnTo>
                <a:lnTo>
                  <a:pt x="75261" y="54188"/>
                </a:lnTo>
                <a:close/>
                <a:moveTo>
                  <a:pt x="75990" y="54218"/>
                </a:moveTo>
                <a:lnTo>
                  <a:pt x="81309" y="57258"/>
                </a:lnTo>
                <a:lnTo>
                  <a:pt x="81309" y="63398"/>
                </a:lnTo>
                <a:lnTo>
                  <a:pt x="75990" y="54218"/>
                </a:lnTo>
                <a:close/>
                <a:moveTo>
                  <a:pt x="86902" y="54188"/>
                </a:moveTo>
                <a:lnTo>
                  <a:pt x="81583" y="63398"/>
                </a:lnTo>
                <a:lnTo>
                  <a:pt x="81583" y="57258"/>
                </a:lnTo>
                <a:lnTo>
                  <a:pt x="86902" y="54188"/>
                </a:lnTo>
                <a:close/>
                <a:moveTo>
                  <a:pt x="87632" y="54218"/>
                </a:moveTo>
                <a:lnTo>
                  <a:pt x="92951" y="57258"/>
                </a:lnTo>
                <a:lnTo>
                  <a:pt x="92951" y="63398"/>
                </a:lnTo>
                <a:lnTo>
                  <a:pt x="87632" y="54218"/>
                </a:lnTo>
                <a:close/>
                <a:moveTo>
                  <a:pt x="98513" y="54188"/>
                </a:moveTo>
                <a:lnTo>
                  <a:pt x="93194" y="63398"/>
                </a:lnTo>
                <a:lnTo>
                  <a:pt x="93194" y="57258"/>
                </a:lnTo>
                <a:lnTo>
                  <a:pt x="98513" y="54188"/>
                </a:lnTo>
                <a:close/>
                <a:moveTo>
                  <a:pt x="99243" y="54218"/>
                </a:moveTo>
                <a:lnTo>
                  <a:pt x="104562" y="57258"/>
                </a:lnTo>
                <a:lnTo>
                  <a:pt x="104562" y="63398"/>
                </a:lnTo>
                <a:lnTo>
                  <a:pt x="99243" y="54218"/>
                </a:lnTo>
                <a:close/>
                <a:moveTo>
                  <a:pt x="110155" y="54188"/>
                </a:moveTo>
                <a:lnTo>
                  <a:pt x="104836" y="63398"/>
                </a:lnTo>
                <a:lnTo>
                  <a:pt x="104836" y="57258"/>
                </a:lnTo>
                <a:lnTo>
                  <a:pt x="110155" y="54188"/>
                </a:lnTo>
                <a:close/>
                <a:moveTo>
                  <a:pt x="110824" y="54218"/>
                </a:moveTo>
                <a:lnTo>
                  <a:pt x="116143" y="57258"/>
                </a:lnTo>
                <a:lnTo>
                  <a:pt x="116143" y="63398"/>
                </a:lnTo>
                <a:lnTo>
                  <a:pt x="110824" y="54218"/>
                </a:lnTo>
                <a:close/>
                <a:moveTo>
                  <a:pt x="121736" y="54188"/>
                </a:moveTo>
                <a:lnTo>
                  <a:pt x="116416" y="63398"/>
                </a:lnTo>
                <a:lnTo>
                  <a:pt x="116416" y="57258"/>
                </a:lnTo>
                <a:lnTo>
                  <a:pt x="121736" y="54188"/>
                </a:lnTo>
                <a:close/>
                <a:moveTo>
                  <a:pt x="122465" y="54218"/>
                </a:moveTo>
                <a:lnTo>
                  <a:pt x="127784" y="57258"/>
                </a:lnTo>
                <a:lnTo>
                  <a:pt x="127784" y="63398"/>
                </a:lnTo>
                <a:lnTo>
                  <a:pt x="122465" y="54218"/>
                </a:lnTo>
                <a:close/>
                <a:moveTo>
                  <a:pt x="133377" y="54188"/>
                </a:moveTo>
                <a:lnTo>
                  <a:pt x="128058" y="63398"/>
                </a:lnTo>
                <a:lnTo>
                  <a:pt x="128058" y="57258"/>
                </a:lnTo>
                <a:lnTo>
                  <a:pt x="133377" y="54188"/>
                </a:lnTo>
                <a:close/>
                <a:moveTo>
                  <a:pt x="134076" y="54218"/>
                </a:moveTo>
                <a:lnTo>
                  <a:pt x="139396" y="57258"/>
                </a:lnTo>
                <a:lnTo>
                  <a:pt x="139396" y="63398"/>
                </a:lnTo>
                <a:lnTo>
                  <a:pt x="134076" y="54218"/>
                </a:lnTo>
                <a:close/>
                <a:moveTo>
                  <a:pt x="144988" y="54188"/>
                </a:moveTo>
                <a:lnTo>
                  <a:pt x="139669" y="63398"/>
                </a:lnTo>
                <a:lnTo>
                  <a:pt x="139669" y="57258"/>
                </a:lnTo>
                <a:lnTo>
                  <a:pt x="144988" y="54188"/>
                </a:lnTo>
                <a:close/>
                <a:moveTo>
                  <a:pt x="145718" y="54218"/>
                </a:moveTo>
                <a:lnTo>
                  <a:pt x="151037" y="57258"/>
                </a:lnTo>
                <a:lnTo>
                  <a:pt x="151037" y="63398"/>
                </a:lnTo>
                <a:lnTo>
                  <a:pt x="145718" y="54218"/>
                </a:lnTo>
                <a:close/>
                <a:moveTo>
                  <a:pt x="156630" y="54188"/>
                </a:moveTo>
                <a:lnTo>
                  <a:pt x="151311" y="63398"/>
                </a:lnTo>
                <a:lnTo>
                  <a:pt x="151311" y="57258"/>
                </a:lnTo>
                <a:lnTo>
                  <a:pt x="156630" y="54188"/>
                </a:lnTo>
                <a:close/>
                <a:moveTo>
                  <a:pt x="157329" y="54218"/>
                </a:moveTo>
                <a:lnTo>
                  <a:pt x="162648" y="57258"/>
                </a:lnTo>
                <a:lnTo>
                  <a:pt x="162648" y="63398"/>
                </a:lnTo>
                <a:lnTo>
                  <a:pt x="157329" y="54218"/>
                </a:lnTo>
                <a:close/>
                <a:moveTo>
                  <a:pt x="168241" y="54188"/>
                </a:moveTo>
                <a:lnTo>
                  <a:pt x="162922" y="63398"/>
                </a:lnTo>
                <a:lnTo>
                  <a:pt x="162922" y="57258"/>
                </a:lnTo>
                <a:lnTo>
                  <a:pt x="168241" y="54188"/>
                </a:lnTo>
                <a:close/>
                <a:moveTo>
                  <a:pt x="168971" y="54218"/>
                </a:moveTo>
                <a:lnTo>
                  <a:pt x="174290" y="57258"/>
                </a:lnTo>
                <a:lnTo>
                  <a:pt x="174290" y="63398"/>
                </a:lnTo>
                <a:lnTo>
                  <a:pt x="168971" y="54218"/>
                </a:lnTo>
                <a:close/>
                <a:moveTo>
                  <a:pt x="179822" y="54188"/>
                </a:moveTo>
                <a:lnTo>
                  <a:pt x="174503" y="63398"/>
                </a:lnTo>
                <a:lnTo>
                  <a:pt x="174503" y="57258"/>
                </a:lnTo>
                <a:lnTo>
                  <a:pt x="179822" y="54188"/>
                </a:lnTo>
                <a:close/>
                <a:moveTo>
                  <a:pt x="180551" y="54218"/>
                </a:moveTo>
                <a:lnTo>
                  <a:pt x="185871" y="57258"/>
                </a:lnTo>
                <a:lnTo>
                  <a:pt x="185871" y="63398"/>
                </a:lnTo>
                <a:lnTo>
                  <a:pt x="180551" y="54218"/>
                </a:lnTo>
                <a:close/>
                <a:moveTo>
                  <a:pt x="191463" y="54188"/>
                </a:moveTo>
                <a:lnTo>
                  <a:pt x="186144" y="63398"/>
                </a:lnTo>
                <a:lnTo>
                  <a:pt x="186144" y="57258"/>
                </a:lnTo>
                <a:lnTo>
                  <a:pt x="191463" y="54188"/>
                </a:lnTo>
                <a:close/>
                <a:moveTo>
                  <a:pt x="192193" y="54218"/>
                </a:moveTo>
                <a:lnTo>
                  <a:pt x="197512" y="57258"/>
                </a:lnTo>
                <a:lnTo>
                  <a:pt x="197512" y="63398"/>
                </a:lnTo>
                <a:lnTo>
                  <a:pt x="192193" y="54218"/>
                </a:lnTo>
                <a:close/>
                <a:moveTo>
                  <a:pt x="203075" y="54188"/>
                </a:moveTo>
                <a:lnTo>
                  <a:pt x="197755" y="63398"/>
                </a:lnTo>
                <a:lnTo>
                  <a:pt x="197755" y="57258"/>
                </a:lnTo>
                <a:lnTo>
                  <a:pt x="203075" y="54188"/>
                </a:lnTo>
                <a:close/>
                <a:moveTo>
                  <a:pt x="203804" y="54218"/>
                </a:moveTo>
                <a:lnTo>
                  <a:pt x="209123" y="57258"/>
                </a:lnTo>
                <a:lnTo>
                  <a:pt x="209123" y="63398"/>
                </a:lnTo>
                <a:lnTo>
                  <a:pt x="203804" y="54218"/>
                </a:lnTo>
                <a:close/>
                <a:moveTo>
                  <a:pt x="214716" y="54188"/>
                </a:moveTo>
                <a:lnTo>
                  <a:pt x="209397" y="63398"/>
                </a:lnTo>
                <a:lnTo>
                  <a:pt x="209397" y="57258"/>
                </a:lnTo>
                <a:lnTo>
                  <a:pt x="214716" y="54188"/>
                </a:lnTo>
                <a:close/>
                <a:moveTo>
                  <a:pt x="215446" y="54218"/>
                </a:moveTo>
                <a:lnTo>
                  <a:pt x="220765" y="57258"/>
                </a:lnTo>
                <a:lnTo>
                  <a:pt x="220765" y="63398"/>
                </a:lnTo>
                <a:lnTo>
                  <a:pt x="215446" y="54218"/>
                </a:lnTo>
                <a:close/>
                <a:moveTo>
                  <a:pt x="227057" y="54188"/>
                </a:moveTo>
                <a:lnTo>
                  <a:pt x="232376" y="57258"/>
                </a:lnTo>
                <a:lnTo>
                  <a:pt x="232376" y="63398"/>
                </a:lnTo>
                <a:lnTo>
                  <a:pt x="227057" y="54188"/>
                </a:lnTo>
                <a:close/>
                <a:moveTo>
                  <a:pt x="238668" y="54188"/>
                </a:moveTo>
                <a:lnTo>
                  <a:pt x="243987" y="57258"/>
                </a:lnTo>
                <a:lnTo>
                  <a:pt x="243987" y="63398"/>
                </a:lnTo>
                <a:lnTo>
                  <a:pt x="238668" y="54188"/>
                </a:lnTo>
                <a:close/>
                <a:moveTo>
                  <a:pt x="250279" y="54188"/>
                </a:moveTo>
                <a:lnTo>
                  <a:pt x="255598" y="57258"/>
                </a:lnTo>
                <a:lnTo>
                  <a:pt x="255598" y="63398"/>
                </a:lnTo>
                <a:lnTo>
                  <a:pt x="250279" y="54188"/>
                </a:lnTo>
                <a:close/>
                <a:moveTo>
                  <a:pt x="261890" y="54188"/>
                </a:moveTo>
                <a:lnTo>
                  <a:pt x="267210" y="57258"/>
                </a:lnTo>
                <a:lnTo>
                  <a:pt x="267210" y="63398"/>
                </a:lnTo>
                <a:lnTo>
                  <a:pt x="261890" y="54188"/>
                </a:lnTo>
                <a:close/>
                <a:moveTo>
                  <a:pt x="273532" y="54188"/>
                </a:moveTo>
                <a:lnTo>
                  <a:pt x="278851" y="57258"/>
                </a:lnTo>
                <a:lnTo>
                  <a:pt x="278851" y="63398"/>
                </a:lnTo>
                <a:lnTo>
                  <a:pt x="273532" y="54188"/>
                </a:lnTo>
                <a:close/>
                <a:moveTo>
                  <a:pt x="191676" y="54310"/>
                </a:moveTo>
                <a:lnTo>
                  <a:pt x="191676" y="60450"/>
                </a:lnTo>
                <a:lnTo>
                  <a:pt x="188849" y="62091"/>
                </a:lnTo>
                <a:lnTo>
                  <a:pt x="186357" y="63520"/>
                </a:lnTo>
                <a:lnTo>
                  <a:pt x="186357" y="63520"/>
                </a:lnTo>
                <a:lnTo>
                  <a:pt x="191676" y="54310"/>
                </a:lnTo>
                <a:close/>
                <a:moveTo>
                  <a:pt x="238182" y="54310"/>
                </a:moveTo>
                <a:lnTo>
                  <a:pt x="238182" y="60450"/>
                </a:lnTo>
                <a:lnTo>
                  <a:pt x="235355" y="62091"/>
                </a:lnTo>
                <a:lnTo>
                  <a:pt x="232862" y="63520"/>
                </a:lnTo>
                <a:lnTo>
                  <a:pt x="232862" y="63520"/>
                </a:lnTo>
                <a:lnTo>
                  <a:pt x="238182" y="54310"/>
                </a:lnTo>
                <a:close/>
                <a:moveTo>
                  <a:pt x="52525" y="54340"/>
                </a:moveTo>
                <a:lnTo>
                  <a:pt x="57844" y="63520"/>
                </a:lnTo>
                <a:lnTo>
                  <a:pt x="57844" y="63520"/>
                </a:lnTo>
                <a:lnTo>
                  <a:pt x="55351" y="62091"/>
                </a:lnTo>
                <a:lnTo>
                  <a:pt x="52525" y="60450"/>
                </a:lnTo>
                <a:lnTo>
                  <a:pt x="52525" y="54340"/>
                </a:lnTo>
                <a:close/>
                <a:moveTo>
                  <a:pt x="64136" y="54340"/>
                </a:moveTo>
                <a:lnTo>
                  <a:pt x="69455" y="63520"/>
                </a:lnTo>
                <a:lnTo>
                  <a:pt x="69455" y="63520"/>
                </a:lnTo>
                <a:lnTo>
                  <a:pt x="66993" y="62091"/>
                </a:lnTo>
                <a:lnTo>
                  <a:pt x="64136" y="60450"/>
                </a:lnTo>
                <a:lnTo>
                  <a:pt x="64136" y="54340"/>
                </a:lnTo>
                <a:close/>
                <a:moveTo>
                  <a:pt x="75777" y="54340"/>
                </a:moveTo>
                <a:lnTo>
                  <a:pt x="81097" y="63520"/>
                </a:lnTo>
                <a:lnTo>
                  <a:pt x="81097" y="63520"/>
                </a:lnTo>
                <a:lnTo>
                  <a:pt x="78604" y="62121"/>
                </a:lnTo>
                <a:lnTo>
                  <a:pt x="75777" y="60480"/>
                </a:lnTo>
                <a:lnTo>
                  <a:pt x="75777" y="54340"/>
                </a:lnTo>
                <a:close/>
                <a:moveTo>
                  <a:pt x="98757" y="54310"/>
                </a:moveTo>
                <a:lnTo>
                  <a:pt x="98757" y="60450"/>
                </a:lnTo>
                <a:lnTo>
                  <a:pt x="95899" y="62091"/>
                </a:lnTo>
                <a:lnTo>
                  <a:pt x="93437" y="63520"/>
                </a:lnTo>
                <a:lnTo>
                  <a:pt x="93437" y="63520"/>
                </a:lnTo>
                <a:lnTo>
                  <a:pt x="98757" y="54310"/>
                </a:lnTo>
                <a:close/>
                <a:moveTo>
                  <a:pt x="145232" y="54310"/>
                </a:moveTo>
                <a:lnTo>
                  <a:pt x="145232" y="60450"/>
                </a:lnTo>
                <a:lnTo>
                  <a:pt x="142374" y="62091"/>
                </a:lnTo>
                <a:lnTo>
                  <a:pt x="139912" y="63520"/>
                </a:lnTo>
                <a:lnTo>
                  <a:pt x="145232" y="54310"/>
                </a:lnTo>
                <a:close/>
                <a:moveTo>
                  <a:pt x="156843" y="54310"/>
                </a:moveTo>
                <a:lnTo>
                  <a:pt x="156843" y="60450"/>
                </a:lnTo>
                <a:lnTo>
                  <a:pt x="153986" y="62091"/>
                </a:lnTo>
                <a:lnTo>
                  <a:pt x="151523" y="63520"/>
                </a:lnTo>
                <a:lnTo>
                  <a:pt x="156843" y="54310"/>
                </a:lnTo>
                <a:close/>
                <a:moveTo>
                  <a:pt x="180065" y="54310"/>
                </a:moveTo>
                <a:lnTo>
                  <a:pt x="180065" y="60450"/>
                </a:lnTo>
                <a:lnTo>
                  <a:pt x="177208" y="62091"/>
                </a:lnTo>
                <a:lnTo>
                  <a:pt x="174746" y="63520"/>
                </a:lnTo>
                <a:lnTo>
                  <a:pt x="180065" y="54310"/>
                </a:lnTo>
                <a:close/>
                <a:moveTo>
                  <a:pt x="203318" y="54310"/>
                </a:moveTo>
                <a:lnTo>
                  <a:pt x="203318" y="60450"/>
                </a:lnTo>
                <a:lnTo>
                  <a:pt x="200461" y="62091"/>
                </a:lnTo>
                <a:lnTo>
                  <a:pt x="197999" y="63520"/>
                </a:lnTo>
                <a:lnTo>
                  <a:pt x="203318" y="54310"/>
                </a:lnTo>
                <a:close/>
                <a:moveTo>
                  <a:pt x="214929" y="54310"/>
                </a:moveTo>
                <a:lnTo>
                  <a:pt x="214929" y="60450"/>
                </a:lnTo>
                <a:lnTo>
                  <a:pt x="212072" y="62091"/>
                </a:lnTo>
                <a:lnTo>
                  <a:pt x="209610" y="63520"/>
                </a:lnTo>
                <a:lnTo>
                  <a:pt x="214929" y="54310"/>
                </a:lnTo>
                <a:close/>
                <a:moveTo>
                  <a:pt x="226570" y="54310"/>
                </a:moveTo>
                <a:lnTo>
                  <a:pt x="226570" y="60450"/>
                </a:lnTo>
                <a:lnTo>
                  <a:pt x="223713" y="62091"/>
                </a:lnTo>
                <a:lnTo>
                  <a:pt x="221251" y="63520"/>
                </a:lnTo>
                <a:lnTo>
                  <a:pt x="226570" y="54310"/>
                </a:lnTo>
                <a:close/>
                <a:moveTo>
                  <a:pt x="249793" y="54310"/>
                </a:moveTo>
                <a:lnTo>
                  <a:pt x="249793" y="60450"/>
                </a:lnTo>
                <a:lnTo>
                  <a:pt x="246936" y="62091"/>
                </a:lnTo>
                <a:lnTo>
                  <a:pt x="244474" y="63520"/>
                </a:lnTo>
                <a:lnTo>
                  <a:pt x="249793" y="54310"/>
                </a:lnTo>
                <a:close/>
                <a:moveTo>
                  <a:pt x="250036" y="54340"/>
                </a:moveTo>
                <a:lnTo>
                  <a:pt x="255355" y="63520"/>
                </a:lnTo>
                <a:lnTo>
                  <a:pt x="252893" y="62121"/>
                </a:lnTo>
                <a:lnTo>
                  <a:pt x="250036" y="60480"/>
                </a:lnTo>
                <a:lnTo>
                  <a:pt x="250036" y="54340"/>
                </a:lnTo>
                <a:close/>
                <a:moveTo>
                  <a:pt x="273289" y="54340"/>
                </a:moveTo>
                <a:lnTo>
                  <a:pt x="278608" y="63520"/>
                </a:lnTo>
                <a:lnTo>
                  <a:pt x="276146" y="62121"/>
                </a:lnTo>
                <a:lnTo>
                  <a:pt x="273289" y="60480"/>
                </a:lnTo>
                <a:lnTo>
                  <a:pt x="273289" y="54340"/>
                </a:lnTo>
                <a:close/>
                <a:moveTo>
                  <a:pt x="6050" y="54340"/>
                </a:moveTo>
                <a:lnTo>
                  <a:pt x="11369" y="63520"/>
                </a:lnTo>
                <a:lnTo>
                  <a:pt x="8907" y="62121"/>
                </a:lnTo>
                <a:lnTo>
                  <a:pt x="6050" y="60480"/>
                </a:lnTo>
                <a:lnTo>
                  <a:pt x="6050" y="54340"/>
                </a:lnTo>
                <a:close/>
                <a:moveTo>
                  <a:pt x="17661" y="54340"/>
                </a:moveTo>
                <a:lnTo>
                  <a:pt x="22980" y="63520"/>
                </a:lnTo>
                <a:lnTo>
                  <a:pt x="20518" y="62091"/>
                </a:lnTo>
                <a:lnTo>
                  <a:pt x="17661" y="60450"/>
                </a:lnTo>
                <a:lnTo>
                  <a:pt x="17661" y="54340"/>
                </a:lnTo>
                <a:close/>
                <a:moveTo>
                  <a:pt x="29029" y="54340"/>
                </a:moveTo>
                <a:lnTo>
                  <a:pt x="29029" y="60480"/>
                </a:lnTo>
                <a:lnTo>
                  <a:pt x="26172" y="62121"/>
                </a:lnTo>
                <a:lnTo>
                  <a:pt x="23710" y="63520"/>
                </a:lnTo>
                <a:lnTo>
                  <a:pt x="29029" y="54340"/>
                </a:lnTo>
                <a:close/>
                <a:moveTo>
                  <a:pt x="29302" y="54340"/>
                </a:moveTo>
                <a:lnTo>
                  <a:pt x="34622" y="63520"/>
                </a:lnTo>
                <a:lnTo>
                  <a:pt x="32160" y="62091"/>
                </a:lnTo>
                <a:lnTo>
                  <a:pt x="29302" y="60450"/>
                </a:lnTo>
                <a:lnTo>
                  <a:pt x="29302" y="54340"/>
                </a:lnTo>
                <a:close/>
                <a:moveTo>
                  <a:pt x="40883" y="54340"/>
                </a:moveTo>
                <a:lnTo>
                  <a:pt x="46202" y="63520"/>
                </a:lnTo>
                <a:lnTo>
                  <a:pt x="43740" y="62091"/>
                </a:lnTo>
                <a:lnTo>
                  <a:pt x="40883" y="60450"/>
                </a:lnTo>
                <a:lnTo>
                  <a:pt x="40883" y="54340"/>
                </a:lnTo>
                <a:close/>
                <a:moveTo>
                  <a:pt x="75504" y="54310"/>
                </a:moveTo>
                <a:lnTo>
                  <a:pt x="75504" y="60450"/>
                </a:lnTo>
                <a:lnTo>
                  <a:pt x="72647" y="62091"/>
                </a:lnTo>
                <a:lnTo>
                  <a:pt x="70185" y="63520"/>
                </a:lnTo>
                <a:lnTo>
                  <a:pt x="75504" y="54310"/>
                </a:lnTo>
                <a:close/>
                <a:moveTo>
                  <a:pt x="87115" y="54310"/>
                </a:moveTo>
                <a:lnTo>
                  <a:pt x="87115" y="60450"/>
                </a:lnTo>
                <a:lnTo>
                  <a:pt x="84288" y="62091"/>
                </a:lnTo>
                <a:lnTo>
                  <a:pt x="81796" y="63520"/>
                </a:lnTo>
                <a:lnTo>
                  <a:pt x="87115" y="54310"/>
                </a:lnTo>
                <a:close/>
                <a:moveTo>
                  <a:pt x="87358" y="54340"/>
                </a:moveTo>
                <a:lnTo>
                  <a:pt x="92677" y="63520"/>
                </a:lnTo>
                <a:lnTo>
                  <a:pt x="90215" y="62121"/>
                </a:lnTo>
                <a:lnTo>
                  <a:pt x="87358" y="60480"/>
                </a:lnTo>
                <a:lnTo>
                  <a:pt x="87358" y="54340"/>
                </a:lnTo>
                <a:close/>
                <a:moveTo>
                  <a:pt x="98969" y="54340"/>
                </a:moveTo>
                <a:lnTo>
                  <a:pt x="104289" y="63520"/>
                </a:lnTo>
                <a:lnTo>
                  <a:pt x="101827" y="62121"/>
                </a:lnTo>
                <a:lnTo>
                  <a:pt x="98969" y="60480"/>
                </a:lnTo>
                <a:lnTo>
                  <a:pt x="98969" y="54340"/>
                </a:lnTo>
                <a:close/>
                <a:moveTo>
                  <a:pt x="110337" y="54310"/>
                </a:moveTo>
                <a:lnTo>
                  <a:pt x="110337" y="60450"/>
                </a:lnTo>
                <a:lnTo>
                  <a:pt x="107480" y="62091"/>
                </a:lnTo>
                <a:lnTo>
                  <a:pt x="105018" y="63520"/>
                </a:lnTo>
                <a:lnTo>
                  <a:pt x="110337" y="54310"/>
                </a:lnTo>
                <a:close/>
                <a:moveTo>
                  <a:pt x="110611" y="54340"/>
                </a:moveTo>
                <a:lnTo>
                  <a:pt x="115930" y="63520"/>
                </a:lnTo>
                <a:lnTo>
                  <a:pt x="113468" y="62121"/>
                </a:lnTo>
                <a:lnTo>
                  <a:pt x="110611" y="60480"/>
                </a:lnTo>
                <a:lnTo>
                  <a:pt x="110611" y="54340"/>
                </a:lnTo>
                <a:close/>
                <a:moveTo>
                  <a:pt x="121979" y="54310"/>
                </a:moveTo>
                <a:lnTo>
                  <a:pt x="121979" y="60450"/>
                </a:lnTo>
                <a:lnTo>
                  <a:pt x="119122" y="62091"/>
                </a:lnTo>
                <a:lnTo>
                  <a:pt x="116660" y="63520"/>
                </a:lnTo>
                <a:lnTo>
                  <a:pt x="121979" y="54310"/>
                </a:lnTo>
                <a:close/>
                <a:moveTo>
                  <a:pt x="122222" y="54340"/>
                </a:moveTo>
                <a:lnTo>
                  <a:pt x="127541" y="63520"/>
                </a:lnTo>
                <a:lnTo>
                  <a:pt x="125079" y="62121"/>
                </a:lnTo>
                <a:lnTo>
                  <a:pt x="122222" y="60480"/>
                </a:lnTo>
                <a:lnTo>
                  <a:pt x="122222" y="54340"/>
                </a:lnTo>
                <a:close/>
                <a:moveTo>
                  <a:pt x="133590" y="54310"/>
                </a:moveTo>
                <a:lnTo>
                  <a:pt x="133590" y="60450"/>
                </a:lnTo>
                <a:lnTo>
                  <a:pt x="130733" y="62091"/>
                </a:lnTo>
                <a:lnTo>
                  <a:pt x="128271" y="63520"/>
                </a:lnTo>
                <a:lnTo>
                  <a:pt x="133590" y="54310"/>
                </a:lnTo>
                <a:close/>
                <a:moveTo>
                  <a:pt x="133864" y="54340"/>
                </a:moveTo>
                <a:lnTo>
                  <a:pt x="139183" y="63520"/>
                </a:lnTo>
                <a:lnTo>
                  <a:pt x="136721" y="62121"/>
                </a:lnTo>
                <a:lnTo>
                  <a:pt x="133864" y="60480"/>
                </a:lnTo>
                <a:lnTo>
                  <a:pt x="133864" y="54340"/>
                </a:lnTo>
                <a:close/>
                <a:moveTo>
                  <a:pt x="145475" y="54340"/>
                </a:moveTo>
                <a:lnTo>
                  <a:pt x="150794" y="63520"/>
                </a:lnTo>
                <a:lnTo>
                  <a:pt x="148332" y="62121"/>
                </a:lnTo>
                <a:lnTo>
                  <a:pt x="145475" y="60480"/>
                </a:lnTo>
                <a:lnTo>
                  <a:pt x="145475" y="54340"/>
                </a:lnTo>
                <a:close/>
                <a:moveTo>
                  <a:pt x="157086" y="54340"/>
                </a:moveTo>
                <a:lnTo>
                  <a:pt x="162405" y="63520"/>
                </a:lnTo>
                <a:lnTo>
                  <a:pt x="159913" y="62121"/>
                </a:lnTo>
                <a:lnTo>
                  <a:pt x="157086" y="60480"/>
                </a:lnTo>
                <a:lnTo>
                  <a:pt x="157086" y="54340"/>
                </a:lnTo>
                <a:close/>
                <a:moveTo>
                  <a:pt x="168484" y="54310"/>
                </a:moveTo>
                <a:lnTo>
                  <a:pt x="168484" y="60450"/>
                </a:lnTo>
                <a:lnTo>
                  <a:pt x="165627" y="62091"/>
                </a:lnTo>
                <a:lnTo>
                  <a:pt x="163165" y="63520"/>
                </a:lnTo>
                <a:lnTo>
                  <a:pt x="168484" y="54310"/>
                </a:lnTo>
                <a:close/>
                <a:moveTo>
                  <a:pt x="168697" y="54340"/>
                </a:moveTo>
                <a:lnTo>
                  <a:pt x="174016" y="63520"/>
                </a:lnTo>
                <a:lnTo>
                  <a:pt x="171554" y="62121"/>
                </a:lnTo>
                <a:lnTo>
                  <a:pt x="168697" y="60480"/>
                </a:lnTo>
                <a:lnTo>
                  <a:pt x="168697" y="54340"/>
                </a:lnTo>
                <a:close/>
                <a:moveTo>
                  <a:pt x="180339" y="54340"/>
                </a:moveTo>
                <a:lnTo>
                  <a:pt x="185658" y="63520"/>
                </a:lnTo>
                <a:lnTo>
                  <a:pt x="183165" y="62121"/>
                </a:lnTo>
                <a:lnTo>
                  <a:pt x="180339" y="60480"/>
                </a:lnTo>
                <a:lnTo>
                  <a:pt x="180339" y="54340"/>
                </a:lnTo>
                <a:close/>
                <a:moveTo>
                  <a:pt x="191950" y="54340"/>
                </a:moveTo>
                <a:lnTo>
                  <a:pt x="197269" y="63520"/>
                </a:lnTo>
                <a:lnTo>
                  <a:pt x="194807" y="62121"/>
                </a:lnTo>
                <a:lnTo>
                  <a:pt x="191950" y="60480"/>
                </a:lnTo>
                <a:lnTo>
                  <a:pt x="191950" y="54340"/>
                </a:lnTo>
                <a:close/>
                <a:moveTo>
                  <a:pt x="203591" y="54340"/>
                </a:moveTo>
                <a:lnTo>
                  <a:pt x="208911" y="63520"/>
                </a:lnTo>
                <a:lnTo>
                  <a:pt x="206418" y="62121"/>
                </a:lnTo>
                <a:lnTo>
                  <a:pt x="203591" y="60480"/>
                </a:lnTo>
                <a:lnTo>
                  <a:pt x="203591" y="54340"/>
                </a:lnTo>
                <a:close/>
                <a:moveTo>
                  <a:pt x="215202" y="54340"/>
                </a:moveTo>
                <a:lnTo>
                  <a:pt x="220522" y="63520"/>
                </a:lnTo>
                <a:lnTo>
                  <a:pt x="218060" y="62121"/>
                </a:lnTo>
                <a:lnTo>
                  <a:pt x="215202" y="60480"/>
                </a:lnTo>
                <a:lnTo>
                  <a:pt x="215202" y="54340"/>
                </a:lnTo>
                <a:close/>
                <a:moveTo>
                  <a:pt x="226783" y="54340"/>
                </a:moveTo>
                <a:lnTo>
                  <a:pt x="232103" y="63520"/>
                </a:lnTo>
                <a:lnTo>
                  <a:pt x="229640" y="62121"/>
                </a:lnTo>
                <a:lnTo>
                  <a:pt x="226783" y="60480"/>
                </a:lnTo>
                <a:lnTo>
                  <a:pt x="226783" y="54340"/>
                </a:lnTo>
                <a:close/>
                <a:moveTo>
                  <a:pt x="238425" y="54340"/>
                </a:moveTo>
                <a:lnTo>
                  <a:pt x="243744" y="63520"/>
                </a:lnTo>
                <a:lnTo>
                  <a:pt x="241282" y="62121"/>
                </a:lnTo>
                <a:lnTo>
                  <a:pt x="238425" y="60480"/>
                </a:lnTo>
                <a:lnTo>
                  <a:pt x="238425" y="54340"/>
                </a:lnTo>
                <a:close/>
                <a:moveTo>
                  <a:pt x="261404" y="54310"/>
                </a:moveTo>
                <a:lnTo>
                  <a:pt x="261404" y="60450"/>
                </a:lnTo>
                <a:lnTo>
                  <a:pt x="258547" y="62091"/>
                </a:lnTo>
                <a:lnTo>
                  <a:pt x="256085" y="63520"/>
                </a:lnTo>
                <a:lnTo>
                  <a:pt x="261404" y="54310"/>
                </a:lnTo>
                <a:close/>
                <a:moveTo>
                  <a:pt x="261678" y="54340"/>
                </a:moveTo>
                <a:lnTo>
                  <a:pt x="266997" y="63520"/>
                </a:lnTo>
                <a:lnTo>
                  <a:pt x="264535" y="62121"/>
                </a:lnTo>
                <a:lnTo>
                  <a:pt x="261678" y="60480"/>
                </a:lnTo>
                <a:lnTo>
                  <a:pt x="261678" y="54340"/>
                </a:lnTo>
                <a:close/>
                <a:moveTo>
                  <a:pt x="273046" y="54310"/>
                </a:moveTo>
                <a:lnTo>
                  <a:pt x="273046" y="60480"/>
                </a:lnTo>
                <a:lnTo>
                  <a:pt x="270188" y="62121"/>
                </a:lnTo>
                <a:lnTo>
                  <a:pt x="267726" y="63520"/>
                </a:lnTo>
                <a:lnTo>
                  <a:pt x="273046" y="54310"/>
                </a:lnTo>
                <a:close/>
                <a:moveTo>
                  <a:pt x="284657" y="54310"/>
                </a:moveTo>
                <a:lnTo>
                  <a:pt x="284657" y="60480"/>
                </a:lnTo>
                <a:lnTo>
                  <a:pt x="279337" y="63520"/>
                </a:lnTo>
                <a:lnTo>
                  <a:pt x="284657" y="54310"/>
                </a:lnTo>
                <a:close/>
                <a:moveTo>
                  <a:pt x="17418" y="54340"/>
                </a:moveTo>
                <a:lnTo>
                  <a:pt x="17418" y="60480"/>
                </a:lnTo>
                <a:lnTo>
                  <a:pt x="14560" y="62121"/>
                </a:lnTo>
                <a:lnTo>
                  <a:pt x="12098" y="63550"/>
                </a:lnTo>
                <a:lnTo>
                  <a:pt x="17418" y="54340"/>
                </a:lnTo>
                <a:close/>
                <a:moveTo>
                  <a:pt x="40610" y="54340"/>
                </a:moveTo>
                <a:lnTo>
                  <a:pt x="40610" y="60480"/>
                </a:lnTo>
                <a:lnTo>
                  <a:pt x="37783" y="62121"/>
                </a:lnTo>
                <a:lnTo>
                  <a:pt x="35290" y="63550"/>
                </a:lnTo>
                <a:lnTo>
                  <a:pt x="40610" y="54340"/>
                </a:lnTo>
                <a:close/>
                <a:moveTo>
                  <a:pt x="52251" y="54340"/>
                </a:moveTo>
                <a:lnTo>
                  <a:pt x="52251" y="60480"/>
                </a:lnTo>
                <a:lnTo>
                  <a:pt x="49394" y="62121"/>
                </a:lnTo>
                <a:lnTo>
                  <a:pt x="46932" y="63550"/>
                </a:lnTo>
                <a:lnTo>
                  <a:pt x="52251" y="54340"/>
                </a:lnTo>
                <a:close/>
                <a:moveTo>
                  <a:pt x="63862" y="54340"/>
                </a:moveTo>
                <a:lnTo>
                  <a:pt x="63862" y="60480"/>
                </a:lnTo>
                <a:lnTo>
                  <a:pt x="61005" y="62121"/>
                </a:lnTo>
                <a:lnTo>
                  <a:pt x="58543" y="63550"/>
                </a:lnTo>
                <a:lnTo>
                  <a:pt x="63862" y="54340"/>
                </a:lnTo>
                <a:close/>
                <a:moveTo>
                  <a:pt x="5898" y="60662"/>
                </a:moveTo>
                <a:lnTo>
                  <a:pt x="8755" y="62304"/>
                </a:lnTo>
                <a:lnTo>
                  <a:pt x="11217" y="63732"/>
                </a:lnTo>
                <a:lnTo>
                  <a:pt x="578" y="63732"/>
                </a:lnTo>
                <a:lnTo>
                  <a:pt x="5898" y="60662"/>
                </a:lnTo>
                <a:close/>
                <a:moveTo>
                  <a:pt x="17509" y="60662"/>
                </a:moveTo>
                <a:lnTo>
                  <a:pt x="20366" y="62304"/>
                </a:lnTo>
                <a:lnTo>
                  <a:pt x="22828" y="63732"/>
                </a:lnTo>
                <a:lnTo>
                  <a:pt x="12190" y="63732"/>
                </a:lnTo>
                <a:lnTo>
                  <a:pt x="14682" y="62304"/>
                </a:lnTo>
                <a:lnTo>
                  <a:pt x="17509" y="60662"/>
                </a:lnTo>
                <a:close/>
                <a:moveTo>
                  <a:pt x="29150" y="60662"/>
                </a:moveTo>
                <a:lnTo>
                  <a:pt x="32008" y="62304"/>
                </a:lnTo>
                <a:lnTo>
                  <a:pt x="34470" y="63732"/>
                </a:lnTo>
                <a:lnTo>
                  <a:pt x="23831" y="63732"/>
                </a:lnTo>
                <a:lnTo>
                  <a:pt x="26293" y="62304"/>
                </a:lnTo>
                <a:lnTo>
                  <a:pt x="29150" y="60662"/>
                </a:lnTo>
                <a:close/>
                <a:moveTo>
                  <a:pt x="40762" y="60662"/>
                </a:moveTo>
                <a:lnTo>
                  <a:pt x="43619" y="62304"/>
                </a:lnTo>
                <a:lnTo>
                  <a:pt x="46081" y="63732"/>
                </a:lnTo>
                <a:lnTo>
                  <a:pt x="35442" y="63732"/>
                </a:lnTo>
                <a:lnTo>
                  <a:pt x="37935" y="62304"/>
                </a:lnTo>
                <a:lnTo>
                  <a:pt x="40762" y="60662"/>
                </a:lnTo>
                <a:close/>
                <a:moveTo>
                  <a:pt x="52403" y="60662"/>
                </a:moveTo>
                <a:lnTo>
                  <a:pt x="55260" y="62304"/>
                </a:lnTo>
                <a:lnTo>
                  <a:pt x="57722" y="63732"/>
                </a:lnTo>
                <a:lnTo>
                  <a:pt x="47084" y="63732"/>
                </a:lnTo>
                <a:lnTo>
                  <a:pt x="49546" y="62304"/>
                </a:lnTo>
                <a:lnTo>
                  <a:pt x="52403" y="60662"/>
                </a:lnTo>
                <a:close/>
                <a:moveTo>
                  <a:pt x="64014" y="60662"/>
                </a:moveTo>
                <a:lnTo>
                  <a:pt x="66871" y="62304"/>
                </a:lnTo>
                <a:lnTo>
                  <a:pt x="69334" y="63732"/>
                </a:lnTo>
                <a:lnTo>
                  <a:pt x="58695" y="63732"/>
                </a:lnTo>
                <a:lnTo>
                  <a:pt x="61187" y="62304"/>
                </a:lnTo>
                <a:lnTo>
                  <a:pt x="64014" y="60662"/>
                </a:lnTo>
                <a:close/>
                <a:moveTo>
                  <a:pt x="75625" y="60662"/>
                </a:moveTo>
                <a:lnTo>
                  <a:pt x="78452" y="62304"/>
                </a:lnTo>
                <a:lnTo>
                  <a:pt x="80945" y="63732"/>
                </a:lnTo>
                <a:lnTo>
                  <a:pt x="70306" y="63732"/>
                </a:lnTo>
                <a:lnTo>
                  <a:pt x="72768" y="62304"/>
                </a:lnTo>
                <a:lnTo>
                  <a:pt x="75625" y="60662"/>
                </a:lnTo>
                <a:close/>
                <a:moveTo>
                  <a:pt x="87237" y="60662"/>
                </a:moveTo>
                <a:lnTo>
                  <a:pt x="90094" y="62304"/>
                </a:lnTo>
                <a:lnTo>
                  <a:pt x="92556" y="63732"/>
                </a:lnTo>
                <a:lnTo>
                  <a:pt x="81917" y="63732"/>
                </a:lnTo>
                <a:lnTo>
                  <a:pt x="84379" y="62304"/>
                </a:lnTo>
                <a:lnTo>
                  <a:pt x="87237" y="60662"/>
                </a:lnTo>
                <a:close/>
                <a:moveTo>
                  <a:pt x="98878" y="60662"/>
                </a:moveTo>
                <a:lnTo>
                  <a:pt x="101705" y="62304"/>
                </a:lnTo>
                <a:lnTo>
                  <a:pt x="104197" y="63732"/>
                </a:lnTo>
                <a:lnTo>
                  <a:pt x="93559" y="63732"/>
                </a:lnTo>
                <a:lnTo>
                  <a:pt x="96021" y="62304"/>
                </a:lnTo>
                <a:lnTo>
                  <a:pt x="98878" y="60662"/>
                </a:lnTo>
                <a:close/>
                <a:moveTo>
                  <a:pt x="110489" y="60662"/>
                </a:moveTo>
                <a:lnTo>
                  <a:pt x="113346" y="62304"/>
                </a:lnTo>
                <a:lnTo>
                  <a:pt x="115809" y="63732"/>
                </a:lnTo>
                <a:lnTo>
                  <a:pt x="105170" y="63732"/>
                </a:lnTo>
                <a:lnTo>
                  <a:pt x="107632" y="62304"/>
                </a:lnTo>
                <a:lnTo>
                  <a:pt x="110489" y="60662"/>
                </a:lnTo>
                <a:close/>
                <a:moveTo>
                  <a:pt x="122131" y="60662"/>
                </a:moveTo>
                <a:lnTo>
                  <a:pt x="124958" y="62304"/>
                </a:lnTo>
                <a:lnTo>
                  <a:pt x="127450" y="63732"/>
                </a:lnTo>
                <a:lnTo>
                  <a:pt x="116812" y="63732"/>
                </a:lnTo>
                <a:lnTo>
                  <a:pt x="119274" y="62304"/>
                </a:lnTo>
                <a:lnTo>
                  <a:pt x="122131" y="60662"/>
                </a:lnTo>
                <a:close/>
                <a:moveTo>
                  <a:pt x="133742" y="60662"/>
                </a:moveTo>
                <a:lnTo>
                  <a:pt x="136599" y="62304"/>
                </a:lnTo>
                <a:lnTo>
                  <a:pt x="139061" y="63732"/>
                </a:lnTo>
                <a:lnTo>
                  <a:pt x="128423" y="63732"/>
                </a:lnTo>
                <a:lnTo>
                  <a:pt x="130885" y="62304"/>
                </a:lnTo>
                <a:lnTo>
                  <a:pt x="133742" y="60662"/>
                </a:lnTo>
                <a:close/>
                <a:moveTo>
                  <a:pt x="145323" y="60662"/>
                </a:moveTo>
                <a:lnTo>
                  <a:pt x="148180" y="62304"/>
                </a:lnTo>
                <a:lnTo>
                  <a:pt x="150642" y="63732"/>
                </a:lnTo>
                <a:lnTo>
                  <a:pt x="140004" y="63732"/>
                </a:lnTo>
                <a:lnTo>
                  <a:pt x="142496" y="62304"/>
                </a:lnTo>
                <a:lnTo>
                  <a:pt x="145323" y="60662"/>
                </a:lnTo>
                <a:close/>
                <a:moveTo>
                  <a:pt x="156964" y="60662"/>
                </a:moveTo>
                <a:lnTo>
                  <a:pt x="159822" y="62304"/>
                </a:lnTo>
                <a:lnTo>
                  <a:pt x="162284" y="63732"/>
                </a:lnTo>
                <a:lnTo>
                  <a:pt x="151645" y="63732"/>
                </a:lnTo>
                <a:lnTo>
                  <a:pt x="154107" y="62304"/>
                </a:lnTo>
                <a:lnTo>
                  <a:pt x="156964" y="60662"/>
                </a:lnTo>
                <a:close/>
                <a:moveTo>
                  <a:pt x="168575" y="60662"/>
                </a:moveTo>
                <a:lnTo>
                  <a:pt x="171433" y="62304"/>
                </a:lnTo>
                <a:lnTo>
                  <a:pt x="173895" y="63732"/>
                </a:lnTo>
                <a:lnTo>
                  <a:pt x="163256" y="63732"/>
                </a:lnTo>
                <a:lnTo>
                  <a:pt x="165749" y="62304"/>
                </a:lnTo>
                <a:lnTo>
                  <a:pt x="168575" y="60662"/>
                </a:lnTo>
                <a:close/>
                <a:moveTo>
                  <a:pt x="180217" y="60662"/>
                </a:moveTo>
                <a:lnTo>
                  <a:pt x="183074" y="62304"/>
                </a:lnTo>
                <a:lnTo>
                  <a:pt x="185536" y="63732"/>
                </a:lnTo>
                <a:lnTo>
                  <a:pt x="174898" y="63732"/>
                </a:lnTo>
                <a:lnTo>
                  <a:pt x="177360" y="62304"/>
                </a:lnTo>
                <a:lnTo>
                  <a:pt x="180217" y="60662"/>
                </a:lnTo>
                <a:close/>
                <a:moveTo>
                  <a:pt x="191828" y="60662"/>
                </a:moveTo>
                <a:lnTo>
                  <a:pt x="194685" y="62304"/>
                </a:lnTo>
                <a:lnTo>
                  <a:pt x="197147" y="63732"/>
                </a:lnTo>
                <a:lnTo>
                  <a:pt x="186509" y="63732"/>
                </a:lnTo>
                <a:lnTo>
                  <a:pt x="189001" y="62304"/>
                </a:lnTo>
                <a:lnTo>
                  <a:pt x="191828" y="60662"/>
                </a:lnTo>
                <a:close/>
                <a:moveTo>
                  <a:pt x="203470" y="60662"/>
                </a:moveTo>
                <a:lnTo>
                  <a:pt x="206327" y="62304"/>
                </a:lnTo>
                <a:lnTo>
                  <a:pt x="208789" y="63732"/>
                </a:lnTo>
                <a:lnTo>
                  <a:pt x="198151" y="63732"/>
                </a:lnTo>
                <a:lnTo>
                  <a:pt x="200613" y="62304"/>
                </a:lnTo>
                <a:lnTo>
                  <a:pt x="203470" y="60662"/>
                </a:lnTo>
                <a:close/>
                <a:moveTo>
                  <a:pt x="215051" y="60662"/>
                </a:moveTo>
                <a:lnTo>
                  <a:pt x="217908" y="62304"/>
                </a:lnTo>
                <a:lnTo>
                  <a:pt x="220370" y="63732"/>
                </a:lnTo>
                <a:lnTo>
                  <a:pt x="209731" y="63732"/>
                </a:lnTo>
                <a:lnTo>
                  <a:pt x="212193" y="62304"/>
                </a:lnTo>
                <a:lnTo>
                  <a:pt x="215051" y="60662"/>
                </a:lnTo>
                <a:close/>
                <a:moveTo>
                  <a:pt x="226692" y="60662"/>
                </a:moveTo>
                <a:lnTo>
                  <a:pt x="229519" y="62304"/>
                </a:lnTo>
                <a:lnTo>
                  <a:pt x="232011" y="63763"/>
                </a:lnTo>
                <a:lnTo>
                  <a:pt x="221373" y="63763"/>
                </a:lnTo>
                <a:lnTo>
                  <a:pt x="223835" y="62304"/>
                </a:lnTo>
                <a:lnTo>
                  <a:pt x="226692" y="60662"/>
                </a:lnTo>
                <a:close/>
                <a:moveTo>
                  <a:pt x="238303" y="60662"/>
                </a:moveTo>
                <a:lnTo>
                  <a:pt x="241160" y="62304"/>
                </a:lnTo>
                <a:lnTo>
                  <a:pt x="243622" y="63763"/>
                </a:lnTo>
                <a:lnTo>
                  <a:pt x="232984" y="63763"/>
                </a:lnTo>
                <a:lnTo>
                  <a:pt x="235446" y="62304"/>
                </a:lnTo>
                <a:lnTo>
                  <a:pt x="238303" y="60662"/>
                </a:lnTo>
                <a:close/>
                <a:moveTo>
                  <a:pt x="249945" y="60662"/>
                </a:moveTo>
                <a:lnTo>
                  <a:pt x="252772" y="62304"/>
                </a:lnTo>
                <a:lnTo>
                  <a:pt x="255264" y="63763"/>
                </a:lnTo>
                <a:lnTo>
                  <a:pt x="244626" y="63763"/>
                </a:lnTo>
                <a:lnTo>
                  <a:pt x="247088" y="62304"/>
                </a:lnTo>
                <a:lnTo>
                  <a:pt x="249945" y="60662"/>
                </a:lnTo>
                <a:close/>
                <a:moveTo>
                  <a:pt x="261556" y="60662"/>
                </a:moveTo>
                <a:lnTo>
                  <a:pt x="264413" y="62304"/>
                </a:lnTo>
                <a:lnTo>
                  <a:pt x="266875" y="63763"/>
                </a:lnTo>
                <a:lnTo>
                  <a:pt x="256237" y="63763"/>
                </a:lnTo>
                <a:lnTo>
                  <a:pt x="258699" y="62304"/>
                </a:lnTo>
                <a:lnTo>
                  <a:pt x="261556" y="60662"/>
                </a:lnTo>
                <a:close/>
                <a:moveTo>
                  <a:pt x="273198" y="60662"/>
                </a:moveTo>
                <a:lnTo>
                  <a:pt x="276024" y="62304"/>
                </a:lnTo>
                <a:lnTo>
                  <a:pt x="278517" y="63763"/>
                </a:lnTo>
                <a:lnTo>
                  <a:pt x="267878" y="63763"/>
                </a:lnTo>
                <a:lnTo>
                  <a:pt x="270340" y="62304"/>
                </a:lnTo>
                <a:lnTo>
                  <a:pt x="273198" y="60662"/>
                </a:lnTo>
                <a:close/>
                <a:moveTo>
                  <a:pt x="11217" y="64006"/>
                </a:moveTo>
                <a:lnTo>
                  <a:pt x="5898" y="67106"/>
                </a:lnTo>
                <a:lnTo>
                  <a:pt x="578" y="64006"/>
                </a:lnTo>
                <a:close/>
                <a:moveTo>
                  <a:pt x="22828" y="64006"/>
                </a:moveTo>
                <a:lnTo>
                  <a:pt x="17509" y="67106"/>
                </a:lnTo>
                <a:lnTo>
                  <a:pt x="12190" y="64006"/>
                </a:lnTo>
                <a:close/>
                <a:moveTo>
                  <a:pt x="34470" y="64006"/>
                </a:moveTo>
                <a:lnTo>
                  <a:pt x="29150" y="67106"/>
                </a:lnTo>
                <a:lnTo>
                  <a:pt x="23831" y="64006"/>
                </a:lnTo>
                <a:close/>
                <a:moveTo>
                  <a:pt x="46081" y="64006"/>
                </a:moveTo>
                <a:lnTo>
                  <a:pt x="40762" y="67106"/>
                </a:lnTo>
                <a:lnTo>
                  <a:pt x="35442" y="64006"/>
                </a:lnTo>
                <a:close/>
                <a:moveTo>
                  <a:pt x="57722" y="64006"/>
                </a:moveTo>
                <a:lnTo>
                  <a:pt x="52403" y="67106"/>
                </a:lnTo>
                <a:lnTo>
                  <a:pt x="47084" y="64006"/>
                </a:lnTo>
                <a:close/>
                <a:moveTo>
                  <a:pt x="69334" y="64006"/>
                </a:moveTo>
                <a:lnTo>
                  <a:pt x="64014" y="67106"/>
                </a:lnTo>
                <a:lnTo>
                  <a:pt x="58695" y="64006"/>
                </a:lnTo>
                <a:close/>
                <a:moveTo>
                  <a:pt x="80945" y="64006"/>
                </a:moveTo>
                <a:lnTo>
                  <a:pt x="75625" y="67106"/>
                </a:lnTo>
                <a:lnTo>
                  <a:pt x="70306" y="64006"/>
                </a:lnTo>
                <a:close/>
                <a:moveTo>
                  <a:pt x="92556" y="64006"/>
                </a:moveTo>
                <a:lnTo>
                  <a:pt x="87237" y="67106"/>
                </a:lnTo>
                <a:lnTo>
                  <a:pt x="81917" y="64006"/>
                </a:lnTo>
                <a:close/>
                <a:moveTo>
                  <a:pt x="104197" y="64006"/>
                </a:moveTo>
                <a:lnTo>
                  <a:pt x="98878" y="67106"/>
                </a:lnTo>
                <a:lnTo>
                  <a:pt x="93559" y="64006"/>
                </a:lnTo>
                <a:close/>
                <a:moveTo>
                  <a:pt x="115809" y="64006"/>
                </a:moveTo>
                <a:lnTo>
                  <a:pt x="110489" y="67106"/>
                </a:lnTo>
                <a:lnTo>
                  <a:pt x="105170" y="64006"/>
                </a:lnTo>
                <a:close/>
                <a:moveTo>
                  <a:pt x="127450" y="64006"/>
                </a:moveTo>
                <a:lnTo>
                  <a:pt x="122131" y="67106"/>
                </a:lnTo>
                <a:lnTo>
                  <a:pt x="116812" y="64006"/>
                </a:lnTo>
                <a:close/>
                <a:moveTo>
                  <a:pt x="139061" y="64006"/>
                </a:moveTo>
                <a:lnTo>
                  <a:pt x="133742" y="67106"/>
                </a:lnTo>
                <a:lnTo>
                  <a:pt x="128423" y="64006"/>
                </a:lnTo>
                <a:close/>
                <a:moveTo>
                  <a:pt x="150642" y="64006"/>
                </a:moveTo>
                <a:lnTo>
                  <a:pt x="145323" y="67106"/>
                </a:lnTo>
                <a:lnTo>
                  <a:pt x="140004" y="64006"/>
                </a:lnTo>
                <a:close/>
                <a:moveTo>
                  <a:pt x="162284" y="64006"/>
                </a:moveTo>
                <a:lnTo>
                  <a:pt x="156964" y="67106"/>
                </a:lnTo>
                <a:lnTo>
                  <a:pt x="151645" y="64006"/>
                </a:lnTo>
                <a:close/>
                <a:moveTo>
                  <a:pt x="173895" y="64006"/>
                </a:moveTo>
                <a:lnTo>
                  <a:pt x="168575" y="67106"/>
                </a:lnTo>
                <a:lnTo>
                  <a:pt x="163256" y="64006"/>
                </a:lnTo>
                <a:close/>
                <a:moveTo>
                  <a:pt x="185536" y="64006"/>
                </a:moveTo>
                <a:lnTo>
                  <a:pt x="180217" y="67106"/>
                </a:lnTo>
                <a:lnTo>
                  <a:pt x="174898" y="64006"/>
                </a:lnTo>
                <a:close/>
                <a:moveTo>
                  <a:pt x="197147" y="64006"/>
                </a:moveTo>
                <a:lnTo>
                  <a:pt x="191828" y="67106"/>
                </a:lnTo>
                <a:lnTo>
                  <a:pt x="186509" y="64006"/>
                </a:lnTo>
                <a:close/>
                <a:moveTo>
                  <a:pt x="208789" y="64006"/>
                </a:moveTo>
                <a:lnTo>
                  <a:pt x="203470" y="67106"/>
                </a:lnTo>
                <a:lnTo>
                  <a:pt x="198151" y="64006"/>
                </a:lnTo>
                <a:close/>
                <a:moveTo>
                  <a:pt x="220370" y="64006"/>
                </a:moveTo>
                <a:lnTo>
                  <a:pt x="215051" y="67106"/>
                </a:lnTo>
                <a:lnTo>
                  <a:pt x="209731" y="64006"/>
                </a:lnTo>
                <a:close/>
                <a:moveTo>
                  <a:pt x="232011" y="64006"/>
                </a:moveTo>
                <a:lnTo>
                  <a:pt x="226692" y="67106"/>
                </a:lnTo>
                <a:lnTo>
                  <a:pt x="221373" y="64006"/>
                </a:lnTo>
                <a:close/>
                <a:moveTo>
                  <a:pt x="243622" y="64006"/>
                </a:moveTo>
                <a:lnTo>
                  <a:pt x="238303" y="67106"/>
                </a:lnTo>
                <a:lnTo>
                  <a:pt x="232984" y="64006"/>
                </a:lnTo>
                <a:close/>
                <a:moveTo>
                  <a:pt x="255264" y="64006"/>
                </a:moveTo>
                <a:lnTo>
                  <a:pt x="249945" y="67106"/>
                </a:lnTo>
                <a:lnTo>
                  <a:pt x="244626" y="64006"/>
                </a:lnTo>
                <a:close/>
                <a:moveTo>
                  <a:pt x="266875" y="64006"/>
                </a:moveTo>
                <a:lnTo>
                  <a:pt x="261556" y="67106"/>
                </a:lnTo>
                <a:lnTo>
                  <a:pt x="256237" y="64006"/>
                </a:lnTo>
                <a:close/>
                <a:moveTo>
                  <a:pt x="278517" y="64006"/>
                </a:moveTo>
                <a:lnTo>
                  <a:pt x="273198" y="67106"/>
                </a:lnTo>
                <a:lnTo>
                  <a:pt x="267878" y="64006"/>
                </a:lnTo>
                <a:close/>
                <a:moveTo>
                  <a:pt x="11369" y="64249"/>
                </a:moveTo>
                <a:lnTo>
                  <a:pt x="6050" y="73428"/>
                </a:lnTo>
                <a:lnTo>
                  <a:pt x="6050" y="67319"/>
                </a:lnTo>
                <a:lnTo>
                  <a:pt x="11369" y="64249"/>
                </a:lnTo>
                <a:close/>
                <a:moveTo>
                  <a:pt x="34622" y="64249"/>
                </a:moveTo>
                <a:lnTo>
                  <a:pt x="29302" y="73428"/>
                </a:lnTo>
                <a:lnTo>
                  <a:pt x="29302" y="67319"/>
                </a:lnTo>
                <a:lnTo>
                  <a:pt x="34622" y="64249"/>
                </a:lnTo>
                <a:close/>
                <a:moveTo>
                  <a:pt x="46202" y="64249"/>
                </a:moveTo>
                <a:lnTo>
                  <a:pt x="40883" y="73428"/>
                </a:lnTo>
                <a:lnTo>
                  <a:pt x="40883" y="67319"/>
                </a:lnTo>
                <a:lnTo>
                  <a:pt x="46202" y="64249"/>
                </a:lnTo>
                <a:close/>
                <a:moveTo>
                  <a:pt x="57844" y="64249"/>
                </a:moveTo>
                <a:lnTo>
                  <a:pt x="52525" y="73428"/>
                </a:lnTo>
                <a:lnTo>
                  <a:pt x="52525" y="67319"/>
                </a:lnTo>
                <a:lnTo>
                  <a:pt x="57844" y="64249"/>
                </a:lnTo>
                <a:close/>
                <a:moveTo>
                  <a:pt x="69455" y="64249"/>
                </a:moveTo>
                <a:lnTo>
                  <a:pt x="64136" y="73428"/>
                </a:lnTo>
                <a:lnTo>
                  <a:pt x="64136" y="67319"/>
                </a:lnTo>
                <a:lnTo>
                  <a:pt x="69455" y="64249"/>
                </a:lnTo>
                <a:close/>
                <a:moveTo>
                  <a:pt x="232163" y="64249"/>
                </a:moveTo>
                <a:lnTo>
                  <a:pt x="226844" y="73428"/>
                </a:lnTo>
                <a:lnTo>
                  <a:pt x="226844" y="67319"/>
                </a:lnTo>
                <a:lnTo>
                  <a:pt x="232163" y="64249"/>
                </a:lnTo>
                <a:close/>
                <a:moveTo>
                  <a:pt x="243774" y="64249"/>
                </a:moveTo>
                <a:lnTo>
                  <a:pt x="238455" y="73428"/>
                </a:lnTo>
                <a:lnTo>
                  <a:pt x="238455" y="67319"/>
                </a:lnTo>
                <a:lnTo>
                  <a:pt x="243774" y="64249"/>
                </a:lnTo>
                <a:close/>
                <a:moveTo>
                  <a:pt x="255355" y="64249"/>
                </a:moveTo>
                <a:lnTo>
                  <a:pt x="250036" y="73428"/>
                </a:lnTo>
                <a:lnTo>
                  <a:pt x="250036" y="67319"/>
                </a:lnTo>
                <a:lnTo>
                  <a:pt x="255355" y="64249"/>
                </a:lnTo>
                <a:close/>
                <a:moveTo>
                  <a:pt x="266997" y="64249"/>
                </a:moveTo>
                <a:lnTo>
                  <a:pt x="261678" y="73428"/>
                </a:lnTo>
                <a:lnTo>
                  <a:pt x="261678" y="67319"/>
                </a:lnTo>
                <a:lnTo>
                  <a:pt x="266997" y="64249"/>
                </a:lnTo>
                <a:close/>
                <a:moveTo>
                  <a:pt x="278608" y="64249"/>
                </a:moveTo>
                <a:lnTo>
                  <a:pt x="273289" y="73428"/>
                </a:lnTo>
                <a:lnTo>
                  <a:pt x="273289" y="67319"/>
                </a:lnTo>
                <a:lnTo>
                  <a:pt x="278608" y="64249"/>
                </a:lnTo>
                <a:close/>
                <a:moveTo>
                  <a:pt x="457" y="64279"/>
                </a:moveTo>
                <a:lnTo>
                  <a:pt x="5776" y="67319"/>
                </a:lnTo>
                <a:lnTo>
                  <a:pt x="5776" y="73489"/>
                </a:lnTo>
                <a:lnTo>
                  <a:pt x="457" y="64279"/>
                </a:lnTo>
                <a:close/>
                <a:moveTo>
                  <a:pt x="12098" y="64279"/>
                </a:moveTo>
                <a:lnTo>
                  <a:pt x="17418" y="67319"/>
                </a:lnTo>
                <a:lnTo>
                  <a:pt x="17418" y="73489"/>
                </a:lnTo>
                <a:lnTo>
                  <a:pt x="12098" y="64279"/>
                </a:lnTo>
                <a:close/>
                <a:moveTo>
                  <a:pt x="22980" y="64249"/>
                </a:moveTo>
                <a:lnTo>
                  <a:pt x="17661" y="73489"/>
                </a:lnTo>
                <a:lnTo>
                  <a:pt x="17661" y="67319"/>
                </a:lnTo>
                <a:lnTo>
                  <a:pt x="22980" y="64249"/>
                </a:lnTo>
                <a:close/>
                <a:moveTo>
                  <a:pt x="23710" y="64249"/>
                </a:moveTo>
                <a:lnTo>
                  <a:pt x="29029" y="67319"/>
                </a:lnTo>
                <a:lnTo>
                  <a:pt x="29029" y="73489"/>
                </a:lnTo>
                <a:lnTo>
                  <a:pt x="23710" y="64249"/>
                </a:lnTo>
                <a:close/>
                <a:moveTo>
                  <a:pt x="35290" y="64279"/>
                </a:moveTo>
                <a:lnTo>
                  <a:pt x="40610" y="67319"/>
                </a:lnTo>
                <a:lnTo>
                  <a:pt x="40610" y="73489"/>
                </a:lnTo>
                <a:lnTo>
                  <a:pt x="35290" y="64279"/>
                </a:lnTo>
                <a:close/>
                <a:moveTo>
                  <a:pt x="46932" y="64279"/>
                </a:moveTo>
                <a:lnTo>
                  <a:pt x="52251" y="67319"/>
                </a:lnTo>
                <a:lnTo>
                  <a:pt x="52251" y="73489"/>
                </a:lnTo>
                <a:lnTo>
                  <a:pt x="46932" y="64279"/>
                </a:lnTo>
                <a:close/>
                <a:moveTo>
                  <a:pt x="58543" y="64279"/>
                </a:moveTo>
                <a:lnTo>
                  <a:pt x="63862" y="67319"/>
                </a:lnTo>
                <a:lnTo>
                  <a:pt x="63862" y="73489"/>
                </a:lnTo>
                <a:lnTo>
                  <a:pt x="58543" y="64279"/>
                </a:lnTo>
                <a:close/>
                <a:moveTo>
                  <a:pt x="70185" y="64279"/>
                </a:moveTo>
                <a:lnTo>
                  <a:pt x="75504" y="67349"/>
                </a:lnTo>
                <a:lnTo>
                  <a:pt x="75504" y="73489"/>
                </a:lnTo>
                <a:lnTo>
                  <a:pt x="70185" y="64279"/>
                </a:lnTo>
                <a:close/>
                <a:moveTo>
                  <a:pt x="81097" y="64249"/>
                </a:moveTo>
                <a:lnTo>
                  <a:pt x="75777" y="73489"/>
                </a:lnTo>
                <a:lnTo>
                  <a:pt x="75777" y="67319"/>
                </a:lnTo>
                <a:lnTo>
                  <a:pt x="81097" y="64249"/>
                </a:lnTo>
                <a:close/>
                <a:moveTo>
                  <a:pt x="81796" y="64279"/>
                </a:moveTo>
                <a:lnTo>
                  <a:pt x="87115" y="67349"/>
                </a:lnTo>
                <a:lnTo>
                  <a:pt x="87115" y="73489"/>
                </a:lnTo>
                <a:lnTo>
                  <a:pt x="81796" y="64279"/>
                </a:lnTo>
                <a:close/>
                <a:moveTo>
                  <a:pt x="92708" y="64249"/>
                </a:moveTo>
                <a:lnTo>
                  <a:pt x="87389" y="73489"/>
                </a:lnTo>
                <a:lnTo>
                  <a:pt x="87389" y="67319"/>
                </a:lnTo>
                <a:lnTo>
                  <a:pt x="92708" y="64249"/>
                </a:lnTo>
                <a:close/>
                <a:moveTo>
                  <a:pt x="93437" y="64279"/>
                </a:moveTo>
                <a:lnTo>
                  <a:pt x="98757" y="67349"/>
                </a:lnTo>
                <a:lnTo>
                  <a:pt x="98757" y="73489"/>
                </a:lnTo>
                <a:lnTo>
                  <a:pt x="93437" y="64279"/>
                </a:lnTo>
                <a:close/>
                <a:moveTo>
                  <a:pt x="104349" y="64249"/>
                </a:moveTo>
                <a:lnTo>
                  <a:pt x="99030" y="73489"/>
                </a:lnTo>
                <a:lnTo>
                  <a:pt x="99030" y="67319"/>
                </a:lnTo>
                <a:lnTo>
                  <a:pt x="104349" y="64249"/>
                </a:lnTo>
                <a:close/>
                <a:moveTo>
                  <a:pt x="105018" y="64279"/>
                </a:moveTo>
                <a:lnTo>
                  <a:pt x="110337" y="67349"/>
                </a:lnTo>
                <a:lnTo>
                  <a:pt x="110337" y="73489"/>
                </a:lnTo>
                <a:lnTo>
                  <a:pt x="105018" y="64279"/>
                </a:lnTo>
                <a:close/>
                <a:moveTo>
                  <a:pt x="115930" y="64249"/>
                </a:moveTo>
                <a:lnTo>
                  <a:pt x="110611" y="73489"/>
                </a:lnTo>
                <a:lnTo>
                  <a:pt x="110611" y="67319"/>
                </a:lnTo>
                <a:lnTo>
                  <a:pt x="115930" y="64249"/>
                </a:lnTo>
                <a:close/>
                <a:moveTo>
                  <a:pt x="116660" y="64279"/>
                </a:moveTo>
                <a:lnTo>
                  <a:pt x="121979" y="67349"/>
                </a:lnTo>
                <a:lnTo>
                  <a:pt x="121979" y="73489"/>
                </a:lnTo>
                <a:lnTo>
                  <a:pt x="116660" y="64279"/>
                </a:lnTo>
                <a:close/>
                <a:moveTo>
                  <a:pt x="127541" y="64249"/>
                </a:moveTo>
                <a:lnTo>
                  <a:pt x="122222" y="73489"/>
                </a:lnTo>
                <a:lnTo>
                  <a:pt x="122222" y="67319"/>
                </a:lnTo>
                <a:lnTo>
                  <a:pt x="127541" y="64249"/>
                </a:lnTo>
                <a:close/>
                <a:moveTo>
                  <a:pt x="128271" y="64279"/>
                </a:moveTo>
                <a:lnTo>
                  <a:pt x="133590" y="67349"/>
                </a:lnTo>
                <a:lnTo>
                  <a:pt x="133590" y="73489"/>
                </a:lnTo>
                <a:lnTo>
                  <a:pt x="128271" y="64279"/>
                </a:lnTo>
                <a:close/>
                <a:moveTo>
                  <a:pt x="139183" y="64249"/>
                </a:moveTo>
                <a:lnTo>
                  <a:pt x="133864" y="73489"/>
                </a:lnTo>
                <a:lnTo>
                  <a:pt x="133864" y="67319"/>
                </a:lnTo>
                <a:lnTo>
                  <a:pt x="139183" y="64249"/>
                </a:lnTo>
                <a:close/>
                <a:moveTo>
                  <a:pt x="139912" y="64279"/>
                </a:moveTo>
                <a:lnTo>
                  <a:pt x="145232" y="67349"/>
                </a:lnTo>
                <a:lnTo>
                  <a:pt x="145232" y="73489"/>
                </a:lnTo>
                <a:lnTo>
                  <a:pt x="139912" y="64279"/>
                </a:lnTo>
                <a:close/>
                <a:moveTo>
                  <a:pt x="150794" y="64249"/>
                </a:moveTo>
                <a:lnTo>
                  <a:pt x="145475" y="73489"/>
                </a:lnTo>
                <a:lnTo>
                  <a:pt x="145475" y="67319"/>
                </a:lnTo>
                <a:lnTo>
                  <a:pt x="150794" y="64249"/>
                </a:lnTo>
                <a:close/>
                <a:moveTo>
                  <a:pt x="151523" y="64279"/>
                </a:moveTo>
                <a:lnTo>
                  <a:pt x="156843" y="67349"/>
                </a:lnTo>
                <a:lnTo>
                  <a:pt x="156843" y="73489"/>
                </a:lnTo>
                <a:lnTo>
                  <a:pt x="151523" y="64279"/>
                </a:lnTo>
                <a:close/>
                <a:moveTo>
                  <a:pt x="162436" y="64249"/>
                </a:moveTo>
                <a:lnTo>
                  <a:pt x="157116" y="73489"/>
                </a:lnTo>
                <a:lnTo>
                  <a:pt x="157116" y="67319"/>
                </a:lnTo>
                <a:lnTo>
                  <a:pt x="162436" y="64249"/>
                </a:lnTo>
                <a:close/>
                <a:moveTo>
                  <a:pt x="163165" y="64279"/>
                </a:moveTo>
                <a:lnTo>
                  <a:pt x="168484" y="67349"/>
                </a:lnTo>
                <a:lnTo>
                  <a:pt x="168484" y="73489"/>
                </a:lnTo>
                <a:lnTo>
                  <a:pt x="163165" y="64279"/>
                </a:lnTo>
                <a:close/>
                <a:moveTo>
                  <a:pt x="174047" y="64249"/>
                </a:moveTo>
                <a:lnTo>
                  <a:pt x="168727" y="73489"/>
                </a:lnTo>
                <a:lnTo>
                  <a:pt x="168727" y="67319"/>
                </a:lnTo>
                <a:lnTo>
                  <a:pt x="174047" y="64249"/>
                </a:lnTo>
                <a:close/>
                <a:moveTo>
                  <a:pt x="174746" y="64279"/>
                </a:moveTo>
                <a:lnTo>
                  <a:pt x="180065" y="67349"/>
                </a:lnTo>
                <a:lnTo>
                  <a:pt x="180065" y="73489"/>
                </a:lnTo>
                <a:lnTo>
                  <a:pt x="174746" y="64279"/>
                </a:lnTo>
                <a:close/>
                <a:moveTo>
                  <a:pt x="185658" y="64249"/>
                </a:moveTo>
                <a:lnTo>
                  <a:pt x="180339" y="73489"/>
                </a:lnTo>
                <a:lnTo>
                  <a:pt x="180339" y="67319"/>
                </a:lnTo>
                <a:lnTo>
                  <a:pt x="185658" y="64249"/>
                </a:lnTo>
                <a:close/>
                <a:moveTo>
                  <a:pt x="186357" y="64279"/>
                </a:moveTo>
                <a:lnTo>
                  <a:pt x="191676" y="67349"/>
                </a:lnTo>
                <a:lnTo>
                  <a:pt x="191676" y="73489"/>
                </a:lnTo>
                <a:lnTo>
                  <a:pt x="186357" y="64279"/>
                </a:lnTo>
                <a:close/>
                <a:moveTo>
                  <a:pt x="197269" y="64249"/>
                </a:moveTo>
                <a:lnTo>
                  <a:pt x="191950" y="73489"/>
                </a:lnTo>
                <a:lnTo>
                  <a:pt x="191950" y="67319"/>
                </a:lnTo>
                <a:lnTo>
                  <a:pt x="197269" y="64249"/>
                </a:lnTo>
                <a:close/>
                <a:moveTo>
                  <a:pt x="197999" y="64279"/>
                </a:moveTo>
                <a:lnTo>
                  <a:pt x="203318" y="67349"/>
                </a:lnTo>
                <a:lnTo>
                  <a:pt x="203318" y="73489"/>
                </a:lnTo>
                <a:lnTo>
                  <a:pt x="197999" y="64279"/>
                </a:lnTo>
                <a:close/>
                <a:moveTo>
                  <a:pt x="208911" y="64249"/>
                </a:moveTo>
                <a:lnTo>
                  <a:pt x="203591" y="73489"/>
                </a:lnTo>
                <a:lnTo>
                  <a:pt x="203591" y="67319"/>
                </a:lnTo>
                <a:lnTo>
                  <a:pt x="208911" y="64249"/>
                </a:lnTo>
                <a:close/>
                <a:moveTo>
                  <a:pt x="209610" y="64249"/>
                </a:moveTo>
                <a:lnTo>
                  <a:pt x="214929" y="67319"/>
                </a:lnTo>
                <a:lnTo>
                  <a:pt x="214929" y="73489"/>
                </a:lnTo>
                <a:lnTo>
                  <a:pt x="209610" y="64249"/>
                </a:lnTo>
                <a:close/>
                <a:moveTo>
                  <a:pt x="220522" y="64249"/>
                </a:moveTo>
                <a:lnTo>
                  <a:pt x="215202" y="73489"/>
                </a:lnTo>
                <a:lnTo>
                  <a:pt x="215202" y="67319"/>
                </a:lnTo>
                <a:lnTo>
                  <a:pt x="220522" y="64249"/>
                </a:lnTo>
                <a:close/>
                <a:moveTo>
                  <a:pt x="221251" y="64249"/>
                </a:moveTo>
                <a:lnTo>
                  <a:pt x="226570" y="67319"/>
                </a:lnTo>
                <a:lnTo>
                  <a:pt x="226570" y="73489"/>
                </a:lnTo>
                <a:lnTo>
                  <a:pt x="221251" y="64249"/>
                </a:lnTo>
                <a:close/>
                <a:moveTo>
                  <a:pt x="232862" y="64249"/>
                </a:moveTo>
                <a:lnTo>
                  <a:pt x="238182" y="67319"/>
                </a:lnTo>
                <a:lnTo>
                  <a:pt x="238182" y="73489"/>
                </a:lnTo>
                <a:lnTo>
                  <a:pt x="232862" y="64249"/>
                </a:lnTo>
                <a:close/>
                <a:moveTo>
                  <a:pt x="244474" y="64249"/>
                </a:moveTo>
                <a:lnTo>
                  <a:pt x="249793" y="67319"/>
                </a:lnTo>
                <a:lnTo>
                  <a:pt x="249793" y="73489"/>
                </a:lnTo>
                <a:lnTo>
                  <a:pt x="244474" y="64249"/>
                </a:lnTo>
                <a:close/>
                <a:moveTo>
                  <a:pt x="256085" y="64249"/>
                </a:moveTo>
                <a:lnTo>
                  <a:pt x="261404" y="67319"/>
                </a:lnTo>
                <a:lnTo>
                  <a:pt x="261404" y="73489"/>
                </a:lnTo>
                <a:lnTo>
                  <a:pt x="256085" y="64249"/>
                </a:lnTo>
                <a:close/>
                <a:moveTo>
                  <a:pt x="267726" y="64249"/>
                </a:moveTo>
                <a:lnTo>
                  <a:pt x="273046" y="67319"/>
                </a:lnTo>
                <a:lnTo>
                  <a:pt x="273046" y="73489"/>
                </a:lnTo>
                <a:lnTo>
                  <a:pt x="267726" y="64249"/>
                </a:lnTo>
                <a:close/>
                <a:moveTo>
                  <a:pt x="244" y="64401"/>
                </a:moveTo>
                <a:lnTo>
                  <a:pt x="5563" y="73580"/>
                </a:lnTo>
                <a:lnTo>
                  <a:pt x="5563" y="73580"/>
                </a:lnTo>
                <a:lnTo>
                  <a:pt x="214" y="70511"/>
                </a:lnTo>
                <a:lnTo>
                  <a:pt x="214" y="64401"/>
                </a:lnTo>
                <a:close/>
                <a:moveTo>
                  <a:pt x="232376" y="64401"/>
                </a:moveTo>
                <a:lnTo>
                  <a:pt x="232376" y="70511"/>
                </a:lnTo>
                <a:lnTo>
                  <a:pt x="227057" y="73580"/>
                </a:lnTo>
                <a:lnTo>
                  <a:pt x="232376" y="64401"/>
                </a:lnTo>
                <a:close/>
                <a:moveTo>
                  <a:pt x="255872" y="64401"/>
                </a:moveTo>
                <a:lnTo>
                  <a:pt x="261191" y="73580"/>
                </a:lnTo>
                <a:lnTo>
                  <a:pt x="255872" y="70511"/>
                </a:lnTo>
                <a:lnTo>
                  <a:pt x="255872" y="64401"/>
                </a:lnTo>
                <a:close/>
                <a:moveTo>
                  <a:pt x="267210" y="64401"/>
                </a:moveTo>
                <a:lnTo>
                  <a:pt x="267210" y="70511"/>
                </a:lnTo>
                <a:lnTo>
                  <a:pt x="261890" y="73580"/>
                </a:lnTo>
                <a:lnTo>
                  <a:pt x="267210" y="64401"/>
                </a:lnTo>
                <a:close/>
                <a:moveTo>
                  <a:pt x="267483" y="64401"/>
                </a:moveTo>
                <a:lnTo>
                  <a:pt x="272802" y="73580"/>
                </a:lnTo>
                <a:lnTo>
                  <a:pt x="267483" y="70511"/>
                </a:lnTo>
                <a:lnTo>
                  <a:pt x="267483" y="64401"/>
                </a:lnTo>
                <a:close/>
                <a:moveTo>
                  <a:pt x="278851" y="64401"/>
                </a:moveTo>
                <a:lnTo>
                  <a:pt x="278851" y="70511"/>
                </a:lnTo>
                <a:lnTo>
                  <a:pt x="273532" y="73580"/>
                </a:lnTo>
                <a:lnTo>
                  <a:pt x="278851" y="64401"/>
                </a:lnTo>
                <a:close/>
                <a:moveTo>
                  <a:pt x="11855" y="64401"/>
                </a:moveTo>
                <a:lnTo>
                  <a:pt x="17174" y="73580"/>
                </a:lnTo>
                <a:lnTo>
                  <a:pt x="11855" y="70511"/>
                </a:lnTo>
                <a:lnTo>
                  <a:pt x="11855" y="64401"/>
                </a:lnTo>
                <a:close/>
                <a:moveTo>
                  <a:pt x="23223" y="64401"/>
                </a:moveTo>
                <a:lnTo>
                  <a:pt x="23223" y="70511"/>
                </a:lnTo>
                <a:lnTo>
                  <a:pt x="17904" y="73580"/>
                </a:lnTo>
                <a:lnTo>
                  <a:pt x="23223" y="64401"/>
                </a:lnTo>
                <a:close/>
                <a:moveTo>
                  <a:pt x="23497" y="64401"/>
                </a:moveTo>
                <a:lnTo>
                  <a:pt x="28816" y="73580"/>
                </a:lnTo>
                <a:lnTo>
                  <a:pt x="23497" y="70511"/>
                </a:lnTo>
                <a:lnTo>
                  <a:pt x="23497" y="64401"/>
                </a:lnTo>
                <a:close/>
                <a:moveTo>
                  <a:pt x="35078" y="64401"/>
                </a:moveTo>
                <a:lnTo>
                  <a:pt x="40397" y="73580"/>
                </a:lnTo>
                <a:lnTo>
                  <a:pt x="35078" y="70511"/>
                </a:lnTo>
                <a:lnTo>
                  <a:pt x="35078" y="64401"/>
                </a:lnTo>
                <a:close/>
                <a:moveTo>
                  <a:pt x="46689" y="64401"/>
                </a:moveTo>
                <a:lnTo>
                  <a:pt x="52008" y="73580"/>
                </a:lnTo>
                <a:lnTo>
                  <a:pt x="46689" y="70511"/>
                </a:lnTo>
                <a:lnTo>
                  <a:pt x="46689" y="64401"/>
                </a:lnTo>
                <a:close/>
                <a:moveTo>
                  <a:pt x="58330" y="64401"/>
                </a:moveTo>
                <a:lnTo>
                  <a:pt x="63650" y="73580"/>
                </a:lnTo>
                <a:lnTo>
                  <a:pt x="58330" y="70511"/>
                </a:lnTo>
                <a:lnTo>
                  <a:pt x="58330" y="64401"/>
                </a:lnTo>
                <a:close/>
                <a:moveTo>
                  <a:pt x="69941" y="64401"/>
                </a:moveTo>
                <a:lnTo>
                  <a:pt x="75261" y="73580"/>
                </a:lnTo>
                <a:lnTo>
                  <a:pt x="69941" y="70511"/>
                </a:lnTo>
                <a:lnTo>
                  <a:pt x="69941" y="64401"/>
                </a:lnTo>
                <a:close/>
                <a:moveTo>
                  <a:pt x="81309" y="64401"/>
                </a:moveTo>
                <a:lnTo>
                  <a:pt x="81309" y="70511"/>
                </a:lnTo>
                <a:lnTo>
                  <a:pt x="75990" y="73580"/>
                </a:lnTo>
                <a:lnTo>
                  <a:pt x="81309" y="64401"/>
                </a:lnTo>
                <a:close/>
                <a:moveTo>
                  <a:pt x="81583" y="64401"/>
                </a:moveTo>
                <a:lnTo>
                  <a:pt x="86902" y="73580"/>
                </a:lnTo>
                <a:lnTo>
                  <a:pt x="81583" y="70511"/>
                </a:lnTo>
                <a:lnTo>
                  <a:pt x="81583" y="64401"/>
                </a:lnTo>
                <a:close/>
                <a:moveTo>
                  <a:pt x="92951" y="64401"/>
                </a:moveTo>
                <a:lnTo>
                  <a:pt x="92951" y="70511"/>
                </a:lnTo>
                <a:lnTo>
                  <a:pt x="87632" y="73580"/>
                </a:lnTo>
                <a:lnTo>
                  <a:pt x="92951" y="64401"/>
                </a:lnTo>
                <a:close/>
                <a:moveTo>
                  <a:pt x="93194" y="64401"/>
                </a:moveTo>
                <a:lnTo>
                  <a:pt x="98513" y="73580"/>
                </a:lnTo>
                <a:lnTo>
                  <a:pt x="93194" y="70511"/>
                </a:lnTo>
                <a:lnTo>
                  <a:pt x="93194" y="64401"/>
                </a:lnTo>
                <a:close/>
                <a:moveTo>
                  <a:pt x="104562" y="64401"/>
                </a:moveTo>
                <a:lnTo>
                  <a:pt x="104562" y="70511"/>
                </a:lnTo>
                <a:lnTo>
                  <a:pt x="99243" y="73580"/>
                </a:lnTo>
                <a:lnTo>
                  <a:pt x="104562" y="64401"/>
                </a:lnTo>
                <a:close/>
                <a:moveTo>
                  <a:pt x="104836" y="64401"/>
                </a:moveTo>
                <a:lnTo>
                  <a:pt x="110155" y="73580"/>
                </a:lnTo>
                <a:lnTo>
                  <a:pt x="104836" y="70511"/>
                </a:lnTo>
                <a:lnTo>
                  <a:pt x="104836" y="64401"/>
                </a:lnTo>
                <a:close/>
                <a:moveTo>
                  <a:pt x="116143" y="64401"/>
                </a:moveTo>
                <a:lnTo>
                  <a:pt x="116143" y="70511"/>
                </a:lnTo>
                <a:lnTo>
                  <a:pt x="110824" y="73580"/>
                </a:lnTo>
                <a:lnTo>
                  <a:pt x="116143" y="64401"/>
                </a:lnTo>
                <a:close/>
                <a:moveTo>
                  <a:pt x="116416" y="64401"/>
                </a:moveTo>
                <a:lnTo>
                  <a:pt x="121736" y="73580"/>
                </a:lnTo>
                <a:lnTo>
                  <a:pt x="116416" y="70511"/>
                </a:lnTo>
                <a:lnTo>
                  <a:pt x="116416" y="64401"/>
                </a:lnTo>
                <a:close/>
                <a:moveTo>
                  <a:pt x="127784" y="64401"/>
                </a:moveTo>
                <a:lnTo>
                  <a:pt x="127784" y="70511"/>
                </a:lnTo>
                <a:lnTo>
                  <a:pt x="122465" y="73580"/>
                </a:lnTo>
                <a:lnTo>
                  <a:pt x="127784" y="64401"/>
                </a:lnTo>
                <a:close/>
                <a:moveTo>
                  <a:pt x="128058" y="64401"/>
                </a:moveTo>
                <a:lnTo>
                  <a:pt x="133377" y="73580"/>
                </a:lnTo>
                <a:lnTo>
                  <a:pt x="128058" y="70511"/>
                </a:lnTo>
                <a:lnTo>
                  <a:pt x="128058" y="64401"/>
                </a:lnTo>
                <a:close/>
                <a:moveTo>
                  <a:pt x="139396" y="64401"/>
                </a:moveTo>
                <a:lnTo>
                  <a:pt x="139396" y="70511"/>
                </a:lnTo>
                <a:lnTo>
                  <a:pt x="134076" y="73580"/>
                </a:lnTo>
                <a:lnTo>
                  <a:pt x="139396" y="64401"/>
                </a:lnTo>
                <a:close/>
                <a:moveTo>
                  <a:pt x="139669" y="64401"/>
                </a:moveTo>
                <a:lnTo>
                  <a:pt x="144988" y="73580"/>
                </a:lnTo>
                <a:lnTo>
                  <a:pt x="139669" y="70511"/>
                </a:lnTo>
                <a:lnTo>
                  <a:pt x="139669" y="64401"/>
                </a:lnTo>
                <a:close/>
                <a:moveTo>
                  <a:pt x="151037" y="64401"/>
                </a:moveTo>
                <a:lnTo>
                  <a:pt x="151037" y="70511"/>
                </a:lnTo>
                <a:lnTo>
                  <a:pt x="145718" y="73580"/>
                </a:lnTo>
                <a:lnTo>
                  <a:pt x="151037" y="64401"/>
                </a:lnTo>
                <a:close/>
                <a:moveTo>
                  <a:pt x="151311" y="64401"/>
                </a:moveTo>
                <a:lnTo>
                  <a:pt x="156630" y="73580"/>
                </a:lnTo>
                <a:lnTo>
                  <a:pt x="151311" y="70511"/>
                </a:lnTo>
                <a:lnTo>
                  <a:pt x="151311" y="64401"/>
                </a:lnTo>
                <a:close/>
                <a:moveTo>
                  <a:pt x="162648" y="64401"/>
                </a:moveTo>
                <a:lnTo>
                  <a:pt x="162648" y="70511"/>
                </a:lnTo>
                <a:lnTo>
                  <a:pt x="157329" y="73580"/>
                </a:lnTo>
                <a:lnTo>
                  <a:pt x="162648" y="64401"/>
                </a:lnTo>
                <a:close/>
                <a:moveTo>
                  <a:pt x="162922" y="64401"/>
                </a:moveTo>
                <a:lnTo>
                  <a:pt x="168241" y="73580"/>
                </a:lnTo>
                <a:lnTo>
                  <a:pt x="162922" y="70511"/>
                </a:lnTo>
                <a:lnTo>
                  <a:pt x="162922" y="64401"/>
                </a:lnTo>
                <a:close/>
                <a:moveTo>
                  <a:pt x="174290" y="64401"/>
                </a:moveTo>
                <a:lnTo>
                  <a:pt x="174290" y="70511"/>
                </a:lnTo>
                <a:lnTo>
                  <a:pt x="168971" y="73580"/>
                </a:lnTo>
                <a:lnTo>
                  <a:pt x="174290" y="64401"/>
                </a:lnTo>
                <a:close/>
                <a:moveTo>
                  <a:pt x="174503" y="64401"/>
                </a:moveTo>
                <a:lnTo>
                  <a:pt x="179822" y="73580"/>
                </a:lnTo>
                <a:lnTo>
                  <a:pt x="174503" y="70511"/>
                </a:lnTo>
                <a:lnTo>
                  <a:pt x="174503" y="64401"/>
                </a:lnTo>
                <a:close/>
                <a:moveTo>
                  <a:pt x="185871" y="64401"/>
                </a:moveTo>
                <a:lnTo>
                  <a:pt x="185871" y="70511"/>
                </a:lnTo>
                <a:lnTo>
                  <a:pt x="180551" y="73580"/>
                </a:lnTo>
                <a:lnTo>
                  <a:pt x="185871" y="64401"/>
                </a:lnTo>
                <a:close/>
                <a:moveTo>
                  <a:pt x="186144" y="64401"/>
                </a:moveTo>
                <a:lnTo>
                  <a:pt x="191463" y="73580"/>
                </a:lnTo>
                <a:lnTo>
                  <a:pt x="186144" y="70511"/>
                </a:lnTo>
                <a:lnTo>
                  <a:pt x="186144" y="64401"/>
                </a:lnTo>
                <a:close/>
                <a:moveTo>
                  <a:pt x="197512" y="64401"/>
                </a:moveTo>
                <a:lnTo>
                  <a:pt x="197512" y="70511"/>
                </a:lnTo>
                <a:lnTo>
                  <a:pt x="192193" y="73580"/>
                </a:lnTo>
                <a:lnTo>
                  <a:pt x="197512" y="64401"/>
                </a:lnTo>
                <a:close/>
                <a:moveTo>
                  <a:pt x="197755" y="64401"/>
                </a:moveTo>
                <a:lnTo>
                  <a:pt x="203075" y="73580"/>
                </a:lnTo>
                <a:lnTo>
                  <a:pt x="197755" y="70511"/>
                </a:lnTo>
                <a:lnTo>
                  <a:pt x="197755" y="64401"/>
                </a:lnTo>
                <a:close/>
                <a:moveTo>
                  <a:pt x="209123" y="64401"/>
                </a:moveTo>
                <a:lnTo>
                  <a:pt x="209123" y="70511"/>
                </a:lnTo>
                <a:lnTo>
                  <a:pt x="203804" y="73580"/>
                </a:lnTo>
                <a:lnTo>
                  <a:pt x="209123" y="64401"/>
                </a:lnTo>
                <a:close/>
                <a:moveTo>
                  <a:pt x="209397" y="64401"/>
                </a:moveTo>
                <a:lnTo>
                  <a:pt x="214716" y="73580"/>
                </a:lnTo>
                <a:lnTo>
                  <a:pt x="209397" y="70511"/>
                </a:lnTo>
                <a:lnTo>
                  <a:pt x="209397" y="64401"/>
                </a:lnTo>
                <a:close/>
                <a:moveTo>
                  <a:pt x="220765" y="64401"/>
                </a:moveTo>
                <a:lnTo>
                  <a:pt x="220765" y="70511"/>
                </a:lnTo>
                <a:lnTo>
                  <a:pt x="215446" y="73580"/>
                </a:lnTo>
                <a:lnTo>
                  <a:pt x="220765" y="64401"/>
                </a:lnTo>
                <a:close/>
                <a:moveTo>
                  <a:pt x="221008" y="64401"/>
                </a:moveTo>
                <a:lnTo>
                  <a:pt x="226327" y="73580"/>
                </a:lnTo>
                <a:lnTo>
                  <a:pt x="221008" y="70511"/>
                </a:lnTo>
                <a:lnTo>
                  <a:pt x="221008" y="64401"/>
                </a:lnTo>
                <a:close/>
                <a:moveTo>
                  <a:pt x="232650" y="64401"/>
                </a:moveTo>
                <a:lnTo>
                  <a:pt x="237969" y="73580"/>
                </a:lnTo>
                <a:lnTo>
                  <a:pt x="232650" y="70511"/>
                </a:lnTo>
                <a:lnTo>
                  <a:pt x="232650" y="64401"/>
                </a:lnTo>
                <a:close/>
                <a:moveTo>
                  <a:pt x="243957" y="64401"/>
                </a:moveTo>
                <a:lnTo>
                  <a:pt x="243957" y="70511"/>
                </a:lnTo>
                <a:lnTo>
                  <a:pt x="238638" y="73580"/>
                </a:lnTo>
                <a:lnTo>
                  <a:pt x="243957" y="64401"/>
                </a:lnTo>
                <a:close/>
                <a:moveTo>
                  <a:pt x="244230" y="64401"/>
                </a:moveTo>
                <a:lnTo>
                  <a:pt x="249550" y="73580"/>
                </a:lnTo>
                <a:lnTo>
                  <a:pt x="244230" y="70511"/>
                </a:lnTo>
                <a:lnTo>
                  <a:pt x="244230" y="64401"/>
                </a:lnTo>
                <a:close/>
                <a:moveTo>
                  <a:pt x="255598" y="64401"/>
                </a:moveTo>
                <a:lnTo>
                  <a:pt x="255598" y="70511"/>
                </a:lnTo>
                <a:lnTo>
                  <a:pt x="250279" y="73580"/>
                </a:lnTo>
                <a:lnTo>
                  <a:pt x="255598" y="64401"/>
                </a:lnTo>
                <a:close/>
                <a:moveTo>
                  <a:pt x="34834" y="64401"/>
                </a:moveTo>
                <a:lnTo>
                  <a:pt x="34834" y="70541"/>
                </a:lnTo>
                <a:lnTo>
                  <a:pt x="29515" y="73641"/>
                </a:lnTo>
                <a:lnTo>
                  <a:pt x="29515" y="73641"/>
                </a:lnTo>
                <a:lnTo>
                  <a:pt x="34834" y="64401"/>
                </a:lnTo>
                <a:close/>
                <a:moveTo>
                  <a:pt x="69698" y="64401"/>
                </a:moveTo>
                <a:lnTo>
                  <a:pt x="69698" y="70541"/>
                </a:lnTo>
                <a:lnTo>
                  <a:pt x="64379" y="73641"/>
                </a:lnTo>
                <a:lnTo>
                  <a:pt x="64379" y="73641"/>
                </a:lnTo>
                <a:lnTo>
                  <a:pt x="69698" y="64401"/>
                </a:lnTo>
                <a:close/>
                <a:moveTo>
                  <a:pt x="11582" y="64401"/>
                </a:moveTo>
                <a:lnTo>
                  <a:pt x="11582" y="70541"/>
                </a:lnTo>
                <a:lnTo>
                  <a:pt x="6262" y="73641"/>
                </a:lnTo>
                <a:lnTo>
                  <a:pt x="11582" y="64401"/>
                </a:lnTo>
                <a:close/>
                <a:moveTo>
                  <a:pt x="46446" y="64401"/>
                </a:moveTo>
                <a:lnTo>
                  <a:pt x="46446" y="70541"/>
                </a:lnTo>
                <a:lnTo>
                  <a:pt x="41126" y="73641"/>
                </a:lnTo>
                <a:lnTo>
                  <a:pt x="46446" y="64401"/>
                </a:lnTo>
                <a:close/>
                <a:moveTo>
                  <a:pt x="58057" y="64401"/>
                </a:moveTo>
                <a:lnTo>
                  <a:pt x="58057" y="70541"/>
                </a:lnTo>
                <a:lnTo>
                  <a:pt x="52737" y="73641"/>
                </a:lnTo>
                <a:lnTo>
                  <a:pt x="58057" y="64401"/>
                </a:lnTo>
                <a:close/>
                <a:moveTo>
                  <a:pt x="11703" y="70754"/>
                </a:moveTo>
                <a:lnTo>
                  <a:pt x="17023" y="73824"/>
                </a:lnTo>
                <a:lnTo>
                  <a:pt x="6384" y="73824"/>
                </a:lnTo>
                <a:lnTo>
                  <a:pt x="11703" y="70754"/>
                </a:lnTo>
                <a:close/>
                <a:moveTo>
                  <a:pt x="23345" y="70754"/>
                </a:moveTo>
                <a:lnTo>
                  <a:pt x="28664" y="73824"/>
                </a:lnTo>
                <a:lnTo>
                  <a:pt x="18026" y="73824"/>
                </a:lnTo>
                <a:lnTo>
                  <a:pt x="23345" y="70754"/>
                </a:lnTo>
                <a:close/>
                <a:moveTo>
                  <a:pt x="34956" y="70754"/>
                </a:moveTo>
                <a:lnTo>
                  <a:pt x="40275" y="73824"/>
                </a:lnTo>
                <a:lnTo>
                  <a:pt x="29637" y="73824"/>
                </a:lnTo>
                <a:lnTo>
                  <a:pt x="34956" y="70754"/>
                </a:lnTo>
                <a:close/>
                <a:moveTo>
                  <a:pt x="46598" y="70754"/>
                </a:moveTo>
                <a:lnTo>
                  <a:pt x="51886" y="73824"/>
                </a:lnTo>
                <a:lnTo>
                  <a:pt x="41248" y="73824"/>
                </a:lnTo>
                <a:lnTo>
                  <a:pt x="46598" y="70754"/>
                </a:lnTo>
                <a:close/>
                <a:moveTo>
                  <a:pt x="58209" y="70754"/>
                </a:moveTo>
                <a:lnTo>
                  <a:pt x="63528" y="73824"/>
                </a:lnTo>
                <a:lnTo>
                  <a:pt x="52889" y="73824"/>
                </a:lnTo>
                <a:lnTo>
                  <a:pt x="58209" y="70754"/>
                </a:lnTo>
                <a:close/>
                <a:moveTo>
                  <a:pt x="69850" y="70754"/>
                </a:moveTo>
                <a:lnTo>
                  <a:pt x="75169" y="73824"/>
                </a:lnTo>
                <a:lnTo>
                  <a:pt x="64531" y="73824"/>
                </a:lnTo>
                <a:lnTo>
                  <a:pt x="69850" y="70754"/>
                </a:lnTo>
                <a:close/>
                <a:moveTo>
                  <a:pt x="81431" y="70754"/>
                </a:moveTo>
                <a:lnTo>
                  <a:pt x="86750" y="73824"/>
                </a:lnTo>
                <a:lnTo>
                  <a:pt x="76112" y="73824"/>
                </a:lnTo>
                <a:lnTo>
                  <a:pt x="81431" y="70754"/>
                </a:lnTo>
                <a:close/>
                <a:moveTo>
                  <a:pt x="93042" y="70754"/>
                </a:moveTo>
                <a:lnTo>
                  <a:pt x="98361" y="73824"/>
                </a:lnTo>
                <a:lnTo>
                  <a:pt x="87723" y="73824"/>
                </a:lnTo>
                <a:lnTo>
                  <a:pt x="93042" y="70754"/>
                </a:lnTo>
                <a:close/>
                <a:moveTo>
                  <a:pt x="104684" y="70754"/>
                </a:moveTo>
                <a:lnTo>
                  <a:pt x="110003" y="73824"/>
                </a:lnTo>
                <a:lnTo>
                  <a:pt x="99364" y="73824"/>
                </a:lnTo>
                <a:lnTo>
                  <a:pt x="104684" y="70754"/>
                </a:lnTo>
                <a:close/>
                <a:moveTo>
                  <a:pt x="116295" y="70754"/>
                </a:moveTo>
                <a:lnTo>
                  <a:pt x="121614" y="73824"/>
                </a:lnTo>
                <a:lnTo>
                  <a:pt x="110976" y="73824"/>
                </a:lnTo>
                <a:lnTo>
                  <a:pt x="116295" y="70754"/>
                </a:lnTo>
                <a:close/>
                <a:moveTo>
                  <a:pt x="127936" y="70754"/>
                </a:moveTo>
                <a:lnTo>
                  <a:pt x="133256" y="73824"/>
                </a:lnTo>
                <a:lnTo>
                  <a:pt x="122617" y="73824"/>
                </a:lnTo>
                <a:lnTo>
                  <a:pt x="127936" y="70754"/>
                </a:lnTo>
                <a:close/>
                <a:moveTo>
                  <a:pt x="139548" y="70754"/>
                </a:moveTo>
                <a:lnTo>
                  <a:pt x="144867" y="73824"/>
                </a:lnTo>
                <a:lnTo>
                  <a:pt x="134228" y="73824"/>
                </a:lnTo>
                <a:lnTo>
                  <a:pt x="139548" y="70754"/>
                </a:lnTo>
                <a:close/>
                <a:moveTo>
                  <a:pt x="151159" y="70754"/>
                </a:moveTo>
                <a:lnTo>
                  <a:pt x="156478" y="73824"/>
                </a:lnTo>
                <a:lnTo>
                  <a:pt x="145840" y="73824"/>
                </a:lnTo>
                <a:lnTo>
                  <a:pt x="151159" y="70754"/>
                </a:lnTo>
                <a:close/>
                <a:moveTo>
                  <a:pt x="162770" y="70754"/>
                </a:moveTo>
                <a:lnTo>
                  <a:pt x="168089" y="73824"/>
                </a:lnTo>
                <a:lnTo>
                  <a:pt x="157451" y="73824"/>
                </a:lnTo>
                <a:lnTo>
                  <a:pt x="162770" y="70754"/>
                </a:lnTo>
                <a:close/>
                <a:moveTo>
                  <a:pt x="174411" y="70754"/>
                </a:moveTo>
                <a:lnTo>
                  <a:pt x="179731" y="73824"/>
                </a:lnTo>
                <a:lnTo>
                  <a:pt x="169092" y="73824"/>
                </a:lnTo>
                <a:lnTo>
                  <a:pt x="174411" y="70754"/>
                </a:lnTo>
                <a:close/>
                <a:moveTo>
                  <a:pt x="186023" y="70754"/>
                </a:moveTo>
                <a:lnTo>
                  <a:pt x="191342" y="73824"/>
                </a:lnTo>
                <a:lnTo>
                  <a:pt x="180703" y="73824"/>
                </a:lnTo>
                <a:lnTo>
                  <a:pt x="186023" y="70754"/>
                </a:lnTo>
                <a:close/>
                <a:moveTo>
                  <a:pt x="197634" y="70754"/>
                </a:moveTo>
                <a:lnTo>
                  <a:pt x="202953" y="73824"/>
                </a:lnTo>
                <a:lnTo>
                  <a:pt x="192345" y="73824"/>
                </a:lnTo>
                <a:lnTo>
                  <a:pt x="197634" y="70754"/>
                </a:lnTo>
                <a:close/>
                <a:moveTo>
                  <a:pt x="209275" y="70754"/>
                </a:moveTo>
                <a:lnTo>
                  <a:pt x="214595" y="73824"/>
                </a:lnTo>
                <a:lnTo>
                  <a:pt x="203956" y="73824"/>
                </a:lnTo>
                <a:lnTo>
                  <a:pt x="209275" y="70754"/>
                </a:lnTo>
                <a:close/>
                <a:moveTo>
                  <a:pt x="220856" y="70754"/>
                </a:moveTo>
                <a:lnTo>
                  <a:pt x="226175" y="73824"/>
                </a:lnTo>
                <a:lnTo>
                  <a:pt x="215537" y="73824"/>
                </a:lnTo>
                <a:lnTo>
                  <a:pt x="220856" y="70754"/>
                </a:lnTo>
                <a:close/>
                <a:moveTo>
                  <a:pt x="232498" y="70754"/>
                </a:moveTo>
                <a:lnTo>
                  <a:pt x="237817" y="73824"/>
                </a:lnTo>
                <a:lnTo>
                  <a:pt x="227178" y="73824"/>
                </a:lnTo>
                <a:lnTo>
                  <a:pt x="232498" y="70754"/>
                </a:lnTo>
                <a:close/>
                <a:moveTo>
                  <a:pt x="244109" y="70754"/>
                </a:moveTo>
                <a:lnTo>
                  <a:pt x="249428" y="73824"/>
                </a:lnTo>
                <a:lnTo>
                  <a:pt x="238790" y="73824"/>
                </a:lnTo>
                <a:lnTo>
                  <a:pt x="244109" y="70754"/>
                </a:lnTo>
                <a:close/>
                <a:moveTo>
                  <a:pt x="255750" y="70754"/>
                </a:moveTo>
                <a:lnTo>
                  <a:pt x="261070" y="73824"/>
                </a:lnTo>
                <a:lnTo>
                  <a:pt x="250431" y="73824"/>
                </a:lnTo>
                <a:lnTo>
                  <a:pt x="255750" y="70754"/>
                </a:lnTo>
                <a:close/>
                <a:moveTo>
                  <a:pt x="267362" y="70754"/>
                </a:moveTo>
                <a:lnTo>
                  <a:pt x="272681" y="73824"/>
                </a:lnTo>
                <a:lnTo>
                  <a:pt x="262042" y="73824"/>
                </a:lnTo>
                <a:lnTo>
                  <a:pt x="267362" y="70754"/>
                </a:lnTo>
                <a:close/>
                <a:moveTo>
                  <a:pt x="279003" y="70754"/>
                </a:moveTo>
                <a:lnTo>
                  <a:pt x="284322" y="73824"/>
                </a:lnTo>
                <a:lnTo>
                  <a:pt x="273684" y="73824"/>
                </a:lnTo>
                <a:lnTo>
                  <a:pt x="279003" y="70754"/>
                </a:lnTo>
                <a:close/>
                <a:moveTo>
                  <a:pt x="17023" y="74097"/>
                </a:moveTo>
                <a:lnTo>
                  <a:pt x="11703" y="77167"/>
                </a:lnTo>
                <a:lnTo>
                  <a:pt x="6384" y="74097"/>
                </a:lnTo>
                <a:close/>
                <a:moveTo>
                  <a:pt x="28664" y="74097"/>
                </a:moveTo>
                <a:lnTo>
                  <a:pt x="23345" y="77167"/>
                </a:lnTo>
                <a:lnTo>
                  <a:pt x="18026" y="74097"/>
                </a:lnTo>
                <a:close/>
                <a:moveTo>
                  <a:pt x="40275" y="74097"/>
                </a:moveTo>
                <a:lnTo>
                  <a:pt x="34956" y="77167"/>
                </a:lnTo>
                <a:lnTo>
                  <a:pt x="29637" y="74097"/>
                </a:lnTo>
                <a:close/>
                <a:moveTo>
                  <a:pt x="51886" y="74097"/>
                </a:moveTo>
                <a:lnTo>
                  <a:pt x="46567" y="77167"/>
                </a:lnTo>
                <a:lnTo>
                  <a:pt x="41248" y="74097"/>
                </a:lnTo>
                <a:close/>
                <a:moveTo>
                  <a:pt x="63528" y="74097"/>
                </a:moveTo>
                <a:lnTo>
                  <a:pt x="58209" y="77167"/>
                </a:lnTo>
                <a:lnTo>
                  <a:pt x="52889" y="74097"/>
                </a:lnTo>
                <a:close/>
                <a:moveTo>
                  <a:pt x="75109" y="74097"/>
                </a:moveTo>
                <a:lnTo>
                  <a:pt x="69789" y="77167"/>
                </a:lnTo>
                <a:lnTo>
                  <a:pt x="64470" y="74097"/>
                </a:lnTo>
                <a:close/>
                <a:moveTo>
                  <a:pt x="86750" y="74097"/>
                </a:moveTo>
                <a:lnTo>
                  <a:pt x="81431" y="77167"/>
                </a:lnTo>
                <a:lnTo>
                  <a:pt x="76112" y="74097"/>
                </a:lnTo>
                <a:close/>
                <a:moveTo>
                  <a:pt x="98361" y="74097"/>
                </a:moveTo>
                <a:lnTo>
                  <a:pt x="93042" y="77167"/>
                </a:lnTo>
                <a:lnTo>
                  <a:pt x="87723" y="74097"/>
                </a:lnTo>
                <a:close/>
                <a:moveTo>
                  <a:pt x="110003" y="74097"/>
                </a:moveTo>
                <a:lnTo>
                  <a:pt x="104684" y="77167"/>
                </a:lnTo>
                <a:lnTo>
                  <a:pt x="99364" y="74097"/>
                </a:lnTo>
                <a:close/>
                <a:moveTo>
                  <a:pt x="121614" y="74097"/>
                </a:moveTo>
                <a:lnTo>
                  <a:pt x="116295" y="77167"/>
                </a:lnTo>
                <a:lnTo>
                  <a:pt x="110976" y="74097"/>
                </a:lnTo>
                <a:close/>
                <a:moveTo>
                  <a:pt x="133256" y="74097"/>
                </a:moveTo>
                <a:lnTo>
                  <a:pt x="127936" y="77167"/>
                </a:lnTo>
                <a:lnTo>
                  <a:pt x="122617" y="74097"/>
                </a:lnTo>
                <a:close/>
                <a:moveTo>
                  <a:pt x="144867" y="74097"/>
                </a:moveTo>
                <a:lnTo>
                  <a:pt x="139548" y="77167"/>
                </a:lnTo>
                <a:lnTo>
                  <a:pt x="134228" y="74097"/>
                </a:lnTo>
                <a:close/>
                <a:moveTo>
                  <a:pt x="156478" y="74097"/>
                </a:moveTo>
                <a:lnTo>
                  <a:pt x="151159" y="77167"/>
                </a:lnTo>
                <a:lnTo>
                  <a:pt x="145840" y="74097"/>
                </a:lnTo>
                <a:close/>
                <a:moveTo>
                  <a:pt x="168089" y="74097"/>
                </a:moveTo>
                <a:lnTo>
                  <a:pt x="162770" y="77167"/>
                </a:lnTo>
                <a:lnTo>
                  <a:pt x="157451" y="74097"/>
                </a:lnTo>
                <a:close/>
                <a:moveTo>
                  <a:pt x="179731" y="74097"/>
                </a:moveTo>
                <a:lnTo>
                  <a:pt x="174411" y="77167"/>
                </a:lnTo>
                <a:lnTo>
                  <a:pt x="169092" y="74097"/>
                </a:lnTo>
                <a:close/>
                <a:moveTo>
                  <a:pt x="191342" y="74097"/>
                </a:moveTo>
                <a:lnTo>
                  <a:pt x="186023" y="77167"/>
                </a:lnTo>
                <a:lnTo>
                  <a:pt x="180703" y="74097"/>
                </a:lnTo>
                <a:close/>
                <a:moveTo>
                  <a:pt x="202953" y="74097"/>
                </a:moveTo>
                <a:lnTo>
                  <a:pt x="197634" y="77167"/>
                </a:lnTo>
                <a:lnTo>
                  <a:pt x="192315" y="74097"/>
                </a:lnTo>
                <a:close/>
                <a:moveTo>
                  <a:pt x="214564" y="74097"/>
                </a:moveTo>
                <a:lnTo>
                  <a:pt x="209245" y="77167"/>
                </a:lnTo>
                <a:lnTo>
                  <a:pt x="203926" y="74097"/>
                </a:lnTo>
                <a:close/>
                <a:moveTo>
                  <a:pt x="226175" y="74097"/>
                </a:moveTo>
                <a:lnTo>
                  <a:pt x="220856" y="77167"/>
                </a:lnTo>
                <a:lnTo>
                  <a:pt x="215537" y="74097"/>
                </a:lnTo>
                <a:close/>
                <a:moveTo>
                  <a:pt x="237817" y="74097"/>
                </a:moveTo>
                <a:lnTo>
                  <a:pt x="232498" y="77167"/>
                </a:lnTo>
                <a:lnTo>
                  <a:pt x="227178" y="74097"/>
                </a:lnTo>
                <a:close/>
                <a:moveTo>
                  <a:pt x="249428" y="74097"/>
                </a:moveTo>
                <a:lnTo>
                  <a:pt x="244109" y="77167"/>
                </a:lnTo>
                <a:lnTo>
                  <a:pt x="238790" y="74097"/>
                </a:lnTo>
                <a:close/>
                <a:moveTo>
                  <a:pt x="261070" y="74097"/>
                </a:moveTo>
                <a:lnTo>
                  <a:pt x="255750" y="77167"/>
                </a:lnTo>
                <a:lnTo>
                  <a:pt x="250431" y="74097"/>
                </a:lnTo>
                <a:close/>
                <a:moveTo>
                  <a:pt x="272681" y="74097"/>
                </a:moveTo>
                <a:lnTo>
                  <a:pt x="267362" y="77167"/>
                </a:lnTo>
                <a:lnTo>
                  <a:pt x="262042" y="74097"/>
                </a:lnTo>
                <a:close/>
                <a:moveTo>
                  <a:pt x="284292" y="74097"/>
                </a:moveTo>
                <a:lnTo>
                  <a:pt x="278973" y="77167"/>
                </a:lnTo>
                <a:lnTo>
                  <a:pt x="273653" y="74097"/>
                </a:lnTo>
                <a:close/>
                <a:moveTo>
                  <a:pt x="17174" y="74310"/>
                </a:moveTo>
                <a:lnTo>
                  <a:pt x="11855" y="83520"/>
                </a:lnTo>
                <a:lnTo>
                  <a:pt x="11855" y="77380"/>
                </a:lnTo>
                <a:lnTo>
                  <a:pt x="17174" y="74310"/>
                </a:lnTo>
                <a:close/>
                <a:moveTo>
                  <a:pt x="28816" y="74310"/>
                </a:moveTo>
                <a:lnTo>
                  <a:pt x="23497" y="83520"/>
                </a:lnTo>
                <a:lnTo>
                  <a:pt x="23497" y="77380"/>
                </a:lnTo>
                <a:lnTo>
                  <a:pt x="28816" y="74310"/>
                </a:lnTo>
                <a:close/>
                <a:moveTo>
                  <a:pt x="40427" y="74310"/>
                </a:moveTo>
                <a:lnTo>
                  <a:pt x="35108" y="83520"/>
                </a:lnTo>
                <a:lnTo>
                  <a:pt x="35108" y="77380"/>
                </a:lnTo>
                <a:lnTo>
                  <a:pt x="40427" y="74310"/>
                </a:lnTo>
                <a:close/>
                <a:moveTo>
                  <a:pt x="52008" y="74310"/>
                </a:moveTo>
                <a:lnTo>
                  <a:pt x="46689" y="83520"/>
                </a:lnTo>
                <a:lnTo>
                  <a:pt x="46689" y="77380"/>
                </a:lnTo>
                <a:lnTo>
                  <a:pt x="52008" y="74310"/>
                </a:lnTo>
                <a:close/>
                <a:moveTo>
                  <a:pt x="63650" y="74310"/>
                </a:moveTo>
                <a:lnTo>
                  <a:pt x="58330" y="83520"/>
                </a:lnTo>
                <a:lnTo>
                  <a:pt x="58330" y="77380"/>
                </a:lnTo>
                <a:lnTo>
                  <a:pt x="63650" y="74310"/>
                </a:lnTo>
                <a:close/>
                <a:moveTo>
                  <a:pt x="75261" y="74310"/>
                </a:moveTo>
                <a:lnTo>
                  <a:pt x="69941" y="83520"/>
                </a:lnTo>
                <a:lnTo>
                  <a:pt x="69941" y="77380"/>
                </a:lnTo>
                <a:lnTo>
                  <a:pt x="75261" y="74310"/>
                </a:lnTo>
                <a:close/>
                <a:moveTo>
                  <a:pt x="86902" y="74310"/>
                </a:moveTo>
                <a:lnTo>
                  <a:pt x="81583" y="83520"/>
                </a:lnTo>
                <a:lnTo>
                  <a:pt x="81583" y="77380"/>
                </a:lnTo>
                <a:lnTo>
                  <a:pt x="86902" y="74310"/>
                </a:lnTo>
                <a:close/>
                <a:moveTo>
                  <a:pt x="98513" y="74280"/>
                </a:moveTo>
                <a:lnTo>
                  <a:pt x="93194" y="83520"/>
                </a:lnTo>
                <a:lnTo>
                  <a:pt x="93194" y="77350"/>
                </a:lnTo>
                <a:lnTo>
                  <a:pt x="98513" y="74280"/>
                </a:lnTo>
                <a:close/>
                <a:moveTo>
                  <a:pt x="110155" y="74280"/>
                </a:moveTo>
                <a:lnTo>
                  <a:pt x="104836" y="83520"/>
                </a:lnTo>
                <a:lnTo>
                  <a:pt x="104836" y="77350"/>
                </a:lnTo>
                <a:lnTo>
                  <a:pt x="110155" y="74280"/>
                </a:lnTo>
                <a:close/>
                <a:moveTo>
                  <a:pt x="121736" y="74280"/>
                </a:moveTo>
                <a:lnTo>
                  <a:pt x="116416" y="83520"/>
                </a:lnTo>
                <a:lnTo>
                  <a:pt x="116416" y="77350"/>
                </a:lnTo>
                <a:lnTo>
                  <a:pt x="121736" y="74280"/>
                </a:lnTo>
                <a:close/>
                <a:moveTo>
                  <a:pt x="133377" y="74280"/>
                </a:moveTo>
                <a:lnTo>
                  <a:pt x="128058" y="83520"/>
                </a:lnTo>
                <a:lnTo>
                  <a:pt x="128058" y="77350"/>
                </a:lnTo>
                <a:lnTo>
                  <a:pt x="133377" y="74280"/>
                </a:lnTo>
                <a:close/>
                <a:moveTo>
                  <a:pt x="144988" y="74280"/>
                </a:moveTo>
                <a:lnTo>
                  <a:pt x="139669" y="83520"/>
                </a:lnTo>
                <a:lnTo>
                  <a:pt x="139669" y="77350"/>
                </a:lnTo>
                <a:lnTo>
                  <a:pt x="144988" y="74280"/>
                </a:lnTo>
                <a:close/>
                <a:moveTo>
                  <a:pt x="156630" y="74280"/>
                </a:moveTo>
                <a:lnTo>
                  <a:pt x="151311" y="83520"/>
                </a:lnTo>
                <a:lnTo>
                  <a:pt x="151311" y="77350"/>
                </a:lnTo>
                <a:lnTo>
                  <a:pt x="156630" y="74280"/>
                </a:lnTo>
                <a:close/>
                <a:moveTo>
                  <a:pt x="168241" y="74280"/>
                </a:moveTo>
                <a:lnTo>
                  <a:pt x="162922" y="83520"/>
                </a:lnTo>
                <a:lnTo>
                  <a:pt x="162922" y="77350"/>
                </a:lnTo>
                <a:lnTo>
                  <a:pt x="168241" y="74280"/>
                </a:lnTo>
                <a:close/>
                <a:moveTo>
                  <a:pt x="179822" y="74280"/>
                </a:moveTo>
                <a:lnTo>
                  <a:pt x="174503" y="83520"/>
                </a:lnTo>
                <a:lnTo>
                  <a:pt x="174503" y="77350"/>
                </a:lnTo>
                <a:lnTo>
                  <a:pt x="179822" y="74280"/>
                </a:lnTo>
                <a:close/>
                <a:moveTo>
                  <a:pt x="191463" y="74280"/>
                </a:moveTo>
                <a:lnTo>
                  <a:pt x="186144" y="83520"/>
                </a:lnTo>
                <a:lnTo>
                  <a:pt x="186144" y="77350"/>
                </a:lnTo>
                <a:lnTo>
                  <a:pt x="191463" y="74280"/>
                </a:lnTo>
                <a:close/>
                <a:moveTo>
                  <a:pt x="203075" y="74310"/>
                </a:moveTo>
                <a:lnTo>
                  <a:pt x="197755" y="83520"/>
                </a:lnTo>
                <a:lnTo>
                  <a:pt x="197755" y="77380"/>
                </a:lnTo>
                <a:lnTo>
                  <a:pt x="203075" y="74310"/>
                </a:lnTo>
                <a:close/>
                <a:moveTo>
                  <a:pt x="214716" y="74310"/>
                </a:moveTo>
                <a:lnTo>
                  <a:pt x="209397" y="83520"/>
                </a:lnTo>
                <a:lnTo>
                  <a:pt x="209397" y="77380"/>
                </a:lnTo>
                <a:lnTo>
                  <a:pt x="214716" y="74310"/>
                </a:lnTo>
                <a:close/>
                <a:moveTo>
                  <a:pt x="226327" y="74310"/>
                </a:moveTo>
                <a:lnTo>
                  <a:pt x="221008" y="83520"/>
                </a:lnTo>
                <a:lnTo>
                  <a:pt x="221008" y="77380"/>
                </a:lnTo>
                <a:lnTo>
                  <a:pt x="226327" y="74310"/>
                </a:lnTo>
                <a:close/>
                <a:moveTo>
                  <a:pt x="237969" y="74310"/>
                </a:moveTo>
                <a:lnTo>
                  <a:pt x="232650" y="83520"/>
                </a:lnTo>
                <a:lnTo>
                  <a:pt x="232650" y="77380"/>
                </a:lnTo>
                <a:lnTo>
                  <a:pt x="237969" y="74310"/>
                </a:lnTo>
                <a:close/>
                <a:moveTo>
                  <a:pt x="249550" y="74310"/>
                </a:moveTo>
                <a:lnTo>
                  <a:pt x="244230" y="83520"/>
                </a:lnTo>
                <a:lnTo>
                  <a:pt x="244230" y="77380"/>
                </a:lnTo>
                <a:lnTo>
                  <a:pt x="249550" y="74310"/>
                </a:lnTo>
                <a:close/>
                <a:moveTo>
                  <a:pt x="261191" y="74310"/>
                </a:moveTo>
                <a:lnTo>
                  <a:pt x="255872" y="83520"/>
                </a:lnTo>
                <a:lnTo>
                  <a:pt x="255872" y="77380"/>
                </a:lnTo>
                <a:lnTo>
                  <a:pt x="261191" y="74310"/>
                </a:lnTo>
                <a:close/>
                <a:moveTo>
                  <a:pt x="272802" y="74310"/>
                </a:moveTo>
                <a:lnTo>
                  <a:pt x="267483" y="83520"/>
                </a:lnTo>
                <a:lnTo>
                  <a:pt x="267483" y="77380"/>
                </a:lnTo>
                <a:lnTo>
                  <a:pt x="272802" y="74310"/>
                </a:lnTo>
                <a:close/>
                <a:moveTo>
                  <a:pt x="284444" y="74310"/>
                </a:moveTo>
                <a:lnTo>
                  <a:pt x="279125" y="83520"/>
                </a:lnTo>
                <a:lnTo>
                  <a:pt x="279125" y="77380"/>
                </a:lnTo>
                <a:lnTo>
                  <a:pt x="284444" y="74310"/>
                </a:lnTo>
                <a:close/>
                <a:moveTo>
                  <a:pt x="6262" y="74340"/>
                </a:moveTo>
                <a:lnTo>
                  <a:pt x="11582" y="77380"/>
                </a:lnTo>
                <a:lnTo>
                  <a:pt x="11582" y="83550"/>
                </a:lnTo>
                <a:lnTo>
                  <a:pt x="6262" y="74340"/>
                </a:lnTo>
                <a:close/>
                <a:moveTo>
                  <a:pt x="17904" y="74340"/>
                </a:moveTo>
                <a:lnTo>
                  <a:pt x="23223" y="77380"/>
                </a:lnTo>
                <a:lnTo>
                  <a:pt x="23223" y="83550"/>
                </a:lnTo>
                <a:lnTo>
                  <a:pt x="17904" y="74340"/>
                </a:lnTo>
                <a:close/>
                <a:moveTo>
                  <a:pt x="29515" y="74340"/>
                </a:moveTo>
                <a:lnTo>
                  <a:pt x="34834" y="77380"/>
                </a:lnTo>
                <a:lnTo>
                  <a:pt x="34834" y="83550"/>
                </a:lnTo>
                <a:lnTo>
                  <a:pt x="29515" y="74340"/>
                </a:lnTo>
                <a:close/>
                <a:moveTo>
                  <a:pt x="41126" y="74340"/>
                </a:moveTo>
                <a:lnTo>
                  <a:pt x="46446" y="77380"/>
                </a:lnTo>
                <a:lnTo>
                  <a:pt x="46446" y="83550"/>
                </a:lnTo>
                <a:lnTo>
                  <a:pt x="41126" y="74340"/>
                </a:lnTo>
                <a:close/>
                <a:moveTo>
                  <a:pt x="52737" y="74340"/>
                </a:moveTo>
                <a:lnTo>
                  <a:pt x="58057" y="77380"/>
                </a:lnTo>
                <a:lnTo>
                  <a:pt x="58057" y="83550"/>
                </a:lnTo>
                <a:lnTo>
                  <a:pt x="52737" y="74340"/>
                </a:lnTo>
                <a:close/>
                <a:moveTo>
                  <a:pt x="64379" y="74340"/>
                </a:moveTo>
                <a:lnTo>
                  <a:pt x="69698" y="77380"/>
                </a:lnTo>
                <a:lnTo>
                  <a:pt x="69698" y="83550"/>
                </a:lnTo>
                <a:lnTo>
                  <a:pt x="64379" y="74340"/>
                </a:lnTo>
                <a:close/>
                <a:moveTo>
                  <a:pt x="75990" y="74340"/>
                </a:moveTo>
                <a:lnTo>
                  <a:pt x="81309" y="77380"/>
                </a:lnTo>
                <a:lnTo>
                  <a:pt x="81309" y="83550"/>
                </a:lnTo>
                <a:lnTo>
                  <a:pt x="75990" y="74340"/>
                </a:lnTo>
                <a:close/>
                <a:moveTo>
                  <a:pt x="87632" y="74340"/>
                </a:moveTo>
                <a:lnTo>
                  <a:pt x="92951" y="77380"/>
                </a:lnTo>
                <a:lnTo>
                  <a:pt x="92951" y="83550"/>
                </a:lnTo>
                <a:lnTo>
                  <a:pt x="87632" y="74340"/>
                </a:lnTo>
                <a:close/>
                <a:moveTo>
                  <a:pt x="99243" y="74340"/>
                </a:moveTo>
                <a:lnTo>
                  <a:pt x="104562" y="77380"/>
                </a:lnTo>
                <a:lnTo>
                  <a:pt x="104562" y="83550"/>
                </a:lnTo>
                <a:lnTo>
                  <a:pt x="99243" y="74340"/>
                </a:lnTo>
                <a:close/>
                <a:moveTo>
                  <a:pt x="110824" y="74340"/>
                </a:moveTo>
                <a:lnTo>
                  <a:pt x="116143" y="77380"/>
                </a:lnTo>
                <a:lnTo>
                  <a:pt x="116143" y="83550"/>
                </a:lnTo>
                <a:lnTo>
                  <a:pt x="110824" y="74340"/>
                </a:lnTo>
                <a:close/>
                <a:moveTo>
                  <a:pt x="122465" y="74340"/>
                </a:moveTo>
                <a:lnTo>
                  <a:pt x="127784" y="77380"/>
                </a:lnTo>
                <a:lnTo>
                  <a:pt x="127784" y="83550"/>
                </a:lnTo>
                <a:lnTo>
                  <a:pt x="122465" y="74340"/>
                </a:lnTo>
                <a:close/>
                <a:moveTo>
                  <a:pt x="134076" y="74340"/>
                </a:moveTo>
                <a:lnTo>
                  <a:pt x="139396" y="77380"/>
                </a:lnTo>
                <a:lnTo>
                  <a:pt x="139396" y="83550"/>
                </a:lnTo>
                <a:lnTo>
                  <a:pt x="134076" y="74340"/>
                </a:lnTo>
                <a:close/>
                <a:moveTo>
                  <a:pt x="145718" y="74340"/>
                </a:moveTo>
                <a:lnTo>
                  <a:pt x="151037" y="77380"/>
                </a:lnTo>
                <a:lnTo>
                  <a:pt x="151037" y="83550"/>
                </a:lnTo>
                <a:lnTo>
                  <a:pt x="145718" y="74340"/>
                </a:lnTo>
                <a:close/>
                <a:moveTo>
                  <a:pt x="157329" y="74340"/>
                </a:moveTo>
                <a:lnTo>
                  <a:pt x="162648" y="77380"/>
                </a:lnTo>
                <a:lnTo>
                  <a:pt x="162648" y="83550"/>
                </a:lnTo>
                <a:lnTo>
                  <a:pt x="157329" y="74340"/>
                </a:lnTo>
                <a:close/>
                <a:moveTo>
                  <a:pt x="168971" y="74340"/>
                </a:moveTo>
                <a:lnTo>
                  <a:pt x="174290" y="77380"/>
                </a:lnTo>
                <a:lnTo>
                  <a:pt x="174290" y="83550"/>
                </a:lnTo>
                <a:lnTo>
                  <a:pt x="168971" y="74340"/>
                </a:lnTo>
                <a:close/>
                <a:moveTo>
                  <a:pt x="180551" y="74340"/>
                </a:moveTo>
                <a:lnTo>
                  <a:pt x="185871" y="77380"/>
                </a:lnTo>
                <a:lnTo>
                  <a:pt x="185871" y="83550"/>
                </a:lnTo>
                <a:lnTo>
                  <a:pt x="180551" y="74340"/>
                </a:lnTo>
                <a:close/>
                <a:moveTo>
                  <a:pt x="192193" y="74340"/>
                </a:moveTo>
                <a:lnTo>
                  <a:pt x="197512" y="77380"/>
                </a:lnTo>
                <a:lnTo>
                  <a:pt x="197512" y="83550"/>
                </a:lnTo>
                <a:lnTo>
                  <a:pt x="192193" y="74340"/>
                </a:lnTo>
                <a:close/>
                <a:moveTo>
                  <a:pt x="203804" y="74310"/>
                </a:moveTo>
                <a:lnTo>
                  <a:pt x="209123" y="77380"/>
                </a:lnTo>
                <a:lnTo>
                  <a:pt x="209123" y="83550"/>
                </a:lnTo>
                <a:lnTo>
                  <a:pt x="203804" y="74310"/>
                </a:lnTo>
                <a:close/>
                <a:moveTo>
                  <a:pt x="215446" y="74310"/>
                </a:moveTo>
                <a:lnTo>
                  <a:pt x="220765" y="77380"/>
                </a:lnTo>
                <a:lnTo>
                  <a:pt x="220765" y="83550"/>
                </a:lnTo>
                <a:lnTo>
                  <a:pt x="215446" y="74310"/>
                </a:lnTo>
                <a:close/>
                <a:moveTo>
                  <a:pt x="227057" y="74310"/>
                </a:moveTo>
                <a:lnTo>
                  <a:pt x="232376" y="77380"/>
                </a:lnTo>
                <a:lnTo>
                  <a:pt x="232376" y="83550"/>
                </a:lnTo>
                <a:lnTo>
                  <a:pt x="227057" y="74310"/>
                </a:lnTo>
                <a:close/>
                <a:moveTo>
                  <a:pt x="238668" y="74310"/>
                </a:moveTo>
                <a:lnTo>
                  <a:pt x="243987" y="77380"/>
                </a:lnTo>
                <a:lnTo>
                  <a:pt x="243987" y="83550"/>
                </a:lnTo>
                <a:lnTo>
                  <a:pt x="238668" y="74310"/>
                </a:lnTo>
                <a:close/>
                <a:moveTo>
                  <a:pt x="250279" y="74310"/>
                </a:moveTo>
                <a:lnTo>
                  <a:pt x="255598" y="77380"/>
                </a:lnTo>
                <a:lnTo>
                  <a:pt x="255598" y="83550"/>
                </a:lnTo>
                <a:lnTo>
                  <a:pt x="250279" y="74310"/>
                </a:lnTo>
                <a:close/>
                <a:moveTo>
                  <a:pt x="261890" y="74310"/>
                </a:moveTo>
                <a:lnTo>
                  <a:pt x="267210" y="77380"/>
                </a:lnTo>
                <a:lnTo>
                  <a:pt x="267210" y="83550"/>
                </a:lnTo>
                <a:lnTo>
                  <a:pt x="261890" y="74310"/>
                </a:lnTo>
                <a:close/>
                <a:moveTo>
                  <a:pt x="273532" y="74310"/>
                </a:moveTo>
                <a:lnTo>
                  <a:pt x="278851" y="77380"/>
                </a:lnTo>
                <a:lnTo>
                  <a:pt x="278851" y="83550"/>
                </a:lnTo>
                <a:lnTo>
                  <a:pt x="273532" y="74310"/>
                </a:lnTo>
                <a:close/>
                <a:moveTo>
                  <a:pt x="17661" y="74432"/>
                </a:moveTo>
                <a:lnTo>
                  <a:pt x="22980" y="83611"/>
                </a:lnTo>
                <a:lnTo>
                  <a:pt x="22980" y="83611"/>
                </a:lnTo>
                <a:lnTo>
                  <a:pt x="20518" y="82182"/>
                </a:lnTo>
                <a:lnTo>
                  <a:pt x="17661" y="80571"/>
                </a:lnTo>
                <a:lnTo>
                  <a:pt x="17661" y="74432"/>
                </a:lnTo>
                <a:close/>
                <a:moveTo>
                  <a:pt x="29302" y="74432"/>
                </a:moveTo>
                <a:lnTo>
                  <a:pt x="34622" y="83611"/>
                </a:lnTo>
                <a:lnTo>
                  <a:pt x="34622" y="83611"/>
                </a:lnTo>
                <a:lnTo>
                  <a:pt x="32160" y="82182"/>
                </a:lnTo>
                <a:lnTo>
                  <a:pt x="29302" y="80571"/>
                </a:lnTo>
                <a:lnTo>
                  <a:pt x="29302" y="74432"/>
                </a:lnTo>
                <a:close/>
                <a:moveTo>
                  <a:pt x="133864" y="74432"/>
                </a:moveTo>
                <a:lnTo>
                  <a:pt x="139183" y="83611"/>
                </a:lnTo>
                <a:lnTo>
                  <a:pt x="139183" y="83611"/>
                </a:lnTo>
                <a:lnTo>
                  <a:pt x="136721" y="82213"/>
                </a:lnTo>
                <a:lnTo>
                  <a:pt x="133864" y="80571"/>
                </a:lnTo>
                <a:lnTo>
                  <a:pt x="133864" y="74432"/>
                </a:lnTo>
                <a:close/>
                <a:moveTo>
                  <a:pt x="215202" y="74432"/>
                </a:moveTo>
                <a:lnTo>
                  <a:pt x="220522" y="83611"/>
                </a:lnTo>
                <a:lnTo>
                  <a:pt x="220522" y="83611"/>
                </a:lnTo>
                <a:lnTo>
                  <a:pt x="218060" y="82213"/>
                </a:lnTo>
                <a:lnTo>
                  <a:pt x="215202" y="80571"/>
                </a:lnTo>
                <a:lnTo>
                  <a:pt x="215202" y="74432"/>
                </a:lnTo>
                <a:close/>
                <a:moveTo>
                  <a:pt x="40883" y="74432"/>
                </a:moveTo>
                <a:lnTo>
                  <a:pt x="46202" y="83611"/>
                </a:lnTo>
                <a:lnTo>
                  <a:pt x="43740" y="82182"/>
                </a:lnTo>
                <a:lnTo>
                  <a:pt x="40883" y="80571"/>
                </a:lnTo>
                <a:lnTo>
                  <a:pt x="40883" y="74432"/>
                </a:lnTo>
                <a:close/>
                <a:moveTo>
                  <a:pt x="52525" y="74432"/>
                </a:moveTo>
                <a:lnTo>
                  <a:pt x="57844" y="83611"/>
                </a:lnTo>
                <a:lnTo>
                  <a:pt x="55351" y="82182"/>
                </a:lnTo>
                <a:lnTo>
                  <a:pt x="52525" y="80571"/>
                </a:lnTo>
                <a:lnTo>
                  <a:pt x="52525" y="74432"/>
                </a:lnTo>
                <a:close/>
                <a:moveTo>
                  <a:pt x="64136" y="74432"/>
                </a:moveTo>
                <a:lnTo>
                  <a:pt x="69455" y="83611"/>
                </a:lnTo>
                <a:lnTo>
                  <a:pt x="66993" y="82182"/>
                </a:lnTo>
                <a:lnTo>
                  <a:pt x="64136" y="80571"/>
                </a:lnTo>
                <a:lnTo>
                  <a:pt x="64136" y="74432"/>
                </a:lnTo>
                <a:close/>
                <a:moveTo>
                  <a:pt x="75777" y="74432"/>
                </a:moveTo>
                <a:lnTo>
                  <a:pt x="81097" y="83611"/>
                </a:lnTo>
                <a:lnTo>
                  <a:pt x="78604" y="82182"/>
                </a:lnTo>
                <a:lnTo>
                  <a:pt x="75777" y="80571"/>
                </a:lnTo>
                <a:lnTo>
                  <a:pt x="75777" y="74432"/>
                </a:lnTo>
                <a:close/>
                <a:moveTo>
                  <a:pt x="87358" y="74432"/>
                </a:moveTo>
                <a:lnTo>
                  <a:pt x="92677" y="83611"/>
                </a:lnTo>
                <a:lnTo>
                  <a:pt x="90215" y="82213"/>
                </a:lnTo>
                <a:lnTo>
                  <a:pt x="87358" y="80571"/>
                </a:lnTo>
                <a:lnTo>
                  <a:pt x="87358" y="74432"/>
                </a:lnTo>
                <a:close/>
                <a:moveTo>
                  <a:pt x="98969" y="74432"/>
                </a:moveTo>
                <a:lnTo>
                  <a:pt x="104289" y="83611"/>
                </a:lnTo>
                <a:lnTo>
                  <a:pt x="101827" y="82213"/>
                </a:lnTo>
                <a:lnTo>
                  <a:pt x="98969" y="80571"/>
                </a:lnTo>
                <a:lnTo>
                  <a:pt x="98969" y="74432"/>
                </a:lnTo>
                <a:close/>
                <a:moveTo>
                  <a:pt x="110611" y="74432"/>
                </a:moveTo>
                <a:lnTo>
                  <a:pt x="115930" y="83611"/>
                </a:lnTo>
                <a:lnTo>
                  <a:pt x="113468" y="82213"/>
                </a:lnTo>
                <a:lnTo>
                  <a:pt x="110611" y="80571"/>
                </a:lnTo>
                <a:lnTo>
                  <a:pt x="110611" y="74432"/>
                </a:lnTo>
                <a:close/>
                <a:moveTo>
                  <a:pt x="122222" y="74432"/>
                </a:moveTo>
                <a:lnTo>
                  <a:pt x="127541" y="83611"/>
                </a:lnTo>
                <a:lnTo>
                  <a:pt x="125079" y="82213"/>
                </a:lnTo>
                <a:lnTo>
                  <a:pt x="122222" y="80571"/>
                </a:lnTo>
                <a:lnTo>
                  <a:pt x="122222" y="74432"/>
                </a:lnTo>
                <a:close/>
                <a:moveTo>
                  <a:pt x="145475" y="74432"/>
                </a:moveTo>
                <a:lnTo>
                  <a:pt x="150794" y="83611"/>
                </a:lnTo>
                <a:lnTo>
                  <a:pt x="148332" y="82213"/>
                </a:lnTo>
                <a:lnTo>
                  <a:pt x="145475" y="80571"/>
                </a:lnTo>
                <a:lnTo>
                  <a:pt x="145475" y="74432"/>
                </a:lnTo>
                <a:close/>
                <a:moveTo>
                  <a:pt x="157086" y="74432"/>
                </a:moveTo>
                <a:lnTo>
                  <a:pt x="162405" y="83611"/>
                </a:lnTo>
                <a:lnTo>
                  <a:pt x="159913" y="82213"/>
                </a:lnTo>
                <a:lnTo>
                  <a:pt x="157086" y="80571"/>
                </a:lnTo>
                <a:lnTo>
                  <a:pt x="157086" y="74432"/>
                </a:lnTo>
                <a:close/>
                <a:moveTo>
                  <a:pt x="168697" y="74432"/>
                </a:moveTo>
                <a:lnTo>
                  <a:pt x="174016" y="83611"/>
                </a:lnTo>
                <a:lnTo>
                  <a:pt x="171554" y="82213"/>
                </a:lnTo>
                <a:lnTo>
                  <a:pt x="168697" y="80571"/>
                </a:lnTo>
                <a:lnTo>
                  <a:pt x="168697" y="74432"/>
                </a:lnTo>
                <a:close/>
                <a:moveTo>
                  <a:pt x="180339" y="74432"/>
                </a:moveTo>
                <a:lnTo>
                  <a:pt x="185658" y="83611"/>
                </a:lnTo>
                <a:lnTo>
                  <a:pt x="183165" y="82213"/>
                </a:lnTo>
                <a:lnTo>
                  <a:pt x="180339" y="80571"/>
                </a:lnTo>
                <a:lnTo>
                  <a:pt x="180339" y="74432"/>
                </a:lnTo>
                <a:close/>
                <a:moveTo>
                  <a:pt x="191950" y="74432"/>
                </a:moveTo>
                <a:lnTo>
                  <a:pt x="197269" y="83611"/>
                </a:lnTo>
                <a:lnTo>
                  <a:pt x="194807" y="82213"/>
                </a:lnTo>
                <a:lnTo>
                  <a:pt x="191950" y="80571"/>
                </a:lnTo>
                <a:lnTo>
                  <a:pt x="191950" y="74432"/>
                </a:lnTo>
                <a:close/>
                <a:moveTo>
                  <a:pt x="203591" y="74432"/>
                </a:moveTo>
                <a:lnTo>
                  <a:pt x="208911" y="83611"/>
                </a:lnTo>
                <a:lnTo>
                  <a:pt x="206418" y="82213"/>
                </a:lnTo>
                <a:lnTo>
                  <a:pt x="203591" y="80571"/>
                </a:lnTo>
                <a:lnTo>
                  <a:pt x="203591" y="74432"/>
                </a:lnTo>
                <a:close/>
                <a:moveTo>
                  <a:pt x="226783" y="74432"/>
                </a:moveTo>
                <a:lnTo>
                  <a:pt x="232103" y="83611"/>
                </a:lnTo>
                <a:lnTo>
                  <a:pt x="229640" y="82213"/>
                </a:lnTo>
                <a:lnTo>
                  <a:pt x="226783" y="80571"/>
                </a:lnTo>
                <a:lnTo>
                  <a:pt x="226783" y="74432"/>
                </a:lnTo>
                <a:close/>
                <a:moveTo>
                  <a:pt x="238425" y="74432"/>
                </a:moveTo>
                <a:lnTo>
                  <a:pt x="243744" y="83611"/>
                </a:lnTo>
                <a:lnTo>
                  <a:pt x="241282" y="82213"/>
                </a:lnTo>
                <a:lnTo>
                  <a:pt x="238425" y="80571"/>
                </a:lnTo>
                <a:lnTo>
                  <a:pt x="238425" y="74432"/>
                </a:lnTo>
                <a:close/>
                <a:moveTo>
                  <a:pt x="250036" y="74432"/>
                </a:moveTo>
                <a:lnTo>
                  <a:pt x="255355" y="83611"/>
                </a:lnTo>
                <a:lnTo>
                  <a:pt x="252893" y="82213"/>
                </a:lnTo>
                <a:lnTo>
                  <a:pt x="250036" y="80571"/>
                </a:lnTo>
                <a:lnTo>
                  <a:pt x="250036" y="74432"/>
                </a:lnTo>
                <a:close/>
                <a:moveTo>
                  <a:pt x="261678" y="74432"/>
                </a:moveTo>
                <a:lnTo>
                  <a:pt x="266997" y="83611"/>
                </a:lnTo>
                <a:lnTo>
                  <a:pt x="264535" y="82213"/>
                </a:lnTo>
                <a:lnTo>
                  <a:pt x="261678" y="80571"/>
                </a:lnTo>
                <a:lnTo>
                  <a:pt x="261678" y="74432"/>
                </a:lnTo>
                <a:close/>
                <a:moveTo>
                  <a:pt x="273289" y="74432"/>
                </a:moveTo>
                <a:lnTo>
                  <a:pt x="278608" y="83611"/>
                </a:lnTo>
                <a:lnTo>
                  <a:pt x="276146" y="82213"/>
                </a:lnTo>
                <a:lnTo>
                  <a:pt x="273289" y="80571"/>
                </a:lnTo>
                <a:lnTo>
                  <a:pt x="273289" y="74432"/>
                </a:lnTo>
                <a:close/>
                <a:moveTo>
                  <a:pt x="6050" y="74432"/>
                </a:moveTo>
                <a:lnTo>
                  <a:pt x="11369" y="83672"/>
                </a:lnTo>
                <a:lnTo>
                  <a:pt x="11369" y="83672"/>
                </a:lnTo>
                <a:lnTo>
                  <a:pt x="8907" y="82213"/>
                </a:lnTo>
                <a:lnTo>
                  <a:pt x="6050" y="80571"/>
                </a:lnTo>
                <a:lnTo>
                  <a:pt x="6050" y="74432"/>
                </a:lnTo>
                <a:close/>
                <a:moveTo>
                  <a:pt x="121979" y="74462"/>
                </a:moveTo>
                <a:lnTo>
                  <a:pt x="121979" y="80571"/>
                </a:lnTo>
                <a:lnTo>
                  <a:pt x="119122" y="82213"/>
                </a:lnTo>
                <a:lnTo>
                  <a:pt x="116660" y="83672"/>
                </a:lnTo>
                <a:lnTo>
                  <a:pt x="116660" y="83672"/>
                </a:lnTo>
                <a:lnTo>
                  <a:pt x="121979" y="74462"/>
                </a:lnTo>
                <a:close/>
                <a:moveTo>
                  <a:pt x="284657" y="74462"/>
                </a:moveTo>
                <a:lnTo>
                  <a:pt x="284657" y="80632"/>
                </a:lnTo>
                <a:lnTo>
                  <a:pt x="279337" y="83672"/>
                </a:lnTo>
                <a:lnTo>
                  <a:pt x="284657" y="74462"/>
                </a:lnTo>
                <a:close/>
                <a:moveTo>
                  <a:pt x="98757" y="74462"/>
                </a:moveTo>
                <a:lnTo>
                  <a:pt x="98757" y="80571"/>
                </a:lnTo>
                <a:lnTo>
                  <a:pt x="95899" y="82213"/>
                </a:lnTo>
                <a:lnTo>
                  <a:pt x="93437" y="83672"/>
                </a:lnTo>
                <a:lnTo>
                  <a:pt x="98757" y="74462"/>
                </a:lnTo>
                <a:close/>
                <a:moveTo>
                  <a:pt x="110337" y="74462"/>
                </a:moveTo>
                <a:lnTo>
                  <a:pt x="110337" y="80571"/>
                </a:lnTo>
                <a:lnTo>
                  <a:pt x="107480" y="82213"/>
                </a:lnTo>
                <a:lnTo>
                  <a:pt x="105018" y="83672"/>
                </a:lnTo>
                <a:lnTo>
                  <a:pt x="110337" y="74462"/>
                </a:lnTo>
                <a:close/>
                <a:moveTo>
                  <a:pt x="133590" y="74462"/>
                </a:moveTo>
                <a:lnTo>
                  <a:pt x="133590" y="80571"/>
                </a:lnTo>
                <a:lnTo>
                  <a:pt x="130733" y="82213"/>
                </a:lnTo>
                <a:lnTo>
                  <a:pt x="128271" y="83672"/>
                </a:lnTo>
                <a:lnTo>
                  <a:pt x="133590" y="74462"/>
                </a:lnTo>
                <a:close/>
                <a:moveTo>
                  <a:pt x="145232" y="74462"/>
                </a:moveTo>
                <a:lnTo>
                  <a:pt x="145232" y="80571"/>
                </a:lnTo>
                <a:lnTo>
                  <a:pt x="142374" y="82213"/>
                </a:lnTo>
                <a:lnTo>
                  <a:pt x="139912" y="83672"/>
                </a:lnTo>
                <a:lnTo>
                  <a:pt x="145232" y="74462"/>
                </a:lnTo>
                <a:close/>
                <a:moveTo>
                  <a:pt x="156843" y="74462"/>
                </a:moveTo>
                <a:lnTo>
                  <a:pt x="156843" y="80571"/>
                </a:lnTo>
                <a:lnTo>
                  <a:pt x="153986" y="82213"/>
                </a:lnTo>
                <a:lnTo>
                  <a:pt x="151523" y="83672"/>
                </a:lnTo>
                <a:lnTo>
                  <a:pt x="156843" y="74462"/>
                </a:lnTo>
                <a:close/>
                <a:moveTo>
                  <a:pt x="168484" y="74462"/>
                </a:moveTo>
                <a:lnTo>
                  <a:pt x="168484" y="80571"/>
                </a:lnTo>
                <a:lnTo>
                  <a:pt x="165627" y="82213"/>
                </a:lnTo>
                <a:lnTo>
                  <a:pt x="163165" y="83672"/>
                </a:lnTo>
                <a:lnTo>
                  <a:pt x="168484" y="74462"/>
                </a:lnTo>
                <a:close/>
                <a:moveTo>
                  <a:pt x="180065" y="74462"/>
                </a:moveTo>
                <a:lnTo>
                  <a:pt x="180065" y="80571"/>
                </a:lnTo>
                <a:lnTo>
                  <a:pt x="177208" y="82213"/>
                </a:lnTo>
                <a:lnTo>
                  <a:pt x="174746" y="83672"/>
                </a:lnTo>
                <a:lnTo>
                  <a:pt x="180065" y="74462"/>
                </a:lnTo>
                <a:close/>
                <a:moveTo>
                  <a:pt x="191676" y="74462"/>
                </a:moveTo>
                <a:lnTo>
                  <a:pt x="191676" y="80571"/>
                </a:lnTo>
                <a:lnTo>
                  <a:pt x="188849" y="82213"/>
                </a:lnTo>
                <a:lnTo>
                  <a:pt x="186357" y="83672"/>
                </a:lnTo>
                <a:lnTo>
                  <a:pt x="191676" y="74462"/>
                </a:lnTo>
                <a:close/>
                <a:moveTo>
                  <a:pt x="203318" y="74462"/>
                </a:moveTo>
                <a:lnTo>
                  <a:pt x="203318" y="80571"/>
                </a:lnTo>
                <a:lnTo>
                  <a:pt x="200461" y="82213"/>
                </a:lnTo>
                <a:lnTo>
                  <a:pt x="197999" y="83672"/>
                </a:lnTo>
                <a:lnTo>
                  <a:pt x="203318" y="74462"/>
                </a:lnTo>
                <a:close/>
                <a:moveTo>
                  <a:pt x="214929" y="74462"/>
                </a:moveTo>
                <a:lnTo>
                  <a:pt x="214929" y="80571"/>
                </a:lnTo>
                <a:lnTo>
                  <a:pt x="212072" y="82213"/>
                </a:lnTo>
                <a:lnTo>
                  <a:pt x="209610" y="83672"/>
                </a:lnTo>
                <a:lnTo>
                  <a:pt x="214929" y="74462"/>
                </a:lnTo>
                <a:close/>
                <a:moveTo>
                  <a:pt x="226570" y="74462"/>
                </a:moveTo>
                <a:lnTo>
                  <a:pt x="226570" y="80571"/>
                </a:lnTo>
                <a:lnTo>
                  <a:pt x="223713" y="82213"/>
                </a:lnTo>
                <a:lnTo>
                  <a:pt x="221251" y="83672"/>
                </a:lnTo>
                <a:lnTo>
                  <a:pt x="226570" y="74462"/>
                </a:lnTo>
                <a:close/>
                <a:moveTo>
                  <a:pt x="238182" y="74462"/>
                </a:moveTo>
                <a:lnTo>
                  <a:pt x="238182" y="80571"/>
                </a:lnTo>
                <a:lnTo>
                  <a:pt x="235355" y="82213"/>
                </a:lnTo>
                <a:lnTo>
                  <a:pt x="232862" y="83672"/>
                </a:lnTo>
                <a:lnTo>
                  <a:pt x="238182" y="74462"/>
                </a:lnTo>
                <a:close/>
                <a:moveTo>
                  <a:pt x="249793" y="74462"/>
                </a:moveTo>
                <a:lnTo>
                  <a:pt x="249793" y="80571"/>
                </a:lnTo>
                <a:lnTo>
                  <a:pt x="246936" y="82213"/>
                </a:lnTo>
                <a:lnTo>
                  <a:pt x="244474" y="83672"/>
                </a:lnTo>
                <a:lnTo>
                  <a:pt x="249793" y="74462"/>
                </a:lnTo>
                <a:close/>
                <a:moveTo>
                  <a:pt x="261404" y="74462"/>
                </a:moveTo>
                <a:lnTo>
                  <a:pt x="261404" y="80571"/>
                </a:lnTo>
                <a:lnTo>
                  <a:pt x="258547" y="82213"/>
                </a:lnTo>
                <a:lnTo>
                  <a:pt x="256085" y="83672"/>
                </a:lnTo>
                <a:lnTo>
                  <a:pt x="261404" y="74462"/>
                </a:lnTo>
                <a:close/>
                <a:moveTo>
                  <a:pt x="273046" y="74462"/>
                </a:moveTo>
                <a:lnTo>
                  <a:pt x="273046" y="80632"/>
                </a:lnTo>
                <a:lnTo>
                  <a:pt x="270188" y="82243"/>
                </a:lnTo>
                <a:lnTo>
                  <a:pt x="267726" y="83672"/>
                </a:lnTo>
                <a:lnTo>
                  <a:pt x="273046" y="74462"/>
                </a:lnTo>
                <a:close/>
                <a:moveTo>
                  <a:pt x="29029" y="74462"/>
                </a:moveTo>
                <a:lnTo>
                  <a:pt x="29029" y="80632"/>
                </a:lnTo>
                <a:lnTo>
                  <a:pt x="26172" y="82243"/>
                </a:lnTo>
                <a:lnTo>
                  <a:pt x="23710" y="83702"/>
                </a:lnTo>
                <a:lnTo>
                  <a:pt x="23710" y="83702"/>
                </a:lnTo>
                <a:lnTo>
                  <a:pt x="29029" y="74462"/>
                </a:lnTo>
                <a:close/>
                <a:moveTo>
                  <a:pt x="75504" y="74462"/>
                </a:moveTo>
                <a:lnTo>
                  <a:pt x="75504" y="80632"/>
                </a:lnTo>
                <a:lnTo>
                  <a:pt x="72647" y="82243"/>
                </a:lnTo>
                <a:lnTo>
                  <a:pt x="70185" y="83702"/>
                </a:lnTo>
                <a:lnTo>
                  <a:pt x="70185" y="83702"/>
                </a:lnTo>
                <a:lnTo>
                  <a:pt x="75504" y="74462"/>
                </a:lnTo>
                <a:close/>
                <a:moveTo>
                  <a:pt x="17418" y="74462"/>
                </a:moveTo>
                <a:lnTo>
                  <a:pt x="17418" y="80632"/>
                </a:lnTo>
                <a:lnTo>
                  <a:pt x="14560" y="82243"/>
                </a:lnTo>
                <a:lnTo>
                  <a:pt x="12098" y="83702"/>
                </a:lnTo>
                <a:lnTo>
                  <a:pt x="17418" y="74462"/>
                </a:lnTo>
                <a:close/>
                <a:moveTo>
                  <a:pt x="40610" y="74462"/>
                </a:moveTo>
                <a:lnTo>
                  <a:pt x="40610" y="80632"/>
                </a:lnTo>
                <a:lnTo>
                  <a:pt x="37783" y="82243"/>
                </a:lnTo>
                <a:lnTo>
                  <a:pt x="35290" y="83702"/>
                </a:lnTo>
                <a:lnTo>
                  <a:pt x="40610" y="74462"/>
                </a:lnTo>
                <a:close/>
                <a:moveTo>
                  <a:pt x="52251" y="74462"/>
                </a:moveTo>
                <a:lnTo>
                  <a:pt x="52251" y="80632"/>
                </a:lnTo>
                <a:lnTo>
                  <a:pt x="49394" y="82243"/>
                </a:lnTo>
                <a:lnTo>
                  <a:pt x="46932" y="83702"/>
                </a:lnTo>
                <a:lnTo>
                  <a:pt x="52251" y="74462"/>
                </a:lnTo>
                <a:close/>
                <a:moveTo>
                  <a:pt x="63862" y="74462"/>
                </a:moveTo>
                <a:lnTo>
                  <a:pt x="63862" y="80632"/>
                </a:lnTo>
                <a:lnTo>
                  <a:pt x="61005" y="82243"/>
                </a:lnTo>
                <a:lnTo>
                  <a:pt x="58543" y="83702"/>
                </a:lnTo>
                <a:lnTo>
                  <a:pt x="63862" y="74462"/>
                </a:lnTo>
                <a:close/>
                <a:moveTo>
                  <a:pt x="87115" y="74462"/>
                </a:moveTo>
                <a:lnTo>
                  <a:pt x="87115" y="80632"/>
                </a:lnTo>
                <a:lnTo>
                  <a:pt x="84288" y="82243"/>
                </a:lnTo>
                <a:lnTo>
                  <a:pt x="81796" y="83702"/>
                </a:lnTo>
                <a:lnTo>
                  <a:pt x="87115" y="74462"/>
                </a:lnTo>
                <a:close/>
                <a:moveTo>
                  <a:pt x="5898" y="80815"/>
                </a:moveTo>
                <a:lnTo>
                  <a:pt x="8755" y="82456"/>
                </a:lnTo>
                <a:lnTo>
                  <a:pt x="11217" y="83885"/>
                </a:lnTo>
                <a:lnTo>
                  <a:pt x="578" y="83885"/>
                </a:lnTo>
                <a:lnTo>
                  <a:pt x="5898" y="80815"/>
                </a:lnTo>
                <a:close/>
                <a:moveTo>
                  <a:pt x="17509" y="80815"/>
                </a:moveTo>
                <a:lnTo>
                  <a:pt x="20366" y="82456"/>
                </a:lnTo>
                <a:lnTo>
                  <a:pt x="22828" y="83885"/>
                </a:lnTo>
                <a:lnTo>
                  <a:pt x="12190" y="83885"/>
                </a:lnTo>
                <a:lnTo>
                  <a:pt x="14682" y="82456"/>
                </a:lnTo>
                <a:lnTo>
                  <a:pt x="17509" y="80815"/>
                </a:lnTo>
                <a:close/>
                <a:moveTo>
                  <a:pt x="29150" y="80815"/>
                </a:moveTo>
                <a:lnTo>
                  <a:pt x="32008" y="82456"/>
                </a:lnTo>
                <a:lnTo>
                  <a:pt x="34470" y="83885"/>
                </a:lnTo>
                <a:lnTo>
                  <a:pt x="23831" y="83885"/>
                </a:lnTo>
                <a:lnTo>
                  <a:pt x="26293" y="82456"/>
                </a:lnTo>
                <a:lnTo>
                  <a:pt x="29150" y="80815"/>
                </a:lnTo>
                <a:close/>
                <a:moveTo>
                  <a:pt x="40762" y="80815"/>
                </a:moveTo>
                <a:lnTo>
                  <a:pt x="43619" y="82456"/>
                </a:lnTo>
                <a:lnTo>
                  <a:pt x="46081" y="83885"/>
                </a:lnTo>
                <a:lnTo>
                  <a:pt x="35442" y="83885"/>
                </a:lnTo>
                <a:lnTo>
                  <a:pt x="37935" y="82456"/>
                </a:lnTo>
                <a:lnTo>
                  <a:pt x="40762" y="80815"/>
                </a:lnTo>
                <a:close/>
                <a:moveTo>
                  <a:pt x="52403" y="80815"/>
                </a:moveTo>
                <a:lnTo>
                  <a:pt x="55260" y="82456"/>
                </a:lnTo>
                <a:lnTo>
                  <a:pt x="57722" y="83885"/>
                </a:lnTo>
                <a:lnTo>
                  <a:pt x="47084" y="83885"/>
                </a:lnTo>
                <a:lnTo>
                  <a:pt x="49546" y="82456"/>
                </a:lnTo>
                <a:lnTo>
                  <a:pt x="52403" y="80815"/>
                </a:lnTo>
                <a:close/>
                <a:moveTo>
                  <a:pt x="64014" y="80815"/>
                </a:moveTo>
                <a:lnTo>
                  <a:pt x="66871" y="82456"/>
                </a:lnTo>
                <a:lnTo>
                  <a:pt x="69334" y="83885"/>
                </a:lnTo>
                <a:lnTo>
                  <a:pt x="58695" y="83885"/>
                </a:lnTo>
                <a:lnTo>
                  <a:pt x="61187" y="82456"/>
                </a:lnTo>
                <a:lnTo>
                  <a:pt x="64014" y="80815"/>
                </a:lnTo>
                <a:close/>
                <a:moveTo>
                  <a:pt x="75625" y="80815"/>
                </a:moveTo>
                <a:lnTo>
                  <a:pt x="78452" y="82456"/>
                </a:lnTo>
                <a:lnTo>
                  <a:pt x="80945" y="83885"/>
                </a:lnTo>
                <a:lnTo>
                  <a:pt x="70306" y="83885"/>
                </a:lnTo>
                <a:lnTo>
                  <a:pt x="72768" y="82456"/>
                </a:lnTo>
                <a:lnTo>
                  <a:pt x="75625" y="80815"/>
                </a:lnTo>
                <a:close/>
                <a:moveTo>
                  <a:pt x="87237" y="80815"/>
                </a:moveTo>
                <a:lnTo>
                  <a:pt x="90094" y="82456"/>
                </a:lnTo>
                <a:lnTo>
                  <a:pt x="92556" y="83885"/>
                </a:lnTo>
                <a:lnTo>
                  <a:pt x="81917" y="83885"/>
                </a:lnTo>
                <a:lnTo>
                  <a:pt x="84379" y="82456"/>
                </a:lnTo>
                <a:lnTo>
                  <a:pt x="87237" y="80815"/>
                </a:lnTo>
                <a:close/>
                <a:moveTo>
                  <a:pt x="98878" y="80815"/>
                </a:moveTo>
                <a:lnTo>
                  <a:pt x="101705" y="82456"/>
                </a:lnTo>
                <a:lnTo>
                  <a:pt x="104197" y="83885"/>
                </a:lnTo>
                <a:lnTo>
                  <a:pt x="93559" y="83885"/>
                </a:lnTo>
                <a:lnTo>
                  <a:pt x="96021" y="82456"/>
                </a:lnTo>
                <a:lnTo>
                  <a:pt x="98878" y="80815"/>
                </a:lnTo>
                <a:close/>
                <a:moveTo>
                  <a:pt x="110489" y="80815"/>
                </a:moveTo>
                <a:lnTo>
                  <a:pt x="113346" y="82456"/>
                </a:lnTo>
                <a:lnTo>
                  <a:pt x="115809" y="83885"/>
                </a:lnTo>
                <a:lnTo>
                  <a:pt x="105170" y="83885"/>
                </a:lnTo>
                <a:lnTo>
                  <a:pt x="107632" y="82456"/>
                </a:lnTo>
                <a:lnTo>
                  <a:pt x="110489" y="80815"/>
                </a:lnTo>
                <a:close/>
                <a:moveTo>
                  <a:pt x="122131" y="80815"/>
                </a:moveTo>
                <a:lnTo>
                  <a:pt x="124958" y="82456"/>
                </a:lnTo>
                <a:lnTo>
                  <a:pt x="127450" y="83885"/>
                </a:lnTo>
                <a:lnTo>
                  <a:pt x="116812" y="83885"/>
                </a:lnTo>
                <a:lnTo>
                  <a:pt x="119274" y="82456"/>
                </a:lnTo>
                <a:lnTo>
                  <a:pt x="122131" y="80815"/>
                </a:lnTo>
                <a:close/>
                <a:moveTo>
                  <a:pt x="133742" y="80815"/>
                </a:moveTo>
                <a:lnTo>
                  <a:pt x="136599" y="82456"/>
                </a:lnTo>
                <a:lnTo>
                  <a:pt x="139061" y="83885"/>
                </a:lnTo>
                <a:lnTo>
                  <a:pt x="128423" y="83885"/>
                </a:lnTo>
                <a:lnTo>
                  <a:pt x="130885" y="82456"/>
                </a:lnTo>
                <a:lnTo>
                  <a:pt x="133742" y="80815"/>
                </a:lnTo>
                <a:close/>
                <a:moveTo>
                  <a:pt x="145323" y="80815"/>
                </a:moveTo>
                <a:lnTo>
                  <a:pt x="148180" y="82456"/>
                </a:lnTo>
                <a:lnTo>
                  <a:pt x="150642" y="83885"/>
                </a:lnTo>
                <a:lnTo>
                  <a:pt x="140004" y="83885"/>
                </a:lnTo>
                <a:lnTo>
                  <a:pt x="142496" y="82456"/>
                </a:lnTo>
                <a:lnTo>
                  <a:pt x="145323" y="80815"/>
                </a:lnTo>
                <a:close/>
                <a:moveTo>
                  <a:pt x="156964" y="80815"/>
                </a:moveTo>
                <a:lnTo>
                  <a:pt x="159822" y="82456"/>
                </a:lnTo>
                <a:lnTo>
                  <a:pt x="162284" y="83885"/>
                </a:lnTo>
                <a:lnTo>
                  <a:pt x="151645" y="83885"/>
                </a:lnTo>
                <a:lnTo>
                  <a:pt x="154107" y="82456"/>
                </a:lnTo>
                <a:lnTo>
                  <a:pt x="156964" y="80815"/>
                </a:lnTo>
                <a:close/>
                <a:moveTo>
                  <a:pt x="168575" y="80815"/>
                </a:moveTo>
                <a:lnTo>
                  <a:pt x="171433" y="82456"/>
                </a:lnTo>
                <a:lnTo>
                  <a:pt x="173895" y="83885"/>
                </a:lnTo>
                <a:lnTo>
                  <a:pt x="163256" y="83885"/>
                </a:lnTo>
                <a:lnTo>
                  <a:pt x="165749" y="82456"/>
                </a:lnTo>
                <a:lnTo>
                  <a:pt x="168575" y="80815"/>
                </a:lnTo>
                <a:close/>
                <a:moveTo>
                  <a:pt x="180217" y="80815"/>
                </a:moveTo>
                <a:lnTo>
                  <a:pt x="183074" y="82456"/>
                </a:lnTo>
                <a:lnTo>
                  <a:pt x="185536" y="83885"/>
                </a:lnTo>
                <a:lnTo>
                  <a:pt x="174898" y="83885"/>
                </a:lnTo>
                <a:lnTo>
                  <a:pt x="177360" y="82456"/>
                </a:lnTo>
                <a:lnTo>
                  <a:pt x="180217" y="80815"/>
                </a:lnTo>
                <a:close/>
                <a:moveTo>
                  <a:pt x="191828" y="80815"/>
                </a:moveTo>
                <a:lnTo>
                  <a:pt x="194685" y="82456"/>
                </a:lnTo>
                <a:lnTo>
                  <a:pt x="197147" y="83885"/>
                </a:lnTo>
                <a:lnTo>
                  <a:pt x="186509" y="83885"/>
                </a:lnTo>
                <a:lnTo>
                  <a:pt x="189001" y="82456"/>
                </a:lnTo>
                <a:lnTo>
                  <a:pt x="191828" y="80815"/>
                </a:lnTo>
                <a:close/>
                <a:moveTo>
                  <a:pt x="203470" y="80815"/>
                </a:moveTo>
                <a:lnTo>
                  <a:pt x="206327" y="82456"/>
                </a:lnTo>
                <a:lnTo>
                  <a:pt x="208789" y="83885"/>
                </a:lnTo>
                <a:lnTo>
                  <a:pt x="198151" y="83885"/>
                </a:lnTo>
                <a:lnTo>
                  <a:pt x="200613" y="82456"/>
                </a:lnTo>
                <a:lnTo>
                  <a:pt x="203470" y="80815"/>
                </a:lnTo>
                <a:close/>
                <a:moveTo>
                  <a:pt x="215051" y="80815"/>
                </a:moveTo>
                <a:lnTo>
                  <a:pt x="217908" y="82456"/>
                </a:lnTo>
                <a:lnTo>
                  <a:pt x="220370" y="83885"/>
                </a:lnTo>
                <a:lnTo>
                  <a:pt x="209731" y="83885"/>
                </a:lnTo>
                <a:lnTo>
                  <a:pt x="212193" y="82456"/>
                </a:lnTo>
                <a:lnTo>
                  <a:pt x="215051" y="80815"/>
                </a:lnTo>
                <a:close/>
                <a:moveTo>
                  <a:pt x="226692" y="80815"/>
                </a:moveTo>
                <a:lnTo>
                  <a:pt x="229519" y="82456"/>
                </a:lnTo>
                <a:lnTo>
                  <a:pt x="232011" y="83885"/>
                </a:lnTo>
                <a:lnTo>
                  <a:pt x="221373" y="83885"/>
                </a:lnTo>
                <a:lnTo>
                  <a:pt x="223835" y="82456"/>
                </a:lnTo>
                <a:lnTo>
                  <a:pt x="226692" y="80815"/>
                </a:lnTo>
                <a:close/>
                <a:moveTo>
                  <a:pt x="238303" y="80815"/>
                </a:moveTo>
                <a:lnTo>
                  <a:pt x="241160" y="82456"/>
                </a:lnTo>
                <a:lnTo>
                  <a:pt x="243622" y="83885"/>
                </a:lnTo>
                <a:lnTo>
                  <a:pt x="232984" y="83885"/>
                </a:lnTo>
                <a:lnTo>
                  <a:pt x="235446" y="82456"/>
                </a:lnTo>
                <a:lnTo>
                  <a:pt x="238303" y="80815"/>
                </a:lnTo>
                <a:close/>
                <a:moveTo>
                  <a:pt x="249945" y="80815"/>
                </a:moveTo>
                <a:lnTo>
                  <a:pt x="252772" y="82456"/>
                </a:lnTo>
                <a:lnTo>
                  <a:pt x="255264" y="83885"/>
                </a:lnTo>
                <a:lnTo>
                  <a:pt x="244626" y="83885"/>
                </a:lnTo>
                <a:lnTo>
                  <a:pt x="247088" y="82456"/>
                </a:lnTo>
                <a:lnTo>
                  <a:pt x="249945" y="80815"/>
                </a:lnTo>
                <a:close/>
                <a:moveTo>
                  <a:pt x="261556" y="80815"/>
                </a:moveTo>
                <a:lnTo>
                  <a:pt x="264413" y="82456"/>
                </a:lnTo>
                <a:lnTo>
                  <a:pt x="266875" y="83885"/>
                </a:lnTo>
                <a:lnTo>
                  <a:pt x="256237" y="83885"/>
                </a:lnTo>
                <a:lnTo>
                  <a:pt x="258699" y="82456"/>
                </a:lnTo>
                <a:lnTo>
                  <a:pt x="261556" y="80815"/>
                </a:lnTo>
                <a:close/>
                <a:moveTo>
                  <a:pt x="273198" y="80815"/>
                </a:moveTo>
                <a:lnTo>
                  <a:pt x="276024" y="82456"/>
                </a:lnTo>
                <a:lnTo>
                  <a:pt x="278517" y="83885"/>
                </a:lnTo>
                <a:lnTo>
                  <a:pt x="267878" y="83885"/>
                </a:lnTo>
                <a:lnTo>
                  <a:pt x="270340" y="82456"/>
                </a:lnTo>
                <a:lnTo>
                  <a:pt x="273198" y="80815"/>
                </a:lnTo>
                <a:close/>
                <a:moveTo>
                  <a:pt x="11217" y="84158"/>
                </a:moveTo>
                <a:lnTo>
                  <a:pt x="5898" y="87228"/>
                </a:lnTo>
                <a:lnTo>
                  <a:pt x="578" y="84158"/>
                </a:lnTo>
                <a:close/>
                <a:moveTo>
                  <a:pt x="22828" y="84158"/>
                </a:moveTo>
                <a:lnTo>
                  <a:pt x="17509" y="87228"/>
                </a:lnTo>
                <a:lnTo>
                  <a:pt x="12190" y="84158"/>
                </a:lnTo>
                <a:close/>
                <a:moveTo>
                  <a:pt x="34470" y="84158"/>
                </a:moveTo>
                <a:lnTo>
                  <a:pt x="29150" y="87228"/>
                </a:lnTo>
                <a:lnTo>
                  <a:pt x="23831" y="84158"/>
                </a:lnTo>
                <a:close/>
                <a:moveTo>
                  <a:pt x="46081" y="84158"/>
                </a:moveTo>
                <a:lnTo>
                  <a:pt x="40762" y="87228"/>
                </a:lnTo>
                <a:lnTo>
                  <a:pt x="35442" y="84158"/>
                </a:lnTo>
                <a:close/>
                <a:moveTo>
                  <a:pt x="57722" y="84158"/>
                </a:moveTo>
                <a:lnTo>
                  <a:pt x="52403" y="87228"/>
                </a:lnTo>
                <a:lnTo>
                  <a:pt x="47084" y="84158"/>
                </a:lnTo>
                <a:close/>
                <a:moveTo>
                  <a:pt x="69334" y="84158"/>
                </a:moveTo>
                <a:lnTo>
                  <a:pt x="64014" y="87228"/>
                </a:lnTo>
                <a:lnTo>
                  <a:pt x="58695" y="84158"/>
                </a:lnTo>
                <a:close/>
                <a:moveTo>
                  <a:pt x="80945" y="84158"/>
                </a:moveTo>
                <a:lnTo>
                  <a:pt x="75625" y="87228"/>
                </a:lnTo>
                <a:lnTo>
                  <a:pt x="70306" y="84158"/>
                </a:lnTo>
                <a:close/>
                <a:moveTo>
                  <a:pt x="92556" y="84158"/>
                </a:moveTo>
                <a:lnTo>
                  <a:pt x="87237" y="87228"/>
                </a:lnTo>
                <a:lnTo>
                  <a:pt x="81917" y="84158"/>
                </a:lnTo>
                <a:close/>
                <a:moveTo>
                  <a:pt x="104197" y="84158"/>
                </a:moveTo>
                <a:lnTo>
                  <a:pt x="98878" y="87228"/>
                </a:lnTo>
                <a:lnTo>
                  <a:pt x="93559" y="84158"/>
                </a:lnTo>
                <a:close/>
                <a:moveTo>
                  <a:pt x="115809" y="84158"/>
                </a:moveTo>
                <a:lnTo>
                  <a:pt x="110489" y="87228"/>
                </a:lnTo>
                <a:lnTo>
                  <a:pt x="105170" y="84158"/>
                </a:lnTo>
                <a:close/>
                <a:moveTo>
                  <a:pt x="127450" y="84158"/>
                </a:moveTo>
                <a:lnTo>
                  <a:pt x="122131" y="87228"/>
                </a:lnTo>
                <a:lnTo>
                  <a:pt x="116812" y="84158"/>
                </a:lnTo>
                <a:close/>
                <a:moveTo>
                  <a:pt x="139061" y="84158"/>
                </a:moveTo>
                <a:lnTo>
                  <a:pt x="133742" y="87228"/>
                </a:lnTo>
                <a:lnTo>
                  <a:pt x="128423" y="84158"/>
                </a:lnTo>
                <a:close/>
                <a:moveTo>
                  <a:pt x="150642" y="84158"/>
                </a:moveTo>
                <a:lnTo>
                  <a:pt x="145323" y="87228"/>
                </a:lnTo>
                <a:lnTo>
                  <a:pt x="140004" y="84158"/>
                </a:lnTo>
                <a:close/>
                <a:moveTo>
                  <a:pt x="162284" y="84158"/>
                </a:moveTo>
                <a:lnTo>
                  <a:pt x="156964" y="87228"/>
                </a:lnTo>
                <a:lnTo>
                  <a:pt x="151645" y="84158"/>
                </a:lnTo>
                <a:close/>
                <a:moveTo>
                  <a:pt x="173895" y="84158"/>
                </a:moveTo>
                <a:lnTo>
                  <a:pt x="168575" y="87228"/>
                </a:lnTo>
                <a:lnTo>
                  <a:pt x="163256" y="84158"/>
                </a:lnTo>
                <a:close/>
                <a:moveTo>
                  <a:pt x="185536" y="84158"/>
                </a:moveTo>
                <a:lnTo>
                  <a:pt x="180217" y="87228"/>
                </a:lnTo>
                <a:lnTo>
                  <a:pt x="174898" y="84158"/>
                </a:lnTo>
                <a:close/>
                <a:moveTo>
                  <a:pt x="197147" y="84158"/>
                </a:moveTo>
                <a:lnTo>
                  <a:pt x="191828" y="87228"/>
                </a:lnTo>
                <a:lnTo>
                  <a:pt x="186509" y="84158"/>
                </a:lnTo>
                <a:close/>
                <a:moveTo>
                  <a:pt x="208789" y="84158"/>
                </a:moveTo>
                <a:lnTo>
                  <a:pt x="203470" y="87228"/>
                </a:lnTo>
                <a:lnTo>
                  <a:pt x="198151" y="84158"/>
                </a:lnTo>
                <a:close/>
                <a:moveTo>
                  <a:pt x="220370" y="84158"/>
                </a:moveTo>
                <a:lnTo>
                  <a:pt x="215051" y="87228"/>
                </a:lnTo>
                <a:lnTo>
                  <a:pt x="209731" y="84158"/>
                </a:lnTo>
                <a:close/>
                <a:moveTo>
                  <a:pt x="232011" y="84158"/>
                </a:moveTo>
                <a:lnTo>
                  <a:pt x="226692" y="87228"/>
                </a:lnTo>
                <a:lnTo>
                  <a:pt x="221373" y="84158"/>
                </a:lnTo>
                <a:close/>
                <a:moveTo>
                  <a:pt x="243622" y="84158"/>
                </a:moveTo>
                <a:lnTo>
                  <a:pt x="238303" y="87228"/>
                </a:lnTo>
                <a:lnTo>
                  <a:pt x="232984" y="84158"/>
                </a:lnTo>
                <a:close/>
                <a:moveTo>
                  <a:pt x="255264" y="84158"/>
                </a:moveTo>
                <a:lnTo>
                  <a:pt x="249945" y="87228"/>
                </a:lnTo>
                <a:lnTo>
                  <a:pt x="244626" y="84158"/>
                </a:lnTo>
                <a:close/>
                <a:moveTo>
                  <a:pt x="266875" y="84158"/>
                </a:moveTo>
                <a:lnTo>
                  <a:pt x="261556" y="87228"/>
                </a:lnTo>
                <a:lnTo>
                  <a:pt x="256237" y="84158"/>
                </a:lnTo>
                <a:close/>
                <a:moveTo>
                  <a:pt x="278517" y="84158"/>
                </a:moveTo>
                <a:lnTo>
                  <a:pt x="273198" y="87228"/>
                </a:lnTo>
                <a:lnTo>
                  <a:pt x="267878" y="84158"/>
                </a:lnTo>
                <a:close/>
                <a:moveTo>
                  <a:pt x="11369" y="84371"/>
                </a:moveTo>
                <a:lnTo>
                  <a:pt x="6050" y="93581"/>
                </a:lnTo>
                <a:lnTo>
                  <a:pt x="6050" y="87471"/>
                </a:lnTo>
                <a:lnTo>
                  <a:pt x="11369" y="84371"/>
                </a:lnTo>
                <a:close/>
                <a:moveTo>
                  <a:pt x="22980" y="84341"/>
                </a:moveTo>
                <a:lnTo>
                  <a:pt x="17661" y="93581"/>
                </a:lnTo>
                <a:lnTo>
                  <a:pt x="17661" y="87410"/>
                </a:lnTo>
                <a:lnTo>
                  <a:pt x="22980" y="84341"/>
                </a:lnTo>
                <a:close/>
                <a:moveTo>
                  <a:pt x="34622" y="84371"/>
                </a:moveTo>
                <a:lnTo>
                  <a:pt x="29302" y="93581"/>
                </a:lnTo>
                <a:lnTo>
                  <a:pt x="29302" y="87471"/>
                </a:lnTo>
                <a:lnTo>
                  <a:pt x="34622" y="84371"/>
                </a:lnTo>
                <a:close/>
                <a:moveTo>
                  <a:pt x="46202" y="84371"/>
                </a:moveTo>
                <a:lnTo>
                  <a:pt x="40883" y="93581"/>
                </a:lnTo>
                <a:lnTo>
                  <a:pt x="40883" y="87471"/>
                </a:lnTo>
                <a:lnTo>
                  <a:pt x="46202" y="84371"/>
                </a:lnTo>
                <a:close/>
                <a:moveTo>
                  <a:pt x="57844" y="84371"/>
                </a:moveTo>
                <a:lnTo>
                  <a:pt x="52525" y="93581"/>
                </a:lnTo>
                <a:lnTo>
                  <a:pt x="52525" y="87471"/>
                </a:lnTo>
                <a:lnTo>
                  <a:pt x="57844" y="84371"/>
                </a:lnTo>
                <a:close/>
                <a:moveTo>
                  <a:pt x="69455" y="84371"/>
                </a:moveTo>
                <a:lnTo>
                  <a:pt x="64136" y="93581"/>
                </a:lnTo>
                <a:lnTo>
                  <a:pt x="64136" y="87471"/>
                </a:lnTo>
                <a:lnTo>
                  <a:pt x="69455" y="84371"/>
                </a:lnTo>
                <a:close/>
                <a:moveTo>
                  <a:pt x="81097" y="84371"/>
                </a:moveTo>
                <a:lnTo>
                  <a:pt x="75777" y="93581"/>
                </a:lnTo>
                <a:lnTo>
                  <a:pt x="75777" y="87471"/>
                </a:lnTo>
                <a:lnTo>
                  <a:pt x="81097" y="84371"/>
                </a:lnTo>
                <a:close/>
                <a:moveTo>
                  <a:pt x="92708" y="84371"/>
                </a:moveTo>
                <a:lnTo>
                  <a:pt x="87389" y="93581"/>
                </a:lnTo>
                <a:lnTo>
                  <a:pt x="87389" y="87471"/>
                </a:lnTo>
                <a:lnTo>
                  <a:pt x="92708" y="84371"/>
                </a:lnTo>
                <a:close/>
                <a:moveTo>
                  <a:pt x="93437" y="84371"/>
                </a:moveTo>
                <a:lnTo>
                  <a:pt x="98757" y="87471"/>
                </a:lnTo>
                <a:lnTo>
                  <a:pt x="98757" y="93581"/>
                </a:lnTo>
                <a:lnTo>
                  <a:pt x="93437" y="84371"/>
                </a:lnTo>
                <a:close/>
                <a:moveTo>
                  <a:pt x="104349" y="84341"/>
                </a:moveTo>
                <a:lnTo>
                  <a:pt x="99030" y="93581"/>
                </a:lnTo>
                <a:lnTo>
                  <a:pt x="99030" y="87410"/>
                </a:lnTo>
                <a:lnTo>
                  <a:pt x="104349" y="84341"/>
                </a:lnTo>
                <a:close/>
                <a:moveTo>
                  <a:pt x="105018" y="84371"/>
                </a:moveTo>
                <a:lnTo>
                  <a:pt x="110337" y="87471"/>
                </a:lnTo>
                <a:lnTo>
                  <a:pt x="110337" y="93581"/>
                </a:lnTo>
                <a:lnTo>
                  <a:pt x="105018" y="84371"/>
                </a:lnTo>
                <a:close/>
                <a:moveTo>
                  <a:pt x="115930" y="84341"/>
                </a:moveTo>
                <a:lnTo>
                  <a:pt x="110611" y="93581"/>
                </a:lnTo>
                <a:lnTo>
                  <a:pt x="110611" y="87410"/>
                </a:lnTo>
                <a:lnTo>
                  <a:pt x="115930" y="84341"/>
                </a:lnTo>
                <a:close/>
                <a:moveTo>
                  <a:pt x="116660" y="84371"/>
                </a:moveTo>
                <a:lnTo>
                  <a:pt x="121979" y="87471"/>
                </a:lnTo>
                <a:lnTo>
                  <a:pt x="121979" y="93581"/>
                </a:lnTo>
                <a:lnTo>
                  <a:pt x="116660" y="84371"/>
                </a:lnTo>
                <a:close/>
                <a:moveTo>
                  <a:pt x="127541" y="84341"/>
                </a:moveTo>
                <a:lnTo>
                  <a:pt x="122222" y="93581"/>
                </a:lnTo>
                <a:lnTo>
                  <a:pt x="122222" y="87410"/>
                </a:lnTo>
                <a:lnTo>
                  <a:pt x="127541" y="84341"/>
                </a:lnTo>
                <a:close/>
                <a:moveTo>
                  <a:pt x="128271" y="84371"/>
                </a:moveTo>
                <a:lnTo>
                  <a:pt x="133590" y="87471"/>
                </a:lnTo>
                <a:lnTo>
                  <a:pt x="133590" y="93581"/>
                </a:lnTo>
                <a:lnTo>
                  <a:pt x="128271" y="84371"/>
                </a:lnTo>
                <a:close/>
                <a:moveTo>
                  <a:pt x="139183" y="84341"/>
                </a:moveTo>
                <a:lnTo>
                  <a:pt x="133864" y="93581"/>
                </a:lnTo>
                <a:lnTo>
                  <a:pt x="133864" y="87410"/>
                </a:lnTo>
                <a:lnTo>
                  <a:pt x="139183" y="84341"/>
                </a:lnTo>
                <a:close/>
                <a:moveTo>
                  <a:pt x="139912" y="84371"/>
                </a:moveTo>
                <a:lnTo>
                  <a:pt x="145232" y="87471"/>
                </a:lnTo>
                <a:lnTo>
                  <a:pt x="145232" y="93581"/>
                </a:lnTo>
                <a:lnTo>
                  <a:pt x="139912" y="84371"/>
                </a:lnTo>
                <a:close/>
                <a:moveTo>
                  <a:pt x="150794" y="84341"/>
                </a:moveTo>
                <a:lnTo>
                  <a:pt x="145475" y="93581"/>
                </a:lnTo>
                <a:lnTo>
                  <a:pt x="145475" y="87410"/>
                </a:lnTo>
                <a:lnTo>
                  <a:pt x="150794" y="84341"/>
                </a:lnTo>
                <a:close/>
                <a:moveTo>
                  <a:pt x="151523" y="84371"/>
                </a:moveTo>
                <a:lnTo>
                  <a:pt x="156843" y="87471"/>
                </a:lnTo>
                <a:lnTo>
                  <a:pt x="156843" y="93581"/>
                </a:lnTo>
                <a:lnTo>
                  <a:pt x="151523" y="84371"/>
                </a:lnTo>
                <a:close/>
                <a:moveTo>
                  <a:pt x="162436" y="84341"/>
                </a:moveTo>
                <a:lnTo>
                  <a:pt x="157116" y="93581"/>
                </a:lnTo>
                <a:lnTo>
                  <a:pt x="157116" y="87410"/>
                </a:lnTo>
                <a:lnTo>
                  <a:pt x="162436" y="84341"/>
                </a:lnTo>
                <a:close/>
                <a:moveTo>
                  <a:pt x="163165" y="84371"/>
                </a:moveTo>
                <a:lnTo>
                  <a:pt x="168484" y="87471"/>
                </a:lnTo>
                <a:lnTo>
                  <a:pt x="168484" y="93581"/>
                </a:lnTo>
                <a:lnTo>
                  <a:pt x="163165" y="84371"/>
                </a:lnTo>
                <a:close/>
                <a:moveTo>
                  <a:pt x="174047" y="84341"/>
                </a:moveTo>
                <a:lnTo>
                  <a:pt x="168727" y="93581"/>
                </a:lnTo>
                <a:lnTo>
                  <a:pt x="168727" y="87410"/>
                </a:lnTo>
                <a:lnTo>
                  <a:pt x="174047" y="84341"/>
                </a:lnTo>
                <a:close/>
                <a:moveTo>
                  <a:pt x="174746" y="84371"/>
                </a:moveTo>
                <a:lnTo>
                  <a:pt x="180065" y="87471"/>
                </a:lnTo>
                <a:lnTo>
                  <a:pt x="180065" y="93581"/>
                </a:lnTo>
                <a:lnTo>
                  <a:pt x="174746" y="84371"/>
                </a:lnTo>
                <a:close/>
                <a:moveTo>
                  <a:pt x="185658" y="84341"/>
                </a:moveTo>
                <a:lnTo>
                  <a:pt x="180339" y="93581"/>
                </a:lnTo>
                <a:lnTo>
                  <a:pt x="180339" y="87410"/>
                </a:lnTo>
                <a:lnTo>
                  <a:pt x="185658" y="84341"/>
                </a:lnTo>
                <a:close/>
                <a:moveTo>
                  <a:pt x="197269" y="84371"/>
                </a:moveTo>
                <a:lnTo>
                  <a:pt x="191950" y="93581"/>
                </a:lnTo>
                <a:lnTo>
                  <a:pt x="191950" y="87471"/>
                </a:lnTo>
                <a:lnTo>
                  <a:pt x="197269" y="84371"/>
                </a:lnTo>
                <a:close/>
                <a:moveTo>
                  <a:pt x="208911" y="84371"/>
                </a:moveTo>
                <a:lnTo>
                  <a:pt x="203591" y="93581"/>
                </a:lnTo>
                <a:lnTo>
                  <a:pt x="203591" y="87471"/>
                </a:lnTo>
                <a:lnTo>
                  <a:pt x="208911" y="84371"/>
                </a:lnTo>
                <a:close/>
                <a:moveTo>
                  <a:pt x="220522" y="84371"/>
                </a:moveTo>
                <a:lnTo>
                  <a:pt x="215202" y="93581"/>
                </a:lnTo>
                <a:lnTo>
                  <a:pt x="215202" y="87471"/>
                </a:lnTo>
                <a:lnTo>
                  <a:pt x="220522" y="84371"/>
                </a:lnTo>
                <a:close/>
                <a:moveTo>
                  <a:pt x="232163" y="84371"/>
                </a:moveTo>
                <a:lnTo>
                  <a:pt x="226844" y="93581"/>
                </a:lnTo>
                <a:lnTo>
                  <a:pt x="226844" y="87471"/>
                </a:lnTo>
                <a:lnTo>
                  <a:pt x="232163" y="84371"/>
                </a:lnTo>
                <a:close/>
                <a:moveTo>
                  <a:pt x="243774" y="84371"/>
                </a:moveTo>
                <a:lnTo>
                  <a:pt x="238455" y="93581"/>
                </a:lnTo>
                <a:lnTo>
                  <a:pt x="238455" y="87471"/>
                </a:lnTo>
                <a:lnTo>
                  <a:pt x="243774" y="84371"/>
                </a:lnTo>
                <a:close/>
                <a:moveTo>
                  <a:pt x="255355" y="84371"/>
                </a:moveTo>
                <a:lnTo>
                  <a:pt x="250036" y="93581"/>
                </a:lnTo>
                <a:lnTo>
                  <a:pt x="250036" y="87471"/>
                </a:lnTo>
                <a:lnTo>
                  <a:pt x="255355" y="84371"/>
                </a:lnTo>
                <a:close/>
                <a:moveTo>
                  <a:pt x="266997" y="84371"/>
                </a:moveTo>
                <a:lnTo>
                  <a:pt x="261678" y="93581"/>
                </a:lnTo>
                <a:lnTo>
                  <a:pt x="261678" y="87471"/>
                </a:lnTo>
                <a:lnTo>
                  <a:pt x="266997" y="84371"/>
                </a:lnTo>
                <a:close/>
                <a:moveTo>
                  <a:pt x="278608" y="84371"/>
                </a:moveTo>
                <a:lnTo>
                  <a:pt x="273289" y="93581"/>
                </a:lnTo>
                <a:lnTo>
                  <a:pt x="273289" y="87471"/>
                </a:lnTo>
                <a:lnTo>
                  <a:pt x="278608" y="84371"/>
                </a:lnTo>
                <a:close/>
                <a:moveTo>
                  <a:pt x="457" y="84432"/>
                </a:moveTo>
                <a:lnTo>
                  <a:pt x="5776" y="87471"/>
                </a:lnTo>
                <a:lnTo>
                  <a:pt x="5776" y="93611"/>
                </a:lnTo>
                <a:lnTo>
                  <a:pt x="457" y="84432"/>
                </a:lnTo>
                <a:close/>
                <a:moveTo>
                  <a:pt x="12098" y="84432"/>
                </a:moveTo>
                <a:lnTo>
                  <a:pt x="17418" y="87471"/>
                </a:lnTo>
                <a:lnTo>
                  <a:pt x="17418" y="93611"/>
                </a:lnTo>
                <a:lnTo>
                  <a:pt x="12098" y="84432"/>
                </a:lnTo>
                <a:close/>
                <a:moveTo>
                  <a:pt x="23710" y="84432"/>
                </a:moveTo>
                <a:lnTo>
                  <a:pt x="29029" y="87471"/>
                </a:lnTo>
                <a:lnTo>
                  <a:pt x="29029" y="93611"/>
                </a:lnTo>
                <a:lnTo>
                  <a:pt x="23710" y="84432"/>
                </a:lnTo>
                <a:close/>
                <a:moveTo>
                  <a:pt x="35290" y="84432"/>
                </a:moveTo>
                <a:lnTo>
                  <a:pt x="40610" y="87471"/>
                </a:lnTo>
                <a:lnTo>
                  <a:pt x="40610" y="93611"/>
                </a:lnTo>
                <a:lnTo>
                  <a:pt x="35290" y="84432"/>
                </a:lnTo>
                <a:close/>
                <a:moveTo>
                  <a:pt x="46932" y="84432"/>
                </a:moveTo>
                <a:lnTo>
                  <a:pt x="52251" y="87471"/>
                </a:lnTo>
                <a:lnTo>
                  <a:pt x="52251" y="93611"/>
                </a:lnTo>
                <a:lnTo>
                  <a:pt x="46932" y="84432"/>
                </a:lnTo>
                <a:close/>
                <a:moveTo>
                  <a:pt x="58543" y="84432"/>
                </a:moveTo>
                <a:lnTo>
                  <a:pt x="63862" y="87471"/>
                </a:lnTo>
                <a:lnTo>
                  <a:pt x="63862" y="93611"/>
                </a:lnTo>
                <a:lnTo>
                  <a:pt x="58543" y="84432"/>
                </a:lnTo>
                <a:close/>
                <a:moveTo>
                  <a:pt x="70185" y="84432"/>
                </a:moveTo>
                <a:lnTo>
                  <a:pt x="75504" y="87471"/>
                </a:lnTo>
                <a:lnTo>
                  <a:pt x="75504" y="93611"/>
                </a:lnTo>
                <a:lnTo>
                  <a:pt x="70185" y="84432"/>
                </a:lnTo>
                <a:close/>
                <a:moveTo>
                  <a:pt x="81796" y="84432"/>
                </a:moveTo>
                <a:lnTo>
                  <a:pt x="87115" y="87471"/>
                </a:lnTo>
                <a:lnTo>
                  <a:pt x="87115" y="93611"/>
                </a:lnTo>
                <a:lnTo>
                  <a:pt x="81796" y="84432"/>
                </a:lnTo>
                <a:close/>
                <a:moveTo>
                  <a:pt x="186357" y="84371"/>
                </a:moveTo>
                <a:lnTo>
                  <a:pt x="191676" y="87441"/>
                </a:lnTo>
                <a:lnTo>
                  <a:pt x="191676" y="93611"/>
                </a:lnTo>
                <a:lnTo>
                  <a:pt x="186357" y="84371"/>
                </a:lnTo>
                <a:close/>
                <a:moveTo>
                  <a:pt x="197999" y="84371"/>
                </a:moveTo>
                <a:lnTo>
                  <a:pt x="203318" y="87441"/>
                </a:lnTo>
                <a:lnTo>
                  <a:pt x="203318" y="93611"/>
                </a:lnTo>
                <a:lnTo>
                  <a:pt x="197999" y="84371"/>
                </a:lnTo>
                <a:close/>
                <a:moveTo>
                  <a:pt x="209610" y="84371"/>
                </a:moveTo>
                <a:lnTo>
                  <a:pt x="214929" y="87441"/>
                </a:lnTo>
                <a:lnTo>
                  <a:pt x="214929" y="93611"/>
                </a:lnTo>
                <a:lnTo>
                  <a:pt x="209610" y="84371"/>
                </a:lnTo>
                <a:close/>
                <a:moveTo>
                  <a:pt x="221251" y="84371"/>
                </a:moveTo>
                <a:lnTo>
                  <a:pt x="226570" y="87441"/>
                </a:lnTo>
                <a:lnTo>
                  <a:pt x="226570" y="93611"/>
                </a:lnTo>
                <a:lnTo>
                  <a:pt x="221251" y="84371"/>
                </a:lnTo>
                <a:close/>
                <a:moveTo>
                  <a:pt x="232862" y="84371"/>
                </a:moveTo>
                <a:lnTo>
                  <a:pt x="238182" y="87441"/>
                </a:lnTo>
                <a:lnTo>
                  <a:pt x="238182" y="93611"/>
                </a:lnTo>
                <a:lnTo>
                  <a:pt x="232862" y="84371"/>
                </a:lnTo>
                <a:close/>
                <a:moveTo>
                  <a:pt x="244474" y="84371"/>
                </a:moveTo>
                <a:lnTo>
                  <a:pt x="249793" y="87441"/>
                </a:lnTo>
                <a:lnTo>
                  <a:pt x="249793" y="93611"/>
                </a:lnTo>
                <a:lnTo>
                  <a:pt x="244474" y="84371"/>
                </a:lnTo>
                <a:close/>
                <a:moveTo>
                  <a:pt x="256085" y="84371"/>
                </a:moveTo>
                <a:lnTo>
                  <a:pt x="261404" y="87441"/>
                </a:lnTo>
                <a:lnTo>
                  <a:pt x="261404" y="93611"/>
                </a:lnTo>
                <a:lnTo>
                  <a:pt x="256085" y="84371"/>
                </a:lnTo>
                <a:close/>
                <a:moveTo>
                  <a:pt x="267726" y="84371"/>
                </a:moveTo>
                <a:lnTo>
                  <a:pt x="273046" y="87441"/>
                </a:lnTo>
                <a:lnTo>
                  <a:pt x="273046" y="93611"/>
                </a:lnTo>
                <a:lnTo>
                  <a:pt x="267726" y="84371"/>
                </a:lnTo>
                <a:close/>
                <a:moveTo>
                  <a:pt x="244" y="84492"/>
                </a:moveTo>
                <a:lnTo>
                  <a:pt x="5563" y="93672"/>
                </a:lnTo>
                <a:lnTo>
                  <a:pt x="5563" y="93672"/>
                </a:lnTo>
                <a:lnTo>
                  <a:pt x="214" y="90602"/>
                </a:lnTo>
                <a:lnTo>
                  <a:pt x="214" y="84492"/>
                </a:lnTo>
                <a:close/>
                <a:moveTo>
                  <a:pt x="11855" y="84492"/>
                </a:moveTo>
                <a:lnTo>
                  <a:pt x="17174" y="93672"/>
                </a:lnTo>
                <a:lnTo>
                  <a:pt x="12311" y="90906"/>
                </a:lnTo>
                <a:lnTo>
                  <a:pt x="11855" y="90632"/>
                </a:lnTo>
                <a:lnTo>
                  <a:pt x="11855" y="84492"/>
                </a:lnTo>
                <a:close/>
                <a:moveTo>
                  <a:pt x="93194" y="84492"/>
                </a:moveTo>
                <a:lnTo>
                  <a:pt x="98513" y="93672"/>
                </a:lnTo>
                <a:lnTo>
                  <a:pt x="93650" y="90906"/>
                </a:lnTo>
                <a:lnTo>
                  <a:pt x="93194" y="90663"/>
                </a:lnTo>
                <a:lnTo>
                  <a:pt x="93194" y="84492"/>
                </a:lnTo>
                <a:close/>
                <a:moveTo>
                  <a:pt x="104836" y="84492"/>
                </a:moveTo>
                <a:lnTo>
                  <a:pt x="110155" y="93672"/>
                </a:lnTo>
                <a:lnTo>
                  <a:pt x="105292" y="90906"/>
                </a:lnTo>
                <a:lnTo>
                  <a:pt x="104836" y="90663"/>
                </a:lnTo>
                <a:lnTo>
                  <a:pt x="104836" y="84492"/>
                </a:lnTo>
                <a:close/>
                <a:moveTo>
                  <a:pt x="116447" y="84492"/>
                </a:moveTo>
                <a:lnTo>
                  <a:pt x="121766" y="93672"/>
                </a:lnTo>
                <a:lnTo>
                  <a:pt x="116903" y="90906"/>
                </a:lnTo>
                <a:lnTo>
                  <a:pt x="116447" y="90663"/>
                </a:lnTo>
                <a:lnTo>
                  <a:pt x="116447" y="84492"/>
                </a:lnTo>
                <a:close/>
                <a:moveTo>
                  <a:pt x="128058" y="84492"/>
                </a:moveTo>
                <a:lnTo>
                  <a:pt x="133377" y="93672"/>
                </a:lnTo>
                <a:lnTo>
                  <a:pt x="128514" y="90906"/>
                </a:lnTo>
                <a:lnTo>
                  <a:pt x="128058" y="90663"/>
                </a:lnTo>
                <a:lnTo>
                  <a:pt x="128058" y="84492"/>
                </a:lnTo>
                <a:close/>
                <a:moveTo>
                  <a:pt x="139669" y="84492"/>
                </a:moveTo>
                <a:lnTo>
                  <a:pt x="144988" y="93672"/>
                </a:lnTo>
                <a:lnTo>
                  <a:pt x="140125" y="90906"/>
                </a:lnTo>
                <a:lnTo>
                  <a:pt x="139669" y="90663"/>
                </a:lnTo>
                <a:lnTo>
                  <a:pt x="139669" y="84492"/>
                </a:lnTo>
                <a:close/>
                <a:moveTo>
                  <a:pt x="151311" y="84492"/>
                </a:moveTo>
                <a:lnTo>
                  <a:pt x="156630" y="93672"/>
                </a:lnTo>
                <a:lnTo>
                  <a:pt x="151767" y="90906"/>
                </a:lnTo>
                <a:lnTo>
                  <a:pt x="151311" y="90663"/>
                </a:lnTo>
                <a:lnTo>
                  <a:pt x="151311" y="84492"/>
                </a:lnTo>
                <a:close/>
                <a:moveTo>
                  <a:pt x="162922" y="84492"/>
                </a:moveTo>
                <a:lnTo>
                  <a:pt x="168241" y="93672"/>
                </a:lnTo>
                <a:lnTo>
                  <a:pt x="163378" y="90906"/>
                </a:lnTo>
                <a:lnTo>
                  <a:pt x="162922" y="90663"/>
                </a:lnTo>
                <a:lnTo>
                  <a:pt x="162922" y="84492"/>
                </a:lnTo>
                <a:close/>
                <a:moveTo>
                  <a:pt x="174563" y="84492"/>
                </a:moveTo>
                <a:lnTo>
                  <a:pt x="179883" y="93672"/>
                </a:lnTo>
                <a:lnTo>
                  <a:pt x="175019" y="90906"/>
                </a:lnTo>
                <a:lnTo>
                  <a:pt x="174563" y="90663"/>
                </a:lnTo>
                <a:lnTo>
                  <a:pt x="174563" y="84492"/>
                </a:lnTo>
                <a:close/>
                <a:moveTo>
                  <a:pt x="186144" y="84492"/>
                </a:moveTo>
                <a:lnTo>
                  <a:pt x="191463" y="93672"/>
                </a:lnTo>
                <a:lnTo>
                  <a:pt x="186631" y="90906"/>
                </a:lnTo>
                <a:lnTo>
                  <a:pt x="186144" y="90663"/>
                </a:lnTo>
                <a:lnTo>
                  <a:pt x="186144" y="84492"/>
                </a:lnTo>
                <a:close/>
                <a:moveTo>
                  <a:pt x="197755" y="84492"/>
                </a:moveTo>
                <a:lnTo>
                  <a:pt x="203075" y="93672"/>
                </a:lnTo>
                <a:lnTo>
                  <a:pt x="198211" y="90906"/>
                </a:lnTo>
                <a:lnTo>
                  <a:pt x="197755" y="90663"/>
                </a:lnTo>
                <a:lnTo>
                  <a:pt x="197755" y="84492"/>
                </a:lnTo>
                <a:close/>
                <a:moveTo>
                  <a:pt x="209397" y="84492"/>
                </a:moveTo>
                <a:lnTo>
                  <a:pt x="214716" y="93672"/>
                </a:lnTo>
                <a:lnTo>
                  <a:pt x="209853" y="90906"/>
                </a:lnTo>
                <a:lnTo>
                  <a:pt x="209397" y="90663"/>
                </a:lnTo>
                <a:lnTo>
                  <a:pt x="209397" y="84492"/>
                </a:lnTo>
                <a:close/>
                <a:moveTo>
                  <a:pt x="221008" y="84492"/>
                </a:moveTo>
                <a:lnTo>
                  <a:pt x="226327" y="93672"/>
                </a:lnTo>
                <a:lnTo>
                  <a:pt x="221464" y="90906"/>
                </a:lnTo>
                <a:lnTo>
                  <a:pt x="221008" y="90663"/>
                </a:lnTo>
                <a:lnTo>
                  <a:pt x="221008" y="84492"/>
                </a:lnTo>
                <a:close/>
                <a:moveTo>
                  <a:pt x="232650" y="84492"/>
                </a:moveTo>
                <a:lnTo>
                  <a:pt x="237969" y="93672"/>
                </a:lnTo>
                <a:lnTo>
                  <a:pt x="233106" y="90906"/>
                </a:lnTo>
                <a:lnTo>
                  <a:pt x="232650" y="90663"/>
                </a:lnTo>
                <a:lnTo>
                  <a:pt x="232650" y="84492"/>
                </a:lnTo>
                <a:close/>
                <a:moveTo>
                  <a:pt x="244261" y="84492"/>
                </a:moveTo>
                <a:lnTo>
                  <a:pt x="249580" y="93672"/>
                </a:lnTo>
                <a:lnTo>
                  <a:pt x="244717" y="90906"/>
                </a:lnTo>
                <a:lnTo>
                  <a:pt x="244261" y="90663"/>
                </a:lnTo>
                <a:lnTo>
                  <a:pt x="244261" y="84492"/>
                </a:lnTo>
                <a:close/>
                <a:moveTo>
                  <a:pt x="255872" y="84492"/>
                </a:moveTo>
                <a:lnTo>
                  <a:pt x="261191" y="93672"/>
                </a:lnTo>
                <a:lnTo>
                  <a:pt x="256328" y="90906"/>
                </a:lnTo>
                <a:lnTo>
                  <a:pt x="255872" y="90663"/>
                </a:lnTo>
                <a:lnTo>
                  <a:pt x="255872" y="84492"/>
                </a:lnTo>
                <a:close/>
                <a:moveTo>
                  <a:pt x="267483" y="84492"/>
                </a:moveTo>
                <a:lnTo>
                  <a:pt x="272802" y="93672"/>
                </a:lnTo>
                <a:lnTo>
                  <a:pt x="267939" y="90906"/>
                </a:lnTo>
                <a:lnTo>
                  <a:pt x="267483" y="90663"/>
                </a:lnTo>
                <a:lnTo>
                  <a:pt x="267483" y="84492"/>
                </a:lnTo>
                <a:close/>
                <a:moveTo>
                  <a:pt x="34834" y="84492"/>
                </a:moveTo>
                <a:lnTo>
                  <a:pt x="34834" y="90632"/>
                </a:lnTo>
                <a:lnTo>
                  <a:pt x="34378" y="90906"/>
                </a:lnTo>
                <a:lnTo>
                  <a:pt x="29515" y="93733"/>
                </a:lnTo>
                <a:lnTo>
                  <a:pt x="29515" y="93733"/>
                </a:lnTo>
                <a:lnTo>
                  <a:pt x="34834" y="84492"/>
                </a:lnTo>
                <a:close/>
                <a:moveTo>
                  <a:pt x="35078" y="84492"/>
                </a:moveTo>
                <a:lnTo>
                  <a:pt x="40397" y="93733"/>
                </a:lnTo>
                <a:lnTo>
                  <a:pt x="40397" y="93733"/>
                </a:lnTo>
                <a:lnTo>
                  <a:pt x="35533" y="90906"/>
                </a:lnTo>
                <a:lnTo>
                  <a:pt x="35078" y="90663"/>
                </a:lnTo>
                <a:lnTo>
                  <a:pt x="35078" y="84492"/>
                </a:lnTo>
                <a:close/>
                <a:moveTo>
                  <a:pt x="104562" y="84523"/>
                </a:moveTo>
                <a:lnTo>
                  <a:pt x="104562" y="90632"/>
                </a:lnTo>
                <a:lnTo>
                  <a:pt x="104106" y="90906"/>
                </a:lnTo>
                <a:lnTo>
                  <a:pt x="99243" y="93733"/>
                </a:lnTo>
                <a:lnTo>
                  <a:pt x="99243" y="93733"/>
                </a:lnTo>
                <a:lnTo>
                  <a:pt x="104562" y="84523"/>
                </a:lnTo>
                <a:close/>
                <a:moveTo>
                  <a:pt x="116143" y="84523"/>
                </a:moveTo>
                <a:lnTo>
                  <a:pt x="116143" y="90632"/>
                </a:lnTo>
                <a:lnTo>
                  <a:pt x="115687" y="90906"/>
                </a:lnTo>
                <a:lnTo>
                  <a:pt x="110824" y="93733"/>
                </a:lnTo>
                <a:lnTo>
                  <a:pt x="110824" y="93733"/>
                </a:lnTo>
                <a:lnTo>
                  <a:pt x="116143" y="84523"/>
                </a:lnTo>
                <a:close/>
                <a:moveTo>
                  <a:pt x="127784" y="84523"/>
                </a:moveTo>
                <a:lnTo>
                  <a:pt x="127784" y="90632"/>
                </a:lnTo>
                <a:lnTo>
                  <a:pt x="127329" y="90906"/>
                </a:lnTo>
                <a:lnTo>
                  <a:pt x="122465" y="93733"/>
                </a:lnTo>
                <a:lnTo>
                  <a:pt x="122465" y="93733"/>
                </a:lnTo>
                <a:lnTo>
                  <a:pt x="127784" y="84523"/>
                </a:lnTo>
                <a:close/>
                <a:moveTo>
                  <a:pt x="139396" y="84523"/>
                </a:moveTo>
                <a:lnTo>
                  <a:pt x="139396" y="90632"/>
                </a:lnTo>
                <a:lnTo>
                  <a:pt x="138940" y="90906"/>
                </a:lnTo>
                <a:lnTo>
                  <a:pt x="134076" y="93733"/>
                </a:lnTo>
                <a:lnTo>
                  <a:pt x="134076" y="93733"/>
                </a:lnTo>
                <a:lnTo>
                  <a:pt x="139396" y="84523"/>
                </a:lnTo>
                <a:close/>
                <a:moveTo>
                  <a:pt x="151037" y="84523"/>
                </a:moveTo>
                <a:lnTo>
                  <a:pt x="151037" y="90632"/>
                </a:lnTo>
                <a:lnTo>
                  <a:pt x="150581" y="90906"/>
                </a:lnTo>
                <a:lnTo>
                  <a:pt x="145718" y="93733"/>
                </a:lnTo>
                <a:lnTo>
                  <a:pt x="145718" y="93733"/>
                </a:lnTo>
                <a:lnTo>
                  <a:pt x="151037" y="84523"/>
                </a:lnTo>
                <a:close/>
                <a:moveTo>
                  <a:pt x="162648" y="84523"/>
                </a:moveTo>
                <a:lnTo>
                  <a:pt x="162648" y="90632"/>
                </a:lnTo>
                <a:lnTo>
                  <a:pt x="162192" y="90906"/>
                </a:lnTo>
                <a:lnTo>
                  <a:pt x="157329" y="93733"/>
                </a:lnTo>
                <a:lnTo>
                  <a:pt x="157329" y="93733"/>
                </a:lnTo>
                <a:lnTo>
                  <a:pt x="162648" y="84523"/>
                </a:lnTo>
                <a:close/>
                <a:moveTo>
                  <a:pt x="174290" y="84523"/>
                </a:moveTo>
                <a:lnTo>
                  <a:pt x="174290" y="90632"/>
                </a:lnTo>
                <a:lnTo>
                  <a:pt x="173834" y="90906"/>
                </a:lnTo>
                <a:lnTo>
                  <a:pt x="168971" y="93733"/>
                </a:lnTo>
                <a:lnTo>
                  <a:pt x="168971" y="93733"/>
                </a:lnTo>
                <a:lnTo>
                  <a:pt x="174290" y="84523"/>
                </a:lnTo>
                <a:close/>
                <a:moveTo>
                  <a:pt x="185871" y="84523"/>
                </a:moveTo>
                <a:lnTo>
                  <a:pt x="185871" y="90632"/>
                </a:lnTo>
                <a:lnTo>
                  <a:pt x="185415" y="90906"/>
                </a:lnTo>
                <a:lnTo>
                  <a:pt x="180551" y="93733"/>
                </a:lnTo>
                <a:lnTo>
                  <a:pt x="180551" y="93733"/>
                </a:lnTo>
                <a:lnTo>
                  <a:pt x="185871" y="84523"/>
                </a:lnTo>
                <a:close/>
                <a:moveTo>
                  <a:pt x="197482" y="84523"/>
                </a:moveTo>
                <a:lnTo>
                  <a:pt x="197482" y="90632"/>
                </a:lnTo>
                <a:lnTo>
                  <a:pt x="197512" y="90632"/>
                </a:lnTo>
                <a:lnTo>
                  <a:pt x="197026" y="90906"/>
                </a:lnTo>
                <a:lnTo>
                  <a:pt x="192163" y="93733"/>
                </a:lnTo>
                <a:lnTo>
                  <a:pt x="192163" y="93733"/>
                </a:lnTo>
                <a:lnTo>
                  <a:pt x="197482" y="84523"/>
                </a:lnTo>
                <a:close/>
                <a:moveTo>
                  <a:pt x="209123" y="84523"/>
                </a:moveTo>
                <a:lnTo>
                  <a:pt x="209123" y="90632"/>
                </a:lnTo>
                <a:lnTo>
                  <a:pt x="208667" y="90906"/>
                </a:lnTo>
                <a:lnTo>
                  <a:pt x="203804" y="93733"/>
                </a:lnTo>
                <a:lnTo>
                  <a:pt x="203804" y="93733"/>
                </a:lnTo>
                <a:lnTo>
                  <a:pt x="209123" y="84523"/>
                </a:lnTo>
                <a:close/>
                <a:moveTo>
                  <a:pt x="220765" y="84523"/>
                </a:moveTo>
                <a:lnTo>
                  <a:pt x="220765" y="90632"/>
                </a:lnTo>
                <a:lnTo>
                  <a:pt x="220309" y="90906"/>
                </a:lnTo>
                <a:lnTo>
                  <a:pt x="215446" y="93733"/>
                </a:lnTo>
                <a:lnTo>
                  <a:pt x="215446" y="93733"/>
                </a:lnTo>
                <a:lnTo>
                  <a:pt x="220765" y="84523"/>
                </a:lnTo>
                <a:close/>
                <a:moveTo>
                  <a:pt x="243957" y="84523"/>
                </a:moveTo>
                <a:lnTo>
                  <a:pt x="243957" y="90632"/>
                </a:lnTo>
                <a:lnTo>
                  <a:pt x="243501" y="90906"/>
                </a:lnTo>
                <a:lnTo>
                  <a:pt x="238638" y="93733"/>
                </a:lnTo>
                <a:lnTo>
                  <a:pt x="238638" y="93733"/>
                </a:lnTo>
                <a:lnTo>
                  <a:pt x="243957" y="84523"/>
                </a:lnTo>
                <a:close/>
                <a:moveTo>
                  <a:pt x="255598" y="84523"/>
                </a:moveTo>
                <a:lnTo>
                  <a:pt x="255598" y="90632"/>
                </a:lnTo>
                <a:lnTo>
                  <a:pt x="255142" y="90906"/>
                </a:lnTo>
                <a:lnTo>
                  <a:pt x="250279" y="93733"/>
                </a:lnTo>
                <a:lnTo>
                  <a:pt x="250279" y="93733"/>
                </a:lnTo>
                <a:lnTo>
                  <a:pt x="255598" y="84523"/>
                </a:lnTo>
                <a:close/>
                <a:moveTo>
                  <a:pt x="11582" y="84492"/>
                </a:moveTo>
                <a:lnTo>
                  <a:pt x="11582" y="90632"/>
                </a:lnTo>
                <a:lnTo>
                  <a:pt x="11126" y="90906"/>
                </a:lnTo>
                <a:lnTo>
                  <a:pt x="6262" y="93733"/>
                </a:lnTo>
                <a:lnTo>
                  <a:pt x="11582" y="84492"/>
                </a:lnTo>
                <a:close/>
                <a:moveTo>
                  <a:pt x="23223" y="84523"/>
                </a:moveTo>
                <a:lnTo>
                  <a:pt x="23223" y="90632"/>
                </a:lnTo>
                <a:lnTo>
                  <a:pt x="22767" y="90906"/>
                </a:lnTo>
                <a:lnTo>
                  <a:pt x="17904" y="93733"/>
                </a:lnTo>
                <a:lnTo>
                  <a:pt x="23223" y="84523"/>
                </a:lnTo>
                <a:close/>
                <a:moveTo>
                  <a:pt x="23497" y="84492"/>
                </a:moveTo>
                <a:lnTo>
                  <a:pt x="28816" y="93733"/>
                </a:lnTo>
                <a:lnTo>
                  <a:pt x="23953" y="90906"/>
                </a:lnTo>
                <a:lnTo>
                  <a:pt x="23497" y="90663"/>
                </a:lnTo>
                <a:lnTo>
                  <a:pt x="23497" y="84492"/>
                </a:lnTo>
                <a:close/>
                <a:moveTo>
                  <a:pt x="46446" y="84492"/>
                </a:moveTo>
                <a:lnTo>
                  <a:pt x="46446" y="90632"/>
                </a:lnTo>
                <a:lnTo>
                  <a:pt x="45990" y="90906"/>
                </a:lnTo>
                <a:lnTo>
                  <a:pt x="41126" y="93733"/>
                </a:lnTo>
                <a:lnTo>
                  <a:pt x="46446" y="84492"/>
                </a:lnTo>
                <a:close/>
                <a:moveTo>
                  <a:pt x="46689" y="84492"/>
                </a:moveTo>
                <a:lnTo>
                  <a:pt x="52008" y="93733"/>
                </a:lnTo>
                <a:lnTo>
                  <a:pt x="47145" y="90906"/>
                </a:lnTo>
                <a:lnTo>
                  <a:pt x="46689" y="90663"/>
                </a:lnTo>
                <a:lnTo>
                  <a:pt x="46689" y="84492"/>
                </a:lnTo>
                <a:close/>
                <a:moveTo>
                  <a:pt x="58057" y="84492"/>
                </a:moveTo>
                <a:lnTo>
                  <a:pt x="58057" y="90632"/>
                </a:lnTo>
                <a:lnTo>
                  <a:pt x="57601" y="90906"/>
                </a:lnTo>
                <a:lnTo>
                  <a:pt x="52737" y="93733"/>
                </a:lnTo>
                <a:lnTo>
                  <a:pt x="58057" y="84492"/>
                </a:lnTo>
                <a:close/>
                <a:moveTo>
                  <a:pt x="58330" y="84492"/>
                </a:moveTo>
                <a:lnTo>
                  <a:pt x="63650" y="93733"/>
                </a:lnTo>
                <a:lnTo>
                  <a:pt x="58786" y="90906"/>
                </a:lnTo>
                <a:lnTo>
                  <a:pt x="58330" y="90663"/>
                </a:lnTo>
                <a:lnTo>
                  <a:pt x="58330" y="84492"/>
                </a:lnTo>
                <a:close/>
                <a:moveTo>
                  <a:pt x="69698" y="84492"/>
                </a:moveTo>
                <a:lnTo>
                  <a:pt x="69698" y="90632"/>
                </a:lnTo>
                <a:lnTo>
                  <a:pt x="69182" y="90906"/>
                </a:lnTo>
                <a:lnTo>
                  <a:pt x="64379" y="93733"/>
                </a:lnTo>
                <a:lnTo>
                  <a:pt x="69698" y="84492"/>
                </a:lnTo>
                <a:close/>
                <a:moveTo>
                  <a:pt x="69941" y="84492"/>
                </a:moveTo>
                <a:lnTo>
                  <a:pt x="75261" y="93733"/>
                </a:lnTo>
                <a:lnTo>
                  <a:pt x="70397" y="90906"/>
                </a:lnTo>
                <a:lnTo>
                  <a:pt x="69941" y="90663"/>
                </a:lnTo>
                <a:lnTo>
                  <a:pt x="69941" y="84492"/>
                </a:lnTo>
                <a:close/>
                <a:moveTo>
                  <a:pt x="81309" y="84492"/>
                </a:moveTo>
                <a:lnTo>
                  <a:pt x="81309" y="90632"/>
                </a:lnTo>
                <a:lnTo>
                  <a:pt x="80853" y="90906"/>
                </a:lnTo>
                <a:lnTo>
                  <a:pt x="75990" y="93733"/>
                </a:lnTo>
                <a:lnTo>
                  <a:pt x="81309" y="84492"/>
                </a:lnTo>
                <a:close/>
                <a:moveTo>
                  <a:pt x="81583" y="84492"/>
                </a:moveTo>
                <a:lnTo>
                  <a:pt x="86902" y="93733"/>
                </a:lnTo>
                <a:lnTo>
                  <a:pt x="82039" y="90906"/>
                </a:lnTo>
                <a:lnTo>
                  <a:pt x="81583" y="90663"/>
                </a:lnTo>
                <a:lnTo>
                  <a:pt x="81583" y="84492"/>
                </a:lnTo>
                <a:close/>
                <a:moveTo>
                  <a:pt x="92951" y="84492"/>
                </a:moveTo>
                <a:lnTo>
                  <a:pt x="92951" y="90632"/>
                </a:lnTo>
                <a:lnTo>
                  <a:pt x="92495" y="90906"/>
                </a:lnTo>
                <a:lnTo>
                  <a:pt x="87632" y="93733"/>
                </a:lnTo>
                <a:lnTo>
                  <a:pt x="92951" y="84492"/>
                </a:lnTo>
                <a:close/>
                <a:moveTo>
                  <a:pt x="232376" y="84523"/>
                </a:moveTo>
                <a:lnTo>
                  <a:pt x="232376" y="90632"/>
                </a:lnTo>
                <a:lnTo>
                  <a:pt x="231920" y="90906"/>
                </a:lnTo>
                <a:lnTo>
                  <a:pt x="227057" y="93733"/>
                </a:lnTo>
                <a:lnTo>
                  <a:pt x="232376" y="84523"/>
                </a:lnTo>
                <a:close/>
                <a:moveTo>
                  <a:pt x="267210" y="84523"/>
                </a:moveTo>
                <a:lnTo>
                  <a:pt x="267210" y="90632"/>
                </a:lnTo>
                <a:lnTo>
                  <a:pt x="266754" y="90906"/>
                </a:lnTo>
                <a:lnTo>
                  <a:pt x="261890" y="93733"/>
                </a:lnTo>
                <a:lnTo>
                  <a:pt x="267210" y="84523"/>
                </a:lnTo>
                <a:close/>
                <a:moveTo>
                  <a:pt x="278851" y="84523"/>
                </a:moveTo>
                <a:lnTo>
                  <a:pt x="278851" y="90632"/>
                </a:lnTo>
                <a:lnTo>
                  <a:pt x="278395" y="90906"/>
                </a:lnTo>
                <a:lnTo>
                  <a:pt x="273532" y="93733"/>
                </a:lnTo>
                <a:lnTo>
                  <a:pt x="278851" y="84523"/>
                </a:lnTo>
                <a:close/>
                <a:moveTo>
                  <a:pt x="11703" y="90876"/>
                </a:moveTo>
                <a:lnTo>
                  <a:pt x="17023" y="93946"/>
                </a:lnTo>
                <a:lnTo>
                  <a:pt x="6384" y="93946"/>
                </a:lnTo>
                <a:lnTo>
                  <a:pt x="11703" y="90876"/>
                </a:lnTo>
                <a:close/>
                <a:moveTo>
                  <a:pt x="23345" y="90876"/>
                </a:moveTo>
                <a:lnTo>
                  <a:pt x="28664" y="93946"/>
                </a:lnTo>
                <a:lnTo>
                  <a:pt x="18026" y="93946"/>
                </a:lnTo>
                <a:lnTo>
                  <a:pt x="23345" y="90876"/>
                </a:lnTo>
                <a:close/>
                <a:moveTo>
                  <a:pt x="34956" y="90876"/>
                </a:moveTo>
                <a:lnTo>
                  <a:pt x="40275" y="93946"/>
                </a:lnTo>
                <a:lnTo>
                  <a:pt x="29637" y="93946"/>
                </a:lnTo>
                <a:lnTo>
                  <a:pt x="34956" y="90876"/>
                </a:lnTo>
                <a:close/>
                <a:moveTo>
                  <a:pt x="46598" y="90876"/>
                </a:moveTo>
                <a:lnTo>
                  <a:pt x="51886" y="93946"/>
                </a:lnTo>
                <a:lnTo>
                  <a:pt x="41248" y="93946"/>
                </a:lnTo>
                <a:lnTo>
                  <a:pt x="46598" y="90876"/>
                </a:lnTo>
                <a:close/>
                <a:moveTo>
                  <a:pt x="58209" y="90876"/>
                </a:moveTo>
                <a:lnTo>
                  <a:pt x="63528" y="93946"/>
                </a:lnTo>
                <a:lnTo>
                  <a:pt x="52889" y="93946"/>
                </a:lnTo>
                <a:lnTo>
                  <a:pt x="58209" y="90876"/>
                </a:lnTo>
                <a:close/>
                <a:moveTo>
                  <a:pt x="69850" y="90876"/>
                </a:moveTo>
                <a:lnTo>
                  <a:pt x="75169" y="93946"/>
                </a:lnTo>
                <a:lnTo>
                  <a:pt x="64531" y="93946"/>
                </a:lnTo>
                <a:lnTo>
                  <a:pt x="69850" y="90876"/>
                </a:lnTo>
                <a:close/>
                <a:moveTo>
                  <a:pt x="81431" y="90876"/>
                </a:moveTo>
                <a:lnTo>
                  <a:pt x="86750" y="93946"/>
                </a:lnTo>
                <a:lnTo>
                  <a:pt x="76112" y="93946"/>
                </a:lnTo>
                <a:lnTo>
                  <a:pt x="81431" y="90876"/>
                </a:lnTo>
                <a:close/>
                <a:moveTo>
                  <a:pt x="93042" y="90876"/>
                </a:moveTo>
                <a:lnTo>
                  <a:pt x="98361" y="93946"/>
                </a:lnTo>
                <a:lnTo>
                  <a:pt x="87723" y="93946"/>
                </a:lnTo>
                <a:lnTo>
                  <a:pt x="93042" y="90876"/>
                </a:lnTo>
                <a:close/>
                <a:moveTo>
                  <a:pt x="104684" y="90876"/>
                </a:moveTo>
                <a:lnTo>
                  <a:pt x="110003" y="93946"/>
                </a:lnTo>
                <a:lnTo>
                  <a:pt x="99364" y="93946"/>
                </a:lnTo>
                <a:lnTo>
                  <a:pt x="104684" y="90876"/>
                </a:lnTo>
                <a:close/>
                <a:moveTo>
                  <a:pt x="116295" y="90876"/>
                </a:moveTo>
                <a:lnTo>
                  <a:pt x="121614" y="93946"/>
                </a:lnTo>
                <a:lnTo>
                  <a:pt x="110976" y="93946"/>
                </a:lnTo>
                <a:lnTo>
                  <a:pt x="116295" y="90876"/>
                </a:lnTo>
                <a:close/>
                <a:moveTo>
                  <a:pt x="127936" y="90876"/>
                </a:moveTo>
                <a:lnTo>
                  <a:pt x="133256" y="93946"/>
                </a:lnTo>
                <a:lnTo>
                  <a:pt x="122617" y="93946"/>
                </a:lnTo>
                <a:lnTo>
                  <a:pt x="127936" y="90876"/>
                </a:lnTo>
                <a:close/>
                <a:moveTo>
                  <a:pt x="139548" y="90876"/>
                </a:moveTo>
                <a:lnTo>
                  <a:pt x="144867" y="93946"/>
                </a:lnTo>
                <a:lnTo>
                  <a:pt x="134228" y="93946"/>
                </a:lnTo>
                <a:lnTo>
                  <a:pt x="139548" y="90876"/>
                </a:lnTo>
                <a:close/>
                <a:moveTo>
                  <a:pt x="151159" y="90876"/>
                </a:moveTo>
                <a:lnTo>
                  <a:pt x="156478" y="93946"/>
                </a:lnTo>
                <a:lnTo>
                  <a:pt x="145840" y="93946"/>
                </a:lnTo>
                <a:lnTo>
                  <a:pt x="151159" y="90876"/>
                </a:lnTo>
                <a:close/>
                <a:moveTo>
                  <a:pt x="162770" y="90876"/>
                </a:moveTo>
                <a:lnTo>
                  <a:pt x="168089" y="93946"/>
                </a:lnTo>
                <a:lnTo>
                  <a:pt x="157451" y="93946"/>
                </a:lnTo>
                <a:lnTo>
                  <a:pt x="162770" y="90876"/>
                </a:lnTo>
                <a:close/>
                <a:moveTo>
                  <a:pt x="174411" y="90876"/>
                </a:moveTo>
                <a:lnTo>
                  <a:pt x="179731" y="93946"/>
                </a:lnTo>
                <a:lnTo>
                  <a:pt x="169092" y="93946"/>
                </a:lnTo>
                <a:lnTo>
                  <a:pt x="174411" y="90876"/>
                </a:lnTo>
                <a:close/>
                <a:moveTo>
                  <a:pt x="186023" y="90876"/>
                </a:moveTo>
                <a:lnTo>
                  <a:pt x="191342" y="93946"/>
                </a:lnTo>
                <a:lnTo>
                  <a:pt x="180703" y="93946"/>
                </a:lnTo>
                <a:lnTo>
                  <a:pt x="186023" y="90876"/>
                </a:lnTo>
                <a:close/>
                <a:moveTo>
                  <a:pt x="197634" y="90876"/>
                </a:moveTo>
                <a:lnTo>
                  <a:pt x="202953" y="93946"/>
                </a:lnTo>
                <a:lnTo>
                  <a:pt x="192345" y="93946"/>
                </a:lnTo>
                <a:lnTo>
                  <a:pt x="197634" y="90876"/>
                </a:lnTo>
                <a:close/>
                <a:moveTo>
                  <a:pt x="209275" y="90876"/>
                </a:moveTo>
                <a:lnTo>
                  <a:pt x="214595" y="93946"/>
                </a:lnTo>
                <a:lnTo>
                  <a:pt x="203956" y="93946"/>
                </a:lnTo>
                <a:lnTo>
                  <a:pt x="209275" y="90876"/>
                </a:lnTo>
                <a:close/>
                <a:moveTo>
                  <a:pt x="220856" y="90876"/>
                </a:moveTo>
                <a:lnTo>
                  <a:pt x="226175" y="93946"/>
                </a:lnTo>
                <a:lnTo>
                  <a:pt x="215537" y="93946"/>
                </a:lnTo>
                <a:lnTo>
                  <a:pt x="220856" y="90876"/>
                </a:lnTo>
                <a:close/>
                <a:moveTo>
                  <a:pt x="232498" y="90876"/>
                </a:moveTo>
                <a:lnTo>
                  <a:pt x="237817" y="93946"/>
                </a:lnTo>
                <a:lnTo>
                  <a:pt x="227178" y="93946"/>
                </a:lnTo>
                <a:lnTo>
                  <a:pt x="232498" y="90876"/>
                </a:lnTo>
                <a:close/>
                <a:moveTo>
                  <a:pt x="244109" y="90876"/>
                </a:moveTo>
                <a:lnTo>
                  <a:pt x="249428" y="93946"/>
                </a:lnTo>
                <a:lnTo>
                  <a:pt x="238790" y="93946"/>
                </a:lnTo>
                <a:lnTo>
                  <a:pt x="244109" y="90876"/>
                </a:lnTo>
                <a:close/>
                <a:moveTo>
                  <a:pt x="255750" y="90876"/>
                </a:moveTo>
                <a:lnTo>
                  <a:pt x="261070" y="93946"/>
                </a:lnTo>
                <a:lnTo>
                  <a:pt x="250431" y="93946"/>
                </a:lnTo>
                <a:lnTo>
                  <a:pt x="255750" y="90876"/>
                </a:lnTo>
                <a:close/>
                <a:moveTo>
                  <a:pt x="267362" y="90876"/>
                </a:moveTo>
                <a:lnTo>
                  <a:pt x="272681" y="93946"/>
                </a:lnTo>
                <a:lnTo>
                  <a:pt x="262042" y="93946"/>
                </a:lnTo>
                <a:lnTo>
                  <a:pt x="267362" y="90876"/>
                </a:lnTo>
                <a:close/>
                <a:moveTo>
                  <a:pt x="279003" y="90876"/>
                </a:moveTo>
                <a:lnTo>
                  <a:pt x="284322" y="93946"/>
                </a:lnTo>
                <a:lnTo>
                  <a:pt x="273684" y="93946"/>
                </a:lnTo>
                <a:lnTo>
                  <a:pt x="279003" y="90876"/>
                </a:lnTo>
                <a:close/>
                <a:moveTo>
                  <a:pt x="17023" y="94219"/>
                </a:moveTo>
                <a:lnTo>
                  <a:pt x="11703" y="97289"/>
                </a:lnTo>
                <a:lnTo>
                  <a:pt x="6384" y="94219"/>
                </a:lnTo>
                <a:close/>
                <a:moveTo>
                  <a:pt x="28664" y="94219"/>
                </a:moveTo>
                <a:lnTo>
                  <a:pt x="23345" y="97289"/>
                </a:lnTo>
                <a:lnTo>
                  <a:pt x="18026" y="94219"/>
                </a:lnTo>
                <a:close/>
                <a:moveTo>
                  <a:pt x="40275" y="94219"/>
                </a:moveTo>
                <a:lnTo>
                  <a:pt x="34956" y="97289"/>
                </a:lnTo>
                <a:lnTo>
                  <a:pt x="29637" y="94219"/>
                </a:lnTo>
                <a:close/>
                <a:moveTo>
                  <a:pt x="51886" y="94219"/>
                </a:moveTo>
                <a:lnTo>
                  <a:pt x="46567" y="97289"/>
                </a:lnTo>
                <a:lnTo>
                  <a:pt x="41248" y="94219"/>
                </a:lnTo>
                <a:close/>
                <a:moveTo>
                  <a:pt x="63528" y="94219"/>
                </a:moveTo>
                <a:lnTo>
                  <a:pt x="58209" y="97289"/>
                </a:lnTo>
                <a:lnTo>
                  <a:pt x="52889" y="94219"/>
                </a:lnTo>
                <a:close/>
                <a:moveTo>
                  <a:pt x="75109" y="94219"/>
                </a:moveTo>
                <a:lnTo>
                  <a:pt x="69789" y="97289"/>
                </a:lnTo>
                <a:lnTo>
                  <a:pt x="64470" y="94219"/>
                </a:lnTo>
                <a:close/>
                <a:moveTo>
                  <a:pt x="86750" y="94219"/>
                </a:moveTo>
                <a:lnTo>
                  <a:pt x="81431" y="97289"/>
                </a:lnTo>
                <a:lnTo>
                  <a:pt x="76112" y="94219"/>
                </a:lnTo>
                <a:close/>
                <a:moveTo>
                  <a:pt x="98361" y="94219"/>
                </a:moveTo>
                <a:lnTo>
                  <a:pt x="93042" y="97289"/>
                </a:lnTo>
                <a:lnTo>
                  <a:pt x="87723" y="94219"/>
                </a:lnTo>
                <a:close/>
                <a:moveTo>
                  <a:pt x="110003" y="94219"/>
                </a:moveTo>
                <a:lnTo>
                  <a:pt x="104684" y="97289"/>
                </a:lnTo>
                <a:lnTo>
                  <a:pt x="99364" y="94219"/>
                </a:lnTo>
                <a:close/>
                <a:moveTo>
                  <a:pt x="121614" y="94219"/>
                </a:moveTo>
                <a:lnTo>
                  <a:pt x="116295" y="97289"/>
                </a:lnTo>
                <a:lnTo>
                  <a:pt x="110976" y="94219"/>
                </a:lnTo>
                <a:close/>
                <a:moveTo>
                  <a:pt x="133256" y="94219"/>
                </a:moveTo>
                <a:lnTo>
                  <a:pt x="127936" y="97289"/>
                </a:lnTo>
                <a:lnTo>
                  <a:pt x="122617" y="94219"/>
                </a:lnTo>
                <a:close/>
                <a:moveTo>
                  <a:pt x="144867" y="94219"/>
                </a:moveTo>
                <a:lnTo>
                  <a:pt x="139548" y="97289"/>
                </a:lnTo>
                <a:lnTo>
                  <a:pt x="134228" y="94219"/>
                </a:lnTo>
                <a:close/>
                <a:moveTo>
                  <a:pt x="156478" y="94219"/>
                </a:moveTo>
                <a:lnTo>
                  <a:pt x="151159" y="97289"/>
                </a:lnTo>
                <a:lnTo>
                  <a:pt x="145840" y="94219"/>
                </a:lnTo>
                <a:close/>
                <a:moveTo>
                  <a:pt x="168089" y="94219"/>
                </a:moveTo>
                <a:lnTo>
                  <a:pt x="162770" y="97289"/>
                </a:lnTo>
                <a:lnTo>
                  <a:pt x="157451" y="94219"/>
                </a:lnTo>
                <a:close/>
                <a:moveTo>
                  <a:pt x="179731" y="94219"/>
                </a:moveTo>
                <a:lnTo>
                  <a:pt x="174411" y="97289"/>
                </a:lnTo>
                <a:lnTo>
                  <a:pt x="169092" y="94219"/>
                </a:lnTo>
                <a:close/>
                <a:moveTo>
                  <a:pt x="191342" y="94219"/>
                </a:moveTo>
                <a:lnTo>
                  <a:pt x="186023" y="97289"/>
                </a:lnTo>
                <a:lnTo>
                  <a:pt x="180703" y="94219"/>
                </a:lnTo>
                <a:close/>
                <a:moveTo>
                  <a:pt x="202953" y="94219"/>
                </a:moveTo>
                <a:lnTo>
                  <a:pt x="197634" y="97289"/>
                </a:lnTo>
                <a:lnTo>
                  <a:pt x="192315" y="94219"/>
                </a:lnTo>
                <a:close/>
                <a:moveTo>
                  <a:pt x="214564" y="94219"/>
                </a:moveTo>
                <a:lnTo>
                  <a:pt x="209245" y="97289"/>
                </a:lnTo>
                <a:lnTo>
                  <a:pt x="203926" y="94219"/>
                </a:lnTo>
                <a:close/>
                <a:moveTo>
                  <a:pt x="226175" y="94219"/>
                </a:moveTo>
                <a:lnTo>
                  <a:pt x="220856" y="97289"/>
                </a:lnTo>
                <a:lnTo>
                  <a:pt x="215537" y="94219"/>
                </a:lnTo>
                <a:close/>
                <a:moveTo>
                  <a:pt x="237817" y="94219"/>
                </a:moveTo>
                <a:lnTo>
                  <a:pt x="232498" y="97289"/>
                </a:lnTo>
                <a:lnTo>
                  <a:pt x="227178" y="94219"/>
                </a:lnTo>
                <a:close/>
                <a:moveTo>
                  <a:pt x="249428" y="94219"/>
                </a:moveTo>
                <a:lnTo>
                  <a:pt x="244109" y="97289"/>
                </a:lnTo>
                <a:lnTo>
                  <a:pt x="238790" y="94219"/>
                </a:lnTo>
                <a:close/>
                <a:moveTo>
                  <a:pt x="261070" y="94219"/>
                </a:moveTo>
                <a:lnTo>
                  <a:pt x="255750" y="97289"/>
                </a:lnTo>
                <a:lnTo>
                  <a:pt x="250431" y="94219"/>
                </a:lnTo>
                <a:close/>
                <a:moveTo>
                  <a:pt x="272681" y="94219"/>
                </a:moveTo>
                <a:lnTo>
                  <a:pt x="267362" y="97289"/>
                </a:lnTo>
                <a:lnTo>
                  <a:pt x="262042" y="94219"/>
                </a:lnTo>
                <a:close/>
                <a:moveTo>
                  <a:pt x="284292" y="94219"/>
                </a:moveTo>
                <a:lnTo>
                  <a:pt x="278973" y="97289"/>
                </a:lnTo>
                <a:lnTo>
                  <a:pt x="273653" y="94219"/>
                </a:lnTo>
                <a:close/>
                <a:moveTo>
                  <a:pt x="17174" y="94462"/>
                </a:moveTo>
                <a:lnTo>
                  <a:pt x="11855" y="103642"/>
                </a:lnTo>
                <a:lnTo>
                  <a:pt x="11855" y="97532"/>
                </a:lnTo>
                <a:lnTo>
                  <a:pt x="17174" y="94462"/>
                </a:lnTo>
                <a:close/>
                <a:moveTo>
                  <a:pt x="28816" y="94462"/>
                </a:moveTo>
                <a:lnTo>
                  <a:pt x="23497" y="103642"/>
                </a:lnTo>
                <a:lnTo>
                  <a:pt x="23497" y="97532"/>
                </a:lnTo>
                <a:lnTo>
                  <a:pt x="28816" y="94462"/>
                </a:lnTo>
                <a:close/>
                <a:moveTo>
                  <a:pt x="40427" y="94462"/>
                </a:moveTo>
                <a:lnTo>
                  <a:pt x="35108" y="103642"/>
                </a:lnTo>
                <a:lnTo>
                  <a:pt x="35108" y="97532"/>
                </a:lnTo>
                <a:lnTo>
                  <a:pt x="40427" y="94462"/>
                </a:lnTo>
                <a:close/>
                <a:moveTo>
                  <a:pt x="52008" y="94462"/>
                </a:moveTo>
                <a:lnTo>
                  <a:pt x="46689" y="103642"/>
                </a:lnTo>
                <a:lnTo>
                  <a:pt x="46689" y="97532"/>
                </a:lnTo>
                <a:lnTo>
                  <a:pt x="52008" y="94462"/>
                </a:lnTo>
                <a:close/>
                <a:moveTo>
                  <a:pt x="63650" y="94462"/>
                </a:moveTo>
                <a:lnTo>
                  <a:pt x="58330" y="103642"/>
                </a:lnTo>
                <a:lnTo>
                  <a:pt x="58330" y="97532"/>
                </a:lnTo>
                <a:lnTo>
                  <a:pt x="63650" y="94462"/>
                </a:lnTo>
                <a:close/>
                <a:moveTo>
                  <a:pt x="75261" y="94462"/>
                </a:moveTo>
                <a:lnTo>
                  <a:pt x="69941" y="103642"/>
                </a:lnTo>
                <a:lnTo>
                  <a:pt x="69941" y="97532"/>
                </a:lnTo>
                <a:lnTo>
                  <a:pt x="75261" y="94462"/>
                </a:lnTo>
                <a:close/>
                <a:moveTo>
                  <a:pt x="86902" y="94462"/>
                </a:moveTo>
                <a:lnTo>
                  <a:pt x="81583" y="103642"/>
                </a:lnTo>
                <a:lnTo>
                  <a:pt x="81583" y="97532"/>
                </a:lnTo>
                <a:lnTo>
                  <a:pt x="86902" y="94462"/>
                </a:lnTo>
                <a:close/>
                <a:moveTo>
                  <a:pt x="98513" y="94462"/>
                </a:moveTo>
                <a:lnTo>
                  <a:pt x="93194" y="103642"/>
                </a:lnTo>
                <a:lnTo>
                  <a:pt x="93194" y="97532"/>
                </a:lnTo>
                <a:lnTo>
                  <a:pt x="98513" y="94462"/>
                </a:lnTo>
                <a:close/>
                <a:moveTo>
                  <a:pt x="110155" y="94401"/>
                </a:moveTo>
                <a:lnTo>
                  <a:pt x="104836" y="103642"/>
                </a:lnTo>
                <a:lnTo>
                  <a:pt x="104836" y="97502"/>
                </a:lnTo>
                <a:lnTo>
                  <a:pt x="110155" y="94401"/>
                </a:lnTo>
                <a:close/>
                <a:moveTo>
                  <a:pt x="121736" y="94401"/>
                </a:moveTo>
                <a:lnTo>
                  <a:pt x="116416" y="103642"/>
                </a:lnTo>
                <a:lnTo>
                  <a:pt x="116416" y="97502"/>
                </a:lnTo>
                <a:lnTo>
                  <a:pt x="121736" y="94401"/>
                </a:lnTo>
                <a:close/>
                <a:moveTo>
                  <a:pt x="133377" y="94401"/>
                </a:moveTo>
                <a:lnTo>
                  <a:pt x="128058" y="103642"/>
                </a:lnTo>
                <a:lnTo>
                  <a:pt x="128058" y="97502"/>
                </a:lnTo>
                <a:lnTo>
                  <a:pt x="133377" y="94401"/>
                </a:lnTo>
                <a:close/>
                <a:moveTo>
                  <a:pt x="144988" y="94401"/>
                </a:moveTo>
                <a:lnTo>
                  <a:pt x="139669" y="103642"/>
                </a:lnTo>
                <a:lnTo>
                  <a:pt x="139669" y="97502"/>
                </a:lnTo>
                <a:lnTo>
                  <a:pt x="144988" y="94401"/>
                </a:lnTo>
                <a:close/>
                <a:moveTo>
                  <a:pt x="156630" y="94401"/>
                </a:moveTo>
                <a:lnTo>
                  <a:pt x="151311" y="103642"/>
                </a:lnTo>
                <a:lnTo>
                  <a:pt x="151311" y="97502"/>
                </a:lnTo>
                <a:lnTo>
                  <a:pt x="156630" y="94401"/>
                </a:lnTo>
                <a:close/>
                <a:moveTo>
                  <a:pt x="168241" y="94401"/>
                </a:moveTo>
                <a:lnTo>
                  <a:pt x="162922" y="103642"/>
                </a:lnTo>
                <a:lnTo>
                  <a:pt x="162922" y="97502"/>
                </a:lnTo>
                <a:lnTo>
                  <a:pt x="168241" y="94401"/>
                </a:lnTo>
                <a:close/>
                <a:moveTo>
                  <a:pt x="179822" y="94401"/>
                </a:moveTo>
                <a:lnTo>
                  <a:pt x="174503" y="103642"/>
                </a:lnTo>
                <a:lnTo>
                  <a:pt x="174503" y="97502"/>
                </a:lnTo>
                <a:lnTo>
                  <a:pt x="179822" y="94401"/>
                </a:lnTo>
                <a:close/>
                <a:moveTo>
                  <a:pt x="191463" y="94462"/>
                </a:moveTo>
                <a:lnTo>
                  <a:pt x="186144" y="103642"/>
                </a:lnTo>
                <a:lnTo>
                  <a:pt x="186144" y="97532"/>
                </a:lnTo>
                <a:lnTo>
                  <a:pt x="191463" y="94462"/>
                </a:lnTo>
                <a:close/>
                <a:moveTo>
                  <a:pt x="203075" y="94462"/>
                </a:moveTo>
                <a:lnTo>
                  <a:pt x="197755" y="103642"/>
                </a:lnTo>
                <a:lnTo>
                  <a:pt x="197755" y="97532"/>
                </a:lnTo>
                <a:lnTo>
                  <a:pt x="203075" y="94462"/>
                </a:lnTo>
                <a:close/>
                <a:moveTo>
                  <a:pt x="214716" y="94462"/>
                </a:moveTo>
                <a:lnTo>
                  <a:pt x="209397" y="103642"/>
                </a:lnTo>
                <a:lnTo>
                  <a:pt x="209397" y="97532"/>
                </a:lnTo>
                <a:lnTo>
                  <a:pt x="214716" y="94462"/>
                </a:lnTo>
                <a:close/>
                <a:moveTo>
                  <a:pt x="226327" y="94462"/>
                </a:moveTo>
                <a:lnTo>
                  <a:pt x="221008" y="103642"/>
                </a:lnTo>
                <a:lnTo>
                  <a:pt x="221008" y="97532"/>
                </a:lnTo>
                <a:lnTo>
                  <a:pt x="226327" y="94462"/>
                </a:lnTo>
                <a:close/>
                <a:moveTo>
                  <a:pt x="237969" y="94462"/>
                </a:moveTo>
                <a:lnTo>
                  <a:pt x="232650" y="103642"/>
                </a:lnTo>
                <a:lnTo>
                  <a:pt x="232650" y="97532"/>
                </a:lnTo>
                <a:lnTo>
                  <a:pt x="237969" y="94462"/>
                </a:lnTo>
                <a:close/>
                <a:moveTo>
                  <a:pt x="249550" y="94462"/>
                </a:moveTo>
                <a:lnTo>
                  <a:pt x="244230" y="103642"/>
                </a:lnTo>
                <a:lnTo>
                  <a:pt x="244230" y="97532"/>
                </a:lnTo>
                <a:lnTo>
                  <a:pt x="249550" y="94462"/>
                </a:lnTo>
                <a:close/>
                <a:moveTo>
                  <a:pt x="261191" y="94462"/>
                </a:moveTo>
                <a:lnTo>
                  <a:pt x="255872" y="103642"/>
                </a:lnTo>
                <a:lnTo>
                  <a:pt x="255872" y="97532"/>
                </a:lnTo>
                <a:lnTo>
                  <a:pt x="261191" y="94462"/>
                </a:lnTo>
                <a:close/>
                <a:moveTo>
                  <a:pt x="272802" y="94462"/>
                </a:moveTo>
                <a:lnTo>
                  <a:pt x="267483" y="103642"/>
                </a:lnTo>
                <a:lnTo>
                  <a:pt x="267483" y="97532"/>
                </a:lnTo>
                <a:lnTo>
                  <a:pt x="272802" y="94462"/>
                </a:lnTo>
                <a:close/>
                <a:moveTo>
                  <a:pt x="284444" y="94462"/>
                </a:moveTo>
                <a:lnTo>
                  <a:pt x="279125" y="103642"/>
                </a:lnTo>
                <a:lnTo>
                  <a:pt x="279125" y="97532"/>
                </a:lnTo>
                <a:lnTo>
                  <a:pt x="284444" y="94462"/>
                </a:lnTo>
                <a:close/>
                <a:moveTo>
                  <a:pt x="6262" y="94493"/>
                </a:moveTo>
                <a:lnTo>
                  <a:pt x="11582" y="97532"/>
                </a:lnTo>
                <a:lnTo>
                  <a:pt x="11582" y="103672"/>
                </a:lnTo>
                <a:lnTo>
                  <a:pt x="6262" y="94493"/>
                </a:lnTo>
                <a:close/>
                <a:moveTo>
                  <a:pt x="17904" y="94493"/>
                </a:moveTo>
                <a:lnTo>
                  <a:pt x="23223" y="97532"/>
                </a:lnTo>
                <a:lnTo>
                  <a:pt x="23223" y="103672"/>
                </a:lnTo>
                <a:lnTo>
                  <a:pt x="17904" y="94493"/>
                </a:lnTo>
                <a:close/>
                <a:moveTo>
                  <a:pt x="29515" y="94493"/>
                </a:moveTo>
                <a:lnTo>
                  <a:pt x="34834" y="97532"/>
                </a:lnTo>
                <a:lnTo>
                  <a:pt x="34834" y="103672"/>
                </a:lnTo>
                <a:lnTo>
                  <a:pt x="29515" y="94493"/>
                </a:lnTo>
                <a:close/>
                <a:moveTo>
                  <a:pt x="41126" y="94493"/>
                </a:moveTo>
                <a:lnTo>
                  <a:pt x="46446" y="97532"/>
                </a:lnTo>
                <a:lnTo>
                  <a:pt x="46446" y="103672"/>
                </a:lnTo>
                <a:lnTo>
                  <a:pt x="41126" y="94493"/>
                </a:lnTo>
                <a:close/>
                <a:moveTo>
                  <a:pt x="52737" y="94493"/>
                </a:moveTo>
                <a:lnTo>
                  <a:pt x="58057" y="97532"/>
                </a:lnTo>
                <a:lnTo>
                  <a:pt x="58057" y="103672"/>
                </a:lnTo>
                <a:lnTo>
                  <a:pt x="52737" y="94493"/>
                </a:lnTo>
                <a:close/>
                <a:moveTo>
                  <a:pt x="64379" y="94493"/>
                </a:moveTo>
                <a:lnTo>
                  <a:pt x="69698" y="97532"/>
                </a:lnTo>
                <a:lnTo>
                  <a:pt x="69698" y="103672"/>
                </a:lnTo>
                <a:lnTo>
                  <a:pt x="64379" y="94493"/>
                </a:lnTo>
                <a:close/>
                <a:moveTo>
                  <a:pt x="75990" y="94493"/>
                </a:moveTo>
                <a:lnTo>
                  <a:pt x="81309" y="97532"/>
                </a:lnTo>
                <a:lnTo>
                  <a:pt x="81309" y="103672"/>
                </a:lnTo>
                <a:lnTo>
                  <a:pt x="75990" y="94493"/>
                </a:lnTo>
                <a:close/>
                <a:moveTo>
                  <a:pt x="87632" y="94493"/>
                </a:moveTo>
                <a:lnTo>
                  <a:pt x="92951" y="97532"/>
                </a:lnTo>
                <a:lnTo>
                  <a:pt x="92951" y="103672"/>
                </a:lnTo>
                <a:lnTo>
                  <a:pt x="87632" y="94493"/>
                </a:lnTo>
                <a:close/>
                <a:moveTo>
                  <a:pt x="99243" y="94493"/>
                </a:moveTo>
                <a:lnTo>
                  <a:pt x="104562" y="97532"/>
                </a:lnTo>
                <a:lnTo>
                  <a:pt x="104562" y="103672"/>
                </a:lnTo>
                <a:lnTo>
                  <a:pt x="99243" y="94493"/>
                </a:lnTo>
                <a:close/>
                <a:moveTo>
                  <a:pt x="110824" y="94493"/>
                </a:moveTo>
                <a:lnTo>
                  <a:pt x="116143" y="97532"/>
                </a:lnTo>
                <a:lnTo>
                  <a:pt x="116143" y="103672"/>
                </a:lnTo>
                <a:lnTo>
                  <a:pt x="110824" y="94493"/>
                </a:lnTo>
                <a:close/>
                <a:moveTo>
                  <a:pt x="122465" y="94493"/>
                </a:moveTo>
                <a:lnTo>
                  <a:pt x="127784" y="97532"/>
                </a:lnTo>
                <a:lnTo>
                  <a:pt x="127784" y="103672"/>
                </a:lnTo>
                <a:lnTo>
                  <a:pt x="122465" y="94493"/>
                </a:lnTo>
                <a:close/>
                <a:moveTo>
                  <a:pt x="134076" y="94493"/>
                </a:moveTo>
                <a:lnTo>
                  <a:pt x="139396" y="97532"/>
                </a:lnTo>
                <a:lnTo>
                  <a:pt x="139396" y="103672"/>
                </a:lnTo>
                <a:lnTo>
                  <a:pt x="134076" y="94493"/>
                </a:lnTo>
                <a:close/>
                <a:moveTo>
                  <a:pt x="145718" y="94493"/>
                </a:moveTo>
                <a:lnTo>
                  <a:pt x="151037" y="97532"/>
                </a:lnTo>
                <a:lnTo>
                  <a:pt x="151037" y="103672"/>
                </a:lnTo>
                <a:lnTo>
                  <a:pt x="145718" y="94493"/>
                </a:lnTo>
                <a:close/>
                <a:moveTo>
                  <a:pt x="157329" y="94493"/>
                </a:moveTo>
                <a:lnTo>
                  <a:pt x="162648" y="97532"/>
                </a:lnTo>
                <a:lnTo>
                  <a:pt x="162648" y="103672"/>
                </a:lnTo>
                <a:lnTo>
                  <a:pt x="157329" y="94493"/>
                </a:lnTo>
                <a:close/>
                <a:moveTo>
                  <a:pt x="168971" y="94493"/>
                </a:moveTo>
                <a:lnTo>
                  <a:pt x="174290" y="97532"/>
                </a:lnTo>
                <a:lnTo>
                  <a:pt x="174290" y="103672"/>
                </a:lnTo>
                <a:lnTo>
                  <a:pt x="168971" y="94493"/>
                </a:lnTo>
                <a:close/>
                <a:moveTo>
                  <a:pt x="180551" y="94432"/>
                </a:moveTo>
                <a:lnTo>
                  <a:pt x="185871" y="97532"/>
                </a:lnTo>
                <a:lnTo>
                  <a:pt x="185871" y="103672"/>
                </a:lnTo>
                <a:lnTo>
                  <a:pt x="180551" y="94432"/>
                </a:lnTo>
                <a:close/>
                <a:moveTo>
                  <a:pt x="192193" y="94432"/>
                </a:moveTo>
                <a:lnTo>
                  <a:pt x="197512" y="97532"/>
                </a:lnTo>
                <a:lnTo>
                  <a:pt x="197512" y="103672"/>
                </a:lnTo>
                <a:lnTo>
                  <a:pt x="192193" y="94432"/>
                </a:lnTo>
                <a:close/>
                <a:moveTo>
                  <a:pt x="203804" y="94432"/>
                </a:moveTo>
                <a:lnTo>
                  <a:pt x="209123" y="97532"/>
                </a:lnTo>
                <a:lnTo>
                  <a:pt x="209123" y="103672"/>
                </a:lnTo>
                <a:lnTo>
                  <a:pt x="203804" y="94432"/>
                </a:lnTo>
                <a:close/>
                <a:moveTo>
                  <a:pt x="215446" y="94432"/>
                </a:moveTo>
                <a:lnTo>
                  <a:pt x="220765" y="97532"/>
                </a:lnTo>
                <a:lnTo>
                  <a:pt x="220765" y="103672"/>
                </a:lnTo>
                <a:lnTo>
                  <a:pt x="215446" y="94432"/>
                </a:lnTo>
                <a:close/>
                <a:moveTo>
                  <a:pt x="227057" y="94432"/>
                </a:moveTo>
                <a:lnTo>
                  <a:pt x="232376" y="97532"/>
                </a:lnTo>
                <a:lnTo>
                  <a:pt x="232376" y="103672"/>
                </a:lnTo>
                <a:lnTo>
                  <a:pt x="227057" y="94432"/>
                </a:lnTo>
                <a:close/>
                <a:moveTo>
                  <a:pt x="238668" y="94432"/>
                </a:moveTo>
                <a:lnTo>
                  <a:pt x="243987" y="97532"/>
                </a:lnTo>
                <a:lnTo>
                  <a:pt x="243987" y="103672"/>
                </a:lnTo>
                <a:lnTo>
                  <a:pt x="238668" y="94432"/>
                </a:lnTo>
                <a:close/>
                <a:moveTo>
                  <a:pt x="250279" y="94432"/>
                </a:moveTo>
                <a:lnTo>
                  <a:pt x="255598" y="97532"/>
                </a:lnTo>
                <a:lnTo>
                  <a:pt x="255598" y="103672"/>
                </a:lnTo>
                <a:lnTo>
                  <a:pt x="250279" y="94432"/>
                </a:lnTo>
                <a:close/>
                <a:moveTo>
                  <a:pt x="261890" y="94432"/>
                </a:moveTo>
                <a:lnTo>
                  <a:pt x="267210" y="97532"/>
                </a:lnTo>
                <a:lnTo>
                  <a:pt x="267210" y="103672"/>
                </a:lnTo>
                <a:lnTo>
                  <a:pt x="261890" y="94432"/>
                </a:lnTo>
                <a:close/>
                <a:moveTo>
                  <a:pt x="273532" y="94432"/>
                </a:moveTo>
                <a:lnTo>
                  <a:pt x="278851" y="97532"/>
                </a:lnTo>
                <a:lnTo>
                  <a:pt x="278851" y="103672"/>
                </a:lnTo>
                <a:lnTo>
                  <a:pt x="273532" y="94432"/>
                </a:lnTo>
                <a:close/>
                <a:moveTo>
                  <a:pt x="75777" y="94553"/>
                </a:moveTo>
                <a:lnTo>
                  <a:pt x="81097" y="103763"/>
                </a:lnTo>
                <a:lnTo>
                  <a:pt x="81097" y="103763"/>
                </a:lnTo>
                <a:lnTo>
                  <a:pt x="78604" y="102304"/>
                </a:lnTo>
                <a:lnTo>
                  <a:pt x="75777" y="100724"/>
                </a:lnTo>
                <a:lnTo>
                  <a:pt x="75777" y="94553"/>
                </a:lnTo>
                <a:close/>
                <a:moveTo>
                  <a:pt x="87389" y="94553"/>
                </a:moveTo>
                <a:lnTo>
                  <a:pt x="92708" y="103763"/>
                </a:lnTo>
                <a:lnTo>
                  <a:pt x="92708" y="103763"/>
                </a:lnTo>
                <a:lnTo>
                  <a:pt x="90215" y="102365"/>
                </a:lnTo>
                <a:lnTo>
                  <a:pt x="87389" y="100724"/>
                </a:lnTo>
                <a:lnTo>
                  <a:pt x="87389" y="94553"/>
                </a:lnTo>
                <a:close/>
                <a:moveTo>
                  <a:pt x="99030" y="94553"/>
                </a:moveTo>
                <a:lnTo>
                  <a:pt x="104349" y="103763"/>
                </a:lnTo>
                <a:lnTo>
                  <a:pt x="104349" y="103763"/>
                </a:lnTo>
                <a:lnTo>
                  <a:pt x="101857" y="102304"/>
                </a:lnTo>
                <a:lnTo>
                  <a:pt x="99030" y="100724"/>
                </a:lnTo>
                <a:lnTo>
                  <a:pt x="99030" y="94553"/>
                </a:lnTo>
                <a:close/>
                <a:moveTo>
                  <a:pt x="122222" y="94553"/>
                </a:moveTo>
                <a:lnTo>
                  <a:pt x="127541" y="103763"/>
                </a:lnTo>
                <a:lnTo>
                  <a:pt x="127541" y="103763"/>
                </a:lnTo>
                <a:lnTo>
                  <a:pt x="125079" y="102365"/>
                </a:lnTo>
                <a:lnTo>
                  <a:pt x="122222" y="100724"/>
                </a:lnTo>
                <a:lnTo>
                  <a:pt x="122222" y="94553"/>
                </a:lnTo>
                <a:close/>
                <a:moveTo>
                  <a:pt x="261678" y="94553"/>
                </a:moveTo>
                <a:lnTo>
                  <a:pt x="266997" y="103763"/>
                </a:lnTo>
                <a:lnTo>
                  <a:pt x="264535" y="102365"/>
                </a:lnTo>
                <a:lnTo>
                  <a:pt x="261678" y="100724"/>
                </a:lnTo>
                <a:lnTo>
                  <a:pt x="261678" y="94553"/>
                </a:lnTo>
                <a:close/>
                <a:moveTo>
                  <a:pt x="17661" y="94553"/>
                </a:moveTo>
                <a:lnTo>
                  <a:pt x="22980" y="103763"/>
                </a:lnTo>
                <a:lnTo>
                  <a:pt x="20518" y="102304"/>
                </a:lnTo>
                <a:lnTo>
                  <a:pt x="17661" y="100724"/>
                </a:lnTo>
                <a:lnTo>
                  <a:pt x="17661" y="94553"/>
                </a:lnTo>
                <a:close/>
                <a:moveTo>
                  <a:pt x="29302" y="94553"/>
                </a:moveTo>
                <a:lnTo>
                  <a:pt x="34622" y="103763"/>
                </a:lnTo>
                <a:lnTo>
                  <a:pt x="32160" y="102304"/>
                </a:lnTo>
                <a:lnTo>
                  <a:pt x="29302" y="100724"/>
                </a:lnTo>
                <a:lnTo>
                  <a:pt x="29302" y="94553"/>
                </a:lnTo>
                <a:close/>
                <a:moveTo>
                  <a:pt x="40883" y="94553"/>
                </a:moveTo>
                <a:lnTo>
                  <a:pt x="46202" y="103763"/>
                </a:lnTo>
                <a:lnTo>
                  <a:pt x="43740" y="102304"/>
                </a:lnTo>
                <a:lnTo>
                  <a:pt x="40883" y="100724"/>
                </a:lnTo>
                <a:lnTo>
                  <a:pt x="40883" y="94553"/>
                </a:lnTo>
                <a:close/>
                <a:moveTo>
                  <a:pt x="52525" y="94553"/>
                </a:moveTo>
                <a:lnTo>
                  <a:pt x="57844" y="103763"/>
                </a:lnTo>
                <a:lnTo>
                  <a:pt x="55351" y="102304"/>
                </a:lnTo>
                <a:lnTo>
                  <a:pt x="52525" y="100724"/>
                </a:lnTo>
                <a:lnTo>
                  <a:pt x="52525" y="94553"/>
                </a:lnTo>
                <a:close/>
                <a:moveTo>
                  <a:pt x="64136" y="94553"/>
                </a:moveTo>
                <a:lnTo>
                  <a:pt x="69455" y="103763"/>
                </a:lnTo>
                <a:lnTo>
                  <a:pt x="66993" y="102304"/>
                </a:lnTo>
                <a:lnTo>
                  <a:pt x="64136" y="100724"/>
                </a:lnTo>
                <a:lnTo>
                  <a:pt x="64136" y="94553"/>
                </a:lnTo>
                <a:close/>
                <a:moveTo>
                  <a:pt x="110611" y="94553"/>
                </a:moveTo>
                <a:lnTo>
                  <a:pt x="115930" y="103763"/>
                </a:lnTo>
                <a:lnTo>
                  <a:pt x="113468" y="102365"/>
                </a:lnTo>
                <a:lnTo>
                  <a:pt x="110611" y="100724"/>
                </a:lnTo>
                <a:lnTo>
                  <a:pt x="110611" y="94553"/>
                </a:lnTo>
                <a:close/>
                <a:moveTo>
                  <a:pt x="133864" y="94553"/>
                </a:moveTo>
                <a:lnTo>
                  <a:pt x="139183" y="103763"/>
                </a:lnTo>
                <a:lnTo>
                  <a:pt x="136721" y="102365"/>
                </a:lnTo>
                <a:lnTo>
                  <a:pt x="133864" y="100724"/>
                </a:lnTo>
                <a:lnTo>
                  <a:pt x="133864" y="94553"/>
                </a:lnTo>
                <a:close/>
                <a:moveTo>
                  <a:pt x="145475" y="94553"/>
                </a:moveTo>
                <a:lnTo>
                  <a:pt x="150794" y="103763"/>
                </a:lnTo>
                <a:lnTo>
                  <a:pt x="148332" y="102365"/>
                </a:lnTo>
                <a:lnTo>
                  <a:pt x="145475" y="100724"/>
                </a:lnTo>
                <a:lnTo>
                  <a:pt x="145475" y="94553"/>
                </a:lnTo>
                <a:close/>
                <a:moveTo>
                  <a:pt x="157086" y="94553"/>
                </a:moveTo>
                <a:lnTo>
                  <a:pt x="162405" y="103763"/>
                </a:lnTo>
                <a:lnTo>
                  <a:pt x="159913" y="102365"/>
                </a:lnTo>
                <a:lnTo>
                  <a:pt x="157086" y="100724"/>
                </a:lnTo>
                <a:lnTo>
                  <a:pt x="157086" y="94553"/>
                </a:lnTo>
                <a:close/>
                <a:moveTo>
                  <a:pt x="168697" y="94553"/>
                </a:moveTo>
                <a:lnTo>
                  <a:pt x="174016" y="103763"/>
                </a:lnTo>
                <a:lnTo>
                  <a:pt x="171554" y="102365"/>
                </a:lnTo>
                <a:lnTo>
                  <a:pt x="168697" y="100724"/>
                </a:lnTo>
                <a:lnTo>
                  <a:pt x="168697" y="94553"/>
                </a:lnTo>
                <a:close/>
                <a:moveTo>
                  <a:pt x="180339" y="94553"/>
                </a:moveTo>
                <a:lnTo>
                  <a:pt x="185658" y="103763"/>
                </a:lnTo>
                <a:lnTo>
                  <a:pt x="183165" y="102365"/>
                </a:lnTo>
                <a:lnTo>
                  <a:pt x="180339" y="100724"/>
                </a:lnTo>
                <a:lnTo>
                  <a:pt x="180339" y="94553"/>
                </a:lnTo>
                <a:close/>
                <a:moveTo>
                  <a:pt x="191950" y="94553"/>
                </a:moveTo>
                <a:lnTo>
                  <a:pt x="197269" y="103763"/>
                </a:lnTo>
                <a:lnTo>
                  <a:pt x="194807" y="102365"/>
                </a:lnTo>
                <a:lnTo>
                  <a:pt x="191950" y="100724"/>
                </a:lnTo>
                <a:lnTo>
                  <a:pt x="191950" y="94553"/>
                </a:lnTo>
                <a:close/>
                <a:moveTo>
                  <a:pt x="203591" y="94553"/>
                </a:moveTo>
                <a:lnTo>
                  <a:pt x="208911" y="103763"/>
                </a:lnTo>
                <a:lnTo>
                  <a:pt x="206418" y="102365"/>
                </a:lnTo>
                <a:lnTo>
                  <a:pt x="203591" y="100724"/>
                </a:lnTo>
                <a:lnTo>
                  <a:pt x="203591" y="94553"/>
                </a:lnTo>
                <a:close/>
                <a:moveTo>
                  <a:pt x="215202" y="94553"/>
                </a:moveTo>
                <a:lnTo>
                  <a:pt x="220522" y="103763"/>
                </a:lnTo>
                <a:lnTo>
                  <a:pt x="218060" y="102365"/>
                </a:lnTo>
                <a:lnTo>
                  <a:pt x="215202" y="100724"/>
                </a:lnTo>
                <a:lnTo>
                  <a:pt x="215202" y="94553"/>
                </a:lnTo>
                <a:close/>
                <a:moveTo>
                  <a:pt x="226783" y="94553"/>
                </a:moveTo>
                <a:lnTo>
                  <a:pt x="232103" y="103763"/>
                </a:lnTo>
                <a:lnTo>
                  <a:pt x="229640" y="102365"/>
                </a:lnTo>
                <a:lnTo>
                  <a:pt x="226783" y="100724"/>
                </a:lnTo>
                <a:lnTo>
                  <a:pt x="226783" y="94553"/>
                </a:lnTo>
                <a:close/>
                <a:moveTo>
                  <a:pt x="238425" y="94553"/>
                </a:moveTo>
                <a:lnTo>
                  <a:pt x="243744" y="103763"/>
                </a:lnTo>
                <a:lnTo>
                  <a:pt x="241282" y="102365"/>
                </a:lnTo>
                <a:lnTo>
                  <a:pt x="238425" y="100724"/>
                </a:lnTo>
                <a:lnTo>
                  <a:pt x="238425" y="94553"/>
                </a:lnTo>
                <a:close/>
                <a:moveTo>
                  <a:pt x="250036" y="94553"/>
                </a:moveTo>
                <a:lnTo>
                  <a:pt x="255355" y="103763"/>
                </a:lnTo>
                <a:lnTo>
                  <a:pt x="252893" y="102365"/>
                </a:lnTo>
                <a:lnTo>
                  <a:pt x="250036" y="100724"/>
                </a:lnTo>
                <a:lnTo>
                  <a:pt x="250036" y="94553"/>
                </a:lnTo>
                <a:close/>
                <a:moveTo>
                  <a:pt x="273289" y="94553"/>
                </a:moveTo>
                <a:lnTo>
                  <a:pt x="278608" y="103763"/>
                </a:lnTo>
                <a:lnTo>
                  <a:pt x="276146" y="102365"/>
                </a:lnTo>
                <a:lnTo>
                  <a:pt x="273289" y="100724"/>
                </a:lnTo>
                <a:lnTo>
                  <a:pt x="273289" y="94553"/>
                </a:lnTo>
                <a:close/>
                <a:moveTo>
                  <a:pt x="29029" y="94553"/>
                </a:moveTo>
                <a:lnTo>
                  <a:pt x="29029" y="100724"/>
                </a:lnTo>
                <a:lnTo>
                  <a:pt x="26172" y="102365"/>
                </a:lnTo>
                <a:lnTo>
                  <a:pt x="23710" y="103794"/>
                </a:lnTo>
                <a:lnTo>
                  <a:pt x="23710" y="103794"/>
                </a:lnTo>
                <a:lnTo>
                  <a:pt x="29029" y="94553"/>
                </a:lnTo>
                <a:close/>
                <a:moveTo>
                  <a:pt x="40610" y="94553"/>
                </a:moveTo>
                <a:lnTo>
                  <a:pt x="40610" y="100724"/>
                </a:lnTo>
                <a:lnTo>
                  <a:pt x="37783" y="102365"/>
                </a:lnTo>
                <a:lnTo>
                  <a:pt x="35290" y="103794"/>
                </a:lnTo>
                <a:lnTo>
                  <a:pt x="35290" y="103794"/>
                </a:lnTo>
                <a:lnTo>
                  <a:pt x="40610" y="94553"/>
                </a:lnTo>
                <a:close/>
                <a:moveTo>
                  <a:pt x="75504" y="94553"/>
                </a:moveTo>
                <a:lnTo>
                  <a:pt x="75504" y="100724"/>
                </a:lnTo>
                <a:lnTo>
                  <a:pt x="72647" y="102365"/>
                </a:lnTo>
                <a:lnTo>
                  <a:pt x="70185" y="103794"/>
                </a:lnTo>
                <a:lnTo>
                  <a:pt x="70185" y="103794"/>
                </a:lnTo>
                <a:lnTo>
                  <a:pt x="75504" y="94553"/>
                </a:lnTo>
                <a:close/>
                <a:moveTo>
                  <a:pt x="87115" y="94553"/>
                </a:moveTo>
                <a:lnTo>
                  <a:pt x="87115" y="100724"/>
                </a:lnTo>
                <a:lnTo>
                  <a:pt x="84288" y="102365"/>
                </a:lnTo>
                <a:lnTo>
                  <a:pt x="81796" y="103794"/>
                </a:lnTo>
                <a:lnTo>
                  <a:pt x="81796" y="103794"/>
                </a:lnTo>
                <a:lnTo>
                  <a:pt x="87115" y="94553"/>
                </a:lnTo>
                <a:close/>
                <a:moveTo>
                  <a:pt x="133590" y="94614"/>
                </a:moveTo>
                <a:lnTo>
                  <a:pt x="133590" y="100724"/>
                </a:lnTo>
                <a:lnTo>
                  <a:pt x="130733" y="102365"/>
                </a:lnTo>
                <a:lnTo>
                  <a:pt x="128271" y="103794"/>
                </a:lnTo>
                <a:lnTo>
                  <a:pt x="128271" y="103794"/>
                </a:lnTo>
                <a:lnTo>
                  <a:pt x="133590" y="94614"/>
                </a:lnTo>
                <a:close/>
                <a:moveTo>
                  <a:pt x="6050" y="94553"/>
                </a:moveTo>
                <a:lnTo>
                  <a:pt x="11369" y="103794"/>
                </a:lnTo>
                <a:lnTo>
                  <a:pt x="8907" y="102365"/>
                </a:lnTo>
                <a:lnTo>
                  <a:pt x="6050" y="100724"/>
                </a:lnTo>
                <a:lnTo>
                  <a:pt x="6050" y="94553"/>
                </a:lnTo>
                <a:close/>
                <a:moveTo>
                  <a:pt x="17418" y="94553"/>
                </a:moveTo>
                <a:lnTo>
                  <a:pt x="17418" y="100724"/>
                </a:lnTo>
                <a:lnTo>
                  <a:pt x="14560" y="102365"/>
                </a:lnTo>
                <a:lnTo>
                  <a:pt x="12098" y="103794"/>
                </a:lnTo>
                <a:lnTo>
                  <a:pt x="17418" y="94553"/>
                </a:lnTo>
                <a:close/>
                <a:moveTo>
                  <a:pt x="52251" y="94553"/>
                </a:moveTo>
                <a:lnTo>
                  <a:pt x="52251" y="100724"/>
                </a:lnTo>
                <a:lnTo>
                  <a:pt x="49394" y="102365"/>
                </a:lnTo>
                <a:lnTo>
                  <a:pt x="46932" y="103794"/>
                </a:lnTo>
                <a:lnTo>
                  <a:pt x="52251" y="94553"/>
                </a:lnTo>
                <a:close/>
                <a:moveTo>
                  <a:pt x="63862" y="94553"/>
                </a:moveTo>
                <a:lnTo>
                  <a:pt x="63862" y="100724"/>
                </a:lnTo>
                <a:lnTo>
                  <a:pt x="61005" y="102365"/>
                </a:lnTo>
                <a:lnTo>
                  <a:pt x="58543" y="103794"/>
                </a:lnTo>
                <a:lnTo>
                  <a:pt x="63862" y="94553"/>
                </a:lnTo>
                <a:close/>
                <a:moveTo>
                  <a:pt x="98757" y="94553"/>
                </a:moveTo>
                <a:lnTo>
                  <a:pt x="98757" y="100724"/>
                </a:lnTo>
                <a:lnTo>
                  <a:pt x="95899" y="102365"/>
                </a:lnTo>
                <a:lnTo>
                  <a:pt x="93437" y="103794"/>
                </a:lnTo>
                <a:lnTo>
                  <a:pt x="98757" y="94553"/>
                </a:lnTo>
                <a:close/>
                <a:moveTo>
                  <a:pt x="110337" y="94614"/>
                </a:moveTo>
                <a:lnTo>
                  <a:pt x="110337" y="100724"/>
                </a:lnTo>
                <a:lnTo>
                  <a:pt x="107480" y="102365"/>
                </a:lnTo>
                <a:lnTo>
                  <a:pt x="105018" y="103794"/>
                </a:lnTo>
                <a:lnTo>
                  <a:pt x="110337" y="94614"/>
                </a:lnTo>
                <a:close/>
                <a:moveTo>
                  <a:pt x="121979" y="94614"/>
                </a:moveTo>
                <a:lnTo>
                  <a:pt x="121979" y="100724"/>
                </a:lnTo>
                <a:lnTo>
                  <a:pt x="119122" y="102365"/>
                </a:lnTo>
                <a:lnTo>
                  <a:pt x="116660" y="103794"/>
                </a:lnTo>
                <a:lnTo>
                  <a:pt x="121979" y="94614"/>
                </a:lnTo>
                <a:close/>
                <a:moveTo>
                  <a:pt x="145232" y="94614"/>
                </a:moveTo>
                <a:lnTo>
                  <a:pt x="145232" y="100724"/>
                </a:lnTo>
                <a:lnTo>
                  <a:pt x="142374" y="102365"/>
                </a:lnTo>
                <a:lnTo>
                  <a:pt x="139912" y="103794"/>
                </a:lnTo>
                <a:lnTo>
                  <a:pt x="145232" y="94614"/>
                </a:lnTo>
                <a:close/>
                <a:moveTo>
                  <a:pt x="156843" y="94614"/>
                </a:moveTo>
                <a:lnTo>
                  <a:pt x="156843" y="100724"/>
                </a:lnTo>
                <a:lnTo>
                  <a:pt x="153986" y="102365"/>
                </a:lnTo>
                <a:lnTo>
                  <a:pt x="151523" y="103794"/>
                </a:lnTo>
                <a:lnTo>
                  <a:pt x="156843" y="94614"/>
                </a:lnTo>
                <a:close/>
                <a:moveTo>
                  <a:pt x="168484" y="94614"/>
                </a:moveTo>
                <a:lnTo>
                  <a:pt x="168484" y="100724"/>
                </a:lnTo>
                <a:lnTo>
                  <a:pt x="165627" y="102365"/>
                </a:lnTo>
                <a:lnTo>
                  <a:pt x="163165" y="103794"/>
                </a:lnTo>
                <a:lnTo>
                  <a:pt x="168484" y="94614"/>
                </a:lnTo>
                <a:close/>
                <a:moveTo>
                  <a:pt x="180065" y="94614"/>
                </a:moveTo>
                <a:lnTo>
                  <a:pt x="180065" y="100724"/>
                </a:lnTo>
                <a:lnTo>
                  <a:pt x="177208" y="102365"/>
                </a:lnTo>
                <a:lnTo>
                  <a:pt x="174746" y="103794"/>
                </a:lnTo>
                <a:lnTo>
                  <a:pt x="180065" y="94614"/>
                </a:lnTo>
                <a:close/>
                <a:moveTo>
                  <a:pt x="191676" y="94614"/>
                </a:moveTo>
                <a:lnTo>
                  <a:pt x="191676" y="100724"/>
                </a:lnTo>
                <a:lnTo>
                  <a:pt x="188849" y="102365"/>
                </a:lnTo>
                <a:lnTo>
                  <a:pt x="186357" y="103794"/>
                </a:lnTo>
                <a:lnTo>
                  <a:pt x="191676" y="94614"/>
                </a:lnTo>
                <a:close/>
                <a:moveTo>
                  <a:pt x="203318" y="94614"/>
                </a:moveTo>
                <a:lnTo>
                  <a:pt x="203318" y="100724"/>
                </a:lnTo>
                <a:lnTo>
                  <a:pt x="200461" y="102365"/>
                </a:lnTo>
                <a:lnTo>
                  <a:pt x="197999" y="103794"/>
                </a:lnTo>
                <a:lnTo>
                  <a:pt x="203318" y="94614"/>
                </a:lnTo>
                <a:close/>
                <a:moveTo>
                  <a:pt x="214929" y="94614"/>
                </a:moveTo>
                <a:lnTo>
                  <a:pt x="214929" y="100724"/>
                </a:lnTo>
                <a:lnTo>
                  <a:pt x="212072" y="102365"/>
                </a:lnTo>
                <a:lnTo>
                  <a:pt x="209610" y="103794"/>
                </a:lnTo>
                <a:lnTo>
                  <a:pt x="214929" y="94614"/>
                </a:lnTo>
                <a:close/>
                <a:moveTo>
                  <a:pt x="226570" y="94614"/>
                </a:moveTo>
                <a:lnTo>
                  <a:pt x="226570" y="100724"/>
                </a:lnTo>
                <a:lnTo>
                  <a:pt x="223713" y="102365"/>
                </a:lnTo>
                <a:lnTo>
                  <a:pt x="221251" y="103794"/>
                </a:lnTo>
                <a:lnTo>
                  <a:pt x="226570" y="94614"/>
                </a:lnTo>
                <a:close/>
                <a:moveTo>
                  <a:pt x="238182" y="94614"/>
                </a:moveTo>
                <a:lnTo>
                  <a:pt x="238182" y="100724"/>
                </a:lnTo>
                <a:lnTo>
                  <a:pt x="235355" y="102365"/>
                </a:lnTo>
                <a:lnTo>
                  <a:pt x="232862" y="103794"/>
                </a:lnTo>
                <a:lnTo>
                  <a:pt x="238182" y="94614"/>
                </a:lnTo>
                <a:close/>
                <a:moveTo>
                  <a:pt x="249793" y="94614"/>
                </a:moveTo>
                <a:lnTo>
                  <a:pt x="249793" y="100724"/>
                </a:lnTo>
                <a:lnTo>
                  <a:pt x="246936" y="102365"/>
                </a:lnTo>
                <a:lnTo>
                  <a:pt x="244474" y="103794"/>
                </a:lnTo>
                <a:lnTo>
                  <a:pt x="249793" y="94614"/>
                </a:lnTo>
                <a:close/>
                <a:moveTo>
                  <a:pt x="261404" y="94614"/>
                </a:moveTo>
                <a:lnTo>
                  <a:pt x="261404" y="100724"/>
                </a:lnTo>
                <a:lnTo>
                  <a:pt x="258547" y="102365"/>
                </a:lnTo>
                <a:lnTo>
                  <a:pt x="256085" y="103794"/>
                </a:lnTo>
                <a:lnTo>
                  <a:pt x="261404" y="94614"/>
                </a:lnTo>
                <a:close/>
                <a:moveTo>
                  <a:pt x="273046" y="94614"/>
                </a:moveTo>
                <a:lnTo>
                  <a:pt x="273046" y="100754"/>
                </a:lnTo>
                <a:lnTo>
                  <a:pt x="270188" y="102395"/>
                </a:lnTo>
                <a:lnTo>
                  <a:pt x="267726" y="103794"/>
                </a:lnTo>
                <a:lnTo>
                  <a:pt x="273046" y="94614"/>
                </a:lnTo>
                <a:close/>
                <a:moveTo>
                  <a:pt x="284657" y="94614"/>
                </a:moveTo>
                <a:lnTo>
                  <a:pt x="284657" y="100754"/>
                </a:lnTo>
                <a:lnTo>
                  <a:pt x="279337" y="103794"/>
                </a:lnTo>
                <a:lnTo>
                  <a:pt x="284657" y="94614"/>
                </a:lnTo>
                <a:close/>
                <a:moveTo>
                  <a:pt x="5898" y="100936"/>
                </a:moveTo>
                <a:lnTo>
                  <a:pt x="8755" y="102578"/>
                </a:lnTo>
                <a:lnTo>
                  <a:pt x="11217" y="104037"/>
                </a:lnTo>
                <a:lnTo>
                  <a:pt x="578" y="104037"/>
                </a:lnTo>
                <a:lnTo>
                  <a:pt x="5898" y="100936"/>
                </a:lnTo>
                <a:close/>
                <a:moveTo>
                  <a:pt x="17509" y="100936"/>
                </a:moveTo>
                <a:lnTo>
                  <a:pt x="20366" y="102578"/>
                </a:lnTo>
                <a:lnTo>
                  <a:pt x="22828" y="104037"/>
                </a:lnTo>
                <a:lnTo>
                  <a:pt x="12190" y="104037"/>
                </a:lnTo>
                <a:lnTo>
                  <a:pt x="14682" y="102578"/>
                </a:lnTo>
                <a:lnTo>
                  <a:pt x="17509" y="100936"/>
                </a:lnTo>
                <a:close/>
                <a:moveTo>
                  <a:pt x="29150" y="100936"/>
                </a:moveTo>
                <a:lnTo>
                  <a:pt x="32008" y="102578"/>
                </a:lnTo>
                <a:lnTo>
                  <a:pt x="34470" y="104037"/>
                </a:lnTo>
                <a:lnTo>
                  <a:pt x="23831" y="104037"/>
                </a:lnTo>
                <a:lnTo>
                  <a:pt x="26293" y="102578"/>
                </a:lnTo>
                <a:lnTo>
                  <a:pt x="29150" y="100936"/>
                </a:lnTo>
                <a:close/>
                <a:moveTo>
                  <a:pt x="40762" y="100936"/>
                </a:moveTo>
                <a:lnTo>
                  <a:pt x="43619" y="102578"/>
                </a:lnTo>
                <a:lnTo>
                  <a:pt x="46081" y="104037"/>
                </a:lnTo>
                <a:lnTo>
                  <a:pt x="35442" y="104037"/>
                </a:lnTo>
                <a:lnTo>
                  <a:pt x="37935" y="102578"/>
                </a:lnTo>
                <a:lnTo>
                  <a:pt x="40762" y="100936"/>
                </a:lnTo>
                <a:close/>
                <a:moveTo>
                  <a:pt x="52403" y="100936"/>
                </a:moveTo>
                <a:lnTo>
                  <a:pt x="55260" y="102578"/>
                </a:lnTo>
                <a:lnTo>
                  <a:pt x="57722" y="104037"/>
                </a:lnTo>
                <a:lnTo>
                  <a:pt x="47084" y="104037"/>
                </a:lnTo>
                <a:lnTo>
                  <a:pt x="49546" y="102578"/>
                </a:lnTo>
                <a:lnTo>
                  <a:pt x="52403" y="100936"/>
                </a:lnTo>
                <a:close/>
                <a:moveTo>
                  <a:pt x="64014" y="100936"/>
                </a:moveTo>
                <a:lnTo>
                  <a:pt x="66871" y="102578"/>
                </a:lnTo>
                <a:lnTo>
                  <a:pt x="69334" y="104037"/>
                </a:lnTo>
                <a:lnTo>
                  <a:pt x="58695" y="104037"/>
                </a:lnTo>
                <a:lnTo>
                  <a:pt x="61187" y="102578"/>
                </a:lnTo>
                <a:lnTo>
                  <a:pt x="64014" y="100936"/>
                </a:lnTo>
                <a:close/>
                <a:moveTo>
                  <a:pt x="75625" y="100936"/>
                </a:moveTo>
                <a:lnTo>
                  <a:pt x="78452" y="102578"/>
                </a:lnTo>
                <a:lnTo>
                  <a:pt x="80945" y="104037"/>
                </a:lnTo>
                <a:lnTo>
                  <a:pt x="70306" y="104037"/>
                </a:lnTo>
                <a:lnTo>
                  <a:pt x="72768" y="102578"/>
                </a:lnTo>
                <a:lnTo>
                  <a:pt x="75625" y="100936"/>
                </a:lnTo>
                <a:close/>
                <a:moveTo>
                  <a:pt x="87237" y="100936"/>
                </a:moveTo>
                <a:lnTo>
                  <a:pt x="90094" y="102578"/>
                </a:lnTo>
                <a:lnTo>
                  <a:pt x="92556" y="104037"/>
                </a:lnTo>
                <a:lnTo>
                  <a:pt x="81917" y="104037"/>
                </a:lnTo>
                <a:lnTo>
                  <a:pt x="84379" y="102578"/>
                </a:lnTo>
                <a:lnTo>
                  <a:pt x="87237" y="100936"/>
                </a:lnTo>
                <a:close/>
                <a:moveTo>
                  <a:pt x="98878" y="100936"/>
                </a:moveTo>
                <a:lnTo>
                  <a:pt x="101705" y="102578"/>
                </a:lnTo>
                <a:lnTo>
                  <a:pt x="104197" y="104037"/>
                </a:lnTo>
                <a:lnTo>
                  <a:pt x="93559" y="104037"/>
                </a:lnTo>
                <a:lnTo>
                  <a:pt x="96021" y="102578"/>
                </a:lnTo>
                <a:lnTo>
                  <a:pt x="98878" y="100936"/>
                </a:lnTo>
                <a:close/>
                <a:moveTo>
                  <a:pt x="110489" y="100936"/>
                </a:moveTo>
                <a:lnTo>
                  <a:pt x="113346" y="102578"/>
                </a:lnTo>
                <a:lnTo>
                  <a:pt x="115809" y="104037"/>
                </a:lnTo>
                <a:lnTo>
                  <a:pt x="105170" y="104037"/>
                </a:lnTo>
                <a:lnTo>
                  <a:pt x="107632" y="102578"/>
                </a:lnTo>
                <a:lnTo>
                  <a:pt x="110489" y="100936"/>
                </a:lnTo>
                <a:close/>
                <a:moveTo>
                  <a:pt x="122131" y="100936"/>
                </a:moveTo>
                <a:lnTo>
                  <a:pt x="124958" y="102578"/>
                </a:lnTo>
                <a:lnTo>
                  <a:pt x="127450" y="104037"/>
                </a:lnTo>
                <a:lnTo>
                  <a:pt x="116812" y="104037"/>
                </a:lnTo>
                <a:lnTo>
                  <a:pt x="119274" y="102578"/>
                </a:lnTo>
                <a:lnTo>
                  <a:pt x="122131" y="100936"/>
                </a:lnTo>
                <a:close/>
                <a:moveTo>
                  <a:pt x="133742" y="100936"/>
                </a:moveTo>
                <a:lnTo>
                  <a:pt x="136599" y="102578"/>
                </a:lnTo>
                <a:lnTo>
                  <a:pt x="139061" y="104037"/>
                </a:lnTo>
                <a:lnTo>
                  <a:pt x="128423" y="104037"/>
                </a:lnTo>
                <a:lnTo>
                  <a:pt x="130885" y="102578"/>
                </a:lnTo>
                <a:lnTo>
                  <a:pt x="133742" y="100936"/>
                </a:lnTo>
                <a:close/>
                <a:moveTo>
                  <a:pt x="145323" y="100936"/>
                </a:moveTo>
                <a:lnTo>
                  <a:pt x="148180" y="102578"/>
                </a:lnTo>
                <a:lnTo>
                  <a:pt x="150642" y="104037"/>
                </a:lnTo>
                <a:lnTo>
                  <a:pt x="140004" y="104037"/>
                </a:lnTo>
                <a:lnTo>
                  <a:pt x="142496" y="102578"/>
                </a:lnTo>
                <a:lnTo>
                  <a:pt x="145323" y="100936"/>
                </a:lnTo>
                <a:close/>
                <a:moveTo>
                  <a:pt x="156964" y="100936"/>
                </a:moveTo>
                <a:lnTo>
                  <a:pt x="159822" y="102578"/>
                </a:lnTo>
                <a:lnTo>
                  <a:pt x="162284" y="104037"/>
                </a:lnTo>
                <a:lnTo>
                  <a:pt x="151645" y="104037"/>
                </a:lnTo>
                <a:lnTo>
                  <a:pt x="154107" y="102578"/>
                </a:lnTo>
                <a:lnTo>
                  <a:pt x="156964" y="100936"/>
                </a:lnTo>
                <a:close/>
                <a:moveTo>
                  <a:pt x="168575" y="100936"/>
                </a:moveTo>
                <a:lnTo>
                  <a:pt x="171433" y="102578"/>
                </a:lnTo>
                <a:lnTo>
                  <a:pt x="173895" y="104037"/>
                </a:lnTo>
                <a:lnTo>
                  <a:pt x="163256" y="104037"/>
                </a:lnTo>
                <a:lnTo>
                  <a:pt x="165749" y="102578"/>
                </a:lnTo>
                <a:lnTo>
                  <a:pt x="168575" y="100936"/>
                </a:lnTo>
                <a:close/>
                <a:moveTo>
                  <a:pt x="180217" y="100936"/>
                </a:moveTo>
                <a:lnTo>
                  <a:pt x="183074" y="102578"/>
                </a:lnTo>
                <a:lnTo>
                  <a:pt x="185536" y="104037"/>
                </a:lnTo>
                <a:lnTo>
                  <a:pt x="174898" y="104037"/>
                </a:lnTo>
                <a:lnTo>
                  <a:pt x="177360" y="102578"/>
                </a:lnTo>
                <a:lnTo>
                  <a:pt x="180217" y="100936"/>
                </a:lnTo>
                <a:close/>
                <a:moveTo>
                  <a:pt x="191828" y="100936"/>
                </a:moveTo>
                <a:lnTo>
                  <a:pt x="194685" y="102578"/>
                </a:lnTo>
                <a:lnTo>
                  <a:pt x="197147" y="104037"/>
                </a:lnTo>
                <a:lnTo>
                  <a:pt x="186509" y="104037"/>
                </a:lnTo>
                <a:lnTo>
                  <a:pt x="189001" y="102578"/>
                </a:lnTo>
                <a:lnTo>
                  <a:pt x="191828" y="100936"/>
                </a:lnTo>
                <a:close/>
                <a:moveTo>
                  <a:pt x="203470" y="100936"/>
                </a:moveTo>
                <a:lnTo>
                  <a:pt x="206327" y="102578"/>
                </a:lnTo>
                <a:lnTo>
                  <a:pt x="208789" y="104037"/>
                </a:lnTo>
                <a:lnTo>
                  <a:pt x="198151" y="104037"/>
                </a:lnTo>
                <a:lnTo>
                  <a:pt x="200613" y="102578"/>
                </a:lnTo>
                <a:lnTo>
                  <a:pt x="203470" y="100936"/>
                </a:lnTo>
                <a:close/>
                <a:moveTo>
                  <a:pt x="215051" y="100936"/>
                </a:moveTo>
                <a:lnTo>
                  <a:pt x="217908" y="102578"/>
                </a:lnTo>
                <a:lnTo>
                  <a:pt x="220370" y="104037"/>
                </a:lnTo>
                <a:lnTo>
                  <a:pt x="209731" y="104037"/>
                </a:lnTo>
                <a:lnTo>
                  <a:pt x="212193" y="102578"/>
                </a:lnTo>
                <a:lnTo>
                  <a:pt x="215051" y="100936"/>
                </a:lnTo>
                <a:close/>
                <a:moveTo>
                  <a:pt x="226692" y="100936"/>
                </a:moveTo>
                <a:lnTo>
                  <a:pt x="229519" y="102578"/>
                </a:lnTo>
                <a:lnTo>
                  <a:pt x="232011" y="104037"/>
                </a:lnTo>
                <a:lnTo>
                  <a:pt x="221373" y="104037"/>
                </a:lnTo>
                <a:lnTo>
                  <a:pt x="223835" y="102578"/>
                </a:lnTo>
                <a:lnTo>
                  <a:pt x="226692" y="100936"/>
                </a:lnTo>
                <a:close/>
                <a:moveTo>
                  <a:pt x="238303" y="100936"/>
                </a:moveTo>
                <a:lnTo>
                  <a:pt x="241160" y="102578"/>
                </a:lnTo>
                <a:lnTo>
                  <a:pt x="243622" y="104037"/>
                </a:lnTo>
                <a:lnTo>
                  <a:pt x="232984" y="104037"/>
                </a:lnTo>
                <a:lnTo>
                  <a:pt x="235446" y="102578"/>
                </a:lnTo>
                <a:lnTo>
                  <a:pt x="238303" y="100936"/>
                </a:lnTo>
                <a:close/>
                <a:moveTo>
                  <a:pt x="249945" y="100936"/>
                </a:moveTo>
                <a:lnTo>
                  <a:pt x="252772" y="102578"/>
                </a:lnTo>
                <a:lnTo>
                  <a:pt x="255264" y="104037"/>
                </a:lnTo>
                <a:lnTo>
                  <a:pt x="244626" y="104037"/>
                </a:lnTo>
                <a:lnTo>
                  <a:pt x="247088" y="102578"/>
                </a:lnTo>
                <a:lnTo>
                  <a:pt x="249945" y="100936"/>
                </a:lnTo>
                <a:close/>
                <a:moveTo>
                  <a:pt x="261556" y="100936"/>
                </a:moveTo>
                <a:lnTo>
                  <a:pt x="264413" y="102578"/>
                </a:lnTo>
                <a:lnTo>
                  <a:pt x="266875" y="104037"/>
                </a:lnTo>
                <a:lnTo>
                  <a:pt x="256237" y="104037"/>
                </a:lnTo>
                <a:lnTo>
                  <a:pt x="258699" y="102578"/>
                </a:lnTo>
                <a:lnTo>
                  <a:pt x="261556" y="100936"/>
                </a:lnTo>
                <a:close/>
                <a:moveTo>
                  <a:pt x="273198" y="100936"/>
                </a:moveTo>
                <a:lnTo>
                  <a:pt x="276024" y="102578"/>
                </a:lnTo>
                <a:lnTo>
                  <a:pt x="278517" y="104037"/>
                </a:lnTo>
                <a:lnTo>
                  <a:pt x="267878" y="104037"/>
                </a:lnTo>
                <a:lnTo>
                  <a:pt x="270340" y="102578"/>
                </a:lnTo>
                <a:lnTo>
                  <a:pt x="273198" y="100936"/>
                </a:lnTo>
                <a:close/>
                <a:moveTo>
                  <a:pt x="11217" y="104250"/>
                </a:moveTo>
                <a:lnTo>
                  <a:pt x="5898" y="107320"/>
                </a:lnTo>
                <a:lnTo>
                  <a:pt x="578" y="104250"/>
                </a:lnTo>
                <a:close/>
                <a:moveTo>
                  <a:pt x="22828" y="104250"/>
                </a:moveTo>
                <a:lnTo>
                  <a:pt x="17509" y="107320"/>
                </a:lnTo>
                <a:lnTo>
                  <a:pt x="12190" y="104250"/>
                </a:lnTo>
                <a:close/>
                <a:moveTo>
                  <a:pt x="34470" y="104250"/>
                </a:moveTo>
                <a:lnTo>
                  <a:pt x="29150" y="107320"/>
                </a:lnTo>
                <a:lnTo>
                  <a:pt x="23831" y="104250"/>
                </a:lnTo>
                <a:close/>
                <a:moveTo>
                  <a:pt x="46081" y="104250"/>
                </a:moveTo>
                <a:lnTo>
                  <a:pt x="40762" y="107320"/>
                </a:lnTo>
                <a:lnTo>
                  <a:pt x="35442" y="104250"/>
                </a:lnTo>
                <a:close/>
                <a:moveTo>
                  <a:pt x="57722" y="104250"/>
                </a:moveTo>
                <a:lnTo>
                  <a:pt x="52403" y="107320"/>
                </a:lnTo>
                <a:lnTo>
                  <a:pt x="47084" y="104250"/>
                </a:lnTo>
                <a:close/>
                <a:moveTo>
                  <a:pt x="69334" y="104250"/>
                </a:moveTo>
                <a:lnTo>
                  <a:pt x="64014" y="107320"/>
                </a:lnTo>
                <a:lnTo>
                  <a:pt x="58695" y="104250"/>
                </a:lnTo>
                <a:close/>
                <a:moveTo>
                  <a:pt x="80945" y="104250"/>
                </a:moveTo>
                <a:lnTo>
                  <a:pt x="75625" y="107320"/>
                </a:lnTo>
                <a:lnTo>
                  <a:pt x="70306" y="104250"/>
                </a:lnTo>
                <a:close/>
                <a:moveTo>
                  <a:pt x="92556" y="104250"/>
                </a:moveTo>
                <a:lnTo>
                  <a:pt x="87237" y="107320"/>
                </a:lnTo>
                <a:lnTo>
                  <a:pt x="81917" y="104250"/>
                </a:lnTo>
                <a:close/>
                <a:moveTo>
                  <a:pt x="104197" y="104250"/>
                </a:moveTo>
                <a:lnTo>
                  <a:pt x="98878" y="107320"/>
                </a:lnTo>
                <a:lnTo>
                  <a:pt x="93559" y="104250"/>
                </a:lnTo>
                <a:close/>
                <a:moveTo>
                  <a:pt x="115809" y="104250"/>
                </a:moveTo>
                <a:lnTo>
                  <a:pt x="110489" y="107320"/>
                </a:lnTo>
                <a:lnTo>
                  <a:pt x="105170" y="104250"/>
                </a:lnTo>
                <a:close/>
                <a:moveTo>
                  <a:pt x="127450" y="104250"/>
                </a:moveTo>
                <a:lnTo>
                  <a:pt x="122131" y="107320"/>
                </a:lnTo>
                <a:lnTo>
                  <a:pt x="116812" y="104250"/>
                </a:lnTo>
                <a:close/>
                <a:moveTo>
                  <a:pt x="139061" y="104250"/>
                </a:moveTo>
                <a:lnTo>
                  <a:pt x="133742" y="107320"/>
                </a:lnTo>
                <a:lnTo>
                  <a:pt x="128423" y="104250"/>
                </a:lnTo>
                <a:close/>
                <a:moveTo>
                  <a:pt x="150642" y="104250"/>
                </a:moveTo>
                <a:lnTo>
                  <a:pt x="145323" y="107320"/>
                </a:lnTo>
                <a:lnTo>
                  <a:pt x="140004" y="104250"/>
                </a:lnTo>
                <a:close/>
                <a:moveTo>
                  <a:pt x="162284" y="104250"/>
                </a:moveTo>
                <a:lnTo>
                  <a:pt x="156964" y="107320"/>
                </a:lnTo>
                <a:lnTo>
                  <a:pt x="151645" y="104250"/>
                </a:lnTo>
                <a:close/>
                <a:moveTo>
                  <a:pt x="173895" y="104250"/>
                </a:moveTo>
                <a:lnTo>
                  <a:pt x="168575" y="107320"/>
                </a:lnTo>
                <a:lnTo>
                  <a:pt x="163256" y="104250"/>
                </a:lnTo>
                <a:close/>
                <a:moveTo>
                  <a:pt x="185536" y="104250"/>
                </a:moveTo>
                <a:lnTo>
                  <a:pt x="180217" y="107320"/>
                </a:lnTo>
                <a:lnTo>
                  <a:pt x="174898" y="104250"/>
                </a:lnTo>
                <a:close/>
                <a:moveTo>
                  <a:pt x="197147" y="104250"/>
                </a:moveTo>
                <a:lnTo>
                  <a:pt x="191828" y="107320"/>
                </a:lnTo>
                <a:lnTo>
                  <a:pt x="186509" y="104250"/>
                </a:lnTo>
                <a:close/>
                <a:moveTo>
                  <a:pt x="208789" y="104250"/>
                </a:moveTo>
                <a:lnTo>
                  <a:pt x="203470" y="107320"/>
                </a:lnTo>
                <a:lnTo>
                  <a:pt x="198151" y="104250"/>
                </a:lnTo>
                <a:close/>
                <a:moveTo>
                  <a:pt x="220370" y="104250"/>
                </a:moveTo>
                <a:lnTo>
                  <a:pt x="215051" y="107320"/>
                </a:lnTo>
                <a:lnTo>
                  <a:pt x="209731" y="104250"/>
                </a:lnTo>
                <a:close/>
                <a:moveTo>
                  <a:pt x="232011" y="104250"/>
                </a:moveTo>
                <a:lnTo>
                  <a:pt x="226692" y="107320"/>
                </a:lnTo>
                <a:lnTo>
                  <a:pt x="221373" y="104250"/>
                </a:lnTo>
                <a:close/>
                <a:moveTo>
                  <a:pt x="243622" y="104250"/>
                </a:moveTo>
                <a:lnTo>
                  <a:pt x="238303" y="107320"/>
                </a:lnTo>
                <a:lnTo>
                  <a:pt x="232984" y="104250"/>
                </a:lnTo>
                <a:close/>
                <a:moveTo>
                  <a:pt x="255264" y="104250"/>
                </a:moveTo>
                <a:lnTo>
                  <a:pt x="249945" y="107320"/>
                </a:lnTo>
                <a:lnTo>
                  <a:pt x="244626" y="104250"/>
                </a:lnTo>
                <a:close/>
                <a:moveTo>
                  <a:pt x="266875" y="104250"/>
                </a:moveTo>
                <a:lnTo>
                  <a:pt x="261556" y="107320"/>
                </a:lnTo>
                <a:lnTo>
                  <a:pt x="256237" y="104250"/>
                </a:lnTo>
                <a:close/>
                <a:moveTo>
                  <a:pt x="278517" y="104250"/>
                </a:moveTo>
                <a:lnTo>
                  <a:pt x="273198" y="107320"/>
                </a:lnTo>
                <a:lnTo>
                  <a:pt x="267878" y="104250"/>
                </a:lnTo>
                <a:close/>
                <a:moveTo>
                  <a:pt x="11369" y="104493"/>
                </a:moveTo>
                <a:lnTo>
                  <a:pt x="6050" y="113672"/>
                </a:lnTo>
                <a:lnTo>
                  <a:pt x="6050" y="107563"/>
                </a:lnTo>
                <a:lnTo>
                  <a:pt x="11369" y="104493"/>
                </a:lnTo>
                <a:close/>
                <a:moveTo>
                  <a:pt x="22980" y="104493"/>
                </a:moveTo>
                <a:lnTo>
                  <a:pt x="17661" y="113672"/>
                </a:lnTo>
                <a:lnTo>
                  <a:pt x="17661" y="107563"/>
                </a:lnTo>
                <a:lnTo>
                  <a:pt x="22980" y="104493"/>
                </a:lnTo>
                <a:close/>
                <a:moveTo>
                  <a:pt x="34622" y="104493"/>
                </a:moveTo>
                <a:lnTo>
                  <a:pt x="29302" y="113672"/>
                </a:lnTo>
                <a:lnTo>
                  <a:pt x="29302" y="107563"/>
                </a:lnTo>
                <a:lnTo>
                  <a:pt x="34622" y="104493"/>
                </a:lnTo>
                <a:close/>
                <a:moveTo>
                  <a:pt x="46202" y="104493"/>
                </a:moveTo>
                <a:lnTo>
                  <a:pt x="40883" y="113672"/>
                </a:lnTo>
                <a:lnTo>
                  <a:pt x="40883" y="107563"/>
                </a:lnTo>
                <a:lnTo>
                  <a:pt x="46202" y="104493"/>
                </a:lnTo>
                <a:close/>
                <a:moveTo>
                  <a:pt x="57844" y="104493"/>
                </a:moveTo>
                <a:lnTo>
                  <a:pt x="52525" y="113672"/>
                </a:lnTo>
                <a:lnTo>
                  <a:pt x="52525" y="107563"/>
                </a:lnTo>
                <a:lnTo>
                  <a:pt x="57844" y="104493"/>
                </a:lnTo>
                <a:close/>
                <a:moveTo>
                  <a:pt x="69455" y="104493"/>
                </a:moveTo>
                <a:lnTo>
                  <a:pt x="64136" y="113672"/>
                </a:lnTo>
                <a:lnTo>
                  <a:pt x="64136" y="107563"/>
                </a:lnTo>
                <a:lnTo>
                  <a:pt x="69455" y="104493"/>
                </a:lnTo>
                <a:close/>
                <a:moveTo>
                  <a:pt x="81097" y="104493"/>
                </a:moveTo>
                <a:lnTo>
                  <a:pt x="75777" y="113672"/>
                </a:lnTo>
                <a:lnTo>
                  <a:pt x="75777" y="107563"/>
                </a:lnTo>
                <a:lnTo>
                  <a:pt x="81097" y="104493"/>
                </a:lnTo>
                <a:close/>
                <a:moveTo>
                  <a:pt x="92708" y="104493"/>
                </a:moveTo>
                <a:lnTo>
                  <a:pt x="87389" y="113672"/>
                </a:lnTo>
                <a:lnTo>
                  <a:pt x="87389" y="107563"/>
                </a:lnTo>
                <a:lnTo>
                  <a:pt x="92708" y="104493"/>
                </a:lnTo>
                <a:close/>
                <a:moveTo>
                  <a:pt x="104349" y="104493"/>
                </a:moveTo>
                <a:lnTo>
                  <a:pt x="99030" y="113672"/>
                </a:lnTo>
                <a:lnTo>
                  <a:pt x="99030" y="107563"/>
                </a:lnTo>
                <a:lnTo>
                  <a:pt x="104349" y="104493"/>
                </a:lnTo>
                <a:close/>
                <a:moveTo>
                  <a:pt x="174047" y="104493"/>
                </a:moveTo>
                <a:lnTo>
                  <a:pt x="168727" y="113672"/>
                </a:lnTo>
                <a:lnTo>
                  <a:pt x="168727" y="107563"/>
                </a:lnTo>
                <a:lnTo>
                  <a:pt x="174047" y="104493"/>
                </a:lnTo>
                <a:close/>
                <a:moveTo>
                  <a:pt x="185658" y="104493"/>
                </a:moveTo>
                <a:lnTo>
                  <a:pt x="180339" y="113672"/>
                </a:lnTo>
                <a:lnTo>
                  <a:pt x="180339" y="107563"/>
                </a:lnTo>
                <a:lnTo>
                  <a:pt x="185658" y="104493"/>
                </a:lnTo>
                <a:close/>
                <a:moveTo>
                  <a:pt x="197269" y="104493"/>
                </a:moveTo>
                <a:lnTo>
                  <a:pt x="191950" y="113672"/>
                </a:lnTo>
                <a:lnTo>
                  <a:pt x="191950" y="107563"/>
                </a:lnTo>
                <a:lnTo>
                  <a:pt x="197269" y="104493"/>
                </a:lnTo>
                <a:close/>
                <a:moveTo>
                  <a:pt x="208911" y="104493"/>
                </a:moveTo>
                <a:lnTo>
                  <a:pt x="203591" y="113672"/>
                </a:lnTo>
                <a:lnTo>
                  <a:pt x="203591" y="107563"/>
                </a:lnTo>
                <a:lnTo>
                  <a:pt x="208911" y="104493"/>
                </a:lnTo>
                <a:close/>
                <a:moveTo>
                  <a:pt x="220522" y="104493"/>
                </a:moveTo>
                <a:lnTo>
                  <a:pt x="215202" y="113672"/>
                </a:lnTo>
                <a:lnTo>
                  <a:pt x="215202" y="107563"/>
                </a:lnTo>
                <a:lnTo>
                  <a:pt x="220522" y="104493"/>
                </a:lnTo>
                <a:close/>
                <a:moveTo>
                  <a:pt x="232163" y="104493"/>
                </a:moveTo>
                <a:lnTo>
                  <a:pt x="226844" y="113672"/>
                </a:lnTo>
                <a:lnTo>
                  <a:pt x="226844" y="107563"/>
                </a:lnTo>
                <a:lnTo>
                  <a:pt x="232163" y="104493"/>
                </a:lnTo>
                <a:close/>
                <a:moveTo>
                  <a:pt x="243774" y="104493"/>
                </a:moveTo>
                <a:lnTo>
                  <a:pt x="238455" y="113672"/>
                </a:lnTo>
                <a:lnTo>
                  <a:pt x="238455" y="107563"/>
                </a:lnTo>
                <a:lnTo>
                  <a:pt x="243774" y="104493"/>
                </a:lnTo>
                <a:close/>
                <a:moveTo>
                  <a:pt x="255355" y="104493"/>
                </a:moveTo>
                <a:lnTo>
                  <a:pt x="250036" y="113672"/>
                </a:lnTo>
                <a:lnTo>
                  <a:pt x="250036" y="107563"/>
                </a:lnTo>
                <a:lnTo>
                  <a:pt x="255355" y="104493"/>
                </a:lnTo>
                <a:close/>
                <a:moveTo>
                  <a:pt x="266997" y="104493"/>
                </a:moveTo>
                <a:lnTo>
                  <a:pt x="261678" y="113672"/>
                </a:lnTo>
                <a:lnTo>
                  <a:pt x="261678" y="107563"/>
                </a:lnTo>
                <a:lnTo>
                  <a:pt x="266997" y="104493"/>
                </a:lnTo>
                <a:close/>
                <a:moveTo>
                  <a:pt x="278608" y="104493"/>
                </a:moveTo>
                <a:lnTo>
                  <a:pt x="273289" y="113672"/>
                </a:lnTo>
                <a:lnTo>
                  <a:pt x="273289" y="107563"/>
                </a:lnTo>
                <a:lnTo>
                  <a:pt x="278608" y="104493"/>
                </a:lnTo>
                <a:close/>
                <a:moveTo>
                  <a:pt x="457" y="104523"/>
                </a:moveTo>
                <a:lnTo>
                  <a:pt x="5776" y="107563"/>
                </a:lnTo>
                <a:lnTo>
                  <a:pt x="5776" y="113703"/>
                </a:lnTo>
                <a:lnTo>
                  <a:pt x="457" y="104523"/>
                </a:lnTo>
                <a:close/>
                <a:moveTo>
                  <a:pt x="12098" y="104523"/>
                </a:moveTo>
                <a:lnTo>
                  <a:pt x="17418" y="107563"/>
                </a:lnTo>
                <a:lnTo>
                  <a:pt x="17418" y="113703"/>
                </a:lnTo>
                <a:lnTo>
                  <a:pt x="12098" y="104523"/>
                </a:lnTo>
                <a:close/>
                <a:moveTo>
                  <a:pt x="23710" y="104523"/>
                </a:moveTo>
                <a:lnTo>
                  <a:pt x="29029" y="107563"/>
                </a:lnTo>
                <a:lnTo>
                  <a:pt x="29029" y="113703"/>
                </a:lnTo>
                <a:lnTo>
                  <a:pt x="23710" y="104523"/>
                </a:lnTo>
                <a:close/>
                <a:moveTo>
                  <a:pt x="35290" y="104523"/>
                </a:moveTo>
                <a:lnTo>
                  <a:pt x="40610" y="107563"/>
                </a:lnTo>
                <a:lnTo>
                  <a:pt x="40610" y="113703"/>
                </a:lnTo>
                <a:lnTo>
                  <a:pt x="35290" y="104523"/>
                </a:lnTo>
                <a:close/>
                <a:moveTo>
                  <a:pt x="46932" y="104523"/>
                </a:moveTo>
                <a:lnTo>
                  <a:pt x="52251" y="107563"/>
                </a:lnTo>
                <a:lnTo>
                  <a:pt x="52251" y="113703"/>
                </a:lnTo>
                <a:lnTo>
                  <a:pt x="46932" y="104523"/>
                </a:lnTo>
                <a:close/>
                <a:moveTo>
                  <a:pt x="58543" y="104523"/>
                </a:moveTo>
                <a:lnTo>
                  <a:pt x="63862" y="107563"/>
                </a:lnTo>
                <a:lnTo>
                  <a:pt x="63862" y="113703"/>
                </a:lnTo>
                <a:lnTo>
                  <a:pt x="58543" y="104523"/>
                </a:lnTo>
                <a:close/>
                <a:moveTo>
                  <a:pt x="70185" y="104523"/>
                </a:moveTo>
                <a:lnTo>
                  <a:pt x="75504" y="107563"/>
                </a:lnTo>
                <a:lnTo>
                  <a:pt x="75504" y="113703"/>
                </a:lnTo>
                <a:lnTo>
                  <a:pt x="70185" y="104523"/>
                </a:lnTo>
                <a:close/>
                <a:moveTo>
                  <a:pt x="81796" y="104523"/>
                </a:moveTo>
                <a:lnTo>
                  <a:pt x="87115" y="107563"/>
                </a:lnTo>
                <a:lnTo>
                  <a:pt x="87115" y="113703"/>
                </a:lnTo>
                <a:lnTo>
                  <a:pt x="81796" y="104523"/>
                </a:lnTo>
                <a:close/>
                <a:moveTo>
                  <a:pt x="93437" y="104523"/>
                </a:moveTo>
                <a:lnTo>
                  <a:pt x="98757" y="107563"/>
                </a:lnTo>
                <a:lnTo>
                  <a:pt x="98757" y="113703"/>
                </a:lnTo>
                <a:lnTo>
                  <a:pt x="93437" y="104523"/>
                </a:lnTo>
                <a:close/>
                <a:moveTo>
                  <a:pt x="105018" y="104523"/>
                </a:moveTo>
                <a:lnTo>
                  <a:pt x="110337" y="107563"/>
                </a:lnTo>
                <a:lnTo>
                  <a:pt x="110337" y="113703"/>
                </a:lnTo>
                <a:lnTo>
                  <a:pt x="105018" y="104523"/>
                </a:lnTo>
                <a:close/>
                <a:moveTo>
                  <a:pt x="115930" y="104493"/>
                </a:moveTo>
                <a:lnTo>
                  <a:pt x="110611" y="113703"/>
                </a:lnTo>
                <a:lnTo>
                  <a:pt x="110611" y="107563"/>
                </a:lnTo>
                <a:lnTo>
                  <a:pt x="115930" y="104493"/>
                </a:lnTo>
                <a:close/>
                <a:moveTo>
                  <a:pt x="116660" y="104523"/>
                </a:moveTo>
                <a:lnTo>
                  <a:pt x="121979" y="107593"/>
                </a:lnTo>
                <a:lnTo>
                  <a:pt x="121979" y="113703"/>
                </a:lnTo>
                <a:lnTo>
                  <a:pt x="116660" y="104523"/>
                </a:lnTo>
                <a:close/>
                <a:moveTo>
                  <a:pt x="127541" y="104493"/>
                </a:moveTo>
                <a:lnTo>
                  <a:pt x="122222" y="113703"/>
                </a:lnTo>
                <a:lnTo>
                  <a:pt x="122222" y="107563"/>
                </a:lnTo>
                <a:lnTo>
                  <a:pt x="127541" y="104493"/>
                </a:lnTo>
                <a:close/>
                <a:moveTo>
                  <a:pt x="128271" y="104523"/>
                </a:moveTo>
                <a:lnTo>
                  <a:pt x="133590" y="107593"/>
                </a:lnTo>
                <a:lnTo>
                  <a:pt x="133590" y="113703"/>
                </a:lnTo>
                <a:lnTo>
                  <a:pt x="128271" y="104523"/>
                </a:lnTo>
                <a:close/>
                <a:moveTo>
                  <a:pt x="139183" y="104493"/>
                </a:moveTo>
                <a:lnTo>
                  <a:pt x="133864" y="113703"/>
                </a:lnTo>
                <a:lnTo>
                  <a:pt x="133864" y="107563"/>
                </a:lnTo>
                <a:lnTo>
                  <a:pt x="139183" y="104493"/>
                </a:lnTo>
                <a:close/>
                <a:moveTo>
                  <a:pt x="139912" y="104523"/>
                </a:moveTo>
                <a:lnTo>
                  <a:pt x="145232" y="107593"/>
                </a:lnTo>
                <a:lnTo>
                  <a:pt x="145232" y="113703"/>
                </a:lnTo>
                <a:lnTo>
                  <a:pt x="139912" y="104523"/>
                </a:lnTo>
                <a:close/>
                <a:moveTo>
                  <a:pt x="150794" y="104493"/>
                </a:moveTo>
                <a:lnTo>
                  <a:pt x="145475" y="113703"/>
                </a:lnTo>
                <a:lnTo>
                  <a:pt x="145475" y="107563"/>
                </a:lnTo>
                <a:lnTo>
                  <a:pt x="150794" y="104493"/>
                </a:lnTo>
                <a:close/>
                <a:moveTo>
                  <a:pt x="151523" y="104523"/>
                </a:moveTo>
                <a:lnTo>
                  <a:pt x="156843" y="107593"/>
                </a:lnTo>
                <a:lnTo>
                  <a:pt x="156843" y="113703"/>
                </a:lnTo>
                <a:lnTo>
                  <a:pt x="151523" y="104523"/>
                </a:lnTo>
                <a:close/>
                <a:moveTo>
                  <a:pt x="162436" y="104493"/>
                </a:moveTo>
                <a:lnTo>
                  <a:pt x="157116" y="113703"/>
                </a:lnTo>
                <a:lnTo>
                  <a:pt x="157116" y="107563"/>
                </a:lnTo>
                <a:lnTo>
                  <a:pt x="162436" y="104493"/>
                </a:lnTo>
                <a:close/>
                <a:moveTo>
                  <a:pt x="163165" y="104523"/>
                </a:moveTo>
                <a:lnTo>
                  <a:pt x="168484" y="107593"/>
                </a:lnTo>
                <a:lnTo>
                  <a:pt x="168484" y="113703"/>
                </a:lnTo>
                <a:lnTo>
                  <a:pt x="163165" y="104523"/>
                </a:lnTo>
                <a:close/>
                <a:moveTo>
                  <a:pt x="174746" y="104523"/>
                </a:moveTo>
                <a:lnTo>
                  <a:pt x="180065" y="107593"/>
                </a:lnTo>
                <a:lnTo>
                  <a:pt x="180065" y="113733"/>
                </a:lnTo>
                <a:lnTo>
                  <a:pt x="174746" y="104523"/>
                </a:lnTo>
                <a:close/>
                <a:moveTo>
                  <a:pt x="186357" y="104523"/>
                </a:moveTo>
                <a:lnTo>
                  <a:pt x="191676" y="107593"/>
                </a:lnTo>
                <a:lnTo>
                  <a:pt x="191676" y="113733"/>
                </a:lnTo>
                <a:lnTo>
                  <a:pt x="186357" y="104523"/>
                </a:lnTo>
                <a:close/>
                <a:moveTo>
                  <a:pt x="197999" y="104523"/>
                </a:moveTo>
                <a:lnTo>
                  <a:pt x="203318" y="107593"/>
                </a:lnTo>
                <a:lnTo>
                  <a:pt x="203318" y="113733"/>
                </a:lnTo>
                <a:lnTo>
                  <a:pt x="197999" y="104523"/>
                </a:lnTo>
                <a:close/>
                <a:moveTo>
                  <a:pt x="209610" y="104523"/>
                </a:moveTo>
                <a:lnTo>
                  <a:pt x="214929" y="107593"/>
                </a:lnTo>
                <a:lnTo>
                  <a:pt x="214929" y="113733"/>
                </a:lnTo>
                <a:lnTo>
                  <a:pt x="209610" y="104523"/>
                </a:lnTo>
                <a:close/>
                <a:moveTo>
                  <a:pt x="221251" y="104523"/>
                </a:moveTo>
                <a:lnTo>
                  <a:pt x="226570" y="107593"/>
                </a:lnTo>
                <a:lnTo>
                  <a:pt x="226570" y="113733"/>
                </a:lnTo>
                <a:lnTo>
                  <a:pt x="221251" y="104523"/>
                </a:lnTo>
                <a:close/>
                <a:moveTo>
                  <a:pt x="232862" y="104523"/>
                </a:moveTo>
                <a:lnTo>
                  <a:pt x="238182" y="107593"/>
                </a:lnTo>
                <a:lnTo>
                  <a:pt x="238182" y="113733"/>
                </a:lnTo>
                <a:lnTo>
                  <a:pt x="232862" y="104523"/>
                </a:lnTo>
                <a:close/>
                <a:moveTo>
                  <a:pt x="244474" y="104523"/>
                </a:moveTo>
                <a:lnTo>
                  <a:pt x="249793" y="107593"/>
                </a:lnTo>
                <a:lnTo>
                  <a:pt x="249793" y="113733"/>
                </a:lnTo>
                <a:lnTo>
                  <a:pt x="244474" y="104523"/>
                </a:lnTo>
                <a:close/>
                <a:moveTo>
                  <a:pt x="256085" y="104523"/>
                </a:moveTo>
                <a:lnTo>
                  <a:pt x="261404" y="107593"/>
                </a:lnTo>
                <a:lnTo>
                  <a:pt x="261404" y="113733"/>
                </a:lnTo>
                <a:lnTo>
                  <a:pt x="256085" y="104523"/>
                </a:lnTo>
                <a:close/>
                <a:moveTo>
                  <a:pt x="267726" y="104523"/>
                </a:moveTo>
                <a:lnTo>
                  <a:pt x="273046" y="107593"/>
                </a:lnTo>
                <a:lnTo>
                  <a:pt x="273046" y="113733"/>
                </a:lnTo>
                <a:lnTo>
                  <a:pt x="267726" y="104523"/>
                </a:lnTo>
                <a:close/>
                <a:moveTo>
                  <a:pt x="11855" y="104645"/>
                </a:moveTo>
                <a:lnTo>
                  <a:pt x="17174" y="113824"/>
                </a:lnTo>
                <a:lnTo>
                  <a:pt x="17174" y="113824"/>
                </a:lnTo>
                <a:lnTo>
                  <a:pt x="11855" y="110754"/>
                </a:lnTo>
                <a:lnTo>
                  <a:pt x="11855" y="104645"/>
                </a:lnTo>
                <a:close/>
                <a:moveTo>
                  <a:pt x="244" y="104645"/>
                </a:moveTo>
                <a:lnTo>
                  <a:pt x="5563" y="113824"/>
                </a:lnTo>
                <a:lnTo>
                  <a:pt x="214" y="110754"/>
                </a:lnTo>
                <a:lnTo>
                  <a:pt x="214" y="104645"/>
                </a:lnTo>
                <a:close/>
                <a:moveTo>
                  <a:pt x="116416" y="104645"/>
                </a:moveTo>
                <a:lnTo>
                  <a:pt x="121736" y="113824"/>
                </a:lnTo>
                <a:lnTo>
                  <a:pt x="116416" y="110785"/>
                </a:lnTo>
                <a:lnTo>
                  <a:pt x="116416" y="104645"/>
                </a:lnTo>
                <a:close/>
                <a:moveTo>
                  <a:pt x="128058" y="104645"/>
                </a:moveTo>
                <a:lnTo>
                  <a:pt x="133377" y="113824"/>
                </a:lnTo>
                <a:lnTo>
                  <a:pt x="128058" y="110785"/>
                </a:lnTo>
                <a:lnTo>
                  <a:pt x="128058" y="104645"/>
                </a:lnTo>
                <a:close/>
                <a:moveTo>
                  <a:pt x="139669" y="104645"/>
                </a:moveTo>
                <a:lnTo>
                  <a:pt x="144988" y="113824"/>
                </a:lnTo>
                <a:lnTo>
                  <a:pt x="139669" y="110785"/>
                </a:lnTo>
                <a:lnTo>
                  <a:pt x="139669" y="104645"/>
                </a:lnTo>
                <a:close/>
                <a:moveTo>
                  <a:pt x="151311" y="104645"/>
                </a:moveTo>
                <a:lnTo>
                  <a:pt x="156630" y="113824"/>
                </a:lnTo>
                <a:lnTo>
                  <a:pt x="151311" y="110785"/>
                </a:lnTo>
                <a:lnTo>
                  <a:pt x="151311" y="104645"/>
                </a:lnTo>
                <a:close/>
                <a:moveTo>
                  <a:pt x="162922" y="104645"/>
                </a:moveTo>
                <a:lnTo>
                  <a:pt x="168241" y="113824"/>
                </a:lnTo>
                <a:lnTo>
                  <a:pt x="162922" y="110785"/>
                </a:lnTo>
                <a:lnTo>
                  <a:pt x="162922" y="104645"/>
                </a:lnTo>
                <a:close/>
                <a:moveTo>
                  <a:pt x="174503" y="104645"/>
                </a:moveTo>
                <a:lnTo>
                  <a:pt x="179822" y="113824"/>
                </a:lnTo>
                <a:lnTo>
                  <a:pt x="174503" y="110785"/>
                </a:lnTo>
                <a:lnTo>
                  <a:pt x="174503" y="104645"/>
                </a:lnTo>
                <a:close/>
                <a:moveTo>
                  <a:pt x="186144" y="104645"/>
                </a:moveTo>
                <a:lnTo>
                  <a:pt x="191463" y="113824"/>
                </a:lnTo>
                <a:lnTo>
                  <a:pt x="186144" y="110785"/>
                </a:lnTo>
                <a:lnTo>
                  <a:pt x="186144" y="104645"/>
                </a:lnTo>
                <a:close/>
                <a:moveTo>
                  <a:pt x="197755" y="104645"/>
                </a:moveTo>
                <a:lnTo>
                  <a:pt x="203075" y="113824"/>
                </a:lnTo>
                <a:lnTo>
                  <a:pt x="197755" y="110785"/>
                </a:lnTo>
                <a:lnTo>
                  <a:pt x="197755" y="104645"/>
                </a:lnTo>
                <a:close/>
                <a:moveTo>
                  <a:pt x="209397" y="104645"/>
                </a:moveTo>
                <a:lnTo>
                  <a:pt x="214716" y="113824"/>
                </a:lnTo>
                <a:lnTo>
                  <a:pt x="209397" y="110785"/>
                </a:lnTo>
                <a:lnTo>
                  <a:pt x="209397" y="104645"/>
                </a:lnTo>
                <a:close/>
                <a:moveTo>
                  <a:pt x="221008" y="104645"/>
                </a:moveTo>
                <a:lnTo>
                  <a:pt x="226327" y="113824"/>
                </a:lnTo>
                <a:lnTo>
                  <a:pt x="221008" y="110785"/>
                </a:lnTo>
                <a:lnTo>
                  <a:pt x="221008" y="104645"/>
                </a:lnTo>
                <a:close/>
                <a:moveTo>
                  <a:pt x="232650" y="104645"/>
                </a:moveTo>
                <a:lnTo>
                  <a:pt x="237969" y="113824"/>
                </a:lnTo>
                <a:lnTo>
                  <a:pt x="232650" y="110785"/>
                </a:lnTo>
                <a:lnTo>
                  <a:pt x="232650" y="104645"/>
                </a:lnTo>
                <a:close/>
                <a:moveTo>
                  <a:pt x="244230" y="104645"/>
                </a:moveTo>
                <a:lnTo>
                  <a:pt x="249550" y="113824"/>
                </a:lnTo>
                <a:lnTo>
                  <a:pt x="244230" y="110785"/>
                </a:lnTo>
                <a:lnTo>
                  <a:pt x="244230" y="104645"/>
                </a:lnTo>
                <a:close/>
                <a:moveTo>
                  <a:pt x="255872" y="104645"/>
                </a:moveTo>
                <a:lnTo>
                  <a:pt x="261191" y="113824"/>
                </a:lnTo>
                <a:lnTo>
                  <a:pt x="255872" y="110785"/>
                </a:lnTo>
                <a:lnTo>
                  <a:pt x="255872" y="104645"/>
                </a:lnTo>
                <a:close/>
                <a:moveTo>
                  <a:pt x="267483" y="104645"/>
                </a:moveTo>
                <a:lnTo>
                  <a:pt x="272802" y="113824"/>
                </a:lnTo>
                <a:lnTo>
                  <a:pt x="267483" y="110785"/>
                </a:lnTo>
                <a:lnTo>
                  <a:pt x="267483" y="104645"/>
                </a:lnTo>
                <a:close/>
                <a:moveTo>
                  <a:pt x="93194" y="104645"/>
                </a:moveTo>
                <a:lnTo>
                  <a:pt x="98513" y="113855"/>
                </a:lnTo>
                <a:lnTo>
                  <a:pt x="98513" y="113855"/>
                </a:lnTo>
                <a:lnTo>
                  <a:pt x="93194" y="110785"/>
                </a:lnTo>
                <a:lnTo>
                  <a:pt x="93194" y="104645"/>
                </a:lnTo>
                <a:close/>
                <a:moveTo>
                  <a:pt x="11582" y="104645"/>
                </a:moveTo>
                <a:lnTo>
                  <a:pt x="11582" y="110785"/>
                </a:lnTo>
                <a:lnTo>
                  <a:pt x="6262" y="113855"/>
                </a:lnTo>
                <a:lnTo>
                  <a:pt x="11582" y="104645"/>
                </a:lnTo>
                <a:close/>
                <a:moveTo>
                  <a:pt x="23223" y="104645"/>
                </a:moveTo>
                <a:lnTo>
                  <a:pt x="23223" y="110785"/>
                </a:lnTo>
                <a:lnTo>
                  <a:pt x="17904" y="113855"/>
                </a:lnTo>
                <a:lnTo>
                  <a:pt x="23223" y="104645"/>
                </a:lnTo>
                <a:close/>
                <a:moveTo>
                  <a:pt x="23497" y="104645"/>
                </a:moveTo>
                <a:lnTo>
                  <a:pt x="28816" y="113855"/>
                </a:lnTo>
                <a:lnTo>
                  <a:pt x="23497" y="110785"/>
                </a:lnTo>
                <a:lnTo>
                  <a:pt x="23497" y="104645"/>
                </a:lnTo>
                <a:close/>
                <a:moveTo>
                  <a:pt x="34834" y="104645"/>
                </a:moveTo>
                <a:lnTo>
                  <a:pt x="34834" y="110785"/>
                </a:lnTo>
                <a:lnTo>
                  <a:pt x="29515" y="113855"/>
                </a:lnTo>
                <a:lnTo>
                  <a:pt x="34834" y="104645"/>
                </a:lnTo>
                <a:close/>
                <a:moveTo>
                  <a:pt x="35078" y="104645"/>
                </a:moveTo>
                <a:lnTo>
                  <a:pt x="40397" y="113855"/>
                </a:lnTo>
                <a:lnTo>
                  <a:pt x="35078" y="110785"/>
                </a:lnTo>
                <a:lnTo>
                  <a:pt x="35078" y="104645"/>
                </a:lnTo>
                <a:close/>
                <a:moveTo>
                  <a:pt x="46446" y="104645"/>
                </a:moveTo>
                <a:lnTo>
                  <a:pt x="46446" y="110785"/>
                </a:lnTo>
                <a:lnTo>
                  <a:pt x="41126" y="113855"/>
                </a:lnTo>
                <a:lnTo>
                  <a:pt x="46446" y="104645"/>
                </a:lnTo>
                <a:close/>
                <a:moveTo>
                  <a:pt x="46689" y="104645"/>
                </a:moveTo>
                <a:lnTo>
                  <a:pt x="52008" y="113855"/>
                </a:lnTo>
                <a:lnTo>
                  <a:pt x="46689" y="110785"/>
                </a:lnTo>
                <a:lnTo>
                  <a:pt x="46689" y="104645"/>
                </a:lnTo>
                <a:close/>
                <a:moveTo>
                  <a:pt x="58057" y="104645"/>
                </a:moveTo>
                <a:lnTo>
                  <a:pt x="58057" y="110785"/>
                </a:lnTo>
                <a:lnTo>
                  <a:pt x="52737" y="113855"/>
                </a:lnTo>
                <a:lnTo>
                  <a:pt x="58057" y="104645"/>
                </a:lnTo>
                <a:close/>
                <a:moveTo>
                  <a:pt x="58330" y="104645"/>
                </a:moveTo>
                <a:lnTo>
                  <a:pt x="63650" y="113855"/>
                </a:lnTo>
                <a:lnTo>
                  <a:pt x="58330" y="110785"/>
                </a:lnTo>
                <a:lnTo>
                  <a:pt x="58330" y="104645"/>
                </a:lnTo>
                <a:close/>
                <a:moveTo>
                  <a:pt x="69698" y="104645"/>
                </a:moveTo>
                <a:lnTo>
                  <a:pt x="69698" y="110785"/>
                </a:lnTo>
                <a:lnTo>
                  <a:pt x="64379" y="113855"/>
                </a:lnTo>
                <a:lnTo>
                  <a:pt x="69698" y="104645"/>
                </a:lnTo>
                <a:close/>
                <a:moveTo>
                  <a:pt x="69941" y="104645"/>
                </a:moveTo>
                <a:lnTo>
                  <a:pt x="75261" y="113855"/>
                </a:lnTo>
                <a:lnTo>
                  <a:pt x="69941" y="110785"/>
                </a:lnTo>
                <a:lnTo>
                  <a:pt x="69941" y="104645"/>
                </a:lnTo>
                <a:close/>
                <a:moveTo>
                  <a:pt x="81309" y="104645"/>
                </a:moveTo>
                <a:lnTo>
                  <a:pt x="81309" y="110785"/>
                </a:lnTo>
                <a:lnTo>
                  <a:pt x="75990" y="113855"/>
                </a:lnTo>
                <a:lnTo>
                  <a:pt x="81309" y="104645"/>
                </a:lnTo>
                <a:close/>
                <a:moveTo>
                  <a:pt x="81583" y="104645"/>
                </a:moveTo>
                <a:lnTo>
                  <a:pt x="86902" y="113855"/>
                </a:lnTo>
                <a:lnTo>
                  <a:pt x="81583" y="110785"/>
                </a:lnTo>
                <a:lnTo>
                  <a:pt x="81583" y="104645"/>
                </a:lnTo>
                <a:close/>
                <a:moveTo>
                  <a:pt x="92951" y="104645"/>
                </a:moveTo>
                <a:lnTo>
                  <a:pt x="92951" y="110785"/>
                </a:lnTo>
                <a:lnTo>
                  <a:pt x="87632" y="113855"/>
                </a:lnTo>
                <a:lnTo>
                  <a:pt x="92951" y="104645"/>
                </a:lnTo>
                <a:close/>
                <a:moveTo>
                  <a:pt x="104562" y="104645"/>
                </a:moveTo>
                <a:lnTo>
                  <a:pt x="104562" y="110785"/>
                </a:lnTo>
                <a:lnTo>
                  <a:pt x="99243" y="113855"/>
                </a:lnTo>
                <a:lnTo>
                  <a:pt x="104562" y="104645"/>
                </a:lnTo>
                <a:close/>
                <a:moveTo>
                  <a:pt x="104775" y="104645"/>
                </a:moveTo>
                <a:lnTo>
                  <a:pt x="110094" y="113855"/>
                </a:lnTo>
                <a:lnTo>
                  <a:pt x="104775" y="110785"/>
                </a:lnTo>
                <a:lnTo>
                  <a:pt x="104775" y="104645"/>
                </a:lnTo>
                <a:close/>
                <a:moveTo>
                  <a:pt x="116143" y="104675"/>
                </a:moveTo>
                <a:lnTo>
                  <a:pt x="116143" y="110785"/>
                </a:lnTo>
                <a:lnTo>
                  <a:pt x="110824" y="113855"/>
                </a:lnTo>
                <a:lnTo>
                  <a:pt x="116143" y="104675"/>
                </a:lnTo>
                <a:close/>
                <a:moveTo>
                  <a:pt x="127784" y="104675"/>
                </a:moveTo>
                <a:lnTo>
                  <a:pt x="127784" y="110785"/>
                </a:lnTo>
                <a:lnTo>
                  <a:pt x="122465" y="113855"/>
                </a:lnTo>
                <a:lnTo>
                  <a:pt x="127784" y="104675"/>
                </a:lnTo>
                <a:close/>
                <a:moveTo>
                  <a:pt x="139396" y="104675"/>
                </a:moveTo>
                <a:lnTo>
                  <a:pt x="139396" y="110785"/>
                </a:lnTo>
                <a:lnTo>
                  <a:pt x="134076" y="113855"/>
                </a:lnTo>
                <a:lnTo>
                  <a:pt x="139396" y="104675"/>
                </a:lnTo>
                <a:close/>
                <a:moveTo>
                  <a:pt x="151037" y="104675"/>
                </a:moveTo>
                <a:lnTo>
                  <a:pt x="151037" y="110785"/>
                </a:lnTo>
                <a:lnTo>
                  <a:pt x="145718" y="113855"/>
                </a:lnTo>
                <a:lnTo>
                  <a:pt x="151037" y="104675"/>
                </a:lnTo>
                <a:close/>
                <a:moveTo>
                  <a:pt x="162648" y="104675"/>
                </a:moveTo>
                <a:lnTo>
                  <a:pt x="162648" y="110785"/>
                </a:lnTo>
                <a:lnTo>
                  <a:pt x="157329" y="113855"/>
                </a:lnTo>
                <a:lnTo>
                  <a:pt x="162648" y="104675"/>
                </a:lnTo>
                <a:close/>
                <a:moveTo>
                  <a:pt x="174290" y="104675"/>
                </a:moveTo>
                <a:lnTo>
                  <a:pt x="174290" y="110785"/>
                </a:lnTo>
                <a:lnTo>
                  <a:pt x="168971" y="113855"/>
                </a:lnTo>
                <a:lnTo>
                  <a:pt x="174290" y="104675"/>
                </a:lnTo>
                <a:close/>
                <a:moveTo>
                  <a:pt x="185871" y="104675"/>
                </a:moveTo>
                <a:lnTo>
                  <a:pt x="185871" y="110785"/>
                </a:lnTo>
                <a:lnTo>
                  <a:pt x="180551" y="113855"/>
                </a:lnTo>
                <a:lnTo>
                  <a:pt x="185871" y="104675"/>
                </a:lnTo>
                <a:close/>
                <a:moveTo>
                  <a:pt x="197512" y="104675"/>
                </a:moveTo>
                <a:lnTo>
                  <a:pt x="197512" y="110785"/>
                </a:lnTo>
                <a:lnTo>
                  <a:pt x="192193" y="113855"/>
                </a:lnTo>
                <a:lnTo>
                  <a:pt x="197512" y="104675"/>
                </a:lnTo>
                <a:close/>
                <a:moveTo>
                  <a:pt x="209123" y="104675"/>
                </a:moveTo>
                <a:lnTo>
                  <a:pt x="209123" y="110785"/>
                </a:lnTo>
                <a:lnTo>
                  <a:pt x="203804" y="113855"/>
                </a:lnTo>
                <a:lnTo>
                  <a:pt x="209123" y="104675"/>
                </a:lnTo>
                <a:close/>
                <a:moveTo>
                  <a:pt x="220765" y="104675"/>
                </a:moveTo>
                <a:lnTo>
                  <a:pt x="220765" y="110785"/>
                </a:lnTo>
                <a:lnTo>
                  <a:pt x="215446" y="113855"/>
                </a:lnTo>
                <a:lnTo>
                  <a:pt x="220765" y="104675"/>
                </a:lnTo>
                <a:close/>
                <a:moveTo>
                  <a:pt x="232376" y="104675"/>
                </a:moveTo>
                <a:lnTo>
                  <a:pt x="232376" y="110785"/>
                </a:lnTo>
                <a:lnTo>
                  <a:pt x="227057" y="113855"/>
                </a:lnTo>
                <a:lnTo>
                  <a:pt x="232376" y="104675"/>
                </a:lnTo>
                <a:close/>
                <a:moveTo>
                  <a:pt x="243957" y="104675"/>
                </a:moveTo>
                <a:lnTo>
                  <a:pt x="243957" y="110785"/>
                </a:lnTo>
                <a:lnTo>
                  <a:pt x="238638" y="113855"/>
                </a:lnTo>
                <a:lnTo>
                  <a:pt x="243957" y="104675"/>
                </a:lnTo>
                <a:close/>
                <a:moveTo>
                  <a:pt x="255598" y="104675"/>
                </a:moveTo>
                <a:lnTo>
                  <a:pt x="255598" y="110785"/>
                </a:lnTo>
                <a:lnTo>
                  <a:pt x="250279" y="113855"/>
                </a:lnTo>
                <a:lnTo>
                  <a:pt x="255598" y="104675"/>
                </a:lnTo>
                <a:close/>
                <a:moveTo>
                  <a:pt x="267210" y="104675"/>
                </a:moveTo>
                <a:lnTo>
                  <a:pt x="267210" y="110785"/>
                </a:lnTo>
                <a:lnTo>
                  <a:pt x="261890" y="113855"/>
                </a:lnTo>
                <a:lnTo>
                  <a:pt x="267210" y="104675"/>
                </a:lnTo>
                <a:close/>
                <a:moveTo>
                  <a:pt x="278851" y="104675"/>
                </a:moveTo>
                <a:lnTo>
                  <a:pt x="278851" y="110785"/>
                </a:lnTo>
                <a:lnTo>
                  <a:pt x="273532" y="113855"/>
                </a:lnTo>
                <a:lnTo>
                  <a:pt x="278851" y="104675"/>
                </a:lnTo>
                <a:close/>
                <a:moveTo>
                  <a:pt x="11703" y="111028"/>
                </a:moveTo>
                <a:lnTo>
                  <a:pt x="16901" y="114007"/>
                </a:lnTo>
                <a:lnTo>
                  <a:pt x="17023" y="114098"/>
                </a:lnTo>
                <a:lnTo>
                  <a:pt x="6384" y="114098"/>
                </a:lnTo>
                <a:lnTo>
                  <a:pt x="6506" y="114007"/>
                </a:lnTo>
                <a:lnTo>
                  <a:pt x="11703" y="111028"/>
                </a:lnTo>
                <a:close/>
                <a:moveTo>
                  <a:pt x="23345" y="111028"/>
                </a:moveTo>
                <a:lnTo>
                  <a:pt x="28542" y="114007"/>
                </a:lnTo>
                <a:lnTo>
                  <a:pt x="28664" y="114098"/>
                </a:lnTo>
                <a:lnTo>
                  <a:pt x="18026" y="114098"/>
                </a:lnTo>
                <a:lnTo>
                  <a:pt x="18117" y="114007"/>
                </a:lnTo>
                <a:lnTo>
                  <a:pt x="23345" y="111028"/>
                </a:lnTo>
                <a:close/>
                <a:moveTo>
                  <a:pt x="34956" y="111028"/>
                </a:moveTo>
                <a:lnTo>
                  <a:pt x="40154" y="114007"/>
                </a:lnTo>
                <a:lnTo>
                  <a:pt x="40275" y="114098"/>
                </a:lnTo>
                <a:lnTo>
                  <a:pt x="29637" y="114098"/>
                </a:lnTo>
                <a:lnTo>
                  <a:pt x="29758" y="114007"/>
                </a:lnTo>
                <a:lnTo>
                  <a:pt x="34956" y="111028"/>
                </a:lnTo>
                <a:close/>
                <a:moveTo>
                  <a:pt x="46598" y="111028"/>
                </a:moveTo>
                <a:lnTo>
                  <a:pt x="51795" y="114007"/>
                </a:lnTo>
                <a:lnTo>
                  <a:pt x="51917" y="114098"/>
                </a:lnTo>
                <a:lnTo>
                  <a:pt x="41278" y="114098"/>
                </a:lnTo>
                <a:lnTo>
                  <a:pt x="41369" y="114007"/>
                </a:lnTo>
                <a:lnTo>
                  <a:pt x="46598" y="111028"/>
                </a:lnTo>
                <a:close/>
                <a:moveTo>
                  <a:pt x="58178" y="111028"/>
                </a:moveTo>
                <a:lnTo>
                  <a:pt x="63376" y="114007"/>
                </a:lnTo>
                <a:lnTo>
                  <a:pt x="63498" y="114098"/>
                </a:lnTo>
                <a:lnTo>
                  <a:pt x="52859" y="114098"/>
                </a:lnTo>
                <a:lnTo>
                  <a:pt x="52981" y="114007"/>
                </a:lnTo>
                <a:lnTo>
                  <a:pt x="58178" y="111028"/>
                </a:lnTo>
                <a:close/>
                <a:moveTo>
                  <a:pt x="69820" y="111028"/>
                </a:moveTo>
                <a:lnTo>
                  <a:pt x="75048" y="114007"/>
                </a:lnTo>
                <a:lnTo>
                  <a:pt x="75139" y="114098"/>
                </a:lnTo>
                <a:lnTo>
                  <a:pt x="64501" y="114098"/>
                </a:lnTo>
                <a:lnTo>
                  <a:pt x="64622" y="114007"/>
                </a:lnTo>
                <a:lnTo>
                  <a:pt x="69820" y="111028"/>
                </a:lnTo>
                <a:close/>
                <a:moveTo>
                  <a:pt x="81431" y="111028"/>
                </a:moveTo>
                <a:lnTo>
                  <a:pt x="86629" y="114007"/>
                </a:lnTo>
                <a:lnTo>
                  <a:pt x="86750" y="114098"/>
                </a:lnTo>
                <a:lnTo>
                  <a:pt x="76112" y="114098"/>
                </a:lnTo>
                <a:lnTo>
                  <a:pt x="76233" y="114007"/>
                </a:lnTo>
                <a:lnTo>
                  <a:pt x="81431" y="111028"/>
                </a:lnTo>
                <a:close/>
                <a:moveTo>
                  <a:pt x="93042" y="111028"/>
                </a:moveTo>
                <a:lnTo>
                  <a:pt x="98270" y="114007"/>
                </a:lnTo>
                <a:lnTo>
                  <a:pt x="98361" y="114098"/>
                </a:lnTo>
                <a:lnTo>
                  <a:pt x="87723" y="114098"/>
                </a:lnTo>
                <a:lnTo>
                  <a:pt x="87844" y="114007"/>
                </a:lnTo>
                <a:lnTo>
                  <a:pt x="93042" y="111028"/>
                </a:lnTo>
                <a:close/>
                <a:moveTo>
                  <a:pt x="104684" y="111028"/>
                </a:moveTo>
                <a:lnTo>
                  <a:pt x="109881" y="114007"/>
                </a:lnTo>
                <a:lnTo>
                  <a:pt x="110003" y="114098"/>
                </a:lnTo>
                <a:lnTo>
                  <a:pt x="99364" y="114098"/>
                </a:lnTo>
                <a:lnTo>
                  <a:pt x="99456" y="114007"/>
                </a:lnTo>
                <a:lnTo>
                  <a:pt x="104684" y="111028"/>
                </a:lnTo>
                <a:close/>
                <a:moveTo>
                  <a:pt x="116295" y="111028"/>
                </a:moveTo>
                <a:lnTo>
                  <a:pt x="121493" y="114007"/>
                </a:lnTo>
                <a:lnTo>
                  <a:pt x="121614" y="114098"/>
                </a:lnTo>
                <a:lnTo>
                  <a:pt x="110976" y="114098"/>
                </a:lnTo>
                <a:lnTo>
                  <a:pt x="111097" y="114007"/>
                </a:lnTo>
                <a:lnTo>
                  <a:pt x="116295" y="111028"/>
                </a:lnTo>
                <a:close/>
                <a:moveTo>
                  <a:pt x="127936" y="111028"/>
                </a:moveTo>
                <a:lnTo>
                  <a:pt x="133134" y="114007"/>
                </a:lnTo>
                <a:lnTo>
                  <a:pt x="133256" y="114098"/>
                </a:lnTo>
                <a:lnTo>
                  <a:pt x="122617" y="114098"/>
                </a:lnTo>
                <a:lnTo>
                  <a:pt x="122739" y="114007"/>
                </a:lnTo>
                <a:lnTo>
                  <a:pt x="127936" y="111028"/>
                </a:lnTo>
                <a:close/>
                <a:moveTo>
                  <a:pt x="139548" y="111028"/>
                </a:moveTo>
                <a:lnTo>
                  <a:pt x="144776" y="114007"/>
                </a:lnTo>
                <a:lnTo>
                  <a:pt x="144867" y="114098"/>
                </a:lnTo>
                <a:lnTo>
                  <a:pt x="134228" y="114098"/>
                </a:lnTo>
                <a:lnTo>
                  <a:pt x="134350" y="114007"/>
                </a:lnTo>
                <a:lnTo>
                  <a:pt x="139548" y="111028"/>
                </a:lnTo>
                <a:close/>
                <a:moveTo>
                  <a:pt x="151159" y="111028"/>
                </a:moveTo>
                <a:lnTo>
                  <a:pt x="156356" y="114007"/>
                </a:lnTo>
                <a:lnTo>
                  <a:pt x="156478" y="114098"/>
                </a:lnTo>
                <a:lnTo>
                  <a:pt x="145840" y="114098"/>
                </a:lnTo>
                <a:lnTo>
                  <a:pt x="145931" y="114007"/>
                </a:lnTo>
                <a:lnTo>
                  <a:pt x="151159" y="111028"/>
                </a:lnTo>
                <a:close/>
                <a:moveTo>
                  <a:pt x="162770" y="111028"/>
                </a:moveTo>
                <a:lnTo>
                  <a:pt x="167968" y="114007"/>
                </a:lnTo>
                <a:lnTo>
                  <a:pt x="168089" y="114098"/>
                </a:lnTo>
                <a:lnTo>
                  <a:pt x="157451" y="114098"/>
                </a:lnTo>
                <a:lnTo>
                  <a:pt x="157572" y="114007"/>
                </a:lnTo>
                <a:lnTo>
                  <a:pt x="162770" y="111028"/>
                </a:lnTo>
                <a:close/>
                <a:moveTo>
                  <a:pt x="174411" y="111028"/>
                </a:moveTo>
                <a:lnTo>
                  <a:pt x="179609" y="114007"/>
                </a:lnTo>
                <a:lnTo>
                  <a:pt x="179731" y="114098"/>
                </a:lnTo>
                <a:lnTo>
                  <a:pt x="169092" y="114098"/>
                </a:lnTo>
                <a:lnTo>
                  <a:pt x="169183" y="114007"/>
                </a:lnTo>
                <a:lnTo>
                  <a:pt x="174411" y="111028"/>
                </a:lnTo>
                <a:close/>
                <a:moveTo>
                  <a:pt x="186023" y="111028"/>
                </a:moveTo>
                <a:lnTo>
                  <a:pt x="191220" y="114007"/>
                </a:lnTo>
                <a:lnTo>
                  <a:pt x="191342" y="114098"/>
                </a:lnTo>
                <a:lnTo>
                  <a:pt x="180703" y="114098"/>
                </a:lnTo>
                <a:lnTo>
                  <a:pt x="180825" y="114007"/>
                </a:lnTo>
                <a:lnTo>
                  <a:pt x="186023" y="111028"/>
                </a:lnTo>
                <a:close/>
                <a:moveTo>
                  <a:pt x="197634" y="111028"/>
                </a:moveTo>
                <a:lnTo>
                  <a:pt x="202862" y="114007"/>
                </a:lnTo>
                <a:lnTo>
                  <a:pt x="202953" y="114098"/>
                </a:lnTo>
                <a:lnTo>
                  <a:pt x="192315" y="114098"/>
                </a:lnTo>
                <a:lnTo>
                  <a:pt x="192436" y="114007"/>
                </a:lnTo>
                <a:lnTo>
                  <a:pt x="197634" y="111028"/>
                </a:lnTo>
                <a:close/>
                <a:moveTo>
                  <a:pt x="209245" y="111028"/>
                </a:moveTo>
                <a:lnTo>
                  <a:pt x="214443" y="114007"/>
                </a:lnTo>
                <a:lnTo>
                  <a:pt x="214564" y="114098"/>
                </a:lnTo>
                <a:lnTo>
                  <a:pt x="203926" y="114098"/>
                </a:lnTo>
                <a:lnTo>
                  <a:pt x="204017" y="114007"/>
                </a:lnTo>
                <a:lnTo>
                  <a:pt x="209245" y="111028"/>
                </a:lnTo>
                <a:close/>
                <a:moveTo>
                  <a:pt x="220856" y="111028"/>
                </a:moveTo>
                <a:lnTo>
                  <a:pt x="226084" y="114007"/>
                </a:lnTo>
                <a:lnTo>
                  <a:pt x="226175" y="114098"/>
                </a:lnTo>
                <a:lnTo>
                  <a:pt x="215537" y="114098"/>
                </a:lnTo>
                <a:lnTo>
                  <a:pt x="215658" y="114007"/>
                </a:lnTo>
                <a:lnTo>
                  <a:pt x="220856" y="111028"/>
                </a:lnTo>
                <a:close/>
                <a:moveTo>
                  <a:pt x="232498" y="111028"/>
                </a:moveTo>
                <a:lnTo>
                  <a:pt x="237695" y="114007"/>
                </a:lnTo>
                <a:lnTo>
                  <a:pt x="237817" y="114098"/>
                </a:lnTo>
                <a:lnTo>
                  <a:pt x="227178" y="114098"/>
                </a:lnTo>
                <a:lnTo>
                  <a:pt x="227270" y="114007"/>
                </a:lnTo>
                <a:lnTo>
                  <a:pt x="232498" y="111028"/>
                </a:lnTo>
                <a:close/>
                <a:moveTo>
                  <a:pt x="244109" y="111028"/>
                </a:moveTo>
                <a:lnTo>
                  <a:pt x="249337" y="114007"/>
                </a:lnTo>
                <a:lnTo>
                  <a:pt x="249428" y="114098"/>
                </a:lnTo>
                <a:lnTo>
                  <a:pt x="238790" y="114098"/>
                </a:lnTo>
                <a:lnTo>
                  <a:pt x="238911" y="114007"/>
                </a:lnTo>
                <a:lnTo>
                  <a:pt x="244109" y="111028"/>
                </a:lnTo>
                <a:close/>
                <a:moveTo>
                  <a:pt x="255750" y="111028"/>
                </a:moveTo>
                <a:lnTo>
                  <a:pt x="260948" y="114007"/>
                </a:lnTo>
                <a:lnTo>
                  <a:pt x="261070" y="114098"/>
                </a:lnTo>
                <a:lnTo>
                  <a:pt x="250431" y="114098"/>
                </a:lnTo>
                <a:lnTo>
                  <a:pt x="250553" y="114007"/>
                </a:lnTo>
                <a:lnTo>
                  <a:pt x="255750" y="111028"/>
                </a:lnTo>
                <a:close/>
                <a:moveTo>
                  <a:pt x="267362" y="111028"/>
                </a:moveTo>
                <a:lnTo>
                  <a:pt x="272590" y="114007"/>
                </a:lnTo>
                <a:lnTo>
                  <a:pt x="272681" y="114098"/>
                </a:lnTo>
                <a:lnTo>
                  <a:pt x="262042" y="114098"/>
                </a:lnTo>
                <a:lnTo>
                  <a:pt x="262164" y="114007"/>
                </a:lnTo>
                <a:lnTo>
                  <a:pt x="267362" y="111028"/>
                </a:lnTo>
                <a:close/>
                <a:moveTo>
                  <a:pt x="279003" y="111028"/>
                </a:moveTo>
                <a:lnTo>
                  <a:pt x="284322" y="114098"/>
                </a:lnTo>
                <a:lnTo>
                  <a:pt x="273684" y="114098"/>
                </a:lnTo>
                <a:lnTo>
                  <a:pt x="273805" y="114007"/>
                </a:lnTo>
                <a:lnTo>
                  <a:pt x="279003" y="111028"/>
                </a:lnTo>
                <a:close/>
                <a:moveTo>
                  <a:pt x="17023" y="114311"/>
                </a:moveTo>
                <a:lnTo>
                  <a:pt x="11703" y="117411"/>
                </a:lnTo>
                <a:lnTo>
                  <a:pt x="6384" y="114311"/>
                </a:lnTo>
                <a:close/>
                <a:moveTo>
                  <a:pt x="28664" y="114311"/>
                </a:moveTo>
                <a:lnTo>
                  <a:pt x="23345" y="117411"/>
                </a:lnTo>
                <a:lnTo>
                  <a:pt x="18026" y="114311"/>
                </a:lnTo>
                <a:close/>
                <a:moveTo>
                  <a:pt x="40275" y="114311"/>
                </a:moveTo>
                <a:lnTo>
                  <a:pt x="34956" y="117411"/>
                </a:lnTo>
                <a:lnTo>
                  <a:pt x="29637" y="114311"/>
                </a:lnTo>
                <a:close/>
                <a:moveTo>
                  <a:pt x="51886" y="114311"/>
                </a:moveTo>
                <a:lnTo>
                  <a:pt x="46567" y="117411"/>
                </a:lnTo>
                <a:lnTo>
                  <a:pt x="41248" y="114311"/>
                </a:lnTo>
                <a:close/>
                <a:moveTo>
                  <a:pt x="63528" y="114311"/>
                </a:moveTo>
                <a:lnTo>
                  <a:pt x="58209" y="117411"/>
                </a:lnTo>
                <a:lnTo>
                  <a:pt x="52889" y="114311"/>
                </a:lnTo>
                <a:close/>
                <a:moveTo>
                  <a:pt x="75109" y="114311"/>
                </a:moveTo>
                <a:lnTo>
                  <a:pt x="69789" y="117411"/>
                </a:lnTo>
                <a:lnTo>
                  <a:pt x="64470" y="114311"/>
                </a:lnTo>
                <a:close/>
                <a:moveTo>
                  <a:pt x="86750" y="114311"/>
                </a:moveTo>
                <a:lnTo>
                  <a:pt x="81431" y="117411"/>
                </a:lnTo>
                <a:lnTo>
                  <a:pt x="76112" y="114311"/>
                </a:lnTo>
                <a:close/>
                <a:moveTo>
                  <a:pt x="98361" y="114311"/>
                </a:moveTo>
                <a:lnTo>
                  <a:pt x="93042" y="117411"/>
                </a:lnTo>
                <a:lnTo>
                  <a:pt x="87723" y="114311"/>
                </a:lnTo>
                <a:close/>
                <a:moveTo>
                  <a:pt x="110003" y="114311"/>
                </a:moveTo>
                <a:lnTo>
                  <a:pt x="104684" y="117411"/>
                </a:lnTo>
                <a:lnTo>
                  <a:pt x="99364" y="114311"/>
                </a:lnTo>
                <a:close/>
                <a:moveTo>
                  <a:pt x="121614" y="114311"/>
                </a:moveTo>
                <a:lnTo>
                  <a:pt x="116295" y="117411"/>
                </a:lnTo>
                <a:lnTo>
                  <a:pt x="110976" y="114311"/>
                </a:lnTo>
                <a:close/>
                <a:moveTo>
                  <a:pt x="133256" y="114311"/>
                </a:moveTo>
                <a:lnTo>
                  <a:pt x="127936" y="117411"/>
                </a:lnTo>
                <a:lnTo>
                  <a:pt x="122617" y="114311"/>
                </a:lnTo>
                <a:close/>
                <a:moveTo>
                  <a:pt x="144867" y="114311"/>
                </a:moveTo>
                <a:lnTo>
                  <a:pt x="139548" y="117411"/>
                </a:lnTo>
                <a:lnTo>
                  <a:pt x="134228" y="114311"/>
                </a:lnTo>
                <a:close/>
                <a:moveTo>
                  <a:pt x="156478" y="114311"/>
                </a:moveTo>
                <a:lnTo>
                  <a:pt x="151159" y="117411"/>
                </a:lnTo>
                <a:lnTo>
                  <a:pt x="145840" y="114311"/>
                </a:lnTo>
                <a:close/>
                <a:moveTo>
                  <a:pt x="168089" y="114311"/>
                </a:moveTo>
                <a:lnTo>
                  <a:pt x="162770" y="117411"/>
                </a:lnTo>
                <a:lnTo>
                  <a:pt x="157451" y="114311"/>
                </a:lnTo>
                <a:close/>
                <a:moveTo>
                  <a:pt x="179731" y="114311"/>
                </a:moveTo>
                <a:lnTo>
                  <a:pt x="174411" y="117411"/>
                </a:lnTo>
                <a:lnTo>
                  <a:pt x="169092" y="114311"/>
                </a:lnTo>
                <a:close/>
                <a:moveTo>
                  <a:pt x="191342" y="114311"/>
                </a:moveTo>
                <a:lnTo>
                  <a:pt x="186023" y="117411"/>
                </a:lnTo>
                <a:lnTo>
                  <a:pt x="180703" y="114311"/>
                </a:lnTo>
                <a:close/>
                <a:moveTo>
                  <a:pt x="202953" y="114311"/>
                </a:moveTo>
                <a:lnTo>
                  <a:pt x="197634" y="117411"/>
                </a:lnTo>
                <a:lnTo>
                  <a:pt x="192315" y="114311"/>
                </a:lnTo>
                <a:close/>
                <a:moveTo>
                  <a:pt x="214564" y="114311"/>
                </a:moveTo>
                <a:lnTo>
                  <a:pt x="209245" y="117411"/>
                </a:lnTo>
                <a:lnTo>
                  <a:pt x="203926" y="114311"/>
                </a:lnTo>
                <a:close/>
                <a:moveTo>
                  <a:pt x="226175" y="114311"/>
                </a:moveTo>
                <a:lnTo>
                  <a:pt x="220856" y="117411"/>
                </a:lnTo>
                <a:lnTo>
                  <a:pt x="215537" y="114311"/>
                </a:lnTo>
                <a:close/>
                <a:moveTo>
                  <a:pt x="237817" y="114311"/>
                </a:moveTo>
                <a:lnTo>
                  <a:pt x="232498" y="117411"/>
                </a:lnTo>
                <a:lnTo>
                  <a:pt x="227178" y="114311"/>
                </a:lnTo>
                <a:close/>
                <a:moveTo>
                  <a:pt x="249428" y="114311"/>
                </a:moveTo>
                <a:lnTo>
                  <a:pt x="244109" y="117411"/>
                </a:lnTo>
                <a:lnTo>
                  <a:pt x="238790" y="114311"/>
                </a:lnTo>
                <a:close/>
                <a:moveTo>
                  <a:pt x="261070" y="114311"/>
                </a:moveTo>
                <a:lnTo>
                  <a:pt x="255750" y="117411"/>
                </a:lnTo>
                <a:lnTo>
                  <a:pt x="250431" y="114311"/>
                </a:lnTo>
                <a:close/>
                <a:moveTo>
                  <a:pt x="272681" y="114311"/>
                </a:moveTo>
                <a:lnTo>
                  <a:pt x="267362" y="117411"/>
                </a:lnTo>
                <a:lnTo>
                  <a:pt x="262042" y="114311"/>
                </a:lnTo>
                <a:close/>
                <a:moveTo>
                  <a:pt x="284292" y="114311"/>
                </a:moveTo>
                <a:lnTo>
                  <a:pt x="278973" y="117411"/>
                </a:lnTo>
                <a:lnTo>
                  <a:pt x="273653" y="114311"/>
                </a:lnTo>
                <a:close/>
                <a:moveTo>
                  <a:pt x="17174" y="114554"/>
                </a:moveTo>
                <a:lnTo>
                  <a:pt x="11855" y="123733"/>
                </a:lnTo>
                <a:lnTo>
                  <a:pt x="11855" y="117624"/>
                </a:lnTo>
                <a:lnTo>
                  <a:pt x="17174" y="114554"/>
                </a:lnTo>
                <a:close/>
                <a:moveTo>
                  <a:pt x="28816" y="114554"/>
                </a:moveTo>
                <a:lnTo>
                  <a:pt x="23497" y="123733"/>
                </a:lnTo>
                <a:lnTo>
                  <a:pt x="23497" y="117624"/>
                </a:lnTo>
                <a:lnTo>
                  <a:pt x="28816" y="114554"/>
                </a:lnTo>
                <a:close/>
                <a:moveTo>
                  <a:pt x="40427" y="114554"/>
                </a:moveTo>
                <a:lnTo>
                  <a:pt x="35108" y="123733"/>
                </a:lnTo>
                <a:lnTo>
                  <a:pt x="35108" y="117624"/>
                </a:lnTo>
                <a:lnTo>
                  <a:pt x="40427" y="114554"/>
                </a:lnTo>
                <a:close/>
                <a:moveTo>
                  <a:pt x="52008" y="114554"/>
                </a:moveTo>
                <a:lnTo>
                  <a:pt x="46689" y="123733"/>
                </a:lnTo>
                <a:lnTo>
                  <a:pt x="46689" y="117624"/>
                </a:lnTo>
                <a:lnTo>
                  <a:pt x="52008" y="114554"/>
                </a:lnTo>
                <a:close/>
                <a:moveTo>
                  <a:pt x="63650" y="114554"/>
                </a:moveTo>
                <a:lnTo>
                  <a:pt x="58330" y="123733"/>
                </a:lnTo>
                <a:lnTo>
                  <a:pt x="58330" y="117624"/>
                </a:lnTo>
                <a:lnTo>
                  <a:pt x="63650" y="114554"/>
                </a:lnTo>
                <a:close/>
                <a:moveTo>
                  <a:pt x="75261" y="114554"/>
                </a:moveTo>
                <a:lnTo>
                  <a:pt x="69941" y="123733"/>
                </a:lnTo>
                <a:lnTo>
                  <a:pt x="69941" y="117624"/>
                </a:lnTo>
                <a:lnTo>
                  <a:pt x="75261" y="114554"/>
                </a:lnTo>
                <a:close/>
                <a:moveTo>
                  <a:pt x="86902" y="114554"/>
                </a:moveTo>
                <a:lnTo>
                  <a:pt x="81583" y="123733"/>
                </a:lnTo>
                <a:lnTo>
                  <a:pt x="81583" y="117624"/>
                </a:lnTo>
                <a:lnTo>
                  <a:pt x="86902" y="114554"/>
                </a:lnTo>
                <a:close/>
                <a:moveTo>
                  <a:pt x="98513" y="114554"/>
                </a:moveTo>
                <a:lnTo>
                  <a:pt x="93194" y="123733"/>
                </a:lnTo>
                <a:lnTo>
                  <a:pt x="93194" y="117624"/>
                </a:lnTo>
                <a:lnTo>
                  <a:pt x="98513" y="114554"/>
                </a:lnTo>
                <a:close/>
                <a:moveTo>
                  <a:pt x="110155" y="114554"/>
                </a:moveTo>
                <a:lnTo>
                  <a:pt x="104836" y="123733"/>
                </a:lnTo>
                <a:lnTo>
                  <a:pt x="104836" y="117624"/>
                </a:lnTo>
                <a:lnTo>
                  <a:pt x="110155" y="114554"/>
                </a:lnTo>
                <a:close/>
                <a:moveTo>
                  <a:pt x="121736" y="114554"/>
                </a:moveTo>
                <a:lnTo>
                  <a:pt x="116416" y="123733"/>
                </a:lnTo>
                <a:lnTo>
                  <a:pt x="116416" y="117624"/>
                </a:lnTo>
                <a:lnTo>
                  <a:pt x="121736" y="114554"/>
                </a:lnTo>
                <a:close/>
                <a:moveTo>
                  <a:pt x="168241" y="114554"/>
                </a:moveTo>
                <a:lnTo>
                  <a:pt x="162922" y="123733"/>
                </a:lnTo>
                <a:lnTo>
                  <a:pt x="162922" y="117624"/>
                </a:lnTo>
                <a:lnTo>
                  <a:pt x="168241" y="114554"/>
                </a:lnTo>
                <a:close/>
                <a:moveTo>
                  <a:pt x="179822" y="114554"/>
                </a:moveTo>
                <a:lnTo>
                  <a:pt x="174503" y="123733"/>
                </a:lnTo>
                <a:lnTo>
                  <a:pt x="174503" y="117624"/>
                </a:lnTo>
                <a:lnTo>
                  <a:pt x="179822" y="114554"/>
                </a:lnTo>
                <a:close/>
                <a:moveTo>
                  <a:pt x="191463" y="114554"/>
                </a:moveTo>
                <a:lnTo>
                  <a:pt x="186144" y="123733"/>
                </a:lnTo>
                <a:lnTo>
                  <a:pt x="186144" y="117624"/>
                </a:lnTo>
                <a:lnTo>
                  <a:pt x="191463" y="114554"/>
                </a:lnTo>
                <a:close/>
                <a:moveTo>
                  <a:pt x="203075" y="114554"/>
                </a:moveTo>
                <a:lnTo>
                  <a:pt x="197755" y="123733"/>
                </a:lnTo>
                <a:lnTo>
                  <a:pt x="197755" y="117624"/>
                </a:lnTo>
                <a:lnTo>
                  <a:pt x="203075" y="114554"/>
                </a:lnTo>
                <a:close/>
                <a:moveTo>
                  <a:pt x="214716" y="114554"/>
                </a:moveTo>
                <a:lnTo>
                  <a:pt x="209397" y="123733"/>
                </a:lnTo>
                <a:lnTo>
                  <a:pt x="209397" y="117624"/>
                </a:lnTo>
                <a:lnTo>
                  <a:pt x="214716" y="114554"/>
                </a:lnTo>
                <a:close/>
                <a:moveTo>
                  <a:pt x="226327" y="114554"/>
                </a:moveTo>
                <a:lnTo>
                  <a:pt x="221008" y="123733"/>
                </a:lnTo>
                <a:lnTo>
                  <a:pt x="221008" y="117624"/>
                </a:lnTo>
                <a:lnTo>
                  <a:pt x="226327" y="114554"/>
                </a:lnTo>
                <a:close/>
                <a:moveTo>
                  <a:pt x="237969" y="114554"/>
                </a:moveTo>
                <a:lnTo>
                  <a:pt x="232650" y="123733"/>
                </a:lnTo>
                <a:lnTo>
                  <a:pt x="232650" y="117624"/>
                </a:lnTo>
                <a:lnTo>
                  <a:pt x="237969" y="114554"/>
                </a:lnTo>
                <a:close/>
                <a:moveTo>
                  <a:pt x="249550" y="114554"/>
                </a:moveTo>
                <a:lnTo>
                  <a:pt x="244230" y="123733"/>
                </a:lnTo>
                <a:lnTo>
                  <a:pt x="244230" y="117624"/>
                </a:lnTo>
                <a:lnTo>
                  <a:pt x="249550" y="114554"/>
                </a:lnTo>
                <a:close/>
                <a:moveTo>
                  <a:pt x="261191" y="114554"/>
                </a:moveTo>
                <a:lnTo>
                  <a:pt x="255872" y="123733"/>
                </a:lnTo>
                <a:lnTo>
                  <a:pt x="255872" y="117624"/>
                </a:lnTo>
                <a:lnTo>
                  <a:pt x="261191" y="114554"/>
                </a:lnTo>
                <a:close/>
                <a:moveTo>
                  <a:pt x="272802" y="114554"/>
                </a:moveTo>
                <a:lnTo>
                  <a:pt x="267483" y="123733"/>
                </a:lnTo>
                <a:lnTo>
                  <a:pt x="267483" y="117624"/>
                </a:lnTo>
                <a:lnTo>
                  <a:pt x="272802" y="114554"/>
                </a:lnTo>
                <a:close/>
                <a:moveTo>
                  <a:pt x="284444" y="114554"/>
                </a:moveTo>
                <a:lnTo>
                  <a:pt x="279125" y="123733"/>
                </a:lnTo>
                <a:lnTo>
                  <a:pt x="279125" y="117624"/>
                </a:lnTo>
                <a:lnTo>
                  <a:pt x="284444" y="114554"/>
                </a:lnTo>
                <a:close/>
                <a:moveTo>
                  <a:pt x="6262" y="114584"/>
                </a:moveTo>
                <a:lnTo>
                  <a:pt x="11582" y="117624"/>
                </a:lnTo>
                <a:lnTo>
                  <a:pt x="11582" y="123764"/>
                </a:lnTo>
                <a:lnTo>
                  <a:pt x="6262" y="114584"/>
                </a:lnTo>
                <a:close/>
                <a:moveTo>
                  <a:pt x="17904" y="114584"/>
                </a:moveTo>
                <a:lnTo>
                  <a:pt x="23223" y="117624"/>
                </a:lnTo>
                <a:lnTo>
                  <a:pt x="23223" y="123764"/>
                </a:lnTo>
                <a:lnTo>
                  <a:pt x="17904" y="114584"/>
                </a:lnTo>
                <a:close/>
                <a:moveTo>
                  <a:pt x="29515" y="114584"/>
                </a:moveTo>
                <a:lnTo>
                  <a:pt x="34834" y="117624"/>
                </a:lnTo>
                <a:lnTo>
                  <a:pt x="34834" y="123764"/>
                </a:lnTo>
                <a:lnTo>
                  <a:pt x="29515" y="114584"/>
                </a:lnTo>
                <a:close/>
                <a:moveTo>
                  <a:pt x="41126" y="114584"/>
                </a:moveTo>
                <a:lnTo>
                  <a:pt x="46446" y="117624"/>
                </a:lnTo>
                <a:lnTo>
                  <a:pt x="46446" y="123764"/>
                </a:lnTo>
                <a:lnTo>
                  <a:pt x="41126" y="114584"/>
                </a:lnTo>
                <a:close/>
                <a:moveTo>
                  <a:pt x="52737" y="114584"/>
                </a:moveTo>
                <a:lnTo>
                  <a:pt x="58057" y="117624"/>
                </a:lnTo>
                <a:lnTo>
                  <a:pt x="58057" y="123764"/>
                </a:lnTo>
                <a:lnTo>
                  <a:pt x="52737" y="114584"/>
                </a:lnTo>
                <a:close/>
                <a:moveTo>
                  <a:pt x="64379" y="114584"/>
                </a:moveTo>
                <a:lnTo>
                  <a:pt x="69698" y="117624"/>
                </a:lnTo>
                <a:lnTo>
                  <a:pt x="69698" y="123764"/>
                </a:lnTo>
                <a:lnTo>
                  <a:pt x="64379" y="114584"/>
                </a:lnTo>
                <a:close/>
                <a:moveTo>
                  <a:pt x="75990" y="114584"/>
                </a:moveTo>
                <a:lnTo>
                  <a:pt x="81309" y="117624"/>
                </a:lnTo>
                <a:lnTo>
                  <a:pt x="81309" y="123764"/>
                </a:lnTo>
                <a:lnTo>
                  <a:pt x="75990" y="114584"/>
                </a:lnTo>
                <a:close/>
                <a:moveTo>
                  <a:pt x="87632" y="114584"/>
                </a:moveTo>
                <a:lnTo>
                  <a:pt x="92951" y="117624"/>
                </a:lnTo>
                <a:lnTo>
                  <a:pt x="92951" y="123764"/>
                </a:lnTo>
                <a:lnTo>
                  <a:pt x="87632" y="114584"/>
                </a:lnTo>
                <a:close/>
                <a:moveTo>
                  <a:pt x="99243" y="114584"/>
                </a:moveTo>
                <a:lnTo>
                  <a:pt x="104562" y="117624"/>
                </a:lnTo>
                <a:lnTo>
                  <a:pt x="104562" y="123764"/>
                </a:lnTo>
                <a:lnTo>
                  <a:pt x="99243" y="114584"/>
                </a:lnTo>
                <a:close/>
                <a:moveTo>
                  <a:pt x="110824" y="114584"/>
                </a:moveTo>
                <a:lnTo>
                  <a:pt x="116143" y="117624"/>
                </a:lnTo>
                <a:lnTo>
                  <a:pt x="116143" y="123764"/>
                </a:lnTo>
                <a:lnTo>
                  <a:pt x="110824" y="114584"/>
                </a:lnTo>
                <a:close/>
                <a:moveTo>
                  <a:pt x="157329" y="114554"/>
                </a:moveTo>
                <a:lnTo>
                  <a:pt x="162648" y="117624"/>
                </a:lnTo>
                <a:lnTo>
                  <a:pt x="162648" y="123764"/>
                </a:lnTo>
                <a:lnTo>
                  <a:pt x="157329" y="114554"/>
                </a:lnTo>
                <a:close/>
                <a:moveTo>
                  <a:pt x="168971" y="114554"/>
                </a:moveTo>
                <a:lnTo>
                  <a:pt x="174290" y="117624"/>
                </a:lnTo>
                <a:lnTo>
                  <a:pt x="174290" y="123764"/>
                </a:lnTo>
                <a:lnTo>
                  <a:pt x="168971" y="114554"/>
                </a:lnTo>
                <a:close/>
                <a:moveTo>
                  <a:pt x="180551" y="114554"/>
                </a:moveTo>
                <a:lnTo>
                  <a:pt x="185871" y="117624"/>
                </a:lnTo>
                <a:lnTo>
                  <a:pt x="185871" y="123764"/>
                </a:lnTo>
                <a:lnTo>
                  <a:pt x="180551" y="114554"/>
                </a:lnTo>
                <a:close/>
                <a:moveTo>
                  <a:pt x="192193" y="114554"/>
                </a:moveTo>
                <a:lnTo>
                  <a:pt x="197512" y="117624"/>
                </a:lnTo>
                <a:lnTo>
                  <a:pt x="197512" y="123764"/>
                </a:lnTo>
                <a:lnTo>
                  <a:pt x="192193" y="114554"/>
                </a:lnTo>
                <a:close/>
                <a:moveTo>
                  <a:pt x="203804" y="114554"/>
                </a:moveTo>
                <a:lnTo>
                  <a:pt x="209123" y="117624"/>
                </a:lnTo>
                <a:lnTo>
                  <a:pt x="209123" y="123764"/>
                </a:lnTo>
                <a:lnTo>
                  <a:pt x="203804" y="114554"/>
                </a:lnTo>
                <a:close/>
                <a:moveTo>
                  <a:pt x="215446" y="114554"/>
                </a:moveTo>
                <a:lnTo>
                  <a:pt x="220765" y="117624"/>
                </a:lnTo>
                <a:lnTo>
                  <a:pt x="220765" y="123764"/>
                </a:lnTo>
                <a:lnTo>
                  <a:pt x="215446" y="114554"/>
                </a:lnTo>
                <a:close/>
                <a:moveTo>
                  <a:pt x="227057" y="114554"/>
                </a:moveTo>
                <a:lnTo>
                  <a:pt x="232376" y="117624"/>
                </a:lnTo>
                <a:lnTo>
                  <a:pt x="232376" y="123764"/>
                </a:lnTo>
                <a:lnTo>
                  <a:pt x="227057" y="114554"/>
                </a:lnTo>
                <a:close/>
                <a:moveTo>
                  <a:pt x="238668" y="114554"/>
                </a:moveTo>
                <a:lnTo>
                  <a:pt x="243987" y="117624"/>
                </a:lnTo>
                <a:lnTo>
                  <a:pt x="243987" y="123764"/>
                </a:lnTo>
                <a:lnTo>
                  <a:pt x="238668" y="114554"/>
                </a:lnTo>
                <a:close/>
                <a:moveTo>
                  <a:pt x="250279" y="114554"/>
                </a:moveTo>
                <a:lnTo>
                  <a:pt x="255598" y="117624"/>
                </a:lnTo>
                <a:lnTo>
                  <a:pt x="255598" y="123764"/>
                </a:lnTo>
                <a:lnTo>
                  <a:pt x="250279" y="114554"/>
                </a:lnTo>
                <a:close/>
                <a:moveTo>
                  <a:pt x="261890" y="114554"/>
                </a:moveTo>
                <a:lnTo>
                  <a:pt x="267210" y="117624"/>
                </a:lnTo>
                <a:lnTo>
                  <a:pt x="267210" y="123764"/>
                </a:lnTo>
                <a:lnTo>
                  <a:pt x="261890" y="114554"/>
                </a:lnTo>
                <a:close/>
                <a:moveTo>
                  <a:pt x="273532" y="114554"/>
                </a:moveTo>
                <a:lnTo>
                  <a:pt x="278851" y="117624"/>
                </a:lnTo>
                <a:lnTo>
                  <a:pt x="278851" y="123764"/>
                </a:lnTo>
                <a:lnTo>
                  <a:pt x="273532" y="114554"/>
                </a:lnTo>
                <a:close/>
                <a:moveTo>
                  <a:pt x="122465" y="114584"/>
                </a:moveTo>
                <a:lnTo>
                  <a:pt x="127784" y="117654"/>
                </a:lnTo>
                <a:lnTo>
                  <a:pt x="127784" y="123794"/>
                </a:lnTo>
                <a:lnTo>
                  <a:pt x="122465" y="114584"/>
                </a:lnTo>
                <a:close/>
                <a:moveTo>
                  <a:pt x="133377" y="114554"/>
                </a:moveTo>
                <a:lnTo>
                  <a:pt x="128058" y="123794"/>
                </a:lnTo>
                <a:lnTo>
                  <a:pt x="128058" y="117624"/>
                </a:lnTo>
                <a:lnTo>
                  <a:pt x="133377" y="114554"/>
                </a:lnTo>
                <a:close/>
                <a:moveTo>
                  <a:pt x="134076" y="114584"/>
                </a:moveTo>
                <a:lnTo>
                  <a:pt x="139396" y="117654"/>
                </a:lnTo>
                <a:lnTo>
                  <a:pt x="139396" y="123794"/>
                </a:lnTo>
                <a:lnTo>
                  <a:pt x="134076" y="114584"/>
                </a:lnTo>
                <a:close/>
                <a:moveTo>
                  <a:pt x="144988" y="114554"/>
                </a:moveTo>
                <a:lnTo>
                  <a:pt x="139669" y="123794"/>
                </a:lnTo>
                <a:lnTo>
                  <a:pt x="139669" y="117624"/>
                </a:lnTo>
                <a:lnTo>
                  <a:pt x="144988" y="114554"/>
                </a:lnTo>
                <a:close/>
                <a:moveTo>
                  <a:pt x="145718" y="114584"/>
                </a:moveTo>
                <a:lnTo>
                  <a:pt x="151037" y="117654"/>
                </a:lnTo>
                <a:lnTo>
                  <a:pt x="151037" y="123794"/>
                </a:lnTo>
                <a:lnTo>
                  <a:pt x="145718" y="114584"/>
                </a:lnTo>
                <a:close/>
                <a:moveTo>
                  <a:pt x="156630" y="114554"/>
                </a:moveTo>
                <a:lnTo>
                  <a:pt x="151311" y="123794"/>
                </a:lnTo>
                <a:lnTo>
                  <a:pt x="151311" y="117624"/>
                </a:lnTo>
                <a:lnTo>
                  <a:pt x="156630" y="114554"/>
                </a:lnTo>
                <a:close/>
                <a:moveTo>
                  <a:pt x="17661" y="114706"/>
                </a:moveTo>
                <a:lnTo>
                  <a:pt x="22980" y="123885"/>
                </a:lnTo>
                <a:lnTo>
                  <a:pt x="22980" y="123885"/>
                </a:lnTo>
                <a:lnTo>
                  <a:pt x="20518" y="122457"/>
                </a:lnTo>
                <a:lnTo>
                  <a:pt x="17661" y="120846"/>
                </a:lnTo>
                <a:lnTo>
                  <a:pt x="17661" y="114706"/>
                </a:lnTo>
                <a:close/>
                <a:moveTo>
                  <a:pt x="29302" y="114706"/>
                </a:moveTo>
                <a:lnTo>
                  <a:pt x="34622" y="123885"/>
                </a:lnTo>
                <a:lnTo>
                  <a:pt x="34622" y="123885"/>
                </a:lnTo>
                <a:lnTo>
                  <a:pt x="32160" y="122457"/>
                </a:lnTo>
                <a:lnTo>
                  <a:pt x="29302" y="120846"/>
                </a:lnTo>
                <a:lnTo>
                  <a:pt x="29302" y="114706"/>
                </a:lnTo>
                <a:close/>
                <a:moveTo>
                  <a:pt x="40883" y="114706"/>
                </a:moveTo>
                <a:lnTo>
                  <a:pt x="46202" y="123885"/>
                </a:lnTo>
                <a:lnTo>
                  <a:pt x="46202" y="123885"/>
                </a:lnTo>
                <a:lnTo>
                  <a:pt x="43740" y="122457"/>
                </a:lnTo>
                <a:lnTo>
                  <a:pt x="40883" y="120846"/>
                </a:lnTo>
                <a:lnTo>
                  <a:pt x="40883" y="114706"/>
                </a:lnTo>
                <a:close/>
                <a:moveTo>
                  <a:pt x="52525" y="114706"/>
                </a:moveTo>
                <a:lnTo>
                  <a:pt x="57844" y="123885"/>
                </a:lnTo>
                <a:lnTo>
                  <a:pt x="57844" y="123885"/>
                </a:lnTo>
                <a:lnTo>
                  <a:pt x="55351" y="122457"/>
                </a:lnTo>
                <a:lnTo>
                  <a:pt x="52525" y="120846"/>
                </a:lnTo>
                <a:lnTo>
                  <a:pt x="52525" y="114706"/>
                </a:lnTo>
                <a:close/>
                <a:moveTo>
                  <a:pt x="64136" y="114706"/>
                </a:moveTo>
                <a:lnTo>
                  <a:pt x="69455" y="123885"/>
                </a:lnTo>
                <a:lnTo>
                  <a:pt x="69455" y="123885"/>
                </a:lnTo>
                <a:lnTo>
                  <a:pt x="66993" y="122457"/>
                </a:lnTo>
                <a:lnTo>
                  <a:pt x="64136" y="120846"/>
                </a:lnTo>
                <a:lnTo>
                  <a:pt x="64136" y="114706"/>
                </a:lnTo>
                <a:close/>
                <a:moveTo>
                  <a:pt x="87389" y="114706"/>
                </a:moveTo>
                <a:lnTo>
                  <a:pt x="92708" y="123885"/>
                </a:lnTo>
                <a:lnTo>
                  <a:pt x="92708" y="123885"/>
                </a:lnTo>
                <a:lnTo>
                  <a:pt x="90215" y="122487"/>
                </a:lnTo>
                <a:lnTo>
                  <a:pt x="87389" y="120846"/>
                </a:lnTo>
                <a:lnTo>
                  <a:pt x="87389" y="114706"/>
                </a:lnTo>
                <a:close/>
                <a:moveTo>
                  <a:pt x="110611" y="114706"/>
                </a:moveTo>
                <a:lnTo>
                  <a:pt x="115930" y="123885"/>
                </a:lnTo>
                <a:lnTo>
                  <a:pt x="115930" y="123885"/>
                </a:lnTo>
                <a:lnTo>
                  <a:pt x="113468" y="122457"/>
                </a:lnTo>
                <a:lnTo>
                  <a:pt x="110611" y="120846"/>
                </a:lnTo>
                <a:lnTo>
                  <a:pt x="110611" y="114706"/>
                </a:lnTo>
                <a:close/>
                <a:moveTo>
                  <a:pt x="133864" y="114706"/>
                </a:moveTo>
                <a:lnTo>
                  <a:pt x="139183" y="123885"/>
                </a:lnTo>
                <a:lnTo>
                  <a:pt x="139183" y="123885"/>
                </a:lnTo>
                <a:lnTo>
                  <a:pt x="136721" y="122487"/>
                </a:lnTo>
                <a:lnTo>
                  <a:pt x="133864" y="120846"/>
                </a:lnTo>
                <a:lnTo>
                  <a:pt x="133864" y="114706"/>
                </a:lnTo>
                <a:close/>
                <a:moveTo>
                  <a:pt x="215202" y="114706"/>
                </a:moveTo>
                <a:lnTo>
                  <a:pt x="220522" y="123885"/>
                </a:lnTo>
                <a:lnTo>
                  <a:pt x="220522" y="123885"/>
                </a:lnTo>
                <a:lnTo>
                  <a:pt x="218060" y="122487"/>
                </a:lnTo>
                <a:lnTo>
                  <a:pt x="215202" y="120846"/>
                </a:lnTo>
                <a:lnTo>
                  <a:pt x="215202" y="114706"/>
                </a:lnTo>
                <a:close/>
                <a:moveTo>
                  <a:pt x="284657" y="114706"/>
                </a:moveTo>
                <a:lnTo>
                  <a:pt x="284657" y="120846"/>
                </a:lnTo>
                <a:lnTo>
                  <a:pt x="279337" y="123885"/>
                </a:lnTo>
                <a:lnTo>
                  <a:pt x="284657" y="114706"/>
                </a:lnTo>
                <a:close/>
                <a:moveTo>
                  <a:pt x="6050" y="114706"/>
                </a:moveTo>
                <a:lnTo>
                  <a:pt x="11369" y="123885"/>
                </a:lnTo>
                <a:lnTo>
                  <a:pt x="8907" y="122487"/>
                </a:lnTo>
                <a:lnTo>
                  <a:pt x="6050" y="120846"/>
                </a:lnTo>
                <a:lnTo>
                  <a:pt x="6050" y="114706"/>
                </a:lnTo>
                <a:close/>
                <a:moveTo>
                  <a:pt x="75777" y="114706"/>
                </a:moveTo>
                <a:lnTo>
                  <a:pt x="81097" y="123885"/>
                </a:lnTo>
                <a:lnTo>
                  <a:pt x="78604" y="122457"/>
                </a:lnTo>
                <a:lnTo>
                  <a:pt x="75777" y="120846"/>
                </a:lnTo>
                <a:lnTo>
                  <a:pt x="75777" y="114706"/>
                </a:lnTo>
                <a:close/>
                <a:moveTo>
                  <a:pt x="99030" y="114706"/>
                </a:moveTo>
                <a:lnTo>
                  <a:pt x="104349" y="123885"/>
                </a:lnTo>
                <a:lnTo>
                  <a:pt x="101857" y="122457"/>
                </a:lnTo>
                <a:lnTo>
                  <a:pt x="99030" y="120846"/>
                </a:lnTo>
                <a:lnTo>
                  <a:pt x="99030" y="114706"/>
                </a:lnTo>
                <a:close/>
                <a:moveTo>
                  <a:pt x="122222" y="114706"/>
                </a:moveTo>
                <a:lnTo>
                  <a:pt x="127541" y="123885"/>
                </a:lnTo>
                <a:lnTo>
                  <a:pt x="125079" y="122457"/>
                </a:lnTo>
                <a:lnTo>
                  <a:pt x="122222" y="120846"/>
                </a:lnTo>
                <a:lnTo>
                  <a:pt x="122222" y="114706"/>
                </a:lnTo>
                <a:close/>
                <a:moveTo>
                  <a:pt x="145475" y="114706"/>
                </a:moveTo>
                <a:lnTo>
                  <a:pt x="150794" y="123885"/>
                </a:lnTo>
                <a:lnTo>
                  <a:pt x="148332" y="122487"/>
                </a:lnTo>
                <a:lnTo>
                  <a:pt x="145475" y="120846"/>
                </a:lnTo>
                <a:lnTo>
                  <a:pt x="145475" y="114706"/>
                </a:lnTo>
                <a:close/>
                <a:moveTo>
                  <a:pt x="157086" y="114706"/>
                </a:moveTo>
                <a:lnTo>
                  <a:pt x="162405" y="123885"/>
                </a:lnTo>
                <a:lnTo>
                  <a:pt x="159913" y="122487"/>
                </a:lnTo>
                <a:lnTo>
                  <a:pt x="157086" y="120846"/>
                </a:lnTo>
                <a:lnTo>
                  <a:pt x="157086" y="114706"/>
                </a:lnTo>
                <a:close/>
                <a:moveTo>
                  <a:pt x="168697" y="114706"/>
                </a:moveTo>
                <a:lnTo>
                  <a:pt x="174016" y="123885"/>
                </a:lnTo>
                <a:lnTo>
                  <a:pt x="171554" y="122487"/>
                </a:lnTo>
                <a:lnTo>
                  <a:pt x="168697" y="120846"/>
                </a:lnTo>
                <a:lnTo>
                  <a:pt x="168697" y="114706"/>
                </a:lnTo>
                <a:close/>
                <a:moveTo>
                  <a:pt x="180339" y="114706"/>
                </a:moveTo>
                <a:lnTo>
                  <a:pt x="185658" y="123885"/>
                </a:lnTo>
                <a:lnTo>
                  <a:pt x="183165" y="122487"/>
                </a:lnTo>
                <a:lnTo>
                  <a:pt x="180339" y="120846"/>
                </a:lnTo>
                <a:lnTo>
                  <a:pt x="180339" y="114706"/>
                </a:lnTo>
                <a:close/>
                <a:moveTo>
                  <a:pt x="191950" y="114706"/>
                </a:moveTo>
                <a:lnTo>
                  <a:pt x="197269" y="123885"/>
                </a:lnTo>
                <a:lnTo>
                  <a:pt x="194807" y="122487"/>
                </a:lnTo>
                <a:lnTo>
                  <a:pt x="191950" y="120846"/>
                </a:lnTo>
                <a:lnTo>
                  <a:pt x="191950" y="114706"/>
                </a:lnTo>
                <a:close/>
                <a:moveTo>
                  <a:pt x="203591" y="114706"/>
                </a:moveTo>
                <a:lnTo>
                  <a:pt x="208911" y="123885"/>
                </a:lnTo>
                <a:lnTo>
                  <a:pt x="206418" y="122487"/>
                </a:lnTo>
                <a:lnTo>
                  <a:pt x="203591" y="120846"/>
                </a:lnTo>
                <a:lnTo>
                  <a:pt x="203591" y="114706"/>
                </a:lnTo>
                <a:close/>
                <a:moveTo>
                  <a:pt x="226783" y="114706"/>
                </a:moveTo>
                <a:lnTo>
                  <a:pt x="232103" y="123885"/>
                </a:lnTo>
                <a:lnTo>
                  <a:pt x="229640" y="122487"/>
                </a:lnTo>
                <a:lnTo>
                  <a:pt x="226783" y="120846"/>
                </a:lnTo>
                <a:lnTo>
                  <a:pt x="226783" y="114706"/>
                </a:lnTo>
                <a:close/>
                <a:moveTo>
                  <a:pt x="238425" y="114706"/>
                </a:moveTo>
                <a:lnTo>
                  <a:pt x="243744" y="123885"/>
                </a:lnTo>
                <a:lnTo>
                  <a:pt x="241282" y="122487"/>
                </a:lnTo>
                <a:lnTo>
                  <a:pt x="238425" y="120846"/>
                </a:lnTo>
                <a:lnTo>
                  <a:pt x="238425" y="114706"/>
                </a:lnTo>
                <a:close/>
                <a:moveTo>
                  <a:pt x="250036" y="114706"/>
                </a:moveTo>
                <a:lnTo>
                  <a:pt x="255355" y="123885"/>
                </a:lnTo>
                <a:lnTo>
                  <a:pt x="252893" y="122487"/>
                </a:lnTo>
                <a:lnTo>
                  <a:pt x="250036" y="120846"/>
                </a:lnTo>
                <a:lnTo>
                  <a:pt x="250036" y="114706"/>
                </a:lnTo>
                <a:close/>
                <a:moveTo>
                  <a:pt x="261678" y="114706"/>
                </a:moveTo>
                <a:lnTo>
                  <a:pt x="266997" y="123885"/>
                </a:lnTo>
                <a:lnTo>
                  <a:pt x="264535" y="122487"/>
                </a:lnTo>
                <a:lnTo>
                  <a:pt x="261678" y="120846"/>
                </a:lnTo>
                <a:lnTo>
                  <a:pt x="261678" y="114706"/>
                </a:lnTo>
                <a:close/>
                <a:moveTo>
                  <a:pt x="273046" y="114706"/>
                </a:moveTo>
                <a:lnTo>
                  <a:pt x="273046" y="120846"/>
                </a:lnTo>
                <a:lnTo>
                  <a:pt x="270188" y="122487"/>
                </a:lnTo>
                <a:lnTo>
                  <a:pt x="267726" y="123885"/>
                </a:lnTo>
                <a:lnTo>
                  <a:pt x="273046" y="114706"/>
                </a:lnTo>
                <a:close/>
                <a:moveTo>
                  <a:pt x="273289" y="114706"/>
                </a:moveTo>
                <a:lnTo>
                  <a:pt x="278608" y="123885"/>
                </a:lnTo>
                <a:lnTo>
                  <a:pt x="276146" y="122487"/>
                </a:lnTo>
                <a:lnTo>
                  <a:pt x="273289" y="120846"/>
                </a:lnTo>
                <a:lnTo>
                  <a:pt x="273289" y="114706"/>
                </a:lnTo>
                <a:close/>
                <a:moveTo>
                  <a:pt x="40610" y="114706"/>
                </a:moveTo>
                <a:lnTo>
                  <a:pt x="40610" y="120846"/>
                </a:lnTo>
                <a:lnTo>
                  <a:pt x="37783" y="122487"/>
                </a:lnTo>
                <a:lnTo>
                  <a:pt x="35290" y="123946"/>
                </a:lnTo>
                <a:lnTo>
                  <a:pt x="35290" y="123946"/>
                </a:lnTo>
                <a:lnTo>
                  <a:pt x="40610" y="114706"/>
                </a:lnTo>
                <a:close/>
                <a:moveTo>
                  <a:pt x="87115" y="114706"/>
                </a:moveTo>
                <a:lnTo>
                  <a:pt x="87115" y="120846"/>
                </a:lnTo>
                <a:lnTo>
                  <a:pt x="84288" y="122487"/>
                </a:lnTo>
                <a:lnTo>
                  <a:pt x="81796" y="123946"/>
                </a:lnTo>
                <a:lnTo>
                  <a:pt x="81796" y="123946"/>
                </a:lnTo>
                <a:lnTo>
                  <a:pt x="87115" y="114706"/>
                </a:lnTo>
                <a:close/>
                <a:moveTo>
                  <a:pt x="17418" y="114706"/>
                </a:moveTo>
                <a:lnTo>
                  <a:pt x="17418" y="120846"/>
                </a:lnTo>
                <a:lnTo>
                  <a:pt x="14560" y="122487"/>
                </a:lnTo>
                <a:lnTo>
                  <a:pt x="12098" y="123946"/>
                </a:lnTo>
                <a:lnTo>
                  <a:pt x="12098" y="123946"/>
                </a:lnTo>
                <a:lnTo>
                  <a:pt x="17418" y="114706"/>
                </a:lnTo>
                <a:close/>
                <a:moveTo>
                  <a:pt x="52251" y="114706"/>
                </a:moveTo>
                <a:lnTo>
                  <a:pt x="52251" y="120846"/>
                </a:lnTo>
                <a:lnTo>
                  <a:pt x="49394" y="122487"/>
                </a:lnTo>
                <a:lnTo>
                  <a:pt x="46932" y="123946"/>
                </a:lnTo>
                <a:lnTo>
                  <a:pt x="46932" y="123946"/>
                </a:lnTo>
                <a:lnTo>
                  <a:pt x="52251" y="114706"/>
                </a:lnTo>
                <a:close/>
                <a:moveTo>
                  <a:pt x="29029" y="114706"/>
                </a:moveTo>
                <a:lnTo>
                  <a:pt x="29029" y="120846"/>
                </a:lnTo>
                <a:lnTo>
                  <a:pt x="26172" y="122487"/>
                </a:lnTo>
                <a:lnTo>
                  <a:pt x="23710" y="123946"/>
                </a:lnTo>
                <a:lnTo>
                  <a:pt x="29029" y="114706"/>
                </a:lnTo>
                <a:close/>
                <a:moveTo>
                  <a:pt x="63862" y="114706"/>
                </a:moveTo>
                <a:lnTo>
                  <a:pt x="63862" y="120846"/>
                </a:lnTo>
                <a:lnTo>
                  <a:pt x="61005" y="122487"/>
                </a:lnTo>
                <a:lnTo>
                  <a:pt x="58543" y="123946"/>
                </a:lnTo>
                <a:lnTo>
                  <a:pt x="63862" y="114706"/>
                </a:lnTo>
                <a:close/>
                <a:moveTo>
                  <a:pt x="75504" y="114706"/>
                </a:moveTo>
                <a:lnTo>
                  <a:pt x="75504" y="120846"/>
                </a:lnTo>
                <a:lnTo>
                  <a:pt x="72647" y="122487"/>
                </a:lnTo>
                <a:lnTo>
                  <a:pt x="70185" y="123946"/>
                </a:lnTo>
                <a:lnTo>
                  <a:pt x="75504" y="114706"/>
                </a:lnTo>
                <a:close/>
                <a:moveTo>
                  <a:pt x="98757" y="114706"/>
                </a:moveTo>
                <a:lnTo>
                  <a:pt x="98757" y="120846"/>
                </a:lnTo>
                <a:lnTo>
                  <a:pt x="95899" y="122487"/>
                </a:lnTo>
                <a:lnTo>
                  <a:pt x="93437" y="123946"/>
                </a:lnTo>
                <a:lnTo>
                  <a:pt x="98757" y="114706"/>
                </a:lnTo>
                <a:close/>
                <a:moveTo>
                  <a:pt x="110337" y="114706"/>
                </a:moveTo>
                <a:lnTo>
                  <a:pt x="110337" y="120846"/>
                </a:lnTo>
                <a:lnTo>
                  <a:pt x="107480" y="122487"/>
                </a:lnTo>
                <a:lnTo>
                  <a:pt x="105018" y="123946"/>
                </a:lnTo>
                <a:lnTo>
                  <a:pt x="110337" y="114706"/>
                </a:lnTo>
                <a:close/>
                <a:moveTo>
                  <a:pt x="121979" y="114706"/>
                </a:moveTo>
                <a:lnTo>
                  <a:pt x="121979" y="120846"/>
                </a:lnTo>
                <a:lnTo>
                  <a:pt x="119122" y="122487"/>
                </a:lnTo>
                <a:lnTo>
                  <a:pt x="116660" y="123946"/>
                </a:lnTo>
                <a:lnTo>
                  <a:pt x="121979" y="114706"/>
                </a:lnTo>
                <a:close/>
                <a:moveTo>
                  <a:pt x="133590" y="114736"/>
                </a:moveTo>
                <a:lnTo>
                  <a:pt x="133590" y="120846"/>
                </a:lnTo>
                <a:lnTo>
                  <a:pt x="130733" y="122487"/>
                </a:lnTo>
                <a:lnTo>
                  <a:pt x="128271" y="123946"/>
                </a:lnTo>
                <a:lnTo>
                  <a:pt x="133590" y="114736"/>
                </a:lnTo>
                <a:close/>
                <a:moveTo>
                  <a:pt x="145232" y="114736"/>
                </a:moveTo>
                <a:lnTo>
                  <a:pt x="145232" y="120846"/>
                </a:lnTo>
                <a:lnTo>
                  <a:pt x="142374" y="122487"/>
                </a:lnTo>
                <a:lnTo>
                  <a:pt x="139912" y="123946"/>
                </a:lnTo>
                <a:lnTo>
                  <a:pt x="145232" y="114736"/>
                </a:lnTo>
                <a:close/>
                <a:moveTo>
                  <a:pt x="156843" y="114736"/>
                </a:moveTo>
                <a:lnTo>
                  <a:pt x="156843" y="120846"/>
                </a:lnTo>
                <a:lnTo>
                  <a:pt x="153986" y="122487"/>
                </a:lnTo>
                <a:lnTo>
                  <a:pt x="151523" y="123946"/>
                </a:lnTo>
                <a:lnTo>
                  <a:pt x="156843" y="114736"/>
                </a:lnTo>
                <a:close/>
                <a:moveTo>
                  <a:pt x="168484" y="114736"/>
                </a:moveTo>
                <a:lnTo>
                  <a:pt x="168484" y="120846"/>
                </a:lnTo>
                <a:lnTo>
                  <a:pt x="165627" y="122487"/>
                </a:lnTo>
                <a:lnTo>
                  <a:pt x="163165" y="123946"/>
                </a:lnTo>
                <a:lnTo>
                  <a:pt x="168484" y="114736"/>
                </a:lnTo>
                <a:close/>
                <a:moveTo>
                  <a:pt x="180065" y="114736"/>
                </a:moveTo>
                <a:lnTo>
                  <a:pt x="180065" y="120846"/>
                </a:lnTo>
                <a:lnTo>
                  <a:pt x="177208" y="122487"/>
                </a:lnTo>
                <a:lnTo>
                  <a:pt x="174746" y="123946"/>
                </a:lnTo>
                <a:lnTo>
                  <a:pt x="180065" y="114736"/>
                </a:lnTo>
                <a:close/>
                <a:moveTo>
                  <a:pt x="191676" y="114736"/>
                </a:moveTo>
                <a:lnTo>
                  <a:pt x="191676" y="120846"/>
                </a:lnTo>
                <a:lnTo>
                  <a:pt x="188849" y="122487"/>
                </a:lnTo>
                <a:lnTo>
                  <a:pt x="186357" y="123946"/>
                </a:lnTo>
                <a:lnTo>
                  <a:pt x="191676" y="114736"/>
                </a:lnTo>
                <a:close/>
                <a:moveTo>
                  <a:pt x="203318" y="114736"/>
                </a:moveTo>
                <a:lnTo>
                  <a:pt x="203318" y="120846"/>
                </a:lnTo>
                <a:lnTo>
                  <a:pt x="200461" y="122487"/>
                </a:lnTo>
                <a:lnTo>
                  <a:pt x="197999" y="123946"/>
                </a:lnTo>
                <a:lnTo>
                  <a:pt x="203318" y="114736"/>
                </a:lnTo>
                <a:close/>
                <a:moveTo>
                  <a:pt x="214929" y="114736"/>
                </a:moveTo>
                <a:lnTo>
                  <a:pt x="214929" y="120846"/>
                </a:lnTo>
                <a:lnTo>
                  <a:pt x="212072" y="122487"/>
                </a:lnTo>
                <a:lnTo>
                  <a:pt x="209610" y="123946"/>
                </a:lnTo>
                <a:lnTo>
                  <a:pt x="214929" y="114736"/>
                </a:lnTo>
                <a:close/>
                <a:moveTo>
                  <a:pt x="226570" y="114736"/>
                </a:moveTo>
                <a:lnTo>
                  <a:pt x="226570" y="120846"/>
                </a:lnTo>
                <a:lnTo>
                  <a:pt x="223713" y="122487"/>
                </a:lnTo>
                <a:lnTo>
                  <a:pt x="221251" y="123946"/>
                </a:lnTo>
                <a:lnTo>
                  <a:pt x="226570" y="114736"/>
                </a:lnTo>
                <a:close/>
                <a:moveTo>
                  <a:pt x="238182" y="114736"/>
                </a:moveTo>
                <a:lnTo>
                  <a:pt x="238182" y="120846"/>
                </a:lnTo>
                <a:lnTo>
                  <a:pt x="235355" y="122487"/>
                </a:lnTo>
                <a:lnTo>
                  <a:pt x="232862" y="123946"/>
                </a:lnTo>
                <a:lnTo>
                  <a:pt x="238182" y="114736"/>
                </a:lnTo>
                <a:close/>
                <a:moveTo>
                  <a:pt x="249793" y="114736"/>
                </a:moveTo>
                <a:lnTo>
                  <a:pt x="249793" y="120846"/>
                </a:lnTo>
                <a:lnTo>
                  <a:pt x="246936" y="122487"/>
                </a:lnTo>
                <a:lnTo>
                  <a:pt x="244474" y="123946"/>
                </a:lnTo>
                <a:lnTo>
                  <a:pt x="249793" y="114736"/>
                </a:lnTo>
                <a:close/>
                <a:moveTo>
                  <a:pt x="261404" y="114736"/>
                </a:moveTo>
                <a:lnTo>
                  <a:pt x="261404" y="120846"/>
                </a:lnTo>
                <a:lnTo>
                  <a:pt x="258547" y="122487"/>
                </a:lnTo>
                <a:lnTo>
                  <a:pt x="256085" y="123946"/>
                </a:lnTo>
                <a:lnTo>
                  <a:pt x="261404" y="114736"/>
                </a:lnTo>
                <a:close/>
                <a:moveTo>
                  <a:pt x="156964" y="121058"/>
                </a:moveTo>
                <a:lnTo>
                  <a:pt x="159822" y="122669"/>
                </a:lnTo>
                <a:lnTo>
                  <a:pt x="162284" y="124128"/>
                </a:lnTo>
                <a:lnTo>
                  <a:pt x="151645" y="124128"/>
                </a:lnTo>
                <a:lnTo>
                  <a:pt x="154107" y="122669"/>
                </a:lnTo>
                <a:lnTo>
                  <a:pt x="156964" y="121058"/>
                </a:lnTo>
                <a:close/>
                <a:moveTo>
                  <a:pt x="168575" y="121058"/>
                </a:moveTo>
                <a:lnTo>
                  <a:pt x="171433" y="122669"/>
                </a:lnTo>
                <a:lnTo>
                  <a:pt x="173895" y="124128"/>
                </a:lnTo>
                <a:lnTo>
                  <a:pt x="163256" y="124128"/>
                </a:lnTo>
                <a:lnTo>
                  <a:pt x="165749" y="122669"/>
                </a:lnTo>
                <a:lnTo>
                  <a:pt x="168575" y="121058"/>
                </a:lnTo>
                <a:close/>
                <a:moveTo>
                  <a:pt x="180217" y="121058"/>
                </a:moveTo>
                <a:lnTo>
                  <a:pt x="183074" y="122669"/>
                </a:lnTo>
                <a:lnTo>
                  <a:pt x="185536" y="124128"/>
                </a:lnTo>
                <a:lnTo>
                  <a:pt x="174898" y="124128"/>
                </a:lnTo>
                <a:lnTo>
                  <a:pt x="177360" y="122669"/>
                </a:lnTo>
                <a:lnTo>
                  <a:pt x="180217" y="121058"/>
                </a:lnTo>
                <a:close/>
                <a:moveTo>
                  <a:pt x="191828" y="121058"/>
                </a:moveTo>
                <a:lnTo>
                  <a:pt x="194685" y="122669"/>
                </a:lnTo>
                <a:lnTo>
                  <a:pt x="197147" y="124128"/>
                </a:lnTo>
                <a:lnTo>
                  <a:pt x="186509" y="124128"/>
                </a:lnTo>
                <a:lnTo>
                  <a:pt x="189001" y="122669"/>
                </a:lnTo>
                <a:lnTo>
                  <a:pt x="191828" y="121058"/>
                </a:lnTo>
                <a:close/>
                <a:moveTo>
                  <a:pt x="203470" y="121058"/>
                </a:moveTo>
                <a:lnTo>
                  <a:pt x="206327" y="122669"/>
                </a:lnTo>
                <a:lnTo>
                  <a:pt x="208789" y="124128"/>
                </a:lnTo>
                <a:lnTo>
                  <a:pt x="198151" y="124128"/>
                </a:lnTo>
                <a:lnTo>
                  <a:pt x="200613" y="122669"/>
                </a:lnTo>
                <a:lnTo>
                  <a:pt x="203470" y="121058"/>
                </a:lnTo>
                <a:close/>
                <a:moveTo>
                  <a:pt x="215051" y="121058"/>
                </a:moveTo>
                <a:lnTo>
                  <a:pt x="217908" y="122669"/>
                </a:lnTo>
                <a:lnTo>
                  <a:pt x="220370" y="124128"/>
                </a:lnTo>
                <a:lnTo>
                  <a:pt x="209731" y="124128"/>
                </a:lnTo>
                <a:lnTo>
                  <a:pt x="212193" y="122669"/>
                </a:lnTo>
                <a:lnTo>
                  <a:pt x="215051" y="121058"/>
                </a:lnTo>
                <a:close/>
                <a:moveTo>
                  <a:pt x="226692" y="121058"/>
                </a:moveTo>
                <a:lnTo>
                  <a:pt x="229519" y="122669"/>
                </a:lnTo>
                <a:lnTo>
                  <a:pt x="232011" y="124128"/>
                </a:lnTo>
                <a:lnTo>
                  <a:pt x="221373" y="124128"/>
                </a:lnTo>
                <a:lnTo>
                  <a:pt x="223835" y="122669"/>
                </a:lnTo>
                <a:lnTo>
                  <a:pt x="226692" y="121058"/>
                </a:lnTo>
                <a:close/>
                <a:moveTo>
                  <a:pt x="238303" y="121058"/>
                </a:moveTo>
                <a:lnTo>
                  <a:pt x="241160" y="122669"/>
                </a:lnTo>
                <a:lnTo>
                  <a:pt x="243622" y="124128"/>
                </a:lnTo>
                <a:lnTo>
                  <a:pt x="232984" y="124128"/>
                </a:lnTo>
                <a:lnTo>
                  <a:pt x="235446" y="122669"/>
                </a:lnTo>
                <a:lnTo>
                  <a:pt x="238303" y="121058"/>
                </a:lnTo>
                <a:close/>
                <a:moveTo>
                  <a:pt x="249945" y="121058"/>
                </a:moveTo>
                <a:lnTo>
                  <a:pt x="252772" y="122669"/>
                </a:lnTo>
                <a:lnTo>
                  <a:pt x="255264" y="124128"/>
                </a:lnTo>
                <a:lnTo>
                  <a:pt x="244626" y="124128"/>
                </a:lnTo>
                <a:lnTo>
                  <a:pt x="247088" y="122669"/>
                </a:lnTo>
                <a:lnTo>
                  <a:pt x="249945" y="121058"/>
                </a:lnTo>
                <a:close/>
                <a:moveTo>
                  <a:pt x="261556" y="121058"/>
                </a:moveTo>
                <a:lnTo>
                  <a:pt x="264413" y="122669"/>
                </a:lnTo>
                <a:lnTo>
                  <a:pt x="266875" y="124128"/>
                </a:lnTo>
                <a:lnTo>
                  <a:pt x="256237" y="124128"/>
                </a:lnTo>
                <a:lnTo>
                  <a:pt x="258699" y="122669"/>
                </a:lnTo>
                <a:lnTo>
                  <a:pt x="261556" y="121058"/>
                </a:lnTo>
                <a:close/>
                <a:moveTo>
                  <a:pt x="273198" y="121058"/>
                </a:moveTo>
                <a:lnTo>
                  <a:pt x="276024" y="122669"/>
                </a:lnTo>
                <a:lnTo>
                  <a:pt x="278517" y="124128"/>
                </a:lnTo>
                <a:lnTo>
                  <a:pt x="267878" y="124128"/>
                </a:lnTo>
                <a:lnTo>
                  <a:pt x="270340" y="122669"/>
                </a:lnTo>
                <a:lnTo>
                  <a:pt x="273198" y="121058"/>
                </a:lnTo>
                <a:close/>
                <a:moveTo>
                  <a:pt x="5898" y="121089"/>
                </a:moveTo>
                <a:lnTo>
                  <a:pt x="8755" y="122730"/>
                </a:lnTo>
                <a:lnTo>
                  <a:pt x="11217" y="124159"/>
                </a:lnTo>
                <a:lnTo>
                  <a:pt x="578" y="124159"/>
                </a:lnTo>
                <a:lnTo>
                  <a:pt x="5898" y="121089"/>
                </a:lnTo>
                <a:close/>
                <a:moveTo>
                  <a:pt x="17509" y="121089"/>
                </a:moveTo>
                <a:lnTo>
                  <a:pt x="20366" y="122730"/>
                </a:lnTo>
                <a:lnTo>
                  <a:pt x="22828" y="124159"/>
                </a:lnTo>
                <a:lnTo>
                  <a:pt x="12190" y="124159"/>
                </a:lnTo>
                <a:lnTo>
                  <a:pt x="14682" y="122730"/>
                </a:lnTo>
                <a:lnTo>
                  <a:pt x="17509" y="121089"/>
                </a:lnTo>
                <a:close/>
                <a:moveTo>
                  <a:pt x="29150" y="121089"/>
                </a:moveTo>
                <a:lnTo>
                  <a:pt x="32008" y="122730"/>
                </a:lnTo>
                <a:lnTo>
                  <a:pt x="34470" y="124159"/>
                </a:lnTo>
                <a:lnTo>
                  <a:pt x="23831" y="124159"/>
                </a:lnTo>
                <a:lnTo>
                  <a:pt x="26293" y="122730"/>
                </a:lnTo>
                <a:lnTo>
                  <a:pt x="29150" y="121089"/>
                </a:lnTo>
                <a:close/>
                <a:moveTo>
                  <a:pt x="40762" y="121089"/>
                </a:moveTo>
                <a:lnTo>
                  <a:pt x="43619" y="122730"/>
                </a:lnTo>
                <a:lnTo>
                  <a:pt x="46081" y="124159"/>
                </a:lnTo>
                <a:lnTo>
                  <a:pt x="35442" y="124159"/>
                </a:lnTo>
                <a:lnTo>
                  <a:pt x="37935" y="122730"/>
                </a:lnTo>
                <a:lnTo>
                  <a:pt x="40762" y="121089"/>
                </a:lnTo>
                <a:close/>
                <a:moveTo>
                  <a:pt x="52403" y="121089"/>
                </a:moveTo>
                <a:lnTo>
                  <a:pt x="55260" y="122730"/>
                </a:lnTo>
                <a:lnTo>
                  <a:pt x="57722" y="124159"/>
                </a:lnTo>
                <a:lnTo>
                  <a:pt x="47084" y="124159"/>
                </a:lnTo>
                <a:lnTo>
                  <a:pt x="49546" y="122730"/>
                </a:lnTo>
                <a:lnTo>
                  <a:pt x="52403" y="121089"/>
                </a:lnTo>
                <a:close/>
                <a:moveTo>
                  <a:pt x="64014" y="121089"/>
                </a:moveTo>
                <a:lnTo>
                  <a:pt x="66871" y="122730"/>
                </a:lnTo>
                <a:lnTo>
                  <a:pt x="69334" y="124159"/>
                </a:lnTo>
                <a:lnTo>
                  <a:pt x="58695" y="124159"/>
                </a:lnTo>
                <a:lnTo>
                  <a:pt x="61187" y="122730"/>
                </a:lnTo>
                <a:lnTo>
                  <a:pt x="64014" y="121089"/>
                </a:lnTo>
                <a:close/>
                <a:moveTo>
                  <a:pt x="75625" y="121089"/>
                </a:moveTo>
                <a:lnTo>
                  <a:pt x="78452" y="122730"/>
                </a:lnTo>
                <a:lnTo>
                  <a:pt x="80945" y="124159"/>
                </a:lnTo>
                <a:lnTo>
                  <a:pt x="70306" y="124159"/>
                </a:lnTo>
                <a:lnTo>
                  <a:pt x="72768" y="122730"/>
                </a:lnTo>
                <a:lnTo>
                  <a:pt x="75625" y="121089"/>
                </a:lnTo>
                <a:close/>
                <a:moveTo>
                  <a:pt x="87237" y="121089"/>
                </a:moveTo>
                <a:lnTo>
                  <a:pt x="90094" y="122730"/>
                </a:lnTo>
                <a:lnTo>
                  <a:pt x="92556" y="124159"/>
                </a:lnTo>
                <a:lnTo>
                  <a:pt x="81917" y="124159"/>
                </a:lnTo>
                <a:lnTo>
                  <a:pt x="84379" y="122730"/>
                </a:lnTo>
                <a:lnTo>
                  <a:pt x="87237" y="121089"/>
                </a:lnTo>
                <a:close/>
                <a:moveTo>
                  <a:pt x="98878" y="121089"/>
                </a:moveTo>
                <a:lnTo>
                  <a:pt x="101705" y="122730"/>
                </a:lnTo>
                <a:lnTo>
                  <a:pt x="104197" y="124159"/>
                </a:lnTo>
                <a:lnTo>
                  <a:pt x="93559" y="124159"/>
                </a:lnTo>
                <a:lnTo>
                  <a:pt x="96021" y="122730"/>
                </a:lnTo>
                <a:lnTo>
                  <a:pt x="98878" y="121089"/>
                </a:lnTo>
                <a:close/>
                <a:moveTo>
                  <a:pt x="110489" y="121089"/>
                </a:moveTo>
                <a:lnTo>
                  <a:pt x="113346" y="122730"/>
                </a:lnTo>
                <a:lnTo>
                  <a:pt x="115809" y="124159"/>
                </a:lnTo>
                <a:lnTo>
                  <a:pt x="105170" y="124159"/>
                </a:lnTo>
                <a:lnTo>
                  <a:pt x="107632" y="122730"/>
                </a:lnTo>
                <a:lnTo>
                  <a:pt x="110489" y="121089"/>
                </a:lnTo>
                <a:close/>
                <a:moveTo>
                  <a:pt x="122131" y="121089"/>
                </a:moveTo>
                <a:lnTo>
                  <a:pt x="124958" y="122730"/>
                </a:lnTo>
                <a:lnTo>
                  <a:pt x="127450" y="124159"/>
                </a:lnTo>
                <a:lnTo>
                  <a:pt x="116812" y="124159"/>
                </a:lnTo>
                <a:lnTo>
                  <a:pt x="119274" y="122730"/>
                </a:lnTo>
                <a:lnTo>
                  <a:pt x="122131" y="121089"/>
                </a:lnTo>
                <a:close/>
                <a:moveTo>
                  <a:pt x="133742" y="121089"/>
                </a:moveTo>
                <a:lnTo>
                  <a:pt x="136599" y="122730"/>
                </a:lnTo>
                <a:lnTo>
                  <a:pt x="139061" y="124159"/>
                </a:lnTo>
                <a:lnTo>
                  <a:pt x="128423" y="124159"/>
                </a:lnTo>
                <a:lnTo>
                  <a:pt x="130885" y="122730"/>
                </a:lnTo>
                <a:lnTo>
                  <a:pt x="133742" y="121089"/>
                </a:lnTo>
                <a:close/>
                <a:moveTo>
                  <a:pt x="145323" y="121089"/>
                </a:moveTo>
                <a:lnTo>
                  <a:pt x="148180" y="122730"/>
                </a:lnTo>
                <a:lnTo>
                  <a:pt x="150642" y="124159"/>
                </a:lnTo>
                <a:lnTo>
                  <a:pt x="140004" y="124159"/>
                </a:lnTo>
                <a:lnTo>
                  <a:pt x="142496" y="122730"/>
                </a:lnTo>
                <a:lnTo>
                  <a:pt x="145323" y="121089"/>
                </a:lnTo>
                <a:close/>
                <a:moveTo>
                  <a:pt x="11217" y="124402"/>
                </a:moveTo>
                <a:lnTo>
                  <a:pt x="5898" y="127472"/>
                </a:lnTo>
                <a:lnTo>
                  <a:pt x="578" y="124402"/>
                </a:lnTo>
                <a:close/>
                <a:moveTo>
                  <a:pt x="22828" y="124402"/>
                </a:moveTo>
                <a:lnTo>
                  <a:pt x="17509" y="127472"/>
                </a:lnTo>
                <a:lnTo>
                  <a:pt x="12190" y="124402"/>
                </a:lnTo>
                <a:close/>
                <a:moveTo>
                  <a:pt x="34470" y="124402"/>
                </a:moveTo>
                <a:lnTo>
                  <a:pt x="29150" y="127472"/>
                </a:lnTo>
                <a:lnTo>
                  <a:pt x="23831" y="124402"/>
                </a:lnTo>
                <a:close/>
                <a:moveTo>
                  <a:pt x="46081" y="124402"/>
                </a:moveTo>
                <a:lnTo>
                  <a:pt x="40762" y="127472"/>
                </a:lnTo>
                <a:lnTo>
                  <a:pt x="35442" y="124402"/>
                </a:lnTo>
                <a:close/>
                <a:moveTo>
                  <a:pt x="57722" y="124402"/>
                </a:moveTo>
                <a:lnTo>
                  <a:pt x="52403" y="127472"/>
                </a:lnTo>
                <a:lnTo>
                  <a:pt x="47084" y="124402"/>
                </a:lnTo>
                <a:close/>
                <a:moveTo>
                  <a:pt x="69334" y="124402"/>
                </a:moveTo>
                <a:lnTo>
                  <a:pt x="64014" y="127472"/>
                </a:lnTo>
                <a:lnTo>
                  <a:pt x="58695" y="124402"/>
                </a:lnTo>
                <a:close/>
                <a:moveTo>
                  <a:pt x="80945" y="124402"/>
                </a:moveTo>
                <a:lnTo>
                  <a:pt x="75625" y="127472"/>
                </a:lnTo>
                <a:lnTo>
                  <a:pt x="70306" y="124402"/>
                </a:lnTo>
                <a:close/>
                <a:moveTo>
                  <a:pt x="92556" y="124402"/>
                </a:moveTo>
                <a:lnTo>
                  <a:pt x="87237" y="127472"/>
                </a:lnTo>
                <a:lnTo>
                  <a:pt x="81917" y="124402"/>
                </a:lnTo>
                <a:close/>
                <a:moveTo>
                  <a:pt x="104197" y="124402"/>
                </a:moveTo>
                <a:lnTo>
                  <a:pt x="98878" y="127472"/>
                </a:lnTo>
                <a:lnTo>
                  <a:pt x="93559" y="124402"/>
                </a:lnTo>
                <a:close/>
                <a:moveTo>
                  <a:pt x="115809" y="124402"/>
                </a:moveTo>
                <a:lnTo>
                  <a:pt x="110489" y="127472"/>
                </a:lnTo>
                <a:lnTo>
                  <a:pt x="105170" y="124402"/>
                </a:lnTo>
                <a:close/>
                <a:moveTo>
                  <a:pt x="127450" y="124402"/>
                </a:moveTo>
                <a:lnTo>
                  <a:pt x="122131" y="127472"/>
                </a:lnTo>
                <a:lnTo>
                  <a:pt x="116812" y="124402"/>
                </a:lnTo>
                <a:close/>
                <a:moveTo>
                  <a:pt x="139061" y="124402"/>
                </a:moveTo>
                <a:lnTo>
                  <a:pt x="133742" y="127472"/>
                </a:lnTo>
                <a:lnTo>
                  <a:pt x="128423" y="124402"/>
                </a:lnTo>
                <a:close/>
                <a:moveTo>
                  <a:pt x="150642" y="124402"/>
                </a:moveTo>
                <a:lnTo>
                  <a:pt x="145323" y="127472"/>
                </a:lnTo>
                <a:lnTo>
                  <a:pt x="140004" y="124402"/>
                </a:lnTo>
                <a:close/>
                <a:moveTo>
                  <a:pt x="162284" y="124402"/>
                </a:moveTo>
                <a:lnTo>
                  <a:pt x="156964" y="127472"/>
                </a:lnTo>
                <a:lnTo>
                  <a:pt x="151645" y="124402"/>
                </a:lnTo>
                <a:close/>
                <a:moveTo>
                  <a:pt x="173895" y="124402"/>
                </a:moveTo>
                <a:lnTo>
                  <a:pt x="168575" y="127472"/>
                </a:lnTo>
                <a:lnTo>
                  <a:pt x="163256" y="124402"/>
                </a:lnTo>
                <a:close/>
                <a:moveTo>
                  <a:pt x="185536" y="124402"/>
                </a:moveTo>
                <a:lnTo>
                  <a:pt x="180217" y="127472"/>
                </a:lnTo>
                <a:lnTo>
                  <a:pt x="174898" y="124402"/>
                </a:lnTo>
                <a:close/>
                <a:moveTo>
                  <a:pt x="197147" y="124402"/>
                </a:moveTo>
                <a:lnTo>
                  <a:pt x="191828" y="127472"/>
                </a:lnTo>
                <a:lnTo>
                  <a:pt x="186509" y="124402"/>
                </a:lnTo>
                <a:close/>
                <a:moveTo>
                  <a:pt x="208789" y="124402"/>
                </a:moveTo>
                <a:lnTo>
                  <a:pt x="203470" y="127472"/>
                </a:lnTo>
                <a:lnTo>
                  <a:pt x="198151" y="124402"/>
                </a:lnTo>
                <a:close/>
                <a:moveTo>
                  <a:pt x="220370" y="124402"/>
                </a:moveTo>
                <a:lnTo>
                  <a:pt x="215051" y="127472"/>
                </a:lnTo>
                <a:lnTo>
                  <a:pt x="209731" y="124402"/>
                </a:lnTo>
                <a:close/>
                <a:moveTo>
                  <a:pt x="232011" y="124402"/>
                </a:moveTo>
                <a:lnTo>
                  <a:pt x="226692" y="127472"/>
                </a:lnTo>
                <a:lnTo>
                  <a:pt x="221373" y="124402"/>
                </a:lnTo>
                <a:close/>
                <a:moveTo>
                  <a:pt x="243622" y="124402"/>
                </a:moveTo>
                <a:lnTo>
                  <a:pt x="238303" y="127472"/>
                </a:lnTo>
                <a:lnTo>
                  <a:pt x="232984" y="124402"/>
                </a:lnTo>
                <a:close/>
                <a:moveTo>
                  <a:pt x="255264" y="124402"/>
                </a:moveTo>
                <a:lnTo>
                  <a:pt x="249945" y="127472"/>
                </a:lnTo>
                <a:lnTo>
                  <a:pt x="244626" y="124402"/>
                </a:lnTo>
                <a:close/>
                <a:moveTo>
                  <a:pt x="266875" y="124402"/>
                </a:moveTo>
                <a:lnTo>
                  <a:pt x="261556" y="127472"/>
                </a:lnTo>
                <a:lnTo>
                  <a:pt x="256237" y="124402"/>
                </a:lnTo>
                <a:close/>
                <a:moveTo>
                  <a:pt x="278517" y="124402"/>
                </a:moveTo>
                <a:lnTo>
                  <a:pt x="273198" y="127472"/>
                </a:lnTo>
                <a:lnTo>
                  <a:pt x="267878" y="124402"/>
                </a:lnTo>
                <a:close/>
                <a:moveTo>
                  <a:pt x="11369" y="124615"/>
                </a:moveTo>
                <a:lnTo>
                  <a:pt x="6050" y="133825"/>
                </a:lnTo>
                <a:lnTo>
                  <a:pt x="6050" y="127685"/>
                </a:lnTo>
                <a:lnTo>
                  <a:pt x="11369" y="124615"/>
                </a:lnTo>
                <a:close/>
                <a:moveTo>
                  <a:pt x="22980" y="124615"/>
                </a:moveTo>
                <a:lnTo>
                  <a:pt x="17661" y="133825"/>
                </a:lnTo>
                <a:lnTo>
                  <a:pt x="17661" y="127685"/>
                </a:lnTo>
                <a:lnTo>
                  <a:pt x="22980" y="124615"/>
                </a:lnTo>
                <a:close/>
                <a:moveTo>
                  <a:pt x="34622" y="124615"/>
                </a:moveTo>
                <a:lnTo>
                  <a:pt x="29302" y="133825"/>
                </a:lnTo>
                <a:lnTo>
                  <a:pt x="29302" y="127685"/>
                </a:lnTo>
                <a:lnTo>
                  <a:pt x="34622" y="124615"/>
                </a:lnTo>
                <a:close/>
                <a:moveTo>
                  <a:pt x="46202" y="124615"/>
                </a:moveTo>
                <a:lnTo>
                  <a:pt x="40883" y="133825"/>
                </a:lnTo>
                <a:lnTo>
                  <a:pt x="40883" y="127685"/>
                </a:lnTo>
                <a:lnTo>
                  <a:pt x="46202" y="124615"/>
                </a:lnTo>
                <a:close/>
                <a:moveTo>
                  <a:pt x="57844" y="124615"/>
                </a:moveTo>
                <a:lnTo>
                  <a:pt x="52525" y="133825"/>
                </a:lnTo>
                <a:lnTo>
                  <a:pt x="52525" y="127685"/>
                </a:lnTo>
                <a:lnTo>
                  <a:pt x="57844" y="124615"/>
                </a:lnTo>
                <a:close/>
                <a:moveTo>
                  <a:pt x="69455" y="124615"/>
                </a:moveTo>
                <a:lnTo>
                  <a:pt x="64136" y="133825"/>
                </a:lnTo>
                <a:lnTo>
                  <a:pt x="64136" y="127685"/>
                </a:lnTo>
                <a:lnTo>
                  <a:pt x="69455" y="124615"/>
                </a:lnTo>
                <a:close/>
                <a:moveTo>
                  <a:pt x="81097" y="124615"/>
                </a:moveTo>
                <a:lnTo>
                  <a:pt x="75777" y="133825"/>
                </a:lnTo>
                <a:lnTo>
                  <a:pt x="75777" y="127685"/>
                </a:lnTo>
                <a:lnTo>
                  <a:pt x="81097" y="124615"/>
                </a:lnTo>
                <a:close/>
                <a:moveTo>
                  <a:pt x="92708" y="124615"/>
                </a:moveTo>
                <a:lnTo>
                  <a:pt x="87389" y="133825"/>
                </a:lnTo>
                <a:lnTo>
                  <a:pt x="87389" y="127685"/>
                </a:lnTo>
                <a:lnTo>
                  <a:pt x="92708" y="124615"/>
                </a:lnTo>
                <a:close/>
                <a:moveTo>
                  <a:pt x="104349" y="124615"/>
                </a:moveTo>
                <a:lnTo>
                  <a:pt x="99030" y="133825"/>
                </a:lnTo>
                <a:lnTo>
                  <a:pt x="99030" y="127685"/>
                </a:lnTo>
                <a:lnTo>
                  <a:pt x="104349" y="124615"/>
                </a:lnTo>
                <a:close/>
                <a:moveTo>
                  <a:pt x="115930" y="124615"/>
                </a:moveTo>
                <a:lnTo>
                  <a:pt x="110611" y="133825"/>
                </a:lnTo>
                <a:lnTo>
                  <a:pt x="110611" y="127685"/>
                </a:lnTo>
                <a:lnTo>
                  <a:pt x="115930" y="124615"/>
                </a:lnTo>
                <a:close/>
                <a:moveTo>
                  <a:pt x="127541" y="124615"/>
                </a:moveTo>
                <a:lnTo>
                  <a:pt x="122222" y="133825"/>
                </a:lnTo>
                <a:lnTo>
                  <a:pt x="122222" y="127685"/>
                </a:lnTo>
                <a:lnTo>
                  <a:pt x="127541" y="124615"/>
                </a:lnTo>
                <a:close/>
                <a:moveTo>
                  <a:pt x="139183" y="124615"/>
                </a:moveTo>
                <a:lnTo>
                  <a:pt x="133864" y="133825"/>
                </a:lnTo>
                <a:lnTo>
                  <a:pt x="133864" y="127685"/>
                </a:lnTo>
                <a:lnTo>
                  <a:pt x="139183" y="124615"/>
                </a:lnTo>
                <a:close/>
                <a:moveTo>
                  <a:pt x="150794" y="124615"/>
                </a:moveTo>
                <a:lnTo>
                  <a:pt x="145475" y="133825"/>
                </a:lnTo>
                <a:lnTo>
                  <a:pt x="145475" y="127685"/>
                </a:lnTo>
                <a:lnTo>
                  <a:pt x="150794" y="124615"/>
                </a:lnTo>
                <a:close/>
                <a:moveTo>
                  <a:pt x="162436" y="124615"/>
                </a:moveTo>
                <a:lnTo>
                  <a:pt x="157116" y="133825"/>
                </a:lnTo>
                <a:lnTo>
                  <a:pt x="157116" y="127685"/>
                </a:lnTo>
                <a:lnTo>
                  <a:pt x="162436" y="124615"/>
                </a:lnTo>
                <a:close/>
                <a:moveTo>
                  <a:pt x="174047" y="124615"/>
                </a:moveTo>
                <a:lnTo>
                  <a:pt x="168727" y="133825"/>
                </a:lnTo>
                <a:lnTo>
                  <a:pt x="168727" y="127685"/>
                </a:lnTo>
                <a:lnTo>
                  <a:pt x="174047" y="124615"/>
                </a:lnTo>
                <a:close/>
                <a:moveTo>
                  <a:pt x="185658" y="124615"/>
                </a:moveTo>
                <a:lnTo>
                  <a:pt x="180339" y="133825"/>
                </a:lnTo>
                <a:lnTo>
                  <a:pt x="180339" y="127685"/>
                </a:lnTo>
                <a:lnTo>
                  <a:pt x="185658" y="124615"/>
                </a:lnTo>
                <a:close/>
                <a:moveTo>
                  <a:pt x="197269" y="124615"/>
                </a:moveTo>
                <a:lnTo>
                  <a:pt x="191950" y="133825"/>
                </a:lnTo>
                <a:lnTo>
                  <a:pt x="191950" y="127685"/>
                </a:lnTo>
                <a:lnTo>
                  <a:pt x="197269" y="124615"/>
                </a:lnTo>
                <a:close/>
                <a:moveTo>
                  <a:pt x="208911" y="124615"/>
                </a:moveTo>
                <a:lnTo>
                  <a:pt x="203591" y="133825"/>
                </a:lnTo>
                <a:lnTo>
                  <a:pt x="203591" y="127685"/>
                </a:lnTo>
                <a:lnTo>
                  <a:pt x="208911" y="124615"/>
                </a:lnTo>
                <a:close/>
                <a:moveTo>
                  <a:pt x="220522" y="124615"/>
                </a:moveTo>
                <a:lnTo>
                  <a:pt x="215202" y="133825"/>
                </a:lnTo>
                <a:lnTo>
                  <a:pt x="215202" y="127685"/>
                </a:lnTo>
                <a:lnTo>
                  <a:pt x="220522" y="124615"/>
                </a:lnTo>
                <a:close/>
                <a:moveTo>
                  <a:pt x="232163" y="124615"/>
                </a:moveTo>
                <a:lnTo>
                  <a:pt x="226844" y="133825"/>
                </a:lnTo>
                <a:lnTo>
                  <a:pt x="226844" y="127685"/>
                </a:lnTo>
                <a:lnTo>
                  <a:pt x="232163" y="124615"/>
                </a:lnTo>
                <a:close/>
                <a:moveTo>
                  <a:pt x="243774" y="124615"/>
                </a:moveTo>
                <a:lnTo>
                  <a:pt x="238455" y="133825"/>
                </a:lnTo>
                <a:lnTo>
                  <a:pt x="238455" y="127685"/>
                </a:lnTo>
                <a:lnTo>
                  <a:pt x="243774" y="124615"/>
                </a:lnTo>
                <a:close/>
                <a:moveTo>
                  <a:pt x="255355" y="124615"/>
                </a:moveTo>
                <a:lnTo>
                  <a:pt x="250036" y="133825"/>
                </a:lnTo>
                <a:lnTo>
                  <a:pt x="250036" y="127685"/>
                </a:lnTo>
                <a:lnTo>
                  <a:pt x="255355" y="124615"/>
                </a:lnTo>
                <a:close/>
                <a:moveTo>
                  <a:pt x="266997" y="124615"/>
                </a:moveTo>
                <a:lnTo>
                  <a:pt x="261678" y="133825"/>
                </a:lnTo>
                <a:lnTo>
                  <a:pt x="261678" y="127685"/>
                </a:lnTo>
                <a:lnTo>
                  <a:pt x="266997" y="124615"/>
                </a:lnTo>
                <a:close/>
                <a:moveTo>
                  <a:pt x="278608" y="124615"/>
                </a:moveTo>
                <a:lnTo>
                  <a:pt x="273289" y="133825"/>
                </a:lnTo>
                <a:lnTo>
                  <a:pt x="273289" y="127685"/>
                </a:lnTo>
                <a:lnTo>
                  <a:pt x="278608" y="124615"/>
                </a:lnTo>
                <a:close/>
                <a:moveTo>
                  <a:pt x="457" y="124645"/>
                </a:moveTo>
                <a:lnTo>
                  <a:pt x="5776" y="127685"/>
                </a:lnTo>
                <a:lnTo>
                  <a:pt x="5776" y="133855"/>
                </a:lnTo>
                <a:lnTo>
                  <a:pt x="457" y="124645"/>
                </a:lnTo>
                <a:close/>
                <a:moveTo>
                  <a:pt x="12098" y="124645"/>
                </a:moveTo>
                <a:lnTo>
                  <a:pt x="17418" y="127685"/>
                </a:lnTo>
                <a:lnTo>
                  <a:pt x="17418" y="133855"/>
                </a:lnTo>
                <a:lnTo>
                  <a:pt x="12098" y="124645"/>
                </a:lnTo>
                <a:close/>
                <a:moveTo>
                  <a:pt x="23710" y="124645"/>
                </a:moveTo>
                <a:lnTo>
                  <a:pt x="29029" y="127685"/>
                </a:lnTo>
                <a:lnTo>
                  <a:pt x="29029" y="133855"/>
                </a:lnTo>
                <a:lnTo>
                  <a:pt x="23710" y="124645"/>
                </a:lnTo>
                <a:close/>
                <a:moveTo>
                  <a:pt x="35290" y="124645"/>
                </a:moveTo>
                <a:lnTo>
                  <a:pt x="40610" y="127685"/>
                </a:lnTo>
                <a:lnTo>
                  <a:pt x="40610" y="133855"/>
                </a:lnTo>
                <a:lnTo>
                  <a:pt x="35290" y="124645"/>
                </a:lnTo>
                <a:close/>
                <a:moveTo>
                  <a:pt x="46932" y="124645"/>
                </a:moveTo>
                <a:lnTo>
                  <a:pt x="52251" y="127685"/>
                </a:lnTo>
                <a:lnTo>
                  <a:pt x="52251" y="133855"/>
                </a:lnTo>
                <a:lnTo>
                  <a:pt x="46932" y="124645"/>
                </a:lnTo>
                <a:close/>
                <a:moveTo>
                  <a:pt x="58543" y="124645"/>
                </a:moveTo>
                <a:lnTo>
                  <a:pt x="63862" y="127685"/>
                </a:lnTo>
                <a:lnTo>
                  <a:pt x="63862" y="133855"/>
                </a:lnTo>
                <a:lnTo>
                  <a:pt x="58543" y="124645"/>
                </a:lnTo>
                <a:close/>
                <a:moveTo>
                  <a:pt x="70185" y="124645"/>
                </a:moveTo>
                <a:lnTo>
                  <a:pt x="75504" y="127685"/>
                </a:lnTo>
                <a:lnTo>
                  <a:pt x="75504" y="133855"/>
                </a:lnTo>
                <a:lnTo>
                  <a:pt x="70185" y="124645"/>
                </a:lnTo>
                <a:close/>
                <a:moveTo>
                  <a:pt x="81796" y="124645"/>
                </a:moveTo>
                <a:lnTo>
                  <a:pt x="87115" y="127685"/>
                </a:lnTo>
                <a:lnTo>
                  <a:pt x="87115" y="133855"/>
                </a:lnTo>
                <a:lnTo>
                  <a:pt x="81796" y="124645"/>
                </a:lnTo>
                <a:close/>
                <a:moveTo>
                  <a:pt x="93437" y="124645"/>
                </a:moveTo>
                <a:lnTo>
                  <a:pt x="98757" y="127685"/>
                </a:lnTo>
                <a:lnTo>
                  <a:pt x="98757" y="133855"/>
                </a:lnTo>
                <a:lnTo>
                  <a:pt x="93437" y="124645"/>
                </a:lnTo>
                <a:close/>
                <a:moveTo>
                  <a:pt x="105018" y="124645"/>
                </a:moveTo>
                <a:lnTo>
                  <a:pt x="110337" y="127685"/>
                </a:lnTo>
                <a:lnTo>
                  <a:pt x="110337" y="133855"/>
                </a:lnTo>
                <a:lnTo>
                  <a:pt x="105018" y="124645"/>
                </a:lnTo>
                <a:close/>
                <a:moveTo>
                  <a:pt x="116660" y="124645"/>
                </a:moveTo>
                <a:lnTo>
                  <a:pt x="121979" y="127685"/>
                </a:lnTo>
                <a:lnTo>
                  <a:pt x="121979" y="133855"/>
                </a:lnTo>
                <a:lnTo>
                  <a:pt x="116660" y="124645"/>
                </a:lnTo>
                <a:close/>
                <a:moveTo>
                  <a:pt x="128271" y="124645"/>
                </a:moveTo>
                <a:lnTo>
                  <a:pt x="133590" y="127685"/>
                </a:lnTo>
                <a:lnTo>
                  <a:pt x="133590" y="133855"/>
                </a:lnTo>
                <a:lnTo>
                  <a:pt x="128271" y="124645"/>
                </a:lnTo>
                <a:close/>
                <a:moveTo>
                  <a:pt x="139912" y="124645"/>
                </a:moveTo>
                <a:lnTo>
                  <a:pt x="145232" y="127685"/>
                </a:lnTo>
                <a:lnTo>
                  <a:pt x="145232" y="133855"/>
                </a:lnTo>
                <a:lnTo>
                  <a:pt x="139912" y="124645"/>
                </a:lnTo>
                <a:close/>
                <a:moveTo>
                  <a:pt x="151523" y="124645"/>
                </a:moveTo>
                <a:lnTo>
                  <a:pt x="156843" y="127745"/>
                </a:lnTo>
                <a:lnTo>
                  <a:pt x="156843" y="133855"/>
                </a:lnTo>
                <a:lnTo>
                  <a:pt x="151523" y="124645"/>
                </a:lnTo>
                <a:close/>
                <a:moveTo>
                  <a:pt x="163165" y="124615"/>
                </a:moveTo>
                <a:lnTo>
                  <a:pt x="168484" y="127685"/>
                </a:lnTo>
                <a:lnTo>
                  <a:pt x="168484" y="133855"/>
                </a:lnTo>
                <a:lnTo>
                  <a:pt x="163165" y="124615"/>
                </a:lnTo>
                <a:close/>
                <a:moveTo>
                  <a:pt x="174746" y="124615"/>
                </a:moveTo>
                <a:lnTo>
                  <a:pt x="180065" y="127685"/>
                </a:lnTo>
                <a:lnTo>
                  <a:pt x="180065" y="133855"/>
                </a:lnTo>
                <a:lnTo>
                  <a:pt x="174746" y="124615"/>
                </a:lnTo>
                <a:close/>
                <a:moveTo>
                  <a:pt x="186357" y="124615"/>
                </a:moveTo>
                <a:lnTo>
                  <a:pt x="191676" y="127685"/>
                </a:lnTo>
                <a:lnTo>
                  <a:pt x="191676" y="133855"/>
                </a:lnTo>
                <a:lnTo>
                  <a:pt x="186357" y="124615"/>
                </a:lnTo>
                <a:close/>
                <a:moveTo>
                  <a:pt x="197999" y="124615"/>
                </a:moveTo>
                <a:lnTo>
                  <a:pt x="203318" y="127685"/>
                </a:lnTo>
                <a:lnTo>
                  <a:pt x="203318" y="133855"/>
                </a:lnTo>
                <a:lnTo>
                  <a:pt x="197999" y="124615"/>
                </a:lnTo>
                <a:close/>
                <a:moveTo>
                  <a:pt x="209610" y="124615"/>
                </a:moveTo>
                <a:lnTo>
                  <a:pt x="214929" y="127685"/>
                </a:lnTo>
                <a:lnTo>
                  <a:pt x="214929" y="133855"/>
                </a:lnTo>
                <a:lnTo>
                  <a:pt x="209610" y="124615"/>
                </a:lnTo>
                <a:close/>
                <a:moveTo>
                  <a:pt x="221251" y="124615"/>
                </a:moveTo>
                <a:lnTo>
                  <a:pt x="226570" y="127685"/>
                </a:lnTo>
                <a:lnTo>
                  <a:pt x="226570" y="133855"/>
                </a:lnTo>
                <a:lnTo>
                  <a:pt x="221251" y="124615"/>
                </a:lnTo>
                <a:close/>
                <a:moveTo>
                  <a:pt x="232862" y="124615"/>
                </a:moveTo>
                <a:lnTo>
                  <a:pt x="238182" y="127685"/>
                </a:lnTo>
                <a:lnTo>
                  <a:pt x="238182" y="133855"/>
                </a:lnTo>
                <a:lnTo>
                  <a:pt x="232862" y="124615"/>
                </a:lnTo>
                <a:close/>
                <a:moveTo>
                  <a:pt x="244474" y="124615"/>
                </a:moveTo>
                <a:lnTo>
                  <a:pt x="249793" y="127685"/>
                </a:lnTo>
                <a:lnTo>
                  <a:pt x="249793" y="133855"/>
                </a:lnTo>
                <a:lnTo>
                  <a:pt x="244474" y="124615"/>
                </a:lnTo>
                <a:close/>
                <a:moveTo>
                  <a:pt x="256085" y="124615"/>
                </a:moveTo>
                <a:lnTo>
                  <a:pt x="261404" y="127685"/>
                </a:lnTo>
                <a:lnTo>
                  <a:pt x="261404" y="133855"/>
                </a:lnTo>
                <a:lnTo>
                  <a:pt x="256085" y="124615"/>
                </a:lnTo>
                <a:close/>
                <a:moveTo>
                  <a:pt x="267726" y="124615"/>
                </a:moveTo>
                <a:lnTo>
                  <a:pt x="273046" y="127685"/>
                </a:lnTo>
                <a:lnTo>
                  <a:pt x="273046" y="133855"/>
                </a:lnTo>
                <a:lnTo>
                  <a:pt x="267726" y="124615"/>
                </a:lnTo>
                <a:close/>
                <a:moveTo>
                  <a:pt x="232376" y="124767"/>
                </a:moveTo>
                <a:lnTo>
                  <a:pt x="232376" y="130876"/>
                </a:lnTo>
                <a:lnTo>
                  <a:pt x="227057" y="133976"/>
                </a:lnTo>
                <a:lnTo>
                  <a:pt x="227057" y="133976"/>
                </a:lnTo>
                <a:lnTo>
                  <a:pt x="232376" y="124767"/>
                </a:lnTo>
                <a:close/>
                <a:moveTo>
                  <a:pt x="255872" y="124767"/>
                </a:moveTo>
                <a:lnTo>
                  <a:pt x="261191" y="133976"/>
                </a:lnTo>
                <a:lnTo>
                  <a:pt x="255872" y="130876"/>
                </a:lnTo>
                <a:lnTo>
                  <a:pt x="255872" y="124767"/>
                </a:lnTo>
                <a:close/>
                <a:moveTo>
                  <a:pt x="267210" y="124767"/>
                </a:moveTo>
                <a:lnTo>
                  <a:pt x="267210" y="130876"/>
                </a:lnTo>
                <a:lnTo>
                  <a:pt x="261890" y="133976"/>
                </a:lnTo>
                <a:lnTo>
                  <a:pt x="267210" y="124767"/>
                </a:lnTo>
                <a:close/>
                <a:moveTo>
                  <a:pt x="267483" y="124767"/>
                </a:moveTo>
                <a:lnTo>
                  <a:pt x="272802" y="133976"/>
                </a:lnTo>
                <a:lnTo>
                  <a:pt x="267483" y="130876"/>
                </a:lnTo>
                <a:lnTo>
                  <a:pt x="267483" y="124767"/>
                </a:lnTo>
                <a:close/>
                <a:moveTo>
                  <a:pt x="278851" y="124767"/>
                </a:moveTo>
                <a:lnTo>
                  <a:pt x="278851" y="130876"/>
                </a:lnTo>
                <a:lnTo>
                  <a:pt x="273532" y="133976"/>
                </a:lnTo>
                <a:lnTo>
                  <a:pt x="278851" y="124767"/>
                </a:lnTo>
                <a:close/>
                <a:moveTo>
                  <a:pt x="244" y="124767"/>
                </a:moveTo>
                <a:lnTo>
                  <a:pt x="5563" y="133976"/>
                </a:lnTo>
                <a:lnTo>
                  <a:pt x="214" y="130876"/>
                </a:lnTo>
                <a:lnTo>
                  <a:pt x="214" y="124767"/>
                </a:lnTo>
                <a:close/>
                <a:moveTo>
                  <a:pt x="11855" y="124767"/>
                </a:moveTo>
                <a:lnTo>
                  <a:pt x="17174" y="133976"/>
                </a:lnTo>
                <a:lnTo>
                  <a:pt x="11855" y="130876"/>
                </a:lnTo>
                <a:lnTo>
                  <a:pt x="11855" y="124767"/>
                </a:lnTo>
                <a:close/>
                <a:moveTo>
                  <a:pt x="23497" y="124767"/>
                </a:moveTo>
                <a:lnTo>
                  <a:pt x="28816" y="133976"/>
                </a:lnTo>
                <a:lnTo>
                  <a:pt x="23497" y="130876"/>
                </a:lnTo>
                <a:lnTo>
                  <a:pt x="23497" y="124767"/>
                </a:lnTo>
                <a:close/>
                <a:moveTo>
                  <a:pt x="35078" y="124767"/>
                </a:moveTo>
                <a:lnTo>
                  <a:pt x="40397" y="133976"/>
                </a:lnTo>
                <a:lnTo>
                  <a:pt x="35078" y="130876"/>
                </a:lnTo>
                <a:lnTo>
                  <a:pt x="35078" y="124767"/>
                </a:lnTo>
                <a:close/>
                <a:moveTo>
                  <a:pt x="46689" y="124767"/>
                </a:moveTo>
                <a:lnTo>
                  <a:pt x="52008" y="133976"/>
                </a:lnTo>
                <a:lnTo>
                  <a:pt x="46689" y="130876"/>
                </a:lnTo>
                <a:lnTo>
                  <a:pt x="46689" y="124767"/>
                </a:lnTo>
                <a:close/>
                <a:moveTo>
                  <a:pt x="58330" y="124767"/>
                </a:moveTo>
                <a:lnTo>
                  <a:pt x="63650" y="133976"/>
                </a:lnTo>
                <a:lnTo>
                  <a:pt x="58330" y="130876"/>
                </a:lnTo>
                <a:lnTo>
                  <a:pt x="58330" y="124767"/>
                </a:lnTo>
                <a:close/>
                <a:moveTo>
                  <a:pt x="69941" y="124767"/>
                </a:moveTo>
                <a:lnTo>
                  <a:pt x="75261" y="133976"/>
                </a:lnTo>
                <a:lnTo>
                  <a:pt x="69941" y="130876"/>
                </a:lnTo>
                <a:lnTo>
                  <a:pt x="69941" y="124767"/>
                </a:lnTo>
                <a:close/>
                <a:moveTo>
                  <a:pt x="81583" y="124767"/>
                </a:moveTo>
                <a:lnTo>
                  <a:pt x="86902" y="133976"/>
                </a:lnTo>
                <a:lnTo>
                  <a:pt x="81583" y="130876"/>
                </a:lnTo>
                <a:lnTo>
                  <a:pt x="81583" y="124767"/>
                </a:lnTo>
                <a:close/>
                <a:moveTo>
                  <a:pt x="93194" y="124767"/>
                </a:moveTo>
                <a:lnTo>
                  <a:pt x="98513" y="133976"/>
                </a:lnTo>
                <a:lnTo>
                  <a:pt x="93194" y="130876"/>
                </a:lnTo>
                <a:lnTo>
                  <a:pt x="93194" y="124767"/>
                </a:lnTo>
                <a:close/>
                <a:moveTo>
                  <a:pt x="104775" y="124767"/>
                </a:moveTo>
                <a:lnTo>
                  <a:pt x="110094" y="133976"/>
                </a:lnTo>
                <a:lnTo>
                  <a:pt x="104775" y="130876"/>
                </a:lnTo>
                <a:lnTo>
                  <a:pt x="104775" y="124767"/>
                </a:lnTo>
                <a:close/>
                <a:moveTo>
                  <a:pt x="116416" y="124767"/>
                </a:moveTo>
                <a:lnTo>
                  <a:pt x="121736" y="133976"/>
                </a:lnTo>
                <a:lnTo>
                  <a:pt x="116416" y="130876"/>
                </a:lnTo>
                <a:lnTo>
                  <a:pt x="116416" y="124767"/>
                </a:lnTo>
                <a:close/>
                <a:moveTo>
                  <a:pt x="128058" y="124767"/>
                </a:moveTo>
                <a:lnTo>
                  <a:pt x="133377" y="133976"/>
                </a:lnTo>
                <a:lnTo>
                  <a:pt x="128058" y="130876"/>
                </a:lnTo>
                <a:lnTo>
                  <a:pt x="128058" y="124767"/>
                </a:lnTo>
                <a:close/>
                <a:moveTo>
                  <a:pt x="139669" y="124767"/>
                </a:moveTo>
                <a:lnTo>
                  <a:pt x="144988" y="133976"/>
                </a:lnTo>
                <a:lnTo>
                  <a:pt x="139669" y="130876"/>
                </a:lnTo>
                <a:lnTo>
                  <a:pt x="139669" y="124767"/>
                </a:lnTo>
                <a:close/>
                <a:moveTo>
                  <a:pt x="151311" y="124767"/>
                </a:moveTo>
                <a:lnTo>
                  <a:pt x="156630" y="133976"/>
                </a:lnTo>
                <a:lnTo>
                  <a:pt x="151311" y="130876"/>
                </a:lnTo>
                <a:lnTo>
                  <a:pt x="151311" y="124767"/>
                </a:lnTo>
                <a:close/>
                <a:moveTo>
                  <a:pt x="162648" y="124767"/>
                </a:moveTo>
                <a:lnTo>
                  <a:pt x="162648" y="130876"/>
                </a:lnTo>
                <a:lnTo>
                  <a:pt x="157329" y="133976"/>
                </a:lnTo>
                <a:lnTo>
                  <a:pt x="162648" y="124767"/>
                </a:lnTo>
                <a:close/>
                <a:moveTo>
                  <a:pt x="162922" y="124767"/>
                </a:moveTo>
                <a:lnTo>
                  <a:pt x="168241" y="133976"/>
                </a:lnTo>
                <a:lnTo>
                  <a:pt x="162922" y="130876"/>
                </a:lnTo>
                <a:lnTo>
                  <a:pt x="162922" y="124767"/>
                </a:lnTo>
                <a:close/>
                <a:moveTo>
                  <a:pt x="174290" y="124767"/>
                </a:moveTo>
                <a:lnTo>
                  <a:pt x="174290" y="130876"/>
                </a:lnTo>
                <a:lnTo>
                  <a:pt x="168971" y="133976"/>
                </a:lnTo>
                <a:lnTo>
                  <a:pt x="174290" y="124767"/>
                </a:lnTo>
                <a:close/>
                <a:moveTo>
                  <a:pt x="174503" y="124767"/>
                </a:moveTo>
                <a:lnTo>
                  <a:pt x="179822" y="133976"/>
                </a:lnTo>
                <a:lnTo>
                  <a:pt x="174503" y="130876"/>
                </a:lnTo>
                <a:lnTo>
                  <a:pt x="174503" y="124767"/>
                </a:lnTo>
                <a:close/>
                <a:moveTo>
                  <a:pt x="185871" y="124767"/>
                </a:moveTo>
                <a:lnTo>
                  <a:pt x="185871" y="130876"/>
                </a:lnTo>
                <a:lnTo>
                  <a:pt x="180551" y="133976"/>
                </a:lnTo>
                <a:lnTo>
                  <a:pt x="185871" y="124767"/>
                </a:lnTo>
                <a:close/>
                <a:moveTo>
                  <a:pt x="186144" y="124767"/>
                </a:moveTo>
                <a:lnTo>
                  <a:pt x="191463" y="133976"/>
                </a:lnTo>
                <a:lnTo>
                  <a:pt x="186144" y="130876"/>
                </a:lnTo>
                <a:lnTo>
                  <a:pt x="186144" y="124767"/>
                </a:lnTo>
                <a:close/>
                <a:moveTo>
                  <a:pt x="197512" y="124767"/>
                </a:moveTo>
                <a:lnTo>
                  <a:pt x="197512" y="130876"/>
                </a:lnTo>
                <a:lnTo>
                  <a:pt x="192193" y="133976"/>
                </a:lnTo>
                <a:lnTo>
                  <a:pt x="197512" y="124767"/>
                </a:lnTo>
                <a:close/>
                <a:moveTo>
                  <a:pt x="197755" y="124767"/>
                </a:moveTo>
                <a:lnTo>
                  <a:pt x="203075" y="133976"/>
                </a:lnTo>
                <a:lnTo>
                  <a:pt x="197755" y="130876"/>
                </a:lnTo>
                <a:lnTo>
                  <a:pt x="197755" y="124767"/>
                </a:lnTo>
                <a:close/>
                <a:moveTo>
                  <a:pt x="209123" y="124767"/>
                </a:moveTo>
                <a:lnTo>
                  <a:pt x="209123" y="130876"/>
                </a:lnTo>
                <a:lnTo>
                  <a:pt x="203804" y="133976"/>
                </a:lnTo>
                <a:lnTo>
                  <a:pt x="209123" y="124767"/>
                </a:lnTo>
                <a:close/>
                <a:moveTo>
                  <a:pt x="209397" y="124767"/>
                </a:moveTo>
                <a:lnTo>
                  <a:pt x="214716" y="133976"/>
                </a:lnTo>
                <a:lnTo>
                  <a:pt x="209397" y="130876"/>
                </a:lnTo>
                <a:lnTo>
                  <a:pt x="209397" y="124767"/>
                </a:lnTo>
                <a:close/>
                <a:moveTo>
                  <a:pt x="220765" y="124767"/>
                </a:moveTo>
                <a:lnTo>
                  <a:pt x="220765" y="130876"/>
                </a:lnTo>
                <a:lnTo>
                  <a:pt x="215446" y="133976"/>
                </a:lnTo>
                <a:lnTo>
                  <a:pt x="220765" y="124767"/>
                </a:lnTo>
                <a:close/>
                <a:moveTo>
                  <a:pt x="221008" y="124767"/>
                </a:moveTo>
                <a:lnTo>
                  <a:pt x="226327" y="133976"/>
                </a:lnTo>
                <a:lnTo>
                  <a:pt x="221008" y="130876"/>
                </a:lnTo>
                <a:lnTo>
                  <a:pt x="221008" y="124767"/>
                </a:lnTo>
                <a:close/>
                <a:moveTo>
                  <a:pt x="232650" y="124767"/>
                </a:moveTo>
                <a:lnTo>
                  <a:pt x="237969" y="133976"/>
                </a:lnTo>
                <a:lnTo>
                  <a:pt x="232650" y="130876"/>
                </a:lnTo>
                <a:lnTo>
                  <a:pt x="232650" y="124767"/>
                </a:lnTo>
                <a:close/>
                <a:moveTo>
                  <a:pt x="243957" y="124767"/>
                </a:moveTo>
                <a:lnTo>
                  <a:pt x="243957" y="130876"/>
                </a:lnTo>
                <a:lnTo>
                  <a:pt x="238638" y="133976"/>
                </a:lnTo>
                <a:lnTo>
                  <a:pt x="243957" y="124767"/>
                </a:lnTo>
                <a:close/>
                <a:moveTo>
                  <a:pt x="244230" y="124767"/>
                </a:moveTo>
                <a:lnTo>
                  <a:pt x="249550" y="133976"/>
                </a:lnTo>
                <a:lnTo>
                  <a:pt x="244230" y="130876"/>
                </a:lnTo>
                <a:lnTo>
                  <a:pt x="244230" y="124767"/>
                </a:lnTo>
                <a:close/>
                <a:moveTo>
                  <a:pt x="255598" y="124767"/>
                </a:moveTo>
                <a:lnTo>
                  <a:pt x="255598" y="130876"/>
                </a:lnTo>
                <a:lnTo>
                  <a:pt x="250279" y="133976"/>
                </a:lnTo>
                <a:lnTo>
                  <a:pt x="255598" y="124767"/>
                </a:lnTo>
                <a:close/>
                <a:moveTo>
                  <a:pt x="46446" y="124767"/>
                </a:moveTo>
                <a:lnTo>
                  <a:pt x="46446" y="130937"/>
                </a:lnTo>
                <a:lnTo>
                  <a:pt x="41126" y="134007"/>
                </a:lnTo>
                <a:lnTo>
                  <a:pt x="41126" y="134007"/>
                </a:lnTo>
                <a:lnTo>
                  <a:pt x="46446" y="124767"/>
                </a:lnTo>
                <a:close/>
                <a:moveTo>
                  <a:pt x="58057" y="124767"/>
                </a:moveTo>
                <a:lnTo>
                  <a:pt x="58057" y="130937"/>
                </a:lnTo>
                <a:lnTo>
                  <a:pt x="52737" y="134007"/>
                </a:lnTo>
                <a:lnTo>
                  <a:pt x="52737" y="134007"/>
                </a:lnTo>
                <a:lnTo>
                  <a:pt x="58057" y="124767"/>
                </a:lnTo>
                <a:close/>
                <a:moveTo>
                  <a:pt x="34834" y="124767"/>
                </a:moveTo>
                <a:lnTo>
                  <a:pt x="34834" y="130937"/>
                </a:lnTo>
                <a:lnTo>
                  <a:pt x="29515" y="134007"/>
                </a:lnTo>
                <a:lnTo>
                  <a:pt x="29515" y="134007"/>
                </a:lnTo>
                <a:lnTo>
                  <a:pt x="34834" y="124767"/>
                </a:lnTo>
                <a:close/>
                <a:moveTo>
                  <a:pt x="69698" y="124767"/>
                </a:moveTo>
                <a:lnTo>
                  <a:pt x="69698" y="130937"/>
                </a:lnTo>
                <a:lnTo>
                  <a:pt x="64379" y="134007"/>
                </a:lnTo>
                <a:lnTo>
                  <a:pt x="64379" y="134007"/>
                </a:lnTo>
                <a:lnTo>
                  <a:pt x="69698" y="124767"/>
                </a:lnTo>
                <a:close/>
                <a:moveTo>
                  <a:pt x="81309" y="124767"/>
                </a:moveTo>
                <a:lnTo>
                  <a:pt x="81309" y="130937"/>
                </a:lnTo>
                <a:lnTo>
                  <a:pt x="75990" y="134007"/>
                </a:lnTo>
                <a:lnTo>
                  <a:pt x="75990" y="134007"/>
                </a:lnTo>
                <a:lnTo>
                  <a:pt x="81309" y="124767"/>
                </a:lnTo>
                <a:close/>
                <a:moveTo>
                  <a:pt x="92951" y="124767"/>
                </a:moveTo>
                <a:lnTo>
                  <a:pt x="92951" y="130937"/>
                </a:lnTo>
                <a:lnTo>
                  <a:pt x="87632" y="134007"/>
                </a:lnTo>
                <a:lnTo>
                  <a:pt x="87632" y="134007"/>
                </a:lnTo>
                <a:lnTo>
                  <a:pt x="92951" y="124767"/>
                </a:lnTo>
                <a:close/>
                <a:moveTo>
                  <a:pt x="104562" y="124767"/>
                </a:moveTo>
                <a:lnTo>
                  <a:pt x="104562" y="130937"/>
                </a:lnTo>
                <a:lnTo>
                  <a:pt x="99243" y="134007"/>
                </a:lnTo>
                <a:lnTo>
                  <a:pt x="99243" y="134007"/>
                </a:lnTo>
                <a:lnTo>
                  <a:pt x="104562" y="124767"/>
                </a:lnTo>
                <a:close/>
                <a:moveTo>
                  <a:pt x="116143" y="124767"/>
                </a:moveTo>
                <a:lnTo>
                  <a:pt x="116143" y="130937"/>
                </a:lnTo>
                <a:lnTo>
                  <a:pt x="110824" y="134007"/>
                </a:lnTo>
                <a:lnTo>
                  <a:pt x="110824" y="134007"/>
                </a:lnTo>
                <a:lnTo>
                  <a:pt x="116143" y="124767"/>
                </a:lnTo>
                <a:close/>
                <a:moveTo>
                  <a:pt x="127784" y="124767"/>
                </a:moveTo>
                <a:lnTo>
                  <a:pt x="127784" y="130937"/>
                </a:lnTo>
                <a:lnTo>
                  <a:pt x="122465" y="134007"/>
                </a:lnTo>
                <a:lnTo>
                  <a:pt x="122465" y="134007"/>
                </a:lnTo>
                <a:lnTo>
                  <a:pt x="127784" y="124767"/>
                </a:lnTo>
                <a:close/>
                <a:moveTo>
                  <a:pt x="139396" y="124767"/>
                </a:moveTo>
                <a:lnTo>
                  <a:pt x="139396" y="130937"/>
                </a:lnTo>
                <a:lnTo>
                  <a:pt x="134076" y="134007"/>
                </a:lnTo>
                <a:lnTo>
                  <a:pt x="134076" y="134007"/>
                </a:lnTo>
                <a:lnTo>
                  <a:pt x="139396" y="124767"/>
                </a:lnTo>
                <a:close/>
                <a:moveTo>
                  <a:pt x="151037" y="124767"/>
                </a:moveTo>
                <a:lnTo>
                  <a:pt x="151037" y="130937"/>
                </a:lnTo>
                <a:lnTo>
                  <a:pt x="145718" y="134007"/>
                </a:lnTo>
                <a:lnTo>
                  <a:pt x="145718" y="134007"/>
                </a:lnTo>
                <a:lnTo>
                  <a:pt x="151037" y="124767"/>
                </a:lnTo>
                <a:close/>
                <a:moveTo>
                  <a:pt x="11582" y="124767"/>
                </a:moveTo>
                <a:lnTo>
                  <a:pt x="11582" y="130937"/>
                </a:lnTo>
                <a:lnTo>
                  <a:pt x="6262" y="134007"/>
                </a:lnTo>
                <a:lnTo>
                  <a:pt x="11582" y="124767"/>
                </a:lnTo>
                <a:close/>
                <a:moveTo>
                  <a:pt x="23223" y="124767"/>
                </a:moveTo>
                <a:lnTo>
                  <a:pt x="23223" y="130937"/>
                </a:lnTo>
                <a:lnTo>
                  <a:pt x="17904" y="134007"/>
                </a:lnTo>
                <a:lnTo>
                  <a:pt x="23223" y="124767"/>
                </a:lnTo>
                <a:close/>
                <a:moveTo>
                  <a:pt x="69820" y="131119"/>
                </a:moveTo>
                <a:lnTo>
                  <a:pt x="75048" y="134128"/>
                </a:lnTo>
                <a:lnTo>
                  <a:pt x="75139" y="134189"/>
                </a:lnTo>
                <a:lnTo>
                  <a:pt x="64501" y="134189"/>
                </a:lnTo>
                <a:lnTo>
                  <a:pt x="64622" y="134128"/>
                </a:lnTo>
                <a:lnTo>
                  <a:pt x="69820" y="131119"/>
                </a:lnTo>
                <a:close/>
                <a:moveTo>
                  <a:pt x="127936" y="131119"/>
                </a:moveTo>
                <a:lnTo>
                  <a:pt x="133134" y="134128"/>
                </a:lnTo>
                <a:lnTo>
                  <a:pt x="133256" y="134189"/>
                </a:lnTo>
                <a:lnTo>
                  <a:pt x="122617" y="134189"/>
                </a:lnTo>
                <a:lnTo>
                  <a:pt x="122739" y="134128"/>
                </a:lnTo>
                <a:lnTo>
                  <a:pt x="127936" y="131119"/>
                </a:lnTo>
                <a:close/>
                <a:moveTo>
                  <a:pt x="139548" y="131119"/>
                </a:moveTo>
                <a:lnTo>
                  <a:pt x="144776" y="134128"/>
                </a:lnTo>
                <a:lnTo>
                  <a:pt x="144867" y="134189"/>
                </a:lnTo>
                <a:lnTo>
                  <a:pt x="134228" y="134189"/>
                </a:lnTo>
                <a:lnTo>
                  <a:pt x="134350" y="134128"/>
                </a:lnTo>
                <a:lnTo>
                  <a:pt x="139548" y="131119"/>
                </a:lnTo>
                <a:close/>
                <a:moveTo>
                  <a:pt x="151159" y="131119"/>
                </a:moveTo>
                <a:lnTo>
                  <a:pt x="156356" y="134128"/>
                </a:lnTo>
                <a:lnTo>
                  <a:pt x="156478" y="134189"/>
                </a:lnTo>
                <a:lnTo>
                  <a:pt x="145840" y="134189"/>
                </a:lnTo>
                <a:lnTo>
                  <a:pt x="145931" y="134128"/>
                </a:lnTo>
                <a:lnTo>
                  <a:pt x="151159" y="131119"/>
                </a:lnTo>
                <a:close/>
                <a:moveTo>
                  <a:pt x="162770" y="131119"/>
                </a:moveTo>
                <a:lnTo>
                  <a:pt x="167968" y="134128"/>
                </a:lnTo>
                <a:lnTo>
                  <a:pt x="168089" y="134189"/>
                </a:lnTo>
                <a:lnTo>
                  <a:pt x="157451" y="134189"/>
                </a:lnTo>
                <a:lnTo>
                  <a:pt x="157572" y="134128"/>
                </a:lnTo>
                <a:lnTo>
                  <a:pt x="162770" y="131119"/>
                </a:lnTo>
                <a:close/>
                <a:moveTo>
                  <a:pt x="174411" y="131119"/>
                </a:moveTo>
                <a:lnTo>
                  <a:pt x="179609" y="134128"/>
                </a:lnTo>
                <a:lnTo>
                  <a:pt x="179731" y="134189"/>
                </a:lnTo>
                <a:lnTo>
                  <a:pt x="169092" y="134189"/>
                </a:lnTo>
                <a:lnTo>
                  <a:pt x="169183" y="134128"/>
                </a:lnTo>
                <a:lnTo>
                  <a:pt x="174411" y="131119"/>
                </a:lnTo>
                <a:close/>
                <a:moveTo>
                  <a:pt x="186023" y="131119"/>
                </a:moveTo>
                <a:lnTo>
                  <a:pt x="191220" y="134128"/>
                </a:lnTo>
                <a:lnTo>
                  <a:pt x="191342" y="134189"/>
                </a:lnTo>
                <a:lnTo>
                  <a:pt x="180703" y="134189"/>
                </a:lnTo>
                <a:lnTo>
                  <a:pt x="180825" y="134128"/>
                </a:lnTo>
                <a:lnTo>
                  <a:pt x="186023" y="131119"/>
                </a:lnTo>
                <a:close/>
                <a:moveTo>
                  <a:pt x="197634" y="131119"/>
                </a:moveTo>
                <a:lnTo>
                  <a:pt x="202862" y="134128"/>
                </a:lnTo>
                <a:lnTo>
                  <a:pt x="202953" y="134189"/>
                </a:lnTo>
                <a:lnTo>
                  <a:pt x="192315" y="134189"/>
                </a:lnTo>
                <a:lnTo>
                  <a:pt x="192436" y="134128"/>
                </a:lnTo>
                <a:lnTo>
                  <a:pt x="197634" y="131119"/>
                </a:lnTo>
                <a:close/>
                <a:moveTo>
                  <a:pt x="209245" y="131119"/>
                </a:moveTo>
                <a:lnTo>
                  <a:pt x="214443" y="134128"/>
                </a:lnTo>
                <a:lnTo>
                  <a:pt x="214564" y="134189"/>
                </a:lnTo>
                <a:lnTo>
                  <a:pt x="203926" y="134189"/>
                </a:lnTo>
                <a:lnTo>
                  <a:pt x="204017" y="134128"/>
                </a:lnTo>
                <a:lnTo>
                  <a:pt x="209245" y="131119"/>
                </a:lnTo>
                <a:close/>
                <a:moveTo>
                  <a:pt x="220856" y="131119"/>
                </a:moveTo>
                <a:lnTo>
                  <a:pt x="226084" y="134128"/>
                </a:lnTo>
                <a:lnTo>
                  <a:pt x="226175" y="134189"/>
                </a:lnTo>
                <a:lnTo>
                  <a:pt x="215537" y="134189"/>
                </a:lnTo>
                <a:lnTo>
                  <a:pt x="215658" y="134128"/>
                </a:lnTo>
                <a:lnTo>
                  <a:pt x="220856" y="131119"/>
                </a:lnTo>
                <a:close/>
                <a:moveTo>
                  <a:pt x="232498" y="131119"/>
                </a:moveTo>
                <a:lnTo>
                  <a:pt x="237695" y="134128"/>
                </a:lnTo>
                <a:lnTo>
                  <a:pt x="237817" y="134189"/>
                </a:lnTo>
                <a:lnTo>
                  <a:pt x="227178" y="134189"/>
                </a:lnTo>
                <a:lnTo>
                  <a:pt x="227270" y="134128"/>
                </a:lnTo>
                <a:lnTo>
                  <a:pt x="232498" y="131119"/>
                </a:lnTo>
                <a:close/>
                <a:moveTo>
                  <a:pt x="244109" y="131119"/>
                </a:moveTo>
                <a:lnTo>
                  <a:pt x="249337" y="134128"/>
                </a:lnTo>
                <a:lnTo>
                  <a:pt x="249428" y="134189"/>
                </a:lnTo>
                <a:lnTo>
                  <a:pt x="238790" y="134189"/>
                </a:lnTo>
                <a:lnTo>
                  <a:pt x="238911" y="134128"/>
                </a:lnTo>
                <a:lnTo>
                  <a:pt x="244109" y="131119"/>
                </a:lnTo>
                <a:close/>
                <a:moveTo>
                  <a:pt x="255750" y="131119"/>
                </a:moveTo>
                <a:lnTo>
                  <a:pt x="260948" y="134128"/>
                </a:lnTo>
                <a:lnTo>
                  <a:pt x="261070" y="134189"/>
                </a:lnTo>
                <a:lnTo>
                  <a:pt x="250431" y="134189"/>
                </a:lnTo>
                <a:lnTo>
                  <a:pt x="250553" y="134128"/>
                </a:lnTo>
                <a:lnTo>
                  <a:pt x="255750" y="131119"/>
                </a:lnTo>
                <a:close/>
                <a:moveTo>
                  <a:pt x="267362" y="131119"/>
                </a:moveTo>
                <a:lnTo>
                  <a:pt x="272590" y="134128"/>
                </a:lnTo>
                <a:lnTo>
                  <a:pt x="272681" y="134189"/>
                </a:lnTo>
                <a:lnTo>
                  <a:pt x="262042" y="134189"/>
                </a:lnTo>
                <a:lnTo>
                  <a:pt x="262164" y="134128"/>
                </a:lnTo>
                <a:lnTo>
                  <a:pt x="267362" y="131119"/>
                </a:lnTo>
                <a:close/>
                <a:moveTo>
                  <a:pt x="279003" y="131119"/>
                </a:moveTo>
                <a:lnTo>
                  <a:pt x="284322" y="134189"/>
                </a:lnTo>
                <a:lnTo>
                  <a:pt x="273684" y="134189"/>
                </a:lnTo>
                <a:lnTo>
                  <a:pt x="273805" y="134128"/>
                </a:lnTo>
                <a:lnTo>
                  <a:pt x="279003" y="131119"/>
                </a:lnTo>
                <a:close/>
                <a:moveTo>
                  <a:pt x="11703" y="131150"/>
                </a:moveTo>
                <a:lnTo>
                  <a:pt x="16901" y="134159"/>
                </a:lnTo>
                <a:lnTo>
                  <a:pt x="17023" y="134220"/>
                </a:lnTo>
                <a:lnTo>
                  <a:pt x="6384" y="134220"/>
                </a:lnTo>
                <a:lnTo>
                  <a:pt x="6506" y="134159"/>
                </a:lnTo>
                <a:lnTo>
                  <a:pt x="11703" y="131150"/>
                </a:lnTo>
                <a:close/>
                <a:moveTo>
                  <a:pt x="23345" y="131150"/>
                </a:moveTo>
                <a:lnTo>
                  <a:pt x="28542" y="134159"/>
                </a:lnTo>
                <a:lnTo>
                  <a:pt x="28664" y="134220"/>
                </a:lnTo>
                <a:lnTo>
                  <a:pt x="18026" y="134220"/>
                </a:lnTo>
                <a:lnTo>
                  <a:pt x="18117" y="134159"/>
                </a:lnTo>
                <a:lnTo>
                  <a:pt x="23345" y="131150"/>
                </a:lnTo>
                <a:close/>
                <a:moveTo>
                  <a:pt x="34956" y="131150"/>
                </a:moveTo>
                <a:lnTo>
                  <a:pt x="40154" y="134159"/>
                </a:lnTo>
                <a:lnTo>
                  <a:pt x="40275" y="134220"/>
                </a:lnTo>
                <a:lnTo>
                  <a:pt x="29637" y="134220"/>
                </a:lnTo>
                <a:lnTo>
                  <a:pt x="29758" y="134159"/>
                </a:lnTo>
                <a:lnTo>
                  <a:pt x="34956" y="131150"/>
                </a:lnTo>
                <a:close/>
                <a:moveTo>
                  <a:pt x="46598" y="131150"/>
                </a:moveTo>
                <a:lnTo>
                  <a:pt x="51795" y="134159"/>
                </a:lnTo>
                <a:lnTo>
                  <a:pt x="51917" y="134220"/>
                </a:lnTo>
                <a:lnTo>
                  <a:pt x="41278" y="134220"/>
                </a:lnTo>
                <a:lnTo>
                  <a:pt x="41369" y="134159"/>
                </a:lnTo>
                <a:lnTo>
                  <a:pt x="46598" y="131150"/>
                </a:lnTo>
                <a:close/>
                <a:moveTo>
                  <a:pt x="58178" y="131150"/>
                </a:moveTo>
                <a:lnTo>
                  <a:pt x="63376" y="134159"/>
                </a:lnTo>
                <a:lnTo>
                  <a:pt x="63498" y="134220"/>
                </a:lnTo>
                <a:lnTo>
                  <a:pt x="52859" y="134220"/>
                </a:lnTo>
                <a:lnTo>
                  <a:pt x="52981" y="134159"/>
                </a:lnTo>
                <a:lnTo>
                  <a:pt x="58178" y="131150"/>
                </a:lnTo>
                <a:close/>
                <a:moveTo>
                  <a:pt x="81431" y="131150"/>
                </a:moveTo>
                <a:lnTo>
                  <a:pt x="86629" y="134159"/>
                </a:lnTo>
                <a:lnTo>
                  <a:pt x="86750" y="134220"/>
                </a:lnTo>
                <a:lnTo>
                  <a:pt x="76112" y="134220"/>
                </a:lnTo>
                <a:lnTo>
                  <a:pt x="76233" y="134159"/>
                </a:lnTo>
                <a:lnTo>
                  <a:pt x="81431" y="131150"/>
                </a:lnTo>
                <a:close/>
                <a:moveTo>
                  <a:pt x="93042" y="131150"/>
                </a:moveTo>
                <a:lnTo>
                  <a:pt x="98270" y="134159"/>
                </a:lnTo>
                <a:lnTo>
                  <a:pt x="98361" y="134220"/>
                </a:lnTo>
                <a:lnTo>
                  <a:pt x="87723" y="134220"/>
                </a:lnTo>
                <a:lnTo>
                  <a:pt x="87844" y="134159"/>
                </a:lnTo>
                <a:lnTo>
                  <a:pt x="93042" y="131150"/>
                </a:lnTo>
                <a:close/>
                <a:moveTo>
                  <a:pt x="104684" y="131150"/>
                </a:moveTo>
                <a:lnTo>
                  <a:pt x="109881" y="134159"/>
                </a:lnTo>
                <a:lnTo>
                  <a:pt x="110003" y="134220"/>
                </a:lnTo>
                <a:lnTo>
                  <a:pt x="99364" y="134220"/>
                </a:lnTo>
                <a:lnTo>
                  <a:pt x="99456" y="134159"/>
                </a:lnTo>
                <a:lnTo>
                  <a:pt x="104684" y="131150"/>
                </a:lnTo>
                <a:close/>
                <a:moveTo>
                  <a:pt x="116295" y="131150"/>
                </a:moveTo>
                <a:lnTo>
                  <a:pt x="121493" y="134159"/>
                </a:lnTo>
                <a:lnTo>
                  <a:pt x="121614" y="134220"/>
                </a:lnTo>
                <a:lnTo>
                  <a:pt x="110976" y="134220"/>
                </a:lnTo>
                <a:lnTo>
                  <a:pt x="111097" y="134159"/>
                </a:lnTo>
                <a:lnTo>
                  <a:pt x="116295" y="131150"/>
                </a:lnTo>
                <a:close/>
                <a:moveTo>
                  <a:pt x="17023" y="134463"/>
                </a:moveTo>
                <a:lnTo>
                  <a:pt x="11703" y="137533"/>
                </a:lnTo>
                <a:lnTo>
                  <a:pt x="6384" y="134463"/>
                </a:lnTo>
                <a:close/>
                <a:moveTo>
                  <a:pt x="28664" y="134463"/>
                </a:moveTo>
                <a:lnTo>
                  <a:pt x="23345" y="137533"/>
                </a:lnTo>
                <a:lnTo>
                  <a:pt x="18026" y="134463"/>
                </a:lnTo>
                <a:close/>
                <a:moveTo>
                  <a:pt x="40275" y="134463"/>
                </a:moveTo>
                <a:lnTo>
                  <a:pt x="34956" y="137533"/>
                </a:lnTo>
                <a:lnTo>
                  <a:pt x="29637" y="134463"/>
                </a:lnTo>
                <a:close/>
                <a:moveTo>
                  <a:pt x="51886" y="134463"/>
                </a:moveTo>
                <a:lnTo>
                  <a:pt x="46567" y="137533"/>
                </a:lnTo>
                <a:lnTo>
                  <a:pt x="41248" y="134463"/>
                </a:lnTo>
                <a:close/>
                <a:moveTo>
                  <a:pt x="63528" y="134463"/>
                </a:moveTo>
                <a:lnTo>
                  <a:pt x="58209" y="137533"/>
                </a:lnTo>
                <a:lnTo>
                  <a:pt x="52889" y="134463"/>
                </a:lnTo>
                <a:close/>
                <a:moveTo>
                  <a:pt x="75109" y="134463"/>
                </a:moveTo>
                <a:lnTo>
                  <a:pt x="69789" y="137533"/>
                </a:lnTo>
                <a:lnTo>
                  <a:pt x="64470" y="134463"/>
                </a:lnTo>
                <a:close/>
                <a:moveTo>
                  <a:pt x="86750" y="134463"/>
                </a:moveTo>
                <a:lnTo>
                  <a:pt x="81431" y="137533"/>
                </a:lnTo>
                <a:lnTo>
                  <a:pt x="76112" y="134463"/>
                </a:lnTo>
                <a:close/>
                <a:moveTo>
                  <a:pt x="98361" y="134463"/>
                </a:moveTo>
                <a:lnTo>
                  <a:pt x="93042" y="137533"/>
                </a:lnTo>
                <a:lnTo>
                  <a:pt x="87723" y="134463"/>
                </a:lnTo>
                <a:close/>
                <a:moveTo>
                  <a:pt x="110003" y="134463"/>
                </a:moveTo>
                <a:lnTo>
                  <a:pt x="104684" y="137533"/>
                </a:lnTo>
                <a:lnTo>
                  <a:pt x="99364" y="134463"/>
                </a:lnTo>
                <a:close/>
                <a:moveTo>
                  <a:pt x="121614" y="134463"/>
                </a:moveTo>
                <a:lnTo>
                  <a:pt x="116295" y="137533"/>
                </a:lnTo>
                <a:lnTo>
                  <a:pt x="110976" y="134463"/>
                </a:lnTo>
                <a:close/>
                <a:moveTo>
                  <a:pt x="133256" y="134463"/>
                </a:moveTo>
                <a:lnTo>
                  <a:pt x="127936" y="137533"/>
                </a:lnTo>
                <a:lnTo>
                  <a:pt x="122617" y="134463"/>
                </a:lnTo>
                <a:close/>
                <a:moveTo>
                  <a:pt x="144867" y="134463"/>
                </a:moveTo>
                <a:lnTo>
                  <a:pt x="139548" y="137533"/>
                </a:lnTo>
                <a:lnTo>
                  <a:pt x="134228" y="134463"/>
                </a:lnTo>
                <a:close/>
                <a:moveTo>
                  <a:pt x="156478" y="134463"/>
                </a:moveTo>
                <a:lnTo>
                  <a:pt x="151159" y="137533"/>
                </a:lnTo>
                <a:lnTo>
                  <a:pt x="145840" y="134463"/>
                </a:lnTo>
                <a:close/>
                <a:moveTo>
                  <a:pt x="168089" y="134463"/>
                </a:moveTo>
                <a:lnTo>
                  <a:pt x="162770" y="137533"/>
                </a:lnTo>
                <a:lnTo>
                  <a:pt x="157451" y="134463"/>
                </a:lnTo>
                <a:close/>
                <a:moveTo>
                  <a:pt x="179731" y="134463"/>
                </a:moveTo>
                <a:lnTo>
                  <a:pt x="174411" y="137533"/>
                </a:lnTo>
                <a:lnTo>
                  <a:pt x="169092" y="134463"/>
                </a:lnTo>
                <a:close/>
                <a:moveTo>
                  <a:pt x="191342" y="134463"/>
                </a:moveTo>
                <a:lnTo>
                  <a:pt x="186023" y="137533"/>
                </a:lnTo>
                <a:lnTo>
                  <a:pt x="180703" y="134463"/>
                </a:lnTo>
                <a:close/>
                <a:moveTo>
                  <a:pt x="202953" y="134463"/>
                </a:moveTo>
                <a:lnTo>
                  <a:pt x="197634" y="137533"/>
                </a:lnTo>
                <a:lnTo>
                  <a:pt x="192315" y="134463"/>
                </a:lnTo>
                <a:close/>
                <a:moveTo>
                  <a:pt x="214564" y="134463"/>
                </a:moveTo>
                <a:lnTo>
                  <a:pt x="209245" y="137533"/>
                </a:lnTo>
                <a:lnTo>
                  <a:pt x="203926" y="134463"/>
                </a:lnTo>
                <a:close/>
                <a:moveTo>
                  <a:pt x="226175" y="134463"/>
                </a:moveTo>
                <a:lnTo>
                  <a:pt x="220856" y="137533"/>
                </a:lnTo>
                <a:lnTo>
                  <a:pt x="215537" y="134463"/>
                </a:lnTo>
                <a:close/>
                <a:moveTo>
                  <a:pt x="237817" y="134463"/>
                </a:moveTo>
                <a:lnTo>
                  <a:pt x="232498" y="137533"/>
                </a:lnTo>
                <a:lnTo>
                  <a:pt x="227178" y="134463"/>
                </a:lnTo>
                <a:close/>
                <a:moveTo>
                  <a:pt x="249428" y="134463"/>
                </a:moveTo>
                <a:lnTo>
                  <a:pt x="244109" y="137533"/>
                </a:lnTo>
                <a:lnTo>
                  <a:pt x="238790" y="134463"/>
                </a:lnTo>
                <a:close/>
                <a:moveTo>
                  <a:pt x="261070" y="134463"/>
                </a:moveTo>
                <a:lnTo>
                  <a:pt x="255750" y="137533"/>
                </a:lnTo>
                <a:lnTo>
                  <a:pt x="250431" y="134463"/>
                </a:lnTo>
                <a:close/>
                <a:moveTo>
                  <a:pt x="272681" y="134463"/>
                </a:moveTo>
                <a:lnTo>
                  <a:pt x="267362" y="137533"/>
                </a:lnTo>
                <a:lnTo>
                  <a:pt x="262042" y="134463"/>
                </a:lnTo>
                <a:close/>
                <a:moveTo>
                  <a:pt x="284292" y="134463"/>
                </a:moveTo>
                <a:lnTo>
                  <a:pt x="278973" y="137533"/>
                </a:lnTo>
                <a:lnTo>
                  <a:pt x="273653" y="134463"/>
                </a:lnTo>
                <a:close/>
                <a:moveTo>
                  <a:pt x="17174" y="134676"/>
                </a:moveTo>
                <a:lnTo>
                  <a:pt x="11855" y="143885"/>
                </a:lnTo>
                <a:lnTo>
                  <a:pt x="11855" y="137776"/>
                </a:lnTo>
                <a:lnTo>
                  <a:pt x="17174" y="134676"/>
                </a:lnTo>
                <a:close/>
                <a:moveTo>
                  <a:pt x="28816" y="134676"/>
                </a:moveTo>
                <a:lnTo>
                  <a:pt x="23497" y="143885"/>
                </a:lnTo>
                <a:lnTo>
                  <a:pt x="23497" y="137776"/>
                </a:lnTo>
                <a:lnTo>
                  <a:pt x="28816" y="134676"/>
                </a:lnTo>
                <a:close/>
                <a:moveTo>
                  <a:pt x="40427" y="134676"/>
                </a:moveTo>
                <a:lnTo>
                  <a:pt x="35108" y="143885"/>
                </a:lnTo>
                <a:lnTo>
                  <a:pt x="35108" y="137776"/>
                </a:lnTo>
                <a:lnTo>
                  <a:pt x="40427" y="134676"/>
                </a:lnTo>
                <a:close/>
                <a:moveTo>
                  <a:pt x="52008" y="134676"/>
                </a:moveTo>
                <a:lnTo>
                  <a:pt x="46689" y="143885"/>
                </a:lnTo>
                <a:lnTo>
                  <a:pt x="46689" y="137776"/>
                </a:lnTo>
                <a:lnTo>
                  <a:pt x="52008" y="134676"/>
                </a:lnTo>
                <a:close/>
                <a:moveTo>
                  <a:pt x="63650" y="134676"/>
                </a:moveTo>
                <a:lnTo>
                  <a:pt x="58330" y="143885"/>
                </a:lnTo>
                <a:lnTo>
                  <a:pt x="58330" y="137776"/>
                </a:lnTo>
                <a:lnTo>
                  <a:pt x="63650" y="134676"/>
                </a:lnTo>
                <a:close/>
                <a:moveTo>
                  <a:pt x="75261" y="134676"/>
                </a:moveTo>
                <a:lnTo>
                  <a:pt x="69941" y="143885"/>
                </a:lnTo>
                <a:lnTo>
                  <a:pt x="69941" y="137776"/>
                </a:lnTo>
                <a:lnTo>
                  <a:pt x="75261" y="134676"/>
                </a:lnTo>
                <a:close/>
                <a:moveTo>
                  <a:pt x="86902" y="134676"/>
                </a:moveTo>
                <a:lnTo>
                  <a:pt x="81583" y="143885"/>
                </a:lnTo>
                <a:lnTo>
                  <a:pt x="81583" y="137776"/>
                </a:lnTo>
                <a:lnTo>
                  <a:pt x="86902" y="134676"/>
                </a:lnTo>
                <a:close/>
                <a:moveTo>
                  <a:pt x="98513" y="134676"/>
                </a:moveTo>
                <a:lnTo>
                  <a:pt x="93194" y="143885"/>
                </a:lnTo>
                <a:lnTo>
                  <a:pt x="93194" y="137776"/>
                </a:lnTo>
                <a:lnTo>
                  <a:pt x="98513" y="134676"/>
                </a:lnTo>
                <a:close/>
                <a:moveTo>
                  <a:pt x="110155" y="134676"/>
                </a:moveTo>
                <a:lnTo>
                  <a:pt x="104836" y="143885"/>
                </a:lnTo>
                <a:lnTo>
                  <a:pt x="104836" y="137776"/>
                </a:lnTo>
                <a:lnTo>
                  <a:pt x="110155" y="134676"/>
                </a:lnTo>
                <a:close/>
                <a:moveTo>
                  <a:pt x="121736" y="134676"/>
                </a:moveTo>
                <a:lnTo>
                  <a:pt x="116416" y="143885"/>
                </a:lnTo>
                <a:lnTo>
                  <a:pt x="116416" y="137776"/>
                </a:lnTo>
                <a:lnTo>
                  <a:pt x="121736" y="134676"/>
                </a:lnTo>
                <a:close/>
                <a:moveTo>
                  <a:pt x="133377" y="134676"/>
                </a:moveTo>
                <a:lnTo>
                  <a:pt x="128058" y="143885"/>
                </a:lnTo>
                <a:lnTo>
                  <a:pt x="128058" y="137776"/>
                </a:lnTo>
                <a:lnTo>
                  <a:pt x="133377" y="134676"/>
                </a:lnTo>
                <a:close/>
                <a:moveTo>
                  <a:pt x="144988" y="134676"/>
                </a:moveTo>
                <a:lnTo>
                  <a:pt x="139669" y="143885"/>
                </a:lnTo>
                <a:lnTo>
                  <a:pt x="139669" y="137776"/>
                </a:lnTo>
                <a:lnTo>
                  <a:pt x="144988" y="134676"/>
                </a:lnTo>
                <a:close/>
                <a:moveTo>
                  <a:pt x="156630" y="134676"/>
                </a:moveTo>
                <a:lnTo>
                  <a:pt x="151311" y="143885"/>
                </a:lnTo>
                <a:lnTo>
                  <a:pt x="151311" y="137776"/>
                </a:lnTo>
                <a:lnTo>
                  <a:pt x="156630" y="134676"/>
                </a:lnTo>
                <a:close/>
                <a:moveTo>
                  <a:pt x="168241" y="134676"/>
                </a:moveTo>
                <a:lnTo>
                  <a:pt x="162922" y="143885"/>
                </a:lnTo>
                <a:lnTo>
                  <a:pt x="162922" y="137776"/>
                </a:lnTo>
                <a:lnTo>
                  <a:pt x="168241" y="134676"/>
                </a:lnTo>
                <a:close/>
                <a:moveTo>
                  <a:pt x="179822" y="134676"/>
                </a:moveTo>
                <a:lnTo>
                  <a:pt x="174503" y="143885"/>
                </a:lnTo>
                <a:lnTo>
                  <a:pt x="174503" y="137776"/>
                </a:lnTo>
                <a:lnTo>
                  <a:pt x="179822" y="134676"/>
                </a:lnTo>
                <a:close/>
                <a:moveTo>
                  <a:pt x="191463" y="134676"/>
                </a:moveTo>
                <a:lnTo>
                  <a:pt x="186144" y="143885"/>
                </a:lnTo>
                <a:lnTo>
                  <a:pt x="186144" y="137776"/>
                </a:lnTo>
                <a:lnTo>
                  <a:pt x="191463" y="134676"/>
                </a:lnTo>
                <a:close/>
                <a:moveTo>
                  <a:pt x="203075" y="134676"/>
                </a:moveTo>
                <a:lnTo>
                  <a:pt x="197755" y="143885"/>
                </a:lnTo>
                <a:lnTo>
                  <a:pt x="197755" y="137776"/>
                </a:lnTo>
                <a:lnTo>
                  <a:pt x="203075" y="134676"/>
                </a:lnTo>
                <a:close/>
                <a:moveTo>
                  <a:pt x="214716" y="134676"/>
                </a:moveTo>
                <a:lnTo>
                  <a:pt x="209397" y="143885"/>
                </a:lnTo>
                <a:lnTo>
                  <a:pt x="209397" y="137776"/>
                </a:lnTo>
                <a:lnTo>
                  <a:pt x="214716" y="134676"/>
                </a:lnTo>
                <a:close/>
                <a:moveTo>
                  <a:pt x="226327" y="134676"/>
                </a:moveTo>
                <a:lnTo>
                  <a:pt x="221008" y="143885"/>
                </a:lnTo>
                <a:lnTo>
                  <a:pt x="221008" y="137776"/>
                </a:lnTo>
                <a:lnTo>
                  <a:pt x="226327" y="134676"/>
                </a:lnTo>
                <a:close/>
                <a:moveTo>
                  <a:pt x="237969" y="134676"/>
                </a:moveTo>
                <a:lnTo>
                  <a:pt x="232650" y="143885"/>
                </a:lnTo>
                <a:lnTo>
                  <a:pt x="232650" y="137776"/>
                </a:lnTo>
                <a:lnTo>
                  <a:pt x="237969" y="134676"/>
                </a:lnTo>
                <a:close/>
                <a:moveTo>
                  <a:pt x="249550" y="134676"/>
                </a:moveTo>
                <a:lnTo>
                  <a:pt x="244230" y="143885"/>
                </a:lnTo>
                <a:lnTo>
                  <a:pt x="244230" y="137776"/>
                </a:lnTo>
                <a:lnTo>
                  <a:pt x="249550" y="134676"/>
                </a:lnTo>
                <a:close/>
                <a:moveTo>
                  <a:pt x="261191" y="134676"/>
                </a:moveTo>
                <a:lnTo>
                  <a:pt x="255872" y="143885"/>
                </a:lnTo>
                <a:lnTo>
                  <a:pt x="255872" y="137776"/>
                </a:lnTo>
                <a:lnTo>
                  <a:pt x="261191" y="134676"/>
                </a:lnTo>
                <a:close/>
                <a:moveTo>
                  <a:pt x="272802" y="134676"/>
                </a:moveTo>
                <a:lnTo>
                  <a:pt x="267483" y="143885"/>
                </a:lnTo>
                <a:lnTo>
                  <a:pt x="267483" y="137776"/>
                </a:lnTo>
                <a:lnTo>
                  <a:pt x="272802" y="134676"/>
                </a:lnTo>
                <a:close/>
                <a:moveTo>
                  <a:pt x="284444" y="134676"/>
                </a:moveTo>
                <a:lnTo>
                  <a:pt x="279125" y="143885"/>
                </a:lnTo>
                <a:lnTo>
                  <a:pt x="279125" y="137776"/>
                </a:lnTo>
                <a:lnTo>
                  <a:pt x="284444" y="134676"/>
                </a:lnTo>
                <a:close/>
                <a:moveTo>
                  <a:pt x="6262" y="134736"/>
                </a:moveTo>
                <a:lnTo>
                  <a:pt x="11582" y="137776"/>
                </a:lnTo>
                <a:lnTo>
                  <a:pt x="11582" y="143916"/>
                </a:lnTo>
                <a:lnTo>
                  <a:pt x="6262" y="134736"/>
                </a:lnTo>
                <a:close/>
                <a:moveTo>
                  <a:pt x="17904" y="134736"/>
                </a:moveTo>
                <a:lnTo>
                  <a:pt x="23223" y="137776"/>
                </a:lnTo>
                <a:lnTo>
                  <a:pt x="23223" y="143916"/>
                </a:lnTo>
                <a:lnTo>
                  <a:pt x="17904" y="134736"/>
                </a:lnTo>
                <a:close/>
                <a:moveTo>
                  <a:pt x="29515" y="134736"/>
                </a:moveTo>
                <a:lnTo>
                  <a:pt x="34834" y="137776"/>
                </a:lnTo>
                <a:lnTo>
                  <a:pt x="34834" y="143916"/>
                </a:lnTo>
                <a:lnTo>
                  <a:pt x="29515" y="134736"/>
                </a:lnTo>
                <a:close/>
                <a:moveTo>
                  <a:pt x="41126" y="134736"/>
                </a:moveTo>
                <a:lnTo>
                  <a:pt x="46446" y="137776"/>
                </a:lnTo>
                <a:lnTo>
                  <a:pt x="46446" y="143916"/>
                </a:lnTo>
                <a:lnTo>
                  <a:pt x="41126" y="134736"/>
                </a:lnTo>
                <a:close/>
                <a:moveTo>
                  <a:pt x="52737" y="134736"/>
                </a:moveTo>
                <a:lnTo>
                  <a:pt x="58057" y="137776"/>
                </a:lnTo>
                <a:lnTo>
                  <a:pt x="58057" y="143916"/>
                </a:lnTo>
                <a:lnTo>
                  <a:pt x="52737" y="134736"/>
                </a:lnTo>
                <a:close/>
                <a:moveTo>
                  <a:pt x="64379" y="134736"/>
                </a:moveTo>
                <a:lnTo>
                  <a:pt x="69698" y="137776"/>
                </a:lnTo>
                <a:lnTo>
                  <a:pt x="69698" y="143916"/>
                </a:lnTo>
                <a:lnTo>
                  <a:pt x="64379" y="134736"/>
                </a:lnTo>
                <a:close/>
                <a:moveTo>
                  <a:pt x="75990" y="134736"/>
                </a:moveTo>
                <a:lnTo>
                  <a:pt x="81309" y="137776"/>
                </a:lnTo>
                <a:lnTo>
                  <a:pt x="81309" y="143916"/>
                </a:lnTo>
                <a:lnTo>
                  <a:pt x="75990" y="134736"/>
                </a:lnTo>
                <a:close/>
                <a:moveTo>
                  <a:pt x="87632" y="134736"/>
                </a:moveTo>
                <a:lnTo>
                  <a:pt x="92951" y="137776"/>
                </a:lnTo>
                <a:lnTo>
                  <a:pt x="92951" y="143916"/>
                </a:lnTo>
                <a:lnTo>
                  <a:pt x="87632" y="134736"/>
                </a:lnTo>
                <a:close/>
                <a:moveTo>
                  <a:pt x="99243" y="134736"/>
                </a:moveTo>
                <a:lnTo>
                  <a:pt x="104562" y="137776"/>
                </a:lnTo>
                <a:lnTo>
                  <a:pt x="104562" y="143916"/>
                </a:lnTo>
                <a:lnTo>
                  <a:pt x="99243" y="134736"/>
                </a:lnTo>
                <a:close/>
                <a:moveTo>
                  <a:pt x="110824" y="134736"/>
                </a:moveTo>
                <a:lnTo>
                  <a:pt x="116143" y="137776"/>
                </a:lnTo>
                <a:lnTo>
                  <a:pt x="116143" y="143916"/>
                </a:lnTo>
                <a:lnTo>
                  <a:pt x="110824" y="134736"/>
                </a:lnTo>
                <a:close/>
                <a:moveTo>
                  <a:pt x="122465" y="134736"/>
                </a:moveTo>
                <a:lnTo>
                  <a:pt x="127784" y="137776"/>
                </a:lnTo>
                <a:lnTo>
                  <a:pt x="127784" y="143916"/>
                </a:lnTo>
                <a:lnTo>
                  <a:pt x="122465" y="134736"/>
                </a:lnTo>
                <a:close/>
                <a:moveTo>
                  <a:pt x="134076" y="134736"/>
                </a:moveTo>
                <a:lnTo>
                  <a:pt x="139396" y="137776"/>
                </a:lnTo>
                <a:lnTo>
                  <a:pt x="139396" y="143916"/>
                </a:lnTo>
                <a:lnTo>
                  <a:pt x="134076" y="134736"/>
                </a:lnTo>
                <a:close/>
                <a:moveTo>
                  <a:pt x="145718" y="134736"/>
                </a:moveTo>
                <a:lnTo>
                  <a:pt x="151037" y="137776"/>
                </a:lnTo>
                <a:lnTo>
                  <a:pt x="151037" y="143916"/>
                </a:lnTo>
                <a:lnTo>
                  <a:pt x="145718" y="134736"/>
                </a:lnTo>
                <a:close/>
                <a:moveTo>
                  <a:pt x="157329" y="134736"/>
                </a:moveTo>
                <a:lnTo>
                  <a:pt x="162648" y="137776"/>
                </a:lnTo>
                <a:lnTo>
                  <a:pt x="162648" y="143916"/>
                </a:lnTo>
                <a:lnTo>
                  <a:pt x="157329" y="134736"/>
                </a:lnTo>
                <a:close/>
                <a:moveTo>
                  <a:pt x="168971" y="134676"/>
                </a:moveTo>
                <a:lnTo>
                  <a:pt x="174290" y="137776"/>
                </a:lnTo>
                <a:lnTo>
                  <a:pt x="174290" y="143916"/>
                </a:lnTo>
                <a:lnTo>
                  <a:pt x="168971" y="134676"/>
                </a:lnTo>
                <a:close/>
                <a:moveTo>
                  <a:pt x="180551" y="134676"/>
                </a:moveTo>
                <a:lnTo>
                  <a:pt x="185871" y="137776"/>
                </a:lnTo>
                <a:lnTo>
                  <a:pt x="185871" y="143916"/>
                </a:lnTo>
                <a:lnTo>
                  <a:pt x="180551" y="134676"/>
                </a:lnTo>
                <a:close/>
                <a:moveTo>
                  <a:pt x="192193" y="134676"/>
                </a:moveTo>
                <a:lnTo>
                  <a:pt x="197512" y="137776"/>
                </a:lnTo>
                <a:lnTo>
                  <a:pt x="197512" y="143916"/>
                </a:lnTo>
                <a:lnTo>
                  <a:pt x="192193" y="134676"/>
                </a:lnTo>
                <a:close/>
                <a:moveTo>
                  <a:pt x="203804" y="134676"/>
                </a:moveTo>
                <a:lnTo>
                  <a:pt x="209123" y="137776"/>
                </a:lnTo>
                <a:lnTo>
                  <a:pt x="209123" y="143916"/>
                </a:lnTo>
                <a:lnTo>
                  <a:pt x="203804" y="134676"/>
                </a:lnTo>
                <a:close/>
                <a:moveTo>
                  <a:pt x="215446" y="134676"/>
                </a:moveTo>
                <a:lnTo>
                  <a:pt x="220765" y="137776"/>
                </a:lnTo>
                <a:lnTo>
                  <a:pt x="220765" y="143916"/>
                </a:lnTo>
                <a:lnTo>
                  <a:pt x="215446" y="134676"/>
                </a:lnTo>
                <a:close/>
                <a:moveTo>
                  <a:pt x="227057" y="134676"/>
                </a:moveTo>
                <a:lnTo>
                  <a:pt x="232376" y="137776"/>
                </a:lnTo>
                <a:lnTo>
                  <a:pt x="232376" y="143916"/>
                </a:lnTo>
                <a:lnTo>
                  <a:pt x="227057" y="134676"/>
                </a:lnTo>
                <a:close/>
                <a:moveTo>
                  <a:pt x="238668" y="134676"/>
                </a:moveTo>
                <a:lnTo>
                  <a:pt x="243987" y="137776"/>
                </a:lnTo>
                <a:lnTo>
                  <a:pt x="243987" y="143916"/>
                </a:lnTo>
                <a:lnTo>
                  <a:pt x="238668" y="134676"/>
                </a:lnTo>
                <a:close/>
                <a:moveTo>
                  <a:pt x="250279" y="134676"/>
                </a:moveTo>
                <a:lnTo>
                  <a:pt x="255598" y="137776"/>
                </a:lnTo>
                <a:lnTo>
                  <a:pt x="255598" y="143916"/>
                </a:lnTo>
                <a:lnTo>
                  <a:pt x="250279" y="134676"/>
                </a:lnTo>
                <a:close/>
                <a:moveTo>
                  <a:pt x="261890" y="134676"/>
                </a:moveTo>
                <a:lnTo>
                  <a:pt x="267210" y="137776"/>
                </a:lnTo>
                <a:lnTo>
                  <a:pt x="267210" y="143916"/>
                </a:lnTo>
                <a:lnTo>
                  <a:pt x="261890" y="134676"/>
                </a:lnTo>
                <a:close/>
                <a:moveTo>
                  <a:pt x="273532" y="134676"/>
                </a:moveTo>
                <a:lnTo>
                  <a:pt x="278851" y="137776"/>
                </a:lnTo>
                <a:lnTo>
                  <a:pt x="278851" y="143916"/>
                </a:lnTo>
                <a:lnTo>
                  <a:pt x="273532" y="134676"/>
                </a:lnTo>
                <a:close/>
                <a:moveTo>
                  <a:pt x="203591" y="134797"/>
                </a:moveTo>
                <a:lnTo>
                  <a:pt x="208911" y="143977"/>
                </a:lnTo>
                <a:lnTo>
                  <a:pt x="208911" y="143977"/>
                </a:lnTo>
                <a:lnTo>
                  <a:pt x="206418" y="142578"/>
                </a:lnTo>
                <a:lnTo>
                  <a:pt x="203591" y="140937"/>
                </a:lnTo>
                <a:lnTo>
                  <a:pt x="203591" y="134797"/>
                </a:lnTo>
                <a:close/>
                <a:moveTo>
                  <a:pt x="168697" y="134797"/>
                </a:moveTo>
                <a:lnTo>
                  <a:pt x="174016" y="143977"/>
                </a:lnTo>
                <a:lnTo>
                  <a:pt x="174016" y="143977"/>
                </a:lnTo>
                <a:lnTo>
                  <a:pt x="171554" y="142578"/>
                </a:lnTo>
                <a:lnTo>
                  <a:pt x="168697" y="140937"/>
                </a:lnTo>
                <a:lnTo>
                  <a:pt x="168697" y="134797"/>
                </a:lnTo>
                <a:close/>
                <a:moveTo>
                  <a:pt x="191950" y="134797"/>
                </a:moveTo>
                <a:lnTo>
                  <a:pt x="197269" y="143977"/>
                </a:lnTo>
                <a:lnTo>
                  <a:pt x="197269" y="143977"/>
                </a:lnTo>
                <a:lnTo>
                  <a:pt x="194807" y="142578"/>
                </a:lnTo>
                <a:lnTo>
                  <a:pt x="191950" y="140937"/>
                </a:lnTo>
                <a:lnTo>
                  <a:pt x="191950" y="134797"/>
                </a:lnTo>
                <a:close/>
                <a:moveTo>
                  <a:pt x="226783" y="134797"/>
                </a:moveTo>
                <a:lnTo>
                  <a:pt x="232103" y="143977"/>
                </a:lnTo>
                <a:lnTo>
                  <a:pt x="232103" y="143977"/>
                </a:lnTo>
                <a:lnTo>
                  <a:pt x="229640" y="142578"/>
                </a:lnTo>
                <a:lnTo>
                  <a:pt x="226783" y="140937"/>
                </a:lnTo>
                <a:lnTo>
                  <a:pt x="226783" y="134797"/>
                </a:lnTo>
                <a:close/>
                <a:moveTo>
                  <a:pt x="238425" y="134797"/>
                </a:moveTo>
                <a:lnTo>
                  <a:pt x="243744" y="143977"/>
                </a:lnTo>
                <a:lnTo>
                  <a:pt x="243744" y="143977"/>
                </a:lnTo>
                <a:lnTo>
                  <a:pt x="241282" y="142578"/>
                </a:lnTo>
                <a:lnTo>
                  <a:pt x="238425" y="140937"/>
                </a:lnTo>
                <a:lnTo>
                  <a:pt x="238425" y="134797"/>
                </a:lnTo>
                <a:close/>
                <a:moveTo>
                  <a:pt x="180339" y="134797"/>
                </a:moveTo>
                <a:lnTo>
                  <a:pt x="185658" y="143977"/>
                </a:lnTo>
                <a:lnTo>
                  <a:pt x="183165" y="142578"/>
                </a:lnTo>
                <a:lnTo>
                  <a:pt x="180339" y="140937"/>
                </a:lnTo>
                <a:lnTo>
                  <a:pt x="180339" y="134797"/>
                </a:lnTo>
                <a:close/>
                <a:moveTo>
                  <a:pt x="215202" y="134797"/>
                </a:moveTo>
                <a:lnTo>
                  <a:pt x="220522" y="143977"/>
                </a:lnTo>
                <a:lnTo>
                  <a:pt x="218060" y="142578"/>
                </a:lnTo>
                <a:lnTo>
                  <a:pt x="215202" y="140937"/>
                </a:lnTo>
                <a:lnTo>
                  <a:pt x="215202" y="134797"/>
                </a:lnTo>
                <a:close/>
                <a:moveTo>
                  <a:pt x="250036" y="134797"/>
                </a:moveTo>
                <a:lnTo>
                  <a:pt x="255355" y="143977"/>
                </a:lnTo>
                <a:lnTo>
                  <a:pt x="252893" y="142578"/>
                </a:lnTo>
                <a:lnTo>
                  <a:pt x="250036" y="140937"/>
                </a:lnTo>
                <a:lnTo>
                  <a:pt x="250036" y="134797"/>
                </a:lnTo>
                <a:close/>
                <a:moveTo>
                  <a:pt x="261678" y="134797"/>
                </a:moveTo>
                <a:lnTo>
                  <a:pt x="266997" y="143977"/>
                </a:lnTo>
                <a:lnTo>
                  <a:pt x="264535" y="142578"/>
                </a:lnTo>
                <a:lnTo>
                  <a:pt x="261678" y="140937"/>
                </a:lnTo>
                <a:lnTo>
                  <a:pt x="261678" y="134797"/>
                </a:lnTo>
                <a:close/>
                <a:moveTo>
                  <a:pt x="273289" y="134797"/>
                </a:moveTo>
                <a:lnTo>
                  <a:pt x="278608" y="143977"/>
                </a:lnTo>
                <a:lnTo>
                  <a:pt x="276146" y="142578"/>
                </a:lnTo>
                <a:lnTo>
                  <a:pt x="273289" y="140937"/>
                </a:lnTo>
                <a:lnTo>
                  <a:pt x="273289" y="134797"/>
                </a:lnTo>
                <a:close/>
                <a:moveTo>
                  <a:pt x="75777" y="134797"/>
                </a:moveTo>
                <a:lnTo>
                  <a:pt x="81097" y="144007"/>
                </a:lnTo>
                <a:lnTo>
                  <a:pt x="81097" y="144007"/>
                </a:lnTo>
                <a:lnTo>
                  <a:pt x="78604" y="142548"/>
                </a:lnTo>
                <a:lnTo>
                  <a:pt x="75777" y="140967"/>
                </a:lnTo>
                <a:lnTo>
                  <a:pt x="75777" y="134797"/>
                </a:lnTo>
                <a:close/>
                <a:moveTo>
                  <a:pt x="99030" y="134797"/>
                </a:moveTo>
                <a:lnTo>
                  <a:pt x="104349" y="144007"/>
                </a:lnTo>
                <a:lnTo>
                  <a:pt x="104349" y="144007"/>
                </a:lnTo>
                <a:lnTo>
                  <a:pt x="101857" y="142548"/>
                </a:lnTo>
                <a:lnTo>
                  <a:pt x="99030" y="140967"/>
                </a:lnTo>
                <a:lnTo>
                  <a:pt x="99030" y="134797"/>
                </a:lnTo>
                <a:close/>
                <a:moveTo>
                  <a:pt x="133864" y="134797"/>
                </a:moveTo>
                <a:lnTo>
                  <a:pt x="139183" y="144007"/>
                </a:lnTo>
                <a:lnTo>
                  <a:pt x="139183" y="144007"/>
                </a:lnTo>
                <a:lnTo>
                  <a:pt x="136721" y="142548"/>
                </a:lnTo>
                <a:lnTo>
                  <a:pt x="133864" y="140967"/>
                </a:lnTo>
                <a:lnTo>
                  <a:pt x="133864" y="134797"/>
                </a:lnTo>
                <a:close/>
                <a:moveTo>
                  <a:pt x="17661" y="134797"/>
                </a:moveTo>
                <a:lnTo>
                  <a:pt x="22980" y="144007"/>
                </a:lnTo>
                <a:lnTo>
                  <a:pt x="20518" y="142548"/>
                </a:lnTo>
                <a:lnTo>
                  <a:pt x="17661" y="140967"/>
                </a:lnTo>
                <a:lnTo>
                  <a:pt x="17661" y="134797"/>
                </a:lnTo>
                <a:close/>
                <a:moveTo>
                  <a:pt x="29302" y="134797"/>
                </a:moveTo>
                <a:lnTo>
                  <a:pt x="34622" y="144007"/>
                </a:lnTo>
                <a:lnTo>
                  <a:pt x="32160" y="142548"/>
                </a:lnTo>
                <a:lnTo>
                  <a:pt x="29302" y="140967"/>
                </a:lnTo>
                <a:lnTo>
                  <a:pt x="29302" y="134797"/>
                </a:lnTo>
                <a:close/>
                <a:moveTo>
                  <a:pt x="40883" y="134797"/>
                </a:moveTo>
                <a:lnTo>
                  <a:pt x="46202" y="144007"/>
                </a:lnTo>
                <a:lnTo>
                  <a:pt x="43740" y="142548"/>
                </a:lnTo>
                <a:lnTo>
                  <a:pt x="40883" y="140967"/>
                </a:lnTo>
                <a:lnTo>
                  <a:pt x="40883" y="134797"/>
                </a:lnTo>
                <a:close/>
                <a:moveTo>
                  <a:pt x="52525" y="134797"/>
                </a:moveTo>
                <a:lnTo>
                  <a:pt x="57844" y="144007"/>
                </a:lnTo>
                <a:lnTo>
                  <a:pt x="55351" y="142548"/>
                </a:lnTo>
                <a:lnTo>
                  <a:pt x="52525" y="140967"/>
                </a:lnTo>
                <a:lnTo>
                  <a:pt x="52525" y="134797"/>
                </a:lnTo>
                <a:close/>
                <a:moveTo>
                  <a:pt x="64136" y="134797"/>
                </a:moveTo>
                <a:lnTo>
                  <a:pt x="69455" y="144007"/>
                </a:lnTo>
                <a:lnTo>
                  <a:pt x="66993" y="142548"/>
                </a:lnTo>
                <a:lnTo>
                  <a:pt x="64136" y="140967"/>
                </a:lnTo>
                <a:lnTo>
                  <a:pt x="64136" y="134797"/>
                </a:lnTo>
                <a:close/>
                <a:moveTo>
                  <a:pt x="87389" y="134797"/>
                </a:moveTo>
                <a:lnTo>
                  <a:pt x="92708" y="144007"/>
                </a:lnTo>
                <a:lnTo>
                  <a:pt x="90246" y="142548"/>
                </a:lnTo>
                <a:lnTo>
                  <a:pt x="87389" y="140967"/>
                </a:lnTo>
                <a:lnTo>
                  <a:pt x="87389" y="134797"/>
                </a:lnTo>
                <a:close/>
                <a:moveTo>
                  <a:pt x="110611" y="134797"/>
                </a:moveTo>
                <a:lnTo>
                  <a:pt x="115930" y="144007"/>
                </a:lnTo>
                <a:lnTo>
                  <a:pt x="113468" y="142548"/>
                </a:lnTo>
                <a:lnTo>
                  <a:pt x="110611" y="140967"/>
                </a:lnTo>
                <a:lnTo>
                  <a:pt x="110611" y="134797"/>
                </a:lnTo>
                <a:close/>
                <a:moveTo>
                  <a:pt x="122222" y="134797"/>
                </a:moveTo>
                <a:lnTo>
                  <a:pt x="127541" y="144007"/>
                </a:lnTo>
                <a:lnTo>
                  <a:pt x="125079" y="142548"/>
                </a:lnTo>
                <a:lnTo>
                  <a:pt x="122222" y="140967"/>
                </a:lnTo>
                <a:lnTo>
                  <a:pt x="122222" y="134797"/>
                </a:lnTo>
                <a:close/>
                <a:moveTo>
                  <a:pt x="145475" y="134797"/>
                </a:moveTo>
                <a:lnTo>
                  <a:pt x="150794" y="144007"/>
                </a:lnTo>
                <a:lnTo>
                  <a:pt x="148332" y="142548"/>
                </a:lnTo>
                <a:lnTo>
                  <a:pt x="145475" y="140967"/>
                </a:lnTo>
                <a:lnTo>
                  <a:pt x="145475" y="134797"/>
                </a:lnTo>
                <a:close/>
                <a:moveTo>
                  <a:pt x="157116" y="134797"/>
                </a:moveTo>
                <a:lnTo>
                  <a:pt x="162436" y="144007"/>
                </a:lnTo>
                <a:lnTo>
                  <a:pt x="159974" y="142548"/>
                </a:lnTo>
                <a:lnTo>
                  <a:pt x="157116" y="140967"/>
                </a:lnTo>
                <a:lnTo>
                  <a:pt x="157116" y="134797"/>
                </a:lnTo>
                <a:close/>
                <a:moveTo>
                  <a:pt x="6050" y="134797"/>
                </a:moveTo>
                <a:lnTo>
                  <a:pt x="11369" y="144037"/>
                </a:lnTo>
                <a:lnTo>
                  <a:pt x="11369" y="144037"/>
                </a:lnTo>
                <a:lnTo>
                  <a:pt x="8907" y="142578"/>
                </a:lnTo>
                <a:lnTo>
                  <a:pt x="6050" y="140937"/>
                </a:lnTo>
                <a:lnTo>
                  <a:pt x="6050" y="134797"/>
                </a:lnTo>
                <a:close/>
                <a:moveTo>
                  <a:pt x="284657" y="134828"/>
                </a:moveTo>
                <a:lnTo>
                  <a:pt x="284657" y="140998"/>
                </a:lnTo>
                <a:lnTo>
                  <a:pt x="279337" y="144037"/>
                </a:lnTo>
                <a:lnTo>
                  <a:pt x="284657" y="134828"/>
                </a:lnTo>
                <a:close/>
                <a:moveTo>
                  <a:pt x="121979" y="134828"/>
                </a:moveTo>
                <a:lnTo>
                  <a:pt x="121979" y="140998"/>
                </a:lnTo>
                <a:lnTo>
                  <a:pt x="119122" y="142639"/>
                </a:lnTo>
                <a:lnTo>
                  <a:pt x="116660" y="144037"/>
                </a:lnTo>
                <a:lnTo>
                  <a:pt x="121979" y="134828"/>
                </a:lnTo>
                <a:close/>
                <a:moveTo>
                  <a:pt x="133590" y="134828"/>
                </a:moveTo>
                <a:lnTo>
                  <a:pt x="133590" y="140998"/>
                </a:lnTo>
                <a:lnTo>
                  <a:pt x="130733" y="142639"/>
                </a:lnTo>
                <a:lnTo>
                  <a:pt x="128271" y="144037"/>
                </a:lnTo>
                <a:lnTo>
                  <a:pt x="133590" y="134828"/>
                </a:lnTo>
                <a:close/>
                <a:moveTo>
                  <a:pt x="145232" y="134828"/>
                </a:moveTo>
                <a:lnTo>
                  <a:pt x="145232" y="140998"/>
                </a:lnTo>
                <a:lnTo>
                  <a:pt x="142374" y="142639"/>
                </a:lnTo>
                <a:lnTo>
                  <a:pt x="139912" y="144037"/>
                </a:lnTo>
                <a:lnTo>
                  <a:pt x="145232" y="134828"/>
                </a:lnTo>
                <a:close/>
                <a:moveTo>
                  <a:pt x="156843" y="134828"/>
                </a:moveTo>
                <a:lnTo>
                  <a:pt x="156843" y="140998"/>
                </a:lnTo>
                <a:lnTo>
                  <a:pt x="153986" y="142639"/>
                </a:lnTo>
                <a:lnTo>
                  <a:pt x="151523" y="144037"/>
                </a:lnTo>
                <a:lnTo>
                  <a:pt x="156843" y="134828"/>
                </a:lnTo>
                <a:close/>
                <a:moveTo>
                  <a:pt x="168484" y="134828"/>
                </a:moveTo>
                <a:lnTo>
                  <a:pt x="168484" y="140998"/>
                </a:lnTo>
                <a:lnTo>
                  <a:pt x="165627" y="142639"/>
                </a:lnTo>
                <a:lnTo>
                  <a:pt x="163165" y="144037"/>
                </a:lnTo>
                <a:lnTo>
                  <a:pt x="168484" y="134828"/>
                </a:lnTo>
                <a:close/>
                <a:moveTo>
                  <a:pt x="180065" y="134828"/>
                </a:moveTo>
                <a:lnTo>
                  <a:pt x="180065" y="140967"/>
                </a:lnTo>
                <a:lnTo>
                  <a:pt x="177208" y="142578"/>
                </a:lnTo>
                <a:lnTo>
                  <a:pt x="174746" y="144037"/>
                </a:lnTo>
                <a:lnTo>
                  <a:pt x="180065" y="134828"/>
                </a:lnTo>
                <a:close/>
                <a:moveTo>
                  <a:pt x="191676" y="134828"/>
                </a:moveTo>
                <a:lnTo>
                  <a:pt x="191676" y="140967"/>
                </a:lnTo>
                <a:lnTo>
                  <a:pt x="188849" y="142578"/>
                </a:lnTo>
                <a:lnTo>
                  <a:pt x="186357" y="144037"/>
                </a:lnTo>
                <a:lnTo>
                  <a:pt x="191676" y="134828"/>
                </a:lnTo>
                <a:close/>
                <a:moveTo>
                  <a:pt x="203318" y="134828"/>
                </a:moveTo>
                <a:lnTo>
                  <a:pt x="203318" y="140967"/>
                </a:lnTo>
                <a:lnTo>
                  <a:pt x="200461" y="142578"/>
                </a:lnTo>
                <a:lnTo>
                  <a:pt x="197999" y="144037"/>
                </a:lnTo>
                <a:lnTo>
                  <a:pt x="203318" y="134828"/>
                </a:lnTo>
                <a:close/>
                <a:moveTo>
                  <a:pt x="214929" y="134828"/>
                </a:moveTo>
                <a:lnTo>
                  <a:pt x="214929" y="140967"/>
                </a:lnTo>
                <a:lnTo>
                  <a:pt x="212072" y="142578"/>
                </a:lnTo>
                <a:lnTo>
                  <a:pt x="209610" y="144037"/>
                </a:lnTo>
                <a:lnTo>
                  <a:pt x="214929" y="134828"/>
                </a:lnTo>
                <a:close/>
                <a:moveTo>
                  <a:pt x="226570" y="134828"/>
                </a:moveTo>
                <a:lnTo>
                  <a:pt x="226570" y="140967"/>
                </a:lnTo>
                <a:lnTo>
                  <a:pt x="223713" y="142578"/>
                </a:lnTo>
                <a:lnTo>
                  <a:pt x="221251" y="144037"/>
                </a:lnTo>
                <a:lnTo>
                  <a:pt x="226570" y="134828"/>
                </a:lnTo>
                <a:close/>
                <a:moveTo>
                  <a:pt x="238182" y="134828"/>
                </a:moveTo>
                <a:lnTo>
                  <a:pt x="238182" y="140967"/>
                </a:lnTo>
                <a:lnTo>
                  <a:pt x="235355" y="142578"/>
                </a:lnTo>
                <a:lnTo>
                  <a:pt x="232862" y="144037"/>
                </a:lnTo>
                <a:lnTo>
                  <a:pt x="238182" y="134828"/>
                </a:lnTo>
                <a:close/>
                <a:moveTo>
                  <a:pt x="249793" y="134828"/>
                </a:moveTo>
                <a:lnTo>
                  <a:pt x="249793" y="140967"/>
                </a:lnTo>
                <a:lnTo>
                  <a:pt x="246936" y="142578"/>
                </a:lnTo>
                <a:lnTo>
                  <a:pt x="244474" y="144037"/>
                </a:lnTo>
                <a:lnTo>
                  <a:pt x="249793" y="134828"/>
                </a:lnTo>
                <a:close/>
                <a:moveTo>
                  <a:pt x="261404" y="134828"/>
                </a:moveTo>
                <a:lnTo>
                  <a:pt x="261404" y="140967"/>
                </a:lnTo>
                <a:lnTo>
                  <a:pt x="258547" y="142578"/>
                </a:lnTo>
                <a:lnTo>
                  <a:pt x="256085" y="144037"/>
                </a:lnTo>
                <a:lnTo>
                  <a:pt x="261404" y="134828"/>
                </a:lnTo>
                <a:close/>
                <a:moveTo>
                  <a:pt x="273046" y="134828"/>
                </a:moveTo>
                <a:lnTo>
                  <a:pt x="273046" y="140998"/>
                </a:lnTo>
                <a:lnTo>
                  <a:pt x="270188" y="142639"/>
                </a:lnTo>
                <a:lnTo>
                  <a:pt x="267726" y="144037"/>
                </a:lnTo>
                <a:lnTo>
                  <a:pt x="273046" y="134828"/>
                </a:lnTo>
                <a:close/>
                <a:moveTo>
                  <a:pt x="29029" y="134828"/>
                </a:moveTo>
                <a:lnTo>
                  <a:pt x="29029" y="140998"/>
                </a:lnTo>
                <a:lnTo>
                  <a:pt x="26172" y="142639"/>
                </a:lnTo>
                <a:lnTo>
                  <a:pt x="23710" y="144068"/>
                </a:lnTo>
                <a:lnTo>
                  <a:pt x="23710" y="144068"/>
                </a:lnTo>
                <a:lnTo>
                  <a:pt x="29029" y="134828"/>
                </a:lnTo>
                <a:close/>
                <a:moveTo>
                  <a:pt x="40610" y="134828"/>
                </a:moveTo>
                <a:lnTo>
                  <a:pt x="40610" y="140998"/>
                </a:lnTo>
                <a:lnTo>
                  <a:pt x="37783" y="142639"/>
                </a:lnTo>
                <a:lnTo>
                  <a:pt x="35290" y="144068"/>
                </a:lnTo>
                <a:lnTo>
                  <a:pt x="35290" y="144068"/>
                </a:lnTo>
                <a:lnTo>
                  <a:pt x="40610" y="134828"/>
                </a:lnTo>
                <a:close/>
                <a:moveTo>
                  <a:pt x="63862" y="134828"/>
                </a:moveTo>
                <a:lnTo>
                  <a:pt x="63862" y="140998"/>
                </a:lnTo>
                <a:lnTo>
                  <a:pt x="61005" y="142639"/>
                </a:lnTo>
                <a:lnTo>
                  <a:pt x="58543" y="144068"/>
                </a:lnTo>
                <a:lnTo>
                  <a:pt x="58543" y="144068"/>
                </a:lnTo>
                <a:lnTo>
                  <a:pt x="63862" y="134828"/>
                </a:lnTo>
                <a:close/>
                <a:moveTo>
                  <a:pt x="75504" y="134828"/>
                </a:moveTo>
                <a:lnTo>
                  <a:pt x="75504" y="140998"/>
                </a:lnTo>
                <a:lnTo>
                  <a:pt x="72647" y="142639"/>
                </a:lnTo>
                <a:lnTo>
                  <a:pt x="70185" y="144068"/>
                </a:lnTo>
                <a:lnTo>
                  <a:pt x="70185" y="144068"/>
                </a:lnTo>
                <a:lnTo>
                  <a:pt x="75504" y="134828"/>
                </a:lnTo>
                <a:close/>
                <a:moveTo>
                  <a:pt x="87115" y="134828"/>
                </a:moveTo>
                <a:lnTo>
                  <a:pt x="87115" y="140998"/>
                </a:lnTo>
                <a:lnTo>
                  <a:pt x="84288" y="142639"/>
                </a:lnTo>
                <a:lnTo>
                  <a:pt x="81796" y="144068"/>
                </a:lnTo>
                <a:lnTo>
                  <a:pt x="81796" y="144068"/>
                </a:lnTo>
                <a:lnTo>
                  <a:pt x="87115" y="134828"/>
                </a:lnTo>
                <a:close/>
                <a:moveTo>
                  <a:pt x="98757" y="134828"/>
                </a:moveTo>
                <a:lnTo>
                  <a:pt x="98757" y="140998"/>
                </a:lnTo>
                <a:lnTo>
                  <a:pt x="95899" y="142639"/>
                </a:lnTo>
                <a:lnTo>
                  <a:pt x="93437" y="144068"/>
                </a:lnTo>
                <a:lnTo>
                  <a:pt x="93437" y="144068"/>
                </a:lnTo>
                <a:lnTo>
                  <a:pt x="98757" y="134828"/>
                </a:lnTo>
                <a:close/>
                <a:moveTo>
                  <a:pt x="110337" y="134828"/>
                </a:moveTo>
                <a:lnTo>
                  <a:pt x="110337" y="140998"/>
                </a:lnTo>
                <a:lnTo>
                  <a:pt x="107480" y="142639"/>
                </a:lnTo>
                <a:lnTo>
                  <a:pt x="105018" y="144068"/>
                </a:lnTo>
                <a:lnTo>
                  <a:pt x="105018" y="144068"/>
                </a:lnTo>
                <a:lnTo>
                  <a:pt x="110337" y="134828"/>
                </a:lnTo>
                <a:close/>
                <a:moveTo>
                  <a:pt x="17418" y="134828"/>
                </a:moveTo>
                <a:lnTo>
                  <a:pt x="17418" y="140998"/>
                </a:lnTo>
                <a:lnTo>
                  <a:pt x="14560" y="142639"/>
                </a:lnTo>
                <a:lnTo>
                  <a:pt x="12098" y="144068"/>
                </a:lnTo>
                <a:lnTo>
                  <a:pt x="17418" y="134828"/>
                </a:lnTo>
                <a:close/>
                <a:moveTo>
                  <a:pt x="52251" y="134828"/>
                </a:moveTo>
                <a:lnTo>
                  <a:pt x="52251" y="140998"/>
                </a:lnTo>
                <a:lnTo>
                  <a:pt x="49394" y="142639"/>
                </a:lnTo>
                <a:lnTo>
                  <a:pt x="46932" y="144068"/>
                </a:lnTo>
                <a:lnTo>
                  <a:pt x="52251" y="134828"/>
                </a:lnTo>
                <a:close/>
                <a:moveTo>
                  <a:pt x="5898" y="141180"/>
                </a:moveTo>
                <a:lnTo>
                  <a:pt x="8755" y="142822"/>
                </a:lnTo>
                <a:lnTo>
                  <a:pt x="11217" y="144250"/>
                </a:lnTo>
                <a:lnTo>
                  <a:pt x="578" y="144250"/>
                </a:lnTo>
                <a:lnTo>
                  <a:pt x="5898" y="141180"/>
                </a:lnTo>
                <a:close/>
                <a:moveTo>
                  <a:pt x="17509" y="141180"/>
                </a:moveTo>
                <a:lnTo>
                  <a:pt x="20366" y="142822"/>
                </a:lnTo>
                <a:lnTo>
                  <a:pt x="22828" y="144250"/>
                </a:lnTo>
                <a:lnTo>
                  <a:pt x="12190" y="144250"/>
                </a:lnTo>
                <a:lnTo>
                  <a:pt x="14682" y="142822"/>
                </a:lnTo>
                <a:lnTo>
                  <a:pt x="17509" y="141180"/>
                </a:lnTo>
                <a:close/>
                <a:moveTo>
                  <a:pt x="29150" y="141180"/>
                </a:moveTo>
                <a:lnTo>
                  <a:pt x="32008" y="142822"/>
                </a:lnTo>
                <a:lnTo>
                  <a:pt x="34470" y="144250"/>
                </a:lnTo>
                <a:lnTo>
                  <a:pt x="23831" y="144250"/>
                </a:lnTo>
                <a:lnTo>
                  <a:pt x="26293" y="142822"/>
                </a:lnTo>
                <a:lnTo>
                  <a:pt x="29150" y="141180"/>
                </a:lnTo>
                <a:close/>
                <a:moveTo>
                  <a:pt x="40762" y="141180"/>
                </a:moveTo>
                <a:lnTo>
                  <a:pt x="43619" y="142822"/>
                </a:lnTo>
                <a:lnTo>
                  <a:pt x="46081" y="144250"/>
                </a:lnTo>
                <a:lnTo>
                  <a:pt x="35442" y="144250"/>
                </a:lnTo>
                <a:lnTo>
                  <a:pt x="37935" y="142822"/>
                </a:lnTo>
                <a:lnTo>
                  <a:pt x="40762" y="141180"/>
                </a:lnTo>
                <a:close/>
                <a:moveTo>
                  <a:pt x="52403" y="141180"/>
                </a:moveTo>
                <a:lnTo>
                  <a:pt x="55260" y="142822"/>
                </a:lnTo>
                <a:lnTo>
                  <a:pt x="57722" y="144250"/>
                </a:lnTo>
                <a:lnTo>
                  <a:pt x="47084" y="144250"/>
                </a:lnTo>
                <a:lnTo>
                  <a:pt x="49546" y="142822"/>
                </a:lnTo>
                <a:lnTo>
                  <a:pt x="52403" y="141180"/>
                </a:lnTo>
                <a:close/>
                <a:moveTo>
                  <a:pt x="64014" y="141180"/>
                </a:moveTo>
                <a:lnTo>
                  <a:pt x="66871" y="142822"/>
                </a:lnTo>
                <a:lnTo>
                  <a:pt x="69334" y="144250"/>
                </a:lnTo>
                <a:lnTo>
                  <a:pt x="58695" y="144250"/>
                </a:lnTo>
                <a:lnTo>
                  <a:pt x="61187" y="142822"/>
                </a:lnTo>
                <a:lnTo>
                  <a:pt x="64014" y="141180"/>
                </a:lnTo>
                <a:close/>
                <a:moveTo>
                  <a:pt x="75625" y="141180"/>
                </a:moveTo>
                <a:lnTo>
                  <a:pt x="78452" y="142822"/>
                </a:lnTo>
                <a:lnTo>
                  <a:pt x="80945" y="144250"/>
                </a:lnTo>
                <a:lnTo>
                  <a:pt x="70306" y="144250"/>
                </a:lnTo>
                <a:lnTo>
                  <a:pt x="72768" y="142822"/>
                </a:lnTo>
                <a:lnTo>
                  <a:pt x="75625" y="141180"/>
                </a:lnTo>
                <a:close/>
                <a:moveTo>
                  <a:pt x="87237" y="141180"/>
                </a:moveTo>
                <a:lnTo>
                  <a:pt x="90094" y="142822"/>
                </a:lnTo>
                <a:lnTo>
                  <a:pt x="92556" y="144250"/>
                </a:lnTo>
                <a:lnTo>
                  <a:pt x="81917" y="144250"/>
                </a:lnTo>
                <a:lnTo>
                  <a:pt x="84379" y="142822"/>
                </a:lnTo>
                <a:lnTo>
                  <a:pt x="87237" y="141180"/>
                </a:lnTo>
                <a:close/>
                <a:moveTo>
                  <a:pt x="98878" y="141180"/>
                </a:moveTo>
                <a:lnTo>
                  <a:pt x="101705" y="142822"/>
                </a:lnTo>
                <a:lnTo>
                  <a:pt x="104197" y="144250"/>
                </a:lnTo>
                <a:lnTo>
                  <a:pt x="93559" y="144250"/>
                </a:lnTo>
                <a:lnTo>
                  <a:pt x="96021" y="142822"/>
                </a:lnTo>
                <a:lnTo>
                  <a:pt x="98878" y="141180"/>
                </a:lnTo>
                <a:close/>
                <a:moveTo>
                  <a:pt x="110489" y="141180"/>
                </a:moveTo>
                <a:lnTo>
                  <a:pt x="113346" y="142822"/>
                </a:lnTo>
                <a:lnTo>
                  <a:pt x="115809" y="144250"/>
                </a:lnTo>
                <a:lnTo>
                  <a:pt x="105170" y="144250"/>
                </a:lnTo>
                <a:lnTo>
                  <a:pt x="107632" y="142822"/>
                </a:lnTo>
                <a:lnTo>
                  <a:pt x="110489" y="141180"/>
                </a:lnTo>
                <a:close/>
                <a:moveTo>
                  <a:pt x="122131" y="141180"/>
                </a:moveTo>
                <a:lnTo>
                  <a:pt x="124958" y="142822"/>
                </a:lnTo>
                <a:lnTo>
                  <a:pt x="127450" y="144250"/>
                </a:lnTo>
                <a:lnTo>
                  <a:pt x="116812" y="144250"/>
                </a:lnTo>
                <a:lnTo>
                  <a:pt x="119274" y="142822"/>
                </a:lnTo>
                <a:lnTo>
                  <a:pt x="122131" y="141180"/>
                </a:lnTo>
                <a:close/>
                <a:moveTo>
                  <a:pt x="133742" y="141180"/>
                </a:moveTo>
                <a:lnTo>
                  <a:pt x="136599" y="142822"/>
                </a:lnTo>
                <a:lnTo>
                  <a:pt x="139061" y="144250"/>
                </a:lnTo>
                <a:lnTo>
                  <a:pt x="128423" y="144250"/>
                </a:lnTo>
                <a:lnTo>
                  <a:pt x="130885" y="142822"/>
                </a:lnTo>
                <a:lnTo>
                  <a:pt x="133742" y="141180"/>
                </a:lnTo>
                <a:close/>
                <a:moveTo>
                  <a:pt x="145323" y="141180"/>
                </a:moveTo>
                <a:lnTo>
                  <a:pt x="148180" y="142822"/>
                </a:lnTo>
                <a:lnTo>
                  <a:pt x="150642" y="144250"/>
                </a:lnTo>
                <a:lnTo>
                  <a:pt x="140004" y="144250"/>
                </a:lnTo>
                <a:lnTo>
                  <a:pt x="142496" y="142822"/>
                </a:lnTo>
                <a:lnTo>
                  <a:pt x="145323" y="141180"/>
                </a:lnTo>
                <a:close/>
                <a:moveTo>
                  <a:pt x="156964" y="141180"/>
                </a:moveTo>
                <a:lnTo>
                  <a:pt x="159822" y="142822"/>
                </a:lnTo>
                <a:lnTo>
                  <a:pt x="162284" y="144250"/>
                </a:lnTo>
                <a:lnTo>
                  <a:pt x="151645" y="144250"/>
                </a:lnTo>
                <a:lnTo>
                  <a:pt x="154107" y="142822"/>
                </a:lnTo>
                <a:lnTo>
                  <a:pt x="156964" y="141180"/>
                </a:lnTo>
                <a:close/>
                <a:moveTo>
                  <a:pt x="168575" y="141180"/>
                </a:moveTo>
                <a:lnTo>
                  <a:pt x="171433" y="142822"/>
                </a:lnTo>
                <a:lnTo>
                  <a:pt x="173895" y="144250"/>
                </a:lnTo>
                <a:lnTo>
                  <a:pt x="163256" y="144250"/>
                </a:lnTo>
                <a:lnTo>
                  <a:pt x="165749" y="142822"/>
                </a:lnTo>
                <a:lnTo>
                  <a:pt x="168575" y="141180"/>
                </a:lnTo>
                <a:close/>
                <a:moveTo>
                  <a:pt x="180217" y="141180"/>
                </a:moveTo>
                <a:lnTo>
                  <a:pt x="183074" y="142822"/>
                </a:lnTo>
                <a:lnTo>
                  <a:pt x="185536" y="144250"/>
                </a:lnTo>
                <a:lnTo>
                  <a:pt x="174898" y="144250"/>
                </a:lnTo>
                <a:lnTo>
                  <a:pt x="177360" y="142822"/>
                </a:lnTo>
                <a:lnTo>
                  <a:pt x="180217" y="141180"/>
                </a:lnTo>
                <a:close/>
                <a:moveTo>
                  <a:pt x="191828" y="141180"/>
                </a:moveTo>
                <a:lnTo>
                  <a:pt x="194685" y="142822"/>
                </a:lnTo>
                <a:lnTo>
                  <a:pt x="197147" y="144250"/>
                </a:lnTo>
                <a:lnTo>
                  <a:pt x="186509" y="144250"/>
                </a:lnTo>
                <a:lnTo>
                  <a:pt x="189001" y="142822"/>
                </a:lnTo>
                <a:lnTo>
                  <a:pt x="191828" y="141180"/>
                </a:lnTo>
                <a:close/>
                <a:moveTo>
                  <a:pt x="203470" y="141180"/>
                </a:moveTo>
                <a:lnTo>
                  <a:pt x="206327" y="142822"/>
                </a:lnTo>
                <a:lnTo>
                  <a:pt x="208789" y="144250"/>
                </a:lnTo>
                <a:lnTo>
                  <a:pt x="198151" y="144250"/>
                </a:lnTo>
                <a:lnTo>
                  <a:pt x="200613" y="142822"/>
                </a:lnTo>
                <a:lnTo>
                  <a:pt x="203470" y="141180"/>
                </a:lnTo>
                <a:close/>
                <a:moveTo>
                  <a:pt x="215051" y="141180"/>
                </a:moveTo>
                <a:lnTo>
                  <a:pt x="217908" y="142822"/>
                </a:lnTo>
                <a:lnTo>
                  <a:pt x="220370" y="144250"/>
                </a:lnTo>
                <a:lnTo>
                  <a:pt x="209731" y="144250"/>
                </a:lnTo>
                <a:lnTo>
                  <a:pt x="212193" y="142822"/>
                </a:lnTo>
                <a:lnTo>
                  <a:pt x="215051" y="141180"/>
                </a:lnTo>
                <a:close/>
                <a:moveTo>
                  <a:pt x="226692" y="141180"/>
                </a:moveTo>
                <a:lnTo>
                  <a:pt x="229519" y="142822"/>
                </a:lnTo>
                <a:lnTo>
                  <a:pt x="232011" y="144250"/>
                </a:lnTo>
                <a:lnTo>
                  <a:pt x="221373" y="144250"/>
                </a:lnTo>
                <a:lnTo>
                  <a:pt x="223835" y="142822"/>
                </a:lnTo>
                <a:lnTo>
                  <a:pt x="226692" y="141180"/>
                </a:lnTo>
                <a:close/>
                <a:moveTo>
                  <a:pt x="238303" y="141180"/>
                </a:moveTo>
                <a:lnTo>
                  <a:pt x="241160" y="142822"/>
                </a:lnTo>
                <a:lnTo>
                  <a:pt x="243622" y="144250"/>
                </a:lnTo>
                <a:lnTo>
                  <a:pt x="232984" y="144250"/>
                </a:lnTo>
                <a:lnTo>
                  <a:pt x="235446" y="142822"/>
                </a:lnTo>
                <a:lnTo>
                  <a:pt x="238303" y="141180"/>
                </a:lnTo>
                <a:close/>
                <a:moveTo>
                  <a:pt x="249945" y="141180"/>
                </a:moveTo>
                <a:lnTo>
                  <a:pt x="252772" y="142822"/>
                </a:lnTo>
                <a:lnTo>
                  <a:pt x="255264" y="144250"/>
                </a:lnTo>
                <a:lnTo>
                  <a:pt x="244626" y="144250"/>
                </a:lnTo>
                <a:lnTo>
                  <a:pt x="247088" y="142822"/>
                </a:lnTo>
                <a:lnTo>
                  <a:pt x="249945" y="141180"/>
                </a:lnTo>
                <a:close/>
                <a:moveTo>
                  <a:pt x="261556" y="141180"/>
                </a:moveTo>
                <a:lnTo>
                  <a:pt x="264413" y="142822"/>
                </a:lnTo>
                <a:lnTo>
                  <a:pt x="266875" y="144250"/>
                </a:lnTo>
                <a:lnTo>
                  <a:pt x="256237" y="144250"/>
                </a:lnTo>
                <a:lnTo>
                  <a:pt x="258699" y="142822"/>
                </a:lnTo>
                <a:lnTo>
                  <a:pt x="261556" y="141180"/>
                </a:lnTo>
                <a:close/>
                <a:moveTo>
                  <a:pt x="273198" y="141180"/>
                </a:moveTo>
                <a:lnTo>
                  <a:pt x="276024" y="142822"/>
                </a:lnTo>
                <a:lnTo>
                  <a:pt x="278517" y="144250"/>
                </a:lnTo>
                <a:lnTo>
                  <a:pt x="267878" y="144250"/>
                </a:lnTo>
                <a:lnTo>
                  <a:pt x="270340" y="142822"/>
                </a:lnTo>
                <a:lnTo>
                  <a:pt x="273198" y="141180"/>
                </a:lnTo>
                <a:close/>
                <a:moveTo>
                  <a:pt x="11217" y="144524"/>
                </a:moveTo>
                <a:lnTo>
                  <a:pt x="5898" y="147594"/>
                </a:lnTo>
                <a:lnTo>
                  <a:pt x="578" y="144524"/>
                </a:lnTo>
                <a:close/>
                <a:moveTo>
                  <a:pt x="22828" y="144524"/>
                </a:moveTo>
                <a:lnTo>
                  <a:pt x="17509" y="147594"/>
                </a:lnTo>
                <a:lnTo>
                  <a:pt x="12190" y="144524"/>
                </a:lnTo>
                <a:close/>
                <a:moveTo>
                  <a:pt x="34470" y="144524"/>
                </a:moveTo>
                <a:lnTo>
                  <a:pt x="29150" y="147594"/>
                </a:lnTo>
                <a:lnTo>
                  <a:pt x="23831" y="144524"/>
                </a:lnTo>
                <a:close/>
                <a:moveTo>
                  <a:pt x="46081" y="144524"/>
                </a:moveTo>
                <a:lnTo>
                  <a:pt x="40762" y="147594"/>
                </a:lnTo>
                <a:lnTo>
                  <a:pt x="35442" y="144524"/>
                </a:lnTo>
                <a:close/>
                <a:moveTo>
                  <a:pt x="57722" y="144524"/>
                </a:moveTo>
                <a:lnTo>
                  <a:pt x="52403" y="147594"/>
                </a:lnTo>
                <a:lnTo>
                  <a:pt x="47084" y="144524"/>
                </a:lnTo>
                <a:close/>
                <a:moveTo>
                  <a:pt x="69334" y="144524"/>
                </a:moveTo>
                <a:lnTo>
                  <a:pt x="64014" y="147594"/>
                </a:lnTo>
                <a:lnTo>
                  <a:pt x="58695" y="144524"/>
                </a:lnTo>
                <a:close/>
                <a:moveTo>
                  <a:pt x="80945" y="144524"/>
                </a:moveTo>
                <a:lnTo>
                  <a:pt x="75625" y="147594"/>
                </a:lnTo>
                <a:lnTo>
                  <a:pt x="70306" y="144524"/>
                </a:lnTo>
                <a:close/>
                <a:moveTo>
                  <a:pt x="92556" y="144524"/>
                </a:moveTo>
                <a:lnTo>
                  <a:pt x="87237" y="147594"/>
                </a:lnTo>
                <a:lnTo>
                  <a:pt x="81917" y="144524"/>
                </a:lnTo>
                <a:close/>
                <a:moveTo>
                  <a:pt x="104197" y="144524"/>
                </a:moveTo>
                <a:lnTo>
                  <a:pt x="98878" y="147594"/>
                </a:lnTo>
                <a:lnTo>
                  <a:pt x="93559" y="144524"/>
                </a:lnTo>
                <a:close/>
                <a:moveTo>
                  <a:pt x="115809" y="144524"/>
                </a:moveTo>
                <a:lnTo>
                  <a:pt x="110489" y="147594"/>
                </a:lnTo>
                <a:lnTo>
                  <a:pt x="105170" y="144524"/>
                </a:lnTo>
                <a:close/>
                <a:moveTo>
                  <a:pt x="127450" y="144524"/>
                </a:moveTo>
                <a:lnTo>
                  <a:pt x="122131" y="147594"/>
                </a:lnTo>
                <a:lnTo>
                  <a:pt x="116812" y="144524"/>
                </a:lnTo>
                <a:close/>
                <a:moveTo>
                  <a:pt x="139061" y="144524"/>
                </a:moveTo>
                <a:lnTo>
                  <a:pt x="133742" y="147594"/>
                </a:lnTo>
                <a:lnTo>
                  <a:pt x="128423" y="144524"/>
                </a:lnTo>
                <a:close/>
                <a:moveTo>
                  <a:pt x="150642" y="144524"/>
                </a:moveTo>
                <a:lnTo>
                  <a:pt x="145323" y="147594"/>
                </a:lnTo>
                <a:lnTo>
                  <a:pt x="140004" y="144524"/>
                </a:lnTo>
                <a:close/>
                <a:moveTo>
                  <a:pt x="162284" y="144524"/>
                </a:moveTo>
                <a:lnTo>
                  <a:pt x="156964" y="147594"/>
                </a:lnTo>
                <a:lnTo>
                  <a:pt x="151645" y="144524"/>
                </a:lnTo>
                <a:close/>
                <a:moveTo>
                  <a:pt x="173895" y="144524"/>
                </a:moveTo>
                <a:lnTo>
                  <a:pt x="168575" y="147594"/>
                </a:lnTo>
                <a:lnTo>
                  <a:pt x="163256" y="144524"/>
                </a:lnTo>
                <a:close/>
                <a:moveTo>
                  <a:pt x="185536" y="144524"/>
                </a:moveTo>
                <a:lnTo>
                  <a:pt x="180217" y="147594"/>
                </a:lnTo>
                <a:lnTo>
                  <a:pt x="174898" y="144524"/>
                </a:lnTo>
                <a:close/>
                <a:moveTo>
                  <a:pt x="197147" y="144524"/>
                </a:moveTo>
                <a:lnTo>
                  <a:pt x="191828" y="147594"/>
                </a:lnTo>
                <a:lnTo>
                  <a:pt x="186509" y="144524"/>
                </a:lnTo>
                <a:close/>
                <a:moveTo>
                  <a:pt x="208789" y="144524"/>
                </a:moveTo>
                <a:lnTo>
                  <a:pt x="203470" y="147594"/>
                </a:lnTo>
                <a:lnTo>
                  <a:pt x="198151" y="144524"/>
                </a:lnTo>
                <a:close/>
                <a:moveTo>
                  <a:pt x="220370" y="144524"/>
                </a:moveTo>
                <a:lnTo>
                  <a:pt x="215051" y="147594"/>
                </a:lnTo>
                <a:lnTo>
                  <a:pt x="209731" y="144524"/>
                </a:lnTo>
                <a:close/>
                <a:moveTo>
                  <a:pt x="232011" y="144524"/>
                </a:moveTo>
                <a:lnTo>
                  <a:pt x="226692" y="147594"/>
                </a:lnTo>
                <a:lnTo>
                  <a:pt x="221373" y="144524"/>
                </a:lnTo>
                <a:close/>
                <a:moveTo>
                  <a:pt x="243622" y="144524"/>
                </a:moveTo>
                <a:lnTo>
                  <a:pt x="238303" y="147594"/>
                </a:lnTo>
                <a:lnTo>
                  <a:pt x="232984" y="144524"/>
                </a:lnTo>
                <a:close/>
                <a:moveTo>
                  <a:pt x="255264" y="144524"/>
                </a:moveTo>
                <a:lnTo>
                  <a:pt x="249945" y="147594"/>
                </a:lnTo>
                <a:lnTo>
                  <a:pt x="244626" y="144524"/>
                </a:lnTo>
                <a:close/>
                <a:moveTo>
                  <a:pt x="266875" y="144524"/>
                </a:moveTo>
                <a:lnTo>
                  <a:pt x="261556" y="147594"/>
                </a:lnTo>
                <a:lnTo>
                  <a:pt x="256237" y="144524"/>
                </a:lnTo>
                <a:close/>
                <a:moveTo>
                  <a:pt x="278517" y="144524"/>
                </a:moveTo>
                <a:lnTo>
                  <a:pt x="273198" y="147594"/>
                </a:lnTo>
                <a:lnTo>
                  <a:pt x="267878" y="144524"/>
                </a:lnTo>
                <a:close/>
                <a:moveTo>
                  <a:pt x="11369" y="144737"/>
                </a:moveTo>
                <a:lnTo>
                  <a:pt x="6050" y="153946"/>
                </a:lnTo>
                <a:lnTo>
                  <a:pt x="6050" y="147837"/>
                </a:lnTo>
                <a:lnTo>
                  <a:pt x="11369" y="144737"/>
                </a:lnTo>
                <a:close/>
                <a:moveTo>
                  <a:pt x="22980" y="144706"/>
                </a:moveTo>
                <a:lnTo>
                  <a:pt x="17661" y="153946"/>
                </a:lnTo>
                <a:lnTo>
                  <a:pt x="17661" y="147806"/>
                </a:lnTo>
                <a:lnTo>
                  <a:pt x="22980" y="144706"/>
                </a:lnTo>
                <a:close/>
                <a:moveTo>
                  <a:pt x="34622" y="144737"/>
                </a:moveTo>
                <a:lnTo>
                  <a:pt x="29302" y="153946"/>
                </a:lnTo>
                <a:lnTo>
                  <a:pt x="29302" y="147837"/>
                </a:lnTo>
                <a:lnTo>
                  <a:pt x="34622" y="144737"/>
                </a:lnTo>
                <a:close/>
                <a:moveTo>
                  <a:pt x="46202" y="144737"/>
                </a:moveTo>
                <a:lnTo>
                  <a:pt x="40883" y="153946"/>
                </a:lnTo>
                <a:lnTo>
                  <a:pt x="40883" y="147837"/>
                </a:lnTo>
                <a:lnTo>
                  <a:pt x="46202" y="144737"/>
                </a:lnTo>
                <a:close/>
                <a:moveTo>
                  <a:pt x="57844" y="144737"/>
                </a:moveTo>
                <a:lnTo>
                  <a:pt x="52525" y="153946"/>
                </a:lnTo>
                <a:lnTo>
                  <a:pt x="52525" y="147837"/>
                </a:lnTo>
                <a:lnTo>
                  <a:pt x="57844" y="144737"/>
                </a:lnTo>
                <a:close/>
                <a:moveTo>
                  <a:pt x="69455" y="144737"/>
                </a:moveTo>
                <a:lnTo>
                  <a:pt x="64136" y="153946"/>
                </a:lnTo>
                <a:lnTo>
                  <a:pt x="64136" y="147837"/>
                </a:lnTo>
                <a:lnTo>
                  <a:pt x="69455" y="144737"/>
                </a:lnTo>
                <a:close/>
                <a:moveTo>
                  <a:pt x="81097" y="144737"/>
                </a:moveTo>
                <a:lnTo>
                  <a:pt x="75777" y="153946"/>
                </a:lnTo>
                <a:lnTo>
                  <a:pt x="75777" y="147837"/>
                </a:lnTo>
                <a:lnTo>
                  <a:pt x="81097" y="144737"/>
                </a:lnTo>
                <a:close/>
                <a:moveTo>
                  <a:pt x="92708" y="144737"/>
                </a:moveTo>
                <a:lnTo>
                  <a:pt x="87389" y="153946"/>
                </a:lnTo>
                <a:lnTo>
                  <a:pt x="87389" y="147837"/>
                </a:lnTo>
                <a:lnTo>
                  <a:pt x="92708" y="144737"/>
                </a:lnTo>
                <a:close/>
                <a:moveTo>
                  <a:pt x="104349" y="144737"/>
                </a:moveTo>
                <a:lnTo>
                  <a:pt x="99030" y="153946"/>
                </a:lnTo>
                <a:lnTo>
                  <a:pt x="99030" y="147837"/>
                </a:lnTo>
                <a:lnTo>
                  <a:pt x="104349" y="144737"/>
                </a:lnTo>
                <a:close/>
                <a:moveTo>
                  <a:pt x="115930" y="144737"/>
                </a:moveTo>
                <a:lnTo>
                  <a:pt x="110611" y="153946"/>
                </a:lnTo>
                <a:lnTo>
                  <a:pt x="110611" y="147837"/>
                </a:lnTo>
                <a:lnTo>
                  <a:pt x="115930" y="144737"/>
                </a:lnTo>
                <a:close/>
                <a:moveTo>
                  <a:pt x="127541" y="144737"/>
                </a:moveTo>
                <a:lnTo>
                  <a:pt x="122222" y="153946"/>
                </a:lnTo>
                <a:lnTo>
                  <a:pt x="122222" y="147837"/>
                </a:lnTo>
                <a:lnTo>
                  <a:pt x="127541" y="144737"/>
                </a:lnTo>
                <a:close/>
                <a:moveTo>
                  <a:pt x="139183" y="144737"/>
                </a:moveTo>
                <a:lnTo>
                  <a:pt x="133864" y="153946"/>
                </a:lnTo>
                <a:lnTo>
                  <a:pt x="133864" y="147837"/>
                </a:lnTo>
                <a:lnTo>
                  <a:pt x="139183" y="144737"/>
                </a:lnTo>
                <a:close/>
                <a:moveTo>
                  <a:pt x="150794" y="144737"/>
                </a:moveTo>
                <a:lnTo>
                  <a:pt x="145475" y="153946"/>
                </a:lnTo>
                <a:lnTo>
                  <a:pt x="145475" y="147837"/>
                </a:lnTo>
                <a:lnTo>
                  <a:pt x="150794" y="144737"/>
                </a:lnTo>
                <a:close/>
                <a:moveTo>
                  <a:pt x="162436" y="144737"/>
                </a:moveTo>
                <a:lnTo>
                  <a:pt x="157116" y="153946"/>
                </a:lnTo>
                <a:lnTo>
                  <a:pt x="157116" y="147837"/>
                </a:lnTo>
                <a:lnTo>
                  <a:pt x="162436" y="144737"/>
                </a:lnTo>
                <a:close/>
                <a:moveTo>
                  <a:pt x="174047" y="144737"/>
                </a:moveTo>
                <a:lnTo>
                  <a:pt x="168727" y="153946"/>
                </a:lnTo>
                <a:lnTo>
                  <a:pt x="168727" y="147837"/>
                </a:lnTo>
                <a:lnTo>
                  <a:pt x="174047" y="144737"/>
                </a:lnTo>
                <a:close/>
                <a:moveTo>
                  <a:pt x="185658" y="144737"/>
                </a:moveTo>
                <a:lnTo>
                  <a:pt x="180339" y="153946"/>
                </a:lnTo>
                <a:lnTo>
                  <a:pt x="180339" y="147837"/>
                </a:lnTo>
                <a:lnTo>
                  <a:pt x="185658" y="144737"/>
                </a:lnTo>
                <a:close/>
                <a:moveTo>
                  <a:pt x="197269" y="144737"/>
                </a:moveTo>
                <a:lnTo>
                  <a:pt x="191950" y="153946"/>
                </a:lnTo>
                <a:lnTo>
                  <a:pt x="191950" y="147837"/>
                </a:lnTo>
                <a:lnTo>
                  <a:pt x="197269" y="144737"/>
                </a:lnTo>
                <a:close/>
                <a:moveTo>
                  <a:pt x="208911" y="144737"/>
                </a:moveTo>
                <a:lnTo>
                  <a:pt x="203591" y="153946"/>
                </a:lnTo>
                <a:lnTo>
                  <a:pt x="203591" y="147837"/>
                </a:lnTo>
                <a:lnTo>
                  <a:pt x="208911" y="144737"/>
                </a:lnTo>
                <a:close/>
                <a:moveTo>
                  <a:pt x="220522" y="144737"/>
                </a:moveTo>
                <a:lnTo>
                  <a:pt x="215202" y="153946"/>
                </a:lnTo>
                <a:lnTo>
                  <a:pt x="215202" y="147837"/>
                </a:lnTo>
                <a:lnTo>
                  <a:pt x="220522" y="144737"/>
                </a:lnTo>
                <a:close/>
                <a:moveTo>
                  <a:pt x="232163" y="144737"/>
                </a:moveTo>
                <a:lnTo>
                  <a:pt x="226844" y="153946"/>
                </a:lnTo>
                <a:lnTo>
                  <a:pt x="226844" y="147837"/>
                </a:lnTo>
                <a:lnTo>
                  <a:pt x="232163" y="144737"/>
                </a:lnTo>
                <a:close/>
                <a:moveTo>
                  <a:pt x="243774" y="144737"/>
                </a:moveTo>
                <a:lnTo>
                  <a:pt x="238455" y="153946"/>
                </a:lnTo>
                <a:lnTo>
                  <a:pt x="238455" y="147837"/>
                </a:lnTo>
                <a:lnTo>
                  <a:pt x="243774" y="144737"/>
                </a:lnTo>
                <a:close/>
                <a:moveTo>
                  <a:pt x="255355" y="144737"/>
                </a:moveTo>
                <a:lnTo>
                  <a:pt x="250036" y="153946"/>
                </a:lnTo>
                <a:lnTo>
                  <a:pt x="250036" y="147837"/>
                </a:lnTo>
                <a:lnTo>
                  <a:pt x="255355" y="144737"/>
                </a:lnTo>
                <a:close/>
                <a:moveTo>
                  <a:pt x="266997" y="144737"/>
                </a:moveTo>
                <a:lnTo>
                  <a:pt x="261678" y="153946"/>
                </a:lnTo>
                <a:lnTo>
                  <a:pt x="261678" y="147837"/>
                </a:lnTo>
                <a:lnTo>
                  <a:pt x="266997" y="144737"/>
                </a:lnTo>
                <a:close/>
                <a:moveTo>
                  <a:pt x="278608" y="144737"/>
                </a:moveTo>
                <a:lnTo>
                  <a:pt x="273289" y="153946"/>
                </a:lnTo>
                <a:lnTo>
                  <a:pt x="273289" y="147837"/>
                </a:lnTo>
                <a:lnTo>
                  <a:pt x="278608" y="144737"/>
                </a:lnTo>
                <a:close/>
                <a:moveTo>
                  <a:pt x="457" y="144797"/>
                </a:moveTo>
                <a:lnTo>
                  <a:pt x="5776" y="147837"/>
                </a:lnTo>
                <a:lnTo>
                  <a:pt x="5776" y="153977"/>
                </a:lnTo>
                <a:lnTo>
                  <a:pt x="457" y="144797"/>
                </a:lnTo>
                <a:close/>
                <a:moveTo>
                  <a:pt x="12098" y="144797"/>
                </a:moveTo>
                <a:lnTo>
                  <a:pt x="17418" y="147837"/>
                </a:lnTo>
                <a:lnTo>
                  <a:pt x="17418" y="153977"/>
                </a:lnTo>
                <a:lnTo>
                  <a:pt x="12098" y="144797"/>
                </a:lnTo>
                <a:close/>
                <a:moveTo>
                  <a:pt x="23710" y="144797"/>
                </a:moveTo>
                <a:lnTo>
                  <a:pt x="29029" y="147837"/>
                </a:lnTo>
                <a:lnTo>
                  <a:pt x="29029" y="153977"/>
                </a:lnTo>
                <a:lnTo>
                  <a:pt x="23710" y="144797"/>
                </a:lnTo>
                <a:close/>
                <a:moveTo>
                  <a:pt x="35290" y="144797"/>
                </a:moveTo>
                <a:lnTo>
                  <a:pt x="40610" y="147837"/>
                </a:lnTo>
                <a:lnTo>
                  <a:pt x="40610" y="153977"/>
                </a:lnTo>
                <a:lnTo>
                  <a:pt x="35290" y="144797"/>
                </a:lnTo>
                <a:close/>
                <a:moveTo>
                  <a:pt x="46932" y="144797"/>
                </a:moveTo>
                <a:lnTo>
                  <a:pt x="52251" y="147837"/>
                </a:lnTo>
                <a:lnTo>
                  <a:pt x="52251" y="153977"/>
                </a:lnTo>
                <a:lnTo>
                  <a:pt x="46932" y="144797"/>
                </a:lnTo>
                <a:close/>
                <a:moveTo>
                  <a:pt x="58543" y="144797"/>
                </a:moveTo>
                <a:lnTo>
                  <a:pt x="63862" y="147837"/>
                </a:lnTo>
                <a:lnTo>
                  <a:pt x="63862" y="153977"/>
                </a:lnTo>
                <a:lnTo>
                  <a:pt x="58543" y="144797"/>
                </a:lnTo>
                <a:close/>
                <a:moveTo>
                  <a:pt x="70185" y="144797"/>
                </a:moveTo>
                <a:lnTo>
                  <a:pt x="75504" y="147837"/>
                </a:lnTo>
                <a:lnTo>
                  <a:pt x="75504" y="153977"/>
                </a:lnTo>
                <a:lnTo>
                  <a:pt x="70185" y="144797"/>
                </a:lnTo>
                <a:close/>
                <a:moveTo>
                  <a:pt x="81796" y="144797"/>
                </a:moveTo>
                <a:lnTo>
                  <a:pt x="87115" y="147837"/>
                </a:lnTo>
                <a:lnTo>
                  <a:pt x="87115" y="153977"/>
                </a:lnTo>
                <a:lnTo>
                  <a:pt x="81796" y="144797"/>
                </a:lnTo>
                <a:close/>
                <a:moveTo>
                  <a:pt x="93437" y="144797"/>
                </a:moveTo>
                <a:lnTo>
                  <a:pt x="98757" y="147837"/>
                </a:lnTo>
                <a:lnTo>
                  <a:pt x="98757" y="153977"/>
                </a:lnTo>
                <a:lnTo>
                  <a:pt x="93437" y="144797"/>
                </a:lnTo>
                <a:close/>
                <a:moveTo>
                  <a:pt x="105018" y="144797"/>
                </a:moveTo>
                <a:lnTo>
                  <a:pt x="110337" y="147837"/>
                </a:lnTo>
                <a:lnTo>
                  <a:pt x="110337" y="153977"/>
                </a:lnTo>
                <a:lnTo>
                  <a:pt x="105018" y="144797"/>
                </a:lnTo>
                <a:close/>
                <a:moveTo>
                  <a:pt x="116660" y="144797"/>
                </a:moveTo>
                <a:lnTo>
                  <a:pt x="121979" y="147837"/>
                </a:lnTo>
                <a:lnTo>
                  <a:pt x="121979" y="153977"/>
                </a:lnTo>
                <a:lnTo>
                  <a:pt x="116660" y="144797"/>
                </a:lnTo>
                <a:close/>
                <a:moveTo>
                  <a:pt x="128271" y="144797"/>
                </a:moveTo>
                <a:lnTo>
                  <a:pt x="133590" y="147837"/>
                </a:lnTo>
                <a:lnTo>
                  <a:pt x="133590" y="153977"/>
                </a:lnTo>
                <a:lnTo>
                  <a:pt x="128271" y="144797"/>
                </a:lnTo>
                <a:close/>
                <a:moveTo>
                  <a:pt x="139912" y="144797"/>
                </a:moveTo>
                <a:lnTo>
                  <a:pt x="145232" y="147837"/>
                </a:lnTo>
                <a:lnTo>
                  <a:pt x="145232" y="153977"/>
                </a:lnTo>
                <a:lnTo>
                  <a:pt x="139912" y="144797"/>
                </a:lnTo>
                <a:close/>
                <a:moveTo>
                  <a:pt x="151523" y="144797"/>
                </a:moveTo>
                <a:lnTo>
                  <a:pt x="156843" y="147837"/>
                </a:lnTo>
                <a:lnTo>
                  <a:pt x="156843" y="153977"/>
                </a:lnTo>
                <a:lnTo>
                  <a:pt x="151523" y="144797"/>
                </a:lnTo>
                <a:close/>
                <a:moveTo>
                  <a:pt x="163165" y="144797"/>
                </a:moveTo>
                <a:lnTo>
                  <a:pt x="168484" y="147837"/>
                </a:lnTo>
                <a:lnTo>
                  <a:pt x="168484" y="153977"/>
                </a:lnTo>
                <a:lnTo>
                  <a:pt x="163165" y="144797"/>
                </a:lnTo>
                <a:close/>
                <a:moveTo>
                  <a:pt x="174746" y="144767"/>
                </a:moveTo>
                <a:lnTo>
                  <a:pt x="180065" y="147837"/>
                </a:lnTo>
                <a:lnTo>
                  <a:pt x="180065" y="153977"/>
                </a:lnTo>
                <a:lnTo>
                  <a:pt x="174746" y="144767"/>
                </a:lnTo>
                <a:close/>
                <a:moveTo>
                  <a:pt x="186357" y="144767"/>
                </a:moveTo>
                <a:lnTo>
                  <a:pt x="191676" y="147837"/>
                </a:lnTo>
                <a:lnTo>
                  <a:pt x="191676" y="153977"/>
                </a:lnTo>
                <a:lnTo>
                  <a:pt x="186357" y="144767"/>
                </a:lnTo>
                <a:close/>
                <a:moveTo>
                  <a:pt x="197999" y="144767"/>
                </a:moveTo>
                <a:lnTo>
                  <a:pt x="203318" y="147837"/>
                </a:lnTo>
                <a:lnTo>
                  <a:pt x="203318" y="153977"/>
                </a:lnTo>
                <a:lnTo>
                  <a:pt x="197999" y="144767"/>
                </a:lnTo>
                <a:close/>
                <a:moveTo>
                  <a:pt x="209610" y="144767"/>
                </a:moveTo>
                <a:lnTo>
                  <a:pt x="214929" y="147837"/>
                </a:lnTo>
                <a:lnTo>
                  <a:pt x="214929" y="153977"/>
                </a:lnTo>
                <a:lnTo>
                  <a:pt x="209610" y="144767"/>
                </a:lnTo>
                <a:close/>
                <a:moveTo>
                  <a:pt x="221251" y="144767"/>
                </a:moveTo>
                <a:lnTo>
                  <a:pt x="226570" y="147837"/>
                </a:lnTo>
                <a:lnTo>
                  <a:pt x="226570" y="153977"/>
                </a:lnTo>
                <a:lnTo>
                  <a:pt x="221251" y="144767"/>
                </a:lnTo>
                <a:close/>
                <a:moveTo>
                  <a:pt x="232862" y="144767"/>
                </a:moveTo>
                <a:lnTo>
                  <a:pt x="238182" y="147837"/>
                </a:lnTo>
                <a:lnTo>
                  <a:pt x="238182" y="153977"/>
                </a:lnTo>
                <a:lnTo>
                  <a:pt x="232862" y="144767"/>
                </a:lnTo>
                <a:close/>
                <a:moveTo>
                  <a:pt x="244474" y="144767"/>
                </a:moveTo>
                <a:lnTo>
                  <a:pt x="249793" y="147837"/>
                </a:lnTo>
                <a:lnTo>
                  <a:pt x="249793" y="153977"/>
                </a:lnTo>
                <a:lnTo>
                  <a:pt x="244474" y="144767"/>
                </a:lnTo>
                <a:close/>
                <a:moveTo>
                  <a:pt x="256085" y="144767"/>
                </a:moveTo>
                <a:lnTo>
                  <a:pt x="261404" y="147837"/>
                </a:lnTo>
                <a:lnTo>
                  <a:pt x="261404" y="153977"/>
                </a:lnTo>
                <a:lnTo>
                  <a:pt x="256085" y="144767"/>
                </a:lnTo>
                <a:close/>
                <a:moveTo>
                  <a:pt x="267726" y="144767"/>
                </a:moveTo>
                <a:lnTo>
                  <a:pt x="273046" y="147837"/>
                </a:lnTo>
                <a:lnTo>
                  <a:pt x="273046" y="153977"/>
                </a:lnTo>
                <a:lnTo>
                  <a:pt x="267726" y="144767"/>
                </a:lnTo>
                <a:close/>
                <a:moveTo>
                  <a:pt x="244" y="144919"/>
                </a:moveTo>
                <a:lnTo>
                  <a:pt x="5563" y="154098"/>
                </a:lnTo>
                <a:lnTo>
                  <a:pt x="214" y="151028"/>
                </a:lnTo>
                <a:lnTo>
                  <a:pt x="214" y="144919"/>
                </a:lnTo>
                <a:close/>
                <a:moveTo>
                  <a:pt x="11855" y="144919"/>
                </a:moveTo>
                <a:lnTo>
                  <a:pt x="17174" y="154098"/>
                </a:lnTo>
                <a:lnTo>
                  <a:pt x="11855" y="151028"/>
                </a:lnTo>
                <a:lnTo>
                  <a:pt x="11855" y="144919"/>
                </a:lnTo>
                <a:close/>
                <a:moveTo>
                  <a:pt x="23223" y="144919"/>
                </a:moveTo>
                <a:lnTo>
                  <a:pt x="23223" y="151028"/>
                </a:lnTo>
                <a:lnTo>
                  <a:pt x="17904" y="154098"/>
                </a:lnTo>
                <a:lnTo>
                  <a:pt x="23223" y="144919"/>
                </a:lnTo>
                <a:close/>
                <a:moveTo>
                  <a:pt x="23497" y="144919"/>
                </a:moveTo>
                <a:lnTo>
                  <a:pt x="28816" y="154098"/>
                </a:lnTo>
                <a:lnTo>
                  <a:pt x="23497" y="151028"/>
                </a:lnTo>
                <a:lnTo>
                  <a:pt x="23497" y="144919"/>
                </a:lnTo>
                <a:close/>
                <a:moveTo>
                  <a:pt x="35078" y="144919"/>
                </a:moveTo>
                <a:lnTo>
                  <a:pt x="40397" y="154098"/>
                </a:lnTo>
                <a:lnTo>
                  <a:pt x="35078" y="151028"/>
                </a:lnTo>
                <a:lnTo>
                  <a:pt x="35078" y="144919"/>
                </a:lnTo>
                <a:close/>
                <a:moveTo>
                  <a:pt x="46689" y="144919"/>
                </a:moveTo>
                <a:lnTo>
                  <a:pt x="52008" y="154098"/>
                </a:lnTo>
                <a:lnTo>
                  <a:pt x="46689" y="151028"/>
                </a:lnTo>
                <a:lnTo>
                  <a:pt x="46689" y="144919"/>
                </a:lnTo>
                <a:close/>
                <a:moveTo>
                  <a:pt x="58330" y="144919"/>
                </a:moveTo>
                <a:lnTo>
                  <a:pt x="63650" y="154098"/>
                </a:lnTo>
                <a:lnTo>
                  <a:pt x="58330" y="151028"/>
                </a:lnTo>
                <a:lnTo>
                  <a:pt x="58330" y="144919"/>
                </a:lnTo>
                <a:close/>
                <a:moveTo>
                  <a:pt x="69941" y="144919"/>
                </a:moveTo>
                <a:lnTo>
                  <a:pt x="75261" y="154098"/>
                </a:lnTo>
                <a:lnTo>
                  <a:pt x="69941" y="151028"/>
                </a:lnTo>
                <a:lnTo>
                  <a:pt x="69941" y="144919"/>
                </a:lnTo>
                <a:close/>
                <a:moveTo>
                  <a:pt x="81583" y="144919"/>
                </a:moveTo>
                <a:lnTo>
                  <a:pt x="86902" y="154098"/>
                </a:lnTo>
                <a:lnTo>
                  <a:pt x="81583" y="151028"/>
                </a:lnTo>
                <a:lnTo>
                  <a:pt x="81583" y="144919"/>
                </a:lnTo>
                <a:close/>
                <a:moveTo>
                  <a:pt x="93194" y="144919"/>
                </a:moveTo>
                <a:lnTo>
                  <a:pt x="98513" y="154098"/>
                </a:lnTo>
                <a:lnTo>
                  <a:pt x="93194" y="151028"/>
                </a:lnTo>
                <a:lnTo>
                  <a:pt x="93194" y="144919"/>
                </a:lnTo>
                <a:close/>
                <a:moveTo>
                  <a:pt x="104775" y="144919"/>
                </a:moveTo>
                <a:lnTo>
                  <a:pt x="110094" y="154098"/>
                </a:lnTo>
                <a:lnTo>
                  <a:pt x="104775" y="151028"/>
                </a:lnTo>
                <a:lnTo>
                  <a:pt x="104775" y="144919"/>
                </a:lnTo>
                <a:close/>
                <a:moveTo>
                  <a:pt x="116416" y="144919"/>
                </a:moveTo>
                <a:lnTo>
                  <a:pt x="121736" y="154098"/>
                </a:lnTo>
                <a:lnTo>
                  <a:pt x="116416" y="151028"/>
                </a:lnTo>
                <a:lnTo>
                  <a:pt x="116416" y="144919"/>
                </a:lnTo>
                <a:close/>
                <a:moveTo>
                  <a:pt x="128058" y="144919"/>
                </a:moveTo>
                <a:lnTo>
                  <a:pt x="133377" y="154098"/>
                </a:lnTo>
                <a:lnTo>
                  <a:pt x="128058" y="151028"/>
                </a:lnTo>
                <a:lnTo>
                  <a:pt x="128058" y="144919"/>
                </a:lnTo>
                <a:close/>
                <a:moveTo>
                  <a:pt x="139669" y="144919"/>
                </a:moveTo>
                <a:lnTo>
                  <a:pt x="144988" y="154098"/>
                </a:lnTo>
                <a:lnTo>
                  <a:pt x="139669" y="151028"/>
                </a:lnTo>
                <a:lnTo>
                  <a:pt x="139669" y="144919"/>
                </a:lnTo>
                <a:close/>
                <a:moveTo>
                  <a:pt x="151311" y="144919"/>
                </a:moveTo>
                <a:lnTo>
                  <a:pt x="156630" y="154098"/>
                </a:lnTo>
                <a:lnTo>
                  <a:pt x="151311" y="151028"/>
                </a:lnTo>
                <a:lnTo>
                  <a:pt x="151311" y="144919"/>
                </a:lnTo>
                <a:close/>
                <a:moveTo>
                  <a:pt x="162922" y="144919"/>
                </a:moveTo>
                <a:lnTo>
                  <a:pt x="168241" y="154098"/>
                </a:lnTo>
                <a:lnTo>
                  <a:pt x="162922" y="151028"/>
                </a:lnTo>
                <a:lnTo>
                  <a:pt x="162922" y="144919"/>
                </a:lnTo>
                <a:close/>
                <a:moveTo>
                  <a:pt x="174503" y="144919"/>
                </a:moveTo>
                <a:lnTo>
                  <a:pt x="179822" y="154098"/>
                </a:lnTo>
                <a:lnTo>
                  <a:pt x="174503" y="151028"/>
                </a:lnTo>
                <a:lnTo>
                  <a:pt x="174503" y="144919"/>
                </a:lnTo>
                <a:close/>
                <a:moveTo>
                  <a:pt x="185871" y="144919"/>
                </a:moveTo>
                <a:lnTo>
                  <a:pt x="185871" y="151028"/>
                </a:lnTo>
                <a:lnTo>
                  <a:pt x="180551" y="154098"/>
                </a:lnTo>
                <a:lnTo>
                  <a:pt x="185871" y="144919"/>
                </a:lnTo>
                <a:close/>
                <a:moveTo>
                  <a:pt x="186144" y="144919"/>
                </a:moveTo>
                <a:lnTo>
                  <a:pt x="191463" y="154098"/>
                </a:lnTo>
                <a:lnTo>
                  <a:pt x="186144" y="151028"/>
                </a:lnTo>
                <a:lnTo>
                  <a:pt x="186144" y="144919"/>
                </a:lnTo>
                <a:close/>
                <a:moveTo>
                  <a:pt x="197512" y="144919"/>
                </a:moveTo>
                <a:lnTo>
                  <a:pt x="197512" y="151028"/>
                </a:lnTo>
                <a:lnTo>
                  <a:pt x="192193" y="154098"/>
                </a:lnTo>
                <a:lnTo>
                  <a:pt x="197512" y="144919"/>
                </a:lnTo>
                <a:close/>
                <a:moveTo>
                  <a:pt x="197755" y="144919"/>
                </a:moveTo>
                <a:lnTo>
                  <a:pt x="203075" y="154098"/>
                </a:lnTo>
                <a:lnTo>
                  <a:pt x="197755" y="151028"/>
                </a:lnTo>
                <a:lnTo>
                  <a:pt x="197755" y="144919"/>
                </a:lnTo>
                <a:close/>
                <a:moveTo>
                  <a:pt x="209123" y="144919"/>
                </a:moveTo>
                <a:lnTo>
                  <a:pt x="209123" y="151028"/>
                </a:lnTo>
                <a:lnTo>
                  <a:pt x="203804" y="154098"/>
                </a:lnTo>
                <a:lnTo>
                  <a:pt x="209123" y="144919"/>
                </a:lnTo>
                <a:close/>
                <a:moveTo>
                  <a:pt x="209397" y="144919"/>
                </a:moveTo>
                <a:lnTo>
                  <a:pt x="214716" y="154098"/>
                </a:lnTo>
                <a:lnTo>
                  <a:pt x="209397" y="151028"/>
                </a:lnTo>
                <a:lnTo>
                  <a:pt x="209397" y="144919"/>
                </a:lnTo>
                <a:close/>
                <a:moveTo>
                  <a:pt x="220765" y="144919"/>
                </a:moveTo>
                <a:lnTo>
                  <a:pt x="220765" y="151028"/>
                </a:lnTo>
                <a:lnTo>
                  <a:pt x="215446" y="154098"/>
                </a:lnTo>
                <a:lnTo>
                  <a:pt x="220765" y="144919"/>
                </a:lnTo>
                <a:close/>
                <a:moveTo>
                  <a:pt x="221008" y="144919"/>
                </a:moveTo>
                <a:lnTo>
                  <a:pt x="226327" y="154098"/>
                </a:lnTo>
                <a:lnTo>
                  <a:pt x="221008" y="151028"/>
                </a:lnTo>
                <a:lnTo>
                  <a:pt x="221008" y="144919"/>
                </a:lnTo>
                <a:close/>
                <a:moveTo>
                  <a:pt x="232376" y="144919"/>
                </a:moveTo>
                <a:lnTo>
                  <a:pt x="232376" y="151028"/>
                </a:lnTo>
                <a:lnTo>
                  <a:pt x="227057" y="154098"/>
                </a:lnTo>
                <a:lnTo>
                  <a:pt x="232376" y="144919"/>
                </a:lnTo>
                <a:close/>
                <a:moveTo>
                  <a:pt x="232650" y="144919"/>
                </a:moveTo>
                <a:lnTo>
                  <a:pt x="237969" y="154098"/>
                </a:lnTo>
                <a:lnTo>
                  <a:pt x="232650" y="151028"/>
                </a:lnTo>
                <a:lnTo>
                  <a:pt x="232650" y="144919"/>
                </a:lnTo>
                <a:close/>
                <a:moveTo>
                  <a:pt x="243957" y="144919"/>
                </a:moveTo>
                <a:lnTo>
                  <a:pt x="243957" y="151028"/>
                </a:lnTo>
                <a:lnTo>
                  <a:pt x="238638" y="154098"/>
                </a:lnTo>
                <a:lnTo>
                  <a:pt x="243957" y="144919"/>
                </a:lnTo>
                <a:close/>
                <a:moveTo>
                  <a:pt x="244230" y="144919"/>
                </a:moveTo>
                <a:lnTo>
                  <a:pt x="249550" y="154098"/>
                </a:lnTo>
                <a:lnTo>
                  <a:pt x="244230" y="151028"/>
                </a:lnTo>
                <a:lnTo>
                  <a:pt x="244230" y="144919"/>
                </a:lnTo>
                <a:close/>
                <a:moveTo>
                  <a:pt x="255598" y="144919"/>
                </a:moveTo>
                <a:lnTo>
                  <a:pt x="255598" y="151028"/>
                </a:lnTo>
                <a:lnTo>
                  <a:pt x="250279" y="154098"/>
                </a:lnTo>
                <a:lnTo>
                  <a:pt x="255598" y="144919"/>
                </a:lnTo>
                <a:close/>
                <a:moveTo>
                  <a:pt x="255872" y="144919"/>
                </a:moveTo>
                <a:lnTo>
                  <a:pt x="261191" y="154098"/>
                </a:lnTo>
                <a:lnTo>
                  <a:pt x="255872" y="151028"/>
                </a:lnTo>
                <a:lnTo>
                  <a:pt x="255872" y="144919"/>
                </a:lnTo>
                <a:close/>
                <a:moveTo>
                  <a:pt x="267210" y="144919"/>
                </a:moveTo>
                <a:lnTo>
                  <a:pt x="267210" y="151028"/>
                </a:lnTo>
                <a:lnTo>
                  <a:pt x="261890" y="154098"/>
                </a:lnTo>
                <a:lnTo>
                  <a:pt x="267210" y="144919"/>
                </a:lnTo>
                <a:close/>
                <a:moveTo>
                  <a:pt x="267483" y="144919"/>
                </a:moveTo>
                <a:lnTo>
                  <a:pt x="272802" y="154098"/>
                </a:lnTo>
                <a:lnTo>
                  <a:pt x="267483" y="151028"/>
                </a:lnTo>
                <a:lnTo>
                  <a:pt x="267483" y="144919"/>
                </a:lnTo>
                <a:close/>
                <a:moveTo>
                  <a:pt x="278851" y="144919"/>
                </a:moveTo>
                <a:lnTo>
                  <a:pt x="278851" y="151028"/>
                </a:lnTo>
                <a:lnTo>
                  <a:pt x="273532" y="154098"/>
                </a:lnTo>
                <a:lnTo>
                  <a:pt x="278851" y="144919"/>
                </a:lnTo>
                <a:close/>
                <a:moveTo>
                  <a:pt x="46446" y="144919"/>
                </a:moveTo>
                <a:lnTo>
                  <a:pt x="46446" y="151059"/>
                </a:lnTo>
                <a:lnTo>
                  <a:pt x="41126" y="154129"/>
                </a:lnTo>
                <a:lnTo>
                  <a:pt x="41126" y="154129"/>
                </a:lnTo>
                <a:lnTo>
                  <a:pt x="46446" y="144919"/>
                </a:lnTo>
                <a:close/>
                <a:moveTo>
                  <a:pt x="58057" y="144919"/>
                </a:moveTo>
                <a:lnTo>
                  <a:pt x="58057" y="151059"/>
                </a:lnTo>
                <a:lnTo>
                  <a:pt x="52737" y="154129"/>
                </a:lnTo>
                <a:lnTo>
                  <a:pt x="52737" y="154129"/>
                </a:lnTo>
                <a:lnTo>
                  <a:pt x="58057" y="144919"/>
                </a:lnTo>
                <a:close/>
                <a:moveTo>
                  <a:pt x="11582" y="144919"/>
                </a:moveTo>
                <a:lnTo>
                  <a:pt x="11582" y="151059"/>
                </a:lnTo>
                <a:lnTo>
                  <a:pt x="6262" y="154129"/>
                </a:lnTo>
                <a:lnTo>
                  <a:pt x="11582" y="144919"/>
                </a:lnTo>
                <a:close/>
                <a:moveTo>
                  <a:pt x="34834" y="144919"/>
                </a:moveTo>
                <a:lnTo>
                  <a:pt x="34834" y="151059"/>
                </a:lnTo>
                <a:lnTo>
                  <a:pt x="29515" y="154129"/>
                </a:lnTo>
                <a:lnTo>
                  <a:pt x="34834" y="144919"/>
                </a:lnTo>
                <a:close/>
                <a:moveTo>
                  <a:pt x="69698" y="144919"/>
                </a:moveTo>
                <a:lnTo>
                  <a:pt x="69698" y="151059"/>
                </a:lnTo>
                <a:lnTo>
                  <a:pt x="64379" y="154129"/>
                </a:lnTo>
                <a:lnTo>
                  <a:pt x="69698" y="144919"/>
                </a:lnTo>
                <a:close/>
                <a:moveTo>
                  <a:pt x="81309" y="144919"/>
                </a:moveTo>
                <a:lnTo>
                  <a:pt x="81309" y="151059"/>
                </a:lnTo>
                <a:lnTo>
                  <a:pt x="75990" y="154129"/>
                </a:lnTo>
                <a:lnTo>
                  <a:pt x="81309" y="144919"/>
                </a:lnTo>
                <a:close/>
                <a:moveTo>
                  <a:pt x="92951" y="144919"/>
                </a:moveTo>
                <a:lnTo>
                  <a:pt x="92951" y="151059"/>
                </a:lnTo>
                <a:lnTo>
                  <a:pt x="87632" y="154129"/>
                </a:lnTo>
                <a:lnTo>
                  <a:pt x="92951" y="144919"/>
                </a:lnTo>
                <a:close/>
                <a:moveTo>
                  <a:pt x="104562" y="144919"/>
                </a:moveTo>
                <a:lnTo>
                  <a:pt x="104562" y="151059"/>
                </a:lnTo>
                <a:lnTo>
                  <a:pt x="99243" y="154129"/>
                </a:lnTo>
                <a:lnTo>
                  <a:pt x="104562" y="144919"/>
                </a:lnTo>
                <a:close/>
                <a:moveTo>
                  <a:pt x="116143" y="144919"/>
                </a:moveTo>
                <a:lnTo>
                  <a:pt x="116143" y="151059"/>
                </a:lnTo>
                <a:lnTo>
                  <a:pt x="110824" y="154129"/>
                </a:lnTo>
                <a:lnTo>
                  <a:pt x="116143" y="144919"/>
                </a:lnTo>
                <a:close/>
                <a:moveTo>
                  <a:pt x="127784" y="144919"/>
                </a:moveTo>
                <a:lnTo>
                  <a:pt x="127784" y="151059"/>
                </a:lnTo>
                <a:lnTo>
                  <a:pt x="122465" y="154129"/>
                </a:lnTo>
                <a:lnTo>
                  <a:pt x="127784" y="144919"/>
                </a:lnTo>
                <a:close/>
                <a:moveTo>
                  <a:pt x="139396" y="144919"/>
                </a:moveTo>
                <a:lnTo>
                  <a:pt x="139396" y="151059"/>
                </a:lnTo>
                <a:lnTo>
                  <a:pt x="134076" y="154129"/>
                </a:lnTo>
                <a:lnTo>
                  <a:pt x="139396" y="144919"/>
                </a:lnTo>
                <a:close/>
                <a:moveTo>
                  <a:pt x="151037" y="144919"/>
                </a:moveTo>
                <a:lnTo>
                  <a:pt x="151037" y="151059"/>
                </a:lnTo>
                <a:lnTo>
                  <a:pt x="145718" y="154129"/>
                </a:lnTo>
                <a:lnTo>
                  <a:pt x="151037" y="144919"/>
                </a:lnTo>
                <a:close/>
                <a:moveTo>
                  <a:pt x="162648" y="144919"/>
                </a:moveTo>
                <a:lnTo>
                  <a:pt x="162648" y="151059"/>
                </a:lnTo>
                <a:lnTo>
                  <a:pt x="157329" y="154129"/>
                </a:lnTo>
                <a:lnTo>
                  <a:pt x="162648" y="144919"/>
                </a:lnTo>
                <a:close/>
                <a:moveTo>
                  <a:pt x="174290" y="144919"/>
                </a:moveTo>
                <a:lnTo>
                  <a:pt x="174290" y="151059"/>
                </a:lnTo>
                <a:lnTo>
                  <a:pt x="168971" y="154129"/>
                </a:lnTo>
                <a:lnTo>
                  <a:pt x="174290" y="144919"/>
                </a:lnTo>
                <a:close/>
                <a:moveTo>
                  <a:pt x="11703" y="151241"/>
                </a:moveTo>
                <a:lnTo>
                  <a:pt x="17023" y="154342"/>
                </a:lnTo>
                <a:lnTo>
                  <a:pt x="6384" y="154342"/>
                </a:lnTo>
                <a:lnTo>
                  <a:pt x="11703" y="151241"/>
                </a:lnTo>
                <a:close/>
                <a:moveTo>
                  <a:pt x="23345" y="151241"/>
                </a:moveTo>
                <a:lnTo>
                  <a:pt x="28664" y="154342"/>
                </a:lnTo>
                <a:lnTo>
                  <a:pt x="18026" y="154342"/>
                </a:lnTo>
                <a:lnTo>
                  <a:pt x="23345" y="151241"/>
                </a:lnTo>
                <a:close/>
                <a:moveTo>
                  <a:pt x="34956" y="151241"/>
                </a:moveTo>
                <a:lnTo>
                  <a:pt x="40275" y="154342"/>
                </a:lnTo>
                <a:lnTo>
                  <a:pt x="29637" y="154342"/>
                </a:lnTo>
                <a:lnTo>
                  <a:pt x="34956" y="151241"/>
                </a:lnTo>
                <a:close/>
                <a:moveTo>
                  <a:pt x="46598" y="151241"/>
                </a:moveTo>
                <a:lnTo>
                  <a:pt x="51886" y="154342"/>
                </a:lnTo>
                <a:lnTo>
                  <a:pt x="41248" y="154342"/>
                </a:lnTo>
                <a:lnTo>
                  <a:pt x="46598" y="151241"/>
                </a:lnTo>
                <a:close/>
                <a:moveTo>
                  <a:pt x="58209" y="151241"/>
                </a:moveTo>
                <a:lnTo>
                  <a:pt x="63528" y="154342"/>
                </a:lnTo>
                <a:lnTo>
                  <a:pt x="52889" y="154342"/>
                </a:lnTo>
                <a:lnTo>
                  <a:pt x="58209" y="151241"/>
                </a:lnTo>
                <a:close/>
                <a:moveTo>
                  <a:pt x="69850" y="151241"/>
                </a:moveTo>
                <a:lnTo>
                  <a:pt x="75169" y="154342"/>
                </a:lnTo>
                <a:lnTo>
                  <a:pt x="64531" y="154342"/>
                </a:lnTo>
                <a:lnTo>
                  <a:pt x="69850" y="151241"/>
                </a:lnTo>
                <a:close/>
                <a:moveTo>
                  <a:pt x="81431" y="151241"/>
                </a:moveTo>
                <a:lnTo>
                  <a:pt x="86750" y="154342"/>
                </a:lnTo>
                <a:lnTo>
                  <a:pt x="76112" y="154342"/>
                </a:lnTo>
                <a:lnTo>
                  <a:pt x="81431" y="151241"/>
                </a:lnTo>
                <a:close/>
                <a:moveTo>
                  <a:pt x="93042" y="151241"/>
                </a:moveTo>
                <a:lnTo>
                  <a:pt x="98361" y="154342"/>
                </a:lnTo>
                <a:lnTo>
                  <a:pt x="87723" y="154342"/>
                </a:lnTo>
                <a:lnTo>
                  <a:pt x="93042" y="151241"/>
                </a:lnTo>
                <a:close/>
                <a:moveTo>
                  <a:pt x="104684" y="151241"/>
                </a:moveTo>
                <a:lnTo>
                  <a:pt x="110003" y="154342"/>
                </a:lnTo>
                <a:lnTo>
                  <a:pt x="99364" y="154342"/>
                </a:lnTo>
                <a:lnTo>
                  <a:pt x="104684" y="151241"/>
                </a:lnTo>
                <a:close/>
                <a:moveTo>
                  <a:pt x="116295" y="151241"/>
                </a:moveTo>
                <a:lnTo>
                  <a:pt x="121614" y="154342"/>
                </a:lnTo>
                <a:lnTo>
                  <a:pt x="110976" y="154342"/>
                </a:lnTo>
                <a:lnTo>
                  <a:pt x="116295" y="151241"/>
                </a:lnTo>
                <a:close/>
                <a:moveTo>
                  <a:pt x="127936" y="151241"/>
                </a:moveTo>
                <a:lnTo>
                  <a:pt x="133256" y="154342"/>
                </a:lnTo>
                <a:lnTo>
                  <a:pt x="122617" y="154342"/>
                </a:lnTo>
                <a:lnTo>
                  <a:pt x="127936" y="151241"/>
                </a:lnTo>
                <a:close/>
                <a:moveTo>
                  <a:pt x="139548" y="151241"/>
                </a:moveTo>
                <a:lnTo>
                  <a:pt x="144867" y="154342"/>
                </a:lnTo>
                <a:lnTo>
                  <a:pt x="134228" y="154342"/>
                </a:lnTo>
                <a:lnTo>
                  <a:pt x="139548" y="151241"/>
                </a:lnTo>
                <a:close/>
                <a:moveTo>
                  <a:pt x="151159" y="151241"/>
                </a:moveTo>
                <a:lnTo>
                  <a:pt x="156478" y="154342"/>
                </a:lnTo>
                <a:lnTo>
                  <a:pt x="145840" y="154342"/>
                </a:lnTo>
                <a:lnTo>
                  <a:pt x="151159" y="151241"/>
                </a:lnTo>
                <a:close/>
                <a:moveTo>
                  <a:pt x="162770" y="151241"/>
                </a:moveTo>
                <a:lnTo>
                  <a:pt x="168089" y="154342"/>
                </a:lnTo>
                <a:lnTo>
                  <a:pt x="157451" y="154342"/>
                </a:lnTo>
                <a:lnTo>
                  <a:pt x="162770" y="151241"/>
                </a:lnTo>
                <a:close/>
                <a:moveTo>
                  <a:pt x="174411" y="151241"/>
                </a:moveTo>
                <a:lnTo>
                  <a:pt x="179731" y="154342"/>
                </a:lnTo>
                <a:lnTo>
                  <a:pt x="169092" y="154342"/>
                </a:lnTo>
                <a:lnTo>
                  <a:pt x="174411" y="151241"/>
                </a:lnTo>
                <a:close/>
                <a:moveTo>
                  <a:pt x="186023" y="151241"/>
                </a:moveTo>
                <a:lnTo>
                  <a:pt x="191342" y="154342"/>
                </a:lnTo>
                <a:lnTo>
                  <a:pt x="180703" y="154342"/>
                </a:lnTo>
                <a:lnTo>
                  <a:pt x="186023" y="151241"/>
                </a:lnTo>
                <a:close/>
                <a:moveTo>
                  <a:pt x="197634" y="151241"/>
                </a:moveTo>
                <a:lnTo>
                  <a:pt x="202953" y="154342"/>
                </a:lnTo>
                <a:lnTo>
                  <a:pt x="192345" y="154342"/>
                </a:lnTo>
                <a:lnTo>
                  <a:pt x="197634" y="151241"/>
                </a:lnTo>
                <a:close/>
                <a:moveTo>
                  <a:pt x="209275" y="151241"/>
                </a:moveTo>
                <a:lnTo>
                  <a:pt x="214595" y="154342"/>
                </a:lnTo>
                <a:lnTo>
                  <a:pt x="203956" y="154342"/>
                </a:lnTo>
                <a:lnTo>
                  <a:pt x="209275" y="151241"/>
                </a:lnTo>
                <a:close/>
                <a:moveTo>
                  <a:pt x="220856" y="151241"/>
                </a:moveTo>
                <a:lnTo>
                  <a:pt x="226175" y="154342"/>
                </a:lnTo>
                <a:lnTo>
                  <a:pt x="215537" y="154342"/>
                </a:lnTo>
                <a:lnTo>
                  <a:pt x="220856" y="151241"/>
                </a:lnTo>
                <a:close/>
                <a:moveTo>
                  <a:pt x="232498" y="151241"/>
                </a:moveTo>
                <a:lnTo>
                  <a:pt x="237817" y="154342"/>
                </a:lnTo>
                <a:lnTo>
                  <a:pt x="227178" y="154342"/>
                </a:lnTo>
                <a:lnTo>
                  <a:pt x="232498" y="151241"/>
                </a:lnTo>
                <a:close/>
                <a:moveTo>
                  <a:pt x="244109" y="151241"/>
                </a:moveTo>
                <a:lnTo>
                  <a:pt x="249428" y="154342"/>
                </a:lnTo>
                <a:lnTo>
                  <a:pt x="238790" y="154342"/>
                </a:lnTo>
                <a:lnTo>
                  <a:pt x="244109" y="151241"/>
                </a:lnTo>
                <a:close/>
                <a:moveTo>
                  <a:pt x="255750" y="151241"/>
                </a:moveTo>
                <a:lnTo>
                  <a:pt x="261070" y="154342"/>
                </a:lnTo>
                <a:lnTo>
                  <a:pt x="250431" y="154342"/>
                </a:lnTo>
                <a:lnTo>
                  <a:pt x="255750" y="151241"/>
                </a:lnTo>
                <a:close/>
                <a:moveTo>
                  <a:pt x="267362" y="151241"/>
                </a:moveTo>
                <a:lnTo>
                  <a:pt x="272681" y="154342"/>
                </a:lnTo>
                <a:lnTo>
                  <a:pt x="262042" y="154342"/>
                </a:lnTo>
                <a:lnTo>
                  <a:pt x="267362" y="151241"/>
                </a:lnTo>
                <a:close/>
                <a:moveTo>
                  <a:pt x="279003" y="151241"/>
                </a:moveTo>
                <a:lnTo>
                  <a:pt x="284322" y="154342"/>
                </a:lnTo>
                <a:lnTo>
                  <a:pt x="273684" y="154342"/>
                </a:lnTo>
                <a:lnTo>
                  <a:pt x="279003" y="151241"/>
                </a:lnTo>
                <a:close/>
                <a:moveTo>
                  <a:pt x="17023" y="154585"/>
                </a:moveTo>
                <a:lnTo>
                  <a:pt x="11703" y="157685"/>
                </a:lnTo>
                <a:lnTo>
                  <a:pt x="6384" y="154585"/>
                </a:lnTo>
                <a:close/>
                <a:moveTo>
                  <a:pt x="28664" y="154585"/>
                </a:moveTo>
                <a:lnTo>
                  <a:pt x="23345" y="157685"/>
                </a:lnTo>
                <a:lnTo>
                  <a:pt x="18026" y="154585"/>
                </a:lnTo>
                <a:close/>
                <a:moveTo>
                  <a:pt x="40275" y="154585"/>
                </a:moveTo>
                <a:lnTo>
                  <a:pt x="34956" y="157685"/>
                </a:lnTo>
                <a:lnTo>
                  <a:pt x="29637" y="154585"/>
                </a:lnTo>
                <a:close/>
                <a:moveTo>
                  <a:pt x="51886" y="154585"/>
                </a:moveTo>
                <a:lnTo>
                  <a:pt x="46567" y="157685"/>
                </a:lnTo>
                <a:lnTo>
                  <a:pt x="41248" y="154585"/>
                </a:lnTo>
                <a:close/>
                <a:moveTo>
                  <a:pt x="63528" y="154585"/>
                </a:moveTo>
                <a:lnTo>
                  <a:pt x="58209" y="157685"/>
                </a:lnTo>
                <a:lnTo>
                  <a:pt x="52889" y="154585"/>
                </a:lnTo>
                <a:close/>
                <a:moveTo>
                  <a:pt x="75109" y="154585"/>
                </a:moveTo>
                <a:lnTo>
                  <a:pt x="69789" y="157685"/>
                </a:lnTo>
                <a:lnTo>
                  <a:pt x="64470" y="154585"/>
                </a:lnTo>
                <a:close/>
                <a:moveTo>
                  <a:pt x="86750" y="154585"/>
                </a:moveTo>
                <a:lnTo>
                  <a:pt x="81431" y="157685"/>
                </a:lnTo>
                <a:lnTo>
                  <a:pt x="76112" y="154585"/>
                </a:lnTo>
                <a:close/>
                <a:moveTo>
                  <a:pt x="98361" y="154585"/>
                </a:moveTo>
                <a:lnTo>
                  <a:pt x="93042" y="157685"/>
                </a:lnTo>
                <a:lnTo>
                  <a:pt x="87723" y="154585"/>
                </a:lnTo>
                <a:close/>
                <a:moveTo>
                  <a:pt x="110003" y="154585"/>
                </a:moveTo>
                <a:lnTo>
                  <a:pt x="104684" y="157685"/>
                </a:lnTo>
                <a:lnTo>
                  <a:pt x="99364" y="154585"/>
                </a:lnTo>
                <a:close/>
                <a:moveTo>
                  <a:pt x="121614" y="154585"/>
                </a:moveTo>
                <a:lnTo>
                  <a:pt x="116295" y="157685"/>
                </a:lnTo>
                <a:lnTo>
                  <a:pt x="110976" y="154585"/>
                </a:lnTo>
                <a:close/>
                <a:moveTo>
                  <a:pt x="133256" y="154585"/>
                </a:moveTo>
                <a:lnTo>
                  <a:pt x="127936" y="157685"/>
                </a:lnTo>
                <a:lnTo>
                  <a:pt x="122617" y="154585"/>
                </a:lnTo>
                <a:close/>
                <a:moveTo>
                  <a:pt x="144867" y="154585"/>
                </a:moveTo>
                <a:lnTo>
                  <a:pt x="139548" y="157685"/>
                </a:lnTo>
                <a:lnTo>
                  <a:pt x="134228" y="154585"/>
                </a:lnTo>
                <a:close/>
                <a:moveTo>
                  <a:pt x="156478" y="154585"/>
                </a:moveTo>
                <a:lnTo>
                  <a:pt x="151159" y="157685"/>
                </a:lnTo>
                <a:lnTo>
                  <a:pt x="145840" y="154585"/>
                </a:lnTo>
                <a:close/>
                <a:moveTo>
                  <a:pt x="168089" y="154585"/>
                </a:moveTo>
                <a:lnTo>
                  <a:pt x="162770" y="157685"/>
                </a:lnTo>
                <a:lnTo>
                  <a:pt x="157451" y="154585"/>
                </a:lnTo>
                <a:close/>
                <a:moveTo>
                  <a:pt x="179731" y="154585"/>
                </a:moveTo>
                <a:lnTo>
                  <a:pt x="174411" y="157685"/>
                </a:lnTo>
                <a:lnTo>
                  <a:pt x="169092" y="154585"/>
                </a:lnTo>
                <a:close/>
                <a:moveTo>
                  <a:pt x="191342" y="154585"/>
                </a:moveTo>
                <a:lnTo>
                  <a:pt x="186023" y="157685"/>
                </a:lnTo>
                <a:lnTo>
                  <a:pt x="180703" y="154585"/>
                </a:lnTo>
                <a:close/>
                <a:moveTo>
                  <a:pt x="202953" y="154585"/>
                </a:moveTo>
                <a:lnTo>
                  <a:pt x="197634" y="157685"/>
                </a:lnTo>
                <a:lnTo>
                  <a:pt x="192315" y="154585"/>
                </a:lnTo>
                <a:close/>
                <a:moveTo>
                  <a:pt x="214564" y="154585"/>
                </a:moveTo>
                <a:lnTo>
                  <a:pt x="209245" y="157685"/>
                </a:lnTo>
                <a:lnTo>
                  <a:pt x="203926" y="154585"/>
                </a:lnTo>
                <a:close/>
                <a:moveTo>
                  <a:pt x="226175" y="154585"/>
                </a:moveTo>
                <a:lnTo>
                  <a:pt x="220856" y="157685"/>
                </a:lnTo>
                <a:lnTo>
                  <a:pt x="215537" y="154585"/>
                </a:lnTo>
                <a:close/>
                <a:moveTo>
                  <a:pt x="237817" y="154585"/>
                </a:moveTo>
                <a:lnTo>
                  <a:pt x="232498" y="157685"/>
                </a:lnTo>
                <a:lnTo>
                  <a:pt x="227178" y="154585"/>
                </a:lnTo>
                <a:close/>
                <a:moveTo>
                  <a:pt x="249428" y="154585"/>
                </a:moveTo>
                <a:lnTo>
                  <a:pt x="244109" y="157685"/>
                </a:lnTo>
                <a:lnTo>
                  <a:pt x="238790" y="154585"/>
                </a:lnTo>
                <a:close/>
                <a:moveTo>
                  <a:pt x="261070" y="154585"/>
                </a:moveTo>
                <a:lnTo>
                  <a:pt x="255750" y="157685"/>
                </a:lnTo>
                <a:lnTo>
                  <a:pt x="250431" y="154585"/>
                </a:lnTo>
                <a:close/>
                <a:moveTo>
                  <a:pt x="272681" y="154585"/>
                </a:moveTo>
                <a:lnTo>
                  <a:pt x="267362" y="157685"/>
                </a:lnTo>
                <a:lnTo>
                  <a:pt x="262042" y="154585"/>
                </a:lnTo>
                <a:close/>
                <a:moveTo>
                  <a:pt x="284292" y="154585"/>
                </a:moveTo>
                <a:lnTo>
                  <a:pt x="278973" y="157685"/>
                </a:lnTo>
                <a:lnTo>
                  <a:pt x="273653" y="154585"/>
                </a:lnTo>
                <a:close/>
                <a:moveTo>
                  <a:pt x="17174" y="154828"/>
                </a:moveTo>
                <a:lnTo>
                  <a:pt x="11855" y="164007"/>
                </a:lnTo>
                <a:lnTo>
                  <a:pt x="11855" y="157898"/>
                </a:lnTo>
                <a:lnTo>
                  <a:pt x="17174" y="154828"/>
                </a:lnTo>
                <a:close/>
                <a:moveTo>
                  <a:pt x="28816" y="154828"/>
                </a:moveTo>
                <a:lnTo>
                  <a:pt x="23497" y="164007"/>
                </a:lnTo>
                <a:lnTo>
                  <a:pt x="23497" y="157898"/>
                </a:lnTo>
                <a:lnTo>
                  <a:pt x="28816" y="154828"/>
                </a:lnTo>
                <a:close/>
                <a:moveTo>
                  <a:pt x="40427" y="154828"/>
                </a:moveTo>
                <a:lnTo>
                  <a:pt x="35108" y="164007"/>
                </a:lnTo>
                <a:lnTo>
                  <a:pt x="35108" y="157898"/>
                </a:lnTo>
                <a:lnTo>
                  <a:pt x="40427" y="154828"/>
                </a:lnTo>
                <a:close/>
                <a:moveTo>
                  <a:pt x="52008" y="154828"/>
                </a:moveTo>
                <a:lnTo>
                  <a:pt x="46689" y="164007"/>
                </a:lnTo>
                <a:lnTo>
                  <a:pt x="46689" y="157898"/>
                </a:lnTo>
                <a:lnTo>
                  <a:pt x="52008" y="154828"/>
                </a:lnTo>
                <a:close/>
                <a:moveTo>
                  <a:pt x="63650" y="154828"/>
                </a:moveTo>
                <a:lnTo>
                  <a:pt x="58330" y="164007"/>
                </a:lnTo>
                <a:lnTo>
                  <a:pt x="58330" y="157898"/>
                </a:lnTo>
                <a:lnTo>
                  <a:pt x="63650" y="154828"/>
                </a:lnTo>
                <a:close/>
                <a:moveTo>
                  <a:pt x="75261" y="154828"/>
                </a:moveTo>
                <a:lnTo>
                  <a:pt x="69941" y="164007"/>
                </a:lnTo>
                <a:lnTo>
                  <a:pt x="69941" y="157898"/>
                </a:lnTo>
                <a:lnTo>
                  <a:pt x="75261" y="154828"/>
                </a:lnTo>
                <a:close/>
                <a:moveTo>
                  <a:pt x="86902" y="154828"/>
                </a:moveTo>
                <a:lnTo>
                  <a:pt x="81583" y="164007"/>
                </a:lnTo>
                <a:lnTo>
                  <a:pt x="81583" y="157898"/>
                </a:lnTo>
                <a:lnTo>
                  <a:pt x="86902" y="154828"/>
                </a:lnTo>
                <a:close/>
                <a:moveTo>
                  <a:pt x="98513" y="154828"/>
                </a:moveTo>
                <a:lnTo>
                  <a:pt x="93194" y="164007"/>
                </a:lnTo>
                <a:lnTo>
                  <a:pt x="93194" y="157898"/>
                </a:lnTo>
                <a:lnTo>
                  <a:pt x="98513" y="154828"/>
                </a:lnTo>
                <a:close/>
                <a:moveTo>
                  <a:pt x="110155" y="154828"/>
                </a:moveTo>
                <a:lnTo>
                  <a:pt x="104836" y="164007"/>
                </a:lnTo>
                <a:lnTo>
                  <a:pt x="104836" y="157898"/>
                </a:lnTo>
                <a:lnTo>
                  <a:pt x="110155" y="154828"/>
                </a:lnTo>
                <a:close/>
                <a:moveTo>
                  <a:pt x="121736" y="154828"/>
                </a:moveTo>
                <a:lnTo>
                  <a:pt x="116416" y="164007"/>
                </a:lnTo>
                <a:lnTo>
                  <a:pt x="116416" y="157898"/>
                </a:lnTo>
                <a:lnTo>
                  <a:pt x="121736" y="154828"/>
                </a:lnTo>
                <a:close/>
                <a:moveTo>
                  <a:pt x="133377" y="154828"/>
                </a:moveTo>
                <a:lnTo>
                  <a:pt x="128058" y="164007"/>
                </a:lnTo>
                <a:lnTo>
                  <a:pt x="128058" y="157898"/>
                </a:lnTo>
                <a:lnTo>
                  <a:pt x="133377" y="154828"/>
                </a:lnTo>
                <a:close/>
                <a:moveTo>
                  <a:pt x="144988" y="154828"/>
                </a:moveTo>
                <a:lnTo>
                  <a:pt x="139669" y="164007"/>
                </a:lnTo>
                <a:lnTo>
                  <a:pt x="139669" y="157898"/>
                </a:lnTo>
                <a:lnTo>
                  <a:pt x="144988" y="154828"/>
                </a:lnTo>
                <a:close/>
                <a:moveTo>
                  <a:pt x="156630" y="154828"/>
                </a:moveTo>
                <a:lnTo>
                  <a:pt x="151311" y="164007"/>
                </a:lnTo>
                <a:lnTo>
                  <a:pt x="151311" y="157898"/>
                </a:lnTo>
                <a:lnTo>
                  <a:pt x="156630" y="154828"/>
                </a:lnTo>
                <a:close/>
                <a:moveTo>
                  <a:pt x="168241" y="154828"/>
                </a:moveTo>
                <a:lnTo>
                  <a:pt x="162922" y="164007"/>
                </a:lnTo>
                <a:lnTo>
                  <a:pt x="162922" y="157898"/>
                </a:lnTo>
                <a:lnTo>
                  <a:pt x="168241" y="154828"/>
                </a:lnTo>
                <a:close/>
                <a:moveTo>
                  <a:pt x="179822" y="154828"/>
                </a:moveTo>
                <a:lnTo>
                  <a:pt x="174503" y="164007"/>
                </a:lnTo>
                <a:lnTo>
                  <a:pt x="174503" y="157898"/>
                </a:lnTo>
                <a:lnTo>
                  <a:pt x="179822" y="154828"/>
                </a:lnTo>
                <a:close/>
                <a:moveTo>
                  <a:pt x="180551" y="154828"/>
                </a:moveTo>
                <a:lnTo>
                  <a:pt x="185871" y="157898"/>
                </a:lnTo>
                <a:lnTo>
                  <a:pt x="185871" y="164007"/>
                </a:lnTo>
                <a:lnTo>
                  <a:pt x="180551" y="154828"/>
                </a:lnTo>
                <a:close/>
                <a:moveTo>
                  <a:pt x="191463" y="154828"/>
                </a:moveTo>
                <a:lnTo>
                  <a:pt x="186144" y="164007"/>
                </a:lnTo>
                <a:lnTo>
                  <a:pt x="186144" y="157898"/>
                </a:lnTo>
                <a:lnTo>
                  <a:pt x="191463" y="154828"/>
                </a:lnTo>
                <a:close/>
                <a:moveTo>
                  <a:pt x="203075" y="154828"/>
                </a:moveTo>
                <a:lnTo>
                  <a:pt x="197755" y="164007"/>
                </a:lnTo>
                <a:lnTo>
                  <a:pt x="197755" y="157898"/>
                </a:lnTo>
                <a:lnTo>
                  <a:pt x="203075" y="154828"/>
                </a:lnTo>
                <a:close/>
                <a:moveTo>
                  <a:pt x="214716" y="154828"/>
                </a:moveTo>
                <a:lnTo>
                  <a:pt x="209397" y="164007"/>
                </a:lnTo>
                <a:lnTo>
                  <a:pt x="209397" y="157898"/>
                </a:lnTo>
                <a:lnTo>
                  <a:pt x="214716" y="154828"/>
                </a:lnTo>
                <a:close/>
                <a:moveTo>
                  <a:pt x="226327" y="154828"/>
                </a:moveTo>
                <a:lnTo>
                  <a:pt x="221008" y="164007"/>
                </a:lnTo>
                <a:lnTo>
                  <a:pt x="221008" y="157898"/>
                </a:lnTo>
                <a:lnTo>
                  <a:pt x="226327" y="154828"/>
                </a:lnTo>
                <a:close/>
                <a:moveTo>
                  <a:pt x="237969" y="154828"/>
                </a:moveTo>
                <a:lnTo>
                  <a:pt x="232650" y="164007"/>
                </a:lnTo>
                <a:lnTo>
                  <a:pt x="232650" y="157898"/>
                </a:lnTo>
                <a:lnTo>
                  <a:pt x="237969" y="154828"/>
                </a:lnTo>
                <a:close/>
                <a:moveTo>
                  <a:pt x="249550" y="154828"/>
                </a:moveTo>
                <a:lnTo>
                  <a:pt x="244230" y="164007"/>
                </a:lnTo>
                <a:lnTo>
                  <a:pt x="244230" y="157898"/>
                </a:lnTo>
                <a:lnTo>
                  <a:pt x="249550" y="154828"/>
                </a:lnTo>
                <a:close/>
                <a:moveTo>
                  <a:pt x="261191" y="154828"/>
                </a:moveTo>
                <a:lnTo>
                  <a:pt x="255872" y="164007"/>
                </a:lnTo>
                <a:lnTo>
                  <a:pt x="255872" y="157898"/>
                </a:lnTo>
                <a:lnTo>
                  <a:pt x="261191" y="154828"/>
                </a:lnTo>
                <a:close/>
                <a:moveTo>
                  <a:pt x="272802" y="154828"/>
                </a:moveTo>
                <a:lnTo>
                  <a:pt x="267483" y="164007"/>
                </a:lnTo>
                <a:lnTo>
                  <a:pt x="267483" y="157898"/>
                </a:lnTo>
                <a:lnTo>
                  <a:pt x="272802" y="154828"/>
                </a:lnTo>
                <a:close/>
                <a:moveTo>
                  <a:pt x="284444" y="154828"/>
                </a:moveTo>
                <a:lnTo>
                  <a:pt x="279125" y="164007"/>
                </a:lnTo>
                <a:lnTo>
                  <a:pt x="279125" y="157898"/>
                </a:lnTo>
                <a:lnTo>
                  <a:pt x="284444" y="154828"/>
                </a:lnTo>
                <a:close/>
                <a:moveTo>
                  <a:pt x="6262" y="154858"/>
                </a:moveTo>
                <a:lnTo>
                  <a:pt x="11582" y="157898"/>
                </a:lnTo>
                <a:lnTo>
                  <a:pt x="11582" y="164068"/>
                </a:lnTo>
                <a:lnTo>
                  <a:pt x="6262" y="154858"/>
                </a:lnTo>
                <a:close/>
                <a:moveTo>
                  <a:pt x="17904" y="154858"/>
                </a:moveTo>
                <a:lnTo>
                  <a:pt x="23223" y="157898"/>
                </a:lnTo>
                <a:lnTo>
                  <a:pt x="23223" y="164068"/>
                </a:lnTo>
                <a:lnTo>
                  <a:pt x="17904" y="154858"/>
                </a:lnTo>
                <a:close/>
                <a:moveTo>
                  <a:pt x="29515" y="154858"/>
                </a:moveTo>
                <a:lnTo>
                  <a:pt x="34834" y="157898"/>
                </a:lnTo>
                <a:lnTo>
                  <a:pt x="34834" y="164068"/>
                </a:lnTo>
                <a:lnTo>
                  <a:pt x="29515" y="154858"/>
                </a:lnTo>
                <a:close/>
                <a:moveTo>
                  <a:pt x="41126" y="154858"/>
                </a:moveTo>
                <a:lnTo>
                  <a:pt x="46446" y="157898"/>
                </a:lnTo>
                <a:lnTo>
                  <a:pt x="46446" y="164068"/>
                </a:lnTo>
                <a:lnTo>
                  <a:pt x="41126" y="154858"/>
                </a:lnTo>
                <a:close/>
                <a:moveTo>
                  <a:pt x="52737" y="154858"/>
                </a:moveTo>
                <a:lnTo>
                  <a:pt x="58057" y="157898"/>
                </a:lnTo>
                <a:lnTo>
                  <a:pt x="58057" y="164068"/>
                </a:lnTo>
                <a:lnTo>
                  <a:pt x="52737" y="154858"/>
                </a:lnTo>
                <a:close/>
                <a:moveTo>
                  <a:pt x="64379" y="154858"/>
                </a:moveTo>
                <a:lnTo>
                  <a:pt x="69698" y="157898"/>
                </a:lnTo>
                <a:lnTo>
                  <a:pt x="69698" y="164068"/>
                </a:lnTo>
                <a:lnTo>
                  <a:pt x="64379" y="154858"/>
                </a:lnTo>
                <a:close/>
                <a:moveTo>
                  <a:pt x="75990" y="154858"/>
                </a:moveTo>
                <a:lnTo>
                  <a:pt x="81309" y="157898"/>
                </a:lnTo>
                <a:lnTo>
                  <a:pt x="81309" y="164068"/>
                </a:lnTo>
                <a:lnTo>
                  <a:pt x="75990" y="154858"/>
                </a:lnTo>
                <a:close/>
                <a:moveTo>
                  <a:pt x="87632" y="154858"/>
                </a:moveTo>
                <a:lnTo>
                  <a:pt x="92951" y="157898"/>
                </a:lnTo>
                <a:lnTo>
                  <a:pt x="92951" y="164068"/>
                </a:lnTo>
                <a:lnTo>
                  <a:pt x="87632" y="154858"/>
                </a:lnTo>
                <a:close/>
                <a:moveTo>
                  <a:pt x="99243" y="154858"/>
                </a:moveTo>
                <a:lnTo>
                  <a:pt x="104562" y="157898"/>
                </a:lnTo>
                <a:lnTo>
                  <a:pt x="104562" y="164068"/>
                </a:lnTo>
                <a:lnTo>
                  <a:pt x="99243" y="154858"/>
                </a:lnTo>
                <a:close/>
                <a:moveTo>
                  <a:pt x="110824" y="154858"/>
                </a:moveTo>
                <a:lnTo>
                  <a:pt x="116143" y="157898"/>
                </a:lnTo>
                <a:lnTo>
                  <a:pt x="116143" y="164068"/>
                </a:lnTo>
                <a:lnTo>
                  <a:pt x="110824" y="154858"/>
                </a:lnTo>
                <a:close/>
                <a:moveTo>
                  <a:pt x="122465" y="154858"/>
                </a:moveTo>
                <a:lnTo>
                  <a:pt x="127784" y="157898"/>
                </a:lnTo>
                <a:lnTo>
                  <a:pt x="127784" y="164068"/>
                </a:lnTo>
                <a:lnTo>
                  <a:pt x="122465" y="154858"/>
                </a:lnTo>
                <a:close/>
                <a:moveTo>
                  <a:pt x="134076" y="154858"/>
                </a:moveTo>
                <a:lnTo>
                  <a:pt x="139396" y="157898"/>
                </a:lnTo>
                <a:lnTo>
                  <a:pt x="139396" y="164068"/>
                </a:lnTo>
                <a:lnTo>
                  <a:pt x="134076" y="154858"/>
                </a:lnTo>
                <a:close/>
                <a:moveTo>
                  <a:pt x="145718" y="154858"/>
                </a:moveTo>
                <a:lnTo>
                  <a:pt x="151037" y="157898"/>
                </a:lnTo>
                <a:lnTo>
                  <a:pt x="151037" y="164068"/>
                </a:lnTo>
                <a:lnTo>
                  <a:pt x="145718" y="154858"/>
                </a:lnTo>
                <a:close/>
                <a:moveTo>
                  <a:pt x="157329" y="154858"/>
                </a:moveTo>
                <a:lnTo>
                  <a:pt x="162648" y="157898"/>
                </a:lnTo>
                <a:lnTo>
                  <a:pt x="162648" y="164068"/>
                </a:lnTo>
                <a:lnTo>
                  <a:pt x="157329" y="154858"/>
                </a:lnTo>
                <a:close/>
                <a:moveTo>
                  <a:pt x="168971" y="154858"/>
                </a:moveTo>
                <a:lnTo>
                  <a:pt x="174290" y="157898"/>
                </a:lnTo>
                <a:lnTo>
                  <a:pt x="174290" y="164068"/>
                </a:lnTo>
                <a:lnTo>
                  <a:pt x="168971" y="154858"/>
                </a:lnTo>
                <a:close/>
                <a:moveTo>
                  <a:pt x="192193" y="154828"/>
                </a:moveTo>
                <a:lnTo>
                  <a:pt x="197512" y="157898"/>
                </a:lnTo>
                <a:lnTo>
                  <a:pt x="197512" y="164068"/>
                </a:lnTo>
                <a:lnTo>
                  <a:pt x="192193" y="154828"/>
                </a:lnTo>
                <a:close/>
                <a:moveTo>
                  <a:pt x="203804" y="154828"/>
                </a:moveTo>
                <a:lnTo>
                  <a:pt x="209123" y="157898"/>
                </a:lnTo>
                <a:lnTo>
                  <a:pt x="209123" y="164068"/>
                </a:lnTo>
                <a:lnTo>
                  <a:pt x="203804" y="154828"/>
                </a:lnTo>
                <a:close/>
                <a:moveTo>
                  <a:pt x="215446" y="154828"/>
                </a:moveTo>
                <a:lnTo>
                  <a:pt x="220765" y="157898"/>
                </a:lnTo>
                <a:lnTo>
                  <a:pt x="220765" y="164068"/>
                </a:lnTo>
                <a:lnTo>
                  <a:pt x="215446" y="154828"/>
                </a:lnTo>
                <a:close/>
                <a:moveTo>
                  <a:pt x="227057" y="154828"/>
                </a:moveTo>
                <a:lnTo>
                  <a:pt x="232376" y="157898"/>
                </a:lnTo>
                <a:lnTo>
                  <a:pt x="232376" y="164068"/>
                </a:lnTo>
                <a:lnTo>
                  <a:pt x="227057" y="154828"/>
                </a:lnTo>
                <a:close/>
                <a:moveTo>
                  <a:pt x="238668" y="154828"/>
                </a:moveTo>
                <a:lnTo>
                  <a:pt x="243987" y="157898"/>
                </a:lnTo>
                <a:lnTo>
                  <a:pt x="243987" y="164068"/>
                </a:lnTo>
                <a:lnTo>
                  <a:pt x="238668" y="154828"/>
                </a:lnTo>
                <a:close/>
                <a:moveTo>
                  <a:pt x="250279" y="154828"/>
                </a:moveTo>
                <a:lnTo>
                  <a:pt x="255598" y="157898"/>
                </a:lnTo>
                <a:lnTo>
                  <a:pt x="255598" y="164068"/>
                </a:lnTo>
                <a:lnTo>
                  <a:pt x="250279" y="154828"/>
                </a:lnTo>
                <a:close/>
                <a:moveTo>
                  <a:pt x="261890" y="154828"/>
                </a:moveTo>
                <a:lnTo>
                  <a:pt x="267210" y="157898"/>
                </a:lnTo>
                <a:lnTo>
                  <a:pt x="267210" y="164068"/>
                </a:lnTo>
                <a:lnTo>
                  <a:pt x="261890" y="154828"/>
                </a:lnTo>
                <a:close/>
                <a:moveTo>
                  <a:pt x="273532" y="154828"/>
                </a:moveTo>
                <a:lnTo>
                  <a:pt x="278851" y="157898"/>
                </a:lnTo>
                <a:lnTo>
                  <a:pt x="278851" y="164068"/>
                </a:lnTo>
                <a:lnTo>
                  <a:pt x="273532" y="154828"/>
                </a:lnTo>
                <a:close/>
                <a:moveTo>
                  <a:pt x="133864" y="154949"/>
                </a:moveTo>
                <a:lnTo>
                  <a:pt x="139183" y="164129"/>
                </a:lnTo>
                <a:lnTo>
                  <a:pt x="139183" y="164129"/>
                </a:lnTo>
                <a:lnTo>
                  <a:pt x="136721" y="162700"/>
                </a:lnTo>
                <a:lnTo>
                  <a:pt x="133864" y="161089"/>
                </a:lnTo>
                <a:lnTo>
                  <a:pt x="133864" y="154949"/>
                </a:lnTo>
                <a:close/>
                <a:moveTo>
                  <a:pt x="180339" y="154949"/>
                </a:moveTo>
                <a:lnTo>
                  <a:pt x="185658" y="164129"/>
                </a:lnTo>
                <a:lnTo>
                  <a:pt x="185658" y="164129"/>
                </a:lnTo>
                <a:lnTo>
                  <a:pt x="183165" y="162700"/>
                </a:lnTo>
                <a:lnTo>
                  <a:pt x="180339" y="161089"/>
                </a:lnTo>
                <a:lnTo>
                  <a:pt x="180339" y="154949"/>
                </a:lnTo>
                <a:close/>
                <a:moveTo>
                  <a:pt x="203591" y="154919"/>
                </a:moveTo>
                <a:lnTo>
                  <a:pt x="208911" y="164129"/>
                </a:lnTo>
                <a:lnTo>
                  <a:pt x="208911" y="164129"/>
                </a:lnTo>
                <a:lnTo>
                  <a:pt x="206418" y="162731"/>
                </a:lnTo>
                <a:lnTo>
                  <a:pt x="203591" y="161089"/>
                </a:lnTo>
                <a:lnTo>
                  <a:pt x="203591" y="154919"/>
                </a:lnTo>
                <a:close/>
                <a:moveTo>
                  <a:pt x="17661" y="154949"/>
                </a:moveTo>
                <a:lnTo>
                  <a:pt x="22980" y="164129"/>
                </a:lnTo>
                <a:lnTo>
                  <a:pt x="20518" y="162700"/>
                </a:lnTo>
                <a:lnTo>
                  <a:pt x="17661" y="161089"/>
                </a:lnTo>
                <a:lnTo>
                  <a:pt x="17661" y="154949"/>
                </a:lnTo>
                <a:close/>
                <a:moveTo>
                  <a:pt x="29302" y="154949"/>
                </a:moveTo>
                <a:lnTo>
                  <a:pt x="34622" y="164129"/>
                </a:lnTo>
                <a:lnTo>
                  <a:pt x="32160" y="162700"/>
                </a:lnTo>
                <a:lnTo>
                  <a:pt x="29302" y="161089"/>
                </a:lnTo>
                <a:lnTo>
                  <a:pt x="29302" y="154949"/>
                </a:lnTo>
                <a:close/>
                <a:moveTo>
                  <a:pt x="40883" y="154949"/>
                </a:moveTo>
                <a:lnTo>
                  <a:pt x="46202" y="164129"/>
                </a:lnTo>
                <a:lnTo>
                  <a:pt x="43740" y="162700"/>
                </a:lnTo>
                <a:lnTo>
                  <a:pt x="40883" y="161089"/>
                </a:lnTo>
                <a:lnTo>
                  <a:pt x="40883" y="154949"/>
                </a:lnTo>
                <a:close/>
                <a:moveTo>
                  <a:pt x="52525" y="154949"/>
                </a:moveTo>
                <a:lnTo>
                  <a:pt x="57844" y="164129"/>
                </a:lnTo>
                <a:lnTo>
                  <a:pt x="55351" y="162700"/>
                </a:lnTo>
                <a:lnTo>
                  <a:pt x="52525" y="161089"/>
                </a:lnTo>
                <a:lnTo>
                  <a:pt x="52525" y="154949"/>
                </a:lnTo>
                <a:close/>
                <a:moveTo>
                  <a:pt x="64136" y="154949"/>
                </a:moveTo>
                <a:lnTo>
                  <a:pt x="69455" y="164129"/>
                </a:lnTo>
                <a:lnTo>
                  <a:pt x="66993" y="162700"/>
                </a:lnTo>
                <a:lnTo>
                  <a:pt x="64136" y="161089"/>
                </a:lnTo>
                <a:lnTo>
                  <a:pt x="64136" y="154949"/>
                </a:lnTo>
                <a:close/>
                <a:moveTo>
                  <a:pt x="75777" y="154949"/>
                </a:moveTo>
                <a:lnTo>
                  <a:pt x="81097" y="164129"/>
                </a:lnTo>
                <a:lnTo>
                  <a:pt x="78604" y="162700"/>
                </a:lnTo>
                <a:lnTo>
                  <a:pt x="75777" y="161089"/>
                </a:lnTo>
                <a:lnTo>
                  <a:pt x="75777" y="154949"/>
                </a:lnTo>
                <a:close/>
                <a:moveTo>
                  <a:pt x="87389" y="154949"/>
                </a:moveTo>
                <a:lnTo>
                  <a:pt x="92708" y="164129"/>
                </a:lnTo>
                <a:lnTo>
                  <a:pt x="90246" y="162700"/>
                </a:lnTo>
                <a:lnTo>
                  <a:pt x="87389" y="161089"/>
                </a:lnTo>
                <a:lnTo>
                  <a:pt x="87389" y="154949"/>
                </a:lnTo>
                <a:close/>
                <a:moveTo>
                  <a:pt x="99030" y="154949"/>
                </a:moveTo>
                <a:lnTo>
                  <a:pt x="104349" y="164129"/>
                </a:lnTo>
                <a:lnTo>
                  <a:pt x="101857" y="162700"/>
                </a:lnTo>
                <a:lnTo>
                  <a:pt x="99030" y="161089"/>
                </a:lnTo>
                <a:lnTo>
                  <a:pt x="99030" y="154949"/>
                </a:lnTo>
                <a:close/>
                <a:moveTo>
                  <a:pt x="110611" y="154949"/>
                </a:moveTo>
                <a:lnTo>
                  <a:pt x="115930" y="164129"/>
                </a:lnTo>
                <a:lnTo>
                  <a:pt x="113468" y="162700"/>
                </a:lnTo>
                <a:lnTo>
                  <a:pt x="110611" y="161089"/>
                </a:lnTo>
                <a:lnTo>
                  <a:pt x="110611" y="154949"/>
                </a:lnTo>
                <a:close/>
                <a:moveTo>
                  <a:pt x="122222" y="154949"/>
                </a:moveTo>
                <a:lnTo>
                  <a:pt x="127541" y="164129"/>
                </a:lnTo>
                <a:lnTo>
                  <a:pt x="125079" y="162700"/>
                </a:lnTo>
                <a:lnTo>
                  <a:pt x="122222" y="161089"/>
                </a:lnTo>
                <a:lnTo>
                  <a:pt x="122222" y="154949"/>
                </a:lnTo>
                <a:close/>
                <a:moveTo>
                  <a:pt x="145475" y="154949"/>
                </a:moveTo>
                <a:lnTo>
                  <a:pt x="150794" y="164129"/>
                </a:lnTo>
                <a:lnTo>
                  <a:pt x="148332" y="162700"/>
                </a:lnTo>
                <a:lnTo>
                  <a:pt x="145475" y="161089"/>
                </a:lnTo>
                <a:lnTo>
                  <a:pt x="145475" y="154949"/>
                </a:lnTo>
                <a:close/>
                <a:moveTo>
                  <a:pt x="157116" y="154949"/>
                </a:moveTo>
                <a:lnTo>
                  <a:pt x="162436" y="164129"/>
                </a:lnTo>
                <a:lnTo>
                  <a:pt x="159974" y="162700"/>
                </a:lnTo>
                <a:lnTo>
                  <a:pt x="157116" y="161089"/>
                </a:lnTo>
                <a:lnTo>
                  <a:pt x="157116" y="154949"/>
                </a:lnTo>
                <a:close/>
                <a:moveTo>
                  <a:pt x="168727" y="154949"/>
                </a:moveTo>
                <a:lnTo>
                  <a:pt x="174047" y="164129"/>
                </a:lnTo>
                <a:lnTo>
                  <a:pt x="171585" y="162700"/>
                </a:lnTo>
                <a:lnTo>
                  <a:pt x="168727" y="161089"/>
                </a:lnTo>
                <a:lnTo>
                  <a:pt x="168727" y="154949"/>
                </a:lnTo>
                <a:close/>
                <a:moveTo>
                  <a:pt x="191950" y="154919"/>
                </a:moveTo>
                <a:lnTo>
                  <a:pt x="197269" y="164129"/>
                </a:lnTo>
                <a:lnTo>
                  <a:pt x="194807" y="162731"/>
                </a:lnTo>
                <a:lnTo>
                  <a:pt x="191950" y="161089"/>
                </a:lnTo>
                <a:lnTo>
                  <a:pt x="191950" y="154919"/>
                </a:lnTo>
                <a:close/>
                <a:moveTo>
                  <a:pt x="215202" y="154919"/>
                </a:moveTo>
                <a:lnTo>
                  <a:pt x="220522" y="164129"/>
                </a:lnTo>
                <a:lnTo>
                  <a:pt x="218060" y="162731"/>
                </a:lnTo>
                <a:lnTo>
                  <a:pt x="215202" y="161089"/>
                </a:lnTo>
                <a:lnTo>
                  <a:pt x="215202" y="154919"/>
                </a:lnTo>
                <a:close/>
                <a:moveTo>
                  <a:pt x="226783" y="154919"/>
                </a:moveTo>
                <a:lnTo>
                  <a:pt x="232103" y="164129"/>
                </a:lnTo>
                <a:lnTo>
                  <a:pt x="229640" y="162731"/>
                </a:lnTo>
                <a:lnTo>
                  <a:pt x="226783" y="161089"/>
                </a:lnTo>
                <a:lnTo>
                  <a:pt x="226783" y="154919"/>
                </a:lnTo>
                <a:close/>
                <a:moveTo>
                  <a:pt x="238425" y="154919"/>
                </a:moveTo>
                <a:lnTo>
                  <a:pt x="243744" y="164129"/>
                </a:lnTo>
                <a:lnTo>
                  <a:pt x="241282" y="162731"/>
                </a:lnTo>
                <a:lnTo>
                  <a:pt x="238425" y="161089"/>
                </a:lnTo>
                <a:lnTo>
                  <a:pt x="238425" y="154919"/>
                </a:lnTo>
                <a:close/>
                <a:moveTo>
                  <a:pt x="250036" y="154919"/>
                </a:moveTo>
                <a:lnTo>
                  <a:pt x="255355" y="164129"/>
                </a:lnTo>
                <a:lnTo>
                  <a:pt x="252893" y="162731"/>
                </a:lnTo>
                <a:lnTo>
                  <a:pt x="250036" y="161089"/>
                </a:lnTo>
                <a:lnTo>
                  <a:pt x="250036" y="154919"/>
                </a:lnTo>
                <a:close/>
                <a:moveTo>
                  <a:pt x="261678" y="154919"/>
                </a:moveTo>
                <a:lnTo>
                  <a:pt x="266997" y="164129"/>
                </a:lnTo>
                <a:lnTo>
                  <a:pt x="264535" y="162731"/>
                </a:lnTo>
                <a:lnTo>
                  <a:pt x="261678" y="161089"/>
                </a:lnTo>
                <a:lnTo>
                  <a:pt x="261678" y="154919"/>
                </a:lnTo>
                <a:close/>
                <a:moveTo>
                  <a:pt x="273289" y="154919"/>
                </a:moveTo>
                <a:lnTo>
                  <a:pt x="278608" y="164129"/>
                </a:lnTo>
                <a:lnTo>
                  <a:pt x="276146" y="162731"/>
                </a:lnTo>
                <a:lnTo>
                  <a:pt x="273289" y="161089"/>
                </a:lnTo>
                <a:lnTo>
                  <a:pt x="273289" y="154919"/>
                </a:lnTo>
                <a:close/>
                <a:moveTo>
                  <a:pt x="6050" y="154919"/>
                </a:moveTo>
                <a:lnTo>
                  <a:pt x="11369" y="164159"/>
                </a:lnTo>
                <a:lnTo>
                  <a:pt x="11369" y="164159"/>
                </a:lnTo>
                <a:lnTo>
                  <a:pt x="8907" y="162731"/>
                </a:lnTo>
                <a:lnTo>
                  <a:pt x="6050" y="161089"/>
                </a:lnTo>
                <a:lnTo>
                  <a:pt x="6050" y="154919"/>
                </a:lnTo>
                <a:close/>
                <a:moveTo>
                  <a:pt x="17418" y="154919"/>
                </a:moveTo>
                <a:lnTo>
                  <a:pt x="17418" y="161089"/>
                </a:lnTo>
                <a:lnTo>
                  <a:pt x="14560" y="162731"/>
                </a:lnTo>
                <a:lnTo>
                  <a:pt x="12098" y="164159"/>
                </a:lnTo>
                <a:lnTo>
                  <a:pt x="12098" y="164159"/>
                </a:lnTo>
                <a:lnTo>
                  <a:pt x="17418" y="154919"/>
                </a:lnTo>
                <a:close/>
                <a:moveTo>
                  <a:pt x="52251" y="154919"/>
                </a:moveTo>
                <a:lnTo>
                  <a:pt x="52251" y="161089"/>
                </a:lnTo>
                <a:lnTo>
                  <a:pt x="49394" y="162731"/>
                </a:lnTo>
                <a:lnTo>
                  <a:pt x="46932" y="164159"/>
                </a:lnTo>
                <a:lnTo>
                  <a:pt x="46932" y="164159"/>
                </a:lnTo>
                <a:lnTo>
                  <a:pt x="52251" y="154919"/>
                </a:lnTo>
                <a:close/>
                <a:moveTo>
                  <a:pt x="110368" y="154980"/>
                </a:moveTo>
                <a:lnTo>
                  <a:pt x="110368" y="161120"/>
                </a:lnTo>
                <a:lnTo>
                  <a:pt x="107541" y="162761"/>
                </a:lnTo>
                <a:lnTo>
                  <a:pt x="105048" y="164159"/>
                </a:lnTo>
                <a:lnTo>
                  <a:pt x="105048" y="164159"/>
                </a:lnTo>
                <a:lnTo>
                  <a:pt x="110368" y="154980"/>
                </a:lnTo>
                <a:close/>
                <a:moveTo>
                  <a:pt x="145232" y="154980"/>
                </a:moveTo>
                <a:lnTo>
                  <a:pt x="145232" y="161120"/>
                </a:lnTo>
                <a:lnTo>
                  <a:pt x="142374" y="162761"/>
                </a:lnTo>
                <a:lnTo>
                  <a:pt x="139912" y="164159"/>
                </a:lnTo>
                <a:lnTo>
                  <a:pt x="139912" y="164159"/>
                </a:lnTo>
                <a:lnTo>
                  <a:pt x="145232" y="154980"/>
                </a:lnTo>
                <a:close/>
                <a:moveTo>
                  <a:pt x="156843" y="154980"/>
                </a:moveTo>
                <a:lnTo>
                  <a:pt x="156843" y="161120"/>
                </a:lnTo>
                <a:lnTo>
                  <a:pt x="153986" y="162761"/>
                </a:lnTo>
                <a:lnTo>
                  <a:pt x="151523" y="164159"/>
                </a:lnTo>
                <a:lnTo>
                  <a:pt x="151523" y="164159"/>
                </a:lnTo>
                <a:lnTo>
                  <a:pt x="156843" y="154980"/>
                </a:lnTo>
                <a:close/>
                <a:moveTo>
                  <a:pt x="180065" y="154980"/>
                </a:moveTo>
                <a:lnTo>
                  <a:pt x="180065" y="161120"/>
                </a:lnTo>
                <a:lnTo>
                  <a:pt x="177208" y="162761"/>
                </a:lnTo>
                <a:lnTo>
                  <a:pt x="174746" y="164159"/>
                </a:lnTo>
                <a:lnTo>
                  <a:pt x="174746" y="164159"/>
                </a:lnTo>
                <a:lnTo>
                  <a:pt x="180065" y="154980"/>
                </a:lnTo>
                <a:close/>
                <a:moveTo>
                  <a:pt x="191676" y="154980"/>
                </a:moveTo>
                <a:lnTo>
                  <a:pt x="191676" y="161089"/>
                </a:lnTo>
                <a:lnTo>
                  <a:pt x="188849" y="162731"/>
                </a:lnTo>
                <a:lnTo>
                  <a:pt x="186357" y="164159"/>
                </a:lnTo>
                <a:lnTo>
                  <a:pt x="186357" y="164159"/>
                </a:lnTo>
                <a:lnTo>
                  <a:pt x="191676" y="154980"/>
                </a:lnTo>
                <a:close/>
                <a:moveTo>
                  <a:pt x="203318" y="154980"/>
                </a:moveTo>
                <a:lnTo>
                  <a:pt x="203318" y="161089"/>
                </a:lnTo>
                <a:lnTo>
                  <a:pt x="200461" y="162731"/>
                </a:lnTo>
                <a:lnTo>
                  <a:pt x="197999" y="164159"/>
                </a:lnTo>
                <a:lnTo>
                  <a:pt x="197999" y="164159"/>
                </a:lnTo>
                <a:lnTo>
                  <a:pt x="203318" y="154980"/>
                </a:lnTo>
                <a:close/>
                <a:moveTo>
                  <a:pt x="214929" y="154980"/>
                </a:moveTo>
                <a:lnTo>
                  <a:pt x="214929" y="161089"/>
                </a:lnTo>
                <a:lnTo>
                  <a:pt x="212072" y="162731"/>
                </a:lnTo>
                <a:lnTo>
                  <a:pt x="209610" y="164159"/>
                </a:lnTo>
                <a:lnTo>
                  <a:pt x="209610" y="164159"/>
                </a:lnTo>
                <a:lnTo>
                  <a:pt x="214929" y="154980"/>
                </a:lnTo>
                <a:close/>
                <a:moveTo>
                  <a:pt x="226570" y="154980"/>
                </a:moveTo>
                <a:lnTo>
                  <a:pt x="226570" y="161089"/>
                </a:lnTo>
                <a:lnTo>
                  <a:pt x="223713" y="162731"/>
                </a:lnTo>
                <a:lnTo>
                  <a:pt x="221251" y="164159"/>
                </a:lnTo>
                <a:lnTo>
                  <a:pt x="221251" y="164159"/>
                </a:lnTo>
                <a:lnTo>
                  <a:pt x="226570" y="154980"/>
                </a:lnTo>
                <a:close/>
                <a:moveTo>
                  <a:pt x="238182" y="154980"/>
                </a:moveTo>
                <a:lnTo>
                  <a:pt x="238182" y="161089"/>
                </a:lnTo>
                <a:lnTo>
                  <a:pt x="235355" y="162731"/>
                </a:lnTo>
                <a:lnTo>
                  <a:pt x="232862" y="164159"/>
                </a:lnTo>
                <a:lnTo>
                  <a:pt x="232862" y="164159"/>
                </a:lnTo>
                <a:lnTo>
                  <a:pt x="238182" y="154980"/>
                </a:lnTo>
                <a:close/>
                <a:moveTo>
                  <a:pt x="249793" y="154980"/>
                </a:moveTo>
                <a:lnTo>
                  <a:pt x="249793" y="161089"/>
                </a:lnTo>
                <a:lnTo>
                  <a:pt x="246936" y="162731"/>
                </a:lnTo>
                <a:lnTo>
                  <a:pt x="244474" y="164159"/>
                </a:lnTo>
                <a:lnTo>
                  <a:pt x="244474" y="164159"/>
                </a:lnTo>
                <a:lnTo>
                  <a:pt x="249793" y="154980"/>
                </a:lnTo>
                <a:close/>
                <a:moveTo>
                  <a:pt x="29029" y="154919"/>
                </a:moveTo>
                <a:lnTo>
                  <a:pt x="29029" y="161089"/>
                </a:lnTo>
                <a:lnTo>
                  <a:pt x="26172" y="162731"/>
                </a:lnTo>
                <a:lnTo>
                  <a:pt x="23710" y="164159"/>
                </a:lnTo>
                <a:lnTo>
                  <a:pt x="29029" y="154919"/>
                </a:lnTo>
                <a:close/>
                <a:moveTo>
                  <a:pt x="40610" y="154919"/>
                </a:moveTo>
                <a:lnTo>
                  <a:pt x="40610" y="161089"/>
                </a:lnTo>
                <a:lnTo>
                  <a:pt x="37783" y="162731"/>
                </a:lnTo>
                <a:lnTo>
                  <a:pt x="35290" y="164159"/>
                </a:lnTo>
                <a:lnTo>
                  <a:pt x="40610" y="154919"/>
                </a:lnTo>
                <a:close/>
                <a:moveTo>
                  <a:pt x="63862" y="154919"/>
                </a:moveTo>
                <a:lnTo>
                  <a:pt x="63862" y="161089"/>
                </a:lnTo>
                <a:lnTo>
                  <a:pt x="61005" y="162731"/>
                </a:lnTo>
                <a:lnTo>
                  <a:pt x="58543" y="164159"/>
                </a:lnTo>
                <a:lnTo>
                  <a:pt x="63862" y="154919"/>
                </a:lnTo>
                <a:close/>
                <a:moveTo>
                  <a:pt x="75504" y="154919"/>
                </a:moveTo>
                <a:lnTo>
                  <a:pt x="75504" y="161089"/>
                </a:lnTo>
                <a:lnTo>
                  <a:pt x="72647" y="162731"/>
                </a:lnTo>
                <a:lnTo>
                  <a:pt x="70185" y="164159"/>
                </a:lnTo>
                <a:lnTo>
                  <a:pt x="75504" y="154919"/>
                </a:lnTo>
                <a:close/>
                <a:moveTo>
                  <a:pt x="87115" y="154919"/>
                </a:moveTo>
                <a:lnTo>
                  <a:pt x="87115" y="161089"/>
                </a:lnTo>
                <a:lnTo>
                  <a:pt x="84288" y="162731"/>
                </a:lnTo>
                <a:lnTo>
                  <a:pt x="81796" y="164159"/>
                </a:lnTo>
                <a:lnTo>
                  <a:pt x="87115" y="154919"/>
                </a:lnTo>
                <a:close/>
                <a:moveTo>
                  <a:pt x="98757" y="154919"/>
                </a:moveTo>
                <a:lnTo>
                  <a:pt x="98757" y="161089"/>
                </a:lnTo>
                <a:lnTo>
                  <a:pt x="95899" y="162731"/>
                </a:lnTo>
                <a:lnTo>
                  <a:pt x="93437" y="164159"/>
                </a:lnTo>
                <a:lnTo>
                  <a:pt x="98757" y="154919"/>
                </a:lnTo>
                <a:close/>
                <a:moveTo>
                  <a:pt x="121979" y="154980"/>
                </a:moveTo>
                <a:lnTo>
                  <a:pt x="121979" y="161120"/>
                </a:lnTo>
                <a:lnTo>
                  <a:pt x="119122" y="162761"/>
                </a:lnTo>
                <a:lnTo>
                  <a:pt x="116660" y="164159"/>
                </a:lnTo>
                <a:lnTo>
                  <a:pt x="121979" y="154980"/>
                </a:lnTo>
                <a:close/>
                <a:moveTo>
                  <a:pt x="133590" y="154980"/>
                </a:moveTo>
                <a:lnTo>
                  <a:pt x="133590" y="161120"/>
                </a:lnTo>
                <a:lnTo>
                  <a:pt x="130733" y="162761"/>
                </a:lnTo>
                <a:lnTo>
                  <a:pt x="128271" y="164159"/>
                </a:lnTo>
                <a:lnTo>
                  <a:pt x="133590" y="154980"/>
                </a:lnTo>
                <a:close/>
                <a:moveTo>
                  <a:pt x="168484" y="154980"/>
                </a:moveTo>
                <a:lnTo>
                  <a:pt x="168484" y="161120"/>
                </a:lnTo>
                <a:lnTo>
                  <a:pt x="165627" y="162761"/>
                </a:lnTo>
                <a:lnTo>
                  <a:pt x="163165" y="164159"/>
                </a:lnTo>
                <a:lnTo>
                  <a:pt x="168484" y="154980"/>
                </a:lnTo>
                <a:close/>
                <a:moveTo>
                  <a:pt x="261404" y="154980"/>
                </a:moveTo>
                <a:lnTo>
                  <a:pt x="261404" y="161089"/>
                </a:lnTo>
                <a:lnTo>
                  <a:pt x="258547" y="162731"/>
                </a:lnTo>
                <a:lnTo>
                  <a:pt x="256085" y="164159"/>
                </a:lnTo>
                <a:lnTo>
                  <a:pt x="261404" y="154980"/>
                </a:lnTo>
                <a:close/>
                <a:moveTo>
                  <a:pt x="273046" y="154980"/>
                </a:moveTo>
                <a:lnTo>
                  <a:pt x="273046" y="161120"/>
                </a:lnTo>
                <a:lnTo>
                  <a:pt x="270188" y="162761"/>
                </a:lnTo>
                <a:lnTo>
                  <a:pt x="267726" y="164159"/>
                </a:lnTo>
                <a:lnTo>
                  <a:pt x="273046" y="154980"/>
                </a:lnTo>
                <a:close/>
                <a:moveTo>
                  <a:pt x="284657" y="154980"/>
                </a:moveTo>
                <a:lnTo>
                  <a:pt x="284657" y="161120"/>
                </a:lnTo>
                <a:lnTo>
                  <a:pt x="279337" y="164159"/>
                </a:lnTo>
                <a:lnTo>
                  <a:pt x="284657" y="154980"/>
                </a:lnTo>
                <a:close/>
                <a:moveTo>
                  <a:pt x="5898" y="161332"/>
                </a:moveTo>
                <a:lnTo>
                  <a:pt x="8755" y="162943"/>
                </a:lnTo>
                <a:lnTo>
                  <a:pt x="11217" y="164402"/>
                </a:lnTo>
                <a:lnTo>
                  <a:pt x="578" y="164402"/>
                </a:lnTo>
                <a:lnTo>
                  <a:pt x="5898" y="161332"/>
                </a:lnTo>
                <a:close/>
                <a:moveTo>
                  <a:pt x="17509" y="161332"/>
                </a:moveTo>
                <a:lnTo>
                  <a:pt x="20366" y="162943"/>
                </a:lnTo>
                <a:lnTo>
                  <a:pt x="22828" y="164402"/>
                </a:lnTo>
                <a:lnTo>
                  <a:pt x="12190" y="164402"/>
                </a:lnTo>
                <a:lnTo>
                  <a:pt x="14682" y="162943"/>
                </a:lnTo>
                <a:lnTo>
                  <a:pt x="17509" y="161332"/>
                </a:lnTo>
                <a:close/>
                <a:moveTo>
                  <a:pt x="29150" y="161332"/>
                </a:moveTo>
                <a:lnTo>
                  <a:pt x="32008" y="162943"/>
                </a:lnTo>
                <a:lnTo>
                  <a:pt x="34470" y="164402"/>
                </a:lnTo>
                <a:lnTo>
                  <a:pt x="23831" y="164402"/>
                </a:lnTo>
                <a:lnTo>
                  <a:pt x="26293" y="162943"/>
                </a:lnTo>
                <a:lnTo>
                  <a:pt x="29150" y="161332"/>
                </a:lnTo>
                <a:close/>
                <a:moveTo>
                  <a:pt x="40762" y="161332"/>
                </a:moveTo>
                <a:lnTo>
                  <a:pt x="43619" y="162943"/>
                </a:lnTo>
                <a:lnTo>
                  <a:pt x="46081" y="164402"/>
                </a:lnTo>
                <a:lnTo>
                  <a:pt x="35442" y="164402"/>
                </a:lnTo>
                <a:lnTo>
                  <a:pt x="37935" y="162943"/>
                </a:lnTo>
                <a:lnTo>
                  <a:pt x="40762" y="161332"/>
                </a:lnTo>
                <a:close/>
                <a:moveTo>
                  <a:pt x="52403" y="161332"/>
                </a:moveTo>
                <a:lnTo>
                  <a:pt x="55260" y="162943"/>
                </a:lnTo>
                <a:lnTo>
                  <a:pt x="57722" y="164402"/>
                </a:lnTo>
                <a:lnTo>
                  <a:pt x="47084" y="164402"/>
                </a:lnTo>
                <a:lnTo>
                  <a:pt x="49546" y="162943"/>
                </a:lnTo>
                <a:lnTo>
                  <a:pt x="52403" y="161332"/>
                </a:lnTo>
                <a:close/>
                <a:moveTo>
                  <a:pt x="64014" y="161332"/>
                </a:moveTo>
                <a:lnTo>
                  <a:pt x="66871" y="162943"/>
                </a:lnTo>
                <a:lnTo>
                  <a:pt x="69334" y="164402"/>
                </a:lnTo>
                <a:lnTo>
                  <a:pt x="58695" y="164402"/>
                </a:lnTo>
                <a:lnTo>
                  <a:pt x="61187" y="162943"/>
                </a:lnTo>
                <a:lnTo>
                  <a:pt x="64014" y="161332"/>
                </a:lnTo>
                <a:close/>
                <a:moveTo>
                  <a:pt x="75625" y="161332"/>
                </a:moveTo>
                <a:lnTo>
                  <a:pt x="78452" y="162943"/>
                </a:lnTo>
                <a:lnTo>
                  <a:pt x="80945" y="164402"/>
                </a:lnTo>
                <a:lnTo>
                  <a:pt x="70306" y="164402"/>
                </a:lnTo>
                <a:lnTo>
                  <a:pt x="72768" y="162943"/>
                </a:lnTo>
                <a:lnTo>
                  <a:pt x="75625" y="161332"/>
                </a:lnTo>
                <a:close/>
                <a:moveTo>
                  <a:pt x="87237" y="161332"/>
                </a:moveTo>
                <a:lnTo>
                  <a:pt x="90094" y="162943"/>
                </a:lnTo>
                <a:lnTo>
                  <a:pt x="92556" y="164402"/>
                </a:lnTo>
                <a:lnTo>
                  <a:pt x="81917" y="164402"/>
                </a:lnTo>
                <a:lnTo>
                  <a:pt x="84379" y="162943"/>
                </a:lnTo>
                <a:lnTo>
                  <a:pt x="87237" y="161332"/>
                </a:lnTo>
                <a:close/>
                <a:moveTo>
                  <a:pt x="98878" y="161332"/>
                </a:moveTo>
                <a:lnTo>
                  <a:pt x="101705" y="162943"/>
                </a:lnTo>
                <a:lnTo>
                  <a:pt x="104197" y="164402"/>
                </a:lnTo>
                <a:lnTo>
                  <a:pt x="93559" y="164402"/>
                </a:lnTo>
                <a:lnTo>
                  <a:pt x="96021" y="162943"/>
                </a:lnTo>
                <a:lnTo>
                  <a:pt x="98878" y="161332"/>
                </a:lnTo>
                <a:close/>
                <a:moveTo>
                  <a:pt x="110489" y="161332"/>
                </a:moveTo>
                <a:lnTo>
                  <a:pt x="113346" y="162943"/>
                </a:lnTo>
                <a:lnTo>
                  <a:pt x="115809" y="164402"/>
                </a:lnTo>
                <a:lnTo>
                  <a:pt x="105170" y="164402"/>
                </a:lnTo>
                <a:lnTo>
                  <a:pt x="107632" y="162943"/>
                </a:lnTo>
                <a:lnTo>
                  <a:pt x="110489" y="161332"/>
                </a:lnTo>
                <a:close/>
                <a:moveTo>
                  <a:pt x="122131" y="161332"/>
                </a:moveTo>
                <a:lnTo>
                  <a:pt x="124958" y="162943"/>
                </a:lnTo>
                <a:lnTo>
                  <a:pt x="127450" y="164402"/>
                </a:lnTo>
                <a:lnTo>
                  <a:pt x="116812" y="164402"/>
                </a:lnTo>
                <a:lnTo>
                  <a:pt x="119274" y="162943"/>
                </a:lnTo>
                <a:lnTo>
                  <a:pt x="122131" y="161332"/>
                </a:lnTo>
                <a:close/>
                <a:moveTo>
                  <a:pt x="133742" y="161332"/>
                </a:moveTo>
                <a:lnTo>
                  <a:pt x="136599" y="162943"/>
                </a:lnTo>
                <a:lnTo>
                  <a:pt x="139061" y="164402"/>
                </a:lnTo>
                <a:lnTo>
                  <a:pt x="128423" y="164402"/>
                </a:lnTo>
                <a:lnTo>
                  <a:pt x="130885" y="162943"/>
                </a:lnTo>
                <a:lnTo>
                  <a:pt x="133742" y="161332"/>
                </a:lnTo>
                <a:close/>
                <a:moveTo>
                  <a:pt x="145323" y="161332"/>
                </a:moveTo>
                <a:lnTo>
                  <a:pt x="148180" y="162943"/>
                </a:lnTo>
                <a:lnTo>
                  <a:pt x="150642" y="164402"/>
                </a:lnTo>
                <a:lnTo>
                  <a:pt x="140004" y="164402"/>
                </a:lnTo>
                <a:lnTo>
                  <a:pt x="142496" y="162943"/>
                </a:lnTo>
                <a:lnTo>
                  <a:pt x="145323" y="161332"/>
                </a:lnTo>
                <a:close/>
                <a:moveTo>
                  <a:pt x="156964" y="161332"/>
                </a:moveTo>
                <a:lnTo>
                  <a:pt x="159822" y="162943"/>
                </a:lnTo>
                <a:lnTo>
                  <a:pt x="162284" y="164402"/>
                </a:lnTo>
                <a:lnTo>
                  <a:pt x="151645" y="164402"/>
                </a:lnTo>
                <a:lnTo>
                  <a:pt x="154107" y="162943"/>
                </a:lnTo>
                <a:lnTo>
                  <a:pt x="156964" y="161332"/>
                </a:lnTo>
                <a:close/>
                <a:moveTo>
                  <a:pt x="168575" y="161332"/>
                </a:moveTo>
                <a:lnTo>
                  <a:pt x="171433" y="162943"/>
                </a:lnTo>
                <a:lnTo>
                  <a:pt x="173895" y="164402"/>
                </a:lnTo>
                <a:lnTo>
                  <a:pt x="163256" y="164402"/>
                </a:lnTo>
                <a:lnTo>
                  <a:pt x="165749" y="162943"/>
                </a:lnTo>
                <a:lnTo>
                  <a:pt x="168575" y="161332"/>
                </a:lnTo>
                <a:close/>
                <a:moveTo>
                  <a:pt x="180217" y="161332"/>
                </a:moveTo>
                <a:lnTo>
                  <a:pt x="183074" y="162943"/>
                </a:lnTo>
                <a:lnTo>
                  <a:pt x="185536" y="164402"/>
                </a:lnTo>
                <a:lnTo>
                  <a:pt x="174898" y="164402"/>
                </a:lnTo>
                <a:lnTo>
                  <a:pt x="177360" y="162943"/>
                </a:lnTo>
                <a:lnTo>
                  <a:pt x="180217" y="161332"/>
                </a:lnTo>
                <a:close/>
                <a:moveTo>
                  <a:pt x="191828" y="161332"/>
                </a:moveTo>
                <a:lnTo>
                  <a:pt x="194685" y="162943"/>
                </a:lnTo>
                <a:lnTo>
                  <a:pt x="197147" y="164402"/>
                </a:lnTo>
                <a:lnTo>
                  <a:pt x="186509" y="164402"/>
                </a:lnTo>
                <a:lnTo>
                  <a:pt x="189001" y="162943"/>
                </a:lnTo>
                <a:lnTo>
                  <a:pt x="191828" y="161332"/>
                </a:lnTo>
                <a:close/>
                <a:moveTo>
                  <a:pt x="203470" y="161332"/>
                </a:moveTo>
                <a:lnTo>
                  <a:pt x="206327" y="162943"/>
                </a:lnTo>
                <a:lnTo>
                  <a:pt x="208789" y="164402"/>
                </a:lnTo>
                <a:lnTo>
                  <a:pt x="198151" y="164402"/>
                </a:lnTo>
                <a:lnTo>
                  <a:pt x="200613" y="162943"/>
                </a:lnTo>
                <a:lnTo>
                  <a:pt x="203470" y="161332"/>
                </a:lnTo>
                <a:close/>
                <a:moveTo>
                  <a:pt x="215051" y="161332"/>
                </a:moveTo>
                <a:lnTo>
                  <a:pt x="217908" y="162943"/>
                </a:lnTo>
                <a:lnTo>
                  <a:pt x="220370" y="164402"/>
                </a:lnTo>
                <a:lnTo>
                  <a:pt x="209731" y="164402"/>
                </a:lnTo>
                <a:lnTo>
                  <a:pt x="212193" y="162943"/>
                </a:lnTo>
                <a:lnTo>
                  <a:pt x="215051" y="161332"/>
                </a:lnTo>
                <a:close/>
                <a:moveTo>
                  <a:pt x="226692" y="161332"/>
                </a:moveTo>
                <a:lnTo>
                  <a:pt x="229519" y="162943"/>
                </a:lnTo>
                <a:lnTo>
                  <a:pt x="232011" y="164402"/>
                </a:lnTo>
                <a:lnTo>
                  <a:pt x="221373" y="164402"/>
                </a:lnTo>
                <a:lnTo>
                  <a:pt x="223835" y="162943"/>
                </a:lnTo>
                <a:lnTo>
                  <a:pt x="226692" y="161332"/>
                </a:lnTo>
                <a:close/>
                <a:moveTo>
                  <a:pt x="238303" y="161332"/>
                </a:moveTo>
                <a:lnTo>
                  <a:pt x="241160" y="162943"/>
                </a:lnTo>
                <a:lnTo>
                  <a:pt x="243622" y="164402"/>
                </a:lnTo>
                <a:lnTo>
                  <a:pt x="232984" y="164402"/>
                </a:lnTo>
                <a:lnTo>
                  <a:pt x="235446" y="162943"/>
                </a:lnTo>
                <a:lnTo>
                  <a:pt x="238303" y="161332"/>
                </a:lnTo>
                <a:close/>
                <a:moveTo>
                  <a:pt x="249945" y="161332"/>
                </a:moveTo>
                <a:lnTo>
                  <a:pt x="252772" y="162943"/>
                </a:lnTo>
                <a:lnTo>
                  <a:pt x="255264" y="164402"/>
                </a:lnTo>
                <a:lnTo>
                  <a:pt x="244626" y="164402"/>
                </a:lnTo>
                <a:lnTo>
                  <a:pt x="247088" y="162943"/>
                </a:lnTo>
                <a:lnTo>
                  <a:pt x="249945" y="161332"/>
                </a:lnTo>
                <a:close/>
                <a:moveTo>
                  <a:pt x="261556" y="161332"/>
                </a:moveTo>
                <a:lnTo>
                  <a:pt x="264413" y="162943"/>
                </a:lnTo>
                <a:lnTo>
                  <a:pt x="266875" y="164402"/>
                </a:lnTo>
                <a:lnTo>
                  <a:pt x="256237" y="164402"/>
                </a:lnTo>
                <a:lnTo>
                  <a:pt x="258699" y="162943"/>
                </a:lnTo>
                <a:lnTo>
                  <a:pt x="261556" y="161332"/>
                </a:lnTo>
                <a:close/>
                <a:moveTo>
                  <a:pt x="273198" y="161332"/>
                </a:moveTo>
                <a:lnTo>
                  <a:pt x="276024" y="162943"/>
                </a:lnTo>
                <a:lnTo>
                  <a:pt x="278517" y="164402"/>
                </a:lnTo>
                <a:lnTo>
                  <a:pt x="267878" y="164402"/>
                </a:lnTo>
                <a:lnTo>
                  <a:pt x="270340" y="162943"/>
                </a:lnTo>
                <a:lnTo>
                  <a:pt x="273198" y="161332"/>
                </a:lnTo>
                <a:close/>
                <a:moveTo>
                  <a:pt x="11217" y="164676"/>
                </a:moveTo>
                <a:lnTo>
                  <a:pt x="5898" y="167746"/>
                </a:lnTo>
                <a:lnTo>
                  <a:pt x="578" y="164676"/>
                </a:lnTo>
                <a:close/>
                <a:moveTo>
                  <a:pt x="22828" y="164676"/>
                </a:moveTo>
                <a:lnTo>
                  <a:pt x="17509" y="167746"/>
                </a:lnTo>
                <a:lnTo>
                  <a:pt x="12190" y="164676"/>
                </a:lnTo>
                <a:close/>
                <a:moveTo>
                  <a:pt x="34470" y="164676"/>
                </a:moveTo>
                <a:lnTo>
                  <a:pt x="29150" y="167746"/>
                </a:lnTo>
                <a:lnTo>
                  <a:pt x="23831" y="164676"/>
                </a:lnTo>
                <a:close/>
                <a:moveTo>
                  <a:pt x="46081" y="164676"/>
                </a:moveTo>
                <a:lnTo>
                  <a:pt x="40762" y="167746"/>
                </a:lnTo>
                <a:lnTo>
                  <a:pt x="35442" y="164676"/>
                </a:lnTo>
                <a:close/>
                <a:moveTo>
                  <a:pt x="57722" y="164676"/>
                </a:moveTo>
                <a:lnTo>
                  <a:pt x="52403" y="167746"/>
                </a:lnTo>
                <a:lnTo>
                  <a:pt x="47084" y="164676"/>
                </a:lnTo>
                <a:close/>
                <a:moveTo>
                  <a:pt x="69334" y="164676"/>
                </a:moveTo>
                <a:lnTo>
                  <a:pt x="64014" y="167746"/>
                </a:lnTo>
                <a:lnTo>
                  <a:pt x="58695" y="164676"/>
                </a:lnTo>
                <a:close/>
                <a:moveTo>
                  <a:pt x="80945" y="164676"/>
                </a:moveTo>
                <a:lnTo>
                  <a:pt x="75625" y="167746"/>
                </a:lnTo>
                <a:lnTo>
                  <a:pt x="70306" y="164676"/>
                </a:lnTo>
                <a:close/>
                <a:moveTo>
                  <a:pt x="92556" y="164676"/>
                </a:moveTo>
                <a:lnTo>
                  <a:pt x="87237" y="167746"/>
                </a:lnTo>
                <a:lnTo>
                  <a:pt x="81917" y="164676"/>
                </a:lnTo>
                <a:close/>
                <a:moveTo>
                  <a:pt x="104197" y="164676"/>
                </a:moveTo>
                <a:lnTo>
                  <a:pt x="98878" y="167746"/>
                </a:lnTo>
                <a:lnTo>
                  <a:pt x="93559" y="164676"/>
                </a:lnTo>
                <a:close/>
                <a:moveTo>
                  <a:pt x="115809" y="164676"/>
                </a:moveTo>
                <a:lnTo>
                  <a:pt x="110489" y="167746"/>
                </a:lnTo>
                <a:lnTo>
                  <a:pt x="105170" y="164676"/>
                </a:lnTo>
                <a:close/>
                <a:moveTo>
                  <a:pt x="127450" y="164676"/>
                </a:moveTo>
                <a:lnTo>
                  <a:pt x="122131" y="167746"/>
                </a:lnTo>
                <a:lnTo>
                  <a:pt x="116812" y="164676"/>
                </a:lnTo>
                <a:close/>
                <a:moveTo>
                  <a:pt x="139061" y="164676"/>
                </a:moveTo>
                <a:lnTo>
                  <a:pt x="133742" y="167746"/>
                </a:lnTo>
                <a:lnTo>
                  <a:pt x="128423" y="164676"/>
                </a:lnTo>
                <a:close/>
                <a:moveTo>
                  <a:pt x="150642" y="164676"/>
                </a:moveTo>
                <a:lnTo>
                  <a:pt x="145323" y="167746"/>
                </a:lnTo>
                <a:lnTo>
                  <a:pt x="140004" y="164676"/>
                </a:lnTo>
                <a:close/>
                <a:moveTo>
                  <a:pt x="162284" y="164676"/>
                </a:moveTo>
                <a:lnTo>
                  <a:pt x="156964" y="167746"/>
                </a:lnTo>
                <a:lnTo>
                  <a:pt x="151645" y="164676"/>
                </a:lnTo>
                <a:close/>
                <a:moveTo>
                  <a:pt x="173895" y="164676"/>
                </a:moveTo>
                <a:lnTo>
                  <a:pt x="168575" y="167746"/>
                </a:lnTo>
                <a:lnTo>
                  <a:pt x="163256" y="164676"/>
                </a:lnTo>
                <a:close/>
                <a:moveTo>
                  <a:pt x="185536" y="164676"/>
                </a:moveTo>
                <a:lnTo>
                  <a:pt x="180217" y="167746"/>
                </a:lnTo>
                <a:lnTo>
                  <a:pt x="174898" y="164676"/>
                </a:lnTo>
                <a:close/>
                <a:moveTo>
                  <a:pt x="197147" y="164676"/>
                </a:moveTo>
                <a:lnTo>
                  <a:pt x="191828" y="167746"/>
                </a:lnTo>
                <a:lnTo>
                  <a:pt x="186509" y="164676"/>
                </a:lnTo>
                <a:close/>
                <a:moveTo>
                  <a:pt x="208789" y="164676"/>
                </a:moveTo>
                <a:lnTo>
                  <a:pt x="203470" y="167746"/>
                </a:lnTo>
                <a:lnTo>
                  <a:pt x="198151" y="164676"/>
                </a:lnTo>
                <a:close/>
                <a:moveTo>
                  <a:pt x="220370" y="164676"/>
                </a:moveTo>
                <a:lnTo>
                  <a:pt x="215051" y="167746"/>
                </a:lnTo>
                <a:lnTo>
                  <a:pt x="209731" y="164676"/>
                </a:lnTo>
                <a:close/>
                <a:moveTo>
                  <a:pt x="232011" y="164676"/>
                </a:moveTo>
                <a:lnTo>
                  <a:pt x="226692" y="167746"/>
                </a:lnTo>
                <a:lnTo>
                  <a:pt x="221373" y="164676"/>
                </a:lnTo>
                <a:close/>
                <a:moveTo>
                  <a:pt x="243622" y="164676"/>
                </a:moveTo>
                <a:lnTo>
                  <a:pt x="238303" y="167746"/>
                </a:lnTo>
                <a:lnTo>
                  <a:pt x="232984" y="164676"/>
                </a:lnTo>
                <a:close/>
                <a:moveTo>
                  <a:pt x="255264" y="164676"/>
                </a:moveTo>
                <a:lnTo>
                  <a:pt x="249945" y="167746"/>
                </a:lnTo>
                <a:lnTo>
                  <a:pt x="244626" y="164676"/>
                </a:lnTo>
                <a:close/>
                <a:moveTo>
                  <a:pt x="266875" y="164676"/>
                </a:moveTo>
                <a:lnTo>
                  <a:pt x="261556" y="167746"/>
                </a:lnTo>
                <a:lnTo>
                  <a:pt x="256237" y="164676"/>
                </a:lnTo>
                <a:close/>
                <a:moveTo>
                  <a:pt x="278517" y="164676"/>
                </a:moveTo>
                <a:lnTo>
                  <a:pt x="273198" y="167746"/>
                </a:lnTo>
                <a:lnTo>
                  <a:pt x="267878" y="164676"/>
                </a:lnTo>
                <a:close/>
                <a:moveTo>
                  <a:pt x="11369" y="164889"/>
                </a:moveTo>
                <a:lnTo>
                  <a:pt x="6050" y="174068"/>
                </a:lnTo>
                <a:lnTo>
                  <a:pt x="6050" y="167959"/>
                </a:lnTo>
                <a:lnTo>
                  <a:pt x="11369" y="164889"/>
                </a:lnTo>
                <a:close/>
                <a:moveTo>
                  <a:pt x="34622" y="164889"/>
                </a:moveTo>
                <a:lnTo>
                  <a:pt x="29302" y="174068"/>
                </a:lnTo>
                <a:lnTo>
                  <a:pt x="29302" y="167959"/>
                </a:lnTo>
                <a:lnTo>
                  <a:pt x="34622" y="164889"/>
                </a:lnTo>
                <a:close/>
                <a:moveTo>
                  <a:pt x="46202" y="164889"/>
                </a:moveTo>
                <a:lnTo>
                  <a:pt x="40883" y="174068"/>
                </a:lnTo>
                <a:lnTo>
                  <a:pt x="40883" y="167959"/>
                </a:lnTo>
                <a:lnTo>
                  <a:pt x="46202" y="164889"/>
                </a:lnTo>
                <a:close/>
                <a:moveTo>
                  <a:pt x="57844" y="164889"/>
                </a:moveTo>
                <a:lnTo>
                  <a:pt x="52525" y="174068"/>
                </a:lnTo>
                <a:lnTo>
                  <a:pt x="52525" y="167959"/>
                </a:lnTo>
                <a:lnTo>
                  <a:pt x="57844" y="164889"/>
                </a:lnTo>
                <a:close/>
                <a:moveTo>
                  <a:pt x="69455" y="164889"/>
                </a:moveTo>
                <a:lnTo>
                  <a:pt x="64136" y="174068"/>
                </a:lnTo>
                <a:lnTo>
                  <a:pt x="64136" y="167959"/>
                </a:lnTo>
                <a:lnTo>
                  <a:pt x="69455" y="164889"/>
                </a:lnTo>
                <a:close/>
                <a:moveTo>
                  <a:pt x="81097" y="164889"/>
                </a:moveTo>
                <a:lnTo>
                  <a:pt x="75777" y="174068"/>
                </a:lnTo>
                <a:lnTo>
                  <a:pt x="75777" y="167959"/>
                </a:lnTo>
                <a:lnTo>
                  <a:pt x="81097" y="164889"/>
                </a:lnTo>
                <a:close/>
                <a:moveTo>
                  <a:pt x="92708" y="164889"/>
                </a:moveTo>
                <a:lnTo>
                  <a:pt x="87389" y="174068"/>
                </a:lnTo>
                <a:lnTo>
                  <a:pt x="87389" y="167959"/>
                </a:lnTo>
                <a:lnTo>
                  <a:pt x="92708" y="164889"/>
                </a:lnTo>
                <a:close/>
                <a:moveTo>
                  <a:pt x="104349" y="164889"/>
                </a:moveTo>
                <a:lnTo>
                  <a:pt x="99030" y="174068"/>
                </a:lnTo>
                <a:lnTo>
                  <a:pt x="99030" y="167959"/>
                </a:lnTo>
                <a:lnTo>
                  <a:pt x="104349" y="164889"/>
                </a:lnTo>
                <a:close/>
                <a:moveTo>
                  <a:pt x="115930" y="164889"/>
                </a:moveTo>
                <a:lnTo>
                  <a:pt x="110611" y="174068"/>
                </a:lnTo>
                <a:lnTo>
                  <a:pt x="110611" y="167959"/>
                </a:lnTo>
                <a:lnTo>
                  <a:pt x="115930" y="164889"/>
                </a:lnTo>
                <a:close/>
                <a:moveTo>
                  <a:pt x="127541" y="164889"/>
                </a:moveTo>
                <a:lnTo>
                  <a:pt x="122222" y="174068"/>
                </a:lnTo>
                <a:lnTo>
                  <a:pt x="122222" y="167959"/>
                </a:lnTo>
                <a:lnTo>
                  <a:pt x="127541" y="164889"/>
                </a:lnTo>
                <a:close/>
                <a:moveTo>
                  <a:pt x="139183" y="164889"/>
                </a:moveTo>
                <a:lnTo>
                  <a:pt x="133864" y="174068"/>
                </a:lnTo>
                <a:lnTo>
                  <a:pt x="133864" y="167959"/>
                </a:lnTo>
                <a:lnTo>
                  <a:pt x="139183" y="164889"/>
                </a:lnTo>
                <a:close/>
                <a:moveTo>
                  <a:pt x="150794" y="164889"/>
                </a:moveTo>
                <a:lnTo>
                  <a:pt x="145475" y="174068"/>
                </a:lnTo>
                <a:lnTo>
                  <a:pt x="145475" y="167959"/>
                </a:lnTo>
                <a:lnTo>
                  <a:pt x="150794" y="164889"/>
                </a:lnTo>
                <a:close/>
                <a:moveTo>
                  <a:pt x="162436" y="164889"/>
                </a:moveTo>
                <a:lnTo>
                  <a:pt x="157116" y="174068"/>
                </a:lnTo>
                <a:lnTo>
                  <a:pt x="157116" y="167959"/>
                </a:lnTo>
                <a:lnTo>
                  <a:pt x="162436" y="164889"/>
                </a:lnTo>
                <a:close/>
                <a:moveTo>
                  <a:pt x="174047" y="164889"/>
                </a:moveTo>
                <a:lnTo>
                  <a:pt x="168727" y="174068"/>
                </a:lnTo>
                <a:lnTo>
                  <a:pt x="168727" y="167959"/>
                </a:lnTo>
                <a:lnTo>
                  <a:pt x="174047" y="164889"/>
                </a:lnTo>
                <a:close/>
                <a:moveTo>
                  <a:pt x="185658" y="164889"/>
                </a:moveTo>
                <a:lnTo>
                  <a:pt x="180339" y="174068"/>
                </a:lnTo>
                <a:lnTo>
                  <a:pt x="180339" y="167959"/>
                </a:lnTo>
                <a:lnTo>
                  <a:pt x="185658" y="164889"/>
                </a:lnTo>
                <a:close/>
                <a:moveTo>
                  <a:pt x="197269" y="164889"/>
                </a:moveTo>
                <a:lnTo>
                  <a:pt x="191950" y="174068"/>
                </a:lnTo>
                <a:lnTo>
                  <a:pt x="191950" y="167959"/>
                </a:lnTo>
                <a:lnTo>
                  <a:pt x="197269" y="164889"/>
                </a:lnTo>
                <a:close/>
                <a:moveTo>
                  <a:pt x="208911" y="164889"/>
                </a:moveTo>
                <a:lnTo>
                  <a:pt x="203591" y="174068"/>
                </a:lnTo>
                <a:lnTo>
                  <a:pt x="203591" y="167959"/>
                </a:lnTo>
                <a:lnTo>
                  <a:pt x="208911" y="164889"/>
                </a:lnTo>
                <a:close/>
                <a:moveTo>
                  <a:pt x="220522" y="164889"/>
                </a:moveTo>
                <a:lnTo>
                  <a:pt x="215202" y="174068"/>
                </a:lnTo>
                <a:lnTo>
                  <a:pt x="215202" y="167959"/>
                </a:lnTo>
                <a:lnTo>
                  <a:pt x="220522" y="164889"/>
                </a:lnTo>
                <a:close/>
                <a:moveTo>
                  <a:pt x="232163" y="164889"/>
                </a:moveTo>
                <a:lnTo>
                  <a:pt x="226844" y="174068"/>
                </a:lnTo>
                <a:lnTo>
                  <a:pt x="226844" y="167959"/>
                </a:lnTo>
                <a:lnTo>
                  <a:pt x="232163" y="164889"/>
                </a:lnTo>
                <a:close/>
                <a:moveTo>
                  <a:pt x="243774" y="164889"/>
                </a:moveTo>
                <a:lnTo>
                  <a:pt x="238455" y="174068"/>
                </a:lnTo>
                <a:lnTo>
                  <a:pt x="238455" y="167959"/>
                </a:lnTo>
                <a:lnTo>
                  <a:pt x="243774" y="164889"/>
                </a:lnTo>
                <a:close/>
                <a:moveTo>
                  <a:pt x="255355" y="164889"/>
                </a:moveTo>
                <a:lnTo>
                  <a:pt x="250036" y="174068"/>
                </a:lnTo>
                <a:lnTo>
                  <a:pt x="250036" y="167959"/>
                </a:lnTo>
                <a:lnTo>
                  <a:pt x="255355" y="164889"/>
                </a:lnTo>
                <a:close/>
                <a:moveTo>
                  <a:pt x="266997" y="164889"/>
                </a:moveTo>
                <a:lnTo>
                  <a:pt x="261678" y="174068"/>
                </a:lnTo>
                <a:lnTo>
                  <a:pt x="261678" y="167959"/>
                </a:lnTo>
                <a:lnTo>
                  <a:pt x="266997" y="164889"/>
                </a:lnTo>
                <a:close/>
                <a:moveTo>
                  <a:pt x="278608" y="164889"/>
                </a:moveTo>
                <a:lnTo>
                  <a:pt x="273289" y="174068"/>
                </a:lnTo>
                <a:lnTo>
                  <a:pt x="273289" y="167959"/>
                </a:lnTo>
                <a:lnTo>
                  <a:pt x="278608" y="164889"/>
                </a:lnTo>
                <a:close/>
                <a:moveTo>
                  <a:pt x="22980" y="164858"/>
                </a:moveTo>
                <a:lnTo>
                  <a:pt x="17661" y="174099"/>
                </a:lnTo>
                <a:lnTo>
                  <a:pt x="17661" y="167928"/>
                </a:lnTo>
                <a:lnTo>
                  <a:pt x="22980" y="164858"/>
                </a:lnTo>
                <a:close/>
                <a:moveTo>
                  <a:pt x="186357" y="164889"/>
                </a:moveTo>
                <a:lnTo>
                  <a:pt x="191676" y="167959"/>
                </a:lnTo>
                <a:lnTo>
                  <a:pt x="191676" y="174099"/>
                </a:lnTo>
                <a:lnTo>
                  <a:pt x="186357" y="164889"/>
                </a:lnTo>
                <a:close/>
                <a:moveTo>
                  <a:pt x="457" y="164919"/>
                </a:moveTo>
                <a:lnTo>
                  <a:pt x="5776" y="167959"/>
                </a:lnTo>
                <a:lnTo>
                  <a:pt x="5776" y="174129"/>
                </a:lnTo>
                <a:lnTo>
                  <a:pt x="457" y="164919"/>
                </a:lnTo>
                <a:close/>
                <a:moveTo>
                  <a:pt x="12098" y="164919"/>
                </a:moveTo>
                <a:lnTo>
                  <a:pt x="17418" y="167959"/>
                </a:lnTo>
                <a:lnTo>
                  <a:pt x="17418" y="174129"/>
                </a:lnTo>
                <a:lnTo>
                  <a:pt x="12098" y="164919"/>
                </a:lnTo>
                <a:close/>
                <a:moveTo>
                  <a:pt x="23710" y="164919"/>
                </a:moveTo>
                <a:lnTo>
                  <a:pt x="29029" y="167959"/>
                </a:lnTo>
                <a:lnTo>
                  <a:pt x="29029" y="174129"/>
                </a:lnTo>
                <a:lnTo>
                  <a:pt x="23710" y="164919"/>
                </a:lnTo>
                <a:close/>
                <a:moveTo>
                  <a:pt x="35290" y="164919"/>
                </a:moveTo>
                <a:lnTo>
                  <a:pt x="40610" y="167959"/>
                </a:lnTo>
                <a:lnTo>
                  <a:pt x="40610" y="174129"/>
                </a:lnTo>
                <a:lnTo>
                  <a:pt x="35290" y="164919"/>
                </a:lnTo>
                <a:close/>
                <a:moveTo>
                  <a:pt x="46932" y="164919"/>
                </a:moveTo>
                <a:lnTo>
                  <a:pt x="52251" y="167959"/>
                </a:lnTo>
                <a:lnTo>
                  <a:pt x="52251" y="174129"/>
                </a:lnTo>
                <a:lnTo>
                  <a:pt x="46932" y="164919"/>
                </a:lnTo>
                <a:close/>
                <a:moveTo>
                  <a:pt x="58543" y="164919"/>
                </a:moveTo>
                <a:lnTo>
                  <a:pt x="63862" y="167959"/>
                </a:lnTo>
                <a:lnTo>
                  <a:pt x="63862" y="174129"/>
                </a:lnTo>
                <a:lnTo>
                  <a:pt x="58543" y="164919"/>
                </a:lnTo>
                <a:close/>
                <a:moveTo>
                  <a:pt x="70185" y="164919"/>
                </a:moveTo>
                <a:lnTo>
                  <a:pt x="75504" y="167959"/>
                </a:lnTo>
                <a:lnTo>
                  <a:pt x="75504" y="174129"/>
                </a:lnTo>
                <a:lnTo>
                  <a:pt x="70185" y="164919"/>
                </a:lnTo>
                <a:close/>
                <a:moveTo>
                  <a:pt x="81796" y="164919"/>
                </a:moveTo>
                <a:lnTo>
                  <a:pt x="87115" y="167959"/>
                </a:lnTo>
                <a:lnTo>
                  <a:pt x="87115" y="174129"/>
                </a:lnTo>
                <a:lnTo>
                  <a:pt x="81796" y="164919"/>
                </a:lnTo>
                <a:close/>
                <a:moveTo>
                  <a:pt x="93437" y="164919"/>
                </a:moveTo>
                <a:lnTo>
                  <a:pt x="98757" y="167959"/>
                </a:lnTo>
                <a:lnTo>
                  <a:pt x="98757" y="174129"/>
                </a:lnTo>
                <a:lnTo>
                  <a:pt x="93437" y="164919"/>
                </a:lnTo>
                <a:close/>
                <a:moveTo>
                  <a:pt x="105018" y="164919"/>
                </a:moveTo>
                <a:lnTo>
                  <a:pt x="110337" y="167959"/>
                </a:lnTo>
                <a:lnTo>
                  <a:pt x="110337" y="174129"/>
                </a:lnTo>
                <a:lnTo>
                  <a:pt x="105018" y="164919"/>
                </a:lnTo>
                <a:close/>
                <a:moveTo>
                  <a:pt x="116660" y="164919"/>
                </a:moveTo>
                <a:lnTo>
                  <a:pt x="121979" y="167959"/>
                </a:lnTo>
                <a:lnTo>
                  <a:pt x="121979" y="174129"/>
                </a:lnTo>
                <a:lnTo>
                  <a:pt x="116660" y="164919"/>
                </a:lnTo>
                <a:close/>
                <a:moveTo>
                  <a:pt x="128271" y="164919"/>
                </a:moveTo>
                <a:lnTo>
                  <a:pt x="133590" y="167959"/>
                </a:lnTo>
                <a:lnTo>
                  <a:pt x="133590" y="174129"/>
                </a:lnTo>
                <a:lnTo>
                  <a:pt x="128271" y="164919"/>
                </a:lnTo>
                <a:close/>
                <a:moveTo>
                  <a:pt x="139912" y="164919"/>
                </a:moveTo>
                <a:lnTo>
                  <a:pt x="145232" y="167959"/>
                </a:lnTo>
                <a:lnTo>
                  <a:pt x="145232" y="174129"/>
                </a:lnTo>
                <a:lnTo>
                  <a:pt x="139912" y="164919"/>
                </a:lnTo>
                <a:close/>
                <a:moveTo>
                  <a:pt x="151523" y="164919"/>
                </a:moveTo>
                <a:lnTo>
                  <a:pt x="156843" y="167959"/>
                </a:lnTo>
                <a:lnTo>
                  <a:pt x="156843" y="174129"/>
                </a:lnTo>
                <a:lnTo>
                  <a:pt x="151523" y="164919"/>
                </a:lnTo>
                <a:close/>
                <a:moveTo>
                  <a:pt x="163165" y="164919"/>
                </a:moveTo>
                <a:lnTo>
                  <a:pt x="168484" y="167959"/>
                </a:lnTo>
                <a:lnTo>
                  <a:pt x="168484" y="174129"/>
                </a:lnTo>
                <a:lnTo>
                  <a:pt x="163165" y="164919"/>
                </a:lnTo>
                <a:close/>
                <a:moveTo>
                  <a:pt x="174746" y="164919"/>
                </a:moveTo>
                <a:lnTo>
                  <a:pt x="180065" y="167959"/>
                </a:lnTo>
                <a:lnTo>
                  <a:pt x="180065" y="174129"/>
                </a:lnTo>
                <a:lnTo>
                  <a:pt x="174746" y="164919"/>
                </a:lnTo>
                <a:close/>
                <a:moveTo>
                  <a:pt x="197999" y="164889"/>
                </a:moveTo>
                <a:lnTo>
                  <a:pt x="203318" y="167959"/>
                </a:lnTo>
                <a:lnTo>
                  <a:pt x="203318" y="174129"/>
                </a:lnTo>
                <a:lnTo>
                  <a:pt x="197999" y="164889"/>
                </a:lnTo>
                <a:close/>
                <a:moveTo>
                  <a:pt x="209610" y="164889"/>
                </a:moveTo>
                <a:lnTo>
                  <a:pt x="214929" y="167959"/>
                </a:lnTo>
                <a:lnTo>
                  <a:pt x="214929" y="174129"/>
                </a:lnTo>
                <a:lnTo>
                  <a:pt x="209610" y="164889"/>
                </a:lnTo>
                <a:close/>
                <a:moveTo>
                  <a:pt x="221251" y="164889"/>
                </a:moveTo>
                <a:lnTo>
                  <a:pt x="226570" y="167959"/>
                </a:lnTo>
                <a:lnTo>
                  <a:pt x="226570" y="174129"/>
                </a:lnTo>
                <a:lnTo>
                  <a:pt x="221251" y="164889"/>
                </a:lnTo>
                <a:close/>
                <a:moveTo>
                  <a:pt x="232862" y="164889"/>
                </a:moveTo>
                <a:lnTo>
                  <a:pt x="238182" y="167959"/>
                </a:lnTo>
                <a:lnTo>
                  <a:pt x="238182" y="174129"/>
                </a:lnTo>
                <a:lnTo>
                  <a:pt x="232862" y="164889"/>
                </a:lnTo>
                <a:close/>
                <a:moveTo>
                  <a:pt x="244474" y="164889"/>
                </a:moveTo>
                <a:lnTo>
                  <a:pt x="249793" y="167959"/>
                </a:lnTo>
                <a:lnTo>
                  <a:pt x="249793" y="174129"/>
                </a:lnTo>
                <a:lnTo>
                  <a:pt x="244474" y="164889"/>
                </a:lnTo>
                <a:close/>
                <a:moveTo>
                  <a:pt x="256085" y="164889"/>
                </a:moveTo>
                <a:lnTo>
                  <a:pt x="261404" y="167959"/>
                </a:lnTo>
                <a:lnTo>
                  <a:pt x="261404" y="174129"/>
                </a:lnTo>
                <a:lnTo>
                  <a:pt x="256085" y="164889"/>
                </a:lnTo>
                <a:close/>
                <a:moveTo>
                  <a:pt x="267726" y="164889"/>
                </a:moveTo>
                <a:lnTo>
                  <a:pt x="273046" y="167959"/>
                </a:lnTo>
                <a:lnTo>
                  <a:pt x="273046" y="174129"/>
                </a:lnTo>
                <a:lnTo>
                  <a:pt x="267726" y="164889"/>
                </a:lnTo>
                <a:close/>
                <a:moveTo>
                  <a:pt x="244" y="165010"/>
                </a:moveTo>
                <a:lnTo>
                  <a:pt x="5563" y="174190"/>
                </a:lnTo>
                <a:lnTo>
                  <a:pt x="5563" y="174190"/>
                </a:lnTo>
                <a:lnTo>
                  <a:pt x="214" y="171120"/>
                </a:lnTo>
                <a:lnTo>
                  <a:pt x="214" y="165010"/>
                </a:lnTo>
                <a:close/>
                <a:moveTo>
                  <a:pt x="255872" y="165010"/>
                </a:moveTo>
                <a:lnTo>
                  <a:pt x="261191" y="174190"/>
                </a:lnTo>
                <a:lnTo>
                  <a:pt x="261191" y="174190"/>
                </a:lnTo>
                <a:lnTo>
                  <a:pt x="255872" y="171150"/>
                </a:lnTo>
                <a:lnTo>
                  <a:pt x="255872" y="165010"/>
                </a:lnTo>
                <a:close/>
                <a:moveTo>
                  <a:pt x="267483" y="165010"/>
                </a:moveTo>
                <a:lnTo>
                  <a:pt x="272802" y="174190"/>
                </a:lnTo>
                <a:lnTo>
                  <a:pt x="272802" y="174190"/>
                </a:lnTo>
                <a:lnTo>
                  <a:pt x="267483" y="171150"/>
                </a:lnTo>
                <a:lnTo>
                  <a:pt x="267483" y="165010"/>
                </a:lnTo>
                <a:close/>
                <a:moveTo>
                  <a:pt x="93194" y="165010"/>
                </a:moveTo>
                <a:lnTo>
                  <a:pt x="98513" y="174190"/>
                </a:lnTo>
                <a:lnTo>
                  <a:pt x="93194" y="171120"/>
                </a:lnTo>
                <a:lnTo>
                  <a:pt x="93194" y="165010"/>
                </a:lnTo>
                <a:close/>
                <a:moveTo>
                  <a:pt x="104836" y="165010"/>
                </a:moveTo>
                <a:lnTo>
                  <a:pt x="110155" y="174190"/>
                </a:lnTo>
                <a:lnTo>
                  <a:pt x="104836" y="171120"/>
                </a:lnTo>
                <a:lnTo>
                  <a:pt x="104836" y="165010"/>
                </a:lnTo>
                <a:close/>
                <a:moveTo>
                  <a:pt x="116416" y="165010"/>
                </a:moveTo>
                <a:lnTo>
                  <a:pt x="121736" y="174190"/>
                </a:lnTo>
                <a:lnTo>
                  <a:pt x="116416" y="171120"/>
                </a:lnTo>
                <a:lnTo>
                  <a:pt x="116416" y="165010"/>
                </a:lnTo>
                <a:close/>
                <a:moveTo>
                  <a:pt x="128058" y="165010"/>
                </a:moveTo>
                <a:lnTo>
                  <a:pt x="133377" y="174190"/>
                </a:lnTo>
                <a:lnTo>
                  <a:pt x="128058" y="171120"/>
                </a:lnTo>
                <a:lnTo>
                  <a:pt x="128058" y="165010"/>
                </a:lnTo>
                <a:close/>
                <a:moveTo>
                  <a:pt x="139669" y="165010"/>
                </a:moveTo>
                <a:lnTo>
                  <a:pt x="144988" y="174190"/>
                </a:lnTo>
                <a:lnTo>
                  <a:pt x="139669" y="171120"/>
                </a:lnTo>
                <a:lnTo>
                  <a:pt x="139669" y="165010"/>
                </a:lnTo>
                <a:close/>
                <a:moveTo>
                  <a:pt x="151311" y="165010"/>
                </a:moveTo>
                <a:lnTo>
                  <a:pt x="156630" y="174190"/>
                </a:lnTo>
                <a:lnTo>
                  <a:pt x="151311" y="171120"/>
                </a:lnTo>
                <a:lnTo>
                  <a:pt x="151311" y="165010"/>
                </a:lnTo>
                <a:close/>
                <a:moveTo>
                  <a:pt x="162922" y="165010"/>
                </a:moveTo>
                <a:lnTo>
                  <a:pt x="168241" y="174190"/>
                </a:lnTo>
                <a:lnTo>
                  <a:pt x="162922" y="171120"/>
                </a:lnTo>
                <a:lnTo>
                  <a:pt x="162922" y="165010"/>
                </a:lnTo>
                <a:close/>
                <a:moveTo>
                  <a:pt x="174503" y="165010"/>
                </a:moveTo>
                <a:lnTo>
                  <a:pt x="179822" y="174190"/>
                </a:lnTo>
                <a:lnTo>
                  <a:pt x="174503" y="171120"/>
                </a:lnTo>
                <a:lnTo>
                  <a:pt x="174503" y="165010"/>
                </a:lnTo>
                <a:close/>
                <a:moveTo>
                  <a:pt x="186144" y="165010"/>
                </a:moveTo>
                <a:lnTo>
                  <a:pt x="191463" y="174190"/>
                </a:lnTo>
                <a:lnTo>
                  <a:pt x="186144" y="171120"/>
                </a:lnTo>
                <a:lnTo>
                  <a:pt x="186144" y="165010"/>
                </a:lnTo>
                <a:close/>
                <a:moveTo>
                  <a:pt x="197755" y="165010"/>
                </a:moveTo>
                <a:lnTo>
                  <a:pt x="203075" y="174190"/>
                </a:lnTo>
                <a:lnTo>
                  <a:pt x="197755" y="171150"/>
                </a:lnTo>
                <a:lnTo>
                  <a:pt x="197755" y="165010"/>
                </a:lnTo>
                <a:close/>
                <a:moveTo>
                  <a:pt x="209397" y="165010"/>
                </a:moveTo>
                <a:lnTo>
                  <a:pt x="214716" y="174190"/>
                </a:lnTo>
                <a:lnTo>
                  <a:pt x="209397" y="171150"/>
                </a:lnTo>
                <a:lnTo>
                  <a:pt x="209397" y="165010"/>
                </a:lnTo>
                <a:close/>
                <a:moveTo>
                  <a:pt x="221008" y="165010"/>
                </a:moveTo>
                <a:lnTo>
                  <a:pt x="226327" y="174190"/>
                </a:lnTo>
                <a:lnTo>
                  <a:pt x="221008" y="171150"/>
                </a:lnTo>
                <a:lnTo>
                  <a:pt x="221008" y="165010"/>
                </a:lnTo>
                <a:close/>
                <a:moveTo>
                  <a:pt x="232650" y="165010"/>
                </a:moveTo>
                <a:lnTo>
                  <a:pt x="237969" y="174190"/>
                </a:lnTo>
                <a:lnTo>
                  <a:pt x="232650" y="171150"/>
                </a:lnTo>
                <a:lnTo>
                  <a:pt x="232650" y="165010"/>
                </a:lnTo>
                <a:close/>
                <a:moveTo>
                  <a:pt x="244230" y="165010"/>
                </a:moveTo>
                <a:lnTo>
                  <a:pt x="249550" y="174190"/>
                </a:lnTo>
                <a:lnTo>
                  <a:pt x="244230" y="171150"/>
                </a:lnTo>
                <a:lnTo>
                  <a:pt x="244230" y="165010"/>
                </a:lnTo>
                <a:close/>
                <a:moveTo>
                  <a:pt x="11855" y="165010"/>
                </a:moveTo>
                <a:lnTo>
                  <a:pt x="17174" y="174251"/>
                </a:lnTo>
                <a:lnTo>
                  <a:pt x="17174" y="174251"/>
                </a:lnTo>
                <a:lnTo>
                  <a:pt x="11855" y="171150"/>
                </a:lnTo>
                <a:lnTo>
                  <a:pt x="11855" y="165010"/>
                </a:lnTo>
                <a:close/>
                <a:moveTo>
                  <a:pt x="23223" y="165041"/>
                </a:moveTo>
                <a:lnTo>
                  <a:pt x="23223" y="171150"/>
                </a:lnTo>
                <a:lnTo>
                  <a:pt x="17904" y="174251"/>
                </a:lnTo>
                <a:lnTo>
                  <a:pt x="17904" y="174251"/>
                </a:lnTo>
                <a:lnTo>
                  <a:pt x="23223" y="165041"/>
                </a:lnTo>
                <a:close/>
                <a:moveTo>
                  <a:pt x="23497" y="165010"/>
                </a:moveTo>
                <a:lnTo>
                  <a:pt x="28816" y="174251"/>
                </a:lnTo>
                <a:lnTo>
                  <a:pt x="28816" y="174251"/>
                </a:lnTo>
                <a:lnTo>
                  <a:pt x="23497" y="171150"/>
                </a:lnTo>
                <a:lnTo>
                  <a:pt x="23497" y="165010"/>
                </a:lnTo>
                <a:close/>
                <a:moveTo>
                  <a:pt x="34834" y="165010"/>
                </a:moveTo>
                <a:lnTo>
                  <a:pt x="34834" y="171150"/>
                </a:lnTo>
                <a:lnTo>
                  <a:pt x="29515" y="174251"/>
                </a:lnTo>
                <a:lnTo>
                  <a:pt x="29515" y="174251"/>
                </a:lnTo>
                <a:lnTo>
                  <a:pt x="34834" y="165010"/>
                </a:lnTo>
                <a:close/>
                <a:moveTo>
                  <a:pt x="35078" y="165010"/>
                </a:moveTo>
                <a:lnTo>
                  <a:pt x="40397" y="174251"/>
                </a:lnTo>
                <a:lnTo>
                  <a:pt x="40397" y="174251"/>
                </a:lnTo>
                <a:lnTo>
                  <a:pt x="35078" y="171150"/>
                </a:lnTo>
                <a:lnTo>
                  <a:pt x="35078" y="165010"/>
                </a:lnTo>
                <a:close/>
                <a:moveTo>
                  <a:pt x="58330" y="165010"/>
                </a:moveTo>
                <a:lnTo>
                  <a:pt x="63650" y="174251"/>
                </a:lnTo>
                <a:lnTo>
                  <a:pt x="63650" y="174251"/>
                </a:lnTo>
                <a:lnTo>
                  <a:pt x="58330" y="171150"/>
                </a:lnTo>
                <a:lnTo>
                  <a:pt x="58330" y="165010"/>
                </a:lnTo>
                <a:close/>
                <a:moveTo>
                  <a:pt x="69698" y="165010"/>
                </a:moveTo>
                <a:lnTo>
                  <a:pt x="69698" y="171150"/>
                </a:lnTo>
                <a:lnTo>
                  <a:pt x="64379" y="174251"/>
                </a:lnTo>
                <a:lnTo>
                  <a:pt x="64379" y="174251"/>
                </a:lnTo>
                <a:lnTo>
                  <a:pt x="69698" y="165010"/>
                </a:lnTo>
                <a:close/>
                <a:moveTo>
                  <a:pt x="69941" y="165010"/>
                </a:moveTo>
                <a:lnTo>
                  <a:pt x="75261" y="174251"/>
                </a:lnTo>
                <a:lnTo>
                  <a:pt x="75261" y="174251"/>
                </a:lnTo>
                <a:lnTo>
                  <a:pt x="69941" y="171150"/>
                </a:lnTo>
                <a:lnTo>
                  <a:pt x="69941" y="165010"/>
                </a:lnTo>
                <a:close/>
                <a:moveTo>
                  <a:pt x="81309" y="165010"/>
                </a:moveTo>
                <a:lnTo>
                  <a:pt x="81309" y="171150"/>
                </a:lnTo>
                <a:lnTo>
                  <a:pt x="75990" y="174251"/>
                </a:lnTo>
                <a:lnTo>
                  <a:pt x="75990" y="174251"/>
                </a:lnTo>
                <a:lnTo>
                  <a:pt x="81309" y="165010"/>
                </a:lnTo>
                <a:close/>
                <a:moveTo>
                  <a:pt x="81583" y="165010"/>
                </a:moveTo>
                <a:lnTo>
                  <a:pt x="86902" y="174251"/>
                </a:lnTo>
                <a:lnTo>
                  <a:pt x="86902" y="174251"/>
                </a:lnTo>
                <a:lnTo>
                  <a:pt x="81583" y="171150"/>
                </a:lnTo>
                <a:lnTo>
                  <a:pt x="81583" y="165010"/>
                </a:lnTo>
                <a:close/>
                <a:moveTo>
                  <a:pt x="92951" y="165010"/>
                </a:moveTo>
                <a:lnTo>
                  <a:pt x="92951" y="171150"/>
                </a:lnTo>
                <a:lnTo>
                  <a:pt x="87632" y="174251"/>
                </a:lnTo>
                <a:lnTo>
                  <a:pt x="87632" y="174251"/>
                </a:lnTo>
                <a:lnTo>
                  <a:pt x="92951" y="165010"/>
                </a:lnTo>
                <a:close/>
                <a:moveTo>
                  <a:pt x="104562" y="165010"/>
                </a:moveTo>
                <a:lnTo>
                  <a:pt x="104562" y="171150"/>
                </a:lnTo>
                <a:lnTo>
                  <a:pt x="99243" y="174251"/>
                </a:lnTo>
                <a:lnTo>
                  <a:pt x="99243" y="174251"/>
                </a:lnTo>
                <a:lnTo>
                  <a:pt x="104562" y="165010"/>
                </a:lnTo>
                <a:close/>
                <a:moveTo>
                  <a:pt x="116143" y="165010"/>
                </a:moveTo>
                <a:lnTo>
                  <a:pt x="116143" y="171150"/>
                </a:lnTo>
                <a:lnTo>
                  <a:pt x="110824" y="174251"/>
                </a:lnTo>
                <a:lnTo>
                  <a:pt x="110824" y="174251"/>
                </a:lnTo>
                <a:lnTo>
                  <a:pt x="116143" y="165010"/>
                </a:lnTo>
                <a:close/>
                <a:moveTo>
                  <a:pt x="127784" y="165010"/>
                </a:moveTo>
                <a:lnTo>
                  <a:pt x="127784" y="171150"/>
                </a:lnTo>
                <a:lnTo>
                  <a:pt x="122465" y="174251"/>
                </a:lnTo>
                <a:lnTo>
                  <a:pt x="122465" y="174251"/>
                </a:lnTo>
                <a:lnTo>
                  <a:pt x="127784" y="165010"/>
                </a:lnTo>
                <a:close/>
                <a:moveTo>
                  <a:pt x="139396" y="165010"/>
                </a:moveTo>
                <a:lnTo>
                  <a:pt x="139396" y="171150"/>
                </a:lnTo>
                <a:lnTo>
                  <a:pt x="134076" y="174251"/>
                </a:lnTo>
                <a:lnTo>
                  <a:pt x="134076" y="174251"/>
                </a:lnTo>
                <a:lnTo>
                  <a:pt x="139396" y="165010"/>
                </a:lnTo>
                <a:close/>
                <a:moveTo>
                  <a:pt x="151037" y="165010"/>
                </a:moveTo>
                <a:lnTo>
                  <a:pt x="151037" y="171150"/>
                </a:lnTo>
                <a:lnTo>
                  <a:pt x="145718" y="174251"/>
                </a:lnTo>
                <a:lnTo>
                  <a:pt x="145718" y="174251"/>
                </a:lnTo>
                <a:lnTo>
                  <a:pt x="151037" y="165010"/>
                </a:lnTo>
                <a:close/>
                <a:moveTo>
                  <a:pt x="162648" y="165010"/>
                </a:moveTo>
                <a:lnTo>
                  <a:pt x="162648" y="171150"/>
                </a:lnTo>
                <a:lnTo>
                  <a:pt x="157329" y="174251"/>
                </a:lnTo>
                <a:lnTo>
                  <a:pt x="157329" y="174251"/>
                </a:lnTo>
                <a:lnTo>
                  <a:pt x="162648" y="165010"/>
                </a:lnTo>
                <a:close/>
                <a:moveTo>
                  <a:pt x="174290" y="165010"/>
                </a:moveTo>
                <a:lnTo>
                  <a:pt x="174290" y="171150"/>
                </a:lnTo>
                <a:lnTo>
                  <a:pt x="168971" y="174251"/>
                </a:lnTo>
                <a:lnTo>
                  <a:pt x="168971" y="174251"/>
                </a:lnTo>
                <a:lnTo>
                  <a:pt x="174290" y="165010"/>
                </a:lnTo>
                <a:close/>
                <a:moveTo>
                  <a:pt x="185871" y="165041"/>
                </a:moveTo>
                <a:lnTo>
                  <a:pt x="185871" y="171150"/>
                </a:lnTo>
                <a:lnTo>
                  <a:pt x="180551" y="174251"/>
                </a:lnTo>
                <a:lnTo>
                  <a:pt x="180551" y="174251"/>
                </a:lnTo>
                <a:lnTo>
                  <a:pt x="185871" y="165041"/>
                </a:lnTo>
                <a:close/>
                <a:moveTo>
                  <a:pt x="197512" y="165041"/>
                </a:moveTo>
                <a:lnTo>
                  <a:pt x="197512" y="171150"/>
                </a:lnTo>
                <a:lnTo>
                  <a:pt x="192193" y="174251"/>
                </a:lnTo>
                <a:lnTo>
                  <a:pt x="192193" y="174251"/>
                </a:lnTo>
                <a:lnTo>
                  <a:pt x="197512" y="165041"/>
                </a:lnTo>
                <a:close/>
                <a:moveTo>
                  <a:pt x="209123" y="165041"/>
                </a:moveTo>
                <a:lnTo>
                  <a:pt x="209123" y="171150"/>
                </a:lnTo>
                <a:lnTo>
                  <a:pt x="203804" y="174251"/>
                </a:lnTo>
                <a:lnTo>
                  <a:pt x="203804" y="174251"/>
                </a:lnTo>
                <a:lnTo>
                  <a:pt x="209123" y="165041"/>
                </a:lnTo>
                <a:close/>
                <a:moveTo>
                  <a:pt x="220765" y="165041"/>
                </a:moveTo>
                <a:lnTo>
                  <a:pt x="220765" y="171150"/>
                </a:lnTo>
                <a:lnTo>
                  <a:pt x="215446" y="174251"/>
                </a:lnTo>
                <a:lnTo>
                  <a:pt x="215446" y="174251"/>
                </a:lnTo>
                <a:lnTo>
                  <a:pt x="220765" y="165041"/>
                </a:lnTo>
                <a:close/>
                <a:moveTo>
                  <a:pt x="243957" y="165041"/>
                </a:moveTo>
                <a:lnTo>
                  <a:pt x="243957" y="171150"/>
                </a:lnTo>
                <a:lnTo>
                  <a:pt x="238638" y="174251"/>
                </a:lnTo>
                <a:lnTo>
                  <a:pt x="238638" y="174251"/>
                </a:lnTo>
                <a:lnTo>
                  <a:pt x="243957" y="165041"/>
                </a:lnTo>
                <a:close/>
                <a:moveTo>
                  <a:pt x="255598" y="165041"/>
                </a:moveTo>
                <a:lnTo>
                  <a:pt x="255598" y="171150"/>
                </a:lnTo>
                <a:lnTo>
                  <a:pt x="250279" y="174251"/>
                </a:lnTo>
                <a:lnTo>
                  <a:pt x="250279" y="174251"/>
                </a:lnTo>
                <a:lnTo>
                  <a:pt x="255598" y="165041"/>
                </a:lnTo>
                <a:close/>
                <a:moveTo>
                  <a:pt x="11582" y="165010"/>
                </a:moveTo>
                <a:lnTo>
                  <a:pt x="11582" y="171150"/>
                </a:lnTo>
                <a:lnTo>
                  <a:pt x="6262" y="174251"/>
                </a:lnTo>
                <a:lnTo>
                  <a:pt x="11582" y="165010"/>
                </a:lnTo>
                <a:close/>
                <a:moveTo>
                  <a:pt x="46446" y="165010"/>
                </a:moveTo>
                <a:lnTo>
                  <a:pt x="46446" y="171150"/>
                </a:lnTo>
                <a:lnTo>
                  <a:pt x="41126" y="174251"/>
                </a:lnTo>
                <a:lnTo>
                  <a:pt x="46446" y="165010"/>
                </a:lnTo>
                <a:close/>
                <a:moveTo>
                  <a:pt x="46689" y="165010"/>
                </a:moveTo>
                <a:lnTo>
                  <a:pt x="52008" y="174251"/>
                </a:lnTo>
                <a:lnTo>
                  <a:pt x="46689" y="171150"/>
                </a:lnTo>
                <a:lnTo>
                  <a:pt x="46689" y="165010"/>
                </a:lnTo>
                <a:close/>
                <a:moveTo>
                  <a:pt x="58057" y="165010"/>
                </a:moveTo>
                <a:lnTo>
                  <a:pt x="58057" y="171150"/>
                </a:lnTo>
                <a:lnTo>
                  <a:pt x="52737" y="174251"/>
                </a:lnTo>
                <a:lnTo>
                  <a:pt x="58057" y="165010"/>
                </a:lnTo>
                <a:close/>
                <a:moveTo>
                  <a:pt x="232376" y="165041"/>
                </a:moveTo>
                <a:lnTo>
                  <a:pt x="232376" y="171150"/>
                </a:lnTo>
                <a:lnTo>
                  <a:pt x="227057" y="174251"/>
                </a:lnTo>
                <a:lnTo>
                  <a:pt x="232376" y="165041"/>
                </a:lnTo>
                <a:close/>
                <a:moveTo>
                  <a:pt x="267210" y="165041"/>
                </a:moveTo>
                <a:lnTo>
                  <a:pt x="267210" y="171150"/>
                </a:lnTo>
                <a:lnTo>
                  <a:pt x="261890" y="174251"/>
                </a:lnTo>
                <a:lnTo>
                  <a:pt x="267210" y="165041"/>
                </a:lnTo>
                <a:close/>
                <a:moveTo>
                  <a:pt x="278851" y="165041"/>
                </a:moveTo>
                <a:lnTo>
                  <a:pt x="278851" y="171150"/>
                </a:lnTo>
                <a:lnTo>
                  <a:pt x="273532" y="174251"/>
                </a:lnTo>
                <a:lnTo>
                  <a:pt x="278851" y="165041"/>
                </a:lnTo>
                <a:close/>
                <a:moveTo>
                  <a:pt x="11703" y="171393"/>
                </a:moveTo>
                <a:lnTo>
                  <a:pt x="17023" y="174463"/>
                </a:lnTo>
                <a:lnTo>
                  <a:pt x="6384" y="174463"/>
                </a:lnTo>
                <a:lnTo>
                  <a:pt x="11703" y="171393"/>
                </a:lnTo>
                <a:close/>
                <a:moveTo>
                  <a:pt x="23345" y="171393"/>
                </a:moveTo>
                <a:lnTo>
                  <a:pt x="28664" y="174463"/>
                </a:lnTo>
                <a:lnTo>
                  <a:pt x="18026" y="174463"/>
                </a:lnTo>
                <a:lnTo>
                  <a:pt x="23345" y="171393"/>
                </a:lnTo>
                <a:close/>
                <a:moveTo>
                  <a:pt x="34956" y="171393"/>
                </a:moveTo>
                <a:lnTo>
                  <a:pt x="40275" y="174463"/>
                </a:lnTo>
                <a:lnTo>
                  <a:pt x="29637" y="174463"/>
                </a:lnTo>
                <a:lnTo>
                  <a:pt x="34956" y="171393"/>
                </a:lnTo>
                <a:close/>
                <a:moveTo>
                  <a:pt x="46598" y="171393"/>
                </a:moveTo>
                <a:lnTo>
                  <a:pt x="51886" y="174463"/>
                </a:lnTo>
                <a:lnTo>
                  <a:pt x="41248" y="174463"/>
                </a:lnTo>
                <a:lnTo>
                  <a:pt x="46598" y="171393"/>
                </a:lnTo>
                <a:close/>
                <a:moveTo>
                  <a:pt x="58209" y="171393"/>
                </a:moveTo>
                <a:lnTo>
                  <a:pt x="63528" y="174463"/>
                </a:lnTo>
                <a:lnTo>
                  <a:pt x="52889" y="174463"/>
                </a:lnTo>
                <a:lnTo>
                  <a:pt x="58209" y="171393"/>
                </a:lnTo>
                <a:close/>
                <a:moveTo>
                  <a:pt x="69850" y="171393"/>
                </a:moveTo>
                <a:lnTo>
                  <a:pt x="75169" y="174463"/>
                </a:lnTo>
                <a:lnTo>
                  <a:pt x="64531" y="174463"/>
                </a:lnTo>
                <a:lnTo>
                  <a:pt x="69850" y="171393"/>
                </a:lnTo>
                <a:close/>
                <a:moveTo>
                  <a:pt x="81431" y="171393"/>
                </a:moveTo>
                <a:lnTo>
                  <a:pt x="86750" y="174463"/>
                </a:lnTo>
                <a:lnTo>
                  <a:pt x="76112" y="174463"/>
                </a:lnTo>
                <a:lnTo>
                  <a:pt x="81431" y="171393"/>
                </a:lnTo>
                <a:close/>
                <a:moveTo>
                  <a:pt x="93042" y="171393"/>
                </a:moveTo>
                <a:lnTo>
                  <a:pt x="98361" y="174463"/>
                </a:lnTo>
                <a:lnTo>
                  <a:pt x="87723" y="174463"/>
                </a:lnTo>
                <a:lnTo>
                  <a:pt x="93042" y="171393"/>
                </a:lnTo>
                <a:close/>
                <a:moveTo>
                  <a:pt x="104684" y="171393"/>
                </a:moveTo>
                <a:lnTo>
                  <a:pt x="110003" y="174463"/>
                </a:lnTo>
                <a:lnTo>
                  <a:pt x="99364" y="174463"/>
                </a:lnTo>
                <a:lnTo>
                  <a:pt x="104684" y="171393"/>
                </a:lnTo>
                <a:close/>
                <a:moveTo>
                  <a:pt x="116295" y="171393"/>
                </a:moveTo>
                <a:lnTo>
                  <a:pt x="121614" y="174463"/>
                </a:lnTo>
                <a:lnTo>
                  <a:pt x="110976" y="174463"/>
                </a:lnTo>
                <a:lnTo>
                  <a:pt x="116295" y="171393"/>
                </a:lnTo>
                <a:close/>
                <a:moveTo>
                  <a:pt x="127936" y="171393"/>
                </a:moveTo>
                <a:lnTo>
                  <a:pt x="133256" y="174463"/>
                </a:lnTo>
                <a:lnTo>
                  <a:pt x="122617" y="174463"/>
                </a:lnTo>
                <a:lnTo>
                  <a:pt x="127936" y="171393"/>
                </a:lnTo>
                <a:close/>
                <a:moveTo>
                  <a:pt x="139548" y="171393"/>
                </a:moveTo>
                <a:lnTo>
                  <a:pt x="144867" y="174463"/>
                </a:lnTo>
                <a:lnTo>
                  <a:pt x="134228" y="174463"/>
                </a:lnTo>
                <a:lnTo>
                  <a:pt x="139548" y="171393"/>
                </a:lnTo>
                <a:close/>
                <a:moveTo>
                  <a:pt x="151159" y="171393"/>
                </a:moveTo>
                <a:lnTo>
                  <a:pt x="156478" y="174463"/>
                </a:lnTo>
                <a:lnTo>
                  <a:pt x="145840" y="174463"/>
                </a:lnTo>
                <a:lnTo>
                  <a:pt x="151159" y="171393"/>
                </a:lnTo>
                <a:close/>
                <a:moveTo>
                  <a:pt x="162770" y="171393"/>
                </a:moveTo>
                <a:lnTo>
                  <a:pt x="168089" y="174463"/>
                </a:lnTo>
                <a:lnTo>
                  <a:pt x="157451" y="174463"/>
                </a:lnTo>
                <a:lnTo>
                  <a:pt x="162770" y="171393"/>
                </a:lnTo>
                <a:close/>
                <a:moveTo>
                  <a:pt x="174411" y="171393"/>
                </a:moveTo>
                <a:lnTo>
                  <a:pt x="179731" y="174463"/>
                </a:lnTo>
                <a:lnTo>
                  <a:pt x="169092" y="174463"/>
                </a:lnTo>
                <a:lnTo>
                  <a:pt x="174411" y="171393"/>
                </a:lnTo>
                <a:close/>
                <a:moveTo>
                  <a:pt x="186023" y="171393"/>
                </a:moveTo>
                <a:lnTo>
                  <a:pt x="191342" y="174463"/>
                </a:lnTo>
                <a:lnTo>
                  <a:pt x="180703" y="174463"/>
                </a:lnTo>
                <a:lnTo>
                  <a:pt x="186023" y="171393"/>
                </a:lnTo>
                <a:close/>
                <a:moveTo>
                  <a:pt x="197634" y="171393"/>
                </a:moveTo>
                <a:lnTo>
                  <a:pt x="202953" y="174463"/>
                </a:lnTo>
                <a:lnTo>
                  <a:pt x="192345" y="174463"/>
                </a:lnTo>
                <a:lnTo>
                  <a:pt x="197634" y="171393"/>
                </a:lnTo>
                <a:close/>
                <a:moveTo>
                  <a:pt x="209275" y="171393"/>
                </a:moveTo>
                <a:lnTo>
                  <a:pt x="214595" y="174463"/>
                </a:lnTo>
                <a:lnTo>
                  <a:pt x="203956" y="174463"/>
                </a:lnTo>
                <a:lnTo>
                  <a:pt x="209275" y="171393"/>
                </a:lnTo>
                <a:close/>
                <a:moveTo>
                  <a:pt x="220856" y="171393"/>
                </a:moveTo>
                <a:lnTo>
                  <a:pt x="226175" y="174463"/>
                </a:lnTo>
                <a:lnTo>
                  <a:pt x="215537" y="174463"/>
                </a:lnTo>
                <a:lnTo>
                  <a:pt x="220856" y="171393"/>
                </a:lnTo>
                <a:close/>
                <a:moveTo>
                  <a:pt x="232498" y="171393"/>
                </a:moveTo>
                <a:lnTo>
                  <a:pt x="237817" y="174463"/>
                </a:lnTo>
                <a:lnTo>
                  <a:pt x="227178" y="174463"/>
                </a:lnTo>
                <a:lnTo>
                  <a:pt x="232498" y="171393"/>
                </a:lnTo>
                <a:close/>
                <a:moveTo>
                  <a:pt x="244109" y="171393"/>
                </a:moveTo>
                <a:lnTo>
                  <a:pt x="249428" y="174463"/>
                </a:lnTo>
                <a:lnTo>
                  <a:pt x="238790" y="174463"/>
                </a:lnTo>
                <a:lnTo>
                  <a:pt x="244109" y="171393"/>
                </a:lnTo>
                <a:close/>
                <a:moveTo>
                  <a:pt x="255750" y="171393"/>
                </a:moveTo>
                <a:lnTo>
                  <a:pt x="261070" y="174463"/>
                </a:lnTo>
                <a:lnTo>
                  <a:pt x="250431" y="174463"/>
                </a:lnTo>
                <a:lnTo>
                  <a:pt x="255750" y="171393"/>
                </a:lnTo>
                <a:close/>
                <a:moveTo>
                  <a:pt x="267362" y="171393"/>
                </a:moveTo>
                <a:lnTo>
                  <a:pt x="272681" y="174463"/>
                </a:lnTo>
                <a:lnTo>
                  <a:pt x="262042" y="174463"/>
                </a:lnTo>
                <a:lnTo>
                  <a:pt x="267362" y="171393"/>
                </a:lnTo>
                <a:close/>
                <a:moveTo>
                  <a:pt x="279003" y="171393"/>
                </a:moveTo>
                <a:lnTo>
                  <a:pt x="284322" y="174463"/>
                </a:lnTo>
                <a:lnTo>
                  <a:pt x="273684" y="174463"/>
                </a:lnTo>
                <a:lnTo>
                  <a:pt x="279003" y="171393"/>
                </a:lnTo>
                <a:close/>
                <a:moveTo>
                  <a:pt x="98361" y="174707"/>
                </a:moveTo>
                <a:lnTo>
                  <a:pt x="93042" y="177777"/>
                </a:lnTo>
                <a:lnTo>
                  <a:pt x="87723" y="174707"/>
                </a:lnTo>
                <a:close/>
                <a:moveTo>
                  <a:pt x="110003" y="174707"/>
                </a:moveTo>
                <a:lnTo>
                  <a:pt x="104684" y="177777"/>
                </a:lnTo>
                <a:lnTo>
                  <a:pt x="99364" y="174707"/>
                </a:lnTo>
                <a:close/>
                <a:moveTo>
                  <a:pt x="121614" y="174707"/>
                </a:moveTo>
                <a:lnTo>
                  <a:pt x="116295" y="177777"/>
                </a:lnTo>
                <a:lnTo>
                  <a:pt x="110976" y="174707"/>
                </a:lnTo>
                <a:close/>
                <a:moveTo>
                  <a:pt x="133256" y="174707"/>
                </a:moveTo>
                <a:lnTo>
                  <a:pt x="127936" y="177777"/>
                </a:lnTo>
                <a:lnTo>
                  <a:pt x="122617" y="174707"/>
                </a:lnTo>
                <a:close/>
                <a:moveTo>
                  <a:pt x="144867" y="174707"/>
                </a:moveTo>
                <a:lnTo>
                  <a:pt x="139548" y="177777"/>
                </a:lnTo>
                <a:lnTo>
                  <a:pt x="134228" y="174707"/>
                </a:lnTo>
                <a:close/>
                <a:moveTo>
                  <a:pt x="156478" y="174707"/>
                </a:moveTo>
                <a:lnTo>
                  <a:pt x="151159" y="177777"/>
                </a:lnTo>
                <a:lnTo>
                  <a:pt x="145840" y="174707"/>
                </a:lnTo>
                <a:close/>
                <a:moveTo>
                  <a:pt x="168089" y="174707"/>
                </a:moveTo>
                <a:lnTo>
                  <a:pt x="162770" y="177777"/>
                </a:lnTo>
                <a:lnTo>
                  <a:pt x="157451" y="174707"/>
                </a:lnTo>
                <a:close/>
                <a:moveTo>
                  <a:pt x="179731" y="174707"/>
                </a:moveTo>
                <a:lnTo>
                  <a:pt x="174411" y="177777"/>
                </a:lnTo>
                <a:lnTo>
                  <a:pt x="169092" y="174707"/>
                </a:lnTo>
                <a:close/>
                <a:moveTo>
                  <a:pt x="191342" y="174707"/>
                </a:moveTo>
                <a:lnTo>
                  <a:pt x="186023" y="177777"/>
                </a:lnTo>
                <a:lnTo>
                  <a:pt x="180703" y="174707"/>
                </a:lnTo>
                <a:close/>
                <a:moveTo>
                  <a:pt x="202953" y="174707"/>
                </a:moveTo>
                <a:lnTo>
                  <a:pt x="197634" y="177777"/>
                </a:lnTo>
                <a:lnTo>
                  <a:pt x="192315" y="174707"/>
                </a:lnTo>
                <a:close/>
                <a:moveTo>
                  <a:pt x="214564" y="174707"/>
                </a:moveTo>
                <a:lnTo>
                  <a:pt x="209245" y="177777"/>
                </a:lnTo>
                <a:lnTo>
                  <a:pt x="203926" y="174707"/>
                </a:lnTo>
                <a:close/>
                <a:moveTo>
                  <a:pt x="226175" y="174707"/>
                </a:moveTo>
                <a:lnTo>
                  <a:pt x="220856" y="177777"/>
                </a:lnTo>
                <a:lnTo>
                  <a:pt x="215537" y="174707"/>
                </a:lnTo>
                <a:close/>
                <a:moveTo>
                  <a:pt x="237817" y="174707"/>
                </a:moveTo>
                <a:lnTo>
                  <a:pt x="232498" y="177777"/>
                </a:lnTo>
                <a:lnTo>
                  <a:pt x="227178" y="174707"/>
                </a:lnTo>
                <a:close/>
                <a:moveTo>
                  <a:pt x="249428" y="174707"/>
                </a:moveTo>
                <a:lnTo>
                  <a:pt x="244109" y="177777"/>
                </a:lnTo>
                <a:lnTo>
                  <a:pt x="238790" y="174707"/>
                </a:lnTo>
                <a:close/>
                <a:moveTo>
                  <a:pt x="261070" y="174707"/>
                </a:moveTo>
                <a:lnTo>
                  <a:pt x="255750" y="177777"/>
                </a:lnTo>
                <a:lnTo>
                  <a:pt x="250431" y="174707"/>
                </a:lnTo>
                <a:close/>
                <a:moveTo>
                  <a:pt x="272681" y="174707"/>
                </a:moveTo>
                <a:lnTo>
                  <a:pt x="267362" y="177777"/>
                </a:lnTo>
                <a:lnTo>
                  <a:pt x="262042" y="174707"/>
                </a:lnTo>
                <a:close/>
                <a:moveTo>
                  <a:pt x="284292" y="174707"/>
                </a:moveTo>
                <a:lnTo>
                  <a:pt x="278973" y="177777"/>
                </a:lnTo>
                <a:lnTo>
                  <a:pt x="273653" y="174707"/>
                </a:lnTo>
                <a:close/>
                <a:moveTo>
                  <a:pt x="17023" y="174737"/>
                </a:moveTo>
                <a:lnTo>
                  <a:pt x="11703" y="177807"/>
                </a:lnTo>
                <a:lnTo>
                  <a:pt x="6384" y="174737"/>
                </a:lnTo>
                <a:close/>
                <a:moveTo>
                  <a:pt x="28664" y="174737"/>
                </a:moveTo>
                <a:lnTo>
                  <a:pt x="23345" y="177807"/>
                </a:lnTo>
                <a:lnTo>
                  <a:pt x="18026" y="174737"/>
                </a:lnTo>
                <a:close/>
                <a:moveTo>
                  <a:pt x="40275" y="174737"/>
                </a:moveTo>
                <a:lnTo>
                  <a:pt x="34956" y="177807"/>
                </a:lnTo>
                <a:lnTo>
                  <a:pt x="29637" y="174737"/>
                </a:lnTo>
                <a:close/>
                <a:moveTo>
                  <a:pt x="51886" y="174737"/>
                </a:moveTo>
                <a:lnTo>
                  <a:pt x="46567" y="177807"/>
                </a:lnTo>
                <a:lnTo>
                  <a:pt x="41248" y="174737"/>
                </a:lnTo>
                <a:close/>
                <a:moveTo>
                  <a:pt x="63528" y="174737"/>
                </a:moveTo>
                <a:lnTo>
                  <a:pt x="58209" y="177807"/>
                </a:lnTo>
                <a:lnTo>
                  <a:pt x="52889" y="174737"/>
                </a:lnTo>
                <a:close/>
                <a:moveTo>
                  <a:pt x="75109" y="174737"/>
                </a:moveTo>
                <a:lnTo>
                  <a:pt x="69789" y="177807"/>
                </a:lnTo>
                <a:lnTo>
                  <a:pt x="64470" y="174737"/>
                </a:lnTo>
                <a:close/>
                <a:moveTo>
                  <a:pt x="86750" y="174737"/>
                </a:moveTo>
                <a:lnTo>
                  <a:pt x="81431" y="177807"/>
                </a:lnTo>
                <a:lnTo>
                  <a:pt x="76112" y="174737"/>
                </a:lnTo>
                <a:close/>
                <a:moveTo>
                  <a:pt x="17174" y="174919"/>
                </a:moveTo>
                <a:lnTo>
                  <a:pt x="11855" y="184129"/>
                </a:lnTo>
                <a:lnTo>
                  <a:pt x="11855" y="177989"/>
                </a:lnTo>
                <a:lnTo>
                  <a:pt x="17174" y="174919"/>
                </a:lnTo>
                <a:close/>
                <a:moveTo>
                  <a:pt x="28816" y="174919"/>
                </a:moveTo>
                <a:lnTo>
                  <a:pt x="23497" y="184129"/>
                </a:lnTo>
                <a:lnTo>
                  <a:pt x="23497" y="177989"/>
                </a:lnTo>
                <a:lnTo>
                  <a:pt x="28816" y="174919"/>
                </a:lnTo>
                <a:close/>
                <a:moveTo>
                  <a:pt x="40427" y="174919"/>
                </a:moveTo>
                <a:lnTo>
                  <a:pt x="35108" y="184129"/>
                </a:lnTo>
                <a:lnTo>
                  <a:pt x="35108" y="177989"/>
                </a:lnTo>
                <a:lnTo>
                  <a:pt x="40427" y="174919"/>
                </a:lnTo>
                <a:close/>
                <a:moveTo>
                  <a:pt x="52008" y="174919"/>
                </a:moveTo>
                <a:lnTo>
                  <a:pt x="46689" y="184129"/>
                </a:lnTo>
                <a:lnTo>
                  <a:pt x="46689" y="177989"/>
                </a:lnTo>
                <a:lnTo>
                  <a:pt x="52008" y="174919"/>
                </a:lnTo>
                <a:close/>
                <a:moveTo>
                  <a:pt x="63650" y="174919"/>
                </a:moveTo>
                <a:lnTo>
                  <a:pt x="58330" y="184129"/>
                </a:lnTo>
                <a:lnTo>
                  <a:pt x="58330" y="177989"/>
                </a:lnTo>
                <a:lnTo>
                  <a:pt x="63650" y="174919"/>
                </a:lnTo>
                <a:close/>
                <a:moveTo>
                  <a:pt x="75261" y="174919"/>
                </a:moveTo>
                <a:lnTo>
                  <a:pt x="69941" y="184129"/>
                </a:lnTo>
                <a:lnTo>
                  <a:pt x="69941" y="177989"/>
                </a:lnTo>
                <a:lnTo>
                  <a:pt x="75261" y="174919"/>
                </a:lnTo>
                <a:close/>
                <a:moveTo>
                  <a:pt x="86902" y="174919"/>
                </a:moveTo>
                <a:lnTo>
                  <a:pt x="81583" y="184129"/>
                </a:lnTo>
                <a:lnTo>
                  <a:pt x="81583" y="177989"/>
                </a:lnTo>
                <a:lnTo>
                  <a:pt x="86902" y="174919"/>
                </a:lnTo>
                <a:close/>
                <a:moveTo>
                  <a:pt x="98513" y="174919"/>
                </a:moveTo>
                <a:lnTo>
                  <a:pt x="93194" y="184129"/>
                </a:lnTo>
                <a:lnTo>
                  <a:pt x="93194" y="177989"/>
                </a:lnTo>
                <a:lnTo>
                  <a:pt x="98513" y="174919"/>
                </a:lnTo>
                <a:close/>
                <a:moveTo>
                  <a:pt x="110155" y="174919"/>
                </a:moveTo>
                <a:lnTo>
                  <a:pt x="104836" y="184129"/>
                </a:lnTo>
                <a:lnTo>
                  <a:pt x="104836" y="177989"/>
                </a:lnTo>
                <a:lnTo>
                  <a:pt x="110155" y="174919"/>
                </a:lnTo>
                <a:close/>
                <a:moveTo>
                  <a:pt x="121736" y="174919"/>
                </a:moveTo>
                <a:lnTo>
                  <a:pt x="116416" y="184129"/>
                </a:lnTo>
                <a:lnTo>
                  <a:pt x="116416" y="177989"/>
                </a:lnTo>
                <a:lnTo>
                  <a:pt x="121736" y="174919"/>
                </a:lnTo>
                <a:close/>
                <a:moveTo>
                  <a:pt x="133377" y="174919"/>
                </a:moveTo>
                <a:lnTo>
                  <a:pt x="128058" y="184129"/>
                </a:lnTo>
                <a:lnTo>
                  <a:pt x="128058" y="177989"/>
                </a:lnTo>
                <a:lnTo>
                  <a:pt x="133377" y="174919"/>
                </a:lnTo>
                <a:close/>
                <a:moveTo>
                  <a:pt x="144988" y="174919"/>
                </a:moveTo>
                <a:lnTo>
                  <a:pt x="139669" y="184129"/>
                </a:lnTo>
                <a:lnTo>
                  <a:pt x="139669" y="177989"/>
                </a:lnTo>
                <a:lnTo>
                  <a:pt x="144988" y="174919"/>
                </a:lnTo>
                <a:close/>
                <a:moveTo>
                  <a:pt x="156630" y="174919"/>
                </a:moveTo>
                <a:lnTo>
                  <a:pt x="151311" y="184129"/>
                </a:lnTo>
                <a:lnTo>
                  <a:pt x="151311" y="177989"/>
                </a:lnTo>
                <a:lnTo>
                  <a:pt x="156630" y="174919"/>
                </a:lnTo>
                <a:close/>
                <a:moveTo>
                  <a:pt x="168241" y="174919"/>
                </a:moveTo>
                <a:lnTo>
                  <a:pt x="162922" y="184129"/>
                </a:lnTo>
                <a:lnTo>
                  <a:pt x="162922" y="177989"/>
                </a:lnTo>
                <a:lnTo>
                  <a:pt x="168241" y="174919"/>
                </a:lnTo>
                <a:close/>
                <a:moveTo>
                  <a:pt x="179822" y="174919"/>
                </a:moveTo>
                <a:lnTo>
                  <a:pt x="174503" y="184129"/>
                </a:lnTo>
                <a:lnTo>
                  <a:pt x="174503" y="177989"/>
                </a:lnTo>
                <a:lnTo>
                  <a:pt x="179822" y="174919"/>
                </a:lnTo>
                <a:close/>
                <a:moveTo>
                  <a:pt x="191463" y="174919"/>
                </a:moveTo>
                <a:lnTo>
                  <a:pt x="186144" y="184129"/>
                </a:lnTo>
                <a:lnTo>
                  <a:pt x="186144" y="177989"/>
                </a:lnTo>
                <a:lnTo>
                  <a:pt x="191463" y="174919"/>
                </a:lnTo>
                <a:close/>
                <a:moveTo>
                  <a:pt x="203075" y="174919"/>
                </a:moveTo>
                <a:lnTo>
                  <a:pt x="197755" y="184129"/>
                </a:lnTo>
                <a:lnTo>
                  <a:pt x="197755" y="177989"/>
                </a:lnTo>
                <a:lnTo>
                  <a:pt x="203075" y="174919"/>
                </a:lnTo>
                <a:close/>
                <a:moveTo>
                  <a:pt x="214716" y="174919"/>
                </a:moveTo>
                <a:lnTo>
                  <a:pt x="209397" y="184129"/>
                </a:lnTo>
                <a:lnTo>
                  <a:pt x="209397" y="177989"/>
                </a:lnTo>
                <a:lnTo>
                  <a:pt x="214716" y="174919"/>
                </a:lnTo>
                <a:close/>
                <a:moveTo>
                  <a:pt x="226327" y="174919"/>
                </a:moveTo>
                <a:lnTo>
                  <a:pt x="221008" y="184129"/>
                </a:lnTo>
                <a:lnTo>
                  <a:pt x="221008" y="177989"/>
                </a:lnTo>
                <a:lnTo>
                  <a:pt x="226327" y="174919"/>
                </a:lnTo>
                <a:close/>
                <a:moveTo>
                  <a:pt x="237969" y="174919"/>
                </a:moveTo>
                <a:lnTo>
                  <a:pt x="232650" y="184129"/>
                </a:lnTo>
                <a:lnTo>
                  <a:pt x="232650" y="177989"/>
                </a:lnTo>
                <a:lnTo>
                  <a:pt x="237969" y="174919"/>
                </a:lnTo>
                <a:close/>
                <a:moveTo>
                  <a:pt x="249550" y="174919"/>
                </a:moveTo>
                <a:lnTo>
                  <a:pt x="244230" y="184129"/>
                </a:lnTo>
                <a:lnTo>
                  <a:pt x="244230" y="177989"/>
                </a:lnTo>
                <a:lnTo>
                  <a:pt x="249550" y="174919"/>
                </a:lnTo>
                <a:close/>
                <a:moveTo>
                  <a:pt x="261191" y="174919"/>
                </a:moveTo>
                <a:lnTo>
                  <a:pt x="255872" y="184129"/>
                </a:lnTo>
                <a:lnTo>
                  <a:pt x="255872" y="177989"/>
                </a:lnTo>
                <a:lnTo>
                  <a:pt x="261191" y="174919"/>
                </a:lnTo>
                <a:close/>
                <a:moveTo>
                  <a:pt x="272802" y="174919"/>
                </a:moveTo>
                <a:lnTo>
                  <a:pt x="267483" y="184129"/>
                </a:lnTo>
                <a:lnTo>
                  <a:pt x="267483" y="177989"/>
                </a:lnTo>
                <a:lnTo>
                  <a:pt x="272802" y="174919"/>
                </a:lnTo>
                <a:close/>
                <a:moveTo>
                  <a:pt x="284444" y="174919"/>
                </a:moveTo>
                <a:lnTo>
                  <a:pt x="279125" y="184129"/>
                </a:lnTo>
                <a:lnTo>
                  <a:pt x="279125" y="177989"/>
                </a:lnTo>
                <a:lnTo>
                  <a:pt x="284444" y="174919"/>
                </a:lnTo>
                <a:close/>
                <a:moveTo>
                  <a:pt x="6262" y="174950"/>
                </a:moveTo>
                <a:lnTo>
                  <a:pt x="11582" y="177989"/>
                </a:lnTo>
                <a:lnTo>
                  <a:pt x="11582" y="184160"/>
                </a:lnTo>
                <a:lnTo>
                  <a:pt x="6262" y="174950"/>
                </a:lnTo>
                <a:close/>
                <a:moveTo>
                  <a:pt x="17904" y="174950"/>
                </a:moveTo>
                <a:lnTo>
                  <a:pt x="23223" y="177989"/>
                </a:lnTo>
                <a:lnTo>
                  <a:pt x="23223" y="184160"/>
                </a:lnTo>
                <a:lnTo>
                  <a:pt x="17904" y="174950"/>
                </a:lnTo>
                <a:close/>
                <a:moveTo>
                  <a:pt x="29515" y="174950"/>
                </a:moveTo>
                <a:lnTo>
                  <a:pt x="34834" y="177989"/>
                </a:lnTo>
                <a:lnTo>
                  <a:pt x="34834" y="184160"/>
                </a:lnTo>
                <a:lnTo>
                  <a:pt x="29515" y="174950"/>
                </a:lnTo>
                <a:close/>
                <a:moveTo>
                  <a:pt x="41126" y="174950"/>
                </a:moveTo>
                <a:lnTo>
                  <a:pt x="46446" y="177989"/>
                </a:lnTo>
                <a:lnTo>
                  <a:pt x="46446" y="184160"/>
                </a:lnTo>
                <a:lnTo>
                  <a:pt x="41126" y="174950"/>
                </a:lnTo>
                <a:close/>
                <a:moveTo>
                  <a:pt x="52737" y="174950"/>
                </a:moveTo>
                <a:lnTo>
                  <a:pt x="58057" y="177989"/>
                </a:lnTo>
                <a:lnTo>
                  <a:pt x="58057" y="184160"/>
                </a:lnTo>
                <a:lnTo>
                  <a:pt x="52737" y="174950"/>
                </a:lnTo>
                <a:close/>
                <a:moveTo>
                  <a:pt x="64379" y="174950"/>
                </a:moveTo>
                <a:lnTo>
                  <a:pt x="69698" y="177989"/>
                </a:lnTo>
                <a:lnTo>
                  <a:pt x="69698" y="184160"/>
                </a:lnTo>
                <a:lnTo>
                  <a:pt x="64379" y="174950"/>
                </a:lnTo>
                <a:close/>
                <a:moveTo>
                  <a:pt x="75990" y="174950"/>
                </a:moveTo>
                <a:lnTo>
                  <a:pt x="81309" y="177989"/>
                </a:lnTo>
                <a:lnTo>
                  <a:pt x="81309" y="184160"/>
                </a:lnTo>
                <a:lnTo>
                  <a:pt x="75990" y="174950"/>
                </a:lnTo>
                <a:close/>
                <a:moveTo>
                  <a:pt x="87632" y="174950"/>
                </a:moveTo>
                <a:lnTo>
                  <a:pt x="92951" y="177989"/>
                </a:lnTo>
                <a:lnTo>
                  <a:pt x="92951" y="184160"/>
                </a:lnTo>
                <a:lnTo>
                  <a:pt x="87632" y="174950"/>
                </a:lnTo>
                <a:close/>
                <a:moveTo>
                  <a:pt x="99243" y="174950"/>
                </a:moveTo>
                <a:lnTo>
                  <a:pt x="104562" y="177989"/>
                </a:lnTo>
                <a:lnTo>
                  <a:pt x="104562" y="184160"/>
                </a:lnTo>
                <a:lnTo>
                  <a:pt x="99243" y="174950"/>
                </a:lnTo>
                <a:close/>
                <a:moveTo>
                  <a:pt x="110824" y="174950"/>
                </a:moveTo>
                <a:lnTo>
                  <a:pt x="116143" y="177989"/>
                </a:lnTo>
                <a:lnTo>
                  <a:pt x="116143" y="184160"/>
                </a:lnTo>
                <a:lnTo>
                  <a:pt x="110824" y="174950"/>
                </a:lnTo>
                <a:close/>
                <a:moveTo>
                  <a:pt x="122465" y="174950"/>
                </a:moveTo>
                <a:lnTo>
                  <a:pt x="127784" y="177989"/>
                </a:lnTo>
                <a:lnTo>
                  <a:pt x="127784" y="184160"/>
                </a:lnTo>
                <a:lnTo>
                  <a:pt x="122465" y="174950"/>
                </a:lnTo>
                <a:close/>
                <a:moveTo>
                  <a:pt x="134076" y="174950"/>
                </a:moveTo>
                <a:lnTo>
                  <a:pt x="139396" y="177989"/>
                </a:lnTo>
                <a:lnTo>
                  <a:pt x="139396" y="184160"/>
                </a:lnTo>
                <a:lnTo>
                  <a:pt x="134076" y="174950"/>
                </a:lnTo>
                <a:close/>
                <a:moveTo>
                  <a:pt x="145718" y="174950"/>
                </a:moveTo>
                <a:lnTo>
                  <a:pt x="151037" y="177989"/>
                </a:lnTo>
                <a:lnTo>
                  <a:pt x="151037" y="184160"/>
                </a:lnTo>
                <a:lnTo>
                  <a:pt x="145718" y="174950"/>
                </a:lnTo>
                <a:close/>
                <a:moveTo>
                  <a:pt x="157329" y="174950"/>
                </a:moveTo>
                <a:lnTo>
                  <a:pt x="162648" y="177989"/>
                </a:lnTo>
                <a:lnTo>
                  <a:pt x="162648" y="184160"/>
                </a:lnTo>
                <a:lnTo>
                  <a:pt x="157329" y="174950"/>
                </a:lnTo>
                <a:close/>
                <a:moveTo>
                  <a:pt x="168971" y="174950"/>
                </a:moveTo>
                <a:lnTo>
                  <a:pt x="174290" y="177989"/>
                </a:lnTo>
                <a:lnTo>
                  <a:pt x="174290" y="184160"/>
                </a:lnTo>
                <a:lnTo>
                  <a:pt x="168971" y="174950"/>
                </a:lnTo>
                <a:close/>
                <a:moveTo>
                  <a:pt x="180551" y="174950"/>
                </a:moveTo>
                <a:lnTo>
                  <a:pt x="185871" y="177989"/>
                </a:lnTo>
                <a:lnTo>
                  <a:pt x="185871" y="184160"/>
                </a:lnTo>
                <a:lnTo>
                  <a:pt x="180551" y="174950"/>
                </a:lnTo>
                <a:close/>
                <a:moveTo>
                  <a:pt x="192193" y="174950"/>
                </a:moveTo>
                <a:lnTo>
                  <a:pt x="197512" y="177989"/>
                </a:lnTo>
                <a:lnTo>
                  <a:pt x="197512" y="184160"/>
                </a:lnTo>
                <a:lnTo>
                  <a:pt x="192193" y="174950"/>
                </a:lnTo>
                <a:close/>
                <a:moveTo>
                  <a:pt x="203804" y="174950"/>
                </a:moveTo>
                <a:lnTo>
                  <a:pt x="209123" y="178050"/>
                </a:lnTo>
                <a:lnTo>
                  <a:pt x="209123" y="184190"/>
                </a:lnTo>
                <a:lnTo>
                  <a:pt x="203804" y="174950"/>
                </a:lnTo>
                <a:close/>
                <a:moveTo>
                  <a:pt x="215446" y="174950"/>
                </a:moveTo>
                <a:lnTo>
                  <a:pt x="220765" y="178050"/>
                </a:lnTo>
                <a:lnTo>
                  <a:pt x="220765" y="184190"/>
                </a:lnTo>
                <a:lnTo>
                  <a:pt x="215446" y="174950"/>
                </a:lnTo>
                <a:close/>
                <a:moveTo>
                  <a:pt x="227057" y="174950"/>
                </a:moveTo>
                <a:lnTo>
                  <a:pt x="232376" y="178050"/>
                </a:lnTo>
                <a:lnTo>
                  <a:pt x="232376" y="184190"/>
                </a:lnTo>
                <a:lnTo>
                  <a:pt x="227057" y="174950"/>
                </a:lnTo>
                <a:close/>
                <a:moveTo>
                  <a:pt x="238668" y="174950"/>
                </a:moveTo>
                <a:lnTo>
                  <a:pt x="243987" y="178050"/>
                </a:lnTo>
                <a:lnTo>
                  <a:pt x="243987" y="184190"/>
                </a:lnTo>
                <a:lnTo>
                  <a:pt x="238668" y="174950"/>
                </a:lnTo>
                <a:close/>
                <a:moveTo>
                  <a:pt x="250279" y="174950"/>
                </a:moveTo>
                <a:lnTo>
                  <a:pt x="255598" y="178050"/>
                </a:lnTo>
                <a:lnTo>
                  <a:pt x="255598" y="184190"/>
                </a:lnTo>
                <a:lnTo>
                  <a:pt x="250279" y="174950"/>
                </a:lnTo>
                <a:close/>
                <a:moveTo>
                  <a:pt x="261890" y="174950"/>
                </a:moveTo>
                <a:lnTo>
                  <a:pt x="267210" y="178050"/>
                </a:lnTo>
                <a:lnTo>
                  <a:pt x="267210" y="184190"/>
                </a:lnTo>
                <a:lnTo>
                  <a:pt x="261890" y="174950"/>
                </a:lnTo>
                <a:close/>
                <a:moveTo>
                  <a:pt x="273532" y="174950"/>
                </a:moveTo>
                <a:lnTo>
                  <a:pt x="278851" y="178050"/>
                </a:lnTo>
                <a:lnTo>
                  <a:pt x="278851" y="184190"/>
                </a:lnTo>
                <a:lnTo>
                  <a:pt x="273532" y="174950"/>
                </a:lnTo>
                <a:close/>
                <a:moveTo>
                  <a:pt x="52525" y="175071"/>
                </a:moveTo>
                <a:lnTo>
                  <a:pt x="57844" y="184281"/>
                </a:lnTo>
                <a:lnTo>
                  <a:pt x="57844" y="184281"/>
                </a:lnTo>
                <a:lnTo>
                  <a:pt x="55351" y="182822"/>
                </a:lnTo>
                <a:lnTo>
                  <a:pt x="52525" y="181242"/>
                </a:lnTo>
                <a:lnTo>
                  <a:pt x="52525" y="175071"/>
                </a:lnTo>
                <a:close/>
                <a:moveTo>
                  <a:pt x="75777" y="175071"/>
                </a:moveTo>
                <a:lnTo>
                  <a:pt x="81097" y="184281"/>
                </a:lnTo>
                <a:lnTo>
                  <a:pt x="81097" y="184281"/>
                </a:lnTo>
                <a:lnTo>
                  <a:pt x="78604" y="182822"/>
                </a:lnTo>
                <a:lnTo>
                  <a:pt x="75777" y="181242"/>
                </a:lnTo>
                <a:lnTo>
                  <a:pt x="75777" y="175071"/>
                </a:lnTo>
                <a:close/>
                <a:moveTo>
                  <a:pt x="99030" y="175071"/>
                </a:moveTo>
                <a:lnTo>
                  <a:pt x="104349" y="184281"/>
                </a:lnTo>
                <a:lnTo>
                  <a:pt x="104349" y="184281"/>
                </a:lnTo>
                <a:lnTo>
                  <a:pt x="101857" y="182822"/>
                </a:lnTo>
                <a:lnTo>
                  <a:pt x="99030" y="181242"/>
                </a:lnTo>
                <a:lnTo>
                  <a:pt x="99030" y="175071"/>
                </a:lnTo>
                <a:close/>
                <a:moveTo>
                  <a:pt x="17661" y="175071"/>
                </a:moveTo>
                <a:lnTo>
                  <a:pt x="22980" y="184281"/>
                </a:lnTo>
                <a:lnTo>
                  <a:pt x="20518" y="182822"/>
                </a:lnTo>
                <a:lnTo>
                  <a:pt x="17661" y="181242"/>
                </a:lnTo>
                <a:lnTo>
                  <a:pt x="17661" y="175071"/>
                </a:lnTo>
                <a:close/>
                <a:moveTo>
                  <a:pt x="29302" y="175071"/>
                </a:moveTo>
                <a:lnTo>
                  <a:pt x="34622" y="184281"/>
                </a:lnTo>
                <a:lnTo>
                  <a:pt x="32160" y="182822"/>
                </a:lnTo>
                <a:lnTo>
                  <a:pt x="29302" y="181242"/>
                </a:lnTo>
                <a:lnTo>
                  <a:pt x="29302" y="175071"/>
                </a:lnTo>
                <a:close/>
                <a:moveTo>
                  <a:pt x="40883" y="175071"/>
                </a:moveTo>
                <a:lnTo>
                  <a:pt x="46202" y="184281"/>
                </a:lnTo>
                <a:lnTo>
                  <a:pt x="43740" y="182822"/>
                </a:lnTo>
                <a:lnTo>
                  <a:pt x="40883" y="181242"/>
                </a:lnTo>
                <a:lnTo>
                  <a:pt x="40883" y="175071"/>
                </a:lnTo>
                <a:close/>
                <a:moveTo>
                  <a:pt x="64136" y="175071"/>
                </a:moveTo>
                <a:lnTo>
                  <a:pt x="69455" y="184281"/>
                </a:lnTo>
                <a:lnTo>
                  <a:pt x="66993" y="182822"/>
                </a:lnTo>
                <a:lnTo>
                  <a:pt x="64136" y="181242"/>
                </a:lnTo>
                <a:lnTo>
                  <a:pt x="64136" y="175071"/>
                </a:lnTo>
                <a:close/>
                <a:moveTo>
                  <a:pt x="87389" y="175071"/>
                </a:moveTo>
                <a:lnTo>
                  <a:pt x="92708" y="184281"/>
                </a:lnTo>
                <a:lnTo>
                  <a:pt x="90246" y="182822"/>
                </a:lnTo>
                <a:lnTo>
                  <a:pt x="87389" y="181242"/>
                </a:lnTo>
                <a:lnTo>
                  <a:pt x="87389" y="175071"/>
                </a:lnTo>
                <a:close/>
                <a:moveTo>
                  <a:pt x="110611" y="175071"/>
                </a:moveTo>
                <a:lnTo>
                  <a:pt x="115930" y="184281"/>
                </a:lnTo>
                <a:lnTo>
                  <a:pt x="113468" y="182822"/>
                </a:lnTo>
                <a:lnTo>
                  <a:pt x="110611" y="181242"/>
                </a:lnTo>
                <a:lnTo>
                  <a:pt x="110611" y="175071"/>
                </a:lnTo>
                <a:close/>
                <a:moveTo>
                  <a:pt x="122222" y="175071"/>
                </a:moveTo>
                <a:lnTo>
                  <a:pt x="127541" y="184281"/>
                </a:lnTo>
                <a:lnTo>
                  <a:pt x="125079" y="182822"/>
                </a:lnTo>
                <a:lnTo>
                  <a:pt x="122222" y="181242"/>
                </a:lnTo>
                <a:lnTo>
                  <a:pt x="122222" y="175071"/>
                </a:lnTo>
                <a:close/>
                <a:moveTo>
                  <a:pt x="133864" y="175071"/>
                </a:moveTo>
                <a:lnTo>
                  <a:pt x="139183" y="184281"/>
                </a:lnTo>
                <a:lnTo>
                  <a:pt x="136721" y="182822"/>
                </a:lnTo>
                <a:lnTo>
                  <a:pt x="133864" y="181242"/>
                </a:lnTo>
                <a:lnTo>
                  <a:pt x="133864" y="175071"/>
                </a:lnTo>
                <a:close/>
                <a:moveTo>
                  <a:pt x="145475" y="175071"/>
                </a:moveTo>
                <a:lnTo>
                  <a:pt x="150794" y="184281"/>
                </a:lnTo>
                <a:lnTo>
                  <a:pt x="148332" y="182822"/>
                </a:lnTo>
                <a:lnTo>
                  <a:pt x="145475" y="181242"/>
                </a:lnTo>
                <a:lnTo>
                  <a:pt x="145475" y="175071"/>
                </a:lnTo>
                <a:close/>
                <a:moveTo>
                  <a:pt x="157116" y="175071"/>
                </a:moveTo>
                <a:lnTo>
                  <a:pt x="162436" y="184281"/>
                </a:lnTo>
                <a:lnTo>
                  <a:pt x="159974" y="182822"/>
                </a:lnTo>
                <a:lnTo>
                  <a:pt x="157116" y="181242"/>
                </a:lnTo>
                <a:lnTo>
                  <a:pt x="157116" y="175071"/>
                </a:lnTo>
                <a:close/>
                <a:moveTo>
                  <a:pt x="168727" y="175071"/>
                </a:moveTo>
                <a:lnTo>
                  <a:pt x="174047" y="184281"/>
                </a:lnTo>
                <a:lnTo>
                  <a:pt x="171585" y="182822"/>
                </a:lnTo>
                <a:lnTo>
                  <a:pt x="168727" y="181242"/>
                </a:lnTo>
                <a:lnTo>
                  <a:pt x="168727" y="175071"/>
                </a:lnTo>
                <a:close/>
                <a:moveTo>
                  <a:pt x="180339" y="175071"/>
                </a:moveTo>
                <a:lnTo>
                  <a:pt x="185658" y="184281"/>
                </a:lnTo>
                <a:lnTo>
                  <a:pt x="183165" y="182822"/>
                </a:lnTo>
                <a:lnTo>
                  <a:pt x="180339" y="181242"/>
                </a:lnTo>
                <a:lnTo>
                  <a:pt x="180339" y="175071"/>
                </a:lnTo>
                <a:close/>
                <a:moveTo>
                  <a:pt x="191950" y="175071"/>
                </a:moveTo>
                <a:lnTo>
                  <a:pt x="197269" y="184281"/>
                </a:lnTo>
                <a:lnTo>
                  <a:pt x="194807" y="182822"/>
                </a:lnTo>
                <a:lnTo>
                  <a:pt x="191950" y="181242"/>
                </a:lnTo>
                <a:lnTo>
                  <a:pt x="191950" y="175071"/>
                </a:lnTo>
                <a:close/>
                <a:moveTo>
                  <a:pt x="203591" y="175071"/>
                </a:moveTo>
                <a:lnTo>
                  <a:pt x="208911" y="184281"/>
                </a:lnTo>
                <a:lnTo>
                  <a:pt x="206418" y="182853"/>
                </a:lnTo>
                <a:lnTo>
                  <a:pt x="203591" y="181242"/>
                </a:lnTo>
                <a:lnTo>
                  <a:pt x="203591" y="175071"/>
                </a:lnTo>
                <a:close/>
                <a:moveTo>
                  <a:pt x="215202" y="175071"/>
                </a:moveTo>
                <a:lnTo>
                  <a:pt x="220522" y="184281"/>
                </a:lnTo>
                <a:lnTo>
                  <a:pt x="218060" y="182853"/>
                </a:lnTo>
                <a:lnTo>
                  <a:pt x="215202" y="181242"/>
                </a:lnTo>
                <a:lnTo>
                  <a:pt x="215202" y="175071"/>
                </a:lnTo>
                <a:close/>
                <a:moveTo>
                  <a:pt x="226783" y="175071"/>
                </a:moveTo>
                <a:lnTo>
                  <a:pt x="232103" y="184281"/>
                </a:lnTo>
                <a:lnTo>
                  <a:pt x="229640" y="182853"/>
                </a:lnTo>
                <a:lnTo>
                  <a:pt x="226783" y="181242"/>
                </a:lnTo>
                <a:lnTo>
                  <a:pt x="226783" y="175071"/>
                </a:lnTo>
                <a:close/>
                <a:moveTo>
                  <a:pt x="238425" y="175071"/>
                </a:moveTo>
                <a:lnTo>
                  <a:pt x="243744" y="184281"/>
                </a:lnTo>
                <a:lnTo>
                  <a:pt x="241282" y="182853"/>
                </a:lnTo>
                <a:lnTo>
                  <a:pt x="238425" y="181242"/>
                </a:lnTo>
                <a:lnTo>
                  <a:pt x="238425" y="175071"/>
                </a:lnTo>
                <a:close/>
                <a:moveTo>
                  <a:pt x="250036" y="175071"/>
                </a:moveTo>
                <a:lnTo>
                  <a:pt x="255355" y="184281"/>
                </a:lnTo>
                <a:lnTo>
                  <a:pt x="252893" y="182853"/>
                </a:lnTo>
                <a:lnTo>
                  <a:pt x="250036" y="181242"/>
                </a:lnTo>
                <a:lnTo>
                  <a:pt x="250036" y="175071"/>
                </a:lnTo>
                <a:close/>
                <a:moveTo>
                  <a:pt x="261678" y="175071"/>
                </a:moveTo>
                <a:lnTo>
                  <a:pt x="266997" y="184281"/>
                </a:lnTo>
                <a:lnTo>
                  <a:pt x="264535" y="182853"/>
                </a:lnTo>
                <a:lnTo>
                  <a:pt x="261678" y="181242"/>
                </a:lnTo>
                <a:lnTo>
                  <a:pt x="261678" y="175071"/>
                </a:lnTo>
                <a:close/>
                <a:moveTo>
                  <a:pt x="273289" y="175071"/>
                </a:moveTo>
                <a:lnTo>
                  <a:pt x="278608" y="184281"/>
                </a:lnTo>
                <a:lnTo>
                  <a:pt x="276146" y="182853"/>
                </a:lnTo>
                <a:lnTo>
                  <a:pt x="273289" y="181242"/>
                </a:lnTo>
                <a:lnTo>
                  <a:pt x="273289" y="175071"/>
                </a:lnTo>
                <a:close/>
                <a:moveTo>
                  <a:pt x="6050" y="175071"/>
                </a:moveTo>
                <a:lnTo>
                  <a:pt x="11369" y="184312"/>
                </a:lnTo>
                <a:lnTo>
                  <a:pt x="11369" y="184312"/>
                </a:lnTo>
                <a:lnTo>
                  <a:pt x="8907" y="182853"/>
                </a:lnTo>
                <a:lnTo>
                  <a:pt x="6050" y="181242"/>
                </a:lnTo>
                <a:lnTo>
                  <a:pt x="6050" y="175071"/>
                </a:lnTo>
                <a:close/>
                <a:moveTo>
                  <a:pt x="17418" y="175071"/>
                </a:moveTo>
                <a:lnTo>
                  <a:pt x="17418" y="181242"/>
                </a:lnTo>
                <a:lnTo>
                  <a:pt x="14560" y="182853"/>
                </a:lnTo>
                <a:lnTo>
                  <a:pt x="12098" y="184312"/>
                </a:lnTo>
                <a:lnTo>
                  <a:pt x="12098" y="184312"/>
                </a:lnTo>
                <a:lnTo>
                  <a:pt x="17418" y="175071"/>
                </a:lnTo>
                <a:close/>
                <a:moveTo>
                  <a:pt x="52251" y="175071"/>
                </a:moveTo>
                <a:lnTo>
                  <a:pt x="52251" y="181242"/>
                </a:lnTo>
                <a:lnTo>
                  <a:pt x="49394" y="182853"/>
                </a:lnTo>
                <a:lnTo>
                  <a:pt x="46932" y="184312"/>
                </a:lnTo>
                <a:lnTo>
                  <a:pt x="46932" y="184312"/>
                </a:lnTo>
                <a:lnTo>
                  <a:pt x="52251" y="175071"/>
                </a:lnTo>
                <a:close/>
                <a:moveTo>
                  <a:pt x="191676" y="175102"/>
                </a:moveTo>
                <a:lnTo>
                  <a:pt x="191676" y="181272"/>
                </a:lnTo>
                <a:lnTo>
                  <a:pt x="188849" y="182913"/>
                </a:lnTo>
                <a:lnTo>
                  <a:pt x="186357" y="184312"/>
                </a:lnTo>
                <a:lnTo>
                  <a:pt x="186357" y="184312"/>
                </a:lnTo>
                <a:lnTo>
                  <a:pt x="191676" y="175102"/>
                </a:lnTo>
                <a:close/>
                <a:moveTo>
                  <a:pt x="29029" y="175071"/>
                </a:moveTo>
                <a:lnTo>
                  <a:pt x="29029" y="181242"/>
                </a:lnTo>
                <a:lnTo>
                  <a:pt x="26172" y="182853"/>
                </a:lnTo>
                <a:lnTo>
                  <a:pt x="23710" y="184312"/>
                </a:lnTo>
                <a:lnTo>
                  <a:pt x="23710" y="184312"/>
                </a:lnTo>
                <a:lnTo>
                  <a:pt x="29029" y="175071"/>
                </a:lnTo>
                <a:close/>
                <a:moveTo>
                  <a:pt x="75504" y="175071"/>
                </a:moveTo>
                <a:lnTo>
                  <a:pt x="75504" y="181242"/>
                </a:lnTo>
                <a:lnTo>
                  <a:pt x="72647" y="182853"/>
                </a:lnTo>
                <a:lnTo>
                  <a:pt x="70185" y="184312"/>
                </a:lnTo>
                <a:lnTo>
                  <a:pt x="70185" y="184312"/>
                </a:lnTo>
                <a:lnTo>
                  <a:pt x="75504" y="175071"/>
                </a:lnTo>
                <a:close/>
                <a:moveTo>
                  <a:pt x="87115" y="175102"/>
                </a:moveTo>
                <a:lnTo>
                  <a:pt x="87115" y="181272"/>
                </a:lnTo>
                <a:lnTo>
                  <a:pt x="84288" y="182913"/>
                </a:lnTo>
                <a:lnTo>
                  <a:pt x="81796" y="184312"/>
                </a:lnTo>
                <a:lnTo>
                  <a:pt x="81796" y="184312"/>
                </a:lnTo>
                <a:lnTo>
                  <a:pt x="87115" y="175102"/>
                </a:lnTo>
                <a:close/>
                <a:moveTo>
                  <a:pt x="110368" y="175102"/>
                </a:moveTo>
                <a:lnTo>
                  <a:pt x="110368" y="181272"/>
                </a:lnTo>
                <a:lnTo>
                  <a:pt x="107541" y="182913"/>
                </a:lnTo>
                <a:lnTo>
                  <a:pt x="105048" y="184312"/>
                </a:lnTo>
                <a:lnTo>
                  <a:pt x="105048" y="184312"/>
                </a:lnTo>
                <a:lnTo>
                  <a:pt x="110368" y="175102"/>
                </a:lnTo>
                <a:close/>
                <a:moveTo>
                  <a:pt x="121979" y="175102"/>
                </a:moveTo>
                <a:lnTo>
                  <a:pt x="121979" y="181272"/>
                </a:lnTo>
                <a:lnTo>
                  <a:pt x="119122" y="182913"/>
                </a:lnTo>
                <a:lnTo>
                  <a:pt x="116660" y="184312"/>
                </a:lnTo>
                <a:lnTo>
                  <a:pt x="116660" y="184312"/>
                </a:lnTo>
                <a:lnTo>
                  <a:pt x="121979" y="175102"/>
                </a:lnTo>
                <a:close/>
                <a:moveTo>
                  <a:pt x="168484" y="175102"/>
                </a:moveTo>
                <a:lnTo>
                  <a:pt x="168484" y="181272"/>
                </a:lnTo>
                <a:lnTo>
                  <a:pt x="165627" y="182913"/>
                </a:lnTo>
                <a:lnTo>
                  <a:pt x="163165" y="184312"/>
                </a:lnTo>
                <a:lnTo>
                  <a:pt x="163165" y="184312"/>
                </a:lnTo>
                <a:lnTo>
                  <a:pt x="168484" y="175102"/>
                </a:lnTo>
                <a:close/>
                <a:moveTo>
                  <a:pt x="284657" y="175102"/>
                </a:moveTo>
                <a:lnTo>
                  <a:pt x="284657" y="181272"/>
                </a:lnTo>
                <a:lnTo>
                  <a:pt x="279337" y="184312"/>
                </a:lnTo>
                <a:lnTo>
                  <a:pt x="279337" y="184312"/>
                </a:lnTo>
                <a:lnTo>
                  <a:pt x="284657" y="175102"/>
                </a:lnTo>
                <a:close/>
                <a:moveTo>
                  <a:pt x="40610" y="175071"/>
                </a:moveTo>
                <a:lnTo>
                  <a:pt x="40610" y="181242"/>
                </a:lnTo>
                <a:lnTo>
                  <a:pt x="37783" y="182853"/>
                </a:lnTo>
                <a:lnTo>
                  <a:pt x="35290" y="184312"/>
                </a:lnTo>
                <a:lnTo>
                  <a:pt x="40610" y="175071"/>
                </a:lnTo>
                <a:close/>
                <a:moveTo>
                  <a:pt x="63862" y="175071"/>
                </a:moveTo>
                <a:lnTo>
                  <a:pt x="63862" y="181242"/>
                </a:lnTo>
                <a:lnTo>
                  <a:pt x="61005" y="182853"/>
                </a:lnTo>
                <a:lnTo>
                  <a:pt x="58543" y="184312"/>
                </a:lnTo>
                <a:lnTo>
                  <a:pt x="63862" y="175071"/>
                </a:lnTo>
                <a:close/>
                <a:moveTo>
                  <a:pt x="98757" y="175102"/>
                </a:moveTo>
                <a:lnTo>
                  <a:pt x="98757" y="181272"/>
                </a:lnTo>
                <a:lnTo>
                  <a:pt x="95899" y="182913"/>
                </a:lnTo>
                <a:lnTo>
                  <a:pt x="93437" y="184312"/>
                </a:lnTo>
                <a:lnTo>
                  <a:pt x="98757" y="175102"/>
                </a:lnTo>
                <a:close/>
                <a:moveTo>
                  <a:pt x="133590" y="175102"/>
                </a:moveTo>
                <a:lnTo>
                  <a:pt x="133590" y="181272"/>
                </a:lnTo>
                <a:lnTo>
                  <a:pt x="130733" y="182913"/>
                </a:lnTo>
                <a:lnTo>
                  <a:pt x="128271" y="184312"/>
                </a:lnTo>
                <a:lnTo>
                  <a:pt x="133590" y="175102"/>
                </a:lnTo>
                <a:close/>
                <a:moveTo>
                  <a:pt x="145232" y="175102"/>
                </a:moveTo>
                <a:lnTo>
                  <a:pt x="145232" y="181272"/>
                </a:lnTo>
                <a:lnTo>
                  <a:pt x="142374" y="182913"/>
                </a:lnTo>
                <a:lnTo>
                  <a:pt x="139912" y="184312"/>
                </a:lnTo>
                <a:lnTo>
                  <a:pt x="145232" y="175102"/>
                </a:lnTo>
                <a:close/>
                <a:moveTo>
                  <a:pt x="156843" y="175102"/>
                </a:moveTo>
                <a:lnTo>
                  <a:pt x="156843" y="181272"/>
                </a:lnTo>
                <a:lnTo>
                  <a:pt x="153986" y="182913"/>
                </a:lnTo>
                <a:lnTo>
                  <a:pt x="151523" y="184312"/>
                </a:lnTo>
                <a:lnTo>
                  <a:pt x="156843" y="175102"/>
                </a:lnTo>
                <a:close/>
                <a:moveTo>
                  <a:pt x="180065" y="175102"/>
                </a:moveTo>
                <a:lnTo>
                  <a:pt x="180065" y="181272"/>
                </a:lnTo>
                <a:lnTo>
                  <a:pt x="177208" y="182913"/>
                </a:lnTo>
                <a:lnTo>
                  <a:pt x="174746" y="184312"/>
                </a:lnTo>
                <a:lnTo>
                  <a:pt x="180065" y="175102"/>
                </a:lnTo>
                <a:close/>
                <a:moveTo>
                  <a:pt x="203318" y="175102"/>
                </a:moveTo>
                <a:lnTo>
                  <a:pt x="203318" y="181272"/>
                </a:lnTo>
                <a:lnTo>
                  <a:pt x="200461" y="182913"/>
                </a:lnTo>
                <a:lnTo>
                  <a:pt x="197999" y="184312"/>
                </a:lnTo>
                <a:lnTo>
                  <a:pt x="203318" y="175102"/>
                </a:lnTo>
                <a:close/>
                <a:moveTo>
                  <a:pt x="214929" y="175102"/>
                </a:moveTo>
                <a:lnTo>
                  <a:pt x="214929" y="181242"/>
                </a:lnTo>
                <a:lnTo>
                  <a:pt x="212072" y="182853"/>
                </a:lnTo>
                <a:lnTo>
                  <a:pt x="209610" y="184312"/>
                </a:lnTo>
                <a:lnTo>
                  <a:pt x="214929" y="175102"/>
                </a:lnTo>
                <a:close/>
                <a:moveTo>
                  <a:pt x="226570" y="175102"/>
                </a:moveTo>
                <a:lnTo>
                  <a:pt x="226570" y="181242"/>
                </a:lnTo>
                <a:lnTo>
                  <a:pt x="223713" y="182853"/>
                </a:lnTo>
                <a:lnTo>
                  <a:pt x="221251" y="184312"/>
                </a:lnTo>
                <a:lnTo>
                  <a:pt x="226570" y="175102"/>
                </a:lnTo>
                <a:close/>
                <a:moveTo>
                  <a:pt x="238182" y="175102"/>
                </a:moveTo>
                <a:lnTo>
                  <a:pt x="238182" y="181242"/>
                </a:lnTo>
                <a:lnTo>
                  <a:pt x="235355" y="182853"/>
                </a:lnTo>
                <a:lnTo>
                  <a:pt x="232862" y="184312"/>
                </a:lnTo>
                <a:lnTo>
                  <a:pt x="238182" y="175102"/>
                </a:lnTo>
                <a:close/>
                <a:moveTo>
                  <a:pt x="249793" y="175102"/>
                </a:moveTo>
                <a:lnTo>
                  <a:pt x="249793" y="181242"/>
                </a:lnTo>
                <a:lnTo>
                  <a:pt x="246936" y="182853"/>
                </a:lnTo>
                <a:lnTo>
                  <a:pt x="244474" y="184312"/>
                </a:lnTo>
                <a:lnTo>
                  <a:pt x="249793" y="175102"/>
                </a:lnTo>
                <a:close/>
                <a:moveTo>
                  <a:pt x="261404" y="175102"/>
                </a:moveTo>
                <a:lnTo>
                  <a:pt x="261404" y="181242"/>
                </a:lnTo>
                <a:lnTo>
                  <a:pt x="258547" y="182853"/>
                </a:lnTo>
                <a:lnTo>
                  <a:pt x="256085" y="184312"/>
                </a:lnTo>
                <a:lnTo>
                  <a:pt x="261404" y="175102"/>
                </a:lnTo>
                <a:close/>
                <a:moveTo>
                  <a:pt x="273046" y="175102"/>
                </a:moveTo>
                <a:lnTo>
                  <a:pt x="273046" y="181272"/>
                </a:lnTo>
                <a:lnTo>
                  <a:pt x="270188" y="182913"/>
                </a:lnTo>
                <a:lnTo>
                  <a:pt x="267726" y="184312"/>
                </a:lnTo>
                <a:lnTo>
                  <a:pt x="273046" y="175102"/>
                </a:lnTo>
                <a:close/>
                <a:moveTo>
                  <a:pt x="5898" y="181454"/>
                </a:moveTo>
                <a:lnTo>
                  <a:pt x="8755" y="183096"/>
                </a:lnTo>
                <a:lnTo>
                  <a:pt x="11217" y="184524"/>
                </a:lnTo>
                <a:lnTo>
                  <a:pt x="578" y="184524"/>
                </a:lnTo>
                <a:lnTo>
                  <a:pt x="5898" y="181454"/>
                </a:lnTo>
                <a:close/>
                <a:moveTo>
                  <a:pt x="17509" y="181454"/>
                </a:moveTo>
                <a:lnTo>
                  <a:pt x="20366" y="183096"/>
                </a:lnTo>
                <a:lnTo>
                  <a:pt x="22828" y="184524"/>
                </a:lnTo>
                <a:lnTo>
                  <a:pt x="12190" y="184524"/>
                </a:lnTo>
                <a:lnTo>
                  <a:pt x="14682" y="183096"/>
                </a:lnTo>
                <a:lnTo>
                  <a:pt x="17509" y="181454"/>
                </a:lnTo>
                <a:close/>
                <a:moveTo>
                  <a:pt x="29150" y="181454"/>
                </a:moveTo>
                <a:lnTo>
                  <a:pt x="32008" y="183096"/>
                </a:lnTo>
                <a:lnTo>
                  <a:pt x="34470" y="184524"/>
                </a:lnTo>
                <a:lnTo>
                  <a:pt x="23831" y="184524"/>
                </a:lnTo>
                <a:lnTo>
                  <a:pt x="26293" y="183096"/>
                </a:lnTo>
                <a:lnTo>
                  <a:pt x="29150" y="181454"/>
                </a:lnTo>
                <a:close/>
                <a:moveTo>
                  <a:pt x="40762" y="181454"/>
                </a:moveTo>
                <a:lnTo>
                  <a:pt x="43619" y="183096"/>
                </a:lnTo>
                <a:lnTo>
                  <a:pt x="46081" y="184524"/>
                </a:lnTo>
                <a:lnTo>
                  <a:pt x="35442" y="184524"/>
                </a:lnTo>
                <a:lnTo>
                  <a:pt x="37935" y="183096"/>
                </a:lnTo>
                <a:lnTo>
                  <a:pt x="40762" y="181454"/>
                </a:lnTo>
                <a:close/>
                <a:moveTo>
                  <a:pt x="52403" y="181454"/>
                </a:moveTo>
                <a:lnTo>
                  <a:pt x="55260" y="183096"/>
                </a:lnTo>
                <a:lnTo>
                  <a:pt x="57722" y="184524"/>
                </a:lnTo>
                <a:lnTo>
                  <a:pt x="47084" y="184524"/>
                </a:lnTo>
                <a:lnTo>
                  <a:pt x="49546" y="183096"/>
                </a:lnTo>
                <a:lnTo>
                  <a:pt x="52403" y="181454"/>
                </a:lnTo>
                <a:close/>
                <a:moveTo>
                  <a:pt x="64014" y="181454"/>
                </a:moveTo>
                <a:lnTo>
                  <a:pt x="66871" y="183096"/>
                </a:lnTo>
                <a:lnTo>
                  <a:pt x="69334" y="184524"/>
                </a:lnTo>
                <a:lnTo>
                  <a:pt x="58695" y="184524"/>
                </a:lnTo>
                <a:lnTo>
                  <a:pt x="61187" y="183096"/>
                </a:lnTo>
                <a:lnTo>
                  <a:pt x="64014" y="181454"/>
                </a:lnTo>
                <a:close/>
                <a:moveTo>
                  <a:pt x="75625" y="181454"/>
                </a:moveTo>
                <a:lnTo>
                  <a:pt x="78452" y="183096"/>
                </a:lnTo>
                <a:lnTo>
                  <a:pt x="80945" y="184524"/>
                </a:lnTo>
                <a:lnTo>
                  <a:pt x="70306" y="184524"/>
                </a:lnTo>
                <a:lnTo>
                  <a:pt x="72768" y="183096"/>
                </a:lnTo>
                <a:lnTo>
                  <a:pt x="75625" y="181454"/>
                </a:lnTo>
                <a:close/>
                <a:moveTo>
                  <a:pt x="87237" y="181454"/>
                </a:moveTo>
                <a:lnTo>
                  <a:pt x="90094" y="183096"/>
                </a:lnTo>
                <a:lnTo>
                  <a:pt x="92556" y="184524"/>
                </a:lnTo>
                <a:lnTo>
                  <a:pt x="81917" y="184524"/>
                </a:lnTo>
                <a:lnTo>
                  <a:pt x="84379" y="183096"/>
                </a:lnTo>
                <a:lnTo>
                  <a:pt x="87237" y="181454"/>
                </a:lnTo>
                <a:close/>
                <a:moveTo>
                  <a:pt x="98878" y="181454"/>
                </a:moveTo>
                <a:lnTo>
                  <a:pt x="101705" y="183096"/>
                </a:lnTo>
                <a:lnTo>
                  <a:pt x="104197" y="184524"/>
                </a:lnTo>
                <a:lnTo>
                  <a:pt x="93559" y="184524"/>
                </a:lnTo>
                <a:lnTo>
                  <a:pt x="96021" y="183096"/>
                </a:lnTo>
                <a:lnTo>
                  <a:pt x="98878" y="181454"/>
                </a:lnTo>
                <a:close/>
                <a:moveTo>
                  <a:pt x="110489" y="181454"/>
                </a:moveTo>
                <a:lnTo>
                  <a:pt x="113346" y="183096"/>
                </a:lnTo>
                <a:lnTo>
                  <a:pt x="115809" y="184524"/>
                </a:lnTo>
                <a:lnTo>
                  <a:pt x="105170" y="184524"/>
                </a:lnTo>
                <a:lnTo>
                  <a:pt x="107632" y="183096"/>
                </a:lnTo>
                <a:lnTo>
                  <a:pt x="110489" y="181454"/>
                </a:lnTo>
                <a:close/>
                <a:moveTo>
                  <a:pt x="122131" y="181454"/>
                </a:moveTo>
                <a:lnTo>
                  <a:pt x="124958" y="183096"/>
                </a:lnTo>
                <a:lnTo>
                  <a:pt x="127450" y="184524"/>
                </a:lnTo>
                <a:lnTo>
                  <a:pt x="116812" y="184524"/>
                </a:lnTo>
                <a:lnTo>
                  <a:pt x="119274" y="183096"/>
                </a:lnTo>
                <a:lnTo>
                  <a:pt x="122131" y="181454"/>
                </a:lnTo>
                <a:close/>
                <a:moveTo>
                  <a:pt x="133742" y="181454"/>
                </a:moveTo>
                <a:lnTo>
                  <a:pt x="136599" y="183096"/>
                </a:lnTo>
                <a:lnTo>
                  <a:pt x="139061" y="184524"/>
                </a:lnTo>
                <a:lnTo>
                  <a:pt x="128423" y="184524"/>
                </a:lnTo>
                <a:lnTo>
                  <a:pt x="130885" y="183096"/>
                </a:lnTo>
                <a:lnTo>
                  <a:pt x="133742" y="181454"/>
                </a:lnTo>
                <a:close/>
                <a:moveTo>
                  <a:pt x="145323" y="181454"/>
                </a:moveTo>
                <a:lnTo>
                  <a:pt x="148180" y="183096"/>
                </a:lnTo>
                <a:lnTo>
                  <a:pt x="150642" y="184524"/>
                </a:lnTo>
                <a:lnTo>
                  <a:pt x="140004" y="184524"/>
                </a:lnTo>
                <a:lnTo>
                  <a:pt x="142496" y="183096"/>
                </a:lnTo>
                <a:lnTo>
                  <a:pt x="145323" y="181454"/>
                </a:lnTo>
                <a:close/>
                <a:moveTo>
                  <a:pt x="156964" y="181454"/>
                </a:moveTo>
                <a:lnTo>
                  <a:pt x="159822" y="183096"/>
                </a:lnTo>
                <a:lnTo>
                  <a:pt x="162284" y="184524"/>
                </a:lnTo>
                <a:lnTo>
                  <a:pt x="151645" y="184524"/>
                </a:lnTo>
                <a:lnTo>
                  <a:pt x="154107" y="183096"/>
                </a:lnTo>
                <a:lnTo>
                  <a:pt x="156964" y="181454"/>
                </a:lnTo>
                <a:close/>
                <a:moveTo>
                  <a:pt x="168575" y="181454"/>
                </a:moveTo>
                <a:lnTo>
                  <a:pt x="171433" y="183096"/>
                </a:lnTo>
                <a:lnTo>
                  <a:pt x="173895" y="184524"/>
                </a:lnTo>
                <a:lnTo>
                  <a:pt x="163256" y="184524"/>
                </a:lnTo>
                <a:lnTo>
                  <a:pt x="165749" y="183096"/>
                </a:lnTo>
                <a:lnTo>
                  <a:pt x="168575" y="181454"/>
                </a:lnTo>
                <a:close/>
                <a:moveTo>
                  <a:pt x="180217" y="181454"/>
                </a:moveTo>
                <a:lnTo>
                  <a:pt x="183074" y="183096"/>
                </a:lnTo>
                <a:lnTo>
                  <a:pt x="185536" y="184524"/>
                </a:lnTo>
                <a:lnTo>
                  <a:pt x="174898" y="184524"/>
                </a:lnTo>
                <a:lnTo>
                  <a:pt x="177360" y="183096"/>
                </a:lnTo>
                <a:lnTo>
                  <a:pt x="180217" y="181454"/>
                </a:lnTo>
                <a:close/>
                <a:moveTo>
                  <a:pt x="191828" y="181454"/>
                </a:moveTo>
                <a:lnTo>
                  <a:pt x="194685" y="183096"/>
                </a:lnTo>
                <a:lnTo>
                  <a:pt x="197147" y="184524"/>
                </a:lnTo>
                <a:lnTo>
                  <a:pt x="186509" y="184524"/>
                </a:lnTo>
                <a:lnTo>
                  <a:pt x="189001" y="183096"/>
                </a:lnTo>
                <a:lnTo>
                  <a:pt x="191828" y="181454"/>
                </a:lnTo>
                <a:close/>
                <a:moveTo>
                  <a:pt x="203470" y="181454"/>
                </a:moveTo>
                <a:lnTo>
                  <a:pt x="206327" y="183096"/>
                </a:lnTo>
                <a:lnTo>
                  <a:pt x="208789" y="184524"/>
                </a:lnTo>
                <a:lnTo>
                  <a:pt x="198151" y="184524"/>
                </a:lnTo>
                <a:lnTo>
                  <a:pt x="200613" y="183096"/>
                </a:lnTo>
                <a:lnTo>
                  <a:pt x="203470" y="181454"/>
                </a:lnTo>
                <a:close/>
                <a:moveTo>
                  <a:pt x="215051" y="181454"/>
                </a:moveTo>
                <a:lnTo>
                  <a:pt x="217908" y="183096"/>
                </a:lnTo>
                <a:lnTo>
                  <a:pt x="220370" y="184524"/>
                </a:lnTo>
                <a:lnTo>
                  <a:pt x="209731" y="184524"/>
                </a:lnTo>
                <a:lnTo>
                  <a:pt x="212193" y="183096"/>
                </a:lnTo>
                <a:lnTo>
                  <a:pt x="215051" y="181454"/>
                </a:lnTo>
                <a:close/>
                <a:moveTo>
                  <a:pt x="226692" y="181454"/>
                </a:moveTo>
                <a:lnTo>
                  <a:pt x="229519" y="183096"/>
                </a:lnTo>
                <a:lnTo>
                  <a:pt x="232011" y="184524"/>
                </a:lnTo>
                <a:lnTo>
                  <a:pt x="221373" y="184524"/>
                </a:lnTo>
                <a:lnTo>
                  <a:pt x="223835" y="183096"/>
                </a:lnTo>
                <a:lnTo>
                  <a:pt x="226692" y="181454"/>
                </a:lnTo>
                <a:close/>
                <a:moveTo>
                  <a:pt x="238303" y="181454"/>
                </a:moveTo>
                <a:lnTo>
                  <a:pt x="241160" y="183096"/>
                </a:lnTo>
                <a:lnTo>
                  <a:pt x="243622" y="184524"/>
                </a:lnTo>
                <a:lnTo>
                  <a:pt x="232984" y="184524"/>
                </a:lnTo>
                <a:lnTo>
                  <a:pt x="235446" y="183096"/>
                </a:lnTo>
                <a:lnTo>
                  <a:pt x="238303" y="181454"/>
                </a:lnTo>
                <a:close/>
                <a:moveTo>
                  <a:pt x="249945" y="181454"/>
                </a:moveTo>
                <a:lnTo>
                  <a:pt x="252772" y="183096"/>
                </a:lnTo>
                <a:lnTo>
                  <a:pt x="255264" y="184524"/>
                </a:lnTo>
                <a:lnTo>
                  <a:pt x="244626" y="184524"/>
                </a:lnTo>
                <a:lnTo>
                  <a:pt x="247088" y="183096"/>
                </a:lnTo>
                <a:lnTo>
                  <a:pt x="249945" y="181454"/>
                </a:lnTo>
                <a:close/>
                <a:moveTo>
                  <a:pt x="261556" y="181454"/>
                </a:moveTo>
                <a:lnTo>
                  <a:pt x="264413" y="183096"/>
                </a:lnTo>
                <a:lnTo>
                  <a:pt x="266875" y="184524"/>
                </a:lnTo>
                <a:lnTo>
                  <a:pt x="256237" y="184524"/>
                </a:lnTo>
                <a:lnTo>
                  <a:pt x="258699" y="183096"/>
                </a:lnTo>
                <a:lnTo>
                  <a:pt x="261556" y="181454"/>
                </a:lnTo>
                <a:close/>
                <a:moveTo>
                  <a:pt x="273198" y="181454"/>
                </a:moveTo>
                <a:lnTo>
                  <a:pt x="276024" y="183096"/>
                </a:lnTo>
                <a:lnTo>
                  <a:pt x="278517" y="184524"/>
                </a:lnTo>
                <a:lnTo>
                  <a:pt x="267878" y="184524"/>
                </a:lnTo>
                <a:lnTo>
                  <a:pt x="270340" y="183096"/>
                </a:lnTo>
                <a:lnTo>
                  <a:pt x="273198" y="181454"/>
                </a:lnTo>
                <a:close/>
                <a:moveTo>
                  <a:pt x="11217" y="184767"/>
                </a:moveTo>
                <a:lnTo>
                  <a:pt x="5898" y="187837"/>
                </a:lnTo>
                <a:lnTo>
                  <a:pt x="578" y="184767"/>
                </a:lnTo>
                <a:close/>
                <a:moveTo>
                  <a:pt x="22828" y="184767"/>
                </a:moveTo>
                <a:lnTo>
                  <a:pt x="17509" y="187837"/>
                </a:lnTo>
                <a:lnTo>
                  <a:pt x="12190" y="184767"/>
                </a:lnTo>
                <a:close/>
                <a:moveTo>
                  <a:pt x="34470" y="184767"/>
                </a:moveTo>
                <a:lnTo>
                  <a:pt x="29150" y="187837"/>
                </a:lnTo>
                <a:lnTo>
                  <a:pt x="23831" y="184767"/>
                </a:lnTo>
                <a:close/>
                <a:moveTo>
                  <a:pt x="46081" y="184767"/>
                </a:moveTo>
                <a:lnTo>
                  <a:pt x="40762" y="187837"/>
                </a:lnTo>
                <a:lnTo>
                  <a:pt x="35442" y="184767"/>
                </a:lnTo>
                <a:close/>
                <a:moveTo>
                  <a:pt x="57722" y="184767"/>
                </a:moveTo>
                <a:lnTo>
                  <a:pt x="52403" y="187837"/>
                </a:lnTo>
                <a:lnTo>
                  <a:pt x="47084" y="184767"/>
                </a:lnTo>
                <a:close/>
                <a:moveTo>
                  <a:pt x="69334" y="184767"/>
                </a:moveTo>
                <a:lnTo>
                  <a:pt x="64014" y="187837"/>
                </a:lnTo>
                <a:lnTo>
                  <a:pt x="58695" y="184767"/>
                </a:lnTo>
                <a:close/>
                <a:moveTo>
                  <a:pt x="80945" y="184767"/>
                </a:moveTo>
                <a:lnTo>
                  <a:pt x="75625" y="187837"/>
                </a:lnTo>
                <a:lnTo>
                  <a:pt x="70306" y="184767"/>
                </a:lnTo>
                <a:close/>
                <a:moveTo>
                  <a:pt x="92556" y="184767"/>
                </a:moveTo>
                <a:lnTo>
                  <a:pt x="87237" y="187837"/>
                </a:lnTo>
                <a:lnTo>
                  <a:pt x="81917" y="184767"/>
                </a:lnTo>
                <a:close/>
                <a:moveTo>
                  <a:pt x="104197" y="184767"/>
                </a:moveTo>
                <a:lnTo>
                  <a:pt x="98878" y="187837"/>
                </a:lnTo>
                <a:lnTo>
                  <a:pt x="93559" y="184767"/>
                </a:lnTo>
                <a:close/>
                <a:moveTo>
                  <a:pt x="115809" y="184767"/>
                </a:moveTo>
                <a:lnTo>
                  <a:pt x="110489" y="187837"/>
                </a:lnTo>
                <a:lnTo>
                  <a:pt x="105170" y="184767"/>
                </a:lnTo>
                <a:close/>
                <a:moveTo>
                  <a:pt x="127450" y="184767"/>
                </a:moveTo>
                <a:lnTo>
                  <a:pt x="122131" y="187837"/>
                </a:lnTo>
                <a:lnTo>
                  <a:pt x="116812" y="184767"/>
                </a:lnTo>
                <a:close/>
                <a:moveTo>
                  <a:pt x="139061" y="184767"/>
                </a:moveTo>
                <a:lnTo>
                  <a:pt x="133742" y="187837"/>
                </a:lnTo>
                <a:lnTo>
                  <a:pt x="128423" y="184767"/>
                </a:lnTo>
                <a:close/>
                <a:moveTo>
                  <a:pt x="150642" y="184767"/>
                </a:moveTo>
                <a:lnTo>
                  <a:pt x="145323" y="187837"/>
                </a:lnTo>
                <a:lnTo>
                  <a:pt x="140004" y="184767"/>
                </a:lnTo>
                <a:close/>
                <a:moveTo>
                  <a:pt x="162284" y="184767"/>
                </a:moveTo>
                <a:lnTo>
                  <a:pt x="156964" y="187837"/>
                </a:lnTo>
                <a:lnTo>
                  <a:pt x="151645" y="184767"/>
                </a:lnTo>
                <a:close/>
                <a:moveTo>
                  <a:pt x="173895" y="184767"/>
                </a:moveTo>
                <a:lnTo>
                  <a:pt x="168575" y="187837"/>
                </a:lnTo>
                <a:lnTo>
                  <a:pt x="163256" y="184767"/>
                </a:lnTo>
                <a:close/>
                <a:moveTo>
                  <a:pt x="185536" y="184767"/>
                </a:moveTo>
                <a:lnTo>
                  <a:pt x="180217" y="187837"/>
                </a:lnTo>
                <a:lnTo>
                  <a:pt x="174898" y="184767"/>
                </a:lnTo>
                <a:close/>
                <a:moveTo>
                  <a:pt x="197147" y="184767"/>
                </a:moveTo>
                <a:lnTo>
                  <a:pt x="191828" y="187837"/>
                </a:lnTo>
                <a:lnTo>
                  <a:pt x="186509" y="184767"/>
                </a:lnTo>
                <a:close/>
                <a:moveTo>
                  <a:pt x="208789" y="184767"/>
                </a:moveTo>
                <a:lnTo>
                  <a:pt x="203470" y="187837"/>
                </a:lnTo>
                <a:lnTo>
                  <a:pt x="198151" y="184767"/>
                </a:lnTo>
                <a:close/>
                <a:moveTo>
                  <a:pt x="220370" y="184767"/>
                </a:moveTo>
                <a:lnTo>
                  <a:pt x="215051" y="187837"/>
                </a:lnTo>
                <a:lnTo>
                  <a:pt x="209731" y="184767"/>
                </a:lnTo>
                <a:close/>
                <a:moveTo>
                  <a:pt x="232011" y="184767"/>
                </a:moveTo>
                <a:lnTo>
                  <a:pt x="226692" y="187837"/>
                </a:lnTo>
                <a:lnTo>
                  <a:pt x="221373" y="184767"/>
                </a:lnTo>
                <a:close/>
                <a:moveTo>
                  <a:pt x="243622" y="184767"/>
                </a:moveTo>
                <a:lnTo>
                  <a:pt x="238303" y="187837"/>
                </a:lnTo>
                <a:lnTo>
                  <a:pt x="232984" y="184767"/>
                </a:lnTo>
                <a:close/>
                <a:moveTo>
                  <a:pt x="255264" y="184767"/>
                </a:moveTo>
                <a:lnTo>
                  <a:pt x="249945" y="187837"/>
                </a:lnTo>
                <a:lnTo>
                  <a:pt x="244626" y="184767"/>
                </a:lnTo>
                <a:close/>
                <a:moveTo>
                  <a:pt x="266875" y="184767"/>
                </a:moveTo>
                <a:lnTo>
                  <a:pt x="261556" y="187837"/>
                </a:lnTo>
                <a:lnTo>
                  <a:pt x="256237" y="184767"/>
                </a:lnTo>
                <a:close/>
                <a:moveTo>
                  <a:pt x="278517" y="184767"/>
                </a:moveTo>
                <a:lnTo>
                  <a:pt x="273198" y="187837"/>
                </a:lnTo>
                <a:lnTo>
                  <a:pt x="267878" y="184767"/>
                </a:lnTo>
                <a:close/>
                <a:moveTo>
                  <a:pt x="214" y="185132"/>
                </a:moveTo>
                <a:lnTo>
                  <a:pt x="214" y="191242"/>
                </a:lnTo>
                <a:lnTo>
                  <a:pt x="291" y="191286"/>
                </a:lnTo>
                <a:lnTo>
                  <a:pt x="291" y="191286"/>
                </a:lnTo>
                <a:cubicBezTo>
                  <a:pt x="266" y="191254"/>
                  <a:pt x="244" y="191207"/>
                  <a:pt x="244" y="191181"/>
                </a:cubicBezTo>
                <a:lnTo>
                  <a:pt x="244" y="185132"/>
                </a:lnTo>
                <a:close/>
                <a:moveTo>
                  <a:pt x="291" y="191286"/>
                </a:moveTo>
                <a:cubicBezTo>
                  <a:pt x="295" y="191292"/>
                  <a:pt x="300" y="191298"/>
                  <a:pt x="305" y="191303"/>
                </a:cubicBezTo>
                <a:lnTo>
                  <a:pt x="3116" y="192924"/>
                </a:lnTo>
                <a:lnTo>
                  <a:pt x="3116" y="192924"/>
                </a:lnTo>
                <a:lnTo>
                  <a:pt x="291" y="191286"/>
                </a:lnTo>
                <a:close/>
                <a:moveTo>
                  <a:pt x="11369" y="184980"/>
                </a:moveTo>
                <a:lnTo>
                  <a:pt x="6050" y="194190"/>
                </a:lnTo>
                <a:lnTo>
                  <a:pt x="6050" y="188081"/>
                </a:lnTo>
                <a:lnTo>
                  <a:pt x="11369" y="184980"/>
                </a:lnTo>
                <a:close/>
                <a:moveTo>
                  <a:pt x="34622" y="184980"/>
                </a:moveTo>
                <a:lnTo>
                  <a:pt x="29302" y="194190"/>
                </a:lnTo>
                <a:lnTo>
                  <a:pt x="29302" y="188081"/>
                </a:lnTo>
                <a:lnTo>
                  <a:pt x="34622" y="184980"/>
                </a:lnTo>
                <a:close/>
                <a:moveTo>
                  <a:pt x="46202" y="184980"/>
                </a:moveTo>
                <a:lnTo>
                  <a:pt x="40883" y="194190"/>
                </a:lnTo>
                <a:lnTo>
                  <a:pt x="40883" y="188081"/>
                </a:lnTo>
                <a:lnTo>
                  <a:pt x="46202" y="184980"/>
                </a:lnTo>
                <a:close/>
                <a:moveTo>
                  <a:pt x="57844" y="184980"/>
                </a:moveTo>
                <a:lnTo>
                  <a:pt x="52525" y="194190"/>
                </a:lnTo>
                <a:lnTo>
                  <a:pt x="52525" y="188081"/>
                </a:lnTo>
                <a:lnTo>
                  <a:pt x="57844" y="184980"/>
                </a:lnTo>
                <a:close/>
                <a:moveTo>
                  <a:pt x="69455" y="184980"/>
                </a:moveTo>
                <a:lnTo>
                  <a:pt x="64136" y="194190"/>
                </a:lnTo>
                <a:lnTo>
                  <a:pt x="64136" y="188081"/>
                </a:lnTo>
                <a:lnTo>
                  <a:pt x="69455" y="184980"/>
                </a:lnTo>
                <a:close/>
                <a:moveTo>
                  <a:pt x="81097" y="184980"/>
                </a:moveTo>
                <a:lnTo>
                  <a:pt x="75777" y="194190"/>
                </a:lnTo>
                <a:lnTo>
                  <a:pt x="75777" y="188081"/>
                </a:lnTo>
                <a:lnTo>
                  <a:pt x="81097" y="184980"/>
                </a:lnTo>
                <a:close/>
                <a:moveTo>
                  <a:pt x="92708" y="184980"/>
                </a:moveTo>
                <a:lnTo>
                  <a:pt x="87389" y="194190"/>
                </a:lnTo>
                <a:lnTo>
                  <a:pt x="87389" y="188081"/>
                </a:lnTo>
                <a:lnTo>
                  <a:pt x="92708" y="184980"/>
                </a:lnTo>
                <a:close/>
                <a:moveTo>
                  <a:pt x="104349" y="184980"/>
                </a:moveTo>
                <a:lnTo>
                  <a:pt x="99030" y="194190"/>
                </a:lnTo>
                <a:lnTo>
                  <a:pt x="99030" y="188081"/>
                </a:lnTo>
                <a:lnTo>
                  <a:pt x="104349" y="184980"/>
                </a:lnTo>
                <a:close/>
                <a:moveTo>
                  <a:pt x="115930" y="184980"/>
                </a:moveTo>
                <a:lnTo>
                  <a:pt x="110611" y="194190"/>
                </a:lnTo>
                <a:lnTo>
                  <a:pt x="110611" y="188081"/>
                </a:lnTo>
                <a:lnTo>
                  <a:pt x="115930" y="184980"/>
                </a:lnTo>
                <a:close/>
                <a:moveTo>
                  <a:pt x="127541" y="184980"/>
                </a:moveTo>
                <a:lnTo>
                  <a:pt x="122222" y="194190"/>
                </a:lnTo>
                <a:lnTo>
                  <a:pt x="122222" y="188081"/>
                </a:lnTo>
                <a:lnTo>
                  <a:pt x="127541" y="184980"/>
                </a:lnTo>
                <a:close/>
                <a:moveTo>
                  <a:pt x="139183" y="184980"/>
                </a:moveTo>
                <a:lnTo>
                  <a:pt x="133864" y="194190"/>
                </a:lnTo>
                <a:lnTo>
                  <a:pt x="133864" y="188081"/>
                </a:lnTo>
                <a:lnTo>
                  <a:pt x="139183" y="184980"/>
                </a:lnTo>
                <a:close/>
                <a:moveTo>
                  <a:pt x="150794" y="184980"/>
                </a:moveTo>
                <a:lnTo>
                  <a:pt x="145475" y="194190"/>
                </a:lnTo>
                <a:lnTo>
                  <a:pt x="145475" y="188081"/>
                </a:lnTo>
                <a:lnTo>
                  <a:pt x="150794" y="184980"/>
                </a:lnTo>
                <a:close/>
                <a:moveTo>
                  <a:pt x="162436" y="184980"/>
                </a:moveTo>
                <a:lnTo>
                  <a:pt x="157116" y="194190"/>
                </a:lnTo>
                <a:lnTo>
                  <a:pt x="157116" y="188081"/>
                </a:lnTo>
                <a:lnTo>
                  <a:pt x="162436" y="184980"/>
                </a:lnTo>
                <a:close/>
                <a:moveTo>
                  <a:pt x="174047" y="184980"/>
                </a:moveTo>
                <a:lnTo>
                  <a:pt x="168727" y="194190"/>
                </a:lnTo>
                <a:lnTo>
                  <a:pt x="168727" y="188081"/>
                </a:lnTo>
                <a:lnTo>
                  <a:pt x="174047" y="184980"/>
                </a:lnTo>
                <a:close/>
                <a:moveTo>
                  <a:pt x="185658" y="184980"/>
                </a:moveTo>
                <a:lnTo>
                  <a:pt x="180339" y="194190"/>
                </a:lnTo>
                <a:lnTo>
                  <a:pt x="180339" y="188081"/>
                </a:lnTo>
                <a:lnTo>
                  <a:pt x="185658" y="184980"/>
                </a:lnTo>
                <a:close/>
                <a:moveTo>
                  <a:pt x="197269" y="184980"/>
                </a:moveTo>
                <a:lnTo>
                  <a:pt x="191950" y="194190"/>
                </a:lnTo>
                <a:lnTo>
                  <a:pt x="191950" y="188081"/>
                </a:lnTo>
                <a:lnTo>
                  <a:pt x="197269" y="184980"/>
                </a:lnTo>
                <a:close/>
                <a:moveTo>
                  <a:pt x="208911" y="184980"/>
                </a:moveTo>
                <a:lnTo>
                  <a:pt x="203591" y="194190"/>
                </a:lnTo>
                <a:lnTo>
                  <a:pt x="203591" y="188081"/>
                </a:lnTo>
                <a:lnTo>
                  <a:pt x="208911" y="184980"/>
                </a:lnTo>
                <a:close/>
                <a:moveTo>
                  <a:pt x="220522" y="184980"/>
                </a:moveTo>
                <a:lnTo>
                  <a:pt x="215202" y="194190"/>
                </a:lnTo>
                <a:lnTo>
                  <a:pt x="215202" y="188081"/>
                </a:lnTo>
                <a:lnTo>
                  <a:pt x="220522" y="184980"/>
                </a:lnTo>
                <a:close/>
                <a:moveTo>
                  <a:pt x="232163" y="184980"/>
                </a:moveTo>
                <a:lnTo>
                  <a:pt x="226844" y="194190"/>
                </a:lnTo>
                <a:lnTo>
                  <a:pt x="226844" y="188081"/>
                </a:lnTo>
                <a:lnTo>
                  <a:pt x="232163" y="184980"/>
                </a:lnTo>
                <a:close/>
                <a:moveTo>
                  <a:pt x="243774" y="184980"/>
                </a:moveTo>
                <a:lnTo>
                  <a:pt x="238455" y="194190"/>
                </a:lnTo>
                <a:lnTo>
                  <a:pt x="238455" y="188081"/>
                </a:lnTo>
                <a:lnTo>
                  <a:pt x="243774" y="184980"/>
                </a:lnTo>
                <a:close/>
                <a:moveTo>
                  <a:pt x="255355" y="184980"/>
                </a:moveTo>
                <a:lnTo>
                  <a:pt x="250036" y="194190"/>
                </a:lnTo>
                <a:lnTo>
                  <a:pt x="250036" y="188081"/>
                </a:lnTo>
                <a:lnTo>
                  <a:pt x="255355" y="184980"/>
                </a:lnTo>
                <a:close/>
                <a:moveTo>
                  <a:pt x="266997" y="184980"/>
                </a:moveTo>
                <a:lnTo>
                  <a:pt x="261678" y="194190"/>
                </a:lnTo>
                <a:lnTo>
                  <a:pt x="261678" y="188081"/>
                </a:lnTo>
                <a:lnTo>
                  <a:pt x="266997" y="184980"/>
                </a:lnTo>
                <a:close/>
                <a:moveTo>
                  <a:pt x="278608" y="184980"/>
                </a:moveTo>
                <a:lnTo>
                  <a:pt x="273289" y="194190"/>
                </a:lnTo>
                <a:lnTo>
                  <a:pt x="273289" y="188081"/>
                </a:lnTo>
                <a:lnTo>
                  <a:pt x="278608" y="184980"/>
                </a:lnTo>
                <a:close/>
                <a:moveTo>
                  <a:pt x="457" y="185041"/>
                </a:moveTo>
                <a:lnTo>
                  <a:pt x="5776" y="188081"/>
                </a:lnTo>
                <a:lnTo>
                  <a:pt x="5776" y="194221"/>
                </a:lnTo>
                <a:lnTo>
                  <a:pt x="457" y="185041"/>
                </a:lnTo>
                <a:close/>
                <a:moveTo>
                  <a:pt x="12098" y="185041"/>
                </a:moveTo>
                <a:lnTo>
                  <a:pt x="17418" y="188081"/>
                </a:lnTo>
                <a:lnTo>
                  <a:pt x="17418" y="194221"/>
                </a:lnTo>
                <a:lnTo>
                  <a:pt x="12098" y="185041"/>
                </a:lnTo>
                <a:close/>
                <a:moveTo>
                  <a:pt x="22980" y="184980"/>
                </a:moveTo>
                <a:lnTo>
                  <a:pt x="17661" y="194221"/>
                </a:lnTo>
                <a:lnTo>
                  <a:pt x="17661" y="188081"/>
                </a:lnTo>
                <a:lnTo>
                  <a:pt x="22980" y="184980"/>
                </a:lnTo>
                <a:close/>
                <a:moveTo>
                  <a:pt x="23710" y="185041"/>
                </a:moveTo>
                <a:lnTo>
                  <a:pt x="29029" y="188081"/>
                </a:lnTo>
                <a:lnTo>
                  <a:pt x="29029" y="194221"/>
                </a:lnTo>
                <a:lnTo>
                  <a:pt x="23710" y="185041"/>
                </a:lnTo>
                <a:close/>
                <a:moveTo>
                  <a:pt x="35290" y="185041"/>
                </a:moveTo>
                <a:lnTo>
                  <a:pt x="40610" y="188081"/>
                </a:lnTo>
                <a:lnTo>
                  <a:pt x="40610" y="194221"/>
                </a:lnTo>
                <a:lnTo>
                  <a:pt x="35290" y="185041"/>
                </a:lnTo>
                <a:close/>
                <a:moveTo>
                  <a:pt x="46932" y="185041"/>
                </a:moveTo>
                <a:lnTo>
                  <a:pt x="52251" y="188081"/>
                </a:lnTo>
                <a:lnTo>
                  <a:pt x="52251" y="194221"/>
                </a:lnTo>
                <a:lnTo>
                  <a:pt x="46932" y="185041"/>
                </a:lnTo>
                <a:close/>
                <a:moveTo>
                  <a:pt x="58543" y="185041"/>
                </a:moveTo>
                <a:lnTo>
                  <a:pt x="63862" y="188081"/>
                </a:lnTo>
                <a:lnTo>
                  <a:pt x="63862" y="194221"/>
                </a:lnTo>
                <a:lnTo>
                  <a:pt x="58543" y="185041"/>
                </a:lnTo>
                <a:close/>
                <a:moveTo>
                  <a:pt x="70185" y="185041"/>
                </a:moveTo>
                <a:lnTo>
                  <a:pt x="75504" y="188081"/>
                </a:lnTo>
                <a:lnTo>
                  <a:pt x="75504" y="194221"/>
                </a:lnTo>
                <a:lnTo>
                  <a:pt x="70185" y="185041"/>
                </a:lnTo>
                <a:close/>
                <a:moveTo>
                  <a:pt x="81796" y="185041"/>
                </a:moveTo>
                <a:lnTo>
                  <a:pt x="87115" y="188081"/>
                </a:lnTo>
                <a:lnTo>
                  <a:pt x="87115" y="194221"/>
                </a:lnTo>
                <a:lnTo>
                  <a:pt x="81796" y="185041"/>
                </a:lnTo>
                <a:close/>
                <a:moveTo>
                  <a:pt x="93437" y="185041"/>
                </a:moveTo>
                <a:lnTo>
                  <a:pt x="98757" y="188081"/>
                </a:lnTo>
                <a:lnTo>
                  <a:pt x="98757" y="194221"/>
                </a:lnTo>
                <a:lnTo>
                  <a:pt x="93437" y="185041"/>
                </a:lnTo>
                <a:close/>
                <a:moveTo>
                  <a:pt x="105018" y="185041"/>
                </a:moveTo>
                <a:lnTo>
                  <a:pt x="110337" y="188081"/>
                </a:lnTo>
                <a:lnTo>
                  <a:pt x="110337" y="194221"/>
                </a:lnTo>
                <a:lnTo>
                  <a:pt x="105018" y="185041"/>
                </a:lnTo>
                <a:close/>
                <a:moveTo>
                  <a:pt x="116660" y="185041"/>
                </a:moveTo>
                <a:lnTo>
                  <a:pt x="121979" y="188081"/>
                </a:lnTo>
                <a:lnTo>
                  <a:pt x="121979" y="194221"/>
                </a:lnTo>
                <a:lnTo>
                  <a:pt x="116660" y="185041"/>
                </a:lnTo>
                <a:close/>
                <a:moveTo>
                  <a:pt x="128271" y="185041"/>
                </a:moveTo>
                <a:lnTo>
                  <a:pt x="133590" y="188081"/>
                </a:lnTo>
                <a:lnTo>
                  <a:pt x="133590" y="194221"/>
                </a:lnTo>
                <a:lnTo>
                  <a:pt x="128271" y="185041"/>
                </a:lnTo>
                <a:close/>
                <a:moveTo>
                  <a:pt x="139912" y="185041"/>
                </a:moveTo>
                <a:lnTo>
                  <a:pt x="145232" y="188081"/>
                </a:lnTo>
                <a:lnTo>
                  <a:pt x="145232" y="194221"/>
                </a:lnTo>
                <a:lnTo>
                  <a:pt x="139912" y="185041"/>
                </a:lnTo>
                <a:close/>
                <a:moveTo>
                  <a:pt x="151523" y="185041"/>
                </a:moveTo>
                <a:lnTo>
                  <a:pt x="156843" y="188081"/>
                </a:lnTo>
                <a:lnTo>
                  <a:pt x="156843" y="194221"/>
                </a:lnTo>
                <a:lnTo>
                  <a:pt x="151523" y="185041"/>
                </a:lnTo>
                <a:close/>
                <a:moveTo>
                  <a:pt x="163165" y="185041"/>
                </a:moveTo>
                <a:lnTo>
                  <a:pt x="168484" y="188081"/>
                </a:lnTo>
                <a:lnTo>
                  <a:pt x="168484" y="194221"/>
                </a:lnTo>
                <a:lnTo>
                  <a:pt x="163165" y="185041"/>
                </a:lnTo>
                <a:close/>
                <a:moveTo>
                  <a:pt x="174746" y="185041"/>
                </a:moveTo>
                <a:lnTo>
                  <a:pt x="180065" y="188081"/>
                </a:lnTo>
                <a:lnTo>
                  <a:pt x="180065" y="194221"/>
                </a:lnTo>
                <a:lnTo>
                  <a:pt x="174746" y="185041"/>
                </a:lnTo>
                <a:close/>
                <a:moveTo>
                  <a:pt x="186357" y="185041"/>
                </a:moveTo>
                <a:lnTo>
                  <a:pt x="191676" y="188081"/>
                </a:lnTo>
                <a:lnTo>
                  <a:pt x="191676" y="194221"/>
                </a:lnTo>
                <a:lnTo>
                  <a:pt x="186357" y="185041"/>
                </a:lnTo>
                <a:close/>
                <a:moveTo>
                  <a:pt x="197999" y="185041"/>
                </a:moveTo>
                <a:lnTo>
                  <a:pt x="203318" y="188081"/>
                </a:lnTo>
                <a:lnTo>
                  <a:pt x="203318" y="194221"/>
                </a:lnTo>
                <a:lnTo>
                  <a:pt x="197999" y="185041"/>
                </a:lnTo>
                <a:close/>
                <a:moveTo>
                  <a:pt x="209610" y="185041"/>
                </a:moveTo>
                <a:lnTo>
                  <a:pt x="214929" y="188111"/>
                </a:lnTo>
                <a:lnTo>
                  <a:pt x="214929" y="194251"/>
                </a:lnTo>
                <a:lnTo>
                  <a:pt x="209610" y="185041"/>
                </a:lnTo>
                <a:close/>
                <a:moveTo>
                  <a:pt x="221251" y="185041"/>
                </a:moveTo>
                <a:lnTo>
                  <a:pt x="226570" y="188111"/>
                </a:lnTo>
                <a:lnTo>
                  <a:pt x="226570" y="194251"/>
                </a:lnTo>
                <a:lnTo>
                  <a:pt x="221251" y="185041"/>
                </a:lnTo>
                <a:close/>
                <a:moveTo>
                  <a:pt x="232862" y="185041"/>
                </a:moveTo>
                <a:lnTo>
                  <a:pt x="238182" y="188111"/>
                </a:lnTo>
                <a:lnTo>
                  <a:pt x="238182" y="194251"/>
                </a:lnTo>
                <a:lnTo>
                  <a:pt x="232862" y="185041"/>
                </a:lnTo>
                <a:close/>
                <a:moveTo>
                  <a:pt x="244474" y="185041"/>
                </a:moveTo>
                <a:lnTo>
                  <a:pt x="249793" y="188111"/>
                </a:lnTo>
                <a:lnTo>
                  <a:pt x="249793" y="194251"/>
                </a:lnTo>
                <a:lnTo>
                  <a:pt x="244474" y="185041"/>
                </a:lnTo>
                <a:close/>
                <a:moveTo>
                  <a:pt x="256085" y="185041"/>
                </a:moveTo>
                <a:lnTo>
                  <a:pt x="261404" y="188111"/>
                </a:lnTo>
                <a:lnTo>
                  <a:pt x="261404" y="194251"/>
                </a:lnTo>
                <a:lnTo>
                  <a:pt x="256085" y="185041"/>
                </a:lnTo>
                <a:close/>
                <a:moveTo>
                  <a:pt x="267726" y="185041"/>
                </a:moveTo>
                <a:lnTo>
                  <a:pt x="273046" y="188111"/>
                </a:lnTo>
                <a:lnTo>
                  <a:pt x="273046" y="194251"/>
                </a:lnTo>
                <a:lnTo>
                  <a:pt x="267726" y="185041"/>
                </a:lnTo>
                <a:close/>
                <a:moveTo>
                  <a:pt x="3116" y="192924"/>
                </a:moveTo>
                <a:lnTo>
                  <a:pt x="5563" y="194342"/>
                </a:lnTo>
                <a:lnTo>
                  <a:pt x="5557" y="194332"/>
                </a:lnTo>
                <a:lnTo>
                  <a:pt x="5557" y="194332"/>
                </a:lnTo>
                <a:lnTo>
                  <a:pt x="3116" y="192924"/>
                </a:lnTo>
                <a:close/>
                <a:moveTo>
                  <a:pt x="11855" y="185102"/>
                </a:moveTo>
                <a:lnTo>
                  <a:pt x="17174" y="194342"/>
                </a:lnTo>
                <a:lnTo>
                  <a:pt x="11855" y="191272"/>
                </a:lnTo>
                <a:lnTo>
                  <a:pt x="11855" y="185102"/>
                </a:lnTo>
                <a:close/>
                <a:moveTo>
                  <a:pt x="23497" y="185102"/>
                </a:moveTo>
                <a:lnTo>
                  <a:pt x="28816" y="194342"/>
                </a:lnTo>
                <a:lnTo>
                  <a:pt x="23497" y="191272"/>
                </a:lnTo>
                <a:lnTo>
                  <a:pt x="23497" y="185102"/>
                </a:lnTo>
                <a:close/>
                <a:moveTo>
                  <a:pt x="35078" y="185102"/>
                </a:moveTo>
                <a:lnTo>
                  <a:pt x="40397" y="194342"/>
                </a:lnTo>
                <a:lnTo>
                  <a:pt x="35078" y="191272"/>
                </a:lnTo>
                <a:lnTo>
                  <a:pt x="35078" y="185102"/>
                </a:lnTo>
                <a:close/>
                <a:moveTo>
                  <a:pt x="46689" y="185102"/>
                </a:moveTo>
                <a:lnTo>
                  <a:pt x="52008" y="194342"/>
                </a:lnTo>
                <a:lnTo>
                  <a:pt x="46689" y="191272"/>
                </a:lnTo>
                <a:lnTo>
                  <a:pt x="46689" y="185102"/>
                </a:lnTo>
                <a:close/>
                <a:moveTo>
                  <a:pt x="58330" y="185102"/>
                </a:moveTo>
                <a:lnTo>
                  <a:pt x="63650" y="194342"/>
                </a:lnTo>
                <a:lnTo>
                  <a:pt x="58330" y="191272"/>
                </a:lnTo>
                <a:lnTo>
                  <a:pt x="58330" y="185102"/>
                </a:lnTo>
                <a:close/>
                <a:moveTo>
                  <a:pt x="69941" y="185132"/>
                </a:moveTo>
                <a:lnTo>
                  <a:pt x="75261" y="194342"/>
                </a:lnTo>
                <a:lnTo>
                  <a:pt x="69941" y="191242"/>
                </a:lnTo>
                <a:lnTo>
                  <a:pt x="69941" y="185132"/>
                </a:lnTo>
                <a:close/>
                <a:moveTo>
                  <a:pt x="81583" y="185132"/>
                </a:moveTo>
                <a:lnTo>
                  <a:pt x="86902" y="194342"/>
                </a:lnTo>
                <a:lnTo>
                  <a:pt x="81583" y="191242"/>
                </a:lnTo>
                <a:lnTo>
                  <a:pt x="81583" y="185132"/>
                </a:lnTo>
                <a:close/>
                <a:moveTo>
                  <a:pt x="93194" y="185132"/>
                </a:moveTo>
                <a:lnTo>
                  <a:pt x="98513" y="194342"/>
                </a:lnTo>
                <a:lnTo>
                  <a:pt x="93194" y="191242"/>
                </a:lnTo>
                <a:lnTo>
                  <a:pt x="93194" y="185132"/>
                </a:lnTo>
                <a:close/>
                <a:moveTo>
                  <a:pt x="104836" y="185132"/>
                </a:moveTo>
                <a:lnTo>
                  <a:pt x="110155" y="194342"/>
                </a:lnTo>
                <a:lnTo>
                  <a:pt x="104836" y="191242"/>
                </a:lnTo>
                <a:lnTo>
                  <a:pt x="104836" y="185132"/>
                </a:lnTo>
                <a:close/>
                <a:moveTo>
                  <a:pt x="116416" y="185132"/>
                </a:moveTo>
                <a:lnTo>
                  <a:pt x="121736" y="194342"/>
                </a:lnTo>
                <a:lnTo>
                  <a:pt x="116416" y="191242"/>
                </a:lnTo>
                <a:lnTo>
                  <a:pt x="116416" y="185132"/>
                </a:lnTo>
                <a:close/>
                <a:moveTo>
                  <a:pt x="128058" y="185132"/>
                </a:moveTo>
                <a:lnTo>
                  <a:pt x="133377" y="194342"/>
                </a:lnTo>
                <a:lnTo>
                  <a:pt x="128058" y="191242"/>
                </a:lnTo>
                <a:lnTo>
                  <a:pt x="128058" y="185132"/>
                </a:lnTo>
                <a:close/>
                <a:moveTo>
                  <a:pt x="139669" y="185132"/>
                </a:moveTo>
                <a:lnTo>
                  <a:pt x="144988" y="194342"/>
                </a:lnTo>
                <a:lnTo>
                  <a:pt x="139669" y="191242"/>
                </a:lnTo>
                <a:lnTo>
                  <a:pt x="139669" y="185132"/>
                </a:lnTo>
                <a:close/>
                <a:moveTo>
                  <a:pt x="151311" y="185132"/>
                </a:moveTo>
                <a:lnTo>
                  <a:pt x="156630" y="194342"/>
                </a:lnTo>
                <a:lnTo>
                  <a:pt x="151311" y="191242"/>
                </a:lnTo>
                <a:lnTo>
                  <a:pt x="151311" y="185132"/>
                </a:lnTo>
                <a:close/>
                <a:moveTo>
                  <a:pt x="162922" y="185132"/>
                </a:moveTo>
                <a:lnTo>
                  <a:pt x="168241" y="194342"/>
                </a:lnTo>
                <a:lnTo>
                  <a:pt x="162922" y="191242"/>
                </a:lnTo>
                <a:lnTo>
                  <a:pt x="162922" y="185132"/>
                </a:lnTo>
                <a:close/>
                <a:moveTo>
                  <a:pt x="174503" y="185132"/>
                </a:moveTo>
                <a:lnTo>
                  <a:pt x="179822" y="194342"/>
                </a:lnTo>
                <a:lnTo>
                  <a:pt x="174503" y="191242"/>
                </a:lnTo>
                <a:lnTo>
                  <a:pt x="174503" y="185132"/>
                </a:lnTo>
                <a:close/>
                <a:moveTo>
                  <a:pt x="186144" y="185132"/>
                </a:moveTo>
                <a:lnTo>
                  <a:pt x="191463" y="194342"/>
                </a:lnTo>
                <a:lnTo>
                  <a:pt x="186144" y="191242"/>
                </a:lnTo>
                <a:lnTo>
                  <a:pt x="186144" y="185132"/>
                </a:lnTo>
                <a:close/>
                <a:moveTo>
                  <a:pt x="197755" y="185132"/>
                </a:moveTo>
                <a:lnTo>
                  <a:pt x="203075" y="194342"/>
                </a:lnTo>
                <a:lnTo>
                  <a:pt x="197755" y="191242"/>
                </a:lnTo>
                <a:lnTo>
                  <a:pt x="197755" y="185132"/>
                </a:lnTo>
                <a:close/>
                <a:moveTo>
                  <a:pt x="209397" y="185132"/>
                </a:moveTo>
                <a:lnTo>
                  <a:pt x="214716" y="194342"/>
                </a:lnTo>
                <a:lnTo>
                  <a:pt x="209397" y="191242"/>
                </a:lnTo>
                <a:lnTo>
                  <a:pt x="209397" y="185132"/>
                </a:lnTo>
                <a:close/>
                <a:moveTo>
                  <a:pt x="221008" y="185132"/>
                </a:moveTo>
                <a:lnTo>
                  <a:pt x="226327" y="194342"/>
                </a:lnTo>
                <a:lnTo>
                  <a:pt x="221008" y="191303"/>
                </a:lnTo>
                <a:lnTo>
                  <a:pt x="221008" y="185132"/>
                </a:lnTo>
                <a:close/>
                <a:moveTo>
                  <a:pt x="232650" y="185132"/>
                </a:moveTo>
                <a:lnTo>
                  <a:pt x="237969" y="194342"/>
                </a:lnTo>
                <a:lnTo>
                  <a:pt x="232650" y="191303"/>
                </a:lnTo>
                <a:lnTo>
                  <a:pt x="232650" y="185132"/>
                </a:lnTo>
                <a:close/>
                <a:moveTo>
                  <a:pt x="244230" y="185132"/>
                </a:moveTo>
                <a:lnTo>
                  <a:pt x="249550" y="194342"/>
                </a:lnTo>
                <a:lnTo>
                  <a:pt x="244230" y="191303"/>
                </a:lnTo>
                <a:lnTo>
                  <a:pt x="244230" y="185132"/>
                </a:lnTo>
                <a:close/>
                <a:moveTo>
                  <a:pt x="255872" y="185132"/>
                </a:moveTo>
                <a:lnTo>
                  <a:pt x="261191" y="194342"/>
                </a:lnTo>
                <a:lnTo>
                  <a:pt x="255872" y="191303"/>
                </a:lnTo>
                <a:lnTo>
                  <a:pt x="255872" y="185132"/>
                </a:lnTo>
                <a:close/>
                <a:moveTo>
                  <a:pt x="267483" y="185132"/>
                </a:moveTo>
                <a:lnTo>
                  <a:pt x="272802" y="194342"/>
                </a:lnTo>
                <a:lnTo>
                  <a:pt x="267483" y="191303"/>
                </a:lnTo>
                <a:lnTo>
                  <a:pt x="267483" y="185132"/>
                </a:lnTo>
                <a:close/>
                <a:moveTo>
                  <a:pt x="34834" y="185132"/>
                </a:moveTo>
                <a:lnTo>
                  <a:pt x="34834" y="191303"/>
                </a:lnTo>
                <a:lnTo>
                  <a:pt x="29515" y="194372"/>
                </a:lnTo>
                <a:lnTo>
                  <a:pt x="29515" y="194372"/>
                </a:lnTo>
                <a:lnTo>
                  <a:pt x="34834" y="185132"/>
                </a:lnTo>
                <a:close/>
                <a:moveTo>
                  <a:pt x="69698" y="185132"/>
                </a:moveTo>
                <a:lnTo>
                  <a:pt x="69698" y="191303"/>
                </a:lnTo>
                <a:lnTo>
                  <a:pt x="64379" y="194372"/>
                </a:lnTo>
                <a:lnTo>
                  <a:pt x="64379" y="194372"/>
                </a:lnTo>
                <a:lnTo>
                  <a:pt x="69698" y="185132"/>
                </a:lnTo>
                <a:close/>
                <a:moveTo>
                  <a:pt x="81309" y="185132"/>
                </a:moveTo>
                <a:lnTo>
                  <a:pt x="81309" y="191303"/>
                </a:lnTo>
                <a:lnTo>
                  <a:pt x="75990" y="194372"/>
                </a:lnTo>
                <a:lnTo>
                  <a:pt x="75990" y="194372"/>
                </a:lnTo>
                <a:lnTo>
                  <a:pt x="81309" y="185132"/>
                </a:lnTo>
                <a:close/>
                <a:moveTo>
                  <a:pt x="92951" y="185132"/>
                </a:moveTo>
                <a:lnTo>
                  <a:pt x="92951" y="191303"/>
                </a:lnTo>
                <a:lnTo>
                  <a:pt x="87632" y="194372"/>
                </a:lnTo>
                <a:lnTo>
                  <a:pt x="87632" y="194372"/>
                </a:lnTo>
                <a:lnTo>
                  <a:pt x="92951" y="185132"/>
                </a:lnTo>
                <a:close/>
                <a:moveTo>
                  <a:pt x="104562" y="185132"/>
                </a:moveTo>
                <a:lnTo>
                  <a:pt x="104562" y="191303"/>
                </a:lnTo>
                <a:lnTo>
                  <a:pt x="99243" y="194372"/>
                </a:lnTo>
                <a:lnTo>
                  <a:pt x="99243" y="194372"/>
                </a:lnTo>
                <a:lnTo>
                  <a:pt x="104562" y="185132"/>
                </a:lnTo>
                <a:close/>
                <a:moveTo>
                  <a:pt x="116143" y="185132"/>
                </a:moveTo>
                <a:lnTo>
                  <a:pt x="116143" y="191303"/>
                </a:lnTo>
                <a:lnTo>
                  <a:pt x="110824" y="194372"/>
                </a:lnTo>
                <a:lnTo>
                  <a:pt x="110824" y="194372"/>
                </a:lnTo>
                <a:lnTo>
                  <a:pt x="116143" y="185132"/>
                </a:lnTo>
                <a:close/>
                <a:moveTo>
                  <a:pt x="127784" y="185132"/>
                </a:moveTo>
                <a:lnTo>
                  <a:pt x="127784" y="191303"/>
                </a:lnTo>
                <a:lnTo>
                  <a:pt x="122465" y="194372"/>
                </a:lnTo>
                <a:lnTo>
                  <a:pt x="122465" y="194372"/>
                </a:lnTo>
                <a:lnTo>
                  <a:pt x="127784" y="185132"/>
                </a:lnTo>
                <a:close/>
                <a:moveTo>
                  <a:pt x="139396" y="185132"/>
                </a:moveTo>
                <a:lnTo>
                  <a:pt x="139396" y="191303"/>
                </a:lnTo>
                <a:lnTo>
                  <a:pt x="134076" y="194372"/>
                </a:lnTo>
                <a:lnTo>
                  <a:pt x="134076" y="194372"/>
                </a:lnTo>
                <a:lnTo>
                  <a:pt x="139396" y="185132"/>
                </a:lnTo>
                <a:close/>
                <a:moveTo>
                  <a:pt x="151037" y="185132"/>
                </a:moveTo>
                <a:lnTo>
                  <a:pt x="151037" y="191303"/>
                </a:lnTo>
                <a:lnTo>
                  <a:pt x="145718" y="194372"/>
                </a:lnTo>
                <a:lnTo>
                  <a:pt x="145718" y="194372"/>
                </a:lnTo>
                <a:lnTo>
                  <a:pt x="151037" y="185132"/>
                </a:lnTo>
                <a:close/>
                <a:moveTo>
                  <a:pt x="162648" y="185132"/>
                </a:moveTo>
                <a:lnTo>
                  <a:pt x="162648" y="191303"/>
                </a:lnTo>
                <a:lnTo>
                  <a:pt x="157329" y="194372"/>
                </a:lnTo>
                <a:lnTo>
                  <a:pt x="157329" y="194372"/>
                </a:lnTo>
                <a:lnTo>
                  <a:pt x="162648" y="185132"/>
                </a:lnTo>
                <a:close/>
                <a:moveTo>
                  <a:pt x="174290" y="185132"/>
                </a:moveTo>
                <a:lnTo>
                  <a:pt x="174290" y="191303"/>
                </a:lnTo>
                <a:lnTo>
                  <a:pt x="168971" y="194372"/>
                </a:lnTo>
                <a:lnTo>
                  <a:pt x="168971" y="194372"/>
                </a:lnTo>
                <a:lnTo>
                  <a:pt x="174290" y="185132"/>
                </a:lnTo>
                <a:close/>
                <a:moveTo>
                  <a:pt x="185871" y="185193"/>
                </a:moveTo>
                <a:lnTo>
                  <a:pt x="185871" y="191303"/>
                </a:lnTo>
                <a:lnTo>
                  <a:pt x="180551" y="194372"/>
                </a:lnTo>
                <a:lnTo>
                  <a:pt x="180551" y="194372"/>
                </a:lnTo>
                <a:lnTo>
                  <a:pt x="185871" y="185193"/>
                </a:lnTo>
                <a:close/>
                <a:moveTo>
                  <a:pt x="197512" y="185132"/>
                </a:moveTo>
                <a:lnTo>
                  <a:pt x="197512" y="191303"/>
                </a:lnTo>
                <a:lnTo>
                  <a:pt x="192193" y="194372"/>
                </a:lnTo>
                <a:lnTo>
                  <a:pt x="192193" y="194372"/>
                </a:lnTo>
                <a:lnTo>
                  <a:pt x="197512" y="185132"/>
                </a:lnTo>
                <a:close/>
                <a:moveTo>
                  <a:pt x="209123" y="185132"/>
                </a:moveTo>
                <a:lnTo>
                  <a:pt x="209123" y="191303"/>
                </a:lnTo>
                <a:lnTo>
                  <a:pt x="203804" y="194372"/>
                </a:lnTo>
                <a:lnTo>
                  <a:pt x="203804" y="194372"/>
                </a:lnTo>
                <a:lnTo>
                  <a:pt x="209123" y="185132"/>
                </a:lnTo>
                <a:close/>
                <a:moveTo>
                  <a:pt x="220765" y="185193"/>
                </a:moveTo>
                <a:lnTo>
                  <a:pt x="220765" y="191303"/>
                </a:lnTo>
                <a:lnTo>
                  <a:pt x="215446" y="194372"/>
                </a:lnTo>
                <a:lnTo>
                  <a:pt x="215446" y="194372"/>
                </a:lnTo>
                <a:lnTo>
                  <a:pt x="220765" y="185193"/>
                </a:lnTo>
                <a:close/>
                <a:moveTo>
                  <a:pt x="243957" y="185193"/>
                </a:moveTo>
                <a:lnTo>
                  <a:pt x="243957" y="191303"/>
                </a:lnTo>
                <a:lnTo>
                  <a:pt x="238638" y="194372"/>
                </a:lnTo>
                <a:lnTo>
                  <a:pt x="238638" y="194372"/>
                </a:lnTo>
                <a:lnTo>
                  <a:pt x="243957" y="185193"/>
                </a:lnTo>
                <a:close/>
                <a:moveTo>
                  <a:pt x="255598" y="185193"/>
                </a:moveTo>
                <a:lnTo>
                  <a:pt x="255598" y="191303"/>
                </a:lnTo>
                <a:lnTo>
                  <a:pt x="250279" y="194372"/>
                </a:lnTo>
                <a:lnTo>
                  <a:pt x="250279" y="194372"/>
                </a:lnTo>
                <a:lnTo>
                  <a:pt x="255598" y="185193"/>
                </a:lnTo>
                <a:close/>
                <a:moveTo>
                  <a:pt x="11582" y="185132"/>
                </a:moveTo>
                <a:lnTo>
                  <a:pt x="11582" y="191303"/>
                </a:lnTo>
                <a:lnTo>
                  <a:pt x="6262" y="194372"/>
                </a:lnTo>
                <a:lnTo>
                  <a:pt x="11582" y="185132"/>
                </a:lnTo>
                <a:close/>
                <a:moveTo>
                  <a:pt x="23223" y="185193"/>
                </a:moveTo>
                <a:lnTo>
                  <a:pt x="23223" y="191303"/>
                </a:lnTo>
                <a:lnTo>
                  <a:pt x="17904" y="194372"/>
                </a:lnTo>
                <a:lnTo>
                  <a:pt x="23223" y="185193"/>
                </a:lnTo>
                <a:close/>
                <a:moveTo>
                  <a:pt x="46446" y="185132"/>
                </a:moveTo>
                <a:lnTo>
                  <a:pt x="46446" y="191303"/>
                </a:lnTo>
                <a:lnTo>
                  <a:pt x="41126" y="194372"/>
                </a:lnTo>
                <a:lnTo>
                  <a:pt x="46446" y="185132"/>
                </a:lnTo>
                <a:close/>
                <a:moveTo>
                  <a:pt x="58057" y="185132"/>
                </a:moveTo>
                <a:lnTo>
                  <a:pt x="58057" y="191303"/>
                </a:lnTo>
                <a:lnTo>
                  <a:pt x="52737" y="194372"/>
                </a:lnTo>
                <a:lnTo>
                  <a:pt x="58057" y="185132"/>
                </a:lnTo>
                <a:close/>
                <a:moveTo>
                  <a:pt x="232376" y="185193"/>
                </a:moveTo>
                <a:lnTo>
                  <a:pt x="232376" y="191303"/>
                </a:lnTo>
                <a:lnTo>
                  <a:pt x="227057" y="194372"/>
                </a:lnTo>
                <a:lnTo>
                  <a:pt x="232376" y="185193"/>
                </a:lnTo>
                <a:close/>
                <a:moveTo>
                  <a:pt x="267210" y="185193"/>
                </a:moveTo>
                <a:lnTo>
                  <a:pt x="267210" y="191303"/>
                </a:lnTo>
                <a:lnTo>
                  <a:pt x="261890" y="194372"/>
                </a:lnTo>
                <a:lnTo>
                  <a:pt x="267210" y="185193"/>
                </a:lnTo>
                <a:close/>
                <a:moveTo>
                  <a:pt x="278851" y="185193"/>
                </a:moveTo>
                <a:lnTo>
                  <a:pt x="278851" y="191303"/>
                </a:lnTo>
                <a:lnTo>
                  <a:pt x="273532" y="194372"/>
                </a:lnTo>
                <a:lnTo>
                  <a:pt x="278851" y="185193"/>
                </a:lnTo>
                <a:close/>
                <a:moveTo>
                  <a:pt x="69850" y="191485"/>
                </a:moveTo>
                <a:lnTo>
                  <a:pt x="75169" y="194555"/>
                </a:lnTo>
                <a:lnTo>
                  <a:pt x="64531" y="194555"/>
                </a:lnTo>
                <a:lnTo>
                  <a:pt x="69850" y="191485"/>
                </a:lnTo>
                <a:close/>
                <a:moveTo>
                  <a:pt x="81431" y="191485"/>
                </a:moveTo>
                <a:lnTo>
                  <a:pt x="86750" y="194555"/>
                </a:lnTo>
                <a:lnTo>
                  <a:pt x="76112" y="194555"/>
                </a:lnTo>
                <a:lnTo>
                  <a:pt x="81431" y="191485"/>
                </a:lnTo>
                <a:close/>
                <a:moveTo>
                  <a:pt x="93042" y="191485"/>
                </a:moveTo>
                <a:lnTo>
                  <a:pt x="98361" y="194555"/>
                </a:lnTo>
                <a:lnTo>
                  <a:pt x="87723" y="194555"/>
                </a:lnTo>
                <a:lnTo>
                  <a:pt x="93042" y="191485"/>
                </a:lnTo>
                <a:close/>
                <a:moveTo>
                  <a:pt x="104684" y="191485"/>
                </a:moveTo>
                <a:lnTo>
                  <a:pt x="110003" y="194555"/>
                </a:lnTo>
                <a:lnTo>
                  <a:pt x="99364" y="194555"/>
                </a:lnTo>
                <a:lnTo>
                  <a:pt x="104684" y="191485"/>
                </a:lnTo>
                <a:close/>
                <a:moveTo>
                  <a:pt x="116295" y="191485"/>
                </a:moveTo>
                <a:lnTo>
                  <a:pt x="121614" y="194555"/>
                </a:lnTo>
                <a:lnTo>
                  <a:pt x="110976" y="194555"/>
                </a:lnTo>
                <a:lnTo>
                  <a:pt x="116295" y="191485"/>
                </a:lnTo>
                <a:close/>
                <a:moveTo>
                  <a:pt x="127936" y="191485"/>
                </a:moveTo>
                <a:lnTo>
                  <a:pt x="133256" y="194555"/>
                </a:lnTo>
                <a:lnTo>
                  <a:pt x="122617" y="194555"/>
                </a:lnTo>
                <a:lnTo>
                  <a:pt x="127936" y="191485"/>
                </a:lnTo>
                <a:close/>
                <a:moveTo>
                  <a:pt x="139548" y="191485"/>
                </a:moveTo>
                <a:lnTo>
                  <a:pt x="144867" y="194555"/>
                </a:lnTo>
                <a:lnTo>
                  <a:pt x="134228" y="194555"/>
                </a:lnTo>
                <a:lnTo>
                  <a:pt x="139548" y="191485"/>
                </a:lnTo>
                <a:close/>
                <a:moveTo>
                  <a:pt x="151159" y="191485"/>
                </a:moveTo>
                <a:lnTo>
                  <a:pt x="156478" y="194555"/>
                </a:lnTo>
                <a:lnTo>
                  <a:pt x="145840" y="194555"/>
                </a:lnTo>
                <a:lnTo>
                  <a:pt x="151159" y="191485"/>
                </a:lnTo>
                <a:close/>
                <a:moveTo>
                  <a:pt x="162770" y="191485"/>
                </a:moveTo>
                <a:lnTo>
                  <a:pt x="168089" y="194555"/>
                </a:lnTo>
                <a:lnTo>
                  <a:pt x="157451" y="194555"/>
                </a:lnTo>
                <a:lnTo>
                  <a:pt x="162770" y="191485"/>
                </a:lnTo>
                <a:close/>
                <a:moveTo>
                  <a:pt x="174411" y="191485"/>
                </a:moveTo>
                <a:lnTo>
                  <a:pt x="179731" y="194555"/>
                </a:lnTo>
                <a:lnTo>
                  <a:pt x="169092" y="194555"/>
                </a:lnTo>
                <a:lnTo>
                  <a:pt x="174411" y="191485"/>
                </a:lnTo>
                <a:close/>
                <a:moveTo>
                  <a:pt x="186023" y="191485"/>
                </a:moveTo>
                <a:lnTo>
                  <a:pt x="191342" y="194555"/>
                </a:lnTo>
                <a:lnTo>
                  <a:pt x="180703" y="194555"/>
                </a:lnTo>
                <a:lnTo>
                  <a:pt x="186023" y="191485"/>
                </a:lnTo>
                <a:close/>
                <a:moveTo>
                  <a:pt x="197634" y="191485"/>
                </a:moveTo>
                <a:lnTo>
                  <a:pt x="202953" y="194555"/>
                </a:lnTo>
                <a:lnTo>
                  <a:pt x="192345" y="194555"/>
                </a:lnTo>
                <a:lnTo>
                  <a:pt x="197634" y="191485"/>
                </a:lnTo>
                <a:close/>
                <a:moveTo>
                  <a:pt x="209275" y="191485"/>
                </a:moveTo>
                <a:lnTo>
                  <a:pt x="214595" y="194555"/>
                </a:lnTo>
                <a:lnTo>
                  <a:pt x="203956" y="194555"/>
                </a:lnTo>
                <a:lnTo>
                  <a:pt x="209275" y="191485"/>
                </a:lnTo>
                <a:close/>
                <a:moveTo>
                  <a:pt x="220856" y="191485"/>
                </a:moveTo>
                <a:lnTo>
                  <a:pt x="226175" y="194555"/>
                </a:lnTo>
                <a:lnTo>
                  <a:pt x="215537" y="194555"/>
                </a:lnTo>
                <a:lnTo>
                  <a:pt x="220856" y="191485"/>
                </a:lnTo>
                <a:close/>
                <a:moveTo>
                  <a:pt x="232498" y="191485"/>
                </a:moveTo>
                <a:lnTo>
                  <a:pt x="237817" y="194555"/>
                </a:lnTo>
                <a:lnTo>
                  <a:pt x="227178" y="194555"/>
                </a:lnTo>
                <a:lnTo>
                  <a:pt x="232498" y="191485"/>
                </a:lnTo>
                <a:close/>
                <a:moveTo>
                  <a:pt x="244109" y="191485"/>
                </a:moveTo>
                <a:lnTo>
                  <a:pt x="249428" y="194555"/>
                </a:lnTo>
                <a:lnTo>
                  <a:pt x="238790" y="194555"/>
                </a:lnTo>
                <a:lnTo>
                  <a:pt x="244109" y="191485"/>
                </a:lnTo>
                <a:close/>
                <a:moveTo>
                  <a:pt x="255750" y="191485"/>
                </a:moveTo>
                <a:lnTo>
                  <a:pt x="261070" y="194555"/>
                </a:lnTo>
                <a:lnTo>
                  <a:pt x="250431" y="194555"/>
                </a:lnTo>
                <a:lnTo>
                  <a:pt x="255750" y="191485"/>
                </a:lnTo>
                <a:close/>
                <a:moveTo>
                  <a:pt x="267362" y="191485"/>
                </a:moveTo>
                <a:lnTo>
                  <a:pt x="272681" y="194555"/>
                </a:lnTo>
                <a:lnTo>
                  <a:pt x="262042" y="194555"/>
                </a:lnTo>
                <a:lnTo>
                  <a:pt x="267362" y="191485"/>
                </a:lnTo>
                <a:close/>
                <a:moveTo>
                  <a:pt x="279003" y="191485"/>
                </a:moveTo>
                <a:lnTo>
                  <a:pt x="284322" y="194555"/>
                </a:lnTo>
                <a:lnTo>
                  <a:pt x="273684" y="194555"/>
                </a:lnTo>
                <a:lnTo>
                  <a:pt x="279003" y="191485"/>
                </a:lnTo>
                <a:close/>
                <a:moveTo>
                  <a:pt x="11703" y="191515"/>
                </a:moveTo>
                <a:lnTo>
                  <a:pt x="17023" y="194616"/>
                </a:lnTo>
                <a:lnTo>
                  <a:pt x="6384" y="194616"/>
                </a:lnTo>
                <a:lnTo>
                  <a:pt x="11703" y="191515"/>
                </a:lnTo>
                <a:close/>
                <a:moveTo>
                  <a:pt x="23345" y="191515"/>
                </a:moveTo>
                <a:lnTo>
                  <a:pt x="28664" y="194616"/>
                </a:lnTo>
                <a:lnTo>
                  <a:pt x="18026" y="194616"/>
                </a:lnTo>
                <a:lnTo>
                  <a:pt x="23345" y="191515"/>
                </a:lnTo>
                <a:close/>
                <a:moveTo>
                  <a:pt x="34956" y="191515"/>
                </a:moveTo>
                <a:lnTo>
                  <a:pt x="40275" y="194616"/>
                </a:lnTo>
                <a:lnTo>
                  <a:pt x="29637" y="194616"/>
                </a:lnTo>
                <a:lnTo>
                  <a:pt x="34956" y="191515"/>
                </a:lnTo>
                <a:close/>
                <a:moveTo>
                  <a:pt x="46598" y="191515"/>
                </a:moveTo>
                <a:lnTo>
                  <a:pt x="51886" y="194616"/>
                </a:lnTo>
                <a:lnTo>
                  <a:pt x="41248" y="194616"/>
                </a:lnTo>
                <a:lnTo>
                  <a:pt x="46598" y="191515"/>
                </a:lnTo>
                <a:close/>
                <a:moveTo>
                  <a:pt x="58209" y="191515"/>
                </a:moveTo>
                <a:lnTo>
                  <a:pt x="63528" y="194616"/>
                </a:lnTo>
                <a:lnTo>
                  <a:pt x="52889" y="194616"/>
                </a:lnTo>
                <a:lnTo>
                  <a:pt x="58209" y="191515"/>
                </a:lnTo>
                <a:close/>
                <a:moveTo>
                  <a:pt x="17023" y="194828"/>
                </a:moveTo>
                <a:lnTo>
                  <a:pt x="11703" y="197898"/>
                </a:lnTo>
                <a:lnTo>
                  <a:pt x="6384" y="194828"/>
                </a:lnTo>
                <a:close/>
                <a:moveTo>
                  <a:pt x="28664" y="194828"/>
                </a:moveTo>
                <a:lnTo>
                  <a:pt x="23345" y="197898"/>
                </a:lnTo>
                <a:lnTo>
                  <a:pt x="18026" y="194828"/>
                </a:lnTo>
                <a:close/>
                <a:moveTo>
                  <a:pt x="40275" y="194828"/>
                </a:moveTo>
                <a:lnTo>
                  <a:pt x="34956" y="197898"/>
                </a:lnTo>
                <a:lnTo>
                  <a:pt x="29637" y="194828"/>
                </a:lnTo>
                <a:close/>
                <a:moveTo>
                  <a:pt x="51886" y="194828"/>
                </a:moveTo>
                <a:lnTo>
                  <a:pt x="46567" y="197898"/>
                </a:lnTo>
                <a:lnTo>
                  <a:pt x="41248" y="194828"/>
                </a:lnTo>
                <a:close/>
                <a:moveTo>
                  <a:pt x="63528" y="194828"/>
                </a:moveTo>
                <a:lnTo>
                  <a:pt x="58209" y="197898"/>
                </a:lnTo>
                <a:lnTo>
                  <a:pt x="52889" y="194828"/>
                </a:lnTo>
                <a:close/>
                <a:moveTo>
                  <a:pt x="75169" y="194828"/>
                </a:moveTo>
                <a:lnTo>
                  <a:pt x="69850" y="197898"/>
                </a:lnTo>
                <a:lnTo>
                  <a:pt x="64531" y="194828"/>
                </a:lnTo>
                <a:close/>
                <a:moveTo>
                  <a:pt x="86750" y="194828"/>
                </a:moveTo>
                <a:lnTo>
                  <a:pt x="81431" y="197898"/>
                </a:lnTo>
                <a:lnTo>
                  <a:pt x="76112" y="194828"/>
                </a:lnTo>
                <a:close/>
                <a:moveTo>
                  <a:pt x="98361" y="194828"/>
                </a:moveTo>
                <a:lnTo>
                  <a:pt x="93042" y="197898"/>
                </a:lnTo>
                <a:lnTo>
                  <a:pt x="87723" y="194828"/>
                </a:lnTo>
                <a:close/>
                <a:moveTo>
                  <a:pt x="110003" y="194828"/>
                </a:moveTo>
                <a:lnTo>
                  <a:pt x="104684" y="197898"/>
                </a:lnTo>
                <a:lnTo>
                  <a:pt x="99364" y="194828"/>
                </a:lnTo>
                <a:close/>
                <a:moveTo>
                  <a:pt x="121614" y="194828"/>
                </a:moveTo>
                <a:lnTo>
                  <a:pt x="116295" y="197898"/>
                </a:lnTo>
                <a:lnTo>
                  <a:pt x="110976" y="194828"/>
                </a:lnTo>
                <a:close/>
                <a:moveTo>
                  <a:pt x="133256" y="194828"/>
                </a:moveTo>
                <a:lnTo>
                  <a:pt x="127936" y="197898"/>
                </a:lnTo>
                <a:lnTo>
                  <a:pt x="122617" y="194828"/>
                </a:lnTo>
                <a:close/>
                <a:moveTo>
                  <a:pt x="144867" y="194828"/>
                </a:moveTo>
                <a:lnTo>
                  <a:pt x="139548" y="197898"/>
                </a:lnTo>
                <a:lnTo>
                  <a:pt x="134228" y="194828"/>
                </a:lnTo>
                <a:close/>
                <a:moveTo>
                  <a:pt x="156478" y="194828"/>
                </a:moveTo>
                <a:lnTo>
                  <a:pt x="151159" y="197898"/>
                </a:lnTo>
                <a:lnTo>
                  <a:pt x="145840" y="194828"/>
                </a:lnTo>
                <a:close/>
                <a:moveTo>
                  <a:pt x="168089" y="194828"/>
                </a:moveTo>
                <a:lnTo>
                  <a:pt x="162770" y="197898"/>
                </a:lnTo>
                <a:lnTo>
                  <a:pt x="157451" y="194828"/>
                </a:lnTo>
                <a:close/>
                <a:moveTo>
                  <a:pt x="179731" y="194828"/>
                </a:moveTo>
                <a:lnTo>
                  <a:pt x="174411" y="197898"/>
                </a:lnTo>
                <a:lnTo>
                  <a:pt x="169092" y="194828"/>
                </a:lnTo>
                <a:close/>
                <a:moveTo>
                  <a:pt x="191342" y="194828"/>
                </a:moveTo>
                <a:lnTo>
                  <a:pt x="186023" y="197898"/>
                </a:lnTo>
                <a:lnTo>
                  <a:pt x="180703" y="194828"/>
                </a:lnTo>
                <a:close/>
                <a:moveTo>
                  <a:pt x="202953" y="194828"/>
                </a:moveTo>
                <a:lnTo>
                  <a:pt x="197634" y="197898"/>
                </a:lnTo>
                <a:lnTo>
                  <a:pt x="192315" y="194828"/>
                </a:lnTo>
                <a:close/>
                <a:moveTo>
                  <a:pt x="214564" y="194828"/>
                </a:moveTo>
                <a:lnTo>
                  <a:pt x="209245" y="197898"/>
                </a:lnTo>
                <a:lnTo>
                  <a:pt x="203926" y="194828"/>
                </a:lnTo>
                <a:close/>
                <a:moveTo>
                  <a:pt x="226175" y="194828"/>
                </a:moveTo>
                <a:lnTo>
                  <a:pt x="220856" y="197898"/>
                </a:lnTo>
                <a:lnTo>
                  <a:pt x="215537" y="194828"/>
                </a:lnTo>
                <a:close/>
                <a:moveTo>
                  <a:pt x="237817" y="194828"/>
                </a:moveTo>
                <a:lnTo>
                  <a:pt x="232498" y="197898"/>
                </a:lnTo>
                <a:lnTo>
                  <a:pt x="227178" y="194828"/>
                </a:lnTo>
                <a:close/>
                <a:moveTo>
                  <a:pt x="249428" y="194828"/>
                </a:moveTo>
                <a:lnTo>
                  <a:pt x="244109" y="197898"/>
                </a:lnTo>
                <a:lnTo>
                  <a:pt x="238790" y="194828"/>
                </a:lnTo>
                <a:close/>
                <a:moveTo>
                  <a:pt x="261070" y="194828"/>
                </a:moveTo>
                <a:lnTo>
                  <a:pt x="255750" y="197898"/>
                </a:lnTo>
                <a:lnTo>
                  <a:pt x="250431" y="194828"/>
                </a:lnTo>
                <a:close/>
                <a:moveTo>
                  <a:pt x="272681" y="194828"/>
                </a:moveTo>
                <a:lnTo>
                  <a:pt x="267362" y="197898"/>
                </a:lnTo>
                <a:lnTo>
                  <a:pt x="262042" y="194828"/>
                </a:lnTo>
                <a:close/>
                <a:moveTo>
                  <a:pt x="284292" y="194828"/>
                </a:moveTo>
                <a:lnTo>
                  <a:pt x="278973" y="197898"/>
                </a:lnTo>
                <a:lnTo>
                  <a:pt x="273653" y="194828"/>
                </a:lnTo>
                <a:close/>
                <a:moveTo>
                  <a:pt x="17174" y="195072"/>
                </a:moveTo>
                <a:lnTo>
                  <a:pt x="11855" y="204251"/>
                </a:lnTo>
                <a:lnTo>
                  <a:pt x="11855" y="198142"/>
                </a:lnTo>
                <a:lnTo>
                  <a:pt x="17174" y="195072"/>
                </a:lnTo>
                <a:close/>
                <a:moveTo>
                  <a:pt x="28816" y="195072"/>
                </a:moveTo>
                <a:lnTo>
                  <a:pt x="23497" y="204251"/>
                </a:lnTo>
                <a:lnTo>
                  <a:pt x="23497" y="198142"/>
                </a:lnTo>
                <a:lnTo>
                  <a:pt x="28816" y="195072"/>
                </a:lnTo>
                <a:close/>
                <a:moveTo>
                  <a:pt x="40427" y="195072"/>
                </a:moveTo>
                <a:lnTo>
                  <a:pt x="35108" y="204251"/>
                </a:lnTo>
                <a:lnTo>
                  <a:pt x="35108" y="198142"/>
                </a:lnTo>
                <a:lnTo>
                  <a:pt x="40427" y="195072"/>
                </a:lnTo>
                <a:close/>
                <a:moveTo>
                  <a:pt x="52008" y="195072"/>
                </a:moveTo>
                <a:lnTo>
                  <a:pt x="46689" y="204251"/>
                </a:lnTo>
                <a:lnTo>
                  <a:pt x="46689" y="198142"/>
                </a:lnTo>
                <a:lnTo>
                  <a:pt x="52008" y="195072"/>
                </a:lnTo>
                <a:close/>
                <a:moveTo>
                  <a:pt x="63650" y="195072"/>
                </a:moveTo>
                <a:lnTo>
                  <a:pt x="58330" y="204251"/>
                </a:lnTo>
                <a:lnTo>
                  <a:pt x="58330" y="198142"/>
                </a:lnTo>
                <a:lnTo>
                  <a:pt x="63650" y="195072"/>
                </a:lnTo>
                <a:close/>
                <a:moveTo>
                  <a:pt x="75261" y="195072"/>
                </a:moveTo>
                <a:lnTo>
                  <a:pt x="69941" y="204251"/>
                </a:lnTo>
                <a:lnTo>
                  <a:pt x="69941" y="198142"/>
                </a:lnTo>
                <a:lnTo>
                  <a:pt x="75261" y="195072"/>
                </a:lnTo>
                <a:close/>
                <a:moveTo>
                  <a:pt x="86902" y="195072"/>
                </a:moveTo>
                <a:lnTo>
                  <a:pt x="81583" y="204251"/>
                </a:lnTo>
                <a:lnTo>
                  <a:pt x="81583" y="198142"/>
                </a:lnTo>
                <a:lnTo>
                  <a:pt x="86902" y="195072"/>
                </a:lnTo>
                <a:close/>
                <a:moveTo>
                  <a:pt x="98513" y="195072"/>
                </a:moveTo>
                <a:lnTo>
                  <a:pt x="93194" y="204251"/>
                </a:lnTo>
                <a:lnTo>
                  <a:pt x="93194" y="198142"/>
                </a:lnTo>
                <a:lnTo>
                  <a:pt x="98513" y="195072"/>
                </a:lnTo>
                <a:close/>
                <a:moveTo>
                  <a:pt x="110155" y="195072"/>
                </a:moveTo>
                <a:lnTo>
                  <a:pt x="104836" y="204251"/>
                </a:lnTo>
                <a:lnTo>
                  <a:pt x="104836" y="198142"/>
                </a:lnTo>
                <a:lnTo>
                  <a:pt x="110155" y="195072"/>
                </a:lnTo>
                <a:close/>
                <a:moveTo>
                  <a:pt x="121736" y="195072"/>
                </a:moveTo>
                <a:lnTo>
                  <a:pt x="116416" y="204251"/>
                </a:lnTo>
                <a:lnTo>
                  <a:pt x="116416" y="198142"/>
                </a:lnTo>
                <a:lnTo>
                  <a:pt x="121736" y="195072"/>
                </a:lnTo>
                <a:close/>
                <a:moveTo>
                  <a:pt x="133377" y="195072"/>
                </a:moveTo>
                <a:lnTo>
                  <a:pt x="128058" y="204251"/>
                </a:lnTo>
                <a:lnTo>
                  <a:pt x="128058" y="198142"/>
                </a:lnTo>
                <a:lnTo>
                  <a:pt x="133377" y="195072"/>
                </a:lnTo>
                <a:close/>
                <a:moveTo>
                  <a:pt x="144988" y="195072"/>
                </a:moveTo>
                <a:lnTo>
                  <a:pt x="139669" y="204251"/>
                </a:lnTo>
                <a:lnTo>
                  <a:pt x="139669" y="198142"/>
                </a:lnTo>
                <a:lnTo>
                  <a:pt x="144988" y="195072"/>
                </a:lnTo>
                <a:close/>
                <a:moveTo>
                  <a:pt x="156630" y="195072"/>
                </a:moveTo>
                <a:lnTo>
                  <a:pt x="151311" y="204251"/>
                </a:lnTo>
                <a:lnTo>
                  <a:pt x="151311" y="198142"/>
                </a:lnTo>
                <a:lnTo>
                  <a:pt x="156630" y="195072"/>
                </a:lnTo>
                <a:close/>
                <a:moveTo>
                  <a:pt x="168241" y="195072"/>
                </a:moveTo>
                <a:lnTo>
                  <a:pt x="162922" y="204251"/>
                </a:lnTo>
                <a:lnTo>
                  <a:pt x="162922" y="198142"/>
                </a:lnTo>
                <a:lnTo>
                  <a:pt x="168241" y="195072"/>
                </a:lnTo>
                <a:close/>
                <a:moveTo>
                  <a:pt x="179822" y="195072"/>
                </a:moveTo>
                <a:lnTo>
                  <a:pt x="174503" y="204251"/>
                </a:lnTo>
                <a:lnTo>
                  <a:pt x="174503" y="198142"/>
                </a:lnTo>
                <a:lnTo>
                  <a:pt x="179822" y="195072"/>
                </a:lnTo>
                <a:close/>
                <a:moveTo>
                  <a:pt x="191463" y="195072"/>
                </a:moveTo>
                <a:lnTo>
                  <a:pt x="186144" y="204251"/>
                </a:lnTo>
                <a:lnTo>
                  <a:pt x="186144" y="198142"/>
                </a:lnTo>
                <a:lnTo>
                  <a:pt x="191463" y="195072"/>
                </a:lnTo>
                <a:close/>
                <a:moveTo>
                  <a:pt x="203075" y="195072"/>
                </a:moveTo>
                <a:lnTo>
                  <a:pt x="197755" y="204251"/>
                </a:lnTo>
                <a:lnTo>
                  <a:pt x="197755" y="198142"/>
                </a:lnTo>
                <a:lnTo>
                  <a:pt x="203075" y="195072"/>
                </a:lnTo>
                <a:close/>
                <a:moveTo>
                  <a:pt x="214716" y="195072"/>
                </a:moveTo>
                <a:lnTo>
                  <a:pt x="209397" y="204251"/>
                </a:lnTo>
                <a:lnTo>
                  <a:pt x="209397" y="198142"/>
                </a:lnTo>
                <a:lnTo>
                  <a:pt x="214716" y="195072"/>
                </a:lnTo>
                <a:close/>
                <a:moveTo>
                  <a:pt x="226327" y="195072"/>
                </a:moveTo>
                <a:lnTo>
                  <a:pt x="221008" y="204251"/>
                </a:lnTo>
                <a:lnTo>
                  <a:pt x="221008" y="198142"/>
                </a:lnTo>
                <a:lnTo>
                  <a:pt x="226327" y="195072"/>
                </a:lnTo>
                <a:close/>
                <a:moveTo>
                  <a:pt x="237969" y="195072"/>
                </a:moveTo>
                <a:lnTo>
                  <a:pt x="232650" y="204251"/>
                </a:lnTo>
                <a:lnTo>
                  <a:pt x="232650" y="198142"/>
                </a:lnTo>
                <a:lnTo>
                  <a:pt x="237969" y="195072"/>
                </a:lnTo>
                <a:close/>
                <a:moveTo>
                  <a:pt x="249550" y="195072"/>
                </a:moveTo>
                <a:lnTo>
                  <a:pt x="244230" y="204251"/>
                </a:lnTo>
                <a:lnTo>
                  <a:pt x="244230" y="198142"/>
                </a:lnTo>
                <a:lnTo>
                  <a:pt x="249550" y="195072"/>
                </a:lnTo>
                <a:close/>
                <a:moveTo>
                  <a:pt x="261191" y="195072"/>
                </a:moveTo>
                <a:lnTo>
                  <a:pt x="255872" y="204251"/>
                </a:lnTo>
                <a:lnTo>
                  <a:pt x="255872" y="198142"/>
                </a:lnTo>
                <a:lnTo>
                  <a:pt x="261191" y="195072"/>
                </a:lnTo>
                <a:close/>
                <a:moveTo>
                  <a:pt x="272802" y="195072"/>
                </a:moveTo>
                <a:lnTo>
                  <a:pt x="267483" y="204251"/>
                </a:lnTo>
                <a:lnTo>
                  <a:pt x="267483" y="198142"/>
                </a:lnTo>
                <a:lnTo>
                  <a:pt x="272802" y="195072"/>
                </a:lnTo>
                <a:close/>
                <a:moveTo>
                  <a:pt x="284444" y="195072"/>
                </a:moveTo>
                <a:lnTo>
                  <a:pt x="279125" y="204251"/>
                </a:lnTo>
                <a:lnTo>
                  <a:pt x="279125" y="198142"/>
                </a:lnTo>
                <a:lnTo>
                  <a:pt x="284444" y="195072"/>
                </a:lnTo>
                <a:close/>
                <a:moveTo>
                  <a:pt x="6262" y="195102"/>
                </a:moveTo>
                <a:lnTo>
                  <a:pt x="11582" y="198142"/>
                </a:lnTo>
                <a:lnTo>
                  <a:pt x="11582" y="204281"/>
                </a:lnTo>
                <a:lnTo>
                  <a:pt x="6262" y="195102"/>
                </a:lnTo>
                <a:close/>
                <a:moveTo>
                  <a:pt x="17904" y="195102"/>
                </a:moveTo>
                <a:lnTo>
                  <a:pt x="23223" y="198142"/>
                </a:lnTo>
                <a:lnTo>
                  <a:pt x="23223" y="204281"/>
                </a:lnTo>
                <a:lnTo>
                  <a:pt x="17904" y="195102"/>
                </a:lnTo>
                <a:close/>
                <a:moveTo>
                  <a:pt x="29515" y="195102"/>
                </a:moveTo>
                <a:lnTo>
                  <a:pt x="34834" y="198142"/>
                </a:lnTo>
                <a:lnTo>
                  <a:pt x="34834" y="204281"/>
                </a:lnTo>
                <a:lnTo>
                  <a:pt x="29515" y="195102"/>
                </a:lnTo>
                <a:close/>
                <a:moveTo>
                  <a:pt x="41126" y="195102"/>
                </a:moveTo>
                <a:lnTo>
                  <a:pt x="46446" y="198142"/>
                </a:lnTo>
                <a:lnTo>
                  <a:pt x="46446" y="204281"/>
                </a:lnTo>
                <a:lnTo>
                  <a:pt x="41126" y="195102"/>
                </a:lnTo>
                <a:close/>
                <a:moveTo>
                  <a:pt x="52737" y="195102"/>
                </a:moveTo>
                <a:lnTo>
                  <a:pt x="58057" y="198142"/>
                </a:lnTo>
                <a:lnTo>
                  <a:pt x="58057" y="204281"/>
                </a:lnTo>
                <a:lnTo>
                  <a:pt x="52737" y="195102"/>
                </a:lnTo>
                <a:close/>
                <a:moveTo>
                  <a:pt x="64379" y="195072"/>
                </a:moveTo>
                <a:lnTo>
                  <a:pt x="69698" y="198142"/>
                </a:lnTo>
                <a:lnTo>
                  <a:pt x="69698" y="204281"/>
                </a:lnTo>
                <a:lnTo>
                  <a:pt x="64379" y="195072"/>
                </a:lnTo>
                <a:close/>
                <a:moveTo>
                  <a:pt x="75990" y="195102"/>
                </a:moveTo>
                <a:lnTo>
                  <a:pt x="81309" y="198142"/>
                </a:lnTo>
                <a:lnTo>
                  <a:pt x="81309" y="204281"/>
                </a:lnTo>
                <a:lnTo>
                  <a:pt x="75990" y="195102"/>
                </a:lnTo>
                <a:close/>
                <a:moveTo>
                  <a:pt x="87632" y="195102"/>
                </a:moveTo>
                <a:lnTo>
                  <a:pt x="92951" y="198142"/>
                </a:lnTo>
                <a:lnTo>
                  <a:pt x="92951" y="204281"/>
                </a:lnTo>
                <a:lnTo>
                  <a:pt x="87632" y="195102"/>
                </a:lnTo>
                <a:close/>
                <a:moveTo>
                  <a:pt x="99243" y="195102"/>
                </a:moveTo>
                <a:lnTo>
                  <a:pt x="104562" y="198142"/>
                </a:lnTo>
                <a:lnTo>
                  <a:pt x="104562" y="204281"/>
                </a:lnTo>
                <a:lnTo>
                  <a:pt x="99243" y="195102"/>
                </a:lnTo>
                <a:close/>
                <a:moveTo>
                  <a:pt x="110824" y="195102"/>
                </a:moveTo>
                <a:lnTo>
                  <a:pt x="116143" y="198142"/>
                </a:lnTo>
                <a:lnTo>
                  <a:pt x="116143" y="204281"/>
                </a:lnTo>
                <a:lnTo>
                  <a:pt x="110824" y="195102"/>
                </a:lnTo>
                <a:close/>
                <a:moveTo>
                  <a:pt x="122465" y="195102"/>
                </a:moveTo>
                <a:lnTo>
                  <a:pt x="127784" y="198142"/>
                </a:lnTo>
                <a:lnTo>
                  <a:pt x="127784" y="204281"/>
                </a:lnTo>
                <a:lnTo>
                  <a:pt x="122465" y="195102"/>
                </a:lnTo>
                <a:close/>
                <a:moveTo>
                  <a:pt x="134076" y="195102"/>
                </a:moveTo>
                <a:lnTo>
                  <a:pt x="139396" y="198142"/>
                </a:lnTo>
                <a:lnTo>
                  <a:pt x="139396" y="204281"/>
                </a:lnTo>
                <a:lnTo>
                  <a:pt x="134076" y="195102"/>
                </a:lnTo>
                <a:close/>
                <a:moveTo>
                  <a:pt x="145718" y="195102"/>
                </a:moveTo>
                <a:lnTo>
                  <a:pt x="151037" y="198142"/>
                </a:lnTo>
                <a:lnTo>
                  <a:pt x="151037" y="204281"/>
                </a:lnTo>
                <a:lnTo>
                  <a:pt x="145718" y="195102"/>
                </a:lnTo>
                <a:close/>
                <a:moveTo>
                  <a:pt x="157329" y="195102"/>
                </a:moveTo>
                <a:lnTo>
                  <a:pt x="162648" y="198142"/>
                </a:lnTo>
                <a:lnTo>
                  <a:pt x="162648" y="204281"/>
                </a:lnTo>
                <a:lnTo>
                  <a:pt x="157329" y="195102"/>
                </a:lnTo>
                <a:close/>
                <a:moveTo>
                  <a:pt x="168971" y="195102"/>
                </a:moveTo>
                <a:lnTo>
                  <a:pt x="174290" y="198142"/>
                </a:lnTo>
                <a:lnTo>
                  <a:pt x="174290" y="204281"/>
                </a:lnTo>
                <a:lnTo>
                  <a:pt x="168971" y="195102"/>
                </a:lnTo>
                <a:close/>
                <a:moveTo>
                  <a:pt x="180551" y="195102"/>
                </a:moveTo>
                <a:lnTo>
                  <a:pt x="185871" y="198142"/>
                </a:lnTo>
                <a:lnTo>
                  <a:pt x="185871" y="204281"/>
                </a:lnTo>
                <a:lnTo>
                  <a:pt x="180551" y="195102"/>
                </a:lnTo>
                <a:close/>
                <a:moveTo>
                  <a:pt x="192193" y="195102"/>
                </a:moveTo>
                <a:lnTo>
                  <a:pt x="197512" y="198142"/>
                </a:lnTo>
                <a:lnTo>
                  <a:pt x="197512" y="204281"/>
                </a:lnTo>
                <a:lnTo>
                  <a:pt x="192193" y="195102"/>
                </a:lnTo>
                <a:close/>
                <a:moveTo>
                  <a:pt x="203804" y="195072"/>
                </a:moveTo>
                <a:lnTo>
                  <a:pt x="209123" y="198142"/>
                </a:lnTo>
                <a:lnTo>
                  <a:pt x="209123" y="204281"/>
                </a:lnTo>
                <a:lnTo>
                  <a:pt x="203804" y="195072"/>
                </a:lnTo>
                <a:close/>
                <a:moveTo>
                  <a:pt x="215446" y="195102"/>
                </a:moveTo>
                <a:lnTo>
                  <a:pt x="220765" y="198142"/>
                </a:lnTo>
                <a:lnTo>
                  <a:pt x="220765" y="204281"/>
                </a:lnTo>
                <a:lnTo>
                  <a:pt x="215446" y="195102"/>
                </a:lnTo>
                <a:close/>
                <a:moveTo>
                  <a:pt x="227057" y="195072"/>
                </a:moveTo>
                <a:lnTo>
                  <a:pt x="232376" y="198142"/>
                </a:lnTo>
                <a:lnTo>
                  <a:pt x="232376" y="204281"/>
                </a:lnTo>
                <a:lnTo>
                  <a:pt x="227057" y="195072"/>
                </a:lnTo>
                <a:close/>
                <a:moveTo>
                  <a:pt x="238668" y="195072"/>
                </a:moveTo>
                <a:lnTo>
                  <a:pt x="243987" y="198142"/>
                </a:lnTo>
                <a:lnTo>
                  <a:pt x="243987" y="204281"/>
                </a:lnTo>
                <a:lnTo>
                  <a:pt x="238668" y="195072"/>
                </a:lnTo>
                <a:close/>
                <a:moveTo>
                  <a:pt x="250279" y="195072"/>
                </a:moveTo>
                <a:lnTo>
                  <a:pt x="255598" y="198142"/>
                </a:lnTo>
                <a:lnTo>
                  <a:pt x="255598" y="204281"/>
                </a:lnTo>
                <a:lnTo>
                  <a:pt x="250279" y="195072"/>
                </a:lnTo>
                <a:close/>
                <a:moveTo>
                  <a:pt x="261890" y="195072"/>
                </a:moveTo>
                <a:lnTo>
                  <a:pt x="267210" y="198142"/>
                </a:lnTo>
                <a:lnTo>
                  <a:pt x="267210" y="204281"/>
                </a:lnTo>
                <a:lnTo>
                  <a:pt x="261890" y="195072"/>
                </a:lnTo>
                <a:close/>
                <a:moveTo>
                  <a:pt x="273532" y="195072"/>
                </a:moveTo>
                <a:lnTo>
                  <a:pt x="278851" y="198142"/>
                </a:lnTo>
                <a:lnTo>
                  <a:pt x="278851" y="204281"/>
                </a:lnTo>
                <a:lnTo>
                  <a:pt x="273532" y="195072"/>
                </a:lnTo>
                <a:close/>
                <a:moveTo>
                  <a:pt x="40883" y="195163"/>
                </a:moveTo>
                <a:lnTo>
                  <a:pt x="46202" y="204373"/>
                </a:lnTo>
                <a:lnTo>
                  <a:pt x="46202" y="204373"/>
                </a:lnTo>
                <a:lnTo>
                  <a:pt x="43740" y="202914"/>
                </a:lnTo>
                <a:lnTo>
                  <a:pt x="40883" y="201333"/>
                </a:lnTo>
                <a:lnTo>
                  <a:pt x="40883" y="195163"/>
                </a:lnTo>
                <a:close/>
                <a:moveTo>
                  <a:pt x="64136" y="195163"/>
                </a:moveTo>
                <a:lnTo>
                  <a:pt x="69455" y="204373"/>
                </a:lnTo>
                <a:lnTo>
                  <a:pt x="69455" y="204373"/>
                </a:lnTo>
                <a:lnTo>
                  <a:pt x="66993" y="202914"/>
                </a:lnTo>
                <a:lnTo>
                  <a:pt x="64136" y="201333"/>
                </a:lnTo>
                <a:lnTo>
                  <a:pt x="64136" y="195163"/>
                </a:lnTo>
                <a:close/>
                <a:moveTo>
                  <a:pt x="110611" y="195163"/>
                </a:moveTo>
                <a:lnTo>
                  <a:pt x="115930" y="204373"/>
                </a:lnTo>
                <a:lnTo>
                  <a:pt x="115930" y="204373"/>
                </a:lnTo>
                <a:lnTo>
                  <a:pt x="113468" y="202914"/>
                </a:lnTo>
                <a:lnTo>
                  <a:pt x="110611" y="201333"/>
                </a:lnTo>
                <a:lnTo>
                  <a:pt x="110611" y="195163"/>
                </a:lnTo>
                <a:close/>
                <a:moveTo>
                  <a:pt x="17661" y="195163"/>
                </a:moveTo>
                <a:lnTo>
                  <a:pt x="22980" y="204373"/>
                </a:lnTo>
                <a:lnTo>
                  <a:pt x="22980" y="204373"/>
                </a:lnTo>
                <a:lnTo>
                  <a:pt x="20518" y="202914"/>
                </a:lnTo>
                <a:lnTo>
                  <a:pt x="17661" y="201333"/>
                </a:lnTo>
                <a:lnTo>
                  <a:pt x="17661" y="195163"/>
                </a:lnTo>
                <a:close/>
                <a:moveTo>
                  <a:pt x="29302" y="195163"/>
                </a:moveTo>
                <a:lnTo>
                  <a:pt x="34622" y="204373"/>
                </a:lnTo>
                <a:lnTo>
                  <a:pt x="34622" y="204373"/>
                </a:lnTo>
                <a:lnTo>
                  <a:pt x="32160" y="202914"/>
                </a:lnTo>
                <a:lnTo>
                  <a:pt x="29302" y="201333"/>
                </a:lnTo>
                <a:lnTo>
                  <a:pt x="29302" y="195163"/>
                </a:lnTo>
                <a:close/>
                <a:moveTo>
                  <a:pt x="87389" y="195163"/>
                </a:moveTo>
                <a:lnTo>
                  <a:pt x="92708" y="204373"/>
                </a:lnTo>
                <a:lnTo>
                  <a:pt x="92708" y="204373"/>
                </a:lnTo>
                <a:lnTo>
                  <a:pt x="90246" y="202914"/>
                </a:lnTo>
                <a:lnTo>
                  <a:pt x="87389" y="201333"/>
                </a:lnTo>
                <a:lnTo>
                  <a:pt x="87389" y="195163"/>
                </a:lnTo>
                <a:close/>
                <a:moveTo>
                  <a:pt x="133864" y="195163"/>
                </a:moveTo>
                <a:lnTo>
                  <a:pt x="139183" y="204373"/>
                </a:lnTo>
                <a:lnTo>
                  <a:pt x="139183" y="204373"/>
                </a:lnTo>
                <a:lnTo>
                  <a:pt x="136721" y="202914"/>
                </a:lnTo>
                <a:lnTo>
                  <a:pt x="133864" y="201333"/>
                </a:lnTo>
                <a:lnTo>
                  <a:pt x="133864" y="195163"/>
                </a:lnTo>
                <a:close/>
                <a:moveTo>
                  <a:pt x="145475" y="195163"/>
                </a:moveTo>
                <a:lnTo>
                  <a:pt x="150794" y="204373"/>
                </a:lnTo>
                <a:lnTo>
                  <a:pt x="150794" y="204373"/>
                </a:lnTo>
                <a:lnTo>
                  <a:pt x="148332" y="202914"/>
                </a:lnTo>
                <a:lnTo>
                  <a:pt x="145475" y="201333"/>
                </a:lnTo>
                <a:lnTo>
                  <a:pt x="145475" y="195163"/>
                </a:lnTo>
                <a:close/>
                <a:moveTo>
                  <a:pt x="157116" y="195163"/>
                </a:moveTo>
                <a:lnTo>
                  <a:pt x="162436" y="204373"/>
                </a:lnTo>
                <a:lnTo>
                  <a:pt x="162436" y="204373"/>
                </a:lnTo>
                <a:lnTo>
                  <a:pt x="159974" y="202914"/>
                </a:lnTo>
                <a:lnTo>
                  <a:pt x="157116" y="201333"/>
                </a:lnTo>
                <a:lnTo>
                  <a:pt x="157116" y="195163"/>
                </a:lnTo>
                <a:close/>
                <a:moveTo>
                  <a:pt x="168727" y="195163"/>
                </a:moveTo>
                <a:lnTo>
                  <a:pt x="174047" y="204373"/>
                </a:lnTo>
                <a:lnTo>
                  <a:pt x="174047" y="204373"/>
                </a:lnTo>
                <a:lnTo>
                  <a:pt x="171585" y="202914"/>
                </a:lnTo>
                <a:lnTo>
                  <a:pt x="168727" y="201333"/>
                </a:lnTo>
                <a:lnTo>
                  <a:pt x="168727" y="195163"/>
                </a:lnTo>
                <a:close/>
                <a:moveTo>
                  <a:pt x="180339" y="195163"/>
                </a:moveTo>
                <a:lnTo>
                  <a:pt x="185658" y="204373"/>
                </a:lnTo>
                <a:lnTo>
                  <a:pt x="185658" y="204373"/>
                </a:lnTo>
                <a:lnTo>
                  <a:pt x="183165" y="202914"/>
                </a:lnTo>
                <a:lnTo>
                  <a:pt x="180339" y="201333"/>
                </a:lnTo>
                <a:lnTo>
                  <a:pt x="180339" y="195163"/>
                </a:lnTo>
                <a:close/>
                <a:moveTo>
                  <a:pt x="191950" y="195163"/>
                </a:moveTo>
                <a:lnTo>
                  <a:pt x="197269" y="204373"/>
                </a:lnTo>
                <a:lnTo>
                  <a:pt x="197269" y="204373"/>
                </a:lnTo>
                <a:lnTo>
                  <a:pt x="194807" y="202914"/>
                </a:lnTo>
                <a:lnTo>
                  <a:pt x="191950" y="201333"/>
                </a:lnTo>
                <a:lnTo>
                  <a:pt x="191950" y="195163"/>
                </a:lnTo>
                <a:close/>
                <a:moveTo>
                  <a:pt x="215202" y="195163"/>
                </a:moveTo>
                <a:lnTo>
                  <a:pt x="220522" y="204373"/>
                </a:lnTo>
                <a:lnTo>
                  <a:pt x="220522" y="204373"/>
                </a:lnTo>
                <a:lnTo>
                  <a:pt x="218060" y="202914"/>
                </a:lnTo>
                <a:lnTo>
                  <a:pt x="215202" y="201333"/>
                </a:lnTo>
                <a:lnTo>
                  <a:pt x="215202" y="195163"/>
                </a:lnTo>
                <a:close/>
                <a:moveTo>
                  <a:pt x="52525" y="195163"/>
                </a:moveTo>
                <a:lnTo>
                  <a:pt x="57844" y="204373"/>
                </a:lnTo>
                <a:lnTo>
                  <a:pt x="55351" y="202914"/>
                </a:lnTo>
                <a:lnTo>
                  <a:pt x="52525" y="201333"/>
                </a:lnTo>
                <a:lnTo>
                  <a:pt x="52525" y="195163"/>
                </a:lnTo>
                <a:close/>
                <a:moveTo>
                  <a:pt x="75777" y="195163"/>
                </a:moveTo>
                <a:lnTo>
                  <a:pt x="81097" y="204373"/>
                </a:lnTo>
                <a:lnTo>
                  <a:pt x="78604" y="202914"/>
                </a:lnTo>
                <a:lnTo>
                  <a:pt x="75777" y="201333"/>
                </a:lnTo>
                <a:lnTo>
                  <a:pt x="75777" y="195163"/>
                </a:lnTo>
                <a:close/>
                <a:moveTo>
                  <a:pt x="99030" y="195163"/>
                </a:moveTo>
                <a:lnTo>
                  <a:pt x="104349" y="204373"/>
                </a:lnTo>
                <a:lnTo>
                  <a:pt x="101857" y="202914"/>
                </a:lnTo>
                <a:lnTo>
                  <a:pt x="99030" y="201333"/>
                </a:lnTo>
                <a:lnTo>
                  <a:pt x="99030" y="195163"/>
                </a:lnTo>
                <a:close/>
                <a:moveTo>
                  <a:pt x="122222" y="195163"/>
                </a:moveTo>
                <a:lnTo>
                  <a:pt x="127541" y="204373"/>
                </a:lnTo>
                <a:lnTo>
                  <a:pt x="125079" y="202914"/>
                </a:lnTo>
                <a:lnTo>
                  <a:pt x="122222" y="201333"/>
                </a:lnTo>
                <a:lnTo>
                  <a:pt x="122222" y="195163"/>
                </a:lnTo>
                <a:close/>
                <a:moveTo>
                  <a:pt x="203591" y="195163"/>
                </a:moveTo>
                <a:lnTo>
                  <a:pt x="208911" y="204373"/>
                </a:lnTo>
                <a:lnTo>
                  <a:pt x="206418" y="202914"/>
                </a:lnTo>
                <a:lnTo>
                  <a:pt x="203591" y="201333"/>
                </a:lnTo>
                <a:lnTo>
                  <a:pt x="203591" y="195163"/>
                </a:lnTo>
                <a:close/>
                <a:moveTo>
                  <a:pt x="191676" y="195224"/>
                </a:moveTo>
                <a:lnTo>
                  <a:pt x="191676" y="201363"/>
                </a:lnTo>
                <a:lnTo>
                  <a:pt x="188849" y="203005"/>
                </a:lnTo>
                <a:lnTo>
                  <a:pt x="186357" y="204403"/>
                </a:lnTo>
                <a:lnTo>
                  <a:pt x="186357" y="204403"/>
                </a:lnTo>
                <a:lnTo>
                  <a:pt x="191676" y="195224"/>
                </a:lnTo>
                <a:close/>
                <a:moveTo>
                  <a:pt x="226570" y="195224"/>
                </a:moveTo>
                <a:lnTo>
                  <a:pt x="226570" y="201333"/>
                </a:lnTo>
                <a:lnTo>
                  <a:pt x="223713" y="202974"/>
                </a:lnTo>
                <a:lnTo>
                  <a:pt x="221251" y="204403"/>
                </a:lnTo>
                <a:lnTo>
                  <a:pt x="221251" y="204403"/>
                </a:lnTo>
                <a:lnTo>
                  <a:pt x="226570" y="195224"/>
                </a:lnTo>
                <a:close/>
                <a:moveTo>
                  <a:pt x="249793" y="195224"/>
                </a:moveTo>
                <a:lnTo>
                  <a:pt x="249793" y="201333"/>
                </a:lnTo>
                <a:lnTo>
                  <a:pt x="246936" y="202974"/>
                </a:lnTo>
                <a:lnTo>
                  <a:pt x="244474" y="204403"/>
                </a:lnTo>
                <a:lnTo>
                  <a:pt x="244474" y="204403"/>
                </a:lnTo>
                <a:lnTo>
                  <a:pt x="249793" y="195224"/>
                </a:lnTo>
                <a:close/>
                <a:moveTo>
                  <a:pt x="250036" y="195224"/>
                </a:moveTo>
                <a:lnTo>
                  <a:pt x="255355" y="204403"/>
                </a:lnTo>
                <a:lnTo>
                  <a:pt x="255355" y="204403"/>
                </a:lnTo>
                <a:lnTo>
                  <a:pt x="252893" y="203005"/>
                </a:lnTo>
                <a:lnTo>
                  <a:pt x="250036" y="201363"/>
                </a:lnTo>
                <a:lnTo>
                  <a:pt x="250036" y="195224"/>
                </a:lnTo>
                <a:close/>
                <a:moveTo>
                  <a:pt x="261404" y="195224"/>
                </a:moveTo>
                <a:lnTo>
                  <a:pt x="261404" y="201333"/>
                </a:lnTo>
                <a:lnTo>
                  <a:pt x="258547" y="202974"/>
                </a:lnTo>
                <a:lnTo>
                  <a:pt x="256085" y="204403"/>
                </a:lnTo>
                <a:lnTo>
                  <a:pt x="256085" y="204403"/>
                </a:lnTo>
                <a:lnTo>
                  <a:pt x="261404" y="195224"/>
                </a:lnTo>
                <a:close/>
                <a:moveTo>
                  <a:pt x="273289" y="195224"/>
                </a:moveTo>
                <a:lnTo>
                  <a:pt x="278608" y="204403"/>
                </a:lnTo>
                <a:lnTo>
                  <a:pt x="278608" y="204403"/>
                </a:lnTo>
                <a:lnTo>
                  <a:pt x="276146" y="203005"/>
                </a:lnTo>
                <a:lnTo>
                  <a:pt x="273289" y="201363"/>
                </a:lnTo>
                <a:lnTo>
                  <a:pt x="273289" y="195224"/>
                </a:lnTo>
                <a:close/>
                <a:moveTo>
                  <a:pt x="63862" y="195224"/>
                </a:moveTo>
                <a:lnTo>
                  <a:pt x="63862" y="201363"/>
                </a:lnTo>
                <a:lnTo>
                  <a:pt x="61005" y="203005"/>
                </a:lnTo>
                <a:lnTo>
                  <a:pt x="58543" y="204403"/>
                </a:lnTo>
                <a:lnTo>
                  <a:pt x="63862" y="195224"/>
                </a:lnTo>
                <a:close/>
                <a:moveTo>
                  <a:pt x="75504" y="195224"/>
                </a:moveTo>
                <a:lnTo>
                  <a:pt x="75504" y="201363"/>
                </a:lnTo>
                <a:lnTo>
                  <a:pt x="72647" y="203005"/>
                </a:lnTo>
                <a:lnTo>
                  <a:pt x="70185" y="204403"/>
                </a:lnTo>
                <a:lnTo>
                  <a:pt x="75504" y="195224"/>
                </a:lnTo>
                <a:close/>
                <a:moveTo>
                  <a:pt x="87115" y="195224"/>
                </a:moveTo>
                <a:lnTo>
                  <a:pt x="87115" y="201363"/>
                </a:lnTo>
                <a:lnTo>
                  <a:pt x="84288" y="203005"/>
                </a:lnTo>
                <a:lnTo>
                  <a:pt x="81796" y="204403"/>
                </a:lnTo>
                <a:lnTo>
                  <a:pt x="87115" y="195224"/>
                </a:lnTo>
                <a:close/>
                <a:moveTo>
                  <a:pt x="98757" y="195224"/>
                </a:moveTo>
                <a:lnTo>
                  <a:pt x="98757" y="201363"/>
                </a:lnTo>
                <a:lnTo>
                  <a:pt x="95899" y="203005"/>
                </a:lnTo>
                <a:lnTo>
                  <a:pt x="93437" y="204403"/>
                </a:lnTo>
                <a:lnTo>
                  <a:pt x="98757" y="195224"/>
                </a:lnTo>
                <a:close/>
                <a:moveTo>
                  <a:pt x="110368" y="195224"/>
                </a:moveTo>
                <a:lnTo>
                  <a:pt x="110368" y="201363"/>
                </a:lnTo>
                <a:lnTo>
                  <a:pt x="107541" y="203005"/>
                </a:lnTo>
                <a:lnTo>
                  <a:pt x="105048" y="204403"/>
                </a:lnTo>
                <a:lnTo>
                  <a:pt x="110368" y="195224"/>
                </a:lnTo>
                <a:close/>
                <a:moveTo>
                  <a:pt x="121979" y="195224"/>
                </a:moveTo>
                <a:lnTo>
                  <a:pt x="121979" y="201363"/>
                </a:lnTo>
                <a:lnTo>
                  <a:pt x="119122" y="203005"/>
                </a:lnTo>
                <a:lnTo>
                  <a:pt x="116660" y="204403"/>
                </a:lnTo>
                <a:lnTo>
                  <a:pt x="121979" y="195224"/>
                </a:lnTo>
                <a:close/>
                <a:moveTo>
                  <a:pt x="133590" y="195224"/>
                </a:moveTo>
                <a:lnTo>
                  <a:pt x="133590" y="201363"/>
                </a:lnTo>
                <a:lnTo>
                  <a:pt x="130733" y="203005"/>
                </a:lnTo>
                <a:lnTo>
                  <a:pt x="128271" y="204403"/>
                </a:lnTo>
                <a:lnTo>
                  <a:pt x="133590" y="195224"/>
                </a:lnTo>
                <a:close/>
                <a:moveTo>
                  <a:pt x="145232" y="195224"/>
                </a:moveTo>
                <a:lnTo>
                  <a:pt x="145232" y="201363"/>
                </a:lnTo>
                <a:lnTo>
                  <a:pt x="142374" y="203005"/>
                </a:lnTo>
                <a:lnTo>
                  <a:pt x="139912" y="204403"/>
                </a:lnTo>
                <a:lnTo>
                  <a:pt x="145232" y="195224"/>
                </a:lnTo>
                <a:close/>
                <a:moveTo>
                  <a:pt x="156843" y="195224"/>
                </a:moveTo>
                <a:lnTo>
                  <a:pt x="156843" y="201363"/>
                </a:lnTo>
                <a:lnTo>
                  <a:pt x="153986" y="203005"/>
                </a:lnTo>
                <a:lnTo>
                  <a:pt x="151523" y="204403"/>
                </a:lnTo>
                <a:lnTo>
                  <a:pt x="156843" y="195224"/>
                </a:lnTo>
                <a:close/>
                <a:moveTo>
                  <a:pt x="168484" y="195224"/>
                </a:moveTo>
                <a:lnTo>
                  <a:pt x="168484" y="201363"/>
                </a:lnTo>
                <a:lnTo>
                  <a:pt x="165627" y="203005"/>
                </a:lnTo>
                <a:lnTo>
                  <a:pt x="163165" y="204403"/>
                </a:lnTo>
                <a:lnTo>
                  <a:pt x="168484" y="195224"/>
                </a:lnTo>
                <a:close/>
                <a:moveTo>
                  <a:pt x="180065" y="195224"/>
                </a:moveTo>
                <a:lnTo>
                  <a:pt x="180065" y="201363"/>
                </a:lnTo>
                <a:lnTo>
                  <a:pt x="177208" y="203005"/>
                </a:lnTo>
                <a:lnTo>
                  <a:pt x="174746" y="204403"/>
                </a:lnTo>
                <a:lnTo>
                  <a:pt x="180065" y="195224"/>
                </a:lnTo>
                <a:close/>
                <a:moveTo>
                  <a:pt x="203318" y="195224"/>
                </a:moveTo>
                <a:lnTo>
                  <a:pt x="203318" y="201363"/>
                </a:lnTo>
                <a:lnTo>
                  <a:pt x="200461" y="203005"/>
                </a:lnTo>
                <a:lnTo>
                  <a:pt x="197999" y="204403"/>
                </a:lnTo>
                <a:lnTo>
                  <a:pt x="203318" y="195224"/>
                </a:lnTo>
                <a:close/>
                <a:moveTo>
                  <a:pt x="214929" y="195224"/>
                </a:moveTo>
                <a:lnTo>
                  <a:pt x="214929" y="201363"/>
                </a:lnTo>
                <a:lnTo>
                  <a:pt x="212072" y="203005"/>
                </a:lnTo>
                <a:lnTo>
                  <a:pt x="209610" y="204403"/>
                </a:lnTo>
                <a:lnTo>
                  <a:pt x="214929" y="195224"/>
                </a:lnTo>
                <a:close/>
                <a:moveTo>
                  <a:pt x="226783" y="195224"/>
                </a:moveTo>
                <a:lnTo>
                  <a:pt x="232103" y="204403"/>
                </a:lnTo>
                <a:lnTo>
                  <a:pt x="229640" y="203005"/>
                </a:lnTo>
                <a:lnTo>
                  <a:pt x="226783" y="201363"/>
                </a:lnTo>
                <a:lnTo>
                  <a:pt x="226783" y="195224"/>
                </a:lnTo>
                <a:close/>
                <a:moveTo>
                  <a:pt x="238182" y="195224"/>
                </a:moveTo>
                <a:lnTo>
                  <a:pt x="238182" y="201333"/>
                </a:lnTo>
                <a:lnTo>
                  <a:pt x="235355" y="202974"/>
                </a:lnTo>
                <a:lnTo>
                  <a:pt x="232862" y="204403"/>
                </a:lnTo>
                <a:lnTo>
                  <a:pt x="238182" y="195224"/>
                </a:lnTo>
                <a:close/>
                <a:moveTo>
                  <a:pt x="238425" y="195224"/>
                </a:moveTo>
                <a:lnTo>
                  <a:pt x="243744" y="204403"/>
                </a:lnTo>
                <a:lnTo>
                  <a:pt x="241282" y="203005"/>
                </a:lnTo>
                <a:lnTo>
                  <a:pt x="238425" y="201363"/>
                </a:lnTo>
                <a:lnTo>
                  <a:pt x="238425" y="195224"/>
                </a:lnTo>
                <a:close/>
                <a:moveTo>
                  <a:pt x="261678" y="195224"/>
                </a:moveTo>
                <a:lnTo>
                  <a:pt x="266997" y="204403"/>
                </a:lnTo>
                <a:lnTo>
                  <a:pt x="264535" y="203005"/>
                </a:lnTo>
                <a:lnTo>
                  <a:pt x="261678" y="201363"/>
                </a:lnTo>
                <a:lnTo>
                  <a:pt x="261678" y="195224"/>
                </a:lnTo>
                <a:close/>
                <a:moveTo>
                  <a:pt x="273046" y="195224"/>
                </a:moveTo>
                <a:lnTo>
                  <a:pt x="273046" y="201363"/>
                </a:lnTo>
                <a:lnTo>
                  <a:pt x="270188" y="203005"/>
                </a:lnTo>
                <a:lnTo>
                  <a:pt x="267726" y="204403"/>
                </a:lnTo>
                <a:lnTo>
                  <a:pt x="273046" y="195224"/>
                </a:lnTo>
                <a:close/>
                <a:moveTo>
                  <a:pt x="284657" y="195224"/>
                </a:moveTo>
                <a:lnTo>
                  <a:pt x="284657" y="201363"/>
                </a:lnTo>
                <a:lnTo>
                  <a:pt x="279337" y="204403"/>
                </a:lnTo>
                <a:lnTo>
                  <a:pt x="284657" y="195224"/>
                </a:lnTo>
                <a:close/>
                <a:moveTo>
                  <a:pt x="17418" y="195224"/>
                </a:moveTo>
                <a:lnTo>
                  <a:pt x="17418" y="201363"/>
                </a:lnTo>
                <a:lnTo>
                  <a:pt x="14560" y="203005"/>
                </a:lnTo>
                <a:lnTo>
                  <a:pt x="12098" y="204433"/>
                </a:lnTo>
                <a:lnTo>
                  <a:pt x="17418" y="195224"/>
                </a:lnTo>
                <a:close/>
                <a:moveTo>
                  <a:pt x="29029" y="195224"/>
                </a:moveTo>
                <a:lnTo>
                  <a:pt x="29029" y="201363"/>
                </a:lnTo>
                <a:lnTo>
                  <a:pt x="26172" y="203005"/>
                </a:lnTo>
                <a:lnTo>
                  <a:pt x="23710" y="204433"/>
                </a:lnTo>
                <a:lnTo>
                  <a:pt x="29029" y="195224"/>
                </a:lnTo>
                <a:close/>
                <a:moveTo>
                  <a:pt x="40610" y="195224"/>
                </a:moveTo>
                <a:lnTo>
                  <a:pt x="40610" y="201363"/>
                </a:lnTo>
                <a:lnTo>
                  <a:pt x="37783" y="203005"/>
                </a:lnTo>
                <a:lnTo>
                  <a:pt x="35290" y="204433"/>
                </a:lnTo>
                <a:lnTo>
                  <a:pt x="40610" y="195224"/>
                </a:lnTo>
                <a:close/>
                <a:moveTo>
                  <a:pt x="52251" y="195224"/>
                </a:moveTo>
                <a:lnTo>
                  <a:pt x="52251" y="201363"/>
                </a:lnTo>
                <a:lnTo>
                  <a:pt x="49394" y="203005"/>
                </a:lnTo>
                <a:lnTo>
                  <a:pt x="46932" y="204433"/>
                </a:lnTo>
                <a:lnTo>
                  <a:pt x="52251" y="195224"/>
                </a:lnTo>
                <a:close/>
                <a:moveTo>
                  <a:pt x="5898" y="201546"/>
                </a:moveTo>
                <a:lnTo>
                  <a:pt x="8755" y="203187"/>
                </a:lnTo>
                <a:lnTo>
                  <a:pt x="11217" y="204646"/>
                </a:lnTo>
                <a:lnTo>
                  <a:pt x="578" y="204646"/>
                </a:lnTo>
                <a:lnTo>
                  <a:pt x="5898" y="201546"/>
                </a:lnTo>
                <a:close/>
                <a:moveTo>
                  <a:pt x="17509" y="201546"/>
                </a:moveTo>
                <a:lnTo>
                  <a:pt x="20366" y="203187"/>
                </a:lnTo>
                <a:lnTo>
                  <a:pt x="22828" y="204646"/>
                </a:lnTo>
                <a:lnTo>
                  <a:pt x="12190" y="204646"/>
                </a:lnTo>
                <a:lnTo>
                  <a:pt x="14682" y="203187"/>
                </a:lnTo>
                <a:lnTo>
                  <a:pt x="17509" y="201546"/>
                </a:lnTo>
                <a:close/>
                <a:moveTo>
                  <a:pt x="29150" y="201546"/>
                </a:moveTo>
                <a:lnTo>
                  <a:pt x="32008" y="203187"/>
                </a:lnTo>
                <a:lnTo>
                  <a:pt x="34470" y="204646"/>
                </a:lnTo>
                <a:lnTo>
                  <a:pt x="23831" y="204646"/>
                </a:lnTo>
                <a:lnTo>
                  <a:pt x="26293" y="203187"/>
                </a:lnTo>
                <a:lnTo>
                  <a:pt x="29150" y="201546"/>
                </a:lnTo>
                <a:close/>
                <a:moveTo>
                  <a:pt x="40762" y="201546"/>
                </a:moveTo>
                <a:lnTo>
                  <a:pt x="43619" y="203187"/>
                </a:lnTo>
                <a:lnTo>
                  <a:pt x="46081" y="204646"/>
                </a:lnTo>
                <a:lnTo>
                  <a:pt x="35442" y="204646"/>
                </a:lnTo>
                <a:lnTo>
                  <a:pt x="37935" y="203187"/>
                </a:lnTo>
                <a:lnTo>
                  <a:pt x="40762" y="201546"/>
                </a:lnTo>
                <a:close/>
                <a:moveTo>
                  <a:pt x="52403" y="201546"/>
                </a:moveTo>
                <a:lnTo>
                  <a:pt x="55260" y="203187"/>
                </a:lnTo>
                <a:lnTo>
                  <a:pt x="57722" y="204646"/>
                </a:lnTo>
                <a:lnTo>
                  <a:pt x="47084" y="204646"/>
                </a:lnTo>
                <a:lnTo>
                  <a:pt x="49546" y="203187"/>
                </a:lnTo>
                <a:lnTo>
                  <a:pt x="52403" y="201546"/>
                </a:lnTo>
                <a:close/>
                <a:moveTo>
                  <a:pt x="64014" y="201546"/>
                </a:moveTo>
                <a:lnTo>
                  <a:pt x="66871" y="203187"/>
                </a:lnTo>
                <a:lnTo>
                  <a:pt x="69334" y="204646"/>
                </a:lnTo>
                <a:lnTo>
                  <a:pt x="58695" y="204646"/>
                </a:lnTo>
                <a:lnTo>
                  <a:pt x="61187" y="203187"/>
                </a:lnTo>
                <a:lnTo>
                  <a:pt x="64014" y="201546"/>
                </a:lnTo>
                <a:close/>
                <a:moveTo>
                  <a:pt x="75656" y="201546"/>
                </a:moveTo>
                <a:lnTo>
                  <a:pt x="78513" y="203187"/>
                </a:lnTo>
                <a:lnTo>
                  <a:pt x="80975" y="204646"/>
                </a:lnTo>
                <a:lnTo>
                  <a:pt x="70337" y="204646"/>
                </a:lnTo>
                <a:lnTo>
                  <a:pt x="72799" y="203187"/>
                </a:lnTo>
                <a:lnTo>
                  <a:pt x="75656" y="201546"/>
                </a:lnTo>
                <a:close/>
                <a:moveTo>
                  <a:pt x="87237" y="201546"/>
                </a:moveTo>
                <a:lnTo>
                  <a:pt x="90094" y="203187"/>
                </a:lnTo>
                <a:lnTo>
                  <a:pt x="92556" y="204646"/>
                </a:lnTo>
                <a:lnTo>
                  <a:pt x="81917" y="204646"/>
                </a:lnTo>
                <a:lnTo>
                  <a:pt x="84379" y="203187"/>
                </a:lnTo>
                <a:lnTo>
                  <a:pt x="87237" y="201546"/>
                </a:lnTo>
                <a:close/>
                <a:moveTo>
                  <a:pt x="98878" y="201546"/>
                </a:moveTo>
                <a:lnTo>
                  <a:pt x="101705" y="203187"/>
                </a:lnTo>
                <a:lnTo>
                  <a:pt x="104197" y="204646"/>
                </a:lnTo>
                <a:lnTo>
                  <a:pt x="93559" y="204646"/>
                </a:lnTo>
                <a:lnTo>
                  <a:pt x="96021" y="203187"/>
                </a:lnTo>
                <a:lnTo>
                  <a:pt x="98878" y="201546"/>
                </a:lnTo>
                <a:close/>
                <a:moveTo>
                  <a:pt x="110489" y="201546"/>
                </a:moveTo>
                <a:lnTo>
                  <a:pt x="113346" y="203187"/>
                </a:lnTo>
                <a:lnTo>
                  <a:pt x="115809" y="204646"/>
                </a:lnTo>
                <a:lnTo>
                  <a:pt x="105170" y="204646"/>
                </a:lnTo>
                <a:lnTo>
                  <a:pt x="107632" y="203187"/>
                </a:lnTo>
                <a:lnTo>
                  <a:pt x="110489" y="201546"/>
                </a:lnTo>
                <a:close/>
                <a:moveTo>
                  <a:pt x="122131" y="201546"/>
                </a:moveTo>
                <a:lnTo>
                  <a:pt x="124958" y="203187"/>
                </a:lnTo>
                <a:lnTo>
                  <a:pt x="127450" y="204646"/>
                </a:lnTo>
                <a:lnTo>
                  <a:pt x="116812" y="204646"/>
                </a:lnTo>
                <a:lnTo>
                  <a:pt x="119274" y="203187"/>
                </a:lnTo>
                <a:lnTo>
                  <a:pt x="122131" y="201546"/>
                </a:lnTo>
                <a:close/>
                <a:moveTo>
                  <a:pt x="133742" y="201546"/>
                </a:moveTo>
                <a:lnTo>
                  <a:pt x="136599" y="203187"/>
                </a:lnTo>
                <a:lnTo>
                  <a:pt x="139061" y="204646"/>
                </a:lnTo>
                <a:lnTo>
                  <a:pt x="128423" y="204646"/>
                </a:lnTo>
                <a:lnTo>
                  <a:pt x="130885" y="203187"/>
                </a:lnTo>
                <a:lnTo>
                  <a:pt x="133742" y="201546"/>
                </a:lnTo>
                <a:close/>
                <a:moveTo>
                  <a:pt x="145323" y="201546"/>
                </a:moveTo>
                <a:lnTo>
                  <a:pt x="148180" y="203187"/>
                </a:lnTo>
                <a:lnTo>
                  <a:pt x="150642" y="204646"/>
                </a:lnTo>
                <a:lnTo>
                  <a:pt x="140004" y="204646"/>
                </a:lnTo>
                <a:lnTo>
                  <a:pt x="142496" y="203187"/>
                </a:lnTo>
                <a:lnTo>
                  <a:pt x="145323" y="201546"/>
                </a:lnTo>
                <a:close/>
                <a:moveTo>
                  <a:pt x="156964" y="201546"/>
                </a:moveTo>
                <a:lnTo>
                  <a:pt x="159822" y="203187"/>
                </a:lnTo>
                <a:lnTo>
                  <a:pt x="162284" y="204646"/>
                </a:lnTo>
                <a:lnTo>
                  <a:pt x="151645" y="204646"/>
                </a:lnTo>
                <a:lnTo>
                  <a:pt x="154107" y="203187"/>
                </a:lnTo>
                <a:lnTo>
                  <a:pt x="156964" y="201546"/>
                </a:lnTo>
                <a:close/>
                <a:moveTo>
                  <a:pt x="168575" y="201546"/>
                </a:moveTo>
                <a:lnTo>
                  <a:pt x="171433" y="203187"/>
                </a:lnTo>
                <a:lnTo>
                  <a:pt x="173895" y="204646"/>
                </a:lnTo>
                <a:lnTo>
                  <a:pt x="163256" y="204646"/>
                </a:lnTo>
                <a:lnTo>
                  <a:pt x="165749" y="203187"/>
                </a:lnTo>
                <a:lnTo>
                  <a:pt x="168575" y="201546"/>
                </a:lnTo>
                <a:close/>
                <a:moveTo>
                  <a:pt x="180217" y="201546"/>
                </a:moveTo>
                <a:lnTo>
                  <a:pt x="183074" y="203187"/>
                </a:lnTo>
                <a:lnTo>
                  <a:pt x="185536" y="204646"/>
                </a:lnTo>
                <a:lnTo>
                  <a:pt x="174898" y="204646"/>
                </a:lnTo>
                <a:lnTo>
                  <a:pt x="177360" y="203187"/>
                </a:lnTo>
                <a:lnTo>
                  <a:pt x="180217" y="201546"/>
                </a:lnTo>
                <a:close/>
                <a:moveTo>
                  <a:pt x="191828" y="201546"/>
                </a:moveTo>
                <a:lnTo>
                  <a:pt x="194685" y="203187"/>
                </a:lnTo>
                <a:lnTo>
                  <a:pt x="197147" y="204646"/>
                </a:lnTo>
                <a:lnTo>
                  <a:pt x="186509" y="204646"/>
                </a:lnTo>
                <a:lnTo>
                  <a:pt x="189001" y="203187"/>
                </a:lnTo>
                <a:lnTo>
                  <a:pt x="191828" y="201546"/>
                </a:lnTo>
                <a:close/>
                <a:moveTo>
                  <a:pt x="203470" y="201546"/>
                </a:moveTo>
                <a:lnTo>
                  <a:pt x="206327" y="203187"/>
                </a:lnTo>
                <a:lnTo>
                  <a:pt x="208789" y="204646"/>
                </a:lnTo>
                <a:lnTo>
                  <a:pt x="198151" y="204646"/>
                </a:lnTo>
                <a:lnTo>
                  <a:pt x="200613" y="203187"/>
                </a:lnTo>
                <a:lnTo>
                  <a:pt x="203470" y="201546"/>
                </a:lnTo>
                <a:close/>
                <a:moveTo>
                  <a:pt x="215051" y="201546"/>
                </a:moveTo>
                <a:lnTo>
                  <a:pt x="217908" y="203187"/>
                </a:lnTo>
                <a:lnTo>
                  <a:pt x="220370" y="204646"/>
                </a:lnTo>
                <a:lnTo>
                  <a:pt x="209731" y="204646"/>
                </a:lnTo>
                <a:lnTo>
                  <a:pt x="212193" y="203187"/>
                </a:lnTo>
                <a:lnTo>
                  <a:pt x="215051" y="201546"/>
                </a:lnTo>
                <a:close/>
                <a:moveTo>
                  <a:pt x="226692" y="201546"/>
                </a:moveTo>
                <a:lnTo>
                  <a:pt x="229519" y="203187"/>
                </a:lnTo>
                <a:lnTo>
                  <a:pt x="232011" y="204646"/>
                </a:lnTo>
                <a:lnTo>
                  <a:pt x="221373" y="204646"/>
                </a:lnTo>
                <a:lnTo>
                  <a:pt x="223835" y="203187"/>
                </a:lnTo>
                <a:lnTo>
                  <a:pt x="226692" y="201546"/>
                </a:lnTo>
                <a:close/>
                <a:moveTo>
                  <a:pt x="238303" y="201546"/>
                </a:moveTo>
                <a:lnTo>
                  <a:pt x="241160" y="203187"/>
                </a:lnTo>
                <a:lnTo>
                  <a:pt x="243622" y="204646"/>
                </a:lnTo>
                <a:lnTo>
                  <a:pt x="232984" y="204646"/>
                </a:lnTo>
                <a:lnTo>
                  <a:pt x="235446" y="203187"/>
                </a:lnTo>
                <a:lnTo>
                  <a:pt x="238303" y="201546"/>
                </a:lnTo>
                <a:close/>
                <a:moveTo>
                  <a:pt x="249945" y="201546"/>
                </a:moveTo>
                <a:lnTo>
                  <a:pt x="252772" y="203187"/>
                </a:lnTo>
                <a:lnTo>
                  <a:pt x="255264" y="204646"/>
                </a:lnTo>
                <a:lnTo>
                  <a:pt x="244626" y="204646"/>
                </a:lnTo>
                <a:lnTo>
                  <a:pt x="247088" y="203187"/>
                </a:lnTo>
                <a:lnTo>
                  <a:pt x="249945" y="201546"/>
                </a:lnTo>
                <a:close/>
                <a:moveTo>
                  <a:pt x="261556" y="201546"/>
                </a:moveTo>
                <a:lnTo>
                  <a:pt x="264413" y="203187"/>
                </a:lnTo>
                <a:lnTo>
                  <a:pt x="266875" y="204646"/>
                </a:lnTo>
                <a:lnTo>
                  <a:pt x="256237" y="204646"/>
                </a:lnTo>
                <a:lnTo>
                  <a:pt x="258699" y="203187"/>
                </a:lnTo>
                <a:lnTo>
                  <a:pt x="261556" y="201546"/>
                </a:lnTo>
                <a:close/>
                <a:moveTo>
                  <a:pt x="273198" y="201546"/>
                </a:moveTo>
                <a:lnTo>
                  <a:pt x="276024" y="203187"/>
                </a:lnTo>
                <a:lnTo>
                  <a:pt x="278517" y="204646"/>
                </a:lnTo>
                <a:lnTo>
                  <a:pt x="267878" y="204646"/>
                </a:lnTo>
                <a:lnTo>
                  <a:pt x="270340" y="203187"/>
                </a:lnTo>
                <a:lnTo>
                  <a:pt x="273198" y="201546"/>
                </a:lnTo>
                <a:close/>
                <a:moveTo>
                  <a:pt x="11217" y="204889"/>
                </a:moveTo>
                <a:lnTo>
                  <a:pt x="5898" y="207990"/>
                </a:lnTo>
                <a:lnTo>
                  <a:pt x="578" y="204889"/>
                </a:lnTo>
                <a:close/>
                <a:moveTo>
                  <a:pt x="22828" y="204889"/>
                </a:moveTo>
                <a:lnTo>
                  <a:pt x="17509" y="207990"/>
                </a:lnTo>
                <a:lnTo>
                  <a:pt x="12190" y="204889"/>
                </a:lnTo>
                <a:close/>
                <a:moveTo>
                  <a:pt x="34470" y="204889"/>
                </a:moveTo>
                <a:lnTo>
                  <a:pt x="29150" y="207990"/>
                </a:lnTo>
                <a:lnTo>
                  <a:pt x="23831" y="204889"/>
                </a:lnTo>
                <a:close/>
                <a:moveTo>
                  <a:pt x="46081" y="204889"/>
                </a:moveTo>
                <a:lnTo>
                  <a:pt x="40762" y="207990"/>
                </a:lnTo>
                <a:lnTo>
                  <a:pt x="35442" y="204889"/>
                </a:lnTo>
                <a:close/>
                <a:moveTo>
                  <a:pt x="57722" y="204889"/>
                </a:moveTo>
                <a:lnTo>
                  <a:pt x="52403" y="207990"/>
                </a:lnTo>
                <a:lnTo>
                  <a:pt x="47084" y="204889"/>
                </a:lnTo>
                <a:close/>
                <a:moveTo>
                  <a:pt x="69334" y="204889"/>
                </a:moveTo>
                <a:lnTo>
                  <a:pt x="64014" y="207990"/>
                </a:lnTo>
                <a:lnTo>
                  <a:pt x="58695" y="204889"/>
                </a:lnTo>
                <a:close/>
                <a:moveTo>
                  <a:pt x="80945" y="204889"/>
                </a:moveTo>
                <a:lnTo>
                  <a:pt x="75625" y="207990"/>
                </a:lnTo>
                <a:lnTo>
                  <a:pt x="70306" y="204889"/>
                </a:lnTo>
                <a:close/>
                <a:moveTo>
                  <a:pt x="92556" y="204889"/>
                </a:moveTo>
                <a:lnTo>
                  <a:pt x="87237" y="207990"/>
                </a:lnTo>
                <a:lnTo>
                  <a:pt x="81917" y="204889"/>
                </a:lnTo>
                <a:close/>
                <a:moveTo>
                  <a:pt x="104197" y="204889"/>
                </a:moveTo>
                <a:lnTo>
                  <a:pt x="98878" y="207990"/>
                </a:lnTo>
                <a:lnTo>
                  <a:pt x="93559" y="204889"/>
                </a:lnTo>
                <a:close/>
                <a:moveTo>
                  <a:pt x="115809" y="204889"/>
                </a:moveTo>
                <a:lnTo>
                  <a:pt x="110489" y="207990"/>
                </a:lnTo>
                <a:lnTo>
                  <a:pt x="105170" y="204889"/>
                </a:lnTo>
                <a:close/>
                <a:moveTo>
                  <a:pt x="127450" y="204889"/>
                </a:moveTo>
                <a:lnTo>
                  <a:pt x="122131" y="207990"/>
                </a:lnTo>
                <a:lnTo>
                  <a:pt x="116812" y="204889"/>
                </a:lnTo>
                <a:close/>
                <a:moveTo>
                  <a:pt x="139061" y="204889"/>
                </a:moveTo>
                <a:lnTo>
                  <a:pt x="133742" y="207990"/>
                </a:lnTo>
                <a:lnTo>
                  <a:pt x="128423" y="204889"/>
                </a:lnTo>
                <a:close/>
                <a:moveTo>
                  <a:pt x="150642" y="204889"/>
                </a:moveTo>
                <a:lnTo>
                  <a:pt x="145323" y="207990"/>
                </a:lnTo>
                <a:lnTo>
                  <a:pt x="140004" y="204889"/>
                </a:lnTo>
                <a:close/>
                <a:moveTo>
                  <a:pt x="162284" y="204889"/>
                </a:moveTo>
                <a:lnTo>
                  <a:pt x="156964" y="207990"/>
                </a:lnTo>
                <a:lnTo>
                  <a:pt x="151645" y="204889"/>
                </a:lnTo>
                <a:close/>
                <a:moveTo>
                  <a:pt x="173895" y="204889"/>
                </a:moveTo>
                <a:lnTo>
                  <a:pt x="168575" y="207990"/>
                </a:lnTo>
                <a:lnTo>
                  <a:pt x="163256" y="204889"/>
                </a:lnTo>
                <a:close/>
                <a:moveTo>
                  <a:pt x="185536" y="204889"/>
                </a:moveTo>
                <a:lnTo>
                  <a:pt x="180217" y="207990"/>
                </a:lnTo>
                <a:lnTo>
                  <a:pt x="174898" y="204889"/>
                </a:lnTo>
                <a:close/>
                <a:moveTo>
                  <a:pt x="197147" y="204889"/>
                </a:moveTo>
                <a:lnTo>
                  <a:pt x="191828" y="207990"/>
                </a:lnTo>
                <a:lnTo>
                  <a:pt x="186509" y="204889"/>
                </a:lnTo>
                <a:close/>
                <a:moveTo>
                  <a:pt x="208789" y="204889"/>
                </a:moveTo>
                <a:lnTo>
                  <a:pt x="203470" y="207990"/>
                </a:lnTo>
                <a:lnTo>
                  <a:pt x="198151" y="204889"/>
                </a:lnTo>
                <a:close/>
                <a:moveTo>
                  <a:pt x="220370" y="204889"/>
                </a:moveTo>
                <a:lnTo>
                  <a:pt x="215051" y="207990"/>
                </a:lnTo>
                <a:lnTo>
                  <a:pt x="209731" y="204889"/>
                </a:lnTo>
                <a:close/>
                <a:moveTo>
                  <a:pt x="232011" y="204889"/>
                </a:moveTo>
                <a:lnTo>
                  <a:pt x="226692" y="207990"/>
                </a:lnTo>
                <a:lnTo>
                  <a:pt x="221373" y="204889"/>
                </a:lnTo>
                <a:close/>
                <a:moveTo>
                  <a:pt x="243622" y="204889"/>
                </a:moveTo>
                <a:lnTo>
                  <a:pt x="238303" y="207990"/>
                </a:lnTo>
                <a:lnTo>
                  <a:pt x="232984" y="204889"/>
                </a:lnTo>
                <a:close/>
                <a:moveTo>
                  <a:pt x="255264" y="204889"/>
                </a:moveTo>
                <a:lnTo>
                  <a:pt x="249945" y="207990"/>
                </a:lnTo>
                <a:lnTo>
                  <a:pt x="244626" y="204889"/>
                </a:lnTo>
                <a:close/>
                <a:moveTo>
                  <a:pt x="266875" y="204889"/>
                </a:moveTo>
                <a:lnTo>
                  <a:pt x="261556" y="207990"/>
                </a:lnTo>
                <a:lnTo>
                  <a:pt x="256237" y="204889"/>
                </a:lnTo>
                <a:close/>
                <a:moveTo>
                  <a:pt x="278517" y="204889"/>
                </a:moveTo>
                <a:lnTo>
                  <a:pt x="273198" y="207990"/>
                </a:lnTo>
                <a:lnTo>
                  <a:pt x="267878" y="204889"/>
                </a:lnTo>
                <a:close/>
                <a:moveTo>
                  <a:pt x="11369" y="205133"/>
                </a:moveTo>
                <a:lnTo>
                  <a:pt x="6050" y="214312"/>
                </a:lnTo>
                <a:lnTo>
                  <a:pt x="6050" y="208202"/>
                </a:lnTo>
                <a:lnTo>
                  <a:pt x="11369" y="205133"/>
                </a:lnTo>
                <a:close/>
                <a:moveTo>
                  <a:pt x="34622" y="205133"/>
                </a:moveTo>
                <a:lnTo>
                  <a:pt x="29302" y="214312"/>
                </a:lnTo>
                <a:lnTo>
                  <a:pt x="29302" y="208202"/>
                </a:lnTo>
                <a:lnTo>
                  <a:pt x="34622" y="205133"/>
                </a:lnTo>
                <a:close/>
                <a:moveTo>
                  <a:pt x="46202" y="205133"/>
                </a:moveTo>
                <a:lnTo>
                  <a:pt x="40883" y="214312"/>
                </a:lnTo>
                <a:lnTo>
                  <a:pt x="40883" y="208202"/>
                </a:lnTo>
                <a:lnTo>
                  <a:pt x="46202" y="205133"/>
                </a:lnTo>
                <a:close/>
                <a:moveTo>
                  <a:pt x="57844" y="205133"/>
                </a:moveTo>
                <a:lnTo>
                  <a:pt x="52525" y="214312"/>
                </a:lnTo>
                <a:lnTo>
                  <a:pt x="52525" y="208202"/>
                </a:lnTo>
                <a:lnTo>
                  <a:pt x="57844" y="205133"/>
                </a:lnTo>
                <a:close/>
                <a:moveTo>
                  <a:pt x="69455" y="205133"/>
                </a:moveTo>
                <a:lnTo>
                  <a:pt x="64136" y="214312"/>
                </a:lnTo>
                <a:lnTo>
                  <a:pt x="64136" y="208202"/>
                </a:lnTo>
                <a:lnTo>
                  <a:pt x="69455" y="205133"/>
                </a:lnTo>
                <a:close/>
                <a:moveTo>
                  <a:pt x="81097" y="205133"/>
                </a:moveTo>
                <a:lnTo>
                  <a:pt x="75777" y="214312"/>
                </a:lnTo>
                <a:lnTo>
                  <a:pt x="75777" y="208202"/>
                </a:lnTo>
                <a:lnTo>
                  <a:pt x="81097" y="205133"/>
                </a:lnTo>
                <a:close/>
                <a:moveTo>
                  <a:pt x="92708" y="205133"/>
                </a:moveTo>
                <a:lnTo>
                  <a:pt x="87389" y="214312"/>
                </a:lnTo>
                <a:lnTo>
                  <a:pt x="87389" y="208202"/>
                </a:lnTo>
                <a:lnTo>
                  <a:pt x="92708" y="205133"/>
                </a:lnTo>
                <a:close/>
                <a:moveTo>
                  <a:pt x="104349" y="205133"/>
                </a:moveTo>
                <a:lnTo>
                  <a:pt x="99030" y="214312"/>
                </a:lnTo>
                <a:lnTo>
                  <a:pt x="99030" y="208202"/>
                </a:lnTo>
                <a:lnTo>
                  <a:pt x="104349" y="205133"/>
                </a:lnTo>
                <a:close/>
                <a:moveTo>
                  <a:pt x="115930" y="205133"/>
                </a:moveTo>
                <a:lnTo>
                  <a:pt x="110611" y="214312"/>
                </a:lnTo>
                <a:lnTo>
                  <a:pt x="110611" y="208202"/>
                </a:lnTo>
                <a:lnTo>
                  <a:pt x="115930" y="205133"/>
                </a:lnTo>
                <a:close/>
                <a:moveTo>
                  <a:pt x="127541" y="205133"/>
                </a:moveTo>
                <a:lnTo>
                  <a:pt x="122222" y="214312"/>
                </a:lnTo>
                <a:lnTo>
                  <a:pt x="122222" y="208202"/>
                </a:lnTo>
                <a:lnTo>
                  <a:pt x="127541" y="205133"/>
                </a:lnTo>
                <a:close/>
                <a:moveTo>
                  <a:pt x="139183" y="205133"/>
                </a:moveTo>
                <a:lnTo>
                  <a:pt x="133864" y="214312"/>
                </a:lnTo>
                <a:lnTo>
                  <a:pt x="133864" y="208202"/>
                </a:lnTo>
                <a:lnTo>
                  <a:pt x="139183" y="205133"/>
                </a:lnTo>
                <a:close/>
                <a:moveTo>
                  <a:pt x="150794" y="205133"/>
                </a:moveTo>
                <a:lnTo>
                  <a:pt x="145475" y="214312"/>
                </a:lnTo>
                <a:lnTo>
                  <a:pt x="145475" y="208202"/>
                </a:lnTo>
                <a:lnTo>
                  <a:pt x="150794" y="205133"/>
                </a:lnTo>
                <a:close/>
                <a:moveTo>
                  <a:pt x="162436" y="205133"/>
                </a:moveTo>
                <a:lnTo>
                  <a:pt x="157116" y="214312"/>
                </a:lnTo>
                <a:lnTo>
                  <a:pt x="157116" y="208202"/>
                </a:lnTo>
                <a:lnTo>
                  <a:pt x="162436" y="205133"/>
                </a:lnTo>
                <a:close/>
                <a:moveTo>
                  <a:pt x="174047" y="205133"/>
                </a:moveTo>
                <a:lnTo>
                  <a:pt x="168727" y="214312"/>
                </a:lnTo>
                <a:lnTo>
                  <a:pt x="168727" y="208202"/>
                </a:lnTo>
                <a:lnTo>
                  <a:pt x="174047" y="205133"/>
                </a:lnTo>
                <a:close/>
                <a:moveTo>
                  <a:pt x="185658" y="205133"/>
                </a:moveTo>
                <a:lnTo>
                  <a:pt x="180339" y="214312"/>
                </a:lnTo>
                <a:lnTo>
                  <a:pt x="180339" y="208202"/>
                </a:lnTo>
                <a:lnTo>
                  <a:pt x="185658" y="205133"/>
                </a:lnTo>
                <a:close/>
                <a:moveTo>
                  <a:pt x="197269" y="205133"/>
                </a:moveTo>
                <a:lnTo>
                  <a:pt x="191950" y="214312"/>
                </a:lnTo>
                <a:lnTo>
                  <a:pt x="191950" y="208202"/>
                </a:lnTo>
                <a:lnTo>
                  <a:pt x="197269" y="205133"/>
                </a:lnTo>
                <a:close/>
                <a:moveTo>
                  <a:pt x="208911" y="205133"/>
                </a:moveTo>
                <a:lnTo>
                  <a:pt x="203591" y="214312"/>
                </a:lnTo>
                <a:lnTo>
                  <a:pt x="203591" y="208202"/>
                </a:lnTo>
                <a:lnTo>
                  <a:pt x="208911" y="205133"/>
                </a:lnTo>
                <a:close/>
                <a:moveTo>
                  <a:pt x="220522" y="205133"/>
                </a:moveTo>
                <a:lnTo>
                  <a:pt x="215202" y="214312"/>
                </a:lnTo>
                <a:lnTo>
                  <a:pt x="215202" y="208202"/>
                </a:lnTo>
                <a:lnTo>
                  <a:pt x="220522" y="205133"/>
                </a:lnTo>
                <a:close/>
                <a:moveTo>
                  <a:pt x="232163" y="205133"/>
                </a:moveTo>
                <a:lnTo>
                  <a:pt x="226844" y="214312"/>
                </a:lnTo>
                <a:lnTo>
                  <a:pt x="226844" y="208202"/>
                </a:lnTo>
                <a:lnTo>
                  <a:pt x="232163" y="205133"/>
                </a:lnTo>
                <a:close/>
                <a:moveTo>
                  <a:pt x="243774" y="205133"/>
                </a:moveTo>
                <a:lnTo>
                  <a:pt x="238455" y="214312"/>
                </a:lnTo>
                <a:lnTo>
                  <a:pt x="238455" y="208202"/>
                </a:lnTo>
                <a:lnTo>
                  <a:pt x="243774" y="205133"/>
                </a:lnTo>
                <a:close/>
                <a:moveTo>
                  <a:pt x="255355" y="205133"/>
                </a:moveTo>
                <a:lnTo>
                  <a:pt x="250036" y="214312"/>
                </a:lnTo>
                <a:lnTo>
                  <a:pt x="250036" y="208202"/>
                </a:lnTo>
                <a:lnTo>
                  <a:pt x="255355" y="205133"/>
                </a:lnTo>
                <a:close/>
                <a:moveTo>
                  <a:pt x="266997" y="205133"/>
                </a:moveTo>
                <a:lnTo>
                  <a:pt x="261678" y="214312"/>
                </a:lnTo>
                <a:lnTo>
                  <a:pt x="261678" y="208202"/>
                </a:lnTo>
                <a:lnTo>
                  <a:pt x="266997" y="205133"/>
                </a:lnTo>
                <a:close/>
                <a:moveTo>
                  <a:pt x="278608" y="205133"/>
                </a:moveTo>
                <a:lnTo>
                  <a:pt x="273289" y="214312"/>
                </a:lnTo>
                <a:lnTo>
                  <a:pt x="273289" y="208202"/>
                </a:lnTo>
                <a:lnTo>
                  <a:pt x="278608" y="205133"/>
                </a:lnTo>
                <a:close/>
                <a:moveTo>
                  <a:pt x="457" y="205163"/>
                </a:moveTo>
                <a:lnTo>
                  <a:pt x="5776" y="208202"/>
                </a:lnTo>
                <a:lnTo>
                  <a:pt x="5776" y="214373"/>
                </a:lnTo>
                <a:lnTo>
                  <a:pt x="457" y="205163"/>
                </a:lnTo>
                <a:close/>
                <a:moveTo>
                  <a:pt x="12098" y="205163"/>
                </a:moveTo>
                <a:lnTo>
                  <a:pt x="17418" y="208202"/>
                </a:lnTo>
                <a:lnTo>
                  <a:pt x="17418" y="214373"/>
                </a:lnTo>
                <a:lnTo>
                  <a:pt x="12098" y="205163"/>
                </a:lnTo>
                <a:close/>
                <a:moveTo>
                  <a:pt x="22980" y="205133"/>
                </a:moveTo>
                <a:lnTo>
                  <a:pt x="17661" y="214373"/>
                </a:lnTo>
                <a:lnTo>
                  <a:pt x="17661" y="208202"/>
                </a:lnTo>
                <a:lnTo>
                  <a:pt x="22980" y="205133"/>
                </a:lnTo>
                <a:close/>
                <a:moveTo>
                  <a:pt x="23710" y="205163"/>
                </a:moveTo>
                <a:lnTo>
                  <a:pt x="29029" y="208202"/>
                </a:lnTo>
                <a:lnTo>
                  <a:pt x="29029" y="214373"/>
                </a:lnTo>
                <a:lnTo>
                  <a:pt x="23710" y="205163"/>
                </a:lnTo>
                <a:close/>
                <a:moveTo>
                  <a:pt x="35290" y="205163"/>
                </a:moveTo>
                <a:lnTo>
                  <a:pt x="40610" y="208202"/>
                </a:lnTo>
                <a:lnTo>
                  <a:pt x="40610" y="214373"/>
                </a:lnTo>
                <a:lnTo>
                  <a:pt x="35290" y="205163"/>
                </a:lnTo>
                <a:close/>
                <a:moveTo>
                  <a:pt x="46932" y="205163"/>
                </a:moveTo>
                <a:lnTo>
                  <a:pt x="52251" y="208202"/>
                </a:lnTo>
                <a:lnTo>
                  <a:pt x="52251" y="214373"/>
                </a:lnTo>
                <a:lnTo>
                  <a:pt x="46932" y="205163"/>
                </a:lnTo>
                <a:close/>
                <a:moveTo>
                  <a:pt x="58543" y="205163"/>
                </a:moveTo>
                <a:lnTo>
                  <a:pt x="63862" y="208202"/>
                </a:lnTo>
                <a:lnTo>
                  <a:pt x="63862" y="214373"/>
                </a:lnTo>
                <a:lnTo>
                  <a:pt x="58543" y="205163"/>
                </a:lnTo>
                <a:close/>
                <a:moveTo>
                  <a:pt x="70185" y="205163"/>
                </a:moveTo>
                <a:lnTo>
                  <a:pt x="75504" y="208202"/>
                </a:lnTo>
                <a:lnTo>
                  <a:pt x="75504" y="214373"/>
                </a:lnTo>
                <a:lnTo>
                  <a:pt x="70185" y="205163"/>
                </a:lnTo>
                <a:close/>
                <a:moveTo>
                  <a:pt x="81796" y="205163"/>
                </a:moveTo>
                <a:lnTo>
                  <a:pt x="87115" y="208202"/>
                </a:lnTo>
                <a:lnTo>
                  <a:pt x="87115" y="214373"/>
                </a:lnTo>
                <a:lnTo>
                  <a:pt x="81796" y="205163"/>
                </a:lnTo>
                <a:close/>
                <a:moveTo>
                  <a:pt x="93437" y="205163"/>
                </a:moveTo>
                <a:lnTo>
                  <a:pt x="98757" y="208202"/>
                </a:lnTo>
                <a:lnTo>
                  <a:pt x="98757" y="214373"/>
                </a:lnTo>
                <a:lnTo>
                  <a:pt x="93437" y="205163"/>
                </a:lnTo>
                <a:close/>
                <a:moveTo>
                  <a:pt x="105018" y="205163"/>
                </a:moveTo>
                <a:lnTo>
                  <a:pt x="110337" y="208202"/>
                </a:lnTo>
                <a:lnTo>
                  <a:pt x="110337" y="214373"/>
                </a:lnTo>
                <a:lnTo>
                  <a:pt x="105018" y="205163"/>
                </a:lnTo>
                <a:close/>
                <a:moveTo>
                  <a:pt x="116660" y="205163"/>
                </a:moveTo>
                <a:lnTo>
                  <a:pt x="121979" y="208202"/>
                </a:lnTo>
                <a:lnTo>
                  <a:pt x="121979" y="214373"/>
                </a:lnTo>
                <a:lnTo>
                  <a:pt x="116660" y="205163"/>
                </a:lnTo>
                <a:close/>
                <a:moveTo>
                  <a:pt x="128271" y="205163"/>
                </a:moveTo>
                <a:lnTo>
                  <a:pt x="133590" y="208202"/>
                </a:lnTo>
                <a:lnTo>
                  <a:pt x="133590" y="214373"/>
                </a:lnTo>
                <a:lnTo>
                  <a:pt x="128271" y="205163"/>
                </a:lnTo>
                <a:close/>
                <a:moveTo>
                  <a:pt x="139912" y="205163"/>
                </a:moveTo>
                <a:lnTo>
                  <a:pt x="145232" y="208202"/>
                </a:lnTo>
                <a:lnTo>
                  <a:pt x="145232" y="214373"/>
                </a:lnTo>
                <a:lnTo>
                  <a:pt x="139912" y="205163"/>
                </a:lnTo>
                <a:close/>
                <a:moveTo>
                  <a:pt x="151523" y="205163"/>
                </a:moveTo>
                <a:lnTo>
                  <a:pt x="156843" y="208202"/>
                </a:lnTo>
                <a:lnTo>
                  <a:pt x="156843" y="214373"/>
                </a:lnTo>
                <a:lnTo>
                  <a:pt x="151523" y="205163"/>
                </a:lnTo>
                <a:close/>
                <a:moveTo>
                  <a:pt x="163165" y="205163"/>
                </a:moveTo>
                <a:lnTo>
                  <a:pt x="168484" y="208202"/>
                </a:lnTo>
                <a:lnTo>
                  <a:pt x="168484" y="214373"/>
                </a:lnTo>
                <a:lnTo>
                  <a:pt x="163165" y="205163"/>
                </a:lnTo>
                <a:close/>
                <a:moveTo>
                  <a:pt x="174746" y="205163"/>
                </a:moveTo>
                <a:lnTo>
                  <a:pt x="180065" y="208202"/>
                </a:lnTo>
                <a:lnTo>
                  <a:pt x="180065" y="214373"/>
                </a:lnTo>
                <a:lnTo>
                  <a:pt x="174746" y="205163"/>
                </a:lnTo>
                <a:close/>
                <a:moveTo>
                  <a:pt x="186357" y="205163"/>
                </a:moveTo>
                <a:lnTo>
                  <a:pt x="191676" y="208202"/>
                </a:lnTo>
                <a:lnTo>
                  <a:pt x="191676" y="214373"/>
                </a:lnTo>
                <a:lnTo>
                  <a:pt x="186357" y="205163"/>
                </a:lnTo>
                <a:close/>
                <a:moveTo>
                  <a:pt x="197999" y="205163"/>
                </a:moveTo>
                <a:lnTo>
                  <a:pt x="203318" y="208202"/>
                </a:lnTo>
                <a:lnTo>
                  <a:pt x="203318" y="214373"/>
                </a:lnTo>
                <a:lnTo>
                  <a:pt x="197999" y="205163"/>
                </a:lnTo>
                <a:close/>
                <a:moveTo>
                  <a:pt x="209610" y="205163"/>
                </a:moveTo>
                <a:lnTo>
                  <a:pt x="214929" y="208202"/>
                </a:lnTo>
                <a:lnTo>
                  <a:pt x="214929" y="214373"/>
                </a:lnTo>
                <a:lnTo>
                  <a:pt x="209610" y="205163"/>
                </a:lnTo>
                <a:close/>
                <a:moveTo>
                  <a:pt x="221251" y="205163"/>
                </a:moveTo>
                <a:lnTo>
                  <a:pt x="226570" y="208202"/>
                </a:lnTo>
                <a:lnTo>
                  <a:pt x="226570" y="214373"/>
                </a:lnTo>
                <a:lnTo>
                  <a:pt x="221251" y="205163"/>
                </a:lnTo>
                <a:close/>
                <a:moveTo>
                  <a:pt x="232862" y="205133"/>
                </a:moveTo>
                <a:lnTo>
                  <a:pt x="238182" y="208202"/>
                </a:lnTo>
                <a:lnTo>
                  <a:pt x="238182" y="214373"/>
                </a:lnTo>
                <a:lnTo>
                  <a:pt x="232862" y="205133"/>
                </a:lnTo>
                <a:close/>
                <a:moveTo>
                  <a:pt x="244474" y="205133"/>
                </a:moveTo>
                <a:lnTo>
                  <a:pt x="249793" y="208202"/>
                </a:lnTo>
                <a:lnTo>
                  <a:pt x="249793" y="214373"/>
                </a:lnTo>
                <a:lnTo>
                  <a:pt x="244474" y="205133"/>
                </a:lnTo>
                <a:close/>
                <a:moveTo>
                  <a:pt x="256085" y="205133"/>
                </a:moveTo>
                <a:lnTo>
                  <a:pt x="261404" y="208202"/>
                </a:lnTo>
                <a:lnTo>
                  <a:pt x="261404" y="214373"/>
                </a:lnTo>
                <a:lnTo>
                  <a:pt x="256085" y="205133"/>
                </a:lnTo>
                <a:close/>
                <a:moveTo>
                  <a:pt x="267726" y="205133"/>
                </a:moveTo>
                <a:lnTo>
                  <a:pt x="273046" y="208202"/>
                </a:lnTo>
                <a:lnTo>
                  <a:pt x="273046" y="214373"/>
                </a:lnTo>
                <a:lnTo>
                  <a:pt x="267726" y="205133"/>
                </a:lnTo>
                <a:close/>
                <a:moveTo>
                  <a:pt x="232650" y="205254"/>
                </a:moveTo>
                <a:lnTo>
                  <a:pt x="237969" y="214434"/>
                </a:lnTo>
                <a:lnTo>
                  <a:pt x="237969" y="214434"/>
                </a:lnTo>
                <a:lnTo>
                  <a:pt x="232650" y="211394"/>
                </a:lnTo>
                <a:lnTo>
                  <a:pt x="232650" y="205254"/>
                </a:lnTo>
                <a:close/>
                <a:moveTo>
                  <a:pt x="244230" y="205254"/>
                </a:moveTo>
                <a:lnTo>
                  <a:pt x="249550" y="214434"/>
                </a:lnTo>
                <a:lnTo>
                  <a:pt x="249550" y="214434"/>
                </a:lnTo>
                <a:lnTo>
                  <a:pt x="244230" y="211394"/>
                </a:lnTo>
                <a:lnTo>
                  <a:pt x="244230" y="205254"/>
                </a:lnTo>
                <a:close/>
                <a:moveTo>
                  <a:pt x="255872" y="205254"/>
                </a:moveTo>
                <a:lnTo>
                  <a:pt x="261191" y="214434"/>
                </a:lnTo>
                <a:lnTo>
                  <a:pt x="261191" y="214434"/>
                </a:lnTo>
                <a:lnTo>
                  <a:pt x="255872" y="211394"/>
                </a:lnTo>
                <a:lnTo>
                  <a:pt x="255872" y="205254"/>
                </a:lnTo>
                <a:close/>
                <a:moveTo>
                  <a:pt x="267483" y="205254"/>
                </a:moveTo>
                <a:lnTo>
                  <a:pt x="272802" y="214434"/>
                </a:lnTo>
                <a:lnTo>
                  <a:pt x="272802" y="214434"/>
                </a:lnTo>
                <a:lnTo>
                  <a:pt x="267483" y="211394"/>
                </a:lnTo>
                <a:lnTo>
                  <a:pt x="267483" y="205254"/>
                </a:lnTo>
                <a:close/>
                <a:moveTo>
                  <a:pt x="46446" y="205284"/>
                </a:moveTo>
                <a:lnTo>
                  <a:pt x="46446" y="211394"/>
                </a:lnTo>
                <a:lnTo>
                  <a:pt x="41126" y="214464"/>
                </a:lnTo>
                <a:lnTo>
                  <a:pt x="41126" y="214464"/>
                </a:lnTo>
                <a:lnTo>
                  <a:pt x="46446" y="205284"/>
                </a:lnTo>
                <a:close/>
                <a:moveTo>
                  <a:pt x="58057" y="205284"/>
                </a:moveTo>
                <a:lnTo>
                  <a:pt x="58057" y="211394"/>
                </a:lnTo>
                <a:lnTo>
                  <a:pt x="52737" y="214464"/>
                </a:lnTo>
                <a:lnTo>
                  <a:pt x="52737" y="214464"/>
                </a:lnTo>
                <a:lnTo>
                  <a:pt x="58057" y="205284"/>
                </a:lnTo>
                <a:close/>
                <a:moveTo>
                  <a:pt x="214" y="205284"/>
                </a:moveTo>
                <a:lnTo>
                  <a:pt x="214" y="211394"/>
                </a:lnTo>
                <a:lnTo>
                  <a:pt x="5563" y="214464"/>
                </a:lnTo>
                <a:lnTo>
                  <a:pt x="5563" y="214464"/>
                </a:lnTo>
                <a:lnTo>
                  <a:pt x="5516" y="214382"/>
                </a:lnTo>
                <a:lnTo>
                  <a:pt x="5516" y="214382"/>
                </a:lnTo>
                <a:lnTo>
                  <a:pt x="335" y="211394"/>
                </a:lnTo>
                <a:cubicBezTo>
                  <a:pt x="305" y="211364"/>
                  <a:pt x="274" y="211333"/>
                  <a:pt x="274" y="211272"/>
                </a:cubicBezTo>
                <a:lnTo>
                  <a:pt x="274" y="205337"/>
                </a:lnTo>
                <a:lnTo>
                  <a:pt x="274" y="205337"/>
                </a:lnTo>
                <a:lnTo>
                  <a:pt x="244" y="205284"/>
                </a:lnTo>
                <a:close/>
                <a:moveTo>
                  <a:pt x="34834" y="205284"/>
                </a:moveTo>
                <a:lnTo>
                  <a:pt x="34834" y="211394"/>
                </a:lnTo>
                <a:lnTo>
                  <a:pt x="29515" y="214464"/>
                </a:lnTo>
                <a:lnTo>
                  <a:pt x="29515" y="214464"/>
                </a:lnTo>
                <a:lnTo>
                  <a:pt x="34834" y="205284"/>
                </a:lnTo>
                <a:close/>
                <a:moveTo>
                  <a:pt x="46689" y="205254"/>
                </a:moveTo>
                <a:lnTo>
                  <a:pt x="52008" y="214464"/>
                </a:lnTo>
                <a:lnTo>
                  <a:pt x="52008" y="214464"/>
                </a:lnTo>
                <a:lnTo>
                  <a:pt x="46689" y="211394"/>
                </a:lnTo>
                <a:lnTo>
                  <a:pt x="46689" y="205254"/>
                </a:lnTo>
                <a:close/>
                <a:moveTo>
                  <a:pt x="58330" y="205284"/>
                </a:moveTo>
                <a:lnTo>
                  <a:pt x="63650" y="214464"/>
                </a:lnTo>
                <a:lnTo>
                  <a:pt x="63650" y="214464"/>
                </a:lnTo>
                <a:lnTo>
                  <a:pt x="58330" y="211394"/>
                </a:lnTo>
                <a:lnTo>
                  <a:pt x="58330" y="205284"/>
                </a:lnTo>
                <a:close/>
                <a:moveTo>
                  <a:pt x="69698" y="205284"/>
                </a:moveTo>
                <a:lnTo>
                  <a:pt x="69698" y="211394"/>
                </a:lnTo>
                <a:lnTo>
                  <a:pt x="64379" y="214464"/>
                </a:lnTo>
                <a:lnTo>
                  <a:pt x="64379" y="214464"/>
                </a:lnTo>
                <a:lnTo>
                  <a:pt x="69698" y="205284"/>
                </a:lnTo>
                <a:close/>
                <a:moveTo>
                  <a:pt x="69941" y="205284"/>
                </a:moveTo>
                <a:lnTo>
                  <a:pt x="75261" y="214464"/>
                </a:lnTo>
                <a:lnTo>
                  <a:pt x="75261" y="214464"/>
                </a:lnTo>
                <a:lnTo>
                  <a:pt x="69941" y="211394"/>
                </a:lnTo>
                <a:lnTo>
                  <a:pt x="69941" y="205284"/>
                </a:lnTo>
                <a:close/>
                <a:moveTo>
                  <a:pt x="81309" y="205284"/>
                </a:moveTo>
                <a:lnTo>
                  <a:pt x="81309" y="211394"/>
                </a:lnTo>
                <a:lnTo>
                  <a:pt x="75990" y="214464"/>
                </a:lnTo>
                <a:lnTo>
                  <a:pt x="75990" y="214464"/>
                </a:lnTo>
                <a:lnTo>
                  <a:pt x="81309" y="205284"/>
                </a:lnTo>
                <a:close/>
                <a:moveTo>
                  <a:pt x="81583" y="205284"/>
                </a:moveTo>
                <a:lnTo>
                  <a:pt x="86902" y="214464"/>
                </a:lnTo>
                <a:lnTo>
                  <a:pt x="86902" y="214464"/>
                </a:lnTo>
                <a:lnTo>
                  <a:pt x="81583" y="211394"/>
                </a:lnTo>
                <a:lnTo>
                  <a:pt x="81583" y="205284"/>
                </a:lnTo>
                <a:close/>
                <a:moveTo>
                  <a:pt x="92951" y="205284"/>
                </a:moveTo>
                <a:lnTo>
                  <a:pt x="92951" y="211394"/>
                </a:lnTo>
                <a:lnTo>
                  <a:pt x="87632" y="214464"/>
                </a:lnTo>
                <a:lnTo>
                  <a:pt x="87632" y="214464"/>
                </a:lnTo>
                <a:lnTo>
                  <a:pt x="92951" y="205284"/>
                </a:lnTo>
                <a:close/>
                <a:moveTo>
                  <a:pt x="104562" y="205284"/>
                </a:moveTo>
                <a:lnTo>
                  <a:pt x="104562" y="211394"/>
                </a:lnTo>
                <a:lnTo>
                  <a:pt x="99243" y="214464"/>
                </a:lnTo>
                <a:lnTo>
                  <a:pt x="99243" y="214464"/>
                </a:lnTo>
                <a:lnTo>
                  <a:pt x="104562" y="205284"/>
                </a:lnTo>
                <a:close/>
                <a:moveTo>
                  <a:pt x="104836" y="205284"/>
                </a:moveTo>
                <a:lnTo>
                  <a:pt x="110155" y="214464"/>
                </a:lnTo>
                <a:lnTo>
                  <a:pt x="110155" y="214464"/>
                </a:lnTo>
                <a:lnTo>
                  <a:pt x="104836" y="211394"/>
                </a:lnTo>
                <a:lnTo>
                  <a:pt x="104836" y="205284"/>
                </a:lnTo>
                <a:close/>
                <a:moveTo>
                  <a:pt x="116143" y="205284"/>
                </a:moveTo>
                <a:lnTo>
                  <a:pt x="116143" y="211394"/>
                </a:lnTo>
                <a:lnTo>
                  <a:pt x="110824" y="214464"/>
                </a:lnTo>
                <a:lnTo>
                  <a:pt x="110824" y="214464"/>
                </a:lnTo>
                <a:lnTo>
                  <a:pt x="116143" y="205284"/>
                </a:lnTo>
                <a:close/>
                <a:moveTo>
                  <a:pt x="116416" y="205284"/>
                </a:moveTo>
                <a:lnTo>
                  <a:pt x="121736" y="214464"/>
                </a:lnTo>
                <a:lnTo>
                  <a:pt x="121736" y="214464"/>
                </a:lnTo>
                <a:lnTo>
                  <a:pt x="116416" y="211394"/>
                </a:lnTo>
                <a:lnTo>
                  <a:pt x="116416" y="205284"/>
                </a:lnTo>
                <a:close/>
                <a:moveTo>
                  <a:pt x="127784" y="205284"/>
                </a:moveTo>
                <a:lnTo>
                  <a:pt x="127784" y="211394"/>
                </a:lnTo>
                <a:lnTo>
                  <a:pt x="122465" y="214464"/>
                </a:lnTo>
                <a:lnTo>
                  <a:pt x="122465" y="214464"/>
                </a:lnTo>
                <a:lnTo>
                  <a:pt x="127784" y="205284"/>
                </a:lnTo>
                <a:close/>
                <a:moveTo>
                  <a:pt x="128058" y="205284"/>
                </a:moveTo>
                <a:lnTo>
                  <a:pt x="133377" y="214464"/>
                </a:lnTo>
                <a:lnTo>
                  <a:pt x="133377" y="214464"/>
                </a:lnTo>
                <a:lnTo>
                  <a:pt x="128058" y="211394"/>
                </a:lnTo>
                <a:lnTo>
                  <a:pt x="128058" y="205284"/>
                </a:lnTo>
                <a:close/>
                <a:moveTo>
                  <a:pt x="139396" y="205284"/>
                </a:moveTo>
                <a:lnTo>
                  <a:pt x="139396" y="211394"/>
                </a:lnTo>
                <a:lnTo>
                  <a:pt x="134076" y="214464"/>
                </a:lnTo>
                <a:lnTo>
                  <a:pt x="134076" y="214464"/>
                </a:lnTo>
                <a:lnTo>
                  <a:pt x="139396" y="205284"/>
                </a:lnTo>
                <a:close/>
                <a:moveTo>
                  <a:pt x="139669" y="205284"/>
                </a:moveTo>
                <a:lnTo>
                  <a:pt x="144988" y="214464"/>
                </a:lnTo>
                <a:lnTo>
                  <a:pt x="144988" y="214464"/>
                </a:lnTo>
                <a:lnTo>
                  <a:pt x="139669" y="211394"/>
                </a:lnTo>
                <a:lnTo>
                  <a:pt x="139669" y="205284"/>
                </a:lnTo>
                <a:close/>
                <a:moveTo>
                  <a:pt x="151037" y="205284"/>
                </a:moveTo>
                <a:lnTo>
                  <a:pt x="151037" y="211394"/>
                </a:lnTo>
                <a:lnTo>
                  <a:pt x="145718" y="214464"/>
                </a:lnTo>
                <a:lnTo>
                  <a:pt x="145718" y="214464"/>
                </a:lnTo>
                <a:lnTo>
                  <a:pt x="151037" y="205284"/>
                </a:lnTo>
                <a:close/>
                <a:moveTo>
                  <a:pt x="151311" y="205284"/>
                </a:moveTo>
                <a:lnTo>
                  <a:pt x="156630" y="214464"/>
                </a:lnTo>
                <a:lnTo>
                  <a:pt x="156630" y="214464"/>
                </a:lnTo>
                <a:lnTo>
                  <a:pt x="151311" y="211394"/>
                </a:lnTo>
                <a:lnTo>
                  <a:pt x="151311" y="205284"/>
                </a:lnTo>
                <a:close/>
                <a:moveTo>
                  <a:pt x="162648" y="205284"/>
                </a:moveTo>
                <a:lnTo>
                  <a:pt x="162648" y="211394"/>
                </a:lnTo>
                <a:lnTo>
                  <a:pt x="157329" y="214464"/>
                </a:lnTo>
                <a:lnTo>
                  <a:pt x="157329" y="214464"/>
                </a:lnTo>
                <a:lnTo>
                  <a:pt x="162648" y="205284"/>
                </a:lnTo>
                <a:close/>
                <a:moveTo>
                  <a:pt x="162922" y="205284"/>
                </a:moveTo>
                <a:lnTo>
                  <a:pt x="168241" y="214464"/>
                </a:lnTo>
                <a:lnTo>
                  <a:pt x="168241" y="214464"/>
                </a:lnTo>
                <a:lnTo>
                  <a:pt x="162922" y="211394"/>
                </a:lnTo>
                <a:lnTo>
                  <a:pt x="162922" y="205284"/>
                </a:lnTo>
                <a:close/>
                <a:moveTo>
                  <a:pt x="174290" y="205284"/>
                </a:moveTo>
                <a:lnTo>
                  <a:pt x="174290" y="211394"/>
                </a:lnTo>
                <a:lnTo>
                  <a:pt x="168971" y="214464"/>
                </a:lnTo>
                <a:lnTo>
                  <a:pt x="168971" y="214464"/>
                </a:lnTo>
                <a:lnTo>
                  <a:pt x="174290" y="205284"/>
                </a:lnTo>
                <a:close/>
                <a:moveTo>
                  <a:pt x="174503" y="205284"/>
                </a:moveTo>
                <a:lnTo>
                  <a:pt x="179822" y="214464"/>
                </a:lnTo>
                <a:lnTo>
                  <a:pt x="179822" y="214464"/>
                </a:lnTo>
                <a:lnTo>
                  <a:pt x="174503" y="211394"/>
                </a:lnTo>
                <a:lnTo>
                  <a:pt x="174503" y="205284"/>
                </a:lnTo>
                <a:close/>
                <a:moveTo>
                  <a:pt x="185871" y="205284"/>
                </a:moveTo>
                <a:lnTo>
                  <a:pt x="185871" y="211394"/>
                </a:lnTo>
                <a:lnTo>
                  <a:pt x="180551" y="214464"/>
                </a:lnTo>
                <a:lnTo>
                  <a:pt x="180551" y="214464"/>
                </a:lnTo>
                <a:lnTo>
                  <a:pt x="185871" y="205284"/>
                </a:lnTo>
                <a:close/>
                <a:moveTo>
                  <a:pt x="186144" y="205284"/>
                </a:moveTo>
                <a:lnTo>
                  <a:pt x="191463" y="214464"/>
                </a:lnTo>
                <a:lnTo>
                  <a:pt x="191463" y="214464"/>
                </a:lnTo>
                <a:lnTo>
                  <a:pt x="186144" y="211394"/>
                </a:lnTo>
                <a:lnTo>
                  <a:pt x="186144" y="205284"/>
                </a:lnTo>
                <a:close/>
                <a:moveTo>
                  <a:pt x="197512" y="205284"/>
                </a:moveTo>
                <a:lnTo>
                  <a:pt x="197512" y="211394"/>
                </a:lnTo>
                <a:lnTo>
                  <a:pt x="192193" y="214464"/>
                </a:lnTo>
                <a:lnTo>
                  <a:pt x="192193" y="214464"/>
                </a:lnTo>
                <a:lnTo>
                  <a:pt x="197512" y="205284"/>
                </a:lnTo>
                <a:close/>
                <a:moveTo>
                  <a:pt x="197755" y="205284"/>
                </a:moveTo>
                <a:lnTo>
                  <a:pt x="203075" y="214464"/>
                </a:lnTo>
                <a:lnTo>
                  <a:pt x="203075" y="214464"/>
                </a:lnTo>
                <a:lnTo>
                  <a:pt x="197755" y="211394"/>
                </a:lnTo>
                <a:lnTo>
                  <a:pt x="197755" y="205284"/>
                </a:lnTo>
                <a:close/>
                <a:moveTo>
                  <a:pt x="209123" y="205284"/>
                </a:moveTo>
                <a:lnTo>
                  <a:pt x="209123" y="211394"/>
                </a:lnTo>
                <a:lnTo>
                  <a:pt x="203804" y="214464"/>
                </a:lnTo>
                <a:lnTo>
                  <a:pt x="203804" y="214464"/>
                </a:lnTo>
                <a:lnTo>
                  <a:pt x="209123" y="205284"/>
                </a:lnTo>
                <a:close/>
                <a:moveTo>
                  <a:pt x="209397" y="205284"/>
                </a:moveTo>
                <a:lnTo>
                  <a:pt x="214716" y="214464"/>
                </a:lnTo>
                <a:lnTo>
                  <a:pt x="214716" y="214464"/>
                </a:lnTo>
                <a:lnTo>
                  <a:pt x="209397" y="211394"/>
                </a:lnTo>
                <a:lnTo>
                  <a:pt x="209397" y="205284"/>
                </a:lnTo>
                <a:close/>
                <a:moveTo>
                  <a:pt x="220765" y="205284"/>
                </a:moveTo>
                <a:lnTo>
                  <a:pt x="220765" y="211394"/>
                </a:lnTo>
                <a:lnTo>
                  <a:pt x="215446" y="214464"/>
                </a:lnTo>
                <a:lnTo>
                  <a:pt x="215446" y="214464"/>
                </a:lnTo>
                <a:lnTo>
                  <a:pt x="220765" y="205284"/>
                </a:lnTo>
                <a:close/>
                <a:moveTo>
                  <a:pt x="221008" y="205284"/>
                </a:moveTo>
                <a:lnTo>
                  <a:pt x="226327" y="214464"/>
                </a:lnTo>
                <a:lnTo>
                  <a:pt x="226327" y="214464"/>
                </a:lnTo>
                <a:lnTo>
                  <a:pt x="221008" y="211394"/>
                </a:lnTo>
                <a:lnTo>
                  <a:pt x="221008" y="205284"/>
                </a:lnTo>
                <a:close/>
                <a:moveTo>
                  <a:pt x="243957" y="205284"/>
                </a:moveTo>
                <a:lnTo>
                  <a:pt x="243957" y="211394"/>
                </a:lnTo>
                <a:lnTo>
                  <a:pt x="238638" y="214464"/>
                </a:lnTo>
                <a:lnTo>
                  <a:pt x="238638" y="214464"/>
                </a:lnTo>
                <a:lnTo>
                  <a:pt x="243957" y="205284"/>
                </a:lnTo>
                <a:close/>
                <a:moveTo>
                  <a:pt x="255598" y="205284"/>
                </a:moveTo>
                <a:lnTo>
                  <a:pt x="255598" y="211394"/>
                </a:lnTo>
                <a:lnTo>
                  <a:pt x="250279" y="214464"/>
                </a:lnTo>
                <a:lnTo>
                  <a:pt x="250279" y="214464"/>
                </a:lnTo>
                <a:lnTo>
                  <a:pt x="255598" y="205284"/>
                </a:lnTo>
                <a:close/>
                <a:moveTo>
                  <a:pt x="11582" y="205284"/>
                </a:moveTo>
                <a:lnTo>
                  <a:pt x="11582" y="211394"/>
                </a:lnTo>
                <a:lnTo>
                  <a:pt x="6262" y="214464"/>
                </a:lnTo>
                <a:lnTo>
                  <a:pt x="11582" y="205284"/>
                </a:lnTo>
                <a:close/>
                <a:moveTo>
                  <a:pt x="11855" y="205254"/>
                </a:moveTo>
                <a:lnTo>
                  <a:pt x="17174" y="214464"/>
                </a:lnTo>
                <a:lnTo>
                  <a:pt x="11855" y="211394"/>
                </a:lnTo>
                <a:lnTo>
                  <a:pt x="11855" y="205254"/>
                </a:lnTo>
                <a:close/>
                <a:moveTo>
                  <a:pt x="23223" y="205284"/>
                </a:moveTo>
                <a:lnTo>
                  <a:pt x="23223" y="211394"/>
                </a:lnTo>
                <a:lnTo>
                  <a:pt x="17904" y="214464"/>
                </a:lnTo>
                <a:lnTo>
                  <a:pt x="23223" y="205284"/>
                </a:lnTo>
                <a:close/>
                <a:moveTo>
                  <a:pt x="23497" y="205254"/>
                </a:moveTo>
                <a:lnTo>
                  <a:pt x="28816" y="214464"/>
                </a:lnTo>
                <a:lnTo>
                  <a:pt x="23497" y="211394"/>
                </a:lnTo>
                <a:lnTo>
                  <a:pt x="23497" y="205254"/>
                </a:lnTo>
                <a:close/>
                <a:moveTo>
                  <a:pt x="35108" y="205254"/>
                </a:moveTo>
                <a:lnTo>
                  <a:pt x="40397" y="214464"/>
                </a:lnTo>
                <a:lnTo>
                  <a:pt x="35108" y="211394"/>
                </a:lnTo>
                <a:lnTo>
                  <a:pt x="35108" y="205254"/>
                </a:lnTo>
                <a:close/>
                <a:moveTo>
                  <a:pt x="93194" y="205284"/>
                </a:moveTo>
                <a:lnTo>
                  <a:pt x="98513" y="214464"/>
                </a:lnTo>
                <a:lnTo>
                  <a:pt x="93194" y="211394"/>
                </a:lnTo>
                <a:lnTo>
                  <a:pt x="93194" y="205284"/>
                </a:lnTo>
                <a:close/>
                <a:moveTo>
                  <a:pt x="232376" y="205284"/>
                </a:moveTo>
                <a:lnTo>
                  <a:pt x="232376" y="211394"/>
                </a:lnTo>
                <a:lnTo>
                  <a:pt x="227057" y="214464"/>
                </a:lnTo>
                <a:lnTo>
                  <a:pt x="232376" y="205284"/>
                </a:lnTo>
                <a:close/>
                <a:moveTo>
                  <a:pt x="267210" y="205284"/>
                </a:moveTo>
                <a:lnTo>
                  <a:pt x="267210" y="211394"/>
                </a:lnTo>
                <a:lnTo>
                  <a:pt x="261890" y="214464"/>
                </a:lnTo>
                <a:lnTo>
                  <a:pt x="267210" y="205284"/>
                </a:lnTo>
                <a:close/>
                <a:moveTo>
                  <a:pt x="278851" y="205284"/>
                </a:moveTo>
                <a:lnTo>
                  <a:pt x="278851" y="211394"/>
                </a:lnTo>
                <a:lnTo>
                  <a:pt x="273532" y="214464"/>
                </a:lnTo>
                <a:lnTo>
                  <a:pt x="278851" y="205284"/>
                </a:lnTo>
                <a:close/>
                <a:moveTo>
                  <a:pt x="11703" y="211637"/>
                </a:moveTo>
                <a:lnTo>
                  <a:pt x="17023" y="214707"/>
                </a:lnTo>
                <a:lnTo>
                  <a:pt x="6384" y="214707"/>
                </a:lnTo>
                <a:lnTo>
                  <a:pt x="11703" y="211637"/>
                </a:lnTo>
                <a:close/>
                <a:moveTo>
                  <a:pt x="23345" y="211637"/>
                </a:moveTo>
                <a:lnTo>
                  <a:pt x="28664" y="214707"/>
                </a:lnTo>
                <a:lnTo>
                  <a:pt x="18026" y="214707"/>
                </a:lnTo>
                <a:lnTo>
                  <a:pt x="23345" y="211637"/>
                </a:lnTo>
                <a:close/>
                <a:moveTo>
                  <a:pt x="34956" y="211637"/>
                </a:moveTo>
                <a:lnTo>
                  <a:pt x="40275" y="214707"/>
                </a:lnTo>
                <a:lnTo>
                  <a:pt x="29637" y="214707"/>
                </a:lnTo>
                <a:lnTo>
                  <a:pt x="34956" y="211637"/>
                </a:lnTo>
                <a:close/>
                <a:moveTo>
                  <a:pt x="46598" y="211637"/>
                </a:moveTo>
                <a:lnTo>
                  <a:pt x="51886" y="214707"/>
                </a:lnTo>
                <a:lnTo>
                  <a:pt x="41278" y="214707"/>
                </a:lnTo>
                <a:lnTo>
                  <a:pt x="46598" y="211637"/>
                </a:lnTo>
                <a:close/>
                <a:moveTo>
                  <a:pt x="58209" y="211637"/>
                </a:moveTo>
                <a:lnTo>
                  <a:pt x="63528" y="214707"/>
                </a:lnTo>
                <a:lnTo>
                  <a:pt x="52889" y="214707"/>
                </a:lnTo>
                <a:lnTo>
                  <a:pt x="58209" y="211637"/>
                </a:lnTo>
                <a:close/>
                <a:moveTo>
                  <a:pt x="69850" y="211637"/>
                </a:moveTo>
                <a:lnTo>
                  <a:pt x="75169" y="214707"/>
                </a:lnTo>
                <a:lnTo>
                  <a:pt x="64531" y="214707"/>
                </a:lnTo>
                <a:lnTo>
                  <a:pt x="69850" y="211637"/>
                </a:lnTo>
                <a:close/>
                <a:moveTo>
                  <a:pt x="81431" y="211637"/>
                </a:moveTo>
                <a:lnTo>
                  <a:pt x="86750" y="214707"/>
                </a:lnTo>
                <a:lnTo>
                  <a:pt x="76112" y="214707"/>
                </a:lnTo>
                <a:lnTo>
                  <a:pt x="81431" y="211637"/>
                </a:lnTo>
                <a:close/>
                <a:moveTo>
                  <a:pt x="93042" y="211637"/>
                </a:moveTo>
                <a:lnTo>
                  <a:pt x="98361" y="214707"/>
                </a:lnTo>
                <a:lnTo>
                  <a:pt x="87723" y="214707"/>
                </a:lnTo>
                <a:lnTo>
                  <a:pt x="93042" y="211637"/>
                </a:lnTo>
                <a:close/>
                <a:moveTo>
                  <a:pt x="104684" y="211637"/>
                </a:moveTo>
                <a:lnTo>
                  <a:pt x="110003" y="214707"/>
                </a:lnTo>
                <a:lnTo>
                  <a:pt x="99364" y="214707"/>
                </a:lnTo>
                <a:lnTo>
                  <a:pt x="104684" y="211637"/>
                </a:lnTo>
                <a:close/>
                <a:moveTo>
                  <a:pt x="116295" y="211637"/>
                </a:moveTo>
                <a:lnTo>
                  <a:pt x="121614" y="214707"/>
                </a:lnTo>
                <a:lnTo>
                  <a:pt x="110976" y="214707"/>
                </a:lnTo>
                <a:lnTo>
                  <a:pt x="116295" y="211637"/>
                </a:lnTo>
                <a:close/>
                <a:moveTo>
                  <a:pt x="127936" y="211637"/>
                </a:moveTo>
                <a:lnTo>
                  <a:pt x="133256" y="214707"/>
                </a:lnTo>
                <a:lnTo>
                  <a:pt x="122617" y="214707"/>
                </a:lnTo>
                <a:lnTo>
                  <a:pt x="127936" y="211637"/>
                </a:lnTo>
                <a:close/>
                <a:moveTo>
                  <a:pt x="139548" y="211637"/>
                </a:moveTo>
                <a:lnTo>
                  <a:pt x="144867" y="214707"/>
                </a:lnTo>
                <a:lnTo>
                  <a:pt x="134228" y="214707"/>
                </a:lnTo>
                <a:lnTo>
                  <a:pt x="139548" y="211637"/>
                </a:lnTo>
                <a:close/>
                <a:moveTo>
                  <a:pt x="151159" y="211637"/>
                </a:moveTo>
                <a:lnTo>
                  <a:pt x="156478" y="214707"/>
                </a:lnTo>
                <a:lnTo>
                  <a:pt x="145840" y="214707"/>
                </a:lnTo>
                <a:lnTo>
                  <a:pt x="151159" y="211637"/>
                </a:lnTo>
                <a:close/>
                <a:moveTo>
                  <a:pt x="162770" y="211637"/>
                </a:moveTo>
                <a:lnTo>
                  <a:pt x="168089" y="214707"/>
                </a:lnTo>
                <a:lnTo>
                  <a:pt x="157451" y="214707"/>
                </a:lnTo>
                <a:lnTo>
                  <a:pt x="162770" y="211637"/>
                </a:lnTo>
                <a:close/>
                <a:moveTo>
                  <a:pt x="174411" y="211637"/>
                </a:moveTo>
                <a:lnTo>
                  <a:pt x="179731" y="214707"/>
                </a:lnTo>
                <a:lnTo>
                  <a:pt x="169092" y="214707"/>
                </a:lnTo>
                <a:lnTo>
                  <a:pt x="174411" y="211637"/>
                </a:lnTo>
                <a:close/>
                <a:moveTo>
                  <a:pt x="186023" y="211637"/>
                </a:moveTo>
                <a:lnTo>
                  <a:pt x="191342" y="214707"/>
                </a:lnTo>
                <a:lnTo>
                  <a:pt x="180703" y="214707"/>
                </a:lnTo>
                <a:lnTo>
                  <a:pt x="186023" y="211637"/>
                </a:lnTo>
                <a:close/>
                <a:moveTo>
                  <a:pt x="197634" y="211637"/>
                </a:moveTo>
                <a:lnTo>
                  <a:pt x="202953" y="214707"/>
                </a:lnTo>
                <a:lnTo>
                  <a:pt x="192345" y="214707"/>
                </a:lnTo>
                <a:lnTo>
                  <a:pt x="197634" y="211637"/>
                </a:lnTo>
                <a:close/>
                <a:moveTo>
                  <a:pt x="209275" y="211637"/>
                </a:moveTo>
                <a:lnTo>
                  <a:pt x="214595" y="214707"/>
                </a:lnTo>
                <a:lnTo>
                  <a:pt x="203956" y="214707"/>
                </a:lnTo>
                <a:lnTo>
                  <a:pt x="209275" y="211637"/>
                </a:lnTo>
                <a:close/>
                <a:moveTo>
                  <a:pt x="220856" y="211637"/>
                </a:moveTo>
                <a:lnTo>
                  <a:pt x="226175" y="214707"/>
                </a:lnTo>
                <a:lnTo>
                  <a:pt x="215537" y="214707"/>
                </a:lnTo>
                <a:lnTo>
                  <a:pt x="220856" y="211637"/>
                </a:lnTo>
                <a:close/>
                <a:moveTo>
                  <a:pt x="232498" y="211637"/>
                </a:moveTo>
                <a:lnTo>
                  <a:pt x="237817" y="214707"/>
                </a:lnTo>
                <a:lnTo>
                  <a:pt x="227178" y="214707"/>
                </a:lnTo>
                <a:lnTo>
                  <a:pt x="232498" y="211637"/>
                </a:lnTo>
                <a:close/>
                <a:moveTo>
                  <a:pt x="244109" y="211637"/>
                </a:moveTo>
                <a:lnTo>
                  <a:pt x="249428" y="214707"/>
                </a:lnTo>
                <a:lnTo>
                  <a:pt x="238790" y="214707"/>
                </a:lnTo>
                <a:lnTo>
                  <a:pt x="244109" y="211637"/>
                </a:lnTo>
                <a:close/>
                <a:moveTo>
                  <a:pt x="255750" y="211637"/>
                </a:moveTo>
                <a:lnTo>
                  <a:pt x="261070" y="214707"/>
                </a:lnTo>
                <a:lnTo>
                  <a:pt x="250431" y="214707"/>
                </a:lnTo>
                <a:lnTo>
                  <a:pt x="255750" y="211637"/>
                </a:lnTo>
                <a:close/>
                <a:moveTo>
                  <a:pt x="267362" y="211637"/>
                </a:moveTo>
                <a:lnTo>
                  <a:pt x="272681" y="214707"/>
                </a:lnTo>
                <a:lnTo>
                  <a:pt x="262042" y="214707"/>
                </a:lnTo>
                <a:lnTo>
                  <a:pt x="267362" y="211637"/>
                </a:lnTo>
                <a:close/>
                <a:moveTo>
                  <a:pt x="279003" y="211637"/>
                </a:moveTo>
                <a:lnTo>
                  <a:pt x="284322" y="214707"/>
                </a:lnTo>
                <a:lnTo>
                  <a:pt x="273684" y="214707"/>
                </a:lnTo>
                <a:lnTo>
                  <a:pt x="279003" y="211637"/>
                </a:lnTo>
                <a:close/>
                <a:moveTo>
                  <a:pt x="17023" y="214981"/>
                </a:moveTo>
                <a:lnTo>
                  <a:pt x="11703" y="218051"/>
                </a:lnTo>
                <a:lnTo>
                  <a:pt x="6384" y="214981"/>
                </a:lnTo>
                <a:close/>
                <a:moveTo>
                  <a:pt x="28664" y="214981"/>
                </a:moveTo>
                <a:lnTo>
                  <a:pt x="23345" y="218051"/>
                </a:lnTo>
                <a:lnTo>
                  <a:pt x="18026" y="214981"/>
                </a:lnTo>
                <a:close/>
                <a:moveTo>
                  <a:pt x="40275" y="214981"/>
                </a:moveTo>
                <a:lnTo>
                  <a:pt x="34956" y="218051"/>
                </a:lnTo>
                <a:lnTo>
                  <a:pt x="29637" y="214981"/>
                </a:lnTo>
                <a:close/>
                <a:moveTo>
                  <a:pt x="51886" y="214981"/>
                </a:moveTo>
                <a:lnTo>
                  <a:pt x="46598" y="218051"/>
                </a:lnTo>
                <a:lnTo>
                  <a:pt x="41278" y="214981"/>
                </a:lnTo>
                <a:close/>
                <a:moveTo>
                  <a:pt x="63528" y="214981"/>
                </a:moveTo>
                <a:lnTo>
                  <a:pt x="58209" y="218051"/>
                </a:lnTo>
                <a:lnTo>
                  <a:pt x="52889" y="214981"/>
                </a:lnTo>
                <a:close/>
                <a:moveTo>
                  <a:pt x="75169" y="214981"/>
                </a:moveTo>
                <a:lnTo>
                  <a:pt x="69850" y="218051"/>
                </a:lnTo>
                <a:lnTo>
                  <a:pt x="64531" y="214981"/>
                </a:lnTo>
                <a:close/>
                <a:moveTo>
                  <a:pt x="86750" y="214981"/>
                </a:moveTo>
                <a:lnTo>
                  <a:pt x="81431" y="218051"/>
                </a:lnTo>
                <a:lnTo>
                  <a:pt x="76112" y="214981"/>
                </a:lnTo>
                <a:close/>
                <a:moveTo>
                  <a:pt x="98361" y="214981"/>
                </a:moveTo>
                <a:lnTo>
                  <a:pt x="93042" y="218051"/>
                </a:lnTo>
                <a:lnTo>
                  <a:pt x="87723" y="214981"/>
                </a:lnTo>
                <a:close/>
                <a:moveTo>
                  <a:pt x="110003" y="214981"/>
                </a:moveTo>
                <a:lnTo>
                  <a:pt x="104684" y="218051"/>
                </a:lnTo>
                <a:lnTo>
                  <a:pt x="99364" y="214981"/>
                </a:lnTo>
                <a:close/>
                <a:moveTo>
                  <a:pt x="121614" y="214981"/>
                </a:moveTo>
                <a:lnTo>
                  <a:pt x="116295" y="218051"/>
                </a:lnTo>
                <a:lnTo>
                  <a:pt x="110976" y="214981"/>
                </a:lnTo>
                <a:close/>
                <a:moveTo>
                  <a:pt x="133256" y="214981"/>
                </a:moveTo>
                <a:lnTo>
                  <a:pt x="127936" y="218051"/>
                </a:lnTo>
                <a:lnTo>
                  <a:pt x="122617" y="214981"/>
                </a:lnTo>
                <a:close/>
                <a:moveTo>
                  <a:pt x="144867" y="214981"/>
                </a:moveTo>
                <a:lnTo>
                  <a:pt x="139548" y="218051"/>
                </a:lnTo>
                <a:lnTo>
                  <a:pt x="134228" y="214981"/>
                </a:lnTo>
                <a:close/>
                <a:moveTo>
                  <a:pt x="156478" y="214981"/>
                </a:moveTo>
                <a:lnTo>
                  <a:pt x="151159" y="218051"/>
                </a:lnTo>
                <a:lnTo>
                  <a:pt x="145840" y="214981"/>
                </a:lnTo>
                <a:close/>
                <a:moveTo>
                  <a:pt x="168089" y="214981"/>
                </a:moveTo>
                <a:lnTo>
                  <a:pt x="162770" y="218051"/>
                </a:lnTo>
                <a:lnTo>
                  <a:pt x="157451" y="214981"/>
                </a:lnTo>
                <a:close/>
                <a:moveTo>
                  <a:pt x="179731" y="214981"/>
                </a:moveTo>
                <a:lnTo>
                  <a:pt x="174411" y="218051"/>
                </a:lnTo>
                <a:lnTo>
                  <a:pt x="169092" y="214981"/>
                </a:lnTo>
                <a:close/>
                <a:moveTo>
                  <a:pt x="191342" y="214981"/>
                </a:moveTo>
                <a:lnTo>
                  <a:pt x="186023" y="218051"/>
                </a:lnTo>
                <a:lnTo>
                  <a:pt x="180703" y="214981"/>
                </a:lnTo>
                <a:close/>
                <a:moveTo>
                  <a:pt x="202953" y="214981"/>
                </a:moveTo>
                <a:lnTo>
                  <a:pt x="197634" y="218051"/>
                </a:lnTo>
                <a:lnTo>
                  <a:pt x="192315" y="214981"/>
                </a:lnTo>
                <a:close/>
                <a:moveTo>
                  <a:pt x="214564" y="214981"/>
                </a:moveTo>
                <a:lnTo>
                  <a:pt x="209245" y="218051"/>
                </a:lnTo>
                <a:lnTo>
                  <a:pt x="203926" y="214981"/>
                </a:lnTo>
                <a:close/>
                <a:moveTo>
                  <a:pt x="226175" y="214981"/>
                </a:moveTo>
                <a:lnTo>
                  <a:pt x="220856" y="218051"/>
                </a:lnTo>
                <a:lnTo>
                  <a:pt x="215537" y="214981"/>
                </a:lnTo>
                <a:close/>
                <a:moveTo>
                  <a:pt x="237817" y="214981"/>
                </a:moveTo>
                <a:lnTo>
                  <a:pt x="232498" y="218051"/>
                </a:lnTo>
                <a:lnTo>
                  <a:pt x="227178" y="214981"/>
                </a:lnTo>
                <a:close/>
                <a:moveTo>
                  <a:pt x="249428" y="214981"/>
                </a:moveTo>
                <a:lnTo>
                  <a:pt x="244109" y="218051"/>
                </a:lnTo>
                <a:lnTo>
                  <a:pt x="238790" y="214981"/>
                </a:lnTo>
                <a:close/>
                <a:moveTo>
                  <a:pt x="261070" y="214981"/>
                </a:moveTo>
                <a:lnTo>
                  <a:pt x="255750" y="218051"/>
                </a:lnTo>
                <a:lnTo>
                  <a:pt x="250431" y="214981"/>
                </a:lnTo>
                <a:close/>
                <a:moveTo>
                  <a:pt x="272681" y="214981"/>
                </a:moveTo>
                <a:lnTo>
                  <a:pt x="267362" y="218051"/>
                </a:lnTo>
                <a:lnTo>
                  <a:pt x="262042" y="214981"/>
                </a:lnTo>
                <a:close/>
                <a:moveTo>
                  <a:pt x="284292" y="214981"/>
                </a:moveTo>
                <a:lnTo>
                  <a:pt x="278973" y="218051"/>
                </a:lnTo>
                <a:lnTo>
                  <a:pt x="273653" y="214981"/>
                </a:lnTo>
                <a:close/>
                <a:moveTo>
                  <a:pt x="6050" y="215315"/>
                </a:moveTo>
                <a:lnTo>
                  <a:pt x="6050" y="221290"/>
                </a:lnTo>
                <a:lnTo>
                  <a:pt x="6050" y="221290"/>
                </a:lnTo>
                <a:lnTo>
                  <a:pt x="6080" y="221273"/>
                </a:lnTo>
                <a:lnTo>
                  <a:pt x="6080" y="215368"/>
                </a:lnTo>
                <a:lnTo>
                  <a:pt x="6080" y="215368"/>
                </a:lnTo>
                <a:lnTo>
                  <a:pt x="6050" y="215315"/>
                </a:lnTo>
                <a:close/>
                <a:moveTo>
                  <a:pt x="17174" y="215193"/>
                </a:moveTo>
                <a:lnTo>
                  <a:pt x="11855" y="224403"/>
                </a:lnTo>
                <a:lnTo>
                  <a:pt x="11855" y="218263"/>
                </a:lnTo>
                <a:lnTo>
                  <a:pt x="17174" y="215193"/>
                </a:lnTo>
                <a:close/>
                <a:moveTo>
                  <a:pt x="28816" y="215193"/>
                </a:moveTo>
                <a:lnTo>
                  <a:pt x="23497" y="224403"/>
                </a:lnTo>
                <a:lnTo>
                  <a:pt x="23497" y="218263"/>
                </a:lnTo>
                <a:lnTo>
                  <a:pt x="28816" y="215193"/>
                </a:lnTo>
                <a:close/>
                <a:moveTo>
                  <a:pt x="40427" y="215193"/>
                </a:moveTo>
                <a:lnTo>
                  <a:pt x="35108" y="224403"/>
                </a:lnTo>
                <a:lnTo>
                  <a:pt x="35108" y="218263"/>
                </a:lnTo>
                <a:lnTo>
                  <a:pt x="40427" y="215193"/>
                </a:lnTo>
                <a:close/>
                <a:moveTo>
                  <a:pt x="52008" y="215193"/>
                </a:moveTo>
                <a:lnTo>
                  <a:pt x="46689" y="224403"/>
                </a:lnTo>
                <a:lnTo>
                  <a:pt x="46689" y="218263"/>
                </a:lnTo>
                <a:lnTo>
                  <a:pt x="52008" y="215193"/>
                </a:lnTo>
                <a:close/>
                <a:moveTo>
                  <a:pt x="63650" y="215193"/>
                </a:moveTo>
                <a:lnTo>
                  <a:pt x="58330" y="224403"/>
                </a:lnTo>
                <a:lnTo>
                  <a:pt x="58330" y="218263"/>
                </a:lnTo>
                <a:lnTo>
                  <a:pt x="63650" y="215193"/>
                </a:lnTo>
                <a:close/>
                <a:moveTo>
                  <a:pt x="75261" y="215193"/>
                </a:moveTo>
                <a:lnTo>
                  <a:pt x="69941" y="224403"/>
                </a:lnTo>
                <a:lnTo>
                  <a:pt x="69941" y="218263"/>
                </a:lnTo>
                <a:lnTo>
                  <a:pt x="75261" y="215193"/>
                </a:lnTo>
                <a:close/>
                <a:moveTo>
                  <a:pt x="86902" y="215193"/>
                </a:moveTo>
                <a:lnTo>
                  <a:pt x="81583" y="224403"/>
                </a:lnTo>
                <a:lnTo>
                  <a:pt x="81583" y="218263"/>
                </a:lnTo>
                <a:lnTo>
                  <a:pt x="86902" y="215193"/>
                </a:lnTo>
                <a:close/>
                <a:moveTo>
                  <a:pt x="98513" y="215193"/>
                </a:moveTo>
                <a:lnTo>
                  <a:pt x="93194" y="224403"/>
                </a:lnTo>
                <a:lnTo>
                  <a:pt x="93194" y="218263"/>
                </a:lnTo>
                <a:lnTo>
                  <a:pt x="98513" y="215193"/>
                </a:lnTo>
                <a:close/>
                <a:moveTo>
                  <a:pt x="110155" y="215193"/>
                </a:moveTo>
                <a:lnTo>
                  <a:pt x="104836" y="224403"/>
                </a:lnTo>
                <a:lnTo>
                  <a:pt x="104836" y="218263"/>
                </a:lnTo>
                <a:lnTo>
                  <a:pt x="110155" y="215193"/>
                </a:lnTo>
                <a:close/>
                <a:moveTo>
                  <a:pt x="121736" y="215193"/>
                </a:moveTo>
                <a:lnTo>
                  <a:pt x="116416" y="224403"/>
                </a:lnTo>
                <a:lnTo>
                  <a:pt x="116416" y="218263"/>
                </a:lnTo>
                <a:lnTo>
                  <a:pt x="121736" y="215193"/>
                </a:lnTo>
                <a:close/>
                <a:moveTo>
                  <a:pt x="133377" y="215193"/>
                </a:moveTo>
                <a:lnTo>
                  <a:pt x="128058" y="224403"/>
                </a:lnTo>
                <a:lnTo>
                  <a:pt x="128058" y="218263"/>
                </a:lnTo>
                <a:lnTo>
                  <a:pt x="133377" y="215193"/>
                </a:lnTo>
                <a:close/>
                <a:moveTo>
                  <a:pt x="144988" y="215193"/>
                </a:moveTo>
                <a:lnTo>
                  <a:pt x="139669" y="224403"/>
                </a:lnTo>
                <a:lnTo>
                  <a:pt x="139669" y="218263"/>
                </a:lnTo>
                <a:lnTo>
                  <a:pt x="144988" y="215193"/>
                </a:lnTo>
                <a:close/>
                <a:moveTo>
                  <a:pt x="156630" y="215193"/>
                </a:moveTo>
                <a:lnTo>
                  <a:pt x="151311" y="224403"/>
                </a:lnTo>
                <a:lnTo>
                  <a:pt x="151311" y="218263"/>
                </a:lnTo>
                <a:lnTo>
                  <a:pt x="156630" y="215193"/>
                </a:lnTo>
                <a:close/>
                <a:moveTo>
                  <a:pt x="168241" y="215193"/>
                </a:moveTo>
                <a:lnTo>
                  <a:pt x="162922" y="224403"/>
                </a:lnTo>
                <a:lnTo>
                  <a:pt x="162922" y="218263"/>
                </a:lnTo>
                <a:lnTo>
                  <a:pt x="168241" y="215193"/>
                </a:lnTo>
                <a:close/>
                <a:moveTo>
                  <a:pt x="179822" y="215193"/>
                </a:moveTo>
                <a:lnTo>
                  <a:pt x="174503" y="224403"/>
                </a:lnTo>
                <a:lnTo>
                  <a:pt x="174503" y="218263"/>
                </a:lnTo>
                <a:lnTo>
                  <a:pt x="179822" y="215193"/>
                </a:lnTo>
                <a:close/>
                <a:moveTo>
                  <a:pt x="191463" y="215193"/>
                </a:moveTo>
                <a:lnTo>
                  <a:pt x="186144" y="224403"/>
                </a:lnTo>
                <a:lnTo>
                  <a:pt x="186144" y="218263"/>
                </a:lnTo>
                <a:lnTo>
                  <a:pt x="191463" y="215193"/>
                </a:lnTo>
                <a:close/>
                <a:moveTo>
                  <a:pt x="203075" y="215193"/>
                </a:moveTo>
                <a:lnTo>
                  <a:pt x="197755" y="224403"/>
                </a:lnTo>
                <a:lnTo>
                  <a:pt x="197755" y="218263"/>
                </a:lnTo>
                <a:lnTo>
                  <a:pt x="203075" y="215193"/>
                </a:lnTo>
                <a:close/>
                <a:moveTo>
                  <a:pt x="214716" y="215193"/>
                </a:moveTo>
                <a:lnTo>
                  <a:pt x="209397" y="224403"/>
                </a:lnTo>
                <a:lnTo>
                  <a:pt x="209397" y="218263"/>
                </a:lnTo>
                <a:lnTo>
                  <a:pt x="214716" y="215193"/>
                </a:lnTo>
                <a:close/>
                <a:moveTo>
                  <a:pt x="226327" y="215193"/>
                </a:moveTo>
                <a:lnTo>
                  <a:pt x="221008" y="224403"/>
                </a:lnTo>
                <a:lnTo>
                  <a:pt x="221008" y="218263"/>
                </a:lnTo>
                <a:lnTo>
                  <a:pt x="226327" y="215193"/>
                </a:lnTo>
                <a:close/>
                <a:moveTo>
                  <a:pt x="237969" y="215193"/>
                </a:moveTo>
                <a:lnTo>
                  <a:pt x="232650" y="224403"/>
                </a:lnTo>
                <a:lnTo>
                  <a:pt x="232650" y="218263"/>
                </a:lnTo>
                <a:lnTo>
                  <a:pt x="237969" y="215193"/>
                </a:lnTo>
                <a:close/>
                <a:moveTo>
                  <a:pt x="249550" y="215193"/>
                </a:moveTo>
                <a:lnTo>
                  <a:pt x="244230" y="224403"/>
                </a:lnTo>
                <a:lnTo>
                  <a:pt x="244230" y="218263"/>
                </a:lnTo>
                <a:lnTo>
                  <a:pt x="249550" y="215193"/>
                </a:lnTo>
                <a:close/>
                <a:moveTo>
                  <a:pt x="261191" y="215193"/>
                </a:moveTo>
                <a:lnTo>
                  <a:pt x="255872" y="224403"/>
                </a:lnTo>
                <a:lnTo>
                  <a:pt x="255872" y="218263"/>
                </a:lnTo>
                <a:lnTo>
                  <a:pt x="261191" y="215193"/>
                </a:lnTo>
                <a:close/>
                <a:moveTo>
                  <a:pt x="272802" y="215193"/>
                </a:moveTo>
                <a:lnTo>
                  <a:pt x="267483" y="224403"/>
                </a:lnTo>
                <a:lnTo>
                  <a:pt x="267483" y="218263"/>
                </a:lnTo>
                <a:lnTo>
                  <a:pt x="272802" y="215193"/>
                </a:lnTo>
                <a:close/>
                <a:moveTo>
                  <a:pt x="284444" y="215193"/>
                </a:moveTo>
                <a:lnTo>
                  <a:pt x="279125" y="224403"/>
                </a:lnTo>
                <a:lnTo>
                  <a:pt x="279125" y="218263"/>
                </a:lnTo>
                <a:lnTo>
                  <a:pt x="284444" y="215193"/>
                </a:lnTo>
                <a:close/>
                <a:moveTo>
                  <a:pt x="6262" y="215224"/>
                </a:moveTo>
                <a:lnTo>
                  <a:pt x="11582" y="218263"/>
                </a:lnTo>
                <a:lnTo>
                  <a:pt x="11582" y="224434"/>
                </a:lnTo>
                <a:lnTo>
                  <a:pt x="6262" y="215224"/>
                </a:lnTo>
                <a:close/>
                <a:moveTo>
                  <a:pt x="17904" y="215224"/>
                </a:moveTo>
                <a:lnTo>
                  <a:pt x="23223" y="218263"/>
                </a:lnTo>
                <a:lnTo>
                  <a:pt x="23223" y="224434"/>
                </a:lnTo>
                <a:lnTo>
                  <a:pt x="17904" y="215224"/>
                </a:lnTo>
                <a:close/>
                <a:moveTo>
                  <a:pt x="29515" y="215224"/>
                </a:moveTo>
                <a:lnTo>
                  <a:pt x="34834" y="218263"/>
                </a:lnTo>
                <a:lnTo>
                  <a:pt x="34834" y="224434"/>
                </a:lnTo>
                <a:lnTo>
                  <a:pt x="29515" y="215224"/>
                </a:lnTo>
                <a:close/>
                <a:moveTo>
                  <a:pt x="41126" y="215224"/>
                </a:moveTo>
                <a:lnTo>
                  <a:pt x="46446" y="218263"/>
                </a:lnTo>
                <a:lnTo>
                  <a:pt x="46446" y="224434"/>
                </a:lnTo>
                <a:lnTo>
                  <a:pt x="41126" y="215224"/>
                </a:lnTo>
                <a:close/>
                <a:moveTo>
                  <a:pt x="52737" y="215224"/>
                </a:moveTo>
                <a:lnTo>
                  <a:pt x="58057" y="218263"/>
                </a:lnTo>
                <a:lnTo>
                  <a:pt x="58057" y="224434"/>
                </a:lnTo>
                <a:lnTo>
                  <a:pt x="52737" y="215224"/>
                </a:lnTo>
                <a:close/>
                <a:moveTo>
                  <a:pt x="64379" y="215193"/>
                </a:moveTo>
                <a:lnTo>
                  <a:pt x="69698" y="218263"/>
                </a:lnTo>
                <a:lnTo>
                  <a:pt x="69698" y="224434"/>
                </a:lnTo>
                <a:lnTo>
                  <a:pt x="64379" y="215193"/>
                </a:lnTo>
                <a:close/>
                <a:moveTo>
                  <a:pt x="75990" y="215224"/>
                </a:moveTo>
                <a:lnTo>
                  <a:pt x="81309" y="218263"/>
                </a:lnTo>
                <a:lnTo>
                  <a:pt x="81309" y="224434"/>
                </a:lnTo>
                <a:lnTo>
                  <a:pt x="75990" y="215224"/>
                </a:lnTo>
                <a:close/>
                <a:moveTo>
                  <a:pt x="87632" y="215224"/>
                </a:moveTo>
                <a:lnTo>
                  <a:pt x="92951" y="218263"/>
                </a:lnTo>
                <a:lnTo>
                  <a:pt x="92951" y="224434"/>
                </a:lnTo>
                <a:lnTo>
                  <a:pt x="87632" y="215224"/>
                </a:lnTo>
                <a:close/>
                <a:moveTo>
                  <a:pt x="99243" y="215224"/>
                </a:moveTo>
                <a:lnTo>
                  <a:pt x="104562" y="218263"/>
                </a:lnTo>
                <a:lnTo>
                  <a:pt x="104562" y="224434"/>
                </a:lnTo>
                <a:lnTo>
                  <a:pt x="99243" y="215224"/>
                </a:lnTo>
                <a:close/>
                <a:moveTo>
                  <a:pt x="110824" y="215224"/>
                </a:moveTo>
                <a:lnTo>
                  <a:pt x="116143" y="218263"/>
                </a:lnTo>
                <a:lnTo>
                  <a:pt x="116143" y="224434"/>
                </a:lnTo>
                <a:lnTo>
                  <a:pt x="110824" y="215224"/>
                </a:lnTo>
                <a:close/>
                <a:moveTo>
                  <a:pt x="122465" y="215224"/>
                </a:moveTo>
                <a:lnTo>
                  <a:pt x="127784" y="218263"/>
                </a:lnTo>
                <a:lnTo>
                  <a:pt x="127784" y="224434"/>
                </a:lnTo>
                <a:lnTo>
                  <a:pt x="122465" y="215224"/>
                </a:lnTo>
                <a:close/>
                <a:moveTo>
                  <a:pt x="134076" y="215224"/>
                </a:moveTo>
                <a:lnTo>
                  <a:pt x="139396" y="218263"/>
                </a:lnTo>
                <a:lnTo>
                  <a:pt x="139396" y="224434"/>
                </a:lnTo>
                <a:lnTo>
                  <a:pt x="134076" y="215224"/>
                </a:lnTo>
                <a:close/>
                <a:moveTo>
                  <a:pt x="145718" y="215224"/>
                </a:moveTo>
                <a:lnTo>
                  <a:pt x="151037" y="218263"/>
                </a:lnTo>
                <a:lnTo>
                  <a:pt x="151037" y="224434"/>
                </a:lnTo>
                <a:lnTo>
                  <a:pt x="145718" y="215224"/>
                </a:lnTo>
                <a:close/>
                <a:moveTo>
                  <a:pt x="157329" y="215224"/>
                </a:moveTo>
                <a:lnTo>
                  <a:pt x="162648" y="218263"/>
                </a:lnTo>
                <a:lnTo>
                  <a:pt x="162648" y="224434"/>
                </a:lnTo>
                <a:lnTo>
                  <a:pt x="157329" y="215224"/>
                </a:lnTo>
                <a:close/>
                <a:moveTo>
                  <a:pt x="168971" y="215224"/>
                </a:moveTo>
                <a:lnTo>
                  <a:pt x="174290" y="218263"/>
                </a:lnTo>
                <a:lnTo>
                  <a:pt x="174290" y="224434"/>
                </a:lnTo>
                <a:lnTo>
                  <a:pt x="168971" y="215224"/>
                </a:lnTo>
                <a:close/>
                <a:moveTo>
                  <a:pt x="180551" y="215224"/>
                </a:moveTo>
                <a:lnTo>
                  <a:pt x="185871" y="218263"/>
                </a:lnTo>
                <a:lnTo>
                  <a:pt x="185871" y="224434"/>
                </a:lnTo>
                <a:lnTo>
                  <a:pt x="180551" y="215224"/>
                </a:lnTo>
                <a:close/>
                <a:moveTo>
                  <a:pt x="192193" y="215224"/>
                </a:moveTo>
                <a:lnTo>
                  <a:pt x="197512" y="218263"/>
                </a:lnTo>
                <a:lnTo>
                  <a:pt x="197512" y="224434"/>
                </a:lnTo>
                <a:lnTo>
                  <a:pt x="192193" y="215224"/>
                </a:lnTo>
                <a:close/>
                <a:moveTo>
                  <a:pt x="203804" y="215193"/>
                </a:moveTo>
                <a:lnTo>
                  <a:pt x="209123" y="218263"/>
                </a:lnTo>
                <a:lnTo>
                  <a:pt x="209123" y="224434"/>
                </a:lnTo>
                <a:lnTo>
                  <a:pt x="203804" y="215193"/>
                </a:lnTo>
                <a:close/>
                <a:moveTo>
                  <a:pt x="215446" y="215224"/>
                </a:moveTo>
                <a:lnTo>
                  <a:pt x="220765" y="218263"/>
                </a:lnTo>
                <a:lnTo>
                  <a:pt x="220765" y="224434"/>
                </a:lnTo>
                <a:lnTo>
                  <a:pt x="215446" y="215224"/>
                </a:lnTo>
                <a:close/>
                <a:moveTo>
                  <a:pt x="227057" y="215224"/>
                </a:moveTo>
                <a:lnTo>
                  <a:pt x="232376" y="218263"/>
                </a:lnTo>
                <a:lnTo>
                  <a:pt x="232376" y="224434"/>
                </a:lnTo>
                <a:lnTo>
                  <a:pt x="227057" y="215224"/>
                </a:lnTo>
                <a:close/>
                <a:moveTo>
                  <a:pt x="238668" y="215193"/>
                </a:moveTo>
                <a:lnTo>
                  <a:pt x="243987" y="218263"/>
                </a:lnTo>
                <a:lnTo>
                  <a:pt x="243987" y="224434"/>
                </a:lnTo>
                <a:lnTo>
                  <a:pt x="238668" y="215193"/>
                </a:lnTo>
                <a:close/>
                <a:moveTo>
                  <a:pt x="250279" y="215193"/>
                </a:moveTo>
                <a:lnTo>
                  <a:pt x="255598" y="218263"/>
                </a:lnTo>
                <a:lnTo>
                  <a:pt x="255598" y="224434"/>
                </a:lnTo>
                <a:lnTo>
                  <a:pt x="250279" y="215193"/>
                </a:lnTo>
                <a:close/>
                <a:moveTo>
                  <a:pt x="261890" y="215193"/>
                </a:moveTo>
                <a:lnTo>
                  <a:pt x="267210" y="218263"/>
                </a:lnTo>
                <a:lnTo>
                  <a:pt x="267210" y="224434"/>
                </a:lnTo>
                <a:lnTo>
                  <a:pt x="261890" y="215193"/>
                </a:lnTo>
                <a:close/>
                <a:moveTo>
                  <a:pt x="273532" y="215193"/>
                </a:moveTo>
                <a:lnTo>
                  <a:pt x="278851" y="218263"/>
                </a:lnTo>
                <a:lnTo>
                  <a:pt x="278851" y="224434"/>
                </a:lnTo>
                <a:lnTo>
                  <a:pt x="273532" y="215193"/>
                </a:lnTo>
                <a:close/>
                <a:moveTo>
                  <a:pt x="52525" y="215315"/>
                </a:moveTo>
                <a:lnTo>
                  <a:pt x="57844" y="224495"/>
                </a:lnTo>
                <a:lnTo>
                  <a:pt x="57844" y="224495"/>
                </a:lnTo>
                <a:lnTo>
                  <a:pt x="55351" y="223066"/>
                </a:lnTo>
                <a:lnTo>
                  <a:pt x="52525" y="221455"/>
                </a:lnTo>
                <a:lnTo>
                  <a:pt x="52525" y="215315"/>
                </a:lnTo>
                <a:close/>
                <a:moveTo>
                  <a:pt x="133864" y="215315"/>
                </a:moveTo>
                <a:lnTo>
                  <a:pt x="139183" y="224495"/>
                </a:lnTo>
                <a:lnTo>
                  <a:pt x="139183" y="224495"/>
                </a:lnTo>
                <a:lnTo>
                  <a:pt x="136721" y="223066"/>
                </a:lnTo>
                <a:lnTo>
                  <a:pt x="133864" y="221455"/>
                </a:lnTo>
                <a:lnTo>
                  <a:pt x="133864" y="215315"/>
                </a:lnTo>
                <a:close/>
                <a:moveTo>
                  <a:pt x="215202" y="215315"/>
                </a:moveTo>
                <a:lnTo>
                  <a:pt x="220522" y="224495"/>
                </a:lnTo>
                <a:lnTo>
                  <a:pt x="220522" y="224495"/>
                </a:lnTo>
                <a:lnTo>
                  <a:pt x="218060" y="223066"/>
                </a:lnTo>
                <a:lnTo>
                  <a:pt x="215202" y="221455"/>
                </a:lnTo>
                <a:lnTo>
                  <a:pt x="215202" y="215315"/>
                </a:lnTo>
                <a:close/>
                <a:moveTo>
                  <a:pt x="64136" y="215315"/>
                </a:moveTo>
                <a:lnTo>
                  <a:pt x="69455" y="224495"/>
                </a:lnTo>
                <a:lnTo>
                  <a:pt x="69455" y="224495"/>
                </a:lnTo>
                <a:lnTo>
                  <a:pt x="66993" y="223066"/>
                </a:lnTo>
                <a:lnTo>
                  <a:pt x="64136" y="221455"/>
                </a:lnTo>
                <a:lnTo>
                  <a:pt x="64136" y="215315"/>
                </a:lnTo>
                <a:close/>
                <a:moveTo>
                  <a:pt x="75777" y="215315"/>
                </a:moveTo>
                <a:lnTo>
                  <a:pt x="81097" y="224495"/>
                </a:lnTo>
                <a:lnTo>
                  <a:pt x="81097" y="224495"/>
                </a:lnTo>
                <a:lnTo>
                  <a:pt x="78604" y="223066"/>
                </a:lnTo>
                <a:lnTo>
                  <a:pt x="75777" y="221455"/>
                </a:lnTo>
                <a:lnTo>
                  <a:pt x="75777" y="215315"/>
                </a:lnTo>
                <a:close/>
                <a:moveTo>
                  <a:pt x="87389" y="215315"/>
                </a:moveTo>
                <a:lnTo>
                  <a:pt x="92708" y="224495"/>
                </a:lnTo>
                <a:lnTo>
                  <a:pt x="92708" y="224495"/>
                </a:lnTo>
                <a:lnTo>
                  <a:pt x="90246" y="223066"/>
                </a:lnTo>
                <a:lnTo>
                  <a:pt x="87389" y="221455"/>
                </a:lnTo>
                <a:lnTo>
                  <a:pt x="87389" y="215315"/>
                </a:lnTo>
                <a:close/>
                <a:moveTo>
                  <a:pt x="99030" y="215315"/>
                </a:moveTo>
                <a:lnTo>
                  <a:pt x="104349" y="224495"/>
                </a:lnTo>
                <a:lnTo>
                  <a:pt x="104349" y="224495"/>
                </a:lnTo>
                <a:lnTo>
                  <a:pt x="101857" y="223066"/>
                </a:lnTo>
                <a:lnTo>
                  <a:pt x="99030" y="221455"/>
                </a:lnTo>
                <a:lnTo>
                  <a:pt x="99030" y="215315"/>
                </a:lnTo>
                <a:close/>
                <a:moveTo>
                  <a:pt x="110611" y="215315"/>
                </a:moveTo>
                <a:lnTo>
                  <a:pt x="115930" y="224495"/>
                </a:lnTo>
                <a:lnTo>
                  <a:pt x="115930" y="224495"/>
                </a:lnTo>
                <a:lnTo>
                  <a:pt x="113468" y="223066"/>
                </a:lnTo>
                <a:lnTo>
                  <a:pt x="110611" y="221455"/>
                </a:lnTo>
                <a:lnTo>
                  <a:pt x="110611" y="215315"/>
                </a:lnTo>
                <a:close/>
                <a:moveTo>
                  <a:pt x="145475" y="215315"/>
                </a:moveTo>
                <a:lnTo>
                  <a:pt x="150794" y="224495"/>
                </a:lnTo>
                <a:lnTo>
                  <a:pt x="150794" y="224495"/>
                </a:lnTo>
                <a:lnTo>
                  <a:pt x="148332" y="223066"/>
                </a:lnTo>
                <a:lnTo>
                  <a:pt x="145475" y="221455"/>
                </a:lnTo>
                <a:lnTo>
                  <a:pt x="145475" y="215315"/>
                </a:lnTo>
                <a:close/>
                <a:moveTo>
                  <a:pt x="157116" y="215315"/>
                </a:moveTo>
                <a:lnTo>
                  <a:pt x="162436" y="224495"/>
                </a:lnTo>
                <a:lnTo>
                  <a:pt x="162436" y="224495"/>
                </a:lnTo>
                <a:lnTo>
                  <a:pt x="159974" y="223066"/>
                </a:lnTo>
                <a:lnTo>
                  <a:pt x="157116" y="221455"/>
                </a:lnTo>
                <a:lnTo>
                  <a:pt x="157116" y="215315"/>
                </a:lnTo>
                <a:close/>
                <a:moveTo>
                  <a:pt x="168727" y="215315"/>
                </a:moveTo>
                <a:lnTo>
                  <a:pt x="174047" y="224495"/>
                </a:lnTo>
                <a:lnTo>
                  <a:pt x="174047" y="224495"/>
                </a:lnTo>
                <a:lnTo>
                  <a:pt x="171585" y="223066"/>
                </a:lnTo>
                <a:lnTo>
                  <a:pt x="168727" y="221455"/>
                </a:lnTo>
                <a:lnTo>
                  <a:pt x="168727" y="215315"/>
                </a:lnTo>
                <a:close/>
                <a:moveTo>
                  <a:pt x="191950" y="215315"/>
                </a:moveTo>
                <a:lnTo>
                  <a:pt x="197269" y="224495"/>
                </a:lnTo>
                <a:lnTo>
                  <a:pt x="197269" y="224495"/>
                </a:lnTo>
                <a:lnTo>
                  <a:pt x="194807" y="223066"/>
                </a:lnTo>
                <a:lnTo>
                  <a:pt x="191950" y="221455"/>
                </a:lnTo>
                <a:lnTo>
                  <a:pt x="191950" y="215315"/>
                </a:lnTo>
                <a:close/>
                <a:moveTo>
                  <a:pt x="238455" y="215315"/>
                </a:moveTo>
                <a:lnTo>
                  <a:pt x="243774" y="224495"/>
                </a:lnTo>
                <a:lnTo>
                  <a:pt x="243774" y="224495"/>
                </a:lnTo>
                <a:lnTo>
                  <a:pt x="241312" y="223066"/>
                </a:lnTo>
                <a:lnTo>
                  <a:pt x="238455" y="221455"/>
                </a:lnTo>
                <a:lnTo>
                  <a:pt x="238455" y="215315"/>
                </a:lnTo>
                <a:close/>
                <a:moveTo>
                  <a:pt x="17661" y="215315"/>
                </a:moveTo>
                <a:lnTo>
                  <a:pt x="22980" y="224495"/>
                </a:lnTo>
                <a:lnTo>
                  <a:pt x="20518" y="223066"/>
                </a:lnTo>
                <a:lnTo>
                  <a:pt x="17661" y="221455"/>
                </a:lnTo>
                <a:lnTo>
                  <a:pt x="17661" y="215315"/>
                </a:lnTo>
                <a:close/>
                <a:moveTo>
                  <a:pt x="29302" y="215315"/>
                </a:moveTo>
                <a:lnTo>
                  <a:pt x="34622" y="224495"/>
                </a:lnTo>
                <a:lnTo>
                  <a:pt x="32160" y="223066"/>
                </a:lnTo>
                <a:lnTo>
                  <a:pt x="29302" y="221455"/>
                </a:lnTo>
                <a:lnTo>
                  <a:pt x="29302" y="215315"/>
                </a:lnTo>
                <a:close/>
                <a:moveTo>
                  <a:pt x="40883" y="215315"/>
                </a:moveTo>
                <a:lnTo>
                  <a:pt x="46202" y="224495"/>
                </a:lnTo>
                <a:lnTo>
                  <a:pt x="43740" y="223066"/>
                </a:lnTo>
                <a:lnTo>
                  <a:pt x="40883" y="221455"/>
                </a:lnTo>
                <a:lnTo>
                  <a:pt x="40883" y="215315"/>
                </a:lnTo>
                <a:close/>
                <a:moveTo>
                  <a:pt x="122222" y="215315"/>
                </a:moveTo>
                <a:lnTo>
                  <a:pt x="127541" y="224495"/>
                </a:lnTo>
                <a:lnTo>
                  <a:pt x="125079" y="223066"/>
                </a:lnTo>
                <a:lnTo>
                  <a:pt x="122222" y="221455"/>
                </a:lnTo>
                <a:lnTo>
                  <a:pt x="122222" y="215315"/>
                </a:lnTo>
                <a:close/>
                <a:moveTo>
                  <a:pt x="180339" y="215315"/>
                </a:moveTo>
                <a:lnTo>
                  <a:pt x="185658" y="224495"/>
                </a:lnTo>
                <a:lnTo>
                  <a:pt x="183165" y="223066"/>
                </a:lnTo>
                <a:lnTo>
                  <a:pt x="180339" y="221455"/>
                </a:lnTo>
                <a:lnTo>
                  <a:pt x="180339" y="215315"/>
                </a:lnTo>
                <a:close/>
                <a:moveTo>
                  <a:pt x="203591" y="215315"/>
                </a:moveTo>
                <a:lnTo>
                  <a:pt x="208911" y="224495"/>
                </a:lnTo>
                <a:lnTo>
                  <a:pt x="206418" y="223066"/>
                </a:lnTo>
                <a:lnTo>
                  <a:pt x="203591" y="221455"/>
                </a:lnTo>
                <a:lnTo>
                  <a:pt x="203591" y="215315"/>
                </a:lnTo>
                <a:close/>
                <a:moveTo>
                  <a:pt x="226844" y="215315"/>
                </a:moveTo>
                <a:lnTo>
                  <a:pt x="232163" y="224495"/>
                </a:lnTo>
                <a:lnTo>
                  <a:pt x="229671" y="223066"/>
                </a:lnTo>
                <a:lnTo>
                  <a:pt x="226844" y="221455"/>
                </a:lnTo>
                <a:lnTo>
                  <a:pt x="226844" y="215315"/>
                </a:lnTo>
                <a:close/>
                <a:moveTo>
                  <a:pt x="250036" y="215315"/>
                </a:moveTo>
                <a:lnTo>
                  <a:pt x="255355" y="224495"/>
                </a:lnTo>
                <a:lnTo>
                  <a:pt x="252893" y="223096"/>
                </a:lnTo>
                <a:lnTo>
                  <a:pt x="250036" y="221455"/>
                </a:lnTo>
                <a:lnTo>
                  <a:pt x="250036" y="215315"/>
                </a:lnTo>
                <a:close/>
                <a:moveTo>
                  <a:pt x="261678" y="215315"/>
                </a:moveTo>
                <a:lnTo>
                  <a:pt x="266997" y="224495"/>
                </a:lnTo>
                <a:lnTo>
                  <a:pt x="264535" y="223096"/>
                </a:lnTo>
                <a:lnTo>
                  <a:pt x="261678" y="221455"/>
                </a:lnTo>
                <a:lnTo>
                  <a:pt x="261678" y="215315"/>
                </a:lnTo>
                <a:close/>
                <a:moveTo>
                  <a:pt x="273289" y="215315"/>
                </a:moveTo>
                <a:lnTo>
                  <a:pt x="278608" y="224495"/>
                </a:lnTo>
                <a:lnTo>
                  <a:pt x="276146" y="223096"/>
                </a:lnTo>
                <a:lnTo>
                  <a:pt x="273289" y="221455"/>
                </a:lnTo>
                <a:lnTo>
                  <a:pt x="273289" y="215315"/>
                </a:lnTo>
                <a:close/>
                <a:moveTo>
                  <a:pt x="63862" y="215345"/>
                </a:moveTo>
                <a:lnTo>
                  <a:pt x="63862" y="221516"/>
                </a:lnTo>
                <a:lnTo>
                  <a:pt x="61005" y="223127"/>
                </a:lnTo>
                <a:lnTo>
                  <a:pt x="58543" y="224555"/>
                </a:lnTo>
                <a:lnTo>
                  <a:pt x="58543" y="224555"/>
                </a:lnTo>
                <a:lnTo>
                  <a:pt x="63862" y="215345"/>
                </a:lnTo>
                <a:close/>
                <a:moveTo>
                  <a:pt x="75504" y="215345"/>
                </a:moveTo>
                <a:lnTo>
                  <a:pt x="75504" y="221516"/>
                </a:lnTo>
                <a:lnTo>
                  <a:pt x="72647" y="223127"/>
                </a:lnTo>
                <a:lnTo>
                  <a:pt x="70185" y="224555"/>
                </a:lnTo>
                <a:lnTo>
                  <a:pt x="70185" y="224555"/>
                </a:lnTo>
                <a:lnTo>
                  <a:pt x="75504" y="215345"/>
                </a:lnTo>
                <a:close/>
                <a:moveTo>
                  <a:pt x="87115" y="215345"/>
                </a:moveTo>
                <a:lnTo>
                  <a:pt x="87115" y="221516"/>
                </a:lnTo>
                <a:lnTo>
                  <a:pt x="84288" y="223127"/>
                </a:lnTo>
                <a:lnTo>
                  <a:pt x="81796" y="224555"/>
                </a:lnTo>
                <a:lnTo>
                  <a:pt x="81796" y="224555"/>
                </a:lnTo>
                <a:lnTo>
                  <a:pt x="87115" y="215345"/>
                </a:lnTo>
                <a:close/>
                <a:moveTo>
                  <a:pt x="98757" y="215345"/>
                </a:moveTo>
                <a:lnTo>
                  <a:pt x="98757" y="221516"/>
                </a:lnTo>
                <a:lnTo>
                  <a:pt x="95899" y="223127"/>
                </a:lnTo>
                <a:lnTo>
                  <a:pt x="93437" y="224555"/>
                </a:lnTo>
                <a:lnTo>
                  <a:pt x="93437" y="224555"/>
                </a:lnTo>
                <a:lnTo>
                  <a:pt x="98757" y="215345"/>
                </a:lnTo>
                <a:close/>
                <a:moveTo>
                  <a:pt x="110368" y="215345"/>
                </a:moveTo>
                <a:lnTo>
                  <a:pt x="110368" y="221516"/>
                </a:lnTo>
                <a:lnTo>
                  <a:pt x="107541" y="223127"/>
                </a:lnTo>
                <a:lnTo>
                  <a:pt x="105048" y="224555"/>
                </a:lnTo>
                <a:lnTo>
                  <a:pt x="105048" y="224555"/>
                </a:lnTo>
                <a:lnTo>
                  <a:pt x="110368" y="215345"/>
                </a:lnTo>
                <a:close/>
                <a:moveTo>
                  <a:pt x="121979" y="215345"/>
                </a:moveTo>
                <a:lnTo>
                  <a:pt x="121979" y="221516"/>
                </a:lnTo>
                <a:lnTo>
                  <a:pt x="119122" y="223127"/>
                </a:lnTo>
                <a:lnTo>
                  <a:pt x="116660" y="224555"/>
                </a:lnTo>
                <a:lnTo>
                  <a:pt x="116660" y="224555"/>
                </a:lnTo>
                <a:lnTo>
                  <a:pt x="121979" y="215345"/>
                </a:lnTo>
                <a:close/>
                <a:moveTo>
                  <a:pt x="145232" y="215345"/>
                </a:moveTo>
                <a:lnTo>
                  <a:pt x="145232" y="221516"/>
                </a:lnTo>
                <a:lnTo>
                  <a:pt x="142374" y="223127"/>
                </a:lnTo>
                <a:lnTo>
                  <a:pt x="139912" y="224555"/>
                </a:lnTo>
                <a:lnTo>
                  <a:pt x="139912" y="224555"/>
                </a:lnTo>
                <a:lnTo>
                  <a:pt x="145232" y="215345"/>
                </a:lnTo>
                <a:close/>
                <a:moveTo>
                  <a:pt x="156843" y="215345"/>
                </a:moveTo>
                <a:lnTo>
                  <a:pt x="156843" y="221516"/>
                </a:lnTo>
                <a:lnTo>
                  <a:pt x="153986" y="223127"/>
                </a:lnTo>
                <a:lnTo>
                  <a:pt x="151523" y="224555"/>
                </a:lnTo>
                <a:lnTo>
                  <a:pt x="151523" y="224555"/>
                </a:lnTo>
                <a:lnTo>
                  <a:pt x="156843" y="215345"/>
                </a:lnTo>
                <a:close/>
                <a:moveTo>
                  <a:pt x="168484" y="215345"/>
                </a:moveTo>
                <a:lnTo>
                  <a:pt x="168484" y="221516"/>
                </a:lnTo>
                <a:lnTo>
                  <a:pt x="165627" y="223127"/>
                </a:lnTo>
                <a:lnTo>
                  <a:pt x="163165" y="224555"/>
                </a:lnTo>
                <a:lnTo>
                  <a:pt x="163165" y="224555"/>
                </a:lnTo>
                <a:lnTo>
                  <a:pt x="168484" y="215345"/>
                </a:lnTo>
                <a:close/>
                <a:moveTo>
                  <a:pt x="180065" y="215345"/>
                </a:moveTo>
                <a:lnTo>
                  <a:pt x="180065" y="221516"/>
                </a:lnTo>
                <a:lnTo>
                  <a:pt x="177208" y="223127"/>
                </a:lnTo>
                <a:lnTo>
                  <a:pt x="174746" y="224555"/>
                </a:lnTo>
                <a:lnTo>
                  <a:pt x="174746" y="224555"/>
                </a:lnTo>
                <a:lnTo>
                  <a:pt x="180065" y="215345"/>
                </a:lnTo>
                <a:close/>
                <a:moveTo>
                  <a:pt x="203318" y="215345"/>
                </a:moveTo>
                <a:lnTo>
                  <a:pt x="203318" y="221516"/>
                </a:lnTo>
                <a:lnTo>
                  <a:pt x="200461" y="223127"/>
                </a:lnTo>
                <a:lnTo>
                  <a:pt x="197999" y="224555"/>
                </a:lnTo>
                <a:lnTo>
                  <a:pt x="197999" y="224555"/>
                </a:lnTo>
                <a:lnTo>
                  <a:pt x="203318" y="215345"/>
                </a:lnTo>
                <a:close/>
                <a:moveTo>
                  <a:pt x="214929" y="215345"/>
                </a:moveTo>
                <a:lnTo>
                  <a:pt x="214929" y="221516"/>
                </a:lnTo>
                <a:lnTo>
                  <a:pt x="212072" y="223127"/>
                </a:lnTo>
                <a:lnTo>
                  <a:pt x="209610" y="224555"/>
                </a:lnTo>
                <a:lnTo>
                  <a:pt x="209610" y="224555"/>
                </a:lnTo>
                <a:lnTo>
                  <a:pt x="214929" y="215345"/>
                </a:lnTo>
                <a:close/>
                <a:moveTo>
                  <a:pt x="226570" y="215345"/>
                </a:moveTo>
                <a:lnTo>
                  <a:pt x="226570" y="221516"/>
                </a:lnTo>
                <a:lnTo>
                  <a:pt x="223713" y="223127"/>
                </a:lnTo>
                <a:lnTo>
                  <a:pt x="221251" y="224555"/>
                </a:lnTo>
                <a:lnTo>
                  <a:pt x="221251" y="224555"/>
                </a:lnTo>
                <a:lnTo>
                  <a:pt x="226570" y="215345"/>
                </a:lnTo>
                <a:close/>
                <a:moveTo>
                  <a:pt x="284657" y="215345"/>
                </a:moveTo>
                <a:lnTo>
                  <a:pt x="284657" y="221516"/>
                </a:lnTo>
                <a:lnTo>
                  <a:pt x="279337" y="224555"/>
                </a:lnTo>
                <a:lnTo>
                  <a:pt x="279337" y="224555"/>
                </a:lnTo>
                <a:lnTo>
                  <a:pt x="284657" y="215345"/>
                </a:lnTo>
                <a:close/>
                <a:moveTo>
                  <a:pt x="52251" y="215345"/>
                </a:moveTo>
                <a:lnTo>
                  <a:pt x="52251" y="221516"/>
                </a:lnTo>
                <a:lnTo>
                  <a:pt x="49394" y="223127"/>
                </a:lnTo>
                <a:lnTo>
                  <a:pt x="46932" y="224555"/>
                </a:lnTo>
                <a:lnTo>
                  <a:pt x="52251" y="215345"/>
                </a:lnTo>
                <a:close/>
                <a:moveTo>
                  <a:pt x="133590" y="215345"/>
                </a:moveTo>
                <a:lnTo>
                  <a:pt x="133590" y="221516"/>
                </a:lnTo>
                <a:lnTo>
                  <a:pt x="130733" y="223127"/>
                </a:lnTo>
                <a:lnTo>
                  <a:pt x="128271" y="224555"/>
                </a:lnTo>
                <a:lnTo>
                  <a:pt x="133590" y="215345"/>
                </a:lnTo>
                <a:close/>
                <a:moveTo>
                  <a:pt x="191676" y="215345"/>
                </a:moveTo>
                <a:lnTo>
                  <a:pt x="191676" y="221516"/>
                </a:lnTo>
                <a:lnTo>
                  <a:pt x="188849" y="223127"/>
                </a:lnTo>
                <a:lnTo>
                  <a:pt x="186357" y="224555"/>
                </a:lnTo>
                <a:lnTo>
                  <a:pt x="191676" y="215345"/>
                </a:lnTo>
                <a:close/>
                <a:moveTo>
                  <a:pt x="238182" y="215345"/>
                </a:moveTo>
                <a:lnTo>
                  <a:pt x="238182" y="221516"/>
                </a:lnTo>
                <a:lnTo>
                  <a:pt x="235355" y="223127"/>
                </a:lnTo>
                <a:lnTo>
                  <a:pt x="232862" y="224555"/>
                </a:lnTo>
                <a:lnTo>
                  <a:pt x="238182" y="215345"/>
                </a:lnTo>
                <a:close/>
                <a:moveTo>
                  <a:pt x="249793" y="215345"/>
                </a:moveTo>
                <a:lnTo>
                  <a:pt x="249793" y="221455"/>
                </a:lnTo>
                <a:lnTo>
                  <a:pt x="246936" y="223096"/>
                </a:lnTo>
                <a:lnTo>
                  <a:pt x="244474" y="224555"/>
                </a:lnTo>
                <a:lnTo>
                  <a:pt x="249793" y="215345"/>
                </a:lnTo>
                <a:close/>
                <a:moveTo>
                  <a:pt x="261404" y="215345"/>
                </a:moveTo>
                <a:lnTo>
                  <a:pt x="261404" y="221455"/>
                </a:lnTo>
                <a:lnTo>
                  <a:pt x="258547" y="223096"/>
                </a:lnTo>
                <a:lnTo>
                  <a:pt x="256085" y="224555"/>
                </a:lnTo>
                <a:lnTo>
                  <a:pt x="261404" y="215345"/>
                </a:lnTo>
                <a:close/>
                <a:moveTo>
                  <a:pt x="273046" y="215345"/>
                </a:moveTo>
                <a:lnTo>
                  <a:pt x="273046" y="221516"/>
                </a:lnTo>
                <a:lnTo>
                  <a:pt x="270188" y="223127"/>
                </a:lnTo>
                <a:lnTo>
                  <a:pt x="267726" y="224555"/>
                </a:lnTo>
                <a:lnTo>
                  <a:pt x="273046" y="215345"/>
                </a:lnTo>
                <a:close/>
                <a:moveTo>
                  <a:pt x="17418" y="215345"/>
                </a:moveTo>
                <a:lnTo>
                  <a:pt x="17418" y="221516"/>
                </a:lnTo>
                <a:lnTo>
                  <a:pt x="14560" y="223127"/>
                </a:lnTo>
                <a:lnTo>
                  <a:pt x="12098" y="224586"/>
                </a:lnTo>
                <a:lnTo>
                  <a:pt x="17418" y="215345"/>
                </a:lnTo>
                <a:close/>
                <a:moveTo>
                  <a:pt x="29029" y="215345"/>
                </a:moveTo>
                <a:lnTo>
                  <a:pt x="29029" y="221516"/>
                </a:lnTo>
                <a:lnTo>
                  <a:pt x="26172" y="223127"/>
                </a:lnTo>
                <a:lnTo>
                  <a:pt x="23710" y="224586"/>
                </a:lnTo>
                <a:lnTo>
                  <a:pt x="29029" y="215345"/>
                </a:lnTo>
                <a:close/>
                <a:moveTo>
                  <a:pt x="40610" y="215345"/>
                </a:moveTo>
                <a:lnTo>
                  <a:pt x="40610" y="221516"/>
                </a:lnTo>
                <a:lnTo>
                  <a:pt x="37783" y="223127"/>
                </a:lnTo>
                <a:lnTo>
                  <a:pt x="35290" y="224586"/>
                </a:lnTo>
                <a:lnTo>
                  <a:pt x="40610" y="215345"/>
                </a:lnTo>
                <a:close/>
                <a:moveTo>
                  <a:pt x="5898" y="221698"/>
                </a:moveTo>
                <a:lnTo>
                  <a:pt x="8755" y="223339"/>
                </a:lnTo>
                <a:lnTo>
                  <a:pt x="11217" y="224768"/>
                </a:lnTo>
                <a:lnTo>
                  <a:pt x="578" y="224768"/>
                </a:lnTo>
                <a:lnTo>
                  <a:pt x="5898" y="221698"/>
                </a:lnTo>
                <a:close/>
                <a:moveTo>
                  <a:pt x="17509" y="221698"/>
                </a:moveTo>
                <a:lnTo>
                  <a:pt x="20366" y="223339"/>
                </a:lnTo>
                <a:lnTo>
                  <a:pt x="22828" y="224768"/>
                </a:lnTo>
                <a:lnTo>
                  <a:pt x="12190" y="224768"/>
                </a:lnTo>
                <a:lnTo>
                  <a:pt x="14682" y="223339"/>
                </a:lnTo>
                <a:lnTo>
                  <a:pt x="17509" y="221698"/>
                </a:lnTo>
                <a:close/>
                <a:moveTo>
                  <a:pt x="29150" y="221698"/>
                </a:moveTo>
                <a:lnTo>
                  <a:pt x="32008" y="223339"/>
                </a:lnTo>
                <a:lnTo>
                  <a:pt x="34470" y="224768"/>
                </a:lnTo>
                <a:lnTo>
                  <a:pt x="23831" y="224768"/>
                </a:lnTo>
                <a:lnTo>
                  <a:pt x="26293" y="223339"/>
                </a:lnTo>
                <a:lnTo>
                  <a:pt x="29150" y="221698"/>
                </a:lnTo>
                <a:close/>
                <a:moveTo>
                  <a:pt x="40762" y="221698"/>
                </a:moveTo>
                <a:lnTo>
                  <a:pt x="43619" y="223339"/>
                </a:lnTo>
                <a:lnTo>
                  <a:pt x="46081" y="224768"/>
                </a:lnTo>
                <a:lnTo>
                  <a:pt x="35442" y="224768"/>
                </a:lnTo>
                <a:lnTo>
                  <a:pt x="37935" y="223339"/>
                </a:lnTo>
                <a:lnTo>
                  <a:pt x="40762" y="221698"/>
                </a:lnTo>
                <a:close/>
                <a:moveTo>
                  <a:pt x="52403" y="221698"/>
                </a:moveTo>
                <a:lnTo>
                  <a:pt x="55260" y="223339"/>
                </a:lnTo>
                <a:lnTo>
                  <a:pt x="57722" y="224768"/>
                </a:lnTo>
                <a:lnTo>
                  <a:pt x="47084" y="224768"/>
                </a:lnTo>
                <a:lnTo>
                  <a:pt x="49546" y="223339"/>
                </a:lnTo>
                <a:lnTo>
                  <a:pt x="52403" y="221698"/>
                </a:lnTo>
                <a:close/>
                <a:moveTo>
                  <a:pt x="64014" y="221698"/>
                </a:moveTo>
                <a:lnTo>
                  <a:pt x="66871" y="223339"/>
                </a:lnTo>
                <a:lnTo>
                  <a:pt x="69334" y="224768"/>
                </a:lnTo>
                <a:lnTo>
                  <a:pt x="58695" y="224768"/>
                </a:lnTo>
                <a:lnTo>
                  <a:pt x="61187" y="223339"/>
                </a:lnTo>
                <a:lnTo>
                  <a:pt x="64014" y="221698"/>
                </a:lnTo>
                <a:close/>
                <a:moveTo>
                  <a:pt x="75656" y="221698"/>
                </a:moveTo>
                <a:lnTo>
                  <a:pt x="78513" y="223339"/>
                </a:lnTo>
                <a:lnTo>
                  <a:pt x="80975" y="224768"/>
                </a:lnTo>
                <a:lnTo>
                  <a:pt x="70337" y="224768"/>
                </a:lnTo>
                <a:lnTo>
                  <a:pt x="72799" y="223339"/>
                </a:lnTo>
                <a:lnTo>
                  <a:pt x="75656" y="221698"/>
                </a:lnTo>
                <a:close/>
                <a:moveTo>
                  <a:pt x="87237" y="221698"/>
                </a:moveTo>
                <a:lnTo>
                  <a:pt x="90094" y="223339"/>
                </a:lnTo>
                <a:lnTo>
                  <a:pt x="92556" y="224768"/>
                </a:lnTo>
                <a:lnTo>
                  <a:pt x="81917" y="224768"/>
                </a:lnTo>
                <a:lnTo>
                  <a:pt x="84379" y="223339"/>
                </a:lnTo>
                <a:lnTo>
                  <a:pt x="87237" y="221698"/>
                </a:lnTo>
                <a:close/>
                <a:moveTo>
                  <a:pt x="98878" y="221698"/>
                </a:moveTo>
                <a:lnTo>
                  <a:pt x="101705" y="223339"/>
                </a:lnTo>
                <a:lnTo>
                  <a:pt x="104197" y="224768"/>
                </a:lnTo>
                <a:lnTo>
                  <a:pt x="93559" y="224768"/>
                </a:lnTo>
                <a:lnTo>
                  <a:pt x="96021" y="223339"/>
                </a:lnTo>
                <a:lnTo>
                  <a:pt x="98878" y="221698"/>
                </a:lnTo>
                <a:close/>
                <a:moveTo>
                  <a:pt x="110489" y="221698"/>
                </a:moveTo>
                <a:lnTo>
                  <a:pt x="113346" y="223339"/>
                </a:lnTo>
                <a:lnTo>
                  <a:pt x="115809" y="224768"/>
                </a:lnTo>
                <a:lnTo>
                  <a:pt x="105170" y="224768"/>
                </a:lnTo>
                <a:lnTo>
                  <a:pt x="107632" y="223339"/>
                </a:lnTo>
                <a:lnTo>
                  <a:pt x="110489" y="221698"/>
                </a:lnTo>
                <a:close/>
                <a:moveTo>
                  <a:pt x="122131" y="221698"/>
                </a:moveTo>
                <a:lnTo>
                  <a:pt x="124958" y="223339"/>
                </a:lnTo>
                <a:lnTo>
                  <a:pt x="127450" y="224768"/>
                </a:lnTo>
                <a:lnTo>
                  <a:pt x="116812" y="224768"/>
                </a:lnTo>
                <a:lnTo>
                  <a:pt x="119274" y="223339"/>
                </a:lnTo>
                <a:lnTo>
                  <a:pt x="122131" y="221698"/>
                </a:lnTo>
                <a:close/>
                <a:moveTo>
                  <a:pt x="133742" y="221698"/>
                </a:moveTo>
                <a:lnTo>
                  <a:pt x="136599" y="223339"/>
                </a:lnTo>
                <a:lnTo>
                  <a:pt x="139061" y="224768"/>
                </a:lnTo>
                <a:lnTo>
                  <a:pt x="128423" y="224768"/>
                </a:lnTo>
                <a:lnTo>
                  <a:pt x="130885" y="223339"/>
                </a:lnTo>
                <a:lnTo>
                  <a:pt x="133742" y="221698"/>
                </a:lnTo>
                <a:close/>
                <a:moveTo>
                  <a:pt x="145323" y="221698"/>
                </a:moveTo>
                <a:lnTo>
                  <a:pt x="148180" y="223339"/>
                </a:lnTo>
                <a:lnTo>
                  <a:pt x="150642" y="224768"/>
                </a:lnTo>
                <a:lnTo>
                  <a:pt x="140004" y="224768"/>
                </a:lnTo>
                <a:lnTo>
                  <a:pt x="142496" y="223339"/>
                </a:lnTo>
                <a:lnTo>
                  <a:pt x="145323" y="221698"/>
                </a:lnTo>
                <a:close/>
                <a:moveTo>
                  <a:pt x="156964" y="221698"/>
                </a:moveTo>
                <a:lnTo>
                  <a:pt x="159822" y="223339"/>
                </a:lnTo>
                <a:lnTo>
                  <a:pt x="162284" y="224768"/>
                </a:lnTo>
                <a:lnTo>
                  <a:pt x="151645" y="224768"/>
                </a:lnTo>
                <a:lnTo>
                  <a:pt x="154107" y="223339"/>
                </a:lnTo>
                <a:lnTo>
                  <a:pt x="156964" y="221698"/>
                </a:lnTo>
                <a:close/>
                <a:moveTo>
                  <a:pt x="168575" y="221698"/>
                </a:moveTo>
                <a:lnTo>
                  <a:pt x="171433" y="223339"/>
                </a:lnTo>
                <a:lnTo>
                  <a:pt x="173895" y="224768"/>
                </a:lnTo>
                <a:lnTo>
                  <a:pt x="163256" y="224768"/>
                </a:lnTo>
                <a:lnTo>
                  <a:pt x="165749" y="223339"/>
                </a:lnTo>
                <a:lnTo>
                  <a:pt x="168575" y="221698"/>
                </a:lnTo>
                <a:close/>
                <a:moveTo>
                  <a:pt x="180217" y="221698"/>
                </a:moveTo>
                <a:lnTo>
                  <a:pt x="183074" y="223339"/>
                </a:lnTo>
                <a:lnTo>
                  <a:pt x="185536" y="224768"/>
                </a:lnTo>
                <a:lnTo>
                  <a:pt x="174898" y="224768"/>
                </a:lnTo>
                <a:lnTo>
                  <a:pt x="177360" y="223339"/>
                </a:lnTo>
                <a:lnTo>
                  <a:pt x="180217" y="221698"/>
                </a:lnTo>
                <a:close/>
                <a:moveTo>
                  <a:pt x="191828" y="221698"/>
                </a:moveTo>
                <a:lnTo>
                  <a:pt x="194685" y="223339"/>
                </a:lnTo>
                <a:lnTo>
                  <a:pt x="197147" y="224768"/>
                </a:lnTo>
                <a:lnTo>
                  <a:pt x="186509" y="224768"/>
                </a:lnTo>
                <a:lnTo>
                  <a:pt x="189001" y="223339"/>
                </a:lnTo>
                <a:lnTo>
                  <a:pt x="191828" y="221698"/>
                </a:lnTo>
                <a:close/>
                <a:moveTo>
                  <a:pt x="203470" y="221698"/>
                </a:moveTo>
                <a:lnTo>
                  <a:pt x="206327" y="223339"/>
                </a:lnTo>
                <a:lnTo>
                  <a:pt x="208789" y="224768"/>
                </a:lnTo>
                <a:lnTo>
                  <a:pt x="198151" y="224768"/>
                </a:lnTo>
                <a:lnTo>
                  <a:pt x="200613" y="223339"/>
                </a:lnTo>
                <a:lnTo>
                  <a:pt x="203470" y="221698"/>
                </a:lnTo>
                <a:close/>
                <a:moveTo>
                  <a:pt x="215051" y="221698"/>
                </a:moveTo>
                <a:lnTo>
                  <a:pt x="217908" y="223339"/>
                </a:lnTo>
                <a:lnTo>
                  <a:pt x="220370" y="224768"/>
                </a:lnTo>
                <a:lnTo>
                  <a:pt x="209731" y="224768"/>
                </a:lnTo>
                <a:lnTo>
                  <a:pt x="212193" y="223339"/>
                </a:lnTo>
                <a:lnTo>
                  <a:pt x="215051" y="221698"/>
                </a:lnTo>
                <a:close/>
                <a:moveTo>
                  <a:pt x="226692" y="221698"/>
                </a:moveTo>
                <a:lnTo>
                  <a:pt x="229519" y="223339"/>
                </a:lnTo>
                <a:lnTo>
                  <a:pt x="232011" y="224768"/>
                </a:lnTo>
                <a:lnTo>
                  <a:pt x="221373" y="224768"/>
                </a:lnTo>
                <a:lnTo>
                  <a:pt x="223835" y="223339"/>
                </a:lnTo>
                <a:lnTo>
                  <a:pt x="226692" y="221698"/>
                </a:lnTo>
                <a:close/>
                <a:moveTo>
                  <a:pt x="238303" y="221698"/>
                </a:moveTo>
                <a:lnTo>
                  <a:pt x="241160" y="223339"/>
                </a:lnTo>
                <a:lnTo>
                  <a:pt x="243622" y="224768"/>
                </a:lnTo>
                <a:lnTo>
                  <a:pt x="232984" y="224768"/>
                </a:lnTo>
                <a:lnTo>
                  <a:pt x="235446" y="223339"/>
                </a:lnTo>
                <a:lnTo>
                  <a:pt x="238303" y="221698"/>
                </a:lnTo>
                <a:close/>
                <a:moveTo>
                  <a:pt x="249945" y="221698"/>
                </a:moveTo>
                <a:lnTo>
                  <a:pt x="252772" y="223339"/>
                </a:lnTo>
                <a:lnTo>
                  <a:pt x="255264" y="224768"/>
                </a:lnTo>
                <a:lnTo>
                  <a:pt x="244626" y="224768"/>
                </a:lnTo>
                <a:lnTo>
                  <a:pt x="247088" y="223339"/>
                </a:lnTo>
                <a:lnTo>
                  <a:pt x="249945" y="221698"/>
                </a:lnTo>
                <a:close/>
                <a:moveTo>
                  <a:pt x="261556" y="221698"/>
                </a:moveTo>
                <a:lnTo>
                  <a:pt x="264413" y="223339"/>
                </a:lnTo>
                <a:lnTo>
                  <a:pt x="266875" y="224768"/>
                </a:lnTo>
                <a:lnTo>
                  <a:pt x="256237" y="224768"/>
                </a:lnTo>
                <a:lnTo>
                  <a:pt x="258699" y="223339"/>
                </a:lnTo>
                <a:lnTo>
                  <a:pt x="261556" y="221698"/>
                </a:lnTo>
                <a:close/>
                <a:moveTo>
                  <a:pt x="273198" y="221698"/>
                </a:moveTo>
                <a:lnTo>
                  <a:pt x="276024" y="223339"/>
                </a:lnTo>
                <a:lnTo>
                  <a:pt x="278517" y="224768"/>
                </a:lnTo>
                <a:lnTo>
                  <a:pt x="267878" y="224768"/>
                </a:lnTo>
                <a:lnTo>
                  <a:pt x="270340" y="223339"/>
                </a:lnTo>
                <a:lnTo>
                  <a:pt x="273198" y="221698"/>
                </a:lnTo>
                <a:close/>
                <a:moveTo>
                  <a:pt x="11217" y="225042"/>
                </a:moveTo>
                <a:lnTo>
                  <a:pt x="5898" y="228112"/>
                </a:lnTo>
                <a:lnTo>
                  <a:pt x="578" y="225042"/>
                </a:lnTo>
                <a:close/>
                <a:moveTo>
                  <a:pt x="22828" y="225042"/>
                </a:moveTo>
                <a:lnTo>
                  <a:pt x="17509" y="228112"/>
                </a:lnTo>
                <a:lnTo>
                  <a:pt x="12190" y="225042"/>
                </a:lnTo>
                <a:close/>
                <a:moveTo>
                  <a:pt x="34470" y="225042"/>
                </a:moveTo>
                <a:lnTo>
                  <a:pt x="29150" y="228112"/>
                </a:lnTo>
                <a:lnTo>
                  <a:pt x="23831" y="225042"/>
                </a:lnTo>
                <a:close/>
                <a:moveTo>
                  <a:pt x="46081" y="225042"/>
                </a:moveTo>
                <a:lnTo>
                  <a:pt x="40762" y="228112"/>
                </a:lnTo>
                <a:lnTo>
                  <a:pt x="35442" y="225042"/>
                </a:lnTo>
                <a:close/>
                <a:moveTo>
                  <a:pt x="57722" y="225042"/>
                </a:moveTo>
                <a:lnTo>
                  <a:pt x="52403" y="228112"/>
                </a:lnTo>
                <a:lnTo>
                  <a:pt x="47084" y="225042"/>
                </a:lnTo>
                <a:close/>
                <a:moveTo>
                  <a:pt x="69334" y="225042"/>
                </a:moveTo>
                <a:lnTo>
                  <a:pt x="64014" y="228112"/>
                </a:lnTo>
                <a:lnTo>
                  <a:pt x="58695" y="225042"/>
                </a:lnTo>
                <a:close/>
                <a:moveTo>
                  <a:pt x="80945" y="225042"/>
                </a:moveTo>
                <a:lnTo>
                  <a:pt x="75625" y="228112"/>
                </a:lnTo>
                <a:lnTo>
                  <a:pt x="70306" y="225042"/>
                </a:lnTo>
                <a:close/>
                <a:moveTo>
                  <a:pt x="92556" y="225042"/>
                </a:moveTo>
                <a:lnTo>
                  <a:pt x="87237" y="228112"/>
                </a:lnTo>
                <a:lnTo>
                  <a:pt x="81917" y="225042"/>
                </a:lnTo>
                <a:close/>
                <a:moveTo>
                  <a:pt x="104197" y="225042"/>
                </a:moveTo>
                <a:lnTo>
                  <a:pt x="98878" y="228112"/>
                </a:lnTo>
                <a:lnTo>
                  <a:pt x="93559" y="225042"/>
                </a:lnTo>
                <a:close/>
                <a:moveTo>
                  <a:pt x="115809" y="225042"/>
                </a:moveTo>
                <a:lnTo>
                  <a:pt x="110489" y="228112"/>
                </a:lnTo>
                <a:lnTo>
                  <a:pt x="105170" y="225042"/>
                </a:lnTo>
                <a:close/>
                <a:moveTo>
                  <a:pt x="127450" y="225042"/>
                </a:moveTo>
                <a:lnTo>
                  <a:pt x="122131" y="228112"/>
                </a:lnTo>
                <a:lnTo>
                  <a:pt x="116812" y="225042"/>
                </a:lnTo>
                <a:close/>
                <a:moveTo>
                  <a:pt x="139061" y="225042"/>
                </a:moveTo>
                <a:lnTo>
                  <a:pt x="133742" y="228112"/>
                </a:lnTo>
                <a:lnTo>
                  <a:pt x="128423" y="225042"/>
                </a:lnTo>
                <a:close/>
                <a:moveTo>
                  <a:pt x="150642" y="225042"/>
                </a:moveTo>
                <a:lnTo>
                  <a:pt x="145323" y="228112"/>
                </a:lnTo>
                <a:lnTo>
                  <a:pt x="140004" y="225042"/>
                </a:lnTo>
                <a:close/>
                <a:moveTo>
                  <a:pt x="162284" y="225042"/>
                </a:moveTo>
                <a:lnTo>
                  <a:pt x="156964" y="228112"/>
                </a:lnTo>
                <a:lnTo>
                  <a:pt x="151645" y="225042"/>
                </a:lnTo>
                <a:close/>
                <a:moveTo>
                  <a:pt x="173895" y="225042"/>
                </a:moveTo>
                <a:lnTo>
                  <a:pt x="168575" y="228112"/>
                </a:lnTo>
                <a:lnTo>
                  <a:pt x="163256" y="225042"/>
                </a:lnTo>
                <a:close/>
                <a:moveTo>
                  <a:pt x="185536" y="225042"/>
                </a:moveTo>
                <a:lnTo>
                  <a:pt x="180217" y="228112"/>
                </a:lnTo>
                <a:lnTo>
                  <a:pt x="174898" y="225042"/>
                </a:lnTo>
                <a:close/>
                <a:moveTo>
                  <a:pt x="197147" y="225042"/>
                </a:moveTo>
                <a:lnTo>
                  <a:pt x="191828" y="228112"/>
                </a:lnTo>
                <a:lnTo>
                  <a:pt x="186509" y="225042"/>
                </a:lnTo>
                <a:close/>
                <a:moveTo>
                  <a:pt x="208789" y="225042"/>
                </a:moveTo>
                <a:lnTo>
                  <a:pt x="203470" y="228112"/>
                </a:lnTo>
                <a:lnTo>
                  <a:pt x="198151" y="225042"/>
                </a:lnTo>
                <a:close/>
                <a:moveTo>
                  <a:pt x="220370" y="225042"/>
                </a:moveTo>
                <a:lnTo>
                  <a:pt x="215051" y="228112"/>
                </a:lnTo>
                <a:lnTo>
                  <a:pt x="209731" y="225042"/>
                </a:lnTo>
                <a:close/>
                <a:moveTo>
                  <a:pt x="232011" y="225042"/>
                </a:moveTo>
                <a:lnTo>
                  <a:pt x="226692" y="228112"/>
                </a:lnTo>
                <a:lnTo>
                  <a:pt x="221373" y="225042"/>
                </a:lnTo>
                <a:close/>
                <a:moveTo>
                  <a:pt x="243622" y="225042"/>
                </a:moveTo>
                <a:lnTo>
                  <a:pt x="238303" y="228112"/>
                </a:lnTo>
                <a:lnTo>
                  <a:pt x="232984" y="225042"/>
                </a:lnTo>
                <a:close/>
                <a:moveTo>
                  <a:pt x="255264" y="225042"/>
                </a:moveTo>
                <a:lnTo>
                  <a:pt x="249945" y="228112"/>
                </a:lnTo>
                <a:lnTo>
                  <a:pt x="244626" y="225042"/>
                </a:lnTo>
                <a:close/>
                <a:moveTo>
                  <a:pt x="266875" y="225042"/>
                </a:moveTo>
                <a:lnTo>
                  <a:pt x="261556" y="228112"/>
                </a:lnTo>
                <a:lnTo>
                  <a:pt x="256237" y="225042"/>
                </a:lnTo>
                <a:close/>
                <a:moveTo>
                  <a:pt x="278517" y="225042"/>
                </a:moveTo>
                <a:lnTo>
                  <a:pt x="273198" y="228112"/>
                </a:lnTo>
                <a:lnTo>
                  <a:pt x="267878" y="225042"/>
                </a:lnTo>
                <a:close/>
                <a:moveTo>
                  <a:pt x="11369" y="225254"/>
                </a:moveTo>
                <a:lnTo>
                  <a:pt x="6050" y="234464"/>
                </a:lnTo>
                <a:lnTo>
                  <a:pt x="6050" y="228355"/>
                </a:lnTo>
                <a:lnTo>
                  <a:pt x="11369" y="225254"/>
                </a:lnTo>
                <a:close/>
                <a:moveTo>
                  <a:pt x="22980" y="225224"/>
                </a:moveTo>
                <a:lnTo>
                  <a:pt x="17661" y="234464"/>
                </a:lnTo>
                <a:lnTo>
                  <a:pt x="17661" y="228294"/>
                </a:lnTo>
                <a:lnTo>
                  <a:pt x="22980" y="225224"/>
                </a:lnTo>
                <a:close/>
                <a:moveTo>
                  <a:pt x="34622" y="225254"/>
                </a:moveTo>
                <a:lnTo>
                  <a:pt x="29302" y="234464"/>
                </a:lnTo>
                <a:lnTo>
                  <a:pt x="29302" y="228355"/>
                </a:lnTo>
                <a:lnTo>
                  <a:pt x="34622" y="225254"/>
                </a:lnTo>
                <a:close/>
                <a:moveTo>
                  <a:pt x="46202" y="225254"/>
                </a:moveTo>
                <a:lnTo>
                  <a:pt x="40883" y="234464"/>
                </a:lnTo>
                <a:lnTo>
                  <a:pt x="40883" y="228355"/>
                </a:lnTo>
                <a:lnTo>
                  <a:pt x="46202" y="225254"/>
                </a:lnTo>
                <a:close/>
                <a:moveTo>
                  <a:pt x="57844" y="225254"/>
                </a:moveTo>
                <a:lnTo>
                  <a:pt x="52525" y="234464"/>
                </a:lnTo>
                <a:lnTo>
                  <a:pt x="52525" y="228355"/>
                </a:lnTo>
                <a:lnTo>
                  <a:pt x="57844" y="225254"/>
                </a:lnTo>
                <a:close/>
                <a:moveTo>
                  <a:pt x="69455" y="225254"/>
                </a:moveTo>
                <a:lnTo>
                  <a:pt x="64136" y="234464"/>
                </a:lnTo>
                <a:lnTo>
                  <a:pt x="64136" y="228355"/>
                </a:lnTo>
                <a:lnTo>
                  <a:pt x="69455" y="225254"/>
                </a:lnTo>
                <a:close/>
                <a:moveTo>
                  <a:pt x="81097" y="225254"/>
                </a:moveTo>
                <a:lnTo>
                  <a:pt x="75777" y="234464"/>
                </a:lnTo>
                <a:lnTo>
                  <a:pt x="75777" y="228355"/>
                </a:lnTo>
                <a:lnTo>
                  <a:pt x="81097" y="225254"/>
                </a:lnTo>
                <a:close/>
                <a:moveTo>
                  <a:pt x="92708" y="225254"/>
                </a:moveTo>
                <a:lnTo>
                  <a:pt x="87389" y="234464"/>
                </a:lnTo>
                <a:lnTo>
                  <a:pt x="87389" y="228355"/>
                </a:lnTo>
                <a:lnTo>
                  <a:pt x="92708" y="225254"/>
                </a:lnTo>
                <a:close/>
                <a:moveTo>
                  <a:pt x="104349" y="225254"/>
                </a:moveTo>
                <a:lnTo>
                  <a:pt x="99030" y="234464"/>
                </a:lnTo>
                <a:lnTo>
                  <a:pt x="99030" y="228355"/>
                </a:lnTo>
                <a:lnTo>
                  <a:pt x="104349" y="225254"/>
                </a:lnTo>
                <a:close/>
                <a:moveTo>
                  <a:pt x="115930" y="225254"/>
                </a:moveTo>
                <a:lnTo>
                  <a:pt x="110611" y="234464"/>
                </a:lnTo>
                <a:lnTo>
                  <a:pt x="110611" y="228355"/>
                </a:lnTo>
                <a:lnTo>
                  <a:pt x="115930" y="225254"/>
                </a:lnTo>
                <a:close/>
                <a:moveTo>
                  <a:pt x="127541" y="225254"/>
                </a:moveTo>
                <a:lnTo>
                  <a:pt x="122222" y="234464"/>
                </a:lnTo>
                <a:lnTo>
                  <a:pt x="122222" y="228355"/>
                </a:lnTo>
                <a:lnTo>
                  <a:pt x="127541" y="225254"/>
                </a:lnTo>
                <a:close/>
                <a:moveTo>
                  <a:pt x="139183" y="225254"/>
                </a:moveTo>
                <a:lnTo>
                  <a:pt x="133864" y="234464"/>
                </a:lnTo>
                <a:lnTo>
                  <a:pt x="133864" y="228355"/>
                </a:lnTo>
                <a:lnTo>
                  <a:pt x="139183" y="225254"/>
                </a:lnTo>
                <a:close/>
                <a:moveTo>
                  <a:pt x="150794" y="225254"/>
                </a:moveTo>
                <a:lnTo>
                  <a:pt x="145475" y="234464"/>
                </a:lnTo>
                <a:lnTo>
                  <a:pt x="145475" y="228355"/>
                </a:lnTo>
                <a:lnTo>
                  <a:pt x="150794" y="225254"/>
                </a:lnTo>
                <a:close/>
                <a:moveTo>
                  <a:pt x="162436" y="225254"/>
                </a:moveTo>
                <a:lnTo>
                  <a:pt x="157116" y="234464"/>
                </a:lnTo>
                <a:lnTo>
                  <a:pt x="157116" y="228355"/>
                </a:lnTo>
                <a:lnTo>
                  <a:pt x="162436" y="225254"/>
                </a:lnTo>
                <a:close/>
                <a:moveTo>
                  <a:pt x="174047" y="225254"/>
                </a:moveTo>
                <a:lnTo>
                  <a:pt x="168727" y="234464"/>
                </a:lnTo>
                <a:lnTo>
                  <a:pt x="168727" y="228355"/>
                </a:lnTo>
                <a:lnTo>
                  <a:pt x="174047" y="225254"/>
                </a:lnTo>
                <a:close/>
                <a:moveTo>
                  <a:pt x="185658" y="225254"/>
                </a:moveTo>
                <a:lnTo>
                  <a:pt x="180339" y="234464"/>
                </a:lnTo>
                <a:lnTo>
                  <a:pt x="180339" y="228355"/>
                </a:lnTo>
                <a:lnTo>
                  <a:pt x="185658" y="225254"/>
                </a:lnTo>
                <a:close/>
                <a:moveTo>
                  <a:pt x="197269" y="225254"/>
                </a:moveTo>
                <a:lnTo>
                  <a:pt x="191950" y="234464"/>
                </a:lnTo>
                <a:lnTo>
                  <a:pt x="191950" y="228355"/>
                </a:lnTo>
                <a:lnTo>
                  <a:pt x="197269" y="225254"/>
                </a:lnTo>
                <a:close/>
                <a:moveTo>
                  <a:pt x="208911" y="225254"/>
                </a:moveTo>
                <a:lnTo>
                  <a:pt x="203591" y="234464"/>
                </a:lnTo>
                <a:lnTo>
                  <a:pt x="203591" y="228355"/>
                </a:lnTo>
                <a:lnTo>
                  <a:pt x="208911" y="225254"/>
                </a:lnTo>
                <a:close/>
                <a:moveTo>
                  <a:pt x="220522" y="225254"/>
                </a:moveTo>
                <a:lnTo>
                  <a:pt x="215202" y="234464"/>
                </a:lnTo>
                <a:lnTo>
                  <a:pt x="215202" y="228355"/>
                </a:lnTo>
                <a:lnTo>
                  <a:pt x="220522" y="225254"/>
                </a:lnTo>
                <a:close/>
                <a:moveTo>
                  <a:pt x="232163" y="225254"/>
                </a:moveTo>
                <a:lnTo>
                  <a:pt x="226844" y="234464"/>
                </a:lnTo>
                <a:lnTo>
                  <a:pt x="226844" y="228355"/>
                </a:lnTo>
                <a:lnTo>
                  <a:pt x="232163" y="225254"/>
                </a:lnTo>
                <a:close/>
                <a:moveTo>
                  <a:pt x="243774" y="225254"/>
                </a:moveTo>
                <a:lnTo>
                  <a:pt x="238455" y="234464"/>
                </a:lnTo>
                <a:lnTo>
                  <a:pt x="238455" y="228355"/>
                </a:lnTo>
                <a:lnTo>
                  <a:pt x="243774" y="225254"/>
                </a:lnTo>
                <a:close/>
                <a:moveTo>
                  <a:pt x="255355" y="225254"/>
                </a:moveTo>
                <a:lnTo>
                  <a:pt x="250036" y="234464"/>
                </a:lnTo>
                <a:lnTo>
                  <a:pt x="250036" y="228355"/>
                </a:lnTo>
                <a:lnTo>
                  <a:pt x="255355" y="225254"/>
                </a:lnTo>
                <a:close/>
                <a:moveTo>
                  <a:pt x="266997" y="225254"/>
                </a:moveTo>
                <a:lnTo>
                  <a:pt x="261678" y="234464"/>
                </a:lnTo>
                <a:lnTo>
                  <a:pt x="261678" y="228355"/>
                </a:lnTo>
                <a:lnTo>
                  <a:pt x="266997" y="225254"/>
                </a:lnTo>
                <a:close/>
                <a:moveTo>
                  <a:pt x="278608" y="225254"/>
                </a:moveTo>
                <a:lnTo>
                  <a:pt x="273289" y="234464"/>
                </a:lnTo>
                <a:lnTo>
                  <a:pt x="273289" y="228355"/>
                </a:lnTo>
                <a:lnTo>
                  <a:pt x="278608" y="225254"/>
                </a:lnTo>
                <a:close/>
                <a:moveTo>
                  <a:pt x="457" y="225315"/>
                </a:moveTo>
                <a:lnTo>
                  <a:pt x="5776" y="228355"/>
                </a:lnTo>
                <a:lnTo>
                  <a:pt x="5776" y="234495"/>
                </a:lnTo>
                <a:lnTo>
                  <a:pt x="457" y="225315"/>
                </a:lnTo>
                <a:close/>
                <a:moveTo>
                  <a:pt x="12098" y="225315"/>
                </a:moveTo>
                <a:lnTo>
                  <a:pt x="17418" y="228355"/>
                </a:lnTo>
                <a:lnTo>
                  <a:pt x="17418" y="234495"/>
                </a:lnTo>
                <a:lnTo>
                  <a:pt x="12098" y="225315"/>
                </a:lnTo>
                <a:close/>
                <a:moveTo>
                  <a:pt x="23710" y="225315"/>
                </a:moveTo>
                <a:lnTo>
                  <a:pt x="29029" y="228355"/>
                </a:lnTo>
                <a:lnTo>
                  <a:pt x="29029" y="234495"/>
                </a:lnTo>
                <a:lnTo>
                  <a:pt x="23710" y="225315"/>
                </a:lnTo>
                <a:close/>
                <a:moveTo>
                  <a:pt x="35290" y="225315"/>
                </a:moveTo>
                <a:lnTo>
                  <a:pt x="40610" y="228355"/>
                </a:lnTo>
                <a:lnTo>
                  <a:pt x="40610" y="234495"/>
                </a:lnTo>
                <a:lnTo>
                  <a:pt x="35290" y="225315"/>
                </a:lnTo>
                <a:close/>
                <a:moveTo>
                  <a:pt x="46932" y="225315"/>
                </a:moveTo>
                <a:lnTo>
                  <a:pt x="52251" y="228355"/>
                </a:lnTo>
                <a:lnTo>
                  <a:pt x="52251" y="234495"/>
                </a:lnTo>
                <a:lnTo>
                  <a:pt x="46932" y="225315"/>
                </a:lnTo>
                <a:close/>
                <a:moveTo>
                  <a:pt x="58543" y="225315"/>
                </a:moveTo>
                <a:lnTo>
                  <a:pt x="63862" y="228355"/>
                </a:lnTo>
                <a:lnTo>
                  <a:pt x="63862" y="234495"/>
                </a:lnTo>
                <a:lnTo>
                  <a:pt x="58543" y="225315"/>
                </a:lnTo>
                <a:close/>
                <a:moveTo>
                  <a:pt x="70185" y="225315"/>
                </a:moveTo>
                <a:lnTo>
                  <a:pt x="75504" y="228355"/>
                </a:lnTo>
                <a:lnTo>
                  <a:pt x="75504" y="234495"/>
                </a:lnTo>
                <a:lnTo>
                  <a:pt x="70185" y="225315"/>
                </a:lnTo>
                <a:close/>
                <a:moveTo>
                  <a:pt x="81796" y="225315"/>
                </a:moveTo>
                <a:lnTo>
                  <a:pt x="87115" y="228355"/>
                </a:lnTo>
                <a:lnTo>
                  <a:pt x="87115" y="234495"/>
                </a:lnTo>
                <a:lnTo>
                  <a:pt x="81796" y="225315"/>
                </a:lnTo>
                <a:close/>
                <a:moveTo>
                  <a:pt x="93437" y="225315"/>
                </a:moveTo>
                <a:lnTo>
                  <a:pt x="98757" y="228355"/>
                </a:lnTo>
                <a:lnTo>
                  <a:pt x="98757" y="234495"/>
                </a:lnTo>
                <a:lnTo>
                  <a:pt x="93437" y="225315"/>
                </a:lnTo>
                <a:close/>
                <a:moveTo>
                  <a:pt x="105018" y="225315"/>
                </a:moveTo>
                <a:lnTo>
                  <a:pt x="110337" y="228355"/>
                </a:lnTo>
                <a:lnTo>
                  <a:pt x="110337" y="234495"/>
                </a:lnTo>
                <a:lnTo>
                  <a:pt x="105018" y="225315"/>
                </a:lnTo>
                <a:close/>
                <a:moveTo>
                  <a:pt x="116660" y="225315"/>
                </a:moveTo>
                <a:lnTo>
                  <a:pt x="121979" y="228355"/>
                </a:lnTo>
                <a:lnTo>
                  <a:pt x="121979" y="234495"/>
                </a:lnTo>
                <a:lnTo>
                  <a:pt x="116660" y="225315"/>
                </a:lnTo>
                <a:close/>
                <a:moveTo>
                  <a:pt x="128271" y="225315"/>
                </a:moveTo>
                <a:lnTo>
                  <a:pt x="133590" y="228355"/>
                </a:lnTo>
                <a:lnTo>
                  <a:pt x="133590" y="234495"/>
                </a:lnTo>
                <a:lnTo>
                  <a:pt x="128271" y="225315"/>
                </a:lnTo>
                <a:close/>
                <a:moveTo>
                  <a:pt x="139912" y="225315"/>
                </a:moveTo>
                <a:lnTo>
                  <a:pt x="145232" y="228355"/>
                </a:lnTo>
                <a:lnTo>
                  <a:pt x="145232" y="234495"/>
                </a:lnTo>
                <a:lnTo>
                  <a:pt x="139912" y="225315"/>
                </a:lnTo>
                <a:close/>
                <a:moveTo>
                  <a:pt x="151523" y="225315"/>
                </a:moveTo>
                <a:lnTo>
                  <a:pt x="156843" y="228355"/>
                </a:lnTo>
                <a:lnTo>
                  <a:pt x="156843" y="234495"/>
                </a:lnTo>
                <a:lnTo>
                  <a:pt x="151523" y="225315"/>
                </a:lnTo>
                <a:close/>
                <a:moveTo>
                  <a:pt x="163165" y="225315"/>
                </a:moveTo>
                <a:lnTo>
                  <a:pt x="168484" y="228355"/>
                </a:lnTo>
                <a:lnTo>
                  <a:pt x="168484" y="234495"/>
                </a:lnTo>
                <a:lnTo>
                  <a:pt x="163165" y="225315"/>
                </a:lnTo>
                <a:close/>
                <a:moveTo>
                  <a:pt x="174746" y="225315"/>
                </a:moveTo>
                <a:lnTo>
                  <a:pt x="180065" y="228355"/>
                </a:lnTo>
                <a:lnTo>
                  <a:pt x="180065" y="234495"/>
                </a:lnTo>
                <a:lnTo>
                  <a:pt x="174746" y="225315"/>
                </a:lnTo>
                <a:close/>
                <a:moveTo>
                  <a:pt x="186357" y="225315"/>
                </a:moveTo>
                <a:lnTo>
                  <a:pt x="191676" y="228355"/>
                </a:lnTo>
                <a:lnTo>
                  <a:pt x="191676" y="234495"/>
                </a:lnTo>
                <a:lnTo>
                  <a:pt x="186357" y="225315"/>
                </a:lnTo>
                <a:close/>
                <a:moveTo>
                  <a:pt x="197999" y="225315"/>
                </a:moveTo>
                <a:lnTo>
                  <a:pt x="203318" y="228355"/>
                </a:lnTo>
                <a:lnTo>
                  <a:pt x="203318" y="234495"/>
                </a:lnTo>
                <a:lnTo>
                  <a:pt x="197999" y="225315"/>
                </a:lnTo>
                <a:close/>
                <a:moveTo>
                  <a:pt x="209610" y="225315"/>
                </a:moveTo>
                <a:lnTo>
                  <a:pt x="214929" y="228355"/>
                </a:lnTo>
                <a:lnTo>
                  <a:pt x="214929" y="234495"/>
                </a:lnTo>
                <a:lnTo>
                  <a:pt x="209610" y="225315"/>
                </a:lnTo>
                <a:close/>
                <a:moveTo>
                  <a:pt x="221251" y="225315"/>
                </a:moveTo>
                <a:lnTo>
                  <a:pt x="226570" y="228355"/>
                </a:lnTo>
                <a:lnTo>
                  <a:pt x="226570" y="234495"/>
                </a:lnTo>
                <a:lnTo>
                  <a:pt x="221251" y="225315"/>
                </a:lnTo>
                <a:close/>
                <a:moveTo>
                  <a:pt x="232862" y="225315"/>
                </a:moveTo>
                <a:lnTo>
                  <a:pt x="238182" y="228355"/>
                </a:lnTo>
                <a:lnTo>
                  <a:pt x="238182" y="234495"/>
                </a:lnTo>
                <a:lnTo>
                  <a:pt x="232862" y="225315"/>
                </a:lnTo>
                <a:close/>
                <a:moveTo>
                  <a:pt x="244474" y="225254"/>
                </a:moveTo>
                <a:lnTo>
                  <a:pt x="249793" y="228355"/>
                </a:lnTo>
                <a:lnTo>
                  <a:pt x="249793" y="234495"/>
                </a:lnTo>
                <a:lnTo>
                  <a:pt x="244474" y="225254"/>
                </a:lnTo>
                <a:close/>
                <a:moveTo>
                  <a:pt x="256085" y="225254"/>
                </a:moveTo>
                <a:lnTo>
                  <a:pt x="261404" y="228355"/>
                </a:lnTo>
                <a:lnTo>
                  <a:pt x="261404" y="234495"/>
                </a:lnTo>
                <a:lnTo>
                  <a:pt x="256085" y="225254"/>
                </a:lnTo>
                <a:close/>
                <a:moveTo>
                  <a:pt x="267726" y="225254"/>
                </a:moveTo>
                <a:lnTo>
                  <a:pt x="273046" y="228355"/>
                </a:lnTo>
                <a:lnTo>
                  <a:pt x="273046" y="234495"/>
                </a:lnTo>
                <a:lnTo>
                  <a:pt x="267726" y="225254"/>
                </a:lnTo>
                <a:close/>
                <a:moveTo>
                  <a:pt x="214" y="225376"/>
                </a:moveTo>
                <a:lnTo>
                  <a:pt x="214" y="231485"/>
                </a:lnTo>
                <a:lnTo>
                  <a:pt x="5563" y="234586"/>
                </a:lnTo>
                <a:lnTo>
                  <a:pt x="5473" y="234429"/>
                </a:lnTo>
                <a:lnTo>
                  <a:pt x="5473" y="234429"/>
                </a:lnTo>
                <a:lnTo>
                  <a:pt x="396" y="231485"/>
                </a:lnTo>
                <a:cubicBezTo>
                  <a:pt x="335" y="231455"/>
                  <a:pt x="305" y="231425"/>
                  <a:pt x="305" y="231394"/>
                </a:cubicBezTo>
                <a:lnTo>
                  <a:pt x="305" y="225481"/>
                </a:lnTo>
                <a:lnTo>
                  <a:pt x="305" y="225481"/>
                </a:lnTo>
                <a:lnTo>
                  <a:pt x="244" y="225376"/>
                </a:lnTo>
                <a:close/>
                <a:moveTo>
                  <a:pt x="35108" y="225376"/>
                </a:moveTo>
                <a:lnTo>
                  <a:pt x="40427" y="234586"/>
                </a:lnTo>
                <a:lnTo>
                  <a:pt x="35108" y="231546"/>
                </a:lnTo>
                <a:lnTo>
                  <a:pt x="35108" y="225376"/>
                </a:lnTo>
                <a:close/>
                <a:moveTo>
                  <a:pt x="46689" y="225376"/>
                </a:moveTo>
                <a:lnTo>
                  <a:pt x="52008" y="234586"/>
                </a:lnTo>
                <a:lnTo>
                  <a:pt x="46689" y="231485"/>
                </a:lnTo>
                <a:lnTo>
                  <a:pt x="46689" y="225376"/>
                </a:lnTo>
                <a:close/>
                <a:moveTo>
                  <a:pt x="58330" y="225376"/>
                </a:moveTo>
                <a:lnTo>
                  <a:pt x="63650" y="234586"/>
                </a:lnTo>
                <a:lnTo>
                  <a:pt x="58330" y="231485"/>
                </a:lnTo>
                <a:lnTo>
                  <a:pt x="58330" y="225376"/>
                </a:lnTo>
                <a:close/>
                <a:moveTo>
                  <a:pt x="69941" y="225376"/>
                </a:moveTo>
                <a:lnTo>
                  <a:pt x="75261" y="234586"/>
                </a:lnTo>
                <a:lnTo>
                  <a:pt x="69941" y="231485"/>
                </a:lnTo>
                <a:lnTo>
                  <a:pt x="69941" y="225376"/>
                </a:lnTo>
                <a:close/>
                <a:moveTo>
                  <a:pt x="81583" y="225376"/>
                </a:moveTo>
                <a:lnTo>
                  <a:pt x="86902" y="234586"/>
                </a:lnTo>
                <a:lnTo>
                  <a:pt x="81583" y="231485"/>
                </a:lnTo>
                <a:lnTo>
                  <a:pt x="81583" y="225376"/>
                </a:lnTo>
                <a:close/>
                <a:moveTo>
                  <a:pt x="93194" y="225376"/>
                </a:moveTo>
                <a:lnTo>
                  <a:pt x="98513" y="234586"/>
                </a:lnTo>
                <a:lnTo>
                  <a:pt x="93194" y="231485"/>
                </a:lnTo>
                <a:lnTo>
                  <a:pt x="93194" y="225376"/>
                </a:lnTo>
                <a:close/>
                <a:moveTo>
                  <a:pt x="104836" y="225376"/>
                </a:moveTo>
                <a:lnTo>
                  <a:pt x="110155" y="234586"/>
                </a:lnTo>
                <a:lnTo>
                  <a:pt x="104836" y="231485"/>
                </a:lnTo>
                <a:lnTo>
                  <a:pt x="104836" y="225376"/>
                </a:lnTo>
                <a:close/>
                <a:moveTo>
                  <a:pt x="116416" y="225376"/>
                </a:moveTo>
                <a:lnTo>
                  <a:pt x="121736" y="234586"/>
                </a:lnTo>
                <a:lnTo>
                  <a:pt x="116416" y="231485"/>
                </a:lnTo>
                <a:lnTo>
                  <a:pt x="116416" y="225376"/>
                </a:lnTo>
                <a:close/>
                <a:moveTo>
                  <a:pt x="128058" y="225376"/>
                </a:moveTo>
                <a:lnTo>
                  <a:pt x="133377" y="234586"/>
                </a:lnTo>
                <a:lnTo>
                  <a:pt x="128058" y="231485"/>
                </a:lnTo>
                <a:lnTo>
                  <a:pt x="128058" y="225376"/>
                </a:lnTo>
                <a:close/>
                <a:moveTo>
                  <a:pt x="139669" y="225376"/>
                </a:moveTo>
                <a:lnTo>
                  <a:pt x="144988" y="234586"/>
                </a:lnTo>
                <a:lnTo>
                  <a:pt x="139669" y="231485"/>
                </a:lnTo>
                <a:lnTo>
                  <a:pt x="139669" y="225376"/>
                </a:lnTo>
                <a:close/>
                <a:moveTo>
                  <a:pt x="151311" y="225376"/>
                </a:moveTo>
                <a:lnTo>
                  <a:pt x="156630" y="234586"/>
                </a:lnTo>
                <a:lnTo>
                  <a:pt x="151311" y="231485"/>
                </a:lnTo>
                <a:lnTo>
                  <a:pt x="151311" y="225376"/>
                </a:lnTo>
                <a:close/>
                <a:moveTo>
                  <a:pt x="162922" y="225376"/>
                </a:moveTo>
                <a:lnTo>
                  <a:pt x="168241" y="234586"/>
                </a:lnTo>
                <a:lnTo>
                  <a:pt x="162922" y="231485"/>
                </a:lnTo>
                <a:lnTo>
                  <a:pt x="162922" y="225376"/>
                </a:lnTo>
                <a:close/>
                <a:moveTo>
                  <a:pt x="174503" y="225376"/>
                </a:moveTo>
                <a:lnTo>
                  <a:pt x="179822" y="234586"/>
                </a:lnTo>
                <a:lnTo>
                  <a:pt x="174503" y="231485"/>
                </a:lnTo>
                <a:lnTo>
                  <a:pt x="174503" y="225376"/>
                </a:lnTo>
                <a:close/>
                <a:moveTo>
                  <a:pt x="186144" y="225376"/>
                </a:moveTo>
                <a:lnTo>
                  <a:pt x="191463" y="234586"/>
                </a:lnTo>
                <a:lnTo>
                  <a:pt x="186144" y="231485"/>
                </a:lnTo>
                <a:lnTo>
                  <a:pt x="186144" y="225376"/>
                </a:lnTo>
                <a:close/>
                <a:moveTo>
                  <a:pt x="197755" y="225376"/>
                </a:moveTo>
                <a:lnTo>
                  <a:pt x="203075" y="234586"/>
                </a:lnTo>
                <a:lnTo>
                  <a:pt x="197755" y="231485"/>
                </a:lnTo>
                <a:lnTo>
                  <a:pt x="197755" y="225376"/>
                </a:lnTo>
                <a:close/>
                <a:moveTo>
                  <a:pt x="209397" y="225376"/>
                </a:moveTo>
                <a:lnTo>
                  <a:pt x="214716" y="234586"/>
                </a:lnTo>
                <a:lnTo>
                  <a:pt x="209397" y="231485"/>
                </a:lnTo>
                <a:lnTo>
                  <a:pt x="209397" y="225376"/>
                </a:lnTo>
                <a:close/>
                <a:moveTo>
                  <a:pt x="221008" y="225376"/>
                </a:moveTo>
                <a:lnTo>
                  <a:pt x="226327" y="234586"/>
                </a:lnTo>
                <a:lnTo>
                  <a:pt x="221008" y="231485"/>
                </a:lnTo>
                <a:lnTo>
                  <a:pt x="221008" y="225376"/>
                </a:lnTo>
                <a:close/>
                <a:moveTo>
                  <a:pt x="232650" y="225376"/>
                </a:moveTo>
                <a:lnTo>
                  <a:pt x="237969" y="234586"/>
                </a:lnTo>
                <a:lnTo>
                  <a:pt x="232650" y="231485"/>
                </a:lnTo>
                <a:lnTo>
                  <a:pt x="232650" y="225376"/>
                </a:lnTo>
                <a:close/>
                <a:moveTo>
                  <a:pt x="244230" y="225376"/>
                </a:moveTo>
                <a:lnTo>
                  <a:pt x="249550" y="234586"/>
                </a:lnTo>
                <a:lnTo>
                  <a:pt x="244230" y="231485"/>
                </a:lnTo>
                <a:lnTo>
                  <a:pt x="244230" y="225376"/>
                </a:lnTo>
                <a:close/>
                <a:moveTo>
                  <a:pt x="255872" y="225376"/>
                </a:moveTo>
                <a:lnTo>
                  <a:pt x="261191" y="234586"/>
                </a:lnTo>
                <a:lnTo>
                  <a:pt x="255872" y="231546"/>
                </a:lnTo>
                <a:lnTo>
                  <a:pt x="255872" y="225376"/>
                </a:lnTo>
                <a:close/>
                <a:moveTo>
                  <a:pt x="267483" y="225376"/>
                </a:moveTo>
                <a:lnTo>
                  <a:pt x="272802" y="234586"/>
                </a:lnTo>
                <a:lnTo>
                  <a:pt x="267483" y="231546"/>
                </a:lnTo>
                <a:lnTo>
                  <a:pt x="267483" y="225376"/>
                </a:lnTo>
                <a:close/>
                <a:moveTo>
                  <a:pt x="267210" y="225406"/>
                </a:moveTo>
                <a:lnTo>
                  <a:pt x="267210" y="231546"/>
                </a:lnTo>
                <a:lnTo>
                  <a:pt x="261890" y="234616"/>
                </a:lnTo>
                <a:lnTo>
                  <a:pt x="261890" y="234616"/>
                </a:lnTo>
                <a:lnTo>
                  <a:pt x="267210" y="225406"/>
                </a:lnTo>
                <a:close/>
                <a:moveTo>
                  <a:pt x="278851" y="225406"/>
                </a:moveTo>
                <a:lnTo>
                  <a:pt x="278851" y="231546"/>
                </a:lnTo>
                <a:lnTo>
                  <a:pt x="273532" y="234616"/>
                </a:lnTo>
                <a:lnTo>
                  <a:pt x="273532" y="234616"/>
                </a:lnTo>
                <a:lnTo>
                  <a:pt x="278851" y="225406"/>
                </a:lnTo>
                <a:close/>
                <a:moveTo>
                  <a:pt x="11582" y="225376"/>
                </a:moveTo>
                <a:lnTo>
                  <a:pt x="11582" y="231546"/>
                </a:lnTo>
                <a:lnTo>
                  <a:pt x="6262" y="234616"/>
                </a:lnTo>
                <a:lnTo>
                  <a:pt x="6262" y="234616"/>
                </a:lnTo>
                <a:lnTo>
                  <a:pt x="11582" y="225376"/>
                </a:lnTo>
                <a:close/>
                <a:moveTo>
                  <a:pt x="11855" y="225376"/>
                </a:moveTo>
                <a:lnTo>
                  <a:pt x="17174" y="234616"/>
                </a:lnTo>
                <a:lnTo>
                  <a:pt x="11855" y="231546"/>
                </a:lnTo>
                <a:lnTo>
                  <a:pt x="11855" y="225376"/>
                </a:lnTo>
                <a:close/>
                <a:moveTo>
                  <a:pt x="23223" y="225406"/>
                </a:moveTo>
                <a:lnTo>
                  <a:pt x="23223" y="231546"/>
                </a:lnTo>
                <a:lnTo>
                  <a:pt x="17904" y="234616"/>
                </a:lnTo>
                <a:lnTo>
                  <a:pt x="23223" y="225406"/>
                </a:lnTo>
                <a:close/>
                <a:moveTo>
                  <a:pt x="23497" y="225376"/>
                </a:moveTo>
                <a:lnTo>
                  <a:pt x="28816" y="234616"/>
                </a:lnTo>
                <a:lnTo>
                  <a:pt x="23497" y="231546"/>
                </a:lnTo>
                <a:lnTo>
                  <a:pt x="23497" y="225376"/>
                </a:lnTo>
                <a:close/>
                <a:moveTo>
                  <a:pt x="34834" y="225376"/>
                </a:moveTo>
                <a:lnTo>
                  <a:pt x="34834" y="231546"/>
                </a:lnTo>
                <a:lnTo>
                  <a:pt x="29515" y="234616"/>
                </a:lnTo>
                <a:lnTo>
                  <a:pt x="34834" y="225376"/>
                </a:lnTo>
                <a:close/>
                <a:moveTo>
                  <a:pt x="46446" y="225376"/>
                </a:moveTo>
                <a:lnTo>
                  <a:pt x="46446" y="231546"/>
                </a:lnTo>
                <a:lnTo>
                  <a:pt x="41126" y="234616"/>
                </a:lnTo>
                <a:lnTo>
                  <a:pt x="46446" y="225376"/>
                </a:lnTo>
                <a:close/>
                <a:moveTo>
                  <a:pt x="58057" y="225376"/>
                </a:moveTo>
                <a:lnTo>
                  <a:pt x="58057" y="231546"/>
                </a:lnTo>
                <a:lnTo>
                  <a:pt x="52737" y="234616"/>
                </a:lnTo>
                <a:lnTo>
                  <a:pt x="58057" y="225376"/>
                </a:lnTo>
                <a:close/>
                <a:moveTo>
                  <a:pt x="69698" y="225376"/>
                </a:moveTo>
                <a:lnTo>
                  <a:pt x="69698" y="231546"/>
                </a:lnTo>
                <a:lnTo>
                  <a:pt x="64379" y="234616"/>
                </a:lnTo>
                <a:lnTo>
                  <a:pt x="69698" y="225376"/>
                </a:lnTo>
                <a:close/>
                <a:moveTo>
                  <a:pt x="81309" y="225376"/>
                </a:moveTo>
                <a:lnTo>
                  <a:pt x="81309" y="231546"/>
                </a:lnTo>
                <a:lnTo>
                  <a:pt x="75990" y="234616"/>
                </a:lnTo>
                <a:lnTo>
                  <a:pt x="81309" y="225376"/>
                </a:lnTo>
                <a:close/>
                <a:moveTo>
                  <a:pt x="92951" y="225376"/>
                </a:moveTo>
                <a:lnTo>
                  <a:pt x="92951" y="231546"/>
                </a:lnTo>
                <a:lnTo>
                  <a:pt x="87632" y="234616"/>
                </a:lnTo>
                <a:lnTo>
                  <a:pt x="92951" y="225376"/>
                </a:lnTo>
                <a:close/>
                <a:moveTo>
                  <a:pt x="104562" y="225376"/>
                </a:moveTo>
                <a:lnTo>
                  <a:pt x="104562" y="231546"/>
                </a:lnTo>
                <a:lnTo>
                  <a:pt x="99243" y="234616"/>
                </a:lnTo>
                <a:lnTo>
                  <a:pt x="104562" y="225376"/>
                </a:lnTo>
                <a:close/>
                <a:moveTo>
                  <a:pt x="116143" y="225376"/>
                </a:moveTo>
                <a:lnTo>
                  <a:pt x="116143" y="231546"/>
                </a:lnTo>
                <a:lnTo>
                  <a:pt x="110824" y="234616"/>
                </a:lnTo>
                <a:lnTo>
                  <a:pt x="116143" y="225376"/>
                </a:lnTo>
                <a:close/>
                <a:moveTo>
                  <a:pt x="127784" y="225376"/>
                </a:moveTo>
                <a:lnTo>
                  <a:pt x="127784" y="231546"/>
                </a:lnTo>
                <a:lnTo>
                  <a:pt x="122465" y="234616"/>
                </a:lnTo>
                <a:lnTo>
                  <a:pt x="127784" y="225376"/>
                </a:lnTo>
                <a:close/>
                <a:moveTo>
                  <a:pt x="139396" y="225376"/>
                </a:moveTo>
                <a:lnTo>
                  <a:pt x="139396" y="231546"/>
                </a:lnTo>
                <a:lnTo>
                  <a:pt x="134076" y="234616"/>
                </a:lnTo>
                <a:lnTo>
                  <a:pt x="139396" y="225376"/>
                </a:lnTo>
                <a:close/>
                <a:moveTo>
                  <a:pt x="151037" y="225376"/>
                </a:moveTo>
                <a:lnTo>
                  <a:pt x="151037" y="231546"/>
                </a:lnTo>
                <a:lnTo>
                  <a:pt x="145718" y="234616"/>
                </a:lnTo>
                <a:lnTo>
                  <a:pt x="151037" y="225376"/>
                </a:lnTo>
                <a:close/>
                <a:moveTo>
                  <a:pt x="162648" y="225376"/>
                </a:moveTo>
                <a:lnTo>
                  <a:pt x="162648" y="231546"/>
                </a:lnTo>
                <a:lnTo>
                  <a:pt x="157329" y="234616"/>
                </a:lnTo>
                <a:lnTo>
                  <a:pt x="162648" y="225376"/>
                </a:lnTo>
                <a:close/>
                <a:moveTo>
                  <a:pt x="174290" y="225376"/>
                </a:moveTo>
                <a:lnTo>
                  <a:pt x="174290" y="231546"/>
                </a:lnTo>
                <a:lnTo>
                  <a:pt x="168971" y="234616"/>
                </a:lnTo>
                <a:lnTo>
                  <a:pt x="174290" y="225376"/>
                </a:lnTo>
                <a:close/>
                <a:moveTo>
                  <a:pt x="185871" y="225406"/>
                </a:moveTo>
                <a:lnTo>
                  <a:pt x="185871" y="231546"/>
                </a:lnTo>
                <a:lnTo>
                  <a:pt x="180551" y="234616"/>
                </a:lnTo>
                <a:lnTo>
                  <a:pt x="185871" y="225406"/>
                </a:lnTo>
                <a:close/>
                <a:moveTo>
                  <a:pt x="197512" y="225376"/>
                </a:moveTo>
                <a:lnTo>
                  <a:pt x="197512" y="231546"/>
                </a:lnTo>
                <a:lnTo>
                  <a:pt x="192193" y="234616"/>
                </a:lnTo>
                <a:lnTo>
                  <a:pt x="197512" y="225376"/>
                </a:lnTo>
                <a:close/>
                <a:moveTo>
                  <a:pt x="209123" y="225376"/>
                </a:moveTo>
                <a:lnTo>
                  <a:pt x="209123" y="231546"/>
                </a:lnTo>
                <a:lnTo>
                  <a:pt x="203804" y="234616"/>
                </a:lnTo>
                <a:lnTo>
                  <a:pt x="209123" y="225376"/>
                </a:lnTo>
                <a:close/>
                <a:moveTo>
                  <a:pt x="220765" y="225376"/>
                </a:moveTo>
                <a:lnTo>
                  <a:pt x="220765" y="231546"/>
                </a:lnTo>
                <a:lnTo>
                  <a:pt x="215446" y="234616"/>
                </a:lnTo>
                <a:lnTo>
                  <a:pt x="220765" y="225376"/>
                </a:lnTo>
                <a:close/>
                <a:moveTo>
                  <a:pt x="232376" y="225376"/>
                </a:moveTo>
                <a:lnTo>
                  <a:pt x="232376" y="231546"/>
                </a:lnTo>
                <a:lnTo>
                  <a:pt x="227057" y="234616"/>
                </a:lnTo>
                <a:lnTo>
                  <a:pt x="232376" y="225376"/>
                </a:lnTo>
                <a:close/>
                <a:moveTo>
                  <a:pt x="243957" y="225376"/>
                </a:moveTo>
                <a:lnTo>
                  <a:pt x="243957" y="231546"/>
                </a:lnTo>
                <a:lnTo>
                  <a:pt x="238638" y="234616"/>
                </a:lnTo>
                <a:lnTo>
                  <a:pt x="243957" y="225376"/>
                </a:lnTo>
                <a:close/>
                <a:moveTo>
                  <a:pt x="255598" y="225406"/>
                </a:moveTo>
                <a:lnTo>
                  <a:pt x="255598" y="231546"/>
                </a:lnTo>
                <a:lnTo>
                  <a:pt x="250279" y="234616"/>
                </a:lnTo>
                <a:lnTo>
                  <a:pt x="255598" y="225406"/>
                </a:lnTo>
                <a:close/>
                <a:moveTo>
                  <a:pt x="11703" y="231759"/>
                </a:moveTo>
                <a:lnTo>
                  <a:pt x="17023" y="234829"/>
                </a:lnTo>
                <a:lnTo>
                  <a:pt x="6384" y="234829"/>
                </a:lnTo>
                <a:lnTo>
                  <a:pt x="11703" y="231759"/>
                </a:lnTo>
                <a:close/>
                <a:moveTo>
                  <a:pt x="23345" y="231759"/>
                </a:moveTo>
                <a:lnTo>
                  <a:pt x="28664" y="234829"/>
                </a:lnTo>
                <a:lnTo>
                  <a:pt x="18026" y="234829"/>
                </a:lnTo>
                <a:lnTo>
                  <a:pt x="23345" y="231759"/>
                </a:lnTo>
                <a:close/>
                <a:moveTo>
                  <a:pt x="34956" y="231759"/>
                </a:moveTo>
                <a:lnTo>
                  <a:pt x="40275" y="234829"/>
                </a:lnTo>
                <a:lnTo>
                  <a:pt x="29637" y="234829"/>
                </a:lnTo>
                <a:lnTo>
                  <a:pt x="34956" y="231759"/>
                </a:lnTo>
                <a:close/>
                <a:moveTo>
                  <a:pt x="46598" y="231759"/>
                </a:moveTo>
                <a:lnTo>
                  <a:pt x="51886" y="234829"/>
                </a:lnTo>
                <a:lnTo>
                  <a:pt x="41278" y="234829"/>
                </a:lnTo>
                <a:lnTo>
                  <a:pt x="46598" y="231759"/>
                </a:lnTo>
                <a:close/>
                <a:moveTo>
                  <a:pt x="58209" y="231759"/>
                </a:moveTo>
                <a:lnTo>
                  <a:pt x="63528" y="234829"/>
                </a:lnTo>
                <a:lnTo>
                  <a:pt x="52889" y="234829"/>
                </a:lnTo>
                <a:lnTo>
                  <a:pt x="58209" y="231759"/>
                </a:lnTo>
                <a:close/>
                <a:moveTo>
                  <a:pt x="69850" y="231759"/>
                </a:moveTo>
                <a:lnTo>
                  <a:pt x="75169" y="234829"/>
                </a:lnTo>
                <a:lnTo>
                  <a:pt x="64531" y="234829"/>
                </a:lnTo>
                <a:lnTo>
                  <a:pt x="69850" y="231759"/>
                </a:lnTo>
                <a:close/>
                <a:moveTo>
                  <a:pt x="81431" y="231759"/>
                </a:moveTo>
                <a:lnTo>
                  <a:pt x="86750" y="234829"/>
                </a:lnTo>
                <a:lnTo>
                  <a:pt x="76112" y="234829"/>
                </a:lnTo>
                <a:lnTo>
                  <a:pt x="81431" y="231759"/>
                </a:lnTo>
                <a:close/>
                <a:moveTo>
                  <a:pt x="93042" y="231759"/>
                </a:moveTo>
                <a:lnTo>
                  <a:pt x="98361" y="234829"/>
                </a:lnTo>
                <a:lnTo>
                  <a:pt x="87723" y="234829"/>
                </a:lnTo>
                <a:lnTo>
                  <a:pt x="93042" y="231759"/>
                </a:lnTo>
                <a:close/>
                <a:moveTo>
                  <a:pt x="104684" y="231759"/>
                </a:moveTo>
                <a:lnTo>
                  <a:pt x="110003" y="234829"/>
                </a:lnTo>
                <a:lnTo>
                  <a:pt x="99364" y="234829"/>
                </a:lnTo>
                <a:lnTo>
                  <a:pt x="104684" y="231759"/>
                </a:lnTo>
                <a:close/>
                <a:moveTo>
                  <a:pt x="116295" y="231759"/>
                </a:moveTo>
                <a:lnTo>
                  <a:pt x="121614" y="234829"/>
                </a:lnTo>
                <a:lnTo>
                  <a:pt x="110976" y="234829"/>
                </a:lnTo>
                <a:lnTo>
                  <a:pt x="116295" y="231759"/>
                </a:lnTo>
                <a:close/>
                <a:moveTo>
                  <a:pt x="127936" y="231759"/>
                </a:moveTo>
                <a:lnTo>
                  <a:pt x="133256" y="234829"/>
                </a:lnTo>
                <a:lnTo>
                  <a:pt x="122617" y="234829"/>
                </a:lnTo>
                <a:lnTo>
                  <a:pt x="127936" y="231759"/>
                </a:lnTo>
                <a:close/>
                <a:moveTo>
                  <a:pt x="139548" y="231759"/>
                </a:moveTo>
                <a:lnTo>
                  <a:pt x="144867" y="234829"/>
                </a:lnTo>
                <a:lnTo>
                  <a:pt x="134228" y="234829"/>
                </a:lnTo>
                <a:lnTo>
                  <a:pt x="139548" y="231759"/>
                </a:lnTo>
                <a:close/>
                <a:moveTo>
                  <a:pt x="151159" y="231759"/>
                </a:moveTo>
                <a:lnTo>
                  <a:pt x="156478" y="234829"/>
                </a:lnTo>
                <a:lnTo>
                  <a:pt x="145840" y="234829"/>
                </a:lnTo>
                <a:lnTo>
                  <a:pt x="151159" y="231759"/>
                </a:lnTo>
                <a:close/>
                <a:moveTo>
                  <a:pt x="162770" y="231759"/>
                </a:moveTo>
                <a:lnTo>
                  <a:pt x="168089" y="234829"/>
                </a:lnTo>
                <a:lnTo>
                  <a:pt x="157451" y="234829"/>
                </a:lnTo>
                <a:lnTo>
                  <a:pt x="162770" y="231759"/>
                </a:lnTo>
                <a:close/>
                <a:moveTo>
                  <a:pt x="174411" y="231759"/>
                </a:moveTo>
                <a:lnTo>
                  <a:pt x="179731" y="234829"/>
                </a:lnTo>
                <a:lnTo>
                  <a:pt x="169092" y="234829"/>
                </a:lnTo>
                <a:lnTo>
                  <a:pt x="174411" y="231759"/>
                </a:lnTo>
                <a:close/>
                <a:moveTo>
                  <a:pt x="186023" y="231759"/>
                </a:moveTo>
                <a:lnTo>
                  <a:pt x="191342" y="234829"/>
                </a:lnTo>
                <a:lnTo>
                  <a:pt x="180703" y="234829"/>
                </a:lnTo>
                <a:lnTo>
                  <a:pt x="186023" y="231759"/>
                </a:lnTo>
                <a:close/>
                <a:moveTo>
                  <a:pt x="197634" y="231759"/>
                </a:moveTo>
                <a:lnTo>
                  <a:pt x="202953" y="234829"/>
                </a:lnTo>
                <a:lnTo>
                  <a:pt x="192345" y="234829"/>
                </a:lnTo>
                <a:lnTo>
                  <a:pt x="197634" y="231759"/>
                </a:lnTo>
                <a:close/>
                <a:moveTo>
                  <a:pt x="209275" y="231759"/>
                </a:moveTo>
                <a:lnTo>
                  <a:pt x="214595" y="234829"/>
                </a:lnTo>
                <a:lnTo>
                  <a:pt x="203956" y="234829"/>
                </a:lnTo>
                <a:lnTo>
                  <a:pt x="209275" y="231759"/>
                </a:lnTo>
                <a:close/>
                <a:moveTo>
                  <a:pt x="220856" y="231759"/>
                </a:moveTo>
                <a:lnTo>
                  <a:pt x="226175" y="234829"/>
                </a:lnTo>
                <a:lnTo>
                  <a:pt x="215537" y="234829"/>
                </a:lnTo>
                <a:lnTo>
                  <a:pt x="220856" y="231759"/>
                </a:lnTo>
                <a:close/>
                <a:moveTo>
                  <a:pt x="232498" y="231759"/>
                </a:moveTo>
                <a:lnTo>
                  <a:pt x="237817" y="234829"/>
                </a:lnTo>
                <a:lnTo>
                  <a:pt x="227178" y="234829"/>
                </a:lnTo>
                <a:lnTo>
                  <a:pt x="232498" y="231759"/>
                </a:lnTo>
                <a:close/>
                <a:moveTo>
                  <a:pt x="244109" y="231759"/>
                </a:moveTo>
                <a:lnTo>
                  <a:pt x="249428" y="234829"/>
                </a:lnTo>
                <a:lnTo>
                  <a:pt x="238790" y="234829"/>
                </a:lnTo>
                <a:lnTo>
                  <a:pt x="244109" y="231759"/>
                </a:lnTo>
                <a:close/>
                <a:moveTo>
                  <a:pt x="255750" y="231759"/>
                </a:moveTo>
                <a:lnTo>
                  <a:pt x="261070" y="234829"/>
                </a:lnTo>
                <a:lnTo>
                  <a:pt x="250431" y="234829"/>
                </a:lnTo>
                <a:lnTo>
                  <a:pt x="255750" y="231759"/>
                </a:lnTo>
                <a:close/>
                <a:moveTo>
                  <a:pt x="267362" y="231759"/>
                </a:moveTo>
                <a:lnTo>
                  <a:pt x="272681" y="234829"/>
                </a:lnTo>
                <a:lnTo>
                  <a:pt x="262042" y="234829"/>
                </a:lnTo>
                <a:lnTo>
                  <a:pt x="267362" y="231759"/>
                </a:lnTo>
                <a:close/>
                <a:moveTo>
                  <a:pt x="279003" y="231759"/>
                </a:moveTo>
                <a:lnTo>
                  <a:pt x="284322" y="234829"/>
                </a:lnTo>
                <a:lnTo>
                  <a:pt x="273684" y="234829"/>
                </a:lnTo>
                <a:lnTo>
                  <a:pt x="279003" y="231759"/>
                </a:lnTo>
                <a:close/>
                <a:moveTo>
                  <a:pt x="17023" y="235103"/>
                </a:moveTo>
                <a:lnTo>
                  <a:pt x="11703" y="238173"/>
                </a:lnTo>
                <a:lnTo>
                  <a:pt x="6384" y="235103"/>
                </a:lnTo>
                <a:close/>
                <a:moveTo>
                  <a:pt x="28664" y="235103"/>
                </a:moveTo>
                <a:lnTo>
                  <a:pt x="23345" y="238173"/>
                </a:lnTo>
                <a:lnTo>
                  <a:pt x="18026" y="235103"/>
                </a:lnTo>
                <a:close/>
                <a:moveTo>
                  <a:pt x="40275" y="235103"/>
                </a:moveTo>
                <a:lnTo>
                  <a:pt x="34956" y="238173"/>
                </a:lnTo>
                <a:lnTo>
                  <a:pt x="29637" y="235103"/>
                </a:lnTo>
                <a:close/>
                <a:moveTo>
                  <a:pt x="51886" y="235103"/>
                </a:moveTo>
                <a:lnTo>
                  <a:pt x="46598" y="238173"/>
                </a:lnTo>
                <a:lnTo>
                  <a:pt x="41278" y="235103"/>
                </a:lnTo>
                <a:close/>
                <a:moveTo>
                  <a:pt x="63528" y="235103"/>
                </a:moveTo>
                <a:lnTo>
                  <a:pt x="58209" y="238173"/>
                </a:lnTo>
                <a:lnTo>
                  <a:pt x="52889" y="235103"/>
                </a:lnTo>
                <a:close/>
                <a:moveTo>
                  <a:pt x="75169" y="235103"/>
                </a:moveTo>
                <a:lnTo>
                  <a:pt x="69850" y="238173"/>
                </a:lnTo>
                <a:lnTo>
                  <a:pt x="64531" y="235103"/>
                </a:lnTo>
                <a:close/>
                <a:moveTo>
                  <a:pt x="86750" y="235103"/>
                </a:moveTo>
                <a:lnTo>
                  <a:pt x="81431" y="238173"/>
                </a:lnTo>
                <a:lnTo>
                  <a:pt x="76112" y="235103"/>
                </a:lnTo>
                <a:close/>
                <a:moveTo>
                  <a:pt x="98361" y="235103"/>
                </a:moveTo>
                <a:lnTo>
                  <a:pt x="93042" y="238173"/>
                </a:lnTo>
                <a:lnTo>
                  <a:pt x="87723" y="235103"/>
                </a:lnTo>
                <a:close/>
                <a:moveTo>
                  <a:pt x="110003" y="235103"/>
                </a:moveTo>
                <a:lnTo>
                  <a:pt x="104684" y="238173"/>
                </a:lnTo>
                <a:lnTo>
                  <a:pt x="99364" y="235103"/>
                </a:lnTo>
                <a:close/>
                <a:moveTo>
                  <a:pt x="121614" y="235103"/>
                </a:moveTo>
                <a:lnTo>
                  <a:pt x="116295" y="238173"/>
                </a:lnTo>
                <a:lnTo>
                  <a:pt x="110976" y="235103"/>
                </a:lnTo>
                <a:close/>
                <a:moveTo>
                  <a:pt x="133256" y="235103"/>
                </a:moveTo>
                <a:lnTo>
                  <a:pt x="127936" y="238173"/>
                </a:lnTo>
                <a:lnTo>
                  <a:pt x="122617" y="235103"/>
                </a:lnTo>
                <a:close/>
                <a:moveTo>
                  <a:pt x="144867" y="235103"/>
                </a:moveTo>
                <a:lnTo>
                  <a:pt x="139548" y="238173"/>
                </a:lnTo>
                <a:lnTo>
                  <a:pt x="134228" y="235103"/>
                </a:lnTo>
                <a:close/>
                <a:moveTo>
                  <a:pt x="156478" y="235103"/>
                </a:moveTo>
                <a:lnTo>
                  <a:pt x="151159" y="238173"/>
                </a:lnTo>
                <a:lnTo>
                  <a:pt x="145840" y="235103"/>
                </a:lnTo>
                <a:close/>
                <a:moveTo>
                  <a:pt x="168089" y="235103"/>
                </a:moveTo>
                <a:lnTo>
                  <a:pt x="162770" y="238173"/>
                </a:lnTo>
                <a:lnTo>
                  <a:pt x="157451" y="235103"/>
                </a:lnTo>
                <a:close/>
                <a:moveTo>
                  <a:pt x="179731" y="235103"/>
                </a:moveTo>
                <a:lnTo>
                  <a:pt x="174411" y="238173"/>
                </a:lnTo>
                <a:lnTo>
                  <a:pt x="169092" y="235103"/>
                </a:lnTo>
                <a:close/>
                <a:moveTo>
                  <a:pt x="191342" y="235103"/>
                </a:moveTo>
                <a:lnTo>
                  <a:pt x="186023" y="238173"/>
                </a:lnTo>
                <a:lnTo>
                  <a:pt x="180703" y="235103"/>
                </a:lnTo>
                <a:close/>
                <a:moveTo>
                  <a:pt x="202953" y="235103"/>
                </a:moveTo>
                <a:lnTo>
                  <a:pt x="197634" y="238173"/>
                </a:lnTo>
                <a:lnTo>
                  <a:pt x="192315" y="235103"/>
                </a:lnTo>
                <a:close/>
                <a:moveTo>
                  <a:pt x="214564" y="235103"/>
                </a:moveTo>
                <a:lnTo>
                  <a:pt x="209245" y="238173"/>
                </a:lnTo>
                <a:lnTo>
                  <a:pt x="203926" y="235103"/>
                </a:lnTo>
                <a:close/>
                <a:moveTo>
                  <a:pt x="226175" y="235103"/>
                </a:moveTo>
                <a:lnTo>
                  <a:pt x="220856" y="238173"/>
                </a:lnTo>
                <a:lnTo>
                  <a:pt x="215537" y="235103"/>
                </a:lnTo>
                <a:close/>
                <a:moveTo>
                  <a:pt x="237817" y="235103"/>
                </a:moveTo>
                <a:lnTo>
                  <a:pt x="232498" y="238173"/>
                </a:lnTo>
                <a:lnTo>
                  <a:pt x="227178" y="235103"/>
                </a:lnTo>
                <a:close/>
                <a:moveTo>
                  <a:pt x="249428" y="235103"/>
                </a:moveTo>
                <a:lnTo>
                  <a:pt x="244109" y="238173"/>
                </a:lnTo>
                <a:lnTo>
                  <a:pt x="238790" y="235103"/>
                </a:lnTo>
                <a:close/>
                <a:moveTo>
                  <a:pt x="261070" y="235103"/>
                </a:moveTo>
                <a:lnTo>
                  <a:pt x="255750" y="238173"/>
                </a:lnTo>
                <a:lnTo>
                  <a:pt x="250431" y="235103"/>
                </a:lnTo>
                <a:close/>
                <a:moveTo>
                  <a:pt x="272681" y="235103"/>
                </a:moveTo>
                <a:lnTo>
                  <a:pt x="267362" y="238173"/>
                </a:lnTo>
                <a:lnTo>
                  <a:pt x="262042" y="235103"/>
                </a:lnTo>
                <a:close/>
                <a:moveTo>
                  <a:pt x="284292" y="235103"/>
                </a:moveTo>
                <a:lnTo>
                  <a:pt x="278973" y="238173"/>
                </a:lnTo>
                <a:lnTo>
                  <a:pt x="273653" y="235103"/>
                </a:lnTo>
                <a:close/>
                <a:moveTo>
                  <a:pt x="6050" y="235437"/>
                </a:moveTo>
                <a:lnTo>
                  <a:pt x="6050" y="241399"/>
                </a:lnTo>
                <a:lnTo>
                  <a:pt x="6050" y="241399"/>
                </a:lnTo>
                <a:lnTo>
                  <a:pt x="6110" y="241364"/>
                </a:lnTo>
                <a:lnTo>
                  <a:pt x="6110" y="235543"/>
                </a:lnTo>
                <a:lnTo>
                  <a:pt x="6110" y="235543"/>
                </a:lnTo>
                <a:lnTo>
                  <a:pt x="6050" y="235437"/>
                </a:lnTo>
                <a:close/>
                <a:moveTo>
                  <a:pt x="17174" y="235346"/>
                </a:moveTo>
                <a:lnTo>
                  <a:pt x="11855" y="244525"/>
                </a:lnTo>
                <a:lnTo>
                  <a:pt x="11855" y="238416"/>
                </a:lnTo>
                <a:lnTo>
                  <a:pt x="17174" y="235346"/>
                </a:lnTo>
                <a:close/>
                <a:moveTo>
                  <a:pt x="28816" y="235346"/>
                </a:moveTo>
                <a:lnTo>
                  <a:pt x="23497" y="244525"/>
                </a:lnTo>
                <a:lnTo>
                  <a:pt x="23497" y="238416"/>
                </a:lnTo>
                <a:lnTo>
                  <a:pt x="28816" y="235346"/>
                </a:lnTo>
                <a:close/>
                <a:moveTo>
                  <a:pt x="40427" y="235346"/>
                </a:moveTo>
                <a:lnTo>
                  <a:pt x="35108" y="244525"/>
                </a:lnTo>
                <a:lnTo>
                  <a:pt x="35108" y="238416"/>
                </a:lnTo>
                <a:lnTo>
                  <a:pt x="40427" y="235346"/>
                </a:lnTo>
                <a:close/>
                <a:moveTo>
                  <a:pt x="52008" y="235346"/>
                </a:moveTo>
                <a:lnTo>
                  <a:pt x="46689" y="244525"/>
                </a:lnTo>
                <a:lnTo>
                  <a:pt x="46689" y="238416"/>
                </a:lnTo>
                <a:lnTo>
                  <a:pt x="52008" y="235346"/>
                </a:lnTo>
                <a:close/>
                <a:moveTo>
                  <a:pt x="63650" y="235346"/>
                </a:moveTo>
                <a:lnTo>
                  <a:pt x="58330" y="244525"/>
                </a:lnTo>
                <a:lnTo>
                  <a:pt x="58330" y="238416"/>
                </a:lnTo>
                <a:lnTo>
                  <a:pt x="63650" y="235346"/>
                </a:lnTo>
                <a:close/>
                <a:moveTo>
                  <a:pt x="75261" y="235346"/>
                </a:moveTo>
                <a:lnTo>
                  <a:pt x="69941" y="244525"/>
                </a:lnTo>
                <a:lnTo>
                  <a:pt x="69941" y="238416"/>
                </a:lnTo>
                <a:lnTo>
                  <a:pt x="75261" y="235346"/>
                </a:lnTo>
                <a:close/>
                <a:moveTo>
                  <a:pt x="86902" y="235346"/>
                </a:moveTo>
                <a:lnTo>
                  <a:pt x="81583" y="244525"/>
                </a:lnTo>
                <a:lnTo>
                  <a:pt x="81583" y="238416"/>
                </a:lnTo>
                <a:lnTo>
                  <a:pt x="86902" y="235346"/>
                </a:lnTo>
                <a:close/>
                <a:moveTo>
                  <a:pt x="98513" y="235346"/>
                </a:moveTo>
                <a:lnTo>
                  <a:pt x="93194" y="244525"/>
                </a:lnTo>
                <a:lnTo>
                  <a:pt x="93194" y="238416"/>
                </a:lnTo>
                <a:lnTo>
                  <a:pt x="98513" y="235346"/>
                </a:lnTo>
                <a:close/>
                <a:moveTo>
                  <a:pt x="110155" y="235346"/>
                </a:moveTo>
                <a:lnTo>
                  <a:pt x="104836" y="244525"/>
                </a:lnTo>
                <a:lnTo>
                  <a:pt x="104836" y="238416"/>
                </a:lnTo>
                <a:lnTo>
                  <a:pt x="110155" y="235346"/>
                </a:lnTo>
                <a:close/>
                <a:moveTo>
                  <a:pt x="121736" y="235346"/>
                </a:moveTo>
                <a:lnTo>
                  <a:pt x="116416" y="244525"/>
                </a:lnTo>
                <a:lnTo>
                  <a:pt x="116416" y="238416"/>
                </a:lnTo>
                <a:lnTo>
                  <a:pt x="121736" y="235346"/>
                </a:lnTo>
                <a:close/>
                <a:moveTo>
                  <a:pt x="133377" y="235346"/>
                </a:moveTo>
                <a:lnTo>
                  <a:pt x="128058" y="244525"/>
                </a:lnTo>
                <a:lnTo>
                  <a:pt x="128058" y="238416"/>
                </a:lnTo>
                <a:lnTo>
                  <a:pt x="133377" y="235346"/>
                </a:lnTo>
                <a:close/>
                <a:moveTo>
                  <a:pt x="144988" y="235346"/>
                </a:moveTo>
                <a:lnTo>
                  <a:pt x="139669" y="244525"/>
                </a:lnTo>
                <a:lnTo>
                  <a:pt x="139669" y="238416"/>
                </a:lnTo>
                <a:lnTo>
                  <a:pt x="144988" y="235346"/>
                </a:lnTo>
                <a:close/>
                <a:moveTo>
                  <a:pt x="156630" y="235346"/>
                </a:moveTo>
                <a:lnTo>
                  <a:pt x="151311" y="244525"/>
                </a:lnTo>
                <a:lnTo>
                  <a:pt x="151311" y="238416"/>
                </a:lnTo>
                <a:lnTo>
                  <a:pt x="156630" y="235346"/>
                </a:lnTo>
                <a:close/>
                <a:moveTo>
                  <a:pt x="168241" y="235346"/>
                </a:moveTo>
                <a:lnTo>
                  <a:pt x="162922" y="244525"/>
                </a:lnTo>
                <a:lnTo>
                  <a:pt x="162922" y="238416"/>
                </a:lnTo>
                <a:lnTo>
                  <a:pt x="168241" y="235346"/>
                </a:lnTo>
                <a:close/>
                <a:moveTo>
                  <a:pt x="179822" y="235346"/>
                </a:moveTo>
                <a:lnTo>
                  <a:pt x="174503" y="244525"/>
                </a:lnTo>
                <a:lnTo>
                  <a:pt x="174503" y="238416"/>
                </a:lnTo>
                <a:lnTo>
                  <a:pt x="179822" y="235346"/>
                </a:lnTo>
                <a:close/>
                <a:moveTo>
                  <a:pt x="191463" y="235346"/>
                </a:moveTo>
                <a:lnTo>
                  <a:pt x="186144" y="244525"/>
                </a:lnTo>
                <a:lnTo>
                  <a:pt x="186144" y="238416"/>
                </a:lnTo>
                <a:lnTo>
                  <a:pt x="191463" y="235346"/>
                </a:lnTo>
                <a:close/>
                <a:moveTo>
                  <a:pt x="203075" y="235346"/>
                </a:moveTo>
                <a:lnTo>
                  <a:pt x="197755" y="244525"/>
                </a:lnTo>
                <a:lnTo>
                  <a:pt x="197755" y="238416"/>
                </a:lnTo>
                <a:lnTo>
                  <a:pt x="203075" y="235346"/>
                </a:lnTo>
                <a:close/>
                <a:moveTo>
                  <a:pt x="214716" y="235346"/>
                </a:moveTo>
                <a:lnTo>
                  <a:pt x="209397" y="244525"/>
                </a:lnTo>
                <a:lnTo>
                  <a:pt x="209397" y="238416"/>
                </a:lnTo>
                <a:lnTo>
                  <a:pt x="214716" y="235346"/>
                </a:lnTo>
                <a:close/>
                <a:moveTo>
                  <a:pt x="226327" y="235346"/>
                </a:moveTo>
                <a:lnTo>
                  <a:pt x="221008" y="244525"/>
                </a:lnTo>
                <a:lnTo>
                  <a:pt x="221008" y="238416"/>
                </a:lnTo>
                <a:lnTo>
                  <a:pt x="226327" y="235346"/>
                </a:lnTo>
                <a:close/>
                <a:moveTo>
                  <a:pt x="237969" y="235346"/>
                </a:moveTo>
                <a:lnTo>
                  <a:pt x="232650" y="244525"/>
                </a:lnTo>
                <a:lnTo>
                  <a:pt x="232650" y="238416"/>
                </a:lnTo>
                <a:lnTo>
                  <a:pt x="237969" y="235346"/>
                </a:lnTo>
                <a:close/>
                <a:moveTo>
                  <a:pt x="249550" y="235346"/>
                </a:moveTo>
                <a:lnTo>
                  <a:pt x="244230" y="244525"/>
                </a:lnTo>
                <a:lnTo>
                  <a:pt x="244230" y="238416"/>
                </a:lnTo>
                <a:lnTo>
                  <a:pt x="249550" y="235346"/>
                </a:lnTo>
                <a:close/>
                <a:moveTo>
                  <a:pt x="261191" y="235346"/>
                </a:moveTo>
                <a:lnTo>
                  <a:pt x="255872" y="244525"/>
                </a:lnTo>
                <a:lnTo>
                  <a:pt x="255872" y="238416"/>
                </a:lnTo>
                <a:lnTo>
                  <a:pt x="261191" y="235346"/>
                </a:lnTo>
                <a:close/>
                <a:moveTo>
                  <a:pt x="272802" y="235346"/>
                </a:moveTo>
                <a:lnTo>
                  <a:pt x="267483" y="244525"/>
                </a:lnTo>
                <a:lnTo>
                  <a:pt x="267483" y="238416"/>
                </a:lnTo>
                <a:lnTo>
                  <a:pt x="272802" y="235346"/>
                </a:lnTo>
                <a:close/>
                <a:moveTo>
                  <a:pt x="284444" y="235346"/>
                </a:moveTo>
                <a:lnTo>
                  <a:pt x="279125" y="244525"/>
                </a:lnTo>
                <a:lnTo>
                  <a:pt x="279125" y="238416"/>
                </a:lnTo>
                <a:lnTo>
                  <a:pt x="284444" y="235346"/>
                </a:lnTo>
                <a:close/>
                <a:moveTo>
                  <a:pt x="6262" y="235376"/>
                </a:moveTo>
                <a:lnTo>
                  <a:pt x="11582" y="238416"/>
                </a:lnTo>
                <a:lnTo>
                  <a:pt x="11582" y="244556"/>
                </a:lnTo>
                <a:lnTo>
                  <a:pt x="6262" y="235376"/>
                </a:lnTo>
                <a:close/>
                <a:moveTo>
                  <a:pt x="17904" y="235376"/>
                </a:moveTo>
                <a:lnTo>
                  <a:pt x="23223" y="238416"/>
                </a:lnTo>
                <a:lnTo>
                  <a:pt x="23223" y="244556"/>
                </a:lnTo>
                <a:lnTo>
                  <a:pt x="17904" y="235376"/>
                </a:lnTo>
                <a:close/>
                <a:moveTo>
                  <a:pt x="29515" y="235376"/>
                </a:moveTo>
                <a:lnTo>
                  <a:pt x="34834" y="238416"/>
                </a:lnTo>
                <a:lnTo>
                  <a:pt x="34834" y="244556"/>
                </a:lnTo>
                <a:lnTo>
                  <a:pt x="29515" y="235376"/>
                </a:lnTo>
                <a:close/>
                <a:moveTo>
                  <a:pt x="41126" y="235376"/>
                </a:moveTo>
                <a:lnTo>
                  <a:pt x="46446" y="238416"/>
                </a:lnTo>
                <a:lnTo>
                  <a:pt x="46446" y="244556"/>
                </a:lnTo>
                <a:lnTo>
                  <a:pt x="41126" y="235376"/>
                </a:lnTo>
                <a:close/>
                <a:moveTo>
                  <a:pt x="52737" y="235376"/>
                </a:moveTo>
                <a:lnTo>
                  <a:pt x="58057" y="238416"/>
                </a:lnTo>
                <a:lnTo>
                  <a:pt x="58057" y="244556"/>
                </a:lnTo>
                <a:lnTo>
                  <a:pt x="52737" y="235376"/>
                </a:lnTo>
                <a:close/>
                <a:moveTo>
                  <a:pt x="64379" y="235346"/>
                </a:moveTo>
                <a:lnTo>
                  <a:pt x="69698" y="238416"/>
                </a:lnTo>
                <a:lnTo>
                  <a:pt x="69698" y="244556"/>
                </a:lnTo>
                <a:lnTo>
                  <a:pt x="64379" y="235346"/>
                </a:lnTo>
                <a:close/>
                <a:moveTo>
                  <a:pt x="75990" y="235376"/>
                </a:moveTo>
                <a:lnTo>
                  <a:pt x="81309" y="238416"/>
                </a:lnTo>
                <a:lnTo>
                  <a:pt x="81309" y="244556"/>
                </a:lnTo>
                <a:lnTo>
                  <a:pt x="75990" y="235376"/>
                </a:lnTo>
                <a:close/>
                <a:moveTo>
                  <a:pt x="87632" y="235376"/>
                </a:moveTo>
                <a:lnTo>
                  <a:pt x="92951" y="238416"/>
                </a:lnTo>
                <a:lnTo>
                  <a:pt x="92951" y="244556"/>
                </a:lnTo>
                <a:lnTo>
                  <a:pt x="87632" y="235376"/>
                </a:lnTo>
                <a:close/>
                <a:moveTo>
                  <a:pt x="99243" y="235376"/>
                </a:moveTo>
                <a:lnTo>
                  <a:pt x="104562" y="238416"/>
                </a:lnTo>
                <a:lnTo>
                  <a:pt x="104562" y="244556"/>
                </a:lnTo>
                <a:lnTo>
                  <a:pt x="99243" y="235376"/>
                </a:lnTo>
                <a:close/>
                <a:moveTo>
                  <a:pt x="110824" y="235376"/>
                </a:moveTo>
                <a:lnTo>
                  <a:pt x="116143" y="238416"/>
                </a:lnTo>
                <a:lnTo>
                  <a:pt x="116143" y="244556"/>
                </a:lnTo>
                <a:lnTo>
                  <a:pt x="110824" y="235376"/>
                </a:lnTo>
                <a:close/>
                <a:moveTo>
                  <a:pt x="122465" y="235376"/>
                </a:moveTo>
                <a:lnTo>
                  <a:pt x="127784" y="238416"/>
                </a:lnTo>
                <a:lnTo>
                  <a:pt x="127784" y="244556"/>
                </a:lnTo>
                <a:lnTo>
                  <a:pt x="122465" y="235376"/>
                </a:lnTo>
                <a:close/>
                <a:moveTo>
                  <a:pt x="134076" y="235376"/>
                </a:moveTo>
                <a:lnTo>
                  <a:pt x="139396" y="238416"/>
                </a:lnTo>
                <a:lnTo>
                  <a:pt x="139396" y="244556"/>
                </a:lnTo>
                <a:lnTo>
                  <a:pt x="134076" y="235376"/>
                </a:lnTo>
                <a:close/>
                <a:moveTo>
                  <a:pt x="145718" y="235376"/>
                </a:moveTo>
                <a:lnTo>
                  <a:pt x="151037" y="238416"/>
                </a:lnTo>
                <a:lnTo>
                  <a:pt x="151037" y="244556"/>
                </a:lnTo>
                <a:lnTo>
                  <a:pt x="145718" y="235376"/>
                </a:lnTo>
                <a:close/>
                <a:moveTo>
                  <a:pt x="157329" y="235376"/>
                </a:moveTo>
                <a:lnTo>
                  <a:pt x="162648" y="238416"/>
                </a:lnTo>
                <a:lnTo>
                  <a:pt x="162648" y="244556"/>
                </a:lnTo>
                <a:lnTo>
                  <a:pt x="157329" y="235376"/>
                </a:lnTo>
                <a:close/>
                <a:moveTo>
                  <a:pt x="168971" y="235376"/>
                </a:moveTo>
                <a:lnTo>
                  <a:pt x="174290" y="238416"/>
                </a:lnTo>
                <a:lnTo>
                  <a:pt x="174290" y="244556"/>
                </a:lnTo>
                <a:lnTo>
                  <a:pt x="168971" y="235376"/>
                </a:lnTo>
                <a:close/>
                <a:moveTo>
                  <a:pt x="180551" y="235376"/>
                </a:moveTo>
                <a:lnTo>
                  <a:pt x="185871" y="238416"/>
                </a:lnTo>
                <a:lnTo>
                  <a:pt x="185871" y="244556"/>
                </a:lnTo>
                <a:lnTo>
                  <a:pt x="180551" y="235376"/>
                </a:lnTo>
                <a:close/>
                <a:moveTo>
                  <a:pt x="192193" y="235376"/>
                </a:moveTo>
                <a:lnTo>
                  <a:pt x="197512" y="238416"/>
                </a:lnTo>
                <a:lnTo>
                  <a:pt x="197512" y="244556"/>
                </a:lnTo>
                <a:lnTo>
                  <a:pt x="192193" y="235376"/>
                </a:lnTo>
                <a:close/>
                <a:moveTo>
                  <a:pt x="203804" y="235346"/>
                </a:moveTo>
                <a:lnTo>
                  <a:pt x="209123" y="238416"/>
                </a:lnTo>
                <a:lnTo>
                  <a:pt x="209123" y="244556"/>
                </a:lnTo>
                <a:lnTo>
                  <a:pt x="203804" y="235346"/>
                </a:lnTo>
                <a:close/>
                <a:moveTo>
                  <a:pt x="215446" y="235376"/>
                </a:moveTo>
                <a:lnTo>
                  <a:pt x="220765" y="238416"/>
                </a:lnTo>
                <a:lnTo>
                  <a:pt x="220765" y="244556"/>
                </a:lnTo>
                <a:lnTo>
                  <a:pt x="215446" y="235376"/>
                </a:lnTo>
                <a:close/>
                <a:moveTo>
                  <a:pt x="227057" y="235376"/>
                </a:moveTo>
                <a:lnTo>
                  <a:pt x="232376" y="238416"/>
                </a:lnTo>
                <a:lnTo>
                  <a:pt x="232376" y="244556"/>
                </a:lnTo>
                <a:lnTo>
                  <a:pt x="227057" y="235376"/>
                </a:lnTo>
                <a:close/>
                <a:moveTo>
                  <a:pt x="238638" y="235376"/>
                </a:moveTo>
                <a:lnTo>
                  <a:pt x="243957" y="238416"/>
                </a:lnTo>
                <a:lnTo>
                  <a:pt x="243957" y="244556"/>
                </a:lnTo>
                <a:lnTo>
                  <a:pt x="238638" y="235376"/>
                </a:lnTo>
                <a:close/>
                <a:moveTo>
                  <a:pt x="250279" y="235376"/>
                </a:moveTo>
                <a:lnTo>
                  <a:pt x="255598" y="238416"/>
                </a:lnTo>
                <a:lnTo>
                  <a:pt x="255598" y="244556"/>
                </a:lnTo>
                <a:lnTo>
                  <a:pt x="250279" y="235376"/>
                </a:lnTo>
                <a:close/>
                <a:moveTo>
                  <a:pt x="261890" y="235346"/>
                </a:moveTo>
                <a:lnTo>
                  <a:pt x="267210" y="238416"/>
                </a:lnTo>
                <a:lnTo>
                  <a:pt x="267210" y="244556"/>
                </a:lnTo>
                <a:lnTo>
                  <a:pt x="261890" y="235346"/>
                </a:lnTo>
                <a:close/>
                <a:moveTo>
                  <a:pt x="273532" y="235346"/>
                </a:moveTo>
                <a:lnTo>
                  <a:pt x="278851" y="238416"/>
                </a:lnTo>
                <a:lnTo>
                  <a:pt x="278851" y="244556"/>
                </a:lnTo>
                <a:lnTo>
                  <a:pt x="273532" y="235346"/>
                </a:lnTo>
                <a:close/>
                <a:moveTo>
                  <a:pt x="87389" y="235437"/>
                </a:moveTo>
                <a:lnTo>
                  <a:pt x="92708" y="244647"/>
                </a:lnTo>
                <a:lnTo>
                  <a:pt x="92708" y="244647"/>
                </a:lnTo>
                <a:lnTo>
                  <a:pt x="90246" y="243188"/>
                </a:lnTo>
                <a:lnTo>
                  <a:pt x="87389" y="241607"/>
                </a:lnTo>
                <a:lnTo>
                  <a:pt x="87389" y="235437"/>
                </a:lnTo>
                <a:close/>
                <a:moveTo>
                  <a:pt x="145475" y="235437"/>
                </a:moveTo>
                <a:lnTo>
                  <a:pt x="150794" y="244647"/>
                </a:lnTo>
                <a:lnTo>
                  <a:pt x="150794" y="244647"/>
                </a:lnTo>
                <a:lnTo>
                  <a:pt x="148332" y="243188"/>
                </a:lnTo>
                <a:lnTo>
                  <a:pt x="145475" y="241607"/>
                </a:lnTo>
                <a:lnTo>
                  <a:pt x="145475" y="235437"/>
                </a:lnTo>
                <a:close/>
                <a:moveTo>
                  <a:pt x="157116" y="235437"/>
                </a:moveTo>
                <a:lnTo>
                  <a:pt x="162436" y="244647"/>
                </a:lnTo>
                <a:lnTo>
                  <a:pt x="162436" y="244647"/>
                </a:lnTo>
                <a:lnTo>
                  <a:pt x="159974" y="243188"/>
                </a:lnTo>
                <a:lnTo>
                  <a:pt x="157116" y="241607"/>
                </a:lnTo>
                <a:lnTo>
                  <a:pt x="157116" y="235437"/>
                </a:lnTo>
                <a:close/>
                <a:moveTo>
                  <a:pt x="168727" y="235437"/>
                </a:moveTo>
                <a:lnTo>
                  <a:pt x="174047" y="244647"/>
                </a:lnTo>
                <a:lnTo>
                  <a:pt x="174047" y="244647"/>
                </a:lnTo>
                <a:lnTo>
                  <a:pt x="171585" y="243188"/>
                </a:lnTo>
                <a:lnTo>
                  <a:pt x="168727" y="241607"/>
                </a:lnTo>
                <a:lnTo>
                  <a:pt x="168727" y="235437"/>
                </a:lnTo>
                <a:close/>
                <a:moveTo>
                  <a:pt x="180339" y="235437"/>
                </a:moveTo>
                <a:lnTo>
                  <a:pt x="185658" y="244647"/>
                </a:lnTo>
                <a:lnTo>
                  <a:pt x="185658" y="244647"/>
                </a:lnTo>
                <a:lnTo>
                  <a:pt x="183165" y="243188"/>
                </a:lnTo>
                <a:lnTo>
                  <a:pt x="180339" y="241607"/>
                </a:lnTo>
                <a:lnTo>
                  <a:pt x="180339" y="235437"/>
                </a:lnTo>
                <a:close/>
                <a:moveTo>
                  <a:pt x="191950" y="235437"/>
                </a:moveTo>
                <a:lnTo>
                  <a:pt x="197269" y="244647"/>
                </a:lnTo>
                <a:lnTo>
                  <a:pt x="197269" y="244647"/>
                </a:lnTo>
                <a:lnTo>
                  <a:pt x="194807" y="243188"/>
                </a:lnTo>
                <a:lnTo>
                  <a:pt x="191950" y="241607"/>
                </a:lnTo>
                <a:lnTo>
                  <a:pt x="191950" y="235437"/>
                </a:lnTo>
                <a:close/>
                <a:moveTo>
                  <a:pt x="238455" y="235437"/>
                </a:moveTo>
                <a:lnTo>
                  <a:pt x="243774" y="244647"/>
                </a:lnTo>
                <a:lnTo>
                  <a:pt x="243774" y="244647"/>
                </a:lnTo>
                <a:lnTo>
                  <a:pt x="241312" y="243188"/>
                </a:lnTo>
                <a:lnTo>
                  <a:pt x="238455" y="241607"/>
                </a:lnTo>
                <a:lnTo>
                  <a:pt x="238455" y="235437"/>
                </a:lnTo>
                <a:close/>
                <a:moveTo>
                  <a:pt x="17661" y="235437"/>
                </a:moveTo>
                <a:lnTo>
                  <a:pt x="22980" y="244647"/>
                </a:lnTo>
                <a:lnTo>
                  <a:pt x="22980" y="244647"/>
                </a:lnTo>
                <a:lnTo>
                  <a:pt x="20518" y="243188"/>
                </a:lnTo>
                <a:lnTo>
                  <a:pt x="17661" y="241607"/>
                </a:lnTo>
                <a:lnTo>
                  <a:pt x="17661" y="235437"/>
                </a:lnTo>
                <a:close/>
                <a:moveTo>
                  <a:pt x="29302" y="235437"/>
                </a:moveTo>
                <a:lnTo>
                  <a:pt x="34622" y="244647"/>
                </a:lnTo>
                <a:lnTo>
                  <a:pt x="34622" y="244647"/>
                </a:lnTo>
                <a:lnTo>
                  <a:pt x="32160" y="243188"/>
                </a:lnTo>
                <a:lnTo>
                  <a:pt x="29302" y="241607"/>
                </a:lnTo>
                <a:lnTo>
                  <a:pt x="29302" y="235437"/>
                </a:lnTo>
                <a:close/>
                <a:moveTo>
                  <a:pt x="40883" y="235437"/>
                </a:moveTo>
                <a:lnTo>
                  <a:pt x="46202" y="244647"/>
                </a:lnTo>
                <a:lnTo>
                  <a:pt x="46202" y="244647"/>
                </a:lnTo>
                <a:lnTo>
                  <a:pt x="43740" y="243188"/>
                </a:lnTo>
                <a:lnTo>
                  <a:pt x="40883" y="241607"/>
                </a:lnTo>
                <a:lnTo>
                  <a:pt x="40883" y="235437"/>
                </a:lnTo>
                <a:close/>
                <a:moveTo>
                  <a:pt x="64136" y="235437"/>
                </a:moveTo>
                <a:lnTo>
                  <a:pt x="69455" y="244647"/>
                </a:lnTo>
                <a:lnTo>
                  <a:pt x="69455" y="244647"/>
                </a:lnTo>
                <a:lnTo>
                  <a:pt x="66993" y="243188"/>
                </a:lnTo>
                <a:lnTo>
                  <a:pt x="64136" y="241607"/>
                </a:lnTo>
                <a:lnTo>
                  <a:pt x="64136" y="235437"/>
                </a:lnTo>
                <a:close/>
                <a:moveTo>
                  <a:pt x="110611" y="235437"/>
                </a:moveTo>
                <a:lnTo>
                  <a:pt x="115930" y="244647"/>
                </a:lnTo>
                <a:lnTo>
                  <a:pt x="115930" y="244647"/>
                </a:lnTo>
                <a:lnTo>
                  <a:pt x="113468" y="243188"/>
                </a:lnTo>
                <a:lnTo>
                  <a:pt x="110611" y="241607"/>
                </a:lnTo>
                <a:lnTo>
                  <a:pt x="110611" y="235437"/>
                </a:lnTo>
                <a:close/>
                <a:moveTo>
                  <a:pt x="122222" y="235437"/>
                </a:moveTo>
                <a:lnTo>
                  <a:pt x="127541" y="244647"/>
                </a:lnTo>
                <a:lnTo>
                  <a:pt x="127541" y="244647"/>
                </a:lnTo>
                <a:lnTo>
                  <a:pt x="125079" y="243188"/>
                </a:lnTo>
                <a:lnTo>
                  <a:pt x="122222" y="241607"/>
                </a:lnTo>
                <a:lnTo>
                  <a:pt x="122222" y="235437"/>
                </a:lnTo>
                <a:close/>
                <a:moveTo>
                  <a:pt x="133864" y="235437"/>
                </a:moveTo>
                <a:lnTo>
                  <a:pt x="139183" y="244647"/>
                </a:lnTo>
                <a:lnTo>
                  <a:pt x="139183" y="244647"/>
                </a:lnTo>
                <a:lnTo>
                  <a:pt x="136721" y="243188"/>
                </a:lnTo>
                <a:lnTo>
                  <a:pt x="133864" y="241607"/>
                </a:lnTo>
                <a:lnTo>
                  <a:pt x="133864" y="235437"/>
                </a:lnTo>
                <a:close/>
                <a:moveTo>
                  <a:pt x="215202" y="235437"/>
                </a:moveTo>
                <a:lnTo>
                  <a:pt x="220522" y="244647"/>
                </a:lnTo>
                <a:lnTo>
                  <a:pt x="220522" y="244647"/>
                </a:lnTo>
                <a:lnTo>
                  <a:pt x="218060" y="243188"/>
                </a:lnTo>
                <a:lnTo>
                  <a:pt x="215202" y="241607"/>
                </a:lnTo>
                <a:lnTo>
                  <a:pt x="215202" y="235437"/>
                </a:lnTo>
                <a:close/>
                <a:moveTo>
                  <a:pt x="52525" y="235437"/>
                </a:moveTo>
                <a:lnTo>
                  <a:pt x="57844" y="244647"/>
                </a:lnTo>
                <a:lnTo>
                  <a:pt x="55351" y="243188"/>
                </a:lnTo>
                <a:lnTo>
                  <a:pt x="52525" y="241607"/>
                </a:lnTo>
                <a:lnTo>
                  <a:pt x="52525" y="235437"/>
                </a:lnTo>
                <a:close/>
                <a:moveTo>
                  <a:pt x="75777" y="235437"/>
                </a:moveTo>
                <a:lnTo>
                  <a:pt x="81097" y="244647"/>
                </a:lnTo>
                <a:lnTo>
                  <a:pt x="78604" y="243188"/>
                </a:lnTo>
                <a:lnTo>
                  <a:pt x="75777" y="241607"/>
                </a:lnTo>
                <a:lnTo>
                  <a:pt x="75777" y="235437"/>
                </a:lnTo>
                <a:close/>
                <a:moveTo>
                  <a:pt x="99030" y="235437"/>
                </a:moveTo>
                <a:lnTo>
                  <a:pt x="104349" y="244647"/>
                </a:lnTo>
                <a:lnTo>
                  <a:pt x="101857" y="243188"/>
                </a:lnTo>
                <a:lnTo>
                  <a:pt x="99030" y="241607"/>
                </a:lnTo>
                <a:lnTo>
                  <a:pt x="99030" y="235437"/>
                </a:lnTo>
                <a:close/>
                <a:moveTo>
                  <a:pt x="203591" y="235437"/>
                </a:moveTo>
                <a:lnTo>
                  <a:pt x="208911" y="244647"/>
                </a:lnTo>
                <a:lnTo>
                  <a:pt x="206418" y="243188"/>
                </a:lnTo>
                <a:lnTo>
                  <a:pt x="203591" y="241607"/>
                </a:lnTo>
                <a:lnTo>
                  <a:pt x="203591" y="235437"/>
                </a:lnTo>
                <a:close/>
                <a:moveTo>
                  <a:pt x="226844" y="235437"/>
                </a:moveTo>
                <a:lnTo>
                  <a:pt x="232163" y="244647"/>
                </a:lnTo>
                <a:lnTo>
                  <a:pt x="229671" y="243188"/>
                </a:lnTo>
                <a:lnTo>
                  <a:pt x="226844" y="241607"/>
                </a:lnTo>
                <a:lnTo>
                  <a:pt x="226844" y="235437"/>
                </a:lnTo>
                <a:close/>
                <a:moveTo>
                  <a:pt x="250036" y="235437"/>
                </a:moveTo>
                <a:lnTo>
                  <a:pt x="255355" y="244647"/>
                </a:lnTo>
                <a:lnTo>
                  <a:pt x="252893" y="243188"/>
                </a:lnTo>
                <a:lnTo>
                  <a:pt x="250036" y="241607"/>
                </a:lnTo>
                <a:lnTo>
                  <a:pt x="250036" y="235437"/>
                </a:lnTo>
                <a:close/>
                <a:moveTo>
                  <a:pt x="261678" y="235437"/>
                </a:moveTo>
                <a:lnTo>
                  <a:pt x="266997" y="244647"/>
                </a:lnTo>
                <a:lnTo>
                  <a:pt x="264535" y="243218"/>
                </a:lnTo>
                <a:lnTo>
                  <a:pt x="261678" y="241607"/>
                </a:lnTo>
                <a:lnTo>
                  <a:pt x="261678" y="235437"/>
                </a:lnTo>
                <a:close/>
                <a:moveTo>
                  <a:pt x="273289" y="235437"/>
                </a:moveTo>
                <a:lnTo>
                  <a:pt x="278608" y="244647"/>
                </a:lnTo>
                <a:lnTo>
                  <a:pt x="276146" y="243218"/>
                </a:lnTo>
                <a:lnTo>
                  <a:pt x="273289" y="241607"/>
                </a:lnTo>
                <a:lnTo>
                  <a:pt x="273289" y="235437"/>
                </a:lnTo>
                <a:close/>
                <a:moveTo>
                  <a:pt x="284657" y="235498"/>
                </a:moveTo>
                <a:lnTo>
                  <a:pt x="284657" y="241638"/>
                </a:lnTo>
                <a:lnTo>
                  <a:pt x="279337" y="244677"/>
                </a:lnTo>
                <a:lnTo>
                  <a:pt x="279337" y="244677"/>
                </a:lnTo>
                <a:lnTo>
                  <a:pt x="284657" y="235498"/>
                </a:lnTo>
                <a:close/>
                <a:moveTo>
                  <a:pt x="87115" y="235498"/>
                </a:moveTo>
                <a:lnTo>
                  <a:pt x="87115" y="241638"/>
                </a:lnTo>
                <a:lnTo>
                  <a:pt x="84288" y="243279"/>
                </a:lnTo>
                <a:lnTo>
                  <a:pt x="81796" y="244677"/>
                </a:lnTo>
                <a:lnTo>
                  <a:pt x="81796" y="244677"/>
                </a:lnTo>
                <a:lnTo>
                  <a:pt x="87115" y="235498"/>
                </a:lnTo>
                <a:close/>
                <a:moveTo>
                  <a:pt x="110368" y="235498"/>
                </a:moveTo>
                <a:lnTo>
                  <a:pt x="110368" y="241638"/>
                </a:lnTo>
                <a:lnTo>
                  <a:pt x="107541" y="243279"/>
                </a:lnTo>
                <a:lnTo>
                  <a:pt x="105048" y="244677"/>
                </a:lnTo>
                <a:lnTo>
                  <a:pt x="105048" y="244677"/>
                </a:lnTo>
                <a:lnTo>
                  <a:pt x="110368" y="235498"/>
                </a:lnTo>
                <a:close/>
                <a:moveTo>
                  <a:pt x="273046" y="235498"/>
                </a:moveTo>
                <a:lnTo>
                  <a:pt x="273046" y="241638"/>
                </a:lnTo>
                <a:lnTo>
                  <a:pt x="270188" y="243279"/>
                </a:lnTo>
                <a:lnTo>
                  <a:pt x="267726" y="244677"/>
                </a:lnTo>
                <a:lnTo>
                  <a:pt x="267726" y="244677"/>
                </a:lnTo>
                <a:lnTo>
                  <a:pt x="273046" y="235498"/>
                </a:lnTo>
                <a:close/>
                <a:moveTo>
                  <a:pt x="17418" y="235437"/>
                </a:moveTo>
                <a:lnTo>
                  <a:pt x="17418" y="241607"/>
                </a:lnTo>
                <a:lnTo>
                  <a:pt x="14560" y="243218"/>
                </a:lnTo>
                <a:lnTo>
                  <a:pt x="12098" y="244677"/>
                </a:lnTo>
                <a:lnTo>
                  <a:pt x="17418" y="235437"/>
                </a:lnTo>
                <a:close/>
                <a:moveTo>
                  <a:pt x="29029" y="235498"/>
                </a:moveTo>
                <a:lnTo>
                  <a:pt x="29029" y="241638"/>
                </a:lnTo>
                <a:lnTo>
                  <a:pt x="26172" y="243279"/>
                </a:lnTo>
                <a:lnTo>
                  <a:pt x="23710" y="244677"/>
                </a:lnTo>
                <a:lnTo>
                  <a:pt x="29029" y="235498"/>
                </a:lnTo>
                <a:close/>
                <a:moveTo>
                  <a:pt x="40670" y="235498"/>
                </a:moveTo>
                <a:lnTo>
                  <a:pt x="40670" y="241638"/>
                </a:lnTo>
                <a:lnTo>
                  <a:pt x="37813" y="243279"/>
                </a:lnTo>
                <a:lnTo>
                  <a:pt x="35351" y="244677"/>
                </a:lnTo>
                <a:lnTo>
                  <a:pt x="40670" y="235498"/>
                </a:lnTo>
                <a:close/>
                <a:moveTo>
                  <a:pt x="52251" y="235498"/>
                </a:moveTo>
                <a:lnTo>
                  <a:pt x="52251" y="241638"/>
                </a:lnTo>
                <a:lnTo>
                  <a:pt x="49394" y="243279"/>
                </a:lnTo>
                <a:lnTo>
                  <a:pt x="46932" y="244677"/>
                </a:lnTo>
                <a:lnTo>
                  <a:pt x="52251" y="235498"/>
                </a:lnTo>
                <a:close/>
                <a:moveTo>
                  <a:pt x="63862" y="235498"/>
                </a:moveTo>
                <a:lnTo>
                  <a:pt x="63862" y="241638"/>
                </a:lnTo>
                <a:lnTo>
                  <a:pt x="61005" y="243279"/>
                </a:lnTo>
                <a:lnTo>
                  <a:pt x="58543" y="244677"/>
                </a:lnTo>
                <a:lnTo>
                  <a:pt x="63862" y="235498"/>
                </a:lnTo>
                <a:close/>
                <a:moveTo>
                  <a:pt x="75504" y="235498"/>
                </a:moveTo>
                <a:lnTo>
                  <a:pt x="75504" y="241638"/>
                </a:lnTo>
                <a:lnTo>
                  <a:pt x="72647" y="243279"/>
                </a:lnTo>
                <a:lnTo>
                  <a:pt x="70185" y="244677"/>
                </a:lnTo>
                <a:lnTo>
                  <a:pt x="75504" y="235498"/>
                </a:lnTo>
                <a:close/>
                <a:moveTo>
                  <a:pt x="98757" y="235498"/>
                </a:moveTo>
                <a:lnTo>
                  <a:pt x="98757" y="241638"/>
                </a:lnTo>
                <a:lnTo>
                  <a:pt x="95899" y="243279"/>
                </a:lnTo>
                <a:lnTo>
                  <a:pt x="93437" y="244677"/>
                </a:lnTo>
                <a:lnTo>
                  <a:pt x="98757" y="235498"/>
                </a:lnTo>
                <a:close/>
                <a:moveTo>
                  <a:pt x="121979" y="235498"/>
                </a:moveTo>
                <a:lnTo>
                  <a:pt x="121979" y="241638"/>
                </a:lnTo>
                <a:lnTo>
                  <a:pt x="119122" y="243279"/>
                </a:lnTo>
                <a:lnTo>
                  <a:pt x="116660" y="244677"/>
                </a:lnTo>
                <a:lnTo>
                  <a:pt x="121979" y="235498"/>
                </a:lnTo>
                <a:close/>
                <a:moveTo>
                  <a:pt x="133590" y="235498"/>
                </a:moveTo>
                <a:lnTo>
                  <a:pt x="133590" y="241638"/>
                </a:lnTo>
                <a:lnTo>
                  <a:pt x="130733" y="243279"/>
                </a:lnTo>
                <a:lnTo>
                  <a:pt x="128271" y="244677"/>
                </a:lnTo>
                <a:lnTo>
                  <a:pt x="133590" y="235498"/>
                </a:lnTo>
                <a:close/>
                <a:moveTo>
                  <a:pt x="145232" y="235498"/>
                </a:moveTo>
                <a:lnTo>
                  <a:pt x="145232" y="241638"/>
                </a:lnTo>
                <a:lnTo>
                  <a:pt x="142374" y="243279"/>
                </a:lnTo>
                <a:lnTo>
                  <a:pt x="139912" y="244677"/>
                </a:lnTo>
                <a:lnTo>
                  <a:pt x="145232" y="235498"/>
                </a:lnTo>
                <a:close/>
                <a:moveTo>
                  <a:pt x="156843" y="235498"/>
                </a:moveTo>
                <a:lnTo>
                  <a:pt x="156843" y="241638"/>
                </a:lnTo>
                <a:lnTo>
                  <a:pt x="153986" y="243279"/>
                </a:lnTo>
                <a:lnTo>
                  <a:pt x="151523" y="244677"/>
                </a:lnTo>
                <a:lnTo>
                  <a:pt x="156843" y="235498"/>
                </a:lnTo>
                <a:close/>
                <a:moveTo>
                  <a:pt x="168484" y="235498"/>
                </a:moveTo>
                <a:lnTo>
                  <a:pt x="168484" y="241638"/>
                </a:lnTo>
                <a:lnTo>
                  <a:pt x="165627" y="243279"/>
                </a:lnTo>
                <a:lnTo>
                  <a:pt x="163165" y="244677"/>
                </a:lnTo>
                <a:lnTo>
                  <a:pt x="168484" y="235498"/>
                </a:lnTo>
                <a:close/>
                <a:moveTo>
                  <a:pt x="180065" y="235498"/>
                </a:moveTo>
                <a:lnTo>
                  <a:pt x="180065" y="241638"/>
                </a:lnTo>
                <a:lnTo>
                  <a:pt x="177208" y="243279"/>
                </a:lnTo>
                <a:lnTo>
                  <a:pt x="174746" y="244677"/>
                </a:lnTo>
                <a:lnTo>
                  <a:pt x="180065" y="235498"/>
                </a:lnTo>
                <a:close/>
                <a:moveTo>
                  <a:pt x="191676" y="235498"/>
                </a:moveTo>
                <a:lnTo>
                  <a:pt x="191676" y="241638"/>
                </a:lnTo>
                <a:lnTo>
                  <a:pt x="188849" y="243279"/>
                </a:lnTo>
                <a:lnTo>
                  <a:pt x="186357" y="244677"/>
                </a:lnTo>
                <a:lnTo>
                  <a:pt x="191676" y="235498"/>
                </a:lnTo>
                <a:close/>
                <a:moveTo>
                  <a:pt x="203318" y="235498"/>
                </a:moveTo>
                <a:lnTo>
                  <a:pt x="203318" y="241638"/>
                </a:lnTo>
                <a:lnTo>
                  <a:pt x="200461" y="243279"/>
                </a:lnTo>
                <a:lnTo>
                  <a:pt x="197999" y="244677"/>
                </a:lnTo>
                <a:lnTo>
                  <a:pt x="203318" y="235498"/>
                </a:lnTo>
                <a:close/>
                <a:moveTo>
                  <a:pt x="214929" y="235498"/>
                </a:moveTo>
                <a:lnTo>
                  <a:pt x="214929" y="241638"/>
                </a:lnTo>
                <a:lnTo>
                  <a:pt x="212072" y="243279"/>
                </a:lnTo>
                <a:lnTo>
                  <a:pt x="209610" y="244677"/>
                </a:lnTo>
                <a:lnTo>
                  <a:pt x="214929" y="235498"/>
                </a:lnTo>
                <a:close/>
                <a:moveTo>
                  <a:pt x="226570" y="235498"/>
                </a:moveTo>
                <a:lnTo>
                  <a:pt x="226570" y="241638"/>
                </a:lnTo>
                <a:lnTo>
                  <a:pt x="223713" y="243279"/>
                </a:lnTo>
                <a:lnTo>
                  <a:pt x="221251" y="244677"/>
                </a:lnTo>
                <a:lnTo>
                  <a:pt x="226570" y="235498"/>
                </a:lnTo>
                <a:close/>
                <a:moveTo>
                  <a:pt x="238182" y="235498"/>
                </a:moveTo>
                <a:lnTo>
                  <a:pt x="238182" y="241638"/>
                </a:lnTo>
                <a:lnTo>
                  <a:pt x="235355" y="243279"/>
                </a:lnTo>
                <a:lnTo>
                  <a:pt x="232862" y="244677"/>
                </a:lnTo>
                <a:lnTo>
                  <a:pt x="238182" y="235498"/>
                </a:lnTo>
                <a:close/>
                <a:moveTo>
                  <a:pt x="249793" y="235498"/>
                </a:moveTo>
                <a:lnTo>
                  <a:pt x="249793" y="241638"/>
                </a:lnTo>
                <a:lnTo>
                  <a:pt x="246936" y="243279"/>
                </a:lnTo>
                <a:lnTo>
                  <a:pt x="244474" y="244677"/>
                </a:lnTo>
                <a:lnTo>
                  <a:pt x="249793" y="235498"/>
                </a:lnTo>
                <a:close/>
                <a:moveTo>
                  <a:pt x="261404" y="235498"/>
                </a:moveTo>
                <a:lnTo>
                  <a:pt x="261404" y="241638"/>
                </a:lnTo>
                <a:lnTo>
                  <a:pt x="258547" y="243279"/>
                </a:lnTo>
                <a:lnTo>
                  <a:pt x="256085" y="244677"/>
                </a:lnTo>
                <a:lnTo>
                  <a:pt x="261404" y="235498"/>
                </a:lnTo>
                <a:close/>
                <a:moveTo>
                  <a:pt x="5898" y="241820"/>
                </a:moveTo>
                <a:lnTo>
                  <a:pt x="8755" y="243461"/>
                </a:lnTo>
                <a:lnTo>
                  <a:pt x="11217" y="244890"/>
                </a:lnTo>
                <a:lnTo>
                  <a:pt x="578" y="244890"/>
                </a:lnTo>
                <a:lnTo>
                  <a:pt x="5898" y="241820"/>
                </a:lnTo>
                <a:close/>
                <a:moveTo>
                  <a:pt x="17509" y="241820"/>
                </a:moveTo>
                <a:lnTo>
                  <a:pt x="20366" y="243461"/>
                </a:lnTo>
                <a:lnTo>
                  <a:pt x="22828" y="244890"/>
                </a:lnTo>
                <a:lnTo>
                  <a:pt x="12190" y="244890"/>
                </a:lnTo>
                <a:lnTo>
                  <a:pt x="14682" y="243461"/>
                </a:lnTo>
                <a:lnTo>
                  <a:pt x="17509" y="241820"/>
                </a:lnTo>
                <a:close/>
                <a:moveTo>
                  <a:pt x="29150" y="241820"/>
                </a:moveTo>
                <a:lnTo>
                  <a:pt x="32008" y="243461"/>
                </a:lnTo>
                <a:lnTo>
                  <a:pt x="34470" y="244920"/>
                </a:lnTo>
                <a:lnTo>
                  <a:pt x="23831" y="244920"/>
                </a:lnTo>
                <a:lnTo>
                  <a:pt x="26293" y="243461"/>
                </a:lnTo>
                <a:lnTo>
                  <a:pt x="29150" y="241820"/>
                </a:lnTo>
                <a:close/>
                <a:moveTo>
                  <a:pt x="40762" y="241820"/>
                </a:moveTo>
                <a:lnTo>
                  <a:pt x="43619" y="243461"/>
                </a:lnTo>
                <a:lnTo>
                  <a:pt x="46081" y="244920"/>
                </a:lnTo>
                <a:lnTo>
                  <a:pt x="35442" y="244920"/>
                </a:lnTo>
                <a:lnTo>
                  <a:pt x="37935" y="243461"/>
                </a:lnTo>
                <a:lnTo>
                  <a:pt x="40762" y="241820"/>
                </a:lnTo>
                <a:close/>
                <a:moveTo>
                  <a:pt x="52403" y="241820"/>
                </a:moveTo>
                <a:lnTo>
                  <a:pt x="55260" y="243461"/>
                </a:lnTo>
                <a:lnTo>
                  <a:pt x="57722" y="244920"/>
                </a:lnTo>
                <a:lnTo>
                  <a:pt x="47084" y="244920"/>
                </a:lnTo>
                <a:lnTo>
                  <a:pt x="49546" y="243461"/>
                </a:lnTo>
                <a:lnTo>
                  <a:pt x="52403" y="241820"/>
                </a:lnTo>
                <a:close/>
                <a:moveTo>
                  <a:pt x="64014" y="241820"/>
                </a:moveTo>
                <a:lnTo>
                  <a:pt x="66871" y="243461"/>
                </a:lnTo>
                <a:lnTo>
                  <a:pt x="69334" y="244920"/>
                </a:lnTo>
                <a:lnTo>
                  <a:pt x="58695" y="244920"/>
                </a:lnTo>
                <a:lnTo>
                  <a:pt x="61187" y="243461"/>
                </a:lnTo>
                <a:lnTo>
                  <a:pt x="64014" y="241820"/>
                </a:lnTo>
                <a:close/>
                <a:moveTo>
                  <a:pt x="75656" y="241820"/>
                </a:moveTo>
                <a:lnTo>
                  <a:pt x="78513" y="243461"/>
                </a:lnTo>
                <a:lnTo>
                  <a:pt x="80975" y="244920"/>
                </a:lnTo>
                <a:lnTo>
                  <a:pt x="70337" y="244920"/>
                </a:lnTo>
                <a:lnTo>
                  <a:pt x="72799" y="243461"/>
                </a:lnTo>
                <a:lnTo>
                  <a:pt x="75656" y="241820"/>
                </a:lnTo>
                <a:close/>
                <a:moveTo>
                  <a:pt x="87237" y="241820"/>
                </a:moveTo>
                <a:lnTo>
                  <a:pt x="90094" y="243461"/>
                </a:lnTo>
                <a:lnTo>
                  <a:pt x="92556" y="244920"/>
                </a:lnTo>
                <a:lnTo>
                  <a:pt x="81917" y="244920"/>
                </a:lnTo>
                <a:lnTo>
                  <a:pt x="84379" y="243461"/>
                </a:lnTo>
                <a:lnTo>
                  <a:pt x="87237" y="241820"/>
                </a:lnTo>
                <a:close/>
                <a:moveTo>
                  <a:pt x="98878" y="241820"/>
                </a:moveTo>
                <a:lnTo>
                  <a:pt x="101705" y="243461"/>
                </a:lnTo>
                <a:lnTo>
                  <a:pt x="104197" y="244920"/>
                </a:lnTo>
                <a:lnTo>
                  <a:pt x="93559" y="244920"/>
                </a:lnTo>
                <a:lnTo>
                  <a:pt x="96021" y="243461"/>
                </a:lnTo>
                <a:lnTo>
                  <a:pt x="98878" y="241820"/>
                </a:lnTo>
                <a:close/>
                <a:moveTo>
                  <a:pt x="110489" y="241820"/>
                </a:moveTo>
                <a:lnTo>
                  <a:pt x="113346" y="243461"/>
                </a:lnTo>
                <a:lnTo>
                  <a:pt x="115809" y="244920"/>
                </a:lnTo>
                <a:lnTo>
                  <a:pt x="105170" y="244920"/>
                </a:lnTo>
                <a:lnTo>
                  <a:pt x="107632" y="243461"/>
                </a:lnTo>
                <a:lnTo>
                  <a:pt x="110489" y="241820"/>
                </a:lnTo>
                <a:close/>
                <a:moveTo>
                  <a:pt x="122131" y="241820"/>
                </a:moveTo>
                <a:lnTo>
                  <a:pt x="124958" y="243461"/>
                </a:lnTo>
                <a:lnTo>
                  <a:pt x="127450" y="244920"/>
                </a:lnTo>
                <a:lnTo>
                  <a:pt x="116812" y="244920"/>
                </a:lnTo>
                <a:lnTo>
                  <a:pt x="119274" y="243461"/>
                </a:lnTo>
                <a:lnTo>
                  <a:pt x="122131" y="241820"/>
                </a:lnTo>
                <a:close/>
                <a:moveTo>
                  <a:pt x="133742" y="241820"/>
                </a:moveTo>
                <a:lnTo>
                  <a:pt x="136599" y="243461"/>
                </a:lnTo>
                <a:lnTo>
                  <a:pt x="139061" y="244920"/>
                </a:lnTo>
                <a:lnTo>
                  <a:pt x="128423" y="244920"/>
                </a:lnTo>
                <a:lnTo>
                  <a:pt x="130885" y="243461"/>
                </a:lnTo>
                <a:lnTo>
                  <a:pt x="133742" y="241820"/>
                </a:lnTo>
                <a:close/>
                <a:moveTo>
                  <a:pt x="145323" y="241820"/>
                </a:moveTo>
                <a:lnTo>
                  <a:pt x="148180" y="243461"/>
                </a:lnTo>
                <a:lnTo>
                  <a:pt x="150642" y="244920"/>
                </a:lnTo>
                <a:lnTo>
                  <a:pt x="140004" y="244920"/>
                </a:lnTo>
                <a:lnTo>
                  <a:pt x="142496" y="243461"/>
                </a:lnTo>
                <a:lnTo>
                  <a:pt x="145323" y="241820"/>
                </a:lnTo>
                <a:close/>
                <a:moveTo>
                  <a:pt x="156964" y="241820"/>
                </a:moveTo>
                <a:lnTo>
                  <a:pt x="159822" y="243461"/>
                </a:lnTo>
                <a:lnTo>
                  <a:pt x="162284" y="244920"/>
                </a:lnTo>
                <a:lnTo>
                  <a:pt x="151645" y="244920"/>
                </a:lnTo>
                <a:lnTo>
                  <a:pt x="154107" y="243461"/>
                </a:lnTo>
                <a:lnTo>
                  <a:pt x="156964" y="241820"/>
                </a:lnTo>
                <a:close/>
                <a:moveTo>
                  <a:pt x="168575" y="241820"/>
                </a:moveTo>
                <a:lnTo>
                  <a:pt x="171433" y="243461"/>
                </a:lnTo>
                <a:lnTo>
                  <a:pt x="173895" y="244920"/>
                </a:lnTo>
                <a:lnTo>
                  <a:pt x="163256" y="244920"/>
                </a:lnTo>
                <a:lnTo>
                  <a:pt x="165749" y="243461"/>
                </a:lnTo>
                <a:lnTo>
                  <a:pt x="168575" y="241820"/>
                </a:lnTo>
                <a:close/>
                <a:moveTo>
                  <a:pt x="180217" y="241820"/>
                </a:moveTo>
                <a:lnTo>
                  <a:pt x="183074" y="243461"/>
                </a:lnTo>
                <a:lnTo>
                  <a:pt x="185536" y="244920"/>
                </a:lnTo>
                <a:lnTo>
                  <a:pt x="174898" y="244920"/>
                </a:lnTo>
                <a:lnTo>
                  <a:pt x="177360" y="243461"/>
                </a:lnTo>
                <a:lnTo>
                  <a:pt x="180217" y="241820"/>
                </a:lnTo>
                <a:close/>
                <a:moveTo>
                  <a:pt x="191828" y="241820"/>
                </a:moveTo>
                <a:lnTo>
                  <a:pt x="194685" y="243461"/>
                </a:lnTo>
                <a:lnTo>
                  <a:pt x="197147" y="244920"/>
                </a:lnTo>
                <a:lnTo>
                  <a:pt x="186509" y="244920"/>
                </a:lnTo>
                <a:lnTo>
                  <a:pt x="189001" y="243461"/>
                </a:lnTo>
                <a:lnTo>
                  <a:pt x="191828" y="241820"/>
                </a:lnTo>
                <a:close/>
                <a:moveTo>
                  <a:pt x="203470" y="241820"/>
                </a:moveTo>
                <a:lnTo>
                  <a:pt x="206327" y="243461"/>
                </a:lnTo>
                <a:lnTo>
                  <a:pt x="208789" y="244920"/>
                </a:lnTo>
                <a:lnTo>
                  <a:pt x="198151" y="244920"/>
                </a:lnTo>
                <a:lnTo>
                  <a:pt x="200613" y="243461"/>
                </a:lnTo>
                <a:lnTo>
                  <a:pt x="203470" y="241820"/>
                </a:lnTo>
                <a:close/>
                <a:moveTo>
                  <a:pt x="215051" y="241820"/>
                </a:moveTo>
                <a:lnTo>
                  <a:pt x="217908" y="243461"/>
                </a:lnTo>
                <a:lnTo>
                  <a:pt x="220370" y="244920"/>
                </a:lnTo>
                <a:lnTo>
                  <a:pt x="209731" y="244920"/>
                </a:lnTo>
                <a:lnTo>
                  <a:pt x="212193" y="243461"/>
                </a:lnTo>
                <a:lnTo>
                  <a:pt x="215051" y="241820"/>
                </a:lnTo>
                <a:close/>
                <a:moveTo>
                  <a:pt x="226692" y="241820"/>
                </a:moveTo>
                <a:lnTo>
                  <a:pt x="229519" y="243461"/>
                </a:lnTo>
                <a:lnTo>
                  <a:pt x="232011" y="244920"/>
                </a:lnTo>
                <a:lnTo>
                  <a:pt x="221373" y="244920"/>
                </a:lnTo>
                <a:lnTo>
                  <a:pt x="223835" y="243461"/>
                </a:lnTo>
                <a:lnTo>
                  <a:pt x="226692" y="241820"/>
                </a:lnTo>
                <a:close/>
                <a:moveTo>
                  <a:pt x="238303" y="241820"/>
                </a:moveTo>
                <a:lnTo>
                  <a:pt x="241160" y="243461"/>
                </a:lnTo>
                <a:lnTo>
                  <a:pt x="243622" y="244920"/>
                </a:lnTo>
                <a:lnTo>
                  <a:pt x="232984" y="244920"/>
                </a:lnTo>
                <a:lnTo>
                  <a:pt x="235446" y="243461"/>
                </a:lnTo>
                <a:lnTo>
                  <a:pt x="238303" y="241820"/>
                </a:lnTo>
                <a:close/>
                <a:moveTo>
                  <a:pt x="249945" y="241820"/>
                </a:moveTo>
                <a:lnTo>
                  <a:pt x="252772" y="243461"/>
                </a:lnTo>
                <a:lnTo>
                  <a:pt x="255264" y="244920"/>
                </a:lnTo>
                <a:lnTo>
                  <a:pt x="244626" y="244920"/>
                </a:lnTo>
                <a:lnTo>
                  <a:pt x="247088" y="243461"/>
                </a:lnTo>
                <a:lnTo>
                  <a:pt x="249945" y="241820"/>
                </a:lnTo>
                <a:close/>
                <a:moveTo>
                  <a:pt x="261556" y="241820"/>
                </a:moveTo>
                <a:lnTo>
                  <a:pt x="264413" y="243461"/>
                </a:lnTo>
                <a:lnTo>
                  <a:pt x="266875" y="244920"/>
                </a:lnTo>
                <a:lnTo>
                  <a:pt x="256237" y="244920"/>
                </a:lnTo>
                <a:lnTo>
                  <a:pt x="258699" y="243461"/>
                </a:lnTo>
                <a:lnTo>
                  <a:pt x="261556" y="241820"/>
                </a:lnTo>
                <a:close/>
                <a:moveTo>
                  <a:pt x="273198" y="241820"/>
                </a:moveTo>
                <a:lnTo>
                  <a:pt x="276024" y="243461"/>
                </a:lnTo>
                <a:lnTo>
                  <a:pt x="278517" y="244920"/>
                </a:lnTo>
                <a:lnTo>
                  <a:pt x="267878" y="244920"/>
                </a:lnTo>
                <a:lnTo>
                  <a:pt x="270340" y="243461"/>
                </a:lnTo>
                <a:lnTo>
                  <a:pt x="273198" y="241820"/>
                </a:lnTo>
                <a:close/>
                <a:moveTo>
                  <a:pt x="11217" y="245133"/>
                </a:moveTo>
                <a:lnTo>
                  <a:pt x="5898" y="248203"/>
                </a:lnTo>
                <a:lnTo>
                  <a:pt x="578" y="245133"/>
                </a:lnTo>
                <a:close/>
                <a:moveTo>
                  <a:pt x="22828" y="245133"/>
                </a:moveTo>
                <a:lnTo>
                  <a:pt x="17509" y="248203"/>
                </a:lnTo>
                <a:lnTo>
                  <a:pt x="12190" y="245133"/>
                </a:lnTo>
                <a:close/>
                <a:moveTo>
                  <a:pt x="34470" y="245133"/>
                </a:moveTo>
                <a:lnTo>
                  <a:pt x="29150" y="248203"/>
                </a:lnTo>
                <a:lnTo>
                  <a:pt x="23831" y="245133"/>
                </a:lnTo>
                <a:close/>
                <a:moveTo>
                  <a:pt x="46081" y="245133"/>
                </a:moveTo>
                <a:lnTo>
                  <a:pt x="40762" y="248203"/>
                </a:lnTo>
                <a:lnTo>
                  <a:pt x="35442" y="245133"/>
                </a:lnTo>
                <a:close/>
                <a:moveTo>
                  <a:pt x="57722" y="245133"/>
                </a:moveTo>
                <a:lnTo>
                  <a:pt x="52403" y="248203"/>
                </a:lnTo>
                <a:lnTo>
                  <a:pt x="47084" y="245133"/>
                </a:lnTo>
                <a:close/>
                <a:moveTo>
                  <a:pt x="69334" y="245133"/>
                </a:moveTo>
                <a:lnTo>
                  <a:pt x="64014" y="248203"/>
                </a:lnTo>
                <a:lnTo>
                  <a:pt x="58695" y="245133"/>
                </a:lnTo>
                <a:close/>
                <a:moveTo>
                  <a:pt x="80945" y="245133"/>
                </a:moveTo>
                <a:lnTo>
                  <a:pt x="75625" y="248203"/>
                </a:lnTo>
                <a:lnTo>
                  <a:pt x="70306" y="245133"/>
                </a:lnTo>
                <a:close/>
                <a:moveTo>
                  <a:pt x="92556" y="245133"/>
                </a:moveTo>
                <a:lnTo>
                  <a:pt x="87237" y="248203"/>
                </a:lnTo>
                <a:lnTo>
                  <a:pt x="81917" y="245133"/>
                </a:lnTo>
                <a:close/>
                <a:moveTo>
                  <a:pt x="104197" y="245133"/>
                </a:moveTo>
                <a:lnTo>
                  <a:pt x="98878" y="248203"/>
                </a:lnTo>
                <a:lnTo>
                  <a:pt x="93559" y="245133"/>
                </a:lnTo>
                <a:close/>
                <a:moveTo>
                  <a:pt x="115809" y="245133"/>
                </a:moveTo>
                <a:lnTo>
                  <a:pt x="110489" y="248203"/>
                </a:lnTo>
                <a:lnTo>
                  <a:pt x="105170" y="245133"/>
                </a:lnTo>
                <a:close/>
                <a:moveTo>
                  <a:pt x="127450" y="245133"/>
                </a:moveTo>
                <a:lnTo>
                  <a:pt x="122131" y="248203"/>
                </a:lnTo>
                <a:lnTo>
                  <a:pt x="116812" y="245133"/>
                </a:lnTo>
                <a:close/>
                <a:moveTo>
                  <a:pt x="139061" y="245133"/>
                </a:moveTo>
                <a:lnTo>
                  <a:pt x="133742" y="248203"/>
                </a:lnTo>
                <a:lnTo>
                  <a:pt x="128423" y="245133"/>
                </a:lnTo>
                <a:close/>
                <a:moveTo>
                  <a:pt x="150642" y="245133"/>
                </a:moveTo>
                <a:lnTo>
                  <a:pt x="145323" y="248203"/>
                </a:lnTo>
                <a:lnTo>
                  <a:pt x="140004" y="245133"/>
                </a:lnTo>
                <a:close/>
                <a:moveTo>
                  <a:pt x="162284" y="245133"/>
                </a:moveTo>
                <a:lnTo>
                  <a:pt x="156964" y="248203"/>
                </a:lnTo>
                <a:lnTo>
                  <a:pt x="151645" y="245133"/>
                </a:lnTo>
                <a:close/>
                <a:moveTo>
                  <a:pt x="173895" y="245133"/>
                </a:moveTo>
                <a:lnTo>
                  <a:pt x="168575" y="248203"/>
                </a:lnTo>
                <a:lnTo>
                  <a:pt x="163256" y="245133"/>
                </a:lnTo>
                <a:close/>
                <a:moveTo>
                  <a:pt x="185536" y="245133"/>
                </a:moveTo>
                <a:lnTo>
                  <a:pt x="180217" y="248203"/>
                </a:lnTo>
                <a:lnTo>
                  <a:pt x="174898" y="245133"/>
                </a:lnTo>
                <a:close/>
                <a:moveTo>
                  <a:pt x="197147" y="245133"/>
                </a:moveTo>
                <a:lnTo>
                  <a:pt x="191828" y="248203"/>
                </a:lnTo>
                <a:lnTo>
                  <a:pt x="186509" y="245133"/>
                </a:lnTo>
                <a:close/>
                <a:moveTo>
                  <a:pt x="208789" y="245133"/>
                </a:moveTo>
                <a:lnTo>
                  <a:pt x="203470" y="248203"/>
                </a:lnTo>
                <a:lnTo>
                  <a:pt x="198151" y="245133"/>
                </a:lnTo>
                <a:close/>
                <a:moveTo>
                  <a:pt x="220370" y="245133"/>
                </a:moveTo>
                <a:lnTo>
                  <a:pt x="215051" y="248203"/>
                </a:lnTo>
                <a:lnTo>
                  <a:pt x="209731" y="245133"/>
                </a:lnTo>
                <a:close/>
                <a:moveTo>
                  <a:pt x="232011" y="245133"/>
                </a:moveTo>
                <a:lnTo>
                  <a:pt x="226692" y="248203"/>
                </a:lnTo>
                <a:lnTo>
                  <a:pt x="221373" y="245133"/>
                </a:lnTo>
                <a:close/>
                <a:moveTo>
                  <a:pt x="243622" y="245133"/>
                </a:moveTo>
                <a:lnTo>
                  <a:pt x="238303" y="248203"/>
                </a:lnTo>
                <a:lnTo>
                  <a:pt x="232984" y="245133"/>
                </a:lnTo>
                <a:close/>
                <a:moveTo>
                  <a:pt x="255264" y="245133"/>
                </a:moveTo>
                <a:lnTo>
                  <a:pt x="249945" y="248203"/>
                </a:lnTo>
                <a:lnTo>
                  <a:pt x="244626" y="245133"/>
                </a:lnTo>
                <a:close/>
                <a:moveTo>
                  <a:pt x="266875" y="245133"/>
                </a:moveTo>
                <a:lnTo>
                  <a:pt x="261556" y="248203"/>
                </a:lnTo>
                <a:lnTo>
                  <a:pt x="256237" y="245133"/>
                </a:lnTo>
                <a:close/>
                <a:moveTo>
                  <a:pt x="278517" y="245133"/>
                </a:moveTo>
                <a:lnTo>
                  <a:pt x="273198" y="248203"/>
                </a:lnTo>
                <a:lnTo>
                  <a:pt x="267878" y="245133"/>
                </a:lnTo>
                <a:close/>
                <a:moveTo>
                  <a:pt x="11369" y="245376"/>
                </a:moveTo>
                <a:lnTo>
                  <a:pt x="6050" y="254556"/>
                </a:lnTo>
                <a:lnTo>
                  <a:pt x="6050" y="248446"/>
                </a:lnTo>
                <a:lnTo>
                  <a:pt x="11369" y="245376"/>
                </a:lnTo>
                <a:close/>
                <a:moveTo>
                  <a:pt x="22980" y="245376"/>
                </a:moveTo>
                <a:lnTo>
                  <a:pt x="17661" y="254556"/>
                </a:lnTo>
                <a:lnTo>
                  <a:pt x="17661" y="248446"/>
                </a:lnTo>
                <a:lnTo>
                  <a:pt x="22980" y="245376"/>
                </a:lnTo>
                <a:close/>
                <a:moveTo>
                  <a:pt x="34622" y="245376"/>
                </a:moveTo>
                <a:lnTo>
                  <a:pt x="29302" y="254556"/>
                </a:lnTo>
                <a:lnTo>
                  <a:pt x="29302" y="248446"/>
                </a:lnTo>
                <a:lnTo>
                  <a:pt x="34622" y="245376"/>
                </a:lnTo>
                <a:close/>
                <a:moveTo>
                  <a:pt x="46202" y="245376"/>
                </a:moveTo>
                <a:lnTo>
                  <a:pt x="40883" y="254556"/>
                </a:lnTo>
                <a:lnTo>
                  <a:pt x="40883" y="248446"/>
                </a:lnTo>
                <a:lnTo>
                  <a:pt x="46202" y="245376"/>
                </a:lnTo>
                <a:close/>
                <a:moveTo>
                  <a:pt x="57844" y="245376"/>
                </a:moveTo>
                <a:lnTo>
                  <a:pt x="52525" y="254556"/>
                </a:lnTo>
                <a:lnTo>
                  <a:pt x="52525" y="248446"/>
                </a:lnTo>
                <a:lnTo>
                  <a:pt x="57844" y="245376"/>
                </a:lnTo>
                <a:close/>
                <a:moveTo>
                  <a:pt x="69455" y="245376"/>
                </a:moveTo>
                <a:lnTo>
                  <a:pt x="64136" y="254556"/>
                </a:lnTo>
                <a:lnTo>
                  <a:pt x="64136" y="248446"/>
                </a:lnTo>
                <a:lnTo>
                  <a:pt x="69455" y="245376"/>
                </a:lnTo>
                <a:close/>
                <a:moveTo>
                  <a:pt x="81097" y="245376"/>
                </a:moveTo>
                <a:lnTo>
                  <a:pt x="75777" y="254556"/>
                </a:lnTo>
                <a:lnTo>
                  <a:pt x="75777" y="248446"/>
                </a:lnTo>
                <a:lnTo>
                  <a:pt x="81097" y="245376"/>
                </a:lnTo>
                <a:close/>
                <a:moveTo>
                  <a:pt x="92708" y="245376"/>
                </a:moveTo>
                <a:lnTo>
                  <a:pt x="87389" y="254556"/>
                </a:lnTo>
                <a:lnTo>
                  <a:pt x="87389" y="248446"/>
                </a:lnTo>
                <a:lnTo>
                  <a:pt x="92708" y="245376"/>
                </a:lnTo>
                <a:close/>
                <a:moveTo>
                  <a:pt x="104349" y="245376"/>
                </a:moveTo>
                <a:lnTo>
                  <a:pt x="99030" y="254556"/>
                </a:lnTo>
                <a:lnTo>
                  <a:pt x="99030" y="248446"/>
                </a:lnTo>
                <a:lnTo>
                  <a:pt x="104349" y="245376"/>
                </a:lnTo>
                <a:close/>
                <a:moveTo>
                  <a:pt x="115930" y="245376"/>
                </a:moveTo>
                <a:lnTo>
                  <a:pt x="110611" y="254556"/>
                </a:lnTo>
                <a:lnTo>
                  <a:pt x="110611" y="248446"/>
                </a:lnTo>
                <a:lnTo>
                  <a:pt x="115930" y="245376"/>
                </a:lnTo>
                <a:close/>
                <a:moveTo>
                  <a:pt x="127541" y="245376"/>
                </a:moveTo>
                <a:lnTo>
                  <a:pt x="122222" y="254556"/>
                </a:lnTo>
                <a:lnTo>
                  <a:pt x="122222" y="248446"/>
                </a:lnTo>
                <a:lnTo>
                  <a:pt x="127541" y="245376"/>
                </a:lnTo>
                <a:close/>
                <a:moveTo>
                  <a:pt x="139183" y="245376"/>
                </a:moveTo>
                <a:lnTo>
                  <a:pt x="133864" y="254556"/>
                </a:lnTo>
                <a:lnTo>
                  <a:pt x="133864" y="248446"/>
                </a:lnTo>
                <a:lnTo>
                  <a:pt x="139183" y="245376"/>
                </a:lnTo>
                <a:close/>
                <a:moveTo>
                  <a:pt x="150794" y="245376"/>
                </a:moveTo>
                <a:lnTo>
                  <a:pt x="145475" y="254556"/>
                </a:lnTo>
                <a:lnTo>
                  <a:pt x="145475" y="248446"/>
                </a:lnTo>
                <a:lnTo>
                  <a:pt x="150794" y="245376"/>
                </a:lnTo>
                <a:close/>
                <a:moveTo>
                  <a:pt x="162436" y="245376"/>
                </a:moveTo>
                <a:lnTo>
                  <a:pt x="157116" y="254556"/>
                </a:lnTo>
                <a:lnTo>
                  <a:pt x="157116" y="248446"/>
                </a:lnTo>
                <a:lnTo>
                  <a:pt x="162436" y="245376"/>
                </a:lnTo>
                <a:close/>
                <a:moveTo>
                  <a:pt x="174047" y="245376"/>
                </a:moveTo>
                <a:lnTo>
                  <a:pt x="168727" y="254556"/>
                </a:lnTo>
                <a:lnTo>
                  <a:pt x="168727" y="248446"/>
                </a:lnTo>
                <a:lnTo>
                  <a:pt x="174047" y="245376"/>
                </a:lnTo>
                <a:close/>
                <a:moveTo>
                  <a:pt x="185658" y="245376"/>
                </a:moveTo>
                <a:lnTo>
                  <a:pt x="180339" y="254556"/>
                </a:lnTo>
                <a:lnTo>
                  <a:pt x="180339" y="248446"/>
                </a:lnTo>
                <a:lnTo>
                  <a:pt x="185658" y="245376"/>
                </a:lnTo>
                <a:close/>
                <a:moveTo>
                  <a:pt x="197269" y="245376"/>
                </a:moveTo>
                <a:lnTo>
                  <a:pt x="191950" y="254556"/>
                </a:lnTo>
                <a:lnTo>
                  <a:pt x="191950" y="248446"/>
                </a:lnTo>
                <a:lnTo>
                  <a:pt x="197269" y="245376"/>
                </a:lnTo>
                <a:close/>
                <a:moveTo>
                  <a:pt x="208911" y="245376"/>
                </a:moveTo>
                <a:lnTo>
                  <a:pt x="203591" y="254556"/>
                </a:lnTo>
                <a:lnTo>
                  <a:pt x="203591" y="248446"/>
                </a:lnTo>
                <a:lnTo>
                  <a:pt x="208911" y="245376"/>
                </a:lnTo>
                <a:close/>
                <a:moveTo>
                  <a:pt x="220522" y="245376"/>
                </a:moveTo>
                <a:lnTo>
                  <a:pt x="215202" y="254556"/>
                </a:lnTo>
                <a:lnTo>
                  <a:pt x="215202" y="248446"/>
                </a:lnTo>
                <a:lnTo>
                  <a:pt x="220522" y="245376"/>
                </a:lnTo>
                <a:close/>
                <a:moveTo>
                  <a:pt x="232163" y="245376"/>
                </a:moveTo>
                <a:lnTo>
                  <a:pt x="226844" y="254556"/>
                </a:lnTo>
                <a:lnTo>
                  <a:pt x="226844" y="248446"/>
                </a:lnTo>
                <a:lnTo>
                  <a:pt x="232163" y="245376"/>
                </a:lnTo>
                <a:close/>
                <a:moveTo>
                  <a:pt x="243774" y="245376"/>
                </a:moveTo>
                <a:lnTo>
                  <a:pt x="238455" y="254556"/>
                </a:lnTo>
                <a:lnTo>
                  <a:pt x="238455" y="248446"/>
                </a:lnTo>
                <a:lnTo>
                  <a:pt x="243774" y="245376"/>
                </a:lnTo>
                <a:close/>
                <a:moveTo>
                  <a:pt x="255355" y="245376"/>
                </a:moveTo>
                <a:lnTo>
                  <a:pt x="250036" y="254556"/>
                </a:lnTo>
                <a:lnTo>
                  <a:pt x="250036" y="248446"/>
                </a:lnTo>
                <a:lnTo>
                  <a:pt x="255355" y="245376"/>
                </a:lnTo>
                <a:close/>
                <a:moveTo>
                  <a:pt x="266997" y="245376"/>
                </a:moveTo>
                <a:lnTo>
                  <a:pt x="261678" y="254556"/>
                </a:lnTo>
                <a:lnTo>
                  <a:pt x="261678" y="248446"/>
                </a:lnTo>
                <a:lnTo>
                  <a:pt x="266997" y="245376"/>
                </a:lnTo>
                <a:close/>
                <a:moveTo>
                  <a:pt x="278608" y="245376"/>
                </a:moveTo>
                <a:lnTo>
                  <a:pt x="273289" y="254556"/>
                </a:lnTo>
                <a:lnTo>
                  <a:pt x="273289" y="248446"/>
                </a:lnTo>
                <a:lnTo>
                  <a:pt x="278608" y="245376"/>
                </a:lnTo>
                <a:close/>
                <a:moveTo>
                  <a:pt x="457" y="245407"/>
                </a:moveTo>
                <a:lnTo>
                  <a:pt x="5776" y="248446"/>
                </a:lnTo>
                <a:lnTo>
                  <a:pt x="5776" y="254586"/>
                </a:lnTo>
                <a:lnTo>
                  <a:pt x="457" y="245407"/>
                </a:lnTo>
                <a:close/>
                <a:moveTo>
                  <a:pt x="12098" y="245407"/>
                </a:moveTo>
                <a:lnTo>
                  <a:pt x="17418" y="248446"/>
                </a:lnTo>
                <a:lnTo>
                  <a:pt x="17418" y="254586"/>
                </a:lnTo>
                <a:lnTo>
                  <a:pt x="12098" y="245407"/>
                </a:lnTo>
                <a:close/>
                <a:moveTo>
                  <a:pt x="23710" y="245407"/>
                </a:moveTo>
                <a:lnTo>
                  <a:pt x="29029" y="248446"/>
                </a:lnTo>
                <a:lnTo>
                  <a:pt x="29029" y="254586"/>
                </a:lnTo>
                <a:lnTo>
                  <a:pt x="23710" y="245407"/>
                </a:lnTo>
                <a:close/>
                <a:moveTo>
                  <a:pt x="35290" y="245407"/>
                </a:moveTo>
                <a:lnTo>
                  <a:pt x="40610" y="248446"/>
                </a:lnTo>
                <a:lnTo>
                  <a:pt x="40610" y="254586"/>
                </a:lnTo>
                <a:lnTo>
                  <a:pt x="35290" y="245407"/>
                </a:lnTo>
                <a:close/>
                <a:moveTo>
                  <a:pt x="46932" y="245407"/>
                </a:moveTo>
                <a:lnTo>
                  <a:pt x="52251" y="248446"/>
                </a:lnTo>
                <a:lnTo>
                  <a:pt x="52251" y="254586"/>
                </a:lnTo>
                <a:lnTo>
                  <a:pt x="46932" y="245407"/>
                </a:lnTo>
                <a:close/>
                <a:moveTo>
                  <a:pt x="58543" y="245407"/>
                </a:moveTo>
                <a:lnTo>
                  <a:pt x="63862" y="248446"/>
                </a:lnTo>
                <a:lnTo>
                  <a:pt x="63862" y="254586"/>
                </a:lnTo>
                <a:lnTo>
                  <a:pt x="58543" y="245407"/>
                </a:lnTo>
                <a:close/>
                <a:moveTo>
                  <a:pt x="70185" y="245407"/>
                </a:moveTo>
                <a:lnTo>
                  <a:pt x="75504" y="248446"/>
                </a:lnTo>
                <a:lnTo>
                  <a:pt x="75504" y="254586"/>
                </a:lnTo>
                <a:lnTo>
                  <a:pt x="70185" y="245407"/>
                </a:lnTo>
                <a:close/>
                <a:moveTo>
                  <a:pt x="81796" y="245407"/>
                </a:moveTo>
                <a:lnTo>
                  <a:pt x="87115" y="248446"/>
                </a:lnTo>
                <a:lnTo>
                  <a:pt x="87115" y="254586"/>
                </a:lnTo>
                <a:lnTo>
                  <a:pt x="81796" y="245407"/>
                </a:lnTo>
                <a:close/>
                <a:moveTo>
                  <a:pt x="93437" y="245407"/>
                </a:moveTo>
                <a:lnTo>
                  <a:pt x="98757" y="248446"/>
                </a:lnTo>
                <a:lnTo>
                  <a:pt x="98757" y="254586"/>
                </a:lnTo>
                <a:lnTo>
                  <a:pt x="93437" y="245407"/>
                </a:lnTo>
                <a:close/>
                <a:moveTo>
                  <a:pt x="105018" y="245407"/>
                </a:moveTo>
                <a:lnTo>
                  <a:pt x="110337" y="248446"/>
                </a:lnTo>
                <a:lnTo>
                  <a:pt x="110337" y="254586"/>
                </a:lnTo>
                <a:lnTo>
                  <a:pt x="105018" y="245407"/>
                </a:lnTo>
                <a:close/>
                <a:moveTo>
                  <a:pt x="116660" y="245407"/>
                </a:moveTo>
                <a:lnTo>
                  <a:pt x="121979" y="248446"/>
                </a:lnTo>
                <a:lnTo>
                  <a:pt x="121979" y="254586"/>
                </a:lnTo>
                <a:lnTo>
                  <a:pt x="116660" y="245407"/>
                </a:lnTo>
                <a:close/>
                <a:moveTo>
                  <a:pt x="128271" y="245407"/>
                </a:moveTo>
                <a:lnTo>
                  <a:pt x="133590" y="248446"/>
                </a:lnTo>
                <a:lnTo>
                  <a:pt x="133590" y="254586"/>
                </a:lnTo>
                <a:lnTo>
                  <a:pt x="128271" y="245407"/>
                </a:lnTo>
                <a:close/>
                <a:moveTo>
                  <a:pt x="139912" y="245407"/>
                </a:moveTo>
                <a:lnTo>
                  <a:pt x="145232" y="248446"/>
                </a:lnTo>
                <a:lnTo>
                  <a:pt x="145232" y="254586"/>
                </a:lnTo>
                <a:lnTo>
                  <a:pt x="139912" y="245407"/>
                </a:lnTo>
                <a:close/>
                <a:moveTo>
                  <a:pt x="151523" y="245407"/>
                </a:moveTo>
                <a:lnTo>
                  <a:pt x="156843" y="248446"/>
                </a:lnTo>
                <a:lnTo>
                  <a:pt x="156843" y="254586"/>
                </a:lnTo>
                <a:lnTo>
                  <a:pt x="151523" y="245407"/>
                </a:lnTo>
                <a:close/>
                <a:moveTo>
                  <a:pt x="163165" y="245407"/>
                </a:moveTo>
                <a:lnTo>
                  <a:pt x="168484" y="248446"/>
                </a:lnTo>
                <a:lnTo>
                  <a:pt x="168484" y="254586"/>
                </a:lnTo>
                <a:lnTo>
                  <a:pt x="163165" y="245407"/>
                </a:lnTo>
                <a:close/>
                <a:moveTo>
                  <a:pt x="174746" y="245407"/>
                </a:moveTo>
                <a:lnTo>
                  <a:pt x="180065" y="248446"/>
                </a:lnTo>
                <a:lnTo>
                  <a:pt x="180065" y="254586"/>
                </a:lnTo>
                <a:lnTo>
                  <a:pt x="174746" y="245407"/>
                </a:lnTo>
                <a:close/>
                <a:moveTo>
                  <a:pt x="186357" y="245407"/>
                </a:moveTo>
                <a:lnTo>
                  <a:pt x="191676" y="248446"/>
                </a:lnTo>
                <a:lnTo>
                  <a:pt x="191676" y="254586"/>
                </a:lnTo>
                <a:lnTo>
                  <a:pt x="186357" y="245407"/>
                </a:lnTo>
                <a:close/>
                <a:moveTo>
                  <a:pt x="197999" y="245407"/>
                </a:moveTo>
                <a:lnTo>
                  <a:pt x="203318" y="248446"/>
                </a:lnTo>
                <a:lnTo>
                  <a:pt x="203318" y="254586"/>
                </a:lnTo>
                <a:lnTo>
                  <a:pt x="197999" y="245407"/>
                </a:lnTo>
                <a:close/>
                <a:moveTo>
                  <a:pt x="209610" y="245407"/>
                </a:moveTo>
                <a:lnTo>
                  <a:pt x="214929" y="248446"/>
                </a:lnTo>
                <a:lnTo>
                  <a:pt x="214929" y="254586"/>
                </a:lnTo>
                <a:lnTo>
                  <a:pt x="209610" y="245407"/>
                </a:lnTo>
                <a:close/>
                <a:moveTo>
                  <a:pt x="221251" y="245407"/>
                </a:moveTo>
                <a:lnTo>
                  <a:pt x="226570" y="248446"/>
                </a:lnTo>
                <a:lnTo>
                  <a:pt x="226570" y="254586"/>
                </a:lnTo>
                <a:lnTo>
                  <a:pt x="221251" y="245407"/>
                </a:lnTo>
                <a:close/>
                <a:moveTo>
                  <a:pt x="232862" y="245407"/>
                </a:moveTo>
                <a:lnTo>
                  <a:pt x="238182" y="248446"/>
                </a:lnTo>
                <a:lnTo>
                  <a:pt x="238182" y="254586"/>
                </a:lnTo>
                <a:lnTo>
                  <a:pt x="232862" y="245407"/>
                </a:lnTo>
                <a:close/>
                <a:moveTo>
                  <a:pt x="244474" y="245407"/>
                </a:moveTo>
                <a:lnTo>
                  <a:pt x="249793" y="248446"/>
                </a:lnTo>
                <a:lnTo>
                  <a:pt x="249793" y="254586"/>
                </a:lnTo>
                <a:lnTo>
                  <a:pt x="244474" y="245407"/>
                </a:lnTo>
                <a:close/>
                <a:moveTo>
                  <a:pt x="256085" y="245407"/>
                </a:moveTo>
                <a:lnTo>
                  <a:pt x="261404" y="248446"/>
                </a:lnTo>
                <a:lnTo>
                  <a:pt x="261404" y="254586"/>
                </a:lnTo>
                <a:lnTo>
                  <a:pt x="256085" y="245407"/>
                </a:lnTo>
                <a:close/>
                <a:moveTo>
                  <a:pt x="267726" y="245407"/>
                </a:moveTo>
                <a:lnTo>
                  <a:pt x="273046" y="248477"/>
                </a:lnTo>
                <a:lnTo>
                  <a:pt x="273046" y="254647"/>
                </a:lnTo>
                <a:lnTo>
                  <a:pt x="267726" y="245407"/>
                </a:lnTo>
                <a:close/>
                <a:moveTo>
                  <a:pt x="35108" y="245498"/>
                </a:moveTo>
                <a:lnTo>
                  <a:pt x="40427" y="254708"/>
                </a:lnTo>
                <a:lnTo>
                  <a:pt x="40427" y="254708"/>
                </a:lnTo>
                <a:lnTo>
                  <a:pt x="35108" y="251668"/>
                </a:lnTo>
                <a:lnTo>
                  <a:pt x="35108" y="245498"/>
                </a:lnTo>
                <a:close/>
                <a:moveTo>
                  <a:pt x="214" y="245498"/>
                </a:moveTo>
                <a:lnTo>
                  <a:pt x="214" y="251638"/>
                </a:lnTo>
                <a:lnTo>
                  <a:pt x="5563" y="254708"/>
                </a:lnTo>
                <a:lnTo>
                  <a:pt x="5421" y="254461"/>
                </a:lnTo>
                <a:lnTo>
                  <a:pt x="5421" y="254461"/>
                </a:lnTo>
                <a:lnTo>
                  <a:pt x="426" y="251607"/>
                </a:lnTo>
                <a:cubicBezTo>
                  <a:pt x="396" y="251547"/>
                  <a:pt x="335" y="251516"/>
                  <a:pt x="335" y="251486"/>
                </a:cubicBezTo>
                <a:lnTo>
                  <a:pt x="335" y="245656"/>
                </a:lnTo>
                <a:lnTo>
                  <a:pt x="335" y="245656"/>
                </a:lnTo>
                <a:lnTo>
                  <a:pt x="244" y="245498"/>
                </a:lnTo>
                <a:close/>
                <a:moveTo>
                  <a:pt x="11855" y="245498"/>
                </a:moveTo>
                <a:lnTo>
                  <a:pt x="17174" y="254708"/>
                </a:lnTo>
                <a:lnTo>
                  <a:pt x="11855" y="251638"/>
                </a:lnTo>
                <a:lnTo>
                  <a:pt x="11855" y="245498"/>
                </a:lnTo>
                <a:close/>
                <a:moveTo>
                  <a:pt x="23497" y="245498"/>
                </a:moveTo>
                <a:lnTo>
                  <a:pt x="28816" y="254708"/>
                </a:lnTo>
                <a:lnTo>
                  <a:pt x="23497" y="251638"/>
                </a:lnTo>
                <a:lnTo>
                  <a:pt x="23497" y="245498"/>
                </a:lnTo>
                <a:close/>
                <a:moveTo>
                  <a:pt x="46689" y="245498"/>
                </a:moveTo>
                <a:lnTo>
                  <a:pt x="52008" y="254708"/>
                </a:lnTo>
                <a:lnTo>
                  <a:pt x="46689" y="251638"/>
                </a:lnTo>
                <a:lnTo>
                  <a:pt x="46689" y="245498"/>
                </a:lnTo>
                <a:close/>
                <a:moveTo>
                  <a:pt x="58330" y="245498"/>
                </a:moveTo>
                <a:lnTo>
                  <a:pt x="63650" y="254708"/>
                </a:lnTo>
                <a:lnTo>
                  <a:pt x="58330" y="251638"/>
                </a:lnTo>
                <a:lnTo>
                  <a:pt x="58330" y="245498"/>
                </a:lnTo>
                <a:close/>
                <a:moveTo>
                  <a:pt x="69941" y="245498"/>
                </a:moveTo>
                <a:lnTo>
                  <a:pt x="75261" y="254708"/>
                </a:lnTo>
                <a:lnTo>
                  <a:pt x="69941" y="251638"/>
                </a:lnTo>
                <a:lnTo>
                  <a:pt x="69941" y="245498"/>
                </a:lnTo>
                <a:close/>
                <a:moveTo>
                  <a:pt x="81583" y="245498"/>
                </a:moveTo>
                <a:lnTo>
                  <a:pt x="86902" y="254708"/>
                </a:lnTo>
                <a:lnTo>
                  <a:pt x="81583" y="251638"/>
                </a:lnTo>
                <a:lnTo>
                  <a:pt x="81583" y="245498"/>
                </a:lnTo>
                <a:close/>
                <a:moveTo>
                  <a:pt x="93194" y="245498"/>
                </a:moveTo>
                <a:lnTo>
                  <a:pt x="98513" y="254708"/>
                </a:lnTo>
                <a:lnTo>
                  <a:pt x="93194" y="251638"/>
                </a:lnTo>
                <a:lnTo>
                  <a:pt x="93194" y="245498"/>
                </a:lnTo>
                <a:close/>
                <a:moveTo>
                  <a:pt x="104836" y="245498"/>
                </a:moveTo>
                <a:lnTo>
                  <a:pt x="110155" y="254708"/>
                </a:lnTo>
                <a:lnTo>
                  <a:pt x="104836" y="251638"/>
                </a:lnTo>
                <a:lnTo>
                  <a:pt x="104836" y="245498"/>
                </a:lnTo>
                <a:close/>
                <a:moveTo>
                  <a:pt x="116416" y="245498"/>
                </a:moveTo>
                <a:lnTo>
                  <a:pt x="121736" y="254708"/>
                </a:lnTo>
                <a:lnTo>
                  <a:pt x="116416" y="251638"/>
                </a:lnTo>
                <a:lnTo>
                  <a:pt x="116416" y="245498"/>
                </a:lnTo>
                <a:close/>
                <a:moveTo>
                  <a:pt x="128058" y="245498"/>
                </a:moveTo>
                <a:lnTo>
                  <a:pt x="133377" y="254708"/>
                </a:lnTo>
                <a:lnTo>
                  <a:pt x="128058" y="251638"/>
                </a:lnTo>
                <a:lnTo>
                  <a:pt x="128058" y="245498"/>
                </a:lnTo>
                <a:close/>
                <a:moveTo>
                  <a:pt x="139669" y="245498"/>
                </a:moveTo>
                <a:lnTo>
                  <a:pt x="144988" y="254708"/>
                </a:lnTo>
                <a:lnTo>
                  <a:pt x="139669" y="251638"/>
                </a:lnTo>
                <a:lnTo>
                  <a:pt x="139669" y="245498"/>
                </a:lnTo>
                <a:close/>
                <a:moveTo>
                  <a:pt x="151311" y="245498"/>
                </a:moveTo>
                <a:lnTo>
                  <a:pt x="156630" y="254708"/>
                </a:lnTo>
                <a:lnTo>
                  <a:pt x="151311" y="251638"/>
                </a:lnTo>
                <a:lnTo>
                  <a:pt x="151311" y="245498"/>
                </a:lnTo>
                <a:close/>
                <a:moveTo>
                  <a:pt x="162922" y="245498"/>
                </a:moveTo>
                <a:lnTo>
                  <a:pt x="168241" y="254708"/>
                </a:lnTo>
                <a:lnTo>
                  <a:pt x="162922" y="251638"/>
                </a:lnTo>
                <a:lnTo>
                  <a:pt x="162922" y="245498"/>
                </a:lnTo>
                <a:close/>
                <a:moveTo>
                  <a:pt x="174503" y="245498"/>
                </a:moveTo>
                <a:lnTo>
                  <a:pt x="179822" y="254708"/>
                </a:lnTo>
                <a:lnTo>
                  <a:pt x="174503" y="251638"/>
                </a:lnTo>
                <a:lnTo>
                  <a:pt x="174503" y="245498"/>
                </a:lnTo>
                <a:close/>
                <a:moveTo>
                  <a:pt x="186144" y="245498"/>
                </a:moveTo>
                <a:lnTo>
                  <a:pt x="191463" y="254708"/>
                </a:lnTo>
                <a:lnTo>
                  <a:pt x="186144" y="251638"/>
                </a:lnTo>
                <a:lnTo>
                  <a:pt x="186144" y="245498"/>
                </a:lnTo>
                <a:close/>
                <a:moveTo>
                  <a:pt x="197755" y="245498"/>
                </a:moveTo>
                <a:lnTo>
                  <a:pt x="203075" y="254708"/>
                </a:lnTo>
                <a:lnTo>
                  <a:pt x="197755" y="251638"/>
                </a:lnTo>
                <a:lnTo>
                  <a:pt x="197755" y="245498"/>
                </a:lnTo>
                <a:close/>
                <a:moveTo>
                  <a:pt x="209397" y="245498"/>
                </a:moveTo>
                <a:lnTo>
                  <a:pt x="214716" y="254708"/>
                </a:lnTo>
                <a:lnTo>
                  <a:pt x="209397" y="251638"/>
                </a:lnTo>
                <a:lnTo>
                  <a:pt x="209397" y="245498"/>
                </a:lnTo>
                <a:close/>
                <a:moveTo>
                  <a:pt x="221008" y="245498"/>
                </a:moveTo>
                <a:lnTo>
                  <a:pt x="226327" y="254708"/>
                </a:lnTo>
                <a:lnTo>
                  <a:pt x="221008" y="251638"/>
                </a:lnTo>
                <a:lnTo>
                  <a:pt x="221008" y="245498"/>
                </a:lnTo>
                <a:close/>
                <a:moveTo>
                  <a:pt x="232650" y="245498"/>
                </a:moveTo>
                <a:lnTo>
                  <a:pt x="237969" y="254708"/>
                </a:lnTo>
                <a:lnTo>
                  <a:pt x="232650" y="251638"/>
                </a:lnTo>
                <a:lnTo>
                  <a:pt x="232650" y="245498"/>
                </a:lnTo>
                <a:close/>
                <a:moveTo>
                  <a:pt x="244230" y="245498"/>
                </a:moveTo>
                <a:lnTo>
                  <a:pt x="249550" y="254708"/>
                </a:lnTo>
                <a:lnTo>
                  <a:pt x="244230" y="251638"/>
                </a:lnTo>
                <a:lnTo>
                  <a:pt x="244230" y="245498"/>
                </a:lnTo>
                <a:close/>
                <a:moveTo>
                  <a:pt x="255872" y="245498"/>
                </a:moveTo>
                <a:lnTo>
                  <a:pt x="261191" y="254708"/>
                </a:lnTo>
                <a:lnTo>
                  <a:pt x="255872" y="251638"/>
                </a:lnTo>
                <a:lnTo>
                  <a:pt x="255872" y="245498"/>
                </a:lnTo>
                <a:close/>
                <a:moveTo>
                  <a:pt x="267483" y="245498"/>
                </a:moveTo>
                <a:lnTo>
                  <a:pt x="272802" y="254708"/>
                </a:lnTo>
                <a:lnTo>
                  <a:pt x="267483" y="251668"/>
                </a:lnTo>
                <a:lnTo>
                  <a:pt x="267483" y="245498"/>
                </a:lnTo>
                <a:close/>
                <a:moveTo>
                  <a:pt x="278851" y="245559"/>
                </a:moveTo>
                <a:lnTo>
                  <a:pt x="278851" y="251668"/>
                </a:lnTo>
                <a:lnTo>
                  <a:pt x="273532" y="254738"/>
                </a:lnTo>
                <a:lnTo>
                  <a:pt x="273532" y="254738"/>
                </a:lnTo>
                <a:lnTo>
                  <a:pt x="278851" y="245559"/>
                </a:lnTo>
                <a:close/>
                <a:moveTo>
                  <a:pt x="232376" y="245498"/>
                </a:moveTo>
                <a:lnTo>
                  <a:pt x="232376" y="251668"/>
                </a:lnTo>
                <a:lnTo>
                  <a:pt x="227057" y="254738"/>
                </a:lnTo>
                <a:lnTo>
                  <a:pt x="227057" y="254738"/>
                </a:lnTo>
                <a:lnTo>
                  <a:pt x="232376" y="245498"/>
                </a:lnTo>
                <a:close/>
                <a:moveTo>
                  <a:pt x="267210" y="245498"/>
                </a:moveTo>
                <a:lnTo>
                  <a:pt x="267210" y="251668"/>
                </a:lnTo>
                <a:lnTo>
                  <a:pt x="261890" y="254738"/>
                </a:lnTo>
                <a:lnTo>
                  <a:pt x="261890" y="254738"/>
                </a:lnTo>
                <a:lnTo>
                  <a:pt x="267210" y="245498"/>
                </a:lnTo>
                <a:close/>
                <a:moveTo>
                  <a:pt x="11582" y="245498"/>
                </a:moveTo>
                <a:lnTo>
                  <a:pt x="11582" y="251668"/>
                </a:lnTo>
                <a:lnTo>
                  <a:pt x="6262" y="254738"/>
                </a:lnTo>
                <a:lnTo>
                  <a:pt x="11582" y="245498"/>
                </a:lnTo>
                <a:close/>
                <a:moveTo>
                  <a:pt x="23223" y="245498"/>
                </a:moveTo>
                <a:lnTo>
                  <a:pt x="23223" y="251668"/>
                </a:lnTo>
                <a:lnTo>
                  <a:pt x="17904" y="254738"/>
                </a:lnTo>
                <a:lnTo>
                  <a:pt x="23223" y="245498"/>
                </a:lnTo>
                <a:close/>
                <a:moveTo>
                  <a:pt x="34834" y="245498"/>
                </a:moveTo>
                <a:lnTo>
                  <a:pt x="34834" y="251668"/>
                </a:lnTo>
                <a:lnTo>
                  <a:pt x="29515" y="254738"/>
                </a:lnTo>
                <a:lnTo>
                  <a:pt x="34834" y="245498"/>
                </a:lnTo>
                <a:close/>
                <a:moveTo>
                  <a:pt x="46446" y="245498"/>
                </a:moveTo>
                <a:lnTo>
                  <a:pt x="46446" y="251668"/>
                </a:lnTo>
                <a:lnTo>
                  <a:pt x="41126" y="254738"/>
                </a:lnTo>
                <a:lnTo>
                  <a:pt x="46446" y="245498"/>
                </a:lnTo>
                <a:close/>
                <a:moveTo>
                  <a:pt x="58057" y="245498"/>
                </a:moveTo>
                <a:lnTo>
                  <a:pt x="58057" y="251668"/>
                </a:lnTo>
                <a:lnTo>
                  <a:pt x="52737" y="254738"/>
                </a:lnTo>
                <a:lnTo>
                  <a:pt x="58057" y="245498"/>
                </a:lnTo>
                <a:close/>
                <a:moveTo>
                  <a:pt x="69698" y="245498"/>
                </a:moveTo>
                <a:lnTo>
                  <a:pt x="69698" y="251668"/>
                </a:lnTo>
                <a:lnTo>
                  <a:pt x="64379" y="254738"/>
                </a:lnTo>
                <a:lnTo>
                  <a:pt x="69698" y="245498"/>
                </a:lnTo>
                <a:close/>
                <a:moveTo>
                  <a:pt x="81309" y="245498"/>
                </a:moveTo>
                <a:lnTo>
                  <a:pt x="81309" y="251668"/>
                </a:lnTo>
                <a:lnTo>
                  <a:pt x="75990" y="254738"/>
                </a:lnTo>
                <a:lnTo>
                  <a:pt x="81309" y="245498"/>
                </a:lnTo>
                <a:close/>
                <a:moveTo>
                  <a:pt x="92951" y="245498"/>
                </a:moveTo>
                <a:lnTo>
                  <a:pt x="92951" y="251668"/>
                </a:lnTo>
                <a:lnTo>
                  <a:pt x="87632" y="254738"/>
                </a:lnTo>
                <a:lnTo>
                  <a:pt x="92951" y="245498"/>
                </a:lnTo>
                <a:close/>
                <a:moveTo>
                  <a:pt x="104562" y="245498"/>
                </a:moveTo>
                <a:lnTo>
                  <a:pt x="104562" y="251668"/>
                </a:lnTo>
                <a:lnTo>
                  <a:pt x="99243" y="254738"/>
                </a:lnTo>
                <a:lnTo>
                  <a:pt x="104562" y="245498"/>
                </a:lnTo>
                <a:close/>
                <a:moveTo>
                  <a:pt x="116143" y="245498"/>
                </a:moveTo>
                <a:lnTo>
                  <a:pt x="116143" y="251668"/>
                </a:lnTo>
                <a:lnTo>
                  <a:pt x="110824" y="254738"/>
                </a:lnTo>
                <a:lnTo>
                  <a:pt x="116143" y="245498"/>
                </a:lnTo>
                <a:close/>
                <a:moveTo>
                  <a:pt x="127784" y="245498"/>
                </a:moveTo>
                <a:lnTo>
                  <a:pt x="127784" y="251668"/>
                </a:lnTo>
                <a:lnTo>
                  <a:pt x="122465" y="254738"/>
                </a:lnTo>
                <a:lnTo>
                  <a:pt x="127784" y="245498"/>
                </a:lnTo>
                <a:close/>
                <a:moveTo>
                  <a:pt x="139396" y="245498"/>
                </a:moveTo>
                <a:lnTo>
                  <a:pt x="139396" y="251668"/>
                </a:lnTo>
                <a:lnTo>
                  <a:pt x="134076" y="254738"/>
                </a:lnTo>
                <a:lnTo>
                  <a:pt x="139396" y="245498"/>
                </a:lnTo>
                <a:close/>
                <a:moveTo>
                  <a:pt x="151037" y="245498"/>
                </a:moveTo>
                <a:lnTo>
                  <a:pt x="151037" y="251668"/>
                </a:lnTo>
                <a:lnTo>
                  <a:pt x="145718" y="254738"/>
                </a:lnTo>
                <a:lnTo>
                  <a:pt x="151037" y="245498"/>
                </a:lnTo>
                <a:close/>
                <a:moveTo>
                  <a:pt x="162648" y="245498"/>
                </a:moveTo>
                <a:lnTo>
                  <a:pt x="162648" y="251668"/>
                </a:lnTo>
                <a:lnTo>
                  <a:pt x="157329" y="254738"/>
                </a:lnTo>
                <a:lnTo>
                  <a:pt x="162648" y="245498"/>
                </a:lnTo>
                <a:close/>
                <a:moveTo>
                  <a:pt x="174290" y="245498"/>
                </a:moveTo>
                <a:lnTo>
                  <a:pt x="174290" y="251668"/>
                </a:lnTo>
                <a:lnTo>
                  <a:pt x="168971" y="254738"/>
                </a:lnTo>
                <a:lnTo>
                  <a:pt x="174290" y="245498"/>
                </a:lnTo>
                <a:close/>
                <a:moveTo>
                  <a:pt x="185871" y="245559"/>
                </a:moveTo>
                <a:lnTo>
                  <a:pt x="185871" y="251668"/>
                </a:lnTo>
                <a:lnTo>
                  <a:pt x="180551" y="254738"/>
                </a:lnTo>
                <a:lnTo>
                  <a:pt x="185871" y="245559"/>
                </a:lnTo>
                <a:close/>
                <a:moveTo>
                  <a:pt x="197512" y="245498"/>
                </a:moveTo>
                <a:lnTo>
                  <a:pt x="197512" y="251668"/>
                </a:lnTo>
                <a:lnTo>
                  <a:pt x="192193" y="254738"/>
                </a:lnTo>
                <a:lnTo>
                  <a:pt x="197512" y="245498"/>
                </a:lnTo>
                <a:close/>
                <a:moveTo>
                  <a:pt x="209123" y="245498"/>
                </a:moveTo>
                <a:lnTo>
                  <a:pt x="209123" y="251668"/>
                </a:lnTo>
                <a:lnTo>
                  <a:pt x="203804" y="254738"/>
                </a:lnTo>
                <a:lnTo>
                  <a:pt x="209123" y="245498"/>
                </a:lnTo>
                <a:close/>
                <a:moveTo>
                  <a:pt x="220765" y="245498"/>
                </a:moveTo>
                <a:lnTo>
                  <a:pt x="220765" y="251668"/>
                </a:lnTo>
                <a:lnTo>
                  <a:pt x="215446" y="254738"/>
                </a:lnTo>
                <a:lnTo>
                  <a:pt x="220765" y="245498"/>
                </a:lnTo>
                <a:close/>
                <a:moveTo>
                  <a:pt x="243957" y="245498"/>
                </a:moveTo>
                <a:lnTo>
                  <a:pt x="243957" y="251668"/>
                </a:lnTo>
                <a:lnTo>
                  <a:pt x="238638" y="254738"/>
                </a:lnTo>
                <a:lnTo>
                  <a:pt x="243957" y="245498"/>
                </a:lnTo>
                <a:close/>
                <a:moveTo>
                  <a:pt x="255598" y="245498"/>
                </a:moveTo>
                <a:lnTo>
                  <a:pt x="255598" y="251668"/>
                </a:lnTo>
                <a:lnTo>
                  <a:pt x="250279" y="254738"/>
                </a:lnTo>
                <a:lnTo>
                  <a:pt x="255598" y="245498"/>
                </a:lnTo>
                <a:close/>
                <a:moveTo>
                  <a:pt x="11703" y="251911"/>
                </a:moveTo>
                <a:lnTo>
                  <a:pt x="17023" y="254981"/>
                </a:lnTo>
                <a:lnTo>
                  <a:pt x="6384" y="254981"/>
                </a:lnTo>
                <a:lnTo>
                  <a:pt x="11703" y="251911"/>
                </a:lnTo>
                <a:close/>
                <a:moveTo>
                  <a:pt x="23345" y="251911"/>
                </a:moveTo>
                <a:lnTo>
                  <a:pt x="28664" y="254981"/>
                </a:lnTo>
                <a:lnTo>
                  <a:pt x="18026" y="254981"/>
                </a:lnTo>
                <a:lnTo>
                  <a:pt x="23345" y="251911"/>
                </a:lnTo>
                <a:close/>
                <a:moveTo>
                  <a:pt x="34956" y="251911"/>
                </a:moveTo>
                <a:lnTo>
                  <a:pt x="40275" y="254981"/>
                </a:lnTo>
                <a:lnTo>
                  <a:pt x="29637" y="254981"/>
                </a:lnTo>
                <a:lnTo>
                  <a:pt x="34956" y="251911"/>
                </a:lnTo>
                <a:close/>
                <a:moveTo>
                  <a:pt x="46598" y="251911"/>
                </a:moveTo>
                <a:lnTo>
                  <a:pt x="51886" y="254981"/>
                </a:lnTo>
                <a:lnTo>
                  <a:pt x="41248" y="254981"/>
                </a:lnTo>
                <a:lnTo>
                  <a:pt x="46598" y="251911"/>
                </a:lnTo>
                <a:close/>
                <a:moveTo>
                  <a:pt x="58209" y="251911"/>
                </a:moveTo>
                <a:lnTo>
                  <a:pt x="63528" y="254981"/>
                </a:lnTo>
                <a:lnTo>
                  <a:pt x="52889" y="254981"/>
                </a:lnTo>
                <a:lnTo>
                  <a:pt x="58209" y="251911"/>
                </a:lnTo>
                <a:close/>
                <a:moveTo>
                  <a:pt x="69850" y="251911"/>
                </a:moveTo>
                <a:lnTo>
                  <a:pt x="75169" y="254981"/>
                </a:lnTo>
                <a:lnTo>
                  <a:pt x="64531" y="254981"/>
                </a:lnTo>
                <a:lnTo>
                  <a:pt x="69850" y="251911"/>
                </a:lnTo>
                <a:close/>
                <a:moveTo>
                  <a:pt x="81431" y="251911"/>
                </a:moveTo>
                <a:lnTo>
                  <a:pt x="86750" y="254981"/>
                </a:lnTo>
                <a:lnTo>
                  <a:pt x="76112" y="254981"/>
                </a:lnTo>
                <a:lnTo>
                  <a:pt x="81431" y="251911"/>
                </a:lnTo>
                <a:close/>
                <a:moveTo>
                  <a:pt x="93042" y="251911"/>
                </a:moveTo>
                <a:lnTo>
                  <a:pt x="98361" y="254981"/>
                </a:lnTo>
                <a:lnTo>
                  <a:pt x="87723" y="254981"/>
                </a:lnTo>
                <a:lnTo>
                  <a:pt x="93042" y="251911"/>
                </a:lnTo>
                <a:close/>
                <a:moveTo>
                  <a:pt x="104684" y="251911"/>
                </a:moveTo>
                <a:lnTo>
                  <a:pt x="110003" y="254981"/>
                </a:lnTo>
                <a:lnTo>
                  <a:pt x="99364" y="254981"/>
                </a:lnTo>
                <a:lnTo>
                  <a:pt x="104684" y="251911"/>
                </a:lnTo>
                <a:close/>
                <a:moveTo>
                  <a:pt x="116295" y="251911"/>
                </a:moveTo>
                <a:lnTo>
                  <a:pt x="121614" y="254981"/>
                </a:lnTo>
                <a:lnTo>
                  <a:pt x="110976" y="254981"/>
                </a:lnTo>
                <a:lnTo>
                  <a:pt x="116295" y="251911"/>
                </a:lnTo>
                <a:close/>
                <a:moveTo>
                  <a:pt x="127936" y="251911"/>
                </a:moveTo>
                <a:lnTo>
                  <a:pt x="133256" y="254981"/>
                </a:lnTo>
                <a:lnTo>
                  <a:pt x="122617" y="254981"/>
                </a:lnTo>
                <a:lnTo>
                  <a:pt x="127936" y="251911"/>
                </a:lnTo>
                <a:close/>
                <a:moveTo>
                  <a:pt x="139548" y="251911"/>
                </a:moveTo>
                <a:lnTo>
                  <a:pt x="144867" y="254981"/>
                </a:lnTo>
                <a:lnTo>
                  <a:pt x="134228" y="254981"/>
                </a:lnTo>
                <a:lnTo>
                  <a:pt x="139548" y="251911"/>
                </a:lnTo>
                <a:close/>
                <a:moveTo>
                  <a:pt x="151159" y="251911"/>
                </a:moveTo>
                <a:lnTo>
                  <a:pt x="156478" y="254981"/>
                </a:lnTo>
                <a:lnTo>
                  <a:pt x="145840" y="254981"/>
                </a:lnTo>
                <a:lnTo>
                  <a:pt x="151159" y="251911"/>
                </a:lnTo>
                <a:close/>
                <a:moveTo>
                  <a:pt x="162770" y="251911"/>
                </a:moveTo>
                <a:lnTo>
                  <a:pt x="168089" y="254981"/>
                </a:lnTo>
                <a:lnTo>
                  <a:pt x="157451" y="254981"/>
                </a:lnTo>
                <a:lnTo>
                  <a:pt x="162770" y="251911"/>
                </a:lnTo>
                <a:close/>
                <a:moveTo>
                  <a:pt x="174411" y="251911"/>
                </a:moveTo>
                <a:lnTo>
                  <a:pt x="179731" y="254981"/>
                </a:lnTo>
                <a:lnTo>
                  <a:pt x="169092" y="254981"/>
                </a:lnTo>
                <a:lnTo>
                  <a:pt x="174411" y="251911"/>
                </a:lnTo>
                <a:close/>
                <a:moveTo>
                  <a:pt x="186023" y="251911"/>
                </a:moveTo>
                <a:lnTo>
                  <a:pt x="191342" y="254981"/>
                </a:lnTo>
                <a:lnTo>
                  <a:pt x="180703" y="254981"/>
                </a:lnTo>
                <a:lnTo>
                  <a:pt x="186023" y="251911"/>
                </a:lnTo>
                <a:close/>
                <a:moveTo>
                  <a:pt x="197634" y="251911"/>
                </a:moveTo>
                <a:lnTo>
                  <a:pt x="202953" y="254981"/>
                </a:lnTo>
                <a:lnTo>
                  <a:pt x="192315" y="254981"/>
                </a:lnTo>
                <a:lnTo>
                  <a:pt x="197634" y="251911"/>
                </a:lnTo>
                <a:close/>
                <a:moveTo>
                  <a:pt x="209245" y="251911"/>
                </a:moveTo>
                <a:lnTo>
                  <a:pt x="214564" y="254981"/>
                </a:lnTo>
                <a:lnTo>
                  <a:pt x="203926" y="254981"/>
                </a:lnTo>
                <a:lnTo>
                  <a:pt x="209245" y="251911"/>
                </a:lnTo>
                <a:close/>
                <a:moveTo>
                  <a:pt x="220856" y="251911"/>
                </a:moveTo>
                <a:lnTo>
                  <a:pt x="226175" y="254981"/>
                </a:lnTo>
                <a:lnTo>
                  <a:pt x="215537" y="254981"/>
                </a:lnTo>
                <a:lnTo>
                  <a:pt x="220856" y="251911"/>
                </a:lnTo>
                <a:close/>
                <a:moveTo>
                  <a:pt x="232498" y="251911"/>
                </a:moveTo>
                <a:lnTo>
                  <a:pt x="237817" y="254981"/>
                </a:lnTo>
                <a:lnTo>
                  <a:pt x="227178" y="254981"/>
                </a:lnTo>
                <a:lnTo>
                  <a:pt x="232498" y="251911"/>
                </a:lnTo>
                <a:close/>
                <a:moveTo>
                  <a:pt x="244109" y="251911"/>
                </a:moveTo>
                <a:lnTo>
                  <a:pt x="249428" y="254981"/>
                </a:lnTo>
                <a:lnTo>
                  <a:pt x="238790" y="254981"/>
                </a:lnTo>
                <a:lnTo>
                  <a:pt x="244109" y="251911"/>
                </a:lnTo>
                <a:close/>
                <a:moveTo>
                  <a:pt x="255750" y="251911"/>
                </a:moveTo>
                <a:lnTo>
                  <a:pt x="261070" y="254981"/>
                </a:lnTo>
                <a:lnTo>
                  <a:pt x="250431" y="254981"/>
                </a:lnTo>
                <a:lnTo>
                  <a:pt x="255750" y="251911"/>
                </a:lnTo>
                <a:close/>
                <a:moveTo>
                  <a:pt x="267362" y="251911"/>
                </a:moveTo>
                <a:lnTo>
                  <a:pt x="272681" y="254981"/>
                </a:lnTo>
                <a:lnTo>
                  <a:pt x="262042" y="254981"/>
                </a:lnTo>
                <a:lnTo>
                  <a:pt x="267362" y="251911"/>
                </a:lnTo>
                <a:close/>
                <a:moveTo>
                  <a:pt x="279003" y="251911"/>
                </a:moveTo>
                <a:lnTo>
                  <a:pt x="284322" y="254981"/>
                </a:lnTo>
                <a:lnTo>
                  <a:pt x="273684" y="254981"/>
                </a:lnTo>
                <a:lnTo>
                  <a:pt x="279003" y="251911"/>
                </a:lnTo>
                <a:close/>
                <a:moveTo>
                  <a:pt x="284292" y="255194"/>
                </a:moveTo>
                <a:lnTo>
                  <a:pt x="278973" y="258294"/>
                </a:lnTo>
                <a:lnTo>
                  <a:pt x="273653" y="255194"/>
                </a:lnTo>
                <a:close/>
                <a:moveTo>
                  <a:pt x="17023" y="255255"/>
                </a:moveTo>
                <a:lnTo>
                  <a:pt x="11703" y="258325"/>
                </a:lnTo>
                <a:lnTo>
                  <a:pt x="6384" y="255255"/>
                </a:lnTo>
                <a:close/>
                <a:moveTo>
                  <a:pt x="28664" y="255255"/>
                </a:moveTo>
                <a:lnTo>
                  <a:pt x="23345" y="258325"/>
                </a:lnTo>
                <a:lnTo>
                  <a:pt x="18026" y="255255"/>
                </a:lnTo>
                <a:close/>
                <a:moveTo>
                  <a:pt x="40275" y="255255"/>
                </a:moveTo>
                <a:lnTo>
                  <a:pt x="34956" y="258325"/>
                </a:lnTo>
                <a:lnTo>
                  <a:pt x="29637" y="255255"/>
                </a:lnTo>
                <a:close/>
                <a:moveTo>
                  <a:pt x="51886" y="255255"/>
                </a:moveTo>
                <a:lnTo>
                  <a:pt x="46567" y="258325"/>
                </a:lnTo>
                <a:lnTo>
                  <a:pt x="41248" y="255255"/>
                </a:lnTo>
                <a:close/>
                <a:moveTo>
                  <a:pt x="63528" y="255255"/>
                </a:moveTo>
                <a:lnTo>
                  <a:pt x="58209" y="258325"/>
                </a:lnTo>
                <a:lnTo>
                  <a:pt x="52889" y="255255"/>
                </a:lnTo>
                <a:close/>
                <a:moveTo>
                  <a:pt x="75109" y="255255"/>
                </a:moveTo>
                <a:lnTo>
                  <a:pt x="69789" y="258325"/>
                </a:lnTo>
                <a:lnTo>
                  <a:pt x="64470" y="255255"/>
                </a:lnTo>
                <a:close/>
                <a:moveTo>
                  <a:pt x="86750" y="255255"/>
                </a:moveTo>
                <a:lnTo>
                  <a:pt x="81431" y="258325"/>
                </a:lnTo>
                <a:lnTo>
                  <a:pt x="76112" y="255255"/>
                </a:lnTo>
                <a:close/>
                <a:moveTo>
                  <a:pt x="98361" y="255255"/>
                </a:moveTo>
                <a:lnTo>
                  <a:pt x="93042" y="258325"/>
                </a:lnTo>
                <a:lnTo>
                  <a:pt x="87723" y="255255"/>
                </a:lnTo>
                <a:close/>
                <a:moveTo>
                  <a:pt x="110003" y="255255"/>
                </a:moveTo>
                <a:lnTo>
                  <a:pt x="104684" y="258325"/>
                </a:lnTo>
                <a:lnTo>
                  <a:pt x="99364" y="255255"/>
                </a:lnTo>
                <a:close/>
                <a:moveTo>
                  <a:pt x="121614" y="255255"/>
                </a:moveTo>
                <a:lnTo>
                  <a:pt x="116295" y="258325"/>
                </a:lnTo>
                <a:lnTo>
                  <a:pt x="110976" y="255255"/>
                </a:lnTo>
                <a:close/>
                <a:moveTo>
                  <a:pt x="133256" y="255255"/>
                </a:moveTo>
                <a:lnTo>
                  <a:pt x="127936" y="258325"/>
                </a:lnTo>
                <a:lnTo>
                  <a:pt x="122617" y="255255"/>
                </a:lnTo>
                <a:close/>
                <a:moveTo>
                  <a:pt x="144836" y="255255"/>
                </a:moveTo>
                <a:lnTo>
                  <a:pt x="139517" y="258325"/>
                </a:lnTo>
                <a:lnTo>
                  <a:pt x="134198" y="255255"/>
                </a:lnTo>
                <a:close/>
                <a:moveTo>
                  <a:pt x="156478" y="255255"/>
                </a:moveTo>
                <a:lnTo>
                  <a:pt x="151159" y="258325"/>
                </a:lnTo>
                <a:lnTo>
                  <a:pt x="145840" y="255255"/>
                </a:lnTo>
                <a:close/>
                <a:moveTo>
                  <a:pt x="168089" y="255255"/>
                </a:moveTo>
                <a:lnTo>
                  <a:pt x="162770" y="258325"/>
                </a:lnTo>
                <a:lnTo>
                  <a:pt x="157451" y="255255"/>
                </a:lnTo>
                <a:close/>
                <a:moveTo>
                  <a:pt x="179731" y="255255"/>
                </a:moveTo>
                <a:lnTo>
                  <a:pt x="174411" y="258325"/>
                </a:lnTo>
                <a:lnTo>
                  <a:pt x="169092" y="255255"/>
                </a:lnTo>
                <a:close/>
                <a:moveTo>
                  <a:pt x="191342" y="255255"/>
                </a:moveTo>
                <a:lnTo>
                  <a:pt x="186023" y="258325"/>
                </a:lnTo>
                <a:lnTo>
                  <a:pt x="180703" y="255255"/>
                </a:lnTo>
                <a:close/>
                <a:moveTo>
                  <a:pt x="202953" y="255255"/>
                </a:moveTo>
                <a:lnTo>
                  <a:pt x="197634" y="258325"/>
                </a:lnTo>
                <a:lnTo>
                  <a:pt x="192315" y="255255"/>
                </a:lnTo>
                <a:close/>
                <a:moveTo>
                  <a:pt x="214564" y="255255"/>
                </a:moveTo>
                <a:lnTo>
                  <a:pt x="209245" y="258325"/>
                </a:lnTo>
                <a:lnTo>
                  <a:pt x="203926" y="255255"/>
                </a:lnTo>
                <a:close/>
                <a:moveTo>
                  <a:pt x="226175" y="255255"/>
                </a:moveTo>
                <a:lnTo>
                  <a:pt x="220856" y="258325"/>
                </a:lnTo>
                <a:lnTo>
                  <a:pt x="215537" y="255255"/>
                </a:lnTo>
                <a:close/>
                <a:moveTo>
                  <a:pt x="237817" y="255255"/>
                </a:moveTo>
                <a:lnTo>
                  <a:pt x="232498" y="258325"/>
                </a:lnTo>
                <a:lnTo>
                  <a:pt x="227178" y="255255"/>
                </a:lnTo>
                <a:close/>
                <a:moveTo>
                  <a:pt x="249428" y="255255"/>
                </a:moveTo>
                <a:lnTo>
                  <a:pt x="244109" y="258325"/>
                </a:lnTo>
                <a:lnTo>
                  <a:pt x="238790" y="255255"/>
                </a:lnTo>
                <a:close/>
                <a:moveTo>
                  <a:pt x="261070" y="255255"/>
                </a:moveTo>
                <a:lnTo>
                  <a:pt x="255750" y="258325"/>
                </a:lnTo>
                <a:lnTo>
                  <a:pt x="250431" y="255255"/>
                </a:lnTo>
                <a:close/>
                <a:moveTo>
                  <a:pt x="272681" y="255255"/>
                </a:moveTo>
                <a:lnTo>
                  <a:pt x="267362" y="258325"/>
                </a:lnTo>
                <a:lnTo>
                  <a:pt x="262042" y="255255"/>
                </a:lnTo>
                <a:close/>
                <a:moveTo>
                  <a:pt x="17174" y="255437"/>
                </a:moveTo>
                <a:lnTo>
                  <a:pt x="11855" y="264617"/>
                </a:lnTo>
                <a:lnTo>
                  <a:pt x="11855" y="258507"/>
                </a:lnTo>
                <a:lnTo>
                  <a:pt x="17174" y="255437"/>
                </a:lnTo>
                <a:close/>
                <a:moveTo>
                  <a:pt x="28816" y="255437"/>
                </a:moveTo>
                <a:lnTo>
                  <a:pt x="23497" y="264617"/>
                </a:lnTo>
                <a:lnTo>
                  <a:pt x="23497" y="258507"/>
                </a:lnTo>
                <a:lnTo>
                  <a:pt x="28816" y="255437"/>
                </a:lnTo>
                <a:close/>
                <a:moveTo>
                  <a:pt x="40427" y="255437"/>
                </a:moveTo>
                <a:lnTo>
                  <a:pt x="35108" y="264617"/>
                </a:lnTo>
                <a:lnTo>
                  <a:pt x="35108" y="258507"/>
                </a:lnTo>
                <a:lnTo>
                  <a:pt x="40427" y="255437"/>
                </a:lnTo>
                <a:close/>
                <a:moveTo>
                  <a:pt x="52008" y="255437"/>
                </a:moveTo>
                <a:lnTo>
                  <a:pt x="46689" y="264617"/>
                </a:lnTo>
                <a:lnTo>
                  <a:pt x="46689" y="258507"/>
                </a:lnTo>
                <a:lnTo>
                  <a:pt x="52008" y="255437"/>
                </a:lnTo>
                <a:close/>
                <a:moveTo>
                  <a:pt x="63650" y="255437"/>
                </a:moveTo>
                <a:lnTo>
                  <a:pt x="58330" y="264617"/>
                </a:lnTo>
                <a:lnTo>
                  <a:pt x="58330" y="258507"/>
                </a:lnTo>
                <a:lnTo>
                  <a:pt x="63650" y="255437"/>
                </a:lnTo>
                <a:close/>
                <a:moveTo>
                  <a:pt x="75261" y="255437"/>
                </a:moveTo>
                <a:lnTo>
                  <a:pt x="69941" y="264617"/>
                </a:lnTo>
                <a:lnTo>
                  <a:pt x="69941" y="258507"/>
                </a:lnTo>
                <a:lnTo>
                  <a:pt x="75261" y="255437"/>
                </a:lnTo>
                <a:close/>
                <a:moveTo>
                  <a:pt x="86902" y="255437"/>
                </a:moveTo>
                <a:lnTo>
                  <a:pt x="81583" y="264617"/>
                </a:lnTo>
                <a:lnTo>
                  <a:pt x="81583" y="258507"/>
                </a:lnTo>
                <a:lnTo>
                  <a:pt x="86902" y="255437"/>
                </a:lnTo>
                <a:close/>
                <a:moveTo>
                  <a:pt x="98513" y="255437"/>
                </a:moveTo>
                <a:lnTo>
                  <a:pt x="93194" y="264617"/>
                </a:lnTo>
                <a:lnTo>
                  <a:pt x="93194" y="258507"/>
                </a:lnTo>
                <a:lnTo>
                  <a:pt x="98513" y="255437"/>
                </a:lnTo>
                <a:close/>
                <a:moveTo>
                  <a:pt x="110155" y="255437"/>
                </a:moveTo>
                <a:lnTo>
                  <a:pt x="104836" y="264617"/>
                </a:lnTo>
                <a:lnTo>
                  <a:pt x="104836" y="258507"/>
                </a:lnTo>
                <a:lnTo>
                  <a:pt x="110155" y="255437"/>
                </a:lnTo>
                <a:close/>
                <a:moveTo>
                  <a:pt x="121736" y="255437"/>
                </a:moveTo>
                <a:lnTo>
                  <a:pt x="116416" y="264617"/>
                </a:lnTo>
                <a:lnTo>
                  <a:pt x="116416" y="258507"/>
                </a:lnTo>
                <a:lnTo>
                  <a:pt x="121736" y="255437"/>
                </a:lnTo>
                <a:close/>
                <a:moveTo>
                  <a:pt x="133377" y="255437"/>
                </a:moveTo>
                <a:lnTo>
                  <a:pt x="128058" y="264617"/>
                </a:lnTo>
                <a:lnTo>
                  <a:pt x="128058" y="258507"/>
                </a:lnTo>
                <a:lnTo>
                  <a:pt x="133377" y="255437"/>
                </a:lnTo>
                <a:close/>
                <a:moveTo>
                  <a:pt x="144988" y="255437"/>
                </a:moveTo>
                <a:lnTo>
                  <a:pt x="139669" y="264617"/>
                </a:lnTo>
                <a:lnTo>
                  <a:pt x="139669" y="258507"/>
                </a:lnTo>
                <a:lnTo>
                  <a:pt x="144988" y="255437"/>
                </a:lnTo>
                <a:close/>
                <a:moveTo>
                  <a:pt x="156630" y="255437"/>
                </a:moveTo>
                <a:lnTo>
                  <a:pt x="151311" y="264617"/>
                </a:lnTo>
                <a:lnTo>
                  <a:pt x="151311" y="258507"/>
                </a:lnTo>
                <a:lnTo>
                  <a:pt x="156630" y="255437"/>
                </a:lnTo>
                <a:close/>
                <a:moveTo>
                  <a:pt x="168241" y="255437"/>
                </a:moveTo>
                <a:lnTo>
                  <a:pt x="162922" y="264617"/>
                </a:lnTo>
                <a:lnTo>
                  <a:pt x="162922" y="258507"/>
                </a:lnTo>
                <a:lnTo>
                  <a:pt x="168241" y="255437"/>
                </a:lnTo>
                <a:close/>
                <a:moveTo>
                  <a:pt x="179822" y="255437"/>
                </a:moveTo>
                <a:lnTo>
                  <a:pt x="174503" y="264617"/>
                </a:lnTo>
                <a:lnTo>
                  <a:pt x="174503" y="258507"/>
                </a:lnTo>
                <a:lnTo>
                  <a:pt x="179822" y="255437"/>
                </a:lnTo>
                <a:close/>
                <a:moveTo>
                  <a:pt x="191463" y="255437"/>
                </a:moveTo>
                <a:lnTo>
                  <a:pt x="186144" y="264617"/>
                </a:lnTo>
                <a:lnTo>
                  <a:pt x="186144" y="258507"/>
                </a:lnTo>
                <a:lnTo>
                  <a:pt x="191463" y="255437"/>
                </a:lnTo>
                <a:close/>
                <a:moveTo>
                  <a:pt x="203075" y="255437"/>
                </a:moveTo>
                <a:lnTo>
                  <a:pt x="197755" y="264617"/>
                </a:lnTo>
                <a:lnTo>
                  <a:pt x="197755" y="258507"/>
                </a:lnTo>
                <a:lnTo>
                  <a:pt x="203075" y="255437"/>
                </a:lnTo>
                <a:close/>
                <a:moveTo>
                  <a:pt x="214716" y="255437"/>
                </a:moveTo>
                <a:lnTo>
                  <a:pt x="209397" y="264617"/>
                </a:lnTo>
                <a:lnTo>
                  <a:pt x="209397" y="258507"/>
                </a:lnTo>
                <a:lnTo>
                  <a:pt x="214716" y="255437"/>
                </a:lnTo>
                <a:close/>
                <a:moveTo>
                  <a:pt x="226327" y="255437"/>
                </a:moveTo>
                <a:lnTo>
                  <a:pt x="221008" y="264617"/>
                </a:lnTo>
                <a:lnTo>
                  <a:pt x="221008" y="258507"/>
                </a:lnTo>
                <a:lnTo>
                  <a:pt x="226327" y="255437"/>
                </a:lnTo>
                <a:close/>
                <a:moveTo>
                  <a:pt x="237969" y="255437"/>
                </a:moveTo>
                <a:lnTo>
                  <a:pt x="232650" y="264617"/>
                </a:lnTo>
                <a:lnTo>
                  <a:pt x="232650" y="258507"/>
                </a:lnTo>
                <a:lnTo>
                  <a:pt x="237969" y="255437"/>
                </a:lnTo>
                <a:close/>
                <a:moveTo>
                  <a:pt x="249550" y="255437"/>
                </a:moveTo>
                <a:lnTo>
                  <a:pt x="244230" y="264617"/>
                </a:lnTo>
                <a:lnTo>
                  <a:pt x="244230" y="258507"/>
                </a:lnTo>
                <a:lnTo>
                  <a:pt x="249550" y="255437"/>
                </a:lnTo>
                <a:close/>
                <a:moveTo>
                  <a:pt x="261191" y="255437"/>
                </a:moveTo>
                <a:lnTo>
                  <a:pt x="255872" y="264617"/>
                </a:lnTo>
                <a:lnTo>
                  <a:pt x="255872" y="258507"/>
                </a:lnTo>
                <a:lnTo>
                  <a:pt x="261191" y="255437"/>
                </a:lnTo>
                <a:close/>
                <a:moveTo>
                  <a:pt x="272802" y="255437"/>
                </a:moveTo>
                <a:lnTo>
                  <a:pt x="267483" y="264617"/>
                </a:lnTo>
                <a:lnTo>
                  <a:pt x="267483" y="258507"/>
                </a:lnTo>
                <a:lnTo>
                  <a:pt x="272802" y="255437"/>
                </a:lnTo>
                <a:close/>
                <a:moveTo>
                  <a:pt x="284444" y="255437"/>
                </a:moveTo>
                <a:lnTo>
                  <a:pt x="279125" y="264617"/>
                </a:lnTo>
                <a:lnTo>
                  <a:pt x="279125" y="258507"/>
                </a:lnTo>
                <a:lnTo>
                  <a:pt x="284444" y="255437"/>
                </a:lnTo>
                <a:close/>
                <a:moveTo>
                  <a:pt x="6262" y="255468"/>
                </a:moveTo>
                <a:lnTo>
                  <a:pt x="11582" y="258507"/>
                </a:lnTo>
                <a:lnTo>
                  <a:pt x="11582" y="264677"/>
                </a:lnTo>
                <a:lnTo>
                  <a:pt x="6262" y="255468"/>
                </a:lnTo>
                <a:close/>
                <a:moveTo>
                  <a:pt x="17904" y="255468"/>
                </a:moveTo>
                <a:lnTo>
                  <a:pt x="23223" y="258507"/>
                </a:lnTo>
                <a:lnTo>
                  <a:pt x="23223" y="264677"/>
                </a:lnTo>
                <a:lnTo>
                  <a:pt x="17904" y="255468"/>
                </a:lnTo>
                <a:close/>
                <a:moveTo>
                  <a:pt x="29515" y="255468"/>
                </a:moveTo>
                <a:lnTo>
                  <a:pt x="34834" y="258507"/>
                </a:lnTo>
                <a:lnTo>
                  <a:pt x="34834" y="264677"/>
                </a:lnTo>
                <a:lnTo>
                  <a:pt x="29515" y="255468"/>
                </a:lnTo>
                <a:close/>
                <a:moveTo>
                  <a:pt x="41126" y="255468"/>
                </a:moveTo>
                <a:lnTo>
                  <a:pt x="46446" y="258507"/>
                </a:lnTo>
                <a:lnTo>
                  <a:pt x="46446" y="264677"/>
                </a:lnTo>
                <a:lnTo>
                  <a:pt x="41126" y="255468"/>
                </a:lnTo>
                <a:close/>
                <a:moveTo>
                  <a:pt x="52737" y="255468"/>
                </a:moveTo>
                <a:lnTo>
                  <a:pt x="58057" y="258507"/>
                </a:lnTo>
                <a:lnTo>
                  <a:pt x="58057" y="264677"/>
                </a:lnTo>
                <a:lnTo>
                  <a:pt x="52737" y="255468"/>
                </a:lnTo>
                <a:close/>
                <a:moveTo>
                  <a:pt x="64379" y="255468"/>
                </a:moveTo>
                <a:lnTo>
                  <a:pt x="69698" y="258507"/>
                </a:lnTo>
                <a:lnTo>
                  <a:pt x="69698" y="264677"/>
                </a:lnTo>
                <a:lnTo>
                  <a:pt x="64379" y="255468"/>
                </a:lnTo>
                <a:close/>
                <a:moveTo>
                  <a:pt x="75990" y="255468"/>
                </a:moveTo>
                <a:lnTo>
                  <a:pt x="81309" y="258507"/>
                </a:lnTo>
                <a:lnTo>
                  <a:pt x="81309" y="264677"/>
                </a:lnTo>
                <a:lnTo>
                  <a:pt x="75990" y="255468"/>
                </a:lnTo>
                <a:close/>
                <a:moveTo>
                  <a:pt x="87632" y="255468"/>
                </a:moveTo>
                <a:lnTo>
                  <a:pt x="92951" y="258507"/>
                </a:lnTo>
                <a:lnTo>
                  <a:pt x="92951" y="264677"/>
                </a:lnTo>
                <a:lnTo>
                  <a:pt x="87632" y="255468"/>
                </a:lnTo>
                <a:close/>
                <a:moveTo>
                  <a:pt x="99243" y="255468"/>
                </a:moveTo>
                <a:lnTo>
                  <a:pt x="104562" y="258507"/>
                </a:lnTo>
                <a:lnTo>
                  <a:pt x="104562" y="264677"/>
                </a:lnTo>
                <a:lnTo>
                  <a:pt x="99243" y="255468"/>
                </a:lnTo>
                <a:close/>
                <a:moveTo>
                  <a:pt x="110824" y="255468"/>
                </a:moveTo>
                <a:lnTo>
                  <a:pt x="116143" y="258507"/>
                </a:lnTo>
                <a:lnTo>
                  <a:pt x="116143" y="264677"/>
                </a:lnTo>
                <a:lnTo>
                  <a:pt x="110824" y="255468"/>
                </a:lnTo>
                <a:close/>
                <a:moveTo>
                  <a:pt x="122465" y="255468"/>
                </a:moveTo>
                <a:lnTo>
                  <a:pt x="127784" y="258507"/>
                </a:lnTo>
                <a:lnTo>
                  <a:pt x="127784" y="264677"/>
                </a:lnTo>
                <a:lnTo>
                  <a:pt x="122465" y="255468"/>
                </a:lnTo>
                <a:close/>
                <a:moveTo>
                  <a:pt x="134076" y="255468"/>
                </a:moveTo>
                <a:lnTo>
                  <a:pt x="139396" y="258507"/>
                </a:lnTo>
                <a:lnTo>
                  <a:pt x="139396" y="264677"/>
                </a:lnTo>
                <a:lnTo>
                  <a:pt x="134076" y="255468"/>
                </a:lnTo>
                <a:close/>
                <a:moveTo>
                  <a:pt x="145718" y="255468"/>
                </a:moveTo>
                <a:lnTo>
                  <a:pt x="151037" y="258507"/>
                </a:lnTo>
                <a:lnTo>
                  <a:pt x="151037" y="264677"/>
                </a:lnTo>
                <a:lnTo>
                  <a:pt x="145718" y="255468"/>
                </a:lnTo>
                <a:close/>
                <a:moveTo>
                  <a:pt x="157329" y="255468"/>
                </a:moveTo>
                <a:lnTo>
                  <a:pt x="162648" y="258507"/>
                </a:lnTo>
                <a:lnTo>
                  <a:pt x="162648" y="264677"/>
                </a:lnTo>
                <a:lnTo>
                  <a:pt x="157329" y="255468"/>
                </a:lnTo>
                <a:close/>
                <a:moveTo>
                  <a:pt x="168971" y="255468"/>
                </a:moveTo>
                <a:lnTo>
                  <a:pt x="174290" y="258507"/>
                </a:lnTo>
                <a:lnTo>
                  <a:pt x="174290" y="264677"/>
                </a:lnTo>
                <a:lnTo>
                  <a:pt x="168971" y="255468"/>
                </a:lnTo>
                <a:close/>
                <a:moveTo>
                  <a:pt x="180551" y="255468"/>
                </a:moveTo>
                <a:lnTo>
                  <a:pt x="185871" y="258507"/>
                </a:lnTo>
                <a:lnTo>
                  <a:pt x="185871" y="264677"/>
                </a:lnTo>
                <a:lnTo>
                  <a:pt x="180551" y="255468"/>
                </a:lnTo>
                <a:close/>
                <a:moveTo>
                  <a:pt x="192193" y="255468"/>
                </a:moveTo>
                <a:lnTo>
                  <a:pt x="197512" y="258507"/>
                </a:lnTo>
                <a:lnTo>
                  <a:pt x="197512" y="264677"/>
                </a:lnTo>
                <a:lnTo>
                  <a:pt x="192193" y="255468"/>
                </a:lnTo>
                <a:close/>
                <a:moveTo>
                  <a:pt x="203804" y="255468"/>
                </a:moveTo>
                <a:lnTo>
                  <a:pt x="209123" y="258507"/>
                </a:lnTo>
                <a:lnTo>
                  <a:pt x="209123" y="264677"/>
                </a:lnTo>
                <a:lnTo>
                  <a:pt x="203804" y="255468"/>
                </a:lnTo>
                <a:close/>
                <a:moveTo>
                  <a:pt x="215446" y="255468"/>
                </a:moveTo>
                <a:lnTo>
                  <a:pt x="220765" y="258507"/>
                </a:lnTo>
                <a:lnTo>
                  <a:pt x="220765" y="264677"/>
                </a:lnTo>
                <a:lnTo>
                  <a:pt x="215446" y="255468"/>
                </a:lnTo>
                <a:close/>
                <a:moveTo>
                  <a:pt x="227057" y="255468"/>
                </a:moveTo>
                <a:lnTo>
                  <a:pt x="232376" y="258507"/>
                </a:lnTo>
                <a:lnTo>
                  <a:pt x="232376" y="264677"/>
                </a:lnTo>
                <a:lnTo>
                  <a:pt x="227057" y="255468"/>
                </a:lnTo>
                <a:close/>
                <a:moveTo>
                  <a:pt x="243941" y="264650"/>
                </a:moveTo>
                <a:lnTo>
                  <a:pt x="243957" y="264677"/>
                </a:lnTo>
                <a:lnTo>
                  <a:pt x="243957" y="264659"/>
                </a:lnTo>
                <a:lnTo>
                  <a:pt x="243957" y="264659"/>
                </a:lnTo>
                <a:lnTo>
                  <a:pt x="243941" y="264650"/>
                </a:lnTo>
                <a:close/>
                <a:moveTo>
                  <a:pt x="255584" y="264653"/>
                </a:moveTo>
                <a:lnTo>
                  <a:pt x="255598" y="264677"/>
                </a:lnTo>
                <a:lnTo>
                  <a:pt x="255598" y="264661"/>
                </a:lnTo>
                <a:lnTo>
                  <a:pt x="255598" y="264661"/>
                </a:lnTo>
                <a:lnTo>
                  <a:pt x="255584" y="264653"/>
                </a:lnTo>
                <a:close/>
                <a:moveTo>
                  <a:pt x="267194" y="264650"/>
                </a:moveTo>
                <a:lnTo>
                  <a:pt x="267210" y="264677"/>
                </a:lnTo>
                <a:lnTo>
                  <a:pt x="267210" y="264659"/>
                </a:lnTo>
                <a:lnTo>
                  <a:pt x="267194" y="264650"/>
                </a:lnTo>
                <a:close/>
                <a:moveTo>
                  <a:pt x="278837" y="264653"/>
                </a:moveTo>
                <a:lnTo>
                  <a:pt x="278851" y="264677"/>
                </a:lnTo>
                <a:lnTo>
                  <a:pt x="278851" y="264661"/>
                </a:lnTo>
                <a:lnTo>
                  <a:pt x="278851" y="264661"/>
                </a:lnTo>
                <a:lnTo>
                  <a:pt x="278837" y="264653"/>
                </a:lnTo>
                <a:close/>
                <a:moveTo>
                  <a:pt x="52798" y="261699"/>
                </a:moveTo>
                <a:lnTo>
                  <a:pt x="52662" y="261778"/>
                </a:lnTo>
                <a:lnTo>
                  <a:pt x="52662" y="261778"/>
                </a:lnTo>
                <a:lnTo>
                  <a:pt x="57844" y="264769"/>
                </a:lnTo>
                <a:lnTo>
                  <a:pt x="57844" y="264769"/>
                </a:lnTo>
                <a:lnTo>
                  <a:pt x="57705" y="264528"/>
                </a:lnTo>
                <a:lnTo>
                  <a:pt x="57705" y="264528"/>
                </a:lnTo>
                <a:lnTo>
                  <a:pt x="57705" y="264528"/>
                </a:lnTo>
                <a:lnTo>
                  <a:pt x="57705" y="264528"/>
                </a:lnTo>
                <a:lnTo>
                  <a:pt x="57705" y="264528"/>
                </a:lnTo>
                <a:lnTo>
                  <a:pt x="52798" y="261699"/>
                </a:lnTo>
                <a:close/>
                <a:moveTo>
                  <a:pt x="6050" y="255589"/>
                </a:moveTo>
                <a:lnTo>
                  <a:pt x="6050" y="261699"/>
                </a:lnTo>
                <a:lnTo>
                  <a:pt x="11369" y="264769"/>
                </a:lnTo>
                <a:lnTo>
                  <a:pt x="11245" y="264556"/>
                </a:lnTo>
                <a:lnTo>
                  <a:pt x="11245" y="264556"/>
                </a:lnTo>
                <a:lnTo>
                  <a:pt x="6232" y="261668"/>
                </a:lnTo>
                <a:cubicBezTo>
                  <a:pt x="6202" y="261638"/>
                  <a:pt x="6171" y="261577"/>
                  <a:pt x="6171" y="261547"/>
                </a:cubicBezTo>
                <a:lnTo>
                  <a:pt x="6171" y="255799"/>
                </a:lnTo>
                <a:lnTo>
                  <a:pt x="6171" y="255799"/>
                </a:lnTo>
                <a:lnTo>
                  <a:pt x="6050" y="255589"/>
                </a:lnTo>
                <a:close/>
                <a:moveTo>
                  <a:pt x="17934" y="261699"/>
                </a:moveTo>
                <a:lnTo>
                  <a:pt x="17798" y="261778"/>
                </a:lnTo>
                <a:lnTo>
                  <a:pt x="17798" y="261778"/>
                </a:lnTo>
                <a:lnTo>
                  <a:pt x="22980" y="264769"/>
                </a:lnTo>
                <a:lnTo>
                  <a:pt x="22841" y="264528"/>
                </a:lnTo>
                <a:lnTo>
                  <a:pt x="22841" y="264528"/>
                </a:lnTo>
                <a:lnTo>
                  <a:pt x="22841" y="264528"/>
                </a:lnTo>
                <a:lnTo>
                  <a:pt x="22841" y="264528"/>
                </a:lnTo>
                <a:lnTo>
                  <a:pt x="22841" y="264528"/>
                </a:lnTo>
                <a:lnTo>
                  <a:pt x="22841" y="264528"/>
                </a:lnTo>
                <a:lnTo>
                  <a:pt x="17934" y="261699"/>
                </a:lnTo>
                <a:close/>
                <a:moveTo>
                  <a:pt x="29576" y="261699"/>
                </a:moveTo>
                <a:lnTo>
                  <a:pt x="29439" y="261778"/>
                </a:lnTo>
                <a:lnTo>
                  <a:pt x="29439" y="261778"/>
                </a:lnTo>
                <a:lnTo>
                  <a:pt x="34622" y="264769"/>
                </a:lnTo>
                <a:lnTo>
                  <a:pt x="34495" y="264551"/>
                </a:lnTo>
                <a:lnTo>
                  <a:pt x="34495" y="264551"/>
                </a:lnTo>
                <a:lnTo>
                  <a:pt x="29576" y="261699"/>
                </a:lnTo>
                <a:close/>
                <a:moveTo>
                  <a:pt x="41187" y="261699"/>
                </a:moveTo>
                <a:lnTo>
                  <a:pt x="41035" y="261786"/>
                </a:lnTo>
                <a:lnTo>
                  <a:pt x="41035" y="261786"/>
                </a:lnTo>
                <a:lnTo>
                  <a:pt x="46202" y="264769"/>
                </a:lnTo>
                <a:lnTo>
                  <a:pt x="46048" y="264502"/>
                </a:lnTo>
                <a:lnTo>
                  <a:pt x="46048" y="264502"/>
                </a:lnTo>
                <a:lnTo>
                  <a:pt x="41187" y="261699"/>
                </a:lnTo>
                <a:close/>
                <a:moveTo>
                  <a:pt x="64440" y="261699"/>
                </a:moveTo>
                <a:lnTo>
                  <a:pt x="64288" y="261786"/>
                </a:lnTo>
                <a:lnTo>
                  <a:pt x="64288" y="261786"/>
                </a:lnTo>
                <a:lnTo>
                  <a:pt x="69455" y="264769"/>
                </a:lnTo>
                <a:lnTo>
                  <a:pt x="69301" y="264502"/>
                </a:lnTo>
                <a:lnTo>
                  <a:pt x="69301" y="264502"/>
                </a:lnTo>
                <a:lnTo>
                  <a:pt x="64440" y="261699"/>
                </a:lnTo>
                <a:close/>
                <a:moveTo>
                  <a:pt x="76051" y="261699"/>
                </a:moveTo>
                <a:lnTo>
                  <a:pt x="75914" y="261778"/>
                </a:lnTo>
                <a:lnTo>
                  <a:pt x="75914" y="261778"/>
                </a:lnTo>
                <a:lnTo>
                  <a:pt x="81097" y="264769"/>
                </a:lnTo>
                <a:lnTo>
                  <a:pt x="80957" y="264528"/>
                </a:lnTo>
                <a:lnTo>
                  <a:pt x="76051" y="261699"/>
                </a:lnTo>
                <a:close/>
                <a:moveTo>
                  <a:pt x="87693" y="261699"/>
                </a:moveTo>
                <a:lnTo>
                  <a:pt x="87540" y="261786"/>
                </a:lnTo>
                <a:lnTo>
                  <a:pt x="87540" y="261786"/>
                </a:lnTo>
                <a:lnTo>
                  <a:pt x="92708" y="264769"/>
                </a:lnTo>
                <a:lnTo>
                  <a:pt x="92553" y="264502"/>
                </a:lnTo>
                <a:lnTo>
                  <a:pt x="92553" y="264502"/>
                </a:lnTo>
                <a:lnTo>
                  <a:pt x="87693" y="261699"/>
                </a:lnTo>
                <a:close/>
                <a:moveTo>
                  <a:pt x="99304" y="261699"/>
                </a:moveTo>
                <a:lnTo>
                  <a:pt x="99167" y="261778"/>
                </a:lnTo>
                <a:lnTo>
                  <a:pt x="99167" y="261778"/>
                </a:lnTo>
                <a:lnTo>
                  <a:pt x="104349" y="264769"/>
                </a:lnTo>
                <a:lnTo>
                  <a:pt x="104210" y="264528"/>
                </a:lnTo>
                <a:lnTo>
                  <a:pt x="99304" y="261699"/>
                </a:lnTo>
                <a:close/>
                <a:moveTo>
                  <a:pt x="110945" y="261699"/>
                </a:moveTo>
                <a:lnTo>
                  <a:pt x="110778" y="261795"/>
                </a:lnTo>
                <a:lnTo>
                  <a:pt x="115930" y="264769"/>
                </a:lnTo>
                <a:lnTo>
                  <a:pt x="115760" y="264476"/>
                </a:lnTo>
                <a:lnTo>
                  <a:pt x="115760" y="264476"/>
                </a:lnTo>
                <a:lnTo>
                  <a:pt x="110945" y="261699"/>
                </a:lnTo>
                <a:close/>
                <a:moveTo>
                  <a:pt x="122587" y="261699"/>
                </a:moveTo>
                <a:lnTo>
                  <a:pt x="122404" y="261804"/>
                </a:lnTo>
                <a:lnTo>
                  <a:pt x="122404" y="261804"/>
                </a:lnTo>
                <a:lnTo>
                  <a:pt x="127541" y="264769"/>
                </a:lnTo>
                <a:lnTo>
                  <a:pt x="127369" y="264471"/>
                </a:lnTo>
                <a:lnTo>
                  <a:pt x="127369" y="264471"/>
                </a:lnTo>
                <a:lnTo>
                  <a:pt x="122587" y="261699"/>
                </a:lnTo>
                <a:close/>
                <a:moveTo>
                  <a:pt x="134198" y="261699"/>
                </a:moveTo>
                <a:lnTo>
                  <a:pt x="134031" y="261795"/>
                </a:lnTo>
                <a:lnTo>
                  <a:pt x="139183" y="264769"/>
                </a:lnTo>
                <a:lnTo>
                  <a:pt x="139013" y="264476"/>
                </a:lnTo>
                <a:lnTo>
                  <a:pt x="139013" y="264476"/>
                </a:lnTo>
                <a:lnTo>
                  <a:pt x="134198" y="261699"/>
                </a:lnTo>
                <a:close/>
                <a:moveTo>
                  <a:pt x="145840" y="261699"/>
                </a:moveTo>
                <a:lnTo>
                  <a:pt x="145657" y="261804"/>
                </a:lnTo>
                <a:lnTo>
                  <a:pt x="145657" y="261804"/>
                </a:lnTo>
                <a:lnTo>
                  <a:pt x="150794" y="264769"/>
                </a:lnTo>
                <a:lnTo>
                  <a:pt x="150622" y="264471"/>
                </a:lnTo>
                <a:lnTo>
                  <a:pt x="150622" y="264471"/>
                </a:lnTo>
                <a:lnTo>
                  <a:pt x="145840" y="261699"/>
                </a:lnTo>
                <a:close/>
                <a:moveTo>
                  <a:pt x="157451" y="261699"/>
                </a:moveTo>
                <a:lnTo>
                  <a:pt x="157283" y="261795"/>
                </a:lnTo>
                <a:lnTo>
                  <a:pt x="157283" y="261795"/>
                </a:lnTo>
                <a:lnTo>
                  <a:pt x="162436" y="264769"/>
                </a:lnTo>
                <a:lnTo>
                  <a:pt x="162266" y="264476"/>
                </a:lnTo>
                <a:lnTo>
                  <a:pt x="162266" y="264476"/>
                </a:lnTo>
                <a:lnTo>
                  <a:pt x="157451" y="261699"/>
                </a:lnTo>
                <a:close/>
                <a:moveTo>
                  <a:pt x="169092" y="261699"/>
                </a:moveTo>
                <a:lnTo>
                  <a:pt x="168910" y="261804"/>
                </a:lnTo>
                <a:lnTo>
                  <a:pt x="168910" y="261804"/>
                </a:lnTo>
                <a:lnTo>
                  <a:pt x="174047" y="264769"/>
                </a:lnTo>
                <a:lnTo>
                  <a:pt x="173874" y="264471"/>
                </a:lnTo>
                <a:lnTo>
                  <a:pt x="169092" y="261699"/>
                </a:lnTo>
                <a:close/>
                <a:moveTo>
                  <a:pt x="180703" y="261699"/>
                </a:moveTo>
                <a:lnTo>
                  <a:pt x="180521" y="261804"/>
                </a:lnTo>
                <a:lnTo>
                  <a:pt x="180521" y="261804"/>
                </a:lnTo>
                <a:lnTo>
                  <a:pt x="185658" y="264769"/>
                </a:lnTo>
                <a:lnTo>
                  <a:pt x="185473" y="264449"/>
                </a:lnTo>
                <a:lnTo>
                  <a:pt x="185473" y="264449"/>
                </a:lnTo>
                <a:lnTo>
                  <a:pt x="180703" y="261699"/>
                </a:lnTo>
                <a:close/>
                <a:moveTo>
                  <a:pt x="192345" y="261699"/>
                </a:moveTo>
                <a:lnTo>
                  <a:pt x="192147" y="261813"/>
                </a:lnTo>
                <a:lnTo>
                  <a:pt x="192147" y="261813"/>
                </a:lnTo>
                <a:lnTo>
                  <a:pt x="197269" y="264769"/>
                </a:lnTo>
                <a:lnTo>
                  <a:pt x="197081" y="264445"/>
                </a:lnTo>
                <a:lnTo>
                  <a:pt x="197081" y="264445"/>
                </a:lnTo>
                <a:lnTo>
                  <a:pt x="192345" y="261699"/>
                </a:lnTo>
                <a:close/>
                <a:moveTo>
                  <a:pt x="203956" y="261699"/>
                </a:moveTo>
                <a:lnTo>
                  <a:pt x="203774" y="261804"/>
                </a:lnTo>
                <a:lnTo>
                  <a:pt x="203774" y="261804"/>
                </a:lnTo>
                <a:lnTo>
                  <a:pt x="208911" y="264769"/>
                </a:lnTo>
                <a:lnTo>
                  <a:pt x="208726" y="264449"/>
                </a:lnTo>
                <a:lnTo>
                  <a:pt x="208726" y="264449"/>
                </a:lnTo>
                <a:lnTo>
                  <a:pt x="203956" y="261699"/>
                </a:lnTo>
                <a:close/>
                <a:moveTo>
                  <a:pt x="215598" y="261699"/>
                </a:moveTo>
                <a:lnTo>
                  <a:pt x="215400" y="261813"/>
                </a:lnTo>
                <a:lnTo>
                  <a:pt x="215400" y="261813"/>
                </a:lnTo>
                <a:lnTo>
                  <a:pt x="220522" y="264769"/>
                </a:lnTo>
                <a:lnTo>
                  <a:pt x="220334" y="264445"/>
                </a:lnTo>
                <a:lnTo>
                  <a:pt x="220334" y="264445"/>
                </a:lnTo>
                <a:lnTo>
                  <a:pt x="215598" y="261699"/>
                </a:lnTo>
                <a:close/>
                <a:moveTo>
                  <a:pt x="227209" y="261699"/>
                </a:moveTo>
                <a:lnTo>
                  <a:pt x="227026" y="261804"/>
                </a:lnTo>
                <a:lnTo>
                  <a:pt x="227026" y="261804"/>
                </a:lnTo>
                <a:lnTo>
                  <a:pt x="232163" y="264769"/>
                </a:lnTo>
                <a:lnTo>
                  <a:pt x="231978" y="264449"/>
                </a:lnTo>
                <a:lnTo>
                  <a:pt x="231978" y="264449"/>
                </a:lnTo>
                <a:lnTo>
                  <a:pt x="227209" y="261699"/>
                </a:lnTo>
                <a:close/>
                <a:moveTo>
                  <a:pt x="238850" y="261699"/>
                </a:moveTo>
                <a:lnTo>
                  <a:pt x="238653" y="261813"/>
                </a:lnTo>
                <a:lnTo>
                  <a:pt x="238653" y="261813"/>
                </a:lnTo>
                <a:lnTo>
                  <a:pt x="243774" y="264769"/>
                </a:lnTo>
                <a:lnTo>
                  <a:pt x="243587" y="264445"/>
                </a:lnTo>
                <a:lnTo>
                  <a:pt x="243587" y="264445"/>
                </a:lnTo>
                <a:lnTo>
                  <a:pt x="238850" y="261699"/>
                </a:lnTo>
                <a:close/>
                <a:moveTo>
                  <a:pt x="250462" y="261699"/>
                </a:moveTo>
                <a:lnTo>
                  <a:pt x="250249" y="261821"/>
                </a:lnTo>
                <a:lnTo>
                  <a:pt x="250249" y="261821"/>
                </a:lnTo>
                <a:lnTo>
                  <a:pt x="255355" y="264769"/>
                </a:lnTo>
                <a:lnTo>
                  <a:pt x="255140" y="264397"/>
                </a:lnTo>
                <a:lnTo>
                  <a:pt x="255140" y="264397"/>
                </a:lnTo>
                <a:lnTo>
                  <a:pt x="250462" y="261699"/>
                </a:lnTo>
                <a:close/>
                <a:moveTo>
                  <a:pt x="262103" y="261699"/>
                </a:moveTo>
                <a:lnTo>
                  <a:pt x="261890" y="261821"/>
                </a:lnTo>
                <a:lnTo>
                  <a:pt x="261890" y="261821"/>
                </a:lnTo>
                <a:lnTo>
                  <a:pt x="266997" y="264769"/>
                </a:lnTo>
                <a:lnTo>
                  <a:pt x="266794" y="264418"/>
                </a:lnTo>
                <a:lnTo>
                  <a:pt x="266794" y="264418"/>
                </a:lnTo>
                <a:lnTo>
                  <a:pt x="262103" y="261699"/>
                </a:lnTo>
                <a:close/>
                <a:moveTo>
                  <a:pt x="273714" y="261699"/>
                </a:moveTo>
                <a:lnTo>
                  <a:pt x="273501" y="261821"/>
                </a:lnTo>
                <a:lnTo>
                  <a:pt x="273501" y="261821"/>
                </a:lnTo>
                <a:lnTo>
                  <a:pt x="278608" y="264769"/>
                </a:lnTo>
                <a:lnTo>
                  <a:pt x="278392" y="264397"/>
                </a:lnTo>
                <a:lnTo>
                  <a:pt x="278392" y="264397"/>
                </a:lnTo>
                <a:lnTo>
                  <a:pt x="273714" y="261699"/>
                </a:lnTo>
                <a:close/>
                <a:moveTo>
                  <a:pt x="284657" y="255589"/>
                </a:moveTo>
                <a:lnTo>
                  <a:pt x="284657" y="261729"/>
                </a:lnTo>
                <a:lnTo>
                  <a:pt x="279337" y="264769"/>
                </a:lnTo>
                <a:lnTo>
                  <a:pt x="284657" y="255589"/>
                </a:lnTo>
                <a:close/>
                <a:moveTo>
                  <a:pt x="17418" y="255589"/>
                </a:moveTo>
                <a:lnTo>
                  <a:pt x="17418" y="261729"/>
                </a:lnTo>
                <a:lnTo>
                  <a:pt x="12098" y="264829"/>
                </a:lnTo>
                <a:lnTo>
                  <a:pt x="17418" y="255589"/>
                </a:lnTo>
                <a:close/>
                <a:moveTo>
                  <a:pt x="29029" y="255589"/>
                </a:moveTo>
                <a:lnTo>
                  <a:pt x="29029" y="261729"/>
                </a:lnTo>
                <a:lnTo>
                  <a:pt x="23710" y="264829"/>
                </a:lnTo>
                <a:lnTo>
                  <a:pt x="29029" y="255589"/>
                </a:lnTo>
                <a:close/>
                <a:moveTo>
                  <a:pt x="40610" y="255589"/>
                </a:moveTo>
                <a:lnTo>
                  <a:pt x="40610" y="261729"/>
                </a:lnTo>
                <a:lnTo>
                  <a:pt x="35290" y="264829"/>
                </a:lnTo>
                <a:lnTo>
                  <a:pt x="40610" y="255589"/>
                </a:lnTo>
                <a:close/>
                <a:moveTo>
                  <a:pt x="52251" y="255589"/>
                </a:moveTo>
                <a:lnTo>
                  <a:pt x="52251" y="261729"/>
                </a:lnTo>
                <a:lnTo>
                  <a:pt x="46932" y="264829"/>
                </a:lnTo>
                <a:lnTo>
                  <a:pt x="52251" y="255589"/>
                </a:lnTo>
                <a:close/>
                <a:moveTo>
                  <a:pt x="63862" y="255589"/>
                </a:moveTo>
                <a:lnTo>
                  <a:pt x="63862" y="261729"/>
                </a:lnTo>
                <a:lnTo>
                  <a:pt x="58543" y="264829"/>
                </a:lnTo>
                <a:lnTo>
                  <a:pt x="63862" y="255589"/>
                </a:lnTo>
                <a:close/>
                <a:moveTo>
                  <a:pt x="75504" y="255589"/>
                </a:moveTo>
                <a:lnTo>
                  <a:pt x="75504" y="261729"/>
                </a:lnTo>
                <a:lnTo>
                  <a:pt x="70185" y="264829"/>
                </a:lnTo>
                <a:lnTo>
                  <a:pt x="75504" y="255589"/>
                </a:lnTo>
                <a:close/>
                <a:moveTo>
                  <a:pt x="87115" y="255589"/>
                </a:moveTo>
                <a:lnTo>
                  <a:pt x="87115" y="261729"/>
                </a:lnTo>
                <a:lnTo>
                  <a:pt x="81796" y="264829"/>
                </a:lnTo>
                <a:lnTo>
                  <a:pt x="87115" y="255589"/>
                </a:lnTo>
                <a:close/>
                <a:moveTo>
                  <a:pt x="98757" y="255589"/>
                </a:moveTo>
                <a:lnTo>
                  <a:pt x="98757" y="261729"/>
                </a:lnTo>
                <a:lnTo>
                  <a:pt x="93437" y="264829"/>
                </a:lnTo>
                <a:lnTo>
                  <a:pt x="98757" y="255589"/>
                </a:lnTo>
                <a:close/>
                <a:moveTo>
                  <a:pt x="110337" y="255589"/>
                </a:moveTo>
                <a:lnTo>
                  <a:pt x="110337" y="261729"/>
                </a:lnTo>
                <a:lnTo>
                  <a:pt x="105018" y="264829"/>
                </a:lnTo>
                <a:lnTo>
                  <a:pt x="110337" y="255589"/>
                </a:lnTo>
                <a:close/>
                <a:moveTo>
                  <a:pt x="121979" y="255589"/>
                </a:moveTo>
                <a:lnTo>
                  <a:pt x="121979" y="261729"/>
                </a:lnTo>
                <a:lnTo>
                  <a:pt x="116660" y="264829"/>
                </a:lnTo>
                <a:lnTo>
                  <a:pt x="121979" y="255589"/>
                </a:lnTo>
                <a:close/>
                <a:moveTo>
                  <a:pt x="133590" y="255589"/>
                </a:moveTo>
                <a:lnTo>
                  <a:pt x="133590" y="261729"/>
                </a:lnTo>
                <a:lnTo>
                  <a:pt x="128271" y="264829"/>
                </a:lnTo>
                <a:lnTo>
                  <a:pt x="133590" y="255589"/>
                </a:lnTo>
                <a:close/>
                <a:moveTo>
                  <a:pt x="145232" y="255589"/>
                </a:moveTo>
                <a:lnTo>
                  <a:pt x="145232" y="261729"/>
                </a:lnTo>
                <a:lnTo>
                  <a:pt x="139912" y="264829"/>
                </a:lnTo>
                <a:lnTo>
                  <a:pt x="145232" y="255589"/>
                </a:lnTo>
                <a:close/>
                <a:moveTo>
                  <a:pt x="156843" y="255589"/>
                </a:moveTo>
                <a:lnTo>
                  <a:pt x="156843" y="261729"/>
                </a:lnTo>
                <a:lnTo>
                  <a:pt x="151523" y="264829"/>
                </a:lnTo>
                <a:lnTo>
                  <a:pt x="156843" y="255589"/>
                </a:lnTo>
                <a:close/>
                <a:moveTo>
                  <a:pt x="168484" y="255589"/>
                </a:moveTo>
                <a:lnTo>
                  <a:pt x="168484" y="261729"/>
                </a:lnTo>
                <a:lnTo>
                  <a:pt x="163165" y="264829"/>
                </a:lnTo>
                <a:lnTo>
                  <a:pt x="168484" y="255589"/>
                </a:lnTo>
                <a:close/>
                <a:moveTo>
                  <a:pt x="180065" y="255589"/>
                </a:moveTo>
                <a:lnTo>
                  <a:pt x="180065" y="261729"/>
                </a:lnTo>
                <a:lnTo>
                  <a:pt x="174746" y="264829"/>
                </a:lnTo>
                <a:lnTo>
                  <a:pt x="180065" y="255589"/>
                </a:lnTo>
                <a:close/>
                <a:moveTo>
                  <a:pt x="191676" y="255589"/>
                </a:moveTo>
                <a:lnTo>
                  <a:pt x="191676" y="261729"/>
                </a:lnTo>
                <a:lnTo>
                  <a:pt x="186357" y="264829"/>
                </a:lnTo>
                <a:lnTo>
                  <a:pt x="191676" y="255589"/>
                </a:lnTo>
                <a:close/>
                <a:moveTo>
                  <a:pt x="203318" y="255589"/>
                </a:moveTo>
                <a:lnTo>
                  <a:pt x="203318" y="261729"/>
                </a:lnTo>
                <a:lnTo>
                  <a:pt x="197999" y="264829"/>
                </a:lnTo>
                <a:lnTo>
                  <a:pt x="203318" y="255589"/>
                </a:lnTo>
                <a:close/>
                <a:moveTo>
                  <a:pt x="214929" y="255589"/>
                </a:moveTo>
                <a:lnTo>
                  <a:pt x="214929" y="261729"/>
                </a:lnTo>
                <a:lnTo>
                  <a:pt x="209610" y="264829"/>
                </a:lnTo>
                <a:lnTo>
                  <a:pt x="214929" y="255589"/>
                </a:lnTo>
                <a:close/>
                <a:moveTo>
                  <a:pt x="226570" y="255589"/>
                </a:moveTo>
                <a:lnTo>
                  <a:pt x="226570" y="261729"/>
                </a:lnTo>
                <a:lnTo>
                  <a:pt x="221251" y="264829"/>
                </a:lnTo>
                <a:lnTo>
                  <a:pt x="226570" y="255589"/>
                </a:lnTo>
                <a:close/>
                <a:moveTo>
                  <a:pt x="238182" y="255589"/>
                </a:moveTo>
                <a:lnTo>
                  <a:pt x="238182" y="261729"/>
                </a:lnTo>
                <a:lnTo>
                  <a:pt x="232862" y="264829"/>
                </a:lnTo>
                <a:lnTo>
                  <a:pt x="238182" y="255589"/>
                </a:lnTo>
                <a:close/>
                <a:moveTo>
                  <a:pt x="249793" y="255589"/>
                </a:moveTo>
                <a:lnTo>
                  <a:pt x="249793" y="261729"/>
                </a:lnTo>
                <a:lnTo>
                  <a:pt x="244474" y="264829"/>
                </a:lnTo>
                <a:lnTo>
                  <a:pt x="249793" y="255589"/>
                </a:lnTo>
                <a:close/>
                <a:moveTo>
                  <a:pt x="261404" y="255589"/>
                </a:moveTo>
                <a:lnTo>
                  <a:pt x="261404" y="261729"/>
                </a:lnTo>
                <a:lnTo>
                  <a:pt x="256085" y="264829"/>
                </a:lnTo>
                <a:lnTo>
                  <a:pt x="261404" y="255589"/>
                </a:lnTo>
                <a:close/>
                <a:moveTo>
                  <a:pt x="273046" y="255589"/>
                </a:moveTo>
                <a:lnTo>
                  <a:pt x="273046" y="261729"/>
                </a:lnTo>
                <a:lnTo>
                  <a:pt x="267726" y="264829"/>
                </a:lnTo>
                <a:lnTo>
                  <a:pt x="273046" y="255589"/>
                </a:lnTo>
                <a:close/>
                <a:moveTo>
                  <a:pt x="29352" y="0"/>
                </a:moveTo>
                <a:cubicBezTo>
                  <a:pt x="29333" y="0"/>
                  <a:pt x="29318" y="8"/>
                  <a:pt x="29302" y="23"/>
                </a:cubicBezTo>
                <a:lnTo>
                  <a:pt x="23345" y="3367"/>
                </a:lnTo>
                <a:lnTo>
                  <a:pt x="17600" y="54"/>
                </a:lnTo>
                <a:cubicBezTo>
                  <a:pt x="17585" y="38"/>
                  <a:pt x="17562" y="31"/>
                  <a:pt x="17539" y="31"/>
                </a:cubicBezTo>
                <a:cubicBezTo>
                  <a:pt x="17516" y="31"/>
                  <a:pt x="17494" y="38"/>
                  <a:pt x="17478" y="54"/>
                </a:cubicBezTo>
                <a:lnTo>
                  <a:pt x="11734" y="3367"/>
                </a:lnTo>
                <a:lnTo>
                  <a:pt x="5989" y="54"/>
                </a:lnTo>
                <a:cubicBezTo>
                  <a:pt x="5974" y="38"/>
                  <a:pt x="5958" y="31"/>
                  <a:pt x="5943" y="31"/>
                </a:cubicBezTo>
                <a:cubicBezTo>
                  <a:pt x="5928" y="31"/>
                  <a:pt x="5913" y="38"/>
                  <a:pt x="5898" y="54"/>
                </a:cubicBezTo>
                <a:lnTo>
                  <a:pt x="31" y="3397"/>
                </a:lnTo>
                <a:lnTo>
                  <a:pt x="1" y="3458"/>
                </a:lnTo>
                <a:lnTo>
                  <a:pt x="1" y="3488"/>
                </a:lnTo>
                <a:lnTo>
                  <a:pt x="1" y="10206"/>
                </a:lnTo>
                <a:cubicBezTo>
                  <a:pt x="1" y="10236"/>
                  <a:pt x="31" y="10297"/>
                  <a:pt x="62" y="10327"/>
                </a:cubicBezTo>
                <a:lnTo>
                  <a:pt x="5806" y="13640"/>
                </a:lnTo>
                <a:lnTo>
                  <a:pt x="5806" y="20206"/>
                </a:lnTo>
                <a:lnTo>
                  <a:pt x="31" y="23519"/>
                </a:lnTo>
                <a:lnTo>
                  <a:pt x="1" y="23549"/>
                </a:lnTo>
                <a:lnTo>
                  <a:pt x="1" y="23580"/>
                </a:lnTo>
                <a:lnTo>
                  <a:pt x="1" y="30328"/>
                </a:lnTo>
                <a:cubicBezTo>
                  <a:pt x="1" y="30358"/>
                  <a:pt x="31" y="30388"/>
                  <a:pt x="62" y="30419"/>
                </a:cubicBezTo>
                <a:lnTo>
                  <a:pt x="5806" y="33732"/>
                </a:lnTo>
                <a:lnTo>
                  <a:pt x="5806" y="40297"/>
                </a:lnTo>
                <a:lnTo>
                  <a:pt x="31" y="43641"/>
                </a:lnTo>
                <a:lnTo>
                  <a:pt x="1" y="43702"/>
                </a:lnTo>
                <a:lnTo>
                  <a:pt x="1" y="43732"/>
                </a:lnTo>
                <a:lnTo>
                  <a:pt x="1" y="50449"/>
                </a:lnTo>
                <a:cubicBezTo>
                  <a:pt x="1" y="50480"/>
                  <a:pt x="31" y="50541"/>
                  <a:pt x="62" y="50571"/>
                </a:cubicBezTo>
                <a:lnTo>
                  <a:pt x="5806" y="53884"/>
                </a:lnTo>
                <a:lnTo>
                  <a:pt x="5806" y="60450"/>
                </a:lnTo>
                <a:lnTo>
                  <a:pt x="31" y="63793"/>
                </a:lnTo>
                <a:lnTo>
                  <a:pt x="1" y="63823"/>
                </a:lnTo>
                <a:lnTo>
                  <a:pt x="1" y="63854"/>
                </a:lnTo>
                <a:lnTo>
                  <a:pt x="1" y="70602"/>
                </a:lnTo>
                <a:cubicBezTo>
                  <a:pt x="1" y="70632"/>
                  <a:pt x="31" y="70662"/>
                  <a:pt x="62" y="70693"/>
                </a:cubicBezTo>
                <a:lnTo>
                  <a:pt x="5806" y="74006"/>
                </a:lnTo>
                <a:lnTo>
                  <a:pt x="5806" y="80571"/>
                </a:lnTo>
                <a:lnTo>
                  <a:pt x="62" y="83885"/>
                </a:lnTo>
                <a:lnTo>
                  <a:pt x="31" y="83915"/>
                </a:lnTo>
                <a:lnTo>
                  <a:pt x="31" y="83945"/>
                </a:lnTo>
                <a:lnTo>
                  <a:pt x="31" y="90693"/>
                </a:lnTo>
                <a:cubicBezTo>
                  <a:pt x="31" y="90724"/>
                  <a:pt x="62" y="90754"/>
                  <a:pt x="122" y="90784"/>
                </a:cubicBezTo>
                <a:lnTo>
                  <a:pt x="5867" y="94097"/>
                </a:lnTo>
                <a:lnTo>
                  <a:pt x="5867" y="100663"/>
                </a:lnTo>
                <a:lnTo>
                  <a:pt x="122" y="103976"/>
                </a:lnTo>
                <a:lnTo>
                  <a:pt x="92" y="104006"/>
                </a:lnTo>
                <a:lnTo>
                  <a:pt x="92" y="104067"/>
                </a:lnTo>
                <a:lnTo>
                  <a:pt x="92" y="110785"/>
                </a:lnTo>
                <a:cubicBezTo>
                  <a:pt x="92" y="110815"/>
                  <a:pt x="122" y="110845"/>
                  <a:pt x="153" y="110906"/>
                </a:cubicBezTo>
                <a:lnTo>
                  <a:pt x="5898" y="114189"/>
                </a:lnTo>
                <a:lnTo>
                  <a:pt x="5898" y="120785"/>
                </a:lnTo>
                <a:lnTo>
                  <a:pt x="153" y="124068"/>
                </a:lnTo>
                <a:lnTo>
                  <a:pt x="122" y="124128"/>
                </a:lnTo>
                <a:lnTo>
                  <a:pt x="122" y="124159"/>
                </a:lnTo>
                <a:lnTo>
                  <a:pt x="122" y="130876"/>
                </a:lnTo>
                <a:cubicBezTo>
                  <a:pt x="122" y="130907"/>
                  <a:pt x="153" y="130967"/>
                  <a:pt x="183" y="130998"/>
                </a:cubicBezTo>
                <a:lnTo>
                  <a:pt x="5928" y="134311"/>
                </a:lnTo>
                <a:lnTo>
                  <a:pt x="5928" y="140876"/>
                </a:lnTo>
                <a:lnTo>
                  <a:pt x="183" y="144189"/>
                </a:lnTo>
                <a:lnTo>
                  <a:pt x="153" y="144220"/>
                </a:lnTo>
                <a:lnTo>
                  <a:pt x="153" y="144250"/>
                </a:lnTo>
                <a:lnTo>
                  <a:pt x="153" y="150968"/>
                </a:lnTo>
                <a:cubicBezTo>
                  <a:pt x="153" y="151028"/>
                  <a:pt x="183" y="151059"/>
                  <a:pt x="244" y="151089"/>
                </a:cubicBezTo>
                <a:lnTo>
                  <a:pt x="5958" y="154402"/>
                </a:lnTo>
                <a:lnTo>
                  <a:pt x="5958" y="160968"/>
                </a:lnTo>
                <a:lnTo>
                  <a:pt x="244" y="164281"/>
                </a:lnTo>
                <a:lnTo>
                  <a:pt x="183" y="164311"/>
                </a:lnTo>
                <a:lnTo>
                  <a:pt x="183" y="164372"/>
                </a:lnTo>
                <a:lnTo>
                  <a:pt x="183" y="171089"/>
                </a:lnTo>
                <a:cubicBezTo>
                  <a:pt x="183" y="171120"/>
                  <a:pt x="244" y="171150"/>
                  <a:pt x="274" y="171211"/>
                </a:cubicBezTo>
                <a:lnTo>
                  <a:pt x="6019" y="174494"/>
                </a:lnTo>
                <a:lnTo>
                  <a:pt x="6019" y="181090"/>
                </a:lnTo>
                <a:lnTo>
                  <a:pt x="274" y="184372"/>
                </a:lnTo>
                <a:lnTo>
                  <a:pt x="244" y="184433"/>
                </a:lnTo>
                <a:lnTo>
                  <a:pt x="244" y="184464"/>
                </a:lnTo>
                <a:lnTo>
                  <a:pt x="244" y="185132"/>
                </a:lnTo>
                <a:lnTo>
                  <a:pt x="5557" y="194332"/>
                </a:lnTo>
                <a:lnTo>
                  <a:pt x="5557" y="194332"/>
                </a:lnTo>
                <a:lnTo>
                  <a:pt x="6050" y="194616"/>
                </a:lnTo>
                <a:lnTo>
                  <a:pt x="6050" y="195163"/>
                </a:lnTo>
                <a:lnTo>
                  <a:pt x="11369" y="204403"/>
                </a:lnTo>
                <a:lnTo>
                  <a:pt x="11369" y="204403"/>
                </a:lnTo>
                <a:lnTo>
                  <a:pt x="8907" y="202974"/>
                </a:lnTo>
                <a:lnTo>
                  <a:pt x="6050" y="201333"/>
                </a:lnTo>
                <a:lnTo>
                  <a:pt x="6050" y="201181"/>
                </a:lnTo>
                <a:lnTo>
                  <a:pt x="305" y="204494"/>
                </a:lnTo>
                <a:lnTo>
                  <a:pt x="274" y="204525"/>
                </a:lnTo>
                <a:lnTo>
                  <a:pt x="274" y="204555"/>
                </a:lnTo>
                <a:lnTo>
                  <a:pt x="274" y="205337"/>
                </a:lnTo>
                <a:lnTo>
                  <a:pt x="274" y="205337"/>
                </a:lnTo>
                <a:lnTo>
                  <a:pt x="5516" y="214382"/>
                </a:lnTo>
                <a:lnTo>
                  <a:pt x="5516" y="214382"/>
                </a:lnTo>
                <a:lnTo>
                  <a:pt x="6080" y="214707"/>
                </a:lnTo>
                <a:lnTo>
                  <a:pt x="6080" y="215368"/>
                </a:lnTo>
                <a:lnTo>
                  <a:pt x="6080" y="215368"/>
                </a:lnTo>
                <a:lnTo>
                  <a:pt x="11369" y="224555"/>
                </a:lnTo>
                <a:lnTo>
                  <a:pt x="11369" y="224555"/>
                </a:lnTo>
                <a:lnTo>
                  <a:pt x="8907" y="223096"/>
                </a:lnTo>
                <a:lnTo>
                  <a:pt x="6050" y="221455"/>
                </a:lnTo>
                <a:lnTo>
                  <a:pt x="6050" y="221290"/>
                </a:lnTo>
                <a:lnTo>
                  <a:pt x="6050" y="221290"/>
                </a:lnTo>
                <a:lnTo>
                  <a:pt x="335" y="224586"/>
                </a:lnTo>
                <a:lnTo>
                  <a:pt x="305" y="224616"/>
                </a:lnTo>
                <a:lnTo>
                  <a:pt x="305" y="224646"/>
                </a:lnTo>
                <a:lnTo>
                  <a:pt x="305" y="225481"/>
                </a:lnTo>
                <a:lnTo>
                  <a:pt x="305" y="225481"/>
                </a:lnTo>
                <a:lnTo>
                  <a:pt x="5473" y="234429"/>
                </a:lnTo>
                <a:lnTo>
                  <a:pt x="5473" y="234429"/>
                </a:lnTo>
                <a:lnTo>
                  <a:pt x="6110" y="234799"/>
                </a:lnTo>
                <a:lnTo>
                  <a:pt x="6110" y="235543"/>
                </a:lnTo>
                <a:lnTo>
                  <a:pt x="6110" y="235543"/>
                </a:lnTo>
                <a:lnTo>
                  <a:pt x="11369" y="244677"/>
                </a:lnTo>
                <a:lnTo>
                  <a:pt x="11369" y="244677"/>
                </a:lnTo>
                <a:lnTo>
                  <a:pt x="8907" y="243249"/>
                </a:lnTo>
                <a:lnTo>
                  <a:pt x="6050" y="241607"/>
                </a:lnTo>
                <a:lnTo>
                  <a:pt x="6050" y="241399"/>
                </a:lnTo>
                <a:lnTo>
                  <a:pt x="6050" y="241399"/>
                </a:lnTo>
                <a:lnTo>
                  <a:pt x="396" y="244677"/>
                </a:lnTo>
                <a:lnTo>
                  <a:pt x="335" y="244708"/>
                </a:lnTo>
                <a:lnTo>
                  <a:pt x="335" y="244768"/>
                </a:lnTo>
                <a:lnTo>
                  <a:pt x="335" y="245656"/>
                </a:lnTo>
                <a:lnTo>
                  <a:pt x="335" y="245656"/>
                </a:lnTo>
                <a:lnTo>
                  <a:pt x="5421" y="254461"/>
                </a:lnTo>
                <a:lnTo>
                  <a:pt x="5421" y="254461"/>
                </a:lnTo>
                <a:lnTo>
                  <a:pt x="6171" y="254890"/>
                </a:lnTo>
                <a:lnTo>
                  <a:pt x="6171" y="255799"/>
                </a:lnTo>
                <a:lnTo>
                  <a:pt x="6171" y="255799"/>
                </a:lnTo>
                <a:lnTo>
                  <a:pt x="11245" y="264556"/>
                </a:lnTo>
                <a:lnTo>
                  <a:pt x="11245" y="264556"/>
                </a:lnTo>
                <a:lnTo>
                  <a:pt x="12038" y="265012"/>
                </a:lnTo>
                <a:lnTo>
                  <a:pt x="12190" y="265012"/>
                </a:lnTo>
                <a:lnTo>
                  <a:pt x="17798" y="261778"/>
                </a:lnTo>
                <a:lnTo>
                  <a:pt x="17798" y="261778"/>
                </a:lnTo>
                <a:lnTo>
                  <a:pt x="17661" y="261699"/>
                </a:lnTo>
                <a:lnTo>
                  <a:pt x="17661" y="255589"/>
                </a:lnTo>
                <a:lnTo>
                  <a:pt x="22841" y="264528"/>
                </a:lnTo>
                <a:lnTo>
                  <a:pt x="22841" y="264528"/>
                </a:lnTo>
                <a:lnTo>
                  <a:pt x="22841" y="264528"/>
                </a:lnTo>
                <a:lnTo>
                  <a:pt x="22841" y="264528"/>
                </a:lnTo>
                <a:lnTo>
                  <a:pt x="22841" y="264528"/>
                </a:lnTo>
                <a:lnTo>
                  <a:pt x="22841" y="264528"/>
                </a:lnTo>
                <a:lnTo>
                  <a:pt x="23679" y="265012"/>
                </a:lnTo>
                <a:lnTo>
                  <a:pt x="23831" y="265012"/>
                </a:lnTo>
                <a:lnTo>
                  <a:pt x="29439" y="261778"/>
                </a:lnTo>
                <a:lnTo>
                  <a:pt x="29439" y="261778"/>
                </a:lnTo>
                <a:lnTo>
                  <a:pt x="29302" y="261699"/>
                </a:lnTo>
                <a:lnTo>
                  <a:pt x="29302" y="255589"/>
                </a:lnTo>
                <a:lnTo>
                  <a:pt x="34495" y="264551"/>
                </a:lnTo>
                <a:lnTo>
                  <a:pt x="34495" y="264551"/>
                </a:lnTo>
                <a:lnTo>
                  <a:pt x="35290" y="265012"/>
                </a:lnTo>
                <a:lnTo>
                  <a:pt x="35442" y="265012"/>
                </a:lnTo>
                <a:lnTo>
                  <a:pt x="41035" y="261786"/>
                </a:lnTo>
                <a:lnTo>
                  <a:pt x="41035" y="261786"/>
                </a:lnTo>
                <a:lnTo>
                  <a:pt x="40883" y="261699"/>
                </a:lnTo>
                <a:lnTo>
                  <a:pt x="40883" y="255589"/>
                </a:lnTo>
                <a:lnTo>
                  <a:pt x="46048" y="264502"/>
                </a:lnTo>
                <a:lnTo>
                  <a:pt x="46048" y="264502"/>
                </a:lnTo>
                <a:lnTo>
                  <a:pt x="46932" y="265012"/>
                </a:lnTo>
                <a:lnTo>
                  <a:pt x="47084" y="265012"/>
                </a:lnTo>
                <a:lnTo>
                  <a:pt x="52662" y="261778"/>
                </a:lnTo>
                <a:lnTo>
                  <a:pt x="52662" y="261778"/>
                </a:lnTo>
                <a:lnTo>
                  <a:pt x="52525" y="261699"/>
                </a:lnTo>
                <a:lnTo>
                  <a:pt x="52525" y="255589"/>
                </a:lnTo>
                <a:lnTo>
                  <a:pt x="57705" y="264528"/>
                </a:lnTo>
                <a:lnTo>
                  <a:pt x="57705" y="264528"/>
                </a:lnTo>
                <a:lnTo>
                  <a:pt x="57705" y="264528"/>
                </a:lnTo>
                <a:lnTo>
                  <a:pt x="57705" y="264528"/>
                </a:lnTo>
                <a:lnTo>
                  <a:pt x="57705" y="264528"/>
                </a:lnTo>
                <a:lnTo>
                  <a:pt x="58543" y="265012"/>
                </a:lnTo>
                <a:lnTo>
                  <a:pt x="58695" y="265012"/>
                </a:lnTo>
                <a:lnTo>
                  <a:pt x="64288" y="261786"/>
                </a:lnTo>
                <a:lnTo>
                  <a:pt x="64288" y="261786"/>
                </a:lnTo>
                <a:lnTo>
                  <a:pt x="64136" y="261699"/>
                </a:lnTo>
                <a:lnTo>
                  <a:pt x="64136" y="255589"/>
                </a:lnTo>
                <a:lnTo>
                  <a:pt x="69301" y="264502"/>
                </a:lnTo>
                <a:lnTo>
                  <a:pt x="69301" y="264502"/>
                </a:lnTo>
                <a:lnTo>
                  <a:pt x="70185" y="265012"/>
                </a:lnTo>
                <a:lnTo>
                  <a:pt x="70337" y="265012"/>
                </a:lnTo>
                <a:lnTo>
                  <a:pt x="75914" y="261778"/>
                </a:lnTo>
                <a:lnTo>
                  <a:pt x="75914" y="261778"/>
                </a:lnTo>
                <a:lnTo>
                  <a:pt x="75777" y="261699"/>
                </a:lnTo>
                <a:lnTo>
                  <a:pt x="75777" y="255589"/>
                </a:lnTo>
                <a:lnTo>
                  <a:pt x="80957" y="264528"/>
                </a:lnTo>
                <a:lnTo>
                  <a:pt x="81796" y="265012"/>
                </a:lnTo>
                <a:lnTo>
                  <a:pt x="81948" y="265012"/>
                </a:lnTo>
                <a:lnTo>
                  <a:pt x="87540" y="261786"/>
                </a:lnTo>
                <a:lnTo>
                  <a:pt x="87540" y="261786"/>
                </a:lnTo>
                <a:lnTo>
                  <a:pt x="87389" y="261699"/>
                </a:lnTo>
                <a:lnTo>
                  <a:pt x="87389" y="255589"/>
                </a:lnTo>
                <a:lnTo>
                  <a:pt x="92553" y="264502"/>
                </a:lnTo>
                <a:lnTo>
                  <a:pt x="92553" y="264502"/>
                </a:lnTo>
                <a:lnTo>
                  <a:pt x="93437" y="265012"/>
                </a:lnTo>
                <a:lnTo>
                  <a:pt x="93589" y="265012"/>
                </a:lnTo>
                <a:lnTo>
                  <a:pt x="99167" y="261778"/>
                </a:lnTo>
                <a:lnTo>
                  <a:pt x="99167" y="261778"/>
                </a:lnTo>
                <a:lnTo>
                  <a:pt x="99030" y="261699"/>
                </a:lnTo>
                <a:lnTo>
                  <a:pt x="99030" y="255589"/>
                </a:lnTo>
                <a:lnTo>
                  <a:pt x="104210" y="264528"/>
                </a:lnTo>
                <a:lnTo>
                  <a:pt x="105048" y="265012"/>
                </a:lnTo>
                <a:lnTo>
                  <a:pt x="105200" y="265012"/>
                </a:lnTo>
                <a:lnTo>
                  <a:pt x="110778" y="261795"/>
                </a:lnTo>
                <a:lnTo>
                  <a:pt x="110611" y="261699"/>
                </a:lnTo>
                <a:lnTo>
                  <a:pt x="110611" y="255589"/>
                </a:lnTo>
                <a:lnTo>
                  <a:pt x="115760" y="264476"/>
                </a:lnTo>
                <a:lnTo>
                  <a:pt x="115760" y="264476"/>
                </a:lnTo>
                <a:lnTo>
                  <a:pt x="116690" y="265012"/>
                </a:lnTo>
                <a:lnTo>
                  <a:pt x="116842" y="265012"/>
                </a:lnTo>
                <a:lnTo>
                  <a:pt x="122404" y="261804"/>
                </a:lnTo>
                <a:lnTo>
                  <a:pt x="122404" y="261804"/>
                </a:lnTo>
                <a:lnTo>
                  <a:pt x="122222" y="261699"/>
                </a:lnTo>
                <a:lnTo>
                  <a:pt x="122222" y="255589"/>
                </a:lnTo>
                <a:lnTo>
                  <a:pt x="127369" y="264471"/>
                </a:lnTo>
                <a:lnTo>
                  <a:pt x="127369" y="264471"/>
                </a:lnTo>
                <a:lnTo>
                  <a:pt x="128301" y="265012"/>
                </a:lnTo>
                <a:lnTo>
                  <a:pt x="128453" y="265012"/>
                </a:lnTo>
                <a:lnTo>
                  <a:pt x="134031" y="261795"/>
                </a:lnTo>
                <a:lnTo>
                  <a:pt x="133864" y="261699"/>
                </a:lnTo>
                <a:lnTo>
                  <a:pt x="133864" y="255589"/>
                </a:lnTo>
                <a:lnTo>
                  <a:pt x="139013" y="264476"/>
                </a:lnTo>
                <a:lnTo>
                  <a:pt x="139013" y="264476"/>
                </a:lnTo>
                <a:lnTo>
                  <a:pt x="139943" y="265012"/>
                </a:lnTo>
                <a:lnTo>
                  <a:pt x="140095" y="265012"/>
                </a:lnTo>
                <a:lnTo>
                  <a:pt x="145657" y="261804"/>
                </a:lnTo>
                <a:lnTo>
                  <a:pt x="145657" y="261804"/>
                </a:lnTo>
                <a:lnTo>
                  <a:pt x="145475" y="261699"/>
                </a:lnTo>
                <a:lnTo>
                  <a:pt x="145475" y="255589"/>
                </a:lnTo>
                <a:lnTo>
                  <a:pt x="150622" y="264471"/>
                </a:lnTo>
                <a:lnTo>
                  <a:pt x="150622" y="264471"/>
                </a:lnTo>
                <a:lnTo>
                  <a:pt x="151554" y="265012"/>
                </a:lnTo>
                <a:lnTo>
                  <a:pt x="151706" y="265012"/>
                </a:lnTo>
                <a:lnTo>
                  <a:pt x="157283" y="261795"/>
                </a:lnTo>
                <a:lnTo>
                  <a:pt x="157283" y="261795"/>
                </a:lnTo>
                <a:lnTo>
                  <a:pt x="157116" y="261699"/>
                </a:lnTo>
                <a:lnTo>
                  <a:pt x="157116" y="255589"/>
                </a:lnTo>
                <a:lnTo>
                  <a:pt x="162266" y="264476"/>
                </a:lnTo>
                <a:lnTo>
                  <a:pt x="162266" y="264476"/>
                </a:lnTo>
                <a:lnTo>
                  <a:pt x="163195" y="265012"/>
                </a:lnTo>
                <a:lnTo>
                  <a:pt x="163347" y="265012"/>
                </a:lnTo>
                <a:lnTo>
                  <a:pt x="168910" y="261804"/>
                </a:lnTo>
                <a:lnTo>
                  <a:pt x="168910" y="261804"/>
                </a:lnTo>
                <a:lnTo>
                  <a:pt x="168727" y="261699"/>
                </a:lnTo>
                <a:lnTo>
                  <a:pt x="168727" y="255589"/>
                </a:lnTo>
                <a:lnTo>
                  <a:pt x="173874" y="264471"/>
                </a:lnTo>
                <a:lnTo>
                  <a:pt x="174807" y="265012"/>
                </a:lnTo>
                <a:lnTo>
                  <a:pt x="174959" y="265012"/>
                </a:lnTo>
                <a:lnTo>
                  <a:pt x="180521" y="261804"/>
                </a:lnTo>
                <a:lnTo>
                  <a:pt x="180521" y="261804"/>
                </a:lnTo>
                <a:lnTo>
                  <a:pt x="180339" y="261699"/>
                </a:lnTo>
                <a:lnTo>
                  <a:pt x="180339" y="255589"/>
                </a:lnTo>
                <a:lnTo>
                  <a:pt x="185473" y="264449"/>
                </a:lnTo>
                <a:lnTo>
                  <a:pt x="185473" y="264449"/>
                </a:lnTo>
                <a:lnTo>
                  <a:pt x="186448" y="265012"/>
                </a:lnTo>
                <a:lnTo>
                  <a:pt x="186600" y="265012"/>
                </a:lnTo>
                <a:lnTo>
                  <a:pt x="192147" y="261813"/>
                </a:lnTo>
                <a:lnTo>
                  <a:pt x="192147" y="261813"/>
                </a:lnTo>
                <a:lnTo>
                  <a:pt x="191950" y="261699"/>
                </a:lnTo>
                <a:lnTo>
                  <a:pt x="191950" y="255589"/>
                </a:lnTo>
                <a:lnTo>
                  <a:pt x="197081" y="264445"/>
                </a:lnTo>
                <a:lnTo>
                  <a:pt x="197081" y="264445"/>
                </a:lnTo>
                <a:lnTo>
                  <a:pt x="198059" y="265012"/>
                </a:lnTo>
                <a:lnTo>
                  <a:pt x="198211" y="265012"/>
                </a:lnTo>
                <a:lnTo>
                  <a:pt x="203774" y="261804"/>
                </a:lnTo>
                <a:lnTo>
                  <a:pt x="203774" y="261804"/>
                </a:lnTo>
                <a:lnTo>
                  <a:pt x="203591" y="261699"/>
                </a:lnTo>
                <a:lnTo>
                  <a:pt x="203591" y="255589"/>
                </a:lnTo>
                <a:lnTo>
                  <a:pt x="208726" y="264449"/>
                </a:lnTo>
                <a:lnTo>
                  <a:pt x="208726" y="264449"/>
                </a:lnTo>
                <a:lnTo>
                  <a:pt x="209701" y="265012"/>
                </a:lnTo>
                <a:lnTo>
                  <a:pt x="209853" y="265012"/>
                </a:lnTo>
                <a:lnTo>
                  <a:pt x="215400" y="261813"/>
                </a:lnTo>
                <a:lnTo>
                  <a:pt x="215400" y="261813"/>
                </a:lnTo>
                <a:lnTo>
                  <a:pt x="215202" y="261699"/>
                </a:lnTo>
                <a:lnTo>
                  <a:pt x="215202" y="255589"/>
                </a:lnTo>
                <a:lnTo>
                  <a:pt x="220334" y="264445"/>
                </a:lnTo>
                <a:lnTo>
                  <a:pt x="220334" y="264445"/>
                </a:lnTo>
                <a:lnTo>
                  <a:pt x="221312" y="265012"/>
                </a:lnTo>
                <a:lnTo>
                  <a:pt x="221464" y="265012"/>
                </a:lnTo>
                <a:lnTo>
                  <a:pt x="227026" y="261804"/>
                </a:lnTo>
                <a:lnTo>
                  <a:pt x="227026" y="261804"/>
                </a:lnTo>
                <a:lnTo>
                  <a:pt x="226844" y="261699"/>
                </a:lnTo>
                <a:lnTo>
                  <a:pt x="226844" y="255589"/>
                </a:lnTo>
                <a:lnTo>
                  <a:pt x="231978" y="264449"/>
                </a:lnTo>
                <a:lnTo>
                  <a:pt x="231978" y="264449"/>
                </a:lnTo>
                <a:lnTo>
                  <a:pt x="232954" y="265012"/>
                </a:lnTo>
                <a:lnTo>
                  <a:pt x="233106" y="265012"/>
                </a:lnTo>
                <a:lnTo>
                  <a:pt x="238653" y="261813"/>
                </a:lnTo>
                <a:lnTo>
                  <a:pt x="238653" y="261813"/>
                </a:lnTo>
                <a:lnTo>
                  <a:pt x="238455" y="261699"/>
                </a:lnTo>
                <a:lnTo>
                  <a:pt x="238455" y="255589"/>
                </a:lnTo>
                <a:lnTo>
                  <a:pt x="243587" y="264445"/>
                </a:lnTo>
                <a:lnTo>
                  <a:pt x="243587" y="264445"/>
                </a:lnTo>
                <a:lnTo>
                  <a:pt x="243941" y="264650"/>
                </a:lnTo>
                <a:lnTo>
                  <a:pt x="243941" y="264650"/>
                </a:lnTo>
                <a:lnTo>
                  <a:pt x="238638" y="255468"/>
                </a:lnTo>
                <a:lnTo>
                  <a:pt x="243957" y="258507"/>
                </a:lnTo>
                <a:lnTo>
                  <a:pt x="243957" y="264659"/>
                </a:lnTo>
                <a:lnTo>
                  <a:pt x="243957" y="264659"/>
                </a:lnTo>
                <a:lnTo>
                  <a:pt x="244565" y="265012"/>
                </a:lnTo>
                <a:lnTo>
                  <a:pt x="244717" y="265012"/>
                </a:lnTo>
                <a:lnTo>
                  <a:pt x="250249" y="261821"/>
                </a:lnTo>
                <a:lnTo>
                  <a:pt x="250249" y="261821"/>
                </a:lnTo>
                <a:lnTo>
                  <a:pt x="250036" y="261699"/>
                </a:lnTo>
                <a:lnTo>
                  <a:pt x="250036" y="255589"/>
                </a:lnTo>
                <a:lnTo>
                  <a:pt x="255140" y="264397"/>
                </a:lnTo>
                <a:lnTo>
                  <a:pt x="255140" y="264397"/>
                </a:lnTo>
                <a:lnTo>
                  <a:pt x="255584" y="264653"/>
                </a:lnTo>
                <a:lnTo>
                  <a:pt x="250279" y="255468"/>
                </a:lnTo>
                <a:lnTo>
                  <a:pt x="255598" y="258507"/>
                </a:lnTo>
                <a:lnTo>
                  <a:pt x="255598" y="264661"/>
                </a:lnTo>
                <a:lnTo>
                  <a:pt x="255598" y="264661"/>
                </a:lnTo>
                <a:lnTo>
                  <a:pt x="256206" y="265012"/>
                </a:lnTo>
                <a:lnTo>
                  <a:pt x="256358" y="265012"/>
                </a:lnTo>
                <a:lnTo>
                  <a:pt x="261890" y="261821"/>
                </a:lnTo>
                <a:lnTo>
                  <a:pt x="261890" y="261821"/>
                </a:lnTo>
                <a:lnTo>
                  <a:pt x="261678" y="261699"/>
                </a:lnTo>
                <a:lnTo>
                  <a:pt x="261678" y="255589"/>
                </a:lnTo>
                <a:lnTo>
                  <a:pt x="266794" y="264418"/>
                </a:lnTo>
                <a:lnTo>
                  <a:pt x="266794" y="264418"/>
                </a:lnTo>
                <a:lnTo>
                  <a:pt x="267194" y="264650"/>
                </a:lnTo>
                <a:lnTo>
                  <a:pt x="261890" y="255468"/>
                </a:lnTo>
                <a:lnTo>
                  <a:pt x="267210" y="258507"/>
                </a:lnTo>
                <a:lnTo>
                  <a:pt x="267210" y="264659"/>
                </a:lnTo>
                <a:lnTo>
                  <a:pt x="267817" y="265012"/>
                </a:lnTo>
                <a:lnTo>
                  <a:pt x="267969" y="265012"/>
                </a:lnTo>
                <a:lnTo>
                  <a:pt x="273501" y="261821"/>
                </a:lnTo>
                <a:lnTo>
                  <a:pt x="273501" y="261821"/>
                </a:lnTo>
                <a:lnTo>
                  <a:pt x="273289" y="261699"/>
                </a:lnTo>
                <a:lnTo>
                  <a:pt x="273289" y="255589"/>
                </a:lnTo>
                <a:lnTo>
                  <a:pt x="278392" y="264397"/>
                </a:lnTo>
                <a:lnTo>
                  <a:pt x="278392" y="264397"/>
                </a:lnTo>
                <a:lnTo>
                  <a:pt x="278837" y="264653"/>
                </a:lnTo>
                <a:lnTo>
                  <a:pt x="273532" y="255468"/>
                </a:lnTo>
                <a:lnTo>
                  <a:pt x="278851" y="258507"/>
                </a:lnTo>
                <a:lnTo>
                  <a:pt x="278851" y="264661"/>
                </a:lnTo>
                <a:lnTo>
                  <a:pt x="278851" y="264661"/>
                </a:lnTo>
                <a:lnTo>
                  <a:pt x="279459" y="265012"/>
                </a:lnTo>
                <a:lnTo>
                  <a:pt x="279611" y="265012"/>
                </a:lnTo>
                <a:lnTo>
                  <a:pt x="285417" y="261668"/>
                </a:lnTo>
                <a:cubicBezTo>
                  <a:pt x="285447" y="261638"/>
                  <a:pt x="285508" y="261577"/>
                  <a:pt x="285508" y="261547"/>
                </a:cubicBezTo>
                <a:lnTo>
                  <a:pt x="285508" y="255103"/>
                </a:lnTo>
                <a:lnTo>
                  <a:pt x="285508" y="255042"/>
                </a:lnTo>
                <a:cubicBezTo>
                  <a:pt x="285508" y="255042"/>
                  <a:pt x="285508" y="255012"/>
                  <a:pt x="285447" y="255012"/>
                </a:cubicBezTo>
                <a:lnTo>
                  <a:pt x="279733" y="251699"/>
                </a:lnTo>
                <a:lnTo>
                  <a:pt x="279733" y="245133"/>
                </a:lnTo>
                <a:lnTo>
                  <a:pt x="285447" y="241820"/>
                </a:lnTo>
                <a:cubicBezTo>
                  <a:pt x="285508" y="241790"/>
                  <a:pt x="285538" y="241759"/>
                  <a:pt x="285538" y="241698"/>
                </a:cubicBezTo>
                <a:lnTo>
                  <a:pt x="285538" y="234951"/>
                </a:lnTo>
                <a:lnTo>
                  <a:pt x="285538" y="234920"/>
                </a:lnTo>
                <a:cubicBezTo>
                  <a:pt x="285538" y="234920"/>
                  <a:pt x="285538" y="234859"/>
                  <a:pt x="285508" y="234859"/>
                </a:cubicBezTo>
                <a:lnTo>
                  <a:pt x="279763" y="231577"/>
                </a:lnTo>
                <a:lnTo>
                  <a:pt x="279763" y="224981"/>
                </a:lnTo>
                <a:lnTo>
                  <a:pt x="285508" y="221698"/>
                </a:lnTo>
                <a:cubicBezTo>
                  <a:pt x="285538" y="221637"/>
                  <a:pt x="285569" y="221607"/>
                  <a:pt x="285569" y="221577"/>
                </a:cubicBezTo>
                <a:lnTo>
                  <a:pt x="285569" y="214859"/>
                </a:lnTo>
                <a:lnTo>
                  <a:pt x="285569" y="214798"/>
                </a:lnTo>
                <a:cubicBezTo>
                  <a:pt x="285569" y="214798"/>
                  <a:pt x="285569" y="214768"/>
                  <a:pt x="285538" y="214768"/>
                </a:cubicBezTo>
                <a:lnTo>
                  <a:pt x="279793" y="211455"/>
                </a:lnTo>
                <a:lnTo>
                  <a:pt x="279793" y="204889"/>
                </a:lnTo>
                <a:lnTo>
                  <a:pt x="285538" y="201576"/>
                </a:lnTo>
                <a:cubicBezTo>
                  <a:pt x="285569" y="201546"/>
                  <a:pt x="285599" y="201515"/>
                  <a:pt x="285599" y="201485"/>
                </a:cubicBezTo>
                <a:lnTo>
                  <a:pt x="285599" y="194737"/>
                </a:lnTo>
                <a:lnTo>
                  <a:pt x="285599" y="194707"/>
                </a:lnTo>
                <a:cubicBezTo>
                  <a:pt x="285599" y="194707"/>
                  <a:pt x="285599" y="194676"/>
                  <a:pt x="285569" y="194676"/>
                </a:cubicBezTo>
                <a:lnTo>
                  <a:pt x="279824" y="191363"/>
                </a:lnTo>
                <a:lnTo>
                  <a:pt x="279824" y="184798"/>
                </a:lnTo>
                <a:lnTo>
                  <a:pt x="285569" y="181485"/>
                </a:lnTo>
                <a:cubicBezTo>
                  <a:pt x="285599" y="181454"/>
                  <a:pt x="285660" y="181424"/>
                  <a:pt x="285660" y="181363"/>
                </a:cubicBezTo>
                <a:lnTo>
                  <a:pt x="285660" y="174646"/>
                </a:lnTo>
                <a:lnTo>
                  <a:pt x="285660" y="174615"/>
                </a:lnTo>
                <a:cubicBezTo>
                  <a:pt x="285660" y="174615"/>
                  <a:pt x="285660" y="174585"/>
                  <a:pt x="285599" y="174585"/>
                </a:cubicBezTo>
                <a:lnTo>
                  <a:pt x="279885" y="171272"/>
                </a:lnTo>
                <a:lnTo>
                  <a:pt x="279885" y="164706"/>
                </a:lnTo>
                <a:lnTo>
                  <a:pt x="285599" y="161393"/>
                </a:lnTo>
                <a:cubicBezTo>
                  <a:pt x="285660" y="161363"/>
                  <a:pt x="285690" y="161302"/>
                  <a:pt x="285690" y="161272"/>
                </a:cubicBezTo>
                <a:lnTo>
                  <a:pt x="285690" y="154554"/>
                </a:lnTo>
                <a:lnTo>
                  <a:pt x="285690" y="154524"/>
                </a:lnTo>
                <a:cubicBezTo>
                  <a:pt x="285690" y="154524"/>
                  <a:pt x="285690" y="154463"/>
                  <a:pt x="285660" y="154463"/>
                </a:cubicBezTo>
                <a:lnTo>
                  <a:pt x="279915" y="151180"/>
                </a:lnTo>
                <a:lnTo>
                  <a:pt x="279915" y="144585"/>
                </a:lnTo>
                <a:lnTo>
                  <a:pt x="285660" y="141302"/>
                </a:lnTo>
                <a:cubicBezTo>
                  <a:pt x="285690" y="141241"/>
                  <a:pt x="285721" y="141211"/>
                  <a:pt x="285721" y="141180"/>
                </a:cubicBezTo>
                <a:lnTo>
                  <a:pt x="285721" y="134463"/>
                </a:lnTo>
                <a:lnTo>
                  <a:pt x="285721" y="134402"/>
                </a:lnTo>
                <a:cubicBezTo>
                  <a:pt x="285721" y="134402"/>
                  <a:pt x="285721" y="134372"/>
                  <a:pt x="285690" y="134372"/>
                </a:cubicBezTo>
                <a:lnTo>
                  <a:pt x="279945" y="131059"/>
                </a:lnTo>
                <a:lnTo>
                  <a:pt x="279945" y="124493"/>
                </a:lnTo>
                <a:lnTo>
                  <a:pt x="285690" y="121180"/>
                </a:lnTo>
                <a:cubicBezTo>
                  <a:pt x="285721" y="121150"/>
                  <a:pt x="285751" y="121119"/>
                  <a:pt x="285751" y="121089"/>
                </a:cubicBezTo>
                <a:lnTo>
                  <a:pt x="285751" y="114341"/>
                </a:lnTo>
                <a:lnTo>
                  <a:pt x="285751" y="114311"/>
                </a:lnTo>
                <a:cubicBezTo>
                  <a:pt x="285751" y="114311"/>
                  <a:pt x="285751" y="114280"/>
                  <a:pt x="285721" y="114280"/>
                </a:cubicBezTo>
                <a:lnTo>
                  <a:pt x="279976" y="110967"/>
                </a:lnTo>
                <a:lnTo>
                  <a:pt x="279976" y="104402"/>
                </a:lnTo>
                <a:lnTo>
                  <a:pt x="285721" y="101088"/>
                </a:lnTo>
                <a:cubicBezTo>
                  <a:pt x="285751" y="101058"/>
                  <a:pt x="285812" y="101028"/>
                  <a:pt x="285812" y="100967"/>
                </a:cubicBezTo>
                <a:lnTo>
                  <a:pt x="285812" y="94249"/>
                </a:lnTo>
                <a:lnTo>
                  <a:pt x="285812" y="94219"/>
                </a:lnTo>
                <a:cubicBezTo>
                  <a:pt x="285812" y="94219"/>
                  <a:pt x="285812" y="94189"/>
                  <a:pt x="285751" y="94189"/>
                </a:cubicBezTo>
                <a:lnTo>
                  <a:pt x="280037" y="90876"/>
                </a:lnTo>
                <a:lnTo>
                  <a:pt x="280037" y="84310"/>
                </a:lnTo>
                <a:lnTo>
                  <a:pt x="285751" y="80997"/>
                </a:lnTo>
                <a:cubicBezTo>
                  <a:pt x="285812" y="80967"/>
                  <a:pt x="285842" y="80906"/>
                  <a:pt x="285842" y="80875"/>
                </a:cubicBezTo>
                <a:lnTo>
                  <a:pt x="285842" y="74158"/>
                </a:lnTo>
                <a:lnTo>
                  <a:pt x="285842" y="74128"/>
                </a:lnTo>
                <a:cubicBezTo>
                  <a:pt x="285842" y="74128"/>
                  <a:pt x="285842" y="74067"/>
                  <a:pt x="285812" y="74067"/>
                </a:cubicBezTo>
                <a:lnTo>
                  <a:pt x="280067" y="70784"/>
                </a:lnTo>
                <a:lnTo>
                  <a:pt x="280067" y="63975"/>
                </a:lnTo>
                <a:lnTo>
                  <a:pt x="285812" y="60662"/>
                </a:lnTo>
                <a:cubicBezTo>
                  <a:pt x="285842" y="60632"/>
                  <a:pt x="285873" y="60602"/>
                  <a:pt x="285873" y="60571"/>
                </a:cubicBezTo>
                <a:lnTo>
                  <a:pt x="285873" y="53823"/>
                </a:lnTo>
                <a:lnTo>
                  <a:pt x="285873" y="53793"/>
                </a:lnTo>
                <a:cubicBezTo>
                  <a:pt x="285873" y="53793"/>
                  <a:pt x="285873" y="53763"/>
                  <a:pt x="285842" y="53763"/>
                </a:cubicBezTo>
                <a:lnTo>
                  <a:pt x="280097" y="50449"/>
                </a:lnTo>
                <a:lnTo>
                  <a:pt x="280097" y="43854"/>
                </a:lnTo>
                <a:lnTo>
                  <a:pt x="285842" y="40540"/>
                </a:lnTo>
                <a:cubicBezTo>
                  <a:pt x="285873" y="40510"/>
                  <a:pt x="285903" y="40449"/>
                  <a:pt x="285903" y="40419"/>
                </a:cubicBezTo>
                <a:lnTo>
                  <a:pt x="285903" y="33701"/>
                </a:lnTo>
                <a:lnTo>
                  <a:pt x="285903" y="33641"/>
                </a:lnTo>
                <a:cubicBezTo>
                  <a:pt x="285903" y="33641"/>
                  <a:pt x="285903" y="33610"/>
                  <a:pt x="285873" y="33610"/>
                </a:cubicBezTo>
                <a:lnTo>
                  <a:pt x="280128" y="30297"/>
                </a:lnTo>
                <a:lnTo>
                  <a:pt x="280128" y="23701"/>
                </a:lnTo>
                <a:lnTo>
                  <a:pt x="284839" y="20388"/>
                </a:lnTo>
                <a:cubicBezTo>
                  <a:pt x="284900" y="20358"/>
                  <a:pt x="284930" y="20327"/>
                  <a:pt x="284930" y="20267"/>
                </a:cubicBezTo>
                <a:lnTo>
                  <a:pt x="284930" y="13549"/>
                </a:lnTo>
                <a:lnTo>
                  <a:pt x="284930" y="13519"/>
                </a:lnTo>
                <a:cubicBezTo>
                  <a:pt x="284930" y="13519"/>
                  <a:pt x="284930" y="13488"/>
                  <a:pt x="284900" y="13488"/>
                </a:cubicBezTo>
                <a:lnTo>
                  <a:pt x="279155" y="10175"/>
                </a:lnTo>
                <a:lnTo>
                  <a:pt x="279155" y="3519"/>
                </a:lnTo>
                <a:lnTo>
                  <a:pt x="279155" y="3488"/>
                </a:lnTo>
                <a:cubicBezTo>
                  <a:pt x="279155" y="3488"/>
                  <a:pt x="279155" y="3458"/>
                  <a:pt x="279125" y="3458"/>
                </a:cubicBezTo>
                <a:lnTo>
                  <a:pt x="273289" y="114"/>
                </a:lnTo>
                <a:cubicBezTo>
                  <a:pt x="273273" y="99"/>
                  <a:pt x="273258" y="92"/>
                  <a:pt x="273243" y="92"/>
                </a:cubicBezTo>
                <a:cubicBezTo>
                  <a:pt x="273228" y="92"/>
                  <a:pt x="273213" y="99"/>
                  <a:pt x="273198" y="114"/>
                </a:cubicBezTo>
                <a:lnTo>
                  <a:pt x="267453" y="3427"/>
                </a:lnTo>
                <a:lnTo>
                  <a:pt x="261708" y="114"/>
                </a:lnTo>
                <a:cubicBezTo>
                  <a:pt x="261693" y="99"/>
                  <a:pt x="261678" y="92"/>
                  <a:pt x="261659" y="92"/>
                </a:cubicBezTo>
                <a:cubicBezTo>
                  <a:pt x="261640" y="92"/>
                  <a:pt x="261617" y="99"/>
                  <a:pt x="261586" y="114"/>
                </a:cubicBezTo>
                <a:lnTo>
                  <a:pt x="255872" y="3427"/>
                </a:lnTo>
                <a:lnTo>
                  <a:pt x="250127" y="114"/>
                </a:lnTo>
                <a:cubicBezTo>
                  <a:pt x="250112" y="99"/>
                  <a:pt x="250089" y="92"/>
                  <a:pt x="250066" y="92"/>
                </a:cubicBezTo>
                <a:cubicBezTo>
                  <a:pt x="250044" y="92"/>
                  <a:pt x="250021" y="99"/>
                  <a:pt x="250006" y="114"/>
                </a:cubicBezTo>
                <a:lnTo>
                  <a:pt x="244261" y="3427"/>
                </a:lnTo>
                <a:lnTo>
                  <a:pt x="238394" y="23"/>
                </a:lnTo>
                <a:cubicBezTo>
                  <a:pt x="238364" y="8"/>
                  <a:pt x="238341" y="0"/>
                  <a:pt x="238322" y="0"/>
                </a:cubicBezTo>
                <a:cubicBezTo>
                  <a:pt x="238303" y="0"/>
                  <a:pt x="238288" y="8"/>
                  <a:pt x="238273" y="23"/>
                </a:cubicBezTo>
                <a:lnTo>
                  <a:pt x="232528" y="3336"/>
                </a:lnTo>
                <a:lnTo>
                  <a:pt x="226783" y="23"/>
                </a:lnTo>
                <a:cubicBezTo>
                  <a:pt x="226768" y="8"/>
                  <a:pt x="226753" y="0"/>
                  <a:pt x="226738" y="0"/>
                </a:cubicBezTo>
                <a:cubicBezTo>
                  <a:pt x="226722" y="0"/>
                  <a:pt x="226707" y="8"/>
                  <a:pt x="226692" y="23"/>
                </a:cubicBezTo>
                <a:lnTo>
                  <a:pt x="220947" y="3336"/>
                </a:lnTo>
                <a:lnTo>
                  <a:pt x="215202" y="23"/>
                </a:lnTo>
                <a:cubicBezTo>
                  <a:pt x="215187" y="8"/>
                  <a:pt x="215165" y="0"/>
                  <a:pt x="215142" y="0"/>
                </a:cubicBezTo>
                <a:cubicBezTo>
                  <a:pt x="215119" y="0"/>
                  <a:pt x="215096" y="8"/>
                  <a:pt x="215081" y="23"/>
                </a:cubicBezTo>
                <a:lnTo>
                  <a:pt x="209367" y="3336"/>
                </a:lnTo>
                <a:lnTo>
                  <a:pt x="203622" y="23"/>
                </a:lnTo>
                <a:cubicBezTo>
                  <a:pt x="203607" y="8"/>
                  <a:pt x="203584" y="0"/>
                  <a:pt x="203561" y="0"/>
                </a:cubicBezTo>
                <a:cubicBezTo>
                  <a:pt x="203538" y="0"/>
                  <a:pt x="203515" y="8"/>
                  <a:pt x="203500" y="23"/>
                </a:cubicBezTo>
                <a:lnTo>
                  <a:pt x="197755" y="3336"/>
                </a:lnTo>
                <a:lnTo>
                  <a:pt x="192041" y="23"/>
                </a:lnTo>
                <a:cubicBezTo>
                  <a:pt x="192011" y="8"/>
                  <a:pt x="191988" y="0"/>
                  <a:pt x="191969" y="0"/>
                </a:cubicBezTo>
                <a:cubicBezTo>
                  <a:pt x="191950" y="0"/>
                  <a:pt x="191935" y="8"/>
                  <a:pt x="191919" y="23"/>
                </a:cubicBezTo>
                <a:lnTo>
                  <a:pt x="186175" y="3336"/>
                </a:lnTo>
                <a:lnTo>
                  <a:pt x="180430" y="23"/>
                </a:lnTo>
                <a:cubicBezTo>
                  <a:pt x="180415" y="8"/>
                  <a:pt x="180399" y="0"/>
                  <a:pt x="180380" y="0"/>
                </a:cubicBezTo>
                <a:cubicBezTo>
                  <a:pt x="180361" y="0"/>
                  <a:pt x="180339" y="8"/>
                  <a:pt x="180308" y="23"/>
                </a:cubicBezTo>
                <a:lnTo>
                  <a:pt x="174594" y="3336"/>
                </a:lnTo>
                <a:lnTo>
                  <a:pt x="168849" y="23"/>
                </a:lnTo>
                <a:cubicBezTo>
                  <a:pt x="168834" y="8"/>
                  <a:pt x="168811" y="0"/>
                  <a:pt x="168788" y="0"/>
                </a:cubicBezTo>
                <a:cubicBezTo>
                  <a:pt x="168765" y="0"/>
                  <a:pt x="168743" y="8"/>
                  <a:pt x="168727" y="23"/>
                </a:cubicBezTo>
                <a:lnTo>
                  <a:pt x="162770" y="3367"/>
                </a:lnTo>
                <a:lnTo>
                  <a:pt x="157025" y="54"/>
                </a:lnTo>
                <a:cubicBezTo>
                  <a:pt x="157010" y="38"/>
                  <a:pt x="156995" y="31"/>
                  <a:pt x="156980" y="31"/>
                </a:cubicBezTo>
                <a:cubicBezTo>
                  <a:pt x="156964" y="31"/>
                  <a:pt x="156949" y="38"/>
                  <a:pt x="156934" y="54"/>
                </a:cubicBezTo>
                <a:lnTo>
                  <a:pt x="151189" y="3367"/>
                </a:lnTo>
                <a:lnTo>
                  <a:pt x="145444" y="54"/>
                </a:lnTo>
                <a:cubicBezTo>
                  <a:pt x="145429" y="38"/>
                  <a:pt x="145406" y="31"/>
                  <a:pt x="145384" y="31"/>
                </a:cubicBezTo>
                <a:cubicBezTo>
                  <a:pt x="145361" y="31"/>
                  <a:pt x="145338" y="38"/>
                  <a:pt x="145323" y="54"/>
                </a:cubicBezTo>
                <a:lnTo>
                  <a:pt x="139578" y="3367"/>
                </a:lnTo>
                <a:lnTo>
                  <a:pt x="133864" y="54"/>
                </a:lnTo>
                <a:cubicBezTo>
                  <a:pt x="133833" y="38"/>
                  <a:pt x="133810" y="31"/>
                  <a:pt x="133791" y="31"/>
                </a:cubicBezTo>
                <a:cubicBezTo>
                  <a:pt x="133772" y="31"/>
                  <a:pt x="133757" y="38"/>
                  <a:pt x="133742" y="54"/>
                </a:cubicBezTo>
                <a:lnTo>
                  <a:pt x="127997" y="3367"/>
                </a:lnTo>
                <a:lnTo>
                  <a:pt x="122252" y="54"/>
                </a:lnTo>
                <a:cubicBezTo>
                  <a:pt x="122237" y="38"/>
                  <a:pt x="122222" y="31"/>
                  <a:pt x="122207" y="31"/>
                </a:cubicBezTo>
                <a:cubicBezTo>
                  <a:pt x="122192" y="31"/>
                  <a:pt x="122176" y="38"/>
                  <a:pt x="122161" y="54"/>
                </a:cubicBezTo>
                <a:lnTo>
                  <a:pt x="116416" y="3367"/>
                </a:lnTo>
                <a:lnTo>
                  <a:pt x="110672" y="54"/>
                </a:lnTo>
                <a:cubicBezTo>
                  <a:pt x="110656" y="38"/>
                  <a:pt x="110641" y="31"/>
                  <a:pt x="110622" y="31"/>
                </a:cubicBezTo>
                <a:cubicBezTo>
                  <a:pt x="110603" y="31"/>
                  <a:pt x="110580" y="38"/>
                  <a:pt x="110550" y="54"/>
                </a:cubicBezTo>
                <a:lnTo>
                  <a:pt x="104836" y="3367"/>
                </a:lnTo>
                <a:lnTo>
                  <a:pt x="98939" y="23"/>
                </a:lnTo>
                <a:cubicBezTo>
                  <a:pt x="98924" y="8"/>
                  <a:pt x="98909" y="0"/>
                  <a:pt x="98890" y="0"/>
                </a:cubicBezTo>
                <a:cubicBezTo>
                  <a:pt x="98871" y="0"/>
                  <a:pt x="98848" y="8"/>
                  <a:pt x="98817" y="23"/>
                </a:cubicBezTo>
                <a:lnTo>
                  <a:pt x="93103" y="3336"/>
                </a:lnTo>
                <a:lnTo>
                  <a:pt x="87358" y="23"/>
                </a:lnTo>
                <a:cubicBezTo>
                  <a:pt x="87343" y="8"/>
                  <a:pt x="87320" y="0"/>
                  <a:pt x="87297" y="0"/>
                </a:cubicBezTo>
                <a:cubicBezTo>
                  <a:pt x="87275" y="0"/>
                  <a:pt x="87252" y="8"/>
                  <a:pt x="87237" y="23"/>
                </a:cubicBezTo>
                <a:lnTo>
                  <a:pt x="81492" y="3336"/>
                </a:lnTo>
                <a:lnTo>
                  <a:pt x="75777" y="23"/>
                </a:lnTo>
                <a:cubicBezTo>
                  <a:pt x="75747" y="8"/>
                  <a:pt x="75724" y="0"/>
                  <a:pt x="75705" y="0"/>
                </a:cubicBezTo>
                <a:cubicBezTo>
                  <a:pt x="75686" y="0"/>
                  <a:pt x="75671" y="8"/>
                  <a:pt x="75656" y="23"/>
                </a:cubicBezTo>
                <a:lnTo>
                  <a:pt x="69911" y="3336"/>
                </a:lnTo>
                <a:lnTo>
                  <a:pt x="64166" y="23"/>
                </a:lnTo>
                <a:cubicBezTo>
                  <a:pt x="64151" y="8"/>
                  <a:pt x="64136" y="0"/>
                  <a:pt x="64121" y="0"/>
                </a:cubicBezTo>
                <a:cubicBezTo>
                  <a:pt x="64105" y="0"/>
                  <a:pt x="64090" y="8"/>
                  <a:pt x="64075" y="23"/>
                </a:cubicBezTo>
                <a:lnTo>
                  <a:pt x="58330" y="3336"/>
                </a:lnTo>
                <a:lnTo>
                  <a:pt x="52585" y="23"/>
                </a:lnTo>
                <a:cubicBezTo>
                  <a:pt x="52570" y="8"/>
                  <a:pt x="52555" y="0"/>
                  <a:pt x="52536" y="0"/>
                </a:cubicBezTo>
                <a:cubicBezTo>
                  <a:pt x="52517" y="0"/>
                  <a:pt x="52494" y="8"/>
                  <a:pt x="52464" y="23"/>
                </a:cubicBezTo>
                <a:lnTo>
                  <a:pt x="46750" y="3336"/>
                </a:lnTo>
                <a:lnTo>
                  <a:pt x="41005" y="23"/>
                </a:lnTo>
                <a:cubicBezTo>
                  <a:pt x="40990" y="8"/>
                  <a:pt x="40967" y="0"/>
                  <a:pt x="40944" y="0"/>
                </a:cubicBezTo>
                <a:cubicBezTo>
                  <a:pt x="40921" y="0"/>
                  <a:pt x="40898" y="8"/>
                  <a:pt x="40883" y="23"/>
                </a:cubicBezTo>
                <a:lnTo>
                  <a:pt x="35138" y="3336"/>
                </a:lnTo>
                <a:lnTo>
                  <a:pt x="29424" y="23"/>
                </a:lnTo>
                <a:cubicBezTo>
                  <a:pt x="29394" y="8"/>
                  <a:pt x="29371" y="0"/>
                  <a:pt x="29352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9025" tIns="99025" rIns="99025" bIns="990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950"/>
              <a:buFont typeface="Arial"/>
              <a:buNone/>
            </a:pPr>
            <a:endParaRPr sz="195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63" name="Google Shape;263;p25"/>
          <p:cNvSpPr/>
          <p:nvPr/>
        </p:nvSpPr>
        <p:spPr>
          <a:xfrm>
            <a:off x="121355" y="122520"/>
            <a:ext cx="9663290" cy="6612960"/>
          </a:xfrm>
          <a:custGeom>
            <a:avLst/>
            <a:gdLst/>
            <a:ahLst/>
            <a:cxnLst/>
            <a:rect l="l" t="t" r="r" b="b"/>
            <a:pathLst>
              <a:path w="284960" h="189973" extrusionOk="0">
                <a:moveTo>
                  <a:pt x="283075" y="1915"/>
                </a:moveTo>
                <a:lnTo>
                  <a:pt x="283075" y="188088"/>
                </a:lnTo>
                <a:lnTo>
                  <a:pt x="1915" y="188088"/>
                </a:lnTo>
                <a:lnTo>
                  <a:pt x="1915" y="1915"/>
                </a:lnTo>
                <a:close/>
                <a:moveTo>
                  <a:pt x="0" y="0"/>
                </a:moveTo>
                <a:lnTo>
                  <a:pt x="0" y="189972"/>
                </a:lnTo>
                <a:lnTo>
                  <a:pt x="284960" y="189972"/>
                </a:lnTo>
                <a:lnTo>
                  <a:pt x="284960" y="0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9025" tIns="99025" rIns="99025" bIns="990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950"/>
              <a:buFont typeface="Arial"/>
              <a:buNone/>
            </a:pPr>
            <a:endParaRPr sz="195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64" name="Google Shape;264;p25"/>
          <p:cNvSpPr/>
          <p:nvPr/>
        </p:nvSpPr>
        <p:spPr>
          <a:xfrm>
            <a:off x="7845880" y="4356234"/>
            <a:ext cx="1772415" cy="2212833"/>
          </a:xfrm>
          <a:custGeom>
            <a:avLst/>
            <a:gdLst/>
            <a:ahLst/>
            <a:cxnLst/>
            <a:rect l="l" t="t" r="r" b="b"/>
            <a:pathLst>
              <a:path w="65443" h="66385" extrusionOk="0">
                <a:moveTo>
                  <a:pt x="63376" y="32646"/>
                </a:moveTo>
                <a:lnTo>
                  <a:pt x="63376" y="35108"/>
                </a:lnTo>
                <a:lnTo>
                  <a:pt x="60823" y="35108"/>
                </a:lnTo>
                <a:lnTo>
                  <a:pt x="60823" y="32646"/>
                </a:lnTo>
                <a:close/>
                <a:moveTo>
                  <a:pt x="59637" y="46476"/>
                </a:moveTo>
                <a:lnTo>
                  <a:pt x="59637" y="50306"/>
                </a:lnTo>
                <a:lnTo>
                  <a:pt x="55777" y="50306"/>
                </a:lnTo>
                <a:lnTo>
                  <a:pt x="55777" y="46476"/>
                </a:lnTo>
                <a:close/>
                <a:moveTo>
                  <a:pt x="54804" y="51461"/>
                </a:moveTo>
                <a:lnTo>
                  <a:pt x="54804" y="55746"/>
                </a:lnTo>
                <a:lnTo>
                  <a:pt x="51400" y="55746"/>
                </a:lnTo>
                <a:lnTo>
                  <a:pt x="51400" y="51461"/>
                </a:lnTo>
                <a:close/>
                <a:moveTo>
                  <a:pt x="59637" y="51461"/>
                </a:moveTo>
                <a:lnTo>
                  <a:pt x="59637" y="55746"/>
                </a:lnTo>
                <a:lnTo>
                  <a:pt x="55777" y="55746"/>
                </a:lnTo>
                <a:lnTo>
                  <a:pt x="55777" y="51461"/>
                </a:lnTo>
                <a:close/>
                <a:moveTo>
                  <a:pt x="59668" y="56993"/>
                </a:moveTo>
                <a:lnTo>
                  <a:pt x="59668" y="60579"/>
                </a:lnTo>
                <a:lnTo>
                  <a:pt x="56020" y="60579"/>
                </a:lnTo>
                <a:lnTo>
                  <a:pt x="56020" y="56993"/>
                </a:lnTo>
                <a:close/>
                <a:moveTo>
                  <a:pt x="50245" y="56719"/>
                </a:moveTo>
                <a:lnTo>
                  <a:pt x="50245" y="60610"/>
                </a:lnTo>
                <a:lnTo>
                  <a:pt x="45898" y="60610"/>
                </a:lnTo>
                <a:lnTo>
                  <a:pt x="45898" y="56719"/>
                </a:lnTo>
                <a:close/>
                <a:moveTo>
                  <a:pt x="54804" y="56719"/>
                </a:moveTo>
                <a:lnTo>
                  <a:pt x="54804" y="60610"/>
                </a:lnTo>
                <a:lnTo>
                  <a:pt x="51400" y="60610"/>
                </a:lnTo>
                <a:lnTo>
                  <a:pt x="51400" y="56719"/>
                </a:lnTo>
                <a:close/>
                <a:moveTo>
                  <a:pt x="35047" y="61856"/>
                </a:moveTo>
                <a:lnTo>
                  <a:pt x="35047" y="64409"/>
                </a:lnTo>
                <a:lnTo>
                  <a:pt x="32585" y="64409"/>
                </a:lnTo>
                <a:lnTo>
                  <a:pt x="32585" y="61856"/>
                </a:lnTo>
                <a:close/>
                <a:moveTo>
                  <a:pt x="64318" y="56993"/>
                </a:moveTo>
                <a:lnTo>
                  <a:pt x="64318" y="65230"/>
                </a:lnTo>
                <a:lnTo>
                  <a:pt x="56081" y="65230"/>
                </a:lnTo>
                <a:lnTo>
                  <a:pt x="56081" y="61582"/>
                </a:lnTo>
                <a:lnTo>
                  <a:pt x="60671" y="61582"/>
                </a:lnTo>
                <a:lnTo>
                  <a:pt x="60671" y="61552"/>
                </a:lnTo>
                <a:lnTo>
                  <a:pt x="60671" y="56993"/>
                </a:lnTo>
                <a:close/>
                <a:moveTo>
                  <a:pt x="63193" y="1"/>
                </a:moveTo>
                <a:lnTo>
                  <a:pt x="63193" y="26992"/>
                </a:lnTo>
                <a:lnTo>
                  <a:pt x="59668" y="26992"/>
                </a:lnTo>
                <a:lnTo>
                  <a:pt x="59668" y="31460"/>
                </a:lnTo>
                <a:lnTo>
                  <a:pt x="56628" y="31460"/>
                </a:lnTo>
                <a:lnTo>
                  <a:pt x="56628" y="40305"/>
                </a:lnTo>
                <a:lnTo>
                  <a:pt x="64166" y="40305"/>
                </a:lnTo>
                <a:lnTo>
                  <a:pt x="64166" y="50306"/>
                </a:lnTo>
                <a:lnTo>
                  <a:pt x="60640" y="50306"/>
                </a:lnTo>
                <a:lnTo>
                  <a:pt x="60640" y="45473"/>
                </a:lnTo>
                <a:lnTo>
                  <a:pt x="54804" y="45473"/>
                </a:lnTo>
                <a:lnTo>
                  <a:pt x="54804" y="50306"/>
                </a:lnTo>
                <a:lnTo>
                  <a:pt x="50245" y="50306"/>
                </a:lnTo>
                <a:lnTo>
                  <a:pt x="50245" y="55746"/>
                </a:lnTo>
                <a:lnTo>
                  <a:pt x="44895" y="55746"/>
                </a:lnTo>
                <a:lnTo>
                  <a:pt x="44895" y="61552"/>
                </a:lnTo>
                <a:lnTo>
                  <a:pt x="50245" y="61552"/>
                </a:lnTo>
                <a:lnTo>
                  <a:pt x="50245" y="65169"/>
                </a:lnTo>
                <a:lnTo>
                  <a:pt x="40275" y="65169"/>
                </a:lnTo>
                <a:lnTo>
                  <a:pt x="40275" y="57631"/>
                </a:lnTo>
                <a:lnTo>
                  <a:pt x="31400" y="57631"/>
                </a:lnTo>
                <a:lnTo>
                  <a:pt x="31400" y="60670"/>
                </a:lnTo>
                <a:lnTo>
                  <a:pt x="26931" y="60670"/>
                </a:lnTo>
                <a:lnTo>
                  <a:pt x="26931" y="64227"/>
                </a:lnTo>
                <a:lnTo>
                  <a:pt x="1" y="64227"/>
                </a:lnTo>
                <a:lnTo>
                  <a:pt x="1" y="64257"/>
                </a:lnTo>
                <a:lnTo>
                  <a:pt x="1" y="65382"/>
                </a:lnTo>
                <a:lnTo>
                  <a:pt x="28056" y="65382"/>
                </a:lnTo>
                <a:lnTo>
                  <a:pt x="28056" y="61856"/>
                </a:lnTo>
                <a:lnTo>
                  <a:pt x="31400" y="61856"/>
                </a:lnTo>
                <a:lnTo>
                  <a:pt x="31400" y="65534"/>
                </a:lnTo>
                <a:lnTo>
                  <a:pt x="36202" y="65534"/>
                </a:lnTo>
                <a:lnTo>
                  <a:pt x="36202" y="60670"/>
                </a:lnTo>
                <a:lnTo>
                  <a:pt x="32585" y="60670"/>
                </a:lnTo>
                <a:lnTo>
                  <a:pt x="32585" y="58786"/>
                </a:lnTo>
                <a:lnTo>
                  <a:pt x="39120" y="58786"/>
                </a:lnTo>
                <a:lnTo>
                  <a:pt x="39120" y="66294"/>
                </a:lnTo>
                <a:lnTo>
                  <a:pt x="51430" y="66294"/>
                </a:lnTo>
                <a:lnTo>
                  <a:pt x="51430" y="61552"/>
                </a:lnTo>
                <a:lnTo>
                  <a:pt x="54895" y="61552"/>
                </a:lnTo>
                <a:lnTo>
                  <a:pt x="54895" y="66385"/>
                </a:lnTo>
                <a:lnTo>
                  <a:pt x="65443" y="66385"/>
                </a:lnTo>
                <a:lnTo>
                  <a:pt x="65443" y="55807"/>
                </a:lnTo>
                <a:lnTo>
                  <a:pt x="60671" y="55807"/>
                </a:lnTo>
                <a:lnTo>
                  <a:pt x="60671" y="55746"/>
                </a:lnTo>
                <a:lnTo>
                  <a:pt x="60671" y="51461"/>
                </a:lnTo>
                <a:lnTo>
                  <a:pt x="65352" y="51461"/>
                </a:lnTo>
                <a:lnTo>
                  <a:pt x="65352" y="39150"/>
                </a:lnTo>
                <a:lnTo>
                  <a:pt x="57813" y="39150"/>
                </a:lnTo>
                <a:lnTo>
                  <a:pt x="57813" y="32615"/>
                </a:lnTo>
                <a:lnTo>
                  <a:pt x="59728" y="32615"/>
                </a:lnTo>
                <a:lnTo>
                  <a:pt x="59728" y="36202"/>
                </a:lnTo>
                <a:lnTo>
                  <a:pt x="64500" y="36202"/>
                </a:lnTo>
                <a:lnTo>
                  <a:pt x="64500" y="31430"/>
                </a:lnTo>
                <a:lnTo>
                  <a:pt x="60823" y="31430"/>
                </a:lnTo>
                <a:lnTo>
                  <a:pt x="60823" y="28086"/>
                </a:lnTo>
                <a:lnTo>
                  <a:pt x="64349" y="28086"/>
                </a:lnTo>
                <a:lnTo>
                  <a:pt x="64349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9025" tIns="99025" rIns="99025" bIns="990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950"/>
              <a:buFont typeface="Arial"/>
              <a:buNone/>
            </a:pPr>
            <a:endParaRPr sz="195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65" name="Google Shape;265;p25"/>
          <p:cNvSpPr/>
          <p:nvPr/>
        </p:nvSpPr>
        <p:spPr>
          <a:xfrm>
            <a:off x="262357" y="290601"/>
            <a:ext cx="1772415" cy="2212833"/>
          </a:xfrm>
          <a:custGeom>
            <a:avLst/>
            <a:gdLst/>
            <a:ahLst/>
            <a:cxnLst/>
            <a:rect l="l" t="t" r="r" b="b"/>
            <a:pathLst>
              <a:path w="65443" h="66385" extrusionOk="0">
                <a:moveTo>
                  <a:pt x="32889" y="2037"/>
                </a:moveTo>
                <a:lnTo>
                  <a:pt x="32889" y="4590"/>
                </a:lnTo>
                <a:lnTo>
                  <a:pt x="30396" y="4590"/>
                </a:lnTo>
                <a:lnTo>
                  <a:pt x="30396" y="2037"/>
                </a:lnTo>
                <a:close/>
                <a:moveTo>
                  <a:pt x="9423" y="5837"/>
                </a:moveTo>
                <a:lnTo>
                  <a:pt x="9423" y="9423"/>
                </a:lnTo>
                <a:lnTo>
                  <a:pt x="5776" y="9423"/>
                </a:lnTo>
                <a:lnTo>
                  <a:pt x="5776" y="5837"/>
                </a:lnTo>
                <a:close/>
                <a:moveTo>
                  <a:pt x="9393" y="1186"/>
                </a:moveTo>
                <a:lnTo>
                  <a:pt x="9393" y="4864"/>
                </a:lnTo>
                <a:lnTo>
                  <a:pt x="4803" y="4864"/>
                </a:lnTo>
                <a:lnTo>
                  <a:pt x="4803" y="4894"/>
                </a:lnTo>
                <a:lnTo>
                  <a:pt x="4803" y="9454"/>
                </a:lnTo>
                <a:lnTo>
                  <a:pt x="1156" y="9454"/>
                </a:lnTo>
                <a:lnTo>
                  <a:pt x="1156" y="1186"/>
                </a:lnTo>
                <a:close/>
                <a:moveTo>
                  <a:pt x="19575" y="5806"/>
                </a:moveTo>
                <a:lnTo>
                  <a:pt x="19575" y="9667"/>
                </a:lnTo>
                <a:lnTo>
                  <a:pt x="15198" y="9667"/>
                </a:lnTo>
                <a:lnTo>
                  <a:pt x="15198" y="5806"/>
                </a:lnTo>
                <a:close/>
                <a:moveTo>
                  <a:pt x="14043" y="5806"/>
                </a:moveTo>
                <a:lnTo>
                  <a:pt x="14043" y="9697"/>
                </a:lnTo>
                <a:lnTo>
                  <a:pt x="10609" y="9697"/>
                </a:lnTo>
                <a:lnTo>
                  <a:pt x="10609" y="5806"/>
                </a:lnTo>
                <a:close/>
                <a:moveTo>
                  <a:pt x="9666" y="10670"/>
                </a:moveTo>
                <a:lnTo>
                  <a:pt x="9666" y="14955"/>
                </a:lnTo>
                <a:lnTo>
                  <a:pt x="5776" y="14955"/>
                </a:lnTo>
                <a:lnTo>
                  <a:pt x="5776" y="10670"/>
                </a:lnTo>
                <a:close/>
                <a:moveTo>
                  <a:pt x="14043" y="10670"/>
                </a:moveTo>
                <a:lnTo>
                  <a:pt x="14043" y="14955"/>
                </a:lnTo>
                <a:lnTo>
                  <a:pt x="10609" y="14955"/>
                </a:lnTo>
                <a:lnTo>
                  <a:pt x="10609" y="10670"/>
                </a:lnTo>
                <a:close/>
                <a:moveTo>
                  <a:pt x="9666" y="16110"/>
                </a:moveTo>
                <a:lnTo>
                  <a:pt x="9666" y="19940"/>
                </a:lnTo>
                <a:lnTo>
                  <a:pt x="5776" y="19940"/>
                </a:lnTo>
                <a:lnTo>
                  <a:pt x="5776" y="16110"/>
                </a:lnTo>
                <a:close/>
                <a:moveTo>
                  <a:pt x="4621" y="31308"/>
                </a:moveTo>
                <a:lnTo>
                  <a:pt x="4621" y="33770"/>
                </a:lnTo>
                <a:lnTo>
                  <a:pt x="2067" y="33770"/>
                </a:lnTo>
                <a:lnTo>
                  <a:pt x="2067" y="31308"/>
                </a:lnTo>
                <a:close/>
                <a:moveTo>
                  <a:pt x="1" y="1"/>
                </a:moveTo>
                <a:lnTo>
                  <a:pt x="1" y="10609"/>
                </a:lnTo>
                <a:lnTo>
                  <a:pt x="4803" y="10609"/>
                </a:lnTo>
                <a:lnTo>
                  <a:pt x="4803" y="10670"/>
                </a:lnTo>
                <a:lnTo>
                  <a:pt x="4803" y="14955"/>
                </a:lnTo>
                <a:lnTo>
                  <a:pt x="122" y="14955"/>
                </a:lnTo>
                <a:lnTo>
                  <a:pt x="122" y="27266"/>
                </a:lnTo>
                <a:lnTo>
                  <a:pt x="7660" y="27266"/>
                </a:lnTo>
                <a:lnTo>
                  <a:pt x="7660" y="33770"/>
                </a:lnTo>
                <a:lnTo>
                  <a:pt x="5745" y="33770"/>
                </a:lnTo>
                <a:lnTo>
                  <a:pt x="5745" y="30153"/>
                </a:lnTo>
                <a:lnTo>
                  <a:pt x="912" y="30153"/>
                </a:lnTo>
                <a:lnTo>
                  <a:pt x="912" y="34956"/>
                </a:lnTo>
                <a:lnTo>
                  <a:pt x="4621" y="34956"/>
                </a:lnTo>
                <a:lnTo>
                  <a:pt x="4621" y="38299"/>
                </a:lnTo>
                <a:lnTo>
                  <a:pt x="1064" y="38299"/>
                </a:lnTo>
                <a:lnTo>
                  <a:pt x="1064" y="66385"/>
                </a:lnTo>
                <a:lnTo>
                  <a:pt x="2219" y="66385"/>
                </a:lnTo>
                <a:lnTo>
                  <a:pt x="2219" y="39424"/>
                </a:lnTo>
                <a:lnTo>
                  <a:pt x="5745" y="39424"/>
                </a:lnTo>
                <a:lnTo>
                  <a:pt x="5745" y="34956"/>
                </a:lnTo>
                <a:lnTo>
                  <a:pt x="8785" y="34956"/>
                </a:lnTo>
                <a:lnTo>
                  <a:pt x="8785" y="26111"/>
                </a:lnTo>
                <a:lnTo>
                  <a:pt x="1247" y="26111"/>
                </a:lnTo>
                <a:lnTo>
                  <a:pt x="1247" y="16110"/>
                </a:lnTo>
                <a:lnTo>
                  <a:pt x="4803" y="16110"/>
                </a:lnTo>
                <a:lnTo>
                  <a:pt x="4803" y="20943"/>
                </a:lnTo>
                <a:lnTo>
                  <a:pt x="10609" y="20943"/>
                </a:lnTo>
                <a:lnTo>
                  <a:pt x="10609" y="16110"/>
                </a:lnTo>
                <a:lnTo>
                  <a:pt x="15168" y="16110"/>
                </a:lnTo>
                <a:lnTo>
                  <a:pt x="15168" y="10670"/>
                </a:lnTo>
                <a:lnTo>
                  <a:pt x="20518" y="10670"/>
                </a:lnTo>
                <a:lnTo>
                  <a:pt x="20518" y="4864"/>
                </a:lnTo>
                <a:lnTo>
                  <a:pt x="15198" y="4864"/>
                </a:lnTo>
                <a:lnTo>
                  <a:pt x="15198" y="1247"/>
                </a:lnTo>
                <a:lnTo>
                  <a:pt x="25199" y="1247"/>
                </a:lnTo>
                <a:lnTo>
                  <a:pt x="25199" y="8785"/>
                </a:lnTo>
                <a:lnTo>
                  <a:pt x="34044" y="8785"/>
                </a:lnTo>
                <a:lnTo>
                  <a:pt x="34044" y="5746"/>
                </a:lnTo>
                <a:lnTo>
                  <a:pt x="38542" y="5746"/>
                </a:lnTo>
                <a:lnTo>
                  <a:pt x="38542" y="2189"/>
                </a:lnTo>
                <a:lnTo>
                  <a:pt x="65442" y="2189"/>
                </a:lnTo>
                <a:lnTo>
                  <a:pt x="65442" y="1065"/>
                </a:lnTo>
                <a:lnTo>
                  <a:pt x="37357" y="1065"/>
                </a:lnTo>
                <a:lnTo>
                  <a:pt x="37357" y="4590"/>
                </a:lnTo>
                <a:lnTo>
                  <a:pt x="34013" y="4590"/>
                </a:lnTo>
                <a:lnTo>
                  <a:pt x="34013" y="913"/>
                </a:lnTo>
                <a:lnTo>
                  <a:pt x="29241" y="913"/>
                </a:lnTo>
                <a:lnTo>
                  <a:pt x="29241" y="5776"/>
                </a:lnTo>
                <a:lnTo>
                  <a:pt x="32828" y="5776"/>
                </a:lnTo>
                <a:lnTo>
                  <a:pt x="32828" y="7660"/>
                </a:lnTo>
                <a:lnTo>
                  <a:pt x="26354" y="7660"/>
                </a:lnTo>
                <a:lnTo>
                  <a:pt x="26354" y="62"/>
                </a:lnTo>
                <a:lnTo>
                  <a:pt x="14043" y="62"/>
                </a:lnTo>
                <a:lnTo>
                  <a:pt x="14043" y="4834"/>
                </a:lnTo>
                <a:lnTo>
                  <a:pt x="10578" y="4834"/>
                </a:lnTo>
                <a:lnTo>
                  <a:pt x="10578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9025" tIns="99025" rIns="99025" bIns="990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950"/>
              <a:buFont typeface="Arial"/>
              <a:buNone/>
            </a:pPr>
            <a:endParaRPr sz="195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66" name="Google Shape;266;p25"/>
          <p:cNvSpPr/>
          <p:nvPr/>
        </p:nvSpPr>
        <p:spPr>
          <a:xfrm>
            <a:off x="262357" y="4371434"/>
            <a:ext cx="1797927" cy="2182433"/>
          </a:xfrm>
          <a:custGeom>
            <a:avLst/>
            <a:gdLst/>
            <a:ahLst/>
            <a:cxnLst/>
            <a:rect l="l" t="t" r="r" b="b"/>
            <a:pathLst>
              <a:path w="66385" h="65473" extrusionOk="0">
                <a:moveTo>
                  <a:pt x="4590" y="32584"/>
                </a:moveTo>
                <a:lnTo>
                  <a:pt x="4590" y="35077"/>
                </a:lnTo>
                <a:lnTo>
                  <a:pt x="2067" y="35077"/>
                </a:lnTo>
                <a:lnTo>
                  <a:pt x="2067" y="32584"/>
                </a:lnTo>
                <a:close/>
                <a:moveTo>
                  <a:pt x="9696" y="45898"/>
                </a:moveTo>
                <a:lnTo>
                  <a:pt x="9696" y="50275"/>
                </a:lnTo>
                <a:lnTo>
                  <a:pt x="5806" y="50275"/>
                </a:lnTo>
                <a:lnTo>
                  <a:pt x="5806" y="45898"/>
                </a:lnTo>
                <a:close/>
                <a:moveTo>
                  <a:pt x="9696" y="51430"/>
                </a:moveTo>
                <a:lnTo>
                  <a:pt x="9696" y="54864"/>
                </a:lnTo>
                <a:lnTo>
                  <a:pt x="5806" y="54864"/>
                </a:lnTo>
                <a:lnTo>
                  <a:pt x="5806" y="51430"/>
                </a:lnTo>
                <a:close/>
                <a:moveTo>
                  <a:pt x="14985" y="51430"/>
                </a:moveTo>
                <a:lnTo>
                  <a:pt x="14985" y="54864"/>
                </a:lnTo>
                <a:lnTo>
                  <a:pt x="10669" y="54864"/>
                </a:lnTo>
                <a:lnTo>
                  <a:pt x="10669" y="51430"/>
                </a:lnTo>
                <a:close/>
                <a:moveTo>
                  <a:pt x="9423" y="56050"/>
                </a:moveTo>
                <a:lnTo>
                  <a:pt x="9423" y="59697"/>
                </a:lnTo>
                <a:lnTo>
                  <a:pt x="5867" y="59697"/>
                </a:lnTo>
                <a:lnTo>
                  <a:pt x="5867" y="56050"/>
                </a:lnTo>
                <a:close/>
                <a:moveTo>
                  <a:pt x="14985" y="55807"/>
                </a:moveTo>
                <a:lnTo>
                  <a:pt x="14985" y="59697"/>
                </a:lnTo>
                <a:lnTo>
                  <a:pt x="10669" y="59697"/>
                </a:lnTo>
                <a:lnTo>
                  <a:pt x="10669" y="55807"/>
                </a:lnTo>
                <a:close/>
                <a:moveTo>
                  <a:pt x="19940" y="55807"/>
                </a:moveTo>
                <a:lnTo>
                  <a:pt x="19940" y="59697"/>
                </a:lnTo>
                <a:lnTo>
                  <a:pt x="16110" y="59697"/>
                </a:lnTo>
                <a:lnTo>
                  <a:pt x="16110" y="55807"/>
                </a:lnTo>
                <a:close/>
                <a:moveTo>
                  <a:pt x="33770" y="60822"/>
                </a:moveTo>
                <a:lnTo>
                  <a:pt x="33770" y="63375"/>
                </a:lnTo>
                <a:lnTo>
                  <a:pt x="31308" y="63375"/>
                </a:lnTo>
                <a:lnTo>
                  <a:pt x="31308" y="60822"/>
                </a:lnTo>
                <a:close/>
                <a:moveTo>
                  <a:pt x="4864" y="56080"/>
                </a:moveTo>
                <a:lnTo>
                  <a:pt x="4864" y="60670"/>
                </a:lnTo>
                <a:lnTo>
                  <a:pt x="9453" y="60670"/>
                </a:lnTo>
                <a:lnTo>
                  <a:pt x="9453" y="64317"/>
                </a:lnTo>
                <a:lnTo>
                  <a:pt x="1186" y="64317"/>
                </a:lnTo>
                <a:lnTo>
                  <a:pt x="1186" y="56080"/>
                </a:lnTo>
                <a:close/>
                <a:moveTo>
                  <a:pt x="1064" y="0"/>
                </a:moveTo>
                <a:lnTo>
                  <a:pt x="1064" y="28086"/>
                </a:lnTo>
                <a:lnTo>
                  <a:pt x="4590" y="28086"/>
                </a:lnTo>
                <a:lnTo>
                  <a:pt x="4590" y="31429"/>
                </a:lnTo>
                <a:lnTo>
                  <a:pt x="912" y="31429"/>
                </a:lnTo>
                <a:lnTo>
                  <a:pt x="912" y="36201"/>
                </a:lnTo>
                <a:lnTo>
                  <a:pt x="5775" y="36201"/>
                </a:lnTo>
                <a:lnTo>
                  <a:pt x="5775" y="32584"/>
                </a:lnTo>
                <a:lnTo>
                  <a:pt x="7690" y="32584"/>
                </a:lnTo>
                <a:lnTo>
                  <a:pt x="7690" y="39119"/>
                </a:lnTo>
                <a:lnTo>
                  <a:pt x="91" y="39119"/>
                </a:lnTo>
                <a:lnTo>
                  <a:pt x="91" y="51430"/>
                </a:lnTo>
                <a:lnTo>
                  <a:pt x="4833" y="51430"/>
                </a:lnTo>
                <a:lnTo>
                  <a:pt x="4833" y="54895"/>
                </a:lnTo>
                <a:lnTo>
                  <a:pt x="0" y="54895"/>
                </a:lnTo>
                <a:lnTo>
                  <a:pt x="0" y="65472"/>
                </a:lnTo>
                <a:lnTo>
                  <a:pt x="10578" y="65472"/>
                </a:lnTo>
                <a:lnTo>
                  <a:pt x="10578" y="60670"/>
                </a:lnTo>
                <a:lnTo>
                  <a:pt x="14925" y="60670"/>
                </a:lnTo>
                <a:lnTo>
                  <a:pt x="14925" y="65351"/>
                </a:lnTo>
                <a:lnTo>
                  <a:pt x="27235" y="65351"/>
                </a:lnTo>
                <a:lnTo>
                  <a:pt x="27235" y="57813"/>
                </a:lnTo>
                <a:lnTo>
                  <a:pt x="33770" y="57813"/>
                </a:lnTo>
                <a:lnTo>
                  <a:pt x="33770" y="59728"/>
                </a:lnTo>
                <a:lnTo>
                  <a:pt x="30183" y="59728"/>
                </a:lnTo>
                <a:lnTo>
                  <a:pt x="30183" y="64591"/>
                </a:lnTo>
                <a:lnTo>
                  <a:pt x="34955" y="64591"/>
                </a:lnTo>
                <a:lnTo>
                  <a:pt x="34955" y="60913"/>
                </a:lnTo>
                <a:lnTo>
                  <a:pt x="38299" y="60913"/>
                </a:lnTo>
                <a:lnTo>
                  <a:pt x="38299" y="64439"/>
                </a:lnTo>
                <a:lnTo>
                  <a:pt x="66384" y="64439"/>
                </a:lnTo>
                <a:lnTo>
                  <a:pt x="66384" y="63284"/>
                </a:lnTo>
                <a:lnTo>
                  <a:pt x="39423" y="63284"/>
                </a:lnTo>
                <a:lnTo>
                  <a:pt x="39423" y="59758"/>
                </a:lnTo>
                <a:lnTo>
                  <a:pt x="34955" y="59758"/>
                </a:lnTo>
                <a:lnTo>
                  <a:pt x="34955" y="56718"/>
                </a:lnTo>
                <a:lnTo>
                  <a:pt x="26110" y="56718"/>
                </a:lnTo>
                <a:lnTo>
                  <a:pt x="26110" y="64257"/>
                </a:lnTo>
                <a:lnTo>
                  <a:pt x="16110" y="64257"/>
                </a:lnTo>
                <a:lnTo>
                  <a:pt x="16110" y="60670"/>
                </a:lnTo>
                <a:lnTo>
                  <a:pt x="20943" y="60670"/>
                </a:lnTo>
                <a:lnTo>
                  <a:pt x="20943" y="54864"/>
                </a:lnTo>
                <a:lnTo>
                  <a:pt x="16110" y="54864"/>
                </a:lnTo>
                <a:lnTo>
                  <a:pt x="16110" y="50305"/>
                </a:lnTo>
                <a:lnTo>
                  <a:pt x="10669" y="50305"/>
                </a:lnTo>
                <a:lnTo>
                  <a:pt x="10669" y="44955"/>
                </a:lnTo>
                <a:lnTo>
                  <a:pt x="4864" y="44955"/>
                </a:lnTo>
                <a:lnTo>
                  <a:pt x="4864" y="50305"/>
                </a:lnTo>
                <a:lnTo>
                  <a:pt x="1246" y="50305"/>
                </a:lnTo>
                <a:lnTo>
                  <a:pt x="1246" y="40305"/>
                </a:lnTo>
                <a:lnTo>
                  <a:pt x="8785" y="40305"/>
                </a:lnTo>
                <a:lnTo>
                  <a:pt x="8785" y="31460"/>
                </a:lnTo>
                <a:lnTo>
                  <a:pt x="5745" y="31460"/>
                </a:lnTo>
                <a:lnTo>
                  <a:pt x="5745" y="26961"/>
                </a:lnTo>
                <a:lnTo>
                  <a:pt x="2219" y="26961"/>
                </a:lnTo>
                <a:lnTo>
                  <a:pt x="2219" y="0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9025" tIns="99025" rIns="99025" bIns="990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950"/>
              <a:buFont typeface="Arial"/>
              <a:buNone/>
            </a:pPr>
            <a:endParaRPr sz="195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67" name="Google Shape;267;p25"/>
          <p:cNvSpPr/>
          <p:nvPr/>
        </p:nvSpPr>
        <p:spPr>
          <a:xfrm>
            <a:off x="7833110" y="305801"/>
            <a:ext cx="1797954" cy="2182433"/>
          </a:xfrm>
          <a:custGeom>
            <a:avLst/>
            <a:gdLst/>
            <a:ahLst/>
            <a:cxnLst/>
            <a:rect l="l" t="t" r="r" b="b"/>
            <a:pathLst>
              <a:path w="66386" h="65473" extrusionOk="0">
                <a:moveTo>
                  <a:pt x="35108" y="2098"/>
                </a:moveTo>
                <a:lnTo>
                  <a:pt x="35108" y="4651"/>
                </a:lnTo>
                <a:lnTo>
                  <a:pt x="32646" y="4651"/>
                </a:lnTo>
                <a:lnTo>
                  <a:pt x="32646" y="2098"/>
                </a:lnTo>
                <a:close/>
                <a:moveTo>
                  <a:pt x="60580" y="5776"/>
                </a:moveTo>
                <a:lnTo>
                  <a:pt x="60580" y="9423"/>
                </a:lnTo>
                <a:lnTo>
                  <a:pt x="56993" y="9423"/>
                </a:lnTo>
                <a:lnTo>
                  <a:pt x="56993" y="5776"/>
                </a:lnTo>
                <a:close/>
                <a:moveTo>
                  <a:pt x="65230" y="1186"/>
                </a:moveTo>
                <a:lnTo>
                  <a:pt x="65230" y="9423"/>
                </a:lnTo>
                <a:lnTo>
                  <a:pt x="61583" y="9423"/>
                </a:lnTo>
                <a:lnTo>
                  <a:pt x="61583" y="4833"/>
                </a:lnTo>
                <a:lnTo>
                  <a:pt x="56993" y="4833"/>
                </a:lnTo>
                <a:lnTo>
                  <a:pt x="56993" y="1186"/>
                </a:lnTo>
                <a:close/>
                <a:moveTo>
                  <a:pt x="50306" y="5776"/>
                </a:moveTo>
                <a:lnTo>
                  <a:pt x="50306" y="9666"/>
                </a:lnTo>
                <a:lnTo>
                  <a:pt x="46476" y="9666"/>
                </a:lnTo>
                <a:lnTo>
                  <a:pt x="46476" y="5776"/>
                </a:lnTo>
                <a:close/>
                <a:moveTo>
                  <a:pt x="55777" y="5776"/>
                </a:moveTo>
                <a:lnTo>
                  <a:pt x="55777" y="9666"/>
                </a:lnTo>
                <a:lnTo>
                  <a:pt x="51491" y="9666"/>
                </a:lnTo>
                <a:lnTo>
                  <a:pt x="51491" y="5776"/>
                </a:lnTo>
                <a:close/>
                <a:moveTo>
                  <a:pt x="55777" y="10639"/>
                </a:moveTo>
                <a:lnTo>
                  <a:pt x="55777" y="14074"/>
                </a:lnTo>
                <a:lnTo>
                  <a:pt x="51491" y="14074"/>
                </a:lnTo>
                <a:lnTo>
                  <a:pt x="51491" y="10639"/>
                </a:lnTo>
                <a:close/>
                <a:moveTo>
                  <a:pt x="60610" y="10639"/>
                </a:moveTo>
                <a:lnTo>
                  <a:pt x="60610" y="14074"/>
                </a:lnTo>
                <a:lnTo>
                  <a:pt x="56719" y="14074"/>
                </a:lnTo>
                <a:lnTo>
                  <a:pt x="56719" y="10639"/>
                </a:lnTo>
                <a:close/>
                <a:moveTo>
                  <a:pt x="60610" y="15198"/>
                </a:moveTo>
                <a:lnTo>
                  <a:pt x="60610" y="19575"/>
                </a:lnTo>
                <a:lnTo>
                  <a:pt x="56719" y="19575"/>
                </a:lnTo>
                <a:lnTo>
                  <a:pt x="56719" y="15198"/>
                </a:lnTo>
                <a:close/>
                <a:moveTo>
                  <a:pt x="64409" y="30396"/>
                </a:moveTo>
                <a:lnTo>
                  <a:pt x="64409" y="32889"/>
                </a:lnTo>
                <a:lnTo>
                  <a:pt x="61856" y="32889"/>
                </a:lnTo>
                <a:lnTo>
                  <a:pt x="61856" y="30396"/>
                </a:lnTo>
                <a:close/>
                <a:moveTo>
                  <a:pt x="55807" y="1"/>
                </a:moveTo>
                <a:lnTo>
                  <a:pt x="55807" y="4833"/>
                </a:lnTo>
                <a:lnTo>
                  <a:pt x="51461" y="4833"/>
                </a:lnTo>
                <a:lnTo>
                  <a:pt x="51461" y="153"/>
                </a:lnTo>
                <a:lnTo>
                  <a:pt x="39151" y="153"/>
                </a:lnTo>
                <a:lnTo>
                  <a:pt x="39151" y="7691"/>
                </a:lnTo>
                <a:lnTo>
                  <a:pt x="32615" y="7691"/>
                </a:lnTo>
                <a:lnTo>
                  <a:pt x="32615" y="5776"/>
                </a:lnTo>
                <a:lnTo>
                  <a:pt x="36202" y="5776"/>
                </a:lnTo>
                <a:lnTo>
                  <a:pt x="36202" y="912"/>
                </a:lnTo>
                <a:lnTo>
                  <a:pt x="31430" y="912"/>
                </a:lnTo>
                <a:lnTo>
                  <a:pt x="31430" y="4621"/>
                </a:lnTo>
                <a:lnTo>
                  <a:pt x="28087" y="4621"/>
                </a:lnTo>
                <a:lnTo>
                  <a:pt x="28087" y="1064"/>
                </a:lnTo>
                <a:lnTo>
                  <a:pt x="1" y="1064"/>
                </a:lnTo>
                <a:lnTo>
                  <a:pt x="1" y="2219"/>
                </a:lnTo>
                <a:lnTo>
                  <a:pt x="26931" y="2219"/>
                </a:lnTo>
                <a:lnTo>
                  <a:pt x="26931" y="5745"/>
                </a:lnTo>
                <a:lnTo>
                  <a:pt x="31430" y="5745"/>
                </a:lnTo>
                <a:lnTo>
                  <a:pt x="31430" y="8785"/>
                </a:lnTo>
                <a:lnTo>
                  <a:pt x="40275" y="8785"/>
                </a:lnTo>
                <a:lnTo>
                  <a:pt x="40275" y="1308"/>
                </a:lnTo>
                <a:lnTo>
                  <a:pt x="50275" y="1308"/>
                </a:lnTo>
                <a:lnTo>
                  <a:pt x="50275" y="4833"/>
                </a:lnTo>
                <a:lnTo>
                  <a:pt x="45442" y="4833"/>
                </a:lnTo>
                <a:lnTo>
                  <a:pt x="45442" y="10639"/>
                </a:lnTo>
                <a:lnTo>
                  <a:pt x="50275" y="10639"/>
                </a:lnTo>
                <a:lnTo>
                  <a:pt x="50275" y="15198"/>
                </a:lnTo>
                <a:lnTo>
                  <a:pt x="55716" y="15198"/>
                </a:lnTo>
                <a:lnTo>
                  <a:pt x="55716" y="20548"/>
                </a:lnTo>
                <a:lnTo>
                  <a:pt x="61522" y="20548"/>
                </a:lnTo>
                <a:lnTo>
                  <a:pt x="61522" y="15198"/>
                </a:lnTo>
                <a:lnTo>
                  <a:pt x="65139" y="15198"/>
                </a:lnTo>
                <a:lnTo>
                  <a:pt x="65139" y="25198"/>
                </a:lnTo>
                <a:lnTo>
                  <a:pt x="57601" y="25198"/>
                </a:lnTo>
                <a:lnTo>
                  <a:pt x="57601" y="34044"/>
                </a:lnTo>
                <a:lnTo>
                  <a:pt x="60640" y="34044"/>
                </a:lnTo>
                <a:lnTo>
                  <a:pt x="60640" y="38542"/>
                </a:lnTo>
                <a:lnTo>
                  <a:pt x="64166" y="38542"/>
                </a:lnTo>
                <a:lnTo>
                  <a:pt x="64166" y="65473"/>
                </a:lnTo>
                <a:lnTo>
                  <a:pt x="65382" y="65473"/>
                </a:lnTo>
                <a:lnTo>
                  <a:pt x="65382" y="37387"/>
                </a:lnTo>
                <a:lnTo>
                  <a:pt x="61856" y="37387"/>
                </a:lnTo>
                <a:lnTo>
                  <a:pt x="61856" y="34044"/>
                </a:lnTo>
                <a:lnTo>
                  <a:pt x="65534" y="34044"/>
                </a:lnTo>
                <a:lnTo>
                  <a:pt x="65534" y="29271"/>
                </a:lnTo>
                <a:lnTo>
                  <a:pt x="60671" y="29271"/>
                </a:lnTo>
                <a:lnTo>
                  <a:pt x="60671" y="32889"/>
                </a:lnTo>
                <a:lnTo>
                  <a:pt x="58786" y="32889"/>
                </a:lnTo>
                <a:lnTo>
                  <a:pt x="58786" y="26384"/>
                </a:lnTo>
                <a:lnTo>
                  <a:pt x="66294" y="26384"/>
                </a:lnTo>
                <a:lnTo>
                  <a:pt x="66294" y="14074"/>
                </a:lnTo>
                <a:lnTo>
                  <a:pt x="61552" y="14074"/>
                </a:lnTo>
                <a:lnTo>
                  <a:pt x="61552" y="10609"/>
                </a:lnTo>
                <a:lnTo>
                  <a:pt x="66385" y="10609"/>
                </a:lnTo>
                <a:lnTo>
                  <a:pt x="66385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9025" tIns="99025" rIns="99025" bIns="990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950"/>
              <a:buFont typeface="Arial"/>
              <a:buNone/>
            </a:pPr>
            <a:endParaRPr sz="195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68" name="Google Shape;268;p25"/>
          <p:cNvSpPr txBox="1">
            <a:spLocks noGrp="1"/>
          </p:cNvSpPr>
          <p:nvPr>
            <p:ph type="subTitle" idx="1"/>
          </p:nvPr>
        </p:nvSpPr>
        <p:spPr>
          <a:xfrm>
            <a:off x="5094345" y="4880299"/>
            <a:ext cx="27144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517" b="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033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033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033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033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033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033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033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033"/>
            </a:lvl9pPr>
          </a:lstStyle>
          <a:p>
            <a:endParaRPr/>
          </a:p>
        </p:txBody>
      </p:sp>
      <p:sp>
        <p:nvSpPr>
          <p:cNvPr id="269" name="Google Shape;269;p25"/>
          <p:cNvSpPr txBox="1">
            <a:spLocks noGrp="1"/>
          </p:cNvSpPr>
          <p:nvPr>
            <p:ph type="subTitle" idx="2"/>
          </p:nvPr>
        </p:nvSpPr>
        <p:spPr>
          <a:xfrm>
            <a:off x="2097157" y="4880299"/>
            <a:ext cx="27144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517" b="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033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033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033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033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033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033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033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033"/>
            </a:lvl9pPr>
          </a:lstStyle>
          <a:p>
            <a:endParaRPr/>
          </a:p>
        </p:txBody>
      </p:sp>
      <p:sp>
        <p:nvSpPr>
          <p:cNvPr id="270" name="Google Shape;270;p25"/>
          <p:cNvSpPr txBox="1">
            <a:spLocks noGrp="1"/>
          </p:cNvSpPr>
          <p:nvPr>
            <p:ph type="subTitle" idx="3"/>
          </p:nvPr>
        </p:nvSpPr>
        <p:spPr>
          <a:xfrm>
            <a:off x="5094443" y="4400967"/>
            <a:ext cx="2714400" cy="52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600">
                <a:solidFill>
                  <a:schemeClr val="dk1"/>
                </a:solidFill>
                <a:latin typeface="Playfair Display ExtraBold"/>
                <a:ea typeface="Playfair Display ExtraBold"/>
                <a:cs typeface="Playfair Display ExtraBold"/>
                <a:sym typeface="Playfair Display ExtraBold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600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600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600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600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600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600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600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6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271" name="Google Shape;271;p25"/>
          <p:cNvSpPr txBox="1">
            <a:spLocks noGrp="1"/>
          </p:cNvSpPr>
          <p:nvPr>
            <p:ph type="subTitle" idx="4"/>
          </p:nvPr>
        </p:nvSpPr>
        <p:spPr>
          <a:xfrm>
            <a:off x="2097265" y="4400967"/>
            <a:ext cx="2714400" cy="52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600">
                <a:solidFill>
                  <a:schemeClr val="dk1"/>
                </a:solidFill>
                <a:latin typeface="Playfair Display ExtraBold"/>
                <a:ea typeface="Playfair Display ExtraBold"/>
                <a:cs typeface="Playfair Display ExtraBold"/>
                <a:sym typeface="Playfair Display ExtraBold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600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600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600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600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600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600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600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6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272" name="Google Shape;272;p25"/>
          <p:cNvSpPr txBox="1">
            <a:spLocks noGrp="1"/>
          </p:cNvSpPr>
          <p:nvPr>
            <p:ph type="title"/>
          </p:nvPr>
        </p:nvSpPr>
        <p:spPr>
          <a:xfrm>
            <a:off x="772660" y="492533"/>
            <a:ext cx="8360625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Playfair Display"/>
              <a:buNone/>
              <a:defRPr sz="3791" b="1">
                <a:solidFill>
                  <a:schemeClr val="dk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Playfair Display"/>
              <a:buNone/>
              <a:defRPr sz="3791" b="1">
                <a:solidFill>
                  <a:schemeClr val="dk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Playfair Display"/>
              <a:buNone/>
              <a:defRPr sz="3791" b="1">
                <a:solidFill>
                  <a:schemeClr val="dk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Playfair Display"/>
              <a:buNone/>
              <a:defRPr sz="3791" b="1">
                <a:solidFill>
                  <a:schemeClr val="dk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Playfair Display"/>
              <a:buNone/>
              <a:defRPr sz="3791" b="1">
                <a:solidFill>
                  <a:schemeClr val="dk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Playfair Display"/>
              <a:buNone/>
              <a:defRPr sz="3791" b="1">
                <a:solidFill>
                  <a:schemeClr val="dk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Playfair Display"/>
              <a:buNone/>
              <a:defRPr sz="3791" b="1">
                <a:solidFill>
                  <a:schemeClr val="dk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Playfair Display"/>
              <a:buNone/>
              <a:defRPr sz="3791" b="1">
                <a:solidFill>
                  <a:schemeClr val="dk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Playfair Display"/>
              <a:buNone/>
              <a:defRPr sz="3791" b="1">
                <a:solidFill>
                  <a:schemeClr val="dk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9pPr>
          </a:lstStyle>
          <a:p>
            <a:endParaRPr/>
          </a:p>
        </p:txBody>
      </p:sp>
      <p:sp>
        <p:nvSpPr>
          <p:cNvPr id="273" name="Google Shape;273;p25"/>
          <p:cNvSpPr>
            <a:spLocks noGrp="1"/>
          </p:cNvSpPr>
          <p:nvPr>
            <p:ph type="pic" idx="5"/>
          </p:nvPr>
        </p:nvSpPr>
        <p:spPr>
          <a:xfrm>
            <a:off x="2577696" y="1954917"/>
            <a:ext cx="1753375" cy="2158000"/>
          </a:xfrm>
          <a:prstGeom prst="ellipse">
            <a:avLst/>
          </a:prstGeom>
          <a:noFill/>
          <a:ln>
            <a:noFill/>
          </a:ln>
        </p:spPr>
      </p:sp>
      <p:sp>
        <p:nvSpPr>
          <p:cNvPr id="274" name="Google Shape;274;p25"/>
          <p:cNvSpPr>
            <a:spLocks noGrp="1"/>
          </p:cNvSpPr>
          <p:nvPr>
            <p:ph type="pic" idx="6"/>
          </p:nvPr>
        </p:nvSpPr>
        <p:spPr>
          <a:xfrm>
            <a:off x="5574876" y="1954900"/>
            <a:ext cx="1753375" cy="2158000"/>
          </a:xfrm>
          <a:prstGeom prst="ellipse">
            <a:avLst/>
          </a:prstGeom>
          <a:noFill/>
          <a:ln>
            <a:noFill/>
          </a:ln>
        </p:spPr>
      </p:sp>
      <p:grpSp>
        <p:nvGrpSpPr>
          <p:cNvPr id="275" name="Google Shape;275;p25"/>
          <p:cNvGrpSpPr/>
          <p:nvPr/>
        </p:nvGrpSpPr>
        <p:grpSpPr>
          <a:xfrm flipH="1">
            <a:off x="4952996" y="6087093"/>
            <a:ext cx="303806" cy="349065"/>
            <a:chOff x="830900" y="3611450"/>
            <a:chExt cx="530425" cy="495175"/>
          </a:xfrm>
        </p:grpSpPr>
        <p:sp>
          <p:nvSpPr>
            <p:cNvPr id="276" name="Google Shape;276;p25"/>
            <p:cNvSpPr/>
            <p:nvPr/>
          </p:nvSpPr>
          <p:spPr>
            <a:xfrm>
              <a:off x="830900" y="3611450"/>
              <a:ext cx="530425" cy="495175"/>
            </a:xfrm>
            <a:custGeom>
              <a:avLst/>
              <a:gdLst/>
              <a:ahLst/>
              <a:cxnLst/>
              <a:rect l="l" t="t" r="r" b="b"/>
              <a:pathLst>
                <a:path w="21217" h="19807" extrusionOk="0">
                  <a:moveTo>
                    <a:pt x="10346" y="1"/>
                  </a:moveTo>
                  <a:cubicBezTo>
                    <a:pt x="10272" y="1"/>
                    <a:pt x="10197" y="3"/>
                    <a:pt x="10122" y="7"/>
                  </a:cubicBezTo>
                  <a:cubicBezTo>
                    <a:pt x="7933" y="98"/>
                    <a:pt x="6262" y="1983"/>
                    <a:pt x="6383" y="4141"/>
                  </a:cubicBezTo>
                  <a:cubicBezTo>
                    <a:pt x="6414" y="4627"/>
                    <a:pt x="6535" y="5083"/>
                    <a:pt x="6718" y="5509"/>
                  </a:cubicBezTo>
                  <a:cubicBezTo>
                    <a:pt x="6322" y="5235"/>
                    <a:pt x="5866" y="5022"/>
                    <a:pt x="5411" y="4901"/>
                  </a:cubicBezTo>
                  <a:cubicBezTo>
                    <a:pt x="5053" y="4804"/>
                    <a:pt x="4695" y="4757"/>
                    <a:pt x="4344" y="4757"/>
                  </a:cubicBezTo>
                  <a:cubicBezTo>
                    <a:pt x="2602" y="4757"/>
                    <a:pt x="1028" y="5896"/>
                    <a:pt x="547" y="7667"/>
                  </a:cubicBezTo>
                  <a:cubicBezTo>
                    <a:pt x="0" y="9794"/>
                    <a:pt x="1216" y="11952"/>
                    <a:pt x="3344" y="12530"/>
                  </a:cubicBezTo>
                  <a:cubicBezTo>
                    <a:pt x="3692" y="12623"/>
                    <a:pt x="4058" y="12663"/>
                    <a:pt x="4415" y="12663"/>
                  </a:cubicBezTo>
                  <a:cubicBezTo>
                    <a:pt x="4525" y="12663"/>
                    <a:pt x="4634" y="12659"/>
                    <a:pt x="4742" y="12652"/>
                  </a:cubicBezTo>
                  <a:lnTo>
                    <a:pt x="4742" y="12652"/>
                  </a:lnTo>
                  <a:cubicBezTo>
                    <a:pt x="4347" y="12925"/>
                    <a:pt x="4012" y="13259"/>
                    <a:pt x="3739" y="13685"/>
                  </a:cubicBezTo>
                  <a:cubicBezTo>
                    <a:pt x="2523" y="15478"/>
                    <a:pt x="3070" y="17971"/>
                    <a:pt x="4894" y="19156"/>
                  </a:cubicBezTo>
                  <a:cubicBezTo>
                    <a:pt x="5556" y="19598"/>
                    <a:pt x="6302" y="19807"/>
                    <a:pt x="7041" y="19807"/>
                  </a:cubicBezTo>
                  <a:cubicBezTo>
                    <a:pt x="8337" y="19807"/>
                    <a:pt x="9610" y="19163"/>
                    <a:pt x="10365" y="18001"/>
                  </a:cubicBezTo>
                  <a:cubicBezTo>
                    <a:pt x="10639" y="17636"/>
                    <a:pt x="10791" y="17181"/>
                    <a:pt x="10882" y="16725"/>
                  </a:cubicBezTo>
                  <a:cubicBezTo>
                    <a:pt x="11034" y="17181"/>
                    <a:pt x="11277" y="17576"/>
                    <a:pt x="11581" y="17971"/>
                  </a:cubicBezTo>
                  <a:cubicBezTo>
                    <a:pt x="12362" y="18943"/>
                    <a:pt x="13501" y="19450"/>
                    <a:pt x="14652" y="19450"/>
                  </a:cubicBezTo>
                  <a:cubicBezTo>
                    <a:pt x="15514" y="19450"/>
                    <a:pt x="16383" y="19165"/>
                    <a:pt x="17113" y="18579"/>
                  </a:cubicBezTo>
                  <a:cubicBezTo>
                    <a:pt x="18845" y="17211"/>
                    <a:pt x="19089" y="14749"/>
                    <a:pt x="17721" y="13016"/>
                  </a:cubicBezTo>
                  <a:cubicBezTo>
                    <a:pt x="17417" y="12652"/>
                    <a:pt x="17082" y="12348"/>
                    <a:pt x="16748" y="12104"/>
                  </a:cubicBezTo>
                  <a:cubicBezTo>
                    <a:pt x="17234" y="12104"/>
                    <a:pt x="17690" y="12044"/>
                    <a:pt x="18146" y="11861"/>
                  </a:cubicBezTo>
                  <a:cubicBezTo>
                    <a:pt x="20213" y="11041"/>
                    <a:pt x="21216" y="8761"/>
                    <a:pt x="20426" y="6724"/>
                  </a:cubicBezTo>
                  <a:cubicBezTo>
                    <a:pt x="19818" y="5135"/>
                    <a:pt x="18331" y="4175"/>
                    <a:pt x="16736" y="4175"/>
                  </a:cubicBezTo>
                  <a:cubicBezTo>
                    <a:pt x="16256" y="4175"/>
                    <a:pt x="15767" y="4262"/>
                    <a:pt x="15289" y="4445"/>
                  </a:cubicBezTo>
                  <a:cubicBezTo>
                    <a:pt x="14833" y="4597"/>
                    <a:pt x="14438" y="4840"/>
                    <a:pt x="14073" y="5174"/>
                  </a:cubicBezTo>
                  <a:cubicBezTo>
                    <a:pt x="14225" y="4718"/>
                    <a:pt x="14316" y="4262"/>
                    <a:pt x="14286" y="3746"/>
                  </a:cubicBezTo>
                  <a:cubicBezTo>
                    <a:pt x="14169" y="1632"/>
                    <a:pt x="12436" y="1"/>
                    <a:pt x="103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7" name="Google Shape;277;p25"/>
            <p:cNvSpPr/>
            <p:nvPr/>
          </p:nvSpPr>
          <p:spPr>
            <a:xfrm>
              <a:off x="1002625" y="3868450"/>
              <a:ext cx="95775" cy="121600"/>
            </a:xfrm>
            <a:custGeom>
              <a:avLst/>
              <a:gdLst/>
              <a:ahLst/>
              <a:cxnLst/>
              <a:rect l="l" t="t" r="r" b="b"/>
              <a:pathLst>
                <a:path w="3831" h="4864" extrusionOk="0">
                  <a:moveTo>
                    <a:pt x="3830" y="1"/>
                  </a:moveTo>
                  <a:lnTo>
                    <a:pt x="1" y="3314"/>
                  </a:lnTo>
                  <a:lnTo>
                    <a:pt x="61" y="3435"/>
                  </a:lnTo>
                  <a:lnTo>
                    <a:pt x="3526" y="517"/>
                  </a:lnTo>
                  <a:lnTo>
                    <a:pt x="3526" y="517"/>
                  </a:lnTo>
                  <a:lnTo>
                    <a:pt x="2250" y="4834"/>
                  </a:lnTo>
                  <a:lnTo>
                    <a:pt x="2402" y="4864"/>
                  </a:lnTo>
                  <a:lnTo>
                    <a:pt x="383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8" name="Google Shape;278;p25"/>
            <p:cNvSpPr/>
            <p:nvPr/>
          </p:nvSpPr>
          <p:spPr>
            <a:xfrm>
              <a:off x="1017825" y="3873025"/>
              <a:ext cx="78300" cy="116275"/>
            </a:xfrm>
            <a:custGeom>
              <a:avLst/>
              <a:gdLst/>
              <a:ahLst/>
              <a:cxnLst/>
              <a:rect l="l" t="t" r="r" b="b"/>
              <a:pathLst>
                <a:path w="3132" h="4651" extrusionOk="0">
                  <a:moveTo>
                    <a:pt x="2979" y="0"/>
                  </a:moveTo>
                  <a:lnTo>
                    <a:pt x="0" y="4590"/>
                  </a:lnTo>
                  <a:lnTo>
                    <a:pt x="122" y="4651"/>
                  </a:lnTo>
                  <a:lnTo>
                    <a:pt x="3131" y="91"/>
                  </a:lnTo>
                  <a:lnTo>
                    <a:pt x="2979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9" name="Google Shape;279;p25"/>
            <p:cNvSpPr/>
            <p:nvPr/>
          </p:nvSpPr>
          <p:spPr>
            <a:xfrm>
              <a:off x="1010225" y="3985475"/>
              <a:ext cx="15225" cy="14050"/>
            </a:xfrm>
            <a:custGeom>
              <a:avLst/>
              <a:gdLst/>
              <a:ahLst/>
              <a:cxnLst/>
              <a:rect l="l" t="t" r="r" b="b"/>
              <a:pathLst>
                <a:path w="609" h="562" extrusionOk="0">
                  <a:moveTo>
                    <a:pt x="320" y="1"/>
                  </a:moveTo>
                  <a:cubicBezTo>
                    <a:pt x="223" y="1"/>
                    <a:pt x="122" y="41"/>
                    <a:pt x="61" y="122"/>
                  </a:cubicBezTo>
                  <a:cubicBezTo>
                    <a:pt x="0" y="244"/>
                    <a:pt x="31" y="426"/>
                    <a:pt x="152" y="487"/>
                  </a:cubicBezTo>
                  <a:cubicBezTo>
                    <a:pt x="216" y="538"/>
                    <a:pt x="279" y="562"/>
                    <a:pt x="336" y="562"/>
                  </a:cubicBezTo>
                  <a:cubicBezTo>
                    <a:pt x="415" y="562"/>
                    <a:pt x="482" y="515"/>
                    <a:pt x="517" y="426"/>
                  </a:cubicBezTo>
                  <a:cubicBezTo>
                    <a:pt x="608" y="305"/>
                    <a:pt x="548" y="122"/>
                    <a:pt x="456" y="31"/>
                  </a:cubicBezTo>
                  <a:cubicBezTo>
                    <a:pt x="416" y="11"/>
                    <a:pt x="369" y="1"/>
                    <a:pt x="32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0" name="Google Shape;280;p25"/>
            <p:cNvSpPr/>
            <p:nvPr/>
          </p:nvSpPr>
          <p:spPr>
            <a:xfrm>
              <a:off x="1052775" y="3985475"/>
              <a:ext cx="15225" cy="14050"/>
            </a:xfrm>
            <a:custGeom>
              <a:avLst/>
              <a:gdLst/>
              <a:ahLst/>
              <a:cxnLst/>
              <a:rect l="l" t="t" r="r" b="b"/>
              <a:pathLst>
                <a:path w="609" h="562" extrusionOk="0">
                  <a:moveTo>
                    <a:pt x="321" y="1"/>
                  </a:moveTo>
                  <a:cubicBezTo>
                    <a:pt x="227" y="1"/>
                    <a:pt x="132" y="41"/>
                    <a:pt x="92" y="122"/>
                  </a:cubicBezTo>
                  <a:cubicBezTo>
                    <a:pt x="1" y="244"/>
                    <a:pt x="31" y="426"/>
                    <a:pt x="153" y="487"/>
                  </a:cubicBezTo>
                  <a:cubicBezTo>
                    <a:pt x="203" y="538"/>
                    <a:pt x="259" y="562"/>
                    <a:pt x="316" y="562"/>
                  </a:cubicBezTo>
                  <a:cubicBezTo>
                    <a:pt x="396" y="562"/>
                    <a:pt x="477" y="515"/>
                    <a:pt x="548" y="426"/>
                  </a:cubicBezTo>
                  <a:cubicBezTo>
                    <a:pt x="609" y="305"/>
                    <a:pt x="578" y="122"/>
                    <a:pt x="457" y="31"/>
                  </a:cubicBezTo>
                  <a:cubicBezTo>
                    <a:pt x="416" y="11"/>
                    <a:pt x="369" y="1"/>
                    <a:pt x="32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1" name="Google Shape;281;p25"/>
            <p:cNvSpPr/>
            <p:nvPr/>
          </p:nvSpPr>
          <p:spPr>
            <a:xfrm>
              <a:off x="993500" y="3947475"/>
              <a:ext cx="16000" cy="13525"/>
            </a:xfrm>
            <a:custGeom>
              <a:avLst/>
              <a:gdLst/>
              <a:ahLst/>
              <a:cxnLst/>
              <a:rect l="l" t="t" r="r" b="b"/>
              <a:pathLst>
                <a:path w="640" h="541" extrusionOk="0">
                  <a:moveTo>
                    <a:pt x="342" y="1"/>
                  </a:moveTo>
                  <a:cubicBezTo>
                    <a:pt x="254" y="1"/>
                    <a:pt x="153" y="41"/>
                    <a:pt x="92" y="122"/>
                  </a:cubicBezTo>
                  <a:cubicBezTo>
                    <a:pt x="1" y="244"/>
                    <a:pt x="62" y="426"/>
                    <a:pt x="183" y="487"/>
                  </a:cubicBezTo>
                  <a:cubicBezTo>
                    <a:pt x="219" y="523"/>
                    <a:pt x="269" y="540"/>
                    <a:pt x="322" y="540"/>
                  </a:cubicBezTo>
                  <a:cubicBezTo>
                    <a:pt x="404" y="540"/>
                    <a:pt x="493" y="500"/>
                    <a:pt x="548" y="426"/>
                  </a:cubicBezTo>
                  <a:cubicBezTo>
                    <a:pt x="639" y="305"/>
                    <a:pt x="578" y="122"/>
                    <a:pt x="457" y="31"/>
                  </a:cubicBezTo>
                  <a:cubicBezTo>
                    <a:pt x="426" y="11"/>
                    <a:pt x="386" y="1"/>
                    <a:pt x="34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2" name="Google Shape;282;p25"/>
            <p:cNvSpPr/>
            <p:nvPr/>
          </p:nvSpPr>
          <p:spPr>
            <a:xfrm>
              <a:off x="976025" y="3811475"/>
              <a:ext cx="126175" cy="69925"/>
            </a:xfrm>
            <a:custGeom>
              <a:avLst/>
              <a:gdLst/>
              <a:ahLst/>
              <a:cxnLst/>
              <a:rect l="l" t="t" r="r" b="b"/>
              <a:pathLst>
                <a:path w="5047" h="2797" extrusionOk="0">
                  <a:moveTo>
                    <a:pt x="730" y="0"/>
                  </a:moveTo>
                  <a:lnTo>
                    <a:pt x="639" y="152"/>
                  </a:lnTo>
                  <a:lnTo>
                    <a:pt x="4469" y="2523"/>
                  </a:lnTo>
                  <a:lnTo>
                    <a:pt x="1" y="2644"/>
                  </a:lnTo>
                  <a:lnTo>
                    <a:pt x="1" y="2796"/>
                  </a:lnTo>
                  <a:lnTo>
                    <a:pt x="5046" y="2675"/>
                  </a:lnTo>
                  <a:lnTo>
                    <a:pt x="73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3" name="Google Shape;283;p25"/>
            <p:cNvSpPr/>
            <p:nvPr/>
          </p:nvSpPr>
          <p:spPr>
            <a:xfrm>
              <a:off x="963100" y="3839575"/>
              <a:ext cx="133025" cy="39550"/>
            </a:xfrm>
            <a:custGeom>
              <a:avLst/>
              <a:gdLst/>
              <a:ahLst/>
              <a:cxnLst/>
              <a:rect l="l" t="t" r="r" b="b"/>
              <a:pathLst>
                <a:path w="5321" h="1582" extrusionOk="0">
                  <a:moveTo>
                    <a:pt x="31" y="1"/>
                  </a:moveTo>
                  <a:lnTo>
                    <a:pt x="1" y="153"/>
                  </a:lnTo>
                  <a:lnTo>
                    <a:pt x="5290" y="1581"/>
                  </a:lnTo>
                  <a:lnTo>
                    <a:pt x="5320" y="1429"/>
                  </a:lnTo>
                  <a:lnTo>
                    <a:pt x="3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4" name="Google Shape;284;p25"/>
            <p:cNvSpPr/>
            <p:nvPr/>
          </p:nvSpPr>
          <p:spPr>
            <a:xfrm>
              <a:off x="950950" y="3833300"/>
              <a:ext cx="15975" cy="14050"/>
            </a:xfrm>
            <a:custGeom>
              <a:avLst/>
              <a:gdLst/>
              <a:ahLst/>
              <a:cxnLst/>
              <a:rect l="l" t="t" r="r" b="b"/>
              <a:pathLst>
                <a:path w="639" h="562" extrusionOk="0">
                  <a:moveTo>
                    <a:pt x="351" y="1"/>
                  </a:moveTo>
                  <a:cubicBezTo>
                    <a:pt x="227" y="1"/>
                    <a:pt x="117" y="64"/>
                    <a:pt x="92" y="191"/>
                  </a:cubicBezTo>
                  <a:cubicBezTo>
                    <a:pt x="1" y="343"/>
                    <a:pt x="122" y="495"/>
                    <a:pt x="274" y="556"/>
                  </a:cubicBezTo>
                  <a:cubicBezTo>
                    <a:pt x="294" y="560"/>
                    <a:pt x="313" y="561"/>
                    <a:pt x="333" y="561"/>
                  </a:cubicBezTo>
                  <a:cubicBezTo>
                    <a:pt x="463" y="561"/>
                    <a:pt x="582" y="475"/>
                    <a:pt x="609" y="343"/>
                  </a:cubicBezTo>
                  <a:cubicBezTo>
                    <a:pt x="639" y="191"/>
                    <a:pt x="578" y="39"/>
                    <a:pt x="426" y="9"/>
                  </a:cubicBezTo>
                  <a:cubicBezTo>
                    <a:pt x="401" y="3"/>
                    <a:pt x="375" y="1"/>
                    <a:pt x="35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5" name="Google Shape;285;p25"/>
            <p:cNvSpPr/>
            <p:nvPr/>
          </p:nvSpPr>
          <p:spPr>
            <a:xfrm>
              <a:off x="964625" y="3873300"/>
              <a:ext cx="16000" cy="13600"/>
            </a:xfrm>
            <a:custGeom>
              <a:avLst/>
              <a:gdLst/>
              <a:ahLst/>
              <a:cxnLst/>
              <a:rect l="l" t="t" r="r" b="b"/>
              <a:pathLst>
                <a:path w="640" h="544" extrusionOk="0">
                  <a:moveTo>
                    <a:pt x="330" y="0"/>
                  </a:moveTo>
                  <a:cubicBezTo>
                    <a:pt x="213" y="0"/>
                    <a:pt x="109" y="82"/>
                    <a:pt x="62" y="202"/>
                  </a:cubicBezTo>
                  <a:cubicBezTo>
                    <a:pt x="1" y="354"/>
                    <a:pt x="92" y="506"/>
                    <a:pt x="274" y="536"/>
                  </a:cubicBezTo>
                  <a:cubicBezTo>
                    <a:pt x="300" y="541"/>
                    <a:pt x="325" y="544"/>
                    <a:pt x="350" y="544"/>
                  </a:cubicBezTo>
                  <a:cubicBezTo>
                    <a:pt x="474" y="544"/>
                    <a:pt x="583" y="480"/>
                    <a:pt x="609" y="354"/>
                  </a:cubicBezTo>
                  <a:cubicBezTo>
                    <a:pt x="639" y="202"/>
                    <a:pt x="578" y="50"/>
                    <a:pt x="426" y="19"/>
                  </a:cubicBezTo>
                  <a:cubicBezTo>
                    <a:pt x="394" y="7"/>
                    <a:pt x="361" y="0"/>
                    <a:pt x="33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6" name="Google Shape;286;p25"/>
            <p:cNvSpPr/>
            <p:nvPr/>
          </p:nvSpPr>
          <p:spPr>
            <a:xfrm>
              <a:off x="983625" y="3805950"/>
              <a:ext cx="15225" cy="13625"/>
            </a:xfrm>
            <a:custGeom>
              <a:avLst/>
              <a:gdLst/>
              <a:ahLst/>
              <a:cxnLst/>
              <a:rect l="l" t="t" r="r" b="b"/>
              <a:pathLst>
                <a:path w="609" h="545" extrusionOk="0">
                  <a:moveTo>
                    <a:pt x="290" y="1"/>
                  </a:moveTo>
                  <a:cubicBezTo>
                    <a:pt x="166" y="1"/>
                    <a:pt x="56" y="64"/>
                    <a:pt x="31" y="191"/>
                  </a:cubicBezTo>
                  <a:cubicBezTo>
                    <a:pt x="1" y="343"/>
                    <a:pt x="61" y="495"/>
                    <a:pt x="213" y="525"/>
                  </a:cubicBezTo>
                  <a:cubicBezTo>
                    <a:pt x="246" y="538"/>
                    <a:pt x="278" y="544"/>
                    <a:pt x="310" y="544"/>
                  </a:cubicBezTo>
                  <a:cubicBezTo>
                    <a:pt x="426" y="544"/>
                    <a:pt x="530" y="462"/>
                    <a:pt x="578" y="343"/>
                  </a:cubicBezTo>
                  <a:cubicBezTo>
                    <a:pt x="609" y="191"/>
                    <a:pt x="517" y="39"/>
                    <a:pt x="365" y="8"/>
                  </a:cubicBezTo>
                  <a:cubicBezTo>
                    <a:pt x="340" y="3"/>
                    <a:pt x="315" y="1"/>
                    <a:pt x="29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7" name="Google Shape;287;p25"/>
            <p:cNvSpPr/>
            <p:nvPr/>
          </p:nvSpPr>
          <p:spPr>
            <a:xfrm>
              <a:off x="1052025" y="3760550"/>
              <a:ext cx="72200" cy="124650"/>
            </a:xfrm>
            <a:custGeom>
              <a:avLst/>
              <a:gdLst/>
              <a:ahLst/>
              <a:cxnLst/>
              <a:rect l="l" t="t" r="r" b="b"/>
              <a:pathLst>
                <a:path w="2888" h="4986" extrusionOk="0">
                  <a:moveTo>
                    <a:pt x="2705" y="1"/>
                  </a:moveTo>
                  <a:lnTo>
                    <a:pt x="1672" y="4408"/>
                  </a:lnTo>
                  <a:lnTo>
                    <a:pt x="152" y="153"/>
                  </a:lnTo>
                  <a:lnTo>
                    <a:pt x="0" y="183"/>
                  </a:lnTo>
                  <a:lnTo>
                    <a:pt x="1702" y="4985"/>
                  </a:lnTo>
                  <a:lnTo>
                    <a:pt x="2888" y="31"/>
                  </a:lnTo>
                  <a:lnTo>
                    <a:pt x="2705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8" name="Google Shape;288;p25"/>
            <p:cNvSpPr/>
            <p:nvPr/>
          </p:nvSpPr>
          <p:spPr>
            <a:xfrm>
              <a:off x="1084700" y="3741550"/>
              <a:ext cx="10650" cy="136800"/>
            </a:xfrm>
            <a:custGeom>
              <a:avLst/>
              <a:gdLst/>
              <a:ahLst/>
              <a:cxnLst/>
              <a:rect l="l" t="t" r="r" b="b"/>
              <a:pathLst>
                <a:path w="426" h="5472" extrusionOk="0">
                  <a:moveTo>
                    <a:pt x="0" y="1"/>
                  </a:moveTo>
                  <a:lnTo>
                    <a:pt x="274" y="5472"/>
                  </a:lnTo>
                  <a:lnTo>
                    <a:pt x="426" y="5472"/>
                  </a:lnTo>
                  <a:lnTo>
                    <a:pt x="152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9" name="Google Shape;289;p25"/>
            <p:cNvSpPr/>
            <p:nvPr/>
          </p:nvSpPr>
          <p:spPr>
            <a:xfrm>
              <a:off x="1079375" y="3730150"/>
              <a:ext cx="14450" cy="14475"/>
            </a:xfrm>
            <a:custGeom>
              <a:avLst/>
              <a:gdLst/>
              <a:ahLst/>
              <a:cxnLst/>
              <a:rect l="l" t="t" r="r" b="b"/>
              <a:pathLst>
                <a:path w="578" h="579" extrusionOk="0">
                  <a:moveTo>
                    <a:pt x="274" y="1"/>
                  </a:moveTo>
                  <a:cubicBezTo>
                    <a:pt x="122" y="1"/>
                    <a:pt x="0" y="153"/>
                    <a:pt x="0" y="305"/>
                  </a:cubicBezTo>
                  <a:cubicBezTo>
                    <a:pt x="0" y="457"/>
                    <a:pt x="152" y="578"/>
                    <a:pt x="304" y="578"/>
                  </a:cubicBezTo>
                  <a:cubicBezTo>
                    <a:pt x="456" y="578"/>
                    <a:pt x="578" y="426"/>
                    <a:pt x="578" y="274"/>
                  </a:cubicBezTo>
                  <a:cubicBezTo>
                    <a:pt x="578" y="122"/>
                    <a:pt x="426" y="1"/>
                    <a:pt x="27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0" name="Google Shape;290;p25"/>
            <p:cNvSpPr/>
            <p:nvPr/>
          </p:nvSpPr>
          <p:spPr>
            <a:xfrm>
              <a:off x="1045175" y="3754475"/>
              <a:ext cx="15225" cy="14450"/>
            </a:xfrm>
            <a:custGeom>
              <a:avLst/>
              <a:gdLst/>
              <a:ahLst/>
              <a:cxnLst/>
              <a:rect l="l" t="t" r="r" b="b"/>
              <a:pathLst>
                <a:path w="609" h="578" extrusionOk="0">
                  <a:moveTo>
                    <a:pt x="305" y="0"/>
                  </a:moveTo>
                  <a:cubicBezTo>
                    <a:pt x="153" y="0"/>
                    <a:pt x="1" y="152"/>
                    <a:pt x="31" y="304"/>
                  </a:cubicBezTo>
                  <a:cubicBezTo>
                    <a:pt x="31" y="456"/>
                    <a:pt x="183" y="578"/>
                    <a:pt x="335" y="578"/>
                  </a:cubicBezTo>
                  <a:cubicBezTo>
                    <a:pt x="487" y="578"/>
                    <a:pt x="609" y="426"/>
                    <a:pt x="609" y="274"/>
                  </a:cubicBezTo>
                  <a:cubicBezTo>
                    <a:pt x="609" y="122"/>
                    <a:pt x="457" y="0"/>
                    <a:pt x="30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1" name="Google Shape;291;p25"/>
            <p:cNvSpPr/>
            <p:nvPr/>
          </p:nvSpPr>
          <p:spPr>
            <a:xfrm>
              <a:off x="1115850" y="3750675"/>
              <a:ext cx="13700" cy="14450"/>
            </a:xfrm>
            <a:custGeom>
              <a:avLst/>
              <a:gdLst/>
              <a:ahLst/>
              <a:cxnLst/>
              <a:rect l="l" t="t" r="r" b="b"/>
              <a:pathLst>
                <a:path w="548" h="578" extrusionOk="0">
                  <a:moveTo>
                    <a:pt x="244" y="0"/>
                  </a:moveTo>
                  <a:cubicBezTo>
                    <a:pt x="92" y="61"/>
                    <a:pt x="0" y="152"/>
                    <a:pt x="0" y="304"/>
                  </a:cubicBezTo>
                  <a:cubicBezTo>
                    <a:pt x="0" y="456"/>
                    <a:pt x="152" y="578"/>
                    <a:pt x="304" y="578"/>
                  </a:cubicBezTo>
                  <a:cubicBezTo>
                    <a:pt x="456" y="578"/>
                    <a:pt x="548" y="426"/>
                    <a:pt x="548" y="274"/>
                  </a:cubicBezTo>
                  <a:cubicBezTo>
                    <a:pt x="548" y="122"/>
                    <a:pt x="396" y="0"/>
                    <a:pt x="24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2" name="Google Shape;292;p25"/>
            <p:cNvSpPr/>
            <p:nvPr/>
          </p:nvSpPr>
          <p:spPr>
            <a:xfrm>
              <a:off x="1085450" y="3802350"/>
              <a:ext cx="126175" cy="76775"/>
            </a:xfrm>
            <a:custGeom>
              <a:avLst/>
              <a:gdLst/>
              <a:ahLst/>
              <a:cxnLst/>
              <a:rect l="l" t="t" r="r" b="b"/>
              <a:pathLst>
                <a:path w="5047" h="3071" extrusionOk="0">
                  <a:moveTo>
                    <a:pt x="4013" y="0"/>
                  </a:moveTo>
                  <a:lnTo>
                    <a:pt x="1" y="3070"/>
                  </a:lnTo>
                  <a:lnTo>
                    <a:pt x="5046" y="2706"/>
                  </a:lnTo>
                  <a:lnTo>
                    <a:pt x="5046" y="2493"/>
                  </a:lnTo>
                  <a:lnTo>
                    <a:pt x="548" y="2888"/>
                  </a:lnTo>
                  <a:lnTo>
                    <a:pt x="548" y="2888"/>
                  </a:lnTo>
                  <a:lnTo>
                    <a:pt x="4134" y="152"/>
                  </a:lnTo>
                  <a:lnTo>
                    <a:pt x="401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3" name="Google Shape;293;p25"/>
            <p:cNvSpPr/>
            <p:nvPr/>
          </p:nvSpPr>
          <p:spPr>
            <a:xfrm>
              <a:off x="1091525" y="3825150"/>
              <a:ext cx="129225" cy="52450"/>
            </a:xfrm>
            <a:custGeom>
              <a:avLst/>
              <a:gdLst/>
              <a:ahLst/>
              <a:cxnLst/>
              <a:rect l="l" t="t" r="r" b="b"/>
              <a:pathLst>
                <a:path w="5169" h="2098" extrusionOk="0">
                  <a:moveTo>
                    <a:pt x="5107" y="0"/>
                  </a:moveTo>
                  <a:lnTo>
                    <a:pt x="1" y="1945"/>
                  </a:lnTo>
                  <a:lnTo>
                    <a:pt x="62" y="2097"/>
                  </a:lnTo>
                  <a:lnTo>
                    <a:pt x="5168" y="152"/>
                  </a:lnTo>
                  <a:lnTo>
                    <a:pt x="5107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4" name="Google Shape;294;p25"/>
            <p:cNvSpPr/>
            <p:nvPr/>
          </p:nvSpPr>
          <p:spPr>
            <a:xfrm>
              <a:off x="1215400" y="3818925"/>
              <a:ext cx="16750" cy="14425"/>
            </a:xfrm>
            <a:custGeom>
              <a:avLst/>
              <a:gdLst/>
              <a:ahLst/>
              <a:cxnLst/>
              <a:rect l="l" t="t" r="r" b="b"/>
              <a:pathLst>
                <a:path w="670" h="577" extrusionOk="0">
                  <a:moveTo>
                    <a:pt x="274" y="0"/>
                  </a:moveTo>
                  <a:cubicBezTo>
                    <a:pt x="254" y="0"/>
                    <a:pt x="233" y="2"/>
                    <a:pt x="213" y="6"/>
                  </a:cubicBezTo>
                  <a:cubicBezTo>
                    <a:pt x="61" y="67"/>
                    <a:pt x="0" y="249"/>
                    <a:pt x="61" y="401"/>
                  </a:cubicBezTo>
                  <a:cubicBezTo>
                    <a:pt x="84" y="514"/>
                    <a:pt x="206" y="576"/>
                    <a:pt x="330" y="576"/>
                  </a:cubicBezTo>
                  <a:cubicBezTo>
                    <a:pt x="374" y="576"/>
                    <a:pt x="417" y="569"/>
                    <a:pt x="456" y="553"/>
                  </a:cubicBezTo>
                  <a:cubicBezTo>
                    <a:pt x="608" y="492"/>
                    <a:pt x="669" y="310"/>
                    <a:pt x="608" y="158"/>
                  </a:cubicBezTo>
                  <a:cubicBezTo>
                    <a:pt x="529" y="79"/>
                    <a:pt x="405" y="0"/>
                    <a:pt x="27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5" name="Google Shape;295;p25"/>
            <p:cNvSpPr/>
            <p:nvPr/>
          </p:nvSpPr>
          <p:spPr>
            <a:xfrm>
              <a:off x="1181200" y="3794925"/>
              <a:ext cx="16750" cy="14450"/>
            </a:xfrm>
            <a:custGeom>
              <a:avLst/>
              <a:gdLst/>
              <a:ahLst/>
              <a:cxnLst/>
              <a:rect l="l" t="t" r="r" b="b"/>
              <a:pathLst>
                <a:path w="670" h="578" extrusionOk="0">
                  <a:moveTo>
                    <a:pt x="330" y="0"/>
                  </a:moveTo>
                  <a:cubicBezTo>
                    <a:pt x="292" y="0"/>
                    <a:pt x="253" y="8"/>
                    <a:pt x="213" y="24"/>
                  </a:cubicBezTo>
                  <a:cubicBezTo>
                    <a:pt x="61" y="54"/>
                    <a:pt x="0" y="267"/>
                    <a:pt x="61" y="419"/>
                  </a:cubicBezTo>
                  <a:cubicBezTo>
                    <a:pt x="105" y="506"/>
                    <a:pt x="211" y="578"/>
                    <a:pt x="323" y="578"/>
                  </a:cubicBezTo>
                  <a:cubicBezTo>
                    <a:pt x="368" y="578"/>
                    <a:pt x="413" y="566"/>
                    <a:pt x="456" y="540"/>
                  </a:cubicBezTo>
                  <a:cubicBezTo>
                    <a:pt x="608" y="510"/>
                    <a:pt x="669" y="328"/>
                    <a:pt x="608" y="176"/>
                  </a:cubicBezTo>
                  <a:cubicBezTo>
                    <a:pt x="541" y="63"/>
                    <a:pt x="440" y="0"/>
                    <a:pt x="33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6" name="Google Shape;296;p25"/>
            <p:cNvSpPr/>
            <p:nvPr/>
          </p:nvSpPr>
          <p:spPr>
            <a:xfrm>
              <a:off x="1205525" y="3860275"/>
              <a:ext cx="17500" cy="14875"/>
            </a:xfrm>
            <a:custGeom>
              <a:avLst/>
              <a:gdLst/>
              <a:ahLst/>
              <a:cxnLst/>
              <a:rect l="l" t="t" r="r" b="b"/>
              <a:pathLst>
                <a:path w="700" h="595" extrusionOk="0">
                  <a:moveTo>
                    <a:pt x="364" y="0"/>
                  </a:moveTo>
                  <a:cubicBezTo>
                    <a:pt x="324" y="0"/>
                    <a:pt x="283" y="8"/>
                    <a:pt x="243" y="24"/>
                  </a:cubicBezTo>
                  <a:cubicBezTo>
                    <a:pt x="91" y="85"/>
                    <a:pt x="0" y="267"/>
                    <a:pt x="91" y="419"/>
                  </a:cubicBezTo>
                  <a:cubicBezTo>
                    <a:pt x="114" y="532"/>
                    <a:pt x="220" y="594"/>
                    <a:pt x="335" y="594"/>
                  </a:cubicBezTo>
                  <a:cubicBezTo>
                    <a:pt x="376" y="594"/>
                    <a:pt x="417" y="587"/>
                    <a:pt x="456" y="571"/>
                  </a:cubicBezTo>
                  <a:cubicBezTo>
                    <a:pt x="608" y="540"/>
                    <a:pt x="699" y="328"/>
                    <a:pt x="608" y="176"/>
                  </a:cubicBezTo>
                  <a:cubicBezTo>
                    <a:pt x="586" y="63"/>
                    <a:pt x="479" y="0"/>
                    <a:pt x="36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7" name="Google Shape;297;p25"/>
            <p:cNvSpPr/>
            <p:nvPr/>
          </p:nvSpPr>
          <p:spPr>
            <a:xfrm>
              <a:off x="1087725" y="3868450"/>
              <a:ext cx="104900" cy="117825"/>
            </a:xfrm>
            <a:custGeom>
              <a:avLst/>
              <a:gdLst/>
              <a:ahLst/>
              <a:cxnLst/>
              <a:rect l="l" t="t" r="r" b="b"/>
              <a:pathLst>
                <a:path w="4196" h="4713" extrusionOk="0">
                  <a:moveTo>
                    <a:pt x="1" y="1"/>
                  </a:moveTo>
                  <a:lnTo>
                    <a:pt x="1946" y="4712"/>
                  </a:lnTo>
                  <a:lnTo>
                    <a:pt x="2098" y="4651"/>
                  </a:lnTo>
                  <a:lnTo>
                    <a:pt x="396" y="457"/>
                  </a:lnTo>
                  <a:lnTo>
                    <a:pt x="4074" y="3040"/>
                  </a:lnTo>
                  <a:lnTo>
                    <a:pt x="4195" y="288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8" name="Google Shape;298;p25"/>
            <p:cNvSpPr/>
            <p:nvPr/>
          </p:nvSpPr>
          <p:spPr>
            <a:xfrm>
              <a:off x="1090775" y="3873775"/>
              <a:ext cx="88925" cy="108700"/>
            </a:xfrm>
            <a:custGeom>
              <a:avLst/>
              <a:gdLst/>
              <a:ahLst/>
              <a:cxnLst/>
              <a:rect l="l" t="t" r="r" b="b"/>
              <a:pathLst>
                <a:path w="3557" h="4348" extrusionOk="0">
                  <a:moveTo>
                    <a:pt x="122" y="0"/>
                  </a:moveTo>
                  <a:lnTo>
                    <a:pt x="0" y="92"/>
                  </a:lnTo>
                  <a:lnTo>
                    <a:pt x="3435" y="4347"/>
                  </a:lnTo>
                  <a:lnTo>
                    <a:pt x="3557" y="4256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9" name="Google Shape;299;p25"/>
            <p:cNvSpPr/>
            <p:nvPr/>
          </p:nvSpPr>
          <p:spPr>
            <a:xfrm>
              <a:off x="1172850" y="3977325"/>
              <a:ext cx="15975" cy="13925"/>
            </a:xfrm>
            <a:custGeom>
              <a:avLst/>
              <a:gdLst/>
              <a:ahLst/>
              <a:cxnLst/>
              <a:rect l="l" t="t" r="r" b="b"/>
              <a:pathLst>
                <a:path w="639" h="557" extrusionOk="0">
                  <a:moveTo>
                    <a:pt x="328" y="0"/>
                  </a:moveTo>
                  <a:cubicBezTo>
                    <a:pt x="272" y="0"/>
                    <a:pt x="212" y="17"/>
                    <a:pt x="152" y="53"/>
                  </a:cubicBezTo>
                  <a:cubicBezTo>
                    <a:pt x="31" y="175"/>
                    <a:pt x="0" y="327"/>
                    <a:pt x="91" y="448"/>
                  </a:cubicBezTo>
                  <a:cubicBezTo>
                    <a:pt x="160" y="516"/>
                    <a:pt x="237" y="556"/>
                    <a:pt x="314" y="556"/>
                  </a:cubicBezTo>
                  <a:cubicBezTo>
                    <a:pt x="374" y="556"/>
                    <a:pt x="433" y="532"/>
                    <a:pt x="486" y="479"/>
                  </a:cubicBezTo>
                  <a:cubicBezTo>
                    <a:pt x="638" y="418"/>
                    <a:pt x="638" y="205"/>
                    <a:pt x="547" y="114"/>
                  </a:cubicBezTo>
                  <a:cubicBezTo>
                    <a:pt x="492" y="40"/>
                    <a:pt x="415" y="0"/>
                    <a:pt x="32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0" name="Google Shape;300;p25"/>
            <p:cNvSpPr/>
            <p:nvPr/>
          </p:nvSpPr>
          <p:spPr>
            <a:xfrm>
              <a:off x="1185750" y="3937200"/>
              <a:ext cx="16000" cy="13925"/>
            </a:xfrm>
            <a:custGeom>
              <a:avLst/>
              <a:gdLst/>
              <a:ahLst/>
              <a:cxnLst/>
              <a:rect l="l" t="t" r="r" b="b"/>
              <a:pathLst>
                <a:path w="640" h="557" extrusionOk="0">
                  <a:moveTo>
                    <a:pt x="325" y="0"/>
                  </a:moveTo>
                  <a:cubicBezTo>
                    <a:pt x="265" y="0"/>
                    <a:pt x="206" y="24"/>
                    <a:pt x="153" y="78"/>
                  </a:cubicBezTo>
                  <a:cubicBezTo>
                    <a:pt x="31" y="199"/>
                    <a:pt x="1" y="351"/>
                    <a:pt x="122" y="442"/>
                  </a:cubicBezTo>
                  <a:cubicBezTo>
                    <a:pt x="196" y="516"/>
                    <a:pt x="281" y="556"/>
                    <a:pt x="357" y="556"/>
                  </a:cubicBezTo>
                  <a:cubicBezTo>
                    <a:pt x="406" y="556"/>
                    <a:pt x="451" y="539"/>
                    <a:pt x="487" y="503"/>
                  </a:cubicBezTo>
                  <a:cubicBezTo>
                    <a:pt x="609" y="412"/>
                    <a:pt x="639" y="229"/>
                    <a:pt x="548" y="108"/>
                  </a:cubicBezTo>
                  <a:cubicBezTo>
                    <a:pt x="480" y="40"/>
                    <a:pt x="402" y="0"/>
                    <a:pt x="32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1" name="Google Shape;301;p25"/>
            <p:cNvSpPr/>
            <p:nvPr/>
          </p:nvSpPr>
          <p:spPr>
            <a:xfrm>
              <a:off x="1131050" y="3981125"/>
              <a:ext cx="15975" cy="13900"/>
            </a:xfrm>
            <a:custGeom>
              <a:avLst/>
              <a:gdLst/>
              <a:ahLst/>
              <a:cxnLst/>
              <a:rect l="l" t="t" r="r" b="b"/>
              <a:pathLst>
                <a:path w="639" h="556" extrusionOk="0">
                  <a:moveTo>
                    <a:pt x="328" y="0"/>
                  </a:moveTo>
                  <a:cubicBezTo>
                    <a:pt x="272" y="0"/>
                    <a:pt x="212" y="17"/>
                    <a:pt x="152" y="53"/>
                  </a:cubicBezTo>
                  <a:cubicBezTo>
                    <a:pt x="31" y="175"/>
                    <a:pt x="0" y="327"/>
                    <a:pt x="92" y="448"/>
                  </a:cubicBezTo>
                  <a:cubicBezTo>
                    <a:pt x="160" y="516"/>
                    <a:pt x="238" y="556"/>
                    <a:pt x="314" y="556"/>
                  </a:cubicBezTo>
                  <a:cubicBezTo>
                    <a:pt x="374" y="556"/>
                    <a:pt x="433" y="532"/>
                    <a:pt x="487" y="479"/>
                  </a:cubicBezTo>
                  <a:cubicBezTo>
                    <a:pt x="639" y="418"/>
                    <a:pt x="639" y="205"/>
                    <a:pt x="547" y="114"/>
                  </a:cubicBezTo>
                  <a:cubicBezTo>
                    <a:pt x="492" y="40"/>
                    <a:pt x="415" y="0"/>
                    <a:pt x="32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2" name="Google Shape;302;p25"/>
            <p:cNvSpPr/>
            <p:nvPr/>
          </p:nvSpPr>
          <p:spPr>
            <a:xfrm>
              <a:off x="1020850" y="3808375"/>
              <a:ext cx="148975" cy="130825"/>
            </a:xfrm>
            <a:custGeom>
              <a:avLst/>
              <a:gdLst/>
              <a:ahLst/>
              <a:cxnLst/>
              <a:rect l="l" t="t" r="r" b="b"/>
              <a:pathLst>
                <a:path w="5959" h="5233" extrusionOk="0">
                  <a:moveTo>
                    <a:pt x="2975" y="0"/>
                  </a:moveTo>
                  <a:cubicBezTo>
                    <a:pt x="2124" y="0"/>
                    <a:pt x="1292" y="417"/>
                    <a:pt x="791" y="1188"/>
                  </a:cubicBezTo>
                  <a:cubicBezTo>
                    <a:pt x="1" y="2404"/>
                    <a:pt x="335" y="4015"/>
                    <a:pt x="1551" y="4805"/>
                  </a:cubicBezTo>
                  <a:cubicBezTo>
                    <a:pt x="1996" y="5094"/>
                    <a:pt x="2490" y="5233"/>
                    <a:pt x="2977" y="5233"/>
                  </a:cubicBezTo>
                  <a:cubicBezTo>
                    <a:pt x="3822" y="5233"/>
                    <a:pt x="4648" y="4816"/>
                    <a:pt x="5168" y="4045"/>
                  </a:cubicBezTo>
                  <a:cubicBezTo>
                    <a:pt x="5959" y="2829"/>
                    <a:pt x="5624" y="1249"/>
                    <a:pt x="4408" y="428"/>
                  </a:cubicBezTo>
                  <a:cubicBezTo>
                    <a:pt x="3964" y="139"/>
                    <a:pt x="3466" y="0"/>
                    <a:pt x="297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3" name="Google Shape;303;p25"/>
            <p:cNvSpPr/>
            <p:nvPr/>
          </p:nvSpPr>
          <p:spPr>
            <a:xfrm>
              <a:off x="1053550" y="3835800"/>
              <a:ext cx="85125" cy="74450"/>
            </a:xfrm>
            <a:custGeom>
              <a:avLst/>
              <a:gdLst/>
              <a:ahLst/>
              <a:cxnLst/>
              <a:rect l="l" t="t" r="r" b="b"/>
              <a:pathLst>
                <a:path w="3405" h="2978" extrusionOk="0">
                  <a:moveTo>
                    <a:pt x="1712" y="1"/>
                  </a:moveTo>
                  <a:cubicBezTo>
                    <a:pt x="1224" y="1"/>
                    <a:pt x="747" y="242"/>
                    <a:pt x="456" y="668"/>
                  </a:cubicBezTo>
                  <a:cubicBezTo>
                    <a:pt x="0" y="1368"/>
                    <a:pt x="213" y="2279"/>
                    <a:pt x="881" y="2735"/>
                  </a:cubicBezTo>
                  <a:cubicBezTo>
                    <a:pt x="1134" y="2900"/>
                    <a:pt x="1415" y="2978"/>
                    <a:pt x="1692" y="2978"/>
                  </a:cubicBezTo>
                  <a:cubicBezTo>
                    <a:pt x="2181" y="2978"/>
                    <a:pt x="2657" y="2737"/>
                    <a:pt x="2948" y="2310"/>
                  </a:cubicBezTo>
                  <a:cubicBezTo>
                    <a:pt x="3404" y="1611"/>
                    <a:pt x="3192" y="699"/>
                    <a:pt x="2523" y="243"/>
                  </a:cubicBezTo>
                  <a:cubicBezTo>
                    <a:pt x="2270" y="78"/>
                    <a:pt x="1989" y="1"/>
                    <a:pt x="171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04" name="Google Shape;304;p25"/>
          <p:cNvGrpSpPr/>
          <p:nvPr/>
        </p:nvGrpSpPr>
        <p:grpSpPr>
          <a:xfrm flipH="1">
            <a:off x="8683079" y="3897900"/>
            <a:ext cx="718683" cy="882733"/>
            <a:chOff x="830900" y="3611450"/>
            <a:chExt cx="663400" cy="662050"/>
          </a:xfrm>
        </p:grpSpPr>
        <p:sp>
          <p:nvSpPr>
            <p:cNvPr id="305" name="Google Shape;305;p25"/>
            <p:cNvSpPr/>
            <p:nvPr/>
          </p:nvSpPr>
          <p:spPr>
            <a:xfrm>
              <a:off x="1036825" y="4005225"/>
              <a:ext cx="174025" cy="268275"/>
            </a:xfrm>
            <a:custGeom>
              <a:avLst/>
              <a:gdLst/>
              <a:ahLst/>
              <a:cxnLst/>
              <a:rect l="l" t="t" r="r" b="b"/>
              <a:pathLst>
                <a:path w="6961" h="10731" extrusionOk="0">
                  <a:moveTo>
                    <a:pt x="2797" y="1"/>
                  </a:moveTo>
                  <a:lnTo>
                    <a:pt x="3678" y="6141"/>
                  </a:lnTo>
                  <a:lnTo>
                    <a:pt x="3678" y="6141"/>
                  </a:lnTo>
                  <a:lnTo>
                    <a:pt x="1976" y="214"/>
                  </a:lnTo>
                  <a:lnTo>
                    <a:pt x="1976" y="214"/>
                  </a:lnTo>
                  <a:cubicBezTo>
                    <a:pt x="0" y="3800"/>
                    <a:pt x="1095" y="8451"/>
                    <a:pt x="4620" y="10731"/>
                  </a:cubicBezTo>
                  <a:cubicBezTo>
                    <a:pt x="6961" y="7205"/>
                    <a:pt x="6110" y="2524"/>
                    <a:pt x="279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6" name="Google Shape;306;p25"/>
            <p:cNvSpPr/>
            <p:nvPr/>
          </p:nvSpPr>
          <p:spPr>
            <a:xfrm>
              <a:off x="1224525" y="3872550"/>
              <a:ext cx="269775" cy="120500"/>
            </a:xfrm>
            <a:custGeom>
              <a:avLst/>
              <a:gdLst/>
              <a:ahLst/>
              <a:cxnLst/>
              <a:rect l="l" t="t" r="r" b="b"/>
              <a:pathLst>
                <a:path w="10791" h="4820" extrusionOk="0">
                  <a:moveTo>
                    <a:pt x="4331" y="1"/>
                  </a:moveTo>
                  <a:cubicBezTo>
                    <a:pt x="2901" y="1"/>
                    <a:pt x="1455" y="383"/>
                    <a:pt x="152" y="1174"/>
                  </a:cubicBezTo>
                  <a:lnTo>
                    <a:pt x="6170" y="2542"/>
                  </a:lnTo>
                  <a:lnTo>
                    <a:pt x="0" y="2025"/>
                  </a:lnTo>
                  <a:lnTo>
                    <a:pt x="0" y="2025"/>
                  </a:lnTo>
                  <a:cubicBezTo>
                    <a:pt x="1579" y="3852"/>
                    <a:pt x="3830" y="4820"/>
                    <a:pt x="6108" y="4820"/>
                  </a:cubicBezTo>
                  <a:cubicBezTo>
                    <a:pt x="7734" y="4820"/>
                    <a:pt x="9373" y="4327"/>
                    <a:pt x="10791" y="3302"/>
                  </a:cubicBezTo>
                  <a:cubicBezTo>
                    <a:pt x="9231" y="1145"/>
                    <a:pt x="6804" y="1"/>
                    <a:pt x="433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307" name="Google Shape;307;p25"/>
            <p:cNvGrpSpPr/>
            <p:nvPr/>
          </p:nvGrpSpPr>
          <p:grpSpPr>
            <a:xfrm>
              <a:off x="830900" y="3611450"/>
              <a:ext cx="530425" cy="495175"/>
              <a:chOff x="830900" y="3611450"/>
              <a:chExt cx="530425" cy="495175"/>
            </a:xfrm>
          </p:grpSpPr>
          <p:sp>
            <p:nvSpPr>
              <p:cNvPr id="308" name="Google Shape;308;p25"/>
              <p:cNvSpPr/>
              <p:nvPr/>
            </p:nvSpPr>
            <p:spPr>
              <a:xfrm>
                <a:off x="830900" y="3611450"/>
                <a:ext cx="530425" cy="495175"/>
              </a:xfrm>
              <a:custGeom>
                <a:avLst/>
                <a:gdLst/>
                <a:ahLst/>
                <a:cxnLst/>
                <a:rect l="l" t="t" r="r" b="b"/>
                <a:pathLst>
                  <a:path w="21217" h="19807" extrusionOk="0">
                    <a:moveTo>
                      <a:pt x="10346" y="1"/>
                    </a:moveTo>
                    <a:cubicBezTo>
                      <a:pt x="10272" y="1"/>
                      <a:pt x="10197" y="3"/>
                      <a:pt x="10122" y="7"/>
                    </a:cubicBezTo>
                    <a:cubicBezTo>
                      <a:pt x="7933" y="98"/>
                      <a:pt x="6262" y="1983"/>
                      <a:pt x="6383" y="4141"/>
                    </a:cubicBezTo>
                    <a:cubicBezTo>
                      <a:pt x="6414" y="4627"/>
                      <a:pt x="6535" y="5083"/>
                      <a:pt x="6718" y="5509"/>
                    </a:cubicBezTo>
                    <a:cubicBezTo>
                      <a:pt x="6322" y="5235"/>
                      <a:pt x="5866" y="5022"/>
                      <a:pt x="5411" y="4901"/>
                    </a:cubicBezTo>
                    <a:cubicBezTo>
                      <a:pt x="5053" y="4804"/>
                      <a:pt x="4695" y="4757"/>
                      <a:pt x="4344" y="4757"/>
                    </a:cubicBezTo>
                    <a:cubicBezTo>
                      <a:pt x="2602" y="4757"/>
                      <a:pt x="1028" y="5896"/>
                      <a:pt x="547" y="7667"/>
                    </a:cubicBezTo>
                    <a:cubicBezTo>
                      <a:pt x="0" y="9794"/>
                      <a:pt x="1216" y="11952"/>
                      <a:pt x="3344" y="12530"/>
                    </a:cubicBezTo>
                    <a:cubicBezTo>
                      <a:pt x="3692" y="12623"/>
                      <a:pt x="4058" y="12663"/>
                      <a:pt x="4415" y="12663"/>
                    </a:cubicBezTo>
                    <a:cubicBezTo>
                      <a:pt x="4525" y="12663"/>
                      <a:pt x="4634" y="12659"/>
                      <a:pt x="4742" y="12652"/>
                    </a:cubicBezTo>
                    <a:lnTo>
                      <a:pt x="4742" y="12652"/>
                    </a:lnTo>
                    <a:cubicBezTo>
                      <a:pt x="4347" y="12925"/>
                      <a:pt x="4012" y="13259"/>
                      <a:pt x="3739" y="13685"/>
                    </a:cubicBezTo>
                    <a:cubicBezTo>
                      <a:pt x="2523" y="15478"/>
                      <a:pt x="3070" y="17971"/>
                      <a:pt x="4894" y="19156"/>
                    </a:cubicBezTo>
                    <a:cubicBezTo>
                      <a:pt x="5556" y="19598"/>
                      <a:pt x="6302" y="19807"/>
                      <a:pt x="7041" y="19807"/>
                    </a:cubicBezTo>
                    <a:cubicBezTo>
                      <a:pt x="8337" y="19807"/>
                      <a:pt x="9610" y="19163"/>
                      <a:pt x="10365" y="18001"/>
                    </a:cubicBezTo>
                    <a:cubicBezTo>
                      <a:pt x="10639" y="17636"/>
                      <a:pt x="10791" y="17181"/>
                      <a:pt x="10882" y="16725"/>
                    </a:cubicBezTo>
                    <a:cubicBezTo>
                      <a:pt x="11034" y="17181"/>
                      <a:pt x="11277" y="17576"/>
                      <a:pt x="11581" y="17971"/>
                    </a:cubicBezTo>
                    <a:cubicBezTo>
                      <a:pt x="12362" y="18943"/>
                      <a:pt x="13501" y="19450"/>
                      <a:pt x="14652" y="19450"/>
                    </a:cubicBezTo>
                    <a:cubicBezTo>
                      <a:pt x="15514" y="19450"/>
                      <a:pt x="16383" y="19165"/>
                      <a:pt x="17113" y="18579"/>
                    </a:cubicBezTo>
                    <a:cubicBezTo>
                      <a:pt x="18845" y="17211"/>
                      <a:pt x="19089" y="14749"/>
                      <a:pt x="17721" y="13016"/>
                    </a:cubicBezTo>
                    <a:cubicBezTo>
                      <a:pt x="17417" y="12652"/>
                      <a:pt x="17082" y="12348"/>
                      <a:pt x="16748" y="12104"/>
                    </a:cubicBezTo>
                    <a:cubicBezTo>
                      <a:pt x="17234" y="12104"/>
                      <a:pt x="17690" y="12044"/>
                      <a:pt x="18146" y="11861"/>
                    </a:cubicBezTo>
                    <a:cubicBezTo>
                      <a:pt x="20213" y="11041"/>
                      <a:pt x="21216" y="8761"/>
                      <a:pt x="20426" y="6724"/>
                    </a:cubicBezTo>
                    <a:cubicBezTo>
                      <a:pt x="19818" y="5135"/>
                      <a:pt x="18331" y="4175"/>
                      <a:pt x="16736" y="4175"/>
                    </a:cubicBezTo>
                    <a:cubicBezTo>
                      <a:pt x="16256" y="4175"/>
                      <a:pt x="15767" y="4262"/>
                      <a:pt x="15289" y="4445"/>
                    </a:cubicBezTo>
                    <a:cubicBezTo>
                      <a:pt x="14833" y="4597"/>
                      <a:pt x="14438" y="4840"/>
                      <a:pt x="14073" y="5174"/>
                    </a:cubicBezTo>
                    <a:cubicBezTo>
                      <a:pt x="14225" y="4718"/>
                      <a:pt x="14316" y="4262"/>
                      <a:pt x="14286" y="3746"/>
                    </a:cubicBezTo>
                    <a:cubicBezTo>
                      <a:pt x="14169" y="1632"/>
                      <a:pt x="12436" y="1"/>
                      <a:pt x="1034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9" name="Google Shape;309;p25"/>
              <p:cNvSpPr/>
              <p:nvPr/>
            </p:nvSpPr>
            <p:spPr>
              <a:xfrm>
                <a:off x="1002625" y="3868450"/>
                <a:ext cx="95775" cy="121600"/>
              </a:xfrm>
              <a:custGeom>
                <a:avLst/>
                <a:gdLst/>
                <a:ahLst/>
                <a:cxnLst/>
                <a:rect l="l" t="t" r="r" b="b"/>
                <a:pathLst>
                  <a:path w="3831" h="4864" extrusionOk="0">
                    <a:moveTo>
                      <a:pt x="3830" y="1"/>
                    </a:moveTo>
                    <a:lnTo>
                      <a:pt x="1" y="3314"/>
                    </a:lnTo>
                    <a:lnTo>
                      <a:pt x="61" y="3435"/>
                    </a:lnTo>
                    <a:lnTo>
                      <a:pt x="3526" y="517"/>
                    </a:lnTo>
                    <a:lnTo>
                      <a:pt x="3526" y="517"/>
                    </a:lnTo>
                    <a:lnTo>
                      <a:pt x="2250" y="4834"/>
                    </a:lnTo>
                    <a:lnTo>
                      <a:pt x="2402" y="4864"/>
                    </a:lnTo>
                    <a:lnTo>
                      <a:pt x="3830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10" name="Google Shape;310;p25"/>
              <p:cNvSpPr/>
              <p:nvPr/>
            </p:nvSpPr>
            <p:spPr>
              <a:xfrm>
                <a:off x="1017825" y="3873025"/>
                <a:ext cx="78300" cy="116275"/>
              </a:xfrm>
              <a:custGeom>
                <a:avLst/>
                <a:gdLst/>
                <a:ahLst/>
                <a:cxnLst/>
                <a:rect l="l" t="t" r="r" b="b"/>
                <a:pathLst>
                  <a:path w="3132" h="4651" extrusionOk="0">
                    <a:moveTo>
                      <a:pt x="2979" y="0"/>
                    </a:moveTo>
                    <a:lnTo>
                      <a:pt x="0" y="4590"/>
                    </a:lnTo>
                    <a:lnTo>
                      <a:pt x="122" y="4651"/>
                    </a:lnTo>
                    <a:lnTo>
                      <a:pt x="3131" y="91"/>
                    </a:lnTo>
                    <a:lnTo>
                      <a:pt x="2979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11" name="Google Shape;311;p25"/>
              <p:cNvSpPr/>
              <p:nvPr/>
            </p:nvSpPr>
            <p:spPr>
              <a:xfrm>
                <a:off x="1010225" y="3985475"/>
                <a:ext cx="15225" cy="14050"/>
              </a:xfrm>
              <a:custGeom>
                <a:avLst/>
                <a:gdLst/>
                <a:ahLst/>
                <a:cxnLst/>
                <a:rect l="l" t="t" r="r" b="b"/>
                <a:pathLst>
                  <a:path w="609" h="562" extrusionOk="0">
                    <a:moveTo>
                      <a:pt x="320" y="1"/>
                    </a:moveTo>
                    <a:cubicBezTo>
                      <a:pt x="223" y="1"/>
                      <a:pt x="122" y="41"/>
                      <a:pt x="61" y="122"/>
                    </a:cubicBezTo>
                    <a:cubicBezTo>
                      <a:pt x="0" y="244"/>
                      <a:pt x="31" y="426"/>
                      <a:pt x="152" y="487"/>
                    </a:cubicBezTo>
                    <a:cubicBezTo>
                      <a:pt x="216" y="538"/>
                      <a:pt x="279" y="562"/>
                      <a:pt x="336" y="562"/>
                    </a:cubicBezTo>
                    <a:cubicBezTo>
                      <a:pt x="415" y="562"/>
                      <a:pt x="482" y="515"/>
                      <a:pt x="517" y="426"/>
                    </a:cubicBezTo>
                    <a:cubicBezTo>
                      <a:pt x="608" y="305"/>
                      <a:pt x="548" y="122"/>
                      <a:pt x="456" y="31"/>
                    </a:cubicBezTo>
                    <a:cubicBezTo>
                      <a:pt x="416" y="11"/>
                      <a:pt x="369" y="1"/>
                      <a:pt x="320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12" name="Google Shape;312;p25"/>
              <p:cNvSpPr/>
              <p:nvPr/>
            </p:nvSpPr>
            <p:spPr>
              <a:xfrm>
                <a:off x="1052775" y="3985475"/>
                <a:ext cx="15225" cy="14050"/>
              </a:xfrm>
              <a:custGeom>
                <a:avLst/>
                <a:gdLst/>
                <a:ahLst/>
                <a:cxnLst/>
                <a:rect l="l" t="t" r="r" b="b"/>
                <a:pathLst>
                  <a:path w="609" h="562" extrusionOk="0">
                    <a:moveTo>
                      <a:pt x="321" y="1"/>
                    </a:moveTo>
                    <a:cubicBezTo>
                      <a:pt x="227" y="1"/>
                      <a:pt x="132" y="41"/>
                      <a:pt x="92" y="122"/>
                    </a:cubicBezTo>
                    <a:cubicBezTo>
                      <a:pt x="1" y="244"/>
                      <a:pt x="31" y="426"/>
                      <a:pt x="153" y="487"/>
                    </a:cubicBezTo>
                    <a:cubicBezTo>
                      <a:pt x="203" y="538"/>
                      <a:pt x="259" y="562"/>
                      <a:pt x="316" y="562"/>
                    </a:cubicBezTo>
                    <a:cubicBezTo>
                      <a:pt x="396" y="562"/>
                      <a:pt x="477" y="515"/>
                      <a:pt x="548" y="426"/>
                    </a:cubicBezTo>
                    <a:cubicBezTo>
                      <a:pt x="609" y="305"/>
                      <a:pt x="578" y="122"/>
                      <a:pt x="457" y="31"/>
                    </a:cubicBezTo>
                    <a:cubicBezTo>
                      <a:pt x="416" y="11"/>
                      <a:pt x="369" y="1"/>
                      <a:pt x="3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13" name="Google Shape;313;p25"/>
              <p:cNvSpPr/>
              <p:nvPr/>
            </p:nvSpPr>
            <p:spPr>
              <a:xfrm>
                <a:off x="993500" y="3947475"/>
                <a:ext cx="16000" cy="13525"/>
              </a:xfrm>
              <a:custGeom>
                <a:avLst/>
                <a:gdLst/>
                <a:ahLst/>
                <a:cxnLst/>
                <a:rect l="l" t="t" r="r" b="b"/>
                <a:pathLst>
                  <a:path w="640" h="541" extrusionOk="0">
                    <a:moveTo>
                      <a:pt x="342" y="1"/>
                    </a:moveTo>
                    <a:cubicBezTo>
                      <a:pt x="254" y="1"/>
                      <a:pt x="153" y="41"/>
                      <a:pt x="92" y="122"/>
                    </a:cubicBezTo>
                    <a:cubicBezTo>
                      <a:pt x="1" y="244"/>
                      <a:pt x="62" y="426"/>
                      <a:pt x="183" y="487"/>
                    </a:cubicBezTo>
                    <a:cubicBezTo>
                      <a:pt x="219" y="523"/>
                      <a:pt x="269" y="540"/>
                      <a:pt x="322" y="540"/>
                    </a:cubicBezTo>
                    <a:cubicBezTo>
                      <a:pt x="404" y="540"/>
                      <a:pt x="493" y="500"/>
                      <a:pt x="548" y="426"/>
                    </a:cubicBezTo>
                    <a:cubicBezTo>
                      <a:pt x="639" y="305"/>
                      <a:pt x="578" y="122"/>
                      <a:pt x="457" y="31"/>
                    </a:cubicBezTo>
                    <a:cubicBezTo>
                      <a:pt x="426" y="11"/>
                      <a:pt x="386" y="1"/>
                      <a:pt x="34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14" name="Google Shape;314;p25"/>
              <p:cNvSpPr/>
              <p:nvPr/>
            </p:nvSpPr>
            <p:spPr>
              <a:xfrm>
                <a:off x="976025" y="3811475"/>
                <a:ext cx="126175" cy="69925"/>
              </a:xfrm>
              <a:custGeom>
                <a:avLst/>
                <a:gdLst/>
                <a:ahLst/>
                <a:cxnLst/>
                <a:rect l="l" t="t" r="r" b="b"/>
                <a:pathLst>
                  <a:path w="5047" h="2797" extrusionOk="0">
                    <a:moveTo>
                      <a:pt x="730" y="0"/>
                    </a:moveTo>
                    <a:lnTo>
                      <a:pt x="639" y="152"/>
                    </a:lnTo>
                    <a:lnTo>
                      <a:pt x="4469" y="2523"/>
                    </a:lnTo>
                    <a:lnTo>
                      <a:pt x="1" y="2644"/>
                    </a:lnTo>
                    <a:lnTo>
                      <a:pt x="1" y="2796"/>
                    </a:lnTo>
                    <a:lnTo>
                      <a:pt x="5046" y="2675"/>
                    </a:lnTo>
                    <a:lnTo>
                      <a:pt x="730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15" name="Google Shape;315;p25"/>
              <p:cNvSpPr/>
              <p:nvPr/>
            </p:nvSpPr>
            <p:spPr>
              <a:xfrm>
                <a:off x="963100" y="3839575"/>
                <a:ext cx="133025" cy="39550"/>
              </a:xfrm>
              <a:custGeom>
                <a:avLst/>
                <a:gdLst/>
                <a:ahLst/>
                <a:cxnLst/>
                <a:rect l="l" t="t" r="r" b="b"/>
                <a:pathLst>
                  <a:path w="5321" h="1582" extrusionOk="0">
                    <a:moveTo>
                      <a:pt x="31" y="1"/>
                    </a:moveTo>
                    <a:lnTo>
                      <a:pt x="1" y="153"/>
                    </a:lnTo>
                    <a:lnTo>
                      <a:pt x="5290" y="1581"/>
                    </a:lnTo>
                    <a:lnTo>
                      <a:pt x="5320" y="1429"/>
                    </a:lnTo>
                    <a:lnTo>
                      <a:pt x="31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16" name="Google Shape;316;p25"/>
              <p:cNvSpPr/>
              <p:nvPr/>
            </p:nvSpPr>
            <p:spPr>
              <a:xfrm>
                <a:off x="950950" y="3833300"/>
                <a:ext cx="15975" cy="14050"/>
              </a:xfrm>
              <a:custGeom>
                <a:avLst/>
                <a:gdLst/>
                <a:ahLst/>
                <a:cxnLst/>
                <a:rect l="l" t="t" r="r" b="b"/>
                <a:pathLst>
                  <a:path w="639" h="562" extrusionOk="0">
                    <a:moveTo>
                      <a:pt x="351" y="1"/>
                    </a:moveTo>
                    <a:cubicBezTo>
                      <a:pt x="227" y="1"/>
                      <a:pt x="117" y="64"/>
                      <a:pt x="92" y="191"/>
                    </a:cubicBezTo>
                    <a:cubicBezTo>
                      <a:pt x="1" y="343"/>
                      <a:pt x="122" y="495"/>
                      <a:pt x="274" y="556"/>
                    </a:cubicBezTo>
                    <a:cubicBezTo>
                      <a:pt x="294" y="560"/>
                      <a:pt x="313" y="561"/>
                      <a:pt x="333" y="561"/>
                    </a:cubicBezTo>
                    <a:cubicBezTo>
                      <a:pt x="463" y="561"/>
                      <a:pt x="582" y="475"/>
                      <a:pt x="609" y="343"/>
                    </a:cubicBezTo>
                    <a:cubicBezTo>
                      <a:pt x="639" y="191"/>
                      <a:pt x="578" y="39"/>
                      <a:pt x="426" y="9"/>
                    </a:cubicBezTo>
                    <a:cubicBezTo>
                      <a:pt x="401" y="3"/>
                      <a:pt x="375" y="1"/>
                      <a:pt x="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17" name="Google Shape;317;p25"/>
              <p:cNvSpPr/>
              <p:nvPr/>
            </p:nvSpPr>
            <p:spPr>
              <a:xfrm>
                <a:off x="964625" y="3873300"/>
                <a:ext cx="16000" cy="13600"/>
              </a:xfrm>
              <a:custGeom>
                <a:avLst/>
                <a:gdLst/>
                <a:ahLst/>
                <a:cxnLst/>
                <a:rect l="l" t="t" r="r" b="b"/>
                <a:pathLst>
                  <a:path w="640" h="544" extrusionOk="0">
                    <a:moveTo>
                      <a:pt x="330" y="0"/>
                    </a:moveTo>
                    <a:cubicBezTo>
                      <a:pt x="213" y="0"/>
                      <a:pt x="109" y="82"/>
                      <a:pt x="62" y="202"/>
                    </a:cubicBezTo>
                    <a:cubicBezTo>
                      <a:pt x="1" y="354"/>
                      <a:pt x="92" y="506"/>
                      <a:pt x="274" y="536"/>
                    </a:cubicBezTo>
                    <a:cubicBezTo>
                      <a:pt x="300" y="541"/>
                      <a:pt x="325" y="544"/>
                      <a:pt x="350" y="544"/>
                    </a:cubicBezTo>
                    <a:cubicBezTo>
                      <a:pt x="474" y="544"/>
                      <a:pt x="583" y="480"/>
                      <a:pt x="609" y="354"/>
                    </a:cubicBezTo>
                    <a:cubicBezTo>
                      <a:pt x="639" y="202"/>
                      <a:pt x="578" y="50"/>
                      <a:pt x="426" y="19"/>
                    </a:cubicBezTo>
                    <a:cubicBezTo>
                      <a:pt x="394" y="7"/>
                      <a:pt x="361" y="0"/>
                      <a:pt x="33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18" name="Google Shape;318;p25"/>
              <p:cNvSpPr/>
              <p:nvPr/>
            </p:nvSpPr>
            <p:spPr>
              <a:xfrm>
                <a:off x="983625" y="3805950"/>
                <a:ext cx="15225" cy="13625"/>
              </a:xfrm>
              <a:custGeom>
                <a:avLst/>
                <a:gdLst/>
                <a:ahLst/>
                <a:cxnLst/>
                <a:rect l="l" t="t" r="r" b="b"/>
                <a:pathLst>
                  <a:path w="609" h="545" extrusionOk="0">
                    <a:moveTo>
                      <a:pt x="290" y="1"/>
                    </a:moveTo>
                    <a:cubicBezTo>
                      <a:pt x="166" y="1"/>
                      <a:pt x="56" y="64"/>
                      <a:pt x="31" y="191"/>
                    </a:cubicBezTo>
                    <a:cubicBezTo>
                      <a:pt x="1" y="343"/>
                      <a:pt x="61" y="495"/>
                      <a:pt x="213" y="525"/>
                    </a:cubicBezTo>
                    <a:cubicBezTo>
                      <a:pt x="246" y="538"/>
                      <a:pt x="278" y="544"/>
                      <a:pt x="310" y="544"/>
                    </a:cubicBezTo>
                    <a:cubicBezTo>
                      <a:pt x="426" y="544"/>
                      <a:pt x="530" y="462"/>
                      <a:pt x="578" y="343"/>
                    </a:cubicBezTo>
                    <a:cubicBezTo>
                      <a:pt x="609" y="191"/>
                      <a:pt x="517" y="39"/>
                      <a:pt x="365" y="8"/>
                    </a:cubicBezTo>
                    <a:cubicBezTo>
                      <a:pt x="340" y="3"/>
                      <a:pt x="315" y="1"/>
                      <a:pt x="290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19" name="Google Shape;319;p25"/>
              <p:cNvSpPr/>
              <p:nvPr/>
            </p:nvSpPr>
            <p:spPr>
              <a:xfrm>
                <a:off x="1052025" y="3760550"/>
                <a:ext cx="72200" cy="124650"/>
              </a:xfrm>
              <a:custGeom>
                <a:avLst/>
                <a:gdLst/>
                <a:ahLst/>
                <a:cxnLst/>
                <a:rect l="l" t="t" r="r" b="b"/>
                <a:pathLst>
                  <a:path w="2888" h="4986" extrusionOk="0">
                    <a:moveTo>
                      <a:pt x="2705" y="1"/>
                    </a:moveTo>
                    <a:lnTo>
                      <a:pt x="1672" y="4408"/>
                    </a:lnTo>
                    <a:lnTo>
                      <a:pt x="152" y="153"/>
                    </a:lnTo>
                    <a:lnTo>
                      <a:pt x="0" y="183"/>
                    </a:lnTo>
                    <a:lnTo>
                      <a:pt x="1702" y="4985"/>
                    </a:lnTo>
                    <a:lnTo>
                      <a:pt x="2888" y="31"/>
                    </a:lnTo>
                    <a:lnTo>
                      <a:pt x="2705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20" name="Google Shape;320;p25"/>
              <p:cNvSpPr/>
              <p:nvPr/>
            </p:nvSpPr>
            <p:spPr>
              <a:xfrm>
                <a:off x="1084700" y="3741550"/>
                <a:ext cx="10650" cy="136800"/>
              </a:xfrm>
              <a:custGeom>
                <a:avLst/>
                <a:gdLst/>
                <a:ahLst/>
                <a:cxnLst/>
                <a:rect l="l" t="t" r="r" b="b"/>
                <a:pathLst>
                  <a:path w="426" h="5472" extrusionOk="0">
                    <a:moveTo>
                      <a:pt x="0" y="1"/>
                    </a:moveTo>
                    <a:lnTo>
                      <a:pt x="274" y="5472"/>
                    </a:lnTo>
                    <a:lnTo>
                      <a:pt x="426" y="5472"/>
                    </a:lnTo>
                    <a:lnTo>
                      <a:pt x="152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21" name="Google Shape;321;p25"/>
              <p:cNvSpPr/>
              <p:nvPr/>
            </p:nvSpPr>
            <p:spPr>
              <a:xfrm>
                <a:off x="1079375" y="3730150"/>
                <a:ext cx="14450" cy="14475"/>
              </a:xfrm>
              <a:custGeom>
                <a:avLst/>
                <a:gdLst/>
                <a:ahLst/>
                <a:cxnLst/>
                <a:rect l="l" t="t" r="r" b="b"/>
                <a:pathLst>
                  <a:path w="578" h="579" extrusionOk="0">
                    <a:moveTo>
                      <a:pt x="274" y="1"/>
                    </a:moveTo>
                    <a:cubicBezTo>
                      <a:pt x="122" y="1"/>
                      <a:pt x="0" y="153"/>
                      <a:pt x="0" y="305"/>
                    </a:cubicBezTo>
                    <a:cubicBezTo>
                      <a:pt x="0" y="457"/>
                      <a:pt x="152" y="578"/>
                      <a:pt x="304" y="578"/>
                    </a:cubicBezTo>
                    <a:cubicBezTo>
                      <a:pt x="456" y="578"/>
                      <a:pt x="578" y="426"/>
                      <a:pt x="578" y="274"/>
                    </a:cubicBezTo>
                    <a:cubicBezTo>
                      <a:pt x="578" y="122"/>
                      <a:pt x="426" y="1"/>
                      <a:pt x="27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22" name="Google Shape;322;p25"/>
              <p:cNvSpPr/>
              <p:nvPr/>
            </p:nvSpPr>
            <p:spPr>
              <a:xfrm>
                <a:off x="1045175" y="3754475"/>
                <a:ext cx="15225" cy="14450"/>
              </a:xfrm>
              <a:custGeom>
                <a:avLst/>
                <a:gdLst/>
                <a:ahLst/>
                <a:cxnLst/>
                <a:rect l="l" t="t" r="r" b="b"/>
                <a:pathLst>
                  <a:path w="609" h="578" extrusionOk="0">
                    <a:moveTo>
                      <a:pt x="305" y="0"/>
                    </a:moveTo>
                    <a:cubicBezTo>
                      <a:pt x="153" y="0"/>
                      <a:pt x="1" y="152"/>
                      <a:pt x="31" y="304"/>
                    </a:cubicBezTo>
                    <a:cubicBezTo>
                      <a:pt x="31" y="456"/>
                      <a:pt x="183" y="578"/>
                      <a:pt x="335" y="578"/>
                    </a:cubicBezTo>
                    <a:cubicBezTo>
                      <a:pt x="487" y="578"/>
                      <a:pt x="609" y="426"/>
                      <a:pt x="609" y="274"/>
                    </a:cubicBezTo>
                    <a:cubicBezTo>
                      <a:pt x="609" y="122"/>
                      <a:pt x="457" y="0"/>
                      <a:pt x="30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23" name="Google Shape;323;p25"/>
              <p:cNvSpPr/>
              <p:nvPr/>
            </p:nvSpPr>
            <p:spPr>
              <a:xfrm>
                <a:off x="1115850" y="3750675"/>
                <a:ext cx="13700" cy="14450"/>
              </a:xfrm>
              <a:custGeom>
                <a:avLst/>
                <a:gdLst/>
                <a:ahLst/>
                <a:cxnLst/>
                <a:rect l="l" t="t" r="r" b="b"/>
                <a:pathLst>
                  <a:path w="548" h="578" extrusionOk="0">
                    <a:moveTo>
                      <a:pt x="244" y="0"/>
                    </a:moveTo>
                    <a:cubicBezTo>
                      <a:pt x="92" y="61"/>
                      <a:pt x="0" y="152"/>
                      <a:pt x="0" y="304"/>
                    </a:cubicBezTo>
                    <a:cubicBezTo>
                      <a:pt x="0" y="456"/>
                      <a:pt x="152" y="578"/>
                      <a:pt x="304" y="578"/>
                    </a:cubicBezTo>
                    <a:cubicBezTo>
                      <a:pt x="456" y="578"/>
                      <a:pt x="548" y="426"/>
                      <a:pt x="548" y="274"/>
                    </a:cubicBezTo>
                    <a:cubicBezTo>
                      <a:pt x="548" y="122"/>
                      <a:pt x="396" y="0"/>
                      <a:pt x="244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24" name="Google Shape;324;p25"/>
              <p:cNvSpPr/>
              <p:nvPr/>
            </p:nvSpPr>
            <p:spPr>
              <a:xfrm>
                <a:off x="1085450" y="3802350"/>
                <a:ext cx="126175" cy="76775"/>
              </a:xfrm>
              <a:custGeom>
                <a:avLst/>
                <a:gdLst/>
                <a:ahLst/>
                <a:cxnLst/>
                <a:rect l="l" t="t" r="r" b="b"/>
                <a:pathLst>
                  <a:path w="5047" h="3071" extrusionOk="0">
                    <a:moveTo>
                      <a:pt x="4013" y="0"/>
                    </a:moveTo>
                    <a:lnTo>
                      <a:pt x="1" y="3070"/>
                    </a:lnTo>
                    <a:lnTo>
                      <a:pt x="5046" y="2706"/>
                    </a:lnTo>
                    <a:lnTo>
                      <a:pt x="5046" y="2493"/>
                    </a:lnTo>
                    <a:lnTo>
                      <a:pt x="548" y="2888"/>
                    </a:lnTo>
                    <a:lnTo>
                      <a:pt x="548" y="2888"/>
                    </a:lnTo>
                    <a:lnTo>
                      <a:pt x="4134" y="152"/>
                    </a:lnTo>
                    <a:lnTo>
                      <a:pt x="4013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25" name="Google Shape;325;p25"/>
              <p:cNvSpPr/>
              <p:nvPr/>
            </p:nvSpPr>
            <p:spPr>
              <a:xfrm>
                <a:off x="1091525" y="3825150"/>
                <a:ext cx="129225" cy="52450"/>
              </a:xfrm>
              <a:custGeom>
                <a:avLst/>
                <a:gdLst/>
                <a:ahLst/>
                <a:cxnLst/>
                <a:rect l="l" t="t" r="r" b="b"/>
                <a:pathLst>
                  <a:path w="5169" h="2098" extrusionOk="0">
                    <a:moveTo>
                      <a:pt x="5107" y="0"/>
                    </a:moveTo>
                    <a:lnTo>
                      <a:pt x="1" y="1945"/>
                    </a:lnTo>
                    <a:lnTo>
                      <a:pt x="62" y="2097"/>
                    </a:lnTo>
                    <a:lnTo>
                      <a:pt x="5168" y="152"/>
                    </a:lnTo>
                    <a:lnTo>
                      <a:pt x="5107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26" name="Google Shape;326;p25"/>
              <p:cNvSpPr/>
              <p:nvPr/>
            </p:nvSpPr>
            <p:spPr>
              <a:xfrm>
                <a:off x="1215400" y="3818925"/>
                <a:ext cx="16750" cy="14425"/>
              </a:xfrm>
              <a:custGeom>
                <a:avLst/>
                <a:gdLst/>
                <a:ahLst/>
                <a:cxnLst/>
                <a:rect l="l" t="t" r="r" b="b"/>
                <a:pathLst>
                  <a:path w="670" h="577" extrusionOk="0">
                    <a:moveTo>
                      <a:pt x="274" y="0"/>
                    </a:moveTo>
                    <a:cubicBezTo>
                      <a:pt x="254" y="0"/>
                      <a:pt x="233" y="2"/>
                      <a:pt x="213" y="6"/>
                    </a:cubicBezTo>
                    <a:cubicBezTo>
                      <a:pt x="61" y="67"/>
                      <a:pt x="0" y="249"/>
                      <a:pt x="61" y="401"/>
                    </a:cubicBezTo>
                    <a:cubicBezTo>
                      <a:pt x="84" y="514"/>
                      <a:pt x="206" y="576"/>
                      <a:pt x="330" y="576"/>
                    </a:cubicBezTo>
                    <a:cubicBezTo>
                      <a:pt x="374" y="576"/>
                      <a:pt x="417" y="569"/>
                      <a:pt x="456" y="553"/>
                    </a:cubicBezTo>
                    <a:cubicBezTo>
                      <a:pt x="608" y="492"/>
                      <a:pt x="669" y="310"/>
                      <a:pt x="608" y="158"/>
                    </a:cubicBezTo>
                    <a:cubicBezTo>
                      <a:pt x="529" y="79"/>
                      <a:pt x="405" y="0"/>
                      <a:pt x="27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27" name="Google Shape;327;p25"/>
              <p:cNvSpPr/>
              <p:nvPr/>
            </p:nvSpPr>
            <p:spPr>
              <a:xfrm>
                <a:off x="1181200" y="3794925"/>
                <a:ext cx="16750" cy="14450"/>
              </a:xfrm>
              <a:custGeom>
                <a:avLst/>
                <a:gdLst/>
                <a:ahLst/>
                <a:cxnLst/>
                <a:rect l="l" t="t" r="r" b="b"/>
                <a:pathLst>
                  <a:path w="670" h="578" extrusionOk="0">
                    <a:moveTo>
                      <a:pt x="330" y="0"/>
                    </a:moveTo>
                    <a:cubicBezTo>
                      <a:pt x="292" y="0"/>
                      <a:pt x="253" y="8"/>
                      <a:pt x="213" y="24"/>
                    </a:cubicBezTo>
                    <a:cubicBezTo>
                      <a:pt x="61" y="54"/>
                      <a:pt x="0" y="267"/>
                      <a:pt x="61" y="419"/>
                    </a:cubicBezTo>
                    <a:cubicBezTo>
                      <a:pt x="105" y="506"/>
                      <a:pt x="211" y="578"/>
                      <a:pt x="323" y="578"/>
                    </a:cubicBezTo>
                    <a:cubicBezTo>
                      <a:pt x="368" y="578"/>
                      <a:pt x="413" y="566"/>
                      <a:pt x="456" y="540"/>
                    </a:cubicBezTo>
                    <a:cubicBezTo>
                      <a:pt x="608" y="510"/>
                      <a:pt x="669" y="328"/>
                      <a:pt x="608" y="176"/>
                    </a:cubicBezTo>
                    <a:cubicBezTo>
                      <a:pt x="541" y="63"/>
                      <a:pt x="440" y="0"/>
                      <a:pt x="33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28" name="Google Shape;328;p25"/>
              <p:cNvSpPr/>
              <p:nvPr/>
            </p:nvSpPr>
            <p:spPr>
              <a:xfrm>
                <a:off x="1205525" y="3860275"/>
                <a:ext cx="17500" cy="14875"/>
              </a:xfrm>
              <a:custGeom>
                <a:avLst/>
                <a:gdLst/>
                <a:ahLst/>
                <a:cxnLst/>
                <a:rect l="l" t="t" r="r" b="b"/>
                <a:pathLst>
                  <a:path w="700" h="595" extrusionOk="0">
                    <a:moveTo>
                      <a:pt x="364" y="0"/>
                    </a:moveTo>
                    <a:cubicBezTo>
                      <a:pt x="324" y="0"/>
                      <a:pt x="283" y="8"/>
                      <a:pt x="243" y="24"/>
                    </a:cubicBezTo>
                    <a:cubicBezTo>
                      <a:pt x="91" y="85"/>
                      <a:pt x="0" y="267"/>
                      <a:pt x="91" y="419"/>
                    </a:cubicBezTo>
                    <a:cubicBezTo>
                      <a:pt x="114" y="532"/>
                      <a:pt x="220" y="594"/>
                      <a:pt x="335" y="594"/>
                    </a:cubicBezTo>
                    <a:cubicBezTo>
                      <a:pt x="376" y="594"/>
                      <a:pt x="417" y="587"/>
                      <a:pt x="456" y="571"/>
                    </a:cubicBezTo>
                    <a:cubicBezTo>
                      <a:pt x="608" y="540"/>
                      <a:pt x="699" y="328"/>
                      <a:pt x="608" y="176"/>
                    </a:cubicBezTo>
                    <a:cubicBezTo>
                      <a:pt x="586" y="63"/>
                      <a:pt x="479" y="0"/>
                      <a:pt x="364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29" name="Google Shape;329;p25"/>
              <p:cNvSpPr/>
              <p:nvPr/>
            </p:nvSpPr>
            <p:spPr>
              <a:xfrm>
                <a:off x="1087725" y="3868450"/>
                <a:ext cx="104900" cy="117825"/>
              </a:xfrm>
              <a:custGeom>
                <a:avLst/>
                <a:gdLst/>
                <a:ahLst/>
                <a:cxnLst/>
                <a:rect l="l" t="t" r="r" b="b"/>
                <a:pathLst>
                  <a:path w="4196" h="4713" extrusionOk="0">
                    <a:moveTo>
                      <a:pt x="1" y="1"/>
                    </a:moveTo>
                    <a:lnTo>
                      <a:pt x="1946" y="4712"/>
                    </a:lnTo>
                    <a:lnTo>
                      <a:pt x="2098" y="4651"/>
                    </a:lnTo>
                    <a:lnTo>
                      <a:pt x="396" y="457"/>
                    </a:lnTo>
                    <a:lnTo>
                      <a:pt x="4074" y="3040"/>
                    </a:lnTo>
                    <a:lnTo>
                      <a:pt x="4195" y="2888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30" name="Google Shape;330;p25"/>
              <p:cNvSpPr/>
              <p:nvPr/>
            </p:nvSpPr>
            <p:spPr>
              <a:xfrm>
                <a:off x="1090775" y="3873775"/>
                <a:ext cx="88925" cy="108700"/>
              </a:xfrm>
              <a:custGeom>
                <a:avLst/>
                <a:gdLst/>
                <a:ahLst/>
                <a:cxnLst/>
                <a:rect l="l" t="t" r="r" b="b"/>
                <a:pathLst>
                  <a:path w="3557" h="4348" extrusionOk="0">
                    <a:moveTo>
                      <a:pt x="122" y="0"/>
                    </a:moveTo>
                    <a:lnTo>
                      <a:pt x="0" y="92"/>
                    </a:lnTo>
                    <a:lnTo>
                      <a:pt x="3435" y="4347"/>
                    </a:lnTo>
                    <a:lnTo>
                      <a:pt x="3557" y="4256"/>
                    </a:lnTo>
                    <a:lnTo>
                      <a:pt x="122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31" name="Google Shape;331;p25"/>
              <p:cNvSpPr/>
              <p:nvPr/>
            </p:nvSpPr>
            <p:spPr>
              <a:xfrm>
                <a:off x="1172850" y="3977325"/>
                <a:ext cx="15975" cy="13925"/>
              </a:xfrm>
              <a:custGeom>
                <a:avLst/>
                <a:gdLst/>
                <a:ahLst/>
                <a:cxnLst/>
                <a:rect l="l" t="t" r="r" b="b"/>
                <a:pathLst>
                  <a:path w="639" h="557" extrusionOk="0">
                    <a:moveTo>
                      <a:pt x="328" y="0"/>
                    </a:moveTo>
                    <a:cubicBezTo>
                      <a:pt x="272" y="0"/>
                      <a:pt x="212" y="17"/>
                      <a:pt x="152" y="53"/>
                    </a:cubicBezTo>
                    <a:cubicBezTo>
                      <a:pt x="31" y="175"/>
                      <a:pt x="0" y="327"/>
                      <a:pt x="91" y="448"/>
                    </a:cubicBezTo>
                    <a:cubicBezTo>
                      <a:pt x="160" y="516"/>
                      <a:pt x="237" y="556"/>
                      <a:pt x="314" y="556"/>
                    </a:cubicBezTo>
                    <a:cubicBezTo>
                      <a:pt x="374" y="556"/>
                      <a:pt x="433" y="532"/>
                      <a:pt x="486" y="479"/>
                    </a:cubicBezTo>
                    <a:cubicBezTo>
                      <a:pt x="638" y="418"/>
                      <a:pt x="638" y="205"/>
                      <a:pt x="547" y="114"/>
                    </a:cubicBezTo>
                    <a:cubicBezTo>
                      <a:pt x="492" y="40"/>
                      <a:pt x="415" y="0"/>
                      <a:pt x="32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32" name="Google Shape;332;p25"/>
              <p:cNvSpPr/>
              <p:nvPr/>
            </p:nvSpPr>
            <p:spPr>
              <a:xfrm>
                <a:off x="1185750" y="3937200"/>
                <a:ext cx="16000" cy="13925"/>
              </a:xfrm>
              <a:custGeom>
                <a:avLst/>
                <a:gdLst/>
                <a:ahLst/>
                <a:cxnLst/>
                <a:rect l="l" t="t" r="r" b="b"/>
                <a:pathLst>
                  <a:path w="640" h="557" extrusionOk="0">
                    <a:moveTo>
                      <a:pt x="325" y="0"/>
                    </a:moveTo>
                    <a:cubicBezTo>
                      <a:pt x="265" y="0"/>
                      <a:pt x="206" y="24"/>
                      <a:pt x="153" y="78"/>
                    </a:cubicBezTo>
                    <a:cubicBezTo>
                      <a:pt x="31" y="199"/>
                      <a:pt x="1" y="351"/>
                      <a:pt x="122" y="442"/>
                    </a:cubicBezTo>
                    <a:cubicBezTo>
                      <a:pt x="196" y="516"/>
                      <a:pt x="281" y="556"/>
                      <a:pt x="357" y="556"/>
                    </a:cubicBezTo>
                    <a:cubicBezTo>
                      <a:pt x="406" y="556"/>
                      <a:pt x="451" y="539"/>
                      <a:pt x="487" y="503"/>
                    </a:cubicBezTo>
                    <a:cubicBezTo>
                      <a:pt x="609" y="412"/>
                      <a:pt x="639" y="229"/>
                      <a:pt x="548" y="108"/>
                    </a:cubicBezTo>
                    <a:cubicBezTo>
                      <a:pt x="480" y="40"/>
                      <a:pt x="402" y="0"/>
                      <a:pt x="32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33" name="Google Shape;333;p25"/>
              <p:cNvSpPr/>
              <p:nvPr/>
            </p:nvSpPr>
            <p:spPr>
              <a:xfrm>
                <a:off x="1131050" y="3981125"/>
                <a:ext cx="15975" cy="13900"/>
              </a:xfrm>
              <a:custGeom>
                <a:avLst/>
                <a:gdLst/>
                <a:ahLst/>
                <a:cxnLst/>
                <a:rect l="l" t="t" r="r" b="b"/>
                <a:pathLst>
                  <a:path w="639" h="556" extrusionOk="0">
                    <a:moveTo>
                      <a:pt x="328" y="0"/>
                    </a:moveTo>
                    <a:cubicBezTo>
                      <a:pt x="272" y="0"/>
                      <a:pt x="212" y="17"/>
                      <a:pt x="152" y="53"/>
                    </a:cubicBezTo>
                    <a:cubicBezTo>
                      <a:pt x="31" y="175"/>
                      <a:pt x="0" y="327"/>
                      <a:pt x="92" y="448"/>
                    </a:cubicBezTo>
                    <a:cubicBezTo>
                      <a:pt x="160" y="516"/>
                      <a:pt x="238" y="556"/>
                      <a:pt x="314" y="556"/>
                    </a:cubicBezTo>
                    <a:cubicBezTo>
                      <a:pt x="374" y="556"/>
                      <a:pt x="433" y="532"/>
                      <a:pt x="487" y="479"/>
                    </a:cubicBezTo>
                    <a:cubicBezTo>
                      <a:pt x="639" y="418"/>
                      <a:pt x="639" y="205"/>
                      <a:pt x="547" y="114"/>
                    </a:cubicBezTo>
                    <a:cubicBezTo>
                      <a:pt x="492" y="40"/>
                      <a:pt x="415" y="0"/>
                      <a:pt x="32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34" name="Google Shape;334;p25"/>
              <p:cNvSpPr/>
              <p:nvPr/>
            </p:nvSpPr>
            <p:spPr>
              <a:xfrm>
                <a:off x="1020850" y="3808375"/>
                <a:ext cx="148975" cy="130825"/>
              </a:xfrm>
              <a:custGeom>
                <a:avLst/>
                <a:gdLst/>
                <a:ahLst/>
                <a:cxnLst/>
                <a:rect l="l" t="t" r="r" b="b"/>
                <a:pathLst>
                  <a:path w="5959" h="5233" extrusionOk="0">
                    <a:moveTo>
                      <a:pt x="2975" y="0"/>
                    </a:moveTo>
                    <a:cubicBezTo>
                      <a:pt x="2124" y="0"/>
                      <a:pt x="1292" y="417"/>
                      <a:pt x="791" y="1188"/>
                    </a:cubicBezTo>
                    <a:cubicBezTo>
                      <a:pt x="1" y="2404"/>
                      <a:pt x="335" y="4015"/>
                      <a:pt x="1551" y="4805"/>
                    </a:cubicBezTo>
                    <a:cubicBezTo>
                      <a:pt x="1996" y="5094"/>
                      <a:pt x="2490" y="5233"/>
                      <a:pt x="2977" y="5233"/>
                    </a:cubicBezTo>
                    <a:cubicBezTo>
                      <a:pt x="3822" y="5233"/>
                      <a:pt x="4648" y="4816"/>
                      <a:pt x="5168" y="4045"/>
                    </a:cubicBezTo>
                    <a:cubicBezTo>
                      <a:pt x="5959" y="2829"/>
                      <a:pt x="5624" y="1249"/>
                      <a:pt x="4408" y="428"/>
                    </a:cubicBezTo>
                    <a:cubicBezTo>
                      <a:pt x="3964" y="139"/>
                      <a:pt x="3466" y="0"/>
                      <a:pt x="297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35" name="Google Shape;335;p25"/>
              <p:cNvSpPr/>
              <p:nvPr/>
            </p:nvSpPr>
            <p:spPr>
              <a:xfrm>
                <a:off x="1053550" y="3835800"/>
                <a:ext cx="85125" cy="74450"/>
              </a:xfrm>
              <a:custGeom>
                <a:avLst/>
                <a:gdLst/>
                <a:ahLst/>
                <a:cxnLst/>
                <a:rect l="l" t="t" r="r" b="b"/>
                <a:pathLst>
                  <a:path w="3405" h="2978" extrusionOk="0">
                    <a:moveTo>
                      <a:pt x="1712" y="1"/>
                    </a:moveTo>
                    <a:cubicBezTo>
                      <a:pt x="1224" y="1"/>
                      <a:pt x="747" y="242"/>
                      <a:pt x="456" y="668"/>
                    </a:cubicBezTo>
                    <a:cubicBezTo>
                      <a:pt x="0" y="1368"/>
                      <a:pt x="213" y="2279"/>
                      <a:pt x="881" y="2735"/>
                    </a:cubicBezTo>
                    <a:cubicBezTo>
                      <a:pt x="1134" y="2900"/>
                      <a:pt x="1415" y="2978"/>
                      <a:pt x="1692" y="2978"/>
                    </a:cubicBezTo>
                    <a:cubicBezTo>
                      <a:pt x="2181" y="2978"/>
                      <a:pt x="2657" y="2737"/>
                      <a:pt x="2948" y="2310"/>
                    </a:cubicBezTo>
                    <a:cubicBezTo>
                      <a:pt x="3404" y="1611"/>
                      <a:pt x="3192" y="699"/>
                      <a:pt x="2523" y="243"/>
                    </a:cubicBezTo>
                    <a:cubicBezTo>
                      <a:pt x="2270" y="78"/>
                      <a:pt x="1989" y="1"/>
                      <a:pt x="171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_ONLY">
    <p:spTree>
      <p:nvGrpSpPr>
        <p:cNvPr id="1" name="Shape 3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7" name="Google Shape;337;p26"/>
          <p:cNvSpPr/>
          <p:nvPr/>
        </p:nvSpPr>
        <p:spPr>
          <a:xfrm>
            <a:off x="-121901" y="-4632281"/>
            <a:ext cx="10149794" cy="11671128"/>
          </a:xfrm>
          <a:custGeom>
            <a:avLst/>
            <a:gdLst/>
            <a:ahLst/>
            <a:cxnLst/>
            <a:rect l="l" t="t" r="r" b="b"/>
            <a:pathLst>
              <a:path w="285903" h="265012" extrusionOk="0">
                <a:moveTo>
                  <a:pt x="5898" y="297"/>
                </a:moveTo>
                <a:lnTo>
                  <a:pt x="11217" y="3367"/>
                </a:lnTo>
                <a:lnTo>
                  <a:pt x="578" y="3367"/>
                </a:lnTo>
                <a:lnTo>
                  <a:pt x="5898" y="297"/>
                </a:lnTo>
                <a:close/>
                <a:moveTo>
                  <a:pt x="17509" y="297"/>
                </a:moveTo>
                <a:lnTo>
                  <a:pt x="22828" y="3367"/>
                </a:lnTo>
                <a:lnTo>
                  <a:pt x="12190" y="3367"/>
                </a:lnTo>
                <a:lnTo>
                  <a:pt x="17509" y="297"/>
                </a:lnTo>
                <a:close/>
                <a:moveTo>
                  <a:pt x="29150" y="297"/>
                </a:moveTo>
                <a:lnTo>
                  <a:pt x="34470" y="3367"/>
                </a:lnTo>
                <a:lnTo>
                  <a:pt x="23831" y="3367"/>
                </a:lnTo>
                <a:lnTo>
                  <a:pt x="29150" y="297"/>
                </a:lnTo>
                <a:close/>
                <a:moveTo>
                  <a:pt x="40762" y="297"/>
                </a:moveTo>
                <a:lnTo>
                  <a:pt x="46081" y="3367"/>
                </a:lnTo>
                <a:lnTo>
                  <a:pt x="35442" y="3367"/>
                </a:lnTo>
                <a:lnTo>
                  <a:pt x="40762" y="297"/>
                </a:lnTo>
                <a:close/>
                <a:moveTo>
                  <a:pt x="52403" y="297"/>
                </a:moveTo>
                <a:lnTo>
                  <a:pt x="57722" y="3367"/>
                </a:lnTo>
                <a:lnTo>
                  <a:pt x="47084" y="3367"/>
                </a:lnTo>
                <a:lnTo>
                  <a:pt x="52403" y="297"/>
                </a:lnTo>
                <a:close/>
                <a:moveTo>
                  <a:pt x="64014" y="297"/>
                </a:moveTo>
                <a:lnTo>
                  <a:pt x="69334" y="3367"/>
                </a:lnTo>
                <a:lnTo>
                  <a:pt x="58695" y="3367"/>
                </a:lnTo>
                <a:lnTo>
                  <a:pt x="64014" y="297"/>
                </a:lnTo>
                <a:close/>
                <a:moveTo>
                  <a:pt x="75625" y="297"/>
                </a:moveTo>
                <a:lnTo>
                  <a:pt x="80945" y="3367"/>
                </a:lnTo>
                <a:lnTo>
                  <a:pt x="70306" y="3367"/>
                </a:lnTo>
                <a:lnTo>
                  <a:pt x="75625" y="297"/>
                </a:lnTo>
                <a:close/>
                <a:moveTo>
                  <a:pt x="87237" y="297"/>
                </a:moveTo>
                <a:lnTo>
                  <a:pt x="92556" y="3367"/>
                </a:lnTo>
                <a:lnTo>
                  <a:pt x="81917" y="3367"/>
                </a:lnTo>
                <a:lnTo>
                  <a:pt x="87237" y="297"/>
                </a:lnTo>
                <a:close/>
                <a:moveTo>
                  <a:pt x="98878" y="297"/>
                </a:moveTo>
                <a:lnTo>
                  <a:pt x="104197" y="3367"/>
                </a:lnTo>
                <a:lnTo>
                  <a:pt x="93559" y="3367"/>
                </a:lnTo>
                <a:lnTo>
                  <a:pt x="98878" y="297"/>
                </a:lnTo>
                <a:close/>
                <a:moveTo>
                  <a:pt x="110489" y="297"/>
                </a:moveTo>
                <a:lnTo>
                  <a:pt x="115809" y="3367"/>
                </a:lnTo>
                <a:lnTo>
                  <a:pt x="105170" y="3367"/>
                </a:lnTo>
                <a:lnTo>
                  <a:pt x="110489" y="297"/>
                </a:lnTo>
                <a:close/>
                <a:moveTo>
                  <a:pt x="122131" y="297"/>
                </a:moveTo>
                <a:lnTo>
                  <a:pt x="127450" y="3367"/>
                </a:lnTo>
                <a:lnTo>
                  <a:pt x="116812" y="3367"/>
                </a:lnTo>
                <a:lnTo>
                  <a:pt x="122131" y="297"/>
                </a:lnTo>
                <a:close/>
                <a:moveTo>
                  <a:pt x="133742" y="297"/>
                </a:moveTo>
                <a:lnTo>
                  <a:pt x="139061" y="3367"/>
                </a:lnTo>
                <a:lnTo>
                  <a:pt x="128423" y="3367"/>
                </a:lnTo>
                <a:lnTo>
                  <a:pt x="133742" y="297"/>
                </a:lnTo>
                <a:close/>
                <a:moveTo>
                  <a:pt x="145323" y="297"/>
                </a:moveTo>
                <a:lnTo>
                  <a:pt x="150642" y="3367"/>
                </a:lnTo>
                <a:lnTo>
                  <a:pt x="140004" y="3367"/>
                </a:lnTo>
                <a:lnTo>
                  <a:pt x="145323" y="297"/>
                </a:lnTo>
                <a:close/>
                <a:moveTo>
                  <a:pt x="156964" y="297"/>
                </a:moveTo>
                <a:lnTo>
                  <a:pt x="162284" y="3367"/>
                </a:lnTo>
                <a:lnTo>
                  <a:pt x="151645" y="3367"/>
                </a:lnTo>
                <a:lnTo>
                  <a:pt x="156964" y="297"/>
                </a:lnTo>
                <a:close/>
                <a:moveTo>
                  <a:pt x="168575" y="297"/>
                </a:moveTo>
                <a:lnTo>
                  <a:pt x="173895" y="3367"/>
                </a:lnTo>
                <a:lnTo>
                  <a:pt x="163256" y="3367"/>
                </a:lnTo>
                <a:lnTo>
                  <a:pt x="168575" y="297"/>
                </a:lnTo>
                <a:close/>
                <a:moveTo>
                  <a:pt x="180217" y="297"/>
                </a:moveTo>
                <a:lnTo>
                  <a:pt x="185536" y="3367"/>
                </a:lnTo>
                <a:lnTo>
                  <a:pt x="174898" y="3367"/>
                </a:lnTo>
                <a:lnTo>
                  <a:pt x="180217" y="297"/>
                </a:lnTo>
                <a:close/>
                <a:moveTo>
                  <a:pt x="191828" y="297"/>
                </a:moveTo>
                <a:lnTo>
                  <a:pt x="197147" y="3367"/>
                </a:lnTo>
                <a:lnTo>
                  <a:pt x="186509" y="3367"/>
                </a:lnTo>
                <a:lnTo>
                  <a:pt x="191828" y="297"/>
                </a:lnTo>
                <a:close/>
                <a:moveTo>
                  <a:pt x="203470" y="297"/>
                </a:moveTo>
                <a:lnTo>
                  <a:pt x="208789" y="3367"/>
                </a:lnTo>
                <a:lnTo>
                  <a:pt x="198151" y="3367"/>
                </a:lnTo>
                <a:lnTo>
                  <a:pt x="203470" y="297"/>
                </a:lnTo>
                <a:close/>
                <a:moveTo>
                  <a:pt x="215051" y="297"/>
                </a:moveTo>
                <a:lnTo>
                  <a:pt x="220370" y="3367"/>
                </a:lnTo>
                <a:lnTo>
                  <a:pt x="209731" y="3367"/>
                </a:lnTo>
                <a:lnTo>
                  <a:pt x="215051" y="297"/>
                </a:lnTo>
                <a:close/>
                <a:moveTo>
                  <a:pt x="226692" y="297"/>
                </a:moveTo>
                <a:lnTo>
                  <a:pt x="232011" y="3367"/>
                </a:lnTo>
                <a:lnTo>
                  <a:pt x="221373" y="3367"/>
                </a:lnTo>
                <a:lnTo>
                  <a:pt x="226692" y="297"/>
                </a:lnTo>
                <a:close/>
                <a:moveTo>
                  <a:pt x="238303" y="297"/>
                </a:moveTo>
                <a:lnTo>
                  <a:pt x="243622" y="3367"/>
                </a:lnTo>
                <a:lnTo>
                  <a:pt x="232984" y="3367"/>
                </a:lnTo>
                <a:lnTo>
                  <a:pt x="238303" y="297"/>
                </a:lnTo>
                <a:close/>
                <a:moveTo>
                  <a:pt x="249945" y="297"/>
                </a:moveTo>
                <a:lnTo>
                  <a:pt x="255264" y="3367"/>
                </a:lnTo>
                <a:lnTo>
                  <a:pt x="244626" y="3367"/>
                </a:lnTo>
                <a:lnTo>
                  <a:pt x="249945" y="297"/>
                </a:lnTo>
                <a:close/>
                <a:moveTo>
                  <a:pt x="261556" y="297"/>
                </a:moveTo>
                <a:lnTo>
                  <a:pt x="266875" y="3367"/>
                </a:lnTo>
                <a:lnTo>
                  <a:pt x="256237" y="3367"/>
                </a:lnTo>
                <a:lnTo>
                  <a:pt x="261556" y="297"/>
                </a:lnTo>
                <a:close/>
                <a:moveTo>
                  <a:pt x="273198" y="297"/>
                </a:moveTo>
                <a:lnTo>
                  <a:pt x="278517" y="3367"/>
                </a:lnTo>
                <a:lnTo>
                  <a:pt x="267878" y="3367"/>
                </a:lnTo>
                <a:lnTo>
                  <a:pt x="273198" y="297"/>
                </a:lnTo>
                <a:close/>
                <a:moveTo>
                  <a:pt x="11217" y="3640"/>
                </a:moveTo>
                <a:lnTo>
                  <a:pt x="5898" y="6710"/>
                </a:lnTo>
                <a:lnTo>
                  <a:pt x="578" y="3640"/>
                </a:lnTo>
                <a:close/>
                <a:moveTo>
                  <a:pt x="22828" y="3640"/>
                </a:moveTo>
                <a:lnTo>
                  <a:pt x="17509" y="6710"/>
                </a:lnTo>
                <a:lnTo>
                  <a:pt x="12190" y="3640"/>
                </a:lnTo>
                <a:close/>
                <a:moveTo>
                  <a:pt x="34470" y="3640"/>
                </a:moveTo>
                <a:lnTo>
                  <a:pt x="29150" y="6710"/>
                </a:lnTo>
                <a:lnTo>
                  <a:pt x="23831" y="3640"/>
                </a:lnTo>
                <a:close/>
                <a:moveTo>
                  <a:pt x="46081" y="3640"/>
                </a:moveTo>
                <a:lnTo>
                  <a:pt x="40762" y="6710"/>
                </a:lnTo>
                <a:lnTo>
                  <a:pt x="35442" y="3640"/>
                </a:lnTo>
                <a:close/>
                <a:moveTo>
                  <a:pt x="57722" y="3640"/>
                </a:moveTo>
                <a:lnTo>
                  <a:pt x="52403" y="6710"/>
                </a:lnTo>
                <a:lnTo>
                  <a:pt x="47084" y="3640"/>
                </a:lnTo>
                <a:close/>
                <a:moveTo>
                  <a:pt x="69334" y="3640"/>
                </a:moveTo>
                <a:lnTo>
                  <a:pt x="64014" y="6710"/>
                </a:lnTo>
                <a:lnTo>
                  <a:pt x="58695" y="3640"/>
                </a:lnTo>
                <a:close/>
                <a:moveTo>
                  <a:pt x="80945" y="3640"/>
                </a:moveTo>
                <a:lnTo>
                  <a:pt x="75625" y="6710"/>
                </a:lnTo>
                <a:lnTo>
                  <a:pt x="70306" y="3640"/>
                </a:lnTo>
                <a:close/>
                <a:moveTo>
                  <a:pt x="92556" y="3640"/>
                </a:moveTo>
                <a:lnTo>
                  <a:pt x="87237" y="6710"/>
                </a:lnTo>
                <a:lnTo>
                  <a:pt x="81917" y="3640"/>
                </a:lnTo>
                <a:close/>
                <a:moveTo>
                  <a:pt x="104197" y="3640"/>
                </a:moveTo>
                <a:lnTo>
                  <a:pt x="98878" y="6710"/>
                </a:lnTo>
                <a:lnTo>
                  <a:pt x="93559" y="3640"/>
                </a:lnTo>
                <a:close/>
                <a:moveTo>
                  <a:pt x="115809" y="3640"/>
                </a:moveTo>
                <a:lnTo>
                  <a:pt x="110489" y="6710"/>
                </a:lnTo>
                <a:lnTo>
                  <a:pt x="105170" y="3640"/>
                </a:lnTo>
                <a:close/>
                <a:moveTo>
                  <a:pt x="127450" y="3640"/>
                </a:moveTo>
                <a:lnTo>
                  <a:pt x="122131" y="6710"/>
                </a:lnTo>
                <a:lnTo>
                  <a:pt x="116812" y="3640"/>
                </a:lnTo>
                <a:close/>
                <a:moveTo>
                  <a:pt x="139061" y="3640"/>
                </a:moveTo>
                <a:lnTo>
                  <a:pt x="133742" y="6710"/>
                </a:lnTo>
                <a:lnTo>
                  <a:pt x="128423" y="3640"/>
                </a:lnTo>
                <a:close/>
                <a:moveTo>
                  <a:pt x="150642" y="3640"/>
                </a:moveTo>
                <a:lnTo>
                  <a:pt x="145323" y="6710"/>
                </a:lnTo>
                <a:lnTo>
                  <a:pt x="140004" y="3640"/>
                </a:lnTo>
                <a:close/>
                <a:moveTo>
                  <a:pt x="162284" y="3640"/>
                </a:moveTo>
                <a:lnTo>
                  <a:pt x="156964" y="6710"/>
                </a:lnTo>
                <a:lnTo>
                  <a:pt x="151645" y="3640"/>
                </a:lnTo>
                <a:close/>
                <a:moveTo>
                  <a:pt x="173895" y="3640"/>
                </a:moveTo>
                <a:lnTo>
                  <a:pt x="168575" y="6710"/>
                </a:lnTo>
                <a:lnTo>
                  <a:pt x="163256" y="3640"/>
                </a:lnTo>
                <a:close/>
                <a:moveTo>
                  <a:pt x="185536" y="3640"/>
                </a:moveTo>
                <a:lnTo>
                  <a:pt x="180217" y="6710"/>
                </a:lnTo>
                <a:lnTo>
                  <a:pt x="174898" y="3640"/>
                </a:lnTo>
                <a:close/>
                <a:moveTo>
                  <a:pt x="197147" y="3640"/>
                </a:moveTo>
                <a:lnTo>
                  <a:pt x="191828" y="6710"/>
                </a:lnTo>
                <a:lnTo>
                  <a:pt x="186509" y="3640"/>
                </a:lnTo>
                <a:close/>
                <a:moveTo>
                  <a:pt x="208789" y="3640"/>
                </a:moveTo>
                <a:lnTo>
                  <a:pt x="203470" y="6710"/>
                </a:lnTo>
                <a:lnTo>
                  <a:pt x="198151" y="3640"/>
                </a:lnTo>
                <a:close/>
                <a:moveTo>
                  <a:pt x="220370" y="3640"/>
                </a:moveTo>
                <a:lnTo>
                  <a:pt x="215051" y="6710"/>
                </a:lnTo>
                <a:lnTo>
                  <a:pt x="209731" y="3640"/>
                </a:lnTo>
                <a:close/>
                <a:moveTo>
                  <a:pt x="232011" y="3640"/>
                </a:moveTo>
                <a:lnTo>
                  <a:pt x="226692" y="6710"/>
                </a:lnTo>
                <a:lnTo>
                  <a:pt x="221373" y="3640"/>
                </a:lnTo>
                <a:close/>
                <a:moveTo>
                  <a:pt x="243622" y="3640"/>
                </a:moveTo>
                <a:lnTo>
                  <a:pt x="238303" y="6710"/>
                </a:lnTo>
                <a:lnTo>
                  <a:pt x="232984" y="3640"/>
                </a:lnTo>
                <a:close/>
                <a:moveTo>
                  <a:pt x="255264" y="3640"/>
                </a:moveTo>
                <a:lnTo>
                  <a:pt x="249945" y="6710"/>
                </a:lnTo>
                <a:lnTo>
                  <a:pt x="244626" y="3640"/>
                </a:lnTo>
                <a:close/>
                <a:moveTo>
                  <a:pt x="266875" y="3640"/>
                </a:moveTo>
                <a:lnTo>
                  <a:pt x="261556" y="6710"/>
                </a:lnTo>
                <a:lnTo>
                  <a:pt x="256237" y="3640"/>
                </a:lnTo>
                <a:close/>
                <a:moveTo>
                  <a:pt x="278517" y="3640"/>
                </a:moveTo>
                <a:lnTo>
                  <a:pt x="273198" y="6710"/>
                </a:lnTo>
                <a:lnTo>
                  <a:pt x="267878" y="3640"/>
                </a:lnTo>
                <a:close/>
                <a:moveTo>
                  <a:pt x="457" y="3853"/>
                </a:moveTo>
                <a:lnTo>
                  <a:pt x="5776" y="6953"/>
                </a:lnTo>
                <a:lnTo>
                  <a:pt x="5776" y="13063"/>
                </a:lnTo>
                <a:lnTo>
                  <a:pt x="457" y="3853"/>
                </a:lnTo>
                <a:close/>
                <a:moveTo>
                  <a:pt x="11369" y="3823"/>
                </a:moveTo>
                <a:lnTo>
                  <a:pt x="6050" y="13063"/>
                </a:lnTo>
                <a:lnTo>
                  <a:pt x="6050" y="6893"/>
                </a:lnTo>
                <a:lnTo>
                  <a:pt x="11369" y="3823"/>
                </a:lnTo>
                <a:close/>
                <a:moveTo>
                  <a:pt x="12098" y="3853"/>
                </a:moveTo>
                <a:lnTo>
                  <a:pt x="17418" y="6953"/>
                </a:lnTo>
                <a:lnTo>
                  <a:pt x="17418" y="13063"/>
                </a:lnTo>
                <a:lnTo>
                  <a:pt x="12098" y="3853"/>
                </a:lnTo>
                <a:close/>
                <a:moveTo>
                  <a:pt x="22980" y="3823"/>
                </a:moveTo>
                <a:lnTo>
                  <a:pt x="17661" y="13063"/>
                </a:lnTo>
                <a:lnTo>
                  <a:pt x="17661" y="6893"/>
                </a:lnTo>
                <a:lnTo>
                  <a:pt x="22980" y="3823"/>
                </a:lnTo>
                <a:close/>
                <a:moveTo>
                  <a:pt x="23710" y="3853"/>
                </a:moveTo>
                <a:lnTo>
                  <a:pt x="29029" y="6953"/>
                </a:lnTo>
                <a:lnTo>
                  <a:pt x="29029" y="13063"/>
                </a:lnTo>
                <a:lnTo>
                  <a:pt x="23710" y="3853"/>
                </a:lnTo>
                <a:close/>
                <a:moveTo>
                  <a:pt x="34622" y="3823"/>
                </a:moveTo>
                <a:lnTo>
                  <a:pt x="29302" y="13063"/>
                </a:lnTo>
                <a:lnTo>
                  <a:pt x="29302" y="6893"/>
                </a:lnTo>
                <a:lnTo>
                  <a:pt x="34622" y="3823"/>
                </a:lnTo>
                <a:close/>
                <a:moveTo>
                  <a:pt x="35290" y="3853"/>
                </a:moveTo>
                <a:lnTo>
                  <a:pt x="40610" y="6953"/>
                </a:lnTo>
                <a:lnTo>
                  <a:pt x="40610" y="13063"/>
                </a:lnTo>
                <a:lnTo>
                  <a:pt x="35290" y="3853"/>
                </a:lnTo>
                <a:close/>
                <a:moveTo>
                  <a:pt x="46202" y="3823"/>
                </a:moveTo>
                <a:lnTo>
                  <a:pt x="40883" y="13063"/>
                </a:lnTo>
                <a:lnTo>
                  <a:pt x="40883" y="6893"/>
                </a:lnTo>
                <a:lnTo>
                  <a:pt x="46202" y="3823"/>
                </a:lnTo>
                <a:close/>
                <a:moveTo>
                  <a:pt x="46932" y="3853"/>
                </a:moveTo>
                <a:lnTo>
                  <a:pt x="52251" y="6953"/>
                </a:lnTo>
                <a:lnTo>
                  <a:pt x="52251" y="13063"/>
                </a:lnTo>
                <a:lnTo>
                  <a:pt x="46932" y="3853"/>
                </a:lnTo>
                <a:close/>
                <a:moveTo>
                  <a:pt x="57844" y="3823"/>
                </a:moveTo>
                <a:lnTo>
                  <a:pt x="52525" y="13063"/>
                </a:lnTo>
                <a:lnTo>
                  <a:pt x="52525" y="6893"/>
                </a:lnTo>
                <a:lnTo>
                  <a:pt x="57844" y="3823"/>
                </a:lnTo>
                <a:close/>
                <a:moveTo>
                  <a:pt x="58543" y="3853"/>
                </a:moveTo>
                <a:lnTo>
                  <a:pt x="63862" y="6953"/>
                </a:lnTo>
                <a:lnTo>
                  <a:pt x="63862" y="13063"/>
                </a:lnTo>
                <a:lnTo>
                  <a:pt x="58543" y="3853"/>
                </a:lnTo>
                <a:close/>
                <a:moveTo>
                  <a:pt x="69455" y="3823"/>
                </a:moveTo>
                <a:lnTo>
                  <a:pt x="64136" y="13063"/>
                </a:lnTo>
                <a:lnTo>
                  <a:pt x="64136" y="6893"/>
                </a:lnTo>
                <a:lnTo>
                  <a:pt x="69455" y="3823"/>
                </a:lnTo>
                <a:close/>
                <a:moveTo>
                  <a:pt x="70185" y="3853"/>
                </a:moveTo>
                <a:lnTo>
                  <a:pt x="75504" y="6953"/>
                </a:lnTo>
                <a:lnTo>
                  <a:pt x="75504" y="13063"/>
                </a:lnTo>
                <a:lnTo>
                  <a:pt x="70185" y="3853"/>
                </a:lnTo>
                <a:close/>
                <a:moveTo>
                  <a:pt x="81097" y="3823"/>
                </a:moveTo>
                <a:lnTo>
                  <a:pt x="75777" y="13063"/>
                </a:lnTo>
                <a:lnTo>
                  <a:pt x="75777" y="6893"/>
                </a:lnTo>
                <a:lnTo>
                  <a:pt x="81097" y="3823"/>
                </a:lnTo>
                <a:close/>
                <a:moveTo>
                  <a:pt x="81796" y="3853"/>
                </a:moveTo>
                <a:lnTo>
                  <a:pt x="87115" y="6953"/>
                </a:lnTo>
                <a:lnTo>
                  <a:pt x="87115" y="13063"/>
                </a:lnTo>
                <a:lnTo>
                  <a:pt x="81796" y="3853"/>
                </a:lnTo>
                <a:close/>
                <a:moveTo>
                  <a:pt x="92708" y="3823"/>
                </a:moveTo>
                <a:lnTo>
                  <a:pt x="87389" y="13063"/>
                </a:lnTo>
                <a:lnTo>
                  <a:pt x="87389" y="6893"/>
                </a:lnTo>
                <a:lnTo>
                  <a:pt x="92708" y="3823"/>
                </a:lnTo>
                <a:close/>
                <a:moveTo>
                  <a:pt x="93437" y="3853"/>
                </a:moveTo>
                <a:lnTo>
                  <a:pt x="98757" y="6953"/>
                </a:lnTo>
                <a:lnTo>
                  <a:pt x="98757" y="13063"/>
                </a:lnTo>
                <a:lnTo>
                  <a:pt x="93437" y="3853"/>
                </a:lnTo>
                <a:close/>
                <a:moveTo>
                  <a:pt x="104349" y="3823"/>
                </a:moveTo>
                <a:lnTo>
                  <a:pt x="99030" y="13063"/>
                </a:lnTo>
                <a:lnTo>
                  <a:pt x="99030" y="6893"/>
                </a:lnTo>
                <a:lnTo>
                  <a:pt x="104349" y="3823"/>
                </a:lnTo>
                <a:close/>
                <a:moveTo>
                  <a:pt x="105018" y="3853"/>
                </a:moveTo>
                <a:lnTo>
                  <a:pt x="110337" y="6953"/>
                </a:lnTo>
                <a:lnTo>
                  <a:pt x="110337" y="13063"/>
                </a:lnTo>
                <a:lnTo>
                  <a:pt x="105018" y="3853"/>
                </a:lnTo>
                <a:close/>
                <a:moveTo>
                  <a:pt x="115930" y="3823"/>
                </a:moveTo>
                <a:lnTo>
                  <a:pt x="110611" y="13063"/>
                </a:lnTo>
                <a:lnTo>
                  <a:pt x="110611" y="6893"/>
                </a:lnTo>
                <a:lnTo>
                  <a:pt x="115930" y="3823"/>
                </a:lnTo>
                <a:close/>
                <a:moveTo>
                  <a:pt x="116660" y="3853"/>
                </a:moveTo>
                <a:lnTo>
                  <a:pt x="121979" y="6953"/>
                </a:lnTo>
                <a:lnTo>
                  <a:pt x="121979" y="13063"/>
                </a:lnTo>
                <a:lnTo>
                  <a:pt x="116660" y="3853"/>
                </a:lnTo>
                <a:close/>
                <a:moveTo>
                  <a:pt x="127541" y="3823"/>
                </a:moveTo>
                <a:lnTo>
                  <a:pt x="122222" y="13063"/>
                </a:lnTo>
                <a:lnTo>
                  <a:pt x="122222" y="6893"/>
                </a:lnTo>
                <a:lnTo>
                  <a:pt x="127541" y="3823"/>
                </a:lnTo>
                <a:close/>
                <a:moveTo>
                  <a:pt x="128271" y="3853"/>
                </a:moveTo>
                <a:lnTo>
                  <a:pt x="133590" y="6953"/>
                </a:lnTo>
                <a:lnTo>
                  <a:pt x="133590" y="13063"/>
                </a:lnTo>
                <a:lnTo>
                  <a:pt x="128271" y="3853"/>
                </a:lnTo>
                <a:close/>
                <a:moveTo>
                  <a:pt x="139183" y="3823"/>
                </a:moveTo>
                <a:lnTo>
                  <a:pt x="133864" y="13063"/>
                </a:lnTo>
                <a:lnTo>
                  <a:pt x="133864" y="6893"/>
                </a:lnTo>
                <a:lnTo>
                  <a:pt x="139183" y="3823"/>
                </a:lnTo>
                <a:close/>
                <a:moveTo>
                  <a:pt x="139912" y="3853"/>
                </a:moveTo>
                <a:lnTo>
                  <a:pt x="145232" y="6953"/>
                </a:lnTo>
                <a:lnTo>
                  <a:pt x="145232" y="13063"/>
                </a:lnTo>
                <a:lnTo>
                  <a:pt x="139912" y="3853"/>
                </a:lnTo>
                <a:close/>
                <a:moveTo>
                  <a:pt x="150794" y="3823"/>
                </a:moveTo>
                <a:lnTo>
                  <a:pt x="145475" y="13063"/>
                </a:lnTo>
                <a:lnTo>
                  <a:pt x="145475" y="6893"/>
                </a:lnTo>
                <a:lnTo>
                  <a:pt x="150794" y="3823"/>
                </a:lnTo>
                <a:close/>
                <a:moveTo>
                  <a:pt x="151523" y="3853"/>
                </a:moveTo>
                <a:lnTo>
                  <a:pt x="156843" y="6953"/>
                </a:lnTo>
                <a:lnTo>
                  <a:pt x="156843" y="13063"/>
                </a:lnTo>
                <a:lnTo>
                  <a:pt x="151523" y="3853"/>
                </a:lnTo>
                <a:close/>
                <a:moveTo>
                  <a:pt x="162436" y="3823"/>
                </a:moveTo>
                <a:lnTo>
                  <a:pt x="157116" y="13063"/>
                </a:lnTo>
                <a:lnTo>
                  <a:pt x="157116" y="6893"/>
                </a:lnTo>
                <a:lnTo>
                  <a:pt x="162436" y="3823"/>
                </a:lnTo>
                <a:close/>
                <a:moveTo>
                  <a:pt x="163165" y="3853"/>
                </a:moveTo>
                <a:lnTo>
                  <a:pt x="168484" y="6953"/>
                </a:lnTo>
                <a:lnTo>
                  <a:pt x="168484" y="13063"/>
                </a:lnTo>
                <a:lnTo>
                  <a:pt x="163165" y="3853"/>
                </a:lnTo>
                <a:close/>
                <a:moveTo>
                  <a:pt x="174047" y="3823"/>
                </a:moveTo>
                <a:lnTo>
                  <a:pt x="168727" y="13063"/>
                </a:lnTo>
                <a:lnTo>
                  <a:pt x="168727" y="6893"/>
                </a:lnTo>
                <a:lnTo>
                  <a:pt x="174047" y="3823"/>
                </a:lnTo>
                <a:close/>
                <a:moveTo>
                  <a:pt x="174746" y="3853"/>
                </a:moveTo>
                <a:lnTo>
                  <a:pt x="180065" y="6953"/>
                </a:lnTo>
                <a:lnTo>
                  <a:pt x="180065" y="13063"/>
                </a:lnTo>
                <a:lnTo>
                  <a:pt x="174746" y="3853"/>
                </a:lnTo>
                <a:close/>
                <a:moveTo>
                  <a:pt x="185658" y="3823"/>
                </a:moveTo>
                <a:lnTo>
                  <a:pt x="180339" y="13063"/>
                </a:lnTo>
                <a:lnTo>
                  <a:pt x="180339" y="6893"/>
                </a:lnTo>
                <a:lnTo>
                  <a:pt x="185658" y="3823"/>
                </a:lnTo>
                <a:close/>
                <a:moveTo>
                  <a:pt x="186357" y="3853"/>
                </a:moveTo>
                <a:lnTo>
                  <a:pt x="191676" y="6953"/>
                </a:lnTo>
                <a:lnTo>
                  <a:pt x="191676" y="13063"/>
                </a:lnTo>
                <a:lnTo>
                  <a:pt x="186357" y="3853"/>
                </a:lnTo>
                <a:close/>
                <a:moveTo>
                  <a:pt x="197269" y="3823"/>
                </a:moveTo>
                <a:lnTo>
                  <a:pt x="191950" y="13063"/>
                </a:lnTo>
                <a:lnTo>
                  <a:pt x="191950" y="6893"/>
                </a:lnTo>
                <a:lnTo>
                  <a:pt x="197269" y="3823"/>
                </a:lnTo>
                <a:close/>
                <a:moveTo>
                  <a:pt x="197999" y="3853"/>
                </a:moveTo>
                <a:lnTo>
                  <a:pt x="203318" y="6953"/>
                </a:lnTo>
                <a:lnTo>
                  <a:pt x="203318" y="13063"/>
                </a:lnTo>
                <a:lnTo>
                  <a:pt x="197999" y="3853"/>
                </a:lnTo>
                <a:close/>
                <a:moveTo>
                  <a:pt x="208911" y="3823"/>
                </a:moveTo>
                <a:lnTo>
                  <a:pt x="203591" y="13063"/>
                </a:lnTo>
                <a:lnTo>
                  <a:pt x="203591" y="6893"/>
                </a:lnTo>
                <a:lnTo>
                  <a:pt x="208911" y="3823"/>
                </a:lnTo>
                <a:close/>
                <a:moveTo>
                  <a:pt x="209610" y="3853"/>
                </a:moveTo>
                <a:lnTo>
                  <a:pt x="214929" y="6953"/>
                </a:lnTo>
                <a:lnTo>
                  <a:pt x="214929" y="13063"/>
                </a:lnTo>
                <a:lnTo>
                  <a:pt x="209610" y="3853"/>
                </a:lnTo>
                <a:close/>
                <a:moveTo>
                  <a:pt x="220522" y="3823"/>
                </a:moveTo>
                <a:lnTo>
                  <a:pt x="215202" y="13063"/>
                </a:lnTo>
                <a:lnTo>
                  <a:pt x="215202" y="6893"/>
                </a:lnTo>
                <a:lnTo>
                  <a:pt x="220522" y="3823"/>
                </a:lnTo>
                <a:close/>
                <a:moveTo>
                  <a:pt x="221251" y="3853"/>
                </a:moveTo>
                <a:lnTo>
                  <a:pt x="226570" y="6953"/>
                </a:lnTo>
                <a:lnTo>
                  <a:pt x="226570" y="13063"/>
                </a:lnTo>
                <a:lnTo>
                  <a:pt x="221251" y="3853"/>
                </a:lnTo>
                <a:close/>
                <a:moveTo>
                  <a:pt x="232163" y="3823"/>
                </a:moveTo>
                <a:lnTo>
                  <a:pt x="226844" y="13063"/>
                </a:lnTo>
                <a:lnTo>
                  <a:pt x="226844" y="6893"/>
                </a:lnTo>
                <a:lnTo>
                  <a:pt x="232163" y="3823"/>
                </a:lnTo>
                <a:close/>
                <a:moveTo>
                  <a:pt x="232862" y="3853"/>
                </a:moveTo>
                <a:lnTo>
                  <a:pt x="238182" y="6953"/>
                </a:lnTo>
                <a:lnTo>
                  <a:pt x="238182" y="13063"/>
                </a:lnTo>
                <a:lnTo>
                  <a:pt x="232862" y="3853"/>
                </a:lnTo>
                <a:close/>
                <a:moveTo>
                  <a:pt x="243774" y="3823"/>
                </a:moveTo>
                <a:lnTo>
                  <a:pt x="238455" y="13063"/>
                </a:lnTo>
                <a:lnTo>
                  <a:pt x="238455" y="6893"/>
                </a:lnTo>
                <a:lnTo>
                  <a:pt x="243774" y="3823"/>
                </a:lnTo>
                <a:close/>
                <a:moveTo>
                  <a:pt x="244474" y="3853"/>
                </a:moveTo>
                <a:lnTo>
                  <a:pt x="249793" y="6953"/>
                </a:lnTo>
                <a:lnTo>
                  <a:pt x="249793" y="13063"/>
                </a:lnTo>
                <a:lnTo>
                  <a:pt x="244474" y="3853"/>
                </a:lnTo>
                <a:close/>
                <a:moveTo>
                  <a:pt x="255355" y="3823"/>
                </a:moveTo>
                <a:lnTo>
                  <a:pt x="250036" y="13063"/>
                </a:lnTo>
                <a:lnTo>
                  <a:pt x="250036" y="6893"/>
                </a:lnTo>
                <a:lnTo>
                  <a:pt x="255355" y="3823"/>
                </a:lnTo>
                <a:close/>
                <a:moveTo>
                  <a:pt x="256085" y="3853"/>
                </a:moveTo>
                <a:lnTo>
                  <a:pt x="261404" y="6953"/>
                </a:lnTo>
                <a:lnTo>
                  <a:pt x="261404" y="13063"/>
                </a:lnTo>
                <a:lnTo>
                  <a:pt x="256085" y="3853"/>
                </a:lnTo>
                <a:close/>
                <a:moveTo>
                  <a:pt x="266997" y="3823"/>
                </a:moveTo>
                <a:lnTo>
                  <a:pt x="261678" y="13063"/>
                </a:lnTo>
                <a:lnTo>
                  <a:pt x="261678" y="6893"/>
                </a:lnTo>
                <a:lnTo>
                  <a:pt x="266997" y="3823"/>
                </a:lnTo>
                <a:close/>
                <a:moveTo>
                  <a:pt x="267726" y="3853"/>
                </a:moveTo>
                <a:lnTo>
                  <a:pt x="273046" y="6953"/>
                </a:lnTo>
                <a:lnTo>
                  <a:pt x="273046" y="13063"/>
                </a:lnTo>
                <a:lnTo>
                  <a:pt x="267726" y="3853"/>
                </a:lnTo>
                <a:close/>
                <a:moveTo>
                  <a:pt x="278608" y="3883"/>
                </a:moveTo>
                <a:lnTo>
                  <a:pt x="273289" y="13063"/>
                </a:lnTo>
                <a:lnTo>
                  <a:pt x="273289" y="6953"/>
                </a:lnTo>
                <a:lnTo>
                  <a:pt x="278608" y="3883"/>
                </a:lnTo>
                <a:close/>
                <a:moveTo>
                  <a:pt x="11855" y="3975"/>
                </a:moveTo>
                <a:lnTo>
                  <a:pt x="17174" y="13184"/>
                </a:lnTo>
                <a:lnTo>
                  <a:pt x="11855" y="10145"/>
                </a:lnTo>
                <a:lnTo>
                  <a:pt x="11855" y="3975"/>
                </a:lnTo>
                <a:close/>
                <a:moveTo>
                  <a:pt x="23497" y="3975"/>
                </a:moveTo>
                <a:lnTo>
                  <a:pt x="28816" y="13184"/>
                </a:lnTo>
                <a:lnTo>
                  <a:pt x="23497" y="10145"/>
                </a:lnTo>
                <a:lnTo>
                  <a:pt x="23497" y="3975"/>
                </a:lnTo>
                <a:close/>
                <a:moveTo>
                  <a:pt x="35108" y="3975"/>
                </a:moveTo>
                <a:lnTo>
                  <a:pt x="40427" y="13184"/>
                </a:lnTo>
                <a:lnTo>
                  <a:pt x="35108" y="10145"/>
                </a:lnTo>
                <a:lnTo>
                  <a:pt x="35108" y="3975"/>
                </a:lnTo>
                <a:close/>
                <a:moveTo>
                  <a:pt x="58330" y="3975"/>
                </a:moveTo>
                <a:lnTo>
                  <a:pt x="63650" y="13184"/>
                </a:lnTo>
                <a:lnTo>
                  <a:pt x="58330" y="10145"/>
                </a:lnTo>
                <a:lnTo>
                  <a:pt x="58330" y="3975"/>
                </a:lnTo>
                <a:close/>
                <a:moveTo>
                  <a:pt x="69941" y="3975"/>
                </a:moveTo>
                <a:lnTo>
                  <a:pt x="75261" y="13184"/>
                </a:lnTo>
                <a:lnTo>
                  <a:pt x="69941" y="10145"/>
                </a:lnTo>
                <a:lnTo>
                  <a:pt x="69941" y="3975"/>
                </a:lnTo>
                <a:close/>
                <a:moveTo>
                  <a:pt x="81583" y="3975"/>
                </a:moveTo>
                <a:lnTo>
                  <a:pt x="86902" y="13184"/>
                </a:lnTo>
                <a:lnTo>
                  <a:pt x="81583" y="10145"/>
                </a:lnTo>
                <a:lnTo>
                  <a:pt x="81583" y="3975"/>
                </a:lnTo>
                <a:close/>
                <a:moveTo>
                  <a:pt x="104836" y="3975"/>
                </a:moveTo>
                <a:lnTo>
                  <a:pt x="110155" y="13184"/>
                </a:lnTo>
                <a:lnTo>
                  <a:pt x="104836" y="10145"/>
                </a:lnTo>
                <a:lnTo>
                  <a:pt x="104836" y="3975"/>
                </a:lnTo>
                <a:close/>
                <a:moveTo>
                  <a:pt x="116416" y="3975"/>
                </a:moveTo>
                <a:lnTo>
                  <a:pt x="121736" y="13184"/>
                </a:lnTo>
                <a:lnTo>
                  <a:pt x="116416" y="10145"/>
                </a:lnTo>
                <a:lnTo>
                  <a:pt x="116416" y="3975"/>
                </a:lnTo>
                <a:close/>
                <a:moveTo>
                  <a:pt x="128058" y="3975"/>
                </a:moveTo>
                <a:lnTo>
                  <a:pt x="133377" y="13184"/>
                </a:lnTo>
                <a:lnTo>
                  <a:pt x="128058" y="10145"/>
                </a:lnTo>
                <a:lnTo>
                  <a:pt x="128058" y="3975"/>
                </a:lnTo>
                <a:close/>
                <a:moveTo>
                  <a:pt x="139669" y="3975"/>
                </a:moveTo>
                <a:lnTo>
                  <a:pt x="144988" y="13184"/>
                </a:lnTo>
                <a:lnTo>
                  <a:pt x="139669" y="10145"/>
                </a:lnTo>
                <a:lnTo>
                  <a:pt x="139669" y="3975"/>
                </a:lnTo>
                <a:close/>
                <a:moveTo>
                  <a:pt x="151311" y="3975"/>
                </a:moveTo>
                <a:lnTo>
                  <a:pt x="156630" y="13184"/>
                </a:lnTo>
                <a:lnTo>
                  <a:pt x="151311" y="10145"/>
                </a:lnTo>
                <a:lnTo>
                  <a:pt x="151311" y="3975"/>
                </a:lnTo>
                <a:close/>
                <a:moveTo>
                  <a:pt x="162922" y="3975"/>
                </a:moveTo>
                <a:lnTo>
                  <a:pt x="168241" y="13184"/>
                </a:lnTo>
                <a:lnTo>
                  <a:pt x="162922" y="10145"/>
                </a:lnTo>
                <a:lnTo>
                  <a:pt x="162922" y="3975"/>
                </a:lnTo>
                <a:close/>
                <a:moveTo>
                  <a:pt x="174503" y="3975"/>
                </a:moveTo>
                <a:lnTo>
                  <a:pt x="179822" y="13184"/>
                </a:lnTo>
                <a:lnTo>
                  <a:pt x="174503" y="10145"/>
                </a:lnTo>
                <a:lnTo>
                  <a:pt x="174503" y="3975"/>
                </a:lnTo>
                <a:close/>
                <a:moveTo>
                  <a:pt x="186144" y="3975"/>
                </a:moveTo>
                <a:lnTo>
                  <a:pt x="191463" y="13184"/>
                </a:lnTo>
                <a:lnTo>
                  <a:pt x="186144" y="10145"/>
                </a:lnTo>
                <a:lnTo>
                  <a:pt x="186144" y="3975"/>
                </a:lnTo>
                <a:close/>
                <a:moveTo>
                  <a:pt x="197755" y="3975"/>
                </a:moveTo>
                <a:lnTo>
                  <a:pt x="203075" y="13184"/>
                </a:lnTo>
                <a:lnTo>
                  <a:pt x="197755" y="10145"/>
                </a:lnTo>
                <a:lnTo>
                  <a:pt x="197755" y="3975"/>
                </a:lnTo>
                <a:close/>
                <a:moveTo>
                  <a:pt x="209397" y="3975"/>
                </a:moveTo>
                <a:lnTo>
                  <a:pt x="214716" y="13184"/>
                </a:lnTo>
                <a:lnTo>
                  <a:pt x="209397" y="10145"/>
                </a:lnTo>
                <a:lnTo>
                  <a:pt x="209397" y="3975"/>
                </a:lnTo>
                <a:close/>
                <a:moveTo>
                  <a:pt x="221008" y="3975"/>
                </a:moveTo>
                <a:lnTo>
                  <a:pt x="226327" y="13184"/>
                </a:lnTo>
                <a:lnTo>
                  <a:pt x="221008" y="10145"/>
                </a:lnTo>
                <a:lnTo>
                  <a:pt x="221008" y="3975"/>
                </a:lnTo>
                <a:close/>
                <a:moveTo>
                  <a:pt x="232650" y="3975"/>
                </a:moveTo>
                <a:lnTo>
                  <a:pt x="237969" y="13184"/>
                </a:lnTo>
                <a:lnTo>
                  <a:pt x="232650" y="10145"/>
                </a:lnTo>
                <a:lnTo>
                  <a:pt x="232650" y="3975"/>
                </a:lnTo>
                <a:close/>
                <a:moveTo>
                  <a:pt x="244230" y="3975"/>
                </a:moveTo>
                <a:lnTo>
                  <a:pt x="249550" y="13184"/>
                </a:lnTo>
                <a:lnTo>
                  <a:pt x="244230" y="10145"/>
                </a:lnTo>
                <a:lnTo>
                  <a:pt x="244230" y="3975"/>
                </a:lnTo>
                <a:close/>
                <a:moveTo>
                  <a:pt x="255872" y="3975"/>
                </a:moveTo>
                <a:lnTo>
                  <a:pt x="261191" y="13184"/>
                </a:lnTo>
                <a:lnTo>
                  <a:pt x="255872" y="10145"/>
                </a:lnTo>
                <a:lnTo>
                  <a:pt x="255872" y="3975"/>
                </a:lnTo>
                <a:close/>
                <a:moveTo>
                  <a:pt x="267483" y="3975"/>
                </a:moveTo>
                <a:lnTo>
                  <a:pt x="272802" y="13184"/>
                </a:lnTo>
                <a:lnTo>
                  <a:pt x="267483" y="10145"/>
                </a:lnTo>
                <a:lnTo>
                  <a:pt x="267483" y="3975"/>
                </a:lnTo>
                <a:close/>
                <a:moveTo>
                  <a:pt x="93194" y="3975"/>
                </a:moveTo>
                <a:lnTo>
                  <a:pt x="98513" y="13184"/>
                </a:lnTo>
                <a:lnTo>
                  <a:pt x="93194" y="10145"/>
                </a:lnTo>
                <a:lnTo>
                  <a:pt x="93194" y="3975"/>
                </a:lnTo>
                <a:close/>
                <a:moveTo>
                  <a:pt x="244" y="3975"/>
                </a:moveTo>
                <a:lnTo>
                  <a:pt x="5563" y="13184"/>
                </a:lnTo>
                <a:lnTo>
                  <a:pt x="214" y="10084"/>
                </a:lnTo>
                <a:lnTo>
                  <a:pt x="214" y="3975"/>
                </a:lnTo>
                <a:close/>
                <a:moveTo>
                  <a:pt x="46689" y="3975"/>
                </a:moveTo>
                <a:lnTo>
                  <a:pt x="52008" y="13184"/>
                </a:lnTo>
                <a:lnTo>
                  <a:pt x="46689" y="10145"/>
                </a:lnTo>
                <a:lnTo>
                  <a:pt x="46689" y="3975"/>
                </a:lnTo>
                <a:close/>
                <a:moveTo>
                  <a:pt x="11582" y="4005"/>
                </a:moveTo>
                <a:lnTo>
                  <a:pt x="11582" y="10145"/>
                </a:lnTo>
                <a:lnTo>
                  <a:pt x="6262" y="13215"/>
                </a:lnTo>
                <a:lnTo>
                  <a:pt x="11582" y="4005"/>
                </a:lnTo>
                <a:close/>
                <a:moveTo>
                  <a:pt x="23223" y="4005"/>
                </a:moveTo>
                <a:lnTo>
                  <a:pt x="23223" y="10145"/>
                </a:lnTo>
                <a:lnTo>
                  <a:pt x="17904" y="13215"/>
                </a:lnTo>
                <a:lnTo>
                  <a:pt x="17904" y="13215"/>
                </a:lnTo>
                <a:lnTo>
                  <a:pt x="23223" y="4005"/>
                </a:lnTo>
                <a:close/>
                <a:moveTo>
                  <a:pt x="34834" y="4005"/>
                </a:moveTo>
                <a:lnTo>
                  <a:pt x="34834" y="10145"/>
                </a:lnTo>
                <a:lnTo>
                  <a:pt x="29515" y="13215"/>
                </a:lnTo>
                <a:lnTo>
                  <a:pt x="34834" y="4005"/>
                </a:lnTo>
                <a:close/>
                <a:moveTo>
                  <a:pt x="69698" y="4005"/>
                </a:moveTo>
                <a:lnTo>
                  <a:pt x="69698" y="10145"/>
                </a:lnTo>
                <a:lnTo>
                  <a:pt x="64379" y="13215"/>
                </a:lnTo>
                <a:lnTo>
                  <a:pt x="69698" y="4005"/>
                </a:lnTo>
                <a:close/>
                <a:moveTo>
                  <a:pt x="81309" y="4005"/>
                </a:moveTo>
                <a:lnTo>
                  <a:pt x="81309" y="10145"/>
                </a:lnTo>
                <a:lnTo>
                  <a:pt x="75990" y="13215"/>
                </a:lnTo>
                <a:lnTo>
                  <a:pt x="81309" y="4005"/>
                </a:lnTo>
                <a:close/>
                <a:moveTo>
                  <a:pt x="92951" y="4005"/>
                </a:moveTo>
                <a:lnTo>
                  <a:pt x="92951" y="10145"/>
                </a:lnTo>
                <a:lnTo>
                  <a:pt x="87632" y="13215"/>
                </a:lnTo>
                <a:lnTo>
                  <a:pt x="92951" y="4005"/>
                </a:lnTo>
                <a:close/>
                <a:moveTo>
                  <a:pt x="104562" y="4005"/>
                </a:moveTo>
                <a:lnTo>
                  <a:pt x="104562" y="10145"/>
                </a:lnTo>
                <a:lnTo>
                  <a:pt x="99243" y="13215"/>
                </a:lnTo>
                <a:lnTo>
                  <a:pt x="104562" y="4005"/>
                </a:lnTo>
                <a:close/>
                <a:moveTo>
                  <a:pt x="116143" y="4005"/>
                </a:moveTo>
                <a:lnTo>
                  <a:pt x="116143" y="10145"/>
                </a:lnTo>
                <a:lnTo>
                  <a:pt x="110824" y="13215"/>
                </a:lnTo>
                <a:lnTo>
                  <a:pt x="116143" y="4005"/>
                </a:lnTo>
                <a:close/>
                <a:moveTo>
                  <a:pt x="127784" y="4005"/>
                </a:moveTo>
                <a:lnTo>
                  <a:pt x="127784" y="10145"/>
                </a:lnTo>
                <a:lnTo>
                  <a:pt x="122465" y="13215"/>
                </a:lnTo>
                <a:lnTo>
                  <a:pt x="127784" y="4005"/>
                </a:lnTo>
                <a:close/>
                <a:moveTo>
                  <a:pt x="139396" y="4005"/>
                </a:moveTo>
                <a:lnTo>
                  <a:pt x="139396" y="10145"/>
                </a:lnTo>
                <a:lnTo>
                  <a:pt x="134076" y="13215"/>
                </a:lnTo>
                <a:lnTo>
                  <a:pt x="139396" y="4005"/>
                </a:lnTo>
                <a:close/>
                <a:moveTo>
                  <a:pt x="151037" y="4005"/>
                </a:moveTo>
                <a:lnTo>
                  <a:pt x="151037" y="10145"/>
                </a:lnTo>
                <a:lnTo>
                  <a:pt x="145718" y="13215"/>
                </a:lnTo>
                <a:lnTo>
                  <a:pt x="151037" y="4005"/>
                </a:lnTo>
                <a:close/>
                <a:moveTo>
                  <a:pt x="162648" y="4005"/>
                </a:moveTo>
                <a:lnTo>
                  <a:pt x="162648" y="10145"/>
                </a:lnTo>
                <a:lnTo>
                  <a:pt x="157329" y="13215"/>
                </a:lnTo>
                <a:lnTo>
                  <a:pt x="162648" y="4005"/>
                </a:lnTo>
                <a:close/>
                <a:moveTo>
                  <a:pt x="174290" y="4005"/>
                </a:moveTo>
                <a:lnTo>
                  <a:pt x="174290" y="10145"/>
                </a:lnTo>
                <a:lnTo>
                  <a:pt x="168971" y="13215"/>
                </a:lnTo>
                <a:lnTo>
                  <a:pt x="174290" y="4005"/>
                </a:lnTo>
                <a:close/>
                <a:moveTo>
                  <a:pt x="185871" y="4005"/>
                </a:moveTo>
                <a:lnTo>
                  <a:pt x="185871" y="10145"/>
                </a:lnTo>
                <a:lnTo>
                  <a:pt x="180551" y="13215"/>
                </a:lnTo>
                <a:lnTo>
                  <a:pt x="185871" y="4005"/>
                </a:lnTo>
                <a:close/>
                <a:moveTo>
                  <a:pt x="197512" y="4005"/>
                </a:moveTo>
                <a:lnTo>
                  <a:pt x="197512" y="10145"/>
                </a:lnTo>
                <a:lnTo>
                  <a:pt x="192193" y="13215"/>
                </a:lnTo>
                <a:lnTo>
                  <a:pt x="197512" y="4005"/>
                </a:lnTo>
                <a:close/>
                <a:moveTo>
                  <a:pt x="209123" y="4005"/>
                </a:moveTo>
                <a:lnTo>
                  <a:pt x="209123" y="10145"/>
                </a:lnTo>
                <a:lnTo>
                  <a:pt x="203804" y="13215"/>
                </a:lnTo>
                <a:lnTo>
                  <a:pt x="209123" y="4005"/>
                </a:lnTo>
                <a:close/>
                <a:moveTo>
                  <a:pt x="220765" y="4005"/>
                </a:moveTo>
                <a:lnTo>
                  <a:pt x="220765" y="10145"/>
                </a:lnTo>
                <a:lnTo>
                  <a:pt x="215446" y="13215"/>
                </a:lnTo>
                <a:lnTo>
                  <a:pt x="220765" y="4005"/>
                </a:lnTo>
                <a:close/>
                <a:moveTo>
                  <a:pt x="243957" y="4005"/>
                </a:moveTo>
                <a:lnTo>
                  <a:pt x="243957" y="10145"/>
                </a:lnTo>
                <a:lnTo>
                  <a:pt x="238638" y="13215"/>
                </a:lnTo>
                <a:lnTo>
                  <a:pt x="243957" y="4005"/>
                </a:lnTo>
                <a:close/>
                <a:moveTo>
                  <a:pt x="255598" y="4005"/>
                </a:moveTo>
                <a:lnTo>
                  <a:pt x="255598" y="10145"/>
                </a:lnTo>
                <a:lnTo>
                  <a:pt x="250279" y="13215"/>
                </a:lnTo>
                <a:lnTo>
                  <a:pt x="255598" y="4005"/>
                </a:lnTo>
                <a:close/>
                <a:moveTo>
                  <a:pt x="46446" y="4005"/>
                </a:moveTo>
                <a:lnTo>
                  <a:pt x="46446" y="10145"/>
                </a:lnTo>
                <a:lnTo>
                  <a:pt x="41126" y="13215"/>
                </a:lnTo>
                <a:lnTo>
                  <a:pt x="46446" y="4005"/>
                </a:lnTo>
                <a:close/>
                <a:moveTo>
                  <a:pt x="58057" y="4005"/>
                </a:moveTo>
                <a:lnTo>
                  <a:pt x="58057" y="10145"/>
                </a:lnTo>
                <a:lnTo>
                  <a:pt x="52737" y="13215"/>
                </a:lnTo>
                <a:lnTo>
                  <a:pt x="58057" y="4005"/>
                </a:lnTo>
                <a:close/>
                <a:moveTo>
                  <a:pt x="232376" y="4005"/>
                </a:moveTo>
                <a:lnTo>
                  <a:pt x="232376" y="10145"/>
                </a:lnTo>
                <a:lnTo>
                  <a:pt x="227057" y="13215"/>
                </a:lnTo>
                <a:lnTo>
                  <a:pt x="232376" y="4005"/>
                </a:lnTo>
                <a:close/>
                <a:moveTo>
                  <a:pt x="267210" y="4005"/>
                </a:moveTo>
                <a:lnTo>
                  <a:pt x="267210" y="10145"/>
                </a:lnTo>
                <a:lnTo>
                  <a:pt x="261890" y="13215"/>
                </a:lnTo>
                <a:lnTo>
                  <a:pt x="267210" y="4005"/>
                </a:lnTo>
                <a:close/>
                <a:moveTo>
                  <a:pt x="278851" y="4005"/>
                </a:moveTo>
                <a:lnTo>
                  <a:pt x="278851" y="10145"/>
                </a:lnTo>
                <a:lnTo>
                  <a:pt x="273532" y="13215"/>
                </a:lnTo>
                <a:lnTo>
                  <a:pt x="278851" y="4005"/>
                </a:lnTo>
                <a:close/>
                <a:moveTo>
                  <a:pt x="11703" y="10358"/>
                </a:moveTo>
                <a:lnTo>
                  <a:pt x="17023" y="13428"/>
                </a:lnTo>
                <a:lnTo>
                  <a:pt x="6384" y="13428"/>
                </a:lnTo>
                <a:lnTo>
                  <a:pt x="11703" y="10358"/>
                </a:lnTo>
                <a:close/>
                <a:moveTo>
                  <a:pt x="23345" y="10358"/>
                </a:moveTo>
                <a:lnTo>
                  <a:pt x="28664" y="13428"/>
                </a:lnTo>
                <a:lnTo>
                  <a:pt x="18026" y="13428"/>
                </a:lnTo>
                <a:lnTo>
                  <a:pt x="23345" y="10358"/>
                </a:lnTo>
                <a:close/>
                <a:moveTo>
                  <a:pt x="34956" y="10358"/>
                </a:moveTo>
                <a:lnTo>
                  <a:pt x="40275" y="13428"/>
                </a:lnTo>
                <a:lnTo>
                  <a:pt x="29637" y="13428"/>
                </a:lnTo>
                <a:lnTo>
                  <a:pt x="34956" y="10358"/>
                </a:lnTo>
                <a:close/>
                <a:moveTo>
                  <a:pt x="46598" y="10358"/>
                </a:moveTo>
                <a:lnTo>
                  <a:pt x="51886" y="13428"/>
                </a:lnTo>
                <a:lnTo>
                  <a:pt x="41278" y="13428"/>
                </a:lnTo>
                <a:lnTo>
                  <a:pt x="46598" y="10358"/>
                </a:lnTo>
                <a:close/>
                <a:moveTo>
                  <a:pt x="58209" y="10358"/>
                </a:moveTo>
                <a:lnTo>
                  <a:pt x="63528" y="13428"/>
                </a:lnTo>
                <a:lnTo>
                  <a:pt x="52889" y="13428"/>
                </a:lnTo>
                <a:lnTo>
                  <a:pt x="58209" y="10358"/>
                </a:lnTo>
                <a:close/>
                <a:moveTo>
                  <a:pt x="69850" y="10358"/>
                </a:moveTo>
                <a:lnTo>
                  <a:pt x="75169" y="13428"/>
                </a:lnTo>
                <a:lnTo>
                  <a:pt x="64531" y="13428"/>
                </a:lnTo>
                <a:lnTo>
                  <a:pt x="69850" y="10358"/>
                </a:lnTo>
                <a:close/>
                <a:moveTo>
                  <a:pt x="81431" y="10358"/>
                </a:moveTo>
                <a:lnTo>
                  <a:pt x="86750" y="13428"/>
                </a:lnTo>
                <a:lnTo>
                  <a:pt x="76112" y="13428"/>
                </a:lnTo>
                <a:lnTo>
                  <a:pt x="81431" y="10358"/>
                </a:lnTo>
                <a:close/>
                <a:moveTo>
                  <a:pt x="93042" y="10358"/>
                </a:moveTo>
                <a:lnTo>
                  <a:pt x="98361" y="13428"/>
                </a:lnTo>
                <a:lnTo>
                  <a:pt x="87723" y="13428"/>
                </a:lnTo>
                <a:lnTo>
                  <a:pt x="93042" y="10358"/>
                </a:lnTo>
                <a:close/>
                <a:moveTo>
                  <a:pt x="104684" y="10358"/>
                </a:moveTo>
                <a:lnTo>
                  <a:pt x="110003" y="13428"/>
                </a:lnTo>
                <a:lnTo>
                  <a:pt x="99364" y="13428"/>
                </a:lnTo>
                <a:lnTo>
                  <a:pt x="104684" y="10358"/>
                </a:lnTo>
                <a:close/>
                <a:moveTo>
                  <a:pt x="116295" y="10358"/>
                </a:moveTo>
                <a:lnTo>
                  <a:pt x="121614" y="13428"/>
                </a:lnTo>
                <a:lnTo>
                  <a:pt x="110976" y="13428"/>
                </a:lnTo>
                <a:lnTo>
                  <a:pt x="116295" y="10358"/>
                </a:lnTo>
                <a:close/>
                <a:moveTo>
                  <a:pt x="127936" y="10358"/>
                </a:moveTo>
                <a:lnTo>
                  <a:pt x="133256" y="13428"/>
                </a:lnTo>
                <a:lnTo>
                  <a:pt x="122617" y="13428"/>
                </a:lnTo>
                <a:lnTo>
                  <a:pt x="127936" y="10358"/>
                </a:lnTo>
                <a:close/>
                <a:moveTo>
                  <a:pt x="139548" y="10358"/>
                </a:moveTo>
                <a:lnTo>
                  <a:pt x="144867" y="13428"/>
                </a:lnTo>
                <a:lnTo>
                  <a:pt x="134228" y="13428"/>
                </a:lnTo>
                <a:lnTo>
                  <a:pt x="139548" y="10358"/>
                </a:lnTo>
                <a:close/>
                <a:moveTo>
                  <a:pt x="151159" y="10358"/>
                </a:moveTo>
                <a:lnTo>
                  <a:pt x="156478" y="13428"/>
                </a:lnTo>
                <a:lnTo>
                  <a:pt x="145840" y="13428"/>
                </a:lnTo>
                <a:lnTo>
                  <a:pt x="151159" y="10358"/>
                </a:lnTo>
                <a:close/>
                <a:moveTo>
                  <a:pt x="162770" y="10358"/>
                </a:moveTo>
                <a:lnTo>
                  <a:pt x="168089" y="13428"/>
                </a:lnTo>
                <a:lnTo>
                  <a:pt x="157451" y="13428"/>
                </a:lnTo>
                <a:lnTo>
                  <a:pt x="162770" y="10358"/>
                </a:lnTo>
                <a:close/>
                <a:moveTo>
                  <a:pt x="174411" y="10358"/>
                </a:moveTo>
                <a:lnTo>
                  <a:pt x="179731" y="13428"/>
                </a:lnTo>
                <a:lnTo>
                  <a:pt x="169092" y="13428"/>
                </a:lnTo>
                <a:lnTo>
                  <a:pt x="174411" y="10358"/>
                </a:lnTo>
                <a:close/>
                <a:moveTo>
                  <a:pt x="186023" y="10358"/>
                </a:moveTo>
                <a:lnTo>
                  <a:pt x="191342" y="13428"/>
                </a:lnTo>
                <a:lnTo>
                  <a:pt x="180703" y="13428"/>
                </a:lnTo>
                <a:lnTo>
                  <a:pt x="186023" y="10358"/>
                </a:lnTo>
                <a:close/>
                <a:moveTo>
                  <a:pt x="197634" y="10358"/>
                </a:moveTo>
                <a:lnTo>
                  <a:pt x="202953" y="13428"/>
                </a:lnTo>
                <a:lnTo>
                  <a:pt x="192345" y="13428"/>
                </a:lnTo>
                <a:lnTo>
                  <a:pt x="197634" y="10358"/>
                </a:lnTo>
                <a:close/>
                <a:moveTo>
                  <a:pt x="209275" y="10358"/>
                </a:moveTo>
                <a:lnTo>
                  <a:pt x="214595" y="13428"/>
                </a:lnTo>
                <a:lnTo>
                  <a:pt x="203956" y="13428"/>
                </a:lnTo>
                <a:lnTo>
                  <a:pt x="209275" y="10358"/>
                </a:lnTo>
                <a:close/>
                <a:moveTo>
                  <a:pt x="220856" y="10358"/>
                </a:moveTo>
                <a:lnTo>
                  <a:pt x="226175" y="13428"/>
                </a:lnTo>
                <a:lnTo>
                  <a:pt x="215537" y="13428"/>
                </a:lnTo>
                <a:lnTo>
                  <a:pt x="220856" y="10358"/>
                </a:lnTo>
                <a:close/>
                <a:moveTo>
                  <a:pt x="232498" y="10358"/>
                </a:moveTo>
                <a:lnTo>
                  <a:pt x="237817" y="13428"/>
                </a:lnTo>
                <a:lnTo>
                  <a:pt x="227178" y="13428"/>
                </a:lnTo>
                <a:lnTo>
                  <a:pt x="232498" y="10358"/>
                </a:lnTo>
                <a:close/>
                <a:moveTo>
                  <a:pt x="244109" y="10358"/>
                </a:moveTo>
                <a:lnTo>
                  <a:pt x="249428" y="13428"/>
                </a:lnTo>
                <a:lnTo>
                  <a:pt x="238790" y="13428"/>
                </a:lnTo>
                <a:lnTo>
                  <a:pt x="244109" y="10358"/>
                </a:lnTo>
                <a:close/>
                <a:moveTo>
                  <a:pt x="255750" y="10358"/>
                </a:moveTo>
                <a:lnTo>
                  <a:pt x="261070" y="13428"/>
                </a:lnTo>
                <a:lnTo>
                  <a:pt x="250431" y="13428"/>
                </a:lnTo>
                <a:lnTo>
                  <a:pt x="255750" y="10358"/>
                </a:lnTo>
                <a:close/>
                <a:moveTo>
                  <a:pt x="267362" y="10358"/>
                </a:moveTo>
                <a:lnTo>
                  <a:pt x="272681" y="13428"/>
                </a:lnTo>
                <a:lnTo>
                  <a:pt x="262042" y="13428"/>
                </a:lnTo>
                <a:lnTo>
                  <a:pt x="267362" y="10358"/>
                </a:lnTo>
                <a:close/>
                <a:moveTo>
                  <a:pt x="279003" y="10358"/>
                </a:moveTo>
                <a:lnTo>
                  <a:pt x="284322" y="13428"/>
                </a:lnTo>
                <a:lnTo>
                  <a:pt x="273684" y="13428"/>
                </a:lnTo>
                <a:lnTo>
                  <a:pt x="279003" y="10358"/>
                </a:lnTo>
                <a:close/>
                <a:moveTo>
                  <a:pt x="17023" y="13701"/>
                </a:moveTo>
                <a:lnTo>
                  <a:pt x="11703" y="16771"/>
                </a:lnTo>
                <a:lnTo>
                  <a:pt x="6384" y="13701"/>
                </a:lnTo>
                <a:close/>
                <a:moveTo>
                  <a:pt x="28664" y="13701"/>
                </a:moveTo>
                <a:lnTo>
                  <a:pt x="23345" y="16771"/>
                </a:lnTo>
                <a:lnTo>
                  <a:pt x="18026" y="13701"/>
                </a:lnTo>
                <a:close/>
                <a:moveTo>
                  <a:pt x="40275" y="13701"/>
                </a:moveTo>
                <a:lnTo>
                  <a:pt x="34956" y="16771"/>
                </a:lnTo>
                <a:lnTo>
                  <a:pt x="29637" y="13701"/>
                </a:lnTo>
                <a:close/>
                <a:moveTo>
                  <a:pt x="51886" y="13701"/>
                </a:moveTo>
                <a:lnTo>
                  <a:pt x="46598" y="16771"/>
                </a:lnTo>
                <a:lnTo>
                  <a:pt x="41278" y="13701"/>
                </a:lnTo>
                <a:close/>
                <a:moveTo>
                  <a:pt x="63528" y="13701"/>
                </a:moveTo>
                <a:lnTo>
                  <a:pt x="58209" y="16771"/>
                </a:lnTo>
                <a:lnTo>
                  <a:pt x="52889" y="13701"/>
                </a:lnTo>
                <a:close/>
                <a:moveTo>
                  <a:pt x="75169" y="13701"/>
                </a:moveTo>
                <a:lnTo>
                  <a:pt x="69850" y="16771"/>
                </a:lnTo>
                <a:lnTo>
                  <a:pt x="64531" y="13701"/>
                </a:lnTo>
                <a:close/>
                <a:moveTo>
                  <a:pt x="86750" y="13701"/>
                </a:moveTo>
                <a:lnTo>
                  <a:pt x="81431" y="16771"/>
                </a:lnTo>
                <a:lnTo>
                  <a:pt x="76112" y="13701"/>
                </a:lnTo>
                <a:close/>
                <a:moveTo>
                  <a:pt x="98361" y="13701"/>
                </a:moveTo>
                <a:lnTo>
                  <a:pt x="93042" y="16771"/>
                </a:lnTo>
                <a:lnTo>
                  <a:pt x="87723" y="13701"/>
                </a:lnTo>
                <a:close/>
                <a:moveTo>
                  <a:pt x="110003" y="13701"/>
                </a:moveTo>
                <a:lnTo>
                  <a:pt x="104684" y="16771"/>
                </a:lnTo>
                <a:lnTo>
                  <a:pt x="99364" y="13701"/>
                </a:lnTo>
                <a:close/>
                <a:moveTo>
                  <a:pt x="121614" y="13701"/>
                </a:moveTo>
                <a:lnTo>
                  <a:pt x="116295" y="16771"/>
                </a:lnTo>
                <a:lnTo>
                  <a:pt x="110976" y="13701"/>
                </a:lnTo>
                <a:close/>
                <a:moveTo>
                  <a:pt x="133256" y="13701"/>
                </a:moveTo>
                <a:lnTo>
                  <a:pt x="127936" y="16771"/>
                </a:lnTo>
                <a:lnTo>
                  <a:pt x="122617" y="13701"/>
                </a:lnTo>
                <a:close/>
                <a:moveTo>
                  <a:pt x="144867" y="13701"/>
                </a:moveTo>
                <a:lnTo>
                  <a:pt x="139548" y="16771"/>
                </a:lnTo>
                <a:lnTo>
                  <a:pt x="134228" y="13701"/>
                </a:lnTo>
                <a:close/>
                <a:moveTo>
                  <a:pt x="156478" y="13701"/>
                </a:moveTo>
                <a:lnTo>
                  <a:pt x="151159" y="16771"/>
                </a:lnTo>
                <a:lnTo>
                  <a:pt x="145840" y="13701"/>
                </a:lnTo>
                <a:close/>
                <a:moveTo>
                  <a:pt x="168089" y="13701"/>
                </a:moveTo>
                <a:lnTo>
                  <a:pt x="162770" y="16771"/>
                </a:lnTo>
                <a:lnTo>
                  <a:pt x="157451" y="13701"/>
                </a:lnTo>
                <a:close/>
                <a:moveTo>
                  <a:pt x="179731" y="13701"/>
                </a:moveTo>
                <a:lnTo>
                  <a:pt x="174411" y="16771"/>
                </a:lnTo>
                <a:lnTo>
                  <a:pt x="169092" y="13701"/>
                </a:lnTo>
                <a:close/>
                <a:moveTo>
                  <a:pt x="191342" y="13701"/>
                </a:moveTo>
                <a:lnTo>
                  <a:pt x="186023" y="16771"/>
                </a:lnTo>
                <a:lnTo>
                  <a:pt x="180703" y="13701"/>
                </a:lnTo>
                <a:close/>
                <a:moveTo>
                  <a:pt x="202953" y="13701"/>
                </a:moveTo>
                <a:lnTo>
                  <a:pt x="197634" y="16771"/>
                </a:lnTo>
                <a:lnTo>
                  <a:pt x="192315" y="13701"/>
                </a:lnTo>
                <a:close/>
                <a:moveTo>
                  <a:pt x="214564" y="13701"/>
                </a:moveTo>
                <a:lnTo>
                  <a:pt x="209245" y="16771"/>
                </a:lnTo>
                <a:lnTo>
                  <a:pt x="203926" y="13701"/>
                </a:lnTo>
                <a:close/>
                <a:moveTo>
                  <a:pt x="226175" y="13701"/>
                </a:moveTo>
                <a:lnTo>
                  <a:pt x="220856" y="16771"/>
                </a:lnTo>
                <a:lnTo>
                  <a:pt x="215537" y="13701"/>
                </a:lnTo>
                <a:close/>
                <a:moveTo>
                  <a:pt x="237817" y="13701"/>
                </a:moveTo>
                <a:lnTo>
                  <a:pt x="232498" y="16771"/>
                </a:lnTo>
                <a:lnTo>
                  <a:pt x="227178" y="13701"/>
                </a:lnTo>
                <a:close/>
                <a:moveTo>
                  <a:pt x="249428" y="13701"/>
                </a:moveTo>
                <a:lnTo>
                  <a:pt x="244109" y="16771"/>
                </a:lnTo>
                <a:lnTo>
                  <a:pt x="238790" y="13701"/>
                </a:lnTo>
                <a:close/>
                <a:moveTo>
                  <a:pt x="261070" y="13701"/>
                </a:moveTo>
                <a:lnTo>
                  <a:pt x="255750" y="16771"/>
                </a:lnTo>
                <a:lnTo>
                  <a:pt x="250431" y="13701"/>
                </a:lnTo>
                <a:close/>
                <a:moveTo>
                  <a:pt x="272681" y="13701"/>
                </a:moveTo>
                <a:lnTo>
                  <a:pt x="267362" y="16771"/>
                </a:lnTo>
                <a:lnTo>
                  <a:pt x="262042" y="13701"/>
                </a:lnTo>
                <a:close/>
                <a:moveTo>
                  <a:pt x="284292" y="13701"/>
                </a:moveTo>
                <a:lnTo>
                  <a:pt x="278973" y="16771"/>
                </a:lnTo>
                <a:lnTo>
                  <a:pt x="273653" y="13701"/>
                </a:lnTo>
                <a:close/>
                <a:moveTo>
                  <a:pt x="17174" y="13944"/>
                </a:moveTo>
                <a:lnTo>
                  <a:pt x="11855" y="23124"/>
                </a:lnTo>
                <a:lnTo>
                  <a:pt x="11855" y="17014"/>
                </a:lnTo>
                <a:lnTo>
                  <a:pt x="17174" y="13944"/>
                </a:lnTo>
                <a:close/>
                <a:moveTo>
                  <a:pt x="28816" y="13884"/>
                </a:moveTo>
                <a:lnTo>
                  <a:pt x="23497" y="23124"/>
                </a:lnTo>
                <a:lnTo>
                  <a:pt x="23497" y="16984"/>
                </a:lnTo>
                <a:lnTo>
                  <a:pt x="28816" y="13884"/>
                </a:lnTo>
                <a:close/>
                <a:moveTo>
                  <a:pt x="40427" y="13884"/>
                </a:moveTo>
                <a:lnTo>
                  <a:pt x="35108" y="23124"/>
                </a:lnTo>
                <a:lnTo>
                  <a:pt x="35108" y="16984"/>
                </a:lnTo>
                <a:lnTo>
                  <a:pt x="40427" y="13884"/>
                </a:lnTo>
                <a:close/>
                <a:moveTo>
                  <a:pt x="52008" y="13884"/>
                </a:moveTo>
                <a:lnTo>
                  <a:pt x="46689" y="23124"/>
                </a:lnTo>
                <a:lnTo>
                  <a:pt x="46689" y="16984"/>
                </a:lnTo>
                <a:lnTo>
                  <a:pt x="52008" y="13884"/>
                </a:lnTo>
                <a:close/>
                <a:moveTo>
                  <a:pt x="63650" y="13884"/>
                </a:moveTo>
                <a:lnTo>
                  <a:pt x="58330" y="23124"/>
                </a:lnTo>
                <a:lnTo>
                  <a:pt x="58330" y="16984"/>
                </a:lnTo>
                <a:lnTo>
                  <a:pt x="63650" y="13884"/>
                </a:lnTo>
                <a:close/>
                <a:moveTo>
                  <a:pt x="75261" y="13884"/>
                </a:moveTo>
                <a:lnTo>
                  <a:pt x="69941" y="23124"/>
                </a:lnTo>
                <a:lnTo>
                  <a:pt x="69941" y="16984"/>
                </a:lnTo>
                <a:lnTo>
                  <a:pt x="75261" y="13884"/>
                </a:lnTo>
                <a:close/>
                <a:moveTo>
                  <a:pt x="86902" y="13884"/>
                </a:moveTo>
                <a:lnTo>
                  <a:pt x="81583" y="23124"/>
                </a:lnTo>
                <a:lnTo>
                  <a:pt x="81583" y="16984"/>
                </a:lnTo>
                <a:lnTo>
                  <a:pt x="86902" y="13884"/>
                </a:lnTo>
                <a:close/>
                <a:moveTo>
                  <a:pt x="98513" y="13884"/>
                </a:moveTo>
                <a:lnTo>
                  <a:pt x="93194" y="23124"/>
                </a:lnTo>
                <a:lnTo>
                  <a:pt x="93194" y="16984"/>
                </a:lnTo>
                <a:lnTo>
                  <a:pt x="98513" y="13884"/>
                </a:lnTo>
                <a:close/>
                <a:moveTo>
                  <a:pt x="110155" y="13884"/>
                </a:moveTo>
                <a:lnTo>
                  <a:pt x="104836" y="23124"/>
                </a:lnTo>
                <a:lnTo>
                  <a:pt x="104836" y="16984"/>
                </a:lnTo>
                <a:lnTo>
                  <a:pt x="110155" y="13884"/>
                </a:lnTo>
                <a:close/>
                <a:moveTo>
                  <a:pt x="121736" y="13884"/>
                </a:moveTo>
                <a:lnTo>
                  <a:pt x="116416" y="23124"/>
                </a:lnTo>
                <a:lnTo>
                  <a:pt x="116416" y="16984"/>
                </a:lnTo>
                <a:lnTo>
                  <a:pt x="121736" y="13884"/>
                </a:lnTo>
                <a:close/>
                <a:moveTo>
                  <a:pt x="133377" y="13884"/>
                </a:moveTo>
                <a:lnTo>
                  <a:pt x="128058" y="23124"/>
                </a:lnTo>
                <a:lnTo>
                  <a:pt x="128058" y="16984"/>
                </a:lnTo>
                <a:lnTo>
                  <a:pt x="133377" y="13884"/>
                </a:lnTo>
                <a:close/>
                <a:moveTo>
                  <a:pt x="144988" y="13884"/>
                </a:moveTo>
                <a:lnTo>
                  <a:pt x="139669" y="23124"/>
                </a:lnTo>
                <a:lnTo>
                  <a:pt x="139669" y="16984"/>
                </a:lnTo>
                <a:lnTo>
                  <a:pt x="144988" y="13884"/>
                </a:lnTo>
                <a:close/>
                <a:moveTo>
                  <a:pt x="156630" y="13884"/>
                </a:moveTo>
                <a:lnTo>
                  <a:pt x="151311" y="23124"/>
                </a:lnTo>
                <a:lnTo>
                  <a:pt x="151311" y="16984"/>
                </a:lnTo>
                <a:lnTo>
                  <a:pt x="156630" y="13884"/>
                </a:lnTo>
                <a:close/>
                <a:moveTo>
                  <a:pt x="168241" y="13884"/>
                </a:moveTo>
                <a:lnTo>
                  <a:pt x="162922" y="23124"/>
                </a:lnTo>
                <a:lnTo>
                  <a:pt x="162922" y="16984"/>
                </a:lnTo>
                <a:lnTo>
                  <a:pt x="168241" y="13884"/>
                </a:lnTo>
                <a:close/>
                <a:moveTo>
                  <a:pt x="179822" y="13884"/>
                </a:moveTo>
                <a:lnTo>
                  <a:pt x="174503" y="23124"/>
                </a:lnTo>
                <a:lnTo>
                  <a:pt x="174503" y="16984"/>
                </a:lnTo>
                <a:lnTo>
                  <a:pt x="179822" y="13884"/>
                </a:lnTo>
                <a:close/>
                <a:moveTo>
                  <a:pt x="191463" y="13884"/>
                </a:moveTo>
                <a:lnTo>
                  <a:pt x="186144" y="23124"/>
                </a:lnTo>
                <a:lnTo>
                  <a:pt x="186144" y="16984"/>
                </a:lnTo>
                <a:lnTo>
                  <a:pt x="191463" y="13884"/>
                </a:lnTo>
                <a:close/>
                <a:moveTo>
                  <a:pt x="203075" y="13884"/>
                </a:moveTo>
                <a:lnTo>
                  <a:pt x="197755" y="23124"/>
                </a:lnTo>
                <a:lnTo>
                  <a:pt x="197755" y="16984"/>
                </a:lnTo>
                <a:lnTo>
                  <a:pt x="203075" y="13884"/>
                </a:lnTo>
                <a:close/>
                <a:moveTo>
                  <a:pt x="214716" y="13884"/>
                </a:moveTo>
                <a:lnTo>
                  <a:pt x="209397" y="23124"/>
                </a:lnTo>
                <a:lnTo>
                  <a:pt x="209397" y="16984"/>
                </a:lnTo>
                <a:lnTo>
                  <a:pt x="214716" y="13884"/>
                </a:lnTo>
                <a:close/>
                <a:moveTo>
                  <a:pt x="226327" y="13884"/>
                </a:moveTo>
                <a:lnTo>
                  <a:pt x="221008" y="23124"/>
                </a:lnTo>
                <a:lnTo>
                  <a:pt x="221008" y="16984"/>
                </a:lnTo>
                <a:lnTo>
                  <a:pt x="226327" y="13884"/>
                </a:lnTo>
                <a:close/>
                <a:moveTo>
                  <a:pt x="237969" y="13884"/>
                </a:moveTo>
                <a:lnTo>
                  <a:pt x="232650" y="23124"/>
                </a:lnTo>
                <a:lnTo>
                  <a:pt x="232650" y="16984"/>
                </a:lnTo>
                <a:lnTo>
                  <a:pt x="237969" y="13884"/>
                </a:lnTo>
                <a:close/>
                <a:moveTo>
                  <a:pt x="249550" y="13884"/>
                </a:moveTo>
                <a:lnTo>
                  <a:pt x="244230" y="23124"/>
                </a:lnTo>
                <a:lnTo>
                  <a:pt x="244230" y="16984"/>
                </a:lnTo>
                <a:lnTo>
                  <a:pt x="249550" y="13884"/>
                </a:lnTo>
                <a:close/>
                <a:moveTo>
                  <a:pt x="261191" y="13884"/>
                </a:moveTo>
                <a:lnTo>
                  <a:pt x="255872" y="23124"/>
                </a:lnTo>
                <a:lnTo>
                  <a:pt x="255872" y="16984"/>
                </a:lnTo>
                <a:lnTo>
                  <a:pt x="261191" y="13884"/>
                </a:lnTo>
                <a:close/>
                <a:moveTo>
                  <a:pt x="272802" y="13944"/>
                </a:moveTo>
                <a:lnTo>
                  <a:pt x="267483" y="23124"/>
                </a:lnTo>
                <a:lnTo>
                  <a:pt x="267483" y="17014"/>
                </a:lnTo>
                <a:lnTo>
                  <a:pt x="272802" y="13944"/>
                </a:lnTo>
                <a:close/>
                <a:moveTo>
                  <a:pt x="284444" y="13944"/>
                </a:moveTo>
                <a:lnTo>
                  <a:pt x="279125" y="23124"/>
                </a:lnTo>
                <a:lnTo>
                  <a:pt x="279125" y="17014"/>
                </a:lnTo>
                <a:lnTo>
                  <a:pt x="284444" y="13944"/>
                </a:lnTo>
                <a:close/>
                <a:moveTo>
                  <a:pt x="6262" y="13975"/>
                </a:moveTo>
                <a:lnTo>
                  <a:pt x="11582" y="17014"/>
                </a:lnTo>
                <a:lnTo>
                  <a:pt x="11582" y="23154"/>
                </a:lnTo>
                <a:lnTo>
                  <a:pt x="6262" y="13975"/>
                </a:lnTo>
                <a:close/>
                <a:moveTo>
                  <a:pt x="17904" y="13975"/>
                </a:moveTo>
                <a:lnTo>
                  <a:pt x="23223" y="17014"/>
                </a:lnTo>
                <a:lnTo>
                  <a:pt x="23223" y="23154"/>
                </a:lnTo>
                <a:lnTo>
                  <a:pt x="17904" y="13975"/>
                </a:lnTo>
                <a:close/>
                <a:moveTo>
                  <a:pt x="29515" y="13975"/>
                </a:moveTo>
                <a:lnTo>
                  <a:pt x="34834" y="17014"/>
                </a:lnTo>
                <a:lnTo>
                  <a:pt x="34834" y="23154"/>
                </a:lnTo>
                <a:lnTo>
                  <a:pt x="29515" y="13975"/>
                </a:lnTo>
                <a:close/>
                <a:moveTo>
                  <a:pt x="41126" y="13975"/>
                </a:moveTo>
                <a:lnTo>
                  <a:pt x="46446" y="17014"/>
                </a:lnTo>
                <a:lnTo>
                  <a:pt x="46446" y="23154"/>
                </a:lnTo>
                <a:lnTo>
                  <a:pt x="41126" y="13975"/>
                </a:lnTo>
                <a:close/>
                <a:moveTo>
                  <a:pt x="52737" y="13975"/>
                </a:moveTo>
                <a:lnTo>
                  <a:pt x="58057" y="17014"/>
                </a:lnTo>
                <a:lnTo>
                  <a:pt x="58057" y="23154"/>
                </a:lnTo>
                <a:lnTo>
                  <a:pt x="52737" y="13975"/>
                </a:lnTo>
                <a:close/>
                <a:moveTo>
                  <a:pt x="64379" y="13975"/>
                </a:moveTo>
                <a:lnTo>
                  <a:pt x="69698" y="17014"/>
                </a:lnTo>
                <a:lnTo>
                  <a:pt x="69698" y="23154"/>
                </a:lnTo>
                <a:lnTo>
                  <a:pt x="64379" y="13975"/>
                </a:lnTo>
                <a:close/>
                <a:moveTo>
                  <a:pt x="75990" y="13975"/>
                </a:moveTo>
                <a:lnTo>
                  <a:pt x="81309" y="17014"/>
                </a:lnTo>
                <a:lnTo>
                  <a:pt x="81309" y="23154"/>
                </a:lnTo>
                <a:lnTo>
                  <a:pt x="75990" y="13975"/>
                </a:lnTo>
                <a:close/>
                <a:moveTo>
                  <a:pt x="87632" y="13975"/>
                </a:moveTo>
                <a:lnTo>
                  <a:pt x="92951" y="17014"/>
                </a:lnTo>
                <a:lnTo>
                  <a:pt x="92951" y="23154"/>
                </a:lnTo>
                <a:lnTo>
                  <a:pt x="87632" y="13975"/>
                </a:lnTo>
                <a:close/>
                <a:moveTo>
                  <a:pt x="99243" y="13975"/>
                </a:moveTo>
                <a:lnTo>
                  <a:pt x="104562" y="17014"/>
                </a:lnTo>
                <a:lnTo>
                  <a:pt x="104562" y="23154"/>
                </a:lnTo>
                <a:lnTo>
                  <a:pt x="99243" y="13975"/>
                </a:lnTo>
                <a:close/>
                <a:moveTo>
                  <a:pt x="110824" y="13975"/>
                </a:moveTo>
                <a:lnTo>
                  <a:pt x="116143" y="17014"/>
                </a:lnTo>
                <a:lnTo>
                  <a:pt x="116143" y="23154"/>
                </a:lnTo>
                <a:lnTo>
                  <a:pt x="110824" y="13975"/>
                </a:lnTo>
                <a:close/>
                <a:moveTo>
                  <a:pt x="122465" y="13975"/>
                </a:moveTo>
                <a:lnTo>
                  <a:pt x="127784" y="17014"/>
                </a:lnTo>
                <a:lnTo>
                  <a:pt x="127784" y="23154"/>
                </a:lnTo>
                <a:lnTo>
                  <a:pt x="122465" y="13975"/>
                </a:lnTo>
                <a:close/>
                <a:moveTo>
                  <a:pt x="134076" y="13975"/>
                </a:moveTo>
                <a:lnTo>
                  <a:pt x="139396" y="17014"/>
                </a:lnTo>
                <a:lnTo>
                  <a:pt x="139396" y="23154"/>
                </a:lnTo>
                <a:lnTo>
                  <a:pt x="134076" y="13975"/>
                </a:lnTo>
                <a:close/>
                <a:moveTo>
                  <a:pt x="145718" y="13975"/>
                </a:moveTo>
                <a:lnTo>
                  <a:pt x="151037" y="17014"/>
                </a:lnTo>
                <a:lnTo>
                  <a:pt x="151037" y="23154"/>
                </a:lnTo>
                <a:lnTo>
                  <a:pt x="145718" y="13975"/>
                </a:lnTo>
                <a:close/>
                <a:moveTo>
                  <a:pt x="157329" y="13975"/>
                </a:moveTo>
                <a:lnTo>
                  <a:pt x="162648" y="17014"/>
                </a:lnTo>
                <a:lnTo>
                  <a:pt x="162648" y="23154"/>
                </a:lnTo>
                <a:lnTo>
                  <a:pt x="157329" y="13975"/>
                </a:lnTo>
                <a:close/>
                <a:moveTo>
                  <a:pt x="168971" y="13975"/>
                </a:moveTo>
                <a:lnTo>
                  <a:pt x="174290" y="17014"/>
                </a:lnTo>
                <a:lnTo>
                  <a:pt x="174290" y="23154"/>
                </a:lnTo>
                <a:lnTo>
                  <a:pt x="168971" y="13975"/>
                </a:lnTo>
                <a:close/>
                <a:moveTo>
                  <a:pt x="180551" y="13975"/>
                </a:moveTo>
                <a:lnTo>
                  <a:pt x="185871" y="17014"/>
                </a:lnTo>
                <a:lnTo>
                  <a:pt x="185871" y="23154"/>
                </a:lnTo>
                <a:lnTo>
                  <a:pt x="180551" y="13975"/>
                </a:lnTo>
                <a:close/>
                <a:moveTo>
                  <a:pt x="192193" y="13975"/>
                </a:moveTo>
                <a:lnTo>
                  <a:pt x="197512" y="17014"/>
                </a:lnTo>
                <a:lnTo>
                  <a:pt x="197512" y="23154"/>
                </a:lnTo>
                <a:lnTo>
                  <a:pt x="192193" y="13975"/>
                </a:lnTo>
                <a:close/>
                <a:moveTo>
                  <a:pt x="203804" y="13975"/>
                </a:moveTo>
                <a:lnTo>
                  <a:pt x="209123" y="17014"/>
                </a:lnTo>
                <a:lnTo>
                  <a:pt x="209123" y="23154"/>
                </a:lnTo>
                <a:lnTo>
                  <a:pt x="203804" y="13975"/>
                </a:lnTo>
                <a:close/>
                <a:moveTo>
                  <a:pt x="215446" y="13975"/>
                </a:moveTo>
                <a:lnTo>
                  <a:pt x="220765" y="17014"/>
                </a:lnTo>
                <a:lnTo>
                  <a:pt x="220765" y="23154"/>
                </a:lnTo>
                <a:lnTo>
                  <a:pt x="215446" y="13975"/>
                </a:lnTo>
                <a:close/>
                <a:moveTo>
                  <a:pt x="227057" y="13975"/>
                </a:moveTo>
                <a:lnTo>
                  <a:pt x="232376" y="17014"/>
                </a:lnTo>
                <a:lnTo>
                  <a:pt x="232376" y="23154"/>
                </a:lnTo>
                <a:lnTo>
                  <a:pt x="227057" y="13975"/>
                </a:lnTo>
                <a:close/>
                <a:moveTo>
                  <a:pt x="238638" y="13975"/>
                </a:moveTo>
                <a:lnTo>
                  <a:pt x="243957" y="17014"/>
                </a:lnTo>
                <a:lnTo>
                  <a:pt x="243957" y="23154"/>
                </a:lnTo>
                <a:lnTo>
                  <a:pt x="238638" y="13975"/>
                </a:lnTo>
                <a:close/>
                <a:moveTo>
                  <a:pt x="250279" y="13975"/>
                </a:moveTo>
                <a:lnTo>
                  <a:pt x="255598" y="17014"/>
                </a:lnTo>
                <a:lnTo>
                  <a:pt x="255598" y="23154"/>
                </a:lnTo>
                <a:lnTo>
                  <a:pt x="250279" y="13975"/>
                </a:lnTo>
                <a:close/>
                <a:moveTo>
                  <a:pt x="261890" y="13944"/>
                </a:moveTo>
                <a:lnTo>
                  <a:pt x="267210" y="17014"/>
                </a:lnTo>
                <a:lnTo>
                  <a:pt x="267210" y="23154"/>
                </a:lnTo>
                <a:lnTo>
                  <a:pt x="261890" y="13944"/>
                </a:lnTo>
                <a:close/>
                <a:moveTo>
                  <a:pt x="273532" y="13944"/>
                </a:moveTo>
                <a:lnTo>
                  <a:pt x="278851" y="17014"/>
                </a:lnTo>
                <a:lnTo>
                  <a:pt x="278851" y="23154"/>
                </a:lnTo>
                <a:lnTo>
                  <a:pt x="273532" y="13944"/>
                </a:lnTo>
                <a:close/>
                <a:moveTo>
                  <a:pt x="250036" y="14066"/>
                </a:moveTo>
                <a:lnTo>
                  <a:pt x="255355" y="23245"/>
                </a:lnTo>
                <a:lnTo>
                  <a:pt x="252893" y="21847"/>
                </a:lnTo>
                <a:lnTo>
                  <a:pt x="250036" y="20206"/>
                </a:lnTo>
                <a:lnTo>
                  <a:pt x="250036" y="14066"/>
                </a:lnTo>
                <a:close/>
                <a:moveTo>
                  <a:pt x="273289" y="14066"/>
                </a:moveTo>
                <a:lnTo>
                  <a:pt x="278608" y="23245"/>
                </a:lnTo>
                <a:lnTo>
                  <a:pt x="276146" y="21847"/>
                </a:lnTo>
                <a:lnTo>
                  <a:pt x="273289" y="20206"/>
                </a:lnTo>
                <a:lnTo>
                  <a:pt x="273289" y="14066"/>
                </a:lnTo>
                <a:close/>
                <a:moveTo>
                  <a:pt x="17661" y="14036"/>
                </a:moveTo>
                <a:lnTo>
                  <a:pt x="22980" y="23245"/>
                </a:lnTo>
                <a:lnTo>
                  <a:pt x="20518" y="21786"/>
                </a:lnTo>
                <a:lnTo>
                  <a:pt x="17661" y="20206"/>
                </a:lnTo>
                <a:lnTo>
                  <a:pt x="17661" y="14036"/>
                </a:lnTo>
                <a:close/>
                <a:moveTo>
                  <a:pt x="29242" y="14066"/>
                </a:moveTo>
                <a:lnTo>
                  <a:pt x="34591" y="23245"/>
                </a:lnTo>
                <a:lnTo>
                  <a:pt x="32099" y="21847"/>
                </a:lnTo>
                <a:lnTo>
                  <a:pt x="29242" y="20206"/>
                </a:lnTo>
                <a:lnTo>
                  <a:pt x="29242" y="14066"/>
                </a:lnTo>
                <a:close/>
                <a:moveTo>
                  <a:pt x="40883" y="14066"/>
                </a:moveTo>
                <a:lnTo>
                  <a:pt x="46202" y="23245"/>
                </a:lnTo>
                <a:lnTo>
                  <a:pt x="43740" y="21847"/>
                </a:lnTo>
                <a:lnTo>
                  <a:pt x="40883" y="20206"/>
                </a:lnTo>
                <a:lnTo>
                  <a:pt x="40883" y="14066"/>
                </a:lnTo>
                <a:close/>
                <a:moveTo>
                  <a:pt x="52525" y="14066"/>
                </a:moveTo>
                <a:lnTo>
                  <a:pt x="57844" y="23245"/>
                </a:lnTo>
                <a:lnTo>
                  <a:pt x="55351" y="21847"/>
                </a:lnTo>
                <a:lnTo>
                  <a:pt x="52525" y="20206"/>
                </a:lnTo>
                <a:lnTo>
                  <a:pt x="52525" y="14066"/>
                </a:lnTo>
                <a:close/>
                <a:moveTo>
                  <a:pt x="64136" y="14066"/>
                </a:moveTo>
                <a:lnTo>
                  <a:pt x="69455" y="23245"/>
                </a:lnTo>
                <a:lnTo>
                  <a:pt x="66993" y="21847"/>
                </a:lnTo>
                <a:lnTo>
                  <a:pt x="64136" y="20206"/>
                </a:lnTo>
                <a:lnTo>
                  <a:pt x="64136" y="14066"/>
                </a:lnTo>
                <a:close/>
                <a:moveTo>
                  <a:pt x="75777" y="14066"/>
                </a:moveTo>
                <a:lnTo>
                  <a:pt x="81097" y="23245"/>
                </a:lnTo>
                <a:lnTo>
                  <a:pt x="78604" y="21847"/>
                </a:lnTo>
                <a:lnTo>
                  <a:pt x="75777" y="20206"/>
                </a:lnTo>
                <a:lnTo>
                  <a:pt x="75777" y="14066"/>
                </a:lnTo>
                <a:close/>
                <a:moveTo>
                  <a:pt x="87358" y="14066"/>
                </a:moveTo>
                <a:lnTo>
                  <a:pt x="92677" y="23245"/>
                </a:lnTo>
                <a:lnTo>
                  <a:pt x="90215" y="21847"/>
                </a:lnTo>
                <a:lnTo>
                  <a:pt x="87358" y="20206"/>
                </a:lnTo>
                <a:lnTo>
                  <a:pt x="87358" y="14066"/>
                </a:lnTo>
                <a:close/>
                <a:moveTo>
                  <a:pt x="98969" y="14066"/>
                </a:moveTo>
                <a:lnTo>
                  <a:pt x="104289" y="23245"/>
                </a:lnTo>
                <a:lnTo>
                  <a:pt x="101827" y="21847"/>
                </a:lnTo>
                <a:lnTo>
                  <a:pt x="98969" y="20206"/>
                </a:lnTo>
                <a:lnTo>
                  <a:pt x="98969" y="14066"/>
                </a:lnTo>
                <a:close/>
                <a:moveTo>
                  <a:pt x="110611" y="14066"/>
                </a:moveTo>
                <a:lnTo>
                  <a:pt x="115930" y="23245"/>
                </a:lnTo>
                <a:lnTo>
                  <a:pt x="113468" y="21847"/>
                </a:lnTo>
                <a:lnTo>
                  <a:pt x="110611" y="20206"/>
                </a:lnTo>
                <a:lnTo>
                  <a:pt x="110611" y="14066"/>
                </a:lnTo>
                <a:close/>
                <a:moveTo>
                  <a:pt x="122222" y="14066"/>
                </a:moveTo>
                <a:lnTo>
                  <a:pt x="127541" y="23245"/>
                </a:lnTo>
                <a:lnTo>
                  <a:pt x="125079" y="21847"/>
                </a:lnTo>
                <a:lnTo>
                  <a:pt x="122222" y="20206"/>
                </a:lnTo>
                <a:lnTo>
                  <a:pt x="122222" y="14066"/>
                </a:lnTo>
                <a:close/>
                <a:moveTo>
                  <a:pt x="133864" y="14066"/>
                </a:moveTo>
                <a:lnTo>
                  <a:pt x="139183" y="23245"/>
                </a:lnTo>
                <a:lnTo>
                  <a:pt x="136721" y="21847"/>
                </a:lnTo>
                <a:lnTo>
                  <a:pt x="133864" y="20206"/>
                </a:lnTo>
                <a:lnTo>
                  <a:pt x="133864" y="14066"/>
                </a:lnTo>
                <a:close/>
                <a:moveTo>
                  <a:pt x="145475" y="14066"/>
                </a:moveTo>
                <a:lnTo>
                  <a:pt x="150794" y="23245"/>
                </a:lnTo>
                <a:lnTo>
                  <a:pt x="148332" y="21847"/>
                </a:lnTo>
                <a:lnTo>
                  <a:pt x="145475" y="20206"/>
                </a:lnTo>
                <a:lnTo>
                  <a:pt x="145475" y="14066"/>
                </a:lnTo>
                <a:close/>
                <a:moveTo>
                  <a:pt x="157086" y="14066"/>
                </a:moveTo>
                <a:lnTo>
                  <a:pt x="162405" y="23245"/>
                </a:lnTo>
                <a:lnTo>
                  <a:pt x="159913" y="21847"/>
                </a:lnTo>
                <a:lnTo>
                  <a:pt x="157086" y="20206"/>
                </a:lnTo>
                <a:lnTo>
                  <a:pt x="157086" y="14066"/>
                </a:lnTo>
                <a:close/>
                <a:moveTo>
                  <a:pt x="168697" y="14066"/>
                </a:moveTo>
                <a:lnTo>
                  <a:pt x="174016" y="23245"/>
                </a:lnTo>
                <a:lnTo>
                  <a:pt x="171554" y="21847"/>
                </a:lnTo>
                <a:lnTo>
                  <a:pt x="168697" y="20206"/>
                </a:lnTo>
                <a:lnTo>
                  <a:pt x="168697" y="14066"/>
                </a:lnTo>
                <a:close/>
                <a:moveTo>
                  <a:pt x="180339" y="14066"/>
                </a:moveTo>
                <a:lnTo>
                  <a:pt x="185658" y="23245"/>
                </a:lnTo>
                <a:lnTo>
                  <a:pt x="183165" y="21847"/>
                </a:lnTo>
                <a:lnTo>
                  <a:pt x="180339" y="20206"/>
                </a:lnTo>
                <a:lnTo>
                  <a:pt x="180339" y="14066"/>
                </a:lnTo>
                <a:close/>
                <a:moveTo>
                  <a:pt x="191950" y="14066"/>
                </a:moveTo>
                <a:lnTo>
                  <a:pt x="197269" y="23245"/>
                </a:lnTo>
                <a:lnTo>
                  <a:pt x="194807" y="21847"/>
                </a:lnTo>
                <a:lnTo>
                  <a:pt x="191950" y="20206"/>
                </a:lnTo>
                <a:lnTo>
                  <a:pt x="191950" y="14066"/>
                </a:lnTo>
                <a:close/>
                <a:moveTo>
                  <a:pt x="203591" y="14066"/>
                </a:moveTo>
                <a:lnTo>
                  <a:pt x="208911" y="23245"/>
                </a:lnTo>
                <a:lnTo>
                  <a:pt x="206418" y="21847"/>
                </a:lnTo>
                <a:lnTo>
                  <a:pt x="203591" y="20206"/>
                </a:lnTo>
                <a:lnTo>
                  <a:pt x="203591" y="14066"/>
                </a:lnTo>
                <a:close/>
                <a:moveTo>
                  <a:pt x="215202" y="14066"/>
                </a:moveTo>
                <a:lnTo>
                  <a:pt x="220522" y="23245"/>
                </a:lnTo>
                <a:lnTo>
                  <a:pt x="218060" y="21847"/>
                </a:lnTo>
                <a:lnTo>
                  <a:pt x="215202" y="20206"/>
                </a:lnTo>
                <a:lnTo>
                  <a:pt x="215202" y="14066"/>
                </a:lnTo>
                <a:close/>
                <a:moveTo>
                  <a:pt x="226783" y="14066"/>
                </a:moveTo>
                <a:lnTo>
                  <a:pt x="232103" y="23245"/>
                </a:lnTo>
                <a:lnTo>
                  <a:pt x="229640" y="21847"/>
                </a:lnTo>
                <a:lnTo>
                  <a:pt x="226783" y="20206"/>
                </a:lnTo>
                <a:lnTo>
                  <a:pt x="226783" y="14066"/>
                </a:lnTo>
                <a:close/>
                <a:moveTo>
                  <a:pt x="238425" y="14066"/>
                </a:moveTo>
                <a:lnTo>
                  <a:pt x="243744" y="23245"/>
                </a:lnTo>
                <a:lnTo>
                  <a:pt x="241282" y="21847"/>
                </a:lnTo>
                <a:lnTo>
                  <a:pt x="238425" y="20206"/>
                </a:lnTo>
                <a:lnTo>
                  <a:pt x="238425" y="14066"/>
                </a:lnTo>
                <a:close/>
                <a:moveTo>
                  <a:pt x="261678" y="14066"/>
                </a:moveTo>
                <a:lnTo>
                  <a:pt x="266997" y="23245"/>
                </a:lnTo>
                <a:lnTo>
                  <a:pt x="264535" y="21847"/>
                </a:lnTo>
                <a:lnTo>
                  <a:pt x="261678" y="20206"/>
                </a:lnTo>
                <a:lnTo>
                  <a:pt x="261678" y="14066"/>
                </a:lnTo>
                <a:close/>
                <a:moveTo>
                  <a:pt x="29029" y="14096"/>
                </a:moveTo>
                <a:lnTo>
                  <a:pt x="29029" y="20206"/>
                </a:lnTo>
                <a:lnTo>
                  <a:pt x="26172" y="21847"/>
                </a:lnTo>
                <a:lnTo>
                  <a:pt x="23710" y="23276"/>
                </a:lnTo>
                <a:lnTo>
                  <a:pt x="23710" y="23276"/>
                </a:lnTo>
                <a:lnTo>
                  <a:pt x="29029" y="14096"/>
                </a:lnTo>
                <a:close/>
                <a:moveTo>
                  <a:pt x="75504" y="14096"/>
                </a:moveTo>
                <a:lnTo>
                  <a:pt x="75504" y="20206"/>
                </a:lnTo>
                <a:lnTo>
                  <a:pt x="72647" y="21847"/>
                </a:lnTo>
                <a:lnTo>
                  <a:pt x="70185" y="23276"/>
                </a:lnTo>
                <a:lnTo>
                  <a:pt x="75504" y="14096"/>
                </a:lnTo>
                <a:close/>
                <a:moveTo>
                  <a:pt x="110337" y="14096"/>
                </a:moveTo>
                <a:lnTo>
                  <a:pt x="110337" y="20206"/>
                </a:lnTo>
                <a:lnTo>
                  <a:pt x="107480" y="21847"/>
                </a:lnTo>
                <a:lnTo>
                  <a:pt x="105018" y="23276"/>
                </a:lnTo>
                <a:lnTo>
                  <a:pt x="110337" y="14096"/>
                </a:lnTo>
                <a:close/>
                <a:moveTo>
                  <a:pt x="63862" y="14096"/>
                </a:moveTo>
                <a:lnTo>
                  <a:pt x="63862" y="20206"/>
                </a:lnTo>
                <a:lnTo>
                  <a:pt x="61005" y="21847"/>
                </a:lnTo>
                <a:lnTo>
                  <a:pt x="58543" y="23276"/>
                </a:lnTo>
                <a:lnTo>
                  <a:pt x="63862" y="14096"/>
                </a:lnTo>
                <a:close/>
                <a:moveTo>
                  <a:pt x="98757" y="14096"/>
                </a:moveTo>
                <a:lnTo>
                  <a:pt x="98757" y="20206"/>
                </a:lnTo>
                <a:lnTo>
                  <a:pt x="95899" y="21847"/>
                </a:lnTo>
                <a:lnTo>
                  <a:pt x="93437" y="23276"/>
                </a:lnTo>
                <a:lnTo>
                  <a:pt x="98757" y="14096"/>
                </a:lnTo>
                <a:close/>
                <a:moveTo>
                  <a:pt x="145232" y="14096"/>
                </a:moveTo>
                <a:lnTo>
                  <a:pt x="145232" y="20206"/>
                </a:lnTo>
                <a:lnTo>
                  <a:pt x="142374" y="21847"/>
                </a:lnTo>
                <a:lnTo>
                  <a:pt x="139912" y="23276"/>
                </a:lnTo>
                <a:lnTo>
                  <a:pt x="145232" y="14096"/>
                </a:lnTo>
                <a:close/>
                <a:moveTo>
                  <a:pt x="156843" y="14096"/>
                </a:moveTo>
                <a:lnTo>
                  <a:pt x="156843" y="20206"/>
                </a:lnTo>
                <a:lnTo>
                  <a:pt x="153986" y="21847"/>
                </a:lnTo>
                <a:lnTo>
                  <a:pt x="151523" y="23276"/>
                </a:lnTo>
                <a:lnTo>
                  <a:pt x="156843" y="14096"/>
                </a:lnTo>
                <a:close/>
                <a:moveTo>
                  <a:pt x="180065" y="14096"/>
                </a:moveTo>
                <a:lnTo>
                  <a:pt x="180065" y="20206"/>
                </a:lnTo>
                <a:lnTo>
                  <a:pt x="177208" y="21847"/>
                </a:lnTo>
                <a:lnTo>
                  <a:pt x="174746" y="23276"/>
                </a:lnTo>
                <a:lnTo>
                  <a:pt x="180065" y="14096"/>
                </a:lnTo>
                <a:close/>
                <a:moveTo>
                  <a:pt x="191676" y="14096"/>
                </a:moveTo>
                <a:lnTo>
                  <a:pt x="191676" y="20206"/>
                </a:lnTo>
                <a:lnTo>
                  <a:pt x="188849" y="21847"/>
                </a:lnTo>
                <a:lnTo>
                  <a:pt x="186357" y="23276"/>
                </a:lnTo>
                <a:lnTo>
                  <a:pt x="191676" y="14096"/>
                </a:lnTo>
                <a:close/>
                <a:moveTo>
                  <a:pt x="203318" y="14096"/>
                </a:moveTo>
                <a:lnTo>
                  <a:pt x="203318" y="20206"/>
                </a:lnTo>
                <a:lnTo>
                  <a:pt x="200461" y="21847"/>
                </a:lnTo>
                <a:lnTo>
                  <a:pt x="197999" y="23276"/>
                </a:lnTo>
                <a:lnTo>
                  <a:pt x="203318" y="14096"/>
                </a:lnTo>
                <a:close/>
                <a:moveTo>
                  <a:pt x="214929" y="14096"/>
                </a:moveTo>
                <a:lnTo>
                  <a:pt x="214929" y="20206"/>
                </a:lnTo>
                <a:lnTo>
                  <a:pt x="212072" y="21847"/>
                </a:lnTo>
                <a:lnTo>
                  <a:pt x="209610" y="23276"/>
                </a:lnTo>
                <a:lnTo>
                  <a:pt x="214929" y="14096"/>
                </a:lnTo>
                <a:close/>
                <a:moveTo>
                  <a:pt x="226570" y="14096"/>
                </a:moveTo>
                <a:lnTo>
                  <a:pt x="226570" y="20206"/>
                </a:lnTo>
                <a:lnTo>
                  <a:pt x="223713" y="21847"/>
                </a:lnTo>
                <a:lnTo>
                  <a:pt x="221251" y="23276"/>
                </a:lnTo>
                <a:lnTo>
                  <a:pt x="226570" y="14096"/>
                </a:lnTo>
                <a:close/>
                <a:moveTo>
                  <a:pt x="238182" y="14096"/>
                </a:moveTo>
                <a:lnTo>
                  <a:pt x="238182" y="20206"/>
                </a:lnTo>
                <a:lnTo>
                  <a:pt x="235355" y="21847"/>
                </a:lnTo>
                <a:lnTo>
                  <a:pt x="232862" y="23276"/>
                </a:lnTo>
                <a:lnTo>
                  <a:pt x="238182" y="14096"/>
                </a:lnTo>
                <a:close/>
                <a:moveTo>
                  <a:pt x="249793" y="14096"/>
                </a:moveTo>
                <a:lnTo>
                  <a:pt x="249793" y="20206"/>
                </a:lnTo>
                <a:lnTo>
                  <a:pt x="246936" y="21847"/>
                </a:lnTo>
                <a:lnTo>
                  <a:pt x="244474" y="23276"/>
                </a:lnTo>
                <a:lnTo>
                  <a:pt x="249793" y="14096"/>
                </a:lnTo>
                <a:close/>
                <a:moveTo>
                  <a:pt x="273046" y="14096"/>
                </a:moveTo>
                <a:lnTo>
                  <a:pt x="273046" y="20236"/>
                </a:lnTo>
                <a:lnTo>
                  <a:pt x="270188" y="21878"/>
                </a:lnTo>
                <a:lnTo>
                  <a:pt x="267726" y="23276"/>
                </a:lnTo>
                <a:lnTo>
                  <a:pt x="273046" y="14096"/>
                </a:lnTo>
                <a:close/>
                <a:moveTo>
                  <a:pt x="6050" y="14066"/>
                </a:moveTo>
                <a:lnTo>
                  <a:pt x="11369" y="23276"/>
                </a:lnTo>
                <a:lnTo>
                  <a:pt x="8907" y="21847"/>
                </a:lnTo>
                <a:lnTo>
                  <a:pt x="6050" y="20206"/>
                </a:lnTo>
                <a:lnTo>
                  <a:pt x="6050" y="14066"/>
                </a:lnTo>
                <a:close/>
                <a:moveTo>
                  <a:pt x="17418" y="14036"/>
                </a:moveTo>
                <a:lnTo>
                  <a:pt x="17418" y="20206"/>
                </a:lnTo>
                <a:lnTo>
                  <a:pt x="14560" y="21847"/>
                </a:lnTo>
                <a:lnTo>
                  <a:pt x="12098" y="23276"/>
                </a:lnTo>
                <a:lnTo>
                  <a:pt x="17418" y="14036"/>
                </a:lnTo>
                <a:close/>
                <a:moveTo>
                  <a:pt x="40610" y="14096"/>
                </a:moveTo>
                <a:lnTo>
                  <a:pt x="40610" y="20206"/>
                </a:lnTo>
                <a:lnTo>
                  <a:pt x="37783" y="21847"/>
                </a:lnTo>
                <a:lnTo>
                  <a:pt x="35290" y="23276"/>
                </a:lnTo>
                <a:lnTo>
                  <a:pt x="40610" y="14096"/>
                </a:lnTo>
                <a:close/>
                <a:moveTo>
                  <a:pt x="52251" y="14096"/>
                </a:moveTo>
                <a:lnTo>
                  <a:pt x="52251" y="20206"/>
                </a:lnTo>
                <a:lnTo>
                  <a:pt x="49394" y="21847"/>
                </a:lnTo>
                <a:lnTo>
                  <a:pt x="46932" y="23276"/>
                </a:lnTo>
                <a:lnTo>
                  <a:pt x="52251" y="14096"/>
                </a:lnTo>
                <a:close/>
                <a:moveTo>
                  <a:pt x="87115" y="14096"/>
                </a:moveTo>
                <a:lnTo>
                  <a:pt x="87115" y="20206"/>
                </a:lnTo>
                <a:lnTo>
                  <a:pt x="84288" y="21847"/>
                </a:lnTo>
                <a:lnTo>
                  <a:pt x="81796" y="23276"/>
                </a:lnTo>
                <a:lnTo>
                  <a:pt x="87115" y="14096"/>
                </a:lnTo>
                <a:close/>
                <a:moveTo>
                  <a:pt x="121979" y="14096"/>
                </a:moveTo>
                <a:lnTo>
                  <a:pt x="121979" y="20206"/>
                </a:lnTo>
                <a:lnTo>
                  <a:pt x="119122" y="21847"/>
                </a:lnTo>
                <a:lnTo>
                  <a:pt x="116660" y="23276"/>
                </a:lnTo>
                <a:lnTo>
                  <a:pt x="121979" y="14096"/>
                </a:lnTo>
                <a:close/>
                <a:moveTo>
                  <a:pt x="133590" y="14096"/>
                </a:moveTo>
                <a:lnTo>
                  <a:pt x="133590" y="20206"/>
                </a:lnTo>
                <a:lnTo>
                  <a:pt x="130733" y="21847"/>
                </a:lnTo>
                <a:lnTo>
                  <a:pt x="128271" y="23276"/>
                </a:lnTo>
                <a:lnTo>
                  <a:pt x="133590" y="14096"/>
                </a:lnTo>
                <a:close/>
                <a:moveTo>
                  <a:pt x="168484" y="14096"/>
                </a:moveTo>
                <a:lnTo>
                  <a:pt x="168484" y="20206"/>
                </a:lnTo>
                <a:lnTo>
                  <a:pt x="165627" y="21847"/>
                </a:lnTo>
                <a:lnTo>
                  <a:pt x="163165" y="23276"/>
                </a:lnTo>
                <a:lnTo>
                  <a:pt x="168484" y="14096"/>
                </a:lnTo>
                <a:close/>
                <a:moveTo>
                  <a:pt x="261404" y="14096"/>
                </a:moveTo>
                <a:lnTo>
                  <a:pt x="261404" y="20206"/>
                </a:lnTo>
                <a:lnTo>
                  <a:pt x="258547" y="21847"/>
                </a:lnTo>
                <a:lnTo>
                  <a:pt x="256085" y="23276"/>
                </a:lnTo>
                <a:lnTo>
                  <a:pt x="261404" y="14096"/>
                </a:lnTo>
                <a:close/>
                <a:moveTo>
                  <a:pt x="284657" y="14096"/>
                </a:moveTo>
                <a:lnTo>
                  <a:pt x="284657" y="20236"/>
                </a:lnTo>
                <a:lnTo>
                  <a:pt x="279337" y="23276"/>
                </a:lnTo>
                <a:lnTo>
                  <a:pt x="284657" y="14096"/>
                </a:lnTo>
                <a:close/>
                <a:moveTo>
                  <a:pt x="5898" y="20419"/>
                </a:moveTo>
                <a:lnTo>
                  <a:pt x="8755" y="22060"/>
                </a:lnTo>
                <a:lnTo>
                  <a:pt x="11217" y="23519"/>
                </a:lnTo>
                <a:lnTo>
                  <a:pt x="578" y="23519"/>
                </a:lnTo>
                <a:lnTo>
                  <a:pt x="5898" y="20419"/>
                </a:lnTo>
                <a:close/>
                <a:moveTo>
                  <a:pt x="17509" y="20419"/>
                </a:moveTo>
                <a:lnTo>
                  <a:pt x="20366" y="22060"/>
                </a:lnTo>
                <a:lnTo>
                  <a:pt x="22828" y="23519"/>
                </a:lnTo>
                <a:lnTo>
                  <a:pt x="12190" y="23519"/>
                </a:lnTo>
                <a:lnTo>
                  <a:pt x="14682" y="22060"/>
                </a:lnTo>
                <a:lnTo>
                  <a:pt x="17509" y="20419"/>
                </a:lnTo>
                <a:close/>
                <a:moveTo>
                  <a:pt x="29150" y="20419"/>
                </a:moveTo>
                <a:lnTo>
                  <a:pt x="32008" y="22060"/>
                </a:lnTo>
                <a:lnTo>
                  <a:pt x="34470" y="23519"/>
                </a:lnTo>
                <a:lnTo>
                  <a:pt x="23831" y="23519"/>
                </a:lnTo>
                <a:lnTo>
                  <a:pt x="26293" y="22060"/>
                </a:lnTo>
                <a:lnTo>
                  <a:pt x="29150" y="20419"/>
                </a:lnTo>
                <a:close/>
                <a:moveTo>
                  <a:pt x="40762" y="20419"/>
                </a:moveTo>
                <a:lnTo>
                  <a:pt x="43619" y="22060"/>
                </a:lnTo>
                <a:lnTo>
                  <a:pt x="46081" y="23519"/>
                </a:lnTo>
                <a:lnTo>
                  <a:pt x="35442" y="23519"/>
                </a:lnTo>
                <a:lnTo>
                  <a:pt x="37935" y="22060"/>
                </a:lnTo>
                <a:lnTo>
                  <a:pt x="40762" y="20419"/>
                </a:lnTo>
                <a:close/>
                <a:moveTo>
                  <a:pt x="52403" y="20419"/>
                </a:moveTo>
                <a:lnTo>
                  <a:pt x="55260" y="22060"/>
                </a:lnTo>
                <a:lnTo>
                  <a:pt x="57722" y="23519"/>
                </a:lnTo>
                <a:lnTo>
                  <a:pt x="47084" y="23519"/>
                </a:lnTo>
                <a:lnTo>
                  <a:pt x="49546" y="22060"/>
                </a:lnTo>
                <a:lnTo>
                  <a:pt x="52403" y="20419"/>
                </a:lnTo>
                <a:close/>
                <a:moveTo>
                  <a:pt x="64014" y="20419"/>
                </a:moveTo>
                <a:lnTo>
                  <a:pt x="66871" y="22060"/>
                </a:lnTo>
                <a:lnTo>
                  <a:pt x="69334" y="23519"/>
                </a:lnTo>
                <a:lnTo>
                  <a:pt x="58695" y="23519"/>
                </a:lnTo>
                <a:lnTo>
                  <a:pt x="61187" y="22060"/>
                </a:lnTo>
                <a:lnTo>
                  <a:pt x="64014" y="20419"/>
                </a:lnTo>
                <a:close/>
                <a:moveTo>
                  <a:pt x="75625" y="20419"/>
                </a:moveTo>
                <a:lnTo>
                  <a:pt x="78452" y="22060"/>
                </a:lnTo>
                <a:lnTo>
                  <a:pt x="80945" y="23519"/>
                </a:lnTo>
                <a:lnTo>
                  <a:pt x="70306" y="23519"/>
                </a:lnTo>
                <a:lnTo>
                  <a:pt x="72768" y="22060"/>
                </a:lnTo>
                <a:lnTo>
                  <a:pt x="75625" y="20419"/>
                </a:lnTo>
                <a:close/>
                <a:moveTo>
                  <a:pt x="87237" y="20419"/>
                </a:moveTo>
                <a:lnTo>
                  <a:pt x="90094" y="22060"/>
                </a:lnTo>
                <a:lnTo>
                  <a:pt x="92556" y="23519"/>
                </a:lnTo>
                <a:lnTo>
                  <a:pt x="81917" y="23519"/>
                </a:lnTo>
                <a:lnTo>
                  <a:pt x="84379" y="22060"/>
                </a:lnTo>
                <a:lnTo>
                  <a:pt x="87237" y="20419"/>
                </a:lnTo>
                <a:close/>
                <a:moveTo>
                  <a:pt x="98878" y="20419"/>
                </a:moveTo>
                <a:lnTo>
                  <a:pt x="101705" y="22060"/>
                </a:lnTo>
                <a:lnTo>
                  <a:pt x="104197" y="23519"/>
                </a:lnTo>
                <a:lnTo>
                  <a:pt x="93559" y="23519"/>
                </a:lnTo>
                <a:lnTo>
                  <a:pt x="96021" y="22060"/>
                </a:lnTo>
                <a:lnTo>
                  <a:pt x="98878" y="20419"/>
                </a:lnTo>
                <a:close/>
                <a:moveTo>
                  <a:pt x="110489" y="20419"/>
                </a:moveTo>
                <a:lnTo>
                  <a:pt x="113346" y="22060"/>
                </a:lnTo>
                <a:lnTo>
                  <a:pt x="115809" y="23519"/>
                </a:lnTo>
                <a:lnTo>
                  <a:pt x="105170" y="23519"/>
                </a:lnTo>
                <a:lnTo>
                  <a:pt x="107632" y="22060"/>
                </a:lnTo>
                <a:lnTo>
                  <a:pt x="110489" y="20419"/>
                </a:lnTo>
                <a:close/>
                <a:moveTo>
                  <a:pt x="122131" y="20419"/>
                </a:moveTo>
                <a:lnTo>
                  <a:pt x="124958" y="22060"/>
                </a:lnTo>
                <a:lnTo>
                  <a:pt x="127450" y="23519"/>
                </a:lnTo>
                <a:lnTo>
                  <a:pt x="116812" y="23519"/>
                </a:lnTo>
                <a:lnTo>
                  <a:pt x="119274" y="22060"/>
                </a:lnTo>
                <a:lnTo>
                  <a:pt x="122131" y="20419"/>
                </a:lnTo>
                <a:close/>
                <a:moveTo>
                  <a:pt x="133742" y="20419"/>
                </a:moveTo>
                <a:lnTo>
                  <a:pt x="136599" y="22060"/>
                </a:lnTo>
                <a:lnTo>
                  <a:pt x="139061" y="23519"/>
                </a:lnTo>
                <a:lnTo>
                  <a:pt x="128423" y="23519"/>
                </a:lnTo>
                <a:lnTo>
                  <a:pt x="130885" y="22060"/>
                </a:lnTo>
                <a:lnTo>
                  <a:pt x="133742" y="20419"/>
                </a:lnTo>
                <a:close/>
                <a:moveTo>
                  <a:pt x="145323" y="20419"/>
                </a:moveTo>
                <a:lnTo>
                  <a:pt x="148180" y="22060"/>
                </a:lnTo>
                <a:lnTo>
                  <a:pt x="150642" y="23519"/>
                </a:lnTo>
                <a:lnTo>
                  <a:pt x="140004" y="23519"/>
                </a:lnTo>
                <a:lnTo>
                  <a:pt x="142496" y="22060"/>
                </a:lnTo>
                <a:lnTo>
                  <a:pt x="145323" y="20419"/>
                </a:lnTo>
                <a:close/>
                <a:moveTo>
                  <a:pt x="156964" y="20419"/>
                </a:moveTo>
                <a:lnTo>
                  <a:pt x="159822" y="22060"/>
                </a:lnTo>
                <a:lnTo>
                  <a:pt x="162284" y="23519"/>
                </a:lnTo>
                <a:lnTo>
                  <a:pt x="151645" y="23519"/>
                </a:lnTo>
                <a:lnTo>
                  <a:pt x="154107" y="22060"/>
                </a:lnTo>
                <a:lnTo>
                  <a:pt x="156964" y="20419"/>
                </a:lnTo>
                <a:close/>
                <a:moveTo>
                  <a:pt x="168575" y="20419"/>
                </a:moveTo>
                <a:lnTo>
                  <a:pt x="171433" y="22060"/>
                </a:lnTo>
                <a:lnTo>
                  <a:pt x="173895" y="23519"/>
                </a:lnTo>
                <a:lnTo>
                  <a:pt x="163256" y="23519"/>
                </a:lnTo>
                <a:lnTo>
                  <a:pt x="165749" y="22060"/>
                </a:lnTo>
                <a:lnTo>
                  <a:pt x="168575" y="20419"/>
                </a:lnTo>
                <a:close/>
                <a:moveTo>
                  <a:pt x="180217" y="20419"/>
                </a:moveTo>
                <a:lnTo>
                  <a:pt x="183074" y="22060"/>
                </a:lnTo>
                <a:lnTo>
                  <a:pt x="185536" y="23519"/>
                </a:lnTo>
                <a:lnTo>
                  <a:pt x="174898" y="23519"/>
                </a:lnTo>
                <a:lnTo>
                  <a:pt x="177360" y="22060"/>
                </a:lnTo>
                <a:lnTo>
                  <a:pt x="180217" y="20419"/>
                </a:lnTo>
                <a:close/>
                <a:moveTo>
                  <a:pt x="191828" y="20419"/>
                </a:moveTo>
                <a:lnTo>
                  <a:pt x="194685" y="22060"/>
                </a:lnTo>
                <a:lnTo>
                  <a:pt x="197147" y="23519"/>
                </a:lnTo>
                <a:lnTo>
                  <a:pt x="186509" y="23519"/>
                </a:lnTo>
                <a:lnTo>
                  <a:pt x="189001" y="22060"/>
                </a:lnTo>
                <a:lnTo>
                  <a:pt x="191828" y="20419"/>
                </a:lnTo>
                <a:close/>
                <a:moveTo>
                  <a:pt x="203470" y="20419"/>
                </a:moveTo>
                <a:lnTo>
                  <a:pt x="206327" y="22060"/>
                </a:lnTo>
                <a:lnTo>
                  <a:pt x="208789" y="23519"/>
                </a:lnTo>
                <a:lnTo>
                  <a:pt x="198151" y="23519"/>
                </a:lnTo>
                <a:lnTo>
                  <a:pt x="200613" y="22060"/>
                </a:lnTo>
                <a:lnTo>
                  <a:pt x="203470" y="20419"/>
                </a:lnTo>
                <a:close/>
                <a:moveTo>
                  <a:pt x="215051" y="20419"/>
                </a:moveTo>
                <a:lnTo>
                  <a:pt x="217908" y="22060"/>
                </a:lnTo>
                <a:lnTo>
                  <a:pt x="220370" y="23519"/>
                </a:lnTo>
                <a:lnTo>
                  <a:pt x="209731" y="23519"/>
                </a:lnTo>
                <a:lnTo>
                  <a:pt x="212193" y="22060"/>
                </a:lnTo>
                <a:lnTo>
                  <a:pt x="215051" y="20419"/>
                </a:lnTo>
                <a:close/>
                <a:moveTo>
                  <a:pt x="226692" y="20419"/>
                </a:moveTo>
                <a:lnTo>
                  <a:pt x="229519" y="22060"/>
                </a:lnTo>
                <a:lnTo>
                  <a:pt x="232011" y="23519"/>
                </a:lnTo>
                <a:lnTo>
                  <a:pt x="221373" y="23519"/>
                </a:lnTo>
                <a:lnTo>
                  <a:pt x="223835" y="22060"/>
                </a:lnTo>
                <a:lnTo>
                  <a:pt x="226692" y="20419"/>
                </a:lnTo>
                <a:close/>
                <a:moveTo>
                  <a:pt x="238303" y="20419"/>
                </a:moveTo>
                <a:lnTo>
                  <a:pt x="241160" y="22060"/>
                </a:lnTo>
                <a:lnTo>
                  <a:pt x="243622" y="23519"/>
                </a:lnTo>
                <a:lnTo>
                  <a:pt x="232984" y="23519"/>
                </a:lnTo>
                <a:lnTo>
                  <a:pt x="235446" y="22060"/>
                </a:lnTo>
                <a:lnTo>
                  <a:pt x="238303" y="20419"/>
                </a:lnTo>
                <a:close/>
                <a:moveTo>
                  <a:pt x="249945" y="20419"/>
                </a:moveTo>
                <a:lnTo>
                  <a:pt x="252772" y="22060"/>
                </a:lnTo>
                <a:lnTo>
                  <a:pt x="255264" y="23519"/>
                </a:lnTo>
                <a:lnTo>
                  <a:pt x="244626" y="23519"/>
                </a:lnTo>
                <a:lnTo>
                  <a:pt x="247088" y="22060"/>
                </a:lnTo>
                <a:lnTo>
                  <a:pt x="249945" y="20419"/>
                </a:lnTo>
                <a:close/>
                <a:moveTo>
                  <a:pt x="261556" y="20419"/>
                </a:moveTo>
                <a:lnTo>
                  <a:pt x="264413" y="22060"/>
                </a:lnTo>
                <a:lnTo>
                  <a:pt x="266875" y="23519"/>
                </a:lnTo>
                <a:lnTo>
                  <a:pt x="256237" y="23519"/>
                </a:lnTo>
                <a:lnTo>
                  <a:pt x="258699" y="22060"/>
                </a:lnTo>
                <a:lnTo>
                  <a:pt x="261556" y="20419"/>
                </a:lnTo>
                <a:close/>
                <a:moveTo>
                  <a:pt x="273198" y="20419"/>
                </a:moveTo>
                <a:lnTo>
                  <a:pt x="276024" y="22060"/>
                </a:lnTo>
                <a:lnTo>
                  <a:pt x="278517" y="23519"/>
                </a:lnTo>
                <a:lnTo>
                  <a:pt x="267878" y="23519"/>
                </a:lnTo>
                <a:lnTo>
                  <a:pt x="270340" y="22060"/>
                </a:lnTo>
                <a:lnTo>
                  <a:pt x="273198" y="20419"/>
                </a:lnTo>
                <a:close/>
                <a:moveTo>
                  <a:pt x="11217" y="23793"/>
                </a:moveTo>
                <a:lnTo>
                  <a:pt x="5898" y="26862"/>
                </a:lnTo>
                <a:lnTo>
                  <a:pt x="578" y="23793"/>
                </a:lnTo>
                <a:close/>
                <a:moveTo>
                  <a:pt x="22828" y="23793"/>
                </a:moveTo>
                <a:lnTo>
                  <a:pt x="17509" y="26862"/>
                </a:lnTo>
                <a:lnTo>
                  <a:pt x="12190" y="23793"/>
                </a:lnTo>
                <a:close/>
                <a:moveTo>
                  <a:pt x="34470" y="23793"/>
                </a:moveTo>
                <a:lnTo>
                  <a:pt x="29150" y="26862"/>
                </a:lnTo>
                <a:lnTo>
                  <a:pt x="23831" y="23793"/>
                </a:lnTo>
                <a:close/>
                <a:moveTo>
                  <a:pt x="46081" y="23793"/>
                </a:moveTo>
                <a:lnTo>
                  <a:pt x="40762" y="26862"/>
                </a:lnTo>
                <a:lnTo>
                  <a:pt x="35442" y="23793"/>
                </a:lnTo>
                <a:close/>
                <a:moveTo>
                  <a:pt x="57722" y="23793"/>
                </a:moveTo>
                <a:lnTo>
                  <a:pt x="52403" y="26862"/>
                </a:lnTo>
                <a:lnTo>
                  <a:pt x="47084" y="23793"/>
                </a:lnTo>
                <a:close/>
                <a:moveTo>
                  <a:pt x="69334" y="23793"/>
                </a:moveTo>
                <a:lnTo>
                  <a:pt x="64014" y="26862"/>
                </a:lnTo>
                <a:lnTo>
                  <a:pt x="58695" y="23793"/>
                </a:lnTo>
                <a:close/>
                <a:moveTo>
                  <a:pt x="80945" y="23793"/>
                </a:moveTo>
                <a:lnTo>
                  <a:pt x="75625" y="26862"/>
                </a:lnTo>
                <a:lnTo>
                  <a:pt x="70306" y="23793"/>
                </a:lnTo>
                <a:close/>
                <a:moveTo>
                  <a:pt x="92556" y="23793"/>
                </a:moveTo>
                <a:lnTo>
                  <a:pt x="87237" y="26862"/>
                </a:lnTo>
                <a:lnTo>
                  <a:pt x="81917" y="23793"/>
                </a:lnTo>
                <a:close/>
                <a:moveTo>
                  <a:pt x="104197" y="23793"/>
                </a:moveTo>
                <a:lnTo>
                  <a:pt x="98878" y="26862"/>
                </a:lnTo>
                <a:lnTo>
                  <a:pt x="93559" y="23793"/>
                </a:lnTo>
                <a:close/>
                <a:moveTo>
                  <a:pt x="115809" y="23793"/>
                </a:moveTo>
                <a:lnTo>
                  <a:pt x="110489" y="26862"/>
                </a:lnTo>
                <a:lnTo>
                  <a:pt x="105170" y="23793"/>
                </a:lnTo>
                <a:close/>
                <a:moveTo>
                  <a:pt x="127450" y="23793"/>
                </a:moveTo>
                <a:lnTo>
                  <a:pt x="122131" y="26862"/>
                </a:lnTo>
                <a:lnTo>
                  <a:pt x="116812" y="23793"/>
                </a:lnTo>
                <a:close/>
                <a:moveTo>
                  <a:pt x="139061" y="23793"/>
                </a:moveTo>
                <a:lnTo>
                  <a:pt x="133742" y="26862"/>
                </a:lnTo>
                <a:lnTo>
                  <a:pt x="128423" y="23793"/>
                </a:lnTo>
                <a:close/>
                <a:moveTo>
                  <a:pt x="150642" y="23793"/>
                </a:moveTo>
                <a:lnTo>
                  <a:pt x="145323" y="26862"/>
                </a:lnTo>
                <a:lnTo>
                  <a:pt x="140004" y="23793"/>
                </a:lnTo>
                <a:close/>
                <a:moveTo>
                  <a:pt x="162284" y="23793"/>
                </a:moveTo>
                <a:lnTo>
                  <a:pt x="156964" y="26862"/>
                </a:lnTo>
                <a:lnTo>
                  <a:pt x="151645" y="23793"/>
                </a:lnTo>
                <a:close/>
                <a:moveTo>
                  <a:pt x="173895" y="23793"/>
                </a:moveTo>
                <a:lnTo>
                  <a:pt x="168575" y="26862"/>
                </a:lnTo>
                <a:lnTo>
                  <a:pt x="163256" y="23793"/>
                </a:lnTo>
                <a:close/>
                <a:moveTo>
                  <a:pt x="185536" y="23793"/>
                </a:moveTo>
                <a:lnTo>
                  <a:pt x="180217" y="26862"/>
                </a:lnTo>
                <a:lnTo>
                  <a:pt x="174898" y="23793"/>
                </a:lnTo>
                <a:close/>
                <a:moveTo>
                  <a:pt x="197147" y="23793"/>
                </a:moveTo>
                <a:lnTo>
                  <a:pt x="191828" y="26862"/>
                </a:lnTo>
                <a:lnTo>
                  <a:pt x="186509" y="23793"/>
                </a:lnTo>
                <a:close/>
                <a:moveTo>
                  <a:pt x="208789" y="23793"/>
                </a:moveTo>
                <a:lnTo>
                  <a:pt x="203470" y="26862"/>
                </a:lnTo>
                <a:lnTo>
                  <a:pt x="198151" y="23793"/>
                </a:lnTo>
                <a:close/>
                <a:moveTo>
                  <a:pt x="220370" y="23793"/>
                </a:moveTo>
                <a:lnTo>
                  <a:pt x="215051" y="26862"/>
                </a:lnTo>
                <a:lnTo>
                  <a:pt x="209731" y="23793"/>
                </a:lnTo>
                <a:close/>
                <a:moveTo>
                  <a:pt x="232011" y="23793"/>
                </a:moveTo>
                <a:lnTo>
                  <a:pt x="226692" y="26862"/>
                </a:lnTo>
                <a:lnTo>
                  <a:pt x="221373" y="23793"/>
                </a:lnTo>
                <a:close/>
                <a:moveTo>
                  <a:pt x="243622" y="23793"/>
                </a:moveTo>
                <a:lnTo>
                  <a:pt x="238303" y="26862"/>
                </a:lnTo>
                <a:lnTo>
                  <a:pt x="232984" y="23793"/>
                </a:lnTo>
                <a:close/>
                <a:moveTo>
                  <a:pt x="255264" y="23793"/>
                </a:moveTo>
                <a:lnTo>
                  <a:pt x="249945" y="26862"/>
                </a:lnTo>
                <a:lnTo>
                  <a:pt x="244626" y="23793"/>
                </a:lnTo>
                <a:close/>
                <a:moveTo>
                  <a:pt x="266875" y="23793"/>
                </a:moveTo>
                <a:lnTo>
                  <a:pt x="261556" y="26862"/>
                </a:lnTo>
                <a:lnTo>
                  <a:pt x="256237" y="23793"/>
                </a:lnTo>
                <a:close/>
                <a:moveTo>
                  <a:pt x="278517" y="23793"/>
                </a:moveTo>
                <a:lnTo>
                  <a:pt x="273198" y="26862"/>
                </a:lnTo>
                <a:lnTo>
                  <a:pt x="267878" y="23793"/>
                </a:lnTo>
                <a:close/>
                <a:moveTo>
                  <a:pt x="457" y="24005"/>
                </a:moveTo>
                <a:lnTo>
                  <a:pt x="5776" y="27075"/>
                </a:lnTo>
                <a:lnTo>
                  <a:pt x="5776" y="33215"/>
                </a:lnTo>
                <a:lnTo>
                  <a:pt x="457" y="24005"/>
                </a:lnTo>
                <a:close/>
                <a:moveTo>
                  <a:pt x="11369" y="24005"/>
                </a:moveTo>
                <a:lnTo>
                  <a:pt x="6050" y="33215"/>
                </a:lnTo>
                <a:lnTo>
                  <a:pt x="6050" y="27075"/>
                </a:lnTo>
                <a:lnTo>
                  <a:pt x="11369" y="24005"/>
                </a:lnTo>
                <a:close/>
                <a:moveTo>
                  <a:pt x="12098" y="24005"/>
                </a:moveTo>
                <a:lnTo>
                  <a:pt x="17418" y="27075"/>
                </a:lnTo>
                <a:lnTo>
                  <a:pt x="17418" y="33215"/>
                </a:lnTo>
                <a:lnTo>
                  <a:pt x="12098" y="24005"/>
                </a:lnTo>
                <a:close/>
                <a:moveTo>
                  <a:pt x="22980" y="23975"/>
                </a:moveTo>
                <a:lnTo>
                  <a:pt x="17661" y="33215"/>
                </a:lnTo>
                <a:lnTo>
                  <a:pt x="17661" y="27045"/>
                </a:lnTo>
                <a:lnTo>
                  <a:pt x="22980" y="23975"/>
                </a:lnTo>
                <a:close/>
                <a:moveTo>
                  <a:pt x="23710" y="24005"/>
                </a:moveTo>
                <a:lnTo>
                  <a:pt x="29029" y="27075"/>
                </a:lnTo>
                <a:lnTo>
                  <a:pt x="29029" y="33215"/>
                </a:lnTo>
                <a:lnTo>
                  <a:pt x="23710" y="24005"/>
                </a:lnTo>
                <a:close/>
                <a:moveTo>
                  <a:pt x="34622" y="23975"/>
                </a:moveTo>
                <a:lnTo>
                  <a:pt x="29302" y="33215"/>
                </a:lnTo>
                <a:lnTo>
                  <a:pt x="29302" y="27045"/>
                </a:lnTo>
                <a:lnTo>
                  <a:pt x="34622" y="23975"/>
                </a:lnTo>
                <a:close/>
                <a:moveTo>
                  <a:pt x="35290" y="24005"/>
                </a:moveTo>
                <a:lnTo>
                  <a:pt x="40610" y="27075"/>
                </a:lnTo>
                <a:lnTo>
                  <a:pt x="40610" y="33215"/>
                </a:lnTo>
                <a:lnTo>
                  <a:pt x="35290" y="24005"/>
                </a:lnTo>
                <a:close/>
                <a:moveTo>
                  <a:pt x="46202" y="23975"/>
                </a:moveTo>
                <a:lnTo>
                  <a:pt x="40883" y="33215"/>
                </a:lnTo>
                <a:lnTo>
                  <a:pt x="40883" y="27045"/>
                </a:lnTo>
                <a:lnTo>
                  <a:pt x="46202" y="23975"/>
                </a:lnTo>
                <a:close/>
                <a:moveTo>
                  <a:pt x="46932" y="24005"/>
                </a:moveTo>
                <a:lnTo>
                  <a:pt x="52251" y="27075"/>
                </a:lnTo>
                <a:lnTo>
                  <a:pt x="52251" y="33215"/>
                </a:lnTo>
                <a:lnTo>
                  <a:pt x="46932" y="24005"/>
                </a:lnTo>
                <a:close/>
                <a:moveTo>
                  <a:pt x="57844" y="23975"/>
                </a:moveTo>
                <a:lnTo>
                  <a:pt x="52525" y="33215"/>
                </a:lnTo>
                <a:lnTo>
                  <a:pt x="52525" y="27045"/>
                </a:lnTo>
                <a:lnTo>
                  <a:pt x="57844" y="23975"/>
                </a:lnTo>
                <a:close/>
                <a:moveTo>
                  <a:pt x="58543" y="24005"/>
                </a:moveTo>
                <a:lnTo>
                  <a:pt x="63862" y="27075"/>
                </a:lnTo>
                <a:lnTo>
                  <a:pt x="63862" y="33215"/>
                </a:lnTo>
                <a:lnTo>
                  <a:pt x="58543" y="24005"/>
                </a:lnTo>
                <a:close/>
                <a:moveTo>
                  <a:pt x="69455" y="23975"/>
                </a:moveTo>
                <a:lnTo>
                  <a:pt x="64136" y="33215"/>
                </a:lnTo>
                <a:lnTo>
                  <a:pt x="64136" y="27045"/>
                </a:lnTo>
                <a:lnTo>
                  <a:pt x="69455" y="23975"/>
                </a:lnTo>
                <a:close/>
                <a:moveTo>
                  <a:pt x="70185" y="24005"/>
                </a:moveTo>
                <a:lnTo>
                  <a:pt x="75504" y="27075"/>
                </a:lnTo>
                <a:lnTo>
                  <a:pt x="75504" y="33215"/>
                </a:lnTo>
                <a:lnTo>
                  <a:pt x="70185" y="24005"/>
                </a:lnTo>
                <a:close/>
                <a:moveTo>
                  <a:pt x="81097" y="23975"/>
                </a:moveTo>
                <a:lnTo>
                  <a:pt x="75777" y="33215"/>
                </a:lnTo>
                <a:lnTo>
                  <a:pt x="75777" y="27045"/>
                </a:lnTo>
                <a:lnTo>
                  <a:pt x="81097" y="23975"/>
                </a:lnTo>
                <a:close/>
                <a:moveTo>
                  <a:pt x="81796" y="24005"/>
                </a:moveTo>
                <a:lnTo>
                  <a:pt x="87115" y="27075"/>
                </a:lnTo>
                <a:lnTo>
                  <a:pt x="87115" y="33215"/>
                </a:lnTo>
                <a:lnTo>
                  <a:pt x="81796" y="24005"/>
                </a:lnTo>
                <a:close/>
                <a:moveTo>
                  <a:pt x="92708" y="23975"/>
                </a:moveTo>
                <a:lnTo>
                  <a:pt x="87389" y="33215"/>
                </a:lnTo>
                <a:lnTo>
                  <a:pt x="87389" y="27045"/>
                </a:lnTo>
                <a:lnTo>
                  <a:pt x="92708" y="23975"/>
                </a:lnTo>
                <a:close/>
                <a:moveTo>
                  <a:pt x="93437" y="24005"/>
                </a:moveTo>
                <a:lnTo>
                  <a:pt x="98757" y="27075"/>
                </a:lnTo>
                <a:lnTo>
                  <a:pt x="98757" y="33215"/>
                </a:lnTo>
                <a:lnTo>
                  <a:pt x="93437" y="24005"/>
                </a:lnTo>
                <a:close/>
                <a:moveTo>
                  <a:pt x="104349" y="23975"/>
                </a:moveTo>
                <a:lnTo>
                  <a:pt x="99030" y="33215"/>
                </a:lnTo>
                <a:lnTo>
                  <a:pt x="99030" y="27045"/>
                </a:lnTo>
                <a:lnTo>
                  <a:pt x="104349" y="23975"/>
                </a:lnTo>
                <a:close/>
                <a:moveTo>
                  <a:pt x="105018" y="24005"/>
                </a:moveTo>
                <a:lnTo>
                  <a:pt x="110337" y="27075"/>
                </a:lnTo>
                <a:lnTo>
                  <a:pt x="110337" y="33215"/>
                </a:lnTo>
                <a:lnTo>
                  <a:pt x="105018" y="24005"/>
                </a:lnTo>
                <a:close/>
                <a:moveTo>
                  <a:pt x="115930" y="23975"/>
                </a:moveTo>
                <a:lnTo>
                  <a:pt x="110611" y="33215"/>
                </a:lnTo>
                <a:lnTo>
                  <a:pt x="110611" y="27045"/>
                </a:lnTo>
                <a:lnTo>
                  <a:pt x="115930" y="23975"/>
                </a:lnTo>
                <a:close/>
                <a:moveTo>
                  <a:pt x="116660" y="24005"/>
                </a:moveTo>
                <a:lnTo>
                  <a:pt x="121979" y="27075"/>
                </a:lnTo>
                <a:lnTo>
                  <a:pt x="121979" y="33215"/>
                </a:lnTo>
                <a:lnTo>
                  <a:pt x="116660" y="24005"/>
                </a:lnTo>
                <a:close/>
                <a:moveTo>
                  <a:pt x="127541" y="23975"/>
                </a:moveTo>
                <a:lnTo>
                  <a:pt x="122222" y="33215"/>
                </a:lnTo>
                <a:lnTo>
                  <a:pt x="122222" y="27045"/>
                </a:lnTo>
                <a:lnTo>
                  <a:pt x="127541" y="23975"/>
                </a:lnTo>
                <a:close/>
                <a:moveTo>
                  <a:pt x="128271" y="24005"/>
                </a:moveTo>
                <a:lnTo>
                  <a:pt x="133590" y="27075"/>
                </a:lnTo>
                <a:lnTo>
                  <a:pt x="133590" y="33215"/>
                </a:lnTo>
                <a:lnTo>
                  <a:pt x="128271" y="24005"/>
                </a:lnTo>
                <a:close/>
                <a:moveTo>
                  <a:pt x="139183" y="23975"/>
                </a:moveTo>
                <a:lnTo>
                  <a:pt x="133864" y="33215"/>
                </a:lnTo>
                <a:lnTo>
                  <a:pt x="133864" y="27045"/>
                </a:lnTo>
                <a:lnTo>
                  <a:pt x="139183" y="23975"/>
                </a:lnTo>
                <a:close/>
                <a:moveTo>
                  <a:pt x="139912" y="24005"/>
                </a:moveTo>
                <a:lnTo>
                  <a:pt x="145232" y="27075"/>
                </a:lnTo>
                <a:lnTo>
                  <a:pt x="145232" y="33215"/>
                </a:lnTo>
                <a:lnTo>
                  <a:pt x="139912" y="24005"/>
                </a:lnTo>
                <a:close/>
                <a:moveTo>
                  <a:pt x="150794" y="23975"/>
                </a:moveTo>
                <a:lnTo>
                  <a:pt x="145475" y="33215"/>
                </a:lnTo>
                <a:lnTo>
                  <a:pt x="145475" y="27045"/>
                </a:lnTo>
                <a:lnTo>
                  <a:pt x="150794" y="23975"/>
                </a:lnTo>
                <a:close/>
                <a:moveTo>
                  <a:pt x="151523" y="24005"/>
                </a:moveTo>
                <a:lnTo>
                  <a:pt x="156843" y="27075"/>
                </a:lnTo>
                <a:lnTo>
                  <a:pt x="156843" y="33215"/>
                </a:lnTo>
                <a:lnTo>
                  <a:pt x="151523" y="24005"/>
                </a:lnTo>
                <a:close/>
                <a:moveTo>
                  <a:pt x="162436" y="23975"/>
                </a:moveTo>
                <a:lnTo>
                  <a:pt x="157116" y="33215"/>
                </a:lnTo>
                <a:lnTo>
                  <a:pt x="157116" y="27045"/>
                </a:lnTo>
                <a:lnTo>
                  <a:pt x="162436" y="23975"/>
                </a:lnTo>
                <a:close/>
                <a:moveTo>
                  <a:pt x="163165" y="24005"/>
                </a:moveTo>
                <a:lnTo>
                  <a:pt x="168484" y="27075"/>
                </a:lnTo>
                <a:lnTo>
                  <a:pt x="168484" y="33215"/>
                </a:lnTo>
                <a:lnTo>
                  <a:pt x="163165" y="24005"/>
                </a:lnTo>
                <a:close/>
                <a:moveTo>
                  <a:pt x="174047" y="23975"/>
                </a:moveTo>
                <a:lnTo>
                  <a:pt x="168727" y="33215"/>
                </a:lnTo>
                <a:lnTo>
                  <a:pt x="168727" y="27045"/>
                </a:lnTo>
                <a:lnTo>
                  <a:pt x="174047" y="23975"/>
                </a:lnTo>
                <a:close/>
                <a:moveTo>
                  <a:pt x="174746" y="24005"/>
                </a:moveTo>
                <a:lnTo>
                  <a:pt x="180065" y="27075"/>
                </a:lnTo>
                <a:lnTo>
                  <a:pt x="180065" y="33215"/>
                </a:lnTo>
                <a:lnTo>
                  <a:pt x="174746" y="24005"/>
                </a:lnTo>
                <a:close/>
                <a:moveTo>
                  <a:pt x="185658" y="23975"/>
                </a:moveTo>
                <a:lnTo>
                  <a:pt x="180339" y="33215"/>
                </a:lnTo>
                <a:lnTo>
                  <a:pt x="180339" y="27045"/>
                </a:lnTo>
                <a:lnTo>
                  <a:pt x="185658" y="23975"/>
                </a:lnTo>
                <a:close/>
                <a:moveTo>
                  <a:pt x="186357" y="24005"/>
                </a:moveTo>
                <a:lnTo>
                  <a:pt x="191676" y="27075"/>
                </a:lnTo>
                <a:lnTo>
                  <a:pt x="191676" y="33215"/>
                </a:lnTo>
                <a:lnTo>
                  <a:pt x="186357" y="24005"/>
                </a:lnTo>
                <a:close/>
                <a:moveTo>
                  <a:pt x="197269" y="23975"/>
                </a:moveTo>
                <a:lnTo>
                  <a:pt x="191950" y="33215"/>
                </a:lnTo>
                <a:lnTo>
                  <a:pt x="191950" y="27045"/>
                </a:lnTo>
                <a:lnTo>
                  <a:pt x="197269" y="23975"/>
                </a:lnTo>
                <a:close/>
                <a:moveTo>
                  <a:pt x="197999" y="24005"/>
                </a:moveTo>
                <a:lnTo>
                  <a:pt x="203318" y="27075"/>
                </a:lnTo>
                <a:lnTo>
                  <a:pt x="203318" y="33215"/>
                </a:lnTo>
                <a:lnTo>
                  <a:pt x="197999" y="24005"/>
                </a:lnTo>
                <a:close/>
                <a:moveTo>
                  <a:pt x="208911" y="23975"/>
                </a:moveTo>
                <a:lnTo>
                  <a:pt x="203591" y="33215"/>
                </a:lnTo>
                <a:lnTo>
                  <a:pt x="203591" y="27045"/>
                </a:lnTo>
                <a:lnTo>
                  <a:pt x="208911" y="23975"/>
                </a:lnTo>
                <a:close/>
                <a:moveTo>
                  <a:pt x="209610" y="24005"/>
                </a:moveTo>
                <a:lnTo>
                  <a:pt x="214929" y="27075"/>
                </a:lnTo>
                <a:lnTo>
                  <a:pt x="214929" y="33215"/>
                </a:lnTo>
                <a:lnTo>
                  <a:pt x="209610" y="24005"/>
                </a:lnTo>
                <a:close/>
                <a:moveTo>
                  <a:pt x="220522" y="23975"/>
                </a:moveTo>
                <a:lnTo>
                  <a:pt x="215202" y="33215"/>
                </a:lnTo>
                <a:lnTo>
                  <a:pt x="215202" y="27045"/>
                </a:lnTo>
                <a:lnTo>
                  <a:pt x="220522" y="23975"/>
                </a:lnTo>
                <a:close/>
                <a:moveTo>
                  <a:pt x="221251" y="24005"/>
                </a:moveTo>
                <a:lnTo>
                  <a:pt x="226570" y="27075"/>
                </a:lnTo>
                <a:lnTo>
                  <a:pt x="226570" y="33215"/>
                </a:lnTo>
                <a:lnTo>
                  <a:pt x="221251" y="24005"/>
                </a:lnTo>
                <a:close/>
                <a:moveTo>
                  <a:pt x="232163" y="23975"/>
                </a:moveTo>
                <a:lnTo>
                  <a:pt x="226844" y="33215"/>
                </a:lnTo>
                <a:lnTo>
                  <a:pt x="226844" y="27045"/>
                </a:lnTo>
                <a:lnTo>
                  <a:pt x="232163" y="23975"/>
                </a:lnTo>
                <a:close/>
                <a:moveTo>
                  <a:pt x="232862" y="24005"/>
                </a:moveTo>
                <a:lnTo>
                  <a:pt x="238182" y="27075"/>
                </a:lnTo>
                <a:lnTo>
                  <a:pt x="238182" y="33215"/>
                </a:lnTo>
                <a:lnTo>
                  <a:pt x="232862" y="24005"/>
                </a:lnTo>
                <a:close/>
                <a:moveTo>
                  <a:pt x="243774" y="23975"/>
                </a:moveTo>
                <a:lnTo>
                  <a:pt x="238455" y="33215"/>
                </a:lnTo>
                <a:lnTo>
                  <a:pt x="238455" y="27045"/>
                </a:lnTo>
                <a:lnTo>
                  <a:pt x="243774" y="23975"/>
                </a:lnTo>
                <a:close/>
                <a:moveTo>
                  <a:pt x="244474" y="24005"/>
                </a:moveTo>
                <a:lnTo>
                  <a:pt x="249793" y="27075"/>
                </a:lnTo>
                <a:lnTo>
                  <a:pt x="249793" y="33215"/>
                </a:lnTo>
                <a:lnTo>
                  <a:pt x="244474" y="24005"/>
                </a:lnTo>
                <a:close/>
                <a:moveTo>
                  <a:pt x="255355" y="24005"/>
                </a:moveTo>
                <a:lnTo>
                  <a:pt x="250036" y="33215"/>
                </a:lnTo>
                <a:lnTo>
                  <a:pt x="250036" y="27075"/>
                </a:lnTo>
                <a:lnTo>
                  <a:pt x="255355" y="24005"/>
                </a:lnTo>
                <a:close/>
                <a:moveTo>
                  <a:pt x="256085" y="24005"/>
                </a:moveTo>
                <a:lnTo>
                  <a:pt x="261404" y="27075"/>
                </a:lnTo>
                <a:lnTo>
                  <a:pt x="261404" y="33215"/>
                </a:lnTo>
                <a:lnTo>
                  <a:pt x="256085" y="24005"/>
                </a:lnTo>
                <a:close/>
                <a:moveTo>
                  <a:pt x="266997" y="24005"/>
                </a:moveTo>
                <a:lnTo>
                  <a:pt x="261678" y="33215"/>
                </a:lnTo>
                <a:lnTo>
                  <a:pt x="261678" y="27075"/>
                </a:lnTo>
                <a:lnTo>
                  <a:pt x="266997" y="24005"/>
                </a:lnTo>
                <a:close/>
                <a:moveTo>
                  <a:pt x="267726" y="24005"/>
                </a:moveTo>
                <a:lnTo>
                  <a:pt x="273046" y="27075"/>
                </a:lnTo>
                <a:lnTo>
                  <a:pt x="273046" y="33215"/>
                </a:lnTo>
                <a:lnTo>
                  <a:pt x="267726" y="24005"/>
                </a:lnTo>
                <a:close/>
                <a:moveTo>
                  <a:pt x="278608" y="24005"/>
                </a:moveTo>
                <a:lnTo>
                  <a:pt x="273289" y="33215"/>
                </a:lnTo>
                <a:lnTo>
                  <a:pt x="273289" y="27075"/>
                </a:lnTo>
                <a:lnTo>
                  <a:pt x="278608" y="24005"/>
                </a:lnTo>
                <a:close/>
                <a:moveTo>
                  <a:pt x="35108" y="24127"/>
                </a:moveTo>
                <a:lnTo>
                  <a:pt x="40427" y="33306"/>
                </a:lnTo>
                <a:lnTo>
                  <a:pt x="40427" y="33306"/>
                </a:lnTo>
                <a:lnTo>
                  <a:pt x="35108" y="30267"/>
                </a:lnTo>
                <a:lnTo>
                  <a:pt x="35108" y="24127"/>
                </a:lnTo>
                <a:close/>
                <a:moveTo>
                  <a:pt x="58330" y="24127"/>
                </a:moveTo>
                <a:lnTo>
                  <a:pt x="63650" y="33306"/>
                </a:lnTo>
                <a:lnTo>
                  <a:pt x="58330" y="30267"/>
                </a:lnTo>
                <a:lnTo>
                  <a:pt x="58330" y="24127"/>
                </a:lnTo>
                <a:close/>
                <a:moveTo>
                  <a:pt x="69941" y="24127"/>
                </a:moveTo>
                <a:lnTo>
                  <a:pt x="75261" y="33306"/>
                </a:lnTo>
                <a:lnTo>
                  <a:pt x="69941" y="30267"/>
                </a:lnTo>
                <a:lnTo>
                  <a:pt x="69941" y="24127"/>
                </a:lnTo>
                <a:close/>
                <a:moveTo>
                  <a:pt x="81583" y="24127"/>
                </a:moveTo>
                <a:lnTo>
                  <a:pt x="86902" y="33306"/>
                </a:lnTo>
                <a:lnTo>
                  <a:pt x="81583" y="30267"/>
                </a:lnTo>
                <a:lnTo>
                  <a:pt x="81583" y="24127"/>
                </a:lnTo>
                <a:close/>
                <a:moveTo>
                  <a:pt x="104836" y="24127"/>
                </a:moveTo>
                <a:lnTo>
                  <a:pt x="110155" y="33306"/>
                </a:lnTo>
                <a:lnTo>
                  <a:pt x="104836" y="30267"/>
                </a:lnTo>
                <a:lnTo>
                  <a:pt x="104836" y="24127"/>
                </a:lnTo>
                <a:close/>
                <a:moveTo>
                  <a:pt x="116416" y="24127"/>
                </a:moveTo>
                <a:lnTo>
                  <a:pt x="121736" y="33306"/>
                </a:lnTo>
                <a:lnTo>
                  <a:pt x="116416" y="30267"/>
                </a:lnTo>
                <a:lnTo>
                  <a:pt x="116416" y="24127"/>
                </a:lnTo>
                <a:close/>
                <a:moveTo>
                  <a:pt x="128058" y="24127"/>
                </a:moveTo>
                <a:lnTo>
                  <a:pt x="133377" y="33306"/>
                </a:lnTo>
                <a:lnTo>
                  <a:pt x="128058" y="30267"/>
                </a:lnTo>
                <a:lnTo>
                  <a:pt x="128058" y="24127"/>
                </a:lnTo>
                <a:close/>
                <a:moveTo>
                  <a:pt x="139669" y="24127"/>
                </a:moveTo>
                <a:lnTo>
                  <a:pt x="144988" y="33306"/>
                </a:lnTo>
                <a:lnTo>
                  <a:pt x="139669" y="30267"/>
                </a:lnTo>
                <a:lnTo>
                  <a:pt x="139669" y="24127"/>
                </a:lnTo>
                <a:close/>
                <a:moveTo>
                  <a:pt x="151311" y="24127"/>
                </a:moveTo>
                <a:lnTo>
                  <a:pt x="156630" y="33306"/>
                </a:lnTo>
                <a:lnTo>
                  <a:pt x="151311" y="30267"/>
                </a:lnTo>
                <a:lnTo>
                  <a:pt x="151311" y="24127"/>
                </a:lnTo>
                <a:close/>
                <a:moveTo>
                  <a:pt x="162922" y="24127"/>
                </a:moveTo>
                <a:lnTo>
                  <a:pt x="168241" y="33306"/>
                </a:lnTo>
                <a:lnTo>
                  <a:pt x="162922" y="30267"/>
                </a:lnTo>
                <a:lnTo>
                  <a:pt x="162922" y="24127"/>
                </a:lnTo>
                <a:close/>
                <a:moveTo>
                  <a:pt x="174503" y="24127"/>
                </a:moveTo>
                <a:lnTo>
                  <a:pt x="179822" y="33306"/>
                </a:lnTo>
                <a:lnTo>
                  <a:pt x="174503" y="30267"/>
                </a:lnTo>
                <a:lnTo>
                  <a:pt x="174503" y="24127"/>
                </a:lnTo>
                <a:close/>
                <a:moveTo>
                  <a:pt x="186144" y="24127"/>
                </a:moveTo>
                <a:lnTo>
                  <a:pt x="191463" y="33306"/>
                </a:lnTo>
                <a:lnTo>
                  <a:pt x="186144" y="30267"/>
                </a:lnTo>
                <a:lnTo>
                  <a:pt x="186144" y="24127"/>
                </a:lnTo>
                <a:close/>
                <a:moveTo>
                  <a:pt x="197755" y="24127"/>
                </a:moveTo>
                <a:lnTo>
                  <a:pt x="203075" y="33306"/>
                </a:lnTo>
                <a:lnTo>
                  <a:pt x="197755" y="30267"/>
                </a:lnTo>
                <a:lnTo>
                  <a:pt x="197755" y="24127"/>
                </a:lnTo>
                <a:close/>
                <a:moveTo>
                  <a:pt x="209397" y="24127"/>
                </a:moveTo>
                <a:lnTo>
                  <a:pt x="214716" y="33306"/>
                </a:lnTo>
                <a:lnTo>
                  <a:pt x="209397" y="30267"/>
                </a:lnTo>
                <a:lnTo>
                  <a:pt x="209397" y="24127"/>
                </a:lnTo>
                <a:close/>
                <a:moveTo>
                  <a:pt x="221008" y="24127"/>
                </a:moveTo>
                <a:lnTo>
                  <a:pt x="226327" y="33306"/>
                </a:lnTo>
                <a:lnTo>
                  <a:pt x="221008" y="30267"/>
                </a:lnTo>
                <a:lnTo>
                  <a:pt x="221008" y="24127"/>
                </a:lnTo>
                <a:close/>
                <a:moveTo>
                  <a:pt x="232650" y="24127"/>
                </a:moveTo>
                <a:lnTo>
                  <a:pt x="237969" y="33306"/>
                </a:lnTo>
                <a:lnTo>
                  <a:pt x="232650" y="30267"/>
                </a:lnTo>
                <a:lnTo>
                  <a:pt x="232650" y="24127"/>
                </a:lnTo>
                <a:close/>
                <a:moveTo>
                  <a:pt x="244230" y="24127"/>
                </a:moveTo>
                <a:lnTo>
                  <a:pt x="249550" y="33306"/>
                </a:lnTo>
                <a:lnTo>
                  <a:pt x="244230" y="30267"/>
                </a:lnTo>
                <a:lnTo>
                  <a:pt x="244230" y="24127"/>
                </a:lnTo>
                <a:close/>
                <a:moveTo>
                  <a:pt x="244" y="24127"/>
                </a:moveTo>
                <a:lnTo>
                  <a:pt x="5563" y="33306"/>
                </a:lnTo>
                <a:lnTo>
                  <a:pt x="214" y="30236"/>
                </a:lnTo>
                <a:lnTo>
                  <a:pt x="214" y="24127"/>
                </a:lnTo>
                <a:close/>
                <a:moveTo>
                  <a:pt x="46689" y="24127"/>
                </a:moveTo>
                <a:lnTo>
                  <a:pt x="52008" y="33306"/>
                </a:lnTo>
                <a:lnTo>
                  <a:pt x="46689" y="30267"/>
                </a:lnTo>
                <a:lnTo>
                  <a:pt x="46689" y="24127"/>
                </a:lnTo>
                <a:close/>
                <a:moveTo>
                  <a:pt x="93194" y="24127"/>
                </a:moveTo>
                <a:lnTo>
                  <a:pt x="98513" y="33306"/>
                </a:lnTo>
                <a:lnTo>
                  <a:pt x="93194" y="30267"/>
                </a:lnTo>
                <a:lnTo>
                  <a:pt x="93194" y="24127"/>
                </a:lnTo>
                <a:close/>
                <a:moveTo>
                  <a:pt x="255872" y="24127"/>
                </a:moveTo>
                <a:lnTo>
                  <a:pt x="261191" y="33306"/>
                </a:lnTo>
                <a:lnTo>
                  <a:pt x="255872" y="30267"/>
                </a:lnTo>
                <a:lnTo>
                  <a:pt x="255872" y="24127"/>
                </a:lnTo>
                <a:close/>
                <a:moveTo>
                  <a:pt x="267483" y="24127"/>
                </a:moveTo>
                <a:lnTo>
                  <a:pt x="272802" y="33306"/>
                </a:lnTo>
                <a:lnTo>
                  <a:pt x="267483" y="30267"/>
                </a:lnTo>
                <a:lnTo>
                  <a:pt x="267483" y="24127"/>
                </a:lnTo>
                <a:close/>
                <a:moveTo>
                  <a:pt x="34834" y="24157"/>
                </a:moveTo>
                <a:lnTo>
                  <a:pt x="34834" y="30267"/>
                </a:lnTo>
                <a:lnTo>
                  <a:pt x="29515" y="33337"/>
                </a:lnTo>
                <a:lnTo>
                  <a:pt x="29515" y="33337"/>
                </a:lnTo>
                <a:lnTo>
                  <a:pt x="34834" y="24157"/>
                </a:lnTo>
                <a:close/>
                <a:moveTo>
                  <a:pt x="69698" y="24157"/>
                </a:moveTo>
                <a:lnTo>
                  <a:pt x="69698" y="30267"/>
                </a:lnTo>
                <a:lnTo>
                  <a:pt x="64379" y="33337"/>
                </a:lnTo>
                <a:lnTo>
                  <a:pt x="69698" y="24157"/>
                </a:lnTo>
                <a:close/>
                <a:moveTo>
                  <a:pt x="81309" y="24157"/>
                </a:moveTo>
                <a:lnTo>
                  <a:pt x="81309" y="30267"/>
                </a:lnTo>
                <a:lnTo>
                  <a:pt x="75990" y="33337"/>
                </a:lnTo>
                <a:lnTo>
                  <a:pt x="81309" y="24157"/>
                </a:lnTo>
                <a:close/>
                <a:moveTo>
                  <a:pt x="92951" y="24157"/>
                </a:moveTo>
                <a:lnTo>
                  <a:pt x="92951" y="30267"/>
                </a:lnTo>
                <a:lnTo>
                  <a:pt x="87632" y="33337"/>
                </a:lnTo>
                <a:lnTo>
                  <a:pt x="92951" y="24157"/>
                </a:lnTo>
                <a:close/>
                <a:moveTo>
                  <a:pt x="104562" y="24157"/>
                </a:moveTo>
                <a:lnTo>
                  <a:pt x="104562" y="30267"/>
                </a:lnTo>
                <a:lnTo>
                  <a:pt x="99243" y="33337"/>
                </a:lnTo>
                <a:lnTo>
                  <a:pt x="104562" y="24157"/>
                </a:lnTo>
                <a:close/>
                <a:moveTo>
                  <a:pt x="116143" y="24157"/>
                </a:moveTo>
                <a:lnTo>
                  <a:pt x="116143" y="30267"/>
                </a:lnTo>
                <a:lnTo>
                  <a:pt x="110824" y="33337"/>
                </a:lnTo>
                <a:lnTo>
                  <a:pt x="116143" y="24157"/>
                </a:lnTo>
                <a:close/>
                <a:moveTo>
                  <a:pt x="127784" y="24157"/>
                </a:moveTo>
                <a:lnTo>
                  <a:pt x="127784" y="30267"/>
                </a:lnTo>
                <a:lnTo>
                  <a:pt x="122465" y="33337"/>
                </a:lnTo>
                <a:lnTo>
                  <a:pt x="127784" y="24157"/>
                </a:lnTo>
                <a:close/>
                <a:moveTo>
                  <a:pt x="139396" y="24157"/>
                </a:moveTo>
                <a:lnTo>
                  <a:pt x="139396" y="30267"/>
                </a:lnTo>
                <a:lnTo>
                  <a:pt x="134076" y="33337"/>
                </a:lnTo>
                <a:lnTo>
                  <a:pt x="139396" y="24157"/>
                </a:lnTo>
                <a:close/>
                <a:moveTo>
                  <a:pt x="151037" y="24157"/>
                </a:moveTo>
                <a:lnTo>
                  <a:pt x="151037" y="30267"/>
                </a:lnTo>
                <a:lnTo>
                  <a:pt x="145718" y="33337"/>
                </a:lnTo>
                <a:lnTo>
                  <a:pt x="151037" y="24157"/>
                </a:lnTo>
                <a:close/>
                <a:moveTo>
                  <a:pt x="162648" y="24157"/>
                </a:moveTo>
                <a:lnTo>
                  <a:pt x="162648" y="30267"/>
                </a:lnTo>
                <a:lnTo>
                  <a:pt x="157329" y="33337"/>
                </a:lnTo>
                <a:lnTo>
                  <a:pt x="162648" y="24157"/>
                </a:lnTo>
                <a:close/>
                <a:moveTo>
                  <a:pt x="174290" y="24157"/>
                </a:moveTo>
                <a:lnTo>
                  <a:pt x="174290" y="30267"/>
                </a:lnTo>
                <a:lnTo>
                  <a:pt x="168971" y="33337"/>
                </a:lnTo>
                <a:lnTo>
                  <a:pt x="174290" y="24157"/>
                </a:lnTo>
                <a:close/>
                <a:moveTo>
                  <a:pt x="185871" y="24157"/>
                </a:moveTo>
                <a:lnTo>
                  <a:pt x="185871" y="30267"/>
                </a:lnTo>
                <a:lnTo>
                  <a:pt x="180551" y="33337"/>
                </a:lnTo>
                <a:lnTo>
                  <a:pt x="185871" y="24157"/>
                </a:lnTo>
                <a:close/>
                <a:moveTo>
                  <a:pt x="197512" y="24157"/>
                </a:moveTo>
                <a:lnTo>
                  <a:pt x="197512" y="30267"/>
                </a:lnTo>
                <a:lnTo>
                  <a:pt x="192193" y="33337"/>
                </a:lnTo>
                <a:lnTo>
                  <a:pt x="197512" y="24157"/>
                </a:lnTo>
                <a:close/>
                <a:moveTo>
                  <a:pt x="209123" y="24157"/>
                </a:moveTo>
                <a:lnTo>
                  <a:pt x="209123" y="30267"/>
                </a:lnTo>
                <a:lnTo>
                  <a:pt x="203804" y="33337"/>
                </a:lnTo>
                <a:lnTo>
                  <a:pt x="209123" y="24157"/>
                </a:lnTo>
                <a:close/>
                <a:moveTo>
                  <a:pt x="220765" y="24157"/>
                </a:moveTo>
                <a:lnTo>
                  <a:pt x="220765" y="30267"/>
                </a:lnTo>
                <a:lnTo>
                  <a:pt x="215446" y="33337"/>
                </a:lnTo>
                <a:lnTo>
                  <a:pt x="220765" y="24157"/>
                </a:lnTo>
                <a:close/>
                <a:moveTo>
                  <a:pt x="243957" y="24157"/>
                </a:moveTo>
                <a:lnTo>
                  <a:pt x="243957" y="30267"/>
                </a:lnTo>
                <a:lnTo>
                  <a:pt x="238638" y="33337"/>
                </a:lnTo>
                <a:lnTo>
                  <a:pt x="243957" y="24157"/>
                </a:lnTo>
                <a:close/>
                <a:moveTo>
                  <a:pt x="255598" y="24157"/>
                </a:moveTo>
                <a:lnTo>
                  <a:pt x="255598" y="30267"/>
                </a:lnTo>
                <a:lnTo>
                  <a:pt x="250279" y="33337"/>
                </a:lnTo>
                <a:lnTo>
                  <a:pt x="255598" y="24157"/>
                </a:lnTo>
                <a:close/>
                <a:moveTo>
                  <a:pt x="23223" y="24157"/>
                </a:moveTo>
                <a:lnTo>
                  <a:pt x="23223" y="30267"/>
                </a:lnTo>
                <a:lnTo>
                  <a:pt x="17904" y="33337"/>
                </a:lnTo>
                <a:lnTo>
                  <a:pt x="23223" y="24157"/>
                </a:lnTo>
                <a:close/>
                <a:moveTo>
                  <a:pt x="46446" y="24157"/>
                </a:moveTo>
                <a:lnTo>
                  <a:pt x="46446" y="30267"/>
                </a:lnTo>
                <a:lnTo>
                  <a:pt x="41126" y="33337"/>
                </a:lnTo>
                <a:lnTo>
                  <a:pt x="46446" y="24157"/>
                </a:lnTo>
                <a:close/>
                <a:moveTo>
                  <a:pt x="58057" y="24157"/>
                </a:moveTo>
                <a:lnTo>
                  <a:pt x="58057" y="30267"/>
                </a:lnTo>
                <a:lnTo>
                  <a:pt x="52737" y="33337"/>
                </a:lnTo>
                <a:lnTo>
                  <a:pt x="58057" y="24157"/>
                </a:lnTo>
                <a:close/>
                <a:moveTo>
                  <a:pt x="232376" y="24157"/>
                </a:moveTo>
                <a:lnTo>
                  <a:pt x="232376" y="30267"/>
                </a:lnTo>
                <a:lnTo>
                  <a:pt x="227057" y="33337"/>
                </a:lnTo>
                <a:lnTo>
                  <a:pt x="232376" y="24157"/>
                </a:lnTo>
                <a:close/>
                <a:moveTo>
                  <a:pt x="267210" y="24157"/>
                </a:moveTo>
                <a:lnTo>
                  <a:pt x="267210" y="30267"/>
                </a:lnTo>
                <a:lnTo>
                  <a:pt x="261890" y="33337"/>
                </a:lnTo>
                <a:lnTo>
                  <a:pt x="267210" y="24157"/>
                </a:lnTo>
                <a:close/>
                <a:moveTo>
                  <a:pt x="278851" y="24157"/>
                </a:moveTo>
                <a:lnTo>
                  <a:pt x="278851" y="30267"/>
                </a:lnTo>
                <a:lnTo>
                  <a:pt x="273532" y="33337"/>
                </a:lnTo>
                <a:lnTo>
                  <a:pt x="278851" y="24157"/>
                </a:lnTo>
                <a:close/>
                <a:moveTo>
                  <a:pt x="11582" y="24127"/>
                </a:moveTo>
                <a:lnTo>
                  <a:pt x="11582" y="30267"/>
                </a:lnTo>
                <a:lnTo>
                  <a:pt x="6262" y="33367"/>
                </a:lnTo>
                <a:lnTo>
                  <a:pt x="11582" y="24127"/>
                </a:lnTo>
                <a:close/>
                <a:moveTo>
                  <a:pt x="11855" y="24127"/>
                </a:moveTo>
                <a:lnTo>
                  <a:pt x="17174" y="33367"/>
                </a:lnTo>
                <a:lnTo>
                  <a:pt x="11855" y="30267"/>
                </a:lnTo>
                <a:lnTo>
                  <a:pt x="11855" y="24127"/>
                </a:lnTo>
                <a:close/>
                <a:moveTo>
                  <a:pt x="23497" y="24127"/>
                </a:moveTo>
                <a:lnTo>
                  <a:pt x="28816" y="33367"/>
                </a:lnTo>
                <a:lnTo>
                  <a:pt x="23497" y="30267"/>
                </a:lnTo>
                <a:lnTo>
                  <a:pt x="23497" y="24127"/>
                </a:lnTo>
                <a:close/>
                <a:moveTo>
                  <a:pt x="11703" y="30510"/>
                </a:moveTo>
                <a:lnTo>
                  <a:pt x="17023" y="33580"/>
                </a:lnTo>
                <a:lnTo>
                  <a:pt x="6384" y="33580"/>
                </a:lnTo>
                <a:lnTo>
                  <a:pt x="11703" y="30510"/>
                </a:lnTo>
                <a:close/>
                <a:moveTo>
                  <a:pt x="23345" y="30510"/>
                </a:moveTo>
                <a:lnTo>
                  <a:pt x="28664" y="33580"/>
                </a:lnTo>
                <a:lnTo>
                  <a:pt x="18026" y="33580"/>
                </a:lnTo>
                <a:lnTo>
                  <a:pt x="23345" y="30510"/>
                </a:lnTo>
                <a:close/>
                <a:moveTo>
                  <a:pt x="34956" y="30510"/>
                </a:moveTo>
                <a:lnTo>
                  <a:pt x="40275" y="33580"/>
                </a:lnTo>
                <a:lnTo>
                  <a:pt x="29637" y="33580"/>
                </a:lnTo>
                <a:lnTo>
                  <a:pt x="34956" y="30510"/>
                </a:lnTo>
                <a:close/>
                <a:moveTo>
                  <a:pt x="46598" y="30510"/>
                </a:moveTo>
                <a:lnTo>
                  <a:pt x="51886" y="33580"/>
                </a:lnTo>
                <a:lnTo>
                  <a:pt x="41278" y="33580"/>
                </a:lnTo>
                <a:lnTo>
                  <a:pt x="46598" y="30510"/>
                </a:lnTo>
                <a:close/>
                <a:moveTo>
                  <a:pt x="58209" y="30510"/>
                </a:moveTo>
                <a:lnTo>
                  <a:pt x="63528" y="33580"/>
                </a:lnTo>
                <a:lnTo>
                  <a:pt x="52889" y="33580"/>
                </a:lnTo>
                <a:lnTo>
                  <a:pt x="58209" y="30510"/>
                </a:lnTo>
                <a:close/>
                <a:moveTo>
                  <a:pt x="69850" y="30510"/>
                </a:moveTo>
                <a:lnTo>
                  <a:pt x="75169" y="33580"/>
                </a:lnTo>
                <a:lnTo>
                  <a:pt x="64531" y="33580"/>
                </a:lnTo>
                <a:lnTo>
                  <a:pt x="69850" y="30510"/>
                </a:lnTo>
                <a:close/>
                <a:moveTo>
                  <a:pt x="81431" y="30510"/>
                </a:moveTo>
                <a:lnTo>
                  <a:pt x="86750" y="33580"/>
                </a:lnTo>
                <a:lnTo>
                  <a:pt x="76112" y="33580"/>
                </a:lnTo>
                <a:lnTo>
                  <a:pt x="81431" y="30510"/>
                </a:lnTo>
                <a:close/>
                <a:moveTo>
                  <a:pt x="93042" y="30510"/>
                </a:moveTo>
                <a:lnTo>
                  <a:pt x="98361" y="33580"/>
                </a:lnTo>
                <a:lnTo>
                  <a:pt x="87723" y="33580"/>
                </a:lnTo>
                <a:lnTo>
                  <a:pt x="93042" y="30510"/>
                </a:lnTo>
                <a:close/>
                <a:moveTo>
                  <a:pt x="104684" y="30510"/>
                </a:moveTo>
                <a:lnTo>
                  <a:pt x="110003" y="33580"/>
                </a:lnTo>
                <a:lnTo>
                  <a:pt x="99364" y="33580"/>
                </a:lnTo>
                <a:lnTo>
                  <a:pt x="104684" y="30510"/>
                </a:lnTo>
                <a:close/>
                <a:moveTo>
                  <a:pt x="116295" y="30510"/>
                </a:moveTo>
                <a:lnTo>
                  <a:pt x="121614" y="33580"/>
                </a:lnTo>
                <a:lnTo>
                  <a:pt x="110976" y="33580"/>
                </a:lnTo>
                <a:lnTo>
                  <a:pt x="116295" y="30510"/>
                </a:lnTo>
                <a:close/>
                <a:moveTo>
                  <a:pt x="127936" y="30510"/>
                </a:moveTo>
                <a:lnTo>
                  <a:pt x="133256" y="33580"/>
                </a:lnTo>
                <a:lnTo>
                  <a:pt x="122617" y="33580"/>
                </a:lnTo>
                <a:lnTo>
                  <a:pt x="127936" y="30510"/>
                </a:lnTo>
                <a:close/>
                <a:moveTo>
                  <a:pt x="139548" y="30510"/>
                </a:moveTo>
                <a:lnTo>
                  <a:pt x="144867" y="33580"/>
                </a:lnTo>
                <a:lnTo>
                  <a:pt x="134228" y="33580"/>
                </a:lnTo>
                <a:lnTo>
                  <a:pt x="139548" y="30510"/>
                </a:lnTo>
                <a:close/>
                <a:moveTo>
                  <a:pt x="151159" y="30510"/>
                </a:moveTo>
                <a:lnTo>
                  <a:pt x="156478" y="33580"/>
                </a:lnTo>
                <a:lnTo>
                  <a:pt x="145840" y="33580"/>
                </a:lnTo>
                <a:lnTo>
                  <a:pt x="151159" y="30510"/>
                </a:lnTo>
                <a:close/>
                <a:moveTo>
                  <a:pt x="162770" y="30510"/>
                </a:moveTo>
                <a:lnTo>
                  <a:pt x="168089" y="33580"/>
                </a:lnTo>
                <a:lnTo>
                  <a:pt x="157451" y="33580"/>
                </a:lnTo>
                <a:lnTo>
                  <a:pt x="162770" y="30510"/>
                </a:lnTo>
                <a:close/>
                <a:moveTo>
                  <a:pt x="174411" y="30510"/>
                </a:moveTo>
                <a:lnTo>
                  <a:pt x="179731" y="33580"/>
                </a:lnTo>
                <a:lnTo>
                  <a:pt x="169092" y="33580"/>
                </a:lnTo>
                <a:lnTo>
                  <a:pt x="174411" y="30510"/>
                </a:lnTo>
                <a:close/>
                <a:moveTo>
                  <a:pt x="186023" y="30510"/>
                </a:moveTo>
                <a:lnTo>
                  <a:pt x="191342" y="33580"/>
                </a:lnTo>
                <a:lnTo>
                  <a:pt x="180703" y="33580"/>
                </a:lnTo>
                <a:lnTo>
                  <a:pt x="186023" y="30510"/>
                </a:lnTo>
                <a:close/>
                <a:moveTo>
                  <a:pt x="197634" y="30510"/>
                </a:moveTo>
                <a:lnTo>
                  <a:pt x="202953" y="33580"/>
                </a:lnTo>
                <a:lnTo>
                  <a:pt x="192345" y="33580"/>
                </a:lnTo>
                <a:lnTo>
                  <a:pt x="197634" y="30510"/>
                </a:lnTo>
                <a:close/>
                <a:moveTo>
                  <a:pt x="209275" y="30510"/>
                </a:moveTo>
                <a:lnTo>
                  <a:pt x="214595" y="33580"/>
                </a:lnTo>
                <a:lnTo>
                  <a:pt x="203956" y="33580"/>
                </a:lnTo>
                <a:lnTo>
                  <a:pt x="209275" y="30510"/>
                </a:lnTo>
                <a:close/>
                <a:moveTo>
                  <a:pt x="220856" y="30510"/>
                </a:moveTo>
                <a:lnTo>
                  <a:pt x="226175" y="33580"/>
                </a:lnTo>
                <a:lnTo>
                  <a:pt x="215537" y="33580"/>
                </a:lnTo>
                <a:lnTo>
                  <a:pt x="220856" y="30510"/>
                </a:lnTo>
                <a:close/>
                <a:moveTo>
                  <a:pt x="232498" y="30510"/>
                </a:moveTo>
                <a:lnTo>
                  <a:pt x="237817" y="33580"/>
                </a:lnTo>
                <a:lnTo>
                  <a:pt x="227178" y="33580"/>
                </a:lnTo>
                <a:lnTo>
                  <a:pt x="232498" y="30510"/>
                </a:lnTo>
                <a:close/>
                <a:moveTo>
                  <a:pt x="244109" y="30510"/>
                </a:moveTo>
                <a:lnTo>
                  <a:pt x="249428" y="33580"/>
                </a:lnTo>
                <a:lnTo>
                  <a:pt x="238790" y="33580"/>
                </a:lnTo>
                <a:lnTo>
                  <a:pt x="244109" y="30510"/>
                </a:lnTo>
                <a:close/>
                <a:moveTo>
                  <a:pt x="255750" y="30510"/>
                </a:moveTo>
                <a:lnTo>
                  <a:pt x="261070" y="33580"/>
                </a:lnTo>
                <a:lnTo>
                  <a:pt x="250431" y="33580"/>
                </a:lnTo>
                <a:lnTo>
                  <a:pt x="255750" y="30510"/>
                </a:lnTo>
                <a:close/>
                <a:moveTo>
                  <a:pt x="267362" y="30510"/>
                </a:moveTo>
                <a:lnTo>
                  <a:pt x="272681" y="33580"/>
                </a:lnTo>
                <a:lnTo>
                  <a:pt x="262042" y="33580"/>
                </a:lnTo>
                <a:lnTo>
                  <a:pt x="267362" y="30510"/>
                </a:lnTo>
                <a:close/>
                <a:moveTo>
                  <a:pt x="279003" y="30510"/>
                </a:moveTo>
                <a:lnTo>
                  <a:pt x="284322" y="33580"/>
                </a:lnTo>
                <a:lnTo>
                  <a:pt x="273684" y="33580"/>
                </a:lnTo>
                <a:lnTo>
                  <a:pt x="279003" y="30510"/>
                </a:lnTo>
                <a:close/>
                <a:moveTo>
                  <a:pt x="51886" y="33793"/>
                </a:moveTo>
                <a:lnTo>
                  <a:pt x="46598" y="36893"/>
                </a:lnTo>
                <a:lnTo>
                  <a:pt x="41278" y="33793"/>
                </a:lnTo>
                <a:close/>
                <a:moveTo>
                  <a:pt x="63528" y="33793"/>
                </a:moveTo>
                <a:lnTo>
                  <a:pt x="58209" y="36893"/>
                </a:lnTo>
                <a:lnTo>
                  <a:pt x="52889" y="33793"/>
                </a:lnTo>
                <a:close/>
                <a:moveTo>
                  <a:pt x="75169" y="33793"/>
                </a:moveTo>
                <a:lnTo>
                  <a:pt x="69850" y="36893"/>
                </a:lnTo>
                <a:lnTo>
                  <a:pt x="64531" y="33793"/>
                </a:lnTo>
                <a:close/>
                <a:moveTo>
                  <a:pt x="86750" y="33793"/>
                </a:moveTo>
                <a:lnTo>
                  <a:pt x="81431" y="36893"/>
                </a:lnTo>
                <a:lnTo>
                  <a:pt x="76112" y="33793"/>
                </a:lnTo>
                <a:close/>
                <a:moveTo>
                  <a:pt x="98361" y="33793"/>
                </a:moveTo>
                <a:lnTo>
                  <a:pt x="93042" y="36893"/>
                </a:lnTo>
                <a:lnTo>
                  <a:pt x="87723" y="33793"/>
                </a:lnTo>
                <a:close/>
                <a:moveTo>
                  <a:pt x="110003" y="33793"/>
                </a:moveTo>
                <a:lnTo>
                  <a:pt x="104684" y="36893"/>
                </a:lnTo>
                <a:lnTo>
                  <a:pt x="99364" y="33793"/>
                </a:lnTo>
                <a:close/>
                <a:moveTo>
                  <a:pt x="121614" y="33793"/>
                </a:moveTo>
                <a:lnTo>
                  <a:pt x="116295" y="36893"/>
                </a:lnTo>
                <a:lnTo>
                  <a:pt x="110976" y="33793"/>
                </a:lnTo>
                <a:close/>
                <a:moveTo>
                  <a:pt x="133256" y="33793"/>
                </a:moveTo>
                <a:lnTo>
                  <a:pt x="127936" y="36893"/>
                </a:lnTo>
                <a:lnTo>
                  <a:pt x="122617" y="33793"/>
                </a:lnTo>
                <a:close/>
                <a:moveTo>
                  <a:pt x="144867" y="33793"/>
                </a:moveTo>
                <a:lnTo>
                  <a:pt x="139548" y="36893"/>
                </a:lnTo>
                <a:lnTo>
                  <a:pt x="134228" y="33793"/>
                </a:lnTo>
                <a:close/>
                <a:moveTo>
                  <a:pt x="156478" y="33793"/>
                </a:moveTo>
                <a:lnTo>
                  <a:pt x="151159" y="36893"/>
                </a:lnTo>
                <a:lnTo>
                  <a:pt x="145840" y="33793"/>
                </a:lnTo>
                <a:close/>
                <a:moveTo>
                  <a:pt x="168089" y="33793"/>
                </a:moveTo>
                <a:lnTo>
                  <a:pt x="162770" y="36893"/>
                </a:lnTo>
                <a:lnTo>
                  <a:pt x="157451" y="33793"/>
                </a:lnTo>
                <a:close/>
                <a:moveTo>
                  <a:pt x="179731" y="33793"/>
                </a:moveTo>
                <a:lnTo>
                  <a:pt x="174411" y="36893"/>
                </a:lnTo>
                <a:lnTo>
                  <a:pt x="169092" y="33793"/>
                </a:lnTo>
                <a:close/>
                <a:moveTo>
                  <a:pt x="191342" y="33793"/>
                </a:moveTo>
                <a:lnTo>
                  <a:pt x="186023" y="36893"/>
                </a:lnTo>
                <a:lnTo>
                  <a:pt x="180703" y="33793"/>
                </a:lnTo>
                <a:close/>
                <a:moveTo>
                  <a:pt x="202953" y="33793"/>
                </a:moveTo>
                <a:lnTo>
                  <a:pt x="197634" y="36893"/>
                </a:lnTo>
                <a:lnTo>
                  <a:pt x="192315" y="33793"/>
                </a:lnTo>
                <a:close/>
                <a:moveTo>
                  <a:pt x="214564" y="33793"/>
                </a:moveTo>
                <a:lnTo>
                  <a:pt x="209245" y="36893"/>
                </a:lnTo>
                <a:lnTo>
                  <a:pt x="203926" y="33793"/>
                </a:lnTo>
                <a:close/>
                <a:moveTo>
                  <a:pt x="226175" y="33793"/>
                </a:moveTo>
                <a:lnTo>
                  <a:pt x="220856" y="36893"/>
                </a:lnTo>
                <a:lnTo>
                  <a:pt x="215537" y="33793"/>
                </a:lnTo>
                <a:close/>
                <a:moveTo>
                  <a:pt x="237817" y="33793"/>
                </a:moveTo>
                <a:lnTo>
                  <a:pt x="232498" y="36893"/>
                </a:lnTo>
                <a:lnTo>
                  <a:pt x="227178" y="33793"/>
                </a:lnTo>
                <a:close/>
                <a:moveTo>
                  <a:pt x="249428" y="33793"/>
                </a:moveTo>
                <a:lnTo>
                  <a:pt x="244109" y="36893"/>
                </a:lnTo>
                <a:lnTo>
                  <a:pt x="238790" y="33793"/>
                </a:lnTo>
                <a:close/>
                <a:moveTo>
                  <a:pt x="261070" y="33793"/>
                </a:moveTo>
                <a:lnTo>
                  <a:pt x="255750" y="36893"/>
                </a:lnTo>
                <a:lnTo>
                  <a:pt x="250431" y="33793"/>
                </a:lnTo>
                <a:close/>
                <a:moveTo>
                  <a:pt x="272681" y="33793"/>
                </a:moveTo>
                <a:lnTo>
                  <a:pt x="267362" y="36893"/>
                </a:lnTo>
                <a:lnTo>
                  <a:pt x="262042" y="33793"/>
                </a:lnTo>
                <a:close/>
                <a:moveTo>
                  <a:pt x="284292" y="33793"/>
                </a:moveTo>
                <a:lnTo>
                  <a:pt x="278973" y="36893"/>
                </a:lnTo>
                <a:lnTo>
                  <a:pt x="273653" y="33793"/>
                </a:lnTo>
                <a:close/>
                <a:moveTo>
                  <a:pt x="17023" y="33853"/>
                </a:moveTo>
                <a:lnTo>
                  <a:pt x="11703" y="36923"/>
                </a:lnTo>
                <a:lnTo>
                  <a:pt x="6384" y="33853"/>
                </a:lnTo>
                <a:close/>
                <a:moveTo>
                  <a:pt x="28664" y="33853"/>
                </a:moveTo>
                <a:lnTo>
                  <a:pt x="23345" y="36923"/>
                </a:lnTo>
                <a:lnTo>
                  <a:pt x="18026" y="33853"/>
                </a:lnTo>
                <a:close/>
                <a:moveTo>
                  <a:pt x="40275" y="33853"/>
                </a:moveTo>
                <a:lnTo>
                  <a:pt x="34956" y="36923"/>
                </a:lnTo>
                <a:lnTo>
                  <a:pt x="29637" y="33853"/>
                </a:lnTo>
                <a:close/>
                <a:moveTo>
                  <a:pt x="17174" y="34036"/>
                </a:moveTo>
                <a:lnTo>
                  <a:pt x="11855" y="43246"/>
                </a:lnTo>
                <a:lnTo>
                  <a:pt x="11855" y="37106"/>
                </a:lnTo>
                <a:lnTo>
                  <a:pt x="17174" y="34036"/>
                </a:lnTo>
                <a:close/>
                <a:moveTo>
                  <a:pt x="28816" y="34036"/>
                </a:moveTo>
                <a:lnTo>
                  <a:pt x="23497" y="43246"/>
                </a:lnTo>
                <a:lnTo>
                  <a:pt x="23497" y="37106"/>
                </a:lnTo>
                <a:lnTo>
                  <a:pt x="28816" y="34036"/>
                </a:lnTo>
                <a:close/>
                <a:moveTo>
                  <a:pt x="249550" y="34036"/>
                </a:moveTo>
                <a:lnTo>
                  <a:pt x="244230" y="43246"/>
                </a:lnTo>
                <a:lnTo>
                  <a:pt x="244230" y="37106"/>
                </a:lnTo>
                <a:lnTo>
                  <a:pt x="249550" y="34036"/>
                </a:lnTo>
                <a:close/>
                <a:moveTo>
                  <a:pt x="261191" y="34036"/>
                </a:moveTo>
                <a:lnTo>
                  <a:pt x="255872" y="43246"/>
                </a:lnTo>
                <a:lnTo>
                  <a:pt x="255872" y="37106"/>
                </a:lnTo>
                <a:lnTo>
                  <a:pt x="261191" y="34036"/>
                </a:lnTo>
                <a:close/>
                <a:moveTo>
                  <a:pt x="272802" y="34036"/>
                </a:moveTo>
                <a:lnTo>
                  <a:pt x="267483" y="43246"/>
                </a:lnTo>
                <a:lnTo>
                  <a:pt x="267483" y="37106"/>
                </a:lnTo>
                <a:lnTo>
                  <a:pt x="272802" y="34036"/>
                </a:lnTo>
                <a:close/>
                <a:moveTo>
                  <a:pt x="284444" y="34036"/>
                </a:moveTo>
                <a:lnTo>
                  <a:pt x="279125" y="43246"/>
                </a:lnTo>
                <a:lnTo>
                  <a:pt x="279125" y="37106"/>
                </a:lnTo>
                <a:lnTo>
                  <a:pt x="284444" y="34036"/>
                </a:lnTo>
                <a:close/>
                <a:moveTo>
                  <a:pt x="6262" y="34066"/>
                </a:moveTo>
                <a:lnTo>
                  <a:pt x="11582" y="37106"/>
                </a:lnTo>
                <a:lnTo>
                  <a:pt x="11582" y="43276"/>
                </a:lnTo>
                <a:lnTo>
                  <a:pt x="6262" y="34066"/>
                </a:lnTo>
                <a:close/>
                <a:moveTo>
                  <a:pt x="17904" y="34066"/>
                </a:moveTo>
                <a:lnTo>
                  <a:pt x="23223" y="37106"/>
                </a:lnTo>
                <a:lnTo>
                  <a:pt x="23223" y="43276"/>
                </a:lnTo>
                <a:lnTo>
                  <a:pt x="17904" y="34066"/>
                </a:lnTo>
                <a:close/>
                <a:moveTo>
                  <a:pt x="29515" y="34066"/>
                </a:moveTo>
                <a:lnTo>
                  <a:pt x="34834" y="37106"/>
                </a:lnTo>
                <a:lnTo>
                  <a:pt x="34834" y="43276"/>
                </a:lnTo>
                <a:lnTo>
                  <a:pt x="29515" y="34066"/>
                </a:lnTo>
                <a:close/>
                <a:moveTo>
                  <a:pt x="40427" y="34036"/>
                </a:moveTo>
                <a:lnTo>
                  <a:pt x="35108" y="43276"/>
                </a:lnTo>
                <a:lnTo>
                  <a:pt x="35108" y="37106"/>
                </a:lnTo>
                <a:lnTo>
                  <a:pt x="40427" y="34036"/>
                </a:lnTo>
                <a:close/>
                <a:moveTo>
                  <a:pt x="41126" y="34066"/>
                </a:moveTo>
                <a:lnTo>
                  <a:pt x="46446" y="37106"/>
                </a:lnTo>
                <a:lnTo>
                  <a:pt x="46446" y="43276"/>
                </a:lnTo>
                <a:lnTo>
                  <a:pt x="41126" y="34066"/>
                </a:lnTo>
                <a:close/>
                <a:moveTo>
                  <a:pt x="52008" y="34036"/>
                </a:moveTo>
                <a:lnTo>
                  <a:pt x="46689" y="43276"/>
                </a:lnTo>
                <a:lnTo>
                  <a:pt x="46689" y="37106"/>
                </a:lnTo>
                <a:lnTo>
                  <a:pt x="52008" y="34036"/>
                </a:lnTo>
                <a:close/>
                <a:moveTo>
                  <a:pt x="52737" y="34066"/>
                </a:moveTo>
                <a:lnTo>
                  <a:pt x="58057" y="37106"/>
                </a:lnTo>
                <a:lnTo>
                  <a:pt x="58057" y="43276"/>
                </a:lnTo>
                <a:lnTo>
                  <a:pt x="52737" y="34066"/>
                </a:lnTo>
                <a:close/>
                <a:moveTo>
                  <a:pt x="63650" y="34036"/>
                </a:moveTo>
                <a:lnTo>
                  <a:pt x="58330" y="43276"/>
                </a:lnTo>
                <a:lnTo>
                  <a:pt x="58330" y="37106"/>
                </a:lnTo>
                <a:lnTo>
                  <a:pt x="63650" y="34036"/>
                </a:lnTo>
                <a:close/>
                <a:moveTo>
                  <a:pt x="64379" y="34066"/>
                </a:moveTo>
                <a:lnTo>
                  <a:pt x="69698" y="37106"/>
                </a:lnTo>
                <a:lnTo>
                  <a:pt x="69698" y="43276"/>
                </a:lnTo>
                <a:lnTo>
                  <a:pt x="64379" y="34066"/>
                </a:lnTo>
                <a:close/>
                <a:moveTo>
                  <a:pt x="75261" y="34036"/>
                </a:moveTo>
                <a:lnTo>
                  <a:pt x="69941" y="43276"/>
                </a:lnTo>
                <a:lnTo>
                  <a:pt x="69941" y="37106"/>
                </a:lnTo>
                <a:lnTo>
                  <a:pt x="75261" y="34036"/>
                </a:lnTo>
                <a:close/>
                <a:moveTo>
                  <a:pt x="75990" y="34066"/>
                </a:moveTo>
                <a:lnTo>
                  <a:pt x="81309" y="37106"/>
                </a:lnTo>
                <a:lnTo>
                  <a:pt x="81309" y="43276"/>
                </a:lnTo>
                <a:lnTo>
                  <a:pt x="75990" y="34066"/>
                </a:lnTo>
                <a:close/>
                <a:moveTo>
                  <a:pt x="86902" y="34036"/>
                </a:moveTo>
                <a:lnTo>
                  <a:pt x="81583" y="43276"/>
                </a:lnTo>
                <a:lnTo>
                  <a:pt x="81583" y="37106"/>
                </a:lnTo>
                <a:lnTo>
                  <a:pt x="86902" y="34036"/>
                </a:lnTo>
                <a:close/>
                <a:moveTo>
                  <a:pt x="87632" y="34066"/>
                </a:moveTo>
                <a:lnTo>
                  <a:pt x="92951" y="37106"/>
                </a:lnTo>
                <a:lnTo>
                  <a:pt x="92951" y="43276"/>
                </a:lnTo>
                <a:lnTo>
                  <a:pt x="87632" y="34066"/>
                </a:lnTo>
                <a:close/>
                <a:moveTo>
                  <a:pt x="98513" y="34036"/>
                </a:moveTo>
                <a:lnTo>
                  <a:pt x="93194" y="43276"/>
                </a:lnTo>
                <a:lnTo>
                  <a:pt x="93194" y="37106"/>
                </a:lnTo>
                <a:lnTo>
                  <a:pt x="98513" y="34036"/>
                </a:lnTo>
                <a:close/>
                <a:moveTo>
                  <a:pt x="99243" y="34066"/>
                </a:moveTo>
                <a:lnTo>
                  <a:pt x="104562" y="37106"/>
                </a:lnTo>
                <a:lnTo>
                  <a:pt x="104562" y="43276"/>
                </a:lnTo>
                <a:lnTo>
                  <a:pt x="99243" y="34066"/>
                </a:lnTo>
                <a:close/>
                <a:moveTo>
                  <a:pt x="110155" y="34036"/>
                </a:moveTo>
                <a:lnTo>
                  <a:pt x="104836" y="43276"/>
                </a:lnTo>
                <a:lnTo>
                  <a:pt x="104836" y="37106"/>
                </a:lnTo>
                <a:lnTo>
                  <a:pt x="110155" y="34036"/>
                </a:lnTo>
                <a:close/>
                <a:moveTo>
                  <a:pt x="110824" y="34066"/>
                </a:moveTo>
                <a:lnTo>
                  <a:pt x="116143" y="37106"/>
                </a:lnTo>
                <a:lnTo>
                  <a:pt x="116143" y="43276"/>
                </a:lnTo>
                <a:lnTo>
                  <a:pt x="110824" y="34066"/>
                </a:lnTo>
                <a:close/>
                <a:moveTo>
                  <a:pt x="121736" y="34036"/>
                </a:moveTo>
                <a:lnTo>
                  <a:pt x="116416" y="43276"/>
                </a:lnTo>
                <a:lnTo>
                  <a:pt x="116416" y="37106"/>
                </a:lnTo>
                <a:lnTo>
                  <a:pt x="121736" y="34036"/>
                </a:lnTo>
                <a:close/>
                <a:moveTo>
                  <a:pt x="122465" y="34066"/>
                </a:moveTo>
                <a:lnTo>
                  <a:pt x="127784" y="37106"/>
                </a:lnTo>
                <a:lnTo>
                  <a:pt x="127784" y="43276"/>
                </a:lnTo>
                <a:lnTo>
                  <a:pt x="122465" y="34066"/>
                </a:lnTo>
                <a:close/>
                <a:moveTo>
                  <a:pt x="133377" y="34036"/>
                </a:moveTo>
                <a:lnTo>
                  <a:pt x="128058" y="43276"/>
                </a:lnTo>
                <a:lnTo>
                  <a:pt x="128058" y="37106"/>
                </a:lnTo>
                <a:lnTo>
                  <a:pt x="133377" y="34036"/>
                </a:lnTo>
                <a:close/>
                <a:moveTo>
                  <a:pt x="134076" y="34066"/>
                </a:moveTo>
                <a:lnTo>
                  <a:pt x="139396" y="37106"/>
                </a:lnTo>
                <a:lnTo>
                  <a:pt x="139396" y="43276"/>
                </a:lnTo>
                <a:lnTo>
                  <a:pt x="134076" y="34066"/>
                </a:lnTo>
                <a:close/>
                <a:moveTo>
                  <a:pt x="144988" y="34036"/>
                </a:moveTo>
                <a:lnTo>
                  <a:pt x="139669" y="43276"/>
                </a:lnTo>
                <a:lnTo>
                  <a:pt x="139669" y="37106"/>
                </a:lnTo>
                <a:lnTo>
                  <a:pt x="144988" y="34036"/>
                </a:lnTo>
                <a:close/>
                <a:moveTo>
                  <a:pt x="145718" y="34066"/>
                </a:moveTo>
                <a:lnTo>
                  <a:pt x="151037" y="37106"/>
                </a:lnTo>
                <a:lnTo>
                  <a:pt x="151037" y="43276"/>
                </a:lnTo>
                <a:lnTo>
                  <a:pt x="145718" y="34066"/>
                </a:lnTo>
                <a:close/>
                <a:moveTo>
                  <a:pt x="156630" y="34036"/>
                </a:moveTo>
                <a:lnTo>
                  <a:pt x="151311" y="43276"/>
                </a:lnTo>
                <a:lnTo>
                  <a:pt x="151311" y="37106"/>
                </a:lnTo>
                <a:lnTo>
                  <a:pt x="156630" y="34036"/>
                </a:lnTo>
                <a:close/>
                <a:moveTo>
                  <a:pt x="157329" y="34066"/>
                </a:moveTo>
                <a:lnTo>
                  <a:pt x="162648" y="37106"/>
                </a:lnTo>
                <a:lnTo>
                  <a:pt x="162648" y="43276"/>
                </a:lnTo>
                <a:lnTo>
                  <a:pt x="157329" y="34066"/>
                </a:lnTo>
                <a:close/>
                <a:moveTo>
                  <a:pt x="168241" y="34036"/>
                </a:moveTo>
                <a:lnTo>
                  <a:pt x="162922" y="43276"/>
                </a:lnTo>
                <a:lnTo>
                  <a:pt x="162922" y="37106"/>
                </a:lnTo>
                <a:lnTo>
                  <a:pt x="168241" y="34036"/>
                </a:lnTo>
                <a:close/>
                <a:moveTo>
                  <a:pt x="168971" y="34066"/>
                </a:moveTo>
                <a:lnTo>
                  <a:pt x="174290" y="37106"/>
                </a:lnTo>
                <a:lnTo>
                  <a:pt x="174290" y="43276"/>
                </a:lnTo>
                <a:lnTo>
                  <a:pt x="168971" y="34066"/>
                </a:lnTo>
                <a:close/>
                <a:moveTo>
                  <a:pt x="179822" y="34036"/>
                </a:moveTo>
                <a:lnTo>
                  <a:pt x="174503" y="43276"/>
                </a:lnTo>
                <a:lnTo>
                  <a:pt x="174503" y="37106"/>
                </a:lnTo>
                <a:lnTo>
                  <a:pt x="179822" y="34036"/>
                </a:lnTo>
                <a:close/>
                <a:moveTo>
                  <a:pt x="180551" y="34066"/>
                </a:moveTo>
                <a:lnTo>
                  <a:pt x="185871" y="37106"/>
                </a:lnTo>
                <a:lnTo>
                  <a:pt x="185871" y="43276"/>
                </a:lnTo>
                <a:lnTo>
                  <a:pt x="180551" y="34066"/>
                </a:lnTo>
                <a:close/>
                <a:moveTo>
                  <a:pt x="191463" y="34036"/>
                </a:moveTo>
                <a:lnTo>
                  <a:pt x="186144" y="43276"/>
                </a:lnTo>
                <a:lnTo>
                  <a:pt x="186144" y="37106"/>
                </a:lnTo>
                <a:lnTo>
                  <a:pt x="191463" y="34036"/>
                </a:lnTo>
                <a:close/>
                <a:moveTo>
                  <a:pt x="192193" y="34066"/>
                </a:moveTo>
                <a:lnTo>
                  <a:pt x="197512" y="37106"/>
                </a:lnTo>
                <a:lnTo>
                  <a:pt x="197512" y="43276"/>
                </a:lnTo>
                <a:lnTo>
                  <a:pt x="192193" y="34066"/>
                </a:lnTo>
                <a:close/>
                <a:moveTo>
                  <a:pt x="203075" y="34036"/>
                </a:moveTo>
                <a:lnTo>
                  <a:pt x="197755" y="43276"/>
                </a:lnTo>
                <a:lnTo>
                  <a:pt x="197755" y="37106"/>
                </a:lnTo>
                <a:lnTo>
                  <a:pt x="203075" y="34036"/>
                </a:lnTo>
                <a:close/>
                <a:moveTo>
                  <a:pt x="203804" y="34066"/>
                </a:moveTo>
                <a:lnTo>
                  <a:pt x="209123" y="37106"/>
                </a:lnTo>
                <a:lnTo>
                  <a:pt x="209123" y="43276"/>
                </a:lnTo>
                <a:lnTo>
                  <a:pt x="203804" y="34066"/>
                </a:lnTo>
                <a:close/>
                <a:moveTo>
                  <a:pt x="214716" y="34036"/>
                </a:moveTo>
                <a:lnTo>
                  <a:pt x="209397" y="43276"/>
                </a:lnTo>
                <a:lnTo>
                  <a:pt x="209397" y="37106"/>
                </a:lnTo>
                <a:lnTo>
                  <a:pt x="214716" y="34036"/>
                </a:lnTo>
                <a:close/>
                <a:moveTo>
                  <a:pt x="215446" y="34066"/>
                </a:moveTo>
                <a:lnTo>
                  <a:pt x="220765" y="37106"/>
                </a:lnTo>
                <a:lnTo>
                  <a:pt x="220765" y="43276"/>
                </a:lnTo>
                <a:lnTo>
                  <a:pt x="215446" y="34066"/>
                </a:lnTo>
                <a:close/>
                <a:moveTo>
                  <a:pt x="226327" y="34036"/>
                </a:moveTo>
                <a:lnTo>
                  <a:pt x="221008" y="43276"/>
                </a:lnTo>
                <a:lnTo>
                  <a:pt x="221008" y="37106"/>
                </a:lnTo>
                <a:lnTo>
                  <a:pt x="226327" y="34036"/>
                </a:lnTo>
                <a:close/>
                <a:moveTo>
                  <a:pt x="227057" y="34066"/>
                </a:moveTo>
                <a:lnTo>
                  <a:pt x="232376" y="37106"/>
                </a:lnTo>
                <a:lnTo>
                  <a:pt x="232376" y="43276"/>
                </a:lnTo>
                <a:lnTo>
                  <a:pt x="227057" y="34066"/>
                </a:lnTo>
                <a:close/>
                <a:moveTo>
                  <a:pt x="237969" y="34036"/>
                </a:moveTo>
                <a:lnTo>
                  <a:pt x="232650" y="43276"/>
                </a:lnTo>
                <a:lnTo>
                  <a:pt x="232650" y="37106"/>
                </a:lnTo>
                <a:lnTo>
                  <a:pt x="237969" y="34036"/>
                </a:lnTo>
                <a:close/>
                <a:moveTo>
                  <a:pt x="238668" y="34066"/>
                </a:moveTo>
                <a:lnTo>
                  <a:pt x="243987" y="37136"/>
                </a:lnTo>
                <a:lnTo>
                  <a:pt x="243987" y="43306"/>
                </a:lnTo>
                <a:lnTo>
                  <a:pt x="238668" y="34066"/>
                </a:lnTo>
                <a:close/>
                <a:moveTo>
                  <a:pt x="250279" y="34066"/>
                </a:moveTo>
                <a:lnTo>
                  <a:pt x="255598" y="37136"/>
                </a:lnTo>
                <a:lnTo>
                  <a:pt x="255598" y="43306"/>
                </a:lnTo>
                <a:lnTo>
                  <a:pt x="250279" y="34066"/>
                </a:lnTo>
                <a:close/>
                <a:moveTo>
                  <a:pt x="261890" y="34066"/>
                </a:moveTo>
                <a:lnTo>
                  <a:pt x="267210" y="37136"/>
                </a:lnTo>
                <a:lnTo>
                  <a:pt x="267210" y="43306"/>
                </a:lnTo>
                <a:lnTo>
                  <a:pt x="261890" y="34066"/>
                </a:lnTo>
                <a:close/>
                <a:moveTo>
                  <a:pt x="273532" y="34066"/>
                </a:moveTo>
                <a:lnTo>
                  <a:pt x="278851" y="37136"/>
                </a:lnTo>
                <a:lnTo>
                  <a:pt x="278851" y="43306"/>
                </a:lnTo>
                <a:lnTo>
                  <a:pt x="273532" y="34066"/>
                </a:lnTo>
                <a:close/>
                <a:moveTo>
                  <a:pt x="64136" y="34188"/>
                </a:moveTo>
                <a:lnTo>
                  <a:pt x="69455" y="43398"/>
                </a:lnTo>
                <a:lnTo>
                  <a:pt x="69455" y="43398"/>
                </a:lnTo>
                <a:lnTo>
                  <a:pt x="66993" y="41969"/>
                </a:lnTo>
                <a:lnTo>
                  <a:pt x="64136" y="40358"/>
                </a:lnTo>
                <a:lnTo>
                  <a:pt x="64136" y="34188"/>
                </a:lnTo>
                <a:close/>
                <a:moveTo>
                  <a:pt x="87358" y="34188"/>
                </a:moveTo>
                <a:lnTo>
                  <a:pt x="92677" y="43398"/>
                </a:lnTo>
                <a:lnTo>
                  <a:pt x="92677" y="43398"/>
                </a:lnTo>
                <a:lnTo>
                  <a:pt x="90215" y="41969"/>
                </a:lnTo>
                <a:lnTo>
                  <a:pt x="87358" y="40358"/>
                </a:lnTo>
                <a:lnTo>
                  <a:pt x="87358" y="34188"/>
                </a:lnTo>
                <a:close/>
                <a:moveTo>
                  <a:pt x="98969" y="34188"/>
                </a:moveTo>
                <a:lnTo>
                  <a:pt x="104289" y="43398"/>
                </a:lnTo>
                <a:lnTo>
                  <a:pt x="104289" y="43398"/>
                </a:lnTo>
                <a:lnTo>
                  <a:pt x="101827" y="41969"/>
                </a:lnTo>
                <a:lnTo>
                  <a:pt x="98969" y="40358"/>
                </a:lnTo>
                <a:lnTo>
                  <a:pt x="98969" y="34188"/>
                </a:lnTo>
                <a:close/>
                <a:moveTo>
                  <a:pt x="110611" y="34188"/>
                </a:moveTo>
                <a:lnTo>
                  <a:pt x="115930" y="43398"/>
                </a:lnTo>
                <a:lnTo>
                  <a:pt x="115930" y="43398"/>
                </a:lnTo>
                <a:lnTo>
                  <a:pt x="113468" y="41969"/>
                </a:lnTo>
                <a:lnTo>
                  <a:pt x="110611" y="40358"/>
                </a:lnTo>
                <a:lnTo>
                  <a:pt x="110611" y="34188"/>
                </a:lnTo>
                <a:close/>
                <a:moveTo>
                  <a:pt x="17661" y="34188"/>
                </a:moveTo>
                <a:lnTo>
                  <a:pt x="22980" y="43398"/>
                </a:lnTo>
                <a:lnTo>
                  <a:pt x="22980" y="43398"/>
                </a:lnTo>
                <a:lnTo>
                  <a:pt x="20518" y="41939"/>
                </a:lnTo>
                <a:lnTo>
                  <a:pt x="17661" y="40358"/>
                </a:lnTo>
                <a:lnTo>
                  <a:pt x="17661" y="34188"/>
                </a:lnTo>
                <a:close/>
                <a:moveTo>
                  <a:pt x="29302" y="34188"/>
                </a:moveTo>
                <a:lnTo>
                  <a:pt x="34622" y="43398"/>
                </a:lnTo>
                <a:lnTo>
                  <a:pt x="34622" y="43398"/>
                </a:lnTo>
                <a:lnTo>
                  <a:pt x="32160" y="41939"/>
                </a:lnTo>
                <a:lnTo>
                  <a:pt x="29302" y="40358"/>
                </a:lnTo>
                <a:lnTo>
                  <a:pt x="29302" y="34188"/>
                </a:lnTo>
                <a:close/>
                <a:moveTo>
                  <a:pt x="29029" y="34188"/>
                </a:moveTo>
                <a:lnTo>
                  <a:pt x="29029" y="40358"/>
                </a:lnTo>
                <a:lnTo>
                  <a:pt x="26172" y="41969"/>
                </a:lnTo>
                <a:lnTo>
                  <a:pt x="23710" y="43398"/>
                </a:lnTo>
                <a:lnTo>
                  <a:pt x="23710" y="43398"/>
                </a:lnTo>
                <a:lnTo>
                  <a:pt x="29029" y="34188"/>
                </a:lnTo>
                <a:close/>
                <a:moveTo>
                  <a:pt x="40883" y="34188"/>
                </a:moveTo>
                <a:lnTo>
                  <a:pt x="46202" y="43398"/>
                </a:lnTo>
                <a:lnTo>
                  <a:pt x="46202" y="43398"/>
                </a:lnTo>
                <a:lnTo>
                  <a:pt x="43740" y="41939"/>
                </a:lnTo>
                <a:lnTo>
                  <a:pt x="40883" y="40358"/>
                </a:lnTo>
                <a:lnTo>
                  <a:pt x="40883" y="34188"/>
                </a:lnTo>
                <a:close/>
                <a:moveTo>
                  <a:pt x="52525" y="34188"/>
                </a:moveTo>
                <a:lnTo>
                  <a:pt x="57844" y="43398"/>
                </a:lnTo>
                <a:lnTo>
                  <a:pt x="55351" y="41969"/>
                </a:lnTo>
                <a:lnTo>
                  <a:pt x="52525" y="40358"/>
                </a:lnTo>
                <a:lnTo>
                  <a:pt x="52525" y="34188"/>
                </a:lnTo>
                <a:close/>
                <a:moveTo>
                  <a:pt x="145475" y="34188"/>
                </a:moveTo>
                <a:lnTo>
                  <a:pt x="150794" y="43398"/>
                </a:lnTo>
                <a:lnTo>
                  <a:pt x="148332" y="41969"/>
                </a:lnTo>
                <a:lnTo>
                  <a:pt x="145475" y="40358"/>
                </a:lnTo>
                <a:lnTo>
                  <a:pt x="145475" y="34188"/>
                </a:lnTo>
                <a:close/>
                <a:moveTo>
                  <a:pt x="168697" y="34188"/>
                </a:moveTo>
                <a:lnTo>
                  <a:pt x="174016" y="43398"/>
                </a:lnTo>
                <a:lnTo>
                  <a:pt x="171554" y="41969"/>
                </a:lnTo>
                <a:lnTo>
                  <a:pt x="168697" y="40358"/>
                </a:lnTo>
                <a:lnTo>
                  <a:pt x="168697" y="34188"/>
                </a:lnTo>
                <a:close/>
                <a:moveTo>
                  <a:pt x="191950" y="34188"/>
                </a:moveTo>
                <a:lnTo>
                  <a:pt x="197269" y="43398"/>
                </a:lnTo>
                <a:lnTo>
                  <a:pt x="194807" y="41969"/>
                </a:lnTo>
                <a:lnTo>
                  <a:pt x="191950" y="40358"/>
                </a:lnTo>
                <a:lnTo>
                  <a:pt x="191950" y="34188"/>
                </a:lnTo>
                <a:close/>
                <a:moveTo>
                  <a:pt x="226783" y="34188"/>
                </a:moveTo>
                <a:lnTo>
                  <a:pt x="232103" y="43398"/>
                </a:lnTo>
                <a:lnTo>
                  <a:pt x="229640" y="41969"/>
                </a:lnTo>
                <a:lnTo>
                  <a:pt x="226783" y="40358"/>
                </a:lnTo>
                <a:lnTo>
                  <a:pt x="226783" y="34188"/>
                </a:lnTo>
                <a:close/>
                <a:moveTo>
                  <a:pt x="238425" y="34188"/>
                </a:moveTo>
                <a:lnTo>
                  <a:pt x="243744" y="43398"/>
                </a:lnTo>
                <a:lnTo>
                  <a:pt x="241282" y="41969"/>
                </a:lnTo>
                <a:lnTo>
                  <a:pt x="238425" y="40358"/>
                </a:lnTo>
                <a:lnTo>
                  <a:pt x="238425" y="34188"/>
                </a:lnTo>
                <a:close/>
                <a:moveTo>
                  <a:pt x="250036" y="34188"/>
                </a:moveTo>
                <a:lnTo>
                  <a:pt x="255355" y="43398"/>
                </a:lnTo>
                <a:lnTo>
                  <a:pt x="252893" y="41969"/>
                </a:lnTo>
                <a:lnTo>
                  <a:pt x="250036" y="40358"/>
                </a:lnTo>
                <a:lnTo>
                  <a:pt x="250036" y="34188"/>
                </a:lnTo>
                <a:close/>
                <a:moveTo>
                  <a:pt x="273289" y="34188"/>
                </a:moveTo>
                <a:lnTo>
                  <a:pt x="278608" y="43398"/>
                </a:lnTo>
                <a:lnTo>
                  <a:pt x="276146" y="41969"/>
                </a:lnTo>
                <a:lnTo>
                  <a:pt x="273289" y="40358"/>
                </a:lnTo>
                <a:lnTo>
                  <a:pt x="273289" y="34188"/>
                </a:lnTo>
                <a:close/>
                <a:moveTo>
                  <a:pt x="6050" y="34188"/>
                </a:moveTo>
                <a:lnTo>
                  <a:pt x="11369" y="43398"/>
                </a:lnTo>
                <a:lnTo>
                  <a:pt x="8907" y="41969"/>
                </a:lnTo>
                <a:lnTo>
                  <a:pt x="6050" y="40358"/>
                </a:lnTo>
                <a:lnTo>
                  <a:pt x="6050" y="34188"/>
                </a:lnTo>
                <a:close/>
                <a:moveTo>
                  <a:pt x="75777" y="34188"/>
                </a:moveTo>
                <a:lnTo>
                  <a:pt x="81097" y="43398"/>
                </a:lnTo>
                <a:lnTo>
                  <a:pt x="78604" y="41969"/>
                </a:lnTo>
                <a:lnTo>
                  <a:pt x="75777" y="40358"/>
                </a:lnTo>
                <a:lnTo>
                  <a:pt x="75777" y="34188"/>
                </a:lnTo>
                <a:close/>
                <a:moveTo>
                  <a:pt x="122222" y="34188"/>
                </a:moveTo>
                <a:lnTo>
                  <a:pt x="127541" y="43398"/>
                </a:lnTo>
                <a:lnTo>
                  <a:pt x="125079" y="41969"/>
                </a:lnTo>
                <a:lnTo>
                  <a:pt x="122222" y="40358"/>
                </a:lnTo>
                <a:lnTo>
                  <a:pt x="122222" y="34188"/>
                </a:lnTo>
                <a:close/>
                <a:moveTo>
                  <a:pt x="133864" y="34188"/>
                </a:moveTo>
                <a:lnTo>
                  <a:pt x="139183" y="43398"/>
                </a:lnTo>
                <a:lnTo>
                  <a:pt x="136721" y="41969"/>
                </a:lnTo>
                <a:lnTo>
                  <a:pt x="133864" y="40358"/>
                </a:lnTo>
                <a:lnTo>
                  <a:pt x="133864" y="34188"/>
                </a:lnTo>
                <a:close/>
                <a:moveTo>
                  <a:pt x="157086" y="34188"/>
                </a:moveTo>
                <a:lnTo>
                  <a:pt x="162405" y="43398"/>
                </a:lnTo>
                <a:lnTo>
                  <a:pt x="159913" y="41969"/>
                </a:lnTo>
                <a:lnTo>
                  <a:pt x="157086" y="40358"/>
                </a:lnTo>
                <a:lnTo>
                  <a:pt x="157086" y="34188"/>
                </a:lnTo>
                <a:close/>
                <a:moveTo>
                  <a:pt x="180339" y="34188"/>
                </a:moveTo>
                <a:lnTo>
                  <a:pt x="185658" y="43398"/>
                </a:lnTo>
                <a:lnTo>
                  <a:pt x="183165" y="41969"/>
                </a:lnTo>
                <a:lnTo>
                  <a:pt x="180339" y="40358"/>
                </a:lnTo>
                <a:lnTo>
                  <a:pt x="180339" y="34188"/>
                </a:lnTo>
                <a:close/>
                <a:moveTo>
                  <a:pt x="203591" y="34188"/>
                </a:moveTo>
                <a:lnTo>
                  <a:pt x="208911" y="43398"/>
                </a:lnTo>
                <a:lnTo>
                  <a:pt x="206418" y="41969"/>
                </a:lnTo>
                <a:lnTo>
                  <a:pt x="203591" y="40358"/>
                </a:lnTo>
                <a:lnTo>
                  <a:pt x="203591" y="34188"/>
                </a:lnTo>
                <a:close/>
                <a:moveTo>
                  <a:pt x="215202" y="34188"/>
                </a:moveTo>
                <a:lnTo>
                  <a:pt x="220522" y="43398"/>
                </a:lnTo>
                <a:lnTo>
                  <a:pt x="218060" y="41969"/>
                </a:lnTo>
                <a:lnTo>
                  <a:pt x="215202" y="40358"/>
                </a:lnTo>
                <a:lnTo>
                  <a:pt x="215202" y="34188"/>
                </a:lnTo>
                <a:close/>
                <a:moveTo>
                  <a:pt x="261678" y="34188"/>
                </a:moveTo>
                <a:lnTo>
                  <a:pt x="266997" y="43398"/>
                </a:lnTo>
                <a:lnTo>
                  <a:pt x="264535" y="41969"/>
                </a:lnTo>
                <a:lnTo>
                  <a:pt x="261678" y="40358"/>
                </a:lnTo>
                <a:lnTo>
                  <a:pt x="261678" y="34188"/>
                </a:lnTo>
                <a:close/>
                <a:moveTo>
                  <a:pt x="273046" y="34188"/>
                </a:moveTo>
                <a:lnTo>
                  <a:pt x="273046" y="40358"/>
                </a:lnTo>
                <a:lnTo>
                  <a:pt x="270188" y="41969"/>
                </a:lnTo>
                <a:lnTo>
                  <a:pt x="267726" y="43398"/>
                </a:lnTo>
                <a:lnTo>
                  <a:pt x="273046" y="34188"/>
                </a:lnTo>
                <a:close/>
                <a:moveTo>
                  <a:pt x="284657" y="34188"/>
                </a:moveTo>
                <a:lnTo>
                  <a:pt x="284657" y="40358"/>
                </a:lnTo>
                <a:lnTo>
                  <a:pt x="279337" y="43398"/>
                </a:lnTo>
                <a:lnTo>
                  <a:pt x="284657" y="34188"/>
                </a:lnTo>
                <a:close/>
                <a:moveTo>
                  <a:pt x="121979" y="34218"/>
                </a:moveTo>
                <a:lnTo>
                  <a:pt x="121979" y="40358"/>
                </a:lnTo>
                <a:lnTo>
                  <a:pt x="119122" y="41969"/>
                </a:lnTo>
                <a:lnTo>
                  <a:pt x="116660" y="43428"/>
                </a:lnTo>
                <a:lnTo>
                  <a:pt x="116660" y="43428"/>
                </a:lnTo>
                <a:lnTo>
                  <a:pt x="121979" y="34218"/>
                </a:lnTo>
                <a:close/>
                <a:moveTo>
                  <a:pt x="191676" y="34218"/>
                </a:moveTo>
                <a:lnTo>
                  <a:pt x="191676" y="40358"/>
                </a:lnTo>
                <a:lnTo>
                  <a:pt x="188849" y="41969"/>
                </a:lnTo>
                <a:lnTo>
                  <a:pt x="186357" y="43428"/>
                </a:lnTo>
                <a:lnTo>
                  <a:pt x="191676" y="34218"/>
                </a:lnTo>
                <a:close/>
                <a:moveTo>
                  <a:pt x="238182" y="34218"/>
                </a:moveTo>
                <a:lnTo>
                  <a:pt x="238182" y="40358"/>
                </a:lnTo>
                <a:lnTo>
                  <a:pt x="235355" y="41969"/>
                </a:lnTo>
                <a:lnTo>
                  <a:pt x="232862" y="43428"/>
                </a:lnTo>
                <a:lnTo>
                  <a:pt x="238182" y="34218"/>
                </a:lnTo>
                <a:close/>
                <a:moveTo>
                  <a:pt x="261404" y="34218"/>
                </a:moveTo>
                <a:lnTo>
                  <a:pt x="261404" y="40358"/>
                </a:lnTo>
                <a:lnTo>
                  <a:pt x="258547" y="41969"/>
                </a:lnTo>
                <a:lnTo>
                  <a:pt x="256085" y="43428"/>
                </a:lnTo>
                <a:lnTo>
                  <a:pt x="261404" y="34218"/>
                </a:lnTo>
                <a:close/>
                <a:moveTo>
                  <a:pt x="17418" y="34188"/>
                </a:moveTo>
                <a:lnTo>
                  <a:pt x="17418" y="40358"/>
                </a:lnTo>
                <a:lnTo>
                  <a:pt x="14560" y="41969"/>
                </a:lnTo>
                <a:lnTo>
                  <a:pt x="12098" y="43428"/>
                </a:lnTo>
                <a:lnTo>
                  <a:pt x="17418" y="34188"/>
                </a:lnTo>
                <a:close/>
                <a:moveTo>
                  <a:pt x="40610" y="34188"/>
                </a:moveTo>
                <a:lnTo>
                  <a:pt x="40610" y="40358"/>
                </a:lnTo>
                <a:lnTo>
                  <a:pt x="37783" y="41969"/>
                </a:lnTo>
                <a:lnTo>
                  <a:pt x="35290" y="43428"/>
                </a:lnTo>
                <a:lnTo>
                  <a:pt x="40610" y="34188"/>
                </a:lnTo>
                <a:close/>
                <a:moveTo>
                  <a:pt x="52251" y="34218"/>
                </a:moveTo>
                <a:lnTo>
                  <a:pt x="52251" y="40358"/>
                </a:lnTo>
                <a:lnTo>
                  <a:pt x="49394" y="41969"/>
                </a:lnTo>
                <a:lnTo>
                  <a:pt x="46932" y="43428"/>
                </a:lnTo>
                <a:lnTo>
                  <a:pt x="52251" y="34218"/>
                </a:lnTo>
                <a:close/>
                <a:moveTo>
                  <a:pt x="63862" y="34218"/>
                </a:moveTo>
                <a:lnTo>
                  <a:pt x="63862" y="40358"/>
                </a:lnTo>
                <a:lnTo>
                  <a:pt x="61005" y="41969"/>
                </a:lnTo>
                <a:lnTo>
                  <a:pt x="58543" y="43428"/>
                </a:lnTo>
                <a:lnTo>
                  <a:pt x="63862" y="34218"/>
                </a:lnTo>
                <a:close/>
                <a:moveTo>
                  <a:pt x="75504" y="34218"/>
                </a:moveTo>
                <a:lnTo>
                  <a:pt x="75504" y="40358"/>
                </a:lnTo>
                <a:lnTo>
                  <a:pt x="72647" y="41969"/>
                </a:lnTo>
                <a:lnTo>
                  <a:pt x="70185" y="43428"/>
                </a:lnTo>
                <a:lnTo>
                  <a:pt x="75504" y="34218"/>
                </a:lnTo>
                <a:close/>
                <a:moveTo>
                  <a:pt x="87115" y="34218"/>
                </a:moveTo>
                <a:lnTo>
                  <a:pt x="87115" y="40358"/>
                </a:lnTo>
                <a:lnTo>
                  <a:pt x="84288" y="41969"/>
                </a:lnTo>
                <a:lnTo>
                  <a:pt x="81796" y="43428"/>
                </a:lnTo>
                <a:lnTo>
                  <a:pt x="87115" y="34218"/>
                </a:lnTo>
                <a:close/>
                <a:moveTo>
                  <a:pt x="98757" y="34218"/>
                </a:moveTo>
                <a:lnTo>
                  <a:pt x="98757" y="40358"/>
                </a:lnTo>
                <a:lnTo>
                  <a:pt x="95899" y="41969"/>
                </a:lnTo>
                <a:lnTo>
                  <a:pt x="93437" y="43428"/>
                </a:lnTo>
                <a:lnTo>
                  <a:pt x="98757" y="34218"/>
                </a:lnTo>
                <a:close/>
                <a:moveTo>
                  <a:pt x="110337" y="34218"/>
                </a:moveTo>
                <a:lnTo>
                  <a:pt x="110337" y="40358"/>
                </a:lnTo>
                <a:lnTo>
                  <a:pt x="107480" y="41969"/>
                </a:lnTo>
                <a:lnTo>
                  <a:pt x="105018" y="43428"/>
                </a:lnTo>
                <a:lnTo>
                  <a:pt x="110337" y="34218"/>
                </a:lnTo>
                <a:close/>
                <a:moveTo>
                  <a:pt x="133590" y="34218"/>
                </a:moveTo>
                <a:lnTo>
                  <a:pt x="133590" y="40358"/>
                </a:lnTo>
                <a:lnTo>
                  <a:pt x="130733" y="41969"/>
                </a:lnTo>
                <a:lnTo>
                  <a:pt x="128271" y="43428"/>
                </a:lnTo>
                <a:lnTo>
                  <a:pt x="133590" y="34218"/>
                </a:lnTo>
                <a:close/>
                <a:moveTo>
                  <a:pt x="145232" y="34218"/>
                </a:moveTo>
                <a:lnTo>
                  <a:pt x="145232" y="40358"/>
                </a:lnTo>
                <a:lnTo>
                  <a:pt x="142374" y="41969"/>
                </a:lnTo>
                <a:lnTo>
                  <a:pt x="139912" y="43428"/>
                </a:lnTo>
                <a:lnTo>
                  <a:pt x="145232" y="34218"/>
                </a:lnTo>
                <a:close/>
                <a:moveTo>
                  <a:pt x="156843" y="34218"/>
                </a:moveTo>
                <a:lnTo>
                  <a:pt x="156843" y="40358"/>
                </a:lnTo>
                <a:lnTo>
                  <a:pt x="153986" y="41969"/>
                </a:lnTo>
                <a:lnTo>
                  <a:pt x="151523" y="43428"/>
                </a:lnTo>
                <a:lnTo>
                  <a:pt x="156843" y="34218"/>
                </a:lnTo>
                <a:close/>
                <a:moveTo>
                  <a:pt x="168484" y="34218"/>
                </a:moveTo>
                <a:lnTo>
                  <a:pt x="168484" y="40358"/>
                </a:lnTo>
                <a:lnTo>
                  <a:pt x="165627" y="41969"/>
                </a:lnTo>
                <a:lnTo>
                  <a:pt x="163165" y="43428"/>
                </a:lnTo>
                <a:lnTo>
                  <a:pt x="168484" y="34218"/>
                </a:lnTo>
                <a:close/>
                <a:moveTo>
                  <a:pt x="180065" y="34218"/>
                </a:moveTo>
                <a:lnTo>
                  <a:pt x="180065" y="40358"/>
                </a:lnTo>
                <a:lnTo>
                  <a:pt x="177208" y="41969"/>
                </a:lnTo>
                <a:lnTo>
                  <a:pt x="174746" y="43428"/>
                </a:lnTo>
                <a:lnTo>
                  <a:pt x="180065" y="34218"/>
                </a:lnTo>
                <a:close/>
                <a:moveTo>
                  <a:pt x="203318" y="34218"/>
                </a:moveTo>
                <a:lnTo>
                  <a:pt x="203318" y="40358"/>
                </a:lnTo>
                <a:lnTo>
                  <a:pt x="200461" y="41969"/>
                </a:lnTo>
                <a:lnTo>
                  <a:pt x="197999" y="43428"/>
                </a:lnTo>
                <a:lnTo>
                  <a:pt x="203318" y="34218"/>
                </a:lnTo>
                <a:close/>
                <a:moveTo>
                  <a:pt x="214929" y="34218"/>
                </a:moveTo>
                <a:lnTo>
                  <a:pt x="214929" y="40358"/>
                </a:lnTo>
                <a:lnTo>
                  <a:pt x="212072" y="41969"/>
                </a:lnTo>
                <a:lnTo>
                  <a:pt x="209610" y="43428"/>
                </a:lnTo>
                <a:lnTo>
                  <a:pt x="214929" y="34218"/>
                </a:lnTo>
                <a:close/>
                <a:moveTo>
                  <a:pt x="226570" y="34218"/>
                </a:moveTo>
                <a:lnTo>
                  <a:pt x="226570" y="40358"/>
                </a:lnTo>
                <a:lnTo>
                  <a:pt x="223713" y="41969"/>
                </a:lnTo>
                <a:lnTo>
                  <a:pt x="221251" y="43428"/>
                </a:lnTo>
                <a:lnTo>
                  <a:pt x="226570" y="34218"/>
                </a:lnTo>
                <a:close/>
                <a:moveTo>
                  <a:pt x="249793" y="34218"/>
                </a:moveTo>
                <a:lnTo>
                  <a:pt x="249793" y="40358"/>
                </a:lnTo>
                <a:lnTo>
                  <a:pt x="246936" y="41969"/>
                </a:lnTo>
                <a:lnTo>
                  <a:pt x="244474" y="43428"/>
                </a:lnTo>
                <a:lnTo>
                  <a:pt x="249793" y="34218"/>
                </a:lnTo>
                <a:close/>
                <a:moveTo>
                  <a:pt x="5898" y="40571"/>
                </a:moveTo>
                <a:lnTo>
                  <a:pt x="8755" y="42212"/>
                </a:lnTo>
                <a:lnTo>
                  <a:pt x="11217" y="43641"/>
                </a:lnTo>
                <a:lnTo>
                  <a:pt x="578" y="43641"/>
                </a:lnTo>
                <a:lnTo>
                  <a:pt x="5898" y="40571"/>
                </a:lnTo>
                <a:close/>
                <a:moveTo>
                  <a:pt x="17509" y="40571"/>
                </a:moveTo>
                <a:lnTo>
                  <a:pt x="20366" y="42212"/>
                </a:lnTo>
                <a:lnTo>
                  <a:pt x="22828" y="43641"/>
                </a:lnTo>
                <a:lnTo>
                  <a:pt x="12190" y="43641"/>
                </a:lnTo>
                <a:lnTo>
                  <a:pt x="14682" y="42212"/>
                </a:lnTo>
                <a:lnTo>
                  <a:pt x="17509" y="40571"/>
                </a:lnTo>
                <a:close/>
                <a:moveTo>
                  <a:pt x="29150" y="40571"/>
                </a:moveTo>
                <a:lnTo>
                  <a:pt x="32008" y="42212"/>
                </a:lnTo>
                <a:lnTo>
                  <a:pt x="34470" y="43641"/>
                </a:lnTo>
                <a:lnTo>
                  <a:pt x="23831" y="43641"/>
                </a:lnTo>
                <a:lnTo>
                  <a:pt x="26293" y="42212"/>
                </a:lnTo>
                <a:lnTo>
                  <a:pt x="29150" y="40571"/>
                </a:lnTo>
                <a:close/>
                <a:moveTo>
                  <a:pt x="40762" y="40571"/>
                </a:moveTo>
                <a:lnTo>
                  <a:pt x="43619" y="42212"/>
                </a:lnTo>
                <a:lnTo>
                  <a:pt x="46081" y="43641"/>
                </a:lnTo>
                <a:lnTo>
                  <a:pt x="35442" y="43641"/>
                </a:lnTo>
                <a:lnTo>
                  <a:pt x="37935" y="42212"/>
                </a:lnTo>
                <a:lnTo>
                  <a:pt x="40762" y="40571"/>
                </a:lnTo>
                <a:close/>
                <a:moveTo>
                  <a:pt x="52403" y="40571"/>
                </a:moveTo>
                <a:lnTo>
                  <a:pt x="55260" y="42212"/>
                </a:lnTo>
                <a:lnTo>
                  <a:pt x="57722" y="43641"/>
                </a:lnTo>
                <a:lnTo>
                  <a:pt x="47084" y="43641"/>
                </a:lnTo>
                <a:lnTo>
                  <a:pt x="49546" y="42212"/>
                </a:lnTo>
                <a:lnTo>
                  <a:pt x="52403" y="40571"/>
                </a:lnTo>
                <a:close/>
                <a:moveTo>
                  <a:pt x="64014" y="40571"/>
                </a:moveTo>
                <a:lnTo>
                  <a:pt x="66871" y="42212"/>
                </a:lnTo>
                <a:lnTo>
                  <a:pt x="69334" y="43641"/>
                </a:lnTo>
                <a:lnTo>
                  <a:pt x="58695" y="43641"/>
                </a:lnTo>
                <a:lnTo>
                  <a:pt x="61187" y="42212"/>
                </a:lnTo>
                <a:lnTo>
                  <a:pt x="64014" y="40571"/>
                </a:lnTo>
                <a:close/>
                <a:moveTo>
                  <a:pt x="75625" y="40571"/>
                </a:moveTo>
                <a:lnTo>
                  <a:pt x="78452" y="42212"/>
                </a:lnTo>
                <a:lnTo>
                  <a:pt x="80945" y="43641"/>
                </a:lnTo>
                <a:lnTo>
                  <a:pt x="70306" y="43641"/>
                </a:lnTo>
                <a:lnTo>
                  <a:pt x="72768" y="42212"/>
                </a:lnTo>
                <a:lnTo>
                  <a:pt x="75625" y="40571"/>
                </a:lnTo>
                <a:close/>
                <a:moveTo>
                  <a:pt x="87237" y="40571"/>
                </a:moveTo>
                <a:lnTo>
                  <a:pt x="90094" y="42212"/>
                </a:lnTo>
                <a:lnTo>
                  <a:pt x="92556" y="43641"/>
                </a:lnTo>
                <a:lnTo>
                  <a:pt x="81917" y="43641"/>
                </a:lnTo>
                <a:lnTo>
                  <a:pt x="84379" y="42212"/>
                </a:lnTo>
                <a:lnTo>
                  <a:pt x="87237" y="40571"/>
                </a:lnTo>
                <a:close/>
                <a:moveTo>
                  <a:pt x="98878" y="40571"/>
                </a:moveTo>
                <a:lnTo>
                  <a:pt x="101705" y="42212"/>
                </a:lnTo>
                <a:lnTo>
                  <a:pt x="104197" y="43641"/>
                </a:lnTo>
                <a:lnTo>
                  <a:pt x="93559" y="43641"/>
                </a:lnTo>
                <a:lnTo>
                  <a:pt x="96021" y="42212"/>
                </a:lnTo>
                <a:lnTo>
                  <a:pt x="98878" y="40571"/>
                </a:lnTo>
                <a:close/>
                <a:moveTo>
                  <a:pt x="110489" y="40571"/>
                </a:moveTo>
                <a:lnTo>
                  <a:pt x="113346" y="42212"/>
                </a:lnTo>
                <a:lnTo>
                  <a:pt x="115809" y="43641"/>
                </a:lnTo>
                <a:lnTo>
                  <a:pt x="105170" y="43641"/>
                </a:lnTo>
                <a:lnTo>
                  <a:pt x="107632" y="42212"/>
                </a:lnTo>
                <a:lnTo>
                  <a:pt x="110489" y="40571"/>
                </a:lnTo>
                <a:close/>
                <a:moveTo>
                  <a:pt x="122131" y="40571"/>
                </a:moveTo>
                <a:lnTo>
                  <a:pt x="124958" y="42212"/>
                </a:lnTo>
                <a:lnTo>
                  <a:pt x="127450" y="43641"/>
                </a:lnTo>
                <a:lnTo>
                  <a:pt x="116812" y="43641"/>
                </a:lnTo>
                <a:lnTo>
                  <a:pt x="119274" y="42212"/>
                </a:lnTo>
                <a:lnTo>
                  <a:pt x="122131" y="40571"/>
                </a:lnTo>
                <a:close/>
                <a:moveTo>
                  <a:pt x="133742" y="40571"/>
                </a:moveTo>
                <a:lnTo>
                  <a:pt x="136599" y="42212"/>
                </a:lnTo>
                <a:lnTo>
                  <a:pt x="139061" y="43641"/>
                </a:lnTo>
                <a:lnTo>
                  <a:pt x="128423" y="43641"/>
                </a:lnTo>
                <a:lnTo>
                  <a:pt x="130885" y="42212"/>
                </a:lnTo>
                <a:lnTo>
                  <a:pt x="133742" y="40571"/>
                </a:lnTo>
                <a:close/>
                <a:moveTo>
                  <a:pt x="145323" y="40571"/>
                </a:moveTo>
                <a:lnTo>
                  <a:pt x="148180" y="42212"/>
                </a:lnTo>
                <a:lnTo>
                  <a:pt x="150642" y="43641"/>
                </a:lnTo>
                <a:lnTo>
                  <a:pt x="140004" y="43641"/>
                </a:lnTo>
                <a:lnTo>
                  <a:pt x="142496" y="42212"/>
                </a:lnTo>
                <a:lnTo>
                  <a:pt x="145323" y="40571"/>
                </a:lnTo>
                <a:close/>
                <a:moveTo>
                  <a:pt x="156964" y="40571"/>
                </a:moveTo>
                <a:lnTo>
                  <a:pt x="159822" y="42212"/>
                </a:lnTo>
                <a:lnTo>
                  <a:pt x="162284" y="43641"/>
                </a:lnTo>
                <a:lnTo>
                  <a:pt x="151645" y="43641"/>
                </a:lnTo>
                <a:lnTo>
                  <a:pt x="154107" y="42212"/>
                </a:lnTo>
                <a:lnTo>
                  <a:pt x="156964" y="40571"/>
                </a:lnTo>
                <a:close/>
                <a:moveTo>
                  <a:pt x="168575" y="40571"/>
                </a:moveTo>
                <a:lnTo>
                  <a:pt x="171433" y="42212"/>
                </a:lnTo>
                <a:lnTo>
                  <a:pt x="173895" y="43641"/>
                </a:lnTo>
                <a:lnTo>
                  <a:pt x="163256" y="43641"/>
                </a:lnTo>
                <a:lnTo>
                  <a:pt x="165749" y="42212"/>
                </a:lnTo>
                <a:lnTo>
                  <a:pt x="168575" y="40571"/>
                </a:lnTo>
                <a:close/>
                <a:moveTo>
                  <a:pt x="180217" y="40571"/>
                </a:moveTo>
                <a:lnTo>
                  <a:pt x="183074" y="42212"/>
                </a:lnTo>
                <a:lnTo>
                  <a:pt x="185536" y="43641"/>
                </a:lnTo>
                <a:lnTo>
                  <a:pt x="174898" y="43641"/>
                </a:lnTo>
                <a:lnTo>
                  <a:pt x="177360" y="42212"/>
                </a:lnTo>
                <a:lnTo>
                  <a:pt x="180217" y="40571"/>
                </a:lnTo>
                <a:close/>
                <a:moveTo>
                  <a:pt x="191828" y="40571"/>
                </a:moveTo>
                <a:lnTo>
                  <a:pt x="194685" y="42212"/>
                </a:lnTo>
                <a:lnTo>
                  <a:pt x="197147" y="43641"/>
                </a:lnTo>
                <a:lnTo>
                  <a:pt x="186509" y="43641"/>
                </a:lnTo>
                <a:lnTo>
                  <a:pt x="189001" y="42212"/>
                </a:lnTo>
                <a:lnTo>
                  <a:pt x="191828" y="40571"/>
                </a:lnTo>
                <a:close/>
                <a:moveTo>
                  <a:pt x="203470" y="40571"/>
                </a:moveTo>
                <a:lnTo>
                  <a:pt x="206327" y="42212"/>
                </a:lnTo>
                <a:lnTo>
                  <a:pt x="208789" y="43641"/>
                </a:lnTo>
                <a:lnTo>
                  <a:pt x="198151" y="43641"/>
                </a:lnTo>
                <a:lnTo>
                  <a:pt x="200613" y="42212"/>
                </a:lnTo>
                <a:lnTo>
                  <a:pt x="203470" y="40571"/>
                </a:lnTo>
                <a:close/>
                <a:moveTo>
                  <a:pt x="215051" y="40571"/>
                </a:moveTo>
                <a:lnTo>
                  <a:pt x="217908" y="42212"/>
                </a:lnTo>
                <a:lnTo>
                  <a:pt x="220370" y="43641"/>
                </a:lnTo>
                <a:lnTo>
                  <a:pt x="209731" y="43641"/>
                </a:lnTo>
                <a:lnTo>
                  <a:pt x="212193" y="42212"/>
                </a:lnTo>
                <a:lnTo>
                  <a:pt x="215051" y="40571"/>
                </a:lnTo>
                <a:close/>
                <a:moveTo>
                  <a:pt x="226692" y="40571"/>
                </a:moveTo>
                <a:lnTo>
                  <a:pt x="229519" y="42212"/>
                </a:lnTo>
                <a:lnTo>
                  <a:pt x="232011" y="43641"/>
                </a:lnTo>
                <a:lnTo>
                  <a:pt x="221373" y="43641"/>
                </a:lnTo>
                <a:lnTo>
                  <a:pt x="223835" y="42212"/>
                </a:lnTo>
                <a:lnTo>
                  <a:pt x="226692" y="40571"/>
                </a:lnTo>
                <a:close/>
                <a:moveTo>
                  <a:pt x="238303" y="40571"/>
                </a:moveTo>
                <a:lnTo>
                  <a:pt x="241160" y="42212"/>
                </a:lnTo>
                <a:lnTo>
                  <a:pt x="243622" y="43641"/>
                </a:lnTo>
                <a:lnTo>
                  <a:pt x="232984" y="43641"/>
                </a:lnTo>
                <a:lnTo>
                  <a:pt x="235446" y="42212"/>
                </a:lnTo>
                <a:lnTo>
                  <a:pt x="238303" y="40571"/>
                </a:lnTo>
                <a:close/>
                <a:moveTo>
                  <a:pt x="249945" y="40571"/>
                </a:moveTo>
                <a:lnTo>
                  <a:pt x="252772" y="42212"/>
                </a:lnTo>
                <a:lnTo>
                  <a:pt x="255264" y="43641"/>
                </a:lnTo>
                <a:lnTo>
                  <a:pt x="244626" y="43641"/>
                </a:lnTo>
                <a:lnTo>
                  <a:pt x="247088" y="42212"/>
                </a:lnTo>
                <a:lnTo>
                  <a:pt x="249945" y="40571"/>
                </a:lnTo>
                <a:close/>
                <a:moveTo>
                  <a:pt x="261556" y="40571"/>
                </a:moveTo>
                <a:lnTo>
                  <a:pt x="264413" y="42212"/>
                </a:lnTo>
                <a:lnTo>
                  <a:pt x="266875" y="43641"/>
                </a:lnTo>
                <a:lnTo>
                  <a:pt x="256237" y="43641"/>
                </a:lnTo>
                <a:lnTo>
                  <a:pt x="258699" y="42212"/>
                </a:lnTo>
                <a:lnTo>
                  <a:pt x="261556" y="40571"/>
                </a:lnTo>
                <a:close/>
                <a:moveTo>
                  <a:pt x="273198" y="40571"/>
                </a:moveTo>
                <a:lnTo>
                  <a:pt x="276024" y="42212"/>
                </a:lnTo>
                <a:lnTo>
                  <a:pt x="278517" y="43641"/>
                </a:lnTo>
                <a:lnTo>
                  <a:pt x="267878" y="43641"/>
                </a:lnTo>
                <a:lnTo>
                  <a:pt x="270340" y="42212"/>
                </a:lnTo>
                <a:lnTo>
                  <a:pt x="273198" y="40571"/>
                </a:lnTo>
                <a:close/>
                <a:moveTo>
                  <a:pt x="11217" y="43884"/>
                </a:moveTo>
                <a:lnTo>
                  <a:pt x="5898" y="46954"/>
                </a:lnTo>
                <a:lnTo>
                  <a:pt x="578" y="43884"/>
                </a:lnTo>
                <a:close/>
                <a:moveTo>
                  <a:pt x="22828" y="43884"/>
                </a:moveTo>
                <a:lnTo>
                  <a:pt x="17509" y="46954"/>
                </a:lnTo>
                <a:lnTo>
                  <a:pt x="12190" y="43884"/>
                </a:lnTo>
                <a:close/>
                <a:moveTo>
                  <a:pt x="34470" y="43884"/>
                </a:moveTo>
                <a:lnTo>
                  <a:pt x="29150" y="46954"/>
                </a:lnTo>
                <a:lnTo>
                  <a:pt x="23831" y="43884"/>
                </a:lnTo>
                <a:close/>
                <a:moveTo>
                  <a:pt x="46081" y="43884"/>
                </a:moveTo>
                <a:lnTo>
                  <a:pt x="40762" y="46954"/>
                </a:lnTo>
                <a:lnTo>
                  <a:pt x="35442" y="43884"/>
                </a:lnTo>
                <a:close/>
                <a:moveTo>
                  <a:pt x="57722" y="43884"/>
                </a:moveTo>
                <a:lnTo>
                  <a:pt x="52403" y="46954"/>
                </a:lnTo>
                <a:lnTo>
                  <a:pt x="47084" y="43884"/>
                </a:lnTo>
                <a:close/>
                <a:moveTo>
                  <a:pt x="69334" y="43884"/>
                </a:moveTo>
                <a:lnTo>
                  <a:pt x="64014" y="46954"/>
                </a:lnTo>
                <a:lnTo>
                  <a:pt x="58695" y="43884"/>
                </a:lnTo>
                <a:close/>
                <a:moveTo>
                  <a:pt x="80945" y="43884"/>
                </a:moveTo>
                <a:lnTo>
                  <a:pt x="75625" y="46954"/>
                </a:lnTo>
                <a:lnTo>
                  <a:pt x="70306" y="43884"/>
                </a:lnTo>
                <a:close/>
                <a:moveTo>
                  <a:pt x="92556" y="43884"/>
                </a:moveTo>
                <a:lnTo>
                  <a:pt x="87237" y="46954"/>
                </a:lnTo>
                <a:lnTo>
                  <a:pt x="81917" y="43884"/>
                </a:lnTo>
                <a:close/>
                <a:moveTo>
                  <a:pt x="104197" y="43884"/>
                </a:moveTo>
                <a:lnTo>
                  <a:pt x="98878" y="46954"/>
                </a:lnTo>
                <a:lnTo>
                  <a:pt x="93559" y="43884"/>
                </a:lnTo>
                <a:close/>
                <a:moveTo>
                  <a:pt x="115809" y="43884"/>
                </a:moveTo>
                <a:lnTo>
                  <a:pt x="110489" y="46954"/>
                </a:lnTo>
                <a:lnTo>
                  <a:pt x="105170" y="43884"/>
                </a:lnTo>
                <a:close/>
                <a:moveTo>
                  <a:pt x="127450" y="43884"/>
                </a:moveTo>
                <a:lnTo>
                  <a:pt x="122131" y="46954"/>
                </a:lnTo>
                <a:lnTo>
                  <a:pt x="116812" y="43884"/>
                </a:lnTo>
                <a:close/>
                <a:moveTo>
                  <a:pt x="139061" y="43884"/>
                </a:moveTo>
                <a:lnTo>
                  <a:pt x="133742" y="46954"/>
                </a:lnTo>
                <a:lnTo>
                  <a:pt x="128423" y="43884"/>
                </a:lnTo>
                <a:close/>
                <a:moveTo>
                  <a:pt x="150642" y="43884"/>
                </a:moveTo>
                <a:lnTo>
                  <a:pt x="145323" y="46954"/>
                </a:lnTo>
                <a:lnTo>
                  <a:pt x="140004" y="43884"/>
                </a:lnTo>
                <a:close/>
                <a:moveTo>
                  <a:pt x="162284" y="43884"/>
                </a:moveTo>
                <a:lnTo>
                  <a:pt x="156964" y="46954"/>
                </a:lnTo>
                <a:lnTo>
                  <a:pt x="151645" y="43884"/>
                </a:lnTo>
                <a:close/>
                <a:moveTo>
                  <a:pt x="173895" y="43884"/>
                </a:moveTo>
                <a:lnTo>
                  <a:pt x="168575" y="46954"/>
                </a:lnTo>
                <a:lnTo>
                  <a:pt x="163256" y="43884"/>
                </a:lnTo>
                <a:close/>
                <a:moveTo>
                  <a:pt x="185536" y="43884"/>
                </a:moveTo>
                <a:lnTo>
                  <a:pt x="180217" y="46954"/>
                </a:lnTo>
                <a:lnTo>
                  <a:pt x="174898" y="43884"/>
                </a:lnTo>
                <a:close/>
                <a:moveTo>
                  <a:pt x="197147" y="43884"/>
                </a:moveTo>
                <a:lnTo>
                  <a:pt x="191828" y="46954"/>
                </a:lnTo>
                <a:lnTo>
                  <a:pt x="186509" y="43884"/>
                </a:lnTo>
                <a:close/>
                <a:moveTo>
                  <a:pt x="208789" y="43884"/>
                </a:moveTo>
                <a:lnTo>
                  <a:pt x="203470" y="46954"/>
                </a:lnTo>
                <a:lnTo>
                  <a:pt x="198151" y="43884"/>
                </a:lnTo>
                <a:close/>
                <a:moveTo>
                  <a:pt x="220370" y="43884"/>
                </a:moveTo>
                <a:lnTo>
                  <a:pt x="215051" y="46954"/>
                </a:lnTo>
                <a:lnTo>
                  <a:pt x="209731" y="43884"/>
                </a:lnTo>
                <a:close/>
                <a:moveTo>
                  <a:pt x="232011" y="43884"/>
                </a:moveTo>
                <a:lnTo>
                  <a:pt x="226692" y="46954"/>
                </a:lnTo>
                <a:lnTo>
                  <a:pt x="221373" y="43884"/>
                </a:lnTo>
                <a:close/>
                <a:moveTo>
                  <a:pt x="243622" y="43884"/>
                </a:moveTo>
                <a:lnTo>
                  <a:pt x="238303" y="46954"/>
                </a:lnTo>
                <a:lnTo>
                  <a:pt x="232984" y="43884"/>
                </a:lnTo>
                <a:close/>
                <a:moveTo>
                  <a:pt x="255264" y="43884"/>
                </a:moveTo>
                <a:lnTo>
                  <a:pt x="249945" y="46954"/>
                </a:lnTo>
                <a:lnTo>
                  <a:pt x="244626" y="43884"/>
                </a:lnTo>
                <a:close/>
                <a:moveTo>
                  <a:pt x="266875" y="43884"/>
                </a:moveTo>
                <a:lnTo>
                  <a:pt x="261556" y="46954"/>
                </a:lnTo>
                <a:lnTo>
                  <a:pt x="256237" y="43884"/>
                </a:lnTo>
                <a:close/>
                <a:moveTo>
                  <a:pt x="278517" y="43884"/>
                </a:moveTo>
                <a:lnTo>
                  <a:pt x="273198" y="46954"/>
                </a:lnTo>
                <a:lnTo>
                  <a:pt x="267878" y="43884"/>
                </a:lnTo>
                <a:close/>
                <a:moveTo>
                  <a:pt x="46202" y="44097"/>
                </a:moveTo>
                <a:lnTo>
                  <a:pt x="40883" y="53307"/>
                </a:lnTo>
                <a:lnTo>
                  <a:pt x="40883" y="47167"/>
                </a:lnTo>
                <a:lnTo>
                  <a:pt x="46202" y="44097"/>
                </a:lnTo>
                <a:close/>
                <a:moveTo>
                  <a:pt x="243774" y="44097"/>
                </a:moveTo>
                <a:lnTo>
                  <a:pt x="238455" y="53307"/>
                </a:lnTo>
                <a:lnTo>
                  <a:pt x="238455" y="47167"/>
                </a:lnTo>
                <a:lnTo>
                  <a:pt x="243774" y="44097"/>
                </a:lnTo>
                <a:close/>
                <a:moveTo>
                  <a:pt x="255355" y="44097"/>
                </a:moveTo>
                <a:lnTo>
                  <a:pt x="250036" y="53307"/>
                </a:lnTo>
                <a:lnTo>
                  <a:pt x="250036" y="47167"/>
                </a:lnTo>
                <a:lnTo>
                  <a:pt x="255355" y="44097"/>
                </a:lnTo>
                <a:close/>
                <a:moveTo>
                  <a:pt x="266997" y="44097"/>
                </a:moveTo>
                <a:lnTo>
                  <a:pt x="261678" y="53307"/>
                </a:lnTo>
                <a:lnTo>
                  <a:pt x="261678" y="47167"/>
                </a:lnTo>
                <a:lnTo>
                  <a:pt x="266997" y="44097"/>
                </a:lnTo>
                <a:close/>
                <a:moveTo>
                  <a:pt x="278608" y="44097"/>
                </a:moveTo>
                <a:lnTo>
                  <a:pt x="273289" y="53307"/>
                </a:lnTo>
                <a:lnTo>
                  <a:pt x="273289" y="47167"/>
                </a:lnTo>
                <a:lnTo>
                  <a:pt x="278608" y="44097"/>
                </a:lnTo>
                <a:close/>
                <a:moveTo>
                  <a:pt x="457" y="44158"/>
                </a:moveTo>
                <a:lnTo>
                  <a:pt x="5776" y="47167"/>
                </a:lnTo>
                <a:lnTo>
                  <a:pt x="5776" y="53337"/>
                </a:lnTo>
                <a:lnTo>
                  <a:pt x="457" y="44158"/>
                </a:lnTo>
                <a:close/>
                <a:moveTo>
                  <a:pt x="11369" y="44097"/>
                </a:moveTo>
                <a:lnTo>
                  <a:pt x="6050" y="53337"/>
                </a:lnTo>
                <a:lnTo>
                  <a:pt x="6050" y="47167"/>
                </a:lnTo>
                <a:lnTo>
                  <a:pt x="11369" y="44097"/>
                </a:lnTo>
                <a:close/>
                <a:moveTo>
                  <a:pt x="12098" y="44158"/>
                </a:moveTo>
                <a:lnTo>
                  <a:pt x="17418" y="47167"/>
                </a:lnTo>
                <a:lnTo>
                  <a:pt x="17418" y="53337"/>
                </a:lnTo>
                <a:lnTo>
                  <a:pt x="12098" y="44158"/>
                </a:lnTo>
                <a:close/>
                <a:moveTo>
                  <a:pt x="22980" y="44097"/>
                </a:moveTo>
                <a:lnTo>
                  <a:pt x="17661" y="53337"/>
                </a:lnTo>
                <a:lnTo>
                  <a:pt x="17661" y="47167"/>
                </a:lnTo>
                <a:lnTo>
                  <a:pt x="22980" y="44097"/>
                </a:lnTo>
                <a:close/>
                <a:moveTo>
                  <a:pt x="23710" y="44097"/>
                </a:moveTo>
                <a:lnTo>
                  <a:pt x="29029" y="47167"/>
                </a:lnTo>
                <a:lnTo>
                  <a:pt x="29029" y="53337"/>
                </a:lnTo>
                <a:lnTo>
                  <a:pt x="23710" y="44097"/>
                </a:lnTo>
                <a:close/>
                <a:moveTo>
                  <a:pt x="34622" y="44097"/>
                </a:moveTo>
                <a:lnTo>
                  <a:pt x="29302" y="53337"/>
                </a:lnTo>
                <a:lnTo>
                  <a:pt x="29302" y="47167"/>
                </a:lnTo>
                <a:lnTo>
                  <a:pt x="34622" y="44097"/>
                </a:lnTo>
                <a:close/>
                <a:moveTo>
                  <a:pt x="35290" y="44158"/>
                </a:moveTo>
                <a:lnTo>
                  <a:pt x="40610" y="47167"/>
                </a:lnTo>
                <a:lnTo>
                  <a:pt x="40610" y="53337"/>
                </a:lnTo>
                <a:lnTo>
                  <a:pt x="35290" y="44158"/>
                </a:lnTo>
                <a:close/>
                <a:moveTo>
                  <a:pt x="46932" y="44158"/>
                </a:moveTo>
                <a:lnTo>
                  <a:pt x="52251" y="47228"/>
                </a:lnTo>
                <a:lnTo>
                  <a:pt x="52251" y="53337"/>
                </a:lnTo>
                <a:lnTo>
                  <a:pt x="46932" y="44158"/>
                </a:lnTo>
                <a:close/>
                <a:moveTo>
                  <a:pt x="57844" y="44097"/>
                </a:moveTo>
                <a:lnTo>
                  <a:pt x="52525" y="53337"/>
                </a:lnTo>
                <a:lnTo>
                  <a:pt x="52525" y="47167"/>
                </a:lnTo>
                <a:lnTo>
                  <a:pt x="57844" y="44097"/>
                </a:lnTo>
                <a:close/>
                <a:moveTo>
                  <a:pt x="58543" y="44158"/>
                </a:moveTo>
                <a:lnTo>
                  <a:pt x="63862" y="47228"/>
                </a:lnTo>
                <a:lnTo>
                  <a:pt x="63862" y="53337"/>
                </a:lnTo>
                <a:lnTo>
                  <a:pt x="58543" y="44158"/>
                </a:lnTo>
                <a:close/>
                <a:moveTo>
                  <a:pt x="69455" y="44097"/>
                </a:moveTo>
                <a:lnTo>
                  <a:pt x="64136" y="53337"/>
                </a:lnTo>
                <a:lnTo>
                  <a:pt x="64136" y="47167"/>
                </a:lnTo>
                <a:lnTo>
                  <a:pt x="69455" y="44097"/>
                </a:lnTo>
                <a:close/>
                <a:moveTo>
                  <a:pt x="70185" y="44158"/>
                </a:moveTo>
                <a:lnTo>
                  <a:pt x="75504" y="47228"/>
                </a:lnTo>
                <a:lnTo>
                  <a:pt x="75504" y="53337"/>
                </a:lnTo>
                <a:lnTo>
                  <a:pt x="70185" y="44158"/>
                </a:lnTo>
                <a:close/>
                <a:moveTo>
                  <a:pt x="81097" y="44097"/>
                </a:moveTo>
                <a:lnTo>
                  <a:pt x="75777" y="53337"/>
                </a:lnTo>
                <a:lnTo>
                  <a:pt x="75777" y="47167"/>
                </a:lnTo>
                <a:lnTo>
                  <a:pt x="81097" y="44097"/>
                </a:lnTo>
                <a:close/>
                <a:moveTo>
                  <a:pt x="81796" y="44158"/>
                </a:moveTo>
                <a:lnTo>
                  <a:pt x="87115" y="47228"/>
                </a:lnTo>
                <a:lnTo>
                  <a:pt x="87115" y="53337"/>
                </a:lnTo>
                <a:lnTo>
                  <a:pt x="81796" y="44158"/>
                </a:lnTo>
                <a:close/>
                <a:moveTo>
                  <a:pt x="92708" y="44097"/>
                </a:moveTo>
                <a:lnTo>
                  <a:pt x="87389" y="53337"/>
                </a:lnTo>
                <a:lnTo>
                  <a:pt x="87389" y="47167"/>
                </a:lnTo>
                <a:lnTo>
                  <a:pt x="92708" y="44097"/>
                </a:lnTo>
                <a:close/>
                <a:moveTo>
                  <a:pt x="93437" y="44158"/>
                </a:moveTo>
                <a:lnTo>
                  <a:pt x="98757" y="47228"/>
                </a:lnTo>
                <a:lnTo>
                  <a:pt x="98757" y="53337"/>
                </a:lnTo>
                <a:lnTo>
                  <a:pt x="93437" y="44158"/>
                </a:lnTo>
                <a:close/>
                <a:moveTo>
                  <a:pt x="104349" y="44097"/>
                </a:moveTo>
                <a:lnTo>
                  <a:pt x="99030" y="53337"/>
                </a:lnTo>
                <a:lnTo>
                  <a:pt x="99030" y="47167"/>
                </a:lnTo>
                <a:lnTo>
                  <a:pt x="104349" y="44097"/>
                </a:lnTo>
                <a:close/>
                <a:moveTo>
                  <a:pt x="105018" y="44158"/>
                </a:moveTo>
                <a:lnTo>
                  <a:pt x="110337" y="47228"/>
                </a:lnTo>
                <a:lnTo>
                  <a:pt x="110337" y="53337"/>
                </a:lnTo>
                <a:lnTo>
                  <a:pt x="105018" y="44158"/>
                </a:lnTo>
                <a:close/>
                <a:moveTo>
                  <a:pt x="115930" y="44097"/>
                </a:moveTo>
                <a:lnTo>
                  <a:pt x="110611" y="53337"/>
                </a:lnTo>
                <a:lnTo>
                  <a:pt x="110611" y="47167"/>
                </a:lnTo>
                <a:lnTo>
                  <a:pt x="115930" y="44097"/>
                </a:lnTo>
                <a:close/>
                <a:moveTo>
                  <a:pt x="116660" y="44158"/>
                </a:moveTo>
                <a:lnTo>
                  <a:pt x="121979" y="47228"/>
                </a:lnTo>
                <a:lnTo>
                  <a:pt x="121979" y="53337"/>
                </a:lnTo>
                <a:lnTo>
                  <a:pt x="116660" y="44158"/>
                </a:lnTo>
                <a:close/>
                <a:moveTo>
                  <a:pt x="127541" y="44097"/>
                </a:moveTo>
                <a:lnTo>
                  <a:pt x="122222" y="53337"/>
                </a:lnTo>
                <a:lnTo>
                  <a:pt x="122222" y="47167"/>
                </a:lnTo>
                <a:lnTo>
                  <a:pt x="127541" y="44097"/>
                </a:lnTo>
                <a:close/>
                <a:moveTo>
                  <a:pt x="128271" y="44158"/>
                </a:moveTo>
                <a:lnTo>
                  <a:pt x="133590" y="47228"/>
                </a:lnTo>
                <a:lnTo>
                  <a:pt x="133590" y="53337"/>
                </a:lnTo>
                <a:lnTo>
                  <a:pt x="128271" y="44158"/>
                </a:lnTo>
                <a:close/>
                <a:moveTo>
                  <a:pt x="139183" y="44097"/>
                </a:moveTo>
                <a:lnTo>
                  <a:pt x="133864" y="53337"/>
                </a:lnTo>
                <a:lnTo>
                  <a:pt x="133864" y="47167"/>
                </a:lnTo>
                <a:lnTo>
                  <a:pt x="139183" y="44097"/>
                </a:lnTo>
                <a:close/>
                <a:moveTo>
                  <a:pt x="139912" y="44158"/>
                </a:moveTo>
                <a:lnTo>
                  <a:pt x="145232" y="47228"/>
                </a:lnTo>
                <a:lnTo>
                  <a:pt x="145232" y="53337"/>
                </a:lnTo>
                <a:lnTo>
                  <a:pt x="139912" y="44158"/>
                </a:lnTo>
                <a:close/>
                <a:moveTo>
                  <a:pt x="150794" y="44097"/>
                </a:moveTo>
                <a:lnTo>
                  <a:pt x="145475" y="53337"/>
                </a:lnTo>
                <a:lnTo>
                  <a:pt x="145475" y="47167"/>
                </a:lnTo>
                <a:lnTo>
                  <a:pt x="150794" y="44097"/>
                </a:lnTo>
                <a:close/>
                <a:moveTo>
                  <a:pt x="151523" y="44158"/>
                </a:moveTo>
                <a:lnTo>
                  <a:pt x="156843" y="47228"/>
                </a:lnTo>
                <a:lnTo>
                  <a:pt x="156843" y="53337"/>
                </a:lnTo>
                <a:lnTo>
                  <a:pt x="151523" y="44158"/>
                </a:lnTo>
                <a:close/>
                <a:moveTo>
                  <a:pt x="162436" y="44097"/>
                </a:moveTo>
                <a:lnTo>
                  <a:pt x="157116" y="53337"/>
                </a:lnTo>
                <a:lnTo>
                  <a:pt x="157116" y="47167"/>
                </a:lnTo>
                <a:lnTo>
                  <a:pt x="162436" y="44097"/>
                </a:lnTo>
                <a:close/>
                <a:moveTo>
                  <a:pt x="163165" y="44158"/>
                </a:moveTo>
                <a:lnTo>
                  <a:pt x="168484" y="47228"/>
                </a:lnTo>
                <a:lnTo>
                  <a:pt x="168484" y="53337"/>
                </a:lnTo>
                <a:lnTo>
                  <a:pt x="163165" y="44158"/>
                </a:lnTo>
                <a:close/>
                <a:moveTo>
                  <a:pt x="174047" y="44097"/>
                </a:moveTo>
                <a:lnTo>
                  <a:pt x="168727" y="53337"/>
                </a:lnTo>
                <a:lnTo>
                  <a:pt x="168727" y="47167"/>
                </a:lnTo>
                <a:lnTo>
                  <a:pt x="174047" y="44097"/>
                </a:lnTo>
                <a:close/>
                <a:moveTo>
                  <a:pt x="174746" y="44158"/>
                </a:moveTo>
                <a:lnTo>
                  <a:pt x="180065" y="47228"/>
                </a:lnTo>
                <a:lnTo>
                  <a:pt x="180065" y="53337"/>
                </a:lnTo>
                <a:lnTo>
                  <a:pt x="174746" y="44158"/>
                </a:lnTo>
                <a:close/>
                <a:moveTo>
                  <a:pt x="185658" y="44097"/>
                </a:moveTo>
                <a:lnTo>
                  <a:pt x="180339" y="53337"/>
                </a:lnTo>
                <a:lnTo>
                  <a:pt x="180339" y="47167"/>
                </a:lnTo>
                <a:lnTo>
                  <a:pt x="185658" y="44097"/>
                </a:lnTo>
                <a:close/>
                <a:moveTo>
                  <a:pt x="186357" y="44158"/>
                </a:moveTo>
                <a:lnTo>
                  <a:pt x="191676" y="47228"/>
                </a:lnTo>
                <a:lnTo>
                  <a:pt x="191676" y="53337"/>
                </a:lnTo>
                <a:lnTo>
                  <a:pt x="186357" y="44158"/>
                </a:lnTo>
                <a:close/>
                <a:moveTo>
                  <a:pt x="197269" y="44097"/>
                </a:moveTo>
                <a:lnTo>
                  <a:pt x="191950" y="53337"/>
                </a:lnTo>
                <a:lnTo>
                  <a:pt x="191950" y="47167"/>
                </a:lnTo>
                <a:lnTo>
                  <a:pt x="197269" y="44097"/>
                </a:lnTo>
                <a:close/>
                <a:moveTo>
                  <a:pt x="197999" y="44158"/>
                </a:moveTo>
                <a:lnTo>
                  <a:pt x="203318" y="47228"/>
                </a:lnTo>
                <a:lnTo>
                  <a:pt x="203318" y="53337"/>
                </a:lnTo>
                <a:lnTo>
                  <a:pt x="197999" y="44158"/>
                </a:lnTo>
                <a:close/>
                <a:moveTo>
                  <a:pt x="208911" y="44097"/>
                </a:moveTo>
                <a:lnTo>
                  <a:pt x="203591" y="53337"/>
                </a:lnTo>
                <a:lnTo>
                  <a:pt x="203591" y="47167"/>
                </a:lnTo>
                <a:lnTo>
                  <a:pt x="208911" y="44097"/>
                </a:lnTo>
                <a:close/>
                <a:moveTo>
                  <a:pt x="209610" y="44158"/>
                </a:moveTo>
                <a:lnTo>
                  <a:pt x="214929" y="47228"/>
                </a:lnTo>
                <a:lnTo>
                  <a:pt x="214929" y="53337"/>
                </a:lnTo>
                <a:lnTo>
                  <a:pt x="209610" y="44158"/>
                </a:lnTo>
                <a:close/>
                <a:moveTo>
                  <a:pt x="220522" y="44097"/>
                </a:moveTo>
                <a:lnTo>
                  <a:pt x="215202" y="53337"/>
                </a:lnTo>
                <a:lnTo>
                  <a:pt x="215202" y="47167"/>
                </a:lnTo>
                <a:lnTo>
                  <a:pt x="220522" y="44097"/>
                </a:lnTo>
                <a:close/>
                <a:moveTo>
                  <a:pt x="221251" y="44158"/>
                </a:moveTo>
                <a:lnTo>
                  <a:pt x="226570" y="47228"/>
                </a:lnTo>
                <a:lnTo>
                  <a:pt x="226570" y="53337"/>
                </a:lnTo>
                <a:lnTo>
                  <a:pt x="221251" y="44158"/>
                </a:lnTo>
                <a:close/>
                <a:moveTo>
                  <a:pt x="232163" y="44097"/>
                </a:moveTo>
                <a:lnTo>
                  <a:pt x="226844" y="53337"/>
                </a:lnTo>
                <a:lnTo>
                  <a:pt x="226844" y="47167"/>
                </a:lnTo>
                <a:lnTo>
                  <a:pt x="232163" y="44097"/>
                </a:lnTo>
                <a:close/>
                <a:moveTo>
                  <a:pt x="232862" y="44097"/>
                </a:moveTo>
                <a:lnTo>
                  <a:pt x="238182" y="47167"/>
                </a:lnTo>
                <a:lnTo>
                  <a:pt x="238182" y="53337"/>
                </a:lnTo>
                <a:lnTo>
                  <a:pt x="232862" y="44097"/>
                </a:lnTo>
                <a:close/>
                <a:moveTo>
                  <a:pt x="244474" y="44097"/>
                </a:moveTo>
                <a:lnTo>
                  <a:pt x="249793" y="47167"/>
                </a:lnTo>
                <a:lnTo>
                  <a:pt x="249793" y="53337"/>
                </a:lnTo>
                <a:lnTo>
                  <a:pt x="244474" y="44097"/>
                </a:lnTo>
                <a:close/>
                <a:moveTo>
                  <a:pt x="256085" y="44097"/>
                </a:moveTo>
                <a:lnTo>
                  <a:pt x="261404" y="47167"/>
                </a:lnTo>
                <a:lnTo>
                  <a:pt x="261404" y="53337"/>
                </a:lnTo>
                <a:lnTo>
                  <a:pt x="256085" y="44097"/>
                </a:lnTo>
                <a:close/>
                <a:moveTo>
                  <a:pt x="267726" y="44097"/>
                </a:moveTo>
                <a:lnTo>
                  <a:pt x="273046" y="47167"/>
                </a:lnTo>
                <a:lnTo>
                  <a:pt x="273046" y="53337"/>
                </a:lnTo>
                <a:lnTo>
                  <a:pt x="267726" y="44097"/>
                </a:lnTo>
                <a:close/>
                <a:moveTo>
                  <a:pt x="11855" y="44249"/>
                </a:moveTo>
                <a:lnTo>
                  <a:pt x="17174" y="53459"/>
                </a:lnTo>
                <a:lnTo>
                  <a:pt x="17174" y="53459"/>
                </a:lnTo>
                <a:lnTo>
                  <a:pt x="11855" y="50389"/>
                </a:lnTo>
                <a:lnTo>
                  <a:pt x="11855" y="44249"/>
                </a:lnTo>
                <a:close/>
                <a:moveTo>
                  <a:pt x="23497" y="44249"/>
                </a:moveTo>
                <a:lnTo>
                  <a:pt x="28816" y="53459"/>
                </a:lnTo>
                <a:lnTo>
                  <a:pt x="28816" y="53459"/>
                </a:lnTo>
                <a:lnTo>
                  <a:pt x="23497" y="50389"/>
                </a:lnTo>
                <a:lnTo>
                  <a:pt x="23497" y="44249"/>
                </a:lnTo>
                <a:close/>
                <a:moveTo>
                  <a:pt x="35078" y="44249"/>
                </a:moveTo>
                <a:lnTo>
                  <a:pt x="40397" y="53459"/>
                </a:lnTo>
                <a:lnTo>
                  <a:pt x="40397" y="53459"/>
                </a:lnTo>
                <a:lnTo>
                  <a:pt x="35078" y="50389"/>
                </a:lnTo>
                <a:lnTo>
                  <a:pt x="35078" y="44249"/>
                </a:lnTo>
                <a:close/>
                <a:moveTo>
                  <a:pt x="93194" y="44249"/>
                </a:moveTo>
                <a:lnTo>
                  <a:pt x="98513" y="53459"/>
                </a:lnTo>
                <a:lnTo>
                  <a:pt x="98513" y="53459"/>
                </a:lnTo>
                <a:lnTo>
                  <a:pt x="93194" y="50419"/>
                </a:lnTo>
                <a:lnTo>
                  <a:pt x="93194" y="44249"/>
                </a:lnTo>
                <a:close/>
                <a:moveTo>
                  <a:pt x="244" y="44249"/>
                </a:moveTo>
                <a:lnTo>
                  <a:pt x="5563" y="53459"/>
                </a:lnTo>
                <a:lnTo>
                  <a:pt x="214" y="50389"/>
                </a:lnTo>
                <a:lnTo>
                  <a:pt x="214" y="44249"/>
                </a:lnTo>
                <a:close/>
                <a:moveTo>
                  <a:pt x="46689" y="44249"/>
                </a:moveTo>
                <a:lnTo>
                  <a:pt x="52008" y="53459"/>
                </a:lnTo>
                <a:lnTo>
                  <a:pt x="46689" y="50389"/>
                </a:lnTo>
                <a:lnTo>
                  <a:pt x="46689" y="44249"/>
                </a:lnTo>
                <a:close/>
                <a:moveTo>
                  <a:pt x="58330" y="44249"/>
                </a:moveTo>
                <a:lnTo>
                  <a:pt x="63650" y="53459"/>
                </a:lnTo>
                <a:lnTo>
                  <a:pt x="58330" y="50419"/>
                </a:lnTo>
                <a:lnTo>
                  <a:pt x="58330" y="44249"/>
                </a:lnTo>
                <a:close/>
                <a:moveTo>
                  <a:pt x="69941" y="44249"/>
                </a:moveTo>
                <a:lnTo>
                  <a:pt x="75261" y="53459"/>
                </a:lnTo>
                <a:lnTo>
                  <a:pt x="69941" y="50419"/>
                </a:lnTo>
                <a:lnTo>
                  <a:pt x="69941" y="44249"/>
                </a:lnTo>
                <a:close/>
                <a:moveTo>
                  <a:pt x="81583" y="44249"/>
                </a:moveTo>
                <a:lnTo>
                  <a:pt x="86902" y="53459"/>
                </a:lnTo>
                <a:lnTo>
                  <a:pt x="81583" y="50419"/>
                </a:lnTo>
                <a:lnTo>
                  <a:pt x="81583" y="44249"/>
                </a:lnTo>
                <a:close/>
                <a:moveTo>
                  <a:pt x="104836" y="44249"/>
                </a:moveTo>
                <a:lnTo>
                  <a:pt x="110155" y="53459"/>
                </a:lnTo>
                <a:lnTo>
                  <a:pt x="104836" y="50419"/>
                </a:lnTo>
                <a:lnTo>
                  <a:pt x="104836" y="44249"/>
                </a:lnTo>
                <a:close/>
                <a:moveTo>
                  <a:pt x="116416" y="44249"/>
                </a:moveTo>
                <a:lnTo>
                  <a:pt x="121736" y="53459"/>
                </a:lnTo>
                <a:lnTo>
                  <a:pt x="116416" y="50419"/>
                </a:lnTo>
                <a:lnTo>
                  <a:pt x="116416" y="44249"/>
                </a:lnTo>
                <a:close/>
                <a:moveTo>
                  <a:pt x="128058" y="44249"/>
                </a:moveTo>
                <a:lnTo>
                  <a:pt x="133377" y="53459"/>
                </a:lnTo>
                <a:lnTo>
                  <a:pt x="128058" y="50419"/>
                </a:lnTo>
                <a:lnTo>
                  <a:pt x="128058" y="44249"/>
                </a:lnTo>
                <a:close/>
                <a:moveTo>
                  <a:pt x="139669" y="44249"/>
                </a:moveTo>
                <a:lnTo>
                  <a:pt x="144988" y="53459"/>
                </a:lnTo>
                <a:lnTo>
                  <a:pt x="139669" y="50419"/>
                </a:lnTo>
                <a:lnTo>
                  <a:pt x="139669" y="44249"/>
                </a:lnTo>
                <a:close/>
                <a:moveTo>
                  <a:pt x="151311" y="44249"/>
                </a:moveTo>
                <a:lnTo>
                  <a:pt x="156630" y="53459"/>
                </a:lnTo>
                <a:lnTo>
                  <a:pt x="151311" y="50419"/>
                </a:lnTo>
                <a:lnTo>
                  <a:pt x="151311" y="44249"/>
                </a:lnTo>
                <a:close/>
                <a:moveTo>
                  <a:pt x="162922" y="44249"/>
                </a:moveTo>
                <a:lnTo>
                  <a:pt x="168241" y="53459"/>
                </a:lnTo>
                <a:lnTo>
                  <a:pt x="162922" y="50419"/>
                </a:lnTo>
                <a:lnTo>
                  <a:pt x="162922" y="44249"/>
                </a:lnTo>
                <a:close/>
                <a:moveTo>
                  <a:pt x="174503" y="44249"/>
                </a:moveTo>
                <a:lnTo>
                  <a:pt x="179822" y="53459"/>
                </a:lnTo>
                <a:lnTo>
                  <a:pt x="174503" y="50419"/>
                </a:lnTo>
                <a:lnTo>
                  <a:pt x="174503" y="44249"/>
                </a:lnTo>
                <a:close/>
                <a:moveTo>
                  <a:pt x="186144" y="44249"/>
                </a:moveTo>
                <a:lnTo>
                  <a:pt x="191463" y="53459"/>
                </a:lnTo>
                <a:lnTo>
                  <a:pt x="186144" y="50419"/>
                </a:lnTo>
                <a:lnTo>
                  <a:pt x="186144" y="44249"/>
                </a:lnTo>
                <a:close/>
                <a:moveTo>
                  <a:pt x="197755" y="44249"/>
                </a:moveTo>
                <a:lnTo>
                  <a:pt x="203075" y="53459"/>
                </a:lnTo>
                <a:lnTo>
                  <a:pt x="197755" y="50419"/>
                </a:lnTo>
                <a:lnTo>
                  <a:pt x="197755" y="44249"/>
                </a:lnTo>
                <a:close/>
                <a:moveTo>
                  <a:pt x="209397" y="44249"/>
                </a:moveTo>
                <a:lnTo>
                  <a:pt x="214716" y="53459"/>
                </a:lnTo>
                <a:lnTo>
                  <a:pt x="209397" y="50419"/>
                </a:lnTo>
                <a:lnTo>
                  <a:pt x="209397" y="44249"/>
                </a:lnTo>
                <a:close/>
                <a:moveTo>
                  <a:pt x="221008" y="44249"/>
                </a:moveTo>
                <a:lnTo>
                  <a:pt x="226327" y="53459"/>
                </a:lnTo>
                <a:lnTo>
                  <a:pt x="221008" y="50419"/>
                </a:lnTo>
                <a:lnTo>
                  <a:pt x="221008" y="44249"/>
                </a:lnTo>
                <a:close/>
                <a:moveTo>
                  <a:pt x="232650" y="44249"/>
                </a:moveTo>
                <a:lnTo>
                  <a:pt x="237969" y="53459"/>
                </a:lnTo>
                <a:lnTo>
                  <a:pt x="232650" y="50419"/>
                </a:lnTo>
                <a:lnTo>
                  <a:pt x="232650" y="44249"/>
                </a:lnTo>
                <a:close/>
                <a:moveTo>
                  <a:pt x="244230" y="44249"/>
                </a:moveTo>
                <a:lnTo>
                  <a:pt x="249550" y="53459"/>
                </a:lnTo>
                <a:lnTo>
                  <a:pt x="244230" y="50419"/>
                </a:lnTo>
                <a:lnTo>
                  <a:pt x="244230" y="44249"/>
                </a:lnTo>
                <a:close/>
                <a:moveTo>
                  <a:pt x="255872" y="44249"/>
                </a:moveTo>
                <a:lnTo>
                  <a:pt x="261191" y="53459"/>
                </a:lnTo>
                <a:lnTo>
                  <a:pt x="255872" y="50419"/>
                </a:lnTo>
                <a:lnTo>
                  <a:pt x="255872" y="44249"/>
                </a:lnTo>
                <a:close/>
                <a:moveTo>
                  <a:pt x="267483" y="44249"/>
                </a:moveTo>
                <a:lnTo>
                  <a:pt x="272802" y="53459"/>
                </a:lnTo>
                <a:lnTo>
                  <a:pt x="267483" y="50419"/>
                </a:lnTo>
                <a:lnTo>
                  <a:pt x="267483" y="44249"/>
                </a:lnTo>
                <a:close/>
                <a:moveTo>
                  <a:pt x="58057" y="44310"/>
                </a:moveTo>
                <a:lnTo>
                  <a:pt x="58057" y="50419"/>
                </a:lnTo>
                <a:lnTo>
                  <a:pt x="52737" y="53489"/>
                </a:lnTo>
                <a:lnTo>
                  <a:pt x="52737" y="53489"/>
                </a:lnTo>
                <a:lnTo>
                  <a:pt x="58057" y="44310"/>
                </a:lnTo>
                <a:close/>
                <a:moveTo>
                  <a:pt x="69698" y="44310"/>
                </a:moveTo>
                <a:lnTo>
                  <a:pt x="69698" y="50419"/>
                </a:lnTo>
                <a:lnTo>
                  <a:pt x="64379" y="53489"/>
                </a:lnTo>
                <a:lnTo>
                  <a:pt x="64379" y="53489"/>
                </a:lnTo>
                <a:lnTo>
                  <a:pt x="69698" y="44310"/>
                </a:lnTo>
                <a:close/>
                <a:moveTo>
                  <a:pt x="81309" y="44310"/>
                </a:moveTo>
                <a:lnTo>
                  <a:pt x="81309" y="50419"/>
                </a:lnTo>
                <a:lnTo>
                  <a:pt x="75990" y="53489"/>
                </a:lnTo>
                <a:lnTo>
                  <a:pt x="75990" y="53489"/>
                </a:lnTo>
                <a:lnTo>
                  <a:pt x="81309" y="44310"/>
                </a:lnTo>
                <a:close/>
                <a:moveTo>
                  <a:pt x="92951" y="44310"/>
                </a:moveTo>
                <a:lnTo>
                  <a:pt x="92951" y="50419"/>
                </a:lnTo>
                <a:lnTo>
                  <a:pt x="87632" y="53489"/>
                </a:lnTo>
                <a:lnTo>
                  <a:pt x="87632" y="53489"/>
                </a:lnTo>
                <a:lnTo>
                  <a:pt x="92951" y="44310"/>
                </a:lnTo>
                <a:close/>
                <a:moveTo>
                  <a:pt x="104562" y="44310"/>
                </a:moveTo>
                <a:lnTo>
                  <a:pt x="104562" y="50419"/>
                </a:lnTo>
                <a:lnTo>
                  <a:pt x="99243" y="53489"/>
                </a:lnTo>
                <a:lnTo>
                  <a:pt x="99243" y="53489"/>
                </a:lnTo>
                <a:lnTo>
                  <a:pt x="104562" y="44310"/>
                </a:lnTo>
                <a:close/>
                <a:moveTo>
                  <a:pt x="116143" y="44310"/>
                </a:moveTo>
                <a:lnTo>
                  <a:pt x="116143" y="50419"/>
                </a:lnTo>
                <a:lnTo>
                  <a:pt x="110824" y="53489"/>
                </a:lnTo>
                <a:lnTo>
                  <a:pt x="110824" y="53489"/>
                </a:lnTo>
                <a:lnTo>
                  <a:pt x="116143" y="44310"/>
                </a:lnTo>
                <a:close/>
                <a:moveTo>
                  <a:pt x="127784" y="44310"/>
                </a:moveTo>
                <a:lnTo>
                  <a:pt x="127784" y="50419"/>
                </a:lnTo>
                <a:lnTo>
                  <a:pt x="122465" y="53489"/>
                </a:lnTo>
                <a:lnTo>
                  <a:pt x="122465" y="53489"/>
                </a:lnTo>
                <a:lnTo>
                  <a:pt x="127784" y="44310"/>
                </a:lnTo>
                <a:close/>
                <a:moveTo>
                  <a:pt x="139396" y="44310"/>
                </a:moveTo>
                <a:lnTo>
                  <a:pt x="139396" y="50419"/>
                </a:lnTo>
                <a:lnTo>
                  <a:pt x="134076" y="53489"/>
                </a:lnTo>
                <a:lnTo>
                  <a:pt x="134076" y="53489"/>
                </a:lnTo>
                <a:lnTo>
                  <a:pt x="139396" y="44310"/>
                </a:lnTo>
                <a:close/>
                <a:moveTo>
                  <a:pt x="151037" y="44310"/>
                </a:moveTo>
                <a:lnTo>
                  <a:pt x="151037" y="50419"/>
                </a:lnTo>
                <a:lnTo>
                  <a:pt x="145718" y="53489"/>
                </a:lnTo>
                <a:lnTo>
                  <a:pt x="145718" y="53489"/>
                </a:lnTo>
                <a:lnTo>
                  <a:pt x="151037" y="44310"/>
                </a:lnTo>
                <a:close/>
                <a:moveTo>
                  <a:pt x="162648" y="44310"/>
                </a:moveTo>
                <a:lnTo>
                  <a:pt x="162648" y="50419"/>
                </a:lnTo>
                <a:lnTo>
                  <a:pt x="157329" y="53489"/>
                </a:lnTo>
                <a:lnTo>
                  <a:pt x="157329" y="53489"/>
                </a:lnTo>
                <a:lnTo>
                  <a:pt x="162648" y="44310"/>
                </a:lnTo>
                <a:close/>
                <a:moveTo>
                  <a:pt x="174290" y="44310"/>
                </a:moveTo>
                <a:lnTo>
                  <a:pt x="174290" y="50419"/>
                </a:lnTo>
                <a:lnTo>
                  <a:pt x="168971" y="53489"/>
                </a:lnTo>
                <a:lnTo>
                  <a:pt x="168971" y="53489"/>
                </a:lnTo>
                <a:lnTo>
                  <a:pt x="174290" y="44310"/>
                </a:lnTo>
                <a:close/>
                <a:moveTo>
                  <a:pt x="185871" y="44310"/>
                </a:moveTo>
                <a:lnTo>
                  <a:pt x="185871" y="50419"/>
                </a:lnTo>
                <a:lnTo>
                  <a:pt x="180551" y="53489"/>
                </a:lnTo>
                <a:lnTo>
                  <a:pt x="180551" y="53489"/>
                </a:lnTo>
                <a:lnTo>
                  <a:pt x="185871" y="44310"/>
                </a:lnTo>
                <a:close/>
                <a:moveTo>
                  <a:pt x="197512" y="44310"/>
                </a:moveTo>
                <a:lnTo>
                  <a:pt x="197512" y="50419"/>
                </a:lnTo>
                <a:lnTo>
                  <a:pt x="192193" y="53489"/>
                </a:lnTo>
                <a:lnTo>
                  <a:pt x="192193" y="53489"/>
                </a:lnTo>
                <a:lnTo>
                  <a:pt x="197512" y="44310"/>
                </a:lnTo>
                <a:close/>
                <a:moveTo>
                  <a:pt x="209123" y="44310"/>
                </a:moveTo>
                <a:lnTo>
                  <a:pt x="209123" y="50419"/>
                </a:lnTo>
                <a:lnTo>
                  <a:pt x="203804" y="53489"/>
                </a:lnTo>
                <a:lnTo>
                  <a:pt x="203804" y="53489"/>
                </a:lnTo>
                <a:lnTo>
                  <a:pt x="209123" y="44310"/>
                </a:lnTo>
                <a:close/>
                <a:moveTo>
                  <a:pt x="220765" y="44310"/>
                </a:moveTo>
                <a:lnTo>
                  <a:pt x="220765" y="50419"/>
                </a:lnTo>
                <a:lnTo>
                  <a:pt x="215446" y="53489"/>
                </a:lnTo>
                <a:lnTo>
                  <a:pt x="215446" y="53489"/>
                </a:lnTo>
                <a:lnTo>
                  <a:pt x="220765" y="44310"/>
                </a:lnTo>
                <a:close/>
                <a:moveTo>
                  <a:pt x="243957" y="44310"/>
                </a:moveTo>
                <a:lnTo>
                  <a:pt x="243957" y="50419"/>
                </a:lnTo>
                <a:lnTo>
                  <a:pt x="238638" y="53489"/>
                </a:lnTo>
                <a:lnTo>
                  <a:pt x="238638" y="53489"/>
                </a:lnTo>
                <a:lnTo>
                  <a:pt x="243957" y="44310"/>
                </a:lnTo>
                <a:close/>
                <a:moveTo>
                  <a:pt x="255598" y="44310"/>
                </a:moveTo>
                <a:lnTo>
                  <a:pt x="255598" y="50419"/>
                </a:lnTo>
                <a:lnTo>
                  <a:pt x="250279" y="53489"/>
                </a:lnTo>
                <a:lnTo>
                  <a:pt x="250279" y="53489"/>
                </a:lnTo>
                <a:lnTo>
                  <a:pt x="255598" y="44310"/>
                </a:lnTo>
                <a:close/>
                <a:moveTo>
                  <a:pt x="34834" y="44249"/>
                </a:moveTo>
                <a:lnTo>
                  <a:pt x="34834" y="50419"/>
                </a:lnTo>
                <a:lnTo>
                  <a:pt x="29515" y="53489"/>
                </a:lnTo>
                <a:lnTo>
                  <a:pt x="29515" y="53489"/>
                </a:lnTo>
                <a:lnTo>
                  <a:pt x="34834" y="44249"/>
                </a:lnTo>
                <a:close/>
                <a:moveTo>
                  <a:pt x="46446" y="44249"/>
                </a:moveTo>
                <a:lnTo>
                  <a:pt x="46446" y="50419"/>
                </a:lnTo>
                <a:lnTo>
                  <a:pt x="41126" y="53489"/>
                </a:lnTo>
                <a:lnTo>
                  <a:pt x="41126" y="53489"/>
                </a:lnTo>
                <a:lnTo>
                  <a:pt x="46446" y="44249"/>
                </a:lnTo>
                <a:close/>
                <a:moveTo>
                  <a:pt x="232376" y="44310"/>
                </a:moveTo>
                <a:lnTo>
                  <a:pt x="232376" y="50419"/>
                </a:lnTo>
                <a:lnTo>
                  <a:pt x="227057" y="53489"/>
                </a:lnTo>
                <a:lnTo>
                  <a:pt x="232376" y="44310"/>
                </a:lnTo>
                <a:close/>
                <a:moveTo>
                  <a:pt x="267210" y="44310"/>
                </a:moveTo>
                <a:lnTo>
                  <a:pt x="267210" y="50419"/>
                </a:lnTo>
                <a:lnTo>
                  <a:pt x="261890" y="53489"/>
                </a:lnTo>
                <a:lnTo>
                  <a:pt x="267210" y="44310"/>
                </a:lnTo>
                <a:close/>
                <a:moveTo>
                  <a:pt x="278851" y="44310"/>
                </a:moveTo>
                <a:lnTo>
                  <a:pt x="278851" y="50419"/>
                </a:lnTo>
                <a:lnTo>
                  <a:pt x="273532" y="53489"/>
                </a:lnTo>
                <a:lnTo>
                  <a:pt x="278851" y="44310"/>
                </a:lnTo>
                <a:close/>
                <a:moveTo>
                  <a:pt x="11582" y="44249"/>
                </a:moveTo>
                <a:lnTo>
                  <a:pt x="11582" y="50419"/>
                </a:lnTo>
                <a:lnTo>
                  <a:pt x="6262" y="53489"/>
                </a:lnTo>
                <a:lnTo>
                  <a:pt x="11582" y="44249"/>
                </a:lnTo>
                <a:close/>
                <a:moveTo>
                  <a:pt x="23223" y="44310"/>
                </a:moveTo>
                <a:lnTo>
                  <a:pt x="23223" y="50419"/>
                </a:lnTo>
                <a:lnTo>
                  <a:pt x="17904" y="53489"/>
                </a:lnTo>
                <a:lnTo>
                  <a:pt x="23223" y="44310"/>
                </a:lnTo>
                <a:close/>
                <a:moveTo>
                  <a:pt x="69850" y="50601"/>
                </a:moveTo>
                <a:lnTo>
                  <a:pt x="75169" y="53671"/>
                </a:lnTo>
                <a:lnTo>
                  <a:pt x="64531" y="53671"/>
                </a:lnTo>
                <a:lnTo>
                  <a:pt x="69850" y="50601"/>
                </a:lnTo>
                <a:close/>
                <a:moveTo>
                  <a:pt x="81431" y="50601"/>
                </a:moveTo>
                <a:lnTo>
                  <a:pt x="86750" y="53671"/>
                </a:lnTo>
                <a:lnTo>
                  <a:pt x="76112" y="53671"/>
                </a:lnTo>
                <a:lnTo>
                  <a:pt x="81431" y="50601"/>
                </a:lnTo>
                <a:close/>
                <a:moveTo>
                  <a:pt x="93042" y="50601"/>
                </a:moveTo>
                <a:lnTo>
                  <a:pt x="98361" y="53671"/>
                </a:lnTo>
                <a:lnTo>
                  <a:pt x="87723" y="53671"/>
                </a:lnTo>
                <a:lnTo>
                  <a:pt x="93042" y="50601"/>
                </a:lnTo>
                <a:close/>
                <a:moveTo>
                  <a:pt x="104684" y="50601"/>
                </a:moveTo>
                <a:lnTo>
                  <a:pt x="110003" y="53671"/>
                </a:lnTo>
                <a:lnTo>
                  <a:pt x="99364" y="53671"/>
                </a:lnTo>
                <a:lnTo>
                  <a:pt x="104684" y="50601"/>
                </a:lnTo>
                <a:close/>
                <a:moveTo>
                  <a:pt x="116295" y="50601"/>
                </a:moveTo>
                <a:lnTo>
                  <a:pt x="121614" y="53671"/>
                </a:lnTo>
                <a:lnTo>
                  <a:pt x="110976" y="53671"/>
                </a:lnTo>
                <a:lnTo>
                  <a:pt x="116295" y="50601"/>
                </a:lnTo>
                <a:close/>
                <a:moveTo>
                  <a:pt x="127936" y="50601"/>
                </a:moveTo>
                <a:lnTo>
                  <a:pt x="133256" y="53671"/>
                </a:lnTo>
                <a:lnTo>
                  <a:pt x="122617" y="53671"/>
                </a:lnTo>
                <a:lnTo>
                  <a:pt x="127936" y="50601"/>
                </a:lnTo>
                <a:close/>
                <a:moveTo>
                  <a:pt x="139548" y="50601"/>
                </a:moveTo>
                <a:lnTo>
                  <a:pt x="144867" y="53671"/>
                </a:lnTo>
                <a:lnTo>
                  <a:pt x="134228" y="53671"/>
                </a:lnTo>
                <a:lnTo>
                  <a:pt x="139548" y="50601"/>
                </a:lnTo>
                <a:close/>
                <a:moveTo>
                  <a:pt x="151159" y="50601"/>
                </a:moveTo>
                <a:lnTo>
                  <a:pt x="156478" y="53671"/>
                </a:lnTo>
                <a:lnTo>
                  <a:pt x="145840" y="53671"/>
                </a:lnTo>
                <a:lnTo>
                  <a:pt x="151159" y="50601"/>
                </a:lnTo>
                <a:close/>
                <a:moveTo>
                  <a:pt x="162770" y="50601"/>
                </a:moveTo>
                <a:lnTo>
                  <a:pt x="168089" y="53671"/>
                </a:lnTo>
                <a:lnTo>
                  <a:pt x="157451" y="53671"/>
                </a:lnTo>
                <a:lnTo>
                  <a:pt x="162770" y="50601"/>
                </a:lnTo>
                <a:close/>
                <a:moveTo>
                  <a:pt x="174411" y="50601"/>
                </a:moveTo>
                <a:lnTo>
                  <a:pt x="179731" y="53671"/>
                </a:lnTo>
                <a:lnTo>
                  <a:pt x="169092" y="53671"/>
                </a:lnTo>
                <a:lnTo>
                  <a:pt x="174411" y="50601"/>
                </a:lnTo>
                <a:close/>
                <a:moveTo>
                  <a:pt x="186023" y="50601"/>
                </a:moveTo>
                <a:lnTo>
                  <a:pt x="191342" y="53671"/>
                </a:lnTo>
                <a:lnTo>
                  <a:pt x="180703" y="53671"/>
                </a:lnTo>
                <a:lnTo>
                  <a:pt x="186023" y="50601"/>
                </a:lnTo>
                <a:close/>
                <a:moveTo>
                  <a:pt x="197634" y="50601"/>
                </a:moveTo>
                <a:lnTo>
                  <a:pt x="202953" y="53671"/>
                </a:lnTo>
                <a:lnTo>
                  <a:pt x="192345" y="53671"/>
                </a:lnTo>
                <a:lnTo>
                  <a:pt x="197634" y="50601"/>
                </a:lnTo>
                <a:close/>
                <a:moveTo>
                  <a:pt x="209275" y="50601"/>
                </a:moveTo>
                <a:lnTo>
                  <a:pt x="214595" y="53671"/>
                </a:lnTo>
                <a:lnTo>
                  <a:pt x="203956" y="53671"/>
                </a:lnTo>
                <a:lnTo>
                  <a:pt x="209275" y="50601"/>
                </a:lnTo>
                <a:close/>
                <a:moveTo>
                  <a:pt x="220856" y="50601"/>
                </a:moveTo>
                <a:lnTo>
                  <a:pt x="226175" y="53671"/>
                </a:lnTo>
                <a:lnTo>
                  <a:pt x="215537" y="53671"/>
                </a:lnTo>
                <a:lnTo>
                  <a:pt x="220856" y="50601"/>
                </a:lnTo>
                <a:close/>
                <a:moveTo>
                  <a:pt x="232498" y="50601"/>
                </a:moveTo>
                <a:lnTo>
                  <a:pt x="237817" y="53671"/>
                </a:lnTo>
                <a:lnTo>
                  <a:pt x="227178" y="53671"/>
                </a:lnTo>
                <a:lnTo>
                  <a:pt x="232498" y="50601"/>
                </a:lnTo>
                <a:close/>
                <a:moveTo>
                  <a:pt x="244109" y="50601"/>
                </a:moveTo>
                <a:lnTo>
                  <a:pt x="249428" y="53671"/>
                </a:lnTo>
                <a:lnTo>
                  <a:pt x="238790" y="53671"/>
                </a:lnTo>
                <a:lnTo>
                  <a:pt x="244109" y="50601"/>
                </a:lnTo>
                <a:close/>
                <a:moveTo>
                  <a:pt x="255750" y="50601"/>
                </a:moveTo>
                <a:lnTo>
                  <a:pt x="261070" y="53671"/>
                </a:lnTo>
                <a:lnTo>
                  <a:pt x="250431" y="53671"/>
                </a:lnTo>
                <a:lnTo>
                  <a:pt x="255750" y="50601"/>
                </a:lnTo>
                <a:close/>
                <a:moveTo>
                  <a:pt x="267362" y="50601"/>
                </a:moveTo>
                <a:lnTo>
                  <a:pt x="272681" y="53671"/>
                </a:lnTo>
                <a:lnTo>
                  <a:pt x="262042" y="53671"/>
                </a:lnTo>
                <a:lnTo>
                  <a:pt x="267362" y="50601"/>
                </a:lnTo>
                <a:close/>
                <a:moveTo>
                  <a:pt x="279003" y="50601"/>
                </a:moveTo>
                <a:lnTo>
                  <a:pt x="284322" y="53671"/>
                </a:lnTo>
                <a:lnTo>
                  <a:pt x="273684" y="53671"/>
                </a:lnTo>
                <a:lnTo>
                  <a:pt x="279003" y="50601"/>
                </a:lnTo>
                <a:close/>
                <a:moveTo>
                  <a:pt x="11703" y="50632"/>
                </a:moveTo>
                <a:lnTo>
                  <a:pt x="17023" y="53732"/>
                </a:lnTo>
                <a:lnTo>
                  <a:pt x="6384" y="53732"/>
                </a:lnTo>
                <a:lnTo>
                  <a:pt x="11703" y="50632"/>
                </a:lnTo>
                <a:close/>
                <a:moveTo>
                  <a:pt x="23345" y="50632"/>
                </a:moveTo>
                <a:lnTo>
                  <a:pt x="28664" y="53732"/>
                </a:lnTo>
                <a:lnTo>
                  <a:pt x="18026" y="53732"/>
                </a:lnTo>
                <a:lnTo>
                  <a:pt x="23345" y="50632"/>
                </a:lnTo>
                <a:close/>
                <a:moveTo>
                  <a:pt x="34956" y="50632"/>
                </a:moveTo>
                <a:lnTo>
                  <a:pt x="40275" y="53732"/>
                </a:lnTo>
                <a:lnTo>
                  <a:pt x="29637" y="53732"/>
                </a:lnTo>
                <a:lnTo>
                  <a:pt x="34956" y="50632"/>
                </a:lnTo>
                <a:close/>
                <a:moveTo>
                  <a:pt x="46598" y="50632"/>
                </a:moveTo>
                <a:lnTo>
                  <a:pt x="51886" y="53732"/>
                </a:lnTo>
                <a:lnTo>
                  <a:pt x="41248" y="53732"/>
                </a:lnTo>
                <a:lnTo>
                  <a:pt x="46598" y="50632"/>
                </a:lnTo>
                <a:close/>
                <a:moveTo>
                  <a:pt x="58209" y="50632"/>
                </a:moveTo>
                <a:lnTo>
                  <a:pt x="63528" y="53732"/>
                </a:lnTo>
                <a:lnTo>
                  <a:pt x="52889" y="53732"/>
                </a:lnTo>
                <a:lnTo>
                  <a:pt x="58209" y="50632"/>
                </a:lnTo>
                <a:close/>
                <a:moveTo>
                  <a:pt x="17023" y="53945"/>
                </a:moveTo>
                <a:lnTo>
                  <a:pt x="11703" y="57015"/>
                </a:lnTo>
                <a:lnTo>
                  <a:pt x="6384" y="53945"/>
                </a:lnTo>
                <a:close/>
                <a:moveTo>
                  <a:pt x="28664" y="53945"/>
                </a:moveTo>
                <a:lnTo>
                  <a:pt x="23345" y="57015"/>
                </a:lnTo>
                <a:lnTo>
                  <a:pt x="18026" y="53945"/>
                </a:lnTo>
                <a:close/>
                <a:moveTo>
                  <a:pt x="40275" y="53945"/>
                </a:moveTo>
                <a:lnTo>
                  <a:pt x="34956" y="57015"/>
                </a:lnTo>
                <a:lnTo>
                  <a:pt x="29637" y="53945"/>
                </a:lnTo>
                <a:close/>
                <a:moveTo>
                  <a:pt x="51886" y="53945"/>
                </a:moveTo>
                <a:lnTo>
                  <a:pt x="46567" y="57015"/>
                </a:lnTo>
                <a:lnTo>
                  <a:pt x="41248" y="53945"/>
                </a:lnTo>
                <a:close/>
                <a:moveTo>
                  <a:pt x="63528" y="53945"/>
                </a:moveTo>
                <a:lnTo>
                  <a:pt x="58209" y="57015"/>
                </a:lnTo>
                <a:lnTo>
                  <a:pt x="52889" y="53945"/>
                </a:lnTo>
                <a:close/>
                <a:moveTo>
                  <a:pt x="75169" y="53945"/>
                </a:moveTo>
                <a:lnTo>
                  <a:pt x="69850" y="57015"/>
                </a:lnTo>
                <a:lnTo>
                  <a:pt x="64531" y="53945"/>
                </a:lnTo>
                <a:close/>
                <a:moveTo>
                  <a:pt x="86750" y="53945"/>
                </a:moveTo>
                <a:lnTo>
                  <a:pt x="81431" y="57015"/>
                </a:lnTo>
                <a:lnTo>
                  <a:pt x="76112" y="53945"/>
                </a:lnTo>
                <a:close/>
                <a:moveTo>
                  <a:pt x="98361" y="53945"/>
                </a:moveTo>
                <a:lnTo>
                  <a:pt x="93042" y="57015"/>
                </a:lnTo>
                <a:lnTo>
                  <a:pt x="87723" y="53945"/>
                </a:lnTo>
                <a:close/>
                <a:moveTo>
                  <a:pt x="110003" y="53945"/>
                </a:moveTo>
                <a:lnTo>
                  <a:pt x="104684" y="57015"/>
                </a:lnTo>
                <a:lnTo>
                  <a:pt x="99364" y="53945"/>
                </a:lnTo>
                <a:close/>
                <a:moveTo>
                  <a:pt x="121614" y="53945"/>
                </a:moveTo>
                <a:lnTo>
                  <a:pt x="116295" y="57015"/>
                </a:lnTo>
                <a:lnTo>
                  <a:pt x="110976" y="53945"/>
                </a:lnTo>
                <a:close/>
                <a:moveTo>
                  <a:pt x="133256" y="53945"/>
                </a:moveTo>
                <a:lnTo>
                  <a:pt x="127936" y="57015"/>
                </a:lnTo>
                <a:lnTo>
                  <a:pt x="122617" y="53945"/>
                </a:lnTo>
                <a:close/>
                <a:moveTo>
                  <a:pt x="144867" y="53945"/>
                </a:moveTo>
                <a:lnTo>
                  <a:pt x="139548" y="57015"/>
                </a:lnTo>
                <a:lnTo>
                  <a:pt x="134228" y="53945"/>
                </a:lnTo>
                <a:close/>
                <a:moveTo>
                  <a:pt x="156478" y="53945"/>
                </a:moveTo>
                <a:lnTo>
                  <a:pt x="151159" y="57015"/>
                </a:lnTo>
                <a:lnTo>
                  <a:pt x="145840" y="53945"/>
                </a:lnTo>
                <a:close/>
                <a:moveTo>
                  <a:pt x="168089" y="53945"/>
                </a:moveTo>
                <a:lnTo>
                  <a:pt x="162770" y="57015"/>
                </a:lnTo>
                <a:lnTo>
                  <a:pt x="157451" y="53945"/>
                </a:lnTo>
                <a:close/>
                <a:moveTo>
                  <a:pt x="179731" y="53945"/>
                </a:moveTo>
                <a:lnTo>
                  <a:pt x="174411" y="57015"/>
                </a:lnTo>
                <a:lnTo>
                  <a:pt x="169092" y="53945"/>
                </a:lnTo>
                <a:close/>
                <a:moveTo>
                  <a:pt x="191342" y="53945"/>
                </a:moveTo>
                <a:lnTo>
                  <a:pt x="186023" y="57015"/>
                </a:lnTo>
                <a:lnTo>
                  <a:pt x="180703" y="53945"/>
                </a:lnTo>
                <a:close/>
                <a:moveTo>
                  <a:pt x="202953" y="53945"/>
                </a:moveTo>
                <a:lnTo>
                  <a:pt x="197634" y="57015"/>
                </a:lnTo>
                <a:lnTo>
                  <a:pt x="192315" y="53945"/>
                </a:lnTo>
                <a:close/>
                <a:moveTo>
                  <a:pt x="214564" y="53945"/>
                </a:moveTo>
                <a:lnTo>
                  <a:pt x="209245" y="57015"/>
                </a:lnTo>
                <a:lnTo>
                  <a:pt x="203926" y="53945"/>
                </a:lnTo>
                <a:close/>
                <a:moveTo>
                  <a:pt x="226175" y="53945"/>
                </a:moveTo>
                <a:lnTo>
                  <a:pt x="220856" y="57015"/>
                </a:lnTo>
                <a:lnTo>
                  <a:pt x="215537" y="53945"/>
                </a:lnTo>
                <a:close/>
                <a:moveTo>
                  <a:pt x="237817" y="53945"/>
                </a:moveTo>
                <a:lnTo>
                  <a:pt x="232498" y="57015"/>
                </a:lnTo>
                <a:lnTo>
                  <a:pt x="227178" y="53945"/>
                </a:lnTo>
                <a:close/>
                <a:moveTo>
                  <a:pt x="249428" y="53945"/>
                </a:moveTo>
                <a:lnTo>
                  <a:pt x="244109" y="57015"/>
                </a:lnTo>
                <a:lnTo>
                  <a:pt x="238790" y="53945"/>
                </a:lnTo>
                <a:close/>
                <a:moveTo>
                  <a:pt x="261070" y="53945"/>
                </a:moveTo>
                <a:lnTo>
                  <a:pt x="255750" y="57015"/>
                </a:lnTo>
                <a:lnTo>
                  <a:pt x="250431" y="53945"/>
                </a:lnTo>
                <a:close/>
                <a:moveTo>
                  <a:pt x="272681" y="53945"/>
                </a:moveTo>
                <a:lnTo>
                  <a:pt x="267362" y="57015"/>
                </a:lnTo>
                <a:lnTo>
                  <a:pt x="262042" y="53945"/>
                </a:lnTo>
                <a:close/>
                <a:moveTo>
                  <a:pt x="284292" y="53945"/>
                </a:moveTo>
                <a:lnTo>
                  <a:pt x="278973" y="57015"/>
                </a:lnTo>
                <a:lnTo>
                  <a:pt x="273653" y="53945"/>
                </a:lnTo>
                <a:close/>
                <a:moveTo>
                  <a:pt x="17174" y="54188"/>
                </a:moveTo>
                <a:lnTo>
                  <a:pt x="11855" y="63368"/>
                </a:lnTo>
                <a:lnTo>
                  <a:pt x="11855" y="57258"/>
                </a:lnTo>
                <a:lnTo>
                  <a:pt x="17174" y="54188"/>
                </a:lnTo>
                <a:close/>
                <a:moveTo>
                  <a:pt x="28816" y="54188"/>
                </a:moveTo>
                <a:lnTo>
                  <a:pt x="23497" y="63368"/>
                </a:lnTo>
                <a:lnTo>
                  <a:pt x="23497" y="57258"/>
                </a:lnTo>
                <a:lnTo>
                  <a:pt x="28816" y="54188"/>
                </a:lnTo>
                <a:close/>
                <a:moveTo>
                  <a:pt x="52008" y="54188"/>
                </a:moveTo>
                <a:lnTo>
                  <a:pt x="46689" y="63368"/>
                </a:lnTo>
                <a:lnTo>
                  <a:pt x="46689" y="57258"/>
                </a:lnTo>
                <a:lnTo>
                  <a:pt x="52008" y="54188"/>
                </a:lnTo>
                <a:close/>
                <a:moveTo>
                  <a:pt x="63650" y="54188"/>
                </a:moveTo>
                <a:lnTo>
                  <a:pt x="58330" y="63368"/>
                </a:lnTo>
                <a:lnTo>
                  <a:pt x="58330" y="57258"/>
                </a:lnTo>
                <a:lnTo>
                  <a:pt x="63650" y="54188"/>
                </a:lnTo>
                <a:close/>
                <a:moveTo>
                  <a:pt x="226327" y="54188"/>
                </a:moveTo>
                <a:lnTo>
                  <a:pt x="221008" y="63368"/>
                </a:lnTo>
                <a:lnTo>
                  <a:pt x="221008" y="57258"/>
                </a:lnTo>
                <a:lnTo>
                  <a:pt x="226327" y="54188"/>
                </a:lnTo>
                <a:close/>
                <a:moveTo>
                  <a:pt x="237969" y="54188"/>
                </a:moveTo>
                <a:lnTo>
                  <a:pt x="232650" y="63368"/>
                </a:lnTo>
                <a:lnTo>
                  <a:pt x="232650" y="57258"/>
                </a:lnTo>
                <a:lnTo>
                  <a:pt x="237969" y="54188"/>
                </a:lnTo>
                <a:close/>
                <a:moveTo>
                  <a:pt x="249550" y="54188"/>
                </a:moveTo>
                <a:lnTo>
                  <a:pt x="244230" y="63368"/>
                </a:lnTo>
                <a:lnTo>
                  <a:pt x="244230" y="57258"/>
                </a:lnTo>
                <a:lnTo>
                  <a:pt x="249550" y="54188"/>
                </a:lnTo>
                <a:close/>
                <a:moveTo>
                  <a:pt x="261191" y="54188"/>
                </a:moveTo>
                <a:lnTo>
                  <a:pt x="255872" y="63368"/>
                </a:lnTo>
                <a:lnTo>
                  <a:pt x="255872" y="57258"/>
                </a:lnTo>
                <a:lnTo>
                  <a:pt x="261191" y="54188"/>
                </a:lnTo>
                <a:close/>
                <a:moveTo>
                  <a:pt x="272802" y="54188"/>
                </a:moveTo>
                <a:lnTo>
                  <a:pt x="267483" y="63368"/>
                </a:lnTo>
                <a:lnTo>
                  <a:pt x="267483" y="57258"/>
                </a:lnTo>
                <a:lnTo>
                  <a:pt x="272802" y="54188"/>
                </a:lnTo>
                <a:close/>
                <a:moveTo>
                  <a:pt x="284444" y="54188"/>
                </a:moveTo>
                <a:lnTo>
                  <a:pt x="279125" y="63368"/>
                </a:lnTo>
                <a:lnTo>
                  <a:pt x="279125" y="57258"/>
                </a:lnTo>
                <a:lnTo>
                  <a:pt x="284444" y="54188"/>
                </a:lnTo>
                <a:close/>
                <a:moveTo>
                  <a:pt x="6262" y="54218"/>
                </a:moveTo>
                <a:lnTo>
                  <a:pt x="11582" y="57258"/>
                </a:lnTo>
                <a:lnTo>
                  <a:pt x="11582" y="63398"/>
                </a:lnTo>
                <a:lnTo>
                  <a:pt x="6262" y="54218"/>
                </a:lnTo>
                <a:close/>
                <a:moveTo>
                  <a:pt x="17904" y="54218"/>
                </a:moveTo>
                <a:lnTo>
                  <a:pt x="23223" y="57258"/>
                </a:lnTo>
                <a:lnTo>
                  <a:pt x="23223" y="63398"/>
                </a:lnTo>
                <a:lnTo>
                  <a:pt x="17904" y="54218"/>
                </a:lnTo>
                <a:close/>
                <a:moveTo>
                  <a:pt x="29515" y="54218"/>
                </a:moveTo>
                <a:lnTo>
                  <a:pt x="34834" y="57258"/>
                </a:lnTo>
                <a:lnTo>
                  <a:pt x="34834" y="63398"/>
                </a:lnTo>
                <a:lnTo>
                  <a:pt x="29515" y="54218"/>
                </a:lnTo>
                <a:close/>
                <a:moveTo>
                  <a:pt x="40427" y="54188"/>
                </a:moveTo>
                <a:lnTo>
                  <a:pt x="35108" y="63398"/>
                </a:lnTo>
                <a:lnTo>
                  <a:pt x="35108" y="57258"/>
                </a:lnTo>
                <a:lnTo>
                  <a:pt x="40427" y="54188"/>
                </a:lnTo>
                <a:close/>
                <a:moveTo>
                  <a:pt x="41126" y="54218"/>
                </a:moveTo>
                <a:lnTo>
                  <a:pt x="46446" y="57258"/>
                </a:lnTo>
                <a:lnTo>
                  <a:pt x="46446" y="63398"/>
                </a:lnTo>
                <a:lnTo>
                  <a:pt x="41126" y="54218"/>
                </a:lnTo>
                <a:close/>
                <a:moveTo>
                  <a:pt x="52737" y="54218"/>
                </a:moveTo>
                <a:lnTo>
                  <a:pt x="58057" y="57258"/>
                </a:lnTo>
                <a:lnTo>
                  <a:pt x="58057" y="63398"/>
                </a:lnTo>
                <a:lnTo>
                  <a:pt x="52737" y="54218"/>
                </a:lnTo>
                <a:close/>
                <a:moveTo>
                  <a:pt x="64379" y="54218"/>
                </a:moveTo>
                <a:lnTo>
                  <a:pt x="69698" y="57258"/>
                </a:lnTo>
                <a:lnTo>
                  <a:pt x="69698" y="63398"/>
                </a:lnTo>
                <a:lnTo>
                  <a:pt x="64379" y="54218"/>
                </a:lnTo>
                <a:close/>
                <a:moveTo>
                  <a:pt x="75261" y="54188"/>
                </a:moveTo>
                <a:lnTo>
                  <a:pt x="69941" y="63398"/>
                </a:lnTo>
                <a:lnTo>
                  <a:pt x="69941" y="57258"/>
                </a:lnTo>
                <a:lnTo>
                  <a:pt x="75261" y="54188"/>
                </a:lnTo>
                <a:close/>
                <a:moveTo>
                  <a:pt x="75990" y="54218"/>
                </a:moveTo>
                <a:lnTo>
                  <a:pt x="81309" y="57258"/>
                </a:lnTo>
                <a:lnTo>
                  <a:pt x="81309" y="63398"/>
                </a:lnTo>
                <a:lnTo>
                  <a:pt x="75990" y="54218"/>
                </a:lnTo>
                <a:close/>
                <a:moveTo>
                  <a:pt x="86902" y="54188"/>
                </a:moveTo>
                <a:lnTo>
                  <a:pt x="81583" y="63398"/>
                </a:lnTo>
                <a:lnTo>
                  <a:pt x="81583" y="57258"/>
                </a:lnTo>
                <a:lnTo>
                  <a:pt x="86902" y="54188"/>
                </a:lnTo>
                <a:close/>
                <a:moveTo>
                  <a:pt x="87632" y="54218"/>
                </a:moveTo>
                <a:lnTo>
                  <a:pt x="92951" y="57258"/>
                </a:lnTo>
                <a:lnTo>
                  <a:pt x="92951" y="63398"/>
                </a:lnTo>
                <a:lnTo>
                  <a:pt x="87632" y="54218"/>
                </a:lnTo>
                <a:close/>
                <a:moveTo>
                  <a:pt x="98513" y="54188"/>
                </a:moveTo>
                <a:lnTo>
                  <a:pt x="93194" y="63398"/>
                </a:lnTo>
                <a:lnTo>
                  <a:pt x="93194" y="57258"/>
                </a:lnTo>
                <a:lnTo>
                  <a:pt x="98513" y="54188"/>
                </a:lnTo>
                <a:close/>
                <a:moveTo>
                  <a:pt x="99243" y="54218"/>
                </a:moveTo>
                <a:lnTo>
                  <a:pt x="104562" y="57258"/>
                </a:lnTo>
                <a:lnTo>
                  <a:pt x="104562" y="63398"/>
                </a:lnTo>
                <a:lnTo>
                  <a:pt x="99243" y="54218"/>
                </a:lnTo>
                <a:close/>
                <a:moveTo>
                  <a:pt x="110155" y="54188"/>
                </a:moveTo>
                <a:lnTo>
                  <a:pt x="104836" y="63398"/>
                </a:lnTo>
                <a:lnTo>
                  <a:pt x="104836" y="57258"/>
                </a:lnTo>
                <a:lnTo>
                  <a:pt x="110155" y="54188"/>
                </a:lnTo>
                <a:close/>
                <a:moveTo>
                  <a:pt x="110824" y="54218"/>
                </a:moveTo>
                <a:lnTo>
                  <a:pt x="116143" y="57258"/>
                </a:lnTo>
                <a:lnTo>
                  <a:pt x="116143" y="63398"/>
                </a:lnTo>
                <a:lnTo>
                  <a:pt x="110824" y="54218"/>
                </a:lnTo>
                <a:close/>
                <a:moveTo>
                  <a:pt x="121736" y="54188"/>
                </a:moveTo>
                <a:lnTo>
                  <a:pt x="116416" y="63398"/>
                </a:lnTo>
                <a:lnTo>
                  <a:pt x="116416" y="57258"/>
                </a:lnTo>
                <a:lnTo>
                  <a:pt x="121736" y="54188"/>
                </a:lnTo>
                <a:close/>
                <a:moveTo>
                  <a:pt x="122465" y="54218"/>
                </a:moveTo>
                <a:lnTo>
                  <a:pt x="127784" y="57258"/>
                </a:lnTo>
                <a:lnTo>
                  <a:pt x="127784" y="63398"/>
                </a:lnTo>
                <a:lnTo>
                  <a:pt x="122465" y="54218"/>
                </a:lnTo>
                <a:close/>
                <a:moveTo>
                  <a:pt x="133377" y="54188"/>
                </a:moveTo>
                <a:lnTo>
                  <a:pt x="128058" y="63398"/>
                </a:lnTo>
                <a:lnTo>
                  <a:pt x="128058" y="57258"/>
                </a:lnTo>
                <a:lnTo>
                  <a:pt x="133377" y="54188"/>
                </a:lnTo>
                <a:close/>
                <a:moveTo>
                  <a:pt x="134076" y="54218"/>
                </a:moveTo>
                <a:lnTo>
                  <a:pt x="139396" y="57258"/>
                </a:lnTo>
                <a:lnTo>
                  <a:pt x="139396" y="63398"/>
                </a:lnTo>
                <a:lnTo>
                  <a:pt x="134076" y="54218"/>
                </a:lnTo>
                <a:close/>
                <a:moveTo>
                  <a:pt x="144988" y="54188"/>
                </a:moveTo>
                <a:lnTo>
                  <a:pt x="139669" y="63398"/>
                </a:lnTo>
                <a:lnTo>
                  <a:pt x="139669" y="57258"/>
                </a:lnTo>
                <a:lnTo>
                  <a:pt x="144988" y="54188"/>
                </a:lnTo>
                <a:close/>
                <a:moveTo>
                  <a:pt x="145718" y="54218"/>
                </a:moveTo>
                <a:lnTo>
                  <a:pt x="151037" y="57258"/>
                </a:lnTo>
                <a:lnTo>
                  <a:pt x="151037" y="63398"/>
                </a:lnTo>
                <a:lnTo>
                  <a:pt x="145718" y="54218"/>
                </a:lnTo>
                <a:close/>
                <a:moveTo>
                  <a:pt x="156630" y="54188"/>
                </a:moveTo>
                <a:lnTo>
                  <a:pt x="151311" y="63398"/>
                </a:lnTo>
                <a:lnTo>
                  <a:pt x="151311" y="57258"/>
                </a:lnTo>
                <a:lnTo>
                  <a:pt x="156630" y="54188"/>
                </a:lnTo>
                <a:close/>
                <a:moveTo>
                  <a:pt x="157329" y="54218"/>
                </a:moveTo>
                <a:lnTo>
                  <a:pt x="162648" y="57258"/>
                </a:lnTo>
                <a:lnTo>
                  <a:pt x="162648" y="63398"/>
                </a:lnTo>
                <a:lnTo>
                  <a:pt x="157329" y="54218"/>
                </a:lnTo>
                <a:close/>
                <a:moveTo>
                  <a:pt x="168241" y="54188"/>
                </a:moveTo>
                <a:lnTo>
                  <a:pt x="162922" y="63398"/>
                </a:lnTo>
                <a:lnTo>
                  <a:pt x="162922" y="57258"/>
                </a:lnTo>
                <a:lnTo>
                  <a:pt x="168241" y="54188"/>
                </a:lnTo>
                <a:close/>
                <a:moveTo>
                  <a:pt x="168971" y="54218"/>
                </a:moveTo>
                <a:lnTo>
                  <a:pt x="174290" y="57258"/>
                </a:lnTo>
                <a:lnTo>
                  <a:pt x="174290" y="63398"/>
                </a:lnTo>
                <a:lnTo>
                  <a:pt x="168971" y="54218"/>
                </a:lnTo>
                <a:close/>
                <a:moveTo>
                  <a:pt x="179822" y="54188"/>
                </a:moveTo>
                <a:lnTo>
                  <a:pt x="174503" y="63398"/>
                </a:lnTo>
                <a:lnTo>
                  <a:pt x="174503" y="57258"/>
                </a:lnTo>
                <a:lnTo>
                  <a:pt x="179822" y="54188"/>
                </a:lnTo>
                <a:close/>
                <a:moveTo>
                  <a:pt x="180551" y="54218"/>
                </a:moveTo>
                <a:lnTo>
                  <a:pt x="185871" y="57258"/>
                </a:lnTo>
                <a:lnTo>
                  <a:pt x="185871" y="63398"/>
                </a:lnTo>
                <a:lnTo>
                  <a:pt x="180551" y="54218"/>
                </a:lnTo>
                <a:close/>
                <a:moveTo>
                  <a:pt x="191463" y="54188"/>
                </a:moveTo>
                <a:lnTo>
                  <a:pt x="186144" y="63398"/>
                </a:lnTo>
                <a:lnTo>
                  <a:pt x="186144" y="57258"/>
                </a:lnTo>
                <a:lnTo>
                  <a:pt x="191463" y="54188"/>
                </a:lnTo>
                <a:close/>
                <a:moveTo>
                  <a:pt x="192193" y="54218"/>
                </a:moveTo>
                <a:lnTo>
                  <a:pt x="197512" y="57258"/>
                </a:lnTo>
                <a:lnTo>
                  <a:pt x="197512" y="63398"/>
                </a:lnTo>
                <a:lnTo>
                  <a:pt x="192193" y="54218"/>
                </a:lnTo>
                <a:close/>
                <a:moveTo>
                  <a:pt x="203075" y="54188"/>
                </a:moveTo>
                <a:lnTo>
                  <a:pt x="197755" y="63398"/>
                </a:lnTo>
                <a:lnTo>
                  <a:pt x="197755" y="57258"/>
                </a:lnTo>
                <a:lnTo>
                  <a:pt x="203075" y="54188"/>
                </a:lnTo>
                <a:close/>
                <a:moveTo>
                  <a:pt x="203804" y="54218"/>
                </a:moveTo>
                <a:lnTo>
                  <a:pt x="209123" y="57258"/>
                </a:lnTo>
                <a:lnTo>
                  <a:pt x="209123" y="63398"/>
                </a:lnTo>
                <a:lnTo>
                  <a:pt x="203804" y="54218"/>
                </a:lnTo>
                <a:close/>
                <a:moveTo>
                  <a:pt x="214716" y="54188"/>
                </a:moveTo>
                <a:lnTo>
                  <a:pt x="209397" y="63398"/>
                </a:lnTo>
                <a:lnTo>
                  <a:pt x="209397" y="57258"/>
                </a:lnTo>
                <a:lnTo>
                  <a:pt x="214716" y="54188"/>
                </a:lnTo>
                <a:close/>
                <a:moveTo>
                  <a:pt x="215446" y="54218"/>
                </a:moveTo>
                <a:lnTo>
                  <a:pt x="220765" y="57258"/>
                </a:lnTo>
                <a:lnTo>
                  <a:pt x="220765" y="63398"/>
                </a:lnTo>
                <a:lnTo>
                  <a:pt x="215446" y="54218"/>
                </a:lnTo>
                <a:close/>
                <a:moveTo>
                  <a:pt x="227057" y="54188"/>
                </a:moveTo>
                <a:lnTo>
                  <a:pt x="232376" y="57258"/>
                </a:lnTo>
                <a:lnTo>
                  <a:pt x="232376" y="63398"/>
                </a:lnTo>
                <a:lnTo>
                  <a:pt x="227057" y="54188"/>
                </a:lnTo>
                <a:close/>
                <a:moveTo>
                  <a:pt x="238668" y="54188"/>
                </a:moveTo>
                <a:lnTo>
                  <a:pt x="243987" y="57258"/>
                </a:lnTo>
                <a:lnTo>
                  <a:pt x="243987" y="63398"/>
                </a:lnTo>
                <a:lnTo>
                  <a:pt x="238668" y="54188"/>
                </a:lnTo>
                <a:close/>
                <a:moveTo>
                  <a:pt x="250279" y="54188"/>
                </a:moveTo>
                <a:lnTo>
                  <a:pt x="255598" y="57258"/>
                </a:lnTo>
                <a:lnTo>
                  <a:pt x="255598" y="63398"/>
                </a:lnTo>
                <a:lnTo>
                  <a:pt x="250279" y="54188"/>
                </a:lnTo>
                <a:close/>
                <a:moveTo>
                  <a:pt x="261890" y="54188"/>
                </a:moveTo>
                <a:lnTo>
                  <a:pt x="267210" y="57258"/>
                </a:lnTo>
                <a:lnTo>
                  <a:pt x="267210" y="63398"/>
                </a:lnTo>
                <a:lnTo>
                  <a:pt x="261890" y="54188"/>
                </a:lnTo>
                <a:close/>
                <a:moveTo>
                  <a:pt x="273532" y="54188"/>
                </a:moveTo>
                <a:lnTo>
                  <a:pt x="278851" y="57258"/>
                </a:lnTo>
                <a:lnTo>
                  <a:pt x="278851" y="63398"/>
                </a:lnTo>
                <a:lnTo>
                  <a:pt x="273532" y="54188"/>
                </a:lnTo>
                <a:close/>
                <a:moveTo>
                  <a:pt x="191676" y="54310"/>
                </a:moveTo>
                <a:lnTo>
                  <a:pt x="191676" y="60450"/>
                </a:lnTo>
                <a:lnTo>
                  <a:pt x="188849" y="62091"/>
                </a:lnTo>
                <a:lnTo>
                  <a:pt x="186357" y="63520"/>
                </a:lnTo>
                <a:lnTo>
                  <a:pt x="186357" y="63520"/>
                </a:lnTo>
                <a:lnTo>
                  <a:pt x="191676" y="54310"/>
                </a:lnTo>
                <a:close/>
                <a:moveTo>
                  <a:pt x="238182" y="54310"/>
                </a:moveTo>
                <a:lnTo>
                  <a:pt x="238182" y="60450"/>
                </a:lnTo>
                <a:lnTo>
                  <a:pt x="235355" y="62091"/>
                </a:lnTo>
                <a:lnTo>
                  <a:pt x="232862" y="63520"/>
                </a:lnTo>
                <a:lnTo>
                  <a:pt x="232862" y="63520"/>
                </a:lnTo>
                <a:lnTo>
                  <a:pt x="238182" y="54310"/>
                </a:lnTo>
                <a:close/>
                <a:moveTo>
                  <a:pt x="52525" y="54340"/>
                </a:moveTo>
                <a:lnTo>
                  <a:pt x="57844" y="63520"/>
                </a:lnTo>
                <a:lnTo>
                  <a:pt x="57844" y="63520"/>
                </a:lnTo>
                <a:lnTo>
                  <a:pt x="55351" y="62091"/>
                </a:lnTo>
                <a:lnTo>
                  <a:pt x="52525" y="60450"/>
                </a:lnTo>
                <a:lnTo>
                  <a:pt x="52525" y="54340"/>
                </a:lnTo>
                <a:close/>
                <a:moveTo>
                  <a:pt x="64136" y="54340"/>
                </a:moveTo>
                <a:lnTo>
                  <a:pt x="69455" y="63520"/>
                </a:lnTo>
                <a:lnTo>
                  <a:pt x="69455" y="63520"/>
                </a:lnTo>
                <a:lnTo>
                  <a:pt x="66993" y="62091"/>
                </a:lnTo>
                <a:lnTo>
                  <a:pt x="64136" y="60450"/>
                </a:lnTo>
                <a:lnTo>
                  <a:pt x="64136" y="54340"/>
                </a:lnTo>
                <a:close/>
                <a:moveTo>
                  <a:pt x="75777" y="54340"/>
                </a:moveTo>
                <a:lnTo>
                  <a:pt x="81097" y="63520"/>
                </a:lnTo>
                <a:lnTo>
                  <a:pt x="81097" y="63520"/>
                </a:lnTo>
                <a:lnTo>
                  <a:pt x="78604" y="62121"/>
                </a:lnTo>
                <a:lnTo>
                  <a:pt x="75777" y="60480"/>
                </a:lnTo>
                <a:lnTo>
                  <a:pt x="75777" y="54340"/>
                </a:lnTo>
                <a:close/>
                <a:moveTo>
                  <a:pt x="98757" y="54310"/>
                </a:moveTo>
                <a:lnTo>
                  <a:pt x="98757" y="60450"/>
                </a:lnTo>
                <a:lnTo>
                  <a:pt x="95899" y="62091"/>
                </a:lnTo>
                <a:lnTo>
                  <a:pt x="93437" y="63520"/>
                </a:lnTo>
                <a:lnTo>
                  <a:pt x="93437" y="63520"/>
                </a:lnTo>
                <a:lnTo>
                  <a:pt x="98757" y="54310"/>
                </a:lnTo>
                <a:close/>
                <a:moveTo>
                  <a:pt x="145232" y="54310"/>
                </a:moveTo>
                <a:lnTo>
                  <a:pt x="145232" y="60450"/>
                </a:lnTo>
                <a:lnTo>
                  <a:pt x="142374" y="62091"/>
                </a:lnTo>
                <a:lnTo>
                  <a:pt x="139912" y="63520"/>
                </a:lnTo>
                <a:lnTo>
                  <a:pt x="145232" y="54310"/>
                </a:lnTo>
                <a:close/>
                <a:moveTo>
                  <a:pt x="156843" y="54310"/>
                </a:moveTo>
                <a:lnTo>
                  <a:pt x="156843" y="60450"/>
                </a:lnTo>
                <a:lnTo>
                  <a:pt x="153986" y="62091"/>
                </a:lnTo>
                <a:lnTo>
                  <a:pt x="151523" y="63520"/>
                </a:lnTo>
                <a:lnTo>
                  <a:pt x="156843" y="54310"/>
                </a:lnTo>
                <a:close/>
                <a:moveTo>
                  <a:pt x="180065" y="54310"/>
                </a:moveTo>
                <a:lnTo>
                  <a:pt x="180065" y="60450"/>
                </a:lnTo>
                <a:lnTo>
                  <a:pt x="177208" y="62091"/>
                </a:lnTo>
                <a:lnTo>
                  <a:pt x="174746" y="63520"/>
                </a:lnTo>
                <a:lnTo>
                  <a:pt x="180065" y="54310"/>
                </a:lnTo>
                <a:close/>
                <a:moveTo>
                  <a:pt x="203318" y="54310"/>
                </a:moveTo>
                <a:lnTo>
                  <a:pt x="203318" y="60450"/>
                </a:lnTo>
                <a:lnTo>
                  <a:pt x="200461" y="62091"/>
                </a:lnTo>
                <a:lnTo>
                  <a:pt x="197999" y="63520"/>
                </a:lnTo>
                <a:lnTo>
                  <a:pt x="203318" y="54310"/>
                </a:lnTo>
                <a:close/>
                <a:moveTo>
                  <a:pt x="214929" y="54310"/>
                </a:moveTo>
                <a:lnTo>
                  <a:pt x="214929" y="60450"/>
                </a:lnTo>
                <a:lnTo>
                  <a:pt x="212072" y="62091"/>
                </a:lnTo>
                <a:lnTo>
                  <a:pt x="209610" y="63520"/>
                </a:lnTo>
                <a:lnTo>
                  <a:pt x="214929" y="54310"/>
                </a:lnTo>
                <a:close/>
                <a:moveTo>
                  <a:pt x="226570" y="54310"/>
                </a:moveTo>
                <a:lnTo>
                  <a:pt x="226570" y="60450"/>
                </a:lnTo>
                <a:lnTo>
                  <a:pt x="223713" y="62091"/>
                </a:lnTo>
                <a:lnTo>
                  <a:pt x="221251" y="63520"/>
                </a:lnTo>
                <a:lnTo>
                  <a:pt x="226570" y="54310"/>
                </a:lnTo>
                <a:close/>
                <a:moveTo>
                  <a:pt x="249793" y="54310"/>
                </a:moveTo>
                <a:lnTo>
                  <a:pt x="249793" y="60450"/>
                </a:lnTo>
                <a:lnTo>
                  <a:pt x="246936" y="62091"/>
                </a:lnTo>
                <a:lnTo>
                  <a:pt x="244474" y="63520"/>
                </a:lnTo>
                <a:lnTo>
                  <a:pt x="249793" y="54310"/>
                </a:lnTo>
                <a:close/>
                <a:moveTo>
                  <a:pt x="250036" y="54340"/>
                </a:moveTo>
                <a:lnTo>
                  <a:pt x="255355" y="63520"/>
                </a:lnTo>
                <a:lnTo>
                  <a:pt x="252893" y="62121"/>
                </a:lnTo>
                <a:lnTo>
                  <a:pt x="250036" y="60480"/>
                </a:lnTo>
                <a:lnTo>
                  <a:pt x="250036" y="54340"/>
                </a:lnTo>
                <a:close/>
                <a:moveTo>
                  <a:pt x="273289" y="54340"/>
                </a:moveTo>
                <a:lnTo>
                  <a:pt x="278608" y="63520"/>
                </a:lnTo>
                <a:lnTo>
                  <a:pt x="276146" y="62121"/>
                </a:lnTo>
                <a:lnTo>
                  <a:pt x="273289" y="60480"/>
                </a:lnTo>
                <a:lnTo>
                  <a:pt x="273289" y="54340"/>
                </a:lnTo>
                <a:close/>
                <a:moveTo>
                  <a:pt x="6050" y="54340"/>
                </a:moveTo>
                <a:lnTo>
                  <a:pt x="11369" y="63520"/>
                </a:lnTo>
                <a:lnTo>
                  <a:pt x="8907" y="62121"/>
                </a:lnTo>
                <a:lnTo>
                  <a:pt x="6050" y="60480"/>
                </a:lnTo>
                <a:lnTo>
                  <a:pt x="6050" y="54340"/>
                </a:lnTo>
                <a:close/>
                <a:moveTo>
                  <a:pt x="17661" y="54340"/>
                </a:moveTo>
                <a:lnTo>
                  <a:pt x="22980" y="63520"/>
                </a:lnTo>
                <a:lnTo>
                  <a:pt x="20518" y="62091"/>
                </a:lnTo>
                <a:lnTo>
                  <a:pt x="17661" y="60450"/>
                </a:lnTo>
                <a:lnTo>
                  <a:pt x="17661" y="54340"/>
                </a:lnTo>
                <a:close/>
                <a:moveTo>
                  <a:pt x="29029" y="54340"/>
                </a:moveTo>
                <a:lnTo>
                  <a:pt x="29029" y="60480"/>
                </a:lnTo>
                <a:lnTo>
                  <a:pt x="26172" y="62121"/>
                </a:lnTo>
                <a:lnTo>
                  <a:pt x="23710" y="63520"/>
                </a:lnTo>
                <a:lnTo>
                  <a:pt x="29029" y="54340"/>
                </a:lnTo>
                <a:close/>
                <a:moveTo>
                  <a:pt x="29302" y="54340"/>
                </a:moveTo>
                <a:lnTo>
                  <a:pt x="34622" y="63520"/>
                </a:lnTo>
                <a:lnTo>
                  <a:pt x="32160" y="62091"/>
                </a:lnTo>
                <a:lnTo>
                  <a:pt x="29302" y="60450"/>
                </a:lnTo>
                <a:lnTo>
                  <a:pt x="29302" y="54340"/>
                </a:lnTo>
                <a:close/>
                <a:moveTo>
                  <a:pt x="40883" y="54340"/>
                </a:moveTo>
                <a:lnTo>
                  <a:pt x="46202" y="63520"/>
                </a:lnTo>
                <a:lnTo>
                  <a:pt x="43740" y="62091"/>
                </a:lnTo>
                <a:lnTo>
                  <a:pt x="40883" y="60450"/>
                </a:lnTo>
                <a:lnTo>
                  <a:pt x="40883" y="54340"/>
                </a:lnTo>
                <a:close/>
                <a:moveTo>
                  <a:pt x="75504" y="54310"/>
                </a:moveTo>
                <a:lnTo>
                  <a:pt x="75504" y="60450"/>
                </a:lnTo>
                <a:lnTo>
                  <a:pt x="72647" y="62091"/>
                </a:lnTo>
                <a:lnTo>
                  <a:pt x="70185" y="63520"/>
                </a:lnTo>
                <a:lnTo>
                  <a:pt x="75504" y="54310"/>
                </a:lnTo>
                <a:close/>
                <a:moveTo>
                  <a:pt x="87115" y="54310"/>
                </a:moveTo>
                <a:lnTo>
                  <a:pt x="87115" y="60450"/>
                </a:lnTo>
                <a:lnTo>
                  <a:pt x="84288" y="62091"/>
                </a:lnTo>
                <a:lnTo>
                  <a:pt x="81796" y="63520"/>
                </a:lnTo>
                <a:lnTo>
                  <a:pt x="87115" y="54310"/>
                </a:lnTo>
                <a:close/>
                <a:moveTo>
                  <a:pt x="87358" y="54340"/>
                </a:moveTo>
                <a:lnTo>
                  <a:pt x="92677" y="63520"/>
                </a:lnTo>
                <a:lnTo>
                  <a:pt x="90215" y="62121"/>
                </a:lnTo>
                <a:lnTo>
                  <a:pt x="87358" y="60480"/>
                </a:lnTo>
                <a:lnTo>
                  <a:pt x="87358" y="54340"/>
                </a:lnTo>
                <a:close/>
                <a:moveTo>
                  <a:pt x="98969" y="54340"/>
                </a:moveTo>
                <a:lnTo>
                  <a:pt x="104289" y="63520"/>
                </a:lnTo>
                <a:lnTo>
                  <a:pt x="101827" y="62121"/>
                </a:lnTo>
                <a:lnTo>
                  <a:pt x="98969" y="60480"/>
                </a:lnTo>
                <a:lnTo>
                  <a:pt x="98969" y="54340"/>
                </a:lnTo>
                <a:close/>
                <a:moveTo>
                  <a:pt x="110337" y="54310"/>
                </a:moveTo>
                <a:lnTo>
                  <a:pt x="110337" y="60450"/>
                </a:lnTo>
                <a:lnTo>
                  <a:pt x="107480" y="62091"/>
                </a:lnTo>
                <a:lnTo>
                  <a:pt x="105018" y="63520"/>
                </a:lnTo>
                <a:lnTo>
                  <a:pt x="110337" y="54310"/>
                </a:lnTo>
                <a:close/>
                <a:moveTo>
                  <a:pt x="110611" y="54340"/>
                </a:moveTo>
                <a:lnTo>
                  <a:pt x="115930" y="63520"/>
                </a:lnTo>
                <a:lnTo>
                  <a:pt x="113468" y="62121"/>
                </a:lnTo>
                <a:lnTo>
                  <a:pt x="110611" y="60480"/>
                </a:lnTo>
                <a:lnTo>
                  <a:pt x="110611" y="54340"/>
                </a:lnTo>
                <a:close/>
                <a:moveTo>
                  <a:pt x="121979" y="54310"/>
                </a:moveTo>
                <a:lnTo>
                  <a:pt x="121979" y="60450"/>
                </a:lnTo>
                <a:lnTo>
                  <a:pt x="119122" y="62091"/>
                </a:lnTo>
                <a:lnTo>
                  <a:pt x="116660" y="63520"/>
                </a:lnTo>
                <a:lnTo>
                  <a:pt x="121979" y="54310"/>
                </a:lnTo>
                <a:close/>
                <a:moveTo>
                  <a:pt x="122222" y="54340"/>
                </a:moveTo>
                <a:lnTo>
                  <a:pt x="127541" y="63520"/>
                </a:lnTo>
                <a:lnTo>
                  <a:pt x="125079" y="62121"/>
                </a:lnTo>
                <a:lnTo>
                  <a:pt x="122222" y="60480"/>
                </a:lnTo>
                <a:lnTo>
                  <a:pt x="122222" y="54340"/>
                </a:lnTo>
                <a:close/>
                <a:moveTo>
                  <a:pt x="133590" y="54310"/>
                </a:moveTo>
                <a:lnTo>
                  <a:pt x="133590" y="60450"/>
                </a:lnTo>
                <a:lnTo>
                  <a:pt x="130733" y="62091"/>
                </a:lnTo>
                <a:lnTo>
                  <a:pt x="128271" y="63520"/>
                </a:lnTo>
                <a:lnTo>
                  <a:pt x="133590" y="54310"/>
                </a:lnTo>
                <a:close/>
                <a:moveTo>
                  <a:pt x="133864" y="54340"/>
                </a:moveTo>
                <a:lnTo>
                  <a:pt x="139183" y="63520"/>
                </a:lnTo>
                <a:lnTo>
                  <a:pt x="136721" y="62121"/>
                </a:lnTo>
                <a:lnTo>
                  <a:pt x="133864" y="60480"/>
                </a:lnTo>
                <a:lnTo>
                  <a:pt x="133864" y="54340"/>
                </a:lnTo>
                <a:close/>
                <a:moveTo>
                  <a:pt x="145475" y="54340"/>
                </a:moveTo>
                <a:lnTo>
                  <a:pt x="150794" y="63520"/>
                </a:lnTo>
                <a:lnTo>
                  <a:pt x="148332" y="62121"/>
                </a:lnTo>
                <a:lnTo>
                  <a:pt x="145475" y="60480"/>
                </a:lnTo>
                <a:lnTo>
                  <a:pt x="145475" y="54340"/>
                </a:lnTo>
                <a:close/>
                <a:moveTo>
                  <a:pt x="157086" y="54340"/>
                </a:moveTo>
                <a:lnTo>
                  <a:pt x="162405" y="63520"/>
                </a:lnTo>
                <a:lnTo>
                  <a:pt x="159913" y="62121"/>
                </a:lnTo>
                <a:lnTo>
                  <a:pt x="157086" y="60480"/>
                </a:lnTo>
                <a:lnTo>
                  <a:pt x="157086" y="54340"/>
                </a:lnTo>
                <a:close/>
                <a:moveTo>
                  <a:pt x="168484" y="54310"/>
                </a:moveTo>
                <a:lnTo>
                  <a:pt x="168484" y="60450"/>
                </a:lnTo>
                <a:lnTo>
                  <a:pt x="165627" y="62091"/>
                </a:lnTo>
                <a:lnTo>
                  <a:pt x="163165" y="63520"/>
                </a:lnTo>
                <a:lnTo>
                  <a:pt x="168484" y="54310"/>
                </a:lnTo>
                <a:close/>
                <a:moveTo>
                  <a:pt x="168697" y="54340"/>
                </a:moveTo>
                <a:lnTo>
                  <a:pt x="174016" y="63520"/>
                </a:lnTo>
                <a:lnTo>
                  <a:pt x="171554" y="62121"/>
                </a:lnTo>
                <a:lnTo>
                  <a:pt x="168697" y="60480"/>
                </a:lnTo>
                <a:lnTo>
                  <a:pt x="168697" y="54340"/>
                </a:lnTo>
                <a:close/>
                <a:moveTo>
                  <a:pt x="180339" y="54340"/>
                </a:moveTo>
                <a:lnTo>
                  <a:pt x="185658" y="63520"/>
                </a:lnTo>
                <a:lnTo>
                  <a:pt x="183165" y="62121"/>
                </a:lnTo>
                <a:lnTo>
                  <a:pt x="180339" y="60480"/>
                </a:lnTo>
                <a:lnTo>
                  <a:pt x="180339" y="54340"/>
                </a:lnTo>
                <a:close/>
                <a:moveTo>
                  <a:pt x="191950" y="54340"/>
                </a:moveTo>
                <a:lnTo>
                  <a:pt x="197269" y="63520"/>
                </a:lnTo>
                <a:lnTo>
                  <a:pt x="194807" y="62121"/>
                </a:lnTo>
                <a:lnTo>
                  <a:pt x="191950" y="60480"/>
                </a:lnTo>
                <a:lnTo>
                  <a:pt x="191950" y="54340"/>
                </a:lnTo>
                <a:close/>
                <a:moveTo>
                  <a:pt x="203591" y="54340"/>
                </a:moveTo>
                <a:lnTo>
                  <a:pt x="208911" y="63520"/>
                </a:lnTo>
                <a:lnTo>
                  <a:pt x="206418" y="62121"/>
                </a:lnTo>
                <a:lnTo>
                  <a:pt x="203591" y="60480"/>
                </a:lnTo>
                <a:lnTo>
                  <a:pt x="203591" y="54340"/>
                </a:lnTo>
                <a:close/>
                <a:moveTo>
                  <a:pt x="215202" y="54340"/>
                </a:moveTo>
                <a:lnTo>
                  <a:pt x="220522" y="63520"/>
                </a:lnTo>
                <a:lnTo>
                  <a:pt x="218060" y="62121"/>
                </a:lnTo>
                <a:lnTo>
                  <a:pt x="215202" y="60480"/>
                </a:lnTo>
                <a:lnTo>
                  <a:pt x="215202" y="54340"/>
                </a:lnTo>
                <a:close/>
                <a:moveTo>
                  <a:pt x="226783" y="54340"/>
                </a:moveTo>
                <a:lnTo>
                  <a:pt x="232103" y="63520"/>
                </a:lnTo>
                <a:lnTo>
                  <a:pt x="229640" y="62121"/>
                </a:lnTo>
                <a:lnTo>
                  <a:pt x="226783" y="60480"/>
                </a:lnTo>
                <a:lnTo>
                  <a:pt x="226783" y="54340"/>
                </a:lnTo>
                <a:close/>
                <a:moveTo>
                  <a:pt x="238425" y="54340"/>
                </a:moveTo>
                <a:lnTo>
                  <a:pt x="243744" y="63520"/>
                </a:lnTo>
                <a:lnTo>
                  <a:pt x="241282" y="62121"/>
                </a:lnTo>
                <a:lnTo>
                  <a:pt x="238425" y="60480"/>
                </a:lnTo>
                <a:lnTo>
                  <a:pt x="238425" y="54340"/>
                </a:lnTo>
                <a:close/>
                <a:moveTo>
                  <a:pt x="261404" y="54310"/>
                </a:moveTo>
                <a:lnTo>
                  <a:pt x="261404" y="60450"/>
                </a:lnTo>
                <a:lnTo>
                  <a:pt x="258547" y="62091"/>
                </a:lnTo>
                <a:lnTo>
                  <a:pt x="256085" y="63520"/>
                </a:lnTo>
                <a:lnTo>
                  <a:pt x="261404" y="54310"/>
                </a:lnTo>
                <a:close/>
                <a:moveTo>
                  <a:pt x="261678" y="54340"/>
                </a:moveTo>
                <a:lnTo>
                  <a:pt x="266997" y="63520"/>
                </a:lnTo>
                <a:lnTo>
                  <a:pt x="264535" y="62121"/>
                </a:lnTo>
                <a:lnTo>
                  <a:pt x="261678" y="60480"/>
                </a:lnTo>
                <a:lnTo>
                  <a:pt x="261678" y="54340"/>
                </a:lnTo>
                <a:close/>
                <a:moveTo>
                  <a:pt x="273046" y="54310"/>
                </a:moveTo>
                <a:lnTo>
                  <a:pt x="273046" y="60480"/>
                </a:lnTo>
                <a:lnTo>
                  <a:pt x="270188" y="62121"/>
                </a:lnTo>
                <a:lnTo>
                  <a:pt x="267726" y="63520"/>
                </a:lnTo>
                <a:lnTo>
                  <a:pt x="273046" y="54310"/>
                </a:lnTo>
                <a:close/>
                <a:moveTo>
                  <a:pt x="284657" y="54310"/>
                </a:moveTo>
                <a:lnTo>
                  <a:pt x="284657" y="60480"/>
                </a:lnTo>
                <a:lnTo>
                  <a:pt x="279337" y="63520"/>
                </a:lnTo>
                <a:lnTo>
                  <a:pt x="284657" y="54310"/>
                </a:lnTo>
                <a:close/>
                <a:moveTo>
                  <a:pt x="17418" y="54340"/>
                </a:moveTo>
                <a:lnTo>
                  <a:pt x="17418" y="60480"/>
                </a:lnTo>
                <a:lnTo>
                  <a:pt x="14560" y="62121"/>
                </a:lnTo>
                <a:lnTo>
                  <a:pt x="12098" y="63550"/>
                </a:lnTo>
                <a:lnTo>
                  <a:pt x="17418" y="54340"/>
                </a:lnTo>
                <a:close/>
                <a:moveTo>
                  <a:pt x="40610" y="54340"/>
                </a:moveTo>
                <a:lnTo>
                  <a:pt x="40610" y="60480"/>
                </a:lnTo>
                <a:lnTo>
                  <a:pt x="37783" y="62121"/>
                </a:lnTo>
                <a:lnTo>
                  <a:pt x="35290" y="63550"/>
                </a:lnTo>
                <a:lnTo>
                  <a:pt x="40610" y="54340"/>
                </a:lnTo>
                <a:close/>
                <a:moveTo>
                  <a:pt x="52251" y="54340"/>
                </a:moveTo>
                <a:lnTo>
                  <a:pt x="52251" y="60480"/>
                </a:lnTo>
                <a:lnTo>
                  <a:pt x="49394" y="62121"/>
                </a:lnTo>
                <a:lnTo>
                  <a:pt x="46932" y="63550"/>
                </a:lnTo>
                <a:lnTo>
                  <a:pt x="52251" y="54340"/>
                </a:lnTo>
                <a:close/>
                <a:moveTo>
                  <a:pt x="63862" y="54340"/>
                </a:moveTo>
                <a:lnTo>
                  <a:pt x="63862" y="60480"/>
                </a:lnTo>
                <a:lnTo>
                  <a:pt x="61005" y="62121"/>
                </a:lnTo>
                <a:lnTo>
                  <a:pt x="58543" y="63550"/>
                </a:lnTo>
                <a:lnTo>
                  <a:pt x="63862" y="54340"/>
                </a:lnTo>
                <a:close/>
                <a:moveTo>
                  <a:pt x="5898" y="60662"/>
                </a:moveTo>
                <a:lnTo>
                  <a:pt x="8755" y="62304"/>
                </a:lnTo>
                <a:lnTo>
                  <a:pt x="11217" y="63732"/>
                </a:lnTo>
                <a:lnTo>
                  <a:pt x="578" y="63732"/>
                </a:lnTo>
                <a:lnTo>
                  <a:pt x="5898" y="60662"/>
                </a:lnTo>
                <a:close/>
                <a:moveTo>
                  <a:pt x="17509" y="60662"/>
                </a:moveTo>
                <a:lnTo>
                  <a:pt x="20366" y="62304"/>
                </a:lnTo>
                <a:lnTo>
                  <a:pt x="22828" y="63732"/>
                </a:lnTo>
                <a:lnTo>
                  <a:pt x="12190" y="63732"/>
                </a:lnTo>
                <a:lnTo>
                  <a:pt x="14682" y="62304"/>
                </a:lnTo>
                <a:lnTo>
                  <a:pt x="17509" y="60662"/>
                </a:lnTo>
                <a:close/>
                <a:moveTo>
                  <a:pt x="29150" y="60662"/>
                </a:moveTo>
                <a:lnTo>
                  <a:pt x="32008" y="62304"/>
                </a:lnTo>
                <a:lnTo>
                  <a:pt x="34470" y="63732"/>
                </a:lnTo>
                <a:lnTo>
                  <a:pt x="23831" y="63732"/>
                </a:lnTo>
                <a:lnTo>
                  <a:pt x="26293" y="62304"/>
                </a:lnTo>
                <a:lnTo>
                  <a:pt x="29150" y="60662"/>
                </a:lnTo>
                <a:close/>
                <a:moveTo>
                  <a:pt x="40762" y="60662"/>
                </a:moveTo>
                <a:lnTo>
                  <a:pt x="43619" y="62304"/>
                </a:lnTo>
                <a:lnTo>
                  <a:pt x="46081" y="63732"/>
                </a:lnTo>
                <a:lnTo>
                  <a:pt x="35442" y="63732"/>
                </a:lnTo>
                <a:lnTo>
                  <a:pt x="37935" y="62304"/>
                </a:lnTo>
                <a:lnTo>
                  <a:pt x="40762" y="60662"/>
                </a:lnTo>
                <a:close/>
                <a:moveTo>
                  <a:pt x="52403" y="60662"/>
                </a:moveTo>
                <a:lnTo>
                  <a:pt x="55260" y="62304"/>
                </a:lnTo>
                <a:lnTo>
                  <a:pt x="57722" y="63732"/>
                </a:lnTo>
                <a:lnTo>
                  <a:pt x="47084" y="63732"/>
                </a:lnTo>
                <a:lnTo>
                  <a:pt x="49546" y="62304"/>
                </a:lnTo>
                <a:lnTo>
                  <a:pt x="52403" y="60662"/>
                </a:lnTo>
                <a:close/>
                <a:moveTo>
                  <a:pt x="64014" y="60662"/>
                </a:moveTo>
                <a:lnTo>
                  <a:pt x="66871" y="62304"/>
                </a:lnTo>
                <a:lnTo>
                  <a:pt x="69334" y="63732"/>
                </a:lnTo>
                <a:lnTo>
                  <a:pt x="58695" y="63732"/>
                </a:lnTo>
                <a:lnTo>
                  <a:pt x="61187" y="62304"/>
                </a:lnTo>
                <a:lnTo>
                  <a:pt x="64014" y="60662"/>
                </a:lnTo>
                <a:close/>
                <a:moveTo>
                  <a:pt x="75625" y="60662"/>
                </a:moveTo>
                <a:lnTo>
                  <a:pt x="78452" y="62304"/>
                </a:lnTo>
                <a:lnTo>
                  <a:pt x="80945" y="63732"/>
                </a:lnTo>
                <a:lnTo>
                  <a:pt x="70306" y="63732"/>
                </a:lnTo>
                <a:lnTo>
                  <a:pt x="72768" y="62304"/>
                </a:lnTo>
                <a:lnTo>
                  <a:pt x="75625" y="60662"/>
                </a:lnTo>
                <a:close/>
                <a:moveTo>
                  <a:pt x="87237" y="60662"/>
                </a:moveTo>
                <a:lnTo>
                  <a:pt x="90094" y="62304"/>
                </a:lnTo>
                <a:lnTo>
                  <a:pt x="92556" y="63732"/>
                </a:lnTo>
                <a:lnTo>
                  <a:pt x="81917" y="63732"/>
                </a:lnTo>
                <a:lnTo>
                  <a:pt x="84379" y="62304"/>
                </a:lnTo>
                <a:lnTo>
                  <a:pt x="87237" y="60662"/>
                </a:lnTo>
                <a:close/>
                <a:moveTo>
                  <a:pt x="98878" y="60662"/>
                </a:moveTo>
                <a:lnTo>
                  <a:pt x="101705" y="62304"/>
                </a:lnTo>
                <a:lnTo>
                  <a:pt x="104197" y="63732"/>
                </a:lnTo>
                <a:lnTo>
                  <a:pt x="93559" y="63732"/>
                </a:lnTo>
                <a:lnTo>
                  <a:pt x="96021" y="62304"/>
                </a:lnTo>
                <a:lnTo>
                  <a:pt x="98878" y="60662"/>
                </a:lnTo>
                <a:close/>
                <a:moveTo>
                  <a:pt x="110489" y="60662"/>
                </a:moveTo>
                <a:lnTo>
                  <a:pt x="113346" y="62304"/>
                </a:lnTo>
                <a:lnTo>
                  <a:pt x="115809" y="63732"/>
                </a:lnTo>
                <a:lnTo>
                  <a:pt x="105170" y="63732"/>
                </a:lnTo>
                <a:lnTo>
                  <a:pt x="107632" y="62304"/>
                </a:lnTo>
                <a:lnTo>
                  <a:pt x="110489" y="60662"/>
                </a:lnTo>
                <a:close/>
                <a:moveTo>
                  <a:pt x="122131" y="60662"/>
                </a:moveTo>
                <a:lnTo>
                  <a:pt x="124958" y="62304"/>
                </a:lnTo>
                <a:lnTo>
                  <a:pt x="127450" y="63732"/>
                </a:lnTo>
                <a:lnTo>
                  <a:pt x="116812" y="63732"/>
                </a:lnTo>
                <a:lnTo>
                  <a:pt x="119274" y="62304"/>
                </a:lnTo>
                <a:lnTo>
                  <a:pt x="122131" y="60662"/>
                </a:lnTo>
                <a:close/>
                <a:moveTo>
                  <a:pt x="133742" y="60662"/>
                </a:moveTo>
                <a:lnTo>
                  <a:pt x="136599" y="62304"/>
                </a:lnTo>
                <a:lnTo>
                  <a:pt x="139061" y="63732"/>
                </a:lnTo>
                <a:lnTo>
                  <a:pt x="128423" y="63732"/>
                </a:lnTo>
                <a:lnTo>
                  <a:pt x="130885" y="62304"/>
                </a:lnTo>
                <a:lnTo>
                  <a:pt x="133742" y="60662"/>
                </a:lnTo>
                <a:close/>
                <a:moveTo>
                  <a:pt x="145323" y="60662"/>
                </a:moveTo>
                <a:lnTo>
                  <a:pt x="148180" y="62304"/>
                </a:lnTo>
                <a:lnTo>
                  <a:pt x="150642" y="63732"/>
                </a:lnTo>
                <a:lnTo>
                  <a:pt x="140004" y="63732"/>
                </a:lnTo>
                <a:lnTo>
                  <a:pt x="142496" y="62304"/>
                </a:lnTo>
                <a:lnTo>
                  <a:pt x="145323" y="60662"/>
                </a:lnTo>
                <a:close/>
                <a:moveTo>
                  <a:pt x="156964" y="60662"/>
                </a:moveTo>
                <a:lnTo>
                  <a:pt x="159822" y="62304"/>
                </a:lnTo>
                <a:lnTo>
                  <a:pt x="162284" y="63732"/>
                </a:lnTo>
                <a:lnTo>
                  <a:pt x="151645" y="63732"/>
                </a:lnTo>
                <a:lnTo>
                  <a:pt x="154107" y="62304"/>
                </a:lnTo>
                <a:lnTo>
                  <a:pt x="156964" y="60662"/>
                </a:lnTo>
                <a:close/>
                <a:moveTo>
                  <a:pt x="168575" y="60662"/>
                </a:moveTo>
                <a:lnTo>
                  <a:pt x="171433" y="62304"/>
                </a:lnTo>
                <a:lnTo>
                  <a:pt x="173895" y="63732"/>
                </a:lnTo>
                <a:lnTo>
                  <a:pt x="163256" y="63732"/>
                </a:lnTo>
                <a:lnTo>
                  <a:pt x="165749" y="62304"/>
                </a:lnTo>
                <a:lnTo>
                  <a:pt x="168575" y="60662"/>
                </a:lnTo>
                <a:close/>
                <a:moveTo>
                  <a:pt x="180217" y="60662"/>
                </a:moveTo>
                <a:lnTo>
                  <a:pt x="183074" y="62304"/>
                </a:lnTo>
                <a:lnTo>
                  <a:pt x="185536" y="63732"/>
                </a:lnTo>
                <a:lnTo>
                  <a:pt x="174898" y="63732"/>
                </a:lnTo>
                <a:lnTo>
                  <a:pt x="177360" y="62304"/>
                </a:lnTo>
                <a:lnTo>
                  <a:pt x="180217" y="60662"/>
                </a:lnTo>
                <a:close/>
                <a:moveTo>
                  <a:pt x="191828" y="60662"/>
                </a:moveTo>
                <a:lnTo>
                  <a:pt x="194685" y="62304"/>
                </a:lnTo>
                <a:lnTo>
                  <a:pt x="197147" y="63732"/>
                </a:lnTo>
                <a:lnTo>
                  <a:pt x="186509" y="63732"/>
                </a:lnTo>
                <a:lnTo>
                  <a:pt x="189001" y="62304"/>
                </a:lnTo>
                <a:lnTo>
                  <a:pt x="191828" y="60662"/>
                </a:lnTo>
                <a:close/>
                <a:moveTo>
                  <a:pt x="203470" y="60662"/>
                </a:moveTo>
                <a:lnTo>
                  <a:pt x="206327" y="62304"/>
                </a:lnTo>
                <a:lnTo>
                  <a:pt x="208789" y="63732"/>
                </a:lnTo>
                <a:lnTo>
                  <a:pt x="198151" y="63732"/>
                </a:lnTo>
                <a:lnTo>
                  <a:pt x="200613" y="62304"/>
                </a:lnTo>
                <a:lnTo>
                  <a:pt x="203470" y="60662"/>
                </a:lnTo>
                <a:close/>
                <a:moveTo>
                  <a:pt x="215051" y="60662"/>
                </a:moveTo>
                <a:lnTo>
                  <a:pt x="217908" y="62304"/>
                </a:lnTo>
                <a:lnTo>
                  <a:pt x="220370" y="63732"/>
                </a:lnTo>
                <a:lnTo>
                  <a:pt x="209731" y="63732"/>
                </a:lnTo>
                <a:lnTo>
                  <a:pt x="212193" y="62304"/>
                </a:lnTo>
                <a:lnTo>
                  <a:pt x="215051" y="60662"/>
                </a:lnTo>
                <a:close/>
                <a:moveTo>
                  <a:pt x="226692" y="60662"/>
                </a:moveTo>
                <a:lnTo>
                  <a:pt x="229519" y="62304"/>
                </a:lnTo>
                <a:lnTo>
                  <a:pt x="232011" y="63763"/>
                </a:lnTo>
                <a:lnTo>
                  <a:pt x="221373" y="63763"/>
                </a:lnTo>
                <a:lnTo>
                  <a:pt x="223835" y="62304"/>
                </a:lnTo>
                <a:lnTo>
                  <a:pt x="226692" y="60662"/>
                </a:lnTo>
                <a:close/>
                <a:moveTo>
                  <a:pt x="238303" y="60662"/>
                </a:moveTo>
                <a:lnTo>
                  <a:pt x="241160" y="62304"/>
                </a:lnTo>
                <a:lnTo>
                  <a:pt x="243622" y="63763"/>
                </a:lnTo>
                <a:lnTo>
                  <a:pt x="232984" y="63763"/>
                </a:lnTo>
                <a:lnTo>
                  <a:pt x="235446" y="62304"/>
                </a:lnTo>
                <a:lnTo>
                  <a:pt x="238303" y="60662"/>
                </a:lnTo>
                <a:close/>
                <a:moveTo>
                  <a:pt x="249945" y="60662"/>
                </a:moveTo>
                <a:lnTo>
                  <a:pt x="252772" y="62304"/>
                </a:lnTo>
                <a:lnTo>
                  <a:pt x="255264" y="63763"/>
                </a:lnTo>
                <a:lnTo>
                  <a:pt x="244626" y="63763"/>
                </a:lnTo>
                <a:lnTo>
                  <a:pt x="247088" y="62304"/>
                </a:lnTo>
                <a:lnTo>
                  <a:pt x="249945" y="60662"/>
                </a:lnTo>
                <a:close/>
                <a:moveTo>
                  <a:pt x="261556" y="60662"/>
                </a:moveTo>
                <a:lnTo>
                  <a:pt x="264413" y="62304"/>
                </a:lnTo>
                <a:lnTo>
                  <a:pt x="266875" y="63763"/>
                </a:lnTo>
                <a:lnTo>
                  <a:pt x="256237" y="63763"/>
                </a:lnTo>
                <a:lnTo>
                  <a:pt x="258699" y="62304"/>
                </a:lnTo>
                <a:lnTo>
                  <a:pt x="261556" y="60662"/>
                </a:lnTo>
                <a:close/>
                <a:moveTo>
                  <a:pt x="273198" y="60662"/>
                </a:moveTo>
                <a:lnTo>
                  <a:pt x="276024" y="62304"/>
                </a:lnTo>
                <a:lnTo>
                  <a:pt x="278517" y="63763"/>
                </a:lnTo>
                <a:lnTo>
                  <a:pt x="267878" y="63763"/>
                </a:lnTo>
                <a:lnTo>
                  <a:pt x="270340" y="62304"/>
                </a:lnTo>
                <a:lnTo>
                  <a:pt x="273198" y="60662"/>
                </a:lnTo>
                <a:close/>
                <a:moveTo>
                  <a:pt x="11217" y="64006"/>
                </a:moveTo>
                <a:lnTo>
                  <a:pt x="5898" y="67106"/>
                </a:lnTo>
                <a:lnTo>
                  <a:pt x="578" y="64006"/>
                </a:lnTo>
                <a:close/>
                <a:moveTo>
                  <a:pt x="22828" y="64006"/>
                </a:moveTo>
                <a:lnTo>
                  <a:pt x="17509" y="67106"/>
                </a:lnTo>
                <a:lnTo>
                  <a:pt x="12190" y="64006"/>
                </a:lnTo>
                <a:close/>
                <a:moveTo>
                  <a:pt x="34470" y="64006"/>
                </a:moveTo>
                <a:lnTo>
                  <a:pt x="29150" y="67106"/>
                </a:lnTo>
                <a:lnTo>
                  <a:pt x="23831" y="64006"/>
                </a:lnTo>
                <a:close/>
                <a:moveTo>
                  <a:pt x="46081" y="64006"/>
                </a:moveTo>
                <a:lnTo>
                  <a:pt x="40762" y="67106"/>
                </a:lnTo>
                <a:lnTo>
                  <a:pt x="35442" y="64006"/>
                </a:lnTo>
                <a:close/>
                <a:moveTo>
                  <a:pt x="57722" y="64006"/>
                </a:moveTo>
                <a:lnTo>
                  <a:pt x="52403" y="67106"/>
                </a:lnTo>
                <a:lnTo>
                  <a:pt x="47084" y="64006"/>
                </a:lnTo>
                <a:close/>
                <a:moveTo>
                  <a:pt x="69334" y="64006"/>
                </a:moveTo>
                <a:lnTo>
                  <a:pt x="64014" y="67106"/>
                </a:lnTo>
                <a:lnTo>
                  <a:pt x="58695" y="64006"/>
                </a:lnTo>
                <a:close/>
                <a:moveTo>
                  <a:pt x="80945" y="64006"/>
                </a:moveTo>
                <a:lnTo>
                  <a:pt x="75625" y="67106"/>
                </a:lnTo>
                <a:lnTo>
                  <a:pt x="70306" y="64006"/>
                </a:lnTo>
                <a:close/>
                <a:moveTo>
                  <a:pt x="92556" y="64006"/>
                </a:moveTo>
                <a:lnTo>
                  <a:pt x="87237" y="67106"/>
                </a:lnTo>
                <a:lnTo>
                  <a:pt x="81917" y="64006"/>
                </a:lnTo>
                <a:close/>
                <a:moveTo>
                  <a:pt x="104197" y="64006"/>
                </a:moveTo>
                <a:lnTo>
                  <a:pt x="98878" y="67106"/>
                </a:lnTo>
                <a:lnTo>
                  <a:pt x="93559" y="64006"/>
                </a:lnTo>
                <a:close/>
                <a:moveTo>
                  <a:pt x="115809" y="64006"/>
                </a:moveTo>
                <a:lnTo>
                  <a:pt x="110489" y="67106"/>
                </a:lnTo>
                <a:lnTo>
                  <a:pt x="105170" y="64006"/>
                </a:lnTo>
                <a:close/>
                <a:moveTo>
                  <a:pt x="127450" y="64006"/>
                </a:moveTo>
                <a:lnTo>
                  <a:pt x="122131" y="67106"/>
                </a:lnTo>
                <a:lnTo>
                  <a:pt x="116812" y="64006"/>
                </a:lnTo>
                <a:close/>
                <a:moveTo>
                  <a:pt x="139061" y="64006"/>
                </a:moveTo>
                <a:lnTo>
                  <a:pt x="133742" y="67106"/>
                </a:lnTo>
                <a:lnTo>
                  <a:pt x="128423" y="64006"/>
                </a:lnTo>
                <a:close/>
                <a:moveTo>
                  <a:pt x="150642" y="64006"/>
                </a:moveTo>
                <a:lnTo>
                  <a:pt x="145323" y="67106"/>
                </a:lnTo>
                <a:lnTo>
                  <a:pt x="140004" y="64006"/>
                </a:lnTo>
                <a:close/>
                <a:moveTo>
                  <a:pt x="162284" y="64006"/>
                </a:moveTo>
                <a:lnTo>
                  <a:pt x="156964" y="67106"/>
                </a:lnTo>
                <a:lnTo>
                  <a:pt x="151645" y="64006"/>
                </a:lnTo>
                <a:close/>
                <a:moveTo>
                  <a:pt x="173895" y="64006"/>
                </a:moveTo>
                <a:lnTo>
                  <a:pt x="168575" y="67106"/>
                </a:lnTo>
                <a:lnTo>
                  <a:pt x="163256" y="64006"/>
                </a:lnTo>
                <a:close/>
                <a:moveTo>
                  <a:pt x="185536" y="64006"/>
                </a:moveTo>
                <a:lnTo>
                  <a:pt x="180217" y="67106"/>
                </a:lnTo>
                <a:lnTo>
                  <a:pt x="174898" y="64006"/>
                </a:lnTo>
                <a:close/>
                <a:moveTo>
                  <a:pt x="197147" y="64006"/>
                </a:moveTo>
                <a:lnTo>
                  <a:pt x="191828" y="67106"/>
                </a:lnTo>
                <a:lnTo>
                  <a:pt x="186509" y="64006"/>
                </a:lnTo>
                <a:close/>
                <a:moveTo>
                  <a:pt x="208789" y="64006"/>
                </a:moveTo>
                <a:lnTo>
                  <a:pt x="203470" y="67106"/>
                </a:lnTo>
                <a:lnTo>
                  <a:pt x="198151" y="64006"/>
                </a:lnTo>
                <a:close/>
                <a:moveTo>
                  <a:pt x="220370" y="64006"/>
                </a:moveTo>
                <a:lnTo>
                  <a:pt x="215051" y="67106"/>
                </a:lnTo>
                <a:lnTo>
                  <a:pt x="209731" y="64006"/>
                </a:lnTo>
                <a:close/>
                <a:moveTo>
                  <a:pt x="232011" y="64006"/>
                </a:moveTo>
                <a:lnTo>
                  <a:pt x="226692" y="67106"/>
                </a:lnTo>
                <a:lnTo>
                  <a:pt x="221373" y="64006"/>
                </a:lnTo>
                <a:close/>
                <a:moveTo>
                  <a:pt x="243622" y="64006"/>
                </a:moveTo>
                <a:lnTo>
                  <a:pt x="238303" y="67106"/>
                </a:lnTo>
                <a:lnTo>
                  <a:pt x="232984" y="64006"/>
                </a:lnTo>
                <a:close/>
                <a:moveTo>
                  <a:pt x="255264" y="64006"/>
                </a:moveTo>
                <a:lnTo>
                  <a:pt x="249945" y="67106"/>
                </a:lnTo>
                <a:lnTo>
                  <a:pt x="244626" y="64006"/>
                </a:lnTo>
                <a:close/>
                <a:moveTo>
                  <a:pt x="266875" y="64006"/>
                </a:moveTo>
                <a:lnTo>
                  <a:pt x="261556" y="67106"/>
                </a:lnTo>
                <a:lnTo>
                  <a:pt x="256237" y="64006"/>
                </a:lnTo>
                <a:close/>
                <a:moveTo>
                  <a:pt x="278517" y="64006"/>
                </a:moveTo>
                <a:lnTo>
                  <a:pt x="273198" y="67106"/>
                </a:lnTo>
                <a:lnTo>
                  <a:pt x="267878" y="64006"/>
                </a:lnTo>
                <a:close/>
                <a:moveTo>
                  <a:pt x="11369" y="64249"/>
                </a:moveTo>
                <a:lnTo>
                  <a:pt x="6050" y="73428"/>
                </a:lnTo>
                <a:lnTo>
                  <a:pt x="6050" y="67319"/>
                </a:lnTo>
                <a:lnTo>
                  <a:pt x="11369" y="64249"/>
                </a:lnTo>
                <a:close/>
                <a:moveTo>
                  <a:pt x="34622" y="64249"/>
                </a:moveTo>
                <a:lnTo>
                  <a:pt x="29302" y="73428"/>
                </a:lnTo>
                <a:lnTo>
                  <a:pt x="29302" y="67319"/>
                </a:lnTo>
                <a:lnTo>
                  <a:pt x="34622" y="64249"/>
                </a:lnTo>
                <a:close/>
                <a:moveTo>
                  <a:pt x="46202" y="64249"/>
                </a:moveTo>
                <a:lnTo>
                  <a:pt x="40883" y="73428"/>
                </a:lnTo>
                <a:lnTo>
                  <a:pt x="40883" y="67319"/>
                </a:lnTo>
                <a:lnTo>
                  <a:pt x="46202" y="64249"/>
                </a:lnTo>
                <a:close/>
                <a:moveTo>
                  <a:pt x="57844" y="64249"/>
                </a:moveTo>
                <a:lnTo>
                  <a:pt x="52525" y="73428"/>
                </a:lnTo>
                <a:lnTo>
                  <a:pt x="52525" y="67319"/>
                </a:lnTo>
                <a:lnTo>
                  <a:pt x="57844" y="64249"/>
                </a:lnTo>
                <a:close/>
                <a:moveTo>
                  <a:pt x="69455" y="64249"/>
                </a:moveTo>
                <a:lnTo>
                  <a:pt x="64136" y="73428"/>
                </a:lnTo>
                <a:lnTo>
                  <a:pt x="64136" y="67319"/>
                </a:lnTo>
                <a:lnTo>
                  <a:pt x="69455" y="64249"/>
                </a:lnTo>
                <a:close/>
                <a:moveTo>
                  <a:pt x="232163" y="64249"/>
                </a:moveTo>
                <a:lnTo>
                  <a:pt x="226844" y="73428"/>
                </a:lnTo>
                <a:lnTo>
                  <a:pt x="226844" y="67319"/>
                </a:lnTo>
                <a:lnTo>
                  <a:pt x="232163" y="64249"/>
                </a:lnTo>
                <a:close/>
                <a:moveTo>
                  <a:pt x="243774" y="64249"/>
                </a:moveTo>
                <a:lnTo>
                  <a:pt x="238455" y="73428"/>
                </a:lnTo>
                <a:lnTo>
                  <a:pt x="238455" y="67319"/>
                </a:lnTo>
                <a:lnTo>
                  <a:pt x="243774" y="64249"/>
                </a:lnTo>
                <a:close/>
                <a:moveTo>
                  <a:pt x="255355" y="64249"/>
                </a:moveTo>
                <a:lnTo>
                  <a:pt x="250036" y="73428"/>
                </a:lnTo>
                <a:lnTo>
                  <a:pt x="250036" y="67319"/>
                </a:lnTo>
                <a:lnTo>
                  <a:pt x="255355" y="64249"/>
                </a:lnTo>
                <a:close/>
                <a:moveTo>
                  <a:pt x="266997" y="64249"/>
                </a:moveTo>
                <a:lnTo>
                  <a:pt x="261678" y="73428"/>
                </a:lnTo>
                <a:lnTo>
                  <a:pt x="261678" y="67319"/>
                </a:lnTo>
                <a:lnTo>
                  <a:pt x="266997" y="64249"/>
                </a:lnTo>
                <a:close/>
                <a:moveTo>
                  <a:pt x="278608" y="64249"/>
                </a:moveTo>
                <a:lnTo>
                  <a:pt x="273289" y="73428"/>
                </a:lnTo>
                <a:lnTo>
                  <a:pt x="273289" y="67319"/>
                </a:lnTo>
                <a:lnTo>
                  <a:pt x="278608" y="64249"/>
                </a:lnTo>
                <a:close/>
                <a:moveTo>
                  <a:pt x="457" y="64279"/>
                </a:moveTo>
                <a:lnTo>
                  <a:pt x="5776" y="67319"/>
                </a:lnTo>
                <a:lnTo>
                  <a:pt x="5776" y="73489"/>
                </a:lnTo>
                <a:lnTo>
                  <a:pt x="457" y="64279"/>
                </a:lnTo>
                <a:close/>
                <a:moveTo>
                  <a:pt x="12098" y="64279"/>
                </a:moveTo>
                <a:lnTo>
                  <a:pt x="17418" y="67319"/>
                </a:lnTo>
                <a:lnTo>
                  <a:pt x="17418" y="73489"/>
                </a:lnTo>
                <a:lnTo>
                  <a:pt x="12098" y="64279"/>
                </a:lnTo>
                <a:close/>
                <a:moveTo>
                  <a:pt x="22980" y="64249"/>
                </a:moveTo>
                <a:lnTo>
                  <a:pt x="17661" y="73489"/>
                </a:lnTo>
                <a:lnTo>
                  <a:pt x="17661" y="67319"/>
                </a:lnTo>
                <a:lnTo>
                  <a:pt x="22980" y="64249"/>
                </a:lnTo>
                <a:close/>
                <a:moveTo>
                  <a:pt x="23710" y="64249"/>
                </a:moveTo>
                <a:lnTo>
                  <a:pt x="29029" y="67319"/>
                </a:lnTo>
                <a:lnTo>
                  <a:pt x="29029" y="73489"/>
                </a:lnTo>
                <a:lnTo>
                  <a:pt x="23710" y="64249"/>
                </a:lnTo>
                <a:close/>
                <a:moveTo>
                  <a:pt x="35290" y="64279"/>
                </a:moveTo>
                <a:lnTo>
                  <a:pt x="40610" y="67319"/>
                </a:lnTo>
                <a:lnTo>
                  <a:pt x="40610" y="73489"/>
                </a:lnTo>
                <a:lnTo>
                  <a:pt x="35290" y="64279"/>
                </a:lnTo>
                <a:close/>
                <a:moveTo>
                  <a:pt x="46932" y="64279"/>
                </a:moveTo>
                <a:lnTo>
                  <a:pt x="52251" y="67319"/>
                </a:lnTo>
                <a:lnTo>
                  <a:pt x="52251" y="73489"/>
                </a:lnTo>
                <a:lnTo>
                  <a:pt x="46932" y="64279"/>
                </a:lnTo>
                <a:close/>
                <a:moveTo>
                  <a:pt x="58543" y="64279"/>
                </a:moveTo>
                <a:lnTo>
                  <a:pt x="63862" y="67319"/>
                </a:lnTo>
                <a:lnTo>
                  <a:pt x="63862" y="73489"/>
                </a:lnTo>
                <a:lnTo>
                  <a:pt x="58543" y="64279"/>
                </a:lnTo>
                <a:close/>
                <a:moveTo>
                  <a:pt x="70185" y="64279"/>
                </a:moveTo>
                <a:lnTo>
                  <a:pt x="75504" y="67349"/>
                </a:lnTo>
                <a:lnTo>
                  <a:pt x="75504" y="73489"/>
                </a:lnTo>
                <a:lnTo>
                  <a:pt x="70185" y="64279"/>
                </a:lnTo>
                <a:close/>
                <a:moveTo>
                  <a:pt x="81097" y="64249"/>
                </a:moveTo>
                <a:lnTo>
                  <a:pt x="75777" y="73489"/>
                </a:lnTo>
                <a:lnTo>
                  <a:pt x="75777" y="67319"/>
                </a:lnTo>
                <a:lnTo>
                  <a:pt x="81097" y="64249"/>
                </a:lnTo>
                <a:close/>
                <a:moveTo>
                  <a:pt x="81796" y="64279"/>
                </a:moveTo>
                <a:lnTo>
                  <a:pt x="87115" y="67349"/>
                </a:lnTo>
                <a:lnTo>
                  <a:pt x="87115" y="73489"/>
                </a:lnTo>
                <a:lnTo>
                  <a:pt x="81796" y="64279"/>
                </a:lnTo>
                <a:close/>
                <a:moveTo>
                  <a:pt x="92708" y="64249"/>
                </a:moveTo>
                <a:lnTo>
                  <a:pt x="87389" y="73489"/>
                </a:lnTo>
                <a:lnTo>
                  <a:pt x="87389" y="67319"/>
                </a:lnTo>
                <a:lnTo>
                  <a:pt x="92708" y="64249"/>
                </a:lnTo>
                <a:close/>
                <a:moveTo>
                  <a:pt x="93437" y="64279"/>
                </a:moveTo>
                <a:lnTo>
                  <a:pt x="98757" y="67349"/>
                </a:lnTo>
                <a:lnTo>
                  <a:pt x="98757" y="73489"/>
                </a:lnTo>
                <a:lnTo>
                  <a:pt x="93437" y="64279"/>
                </a:lnTo>
                <a:close/>
                <a:moveTo>
                  <a:pt x="104349" y="64249"/>
                </a:moveTo>
                <a:lnTo>
                  <a:pt x="99030" y="73489"/>
                </a:lnTo>
                <a:lnTo>
                  <a:pt x="99030" y="67319"/>
                </a:lnTo>
                <a:lnTo>
                  <a:pt x="104349" y="64249"/>
                </a:lnTo>
                <a:close/>
                <a:moveTo>
                  <a:pt x="105018" y="64279"/>
                </a:moveTo>
                <a:lnTo>
                  <a:pt x="110337" y="67349"/>
                </a:lnTo>
                <a:lnTo>
                  <a:pt x="110337" y="73489"/>
                </a:lnTo>
                <a:lnTo>
                  <a:pt x="105018" y="64279"/>
                </a:lnTo>
                <a:close/>
                <a:moveTo>
                  <a:pt x="115930" y="64249"/>
                </a:moveTo>
                <a:lnTo>
                  <a:pt x="110611" y="73489"/>
                </a:lnTo>
                <a:lnTo>
                  <a:pt x="110611" y="67319"/>
                </a:lnTo>
                <a:lnTo>
                  <a:pt x="115930" y="64249"/>
                </a:lnTo>
                <a:close/>
                <a:moveTo>
                  <a:pt x="116660" y="64279"/>
                </a:moveTo>
                <a:lnTo>
                  <a:pt x="121979" y="67349"/>
                </a:lnTo>
                <a:lnTo>
                  <a:pt x="121979" y="73489"/>
                </a:lnTo>
                <a:lnTo>
                  <a:pt x="116660" y="64279"/>
                </a:lnTo>
                <a:close/>
                <a:moveTo>
                  <a:pt x="127541" y="64249"/>
                </a:moveTo>
                <a:lnTo>
                  <a:pt x="122222" y="73489"/>
                </a:lnTo>
                <a:lnTo>
                  <a:pt x="122222" y="67319"/>
                </a:lnTo>
                <a:lnTo>
                  <a:pt x="127541" y="64249"/>
                </a:lnTo>
                <a:close/>
                <a:moveTo>
                  <a:pt x="128271" y="64279"/>
                </a:moveTo>
                <a:lnTo>
                  <a:pt x="133590" y="67349"/>
                </a:lnTo>
                <a:lnTo>
                  <a:pt x="133590" y="73489"/>
                </a:lnTo>
                <a:lnTo>
                  <a:pt x="128271" y="64279"/>
                </a:lnTo>
                <a:close/>
                <a:moveTo>
                  <a:pt x="139183" y="64249"/>
                </a:moveTo>
                <a:lnTo>
                  <a:pt x="133864" y="73489"/>
                </a:lnTo>
                <a:lnTo>
                  <a:pt x="133864" y="67319"/>
                </a:lnTo>
                <a:lnTo>
                  <a:pt x="139183" y="64249"/>
                </a:lnTo>
                <a:close/>
                <a:moveTo>
                  <a:pt x="139912" y="64279"/>
                </a:moveTo>
                <a:lnTo>
                  <a:pt x="145232" y="67349"/>
                </a:lnTo>
                <a:lnTo>
                  <a:pt x="145232" y="73489"/>
                </a:lnTo>
                <a:lnTo>
                  <a:pt x="139912" y="64279"/>
                </a:lnTo>
                <a:close/>
                <a:moveTo>
                  <a:pt x="150794" y="64249"/>
                </a:moveTo>
                <a:lnTo>
                  <a:pt x="145475" y="73489"/>
                </a:lnTo>
                <a:lnTo>
                  <a:pt x="145475" y="67319"/>
                </a:lnTo>
                <a:lnTo>
                  <a:pt x="150794" y="64249"/>
                </a:lnTo>
                <a:close/>
                <a:moveTo>
                  <a:pt x="151523" y="64279"/>
                </a:moveTo>
                <a:lnTo>
                  <a:pt x="156843" y="67349"/>
                </a:lnTo>
                <a:lnTo>
                  <a:pt x="156843" y="73489"/>
                </a:lnTo>
                <a:lnTo>
                  <a:pt x="151523" y="64279"/>
                </a:lnTo>
                <a:close/>
                <a:moveTo>
                  <a:pt x="162436" y="64249"/>
                </a:moveTo>
                <a:lnTo>
                  <a:pt x="157116" y="73489"/>
                </a:lnTo>
                <a:lnTo>
                  <a:pt x="157116" y="67319"/>
                </a:lnTo>
                <a:lnTo>
                  <a:pt x="162436" y="64249"/>
                </a:lnTo>
                <a:close/>
                <a:moveTo>
                  <a:pt x="163165" y="64279"/>
                </a:moveTo>
                <a:lnTo>
                  <a:pt x="168484" y="67349"/>
                </a:lnTo>
                <a:lnTo>
                  <a:pt x="168484" y="73489"/>
                </a:lnTo>
                <a:lnTo>
                  <a:pt x="163165" y="64279"/>
                </a:lnTo>
                <a:close/>
                <a:moveTo>
                  <a:pt x="174047" y="64249"/>
                </a:moveTo>
                <a:lnTo>
                  <a:pt x="168727" y="73489"/>
                </a:lnTo>
                <a:lnTo>
                  <a:pt x="168727" y="67319"/>
                </a:lnTo>
                <a:lnTo>
                  <a:pt x="174047" y="64249"/>
                </a:lnTo>
                <a:close/>
                <a:moveTo>
                  <a:pt x="174746" y="64279"/>
                </a:moveTo>
                <a:lnTo>
                  <a:pt x="180065" y="67349"/>
                </a:lnTo>
                <a:lnTo>
                  <a:pt x="180065" y="73489"/>
                </a:lnTo>
                <a:lnTo>
                  <a:pt x="174746" y="64279"/>
                </a:lnTo>
                <a:close/>
                <a:moveTo>
                  <a:pt x="185658" y="64249"/>
                </a:moveTo>
                <a:lnTo>
                  <a:pt x="180339" y="73489"/>
                </a:lnTo>
                <a:lnTo>
                  <a:pt x="180339" y="67319"/>
                </a:lnTo>
                <a:lnTo>
                  <a:pt x="185658" y="64249"/>
                </a:lnTo>
                <a:close/>
                <a:moveTo>
                  <a:pt x="186357" y="64279"/>
                </a:moveTo>
                <a:lnTo>
                  <a:pt x="191676" y="67349"/>
                </a:lnTo>
                <a:lnTo>
                  <a:pt x="191676" y="73489"/>
                </a:lnTo>
                <a:lnTo>
                  <a:pt x="186357" y="64279"/>
                </a:lnTo>
                <a:close/>
                <a:moveTo>
                  <a:pt x="197269" y="64249"/>
                </a:moveTo>
                <a:lnTo>
                  <a:pt x="191950" y="73489"/>
                </a:lnTo>
                <a:lnTo>
                  <a:pt x="191950" y="67319"/>
                </a:lnTo>
                <a:lnTo>
                  <a:pt x="197269" y="64249"/>
                </a:lnTo>
                <a:close/>
                <a:moveTo>
                  <a:pt x="197999" y="64279"/>
                </a:moveTo>
                <a:lnTo>
                  <a:pt x="203318" y="67349"/>
                </a:lnTo>
                <a:lnTo>
                  <a:pt x="203318" y="73489"/>
                </a:lnTo>
                <a:lnTo>
                  <a:pt x="197999" y="64279"/>
                </a:lnTo>
                <a:close/>
                <a:moveTo>
                  <a:pt x="208911" y="64249"/>
                </a:moveTo>
                <a:lnTo>
                  <a:pt x="203591" y="73489"/>
                </a:lnTo>
                <a:lnTo>
                  <a:pt x="203591" y="67319"/>
                </a:lnTo>
                <a:lnTo>
                  <a:pt x="208911" y="64249"/>
                </a:lnTo>
                <a:close/>
                <a:moveTo>
                  <a:pt x="209610" y="64249"/>
                </a:moveTo>
                <a:lnTo>
                  <a:pt x="214929" y="67319"/>
                </a:lnTo>
                <a:lnTo>
                  <a:pt x="214929" y="73489"/>
                </a:lnTo>
                <a:lnTo>
                  <a:pt x="209610" y="64249"/>
                </a:lnTo>
                <a:close/>
                <a:moveTo>
                  <a:pt x="220522" y="64249"/>
                </a:moveTo>
                <a:lnTo>
                  <a:pt x="215202" y="73489"/>
                </a:lnTo>
                <a:lnTo>
                  <a:pt x="215202" y="67319"/>
                </a:lnTo>
                <a:lnTo>
                  <a:pt x="220522" y="64249"/>
                </a:lnTo>
                <a:close/>
                <a:moveTo>
                  <a:pt x="221251" y="64249"/>
                </a:moveTo>
                <a:lnTo>
                  <a:pt x="226570" y="67319"/>
                </a:lnTo>
                <a:lnTo>
                  <a:pt x="226570" y="73489"/>
                </a:lnTo>
                <a:lnTo>
                  <a:pt x="221251" y="64249"/>
                </a:lnTo>
                <a:close/>
                <a:moveTo>
                  <a:pt x="232862" y="64249"/>
                </a:moveTo>
                <a:lnTo>
                  <a:pt x="238182" y="67319"/>
                </a:lnTo>
                <a:lnTo>
                  <a:pt x="238182" y="73489"/>
                </a:lnTo>
                <a:lnTo>
                  <a:pt x="232862" y="64249"/>
                </a:lnTo>
                <a:close/>
                <a:moveTo>
                  <a:pt x="244474" y="64249"/>
                </a:moveTo>
                <a:lnTo>
                  <a:pt x="249793" y="67319"/>
                </a:lnTo>
                <a:lnTo>
                  <a:pt x="249793" y="73489"/>
                </a:lnTo>
                <a:lnTo>
                  <a:pt x="244474" y="64249"/>
                </a:lnTo>
                <a:close/>
                <a:moveTo>
                  <a:pt x="256085" y="64249"/>
                </a:moveTo>
                <a:lnTo>
                  <a:pt x="261404" y="67319"/>
                </a:lnTo>
                <a:lnTo>
                  <a:pt x="261404" y="73489"/>
                </a:lnTo>
                <a:lnTo>
                  <a:pt x="256085" y="64249"/>
                </a:lnTo>
                <a:close/>
                <a:moveTo>
                  <a:pt x="267726" y="64249"/>
                </a:moveTo>
                <a:lnTo>
                  <a:pt x="273046" y="67319"/>
                </a:lnTo>
                <a:lnTo>
                  <a:pt x="273046" y="73489"/>
                </a:lnTo>
                <a:lnTo>
                  <a:pt x="267726" y="64249"/>
                </a:lnTo>
                <a:close/>
                <a:moveTo>
                  <a:pt x="244" y="64401"/>
                </a:moveTo>
                <a:lnTo>
                  <a:pt x="5563" y="73580"/>
                </a:lnTo>
                <a:lnTo>
                  <a:pt x="5563" y="73580"/>
                </a:lnTo>
                <a:lnTo>
                  <a:pt x="214" y="70511"/>
                </a:lnTo>
                <a:lnTo>
                  <a:pt x="214" y="64401"/>
                </a:lnTo>
                <a:close/>
                <a:moveTo>
                  <a:pt x="232376" y="64401"/>
                </a:moveTo>
                <a:lnTo>
                  <a:pt x="232376" y="70511"/>
                </a:lnTo>
                <a:lnTo>
                  <a:pt x="227057" y="73580"/>
                </a:lnTo>
                <a:lnTo>
                  <a:pt x="232376" y="64401"/>
                </a:lnTo>
                <a:close/>
                <a:moveTo>
                  <a:pt x="255872" y="64401"/>
                </a:moveTo>
                <a:lnTo>
                  <a:pt x="261191" y="73580"/>
                </a:lnTo>
                <a:lnTo>
                  <a:pt x="255872" y="70511"/>
                </a:lnTo>
                <a:lnTo>
                  <a:pt x="255872" y="64401"/>
                </a:lnTo>
                <a:close/>
                <a:moveTo>
                  <a:pt x="267210" y="64401"/>
                </a:moveTo>
                <a:lnTo>
                  <a:pt x="267210" y="70511"/>
                </a:lnTo>
                <a:lnTo>
                  <a:pt x="261890" y="73580"/>
                </a:lnTo>
                <a:lnTo>
                  <a:pt x="267210" y="64401"/>
                </a:lnTo>
                <a:close/>
                <a:moveTo>
                  <a:pt x="267483" y="64401"/>
                </a:moveTo>
                <a:lnTo>
                  <a:pt x="272802" y="73580"/>
                </a:lnTo>
                <a:lnTo>
                  <a:pt x="267483" y="70511"/>
                </a:lnTo>
                <a:lnTo>
                  <a:pt x="267483" y="64401"/>
                </a:lnTo>
                <a:close/>
                <a:moveTo>
                  <a:pt x="278851" y="64401"/>
                </a:moveTo>
                <a:lnTo>
                  <a:pt x="278851" y="70511"/>
                </a:lnTo>
                <a:lnTo>
                  <a:pt x="273532" y="73580"/>
                </a:lnTo>
                <a:lnTo>
                  <a:pt x="278851" y="64401"/>
                </a:lnTo>
                <a:close/>
                <a:moveTo>
                  <a:pt x="11855" y="64401"/>
                </a:moveTo>
                <a:lnTo>
                  <a:pt x="17174" y="73580"/>
                </a:lnTo>
                <a:lnTo>
                  <a:pt x="11855" y="70511"/>
                </a:lnTo>
                <a:lnTo>
                  <a:pt x="11855" y="64401"/>
                </a:lnTo>
                <a:close/>
                <a:moveTo>
                  <a:pt x="23223" y="64401"/>
                </a:moveTo>
                <a:lnTo>
                  <a:pt x="23223" y="70511"/>
                </a:lnTo>
                <a:lnTo>
                  <a:pt x="17904" y="73580"/>
                </a:lnTo>
                <a:lnTo>
                  <a:pt x="23223" y="64401"/>
                </a:lnTo>
                <a:close/>
                <a:moveTo>
                  <a:pt x="23497" y="64401"/>
                </a:moveTo>
                <a:lnTo>
                  <a:pt x="28816" y="73580"/>
                </a:lnTo>
                <a:lnTo>
                  <a:pt x="23497" y="70511"/>
                </a:lnTo>
                <a:lnTo>
                  <a:pt x="23497" y="64401"/>
                </a:lnTo>
                <a:close/>
                <a:moveTo>
                  <a:pt x="35078" y="64401"/>
                </a:moveTo>
                <a:lnTo>
                  <a:pt x="40397" y="73580"/>
                </a:lnTo>
                <a:lnTo>
                  <a:pt x="35078" y="70511"/>
                </a:lnTo>
                <a:lnTo>
                  <a:pt x="35078" y="64401"/>
                </a:lnTo>
                <a:close/>
                <a:moveTo>
                  <a:pt x="46689" y="64401"/>
                </a:moveTo>
                <a:lnTo>
                  <a:pt x="52008" y="73580"/>
                </a:lnTo>
                <a:lnTo>
                  <a:pt x="46689" y="70511"/>
                </a:lnTo>
                <a:lnTo>
                  <a:pt x="46689" y="64401"/>
                </a:lnTo>
                <a:close/>
                <a:moveTo>
                  <a:pt x="58330" y="64401"/>
                </a:moveTo>
                <a:lnTo>
                  <a:pt x="63650" y="73580"/>
                </a:lnTo>
                <a:lnTo>
                  <a:pt x="58330" y="70511"/>
                </a:lnTo>
                <a:lnTo>
                  <a:pt x="58330" y="64401"/>
                </a:lnTo>
                <a:close/>
                <a:moveTo>
                  <a:pt x="69941" y="64401"/>
                </a:moveTo>
                <a:lnTo>
                  <a:pt x="75261" y="73580"/>
                </a:lnTo>
                <a:lnTo>
                  <a:pt x="69941" y="70511"/>
                </a:lnTo>
                <a:lnTo>
                  <a:pt x="69941" y="64401"/>
                </a:lnTo>
                <a:close/>
                <a:moveTo>
                  <a:pt x="81309" y="64401"/>
                </a:moveTo>
                <a:lnTo>
                  <a:pt x="81309" y="70511"/>
                </a:lnTo>
                <a:lnTo>
                  <a:pt x="75990" y="73580"/>
                </a:lnTo>
                <a:lnTo>
                  <a:pt x="81309" y="64401"/>
                </a:lnTo>
                <a:close/>
                <a:moveTo>
                  <a:pt x="81583" y="64401"/>
                </a:moveTo>
                <a:lnTo>
                  <a:pt x="86902" y="73580"/>
                </a:lnTo>
                <a:lnTo>
                  <a:pt x="81583" y="70511"/>
                </a:lnTo>
                <a:lnTo>
                  <a:pt x="81583" y="64401"/>
                </a:lnTo>
                <a:close/>
                <a:moveTo>
                  <a:pt x="92951" y="64401"/>
                </a:moveTo>
                <a:lnTo>
                  <a:pt x="92951" y="70511"/>
                </a:lnTo>
                <a:lnTo>
                  <a:pt x="87632" y="73580"/>
                </a:lnTo>
                <a:lnTo>
                  <a:pt x="92951" y="64401"/>
                </a:lnTo>
                <a:close/>
                <a:moveTo>
                  <a:pt x="93194" y="64401"/>
                </a:moveTo>
                <a:lnTo>
                  <a:pt x="98513" y="73580"/>
                </a:lnTo>
                <a:lnTo>
                  <a:pt x="93194" y="70511"/>
                </a:lnTo>
                <a:lnTo>
                  <a:pt x="93194" y="64401"/>
                </a:lnTo>
                <a:close/>
                <a:moveTo>
                  <a:pt x="104562" y="64401"/>
                </a:moveTo>
                <a:lnTo>
                  <a:pt x="104562" y="70511"/>
                </a:lnTo>
                <a:lnTo>
                  <a:pt x="99243" y="73580"/>
                </a:lnTo>
                <a:lnTo>
                  <a:pt x="104562" y="64401"/>
                </a:lnTo>
                <a:close/>
                <a:moveTo>
                  <a:pt x="104836" y="64401"/>
                </a:moveTo>
                <a:lnTo>
                  <a:pt x="110155" y="73580"/>
                </a:lnTo>
                <a:lnTo>
                  <a:pt x="104836" y="70511"/>
                </a:lnTo>
                <a:lnTo>
                  <a:pt x="104836" y="64401"/>
                </a:lnTo>
                <a:close/>
                <a:moveTo>
                  <a:pt x="116143" y="64401"/>
                </a:moveTo>
                <a:lnTo>
                  <a:pt x="116143" y="70511"/>
                </a:lnTo>
                <a:lnTo>
                  <a:pt x="110824" y="73580"/>
                </a:lnTo>
                <a:lnTo>
                  <a:pt x="116143" y="64401"/>
                </a:lnTo>
                <a:close/>
                <a:moveTo>
                  <a:pt x="116416" y="64401"/>
                </a:moveTo>
                <a:lnTo>
                  <a:pt x="121736" y="73580"/>
                </a:lnTo>
                <a:lnTo>
                  <a:pt x="116416" y="70511"/>
                </a:lnTo>
                <a:lnTo>
                  <a:pt x="116416" y="64401"/>
                </a:lnTo>
                <a:close/>
                <a:moveTo>
                  <a:pt x="127784" y="64401"/>
                </a:moveTo>
                <a:lnTo>
                  <a:pt x="127784" y="70511"/>
                </a:lnTo>
                <a:lnTo>
                  <a:pt x="122465" y="73580"/>
                </a:lnTo>
                <a:lnTo>
                  <a:pt x="127784" y="64401"/>
                </a:lnTo>
                <a:close/>
                <a:moveTo>
                  <a:pt x="128058" y="64401"/>
                </a:moveTo>
                <a:lnTo>
                  <a:pt x="133377" y="73580"/>
                </a:lnTo>
                <a:lnTo>
                  <a:pt x="128058" y="70511"/>
                </a:lnTo>
                <a:lnTo>
                  <a:pt x="128058" y="64401"/>
                </a:lnTo>
                <a:close/>
                <a:moveTo>
                  <a:pt x="139396" y="64401"/>
                </a:moveTo>
                <a:lnTo>
                  <a:pt x="139396" y="70511"/>
                </a:lnTo>
                <a:lnTo>
                  <a:pt x="134076" y="73580"/>
                </a:lnTo>
                <a:lnTo>
                  <a:pt x="139396" y="64401"/>
                </a:lnTo>
                <a:close/>
                <a:moveTo>
                  <a:pt x="139669" y="64401"/>
                </a:moveTo>
                <a:lnTo>
                  <a:pt x="144988" y="73580"/>
                </a:lnTo>
                <a:lnTo>
                  <a:pt x="139669" y="70511"/>
                </a:lnTo>
                <a:lnTo>
                  <a:pt x="139669" y="64401"/>
                </a:lnTo>
                <a:close/>
                <a:moveTo>
                  <a:pt x="151037" y="64401"/>
                </a:moveTo>
                <a:lnTo>
                  <a:pt x="151037" y="70511"/>
                </a:lnTo>
                <a:lnTo>
                  <a:pt x="145718" y="73580"/>
                </a:lnTo>
                <a:lnTo>
                  <a:pt x="151037" y="64401"/>
                </a:lnTo>
                <a:close/>
                <a:moveTo>
                  <a:pt x="151311" y="64401"/>
                </a:moveTo>
                <a:lnTo>
                  <a:pt x="156630" y="73580"/>
                </a:lnTo>
                <a:lnTo>
                  <a:pt x="151311" y="70511"/>
                </a:lnTo>
                <a:lnTo>
                  <a:pt x="151311" y="64401"/>
                </a:lnTo>
                <a:close/>
                <a:moveTo>
                  <a:pt x="162648" y="64401"/>
                </a:moveTo>
                <a:lnTo>
                  <a:pt x="162648" y="70511"/>
                </a:lnTo>
                <a:lnTo>
                  <a:pt x="157329" y="73580"/>
                </a:lnTo>
                <a:lnTo>
                  <a:pt x="162648" y="64401"/>
                </a:lnTo>
                <a:close/>
                <a:moveTo>
                  <a:pt x="162922" y="64401"/>
                </a:moveTo>
                <a:lnTo>
                  <a:pt x="168241" y="73580"/>
                </a:lnTo>
                <a:lnTo>
                  <a:pt x="162922" y="70511"/>
                </a:lnTo>
                <a:lnTo>
                  <a:pt x="162922" y="64401"/>
                </a:lnTo>
                <a:close/>
                <a:moveTo>
                  <a:pt x="174290" y="64401"/>
                </a:moveTo>
                <a:lnTo>
                  <a:pt x="174290" y="70511"/>
                </a:lnTo>
                <a:lnTo>
                  <a:pt x="168971" y="73580"/>
                </a:lnTo>
                <a:lnTo>
                  <a:pt x="174290" y="64401"/>
                </a:lnTo>
                <a:close/>
                <a:moveTo>
                  <a:pt x="174503" y="64401"/>
                </a:moveTo>
                <a:lnTo>
                  <a:pt x="179822" y="73580"/>
                </a:lnTo>
                <a:lnTo>
                  <a:pt x="174503" y="70511"/>
                </a:lnTo>
                <a:lnTo>
                  <a:pt x="174503" y="64401"/>
                </a:lnTo>
                <a:close/>
                <a:moveTo>
                  <a:pt x="185871" y="64401"/>
                </a:moveTo>
                <a:lnTo>
                  <a:pt x="185871" y="70511"/>
                </a:lnTo>
                <a:lnTo>
                  <a:pt x="180551" y="73580"/>
                </a:lnTo>
                <a:lnTo>
                  <a:pt x="185871" y="64401"/>
                </a:lnTo>
                <a:close/>
                <a:moveTo>
                  <a:pt x="186144" y="64401"/>
                </a:moveTo>
                <a:lnTo>
                  <a:pt x="191463" y="73580"/>
                </a:lnTo>
                <a:lnTo>
                  <a:pt x="186144" y="70511"/>
                </a:lnTo>
                <a:lnTo>
                  <a:pt x="186144" y="64401"/>
                </a:lnTo>
                <a:close/>
                <a:moveTo>
                  <a:pt x="197512" y="64401"/>
                </a:moveTo>
                <a:lnTo>
                  <a:pt x="197512" y="70511"/>
                </a:lnTo>
                <a:lnTo>
                  <a:pt x="192193" y="73580"/>
                </a:lnTo>
                <a:lnTo>
                  <a:pt x="197512" y="64401"/>
                </a:lnTo>
                <a:close/>
                <a:moveTo>
                  <a:pt x="197755" y="64401"/>
                </a:moveTo>
                <a:lnTo>
                  <a:pt x="203075" y="73580"/>
                </a:lnTo>
                <a:lnTo>
                  <a:pt x="197755" y="70511"/>
                </a:lnTo>
                <a:lnTo>
                  <a:pt x="197755" y="64401"/>
                </a:lnTo>
                <a:close/>
                <a:moveTo>
                  <a:pt x="209123" y="64401"/>
                </a:moveTo>
                <a:lnTo>
                  <a:pt x="209123" y="70511"/>
                </a:lnTo>
                <a:lnTo>
                  <a:pt x="203804" y="73580"/>
                </a:lnTo>
                <a:lnTo>
                  <a:pt x="209123" y="64401"/>
                </a:lnTo>
                <a:close/>
                <a:moveTo>
                  <a:pt x="209397" y="64401"/>
                </a:moveTo>
                <a:lnTo>
                  <a:pt x="214716" y="73580"/>
                </a:lnTo>
                <a:lnTo>
                  <a:pt x="209397" y="70511"/>
                </a:lnTo>
                <a:lnTo>
                  <a:pt x="209397" y="64401"/>
                </a:lnTo>
                <a:close/>
                <a:moveTo>
                  <a:pt x="220765" y="64401"/>
                </a:moveTo>
                <a:lnTo>
                  <a:pt x="220765" y="70511"/>
                </a:lnTo>
                <a:lnTo>
                  <a:pt x="215446" y="73580"/>
                </a:lnTo>
                <a:lnTo>
                  <a:pt x="220765" y="64401"/>
                </a:lnTo>
                <a:close/>
                <a:moveTo>
                  <a:pt x="221008" y="64401"/>
                </a:moveTo>
                <a:lnTo>
                  <a:pt x="226327" y="73580"/>
                </a:lnTo>
                <a:lnTo>
                  <a:pt x="221008" y="70511"/>
                </a:lnTo>
                <a:lnTo>
                  <a:pt x="221008" y="64401"/>
                </a:lnTo>
                <a:close/>
                <a:moveTo>
                  <a:pt x="232650" y="64401"/>
                </a:moveTo>
                <a:lnTo>
                  <a:pt x="237969" y="73580"/>
                </a:lnTo>
                <a:lnTo>
                  <a:pt x="232650" y="70511"/>
                </a:lnTo>
                <a:lnTo>
                  <a:pt x="232650" y="64401"/>
                </a:lnTo>
                <a:close/>
                <a:moveTo>
                  <a:pt x="243957" y="64401"/>
                </a:moveTo>
                <a:lnTo>
                  <a:pt x="243957" y="70511"/>
                </a:lnTo>
                <a:lnTo>
                  <a:pt x="238638" y="73580"/>
                </a:lnTo>
                <a:lnTo>
                  <a:pt x="243957" y="64401"/>
                </a:lnTo>
                <a:close/>
                <a:moveTo>
                  <a:pt x="244230" y="64401"/>
                </a:moveTo>
                <a:lnTo>
                  <a:pt x="249550" y="73580"/>
                </a:lnTo>
                <a:lnTo>
                  <a:pt x="244230" y="70511"/>
                </a:lnTo>
                <a:lnTo>
                  <a:pt x="244230" y="64401"/>
                </a:lnTo>
                <a:close/>
                <a:moveTo>
                  <a:pt x="255598" y="64401"/>
                </a:moveTo>
                <a:lnTo>
                  <a:pt x="255598" y="70511"/>
                </a:lnTo>
                <a:lnTo>
                  <a:pt x="250279" y="73580"/>
                </a:lnTo>
                <a:lnTo>
                  <a:pt x="255598" y="64401"/>
                </a:lnTo>
                <a:close/>
                <a:moveTo>
                  <a:pt x="34834" y="64401"/>
                </a:moveTo>
                <a:lnTo>
                  <a:pt x="34834" y="70541"/>
                </a:lnTo>
                <a:lnTo>
                  <a:pt x="29515" y="73641"/>
                </a:lnTo>
                <a:lnTo>
                  <a:pt x="29515" y="73641"/>
                </a:lnTo>
                <a:lnTo>
                  <a:pt x="34834" y="64401"/>
                </a:lnTo>
                <a:close/>
                <a:moveTo>
                  <a:pt x="69698" y="64401"/>
                </a:moveTo>
                <a:lnTo>
                  <a:pt x="69698" y="70541"/>
                </a:lnTo>
                <a:lnTo>
                  <a:pt x="64379" y="73641"/>
                </a:lnTo>
                <a:lnTo>
                  <a:pt x="64379" y="73641"/>
                </a:lnTo>
                <a:lnTo>
                  <a:pt x="69698" y="64401"/>
                </a:lnTo>
                <a:close/>
                <a:moveTo>
                  <a:pt x="11582" y="64401"/>
                </a:moveTo>
                <a:lnTo>
                  <a:pt x="11582" y="70541"/>
                </a:lnTo>
                <a:lnTo>
                  <a:pt x="6262" y="73641"/>
                </a:lnTo>
                <a:lnTo>
                  <a:pt x="11582" y="64401"/>
                </a:lnTo>
                <a:close/>
                <a:moveTo>
                  <a:pt x="46446" y="64401"/>
                </a:moveTo>
                <a:lnTo>
                  <a:pt x="46446" y="70541"/>
                </a:lnTo>
                <a:lnTo>
                  <a:pt x="41126" y="73641"/>
                </a:lnTo>
                <a:lnTo>
                  <a:pt x="46446" y="64401"/>
                </a:lnTo>
                <a:close/>
                <a:moveTo>
                  <a:pt x="58057" y="64401"/>
                </a:moveTo>
                <a:lnTo>
                  <a:pt x="58057" y="70541"/>
                </a:lnTo>
                <a:lnTo>
                  <a:pt x="52737" y="73641"/>
                </a:lnTo>
                <a:lnTo>
                  <a:pt x="58057" y="64401"/>
                </a:lnTo>
                <a:close/>
                <a:moveTo>
                  <a:pt x="11703" y="70754"/>
                </a:moveTo>
                <a:lnTo>
                  <a:pt x="17023" y="73824"/>
                </a:lnTo>
                <a:lnTo>
                  <a:pt x="6384" y="73824"/>
                </a:lnTo>
                <a:lnTo>
                  <a:pt x="11703" y="70754"/>
                </a:lnTo>
                <a:close/>
                <a:moveTo>
                  <a:pt x="23345" y="70754"/>
                </a:moveTo>
                <a:lnTo>
                  <a:pt x="28664" y="73824"/>
                </a:lnTo>
                <a:lnTo>
                  <a:pt x="18026" y="73824"/>
                </a:lnTo>
                <a:lnTo>
                  <a:pt x="23345" y="70754"/>
                </a:lnTo>
                <a:close/>
                <a:moveTo>
                  <a:pt x="34956" y="70754"/>
                </a:moveTo>
                <a:lnTo>
                  <a:pt x="40275" y="73824"/>
                </a:lnTo>
                <a:lnTo>
                  <a:pt x="29637" y="73824"/>
                </a:lnTo>
                <a:lnTo>
                  <a:pt x="34956" y="70754"/>
                </a:lnTo>
                <a:close/>
                <a:moveTo>
                  <a:pt x="46598" y="70754"/>
                </a:moveTo>
                <a:lnTo>
                  <a:pt x="51886" y="73824"/>
                </a:lnTo>
                <a:lnTo>
                  <a:pt x="41248" y="73824"/>
                </a:lnTo>
                <a:lnTo>
                  <a:pt x="46598" y="70754"/>
                </a:lnTo>
                <a:close/>
                <a:moveTo>
                  <a:pt x="58209" y="70754"/>
                </a:moveTo>
                <a:lnTo>
                  <a:pt x="63528" y="73824"/>
                </a:lnTo>
                <a:lnTo>
                  <a:pt x="52889" y="73824"/>
                </a:lnTo>
                <a:lnTo>
                  <a:pt x="58209" y="70754"/>
                </a:lnTo>
                <a:close/>
                <a:moveTo>
                  <a:pt x="69850" y="70754"/>
                </a:moveTo>
                <a:lnTo>
                  <a:pt x="75169" y="73824"/>
                </a:lnTo>
                <a:lnTo>
                  <a:pt x="64531" y="73824"/>
                </a:lnTo>
                <a:lnTo>
                  <a:pt x="69850" y="70754"/>
                </a:lnTo>
                <a:close/>
                <a:moveTo>
                  <a:pt x="81431" y="70754"/>
                </a:moveTo>
                <a:lnTo>
                  <a:pt x="86750" y="73824"/>
                </a:lnTo>
                <a:lnTo>
                  <a:pt x="76112" y="73824"/>
                </a:lnTo>
                <a:lnTo>
                  <a:pt x="81431" y="70754"/>
                </a:lnTo>
                <a:close/>
                <a:moveTo>
                  <a:pt x="93042" y="70754"/>
                </a:moveTo>
                <a:lnTo>
                  <a:pt x="98361" y="73824"/>
                </a:lnTo>
                <a:lnTo>
                  <a:pt x="87723" y="73824"/>
                </a:lnTo>
                <a:lnTo>
                  <a:pt x="93042" y="70754"/>
                </a:lnTo>
                <a:close/>
                <a:moveTo>
                  <a:pt x="104684" y="70754"/>
                </a:moveTo>
                <a:lnTo>
                  <a:pt x="110003" y="73824"/>
                </a:lnTo>
                <a:lnTo>
                  <a:pt x="99364" y="73824"/>
                </a:lnTo>
                <a:lnTo>
                  <a:pt x="104684" y="70754"/>
                </a:lnTo>
                <a:close/>
                <a:moveTo>
                  <a:pt x="116295" y="70754"/>
                </a:moveTo>
                <a:lnTo>
                  <a:pt x="121614" y="73824"/>
                </a:lnTo>
                <a:lnTo>
                  <a:pt x="110976" y="73824"/>
                </a:lnTo>
                <a:lnTo>
                  <a:pt x="116295" y="70754"/>
                </a:lnTo>
                <a:close/>
                <a:moveTo>
                  <a:pt x="127936" y="70754"/>
                </a:moveTo>
                <a:lnTo>
                  <a:pt x="133256" y="73824"/>
                </a:lnTo>
                <a:lnTo>
                  <a:pt x="122617" y="73824"/>
                </a:lnTo>
                <a:lnTo>
                  <a:pt x="127936" y="70754"/>
                </a:lnTo>
                <a:close/>
                <a:moveTo>
                  <a:pt x="139548" y="70754"/>
                </a:moveTo>
                <a:lnTo>
                  <a:pt x="144867" y="73824"/>
                </a:lnTo>
                <a:lnTo>
                  <a:pt x="134228" y="73824"/>
                </a:lnTo>
                <a:lnTo>
                  <a:pt x="139548" y="70754"/>
                </a:lnTo>
                <a:close/>
                <a:moveTo>
                  <a:pt x="151159" y="70754"/>
                </a:moveTo>
                <a:lnTo>
                  <a:pt x="156478" y="73824"/>
                </a:lnTo>
                <a:lnTo>
                  <a:pt x="145840" y="73824"/>
                </a:lnTo>
                <a:lnTo>
                  <a:pt x="151159" y="70754"/>
                </a:lnTo>
                <a:close/>
                <a:moveTo>
                  <a:pt x="162770" y="70754"/>
                </a:moveTo>
                <a:lnTo>
                  <a:pt x="168089" y="73824"/>
                </a:lnTo>
                <a:lnTo>
                  <a:pt x="157451" y="73824"/>
                </a:lnTo>
                <a:lnTo>
                  <a:pt x="162770" y="70754"/>
                </a:lnTo>
                <a:close/>
                <a:moveTo>
                  <a:pt x="174411" y="70754"/>
                </a:moveTo>
                <a:lnTo>
                  <a:pt x="179731" y="73824"/>
                </a:lnTo>
                <a:lnTo>
                  <a:pt x="169092" y="73824"/>
                </a:lnTo>
                <a:lnTo>
                  <a:pt x="174411" y="70754"/>
                </a:lnTo>
                <a:close/>
                <a:moveTo>
                  <a:pt x="186023" y="70754"/>
                </a:moveTo>
                <a:lnTo>
                  <a:pt x="191342" y="73824"/>
                </a:lnTo>
                <a:lnTo>
                  <a:pt x="180703" y="73824"/>
                </a:lnTo>
                <a:lnTo>
                  <a:pt x="186023" y="70754"/>
                </a:lnTo>
                <a:close/>
                <a:moveTo>
                  <a:pt x="197634" y="70754"/>
                </a:moveTo>
                <a:lnTo>
                  <a:pt x="202953" y="73824"/>
                </a:lnTo>
                <a:lnTo>
                  <a:pt x="192345" y="73824"/>
                </a:lnTo>
                <a:lnTo>
                  <a:pt x="197634" y="70754"/>
                </a:lnTo>
                <a:close/>
                <a:moveTo>
                  <a:pt x="209275" y="70754"/>
                </a:moveTo>
                <a:lnTo>
                  <a:pt x="214595" y="73824"/>
                </a:lnTo>
                <a:lnTo>
                  <a:pt x="203956" y="73824"/>
                </a:lnTo>
                <a:lnTo>
                  <a:pt x="209275" y="70754"/>
                </a:lnTo>
                <a:close/>
                <a:moveTo>
                  <a:pt x="220856" y="70754"/>
                </a:moveTo>
                <a:lnTo>
                  <a:pt x="226175" y="73824"/>
                </a:lnTo>
                <a:lnTo>
                  <a:pt x="215537" y="73824"/>
                </a:lnTo>
                <a:lnTo>
                  <a:pt x="220856" y="70754"/>
                </a:lnTo>
                <a:close/>
                <a:moveTo>
                  <a:pt x="232498" y="70754"/>
                </a:moveTo>
                <a:lnTo>
                  <a:pt x="237817" y="73824"/>
                </a:lnTo>
                <a:lnTo>
                  <a:pt x="227178" y="73824"/>
                </a:lnTo>
                <a:lnTo>
                  <a:pt x="232498" y="70754"/>
                </a:lnTo>
                <a:close/>
                <a:moveTo>
                  <a:pt x="244109" y="70754"/>
                </a:moveTo>
                <a:lnTo>
                  <a:pt x="249428" y="73824"/>
                </a:lnTo>
                <a:lnTo>
                  <a:pt x="238790" y="73824"/>
                </a:lnTo>
                <a:lnTo>
                  <a:pt x="244109" y="70754"/>
                </a:lnTo>
                <a:close/>
                <a:moveTo>
                  <a:pt x="255750" y="70754"/>
                </a:moveTo>
                <a:lnTo>
                  <a:pt x="261070" y="73824"/>
                </a:lnTo>
                <a:lnTo>
                  <a:pt x="250431" y="73824"/>
                </a:lnTo>
                <a:lnTo>
                  <a:pt x="255750" y="70754"/>
                </a:lnTo>
                <a:close/>
                <a:moveTo>
                  <a:pt x="267362" y="70754"/>
                </a:moveTo>
                <a:lnTo>
                  <a:pt x="272681" y="73824"/>
                </a:lnTo>
                <a:lnTo>
                  <a:pt x="262042" y="73824"/>
                </a:lnTo>
                <a:lnTo>
                  <a:pt x="267362" y="70754"/>
                </a:lnTo>
                <a:close/>
                <a:moveTo>
                  <a:pt x="279003" y="70754"/>
                </a:moveTo>
                <a:lnTo>
                  <a:pt x="284322" y="73824"/>
                </a:lnTo>
                <a:lnTo>
                  <a:pt x="273684" y="73824"/>
                </a:lnTo>
                <a:lnTo>
                  <a:pt x="279003" y="70754"/>
                </a:lnTo>
                <a:close/>
                <a:moveTo>
                  <a:pt x="17023" y="74097"/>
                </a:moveTo>
                <a:lnTo>
                  <a:pt x="11703" y="77167"/>
                </a:lnTo>
                <a:lnTo>
                  <a:pt x="6384" y="74097"/>
                </a:lnTo>
                <a:close/>
                <a:moveTo>
                  <a:pt x="28664" y="74097"/>
                </a:moveTo>
                <a:lnTo>
                  <a:pt x="23345" y="77167"/>
                </a:lnTo>
                <a:lnTo>
                  <a:pt x="18026" y="74097"/>
                </a:lnTo>
                <a:close/>
                <a:moveTo>
                  <a:pt x="40275" y="74097"/>
                </a:moveTo>
                <a:lnTo>
                  <a:pt x="34956" y="77167"/>
                </a:lnTo>
                <a:lnTo>
                  <a:pt x="29637" y="74097"/>
                </a:lnTo>
                <a:close/>
                <a:moveTo>
                  <a:pt x="51886" y="74097"/>
                </a:moveTo>
                <a:lnTo>
                  <a:pt x="46567" y="77167"/>
                </a:lnTo>
                <a:lnTo>
                  <a:pt x="41248" y="74097"/>
                </a:lnTo>
                <a:close/>
                <a:moveTo>
                  <a:pt x="63528" y="74097"/>
                </a:moveTo>
                <a:lnTo>
                  <a:pt x="58209" y="77167"/>
                </a:lnTo>
                <a:lnTo>
                  <a:pt x="52889" y="74097"/>
                </a:lnTo>
                <a:close/>
                <a:moveTo>
                  <a:pt x="75109" y="74097"/>
                </a:moveTo>
                <a:lnTo>
                  <a:pt x="69789" y="77167"/>
                </a:lnTo>
                <a:lnTo>
                  <a:pt x="64470" y="74097"/>
                </a:lnTo>
                <a:close/>
                <a:moveTo>
                  <a:pt x="86750" y="74097"/>
                </a:moveTo>
                <a:lnTo>
                  <a:pt x="81431" y="77167"/>
                </a:lnTo>
                <a:lnTo>
                  <a:pt x="76112" y="74097"/>
                </a:lnTo>
                <a:close/>
                <a:moveTo>
                  <a:pt x="98361" y="74097"/>
                </a:moveTo>
                <a:lnTo>
                  <a:pt x="93042" y="77167"/>
                </a:lnTo>
                <a:lnTo>
                  <a:pt x="87723" y="74097"/>
                </a:lnTo>
                <a:close/>
                <a:moveTo>
                  <a:pt x="110003" y="74097"/>
                </a:moveTo>
                <a:lnTo>
                  <a:pt x="104684" y="77167"/>
                </a:lnTo>
                <a:lnTo>
                  <a:pt x="99364" y="74097"/>
                </a:lnTo>
                <a:close/>
                <a:moveTo>
                  <a:pt x="121614" y="74097"/>
                </a:moveTo>
                <a:lnTo>
                  <a:pt x="116295" y="77167"/>
                </a:lnTo>
                <a:lnTo>
                  <a:pt x="110976" y="74097"/>
                </a:lnTo>
                <a:close/>
                <a:moveTo>
                  <a:pt x="133256" y="74097"/>
                </a:moveTo>
                <a:lnTo>
                  <a:pt x="127936" y="77167"/>
                </a:lnTo>
                <a:lnTo>
                  <a:pt x="122617" y="74097"/>
                </a:lnTo>
                <a:close/>
                <a:moveTo>
                  <a:pt x="144867" y="74097"/>
                </a:moveTo>
                <a:lnTo>
                  <a:pt x="139548" y="77167"/>
                </a:lnTo>
                <a:lnTo>
                  <a:pt x="134228" y="74097"/>
                </a:lnTo>
                <a:close/>
                <a:moveTo>
                  <a:pt x="156478" y="74097"/>
                </a:moveTo>
                <a:lnTo>
                  <a:pt x="151159" y="77167"/>
                </a:lnTo>
                <a:lnTo>
                  <a:pt x="145840" y="74097"/>
                </a:lnTo>
                <a:close/>
                <a:moveTo>
                  <a:pt x="168089" y="74097"/>
                </a:moveTo>
                <a:lnTo>
                  <a:pt x="162770" y="77167"/>
                </a:lnTo>
                <a:lnTo>
                  <a:pt x="157451" y="74097"/>
                </a:lnTo>
                <a:close/>
                <a:moveTo>
                  <a:pt x="179731" y="74097"/>
                </a:moveTo>
                <a:lnTo>
                  <a:pt x="174411" y="77167"/>
                </a:lnTo>
                <a:lnTo>
                  <a:pt x="169092" y="74097"/>
                </a:lnTo>
                <a:close/>
                <a:moveTo>
                  <a:pt x="191342" y="74097"/>
                </a:moveTo>
                <a:lnTo>
                  <a:pt x="186023" y="77167"/>
                </a:lnTo>
                <a:lnTo>
                  <a:pt x="180703" y="74097"/>
                </a:lnTo>
                <a:close/>
                <a:moveTo>
                  <a:pt x="202953" y="74097"/>
                </a:moveTo>
                <a:lnTo>
                  <a:pt x="197634" y="77167"/>
                </a:lnTo>
                <a:lnTo>
                  <a:pt x="192315" y="74097"/>
                </a:lnTo>
                <a:close/>
                <a:moveTo>
                  <a:pt x="214564" y="74097"/>
                </a:moveTo>
                <a:lnTo>
                  <a:pt x="209245" y="77167"/>
                </a:lnTo>
                <a:lnTo>
                  <a:pt x="203926" y="74097"/>
                </a:lnTo>
                <a:close/>
                <a:moveTo>
                  <a:pt x="226175" y="74097"/>
                </a:moveTo>
                <a:lnTo>
                  <a:pt x="220856" y="77167"/>
                </a:lnTo>
                <a:lnTo>
                  <a:pt x="215537" y="74097"/>
                </a:lnTo>
                <a:close/>
                <a:moveTo>
                  <a:pt x="237817" y="74097"/>
                </a:moveTo>
                <a:lnTo>
                  <a:pt x="232498" y="77167"/>
                </a:lnTo>
                <a:lnTo>
                  <a:pt x="227178" y="74097"/>
                </a:lnTo>
                <a:close/>
                <a:moveTo>
                  <a:pt x="249428" y="74097"/>
                </a:moveTo>
                <a:lnTo>
                  <a:pt x="244109" y="77167"/>
                </a:lnTo>
                <a:lnTo>
                  <a:pt x="238790" y="74097"/>
                </a:lnTo>
                <a:close/>
                <a:moveTo>
                  <a:pt x="261070" y="74097"/>
                </a:moveTo>
                <a:lnTo>
                  <a:pt x="255750" y="77167"/>
                </a:lnTo>
                <a:lnTo>
                  <a:pt x="250431" y="74097"/>
                </a:lnTo>
                <a:close/>
                <a:moveTo>
                  <a:pt x="272681" y="74097"/>
                </a:moveTo>
                <a:lnTo>
                  <a:pt x="267362" y="77167"/>
                </a:lnTo>
                <a:lnTo>
                  <a:pt x="262042" y="74097"/>
                </a:lnTo>
                <a:close/>
                <a:moveTo>
                  <a:pt x="284292" y="74097"/>
                </a:moveTo>
                <a:lnTo>
                  <a:pt x="278973" y="77167"/>
                </a:lnTo>
                <a:lnTo>
                  <a:pt x="273653" y="74097"/>
                </a:lnTo>
                <a:close/>
                <a:moveTo>
                  <a:pt x="17174" y="74310"/>
                </a:moveTo>
                <a:lnTo>
                  <a:pt x="11855" y="83520"/>
                </a:lnTo>
                <a:lnTo>
                  <a:pt x="11855" y="77380"/>
                </a:lnTo>
                <a:lnTo>
                  <a:pt x="17174" y="74310"/>
                </a:lnTo>
                <a:close/>
                <a:moveTo>
                  <a:pt x="28816" y="74310"/>
                </a:moveTo>
                <a:lnTo>
                  <a:pt x="23497" y="83520"/>
                </a:lnTo>
                <a:lnTo>
                  <a:pt x="23497" y="77380"/>
                </a:lnTo>
                <a:lnTo>
                  <a:pt x="28816" y="74310"/>
                </a:lnTo>
                <a:close/>
                <a:moveTo>
                  <a:pt x="40427" y="74310"/>
                </a:moveTo>
                <a:lnTo>
                  <a:pt x="35108" y="83520"/>
                </a:lnTo>
                <a:lnTo>
                  <a:pt x="35108" y="77380"/>
                </a:lnTo>
                <a:lnTo>
                  <a:pt x="40427" y="74310"/>
                </a:lnTo>
                <a:close/>
                <a:moveTo>
                  <a:pt x="52008" y="74310"/>
                </a:moveTo>
                <a:lnTo>
                  <a:pt x="46689" y="83520"/>
                </a:lnTo>
                <a:lnTo>
                  <a:pt x="46689" y="77380"/>
                </a:lnTo>
                <a:lnTo>
                  <a:pt x="52008" y="74310"/>
                </a:lnTo>
                <a:close/>
                <a:moveTo>
                  <a:pt x="63650" y="74310"/>
                </a:moveTo>
                <a:lnTo>
                  <a:pt x="58330" y="83520"/>
                </a:lnTo>
                <a:lnTo>
                  <a:pt x="58330" y="77380"/>
                </a:lnTo>
                <a:lnTo>
                  <a:pt x="63650" y="74310"/>
                </a:lnTo>
                <a:close/>
                <a:moveTo>
                  <a:pt x="75261" y="74310"/>
                </a:moveTo>
                <a:lnTo>
                  <a:pt x="69941" y="83520"/>
                </a:lnTo>
                <a:lnTo>
                  <a:pt x="69941" y="77380"/>
                </a:lnTo>
                <a:lnTo>
                  <a:pt x="75261" y="74310"/>
                </a:lnTo>
                <a:close/>
                <a:moveTo>
                  <a:pt x="86902" y="74310"/>
                </a:moveTo>
                <a:lnTo>
                  <a:pt x="81583" y="83520"/>
                </a:lnTo>
                <a:lnTo>
                  <a:pt x="81583" y="77380"/>
                </a:lnTo>
                <a:lnTo>
                  <a:pt x="86902" y="74310"/>
                </a:lnTo>
                <a:close/>
                <a:moveTo>
                  <a:pt x="98513" y="74280"/>
                </a:moveTo>
                <a:lnTo>
                  <a:pt x="93194" y="83520"/>
                </a:lnTo>
                <a:lnTo>
                  <a:pt x="93194" y="77350"/>
                </a:lnTo>
                <a:lnTo>
                  <a:pt x="98513" y="74280"/>
                </a:lnTo>
                <a:close/>
                <a:moveTo>
                  <a:pt x="110155" y="74280"/>
                </a:moveTo>
                <a:lnTo>
                  <a:pt x="104836" y="83520"/>
                </a:lnTo>
                <a:lnTo>
                  <a:pt x="104836" y="77350"/>
                </a:lnTo>
                <a:lnTo>
                  <a:pt x="110155" y="74280"/>
                </a:lnTo>
                <a:close/>
                <a:moveTo>
                  <a:pt x="121736" y="74280"/>
                </a:moveTo>
                <a:lnTo>
                  <a:pt x="116416" y="83520"/>
                </a:lnTo>
                <a:lnTo>
                  <a:pt x="116416" y="77350"/>
                </a:lnTo>
                <a:lnTo>
                  <a:pt x="121736" y="74280"/>
                </a:lnTo>
                <a:close/>
                <a:moveTo>
                  <a:pt x="133377" y="74280"/>
                </a:moveTo>
                <a:lnTo>
                  <a:pt x="128058" y="83520"/>
                </a:lnTo>
                <a:lnTo>
                  <a:pt x="128058" y="77350"/>
                </a:lnTo>
                <a:lnTo>
                  <a:pt x="133377" y="74280"/>
                </a:lnTo>
                <a:close/>
                <a:moveTo>
                  <a:pt x="144988" y="74280"/>
                </a:moveTo>
                <a:lnTo>
                  <a:pt x="139669" y="83520"/>
                </a:lnTo>
                <a:lnTo>
                  <a:pt x="139669" y="77350"/>
                </a:lnTo>
                <a:lnTo>
                  <a:pt x="144988" y="74280"/>
                </a:lnTo>
                <a:close/>
                <a:moveTo>
                  <a:pt x="156630" y="74280"/>
                </a:moveTo>
                <a:lnTo>
                  <a:pt x="151311" y="83520"/>
                </a:lnTo>
                <a:lnTo>
                  <a:pt x="151311" y="77350"/>
                </a:lnTo>
                <a:lnTo>
                  <a:pt x="156630" y="74280"/>
                </a:lnTo>
                <a:close/>
                <a:moveTo>
                  <a:pt x="168241" y="74280"/>
                </a:moveTo>
                <a:lnTo>
                  <a:pt x="162922" y="83520"/>
                </a:lnTo>
                <a:lnTo>
                  <a:pt x="162922" y="77350"/>
                </a:lnTo>
                <a:lnTo>
                  <a:pt x="168241" y="74280"/>
                </a:lnTo>
                <a:close/>
                <a:moveTo>
                  <a:pt x="179822" y="74280"/>
                </a:moveTo>
                <a:lnTo>
                  <a:pt x="174503" y="83520"/>
                </a:lnTo>
                <a:lnTo>
                  <a:pt x="174503" y="77350"/>
                </a:lnTo>
                <a:lnTo>
                  <a:pt x="179822" y="74280"/>
                </a:lnTo>
                <a:close/>
                <a:moveTo>
                  <a:pt x="191463" y="74280"/>
                </a:moveTo>
                <a:lnTo>
                  <a:pt x="186144" y="83520"/>
                </a:lnTo>
                <a:lnTo>
                  <a:pt x="186144" y="77350"/>
                </a:lnTo>
                <a:lnTo>
                  <a:pt x="191463" y="74280"/>
                </a:lnTo>
                <a:close/>
                <a:moveTo>
                  <a:pt x="203075" y="74310"/>
                </a:moveTo>
                <a:lnTo>
                  <a:pt x="197755" y="83520"/>
                </a:lnTo>
                <a:lnTo>
                  <a:pt x="197755" y="77380"/>
                </a:lnTo>
                <a:lnTo>
                  <a:pt x="203075" y="74310"/>
                </a:lnTo>
                <a:close/>
                <a:moveTo>
                  <a:pt x="214716" y="74310"/>
                </a:moveTo>
                <a:lnTo>
                  <a:pt x="209397" y="83520"/>
                </a:lnTo>
                <a:lnTo>
                  <a:pt x="209397" y="77380"/>
                </a:lnTo>
                <a:lnTo>
                  <a:pt x="214716" y="74310"/>
                </a:lnTo>
                <a:close/>
                <a:moveTo>
                  <a:pt x="226327" y="74310"/>
                </a:moveTo>
                <a:lnTo>
                  <a:pt x="221008" y="83520"/>
                </a:lnTo>
                <a:lnTo>
                  <a:pt x="221008" y="77380"/>
                </a:lnTo>
                <a:lnTo>
                  <a:pt x="226327" y="74310"/>
                </a:lnTo>
                <a:close/>
                <a:moveTo>
                  <a:pt x="237969" y="74310"/>
                </a:moveTo>
                <a:lnTo>
                  <a:pt x="232650" y="83520"/>
                </a:lnTo>
                <a:lnTo>
                  <a:pt x="232650" y="77380"/>
                </a:lnTo>
                <a:lnTo>
                  <a:pt x="237969" y="74310"/>
                </a:lnTo>
                <a:close/>
                <a:moveTo>
                  <a:pt x="249550" y="74310"/>
                </a:moveTo>
                <a:lnTo>
                  <a:pt x="244230" y="83520"/>
                </a:lnTo>
                <a:lnTo>
                  <a:pt x="244230" y="77380"/>
                </a:lnTo>
                <a:lnTo>
                  <a:pt x="249550" y="74310"/>
                </a:lnTo>
                <a:close/>
                <a:moveTo>
                  <a:pt x="261191" y="74310"/>
                </a:moveTo>
                <a:lnTo>
                  <a:pt x="255872" y="83520"/>
                </a:lnTo>
                <a:lnTo>
                  <a:pt x="255872" y="77380"/>
                </a:lnTo>
                <a:lnTo>
                  <a:pt x="261191" y="74310"/>
                </a:lnTo>
                <a:close/>
                <a:moveTo>
                  <a:pt x="272802" y="74310"/>
                </a:moveTo>
                <a:lnTo>
                  <a:pt x="267483" y="83520"/>
                </a:lnTo>
                <a:lnTo>
                  <a:pt x="267483" y="77380"/>
                </a:lnTo>
                <a:lnTo>
                  <a:pt x="272802" y="74310"/>
                </a:lnTo>
                <a:close/>
                <a:moveTo>
                  <a:pt x="284444" y="74310"/>
                </a:moveTo>
                <a:lnTo>
                  <a:pt x="279125" y="83520"/>
                </a:lnTo>
                <a:lnTo>
                  <a:pt x="279125" y="77380"/>
                </a:lnTo>
                <a:lnTo>
                  <a:pt x="284444" y="74310"/>
                </a:lnTo>
                <a:close/>
                <a:moveTo>
                  <a:pt x="6262" y="74340"/>
                </a:moveTo>
                <a:lnTo>
                  <a:pt x="11582" y="77380"/>
                </a:lnTo>
                <a:lnTo>
                  <a:pt x="11582" y="83550"/>
                </a:lnTo>
                <a:lnTo>
                  <a:pt x="6262" y="74340"/>
                </a:lnTo>
                <a:close/>
                <a:moveTo>
                  <a:pt x="17904" y="74340"/>
                </a:moveTo>
                <a:lnTo>
                  <a:pt x="23223" y="77380"/>
                </a:lnTo>
                <a:lnTo>
                  <a:pt x="23223" y="83550"/>
                </a:lnTo>
                <a:lnTo>
                  <a:pt x="17904" y="74340"/>
                </a:lnTo>
                <a:close/>
                <a:moveTo>
                  <a:pt x="29515" y="74340"/>
                </a:moveTo>
                <a:lnTo>
                  <a:pt x="34834" y="77380"/>
                </a:lnTo>
                <a:lnTo>
                  <a:pt x="34834" y="83550"/>
                </a:lnTo>
                <a:lnTo>
                  <a:pt x="29515" y="74340"/>
                </a:lnTo>
                <a:close/>
                <a:moveTo>
                  <a:pt x="41126" y="74340"/>
                </a:moveTo>
                <a:lnTo>
                  <a:pt x="46446" y="77380"/>
                </a:lnTo>
                <a:lnTo>
                  <a:pt x="46446" y="83550"/>
                </a:lnTo>
                <a:lnTo>
                  <a:pt x="41126" y="74340"/>
                </a:lnTo>
                <a:close/>
                <a:moveTo>
                  <a:pt x="52737" y="74340"/>
                </a:moveTo>
                <a:lnTo>
                  <a:pt x="58057" y="77380"/>
                </a:lnTo>
                <a:lnTo>
                  <a:pt x="58057" y="83550"/>
                </a:lnTo>
                <a:lnTo>
                  <a:pt x="52737" y="74340"/>
                </a:lnTo>
                <a:close/>
                <a:moveTo>
                  <a:pt x="64379" y="74340"/>
                </a:moveTo>
                <a:lnTo>
                  <a:pt x="69698" y="77380"/>
                </a:lnTo>
                <a:lnTo>
                  <a:pt x="69698" y="83550"/>
                </a:lnTo>
                <a:lnTo>
                  <a:pt x="64379" y="74340"/>
                </a:lnTo>
                <a:close/>
                <a:moveTo>
                  <a:pt x="75990" y="74340"/>
                </a:moveTo>
                <a:lnTo>
                  <a:pt x="81309" y="77380"/>
                </a:lnTo>
                <a:lnTo>
                  <a:pt x="81309" y="83550"/>
                </a:lnTo>
                <a:lnTo>
                  <a:pt x="75990" y="74340"/>
                </a:lnTo>
                <a:close/>
                <a:moveTo>
                  <a:pt x="87632" y="74340"/>
                </a:moveTo>
                <a:lnTo>
                  <a:pt x="92951" y="77380"/>
                </a:lnTo>
                <a:lnTo>
                  <a:pt x="92951" y="83550"/>
                </a:lnTo>
                <a:lnTo>
                  <a:pt x="87632" y="74340"/>
                </a:lnTo>
                <a:close/>
                <a:moveTo>
                  <a:pt x="99243" y="74340"/>
                </a:moveTo>
                <a:lnTo>
                  <a:pt x="104562" y="77380"/>
                </a:lnTo>
                <a:lnTo>
                  <a:pt x="104562" y="83550"/>
                </a:lnTo>
                <a:lnTo>
                  <a:pt x="99243" y="74340"/>
                </a:lnTo>
                <a:close/>
                <a:moveTo>
                  <a:pt x="110824" y="74340"/>
                </a:moveTo>
                <a:lnTo>
                  <a:pt x="116143" y="77380"/>
                </a:lnTo>
                <a:lnTo>
                  <a:pt x="116143" y="83550"/>
                </a:lnTo>
                <a:lnTo>
                  <a:pt x="110824" y="74340"/>
                </a:lnTo>
                <a:close/>
                <a:moveTo>
                  <a:pt x="122465" y="74340"/>
                </a:moveTo>
                <a:lnTo>
                  <a:pt x="127784" y="77380"/>
                </a:lnTo>
                <a:lnTo>
                  <a:pt x="127784" y="83550"/>
                </a:lnTo>
                <a:lnTo>
                  <a:pt x="122465" y="74340"/>
                </a:lnTo>
                <a:close/>
                <a:moveTo>
                  <a:pt x="134076" y="74340"/>
                </a:moveTo>
                <a:lnTo>
                  <a:pt x="139396" y="77380"/>
                </a:lnTo>
                <a:lnTo>
                  <a:pt x="139396" y="83550"/>
                </a:lnTo>
                <a:lnTo>
                  <a:pt x="134076" y="74340"/>
                </a:lnTo>
                <a:close/>
                <a:moveTo>
                  <a:pt x="145718" y="74340"/>
                </a:moveTo>
                <a:lnTo>
                  <a:pt x="151037" y="77380"/>
                </a:lnTo>
                <a:lnTo>
                  <a:pt x="151037" y="83550"/>
                </a:lnTo>
                <a:lnTo>
                  <a:pt x="145718" y="74340"/>
                </a:lnTo>
                <a:close/>
                <a:moveTo>
                  <a:pt x="157329" y="74340"/>
                </a:moveTo>
                <a:lnTo>
                  <a:pt x="162648" y="77380"/>
                </a:lnTo>
                <a:lnTo>
                  <a:pt x="162648" y="83550"/>
                </a:lnTo>
                <a:lnTo>
                  <a:pt x="157329" y="74340"/>
                </a:lnTo>
                <a:close/>
                <a:moveTo>
                  <a:pt x="168971" y="74340"/>
                </a:moveTo>
                <a:lnTo>
                  <a:pt x="174290" y="77380"/>
                </a:lnTo>
                <a:lnTo>
                  <a:pt x="174290" y="83550"/>
                </a:lnTo>
                <a:lnTo>
                  <a:pt x="168971" y="74340"/>
                </a:lnTo>
                <a:close/>
                <a:moveTo>
                  <a:pt x="180551" y="74340"/>
                </a:moveTo>
                <a:lnTo>
                  <a:pt x="185871" y="77380"/>
                </a:lnTo>
                <a:lnTo>
                  <a:pt x="185871" y="83550"/>
                </a:lnTo>
                <a:lnTo>
                  <a:pt x="180551" y="74340"/>
                </a:lnTo>
                <a:close/>
                <a:moveTo>
                  <a:pt x="192193" y="74340"/>
                </a:moveTo>
                <a:lnTo>
                  <a:pt x="197512" y="77380"/>
                </a:lnTo>
                <a:lnTo>
                  <a:pt x="197512" y="83550"/>
                </a:lnTo>
                <a:lnTo>
                  <a:pt x="192193" y="74340"/>
                </a:lnTo>
                <a:close/>
                <a:moveTo>
                  <a:pt x="203804" y="74310"/>
                </a:moveTo>
                <a:lnTo>
                  <a:pt x="209123" y="77380"/>
                </a:lnTo>
                <a:lnTo>
                  <a:pt x="209123" y="83550"/>
                </a:lnTo>
                <a:lnTo>
                  <a:pt x="203804" y="74310"/>
                </a:lnTo>
                <a:close/>
                <a:moveTo>
                  <a:pt x="215446" y="74310"/>
                </a:moveTo>
                <a:lnTo>
                  <a:pt x="220765" y="77380"/>
                </a:lnTo>
                <a:lnTo>
                  <a:pt x="220765" y="83550"/>
                </a:lnTo>
                <a:lnTo>
                  <a:pt x="215446" y="74310"/>
                </a:lnTo>
                <a:close/>
                <a:moveTo>
                  <a:pt x="227057" y="74310"/>
                </a:moveTo>
                <a:lnTo>
                  <a:pt x="232376" y="77380"/>
                </a:lnTo>
                <a:lnTo>
                  <a:pt x="232376" y="83550"/>
                </a:lnTo>
                <a:lnTo>
                  <a:pt x="227057" y="74310"/>
                </a:lnTo>
                <a:close/>
                <a:moveTo>
                  <a:pt x="238668" y="74310"/>
                </a:moveTo>
                <a:lnTo>
                  <a:pt x="243987" y="77380"/>
                </a:lnTo>
                <a:lnTo>
                  <a:pt x="243987" y="83550"/>
                </a:lnTo>
                <a:lnTo>
                  <a:pt x="238668" y="74310"/>
                </a:lnTo>
                <a:close/>
                <a:moveTo>
                  <a:pt x="250279" y="74310"/>
                </a:moveTo>
                <a:lnTo>
                  <a:pt x="255598" y="77380"/>
                </a:lnTo>
                <a:lnTo>
                  <a:pt x="255598" y="83550"/>
                </a:lnTo>
                <a:lnTo>
                  <a:pt x="250279" y="74310"/>
                </a:lnTo>
                <a:close/>
                <a:moveTo>
                  <a:pt x="261890" y="74310"/>
                </a:moveTo>
                <a:lnTo>
                  <a:pt x="267210" y="77380"/>
                </a:lnTo>
                <a:lnTo>
                  <a:pt x="267210" y="83550"/>
                </a:lnTo>
                <a:lnTo>
                  <a:pt x="261890" y="74310"/>
                </a:lnTo>
                <a:close/>
                <a:moveTo>
                  <a:pt x="273532" y="74310"/>
                </a:moveTo>
                <a:lnTo>
                  <a:pt x="278851" y="77380"/>
                </a:lnTo>
                <a:lnTo>
                  <a:pt x="278851" y="83550"/>
                </a:lnTo>
                <a:lnTo>
                  <a:pt x="273532" y="74310"/>
                </a:lnTo>
                <a:close/>
                <a:moveTo>
                  <a:pt x="17661" y="74432"/>
                </a:moveTo>
                <a:lnTo>
                  <a:pt x="22980" y="83611"/>
                </a:lnTo>
                <a:lnTo>
                  <a:pt x="22980" y="83611"/>
                </a:lnTo>
                <a:lnTo>
                  <a:pt x="20518" y="82182"/>
                </a:lnTo>
                <a:lnTo>
                  <a:pt x="17661" y="80571"/>
                </a:lnTo>
                <a:lnTo>
                  <a:pt x="17661" y="74432"/>
                </a:lnTo>
                <a:close/>
                <a:moveTo>
                  <a:pt x="29302" y="74432"/>
                </a:moveTo>
                <a:lnTo>
                  <a:pt x="34622" y="83611"/>
                </a:lnTo>
                <a:lnTo>
                  <a:pt x="34622" y="83611"/>
                </a:lnTo>
                <a:lnTo>
                  <a:pt x="32160" y="82182"/>
                </a:lnTo>
                <a:lnTo>
                  <a:pt x="29302" y="80571"/>
                </a:lnTo>
                <a:lnTo>
                  <a:pt x="29302" y="74432"/>
                </a:lnTo>
                <a:close/>
                <a:moveTo>
                  <a:pt x="133864" y="74432"/>
                </a:moveTo>
                <a:lnTo>
                  <a:pt x="139183" y="83611"/>
                </a:lnTo>
                <a:lnTo>
                  <a:pt x="139183" y="83611"/>
                </a:lnTo>
                <a:lnTo>
                  <a:pt x="136721" y="82213"/>
                </a:lnTo>
                <a:lnTo>
                  <a:pt x="133864" y="80571"/>
                </a:lnTo>
                <a:lnTo>
                  <a:pt x="133864" y="74432"/>
                </a:lnTo>
                <a:close/>
                <a:moveTo>
                  <a:pt x="215202" y="74432"/>
                </a:moveTo>
                <a:lnTo>
                  <a:pt x="220522" y="83611"/>
                </a:lnTo>
                <a:lnTo>
                  <a:pt x="220522" y="83611"/>
                </a:lnTo>
                <a:lnTo>
                  <a:pt x="218060" y="82213"/>
                </a:lnTo>
                <a:lnTo>
                  <a:pt x="215202" y="80571"/>
                </a:lnTo>
                <a:lnTo>
                  <a:pt x="215202" y="74432"/>
                </a:lnTo>
                <a:close/>
                <a:moveTo>
                  <a:pt x="40883" y="74432"/>
                </a:moveTo>
                <a:lnTo>
                  <a:pt x="46202" y="83611"/>
                </a:lnTo>
                <a:lnTo>
                  <a:pt x="43740" y="82182"/>
                </a:lnTo>
                <a:lnTo>
                  <a:pt x="40883" y="80571"/>
                </a:lnTo>
                <a:lnTo>
                  <a:pt x="40883" y="74432"/>
                </a:lnTo>
                <a:close/>
                <a:moveTo>
                  <a:pt x="52525" y="74432"/>
                </a:moveTo>
                <a:lnTo>
                  <a:pt x="57844" y="83611"/>
                </a:lnTo>
                <a:lnTo>
                  <a:pt x="55351" y="82182"/>
                </a:lnTo>
                <a:lnTo>
                  <a:pt x="52525" y="80571"/>
                </a:lnTo>
                <a:lnTo>
                  <a:pt x="52525" y="74432"/>
                </a:lnTo>
                <a:close/>
                <a:moveTo>
                  <a:pt x="64136" y="74432"/>
                </a:moveTo>
                <a:lnTo>
                  <a:pt x="69455" y="83611"/>
                </a:lnTo>
                <a:lnTo>
                  <a:pt x="66993" y="82182"/>
                </a:lnTo>
                <a:lnTo>
                  <a:pt x="64136" y="80571"/>
                </a:lnTo>
                <a:lnTo>
                  <a:pt x="64136" y="74432"/>
                </a:lnTo>
                <a:close/>
                <a:moveTo>
                  <a:pt x="75777" y="74432"/>
                </a:moveTo>
                <a:lnTo>
                  <a:pt x="81097" y="83611"/>
                </a:lnTo>
                <a:lnTo>
                  <a:pt x="78604" y="82182"/>
                </a:lnTo>
                <a:lnTo>
                  <a:pt x="75777" y="80571"/>
                </a:lnTo>
                <a:lnTo>
                  <a:pt x="75777" y="74432"/>
                </a:lnTo>
                <a:close/>
                <a:moveTo>
                  <a:pt x="87358" y="74432"/>
                </a:moveTo>
                <a:lnTo>
                  <a:pt x="92677" y="83611"/>
                </a:lnTo>
                <a:lnTo>
                  <a:pt x="90215" y="82213"/>
                </a:lnTo>
                <a:lnTo>
                  <a:pt x="87358" y="80571"/>
                </a:lnTo>
                <a:lnTo>
                  <a:pt x="87358" y="74432"/>
                </a:lnTo>
                <a:close/>
                <a:moveTo>
                  <a:pt x="98969" y="74432"/>
                </a:moveTo>
                <a:lnTo>
                  <a:pt x="104289" y="83611"/>
                </a:lnTo>
                <a:lnTo>
                  <a:pt x="101827" y="82213"/>
                </a:lnTo>
                <a:lnTo>
                  <a:pt x="98969" y="80571"/>
                </a:lnTo>
                <a:lnTo>
                  <a:pt x="98969" y="74432"/>
                </a:lnTo>
                <a:close/>
                <a:moveTo>
                  <a:pt x="110611" y="74432"/>
                </a:moveTo>
                <a:lnTo>
                  <a:pt x="115930" y="83611"/>
                </a:lnTo>
                <a:lnTo>
                  <a:pt x="113468" y="82213"/>
                </a:lnTo>
                <a:lnTo>
                  <a:pt x="110611" y="80571"/>
                </a:lnTo>
                <a:lnTo>
                  <a:pt x="110611" y="74432"/>
                </a:lnTo>
                <a:close/>
                <a:moveTo>
                  <a:pt x="122222" y="74432"/>
                </a:moveTo>
                <a:lnTo>
                  <a:pt x="127541" y="83611"/>
                </a:lnTo>
                <a:lnTo>
                  <a:pt x="125079" y="82213"/>
                </a:lnTo>
                <a:lnTo>
                  <a:pt x="122222" y="80571"/>
                </a:lnTo>
                <a:lnTo>
                  <a:pt x="122222" y="74432"/>
                </a:lnTo>
                <a:close/>
                <a:moveTo>
                  <a:pt x="145475" y="74432"/>
                </a:moveTo>
                <a:lnTo>
                  <a:pt x="150794" y="83611"/>
                </a:lnTo>
                <a:lnTo>
                  <a:pt x="148332" y="82213"/>
                </a:lnTo>
                <a:lnTo>
                  <a:pt x="145475" y="80571"/>
                </a:lnTo>
                <a:lnTo>
                  <a:pt x="145475" y="74432"/>
                </a:lnTo>
                <a:close/>
                <a:moveTo>
                  <a:pt x="157086" y="74432"/>
                </a:moveTo>
                <a:lnTo>
                  <a:pt x="162405" y="83611"/>
                </a:lnTo>
                <a:lnTo>
                  <a:pt x="159913" y="82213"/>
                </a:lnTo>
                <a:lnTo>
                  <a:pt x="157086" y="80571"/>
                </a:lnTo>
                <a:lnTo>
                  <a:pt x="157086" y="74432"/>
                </a:lnTo>
                <a:close/>
                <a:moveTo>
                  <a:pt x="168697" y="74432"/>
                </a:moveTo>
                <a:lnTo>
                  <a:pt x="174016" y="83611"/>
                </a:lnTo>
                <a:lnTo>
                  <a:pt x="171554" y="82213"/>
                </a:lnTo>
                <a:lnTo>
                  <a:pt x="168697" y="80571"/>
                </a:lnTo>
                <a:lnTo>
                  <a:pt x="168697" y="74432"/>
                </a:lnTo>
                <a:close/>
                <a:moveTo>
                  <a:pt x="180339" y="74432"/>
                </a:moveTo>
                <a:lnTo>
                  <a:pt x="185658" y="83611"/>
                </a:lnTo>
                <a:lnTo>
                  <a:pt x="183165" y="82213"/>
                </a:lnTo>
                <a:lnTo>
                  <a:pt x="180339" y="80571"/>
                </a:lnTo>
                <a:lnTo>
                  <a:pt x="180339" y="74432"/>
                </a:lnTo>
                <a:close/>
                <a:moveTo>
                  <a:pt x="191950" y="74432"/>
                </a:moveTo>
                <a:lnTo>
                  <a:pt x="197269" y="83611"/>
                </a:lnTo>
                <a:lnTo>
                  <a:pt x="194807" y="82213"/>
                </a:lnTo>
                <a:lnTo>
                  <a:pt x="191950" y="80571"/>
                </a:lnTo>
                <a:lnTo>
                  <a:pt x="191950" y="74432"/>
                </a:lnTo>
                <a:close/>
                <a:moveTo>
                  <a:pt x="203591" y="74432"/>
                </a:moveTo>
                <a:lnTo>
                  <a:pt x="208911" y="83611"/>
                </a:lnTo>
                <a:lnTo>
                  <a:pt x="206418" y="82213"/>
                </a:lnTo>
                <a:lnTo>
                  <a:pt x="203591" y="80571"/>
                </a:lnTo>
                <a:lnTo>
                  <a:pt x="203591" y="74432"/>
                </a:lnTo>
                <a:close/>
                <a:moveTo>
                  <a:pt x="226783" y="74432"/>
                </a:moveTo>
                <a:lnTo>
                  <a:pt x="232103" y="83611"/>
                </a:lnTo>
                <a:lnTo>
                  <a:pt x="229640" y="82213"/>
                </a:lnTo>
                <a:lnTo>
                  <a:pt x="226783" y="80571"/>
                </a:lnTo>
                <a:lnTo>
                  <a:pt x="226783" y="74432"/>
                </a:lnTo>
                <a:close/>
                <a:moveTo>
                  <a:pt x="238425" y="74432"/>
                </a:moveTo>
                <a:lnTo>
                  <a:pt x="243744" y="83611"/>
                </a:lnTo>
                <a:lnTo>
                  <a:pt x="241282" y="82213"/>
                </a:lnTo>
                <a:lnTo>
                  <a:pt x="238425" y="80571"/>
                </a:lnTo>
                <a:lnTo>
                  <a:pt x="238425" y="74432"/>
                </a:lnTo>
                <a:close/>
                <a:moveTo>
                  <a:pt x="250036" y="74432"/>
                </a:moveTo>
                <a:lnTo>
                  <a:pt x="255355" y="83611"/>
                </a:lnTo>
                <a:lnTo>
                  <a:pt x="252893" y="82213"/>
                </a:lnTo>
                <a:lnTo>
                  <a:pt x="250036" y="80571"/>
                </a:lnTo>
                <a:lnTo>
                  <a:pt x="250036" y="74432"/>
                </a:lnTo>
                <a:close/>
                <a:moveTo>
                  <a:pt x="261678" y="74432"/>
                </a:moveTo>
                <a:lnTo>
                  <a:pt x="266997" y="83611"/>
                </a:lnTo>
                <a:lnTo>
                  <a:pt x="264535" y="82213"/>
                </a:lnTo>
                <a:lnTo>
                  <a:pt x="261678" y="80571"/>
                </a:lnTo>
                <a:lnTo>
                  <a:pt x="261678" y="74432"/>
                </a:lnTo>
                <a:close/>
                <a:moveTo>
                  <a:pt x="273289" y="74432"/>
                </a:moveTo>
                <a:lnTo>
                  <a:pt x="278608" y="83611"/>
                </a:lnTo>
                <a:lnTo>
                  <a:pt x="276146" y="82213"/>
                </a:lnTo>
                <a:lnTo>
                  <a:pt x="273289" y="80571"/>
                </a:lnTo>
                <a:lnTo>
                  <a:pt x="273289" y="74432"/>
                </a:lnTo>
                <a:close/>
                <a:moveTo>
                  <a:pt x="6050" y="74432"/>
                </a:moveTo>
                <a:lnTo>
                  <a:pt x="11369" y="83672"/>
                </a:lnTo>
                <a:lnTo>
                  <a:pt x="11369" y="83672"/>
                </a:lnTo>
                <a:lnTo>
                  <a:pt x="8907" y="82213"/>
                </a:lnTo>
                <a:lnTo>
                  <a:pt x="6050" y="80571"/>
                </a:lnTo>
                <a:lnTo>
                  <a:pt x="6050" y="74432"/>
                </a:lnTo>
                <a:close/>
                <a:moveTo>
                  <a:pt x="121979" y="74462"/>
                </a:moveTo>
                <a:lnTo>
                  <a:pt x="121979" y="80571"/>
                </a:lnTo>
                <a:lnTo>
                  <a:pt x="119122" y="82213"/>
                </a:lnTo>
                <a:lnTo>
                  <a:pt x="116660" y="83672"/>
                </a:lnTo>
                <a:lnTo>
                  <a:pt x="116660" y="83672"/>
                </a:lnTo>
                <a:lnTo>
                  <a:pt x="121979" y="74462"/>
                </a:lnTo>
                <a:close/>
                <a:moveTo>
                  <a:pt x="284657" y="74462"/>
                </a:moveTo>
                <a:lnTo>
                  <a:pt x="284657" y="80632"/>
                </a:lnTo>
                <a:lnTo>
                  <a:pt x="279337" y="83672"/>
                </a:lnTo>
                <a:lnTo>
                  <a:pt x="284657" y="74462"/>
                </a:lnTo>
                <a:close/>
                <a:moveTo>
                  <a:pt x="98757" y="74462"/>
                </a:moveTo>
                <a:lnTo>
                  <a:pt x="98757" y="80571"/>
                </a:lnTo>
                <a:lnTo>
                  <a:pt x="95899" y="82213"/>
                </a:lnTo>
                <a:lnTo>
                  <a:pt x="93437" y="83672"/>
                </a:lnTo>
                <a:lnTo>
                  <a:pt x="98757" y="74462"/>
                </a:lnTo>
                <a:close/>
                <a:moveTo>
                  <a:pt x="110337" y="74462"/>
                </a:moveTo>
                <a:lnTo>
                  <a:pt x="110337" y="80571"/>
                </a:lnTo>
                <a:lnTo>
                  <a:pt x="107480" y="82213"/>
                </a:lnTo>
                <a:lnTo>
                  <a:pt x="105018" y="83672"/>
                </a:lnTo>
                <a:lnTo>
                  <a:pt x="110337" y="74462"/>
                </a:lnTo>
                <a:close/>
                <a:moveTo>
                  <a:pt x="133590" y="74462"/>
                </a:moveTo>
                <a:lnTo>
                  <a:pt x="133590" y="80571"/>
                </a:lnTo>
                <a:lnTo>
                  <a:pt x="130733" y="82213"/>
                </a:lnTo>
                <a:lnTo>
                  <a:pt x="128271" y="83672"/>
                </a:lnTo>
                <a:lnTo>
                  <a:pt x="133590" y="74462"/>
                </a:lnTo>
                <a:close/>
                <a:moveTo>
                  <a:pt x="145232" y="74462"/>
                </a:moveTo>
                <a:lnTo>
                  <a:pt x="145232" y="80571"/>
                </a:lnTo>
                <a:lnTo>
                  <a:pt x="142374" y="82213"/>
                </a:lnTo>
                <a:lnTo>
                  <a:pt x="139912" y="83672"/>
                </a:lnTo>
                <a:lnTo>
                  <a:pt x="145232" y="74462"/>
                </a:lnTo>
                <a:close/>
                <a:moveTo>
                  <a:pt x="156843" y="74462"/>
                </a:moveTo>
                <a:lnTo>
                  <a:pt x="156843" y="80571"/>
                </a:lnTo>
                <a:lnTo>
                  <a:pt x="153986" y="82213"/>
                </a:lnTo>
                <a:lnTo>
                  <a:pt x="151523" y="83672"/>
                </a:lnTo>
                <a:lnTo>
                  <a:pt x="156843" y="74462"/>
                </a:lnTo>
                <a:close/>
                <a:moveTo>
                  <a:pt x="168484" y="74462"/>
                </a:moveTo>
                <a:lnTo>
                  <a:pt x="168484" y="80571"/>
                </a:lnTo>
                <a:lnTo>
                  <a:pt x="165627" y="82213"/>
                </a:lnTo>
                <a:lnTo>
                  <a:pt x="163165" y="83672"/>
                </a:lnTo>
                <a:lnTo>
                  <a:pt x="168484" y="74462"/>
                </a:lnTo>
                <a:close/>
                <a:moveTo>
                  <a:pt x="180065" y="74462"/>
                </a:moveTo>
                <a:lnTo>
                  <a:pt x="180065" y="80571"/>
                </a:lnTo>
                <a:lnTo>
                  <a:pt x="177208" y="82213"/>
                </a:lnTo>
                <a:lnTo>
                  <a:pt x="174746" y="83672"/>
                </a:lnTo>
                <a:lnTo>
                  <a:pt x="180065" y="74462"/>
                </a:lnTo>
                <a:close/>
                <a:moveTo>
                  <a:pt x="191676" y="74462"/>
                </a:moveTo>
                <a:lnTo>
                  <a:pt x="191676" y="80571"/>
                </a:lnTo>
                <a:lnTo>
                  <a:pt x="188849" y="82213"/>
                </a:lnTo>
                <a:lnTo>
                  <a:pt x="186357" y="83672"/>
                </a:lnTo>
                <a:lnTo>
                  <a:pt x="191676" y="74462"/>
                </a:lnTo>
                <a:close/>
                <a:moveTo>
                  <a:pt x="203318" y="74462"/>
                </a:moveTo>
                <a:lnTo>
                  <a:pt x="203318" y="80571"/>
                </a:lnTo>
                <a:lnTo>
                  <a:pt x="200461" y="82213"/>
                </a:lnTo>
                <a:lnTo>
                  <a:pt x="197999" y="83672"/>
                </a:lnTo>
                <a:lnTo>
                  <a:pt x="203318" y="74462"/>
                </a:lnTo>
                <a:close/>
                <a:moveTo>
                  <a:pt x="214929" y="74462"/>
                </a:moveTo>
                <a:lnTo>
                  <a:pt x="214929" y="80571"/>
                </a:lnTo>
                <a:lnTo>
                  <a:pt x="212072" y="82213"/>
                </a:lnTo>
                <a:lnTo>
                  <a:pt x="209610" y="83672"/>
                </a:lnTo>
                <a:lnTo>
                  <a:pt x="214929" y="74462"/>
                </a:lnTo>
                <a:close/>
                <a:moveTo>
                  <a:pt x="226570" y="74462"/>
                </a:moveTo>
                <a:lnTo>
                  <a:pt x="226570" y="80571"/>
                </a:lnTo>
                <a:lnTo>
                  <a:pt x="223713" y="82213"/>
                </a:lnTo>
                <a:lnTo>
                  <a:pt x="221251" y="83672"/>
                </a:lnTo>
                <a:lnTo>
                  <a:pt x="226570" y="74462"/>
                </a:lnTo>
                <a:close/>
                <a:moveTo>
                  <a:pt x="238182" y="74462"/>
                </a:moveTo>
                <a:lnTo>
                  <a:pt x="238182" y="80571"/>
                </a:lnTo>
                <a:lnTo>
                  <a:pt x="235355" y="82213"/>
                </a:lnTo>
                <a:lnTo>
                  <a:pt x="232862" y="83672"/>
                </a:lnTo>
                <a:lnTo>
                  <a:pt x="238182" y="74462"/>
                </a:lnTo>
                <a:close/>
                <a:moveTo>
                  <a:pt x="249793" y="74462"/>
                </a:moveTo>
                <a:lnTo>
                  <a:pt x="249793" y="80571"/>
                </a:lnTo>
                <a:lnTo>
                  <a:pt x="246936" y="82213"/>
                </a:lnTo>
                <a:lnTo>
                  <a:pt x="244474" y="83672"/>
                </a:lnTo>
                <a:lnTo>
                  <a:pt x="249793" y="74462"/>
                </a:lnTo>
                <a:close/>
                <a:moveTo>
                  <a:pt x="261404" y="74462"/>
                </a:moveTo>
                <a:lnTo>
                  <a:pt x="261404" y="80571"/>
                </a:lnTo>
                <a:lnTo>
                  <a:pt x="258547" y="82213"/>
                </a:lnTo>
                <a:lnTo>
                  <a:pt x="256085" y="83672"/>
                </a:lnTo>
                <a:lnTo>
                  <a:pt x="261404" y="74462"/>
                </a:lnTo>
                <a:close/>
                <a:moveTo>
                  <a:pt x="273046" y="74462"/>
                </a:moveTo>
                <a:lnTo>
                  <a:pt x="273046" y="80632"/>
                </a:lnTo>
                <a:lnTo>
                  <a:pt x="270188" y="82243"/>
                </a:lnTo>
                <a:lnTo>
                  <a:pt x="267726" y="83672"/>
                </a:lnTo>
                <a:lnTo>
                  <a:pt x="273046" y="74462"/>
                </a:lnTo>
                <a:close/>
                <a:moveTo>
                  <a:pt x="29029" y="74462"/>
                </a:moveTo>
                <a:lnTo>
                  <a:pt x="29029" y="80632"/>
                </a:lnTo>
                <a:lnTo>
                  <a:pt x="26172" y="82243"/>
                </a:lnTo>
                <a:lnTo>
                  <a:pt x="23710" y="83702"/>
                </a:lnTo>
                <a:lnTo>
                  <a:pt x="23710" y="83702"/>
                </a:lnTo>
                <a:lnTo>
                  <a:pt x="29029" y="74462"/>
                </a:lnTo>
                <a:close/>
                <a:moveTo>
                  <a:pt x="75504" y="74462"/>
                </a:moveTo>
                <a:lnTo>
                  <a:pt x="75504" y="80632"/>
                </a:lnTo>
                <a:lnTo>
                  <a:pt x="72647" y="82243"/>
                </a:lnTo>
                <a:lnTo>
                  <a:pt x="70185" y="83702"/>
                </a:lnTo>
                <a:lnTo>
                  <a:pt x="70185" y="83702"/>
                </a:lnTo>
                <a:lnTo>
                  <a:pt x="75504" y="74462"/>
                </a:lnTo>
                <a:close/>
                <a:moveTo>
                  <a:pt x="17418" y="74462"/>
                </a:moveTo>
                <a:lnTo>
                  <a:pt x="17418" y="80632"/>
                </a:lnTo>
                <a:lnTo>
                  <a:pt x="14560" y="82243"/>
                </a:lnTo>
                <a:lnTo>
                  <a:pt x="12098" y="83702"/>
                </a:lnTo>
                <a:lnTo>
                  <a:pt x="17418" y="74462"/>
                </a:lnTo>
                <a:close/>
                <a:moveTo>
                  <a:pt x="40610" y="74462"/>
                </a:moveTo>
                <a:lnTo>
                  <a:pt x="40610" y="80632"/>
                </a:lnTo>
                <a:lnTo>
                  <a:pt x="37783" y="82243"/>
                </a:lnTo>
                <a:lnTo>
                  <a:pt x="35290" y="83702"/>
                </a:lnTo>
                <a:lnTo>
                  <a:pt x="40610" y="74462"/>
                </a:lnTo>
                <a:close/>
                <a:moveTo>
                  <a:pt x="52251" y="74462"/>
                </a:moveTo>
                <a:lnTo>
                  <a:pt x="52251" y="80632"/>
                </a:lnTo>
                <a:lnTo>
                  <a:pt x="49394" y="82243"/>
                </a:lnTo>
                <a:lnTo>
                  <a:pt x="46932" y="83702"/>
                </a:lnTo>
                <a:lnTo>
                  <a:pt x="52251" y="74462"/>
                </a:lnTo>
                <a:close/>
                <a:moveTo>
                  <a:pt x="63862" y="74462"/>
                </a:moveTo>
                <a:lnTo>
                  <a:pt x="63862" y="80632"/>
                </a:lnTo>
                <a:lnTo>
                  <a:pt x="61005" y="82243"/>
                </a:lnTo>
                <a:lnTo>
                  <a:pt x="58543" y="83702"/>
                </a:lnTo>
                <a:lnTo>
                  <a:pt x="63862" y="74462"/>
                </a:lnTo>
                <a:close/>
                <a:moveTo>
                  <a:pt x="87115" y="74462"/>
                </a:moveTo>
                <a:lnTo>
                  <a:pt x="87115" y="80632"/>
                </a:lnTo>
                <a:lnTo>
                  <a:pt x="84288" y="82243"/>
                </a:lnTo>
                <a:lnTo>
                  <a:pt x="81796" y="83702"/>
                </a:lnTo>
                <a:lnTo>
                  <a:pt x="87115" y="74462"/>
                </a:lnTo>
                <a:close/>
                <a:moveTo>
                  <a:pt x="5898" y="80815"/>
                </a:moveTo>
                <a:lnTo>
                  <a:pt x="8755" y="82456"/>
                </a:lnTo>
                <a:lnTo>
                  <a:pt x="11217" y="83885"/>
                </a:lnTo>
                <a:lnTo>
                  <a:pt x="578" y="83885"/>
                </a:lnTo>
                <a:lnTo>
                  <a:pt x="5898" y="80815"/>
                </a:lnTo>
                <a:close/>
                <a:moveTo>
                  <a:pt x="17509" y="80815"/>
                </a:moveTo>
                <a:lnTo>
                  <a:pt x="20366" y="82456"/>
                </a:lnTo>
                <a:lnTo>
                  <a:pt x="22828" y="83885"/>
                </a:lnTo>
                <a:lnTo>
                  <a:pt x="12190" y="83885"/>
                </a:lnTo>
                <a:lnTo>
                  <a:pt x="14682" y="82456"/>
                </a:lnTo>
                <a:lnTo>
                  <a:pt x="17509" y="80815"/>
                </a:lnTo>
                <a:close/>
                <a:moveTo>
                  <a:pt x="29150" y="80815"/>
                </a:moveTo>
                <a:lnTo>
                  <a:pt x="32008" y="82456"/>
                </a:lnTo>
                <a:lnTo>
                  <a:pt x="34470" y="83885"/>
                </a:lnTo>
                <a:lnTo>
                  <a:pt x="23831" y="83885"/>
                </a:lnTo>
                <a:lnTo>
                  <a:pt x="26293" y="82456"/>
                </a:lnTo>
                <a:lnTo>
                  <a:pt x="29150" y="80815"/>
                </a:lnTo>
                <a:close/>
                <a:moveTo>
                  <a:pt x="40762" y="80815"/>
                </a:moveTo>
                <a:lnTo>
                  <a:pt x="43619" y="82456"/>
                </a:lnTo>
                <a:lnTo>
                  <a:pt x="46081" y="83885"/>
                </a:lnTo>
                <a:lnTo>
                  <a:pt x="35442" y="83885"/>
                </a:lnTo>
                <a:lnTo>
                  <a:pt x="37935" y="82456"/>
                </a:lnTo>
                <a:lnTo>
                  <a:pt x="40762" y="80815"/>
                </a:lnTo>
                <a:close/>
                <a:moveTo>
                  <a:pt x="52403" y="80815"/>
                </a:moveTo>
                <a:lnTo>
                  <a:pt x="55260" y="82456"/>
                </a:lnTo>
                <a:lnTo>
                  <a:pt x="57722" y="83885"/>
                </a:lnTo>
                <a:lnTo>
                  <a:pt x="47084" y="83885"/>
                </a:lnTo>
                <a:lnTo>
                  <a:pt x="49546" y="82456"/>
                </a:lnTo>
                <a:lnTo>
                  <a:pt x="52403" y="80815"/>
                </a:lnTo>
                <a:close/>
                <a:moveTo>
                  <a:pt x="64014" y="80815"/>
                </a:moveTo>
                <a:lnTo>
                  <a:pt x="66871" y="82456"/>
                </a:lnTo>
                <a:lnTo>
                  <a:pt x="69334" y="83885"/>
                </a:lnTo>
                <a:lnTo>
                  <a:pt x="58695" y="83885"/>
                </a:lnTo>
                <a:lnTo>
                  <a:pt x="61187" y="82456"/>
                </a:lnTo>
                <a:lnTo>
                  <a:pt x="64014" y="80815"/>
                </a:lnTo>
                <a:close/>
                <a:moveTo>
                  <a:pt x="75625" y="80815"/>
                </a:moveTo>
                <a:lnTo>
                  <a:pt x="78452" y="82456"/>
                </a:lnTo>
                <a:lnTo>
                  <a:pt x="80945" y="83885"/>
                </a:lnTo>
                <a:lnTo>
                  <a:pt x="70306" y="83885"/>
                </a:lnTo>
                <a:lnTo>
                  <a:pt x="72768" y="82456"/>
                </a:lnTo>
                <a:lnTo>
                  <a:pt x="75625" y="80815"/>
                </a:lnTo>
                <a:close/>
                <a:moveTo>
                  <a:pt x="87237" y="80815"/>
                </a:moveTo>
                <a:lnTo>
                  <a:pt x="90094" y="82456"/>
                </a:lnTo>
                <a:lnTo>
                  <a:pt x="92556" y="83885"/>
                </a:lnTo>
                <a:lnTo>
                  <a:pt x="81917" y="83885"/>
                </a:lnTo>
                <a:lnTo>
                  <a:pt x="84379" y="82456"/>
                </a:lnTo>
                <a:lnTo>
                  <a:pt x="87237" y="80815"/>
                </a:lnTo>
                <a:close/>
                <a:moveTo>
                  <a:pt x="98878" y="80815"/>
                </a:moveTo>
                <a:lnTo>
                  <a:pt x="101705" y="82456"/>
                </a:lnTo>
                <a:lnTo>
                  <a:pt x="104197" y="83885"/>
                </a:lnTo>
                <a:lnTo>
                  <a:pt x="93559" y="83885"/>
                </a:lnTo>
                <a:lnTo>
                  <a:pt x="96021" y="82456"/>
                </a:lnTo>
                <a:lnTo>
                  <a:pt x="98878" y="80815"/>
                </a:lnTo>
                <a:close/>
                <a:moveTo>
                  <a:pt x="110489" y="80815"/>
                </a:moveTo>
                <a:lnTo>
                  <a:pt x="113346" y="82456"/>
                </a:lnTo>
                <a:lnTo>
                  <a:pt x="115809" y="83885"/>
                </a:lnTo>
                <a:lnTo>
                  <a:pt x="105170" y="83885"/>
                </a:lnTo>
                <a:lnTo>
                  <a:pt x="107632" y="82456"/>
                </a:lnTo>
                <a:lnTo>
                  <a:pt x="110489" y="80815"/>
                </a:lnTo>
                <a:close/>
                <a:moveTo>
                  <a:pt x="122131" y="80815"/>
                </a:moveTo>
                <a:lnTo>
                  <a:pt x="124958" y="82456"/>
                </a:lnTo>
                <a:lnTo>
                  <a:pt x="127450" y="83885"/>
                </a:lnTo>
                <a:lnTo>
                  <a:pt x="116812" y="83885"/>
                </a:lnTo>
                <a:lnTo>
                  <a:pt x="119274" y="82456"/>
                </a:lnTo>
                <a:lnTo>
                  <a:pt x="122131" y="80815"/>
                </a:lnTo>
                <a:close/>
                <a:moveTo>
                  <a:pt x="133742" y="80815"/>
                </a:moveTo>
                <a:lnTo>
                  <a:pt x="136599" y="82456"/>
                </a:lnTo>
                <a:lnTo>
                  <a:pt x="139061" y="83885"/>
                </a:lnTo>
                <a:lnTo>
                  <a:pt x="128423" y="83885"/>
                </a:lnTo>
                <a:lnTo>
                  <a:pt x="130885" y="82456"/>
                </a:lnTo>
                <a:lnTo>
                  <a:pt x="133742" y="80815"/>
                </a:lnTo>
                <a:close/>
                <a:moveTo>
                  <a:pt x="145323" y="80815"/>
                </a:moveTo>
                <a:lnTo>
                  <a:pt x="148180" y="82456"/>
                </a:lnTo>
                <a:lnTo>
                  <a:pt x="150642" y="83885"/>
                </a:lnTo>
                <a:lnTo>
                  <a:pt x="140004" y="83885"/>
                </a:lnTo>
                <a:lnTo>
                  <a:pt x="142496" y="82456"/>
                </a:lnTo>
                <a:lnTo>
                  <a:pt x="145323" y="80815"/>
                </a:lnTo>
                <a:close/>
                <a:moveTo>
                  <a:pt x="156964" y="80815"/>
                </a:moveTo>
                <a:lnTo>
                  <a:pt x="159822" y="82456"/>
                </a:lnTo>
                <a:lnTo>
                  <a:pt x="162284" y="83885"/>
                </a:lnTo>
                <a:lnTo>
                  <a:pt x="151645" y="83885"/>
                </a:lnTo>
                <a:lnTo>
                  <a:pt x="154107" y="82456"/>
                </a:lnTo>
                <a:lnTo>
                  <a:pt x="156964" y="80815"/>
                </a:lnTo>
                <a:close/>
                <a:moveTo>
                  <a:pt x="168575" y="80815"/>
                </a:moveTo>
                <a:lnTo>
                  <a:pt x="171433" y="82456"/>
                </a:lnTo>
                <a:lnTo>
                  <a:pt x="173895" y="83885"/>
                </a:lnTo>
                <a:lnTo>
                  <a:pt x="163256" y="83885"/>
                </a:lnTo>
                <a:lnTo>
                  <a:pt x="165749" y="82456"/>
                </a:lnTo>
                <a:lnTo>
                  <a:pt x="168575" y="80815"/>
                </a:lnTo>
                <a:close/>
                <a:moveTo>
                  <a:pt x="180217" y="80815"/>
                </a:moveTo>
                <a:lnTo>
                  <a:pt x="183074" y="82456"/>
                </a:lnTo>
                <a:lnTo>
                  <a:pt x="185536" y="83885"/>
                </a:lnTo>
                <a:lnTo>
                  <a:pt x="174898" y="83885"/>
                </a:lnTo>
                <a:lnTo>
                  <a:pt x="177360" y="82456"/>
                </a:lnTo>
                <a:lnTo>
                  <a:pt x="180217" y="80815"/>
                </a:lnTo>
                <a:close/>
                <a:moveTo>
                  <a:pt x="191828" y="80815"/>
                </a:moveTo>
                <a:lnTo>
                  <a:pt x="194685" y="82456"/>
                </a:lnTo>
                <a:lnTo>
                  <a:pt x="197147" y="83885"/>
                </a:lnTo>
                <a:lnTo>
                  <a:pt x="186509" y="83885"/>
                </a:lnTo>
                <a:lnTo>
                  <a:pt x="189001" y="82456"/>
                </a:lnTo>
                <a:lnTo>
                  <a:pt x="191828" y="80815"/>
                </a:lnTo>
                <a:close/>
                <a:moveTo>
                  <a:pt x="203470" y="80815"/>
                </a:moveTo>
                <a:lnTo>
                  <a:pt x="206327" y="82456"/>
                </a:lnTo>
                <a:lnTo>
                  <a:pt x="208789" y="83885"/>
                </a:lnTo>
                <a:lnTo>
                  <a:pt x="198151" y="83885"/>
                </a:lnTo>
                <a:lnTo>
                  <a:pt x="200613" y="82456"/>
                </a:lnTo>
                <a:lnTo>
                  <a:pt x="203470" y="80815"/>
                </a:lnTo>
                <a:close/>
                <a:moveTo>
                  <a:pt x="215051" y="80815"/>
                </a:moveTo>
                <a:lnTo>
                  <a:pt x="217908" y="82456"/>
                </a:lnTo>
                <a:lnTo>
                  <a:pt x="220370" y="83885"/>
                </a:lnTo>
                <a:lnTo>
                  <a:pt x="209731" y="83885"/>
                </a:lnTo>
                <a:lnTo>
                  <a:pt x="212193" y="82456"/>
                </a:lnTo>
                <a:lnTo>
                  <a:pt x="215051" y="80815"/>
                </a:lnTo>
                <a:close/>
                <a:moveTo>
                  <a:pt x="226692" y="80815"/>
                </a:moveTo>
                <a:lnTo>
                  <a:pt x="229519" y="82456"/>
                </a:lnTo>
                <a:lnTo>
                  <a:pt x="232011" y="83885"/>
                </a:lnTo>
                <a:lnTo>
                  <a:pt x="221373" y="83885"/>
                </a:lnTo>
                <a:lnTo>
                  <a:pt x="223835" y="82456"/>
                </a:lnTo>
                <a:lnTo>
                  <a:pt x="226692" y="80815"/>
                </a:lnTo>
                <a:close/>
                <a:moveTo>
                  <a:pt x="238303" y="80815"/>
                </a:moveTo>
                <a:lnTo>
                  <a:pt x="241160" y="82456"/>
                </a:lnTo>
                <a:lnTo>
                  <a:pt x="243622" y="83885"/>
                </a:lnTo>
                <a:lnTo>
                  <a:pt x="232984" y="83885"/>
                </a:lnTo>
                <a:lnTo>
                  <a:pt x="235446" y="82456"/>
                </a:lnTo>
                <a:lnTo>
                  <a:pt x="238303" y="80815"/>
                </a:lnTo>
                <a:close/>
                <a:moveTo>
                  <a:pt x="249945" y="80815"/>
                </a:moveTo>
                <a:lnTo>
                  <a:pt x="252772" y="82456"/>
                </a:lnTo>
                <a:lnTo>
                  <a:pt x="255264" y="83885"/>
                </a:lnTo>
                <a:lnTo>
                  <a:pt x="244626" y="83885"/>
                </a:lnTo>
                <a:lnTo>
                  <a:pt x="247088" y="82456"/>
                </a:lnTo>
                <a:lnTo>
                  <a:pt x="249945" y="80815"/>
                </a:lnTo>
                <a:close/>
                <a:moveTo>
                  <a:pt x="261556" y="80815"/>
                </a:moveTo>
                <a:lnTo>
                  <a:pt x="264413" y="82456"/>
                </a:lnTo>
                <a:lnTo>
                  <a:pt x="266875" y="83885"/>
                </a:lnTo>
                <a:lnTo>
                  <a:pt x="256237" y="83885"/>
                </a:lnTo>
                <a:lnTo>
                  <a:pt x="258699" y="82456"/>
                </a:lnTo>
                <a:lnTo>
                  <a:pt x="261556" y="80815"/>
                </a:lnTo>
                <a:close/>
                <a:moveTo>
                  <a:pt x="273198" y="80815"/>
                </a:moveTo>
                <a:lnTo>
                  <a:pt x="276024" y="82456"/>
                </a:lnTo>
                <a:lnTo>
                  <a:pt x="278517" y="83885"/>
                </a:lnTo>
                <a:lnTo>
                  <a:pt x="267878" y="83885"/>
                </a:lnTo>
                <a:lnTo>
                  <a:pt x="270340" y="82456"/>
                </a:lnTo>
                <a:lnTo>
                  <a:pt x="273198" y="80815"/>
                </a:lnTo>
                <a:close/>
                <a:moveTo>
                  <a:pt x="11217" y="84158"/>
                </a:moveTo>
                <a:lnTo>
                  <a:pt x="5898" y="87228"/>
                </a:lnTo>
                <a:lnTo>
                  <a:pt x="578" y="84158"/>
                </a:lnTo>
                <a:close/>
                <a:moveTo>
                  <a:pt x="22828" y="84158"/>
                </a:moveTo>
                <a:lnTo>
                  <a:pt x="17509" y="87228"/>
                </a:lnTo>
                <a:lnTo>
                  <a:pt x="12190" y="84158"/>
                </a:lnTo>
                <a:close/>
                <a:moveTo>
                  <a:pt x="34470" y="84158"/>
                </a:moveTo>
                <a:lnTo>
                  <a:pt x="29150" y="87228"/>
                </a:lnTo>
                <a:lnTo>
                  <a:pt x="23831" y="84158"/>
                </a:lnTo>
                <a:close/>
                <a:moveTo>
                  <a:pt x="46081" y="84158"/>
                </a:moveTo>
                <a:lnTo>
                  <a:pt x="40762" y="87228"/>
                </a:lnTo>
                <a:lnTo>
                  <a:pt x="35442" y="84158"/>
                </a:lnTo>
                <a:close/>
                <a:moveTo>
                  <a:pt x="57722" y="84158"/>
                </a:moveTo>
                <a:lnTo>
                  <a:pt x="52403" y="87228"/>
                </a:lnTo>
                <a:lnTo>
                  <a:pt x="47084" y="84158"/>
                </a:lnTo>
                <a:close/>
                <a:moveTo>
                  <a:pt x="69334" y="84158"/>
                </a:moveTo>
                <a:lnTo>
                  <a:pt x="64014" y="87228"/>
                </a:lnTo>
                <a:lnTo>
                  <a:pt x="58695" y="84158"/>
                </a:lnTo>
                <a:close/>
                <a:moveTo>
                  <a:pt x="80945" y="84158"/>
                </a:moveTo>
                <a:lnTo>
                  <a:pt x="75625" y="87228"/>
                </a:lnTo>
                <a:lnTo>
                  <a:pt x="70306" y="84158"/>
                </a:lnTo>
                <a:close/>
                <a:moveTo>
                  <a:pt x="92556" y="84158"/>
                </a:moveTo>
                <a:lnTo>
                  <a:pt x="87237" y="87228"/>
                </a:lnTo>
                <a:lnTo>
                  <a:pt x="81917" y="84158"/>
                </a:lnTo>
                <a:close/>
                <a:moveTo>
                  <a:pt x="104197" y="84158"/>
                </a:moveTo>
                <a:lnTo>
                  <a:pt x="98878" y="87228"/>
                </a:lnTo>
                <a:lnTo>
                  <a:pt x="93559" y="84158"/>
                </a:lnTo>
                <a:close/>
                <a:moveTo>
                  <a:pt x="115809" y="84158"/>
                </a:moveTo>
                <a:lnTo>
                  <a:pt x="110489" y="87228"/>
                </a:lnTo>
                <a:lnTo>
                  <a:pt x="105170" y="84158"/>
                </a:lnTo>
                <a:close/>
                <a:moveTo>
                  <a:pt x="127450" y="84158"/>
                </a:moveTo>
                <a:lnTo>
                  <a:pt x="122131" y="87228"/>
                </a:lnTo>
                <a:lnTo>
                  <a:pt x="116812" y="84158"/>
                </a:lnTo>
                <a:close/>
                <a:moveTo>
                  <a:pt x="139061" y="84158"/>
                </a:moveTo>
                <a:lnTo>
                  <a:pt x="133742" y="87228"/>
                </a:lnTo>
                <a:lnTo>
                  <a:pt x="128423" y="84158"/>
                </a:lnTo>
                <a:close/>
                <a:moveTo>
                  <a:pt x="150642" y="84158"/>
                </a:moveTo>
                <a:lnTo>
                  <a:pt x="145323" y="87228"/>
                </a:lnTo>
                <a:lnTo>
                  <a:pt x="140004" y="84158"/>
                </a:lnTo>
                <a:close/>
                <a:moveTo>
                  <a:pt x="162284" y="84158"/>
                </a:moveTo>
                <a:lnTo>
                  <a:pt x="156964" y="87228"/>
                </a:lnTo>
                <a:lnTo>
                  <a:pt x="151645" y="84158"/>
                </a:lnTo>
                <a:close/>
                <a:moveTo>
                  <a:pt x="173895" y="84158"/>
                </a:moveTo>
                <a:lnTo>
                  <a:pt x="168575" y="87228"/>
                </a:lnTo>
                <a:lnTo>
                  <a:pt x="163256" y="84158"/>
                </a:lnTo>
                <a:close/>
                <a:moveTo>
                  <a:pt x="185536" y="84158"/>
                </a:moveTo>
                <a:lnTo>
                  <a:pt x="180217" y="87228"/>
                </a:lnTo>
                <a:lnTo>
                  <a:pt x="174898" y="84158"/>
                </a:lnTo>
                <a:close/>
                <a:moveTo>
                  <a:pt x="197147" y="84158"/>
                </a:moveTo>
                <a:lnTo>
                  <a:pt x="191828" y="87228"/>
                </a:lnTo>
                <a:lnTo>
                  <a:pt x="186509" y="84158"/>
                </a:lnTo>
                <a:close/>
                <a:moveTo>
                  <a:pt x="208789" y="84158"/>
                </a:moveTo>
                <a:lnTo>
                  <a:pt x="203470" y="87228"/>
                </a:lnTo>
                <a:lnTo>
                  <a:pt x="198151" y="84158"/>
                </a:lnTo>
                <a:close/>
                <a:moveTo>
                  <a:pt x="220370" y="84158"/>
                </a:moveTo>
                <a:lnTo>
                  <a:pt x="215051" y="87228"/>
                </a:lnTo>
                <a:lnTo>
                  <a:pt x="209731" y="84158"/>
                </a:lnTo>
                <a:close/>
                <a:moveTo>
                  <a:pt x="232011" y="84158"/>
                </a:moveTo>
                <a:lnTo>
                  <a:pt x="226692" y="87228"/>
                </a:lnTo>
                <a:lnTo>
                  <a:pt x="221373" y="84158"/>
                </a:lnTo>
                <a:close/>
                <a:moveTo>
                  <a:pt x="243622" y="84158"/>
                </a:moveTo>
                <a:lnTo>
                  <a:pt x="238303" y="87228"/>
                </a:lnTo>
                <a:lnTo>
                  <a:pt x="232984" y="84158"/>
                </a:lnTo>
                <a:close/>
                <a:moveTo>
                  <a:pt x="255264" y="84158"/>
                </a:moveTo>
                <a:lnTo>
                  <a:pt x="249945" y="87228"/>
                </a:lnTo>
                <a:lnTo>
                  <a:pt x="244626" y="84158"/>
                </a:lnTo>
                <a:close/>
                <a:moveTo>
                  <a:pt x="266875" y="84158"/>
                </a:moveTo>
                <a:lnTo>
                  <a:pt x="261556" y="87228"/>
                </a:lnTo>
                <a:lnTo>
                  <a:pt x="256237" y="84158"/>
                </a:lnTo>
                <a:close/>
                <a:moveTo>
                  <a:pt x="278517" y="84158"/>
                </a:moveTo>
                <a:lnTo>
                  <a:pt x="273198" y="87228"/>
                </a:lnTo>
                <a:lnTo>
                  <a:pt x="267878" y="84158"/>
                </a:lnTo>
                <a:close/>
                <a:moveTo>
                  <a:pt x="11369" y="84371"/>
                </a:moveTo>
                <a:lnTo>
                  <a:pt x="6050" y="93581"/>
                </a:lnTo>
                <a:lnTo>
                  <a:pt x="6050" y="87471"/>
                </a:lnTo>
                <a:lnTo>
                  <a:pt x="11369" y="84371"/>
                </a:lnTo>
                <a:close/>
                <a:moveTo>
                  <a:pt x="22980" y="84341"/>
                </a:moveTo>
                <a:lnTo>
                  <a:pt x="17661" y="93581"/>
                </a:lnTo>
                <a:lnTo>
                  <a:pt x="17661" y="87410"/>
                </a:lnTo>
                <a:lnTo>
                  <a:pt x="22980" y="84341"/>
                </a:lnTo>
                <a:close/>
                <a:moveTo>
                  <a:pt x="34622" y="84371"/>
                </a:moveTo>
                <a:lnTo>
                  <a:pt x="29302" y="93581"/>
                </a:lnTo>
                <a:lnTo>
                  <a:pt x="29302" y="87471"/>
                </a:lnTo>
                <a:lnTo>
                  <a:pt x="34622" y="84371"/>
                </a:lnTo>
                <a:close/>
                <a:moveTo>
                  <a:pt x="46202" y="84371"/>
                </a:moveTo>
                <a:lnTo>
                  <a:pt x="40883" y="93581"/>
                </a:lnTo>
                <a:lnTo>
                  <a:pt x="40883" y="87471"/>
                </a:lnTo>
                <a:lnTo>
                  <a:pt x="46202" y="84371"/>
                </a:lnTo>
                <a:close/>
                <a:moveTo>
                  <a:pt x="57844" y="84371"/>
                </a:moveTo>
                <a:lnTo>
                  <a:pt x="52525" y="93581"/>
                </a:lnTo>
                <a:lnTo>
                  <a:pt x="52525" y="87471"/>
                </a:lnTo>
                <a:lnTo>
                  <a:pt x="57844" y="84371"/>
                </a:lnTo>
                <a:close/>
                <a:moveTo>
                  <a:pt x="69455" y="84371"/>
                </a:moveTo>
                <a:lnTo>
                  <a:pt x="64136" y="93581"/>
                </a:lnTo>
                <a:lnTo>
                  <a:pt x="64136" y="87471"/>
                </a:lnTo>
                <a:lnTo>
                  <a:pt x="69455" y="84371"/>
                </a:lnTo>
                <a:close/>
                <a:moveTo>
                  <a:pt x="81097" y="84371"/>
                </a:moveTo>
                <a:lnTo>
                  <a:pt x="75777" y="93581"/>
                </a:lnTo>
                <a:lnTo>
                  <a:pt x="75777" y="87471"/>
                </a:lnTo>
                <a:lnTo>
                  <a:pt x="81097" y="84371"/>
                </a:lnTo>
                <a:close/>
                <a:moveTo>
                  <a:pt x="92708" y="84371"/>
                </a:moveTo>
                <a:lnTo>
                  <a:pt x="87389" y="93581"/>
                </a:lnTo>
                <a:lnTo>
                  <a:pt x="87389" y="87471"/>
                </a:lnTo>
                <a:lnTo>
                  <a:pt x="92708" y="84371"/>
                </a:lnTo>
                <a:close/>
                <a:moveTo>
                  <a:pt x="93437" y="84371"/>
                </a:moveTo>
                <a:lnTo>
                  <a:pt x="98757" y="87471"/>
                </a:lnTo>
                <a:lnTo>
                  <a:pt x="98757" y="93581"/>
                </a:lnTo>
                <a:lnTo>
                  <a:pt x="93437" y="84371"/>
                </a:lnTo>
                <a:close/>
                <a:moveTo>
                  <a:pt x="104349" y="84341"/>
                </a:moveTo>
                <a:lnTo>
                  <a:pt x="99030" y="93581"/>
                </a:lnTo>
                <a:lnTo>
                  <a:pt x="99030" y="87410"/>
                </a:lnTo>
                <a:lnTo>
                  <a:pt x="104349" y="84341"/>
                </a:lnTo>
                <a:close/>
                <a:moveTo>
                  <a:pt x="105018" y="84371"/>
                </a:moveTo>
                <a:lnTo>
                  <a:pt x="110337" y="87471"/>
                </a:lnTo>
                <a:lnTo>
                  <a:pt x="110337" y="93581"/>
                </a:lnTo>
                <a:lnTo>
                  <a:pt x="105018" y="84371"/>
                </a:lnTo>
                <a:close/>
                <a:moveTo>
                  <a:pt x="115930" y="84341"/>
                </a:moveTo>
                <a:lnTo>
                  <a:pt x="110611" y="93581"/>
                </a:lnTo>
                <a:lnTo>
                  <a:pt x="110611" y="87410"/>
                </a:lnTo>
                <a:lnTo>
                  <a:pt x="115930" y="84341"/>
                </a:lnTo>
                <a:close/>
                <a:moveTo>
                  <a:pt x="116660" y="84371"/>
                </a:moveTo>
                <a:lnTo>
                  <a:pt x="121979" y="87471"/>
                </a:lnTo>
                <a:lnTo>
                  <a:pt x="121979" y="93581"/>
                </a:lnTo>
                <a:lnTo>
                  <a:pt x="116660" y="84371"/>
                </a:lnTo>
                <a:close/>
                <a:moveTo>
                  <a:pt x="127541" y="84341"/>
                </a:moveTo>
                <a:lnTo>
                  <a:pt x="122222" y="93581"/>
                </a:lnTo>
                <a:lnTo>
                  <a:pt x="122222" y="87410"/>
                </a:lnTo>
                <a:lnTo>
                  <a:pt x="127541" y="84341"/>
                </a:lnTo>
                <a:close/>
                <a:moveTo>
                  <a:pt x="128271" y="84371"/>
                </a:moveTo>
                <a:lnTo>
                  <a:pt x="133590" y="87471"/>
                </a:lnTo>
                <a:lnTo>
                  <a:pt x="133590" y="93581"/>
                </a:lnTo>
                <a:lnTo>
                  <a:pt x="128271" y="84371"/>
                </a:lnTo>
                <a:close/>
                <a:moveTo>
                  <a:pt x="139183" y="84341"/>
                </a:moveTo>
                <a:lnTo>
                  <a:pt x="133864" y="93581"/>
                </a:lnTo>
                <a:lnTo>
                  <a:pt x="133864" y="87410"/>
                </a:lnTo>
                <a:lnTo>
                  <a:pt x="139183" y="84341"/>
                </a:lnTo>
                <a:close/>
                <a:moveTo>
                  <a:pt x="139912" y="84371"/>
                </a:moveTo>
                <a:lnTo>
                  <a:pt x="145232" y="87471"/>
                </a:lnTo>
                <a:lnTo>
                  <a:pt x="145232" y="93581"/>
                </a:lnTo>
                <a:lnTo>
                  <a:pt x="139912" y="84371"/>
                </a:lnTo>
                <a:close/>
                <a:moveTo>
                  <a:pt x="150794" y="84341"/>
                </a:moveTo>
                <a:lnTo>
                  <a:pt x="145475" y="93581"/>
                </a:lnTo>
                <a:lnTo>
                  <a:pt x="145475" y="87410"/>
                </a:lnTo>
                <a:lnTo>
                  <a:pt x="150794" y="84341"/>
                </a:lnTo>
                <a:close/>
                <a:moveTo>
                  <a:pt x="151523" y="84371"/>
                </a:moveTo>
                <a:lnTo>
                  <a:pt x="156843" y="87471"/>
                </a:lnTo>
                <a:lnTo>
                  <a:pt x="156843" y="93581"/>
                </a:lnTo>
                <a:lnTo>
                  <a:pt x="151523" y="84371"/>
                </a:lnTo>
                <a:close/>
                <a:moveTo>
                  <a:pt x="162436" y="84341"/>
                </a:moveTo>
                <a:lnTo>
                  <a:pt x="157116" y="93581"/>
                </a:lnTo>
                <a:lnTo>
                  <a:pt x="157116" y="87410"/>
                </a:lnTo>
                <a:lnTo>
                  <a:pt x="162436" y="84341"/>
                </a:lnTo>
                <a:close/>
                <a:moveTo>
                  <a:pt x="163165" y="84371"/>
                </a:moveTo>
                <a:lnTo>
                  <a:pt x="168484" y="87471"/>
                </a:lnTo>
                <a:lnTo>
                  <a:pt x="168484" y="93581"/>
                </a:lnTo>
                <a:lnTo>
                  <a:pt x="163165" y="84371"/>
                </a:lnTo>
                <a:close/>
                <a:moveTo>
                  <a:pt x="174047" y="84341"/>
                </a:moveTo>
                <a:lnTo>
                  <a:pt x="168727" y="93581"/>
                </a:lnTo>
                <a:lnTo>
                  <a:pt x="168727" y="87410"/>
                </a:lnTo>
                <a:lnTo>
                  <a:pt x="174047" y="84341"/>
                </a:lnTo>
                <a:close/>
                <a:moveTo>
                  <a:pt x="174746" y="84371"/>
                </a:moveTo>
                <a:lnTo>
                  <a:pt x="180065" y="87471"/>
                </a:lnTo>
                <a:lnTo>
                  <a:pt x="180065" y="93581"/>
                </a:lnTo>
                <a:lnTo>
                  <a:pt x="174746" y="84371"/>
                </a:lnTo>
                <a:close/>
                <a:moveTo>
                  <a:pt x="185658" y="84341"/>
                </a:moveTo>
                <a:lnTo>
                  <a:pt x="180339" y="93581"/>
                </a:lnTo>
                <a:lnTo>
                  <a:pt x="180339" y="87410"/>
                </a:lnTo>
                <a:lnTo>
                  <a:pt x="185658" y="84341"/>
                </a:lnTo>
                <a:close/>
                <a:moveTo>
                  <a:pt x="197269" y="84371"/>
                </a:moveTo>
                <a:lnTo>
                  <a:pt x="191950" y="93581"/>
                </a:lnTo>
                <a:lnTo>
                  <a:pt x="191950" y="87471"/>
                </a:lnTo>
                <a:lnTo>
                  <a:pt x="197269" y="84371"/>
                </a:lnTo>
                <a:close/>
                <a:moveTo>
                  <a:pt x="208911" y="84371"/>
                </a:moveTo>
                <a:lnTo>
                  <a:pt x="203591" y="93581"/>
                </a:lnTo>
                <a:lnTo>
                  <a:pt x="203591" y="87471"/>
                </a:lnTo>
                <a:lnTo>
                  <a:pt x="208911" y="84371"/>
                </a:lnTo>
                <a:close/>
                <a:moveTo>
                  <a:pt x="220522" y="84371"/>
                </a:moveTo>
                <a:lnTo>
                  <a:pt x="215202" y="93581"/>
                </a:lnTo>
                <a:lnTo>
                  <a:pt x="215202" y="87471"/>
                </a:lnTo>
                <a:lnTo>
                  <a:pt x="220522" y="84371"/>
                </a:lnTo>
                <a:close/>
                <a:moveTo>
                  <a:pt x="232163" y="84371"/>
                </a:moveTo>
                <a:lnTo>
                  <a:pt x="226844" y="93581"/>
                </a:lnTo>
                <a:lnTo>
                  <a:pt x="226844" y="87471"/>
                </a:lnTo>
                <a:lnTo>
                  <a:pt x="232163" y="84371"/>
                </a:lnTo>
                <a:close/>
                <a:moveTo>
                  <a:pt x="243774" y="84371"/>
                </a:moveTo>
                <a:lnTo>
                  <a:pt x="238455" y="93581"/>
                </a:lnTo>
                <a:lnTo>
                  <a:pt x="238455" y="87471"/>
                </a:lnTo>
                <a:lnTo>
                  <a:pt x="243774" y="84371"/>
                </a:lnTo>
                <a:close/>
                <a:moveTo>
                  <a:pt x="255355" y="84371"/>
                </a:moveTo>
                <a:lnTo>
                  <a:pt x="250036" y="93581"/>
                </a:lnTo>
                <a:lnTo>
                  <a:pt x="250036" y="87471"/>
                </a:lnTo>
                <a:lnTo>
                  <a:pt x="255355" y="84371"/>
                </a:lnTo>
                <a:close/>
                <a:moveTo>
                  <a:pt x="266997" y="84371"/>
                </a:moveTo>
                <a:lnTo>
                  <a:pt x="261678" y="93581"/>
                </a:lnTo>
                <a:lnTo>
                  <a:pt x="261678" y="87471"/>
                </a:lnTo>
                <a:lnTo>
                  <a:pt x="266997" y="84371"/>
                </a:lnTo>
                <a:close/>
                <a:moveTo>
                  <a:pt x="278608" y="84371"/>
                </a:moveTo>
                <a:lnTo>
                  <a:pt x="273289" y="93581"/>
                </a:lnTo>
                <a:lnTo>
                  <a:pt x="273289" y="87471"/>
                </a:lnTo>
                <a:lnTo>
                  <a:pt x="278608" y="84371"/>
                </a:lnTo>
                <a:close/>
                <a:moveTo>
                  <a:pt x="457" y="84432"/>
                </a:moveTo>
                <a:lnTo>
                  <a:pt x="5776" y="87471"/>
                </a:lnTo>
                <a:lnTo>
                  <a:pt x="5776" y="93611"/>
                </a:lnTo>
                <a:lnTo>
                  <a:pt x="457" y="84432"/>
                </a:lnTo>
                <a:close/>
                <a:moveTo>
                  <a:pt x="12098" y="84432"/>
                </a:moveTo>
                <a:lnTo>
                  <a:pt x="17418" y="87471"/>
                </a:lnTo>
                <a:lnTo>
                  <a:pt x="17418" y="93611"/>
                </a:lnTo>
                <a:lnTo>
                  <a:pt x="12098" y="84432"/>
                </a:lnTo>
                <a:close/>
                <a:moveTo>
                  <a:pt x="23710" y="84432"/>
                </a:moveTo>
                <a:lnTo>
                  <a:pt x="29029" y="87471"/>
                </a:lnTo>
                <a:lnTo>
                  <a:pt x="29029" y="93611"/>
                </a:lnTo>
                <a:lnTo>
                  <a:pt x="23710" y="84432"/>
                </a:lnTo>
                <a:close/>
                <a:moveTo>
                  <a:pt x="35290" y="84432"/>
                </a:moveTo>
                <a:lnTo>
                  <a:pt x="40610" y="87471"/>
                </a:lnTo>
                <a:lnTo>
                  <a:pt x="40610" y="93611"/>
                </a:lnTo>
                <a:lnTo>
                  <a:pt x="35290" y="84432"/>
                </a:lnTo>
                <a:close/>
                <a:moveTo>
                  <a:pt x="46932" y="84432"/>
                </a:moveTo>
                <a:lnTo>
                  <a:pt x="52251" y="87471"/>
                </a:lnTo>
                <a:lnTo>
                  <a:pt x="52251" y="93611"/>
                </a:lnTo>
                <a:lnTo>
                  <a:pt x="46932" y="84432"/>
                </a:lnTo>
                <a:close/>
                <a:moveTo>
                  <a:pt x="58543" y="84432"/>
                </a:moveTo>
                <a:lnTo>
                  <a:pt x="63862" y="87471"/>
                </a:lnTo>
                <a:lnTo>
                  <a:pt x="63862" y="93611"/>
                </a:lnTo>
                <a:lnTo>
                  <a:pt x="58543" y="84432"/>
                </a:lnTo>
                <a:close/>
                <a:moveTo>
                  <a:pt x="70185" y="84432"/>
                </a:moveTo>
                <a:lnTo>
                  <a:pt x="75504" y="87471"/>
                </a:lnTo>
                <a:lnTo>
                  <a:pt x="75504" y="93611"/>
                </a:lnTo>
                <a:lnTo>
                  <a:pt x="70185" y="84432"/>
                </a:lnTo>
                <a:close/>
                <a:moveTo>
                  <a:pt x="81796" y="84432"/>
                </a:moveTo>
                <a:lnTo>
                  <a:pt x="87115" y="87471"/>
                </a:lnTo>
                <a:lnTo>
                  <a:pt x="87115" y="93611"/>
                </a:lnTo>
                <a:lnTo>
                  <a:pt x="81796" y="84432"/>
                </a:lnTo>
                <a:close/>
                <a:moveTo>
                  <a:pt x="186357" y="84371"/>
                </a:moveTo>
                <a:lnTo>
                  <a:pt x="191676" y="87441"/>
                </a:lnTo>
                <a:lnTo>
                  <a:pt x="191676" y="93611"/>
                </a:lnTo>
                <a:lnTo>
                  <a:pt x="186357" y="84371"/>
                </a:lnTo>
                <a:close/>
                <a:moveTo>
                  <a:pt x="197999" y="84371"/>
                </a:moveTo>
                <a:lnTo>
                  <a:pt x="203318" y="87441"/>
                </a:lnTo>
                <a:lnTo>
                  <a:pt x="203318" y="93611"/>
                </a:lnTo>
                <a:lnTo>
                  <a:pt x="197999" y="84371"/>
                </a:lnTo>
                <a:close/>
                <a:moveTo>
                  <a:pt x="209610" y="84371"/>
                </a:moveTo>
                <a:lnTo>
                  <a:pt x="214929" y="87441"/>
                </a:lnTo>
                <a:lnTo>
                  <a:pt x="214929" y="93611"/>
                </a:lnTo>
                <a:lnTo>
                  <a:pt x="209610" y="84371"/>
                </a:lnTo>
                <a:close/>
                <a:moveTo>
                  <a:pt x="221251" y="84371"/>
                </a:moveTo>
                <a:lnTo>
                  <a:pt x="226570" y="87441"/>
                </a:lnTo>
                <a:lnTo>
                  <a:pt x="226570" y="93611"/>
                </a:lnTo>
                <a:lnTo>
                  <a:pt x="221251" y="84371"/>
                </a:lnTo>
                <a:close/>
                <a:moveTo>
                  <a:pt x="232862" y="84371"/>
                </a:moveTo>
                <a:lnTo>
                  <a:pt x="238182" y="87441"/>
                </a:lnTo>
                <a:lnTo>
                  <a:pt x="238182" y="93611"/>
                </a:lnTo>
                <a:lnTo>
                  <a:pt x="232862" y="84371"/>
                </a:lnTo>
                <a:close/>
                <a:moveTo>
                  <a:pt x="244474" y="84371"/>
                </a:moveTo>
                <a:lnTo>
                  <a:pt x="249793" y="87441"/>
                </a:lnTo>
                <a:lnTo>
                  <a:pt x="249793" y="93611"/>
                </a:lnTo>
                <a:lnTo>
                  <a:pt x="244474" y="84371"/>
                </a:lnTo>
                <a:close/>
                <a:moveTo>
                  <a:pt x="256085" y="84371"/>
                </a:moveTo>
                <a:lnTo>
                  <a:pt x="261404" y="87441"/>
                </a:lnTo>
                <a:lnTo>
                  <a:pt x="261404" y="93611"/>
                </a:lnTo>
                <a:lnTo>
                  <a:pt x="256085" y="84371"/>
                </a:lnTo>
                <a:close/>
                <a:moveTo>
                  <a:pt x="267726" y="84371"/>
                </a:moveTo>
                <a:lnTo>
                  <a:pt x="273046" y="87441"/>
                </a:lnTo>
                <a:lnTo>
                  <a:pt x="273046" y="93611"/>
                </a:lnTo>
                <a:lnTo>
                  <a:pt x="267726" y="84371"/>
                </a:lnTo>
                <a:close/>
                <a:moveTo>
                  <a:pt x="244" y="84492"/>
                </a:moveTo>
                <a:lnTo>
                  <a:pt x="5563" y="93672"/>
                </a:lnTo>
                <a:lnTo>
                  <a:pt x="5563" y="93672"/>
                </a:lnTo>
                <a:lnTo>
                  <a:pt x="214" y="90602"/>
                </a:lnTo>
                <a:lnTo>
                  <a:pt x="214" y="84492"/>
                </a:lnTo>
                <a:close/>
                <a:moveTo>
                  <a:pt x="11855" y="84492"/>
                </a:moveTo>
                <a:lnTo>
                  <a:pt x="17174" y="93672"/>
                </a:lnTo>
                <a:lnTo>
                  <a:pt x="12311" y="90906"/>
                </a:lnTo>
                <a:lnTo>
                  <a:pt x="11855" y="90632"/>
                </a:lnTo>
                <a:lnTo>
                  <a:pt x="11855" y="84492"/>
                </a:lnTo>
                <a:close/>
                <a:moveTo>
                  <a:pt x="93194" y="84492"/>
                </a:moveTo>
                <a:lnTo>
                  <a:pt x="98513" y="93672"/>
                </a:lnTo>
                <a:lnTo>
                  <a:pt x="93650" y="90906"/>
                </a:lnTo>
                <a:lnTo>
                  <a:pt x="93194" y="90663"/>
                </a:lnTo>
                <a:lnTo>
                  <a:pt x="93194" y="84492"/>
                </a:lnTo>
                <a:close/>
                <a:moveTo>
                  <a:pt x="104836" y="84492"/>
                </a:moveTo>
                <a:lnTo>
                  <a:pt x="110155" y="93672"/>
                </a:lnTo>
                <a:lnTo>
                  <a:pt x="105292" y="90906"/>
                </a:lnTo>
                <a:lnTo>
                  <a:pt x="104836" y="90663"/>
                </a:lnTo>
                <a:lnTo>
                  <a:pt x="104836" y="84492"/>
                </a:lnTo>
                <a:close/>
                <a:moveTo>
                  <a:pt x="116447" y="84492"/>
                </a:moveTo>
                <a:lnTo>
                  <a:pt x="121766" y="93672"/>
                </a:lnTo>
                <a:lnTo>
                  <a:pt x="116903" y="90906"/>
                </a:lnTo>
                <a:lnTo>
                  <a:pt x="116447" y="90663"/>
                </a:lnTo>
                <a:lnTo>
                  <a:pt x="116447" y="84492"/>
                </a:lnTo>
                <a:close/>
                <a:moveTo>
                  <a:pt x="128058" y="84492"/>
                </a:moveTo>
                <a:lnTo>
                  <a:pt x="133377" y="93672"/>
                </a:lnTo>
                <a:lnTo>
                  <a:pt x="128514" y="90906"/>
                </a:lnTo>
                <a:lnTo>
                  <a:pt x="128058" y="90663"/>
                </a:lnTo>
                <a:lnTo>
                  <a:pt x="128058" y="84492"/>
                </a:lnTo>
                <a:close/>
                <a:moveTo>
                  <a:pt x="139669" y="84492"/>
                </a:moveTo>
                <a:lnTo>
                  <a:pt x="144988" y="93672"/>
                </a:lnTo>
                <a:lnTo>
                  <a:pt x="140125" y="90906"/>
                </a:lnTo>
                <a:lnTo>
                  <a:pt x="139669" y="90663"/>
                </a:lnTo>
                <a:lnTo>
                  <a:pt x="139669" y="84492"/>
                </a:lnTo>
                <a:close/>
                <a:moveTo>
                  <a:pt x="151311" y="84492"/>
                </a:moveTo>
                <a:lnTo>
                  <a:pt x="156630" y="93672"/>
                </a:lnTo>
                <a:lnTo>
                  <a:pt x="151767" y="90906"/>
                </a:lnTo>
                <a:lnTo>
                  <a:pt x="151311" y="90663"/>
                </a:lnTo>
                <a:lnTo>
                  <a:pt x="151311" y="84492"/>
                </a:lnTo>
                <a:close/>
                <a:moveTo>
                  <a:pt x="162922" y="84492"/>
                </a:moveTo>
                <a:lnTo>
                  <a:pt x="168241" y="93672"/>
                </a:lnTo>
                <a:lnTo>
                  <a:pt x="163378" y="90906"/>
                </a:lnTo>
                <a:lnTo>
                  <a:pt x="162922" y="90663"/>
                </a:lnTo>
                <a:lnTo>
                  <a:pt x="162922" y="84492"/>
                </a:lnTo>
                <a:close/>
                <a:moveTo>
                  <a:pt x="174563" y="84492"/>
                </a:moveTo>
                <a:lnTo>
                  <a:pt x="179883" y="93672"/>
                </a:lnTo>
                <a:lnTo>
                  <a:pt x="175019" y="90906"/>
                </a:lnTo>
                <a:lnTo>
                  <a:pt x="174563" y="90663"/>
                </a:lnTo>
                <a:lnTo>
                  <a:pt x="174563" y="84492"/>
                </a:lnTo>
                <a:close/>
                <a:moveTo>
                  <a:pt x="186144" y="84492"/>
                </a:moveTo>
                <a:lnTo>
                  <a:pt x="191463" y="93672"/>
                </a:lnTo>
                <a:lnTo>
                  <a:pt x="186631" y="90906"/>
                </a:lnTo>
                <a:lnTo>
                  <a:pt x="186144" y="90663"/>
                </a:lnTo>
                <a:lnTo>
                  <a:pt x="186144" y="84492"/>
                </a:lnTo>
                <a:close/>
                <a:moveTo>
                  <a:pt x="197755" y="84492"/>
                </a:moveTo>
                <a:lnTo>
                  <a:pt x="203075" y="93672"/>
                </a:lnTo>
                <a:lnTo>
                  <a:pt x="198211" y="90906"/>
                </a:lnTo>
                <a:lnTo>
                  <a:pt x="197755" y="90663"/>
                </a:lnTo>
                <a:lnTo>
                  <a:pt x="197755" y="84492"/>
                </a:lnTo>
                <a:close/>
                <a:moveTo>
                  <a:pt x="209397" y="84492"/>
                </a:moveTo>
                <a:lnTo>
                  <a:pt x="214716" y="93672"/>
                </a:lnTo>
                <a:lnTo>
                  <a:pt x="209853" y="90906"/>
                </a:lnTo>
                <a:lnTo>
                  <a:pt x="209397" y="90663"/>
                </a:lnTo>
                <a:lnTo>
                  <a:pt x="209397" y="84492"/>
                </a:lnTo>
                <a:close/>
                <a:moveTo>
                  <a:pt x="221008" y="84492"/>
                </a:moveTo>
                <a:lnTo>
                  <a:pt x="226327" y="93672"/>
                </a:lnTo>
                <a:lnTo>
                  <a:pt x="221464" y="90906"/>
                </a:lnTo>
                <a:lnTo>
                  <a:pt x="221008" y="90663"/>
                </a:lnTo>
                <a:lnTo>
                  <a:pt x="221008" y="84492"/>
                </a:lnTo>
                <a:close/>
                <a:moveTo>
                  <a:pt x="232650" y="84492"/>
                </a:moveTo>
                <a:lnTo>
                  <a:pt x="237969" y="93672"/>
                </a:lnTo>
                <a:lnTo>
                  <a:pt x="233106" y="90906"/>
                </a:lnTo>
                <a:lnTo>
                  <a:pt x="232650" y="90663"/>
                </a:lnTo>
                <a:lnTo>
                  <a:pt x="232650" y="84492"/>
                </a:lnTo>
                <a:close/>
                <a:moveTo>
                  <a:pt x="244261" y="84492"/>
                </a:moveTo>
                <a:lnTo>
                  <a:pt x="249580" y="93672"/>
                </a:lnTo>
                <a:lnTo>
                  <a:pt x="244717" y="90906"/>
                </a:lnTo>
                <a:lnTo>
                  <a:pt x="244261" y="90663"/>
                </a:lnTo>
                <a:lnTo>
                  <a:pt x="244261" y="84492"/>
                </a:lnTo>
                <a:close/>
                <a:moveTo>
                  <a:pt x="255872" y="84492"/>
                </a:moveTo>
                <a:lnTo>
                  <a:pt x="261191" y="93672"/>
                </a:lnTo>
                <a:lnTo>
                  <a:pt x="256328" y="90906"/>
                </a:lnTo>
                <a:lnTo>
                  <a:pt x="255872" y="90663"/>
                </a:lnTo>
                <a:lnTo>
                  <a:pt x="255872" y="84492"/>
                </a:lnTo>
                <a:close/>
                <a:moveTo>
                  <a:pt x="267483" y="84492"/>
                </a:moveTo>
                <a:lnTo>
                  <a:pt x="272802" y="93672"/>
                </a:lnTo>
                <a:lnTo>
                  <a:pt x="267939" y="90906"/>
                </a:lnTo>
                <a:lnTo>
                  <a:pt x="267483" y="90663"/>
                </a:lnTo>
                <a:lnTo>
                  <a:pt x="267483" y="84492"/>
                </a:lnTo>
                <a:close/>
                <a:moveTo>
                  <a:pt x="34834" y="84492"/>
                </a:moveTo>
                <a:lnTo>
                  <a:pt x="34834" y="90632"/>
                </a:lnTo>
                <a:lnTo>
                  <a:pt x="34378" y="90906"/>
                </a:lnTo>
                <a:lnTo>
                  <a:pt x="29515" y="93733"/>
                </a:lnTo>
                <a:lnTo>
                  <a:pt x="29515" y="93733"/>
                </a:lnTo>
                <a:lnTo>
                  <a:pt x="34834" y="84492"/>
                </a:lnTo>
                <a:close/>
                <a:moveTo>
                  <a:pt x="35078" y="84492"/>
                </a:moveTo>
                <a:lnTo>
                  <a:pt x="40397" y="93733"/>
                </a:lnTo>
                <a:lnTo>
                  <a:pt x="40397" y="93733"/>
                </a:lnTo>
                <a:lnTo>
                  <a:pt x="35533" y="90906"/>
                </a:lnTo>
                <a:lnTo>
                  <a:pt x="35078" y="90663"/>
                </a:lnTo>
                <a:lnTo>
                  <a:pt x="35078" y="84492"/>
                </a:lnTo>
                <a:close/>
                <a:moveTo>
                  <a:pt x="104562" y="84523"/>
                </a:moveTo>
                <a:lnTo>
                  <a:pt x="104562" y="90632"/>
                </a:lnTo>
                <a:lnTo>
                  <a:pt x="104106" y="90906"/>
                </a:lnTo>
                <a:lnTo>
                  <a:pt x="99243" y="93733"/>
                </a:lnTo>
                <a:lnTo>
                  <a:pt x="99243" y="93733"/>
                </a:lnTo>
                <a:lnTo>
                  <a:pt x="104562" y="84523"/>
                </a:lnTo>
                <a:close/>
                <a:moveTo>
                  <a:pt x="116143" y="84523"/>
                </a:moveTo>
                <a:lnTo>
                  <a:pt x="116143" y="90632"/>
                </a:lnTo>
                <a:lnTo>
                  <a:pt x="115687" y="90906"/>
                </a:lnTo>
                <a:lnTo>
                  <a:pt x="110824" y="93733"/>
                </a:lnTo>
                <a:lnTo>
                  <a:pt x="110824" y="93733"/>
                </a:lnTo>
                <a:lnTo>
                  <a:pt x="116143" y="84523"/>
                </a:lnTo>
                <a:close/>
                <a:moveTo>
                  <a:pt x="127784" y="84523"/>
                </a:moveTo>
                <a:lnTo>
                  <a:pt x="127784" y="90632"/>
                </a:lnTo>
                <a:lnTo>
                  <a:pt x="127329" y="90906"/>
                </a:lnTo>
                <a:lnTo>
                  <a:pt x="122465" y="93733"/>
                </a:lnTo>
                <a:lnTo>
                  <a:pt x="122465" y="93733"/>
                </a:lnTo>
                <a:lnTo>
                  <a:pt x="127784" y="84523"/>
                </a:lnTo>
                <a:close/>
                <a:moveTo>
                  <a:pt x="139396" y="84523"/>
                </a:moveTo>
                <a:lnTo>
                  <a:pt x="139396" y="90632"/>
                </a:lnTo>
                <a:lnTo>
                  <a:pt x="138940" y="90906"/>
                </a:lnTo>
                <a:lnTo>
                  <a:pt x="134076" y="93733"/>
                </a:lnTo>
                <a:lnTo>
                  <a:pt x="134076" y="93733"/>
                </a:lnTo>
                <a:lnTo>
                  <a:pt x="139396" y="84523"/>
                </a:lnTo>
                <a:close/>
                <a:moveTo>
                  <a:pt x="151037" y="84523"/>
                </a:moveTo>
                <a:lnTo>
                  <a:pt x="151037" y="90632"/>
                </a:lnTo>
                <a:lnTo>
                  <a:pt x="150581" y="90906"/>
                </a:lnTo>
                <a:lnTo>
                  <a:pt x="145718" y="93733"/>
                </a:lnTo>
                <a:lnTo>
                  <a:pt x="145718" y="93733"/>
                </a:lnTo>
                <a:lnTo>
                  <a:pt x="151037" y="84523"/>
                </a:lnTo>
                <a:close/>
                <a:moveTo>
                  <a:pt x="162648" y="84523"/>
                </a:moveTo>
                <a:lnTo>
                  <a:pt x="162648" y="90632"/>
                </a:lnTo>
                <a:lnTo>
                  <a:pt x="162192" y="90906"/>
                </a:lnTo>
                <a:lnTo>
                  <a:pt x="157329" y="93733"/>
                </a:lnTo>
                <a:lnTo>
                  <a:pt x="157329" y="93733"/>
                </a:lnTo>
                <a:lnTo>
                  <a:pt x="162648" y="84523"/>
                </a:lnTo>
                <a:close/>
                <a:moveTo>
                  <a:pt x="174290" y="84523"/>
                </a:moveTo>
                <a:lnTo>
                  <a:pt x="174290" y="90632"/>
                </a:lnTo>
                <a:lnTo>
                  <a:pt x="173834" y="90906"/>
                </a:lnTo>
                <a:lnTo>
                  <a:pt x="168971" y="93733"/>
                </a:lnTo>
                <a:lnTo>
                  <a:pt x="168971" y="93733"/>
                </a:lnTo>
                <a:lnTo>
                  <a:pt x="174290" y="84523"/>
                </a:lnTo>
                <a:close/>
                <a:moveTo>
                  <a:pt x="185871" y="84523"/>
                </a:moveTo>
                <a:lnTo>
                  <a:pt x="185871" y="90632"/>
                </a:lnTo>
                <a:lnTo>
                  <a:pt x="185415" y="90906"/>
                </a:lnTo>
                <a:lnTo>
                  <a:pt x="180551" y="93733"/>
                </a:lnTo>
                <a:lnTo>
                  <a:pt x="180551" y="93733"/>
                </a:lnTo>
                <a:lnTo>
                  <a:pt x="185871" y="84523"/>
                </a:lnTo>
                <a:close/>
                <a:moveTo>
                  <a:pt x="197482" y="84523"/>
                </a:moveTo>
                <a:lnTo>
                  <a:pt x="197482" y="90632"/>
                </a:lnTo>
                <a:lnTo>
                  <a:pt x="197512" y="90632"/>
                </a:lnTo>
                <a:lnTo>
                  <a:pt x="197026" y="90906"/>
                </a:lnTo>
                <a:lnTo>
                  <a:pt x="192163" y="93733"/>
                </a:lnTo>
                <a:lnTo>
                  <a:pt x="192163" y="93733"/>
                </a:lnTo>
                <a:lnTo>
                  <a:pt x="197482" y="84523"/>
                </a:lnTo>
                <a:close/>
                <a:moveTo>
                  <a:pt x="209123" y="84523"/>
                </a:moveTo>
                <a:lnTo>
                  <a:pt x="209123" y="90632"/>
                </a:lnTo>
                <a:lnTo>
                  <a:pt x="208667" y="90906"/>
                </a:lnTo>
                <a:lnTo>
                  <a:pt x="203804" y="93733"/>
                </a:lnTo>
                <a:lnTo>
                  <a:pt x="203804" y="93733"/>
                </a:lnTo>
                <a:lnTo>
                  <a:pt x="209123" y="84523"/>
                </a:lnTo>
                <a:close/>
                <a:moveTo>
                  <a:pt x="220765" y="84523"/>
                </a:moveTo>
                <a:lnTo>
                  <a:pt x="220765" y="90632"/>
                </a:lnTo>
                <a:lnTo>
                  <a:pt x="220309" y="90906"/>
                </a:lnTo>
                <a:lnTo>
                  <a:pt x="215446" y="93733"/>
                </a:lnTo>
                <a:lnTo>
                  <a:pt x="215446" y="93733"/>
                </a:lnTo>
                <a:lnTo>
                  <a:pt x="220765" y="84523"/>
                </a:lnTo>
                <a:close/>
                <a:moveTo>
                  <a:pt x="243957" y="84523"/>
                </a:moveTo>
                <a:lnTo>
                  <a:pt x="243957" y="90632"/>
                </a:lnTo>
                <a:lnTo>
                  <a:pt x="243501" y="90906"/>
                </a:lnTo>
                <a:lnTo>
                  <a:pt x="238638" y="93733"/>
                </a:lnTo>
                <a:lnTo>
                  <a:pt x="238638" y="93733"/>
                </a:lnTo>
                <a:lnTo>
                  <a:pt x="243957" y="84523"/>
                </a:lnTo>
                <a:close/>
                <a:moveTo>
                  <a:pt x="255598" y="84523"/>
                </a:moveTo>
                <a:lnTo>
                  <a:pt x="255598" y="90632"/>
                </a:lnTo>
                <a:lnTo>
                  <a:pt x="255142" y="90906"/>
                </a:lnTo>
                <a:lnTo>
                  <a:pt x="250279" y="93733"/>
                </a:lnTo>
                <a:lnTo>
                  <a:pt x="250279" y="93733"/>
                </a:lnTo>
                <a:lnTo>
                  <a:pt x="255598" y="84523"/>
                </a:lnTo>
                <a:close/>
                <a:moveTo>
                  <a:pt x="11582" y="84492"/>
                </a:moveTo>
                <a:lnTo>
                  <a:pt x="11582" y="90632"/>
                </a:lnTo>
                <a:lnTo>
                  <a:pt x="11126" y="90906"/>
                </a:lnTo>
                <a:lnTo>
                  <a:pt x="6262" y="93733"/>
                </a:lnTo>
                <a:lnTo>
                  <a:pt x="11582" y="84492"/>
                </a:lnTo>
                <a:close/>
                <a:moveTo>
                  <a:pt x="23223" y="84523"/>
                </a:moveTo>
                <a:lnTo>
                  <a:pt x="23223" y="90632"/>
                </a:lnTo>
                <a:lnTo>
                  <a:pt x="22767" y="90906"/>
                </a:lnTo>
                <a:lnTo>
                  <a:pt x="17904" y="93733"/>
                </a:lnTo>
                <a:lnTo>
                  <a:pt x="23223" y="84523"/>
                </a:lnTo>
                <a:close/>
                <a:moveTo>
                  <a:pt x="23497" y="84492"/>
                </a:moveTo>
                <a:lnTo>
                  <a:pt x="28816" y="93733"/>
                </a:lnTo>
                <a:lnTo>
                  <a:pt x="23953" y="90906"/>
                </a:lnTo>
                <a:lnTo>
                  <a:pt x="23497" y="90663"/>
                </a:lnTo>
                <a:lnTo>
                  <a:pt x="23497" y="84492"/>
                </a:lnTo>
                <a:close/>
                <a:moveTo>
                  <a:pt x="46446" y="84492"/>
                </a:moveTo>
                <a:lnTo>
                  <a:pt x="46446" y="90632"/>
                </a:lnTo>
                <a:lnTo>
                  <a:pt x="45990" y="90906"/>
                </a:lnTo>
                <a:lnTo>
                  <a:pt x="41126" y="93733"/>
                </a:lnTo>
                <a:lnTo>
                  <a:pt x="46446" y="84492"/>
                </a:lnTo>
                <a:close/>
                <a:moveTo>
                  <a:pt x="46689" y="84492"/>
                </a:moveTo>
                <a:lnTo>
                  <a:pt x="52008" y="93733"/>
                </a:lnTo>
                <a:lnTo>
                  <a:pt x="47145" y="90906"/>
                </a:lnTo>
                <a:lnTo>
                  <a:pt x="46689" y="90663"/>
                </a:lnTo>
                <a:lnTo>
                  <a:pt x="46689" y="84492"/>
                </a:lnTo>
                <a:close/>
                <a:moveTo>
                  <a:pt x="58057" y="84492"/>
                </a:moveTo>
                <a:lnTo>
                  <a:pt x="58057" y="90632"/>
                </a:lnTo>
                <a:lnTo>
                  <a:pt x="57601" y="90906"/>
                </a:lnTo>
                <a:lnTo>
                  <a:pt x="52737" y="93733"/>
                </a:lnTo>
                <a:lnTo>
                  <a:pt x="58057" y="84492"/>
                </a:lnTo>
                <a:close/>
                <a:moveTo>
                  <a:pt x="58330" y="84492"/>
                </a:moveTo>
                <a:lnTo>
                  <a:pt x="63650" y="93733"/>
                </a:lnTo>
                <a:lnTo>
                  <a:pt x="58786" y="90906"/>
                </a:lnTo>
                <a:lnTo>
                  <a:pt x="58330" y="90663"/>
                </a:lnTo>
                <a:lnTo>
                  <a:pt x="58330" y="84492"/>
                </a:lnTo>
                <a:close/>
                <a:moveTo>
                  <a:pt x="69698" y="84492"/>
                </a:moveTo>
                <a:lnTo>
                  <a:pt x="69698" y="90632"/>
                </a:lnTo>
                <a:lnTo>
                  <a:pt x="69182" y="90906"/>
                </a:lnTo>
                <a:lnTo>
                  <a:pt x="64379" y="93733"/>
                </a:lnTo>
                <a:lnTo>
                  <a:pt x="69698" y="84492"/>
                </a:lnTo>
                <a:close/>
                <a:moveTo>
                  <a:pt x="69941" y="84492"/>
                </a:moveTo>
                <a:lnTo>
                  <a:pt x="75261" y="93733"/>
                </a:lnTo>
                <a:lnTo>
                  <a:pt x="70397" y="90906"/>
                </a:lnTo>
                <a:lnTo>
                  <a:pt x="69941" y="90663"/>
                </a:lnTo>
                <a:lnTo>
                  <a:pt x="69941" y="84492"/>
                </a:lnTo>
                <a:close/>
                <a:moveTo>
                  <a:pt x="81309" y="84492"/>
                </a:moveTo>
                <a:lnTo>
                  <a:pt x="81309" y="90632"/>
                </a:lnTo>
                <a:lnTo>
                  <a:pt x="80853" y="90906"/>
                </a:lnTo>
                <a:lnTo>
                  <a:pt x="75990" y="93733"/>
                </a:lnTo>
                <a:lnTo>
                  <a:pt x="81309" y="84492"/>
                </a:lnTo>
                <a:close/>
                <a:moveTo>
                  <a:pt x="81583" y="84492"/>
                </a:moveTo>
                <a:lnTo>
                  <a:pt x="86902" y="93733"/>
                </a:lnTo>
                <a:lnTo>
                  <a:pt x="82039" y="90906"/>
                </a:lnTo>
                <a:lnTo>
                  <a:pt x="81583" y="90663"/>
                </a:lnTo>
                <a:lnTo>
                  <a:pt x="81583" y="84492"/>
                </a:lnTo>
                <a:close/>
                <a:moveTo>
                  <a:pt x="92951" y="84492"/>
                </a:moveTo>
                <a:lnTo>
                  <a:pt x="92951" y="90632"/>
                </a:lnTo>
                <a:lnTo>
                  <a:pt x="92495" y="90906"/>
                </a:lnTo>
                <a:lnTo>
                  <a:pt x="87632" y="93733"/>
                </a:lnTo>
                <a:lnTo>
                  <a:pt x="92951" y="84492"/>
                </a:lnTo>
                <a:close/>
                <a:moveTo>
                  <a:pt x="232376" y="84523"/>
                </a:moveTo>
                <a:lnTo>
                  <a:pt x="232376" y="90632"/>
                </a:lnTo>
                <a:lnTo>
                  <a:pt x="231920" y="90906"/>
                </a:lnTo>
                <a:lnTo>
                  <a:pt x="227057" y="93733"/>
                </a:lnTo>
                <a:lnTo>
                  <a:pt x="232376" y="84523"/>
                </a:lnTo>
                <a:close/>
                <a:moveTo>
                  <a:pt x="267210" y="84523"/>
                </a:moveTo>
                <a:lnTo>
                  <a:pt x="267210" y="90632"/>
                </a:lnTo>
                <a:lnTo>
                  <a:pt x="266754" y="90906"/>
                </a:lnTo>
                <a:lnTo>
                  <a:pt x="261890" y="93733"/>
                </a:lnTo>
                <a:lnTo>
                  <a:pt x="267210" y="84523"/>
                </a:lnTo>
                <a:close/>
                <a:moveTo>
                  <a:pt x="278851" y="84523"/>
                </a:moveTo>
                <a:lnTo>
                  <a:pt x="278851" y="90632"/>
                </a:lnTo>
                <a:lnTo>
                  <a:pt x="278395" y="90906"/>
                </a:lnTo>
                <a:lnTo>
                  <a:pt x="273532" y="93733"/>
                </a:lnTo>
                <a:lnTo>
                  <a:pt x="278851" y="84523"/>
                </a:lnTo>
                <a:close/>
                <a:moveTo>
                  <a:pt x="11703" y="90876"/>
                </a:moveTo>
                <a:lnTo>
                  <a:pt x="17023" y="93946"/>
                </a:lnTo>
                <a:lnTo>
                  <a:pt x="6384" y="93946"/>
                </a:lnTo>
                <a:lnTo>
                  <a:pt x="11703" y="90876"/>
                </a:lnTo>
                <a:close/>
                <a:moveTo>
                  <a:pt x="23345" y="90876"/>
                </a:moveTo>
                <a:lnTo>
                  <a:pt x="28664" y="93946"/>
                </a:lnTo>
                <a:lnTo>
                  <a:pt x="18026" y="93946"/>
                </a:lnTo>
                <a:lnTo>
                  <a:pt x="23345" y="90876"/>
                </a:lnTo>
                <a:close/>
                <a:moveTo>
                  <a:pt x="34956" y="90876"/>
                </a:moveTo>
                <a:lnTo>
                  <a:pt x="40275" y="93946"/>
                </a:lnTo>
                <a:lnTo>
                  <a:pt x="29637" y="93946"/>
                </a:lnTo>
                <a:lnTo>
                  <a:pt x="34956" y="90876"/>
                </a:lnTo>
                <a:close/>
                <a:moveTo>
                  <a:pt x="46598" y="90876"/>
                </a:moveTo>
                <a:lnTo>
                  <a:pt x="51886" y="93946"/>
                </a:lnTo>
                <a:lnTo>
                  <a:pt x="41248" y="93946"/>
                </a:lnTo>
                <a:lnTo>
                  <a:pt x="46598" y="90876"/>
                </a:lnTo>
                <a:close/>
                <a:moveTo>
                  <a:pt x="58209" y="90876"/>
                </a:moveTo>
                <a:lnTo>
                  <a:pt x="63528" y="93946"/>
                </a:lnTo>
                <a:lnTo>
                  <a:pt x="52889" y="93946"/>
                </a:lnTo>
                <a:lnTo>
                  <a:pt x="58209" y="90876"/>
                </a:lnTo>
                <a:close/>
                <a:moveTo>
                  <a:pt x="69850" y="90876"/>
                </a:moveTo>
                <a:lnTo>
                  <a:pt x="75169" y="93946"/>
                </a:lnTo>
                <a:lnTo>
                  <a:pt x="64531" y="93946"/>
                </a:lnTo>
                <a:lnTo>
                  <a:pt x="69850" y="90876"/>
                </a:lnTo>
                <a:close/>
                <a:moveTo>
                  <a:pt x="81431" y="90876"/>
                </a:moveTo>
                <a:lnTo>
                  <a:pt x="86750" y="93946"/>
                </a:lnTo>
                <a:lnTo>
                  <a:pt x="76112" y="93946"/>
                </a:lnTo>
                <a:lnTo>
                  <a:pt x="81431" y="90876"/>
                </a:lnTo>
                <a:close/>
                <a:moveTo>
                  <a:pt x="93042" y="90876"/>
                </a:moveTo>
                <a:lnTo>
                  <a:pt x="98361" y="93946"/>
                </a:lnTo>
                <a:lnTo>
                  <a:pt x="87723" y="93946"/>
                </a:lnTo>
                <a:lnTo>
                  <a:pt x="93042" y="90876"/>
                </a:lnTo>
                <a:close/>
                <a:moveTo>
                  <a:pt x="104684" y="90876"/>
                </a:moveTo>
                <a:lnTo>
                  <a:pt x="110003" y="93946"/>
                </a:lnTo>
                <a:lnTo>
                  <a:pt x="99364" y="93946"/>
                </a:lnTo>
                <a:lnTo>
                  <a:pt x="104684" y="90876"/>
                </a:lnTo>
                <a:close/>
                <a:moveTo>
                  <a:pt x="116295" y="90876"/>
                </a:moveTo>
                <a:lnTo>
                  <a:pt x="121614" y="93946"/>
                </a:lnTo>
                <a:lnTo>
                  <a:pt x="110976" y="93946"/>
                </a:lnTo>
                <a:lnTo>
                  <a:pt x="116295" y="90876"/>
                </a:lnTo>
                <a:close/>
                <a:moveTo>
                  <a:pt x="127936" y="90876"/>
                </a:moveTo>
                <a:lnTo>
                  <a:pt x="133256" y="93946"/>
                </a:lnTo>
                <a:lnTo>
                  <a:pt x="122617" y="93946"/>
                </a:lnTo>
                <a:lnTo>
                  <a:pt x="127936" y="90876"/>
                </a:lnTo>
                <a:close/>
                <a:moveTo>
                  <a:pt x="139548" y="90876"/>
                </a:moveTo>
                <a:lnTo>
                  <a:pt x="144867" y="93946"/>
                </a:lnTo>
                <a:lnTo>
                  <a:pt x="134228" y="93946"/>
                </a:lnTo>
                <a:lnTo>
                  <a:pt x="139548" y="90876"/>
                </a:lnTo>
                <a:close/>
                <a:moveTo>
                  <a:pt x="151159" y="90876"/>
                </a:moveTo>
                <a:lnTo>
                  <a:pt x="156478" y="93946"/>
                </a:lnTo>
                <a:lnTo>
                  <a:pt x="145840" y="93946"/>
                </a:lnTo>
                <a:lnTo>
                  <a:pt x="151159" y="90876"/>
                </a:lnTo>
                <a:close/>
                <a:moveTo>
                  <a:pt x="162770" y="90876"/>
                </a:moveTo>
                <a:lnTo>
                  <a:pt x="168089" y="93946"/>
                </a:lnTo>
                <a:lnTo>
                  <a:pt x="157451" y="93946"/>
                </a:lnTo>
                <a:lnTo>
                  <a:pt x="162770" y="90876"/>
                </a:lnTo>
                <a:close/>
                <a:moveTo>
                  <a:pt x="174411" y="90876"/>
                </a:moveTo>
                <a:lnTo>
                  <a:pt x="179731" y="93946"/>
                </a:lnTo>
                <a:lnTo>
                  <a:pt x="169092" y="93946"/>
                </a:lnTo>
                <a:lnTo>
                  <a:pt x="174411" y="90876"/>
                </a:lnTo>
                <a:close/>
                <a:moveTo>
                  <a:pt x="186023" y="90876"/>
                </a:moveTo>
                <a:lnTo>
                  <a:pt x="191342" y="93946"/>
                </a:lnTo>
                <a:lnTo>
                  <a:pt x="180703" y="93946"/>
                </a:lnTo>
                <a:lnTo>
                  <a:pt x="186023" y="90876"/>
                </a:lnTo>
                <a:close/>
                <a:moveTo>
                  <a:pt x="197634" y="90876"/>
                </a:moveTo>
                <a:lnTo>
                  <a:pt x="202953" y="93946"/>
                </a:lnTo>
                <a:lnTo>
                  <a:pt x="192345" y="93946"/>
                </a:lnTo>
                <a:lnTo>
                  <a:pt x="197634" y="90876"/>
                </a:lnTo>
                <a:close/>
                <a:moveTo>
                  <a:pt x="209275" y="90876"/>
                </a:moveTo>
                <a:lnTo>
                  <a:pt x="214595" y="93946"/>
                </a:lnTo>
                <a:lnTo>
                  <a:pt x="203956" y="93946"/>
                </a:lnTo>
                <a:lnTo>
                  <a:pt x="209275" y="90876"/>
                </a:lnTo>
                <a:close/>
                <a:moveTo>
                  <a:pt x="220856" y="90876"/>
                </a:moveTo>
                <a:lnTo>
                  <a:pt x="226175" y="93946"/>
                </a:lnTo>
                <a:lnTo>
                  <a:pt x="215537" y="93946"/>
                </a:lnTo>
                <a:lnTo>
                  <a:pt x="220856" y="90876"/>
                </a:lnTo>
                <a:close/>
                <a:moveTo>
                  <a:pt x="232498" y="90876"/>
                </a:moveTo>
                <a:lnTo>
                  <a:pt x="237817" y="93946"/>
                </a:lnTo>
                <a:lnTo>
                  <a:pt x="227178" y="93946"/>
                </a:lnTo>
                <a:lnTo>
                  <a:pt x="232498" y="90876"/>
                </a:lnTo>
                <a:close/>
                <a:moveTo>
                  <a:pt x="244109" y="90876"/>
                </a:moveTo>
                <a:lnTo>
                  <a:pt x="249428" y="93946"/>
                </a:lnTo>
                <a:lnTo>
                  <a:pt x="238790" y="93946"/>
                </a:lnTo>
                <a:lnTo>
                  <a:pt x="244109" y="90876"/>
                </a:lnTo>
                <a:close/>
                <a:moveTo>
                  <a:pt x="255750" y="90876"/>
                </a:moveTo>
                <a:lnTo>
                  <a:pt x="261070" y="93946"/>
                </a:lnTo>
                <a:lnTo>
                  <a:pt x="250431" y="93946"/>
                </a:lnTo>
                <a:lnTo>
                  <a:pt x="255750" y="90876"/>
                </a:lnTo>
                <a:close/>
                <a:moveTo>
                  <a:pt x="267362" y="90876"/>
                </a:moveTo>
                <a:lnTo>
                  <a:pt x="272681" y="93946"/>
                </a:lnTo>
                <a:lnTo>
                  <a:pt x="262042" y="93946"/>
                </a:lnTo>
                <a:lnTo>
                  <a:pt x="267362" y="90876"/>
                </a:lnTo>
                <a:close/>
                <a:moveTo>
                  <a:pt x="279003" y="90876"/>
                </a:moveTo>
                <a:lnTo>
                  <a:pt x="284322" y="93946"/>
                </a:lnTo>
                <a:lnTo>
                  <a:pt x="273684" y="93946"/>
                </a:lnTo>
                <a:lnTo>
                  <a:pt x="279003" y="90876"/>
                </a:lnTo>
                <a:close/>
                <a:moveTo>
                  <a:pt x="17023" y="94219"/>
                </a:moveTo>
                <a:lnTo>
                  <a:pt x="11703" y="97289"/>
                </a:lnTo>
                <a:lnTo>
                  <a:pt x="6384" y="94219"/>
                </a:lnTo>
                <a:close/>
                <a:moveTo>
                  <a:pt x="28664" y="94219"/>
                </a:moveTo>
                <a:lnTo>
                  <a:pt x="23345" y="97289"/>
                </a:lnTo>
                <a:lnTo>
                  <a:pt x="18026" y="94219"/>
                </a:lnTo>
                <a:close/>
                <a:moveTo>
                  <a:pt x="40275" y="94219"/>
                </a:moveTo>
                <a:lnTo>
                  <a:pt x="34956" y="97289"/>
                </a:lnTo>
                <a:lnTo>
                  <a:pt x="29637" y="94219"/>
                </a:lnTo>
                <a:close/>
                <a:moveTo>
                  <a:pt x="51886" y="94219"/>
                </a:moveTo>
                <a:lnTo>
                  <a:pt x="46567" y="97289"/>
                </a:lnTo>
                <a:lnTo>
                  <a:pt x="41248" y="94219"/>
                </a:lnTo>
                <a:close/>
                <a:moveTo>
                  <a:pt x="63528" y="94219"/>
                </a:moveTo>
                <a:lnTo>
                  <a:pt x="58209" y="97289"/>
                </a:lnTo>
                <a:lnTo>
                  <a:pt x="52889" y="94219"/>
                </a:lnTo>
                <a:close/>
                <a:moveTo>
                  <a:pt x="75109" y="94219"/>
                </a:moveTo>
                <a:lnTo>
                  <a:pt x="69789" y="97289"/>
                </a:lnTo>
                <a:lnTo>
                  <a:pt x="64470" y="94219"/>
                </a:lnTo>
                <a:close/>
                <a:moveTo>
                  <a:pt x="86750" y="94219"/>
                </a:moveTo>
                <a:lnTo>
                  <a:pt x="81431" y="97289"/>
                </a:lnTo>
                <a:lnTo>
                  <a:pt x="76112" y="94219"/>
                </a:lnTo>
                <a:close/>
                <a:moveTo>
                  <a:pt x="98361" y="94219"/>
                </a:moveTo>
                <a:lnTo>
                  <a:pt x="93042" y="97289"/>
                </a:lnTo>
                <a:lnTo>
                  <a:pt x="87723" y="94219"/>
                </a:lnTo>
                <a:close/>
                <a:moveTo>
                  <a:pt x="110003" y="94219"/>
                </a:moveTo>
                <a:lnTo>
                  <a:pt x="104684" y="97289"/>
                </a:lnTo>
                <a:lnTo>
                  <a:pt x="99364" y="94219"/>
                </a:lnTo>
                <a:close/>
                <a:moveTo>
                  <a:pt x="121614" y="94219"/>
                </a:moveTo>
                <a:lnTo>
                  <a:pt x="116295" y="97289"/>
                </a:lnTo>
                <a:lnTo>
                  <a:pt x="110976" y="94219"/>
                </a:lnTo>
                <a:close/>
                <a:moveTo>
                  <a:pt x="133256" y="94219"/>
                </a:moveTo>
                <a:lnTo>
                  <a:pt x="127936" y="97289"/>
                </a:lnTo>
                <a:lnTo>
                  <a:pt x="122617" y="94219"/>
                </a:lnTo>
                <a:close/>
                <a:moveTo>
                  <a:pt x="144867" y="94219"/>
                </a:moveTo>
                <a:lnTo>
                  <a:pt x="139548" y="97289"/>
                </a:lnTo>
                <a:lnTo>
                  <a:pt x="134228" y="94219"/>
                </a:lnTo>
                <a:close/>
                <a:moveTo>
                  <a:pt x="156478" y="94219"/>
                </a:moveTo>
                <a:lnTo>
                  <a:pt x="151159" y="97289"/>
                </a:lnTo>
                <a:lnTo>
                  <a:pt x="145840" y="94219"/>
                </a:lnTo>
                <a:close/>
                <a:moveTo>
                  <a:pt x="168089" y="94219"/>
                </a:moveTo>
                <a:lnTo>
                  <a:pt x="162770" y="97289"/>
                </a:lnTo>
                <a:lnTo>
                  <a:pt x="157451" y="94219"/>
                </a:lnTo>
                <a:close/>
                <a:moveTo>
                  <a:pt x="179731" y="94219"/>
                </a:moveTo>
                <a:lnTo>
                  <a:pt x="174411" y="97289"/>
                </a:lnTo>
                <a:lnTo>
                  <a:pt x="169092" y="94219"/>
                </a:lnTo>
                <a:close/>
                <a:moveTo>
                  <a:pt x="191342" y="94219"/>
                </a:moveTo>
                <a:lnTo>
                  <a:pt x="186023" y="97289"/>
                </a:lnTo>
                <a:lnTo>
                  <a:pt x="180703" y="94219"/>
                </a:lnTo>
                <a:close/>
                <a:moveTo>
                  <a:pt x="202953" y="94219"/>
                </a:moveTo>
                <a:lnTo>
                  <a:pt x="197634" y="97289"/>
                </a:lnTo>
                <a:lnTo>
                  <a:pt x="192315" y="94219"/>
                </a:lnTo>
                <a:close/>
                <a:moveTo>
                  <a:pt x="214564" y="94219"/>
                </a:moveTo>
                <a:lnTo>
                  <a:pt x="209245" y="97289"/>
                </a:lnTo>
                <a:lnTo>
                  <a:pt x="203926" y="94219"/>
                </a:lnTo>
                <a:close/>
                <a:moveTo>
                  <a:pt x="226175" y="94219"/>
                </a:moveTo>
                <a:lnTo>
                  <a:pt x="220856" y="97289"/>
                </a:lnTo>
                <a:lnTo>
                  <a:pt x="215537" y="94219"/>
                </a:lnTo>
                <a:close/>
                <a:moveTo>
                  <a:pt x="237817" y="94219"/>
                </a:moveTo>
                <a:lnTo>
                  <a:pt x="232498" y="97289"/>
                </a:lnTo>
                <a:lnTo>
                  <a:pt x="227178" y="94219"/>
                </a:lnTo>
                <a:close/>
                <a:moveTo>
                  <a:pt x="249428" y="94219"/>
                </a:moveTo>
                <a:lnTo>
                  <a:pt x="244109" y="97289"/>
                </a:lnTo>
                <a:lnTo>
                  <a:pt x="238790" y="94219"/>
                </a:lnTo>
                <a:close/>
                <a:moveTo>
                  <a:pt x="261070" y="94219"/>
                </a:moveTo>
                <a:lnTo>
                  <a:pt x="255750" y="97289"/>
                </a:lnTo>
                <a:lnTo>
                  <a:pt x="250431" y="94219"/>
                </a:lnTo>
                <a:close/>
                <a:moveTo>
                  <a:pt x="272681" y="94219"/>
                </a:moveTo>
                <a:lnTo>
                  <a:pt x="267362" y="97289"/>
                </a:lnTo>
                <a:lnTo>
                  <a:pt x="262042" y="94219"/>
                </a:lnTo>
                <a:close/>
                <a:moveTo>
                  <a:pt x="284292" y="94219"/>
                </a:moveTo>
                <a:lnTo>
                  <a:pt x="278973" y="97289"/>
                </a:lnTo>
                <a:lnTo>
                  <a:pt x="273653" y="94219"/>
                </a:lnTo>
                <a:close/>
                <a:moveTo>
                  <a:pt x="17174" y="94462"/>
                </a:moveTo>
                <a:lnTo>
                  <a:pt x="11855" y="103642"/>
                </a:lnTo>
                <a:lnTo>
                  <a:pt x="11855" y="97532"/>
                </a:lnTo>
                <a:lnTo>
                  <a:pt x="17174" y="94462"/>
                </a:lnTo>
                <a:close/>
                <a:moveTo>
                  <a:pt x="28816" y="94462"/>
                </a:moveTo>
                <a:lnTo>
                  <a:pt x="23497" y="103642"/>
                </a:lnTo>
                <a:lnTo>
                  <a:pt x="23497" y="97532"/>
                </a:lnTo>
                <a:lnTo>
                  <a:pt x="28816" y="94462"/>
                </a:lnTo>
                <a:close/>
                <a:moveTo>
                  <a:pt x="40427" y="94462"/>
                </a:moveTo>
                <a:lnTo>
                  <a:pt x="35108" y="103642"/>
                </a:lnTo>
                <a:lnTo>
                  <a:pt x="35108" y="97532"/>
                </a:lnTo>
                <a:lnTo>
                  <a:pt x="40427" y="94462"/>
                </a:lnTo>
                <a:close/>
                <a:moveTo>
                  <a:pt x="52008" y="94462"/>
                </a:moveTo>
                <a:lnTo>
                  <a:pt x="46689" y="103642"/>
                </a:lnTo>
                <a:lnTo>
                  <a:pt x="46689" y="97532"/>
                </a:lnTo>
                <a:lnTo>
                  <a:pt x="52008" y="94462"/>
                </a:lnTo>
                <a:close/>
                <a:moveTo>
                  <a:pt x="63650" y="94462"/>
                </a:moveTo>
                <a:lnTo>
                  <a:pt x="58330" y="103642"/>
                </a:lnTo>
                <a:lnTo>
                  <a:pt x="58330" y="97532"/>
                </a:lnTo>
                <a:lnTo>
                  <a:pt x="63650" y="94462"/>
                </a:lnTo>
                <a:close/>
                <a:moveTo>
                  <a:pt x="75261" y="94462"/>
                </a:moveTo>
                <a:lnTo>
                  <a:pt x="69941" y="103642"/>
                </a:lnTo>
                <a:lnTo>
                  <a:pt x="69941" y="97532"/>
                </a:lnTo>
                <a:lnTo>
                  <a:pt x="75261" y="94462"/>
                </a:lnTo>
                <a:close/>
                <a:moveTo>
                  <a:pt x="86902" y="94462"/>
                </a:moveTo>
                <a:lnTo>
                  <a:pt x="81583" y="103642"/>
                </a:lnTo>
                <a:lnTo>
                  <a:pt x="81583" y="97532"/>
                </a:lnTo>
                <a:lnTo>
                  <a:pt x="86902" y="94462"/>
                </a:lnTo>
                <a:close/>
                <a:moveTo>
                  <a:pt x="98513" y="94462"/>
                </a:moveTo>
                <a:lnTo>
                  <a:pt x="93194" y="103642"/>
                </a:lnTo>
                <a:lnTo>
                  <a:pt x="93194" y="97532"/>
                </a:lnTo>
                <a:lnTo>
                  <a:pt x="98513" y="94462"/>
                </a:lnTo>
                <a:close/>
                <a:moveTo>
                  <a:pt x="110155" y="94401"/>
                </a:moveTo>
                <a:lnTo>
                  <a:pt x="104836" y="103642"/>
                </a:lnTo>
                <a:lnTo>
                  <a:pt x="104836" y="97502"/>
                </a:lnTo>
                <a:lnTo>
                  <a:pt x="110155" y="94401"/>
                </a:lnTo>
                <a:close/>
                <a:moveTo>
                  <a:pt x="121736" y="94401"/>
                </a:moveTo>
                <a:lnTo>
                  <a:pt x="116416" y="103642"/>
                </a:lnTo>
                <a:lnTo>
                  <a:pt x="116416" y="97502"/>
                </a:lnTo>
                <a:lnTo>
                  <a:pt x="121736" y="94401"/>
                </a:lnTo>
                <a:close/>
                <a:moveTo>
                  <a:pt x="133377" y="94401"/>
                </a:moveTo>
                <a:lnTo>
                  <a:pt x="128058" y="103642"/>
                </a:lnTo>
                <a:lnTo>
                  <a:pt x="128058" y="97502"/>
                </a:lnTo>
                <a:lnTo>
                  <a:pt x="133377" y="94401"/>
                </a:lnTo>
                <a:close/>
                <a:moveTo>
                  <a:pt x="144988" y="94401"/>
                </a:moveTo>
                <a:lnTo>
                  <a:pt x="139669" y="103642"/>
                </a:lnTo>
                <a:lnTo>
                  <a:pt x="139669" y="97502"/>
                </a:lnTo>
                <a:lnTo>
                  <a:pt x="144988" y="94401"/>
                </a:lnTo>
                <a:close/>
                <a:moveTo>
                  <a:pt x="156630" y="94401"/>
                </a:moveTo>
                <a:lnTo>
                  <a:pt x="151311" y="103642"/>
                </a:lnTo>
                <a:lnTo>
                  <a:pt x="151311" y="97502"/>
                </a:lnTo>
                <a:lnTo>
                  <a:pt x="156630" y="94401"/>
                </a:lnTo>
                <a:close/>
                <a:moveTo>
                  <a:pt x="168241" y="94401"/>
                </a:moveTo>
                <a:lnTo>
                  <a:pt x="162922" y="103642"/>
                </a:lnTo>
                <a:lnTo>
                  <a:pt x="162922" y="97502"/>
                </a:lnTo>
                <a:lnTo>
                  <a:pt x="168241" y="94401"/>
                </a:lnTo>
                <a:close/>
                <a:moveTo>
                  <a:pt x="179822" y="94401"/>
                </a:moveTo>
                <a:lnTo>
                  <a:pt x="174503" y="103642"/>
                </a:lnTo>
                <a:lnTo>
                  <a:pt x="174503" y="97502"/>
                </a:lnTo>
                <a:lnTo>
                  <a:pt x="179822" y="94401"/>
                </a:lnTo>
                <a:close/>
                <a:moveTo>
                  <a:pt x="191463" y="94462"/>
                </a:moveTo>
                <a:lnTo>
                  <a:pt x="186144" y="103642"/>
                </a:lnTo>
                <a:lnTo>
                  <a:pt x="186144" y="97532"/>
                </a:lnTo>
                <a:lnTo>
                  <a:pt x="191463" y="94462"/>
                </a:lnTo>
                <a:close/>
                <a:moveTo>
                  <a:pt x="203075" y="94462"/>
                </a:moveTo>
                <a:lnTo>
                  <a:pt x="197755" y="103642"/>
                </a:lnTo>
                <a:lnTo>
                  <a:pt x="197755" y="97532"/>
                </a:lnTo>
                <a:lnTo>
                  <a:pt x="203075" y="94462"/>
                </a:lnTo>
                <a:close/>
                <a:moveTo>
                  <a:pt x="214716" y="94462"/>
                </a:moveTo>
                <a:lnTo>
                  <a:pt x="209397" y="103642"/>
                </a:lnTo>
                <a:lnTo>
                  <a:pt x="209397" y="97532"/>
                </a:lnTo>
                <a:lnTo>
                  <a:pt x="214716" y="94462"/>
                </a:lnTo>
                <a:close/>
                <a:moveTo>
                  <a:pt x="226327" y="94462"/>
                </a:moveTo>
                <a:lnTo>
                  <a:pt x="221008" y="103642"/>
                </a:lnTo>
                <a:lnTo>
                  <a:pt x="221008" y="97532"/>
                </a:lnTo>
                <a:lnTo>
                  <a:pt x="226327" y="94462"/>
                </a:lnTo>
                <a:close/>
                <a:moveTo>
                  <a:pt x="237969" y="94462"/>
                </a:moveTo>
                <a:lnTo>
                  <a:pt x="232650" y="103642"/>
                </a:lnTo>
                <a:lnTo>
                  <a:pt x="232650" y="97532"/>
                </a:lnTo>
                <a:lnTo>
                  <a:pt x="237969" y="94462"/>
                </a:lnTo>
                <a:close/>
                <a:moveTo>
                  <a:pt x="249550" y="94462"/>
                </a:moveTo>
                <a:lnTo>
                  <a:pt x="244230" y="103642"/>
                </a:lnTo>
                <a:lnTo>
                  <a:pt x="244230" y="97532"/>
                </a:lnTo>
                <a:lnTo>
                  <a:pt x="249550" y="94462"/>
                </a:lnTo>
                <a:close/>
                <a:moveTo>
                  <a:pt x="261191" y="94462"/>
                </a:moveTo>
                <a:lnTo>
                  <a:pt x="255872" y="103642"/>
                </a:lnTo>
                <a:lnTo>
                  <a:pt x="255872" y="97532"/>
                </a:lnTo>
                <a:lnTo>
                  <a:pt x="261191" y="94462"/>
                </a:lnTo>
                <a:close/>
                <a:moveTo>
                  <a:pt x="272802" y="94462"/>
                </a:moveTo>
                <a:lnTo>
                  <a:pt x="267483" y="103642"/>
                </a:lnTo>
                <a:lnTo>
                  <a:pt x="267483" y="97532"/>
                </a:lnTo>
                <a:lnTo>
                  <a:pt x="272802" y="94462"/>
                </a:lnTo>
                <a:close/>
                <a:moveTo>
                  <a:pt x="284444" y="94462"/>
                </a:moveTo>
                <a:lnTo>
                  <a:pt x="279125" y="103642"/>
                </a:lnTo>
                <a:lnTo>
                  <a:pt x="279125" y="97532"/>
                </a:lnTo>
                <a:lnTo>
                  <a:pt x="284444" y="94462"/>
                </a:lnTo>
                <a:close/>
                <a:moveTo>
                  <a:pt x="6262" y="94493"/>
                </a:moveTo>
                <a:lnTo>
                  <a:pt x="11582" y="97532"/>
                </a:lnTo>
                <a:lnTo>
                  <a:pt x="11582" y="103672"/>
                </a:lnTo>
                <a:lnTo>
                  <a:pt x="6262" y="94493"/>
                </a:lnTo>
                <a:close/>
                <a:moveTo>
                  <a:pt x="17904" y="94493"/>
                </a:moveTo>
                <a:lnTo>
                  <a:pt x="23223" y="97532"/>
                </a:lnTo>
                <a:lnTo>
                  <a:pt x="23223" y="103672"/>
                </a:lnTo>
                <a:lnTo>
                  <a:pt x="17904" y="94493"/>
                </a:lnTo>
                <a:close/>
                <a:moveTo>
                  <a:pt x="29515" y="94493"/>
                </a:moveTo>
                <a:lnTo>
                  <a:pt x="34834" y="97532"/>
                </a:lnTo>
                <a:lnTo>
                  <a:pt x="34834" y="103672"/>
                </a:lnTo>
                <a:lnTo>
                  <a:pt x="29515" y="94493"/>
                </a:lnTo>
                <a:close/>
                <a:moveTo>
                  <a:pt x="41126" y="94493"/>
                </a:moveTo>
                <a:lnTo>
                  <a:pt x="46446" y="97532"/>
                </a:lnTo>
                <a:lnTo>
                  <a:pt x="46446" y="103672"/>
                </a:lnTo>
                <a:lnTo>
                  <a:pt x="41126" y="94493"/>
                </a:lnTo>
                <a:close/>
                <a:moveTo>
                  <a:pt x="52737" y="94493"/>
                </a:moveTo>
                <a:lnTo>
                  <a:pt x="58057" y="97532"/>
                </a:lnTo>
                <a:lnTo>
                  <a:pt x="58057" y="103672"/>
                </a:lnTo>
                <a:lnTo>
                  <a:pt x="52737" y="94493"/>
                </a:lnTo>
                <a:close/>
                <a:moveTo>
                  <a:pt x="64379" y="94493"/>
                </a:moveTo>
                <a:lnTo>
                  <a:pt x="69698" y="97532"/>
                </a:lnTo>
                <a:lnTo>
                  <a:pt x="69698" y="103672"/>
                </a:lnTo>
                <a:lnTo>
                  <a:pt x="64379" y="94493"/>
                </a:lnTo>
                <a:close/>
                <a:moveTo>
                  <a:pt x="75990" y="94493"/>
                </a:moveTo>
                <a:lnTo>
                  <a:pt x="81309" y="97532"/>
                </a:lnTo>
                <a:lnTo>
                  <a:pt x="81309" y="103672"/>
                </a:lnTo>
                <a:lnTo>
                  <a:pt x="75990" y="94493"/>
                </a:lnTo>
                <a:close/>
                <a:moveTo>
                  <a:pt x="87632" y="94493"/>
                </a:moveTo>
                <a:lnTo>
                  <a:pt x="92951" y="97532"/>
                </a:lnTo>
                <a:lnTo>
                  <a:pt x="92951" y="103672"/>
                </a:lnTo>
                <a:lnTo>
                  <a:pt x="87632" y="94493"/>
                </a:lnTo>
                <a:close/>
                <a:moveTo>
                  <a:pt x="99243" y="94493"/>
                </a:moveTo>
                <a:lnTo>
                  <a:pt x="104562" y="97532"/>
                </a:lnTo>
                <a:lnTo>
                  <a:pt x="104562" y="103672"/>
                </a:lnTo>
                <a:lnTo>
                  <a:pt x="99243" y="94493"/>
                </a:lnTo>
                <a:close/>
                <a:moveTo>
                  <a:pt x="110824" y="94493"/>
                </a:moveTo>
                <a:lnTo>
                  <a:pt x="116143" y="97532"/>
                </a:lnTo>
                <a:lnTo>
                  <a:pt x="116143" y="103672"/>
                </a:lnTo>
                <a:lnTo>
                  <a:pt x="110824" y="94493"/>
                </a:lnTo>
                <a:close/>
                <a:moveTo>
                  <a:pt x="122465" y="94493"/>
                </a:moveTo>
                <a:lnTo>
                  <a:pt x="127784" y="97532"/>
                </a:lnTo>
                <a:lnTo>
                  <a:pt x="127784" y="103672"/>
                </a:lnTo>
                <a:lnTo>
                  <a:pt x="122465" y="94493"/>
                </a:lnTo>
                <a:close/>
                <a:moveTo>
                  <a:pt x="134076" y="94493"/>
                </a:moveTo>
                <a:lnTo>
                  <a:pt x="139396" y="97532"/>
                </a:lnTo>
                <a:lnTo>
                  <a:pt x="139396" y="103672"/>
                </a:lnTo>
                <a:lnTo>
                  <a:pt x="134076" y="94493"/>
                </a:lnTo>
                <a:close/>
                <a:moveTo>
                  <a:pt x="145718" y="94493"/>
                </a:moveTo>
                <a:lnTo>
                  <a:pt x="151037" y="97532"/>
                </a:lnTo>
                <a:lnTo>
                  <a:pt x="151037" y="103672"/>
                </a:lnTo>
                <a:lnTo>
                  <a:pt x="145718" y="94493"/>
                </a:lnTo>
                <a:close/>
                <a:moveTo>
                  <a:pt x="157329" y="94493"/>
                </a:moveTo>
                <a:lnTo>
                  <a:pt x="162648" y="97532"/>
                </a:lnTo>
                <a:lnTo>
                  <a:pt x="162648" y="103672"/>
                </a:lnTo>
                <a:lnTo>
                  <a:pt x="157329" y="94493"/>
                </a:lnTo>
                <a:close/>
                <a:moveTo>
                  <a:pt x="168971" y="94493"/>
                </a:moveTo>
                <a:lnTo>
                  <a:pt x="174290" y="97532"/>
                </a:lnTo>
                <a:lnTo>
                  <a:pt x="174290" y="103672"/>
                </a:lnTo>
                <a:lnTo>
                  <a:pt x="168971" y="94493"/>
                </a:lnTo>
                <a:close/>
                <a:moveTo>
                  <a:pt x="180551" y="94432"/>
                </a:moveTo>
                <a:lnTo>
                  <a:pt x="185871" y="97532"/>
                </a:lnTo>
                <a:lnTo>
                  <a:pt x="185871" y="103672"/>
                </a:lnTo>
                <a:lnTo>
                  <a:pt x="180551" y="94432"/>
                </a:lnTo>
                <a:close/>
                <a:moveTo>
                  <a:pt x="192193" y="94432"/>
                </a:moveTo>
                <a:lnTo>
                  <a:pt x="197512" y="97532"/>
                </a:lnTo>
                <a:lnTo>
                  <a:pt x="197512" y="103672"/>
                </a:lnTo>
                <a:lnTo>
                  <a:pt x="192193" y="94432"/>
                </a:lnTo>
                <a:close/>
                <a:moveTo>
                  <a:pt x="203804" y="94432"/>
                </a:moveTo>
                <a:lnTo>
                  <a:pt x="209123" y="97532"/>
                </a:lnTo>
                <a:lnTo>
                  <a:pt x="209123" y="103672"/>
                </a:lnTo>
                <a:lnTo>
                  <a:pt x="203804" y="94432"/>
                </a:lnTo>
                <a:close/>
                <a:moveTo>
                  <a:pt x="215446" y="94432"/>
                </a:moveTo>
                <a:lnTo>
                  <a:pt x="220765" y="97532"/>
                </a:lnTo>
                <a:lnTo>
                  <a:pt x="220765" y="103672"/>
                </a:lnTo>
                <a:lnTo>
                  <a:pt x="215446" y="94432"/>
                </a:lnTo>
                <a:close/>
                <a:moveTo>
                  <a:pt x="227057" y="94432"/>
                </a:moveTo>
                <a:lnTo>
                  <a:pt x="232376" y="97532"/>
                </a:lnTo>
                <a:lnTo>
                  <a:pt x="232376" y="103672"/>
                </a:lnTo>
                <a:lnTo>
                  <a:pt x="227057" y="94432"/>
                </a:lnTo>
                <a:close/>
                <a:moveTo>
                  <a:pt x="238668" y="94432"/>
                </a:moveTo>
                <a:lnTo>
                  <a:pt x="243987" y="97532"/>
                </a:lnTo>
                <a:lnTo>
                  <a:pt x="243987" y="103672"/>
                </a:lnTo>
                <a:lnTo>
                  <a:pt x="238668" y="94432"/>
                </a:lnTo>
                <a:close/>
                <a:moveTo>
                  <a:pt x="250279" y="94432"/>
                </a:moveTo>
                <a:lnTo>
                  <a:pt x="255598" y="97532"/>
                </a:lnTo>
                <a:lnTo>
                  <a:pt x="255598" y="103672"/>
                </a:lnTo>
                <a:lnTo>
                  <a:pt x="250279" y="94432"/>
                </a:lnTo>
                <a:close/>
                <a:moveTo>
                  <a:pt x="261890" y="94432"/>
                </a:moveTo>
                <a:lnTo>
                  <a:pt x="267210" y="97532"/>
                </a:lnTo>
                <a:lnTo>
                  <a:pt x="267210" y="103672"/>
                </a:lnTo>
                <a:lnTo>
                  <a:pt x="261890" y="94432"/>
                </a:lnTo>
                <a:close/>
                <a:moveTo>
                  <a:pt x="273532" y="94432"/>
                </a:moveTo>
                <a:lnTo>
                  <a:pt x="278851" y="97532"/>
                </a:lnTo>
                <a:lnTo>
                  <a:pt x="278851" y="103672"/>
                </a:lnTo>
                <a:lnTo>
                  <a:pt x="273532" y="94432"/>
                </a:lnTo>
                <a:close/>
                <a:moveTo>
                  <a:pt x="75777" y="94553"/>
                </a:moveTo>
                <a:lnTo>
                  <a:pt x="81097" y="103763"/>
                </a:lnTo>
                <a:lnTo>
                  <a:pt x="81097" y="103763"/>
                </a:lnTo>
                <a:lnTo>
                  <a:pt x="78604" y="102304"/>
                </a:lnTo>
                <a:lnTo>
                  <a:pt x="75777" y="100724"/>
                </a:lnTo>
                <a:lnTo>
                  <a:pt x="75777" y="94553"/>
                </a:lnTo>
                <a:close/>
                <a:moveTo>
                  <a:pt x="87389" y="94553"/>
                </a:moveTo>
                <a:lnTo>
                  <a:pt x="92708" y="103763"/>
                </a:lnTo>
                <a:lnTo>
                  <a:pt x="92708" y="103763"/>
                </a:lnTo>
                <a:lnTo>
                  <a:pt x="90215" y="102365"/>
                </a:lnTo>
                <a:lnTo>
                  <a:pt x="87389" y="100724"/>
                </a:lnTo>
                <a:lnTo>
                  <a:pt x="87389" y="94553"/>
                </a:lnTo>
                <a:close/>
                <a:moveTo>
                  <a:pt x="99030" y="94553"/>
                </a:moveTo>
                <a:lnTo>
                  <a:pt x="104349" y="103763"/>
                </a:lnTo>
                <a:lnTo>
                  <a:pt x="104349" y="103763"/>
                </a:lnTo>
                <a:lnTo>
                  <a:pt x="101857" y="102304"/>
                </a:lnTo>
                <a:lnTo>
                  <a:pt x="99030" y="100724"/>
                </a:lnTo>
                <a:lnTo>
                  <a:pt x="99030" y="94553"/>
                </a:lnTo>
                <a:close/>
                <a:moveTo>
                  <a:pt x="122222" y="94553"/>
                </a:moveTo>
                <a:lnTo>
                  <a:pt x="127541" y="103763"/>
                </a:lnTo>
                <a:lnTo>
                  <a:pt x="127541" y="103763"/>
                </a:lnTo>
                <a:lnTo>
                  <a:pt x="125079" y="102365"/>
                </a:lnTo>
                <a:lnTo>
                  <a:pt x="122222" y="100724"/>
                </a:lnTo>
                <a:lnTo>
                  <a:pt x="122222" y="94553"/>
                </a:lnTo>
                <a:close/>
                <a:moveTo>
                  <a:pt x="261678" y="94553"/>
                </a:moveTo>
                <a:lnTo>
                  <a:pt x="266997" y="103763"/>
                </a:lnTo>
                <a:lnTo>
                  <a:pt x="264535" y="102365"/>
                </a:lnTo>
                <a:lnTo>
                  <a:pt x="261678" y="100724"/>
                </a:lnTo>
                <a:lnTo>
                  <a:pt x="261678" y="94553"/>
                </a:lnTo>
                <a:close/>
                <a:moveTo>
                  <a:pt x="17661" y="94553"/>
                </a:moveTo>
                <a:lnTo>
                  <a:pt x="22980" y="103763"/>
                </a:lnTo>
                <a:lnTo>
                  <a:pt x="20518" y="102304"/>
                </a:lnTo>
                <a:lnTo>
                  <a:pt x="17661" y="100724"/>
                </a:lnTo>
                <a:lnTo>
                  <a:pt x="17661" y="94553"/>
                </a:lnTo>
                <a:close/>
                <a:moveTo>
                  <a:pt x="29302" y="94553"/>
                </a:moveTo>
                <a:lnTo>
                  <a:pt x="34622" y="103763"/>
                </a:lnTo>
                <a:lnTo>
                  <a:pt x="32160" y="102304"/>
                </a:lnTo>
                <a:lnTo>
                  <a:pt x="29302" y="100724"/>
                </a:lnTo>
                <a:lnTo>
                  <a:pt x="29302" y="94553"/>
                </a:lnTo>
                <a:close/>
                <a:moveTo>
                  <a:pt x="40883" y="94553"/>
                </a:moveTo>
                <a:lnTo>
                  <a:pt x="46202" y="103763"/>
                </a:lnTo>
                <a:lnTo>
                  <a:pt x="43740" y="102304"/>
                </a:lnTo>
                <a:lnTo>
                  <a:pt x="40883" y="100724"/>
                </a:lnTo>
                <a:lnTo>
                  <a:pt x="40883" y="94553"/>
                </a:lnTo>
                <a:close/>
                <a:moveTo>
                  <a:pt x="52525" y="94553"/>
                </a:moveTo>
                <a:lnTo>
                  <a:pt x="57844" y="103763"/>
                </a:lnTo>
                <a:lnTo>
                  <a:pt x="55351" y="102304"/>
                </a:lnTo>
                <a:lnTo>
                  <a:pt x="52525" y="100724"/>
                </a:lnTo>
                <a:lnTo>
                  <a:pt x="52525" y="94553"/>
                </a:lnTo>
                <a:close/>
                <a:moveTo>
                  <a:pt x="64136" y="94553"/>
                </a:moveTo>
                <a:lnTo>
                  <a:pt x="69455" y="103763"/>
                </a:lnTo>
                <a:lnTo>
                  <a:pt x="66993" y="102304"/>
                </a:lnTo>
                <a:lnTo>
                  <a:pt x="64136" y="100724"/>
                </a:lnTo>
                <a:lnTo>
                  <a:pt x="64136" y="94553"/>
                </a:lnTo>
                <a:close/>
                <a:moveTo>
                  <a:pt x="110611" y="94553"/>
                </a:moveTo>
                <a:lnTo>
                  <a:pt x="115930" y="103763"/>
                </a:lnTo>
                <a:lnTo>
                  <a:pt x="113468" y="102365"/>
                </a:lnTo>
                <a:lnTo>
                  <a:pt x="110611" y="100724"/>
                </a:lnTo>
                <a:lnTo>
                  <a:pt x="110611" y="94553"/>
                </a:lnTo>
                <a:close/>
                <a:moveTo>
                  <a:pt x="133864" y="94553"/>
                </a:moveTo>
                <a:lnTo>
                  <a:pt x="139183" y="103763"/>
                </a:lnTo>
                <a:lnTo>
                  <a:pt x="136721" y="102365"/>
                </a:lnTo>
                <a:lnTo>
                  <a:pt x="133864" y="100724"/>
                </a:lnTo>
                <a:lnTo>
                  <a:pt x="133864" y="94553"/>
                </a:lnTo>
                <a:close/>
                <a:moveTo>
                  <a:pt x="145475" y="94553"/>
                </a:moveTo>
                <a:lnTo>
                  <a:pt x="150794" y="103763"/>
                </a:lnTo>
                <a:lnTo>
                  <a:pt x="148332" y="102365"/>
                </a:lnTo>
                <a:lnTo>
                  <a:pt x="145475" y="100724"/>
                </a:lnTo>
                <a:lnTo>
                  <a:pt x="145475" y="94553"/>
                </a:lnTo>
                <a:close/>
                <a:moveTo>
                  <a:pt x="157086" y="94553"/>
                </a:moveTo>
                <a:lnTo>
                  <a:pt x="162405" y="103763"/>
                </a:lnTo>
                <a:lnTo>
                  <a:pt x="159913" y="102365"/>
                </a:lnTo>
                <a:lnTo>
                  <a:pt x="157086" y="100724"/>
                </a:lnTo>
                <a:lnTo>
                  <a:pt x="157086" y="94553"/>
                </a:lnTo>
                <a:close/>
                <a:moveTo>
                  <a:pt x="168697" y="94553"/>
                </a:moveTo>
                <a:lnTo>
                  <a:pt x="174016" y="103763"/>
                </a:lnTo>
                <a:lnTo>
                  <a:pt x="171554" y="102365"/>
                </a:lnTo>
                <a:lnTo>
                  <a:pt x="168697" y="100724"/>
                </a:lnTo>
                <a:lnTo>
                  <a:pt x="168697" y="94553"/>
                </a:lnTo>
                <a:close/>
                <a:moveTo>
                  <a:pt x="180339" y="94553"/>
                </a:moveTo>
                <a:lnTo>
                  <a:pt x="185658" y="103763"/>
                </a:lnTo>
                <a:lnTo>
                  <a:pt x="183165" y="102365"/>
                </a:lnTo>
                <a:lnTo>
                  <a:pt x="180339" y="100724"/>
                </a:lnTo>
                <a:lnTo>
                  <a:pt x="180339" y="94553"/>
                </a:lnTo>
                <a:close/>
                <a:moveTo>
                  <a:pt x="191950" y="94553"/>
                </a:moveTo>
                <a:lnTo>
                  <a:pt x="197269" y="103763"/>
                </a:lnTo>
                <a:lnTo>
                  <a:pt x="194807" y="102365"/>
                </a:lnTo>
                <a:lnTo>
                  <a:pt x="191950" y="100724"/>
                </a:lnTo>
                <a:lnTo>
                  <a:pt x="191950" y="94553"/>
                </a:lnTo>
                <a:close/>
                <a:moveTo>
                  <a:pt x="203591" y="94553"/>
                </a:moveTo>
                <a:lnTo>
                  <a:pt x="208911" y="103763"/>
                </a:lnTo>
                <a:lnTo>
                  <a:pt x="206418" y="102365"/>
                </a:lnTo>
                <a:lnTo>
                  <a:pt x="203591" y="100724"/>
                </a:lnTo>
                <a:lnTo>
                  <a:pt x="203591" y="94553"/>
                </a:lnTo>
                <a:close/>
                <a:moveTo>
                  <a:pt x="215202" y="94553"/>
                </a:moveTo>
                <a:lnTo>
                  <a:pt x="220522" y="103763"/>
                </a:lnTo>
                <a:lnTo>
                  <a:pt x="218060" y="102365"/>
                </a:lnTo>
                <a:lnTo>
                  <a:pt x="215202" y="100724"/>
                </a:lnTo>
                <a:lnTo>
                  <a:pt x="215202" y="94553"/>
                </a:lnTo>
                <a:close/>
                <a:moveTo>
                  <a:pt x="226783" y="94553"/>
                </a:moveTo>
                <a:lnTo>
                  <a:pt x="232103" y="103763"/>
                </a:lnTo>
                <a:lnTo>
                  <a:pt x="229640" y="102365"/>
                </a:lnTo>
                <a:lnTo>
                  <a:pt x="226783" y="100724"/>
                </a:lnTo>
                <a:lnTo>
                  <a:pt x="226783" y="94553"/>
                </a:lnTo>
                <a:close/>
                <a:moveTo>
                  <a:pt x="238425" y="94553"/>
                </a:moveTo>
                <a:lnTo>
                  <a:pt x="243744" y="103763"/>
                </a:lnTo>
                <a:lnTo>
                  <a:pt x="241282" y="102365"/>
                </a:lnTo>
                <a:lnTo>
                  <a:pt x="238425" y="100724"/>
                </a:lnTo>
                <a:lnTo>
                  <a:pt x="238425" y="94553"/>
                </a:lnTo>
                <a:close/>
                <a:moveTo>
                  <a:pt x="250036" y="94553"/>
                </a:moveTo>
                <a:lnTo>
                  <a:pt x="255355" y="103763"/>
                </a:lnTo>
                <a:lnTo>
                  <a:pt x="252893" y="102365"/>
                </a:lnTo>
                <a:lnTo>
                  <a:pt x="250036" y="100724"/>
                </a:lnTo>
                <a:lnTo>
                  <a:pt x="250036" y="94553"/>
                </a:lnTo>
                <a:close/>
                <a:moveTo>
                  <a:pt x="273289" y="94553"/>
                </a:moveTo>
                <a:lnTo>
                  <a:pt x="278608" y="103763"/>
                </a:lnTo>
                <a:lnTo>
                  <a:pt x="276146" y="102365"/>
                </a:lnTo>
                <a:lnTo>
                  <a:pt x="273289" y="100724"/>
                </a:lnTo>
                <a:lnTo>
                  <a:pt x="273289" y="94553"/>
                </a:lnTo>
                <a:close/>
                <a:moveTo>
                  <a:pt x="29029" y="94553"/>
                </a:moveTo>
                <a:lnTo>
                  <a:pt x="29029" y="100724"/>
                </a:lnTo>
                <a:lnTo>
                  <a:pt x="26172" y="102365"/>
                </a:lnTo>
                <a:lnTo>
                  <a:pt x="23710" y="103794"/>
                </a:lnTo>
                <a:lnTo>
                  <a:pt x="23710" y="103794"/>
                </a:lnTo>
                <a:lnTo>
                  <a:pt x="29029" y="94553"/>
                </a:lnTo>
                <a:close/>
                <a:moveTo>
                  <a:pt x="40610" y="94553"/>
                </a:moveTo>
                <a:lnTo>
                  <a:pt x="40610" y="100724"/>
                </a:lnTo>
                <a:lnTo>
                  <a:pt x="37783" y="102365"/>
                </a:lnTo>
                <a:lnTo>
                  <a:pt x="35290" y="103794"/>
                </a:lnTo>
                <a:lnTo>
                  <a:pt x="35290" y="103794"/>
                </a:lnTo>
                <a:lnTo>
                  <a:pt x="40610" y="94553"/>
                </a:lnTo>
                <a:close/>
                <a:moveTo>
                  <a:pt x="75504" y="94553"/>
                </a:moveTo>
                <a:lnTo>
                  <a:pt x="75504" y="100724"/>
                </a:lnTo>
                <a:lnTo>
                  <a:pt x="72647" y="102365"/>
                </a:lnTo>
                <a:lnTo>
                  <a:pt x="70185" y="103794"/>
                </a:lnTo>
                <a:lnTo>
                  <a:pt x="70185" y="103794"/>
                </a:lnTo>
                <a:lnTo>
                  <a:pt x="75504" y="94553"/>
                </a:lnTo>
                <a:close/>
                <a:moveTo>
                  <a:pt x="87115" y="94553"/>
                </a:moveTo>
                <a:lnTo>
                  <a:pt x="87115" y="100724"/>
                </a:lnTo>
                <a:lnTo>
                  <a:pt x="84288" y="102365"/>
                </a:lnTo>
                <a:lnTo>
                  <a:pt x="81796" y="103794"/>
                </a:lnTo>
                <a:lnTo>
                  <a:pt x="81796" y="103794"/>
                </a:lnTo>
                <a:lnTo>
                  <a:pt x="87115" y="94553"/>
                </a:lnTo>
                <a:close/>
                <a:moveTo>
                  <a:pt x="133590" y="94614"/>
                </a:moveTo>
                <a:lnTo>
                  <a:pt x="133590" y="100724"/>
                </a:lnTo>
                <a:lnTo>
                  <a:pt x="130733" y="102365"/>
                </a:lnTo>
                <a:lnTo>
                  <a:pt x="128271" y="103794"/>
                </a:lnTo>
                <a:lnTo>
                  <a:pt x="128271" y="103794"/>
                </a:lnTo>
                <a:lnTo>
                  <a:pt x="133590" y="94614"/>
                </a:lnTo>
                <a:close/>
                <a:moveTo>
                  <a:pt x="6050" y="94553"/>
                </a:moveTo>
                <a:lnTo>
                  <a:pt x="11369" y="103794"/>
                </a:lnTo>
                <a:lnTo>
                  <a:pt x="8907" y="102365"/>
                </a:lnTo>
                <a:lnTo>
                  <a:pt x="6050" y="100724"/>
                </a:lnTo>
                <a:lnTo>
                  <a:pt x="6050" y="94553"/>
                </a:lnTo>
                <a:close/>
                <a:moveTo>
                  <a:pt x="17418" y="94553"/>
                </a:moveTo>
                <a:lnTo>
                  <a:pt x="17418" y="100724"/>
                </a:lnTo>
                <a:lnTo>
                  <a:pt x="14560" y="102365"/>
                </a:lnTo>
                <a:lnTo>
                  <a:pt x="12098" y="103794"/>
                </a:lnTo>
                <a:lnTo>
                  <a:pt x="17418" y="94553"/>
                </a:lnTo>
                <a:close/>
                <a:moveTo>
                  <a:pt x="52251" y="94553"/>
                </a:moveTo>
                <a:lnTo>
                  <a:pt x="52251" y="100724"/>
                </a:lnTo>
                <a:lnTo>
                  <a:pt x="49394" y="102365"/>
                </a:lnTo>
                <a:lnTo>
                  <a:pt x="46932" y="103794"/>
                </a:lnTo>
                <a:lnTo>
                  <a:pt x="52251" y="94553"/>
                </a:lnTo>
                <a:close/>
                <a:moveTo>
                  <a:pt x="63862" y="94553"/>
                </a:moveTo>
                <a:lnTo>
                  <a:pt x="63862" y="100724"/>
                </a:lnTo>
                <a:lnTo>
                  <a:pt x="61005" y="102365"/>
                </a:lnTo>
                <a:lnTo>
                  <a:pt x="58543" y="103794"/>
                </a:lnTo>
                <a:lnTo>
                  <a:pt x="63862" y="94553"/>
                </a:lnTo>
                <a:close/>
                <a:moveTo>
                  <a:pt x="98757" y="94553"/>
                </a:moveTo>
                <a:lnTo>
                  <a:pt x="98757" y="100724"/>
                </a:lnTo>
                <a:lnTo>
                  <a:pt x="95899" y="102365"/>
                </a:lnTo>
                <a:lnTo>
                  <a:pt x="93437" y="103794"/>
                </a:lnTo>
                <a:lnTo>
                  <a:pt x="98757" y="94553"/>
                </a:lnTo>
                <a:close/>
                <a:moveTo>
                  <a:pt x="110337" y="94614"/>
                </a:moveTo>
                <a:lnTo>
                  <a:pt x="110337" y="100724"/>
                </a:lnTo>
                <a:lnTo>
                  <a:pt x="107480" y="102365"/>
                </a:lnTo>
                <a:lnTo>
                  <a:pt x="105018" y="103794"/>
                </a:lnTo>
                <a:lnTo>
                  <a:pt x="110337" y="94614"/>
                </a:lnTo>
                <a:close/>
                <a:moveTo>
                  <a:pt x="121979" y="94614"/>
                </a:moveTo>
                <a:lnTo>
                  <a:pt x="121979" y="100724"/>
                </a:lnTo>
                <a:lnTo>
                  <a:pt x="119122" y="102365"/>
                </a:lnTo>
                <a:lnTo>
                  <a:pt x="116660" y="103794"/>
                </a:lnTo>
                <a:lnTo>
                  <a:pt x="121979" y="94614"/>
                </a:lnTo>
                <a:close/>
                <a:moveTo>
                  <a:pt x="145232" y="94614"/>
                </a:moveTo>
                <a:lnTo>
                  <a:pt x="145232" y="100724"/>
                </a:lnTo>
                <a:lnTo>
                  <a:pt x="142374" y="102365"/>
                </a:lnTo>
                <a:lnTo>
                  <a:pt x="139912" y="103794"/>
                </a:lnTo>
                <a:lnTo>
                  <a:pt x="145232" y="94614"/>
                </a:lnTo>
                <a:close/>
                <a:moveTo>
                  <a:pt x="156843" y="94614"/>
                </a:moveTo>
                <a:lnTo>
                  <a:pt x="156843" y="100724"/>
                </a:lnTo>
                <a:lnTo>
                  <a:pt x="153986" y="102365"/>
                </a:lnTo>
                <a:lnTo>
                  <a:pt x="151523" y="103794"/>
                </a:lnTo>
                <a:lnTo>
                  <a:pt x="156843" y="94614"/>
                </a:lnTo>
                <a:close/>
                <a:moveTo>
                  <a:pt x="168484" y="94614"/>
                </a:moveTo>
                <a:lnTo>
                  <a:pt x="168484" y="100724"/>
                </a:lnTo>
                <a:lnTo>
                  <a:pt x="165627" y="102365"/>
                </a:lnTo>
                <a:lnTo>
                  <a:pt x="163165" y="103794"/>
                </a:lnTo>
                <a:lnTo>
                  <a:pt x="168484" y="94614"/>
                </a:lnTo>
                <a:close/>
                <a:moveTo>
                  <a:pt x="180065" y="94614"/>
                </a:moveTo>
                <a:lnTo>
                  <a:pt x="180065" y="100724"/>
                </a:lnTo>
                <a:lnTo>
                  <a:pt x="177208" y="102365"/>
                </a:lnTo>
                <a:lnTo>
                  <a:pt x="174746" y="103794"/>
                </a:lnTo>
                <a:lnTo>
                  <a:pt x="180065" y="94614"/>
                </a:lnTo>
                <a:close/>
                <a:moveTo>
                  <a:pt x="191676" y="94614"/>
                </a:moveTo>
                <a:lnTo>
                  <a:pt x="191676" y="100724"/>
                </a:lnTo>
                <a:lnTo>
                  <a:pt x="188849" y="102365"/>
                </a:lnTo>
                <a:lnTo>
                  <a:pt x="186357" y="103794"/>
                </a:lnTo>
                <a:lnTo>
                  <a:pt x="191676" y="94614"/>
                </a:lnTo>
                <a:close/>
                <a:moveTo>
                  <a:pt x="203318" y="94614"/>
                </a:moveTo>
                <a:lnTo>
                  <a:pt x="203318" y="100724"/>
                </a:lnTo>
                <a:lnTo>
                  <a:pt x="200461" y="102365"/>
                </a:lnTo>
                <a:lnTo>
                  <a:pt x="197999" y="103794"/>
                </a:lnTo>
                <a:lnTo>
                  <a:pt x="203318" y="94614"/>
                </a:lnTo>
                <a:close/>
                <a:moveTo>
                  <a:pt x="214929" y="94614"/>
                </a:moveTo>
                <a:lnTo>
                  <a:pt x="214929" y="100724"/>
                </a:lnTo>
                <a:lnTo>
                  <a:pt x="212072" y="102365"/>
                </a:lnTo>
                <a:lnTo>
                  <a:pt x="209610" y="103794"/>
                </a:lnTo>
                <a:lnTo>
                  <a:pt x="214929" y="94614"/>
                </a:lnTo>
                <a:close/>
                <a:moveTo>
                  <a:pt x="226570" y="94614"/>
                </a:moveTo>
                <a:lnTo>
                  <a:pt x="226570" y="100724"/>
                </a:lnTo>
                <a:lnTo>
                  <a:pt x="223713" y="102365"/>
                </a:lnTo>
                <a:lnTo>
                  <a:pt x="221251" y="103794"/>
                </a:lnTo>
                <a:lnTo>
                  <a:pt x="226570" y="94614"/>
                </a:lnTo>
                <a:close/>
                <a:moveTo>
                  <a:pt x="238182" y="94614"/>
                </a:moveTo>
                <a:lnTo>
                  <a:pt x="238182" y="100724"/>
                </a:lnTo>
                <a:lnTo>
                  <a:pt x="235355" y="102365"/>
                </a:lnTo>
                <a:lnTo>
                  <a:pt x="232862" y="103794"/>
                </a:lnTo>
                <a:lnTo>
                  <a:pt x="238182" y="94614"/>
                </a:lnTo>
                <a:close/>
                <a:moveTo>
                  <a:pt x="249793" y="94614"/>
                </a:moveTo>
                <a:lnTo>
                  <a:pt x="249793" y="100724"/>
                </a:lnTo>
                <a:lnTo>
                  <a:pt x="246936" y="102365"/>
                </a:lnTo>
                <a:lnTo>
                  <a:pt x="244474" y="103794"/>
                </a:lnTo>
                <a:lnTo>
                  <a:pt x="249793" y="94614"/>
                </a:lnTo>
                <a:close/>
                <a:moveTo>
                  <a:pt x="261404" y="94614"/>
                </a:moveTo>
                <a:lnTo>
                  <a:pt x="261404" y="100724"/>
                </a:lnTo>
                <a:lnTo>
                  <a:pt x="258547" y="102365"/>
                </a:lnTo>
                <a:lnTo>
                  <a:pt x="256085" y="103794"/>
                </a:lnTo>
                <a:lnTo>
                  <a:pt x="261404" y="94614"/>
                </a:lnTo>
                <a:close/>
                <a:moveTo>
                  <a:pt x="273046" y="94614"/>
                </a:moveTo>
                <a:lnTo>
                  <a:pt x="273046" y="100754"/>
                </a:lnTo>
                <a:lnTo>
                  <a:pt x="270188" y="102395"/>
                </a:lnTo>
                <a:lnTo>
                  <a:pt x="267726" y="103794"/>
                </a:lnTo>
                <a:lnTo>
                  <a:pt x="273046" y="94614"/>
                </a:lnTo>
                <a:close/>
                <a:moveTo>
                  <a:pt x="284657" y="94614"/>
                </a:moveTo>
                <a:lnTo>
                  <a:pt x="284657" y="100754"/>
                </a:lnTo>
                <a:lnTo>
                  <a:pt x="279337" y="103794"/>
                </a:lnTo>
                <a:lnTo>
                  <a:pt x="284657" y="94614"/>
                </a:lnTo>
                <a:close/>
                <a:moveTo>
                  <a:pt x="5898" y="100936"/>
                </a:moveTo>
                <a:lnTo>
                  <a:pt x="8755" y="102578"/>
                </a:lnTo>
                <a:lnTo>
                  <a:pt x="11217" y="104037"/>
                </a:lnTo>
                <a:lnTo>
                  <a:pt x="578" y="104037"/>
                </a:lnTo>
                <a:lnTo>
                  <a:pt x="5898" y="100936"/>
                </a:lnTo>
                <a:close/>
                <a:moveTo>
                  <a:pt x="17509" y="100936"/>
                </a:moveTo>
                <a:lnTo>
                  <a:pt x="20366" y="102578"/>
                </a:lnTo>
                <a:lnTo>
                  <a:pt x="22828" y="104037"/>
                </a:lnTo>
                <a:lnTo>
                  <a:pt x="12190" y="104037"/>
                </a:lnTo>
                <a:lnTo>
                  <a:pt x="14682" y="102578"/>
                </a:lnTo>
                <a:lnTo>
                  <a:pt x="17509" y="100936"/>
                </a:lnTo>
                <a:close/>
                <a:moveTo>
                  <a:pt x="29150" y="100936"/>
                </a:moveTo>
                <a:lnTo>
                  <a:pt x="32008" y="102578"/>
                </a:lnTo>
                <a:lnTo>
                  <a:pt x="34470" y="104037"/>
                </a:lnTo>
                <a:lnTo>
                  <a:pt x="23831" y="104037"/>
                </a:lnTo>
                <a:lnTo>
                  <a:pt x="26293" y="102578"/>
                </a:lnTo>
                <a:lnTo>
                  <a:pt x="29150" y="100936"/>
                </a:lnTo>
                <a:close/>
                <a:moveTo>
                  <a:pt x="40762" y="100936"/>
                </a:moveTo>
                <a:lnTo>
                  <a:pt x="43619" y="102578"/>
                </a:lnTo>
                <a:lnTo>
                  <a:pt x="46081" y="104037"/>
                </a:lnTo>
                <a:lnTo>
                  <a:pt x="35442" y="104037"/>
                </a:lnTo>
                <a:lnTo>
                  <a:pt x="37935" y="102578"/>
                </a:lnTo>
                <a:lnTo>
                  <a:pt x="40762" y="100936"/>
                </a:lnTo>
                <a:close/>
                <a:moveTo>
                  <a:pt x="52403" y="100936"/>
                </a:moveTo>
                <a:lnTo>
                  <a:pt x="55260" y="102578"/>
                </a:lnTo>
                <a:lnTo>
                  <a:pt x="57722" y="104037"/>
                </a:lnTo>
                <a:lnTo>
                  <a:pt x="47084" y="104037"/>
                </a:lnTo>
                <a:lnTo>
                  <a:pt x="49546" y="102578"/>
                </a:lnTo>
                <a:lnTo>
                  <a:pt x="52403" y="100936"/>
                </a:lnTo>
                <a:close/>
                <a:moveTo>
                  <a:pt x="64014" y="100936"/>
                </a:moveTo>
                <a:lnTo>
                  <a:pt x="66871" y="102578"/>
                </a:lnTo>
                <a:lnTo>
                  <a:pt x="69334" y="104037"/>
                </a:lnTo>
                <a:lnTo>
                  <a:pt x="58695" y="104037"/>
                </a:lnTo>
                <a:lnTo>
                  <a:pt x="61187" y="102578"/>
                </a:lnTo>
                <a:lnTo>
                  <a:pt x="64014" y="100936"/>
                </a:lnTo>
                <a:close/>
                <a:moveTo>
                  <a:pt x="75625" y="100936"/>
                </a:moveTo>
                <a:lnTo>
                  <a:pt x="78452" y="102578"/>
                </a:lnTo>
                <a:lnTo>
                  <a:pt x="80945" y="104037"/>
                </a:lnTo>
                <a:lnTo>
                  <a:pt x="70306" y="104037"/>
                </a:lnTo>
                <a:lnTo>
                  <a:pt x="72768" y="102578"/>
                </a:lnTo>
                <a:lnTo>
                  <a:pt x="75625" y="100936"/>
                </a:lnTo>
                <a:close/>
                <a:moveTo>
                  <a:pt x="87237" y="100936"/>
                </a:moveTo>
                <a:lnTo>
                  <a:pt x="90094" y="102578"/>
                </a:lnTo>
                <a:lnTo>
                  <a:pt x="92556" y="104037"/>
                </a:lnTo>
                <a:lnTo>
                  <a:pt x="81917" y="104037"/>
                </a:lnTo>
                <a:lnTo>
                  <a:pt x="84379" y="102578"/>
                </a:lnTo>
                <a:lnTo>
                  <a:pt x="87237" y="100936"/>
                </a:lnTo>
                <a:close/>
                <a:moveTo>
                  <a:pt x="98878" y="100936"/>
                </a:moveTo>
                <a:lnTo>
                  <a:pt x="101705" y="102578"/>
                </a:lnTo>
                <a:lnTo>
                  <a:pt x="104197" y="104037"/>
                </a:lnTo>
                <a:lnTo>
                  <a:pt x="93559" y="104037"/>
                </a:lnTo>
                <a:lnTo>
                  <a:pt x="96021" y="102578"/>
                </a:lnTo>
                <a:lnTo>
                  <a:pt x="98878" y="100936"/>
                </a:lnTo>
                <a:close/>
                <a:moveTo>
                  <a:pt x="110489" y="100936"/>
                </a:moveTo>
                <a:lnTo>
                  <a:pt x="113346" y="102578"/>
                </a:lnTo>
                <a:lnTo>
                  <a:pt x="115809" y="104037"/>
                </a:lnTo>
                <a:lnTo>
                  <a:pt x="105170" y="104037"/>
                </a:lnTo>
                <a:lnTo>
                  <a:pt x="107632" y="102578"/>
                </a:lnTo>
                <a:lnTo>
                  <a:pt x="110489" y="100936"/>
                </a:lnTo>
                <a:close/>
                <a:moveTo>
                  <a:pt x="122131" y="100936"/>
                </a:moveTo>
                <a:lnTo>
                  <a:pt x="124958" y="102578"/>
                </a:lnTo>
                <a:lnTo>
                  <a:pt x="127450" y="104037"/>
                </a:lnTo>
                <a:lnTo>
                  <a:pt x="116812" y="104037"/>
                </a:lnTo>
                <a:lnTo>
                  <a:pt x="119274" y="102578"/>
                </a:lnTo>
                <a:lnTo>
                  <a:pt x="122131" y="100936"/>
                </a:lnTo>
                <a:close/>
                <a:moveTo>
                  <a:pt x="133742" y="100936"/>
                </a:moveTo>
                <a:lnTo>
                  <a:pt x="136599" y="102578"/>
                </a:lnTo>
                <a:lnTo>
                  <a:pt x="139061" y="104037"/>
                </a:lnTo>
                <a:lnTo>
                  <a:pt x="128423" y="104037"/>
                </a:lnTo>
                <a:lnTo>
                  <a:pt x="130885" y="102578"/>
                </a:lnTo>
                <a:lnTo>
                  <a:pt x="133742" y="100936"/>
                </a:lnTo>
                <a:close/>
                <a:moveTo>
                  <a:pt x="145323" y="100936"/>
                </a:moveTo>
                <a:lnTo>
                  <a:pt x="148180" y="102578"/>
                </a:lnTo>
                <a:lnTo>
                  <a:pt x="150642" y="104037"/>
                </a:lnTo>
                <a:lnTo>
                  <a:pt x="140004" y="104037"/>
                </a:lnTo>
                <a:lnTo>
                  <a:pt x="142496" y="102578"/>
                </a:lnTo>
                <a:lnTo>
                  <a:pt x="145323" y="100936"/>
                </a:lnTo>
                <a:close/>
                <a:moveTo>
                  <a:pt x="156964" y="100936"/>
                </a:moveTo>
                <a:lnTo>
                  <a:pt x="159822" y="102578"/>
                </a:lnTo>
                <a:lnTo>
                  <a:pt x="162284" y="104037"/>
                </a:lnTo>
                <a:lnTo>
                  <a:pt x="151645" y="104037"/>
                </a:lnTo>
                <a:lnTo>
                  <a:pt x="154107" y="102578"/>
                </a:lnTo>
                <a:lnTo>
                  <a:pt x="156964" y="100936"/>
                </a:lnTo>
                <a:close/>
                <a:moveTo>
                  <a:pt x="168575" y="100936"/>
                </a:moveTo>
                <a:lnTo>
                  <a:pt x="171433" y="102578"/>
                </a:lnTo>
                <a:lnTo>
                  <a:pt x="173895" y="104037"/>
                </a:lnTo>
                <a:lnTo>
                  <a:pt x="163256" y="104037"/>
                </a:lnTo>
                <a:lnTo>
                  <a:pt x="165749" y="102578"/>
                </a:lnTo>
                <a:lnTo>
                  <a:pt x="168575" y="100936"/>
                </a:lnTo>
                <a:close/>
                <a:moveTo>
                  <a:pt x="180217" y="100936"/>
                </a:moveTo>
                <a:lnTo>
                  <a:pt x="183074" y="102578"/>
                </a:lnTo>
                <a:lnTo>
                  <a:pt x="185536" y="104037"/>
                </a:lnTo>
                <a:lnTo>
                  <a:pt x="174898" y="104037"/>
                </a:lnTo>
                <a:lnTo>
                  <a:pt x="177360" y="102578"/>
                </a:lnTo>
                <a:lnTo>
                  <a:pt x="180217" y="100936"/>
                </a:lnTo>
                <a:close/>
                <a:moveTo>
                  <a:pt x="191828" y="100936"/>
                </a:moveTo>
                <a:lnTo>
                  <a:pt x="194685" y="102578"/>
                </a:lnTo>
                <a:lnTo>
                  <a:pt x="197147" y="104037"/>
                </a:lnTo>
                <a:lnTo>
                  <a:pt x="186509" y="104037"/>
                </a:lnTo>
                <a:lnTo>
                  <a:pt x="189001" y="102578"/>
                </a:lnTo>
                <a:lnTo>
                  <a:pt x="191828" y="100936"/>
                </a:lnTo>
                <a:close/>
                <a:moveTo>
                  <a:pt x="203470" y="100936"/>
                </a:moveTo>
                <a:lnTo>
                  <a:pt x="206327" y="102578"/>
                </a:lnTo>
                <a:lnTo>
                  <a:pt x="208789" y="104037"/>
                </a:lnTo>
                <a:lnTo>
                  <a:pt x="198151" y="104037"/>
                </a:lnTo>
                <a:lnTo>
                  <a:pt x="200613" y="102578"/>
                </a:lnTo>
                <a:lnTo>
                  <a:pt x="203470" y="100936"/>
                </a:lnTo>
                <a:close/>
                <a:moveTo>
                  <a:pt x="215051" y="100936"/>
                </a:moveTo>
                <a:lnTo>
                  <a:pt x="217908" y="102578"/>
                </a:lnTo>
                <a:lnTo>
                  <a:pt x="220370" y="104037"/>
                </a:lnTo>
                <a:lnTo>
                  <a:pt x="209731" y="104037"/>
                </a:lnTo>
                <a:lnTo>
                  <a:pt x="212193" y="102578"/>
                </a:lnTo>
                <a:lnTo>
                  <a:pt x="215051" y="100936"/>
                </a:lnTo>
                <a:close/>
                <a:moveTo>
                  <a:pt x="226692" y="100936"/>
                </a:moveTo>
                <a:lnTo>
                  <a:pt x="229519" y="102578"/>
                </a:lnTo>
                <a:lnTo>
                  <a:pt x="232011" y="104037"/>
                </a:lnTo>
                <a:lnTo>
                  <a:pt x="221373" y="104037"/>
                </a:lnTo>
                <a:lnTo>
                  <a:pt x="223835" y="102578"/>
                </a:lnTo>
                <a:lnTo>
                  <a:pt x="226692" y="100936"/>
                </a:lnTo>
                <a:close/>
                <a:moveTo>
                  <a:pt x="238303" y="100936"/>
                </a:moveTo>
                <a:lnTo>
                  <a:pt x="241160" y="102578"/>
                </a:lnTo>
                <a:lnTo>
                  <a:pt x="243622" y="104037"/>
                </a:lnTo>
                <a:lnTo>
                  <a:pt x="232984" y="104037"/>
                </a:lnTo>
                <a:lnTo>
                  <a:pt x="235446" y="102578"/>
                </a:lnTo>
                <a:lnTo>
                  <a:pt x="238303" y="100936"/>
                </a:lnTo>
                <a:close/>
                <a:moveTo>
                  <a:pt x="249945" y="100936"/>
                </a:moveTo>
                <a:lnTo>
                  <a:pt x="252772" y="102578"/>
                </a:lnTo>
                <a:lnTo>
                  <a:pt x="255264" y="104037"/>
                </a:lnTo>
                <a:lnTo>
                  <a:pt x="244626" y="104037"/>
                </a:lnTo>
                <a:lnTo>
                  <a:pt x="247088" y="102578"/>
                </a:lnTo>
                <a:lnTo>
                  <a:pt x="249945" y="100936"/>
                </a:lnTo>
                <a:close/>
                <a:moveTo>
                  <a:pt x="261556" y="100936"/>
                </a:moveTo>
                <a:lnTo>
                  <a:pt x="264413" y="102578"/>
                </a:lnTo>
                <a:lnTo>
                  <a:pt x="266875" y="104037"/>
                </a:lnTo>
                <a:lnTo>
                  <a:pt x="256237" y="104037"/>
                </a:lnTo>
                <a:lnTo>
                  <a:pt x="258699" y="102578"/>
                </a:lnTo>
                <a:lnTo>
                  <a:pt x="261556" y="100936"/>
                </a:lnTo>
                <a:close/>
                <a:moveTo>
                  <a:pt x="273198" y="100936"/>
                </a:moveTo>
                <a:lnTo>
                  <a:pt x="276024" y="102578"/>
                </a:lnTo>
                <a:lnTo>
                  <a:pt x="278517" y="104037"/>
                </a:lnTo>
                <a:lnTo>
                  <a:pt x="267878" y="104037"/>
                </a:lnTo>
                <a:lnTo>
                  <a:pt x="270340" y="102578"/>
                </a:lnTo>
                <a:lnTo>
                  <a:pt x="273198" y="100936"/>
                </a:lnTo>
                <a:close/>
                <a:moveTo>
                  <a:pt x="11217" y="104250"/>
                </a:moveTo>
                <a:lnTo>
                  <a:pt x="5898" y="107320"/>
                </a:lnTo>
                <a:lnTo>
                  <a:pt x="578" y="104250"/>
                </a:lnTo>
                <a:close/>
                <a:moveTo>
                  <a:pt x="22828" y="104250"/>
                </a:moveTo>
                <a:lnTo>
                  <a:pt x="17509" y="107320"/>
                </a:lnTo>
                <a:lnTo>
                  <a:pt x="12190" y="104250"/>
                </a:lnTo>
                <a:close/>
                <a:moveTo>
                  <a:pt x="34470" y="104250"/>
                </a:moveTo>
                <a:lnTo>
                  <a:pt x="29150" y="107320"/>
                </a:lnTo>
                <a:lnTo>
                  <a:pt x="23831" y="104250"/>
                </a:lnTo>
                <a:close/>
                <a:moveTo>
                  <a:pt x="46081" y="104250"/>
                </a:moveTo>
                <a:lnTo>
                  <a:pt x="40762" y="107320"/>
                </a:lnTo>
                <a:lnTo>
                  <a:pt x="35442" y="104250"/>
                </a:lnTo>
                <a:close/>
                <a:moveTo>
                  <a:pt x="57722" y="104250"/>
                </a:moveTo>
                <a:lnTo>
                  <a:pt x="52403" y="107320"/>
                </a:lnTo>
                <a:lnTo>
                  <a:pt x="47084" y="104250"/>
                </a:lnTo>
                <a:close/>
                <a:moveTo>
                  <a:pt x="69334" y="104250"/>
                </a:moveTo>
                <a:lnTo>
                  <a:pt x="64014" y="107320"/>
                </a:lnTo>
                <a:lnTo>
                  <a:pt x="58695" y="104250"/>
                </a:lnTo>
                <a:close/>
                <a:moveTo>
                  <a:pt x="80945" y="104250"/>
                </a:moveTo>
                <a:lnTo>
                  <a:pt x="75625" y="107320"/>
                </a:lnTo>
                <a:lnTo>
                  <a:pt x="70306" y="104250"/>
                </a:lnTo>
                <a:close/>
                <a:moveTo>
                  <a:pt x="92556" y="104250"/>
                </a:moveTo>
                <a:lnTo>
                  <a:pt x="87237" y="107320"/>
                </a:lnTo>
                <a:lnTo>
                  <a:pt x="81917" y="104250"/>
                </a:lnTo>
                <a:close/>
                <a:moveTo>
                  <a:pt x="104197" y="104250"/>
                </a:moveTo>
                <a:lnTo>
                  <a:pt x="98878" y="107320"/>
                </a:lnTo>
                <a:lnTo>
                  <a:pt x="93559" y="104250"/>
                </a:lnTo>
                <a:close/>
                <a:moveTo>
                  <a:pt x="115809" y="104250"/>
                </a:moveTo>
                <a:lnTo>
                  <a:pt x="110489" y="107320"/>
                </a:lnTo>
                <a:lnTo>
                  <a:pt x="105170" y="104250"/>
                </a:lnTo>
                <a:close/>
                <a:moveTo>
                  <a:pt x="127450" y="104250"/>
                </a:moveTo>
                <a:lnTo>
                  <a:pt x="122131" y="107320"/>
                </a:lnTo>
                <a:lnTo>
                  <a:pt x="116812" y="104250"/>
                </a:lnTo>
                <a:close/>
                <a:moveTo>
                  <a:pt x="139061" y="104250"/>
                </a:moveTo>
                <a:lnTo>
                  <a:pt x="133742" y="107320"/>
                </a:lnTo>
                <a:lnTo>
                  <a:pt x="128423" y="104250"/>
                </a:lnTo>
                <a:close/>
                <a:moveTo>
                  <a:pt x="150642" y="104250"/>
                </a:moveTo>
                <a:lnTo>
                  <a:pt x="145323" y="107320"/>
                </a:lnTo>
                <a:lnTo>
                  <a:pt x="140004" y="104250"/>
                </a:lnTo>
                <a:close/>
                <a:moveTo>
                  <a:pt x="162284" y="104250"/>
                </a:moveTo>
                <a:lnTo>
                  <a:pt x="156964" y="107320"/>
                </a:lnTo>
                <a:lnTo>
                  <a:pt x="151645" y="104250"/>
                </a:lnTo>
                <a:close/>
                <a:moveTo>
                  <a:pt x="173895" y="104250"/>
                </a:moveTo>
                <a:lnTo>
                  <a:pt x="168575" y="107320"/>
                </a:lnTo>
                <a:lnTo>
                  <a:pt x="163256" y="104250"/>
                </a:lnTo>
                <a:close/>
                <a:moveTo>
                  <a:pt x="185536" y="104250"/>
                </a:moveTo>
                <a:lnTo>
                  <a:pt x="180217" y="107320"/>
                </a:lnTo>
                <a:lnTo>
                  <a:pt x="174898" y="104250"/>
                </a:lnTo>
                <a:close/>
                <a:moveTo>
                  <a:pt x="197147" y="104250"/>
                </a:moveTo>
                <a:lnTo>
                  <a:pt x="191828" y="107320"/>
                </a:lnTo>
                <a:lnTo>
                  <a:pt x="186509" y="104250"/>
                </a:lnTo>
                <a:close/>
                <a:moveTo>
                  <a:pt x="208789" y="104250"/>
                </a:moveTo>
                <a:lnTo>
                  <a:pt x="203470" y="107320"/>
                </a:lnTo>
                <a:lnTo>
                  <a:pt x="198151" y="104250"/>
                </a:lnTo>
                <a:close/>
                <a:moveTo>
                  <a:pt x="220370" y="104250"/>
                </a:moveTo>
                <a:lnTo>
                  <a:pt x="215051" y="107320"/>
                </a:lnTo>
                <a:lnTo>
                  <a:pt x="209731" y="104250"/>
                </a:lnTo>
                <a:close/>
                <a:moveTo>
                  <a:pt x="232011" y="104250"/>
                </a:moveTo>
                <a:lnTo>
                  <a:pt x="226692" y="107320"/>
                </a:lnTo>
                <a:lnTo>
                  <a:pt x="221373" y="104250"/>
                </a:lnTo>
                <a:close/>
                <a:moveTo>
                  <a:pt x="243622" y="104250"/>
                </a:moveTo>
                <a:lnTo>
                  <a:pt x="238303" y="107320"/>
                </a:lnTo>
                <a:lnTo>
                  <a:pt x="232984" y="104250"/>
                </a:lnTo>
                <a:close/>
                <a:moveTo>
                  <a:pt x="255264" y="104250"/>
                </a:moveTo>
                <a:lnTo>
                  <a:pt x="249945" y="107320"/>
                </a:lnTo>
                <a:lnTo>
                  <a:pt x="244626" y="104250"/>
                </a:lnTo>
                <a:close/>
                <a:moveTo>
                  <a:pt x="266875" y="104250"/>
                </a:moveTo>
                <a:lnTo>
                  <a:pt x="261556" y="107320"/>
                </a:lnTo>
                <a:lnTo>
                  <a:pt x="256237" y="104250"/>
                </a:lnTo>
                <a:close/>
                <a:moveTo>
                  <a:pt x="278517" y="104250"/>
                </a:moveTo>
                <a:lnTo>
                  <a:pt x="273198" y="107320"/>
                </a:lnTo>
                <a:lnTo>
                  <a:pt x="267878" y="104250"/>
                </a:lnTo>
                <a:close/>
                <a:moveTo>
                  <a:pt x="11369" y="104493"/>
                </a:moveTo>
                <a:lnTo>
                  <a:pt x="6050" y="113672"/>
                </a:lnTo>
                <a:lnTo>
                  <a:pt x="6050" y="107563"/>
                </a:lnTo>
                <a:lnTo>
                  <a:pt x="11369" y="104493"/>
                </a:lnTo>
                <a:close/>
                <a:moveTo>
                  <a:pt x="22980" y="104493"/>
                </a:moveTo>
                <a:lnTo>
                  <a:pt x="17661" y="113672"/>
                </a:lnTo>
                <a:lnTo>
                  <a:pt x="17661" y="107563"/>
                </a:lnTo>
                <a:lnTo>
                  <a:pt x="22980" y="104493"/>
                </a:lnTo>
                <a:close/>
                <a:moveTo>
                  <a:pt x="34622" y="104493"/>
                </a:moveTo>
                <a:lnTo>
                  <a:pt x="29302" y="113672"/>
                </a:lnTo>
                <a:lnTo>
                  <a:pt x="29302" y="107563"/>
                </a:lnTo>
                <a:lnTo>
                  <a:pt x="34622" y="104493"/>
                </a:lnTo>
                <a:close/>
                <a:moveTo>
                  <a:pt x="46202" y="104493"/>
                </a:moveTo>
                <a:lnTo>
                  <a:pt x="40883" y="113672"/>
                </a:lnTo>
                <a:lnTo>
                  <a:pt x="40883" y="107563"/>
                </a:lnTo>
                <a:lnTo>
                  <a:pt x="46202" y="104493"/>
                </a:lnTo>
                <a:close/>
                <a:moveTo>
                  <a:pt x="57844" y="104493"/>
                </a:moveTo>
                <a:lnTo>
                  <a:pt x="52525" y="113672"/>
                </a:lnTo>
                <a:lnTo>
                  <a:pt x="52525" y="107563"/>
                </a:lnTo>
                <a:lnTo>
                  <a:pt x="57844" y="104493"/>
                </a:lnTo>
                <a:close/>
                <a:moveTo>
                  <a:pt x="69455" y="104493"/>
                </a:moveTo>
                <a:lnTo>
                  <a:pt x="64136" y="113672"/>
                </a:lnTo>
                <a:lnTo>
                  <a:pt x="64136" y="107563"/>
                </a:lnTo>
                <a:lnTo>
                  <a:pt x="69455" y="104493"/>
                </a:lnTo>
                <a:close/>
                <a:moveTo>
                  <a:pt x="81097" y="104493"/>
                </a:moveTo>
                <a:lnTo>
                  <a:pt x="75777" y="113672"/>
                </a:lnTo>
                <a:lnTo>
                  <a:pt x="75777" y="107563"/>
                </a:lnTo>
                <a:lnTo>
                  <a:pt x="81097" y="104493"/>
                </a:lnTo>
                <a:close/>
                <a:moveTo>
                  <a:pt x="92708" y="104493"/>
                </a:moveTo>
                <a:lnTo>
                  <a:pt x="87389" y="113672"/>
                </a:lnTo>
                <a:lnTo>
                  <a:pt x="87389" y="107563"/>
                </a:lnTo>
                <a:lnTo>
                  <a:pt x="92708" y="104493"/>
                </a:lnTo>
                <a:close/>
                <a:moveTo>
                  <a:pt x="104349" y="104493"/>
                </a:moveTo>
                <a:lnTo>
                  <a:pt x="99030" y="113672"/>
                </a:lnTo>
                <a:lnTo>
                  <a:pt x="99030" y="107563"/>
                </a:lnTo>
                <a:lnTo>
                  <a:pt x="104349" y="104493"/>
                </a:lnTo>
                <a:close/>
                <a:moveTo>
                  <a:pt x="174047" y="104493"/>
                </a:moveTo>
                <a:lnTo>
                  <a:pt x="168727" y="113672"/>
                </a:lnTo>
                <a:lnTo>
                  <a:pt x="168727" y="107563"/>
                </a:lnTo>
                <a:lnTo>
                  <a:pt x="174047" y="104493"/>
                </a:lnTo>
                <a:close/>
                <a:moveTo>
                  <a:pt x="185658" y="104493"/>
                </a:moveTo>
                <a:lnTo>
                  <a:pt x="180339" y="113672"/>
                </a:lnTo>
                <a:lnTo>
                  <a:pt x="180339" y="107563"/>
                </a:lnTo>
                <a:lnTo>
                  <a:pt x="185658" y="104493"/>
                </a:lnTo>
                <a:close/>
                <a:moveTo>
                  <a:pt x="197269" y="104493"/>
                </a:moveTo>
                <a:lnTo>
                  <a:pt x="191950" y="113672"/>
                </a:lnTo>
                <a:lnTo>
                  <a:pt x="191950" y="107563"/>
                </a:lnTo>
                <a:lnTo>
                  <a:pt x="197269" y="104493"/>
                </a:lnTo>
                <a:close/>
                <a:moveTo>
                  <a:pt x="208911" y="104493"/>
                </a:moveTo>
                <a:lnTo>
                  <a:pt x="203591" y="113672"/>
                </a:lnTo>
                <a:lnTo>
                  <a:pt x="203591" y="107563"/>
                </a:lnTo>
                <a:lnTo>
                  <a:pt x="208911" y="104493"/>
                </a:lnTo>
                <a:close/>
                <a:moveTo>
                  <a:pt x="220522" y="104493"/>
                </a:moveTo>
                <a:lnTo>
                  <a:pt x="215202" y="113672"/>
                </a:lnTo>
                <a:lnTo>
                  <a:pt x="215202" y="107563"/>
                </a:lnTo>
                <a:lnTo>
                  <a:pt x="220522" y="104493"/>
                </a:lnTo>
                <a:close/>
                <a:moveTo>
                  <a:pt x="232163" y="104493"/>
                </a:moveTo>
                <a:lnTo>
                  <a:pt x="226844" y="113672"/>
                </a:lnTo>
                <a:lnTo>
                  <a:pt x="226844" y="107563"/>
                </a:lnTo>
                <a:lnTo>
                  <a:pt x="232163" y="104493"/>
                </a:lnTo>
                <a:close/>
                <a:moveTo>
                  <a:pt x="243774" y="104493"/>
                </a:moveTo>
                <a:lnTo>
                  <a:pt x="238455" y="113672"/>
                </a:lnTo>
                <a:lnTo>
                  <a:pt x="238455" y="107563"/>
                </a:lnTo>
                <a:lnTo>
                  <a:pt x="243774" y="104493"/>
                </a:lnTo>
                <a:close/>
                <a:moveTo>
                  <a:pt x="255355" y="104493"/>
                </a:moveTo>
                <a:lnTo>
                  <a:pt x="250036" y="113672"/>
                </a:lnTo>
                <a:lnTo>
                  <a:pt x="250036" y="107563"/>
                </a:lnTo>
                <a:lnTo>
                  <a:pt x="255355" y="104493"/>
                </a:lnTo>
                <a:close/>
                <a:moveTo>
                  <a:pt x="266997" y="104493"/>
                </a:moveTo>
                <a:lnTo>
                  <a:pt x="261678" y="113672"/>
                </a:lnTo>
                <a:lnTo>
                  <a:pt x="261678" y="107563"/>
                </a:lnTo>
                <a:lnTo>
                  <a:pt x="266997" y="104493"/>
                </a:lnTo>
                <a:close/>
                <a:moveTo>
                  <a:pt x="278608" y="104493"/>
                </a:moveTo>
                <a:lnTo>
                  <a:pt x="273289" y="113672"/>
                </a:lnTo>
                <a:lnTo>
                  <a:pt x="273289" y="107563"/>
                </a:lnTo>
                <a:lnTo>
                  <a:pt x="278608" y="104493"/>
                </a:lnTo>
                <a:close/>
                <a:moveTo>
                  <a:pt x="457" y="104523"/>
                </a:moveTo>
                <a:lnTo>
                  <a:pt x="5776" y="107563"/>
                </a:lnTo>
                <a:lnTo>
                  <a:pt x="5776" y="113703"/>
                </a:lnTo>
                <a:lnTo>
                  <a:pt x="457" y="104523"/>
                </a:lnTo>
                <a:close/>
                <a:moveTo>
                  <a:pt x="12098" y="104523"/>
                </a:moveTo>
                <a:lnTo>
                  <a:pt x="17418" y="107563"/>
                </a:lnTo>
                <a:lnTo>
                  <a:pt x="17418" y="113703"/>
                </a:lnTo>
                <a:lnTo>
                  <a:pt x="12098" y="104523"/>
                </a:lnTo>
                <a:close/>
                <a:moveTo>
                  <a:pt x="23710" y="104523"/>
                </a:moveTo>
                <a:lnTo>
                  <a:pt x="29029" y="107563"/>
                </a:lnTo>
                <a:lnTo>
                  <a:pt x="29029" y="113703"/>
                </a:lnTo>
                <a:lnTo>
                  <a:pt x="23710" y="104523"/>
                </a:lnTo>
                <a:close/>
                <a:moveTo>
                  <a:pt x="35290" y="104523"/>
                </a:moveTo>
                <a:lnTo>
                  <a:pt x="40610" y="107563"/>
                </a:lnTo>
                <a:lnTo>
                  <a:pt x="40610" y="113703"/>
                </a:lnTo>
                <a:lnTo>
                  <a:pt x="35290" y="104523"/>
                </a:lnTo>
                <a:close/>
                <a:moveTo>
                  <a:pt x="46932" y="104523"/>
                </a:moveTo>
                <a:lnTo>
                  <a:pt x="52251" y="107563"/>
                </a:lnTo>
                <a:lnTo>
                  <a:pt x="52251" y="113703"/>
                </a:lnTo>
                <a:lnTo>
                  <a:pt x="46932" y="104523"/>
                </a:lnTo>
                <a:close/>
                <a:moveTo>
                  <a:pt x="58543" y="104523"/>
                </a:moveTo>
                <a:lnTo>
                  <a:pt x="63862" y="107563"/>
                </a:lnTo>
                <a:lnTo>
                  <a:pt x="63862" y="113703"/>
                </a:lnTo>
                <a:lnTo>
                  <a:pt x="58543" y="104523"/>
                </a:lnTo>
                <a:close/>
                <a:moveTo>
                  <a:pt x="70185" y="104523"/>
                </a:moveTo>
                <a:lnTo>
                  <a:pt x="75504" y="107563"/>
                </a:lnTo>
                <a:lnTo>
                  <a:pt x="75504" y="113703"/>
                </a:lnTo>
                <a:lnTo>
                  <a:pt x="70185" y="104523"/>
                </a:lnTo>
                <a:close/>
                <a:moveTo>
                  <a:pt x="81796" y="104523"/>
                </a:moveTo>
                <a:lnTo>
                  <a:pt x="87115" y="107563"/>
                </a:lnTo>
                <a:lnTo>
                  <a:pt x="87115" y="113703"/>
                </a:lnTo>
                <a:lnTo>
                  <a:pt x="81796" y="104523"/>
                </a:lnTo>
                <a:close/>
                <a:moveTo>
                  <a:pt x="93437" y="104523"/>
                </a:moveTo>
                <a:lnTo>
                  <a:pt x="98757" y="107563"/>
                </a:lnTo>
                <a:lnTo>
                  <a:pt x="98757" y="113703"/>
                </a:lnTo>
                <a:lnTo>
                  <a:pt x="93437" y="104523"/>
                </a:lnTo>
                <a:close/>
                <a:moveTo>
                  <a:pt x="105018" y="104523"/>
                </a:moveTo>
                <a:lnTo>
                  <a:pt x="110337" y="107563"/>
                </a:lnTo>
                <a:lnTo>
                  <a:pt x="110337" y="113703"/>
                </a:lnTo>
                <a:lnTo>
                  <a:pt x="105018" y="104523"/>
                </a:lnTo>
                <a:close/>
                <a:moveTo>
                  <a:pt x="115930" y="104493"/>
                </a:moveTo>
                <a:lnTo>
                  <a:pt x="110611" y="113703"/>
                </a:lnTo>
                <a:lnTo>
                  <a:pt x="110611" y="107563"/>
                </a:lnTo>
                <a:lnTo>
                  <a:pt x="115930" y="104493"/>
                </a:lnTo>
                <a:close/>
                <a:moveTo>
                  <a:pt x="116660" y="104523"/>
                </a:moveTo>
                <a:lnTo>
                  <a:pt x="121979" y="107593"/>
                </a:lnTo>
                <a:lnTo>
                  <a:pt x="121979" y="113703"/>
                </a:lnTo>
                <a:lnTo>
                  <a:pt x="116660" y="104523"/>
                </a:lnTo>
                <a:close/>
                <a:moveTo>
                  <a:pt x="127541" y="104493"/>
                </a:moveTo>
                <a:lnTo>
                  <a:pt x="122222" y="113703"/>
                </a:lnTo>
                <a:lnTo>
                  <a:pt x="122222" y="107563"/>
                </a:lnTo>
                <a:lnTo>
                  <a:pt x="127541" y="104493"/>
                </a:lnTo>
                <a:close/>
                <a:moveTo>
                  <a:pt x="128271" y="104523"/>
                </a:moveTo>
                <a:lnTo>
                  <a:pt x="133590" y="107593"/>
                </a:lnTo>
                <a:lnTo>
                  <a:pt x="133590" y="113703"/>
                </a:lnTo>
                <a:lnTo>
                  <a:pt x="128271" y="104523"/>
                </a:lnTo>
                <a:close/>
                <a:moveTo>
                  <a:pt x="139183" y="104493"/>
                </a:moveTo>
                <a:lnTo>
                  <a:pt x="133864" y="113703"/>
                </a:lnTo>
                <a:lnTo>
                  <a:pt x="133864" y="107563"/>
                </a:lnTo>
                <a:lnTo>
                  <a:pt x="139183" y="104493"/>
                </a:lnTo>
                <a:close/>
                <a:moveTo>
                  <a:pt x="139912" y="104523"/>
                </a:moveTo>
                <a:lnTo>
                  <a:pt x="145232" y="107593"/>
                </a:lnTo>
                <a:lnTo>
                  <a:pt x="145232" y="113703"/>
                </a:lnTo>
                <a:lnTo>
                  <a:pt x="139912" y="104523"/>
                </a:lnTo>
                <a:close/>
                <a:moveTo>
                  <a:pt x="150794" y="104493"/>
                </a:moveTo>
                <a:lnTo>
                  <a:pt x="145475" y="113703"/>
                </a:lnTo>
                <a:lnTo>
                  <a:pt x="145475" y="107563"/>
                </a:lnTo>
                <a:lnTo>
                  <a:pt x="150794" y="104493"/>
                </a:lnTo>
                <a:close/>
                <a:moveTo>
                  <a:pt x="151523" y="104523"/>
                </a:moveTo>
                <a:lnTo>
                  <a:pt x="156843" y="107593"/>
                </a:lnTo>
                <a:lnTo>
                  <a:pt x="156843" y="113703"/>
                </a:lnTo>
                <a:lnTo>
                  <a:pt x="151523" y="104523"/>
                </a:lnTo>
                <a:close/>
                <a:moveTo>
                  <a:pt x="162436" y="104493"/>
                </a:moveTo>
                <a:lnTo>
                  <a:pt x="157116" y="113703"/>
                </a:lnTo>
                <a:lnTo>
                  <a:pt x="157116" y="107563"/>
                </a:lnTo>
                <a:lnTo>
                  <a:pt x="162436" y="104493"/>
                </a:lnTo>
                <a:close/>
                <a:moveTo>
                  <a:pt x="163165" y="104523"/>
                </a:moveTo>
                <a:lnTo>
                  <a:pt x="168484" y="107593"/>
                </a:lnTo>
                <a:lnTo>
                  <a:pt x="168484" y="113703"/>
                </a:lnTo>
                <a:lnTo>
                  <a:pt x="163165" y="104523"/>
                </a:lnTo>
                <a:close/>
                <a:moveTo>
                  <a:pt x="174746" y="104523"/>
                </a:moveTo>
                <a:lnTo>
                  <a:pt x="180065" y="107593"/>
                </a:lnTo>
                <a:lnTo>
                  <a:pt x="180065" y="113733"/>
                </a:lnTo>
                <a:lnTo>
                  <a:pt x="174746" y="104523"/>
                </a:lnTo>
                <a:close/>
                <a:moveTo>
                  <a:pt x="186357" y="104523"/>
                </a:moveTo>
                <a:lnTo>
                  <a:pt x="191676" y="107593"/>
                </a:lnTo>
                <a:lnTo>
                  <a:pt x="191676" y="113733"/>
                </a:lnTo>
                <a:lnTo>
                  <a:pt x="186357" y="104523"/>
                </a:lnTo>
                <a:close/>
                <a:moveTo>
                  <a:pt x="197999" y="104523"/>
                </a:moveTo>
                <a:lnTo>
                  <a:pt x="203318" y="107593"/>
                </a:lnTo>
                <a:lnTo>
                  <a:pt x="203318" y="113733"/>
                </a:lnTo>
                <a:lnTo>
                  <a:pt x="197999" y="104523"/>
                </a:lnTo>
                <a:close/>
                <a:moveTo>
                  <a:pt x="209610" y="104523"/>
                </a:moveTo>
                <a:lnTo>
                  <a:pt x="214929" y="107593"/>
                </a:lnTo>
                <a:lnTo>
                  <a:pt x="214929" y="113733"/>
                </a:lnTo>
                <a:lnTo>
                  <a:pt x="209610" y="104523"/>
                </a:lnTo>
                <a:close/>
                <a:moveTo>
                  <a:pt x="221251" y="104523"/>
                </a:moveTo>
                <a:lnTo>
                  <a:pt x="226570" y="107593"/>
                </a:lnTo>
                <a:lnTo>
                  <a:pt x="226570" y="113733"/>
                </a:lnTo>
                <a:lnTo>
                  <a:pt x="221251" y="104523"/>
                </a:lnTo>
                <a:close/>
                <a:moveTo>
                  <a:pt x="232862" y="104523"/>
                </a:moveTo>
                <a:lnTo>
                  <a:pt x="238182" y="107593"/>
                </a:lnTo>
                <a:lnTo>
                  <a:pt x="238182" y="113733"/>
                </a:lnTo>
                <a:lnTo>
                  <a:pt x="232862" y="104523"/>
                </a:lnTo>
                <a:close/>
                <a:moveTo>
                  <a:pt x="244474" y="104523"/>
                </a:moveTo>
                <a:lnTo>
                  <a:pt x="249793" y="107593"/>
                </a:lnTo>
                <a:lnTo>
                  <a:pt x="249793" y="113733"/>
                </a:lnTo>
                <a:lnTo>
                  <a:pt x="244474" y="104523"/>
                </a:lnTo>
                <a:close/>
                <a:moveTo>
                  <a:pt x="256085" y="104523"/>
                </a:moveTo>
                <a:lnTo>
                  <a:pt x="261404" y="107593"/>
                </a:lnTo>
                <a:lnTo>
                  <a:pt x="261404" y="113733"/>
                </a:lnTo>
                <a:lnTo>
                  <a:pt x="256085" y="104523"/>
                </a:lnTo>
                <a:close/>
                <a:moveTo>
                  <a:pt x="267726" y="104523"/>
                </a:moveTo>
                <a:lnTo>
                  <a:pt x="273046" y="107593"/>
                </a:lnTo>
                <a:lnTo>
                  <a:pt x="273046" y="113733"/>
                </a:lnTo>
                <a:lnTo>
                  <a:pt x="267726" y="104523"/>
                </a:lnTo>
                <a:close/>
                <a:moveTo>
                  <a:pt x="11855" y="104645"/>
                </a:moveTo>
                <a:lnTo>
                  <a:pt x="17174" y="113824"/>
                </a:lnTo>
                <a:lnTo>
                  <a:pt x="17174" y="113824"/>
                </a:lnTo>
                <a:lnTo>
                  <a:pt x="11855" y="110754"/>
                </a:lnTo>
                <a:lnTo>
                  <a:pt x="11855" y="104645"/>
                </a:lnTo>
                <a:close/>
                <a:moveTo>
                  <a:pt x="244" y="104645"/>
                </a:moveTo>
                <a:lnTo>
                  <a:pt x="5563" y="113824"/>
                </a:lnTo>
                <a:lnTo>
                  <a:pt x="214" y="110754"/>
                </a:lnTo>
                <a:lnTo>
                  <a:pt x="214" y="104645"/>
                </a:lnTo>
                <a:close/>
                <a:moveTo>
                  <a:pt x="116416" y="104645"/>
                </a:moveTo>
                <a:lnTo>
                  <a:pt x="121736" y="113824"/>
                </a:lnTo>
                <a:lnTo>
                  <a:pt x="116416" y="110785"/>
                </a:lnTo>
                <a:lnTo>
                  <a:pt x="116416" y="104645"/>
                </a:lnTo>
                <a:close/>
                <a:moveTo>
                  <a:pt x="128058" y="104645"/>
                </a:moveTo>
                <a:lnTo>
                  <a:pt x="133377" y="113824"/>
                </a:lnTo>
                <a:lnTo>
                  <a:pt x="128058" y="110785"/>
                </a:lnTo>
                <a:lnTo>
                  <a:pt x="128058" y="104645"/>
                </a:lnTo>
                <a:close/>
                <a:moveTo>
                  <a:pt x="139669" y="104645"/>
                </a:moveTo>
                <a:lnTo>
                  <a:pt x="144988" y="113824"/>
                </a:lnTo>
                <a:lnTo>
                  <a:pt x="139669" y="110785"/>
                </a:lnTo>
                <a:lnTo>
                  <a:pt x="139669" y="104645"/>
                </a:lnTo>
                <a:close/>
                <a:moveTo>
                  <a:pt x="151311" y="104645"/>
                </a:moveTo>
                <a:lnTo>
                  <a:pt x="156630" y="113824"/>
                </a:lnTo>
                <a:lnTo>
                  <a:pt x="151311" y="110785"/>
                </a:lnTo>
                <a:lnTo>
                  <a:pt x="151311" y="104645"/>
                </a:lnTo>
                <a:close/>
                <a:moveTo>
                  <a:pt x="162922" y="104645"/>
                </a:moveTo>
                <a:lnTo>
                  <a:pt x="168241" y="113824"/>
                </a:lnTo>
                <a:lnTo>
                  <a:pt x="162922" y="110785"/>
                </a:lnTo>
                <a:lnTo>
                  <a:pt x="162922" y="104645"/>
                </a:lnTo>
                <a:close/>
                <a:moveTo>
                  <a:pt x="174503" y="104645"/>
                </a:moveTo>
                <a:lnTo>
                  <a:pt x="179822" y="113824"/>
                </a:lnTo>
                <a:lnTo>
                  <a:pt x="174503" y="110785"/>
                </a:lnTo>
                <a:lnTo>
                  <a:pt x="174503" y="104645"/>
                </a:lnTo>
                <a:close/>
                <a:moveTo>
                  <a:pt x="186144" y="104645"/>
                </a:moveTo>
                <a:lnTo>
                  <a:pt x="191463" y="113824"/>
                </a:lnTo>
                <a:lnTo>
                  <a:pt x="186144" y="110785"/>
                </a:lnTo>
                <a:lnTo>
                  <a:pt x="186144" y="104645"/>
                </a:lnTo>
                <a:close/>
                <a:moveTo>
                  <a:pt x="197755" y="104645"/>
                </a:moveTo>
                <a:lnTo>
                  <a:pt x="203075" y="113824"/>
                </a:lnTo>
                <a:lnTo>
                  <a:pt x="197755" y="110785"/>
                </a:lnTo>
                <a:lnTo>
                  <a:pt x="197755" y="104645"/>
                </a:lnTo>
                <a:close/>
                <a:moveTo>
                  <a:pt x="209397" y="104645"/>
                </a:moveTo>
                <a:lnTo>
                  <a:pt x="214716" y="113824"/>
                </a:lnTo>
                <a:lnTo>
                  <a:pt x="209397" y="110785"/>
                </a:lnTo>
                <a:lnTo>
                  <a:pt x="209397" y="104645"/>
                </a:lnTo>
                <a:close/>
                <a:moveTo>
                  <a:pt x="221008" y="104645"/>
                </a:moveTo>
                <a:lnTo>
                  <a:pt x="226327" y="113824"/>
                </a:lnTo>
                <a:lnTo>
                  <a:pt x="221008" y="110785"/>
                </a:lnTo>
                <a:lnTo>
                  <a:pt x="221008" y="104645"/>
                </a:lnTo>
                <a:close/>
                <a:moveTo>
                  <a:pt x="232650" y="104645"/>
                </a:moveTo>
                <a:lnTo>
                  <a:pt x="237969" y="113824"/>
                </a:lnTo>
                <a:lnTo>
                  <a:pt x="232650" y="110785"/>
                </a:lnTo>
                <a:lnTo>
                  <a:pt x="232650" y="104645"/>
                </a:lnTo>
                <a:close/>
                <a:moveTo>
                  <a:pt x="244230" y="104645"/>
                </a:moveTo>
                <a:lnTo>
                  <a:pt x="249550" y="113824"/>
                </a:lnTo>
                <a:lnTo>
                  <a:pt x="244230" y="110785"/>
                </a:lnTo>
                <a:lnTo>
                  <a:pt x="244230" y="104645"/>
                </a:lnTo>
                <a:close/>
                <a:moveTo>
                  <a:pt x="255872" y="104645"/>
                </a:moveTo>
                <a:lnTo>
                  <a:pt x="261191" y="113824"/>
                </a:lnTo>
                <a:lnTo>
                  <a:pt x="255872" y="110785"/>
                </a:lnTo>
                <a:lnTo>
                  <a:pt x="255872" y="104645"/>
                </a:lnTo>
                <a:close/>
                <a:moveTo>
                  <a:pt x="267483" y="104645"/>
                </a:moveTo>
                <a:lnTo>
                  <a:pt x="272802" y="113824"/>
                </a:lnTo>
                <a:lnTo>
                  <a:pt x="267483" y="110785"/>
                </a:lnTo>
                <a:lnTo>
                  <a:pt x="267483" y="104645"/>
                </a:lnTo>
                <a:close/>
                <a:moveTo>
                  <a:pt x="93194" y="104645"/>
                </a:moveTo>
                <a:lnTo>
                  <a:pt x="98513" y="113855"/>
                </a:lnTo>
                <a:lnTo>
                  <a:pt x="98513" y="113855"/>
                </a:lnTo>
                <a:lnTo>
                  <a:pt x="93194" y="110785"/>
                </a:lnTo>
                <a:lnTo>
                  <a:pt x="93194" y="104645"/>
                </a:lnTo>
                <a:close/>
                <a:moveTo>
                  <a:pt x="11582" y="104645"/>
                </a:moveTo>
                <a:lnTo>
                  <a:pt x="11582" y="110785"/>
                </a:lnTo>
                <a:lnTo>
                  <a:pt x="6262" y="113855"/>
                </a:lnTo>
                <a:lnTo>
                  <a:pt x="11582" y="104645"/>
                </a:lnTo>
                <a:close/>
                <a:moveTo>
                  <a:pt x="23223" y="104645"/>
                </a:moveTo>
                <a:lnTo>
                  <a:pt x="23223" y="110785"/>
                </a:lnTo>
                <a:lnTo>
                  <a:pt x="17904" y="113855"/>
                </a:lnTo>
                <a:lnTo>
                  <a:pt x="23223" y="104645"/>
                </a:lnTo>
                <a:close/>
                <a:moveTo>
                  <a:pt x="23497" y="104645"/>
                </a:moveTo>
                <a:lnTo>
                  <a:pt x="28816" y="113855"/>
                </a:lnTo>
                <a:lnTo>
                  <a:pt x="23497" y="110785"/>
                </a:lnTo>
                <a:lnTo>
                  <a:pt x="23497" y="104645"/>
                </a:lnTo>
                <a:close/>
                <a:moveTo>
                  <a:pt x="34834" y="104645"/>
                </a:moveTo>
                <a:lnTo>
                  <a:pt x="34834" y="110785"/>
                </a:lnTo>
                <a:lnTo>
                  <a:pt x="29515" y="113855"/>
                </a:lnTo>
                <a:lnTo>
                  <a:pt x="34834" y="104645"/>
                </a:lnTo>
                <a:close/>
                <a:moveTo>
                  <a:pt x="35078" y="104645"/>
                </a:moveTo>
                <a:lnTo>
                  <a:pt x="40397" y="113855"/>
                </a:lnTo>
                <a:lnTo>
                  <a:pt x="35078" y="110785"/>
                </a:lnTo>
                <a:lnTo>
                  <a:pt x="35078" y="104645"/>
                </a:lnTo>
                <a:close/>
                <a:moveTo>
                  <a:pt x="46446" y="104645"/>
                </a:moveTo>
                <a:lnTo>
                  <a:pt x="46446" y="110785"/>
                </a:lnTo>
                <a:lnTo>
                  <a:pt x="41126" y="113855"/>
                </a:lnTo>
                <a:lnTo>
                  <a:pt x="46446" y="104645"/>
                </a:lnTo>
                <a:close/>
                <a:moveTo>
                  <a:pt x="46689" y="104645"/>
                </a:moveTo>
                <a:lnTo>
                  <a:pt x="52008" y="113855"/>
                </a:lnTo>
                <a:lnTo>
                  <a:pt x="46689" y="110785"/>
                </a:lnTo>
                <a:lnTo>
                  <a:pt x="46689" y="104645"/>
                </a:lnTo>
                <a:close/>
                <a:moveTo>
                  <a:pt x="58057" y="104645"/>
                </a:moveTo>
                <a:lnTo>
                  <a:pt x="58057" y="110785"/>
                </a:lnTo>
                <a:lnTo>
                  <a:pt x="52737" y="113855"/>
                </a:lnTo>
                <a:lnTo>
                  <a:pt x="58057" y="104645"/>
                </a:lnTo>
                <a:close/>
                <a:moveTo>
                  <a:pt x="58330" y="104645"/>
                </a:moveTo>
                <a:lnTo>
                  <a:pt x="63650" y="113855"/>
                </a:lnTo>
                <a:lnTo>
                  <a:pt x="58330" y="110785"/>
                </a:lnTo>
                <a:lnTo>
                  <a:pt x="58330" y="104645"/>
                </a:lnTo>
                <a:close/>
                <a:moveTo>
                  <a:pt x="69698" y="104645"/>
                </a:moveTo>
                <a:lnTo>
                  <a:pt x="69698" y="110785"/>
                </a:lnTo>
                <a:lnTo>
                  <a:pt x="64379" y="113855"/>
                </a:lnTo>
                <a:lnTo>
                  <a:pt x="69698" y="104645"/>
                </a:lnTo>
                <a:close/>
                <a:moveTo>
                  <a:pt x="69941" y="104645"/>
                </a:moveTo>
                <a:lnTo>
                  <a:pt x="75261" y="113855"/>
                </a:lnTo>
                <a:lnTo>
                  <a:pt x="69941" y="110785"/>
                </a:lnTo>
                <a:lnTo>
                  <a:pt x="69941" y="104645"/>
                </a:lnTo>
                <a:close/>
                <a:moveTo>
                  <a:pt x="81309" y="104645"/>
                </a:moveTo>
                <a:lnTo>
                  <a:pt x="81309" y="110785"/>
                </a:lnTo>
                <a:lnTo>
                  <a:pt x="75990" y="113855"/>
                </a:lnTo>
                <a:lnTo>
                  <a:pt x="81309" y="104645"/>
                </a:lnTo>
                <a:close/>
                <a:moveTo>
                  <a:pt x="81583" y="104645"/>
                </a:moveTo>
                <a:lnTo>
                  <a:pt x="86902" y="113855"/>
                </a:lnTo>
                <a:lnTo>
                  <a:pt x="81583" y="110785"/>
                </a:lnTo>
                <a:lnTo>
                  <a:pt x="81583" y="104645"/>
                </a:lnTo>
                <a:close/>
                <a:moveTo>
                  <a:pt x="92951" y="104645"/>
                </a:moveTo>
                <a:lnTo>
                  <a:pt x="92951" y="110785"/>
                </a:lnTo>
                <a:lnTo>
                  <a:pt x="87632" y="113855"/>
                </a:lnTo>
                <a:lnTo>
                  <a:pt x="92951" y="104645"/>
                </a:lnTo>
                <a:close/>
                <a:moveTo>
                  <a:pt x="104562" y="104645"/>
                </a:moveTo>
                <a:lnTo>
                  <a:pt x="104562" y="110785"/>
                </a:lnTo>
                <a:lnTo>
                  <a:pt x="99243" y="113855"/>
                </a:lnTo>
                <a:lnTo>
                  <a:pt x="104562" y="104645"/>
                </a:lnTo>
                <a:close/>
                <a:moveTo>
                  <a:pt x="104775" y="104645"/>
                </a:moveTo>
                <a:lnTo>
                  <a:pt x="110094" y="113855"/>
                </a:lnTo>
                <a:lnTo>
                  <a:pt x="104775" y="110785"/>
                </a:lnTo>
                <a:lnTo>
                  <a:pt x="104775" y="104645"/>
                </a:lnTo>
                <a:close/>
                <a:moveTo>
                  <a:pt x="116143" y="104675"/>
                </a:moveTo>
                <a:lnTo>
                  <a:pt x="116143" y="110785"/>
                </a:lnTo>
                <a:lnTo>
                  <a:pt x="110824" y="113855"/>
                </a:lnTo>
                <a:lnTo>
                  <a:pt x="116143" y="104675"/>
                </a:lnTo>
                <a:close/>
                <a:moveTo>
                  <a:pt x="127784" y="104675"/>
                </a:moveTo>
                <a:lnTo>
                  <a:pt x="127784" y="110785"/>
                </a:lnTo>
                <a:lnTo>
                  <a:pt x="122465" y="113855"/>
                </a:lnTo>
                <a:lnTo>
                  <a:pt x="127784" y="104675"/>
                </a:lnTo>
                <a:close/>
                <a:moveTo>
                  <a:pt x="139396" y="104675"/>
                </a:moveTo>
                <a:lnTo>
                  <a:pt x="139396" y="110785"/>
                </a:lnTo>
                <a:lnTo>
                  <a:pt x="134076" y="113855"/>
                </a:lnTo>
                <a:lnTo>
                  <a:pt x="139396" y="104675"/>
                </a:lnTo>
                <a:close/>
                <a:moveTo>
                  <a:pt x="151037" y="104675"/>
                </a:moveTo>
                <a:lnTo>
                  <a:pt x="151037" y="110785"/>
                </a:lnTo>
                <a:lnTo>
                  <a:pt x="145718" y="113855"/>
                </a:lnTo>
                <a:lnTo>
                  <a:pt x="151037" y="104675"/>
                </a:lnTo>
                <a:close/>
                <a:moveTo>
                  <a:pt x="162648" y="104675"/>
                </a:moveTo>
                <a:lnTo>
                  <a:pt x="162648" y="110785"/>
                </a:lnTo>
                <a:lnTo>
                  <a:pt x="157329" y="113855"/>
                </a:lnTo>
                <a:lnTo>
                  <a:pt x="162648" y="104675"/>
                </a:lnTo>
                <a:close/>
                <a:moveTo>
                  <a:pt x="174290" y="104675"/>
                </a:moveTo>
                <a:lnTo>
                  <a:pt x="174290" y="110785"/>
                </a:lnTo>
                <a:lnTo>
                  <a:pt x="168971" y="113855"/>
                </a:lnTo>
                <a:lnTo>
                  <a:pt x="174290" y="104675"/>
                </a:lnTo>
                <a:close/>
                <a:moveTo>
                  <a:pt x="185871" y="104675"/>
                </a:moveTo>
                <a:lnTo>
                  <a:pt x="185871" y="110785"/>
                </a:lnTo>
                <a:lnTo>
                  <a:pt x="180551" y="113855"/>
                </a:lnTo>
                <a:lnTo>
                  <a:pt x="185871" y="104675"/>
                </a:lnTo>
                <a:close/>
                <a:moveTo>
                  <a:pt x="197512" y="104675"/>
                </a:moveTo>
                <a:lnTo>
                  <a:pt x="197512" y="110785"/>
                </a:lnTo>
                <a:lnTo>
                  <a:pt x="192193" y="113855"/>
                </a:lnTo>
                <a:lnTo>
                  <a:pt x="197512" y="104675"/>
                </a:lnTo>
                <a:close/>
                <a:moveTo>
                  <a:pt x="209123" y="104675"/>
                </a:moveTo>
                <a:lnTo>
                  <a:pt x="209123" y="110785"/>
                </a:lnTo>
                <a:lnTo>
                  <a:pt x="203804" y="113855"/>
                </a:lnTo>
                <a:lnTo>
                  <a:pt x="209123" y="104675"/>
                </a:lnTo>
                <a:close/>
                <a:moveTo>
                  <a:pt x="220765" y="104675"/>
                </a:moveTo>
                <a:lnTo>
                  <a:pt x="220765" y="110785"/>
                </a:lnTo>
                <a:lnTo>
                  <a:pt x="215446" y="113855"/>
                </a:lnTo>
                <a:lnTo>
                  <a:pt x="220765" y="104675"/>
                </a:lnTo>
                <a:close/>
                <a:moveTo>
                  <a:pt x="232376" y="104675"/>
                </a:moveTo>
                <a:lnTo>
                  <a:pt x="232376" y="110785"/>
                </a:lnTo>
                <a:lnTo>
                  <a:pt x="227057" y="113855"/>
                </a:lnTo>
                <a:lnTo>
                  <a:pt x="232376" y="104675"/>
                </a:lnTo>
                <a:close/>
                <a:moveTo>
                  <a:pt x="243957" y="104675"/>
                </a:moveTo>
                <a:lnTo>
                  <a:pt x="243957" y="110785"/>
                </a:lnTo>
                <a:lnTo>
                  <a:pt x="238638" y="113855"/>
                </a:lnTo>
                <a:lnTo>
                  <a:pt x="243957" y="104675"/>
                </a:lnTo>
                <a:close/>
                <a:moveTo>
                  <a:pt x="255598" y="104675"/>
                </a:moveTo>
                <a:lnTo>
                  <a:pt x="255598" y="110785"/>
                </a:lnTo>
                <a:lnTo>
                  <a:pt x="250279" y="113855"/>
                </a:lnTo>
                <a:lnTo>
                  <a:pt x="255598" y="104675"/>
                </a:lnTo>
                <a:close/>
                <a:moveTo>
                  <a:pt x="267210" y="104675"/>
                </a:moveTo>
                <a:lnTo>
                  <a:pt x="267210" y="110785"/>
                </a:lnTo>
                <a:lnTo>
                  <a:pt x="261890" y="113855"/>
                </a:lnTo>
                <a:lnTo>
                  <a:pt x="267210" y="104675"/>
                </a:lnTo>
                <a:close/>
                <a:moveTo>
                  <a:pt x="278851" y="104675"/>
                </a:moveTo>
                <a:lnTo>
                  <a:pt x="278851" y="110785"/>
                </a:lnTo>
                <a:lnTo>
                  <a:pt x="273532" y="113855"/>
                </a:lnTo>
                <a:lnTo>
                  <a:pt x="278851" y="104675"/>
                </a:lnTo>
                <a:close/>
                <a:moveTo>
                  <a:pt x="11703" y="111028"/>
                </a:moveTo>
                <a:lnTo>
                  <a:pt x="16901" y="114007"/>
                </a:lnTo>
                <a:lnTo>
                  <a:pt x="17023" y="114098"/>
                </a:lnTo>
                <a:lnTo>
                  <a:pt x="6384" y="114098"/>
                </a:lnTo>
                <a:lnTo>
                  <a:pt x="6506" y="114007"/>
                </a:lnTo>
                <a:lnTo>
                  <a:pt x="11703" y="111028"/>
                </a:lnTo>
                <a:close/>
                <a:moveTo>
                  <a:pt x="23345" y="111028"/>
                </a:moveTo>
                <a:lnTo>
                  <a:pt x="28542" y="114007"/>
                </a:lnTo>
                <a:lnTo>
                  <a:pt x="28664" y="114098"/>
                </a:lnTo>
                <a:lnTo>
                  <a:pt x="18026" y="114098"/>
                </a:lnTo>
                <a:lnTo>
                  <a:pt x="18117" y="114007"/>
                </a:lnTo>
                <a:lnTo>
                  <a:pt x="23345" y="111028"/>
                </a:lnTo>
                <a:close/>
                <a:moveTo>
                  <a:pt x="34956" y="111028"/>
                </a:moveTo>
                <a:lnTo>
                  <a:pt x="40154" y="114007"/>
                </a:lnTo>
                <a:lnTo>
                  <a:pt x="40275" y="114098"/>
                </a:lnTo>
                <a:lnTo>
                  <a:pt x="29637" y="114098"/>
                </a:lnTo>
                <a:lnTo>
                  <a:pt x="29758" y="114007"/>
                </a:lnTo>
                <a:lnTo>
                  <a:pt x="34956" y="111028"/>
                </a:lnTo>
                <a:close/>
                <a:moveTo>
                  <a:pt x="46598" y="111028"/>
                </a:moveTo>
                <a:lnTo>
                  <a:pt x="51795" y="114007"/>
                </a:lnTo>
                <a:lnTo>
                  <a:pt x="51917" y="114098"/>
                </a:lnTo>
                <a:lnTo>
                  <a:pt x="41278" y="114098"/>
                </a:lnTo>
                <a:lnTo>
                  <a:pt x="41369" y="114007"/>
                </a:lnTo>
                <a:lnTo>
                  <a:pt x="46598" y="111028"/>
                </a:lnTo>
                <a:close/>
                <a:moveTo>
                  <a:pt x="58178" y="111028"/>
                </a:moveTo>
                <a:lnTo>
                  <a:pt x="63376" y="114007"/>
                </a:lnTo>
                <a:lnTo>
                  <a:pt x="63498" y="114098"/>
                </a:lnTo>
                <a:lnTo>
                  <a:pt x="52859" y="114098"/>
                </a:lnTo>
                <a:lnTo>
                  <a:pt x="52981" y="114007"/>
                </a:lnTo>
                <a:lnTo>
                  <a:pt x="58178" y="111028"/>
                </a:lnTo>
                <a:close/>
                <a:moveTo>
                  <a:pt x="69820" y="111028"/>
                </a:moveTo>
                <a:lnTo>
                  <a:pt x="75048" y="114007"/>
                </a:lnTo>
                <a:lnTo>
                  <a:pt x="75139" y="114098"/>
                </a:lnTo>
                <a:lnTo>
                  <a:pt x="64501" y="114098"/>
                </a:lnTo>
                <a:lnTo>
                  <a:pt x="64622" y="114007"/>
                </a:lnTo>
                <a:lnTo>
                  <a:pt x="69820" y="111028"/>
                </a:lnTo>
                <a:close/>
                <a:moveTo>
                  <a:pt x="81431" y="111028"/>
                </a:moveTo>
                <a:lnTo>
                  <a:pt x="86629" y="114007"/>
                </a:lnTo>
                <a:lnTo>
                  <a:pt x="86750" y="114098"/>
                </a:lnTo>
                <a:lnTo>
                  <a:pt x="76112" y="114098"/>
                </a:lnTo>
                <a:lnTo>
                  <a:pt x="76233" y="114007"/>
                </a:lnTo>
                <a:lnTo>
                  <a:pt x="81431" y="111028"/>
                </a:lnTo>
                <a:close/>
                <a:moveTo>
                  <a:pt x="93042" y="111028"/>
                </a:moveTo>
                <a:lnTo>
                  <a:pt x="98270" y="114007"/>
                </a:lnTo>
                <a:lnTo>
                  <a:pt x="98361" y="114098"/>
                </a:lnTo>
                <a:lnTo>
                  <a:pt x="87723" y="114098"/>
                </a:lnTo>
                <a:lnTo>
                  <a:pt x="87844" y="114007"/>
                </a:lnTo>
                <a:lnTo>
                  <a:pt x="93042" y="111028"/>
                </a:lnTo>
                <a:close/>
                <a:moveTo>
                  <a:pt x="104684" y="111028"/>
                </a:moveTo>
                <a:lnTo>
                  <a:pt x="109881" y="114007"/>
                </a:lnTo>
                <a:lnTo>
                  <a:pt x="110003" y="114098"/>
                </a:lnTo>
                <a:lnTo>
                  <a:pt x="99364" y="114098"/>
                </a:lnTo>
                <a:lnTo>
                  <a:pt x="99456" y="114007"/>
                </a:lnTo>
                <a:lnTo>
                  <a:pt x="104684" y="111028"/>
                </a:lnTo>
                <a:close/>
                <a:moveTo>
                  <a:pt x="116295" y="111028"/>
                </a:moveTo>
                <a:lnTo>
                  <a:pt x="121493" y="114007"/>
                </a:lnTo>
                <a:lnTo>
                  <a:pt x="121614" y="114098"/>
                </a:lnTo>
                <a:lnTo>
                  <a:pt x="110976" y="114098"/>
                </a:lnTo>
                <a:lnTo>
                  <a:pt x="111097" y="114007"/>
                </a:lnTo>
                <a:lnTo>
                  <a:pt x="116295" y="111028"/>
                </a:lnTo>
                <a:close/>
                <a:moveTo>
                  <a:pt x="127936" y="111028"/>
                </a:moveTo>
                <a:lnTo>
                  <a:pt x="133134" y="114007"/>
                </a:lnTo>
                <a:lnTo>
                  <a:pt x="133256" y="114098"/>
                </a:lnTo>
                <a:lnTo>
                  <a:pt x="122617" y="114098"/>
                </a:lnTo>
                <a:lnTo>
                  <a:pt x="122739" y="114007"/>
                </a:lnTo>
                <a:lnTo>
                  <a:pt x="127936" y="111028"/>
                </a:lnTo>
                <a:close/>
                <a:moveTo>
                  <a:pt x="139548" y="111028"/>
                </a:moveTo>
                <a:lnTo>
                  <a:pt x="144776" y="114007"/>
                </a:lnTo>
                <a:lnTo>
                  <a:pt x="144867" y="114098"/>
                </a:lnTo>
                <a:lnTo>
                  <a:pt x="134228" y="114098"/>
                </a:lnTo>
                <a:lnTo>
                  <a:pt x="134350" y="114007"/>
                </a:lnTo>
                <a:lnTo>
                  <a:pt x="139548" y="111028"/>
                </a:lnTo>
                <a:close/>
                <a:moveTo>
                  <a:pt x="151159" y="111028"/>
                </a:moveTo>
                <a:lnTo>
                  <a:pt x="156356" y="114007"/>
                </a:lnTo>
                <a:lnTo>
                  <a:pt x="156478" y="114098"/>
                </a:lnTo>
                <a:lnTo>
                  <a:pt x="145840" y="114098"/>
                </a:lnTo>
                <a:lnTo>
                  <a:pt x="145931" y="114007"/>
                </a:lnTo>
                <a:lnTo>
                  <a:pt x="151159" y="111028"/>
                </a:lnTo>
                <a:close/>
                <a:moveTo>
                  <a:pt x="162770" y="111028"/>
                </a:moveTo>
                <a:lnTo>
                  <a:pt x="167968" y="114007"/>
                </a:lnTo>
                <a:lnTo>
                  <a:pt x="168089" y="114098"/>
                </a:lnTo>
                <a:lnTo>
                  <a:pt x="157451" y="114098"/>
                </a:lnTo>
                <a:lnTo>
                  <a:pt x="157572" y="114007"/>
                </a:lnTo>
                <a:lnTo>
                  <a:pt x="162770" y="111028"/>
                </a:lnTo>
                <a:close/>
                <a:moveTo>
                  <a:pt x="174411" y="111028"/>
                </a:moveTo>
                <a:lnTo>
                  <a:pt x="179609" y="114007"/>
                </a:lnTo>
                <a:lnTo>
                  <a:pt x="179731" y="114098"/>
                </a:lnTo>
                <a:lnTo>
                  <a:pt x="169092" y="114098"/>
                </a:lnTo>
                <a:lnTo>
                  <a:pt x="169183" y="114007"/>
                </a:lnTo>
                <a:lnTo>
                  <a:pt x="174411" y="111028"/>
                </a:lnTo>
                <a:close/>
                <a:moveTo>
                  <a:pt x="186023" y="111028"/>
                </a:moveTo>
                <a:lnTo>
                  <a:pt x="191220" y="114007"/>
                </a:lnTo>
                <a:lnTo>
                  <a:pt x="191342" y="114098"/>
                </a:lnTo>
                <a:lnTo>
                  <a:pt x="180703" y="114098"/>
                </a:lnTo>
                <a:lnTo>
                  <a:pt x="180825" y="114007"/>
                </a:lnTo>
                <a:lnTo>
                  <a:pt x="186023" y="111028"/>
                </a:lnTo>
                <a:close/>
                <a:moveTo>
                  <a:pt x="197634" y="111028"/>
                </a:moveTo>
                <a:lnTo>
                  <a:pt x="202862" y="114007"/>
                </a:lnTo>
                <a:lnTo>
                  <a:pt x="202953" y="114098"/>
                </a:lnTo>
                <a:lnTo>
                  <a:pt x="192315" y="114098"/>
                </a:lnTo>
                <a:lnTo>
                  <a:pt x="192436" y="114007"/>
                </a:lnTo>
                <a:lnTo>
                  <a:pt x="197634" y="111028"/>
                </a:lnTo>
                <a:close/>
                <a:moveTo>
                  <a:pt x="209245" y="111028"/>
                </a:moveTo>
                <a:lnTo>
                  <a:pt x="214443" y="114007"/>
                </a:lnTo>
                <a:lnTo>
                  <a:pt x="214564" y="114098"/>
                </a:lnTo>
                <a:lnTo>
                  <a:pt x="203926" y="114098"/>
                </a:lnTo>
                <a:lnTo>
                  <a:pt x="204017" y="114007"/>
                </a:lnTo>
                <a:lnTo>
                  <a:pt x="209245" y="111028"/>
                </a:lnTo>
                <a:close/>
                <a:moveTo>
                  <a:pt x="220856" y="111028"/>
                </a:moveTo>
                <a:lnTo>
                  <a:pt x="226084" y="114007"/>
                </a:lnTo>
                <a:lnTo>
                  <a:pt x="226175" y="114098"/>
                </a:lnTo>
                <a:lnTo>
                  <a:pt x="215537" y="114098"/>
                </a:lnTo>
                <a:lnTo>
                  <a:pt x="215658" y="114007"/>
                </a:lnTo>
                <a:lnTo>
                  <a:pt x="220856" y="111028"/>
                </a:lnTo>
                <a:close/>
                <a:moveTo>
                  <a:pt x="232498" y="111028"/>
                </a:moveTo>
                <a:lnTo>
                  <a:pt x="237695" y="114007"/>
                </a:lnTo>
                <a:lnTo>
                  <a:pt x="237817" y="114098"/>
                </a:lnTo>
                <a:lnTo>
                  <a:pt x="227178" y="114098"/>
                </a:lnTo>
                <a:lnTo>
                  <a:pt x="227270" y="114007"/>
                </a:lnTo>
                <a:lnTo>
                  <a:pt x="232498" y="111028"/>
                </a:lnTo>
                <a:close/>
                <a:moveTo>
                  <a:pt x="244109" y="111028"/>
                </a:moveTo>
                <a:lnTo>
                  <a:pt x="249337" y="114007"/>
                </a:lnTo>
                <a:lnTo>
                  <a:pt x="249428" y="114098"/>
                </a:lnTo>
                <a:lnTo>
                  <a:pt x="238790" y="114098"/>
                </a:lnTo>
                <a:lnTo>
                  <a:pt x="238911" y="114007"/>
                </a:lnTo>
                <a:lnTo>
                  <a:pt x="244109" y="111028"/>
                </a:lnTo>
                <a:close/>
                <a:moveTo>
                  <a:pt x="255750" y="111028"/>
                </a:moveTo>
                <a:lnTo>
                  <a:pt x="260948" y="114007"/>
                </a:lnTo>
                <a:lnTo>
                  <a:pt x="261070" y="114098"/>
                </a:lnTo>
                <a:lnTo>
                  <a:pt x="250431" y="114098"/>
                </a:lnTo>
                <a:lnTo>
                  <a:pt x="250553" y="114007"/>
                </a:lnTo>
                <a:lnTo>
                  <a:pt x="255750" y="111028"/>
                </a:lnTo>
                <a:close/>
                <a:moveTo>
                  <a:pt x="267362" y="111028"/>
                </a:moveTo>
                <a:lnTo>
                  <a:pt x="272590" y="114007"/>
                </a:lnTo>
                <a:lnTo>
                  <a:pt x="272681" y="114098"/>
                </a:lnTo>
                <a:lnTo>
                  <a:pt x="262042" y="114098"/>
                </a:lnTo>
                <a:lnTo>
                  <a:pt x="262164" y="114007"/>
                </a:lnTo>
                <a:lnTo>
                  <a:pt x="267362" y="111028"/>
                </a:lnTo>
                <a:close/>
                <a:moveTo>
                  <a:pt x="279003" y="111028"/>
                </a:moveTo>
                <a:lnTo>
                  <a:pt x="284322" y="114098"/>
                </a:lnTo>
                <a:lnTo>
                  <a:pt x="273684" y="114098"/>
                </a:lnTo>
                <a:lnTo>
                  <a:pt x="273805" y="114007"/>
                </a:lnTo>
                <a:lnTo>
                  <a:pt x="279003" y="111028"/>
                </a:lnTo>
                <a:close/>
                <a:moveTo>
                  <a:pt x="17023" y="114311"/>
                </a:moveTo>
                <a:lnTo>
                  <a:pt x="11703" y="117411"/>
                </a:lnTo>
                <a:lnTo>
                  <a:pt x="6384" y="114311"/>
                </a:lnTo>
                <a:close/>
                <a:moveTo>
                  <a:pt x="28664" y="114311"/>
                </a:moveTo>
                <a:lnTo>
                  <a:pt x="23345" y="117411"/>
                </a:lnTo>
                <a:lnTo>
                  <a:pt x="18026" y="114311"/>
                </a:lnTo>
                <a:close/>
                <a:moveTo>
                  <a:pt x="40275" y="114311"/>
                </a:moveTo>
                <a:lnTo>
                  <a:pt x="34956" y="117411"/>
                </a:lnTo>
                <a:lnTo>
                  <a:pt x="29637" y="114311"/>
                </a:lnTo>
                <a:close/>
                <a:moveTo>
                  <a:pt x="51886" y="114311"/>
                </a:moveTo>
                <a:lnTo>
                  <a:pt x="46567" y="117411"/>
                </a:lnTo>
                <a:lnTo>
                  <a:pt x="41248" y="114311"/>
                </a:lnTo>
                <a:close/>
                <a:moveTo>
                  <a:pt x="63528" y="114311"/>
                </a:moveTo>
                <a:lnTo>
                  <a:pt x="58209" y="117411"/>
                </a:lnTo>
                <a:lnTo>
                  <a:pt x="52889" y="114311"/>
                </a:lnTo>
                <a:close/>
                <a:moveTo>
                  <a:pt x="75109" y="114311"/>
                </a:moveTo>
                <a:lnTo>
                  <a:pt x="69789" y="117411"/>
                </a:lnTo>
                <a:lnTo>
                  <a:pt x="64470" y="114311"/>
                </a:lnTo>
                <a:close/>
                <a:moveTo>
                  <a:pt x="86750" y="114311"/>
                </a:moveTo>
                <a:lnTo>
                  <a:pt x="81431" y="117411"/>
                </a:lnTo>
                <a:lnTo>
                  <a:pt x="76112" y="114311"/>
                </a:lnTo>
                <a:close/>
                <a:moveTo>
                  <a:pt x="98361" y="114311"/>
                </a:moveTo>
                <a:lnTo>
                  <a:pt x="93042" y="117411"/>
                </a:lnTo>
                <a:lnTo>
                  <a:pt x="87723" y="114311"/>
                </a:lnTo>
                <a:close/>
                <a:moveTo>
                  <a:pt x="110003" y="114311"/>
                </a:moveTo>
                <a:lnTo>
                  <a:pt x="104684" y="117411"/>
                </a:lnTo>
                <a:lnTo>
                  <a:pt x="99364" y="114311"/>
                </a:lnTo>
                <a:close/>
                <a:moveTo>
                  <a:pt x="121614" y="114311"/>
                </a:moveTo>
                <a:lnTo>
                  <a:pt x="116295" y="117411"/>
                </a:lnTo>
                <a:lnTo>
                  <a:pt x="110976" y="114311"/>
                </a:lnTo>
                <a:close/>
                <a:moveTo>
                  <a:pt x="133256" y="114311"/>
                </a:moveTo>
                <a:lnTo>
                  <a:pt x="127936" y="117411"/>
                </a:lnTo>
                <a:lnTo>
                  <a:pt x="122617" y="114311"/>
                </a:lnTo>
                <a:close/>
                <a:moveTo>
                  <a:pt x="144867" y="114311"/>
                </a:moveTo>
                <a:lnTo>
                  <a:pt x="139548" y="117411"/>
                </a:lnTo>
                <a:lnTo>
                  <a:pt x="134228" y="114311"/>
                </a:lnTo>
                <a:close/>
                <a:moveTo>
                  <a:pt x="156478" y="114311"/>
                </a:moveTo>
                <a:lnTo>
                  <a:pt x="151159" y="117411"/>
                </a:lnTo>
                <a:lnTo>
                  <a:pt x="145840" y="114311"/>
                </a:lnTo>
                <a:close/>
                <a:moveTo>
                  <a:pt x="168089" y="114311"/>
                </a:moveTo>
                <a:lnTo>
                  <a:pt x="162770" y="117411"/>
                </a:lnTo>
                <a:lnTo>
                  <a:pt x="157451" y="114311"/>
                </a:lnTo>
                <a:close/>
                <a:moveTo>
                  <a:pt x="179731" y="114311"/>
                </a:moveTo>
                <a:lnTo>
                  <a:pt x="174411" y="117411"/>
                </a:lnTo>
                <a:lnTo>
                  <a:pt x="169092" y="114311"/>
                </a:lnTo>
                <a:close/>
                <a:moveTo>
                  <a:pt x="191342" y="114311"/>
                </a:moveTo>
                <a:lnTo>
                  <a:pt x="186023" y="117411"/>
                </a:lnTo>
                <a:lnTo>
                  <a:pt x="180703" y="114311"/>
                </a:lnTo>
                <a:close/>
                <a:moveTo>
                  <a:pt x="202953" y="114311"/>
                </a:moveTo>
                <a:lnTo>
                  <a:pt x="197634" y="117411"/>
                </a:lnTo>
                <a:lnTo>
                  <a:pt x="192315" y="114311"/>
                </a:lnTo>
                <a:close/>
                <a:moveTo>
                  <a:pt x="214564" y="114311"/>
                </a:moveTo>
                <a:lnTo>
                  <a:pt x="209245" y="117411"/>
                </a:lnTo>
                <a:lnTo>
                  <a:pt x="203926" y="114311"/>
                </a:lnTo>
                <a:close/>
                <a:moveTo>
                  <a:pt x="226175" y="114311"/>
                </a:moveTo>
                <a:lnTo>
                  <a:pt x="220856" y="117411"/>
                </a:lnTo>
                <a:lnTo>
                  <a:pt x="215537" y="114311"/>
                </a:lnTo>
                <a:close/>
                <a:moveTo>
                  <a:pt x="237817" y="114311"/>
                </a:moveTo>
                <a:lnTo>
                  <a:pt x="232498" y="117411"/>
                </a:lnTo>
                <a:lnTo>
                  <a:pt x="227178" y="114311"/>
                </a:lnTo>
                <a:close/>
                <a:moveTo>
                  <a:pt x="249428" y="114311"/>
                </a:moveTo>
                <a:lnTo>
                  <a:pt x="244109" y="117411"/>
                </a:lnTo>
                <a:lnTo>
                  <a:pt x="238790" y="114311"/>
                </a:lnTo>
                <a:close/>
                <a:moveTo>
                  <a:pt x="261070" y="114311"/>
                </a:moveTo>
                <a:lnTo>
                  <a:pt x="255750" y="117411"/>
                </a:lnTo>
                <a:lnTo>
                  <a:pt x="250431" y="114311"/>
                </a:lnTo>
                <a:close/>
                <a:moveTo>
                  <a:pt x="272681" y="114311"/>
                </a:moveTo>
                <a:lnTo>
                  <a:pt x="267362" y="117411"/>
                </a:lnTo>
                <a:lnTo>
                  <a:pt x="262042" y="114311"/>
                </a:lnTo>
                <a:close/>
                <a:moveTo>
                  <a:pt x="284292" y="114311"/>
                </a:moveTo>
                <a:lnTo>
                  <a:pt x="278973" y="117411"/>
                </a:lnTo>
                <a:lnTo>
                  <a:pt x="273653" y="114311"/>
                </a:lnTo>
                <a:close/>
                <a:moveTo>
                  <a:pt x="17174" y="114554"/>
                </a:moveTo>
                <a:lnTo>
                  <a:pt x="11855" y="123733"/>
                </a:lnTo>
                <a:lnTo>
                  <a:pt x="11855" y="117624"/>
                </a:lnTo>
                <a:lnTo>
                  <a:pt x="17174" y="114554"/>
                </a:lnTo>
                <a:close/>
                <a:moveTo>
                  <a:pt x="28816" y="114554"/>
                </a:moveTo>
                <a:lnTo>
                  <a:pt x="23497" y="123733"/>
                </a:lnTo>
                <a:lnTo>
                  <a:pt x="23497" y="117624"/>
                </a:lnTo>
                <a:lnTo>
                  <a:pt x="28816" y="114554"/>
                </a:lnTo>
                <a:close/>
                <a:moveTo>
                  <a:pt x="40427" y="114554"/>
                </a:moveTo>
                <a:lnTo>
                  <a:pt x="35108" y="123733"/>
                </a:lnTo>
                <a:lnTo>
                  <a:pt x="35108" y="117624"/>
                </a:lnTo>
                <a:lnTo>
                  <a:pt x="40427" y="114554"/>
                </a:lnTo>
                <a:close/>
                <a:moveTo>
                  <a:pt x="52008" y="114554"/>
                </a:moveTo>
                <a:lnTo>
                  <a:pt x="46689" y="123733"/>
                </a:lnTo>
                <a:lnTo>
                  <a:pt x="46689" y="117624"/>
                </a:lnTo>
                <a:lnTo>
                  <a:pt x="52008" y="114554"/>
                </a:lnTo>
                <a:close/>
                <a:moveTo>
                  <a:pt x="63650" y="114554"/>
                </a:moveTo>
                <a:lnTo>
                  <a:pt x="58330" y="123733"/>
                </a:lnTo>
                <a:lnTo>
                  <a:pt x="58330" y="117624"/>
                </a:lnTo>
                <a:lnTo>
                  <a:pt x="63650" y="114554"/>
                </a:lnTo>
                <a:close/>
                <a:moveTo>
                  <a:pt x="75261" y="114554"/>
                </a:moveTo>
                <a:lnTo>
                  <a:pt x="69941" y="123733"/>
                </a:lnTo>
                <a:lnTo>
                  <a:pt x="69941" y="117624"/>
                </a:lnTo>
                <a:lnTo>
                  <a:pt x="75261" y="114554"/>
                </a:lnTo>
                <a:close/>
                <a:moveTo>
                  <a:pt x="86902" y="114554"/>
                </a:moveTo>
                <a:lnTo>
                  <a:pt x="81583" y="123733"/>
                </a:lnTo>
                <a:lnTo>
                  <a:pt x="81583" y="117624"/>
                </a:lnTo>
                <a:lnTo>
                  <a:pt x="86902" y="114554"/>
                </a:lnTo>
                <a:close/>
                <a:moveTo>
                  <a:pt x="98513" y="114554"/>
                </a:moveTo>
                <a:lnTo>
                  <a:pt x="93194" y="123733"/>
                </a:lnTo>
                <a:lnTo>
                  <a:pt x="93194" y="117624"/>
                </a:lnTo>
                <a:lnTo>
                  <a:pt x="98513" y="114554"/>
                </a:lnTo>
                <a:close/>
                <a:moveTo>
                  <a:pt x="110155" y="114554"/>
                </a:moveTo>
                <a:lnTo>
                  <a:pt x="104836" y="123733"/>
                </a:lnTo>
                <a:lnTo>
                  <a:pt x="104836" y="117624"/>
                </a:lnTo>
                <a:lnTo>
                  <a:pt x="110155" y="114554"/>
                </a:lnTo>
                <a:close/>
                <a:moveTo>
                  <a:pt x="121736" y="114554"/>
                </a:moveTo>
                <a:lnTo>
                  <a:pt x="116416" y="123733"/>
                </a:lnTo>
                <a:lnTo>
                  <a:pt x="116416" y="117624"/>
                </a:lnTo>
                <a:lnTo>
                  <a:pt x="121736" y="114554"/>
                </a:lnTo>
                <a:close/>
                <a:moveTo>
                  <a:pt x="168241" y="114554"/>
                </a:moveTo>
                <a:lnTo>
                  <a:pt x="162922" y="123733"/>
                </a:lnTo>
                <a:lnTo>
                  <a:pt x="162922" y="117624"/>
                </a:lnTo>
                <a:lnTo>
                  <a:pt x="168241" y="114554"/>
                </a:lnTo>
                <a:close/>
                <a:moveTo>
                  <a:pt x="179822" y="114554"/>
                </a:moveTo>
                <a:lnTo>
                  <a:pt x="174503" y="123733"/>
                </a:lnTo>
                <a:lnTo>
                  <a:pt x="174503" y="117624"/>
                </a:lnTo>
                <a:lnTo>
                  <a:pt x="179822" y="114554"/>
                </a:lnTo>
                <a:close/>
                <a:moveTo>
                  <a:pt x="191463" y="114554"/>
                </a:moveTo>
                <a:lnTo>
                  <a:pt x="186144" y="123733"/>
                </a:lnTo>
                <a:lnTo>
                  <a:pt x="186144" y="117624"/>
                </a:lnTo>
                <a:lnTo>
                  <a:pt x="191463" y="114554"/>
                </a:lnTo>
                <a:close/>
                <a:moveTo>
                  <a:pt x="203075" y="114554"/>
                </a:moveTo>
                <a:lnTo>
                  <a:pt x="197755" y="123733"/>
                </a:lnTo>
                <a:lnTo>
                  <a:pt x="197755" y="117624"/>
                </a:lnTo>
                <a:lnTo>
                  <a:pt x="203075" y="114554"/>
                </a:lnTo>
                <a:close/>
                <a:moveTo>
                  <a:pt x="214716" y="114554"/>
                </a:moveTo>
                <a:lnTo>
                  <a:pt x="209397" y="123733"/>
                </a:lnTo>
                <a:lnTo>
                  <a:pt x="209397" y="117624"/>
                </a:lnTo>
                <a:lnTo>
                  <a:pt x="214716" y="114554"/>
                </a:lnTo>
                <a:close/>
                <a:moveTo>
                  <a:pt x="226327" y="114554"/>
                </a:moveTo>
                <a:lnTo>
                  <a:pt x="221008" y="123733"/>
                </a:lnTo>
                <a:lnTo>
                  <a:pt x="221008" y="117624"/>
                </a:lnTo>
                <a:lnTo>
                  <a:pt x="226327" y="114554"/>
                </a:lnTo>
                <a:close/>
                <a:moveTo>
                  <a:pt x="237969" y="114554"/>
                </a:moveTo>
                <a:lnTo>
                  <a:pt x="232650" y="123733"/>
                </a:lnTo>
                <a:lnTo>
                  <a:pt x="232650" y="117624"/>
                </a:lnTo>
                <a:lnTo>
                  <a:pt x="237969" y="114554"/>
                </a:lnTo>
                <a:close/>
                <a:moveTo>
                  <a:pt x="249550" y="114554"/>
                </a:moveTo>
                <a:lnTo>
                  <a:pt x="244230" y="123733"/>
                </a:lnTo>
                <a:lnTo>
                  <a:pt x="244230" y="117624"/>
                </a:lnTo>
                <a:lnTo>
                  <a:pt x="249550" y="114554"/>
                </a:lnTo>
                <a:close/>
                <a:moveTo>
                  <a:pt x="261191" y="114554"/>
                </a:moveTo>
                <a:lnTo>
                  <a:pt x="255872" y="123733"/>
                </a:lnTo>
                <a:lnTo>
                  <a:pt x="255872" y="117624"/>
                </a:lnTo>
                <a:lnTo>
                  <a:pt x="261191" y="114554"/>
                </a:lnTo>
                <a:close/>
                <a:moveTo>
                  <a:pt x="272802" y="114554"/>
                </a:moveTo>
                <a:lnTo>
                  <a:pt x="267483" y="123733"/>
                </a:lnTo>
                <a:lnTo>
                  <a:pt x="267483" y="117624"/>
                </a:lnTo>
                <a:lnTo>
                  <a:pt x="272802" y="114554"/>
                </a:lnTo>
                <a:close/>
                <a:moveTo>
                  <a:pt x="284444" y="114554"/>
                </a:moveTo>
                <a:lnTo>
                  <a:pt x="279125" y="123733"/>
                </a:lnTo>
                <a:lnTo>
                  <a:pt x="279125" y="117624"/>
                </a:lnTo>
                <a:lnTo>
                  <a:pt x="284444" y="114554"/>
                </a:lnTo>
                <a:close/>
                <a:moveTo>
                  <a:pt x="6262" y="114584"/>
                </a:moveTo>
                <a:lnTo>
                  <a:pt x="11582" y="117624"/>
                </a:lnTo>
                <a:lnTo>
                  <a:pt x="11582" y="123764"/>
                </a:lnTo>
                <a:lnTo>
                  <a:pt x="6262" y="114584"/>
                </a:lnTo>
                <a:close/>
                <a:moveTo>
                  <a:pt x="17904" y="114584"/>
                </a:moveTo>
                <a:lnTo>
                  <a:pt x="23223" y="117624"/>
                </a:lnTo>
                <a:lnTo>
                  <a:pt x="23223" y="123764"/>
                </a:lnTo>
                <a:lnTo>
                  <a:pt x="17904" y="114584"/>
                </a:lnTo>
                <a:close/>
                <a:moveTo>
                  <a:pt x="29515" y="114584"/>
                </a:moveTo>
                <a:lnTo>
                  <a:pt x="34834" y="117624"/>
                </a:lnTo>
                <a:lnTo>
                  <a:pt x="34834" y="123764"/>
                </a:lnTo>
                <a:lnTo>
                  <a:pt x="29515" y="114584"/>
                </a:lnTo>
                <a:close/>
                <a:moveTo>
                  <a:pt x="41126" y="114584"/>
                </a:moveTo>
                <a:lnTo>
                  <a:pt x="46446" y="117624"/>
                </a:lnTo>
                <a:lnTo>
                  <a:pt x="46446" y="123764"/>
                </a:lnTo>
                <a:lnTo>
                  <a:pt x="41126" y="114584"/>
                </a:lnTo>
                <a:close/>
                <a:moveTo>
                  <a:pt x="52737" y="114584"/>
                </a:moveTo>
                <a:lnTo>
                  <a:pt x="58057" y="117624"/>
                </a:lnTo>
                <a:lnTo>
                  <a:pt x="58057" y="123764"/>
                </a:lnTo>
                <a:lnTo>
                  <a:pt x="52737" y="114584"/>
                </a:lnTo>
                <a:close/>
                <a:moveTo>
                  <a:pt x="64379" y="114584"/>
                </a:moveTo>
                <a:lnTo>
                  <a:pt x="69698" y="117624"/>
                </a:lnTo>
                <a:lnTo>
                  <a:pt x="69698" y="123764"/>
                </a:lnTo>
                <a:lnTo>
                  <a:pt x="64379" y="114584"/>
                </a:lnTo>
                <a:close/>
                <a:moveTo>
                  <a:pt x="75990" y="114584"/>
                </a:moveTo>
                <a:lnTo>
                  <a:pt x="81309" y="117624"/>
                </a:lnTo>
                <a:lnTo>
                  <a:pt x="81309" y="123764"/>
                </a:lnTo>
                <a:lnTo>
                  <a:pt x="75990" y="114584"/>
                </a:lnTo>
                <a:close/>
                <a:moveTo>
                  <a:pt x="87632" y="114584"/>
                </a:moveTo>
                <a:lnTo>
                  <a:pt x="92951" y="117624"/>
                </a:lnTo>
                <a:lnTo>
                  <a:pt x="92951" y="123764"/>
                </a:lnTo>
                <a:lnTo>
                  <a:pt x="87632" y="114584"/>
                </a:lnTo>
                <a:close/>
                <a:moveTo>
                  <a:pt x="99243" y="114584"/>
                </a:moveTo>
                <a:lnTo>
                  <a:pt x="104562" y="117624"/>
                </a:lnTo>
                <a:lnTo>
                  <a:pt x="104562" y="123764"/>
                </a:lnTo>
                <a:lnTo>
                  <a:pt x="99243" y="114584"/>
                </a:lnTo>
                <a:close/>
                <a:moveTo>
                  <a:pt x="110824" y="114584"/>
                </a:moveTo>
                <a:lnTo>
                  <a:pt x="116143" y="117624"/>
                </a:lnTo>
                <a:lnTo>
                  <a:pt x="116143" y="123764"/>
                </a:lnTo>
                <a:lnTo>
                  <a:pt x="110824" y="114584"/>
                </a:lnTo>
                <a:close/>
                <a:moveTo>
                  <a:pt x="157329" y="114554"/>
                </a:moveTo>
                <a:lnTo>
                  <a:pt x="162648" y="117624"/>
                </a:lnTo>
                <a:lnTo>
                  <a:pt x="162648" y="123764"/>
                </a:lnTo>
                <a:lnTo>
                  <a:pt x="157329" y="114554"/>
                </a:lnTo>
                <a:close/>
                <a:moveTo>
                  <a:pt x="168971" y="114554"/>
                </a:moveTo>
                <a:lnTo>
                  <a:pt x="174290" y="117624"/>
                </a:lnTo>
                <a:lnTo>
                  <a:pt x="174290" y="123764"/>
                </a:lnTo>
                <a:lnTo>
                  <a:pt x="168971" y="114554"/>
                </a:lnTo>
                <a:close/>
                <a:moveTo>
                  <a:pt x="180551" y="114554"/>
                </a:moveTo>
                <a:lnTo>
                  <a:pt x="185871" y="117624"/>
                </a:lnTo>
                <a:lnTo>
                  <a:pt x="185871" y="123764"/>
                </a:lnTo>
                <a:lnTo>
                  <a:pt x="180551" y="114554"/>
                </a:lnTo>
                <a:close/>
                <a:moveTo>
                  <a:pt x="192193" y="114554"/>
                </a:moveTo>
                <a:lnTo>
                  <a:pt x="197512" y="117624"/>
                </a:lnTo>
                <a:lnTo>
                  <a:pt x="197512" y="123764"/>
                </a:lnTo>
                <a:lnTo>
                  <a:pt x="192193" y="114554"/>
                </a:lnTo>
                <a:close/>
                <a:moveTo>
                  <a:pt x="203804" y="114554"/>
                </a:moveTo>
                <a:lnTo>
                  <a:pt x="209123" y="117624"/>
                </a:lnTo>
                <a:lnTo>
                  <a:pt x="209123" y="123764"/>
                </a:lnTo>
                <a:lnTo>
                  <a:pt x="203804" y="114554"/>
                </a:lnTo>
                <a:close/>
                <a:moveTo>
                  <a:pt x="215446" y="114554"/>
                </a:moveTo>
                <a:lnTo>
                  <a:pt x="220765" y="117624"/>
                </a:lnTo>
                <a:lnTo>
                  <a:pt x="220765" y="123764"/>
                </a:lnTo>
                <a:lnTo>
                  <a:pt x="215446" y="114554"/>
                </a:lnTo>
                <a:close/>
                <a:moveTo>
                  <a:pt x="227057" y="114554"/>
                </a:moveTo>
                <a:lnTo>
                  <a:pt x="232376" y="117624"/>
                </a:lnTo>
                <a:lnTo>
                  <a:pt x="232376" y="123764"/>
                </a:lnTo>
                <a:lnTo>
                  <a:pt x="227057" y="114554"/>
                </a:lnTo>
                <a:close/>
                <a:moveTo>
                  <a:pt x="238668" y="114554"/>
                </a:moveTo>
                <a:lnTo>
                  <a:pt x="243987" y="117624"/>
                </a:lnTo>
                <a:lnTo>
                  <a:pt x="243987" y="123764"/>
                </a:lnTo>
                <a:lnTo>
                  <a:pt x="238668" y="114554"/>
                </a:lnTo>
                <a:close/>
                <a:moveTo>
                  <a:pt x="250279" y="114554"/>
                </a:moveTo>
                <a:lnTo>
                  <a:pt x="255598" y="117624"/>
                </a:lnTo>
                <a:lnTo>
                  <a:pt x="255598" y="123764"/>
                </a:lnTo>
                <a:lnTo>
                  <a:pt x="250279" y="114554"/>
                </a:lnTo>
                <a:close/>
                <a:moveTo>
                  <a:pt x="261890" y="114554"/>
                </a:moveTo>
                <a:lnTo>
                  <a:pt x="267210" y="117624"/>
                </a:lnTo>
                <a:lnTo>
                  <a:pt x="267210" y="123764"/>
                </a:lnTo>
                <a:lnTo>
                  <a:pt x="261890" y="114554"/>
                </a:lnTo>
                <a:close/>
                <a:moveTo>
                  <a:pt x="273532" y="114554"/>
                </a:moveTo>
                <a:lnTo>
                  <a:pt x="278851" y="117624"/>
                </a:lnTo>
                <a:lnTo>
                  <a:pt x="278851" y="123764"/>
                </a:lnTo>
                <a:lnTo>
                  <a:pt x="273532" y="114554"/>
                </a:lnTo>
                <a:close/>
                <a:moveTo>
                  <a:pt x="122465" y="114584"/>
                </a:moveTo>
                <a:lnTo>
                  <a:pt x="127784" y="117654"/>
                </a:lnTo>
                <a:lnTo>
                  <a:pt x="127784" y="123794"/>
                </a:lnTo>
                <a:lnTo>
                  <a:pt x="122465" y="114584"/>
                </a:lnTo>
                <a:close/>
                <a:moveTo>
                  <a:pt x="133377" y="114554"/>
                </a:moveTo>
                <a:lnTo>
                  <a:pt x="128058" y="123794"/>
                </a:lnTo>
                <a:lnTo>
                  <a:pt x="128058" y="117624"/>
                </a:lnTo>
                <a:lnTo>
                  <a:pt x="133377" y="114554"/>
                </a:lnTo>
                <a:close/>
                <a:moveTo>
                  <a:pt x="134076" y="114584"/>
                </a:moveTo>
                <a:lnTo>
                  <a:pt x="139396" y="117654"/>
                </a:lnTo>
                <a:lnTo>
                  <a:pt x="139396" y="123794"/>
                </a:lnTo>
                <a:lnTo>
                  <a:pt x="134076" y="114584"/>
                </a:lnTo>
                <a:close/>
                <a:moveTo>
                  <a:pt x="144988" y="114554"/>
                </a:moveTo>
                <a:lnTo>
                  <a:pt x="139669" y="123794"/>
                </a:lnTo>
                <a:lnTo>
                  <a:pt x="139669" y="117624"/>
                </a:lnTo>
                <a:lnTo>
                  <a:pt x="144988" y="114554"/>
                </a:lnTo>
                <a:close/>
                <a:moveTo>
                  <a:pt x="145718" y="114584"/>
                </a:moveTo>
                <a:lnTo>
                  <a:pt x="151037" y="117654"/>
                </a:lnTo>
                <a:lnTo>
                  <a:pt x="151037" y="123794"/>
                </a:lnTo>
                <a:lnTo>
                  <a:pt x="145718" y="114584"/>
                </a:lnTo>
                <a:close/>
                <a:moveTo>
                  <a:pt x="156630" y="114554"/>
                </a:moveTo>
                <a:lnTo>
                  <a:pt x="151311" y="123794"/>
                </a:lnTo>
                <a:lnTo>
                  <a:pt x="151311" y="117624"/>
                </a:lnTo>
                <a:lnTo>
                  <a:pt x="156630" y="114554"/>
                </a:lnTo>
                <a:close/>
                <a:moveTo>
                  <a:pt x="17661" y="114706"/>
                </a:moveTo>
                <a:lnTo>
                  <a:pt x="22980" y="123885"/>
                </a:lnTo>
                <a:lnTo>
                  <a:pt x="22980" y="123885"/>
                </a:lnTo>
                <a:lnTo>
                  <a:pt x="20518" y="122457"/>
                </a:lnTo>
                <a:lnTo>
                  <a:pt x="17661" y="120846"/>
                </a:lnTo>
                <a:lnTo>
                  <a:pt x="17661" y="114706"/>
                </a:lnTo>
                <a:close/>
                <a:moveTo>
                  <a:pt x="29302" y="114706"/>
                </a:moveTo>
                <a:lnTo>
                  <a:pt x="34622" y="123885"/>
                </a:lnTo>
                <a:lnTo>
                  <a:pt x="34622" y="123885"/>
                </a:lnTo>
                <a:lnTo>
                  <a:pt x="32160" y="122457"/>
                </a:lnTo>
                <a:lnTo>
                  <a:pt x="29302" y="120846"/>
                </a:lnTo>
                <a:lnTo>
                  <a:pt x="29302" y="114706"/>
                </a:lnTo>
                <a:close/>
                <a:moveTo>
                  <a:pt x="40883" y="114706"/>
                </a:moveTo>
                <a:lnTo>
                  <a:pt x="46202" y="123885"/>
                </a:lnTo>
                <a:lnTo>
                  <a:pt x="46202" y="123885"/>
                </a:lnTo>
                <a:lnTo>
                  <a:pt x="43740" y="122457"/>
                </a:lnTo>
                <a:lnTo>
                  <a:pt x="40883" y="120846"/>
                </a:lnTo>
                <a:lnTo>
                  <a:pt x="40883" y="114706"/>
                </a:lnTo>
                <a:close/>
                <a:moveTo>
                  <a:pt x="52525" y="114706"/>
                </a:moveTo>
                <a:lnTo>
                  <a:pt x="57844" y="123885"/>
                </a:lnTo>
                <a:lnTo>
                  <a:pt x="57844" y="123885"/>
                </a:lnTo>
                <a:lnTo>
                  <a:pt x="55351" y="122457"/>
                </a:lnTo>
                <a:lnTo>
                  <a:pt x="52525" y="120846"/>
                </a:lnTo>
                <a:lnTo>
                  <a:pt x="52525" y="114706"/>
                </a:lnTo>
                <a:close/>
                <a:moveTo>
                  <a:pt x="64136" y="114706"/>
                </a:moveTo>
                <a:lnTo>
                  <a:pt x="69455" y="123885"/>
                </a:lnTo>
                <a:lnTo>
                  <a:pt x="69455" y="123885"/>
                </a:lnTo>
                <a:lnTo>
                  <a:pt x="66993" y="122457"/>
                </a:lnTo>
                <a:lnTo>
                  <a:pt x="64136" y="120846"/>
                </a:lnTo>
                <a:lnTo>
                  <a:pt x="64136" y="114706"/>
                </a:lnTo>
                <a:close/>
                <a:moveTo>
                  <a:pt x="87389" y="114706"/>
                </a:moveTo>
                <a:lnTo>
                  <a:pt x="92708" y="123885"/>
                </a:lnTo>
                <a:lnTo>
                  <a:pt x="92708" y="123885"/>
                </a:lnTo>
                <a:lnTo>
                  <a:pt x="90215" y="122487"/>
                </a:lnTo>
                <a:lnTo>
                  <a:pt x="87389" y="120846"/>
                </a:lnTo>
                <a:lnTo>
                  <a:pt x="87389" y="114706"/>
                </a:lnTo>
                <a:close/>
                <a:moveTo>
                  <a:pt x="110611" y="114706"/>
                </a:moveTo>
                <a:lnTo>
                  <a:pt x="115930" y="123885"/>
                </a:lnTo>
                <a:lnTo>
                  <a:pt x="115930" y="123885"/>
                </a:lnTo>
                <a:lnTo>
                  <a:pt x="113468" y="122457"/>
                </a:lnTo>
                <a:lnTo>
                  <a:pt x="110611" y="120846"/>
                </a:lnTo>
                <a:lnTo>
                  <a:pt x="110611" y="114706"/>
                </a:lnTo>
                <a:close/>
                <a:moveTo>
                  <a:pt x="133864" y="114706"/>
                </a:moveTo>
                <a:lnTo>
                  <a:pt x="139183" y="123885"/>
                </a:lnTo>
                <a:lnTo>
                  <a:pt x="139183" y="123885"/>
                </a:lnTo>
                <a:lnTo>
                  <a:pt x="136721" y="122487"/>
                </a:lnTo>
                <a:lnTo>
                  <a:pt x="133864" y="120846"/>
                </a:lnTo>
                <a:lnTo>
                  <a:pt x="133864" y="114706"/>
                </a:lnTo>
                <a:close/>
                <a:moveTo>
                  <a:pt x="215202" y="114706"/>
                </a:moveTo>
                <a:lnTo>
                  <a:pt x="220522" y="123885"/>
                </a:lnTo>
                <a:lnTo>
                  <a:pt x="220522" y="123885"/>
                </a:lnTo>
                <a:lnTo>
                  <a:pt x="218060" y="122487"/>
                </a:lnTo>
                <a:lnTo>
                  <a:pt x="215202" y="120846"/>
                </a:lnTo>
                <a:lnTo>
                  <a:pt x="215202" y="114706"/>
                </a:lnTo>
                <a:close/>
                <a:moveTo>
                  <a:pt x="284657" y="114706"/>
                </a:moveTo>
                <a:lnTo>
                  <a:pt x="284657" y="120846"/>
                </a:lnTo>
                <a:lnTo>
                  <a:pt x="279337" y="123885"/>
                </a:lnTo>
                <a:lnTo>
                  <a:pt x="284657" y="114706"/>
                </a:lnTo>
                <a:close/>
                <a:moveTo>
                  <a:pt x="6050" y="114706"/>
                </a:moveTo>
                <a:lnTo>
                  <a:pt x="11369" y="123885"/>
                </a:lnTo>
                <a:lnTo>
                  <a:pt x="8907" y="122487"/>
                </a:lnTo>
                <a:lnTo>
                  <a:pt x="6050" y="120846"/>
                </a:lnTo>
                <a:lnTo>
                  <a:pt x="6050" y="114706"/>
                </a:lnTo>
                <a:close/>
                <a:moveTo>
                  <a:pt x="75777" y="114706"/>
                </a:moveTo>
                <a:lnTo>
                  <a:pt x="81097" y="123885"/>
                </a:lnTo>
                <a:lnTo>
                  <a:pt x="78604" y="122457"/>
                </a:lnTo>
                <a:lnTo>
                  <a:pt x="75777" y="120846"/>
                </a:lnTo>
                <a:lnTo>
                  <a:pt x="75777" y="114706"/>
                </a:lnTo>
                <a:close/>
                <a:moveTo>
                  <a:pt x="99030" y="114706"/>
                </a:moveTo>
                <a:lnTo>
                  <a:pt x="104349" y="123885"/>
                </a:lnTo>
                <a:lnTo>
                  <a:pt x="101857" y="122457"/>
                </a:lnTo>
                <a:lnTo>
                  <a:pt x="99030" y="120846"/>
                </a:lnTo>
                <a:lnTo>
                  <a:pt x="99030" y="114706"/>
                </a:lnTo>
                <a:close/>
                <a:moveTo>
                  <a:pt x="122222" y="114706"/>
                </a:moveTo>
                <a:lnTo>
                  <a:pt x="127541" y="123885"/>
                </a:lnTo>
                <a:lnTo>
                  <a:pt x="125079" y="122457"/>
                </a:lnTo>
                <a:lnTo>
                  <a:pt x="122222" y="120846"/>
                </a:lnTo>
                <a:lnTo>
                  <a:pt x="122222" y="114706"/>
                </a:lnTo>
                <a:close/>
                <a:moveTo>
                  <a:pt x="145475" y="114706"/>
                </a:moveTo>
                <a:lnTo>
                  <a:pt x="150794" y="123885"/>
                </a:lnTo>
                <a:lnTo>
                  <a:pt x="148332" y="122487"/>
                </a:lnTo>
                <a:lnTo>
                  <a:pt x="145475" y="120846"/>
                </a:lnTo>
                <a:lnTo>
                  <a:pt x="145475" y="114706"/>
                </a:lnTo>
                <a:close/>
                <a:moveTo>
                  <a:pt x="157086" y="114706"/>
                </a:moveTo>
                <a:lnTo>
                  <a:pt x="162405" y="123885"/>
                </a:lnTo>
                <a:lnTo>
                  <a:pt x="159913" y="122487"/>
                </a:lnTo>
                <a:lnTo>
                  <a:pt x="157086" y="120846"/>
                </a:lnTo>
                <a:lnTo>
                  <a:pt x="157086" y="114706"/>
                </a:lnTo>
                <a:close/>
                <a:moveTo>
                  <a:pt x="168697" y="114706"/>
                </a:moveTo>
                <a:lnTo>
                  <a:pt x="174016" y="123885"/>
                </a:lnTo>
                <a:lnTo>
                  <a:pt x="171554" y="122487"/>
                </a:lnTo>
                <a:lnTo>
                  <a:pt x="168697" y="120846"/>
                </a:lnTo>
                <a:lnTo>
                  <a:pt x="168697" y="114706"/>
                </a:lnTo>
                <a:close/>
                <a:moveTo>
                  <a:pt x="180339" y="114706"/>
                </a:moveTo>
                <a:lnTo>
                  <a:pt x="185658" y="123885"/>
                </a:lnTo>
                <a:lnTo>
                  <a:pt x="183165" y="122487"/>
                </a:lnTo>
                <a:lnTo>
                  <a:pt x="180339" y="120846"/>
                </a:lnTo>
                <a:lnTo>
                  <a:pt x="180339" y="114706"/>
                </a:lnTo>
                <a:close/>
                <a:moveTo>
                  <a:pt x="191950" y="114706"/>
                </a:moveTo>
                <a:lnTo>
                  <a:pt x="197269" y="123885"/>
                </a:lnTo>
                <a:lnTo>
                  <a:pt x="194807" y="122487"/>
                </a:lnTo>
                <a:lnTo>
                  <a:pt x="191950" y="120846"/>
                </a:lnTo>
                <a:lnTo>
                  <a:pt x="191950" y="114706"/>
                </a:lnTo>
                <a:close/>
                <a:moveTo>
                  <a:pt x="203591" y="114706"/>
                </a:moveTo>
                <a:lnTo>
                  <a:pt x="208911" y="123885"/>
                </a:lnTo>
                <a:lnTo>
                  <a:pt x="206418" y="122487"/>
                </a:lnTo>
                <a:lnTo>
                  <a:pt x="203591" y="120846"/>
                </a:lnTo>
                <a:lnTo>
                  <a:pt x="203591" y="114706"/>
                </a:lnTo>
                <a:close/>
                <a:moveTo>
                  <a:pt x="226783" y="114706"/>
                </a:moveTo>
                <a:lnTo>
                  <a:pt x="232103" y="123885"/>
                </a:lnTo>
                <a:lnTo>
                  <a:pt x="229640" y="122487"/>
                </a:lnTo>
                <a:lnTo>
                  <a:pt x="226783" y="120846"/>
                </a:lnTo>
                <a:lnTo>
                  <a:pt x="226783" y="114706"/>
                </a:lnTo>
                <a:close/>
                <a:moveTo>
                  <a:pt x="238425" y="114706"/>
                </a:moveTo>
                <a:lnTo>
                  <a:pt x="243744" y="123885"/>
                </a:lnTo>
                <a:lnTo>
                  <a:pt x="241282" y="122487"/>
                </a:lnTo>
                <a:lnTo>
                  <a:pt x="238425" y="120846"/>
                </a:lnTo>
                <a:lnTo>
                  <a:pt x="238425" y="114706"/>
                </a:lnTo>
                <a:close/>
                <a:moveTo>
                  <a:pt x="250036" y="114706"/>
                </a:moveTo>
                <a:lnTo>
                  <a:pt x="255355" y="123885"/>
                </a:lnTo>
                <a:lnTo>
                  <a:pt x="252893" y="122487"/>
                </a:lnTo>
                <a:lnTo>
                  <a:pt x="250036" y="120846"/>
                </a:lnTo>
                <a:lnTo>
                  <a:pt x="250036" y="114706"/>
                </a:lnTo>
                <a:close/>
                <a:moveTo>
                  <a:pt x="261678" y="114706"/>
                </a:moveTo>
                <a:lnTo>
                  <a:pt x="266997" y="123885"/>
                </a:lnTo>
                <a:lnTo>
                  <a:pt x="264535" y="122487"/>
                </a:lnTo>
                <a:lnTo>
                  <a:pt x="261678" y="120846"/>
                </a:lnTo>
                <a:lnTo>
                  <a:pt x="261678" y="114706"/>
                </a:lnTo>
                <a:close/>
                <a:moveTo>
                  <a:pt x="273046" y="114706"/>
                </a:moveTo>
                <a:lnTo>
                  <a:pt x="273046" y="120846"/>
                </a:lnTo>
                <a:lnTo>
                  <a:pt x="270188" y="122487"/>
                </a:lnTo>
                <a:lnTo>
                  <a:pt x="267726" y="123885"/>
                </a:lnTo>
                <a:lnTo>
                  <a:pt x="273046" y="114706"/>
                </a:lnTo>
                <a:close/>
                <a:moveTo>
                  <a:pt x="273289" y="114706"/>
                </a:moveTo>
                <a:lnTo>
                  <a:pt x="278608" y="123885"/>
                </a:lnTo>
                <a:lnTo>
                  <a:pt x="276146" y="122487"/>
                </a:lnTo>
                <a:lnTo>
                  <a:pt x="273289" y="120846"/>
                </a:lnTo>
                <a:lnTo>
                  <a:pt x="273289" y="114706"/>
                </a:lnTo>
                <a:close/>
                <a:moveTo>
                  <a:pt x="40610" y="114706"/>
                </a:moveTo>
                <a:lnTo>
                  <a:pt x="40610" y="120846"/>
                </a:lnTo>
                <a:lnTo>
                  <a:pt x="37783" y="122487"/>
                </a:lnTo>
                <a:lnTo>
                  <a:pt x="35290" y="123946"/>
                </a:lnTo>
                <a:lnTo>
                  <a:pt x="35290" y="123946"/>
                </a:lnTo>
                <a:lnTo>
                  <a:pt x="40610" y="114706"/>
                </a:lnTo>
                <a:close/>
                <a:moveTo>
                  <a:pt x="87115" y="114706"/>
                </a:moveTo>
                <a:lnTo>
                  <a:pt x="87115" y="120846"/>
                </a:lnTo>
                <a:lnTo>
                  <a:pt x="84288" y="122487"/>
                </a:lnTo>
                <a:lnTo>
                  <a:pt x="81796" y="123946"/>
                </a:lnTo>
                <a:lnTo>
                  <a:pt x="81796" y="123946"/>
                </a:lnTo>
                <a:lnTo>
                  <a:pt x="87115" y="114706"/>
                </a:lnTo>
                <a:close/>
                <a:moveTo>
                  <a:pt x="17418" y="114706"/>
                </a:moveTo>
                <a:lnTo>
                  <a:pt x="17418" y="120846"/>
                </a:lnTo>
                <a:lnTo>
                  <a:pt x="14560" y="122487"/>
                </a:lnTo>
                <a:lnTo>
                  <a:pt x="12098" y="123946"/>
                </a:lnTo>
                <a:lnTo>
                  <a:pt x="12098" y="123946"/>
                </a:lnTo>
                <a:lnTo>
                  <a:pt x="17418" y="114706"/>
                </a:lnTo>
                <a:close/>
                <a:moveTo>
                  <a:pt x="52251" y="114706"/>
                </a:moveTo>
                <a:lnTo>
                  <a:pt x="52251" y="120846"/>
                </a:lnTo>
                <a:lnTo>
                  <a:pt x="49394" y="122487"/>
                </a:lnTo>
                <a:lnTo>
                  <a:pt x="46932" y="123946"/>
                </a:lnTo>
                <a:lnTo>
                  <a:pt x="46932" y="123946"/>
                </a:lnTo>
                <a:lnTo>
                  <a:pt x="52251" y="114706"/>
                </a:lnTo>
                <a:close/>
                <a:moveTo>
                  <a:pt x="29029" y="114706"/>
                </a:moveTo>
                <a:lnTo>
                  <a:pt x="29029" y="120846"/>
                </a:lnTo>
                <a:lnTo>
                  <a:pt x="26172" y="122487"/>
                </a:lnTo>
                <a:lnTo>
                  <a:pt x="23710" y="123946"/>
                </a:lnTo>
                <a:lnTo>
                  <a:pt x="29029" y="114706"/>
                </a:lnTo>
                <a:close/>
                <a:moveTo>
                  <a:pt x="63862" y="114706"/>
                </a:moveTo>
                <a:lnTo>
                  <a:pt x="63862" y="120846"/>
                </a:lnTo>
                <a:lnTo>
                  <a:pt x="61005" y="122487"/>
                </a:lnTo>
                <a:lnTo>
                  <a:pt x="58543" y="123946"/>
                </a:lnTo>
                <a:lnTo>
                  <a:pt x="63862" y="114706"/>
                </a:lnTo>
                <a:close/>
                <a:moveTo>
                  <a:pt x="75504" y="114706"/>
                </a:moveTo>
                <a:lnTo>
                  <a:pt x="75504" y="120846"/>
                </a:lnTo>
                <a:lnTo>
                  <a:pt x="72647" y="122487"/>
                </a:lnTo>
                <a:lnTo>
                  <a:pt x="70185" y="123946"/>
                </a:lnTo>
                <a:lnTo>
                  <a:pt x="75504" y="114706"/>
                </a:lnTo>
                <a:close/>
                <a:moveTo>
                  <a:pt x="98757" y="114706"/>
                </a:moveTo>
                <a:lnTo>
                  <a:pt x="98757" y="120846"/>
                </a:lnTo>
                <a:lnTo>
                  <a:pt x="95899" y="122487"/>
                </a:lnTo>
                <a:lnTo>
                  <a:pt x="93437" y="123946"/>
                </a:lnTo>
                <a:lnTo>
                  <a:pt x="98757" y="114706"/>
                </a:lnTo>
                <a:close/>
                <a:moveTo>
                  <a:pt x="110337" y="114706"/>
                </a:moveTo>
                <a:lnTo>
                  <a:pt x="110337" y="120846"/>
                </a:lnTo>
                <a:lnTo>
                  <a:pt x="107480" y="122487"/>
                </a:lnTo>
                <a:lnTo>
                  <a:pt x="105018" y="123946"/>
                </a:lnTo>
                <a:lnTo>
                  <a:pt x="110337" y="114706"/>
                </a:lnTo>
                <a:close/>
                <a:moveTo>
                  <a:pt x="121979" y="114706"/>
                </a:moveTo>
                <a:lnTo>
                  <a:pt x="121979" y="120846"/>
                </a:lnTo>
                <a:lnTo>
                  <a:pt x="119122" y="122487"/>
                </a:lnTo>
                <a:lnTo>
                  <a:pt x="116660" y="123946"/>
                </a:lnTo>
                <a:lnTo>
                  <a:pt x="121979" y="114706"/>
                </a:lnTo>
                <a:close/>
                <a:moveTo>
                  <a:pt x="133590" y="114736"/>
                </a:moveTo>
                <a:lnTo>
                  <a:pt x="133590" y="120846"/>
                </a:lnTo>
                <a:lnTo>
                  <a:pt x="130733" y="122487"/>
                </a:lnTo>
                <a:lnTo>
                  <a:pt x="128271" y="123946"/>
                </a:lnTo>
                <a:lnTo>
                  <a:pt x="133590" y="114736"/>
                </a:lnTo>
                <a:close/>
                <a:moveTo>
                  <a:pt x="145232" y="114736"/>
                </a:moveTo>
                <a:lnTo>
                  <a:pt x="145232" y="120846"/>
                </a:lnTo>
                <a:lnTo>
                  <a:pt x="142374" y="122487"/>
                </a:lnTo>
                <a:lnTo>
                  <a:pt x="139912" y="123946"/>
                </a:lnTo>
                <a:lnTo>
                  <a:pt x="145232" y="114736"/>
                </a:lnTo>
                <a:close/>
                <a:moveTo>
                  <a:pt x="156843" y="114736"/>
                </a:moveTo>
                <a:lnTo>
                  <a:pt x="156843" y="120846"/>
                </a:lnTo>
                <a:lnTo>
                  <a:pt x="153986" y="122487"/>
                </a:lnTo>
                <a:lnTo>
                  <a:pt x="151523" y="123946"/>
                </a:lnTo>
                <a:lnTo>
                  <a:pt x="156843" y="114736"/>
                </a:lnTo>
                <a:close/>
                <a:moveTo>
                  <a:pt x="168484" y="114736"/>
                </a:moveTo>
                <a:lnTo>
                  <a:pt x="168484" y="120846"/>
                </a:lnTo>
                <a:lnTo>
                  <a:pt x="165627" y="122487"/>
                </a:lnTo>
                <a:lnTo>
                  <a:pt x="163165" y="123946"/>
                </a:lnTo>
                <a:lnTo>
                  <a:pt x="168484" y="114736"/>
                </a:lnTo>
                <a:close/>
                <a:moveTo>
                  <a:pt x="180065" y="114736"/>
                </a:moveTo>
                <a:lnTo>
                  <a:pt x="180065" y="120846"/>
                </a:lnTo>
                <a:lnTo>
                  <a:pt x="177208" y="122487"/>
                </a:lnTo>
                <a:lnTo>
                  <a:pt x="174746" y="123946"/>
                </a:lnTo>
                <a:lnTo>
                  <a:pt x="180065" y="114736"/>
                </a:lnTo>
                <a:close/>
                <a:moveTo>
                  <a:pt x="191676" y="114736"/>
                </a:moveTo>
                <a:lnTo>
                  <a:pt x="191676" y="120846"/>
                </a:lnTo>
                <a:lnTo>
                  <a:pt x="188849" y="122487"/>
                </a:lnTo>
                <a:lnTo>
                  <a:pt x="186357" y="123946"/>
                </a:lnTo>
                <a:lnTo>
                  <a:pt x="191676" y="114736"/>
                </a:lnTo>
                <a:close/>
                <a:moveTo>
                  <a:pt x="203318" y="114736"/>
                </a:moveTo>
                <a:lnTo>
                  <a:pt x="203318" y="120846"/>
                </a:lnTo>
                <a:lnTo>
                  <a:pt x="200461" y="122487"/>
                </a:lnTo>
                <a:lnTo>
                  <a:pt x="197999" y="123946"/>
                </a:lnTo>
                <a:lnTo>
                  <a:pt x="203318" y="114736"/>
                </a:lnTo>
                <a:close/>
                <a:moveTo>
                  <a:pt x="214929" y="114736"/>
                </a:moveTo>
                <a:lnTo>
                  <a:pt x="214929" y="120846"/>
                </a:lnTo>
                <a:lnTo>
                  <a:pt x="212072" y="122487"/>
                </a:lnTo>
                <a:lnTo>
                  <a:pt x="209610" y="123946"/>
                </a:lnTo>
                <a:lnTo>
                  <a:pt x="214929" y="114736"/>
                </a:lnTo>
                <a:close/>
                <a:moveTo>
                  <a:pt x="226570" y="114736"/>
                </a:moveTo>
                <a:lnTo>
                  <a:pt x="226570" y="120846"/>
                </a:lnTo>
                <a:lnTo>
                  <a:pt x="223713" y="122487"/>
                </a:lnTo>
                <a:lnTo>
                  <a:pt x="221251" y="123946"/>
                </a:lnTo>
                <a:lnTo>
                  <a:pt x="226570" y="114736"/>
                </a:lnTo>
                <a:close/>
                <a:moveTo>
                  <a:pt x="238182" y="114736"/>
                </a:moveTo>
                <a:lnTo>
                  <a:pt x="238182" y="120846"/>
                </a:lnTo>
                <a:lnTo>
                  <a:pt x="235355" y="122487"/>
                </a:lnTo>
                <a:lnTo>
                  <a:pt x="232862" y="123946"/>
                </a:lnTo>
                <a:lnTo>
                  <a:pt x="238182" y="114736"/>
                </a:lnTo>
                <a:close/>
                <a:moveTo>
                  <a:pt x="249793" y="114736"/>
                </a:moveTo>
                <a:lnTo>
                  <a:pt x="249793" y="120846"/>
                </a:lnTo>
                <a:lnTo>
                  <a:pt x="246936" y="122487"/>
                </a:lnTo>
                <a:lnTo>
                  <a:pt x="244474" y="123946"/>
                </a:lnTo>
                <a:lnTo>
                  <a:pt x="249793" y="114736"/>
                </a:lnTo>
                <a:close/>
                <a:moveTo>
                  <a:pt x="261404" y="114736"/>
                </a:moveTo>
                <a:lnTo>
                  <a:pt x="261404" y="120846"/>
                </a:lnTo>
                <a:lnTo>
                  <a:pt x="258547" y="122487"/>
                </a:lnTo>
                <a:lnTo>
                  <a:pt x="256085" y="123946"/>
                </a:lnTo>
                <a:lnTo>
                  <a:pt x="261404" y="114736"/>
                </a:lnTo>
                <a:close/>
                <a:moveTo>
                  <a:pt x="156964" y="121058"/>
                </a:moveTo>
                <a:lnTo>
                  <a:pt x="159822" y="122669"/>
                </a:lnTo>
                <a:lnTo>
                  <a:pt x="162284" y="124128"/>
                </a:lnTo>
                <a:lnTo>
                  <a:pt x="151645" y="124128"/>
                </a:lnTo>
                <a:lnTo>
                  <a:pt x="154107" y="122669"/>
                </a:lnTo>
                <a:lnTo>
                  <a:pt x="156964" y="121058"/>
                </a:lnTo>
                <a:close/>
                <a:moveTo>
                  <a:pt x="168575" y="121058"/>
                </a:moveTo>
                <a:lnTo>
                  <a:pt x="171433" y="122669"/>
                </a:lnTo>
                <a:lnTo>
                  <a:pt x="173895" y="124128"/>
                </a:lnTo>
                <a:lnTo>
                  <a:pt x="163256" y="124128"/>
                </a:lnTo>
                <a:lnTo>
                  <a:pt x="165749" y="122669"/>
                </a:lnTo>
                <a:lnTo>
                  <a:pt x="168575" y="121058"/>
                </a:lnTo>
                <a:close/>
                <a:moveTo>
                  <a:pt x="180217" y="121058"/>
                </a:moveTo>
                <a:lnTo>
                  <a:pt x="183074" y="122669"/>
                </a:lnTo>
                <a:lnTo>
                  <a:pt x="185536" y="124128"/>
                </a:lnTo>
                <a:lnTo>
                  <a:pt x="174898" y="124128"/>
                </a:lnTo>
                <a:lnTo>
                  <a:pt x="177360" y="122669"/>
                </a:lnTo>
                <a:lnTo>
                  <a:pt x="180217" y="121058"/>
                </a:lnTo>
                <a:close/>
                <a:moveTo>
                  <a:pt x="191828" y="121058"/>
                </a:moveTo>
                <a:lnTo>
                  <a:pt x="194685" y="122669"/>
                </a:lnTo>
                <a:lnTo>
                  <a:pt x="197147" y="124128"/>
                </a:lnTo>
                <a:lnTo>
                  <a:pt x="186509" y="124128"/>
                </a:lnTo>
                <a:lnTo>
                  <a:pt x="189001" y="122669"/>
                </a:lnTo>
                <a:lnTo>
                  <a:pt x="191828" y="121058"/>
                </a:lnTo>
                <a:close/>
                <a:moveTo>
                  <a:pt x="203470" y="121058"/>
                </a:moveTo>
                <a:lnTo>
                  <a:pt x="206327" y="122669"/>
                </a:lnTo>
                <a:lnTo>
                  <a:pt x="208789" y="124128"/>
                </a:lnTo>
                <a:lnTo>
                  <a:pt x="198151" y="124128"/>
                </a:lnTo>
                <a:lnTo>
                  <a:pt x="200613" y="122669"/>
                </a:lnTo>
                <a:lnTo>
                  <a:pt x="203470" y="121058"/>
                </a:lnTo>
                <a:close/>
                <a:moveTo>
                  <a:pt x="215051" y="121058"/>
                </a:moveTo>
                <a:lnTo>
                  <a:pt x="217908" y="122669"/>
                </a:lnTo>
                <a:lnTo>
                  <a:pt x="220370" y="124128"/>
                </a:lnTo>
                <a:lnTo>
                  <a:pt x="209731" y="124128"/>
                </a:lnTo>
                <a:lnTo>
                  <a:pt x="212193" y="122669"/>
                </a:lnTo>
                <a:lnTo>
                  <a:pt x="215051" y="121058"/>
                </a:lnTo>
                <a:close/>
                <a:moveTo>
                  <a:pt x="226692" y="121058"/>
                </a:moveTo>
                <a:lnTo>
                  <a:pt x="229519" y="122669"/>
                </a:lnTo>
                <a:lnTo>
                  <a:pt x="232011" y="124128"/>
                </a:lnTo>
                <a:lnTo>
                  <a:pt x="221373" y="124128"/>
                </a:lnTo>
                <a:lnTo>
                  <a:pt x="223835" y="122669"/>
                </a:lnTo>
                <a:lnTo>
                  <a:pt x="226692" y="121058"/>
                </a:lnTo>
                <a:close/>
                <a:moveTo>
                  <a:pt x="238303" y="121058"/>
                </a:moveTo>
                <a:lnTo>
                  <a:pt x="241160" y="122669"/>
                </a:lnTo>
                <a:lnTo>
                  <a:pt x="243622" y="124128"/>
                </a:lnTo>
                <a:lnTo>
                  <a:pt x="232984" y="124128"/>
                </a:lnTo>
                <a:lnTo>
                  <a:pt x="235446" y="122669"/>
                </a:lnTo>
                <a:lnTo>
                  <a:pt x="238303" y="121058"/>
                </a:lnTo>
                <a:close/>
                <a:moveTo>
                  <a:pt x="249945" y="121058"/>
                </a:moveTo>
                <a:lnTo>
                  <a:pt x="252772" y="122669"/>
                </a:lnTo>
                <a:lnTo>
                  <a:pt x="255264" y="124128"/>
                </a:lnTo>
                <a:lnTo>
                  <a:pt x="244626" y="124128"/>
                </a:lnTo>
                <a:lnTo>
                  <a:pt x="247088" y="122669"/>
                </a:lnTo>
                <a:lnTo>
                  <a:pt x="249945" y="121058"/>
                </a:lnTo>
                <a:close/>
                <a:moveTo>
                  <a:pt x="261556" y="121058"/>
                </a:moveTo>
                <a:lnTo>
                  <a:pt x="264413" y="122669"/>
                </a:lnTo>
                <a:lnTo>
                  <a:pt x="266875" y="124128"/>
                </a:lnTo>
                <a:lnTo>
                  <a:pt x="256237" y="124128"/>
                </a:lnTo>
                <a:lnTo>
                  <a:pt x="258699" y="122669"/>
                </a:lnTo>
                <a:lnTo>
                  <a:pt x="261556" y="121058"/>
                </a:lnTo>
                <a:close/>
                <a:moveTo>
                  <a:pt x="273198" y="121058"/>
                </a:moveTo>
                <a:lnTo>
                  <a:pt x="276024" y="122669"/>
                </a:lnTo>
                <a:lnTo>
                  <a:pt x="278517" y="124128"/>
                </a:lnTo>
                <a:lnTo>
                  <a:pt x="267878" y="124128"/>
                </a:lnTo>
                <a:lnTo>
                  <a:pt x="270340" y="122669"/>
                </a:lnTo>
                <a:lnTo>
                  <a:pt x="273198" y="121058"/>
                </a:lnTo>
                <a:close/>
                <a:moveTo>
                  <a:pt x="5898" y="121089"/>
                </a:moveTo>
                <a:lnTo>
                  <a:pt x="8755" y="122730"/>
                </a:lnTo>
                <a:lnTo>
                  <a:pt x="11217" y="124159"/>
                </a:lnTo>
                <a:lnTo>
                  <a:pt x="578" y="124159"/>
                </a:lnTo>
                <a:lnTo>
                  <a:pt x="5898" y="121089"/>
                </a:lnTo>
                <a:close/>
                <a:moveTo>
                  <a:pt x="17509" y="121089"/>
                </a:moveTo>
                <a:lnTo>
                  <a:pt x="20366" y="122730"/>
                </a:lnTo>
                <a:lnTo>
                  <a:pt x="22828" y="124159"/>
                </a:lnTo>
                <a:lnTo>
                  <a:pt x="12190" y="124159"/>
                </a:lnTo>
                <a:lnTo>
                  <a:pt x="14682" y="122730"/>
                </a:lnTo>
                <a:lnTo>
                  <a:pt x="17509" y="121089"/>
                </a:lnTo>
                <a:close/>
                <a:moveTo>
                  <a:pt x="29150" y="121089"/>
                </a:moveTo>
                <a:lnTo>
                  <a:pt x="32008" y="122730"/>
                </a:lnTo>
                <a:lnTo>
                  <a:pt x="34470" y="124159"/>
                </a:lnTo>
                <a:lnTo>
                  <a:pt x="23831" y="124159"/>
                </a:lnTo>
                <a:lnTo>
                  <a:pt x="26293" y="122730"/>
                </a:lnTo>
                <a:lnTo>
                  <a:pt x="29150" y="121089"/>
                </a:lnTo>
                <a:close/>
                <a:moveTo>
                  <a:pt x="40762" y="121089"/>
                </a:moveTo>
                <a:lnTo>
                  <a:pt x="43619" y="122730"/>
                </a:lnTo>
                <a:lnTo>
                  <a:pt x="46081" y="124159"/>
                </a:lnTo>
                <a:lnTo>
                  <a:pt x="35442" y="124159"/>
                </a:lnTo>
                <a:lnTo>
                  <a:pt x="37935" y="122730"/>
                </a:lnTo>
                <a:lnTo>
                  <a:pt x="40762" y="121089"/>
                </a:lnTo>
                <a:close/>
                <a:moveTo>
                  <a:pt x="52403" y="121089"/>
                </a:moveTo>
                <a:lnTo>
                  <a:pt x="55260" y="122730"/>
                </a:lnTo>
                <a:lnTo>
                  <a:pt x="57722" y="124159"/>
                </a:lnTo>
                <a:lnTo>
                  <a:pt x="47084" y="124159"/>
                </a:lnTo>
                <a:lnTo>
                  <a:pt x="49546" y="122730"/>
                </a:lnTo>
                <a:lnTo>
                  <a:pt x="52403" y="121089"/>
                </a:lnTo>
                <a:close/>
                <a:moveTo>
                  <a:pt x="64014" y="121089"/>
                </a:moveTo>
                <a:lnTo>
                  <a:pt x="66871" y="122730"/>
                </a:lnTo>
                <a:lnTo>
                  <a:pt x="69334" y="124159"/>
                </a:lnTo>
                <a:lnTo>
                  <a:pt x="58695" y="124159"/>
                </a:lnTo>
                <a:lnTo>
                  <a:pt x="61187" y="122730"/>
                </a:lnTo>
                <a:lnTo>
                  <a:pt x="64014" y="121089"/>
                </a:lnTo>
                <a:close/>
                <a:moveTo>
                  <a:pt x="75625" y="121089"/>
                </a:moveTo>
                <a:lnTo>
                  <a:pt x="78452" y="122730"/>
                </a:lnTo>
                <a:lnTo>
                  <a:pt x="80945" y="124159"/>
                </a:lnTo>
                <a:lnTo>
                  <a:pt x="70306" y="124159"/>
                </a:lnTo>
                <a:lnTo>
                  <a:pt x="72768" y="122730"/>
                </a:lnTo>
                <a:lnTo>
                  <a:pt x="75625" y="121089"/>
                </a:lnTo>
                <a:close/>
                <a:moveTo>
                  <a:pt x="87237" y="121089"/>
                </a:moveTo>
                <a:lnTo>
                  <a:pt x="90094" y="122730"/>
                </a:lnTo>
                <a:lnTo>
                  <a:pt x="92556" y="124159"/>
                </a:lnTo>
                <a:lnTo>
                  <a:pt x="81917" y="124159"/>
                </a:lnTo>
                <a:lnTo>
                  <a:pt x="84379" y="122730"/>
                </a:lnTo>
                <a:lnTo>
                  <a:pt x="87237" y="121089"/>
                </a:lnTo>
                <a:close/>
                <a:moveTo>
                  <a:pt x="98878" y="121089"/>
                </a:moveTo>
                <a:lnTo>
                  <a:pt x="101705" y="122730"/>
                </a:lnTo>
                <a:lnTo>
                  <a:pt x="104197" y="124159"/>
                </a:lnTo>
                <a:lnTo>
                  <a:pt x="93559" y="124159"/>
                </a:lnTo>
                <a:lnTo>
                  <a:pt x="96021" y="122730"/>
                </a:lnTo>
                <a:lnTo>
                  <a:pt x="98878" y="121089"/>
                </a:lnTo>
                <a:close/>
                <a:moveTo>
                  <a:pt x="110489" y="121089"/>
                </a:moveTo>
                <a:lnTo>
                  <a:pt x="113346" y="122730"/>
                </a:lnTo>
                <a:lnTo>
                  <a:pt x="115809" y="124159"/>
                </a:lnTo>
                <a:lnTo>
                  <a:pt x="105170" y="124159"/>
                </a:lnTo>
                <a:lnTo>
                  <a:pt x="107632" y="122730"/>
                </a:lnTo>
                <a:lnTo>
                  <a:pt x="110489" y="121089"/>
                </a:lnTo>
                <a:close/>
                <a:moveTo>
                  <a:pt x="122131" y="121089"/>
                </a:moveTo>
                <a:lnTo>
                  <a:pt x="124958" y="122730"/>
                </a:lnTo>
                <a:lnTo>
                  <a:pt x="127450" y="124159"/>
                </a:lnTo>
                <a:lnTo>
                  <a:pt x="116812" y="124159"/>
                </a:lnTo>
                <a:lnTo>
                  <a:pt x="119274" y="122730"/>
                </a:lnTo>
                <a:lnTo>
                  <a:pt x="122131" y="121089"/>
                </a:lnTo>
                <a:close/>
                <a:moveTo>
                  <a:pt x="133742" y="121089"/>
                </a:moveTo>
                <a:lnTo>
                  <a:pt x="136599" y="122730"/>
                </a:lnTo>
                <a:lnTo>
                  <a:pt x="139061" y="124159"/>
                </a:lnTo>
                <a:lnTo>
                  <a:pt x="128423" y="124159"/>
                </a:lnTo>
                <a:lnTo>
                  <a:pt x="130885" y="122730"/>
                </a:lnTo>
                <a:lnTo>
                  <a:pt x="133742" y="121089"/>
                </a:lnTo>
                <a:close/>
                <a:moveTo>
                  <a:pt x="145323" y="121089"/>
                </a:moveTo>
                <a:lnTo>
                  <a:pt x="148180" y="122730"/>
                </a:lnTo>
                <a:lnTo>
                  <a:pt x="150642" y="124159"/>
                </a:lnTo>
                <a:lnTo>
                  <a:pt x="140004" y="124159"/>
                </a:lnTo>
                <a:lnTo>
                  <a:pt x="142496" y="122730"/>
                </a:lnTo>
                <a:lnTo>
                  <a:pt x="145323" y="121089"/>
                </a:lnTo>
                <a:close/>
                <a:moveTo>
                  <a:pt x="11217" y="124402"/>
                </a:moveTo>
                <a:lnTo>
                  <a:pt x="5898" y="127472"/>
                </a:lnTo>
                <a:lnTo>
                  <a:pt x="578" y="124402"/>
                </a:lnTo>
                <a:close/>
                <a:moveTo>
                  <a:pt x="22828" y="124402"/>
                </a:moveTo>
                <a:lnTo>
                  <a:pt x="17509" y="127472"/>
                </a:lnTo>
                <a:lnTo>
                  <a:pt x="12190" y="124402"/>
                </a:lnTo>
                <a:close/>
                <a:moveTo>
                  <a:pt x="34470" y="124402"/>
                </a:moveTo>
                <a:lnTo>
                  <a:pt x="29150" y="127472"/>
                </a:lnTo>
                <a:lnTo>
                  <a:pt x="23831" y="124402"/>
                </a:lnTo>
                <a:close/>
                <a:moveTo>
                  <a:pt x="46081" y="124402"/>
                </a:moveTo>
                <a:lnTo>
                  <a:pt x="40762" y="127472"/>
                </a:lnTo>
                <a:lnTo>
                  <a:pt x="35442" y="124402"/>
                </a:lnTo>
                <a:close/>
                <a:moveTo>
                  <a:pt x="57722" y="124402"/>
                </a:moveTo>
                <a:lnTo>
                  <a:pt x="52403" y="127472"/>
                </a:lnTo>
                <a:lnTo>
                  <a:pt x="47084" y="124402"/>
                </a:lnTo>
                <a:close/>
                <a:moveTo>
                  <a:pt x="69334" y="124402"/>
                </a:moveTo>
                <a:lnTo>
                  <a:pt x="64014" y="127472"/>
                </a:lnTo>
                <a:lnTo>
                  <a:pt x="58695" y="124402"/>
                </a:lnTo>
                <a:close/>
                <a:moveTo>
                  <a:pt x="80945" y="124402"/>
                </a:moveTo>
                <a:lnTo>
                  <a:pt x="75625" y="127472"/>
                </a:lnTo>
                <a:lnTo>
                  <a:pt x="70306" y="124402"/>
                </a:lnTo>
                <a:close/>
                <a:moveTo>
                  <a:pt x="92556" y="124402"/>
                </a:moveTo>
                <a:lnTo>
                  <a:pt x="87237" y="127472"/>
                </a:lnTo>
                <a:lnTo>
                  <a:pt x="81917" y="124402"/>
                </a:lnTo>
                <a:close/>
                <a:moveTo>
                  <a:pt x="104197" y="124402"/>
                </a:moveTo>
                <a:lnTo>
                  <a:pt x="98878" y="127472"/>
                </a:lnTo>
                <a:lnTo>
                  <a:pt x="93559" y="124402"/>
                </a:lnTo>
                <a:close/>
                <a:moveTo>
                  <a:pt x="115809" y="124402"/>
                </a:moveTo>
                <a:lnTo>
                  <a:pt x="110489" y="127472"/>
                </a:lnTo>
                <a:lnTo>
                  <a:pt x="105170" y="124402"/>
                </a:lnTo>
                <a:close/>
                <a:moveTo>
                  <a:pt x="127450" y="124402"/>
                </a:moveTo>
                <a:lnTo>
                  <a:pt x="122131" y="127472"/>
                </a:lnTo>
                <a:lnTo>
                  <a:pt x="116812" y="124402"/>
                </a:lnTo>
                <a:close/>
                <a:moveTo>
                  <a:pt x="139061" y="124402"/>
                </a:moveTo>
                <a:lnTo>
                  <a:pt x="133742" y="127472"/>
                </a:lnTo>
                <a:lnTo>
                  <a:pt x="128423" y="124402"/>
                </a:lnTo>
                <a:close/>
                <a:moveTo>
                  <a:pt x="150642" y="124402"/>
                </a:moveTo>
                <a:lnTo>
                  <a:pt x="145323" y="127472"/>
                </a:lnTo>
                <a:lnTo>
                  <a:pt x="140004" y="124402"/>
                </a:lnTo>
                <a:close/>
                <a:moveTo>
                  <a:pt x="162284" y="124402"/>
                </a:moveTo>
                <a:lnTo>
                  <a:pt x="156964" y="127472"/>
                </a:lnTo>
                <a:lnTo>
                  <a:pt x="151645" y="124402"/>
                </a:lnTo>
                <a:close/>
                <a:moveTo>
                  <a:pt x="173895" y="124402"/>
                </a:moveTo>
                <a:lnTo>
                  <a:pt x="168575" y="127472"/>
                </a:lnTo>
                <a:lnTo>
                  <a:pt x="163256" y="124402"/>
                </a:lnTo>
                <a:close/>
                <a:moveTo>
                  <a:pt x="185536" y="124402"/>
                </a:moveTo>
                <a:lnTo>
                  <a:pt x="180217" y="127472"/>
                </a:lnTo>
                <a:lnTo>
                  <a:pt x="174898" y="124402"/>
                </a:lnTo>
                <a:close/>
                <a:moveTo>
                  <a:pt x="197147" y="124402"/>
                </a:moveTo>
                <a:lnTo>
                  <a:pt x="191828" y="127472"/>
                </a:lnTo>
                <a:lnTo>
                  <a:pt x="186509" y="124402"/>
                </a:lnTo>
                <a:close/>
                <a:moveTo>
                  <a:pt x="208789" y="124402"/>
                </a:moveTo>
                <a:lnTo>
                  <a:pt x="203470" y="127472"/>
                </a:lnTo>
                <a:lnTo>
                  <a:pt x="198151" y="124402"/>
                </a:lnTo>
                <a:close/>
                <a:moveTo>
                  <a:pt x="220370" y="124402"/>
                </a:moveTo>
                <a:lnTo>
                  <a:pt x="215051" y="127472"/>
                </a:lnTo>
                <a:lnTo>
                  <a:pt x="209731" y="124402"/>
                </a:lnTo>
                <a:close/>
                <a:moveTo>
                  <a:pt x="232011" y="124402"/>
                </a:moveTo>
                <a:lnTo>
                  <a:pt x="226692" y="127472"/>
                </a:lnTo>
                <a:lnTo>
                  <a:pt x="221373" y="124402"/>
                </a:lnTo>
                <a:close/>
                <a:moveTo>
                  <a:pt x="243622" y="124402"/>
                </a:moveTo>
                <a:lnTo>
                  <a:pt x="238303" y="127472"/>
                </a:lnTo>
                <a:lnTo>
                  <a:pt x="232984" y="124402"/>
                </a:lnTo>
                <a:close/>
                <a:moveTo>
                  <a:pt x="255264" y="124402"/>
                </a:moveTo>
                <a:lnTo>
                  <a:pt x="249945" y="127472"/>
                </a:lnTo>
                <a:lnTo>
                  <a:pt x="244626" y="124402"/>
                </a:lnTo>
                <a:close/>
                <a:moveTo>
                  <a:pt x="266875" y="124402"/>
                </a:moveTo>
                <a:lnTo>
                  <a:pt x="261556" y="127472"/>
                </a:lnTo>
                <a:lnTo>
                  <a:pt x="256237" y="124402"/>
                </a:lnTo>
                <a:close/>
                <a:moveTo>
                  <a:pt x="278517" y="124402"/>
                </a:moveTo>
                <a:lnTo>
                  <a:pt x="273198" y="127472"/>
                </a:lnTo>
                <a:lnTo>
                  <a:pt x="267878" y="124402"/>
                </a:lnTo>
                <a:close/>
                <a:moveTo>
                  <a:pt x="11369" y="124615"/>
                </a:moveTo>
                <a:lnTo>
                  <a:pt x="6050" y="133825"/>
                </a:lnTo>
                <a:lnTo>
                  <a:pt x="6050" y="127685"/>
                </a:lnTo>
                <a:lnTo>
                  <a:pt x="11369" y="124615"/>
                </a:lnTo>
                <a:close/>
                <a:moveTo>
                  <a:pt x="22980" y="124615"/>
                </a:moveTo>
                <a:lnTo>
                  <a:pt x="17661" y="133825"/>
                </a:lnTo>
                <a:lnTo>
                  <a:pt x="17661" y="127685"/>
                </a:lnTo>
                <a:lnTo>
                  <a:pt x="22980" y="124615"/>
                </a:lnTo>
                <a:close/>
                <a:moveTo>
                  <a:pt x="34622" y="124615"/>
                </a:moveTo>
                <a:lnTo>
                  <a:pt x="29302" y="133825"/>
                </a:lnTo>
                <a:lnTo>
                  <a:pt x="29302" y="127685"/>
                </a:lnTo>
                <a:lnTo>
                  <a:pt x="34622" y="124615"/>
                </a:lnTo>
                <a:close/>
                <a:moveTo>
                  <a:pt x="46202" y="124615"/>
                </a:moveTo>
                <a:lnTo>
                  <a:pt x="40883" y="133825"/>
                </a:lnTo>
                <a:lnTo>
                  <a:pt x="40883" y="127685"/>
                </a:lnTo>
                <a:lnTo>
                  <a:pt x="46202" y="124615"/>
                </a:lnTo>
                <a:close/>
                <a:moveTo>
                  <a:pt x="57844" y="124615"/>
                </a:moveTo>
                <a:lnTo>
                  <a:pt x="52525" y="133825"/>
                </a:lnTo>
                <a:lnTo>
                  <a:pt x="52525" y="127685"/>
                </a:lnTo>
                <a:lnTo>
                  <a:pt x="57844" y="124615"/>
                </a:lnTo>
                <a:close/>
                <a:moveTo>
                  <a:pt x="69455" y="124615"/>
                </a:moveTo>
                <a:lnTo>
                  <a:pt x="64136" y="133825"/>
                </a:lnTo>
                <a:lnTo>
                  <a:pt x="64136" y="127685"/>
                </a:lnTo>
                <a:lnTo>
                  <a:pt x="69455" y="124615"/>
                </a:lnTo>
                <a:close/>
                <a:moveTo>
                  <a:pt x="81097" y="124615"/>
                </a:moveTo>
                <a:lnTo>
                  <a:pt x="75777" y="133825"/>
                </a:lnTo>
                <a:lnTo>
                  <a:pt x="75777" y="127685"/>
                </a:lnTo>
                <a:lnTo>
                  <a:pt x="81097" y="124615"/>
                </a:lnTo>
                <a:close/>
                <a:moveTo>
                  <a:pt x="92708" y="124615"/>
                </a:moveTo>
                <a:lnTo>
                  <a:pt x="87389" y="133825"/>
                </a:lnTo>
                <a:lnTo>
                  <a:pt x="87389" y="127685"/>
                </a:lnTo>
                <a:lnTo>
                  <a:pt x="92708" y="124615"/>
                </a:lnTo>
                <a:close/>
                <a:moveTo>
                  <a:pt x="104349" y="124615"/>
                </a:moveTo>
                <a:lnTo>
                  <a:pt x="99030" y="133825"/>
                </a:lnTo>
                <a:lnTo>
                  <a:pt x="99030" y="127685"/>
                </a:lnTo>
                <a:lnTo>
                  <a:pt x="104349" y="124615"/>
                </a:lnTo>
                <a:close/>
                <a:moveTo>
                  <a:pt x="115930" y="124615"/>
                </a:moveTo>
                <a:lnTo>
                  <a:pt x="110611" y="133825"/>
                </a:lnTo>
                <a:lnTo>
                  <a:pt x="110611" y="127685"/>
                </a:lnTo>
                <a:lnTo>
                  <a:pt x="115930" y="124615"/>
                </a:lnTo>
                <a:close/>
                <a:moveTo>
                  <a:pt x="127541" y="124615"/>
                </a:moveTo>
                <a:lnTo>
                  <a:pt x="122222" y="133825"/>
                </a:lnTo>
                <a:lnTo>
                  <a:pt x="122222" y="127685"/>
                </a:lnTo>
                <a:lnTo>
                  <a:pt x="127541" y="124615"/>
                </a:lnTo>
                <a:close/>
                <a:moveTo>
                  <a:pt x="139183" y="124615"/>
                </a:moveTo>
                <a:lnTo>
                  <a:pt x="133864" y="133825"/>
                </a:lnTo>
                <a:lnTo>
                  <a:pt x="133864" y="127685"/>
                </a:lnTo>
                <a:lnTo>
                  <a:pt x="139183" y="124615"/>
                </a:lnTo>
                <a:close/>
                <a:moveTo>
                  <a:pt x="150794" y="124615"/>
                </a:moveTo>
                <a:lnTo>
                  <a:pt x="145475" y="133825"/>
                </a:lnTo>
                <a:lnTo>
                  <a:pt x="145475" y="127685"/>
                </a:lnTo>
                <a:lnTo>
                  <a:pt x="150794" y="124615"/>
                </a:lnTo>
                <a:close/>
                <a:moveTo>
                  <a:pt x="162436" y="124615"/>
                </a:moveTo>
                <a:lnTo>
                  <a:pt x="157116" y="133825"/>
                </a:lnTo>
                <a:lnTo>
                  <a:pt x="157116" y="127685"/>
                </a:lnTo>
                <a:lnTo>
                  <a:pt x="162436" y="124615"/>
                </a:lnTo>
                <a:close/>
                <a:moveTo>
                  <a:pt x="174047" y="124615"/>
                </a:moveTo>
                <a:lnTo>
                  <a:pt x="168727" y="133825"/>
                </a:lnTo>
                <a:lnTo>
                  <a:pt x="168727" y="127685"/>
                </a:lnTo>
                <a:lnTo>
                  <a:pt x="174047" y="124615"/>
                </a:lnTo>
                <a:close/>
                <a:moveTo>
                  <a:pt x="185658" y="124615"/>
                </a:moveTo>
                <a:lnTo>
                  <a:pt x="180339" y="133825"/>
                </a:lnTo>
                <a:lnTo>
                  <a:pt x="180339" y="127685"/>
                </a:lnTo>
                <a:lnTo>
                  <a:pt x="185658" y="124615"/>
                </a:lnTo>
                <a:close/>
                <a:moveTo>
                  <a:pt x="197269" y="124615"/>
                </a:moveTo>
                <a:lnTo>
                  <a:pt x="191950" y="133825"/>
                </a:lnTo>
                <a:lnTo>
                  <a:pt x="191950" y="127685"/>
                </a:lnTo>
                <a:lnTo>
                  <a:pt x="197269" y="124615"/>
                </a:lnTo>
                <a:close/>
                <a:moveTo>
                  <a:pt x="208911" y="124615"/>
                </a:moveTo>
                <a:lnTo>
                  <a:pt x="203591" y="133825"/>
                </a:lnTo>
                <a:lnTo>
                  <a:pt x="203591" y="127685"/>
                </a:lnTo>
                <a:lnTo>
                  <a:pt x="208911" y="124615"/>
                </a:lnTo>
                <a:close/>
                <a:moveTo>
                  <a:pt x="220522" y="124615"/>
                </a:moveTo>
                <a:lnTo>
                  <a:pt x="215202" y="133825"/>
                </a:lnTo>
                <a:lnTo>
                  <a:pt x="215202" y="127685"/>
                </a:lnTo>
                <a:lnTo>
                  <a:pt x="220522" y="124615"/>
                </a:lnTo>
                <a:close/>
                <a:moveTo>
                  <a:pt x="232163" y="124615"/>
                </a:moveTo>
                <a:lnTo>
                  <a:pt x="226844" y="133825"/>
                </a:lnTo>
                <a:lnTo>
                  <a:pt x="226844" y="127685"/>
                </a:lnTo>
                <a:lnTo>
                  <a:pt x="232163" y="124615"/>
                </a:lnTo>
                <a:close/>
                <a:moveTo>
                  <a:pt x="243774" y="124615"/>
                </a:moveTo>
                <a:lnTo>
                  <a:pt x="238455" y="133825"/>
                </a:lnTo>
                <a:lnTo>
                  <a:pt x="238455" y="127685"/>
                </a:lnTo>
                <a:lnTo>
                  <a:pt x="243774" y="124615"/>
                </a:lnTo>
                <a:close/>
                <a:moveTo>
                  <a:pt x="255355" y="124615"/>
                </a:moveTo>
                <a:lnTo>
                  <a:pt x="250036" y="133825"/>
                </a:lnTo>
                <a:lnTo>
                  <a:pt x="250036" y="127685"/>
                </a:lnTo>
                <a:lnTo>
                  <a:pt x="255355" y="124615"/>
                </a:lnTo>
                <a:close/>
                <a:moveTo>
                  <a:pt x="266997" y="124615"/>
                </a:moveTo>
                <a:lnTo>
                  <a:pt x="261678" y="133825"/>
                </a:lnTo>
                <a:lnTo>
                  <a:pt x="261678" y="127685"/>
                </a:lnTo>
                <a:lnTo>
                  <a:pt x="266997" y="124615"/>
                </a:lnTo>
                <a:close/>
                <a:moveTo>
                  <a:pt x="278608" y="124615"/>
                </a:moveTo>
                <a:lnTo>
                  <a:pt x="273289" y="133825"/>
                </a:lnTo>
                <a:lnTo>
                  <a:pt x="273289" y="127685"/>
                </a:lnTo>
                <a:lnTo>
                  <a:pt x="278608" y="124615"/>
                </a:lnTo>
                <a:close/>
                <a:moveTo>
                  <a:pt x="457" y="124645"/>
                </a:moveTo>
                <a:lnTo>
                  <a:pt x="5776" y="127685"/>
                </a:lnTo>
                <a:lnTo>
                  <a:pt x="5776" y="133855"/>
                </a:lnTo>
                <a:lnTo>
                  <a:pt x="457" y="124645"/>
                </a:lnTo>
                <a:close/>
                <a:moveTo>
                  <a:pt x="12098" y="124645"/>
                </a:moveTo>
                <a:lnTo>
                  <a:pt x="17418" y="127685"/>
                </a:lnTo>
                <a:lnTo>
                  <a:pt x="17418" y="133855"/>
                </a:lnTo>
                <a:lnTo>
                  <a:pt x="12098" y="124645"/>
                </a:lnTo>
                <a:close/>
                <a:moveTo>
                  <a:pt x="23710" y="124645"/>
                </a:moveTo>
                <a:lnTo>
                  <a:pt x="29029" y="127685"/>
                </a:lnTo>
                <a:lnTo>
                  <a:pt x="29029" y="133855"/>
                </a:lnTo>
                <a:lnTo>
                  <a:pt x="23710" y="124645"/>
                </a:lnTo>
                <a:close/>
                <a:moveTo>
                  <a:pt x="35290" y="124645"/>
                </a:moveTo>
                <a:lnTo>
                  <a:pt x="40610" y="127685"/>
                </a:lnTo>
                <a:lnTo>
                  <a:pt x="40610" y="133855"/>
                </a:lnTo>
                <a:lnTo>
                  <a:pt x="35290" y="124645"/>
                </a:lnTo>
                <a:close/>
                <a:moveTo>
                  <a:pt x="46932" y="124645"/>
                </a:moveTo>
                <a:lnTo>
                  <a:pt x="52251" y="127685"/>
                </a:lnTo>
                <a:lnTo>
                  <a:pt x="52251" y="133855"/>
                </a:lnTo>
                <a:lnTo>
                  <a:pt x="46932" y="124645"/>
                </a:lnTo>
                <a:close/>
                <a:moveTo>
                  <a:pt x="58543" y="124645"/>
                </a:moveTo>
                <a:lnTo>
                  <a:pt x="63862" y="127685"/>
                </a:lnTo>
                <a:lnTo>
                  <a:pt x="63862" y="133855"/>
                </a:lnTo>
                <a:lnTo>
                  <a:pt x="58543" y="124645"/>
                </a:lnTo>
                <a:close/>
                <a:moveTo>
                  <a:pt x="70185" y="124645"/>
                </a:moveTo>
                <a:lnTo>
                  <a:pt x="75504" y="127685"/>
                </a:lnTo>
                <a:lnTo>
                  <a:pt x="75504" y="133855"/>
                </a:lnTo>
                <a:lnTo>
                  <a:pt x="70185" y="124645"/>
                </a:lnTo>
                <a:close/>
                <a:moveTo>
                  <a:pt x="81796" y="124645"/>
                </a:moveTo>
                <a:lnTo>
                  <a:pt x="87115" y="127685"/>
                </a:lnTo>
                <a:lnTo>
                  <a:pt x="87115" y="133855"/>
                </a:lnTo>
                <a:lnTo>
                  <a:pt x="81796" y="124645"/>
                </a:lnTo>
                <a:close/>
                <a:moveTo>
                  <a:pt x="93437" y="124645"/>
                </a:moveTo>
                <a:lnTo>
                  <a:pt x="98757" y="127685"/>
                </a:lnTo>
                <a:lnTo>
                  <a:pt x="98757" y="133855"/>
                </a:lnTo>
                <a:lnTo>
                  <a:pt x="93437" y="124645"/>
                </a:lnTo>
                <a:close/>
                <a:moveTo>
                  <a:pt x="105018" y="124645"/>
                </a:moveTo>
                <a:lnTo>
                  <a:pt x="110337" y="127685"/>
                </a:lnTo>
                <a:lnTo>
                  <a:pt x="110337" y="133855"/>
                </a:lnTo>
                <a:lnTo>
                  <a:pt x="105018" y="124645"/>
                </a:lnTo>
                <a:close/>
                <a:moveTo>
                  <a:pt x="116660" y="124645"/>
                </a:moveTo>
                <a:lnTo>
                  <a:pt x="121979" y="127685"/>
                </a:lnTo>
                <a:lnTo>
                  <a:pt x="121979" y="133855"/>
                </a:lnTo>
                <a:lnTo>
                  <a:pt x="116660" y="124645"/>
                </a:lnTo>
                <a:close/>
                <a:moveTo>
                  <a:pt x="128271" y="124645"/>
                </a:moveTo>
                <a:lnTo>
                  <a:pt x="133590" y="127685"/>
                </a:lnTo>
                <a:lnTo>
                  <a:pt x="133590" y="133855"/>
                </a:lnTo>
                <a:lnTo>
                  <a:pt x="128271" y="124645"/>
                </a:lnTo>
                <a:close/>
                <a:moveTo>
                  <a:pt x="139912" y="124645"/>
                </a:moveTo>
                <a:lnTo>
                  <a:pt x="145232" y="127685"/>
                </a:lnTo>
                <a:lnTo>
                  <a:pt x="145232" y="133855"/>
                </a:lnTo>
                <a:lnTo>
                  <a:pt x="139912" y="124645"/>
                </a:lnTo>
                <a:close/>
                <a:moveTo>
                  <a:pt x="151523" y="124645"/>
                </a:moveTo>
                <a:lnTo>
                  <a:pt x="156843" y="127745"/>
                </a:lnTo>
                <a:lnTo>
                  <a:pt x="156843" y="133855"/>
                </a:lnTo>
                <a:lnTo>
                  <a:pt x="151523" y="124645"/>
                </a:lnTo>
                <a:close/>
                <a:moveTo>
                  <a:pt x="163165" y="124615"/>
                </a:moveTo>
                <a:lnTo>
                  <a:pt x="168484" y="127685"/>
                </a:lnTo>
                <a:lnTo>
                  <a:pt x="168484" y="133855"/>
                </a:lnTo>
                <a:lnTo>
                  <a:pt x="163165" y="124615"/>
                </a:lnTo>
                <a:close/>
                <a:moveTo>
                  <a:pt x="174746" y="124615"/>
                </a:moveTo>
                <a:lnTo>
                  <a:pt x="180065" y="127685"/>
                </a:lnTo>
                <a:lnTo>
                  <a:pt x="180065" y="133855"/>
                </a:lnTo>
                <a:lnTo>
                  <a:pt x="174746" y="124615"/>
                </a:lnTo>
                <a:close/>
                <a:moveTo>
                  <a:pt x="186357" y="124615"/>
                </a:moveTo>
                <a:lnTo>
                  <a:pt x="191676" y="127685"/>
                </a:lnTo>
                <a:lnTo>
                  <a:pt x="191676" y="133855"/>
                </a:lnTo>
                <a:lnTo>
                  <a:pt x="186357" y="124615"/>
                </a:lnTo>
                <a:close/>
                <a:moveTo>
                  <a:pt x="197999" y="124615"/>
                </a:moveTo>
                <a:lnTo>
                  <a:pt x="203318" y="127685"/>
                </a:lnTo>
                <a:lnTo>
                  <a:pt x="203318" y="133855"/>
                </a:lnTo>
                <a:lnTo>
                  <a:pt x="197999" y="124615"/>
                </a:lnTo>
                <a:close/>
                <a:moveTo>
                  <a:pt x="209610" y="124615"/>
                </a:moveTo>
                <a:lnTo>
                  <a:pt x="214929" y="127685"/>
                </a:lnTo>
                <a:lnTo>
                  <a:pt x="214929" y="133855"/>
                </a:lnTo>
                <a:lnTo>
                  <a:pt x="209610" y="124615"/>
                </a:lnTo>
                <a:close/>
                <a:moveTo>
                  <a:pt x="221251" y="124615"/>
                </a:moveTo>
                <a:lnTo>
                  <a:pt x="226570" y="127685"/>
                </a:lnTo>
                <a:lnTo>
                  <a:pt x="226570" y="133855"/>
                </a:lnTo>
                <a:lnTo>
                  <a:pt x="221251" y="124615"/>
                </a:lnTo>
                <a:close/>
                <a:moveTo>
                  <a:pt x="232862" y="124615"/>
                </a:moveTo>
                <a:lnTo>
                  <a:pt x="238182" y="127685"/>
                </a:lnTo>
                <a:lnTo>
                  <a:pt x="238182" y="133855"/>
                </a:lnTo>
                <a:lnTo>
                  <a:pt x="232862" y="124615"/>
                </a:lnTo>
                <a:close/>
                <a:moveTo>
                  <a:pt x="244474" y="124615"/>
                </a:moveTo>
                <a:lnTo>
                  <a:pt x="249793" y="127685"/>
                </a:lnTo>
                <a:lnTo>
                  <a:pt x="249793" y="133855"/>
                </a:lnTo>
                <a:lnTo>
                  <a:pt x="244474" y="124615"/>
                </a:lnTo>
                <a:close/>
                <a:moveTo>
                  <a:pt x="256085" y="124615"/>
                </a:moveTo>
                <a:lnTo>
                  <a:pt x="261404" y="127685"/>
                </a:lnTo>
                <a:lnTo>
                  <a:pt x="261404" y="133855"/>
                </a:lnTo>
                <a:lnTo>
                  <a:pt x="256085" y="124615"/>
                </a:lnTo>
                <a:close/>
                <a:moveTo>
                  <a:pt x="267726" y="124615"/>
                </a:moveTo>
                <a:lnTo>
                  <a:pt x="273046" y="127685"/>
                </a:lnTo>
                <a:lnTo>
                  <a:pt x="273046" y="133855"/>
                </a:lnTo>
                <a:lnTo>
                  <a:pt x="267726" y="124615"/>
                </a:lnTo>
                <a:close/>
                <a:moveTo>
                  <a:pt x="232376" y="124767"/>
                </a:moveTo>
                <a:lnTo>
                  <a:pt x="232376" y="130876"/>
                </a:lnTo>
                <a:lnTo>
                  <a:pt x="227057" y="133976"/>
                </a:lnTo>
                <a:lnTo>
                  <a:pt x="227057" y="133976"/>
                </a:lnTo>
                <a:lnTo>
                  <a:pt x="232376" y="124767"/>
                </a:lnTo>
                <a:close/>
                <a:moveTo>
                  <a:pt x="255872" y="124767"/>
                </a:moveTo>
                <a:lnTo>
                  <a:pt x="261191" y="133976"/>
                </a:lnTo>
                <a:lnTo>
                  <a:pt x="255872" y="130876"/>
                </a:lnTo>
                <a:lnTo>
                  <a:pt x="255872" y="124767"/>
                </a:lnTo>
                <a:close/>
                <a:moveTo>
                  <a:pt x="267210" y="124767"/>
                </a:moveTo>
                <a:lnTo>
                  <a:pt x="267210" y="130876"/>
                </a:lnTo>
                <a:lnTo>
                  <a:pt x="261890" y="133976"/>
                </a:lnTo>
                <a:lnTo>
                  <a:pt x="267210" y="124767"/>
                </a:lnTo>
                <a:close/>
                <a:moveTo>
                  <a:pt x="267483" y="124767"/>
                </a:moveTo>
                <a:lnTo>
                  <a:pt x="272802" y="133976"/>
                </a:lnTo>
                <a:lnTo>
                  <a:pt x="267483" y="130876"/>
                </a:lnTo>
                <a:lnTo>
                  <a:pt x="267483" y="124767"/>
                </a:lnTo>
                <a:close/>
                <a:moveTo>
                  <a:pt x="278851" y="124767"/>
                </a:moveTo>
                <a:lnTo>
                  <a:pt x="278851" y="130876"/>
                </a:lnTo>
                <a:lnTo>
                  <a:pt x="273532" y="133976"/>
                </a:lnTo>
                <a:lnTo>
                  <a:pt x="278851" y="124767"/>
                </a:lnTo>
                <a:close/>
                <a:moveTo>
                  <a:pt x="244" y="124767"/>
                </a:moveTo>
                <a:lnTo>
                  <a:pt x="5563" y="133976"/>
                </a:lnTo>
                <a:lnTo>
                  <a:pt x="214" y="130876"/>
                </a:lnTo>
                <a:lnTo>
                  <a:pt x="214" y="124767"/>
                </a:lnTo>
                <a:close/>
                <a:moveTo>
                  <a:pt x="11855" y="124767"/>
                </a:moveTo>
                <a:lnTo>
                  <a:pt x="17174" y="133976"/>
                </a:lnTo>
                <a:lnTo>
                  <a:pt x="11855" y="130876"/>
                </a:lnTo>
                <a:lnTo>
                  <a:pt x="11855" y="124767"/>
                </a:lnTo>
                <a:close/>
                <a:moveTo>
                  <a:pt x="23497" y="124767"/>
                </a:moveTo>
                <a:lnTo>
                  <a:pt x="28816" y="133976"/>
                </a:lnTo>
                <a:lnTo>
                  <a:pt x="23497" y="130876"/>
                </a:lnTo>
                <a:lnTo>
                  <a:pt x="23497" y="124767"/>
                </a:lnTo>
                <a:close/>
                <a:moveTo>
                  <a:pt x="35078" y="124767"/>
                </a:moveTo>
                <a:lnTo>
                  <a:pt x="40397" y="133976"/>
                </a:lnTo>
                <a:lnTo>
                  <a:pt x="35078" y="130876"/>
                </a:lnTo>
                <a:lnTo>
                  <a:pt x="35078" y="124767"/>
                </a:lnTo>
                <a:close/>
                <a:moveTo>
                  <a:pt x="46689" y="124767"/>
                </a:moveTo>
                <a:lnTo>
                  <a:pt x="52008" y="133976"/>
                </a:lnTo>
                <a:lnTo>
                  <a:pt x="46689" y="130876"/>
                </a:lnTo>
                <a:lnTo>
                  <a:pt x="46689" y="124767"/>
                </a:lnTo>
                <a:close/>
                <a:moveTo>
                  <a:pt x="58330" y="124767"/>
                </a:moveTo>
                <a:lnTo>
                  <a:pt x="63650" y="133976"/>
                </a:lnTo>
                <a:lnTo>
                  <a:pt x="58330" y="130876"/>
                </a:lnTo>
                <a:lnTo>
                  <a:pt x="58330" y="124767"/>
                </a:lnTo>
                <a:close/>
                <a:moveTo>
                  <a:pt x="69941" y="124767"/>
                </a:moveTo>
                <a:lnTo>
                  <a:pt x="75261" y="133976"/>
                </a:lnTo>
                <a:lnTo>
                  <a:pt x="69941" y="130876"/>
                </a:lnTo>
                <a:lnTo>
                  <a:pt x="69941" y="124767"/>
                </a:lnTo>
                <a:close/>
                <a:moveTo>
                  <a:pt x="81583" y="124767"/>
                </a:moveTo>
                <a:lnTo>
                  <a:pt x="86902" y="133976"/>
                </a:lnTo>
                <a:lnTo>
                  <a:pt x="81583" y="130876"/>
                </a:lnTo>
                <a:lnTo>
                  <a:pt x="81583" y="124767"/>
                </a:lnTo>
                <a:close/>
                <a:moveTo>
                  <a:pt x="93194" y="124767"/>
                </a:moveTo>
                <a:lnTo>
                  <a:pt x="98513" y="133976"/>
                </a:lnTo>
                <a:lnTo>
                  <a:pt x="93194" y="130876"/>
                </a:lnTo>
                <a:lnTo>
                  <a:pt x="93194" y="124767"/>
                </a:lnTo>
                <a:close/>
                <a:moveTo>
                  <a:pt x="104775" y="124767"/>
                </a:moveTo>
                <a:lnTo>
                  <a:pt x="110094" y="133976"/>
                </a:lnTo>
                <a:lnTo>
                  <a:pt x="104775" y="130876"/>
                </a:lnTo>
                <a:lnTo>
                  <a:pt x="104775" y="124767"/>
                </a:lnTo>
                <a:close/>
                <a:moveTo>
                  <a:pt x="116416" y="124767"/>
                </a:moveTo>
                <a:lnTo>
                  <a:pt x="121736" y="133976"/>
                </a:lnTo>
                <a:lnTo>
                  <a:pt x="116416" y="130876"/>
                </a:lnTo>
                <a:lnTo>
                  <a:pt x="116416" y="124767"/>
                </a:lnTo>
                <a:close/>
                <a:moveTo>
                  <a:pt x="128058" y="124767"/>
                </a:moveTo>
                <a:lnTo>
                  <a:pt x="133377" y="133976"/>
                </a:lnTo>
                <a:lnTo>
                  <a:pt x="128058" y="130876"/>
                </a:lnTo>
                <a:lnTo>
                  <a:pt x="128058" y="124767"/>
                </a:lnTo>
                <a:close/>
                <a:moveTo>
                  <a:pt x="139669" y="124767"/>
                </a:moveTo>
                <a:lnTo>
                  <a:pt x="144988" y="133976"/>
                </a:lnTo>
                <a:lnTo>
                  <a:pt x="139669" y="130876"/>
                </a:lnTo>
                <a:lnTo>
                  <a:pt x="139669" y="124767"/>
                </a:lnTo>
                <a:close/>
                <a:moveTo>
                  <a:pt x="151311" y="124767"/>
                </a:moveTo>
                <a:lnTo>
                  <a:pt x="156630" y="133976"/>
                </a:lnTo>
                <a:lnTo>
                  <a:pt x="151311" y="130876"/>
                </a:lnTo>
                <a:lnTo>
                  <a:pt x="151311" y="124767"/>
                </a:lnTo>
                <a:close/>
                <a:moveTo>
                  <a:pt x="162648" y="124767"/>
                </a:moveTo>
                <a:lnTo>
                  <a:pt x="162648" y="130876"/>
                </a:lnTo>
                <a:lnTo>
                  <a:pt x="157329" y="133976"/>
                </a:lnTo>
                <a:lnTo>
                  <a:pt x="162648" y="124767"/>
                </a:lnTo>
                <a:close/>
                <a:moveTo>
                  <a:pt x="162922" y="124767"/>
                </a:moveTo>
                <a:lnTo>
                  <a:pt x="168241" y="133976"/>
                </a:lnTo>
                <a:lnTo>
                  <a:pt x="162922" y="130876"/>
                </a:lnTo>
                <a:lnTo>
                  <a:pt x="162922" y="124767"/>
                </a:lnTo>
                <a:close/>
                <a:moveTo>
                  <a:pt x="174290" y="124767"/>
                </a:moveTo>
                <a:lnTo>
                  <a:pt x="174290" y="130876"/>
                </a:lnTo>
                <a:lnTo>
                  <a:pt x="168971" y="133976"/>
                </a:lnTo>
                <a:lnTo>
                  <a:pt x="174290" y="124767"/>
                </a:lnTo>
                <a:close/>
                <a:moveTo>
                  <a:pt x="174503" y="124767"/>
                </a:moveTo>
                <a:lnTo>
                  <a:pt x="179822" y="133976"/>
                </a:lnTo>
                <a:lnTo>
                  <a:pt x="174503" y="130876"/>
                </a:lnTo>
                <a:lnTo>
                  <a:pt x="174503" y="124767"/>
                </a:lnTo>
                <a:close/>
                <a:moveTo>
                  <a:pt x="185871" y="124767"/>
                </a:moveTo>
                <a:lnTo>
                  <a:pt x="185871" y="130876"/>
                </a:lnTo>
                <a:lnTo>
                  <a:pt x="180551" y="133976"/>
                </a:lnTo>
                <a:lnTo>
                  <a:pt x="185871" y="124767"/>
                </a:lnTo>
                <a:close/>
                <a:moveTo>
                  <a:pt x="186144" y="124767"/>
                </a:moveTo>
                <a:lnTo>
                  <a:pt x="191463" y="133976"/>
                </a:lnTo>
                <a:lnTo>
                  <a:pt x="186144" y="130876"/>
                </a:lnTo>
                <a:lnTo>
                  <a:pt x="186144" y="124767"/>
                </a:lnTo>
                <a:close/>
                <a:moveTo>
                  <a:pt x="197512" y="124767"/>
                </a:moveTo>
                <a:lnTo>
                  <a:pt x="197512" y="130876"/>
                </a:lnTo>
                <a:lnTo>
                  <a:pt x="192193" y="133976"/>
                </a:lnTo>
                <a:lnTo>
                  <a:pt x="197512" y="124767"/>
                </a:lnTo>
                <a:close/>
                <a:moveTo>
                  <a:pt x="197755" y="124767"/>
                </a:moveTo>
                <a:lnTo>
                  <a:pt x="203075" y="133976"/>
                </a:lnTo>
                <a:lnTo>
                  <a:pt x="197755" y="130876"/>
                </a:lnTo>
                <a:lnTo>
                  <a:pt x="197755" y="124767"/>
                </a:lnTo>
                <a:close/>
                <a:moveTo>
                  <a:pt x="209123" y="124767"/>
                </a:moveTo>
                <a:lnTo>
                  <a:pt x="209123" y="130876"/>
                </a:lnTo>
                <a:lnTo>
                  <a:pt x="203804" y="133976"/>
                </a:lnTo>
                <a:lnTo>
                  <a:pt x="209123" y="124767"/>
                </a:lnTo>
                <a:close/>
                <a:moveTo>
                  <a:pt x="209397" y="124767"/>
                </a:moveTo>
                <a:lnTo>
                  <a:pt x="214716" y="133976"/>
                </a:lnTo>
                <a:lnTo>
                  <a:pt x="209397" y="130876"/>
                </a:lnTo>
                <a:lnTo>
                  <a:pt x="209397" y="124767"/>
                </a:lnTo>
                <a:close/>
                <a:moveTo>
                  <a:pt x="220765" y="124767"/>
                </a:moveTo>
                <a:lnTo>
                  <a:pt x="220765" y="130876"/>
                </a:lnTo>
                <a:lnTo>
                  <a:pt x="215446" y="133976"/>
                </a:lnTo>
                <a:lnTo>
                  <a:pt x="220765" y="124767"/>
                </a:lnTo>
                <a:close/>
                <a:moveTo>
                  <a:pt x="221008" y="124767"/>
                </a:moveTo>
                <a:lnTo>
                  <a:pt x="226327" y="133976"/>
                </a:lnTo>
                <a:lnTo>
                  <a:pt x="221008" y="130876"/>
                </a:lnTo>
                <a:lnTo>
                  <a:pt x="221008" y="124767"/>
                </a:lnTo>
                <a:close/>
                <a:moveTo>
                  <a:pt x="232650" y="124767"/>
                </a:moveTo>
                <a:lnTo>
                  <a:pt x="237969" y="133976"/>
                </a:lnTo>
                <a:lnTo>
                  <a:pt x="232650" y="130876"/>
                </a:lnTo>
                <a:lnTo>
                  <a:pt x="232650" y="124767"/>
                </a:lnTo>
                <a:close/>
                <a:moveTo>
                  <a:pt x="243957" y="124767"/>
                </a:moveTo>
                <a:lnTo>
                  <a:pt x="243957" y="130876"/>
                </a:lnTo>
                <a:lnTo>
                  <a:pt x="238638" y="133976"/>
                </a:lnTo>
                <a:lnTo>
                  <a:pt x="243957" y="124767"/>
                </a:lnTo>
                <a:close/>
                <a:moveTo>
                  <a:pt x="244230" y="124767"/>
                </a:moveTo>
                <a:lnTo>
                  <a:pt x="249550" y="133976"/>
                </a:lnTo>
                <a:lnTo>
                  <a:pt x="244230" y="130876"/>
                </a:lnTo>
                <a:lnTo>
                  <a:pt x="244230" y="124767"/>
                </a:lnTo>
                <a:close/>
                <a:moveTo>
                  <a:pt x="255598" y="124767"/>
                </a:moveTo>
                <a:lnTo>
                  <a:pt x="255598" y="130876"/>
                </a:lnTo>
                <a:lnTo>
                  <a:pt x="250279" y="133976"/>
                </a:lnTo>
                <a:lnTo>
                  <a:pt x="255598" y="124767"/>
                </a:lnTo>
                <a:close/>
                <a:moveTo>
                  <a:pt x="46446" y="124767"/>
                </a:moveTo>
                <a:lnTo>
                  <a:pt x="46446" y="130937"/>
                </a:lnTo>
                <a:lnTo>
                  <a:pt x="41126" y="134007"/>
                </a:lnTo>
                <a:lnTo>
                  <a:pt x="41126" y="134007"/>
                </a:lnTo>
                <a:lnTo>
                  <a:pt x="46446" y="124767"/>
                </a:lnTo>
                <a:close/>
                <a:moveTo>
                  <a:pt x="58057" y="124767"/>
                </a:moveTo>
                <a:lnTo>
                  <a:pt x="58057" y="130937"/>
                </a:lnTo>
                <a:lnTo>
                  <a:pt x="52737" y="134007"/>
                </a:lnTo>
                <a:lnTo>
                  <a:pt x="52737" y="134007"/>
                </a:lnTo>
                <a:lnTo>
                  <a:pt x="58057" y="124767"/>
                </a:lnTo>
                <a:close/>
                <a:moveTo>
                  <a:pt x="34834" y="124767"/>
                </a:moveTo>
                <a:lnTo>
                  <a:pt x="34834" y="130937"/>
                </a:lnTo>
                <a:lnTo>
                  <a:pt x="29515" y="134007"/>
                </a:lnTo>
                <a:lnTo>
                  <a:pt x="29515" y="134007"/>
                </a:lnTo>
                <a:lnTo>
                  <a:pt x="34834" y="124767"/>
                </a:lnTo>
                <a:close/>
                <a:moveTo>
                  <a:pt x="69698" y="124767"/>
                </a:moveTo>
                <a:lnTo>
                  <a:pt x="69698" y="130937"/>
                </a:lnTo>
                <a:lnTo>
                  <a:pt x="64379" y="134007"/>
                </a:lnTo>
                <a:lnTo>
                  <a:pt x="64379" y="134007"/>
                </a:lnTo>
                <a:lnTo>
                  <a:pt x="69698" y="124767"/>
                </a:lnTo>
                <a:close/>
                <a:moveTo>
                  <a:pt x="81309" y="124767"/>
                </a:moveTo>
                <a:lnTo>
                  <a:pt x="81309" y="130937"/>
                </a:lnTo>
                <a:lnTo>
                  <a:pt x="75990" y="134007"/>
                </a:lnTo>
                <a:lnTo>
                  <a:pt x="75990" y="134007"/>
                </a:lnTo>
                <a:lnTo>
                  <a:pt x="81309" y="124767"/>
                </a:lnTo>
                <a:close/>
                <a:moveTo>
                  <a:pt x="92951" y="124767"/>
                </a:moveTo>
                <a:lnTo>
                  <a:pt x="92951" y="130937"/>
                </a:lnTo>
                <a:lnTo>
                  <a:pt x="87632" y="134007"/>
                </a:lnTo>
                <a:lnTo>
                  <a:pt x="87632" y="134007"/>
                </a:lnTo>
                <a:lnTo>
                  <a:pt x="92951" y="124767"/>
                </a:lnTo>
                <a:close/>
                <a:moveTo>
                  <a:pt x="104562" y="124767"/>
                </a:moveTo>
                <a:lnTo>
                  <a:pt x="104562" y="130937"/>
                </a:lnTo>
                <a:lnTo>
                  <a:pt x="99243" y="134007"/>
                </a:lnTo>
                <a:lnTo>
                  <a:pt x="99243" y="134007"/>
                </a:lnTo>
                <a:lnTo>
                  <a:pt x="104562" y="124767"/>
                </a:lnTo>
                <a:close/>
                <a:moveTo>
                  <a:pt x="116143" y="124767"/>
                </a:moveTo>
                <a:lnTo>
                  <a:pt x="116143" y="130937"/>
                </a:lnTo>
                <a:lnTo>
                  <a:pt x="110824" y="134007"/>
                </a:lnTo>
                <a:lnTo>
                  <a:pt x="110824" y="134007"/>
                </a:lnTo>
                <a:lnTo>
                  <a:pt x="116143" y="124767"/>
                </a:lnTo>
                <a:close/>
                <a:moveTo>
                  <a:pt x="127784" y="124767"/>
                </a:moveTo>
                <a:lnTo>
                  <a:pt x="127784" y="130937"/>
                </a:lnTo>
                <a:lnTo>
                  <a:pt x="122465" y="134007"/>
                </a:lnTo>
                <a:lnTo>
                  <a:pt x="122465" y="134007"/>
                </a:lnTo>
                <a:lnTo>
                  <a:pt x="127784" y="124767"/>
                </a:lnTo>
                <a:close/>
                <a:moveTo>
                  <a:pt x="139396" y="124767"/>
                </a:moveTo>
                <a:lnTo>
                  <a:pt x="139396" y="130937"/>
                </a:lnTo>
                <a:lnTo>
                  <a:pt x="134076" y="134007"/>
                </a:lnTo>
                <a:lnTo>
                  <a:pt x="134076" y="134007"/>
                </a:lnTo>
                <a:lnTo>
                  <a:pt x="139396" y="124767"/>
                </a:lnTo>
                <a:close/>
                <a:moveTo>
                  <a:pt x="151037" y="124767"/>
                </a:moveTo>
                <a:lnTo>
                  <a:pt x="151037" y="130937"/>
                </a:lnTo>
                <a:lnTo>
                  <a:pt x="145718" y="134007"/>
                </a:lnTo>
                <a:lnTo>
                  <a:pt x="145718" y="134007"/>
                </a:lnTo>
                <a:lnTo>
                  <a:pt x="151037" y="124767"/>
                </a:lnTo>
                <a:close/>
                <a:moveTo>
                  <a:pt x="11582" y="124767"/>
                </a:moveTo>
                <a:lnTo>
                  <a:pt x="11582" y="130937"/>
                </a:lnTo>
                <a:lnTo>
                  <a:pt x="6262" y="134007"/>
                </a:lnTo>
                <a:lnTo>
                  <a:pt x="11582" y="124767"/>
                </a:lnTo>
                <a:close/>
                <a:moveTo>
                  <a:pt x="23223" y="124767"/>
                </a:moveTo>
                <a:lnTo>
                  <a:pt x="23223" y="130937"/>
                </a:lnTo>
                <a:lnTo>
                  <a:pt x="17904" y="134007"/>
                </a:lnTo>
                <a:lnTo>
                  <a:pt x="23223" y="124767"/>
                </a:lnTo>
                <a:close/>
                <a:moveTo>
                  <a:pt x="69820" y="131119"/>
                </a:moveTo>
                <a:lnTo>
                  <a:pt x="75048" y="134128"/>
                </a:lnTo>
                <a:lnTo>
                  <a:pt x="75139" y="134189"/>
                </a:lnTo>
                <a:lnTo>
                  <a:pt x="64501" y="134189"/>
                </a:lnTo>
                <a:lnTo>
                  <a:pt x="64622" y="134128"/>
                </a:lnTo>
                <a:lnTo>
                  <a:pt x="69820" y="131119"/>
                </a:lnTo>
                <a:close/>
                <a:moveTo>
                  <a:pt x="127936" y="131119"/>
                </a:moveTo>
                <a:lnTo>
                  <a:pt x="133134" y="134128"/>
                </a:lnTo>
                <a:lnTo>
                  <a:pt x="133256" y="134189"/>
                </a:lnTo>
                <a:lnTo>
                  <a:pt x="122617" y="134189"/>
                </a:lnTo>
                <a:lnTo>
                  <a:pt x="122739" y="134128"/>
                </a:lnTo>
                <a:lnTo>
                  <a:pt x="127936" y="131119"/>
                </a:lnTo>
                <a:close/>
                <a:moveTo>
                  <a:pt x="139548" y="131119"/>
                </a:moveTo>
                <a:lnTo>
                  <a:pt x="144776" y="134128"/>
                </a:lnTo>
                <a:lnTo>
                  <a:pt x="144867" y="134189"/>
                </a:lnTo>
                <a:lnTo>
                  <a:pt x="134228" y="134189"/>
                </a:lnTo>
                <a:lnTo>
                  <a:pt x="134350" y="134128"/>
                </a:lnTo>
                <a:lnTo>
                  <a:pt x="139548" y="131119"/>
                </a:lnTo>
                <a:close/>
                <a:moveTo>
                  <a:pt x="151159" y="131119"/>
                </a:moveTo>
                <a:lnTo>
                  <a:pt x="156356" y="134128"/>
                </a:lnTo>
                <a:lnTo>
                  <a:pt x="156478" y="134189"/>
                </a:lnTo>
                <a:lnTo>
                  <a:pt x="145840" y="134189"/>
                </a:lnTo>
                <a:lnTo>
                  <a:pt x="145931" y="134128"/>
                </a:lnTo>
                <a:lnTo>
                  <a:pt x="151159" y="131119"/>
                </a:lnTo>
                <a:close/>
                <a:moveTo>
                  <a:pt x="162770" y="131119"/>
                </a:moveTo>
                <a:lnTo>
                  <a:pt x="167968" y="134128"/>
                </a:lnTo>
                <a:lnTo>
                  <a:pt x="168089" y="134189"/>
                </a:lnTo>
                <a:lnTo>
                  <a:pt x="157451" y="134189"/>
                </a:lnTo>
                <a:lnTo>
                  <a:pt x="157572" y="134128"/>
                </a:lnTo>
                <a:lnTo>
                  <a:pt x="162770" y="131119"/>
                </a:lnTo>
                <a:close/>
                <a:moveTo>
                  <a:pt x="174411" y="131119"/>
                </a:moveTo>
                <a:lnTo>
                  <a:pt x="179609" y="134128"/>
                </a:lnTo>
                <a:lnTo>
                  <a:pt x="179731" y="134189"/>
                </a:lnTo>
                <a:lnTo>
                  <a:pt x="169092" y="134189"/>
                </a:lnTo>
                <a:lnTo>
                  <a:pt x="169183" y="134128"/>
                </a:lnTo>
                <a:lnTo>
                  <a:pt x="174411" y="131119"/>
                </a:lnTo>
                <a:close/>
                <a:moveTo>
                  <a:pt x="186023" y="131119"/>
                </a:moveTo>
                <a:lnTo>
                  <a:pt x="191220" y="134128"/>
                </a:lnTo>
                <a:lnTo>
                  <a:pt x="191342" y="134189"/>
                </a:lnTo>
                <a:lnTo>
                  <a:pt x="180703" y="134189"/>
                </a:lnTo>
                <a:lnTo>
                  <a:pt x="180825" y="134128"/>
                </a:lnTo>
                <a:lnTo>
                  <a:pt x="186023" y="131119"/>
                </a:lnTo>
                <a:close/>
                <a:moveTo>
                  <a:pt x="197634" y="131119"/>
                </a:moveTo>
                <a:lnTo>
                  <a:pt x="202862" y="134128"/>
                </a:lnTo>
                <a:lnTo>
                  <a:pt x="202953" y="134189"/>
                </a:lnTo>
                <a:lnTo>
                  <a:pt x="192315" y="134189"/>
                </a:lnTo>
                <a:lnTo>
                  <a:pt x="192436" y="134128"/>
                </a:lnTo>
                <a:lnTo>
                  <a:pt x="197634" y="131119"/>
                </a:lnTo>
                <a:close/>
                <a:moveTo>
                  <a:pt x="209245" y="131119"/>
                </a:moveTo>
                <a:lnTo>
                  <a:pt x="214443" y="134128"/>
                </a:lnTo>
                <a:lnTo>
                  <a:pt x="214564" y="134189"/>
                </a:lnTo>
                <a:lnTo>
                  <a:pt x="203926" y="134189"/>
                </a:lnTo>
                <a:lnTo>
                  <a:pt x="204017" y="134128"/>
                </a:lnTo>
                <a:lnTo>
                  <a:pt x="209245" y="131119"/>
                </a:lnTo>
                <a:close/>
                <a:moveTo>
                  <a:pt x="220856" y="131119"/>
                </a:moveTo>
                <a:lnTo>
                  <a:pt x="226084" y="134128"/>
                </a:lnTo>
                <a:lnTo>
                  <a:pt x="226175" y="134189"/>
                </a:lnTo>
                <a:lnTo>
                  <a:pt x="215537" y="134189"/>
                </a:lnTo>
                <a:lnTo>
                  <a:pt x="215658" y="134128"/>
                </a:lnTo>
                <a:lnTo>
                  <a:pt x="220856" y="131119"/>
                </a:lnTo>
                <a:close/>
                <a:moveTo>
                  <a:pt x="232498" y="131119"/>
                </a:moveTo>
                <a:lnTo>
                  <a:pt x="237695" y="134128"/>
                </a:lnTo>
                <a:lnTo>
                  <a:pt x="237817" y="134189"/>
                </a:lnTo>
                <a:lnTo>
                  <a:pt x="227178" y="134189"/>
                </a:lnTo>
                <a:lnTo>
                  <a:pt x="227270" y="134128"/>
                </a:lnTo>
                <a:lnTo>
                  <a:pt x="232498" y="131119"/>
                </a:lnTo>
                <a:close/>
                <a:moveTo>
                  <a:pt x="244109" y="131119"/>
                </a:moveTo>
                <a:lnTo>
                  <a:pt x="249337" y="134128"/>
                </a:lnTo>
                <a:lnTo>
                  <a:pt x="249428" y="134189"/>
                </a:lnTo>
                <a:lnTo>
                  <a:pt x="238790" y="134189"/>
                </a:lnTo>
                <a:lnTo>
                  <a:pt x="238911" y="134128"/>
                </a:lnTo>
                <a:lnTo>
                  <a:pt x="244109" y="131119"/>
                </a:lnTo>
                <a:close/>
                <a:moveTo>
                  <a:pt x="255750" y="131119"/>
                </a:moveTo>
                <a:lnTo>
                  <a:pt x="260948" y="134128"/>
                </a:lnTo>
                <a:lnTo>
                  <a:pt x="261070" y="134189"/>
                </a:lnTo>
                <a:lnTo>
                  <a:pt x="250431" y="134189"/>
                </a:lnTo>
                <a:lnTo>
                  <a:pt x="250553" y="134128"/>
                </a:lnTo>
                <a:lnTo>
                  <a:pt x="255750" y="131119"/>
                </a:lnTo>
                <a:close/>
                <a:moveTo>
                  <a:pt x="267362" y="131119"/>
                </a:moveTo>
                <a:lnTo>
                  <a:pt x="272590" y="134128"/>
                </a:lnTo>
                <a:lnTo>
                  <a:pt x="272681" y="134189"/>
                </a:lnTo>
                <a:lnTo>
                  <a:pt x="262042" y="134189"/>
                </a:lnTo>
                <a:lnTo>
                  <a:pt x="262164" y="134128"/>
                </a:lnTo>
                <a:lnTo>
                  <a:pt x="267362" y="131119"/>
                </a:lnTo>
                <a:close/>
                <a:moveTo>
                  <a:pt x="279003" y="131119"/>
                </a:moveTo>
                <a:lnTo>
                  <a:pt x="284322" y="134189"/>
                </a:lnTo>
                <a:lnTo>
                  <a:pt x="273684" y="134189"/>
                </a:lnTo>
                <a:lnTo>
                  <a:pt x="273805" y="134128"/>
                </a:lnTo>
                <a:lnTo>
                  <a:pt x="279003" y="131119"/>
                </a:lnTo>
                <a:close/>
                <a:moveTo>
                  <a:pt x="11703" y="131150"/>
                </a:moveTo>
                <a:lnTo>
                  <a:pt x="16901" y="134159"/>
                </a:lnTo>
                <a:lnTo>
                  <a:pt x="17023" y="134220"/>
                </a:lnTo>
                <a:lnTo>
                  <a:pt x="6384" y="134220"/>
                </a:lnTo>
                <a:lnTo>
                  <a:pt x="6506" y="134159"/>
                </a:lnTo>
                <a:lnTo>
                  <a:pt x="11703" y="131150"/>
                </a:lnTo>
                <a:close/>
                <a:moveTo>
                  <a:pt x="23345" y="131150"/>
                </a:moveTo>
                <a:lnTo>
                  <a:pt x="28542" y="134159"/>
                </a:lnTo>
                <a:lnTo>
                  <a:pt x="28664" y="134220"/>
                </a:lnTo>
                <a:lnTo>
                  <a:pt x="18026" y="134220"/>
                </a:lnTo>
                <a:lnTo>
                  <a:pt x="18117" y="134159"/>
                </a:lnTo>
                <a:lnTo>
                  <a:pt x="23345" y="131150"/>
                </a:lnTo>
                <a:close/>
                <a:moveTo>
                  <a:pt x="34956" y="131150"/>
                </a:moveTo>
                <a:lnTo>
                  <a:pt x="40154" y="134159"/>
                </a:lnTo>
                <a:lnTo>
                  <a:pt x="40275" y="134220"/>
                </a:lnTo>
                <a:lnTo>
                  <a:pt x="29637" y="134220"/>
                </a:lnTo>
                <a:lnTo>
                  <a:pt x="29758" y="134159"/>
                </a:lnTo>
                <a:lnTo>
                  <a:pt x="34956" y="131150"/>
                </a:lnTo>
                <a:close/>
                <a:moveTo>
                  <a:pt x="46598" y="131150"/>
                </a:moveTo>
                <a:lnTo>
                  <a:pt x="51795" y="134159"/>
                </a:lnTo>
                <a:lnTo>
                  <a:pt x="51917" y="134220"/>
                </a:lnTo>
                <a:lnTo>
                  <a:pt x="41278" y="134220"/>
                </a:lnTo>
                <a:lnTo>
                  <a:pt x="41369" y="134159"/>
                </a:lnTo>
                <a:lnTo>
                  <a:pt x="46598" y="131150"/>
                </a:lnTo>
                <a:close/>
                <a:moveTo>
                  <a:pt x="58178" y="131150"/>
                </a:moveTo>
                <a:lnTo>
                  <a:pt x="63376" y="134159"/>
                </a:lnTo>
                <a:lnTo>
                  <a:pt x="63498" y="134220"/>
                </a:lnTo>
                <a:lnTo>
                  <a:pt x="52859" y="134220"/>
                </a:lnTo>
                <a:lnTo>
                  <a:pt x="52981" y="134159"/>
                </a:lnTo>
                <a:lnTo>
                  <a:pt x="58178" y="131150"/>
                </a:lnTo>
                <a:close/>
                <a:moveTo>
                  <a:pt x="81431" y="131150"/>
                </a:moveTo>
                <a:lnTo>
                  <a:pt x="86629" y="134159"/>
                </a:lnTo>
                <a:lnTo>
                  <a:pt x="86750" y="134220"/>
                </a:lnTo>
                <a:lnTo>
                  <a:pt x="76112" y="134220"/>
                </a:lnTo>
                <a:lnTo>
                  <a:pt x="76233" y="134159"/>
                </a:lnTo>
                <a:lnTo>
                  <a:pt x="81431" y="131150"/>
                </a:lnTo>
                <a:close/>
                <a:moveTo>
                  <a:pt x="93042" y="131150"/>
                </a:moveTo>
                <a:lnTo>
                  <a:pt x="98270" y="134159"/>
                </a:lnTo>
                <a:lnTo>
                  <a:pt x="98361" y="134220"/>
                </a:lnTo>
                <a:lnTo>
                  <a:pt x="87723" y="134220"/>
                </a:lnTo>
                <a:lnTo>
                  <a:pt x="87844" y="134159"/>
                </a:lnTo>
                <a:lnTo>
                  <a:pt x="93042" y="131150"/>
                </a:lnTo>
                <a:close/>
                <a:moveTo>
                  <a:pt x="104684" y="131150"/>
                </a:moveTo>
                <a:lnTo>
                  <a:pt x="109881" y="134159"/>
                </a:lnTo>
                <a:lnTo>
                  <a:pt x="110003" y="134220"/>
                </a:lnTo>
                <a:lnTo>
                  <a:pt x="99364" y="134220"/>
                </a:lnTo>
                <a:lnTo>
                  <a:pt x="99456" y="134159"/>
                </a:lnTo>
                <a:lnTo>
                  <a:pt x="104684" y="131150"/>
                </a:lnTo>
                <a:close/>
                <a:moveTo>
                  <a:pt x="116295" y="131150"/>
                </a:moveTo>
                <a:lnTo>
                  <a:pt x="121493" y="134159"/>
                </a:lnTo>
                <a:lnTo>
                  <a:pt x="121614" y="134220"/>
                </a:lnTo>
                <a:lnTo>
                  <a:pt x="110976" y="134220"/>
                </a:lnTo>
                <a:lnTo>
                  <a:pt x="111097" y="134159"/>
                </a:lnTo>
                <a:lnTo>
                  <a:pt x="116295" y="131150"/>
                </a:lnTo>
                <a:close/>
                <a:moveTo>
                  <a:pt x="17023" y="134463"/>
                </a:moveTo>
                <a:lnTo>
                  <a:pt x="11703" y="137533"/>
                </a:lnTo>
                <a:lnTo>
                  <a:pt x="6384" y="134463"/>
                </a:lnTo>
                <a:close/>
                <a:moveTo>
                  <a:pt x="28664" y="134463"/>
                </a:moveTo>
                <a:lnTo>
                  <a:pt x="23345" y="137533"/>
                </a:lnTo>
                <a:lnTo>
                  <a:pt x="18026" y="134463"/>
                </a:lnTo>
                <a:close/>
                <a:moveTo>
                  <a:pt x="40275" y="134463"/>
                </a:moveTo>
                <a:lnTo>
                  <a:pt x="34956" y="137533"/>
                </a:lnTo>
                <a:lnTo>
                  <a:pt x="29637" y="134463"/>
                </a:lnTo>
                <a:close/>
                <a:moveTo>
                  <a:pt x="51886" y="134463"/>
                </a:moveTo>
                <a:lnTo>
                  <a:pt x="46567" y="137533"/>
                </a:lnTo>
                <a:lnTo>
                  <a:pt x="41248" y="134463"/>
                </a:lnTo>
                <a:close/>
                <a:moveTo>
                  <a:pt x="63528" y="134463"/>
                </a:moveTo>
                <a:lnTo>
                  <a:pt x="58209" y="137533"/>
                </a:lnTo>
                <a:lnTo>
                  <a:pt x="52889" y="134463"/>
                </a:lnTo>
                <a:close/>
                <a:moveTo>
                  <a:pt x="75109" y="134463"/>
                </a:moveTo>
                <a:lnTo>
                  <a:pt x="69789" y="137533"/>
                </a:lnTo>
                <a:lnTo>
                  <a:pt x="64470" y="134463"/>
                </a:lnTo>
                <a:close/>
                <a:moveTo>
                  <a:pt x="86750" y="134463"/>
                </a:moveTo>
                <a:lnTo>
                  <a:pt x="81431" y="137533"/>
                </a:lnTo>
                <a:lnTo>
                  <a:pt x="76112" y="134463"/>
                </a:lnTo>
                <a:close/>
                <a:moveTo>
                  <a:pt x="98361" y="134463"/>
                </a:moveTo>
                <a:lnTo>
                  <a:pt x="93042" y="137533"/>
                </a:lnTo>
                <a:lnTo>
                  <a:pt x="87723" y="134463"/>
                </a:lnTo>
                <a:close/>
                <a:moveTo>
                  <a:pt x="110003" y="134463"/>
                </a:moveTo>
                <a:lnTo>
                  <a:pt x="104684" y="137533"/>
                </a:lnTo>
                <a:lnTo>
                  <a:pt x="99364" y="134463"/>
                </a:lnTo>
                <a:close/>
                <a:moveTo>
                  <a:pt x="121614" y="134463"/>
                </a:moveTo>
                <a:lnTo>
                  <a:pt x="116295" y="137533"/>
                </a:lnTo>
                <a:lnTo>
                  <a:pt x="110976" y="134463"/>
                </a:lnTo>
                <a:close/>
                <a:moveTo>
                  <a:pt x="133256" y="134463"/>
                </a:moveTo>
                <a:lnTo>
                  <a:pt x="127936" y="137533"/>
                </a:lnTo>
                <a:lnTo>
                  <a:pt x="122617" y="134463"/>
                </a:lnTo>
                <a:close/>
                <a:moveTo>
                  <a:pt x="144867" y="134463"/>
                </a:moveTo>
                <a:lnTo>
                  <a:pt x="139548" y="137533"/>
                </a:lnTo>
                <a:lnTo>
                  <a:pt x="134228" y="134463"/>
                </a:lnTo>
                <a:close/>
                <a:moveTo>
                  <a:pt x="156478" y="134463"/>
                </a:moveTo>
                <a:lnTo>
                  <a:pt x="151159" y="137533"/>
                </a:lnTo>
                <a:lnTo>
                  <a:pt x="145840" y="134463"/>
                </a:lnTo>
                <a:close/>
                <a:moveTo>
                  <a:pt x="168089" y="134463"/>
                </a:moveTo>
                <a:lnTo>
                  <a:pt x="162770" y="137533"/>
                </a:lnTo>
                <a:lnTo>
                  <a:pt x="157451" y="134463"/>
                </a:lnTo>
                <a:close/>
                <a:moveTo>
                  <a:pt x="179731" y="134463"/>
                </a:moveTo>
                <a:lnTo>
                  <a:pt x="174411" y="137533"/>
                </a:lnTo>
                <a:lnTo>
                  <a:pt x="169092" y="134463"/>
                </a:lnTo>
                <a:close/>
                <a:moveTo>
                  <a:pt x="191342" y="134463"/>
                </a:moveTo>
                <a:lnTo>
                  <a:pt x="186023" y="137533"/>
                </a:lnTo>
                <a:lnTo>
                  <a:pt x="180703" y="134463"/>
                </a:lnTo>
                <a:close/>
                <a:moveTo>
                  <a:pt x="202953" y="134463"/>
                </a:moveTo>
                <a:lnTo>
                  <a:pt x="197634" y="137533"/>
                </a:lnTo>
                <a:lnTo>
                  <a:pt x="192315" y="134463"/>
                </a:lnTo>
                <a:close/>
                <a:moveTo>
                  <a:pt x="214564" y="134463"/>
                </a:moveTo>
                <a:lnTo>
                  <a:pt x="209245" y="137533"/>
                </a:lnTo>
                <a:lnTo>
                  <a:pt x="203926" y="134463"/>
                </a:lnTo>
                <a:close/>
                <a:moveTo>
                  <a:pt x="226175" y="134463"/>
                </a:moveTo>
                <a:lnTo>
                  <a:pt x="220856" y="137533"/>
                </a:lnTo>
                <a:lnTo>
                  <a:pt x="215537" y="134463"/>
                </a:lnTo>
                <a:close/>
                <a:moveTo>
                  <a:pt x="237817" y="134463"/>
                </a:moveTo>
                <a:lnTo>
                  <a:pt x="232498" y="137533"/>
                </a:lnTo>
                <a:lnTo>
                  <a:pt x="227178" y="134463"/>
                </a:lnTo>
                <a:close/>
                <a:moveTo>
                  <a:pt x="249428" y="134463"/>
                </a:moveTo>
                <a:lnTo>
                  <a:pt x="244109" y="137533"/>
                </a:lnTo>
                <a:lnTo>
                  <a:pt x="238790" y="134463"/>
                </a:lnTo>
                <a:close/>
                <a:moveTo>
                  <a:pt x="261070" y="134463"/>
                </a:moveTo>
                <a:lnTo>
                  <a:pt x="255750" y="137533"/>
                </a:lnTo>
                <a:lnTo>
                  <a:pt x="250431" y="134463"/>
                </a:lnTo>
                <a:close/>
                <a:moveTo>
                  <a:pt x="272681" y="134463"/>
                </a:moveTo>
                <a:lnTo>
                  <a:pt x="267362" y="137533"/>
                </a:lnTo>
                <a:lnTo>
                  <a:pt x="262042" y="134463"/>
                </a:lnTo>
                <a:close/>
                <a:moveTo>
                  <a:pt x="284292" y="134463"/>
                </a:moveTo>
                <a:lnTo>
                  <a:pt x="278973" y="137533"/>
                </a:lnTo>
                <a:lnTo>
                  <a:pt x="273653" y="134463"/>
                </a:lnTo>
                <a:close/>
                <a:moveTo>
                  <a:pt x="17174" y="134676"/>
                </a:moveTo>
                <a:lnTo>
                  <a:pt x="11855" y="143885"/>
                </a:lnTo>
                <a:lnTo>
                  <a:pt x="11855" y="137776"/>
                </a:lnTo>
                <a:lnTo>
                  <a:pt x="17174" y="134676"/>
                </a:lnTo>
                <a:close/>
                <a:moveTo>
                  <a:pt x="28816" y="134676"/>
                </a:moveTo>
                <a:lnTo>
                  <a:pt x="23497" y="143885"/>
                </a:lnTo>
                <a:lnTo>
                  <a:pt x="23497" y="137776"/>
                </a:lnTo>
                <a:lnTo>
                  <a:pt x="28816" y="134676"/>
                </a:lnTo>
                <a:close/>
                <a:moveTo>
                  <a:pt x="40427" y="134676"/>
                </a:moveTo>
                <a:lnTo>
                  <a:pt x="35108" y="143885"/>
                </a:lnTo>
                <a:lnTo>
                  <a:pt x="35108" y="137776"/>
                </a:lnTo>
                <a:lnTo>
                  <a:pt x="40427" y="134676"/>
                </a:lnTo>
                <a:close/>
                <a:moveTo>
                  <a:pt x="52008" y="134676"/>
                </a:moveTo>
                <a:lnTo>
                  <a:pt x="46689" y="143885"/>
                </a:lnTo>
                <a:lnTo>
                  <a:pt x="46689" y="137776"/>
                </a:lnTo>
                <a:lnTo>
                  <a:pt x="52008" y="134676"/>
                </a:lnTo>
                <a:close/>
                <a:moveTo>
                  <a:pt x="63650" y="134676"/>
                </a:moveTo>
                <a:lnTo>
                  <a:pt x="58330" y="143885"/>
                </a:lnTo>
                <a:lnTo>
                  <a:pt x="58330" y="137776"/>
                </a:lnTo>
                <a:lnTo>
                  <a:pt x="63650" y="134676"/>
                </a:lnTo>
                <a:close/>
                <a:moveTo>
                  <a:pt x="75261" y="134676"/>
                </a:moveTo>
                <a:lnTo>
                  <a:pt x="69941" y="143885"/>
                </a:lnTo>
                <a:lnTo>
                  <a:pt x="69941" y="137776"/>
                </a:lnTo>
                <a:lnTo>
                  <a:pt x="75261" y="134676"/>
                </a:lnTo>
                <a:close/>
                <a:moveTo>
                  <a:pt x="86902" y="134676"/>
                </a:moveTo>
                <a:lnTo>
                  <a:pt x="81583" y="143885"/>
                </a:lnTo>
                <a:lnTo>
                  <a:pt x="81583" y="137776"/>
                </a:lnTo>
                <a:lnTo>
                  <a:pt x="86902" y="134676"/>
                </a:lnTo>
                <a:close/>
                <a:moveTo>
                  <a:pt x="98513" y="134676"/>
                </a:moveTo>
                <a:lnTo>
                  <a:pt x="93194" y="143885"/>
                </a:lnTo>
                <a:lnTo>
                  <a:pt x="93194" y="137776"/>
                </a:lnTo>
                <a:lnTo>
                  <a:pt x="98513" y="134676"/>
                </a:lnTo>
                <a:close/>
                <a:moveTo>
                  <a:pt x="110155" y="134676"/>
                </a:moveTo>
                <a:lnTo>
                  <a:pt x="104836" y="143885"/>
                </a:lnTo>
                <a:lnTo>
                  <a:pt x="104836" y="137776"/>
                </a:lnTo>
                <a:lnTo>
                  <a:pt x="110155" y="134676"/>
                </a:lnTo>
                <a:close/>
                <a:moveTo>
                  <a:pt x="121736" y="134676"/>
                </a:moveTo>
                <a:lnTo>
                  <a:pt x="116416" y="143885"/>
                </a:lnTo>
                <a:lnTo>
                  <a:pt x="116416" y="137776"/>
                </a:lnTo>
                <a:lnTo>
                  <a:pt x="121736" y="134676"/>
                </a:lnTo>
                <a:close/>
                <a:moveTo>
                  <a:pt x="133377" y="134676"/>
                </a:moveTo>
                <a:lnTo>
                  <a:pt x="128058" y="143885"/>
                </a:lnTo>
                <a:lnTo>
                  <a:pt x="128058" y="137776"/>
                </a:lnTo>
                <a:lnTo>
                  <a:pt x="133377" y="134676"/>
                </a:lnTo>
                <a:close/>
                <a:moveTo>
                  <a:pt x="144988" y="134676"/>
                </a:moveTo>
                <a:lnTo>
                  <a:pt x="139669" y="143885"/>
                </a:lnTo>
                <a:lnTo>
                  <a:pt x="139669" y="137776"/>
                </a:lnTo>
                <a:lnTo>
                  <a:pt x="144988" y="134676"/>
                </a:lnTo>
                <a:close/>
                <a:moveTo>
                  <a:pt x="156630" y="134676"/>
                </a:moveTo>
                <a:lnTo>
                  <a:pt x="151311" y="143885"/>
                </a:lnTo>
                <a:lnTo>
                  <a:pt x="151311" y="137776"/>
                </a:lnTo>
                <a:lnTo>
                  <a:pt x="156630" y="134676"/>
                </a:lnTo>
                <a:close/>
                <a:moveTo>
                  <a:pt x="168241" y="134676"/>
                </a:moveTo>
                <a:lnTo>
                  <a:pt x="162922" y="143885"/>
                </a:lnTo>
                <a:lnTo>
                  <a:pt x="162922" y="137776"/>
                </a:lnTo>
                <a:lnTo>
                  <a:pt x="168241" y="134676"/>
                </a:lnTo>
                <a:close/>
                <a:moveTo>
                  <a:pt x="179822" y="134676"/>
                </a:moveTo>
                <a:lnTo>
                  <a:pt x="174503" y="143885"/>
                </a:lnTo>
                <a:lnTo>
                  <a:pt x="174503" y="137776"/>
                </a:lnTo>
                <a:lnTo>
                  <a:pt x="179822" y="134676"/>
                </a:lnTo>
                <a:close/>
                <a:moveTo>
                  <a:pt x="191463" y="134676"/>
                </a:moveTo>
                <a:lnTo>
                  <a:pt x="186144" y="143885"/>
                </a:lnTo>
                <a:lnTo>
                  <a:pt x="186144" y="137776"/>
                </a:lnTo>
                <a:lnTo>
                  <a:pt x="191463" y="134676"/>
                </a:lnTo>
                <a:close/>
                <a:moveTo>
                  <a:pt x="203075" y="134676"/>
                </a:moveTo>
                <a:lnTo>
                  <a:pt x="197755" y="143885"/>
                </a:lnTo>
                <a:lnTo>
                  <a:pt x="197755" y="137776"/>
                </a:lnTo>
                <a:lnTo>
                  <a:pt x="203075" y="134676"/>
                </a:lnTo>
                <a:close/>
                <a:moveTo>
                  <a:pt x="214716" y="134676"/>
                </a:moveTo>
                <a:lnTo>
                  <a:pt x="209397" y="143885"/>
                </a:lnTo>
                <a:lnTo>
                  <a:pt x="209397" y="137776"/>
                </a:lnTo>
                <a:lnTo>
                  <a:pt x="214716" y="134676"/>
                </a:lnTo>
                <a:close/>
                <a:moveTo>
                  <a:pt x="226327" y="134676"/>
                </a:moveTo>
                <a:lnTo>
                  <a:pt x="221008" y="143885"/>
                </a:lnTo>
                <a:lnTo>
                  <a:pt x="221008" y="137776"/>
                </a:lnTo>
                <a:lnTo>
                  <a:pt x="226327" y="134676"/>
                </a:lnTo>
                <a:close/>
                <a:moveTo>
                  <a:pt x="237969" y="134676"/>
                </a:moveTo>
                <a:lnTo>
                  <a:pt x="232650" y="143885"/>
                </a:lnTo>
                <a:lnTo>
                  <a:pt x="232650" y="137776"/>
                </a:lnTo>
                <a:lnTo>
                  <a:pt x="237969" y="134676"/>
                </a:lnTo>
                <a:close/>
                <a:moveTo>
                  <a:pt x="249550" y="134676"/>
                </a:moveTo>
                <a:lnTo>
                  <a:pt x="244230" y="143885"/>
                </a:lnTo>
                <a:lnTo>
                  <a:pt x="244230" y="137776"/>
                </a:lnTo>
                <a:lnTo>
                  <a:pt x="249550" y="134676"/>
                </a:lnTo>
                <a:close/>
                <a:moveTo>
                  <a:pt x="261191" y="134676"/>
                </a:moveTo>
                <a:lnTo>
                  <a:pt x="255872" y="143885"/>
                </a:lnTo>
                <a:lnTo>
                  <a:pt x="255872" y="137776"/>
                </a:lnTo>
                <a:lnTo>
                  <a:pt x="261191" y="134676"/>
                </a:lnTo>
                <a:close/>
                <a:moveTo>
                  <a:pt x="272802" y="134676"/>
                </a:moveTo>
                <a:lnTo>
                  <a:pt x="267483" y="143885"/>
                </a:lnTo>
                <a:lnTo>
                  <a:pt x="267483" y="137776"/>
                </a:lnTo>
                <a:lnTo>
                  <a:pt x="272802" y="134676"/>
                </a:lnTo>
                <a:close/>
                <a:moveTo>
                  <a:pt x="284444" y="134676"/>
                </a:moveTo>
                <a:lnTo>
                  <a:pt x="279125" y="143885"/>
                </a:lnTo>
                <a:lnTo>
                  <a:pt x="279125" y="137776"/>
                </a:lnTo>
                <a:lnTo>
                  <a:pt x="284444" y="134676"/>
                </a:lnTo>
                <a:close/>
                <a:moveTo>
                  <a:pt x="6262" y="134736"/>
                </a:moveTo>
                <a:lnTo>
                  <a:pt x="11582" y="137776"/>
                </a:lnTo>
                <a:lnTo>
                  <a:pt x="11582" y="143916"/>
                </a:lnTo>
                <a:lnTo>
                  <a:pt x="6262" y="134736"/>
                </a:lnTo>
                <a:close/>
                <a:moveTo>
                  <a:pt x="17904" y="134736"/>
                </a:moveTo>
                <a:lnTo>
                  <a:pt x="23223" y="137776"/>
                </a:lnTo>
                <a:lnTo>
                  <a:pt x="23223" y="143916"/>
                </a:lnTo>
                <a:lnTo>
                  <a:pt x="17904" y="134736"/>
                </a:lnTo>
                <a:close/>
                <a:moveTo>
                  <a:pt x="29515" y="134736"/>
                </a:moveTo>
                <a:lnTo>
                  <a:pt x="34834" y="137776"/>
                </a:lnTo>
                <a:lnTo>
                  <a:pt x="34834" y="143916"/>
                </a:lnTo>
                <a:lnTo>
                  <a:pt x="29515" y="134736"/>
                </a:lnTo>
                <a:close/>
                <a:moveTo>
                  <a:pt x="41126" y="134736"/>
                </a:moveTo>
                <a:lnTo>
                  <a:pt x="46446" y="137776"/>
                </a:lnTo>
                <a:lnTo>
                  <a:pt x="46446" y="143916"/>
                </a:lnTo>
                <a:lnTo>
                  <a:pt x="41126" y="134736"/>
                </a:lnTo>
                <a:close/>
                <a:moveTo>
                  <a:pt x="52737" y="134736"/>
                </a:moveTo>
                <a:lnTo>
                  <a:pt x="58057" y="137776"/>
                </a:lnTo>
                <a:lnTo>
                  <a:pt x="58057" y="143916"/>
                </a:lnTo>
                <a:lnTo>
                  <a:pt x="52737" y="134736"/>
                </a:lnTo>
                <a:close/>
                <a:moveTo>
                  <a:pt x="64379" y="134736"/>
                </a:moveTo>
                <a:lnTo>
                  <a:pt x="69698" y="137776"/>
                </a:lnTo>
                <a:lnTo>
                  <a:pt x="69698" y="143916"/>
                </a:lnTo>
                <a:lnTo>
                  <a:pt x="64379" y="134736"/>
                </a:lnTo>
                <a:close/>
                <a:moveTo>
                  <a:pt x="75990" y="134736"/>
                </a:moveTo>
                <a:lnTo>
                  <a:pt x="81309" y="137776"/>
                </a:lnTo>
                <a:lnTo>
                  <a:pt x="81309" y="143916"/>
                </a:lnTo>
                <a:lnTo>
                  <a:pt x="75990" y="134736"/>
                </a:lnTo>
                <a:close/>
                <a:moveTo>
                  <a:pt x="87632" y="134736"/>
                </a:moveTo>
                <a:lnTo>
                  <a:pt x="92951" y="137776"/>
                </a:lnTo>
                <a:lnTo>
                  <a:pt x="92951" y="143916"/>
                </a:lnTo>
                <a:lnTo>
                  <a:pt x="87632" y="134736"/>
                </a:lnTo>
                <a:close/>
                <a:moveTo>
                  <a:pt x="99243" y="134736"/>
                </a:moveTo>
                <a:lnTo>
                  <a:pt x="104562" y="137776"/>
                </a:lnTo>
                <a:lnTo>
                  <a:pt x="104562" y="143916"/>
                </a:lnTo>
                <a:lnTo>
                  <a:pt x="99243" y="134736"/>
                </a:lnTo>
                <a:close/>
                <a:moveTo>
                  <a:pt x="110824" y="134736"/>
                </a:moveTo>
                <a:lnTo>
                  <a:pt x="116143" y="137776"/>
                </a:lnTo>
                <a:lnTo>
                  <a:pt x="116143" y="143916"/>
                </a:lnTo>
                <a:lnTo>
                  <a:pt x="110824" y="134736"/>
                </a:lnTo>
                <a:close/>
                <a:moveTo>
                  <a:pt x="122465" y="134736"/>
                </a:moveTo>
                <a:lnTo>
                  <a:pt x="127784" y="137776"/>
                </a:lnTo>
                <a:lnTo>
                  <a:pt x="127784" y="143916"/>
                </a:lnTo>
                <a:lnTo>
                  <a:pt x="122465" y="134736"/>
                </a:lnTo>
                <a:close/>
                <a:moveTo>
                  <a:pt x="134076" y="134736"/>
                </a:moveTo>
                <a:lnTo>
                  <a:pt x="139396" y="137776"/>
                </a:lnTo>
                <a:lnTo>
                  <a:pt x="139396" y="143916"/>
                </a:lnTo>
                <a:lnTo>
                  <a:pt x="134076" y="134736"/>
                </a:lnTo>
                <a:close/>
                <a:moveTo>
                  <a:pt x="145718" y="134736"/>
                </a:moveTo>
                <a:lnTo>
                  <a:pt x="151037" y="137776"/>
                </a:lnTo>
                <a:lnTo>
                  <a:pt x="151037" y="143916"/>
                </a:lnTo>
                <a:lnTo>
                  <a:pt x="145718" y="134736"/>
                </a:lnTo>
                <a:close/>
                <a:moveTo>
                  <a:pt x="157329" y="134736"/>
                </a:moveTo>
                <a:lnTo>
                  <a:pt x="162648" y="137776"/>
                </a:lnTo>
                <a:lnTo>
                  <a:pt x="162648" y="143916"/>
                </a:lnTo>
                <a:lnTo>
                  <a:pt x="157329" y="134736"/>
                </a:lnTo>
                <a:close/>
                <a:moveTo>
                  <a:pt x="168971" y="134676"/>
                </a:moveTo>
                <a:lnTo>
                  <a:pt x="174290" y="137776"/>
                </a:lnTo>
                <a:lnTo>
                  <a:pt x="174290" y="143916"/>
                </a:lnTo>
                <a:lnTo>
                  <a:pt x="168971" y="134676"/>
                </a:lnTo>
                <a:close/>
                <a:moveTo>
                  <a:pt x="180551" y="134676"/>
                </a:moveTo>
                <a:lnTo>
                  <a:pt x="185871" y="137776"/>
                </a:lnTo>
                <a:lnTo>
                  <a:pt x="185871" y="143916"/>
                </a:lnTo>
                <a:lnTo>
                  <a:pt x="180551" y="134676"/>
                </a:lnTo>
                <a:close/>
                <a:moveTo>
                  <a:pt x="192193" y="134676"/>
                </a:moveTo>
                <a:lnTo>
                  <a:pt x="197512" y="137776"/>
                </a:lnTo>
                <a:lnTo>
                  <a:pt x="197512" y="143916"/>
                </a:lnTo>
                <a:lnTo>
                  <a:pt x="192193" y="134676"/>
                </a:lnTo>
                <a:close/>
                <a:moveTo>
                  <a:pt x="203804" y="134676"/>
                </a:moveTo>
                <a:lnTo>
                  <a:pt x="209123" y="137776"/>
                </a:lnTo>
                <a:lnTo>
                  <a:pt x="209123" y="143916"/>
                </a:lnTo>
                <a:lnTo>
                  <a:pt x="203804" y="134676"/>
                </a:lnTo>
                <a:close/>
                <a:moveTo>
                  <a:pt x="215446" y="134676"/>
                </a:moveTo>
                <a:lnTo>
                  <a:pt x="220765" y="137776"/>
                </a:lnTo>
                <a:lnTo>
                  <a:pt x="220765" y="143916"/>
                </a:lnTo>
                <a:lnTo>
                  <a:pt x="215446" y="134676"/>
                </a:lnTo>
                <a:close/>
                <a:moveTo>
                  <a:pt x="227057" y="134676"/>
                </a:moveTo>
                <a:lnTo>
                  <a:pt x="232376" y="137776"/>
                </a:lnTo>
                <a:lnTo>
                  <a:pt x="232376" y="143916"/>
                </a:lnTo>
                <a:lnTo>
                  <a:pt x="227057" y="134676"/>
                </a:lnTo>
                <a:close/>
                <a:moveTo>
                  <a:pt x="238668" y="134676"/>
                </a:moveTo>
                <a:lnTo>
                  <a:pt x="243987" y="137776"/>
                </a:lnTo>
                <a:lnTo>
                  <a:pt x="243987" y="143916"/>
                </a:lnTo>
                <a:lnTo>
                  <a:pt x="238668" y="134676"/>
                </a:lnTo>
                <a:close/>
                <a:moveTo>
                  <a:pt x="250279" y="134676"/>
                </a:moveTo>
                <a:lnTo>
                  <a:pt x="255598" y="137776"/>
                </a:lnTo>
                <a:lnTo>
                  <a:pt x="255598" y="143916"/>
                </a:lnTo>
                <a:lnTo>
                  <a:pt x="250279" y="134676"/>
                </a:lnTo>
                <a:close/>
                <a:moveTo>
                  <a:pt x="261890" y="134676"/>
                </a:moveTo>
                <a:lnTo>
                  <a:pt x="267210" y="137776"/>
                </a:lnTo>
                <a:lnTo>
                  <a:pt x="267210" y="143916"/>
                </a:lnTo>
                <a:lnTo>
                  <a:pt x="261890" y="134676"/>
                </a:lnTo>
                <a:close/>
                <a:moveTo>
                  <a:pt x="273532" y="134676"/>
                </a:moveTo>
                <a:lnTo>
                  <a:pt x="278851" y="137776"/>
                </a:lnTo>
                <a:lnTo>
                  <a:pt x="278851" y="143916"/>
                </a:lnTo>
                <a:lnTo>
                  <a:pt x="273532" y="134676"/>
                </a:lnTo>
                <a:close/>
                <a:moveTo>
                  <a:pt x="203591" y="134797"/>
                </a:moveTo>
                <a:lnTo>
                  <a:pt x="208911" y="143977"/>
                </a:lnTo>
                <a:lnTo>
                  <a:pt x="208911" y="143977"/>
                </a:lnTo>
                <a:lnTo>
                  <a:pt x="206418" y="142578"/>
                </a:lnTo>
                <a:lnTo>
                  <a:pt x="203591" y="140937"/>
                </a:lnTo>
                <a:lnTo>
                  <a:pt x="203591" y="134797"/>
                </a:lnTo>
                <a:close/>
                <a:moveTo>
                  <a:pt x="168697" y="134797"/>
                </a:moveTo>
                <a:lnTo>
                  <a:pt x="174016" y="143977"/>
                </a:lnTo>
                <a:lnTo>
                  <a:pt x="174016" y="143977"/>
                </a:lnTo>
                <a:lnTo>
                  <a:pt x="171554" y="142578"/>
                </a:lnTo>
                <a:lnTo>
                  <a:pt x="168697" y="140937"/>
                </a:lnTo>
                <a:lnTo>
                  <a:pt x="168697" y="134797"/>
                </a:lnTo>
                <a:close/>
                <a:moveTo>
                  <a:pt x="191950" y="134797"/>
                </a:moveTo>
                <a:lnTo>
                  <a:pt x="197269" y="143977"/>
                </a:lnTo>
                <a:lnTo>
                  <a:pt x="197269" y="143977"/>
                </a:lnTo>
                <a:lnTo>
                  <a:pt x="194807" y="142578"/>
                </a:lnTo>
                <a:lnTo>
                  <a:pt x="191950" y="140937"/>
                </a:lnTo>
                <a:lnTo>
                  <a:pt x="191950" y="134797"/>
                </a:lnTo>
                <a:close/>
                <a:moveTo>
                  <a:pt x="226783" y="134797"/>
                </a:moveTo>
                <a:lnTo>
                  <a:pt x="232103" y="143977"/>
                </a:lnTo>
                <a:lnTo>
                  <a:pt x="232103" y="143977"/>
                </a:lnTo>
                <a:lnTo>
                  <a:pt x="229640" y="142578"/>
                </a:lnTo>
                <a:lnTo>
                  <a:pt x="226783" y="140937"/>
                </a:lnTo>
                <a:lnTo>
                  <a:pt x="226783" y="134797"/>
                </a:lnTo>
                <a:close/>
                <a:moveTo>
                  <a:pt x="238425" y="134797"/>
                </a:moveTo>
                <a:lnTo>
                  <a:pt x="243744" y="143977"/>
                </a:lnTo>
                <a:lnTo>
                  <a:pt x="243744" y="143977"/>
                </a:lnTo>
                <a:lnTo>
                  <a:pt x="241282" y="142578"/>
                </a:lnTo>
                <a:lnTo>
                  <a:pt x="238425" y="140937"/>
                </a:lnTo>
                <a:lnTo>
                  <a:pt x="238425" y="134797"/>
                </a:lnTo>
                <a:close/>
                <a:moveTo>
                  <a:pt x="180339" y="134797"/>
                </a:moveTo>
                <a:lnTo>
                  <a:pt x="185658" y="143977"/>
                </a:lnTo>
                <a:lnTo>
                  <a:pt x="183165" y="142578"/>
                </a:lnTo>
                <a:lnTo>
                  <a:pt x="180339" y="140937"/>
                </a:lnTo>
                <a:lnTo>
                  <a:pt x="180339" y="134797"/>
                </a:lnTo>
                <a:close/>
                <a:moveTo>
                  <a:pt x="215202" y="134797"/>
                </a:moveTo>
                <a:lnTo>
                  <a:pt x="220522" y="143977"/>
                </a:lnTo>
                <a:lnTo>
                  <a:pt x="218060" y="142578"/>
                </a:lnTo>
                <a:lnTo>
                  <a:pt x="215202" y="140937"/>
                </a:lnTo>
                <a:lnTo>
                  <a:pt x="215202" y="134797"/>
                </a:lnTo>
                <a:close/>
                <a:moveTo>
                  <a:pt x="250036" y="134797"/>
                </a:moveTo>
                <a:lnTo>
                  <a:pt x="255355" y="143977"/>
                </a:lnTo>
                <a:lnTo>
                  <a:pt x="252893" y="142578"/>
                </a:lnTo>
                <a:lnTo>
                  <a:pt x="250036" y="140937"/>
                </a:lnTo>
                <a:lnTo>
                  <a:pt x="250036" y="134797"/>
                </a:lnTo>
                <a:close/>
                <a:moveTo>
                  <a:pt x="261678" y="134797"/>
                </a:moveTo>
                <a:lnTo>
                  <a:pt x="266997" y="143977"/>
                </a:lnTo>
                <a:lnTo>
                  <a:pt x="264535" y="142578"/>
                </a:lnTo>
                <a:lnTo>
                  <a:pt x="261678" y="140937"/>
                </a:lnTo>
                <a:lnTo>
                  <a:pt x="261678" y="134797"/>
                </a:lnTo>
                <a:close/>
                <a:moveTo>
                  <a:pt x="273289" y="134797"/>
                </a:moveTo>
                <a:lnTo>
                  <a:pt x="278608" y="143977"/>
                </a:lnTo>
                <a:lnTo>
                  <a:pt x="276146" y="142578"/>
                </a:lnTo>
                <a:lnTo>
                  <a:pt x="273289" y="140937"/>
                </a:lnTo>
                <a:lnTo>
                  <a:pt x="273289" y="134797"/>
                </a:lnTo>
                <a:close/>
                <a:moveTo>
                  <a:pt x="75777" y="134797"/>
                </a:moveTo>
                <a:lnTo>
                  <a:pt x="81097" y="144007"/>
                </a:lnTo>
                <a:lnTo>
                  <a:pt x="81097" y="144007"/>
                </a:lnTo>
                <a:lnTo>
                  <a:pt x="78604" y="142548"/>
                </a:lnTo>
                <a:lnTo>
                  <a:pt x="75777" y="140967"/>
                </a:lnTo>
                <a:lnTo>
                  <a:pt x="75777" y="134797"/>
                </a:lnTo>
                <a:close/>
                <a:moveTo>
                  <a:pt x="99030" y="134797"/>
                </a:moveTo>
                <a:lnTo>
                  <a:pt x="104349" y="144007"/>
                </a:lnTo>
                <a:lnTo>
                  <a:pt x="104349" y="144007"/>
                </a:lnTo>
                <a:lnTo>
                  <a:pt x="101857" y="142548"/>
                </a:lnTo>
                <a:lnTo>
                  <a:pt x="99030" y="140967"/>
                </a:lnTo>
                <a:lnTo>
                  <a:pt x="99030" y="134797"/>
                </a:lnTo>
                <a:close/>
                <a:moveTo>
                  <a:pt x="133864" y="134797"/>
                </a:moveTo>
                <a:lnTo>
                  <a:pt x="139183" y="144007"/>
                </a:lnTo>
                <a:lnTo>
                  <a:pt x="139183" y="144007"/>
                </a:lnTo>
                <a:lnTo>
                  <a:pt x="136721" y="142548"/>
                </a:lnTo>
                <a:lnTo>
                  <a:pt x="133864" y="140967"/>
                </a:lnTo>
                <a:lnTo>
                  <a:pt x="133864" y="134797"/>
                </a:lnTo>
                <a:close/>
                <a:moveTo>
                  <a:pt x="17661" y="134797"/>
                </a:moveTo>
                <a:lnTo>
                  <a:pt x="22980" y="144007"/>
                </a:lnTo>
                <a:lnTo>
                  <a:pt x="20518" y="142548"/>
                </a:lnTo>
                <a:lnTo>
                  <a:pt x="17661" y="140967"/>
                </a:lnTo>
                <a:lnTo>
                  <a:pt x="17661" y="134797"/>
                </a:lnTo>
                <a:close/>
                <a:moveTo>
                  <a:pt x="29302" y="134797"/>
                </a:moveTo>
                <a:lnTo>
                  <a:pt x="34622" y="144007"/>
                </a:lnTo>
                <a:lnTo>
                  <a:pt x="32160" y="142548"/>
                </a:lnTo>
                <a:lnTo>
                  <a:pt x="29302" y="140967"/>
                </a:lnTo>
                <a:lnTo>
                  <a:pt x="29302" y="134797"/>
                </a:lnTo>
                <a:close/>
                <a:moveTo>
                  <a:pt x="40883" y="134797"/>
                </a:moveTo>
                <a:lnTo>
                  <a:pt x="46202" y="144007"/>
                </a:lnTo>
                <a:lnTo>
                  <a:pt x="43740" y="142548"/>
                </a:lnTo>
                <a:lnTo>
                  <a:pt x="40883" y="140967"/>
                </a:lnTo>
                <a:lnTo>
                  <a:pt x="40883" y="134797"/>
                </a:lnTo>
                <a:close/>
                <a:moveTo>
                  <a:pt x="52525" y="134797"/>
                </a:moveTo>
                <a:lnTo>
                  <a:pt x="57844" y="144007"/>
                </a:lnTo>
                <a:lnTo>
                  <a:pt x="55351" y="142548"/>
                </a:lnTo>
                <a:lnTo>
                  <a:pt x="52525" y="140967"/>
                </a:lnTo>
                <a:lnTo>
                  <a:pt x="52525" y="134797"/>
                </a:lnTo>
                <a:close/>
                <a:moveTo>
                  <a:pt x="64136" y="134797"/>
                </a:moveTo>
                <a:lnTo>
                  <a:pt x="69455" y="144007"/>
                </a:lnTo>
                <a:lnTo>
                  <a:pt x="66993" y="142548"/>
                </a:lnTo>
                <a:lnTo>
                  <a:pt x="64136" y="140967"/>
                </a:lnTo>
                <a:lnTo>
                  <a:pt x="64136" y="134797"/>
                </a:lnTo>
                <a:close/>
                <a:moveTo>
                  <a:pt x="87389" y="134797"/>
                </a:moveTo>
                <a:lnTo>
                  <a:pt x="92708" y="144007"/>
                </a:lnTo>
                <a:lnTo>
                  <a:pt x="90246" y="142548"/>
                </a:lnTo>
                <a:lnTo>
                  <a:pt x="87389" y="140967"/>
                </a:lnTo>
                <a:lnTo>
                  <a:pt x="87389" y="134797"/>
                </a:lnTo>
                <a:close/>
                <a:moveTo>
                  <a:pt x="110611" y="134797"/>
                </a:moveTo>
                <a:lnTo>
                  <a:pt x="115930" y="144007"/>
                </a:lnTo>
                <a:lnTo>
                  <a:pt x="113468" y="142548"/>
                </a:lnTo>
                <a:lnTo>
                  <a:pt x="110611" y="140967"/>
                </a:lnTo>
                <a:lnTo>
                  <a:pt x="110611" y="134797"/>
                </a:lnTo>
                <a:close/>
                <a:moveTo>
                  <a:pt x="122222" y="134797"/>
                </a:moveTo>
                <a:lnTo>
                  <a:pt x="127541" y="144007"/>
                </a:lnTo>
                <a:lnTo>
                  <a:pt x="125079" y="142548"/>
                </a:lnTo>
                <a:lnTo>
                  <a:pt x="122222" y="140967"/>
                </a:lnTo>
                <a:lnTo>
                  <a:pt x="122222" y="134797"/>
                </a:lnTo>
                <a:close/>
                <a:moveTo>
                  <a:pt x="145475" y="134797"/>
                </a:moveTo>
                <a:lnTo>
                  <a:pt x="150794" y="144007"/>
                </a:lnTo>
                <a:lnTo>
                  <a:pt x="148332" y="142548"/>
                </a:lnTo>
                <a:lnTo>
                  <a:pt x="145475" y="140967"/>
                </a:lnTo>
                <a:lnTo>
                  <a:pt x="145475" y="134797"/>
                </a:lnTo>
                <a:close/>
                <a:moveTo>
                  <a:pt x="157116" y="134797"/>
                </a:moveTo>
                <a:lnTo>
                  <a:pt x="162436" y="144007"/>
                </a:lnTo>
                <a:lnTo>
                  <a:pt x="159974" y="142548"/>
                </a:lnTo>
                <a:lnTo>
                  <a:pt x="157116" y="140967"/>
                </a:lnTo>
                <a:lnTo>
                  <a:pt x="157116" y="134797"/>
                </a:lnTo>
                <a:close/>
                <a:moveTo>
                  <a:pt x="6050" y="134797"/>
                </a:moveTo>
                <a:lnTo>
                  <a:pt x="11369" y="144037"/>
                </a:lnTo>
                <a:lnTo>
                  <a:pt x="11369" y="144037"/>
                </a:lnTo>
                <a:lnTo>
                  <a:pt x="8907" y="142578"/>
                </a:lnTo>
                <a:lnTo>
                  <a:pt x="6050" y="140937"/>
                </a:lnTo>
                <a:lnTo>
                  <a:pt x="6050" y="134797"/>
                </a:lnTo>
                <a:close/>
                <a:moveTo>
                  <a:pt x="284657" y="134828"/>
                </a:moveTo>
                <a:lnTo>
                  <a:pt x="284657" y="140998"/>
                </a:lnTo>
                <a:lnTo>
                  <a:pt x="279337" y="144037"/>
                </a:lnTo>
                <a:lnTo>
                  <a:pt x="284657" y="134828"/>
                </a:lnTo>
                <a:close/>
                <a:moveTo>
                  <a:pt x="121979" y="134828"/>
                </a:moveTo>
                <a:lnTo>
                  <a:pt x="121979" y="140998"/>
                </a:lnTo>
                <a:lnTo>
                  <a:pt x="119122" y="142639"/>
                </a:lnTo>
                <a:lnTo>
                  <a:pt x="116660" y="144037"/>
                </a:lnTo>
                <a:lnTo>
                  <a:pt x="121979" y="134828"/>
                </a:lnTo>
                <a:close/>
                <a:moveTo>
                  <a:pt x="133590" y="134828"/>
                </a:moveTo>
                <a:lnTo>
                  <a:pt x="133590" y="140998"/>
                </a:lnTo>
                <a:lnTo>
                  <a:pt x="130733" y="142639"/>
                </a:lnTo>
                <a:lnTo>
                  <a:pt x="128271" y="144037"/>
                </a:lnTo>
                <a:lnTo>
                  <a:pt x="133590" y="134828"/>
                </a:lnTo>
                <a:close/>
                <a:moveTo>
                  <a:pt x="145232" y="134828"/>
                </a:moveTo>
                <a:lnTo>
                  <a:pt x="145232" y="140998"/>
                </a:lnTo>
                <a:lnTo>
                  <a:pt x="142374" y="142639"/>
                </a:lnTo>
                <a:lnTo>
                  <a:pt x="139912" y="144037"/>
                </a:lnTo>
                <a:lnTo>
                  <a:pt x="145232" y="134828"/>
                </a:lnTo>
                <a:close/>
                <a:moveTo>
                  <a:pt x="156843" y="134828"/>
                </a:moveTo>
                <a:lnTo>
                  <a:pt x="156843" y="140998"/>
                </a:lnTo>
                <a:lnTo>
                  <a:pt x="153986" y="142639"/>
                </a:lnTo>
                <a:lnTo>
                  <a:pt x="151523" y="144037"/>
                </a:lnTo>
                <a:lnTo>
                  <a:pt x="156843" y="134828"/>
                </a:lnTo>
                <a:close/>
                <a:moveTo>
                  <a:pt x="168484" y="134828"/>
                </a:moveTo>
                <a:lnTo>
                  <a:pt x="168484" y="140998"/>
                </a:lnTo>
                <a:lnTo>
                  <a:pt x="165627" y="142639"/>
                </a:lnTo>
                <a:lnTo>
                  <a:pt x="163165" y="144037"/>
                </a:lnTo>
                <a:lnTo>
                  <a:pt x="168484" y="134828"/>
                </a:lnTo>
                <a:close/>
                <a:moveTo>
                  <a:pt x="180065" y="134828"/>
                </a:moveTo>
                <a:lnTo>
                  <a:pt x="180065" y="140967"/>
                </a:lnTo>
                <a:lnTo>
                  <a:pt x="177208" y="142578"/>
                </a:lnTo>
                <a:lnTo>
                  <a:pt x="174746" y="144037"/>
                </a:lnTo>
                <a:lnTo>
                  <a:pt x="180065" y="134828"/>
                </a:lnTo>
                <a:close/>
                <a:moveTo>
                  <a:pt x="191676" y="134828"/>
                </a:moveTo>
                <a:lnTo>
                  <a:pt x="191676" y="140967"/>
                </a:lnTo>
                <a:lnTo>
                  <a:pt x="188849" y="142578"/>
                </a:lnTo>
                <a:lnTo>
                  <a:pt x="186357" y="144037"/>
                </a:lnTo>
                <a:lnTo>
                  <a:pt x="191676" y="134828"/>
                </a:lnTo>
                <a:close/>
                <a:moveTo>
                  <a:pt x="203318" y="134828"/>
                </a:moveTo>
                <a:lnTo>
                  <a:pt x="203318" y="140967"/>
                </a:lnTo>
                <a:lnTo>
                  <a:pt x="200461" y="142578"/>
                </a:lnTo>
                <a:lnTo>
                  <a:pt x="197999" y="144037"/>
                </a:lnTo>
                <a:lnTo>
                  <a:pt x="203318" y="134828"/>
                </a:lnTo>
                <a:close/>
                <a:moveTo>
                  <a:pt x="214929" y="134828"/>
                </a:moveTo>
                <a:lnTo>
                  <a:pt x="214929" y="140967"/>
                </a:lnTo>
                <a:lnTo>
                  <a:pt x="212072" y="142578"/>
                </a:lnTo>
                <a:lnTo>
                  <a:pt x="209610" y="144037"/>
                </a:lnTo>
                <a:lnTo>
                  <a:pt x="214929" y="134828"/>
                </a:lnTo>
                <a:close/>
                <a:moveTo>
                  <a:pt x="226570" y="134828"/>
                </a:moveTo>
                <a:lnTo>
                  <a:pt x="226570" y="140967"/>
                </a:lnTo>
                <a:lnTo>
                  <a:pt x="223713" y="142578"/>
                </a:lnTo>
                <a:lnTo>
                  <a:pt x="221251" y="144037"/>
                </a:lnTo>
                <a:lnTo>
                  <a:pt x="226570" y="134828"/>
                </a:lnTo>
                <a:close/>
                <a:moveTo>
                  <a:pt x="238182" y="134828"/>
                </a:moveTo>
                <a:lnTo>
                  <a:pt x="238182" y="140967"/>
                </a:lnTo>
                <a:lnTo>
                  <a:pt x="235355" y="142578"/>
                </a:lnTo>
                <a:lnTo>
                  <a:pt x="232862" y="144037"/>
                </a:lnTo>
                <a:lnTo>
                  <a:pt x="238182" y="134828"/>
                </a:lnTo>
                <a:close/>
                <a:moveTo>
                  <a:pt x="249793" y="134828"/>
                </a:moveTo>
                <a:lnTo>
                  <a:pt x="249793" y="140967"/>
                </a:lnTo>
                <a:lnTo>
                  <a:pt x="246936" y="142578"/>
                </a:lnTo>
                <a:lnTo>
                  <a:pt x="244474" y="144037"/>
                </a:lnTo>
                <a:lnTo>
                  <a:pt x="249793" y="134828"/>
                </a:lnTo>
                <a:close/>
                <a:moveTo>
                  <a:pt x="261404" y="134828"/>
                </a:moveTo>
                <a:lnTo>
                  <a:pt x="261404" y="140967"/>
                </a:lnTo>
                <a:lnTo>
                  <a:pt x="258547" y="142578"/>
                </a:lnTo>
                <a:lnTo>
                  <a:pt x="256085" y="144037"/>
                </a:lnTo>
                <a:lnTo>
                  <a:pt x="261404" y="134828"/>
                </a:lnTo>
                <a:close/>
                <a:moveTo>
                  <a:pt x="273046" y="134828"/>
                </a:moveTo>
                <a:lnTo>
                  <a:pt x="273046" y="140998"/>
                </a:lnTo>
                <a:lnTo>
                  <a:pt x="270188" y="142639"/>
                </a:lnTo>
                <a:lnTo>
                  <a:pt x="267726" y="144037"/>
                </a:lnTo>
                <a:lnTo>
                  <a:pt x="273046" y="134828"/>
                </a:lnTo>
                <a:close/>
                <a:moveTo>
                  <a:pt x="29029" y="134828"/>
                </a:moveTo>
                <a:lnTo>
                  <a:pt x="29029" y="140998"/>
                </a:lnTo>
                <a:lnTo>
                  <a:pt x="26172" y="142639"/>
                </a:lnTo>
                <a:lnTo>
                  <a:pt x="23710" y="144068"/>
                </a:lnTo>
                <a:lnTo>
                  <a:pt x="23710" y="144068"/>
                </a:lnTo>
                <a:lnTo>
                  <a:pt x="29029" y="134828"/>
                </a:lnTo>
                <a:close/>
                <a:moveTo>
                  <a:pt x="40610" y="134828"/>
                </a:moveTo>
                <a:lnTo>
                  <a:pt x="40610" y="140998"/>
                </a:lnTo>
                <a:lnTo>
                  <a:pt x="37783" y="142639"/>
                </a:lnTo>
                <a:lnTo>
                  <a:pt x="35290" y="144068"/>
                </a:lnTo>
                <a:lnTo>
                  <a:pt x="35290" y="144068"/>
                </a:lnTo>
                <a:lnTo>
                  <a:pt x="40610" y="134828"/>
                </a:lnTo>
                <a:close/>
                <a:moveTo>
                  <a:pt x="63862" y="134828"/>
                </a:moveTo>
                <a:lnTo>
                  <a:pt x="63862" y="140998"/>
                </a:lnTo>
                <a:lnTo>
                  <a:pt x="61005" y="142639"/>
                </a:lnTo>
                <a:lnTo>
                  <a:pt x="58543" y="144068"/>
                </a:lnTo>
                <a:lnTo>
                  <a:pt x="58543" y="144068"/>
                </a:lnTo>
                <a:lnTo>
                  <a:pt x="63862" y="134828"/>
                </a:lnTo>
                <a:close/>
                <a:moveTo>
                  <a:pt x="75504" y="134828"/>
                </a:moveTo>
                <a:lnTo>
                  <a:pt x="75504" y="140998"/>
                </a:lnTo>
                <a:lnTo>
                  <a:pt x="72647" y="142639"/>
                </a:lnTo>
                <a:lnTo>
                  <a:pt x="70185" y="144068"/>
                </a:lnTo>
                <a:lnTo>
                  <a:pt x="70185" y="144068"/>
                </a:lnTo>
                <a:lnTo>
                  <a:pt x="75504" y="134828"/>
                </a:lnTo>
                <a:close/>
                <a:moveTo>
                  <a:pt x="87115" y="134828"/>
                </a:moveTo>
                <a:lnTo>
                  <a:pt x="87115" y="140998"/>
                </a:lnTo>
                <a:lnTo>
                  <a:pt x="84288" y="142639"/>
                </a:lnTo>
                <a:lnTo>
                  <a:pt x="81796" y="144068"/>
                </a:lnTo>
                <a:lnTo>
                  <a:pt x="81796" y="144068"/>
                </a:lnTo>
                <a:lnTo>
                  <a:pt x="87115" y="134828"/>
                </a:lnTo>
                <a:close/>
                <a:moveTo>
                  <a:pt x="98757" y="134828"/>
                </a:moveTo>
                <a:lnTo>
                  <a:pt x="98757" y="140998"/>
                </a:lnTo>
                <a:lnTo>
                  <a:pt x="95899" y="142639"/>
                </a:lnTo>
                <a:lnTo>
                  <a:pt x="93437" y="144068"/>
                </a:lnTo>
                <a:lnTo>
                  <a:pt x="93437" y="144068"/>
                </a:lnTo>
                <a:lnTo>
                  <a:pt x="98757" y="134828"/>
                </a:lnTo>
                <a:close/>
                <a:moveTo>
                  <a:pt x="110337" y="134828"/>
                </a:moveTo>
                <a:lnTo>
                  <a:pt x="110337" y="140998"/>
                </a:lnTo>
                <a:lnTo>
                  <a:pt x="107480" y="142639"/>
                </a:lnTo>
                <a:lnTo>
                  <a:pt x="105018" y="144068"/>
                </a:lnTo>
                <a:lnTo>
                  <a:pt x="105018" y="144068"/>
                </a:lnTo>
                <a:lnTo>
                  <a:pt x="110337" y="134828"/>
                </a:lnTo>
                <a:close/>
                <a:moveTo>
                  <a:pt x="17418" y="134828"/>
                </a:moveTo>
                <a:lnTo>
                  <a:pt x="17418" y="140998"/>
                </a:lnTo>
                <a:lnTo>
                  <a:pt x="14560" y="142639"/>
                </a:lnTo>
                <a:lnTo>
                  <a:pt x="12098" y="144068"/>
                </a:lnTo>
                <a:lnTo>
                  <a:pt x="17418" y="134828"/>
                </a:lnTo>
                <a:close/>
                <a:moveTo>
                  <a:pt x="52251" y="134828"/>
                </a:moveTo>
                <a:lnTo>
                  <a:pt x="52251" y="140998"/>
                </a:lnTo>
                <a:lnTo>
                  <a:pt x="49394" y="142639"/>
                </a:lnTo>
                <a:lnTo>
                  <a:pt x="46932" y="144068"/>
                </a:lnTo>
                <a:lnTo>
                  <a:pt x="52251" y="134828"/>
                </a:lnTo>
                <a:close/>
                <a:moveTo>
                  <a:pt x="5898" y="141180"/>
                </a:moveTo>
                <a:lnTo>
                  <a:pt x="8755" y="142822"/>
                </a:lnTo>
                <a:lnTo>
                  <a:pt x="11217" y="144250"/>
                </a:lnTo>
                <a:lnTo>
                  <a:pt x="578" y="144250"/>
                </a:lnTo>
                <a:lnTo>
                  <a:pt x="5898" y="141180"/>
                </a:lnTo>
                <a:close/>
                <a:moveTo>
                  <a:pt x="17509" y="141180"/>
                </a:moveTo>
                <a:lnTo>
                  <a:pt x="20366" y="142822"/>
                </a:lnTo>
                <a:lnTo>
                  <a:pt x="22828" y="144250"/>
                </a:lnTo>
                <a:lnTo>
                  <a:pt x="12190" y="144250"/>
                </a:lnTo>
                <a:lnTo>
                  <a:pt x="14682" y="142822"/>
                </a:lnTo>
                <a:lnTo>
                  <a:pt x="17509" y="141180"/>
                </a:lnTo>
                <a:close/>
                <a:moveTo>
                  <a:pt x="29150" y="141180"/>
                </a:moveTo>
                <a:lnTo>
                  <a:pt x="32008" y="142822"/>
                </a:lnTo>
                <a:lnTo>
                  <a:pt x="34470" y="144250"/>
                </a:lnTo>
                <a:lnTo>
                  <a:pt x="23831" y="144250"/>
                </a:lnTo>
                <a:lnTo>
                  <a:pt x="26293" y="142822"/>
                </a:lnTo>
                <a:lnTo>
                  <a:pt x="29150" y="141180"/>
                </a:lnTo>
                <a:close/>
                <a:moveTo>
                  <a:pt x="40762" y="141180"/>
                </a:moveTo>
                <a:lnTo>
                  <a:pt x="43619" y="142822"/>
                </a:lnTo>
                <a:lnTo>
                  <a:pt x="46081" y="144250"/>
                </a:lnTo>
                <a:lnTo>
                  <a:pt x="35442" y="144250"/>
                </a:lnTo>
                <a:lnTo>
                  <a:pt x="37935" y="142822"/>
                </a:lnTo>
                <a:lnTo>
                  <a:pt x="40762" y="141180"/>
                </a:lnTo>
                <a:close/>
                <a:moveTo>
                  <a:pt x="52403" y="141180"/>
                </a:moveTo>
                <a:lnTo>
                  <a:pt x="55260" y="142822"/>
                </a:lnTo>
                <a:lnTo>
                  <a:pt x="57722" y="144250"/>
                </a:lnTo>
                <a:lnTo>
                  <a:pt x="47084" y="144250"/>
                </a:lnTo>
                <a:lnTo>
                  <a:pt x="49546" y="142822"/>
                </a:lnTo>
                <a:lnTo>
                  <a:pt x="52403" y="141180"/>
                </a:lnTo>
                <a:close/>
                <a:moveTo>
                  <a:pt x="64014" y="141180"/>
                </a:moveTo>
                <a:lnTo>
                  <a:pt x="66871" y="142822"/>
                </a:lnTo>
                <a:lnTo>
                  <a:pt x="69334" y="144250"/>
                </a:lnTo>
                <a:lnTo>
                  <a:pt x="58695" y="144250"/>
                </a:lnTo>
                <a:lnTo>
                  <a:pt x="61187" y="142822"/>
                </a:lnTo>
                <a:lnTo>
                  <a:pt x="64014" y="141180"/>
                </a:lnTo>
                <a:close/>
                <a:moveTo>
                  <a:pt x="75625" y="141180"/>
                </a:moveTo>
                <a:lnTo>
                  <a:pt x="78452" y="142822"/>
                </a:lnTo>
                <a:lnTo>
                  <a:pt x="80945" y="144250"/>
                </a:lnTo>
                <a:lnTo>
                  <a:pt x="70306" y="144250"/>
                </a:lnTo>
                <a:lnTo>
                  <a:pt x="72768" y="142822"/>
                </a:lnTo>
                <a:lnTo>
                  <a:pt x="75625" y="141180"/>
                </a:lnTo>
                <a:close/>
                <a:moveTo>
                  <a:pt x="87237" y="141180"/>
                </a:moveTo>
                <a:lnTo>
                  <a:pt x="90094" y="142822"/>
                </a:lnTo>
                <a:lnTo>
                  <a:pt x="92556" y="144250"/>
                </a:lnTo>
                <a:lnTo>
                  <a:pt x="81917" y="144250"/>
                </a:lnTo>
                <a:lnTo>
                  <a:pt x="84379" y="142822"/>
                </a:lnTo>
                <a:lnTo>
                  <a:pt x="87237" y="141180"/>
                </a:lnTo>
                <a:close/>
                <a:moveTo>
                  <a:pt x="98878" y="141180"/>
                </a:moveTo>
                <a:lnTo>
                  <a:pt x="101705" y="142822"/>
                </a:lnTo>
                <a:lnTo>
                  <a:pt x="104197" y="144250"/>
                </a:lnTo>
                <a:lnTo>
                  <a:pt x="93559" y="144250"/>
                </a:lnTo>
                <a:lnTo>
                  <a:pt x="96021" y="142822"/>
                </a:lnTo>
                <a:lnTo>
                  <a:pt x="98878" y="141180"/>
                </a:lnTo>
                <a:close/>
                <a:moveTo>
                  <a:pt x="110489" y="141180"/>
                </a:moveTo>
                <a:lnTo>
                  <a:pt x="113346" y="142822"/>
                </a:lnTo>
                <a:lnTo>
                  <a:pt x="115809" y="144250"/>
                </a:lnTo>
                <a:lnTo>
                  <a:pt x="105170" y="144250"/>
                </a:lnTo>
                <a:lnTo>
                  <a:pt x="107632" y="142822"/>
                </a:lnTo>
                <a:lnTo>
                  <a:pt x="110489" y="141180"/>
                </a:lnTo>
                <a:close/>
                <a:moveTo>
                  <a:pt x="122131" y="141180"/>
                </a:moveTo>
                <a:lnTo>
                  <a:pt x="124958" y="142822"/>
                </a:lnTo>
                <a:lnTo>
                  <a:pt x="127450" y="144250"/>
                </a:lnTo>
                <a:lnTo>
                  <a:pt x="116812" y="144250"/>
                </a:lnTo>
                <a:lnTo>
                  <a:pt x="119274" y="142822"/>
                </a:lnTo>
                <a:lnTo>
                  <a:pt x="122131" y="141180"/>
                </a:lnTo>
                <a:close/>
                <a:moveTo>
                  <a:pt x="133742" y="141180"/>
                </a:moveTo>
                <a:lnTo>
                  <a:pt x="136599" y="142822"/>
                </a:lnTo>
                <a:lnTo>
                  <a:pt x="139061" y="144250"/>
                </a:lnTo>
                <a:lnTo>
                  <a:pt x="128423" y="144250"/>
                </a:lnTo>
                <a:lnTo>
                  <a:pt x="130885" y="142822"/>
                </a:lnTo>
                <a:lnTo>
                  <a:pt x="133742" y="141180"/>
                </a:lnTo>
                <a:close/>
                <a:moveTo>
                  <a:pt x="145323" y="141180"/>
                </a:moveTo>
                <a:lnTo>
                  <a:pt x="148180" y="142822"/>
                </a:lnTo>
                <a:lnTo>
                  <a:pt x="150642" y="144250"/>
                </a:lnTo>
                <a:lnTo>
                  <a:pt x="140004" y="144250"/>
                </a:lnTo>
                <a:lnTo>
                  <a:pt x="142496" y="142822"/>
                </a:lnTo>
                <a:lnTo>
                  <a:pt x="145323" y="141180"/>
                </a:lnTo>
                <a:close/>
                <a:moveTo>
                  <a:pt x="156964" y="141180"/>
                </a:moveTo>
                <a:lnTo>
                  <a:pt x="159822" y="142822"/>
                </a:lnTo>
                <a:lnTo>
                  <a:pt x="162284" y="144250"/>
                </a:lnTo>
                <a:lnTo>
                  <a:pt x="151645" y="144250"/>
                </a:lnTo>
                <a:lnTo>
                  <a:pt x="154107" y="142822"/>
                </a:lnTo>
                <a:lnTo>
                  <a:pt x="156964" y="141180"/>
                </a:lnTo>
                <a:close/>
                <a:moveTo>
                  <a:pt x="168575" y="141180"/>
                </a:moveTo>
                <a:lnTo>
                  <a:pt x="171433" y="142822"/>
                </a:lnTo>
                <a:lnTo>
                  <a:pt x="173895" y="144250"/>
                </a:lnTo>
                <a:lnTo>
                  <a:pt x="163256" y="144250"/>
                </a:lnTo>
                <a:lnTo>
                  <a:pt x="165749" y="142822"/>
                </a:lnTo>
                <a:lnTo>
                  <a:pt x="168575" y="141180"/>
                </a:lnTo>
                <a:close/>
                <a:moveTo>
                  <a:pt x="180217" y="141180"/>
                </a:moveTo>
                <a:lnTo>
                  <a:pt x="183074" y="142822"/>
                </a:lnTo>
                <a:lnTo>
                  <a:pt x="185536" y="144250"/>
                </a:lnTo>
                <a:lnTo>
                  <a:pt x="174898" y="144250"/>
                </a:lnTo>
                <a:lnTo>
                  <a:pt x="177360" y="142822"/>
                </a:lnTo>
                <a:lnTo>
                  <a:pt x="180217" y="141180"/>
                </a:lnTo>
                <a:close/>
                <a:moveTo>
                  <a:pt x="191828" y="141180"/>
                </a:moveTo>
                <a:lnTo>
                  <a:pt x="194685" y="142822"/>
                </a:lnTo>
                <a:lnTo>
                  <a:pt x="197147" y="144250"/>
                </a:lnTo>
                <a:lnTo>
                  <a:pt x="186509" y="144250"/>
                </a:lnTo>
                <a:lnTo>
                  <a:pt x="189001" y="142822"/>
                </a:lnTo>
                <a:lnTo>
                  <a:pt x="191828" y="141180"/>
                </a:lnTo>
                <a:close/>
                <a:moveTo>
                  <a:pt x="203470" y="141180"/>
                </a:moveTo>
                <a:lnTo>
                  <a:pt x="206327" y="142822"/>
                </a:lnTo>
                <a:lnTo>
                  <a:pt x="208789" y="144250"/>
                </a:lnTo>
                <a:lnTo>
                  <a:pt x="198151" y="144250"/>
                </a:lnTo>
                <a:lnTo>
                  <a:pt x="200613" y="142822"/>
                </a:lnTo>
                <a:lnTo>
                  <a:pt x="203470" y="141180"/>
                </a:lnTo>
                <a:close/>
                <a:moveTo>
                  <a:pt x="215051" y="141180"/>
                </a:moveTo>
                <a:lnTo>
                  <a:pt x="217908" y="142822"/>
                </a:lnTo>
                <a:lnTo>
                  <a:pt x="220370" y="144250"/>
                </a:lnTo>
                <a:lnTo>
                  <a:pt x="209731" y="144250"/>
                </a:lnTo>
                <a:lnTo>
                  <a:pt x="212193" y="142822"/>
                </a:lnTo>
                <a:lnTo>
                  <a:pt x="215051" y="141180"/>
                </a:lnTo>
                <a:close/>
                <a:moveTo>
                  <a:pt x="226692" y="141180"/>
                </a:moveTo>
                <a:lnTo>
                  <a:pt x="229519" y="142822"/>
                </a:lnTo>
                <a:lnTo>
                  <a:pt x="232011" y="144250"/>
                </a:lnTo>
                <a:lnTo>
                  <a:pt x="221373" y="144250"/>
                </a:lnTo>
                <a:lnTo>
                  <a:pt x="223835" y="142822"/>
                </a:lnTo>
                <a:lnTo>
                  <a:pt x="226692" y="141180"/>
                </a:lnTo>
                <a:close/>
                <a:moveTo>
                  <a:pt x="238303" y="141180"/>
                </a:moveTo>
                <a:lnTo>
                  <a:pt x="241160" y="142822"/>
                </a:lnTo>
                <a:lnTo>
                  <a:pt x="243622" y="144250"/>
                </a:lnTo>
                <a:lnTo>
                  <a:pt x="232984" y="144250"/>
                </a:lnTo>
                <a:lnTo>
                  <a:pt x="235446" y="142822"/>
                </a:lnTo>
                <a:lnTo>
                  <a:pt x="238303" y="141180"/>
                </a:lnTo>
                <a:close/>
                <a:moveTo>
                  <a:pt x="249945" y="141180"/>
                </a:moveTo>
                <a:lnTo>
                  <a:pt x="252772" y="142822"/>
                </a:lnTo>
                <a:lnTo>
                  <a:pt x="255264" y="144250"/>
                </a:lnTo>
                <a:lnTo>
                  <a:pt x="244626" y="144250"/>
                </a:lnTo>
                <a:lnTo>
                  <a:pt x="247088" y="142822"/>
                </a:lnTo>
                <a:lnTo>
                  <a:pt x="249945" y="141180"/>
                </a:lnTo>
                <a:close/>
                <a:moveTo>
                  <a:pt x="261556" y="141180"/>
                </a:moveTo>
                <a:lnTo>
                  <a:pt x="264413" y="142822"/>
                </a:lnTo>
                <a:lnTo>
                  <a:pt x="266875" y="144250"/>
                </a:lnTo>
                <a:lnTo>
                  <a:pt x="256237" y="144250"/>
                </a:lnTo>
                <a:lnTo>
                  <a:pt x="258699" y="142822"/>
                </a:lnTo>
                <a:lnTo>
                  <a:pt x="261556" y="141180"/>
                </a:lnTo>
                <a:close/>
                <a:moveTo>
                  <a:pt x="273198" y="141180"/>
                </a:moveTo>
                <a:lnTo>
                  <a:pt x="276024" y="142822"/>
                </a:lnTo>
                <a:lnTo>
                  <a:pt x="278517" y="144250"/>
                </a:lnTo>
                <a:lnTo>
                  <a:pt x="267878" y="144250"/>
                </a:lnTo>
                <a:lnTo>
                  <a:pt x="270340" y="142822"/>
                </a:lnTo>
                <a:lnTo>
                  <a:pt x="273198" y="141180"/>
                </a:lnTo>
                <a:close/>
                <a:moveTo>
                  <a:pt x="11217" y="144524"/>
                </a:moveTo>
                <a:lnTo>
                  <a:pt x="5898" y="147594"/>
                </a:lnTo>
                <a:lnTo>
                  <a:pt x="578" y="144524"/>
                </a:lnTo>
                <a:close/>
                <a:moveTo>
                  <a:pt x="22828" y="144524"/>
                </a:moveTo>
                <a:lnTo>
                  <a:pt x="17509" y="147594"/>
                </a:lnTo>
                <a:lnTo>
                  <a:pt x="12190" y="144524"/>
                </a:lnTo>
                <a:close/>
                <a:moveTo>
                  <a:pt x="34470" y="144524"/>
                </a:moveTo>
                <a:lnTo>
                  <a:pt x="29150" y="147594"/>
                </a:lnTo>
                <a:lnTo>
                  <a:pt x="23831" y="144524"/>
                </a:lnTo>
                <a:close/>
                <a:moveTo>
                  <a:pt x="46081" y="144524"/>
                </a:moveTo>
                <a:lnTo>
                  <a:pt x="40762" y="147594"/>
                </a:lnTo>
                <a:lnTo>
                  <a:pt x="35442" y="144524"/>
                </a:lnTo>
                <a:close/>
                <a:moveTo>
                  <a:pt x="57722" y="144524"/>
                </a:moveTo>
                <a:lnTo>
                  <a:pt x="52403" y="147594"/>
                </a:lnTo>
                <a:lnTo>
                  <a:pt x="47084" y="144524"/>
                </a:lnTo>
                <a:close/>
                <a:moveTo>
                  <a:pt x="69334" y="144524"/>
                </a:moveTo>
                <a:lnTo>
                  <a:pt x="64014" y="147594"/>
                </a:lnTo>
                <a:lnTo>
                  <a:pt x="58695" y="144524"/>
                </a:lnTo>
                <a:close/>
                <a:moveTo>
                  <a:pt x="80945" y="144524"/>
                </a:moveTo>
                <a:lnTo>
                  <a:pt x="75625" y="147594"/>
                </a:lnTo>
                <a:lnTo>
                  <a:pt x="70306" y="144524"/>
                </a:lnTo>
                <a:close/>
                <a:moveTo>
                  <a:pt x="92556" y="144524"/>
                </a:moveTo>
                <a:lnTo>
                  <a:pt x="87237" y="147594"/>
                </a:lnTo>
                <a:lnTo>
                  <a:pt x="81917" y="144524"/>
                </a:lnTo>
                <a:close/>
                <a:moveTo>
                  <a:pt x="104197" y="144524"/>
                </a:moveTo>
                <a:lnTo>
                  <a:pt x="98878" y="147594"/>
                </a:lnTo>
                <a:lnTo>
                  <a:pt x="93559" y="144524"/>
                </a:lnTo>
                <a:close/>
                <a:moveTo>
                  <a:pt x="115809" y="144524"/>
                </a:moveTo>
                <a:lnTo>
                  <a:pt x="110489" y="147594"/>
                </a:lnTo>
                <a:lnTo>
                  <a:pt x="105170" y="144524"/>
                </a:lnTo>
                <a:close/>
                <a:moveTo>
                  <a:pt x="127450" y="144524"/>
                </a:moveTo>
                <a:lnTo>
                  <a:pt x="122131" y="147594"/>
                </a:lnTo>
                <a:lnTo>
                  <a:pt x="116812" y="144524"/>
                </a:lnTo>
                <a:close/>
                <a:moveTo>
                  <a:pt x="139061" y="144524"/>
                </a:moveTo>
                <a:lnTo>
                  <a:pt x="133742" y="147594"/>
                </a:lnTo>
                <a:lnTo>
                  <a:pt x="128423" y="144524"/>
                </a:lnTo>
                <a:close/>
                <a:moveTo>
                  <a:pt x="150642" y="144524"/>
                </a:moveTo>
                <a:lnTo>
                  <a:pt x="145323" y="147594"/>
                </a:lnTo>
                <a:lnTo>
                  <a:pt x="140004" y="144524"/>
                </a:lnTo>
                <a:close/>
                <a:moveTo>
                  <a:pt x="162284" y="144524"/>
                </a:moveTo>
                <a:lnTo>
                  <a:pt x="156964" y="147594"/>
                </a:lnTo>
                <a:lnTo>
                  <a:pt x="151645" y="144524"/>
                </a:lnTo>
                <a:close/>
                <a:moveTo>
                  <a:pt x="173895" y="144524"/>
                </a:moveTo>
                <a:lnTo>
                  <a:pt x="168575" y="147594"/>
                </a:lnTo>
                <a:lnTo>
                  <a:pt x="163256" y="144524"/>
                </a:lnTo>
                <a:close/>
                <a:moveTo>
                  <a:pt x="185536" y="144524"/>
                </a:moveTo>
                <a:lnTo>
                  <a:pt x="180217" y="147594"/>
                </a:lnTo>
                <a:lnTo>
                  <a:pt x="174898" y="144524"/>
                </a:lnTo>
                <a:close/>
                <a:moveTo>
                  <a:pt x="197147" y="144524"/>
                </a:moveTo>
                <a:lnTo>
                  <a:pt x="191828" y="147594"/>
                </a:lnTo>
                <a:lnTo>
                  <a:pt x="186509" y="144524"/>
                </a:lnTo>
                <a:close/>
                <a:moveTo>
                  <a:pt x="208789" y="144524"/>
                </a:moveTo>
                <a:lnTo>
                  <a:pt x="203470" y="147594"/>
                </a:lnTo>
                <a:lnTo>
                  <a:pt x="198151" y="144524"/>
                </a:lnTo>
                <a:close/>
                <a:moveTo>
                  <a:pt x="220370" y="144524"/>
                </a:moveTo>
                <a:lnTo>
                  <a:pt x="215051" y="147594"/>
                </a:lnTo>
                <a:lnTo>
                  <a:pt x="209731" y="144524"/>
                </a:lnTo>
                <a:close/>
                <a:moveTo>
                  <a:pt x="232011" y="144524"/>
                </a:moveTo>
                <a:lnTo>
                  <a:pt x="226692" y="147594"/>
                </a:lnTo>
                <a:lnTo>
                  <a:pt x="221373" y="144524"/>
                </a:lnTo>
                <a:close/>
                <a:moveTo>
                  <a:pt x="243622" y="144524"/>
                </a:moveTo>
                <a:lnTo>
                  <a:pt x="238303" y="147594"/>
                </a:lnTo>
                <a:lnTo>
                  <a:pt x="232984" y="144524"/>
                </a:lnTo>
                <a:close/>
                <a:moveTo>
                  <a:pt x="255264" y="144524"/>
                </a:moveTo>
                <a:lnTo>
                  <a:pt x="249945" y="147594"/>
                </a:lnTo>
                <a:lnTo>
                  <a:pt x="244626" y="144524"/>
                </a:lnTo>
                <a:close/>
                <a:moveTo>
                  <a:pt x="266875" y="144524"/>
                </a:moveTo>
                <a:lnTo>
                  <a:pt x="261556" y="147594"/>
                </a:lnTo>
                <a:lnTo>
                  <a:pt x="256237" y="144524"/>
                </a:lnTo>
                <a:close/>
                <a:moveTo>
                  <a:pt x="278517" y="144524"/>
                </a:moveTo>
                <a:lnTo>
                  <a:pt x="273198" y="147594"/>
                </a:lnTo>
                <a:lnTo>
                  <a:pt x="267878" y="144524"/>
                </a:lnTo>
                <a:close/>
                <a:moveTo>
                  <a:pt x="11369" y="144737"/>
                </a:moveTo>
                <a:lnTo>
                  <a:pt x="6050" y="153946"/>
                </a:lnTo>
                <a:lnTo>
                  <a:pt x="6050" y="147837"/>
                </a:lnTo>
                <a:lnTo>
                  <a:pt x="11369" y="144737"/>
                </a:lnTo>
                <a:close/>
                <a:moveTo>
                  <a:pt x="22980" y="144706"/>
                </a:moveTo>
                <a:lnTo>
                  <a:pt x="17661" y="153946"/>
                </a:lnTo>
                <a:lnTo>
                  <a:pt x="17661" y="147806"/>
                </a:lnTo>
                <a:lnTo>
                  <a:pt x="22980" y="144706"/>
                </a:lnTo>
                <a:close/>
                <a:moveTo>
                  <a:pt x="34622" y="144737"/>
                </a:moveTo>
                <a:lnTo>
                  <a:pt x="29302" y="153946"/>
                </a:lnTo>
                <a:lnTo>
                  <a:pt x="29302" y="147837"/>
                </a:lnTo>
                <a:lnTo>
                  <a:pt x="34622" y="144737"/>
                </a:lnTo>
                <a:close/>
                <a:moveTo>
                  <a:pt x="46202" y="144737"/>
                </a:moveTo>
                <a:lnTo>
                  <a:pt x="40883" y="153946"/>
                </a:lnTo>
                <a:lnTo>
                  <a:pt x="40883" y="147837"/>
                </a:lnTo>
                <a:lnTo>
                  <a:pt x="46202" y="144737"/>
                </a:lnTo>
                <a:close/>
                <a:moveTo>
                  <a:pt x="57844" y="144737"/>
                </a:moveTo>
                <a:lnTo>
                  <a:pt x="52525" y="153946"/>
                </a:lnTo>
                <a:lnTo>
                  <a:pt x="52525" y="147837"/>
                </a:lnTo>
                <a:lnTo>
                  <a:pt x="57844" y="144737"/>
                </a:lnTo>
                <a:close/>
                <a:moveTo>
                  <a:pt x="69455" y="144737"/>
                </a:moveTo>
                <a:lnTo>
                  <a:pt x="64136" y="153946"/>
                </a:lnTo>
                <a:lnTo>
                  <a:pt x="64136" y="147837"/>
                </a:lnTo>
                <a:lnTo>
                  <a:pt x="69455" y="144737"/>
                </a:lnTo>
                <a:close/>
                <a:moveTo>
                  <a:pt x="81097" y="144737"/>
                </a:moveTo>
                <a:lnTo>
                  <a:pt x="75777" y="153946"/>
                </a:lnTo>
                <a:lnTo>
                  <a:pt x="75777" y="147837"/>
                </a:lnTo>
                <a:lnTo>
                  <a:pt x="81097" y="144737"/>
                </a:lnTo>
                <a:close/>
                <a:moveTo>
                  <a:pt x="92708" y="144737"/>
                </a:moveTo>
                <a:lnTo>
                  <a:pt x="87389" y="153946"/>
                </a:lnTo>
                <a:lnTo>
                  <a:pt x="87389" y="147837"/>
                </a:lnTo>
                <a:lnTo>
                  <a:pt x="92708" y="144737"/>
                </a:lnTo>
                <a:close/>
                <a:moveTo>
                  <a:pt x="104349" y="144737"/>
                </a:moveTo>
                <a:lnTo>
                  <a:pt x="99030" y="153946"/>
                </a:lnTo>
                <a:lnTo>
                  <a:pt x="99030" y="147837"/>
                </a:lnTo>
                <a:lnTo>
                  <a:pt x="104349" y="144737"/>
                </a:lnTo>
                <a:close/>
                <a:moveTo>
                  <a:pt x="115930" y="144737"/>
                </a:moveTo>
                <a:lnTo>
                  <a:pt x="110611" y="153946"/>
                </a:lnTo>
                <a:lnTo>
                  <a:pt x="110611" y="147837"/>
                </a:lnTo>
                <a:lnTo>
                  <a:pt x="115930" y="144737"/>
                </a:lnTo>
                <a:close/>
                <a:moveTo>
                  <a:pt x="127541" y="144737"/>
                </a:moveTo>
                <a:lnTo>
                  <a:pt x="122222" y="153946"/>
                </a:lnTo>
                <a:lnTo>
                  <a:pt x="122222" y="147837"/>
                </a:lnTo>
                <a:lnTo>
                  <a:pt x="127541" y="144737"/>
                </a:lnTo>
                <a:close/>
                <a:moveTo>
                  <a:pt x="139183" y="144737"/>
                </a:moveTo>
                <a:lnTo>
                  <a:pt x="133864" y="153946"/>
                </a:lnTo>
                <a:lnTo>
                  <a:pt x="133864" y="147837"/>
                </a:lnTo>
                <a:lnTo>
                  <a:pt x="139183" y="144737"/>
                </a:lnTo>
                <a:close/>
                <a:moveTo>
                  <a:pt x="150794" y="144737"/>
                </a:moveTo>
                <a:lnTo>
                  <a:pt x="145475" y="153946"/>
                </a:lnTo>
                <a:lnTo>
                  <a:pt x="145475" y="147837"/>
                </a:lnTo>
                <a:lnTo>
                  <a:pt x="150794" y="144737"/>
                </a:lnTo>
                <a:close/>
                <a:moveTo>
                  <a:pt x="162436" y="144737"/>
                </a:moveTo>
                <a:lnTo>
                  <a:pt x="157116" y="153946"/>
                </a:lnTo>
                <a:lnTo>
                  <a:pt x="157116" y="147837"/>
                </a:lnTo>
                <a:lnTo>
                  <a:pt x="162436" y="144737"/>
                </a:lnTo>
                <a:close/>
                <a:moveTo>
                  <a:pt x="174047" y="144737"/>
                </a:moveTo>
                <a:lnTo>
                  <a:pt x="168727" y="153946"/>
                </a:lnTo>
                <a:lnTo>
                  <a:pt x="168727" y="147837"/>
                </a:lnTo>
                <a:lnTo>
                  <a:pt x="174047" y="144737"/>
                </a:lnTo>
                <a:close/>
                <a:moveTo>
                  <a:pt x="185658" y="144737"/>
                </a:moveTo>
                <a:lnTo>
                  <a:pt x="180339" y="153946"/>
                </a:lnTo>
                <a:lnTo>
                  <a:pt x="180339" y="147837"/>
                </a:lnTo>
                <a:lnTo>
                  <a:pt x="185658" y="144737"/>
                </a:lnTo>
                <a:close/>
                <a:moveTo>
                  <a:pt x="197269" y="144737"/>
                </a:moveTo>
                <a:lnTo>
                  <a:pt x="191950" y="153946"/>
                </a:lnTo>
                <a:lnTo>
                  <a:pt x="191950" y="147837"/>
                </a:lnTo>
                <a:lnTo>
                  <a:pt x="197269" y="144737"/>
                </a:lnTo>
                <a:close/>
                <a:moveTo>
                  <a:pt x="208911" y="144737"/>
                </a:moveTo>
                <a:lnTo>
                  <a:pt x="203591" y="153946"/>
                </a:lnTo>
                <a:lnTo>
                  <a:pt x="203591" y="147837"/>
                </a:lnTo>
                <a:lnTo>
                  <a:pt x="208911" y="144737"/>
                </a:lnTo>
                <a:close/>
                <a:moveTo>
                  <a:pt x="220522" y="144737"/>
                </a:moveTo>
                <a:lnTo>
                  <a:pt x="215202" y="153946"/>
                </a:lnTo>
                <a:lnTo>
                  <a:pt x="215202" y="147837"/>
                </a:lnTo>
                <a:lnTo>
                  <a:pt x="220522" y="144737"/>
                </a:lnTo>
                <a:close/>
                <a:moveTo>
                  <a:pt x="232163" y="144737"/>
                </a:moveTo>
                <a:lnTo>
                  <a:pt x="226844" y="153946"/>
                </a:lnTo>
                <a:lnTo>
                  <a:pt x="226844" y="147837"/>
                </a:lnTo>
                <a:lnTo>
                  <a:pt x="232163" y="144737"/>
                </a:lnTo>
                <a:close/>
                <a:moveTo>
                  <a:pt x="243774" y="144737"/>
                </a:moveTo>
                <a:lnTo>
                  <a:pt x="238455" y="153946"/>
                </a:lnTo>
                <a:lnTo>
                  <a:pt x="238455" y="147837"/>
                </a:lnTo>
                <a:lnTo>
                  <a:pt x="243774" y="144737"/>
                </a:lnTo>
                <a:close/>
                <a:moveTo>
                  <a:pt x="255355" y="144737"/>
                </a:moveTo>
                <a:lnTo>
                  <a:pt x="250036" y="153946"/>
                </a:lnTo>
                <a:lnTo>
                  <a:pt x="250036" y="147837"/>
                </a:lnTo>
                <a:lnTo>
                  <a:pt x="255355" y="144737"/>
                </a:lnTo>
                <a:close/>
                <a:moveTo>
                  <a:pt x="266997" y="144737"/>
                </a:moveTo>
                <a:lnTo>
                  <a:pt x="261678" y="153946"/>
                </a:lnTo>
                <a:lnTo>
                  <a:pt x="261678" y="147837"/>
                </a:lnTo>
                <a:lnTo>
                  <a:pt x="266997" y="144737"/>
                </a:lnTo>
                <a:close/>
                <a:moveTo>
                  <a:pt x="278608" y="144737"/>
                </a:moveTo>
                <a:lnTo>
                  <a:pt x="273289" y="153946"/>
                </a:lnTo>
                <a:lnTo>
                  <a:pt x="273289" y="147837"/>
                </a:lnTo>
                <a:lnTo>
                  <a:pt x="278608" y="144737"/>
                </a:lnTo>
                <a:close/>
                <a:moveTo>
                  <a:pt x="457" y="144797"/>
                </a:moveTo>
                <a:lnTo>
                  <a:pt x="5776" y="147837"/>
                </a:lnTo>
                <a:lnTo>
                  <a:pt x="5776" y="153977"/>
                </a:lnTo>
                <a:lnTo>
                  <a:pt x="457" y="144797"/>
                </a:lnTo>
                <a:close/>
                <a:moveTo>
                  <a:pt x="12098" y="144797"/>
                </a:moveTo>
                <a:lnTo>
                  <a:pt x="17418" y="147837"/>
                </a:lnTo>
                <a:lnTo>
                  <a:pt x="17418" y="153977"/>
                </a:lnTo>
                <a:lnTo>
                  <a:pt x="12098" y="144797"/>
                </a:lnTo>
                <a:close/>
                <a:moveTo>
                  <a:pt x="23710" y="144797"/>
                </a:moveTo>
                <a:lnTo>
                  <a:pt x="29029" y="147837"/>
                </a:lnTo>
                <a:lnTo>
                  <a:pt x="29029" y="153977"/>
                </a:lnTo>
                <a:lnTo>
                  <a:pt x="23710" y="144797"/>
                </a:lnTo>
                <a:close/>
                <a:moveTo>
                  <a:pt x="35290" y="144797"/>
                </a:moveTo>
                <a:lnTo>
                  <a:pt x="40610" y="147837"/>
                </a:lnTo>
                <a:lnTo>
                  <a:pt x="40610" y="153977"/>
                </a:lnTo>
                <a:lnTo>
                  <a:pt x="35290" y="144797"/>
                </a:lnTo>
                <a:close/>
                <a:moveTo>
                  <a:pt x="46932" y="144797"/>
                </a:moveTo>
                <a:lnTo>
                  <a:pt x="52251" y="147837"/>
                </a:lnTo>
                <a:lnTo>
                  <a:pt x="52251" y="153977"/>
                </a:lnTo>
                <a:lnTo>
                  <a:pt x="46932" y="144797"/>
                </a:lnTo>
                <a:close/>
                <a:moveTo>
                  <a:pt x="58543" y="144797"/>
                </a:moveTo>
                <a:lnTo>
                  <a:pt x="63862" y="147837"/>
                </a:lnTo>
                <a:lnTo>
                  <a:pt x="63862" y="153977"/>
                </a:lnTo>
                <a:lnTo>
                  <a:pt x="58543" y="144797"/>
                </a:lnTo>
                <a:close/>
                <a:moveTo>
                  <a:pt x="70185" y="144797"/>
                </a:moveTo>
                <a:lnTo>
                  <a:pt x="75504" y="147837"/>
                </a:lnTo>
                <a:lnTo>
                  <a:pt x="75504" y="153977"/>
                </a:lnTo>
                <a:lnTo>
                  <a:pt x="70185" y="144797"/>
                </a:lnTo>
                <a:close/>
                <a:moveTo>
                  <a:pt x="81796" y="144797"/>
                </a:moveTo>
                <a:lnTo>
                  <a:pt x="87115" y="147837"/>
                </a:lnTo>
                <a:lnTo>
                  <a:pt x="87115" y="153977"/>
                </a:lnTo>
                <a:lnTo>
                  <a:pt x="81796" y="144797"/>
                </a:lnTo>
                <a:close/>
                <a:moveTo>
                  <a:pt x="93437" y="144797"/>
                </a:moveTo>
                <a:lnTo>
                  <a:pt x="98757" y="147837"/>
                </a:lnTo>
                <a:lnTo>
                  <a:pt x="98757" y="153977"/>
                </a:lnTo>
                <a:lnTo>
                  <a:pt x="93437" y="144797"/>
                </a:lnTo>
                <a:close/>
                <a:moveTo>
                  <a:pt x="105018" y="144797"/>
                </a:moveTo>
                <a:lnTo>
                  <a:pt x="110337" y="147837"/>
                </a:lnTo>
                <a:lnTo>
                  <a:pt x="110337" y="153977"/>
                </a:lnTo>
                <a:lnTo>
                  <a:pt x="105018" y="144797"/>
                </a:lnTo>
                <a:close/>
                <a:moveTo>
                  <a:pt x="116660" y="144797"/>
                </a:moveTo>
                <a:lnTo>
                  <a:pt x="121979" y="147837"/>
                </a:lnTo>
                <a:lnTo>
                  <a:pt x="121979" y="153977"/>
                </a:lnTo>
                <a:lnTo>
                  <a:pt x="116660" y="144797"/>
                </a:lnTo>
                <a:close/>
                <a:moveTo>
                  <a:pt x="128271" y="144797"/>
                </a:moveTo>
                <a:lnTo>
                  <a:pt x="133590" y="147837"/>
                </a:lnTo>
                <a:lnTo>
                  <a:pt x="133590" y="153977"/>
                </a:lnTo>
                <a:lnTo>
                  <a:pt x="128271" y="144797"/>
                </a:lnTo>
                <a:close/>
                <a:moveTo>
                  <a:pt x="139912" y="144797"/>
                </a:moveTo>
                <a:lnTo>
                  <a:pt x="145232" y="147837"/>
                </a:lnTo>
                <a:lnTo>
                  <a:pt x="145232" y="153977"/>
                </a:lnTo>
                <a:lnTo>
                  <a:pt x="139912" y="144797"/>
                </a:lnTo>
                <a:close/>
                <a:moveTo>
                  <a:pt x="151523" y="144797"/>
                </a:moveTo>
                <a:lnTo>
                  <a:pt x="156843" y="147837"/>
                </a:lnTo>
                <a:lnTo>
                  <a:pt x="156843" y="153977"/>
                </a:lnTo>
                <a:lnTo>
                  <a:pt x="151523" y="144797"/>
                </a:lnTo>
                <a:close/>
                <a:moveTo>
                  <a:pt x="163165" y="144797"/>
                </a:moveTo>
                <a:lnTo>
                  <a:pt x="168484" y="147837"/>
                </a:lnTo>
                <a:lnTo>
                  <a:pt x="168484" y="153977"/>
                </a:lnTo>
                <a:lnTo>
                  <a:pt x="163165" y="144797"/>
                </a:lnTo>
                <a:close/>
                <a:moveTo>
                  <a:pt x="174746" y="144767"/>
                </a:moveTo>
                <a:lnTo>
                  <a:pt x="180065" y="147837"/>
                </a:lnTo>
                <a:lnTo>
                  <a:pt x="180065" y="153977"/>
                </a:lnTo>
                <a:lnTo>
                  <a:pt x="174746" y="144767"/>
                </a:lnTo>
                <a:close/>
                <a:moveTo>
                  <a:pt x="186357" y="144767"/>
                </a:moveTo>
                <a:lnTo>
                  <a:pt x="191676" y="147837"/>
                </a:lnTo>
                <a:lnTo>
                  <a:pt x="191676" y="153977"/>
                </a:lnTo>
                <a:lnTo>
                  <a:pt x="186357" y="144767"/>
                </a:lnTo>
                <a:close/>
                <a:moveTo>
                  <a:pt x="197999" y="144767"/>
                </a:moveTo>
                <a:lnTo>
                  <a:pt x="203318" y="147837"/>
                </a:lnTo>
                <a:lnTo>
                  <a:pt x="203318" y="153977"/>
                </a:lnTo>
                <a:lnTo>
                  <a:pt x="197999" y="144767"/>
                </a:lnTo>
                <a:close/>
                <a:moveTo>
                  <a:pt x="209610" y="144767"/>
                </a:moveTo>
                <a:lnTo>
                  <a:pt x="214929" y="147837"/>
                </a:lnTo>
                <a:lnTo>
                  <a:pt x="214929" y="153977"/>
                </a:lnTo>
                <a:lnTo>
                  <a:pt x="209610" y="144767"/>
                </a:lnTo>
                <a:close/>
                <a:moveTo>
                  <a:pt x="221251" y="144767"/>
                </a:moveTo>
                <a:lnTo>
                  <a:pt x="226570" y="147837"/>
                </a:lnTo>
                <a:lnTo>
                  <a:pt x="226570" y="153977"/>
                </a:lnTo>
                <a:lnTo>
                  <a:pt x="221251" y="144767"/>
                </a:lnTo>
                <a:close/>
                <a:moveTo>
                  <a:pt x="232862" y="144767"/>
                </a:moveTo>
                <a:lnTo>
                  <a:pt x="238182" y="147837"/>
                </a:lnTo>
                <a:lnTo>
                  <a:pt x="238182" y="153977"/>
                </a:lnTo>
                <a:lnTo>
                  <a:pt x="232862" y="144767"/>
                </a:lnTo>
                <a:close/>
                <a:moveTo>
                  <a:pt x="244474" y="144767"/>
                </a:moveTo>
                <a:lnTo>
                  <a:pt x="249793" y="147837"/>
                </a:lnTo>
                <a:lnTo>
                  <a:pt x="249793" y="153977"/>
                </a:lnTo>
                <a:lnTo>
                  <a:pt x="244474" y="144767"/>
                </a:lnTo>
                <a:close/>
                <a:moveTo>
                  <a:pt x="256085" y="144767"/>
                </a:moveTo>
                <a:lnTo>
                  <a:pt x="261404" y="147837"/>
                </a:lnTo>
                <a:lnTo>
                  <a:pt x="261404" y="153977"/>
                </a:lnTo>
                <a:lnTo>
                  <a:pt x="256085" y="144767"/>
                </a:lnTo>
                <a:close/>
                <a:moveTo>
                  <a:pt x="267726" y="144767"/>
                </a:moveTo>
                <a:lnTo>
                  <a:pt x="273046" y="147837"/>
                </a:lnTo>
                <a:lnTo>
                  <a:pt x="273046" y="153977"/>
                </a:lnTo>
                <a:lnTo>
                  <a:pt x="267726" y="144767"/>
                </a:lnTo>
                <a:close/>
                <a:moveTo>
                  <a:pt x="244" y="144919"/>
                </a:moveTo>
                <a:lnTo>
                  <a:pt x="5563" y="154098"/>
                </a:lnTo>
                <a:lnTo>
                  <a:pt x="214" y="151028"/>
                </a:lnTo>
                <a:lnTo>
                  <a:pt x="214" y="144919"/>
                </a:lnTo>
                <a:close/>
                <a:moveTo>
                  <a:pt x="11855" y="144919"/>
                </a:moveTo>
                <a:lnTo>
                  <a:pt x="17174" y="154098"/>
                </a:lnTo>
                <a:lnTo>
                  <a:pt x="11855" y="151028"/>
                </a:lnTo>
                <a:lnTo>
                  <a:pt x="11855" y="144919"/>
                </a:lnTo>
                <a:close/>
                <a:moveTo>
                  <a:pt x="23223" y="144919"/>
                </a:moveTo>
                <a:lnTo>
                  <a:pt x="23223" y="151028"/>
                </a:lnTo>
                <a:lnTo>
                  <a:pt x="17904" y="154098"/>
                </a:lnTo>
                <a:lnTo>
                  <a:pt x="23223" y="144919"/>
                </a:lnTo>
                <a:close/>
                <a:moveTo>
                  <a:pt x="23497" y="144919"/>
                </a:moveTo>
                <a:lnTo>
                  <a:pt x="28816" y="154098"/>
                </a:lnTo>
                <a:lnTo>
                  <a:pt x="23497" y="151028"/>
                </a:lnTo>
                <a:lnTo>
                  <a:pt x="23497" y="144919"/>
                </a:lnTo>
                <a:close/>
                <a:moveTo>
                  <a:pt x="35078" y="144919"/>
                </a:moveTo>
                <a:lnTo>
                  <a:pt x="40397" y="154098"/>
                </a:lnTo>
                <a:lnTo>
                  <a:pt x="35078" y="151028"/>
                </a:lnTo>
                <a:lnTo>
                  <a:pt x="35078" y="144919"/>
                </a:lnTo>
                <a:close/>
                <a:moveTo>
                  <a:pt x="46689" y="144919"/>
                </a:moveTo>
                <a:lnTo>
                  <a:pt x="52008" y="154098"/>
                </a:lnTo>
                <a:lnTo>
                  <a:pt x="46689" y="151028"/>
                </a:lnTo>
                <a:lnTo>
                  <a:pt x="46689" y="144919"/>
                </a:lnTo>
                <a:close/>
                <a:moveTo>
                  <a:pt x="58330" y="144919"/>
                </a:moveTo>
                <a:lnTo>
                  <a:pt x="63650" y="154098"/>
                </a:lnTo>
                <a:lnTo>
                  <a:pt x="58330" y="151028"/>
                </a:lnTo>
                <a:lnTo>
                  <a:pt x="58330" y="144919"/>
                </a:lnTo>
                <a:close/>
                <a:moveTo>
                  <a:pt x="69941" y="144919"/>
                </a:moveTo>
                <a:lnTo>
                  <a:pt x="75261" y="154098"/>
                </a:lnTo>
                <a:lnTo>
                  <a:pt x="69941" y="151028"/>
                </a:lnTo>
                <a:lnTo>
                  <a:pt x="69941" y="144919"/>
                </a:lnTo>
                <a:close/>
                <a:moveTo>
                  <a:pt x="81583" y="144919"/>
                </a:moveTo>
                <a:lnTo>
                  <a:pt x="86902" y="154098"/>
                </a:lnTo>
                <a:lnTo>
                  <a:pt x="81583" y="151028"/>
                </a:lnTo>
                <a:lnTo>
                  <a:pt x="81583" y="144919"/>
                </a:lnTo>
                <a:close/>
                <a:moveTo>
                  <a:pt x="93194" y="144919"/>
                </a:moveTo>
                <a:lnTo>
                  <a:pt x="98513" y="154098"/>
                </a:lnTo>
                <a:lnTo>
                  <a:pt x="93194" y="151028"/>
                </a:lnTo>
                <a:lnTo>
                  <a:pt x="93194" y="144919"/>
                </a:lnTo>
                <a:close/>
                <a:moveTo>
                  <a:pt x="104775" y="144919"/>
                </a:moveTo>
                <a:lnTo>
                  <a:pt x="110094" y="154098"/>
                </a:lnTo>
                <a:lnTo>
                  <a:pt x="104775" y="151028"/>
                </a:lnTo>
                <a:lnTo>
                  <a:pt x="104775" y="144919"/>
                </a:lnTo>
                <a:close/>
                <a:moveTo>
                  <a:pt x="116416" y="144919"/>
                </a:moveTo>
                <a:lnTo>
                  <a:pt x="121736" y="154098"/>
                </a:lnTo>
                <a:lnTo>
                  <a:pt x="116416" y="151028"/>
                </a:lnTo>
                <a:lnTo>
                  <a:pt x="116416" y="144919"/>
                </a:lnTo>
                <a:close/>
                <a:moveTo>
                  <a:pt x="128058" y="144919"/>
                </a:moveTo>
                <a:lnTo>
                  <a:pt x="133377" y="154098"/>
                </a:lnTo>
                <a:lnTo>
                  <a:pt x="128058" y="151028"/>
                </a:lnTo>
                <a:lnTo>
                  <a:pt x="128058" y="144919"/>
                </a:lnTo>
                <a:close/>
                <a:moveTo>
                  <a:pt x="139669" y="144919"/>
                </a:moveTo>
                <a:lnTo>
                  <a:pt x="144988" y="154098"/>
                </a:lnTo>
                <a:lnTo>
                  <a:pt x="139669" y="151028"/>
                </a:lnTo>
                <a:lnTo>
                  <a:pt x="139669" y="144919"/>
                </a:lnTo>
                <a:close/>
                <a:moveTo>
                  <a:pt x="151311" y="144919"/>
                </a:moveTo>
                <a:lnTo>
                  <a:pt x="156630" y="154098"/>
                </a:lnTo>
                <a:lnTo>
                  <a:pt x="151311" y="151028"/>
                </a:lnTo>
                <a:lnTo>
                  <a:pt x="151311" y="144919"/>
                </a:lnTo>
                <a:close/>
                <a:moveTo>
                  <a:pt x="162922" y="144919"/>
                </a:moveTo>
                <a:lnTo>
                  <a:pt x="168241" y="154098"/>
                </a:lnTo>
                <a:lnTo>
                  <a:pt x="162922" y="151028"/>
                </a:lnTo>
                <a:lnTo>
                  <a:pt x="162922" y="144919"/>
                </a:lnTo>
                <a:close/>
                <a:moveTo>
                  <a:pt x="174503" y="144919"/>
                </a:moveTo>
                <a:lnTo>
                  <a:pt x="179822" y="154098"/>
                </a:lnTo>
                <a:lnTo>
                  <a:pt x="174503" y="151028"/>
                </a:lnTo>
                <a:lnTo>
                  <a:pt x="174503" y="144919"/>
                </a:lnTo>
                <a:close/>
                <a:moveTo>
                  <a:pt x="185871" y="144919"/>
                </a:moveTo>
                <a:lnTo>
                  <a:pt x="185871" y="151028"/>
                </a:lnTo>
                <a:lnTo>
                  <a:pt x="180551" y="154098"/>
                </a:lnTo>
                <a:lnTo>
                  <a:pt x="185871" y="144919"/>
                </a:lnTo>
                <a:close/>
                <a:moveTo>
                  <a:pt x="186144" y="144919"/>
                </a:moveTo>
                <a:lnTo>
                  <a:pt x="191463" y="154098"/>
                </a:lnTo>
                <a:lnTo>
                  <a:pt x="186144" y="151028"/>
                </a:lnTo>
                <a:lnTo>
                  <a:pt x="186144" y="144919"/>
                </a:lnTo>
                <a:close/>
                <a:moveTo>
                  <a:pt x="197512" y="144919"/>
                </a:moveTo>
                <a:lnTo>
                  <a:pt x="197512" y="151028"/>
                </a:lnTo>
                <a:lnTo>
                  <a:pt x="192193" y="154098"/>
                </a:lnTo>
                <a:lnTo>
                  <a:pt x="197512" y="144919"/>
                </a:lnTo>
                <a:close/>
                <a:moveTo>
                  <a:pt x="197755" y="144919"/>
                </a:moveTo>
                <a:lnTo>
                  <a:pt x="203075" y="154098"/>
                </a:lnTo>
                <a:lnTo>
                  <a:pt x="197755" y="151028"/>
                </a:lnTo>
                <a:lnTo>
                  <a:pt x="197755" y="144919"/>
                </a:lnTo>
                <a:close/>
                <a:moveTo>
                  <a:pt x="209123" y="144919"/>
                </a:moveTo>
                <a:lnTo>
                  <a:pt x="209123" y="151028"/>
                </a:lnTo>
                <a:lnTo>
                  <a:pt x="203804" y="154098"/>
                </a:lnTo>
                <a:lnTo>
                  <a:pt x="209123" y="144919"/>
                </a:lnTo>
                <a:close/>
                <a:moveTo>
                  <a:pt x="209397" y="144919"/>
                </a:moveTo>
                <a:lnTo>
                  <a:pt x="214716" y="154098"/>
                </a:lnTo>
                <a:lnTo>
                  <a:pt x="209397" y="151028"/>
                </a:lnTo>
                <a:lnTo>
                  <a:pt x="209397" y="144919"/>
                </a:lnTo>
                <a:close/>
                <a:moveTo>
                  <a:pt x="220765" y="144919"/>
                </a:moveTo>
                <a:lnTo>
                  <a:pt x="220765" y="151028"/>
                </a:lnTo>
                <a:lnTo>
                  <a:pt x="215446" y="154098"/>
                </a:lnTo>
                <a:lnTo>
                  <a:pt x="220765" y="144919"/>
                </a:lnTo>
                <a:close/>
                <a:moveTo>
                  <a:pt x="221008" y="144919"/>
                </a:moveTo>
                <a:lnTo>
                  <a:pt x="226327" y="154098"/>
                </a:lnTo>
                <a:lnTo>
                  <a:pt x="221008" y="151028"/>
                </a:lnTo>
                <a:lnTo>
                  <a:pt x="221008" y="144919"/>
                </a:lnTo>
                <a:close/>
                <a:moveTo>
                  <a:pt x="232376" y="144919"/>
                </a:moveTo>
                <a:lnTo>
                  <a:pt x="232376" y="151028"/>
                </a:lnTo>
                <a:lnTo>
                  <a:pt x="227057" y="154098"/>
                </a:lnTo>
                <a:lnTo>
                  <a:pt x="232376" y="144919"/>
                </a:lnTo>
                <a:close/>
                <a:moveTo>
                  <a:pt x="232650" y="144919"/>
                </a:moveTo>
                <a:lnTo>
                  <a:pt x="237969" y="154098"/>
                </a:lnTo>
                <a:lnTo>
                  <a:pt x="232650" y="151028"/>
                </a:lnTo>
                <a:lnTo>
                  <a:pt x="232650" y="144919"/>
                </a:lnTo>
                <a:close/>
                <a:moveTo>
                  <a:pt x="243957" y="144919"/>
                </a:moveTo>
                <a:lnTo>
                  <a:pt x="243957" y="151028"/>
                </a:lnTo>
                <a:lnTo>
                  <a:pt x="238638" y="154098"/>
                </a:lnTo>
                <a:lnTo>
                  <a:pt x="243957" y="144919"/>
                </a:lnTo>
                <a:close/>
                <a:moveTo>
                  <a:pt x="244230" y="144919"/>
                </a:moveTo>
                <a:lnTo>
                  <a:pt x="249550" y="154098"/>
                </a:lnTo>
                <a:lnTo>
                  <a:pt x="244230" y="151028"/>
                </a:lnTo>
                <a:lnTo>
                  <a:pt x="244230" y="144919"/>
                </a:lnTo>
                <a:close/>
                <a:moveTo>
                  <a:pt x="255598" y="144919"/>
                </a:moveTo>
                <a:lnTo>
                  <a:pt x="255598" y="151028"/>
                </a:lnTo>
                <a:lnTo>
                  <a:pt x="250279" y="154098"/>
                </a:lnTo>
                <a:lnTo>
                  <a:pt x="255598" y="144919"/>
                </a:lnTo>
                <a:close/>
                <a:moveTo>
                  <a:pt x="255872" y="144919"/>
                </a:moveTo>
                <a:lnTo>
                  <a:pt x="261191" y="154098"/>
                </a:lnTo>
                <a:lnTo>
                  <a:pt x="255872" y="151028"/>
                </a:lnTo>
                <a:lnTo>
                  <a:pt x="255872" y="144919"/>
                </a:lnTo>
                <a:close/>
                <a:moveTo>
                  <a:pt x="267210" y="144919"/>
                </a:moveTo>
                <a:lnTo>
                  <a:pt x="267210" y="151028"/>
                </a:lnTo>
                <a:lnTo>
                  <a:pt x="261890" y="154098"/>
                </a:lnTo>
                <a:lnTo>
                  <a:pt x="267210" y="144919"/>
                </a:lnTo>
                <a:close/>
                <a:moveTo>
                  <a:pt x="267483" y="144919"/>
                </a:moveTo>
                <a:lnTo>
                  <a:pt x="272802" y="154098"/>
                </a:lnTo>
                <a:lnTo>
                  <a:pt x="267483" y="151028"/>
                </a:lnTo>
                <a:lnTo>
                  <a:pt x="267483" y="144919"/>
                </a:lnTo>
                <a:close/>
                <a:moveTo>
                  <a:pt x="278851" y="144919"/>
                </a:moveTo>
                <a:lnTo>
                  <a:pt x="278851" y="151028"/>
                </a:lnTo>
                <a:lnTo>
                  <a:pt x="273532" y="154098"/>
                </a:lnTo>
                <a:lnTo>
                  <a:pt x="278851" y="144919"/>
                </a:lnTo>
                <a:close/>
                <a:moveTo>
                  <a:pt x="46446" y="144919"/>
                </a:moveTo>
                <a:lnTo>
                  <a:pt x="46446" y="151059"/>
                </a:lnTo>
                <a:lnTo>
                  <a:pt x="41126" y="154129"/>
                </a:lnTo>
                <a:lnTo>
                  <a:pt x="41126" y="154129"/>
                </a:lnTo>
                <a:lnTo>
                  <a:pt x="46446" y="144919"/>
                </a:lnTo>
                <a:close/>
                <a:moveTo>
                  <a:pt x="58057" y="144919"/>
                </a:moveTo>
                <a:lnTo>
                  <a:pt x="58057" y="151059"/>
                </a:lnTo>
                <a:lnTo>
                  <a:pt x="52737" y="154129"/>
                </a:lnTo>
                <a:lnTo>
                  <a:pt x="52737" y="154129"/>
                </a:lnTo>
                <a:lnTo>
                  <a:pt x="58057" y="144919"/>
                </a:lnTo>
                <a:close/>
                <a:moveTo>
                  <a:pt x="11582" y="144919"/>
                </a:moveTo>
                <a:lnTo>
                  <a:pt x="11582" y="151059"/>
                </a:lnTo>
                <a:lnTo>
                  <a:pt x="6262" y="154129"/>
                </a:lnTo>
                <a:lnTo>
                  <a:pt x="11582" y="144919"/>
                </a:lnTo>
                <a:close/>
                <a:moveTo>
                  <a:pt x="34834" y="144919"/>
                </a:moveTo>
                <a:lnTo>
                  <a:pt x="34834" y="151059"/>
                </a:lnTo>
                <a:lnTo>
                  <a:pt x="29515" y="154129"/>
                </a:lnTo>
                <a:lnTo>
                  <a:pt x="34834" y="144919"/>
                </a:lnTo>
                <a:close/>
                <a:moveTo>
                  <a:pt x="69698" y="144919"/>
                </a:moveTo>
                <a:lnTo>
                  <a:pt x="69698" y="151059"/>
                </a:lnTo>
                <a:lnTo>
                  <a:pt x="64379" y="154129"/>
                </a:lnTo>
                <a:lnTo>
                  <a:pt x="69698" y="144919"/>
                </a:lnTo>
                <a:close/>
                <a:moveTo>
                  <a:pt x="81309" y="144919"/>
                </a:moveTo>
                <a:lnTo>
                  <a:pt x="81309" y="151059"/>
                </a:lnTo>
                <a:lnTo>
                  <a:pt x="75990" y="154129"/>
                </a:lnTo>
                <a:lnTo>
                  <a:pt x="81309" y="144919"/>
                </a:lnTo>
                <a:close/>
                <a:moveTo>
                  <a:pt x="92951" y="144919"/>
                </a:moveTo>
                <a:lnTo>
                  <a:pt x="92951" y="151059"/>
                </a:lnTo>
                <a:lnTo>
                  <a:pt x="87632" y="154129"/>
                </a:lnTo>
                <a:lnTo>
                  <a:pt x="92951" y="144919"/>
                </a:lnTo>
                <a:close/>
                <a:moveTo>
                  <a:pt x="104562" y="144919"/>
                </a:moveTo>
                <a:lnTo>
                  <a:pt x="104562" y="151059"/>
                </a:lnTo>
                <a:lnTo>
                  <a:pt x="99243" y="154129"/>
                </a:lnTo>
                <a:lnTo>
                  <a:pt x="104562" y="144919"/>
                </a:lnTo>
                <a:close/>
                <a:moveTo>
                  <a:pt x="116143" y="144919"/>
                </a:moveTo>
                <a:lnTo>
                  <a:pt x="116143" y="151059"/>
                </a:lnTo>
                <a:lnTo>
                  <a:pt x="110824" y="154129"/>
                </a:lnTo>
                <a:lnTo>
                  <a:pt x="116143" y="144919"/>
                </a:lnTo>
                <a:close/>
                <a:moveTo>
                  <a:pt x="127784" y="144919"/>
                </a:moveTo>
                <a:lnTo>
                  <a:pt x="127784" y="151059"/>
                </a:lnTo>
                <a:lnTo>
                  <a:pt x="122465" y="154129"/>
                </a:lnTo>
                <a:lnTo>
                  <a:pt x="127784" y="144919"/>
                </a:lnTo>
                <a:close/>
                <a:moveTo>
                  <a:pt x="139396" y="144919"/>
                </a:moveTo>
                <a:lnTo>
                  <a:pt x="139396" y="151059"/>
                </a:lnTo>
                <a:lnTo>
                  <a:pt x="134076" y="154129"/>
                </a:lnTo>
                <a:lnTo>
                  <a:pt x="139396" y="144919"/>
                </a:lnTo>
                <a:close/>
                <a:moveTo>
                  <a:pt x="151037" y="144919"/>
                </a:moveTo>
                <a:lnTo>
                  <a:pt x="151037" y="151059"/>
                </a:lnTo>
                <a:lnTo>
                  <a:pt x="145718" y="154129"/>
                </a:lnTo>
                <a:lnTo>
                  <a:pt x="151037" y="144919"/>
                </a:lnTo>
                <a:close/>
                <a:moveTo>
                  <a:pt x="162648" y="144919"/>
                </a:moveTo>
                <a:lnTo>
                  <a:pt x="162648" y="151059"/>
                </a:lnTo>
                <a:lnTo>
                  <a:pt x="157329" y="154129"/>
                </a:lnTo>
                <a:lnTo>
                  <a:pt x="162648" y="144919"/>
                </a:lnTo>
                <a:close/>
                <a:moveTo>
                  <a:pt x="174290" y="144919"/>
                </a:moveTo>
                <a:lnTo>
                  <a:pt x="174290" y="151059"/>
                </a:lnTo>
                <a:lnTo>
                  <a:pt x="168971" y="154129"/>
                </a:lnTo>
                <a:lnTo>
                  <a:pt x="174290" y="144919"/>
                </a:lnTo>
                <a:close/>
                <a:moveTo>
                  <a:pt x="11703" y="151241"/>
                </a:moveTo>
                <a:lnTo>
                  <a:pt x="17023" y="154342"/>
                </a:lnTo>
                <a:lnTo>
                  <a:pt x="6384" y="154342"/>
                </a:lnTo>
                <a:lnTo>
                  <a:pt x="11703" y="151241"/>
                </a:lnTo>
                <a:close/>
                <a:moveTo>
                  <a:pt x="23345" y="151241"/>
                </a:moveTo>
                <a:lnTo>
                  <a:pt x="28664" y="154342"/>
                </a:lnTo>
                <a:lnTo>
                  <a:pt x="18026" y="154342"/>
                </a:lnTo>
                <a:lnTo>
                  <a:pt x="23345" y="151241"/>
                </a:lnTo>
                <a:close/>
                <a:moveTo>
                  <a:pt x="34956" y="151241"/>
                </a:moveTo>
                <a:lnTo>
                  <a:pt x="40275" y="154342"/>
                </a:lnTo>
                <a:lnTo>
                  <a:pt x="29637" y="154342"/>
                </a:lnTo>
                <a:lnTo>
                  <a:pt x="34956" y="151241"/>
                </a:lnTo>
                <a:close/>
                <a:moveTo>
                  <a:pt x="46598" y="151241"/>
                </a:moveTo>
                <a:lnTo>
                  <a:pt x="51886" y="154342"/>
                </a:lnTo>
                <a:lnTo>
                  <a:pt x="41248" y="154342"/>
                </a:lnTo>
                <a:lnTo>
                  <a:pt x="46598" y="151241"/>
                </a:lnTo>
                <a:close/>
                <a:moveTo>
                  <a:pt x="58209" y="151241"/>
                </a:moveTo>
                <a:lnTo>
                  <a:pt x="63528" y="154342"/>
                </a:lnTo>
                <a:lnTo>
                  <a:pt x="52889" y="154342"/>
                </a:lnTo>
                <a:lnTo>
                  <a:pt x="58209" y="151241"/>
                </a:lnTo>
                <a:close/>
                <a:moveTo>
                  <a:pt x="69850" y="151241"/>
                </a:moveTo>
                <a:lnTo>
                  <a:pt x="75169" y="154342"/>
                </a:lnTo>
                <a:lnTo>
                  <a:pt x="64531" y="154342"/>
                </a:lnTo>
                <a:lnTo>
                  <a:pt x="69850" y="151241"/>
                </a:lnTo>
                <a:close/>
                <a:moveTo>
                  <a:pt x="81431" y="151241"/>
                </a:moveTo>
                <a:lnTo>
                  <a:pt x="86750" y="154342"/>
                </a:lnTo>
                <a:lnTo>
                  <a:pt x="76112" y="154342"/>
                </a:lnTo>
                <a:lnTo>
                  <a:pt x="81431" y="151241"/>
                </a:lnTo>
                <a:close/>
                <a:moveTo>
                  <a:pt x="93042" y="151241"/>
                </a:moveTo>
                <a:lnTo>
                  <a:pt x="98361" y="154342"/>
                </a:lnTo>
                <a:lnTo>
                  <a:pt x="87723" y="154342"/>
                </a:lnTo>
                <a:lnTo>
                  <a:pt x="93042" y="151241"/>
                </a:lnTo>
                <a:close/>
                <a:moveTo>
                  <a:pt x="104684" y="151241"/>
                </a:moveTo>
                <a:lnTo>
                  <a:pt x="110003" y="154342"/>
                </a:lnTo>
                <a:lnTo>
                  <a:pt x="99364" y="154342"/>
                </a:lnTo>
                <a:lnTo>
                  <a:pt x="104684" y="151241"/>
                </a:lnTo>
                <a:close/>
                <a:moveTo>
                  <a:pt x="116295" y="151241"/>
                </a:moveTo>
                <a:lnTo>
                  <a:pt x="121614" y="154342"/>
                </a:lnTo>
                <a:lnTo>
                  <a:pt x="110976" y="154342"/>
                </a:lnTo>
                <a:lnTo>
                  <a:pt x="116295" y="151241"/>
                </a:lnTo>
                <a:close/>
                <a:moveTo>
                  <a:pt x="127936" y="151241"/>
                </a:moveTo>
                <a:lnTo>
                  <a:pt x="133256" y="154342"/>
                </a:lnTo>
                <a:lnTo>
                  <a:pt x="122617" y="154342"/>
                </a:lnTo>
                <a:lnTo>
                  <a:pt x="127936" y="151241"/>
                </a:lnTo>
                <a:close/>
                <a:moveTo>
                  <a:pt x="139548" y="151241"/>
                </a:moveTo>
                <a:lnTo>
                  <a:pt x="144867" y="154342"/>
                </a:lnTo>
                <a:lnTo>
                  <a:pt x="134228" y="154342"/>
                </a:lnTo>
                <a:lnTo>
                  <a:pt x="139548" y="151241"/>
                </a:lnTo>
                <a:close/>
                <a:moveTo>
                  <a:pt x="151159" y="151241"/>
                </a:moveTo>
                <a:lnTo>
                  <a:pt x="156478" y="154342"/>
                </a:lnTo>
                <a:lnTo>
                  <a:pt x="145840" y="154342"/>
                </a:lnTo>
                <a:lnTo>
                  <a:pt x="151159" y="151241"/>
                </a:lnTo>
                <a:close/>
                <a:moveTo>
                  <a:pt x="162770" y="151241"/>
                </a:moveTo>
                <a:lnTo>
                  <a:pt x="168089" y="154342"/>
                </a:lnTo>
                <a:lnTo>
                  <a:pt x="157451" y="154342"/>
                </a:lnTo>
                <a:lnTo>
                  <a:pt x="162770" y="151241"/>
                </a:lnTo>
                <a:close/>
                <a:moveTo>
                  <a:pt x="174411" y="151241"/>
                </a:moveTo>
                <a:lnTo>
                  <a:pt x="179731" y="154342"/>
                </a:lnTo>
                <a:lnTo>
                  <a:pt x="169092" y="154342"/>
                </a:lnTo>
                <a:lnTo>
                  <a:pt x="174411" y="151241"/>
                </a:lnTo>
                <a:close/>
                <a:moveTo>
                  <a:pt x="186023" y="151241"/>
                </a:moveTo>
                <a:lnTo>
                  <a:pt x="191342" y="154342"/>
                </a:lnTo>
                <a:lnTo>
                  <a:pt x="180703" y="154342"/>
                </a:lnTo>
                <a:lnTo>
                  <a:pt x="186023" y="151241"/>
                </a:lnTo>
                <a:close/>
                <a:moveTo>
                  <a:pt x="197634" y="151241"/>
                </a:moveTo>
                <a:lnTo>
                  <a:pt x="202953" y="154342"/>
                </a:lnTo>
                <a:lnTo>
                  <a:pt x="192345" y="154342"/>
                </a:lnTo>
                <a:lnTo>
                  <a:pt x="197634" y="151241"/>
                </a:lnTo>
                <a:close/>
                <a:moveTo>
                  <a:pt x="209275" y="151241"/>
                </a:moveTo>
                <a:lnTo>
                  <a:pt x="214595" y="154342"/>
                </a:lnTo>
                <a:lnTo>
                  <a:pt x="203956" y="154342"/>
                </a:lnTo>
                <a:lnTo>
                  <a:pt x="209275" y="151241"/>
                </a:lnTo>
                <a:close/>
                <a:moveTo>
                  <a:pt x="220856" y="151241"/>
                </a:moveTo>
                <a:lnTo>
                  <a:pt x="226175" y="154342"/>
                </a:lnTo>
                <a:lnTo>
                  <a:pt x="215537" y="154342"/>
                </a:lnTo>
                <a:lnTo>
                  <a:pt x="220856" y="151241"/>
                </a:lnTo>
                <a:close/>
                <a:moveTo>
                  <a:pt x="232498" y="151241"/>
                </a:moveTo>
                <a:lnTo>
                  <a:pt x="237817" y="154342"/>
                </a:lnTo>
                <a:lnTo>
                  <a:pt x="227178" y="154342"/>
                </a:lnTo>
                <a:lnTo>
                  <a:pt x="232498" y="151241"/>
                </a:lnTo>
                <a:close/>
                <a:moveTo>
                  <a:pt x="244109" y="151241"/>
                </a:moveTo>
                <a:lnTo>
                  <a:pt x="249428" y="154342"/>
                </a:lnTo>
                <a:lnTo>
                  <a:pt x="238790" y="154342"/>
                </a:lnTo>
                <a:lnTo>
                  <a:pt x="244109" y="151241"/>
                </a:lnTo>
                <a:close/>
                <a:moveTo>
                  <a:pt x="255750" y="151241"/>
                </a:moveTo>
                <a:lnTo>
                  <a:pt x="261070" y="154342"/>
                </a:lnTo>
                <a:lnTo>
                  <a:pt x="250431" y="154342"/>
                </a:lnTo>
                <a:lnTo>
                  <a:pt x="255750" y="151241"/>
                </a:lnTo>
                <a:close/>
                <a:moveTo>
                  <a:pt x="267362" y="151241"/>
                </a:moveTo>
                <a:lnTo>
                  <a:pt x="272681" y="154342"/>
                </a:lnTo>
                <a:lnTo>
                  <a:pt x="262042" y="154342"/>
                </a:lnTo>
                <a:lnTo>
                  <a:pt x="267362" y="151241"/>
                </a:lnTo>
                <a:close/>
                <a:moveTo>
                  <a:pt x="279003" y="151241"/>
                </a:moveTo>
                <a:lnTo>
                  <a:pt x="284322" y="154342"/>
                </a:lnTo>
                <a:lnTo>
                  <a:pt x="273684" y="154342"/>
                </a:lnTo>
                <a:lnTo>
                  <a:pt x="279003" y="151241"/>
                </a:lnTo>
                <a:close/>
                <a:moveTo>
                  <a:pt x="17023" y="154585"/>
                </a:moveTo>
                <a:lnTo>
                  <a:pt x="11703" y="157685"/>
                </a:lnTo>
                <a:lnTo>
                  <a:pt x="6384" y="154585"/>
                </a:lnTo>
                <a:close/>
                <a:moveTo>
                  <a:pt x="28664" y="154585"/>
                </a:moveTo>
                <a:lnTo>
                  <a:pt x="23345" y="157685"/>
                </a:lnTo>
                <a:lnTo>
                  <a:pt x="18026" y="154585"/>
                </a:lnTo>
                <a:close/>
                <a:moveTo>
                  <a:pt x="40275" y="154585"/>
                </a:moveTo>
                <a:lnTo>
                  <a:pt x="34956" y="157685"/>
                </a:lnTo>
                <a:lnTo>
                  <a:pt x="29637" y="154585"/>
                </a:lnTo>
                <a:close/>
                <a:moveTo>
                  <a:pt x="51886" y="154585"/>
                </a:moveTo>
                <a:lnTo>
                  <a:pt x="46567" y="157685"/>
                </a:lnTo>
                <a:lnTo>
                  <a:pt x="41248" y="154585"/>
                </a:lnTo>
                <a:close/>
                <a:moveTo>
                  <a:pt x="63528" y="154585"/>
                </a:moveTo>
                <a:lnTo>
                  <a:pt x="58209" y="157685"/>
                </a:lnTo>
                <a:lnTo>
                  <a:pt x="52889" y="154585"/>
                </a:lnTo>
                <a:close/>
                <a:moveTo>
                  <a:pt x="75109" y="154585"/>
                </a:moveTo>
                <a:lnTo>
                  <a:pt x="69789" y="157685"/>
                </a:lnTo>
                <a:lnTo>
                  <a:pt x="64470" y="154585"/>
                </a:lnTo>
                <a:close/>
                <a:moveTo>
                  <a:pt x="86750" y="154585"/>
                </a:moveTo>
                <a:lnTo>
                  <a:pt x="81431" y="157685"/>
                </a:lnTo>
                <a:lnTo>
                  <a:pt x="76112" y="154585"/>
                </a:lnTo>
                <a:close/>
                <a:moveTo>
                  <a:pt x="98361" y="154585"/>
                </a:moveTo>
                <a:lnTo>
                  <a:pt x="93042" y="157685"/>
                </a:lnTo>
                <a:lnTo>
                  <a:pt x="87723" y="154585"/>
                </a:lnTo>
                <a:close/>
                <a:moveTo>
                  <a:pt x="110003" y="154585"/>
                </a:moveTo>
                <a:lnTo>
                  <a:pt x="104684" y="157685"/>
                </a:lnTo>
                <a:lnTo>
                  <a:pt x="99364" y="154585"/>
                </a:lnTo>
                <a:close/>
                <a:moveTo>
                  <a:pt x="121614" y="154585"/>
                </a:moveTo>
                <a:lnTo>
                  <a:pt x="116295" y="157685"/>
                </a:lnTo>
                <a:lnTo>
                  <a:pt x="110976" y="154585"/>
                </a:lnTo>
                <a:close/>
                <a:moveTo>
                  <a:pt x="133256" y="154585"/>
                </a:moveTo>
                <a:lnTo>
                  <a:pt x="127936" y="157685"/>
                </a:lnTo>
                <a:lnTo>
                  <a:pt x="122617" y="154585"/>
                </a:lnTo>
                <a:close/>
                <a:moveTo>
                  <a:pt x="144867" y="154585"/>
                </a:moveTo>
                <a:lnTo>
                  <a:pt x="139548" y="157685"/>
                </a:lnTo>
                <a:lnTo>
                  <a:pt x="134228" y="154585"/>
                </a:lnTo>
                <a:close/>
                <a:moveTo>
                  <a:pt x="156478" y="154585"/>
                </a:moveTo>
                <a:lnTo>
                  <a:pt x="151159" y="157685"/>
                </a:lnTo>
                <a:lnTo>
                  <a:pt x="145840" y="154585"/>
                </a:lnTo>
                <a:close/>
                <a:moveTo>
                  <a:pt x="168089" y="154585"/>
                </a:moveTo>
                <a:lnTo>
                  <a:pt x="162770" y="157685"/>
                </a:lnTo>
                <a:lnTo>
                  <a:pt x="157451" y="154585"/>
                </a:lnTo>
                <a:close/>
                <a:moveTo>
                  <a:pt x="179731" y="154585"/>
                </a:moveTo>
                <a:lnTo>
                  <a:pt x="174411" y="157685"/>
                </a:lnTo>
                <a:lnTo>
                  <a:pt x="169092" y="154585"/>
                </a:lnTo>
                <a:close/>
                <a:moveTo>
                  <a:pt x="191342" y="154585"/>
                </a:moveTo>
                <a:lnTo>
                  <a:pt x="186023" y="157685"/>
                </a:lnTo>
                <a:lnTo>
                  <a:pt x="180703" y="154585"/>
                </a:lnTo>
                <a:close/>
                <a:moveTo>
                  <a:pt x="202953" y="154585"/>
                </a:moveTo>
                <a:lnTo>
                  <a:pt x="197634" y="157685"/>
                </a:lnTo>
                <a:lnTo>
                  <a:pt x="192315" y="154585"/>
                </a:lnTo>
                <a:close/>
                <a:moveTo>
                  <a:pt x="214564" y="154585"/>
                </a:moveTo>
                <a:lnTo>
                  <a:pt x="209245" y="157685"/>
                </a:lnTo>
                <a:lnTo>
                  <a:pt x="203926" y="154585"/>
                </a:lnTo>
                <a:close/>
                <a:moveTo>
                  <a:pt x="226175" y="154585"/>
                </a:moveTo>
                <a:lnTo>
                  <a:pt x="220856" y="157685"/>
                </a:lnTo>
                <a:lnTo>
                  <a:pt x="215537" y="154585"/>
                </a:lnTo>
                <a:close/>
                <a:moveTo>
                  <a:pt x="237817" y="154585"/>
                </a:moveTo>
                <a:lnTo>
                  <a:pt x="232498" y="157685"/>
                </a:lnTo>
                <a:lnTo>
                  <a:pt x="227178" y="154585"/>
                </a:lnTo>
                <a:close/>
                <a:moveTo>
                  <a:pt x="249428" y="154585"/>
                </a:moveTo>
                <a:lnTo>
                  <a:pt x="244109" y="157685"/>
                </a:lnTo>
                <a:lnTo>
                  <a:pt x="238790" y="154585"/>
                </a:lnTo>
                <a:close/>
                <a:moveTo>
                  <a:pt x="261070" y="154585"/>
                </a:moveTo>
                <a:lnTo>
                  <a:pt x="255750" y="157685"/>
                </a:lnTo>
                <a:lnTo>
                  <a:pt x="250431" y="154585"/>
                </a:lnTo>
                <a:close/>
                <a:moveTo>
                  <a:pt x="272681" y="154585"/>
                </a:moveTo>
                <a:lnTo>
                  <a:pt x="267362" y="157685"/>
                </a:lnTo>
                <a:lnTo>
                  <a:pt x="262042" y="154585"/>
                </a:lnTo>
                <a:close/>
                <a:moveTo>
                  <a:pt x="284292" y="154585"/>
                </a:moveTo>
                <a:lnTo>
                  <a:pt x="278973" y="157685"/>
                </a:lnTo>
                <a:lnTo>
                  <a:pt x="273653" y="154585"/>
                </a:lnTo>
                <a:close/>
                <a:moveTo>
                  <a:pt x="17174" y="154828"/>
                </a:moveTo>
                <a:lnTo>
                  <a:pt x="11855" y="164007"/>
                </a:lnTo>
                <a:lnTo>
                  <a:pt x="11855" y="157898"/>
                </a:lnTo>
                <a:lnTo>
                  <a:pt x="17174" y="154828"/>
                </a:lnTo>
                <a:close/>
                <a:moveTo>
                  <a:pt x="28816" y="154828"/>
                </a:moveTo>
                <a:lnTo>
                  <a:pt x="23497" y="164007"/>
                </a:lnTo>
                <a:lnTo>
                  <a:pt x="23497" y="157898"/>
                </a:lnTo>
                <a:lnTo>
                  <a:pt x="28816" y="154828"/>
                </a:lnTo>
                <a:close/>
                <a:moveTo>
                  <a:pt x="40427" y="154828"/>
                </a:moveTo>
                <a:lnTo>
                  <a:pt x="35108" y="164007"/>
                </a:lnTo>
                <a:lnTo>
                  <a:pt x="35108" y="157898"/>
                </a:lnTo>
                <a:lnTo>
                  <a:pt x="40427" y="154828"/>
                </a:lnTo>
                <a:close/>
                <a:moveTo>
                  <a:pt x="52008" y="154828"/>
                </a:moveTo>
                <a:lnTo>
                  <a:pt x="46689" y="164007"/>
                </a:lnTo>
                <a:lnTo>
                  <a:pt x="46689" y="157898"/>
                </a:lnTo>
                <a:lnTo>
                  <a:pt x="52008" y="154828"/>
                </a:lnTo>
                <a:close/>
                <a:moveTo>
                  <a:pt x="63650" y="154828"/>
                </a:moveTo>
                <a:lnTo>
                  <a:pt x="58330" y="164007"/>
                </a:lnTo>
                <a:lnTo>
                  <a:pt x="58330" y="157898"/>
                </a:lnTo>
                <a:lnTo>
                  <a:pt x="63650" y="154828"/>
                </a:lnTo>
                <a:close/>
                <a:moveTo>
                  <a:pt x="75261" y="154828"/>
                </a:moveTo>
                <a:lnTo>
                  <a:pt x="69941" y="164007"/>
                </a:lnTo>
                <a:lnTo>
                  <a:pt x="69941" y="157898"/>
                </a:lnTo>
                <a:lnTo>
                  <a:pt x="75261" y="154828"/>
                </a:lnTo>
                <a:close/>
                <a:moveTo>
                  <a:pt x="86902" y="154828"/>
                </a:moveTo>
                <a:lnTo>
                  <a:pt x="81583" y="164007"/>
                </a:lnTo>
                <a:lnTo>
                  <a:pt x="81583" y="157898"/>
                </a:lnTo>
                <a:lnTo>
                  <a:pt x="86902" y="154828"/>
                </a:lnTo>
                <a:close/>
                <a:moveTo>
                  <a:pt x="98513" y="154828"/>
                </a:moveTo>
                <a:lnTo>
                  <a:pt x="93194" y="164007"/>
                </a:lnTo>
                <a:lnTo>
                  <a:pt x="93194" y="157898"/>
                </a:lnTo>
                <a:lnTo>
                  <a:pt x="98513" y="154828"/>
                </a:lnTo>
                <a:close/>
                <a:moveTo>
                  <a:pt x="110155" y="154828"/>
                </a:moveTo>
                <a:lnTo>
                  <a:pt x="104836" y="164007"/>
                </a:lnTo>
                <a:lnTo>
                  <a:pt x="104836" y="157898"/>
                </a:lnTo>
                <a:lnTo>
                  <a:pt x="110155" y="154828"/>
                </a:lnTo>
                <a:close/>
                <a:moveTo>
                  <a:pt x="121736" y="154828"/>
                </a:moveTo>
                <a:lnTo>
                  <a:pt x="116416" y="164007"/>
                </a:lnTo>
                <a:lnTo>
                  <a:pt x="116416" y="157898"/>
                </a:lnTo>
                <a:lnTo>
                  <a:pt x="121736" y="154828"/>
                </a:lnTo>
                <a:close/>
                <a:moveTo>
                  <a:pt x="133377" y="154828"/>
                </a:moveTo>
                <a:lnTo>
                  <a:pt x="128058" y="164007"/>
                </a:lnTo>
                <a:lnTo>
                  <a:pt x="128058" y="157898"/>
                </a:lnTo>
                <a:lnTo>
                  <a:pt x="133377" y="154828"/>
                </a:lnTo>
                <a:close/>
                <a:moveTo>
                  <a:pt x="144988" y="154828"/>
                </a:moveTo>
                <a:lnTo>
                  <a:pt x="139669" y="164007"/>
                </a:lnTo>
                <a:lnTo>
                  <a:pt x="139669" y="157898"/>
                </a:lnTo>
                <a:lnTo>
                  <a:pt x="144988" y="154828"/>
                </a:lnTo>
                <a:close/>
                <a:moveTo>
                  <a:pt x="156630" y="154828"/>
                </a:moveTo>
                <a:lnTo>
                  <a:pt x="151311" y="164007"/>
                </a:lnTo>
                <a:lnTo>
                  <a:pt x="151311" y="157898"/>
                </a:lnTo>
                <a:lnTo>
                  <a:pt x="156630" y="154828"/>
                </a:lnTo>
                <a:close/>
                <a:moveTo>
                  <a:pt x="168241" y="154828"/>
                </a:moveTo>
                <a:lnTo>
                  <a:pt x="162922" y="164007"/>
                </a:lnTo>
                <a:lnTo>
                  <a:pt x="162922" y="157898"/>
                </a:lnTo>
                <a:lnTo>
                  <a:pt x="168241" y="154828"/>
                </a:lnTo>
                <a:close/>
                <a:moveTo>
                  <a:pt x="179822" y="154828"/>
                </a:moveTo>
                <a:lnTo>
                  <a:pt x="174503" y="164007"/>
                </a:lnTo>
                <a:lnTo>
                  <a:pt x="174503" y="157898"/>
                </a:lnTo>
                <a:lnTo>
                  <a:pt x="179822" y="154828"/>
                </a:lnTo>
                <a:close/>
                <a:moveTo>
                  <a:pt x="180551" y="154828"/>
                </a:moveTo>
                <a:lnTo>
                  <a:pt x="185871" y="157898"/>
                </a:lnTo>
                <a:lnTo>
                  <a:pt x="185871" y="164007"/>
                </a:lnTo>
                <a:lnTo>
                  <a:pt x="180551" y="154828"/>
                </a:lnTo>
                <a:close/>
                <a:moveTo>
                  <a:pt x="191463" y="154828"/>
                </a:moveTo>
                <a:lnTo>
                  <a:pt x="186144" y="164007"/>
                </a:lnTo>
                <a:lnTo>
                  <a:pt x="186144" y="157898"/>
                </a:lnTo>
                <a:lnTo>
                  <a:pt x="191463" y="154828"/>
                </a:lnTo>
                <a:close/>
                <a:moveTo>
                  <a:pt x="203075" y="154828"/>
                </a:moveTo>
                <a:lnTo>
                  <a:pt x="197755" y="164007"/>
                </a:lnTo>
                <a:lnTo>
                  <a:pt x="197755" y="157898"/>
                </a:lnTo>
                <a:lnTo>
                  <a:pt x="203075" y="154828"/>
                </a:lnTo>
                <a:close/>
                <a:moveTo>
                  <a:pt x="214716" y="154828"/>
                </a:moveTo>
                <a:lnTo>
                  <a:pt x="209397" y="164007"/>
                </a:lnTo>
                <a:lnTo>
                  <a:pt x="209397" y="157898"/>
                </a:lnTo>
                <a:lnTo>
                  <a:pt x="214716" y="154828"/>
                </a:lnTo>
                <a:close/>
                <a:moveTo>
                  <a:pt x="226327" y="154828"/>
                </a:moveTo>
                <a:lnTo>
                  <a:pt x="221008" y="164007"/>
                </a:lnTo>
                <a:lnTo>
                  <a:pt x="221008" y="157898"/>
                </a:lnTo>
                <a:lnTo>
                  <a:pt x="226327" y="154828"/>
                </a:lnTo>
                <a:close/>
                <a:moveTo>
                  <a:pt x="237969" y="154828"/>
                </a:moveTo>
                <a:lnTo>
                  <a:pt x="232650" y="164007"/>
                </a:lnTo>
                <a:lnTo>
                  <a:pt x="232650" y="157898"/>
                </a:lnTo>
                <a:lnTo>
                  <a:pt x="237969" y="154828"/>
                </a:lnTo>
                <a:close/>
                <a:moveTo>
                  <a:pt x="249550" y="154828"/>
                </a:moveTo>
                <a:lnTo>
                  <a:pt x="244230" y="164007"/>
                </a:lnTo>
                <a:lnTo>
                  <a:pt x="244230" y="157898"/>
                </a:lnTo>
                <a:lnTo>
                  <a:pt x="249550" y="154828"/>
                </a:lnTo>
                <a:close/>
                <a:moveTo>
                  <a:pt x="261191" y="154828"/>
                </a:moveTo>
                <a:lnTo>
                  <a:pt x="255872" y="164007"/>
                </a:lnTo>
                <a:lnTo>
                  <a:pt x="255872" y="157898"/>
                </a:lnTo>
                <a:lnTo>
                  <a:pt x="261191" y="154828"/>
                </a:lnTo>
                <a:close/>
                <a:moveTo>
                  <a:pt x="272802" y="154828"/>
                </a:moveTo>
                <a:lnTo>
                  <a:pt x="267483" y="164007"/>
                </a:lnTo>
                <a:lnTo>
                  <a:pt x="267483" y="157898"/>
                </a:lnTo>
                <a:lnTo>
                  <a:pt x="272802" y="154828"/>
                </a:lnTo>
                <a:close/>
                <a:moveTo>
                  <a:pt x="284444" y="154828"/>
                </a:moveTo>
                <a:lnTo>
                  <a:pt x="279125" y="164007"/>
                </a:lnTo>
                <a:lnTo>
                  <a:pt x="279125" y="157898"/>
                </a:lnTo>
                <a:lnTo>
                  <a:pt x="284444" y="154828"/>
                </a:lnTo>
                <a:close/>
                <a:moveTo>
                  <a:pt x="6262" y="154858"/>
                </a:moveTo>
                <a:lnTo>
                  <a:pt x="11582" y="157898"/>
                </a:lnTo>
                <a:lnTo>
                  <a:pt x="11582" y="164068"/>
                </a:lnTo>
                <a:lnTo>
                  <a:pt x="6262" y="154858"/>
                </a:lnTo>
                <a:close/>
                <a:moveTo>
                  <a:pt x="17904" y="154858"/>
                </a:moveTo>
                <a:lnTo>
                  <a:pt x="23223" y="157898"/>
                </a:lnTo>
                <a:lnTo>
                  <a:pt x="23223" y="164068"/>
                </a:lnTo>
                <a:lnTo>
                  <a:pt x="17904" y="154858"/>
                </a:lnTo>
                <a:close/>
                <a:moveTo>
                  <a:pt x="29515" y="154858"/>
                </a:moveTo>
                <a:lnTo>
                  <a:pt x="34834" y="157898"/>
                </a:lnTo>
                <a:lnTo>
                  <a:pt x="34834" y="164068"/>
                </a:lnTo>
                <a:lnTo>
                  <a:pt x="29515" y="154858"/>
                </a:lnTo>
                <a:close/>
                <a:moveTo>
                  <a:pt x="41126" y="154858"/>
                </a:moveTo>
                <a:lnTo>
                  <a:pt x="46446" y="157898"/>
                </a:lnTo>
                <a:lnTo>
                  <a:pt x="46446" y="164068"/>
                </a:lnTo>
                <a:lnTo>
                  <a:pt x="41126" y="154858"/>
                </a:lnTo>
                <a:close/>
                <a:moveTo>
                  <a:pt x="52737" y="154858"/>
                </a:moveTo>
                <a:lnTo>
                  <a:pt x="58057" y="157898"/>
                </a:lnTo>
                <a:lnTo>
                  <a:pt x="58057" y="164068"/>
                </a:lnTo>
                <a:lnTo>
                  <a:pt x="52737" y="154858"/>
                </a:lnTo>
                <a:close/>
                <a:moveTo>
                  <a:pt x="64379" y="154858"/>
                </a:moveTo>
                <a:lnTo>
                  <a:pt x="69698" y="157898"/>
                </a:lnTo>
                <a:lnTo>
                  <a:pt x="69698" y="164068"/>
                </a:lnTo>
                <a:lnTo>
                  <a:pt x="64379" y="154858"/>
                </a:lnTo>
                <a:close/>
                <a:moveTo>
                  <a:pt x="75990" y="154858"/>
                </a:moveTo>
                <a:lnTo>
                  <a:pt x="81309" y="157898"/>
                </a:lnTo>
                <a:lnTo>
                  <a:pt x="81309" y="164068"/>
                </a:lnTo>
                <a:lnTo>
                  <a:pt x="75990" y="154858"/>
                </a:lnTo>
                <a:close/>
                <a:moveTo>
                  <a:pt x="87632" y="154858"/>
                </a:moveTo>
                <a:lnTo>
                  <a:pt x="92951" y="157898"/>
                </a:lnTo>
                <a:lnTo>
                  <a:pt x="92951" y="164068"/>
                </a:lnTo>
                <a:lnTo>
                  <a:pt x="87632" y="154858"/>
                </a:lnTo>
                <a:close/>
                <a:moveTo>
                  <a:pt x="99243" y="154858"/>
                </a:moveTo>
                <a:lnTo>
                  <a:pt x="104562" y="157898"/>
                </a:lnTo>
                <a:lnTo>
                  <a:pt x="104562" y="164068"/>
                </a:lnTo>
                <a:lnTo>
                  <a:pt x="99243" y="154858"/>
                </a:lnTo>
                <a:close/>
                <a:moveTo>
                  <a:pt x="110824" y="154858"/>
                </a:moveTo>
                <a:lnTo>
                  <a:pt x="116143" y="157898"/>
                </a:lnTo>
                <a:lnTo>
                  <a:pt x="116143" y="164068"/>
                </a:lnTo>
                <a:lnTo>
                  <a:pt x="110824" y="154858"/>
                </a:lnTo>
                <a:close/>
                <a:moveTo>
                  <a:pt x="122465" y="154858"/>
                </a:moveTo>
                <a:lnTo>
                  <a:pt x="127784" y="157898"/>
                </a:lnTo>
                <a:lnTo>
                  <a:pt x="127784" y="164068"/>
                </a:lnTo>
                <a:lnTo>
                  <a:pt x="122465" y="154858"/>
                </a:lnTo>
                <a:close/>
                <a:moveTo>
                  <a:pt x="134076" y="154858"/>
                </a:moveTo>
                <a:lnTo>
                  <a:pt x="139396" y="157898"/>
                </a:lnTo>
                <a:lnTo>
                  <a:pt x="139396" y="164068"/>
                </a:lnTo>
                <a:lnTo>
                  <a:pt x="134076" y="154858"/>
                </a:lnTo>
                <a:close/>
                <a:moveTo>
                  <a:pt x="145718" y="154858"/>
                </a:moveTo>
                <a:lnTo>
                  <a:pt x="151037" y="157898"/>
                </a:lnTo>
                <a:lnTo>
                  <a:pt x="151037" y="164068"/>
                </a:lnTo>
                <a:lnTo>
                  <a:pt x="145718" y="154858"/>
                </a:lnTo>
                <a:close/>
                <a:moveTo>
                  <a:pt x="157329" y="154858"/>
                </a:moveTo>
                <a:lnTo>
                  <a:pt x="162648" y="157898"/>
                </a:lnTo>
                <a:lnTo>
                  <a:pt x="162648" y="164068"/>
                </a:lnTo>
                <a:lnTo>
                  <a:pt x="157329" y="154858"/>
                </a:lnTo>
                <a:close/>
                <a:moveTo>
                  <a:pt x="168971" y="154858"/>
                </a:moveTo>
                <a:lnTo>
                  <a:pt x="174290" y="157898"/>
                </a:lnTo>
                <a:lnTo>
                  <a:pt x="174290" y="164068"/>
                </a:lnTo>
                <a:lnTo>
                  <a:pt x="168971" y="154858"/>
                </a:lnTo>
                <a:close/>
                <a:moveTo>
                  <a:pt x="192193" y="154828"/>
                </a:moveTo>
                <a:lnTo>
                  <a:pt x="197512" y="157898"/>
                </a:lnTo>
                <a:lnTo>
                  <a:pt x="197512" y="164068"/>
                </a:lnTo>
                <a:lnTo>
                  <a:pt x="192193" y="154828"/>
                </a:lnTo>
                <a:close/>
                <a:moveTo>
                  <a:pt x="203804" y="154828"/>
                </a:moveTo>
                <a:lnTo>
                  <a:pt x="209123" y="157898"/>
                </a:lnTo>
                <a:lnTo>
                  <a:pt x="209123" y="164068"/>
                </a:lnTo>
                <a:lnTo>
                  <a:pt x="203804" y="154828"/>
                </a:lnTo>
                <a:close/>
                <a:moveTo>
                  <a:pt x="215446" y="154828"/>
                </a:moveTo>
                <a:lnTo>
                  <a:pt x="220765" y="157898"/>
                </a:lnTo>
                <a:lnTo>
                  <a:pt x="220765" y="164068"/>
                </a:lnTo>
                <a:lnTo>
                  <a:pt x="215446" y="154828"/>
                </a:lnTo>
                <a:close/>
                <a:moveTo>
                  <a:pt x="227057" y="154828"/>
                </a:moveTo>
                <a:lnTo>
                  <a:pt x="232376" y="157898"/>
                </a:lnTo>
                <a:lnTo>
                  <a:pt x="232376" y="164068"/>
                </a:lnTo>
                <a:lnTo>
                  <a:pt x="227057" y="154828"/>
                </a:lnTo>
                <a:close/>
                <a:moveTo>
                  <a:pt x="238668" y="154828"/>
                </a:moveTo>
                <a:lnTo>
                  <a:pt x="243987" y="157898"/>
                </a:lnTo>
                <a:lnTo>
                  <a:pt x="243987" y="164068"/>
                </a:lnTo>
                <a:lnTo>
                  <a:pt x="238668" y="154828"/>
                </a:lnTo>
                <a:close/>
                <a:moveTo>
                  <a:pt x="250279" y="154828"/>
                </a:moveTo>
                <a:lnTo>
                  <a:pt x="255598" y="157898"/>
                </a:lnTo>
                <a:lnTo>
                  <a:pt x="255598" y="164068"/>
                </a:lnTo>
                <a:lnTo>
                  <a:pt x="250279" y="154828"/>
                </a:lnTo>
                <a:close/>
                <a:moveTo>
                  <a:pt x="261890" y="154828"/>
                </a:moveTo>
                <a:lnTo>
                  <a:pt x="267210" y="157898"/>
                </a:lnTo>
                <a:lnTo>
                  <a:pt x="267210" y="164068"/>
                </a:lnTo>
                <a:lnTo>
                  <a:pt x="261890" y="154828"/>
                </a:lnTo>
                <a:close/>
                <a:moveTo>
                  <a:pt x="273532" y="154828"/>
                </a:moveTo>
                <a:lnTo>
                  <a:pt x="278851" y="157898"/>
                </a:lnTo>
                <a:lnTo>
                  <a:pt x="278851" y="164068"/>
                </a:lnTo>
                <a:lnTo>
                  <a:pt x="273532" y="154828"/>
                </a:lnTo>
                <a:close/>
                <a:moveTo>
                  <a:pt x="133864" y="154949"/>
                </a:moveTo>
                <a:lnTo>
                  <a:pt x="139183" y="164129"/>
                </a:lnTo>
                <a:lnTo>
                  <a:pt x="139183" y="164129"/>
                </a:lnTo>
                <a:lnTo>
                  <a:pt x="136721" y="162700"/>
                </a:lnTo>
                <a:lnTo>
                  <a:pt x="133864" y="161089"/>
                </a:lnTo>
                <a:lnTo>
                  <a:pt x="133864" y="154949"/>
                </a:lnTo>
                <a:close/>
                <a:moveTo>
                  <a:pt x="180339" y="154949"/>
                </a:moveTo>
                <a:lnTo>
                  <a:pt x="185658" y="164129"/>
                </a:lnTo>
                <a:lnTo>
                  <a:pt x="185658" y="164129"/>
                </a:lnTo>
                <a:lnTo>
                  <a:pt x="183165" y="162700"/>
                </a:lnTo>
                <a:lnTo>
                  <a:pt x="180339" y="161089"/>
                </a:lnTo>
                <a:lnTo>
                  <a:pt x="180339" y="154949"/>
                </a:lnTo>
                <a:close/>
                <a:moveTo>
                  <a:pt x="203591" y="154919"/>
                </a:moveTo>
                <a:lnTo>
                  <a:pt x="208911" y="164129"/>
                </a:lnTo>
                <a:lnTo>
                  <a:pt x="208911" y="164129"/>
                </a:lnTo>
                <a:lnTo>
                  <a:pt x="206418" y="162731"/>
                </a:lnTo>
                <a:lnTo>
                  <a:pt x="203591" y="161089"/>
                </a:lnTo>
                <a:lnTo>
                  <a:pt x="203591" y="154919"/>
                </a:lnTo>
                <a:close/>
                <a:moveTo>
                  <a:pt x="17661" y="154949"/>
                </a:moveTo>
                <a:lnTo>
                  <a:pt x="22980" y="164129"/>
                </a:lnTo>
                <a:lnTo>
                  <a:pt x="20518" y="162700"/>
                </a:lnTo>
                <a:lnTo>
                  <a:pt x="17661" y="161089"/>
                </a:lnTo>
                <a:lnTo>
                  <a:pt x="17661" y="154949"/>
                </a:lnTo>
                <a:close/>
                <a:moveTo>
                  <a:pt x="29302" y="154949"/>
                </a:moveTo>
                <a:lnTo>
                  <a:pt x="34622" y="164129"/>
                </a:lnTo>
                <a:lnTo>
                  <a:pt x="32160" y="162700"/>
                </a:lnTo>
                <a:lnTo>
                  <a:pt x="29302" y="161089"/>
                </a:lnTo>
                <a:lnTo>
                  <a:pt x="29302" y="154949"/>
                </a:lnTo>
                <a:close/>
                <a:moveTo>
                  <a:pt x="40883" y="154949"/>
                </a:moveTo>
                <a:lnTo>
                  <a:pt x="46202" y="164129"/>
                </a:lnTo>
                <a:lnTo>
                  <a:pt x="43740" y="162700"/>
                </a:lnTo>
                <a:lnTo>
                  <a:pt x="40883" y="161089"/>
                </a:lnTo>
                <a:lnTo>
                  <a:pt x="40883" y="154949"/>
                </a:lnTo>
                <a:close/>
                <a:moveTo>
                  <a:pt x="52525" y="154949"/>
                </a:moveTo>
                <a:lnTo>
                  <a:pt x="57844" y="164129"/>
                </a:lnTo>
                <a:lnTo>
                  <a:pt x="55351" y="162700"/>
                </a:lnTo>
                <a:lnTo>
                  <a:pt x="52525" y="161089"/>
                </a:lnTo>
                <a:lnTo>
                  <a:pt x="52525" y="154949"/>
                </a:lnTo>
                <a:close/>
                <a:moveTo>
                  <a:pt x="64136" y="154949"/>
                </a:moveTo>
                <a:lnTo>
                  <a:pt x="69455" y="164129"/>
                </a:lnTo>
                <a:lnTo>
                  <a:pt x="66993" y="162700"/>
                </a:lnTo>
                <a:lnTo>
                  <a:pt x="64136" y="161089"/>
                </a:lnTo>
                <a:lnTo>
                  <a:pt x="64136" y="154949"/>
                </a:lnTo>
                <a:close/>
                <a:moveTo>
                  <a:pt x="75777" y="154949"/>
                </a:moveTo>
                <a:lnTo>
                  <a:pt x="81097" y="164129"/>
                </a:lnTo>
                <a:lnTo>
                  <a:pt x="78604" y="162700"/>
                </a:lnTo>
                <a:lnTo>
                  <a:pt x="75777" y="161089"/>
                </a:lnTo>
                <a:lnTo>
                  <a:pt x="75777" y="154949"/>
                </a:lnTo>
                <a:close/>
                <a:moveTo>
                  <a:pt x="87389" y="154949"/>
                </a:moveTo>
                <a:lnTo>
                  <a:pt x="92708" y="164129"/>
                </a:lnTo>
                <a:lnTo>
                  <a:pt x="90246" y="162700"/>
                </a:lnTo>
                <a:lnTo>
                  <a:pt x="87389" y="161089"/>
                </a:lnTo>
                <a:lnTo>
                  <a:pt x="87389" y="154949"/>
                </a:lnTo>
                <a:close/>
                <a:moveTo>
                  <a:pt x="99030" y="154949"/>
                </a:moveTo>
                <a:lnTo>
                  <a:pt x="104349" y="164129"/>
                </a:lnTo>
                <a:lnTo>
                  <a:pt x="101857" y="162700"/>
                </a:lnTo>
                <a:lnTo>
                  <a:pt x="99030" y="161089"/>
                </a:lnTo>
                <a:lnTo>
                  <a:pt x="99030" y="154949"/>
                </a:lnTo>
                <a:close/>
                <a:moveTo>
                  <a:pt x="110611" y="154949"/>
                </a:moveTo>
                <a:lnTo>
                  <a:pt x="115930" y="164129"/>
                </a:lnTo>
                <a:lnTo>
                  <a:pt x="113468" y="162700"/>
                </a:lnTo>
                <a:lnTo>
                  <a:pt x="110611" y="161089"/>
                </a:lnTo>
                <a:lnTo>
                  <a:pt x="110611" y="154949"/>
                </a:lnTo>
                <a:close/>
                <a:moveTo>
                  <a:pt x="122222" y="154949"/>
                </a:moveTo>
                <a:lnTo>
                  <a:pt x="127541" y="164129"/>
                </a:lnTo>
                <a:lnTo>
                  <a:pt x="125079" y="162700"/>
                </a:lnTo>
                <a:lnTo>
                  <a:pt x="122222" y="161089"/>
                </a:lnTo>
                <a:lnTo>
                  <a:pt x="122222" y="154949"/>
                </a:lnTo>
                <a:close/>
                <a:moveTo>
                  <a:pt x="145475" y="154949"/>
                </a:moveTo>
                <a:lnTo>
                  <a:pt x="150794" y="164129"/>
                </a:lnTo>
                <a:lnTo>
                  <a:pt x="148332" y="162700"/>
                </a:lnTo>
                <a:lnTo>
                  <a:pt x="145475" y="161089"/>
                </a:lnTo>
                <a:lnTo>
                  <a:pt x="145475" y="154949"/>
                </a:lnTo>
                <a:close/>
                <a:moveTo>
                  <a:pt x="157116" y="154949"/>
                </a:moveTo>
                <a:lnTo>
                  <a:pt x="162436" y="164129"/>
                </a:lnTo>
                <a:lnTo>
                  <a:pt x="159974" y="162700"/>
                </a:lnTo>
                <a:lnTo>
                  <a:pt x="157116" y="161089"/>
                </a:lnTo>
                <a:lnTo>
                  <a:pt x="157116" y="154949"/>
                </a:lnTo>
                <a:close/>
                <a:moveTo>
                  <a:pt x="168727" y="154949"/>
                </a:moveTo>
                <a:lnTo>
                  <a:pt x="174047" y="164129"/>
                </a:lnTo>
                <a:lnTo>
                  <a:pt x="171585" y="162700"/>
                </a:lnTo>
                <a:lnTo>
                  <a:pt x="168727" y="161089"/>
                </a:lnTo>
                <a:lnTo>
                  <a:pt x="168727" y="154949"/>
                </a:lnTo>
                <a:close/>
                <a:moveTo>
                  <a:pt x="191950" y="154919"/>
                </a:moveTo>
                <a:lnTo>
                  <a:pt x="197269" y="164129"/>
                </a:lnTo>
                <a:lnTo>
                  <a:pt x="194807" y="162731"/>
                </a:lnTo>
                <a:lnTo>
                  <a:pt x="191950" y="161089"/>
                </a:lnTo>
                <a:lnTo>
                  <a:pt x="191950" y="154919"/>
                </a:lnTo>
                <a:close/>
                <a:moveTo>
                  <a:pt x="215202" y="154919"/>
                </a:moveTo>
                <a:lnTo>
                  <a:pt x="220522" y="164129"/>
                </a:lnTo>
                <a:lnTo>
                  <a:pt x="218060" y="162731"/>
                </a:lnTo>
                <a:lnTo>
                  <a:pt x="215202" y="161089"/>
                </a:lnTo>
                <a:lnTo>
                  <a:pt x="215202" y="154919"/>
                </a:lnTo>
                <a:close/>
                <a:moveTo>
                  <a:pt x="226783" y="154919"/>
                </a:moveTo>
                <a:lnTo>
                  <a:pt x="232103" y="164129"/>
                </a:lnTo>
                <a:lnTo>
                  <a:pt x="229640" y="162731"/>
                </a:lnTo>
                <a:lnTo>
                  <a:pt x="226783" y="161089"/>
                </a:lnTo>
                <a:lnTo>
                  <a:pt x="226783" y="154919"/>
                </a:lnTo>
                <a:close/>
                <a:moveTo>
                  <a:pt x="238425" y="154919"/>
                </a:moveTo>
                <a:lnTo>
                  <a:pt x="243744" y="164129"/>
                </a:lnTo>
                <a:lnTo>
                  <a:pt x="241282" y="162731"/>
                </a:lnTo>
                <a:lnTo>
                  <a:pt x="238425" y="161089"/>
                </a:lnTo>
                <a:lnTo>
                  <a:pt x="238425" y="154919"/>
                </a:lnTo>
                <a:close/>
                <a:moveTo>
                  <a:pt x="250036" y="154919"/>
                </a:moveTo>
                <a:lnTo>
                  <a:pt x="255355" y="164129"/>
                </a:lnTo>
                <a:lnTo>
                  <a:pt x="252893" y="162731"/>
                </a:lnTo>
                <a:lnTo>
                  <a:pt x="250036" y="161089"/>
                </a:lnTo>
                <a:lnTo>
                  <a:pt x="250036" y="154919"/>
                </a:lnTo>
                <a:close/>
                <a:moveTo>
                  <a:pt x="261678" y="154919"/>
                </a:moveTo>
                <a:lnTo>
                  <a:pt x="266997" y="164129"/>
                </a:lnTo>
                <a:lnTo>
                  <a:pt x="264535" y="162731"/>
                </a:lnTo>
                <a:lnTo>
                  <a:pt x="261678" y="161089"/>
                </a:lnTo>
                <a:lnTo>
                  <a:pt x="261678" y="154919"/>
                </a:lnTo>
                <a:close/>
                <a:moveTo>
                  <a:pt x="273289" y="154919"/>
                </a:moveTo>
                <a:lnTo>
                  <a:pt x="278608" y="164129"/>
                </a:lnTo>
                <a:lnTo>
                  <a:pt x="276146" y="162731"/>
                </a:lnTo>
                <a:lnTo>
                  <a:pt x="273289" y="161089"/>
                </a:lnTo>
                <a:lnTo>
                  <a:pt x="273289" y="154919"/>
                </a:lnTo>
                <a:close/>
                <a:moveTo>
                  <a:pt x="6050" y="154919"/>
                </a:moveTo>
                <a:lnTo>
                  <a:pt x="11369" y="164159"/>
                </a:lnTo>
                <a:lnTo>
                  <a:pt x="11369" y="164159"/>
                </a:lnTo>
                <a:lnTo>
                  <a:pt x="8907" y="162731"/>
                </a:lnTo>
                <a:lnTo>
                  <a:pt x="6050" y="161089"/>
                </a:lnTo>
                <a:lnTo>
                  <a:pt x="6050" y="154919"/>
                </a:lnTo>
                <a:close/>
                <a:moveTo>
                  <a:pt x="17418" y="154919"/>
                </a:moveTo>
                <a:lnTo>
                  <a:pt x="17418" y="161089"/>
                </a:lnTo>
                <a:lnTo>
                  <a:pt x="14560" y="162731"/>
                </a:lnTo>
                <a:lnTo>
                  <a:pt x="12098" y="164159"/>
                </a:lnTo>
                <a:lnTo>
                  <a:pt x="12098" y="164159"/>
                </a:lnTo>
                <a:lnTo>
                  <a:pt x="17418" y="154919"/>
                </a:lnTo>
                <a:close/>
                <a:moveTo>
                  <a:pt x="52251" y="154919"/>
                </a:moveTo>
                <a:lnTo>
                  <a:pt x="52251" y="161089"/>
                </a:lnTo>
                <a:lnTo>
                  <a:pt x="49394" y="162731"/>
                </a:lnTo>
                <a:lnTo>
                  <a:pt x="46932" y="164159"/>
                </a:lnTo>
                <a:lnTo>
                  <a:pt x="46932" y="164159"/>
                </a:lnTo>
                <a:lnTo>
                  <a:pt x="52251" y="154919"/>
                </a:lnTo>
                <a:close/>
                <a:moveTo>
                  <a:pt x="110368" y="154980"/>
                </a:moveTo>
                <a:lnTo>
                  <a:pt x="110368" y="161120"/>
                </a:lnTo>
                <a:lnTo>
                  <a:pt x="107541" y="162761"/>
                </a:lnTo>
                <a:lnTo>
                  <a:pt x="105048" y="164159"/>
                </a:lnTo>
                <a:lnTo>
                  <a:pt x="105048" y="164159"/>
                </a:lnTo>
                <a:lnTo>
                  <a:pt x="110368" y="154980"/>
                </a:lnTo>
                <a:close/>
                <a:moveTo>
                  <a:pt x="145232" y="154980"/>
                </a:moveTo>
                <a:lnTo>
                  <a:pt x="145232" y="161120"/>
                </a:lnTo>
                <a:lnTo>
                  <a:pt x="142374" y="162761"/>
                </a:lnTo>
                <a:lnTo>
                  <a:pt x="139912" y="164159"/>
                </a:lnTo>
                <a:lnTo>
                  <a:pt x="139912" y="164159"/>
                </a:lnTo>
                <a:lnTo>
                  <a:pt x="145232" y="154980"/>
                </a:lnTo>
                <a:close/>
                <a:moveTo>
                  <a:pt x="156843" y="154980"/>
                </a:moveTo>
                <a:lnTo>
                  <a:pt x="156843" y="161120"/>
                </a:lnTo>
                <a:lnTo>
                  <a:pt x="153986" y="162761"/>
                </a:lnTo>
                <a:lnTo>
                  <a:pt x="151523" y="164159"/>
                </a:lnTo>
                <a:lnTo>
                  <a:pt x="151523" y="164159"/>
                </a:lnTo>
                <a:lnTo>
                  <a:pt x="156843" y="154980"/>
                </a:lnTo>
                <a:close/>
                <a:moveTo>
                  <a:pt x="180065" y="154980"/>
                </a:moveTo>
                <a:lnTo>
                  <a:pt x="180065" y="161120"/>
                </a:lnTo>
                <a:lnTo>
                  <a:pt x="177208" y="162761"/>
                </a:lnTo>
                <a:lnTo>
                  <a:pt x="174746" y="164159"/>
                </a:lnTo>
                <a:lnTo>
                  <a:pt x="174746" y="164159"/>
                </a:lnTo>
                <a:lnTo>
                  <a:pt x="180065" y="154980"/>
                </a:lnTo>
                <a:close/>
                <a:moveTo>
                  <a:pt x="191676" y="154980"/>
                </a:moveTo>
                <a:lnTo>
                  <a:pt x="191676" y="161089"/>
                </a:lnTo>
                <a:lnTo>
                  <a:pt x="188849" y="162731"/>
                </a:lnTo>
                <a:lnTo>
                  <a:pt x="186357" y="164159"/>
                </a:lnTo>
                <a:lnTo>
                  <a:pt x="186357" y="164159"/>
                </a:lnTo>
                <a:lnTo>
                  <a:pt x="191676" y="154980"/>
                </a:lnTo>
                <a:close/>
                <a:moveTo>
                  <a:pt x="203318" y="154980"/>
                </a:moveTo>
                <a:lnTo>
                  <a:pt x="203318" y="161089"/>
                </a:lnTo>
                <a:lnTo>
                  <a:pt x="200461" y="162731"/>
                </a:lnTo>
                <a:lnTo>
                  <a:pt x="197999" y="164159"/>
                </a:lnTo>
                <a:lnTo>
                  <a:pt x="197999" y="164159"/>
                </a:lnTo>
                <a:lnTo>
                  <a:pt x="203318" y="154980"/>
                </a:lnTo>
                <a:close/>
                <a:moveTo>
                  <a:pt x="214929" y="154980"/>
                </a:moveTo>
                <a:lnTo>
                  <a:pt x="214929" y="161089"/>
                </a:lnTo>
                <a:lnTo>
                  <a:pt x="212072" y="162731"/>
                </a:lnTo>
                <a:lnTo>
                  <a:pt x="209610" y="164159"/>
                </a:lnTo>
                <a:lnTo>
                  <a:pt x="209610" y="164159"/>
                </a:lnTo>
                <a:lnTo>
                  <a:pt x="214929" y="154980"/>
                </a:lnTo>
                <a:close/>
                <a:moveTo>
                  <a:pt x="226570" y="154980"/>
                </a:moveTo>
                <a:lnTo>
                  <a:pt x="226570" y="161089"/>
                </a:lnTo>
                <a:lnTo>
                  <a:pt x="223713" y="162731"/>
                </a:lnTo>
                <a:lnTo>
                  <a:pt x="221251" y="164159"/>
                </a:lnTo>
                <a:lnTo>
                  <a:pt x="221251" y="164159"/>
                </a:lnTo>
                <a:lnTo>
                  <a:pt x="226570" y="154980"/>
                </a:lnTo>
                <a:close/>
                <a:moveTo>
                  <a:pt x="238182" y="154980"/>
                </a:moveTo>
                <a:lnTo>
                  <a:pt x="238182" y="161089"/>
                </a:lnTo>
                <a:lnTo>
                  <a:pt x="235355" y="162731"/>
                </a:lnTo>
                <a:lnTo>
                  <a:pt x="232862" y="164159"/>
                </a:lnTo>
                <a:lnTo>
                  <a:pt x="232862" y="164159"/>
                </a:lnTo>
                <a:lnTo>
                  <a:pt x="238182" y="154980"/>
                </a:lnTo>
                <a:close/>
                <a:moveTo>
                  <a:pt x="249793" y="154980"/>
                </a:moveTo>
                <a:lnTo>
                  <a:pt x="249793" y="161089"/>
                </a:lnTo>
                <a:lnTo>
                  <a:pt x="246936" y="162731"/>
                </a:lnTo>
                <a:lnTo>
                  <a:pt x="244474" y="164159"/>
                </a:lnTo>
                <a:lnTo>
                  <a:pt x="244474" y="164159"/>
                </a:lnTo>
                <a:lnTo>
                  <a:pt x="249793" y="154980"/>
                </a:lnTo>
                <a:close/>
                <a:moveTo>
                  <a:pt x="29029" y="154919"/>
                </a:moveTo>
                <a:lnTo>
                  <a:pt x="29029" y="161089"/>
                </a:lnTo>
                <a:lnTo>
                  <a:pt x="26172" y="162731"/>
                </a:lnTo>
                <a:lnTo>
                  <a:pt x="23710" y="164159"/>
                </a:lnTo>
                <a:lnTo>
                  <a:pt x="29029" y="154919"/>
                </a:lnTo>
                <a:close/>
                <a:moveTo>
                  <a:pt x="40610" y="154919"/>
                </a:moveTo>
                <a:lnTo>
                  <a:pt x="40610" y="161089"/>
                </a:lnTo>
                <a:lnTo>
                  <a:pt x="37783" y="162731"/>
                </a:lnTo>
                <a:lnTo>
                  <a:pt x="35290" y="164159"/>
                </a:lnTo>
                <a:lnTo>
                  <a:pt x="40610" y="154919"/>
                </a:lnTo>
                <a:close/>
                <a:moveTo>
                  <a:pt x="63862" y="154919"/>
                </a:moveTo>
                <a:lnTo>
                  <a:pt x="63862" y="161089"/>
                </a:lnTo>
                <a:lnTo>
                  <a:pt x="61005" y="162731"/>
                </a:lnTo>
                <a:lnTo>
                  <a:pt x="58543" y="164159"/>
                </a:lnTo>
                <a:lnTo>
                  <a:pt x="63862" y="154919"/>
                </a:lnTo>
                <a:close/>
                <a:moveTo>
                  <a:pt x="75504" y="154919"/>
                </a:moveTo>
                <a:lnTo>
                  <a:pt x="75504" y="161089"/>
                </a:lnTo>
                <a:lnTo>
                  <a:pt x="72647" y="162731"/>
                </a:lnTo>
                <a:lnTo>
                  <a:pt x="70185" y="164159"/>
                </a:lnTo>
                <a:lnTo>
                  <a:pt x="75504" y="154919"/>
                </a:lnTo>
                <a:close/>
                <a:moveTo>
                  <a:pt x="87115" y="154919"/>
                </a:moveTo>
                <a:lnTo>
                  <a:pt x="87115" y="161089"/>
                </a:lnTo>
                <a:lnTo>
                  <a:pt x="84288" y="162731"/>
                </a:lnTo>
                <a:lnTo>
                  <a:pt x="81796" y="164159"/>
                </a:lnTo>
                <a:lnTo>
                  <a:pt x="87115" y="154919"/>
                </a:lnTo>
                <a:close/>
                <a:moveTo>
                  <a:pt x="98757" y="154919"/>
                </a:moveTo>
                <a:lnTo>
                  <a:pt x="98757" y="161089"/>
                </a:lnTo>
                <a:lnTo>
                  <a:pt x="95899" y="162731"/>
                </a:lnTo>
                <a:lnTo>
                  <a:pt x="93437" y="164159"/>
                </a:lnTo>
                <a:lnTo>
                  <a:pt x="98757" y="154919"/>
                </a:lnTo>
                <a:close/>
                <a:moveTo>
                  <a:pt x="121979" y="154980"/>
                </a:moveTo>
                <a:lnTo>
                  <a:pt x="121979" y="161120"/>
                </a:lnTo>
                <a:lnTo>
                  <a:pt x="119122" y="162761"/>
                </a:lnTo>
                <a:lnTo>
                  <a:pt x="116660" y="164159"/>
                </a:lnTo>
                <a:lnTo>
                  <a:pt x="121979" y="154980"/>
                </a:lnTo>
                <a:close/>
                <a:moveTo>
                  <a:pt x="133590" y="154980"/>
                </a:moveTo>
                <a:lnTo>
                  <a:pt x="133590" y="161120"/>
                </a:lnTo>
                <a:lnTo>
                  <a:pt x="130733" y="162761"/>
                </a:lnTo>
                <a:lnTo>
                  <a:pt x="128271" y="164159"/>
                </a:lnTo>
                <a:lnTo>
                  <a:pt x="133590" y="154980"/>
                </a:lnTo>
                <a:close/>
                <a:moveTo>
                  <a:pt x="168484" y="154980"/>
                </a:moveTo>
                <a:lnTo>
                  <a:pt x="168484" y="161120"/>
                </a:lnTo>
                <a:lnTo>
                  <a:pt x="165627" y="162761"/>
                </a:lnTo>
                <a:lnTo>
                  <a:pt x="163165" y="164159"/>
                </a:lnTo>
                <a:lnTo>
                  <a:pt x="168484" y="154980"/>
                </a:lnTo>
                <a:close/>
                <a:moveTo>
                  <a:pt x="261404" y="154980"/>
                </a:moveTo>
                <a:lnTo>
                  <a:pt x="261404" y="161089"/>
                </a:lnTo>
                <a:lnTo>
                  <a:pt x="258547" y="162731"/>
                </a:lnTo>
                <a:lnTo>
                  <a:pt x="256085" y="164159"/>
                </a:lnTo>
                <a:lnTo>
                  <a:pt x="261404" y="154980"/>
                </a:lnTo>
                <a:close/>
                <a:moveTo>
                  <a:pt x="273046" y="154980"/>
                </a:moveTo>
                <a:lnTo>
                  <a:pt x="273046" y="161120"/>
                </a:lnTo>
                <a:lnTo>
                  <a:pt x="270188" y="162761"/>
                </a:lnTo>
                <a:lnTo>
                  <a:pt x="267726" y="164159"/>
                </a:lnTo>
                <a:lnTo>
                  <a:pt x="273046" y="154980"/>
                </a:lnTo>
                <a:close/>
                <a:moveTo>
                  <a:pt x="284657" y="154980"/>
                </a:moveTo>
                <a:lnTo>
                  <a:pt x="284657" y="161120"/>
                </a:lnTo>
                <a:lnTo>
                  <a:pt x="279337" y="164159"/>
                </a:lnTo>
                <a:lnTo>
                  <a:pt x="284657" y="154980"/>
                </a:lnTo>
                <a:close/>
                <a:moveTo>
                  <a:pt x="5898" y="161332"/>
                </a:moveTo>
                <a:lnTo>
                  <a:pt x="8755" y="162943"/>
                </a:lnTo>
                <a:lnTo>
                  <a:pt x="11217" y="164402"/>
                </a:lnTo>
                <a:lnTo>
                  <a:pt x="578" y="164402"/>
                </a:lnTo>
                <a:lnTo>
                  <a:pt x="5898" y="161332"/>
                </a:lnTo>
                <a:close/>
                <a:moveTo>
                  <a:pt x="17509" y="161332"/>
                </a:moveTo>
                <a:lnTo>
                  <a:pt x="20366" y="162943"/>
                </a:lnTo>
                <a:lnTo>
                  <a:pt x="22828" y="164402"/>
                </a:lnTo>
                <a:lnTo>
                  <a:pt x="12190" y="164402"/>
                </a:lnTo>
                <a:lnTo>
                  <a:pt x="14682" y="162943"/>
                </a:lnTo>
                <a:lnTo>
                  <a:pt x="17509" y="161332"/>
                </a:lnTo>
                <a:close/>
                <a:moveTo>
                  <a:pt x="29150" y="161332"/>
                </a:moveTo>
                <a:lnTo>
                  <a:pt x="32008" y="162943"/>
                </a:lnTo>
                <a:lnTo>
                  <a:pt x="34470" y="164402"/>
                </a:lnTo>
                <a:lnTo>
                  <a:pt x="23831" y="164402"/>
                </a:lnTo>
                <a:lnTo>
                  <a:pt x="26293" y="162943"/>
                </a:lnTo>
                <a:lnTo>
                  <a:pt x="29150" y="161332"/>
                </a:lnTo>
                <a:close/>
                <a:moveTo>
                  <a:pt x="40762" y="161332"/>
                </a:moveTo>
                <a:lnTo>
                  <a:pt x="43619" y="162943"/>
                </a:lnTo>
                <a:lnTo>
                  <a:pt x="46081" y="164402"/>
                </a:lnTo>
                <a:lnTo>
                  <a:pt x="35442" y="164402"/>
                </a:lnTo>
                <a:lnTo>
                  <a:pt x="37935" y="162943"/>
                </a:lnTo>
                <a:lnTo>
                  <a:pt x="40762" y="161332"/>
                </a:lnTo>
                <a:close/>
                <a:moveTo>
                  <a:pt x="52403" y="161332"/>
                </a:moveTo>
                <a:lnTo>
                  <a:pt x="55260" y="162943"/>
                </a:lnTo>
                <a:lnTo>
                  <a:pt x="57722" y="164402"/>
                </a:lnTo>
                <a:lnTo>
                  <a:pt x="47084" y="164402"/>
                </a:lnTo>
                <a:lnTo>
                  <a:pt x="49546" y="162943"/>
                </a:lnTo>
                <a:lnTo>
                  <a:pt x="52403" y="161332"/>
                </a:lnTo>
                <a:close/>
                <a:moveTo>
                  <a:pt x="64014" y="161332"/>
                </a:moveTo>
                <a:lnTo>
                  <a:pt x="66871" y="162943"/>
                </a:lnTo>
                <a:lnTo>
                  <a:pt x="69334" y="164402"/>
                </a:lnTo>
                <a:lnTo>
                  <a:pt x="58695" y="164402"/>
                </a:lnTo>
                <a:lnTo>
                  <a:pt x="61187" y="162943"/>
                </a:lnTo>
                <a:lnTo>
                  <a:pt x="64014" y="161332"/>
                </a:lnTo>
                <a:close/>
                <a:moveTo>
                  <a:pt x="75625" y="161332"/>
                </a:moveTo>
                <a:lnTo>
                  <a:pt x="78452" y="162943"/>
                </a:lnTo>
                <a:lnTo>
                  <a:pt x="80945" y="164402"/>
                </a:lnTo>
                <a:lnTo>
                  <a:pt x="70306" y="164402"/>
                </a:lnTo>
                <a:lnTo>
                  <a:pt x="72768" y="162943"/>
                </a:lnTo>
                <a:lnTo>
                  <a:pt x="75625" y="161332"/>
                </a:lnTo>
                <a:close/>
                <a:moveTo>
                  <a:pt x="87237" y="161332"/>
                </a:moveTo>
                <a:lnTo>
                  <a:pt x="90094" y="162943"/>
                </a:lnTo>
                <a:lnTo>
                  <a:pt x="92556" y="164402"/>
                </a:lnTo>
                <a:lnTo>
                  <a:pt x="81917" y="164402"/>
                </a:lnTo>
                <a:lnTo>
                  <a:pt x="84379" y="162943"/>
                </a:lnTo>
                <a:lnTo>
                  <a:pt x="87237" y="161332"/>
                </a:lnTo>
                <a:close/>
                <a:moveTo>
                  <a:pt x="98878" y="161332"/>
                </a:moveTo>
                <a:lnTo>
                  <a:pt x="101705" y="162943"/>
                </a:lnTo>
                <a:lnTo>
                  <a:pt x="104197" y="164402"/>
                </a:lnTo>
                <a:lnTo>
                  <a:pt x="93559" y="164402"/>
                </a:lnTo>
                <a:lnTo>
                  <a:pt x="96021" y="162943"/>
                </a:lnTo>
                <a:lnTo>
                  <a:pt x="98878" y="161332"/>
                </a:lnTo>
                <a:close/>
                <a:moveTo>
                  <a:pt x="110489" y="161332"/>
                </a:moveTo>
                <a:lnTo>
                  <a:pt x="113346" y="162943"/>
                </a:lnTo>
                <a:lnTo>
                  <a:pt x="115809" y="164402"/>
                </a:lnTo>
                <a:lnTo>
                  <a:pt x="105170" y="164402"/>
                </a:lnTo>
                <a:lnTo>
                  <a:pt x="107632" y="162943"/>
                </a:lnTo>
                <a:lnTo>
                  <a:pt x="110489" y="161332"/>
                </a:lnTo>
                <a:close/>
                <a:moveTo>
                  <a:pt x="122131" y="161332"/>
                </a:moveTo>
                <a:lnTo>
                  <a:pt x="124958" y="162943"/>
                </a:lnTo>
                <a:lnTo>
                  <a:pt x="127450" y="164402"/>
                </a:lnTo>
                <a:lnTo>
                  <a:pt x="116812" y="164402"/>
                </a:lnTo>
                <a:lnTo>
                  <a:pt x="119274" y="162943"/>
                </a:lnTo>
                <a:lnTo>
                  <a:pt x="122131" y="161332"/>
                </a:lnTo>
                <a:close/>
                <a:moveTo>
                  <a:pt x="133742" y="161332"/>
                </a:moveTo>
                <a:lnTo>
                  <a:pt x="136599" y="162943"/>
                </a:lnTo>
                <a:lnTo>
                  <a:pt x="139061" y="164402"/>
                </a:lnTo>
                <a:lnTo>
                  <a:pt x="128423" y="164402"/>
                </a:lnTo>
                <a:lnTo>
                  <a:pt x="130885" y="162943"/>
                </a:lnTo>
                <a:lnTo>
                  <a:pt x="133742" y="161332"/>
                </a:lnTo>
                <a:close/>
                <a:moveTo>
                  <a:pt x="145323" y="161332"/>
                </a:moveTo>
                <a:lnTo>
                  <a:pt x="148180" y="162943"/>
                </a:lnTo>
                <a:lnTo>
                  <a:pt x="150642" y="164402"/>
                </a:lnTo>
                <a:lnTo>
                  <a:pt x="140004" y="164402"/>
                </a:lnTo>
                <a:lnTo>
                  <a:pt x="142496" y="162943"/>
                </a:lnTo>
                <a:lnTo>
                  <a:pt x="145323" y="161332"/>
                </a:lnTo>
                <a:close/>
                <a:moveTo>
                  <a:pt x="156964" y="161332"/>
                </a:moveTo>
                <a:lnTo>
                  <a:pt x="159822" y="162943"/>
                </a:lnTo>
                <a:lnTo>
                  <a:pt x="162284" y="164402"/>
                </a:lnTo>
                <a:lnTo>
                  <a:pt x="151645" y="164402"/>
                </a:lnTo>
                <a:lnTo>
                  <a:pt x="154107" y="162943"/>
                </a:lnTo>
                <a:lnTo>
                  <a:pt x="156964" y="161332"/>
                </a:lnTo>
                <a:close/>
                <a:moveTo>
                  <a:pt x="168575" y="161332"/>
                </a:moveTo>
                <a:lnTo>
                  <a:pt x="171433" y="162943"/>
                </a:lnTo>
                <a:lnTo>
                  <a:pt x="173895" y="164402"/>
                </a:lnTo>
                <a:lnTo>
                  <a:pt x="163256" y="164402"/>
                </a:lnTo>
                <a:lnTo>
                  <a:pt x="165749" y="162943"/>
                </a:lnTo>
                <a:lnTo>
                  <a:pt x="168575" y="161332"/>
                </a:lnTo>
                <a:close/>
                <a:moveTo>
                  <a:pt x="180217" y="161332"/>
                </a:moveTo>
                <a:lnTo>
                  <a:pt x="183074" y="162943"/>
                </a:lnTo>
                <a:lnTo>
                  <a:pt x="185536" y="164402"/>
                </a:lnTo>
                <a:lnTo>
                  <a:pt x="174898" y="164402"/>
                </a:lnTo>
                <a:lnTo>
                  <a:pt x="177360" y="162943"/>
                </a:lnTo>
                <a:lnTo>
                  <a:pt x="180217" y="161332"/>
                </a:lnTo>
                <a:close/>
                <a:moveTo>
                  <a:pt x="191828" y="161332"/>
                </a:moveTo>
                <a:lnTo>
                  <a:pt x="194685" y="162943"/>
                </a:lnTo>
                <a:lnTo>
                  <a:pt x="197147" y="164402"/>
                </a:lnTo>
                <a:lnTo>
                  <a:pt x="186509" y="164402"/>
                </a:lnTo>
                <a:lnTo>
                  <a:pt x="189001" y="162943"/>
                </a:lnTo>
                <a:lnTo>
                  <a:pt x="191828" y="161332"/>
                </a:lnTo>
                <a:close/>
                <a:moveTo>
                  <a:pt x="203470" y="161332"/>
                </a:moveTo>
                <a:lnTo>
                  <a:pt x="206327" y="162943"/>
                </a:lnTo>
                <a:lnTo>
                  <a:pt x="208789" y="164402"/>
                </a:lnTo>
                <a:lnTo>
                  <a:pt x="198151" y="164402"/>
                </a:lnTo>
                <a:lnTo>
                  <a:pt x="200613" y="162943"/>
                </a:lnTo>
                <a:lnTo>
                  <a:pt x="203470" y="161332"/>
                </a:lnTo>
                <a:close/>
                <a:moveTo>
                  <a:pt x="215051" y="161332"/>
                </a:moveTo>
                <a:lnTo>
                  <a:pt x="217908" y="162943"/>
                </a:lnTo>
                <a:lnTo>
                  <a:pt x="220370" y="164402"/>
                </a:lnTo>
                <a:lnTo>
                  <a:pt x="209731" y="164402"/>
                </a:lnTo>
                <a:lnTo>
                  <a:pt x="212193" y="162943"/>
                </a:lnTo>
                <a:lnTo>
                  <a:pt x="215051" y="161332"/>
                </a:lnTo>
                <a:close/>
                <a:moveTo>
                  <a:pt x="226692" y="161332"/>
                </a:moveTo>
                <a:lnTo>
                  <a:pt x="229519" y="162943"/>
                </a:lnTo>
                <a:lnTo>
                  <a:pt x="232011" y="164402"/>
                </a:lnTo>
                <a:lnTo>
                  <a:pt x="221373" y="164402"/>
                </a:lnTo>
                <a:lnTo>
                  <a:pt x="223835" y="162943"/>
                </a:lnTo>
                <a:lnTo>
                  <a:pt x="226692" y="161332"/>
                </a:lnTo>
                <a:close/>
                <a:moveTo>
                  <a:pt x="238303" y="161332"/>
                </a:moveTo>
                <a:lnTo>
                  <a:pt x="241160" y="162943"/>
                </a:lnTo>
                <a:lnTo>
                  <a:pt x="243622" y="164402"/>
                </a:lnTo>
                <a:lnTo>
                  <a:pt x="232984" y="164402"/>
                </a:lnTo>
                <a:lnTo>
                  <a:pt x="235446" y="162943"/>
                </a:lnTo>
                <a:lnTo>
                  <a:pt x="238303" y="161332"/>
                </a:lnTo>
                <a:close/>
                <a:moveTo>
                  <a:pt x="249945" y="161332"/>
                </a:moveTo>
                <a:lnTo>
                  <a:pt x="252772" y="162943"/>
                </a:lnTo>
                <a:lnTo>
                  <a:pt x="255264" y="164402"/>
                </a:lnTo>
                <a:lnTo>
                  <a:pt x="244626" y="164402"/>
                </a:lnTo>
                <a:lnTo>
                  <a:pt x="247088" y="162943"/>
                </a:lnTo>
                <a:lnTo>
                  <a:pt x="249945" y="161332"/>
                </a:lnTo>
                <a:close/>
                <a:moveTo>
                  <a:pt x="261556" y="161332"/>
                </a:moveTo>
                <a:lnTo>
                  <a:pt x="264413" y="162943"/>
                </a:lnTo>
                <a:lnTo>
                  <a:pt x="266875" y="164402"/>
                </a:lnTo>
                <a:lnTo>
                  <a:pt x="256237" y="164402"/>
                </a:lnTo>
                <a:lnTo>
                  <a:pt x="258699" y="162943"/>
                </a:lnTo>
                <a:lnTo>
                  <a:pt x="261556" y="161332"/>
                </a:lnTo>
                <a:close/>
                <a:moveTo>
                  <a:pt x="273198" y="161332"/>
                </a:moveTo>
                <a:lnTo>
                  <a:pt x="276024" y="162943"/>
                </a:lnTo>
                <a:lnTo>
                  <a:pt x="278517" y="164402"/>
                </a:lnTo>
                <a:lnTo>
                  <a:pt x="267878" y="164402"/>
                </a:lnTo>
                <a:lnTo>
                  <a:pt x="270340" y="162943"/>
                </a:lnTo>
                <a:lnTo>
                  <a:pt x="273198" y="161332"/>
                </a:lnTo>
                <a:close/>
                <a:moveTo>
                  <a:pt x="11217" y="164676"/>
                </a:moveTo>
                <a:lnTo>
                  <a:pt x="5898" y="167746"/>
                </a:lnTo>
                <a:lnTo>
                  <a:pt x="578" y="164676"/>
                </a:lnTo>
                <a:close/>
                <a:moveTo>
                  <a:pt x="22828" y="164676"/>
                </a:moveTo>
                <a:lnTo>
                  <a:pt x="17509" y="167746"/>
                </a:lnTo>
                <a:lnTo>
                  <a:pt x="12190" y="164676"/>
                </a:lnTo>
                <a:close/>
                <a:moveTo>
                  <a:pt x="34470" y="164676"/>
                </a:moveTo>
                <a:lnTo>
                  <a:pt x="29150" y="167746"/>
                </a:lnTo>
                <a:lnTo>
                  <a:pt x="23831" y="164676"/>
                </a:lnTo>
                <a:close/>
                <a:moveTo>
                  <a:pt x="46081" y="164676"/>
                </a:moveTo>
                <a:lnTo>
                  <a:pt x="40762" y="167746"/>
                </a:lnTo>
                <a:lnTo>
                  <a:pt x="35442" y="164676"/>
                </a:lnTo>
                <a:close/>
                <a:moveTo>
                  <a:pt x="57722" y="164676"/>
                </a:moveTo>
                <a:lnTo>
                  <a:pt x="52403" y="167746"/>
                </a:lnTo>
                <a:lnTo>
                  <a:pt x="47084" y="164676"/>
                </a:lnTo>
                <a:close/>
                <a:moveTo>
                  <a:pt x="69334" y="164676"/>
                </a:moveTo>
                <a:lnTo>
                  <a:pt x="64014" y="167746"/>
                </a:lnTo>
                <a:lnTo>
                  <a:pt x="58695" y="164676"/>
                </a:lnTo>
                <a:close/>
                <a:moveTo>
                  <a:pt x="80945" y="164676"/>
                </a:moveTo>
                <a:lnTo>
                  <a:pt x="75625" y="167746"/>
                </a:lnTo>
                <a:lnTo>
                  <a:pt x="70306" y="164676"/>
                </a:lnTo>
                <a:close/>
                <a:moveTo>
                  <a:pt x="92556" y="164676"/>
                </a:moveTo>
                <a:lnTo>
                  <a:pt x="87237" y="167746"/>
                </a:lnTo>
                <a:lnTo>
                  <a:pt x="81917" y="164676"/>
                </a:lnTo>
                <a:close/>
                <a:moveTo>
                  <a:pt x="104197" y="164676"/>
                </a:moveTo>
                <a:lnTo>
                  <a:pt x="98878" y="167746"/>
                </a:lnTo>
                <a:lnTo>
                  <a:pt x="93559" y="164676"/>
                </a:lnTo>
                <a:close/>
                <a:moveTo>
                  <a:pt x="115809" y="164676"/>
                </a:moveTo>
                <a:lnTo>
                  <a:pt x="110489" y="167746"/>
                </a:lnTo>
                <a:lnTo>
                  <a:pt x="105170" y="164676"/>
                </a:lnTo>
                <a:close/>
                <a:moveTo>
                  <a:pt x="127450" y="164676"/>
                </a:moveTo>
                <a:lnTo>
                  <a:pt x="122131" y="167746"/>
                </a:lnTo>
                <a:lnTo>
                  <a:pt x="116812" y="164676"/>
                </a:lnTo>
                <a:close/>
                <a:moveTo>
                  <a:pt x="139061" y="164676"/>
                </a:moveTo>
                <a:lnTo>
                  <a:pt x="133742" y="167746"/>
                </a:lnTo>
                <a:lnTo>
                  <a:pt x="128423" y="164676"/>
                </a:lnTo>
                <a:close/>
                <a:moveTo>
                  <a:pt x="150642" y="164676"/>
                </a:moveTo>
                <a:lnTo>
                  <a:pt x="145323" y="167746"/>
                </a:lnTo>
                <a:lnTo>
                  <a:pt x="140004" y="164676"/>
                </a:lnTo>
                <a:close/>
                <a:moveTo>
                  <a:pt x="162284" y="164676"/>
                </a:moveTo>
                <a:lnTo>
                  <a:pt x="156964" y="167746"/>
                </a:lnTo>
                <a:lnTo>
                  <a:pt x="151645" y="164676"/>
                </a:lnTo>
                <a:close/>
                <a:moveTo>
                  <a:pt x="173895" y="164676"/>
                </a:moveTo>
                <a:lnTo>
                  <a:pt x="168575" y="167746"/>
                </a:lnTo>
                <a:lnTo>
                  <a:pt x="163256" y="164676"/>
                </a:lnTo>
                <a:close/>
                <a:moveTo>
                  <a:pt x="185536" y="164676"/>
                </a:moveTo>
                <a:lnTo>
                  <a:pt x="180217" y="167746"/>
                </a:lnTo>
                <a:lnTo>
                  <a:pt x="174898" y="164676"/>
                </a:lnTo>
                <a:close/>
                <a:moveTo>
                  <a:pt x="197147" y="164676"/>
                </a:moveTo>
                <a:lnTo>
                  <a:pt x="191828" y="167746"/>
                </a:lnTo>
                <a:lnTo>
                  <a:pt x="186509" y="164676"/>
                </a:lnTo>
                <a:close/>
                <a:moveTo>
                  <a:pt x="208789" y="164676"/>
                </a:moveTo>
                <a:lnTo>
                  <a:pt x="203470" y="167746"/>
                </a:lnTo>
                <a:lnTo>
                  <a:pt x="198151" y="164676"/>
                </a:lnTo>
                <a:close/>
                <a:moveTo>
                  <a:pt x="220370" y="164676"/>
                </a:moveTo>
                <a:lnTo>
                  <a:pt x="215051" y="167746"/>
                </a:lnTo>
                <a:lnTo>
                  <a:pt x="209731" y="164676"/>
                </a:lnTo>
                <a:close/>
                <a:moveTo>
                  <a:pt x="232011" y="164676"/>
                </a:moveTo>
                <a:lnTo>
                  <a:pt x="226692" y="167746"/>
                </a:lnTo>
                <a:lnTo>
                  <a:pt x="221373" y="164676"/>
                </a:lnTo>
                <a:close/>
                <a:moveTo>
                  <a:pt x="243622" y="164676"/>
                </a:moveTo>
                <a:lnTo>
                  <a:pt x="238303" y="167746"/>
                </a:lnTo>
                <a:lnTo>
                  <a:pt x="232984" y="164676"/>
                </a:lnTo>
                <a:close/>
                <a:moveTo>
                  <a:pt x="255264" y="164676"/>
                </a:moveTo>
                <a:lnTo>
                  <a:pt x="249945" y="167746"/>
                </a:lnTo>
                <a:lnTo>
                  <a:pt x="244626" y="164676"/>
                </a:lnTo>
                <a:close/>
                <a:moveTo>
                  <a:pt x="266875" y="164676"/>
                </a:moveTo>
                <a:lnTo>
                  <a:pt x="261556" y="167746"/>
                </a:lnTo>
                <a:lnTo>
                  <a:pt x="256237" y="164676"/>
                </a:lnTo>
                <a:close/>
                <a:moveTo>
                  <a:pt x="278517" y="164676"/>
                </a:moveTo>
                <a:lnTo>
                  <a:pt x="273198" y="167746"/>
                </a:lnTo>
                <a:lnTo>
                  <a:pt x="267878" y="164676"/>
                </a:lnTo>
                <a:close/>
                <a:moveTo>
                  <a:pt x="11369" y="164889"/>
                </a:moveTo>
                <a:lnTo>
                  <a:pt x="6050" y="174068"/>
                </a:lnTo>
                <a:lnTo>
                  <a:pt x="6050" y="167959"/>
                </a:lnTo>
                <a:lnTo>
                  <a:pt x="11369" y="164889"/>
                </a:lnTo>
                <a:close/>
                <a:moveTo>
                  <a:pt x="34622" y="164889"/>
                </a:moveTo>
                <a:lnTo>
                  <a:pt x="29302" y="174068"/>
                </a:lnTo>
                <a:lnTo>
                  <a:pt x="29302" y="167959"/>
                </a:lnTo>
                <a:lnTo>
                  <a:pt x="34622" y="164889"/>
                </a:lnTo>
                <a:close/>
                <a:moveTo>
                  <a:pt x="46202" y="164889"/>
                </a:moveTo>
                <a:lnTo>
                  <a:pt x="40883" y="174068"/>
                </a:lnTo>
                <a:lnTo>
                  <a:pt x="40883" y="167959"/>
                </a:lnTo>
                <a:lnTo>
                  <a:pt x="46202" y="164889"/>
                </a:lnTo>
                <a:close/>
                <a:moveTo>
                  <a:pt x="57844" y="164889"/>
                </a:moveTo>
                <a:lnTo>
                  <a:pt x="52525" y="174068"/>
                </a:lnTo>
                <a:lnTo>
                  <a:pt x="52525" y="167959"/>
                </a:lnTo>
                <a:lnTo>
                  <a:pt x="57844" y="164889"/>
                </a:lnTo>
                <a:close/>
                <a:moveTo>
                  <a:pt x="69455" y="164889"/>
                </a:moveTo>
                <a:lnTo>
                  <a:pt x="64136" y="174068"/>
                </a:lnTo>
                <a:lnTo>
                  <a:pt x="64136" y="167959"/>
                </a:lnTo>
                <a:lnTo>
                  <a:pt x="69455" y="164889"/>
                </a:lnTo>
                <a:close/>
                <a:moveTo>
                  <a:pt x="81097" y="164889"/>
                </a:moveTo>
                <a:lnTo>
                  <a:pt x="75777" y="174068"/>
                </a:lnTo>
                <a:lnTo>
                  <a:pt x="75777" y="167959"/>
                </a:lnTo>
                <a:lnTo>
                  <a:pt x="81097" y="164889"/>
                </a:lnTo>
                <a:close/>
                <a:moveTo>
                  <a:pt x="92708" y="164889"/>
                </a:moveTo>
                <a:lnTo>
                  <a:pt x="87389" y="174068"/>
                </a:lnTo>
                <a:lnTo>
                  <a:pt x="87389" y="167959"/>
                </a:lnTo>
                <a:lnTo>
                  <a:pt x="92708" y="164889"/>
                </a:lnTo>
                <a:close/>
                <a:moveTo>
                  <a:pt x="104349" y="164889"/>
                </a:moveTo>
                <a:lnTo>
                  <a:pt x="99030" y="174068"/>
                </a:lnTo>
                <a:lnTo>
                  <a:pt x="99030" y="167959"/>
                </a:lnTo>
                <a:lnTo>
                  <a:pt x="104349" y="164889"/>
                </a:lnTo>
                <a:close/>
                <a:moveTo>
                  <a:pt x="115930" y="164889"/>
                </a:moveTo>
                <a:lnTo>
                  <a:pt x="110611" y="174068"/>
                </a:lnTo>
                <a:lnTo>
                  <a:pt x="110611" y="167959"/>
                </a:lnTo>
                <a:lnTo>
                  <a:pt x="115930" y="164889"/>
                </a:lnTo>
                <a:close/>
                <a:moveTo>
                  <a:pt x="127541" y="164889"/>
                </a:moveTo>
                <a:lnTo>
                  <a:pt x="122222" y="174068"/>
                </a:lnTo>
                <a:lnTo>
                  <a:pt x="122222" y="167959"/>
                </a:lnTo>
                <a:lnTo>
                  <a:pt x="127541" y="164889"/>
                </a:lnTo>
                <a:close/>
                <a:moveTo>
                  <a:pt x="139183" y="164889"/>
                </a:moveTo>
                <a:lnTo>
                  <a:pt x="133864" y="174068"/>
                </a:lnTo>
                <a:lnTo>
                  <a:pt x="133864" y="167959"/>
                </a:lnTo>
                <a:lnTo>
                  <a:pt x="139183" y="164889"/>
                </a:lnTo>
                <a:close/>
                <a:moveTo>
                  <a:pt x="150794" y="164889"/>
                </a:moveTo>
                <a:lnTo>
                  <a:pt x="145475" y="174068"/>
                </a:lnTo>
                <a:lnTo>
                  <a:pt x="145475" y="167959"/>
                </a:lnTo>
                <a:lnTo>
                  <a:pt x="150794" y="164889"/>
                </a:lnTo>
                <a:close/>
                <a:moveTo>
                  <a:pt x="162436" y="164889"/>
                </a:moveTo>
                <a:lnTo>
                  <a:pt x="157116" y="174068"/>
                </a:lnTo>
                <a:lnTo>
                  <a:pt x="157116" y="167959"/>
                </a:lnTo>
                <a:lnTo>
                  <a:pt x="162436" y="164889"/>
                </a:lnTo>
                <a:close/>
                <a:moveTo>
                  <a:pt x="174047" y="164889"/>
                </a:moveTo>
                <a:lnTo>
                  <a:pt x="168727" y="174068"/>
                </a:lnTo>
                <a:lnTo>
                  <a:pt x="168727" y="167959"/>
                </a:lnTo>
                <a:lnTo>
                  <a:pt x="174047" y="164889"/>
                </a:lnTo>
                <a:close/>
                <a:moveTo>
                  <a:pt x="185658" y="164889"/>
                </a:moveTo>
                <a:lnTo>
                  <a:pt x="180339" y="174068"/>
                </a:lnTo>
                <a:lnTo>
                  <a:pt x="180339" y="167959"/>
                </a:lnTo>
                <a:lnTo>
                  <a:pt x="185658" y="164889"/>
                </a:lnTo>
                <a:close/>
                <a:moveTo>
                  <a:pt x="197269" y="164889"/>
                </a:moveTo>
                <a:lnTo>
                  <a:pt x="191950" y="174068"/>
                </a:lnTo>
                <a:lnTo>
                  <a:pt x="191950" y="167959"/>
                </a:lnTo>
                <a:lnTo>
                  <a:pt x="197269" y="164889"/>
                </a:lnTo>
                <a:close/>
                <a:moveTo>
                  <a:pt x="208911" y="164889"/>
                </a:moveTo>
                <a:lnTo>
                  <a:pt x="203591" y="174068"/>
                </a:lnTo>
                <a:lnTo>
                  <a:pt x="203591" y="167959"/>
                </a:lnTo>
                <a:lnTo>
                  <a:pt x="208911" y="164889"/>
                </a:lnTo>
                <a:close/>
                <a:moveTo>
                  <a:pt x="220522" y="164889"/>
                </a:moveTo>
                <a:lnTo>
                  <a:pt x="215202" y="174068"/>
                </a:lnTo>
                <a:lnTo>
                  <a:pt x="215202" y="167959"/>
                </a:lnTo>
                <a:lnTo>
                  <a:pt x="220522" y="164889"/>
                </a:lnTo>
                <a:close/>
                <a:moveTo>
                  <a:pt x="232163" y="164889"/>
                </a:moveTo>
                <a:lnTo>
                  <a:pt x="226844" y="174068"/>
                </a:lnTo>
                <a:lnTo>
                  <a:pt x="226844" y="167959"/>
                </a:lnTo>
                <a:lnTo>
                  <a:pt x="232163" y="164889"/>
                </a:lnTo>
                <a:close/>
                <a:moveTo>
                  <a:pt x="243774" y="164889"/>
                </a:moveTo>
                <a:lnTo>
                  <a:pt x="238455" y="174068"/>
                </a:lnTo>
                <a:lnTo>
                  <a:pt x="238455" y="167959"/>
                </a:lnTo>
                <a:lnTo>
                  <a:pt x="243774" y="164889"/>
                </a:lnTo>
                <a:close/>
                <a:moveTo>
                  <a:pt x="255355" y="164889"/>
                </a:moveTo>
                <a:lnTo>
                  <a:pt x="250036" y="174068"/>
                </a:lnTo>
                <a:lnTo>
                  <a:pt x="250036" y="167959"/>
                </a:lnTo>
                <a:lnTo>
                  <a:pt x="255355" y="164889"/>
                </a:lnTo>
                <a:close/>
                <a:moveTo>
                  <a:pt x="266997" y="164889"/>
                </a:moveTo>
                <a:lnTo>
                  <a:pt x="261678" y="174068"/>
                </a:lnTo>
                <a:lnTo>
                  <a:pt x="261678" y="167959"/>
                </a:lnTo>
                <a:lnTo>
                  <a:pt x="266997" y="164889"/>
                </a:lnTo>
                <a:close/>
                <a:moveTo>
                  <a:pt x="278608" y="164889"/>
                </a:moveTo>
                <a:lnTo>
                  <a:pt x="273289" y="174068"/>
                </a:lnTo>
                <a:lnTo>
                  <a:pt x="273289" y="167959"/>
                </a:lnTo>
                <a:lnTo>
                  <a:pt x="278608" y="164889"/>
                </a:lnTo>
                <a:close/>
                <a:moveTo>
                  <a:pt x="22980" y="164858"/>
                </a:moveTo>
                <a:lnTo>
                  <a:pt x="17661" y="174099"/>
                </a:lnTo>
                <a:lnTo>
                  <a:pt x="17661" y="167928"/>
                </a:lnTo>
                <a:lnTo>
                  <a:pt x="22980" y="164858"/>
                </a:lnTo>
                <a:close/>
                <a:moveTo>
                  <a:pt x="186357" y="164889"/>
                </a:moveTo>
                <a:lnTo>
                  <a:pt x="191676" y="167959"/>
                </a:lnTo>
                <a:lnTo>
                  <a:pt x="191676" y="174099"/>
                </a:lnTo>
                <a:lnTo>
                  <a:pt x="186357" y="164889"/>
                </a:lnTo>
                <a:close/>
                <a:moveTo>
                  <a:pt x="457" y="164919"/>
                </a:moveTo>
                <a:lnTo>
                  <a:pt x="5776" y="167959"/>
                </a:lnTo>
                <a:lnTo>
                  <a:pt x="5776" y="174129"/>
                </a:lnTo>
                <a:lnTo>
                  <a:pt x="457" y="164919"/>
                </a:lnTo>
                <a:close/>
                <a:moveTo>
                  <a:pt x="12098" y="164919"/>
                </a:moveTo>
                <a:lnTo>
                  <a:pt x="17418" y="167959"/>
                </a:lnTo>
                <a:lnTo>
                  <a:pt x="17418" y="174129"/>
                </a:lnTo>
                <a:lnTo>
                  <a:pt x="12098" y="164919"/>
                </a:lnTo>
                <a:close/>
                <a:moveTo>
                  <a:pt x="23710" y="164919"/>
                </a:moveTo>
                <a:lnTo>
                  <a:pt x="29029" y="167959"/>
                </a:lnTo>
                <a:lnTo>
                  <a:pt x="29029" y="174129"/>
                </a:lnTo>
                <a:lnTo>
                  <a:pt x="23710" y="164919"/>
                </a:lnTo>
                <a:close/>
                <a:moveTo>
                  <a:pt x="35290" y="164919"/>
                </a:moveTo>
                <a:lnTo>
                  <a:pt x="40610" y="167959"/>
                </a:lnTo>
                <a:lnTo>
                  <a:pt x="40610" y="174129"/>
                </a:lnTo>
                <a:lnTo>
                  <a:pt x="35290" y="164919"/>
                </a:lnTo>
                <a:close/>
                <a:moveTo>
                  <a:pt x="46932" y="164919"/>
                </a:moveTo>
                <a:lnTo>
                  <a:pt x="52251" y="167959"/>
                </a:lnTo>
                <a:lnTo>
                  <a:pt x="52251" y="174129"/>
                </a:lnTo>
                <a:lnTo>
                  <a:pt x="46932" y="164919"/>
                </a:lnTo>
                <a:close/>
                <a:moveTo>
                  <a:pt x="58543" y="164919"/>
                </a:moveTo>
                <a:lnTo>
                  <a:pt x="63862" y="167959"/>
                </a:lnTo>
                <a:lnTo>
                  <a:pt x="63862" y="174129"/>
                </a:lnTo>
                <a:lnTo>
                  <a:pt x="58543" y="164919"/>
                </a:lnTo>
                <a:close/>
                <a:moveTo>
                  <a:pt x="70185" y="164919"/>
                </a:moveTo>
                <a:lnTo>
                  <a:pt x="75504" y="167959"/>
                </a:lnTo>
                <a:lnTo>
                  <a:pt x="75504" y="174129"/>
                </a:lnTo>
                <a:lnTo>
                  <a:pt x="70185" y="164919"/>
                </a:lnTo>
                <a:close/>
                <a:moveTo>
                  <a:pt x="81796" y="164919"/>
                </a:moveTo>
                <a:lnTo>
                  <a:pt x="87115" y="167959"/>
                </a:lnTo>
                <a:lnTo>
                  <a:pt x="87115" y="174129"/>
                </a:lnTo>
                <a:lnTo>
                  <a:pt x="81796" y="164919"/>
                </a:lnTo>
                <a:close/>
                <a:moveTo>
                  <a:pt x="93437" y="164919"/>
                </a:moveTo>
                <a:lnTo>
                  <a:pt x="98757" y="167959"/>
                </a:lnTo>
                <a:lnTo>
                  <a:pt x="98757" y="174129"/>
                </a:lnTo>
                <a:lnTo>
                  <a:pt x="93437" y="164919"/>
                </a:lnTo>
                <a:close/>
                <a:moveTo>
                  <a:pt x="105018" y="164919"/>
                </a:moveTo>
                <a:lnTo>
                  <a:pt x="110337" y="167959"/>
                </a:lnTo>
                <a:lnTo>
                  <a:pt x="110337" y="174129"/>
                </a:lnTo>
                <a:lnTo>
                  <a:pt x="105018" y="164919"/>
                </a:lnTo>
                <a:close/>
                <a:moveTo>
                  <a:pt x="116660" y="164919"/>
                </a:moveTo>
                <a:lnTo>
                  <a:pt x="121979" y="167959"/>
                </a:lnTo>
                <a:lnTo>
                  <a:pt x="121979" y="174129"/>
                </a:lnTo>
                <a:lnTo>
                  <a:pt x="116660" y="164919"/>
                </a:lnTo>
                <a:close/>
                <a:moveTo>
                  <a:pt x="128271" y="164919"/>
                </a:moveTo>
                <a:lnTo>
                  <a:pt x="133590" y="167959"/>
                </a:lnTo>
                <a:lnTo>
                  <a:pt x="133590" y="174129"/>
                </a:lnTo>
                <a:lnTo>
                  <a:pt x="128271" y="164919"/>
                </a:lnTo>
                <a:close/>
                <a:moveTo>
                  <a:pt x="139912" y="164919"/>
                </a:moveTo>
                <a:lnTo>
                  <a:pt x="145232" y="167959"/>
                </a:lnTo>
                <a:lnTo>
                  <a:pt x="145232" y="174129"/>
                </a:lnTo>
                <a:lnTo>
                  <a:pt x="139912" y="164919"/>
                </a:lnTo>
                <a:close/>
                <a:moveTo>
                  <a:pt x="151523" y="164919"/>
                </a:moveTo>
                <a:lnTo>
                  <a:pt x="156843" y="167959"/>
                </a:lnTo>
                <a:lnTo>
                  <a:pt x="156843" y="174129"/>
                </a:lnTo>
                <a:lnTo>
                  <a:pt x="151523" y="164919"/>
                </a:lnTo>
                <a:close/>
                <a:moveTo>
                  <a:pt x="163165" y="164919"/>
                </a:moveTo>
                <a:lnTo>
                  <a:pt x="168484" y="167959"/>
                </a:lnTo>
                <a:lnTo>
                  <a:pt x="168484" y="174129"/>
                </a:lnTo>
                <a:lnTo>
                  <a:pt x="163165" y="164919"/>
                </a:lnTo>
                <a:close/>
                <a:moveTo>
                  <a:pt x="174746" y="164919"/>
                </a:moveTo>
                <a:lnTo>
                  <a:pt x="180065" y="167959"/>
                </a:lnTo>
                <a:lnTo>
                  <a:pt x="180065" y="174129"/>
                </a:lnTo>
                <a:lnTo>
                  <a:pt x="174746" y="164919"/>
                </a:lnTo>
                <a:close/>
                <a:moveTo>
                  <a:pt x="197999" y="164889"/>
                </a:moveTo>
                <a:lnTo>
                  <a:pt x="203318" y="167959"/>
                </a:lnTo>
                <a:lnTo>
                  <a:pt x="203318" y="174129"/>
                </a:lnTo>
                <a:lnTo>
                  <a:pt x="197999" y="164889"/>
                </a:lnTo>
                <a:close/>
                <a:moveTo>
                  <a:pt x="209610" y="164889"/>
                </a:moveTo>
                <a:lnTo>
                  <a:pt x="214929" y="167959"/>
                </a:lnTo>
                <a:lnTo>
                  <a:pt x="214929" y="174129"/>
                </a:lnTo>
                <a:lnTo>
                  <a:pt x="209610" y="164889"/>
                </a:lnTo>
                <a:close/>
                <a:moveTo>
                  <a:pt x="221251" y="164889"/>
                </a:moveTo>
                <a:lnTo>
                  <a:pt x="226570" y="167959"/>
                </a:lnTo>
                <a:lnTo>
                  <a:pt x="226570" y="174129"/>
                </a:lnTo>
                <a:lnTo>
                  <a:pt x="221251" y="164889"/>
                </a:lnTo>
                <a:close/>
                <a:moveTo>
                  <a:pt x="232862" y="164889"/>
                </a:moveTo>
                <a:lnTo>
                  <a:pt x="238182" y="167959"/>
                </a:lnTo>
                <a:lnTo>
                  <a:pt x="238182" y="174129"/>
                </a:lnTo>
                <a:lnTo>
                  <a:pt x="232862" y="164889"/>
                </a:lnTo>
                <a:close/>
                <a:moveTo>
                  <a:pt x="244474" y="164889"/>
                </a:moveTo>
                <a:lnTo>
                  <a:pt x="249793" y="167959"/>
                </a:lnTo>
                <a:lnTo>
                  <a:pt x="249793" y="174129"/>
                </a:lnTo>
                <a:lnTo>
                  <a:pt x="244474" y="164889"/>
                </a:lnTo>
                <a:close/>
                <a:moveTo>
                  <a:pt x="256085" y="164889"/>
                </a:moveTo>
                <a:lnTo>
                  <a:pt x="261404" y="167959"/>
                </a:lnTo>
                <a:lnTo>
                  <a:pt x="261404" y="174129"/>
                </a:lnTo>
                <a:lnTo>
                  <a:pt x="256085" y="164889"/>
                </a:lnTo>
                <a:close/>
                <a:moveTo>
                  <a:pt x="267726" y="164889"/>
                </a:moveTo>
                <a:lnTo>
                  <a:pt x="273046" y="167959"/>
                </a:lnTo>
                <a:lnTo>
                  <a:pt x="273046" y="174129"/>
                </a:lnTo>
                <a:lnTo>
                  <a:pt x="267726" y="164889"/>
                </a:lnTo>
                <a:close/>
                <a:moveTo>
                  <a:pt x="244" y="165010"/>
                </a:moveTo>
                <a:lnTo>
                  <a:pt x="5563" y="174190"/>
                </a:lnTo>
                <a:lnTo>
                  <a:pt x="5563" y="174190"/>
                </a:lnTo>
                <a:lnTo>
                  <a:pt x="214" y="171120"/>
                </a:lnTo>
                <a:lnTo>
                  <a:pt x="214" y="165010"/>
                </a:lnTo>
                <a:close/>
                <a:moveTo>
                  <a:pt x="255872" y="165010"/>
                </a:moveTo>
                <a:lnTo>
                  <a:pt x="261191" y="174190"/>
                </a:lnTo>
                <a:lnTo>
                  <a:pt x="261191" y="174190"/>
                </a:lnTo>
                <a:lnTo>
                  <a:pt x="255872" y="171150"/>
                </a:lnTo>
                <a:lnTo>
                  <a:pt x="255872" y="165010"/>
                </a:lnTo>
                <a:close/>
                <a:moveTo>
                  <a:pt x="267483" y="165010"/>
                </a:moveTo>
                <a:lnTo>
                  <a:pt x="272802" y="174190"/>
                </a:lnTo>
                <a:lnTo>
                  <a:pt x="272802" y="174190"/>
                </a:lnTo>
                <a:lnTo>
                  <a:pt x="267483" y="171150"/>
                </a:lnTo>
                <a:lnTo>
                  <a:pt x="267483" y="165010"/>
                </a:lnTo>
                <a:close/>
                <a:moveTo>
                  <a:pt x="93194" y="165010"/>
                </a:moveTo>
                <a:lnTo>
                  <a:pt x="98513" y="174190"/>
                </a:lnTo>
                <a:lnTo>
                  <a:pt x="93194" y="171120"/>
                </a:lnTo>
                <a:lnTo>
                  <a:pt x="93194" y="165010"/>
                </a:lnTo>
                <a:close/>
                <a:moveTo>
                  <a:pt x="104836" y="165010"/>
                </a:moveTo>
                <a:lnTo>
                  <a:pt x="110155" y="174190"/>
                </a:lnTo>
                <a:lnTo>
                  <a:pt x="104836" y="171120"/>
                </a:lnTo>
                <a:lnTo>
                  <a:pt x="104836" y="165010"/>
                </a:lnTo>
                <a:close/>
                <a:moveTo>
                  <a:pt x="116416" y="165010"/>
                </a:moveTo>
                <a:lnTo>
                  <a:pt x="121736" y="174190"/>
                </a:lnTo>
                <a:lnTo>
                  <a:pt x="116416" y="171120"/>
                </a:lnTo>
                <a:lnTo>
                  <a:pt x="116416" y="165010"/>
                </a:lnTo>
                <a:close/>
                <a:moveTo>
                  <a:pt x="128058" y="165010"/>
                </a:moveTo>
                <a:lnTo>
                  <a:pt x="133377" y="174190"/>
                </a:lnTo>
                <a:lnTo>
                  <a:pt x="128058" y="171120"/>
                </a:lnTo>
                <a:lnTo>
                  <a:pt x="128058" y="165010"/>
                </a:lnTo>
                <a:close/>
                <a:moveTo>
                  <a:pt x="139669" y="165010"/>
                </a:moveTo>
                <a:lnTo>
                  <a:pt x="144988" y="174190"/>
                </a:lnTo>
                <a:lnTo>
                  <a:pt x="139669" y="171120"/>
                </a:lnTo>
                <a:lnTo>
                  <a:pt x="139669" y="165010"/>
                </a:lnTo>
                <a:close/>
                <a:moveTo>
                  <a:pt x="151311" y="165010"/>
                </a:moveTo>
                <a:lnTo>
                  <a:pt x="156630" y="174190"/>
                </a:lnTo>
                <a:lnTo>
                  <a:pt x="151311" y="171120"/>
                </a:lnTo>
                <a:lnTo>
                  <a:pt x="151311" y="165010"/>
                </a:lnTo>
                <a:close/>
                <a:moveTo>
                  <a:pt x="162922" y="165010"/>
                </a:moveTo>
                <a:lnTo>
                  <a:pt x="168241" y="174190"/>
                </a:lnTo>
                <a:lnTo>
                  <a:pt x="162922" y="171120"/>
                </a:lnTo>
                <a:lnTo>
                  <a:pt x="162922" y="165010"/>
                </a:lnTo>
                <a:close/>
                <a:moveTo>
                  <a:pt x="174503" y="165010"/>
                </a:moveTo>
                <a:lnTo>
                  <a:pt x="179822" y="174190"/>
                </a:lnTo>
                <a:lnTo>
                  <a:pt x="174503" y="171120"/>
                </a:lnTo>
                <a:lnTo>
                  <a:pt x="174503" y="165010"/>
                </a:lnTo>
                <a:close/>
                <a:moveTo>
                  <a:pt x="186144" y="165010"/>
                </a:moveTo>
                <a:lnTo>
                  <a:pt x="191463" y="174190"/>
                </a:lnTo>
                <a:lnTo>
                  <a:pt x="186144" y="171120"/>
                </a:lnTo>
                <a:lnTo>
                  <a:pt x="186144" y="165010"/>
                </a:lnTo>
                <a:close/>
                <a:moveTo>
                  <a:pt x="197755" y="165010"/>
                </a:moveTo>
                <a:lnTo>
                  <a:pt x="203075" y="174190"/>
                </a:lnTo>
                <a:lnTo>
                  <a:pt x="197755" y="171150"/>
                </a:lnTo>
                <a:lnTo>
                  <a:pt x="197755" y="165010"/>
                </a:lnTo>
                <a:close/>
                <a:moveTo>
                  <a:pt x="209397" y="165010"/>
                </a:moveTo>
                <a:lnTo>
                  <a:pt x="214716" y="174190"/>
                </a:lnTo>
                <a:lnTo>
                  <a:pt x="209397" y="171150"/>
                </a:lnTo>
                <a:lnTo>
                  <a:pt x="209397" y="165010"/>
                </a:lnTo>
                <a:close/>
                <a:moveTo>
                  <a:pt x="221008" y="165010"/>
                </a:moveTo>
                <a:lnTo>
                  <a:pt x="226327" y="174190"/>
                </a:lnTo>
                <a:lnTo>
                  <a:pt x="221008" y="171150"/>
                </a:lnTo>
                <a:lnTo>
                  <a:pt x="221008" y="165010"/>
                </a:lnTo>
                <a:close/>
                <a:moveTo>
                  <a:pt x="232650" y="165010"/>
                </a:moveTo>
                <a:lnTo>
                  <a:pt x="237969" y="174190"/>
                </a:lnTo>
                <a:lnTo>
                  <a:pt x="232650" y="171150"/>
                </a:lnTo>
                <a:lnTo>
                  <a:pt x="232650" y="165010"/>
                </a:lnTo>
                <a:close/>
                <a:moveTo>
                  <a:pt x="244230" y="165010"/>
                </a:moveTo>
                <a:lnTo>
                  <a:pt x="249550" y="174190"/>
                </a:lnTo>
                <a:lnTo>
                  <a:pt x="244230" y="171150"/>
                </a:lnTo>
                <a:lnTo>
                  <a:pt x="244230" y="165010"/>
                </a:lnTo>
                <a:close/>
                <a:moveTo>
                  <a:pt x="11855" y="165010"/>
                </a:moveTo>
                <a:lnTo>
                  <a:pt x="17174" y="174251"/>
                </a:lnTo>
                <a:lnTo>
                  <a:pt x="17174" y="174251"/>
                </a:lnTo>
                <a:lnTo>
                  <a:pt x="11855" y="171150"/>
                </a:lnTo>
                <a:lnTo>
                  <a:pt x="11855" y="165010"/>
                </a:lnTo>
                <a:close/>
                <a:moveTo>
                  <a:pt x="23223" y="165041"/>
                </a:moveTo>
                <a:lnTo>
                  <a:pt x="23223" y="171150"/>
                </a:lnTo>
                <a:lnTo>
                  <a:pt x="17904" y="174251"/>
                </a:lnTo>
                <a:lnTo>
                  <a:pt x="17904" y="174251"/>
                </a:lnTo>
                <a:lnTo>
                  <a:pt x="23223" y="165041"/>
                </a:lnTo>
                <a:close/>
                <a:moveTo>
                  <a:pt x="23497" y="165010"/>
                </a:moveTo>
                <a:lnTo>
                  <a:pt x="28816" y="174251"/>
                </a:lnTo>
                <a:lnTo>
                  <a:pt x="28816" y="174251"/>
                </a:lnTo>
                <a:lnTo>
                  <a:pt x="23497" y="171150"/>
                </a:lnTo>
                <a:lnTo>
                  <a:pt x="23497" y="165010"/>
                </a:lnTo>
                <a:close/>
                <a:moveTo>
                  <a:pt x="34834" y="165010"/>
                </a:moveTo>
                <a:lnTo>
                  <a:pt x="34834" y="171150"/>
                </a:lnTo>
                <a:lnTo>
                  <a:pt x="29515" y="174251"/>
                </a:lnTo>
                <a:lnTo>
                  <a:pt x="29515" y="174251"/>
                </a:lnTo>
                <a:lnTo>
                  <a:pt x="34834" y="165010"/>
                </a:lnTo>
                <a:close/>
                <a:moveTo>
                  <a:pt x="35078" y="165010"/>
                </a:moveTo>
                <a:lnTo>
                  <a:pt x="40397" y="174251"/>
                </a:lnTo>
                <a:lnTo>
                  <a:pt x="40397" y="174251"/>
                </a:lnTo>
                <a:lnTo>
                  <a:pt x="35078" y="171150"/>
                </a:lnTo>
                <a:lnTo>
                  <a:pt x="35078" y="165010"/>
                </a:lnTo>
                <a:close/>
                <a:moveTo>
                  <a:pt x="58330" y="165010"/>
                </a:moveTo>
                <a:lnTo>
                  <a:pt x="63650" y="174251"/>
                </a:lnTo>
                <a:lnTo>
                  <a:pt x="63650" y="174251"/>
                </a:lnTo>
                <a:lnTo>
                  <a:pt x="58330" y="171150"/>
                </a:lnTo>
                <a:lnTo>
                  <a:pt x="58330" y="165010"/>
                </a:lnTo>
                <a:close/>
                <a:moveTo>
                  <a:pt x="69698" y="165010"/>
                </a:moveTo>
                <a:lnTo>
                  <a:pt x="69698" y="171150"/>
                </a:lnTo>
                <a:lnTo>
                  <a:pt x="64379" y="174251"/>
                </a:lnTo>
                <a:lnTo>
                  <a:pt x="64379" y="174251"/>
                </a:lnTo>
                <a:lnTo>
                  <a:pt x="69698" y="165010"/>
                </a:lnTo>
                <a:close/>
                <a:moveTo>
                  <a:pt x="69941" y="165010"/>
                </a:moveTo>
                <a:lnTo>
                  <a:pt x="75261" y="174251"/>
                </a:lnTo>
                <a:lnTo>
                  <a:pt x="75261" y="174251"/>
                </a:lnTo>
                <a:lnTo>
                  <a:pt x="69941" y="171150"/>
                </a:lnTo>
                <a:lnTo>
                  <a:pt x="69941" y="165010"/>
                </a:lnTo>
                <a:close/>
                <a:moveTo>
                  <a:pt x="81309" y="165010"/>
                </a:moveTo>
                <a:lnTo>
                  <a:pt x="81309" y="171150"/>
                </a:lnTo>
                <a:lnTo>
                  <a:pt x="75990" y="174251"/>
                </a:lnTo>
                <a:lnTo>
                  <a:pt x="75990" y="174251"/>
                </a:lnTo>
                <a:lnTo>
                  <a:pt x="81309" y="165010"/>
                </a:lnTo>
                <a:close/>
                <a:moveTo>
                  <a:pt x="81583" y="165010"/>
                </a:moveTo>
                <a:lnTo>
                  <a:pt x="86902" y="174251"/>
                </a:lnTo>
                <a:lnTo>
                  <a:pt x="86902" y="174251"/>
                </a:lnTo>
                <a:lnTo>
                  <a:pt x="81583" y="171150"/>
                </a:lnTo>
                <a:lnTo>
                  <a:pt x="81583" y="165010"/>
                </a:lnTo>
                <a:close/>
                <a:moveTo>
                  <a:pt x="92951" y="165010"/>
                </a:moveTo>
                <a:lnTo>
                  <a:pt x="92951" y="171150"/>
                </a:lnTo>
                <a:lnTo>
                  <a:pt x="87632" y="174251"/>
                </a:lnTo>
                <a:lnTo>
                  <a:pt x="87632" y="174251"/>
                </a:lnTo>
                <a:lnTo>
                  <a:pt x="92951" y="165010"/>
                </a:lnTo>
                <a:close/>
                <a:moveTo>
                  <a:pt x="104562" y="165010"/>
                </a:moveTo>
                <a:lnTo>
                  <a:pt x="104562" y="171150"/>
                </a:lnTo>
                <a:lnTo>
                  <a:pt x="99243" y="174251"/>
                </a:lnTo>
                <a:lnTo>
                  <a:pt x="99243" y="174251"/>
                </a:lnTo>
                <a:lnTo>
                  <a:pt x="104562" y="165010"/>
                </a:lnTo>
                <a:close/>
                <a:moveTo>
                  <a:pt x="116143" y="165010"/>
                </a:moveTo>
                <a:lnTo>
                  <a:pt x="116143" y="171150"/>
                </a:lnTo>
                <a:lnTo>
                  <a:pt x="110824" y="174251"/>
                </a:lnTo>
                <a:lnTo>
                  <a:pt x="110824" y="174251"/>
                </a:lnTo>
                <a:lnTo>
                  <a:pt x="116143" y="165010"/>
                </a:lnTo>
                <a:close/>
                <a:moveTo>
                  <a:pt x="127784" y="165010"/>
                </a:moveTo>
                <a:lnTo>
                  <a:pt x="127784" y="171150"/>
                </a:lnTo>
                <a:lnTo>
                  <a:pt x="122465" y="174251"/>
                </a:lnTo>
                <a:lnTo>
                  <a:pt x="122465" y="174251"/>
                </a:lnTo>
                <a:lnTo>
                  <a:pt x="127784" y="165010"/>
                </a:lnTo>
                <a:close/>
                <a:moveTo>
                  <a:pt x="139396" y="165010"/>
                </a:moveTo>
                <a:lnTo>
                  <a:pt x="139396" y="171150"/>
                </a:lnTo>
                <a:lnTo>
                  <a:pt x="134076" y="174251"/>
                </a:lnTo>
                <a:lnTo>
                  <a:pt x="134076" y="174251"/>
                </a:lnTo>
                <a:lnTo>
                  <a:pt x="139396" y="165010"/>
                </a:lnTo>
                <a:close/>
                <a:moveTo>
                  <a:pt x="151037" y="165010"/>
                </a:moveTo>
                <a:lnTo>
                  <a:pt x="151037" y="171150"/>
                </a:lnTo>
                <a:lnTo>
                  <a:pt x="145718" y="174251"/>
                </a:lnTo>
                <a:lnTo>
                  <a:pt x="145718" y="174251"/>
                </a:lnTo>
                <a:lnTo>
                  <a:pt x="151037" y="165010"/>
                </a:lnTo>
                <a:close/>
                <a:moveTo>
                  <a:pt x="162648" y="165010"/>
                </a:moveTo>
                <a:lnTo>
                  <a:pt x="162648" y="171150"/>
                </a:lnTo>
                <a:lnTo>
                  <a:pt x="157329" y="174251"/>
                </a:lnTo>
                <a:lnTo>
                  <a:pt x="157329" y="174251"/>
                </a:lnTo>
                <a:lnTo>
                  <a:pt x="162648" y="165010"/>
                </a:lnTo>
                <a:close/>
                <a:moveTo>
                  <a:pt x="174290" y="165010"/>
                </a:moveTo>
                <a:lnTo>
                  <a:pt x="174290" y="171150"/>
                </a:lnTo>
                <a:lnTo>
                  <a:pt x="168971" y="174251"/>
                </a:lnTo>
                <a:lnTo>
                  <a:pt x="168971" y="174251"/>
                </a:lnTo>
                <a:lnTo>
                  <a:pt x="174290" y="165010"/>
                </a:lnTo>
                <a:close/>
                <a:moveTo>
                  <a:pt x="185871" y="165041"/>
                </a:moveTo>
                <a:lnTo>
                  <a:pt x="185871" y="171150"/>
                </a:lnTo>
                <a:lnTo>
                  <a:pt x="180551" y="174251"/>
                </a:lnTo>
                <a:lnTo>
                  <a:pt x="180551" y="174251"/>
                </a:lnTo>
                <a:lnTo>
                  <a:pt x="185871" y="165041"/>
                </a:lnTo>
                <a:close/>
                <a:moveTo>
                  <a:pt x="197512" y="165041"/>
                </a:moveTo>
                <a:lnTo>
                  <a:pt x="197512" y="171150"/>
                </a:lnTo>
                <a:lnTo>
                  <a:pt x="192193" y="174251"/>
                </a:lnTo>
                <a:lnTo>
                  <a:pt x="192193" y="174251"/>
                </a:lnTo>
                <a:lnTo>
                  <a:pt x="197512" y="165041"/>
                </a:lnTo>
                <a:close/>
                <a:moveTo>
                  <a:pt x="209123" y="165041"/>
                </a:moveTo>
                <a:lnTo>
                  <a:pt x="209123" y="171150"/>
                </a:lnTo>
                <a:lnTo>
                  <a:pt x="203804" y="174251"/>
                </a:lnTo>
                <a:lnTo>
                  <a:pt x="203804" y="174251"/>
                </a:lnTo>
                <a:lnTo>
                  <a:pt x="209123" y="165041"/>
                </a:lnTo>
                <a:close/>
                <a:moveTo>
                  <a:pt x="220765" y="165041"/>
                </a:moveTo>
                <a:lnTo>
                  <a:pt x="220765" y="171150"/>
                </a:lnTo>
                <a:lnTo>
                  <a:pt x="215446" y="174251"/>
                </a:lnTo>
                <a:lnTo>
                  <a:pt x="215446" y="174251"/>
                </a:lnTo>
                <a:lnTo>
                  <a:pt x="220765" y="165041"/>
                </a:lnTo>
                <a:close/>
                <a:moveTo>
                  <a:pt x="243957" y="165041"/>
                </a:moveTo>
                <a:lnTo>
                  <a:pt x="243957" y="171150"/>
                </a:lnTo>
                <a:lnTo>
                  <a:pt x="238638" y="174251"/>
                </a:lnTo>
                <a:lnTo>
                  <a:pt x="238638" y="174251"/>
                </a:lnTo>
                <a:lnTo>
                  <a:pt x="243957" y="165041"/>
                </a:lnTo>
                <a:close/>
                <a:moveTo>
                  <a:pt x="255598" y="165041"/>
                </a:moveTo>
                <a:lnTo>
                  <a:pt x="255598" y="171150"/>
                </a:lnTo>
                <a:lnTo>
                  <a:pt x="250279" y="174251"/>
                </a:lnTo>
                <a:lnTo>
                  <a:pt x="250279" y="174251"/>
                </a:lnTo>
                <a:lnTo>
                  <a:pt x="255598" y="165041"/>
                </a:lnTo>
                <a:close/>
                <a:moveTo>
                  <a:pt x="11582" y="165010"/>
                </a:moveTo>
                <a:lnTo>
                  <a:pt x="11582" y="171150"/>
                </a:lnTo>
                <a:lnTo>
                  <a:pt x="6262" y="174251"/>
                </a:lnTo>
                <a:lnTo>
                  <a:pt x="11582" y="165010"/>
                </a:lnTo>
                <a:close/>
                <a:moveTo>
                  <a:pt x="46446" y="165010"/>
                </a:moveTo>
                <a:lnTo>
                  <a:pt x="46446" y="171150"/>
                </a:lnTo>
                <a:lnTo>
                  <a:pt x="41126" y="174251"/>
                </a:lnTo>
                <a:lnTo>
                  <a:pt x="46446" y="165010"/>
                </a:lnTo>
                <a:close/>
                <a:moveTo>
                  <a:pt x="46689" y="165010"/>
                </a:moveTo>
                <a:lnTo>
                  <a:pt x="52008" y="174251"/>
                </a:lnTo>
                <a:lnTo>
                  <a:pt x="46689" y="171150"/>
                </a:lnTo>
                <a:lnTo>
                  <a:pt x="46689" y="165010"/>
                </a:lnTo>
                <a:close/>
                <a:moveTo>
                  <a:pt x="58057" y="165010"/>
                </a:moveTo>
                <a:lnTo>
                  <a:pt x="58057" y="171150"/>
                </a:lnTo>
                <a:lnTo>
                  <a:pt x="52737" y="174251"/>
                </a:lnTo>
                <a:lnTo>
                  <a:pt x="58057" y="165010"/>
                </a:lnTo>
                <a:close/>
                <a:moveTo>
                  <a:pt x="232376" y="165041"/>
                </a:moveTo>
                <a:lnTo>
                  <a:pt x="232376" y="171150"/>
                </a:lnTo>
                <a:lnTo>
                  <a:pt x="227057" y="174251"/>
                </a:lnTo>
                <a:lnTo>
                  <a:pt x="232376" y="165041"/>
                </a:lnTo>
                <a:close/>
                <a:moveTo>
                  <a:pt x="267210" y="165041"/>
                </a:moveTo>
                <a:lnTo>
                  <a:pt x="267210" y="171150"/>
                </a:lnTo>
                <a:lnTo>
                  <a:pt x="261890" y="174251"/>
                </a:lnTo>
                <a:lnTo>
                  <a:pt x="267210" y="165041"/>
                </a:lnTo>
                <a:close/>
                <a:moveTo>
                  <a:pt x="278851" y="165041"/>
                </a:moveTo>
                <a:lnTo>
                  <a:pt x="278851" y="171150"/>
                </a:lnTo>
                <a:lnTo>
                  <a:pt x="273532" y="174251"/>
                </a:lnTo>
                <a:lnTo>
                  <a:pt x="278851" y="165041"/>
                </a:lnTo>
                <a:close/>
                <a:moveTo>
                  <a:pt x="11703" y="171393"/>
                </a:moveTo>
                <a:lnTo>
                  <a:pt x="17023" y="174463"/>
                </a:lnTo>
                <a:lnTo>
                  <a:pt x="6384" y="174463"/>
                </a:lnTo>
                <a:lnTo>
                  <a:pt x="11703" y="171393"/>
                </a:lnTo>
                <a:close/>
                <a:moveTo>
                  <a:pt x="23345" y="171393"/>
                </a:moveTo>
                <a:lnTo>
                  <a:pt x="28664" y="174463"/>
                </a:lnTo>
                <a:lnTo>
                  <a:pt x="18026" y="174463"/>
                </a:lnTo>
                <a:lnTo>
                  <a:pt x="23345" y="171393"/>
                </a:lnTo>
                <a:close/>
                <a:moveTo>
                  <a:pt x="34956" y="171393"/>
                </a:moveTo>
                <a:lnTo>
                  <a:pt x="40275" y="174463"/>
                </a:lnTo>
                <a:lnTo>
                  <a:pt x="29637" y="174463"/>
                </a:lnTo>
                <a:lnTo>
                  <a:pt x="34956" y="171393"/>
                </a:lnTo>
                <a:close/>
                <a:moveTo>
                  <a:pt x="46598" y="171393"/>
                </a:moveTo>
                <a:lnTo>
                  <a:pt x="51886" y="174463"/>
                </a:lnTo>
                <a:lnTo>
                  <a:pt x="41248" y="174463"/>
                </a:lnTo>
                <a:lnTo>
                  <a:pt x="46598" y="171393"/>
                </a:lnTo>
                <a:close/>
                <a:moveTo>
                  <a:pt x="58209" y="171393"/>
                </a:moveTo>
                <a:lnTo>
                  <a:pt x="63528" y="174463"/>
                </a:lnTo>
                <a:lnTo>
                  <a:pt x="52889" y="174463"/>
                </a:lnTo>
                <a:lnTo>
                  <a:pt x="58209" y="171393"/>
                </a:lnTo>
                <a:close/>
                <a:moveTo>
                  <a:pt x="69850" y="171393"/>
                </a:moveTo>
                <a:lnTo>
                  <a:pt x="75169" y="174463"/>
                </a:lnTo>
                <a:lnTo>
                  <a:pt x="64531" y="174463"/>
                </a:lnTo>
                <a:lnTo>
                  <a:pt x="69850" y="171393"/>
                </a:lnTo>
                <a:close/>
                <a:moveTo>
                  <a:pt x="81431" y="171393"/>
                </a:moveTo>
                <a:lnTo>
                  <a:pt x="86750" y="174463"/>
                </a:lnTo>
                <a:lnTo>
                  <a:pt x="76112" y="174463"/>
                </a:lnTo>
                <a:lnTo>
                  <a:pt x="81431" y="171393"/>
                </a:lnTo>
                <a:close/>
                <a:moveTo>
                  <a:pt x="93042" y="171393"/>
                </a:moveTo>
                <a:lnTo>
                  <a:pt x="98361" y="174463"/>
                </a:lnTo>
                <a:lnTo>
                  <a:pt x="87723" y="174463"/>
                </a:lnTo>
                <a:lnTo>
                  <a:pt x="93042" y="171393"/>
                </a:lnTo>
                <a:close/>
                <a:moveTo>
                  <a:pt x="104684" y="171393"/>
                </a:moveTo>
                <a:lnTo>
                  <a:pt x="110003" y="174463"/>
                </a:lnTo>
                <a:lnTo>
                  <a:pt x="99364" y="174463"/>
                </a:lnTo>
                <a:lnTo>
                  <a:pt x="104684" y="171393"/>
                </a:lnTo>
                <a:close/>
                <a:moveTo>
                  <a:pt x="116295" y="171393"/>
                </a:moveTo>
                <a:lnTo>
                  <a:pt x="121614" y="174463"/>
                </a:lnTo>
                <a:lnTo>
                  <a:pt x="110976" y="174463"/>
                </a:lnTo>
                <a:lnTo>
                  <a:pt x="116295" y="171393"/>
                </a:lnTo>
                <a:close/>
                <a:moveTo>
                  <a:pt x="127936" y="171393"/>
                </a:moveTo>
                <a:lnTo>
                  <a:pt x="133256" y="174463"/>
                </a:lnTo>
                <a:lnTo>
                  <a:pt x="122617" y="174463"/>
                </a:lnTo>
                <a:lnTo>
                  <a:pt x="127936" y="171393"/>
                </a:lnTo>
                <a:close/>
                <a:moveTo>
                  <a:pt x="139548" y="171393"/>
                </a:moveTo>
                <a:lnTo>
                  <a:pt x="144867" y="174463"/>
                </a:lnTo>
                <a:lnTo>
                  <a:pt x="134228" y="174463"/>
                </a:lnTo>
                <a:lnTo>
                  <a:pt x="139548" y="171393"/>
                </a:lnTo>
                <a:close/>
                <a:moveTo>
                  <a:pt x="151159" y="171393"/>
                </a:moveTo>
                <a:lnTo>
                  <a:pt x="156478" y="174463"/>
                </a:lnTo>
                <a:lnTo>
                  <a:pt x="145840" y="174463"/>
                </a:lnTo>
                <a:lnTo>
                  <a:pt x="151159" y="171393"/>
                </a:lnTo>
                <a:close/>
                <a:moveTo>
                  <a:pt x="162770" y="171393"/>
                </a:moveTo>
                <a:lnTo>
                  <a:pt x="168089" y="174463"/>
                </a:lnTo>
                <a:lnTo>
                  <a:pt x="157451" y="174463"/>
                </a:lnTo>
                <a:lnTo>
                  <a:pt x="162770" y="171393"/>
                </a:lnTo>
                <a:close/>
                <a:moveTo>
                  <a:pt x="174411" y="171393"/>
                </a:moveTo>
                <a:lnTo>
                  <a:pt x="179731" y="174463"/>
                </a:lnTo>
                <a:lnTo>
                  <a:pt x="169092" y="174463"/>
                </a:lnTo>
                <a:lnTo>
                  <a:pt x="174411" y="171393"/>
                </a:lnTo>
                <a:close/>
                <a:moveTo>
                  <a:pt x="186023" y="171393"/>
                </a:moveTo>
                <a:lnTo>
                  <a:pt x="191342" y="174463"/>
                </a:lnTo>
                <a:lnTo>
                  <a:pt x="180703" y="174463"/>
                </a:lnTo>
                <a:lnTo>
                  <a:pt x="186023" y="171393"/>
                </a:lnTo>
                <a:close/>
                <a:moveTo>
                  <a:pt x="197634" y="171393"/>
                </a:moveTo>
                <a:lnTo>
                  <a:pt x="202953" y="174463"/>
                </a:lnTo>
                <a:lnTo>
                  <a:pt x="192345" y="174463"/>
                </a:lnTo>
                <a:lnTo>
                  <a:pt x="197634" y="171393"/>
                </a:lnTo>
                <a:close/>
                <a:moveTo>
                  <a:pt x="209275" y="171393"/>
                </a:moveTo>
                <a:lnTo>
                  <a:pt x="214595" y="174463"/>
                </a:lnTo>
                <a:lnTo>
                  <a:pt x="203956" y="174463"/>
                </a:lnTo>
                <a:lnTo>
                  <a:pt x="209275" y="171393"/>
                </a:lnTo>
                <a:close/>
                <a:moveTo>
                  <a:pt x="220856" y="171393"/>
                </a:moveTo>
                <a:lnTo>
                  <a:pt x="226175" y="174463"/>
                </a:lnTo>
                <a:lnTo>
                  <a:pt x="215537" y="174463"/>
                </a:lnTo>
                <a:lnTo>
                  <a:pt x="220856" y="171393"/>
                </a:lnTo>
                <a:close/>
                <a:moveTo>
                  <a:pt x="232498" y="171393"/>
                </a:moveTo>
                <a:lnTo>
                  <a:pt x="237817" y="174463"/>
                </a:lnTo>
                <a:lnTo>
                  <a:pt x="227178" y="174463"/>
                </a:lnTo>
                <a:lnTo>
                  <a:pt x="232498" y="171393"/>
                </a:lnTo>
                <a:close/>
                <a:moveTo>
                  <a:pt x="244109" y="171393"/>
                </a:moveTo>
                <a:lnTo>
                  <a:pt x="249428" y="174463"/>
                </a:lnTo>
                <a:lnTo>
                  <a:pt x="238790" y="174463"/>
                </a:lnTo>
                <a:lnTo>
                  <a:pt x="244109" y="171393"/>
                </a:lnTo>
                <a:close/>
                <a:moveTo>
                  <a:pt x="255750" y="171393"/>
                </a:moveTo>
                <a:lnTo>
                  <a:pt x="261070" y="174463"/>
                </a:lnTo>
                <a:lnTo>
                  <a:pt x="250431" y="174463"/>
                </a:lnTo>
                <a:lnTo>
                  <a:pt x="255750" y="171393"/>
                </a:lnTo>
                <a:close/>
                <a:moveTo>
                  <a:pt x="267362" y="171393"/>
                </a:moveTo>
                <a:lnTo>
                  <a:pt x="272681" y="174463"/>
                </a:lnTo>
                <a:lnTo>
                  <a:pt x="262042" y="174463"/>
                </a:lnTo>
                <a:lnTo>
                  <a:pt x="267362" y="171393"/>
                </a:lnTo>
                <a:close/>
                <a:moveTo>
                  <a:pt x="279003" y="171393"/>
                </a:moveTo>
                <a:lnTo>
                  <a:pt x="284322" y="174463"/>
                </a:lnTo>
                <a:lnTo>
                  <a:pt x="273684" y="174463"/>
                </a:lnTo>
                <a:lnTo>
                  <a:pt x="279003" y="171393"/>
                </a:lnTo>
                <a:close/>
                <a:moveTo>
                  <a:pt x="98361" y="174707"/>
                </a:moveTo>
                <a:lnTo>
                  <a:pt x="93042" y="177777"/>
                </a:lnTo>
                <a:lnTo>
                  <a:pt x="87723" y="174707"/>
                </a:lnTo>
                <a:close/>
                <a:moveTo>
                  <a:pt x="110003" y="174707"/>
                </a:moveTo>
                <a:lnTo>
                  <a:pt x="104684" y="177777"/>
                </a:lnTo>
                <a:lnTo>
                  <a:pt x="99364" y="174707"/>
                </a:lnTo>
                <a:close/>
                <a:moveTo>
                  <a:pt x="121614" y="174707"/>
                </a:moveTo>
                <a:lnTo>
                  <a:pt x="116295" y="177777"/>
                </a:lnTo>
                <a:lnTo>
                  <a:pt x="110976" y="174707"/>
                </a:lnTo>
                <a:close/>
                <a:moveTo>
                  <a:pt x="133256" y="174707"/>
                </a:moveTo>
                <a:lnTo>
                  <a:pt x="127936" y="177777"/>
                </a:lnTo>
                <a:lnTo>
                  <a:pt x="122617" y="174707"/>
                </a:lnTo>
                <a:close/>
                <a:moveTo>
                  <a:pt x="144867" y="174707"/>
                </a:moveTo>
                <a:lnTo>
                  <a:pt x="139548" y="177777"/>
                </a:lnTo>
                <a:lnTo>
                  <a:pt x="134228" y="174707"/>
                </a:lnTo>
                <a:close/>
                <a:moveTo>
                  <a:pt x="156478" y="174707"/>
                </a:moveTo>
                <a:lnTo>
                  <a:pt x="151159" y="177777"/>
                </a:lnTo>
                <a:lnTo>
                  <a:pt x="145840" y="174707"/>
                </a:lnTo>
                <a:close/>
                <a:moveTo>
                  <a:pt x="168089" y="174707"/>
                </a:moveTo>
                <a:lnTo>
                  <a:pt x="162770" y="177777"/>
                </a:lnTo>
                <a:lnTo>
                  <a:pt x="157451" y="174707"/>
                </a:lnTo>
                <a:close/>
                <a:moveTo>
                  <a:pt x="179731" y="174707"/>
                </a:moveTo>
                <a:lnTo>
                  <a:pt x="174411" y="177777"/>
                </a:lnTo>
                <a:lnTo>
                  <a:pt x="169092" y="174707"/>
                </a:lnTo>
                <a:close/>
                <a:moveTo>
                  <a:pt x="191342" y="174707"/>
                </a:moveTo>
                <a:lnTo>
                  <a:pt x="186023" y="177777"/>
                </a:lnTo>
                <a:lnTo>
                  <a:pt x="180703" y="174707"/>
                </a:lnTo>
                <a:close/>
                <a:moveTo>
                  <a:pt x="202953" y="174707"/>
                </a:moveTo>
                <a:lnTo>
                  <a:pt x="197634" y="177777"/>
                </a:lnTo>
                <a:lnTo>
                  <a:pt x="192315" y="174707"/>
                </a:lnTo>
                <a:close/>
                <a:moveTo>
                  <a:pt x="214564" y="174707"/>
                </a:moveTo>
                <a:lnTo>
                  <a:pt x="209245" y="177777"/>
                </a:lnTo>
                <a:lnTo>
                  <a:pt x="203926" y="174707"/>
                </a:lnTo>
                <a:close/>
                <a:moveTo>
                  <a:pt x="226175" y="174707"/>
                </a:moveTo>
                <a:lnTo>
                  <a:pt x="220856" y="177777"/>
                </a:lnTo>
                <a:lnTo>
                  <a:pt x="215537" y="174707"/>
                </a:lnTo>
                <a:close/>
                <a:moveTo>
                  <a:pt x="237817" y="174707"/>
                </a:moveTo>
                <a:lnTo>
                  <a:pt x="232498" y="177777"/>
                </a:lnTo>
                <a:lnTo>
                  <a:pt x="227178" y="174707"/>
                </a:lnTo>
                <a:close/>
                <a:moveTo>
                  <a:pt x="249428" y="174707"/>
                </a:moveTo>
                <a:lnTo>
                  <a:pt x="244109" y="177777"/>
                </a:lnTo>
                <a:lnTo>
                  <a:pt x="238790" y="174707"/>
                </a:lnTo>
                <a:close/>
                <a:moveTo>
                  <a:pt x="261070" y="174707"/>
                </a:moveTo>
                <a:lnTo>
                  <a:pt x="255750" y="177777"/>
                </a:lnTo>
                <a:lnTo>
                  <a:pt x="250431" y="174707"/>
                </a:lnTo>
                <a:close/>
                <a:moveTo>
                  <a:pt x="272681" y="174707"/>
                </a:moveTo>
                <a:lnTo>
                  <a:pt x="267362" y="177777"/>
                </a:lnTo>
                <a:lnTo>
                  <a:pt x="262042" y="174707"/>
                </a:lnTo>
                <a:close/>
                <a:moveTo>
                  <a:pt x="284292" y="174707"/>
                </a:moveTo>
                <a:lnTo>
                  <a:pt x="278973" y="177777"/>
                </a:lnTo>
                <a:lnTo>
                  <a:pt x="273653" y="174707"/>
                </a:lnTo>
                <a:close/>
                <a:moveTo>
                  <a:pt x="17023" y="174737"/>
                </a:moveTo>
                <a:lnTo>
                  <a:pt x="11703" y="177807"/>
                </a:lnTo>
                <a:lnTo>
                  <a:pt x="6384" y="174737"/>
                </a:lnTo>
                <a:close/>
                <a:moveTo>
                  <a:pt x="28664" y="174737"/>
                </a:moveTo>
                <a:lnTo>
                  <a:pt x="23345" y="177807"/>
                </a:lnTo>
                <a:lnTo>
                  <a:pt x="18026" y="174737"/>
                </a:lnTo>
                <a:close/>
                <a:moveTo>
                  <a:pt x="40275" y="174737"/>
                </a:moveTo>
                <a:lnTo>
                  <a:pt x="34956" y="177807"/>
                </a:lnTo>
                <a:lnTo>
                  <a:pt x="29637" y="174737"/>
                </a:lnTo>
                <a:close/>
                <a:moveTo>
                  <a:pt x="51886" y="174737"/>
                </a:moveTo>
                <a:lnTo>
                  <a:pt x="46567" y="177807"/>
                </a:lnTo>
                <a:lnTo>
                  <a:pt x="41248" y="174737"/>
                </a:lnTo>
                <a:close/>
                <a:moveTo>
                  <a:pt x="63528" y="174737"/>
                </a:moveTo>
                <a:lnTo>
                  <a:pt x="58209" y="177807"/>
                </a:lnTo>
                <a:lnTo>
                  <a:pt x="52889" y="174737"/>
                </a:lnTo>
                <a:close/>
                <a:moveTo>
                  <a:pt x="75109" y="174737"/>
                </a:moveTo>
                <a:lnTo>
                  <a:pt x="69789" y="177807"/>
                </a:lnTo>
                <a:lnTo>
                  <a:pt x="64470" y="174737"/>
                </a:lnTo>
                <a:close/>
                <a:moveTo>
                  <a:pt x="86750" y="174737"/>
                </a:moveTo>
                <a:lnTo>
                  <a:pt x="81431" y="177807"/>
                </a:lnTo>
                <a:lnTo>
                  <a:pt x="76112" y="174737"/>
                </a:lnTo>
                <a:close/>
                <a:moveTo>
                  <a:pt x="17174" y="174919"/>
                </a:moveTo>
                <a:lnTo>
                  <a:pt x="11855" y="184129"/>
                </a:lnTo>
                <a:lnTo>
                  <a:pt x="11855" y="177989"/>
                </a:lnTo>
                <a:lnTo>
                  <a:pt x="17174" y="174919"/>
                </a:lnTo>
                <a:close/>
                <a:moveTo>
                  <a:pt x="28816" y="174919"/>
                </a:moveTo>
                <a:lnTo>
                  <a:pt x="23497" y="184129"/>
                </a:lnTo>
                <a:lnTo>
                  <a:pt x="23497" y="177989"/>
                </a:lnTo>
                <a:lnTo>
                  <a:pt x="28816" y="174919"/>
                </a:lnTo>
                <a:close/>
                <a:moveTo>
                  <a:pt x="40427" y="174919"/>
                </a:moveTo>
                <a:lnTo>
                  <a:pt x="35108" y="184129"/>
                </a:lnTo>
                <a:lnTo>
                  <a:pt x="35108" y="177989"/>
                </a:lnTo>
                <a:lnTo>
                  <a:pt x="40427" y="174919"/>
                </a:lnTo>
                <a:close/>
                <a:moveTo>
                  <a:pt x="52008" y="174919"/>
                </a:moveTo>
                <a:lnTo>
                  <a:pt x="46689" y="184129"/>
                </a:lnTo>
                <a:lnTo>
                  <a:pt x="46689" y="177989"/>
                </a:lnTo>
                <a:lnTo>
                  <a:pt x="52008" y="174919"/>
                </a:lnTo>
                <a:close/>
                <a:moveTo>
                  <a:pt x="63650" y="174919"/>
                </a:moveTo>
                <a:lnTo>
                  <a:pt x="58330" y="184129"/>
                </a:lnTo>
                <a:lnTo>
                  <a:pt x="58330" y="177989"/>
                </a:lnTo>
                <a:lnTo>
                  <a:pt x="63650" y="174919"/>
                </a:lnTo>
                <a:close/>
                <a:moveTo>
                  <a:pt x="75261" y="174919"/>
                </a:moveTo>
                <a:lnTo>
                  <a:pt x="69941" y="184129"/>
                </a:lnTo>
                <a:lnTo>
                  <a:pt x="69941" y="177989"/>
                </a:lnTo>
                <a:lnTo>
                  <a:pt x="75261" y="174919"/>
                </a:lnTo>
                <a:close/>
                <a:moveTo>
                  <a:pt x="86902" y="174919"/>
                </a:moveTo>
                <a:lnTo>
                  <a:pt x="81583" y="184129"/>
                </a:lnTo>
                <a:lnTo>
                  <a:pt x="81583" y="177989"/>
                </a:lnTo>
                <a:lnTo>
                  <a:pt x="86902" y="174919"/>
                </a:lnTo>
                <a:close/>
                <a:moveTo>
                  <a:pt x="98513" y="174919"/>
                </a:moveTo>
                <a:lnTo>
                  <a:pt x="93194" y="184129"/>
                </a:lnTo>
                <a:lnTo>
                  <a:pt x="93194" y="177989"/>
                </a:lnTo>
                <a:lnTo>
                  <a:pt x="98513" y="174919"/>
                </a:lnTo>
                <a:close/>
                <a:moveTo>
                  <a:pt x="110155" y="174919"/>
                </a:moveTo>
                <a:lnTo>
                  <a:pt x="104836" y="184129"/>
                </a:lnTo>
                <a:lnTo>
                  <a:pt x="104836" y="177989"/>
                </a:lnTo>
                <a:lnTo>
                  <a:pt x="110155" y="174919"/>
                </a:lnTo>
                <a:close/>
                <a:moveTo>
                  <a:pt x="121736" y="174919"/>
                </a:moveTo>
                <a:lnTo>
                  <a:pt x="116416" y="184129"/>
                </a:lnTo>
                <a:lnTo>
                  <a:pt x="116416" y="177989"/>
                </a:lnTo>
                <a:lnTo>
                  <a:pt x="121736" y="174919"/>
                </a:lnTo>
                <a:close/>
                <a:moveTo>
                  <a:pt x="133377" y="174919"/>
                </a:moveTo>
                <a:lnTo>
                  <a:pt x="128058" y="184129"/>
                </a:lnTo>
                <a:lnTo>
                  <a:pt x="128058" y="177989"/>
                </a:lnTo>
                <a:lnTo>
                  <a:pt x="133377" y="174919"/>
                </a:lnTo>
                <a:close/>
                <a:moveTo>
                  <a:pt x="144988" y="174919"/>
                </a:moveTo>
                <a:lnTo>
                  <a:pt x="139669" y="184129"/>
                </a:lnTo>
                <a:lnTo>
                  <a:pt x="139669" y="177989"/>
                </a:lnTo>
                <a:lnTo>
                  <a:pt x="144988" y="174919"/>
                </a:lnTo>
                <a:close/>
                <a:moveTo>
                  <a:pt x="156630" y="174919"/>
                </a:moveTo>
                <a:lnTo>
                  <a:pt x="151311" y="184129"/>
                </a:lnTo>
                <a:lnTo>
                  <a:pt x="151311" y="177989"/>
                </a:lnTo>
                <a:lnTo>
                  <a:pt x="156630" y="174919"/>
                </a:lnTo>
                <a:close/>
                <a:moveTo>
                  <a:pt x="168241" y="174919"/>
                </a:moveTo>
                <a:lnTo>
                  <a:pt x="162922" y="184129"/>
                </a:lnTo>
                <a:lnTo>
                  <a:pt x="162922" y="177989"/>
                </a:lnTo>
                <a:lnTo>
                  <a:pt x="168241" y="174919"/>
                </a:lnTo>
                <a:close/>
                <a:moveTo>
                  <a:pt x="179822" y="174919"/>
                </a:moveTo>
                <a:lnTo>
                  <a:pt x="174503" y="184129"/>
                </a:lnTo>
                <a:lnTo>
                  <a:pt x="174503" y="177989"/>
                </a:lnTo>
                <a:lnTo>
                  <a:pt x="179822" y="174919"/>
                </a:lnTo>
                <a:close/>
                <a:moveTo>
                  <a:pt x="191463" y="174919"/>
                </a:moveTo>
                <a:lnTo>
                  <a:pt x="186144" y="184129"/>
                </a:lnTo>
                <a:lnTo>
                  <a:pt x="186144" y="177989"/>
                </a:lnTo>
                <a:lnTo>
                  <a:pt x="191463" y="174919"/>
                </a:lnTo>
                <a:close/>
                <a:moveTo>
                  <a:pt x="203075" y="174919"/>
                </a:moveTo>
                <a:lnTo>
                  <a:pt x="197755" y="184129"/>
                </a:lnTo>
                <a:lnTo>
                  <a:pt x="197755" y="177989"/>
                </a:lnTo>
                <a:lnTo>
                  <a:pt x="203075" y="174919"/>
                </a:lnTo>
                <a:close/>
                <a:moveTo>
                  <a:pt x="214716" y="174919"/>
                </a:moveTo>
                <a:lnTo>
                  <a:pt x="209397" y="184129"/>
                </a:lnTo>
                <a:lnTo>
                  <a:pt x="209397" y="177989"/>
                </a:lnTo>
                <a:lnTo>
                  <a:pt x="214716" y="174919"/>
                </a:lnTo>
                <a:close/>
                <a:moveTo>
                  <a:pt x="226327" y="174919"/>
                </a:moveTo>
                <a:lnTo>
                  <a:pt x="221008" y="184129"/>
                </a:lnTo>
                <a:lnTo>
                  <a:pt x="221008" y="177989"/>
                </a:lnTo>
                <a:lnTo>
                  <a:pt x="226327" y="174919"/>
                </a:lnTo>
                <a:close/>
                <a:moveTo>
                  <a:pt x="237969" y="174919"/>
                </a:moveTo>
                <a:lnTo>
                  <a:pt x="232650" y="184129"/>
                </a:lnTo>
                <a:lnTo>
                  <a:pt x="232650" y="177989"/>
                </a:lnTo>
                <a:lnTo>
                  <a:pt x="237969" y="174919"/>
                </a:lnTo>
                <a:close/>
                <a:moveTo>
                  <a:pt x="249550" y="174919"/>
                </a:moveTo>
                <a:lnTo>
                  <a:pt x="244230" y="184129"/>
                </a:lnTo>
                <a:lnTo>
                  <a:pt x="244230" y="177989"/>
                </a:lnTo>
                <a:lnTo>
                  <a:pt x="249550" y="174919"/>
                </a:lnTo>
                <a:close/>
                <a:moveTo>
                  <a:pt x="261191" y="174919"/>
                </a:moveTo>
                <a:lnTo>
                  <a:pt x="255872" y="184129"/>
                </a:lnTo>
                <a:lnTo>
                  <a:pt x="255872" y="177989"/>
                </a:lnTo>
                <a:lnTo>
                  <a:pt x="261191" y="174919"/>
                </a:lnTo>
                <a:close/>
                <a:moveTo>
                  <a:pt x="272802" y="174919"/>
                </a:moveTo>
                <a:lnTo>
                  <a:pt x="267483" y="184129"/>
                </a:lnTo>
                <a:lnTo>
                  <a:pt x="267483" y="177989"/>
                </a:lnTo>
                <a:lnTo>
                  <a:pt x="272802" y="174919"/>
                </a:lnTo>
                <a:close/>
                <a:moveTo>
                  <a:pt x="284444" y="174919"/>
                </a:moveTo>
                <a:lnTo>
                  <a:pt x="279125" y="184129"/>
                </a:lnTo>
                <a:lnTo>
                  <a:pt x="279125" y="177989"/>
                </a:lnTo>
                <a:lnTo>
                  <a:pt x="284444" y="174919"/>
                </a:lnTo>
                <a:close/>
                <a:moveTo>
                  <a:pt x="6262" y="174950"/>
                </a:moveTo>
                <a:lnTo>
                  <a:pt x="11582" y="177989"/>
                </a:lnTo>
                <a:lnTo>
                  <a:pt x="11582" y="184160"/>
                </a:lnTo>
                <a:lnTo>
                  <a:pt x="6262" y="174950"/>
                </a:lnTo>
                <a:close/>
                <a:moveTo>
                  <a:pt x="17904" y="174950"/>
                </a:moveTo>
                <a:lnTo>
                  <a:pt x="23223" y="177989"/>
                </a:lnTo>
                <a:lnTo>
                  <a:pt x="23223" y="184160"/>
                </a:lnTo>
                <a:lnTo>
                  <a:pt x="17904" y="174950"/>
                </a:lnTo>
                <a:close/>
                <a:moveTo>
                  <a:pt x="29515" y="174950"/>
                </a:moveTo>
                <a:lnTo>
                  <a:pt x="34834" y="177989"/>
                </a:lnTo>
                <a:lnTo>
                  <a:pt x="34834" y="184160"/>
                </a:lnTo>
                <a:lnTo>
                  <a:pt x="29515" y="174950"/>
                </a:lnTo>
                <a:close/>
                <a:moveTo>
                  <a:pt x="41126" y="174950"/>
                </a:moveTo>
                <a:lnTo>
                  <a:pt x="46446" y="177989"/>
                </a:lnTo>
                <a:lnTo>
                  <a:pt x="46446" y="184160"/>
                </a:lnTo>
                <a:lnTo>
                  <a:pt x="41126" y="174950"/>
                </a:lnTo>
                <a:close/>
                <a:moveTo>
                  <a:pt x="52737" y="174950"/>
                </a:moveTo>
                <a:lnTo>
                  <a:pt x="58057" y="177989"/>
                </a:lnTo>
                <a:lnTo>
                  <a:pt x="58057" y="184160"/>
                </a:lnTo>
                <a:lnTo>
                  <a:pt x="52737" y="174950"/>
                </a:lnTo>
                <a:close/>
                <a:moveTo>
                  <a:pt x="64379" y="174950"/>
                </a:moveTo>
                <a:lnTo>
                  <a:pt x="69698" y="177989"/>
                </a:lnTo>
                <a:lnTo>
                  <a:pt x="69698" y="184160"/>
                </a:lnTo>
                <a:lnTo>
                  <a:pt x="64379" y="174950"/>
                </a:lnTo>
                <a:close/>
                <a:moveTo>
                  <a:pt x="75990" y="174950"/>
                </a:moveTo>
                <a:lnTo>
                  <a:pt x="81309" y="177989"/>
                </a:lnTo>
                <a:lnTo>
                  <a:pt x="81309" y="184160"/>
                </a:lnTo>
                <a:lnTo>
                  <a:pt x="75990" y="174950"/>
                </a:lnTo>
                <a:close/>
                <a:moveTo>
                  <a:pt x="87632" y="174950"/>
                </a:moveTo>
                <a:lnTo>
                  <a:pt x="92951" y="177989"/>
                </a:lnTo>
                <a:lnTo>
                  <a:pt x="92951" y="184160"/>
                </a:lnTo>
                <a:lnTo>
                  <a:pt x="87632" y="174950"/>
                </a:lnTo>
                <a:close/>
                <a:moveTo>
                  <a:pt x="99243" y="174950"/>
                </a:moveTo>
                <a:lnTo>
                  <a:pt x="104562" y="177989"/>
                </a:lnTo>
                <a:lnTo>
                  <a:pt x="104562" y="184160"/>
                </a:lnTo>
                <a:lnTo>
                  <a:pt x="99243" y="174950"/>
                </a:lnTo>
                <a:close/>
                <a:moveTo>
                  <a:pt x="110824" y="174950"/>
                </a:moveTo>
                <a:lnTo>
                  <a:pt x="116143" y="177989"/>
                </a:lnTo>
                <a:lnTo>
                  <a:pt x="116143" y="184160"/>
                </a:lnTo>
                <a:lnTo>
                  <a:pt x="110824" y="174950"/>
                </a:lnTo>
                <a:close/>
                <a:moveTo>
                  <a:pt x="122465" y="174950"/>
                </a:moveTo>
                <a:lnTo>
                  <a:pt x="127784" y="177989"/>
                </a:lnTo>
                <a:lnTo>
                  <a:pt x="127784" y="184160"/>
                </a:lnTo>
                <a:lnTo>
                  <a:pt x="122465" y="174950"/>
                </a:lnTo>
                <a:close/>
                <a:moveTo>
                  <a:pt x="134076" y="174950"/>
                </a:moveTo>
                <a:lnTo>
                  <a:pt x="139396" y="177989"/>
                </a:lnTo>
                <a:lnTo>
                  <a:pt x="139396" y="184160"/>
                </a:lnTo>
                <a:lnTo>
                  <a:pt x="134076" y="174950"/>
                </a:lnTo>
                <a:close/>
                <a:moveTo>
                  <a:pt x="145718" y="174950"/>
                </a:moveTo>
                <a:lnTo>
                  <a:pt x="151037" y="177989"/>
                </a:lnTo>
                <a:lnTo>
                  <a:pt x="151037" y="184160"/>
                </a:lnTo>
                <a:lnTo>
                  <a:pt x="145718" y="174950"/>
                </a:lnTo>
                <a:close/>
                <a:moveTo>
                  <a:pt x="157329" y="174950"/>
                </a:moveTo>
                <a:lnTo>
                  <a:pt x="162648" y="177989"/>
                </a:lnTo>
                <a:lnTo>
                  <a:pt x="162648" y="184160"/>
                </a:lnTo>
                <a:lnTo>
                  <a:pt x="157329" y="174950"/>
                </a:lnTo>
                <a:close/>
                <a:moveTo>
                  <a:pt x="168971" y="174950"/>
                </a:moveTo>
                <a:lnTo>
                  <a:pt x="174290" y="177989"/>
                </a:lnTo>
                <a:lnTo>
                  <a:pt x="174290" y="184160"/>
                </a:lnTo>
                <a:lnTo>
                  <a:pt x="168971" y="174950"/>
                </a:lnTo>
                <a:close/>
                <a:moveTo>
                  <a:pt x="180551" y="174950"/>
                </a:moveTo>
                <a:lnTo>
                  <a:pt x="185871" y="177989"/>
                </a:lnTo>
                <a:lnTo>
                  <a:pt x="185871" y="184160"/>
                </a:lnTo>
                <a:lnTo>
                  <a:pt x="180551" y="174950"/>
                </a:lnTo>
                <a:close/>
                <a:moveTo>
                  <a:pt x="192193" y="174950"/>
                </a:moveTo>
                <a:lnTo>
                  <a:pt x="197512" y="177989"/>
                </a:lnTo>
                <a:lnTo>
                  <a:pt x="197512" y="184160"/>
                </a:lnTo>
                <a:lnTo>
                  <a:pt x="192193" y="174950"/>
                </a:lnTo>
                <a:close/>
                <a:moveTo>
                  <a:pt x="203804" y="174950"/>
                </a:moveTo>
                <a:lnTo>
                  <a:pt x="209123" y="178050"/>
                </a:lnTo>
                <a:lnTo>
                  <a:pt x="209123" y="184190"/>
                </a:lnTo>
                <a:lnTo>
                  <a:pt x="203804" y="174950"/>
                </a:lnTo>
                <a:close/>
                <a:moveTo>
                  <a:pt x="215446" y="174950"/>
                </a:moveTo>
                <a:lnTo>
                  <a:pt x="220765" y="178050"/>
                </a:lnTo>
                <a:lnTo>
                  <a:pt x="220765" y="184190"/>
                </a:lnTo>
                <a:lnTo>
                  <a:pt x="215446" y="174950"/>
                </a:lnTo>
                <a:close/>
                <a:moveTo>
                  <a:pt x="227057" y="174950"/>
                </a:moveTo>
                <a:lnTo>
                  <a:pt x="232376" y="178050"/>
                </a:lnTo>
                <a:lnTo>
                  <a:pt x="232376" y="184190"/>
                </a:lnTo>
                <a:lnTo>
                  <a:pt x="227057" y="174950"/>
                </a:lnTo>
                <a:close/>
                <a:moveTo>
                  <a:pt x="238668" y="174950"/>
                </a:moveTo>
                <a:lnTo>
                  <a:pt x="243987" y="178050"/>
                </a:lnTo>
                <a:lnTo>
                  <a:pt x="243987" y="184190"/>
                </a:lnTo>
                <a:lnTo>
                  <a:pt x="238668" y="174950"/>
                </a:lnTo>
                <a:close/>
                <a:moveTo>
                  <a:pt x="250279" y="174950"/>
                </a:moveTo>
                <a:lnTo>
                  <a:pt x="255598" y="178050"/>
                </a:lnTo>
                <a:lnTo>
                  <a:pt x="255598" y="184190"/>
                </a:lnTo>
                <a:lnTo>
                  <a:pt x="250279" y="174950"/>
                </a:lnTo>
                <a:close/>
                <a:moveTo>
                  <a:pt x="261890" y="174950"/>
                </a:moveTo>
                <a:lnTo>
                  <a:pt x="267210" y="178050"/>
                </a:lnTo>
                <a:lnTo>
                  <a:pt x="267210" y="184190"/>
                </a:lnTo>
                <a:lnTo>
                  <a:pt x="261890" y="174950"/>
                </a:lnTo>
                <a:close/>
                <a:moveTo>
                  <a:pt x="273532" y="174950"/>
                </a:moveTo>
                <a:lnTo>
                  <a:pt x="278851" y="178050"/>
                </a:lnTo>
                <a:lnTo>
                  <a:pt x="278851" y="184190"/>
                </a:lnTo>
                <a:lnTo>
                  <a:pt x="273532" y="174950"/>
                </a:lnTo>
                <a:close/>
                <a:moveTo>
                  <a:pt x="52525" y="175071"/>
                </a:moveTo>
                <a:lnTo>
                  <a:pt x="57844" y="184281"/>
                </a:lnTo>
                <a:lnTo>
                  <a:pt x="57844" y="184281"/>
                </a:lnTo>
                <a:lnTo>
                  <a:pt x="55351" y="182822"/>
                </a:lnTo>
                <a:lnTo>
                  <a:pt x="52525" y="181242"/>
                </a:lnTo>
                <a:lnTo>
                  <a:pt x="52525" y="175071"/>
                </a:lnTo>
                <a:close/>
                <a:moveTo>
                  <a:pt x="75777" y="175071"/>
                </a:moveTo>
                <a:lnTo>
                  <a:pt x="81097" y="184281"/>
                </a:lnTo>
                <a:lnTo>
                  <a:pt x="81097" y="184281"/>
                </a:lnTo>
                <a:lnTo>
                  <a:pt x="78604" y="182822"/>
                </a:lnTo>
                <a:lnTo>
                  <a:pt x="75777" y="181242"/>
                </a:lnTo>
                <a:lnTo>
                  <a:pt x="75777" y="175071"/>
                </a:lnTo>
                <a:close/>
                <a:moveTo>
                  <a:pt x="99030" y="175071"/>
                </a:moveTo>
                <a:lnTo>
                  <a:pt x="104349" y="184281"/>
                </a:lnTo>
                <a:lnTo>
                  <a:pt x="104349" y="184281"/>
                </a:lnTo>
                <a:lnTo>
                  <a:pt x="101857" y="182822"/>
                </a:lnTo>
                <a:lnTo>
                  <a:pt x="99030" y="181242"/>
                </a:lnTo>
                <a:lnTo>
                  <a:pt x="99030" y="175071"/>
                </a:lnTo>
                <a:close/>
                <a:moveTo>
                  <a:pt x="17661" y="175071"/>
                </a:moveTo>
                <a:lnTo>
                  <a:pt x="22980" y="184281"/>
                </a:lnTo>
                <a:lnTo>
                  <a:pt x="20518" y="182822"/>
                </a:lnTo>
                <a:lnTo>
                  <a:pt x="17661" y="181242"/>
                </a:lnTo>
                <a:lnTo>
                  <a:pt x="17661" y="175071"/>
                </a:lnTo>
                <a:close/>
                <a:moveTo>
                  <a:pt x="29302" y="175071"/>
                </a:moveTo>
                <a:lnTo>
                  <a:pt x="34622" y="184281"/>
                </a:lnTo>
                <a:lnTo>
                  <a:pt x="32160" y="182822"/>
                </a:lnTo>
                <a:lnTo>
                  <a:pt x="29302" y="181242"/>
                </a:lnTo>
                <a:lnTo>
                  <a:pt x="29302" y="175071"/>
                </a:lnTo>
                <a:close/>
                <a:moveTo>
                  <a:pt x="40883" y="175071"/>
                </a:moveTo>
                <a:lnTo>
                  <a:pt x="46202" y="184281"/>
                </a:lnTo>
                <a:lnTo>
                  <a:pt x="43740" y="182822"/>
                </a:lnTo>
                <a:lnTo>
                  <a:pt x="40883" y="181242"/>
                </a:lnTo>
                <a:lnTo>
                  <a:pt x="40883" y="175071"/>
                </a:lnTo>
                <a:close/>
                <a:moveTo>
                  <a:pt x="64136" y="175071"/>
                </a:moveTo>
                <a:lnTo>
                  <a:pt x="69455" y="184281"/>
                </a:lnTo>
                <a:lnTo>
                  <a:pt x="66993" y="182822"/>
                </a:lnTo>
                <a:lnTo>
                  <a:pt x="64136" y="181242"/>
                </a:lnTo>
                <a:lnTo>
                  <a:pt x="64136" y="175071"/>
                </a:lnTo>
                <a:close/>
                <a:moveTo>
                  <a:pt x="87389" y="175071"/>
                </a:moveTo>
                <a:lnTo>
                  <a:pt x="92708" y="184281"/>
                </a:lnTo>
                <a:lnTo>
                  <a:pt x="90246" y="182822"/>
                </a:lnTo>
                <a:lnTo>
                  <a:pt x="87389" y="181242"/>
                </a:lnTo>
                <a:lnTo>
                  <a:pt x="87389" y="175071"/>
                </a:lnTo>
                <a:close/>
                <a:moveTo>
                  <a:pt x="110611" y="175071"/>
                </a:moveTo>
                <a:lnTo>
                  <a:pt x="115930" y="184281"/>
                </a:lnTo>
                <a:lnTo>
                  <a:pt x="113468" y="182822"/>
                </a:lnTo>
                <a:lnTo>
                  <a:pt x="110611" y="181242"/>
                </a:lnTo>
                <a:lnTo>
                  <a:pt x="110611" y="175071"/>
                </a:lnTo>
                <a:close/>
                <a:moveTo>
                  <a:pt x="122222" y="175071"/>
                </a:moveTo>
                <a:lnTo>
                  <a:pt x="127541" y="184281"/>
                </a:lnTo>
                <a:lnTo>
                  <a:pt x="125079" y="182822"/>
                </a:lnTo>
                <a:lnTo>
                  <a:pt x="122222" y="181242"/>
                </a:lnTo>
                <a:lnTo>
                  <a:pt x="122222" y="175071"/>
                </a:lnTo>
                <a:close/>
                <a:moveTo>
                  <a:pt x="133864" y="175071"/>
                </a:moveTo>
                <a:lnTo>
                  <a:pt x="139183" y="184281"/>
                </a:lnTo>
                <a:lnTo>
                  <a:pt x="136721" y="182822"/>
                </a:lnTo>
                <a:lnTo>
                  <a:pt x="133864" y="181242"/>
                </a:lnTo>
                <a:lnTo>
                  <a:pt x="133864" y="175071"/>
                </a:lnTo>
                <a:close/>
                <a:moveTo>
                  <a:pt x="145475" y="175071"/>
                </a:moveTo>
                <a:lnTo>
                  <a:pt x="150794" y="184281"/>
                </a:lnTo>
                <a:lnTo>
                  <a:pt x="148332" y="182822"/>
                </a:lnTo>
                <a:lnTo>
                  <a:pt x="145475" y="181242"/>
                </a:lnTo>
                <a:lnTo>
                  <a:pt x="145475" y="175071"/>
                </a:lnTo>
                <a:close/>
                <a:moveTo>
                  <a:pt x="157116" y="175071"/>
                </a:moveTo>
                <a:lnTo>
                  <a:pt x="162436" y="184281"/>
                </a:lnTo>
                <a:lnTo>
                  <a:pt x="159974" y="182822"/>
                </a:lnTo>
                <a:lnTo>
                  <a:pt x="157116" y="181242"/>
                </a:lnTo>
                <a:lnTo>
                  <a:pt x="157116" y="175071"/>
                </a:lnTo>
                <a:close/>
                <a:moveTo>
                  <a:pt x="168727" y="175071"/>
                </a:moveTo>
                <a:lnTo>
                  <a:pt x="174047" y="184281"/>
                </a:lnTo>
                <a:lnTo>
                  <a:pt x="171585" y="182822"/>
                </a:lnTo>
                <a:lnTo>
                  <a:pt x="168727" y="181242"/>
                </a:lnTo>
                <a:lnTo>
                  <a:pt x="168727" y="175071"/>
                </a:lnTo>
                <a:close/>
                <a:moveTo>
                  <a:pt x="180339" y="175071"/>
                </a:moveTo>
                <a:lnTo>
                  <a:pt x="185658" y="184281"/>
                </a:lnTo>
                <a:lnTo>
                  <a:pt x="183165" y="182822"/>
                </a:lnTo>
                <a:lnTo>
                  <a:pt x="180339" y="181242"/>
                </a:lnTo>
                <a:lnTo>
                  <a:pt x="180339" y="175071"/>
                </a:lnTo>
                <a:close/>
                <a:moveTo>
                  <a:pt x="191950" y="175071"/>
                </a:moveTo>
                <a:lnTo>
                  <a:pt x="197269" y="184281"/>
                </a:lnTo>
                <a:lnTo>
                  <a:pt x="194807" y="182822"/>
                </a:lnTo>
                <a:lnTo>
                  <a:pt x="191950" y="181242"/>
                </a:lnTo>
                <a:lnTo>
                  <a:pt x="191950" y="175071"/>
                </a:lnTo>
                <a:close/>
                <a:moveTo>
                  <a:pt x="203591" y="175071"/>
                </a:moveTo>
                <a:lnTo>
                  <a:pt x="208911" y="184281"/>
                </a:lnTo>
                <a:lnTo>
                  <a:pt x="206418" y="182853"/>
                </a:lnTo>
                <a:lnTo>
                  <a:pt x="203591" y="181242"/>
                </a:lnTo>
                <a:lnTo>
                  <a:pt x="203591" y="175071"/>
                </a:lnTo>
                <a:close/>
                <a:moveTo>
                  <a:pt x="215202" y="175071"/>
                </a:moveTo>
                <a:lnTo>
                  <a:pt x="220522" y="184281"/>
                </a:lnTo>
                <a:lnTo>
                  <a:pt x="218060" y="182853"/>
                </a:lnTo>
                <a:lnTo>
                  <a:pt x="215202" y="181242"/>
                </a:lnTo>
                <a:lnTo>
                  <a:pt x="215202" y="175071"/>
                </a:lnTo>
                <a:close/>
                <a:moveTo>
                  <a:pt x="226783" y="175071"/>
                </a:moveTo>
                <a:lnTo>
                  <a:pt x="232103" y="184281"/>
                </a:lnTo>
                <a:lnTo>
                  <a:pt x="229640" y="182853"/>
                </a:lnTo>
                <a:lnTo>
                  <a:pt x="226783" y="181242"/>
                </a:lnTo>
                <a:lnTo>
                  <a:pt x="226783" y="175071"/>
                </a:lnTo>
                <a:close/>
                <a:moveTo>
                  <a:pt x="238425" y="175071"/>
                </a:moveTo>
                <a:lnTo>
                  <a:pt x="243744" y="184281"/>
                </a:lnTo>
                <a:lnTo>
                  <a:pt x="241282" y="182853"/>
                </a:lnTo>
                <a:lnTo>
                  <a:pt x="238425" y="181242"/>
                </a:lnTo>
                <a:lnTo>
                  <a:pt x="238425" y="175071"/>
                </a:lnTo>
                <a:close/>
                <a:moveTo>
                  <a:pt x="250036" y="175071"/>
                </a:moveTo>
                <a:lnTo>
                  <a:pt x="255355" y="184281"/>
                </a:lnTo>
                <a:lnTo>
                  <a:pt x="252893" y="182853"/>
                </a:lnTo>
                <a:lnTo>
                  <a:pt x="250036" y="181242"/>
                </a:lnTo>
                <a:lnTo>
                  <a:pt x="250036" y="175071"/>
                </a:lnTo>
                <a:close/>
                <a:moveTo>
                  <a:pt x="261678" y="175071"/>
                </a:moveTo>
                <a:lnTo>
                  <a:pt x="266997" y="184281"/>
                </a:lnTo>
                <a:lnTo>
                  <a:pt x="264535" y="182853"/>
                </a:lnTo>
                <a:lnTo>
                  <a:pt x="261678" y="181242"/>
                </a:lnTo>
                <a:lnTo>
                  <a:pt x="261678" y="175071"/>
                </a:lnTo>
                <a:close/>
                <a:moveTo>
                  <a:pt x="273289" y="175071"/>
                </a:moveTo>
                <a:lnTo>
                  <a:pt x="278608" y="184281"/>
                </a:lnTo>
                <a:lnTo>
                  <a:pt x="276146" y="182853"/>
                </a:lnTo>
                <a:lnTo>
                  <a:pt x="273289" y="181242"/>
                </a:lnTo>
                <a:lnTo>
                  <a:pt x="273289" y="175071"/>
                </a:lnTo>
                <a:close/>
                <a:moveTo>
                  <a:pt x="6050" y="175071"/>
                </a:moveTo>
                <a:lnTo>
                  <a:pt x="11369" y="184312"/>
                </a:lnTo>
                <a:lnTo>
                  <a:pt x="11369" y="184312"/>
                </a:lnTo>
                <a:lnTo>
                  <a:pt x="8907" y="182853"/>
                </a:lnTo>
                <a:lnTo>
                  <a:pt x="6050" y="181242"/>
                </a:lnTo>
                <a:lnTo>
                  <a:pt x="6050" y="175071"/>
                </a:lnTo>
                <a:close/>
                <a:moveTo>
                  <a:pt x="17418" y="175071"/>
                </a:moveTo>
                <a:lnTo>
                  <a:pt x="17418" y="181242"/>
                </a:lnTo>
                <a:lnTo>
                  <a:pt x="14560" y="182853"/>
                </a:lnTo>
                <a:lnTo>
                  <a:pt x="12098" y="184312"/>
                </a:lnTo>
                <a:lnTo>
                  <a:pt x="12098" y="184312"/>
                </a:lnTo>
                <a:lnTo>
                  <a:pt x="17418" y="175071"/>
                </a:lnTo>
                <a:close/>
                <a:moveTo>
                  <a:pt x="52251" y="175071"/>
                </a:moveTo>
                <a:lnTo>
                  <a:pt x="52251" y="181242"/>
                </a:lnTo>
                <a:lnTo>
                  <a:pt x="49394" y="182853"/>
                </a:lnTo>
                <a:lnTo>
                  <a:pt x="46932" y="184312"/>
                </a:lnTo>
                <a:lnTo>
                  <a:pt x="46932" y="184312"/>
                </a:lnTo>
                <a:lnTo>
                  <a:pt x="52251" y="175071"/>
                </a:lnTo>
                <a:close/>
                <a:moveTo>
                  <a:pt x="191676" y="175102"/>
                </a:moveTo>
                <a:lnTo>
                  <a:pt x="191676" y="181272"/>
                </a:lnTo>
                <a:lnTo>
                  <a:pt x="188849" y="182913"/>
                </a:lnTo>
                <a:lnTo>
                  <a:pt x="186357" y="184312"/>
                </a:lnTo>
                <a:lnTo>
                  <a:pt x="186357" y="184312"/>
                </a:lnTo>
                <a:lnTo>
                  <a:pt x="191676" y="175102"/>
                </a:lnTo>
                <a:close/>
                <a:moveTo>
                  <a:pt x="29029" y="175071"/>
                </a:moveTo>
                <a:lnTo>
                  <a:pt x="29029" y="181242"/>
                </a:lnTo>
                <a:lnTo>
                  <a:pt x="26172" y="182853"/>
                </a:lnTo>
                <a:lnTo>
                  <a:pt x="23710" y="184312"/>
                </a:lnTo>
                <a:lnTo>
                  <a:pt x="23710" y="184312"/>
                </a:lnTo>
                <a:lnTo>
                  <a:pt x="29029" y="175071"/>
                </a:lnTo>
                <a:close/>
                <a:moveTo>
                  <a:pt x="75504" y="175071"/>
                </a:moveTo>
                <a:lnTo>
                  <a:pt x="75504" y="181242"/>
                </a:lnTo>
                <a:lnTo>
                  <a:pt x="72647" y="182853"/>
                </a:lnTo>
                <a:lnTo>
                  <a:pt x="70185" y="184312"/>
                </a:lnTo>
                <a:lnTo>
                  <a:pt x="70185" y="184312"/>
                </a:lnTo>
                <a:lnTo>
                  <a:pt x="75504" y="175071"/>
                </a:lnTo>
                <a:close/>
                <a:moveTo>
                  <a:pt x="87115" y="175102"/>
                </a:moveTo>
                <a:lnTo>
                  <a:pt x="87115" y="181272"/>
                </a:lnTo>
                <a:lnTo>
                  <a:pt x="84288" y="182913"/>
                </a:lnTo>
                <a:lnTo>
                  <a:pt x="81796" y="184312"/>
                </a:lnTo>
                <a:lnTo>
                  <a:pt x="81796" y="184312"/>
                </a:lnTo>
                <a:lnTo>
                  <a:pt x="87115" y="175102"/>
                </a:lnTo>
                <a:close/>
                <a:moveTo>
                  <a:pt x="110368" y="175102"/>
                </a:moveTo>
                <a:lnTo>
                  <a:pt x="110368" y="181272"/>
                </a:lnTo>
                <a:lnTo>
                  <a:pt x="107541" y="182913"/>
                </a:lnTo>
                <a:lnTo>
                  <a:pt x="105048" y="184312"/>
                </a:lnTo>
                <a:lnTo>
                  <a:pt x="105048" y="184312"/>
                </a:lnTo>
                <a:lnTo>
                  <a:pt x="110368" y="175102"/>
                </a:lnTo>
                <a:close/>
                <a:moveTo>
                  <a:pt x="121979" y="175102"/>
                </a:moveTo>
                <a:lnTo>
                  <a:pt x="121979" y="181272"/>
                </a:lnTo>
                <a:lnTo>
                  <a:pt x="119122" y="182913"/>
                </a:lnTo>
                <a:lnTo>
                  <a:pt x="116660" y="184312"/>
                </a:lnTo>
                <a:lnTo>
                  <a:pt x="116660" y="184312"/>
                </a:lnTo>
                <a:lnTo>
                  <a:pt x="121979" y="175102"/>
                </a:lnTo>
                <a:close/>
                <a:moveTo>
                  <a:pt x="168484" y="175102"/>
                </a:moveTo>
                <a:lnTo>
                  <a:pt x="168484" y="181272"/>
                </a:lnTo>
                <a:lnTo>
                  <a:pt x="165627" y="182913"/>
                </a:lnTo>
                <a:lnTo>
                  <a:pt x="163165" y="184312"/>
                </a:lnTo>
                <a:lnTo>
                  <a:pt x="163165" y="184312"/>
                </a:lnTo>
                <a:lnTo>
                  <a:pt x="168484" y="175102"/>
                </a:lnTo>
                <a:close/>
                <a:moveTo>
                  <a:pt x="284657" y="175102"/>
                </a:moveTo>
                <a:lnTo>
                  <a:pt x="284657" y="181272"/>
                </a:lnTo>
                <a:lnTo>
                  <a:pt x="279337" y="184312"/>
                </a:lnTo>
                <a:lnTo>
                  <a:pt x="279337" y="184312"/>
                </a:lnTo>
                <a:lnTo>
                  <a:pt x="284657" y="175102"/>
                </a:lnTo>
                <a:close/>
                <a:moveTo>
                  <a:pt x="40610" y="175071"/>
                </a:moveTo>
                <a:lnTo>
                  <a:pt x="40610" y="181242"/>
                </a:lnTo>
                <a:lnTo>
                  <a:pt x="37783" y="182853"/>
                </a:lnTo>
                <a:lnTo>
                  <a:pt x="35290" y="184312"/>
                </a:lnTo>
                <a:lnTo>
                  <a:pt x="40610" y="175071"/>
                </a:lnTo>
                <a:close/>
                <a:moveTo>
                  <a:pt x="63862" y="175071"/>
                </a:moveTo>
                <a:lnTo>
                  <a:pt x="63862" y="181242"/>
                </a:lnTo>
                <a:lnTo>
                  <a:pt x="61005" y="182853"/>
                </a:lnTo>
                <a:lnTo>
                  <a:pt x="58543" y="184312"/>
                </a:lnTo>
                <a:lnTo>
                  <a:pt x="63862" y="175071"/>
                </a:lnTo>
                <a:close/>
                <a:moveTo>
                  <a:pt x="98757" y="175102"/>
                </a:moveTo>
                <a:lnTo>
                  <a:pt x="98757" y="181272"/>
                </a:lnTo>
                <a:lnTo>
                  <a:pt x="95899" y="182913"/>
                </a:lnTo>
                <a:lnTo>
                  <a:pt x="93437" y="184312"/>
                </a:lnTo>
                <a:lnTo>
                  <a:pt x="98757" y="175102"/>
                </a:lnTo>
                <a:close/>
                <a:moveTo>
                  <a:pt x="133590" y="175102"/>
                </a:moveTo>
                <a:lnTo>
                  <a:pt x="133590" y="181272"/>
                </a:lnTo>
                <a:lnTo>
                  <a:pt x="130733" y="182913"/>
                </a:lnTo>
                <a:lnTo>
                  <a:pt x="128271" y="184312"/>
                </a:lnTo>
                <a:lnTo>
                  <a:pt x="133590" y="175102"/>
                </a:lnTo>
                <a:close/>
                <a:moveTo>
                  <a:pt x="145232" y="175102"/>
                </a:moveTo>
                <a:lnTo>
                  <a:pt x="145232" y="181272"/>
                </a:lnTo>
                <a:lnTo>
                  <a:pt x="142374" y="182913"/>
                </a:lnTo>
                <a:lnTo>
                  <a:pt x="139912" y="184312"/>
                </a:lnTo>
                <a:lnTo>
                  <a:pt x="145232" y="175102"/>
                </a:lnTo>
                <a:close/>
                <a:moveTo>
                  <a:pt x="156843" y="175102"/>
                </a:moveTo>
                <a:lnTo>
                  <a:pt x="156843" y="181272"/>
                </a:lnTo>
                <a:lnTo>
                  <a:pt x="153986" y="182913"/>
                </a:lnTo>
                <a:lnTo>
                  <a:pt x="151523" y="184312"/>
                </a:lnTo>
                <a:lnTo>
                  <a:pt x="156843" y="175102"/>
                </a:lnTo>
                <a:close/>
                <a:moveTo>
                  <a:pt x="180065" y="175102"/>
                </a:moveTo>
                <a:lnTo>
                  <a:pt x="180065" y="181272"/>
                </a:lnTo>
                <a:lnTo>
                  <a:pt x="177208" y="182913"/>
                </a:lnTo>
                <a:lnTo>
                  <a:pt x="174746" y="184312"/>
                </a:lnTo>
                <a:lnTo>
                  <a:pt x="180065" y="175102"/>
                </a:lnTo>
                <a:close/>
                <a:moveTo>
                  <a:pt x="203318" y="175102"/>
                </a:moveTo>
                <a:lnTo>
                  <a:pt x="203318" y="181272"/>
                </a:lnTo>
                <a:lnTo>
                  <a:pt x="200461" y="182913"/>
                </a:lnTo>
                <a:lnTo>
                  <a:pt x="197999" y="184312"/>
                </a:lnTo>
                <a:lnTo>
                  <a:pt x="203318" y="175102"/>
                </a:lnTo>
                <a:close/>
                <a:moveTo>
                  <a:pt x="214929" y="175102"/>
                </a:moveTo>
                <a:lnTo>
                  <a:pt x="214929" y="181242"/>
                </a:lnTo>
                <a:lnTo>
                  <a:pt x="212072" y="182853"/>
                </a:lnTo>
                <a:lnTo>
                  <a:pt x="209610" y="184312"/>
                </a:lnTo>
                <a:lnTo>
                  <a:pt x="214929" y="175102"/>
                </a:lnTo>
                <a:close/>
                <a:moveTo>
                  <a:pt x="226570" y="175102"/>
                </a:moveTo>
                <a:lnTo>
                  <a:pt x="226570" y="181242"/>
                </a:lnTo>
                <a:lnTo>
                  <a:pt x="223713" y="182853"/>
                </a:lnTo>
                <a:lnTo>
                  <a:pt x="221251" y="184312"/>
                </a:lnTo>
                <a:lnTo>
                  <a:pt x="226570" y="175102"/>
                </a:lnTo>
                <a:close/>
                <a:moveTo>
                  <a:pt x="238182" y="175102"/>
                </a:moveTo>
                <a:lnTo>
                  <a:pt x="238182" y="181242"/>
                </a:lnTo>
                <a:lnTo>
                  <a:pt x="235355" y="182853"/>
                </a:lnTo>
                <a:lnTo>
                  <a:pt x="232862" y="184312"/>
                </a:lnTo>
                <a:lnTo>
                  <a:pt x="238182" y="175102"/>
                </a:lnTo>
                <a:close/>
                <a:moveTo>
                  <a:pt x="249793" y="175102"/>
                </a:moveTo>
                <a:lnTo>
                  <a:pt x="249793" y="181242"/>
                </a:lnTo>
                <a:lnTo>
                  <a:pt x="246936" y="182853"/>
                </a:lnTo>
                <a:lnTo>
                  <a:pt x="244474" y="184312"/>
                </a:lnTo>
                <a:lnTo>
                  <a:pt x="249793" y="175102"/>
                </a:lnTo>
                <a:close/>
                <a:moveTo>
                  <a:pt x="261404" y="175102"/>
                </a:moveTo>
                <a:lnTo>
                  <a:pt x="261404" y="181242"/>
                </a:lnTo>
                <a:lnTo>
                  <a:pt x="258547" y="182853"/>
                </a:lnTo>
                <a:lnTo>
                  <a:pt x="256085" y="184312"/>
                </a:lnTo>
                <a:lnTo>
                  <a:pt x="261404" y="175102"/>
                </a:lnTo>
                <a:close/>
                <a:moveTo>
                  <a:pt x="273046" y="175102"/>
                </a:moveTo>
                <a:lnTo>
                  <a:pt x="273046" y="181272"/>
                </a:lnTo>
                <a:lnTo>
                  <a:pt x="270188" y="182913"/>
                </a:lnTo>
                <a:lnTo>
                  <a:pt x="267726" y="184312"/>
                </a:lnTo>
                <a:lnTo>
                  <a:pt x="273046" y="175102"/>
                </a:lnTo>
                <a:close/>
                <a:moveTo>
                  <a:pt x="5898" y="181454"/>
                </a:moveTo>
                <a:lnTo>
                  <a:pt x="8755" y="183096"/>
                </a:lnTo>
                <a:lnTo>
                  <a:pt x="11217" y="184524"/>
                </a:lnTo>
                <a:lnTo>
                  <a:pt x="578" y="184524"/>
                </a:lnTo>
                <a:lnTo>
                  <a:pt x="5898" y="181454"/>
                </a:lnTo>
                <a:close/>
                <a:moveTo>
                  <a:pt x="17509" y="181454"/>
                </a:moveTo>
                <a:lnTo>
                  <a:pt x="20366" y="183096"/>
                </a:lnTo>
                <a:lnTo>
                  <a:pt x="22828" y="184524"/>
                </a:lnTo>
                <a:lnTo>
                  <a:pt x="12190" y="184524"/>
                </a:lnTo>
                <a:lnTo>
                  <a:pt x="14682" y="183096"/>
                </a:lnTo>
                <a:lnTo>
                  <a:pt x="17509" y="181454"/>
                </a:lnTo>
                <a:close/>
                <a:moveTo>
                  <a:pt x="29150" y="181454"/>
                </a:moveTo>
                <a:lnTo>
                  <a:pt x="32008" y="183096"/>
                </a:lnTo>
                <a:lnTo>
                  <a:pt x="34470" y="184524"/>
                </a:lnTo>
                <a:lnTo>
                  <a:pt x="23831" y="184524"/>
                </a:lnTo>
                <a:lnTo>
                  <a:pt x="26293" y="183096"/>
                </a:lnTo>
                <a:lnTo>
                  <a:pt x="29150" y="181454"/>
                </a:lnTo>
                <a:close/>
                <a:moveTo>
                  <a:pt x="40762" y="181454"/>
                </a:moveTo>
                <a:lnTo>
                  <a:pt x="43619" y="183096"/>
                </a:lnTo>
                <a:lnTo>
                  <a:pt x="46081" y="184524"/>
                </a:lnTo>
                <a:lnTo>
                  <a:pt x="35442" y="184524"/>
                </a:lnTo>
                <a:lnTo>
                  <a:pt x="37935" y="183096"/>
                </a:lnTo>
                <a:lnTo>
                  <a:pt x="40762" y="181454"/>
                </a:lnTo>
                <a:close/>
                <a:moveTo>
                  <a:pt x="52403" y="181454"/>
                </a:moveTo>
                <a:lnTo>
                  <a:pt x="55260" y="183096"/>
                </a:lnTo>
                <a:lnTo>
                  <a:pt x="57722" y="184524"/>
                </a:lnTo>
                <a:lnTo>
                  <a:pt x="47084" y="184524"/>
                </a:lnTo>
                <a:lnTo>
                  <a:pt x="49546" y="183096"/>
                </a:lnTo>
                <a:lnTo>
                  <a:pt x="52403" y="181454"/>
                </a:lnTo>
                <a:close/>
                <a:moveTo>
                  <a:pt x="64014" y="181454"/>
                </a:moveTo>
                <a:lnTo>
                  <a:pt x="66871" y="183096"/>
                </a:lnTo>
                <a:lnTo>
                  <a:pt x="69334" y="184524"/>
                </a:lnTo>
                <a:lnTo>
                  <a:pt x="58695" y="184524"/>
                </a:lnTo>
                <a:lnTo>
                  <a:pt x="61187" y="183096"/>
                </a:lnTo>
                <a:lnTo>
                  <a:pt x="64014" y="181454"/>
                </a:lnTo>
                <a:close/>
                <a:moveTo>
                  <a:pt x="75625" y="181454"/>
                </a:moveTo>
                <a:lnTo>
                  <a:pt x="78452" y="183096"/>
                </a:lnTo>
                <a:lnTo>
                  <a:pt x="80945" y="184524"/>
                </a:lnTo>
                <a:lnTo>
                  <a:pt x="70306" y="184524"/>
                </a:lnTo>
                <a:lnTo>
                  <a:pt x="72768" y="183096"/>
                </a:lnTo>
                <a:lnTo>
                  <a:pt x="75625" y="181454"/>
                </a:lnTo>
                <a:close/>
                <a:moveTo>
                  <a:pt x="87237" y="181454"/>
                </a:moveTo>
                <a:lnTo>
                  <a:pt x="90094" y="183096"/>
                </a:lnTo>
                <a:lnTo>
                  <a:pt x="92556" y="184524"/>
                </a:lnTo>
                <a:lnTo>
                  <a:pt x="81917" y="184524"/>
                </a:lnTo>
                <a:lnTo>
                  <a:pt x="84379" y="183096"/>
                </a:lnTo>
                <a:lnTo>
                  <a:pt x="87237" y="181454"/>
                </a:lnTo>
                <a:close/>
                <a:moveTo>
                  <a:pt x="98878" y="181454"/>
                </a:moveTo>
                <a:lnTo>
                  <a:pt x="101705" y="183096"/>
                </a:lnTo>
                <a:lnTo>
                  <a:pt x="104197" y="184524"/>
                </a:lnTo>
                <a:lnTo>
                  <a:pt x="93559" y="184524"/>
                </a:lnTo>
                <a:lnTo>
                  <a:pt x="96021" y="183096"/>
                </a:lnTo>
                <a:lnTo>
                  <a:pt x="98878" y="181454"/>
                </a:lnTo>
                <a:close/>
                <a:moveTo>
                  <a:pt x="110489" y="181454"/>
                </a:moveTo>
                <a:lnTo>
                  <a:pt x="113346" y="183096"/>
                </a:lnTo>
                <a:lnTo>
                  <a:pt x="115809" y="184524"/>
                </a:lnTo>
                <a:lnTo>
                  <a:pt x="105170" y="184524"/>
                </a:lnTo>
                <a:lnTo>
                  <a:pt x="107632" y="183096"/>
                </a:lnTo>
                <a:lnTo>
                  <a:pt x="110489" y="181454"/>
                </a:lnTo>
                <a:close/>
                <a:moveTo>
                  <a:pt x="122131" y="181454"/>
                </a:moveTo>
                <a:lnTo>
                  <a:pt x="124958" y="183096"/>
                </a:lnTo>
                <a:lnTo>
                  <a:pt x="127450" y="184524"/>
                </a:lnTo>
                <a:lnTo>
                  <a:pt x="116812" y="184524"/>
                </a:lnTo>
                <a:lnTo>
                  <a:pt x="119274" y="183096"/>
                </a:lnTo>
                <a:lnTo>
                  <a:pt x="122131" y="181454"/>
                </a:lnTo>
                <a:close/>
                <a:moveTo>
                  <a:pt x="133742" y="181454"/>
                </a:moveTo>
                <a:lnTo>
                  <a:pt x="136599" y="183096"/>
                </a:lnTo>
                <a:lnTo>
                  <a:pt x="139061" y="184524"/>
                </a:lnTo>
                <a:lnTo>
                  <a:pt x="128423" y="184524"/>
                </a:lnTo>
                <a:lnTo>
                  <a:pt x="130885" y="183096"/>
                </a:lnTo>
                <a:lnTo>
                  <a:pt x="133742" y="181454"/>
                </a:lnTo>
                <a:close/>
                <a:moveTo>
                  <a:pt x="145323" y="181454"/>
                </a:moveTo>
                <a:lnTo>
                  <a:pt x="148180" y="183096"/>
                </a:lnTo>
                <a:lnTo>
                  <a:pt x="150642" y="184524"/>
                </a:lnTo>
                <a:lnTo>
                  <a:pt x="140004" y="184524"/>
                </a:lnTo>
                <a:lnTo>
                  <a:pt x="142496" y="183096"/>
                </a:lnTo>
                <a:lnTo>
                  <a:pt x="145323" y="181454"/>
                </a:lnTo>
                <a:close/>
                <a:moveTo>
                  <a:pt x="156964" y="181454"/>
                </a:moveTo>
                <a:lnTo>
                  <a:pt x="159822" y="183096"/>
                </a:lnTo>
                <a:lnTo>
                  <a:pt x="162284" y="184524"/>
                </a:lnTo>
                <a:lnTo>
                  <a:pt x="151645" y="184524"/>
                </a:lnTo>
                <a:lnTo>
                  <a:pt x="154107" y="183096"/>
                </a:lnTo>
                <a:lnTo>
                  <a:pt x="156964" y="181454"/>
                </a:lnTo>
                <a:close/>
                <a:moveTo>
                  <a:pt x="168575" y="181454"/>
                </a:moveTo>
                <a:lnTo>
                  <a:pt x="171433" y="183096"/>
                </a:lnTo>
                <a:lnTo>
                  <a:pt x="173895" y="184524"/>
                </a:lnTo>
                <a:lnTo>
                  <a:pt x="163256" y="184524"/>
                </a:lnTo>
                <a:lnTo>
                  <a:pt x="165749" y="183096"/>
                </a:lnTo>
                <a:lnTo>
                  <a:pt x="168575" y="181454"/>
                </a:lnTo>
                <a:close/>
                <a:moveTo>
                  <a:pt x="180217" y="181454"/>
                </a:moveTo>
                <a:lnTo>
                  <a:pt x="183074" y="183096"/>
                </a:lnTo>
                <a:lnTo>
                  <a:pt x="185536" y="184524"/>
                </a:lnTo>
                <a:lnTo>
                  <a:pt x="174898" y="184524"/>
                </a:lnTo>
                <a:lnTo>
                  <a:pt x="177360" y="183096"/>
                </a:lnTo>
                <a:lnTo>
                  <a:pt x="180217" y="181454"/>
                </a:lnTo>
                <a:close/>
                <a:moveTo>
                  <a:pt x="191828" y="181454"/>
                </a:moveTo>
                <a:lnTo>
                  <a:pt x="194685" y="183096"/>
                </a:lnTo>
                <a:lnTo>
                  <a:pt x="197147" y="184524"/>
                </a:lnTo>
                <a:lnTo>
                  <a:pt x="186509" y="184524"/>
                </a:lnTo>
                <a:lnTo>
                  <a:pt x="189001" y="183096"/>
                </a:lnTo>
                <a:lnTo>
                  <a:pt x="191828" y="181454"/>
                </a:lnTo>
                <a:close/>
                <a:moveTo>
                  <a:pt x="203470" y="181454"/>
                </a:moveTo>
                <a:lnTo>
                  <a:pt x="206327" y="183096"/>
                </a:lnTo>
                <a:lnTo>
                  <a:pt x="208789" y="184524"/>
                </a:lnTo>
                <a:lnTo>
                  <a:pt x="198151" y="184524"/>
                </a:lnTo>
                <a:lnTo>
                  <a:pt x="200613" y="183096"/>
                </a:lnTo>
                <a:lnTo>
                  <a:pt x="203470" y="181454"/>
                </a:lnTo>
                <a:close/>
                <a:moveTo>
                  <a:pt x="215051" y="181454"/>
                </a:moveTo>
                <a:lnTo>
                  <a:pt x="217908" y="183096"/>
                </a:lnTo>
                <a:lnTo>
                  <a:pt x="220370" y="184524"/>
                </a:lnTo>
                <a:lnTo>
                  <a:pt x="209731" y="184524"/>
                </a:lnTo>
                <a:lnTo>
                  <a:pt x="212193" y="183096"/>
                </a:lnTo>
                <a:lnTo>
                  <a:pt x="215051" y="181454"/>
                </a:lnTo>
                <a:close/>
                <a:moveTo>
                  <a:pt x="226692" y="181454"/>
                </a:moveTo>
                <a:lnTo>
                  <a:pt x="229519" y="183096"/>
                </a:lnTo>
                <a:lnTo>
                  <a:pt x="232011" y="184524"/>
                </a:lnTo>
                <a:lnTo>
                  <a:pt x="221373" y="184524"/>
                </a:lnTo>
                <a:lnTo>
                  <a:pt x="223835" y="183096"/>
                </a:lnTo>
                <a:lnTo>
                  <a:pt x="226692" y="181454"/>
                </a:lnTo>
                <a:close/>
                <a:moveTo>
                  <a:pt x="238303" y="181454"/>
                </a:moveTo>
                <a:lnTo>
                  <a:pt x="241160" y="183096"/>
                </a:lnTo>
                <a:lnTo>
                  <a:pt x="243622" y="184524"/>
                </a:lnTo>
                <a:lnTo>
                  <a:pt x="232984" y="184524"/>
                </a:lnTo>
                <a:lnTo>
                  <a:pt x="235446" y="183096"/>
                </a:lnTo>
                <a:lnTo>
                  <a:pt x="238303" y="181454"/>
                </a:lnTo>
                <a:close/>
                <a:moveTo>
                  <a:pt x="249945" y="181454"/>
                </a:moveTo>
                <a:lnTo>
                  <a:pt x="252772" y="183096"/>
                </a:lnTo>
                <a:lnTo>
                  <a:pt x="255264" y="184524"/>
                </a:lnTo>
                <a:lnTo>
                  <a:pt x="244626" y="184524"/>
                </a:lnTo>
                <a:lnTo>
                  <a:pt x="247088" y="183096"/>
                </a:lnTo>
                <a:lnTo>
                  <a:pt x="249945" y="181454"/>
                </a:lnTo>
                <a:close/>
                <a:moveTo>
                  <a:pt x="261556" y="181454"/>
                </a:moveTo>
                <a:lnTo>
                  <a:pt x="264413" y="183096"/>
                </a:lnTo>
                <a:lnTo>
                  <a:pt x="266875" y="184524"/>
                </a:lnTo>
                <a:lnTo>
                  <a:pt x="256237" y="184524"/>
                </a:lnTo>
                <a:lnTo>
                  <a:pt x="258699" y="183096"/>
                </a:lnTo>
                <a:lnTo>
                  <a:pt x="261556" y="181454"/>
                </a:lnTo>
                <a:close/>
                <a:moveTo>
                  <a:pt x="273198" y="181454"/>
                </a:moveTo>
                <a:lnTo>
                  <a:pt x="276024" y="183096"/>
                </a:lnTo>
                <a:lnTo>
                  <a:pt x="278517" y="184524"/>
                </a:lnTo>
                <a:lnTo>
                  <a:pt x="267878" y="184524"/>
                </a:lnTo>
                <a:lnTo>
                  <a:pt x="270340" y="183096"/>
                </a:lnTo>
                <a:lnTo>
                  <a:pt x="273198" y="181454"/>
                </a:lnTo>
                <a:close/>
                <a:moveTo>
                  <a:pt x="11217" y="184767"/>
                </a:moveTo>
                <a:lnTo>
                  <a:pt x="5898" y="187837"/>
                </a:lnTo>
                <a:lnTo>
                  <a:pt x="578" y="184767"/>
                </a:lnTo>
                <a:close/>
                <a:moveTo>
                  <a:pt x="22828" y="184767"/>
                </a:moveTo>
                <a:lnTo>
                  <a:pt x="17509" y="187837"/>
                </a:lnTo>
                <a:lnTo>
                  <a:pt x="12190" y="184767"/>
                </a:lnTo>
                <a:close/>
                <a:moveTo>
                  <a:pt x="34470" y="184767"/>
                </a:moveTo>
                <a:lnTo>
                  <a:pt x="29150" y="187837"/>
                </a:lnTo>
                <a:lnTo>
                  <a:pt x="23831" y="184767"/>
                </a:lnTo>
                <a:close/>
                <a:moveTo>
                  <a:pt x="46081" y="184767"/>
                </a:moveTo>
                <a:lnTo>
                  <a:pt x="40762" y="187837"/>
                </a:lnTo>
                <a:lnTo>
                  <a:pt x="35442" y="184767"/>
                </a:lnTo>
                <a:close/>
                <a:moveTo>
                  <a:pt x="57722" y="184767"/>
                </a:moveTo>
                <a:lnTo>
                  <a:pt x="52403" y="187837"/>
                </a:lnTo>
                <a:lnTo>
                  <a:pt x="47084" y="184767"/>
                </a:lnTo>
                <a:close/>
                <a:moveTo>
                  <a:pt x="69334" y="184767"/>
                </a:moveTo>
                <a:lnTo>
                  <a:pt x="64014" y="187837"/>
                </a:lnTo>
                <a:lnTo>
                  <a:pt x="58695" y="184767"/>
                </a:lnTo>
                <a:close/>
                <a:moveTo>
                  <a:pt x="80945" y="184767"/>
                </a:moveTo>
                <a:lnTo>
                  <a:pt x="75625" y="187837"/>
                </a:lnTo>
                <a:lnTo>
                  <a:pt x="70306" y="184767"/>
                </a:lnTo>
                <a:close/>
                <a:moveTo>
                  <a:pt x="92556" y="184767"/>
                </a:moveTo>
                <a:lnTo>
                  <a:pt x="87237" y="187837"/>
                </a:lnTo>
                <a:lnTo>
                  <a:pt x="81917" y="184767"/>
                </a:lnTo>
                <a:close/>
                <a:moveTo>
                  <a:pt x="104197" y="184767"/>
                </a:moveTo>
                <a:lnTo>
                  <a:pt x="98878" y="187837"/>
                </a:lnTo>
                <a:lnTo>
                  <a:pt x="93559" y="184767"/>
                </a:lnTo>
                <a:close/>
                <a:moveTo>
                  <a:pt x="115809" y="184767"/>
                </a:moveTo>
                <a:lnTo>
                  <a:pt x="110489" y="187837"/>
                </a:lnTo>
                <a:lnTo>
                  <a:pt x="105170" y="184767"/>
                </a:lnTo>
                <a:close/>
                <a:moveTo>
                  <a:pt x="127450" y="184767"/>
                </a:moveTo>
                <a:lnTo>
                  <a:pt x="122131" y="187837"/>
                </a:lnTo>
                <a:lnTo>
                  <a:pt x="116812" y="184767"/>
                </a:lnTo>
                <a:close/>
                <a:moveTo>
                  <a:pt x="139061" y="184767"/>
                </a:moveTo>
                <a:lnTo>
                  <a:pt x="133742" y="187837"/>
                </a:lnTo>
                <a:lnTo>
                  <a:pt x="128423" y="184767"/>
                </a:lnTo>
                <a:close/>
                <a:moveTo>
                  <a:pt x="150642" y="184767"/>
                </a:moveTo>
                <a:lnTo>
                  <a:pt x="145323" y="187837"/>
                </a:lnTo>
                <a:lnTo>
                  <a:pt x="140004" y="184767"/>
                </a:lnTo>
                <a:close/>
                <a:moveTo>
                  <a:pt x="162284" y="184767"/>
                </a:moveTo>
                <a:lnTo>
                  <a:pt x="156964" y="187837"/>
                </a:lnTo>
                <a:lnTo>
                  <a:pt x="151645" y="184767"/>
                </a:lnTo>
                <a:close/>
                <a:moveTo>
                  <a:pt x="173895" y="184767"/>
                </a:moveTo>
                <a:lnTo>
                  <a:pt x="168575" y="187837"/>
                </a:lnTo>
                <a:lnTo>
                  <a:pt x="163256" y="184767"/>
                </a:lnTo>
                <a:close/>
                <a:moveTo>
                  <a:pt x="185536" y="184767"/>
                </a:moveTo>
                <a:lnTo>
                  <a:pt x="180217" y="187837"/>
                </a:lnTo>
                <a:lnTo>
                  <a:pt x="174898" y="184767"/>
                </a:lnTo>
                <a:close/>
                <a:moveTo>
                  <a:pt x="197147" y="184767"/>
                </a:moveTo>
                <a:lnTo>
                  <a:pt x="191828" y="187837"/>
                </a:lnTo>
                <a:lnTo>
                  <a:pt x="186509" y="184767"/>
                </a:lnTo>
                <a:close/>
                <a:moveTo>
                  <a:pt x="208789" y="184767"/>
                </a:moveTo>
                <a:lnTo>
                  <a:pt x="203470" y="187837"/>
                </a:lnTo>
                <a:lnTo>
                  <a:pt x="198151" y="184767"/>
                </a:lnTo>
                <a:close/>
                <a:moveTo>
                  <a:pt x="220370" y="184767"/>
                </a:moveTo>
                <a:lnTo>
                  <a:pt x="215051" y="187837"/>
                </a:lnTo>
                <a:lnTo>
                  <a:pt x="209731" y="184767"/>
                </a:lnTo>
                <a:close/>
                <a:moveTo>
                  <a:pt x="232011" y="184767"/>
                </a:moveTo>
                <a:lnTo>
                  <a:pt x="226692" y="187837"/>
                </a:lnTo>
                <a:lnTo>
                  <a:pt x="221373" y="184767"/>
                </a:lnTo>
                <a:close/>
                <a:moveTo>
                  <a:pt x="243622" y="184767"/>
                </a:moveTo>
                <a:lnTo>
                  <a:pt x="238303" y="187837"/>
                </a:lnTo>
                <a:lnTo>
                  <a:pt x="232984" y="184767"/>
                </a:lnTo>
                <a:close/>
                <a:moveTo>
                  <a:pt x="255264" y="184767"/>
                </a:moveTo>
                <a:lnTo>
                  <a:pt x="249945" y="187837"/>
                </a:lnTo>
                <a:lnTo>
                  <a:pt x="244626" y="184767"/>
                </a:lnTo>
                <a:close/>
                <a:moveTo>
                  <a:pt x="266875" y="184767"/>
                </a:moveTo>
                <a:lnTo>
                  <a:pt x="261556" y="187837"/>
                </a:lnTo>
                <a:lnTo>
                  <a:pt x="256237" y="184767"/>
                </a:lnTo>
                <a:close/>
                <a:moveTo>
                  <a:pt x="278517" y="184767"/>
                </a:moveTo>
                <a:lnTo>
                  <a:pt x="273198" y="187837"/>
                </a:lnTo>
                <a:lnTo>
                  <a:pt x="267878" y="184767"/>
                </a:lnTo>
                <a:close/>
                <a:moveTo>
                  <a:pt x="214" y="185132"/>
                </a:moveTo>
                <a:lnTo>
                  <a:pt x="214" y="191242"/>
                </a:lnTo>
                <a:lnTo>
                  <a:pt x="291" y="191286"/>
                </a:lnTo>
                <a:lnTo>
                  <a:pt x="291" y="191286"/>
                </a:lnTo>
                <a:cubicBezTo>
                  <a:pt x="266" y="191254"/>
                  <a:pt x="244" y="191207"/>
                  <a:pt x="244" y="191181"/>
                </a:cubicBezTo>
                <a:lnTo>
                  <a:pt x="244" y="185132"/>
                </a:lnTo>
                <a:close/>
                <a:moveTo>
                  <a:pt x="291" y="191286"/>
                </a:moveTo>
                <a:cubicBezTo>
                  <a:pt x="295" y="191292"/>
                  <a:pt x="300" y="191298"/>
                  <a:pt x="305" y="191303"/>
                </a:cubicBezTo>
                <a:lnTo>
                  <a:pt x="3116" y="192924"/>
                </a:lnTo>
                <a:lnTo>
                  <a:pt x="3116" y="192924"/>
                </a:lnTo>
                <a:lnTo>
                  <a:pt x="291" y="191286"/>
                </a:lnTo>
                <a:close/>
                <a:moveTo>
                  <a:pt x="11369" y="184980"/>
                </a:moveTo>
                <a:lnTo>
                  <a:pt x="6050" y="194190"/>
                </a:lnTo>
                <a:lnTo>
                  <a:pt x="6050" y="188081"/>
                </a:lnTo>
                <a:lnTo>
                  <a:pt x="11369" y="184980"/>
                </a:lnTo>
                <a:close/>
                <a:moveTo>
                  <a:pt x="34622" y="184980"/>
                </a:moveTo>
                <a:lnTo>
                  <a:pt x="29302" y="194190"/>
                </a:lnTo>
                <a:lnTo>
                  <a:pt x="29302" y="188081"/>
                </a:lnTo>
                <a:lnTo>
                  <a:pt x="34622" y="184980"/>
                </a:lnTo>
                <a:close/>
                <a:moveTo>
                  <a:pt x="46202" y="184980"/>
                </a:moveTo>
                <a:lnTo>
                  <a:pt x="40883" y="194190"/>
                </a:lnTo>
                <a:lnTo>
                  <a:pt x="40883" y="188081"/>
                </a:lnTo>
                <a:lnTo>
                  <a:pt x="46202" y="184980"/>
                </a:lnTo>
                <a:close/>
                <a:moveTo>
                  <a:pt x="57844" y="184980"/>
                </a:moveTo>
                <a:lnTo>
                  <a:pt x="52525" y="194190"/>
                </a:lnTo>
                <a:lnTo>
                  <a:pt x="52525" y="188081"/>
                </a:lnTo>
                <a:lnTo>
                  <a:pt x="57844" y="184980"/>
                </a:lnTo>
                <a:close/>
                <a:moveTo>
                  <a:pt x="69455" y="184980"/>
                </a:moveTo>
                <a:lnTo>
                  <a:pt x="64136" y="194190"/>
                </a:lnTo>
                <a:lnTo>
                  <a:pt x="64136" y="188081"/>
                </a:lnTo>
                <a:lnTo>
                  <a:pt x="69455" y="184980"/>
                </a:lnTo>
                <a:close/>
                <a:moveTo>
                  <a:pt x="81097" y="184980"/>
                </a:moveTo>
                <a:lnTo>
                  <a:pt x="75777" y="194190"/>
                </a:lnTo>
                <a:lnTo>
                  <a:pt x="75777" y="188081"/>
                </a:lnTo>
                <a:lnTo>
                  <a:pt x="81097" y="184980"/>
                </a:lnTo>
                <a:close/>
                <a:moveTo>
                  <a:pt x="92708" y="184980"/>
                </a:moveTo>
                <a:lnTo>
                  <a:pt x="87389" y="194190"/>
                </a:lnTo>
                <a:lnTo>
                  <a:pt x="87389" y="188081"/>
                </a:lnTo>
                <a:lnTo>
                  <a:pt x="92708" y="184980"/>
                </a:lnTo>
                <a:close/>
                <a:moveTo>
                  <a:pt x="104349" y="184980"/>
                </a:moveTo>
                <a:lnTo>
                  <a:pt x="99030" y="194190"/>
                </a:lnTo>
                <a:lnTo>
                  <a:pt x="99030" y="188081"/>
                </a:lnTo>
                <a:lnTo>
                  <a:pt x="104349" y="184980"/>
                </a:lnTo>
                <a:close/>
                <a:moveTo>
                  <a:pt x="115930" y="184980"/>
                </a:moveTo>
                <a:lnTo>
                  <a:pt x="110611" y="194190"/>
                </a:lnTo>
                <a:lnTo>
                  <a:pt x="110611" y="188081"/>
                </a:lnTo>
                <a:lnTo>
                  <a:pt x="115930" y="184980"/>
                </a:lnTo>
                <a:close/>
                <a:moveTo>
                  <a:pt x="127541" y="184980"/>
                </a:moveTo>
                <a:lnTo>
                  <a:pt x="122222" y="194190"/>
                </a:lnTo>
                <a:lnTo>
                  <a:pt x="122222" y="188081"/>
                </a:lnTo>
                <a:lnTo>
                  <a:pt x="127541" y="184980"/>
                </a:lnTo>
                <a:close/>
                <a:moveTo>
                  <a:pt x="139183" y="184980"/>
                </a:moveTo>
                <a:lnTo>
                  <a:pt x="133864" y="194190"/>
                </a:lnTo>
                <a:lnTo>
                  <a:pt x="133864" y="188081"/>
                </a:lnTo>
                <a:lnTo>
                  <a:pt x="139183" y="184980"/>
                </a:lnTo>
                <a:close/>
                <a:moveTo>
                  <a:pt x="150794" y="184980"/>
                </a:moveTo>
                <a:lnTo>
                  <a:pt x="145475" y="194190"/>
                </a:lnTo>
                <a:lnTo>
                  <a:pt x="145475" y="188081"/>
                </a:lnTo>
                <a:lnTo>
                  <a:pt x="150794" y="184980"/>
                </a:lnTo>
                <a:close/>
                <a:moveTo>
                  <a:pt x="162436" y="184980"/>
                </a:moveTo>
                <a:lnTo>
                  <a:pt x="157116" y="194190"/>
                </a:lnTo>
                <a:lnTo>
                  <a:pt x="157116" y="188081"/>
                </a:lnTo>
                <a:lnTo>
                  <a:pt x="162436" y="184980"/>
                </a:lnTo>
                <a:close/>
                <a:moveTo>
                  <a:pt x="174047" y="184980"/>
                </a:moveTo>
                <a:lnTo>
                  <a:pt x="168727" y="194190"/>
                </a:lnTo>
                <a:lnTo>
                  <a:pt x="168727" y="188081"/>
                </a:lnTo>
                <a:lnTo>
                  <a:pt x="174047" y="184980"/>
                </a:lnTo>
                <a:close/>
                <a:moveTo>
                  <a:pt x="185658" y="184980"/>
                </a:moveTo>
                <a:lnTo>
                  <a:pt x="180339" y="194190"/>
                </a:lnTo>
                <a:lnTo>
                  <a:pt x="180339" y="188081"/>
                </a:lnTo>
                <a:lnTo>
                  <a:pt x="185658" y="184980"/>
                </a:lnTo>
                <a:close/>
                <a:moveTo>
                  <a:pt x="197269" y="184980"/>
                </a:moveTo>
                <a:lnTo>
                  <a:pt x="191950" y="194190"/>
                </a:lnTo>
                <a:lnTo>
                  <a:pt x="191950" y="188081"/>
                </a:lnTo>
                <a:lnTo>
                  <a:pt x="197269" y="184980"/>
                </a:lnTo>
                <a:close/>
                <a:moveTo>
                  <a:pt x="208911" y="184980"/>
                </a:moveTo>
                <a:lnTo>
                  <a:pt x="203591" y="194190"/>
                </a:lnTo>
                <a:lnTo>
                  <a:pt x="203591" y="188081"/>
                </a:lnTo>
                <a:lnTo>
                  <a:pt x="208911" y="184980"/>
                </a:lnTo>
                <a:close/>
                <a:moveTo>
                  <a:pt x="220522" y="184980"/>
                </a:moveTo>
                <a:lnTo>
                  <a:pt x="215202" y="194190"/>
                </a:lnTo>
                <a:lnTo>
                  <a:pt x="215202" y="188081"/>
                </a:lnTo>
                <a:lnTo>
                  <a:pt x="220522" y="184980"/>
                </a:lnTo>
                <a:close/>
                <a:moveTo>
                  <a:pt x="232163" y="184980"/>
                </a:moveTo>
                <a:lnTo>
                  <a:pt x="226844" y="194190"/>
                </a:lnTo>
                <a:lnTo>
                  <a:pt x="226844" y="188081"/>
                </a:lnTo>
                <a:lnTo>
                  <a:pt x="232163" y="184980"/>
                </a:lnTo>
                <a:close/>
                <a:moveTo>
                  <a:pt x="243774" y="184980"/>
                </a:moveTo>
                <a:lnTo>
                  <a:pt x="238455" y="194190"/>
                </a:lnTo>
                <a:lnTo>
                  <a:pt x="238455" y="188081"/>
                </a:lnTo>
                <a:lnTo>
                  <a:pt x="243774" y="184980"/>
                </a:lnTo>
                <a:close/>
                <a:moveTo>
                  <a:pt x="255355" y="184980"/>
                </a:moveTo>
                <a:lnTo>
                  <a:pt x="250036" y="194190"/>
                </a:lnTo>
                <a:lnTo>
                  <a:pt x="250036" y="188081"/>
                </a:lnTo>
                <a:lnTo>
                  <a:pt x="255355" y="184980"/>
                </a:lnTo>
                <a:close/>
                <a:moveTo>
                  <a:pt x="266997" y="184980"/>
                </a:moveTo>
                <a:lnTo>
                  <a:pt x="261678" y="194190"/>
                </a:lnTo>
                <a:lnTo>
                  <a:pt x="261678" y="188081"/>
                </a:lnTo>
                <a:lnTo>
                  <a:pt x="266997" y="184980"/>
                </a:lnTo>
                <a:close/>
                <a:moveTo>
                  <a:pt x="278608" y="184980"/>
                </a:moveTo>
                <a:lnTo>
                  <a:pt x="273289" y="194190"/>
                </a:lnTo>
                <a:lnTo>
                  <a:pt x="273289" y="188081"/>
                </a:lnTo>
                <a:lnTo>
                  <a:pt x="278608" y="184980"/>
                </a:lnTo>
                <a:close/>
                <a:moveTo>
                  <a:pt x="457" y="185041"/>
                </a:moveTo>
                <a:lnTo>
                  <a:pt x="5776" y="188081"/>
                </a:lnTo>
                <a:lnTo>
                  <a:pt x="5776" y="194221"/>
                </a:lnTo>
                <a:lnTo>
                  <a:pt x="457" y="185041"/>
                </a:lnTo>
                <a:close/>
                <a:moveTo>
                  <a:pt x="12098" y="185041"/>
                </a:moveTo>
                <a:lnTo>
                  <a:pt x="17418" y="188081"/>
                </a:lnTo>
                <a:lnTo>
                  <a:pt x="17418" y="194221"/>
                </a:lnTo>
                <a:lnTo>
                  <a:pt x="12098" y="185041"/>
                </a:lnTo>
                <a:close/>
                <a:moveTo>
                  <a:pt x="22980" y="184980"/>
                </a:moveTo>
                <a:lnTo>
                  <a:pt x="17661" y="194221"/>
                </a:lnTo>
                <a:lnTo>
                  <a:pt x="17661" y="188081"/>
                </a:lnTo>
                <a:lnTo>
                  <a:pt x="22980" y="184980"/>
                </a:lnTo>
                <a:close/>
                <a:moveTo>
                  <a:pt x="23710" y="185041"/>
                </a:moveTo>
                <a:lnTo>
                  <a:pt x="29029" y="188081"/>
                </a:lnTo>
                <a:lnTo>
                  <a:pt x="29029" y="194221"/>
                </a:lnTo>
                <a:lnTo>
                  <a:pt x="23710" y="185041"/>
                </a:lnTo>
                <a:close/>
                <a:moveTo>
                  <a:pt x="35290" y="185041"/>
                </a:moveTo>
                <a:lnTo>
                  <a:pt x="40610" y="188081"/>
                </a:lnTo>
                <a:lnTo>
                  <a:pt x="40610" y="194221"/>
                </a:lnTo>
                <a:lnTo>
                  <a:pt x="35290" y="185041"/>
                </a:lnTo>
                <a:close/>
                <a:moveTo>
                  <a:pt x="46932" y="185041"/>
                </a:moveTo>
                <a:lnTo>
                  <a:pt x="52251" y="188081"/>
                </a:lnTo>
                <a:lnTo>
                  <a:pt x="52251" y="194221"/>
                </a:lnTo>
                <a:lnTo>
                  <a:pt x="46932" y="185041"/>
                </a:lnTo>
                <a:close/>
                <a:moveTo>
                  <a:pt x="58543" y="185041"/>
                </a:moveTo>
                <a:lnTo>
                  <a:pt x="63862" y="188081"/>
                </a:lnTo>
                <a:lnTo>
                  <a:pt x="63862" y="194221"/>
                </a:lnTo>
                <a:lnTo>
                  <a:pt x="58543" y="185041"/>
                </a:lnTo>
                <a:close/>
                <a:moveTo>
                  <a:pt x="70185" y="185041"/>
                </a:moveTo>
                <a:lnTo>
                  <a:pt x="75504" y="188081"/>
                </a:lnTo>
                <a:lnTo>
                  <a:pt x="75504" y="194221"/>
                </a:lnTo>
                <a:lnTo>
                  <a:pt x="70185" y="185041"/>
                </a:lnTo>
                <a:close/>
                <a:moveTo>
                  <a:pt x="81796" y="185041"/>
                </a:moveTo>
                <a:lnTo>
                  <a:pt x="87115" y="188081"/>
                </a:lnTo>
                <a:lnTo>
                  <a:pt x="87115" y="194221"/>
                </a:lnTo>
                <a:lnTo>
                  <a:pt x="81796" y="185041"/>
                </a:lnTo>
                <a:close/>
                <a:moveTo>
                  <a:pt x="93437" y="185041"/>
                </a:moveTo>
                <a:lnTo>
                  <a:pt x="98757" y="188081"/>
                </a:lnTo>
                <a:lnTo>
                  <a:pt x="98757" y="194221"/>
                </a:lnTo>
                <a:lnTo>
                  <a:pt x="93437" y="185041"/>
                </a:lnTo>
                <a:close/>
                <a:moveTo>
                  <a:pt x="105018" y="185041"/>
                </a:moveTo>
                <a:lnTo>
                  <a:pt x="110337" y="188081"/>
                </a:lnTo>
                <a:lnTo>
                  <a:pt x="110337" y="194221"/>
                </a:lnTo>
                <a:lnTo>
                  <a:pt x="105018" y="185041"/>
                </a:lnTo>
                <a:close/>
                <a:moveTo>
                  <a:pt x="116660" y="185041"/>
                </a:moveTo>
                <a:lnTo>
                  <a:pt x="121979" y="188081"/>
                </a:lnTo>
                <a:lnTo>
                  <a:pt x="121979" y="194221"/>
                </a:lnTo>
                <a:lnTo>
                  <a:pt x="116660" y="185041"/>
                </a:lnTo>
                <a:close/>
                <a:moveTo>
                  <a:pt x="128271" y="185041"/>
                </a:moveTo>
                <a:lnTo>
                  <a:pt x="133590" y="188081"/>
                </a:lnTo>
                <a:lnTo>
                  <a:pt x="133590" y="194221"/>
                </a:lnTo>
                <a:lnTo>
                  <a:pt x="128271" y="185041"/>
                </a:lnTo>
                <a:close/>
                <a:moveTo>
                  <a:pt x="139912" y="185041"/>
                </a:moveTo>
                <a:lnTo>
                  <a:pt x="145232" y="188081"/>
                </a:lnTo>
                <a:lnTo>
                  <a:pt x="145232" y="194221"/>
                </a:lnTo>
                <a:lnTo>
                  <a:pt x="139912" y="185041"/>
                </a:lnTo>
                <a:close/>
                <a:moveTo>
                  <a:pt x="151523" y="185041"/>
                </a:moveTo>
                <a:lnTo>
                  <a:pt x="156843" y="188081"/>
                </a:lnTo>
                <a:lnTo>
                  <a:pt x="156843" y="194221"/>
                </a:lnTo>
                <a:lnTo>
                  <a:pt x="151523" y="185041"/>
                </a:lnTo>
                <a:close/>
                <a:moveTo>
                  <a:pt x="163165" y="185041"/>
                </a:moveTo>
                <a:lnTo>
                  <a:pt x="168484" y="188081"/>
                </a:lnTo>
                <a:lnTo>
                  <a:pt x="168484" y="194221"/>
                </a:lnTo>
                <a:lnTo>
                  <a:pt x="163165" y="185041"/>
                </a:lnTo>
                <a:close/>
                <a:moveTo>
                  <a:pt x="174746" y="185041"/>
                </a:moveTo>
                <a:lnTo>
                  <a:pt x="180065" y="188081"/>
                </a:lnTo>
                <a:lnTo>
                  <a:pt x="180065" y="194221"/>
                </a:lnTo>
                <a:lnTo>
                  <a:pt x="174746" y="185041"/>
                </a:lnTo>
                <a:close/>
                <a:moveTo>
                  <a:pt x="186357" y="185041"/>
                </a:moveTo>
                <a:lnTo>
                  <a:pt x="191676" y="188081"/>
                </a:lnTo>
                <a:lnTo>
                  <a:pt x="191676" y="194221"/>
                </a:lnTo>
                <a:lnTo>
                  <a:pt x="186357" y="185041"/>
                </a:lnTo>
                <a:close/>
                <a:moveTo>
                  <a:pt x="197999" y="185041"/>
                </a:moveTo>
                <a:lnTo>
                  <a:pt x="203318" y="188081"/>
                </a:lnTo>
                <a:lnTo>
                  <a:pt x="203318" y="194221"/>
                </a:lnTo>
                <a:lnTo>
                  <a:pt x="197999" y="185041"/>
                </a:lnTo>
                <a:close/>
                <a:moveTo>
                  <a:pt x="209610" y="185041"/>
                </a:moveTo>
                <a:lnTo>
                  <a:pt x="214929" y="188111"/>
                </a:lnTo>
                <a:lnTo>
                  <a:pt x="214929" y="194251"/>
                </a:lnTo>
                <a:lnTo>
                  <a:pt x="209610" y="185041"/>
                </a:lnTo>
                <a:close/>
                <a:moveTo>
                  <a:pt x="221251" y="185041"/>
                </a:moveTo>
                <a:lnTo>
                  <a:pt x="226570" y="188111"/>
                </a:lnTo>
                <a:lnTo>
                  <a:pt x="226570" y="194251"/>
                </a:lnTo>
                <a:lnTo>
                  <a:pt x="221251" y="185041"/>
                </a:lnTo>
                <a:close/>
                <a:moveTo>
                  <a:pt x="232862" y="185041"/>
                </a:moveTo>
                <a:lnTo>
                  <a:pt x="238182" y="188111"/>
                </a:lnTo>
                <a:lnTo>
                  <a:pt x="238182" y="194251"/>
                </a:lnTo>
                <a:lnTo>
                  <a:pt x="232862" y="185041"/>
                </a:lnTo>
                <a:close/>
                <a:moveTo>
                  <a:pt x="244474" y="185041"/>
                </a:moveTo>
                <a:lnTo>
                  <a:pt x="249793" y="188111"/>
                </a:lnTo>
                <a:lnTo>
                  <a:pt x="249793" y="194251"/>
                </a:lnTo>
                <a:lnTo>
                  <a:pt x="244474" y="185041"/>
                </a:lnTo>
                <a:close/>
                <a:moveTo>
                  <a:pt x="256085" y="185041"/>
                </a:moveTo>
                <a:lnTo>
                  <a:pt x="261404" y="188111"/>
                </a:lnTo>
                <a:lnTo>
                  <a:pt x="261404" y="194251"/>
                </a:lnTo>
                <a:lnTo>
                  <a:pt x="256085" y="185041"/>
                </a:lnTo>
                <a:close/>
                <a:moveTo>
                  <a:pt x="267726" y="185041"/>
                </a:moveTo>
                <a:lnTo>
                  <a:pt x="273046" y="188111"/>
                </a:lnTo>
                <a:lnTo>
                  <a:pt x="273046" y="194251"/>
                </a:lnTo>
                <a:lnTo>
                  <a:pt x="267726" y="185041"/>
                </a:lnTo>
                <a:close/>
                <a:moveTo>
                  <a:pt x="3116" y="192924"/>
                </a:moveTo>
                <a:lnTo>
                  <a:pt x="5563" y="194342"/>
                </a:lnTo>
                <a:lnTo>
                  <a:pt x="5557" y="194332"/>
                </a:lnTo>
                <a:lnTo>
                  <a:pt x="5557" y="194332"/>
                </a:lnTo>
                <a:lnTo>
                  <a:pt x="3116" y="192924"/>
                </a:lnTo>
                <a:close/>
                <a:moveTo>
                  <a:pt x="11855" y="185102"/>
                </a:moveTo>
                <a:lnTo>
                  <a:pt x="17174" y="194342"/>
                </a:lnTo>
                <a:lnTo>
                  <a:pt x="11855" y="191272"/>
                </a:lnTo>
                <a:lnTo>
                  <a:pt x="11855" y="185102"/>
                </a:lnTo>
                <a:close/>
                <a:moveTo>
                  <a:pt x="23497" y="185102"/>
                </a:moveTo>
                <a:lnTo>
                  <a:pt x="28816" y="194342"/>
                </a:lnTo>
                <a:lnTo>
                  <a:pt x="23497" y="191272"/>
                </a:lnTo>
                <a:lnTo>
                  <a:pt x="23497" y="185102"/>
                </a:lnTo>
                <a:close/>
                <a:moveTo>
                  <a:pt x="35078" y="185102"/>
                </a:moveTo>
                <a:lnTo>
                  <a:pt x="40397" y="194342"/>
                </a:lnTo>
                <a:lnTo>
                  <a:pt x="35078" y="191272"/>
                </a:lnTo>
                <a:lnTo>
                  <a:pt x="35078" y="185102"/>
                </a:lnTo>
                <a:close/>
                <a:moveTo>
                  <a:pt x="46689" y="185102"/>
                </a:moveTo>
                <a:lnTo>
                  <a:pt x="52008" y="194342"/>
                </a:lnTo>
                <a:lnTo>
                  <a:pt x="46689" y="191272"/>
                </a:lnTo>
                <a:lnTo>
                  <a:pt x="46689" y="185102"/>
                </a:lnTo>
                <a:close/>
                <a:moveTo>
                  <a:pt x="58330" y="185102"/>
                </a:moveTo>
                <a:lnTo>
                  <a:pt x="63650" y="194342"/>
                </a:lnTo>
                <a:lnTo>
                  <a:pt x="58330" y="191272"/>
                </a:lnTo>
                <a:lnTo>
                  <a:pt x="58330" y="185102"/>
                </a:lnTo>
                <a:close/>
                <a:moveTo>
                  <a:pt x="69941" y="185132"/>
                </a:moveTo>
                <a:lnTo>
                  <a:pt x="75261" y="194342"/>
                </a:lnTo>
                <a:lnTo>
                  <a:pt x="69941" y="191242"/>
                </a:lnTo>
                <a:lnTo>
                  <a:pt x="69941" y="185132"/>
                </a:lnTo>
                <a:close/>
                <a:moveTo>
                  <a:pt x="81583" y="185132"/>
                </a:moveTo>
                <a:lnTo>
                  <a:pt x="86902" y="194342"/>
                </a:lnTo>
                <a:lnTo>
                  <a:pt x="81583" y="191242"/>
                </a:lnTo>
                <a:lnTo>
                  <a:pt x="81583" y="185132"/>
                </a:lnTo>
                <a:close/>
                <a:moveTo>
                  <a:pt x="93194" y="185132"/>
                </a:moveTo>
                <a:lnTo>
                  <a:pt x="98513" y="194342"/>
                </a:lnTo>
                <a:lnTo>
                  <a:pt x="93194" y="191242"/>
                </a:lnTo>
                <a:lnTo>
                  <a:pt x="93194" y="185132"/>
                </a:lnTo>
                <a:close/>
                <a:moveTo>
                  <a:pt x="104836" y="185132"/>
                </a:moveTo>
                <a:lnTo>
                  <a:pt x="110155" y="194342"/>
                </a:lnTo>
                <a:lnTo>
                  <a:pt x="104836" y="191242"/>
                </a:lnTo>
                <a:lnTo>
                  <a:pt x="104836" y="185132"/>
                </a:lnTo>
                <a:close/>
                <a:moveTo>
                  <a:pt x="116416" y="185132"/>
                </a:moveTo>
                <a:lnTo>
                  <a:pt x="121736" y="194342"/>
                </a:lnTo>
                <a:lnTo>
                  <a:pt x="116416" y="191242"/>
                </a:lnTo>
                <a:lnTo>
                  <a:pt x="116416" y="185132"/>
                </a:lnTo>
                <a:close/>
                <a:moveTo>
                  <a:pt x="128058" y="185132"/>
                </a:moveTo>
                <a:lnTo>
                  <a:pt x="133377" y="194342"/>
                </a:lnTo>
                <a:lnTo>
                  <a:pt x="128058" y="191242"/>
                </a:lnTo>
                <a:lnTo>
                  <a:pt x="128058" y="185132"/>
                </a:lnTo>
                <a:close/>
                <a:moveTo>
                  <a:pt x="139669" y="185132"/>
                </a:moveTo>
                <a:lnTo>
                  <a:pt x="144988" y="194342"/>
                </a:lnTo>
                <a:lnTo>
                  <a:pt x="139669" y="191242"/>
                </a:lnTo>
                <a:lnTo>
                  <a:pt x="139669" y="185132"/>
                </a:lnTo>
                <a:close/>
                <a:moveTo>
                  <a:pt x="151311" y="185132"/>
                </a:moveTo>
                <a:lnTo>
                  <a:pt x="156630" y="194342"/>
                </a:lnTo>
                <a:lnTo>
                  <a:pt x="151311" y="191242"/>
                </a:lnTo>
                <a:lnTo>
                  <a:pt x="151311" y="185132"/>
                </a:lnTo>
                <a:close/>
                <a:moveTo>
                  <a:pt x="162922" y="185132"/>
                </a:moveTo>
                <a:lnTo>
                  <a:pt x="168241" y="194342"/>
                </a:lnTo>
                <a:lnTo>
                  <a:pt x="162922" y="191242"/>
                </a:lnTo>
                <a:lnTo>
                  <a:pt x="162922" y="185132"/>
                </a:lnTo>
                <a:close/>
                <a:moveTo>
                  <a:pt x="174503" y="185132"/>
                </a:moveTo>
                <a:lnTo>
                  <a:pt x="179822" y="194342"/>
                </a:lnTo>
                <a:lnTo>
                  <a:pt x="174503" y="191242"/>
                </a:lnTo>
                <a:lnTo>
                  <a:pt x="174503" y="185132"/>
                </a:lnTo>
                <a:close/>
                <a:moveTo>
                  <a:pt x="186144" y="185132"/>
                </a:moveTo>
                <a:lnTo>
                  <a:pt x="191463" y="194342"/>
                </a:lnTo>
                <a:lnTo>
                  <a:pt x="186144" y="191242"/>
                </a:lnTo>
                <a:lnTo>
                  <a:pt x="186144" y="185132"/>
                </a:lnTo>
                <a:close/>
                <a:moveTo>
                  <a:pt x="197755" y="185132"/>
                </a:moveTo>
                <a:lnTo>
                  <a:pt x="203075" y="194342"/>
                </a:lnTo>
                <a:lnTo>
                  <a:pt x="197755" y="191242"/>
                </a:lnTo>
                <a:lnTo>
                  <a:pt x="197755" y="185132"/>
                </a:lnTo>
                <a:close/>
                <a:moveTo>
                  <a:pt x="209397" y="185132"/>
                </a:moveTo>
                <a:lnTo>
                  <a:pt x="214716" y="194342"/>
                </a:lnTo>
                <a:lnTo>
                  <a:pt x="209397" y="191242"/>
                </a:lnTo>
                <a:lnTo>
                  <a:pt x="209397" y="185132"/>
                </a:lnTo>
                <a:close/>
                <a:moveTo>
                  <a:pt x="221008" y="185132"/>
                </a:moveTo>
                <a:lnTo>
                  <a:pt x="226327" y="194342"/>
                </a:lnTo>
                <a:lnTo>
                  <a:pt x="221008" y="191303"/>
                </a:lnTo>
                <a:lnTo>
                  <a:pt x="221008" y="185132"/>
                </a:lnTo>
                <a:close/>
                <a:moveTo>
                  <a:pt x="232650" y="185132"/>
                </a:moveTo>
                <a:lnTo>
                  <a:pt x="237969" y="194342"/>
                </a:lnTo>
                <a:lnTo>
                  <a:pt x="232650" y="191303"/>
                </a:lnTo>
                <a:lnTo>
                  <a:pt x="232650" y="185132"/>
                </a:lnTo>
                <a:close/>
                <a:moveTo>
                  <a:pt x="244230" y="185132"/>
                </a:moveTo>
                <a:lnTo>
                  <a:pt x="249550" y="194342"/>
                </a:lnTo>
                <a:lnTo>
                  <a:pt x="244230" y="191303"/>
                </a:lnTo>
                <a:lnTo>
                  <a:pt x="244230" y="185132"/>
                </a:lnTo>
                <a:close/>
                <a:moveTo>
                  <a:pt x="255872" y="185132"/>
                </a:moveTo>
                <a:lnTo>
                  <a:pt x="261191" y="194342"/>
                </a:lnTo>
                <a:lnTo>
                  <a:pt x="255872" y="191303"/>
                </a:lnTo>
                <a:lnTo>
                  <a:pt x="255872" y="185132"/>
                </a:lnTo>
                <a:close/>
                <a:moveTo>
                  <a:pt x="267483" y="185132"/>
                </a:moveTo>
                <a:lnTo>
                  <a:pt x="272802" y="194342"/>
                </a:lnTo>
                <a:lnTo>
                  <a:pt x="267483" y="191303"/>
                </a:lnTo>
                <a:lnTo>
                  <a:pt x="267483" y="185132"/>
                </a:lnTo>
                <a:close/>
                <a:moveTo>
                  <a:pt x="34834" y="185132"/>
                </a:moveTo>
                <a:lnTo>
                  <a:pt x="34834" y="191303"/>
                </a:lnTo>
                <a:lnTo>
                  <a:pt x="29515" y="194372"/>
                </a:lnTo>
                <a:lnTo>
                  <a:pt x="29515" y="194372"/>
                </a:lnTo>
                <a:lnTo>
                  <a:pt x="34834" y="185132"/>
                </a:lnTo>
                <a:close/>
                <a:moveTo>
                  <a:pt x="69698" y="185132"/>
                </a:moveTo>
                <a:lnTo>
                  <a:pt x="69698" y="191303"/>
                </a:lnTo>
                <a:lnTo>
                  <a:pt x="64379" y="194372"/>
                </a:lnTo>
                <a:lnTo>
                  <a:pt x="64379" y="194372"/>
                </a:lnTo>
                <a:lnTo>
                  <a:pt x="69698" y="185132"/>
                </a:lnTo>
                <a:close/>
                <a:moveTo>
                  <a:pt x="81309" y="185132"/>
                </a:moveTo>
                <a:lnTo>
                  <a:pt x="81309" y="191303"/>
                </a:lnTo>
                <a:lnTo>
                  <a:pt x="75990" y="194372"/>
                </a:lnTo>
                <a:lnTo>
                  <a:pt x="75990" y="194372"/>
                </a:lnTo>
                <a:lnTo>
                  <a:pt x="81309" y="185132"/>
                </a:lnTo>
                <a:close/>
                <a:moveTo>
                  <a:pt x="92951" y="185132"/>
                </a:moveTo>
                <a:lnTo>
                  <a:pt x="92951" y="191303"/>
                </a:lnTo>
                <a:lnTo>
                  <a:pt x="87632" y="194372"/>
                </a:lnTo>
                <a:lnTo>
                  <a:pt x="87632" y="194372"/>
                </a:lnTo>
                <a:lnTo>
                  <a:pt x="92951" y="185132"/>
                </a:lnTo>
                <a:close/>
                <a:moveTo>
                  <a:pt x="104562" y="185132"/>
                </a:moveTo>
                <a:lnTo>
                  <a:pt x="104562" y="191303"/>
                </a:lnTo>
                <a:lnTo>
                  <a:pt x="99243" y="194372"/>
                </a:lnTo>
                <a:lnTo>
                  <a:pt x="99243" y="194372"/>
                </a:lnTo>
                <a:lnTo>
                  <a:pt x="104562" y="185132"/>
                </a:lnTo>
                <a:close/>
                <a:moveTo>
                  <a:pt x="116143" y="185132"/>
                </a:moveTo>
                <a:lnTo>
                  <a:pt x="116143" y="191303"/>
                </a:lnTo>
                <a:lnTo>
                  <a:pt x="110824" y="194372"/>
                </a:lnTo>
                <a:lnTo>
                  <a:pt x="110824" y="194372"/>
                </a:lnTo>
                <a:lnTo>
                  <a:pt x="116143" y="185132"/>
                </a:lnTo>
                <a:close/>
                <a:moveTo>
                  <a:pt x="127784" y="185132"/>
                </a:moveTo>
                <a:lnTo>
                  <a:pt x="127784" y="191303"/>
                </a:lnTo>
                <a:lnTo>
                  <a:pt x="122465" y="194372"/>
                </a:lnTo>
                <a:lnTo>
                  <a:pt x="122465" y="194372"/>
                </a:lnTo>
                <a:lnTo>
                  <a:pt x="127784" y="185132"/>
                </a:lnTo>
                <a:close/>
                <a:moveTo>
                  <a:pt x="139396" y="185132"/>
                </a:moveTo>
                <a:lnTo>
                  <a:pt x="139396" y="191303"/>
                </a:lnTo>
                <a:lnTo>
                  <a:pt x="134076" y="194372"/>
                </a:lnTo>
                <a:lnTo>
                  <a:pt x="134076" y="194372"/>
                </a:lnTo>
                <a:lnTo>
                  <a:pt x="139396" y="185132"/>
                </a:lnTo>
                <a:close/>
                <a:moveTo>
                  <a:pt x="151037" y="185132"/>
                </a:moveTo>
                <a:lnTo>
                  <a:pt x="151037" y="191303"/>
                </a:lnTo>
                <a:lnTo>
                  <a:pt x="145718" y="194372"/>
                </a:lnTo>
                <a:lnTo>
                  <a:pt x="145718" y="194372"/>
                </a:lnTo>
                <a:lnTo>
                  <a:pt x="151037" y="185132"/>
                </a:lnTo>
                <a:close/>
                <a:moveTo>
                  <a:pt x="162648" y="185132"/>
                </a:moveTo>
                <a:lnTo>
                  <a:pt x="162648" y="191303"/>
                </a:lnTo>
                <a:lnTo>
                  <a:pt x="157329" y="194372"/>
                </a:lnTo>
                <a:lnTo>
                  <a:pt x="157329" y="194372"/>
                </a:lnTo>
                <a:lnTo>
                  <a:pt x="162648" y="185132"/>
                </a:lnTo>
                <a:close/>
                <a:moveTo>
                  <a:pt x="174290" y="185132"/>
                </a:moveTo>
                <a:lnTo>
                  <a:pt x="174290" y="191303"/>
                </a:lnTo>
                <a:lnTo>
                  <a:pt x="168971" y="194372"/>
                </a:lnTo>
                <a:lnTo>
                  <a:pt x="168971" y="194372"/>
                </a:lnTo>
                <a:lnTo>
                  <a:pt x="174290" y="185132"/>
                </a:lnTo>
                <a:close/>
                <a:moveTo>
                  <a:pt x="185871" y="185193"/>
                </a:moveTo>
                <a:lnTo>
                  <a:pt x="185871" y="191303"/>
                </a:lnTo>
                <a:lnTo>
                  <a:pt x="180551" y="194372"/>
                </a:lnTo>
                <a:lnTo>
                  <a:pt x="180551" y="194372"/>
                </a:lnTo>
                <a:lnTo>
                  <a:pt x="185871" y="185193"/>
                </a:lnTo>
                <a:close/>
                <a:moveTo>
                  <a:pt x="197512" y="185132"/>
                </a:moveTo>
                <a:lnTo>
                  <a:pt x="197512" y="191303"/>
                </a:lnTo>
                <a:lnTo>
                  <a:pt x="192193" y="194372"/>
                </a:lnTo>
                <a:lnTo>
                  <a:pt x="192193" y="194372"/>
                </a:lnTo>
                <a:lnTo>
                  <a:pt x="197512" y="185132"/>
                </a:lnTo>
                <a:close/>
                <a:moveTo>
                  <a:pt x="209123" y="185132"/>
                </a:moveTo>
                <a:lnTo>
                  <a:pt x="209123" y="191303"/>
                </a:lnTo>
                <a:lnTo>
                  <a:pt x="203804" y="194372"/>
                </a:lnTo>
                <a:lnTo>
                  <a:pt x="203804" y="194372"/>
                </a:lnTo>
                <a:lnTo>
                  <a:pt x="209123" y="185132"/>
                </a:lnTo>
                <a:close/>
                <a:moveTo>
                  <a:pt x="220765" y="185193"/>
                </a:moveTo>
                <a:lnTo>
                  <a:pt x="220765" y="191303"/>
                </a:lnTo>
                <a:lnTo>
                  <a:pt x="215446" y="194372"/>
                </a:lnTo>
                <a:lnTo>
                  <a:pt x="215446" y="194372"/>
                </a:lnTo>
                <a:lnTo>
                  <a:pt x="220765" y="185193"/>
                </a:lnTo>
                <a:close/>
                <a:moveTo>
                  <a:pt x="243957" y="185193"/>
                </a:moveTo>
                <a:lnTo>
                  <a:pt x="243957" y="191303"/>
                </a:lnTo>
                <a:lnTo>
                  <a:pt x="238638" y="194372"/>
                </a:lnTo>
                <a:lnTo>
                  <a:pt x="238638" y="194372"/>
                </a:lnTo>
                <a:lnTo>
                  <a:pt x="243957" y="185193"/>
                </a:lnTo>
                <a:close/>
                <a:moveTo>
                  <a:pt x="255598" y="185193"/>
                </a:moveTo>
                <a:lnTo>
                  <a:pt x="255598" y="191303"/>
                </a:lnTo>
                <a:lnTo>
                  <a:pt x="250279" y="194372"/>
                </a:lnTo>
                <a:lnTo>
                  <a:pt x="250279" y="194372"/>
                </a:lnTo>
                <a:lnTo>
                  <a:pt x="255598" y="185193"/>
                </a:lnTo>
                <a:close/>
                <a:moveTo>
                  <a:pt x="11582" y="185132"/>
                </a:moveTo>
                <a:lnTo>
                  <a:pt x="11582" y="191303"/>
                </a:lnTo>
                <a:lnTo>
                  <a:pt x="6262" y="194372"/>
                </a:lnTo>
                <a:lnTo>
                  <a:pt x="11582" y="185132"/>
                </a:lnTo>
                <a:close/>
                <a:moveTo>
                  <a:pt x="23223" y="185193"/>
                </a:moveTo>
                <a:lnTo>
                  <a:pt x="23223" y="191303"/>
                </a:lnTo>
                <a:lnTo>
                  <a:pt x="17904" y="194372"/>
                </a:lnTo>
                <a:lnTo>
                  <a:pt x="23223" y="185193"/>
                </a:lnTo>
                <a:close/>
                <a:moveTo>
                  <a:pt x="46446" y="185132"/>
                </a:moveTo>
                <a:lnTo>
                  <a:pt x="46446" y="191303"/>
                </a:lnTo>
                <a:lnTo>
                  <a:pt x="41126" y="194372"/>
                </a:lnTo>
                <a:lnTo>
                  <a:pt x="46446" y="185132"/>
                </a:lnTo>
                <a:close/>
                <a:moveTo>
                  <a:pt x="58057" y="185132"/>
                </a:moveTo>
                <a:lnTo>
                  <a:pt x="58057" y="191303"/>
                </a:lnTo>
                <a:lnTo>
                  <a:pt x="52737" y="194372"/>
                </a:lnTo>
                <a:lnTo>
                  <a:pt x="58057" y="185132"/>
                </a:lnTo>
                <a:close/>
                <a:moveTo>
                  <a:pt x="232376" y="185193"/>
                </a:moveTo>
                <a:lnTo>
                  <a:pt x="232376" y="191303"/>
                </a:lnTo>
                <a:lnTo>
                  <a:pt x="227057" y="194372"/>
                </a:lnTo>
                <a:lnTo>
                  <a:pt x="232376" y="185193"/>
                </a:lnTo>
                <a:close/>
                <a:moveTo>
                  <a:pt x="267210" y="185193"/>
                </a:moveTo>
                <a:lnTo>
                  <a:pt x="267210" y="191303"/>
                </a:lnTo>
                <a:lnTo>
                  <a:pt x="261890" y="194372"/>
                </a:lnTo>
                <a:lnTo>
                  <a:pt x="267210" y="185193"/>
                </a:lnTo>
                <a:close/>
                <a:moveTo>
                  <a:pt x="278851" y="185193"/>
                </a:moveTo>
                <a:lnTo>
                  <a:pt x="278851" y="191303"/>
                </a:lnTo>
                <a:lnTo>
                  <a:pt x="273532" y="194372"/>
                </a:lnTo>
                <a:lnTo>
                  <a:pt x="278851" y="185193"/>
                </a:lnTo>
                <a:close/>
                <a:moveTo>
                  <a:pt x="69850" y="191485"/>
                </a:moveTo>
                <a:lnTo>
                  <a:pt x="75169" y="194555"/>
                </a:lnTo>
                <a:lnTo>
                  <a:pt x="64531" y="194555"/>
                </a:lnTo>
                <a:lnTo>
                  <a:pt x="69850" y="191485"/>
                </a:lnTo>
                <a:close/>
                <a:moveTo>
                  <a:pt x="81431" y="191485"/>
                </a:moveTo>
                <a:lnTo>
                  <a:pt x="86750" y="194555"/>
                </a:lnTo>
                <a:lnTo>
                  <a:pt x="76112" y="194555"/>
                </a:lnTo>
                <a:lnTo>
                  <a:pt x="81431" y="191485"/>
                </a:lnTo>
                <a:close/>
                <a:moveTo>
                  <a:pt x="93042" y="191485"/>
                </a:moveTo>
                <a:lnTo>
                  <a:pt x="98361" y="194555"/>
                </a:lnTo>
                <a:lnTo>
                  <a:pt x="87723" y="194555"/>
                </a:lnTo>
                <a:lnTo>
                  <a:pt x="93042" y="191485"/>
                </a:lnTo>
                <a:close/>
                <a:moveTo>
                  <a:pt x="104684" y="191485"/>
                </a:moveTo>
                <a:lnTo>
                  <a:pt x="110003" y="194555"/>
                </a:lnTo>
                <a:lnTo>
                  <a:pt x="99364" y="194555"/>
                </a:lnTo>
                <a:lnTo>
                  <a:pt x="104684" y="191485"/>
                </a:lnTo>
                <a:close/>
                <a:moveTo>
                  <a:pt x="116295" y="191485"/>
                </a:moveTo>
                <a:lnTo>
                  <a:pt x="121614" y="194555"/>
                </a:lnTo>
                <a:lnTo>
                  <a:pt x="110976" y="194555"/>
                </a:lnTo>
                <a:lnTo>
                  <a:pt x="116295" y="191485"/>
                </a:lnTo>
                <a:close/>
                <a:moveTo>
                  <a:pt x="127936" y="191485"/>
                </a:moveTo>
                <a:lnTo>
                  <a:pt x="133256" y="194555"/>
                </a:lnTo>
                <a:lnTo>
                  <a:pt x="122617" y="194555"/>
                </a:lnTo>
                <a:lnTo>
                  <a:pt x="127936" y="191485"/>
                </a:lnTo>
                <a:close/>
                <a:moveTo>
                  <a:pt x="139548" y="191485"/>
                </a:moveTo>
                <a:lnTo>
                  <a:pt x="144867" y="194555"/>
                </a:lnTo>
                <a:lnTo>
                  <a:pt x="134228" y="194555"/>
                </a:lnTo>
                <a:lnTo>
                  <a:pt x="139548" y="191485"/>
                </a:lnTo>
                <a:close/>
                <a:moveTo>
                  <a:pt x="151159" y="191485"/>
                </a:moveTo>
                <a:lnTo>
                  <a:pt x="156478" y="194555"/>
                </a:lnTo>
                <a:lnTo>
                  <a:pt x="145840" y="194555"/>
                </a:lnTo>
                <a:lnTo>
                  <a:pt x="151159" y="191485"/>
                </a:lnTo>
                <a:close/>
                <a:moveTo>
                  <a:pt x="162770" y="191485"/>
                </a:moveTo>
                <a:lnTo>
                  <a:pt x="168089" y="194555"/>
                </a:lnTo>
                <a:lnTo>
                  <a:pt x="157451" y="194555"/>
                </a:lnTo>
                <a:lnTo>
                  <a:pt x="162770" y="191485"/>
                </a:lnTo>
                <a:close/>
                <a:moveTo>
                  <a:pt x="174411" y="191485"/>
                </a:moveTo>
                <a:lnTo>
                  <a:pt x="179731" y="194555"/>
                </a:lnTo>
                <a:lnTo>
                  <a:pt x="169092" y="194555"/>
                </a:lnTo>
                <a:lnTo>
                  <a:pt x="174411" y="191485"/>
                </a:lnTo>
                <a:close/>
                <a:moveTo>
                  <a:pt x="186023" y="191485"/>
                </a:moveTo>
                <a:lnTo>
                  <a:pt x="191342" y="194555"/>
                </a:lnTo>
                <a:lnTo>
                  <a:pt x="180703" y="194555"/>
                </a:lnTo>
                <a:lnTo>
                  <a:pt x="186023" y="191485"/>
                </a:lnTo>
                <a:close/>
                <a:moveTo>
                  <a:pt x="197634" y="191485"/>
                </a:moveTo>
                <a:lnTo>
                  <a:pt x="202953" y="194555"/>
                </a:lnTo>
                <a:lnTo>
                  <a:pt x="192345" y="194555"/>
                </a:lnTo>
                <a:lnTo>
                  <a:pt x="197634" y="191485"/>
                </a:lnTo>
                <a:close/>
                <a:moveTo>
                  <a:pt x="209275" y="191485"/>
                </a:moveTo>
                <a:lnTo>
                  <a:pt x="214595" y="194555"/>
                </a:lnTo>
                <a:lnTo>
                  <a:pt x="203956" y="194555"/>
                </a:lnTo>
                <a:lnTo>
                  <a:pt x="209275" y="191485"/>
                </a:lnTo>
                <a:close/>
                <a:moveTo>
                  <a:pt x="220856" y="191485"/>
                </a:moveTo>
                <a:lnTo>
                  <a:pt x="226175" y="194555"/>
                </a:lnTo>
                <a:lnTo>
                  <a:pt x="215537" y="194555"/>
                </a:lnTo>
                <a:lnTo>
                  <a:pt x="220856" y="191485"/>
                </a:lnTo>
                <a:close/>
                <a:moveTo>
                  <a:pt x="232498" y="191485"/>
                </a:moveTo>
                <a:lnTo>
                  <a:pt x="237817" y="194555"/>
                </a:lnTo>
                <a:lnTo>
                  <a:pt x="227178" y="194555"/>
                </a:lnTo>
                <a:lnTo>
                  <a:pt x="232498" y="191485"/>
                </a:lnTo>
                <a:close/>
                <a:moveTo>
                  <a:pt x="244109" y="191485"/>
                </a:moveTo>
                <a:lnTo>
                  <a:pt x="249428" y="194555"/>
                </a:lnTo>
                <a:lnTo>
                  <a:pt x="238790" y="194555"/>
                </a:lnTo>
                <a:lnTo>
                  <a:pt x="244109" y="191485"/>
                </a:lnTo>
                <a:close/>
                <a:moveTo>
                  <a:pt x="255750" y="191485"/>
                </a:moveTo>
                <a:lnTo>
                  <a:pt x="261070" y="194555"/>
                </a:lnTo>
                <a:lnTo>
                  <a:pt x="250431" y="194555"/>
                </a:lnTo>
                <a:lnTo>
                  <a:pt x="255750" y="191485"/>
                </a:lnTo>
                <a:close/>
                <a:moveTo>
                  <a:pt x="267362" y="191485"/>
                </a:moveTo>
                <a:lnTo>
                  <a:pt x="272681" y="194555"/>
                </a:lnTo>
                <a:lnTo>
                  <a:pt x="262042" y="194555"/>
                </a:lnTo>
                <a:lnTo>
                  <a:pt x="267362" y="191485"/>
                </a:lnTo>
                <a:close/>
                <a:moveTo>
                  <a:pt x="279003" y="191485"/>
                </a:moveTo>
                <a:lnTo>
                  <a:pt x="284322" y="194555"/>
                </a:lnTo>
                <a:lnTo>
                  <a:pt x="273684" y="194555"/>
                </a:lnTo>
                <a:lnTo>
                  <a:pt x="279003" y="191485"/>
                </a:lnTo>
                <a:close/>
                <a:moveTo>
                  <a:pt x="11703" y="191515"/>
                </a:moveTo>
                <a:lnTo>
                  <a:pt x="17023" y="194616"/>
                </a:lnTo>
                <a:lnTo>
                  <a:pt x="6384" y="194616"/>
                </a:lnTo>
                <a:lnTo>
                  <a:pt x="11703" y="191515"/>
                </a:lnTo>
                <a:close/>
                <a:moveTo>
                  <a:pt x="23345" y="191515"/>
                </a:moveTo>
                <a:lnTo>
                  <a:pt x="28664" y="194616"/>
                </a:lnTo>
                <a:lnTo>
                  <a:pt x="18026" y="194616"/>
                </a:lnTo>
                <a:lnTo>
                  <a:pt x="23345" y="191515"/>
                </a:lnTo>
                <a:close/>
                <a:moveTo>
                  <a:pt x="34956" y="191515"/>
                </a:moveTo>
                <a:lnTo>
                  <a:pt x="40275" y="194616"/>
                </a:lnTo>
                <a:lnTo>
                  <a:pt x="29637" y="194616"/>
                </a:lnTo>
                <a:lnTo>
                  <a:pt x="34956" y="191515"/>
                </a:lnTo>
                <a:close/>
                <a:moveTo>
                  <a:pt x="46598" y="191515"/>
                </a:moveTo>
                <a:lnTo>
                  <a:pt x="51886" y="194616"/>
                </a:lnTo>
                <a:lnTo>
                  <a:pt x="41248" y="194616"/>
                </a:lnTo>
                <a:lnTo>
                  <a:pt x="46598" y="191515"/>
                </a:lnTo>
                <a:close/>
                <a:moveTo>
                  <a:pt x="58209" y="191515"/>
                </a:moveTo>
                <a:lnTo>
                  <a:pt x="63528" y="194616"/>
                </a:lnTo>
                <a:lnTo>
                  <a:pt x="52889" y="194616"/>
                </a:lnTo>
                <a:lnTo>
                  <a:pt x="58209" y="191515"/>
                </a:lnTo>
                <a:close/>
                <a:moveTo>
                  <a:pt x="17023" y="194828"/>
                </a:moveTo>
                <a:lnTo>
                  <a:pt x="11703" y="197898"/>
                </a:lnTo>
                <a:lnTo>
                  <a:pt x="6384" y="194828"/>
                </a:lnTo>
                <a:close/>
                <a:moveTo>
                  <a:pt x="28664" y="194828"/>
                </a:moveTo>
                <a:lnTo>
                  <a:pt x="23345" y="197898"/>
                </a:lnTo>
                <a:lnTo>
                  <a:pt x="18026" y="194828"/>
                </a:lnTo>
                <a:close/>
                <a:moveTo>
                  <a:pt x="40275" y="194828"/>
                </a:moveTo>
                <a:lnTo>
                  <a:pt x="34956" y="197898"/>
                </a:lnTo>
                <a:lnTo>
                  <a:pt x="29637" y="194828"/>
                </a:lnTo>
                <a:close/>
                <a:moveTo>
                  <a:pt x="51886" y="194828"/>
                </a:moveTo>
                <a:lnTo>
                  <a:pt x="46567" y="197898"/>
                </a:lnTo>
                <a:lnTo>
                  <a:pt x="41248" y="194828"/>
                </a:lnTo>
                <a:close/>
                <a:moveTo>
                  <a:pt x="63528" y="194828"/>
                </a:moveTo>
                <a:lnTo>
                  <a:pt x="58209" y="197898"/>
                </a:lnTo>
                <a:lnTo>
                  <a:pt x="52889" y="194828"/>
                </a:lnTo>
                <a:close/>
                <a:moveTo>
                  <a:pt x="75169" y="194828"/>
                </a:moveTo>
                <a:lnTo>
                  <a:pt x="69850" y="197898"/>
                </a:lnTo>
                <a:lnTo>
                  <a:pt x="64531" y="194828"/>
                </a:lnTo>
                <a:close/>
                <a:moveTo>
                  <a:pt x="86750" y="194828"/>
                </a:moveTo>
                <a:lnTo>
                  <a:pt x="81431" y="197898"/>
                </a:lnTo>
                <a:lnTo>
                  <a:pt x="76112" y="194828"/>
                </a:lnTo>
                <a:close/>
                <a:moveTo>
                  <a:pt x="98361" y="194828"/>
                </a:moveTo>
                <a:lnTo>
                  <a:pt x="93042" y="197898"/>
                </a:lnTo>
                <a:lnTo>
                  <a:pt x="87723" y="194828"/>
                </a:lnTo>
                <a:close/>
                <a:moveTo>
                  <a:pt x="110003" y="194828"/>
                </a:moveTo>
                <a:lnTo>
                  <a:pt x="104684" y="197898"/>
                </a:lnTo>
                <a:lnTo>
                  <a:pt x="99364" y="194828"/>
                </a:lnTo>
                <a:close/>
                <a:moveTo>
                  <a:pt x="121614" y="194828"/>
                </a:moveTo>
                <a:lnTo>
                  <a:pt x="116295" y="197898"/>
                </a:lnTo>
                <a:lnTo>
                  <a:pt x="110976" y="194828"/>
                </a:lnTo>
                <a:close/>
                <a:moveTo>
                  <a:pt x="133256" y="194828"/>
                </a:moveTo>
                <a:lnTo>
                  <a:pt x="127936" y="197898"/>
                </a:lnTo>
                <a:lnTo>
                  <a:pt x="122617" y="194828"/>
                </a:lnTo>
                <a:close/>
                <a:moveTo>
                  <a:pt x="144867" y="194828"/>
                </a:moveTo>
                <a:lnTo>
                  <a:pt x="139548" y="197898"/>
                </a:lnTo>
                <a:lnTo>
                  <a:pt x="134228" y="194828"/>
                </a:lnTo>
                <a:close/>
                <a:moveTo>
                  <a:pt x="156478" y="194828"/>
                </a:moveTo>
                <a:lnTo>
                  <a:pt x="151159" y="197898"/>
                </a:lnTo>
                <a:lnTo>
                  <a:pt x="145840" y="194828"/>
                </a:lnTo>
                <a:close/>
                <a:moveTo>
                  <a:pt x="168089" y="194828"/>
                </a:moveTo>
                <a:lnTo>
                  <a:pt x="162770" y="197898"/>
                </a:lnTo>
                <a:lnTo>
                  <a:pt x="157451" y="194828"/>
                </a:lnTo>
                <a:close/>
                <a:moveTo>
                  <a:pt x="179731" y="194828"/>
                </a:moveTo>
                <a:lnTo>
                  <a:pt x="174411" y="197898"/>
                </a:lnTo>
                <a:lnTo>
                  <a:pt x="169092" y="194828"/>
                </a:lnTo>
                <a:close/>
                <a:moveTo>
                  <a:pt x="191342" y="194828"/>
                </a:moveTo>
                <a:lnTo>
                  <a:pt x="186023" y="197898"/>
                </a:lnTo>
                <a:lnTo>
                  <a:pt x="180703" y="194828"/>
                </a:lnTo>
                <a:close/>
                <a:moveTo>
                  <a:pt x="202953" y="194828"/>
                </a:moveTo>
                <a:lnTo>
                  <a:pt x="197634" y="197898"/>
                </a:lnTo>
                <a:lnTo>
                  <a:pt x="192315" y="194828"/>
                </a:lnTo>
                <a:close/>
                <a:moveTo>
                  <a:pt x="214564" y="194828"/>
                </a:moveTo>
                <a:lnTo>
                  <a:pt x="209245" y="197898"/>
                </a:lnTo>
                <a:lnTo>
                  <a:pt x="203926" y="194828"/>
                </a:lnTo>
                <a:close/>
                <a:moveTo>
                  <a:pt x="226175" y="194828"/>
                </a:moveTo>
                <a:lnTo>
                  <a:pt x="220856" y="197898"/>
                </a:lnTo>
                <a:lnTo>
                  <a:pt x="215537" y="194828"/>
                </a:lnTo>
                <a:close/>
                <a:moveTo>
                  <a:pt x="237817" y="194828"/>
                </a:moveTo>
                <a:lnTo>
                  <a:pt x="232498" y="197898"/>
                </a:lnTo>
                <a:lnTo>
                  <a:pt x="227178" y="194828"/>
                </a:lnTo>
                <a:close/>
                <a:moveTo>
                  <a:pt x="249428" y="194828"/>
                </a:moveTo>
                <a:lnTo>
                  <a:pt x="244109" y="197898"/>
                </a:lnTo>
                <a:lnTo>
                  <a:pt x="238790" y="194828"/>
                </a:lnTo>
                <a:close/>
                <a:moveTo>
                  <a:pt x="261070" y="194828"/>
                </a:moveTo>
                <a:lnTo>
                  <a:pt x="255750" y="197898"/>
                </a:lnTo>
                <a:lnTo>
                  <a:pt x="250431" y="194828"/>
                </a:lnTo>
                <a:close/>
                <a:moveTo>
                  <a:pt x="272681" y="194828"/>
                </a:moveTo>
                <a:lnTo>
                  <a:pt x="267362" y="197898"/>
                </a:lnTo>
                <a:lnTo>
                  <a:pt x="262042" y="194828"/>
                </a:lnTo>
                <a:close/>
                <a:moveTo>
                  <a:pt x="284292" y="194828"/>
                </a:moveTo>
                <a:lnTo>
                  <a:pt x="278973" y="197898"/>
                </a:lnTo>
                <a:lnTo>
                  <a:pt x="273653" y="194828"/>
                </a:lnTo>
                <a:close/>
                <a:moveTo>
                  <a:pt x="17174" y="195072"/>
                </a:moveTo>
                <a:lnTo>
                  <a:pt x="11855" y="204251"/>
                </a:lnTo>
                <a:lnTo>
                  <a:pt x="11855" y="198142"/>
                </a:lnTo>
                <a:lnTo>
                  <a:pt x="17174" y="195072"/>
                </a:lnTo>
                <a:close/>
                <a:moveTo>
                  <a:pt x="28816" y="195072"/>
                </a:moveTo>
                <a:lnTo>
                  <a:pt x="23497" y="204251"/>
                </a:lnTo>
                <a:lnTo>
                  <a:pt x="23497" y="198142"/>
                </a:lnTo>
                <a:lnTo>
                  <a:pt x="28816" y="195072"/>
                </a:lnTo>
                <a:close/>
                <a:moveTo>
                  <a:pt x="40427" y="195072"/>
                </a:moveTo>
                <a:lnTo>
                  <a:pt x="35108" y="204251"/>
                </a:lnTo>
                <a:lnTo>
                  <a:pt x="35108" y="198142"/>
                </a:lnTo>
                <a:lnTo>
                  <a:pt x="40427" y="195072"/>
                </a:lnTo>
                <a:close/>
                <a:moveTo>
                  <a:pt x="52008" y="195072"/>
                </a:moveTo>
                <a:lnTo>
                  <a:pt x="46689" y="204251"/>
                </a:lnTo>
                <a:lnTo>
                  <a:pt x="46689" y="198142"/>
                </a:lnTo>
                <a:lnTo>
                  <a:pt x="52008" y="195072"/>
                </a:lnTo>
                <a:close/>
                <a:moveTo>
                  <a:pt x="63650" y="195072"/>
                </a:moveTo>
                <a:lnTo>
                  <a:pt x="58330" y="204251"/>
                </a:lnTo>
                <a:lnTo>
                  <a:pt x="58330" y="198142"/>
                </a:lnTo>
                <a:lnTo>
                  <a:pt x="63650" y="195072"/>
                </a:lnTo>
                <a:close/>
                <a:moveTo>
                  <a:pt x="75261" y="195072"/>
                </a:moveTo>
                <a:lnTo>
                  <a:pt x="69941" y="204251"/>
                </a:lnTo>
                <a:lnTo>
                  <a:pt x="69941" y="198142"/>
                </a:lnTo>
                <a:lnTo>
                  <a:pt x="75261" y="195072"/>
                </a:lnTo>
                <a:close/>
                <a:moveTo>
                  <a:pt x="86902" y="195072"/>
                </a:moveTo>
                <a:lnTo>
                  <a:pt x="81583" y="204251"/>
                </a:lnTo>
                <a:lnTo>
                  <a:pt x="81583" y="198142"/>
                </a:lnTo>
                <a:lnTo>
                  <a:pt x="86902" y="195072"/>
                </a:lnTo>
                <a:close/>
                <a:moveTo>
                  <a:pt x="98513" y="195072"/>
                </a:moveTo>
                <a:lnTo>
                  <a:pt x="93194" y="204251"/>
                </a:lnTo>
                <a:lnTo>
                  <a:pt x="93194" y="198142"/>
                </a:lnTo>
                <a:lnTo>
                  <a:pt x="98513" y="195072"/>
                </a:lnTo>
                <a:close/>
                <a:moveTo>
                  <a:pt x="110155" y="195072"/>
                </a:moveTo>
                <a:lnTo>
                  <a:pt x="104836" y="204251"/>
                </a:lnTo>
                <a:lnTo>
                  <a:pt x="104836" y="198142"/>
                </a:lnTo>
                <a:lnTo>
                  <a:pt x="110155" y="195072"/>
                </a:lnTo>
                <a:close/>
                <a:moveTo>
                  <a:pt x="121736" y="195072"/>
                </a:moveTo>
                <a:lnTo>
                  <a:pt x="116416" y="204251"/>
                </a:lnTo>
                <a:lnTo>
                  <a:pt x="116416" y="198142"/>
                </a:lnTo>
                <a:lnTo>
                  <a:pt x="121736" y="195072"/>
                </a:lnTo>
                <a:close/>
                <a:moveTo>
                  <a:pt x="133377" y="195072"/>
                </a:moveTo>
                <a:lnTo>
                  <a:pt x="128058" y="204251"/>
                </a:lnTo>
                <a:lnTo>
                  <a:pt x="128058" y="198142"/>
                </a:lnTo>
                <a:lnTo>
                  <a:pt x="133377" y="195072"/>
                </a:lnTo>
                <a:close/>
                <a:moveTo>
                  <a:pt x="144988" y="195072"/>
                </a:moveTo>
                <a:lnTo>
                  <a:pt x="139669" y="204251"/>
                </a:lnTo>
                <a:lnTo>
                  <a:pt x="139669" y="198142"/>
                </a:lnTo>
                <a:lnTo>
                  <a:pt x="144988" y="195072"/>
                </a:lnTo>
                <a:close/>
                <a:moveTo>
                  <a:pt x="156630" y="195072"/>
                </a:moveTo>
                <a:lnTo>
                  <a:pt x="151311" y="204251"/>
                </a:lnTo>
                <a:lnTo>
                  <a:pt x="151311" y="198142"/>
                </a:lnTo>
                <a:lnTo>
                  <a:pt x="156630" y="195072"/>
                </a:lnTo>
                <a:close/>
                <a:moveTo>
                  <a:pt x="168241" y="195072"/>
                </a:moveTo>
                <a:lnTo>
                  <a:pt x="162922" y="204251"/>
                </a:lnTo>
                <a:lnTo>
                  <a:pt x="162922" y="198142"/>
                </a:lnTo>
                <a:lnTo>
                  <a:pt x="168241" y="195072"/>
                </a:lnTo>
                <a:close/>
                <a:moveTo>
                  <a:pt x="179822" y="195072"/>
                </a:moveTo>
                <a:lnTo>
                  <a:pt x="174503" y="204251"/>
                </a:lnTo>
                <a:lnTo>
                  <a:pt x="174503" y="198142"/>
                </a:lnTo>
                <a:lnTo>
                  <a:pt x="179822" y="195072"/>
                </a:lnTo>
                <a:close/>
                <a:moveTo>
                  <a:pt x="191463" y="195072"/>
                </a:moveTo>
                <a:lnTo>
                  <a:pt x="186144" y="204251"/>
                </a:lnTo>
                <a:lnTo>
                  <a:pt x="186144" y="198142"/>
                </a:lnTo>
                <a:lnTo>
                  <a:pt x="191463" y="195072"/>
                </a:lnTo>
                <a:close/>
                <a:moveTo>
                  <a:pt x="203075" y="195072"/>
                </a:moveTo>
                <a:lnTo>
                  <a:pt x="197755" y="204251"/>
                </a:lnTo>
                <a:lnTo>
                  <a:pt x="197755" y="198142"/>
                </a:lnTo>
                <a:lnTo>
                  <a:pt x="203075" y="195072"/>
                </a:lnTo>
                <a:close/>
                <a:moveTo>
                  <a:pt x="214716" y="195072"/>
                </a:moveTo>
                <a:lnTo>
                  <a:pt x="209397" y="204251"/>
                </a:lnTo>
                <a:lnTo>
                  <a:pt x="209397" y="198142"/>
                </a:lnTo>
                <a:lnTo>
                  <a:pt x="214716" y="195072"/>
                </a:lnTo>
                <a:close/>
                <a:moveTo>
                  <a:pt x="226327" y="195072"/>
                </a:moveTo>
                <a:lnTo>
                  <a:pt x="221008" y="204251"/>
                </a:lnTo>
                <a:lnTo>
                  <a:pt x="221008" y="198142"/>
                </a:lnTo>
                <a:lnTo>
                  <a:pt x="226327" y="195072"/>
                </a:lnTo>
                <a:close/>
                <a:moveTo>
                  <a:pt x="237969" y="195072"/>
                </a:moveTo>
                <a:lnTo>
                  <a:pt x="232650" y="204251"/>
                </a:lnTo>
                <a:lnTo>
                  <a:pt x="232650" y="198142"/>
                </a:lnTo>
                <a:lnTo>
                  <a:pt x="237969" y="195072"/>
                </a:lnTo>
                <a:close/>
                <a:moveTo>
                  <a:pt x="249550" y="195072"/>
                </a:moveTo>
                <a:lnTo>
                  <a:pt x="244230" y="204251"/>
                </a:lnTo>
                <a:lnTo>
                  <a:pt x="244230" y="198142"/>
                </a:lnTo>
                <a:lnTo>
                  <a:pt x="249550" y="195072"/>
                </a:lnTo>
                <a:close/>
                <a:moveTo>
                  <a:pt x="261191" y="195072"/>
                </a:moveTo>
                <a:lnTo>
                  <a:pt x="255872" y="204251"/>
                </a:lnTo>
                <a:lnTo>
                  <a:pt x="255872" y="198142"/>
                </a:lnTo>
                <a:lnTo>
                  <a:pt x="261191" y="195072"/>
                </a:lnTo>
                <a:close/>
                <a:moveTo>
                  <a:pt x="272802" y="195072"/>
                </a:moveTo>
                <a:lnTo>
                  <a:pt x="267483" y="204251"/>
                </a:lnTo>
                <a:lnTo>
                  <a:pt x="267483" y="198142"/>
                </a:lnTo>
                <a:lnTo>
                  <a:pt x="272802" y="195072"/>
                </a:lnTo>
                <a:close/>
                <a:moveTo>
                  <a:pt x="284444" y="195072"/>
                </a:moveTo>
                <a:lnTo>
                  <a:pt x="279125" y="204251"/>
                </a:lnTo>
                <a:lnTo>
                  <a:pt x="279125" y="198142"/>
                </a:lnTo>
                <a:lnTo>
                  <a:pt x="284444" y="195072"/>
                </a:lnTo>
                <a:close/>
                <a:moveTo>
                  <a:pt x="6262" y="195102"/>
                </a:moveTo>
                <a:lnTo>
                  <a:pt x="11582" y="198142"/>
                </a:lnTo>
                <a:lnTo>
                  <a:pt x="11582" y="204281"/>
                </a:lnTo>
                <a:lnTo>
                  <a:pt x="6262" y="195102"/>
                </a:lnTo>
                <a:close/>
                <a:moveTo>
                  <a:pt x="17904" y="195102"/>
                </a:moveTo>
                <a:lnTo>
                  <a:pt x="23223" y="198142"/>
                </a:lnTo>
                <a:lnTo>
                  <a:pt x="23223" y="204281"/>
                </a:lnTo>
                <a:lnTo>
                  <a:pt x="17904" y="195102"/>
                </a:lnTo>
                <a:close/>
                <a:moveTo>
                  <a:pt x="29515" y="195102"/>
                </a:moveTo>
                <a:lnTo>
                  <a:pt x="34834" y="198142"/>
                </a:lnTo>
                <a:lnTo>
                  <a:pt x="34834" y="204281"/>
                </a:lnTo>
                <a:lnTo>
                  <a:pt x="29515" y="195102"/>
                </a:lnTo>
                <a:close/>
                <a:moveTo>
                  <a:pt x="41126" y="195102"/>
                </a:moveTo>
                <a:lnTo>
                  <a:pt x="46446" y="198142"/>
                </a:lnTo>
                <a:lnTo>
                  <a:pt x="46446" y="204281"/>
                </a:lnTo>
                <a:lnTo>
                  <a:pt x="41126" y="195102"/>
                </a:lnTo>
                <a:close/>
                <a:moveTo>
                  <a:pt x="52737" y="195102"/>
                </a:moveTo>
                <a:lnTo>
                  <a:pt x="58057" y="198142"/>
                </a:lnTo>
                <a:lnTo>
                  <a:pt x="58057" y="204281"/>
                </a:lnTo>
                <a:lnTo>
                  <a:pt x="52737" y="195102"/>
                </a:lnTo>
                <a:close/>
                <a:moveTo>
                  <a:pt x="64379" y="195072"/>
                </a:moveTo>
                <a:lnTo>
                  <a:pt x="69698" y="198142"/>
                </a:lnTo>
                <a:lnTo>
                  <a:pt x="69698" y="204281"/>
                </a:lnTo>
                <a:lnTo>
                  <a:pt x="64379" y="195072"/>
                </a:lnTo>
                <a:close/>
                <a:moveTo>
                  <a:pt x="75990" y="195102"/>
                </a:moveTo>
                <a:lnTo>
                  <a:pt x="81309" y="198142"/>
                </a:lnTo>
                <a:lnTo>
                  <a:pt x="81309" y="204281"/>
                </a:lnTo>
                <a:lnTo>
                  <a:pt x="75990" y="195102"/>
                </a:lnTo>
                <a:close/>
                <a:moveTo>
                  <a:pt x="87632" y="195102"/>
                </a:moveTo>
                <a:lnTo>
                  <a:pt x="92951" y="198142"/>
                </a:lnTo>
                <a:lnTo>
                  <a:pt x="92951" y="204281"/>
                </a:lnTo>
                <a:lnTo>
                  <a:pt x="87632" y="195102"/>
                </a:lnTo>
                <a:close/>
                <a:moveTo>
                  <a:pt x="99243" y="195102"/>
                </a:moveTo>
                <a:lnTo>
                  <a:pt x="104562" y="198142"/>
                </a:lnTo>
                <a:lnTo>
                  <a:pt x="104562" y="204281"/>
                </a:lnTo>
                <a:lnTo>
                  <a:pt x="99243" y="195102"/>
                </a:lnTo>
                <a:close/>
                <a:moveTo>
                  <a:pt x="110824" y="195102"/>
                </a:moveTo>
                <a:lnTo>
                  <a:pt x="116143" y="198142"/>
                </a:lnTo>
                <a:lnTo>
                  <a:pt x="116143" y="204281"/>
                </a:lnTo>
                <a:lnTo>
                  <a:pt x="110824" y="195102"/>
                </a:lnTo>
                <a:close/>
                <a:moveTo>
                  <a:pt x="122465" y="195102"/>
                </a:moveTo>
                <a:lnTo>
                  <a:pt x="127784" y="198142"/>
                </a:lnTo>
                <a:lnTo>
                  <a:pt x="127784" y="204281"/>
                </a:lnTo>
                <a:lnTo>
                  <a:pt x="122465" y="195102"/>
                </a:lnTo>
                <a:close/>
                <a:moveTo>
                  <a:pt x="134076" y="195102"/>
                </a:moveTo>
                <a:lnTo>
                  <a:pt x="139396" y="198142"/>
                </a:lnTo>
                <a:lnTo>
                  <a:pt x="139396" y="204281"/>
                </a:lnTo>
                <a:lnTo>
                  <a:pt x="134076" y="195102"/>
                </a:lnTo>
                <a:close/>
                <a:moveTo>
                  <a:pt x="145718" y="195102"/>
                </a:moveTo>
                <a:lnTo>
                  <a:pt x="151037" y="198142"/>
                </a:lnTo>
                <a:lnTo>
                  <a:pt x="151037" y="204281"/>
                </a:lnTo>
                <a:lnTo>
                  <a:pt x="145718" y="195102"/>
                </a:lnTo>
                <a:close/>
                <a:moveTo>
                  <a:pt x="157329" y="195102"/>
                </a:moveTo>
                <a:lnTo>
                  <a:pt x="162648" y="198142"/>
                </a:lnTo>
                <a:lnTo>
                  <a:pt x="162648" y="204281"/>
                </a:lnTo>
                <a:lnTo>
                  <a:pt x="157329" y="195102"/>
                </a:lnTo>
                <a:close/>
                <a:moveTo>
                  <a:pt x="168971" y="195102"/>
                </a:moveTo>
                <a:lnTo>
                  <a:pt x="174290" y="198142"/>
                </a:lnTo>
                <a:lnTo>
                  <a:pt x="174290" y="204281"/>
                </a:lnTo>
                <a:lnTo>
                  <a:pt x="168971" y="195102"/>
                </a:lnTo>
                <a:close/>
                <a:moveTo>
                  <a:pt x="180551" y="195102"/>
                </a:moveTo>
                <a:lnTo>
                  <a:pt x="185871" y="198142"/>
                </a:lnTo>
                <a:lnTo>
                  <a:pt x="185871" y="204281"/>
                </a:lnTo>
                <a:lnTo>
                  <a:pt x="180551" y="195102"/>
                </a:lnTo>
                <a:close/>
                <a:moveTo>
                  <a:pt x="192193" y="195102"/>
                </a:moveTo>
                <a:lnTo>
                  <a:pt x="197512" y="198142"/>
                </a:lnTo>
                <a:lnTo>
                  <a:pt x="197512" y="204281"/>
                </a:lnTo>
                <a:lnTo>
                  <a:pt x="192193" y="195102"/>
                </a:lnTo>
                <a:close/>
                <a:moveTo>
                  <a:pt x="203804" y="195072"/>
                </a:moveTo>
                <a:lnTo>
                  <a:pt x="209123" y="198142"/>
                </a:lnTo>
                <a:lnTo>
                  <a:pt x="209123" y="204281"/>
                </a:lnTo>
                <a:lnTo>
                  <a:pt x="203804" y="195072"/>
                </a:lnTo>
                <a:close/>
                <a:moveTo>
                  <a:pt x="215446" y="195102"/>
                </a:moveTo>
                <a:lnTo>
                  <a:pt x="220765" y="198142"/>
                </a:lnTo>
                <a:lnTo>
                  <a:pt x="220765" y="204281"/>
                </a:lnTo>
                <a:lnTo>
                  <a:pt x="215446" y="195102"/>
                </a:lnTo>
                <a:close/>
                <a:moveTo>
                  <a:pt x="227057" y="195072"/>
                </a:moveTo>
                <a:lnTo>
                  <a:pt x="232376" y="198142"/>
                </a:lnTo>
                <a:lnTo>
                  <a:pt x="232376" y="204281"/>
                </a:lnTo>
                <a:lnTo>
                  <a:pt x="227057" y="195072"/>
                </a:lnTo>
                <a:close/>
                <a:moveTo>
                  <a:pt x="238668" y="195072"/>
                </a:moveTo>
                <a:lnTo>
                  <a:pt x="243987" y="198142"/>
                </a:lnTo>
                <a:lnTo>
                  <a:pt x="243987" y="204281"/>
                </a:lnTo>
                <a:lnTo>
                  <a:pt x="238668" y="195072"/>
                </a:lnTo>
                <a:close/>
                <a:moveTo>
                  <a:pt x="250279" y="195072"/>
                </a:moveTo>
                <a:lnTo>
                  <a:pt x="255598" y="198142"/>
                </a:lnTo>
                <a:lnTo>
                  <a:pt x="255598" y="204281"/>
                </a:lnTo>
                <a:lnTo>
                  <a:pt x="250279" y="195072"/>
                </a:lnTo>
                <a:close/>
                <a:moveTo>
                  <a:pt x="261890" y="195072"/>
                </a:moveTo>
                <a:lnTo>
                  <a:pt x="267210" y="198142"/>
                </a:lnTo>
                <a:lnTo>
                  <a:pt x="267210" y="204281"/>
                </a:lnTo>
                <a:lnTo>
                  <a:pt x="261890" y="195072"/>
                </a:lnTo>
                <a:close/>
                <a:moveTo>
                  <a:pt x="273532" y="195072"/>
                </a:moveTo>
                <a:lnTo>
                  <a:pt x="278851" y="198142"/>
                </a:lnTo>
                <a:lnTo>
                  <a:pt x="278851" y="204281"/>
                </a:lnTo>
                <a:lnTo>
                  <a:pt x="273532" y="195072"/>
                </a:lnTo>
                <a:close/>
                <a:moveTo>
                  <a:pt x="40883" y="195163"/>
                </a:moveTo>
                <a:lnTo>
                  <a:pt x="46202" y="204373"/>
                </a:lnTo>
                <a:lnTo>
                  <a:pt x="46202" y="204373"/>
                </a:lnTo>
                <a:lnTo>
                  <a:pt x="43740" y="202914"/>
                </a:lnTo>
                <a:lnTo>
                  <a:pt x="40883" y="201333"/>
                </a:lnTo>
                <a:lnTo>
                  <a:pt x="40883" y="195163"/>
                </a:lnTo>
                <a:close/>
                <a:moveTo>
                  <a:pt x="64136" y="195163"/>
                </a:moveTo>
                <a:lnTo>
                  <a:pt x="69455" y="204373"/>
                </a:lnTo>
                <a:lnTo>
                  <a:pt x="69455" y="204373"/>
                </a:lnTo>
                <a:lnTo>
                  <a:pt x="66993" y="202914"/>
                </a:lnTo>
                <a:lnTo>
                  <a:pt x="64136" y="201333"/>
                </a:lnTo>
                <a:lnTo>
                  <a:pt x="64136" y="195163"/>
                </a:lnTo>
                <a:close/>
                <a:moveTo>
                  <a:pt x="110611" y="195163"/>
                </a:moveTo>
                <a:lnTo>
                  <a:pt x="115930" y="204373"/>
                </a:lnTo>
                <a:lnTo>
                  <a:pt x="115930" y="204373"/>
                </a:lnTo>
                <a:lnTo>
                  <a:pt x="113468" y="202914"/>
                </a:lnTo>
                <a:lnTo>
                  <a:pt x="110611" y="201333"/>
                </a:lnTo>
                <a:lnTo>
                  <a:pt x="110611" y="195163"/>
                </a:lnTo>
                <a:close/>
                <a:moveTo>
                  <a:pt x="17661" y="195163"/>
                </a:moveTo>
                <a:lnTo>
                  <a:pt x="22980" y="204373"/>
                </a:lnTo>
                <a:lnTo>
                  <a:pt x="22980" y="204373"/>
                </a:lnTo>
                <a:lnTo>
                  <a:pt x="20518" y="202914"/>
                </a:lnTo>
                <a:lnTo>
                  <a:pt x="17661" y="201333"/>
                </a:lnTo>
                <a:lnTo>
                  <a:pt x="17661" y="195163"/>
                </a:lnTo>
                <a:close/>
                <a:moveTo>
                  <a:pt x="29302" y="195163"/>
                </a:moveTo>
                <a:lnTo>
                  <a:pt x="34622" y="204373"/>
                </a:lnTo>
                <a:lnTo>
                  <a:pt x="34622" y="204373"/>
                </a:lnTo>
                <a:lnTo>
                  <a:pt x="32160" y="202914"/>
                </a:lnTo>
                <a:lnTo>
                  <a:pt x="29302" y="201333"/>
                </a:lnTo>
                <a:lnTo>
                  <a:pt x="29302" y="195163"/>
                </a:lnTo>
                <a:close/>
                <a:moveTo>
                  <a:pt x="87389" y="195163"/>
                </a:moveTo>
                <a:lnTo>
                  <a:pt x="92708" y="204373"/>
                </a:lnTo>
                <a:lnTo>
                  <a:pt x="92708" y="204373"/>
                </a:lnTo>
                <a:lnTo>
                  <a:pt x="90246" y="202914"/>
                </a:lnTo>
                <a:lnTo>
                  <a:pt x="87389" y="201333"/>
                </a:lnTo>
                <a:lnTo>
                  <a:pt x="87389" y="195163"/>
                </a:lnTo>
                <a:close/>
                <a:moveTo>
                  <a:pt x="133864" y="195163"/>
                </a:moveTo>
                <a:lnTo>
                  <a:pt x="139183" y="204373"/>
                </a:lnTo>
                <a:lnTo>
                  <a:pt x="139183" y="204373"/>
                </a:lnTo>
                <a:lnTo>
                  <a:pt x="136721" y="202914"/>
                </a:lnTo>
                <a:lnTo>
                  <a:pt x="133864" y="201333"/>
                </a:lnTo>
                <a:lnTo>
                  <a:pt x="133864" y="195163"/>
                </a:lnTo>
                <a:close/>
                <a:moveTo>
                  <a:pt x="145475" y="195163"/>
                </a:moveTo>
                <a:lnTo>
                  <a:pt x="150794" y="204373"/>
                </a:lnTo>
                <a:lnTo>
                  <a:pt x="150794" y="204373"/>
                </a:lnTo>
                <a:lnTo>
                  <a:pt x="148332" y="202914"/>
                </a:lnTo>
                <a:lnTo>
                  <a:pt x="145475" y="201333"/>
                </a:lnTo>
                <a:lnTo>
                  <a:pt x="145475" y="195163"/>
                </a:lnTo>
                <a:close/>
                <a:moveTo>
                  <a:pt x="157116" y="195163"/>
                </a:moveTo>
                <a:lnTo>
                  <a:pt x="162436" y="204373"/>
                </a:lnTo>
                <a:lnTo>
                  <a:pt x="162436" y="204373"/>
                </a:lnTo>
                <a:lnTo>
                  <a:pt x="159974" y="202914"/>
                </a:lnTo>
                <a:lnTo>
                  <a:pt x="157116" y="201333"/>
                </a:lnTo>
                <a:lnTo>
                  <a:pt x="157116" y="195163"/>
                </a:lnTo>
                <a:close/>
                <a:moveTo>
                  <a:pt x="168727" y="195163"/>
                </a:moveTo>
                <a:lnTo>
                  <a:pt x="174047" y="204373"/>
                </a:lnTo>
                <a:lnTo>
                  <a:pt x="174047" y="204373"/>
                </a:lnTo>
                <a:lnTo>
                  <a:pt x="171585" y="202914"/>
                </a:lnTo>
                <a:lnTo>
                  <a:pt x="168727" y="201333"/>
                </a:lnTo>
                <a:lnTo>
                  <a:pt x="168727" y="195163"/>
                </a:lnTo>
                <a:close/>
                <a:moveTo>
                  <a:pt x="180339" y="195163"/>
                </a:moveTo>
                <a:lnTo>
                  <a:pt x="185658" y="204373"/>
                </a:lnTo>
                <a:lnTo>
                  <a:pt x="185658" y="204373"/>
                </a:lnTo>
                <a:lnTo>
                  <a:pt x="183165" y="202914"/>
                </a:lnTo>
                <a:lnTo>
                  <a:pt x="180339" y="201333"/>
                </a:lnTo>
                <a:lnTo>
                  <a:pt x="180339" y="195163"/>
                </a:lnTo>
                <a:close/>
                <a:moveTo>
                  <a:pt x="191950" y="195163"/>
                </a:moveTo>
                <a:lnTo>
                  <a:pt x="197269" y="204373"/>
                </a:lnTo>
                <a:lnTo>
                  <a:pt x="197269" y="204373"/>
                </a:lnTo>
                <a:lnTo>
                  <a:pt x="194807" y="202914"/>
                </a:lnTo>
                <a:lnTo>
                  <a:pt x="191950" y="201333"/>
                </a:lnTo>
                <a:lnTo>
                  <a:pt x="191950" y="195163"/>
                </a:lnTo>
                <a:close/>
                <a:moveTo>
                  <a:pt x="215202" y="195163"/>
                </a:moveTo>
                <a:lnTo>
                  <a:pt x="220522" y="204373"/>
                </a:lnTo>
                <a:lnTo>
                  <a:pt x="220522" y="204373"/>
                </a:lnTo>
                <a:lnTo>
                  <a:pt x="218060" y="202914"/>
                </a:lnTo>
                <a:lnTo>
                  <a:pt x="215202" y="201333"/>
                </a:lnTo>
                <a:lnTo>
                  <a:pt x="215202" y="195163"/>
                </a:lnTo>
                <a:close/>
                <a:moveTo>
                  <a:pt x="52525" y="195163"/>
                </a:moveTo>
                <a:lnTo>
                  <a:pt x="57844" y="204373"/>
                </a:lnTo>
                <a:lnTo>
                  <a:pt x="55351" y="202914"/>
                </a:lnTo>
                <a:lnTo>
                  <a:pt x="52525" y="201333"/>
                </a:lnTo>
                <a:lnTo>
                  <a:pt x="52525" y="195163"/>
                </a:lnTo>
                <a:close/>
                <a:moveTo>
                  <a:pt x="75777" y="195163"/>
                </a:moveTo>
                <a:lnTo>
                  <a:pt x="81097" y="204373"/>
                </a:lnTo>
                <a:lnTo>
                  <a:pt x="78604" y="202914"/>
                </a:lnTo>
                <a:lnTo>
                  <a:pt x="75777" y="201333"/>
                </a:lnTo>
                <a:lnTo>
                  <a:pt x="75777" y="195163"/>
                </a:lnTo>
                <a:close/>
                <a:moveTo>
                  <a:pt x="99030" y="195163"/>
                </a:moveTo>
                <a:lnTo>
                  <a:pt x="104349" y="204373"/>
                </a:lnTo>
                <a:lnTo>
                  <a:pt x="101857" y="202914"/>
                </a:lnTo>
                <a:lnTo>
                  <a:pt x="99030" y="201333"/>
                </a:lnTo>
                <a:lnTo>
                  <a:pt x="99030" y="195163"/>
                </a:lnTo>
                <a:close/>
                <a:moveTo>
                  <a:pt x="122222" y="195163"/>
                </a:moveTo>
                <a:lnTo>
                  <a:pt x="127541" y="204373"/>
                </a:lnTo>
                <a:lnTo>
                  <a:pt x="125079" y="202914"/>
                </a:lnTo>
                <a:lnTo>
                  <a:pt x="122222" y="201333"/>
                </a:lnTo>
                <a:lnTo>
                  <a:pt x="122222" y="195163"/>
                </a:lnTo>
                <a:close/>
                <a:moveTo>
                  <a:pt x="203591" y="195163"/>
                </a:moveTo>
                <a:lnTo>
                  <a:pt x="208911" y="204373"/>
                </a:lnTo>
                <a:lnTo>
                  <a:pt x="206418" y="202914"/>
                </a:lnTo>
                <a:lnTo>
                  <a:pt x="203591" y="201333"/>
                </a:lnTo>
                <a:lnTo>
                  <a:pt x="203591" y="195163"/>
                </a:lnTo>
                <a:close/>
                <a:moveTo>
                  <a:pt x="191676" y="195224"/>
                </a:moveTo>
                <a:lnTo>
                  <a:pt x="191676" y="201363"/>
                </a:lnTo>
                <a:lnTo>
                  <a:pt x="188849" y="203005"/>
                </a:lnTo>
                <a:lnTo>
                  <a:pt x="186357" y="204403"/>
                </a:lnTo>
                <a:lnTo>
                  <a:pt x="186357" y="204403"/>
                </a:lnTo>
                <a:lnTo>
                  <a:pt x="191676" y="195224"/>
                </a:lnTo>
                <a:close/>
                <a:moveTo>
                  <a:pt x="226570" y="195224"/>
                </a:moveTo>
                <a:lnTo>
                  <a:pt x="226570" y="201333"/>
                </a:lnTo>
                <a:lnTo>
                  <a:pt x="223713" y="202974"/>
                </a:lnTo>
                <a:lnTo>
                  <a:pt x="221251" y="204403"/>
                </a:lnTo>
                <a:lnTo>
                  <a:pt x="221251" y="204403"/>
                </a:lnTo>
                <a:lnTo>
                  <a:pt x="226570" y="195224"/>
                </a:lnTo>
                <a:close/>
                <a:moveTo>
                  <a:pt x="249793" y="195224"/>
                </a:moveTo>
                <a:lnTo>
                  <a:pt x="249793" y="201333"/>
                </a:lnTo>
                <a:lnTo>
                  <a:pt x="246936" y="202974"/>
                </a:lnTo>
                <a:lnTo>
                  <a:pt x="244474" y="204403"/>
                </a:lnTo>
                <a:lnTo>
                  <a:pt x="244474" y="204403"/>
                </a:lnTo>
                <a:lnTo>
                  <a:pt x="249793" y="195224"/>
                </a:lnTo>
                <a:close/>
                <a:moveTo>
                  <a:pt x="250036" y="195224"/>
                </a:moveTo>
                <a:lnTo>
                  <a:pt x="255355" y="204403"/>
                </a:lnTo>
                <a:lnTo>
                  <a:pt x="255355" y="204403"/>
                </a:lnTo>
                <a:lnTo>
                  <a:pt x="252893" y="203005"/>
                </a:lnTo>
                <a:lnTo>
                  <a:pt x="250036" y="201363"/>
                </a:lnTo>
                <a:lnTo>
                  <a:pt x="250036" y="195224"/>
                </a:lnTo>
                <a:close/>
                <a:moveTo>
                  <a:pt x="261404" y="195224"/>
                </a:moveTo>
                <a:lnTo>
                  <a:pt x="261404" y="201333"/>
                </a:lnTo>
                <a:lnTo>
                  <a:pt x="258547" y="202974"/>
                </a:lnTo>
                <a:lnTo>
                  <a:pt x="256085" y="204403"/>
                </a:lnTo>
                <a:lnTo>
                  <a:pt x="256085" y="204403"/>
                </a:lnTo>
                <a:lnTo>
                  <a:pt x="261404" y="195224"/>
                </a:lnTo>
                <a:close/>
                <a:moveTo>
                  <a:pt x="273289" y="195224"/>
                </a:moveTo>
                <a:lnTo>
                  <a:pt x="278608" y="204403"/>
                </a:lnTo>
                <a:lnTo>
                  <a:pt x="278608" y="204403"/>
                </a:lnTo>
                <a:lnTo>
                  <a:pt x="276146" y="203005"/>
                </a:lnTo>
                <a:lnTo>
                  <a:pt x="273289" y="201363"/>
                </a:lnTo>
                <a:lnTo>
                  <a:pt x="273289" y="195224"/>
                </a:lnTo>
                <a:close/>
                <a:moveTo>
                  <a:pt x="63862" y="195224"/>
                </a:moveTo>
                <a:lnTo>
                  <a:pt x="63862" y="201363"/>
                </a:lnTo>
                <a:lnTo>
                  <a:pt x="61005" y="203005"/>
                </a:lnTo>
                <a:lnTo>
                  <a:pt x="58543" y="204403"/>
                </a:lnTo>
                <a:lnTo>
                  <a:pt x="63862" y="195224"/>
                </a:lnTo>
                <a:close/>
                <a:moveTo>
                  <a:pt x="75504" y="195224"/>
                </a:moveTo>
                <a:lnTo>
                  <a:pt x="75504" y="201363"/>
                </a:lnTo>
                <a:lnTo>
                  <a:pt x="72647" y="203005"/>
                </a:lnTo>
                <a:lnTo>
                  <a:pt x="70185" y="204403"/>
                </a:lnTo>
                <a:lnTo>
                  <a:pt x="75504" y="195224"/>
                </a:lnTo>
                <a:close/>
                <a:moveTo>
                  <a:pt x="87115" y="195224"/>
                </a:moveTo>
                <a:lnTo>
                  <a:pt x="87115" y="201363"/>
                </a:lnTo>
                <a:lnTo>
                  <a:pt x="84288" y="203005"/>
                </a:lnTo>
                <a:lnTo>
                  <a:pt x="81796" y="204403"/>
                </a:lnTo>
                <a:lnTo>
                  <a:pt x="87115" y="195224"/>
                </a:lnTo>
                <a:close/>
                <a:moveTo>
                  <a:pt x="98757" y="195224"/>
                </a:moveTo>
                <a:lnTo>
                  <a:pt x="98757" y="201363"/>
                </a:lnTo>
                <a:lnTo>
                  <a:pt x="95899" y="203005"/>
                </a:lnTo>
                <a:lnTo>
                  <a:pt x="93437" y="204403"/>
                </a:lnTo>
                <a:lnTo>
                  <a:pt x="98757" y="195224"/>
                </a:lnTo>
                <a:close/>
                <a:moveTo>
                  <a:pt x="110368" y="195224"/>
                </a:moveTo>
                <a:lnTo>
                  <a:pt x="110368" y="201363"/>
                </a:lnTo>
                <a:lnTo>
                  <a:pt x="107541" y="203005"/>
                </a:lnTo>
                <a:lnTo>
                  <a:pt x="105048" y="204403"/>
                </a:lnTo>
                <a:lnTo>
                  <a:pt x="110368" y="195224"/>
                </a:lnTo>
                <a:close/>
                <a:moveTo>
                  <a:pt x="121979" y="195224"/>
                </a:moveTo>
                <a:lnTo>
                  <a:pt x="121979" y="201363"/>
                </a:lnTo>
                <a:lnTo>
                  <a:pt x="119122" y="203005"/>
                </a:lnTo>
                <a:lnTo>
                  <a:pt x="116660" y="204403"/>
                </a:lnTo>
                <a:lnTo>
                  <a:pt x="121979" y="195224"/>
                </a:lnTo>
                <a:close/>
                <a:moveTo>
                  <a:pt x="133590" y="195224"/>
                </a:moveTo>
                <a:lnTo>
                  <a:pt x="133590" y="201363"/>
                </a:lnTo>
                <a:lnTo>
                  <a:pt x="130733" y="203005"/>
                </a:lnTo>
                <a:lnTo>
                  <a:pt x="128271" y="204403"/>
                </a:lnTo>
                <a:lnTo>
                  <a:pt x="133590" y="195224"/>
                </a:lnTo>
                <a:close/>
                <a:moveTo>
                  <a:pt x="145232" y="195224"/>
                </a:moveTo>
                <a:lnTo>
                  <a:pt x="145232" y="201363"/>
                </a:lnTo>
                <a:lnTo>
                  <a:pt x="142374" y="203005"/>
                </a:lnTo>
                <a:lnTo>
                  <a:pt x="139912" y="204403"/>
                </a:lnTo>
                <a:lnTo>
                  <a:pt x="145232" y="195224"/>
                </a:lnTo>
                <a:close/>
                <a:moveTo>
                  <a:pt x="156843" y="195224"/>
                </a:moveTo>
                <a:lnTo>
                  <a:pt x="156843" y="201363"/>
                </a:lnTo>
                <a:lnTo>
                  <a:pt x="153986" y="203005"/>
                </a:lnTo>
                <a:lnTo>
                  <a:pt x="151523" y="204403"/>
                </a:lnTo>
                <a:lnTo>
                  <a:pt x="156843" y="195224"/>
                </a:lnTo>
                <a:close/>
                <a:moveTo>
                  <a:pt x="168484" y="195224"/>
                </a:moveTo>
                <a:lnTo>
                  <a:pt x="168484" y="201363"/>
                </a:lnTo>
                <a:lnTo>
                  <a:pt x="165627" y="203005"/>
                </a:lnTo>
                <a:lnTo>
                  <a:pt x="163165" y="204403"/>
                </a:lnTo>
                <a:lnTo>
                  <a:pt x="168484" y="195224"/>
                </a:lnTo>
                <a:close/>
                <a:moveTo>
                  <a:pt x="180065" y="195224"/>
                </a:moveTo>
                <a:lnTo>
                  <a:pt x="180065" y="201363"/>
                </a:lnTo>
                <a:lnTo>
                  <a:pt x="177208" y="203005"/>
                </a:lnTo>
                <a:lnTo>
                  <a:pt x="174746" y="204403"/>
                </a:lnTo>
                <a:lnTo>
                  <a:pt x="180065" y="195224"/>
                </a:lnTo>
                <a:close/>
                <a:moveTo>
                  <a:pt x="203318" y="195224"/>
                </a:moveTo>
                <a:lnTo>
                  <a:pt x="203318" y="201363"/>
                </a:lnTo>
                <a:lnTo>
                  <a:pt x="200461" y="203005"/>
                </a:lnTo>
                <a:lnTo>
                  <a:pt x="197999" y="204403"/>
                </a:lnTo>
                <a:lnTo>
                  <a:pt x="203318" y="195224"/>
                </a:lnTo>
                <a:close/>
                <a:moveTo>
                  <a:pt x="214929" y="195224"/>
                </a:moveTo>
                <a:lnTo>
                  <a:pt x="214929" y="201363"/>
                </a:lnTo>
                <a:lnTo>
                  <a:pt x="212072" y="203005"/>
                </a:lnTo>
                <a:lnTo>
                  <a:pt x="209610" y="204403"/>
                </a:lnTo>
                <a:lnTo>
                  <a:pt x="214929" y="195224"/>
                </a:lnTo>
                <a:close/>
                <a:moveTo>
                  <a:pt x="226783" y="195224"/>
                </a:moveTo>
                <a:lnTo>
                  <a:pt x="232103" y="204403"/>
                </a:lnTo>
                <a:lnTo>
                  <a:pt x="229640" y="203005"/>
                </a:lnTo>
                <a:lnTo>
                  <a:pt x="226783" y="201363"/>
                </a:lnTo>
                <a:lnTo>
                  <a:pt x="226783" y="195224"/>
                </a:lnTo>
                <a:close/>
                <a:moveTo>
                  <a:pt x="238182" y="195224"/>
                </a:moveTo>
                <a:lnTo>
                  <a:pt x="238182" y="201333"/>
                </a:lnTo>
                <a:lnTo>
                  <a:pt x="235355" y="202974"/>
                </a:lnTo>
                <a:lnTo>
                  <a:pt x="232862" y="204403"/>
                </a:lnTo>
                <a:lnTo>
                  <a:pt x="238182" y="195224"/>
                </a:lnTo>
                <a:close/>
                <a:moveTo>
                  <a:pt x="238425" y="195224"/>
                </a:moveTo>
                <a:lnTo>
                  <a:pt x="243744" y="204403"/>
                </a:lnTo>
                <a:lnTo>
                  <a:pt x="241282" y="203005"/>
                </a:lnTo>
                <a:lnTo>
                  <a:pt x="238425" y="201363"/>
                </a:lnTo>
                <a:lnTo>
                  <a:pt x="238425" y="195224"/>
                </a:lnTo>
                <a:close/>
                <a:moveTo>
                  <a:pt x="261678" y="195224"/>
                </a:moveTo>
                <a:lnTo>
                  <a:pt x="266997" y="204403"/>
                </a:lnTo>
                <a:lnTo>
                  <a:pt x="264535" y="203005"/>
                </a:lnTo>
                <a:lnTo>
                  <a:pt x="261678" y="201363"/>
                </a:lnTo>
                <a:lnTo>
                  <a:pt x="261678" y="195224"/>
                </a:lnTo>
                <a:close/>
                <a:moveTo>
                  <a:pt x="273046" y="195224"/>
                </a:moveTo>
                <a:lnTo>
                  <a:pt x="273046" y="201363"/>
                </a:lnTo>
                <a:lnTo>
                  <a:pt x="270188" y="203005"/>
                </a:lnTo>
                <a:lnTo>
                  <a:pt x="267726" y="204403"/>
                </a:lnTo>
                <a:lnTo>
                  <a:pt x="273046" y="195224"/>
                </a:lnTo>
                <a:close/>
                <a:moveTo>
                  <a:pt x="284657" y="195224"/>
                </a:moveTo>
                <a:lnTo>
                  <a:pt x="284657" y="201363"/>
                </a:lnTo>
                <a:lnTo>
                  <a:pt x="279337" y="204403"/>
                </a:lnTo>
                <a:lnTo>
                  <a:pt x="284657" y="195224"/>
                </a:lnTo>
                <a:close/>
                <a:moveTo>
                  <a:pt x="17418" y="195224"/>
                </a:moveTo>
                <a:lnTo>
                  <a:pt x="17418" y="201363"/>
                </a:lnTo>
                <a:lnTo>
                  <a:pt x="14560" y="203005"/>
                </a:lnTo>
                <a:lnTo>
                  <a:pt x="12098" y="204433"/>
                </a:lnTo>
                <a:lnTo>
                  <a:pt x="17418" y="195224"/>
                </a:lnTo>
                <a:close/>
                <a:moveTo>
                  <a:pt x="29029" y="195224"/>
                </a:moveTo>
                <a:lnTo>
                  <a:pt x="29029" y="201363"/>
                </a:lnTo>
                <a:lnTo>
                  <a:pt x="26172" y="203005"/>
                </a:lnTo>
                <a:lnTo>
                  <a:pt x="23710" y="204433"/>
                </a:lnTo>
                <a:lnTo>
                  <a:pt x="29029" y="195224"/>
                </a:lnTo>
                <a:close/>
                <a:moveTo>
                  <a:pt x="40610" y="195224"/>
                </a:moveTo>
                <a:lnTo>
                  <a:pt x="40610" y="201363"/>
                </a:lnTo>
                <a:lnTo>
                  <a:pt x="37783" y="203005"/>
                </a:lnTo>
                <a:lnTo>
                  <a:pt x="35290" y="204433"/>
                </a:lnTo>
                <a:lnTo>
                  <a:pt x="40610" y="195224"/>
                </a:lnTo>
                <a:close/>
                <a:moveTo>
                  <a:pt x="52251" y="195224"/>
                </a:moveTo>
                <a:lnTo>
                  <a:pt x="52251" y="201363"/>
                </a:lnTo>
                <a:lnTo>
                  <a:pt x="49394" y="203005"/>
                </a:lnTo>
                <a:lnTo>
                  <a:pt x="46932" y="204433"/>
                </a:lnTo>
                <a:lnTo>
                  <a:pt x="52251" y="195224"/>
                </a:lnTo>
                <a:close/>
                <a:moveTo>
                  <a:pt x="5898" y="201546"/>
                </a:moveTo>
                <a:lnTo>
                  <a:pt x="8755" y="203187"/>
                </a:lnTo>
                <a:lnTo>
                  <a:pt x="11217" y="204646"/>
                </a:lnTo>
                <a:lnTo>
                  <a:pt x="578" y="204646"/>
                </a:lnTo>
                <a:lnTo>
                  <a:pt x="5898" y="201546"/>
                </a:lnTo>
                <a:close/>
                <a:moveTo>
                  <a:pt x="17509" y="201546"/>
                </a:moveTo>
                <a:lnTo>
                  <a:pt x="20366" y="203187"/>
                </a:lnTo>
                <a:lnTo>
                  <a:pt x="22828" y="204646"/>
                </a:lnTo>
                <a:lnTo>
                  <a:pt x="12190" y="204646"/>
                </a:lnTo>
                <a:lnTo>
                  <a:pt x="14682" y="203187"/>
                </a:lnTo>
                <a:lnTo>
                  <a:pt x="17509" y="201546"/>
                </a:lnTo>
                <a:close/>
                <a:moveTo>
                  <a:pt x="29150" y="201546"/>
                </a:moveTo>
                <a:lnTo>
                  <a:pt x="32008" y="203187"/>
                </a:lnTo>
                <a:lnTo>
                  <a:pt x="34470" y="204646"/>
                </a:lnTo>
                <a:lnTo>
                  <a:pt x="23831" y="204646"/>
                </a:lnTo>
                <a:lnTo>
                  <a:pt x="26293" y="203187"/>
                </a:lnTo>
                <a:lnTo>
                  <a:pt x="29150" y="201546"/>
                </a:lnTo>
                <a:close/>
                <a:moveTo>
                  <a:pt x="40762" y="201546"/>
                </a:moveTo>
                <a:lnTo>
                  <a:pt x="43619" y="203187"/>
                </a:lnTo>
                <a:lnTo>
                  <a:pt x="46081" y="204646"/>
                </a:lnTo>
                <a:lnTo>
                  <a:pt x="35442" y="204646"/>
                </a:lnTo>
                <a:lnTo>
                  <a:pt x="37935" y="203187"/>
                </a:lnTo>
                <a:lnTo>
                  <a:pt x="40762" y="201546"/>
                </a:lnTo>
                <a:close/>
                <a:moveTo>
                  <a:pt x="52403" y="201546"/>
                </a:moveTo>
                <a:lnTo>
                  <a:pt x="55260" y="203187"/>
                </a:lnTo>
                <a:lnTo>
                  <a:pt x="57722" y="204646"/>
                </a:lnTo>
                <a:lnTo>
                  <a:pt x="47084" y="204646"/>
                </a:lnTo>
                <a:lnTo>
                  <a:pt x="49546" y="203187"/>
                </a:lnTo>
                <a:lnTo>
                  <a:pt x="52403" y="201546"/>
                </a:lnTo>
                <a:close/>
                <a:moveTo>
                  <a:pt x="64014" y="201546"/>
                </a:moveTo>
                <a:lnTo>
                  <a:pt x="66871" y="203187"/>
                </a:lnTo>
                <a:lnTo>
                  <a:pt x="69334" y="204646"/>
                </a:lnTo>
                <a:lnTo>
                  <a:pt x="58695" y="204646"/>
                </a:lnTo>
                <a:lnTo>
                  <a:pt x="61187" y="203187"/>
                </a:lnTo>
                <a:lnTo>
                  <a:pt x="64014" y="201546"/>
                </a:lnTo>
                <a:close/>
                <a:moveTo>
                  <a:pt x="75656" y="201546"/>
                </a:moveTo>
                <a:lnTo>
                  <a:pt x="78513" y="203187"/>
                </a:lnTo>
                <a:lnTo>
                  <a:pt x="80975" y="204646"/>
                </a:lnTo>
                <a:lnTo>
                  <a:pt x="70337" y="204646"/>
                </a:lnTo>
                <a:lnTo>
                  <a:pt x="72799" y="203187"/>
                </a:lnTo>
                <a:lnTo>
                  <a:pt x="75656" y="201546"/>
                </a:lnTo>
                <a:close/>
                <a:moveTo>
                  <a:pt x="87237" y="201546"/>
                </a:moveTo>
                <a:lnTo>
                  <a:pt x="90094" y="203187"/>
                </a:lnTo>
                <a:lnTo>
                  <a:pt x="92556" y="204646"/>
                </a:lnTo>
                <a:lnTo>
                  <a:pt x="81917" y="204646"/>
                </a:lnTo>
                <a:lnTo>
                  <a:pt x="84379" y="203187"/>
                </a:lnTo>
                <a:lnTo>
                  <a:pt x="87237" y="201546"/>
                </a:lnTo>
                <a:close/>
                <a:moveTo>
                  <a:pt x="98878" y="201546"/>
                </a:moveTo>
                <a:lnTo>
                  <a:pt x="101705" y="203187"/>
                </a:lnTo>
                <a:lnTo>
                  <a:pt x="104197" y="204646"/>
                </a:lnTo>
                <a:lnTo>
                  <a:pt x="93559" y="204646"/>
                </a:lnTo>
                <a:lnTo>
                  <a:pt x="96021" y="203187"/>
                </a:lnTo>
                <a:lnTo>
                  <a:pt x="98878" y="201546"/>
                </a:lnTo>
                <a:close/>
                <a:moveTo>
                  <a:pt x="110489" y="201546"/>
                </a:moveTo>
                <a:lnTo>
                  <a:pt x="113346" y="203187"/>
                </a:lnTo>
                <a:lnTo>
                  <a:pt x="115809" y="204646"/>
                </a:lnTo>
                <a:lnTo>
                  <a:pt x="105170" y="204646"/>
                </a:lnTo>
                <a:lnTo>
                  <a:pt x="107632" y="203187"/>
                </a:lnTo>
                <a:lnTo>
                  <a:pt x="110489" y="201546"/>
                </a:lnTo>
                <a:close/>
                <a:moveTo>
                  <a:pt x="122131" y="201546"/>
                </a:moveTo>
                <a:lnTo>
                  <a:pt x="124958" y="203187"/>
                </a:lnTo>
                <a:lnTo>
                  <a:pt x="127450" y="204646"/>
                </a:lnTo>
                <a:lnTo>
                  <a:pt x="116812" y="204646"/>
                </a:lnTo>
                <a:lnTo>
                  <a:pt x="119274" y="203187"/>
                </a:lnTo>
                <a:lnTo>
                  <a:pt x="122131" y="201546"/>
                </a:lnTo>
                <a:close/>
                <a:moveTo>
                  <a:pt x="133742" y="201546"/>
                </a:moveTo>
                <a:lnTo>
                  <a:pt x="136599" y="203187"/>
                </a:lnTo>
                <a:lnTo>
                  <a:pt x="139061" y="204646"/>
                </a:lnTo>
                <a:lnTo>
                  <a:pt x="128423" y="204646"/>
                </a:lnTo>
                <a:lnTo>
                  <a:pt x="130885" y="203187"/>
                </a:lnTo>
                <a:lnTo>
                  <a:pt x="133742" y="201546"/>
                </a:lnTo>
                <a:close/>
                <a:moveTo>
                  <a:pt x="145323" y="201546"/>
                </a:moveTo>
                <a:lnTo>
                  <a:pt x="148180" y="203187"/>
                </a:lnTo>
                <a:lnTo>
                  <a:pt x="150642" y="204646"/>
                </a:lnTo>
                <a:lnTo>
                  <a:pt x="140004" y="204646"/>
                </a:lnTo>
                <a:lnTo>
                  <a:pt x="142496" y="203187"/>
                </a:lnTo>
                <a:lnTo>
                  <a:pt x="145323" y="201546"/>
                </a:lnTo>
                <a:close/>
                <a:moveTo>
                  <a:pt x="156964" y="201546"/>
                </a:moveTo>
                <a:lnTo>
                  <a:pt x="159822" y="203187"/>
                </a:lnTo>
                <a:lnTo>
                  <a:pt x="162284" y="204646"/>
                </a:lnTo>
                <a:lnTo>
                  <a:pt x="151645" y="204646"/>
                </a:lnTo>
                <a:lnTo>
                  <a:pt x="154107" y="203187"/>
                </a:lnTo>
                <a:lnTo>
                  <a:pt x="156964" y="201546"/>
                </a:lnTo>
                <a:close/>
                <a:moveTo>
                  <a:pt x="168575" y="201546"/>
                </a:moveTo>
                <a:lnTo>
                  <a:pt x="171433" y="203187"/>
                </a:lnTo>
                <a:lnTo>
                  <a:pt x="173895" y="204646"/>
                </a:lnTo>
                <a:lnTo>
                  <a:pt x="163256" y="204646"/>
                </a:lnTo>
                <a:lnTo>
                  <a:pt x="165749" y="203187"/>
                </a:lnTo>
                <a:lnTo>
                  <a:pt x="168575" y="201546"/>
                </a:lnTo>
                <a:close/>
                <a:moveTo>
                  <a:pt x="180217" y="201546"/>
                </a:moveTo>
                <a:lnTo>
                  <a:pt x="183074" y="203187"/>
                </a:lnTo>
                <a:lnTo>
                  <a:pt x="185536" y="204646"/>
                </a:lnTo>
                <a:lnTo>
                  <a:pt x="174898" y="204646"/>
                </a:lnTo>
                <a:lnTo>
                  <a:pt x="177360" y="203187"/>
                </a:lnTo>
                <a:lnTo>
                  <a:pt x="180217" y="201546"/>
                </a:lnTo>
                <a:close/>
                <a:moveTo>
                  <a:pt x="191828" y="201546"/>
                </a:moveTo>
                <a:lnTo>
                  <a:pt x="194685" y="203187"/>
                </a:lnTo>
                <a:lnTo>
                  <a:pt x="197147" y="204646"/>
                </a:lnTo>
                <a:lnTo>
                  <a:pt x="186509" y="204646"/>
                </a:lnTo>
                <a:lnTo>
                  <a:pt x="189001" y="203187"/>
                </a:lnTo>
                <a:lnTo>
                  <a:pt x="191828" y="201546"/>
                </a:lnTo>
                <a:close/>
                <a:moveTo>
                  <a:pt x="203470" y="201546"/>
                </a:moveTo>
                <a:lnTo>
                  <a:pt x="206327" y="203187"/>
                </a:lnTo>
                <a:lnTo>
                  <a:pt x="208789" y="204646"/>
                </a:lnTo>
                <a:lnTo>
                  <a:pt x="198151" y="204646"/>
                </a:lnTo>
                <a:lnTo>
                  <a:pt x="200613" y="203187"/>
                </a:lnTo>
                <a:lnTo>
                  <a:pt x="203470" y="201546"/>
                </a:lnTo>
                <a:close/>
                <a:moveTo>
                  <a:pt x="215051" y="201546"/>
                </a:moveTo>
                <a:lnTo>
                  <a:pt x="217908" y="203187"/>
                </a:lnTo>
                <a:lnTo>
                  <a:pt x="220370" y="204646"/>
                </a:lnTo>
                <a:lnTo>
                  <a:pt x="209731" y="204646"/>
                </a:lnTo>
                <a:lnTo>
                  <a:pt x="212193" y="203187"/>
                </a:lnTo>
                <a:lnTo>
                  <a:pt x="215051" y="201546"/>
                </a:lnTo>
                <a:close/>
                <a:moveTo>
                  <a:pt x="226692" y="201546"/>
                </a:moveTo>
                <a:lnTo>
                  <a:pt x="229519" y="203187"/>
                </a:lnTo>
                <a:lnTo>
                  <a:pt x="232011" y="204646"/>
                </a:lnTo>
                <a:lnTo>
                  <a:pt x="221373" y="204646"/>
                </a:lnTo>
                <a:lnTo>
                  <a:pt x="223835" y="203187"/>
                </a:lnTo>
                <a:lnTo>
                  <a:pt x="226692" y="201546"/>
                </a:lnTo>
                <a:close/>
                <a:moveTo>
                  <a:pt x="238303" y="201546"/>
                </a:moveTo>
                <a:lnTo>
                  <a:pt x="241160" y="203187"/>
                </a:lnTo>
                <a:lnTo>
                  <a:pt x="243622" y="204646"/>
                </a:lnTo>
                <a:lnTo>
                  <a:pt x="232984" y="204646"/>
                </a:lnTo>
                <a:lnTo>
                  <a:pt x="235446" y="203187"/>
                </a:lnTo>
                <a:lnTo>
                  <a:pt x="238303" y="201546"/>
                </a:lnTo>
                <a:close/>
                <a:moveTo>
                  <a:pt x="249945" y="201546"/>
                </a:moveTo>
                <a:lnTo>
                  <a:pt x="252772" y="203187"/>
                </a:lnTo>
                <a:lnTo>
                  <a:pt x="255264" y="204646"/>
                </a:lnTo>
                <a:lnTo>
                  <a:pt x="244626" y="204646"/>
                </a:lnTo>
                <a:lnTo>
                  <a:pt x="247088" y="203187"/>
                </a:lnTo>
                <a:lnTo>
                  <a:pt x="249945" y="201546"/>
                </a:lnTo>
                <a:close/>
                <a:moveTo>
                  <a:pt x="261556" y="201546"/>
                </a:moveTo>
                <a:lnTo>
                  <a:pt x="264413" y="203187"/>
                </a:lnTo>
                <a:lnTo>
                  <a:pt x="266875" y="204646"/>
                </a:lnTo>
                <a:lnTo>
                  <a:pt x="256237" y="204646"/>
                </a:lnTo>
                <a:lnTo>
                  <a:pt x="258699" y="203187"/>
                </a:lnTo>
                <a:lnTo>
                  <a:pt x="261556" y="201546"/>
                </a:lnTo>
                <a:close/>
                <a:moveTo>
                  <a:pt x="273198" y="201546"/>
                </a:moveTo>
                <a:lnTo>
                  <a:pt x="276024" y="203187"/>
                </a:lnTo>
                <a:lnTo>
                  <a:pt x="278517" y="204646"/>
                </a:lnTo>
                <a:lnTo>
                  <a:pt x="267878" y="204646"/>
                </a:lnTo>
                <a:lnTo>
                  <a:pt x="270340" y="203187"/>
                </a:lnTo>
                <a:lnTo>
                  <a:pt x="273198" y="201546"/>
                </a:lnTo>
                <a:close/>
                <a:moveTo>
                  <a:pt x="11217" y="204889"/>
                </a:moveTo>
                <a:lnTo>
                  <a:pt x="5898" y="207990"/>
                </a:lnTo>
                <a:lnTo>
                  <a:pt x="578" y="204889"/>
                </a:lnTo>
                <a:close/>
                <a:moveTo>
                  <a:pt x="22828" y="204889"/>
                </a:moveTo>
                <a:lnTo>
                  <a:pt x="17509" y="207990"/>
                </a:lnTo>
                <a:lnTo>
                  <a:pt x="12190" y="204889"/>
                </a:lnTo>
                <a:close/>
                <a:moveTo>
                  <a:pt x="34470" y="204889"/>
                </a:moveTo>
                <a:lnTo>
                  <a:pt x="29150" y="207990"/>
                </a:lnTo>
                <a:lnTo>
                  <a:pt x="23831" y="204889"/>
                </a:lnTo>
                <a:close/>
                <a:moveTo>
                  <a:pt x="46081" y="204889"/>
                </a:moveTo>
                <a:lnTo>
                  <a:pt x="40762" y="207990"/>
                </a:lnTo>
                <a:lnTo>
                  <a:pt x="35442" y="204889"/>
                </a:lnTo>
                <a:close/>
                <a:moveTo>
                  <a:pt x="57722" y="204889"/>
                </a:moveTo>
                <a:lnTo>
                  <a:pt x="52403" y="207990"/>
                </a:lnTo>
                <a:lnTo>
                  <a:pt x="47084" y="204889"/>
                </a:lnTo>
                <a:close/>
                <a:moveTo>
                  <a:pt x="69334" y="204889"/>
                </a:moveTo>
                <a:lnTo>
                  <a:pt x="64014" y="207990"/>
                </a:lnTo>
                <a:lnTo>
                  <a:pt x="58695" y="204889"/>
                </a:lnTo>
                <a:close/>
                <a:moveTo>
                  <a:pt x="80945" y="204889"/>
                </a:moveTo>
                <a:lnTo>
                  <a:pt x="75625" y="207990"/>
                </a:lnTo>
                <a:lnTo>
                  <a:pt x="70306" y="204889"/>
                </a:lnTo>
                <a:close/>
                <a:moveTo>
                  <a:pt x="92556" y="204889"/>
                </a:moveTo>
                <a:lnTo>
                  <a:pt x="87237" y="207990"/>
                </a:lnTo>
                <a:lnTo>
                  <a:pt x="81917" y="204889"/>
                </a:lnTo>
                <a:close/>
                <a:moveTo>
                  <a:pt x="104197" y="204889"/>
                </a:moveTo>
                <a:lnTo>
                  <a:pt x="98878" y="207990"/>
                </a:lnTo>
                <a:lnTo>
                  <a:pt x="93559" y="204889"/>
                </a:lnTo>
                <a:close/>
                <a:moveTo>
                  <a:pt x="115809" y="204889"/>
                </a:moveTo>
                <a:lnTo>
                  <a:pt x="110489" y="207990"/>
                </a:lnTo>
                <a:lnTo>
                  <a:pt x="105170" y="204889"/>
                </a:lnTo>
                <a:close/>
                <a:moveTo>
                  <a:pt x="127450" y="204889"/>
                </a:moveTo>
                <a:lnTo>
                  <a:pt x="122131" y="207990"/>
                </a:lnTo>
                <a:lnTo>
                  <a:pt x="116812" y="204889"/>
                </a:lnTo>
                <a:close/>
                <a:moveTo>
                  <a:pt x="139061" y="204889"/>
                </a:moveTo>
                <a:lnTo>
                  <a:pt x="133742" y="207990"/>
                </a:lnTo>
                <a:lnTo>
                  <a:pt x="128423" y="204889"/>
                </a:lnTo>
                <a:close/>
                <a:moveTo>
                  <a:pt x="150642" y="204889"/>
                </a:moveTo>
                <a:lnTo>
                  <a:pt x="145323" y="207990"/>
                </a:lnTo>
                <a:lnTo>
                  <a:pt x="140004" y="204889"/>
                </a:lnTo>
                <a:close/>
                <a:moveTo>
                  <a:pt x="162284" y="204889"/>
                </a:moveTo>
                <a:lnTo>
                  <a:pt x="156964" y="207990"/>
                </a:lnTo>
                <a:lnTo>
                  <a:pt x="151645" y="204889"/>
                </a:lnTo>
                <a:close/>
                <a:moveTo>
                  <a:pt x="173895" y="204889"/>
                </a:moveTo>
                <a:lnTo>
                  <a:pt x="168575" y="207990"/>
                </a:lnTo>
                <a:lnTo>
                  <a:pt x="163256" y="204889"/>
                </a:lnTo>
                <a:close/>
                <a:moveTo>
                  <a:pt x="185536" y="204889"/>
                </a:moveTo>
                <a:lnTo>
                  <a:pt x="180217" y="207990"/>
                </a:lnTo>
                <a:lnTo>
                  <a:pt x="174898" y="204889"/>
                </a:lnTo>
                <a:close/>
                <a:moveTo>
                  <a:pt x="197147" y="204889"/>
                </a:moveTo>
                <a:lnTo>
                  <a:pt x="191828" y="207990"/>
                </a:lnTo>
                <a:lnTo>
                  <a:pt x="186509" y="204889"/>
                </a:lnTo>
                <a:close/>
                <a:moveTo>
                  <a:pt x="208789" y="204889"/>
                </a:moveTo>
                <a:lnTo>
                  <a:pt x="203470" y="207990"/>
                </a:lnTo>
                <a:lnTo>
                  <a:pt x="198151" y="204889"/>
                </a:lnTo>
                <a:close/>
                <a:moveTo>
                  <a:pt x="220370" y="204889"/>
                </a:moveTo>
                <a:lnTo>
                  <a:pt x="215051" y="207990"/>
                </a:lnTo>
                <a:lnTo>
                  <a:pt x="209731" y="204889"/>
                </a:lnTo>
                <a:close/>
                <a:moveTo>
                  <a:pt x="232011" y="204889"/>
                </a:moveTo>
                <a:lnTo>
                  <a:pt x="226692" y="207990"/>
                </a:lnTo>
                <a:lnTo>
                  <a:pt x="221373" y="204889"/>
                </a:lnTo>
                <a:close/>
                <a:moveTo>
                  <a:pt x="243622" y="204889"/>
                </a:moveTo>
                <a:lnTo>
                  <a:pt x="238303" y="207990"/>
                </a:lnTo>
                <a:lnTo>
                  <a:pt x="232984" y="204889"/>
                </a:lnTo>
                <a:close/>
                <a:moveTo>
                  <a:pt x="255264" y="204889"/>
                </a:moveTo>
                <a:lnTo>
                  <a:pt x="249945" y="207990"/>
                </a:lnTo>
                <a:lnTo>
                  <a:pt x="244626" y="204889"/>
                </a:lnTo>
                <a:close/>
                <a:moveTo>
                  <a:pt x="266875" y="204889"/>
                </a:moveTo>
                <a:lnTo>
                  <a:pt x="261556" y="207990"/>
                </a:lnTo>
                <a:lnTo>
                  <a:pt x="256237" y="204889"/>
                </a:lnTo>
                <a:close/>
                <a:moveTo>
                  <a:pt x="278517" y="204889"/>
                </a:moveTo>
                <a:lnTo>
                  <a:pt x="273198" y="207990"/>
                </a:lnTo>
                <a:lnTo>
                  <a:pt x="267878" y="204889"/>
                </a:lnTo>
                <a:close/>
                <a:moveTo>
                  <a:pt x="11369" y="205133"/>
                </a:moveTo>
                <a:lnTo>
                  <a:pt x="6050" y="214312"/>
                </a:lnTo>
                <a:lnTo>
                  <a:pt x="6050" y="208202"/>
                </a:lnTo>
                <a:lnTo>
                  <a:pt x="11369" y="205133"/>
                </a:lnTo>
                <a:close/>
                <a:moveTo>
                  <a:pt x="34622" y="205133"/>
                </a:moveTo>
                <a:lnTo>
                  <a:pt x="29302" y="214312"/>
                </a:lnTo>
                <a:lnTo>
                  <a:pt x="29302" y="208202"/>
                </a:lnTo>
                <a:lnTo>
                  <a:pt x="34622" y="205133"/>
                </a:lnTo>
                <a:close/>
                <a:moveTo>
                  <a:pt x="46202" y="205133"/>
                </a:moveTo>
                <a:lnTo>
                  <a:pt x="40883" y="214312"/>
                </a:lnTo>
                <a:lnTo>
                  <a:pt x="40883" y="208202"/>
                </a:lnTo>
                <a:lnTo>
                  <a:pt x="46202" y="205133"/>
                </a:lnTo>
                <a:close/>
                <a:moveTo>
                  <a:pt x="57844" y="205133"/>
                </a:moveTo>
                <a:lnTo>
                  <a:pt x="52525" y="214312"/>
                </a:lnTo>
                <a:lnTo>
                  <a:pt x="52525" y="208202"/>
                </a:lnTo>
                <a:lnTo>
                  <a:pt x="57844" y="205133"/>
                </a:lnTo>
                <a:close/>
                <a:moveTo>
                  <a:pt x="69455" y="205133"/>
                </a:moveTo>
                <a:lnTo>
                  <a:pt x="64136" y="214312"/>
                </a:lnTo>
                <a:lnTo>
                  <a:pt x="64136" y="208202"/>
                </a:lnTo>
                <a:lnTo>
                  <a:pt x="69455" y="205133"/>
                </a:lnTo>
                <a:close/>
                <a:moveTo>
                  <a:pt x="81097" y="205133"/>
                </a:moveTo>
                <a:lnTo>
                  <a:pt x="75777" y="214312"/>
                </a:lnTo>
                <a:lnTo>
                  <a:pt x="75777" y="208202"/>
                </a:lnTo>
                <a:lnTo>
                  <a:pt x="81097" y="205133"/>
                </a:lnTo>
                <a:close/>
                <a:moveTo>
                  <a:pt x="92708" y="205133"/>
                </a:moveTo>
                <a:lnTo>
                  <a:pt x="87389" y="214312"/>
                </a:lnTo>
                <a:lnTo>
                  <a:pt x="87389" y="208202"/>
                </a:lnTo>
                <a:lnTo>
                  <a:pt x="92708" y="205133"/>
                </a:lnTo>
                <a:close/>
                <a:moveTo>
                  <a:pt x="104349" y="205133"/>
                </a:moveTo>
                <a:lnTo>
                  <a:pt x="99030" y="214312"/>
                </a:lnTo>
                <a:lnTo>
                  <a:pt x="99030" y="208202"/>
                </a:lnTo>
                <a:lnTo>
                  <a:pt x="104349" y="205133"/>
                </a:lnTo>
                <a:close/>
                <a:moveTo>
                  <a:pt x="115930" y="205133"/>
                </a:moveTo>
                <a:lnTo>
                  <a:pt x="110611" y="214312"/>
                </a:lnTo>
                <a:lnTo>
                  <a:pt x="110611" y="208202"/>
                </a:lnTo>
                <a:lnTo>
                  <a:pt x="115930" y="205133"/>
                </a:lnTo>
                <a:close/>
                <a:moveTo>
                  <a:pt x="127541" y="205133"/>
                </a:moveTo>
                <a:lnTo>
                  <a:pt x="122222" y="214312"/>
                </a:lnTo>
                <a:lnTo>
                  <a:pt x="122222" y="208202"/>
                </a:lnTo>
                <a:lnTo>
                  <a:pt x="127541" y="205133"/>
                </a:lnTo>
                <a:close/>
                <a:moveTo>
                  <a:pt x="139183" y="205133"/>
                </a:moveTo>
                <a:lnTo>
                  <a:pt x="133864" y="214312"/>
                </a:lnTo>
                <a:lnTo>
                  <a:pt x="133864" y="208202"/>
                </a:lnTo>
                <a:lnTo>
                  <a:pt x="139183" y="205133"/>
                </a:lnTo>
                <a:close/>
                <a:moveTo>
                  <a:pt x="150794" y="205133"/>
                </a:moveTo>
                <a:lnTo>
                  <a:pt x="145475" y="214312"/>
                </a:lnTo>
                <a:lnTo>
                  <a:pt x="145475" y="208202"/>
                </a:lnTo>
                <a:lnTo>
                  <a:pt x="150794" y="205133"/>
                </a:lnTo>
                <a:close/>
                <a:moveTo>
                  <a:pt x="162436" y="205133"/>
                </a:moveTo>
                <a:lnTo>
                  <a:pt x="157116" y="214312"/>
                </a:lnTo>
                <a:lnTo>
                  <a:pt x="157116" y="208202"/>
                </a:lnTo>
                <a:lnTo>
                  <a:pt x="162436" y="205133"/>
                </a:lnTo>
                <a:close/>
                <a:moveTo>
                  <a:pt x="174047" y="205133"/>
                </a:moveTo>
                <a:lnTo>
                  <a:pt x="168727" y="214312"/>
                </a:lnTo>
                <a:lnTo>
                  <a:pt x="168727" y="208202"/>
                </a:lnTo>
                <a:lnTo>
                  <a:pt x="174047" y="205133"/>
                </a:lnTo>
                <a:close/>
                <a:moveTo>
                  <a:pt x="185658" y="205133"/>
                </a:moveTo>
                <a:lnTo>
                  <a:pt x="180339" y="214312"/>
                </a:lnTo>
                <a:lnTo>
                  <a:pt x="180339" y="208202"/>
                </a:lnTo>
                <a:lnTo>
                  <a:pt x="185658" y="205133"/>
                </a:lnTo>
                <a:close/>
                <a:moveTo>
                  <a:pt x="197269" y="205133"/>
                </a:moveTo>
                <a:lnTo>
                  <a:pt x="191950" y="214312"/>
                </a:lnTo>
                <a:lnTo>
                  <a:pt x="191950" y="208202"/>
                </a:lnTo>
                <a:lnTo>
                  <a:pt x="197269" y="205133"/>
                </a:lnTo>
                <a:close/>
                <a:moveTo>
                  <a:pt x="208911" y="205133"/>
                </a:moveTo>
                <a:lnTo>
                  <a:pt x="203591" y="214312"/>
                </a:lnTo>
                <a:lnTo>
                  <a:pt x="203591" y="208202"/>
                </a:lnTo>
                <a:lnTo>
                  <a:pt x="208911" y="205133"/>
                </a:lnTo>
                <a:close/>
                <a:moveTo>
                  <a:pt x="220522" y="205133"/>
                </a:moveTo>
                <a:lnTo>
                  <a:pt x="215202" y="214312"/>
                </a:lnTo>
                <a:lnTo>
                  <a:pt x="215202" y="208202"/>
                </a:lnTo>
                <a:lnTo>
                  <a:pt x="220522" y="205133"/>
                </a:lnTo>
                <a:close/>
                <a:moveTo>
                  <a:pt x="232163" y="205133"/>
                </a:moveTo>
                <a:lnTo>
                  <a:pt x="226844" y="214312"/>
                </a:lnTo>
                <a:lnTo>
                  <a:pt x="226844" y="208202"/>
                </a:lnTo>
                <a:lnTo>
                  <a:pt x="232163" y="205133"/>
                </a:lnTo>
                <a:close/>
                <a:moveTo>
                  <a:pt x="243774" y="205133"/>
                </a:moveTo>
                <a:lnTo>
                  <a:pt x="238455" y="214312"/>
                </a:lnTo>
                <a:lnTo>
                  <a:pt x="238455" y="208202"/>
                </a:lnTo>
                <a:lnTo>
                  <a:pt x="243774" y="205133"/>
                </a:lnTo>
                <a:close/>
                <a:moveTo>
                  <a:pt x="255355" y="205133"/>
                </a:moveTo>
                <a:lnTo>
                  <a:pt x="250036" y="214312"/>
                </a:lnTo>
                <a:lnTo>
                  <a:pt x="250036" y="208202"/>
                </a:lnTo>
                <a:lnTo>
                  <a:pt x="255355" y="205133"/>
                </a:lnTo>
                <a:close/>
                <a:moveTo>
                  <a:pt x="266997" y="205133"/>
                </a:moveTo>
                <a:lnTo>
                  <a:pt x="261678" y="214312"/>
                </a:lnTo>
                <a:lnTo>
                  <a:pt x="261678" y="208202"/>
                </a:lnTo>
                <a:lnTo>
                  <a:pt x="266997" y="205133"/>
                </a:lnTo>
                <a:close/>
                <a:moveTo>
                  <a:pt x="278608" y="205133"/>
                </a:moveTo>
                <a:lnTo>
                  <a:pt x="273289" y="214312"/>
                </a:lnTo>
                <a:lnTo>
                  <a:pt x="273289" y="208202"/>
                </a:lnTo>
                <a:lnTo>
                  <a:pt x="278608" y="205133"/>
                </a:lnTo>
                <a:close/>
                <a:moveTo>
                  <a:pt x="457" y="205163"/>
                </a:moveTo>
                <a:lnTo>
                  <a:pt x="5776" y="208202"/>
                </a:lnTo>
                <a:lnTo>
                  <a:pt x="5776" y="214373"/>
                </a:lnTo>
                <a:lnTo>
                  <a:pt x="457" y="205163"/>
                </a:lnTo>
                <a:close/>
                <a:moveTo>
                  <a:pt x="12098" y="205163"/>
                </a:moveTo>
                <a:lnTo>
                  <a:pt x="17418" y="208202"/>
                </a:lnTo>
                <a:lnTo>
                  <a:pt x="17418" y="214373"/>
                </a:lnTo>
                <a:lnTo>
                  <a:pt x="12098" y="205163"/>
                </a:lnTo>
                <a:close/>
                <a:moveTo>
                  <a:pt x="22980" y="205133"/>
                </a:moveTo>
                <a:lnTo>
                  <a:pt x="17661" y="214373"/>
                </a:lnTo>
                <a:lnTo>
                  <a:pt x="17661" y="208202"/>
                </a:lnTo>
                <a:lnTo>
                  <a:pt x="22980" y="205133"/>
                </a:lnTo>
                <a:close/>
                <a:moveTo>
                  <a:pt x="23710" y="205163"/>
                </a:moveTo>
                <a:lnTo>
                  <a:pt x="29029" y="208202"/>
                </a:lnTo>
                <a:lnTo>
                  <a:pt x="29029" y="214373"/>
                </a:lnTo>
                <a:lnTo>
                  <a:pt x="23710" y="205163"/>
                </a:lnTo>
                <a:close/>
                <a:moveTo>
                  <a:pt x="35290" y="205163"/>
                </a:moveTo>
                <a:lnTo>
                  <a:pt x="40610" y="208202"/>
                </a:lnTo>
                <a:lnTo>
                  <a:pt x="40610" y="214373"/>
                </a:lnTo>
                <a:lnTo>
                  <a:pt x="35290" y="205163"/>
                </a:lnTo>
                <a:close/>
                <a:moveTo>
                  <a:pt x="46932" y="205163"/>
                </a:moveTo>
                <a:lnTo>
                  <a:pt x="52251" y="208202"/>
                </a:lnTo>
                <a:lnTo>
                  <a:pt x="52251" y="214373"/>
                </a:lnTo>
                <a:lnTo>
                  <a:pt x="46932" y="205163"/>
                </a:lnTo>
                <a:close/>
                <a:moveTo>
                  <a:pt x="58543" y="205163"/>
                </a:moveTo>
                <a:lnTo>
                  <a:pt x="63862" y="208202"/>
                </a:lnTo>
                <a:lnTo>
                  <a:pt x="63862" y="214373"/>
                </a:lnTo>
                <a:lnTo>
                  <a:pt x="58543" y="205163"/>
                </a:lnTo>
                <a:close/>
                <a:moveTo>
                  <a:pt x="70185" y="205163"/>
                </a:moveTo>
                <a:lnTo>
                  <a:pt x="75504" y="208202"/>
                </a:lnTo>
                <a:lnTo>
                  <a:pt x="75504" y="214373"/>
                </a:lnTo>
                <a:lnTo>
                  <a:pt x="70185" y="205163"/>
                </a:lnTo>
                <a:close/>
                <a:moveTo>
                  <a:pt x="81796" y="205163"/>
                </a:moveTo>
                <a:lnTo>
                  <a:pt x="87115" y="208202"/>
                </a:lnTo>
                <a:lnTo>
                  <a:pt x="87115" y="214373"/>
                </a:lnTo>
                <a:lnTo>
                  <a:pt x="81796" y="205163"/>
                </a:lnTo>
                <a:close/>
                <a:moveTo>
                  <a:pt x="93437" y="205163"/>
                </a:moveTo>
                <a:lnTo>
                  <a:pt x="98757" y="208202"/>
                </a:lnTo>
                <a:lnTo>
                  <a:pt x="98757" y="214373"/>
                </a:lnTo>
                <a:lnTo>
                  <a:pt x="93437" y="205163"/>
                </a:lnTo>
                <a:close/>
                <a:moveTo>
                  <a:pt x="105018" y="205163"/>
                </a:moveTo>
                <a:lnTo>
                  <a:pt x="110337" y="208202"/>
                </a:lnTo>
                <a:lnTo>
                  <a:pt x="110337" y="214373"/>
                </a:lnTo>
                <a:lnTo>
                  <a:pt x="105018" y="205163"/>
                </a:lnTo>
                <a:close/>
                <a:moveTo>
                  <a:pt x="116660" y="205163"/>
                </a:moveTo>
                <a:lnTo>
                  <a:pt x="121979" y="208202"/>
                </a:lnTo>
                <a:lnTo>
                  <a:pt x="121979" y="214373"/>
                </a:lnTo>
                <a:lnTo>
                  <a:pt x="116660" y="205163"/>
                </a:lnTo>
                <a:close/>
                <a:moveTo>
                  <a:pt x="128271" y="205163"/>
                </a:moveTo>
                <a:lnTo>
                  <a:pt x="133590" y="208202"/>
                </a:lnTo>
                <a:lnTo>
                  <a:pt x="133590" y="214373"/>
                </a:lnTo>
                <a:lnTo>
                  <a:pt x="128271" y="205163"/>
                </a:lnTo>
                <a:close/>
                <a:moveTo>
                  <a:pt x="139912" y="205163"/>
                </a:moveTo>
                <a:lnTo>
                  <a:pt x="145232" y="208202"/>
                </a:lnTo>
                <a:lnTo>
                  <a:pt x="145232" y="214373"/>
                </a:lnTo>
                <a:lnTo>
                  <a:pt x="139912" y="205163"/>
                </a:lnTo>
                <a:close/>
                <a:moveTo>
                  <a:pt x="151523" y="205163"/>
                </a:moveTo>
                <a:lnTo>
                  <a:pt x="156843" y="208202"/>
                </a:lnTo>
                <a:lnTo>
                  <a:pt x="156843" y="214373"/>
                </a:lnTo>
                <a:lnTo>
                  <a:pt x="151523" y="205163"/>
                </a:lnTo>
                <a:close/>
                <a:moveTo>
                  <a:pt x="163165" y="205163"/>
                </a:moveTo>
                <a:lnTo>
                  <a:pt x="168484" y="208202"/>
                </a:lnTo>
                <a:lnTo>
                  <a:pt x="168484" y="214373"/>
                </a:lnTo>
                <a:lnTo>
                  <a:pt x="163165" y="205163"/>
                </a:lnTo>
                <a:close/>
                <a:moveTo>
                  <a:pt x="174746" y="205163"/>
                </a:moveTo>
                <a:lnTo>
                  <a:pt x="180065" y="208202"/>
                </a:lnTo>
                <a:lnTo>
                  <a:pt x="180065" y="214373"/>
                </a:lnTo>
                <a:lnTo>
                  <a:pt x="174746" y="205163"/>
                </a:lnTo>
                <a:close/>
                <a:moveTo>
                  <a:pt x="186357" y="205163"/>
                </a:moveTo>
                <a:lnTo>
                  <a:pt x="191676" y="208202"/>
                </a:lnTo>
                <a:lnTo>
                  <a:pt x="191676" y="214373"/>
                </a:lnTo>
                <a:lnTo>
                  <a:pt x="186357" y="205163"/>
                </a:lnTo>
                <a:close/>
                <a:moveTo>
                  <a:pt x="197999" y="205163"/>
                </a:moveTo>
                <a:lnTo>
                  <a:pt x="203318" y="208202"/>
                </a:lnTo>
                <a:lnTo>
                  <a:pt x="203318" y="214373"/>
                </a:lnTo>
                <a:lnTo>
                  <a:pt x="197999" y="205163"/>
                </a:lnTo>
                <a:close/>
                <a:moveTo>
                  <a:pt x="209610" y="205163"/>
                </a:moveTo>
                <a:lnTo>
                  <a:pt x="214929" y="208202"/>
                </a:lnTo>
                <a:lnTo>
                  <a:pt x="214929" y="214373"/>
                </a:lnTo>
                <a:lnTo>
                  <a:pt x="209610" y="205163"/>
                </a:lnTo>
                <a:close/>
                <a:moveTo>
                  <a:pt x="221251" y="205163"/>
                </a:moveTo>
                <a:lnTo>
                  <a:pt x="226570" y="208202"/>
                </a:lnTo>
                <a:lnTo>
                  <a:pt x="226570" y="214373"/>
                </a:lnTo>
                <a:lnTo>
                  <a:pt x="221251" y="205163"/>
                </a:lnTo>
                <a:close/>
                <a:moveTo>
                  <a:pt x="232862" y="205133"/>
                </a:moveTo>
                <a:lnTo>
                  <a:pt x="238182" y="208202"/>
                </a:lnTo>
                <a:lnTo>
                  <a:pt x="238182" y="214373"/>
                </a:lnTo>
                <a:lnTo>
                  <a:pt x="232862" y="205133"/>
                </a:lnTo>
                <a:close/>
                <a:moveTo>
                  <a:pt x="244474" y="205133"/>
                </a:moveTo>
                <a:lnTo>
                  <a:pt x="249793" y="208202"/>
                </a:lnTo>
                <a:lnTo>
                  <a:pt x="249793" y="214373"/>
                </a:lnTo>
                <a:lnTo>
                  <a:pt x="244474" y="205133"/>
                </a:lnTo>
                <a:close/>
                <a:moveTo>
                  <a:pt x="256085" y="205133"/>
                </a:moveTo>
                <a:lnTo>
                  <a:pt x="261404" y="208202"/>
                </a:lnTo>
                <a:lnTo>
                  <a:pt x="261404" y="214373"/>
                </a:lnTo>
                <a:lnTo>
                  <a:pt x="256085" y="205133"/>
                </a:lnTo>
                <a:close/>
                <a:moveTo>
                  <a:pt x="267726" y="205133"/>
                </a:moveTo>
                <a:lnTo>
                  <a:pt x="273046" y="208202"/>
                </a:lnTo>
                <a:lnTo>
                  <a:pt x="273046" y="214373"/>
                </a:lnTo>
                <a:lnTo>
                  <a:pt x="267726" y="205133"/>
                </a:lnTo>
                <a:close/>
                <a:moveTo>
                  <a:pt x="232650" y="205254"/>
                </a:moveTo>
                <a:lnTo>
                  <a:pt x="237969" y="214434"/>
                </a:lnTo>
                <a:lnTo>
                  <a:pt x="237969" y="214434"/>
                </a:lnTo>
                <a:lnTo>
                  <a:pt x="232650" y="211394"/>
                </a:lnTo>
                <a:lnTo>
                  <a:pt x="232650" y="205254"/>
                </a:lnTo>
                <a:close/>
                <a:moveTo>
                  <a:pt x="244230" y="205254"/>
                </a:moveTo>
                <a:lnTo>
                  <a:pt x="249550" y="214434"/>
                </a:lnTo>
                <a:lnTo>
                  <a:pt x="249550" y="214434"/>
                </a:lnTo>
                <a:lnTo>
                  <a:pt x="244230" y="211394"/>
                </a:lnTo>
                <a:lnTo>
                  <a:pt x="244230" y="205254"/>
                </a:lnTo>
                <a:close/>
                <a:moveTo>
                  <a:pt x="255872" y="205254"/>
                </a:moveTo>
                <a:lnTo>
                  <a:pt x="261191" y="214434"/>
                </a:lnTo>
                <a:lnTo>
                  <a:pt x="261191" y="214434"/>
                </a:lnTo>
                <a:lnTo>
                  <a:pt x="255872" y="211394"/>
                </a:lnTo>
                <a:lnTo>
                  <a:pt x="255872" y="205254"/>
                </a:lnTo>
                <a:close/>
                <a:moveTo>
                  <a:pt x="267483" y="205254"/>
                </a:moveTo>
                <a:lnTo>
                  <a:pt x="272802" y="214434"/>
                </a:lnTo>
                <a:lnTo>
                  <a:pt x="272802" y="214434"/>
                </a:lnTo>
                <a:lnTo>
                  <a:pt x="267483" y="211394"/>
                </a:lnTo>
                <a:lnTo>
                  <a:pt x="267483" y="205254"/>
                </a:lnTo>
                <a:close/>
                <a:moveTo>
                  <a:pt x="46446" y="205284"/>
                </a:moveTo>
                <a:lnTo>
                  <a:pt x="46446" y="211394"/>
                </a:lnTo>
                <a:lnTo>
                  <a:pt x="41126" y="214464"/>
                </a:lnTo>
                <a:lnTo>
                  <a:pt x="41126" y="214464"/>
                </a:lnTo>
                <a:lnTo>
                  <a:pt x="46446" y="205284"/>
                </a:lnTo>
                <a:close/>
                <a:moveTo>
                  <a:pt x="58057" y="205284"/>
                </a:moveTo>
                <a:lnTo>
                  <a:pt x="58057" y="211394"/>
                </a:lnTo>
                <a:lnTo>
                  <a:pt x="52737" y="214464"/>
                </a:lnTo>
                <a:lnTo>
                  <a:pt x="52737" y="214464"/>
                </a:lnTo>
                <a:lnTo>
                  <a:pt x="58057" y="205284"/>
                </a:lnTo>
                <a:close/>
                <a:moveTo>
                  <a:pt x="214" y="205284"/>
                </a:moveTo>
                <a:lnTo>
                  <a:pt x="214" y="211394"/>
                </a:lnTo>
                <a:lnTo>
                  <a:pt x="5563" y="214464"/>
                </a:lnTo>
                <a:lnTo>
                  <a:pt x="5563" y="214464"/>
                </a:lnTo>
                <a:lnTo>
                  <a:pt x="5516" y="214382"/>
                </a:lnTo>
                <a:lnTo>
                  <a:pt x="5516" y="214382"/>
                </a:lnTo>
                <a:lnTo>
                  <a:pt x="335" y="211394"/>
                </a:lnTo>
                <a:cubicBezTo>
                  <a:pt x="305" y="211364"/>
                  <a:pt x="274" y="211333"/>
                  <a:pt x="274" y="211272"/>
                </a:cubicBezTo>
                <a:lnTo>
                  <a:pt x="274" y="205337"/>
                </a:lnTo>
                <a:lnTo>
                  <a:pt x="274" y="205337"/>
                </a:lnTo>
                <a:lnTo>
                  <a:pt x="244" y="205284"/>
                </a:lnTo>
                <a:close/>
                <a:moveTo>
                  <a:pt x="34834" y="205284"/>
                </a:moveTo>
                <a:lnTo>
                  <a:pt x="34834" y="211394"/>
                </a:lnTo>
                <a:lnTo>
                  <a:pt x="29515" y="214464"/>
                </a:lnTo>
                <a:lnTo>
                  <a:pt x="29515" y="214464"/>
                </a:lnTo>
                <a:lnTo>
                  <a:pt x="34834" y="205284"/>
                </a:lnTo>
                <a:close/>
                <a:moveTo>
                  <a:pt x="46689" y="205254"/>
                </a:moveTo>
                <a:lnTo>
                  <a:pt x="52008" y="214464"/>
                </a:lnTo>
                <a:lnTo>
                  <a:pt x="52008" y="214464"/>
                </a:lnTo>
                <a:lnTo>
                  <a:pt x="46689" y="211394"/>
                </a:lnTo>
                <a:lnTo>
                  <a:pt x="46689" y="205254"/>
                </a:lnTo>
                <a:close/>
                <a:moveTo>
                  <a:pt x="58330" y="205284"/>
                </a:moveTo>
                <a:lnTo>
                  <a:pt x="63650" y="214464"/>
                </a:lnTo>
                <a:lnTo>
                  <a:pt x="63650" y="214464"/>
                </a:lnTo>
                <a:lnTo>
                  <a:pt x="58330" y="211394"/>
                </a:lnTo>
                <a:lnTo>
                  <a:pt x="58330" y="205284"/>
                </a:lnTo>
                <a:close/>
                <a:moveTo>
                  <a:pt x="69698" y="205284"/>
                </a:moveTo>
                <a:lnTo>
                  <a:pt x="69698" y="211394"/>
                </a:lnTo>
                <a:lnTo>
                  <a:pt x="64379" y="214464"/>
                </a:lnTo>
                <a:lnTo>
                  <a:pt x="64379" y="214464"/>
                </a:lnTo>
                <a:lnTo>
                  <a:pt x="69698" y="205284"/>
                </a:lnTo>
                <a:close/>
                <a:moveTo>
                  <a:pt x="69941" y="205284"/>
                </a:moveTo>
                <a:lnTo>
                  <a:pt x="75261" y="214464"/>
                </a:lnTo>
                <a:lnTo>
                  <a:pt x="75261" y="214464"/>
                </a:lnTo>
                <a:lnTo>
                  <a:pt x="69941" y="211394"/>
                </a:lnTo>
                <a:lnTo>
                  <a:pt x="69941" y="205284"/>
                </a:lnTo>
                <a:close/>
                <a:moveTo>
                  <a:pt x="81309" y="205284"/>
                </a:moveTo>
                <a:lnTo>
                  <a:pt x="81309" y="211394"/>
                </a:lnTo>
                <a:lnTo>
                  <a:pt x="75990" y="214464"/>
                </a:lnTo>
                <a:lnTo>
                  <a:pt x="75990" y="214464"/>
                </a:lnTo>
                <a:lnTo>
                  <a:pt x="81309" y="205284"/>
                </a:lnTo>
                <a:close/>
                <a:moveTo>
                  <a:pt x="81583" y="205284"/>
                </a:moveTo>
                <a:lnTo>
                  <a:pt x="86902" y="214464"/>
                </a:lnTo>
                <a:lnTo>
                  <a:pt x="86902" y="214464"/>
                </a:lnTo>
                <a:lnTo>
                  <a:pt x="81583" y="211394"/>
                </a:lnTo>
                <a:lnTo>
                  <a:pt x="81583" y="205284"/>
                </a:lnTo>
                <a:close/>
                <a:moveTo>
                  <a:pt x="92951" y="205284"/>
                </a:moveTo>
                <a:lnTo>
                  <a:pt x="92951" y="211394"/>
                </a:lnTo>
                <a:lnTo>
                  <a:pt x="87632" y="214464"/>
                </a:lnTo>
                <a:lnTo>
                  <a:pt x="87632" y="214464"/>
                </a:lnTo>
                <a:lnTo>
                  <a:pt x="92951" y="205284"/>
                </a:lnTo>
                <a:close/>
                <a:moveTo>
                  <a:pt x="104562" y="205284"/>
                </a:moveTo>
                <a:lnTo>
                  <a:pt x="104562" y="211394"/>
                </a:lnTo>
                <a:lnTo>
                  <a:pt x="99243" y="214464"/>
                </a:lnTo>
                <a:lnTo>
                  <a:pt x="99243" y="214464"/>
                </a:lnTo>
                <a:lnTo>
                  <a:pt x="104562" y="205284"/>
                </a:lnTo>
                <a:close/>
                <a:moveTo>
                  <a:pt x="104836" y="205284"/>
                </a:moveTo>
                <a:lnTo>
                  <a:pt x="110155" y="214464"/>
                </a:lnTo>
                <a:lnTo>
                  <a:pt x="110155" y="214464"/>
                </a:lnTo>
                <a:lnTo>
                  <a:pt x="104836" y="211394"/>
                </a:lnTo>
                <a:lnTo>
                  <a:pt x="104836" y="205284"/>
                </a:lnTo>
                <a:close/>
                <a:moveTo>
                  <a:pt x="116143" y="205284"/>
                </a:moveTo>
                <a:lnTo>
                  <a:pt x="116143" y="211394"/>
                </a:lnTo>
                <a:lnTo>
                  <a:pt x="110824" y="214464"/>
                </a:lnTo>
                <a:lnTo>
                  <a:pt x="110824" y="214464"/>
                </a:lnTo>
                <a:lnTo>
                  <a:pt x="116143" y="205284"/>
                </a:lnTo>
                <a:close/>
                <a:moveTo>
                  <a:pt x="116416" y="205284"/>
                </a:moveTo>
                <a:lnTo>
                  <a:pt x="121736" y="214464"/>
                </a:lnTo>
                <a:lnTo>
                  <a:pt x="121736" y="214464"/>
                </a:lnTo>
                <a:lnTo>
                  <a:pt x="116416" y="211394"/>
                </a:lnTo>
                <a:lnTo>
                  <a:pt x="116416" y="205284"/>
                </a:lnTo>
                <a:close/>
                <a:moveTo>
                  <a:pt x="127784" y="205284"/>
                </a:moveTo>
                <a:lnTo>
                  <a:pt x="127784" y="211394"/>
                </a:lnTo>
                <a:lnTo>
                  <a:pt x="122465" y="214464"/>
                </a:lnTo>
                <a:lnTo>
                  <a:pt x="122465" y="214464"/>
                </a:lnTo>
                <a:lnTo>
                  <a:pt x="127784" y="205284"/>
                </a:lnTo>
                <a:close/>
                <a:moveTo>
                  <a:pt x="128058" y="205284"/>
                </a:moveTo>
                <a:lnTo>
                  <a:pt x="133377" y="214464"/>
                </a:lnTo>
                <a:lnTo>
                  <a:pt x="133377" y="214464"/>
                </a:lnTo>
                <a:lnTo>
                  <a:pt x="128058" y="211394"/>
                </a:lnTo>
                <a:lnTo>
                  <a:pt x="128058" y="205284"/>
                </a:lnTo>
                <a:close/>
                <a:moveTo>
                  <a:pt x="139396" y="205284"/>
                </a:moveTo>
                <a:lnTo>
                  <a:pt x="139396" y="211394"/>
                </a:lnTo>
                <a:lnTo>
                  <a:pt x="134076" y="214464"/>
                </a:lnTo>
                <a:lnTo>
                  <a:pt x="134076" y="214464"/>
                </a:lnTo>
                <a:lnTo>
                  <a:pt x="139396" y="205284"/>
                </a:lnTo>
                <a:close/>
                <a:moveTo>
                  <a:pt x="139669" y="205284"/>
                </a:moveTo>
                <a:lnTo>
                  <a:pt x="144988" y="214464"/>
                </a:lnTo>
                <a:lnTo>
                  <a:pt x="144988" y="214464"/>
                </a:lnTo>
                <a:lnTo>
                  <a:pt x="139669" y="211394"/>
                </a:lnTo>
                <a:lnTo>
                  <a:pt x="139669" y="205284"/>
                </a:lnTo>
                <a:close/>
                <a:moveTo>
                  <a:pt x="151037" y="205284"/>
                </a:moveTo>
                <a:lnTo>
                  <a:pt x="151037" y="211394"/>
                </a:lnTo>
                <a:lnTo>
                  <a:pt x="145718" y="214464"/>
                </a:lnTo>
                <a:lnTo>
                  <a:pt x="145718" y="214464"/>
                </a:lnTo>
                <a:lnTo>
                  <a:pt x="151037" y="205284"/>
                </a:lnTo>
                <a:close/>
                <a:moveTo>
                  <a:pt x="151311" y="205284"/>
                </a:moveTo>
                <a:lnTo>
                  <a:pt x="156630" y="214464"/>
                </a:lnTo>
                <a:lnTo>
                  <a:pt x="156630" y="214464"/>
                </a:lnTo>
                <a:lnTo>
                  <a:pt x="151311" y="211394"/>
                </a:lnTo>
                <a:lnTo>
                  <a:pt x="151311" y="205284"/>
                </a:lnTo>
                <a:close/>
                <a:moveTo>
                  <a:pt x="162648" y="205284"/>
                </a:moveTo>
                <a:lnTo>
                  <a:pt x="162648" y="211394"/>
                </a:lnTo>
                <a:lnTo>
                  <a:pt x="157329" y="214464"/>
                </a:lnTo>
                <a:lnTo>
                  <a:pt x="157329" y="214464"/>
                </a:lnTo>
                <a:lnTo>
                  <a:pt x="162648" y="205284"/>
                </a:lnTo>
                <a:close/>
                <a:moveTo>
                  <a:pt x="162922" y="205284"/>
                </a:moveTo>
                <a:lnTo>
                  <a:pt x="168241" y="214464"/>
                </a:lnTo>
                <a:lnTo>
                  <a:pt x="168241" y="214464"/>
                </a:lnTo>
                <a:lnTo>
                  <a:pt x="162922" y="211394"/>
                </a:lnTo>
                <a:lnTo>
                  <a:pt x="162922" y="205284"/>
                </a:lnTo>
                <a:close/>
                <a:moveTo>
                  <a:pt x="174290" y="205284"/>
                </a:moveTo>
                <a:lnTo>
                  <a:pt x="174290" y="211394"/>
                </a:lnTo>
                <a:lnTo>
                  <a:pt x="168971" y="214464"/>
                </a:lnTo>
                <a:lnTo>
                  <a:pt x="168971" y="214464"/>
                </a:lnTo>
                <a:lnTo>
                  <a:pt x="174290" y="205284"/>
                </a:lnTo>
                <a:close/>
                <a:moveTo>
                  <a:pt x="174503" y="205284"/>
                </a:moveTo>
                <a:lnTo>
                  <a:pt x="179822" y="214464"/>
                </a:lnTo>
                <a:lnTo>
                  <a:pt x="179822" y="214464"/>
                </a:lnTo>
                <a:lnTo>
                  <a:pt x="174503" y="211394"/>
                </a:lnTo>
                <a:lnTo>
                  <a:pt x="174503" y="205284"/>
                </a:lnTo>
                <a:close/>
                <a:moveTo>
                  <a:pt x="185871" y="205284"/>
                </a:moveTo>
                <a:lnTo>
                  <a:pt x="185871" y="211394"/>
                </a:lnTo>
                <a:lnTo>
                  <a:pt x="180551" y="214464"/>
                </a:lnTo>
                <a:lnTo>
                  <a:pt x="180551" y="214464"/>
                </a:lnTo>
                <a:lnTo>
                  <a:pt x="185871" y="205284"/>
                </a:lnTo>
                <a:close/>
                <a:moveTo>
                  <a:pt x="186144" y="205284"/>
                </a:moveTo>
                <a:lnTo>
                  <a:pt x="191463" y="214464"/>
                </a:lnTo>
                <a:lnTo>
                  <a:pt x="191463" y="214464"/>
                </a:lnTo>
                <a:lnTo>
                  <a:pt x="186144" y="211394"/>
                </a:lnTo>
                <a:lnTo>
                  <a:pt x="186144" y="205284"/>
                </a:lnTo>
                <a:close/>
                <a:moveTo>
                  <a:pt x="197512" y="205284"/>
                </a:moveTo>
                <a:lnTo>
                  <a:pt x="197512" y="211394"/>
                </a:lnTo>
                <a:lnTo>
                  <a:pt x="192193" y="214464"/>
                </a:lnTo>
                <a:lnTo>
                  <a:pt x="192193" y="214464"/>
                </a:lnTo>
                <a:lnTo>
                  <a:pt x="197512" y="205284"/>
                </a:lnTo>
                <a:close/>
                <a:moveTo>
                  <a:pt x="197755" y="205284"/>
                </a:moveTo>
                <a:lnTo>
                  <a:pt x="203075" y="214464"/>
                </a:lnTo>
                <a:lnTo>
                  <a:pt x="203075" y="214464"/>
                </a:lnTo>
                <a:lnTo>
                  <a:pt x="197755" y="211394"/>
                </a:lnTo>
                <a:lnTo>
                  <a:pt x="197755" y="205284"/>
                </a:lnTo>
                <a:close/>
                <a:moveTo>
                  <a:pt x="209123" y="205284"/>
                </a:moveTo>
                <a:lnTo>
                  <a:pt x="209123" y="211394"/>
                </a:lnTo>
                <a:lnTo>
                  <a:pt x="203804" y="214464"/>
                </a:lnTo>
                <a:lnTo>
                  <a:pt x="203804" y="214464"/>
                </a:lnTo>
                <a:lnTo>
                  <a:pt x="209123" y="205284"/>
                </a:lnTo>
                <a:close/>
                <a:moveTo>
                  <a:pt x="209397" y="205284"/>
                </a:moveTo>
                <a:lnTo>
                  <a:pt x="214716" y="214464"/>
                </a:lnTo>
                <a:lnTo>
                  <a:pt x="214716" y="214464"/>
                </a:lnTo>
                <a:lnTo>
                  <a:pt x="209397" y="211394"/>
                </a:lnTo>
                <a:lnTo>
                  <a:pt x="209397" y="205284"/>
                </a:lnTo>
                <a:close/>
                <a:moveTo>
                  <a:pt x="220765" y="205284"/>
                </a:moveTo>
                <a:lnTo>
                  <a:pt x="220765" y="211394"/>
                </a:lnTo>
                <a:lnTo>
                  <a:pt x="215446" y="214464"/>
                </a:lnTo>
                <a:lnTo>
                  <a:pt x="215446" y="214464"/>
                </a:lnTo>
                <a:lnTo>
                  <a:pt x="220765" y="205284"/>
                </a:lnTo>
                <a:close/>
                <a:moveTo>
                  <a:pt x="221008" y="205284"/>
                </a:moveTo>
                <a:lnTo>
                  <a:pt x="226327" y="214464"/>
                </a:lnTo>
                <a:lnTo>
                  <a:pt x="226327" y="214464"/>
                </a:lnTo>
                <a:lnTo>
                  <a:pt x="221008" y="211394"/>
                </a:lnTo>
                <a:lnTo>
                  <a:pt x="221008" y="205284"/>
                </a:lnTo>
                <a:close/>
                <a:moveTo>
                  <a:pt x="243957" y="205284"/>
                </a:moveTo>
                <a:lnTo>
                  <a:pt x="243957" y="211394"/>
                </a:lnTo>
                <a:lnTo>
                  <a:pt x="238638" y="214464"/>
                </a:lnTo>
                <a:lnTo>
                  <a:pt x="238638" y="214464"/>
                </a:lnTo>
                <a:lnTo>
                  <a:pt x="243957" y="205284"/>
                </a:lnTo>
                <a:close/>
                <a:moveTo>
                  <a:pt x="255598" y="205284"/>
                </a:moveTo>
                <a:lnTo>
                  <a:pt x="255598" y="211394"/>
                </a:lnTo>
                <a:lnTo>
                  <a:pt x="250279" y="214464"/>
                </a:lnTo>
                <a:lnTo>
                  <a:pt x="250279" y="214464"/>
                </a:lnTo>
                <a:lnTo>
                  <a:pt x="255598" y="205284"/>
                </a:lnTo>
                <a:close/>
                <a:moveTo>
                  <a:pt x="11582" y="205284"/>
                </a:moveTo>
                <a:lnTo>
                  <a:pt x="11582" y="211394"/>
                </a:lnTo>
                <a:lnTo>
                  <a:pt x="6262" y="214464"/>
                </a:lnTo>
                <a:lnTo>
                  <a:pt x="11582" y="205284"/>
                </a:lnTo>
                <a:close/>
                <a:moveTo>
                  <a:pt x="11855" y="205254"/>
                </a:moveTo>
                <a:lnTo>
                  <a:pt x="17174" y="214464"/>
                </a:lnTo>
                <a:lnTo>
                  <a:pt x="11855" y="211394"/>
                </a:lnTo>
                <a:lnTo>
                  <a:pt x="11855" y="205254"/>
                </a:lnTo>
                <a:close/>
                <a:moveTo>
                  <a:pt x="23223" y="205284"/>
                </a:moveTo>
                <a:lnTo>
                  <a:pt x="23223" y="211394"/>
                </a:lnTo>
                <a:lnTo>
                  <a:pt x="17904" y="214464"/>
                </a:lnTo>
                <a:lnTo>
                  <a:pt x="23223" y="205284"/>
                </a:lnTo>
                <a:close/>
                <a:moveTo>
                  <a:pt x="23497" y="205254"/>
                </a:moveTo>
                <a:lnTo>
                  <a:pt x="28816" y="214464"/>
                </a:lnTo>
                <a:lnTo>
                  <a:pt x="23497" y="211394"/>
                </a:lnTo>
                <a:lnTo>
                  <a:pt x="23497" y="205254"/>
                </a:lnTo>
                <a:close/>
                <a:moveTo>
                  <a:pt x="35108" y="205254"/>
                </a:moveTo>
                <a:lnTo>
                  <a:pt x="40397" y="214464"/>
                </a:lnTo>
                <a:lnTo>
                  <a:pt x="35108" y="211394"/>
                </a:lnTo>
                <a:lnTo>
                  <a:pt x="35108" y="205254"/>
                </a:lnTo>
                <a:close/>
                <a:moveTo>
                  <a:pt x="93194" y="205284"/>
                </a:moveTo>
                <a:lnTo>
                  <a:pt x="98513" y="214464"/>
                </a:lnTo>
                <a:lnTo>
                  <a:pt x="93194" y="211394"/>
                </a:lnTo>
                <a:lnTo>
                  <a:pt x="93194" y="205284"/>
                </a:lnTo>
                <a:close/>
                <a:moveTo>
                  <a:pt x="232376" y="205284"/>
                </a:moveTo>
                <a:lnTo>
                  <a:pt x="232376" y="211394"/>
                </a:lnTo>
                <a:lnTo>
                  <a:pt x="227057" y="214464"/>
                </a:lnTo>
                <a:lnTo>
                  <a:pt x="232376" y="205284"/>
                </a:lnTo>
                <a:close/>
                <a:moveTo>
                  <a:pt x="267210" y="205284"/>
                </a:moveTo>
                <a:lnTo>
                  <a:pt x="267210" y="211394"/>
                </a:lnTo>
                <a:lnTo>
                  <a:pt x="261890" y="214464"/>
                </a:lnTo>
                <a:lnTo>
                  <a:pt x="267210" y="205284"/>
                </a:lnTo>
                <a:close/>
                <a:moveTo>
                  <a:pt x="278851" y="205284"/>
                </a:moveTo>
                <a:lnTo>
                  <a:pt x="278851" y="211394"/>
                </a:lnTo>
                <a:lnTo>
                  <a:pt x="273532" y="214464"/>
                </a:lnTo>
                <a:lnTo>
                  <a:pt x="278851" y="205284"/>
                </a:lnTo>
                <a:close/>
                <a:moveTo>
                  <a:pt x="11703" y="211637"/>
                </a:moveTo>
                <a:lnTo>
                  <a:pt x="17023" y="214707"/>
                </a:lnTo>
                <a:lnTo>
                  <a:pt x="6384" y="214707"/>
                </a:lnTo>
                <a:lnTo>
                  <a:pt x="11703" y="211637"/>
                </a:lnTo>
                <a:close/>
                <a:moveTo>
                  <a:pt x="23345" y="211637"/>
                </a:moveTo>
                <a:lnTo>
                  <a:pt x="28664" y="214707"/>
                </a:lnTo>
                <a:lnTo>
                  <a:pt x="18026" y="214707"/>
                </a:lnTo>
                <a:lnTo>
                  <a:pt x="23345" y="211637"/>
                </a:lnTo>
                <a:close/>
                <a:moveTo>
                  <a:pt x="34956" y="211637"/>
                </a:moveTo>
                <a:lnTo>
                  <a:pt x="40275" y="214707"/>
                </a:lnTo>
                <a:lnTo>
                  <a:pt x="29637" y="214707"/>
                </a:lnTo>
                <a:lnTo>
                  <a:pt x="34956" y="211637"/>
                </a:lnTo>
                <a:close/>
                <a:moveTo>
                  <a:pt x="46598" y="211637"/>
                </a:moveTo>
                <a:lnTo>
                  <a:pt x="51886" y="214707"/>
                </a:lnTo>
                <a:lnTo>
                  <a:pt x="41278" y="214707"/>
                </a:lnTo>
                <a:lnTo>
                  <a:pt x="46598" y="211637"/>
                </a:lnTo>
                <a:close/>
                <a:moveTo>
                  <a:pt x="58209" y="211637"/>
                </a:moveTo>
                <a:lnTo>
                  <a:pt x="63528" y="214707"/>
                </a:lnTo>
                <a:lnTo>
                  <a:pt x="52889" y="214707"/>
                </a:lnTo>
                <a:lnTo>
                  <a:pt x="58209" y="211637"/>
                </a:lnTo>
                <a:close/>
                <a:moveTo>
                  <a:pt x="69850" y="211637"/>
                </a:moveTo>
                <a:lnTo>
                  <a:pt x="75169" y="214707"/>
                </a:lnTo>
                <a:lnTo>
                  <a:pt x="64531" y="214707"/>
                </a:lnTo>
                <a:lnTo>
                  <a:pt x="69850" y="211637"/>
                </a:lnTo>
                <a:close/>
                <a:moveTo>
                  <a:pt x="81431" y="211637"/>
                </a:moveTo>
                <a:lnTo>
                  <a:pt x="86750" y="214707"/>
                </a:lnTo>
                <a:lnTo>
                  <a:pt x="76112" y="214707"/>
                </a:lnTo>
                <a:lnTo>
                  <a:pt x="81431" y="211637"/>
                </a:lnTo>
                <a:close/>
                <a:moveTo>
                  <a:pt x="93042" y="211637"/>
                </a:moveTo>
                <a:lnTo>
                  <a:pt x="98361" y="214707"/>
                </a:lnTo>
                <a:lnTo>
                  <a:pt x="87723" y="214707"/>
                </a:lnTo>
                <a:lnTo>
                  <a:pt x="93042" y="211637"/>
                </a:lnTo>
                <a:close/>
                <a:moveTo>
                  <a:pt x="104684" y="211637"/>
                </a:moveTo>
                <a:lnTo>
                  <a:pt x="110003" y="214707"/>
                </a:lnTo>
                <a:lnTo>
                  <a:pt x="99364" y="214707"/>
                </a:lnTo>
                <a:lnTo>
                  <a:pt x="104684" y="211637"/>
                </a:lnTo>
                <a:close/>
                <a:moveTo>
                  <a:pt x="116295" y="211637"/>
                </a:moveTo>
                <a:lnTo>
                  <a:pt x="121614" y="214707"/>
                </a:lnTo>
                <a:lnTo>
                  <a:pt x="110976" y="214707"/>
                </a:lnTo>
                <a:lnTo>
                  <a:pt x="116295" y="211637"/>
                </a:lnTo>
                <a:close/>
                <a:moveTo>
                  <a:pt x="127936" y="211637"/>
                </a:moveTo>
                <a:lnTo>
                  <a:pt x="133256" y="214707"/>
                </a:lnTo>
                <a:lnTo>
                  <a:pt x="122617" y="214707"/>
                </a:lnTo>
                <a:lnTo>
                  <a:pt x="127936" y="211637"/>
                </a:lnTo>
                <a:close/>
                <a:moveTo>
                  <a:pt x="139548" y="211637"/>
                </a:moveTo>
                <a:lnTo>
                  <a:pt x="144867" y="214707"/>
                </a:lnTo>
                <a:lnTo>
                  <a:pt x="134228" y="214707"/>
                </a:lnTo>
                <a:lnTo>
                  <a:pt x="139548" y="211637"/>
                </a:lnTo>
                <a:close/>
                <a:moveTo>
                  <a:pt x="151159" y="211637"/>
                </a:moveTo>
                <a:lnTo>
                  <a:pt x="156478" y="214707"/>
                </a:lnTo>
                <a:lnTo>
                  <a:pt x="145840" y="214707"/>
                </a:lnTo>
                <a:lnTo>
                  <a:pt x="151159" y="211637"/>
                </a:lnTo>
                <a:close/>
                <a:moveTo>
                  <a:pt x="162770" y="211637"/>
                </a:moveTo>
                <a:lnTo>
                  <a:pt x="168089" y="214707"/>
                </a:lnTo>
                <a:lnTo>
                  <a:pt x="157451" y="214707"/>
                </a:lnTo>
                <a:lnTo>
                  <a:pt x="162770" y="211637"/>
                </a:lnTo>
                <a:close/>
                <a:moveTo>
                  <a:pt x="174411" y="211637"/>
                </a:moveTo>
                <a:lnTo>
                  <a:pt x="179731" y="214707"/>
                </a:lnTo>
                <a:lnTo>
                  <a:pt x="169092" y="214707"/>
                </a:lnTo>
                <a:lnTo>
                  <a:pt x="174411" y="211637"/>
                </a:lnTo>
                <a:close/>
                <a:moveTo>
                  <a:pt x="186023" y="211637"/>
                </a:moveTo>
                <a:lnTo>
                  <a:pt x="191342" y="214707"/>
                </a:lnTo>
                <a:lnTo>
                  <a:pt x="180703" y="214707"/>
                </a:lnTo>
                <a:lnTo>
                  <a:pt x="186023" y="211637"/>
                </a:lnTo>
                <a:close/>
                <a:moveTo>
                  <a:pt x="197634" y="211637"/>
                </a:moveTo>
                <a:lnTo>
                  <a:pt x="202953" y="214707"/>
                </a:lnTo>
                <a:lnTo>
                  <a:pt x="192345" y="214707"/>
                </a:lnTo>
                <a:lnTo>
                  <a:pt x="197634" y="211637"/>
                </a:lnTo>
                <a:close/>
                <a:moveTo>
                  <a:pt x="209275" y="211637"/>
                </a:moveTo>
                <a:lnTo>
                  <a:pt x="214595" y="214707"/>
                </a:lnTo>
                <a:lnTo>
                  <a:pt x="203956" y="214707"/>
                </a:lnTo>
                <a:lnTo>
                  <a:pt x="209275" y="211637"/>
                </a:lnTo>
                <a:close/>
                <a:moveTo>
                  <a:pt x="220856" y="211637"/>
                </a:moveTo>
                <a:lnTo>
                  <a:pt x="226175" y="214707"/>
                </a:lnTo>
                <a:lnTo>
                  <a:pt x="215537" y="214707"/>
                </a:lnTo>
                <a:lnTo>
                  <a:pt x="220856" y="211637"/>
                </a:lnTo>
                <a:close/>
                <a:moveTo>
                  <a:pt x="232498" y="211637"/>
                </a:moveTo>
                <a:lnTo>
                  <a:pt x="237817" y="214707"/>
                </a:lnTo>
                <a:lnTo>
                  <a:pt x="227178" y="214707"/>
                </a:lnTo>
                <a:lnTo>
                  <a:pt x="232498" y="211637"/>
                </a:lnTo>
                <a:close/>
                <a:moveTo>
                  <a:pt x="244109" y="211637"/>
                </a:moveTo>
                <a:lnTo>
                  <a:pt x="249428" y="214707"/>
                </a:lnTo>
                <a:lnTo>
                  <a:pt x="238790" y="214707"/>
                </a:lnTo>
                <a:lnTo>
                  <a:pt x="244109" y="211637"/>
                </a:lnTo>
                <a:close/>
                <a:moveTo>
                  <a:pt x="255750" y="211637"/>
                </a:moveTo>
                <a:lnTo>
                  <a:pt x="261070" y="214707"/>
                </a:lnTo>
                <a:lnTo>
                  <a:pt x="250431" y="214707"/>
                </a:lnTo>
                <a:lnTo>
                  <a:pt x="255750" y="211637"/>
                </a:lnTo>
                <a:close/>
                <a:moveTo>
                  <a:pt x="267362" y="211637"/>
                </a:moveTo>
                <a:lnTo>
                  <a:pt x="272681" y="214707"/>
                </a:lnTo>
                <a:lnTo>
                  <a:pt x="262042" y="214707"/>
                </a:lnTo>
                <a:lnTo>
                  <a:pt x="267362" y="211637"/>
                </a:lnTo>
                <a:close/>
                <a:moveTo>
                  <a:pt x="279003" y="211637"/>
                </a:moveTo>
                <a:lnTo>
                  <a:pt x="284322" y="214707"/>
                </a:lnTo>
                <a:lnTo>
                  <a:pt x="273684" y="214707"/>
                </a:lnTo>
                <a:lnTo>
                  <a:pt x="279003" y="211637"/>
                </a:lnTo>
                <a:close/>
                <a:moveTo>
                  <a:pt x="17023" y="214981"/>
                </a:moveTo>
                <a:lnTo>
                  <a:pt x="11703" y="218051"/>
                </a:lnTo>
                <a:lnTo>
                  <a:pt x="6384" y="214981"/>
                </a:lnTo>
                <a:close/>
                <a:moveTo>
                  <a:pt x="28664" y="214981"/>
                </a:moveTo>
                <a:lnTo>
                  <a:pt x="23345" y="218051"/>
                </a:lnTo>
                <a:lnTo>
                  <a:pt x="18026" y="214981"/>
                </a:lnTo>
                <a:close/>
                <a:moveTo>
                  <a:pt x="40275" y="214981"/>
                </a:moveTo>
                <a:lnTo>
                  <a:pt x="34956" y="218051"/>
                </a:lnTo>
                <a:lnTo>
                  <a:pt x="29637" y="214981"/>
                </a:lnTo>
                <a:close/>
                <a:moveTo>
                  <a:pt x="51886" y="214981"/>
                </a:moveTo>
                <a:lnTo>
                  <a:pt x="46598" y="218051"/>
                </a:lnTo>
                <a:lnTo>
                  <a:pt x="41278" y="214981"/>
                </a:lnTo>
                <a:close/>
                <a:moveTo>
                  <a:pt x="63528" y="214981"/>
                </a:moveTo>
                <a:lnTo>
                  <a:pt x="58209" y="218051"/>
                </a:lnTo>
                <a:lnTo>
                  <a:pt x="52889" y="214981"/>
                </a:lnTo>
                <a:close/>
                <a:moveTo>
                  <a:pt x="75169" y="214981"/>
                </a:moveTo>
                <a:lnTo>
                  <a:pt x="69850" y="218051"/>
                </a:lnTo>
                <a:lnTo>
                  <a:pt x="64531" y="214981"/>
                </a:lnTo>
                <a:close/>
                <a:moveTo>
                  <a:pt x="86750" y="214981"/>
                </a:moveTo>
                <a:lnTo>
                  <a:pt x="81431" y="218051"/>
                </a:lnTo>
                <a:lnTo>
                  <a:pt x="76112" y="214981"/>
                </a:lnTo>
                <a:close/>
                <a:moveTo>
                  <a:pt x="98361" y="214981"/>
                </a:moveTo>
                <a:lnTo>
                  <a:pt x="93042" y="218051"/>
                </a:lnTo>
                <a:lnTo>
                  <a:pt x="87723" y="214981"/>
                </a:lnTo>
                <a:close/>
                <a:moveTo>
                  <a:pt x="110003" y="214981"/>
                </a:moveTo>
                <a:lnTo>
                  <a:pt x="104684" y="218051"/>
                </a:lnTo>
                <a:lnTo>
                  <a:pt x="99364" y="214981"/>
                </a:lnTo>
                <a:close/>
                <a:moveTo>
                  <a:pt x="121614" y="214981"/>
                </a:moveTo>
                <a:lnTo>
                  <a:pt x="116295" y="218051"/>
                </a:lnTo>
                <a:lnTo>
                  <a:pt x="110976" y="214981"/>
                </a:lnTo>
                <a:close/>
                <a:moveTo>
                  <a:pt x="133256" y="214981"/>
                </a:moveTo>
                <a:lnTo>
                  <a:pt x="127936" y="218051"/>
                </a:lnTo>
                <a:lnTo>
                  <a:pt x="122617" y="214981"/>
                </a:lnTo>
                <a:close/>
                <a:moveTo>
                  <a:pt x="144867" y="214981"/>
                </a:moveTo>
                <a:lnTo>
                  <a:pt x="139548" y="218051"/>
                </a:lnTo>
                <a:lnTo>
                  <a:pt x="134228" y="214981"/>
                </a:lnTo>
                <a:close/>
                <a:moveTo>
                  <a:pt x="156478" y="214981"/>
                </a:moveTo>
                <a:lnTo>
                  <a:pt x="151159" y="218051"/>
                </a:lnTo>
                <a:lnTo>
                  <a:pt x="145840" y="214981"/>
                </a:lnTo>
                <a:close/>
                <a:moveTo>
                  <a:pt x="168089" y="214981"/>
                </a:moveTo>
                <a:lnTo>
                  <a:pt x="162770" y="218051"/>
                </a:lnTo>
                <a:lnTo>
                  <a:pt x="157451" y="214981"/>
                </a:lnTo>
                <a:close/>
                <a:moveTo>
                  <a:pt x="179731" y="214981"/>
                </a:moveTo>
                <a:lnTo>
                  <a:pt x="174411" y="218051"/>
                </a:lnTo>
                <a:lnTo>
                  <a:pt x="169092" y="214981"/>
                </a:lnTo>
                <a:close/>
                <a:moveTo>
                  <a:pt x="191342" y="214981"/>
                </a:moveTo>
                <a:lnTo>
                  <a:pt x="186023" y="218051"/>
                </a:lnTo>
                <a:lnTo>
                  <a:pt x="180703" y="214981"/>
                </a:lnTo>
                <a:close/>
                <a:moveTo>
                  <a:pt x="202953" y="214981"/>
                </a:moveTo>
                <a:lnTo>
                  <a:pt x="197634" y="218051"/>
                </a:lnTo>
                <a:lnTo>
                  <a:pt x="192315" y="214981"/>
                </a:lnTo>
                <a:close/>
                <a:moveTo>
                  <a:pt x="214564" y="214981"/>
                </a:moveTo>
                <a:lnTo>
                  <a:pt x="209245" y="218051"/>
                </a:lnTo>
                <a:lnTo>
                  <a:pt x="203926" y="214981"/>
                </a:lnTo>
                <a:close/>
                <a:moveTo>
                  <a:pt x="226175" y="214981"/>
                </a:moveTo>
                <a:lnTo>
                  <a:pt x="220856" y="218051"/>
                </a:lnTo>
                <a:lnTo>
                  <a:pt x="215537" y="214981"/>
                </a:lnTo>
                <a:close/>
                <a:moveTo>
                  <a:pt x="237817" y="214981"/>
                </a:moveTo>
                <a:lnTo>
                  <a:pt x="232498" y="218051"/>
                </a:lnTo>
                <a:lnTo>
                  <a:pt x="227178" y="214981"/>
                </a:lnTo>
                <a:close/>
                <a:moveTo>
                  <a:pt x="249428" y="214981"/>
                </a:moveTo>
                <a:lnTo>
                  <a:pt x="244109" y="218051"/>
                </a:lnTo>
                <a:lnTo>
                  <a:pt x="238790" y="214981"/>
                </a:lnTo>
                <a:close/>
                <a:moveTo>
                  <a:pt x="261070" y="214981"/>
                </a:moveTo>
                <a:lnTo>
                  <a:pt x="255750" y="218051"/>
                </a:lnTo>
                <a:lnTo>
                  <a:pt x="250431" y="214981"/>
                </a:lnTo>
                <a:close/>
                <a:moveTo>
                  <a:pt x="272681" y="214981"/>
                </a:moveTo>
                <a:lnTo>
                  <a:pt x="267362" y="218051"/>
                </a:lnTo>
                <a:lnTo>
                  <a:pt x="262042" y="214981"/>
                </a:lnTo>
                <a:close/>
                <a:moveTo>
                  <a:pt x="284292" y="214981"/>
                </a:moveTo>
                <a:lnTo>
                  <a:pt x="278973" y="218051"/>
                </a:lnTo>
                <a:lnTo>
                  <a:pt x="273653" y="214981"/>
                </a:lnTo>
                <a:close/>
                <a:moveTo>
                  <a:pt x="6050" y="215315"/>
                </a:moveTo>
                <a:lnTo>
                  <a:pt x="6050" y="221290"/>
                </a:lnTo>
                <a:lnTo>
                  <a:pt x="6050" y="221290"/>
                </a:lnTo>
                <a:lnTo>
                  <a:pt x="6080" y="221273"/>
                </a:lnTo>
                <a:lnTo>
                  <a:pt x="6080" y="215368"/>
                </a:lnTo>
                <a:lnTo>
                  <a:pt x="6080" y="215368"/>
                </a:lnTo>
                <a:lnTo>
                  <a:pt x="6050" y="215315"/>
                </a:lnTo>
                <a:close/>
                <a:moveTo>
                  <a:pt x="17174" y="215193"/>
                </a:moveTo>
                <a:lnTo>
                  <a:pt x="11855" y="224403"/>
                </a:lnTo>
                <a:lnTo>
                  <a:pt x="11855" y="218263"/>
                </a:lnTo>
                <a:lnTo>
                  <a:pt x="17174" y="215193"/>
                </a:lnTo>
                <a:close/>
                <a:moveTo>
                  <a:pt x="28816" y="215193"/>
                </a:moveTo>
                <a:lnTo>
                  <a:pt x="23497" y="224403"/>
                </a:lnTo>
                <a:lnTo>
                  <a:pt x="23497" y="218263"/>
                </a:lnTo>
                <a:lnTo>
                  <a:pt x="28816" y="215193"/>
                </a:lnTo>
                <a:close/>
                <a:moveTo>
                  <a:pt x="40427" y="215193"/>
                </a:moveTo>
                <a:lnTo>
                  <a:pt x="35108" y="224403"/>
                </a:lnTo>
                <a:lnTo>
                  <a:pt x="35108" y="218263"/>
                </a:lnTo>
                <a:lnTo>
                  <a:pt x="40427" y="215193"/>
                </a:lnTo>
                <a:close/>
                <a:moveTo>
                  <a:pt x="52008" y="215193"/>
                </a:moveTo>
                <a:lnTo>
                  <a:pt x="46689" y="224403"/>
                </a:lnTo>
                <a:lnTo>
                  <a:pt x="46689" y="218263"/>
                </a:lnTo>
                <a:lnTo>
                  <a:pt x="52008" y="215193"/>
                </a:lnTo>
                <a:close/>
                <a:moveTo>
                  <a:pt x="63650" y="215193"/>
                </a:moveTo>
                <a:lnTo>
                  <a:pt x="58330" y="224403"/>
                </a:lnTo>
                <a:lnTo>
                  <a:pt x="58330" y="218263"/>
                </a:lnTo>
                <a:lnTo>
                  <a:pt x="63650" y="215193"/>
                </a:lnTo>
                <a:close/>
                <a:moveTo>
                  <a:pt x="75261" y="215193"/>
                </a:moveTo>
                <a:lnTo>
                  <a:pt x="69941" y="224403"/>
                </a:lnTo>
                <a:lnTo>
                  <a:pt x="69941" y="218263"/>
                </a:lnTo>
                <a:lnTo>
                  <a:pt x="75261" y="215193"/>
                </a:lnTo>
                <a:close/>
                <a:moveTo>
                  <a:pt x="86902" y="215193"/>
                </a:moveTo>
                <a:lnTo>
                  <a:pt x="81583" y="224403"/>
                </a:lnTo>
                <a:lnTo>
                  <a:pt x="81583" y="218263"/>
                </a:lnTo>
                <a:lnTo>
                  <a:pt x="86902" y="215193"/>
                </a:lnTo>
                <a:close/>
                <a:moveTo>
                  <a:pt x="98513" y="215193"/>
                </a:moveTo>
                <a:lnTo>
                  <a:pt x="93194" y="224403"/>
                </a:lnTo>
                <a:lnTo>
                  <a:pt x="93194" y="218263"/>
                </a:lnTo>
                <a:lnTo>
                  <a:pt x="98513" y="215193"/>
                </a:lnTo>
                <a:close/>
                <a:moveTo>
                  <a:pt x="110155" y="215193"/>
                </a:moveTo>
                <a:lnTo>
                  <a:pt x="104836" y="224403"/>
                </a:lnTo>
                <a:lnTo>
                  <a:pt x="104836" y="218263"/>
                </a:lnTo>
                <a:lnTo>
                  <a:pt x="110155" y="215193"/>
                </a:lnTo>
                <a:close/>
                <a:moveTo>
                  <a:pt x="121736" y="215193"/>
                </a:moveTo>
                <a:lnTo>
                  <a:pt x="116416" y="224403"/>
                </a:lnTo>
                <a:lnTo>
                  <a:pt x="116416" y="218263"/>
                </a:lnTo>
                <a:lnTo>
                  <a:pt x="121736" y="215193"/>
                </a:lnTo>
                <a:close/>
                <a:moveTo>
                  <a:pt x="133377" y="215193"/>
                </a:moveTo>
                <a:lnTo>
                  <a:pt x="128058" y="224403"/>
                </a:lnTo>
                <a:lnTo>
                  <a:pt x="128058" y="218263"/>
                </a:lnTo>
                <a:lnTo>
                  <a:pt x="133377" y="215193"/>
                </a:lnTo>
                <a:close/>
                <a:moveTo>
                  <a:pt x="144988" y="215193"/>
                </a:moveTo>
                <a:lnTo>
                  <a:pt x="139669" y="224403"/>
                </a:lnTo>
                <a:lnTo>
                  <a:pt x="139669" y="218263"/>
                </a:lnTo>
                <a:lnTo>
                  <a:pt x="144988" y="215193"/>
                </a:lnTo>
                <a:close/>
                <a:moveTo>
                  <a:pt x="156630" y="215193"/>
                </a:moveTo>
                <a:lnTo>
                  <a:pt x="151311" y="224403"/>
                </a:lnTo>
                <a:lnTo>
                  <a:pt x="151311" y="218263"/>
                </a:lnTo>
                <a:lnTo>
                  <a:pt x="156630" y="215193"/>
                </a:lnTo>
                <a:close/>
                <a:moveTo>
                  <a:pt x="168241" y="215193"/>
                </a:moveTo>
                <a:lnTo>
                  <a:pt x="162922" y="224403"/>
                </a:lnTo>
                <a:lnTo>
                  <a:pt x="162922" y="218263"/>
                </a:lnTo>
                <a:lnTo>
                  <a:pt x="168241" y="215193"/>
                </a:lnTo>
                <a:close/>
                <a:moveTo>
                  <a:pt x="179822" y="215193"/>
                </a:moveTo>
                <a:lnTo>
                  <a:pt x="174503" y="224403"/>
                </a:lnTo>
                <a:lnTo>
                  <a:pt x="174503" y="218263"/>
                </a:lnTo>
                <a:lnTo>
                  <a:pt x="179822" y="215193"/>
                </a:lnTo>
                <a:close/>
                <a:moveTo>
                  <a:pt x="191463" y="215193"/>
                </a:moveTo>
                <a:lnTo>
                  <a:pt x="186144" y="224403"/>
                </a:lnTo>
                <a:lnTo>
                  <a:pt x="186144" y="218263"/>
                </a:lnTo>
                <a:lnTo>
                  <a:pt x="191463" y="215193"/>
                </a:lnTo>
                <a:close/>
                <a:moveTo>
                  <a:pt x="203075" y="215193"/>
                </a:moveTo>
                <a:lnTo>
                  <a:pt x="197755" y="224403"/>
                </a:lnTo>
                <a:lnTo>
                  <a:pt x="197755" y="218263"/>
                </a:lnTo>
                <a:lnTo>
                  <a:pt x="203075" y="215193"/>
                </a:lnTo>
                <a:close/>
                <a:moveTo>
                  <a:pt x="214716" y="215193"/>
                </a:moveTo>
                <a:lnTo>
                  <a:pt x="209397" y="224403"/>
                </a:lnTo>
                <a:lnTo>
                  <a:pt x="209397" y="218263"/>
                </a:lnTo>
                <a:lnTo>
                  <a:pt x="214716" y="215193"/>
                </a:lnTo>
                <a:close/>
                <a:moveTo>
                  <a:pt x="226327" y="215193"/>
                </a:moveTo>
                <a:lnTo>
                  <a:pt x="221008" y="224403"/>
                </a:lnTo>
                <a:lnTo>
                  <a:pt x="221008" y="218263"/>
                </a:lnTo>
                <a:lnTo>
                  <a:pt x="226327" y="215193"/>
                </a:lnTo>
                <a:close/>
                <a:moveTo>
                  <a:pt x="237969" y="215193"/>
                </a:moveTo>
                <a:lnTo>
                  <a:pt x="232650" y="224403"/>
                </a:lnTo>
                <a:lnTo>
                  <a:pt x="232650" y="218263"/>
                </a:lnTo>
                <a:lnTo>
                  <a:pt x="237969" y="215193"/>
                </a:lnTo>
                <a:close/>
                <a:moveTo>
                  <a:pt x="249550" y="215193"/>
                </a:moveTo>
                <a:lnTo>
                  <a:pt x="244230" y="224403"/>
                </a:lnTo>
                <a:lnTo>
                  <a:pt x="244230" y="218263"/>
                </a:lnTo>
                <a:lnTo>
                  <a:pt x="249550" y="215193"/>
                </a:lnTo>
                <a:close/>
                <a:moveTo>
                  <a:pt x="261191" y="215193"/>
                </a:moveTo>
                <a:lnTo>
                  <a:pt x="255872" y="224403"/>
                </a:lnTo>
                <a:lnTo>
                  <a:pt x="255872" y="218263"/>
                </a:lnTo>
                <a:lnTo>
                  <a:pt x="261191" y="215193"/>
                </a:lnTo>
                <a:close/>
                <a:moveTo>
                  <a:pt x="272802" y="215193"/>
                </a:moveTo>
                <a:lnTo>
                  <a:pt x="267483" y="224403"/>
                </a:lnTo>
                <a:lnTo>
                  <a:pt x="267483" y="218263"/>
                </a:lnTo>
                <a:lnTo>
                  <a:pt x="272802" y="215193"/>
                </a:lnTo>
                <a:close/>
                <a:moveTo>
                  <a:pt x="284444" y="215193"/>
                </a:moveTo>
                <a:lnTo>
                  <a:pt x="279125" y="224403"/>
                </a:lnTo>
                <a:lnTo>
                  <a:pt x="279125" y="218263"/>
                </a:lnTo>
                <a:lnTo>
                  <a:pt x="284444" y="215193"/>
                </a:lnTo>
                <a:close/>
                <a:moveTo>
                  <a:pt x="6262" y="215224"/>
                </a:moveTo>
                <a:lnTo>
                  <a:pt x="11582" y="218263"/>
                </a:lnTo>
                <a:lnTo>
                  <a:pt x="11582" y="224434"/>
                </a:lnTo>
                <a:lnTo>
                  <a:pt x="6262" y="215224"/>
                </a:lnTo>
                <a:close/>
                <a:moveTo>
                  <a:pt x="17904" y="215224"/>
                </a:moveTo>
                <a:lnTo>
                  <a:pt x="23223" y="218263"/>
                </a:lnTo>
                <a:lnTo>
                  <a:pt x="23223" y="224434"/>
                </a:lnTo>
                <a:lnTo>
                  <a:pt x="17904" y="215224"/>
                </a:lnTo>
                <a:close/>
                <a:moveTo>
                  <a:pt x="29515" y="215224"/>
                </a:moveTo>
                <a:lnTo>
                  <a:pt x="34834" y="218263"/>
                </a:lnTo>
                <a:lnTo>
                  <a:pt x="34834" y="224434"/>
                </a:lnTo>
                <a:lnTo>
                  <a:pt x="29515" y="215224"/>
                </a:lnTo>
                <a:close/>
                <a:moveTo>
                  <a:pt x="41126" y="215224"/>
                </a:moveTo>
                <a:lnTo>
                  <a:pt x="46446" y="218263"/>
                </a:lnTo>
                <a:lnTo>
                  <a:pt x="46446" y="224434"/>
                </a:lnTo>
                <a:lnTo>
                  <a:pt x="41126" y="215224"/>
                </a:lnTo>
                <a:close/>
                <a:moveTo>
                  <a:pt x="52737" y="215224"/>
                </a:moveTo>
                <a:lnTo>
                  <a:pt x="58057" y="218263"/>
                </a:lnTo>
                <a:lnTo>
                  <a:pt x="58057" y="224434"/>
                </a:lnTo>
                <a:lnTo>
                  <a:pt x="52737" y="215224"/>
                </a:lnTo>
                <a:close/>
                <a:moveTo>
                  <a:pt x="64379" y="215193"/>
                </a:moveTo>
                <a:lnTo>
                  <a:pt x="69698" y="218263"/>
                </a:lnTo>
                <a:lnTo>
                  <a:pt x="69698" y="224434"/>
                </a:lnTo>
                <a:lnTo>
                  <a:pt x="64379" y="215193"/>
                </a:lnTo>
                <a:close/>
                <a:moveTo>
                  <a:pt x="75990" y="215224"/>
                </a:moveTo>
                <a:lnTo>
                  <a:pt x="81309" y="218263"/>
                </a:lnTo>
                <a:lnTo>
                  <a:pt x="81309" y="224434"/>
                </a:lnTo>
                <a:lnTo>
                  <a:pt x="75990" y="215224"/>
                </a:lnTo>
                <a:close/>
                <a:moveTo>
                  <a:pt x="87632" y="215224"/>
                </a:moveTo>
                <a:lnTo>
                  <a:pt x="92951" y="218263"/>
                </a:lnTo>
                <a:lnTo>
                  <a:pt x="92951" y="224434"/>
                </a:lnTo>
                <a:lnTo>
                  <a:pt x="87632" y="215224"/>
                </a:lnTo>
                <a:close/>
                <a:moveTo>
                  <a:pt x="99243" y="215224"/>
                </a:moveTo>
                <a:lnTo>
                  <a:pt x="104562" y="218263"/>
                </a:lnTo>
                <a:lnTo>
                  <a:pt x="104562" y="224434"/>
                </a:lnTo>
                <a:lnTo>
                  <a:pt x="99243" y="215224"/>
                </a:lnTo>
                <a:close/>
                <a:moveTo>
                  <a:pt x="110824" y="215224"/>
                </a:moveTo>
                <a:lnTo>
                  <a:pt x="116143" y="218263"/>
                </a:lnTo>
                <a:lnTo>
                  <a:pt x="116143" y="224434"/>
                </a:lnTo>
                <a:lnTo>
                  <a:pt x="110824" y="215224"/>
                </a:lnTo>
                <a:close/>
                <a:moveTo>
                  <a:pt x="122465" y="215224"/>
                </a:moveTo>
                <a:lnTo>
                  <a:pt x="127784" y="218263"/>
                </a:lnTo>
                <a:lnTo>
                  <a:pt x="127784" y="224434"/>
                </a:lnTo>
                <a:lnTo>
                  <a:pt x="122465" y="215224"/>
                </a:lnTo>
                <a:close/>
                <a:moveTo>
                  <a:pt x="134076" y="215224"/>
                </a:moveTo>
                <a:lnTo>
                  <a:pt x="139396" y="218263"/>
                </a:lnTo>
                <a:lnTo>
                  <a:pt x="139396" y="224434"/>
                </a:lnTo>
                <a:lnTo>
                  <a:pt x="134076" y="215224"/>
                </a:lnTo>
                <a:close/>
                <a:moveTo>
                  <a:pt x="145718" y="215224"/>
                </a:moveTo>
                <a:lnTo>
                  <a:pt x="151037" y="218263"/>
                </a:lnTo>
                <a:lnTo>
                  <a:pt x="151037" y="224434"/>
                </a:lnTo>
                <a:lnTo>
                  <a:pt x="145718" y="215224"/>
                </a:lnTo>
                <a:close/>
                <a:moveTo>
                  <a:pt x="157329" y="215224"/>
                </a:moveTo>
                <a:lnTo>
                  <a:pt x="162648" y="218263"/>
                </a:lnTo>
                <a:lnTo>
                  <a:pt x="162648" y="224434"/>
                </a:lnTo>
                <a:lnTo>
                  <a:pt x="157329" y="215224"/>
                </a:lnTo>
                <a:close/>
                <a:moveTo>
                  <a:pt x="168971" y="215224"/>
                </a:moveTo>
                <a:lnTo>
                  <a:pt x="174290" y="218263"/>
                </a:lnTo>
                <a:lnTo>
                  <a:pt x="174290" y="224434"/>
                </a:lnTo>
                <a:lnTo>
                  <a:pt x="168971" y="215224"/>
                </a:lnTo>
                <a:close/>
                <a:moveTo>
                  <a:pt x="180551" y="215224"/>
                </a:moveTo>
                <a:lnTo>
                  <a:pt x="185871" y="218263"/>
                </a:lnTo>
                <a:lnTo>
                  <a:pt x="185871" y="224434"/>
                </a:lnTo>
                <a:lnTo>
                  <a:pt x="180551" y="215224"/>
                </a:lnTo>
                <a:close/>
                <a:moveTo>
                  <a:pt x="192193" y="215224"/>
                </a:moveTo>
                <a:lnTo>
                  <a:pt x="197512" y="218263"/>
                </a:lnTo>
                <a:lnTo>
                  <a:pt x="197512" y="224434"/>
                </a:lnTo>
                <a:lnTo>
                  <a:pt x="192193" y="215224"/>
                </a:lnTo>
                <a:close/>
                <a:moveTo>
                  <a:pt x="203804" y="215193"/>
                </a:moveTo>
                <a:lnTo>
                  <a:pt x="209123" y="218263"/>
                </a:lnTo>
                <a:lnTo>
                  <a:pt x="209123" y="224434"/>
                </a:lnTo>
                <a:lnTo>
                  <a:pt x="203804" y="215193"/>
                </a:lnTo>
                <a:close/>
                <a:moveTo>
                  <a:pt x="215446" y="215224"/>
                </a:moveTo>
                <a:lnTo>
                  <a:pt x="220765" y="218263"/>
                </a:lnTo>
                <a:lnTo>
                  <a:pt x="220765" y="224434"/>
                </a:lnTo>
                <a:lnTo>
                  <a:pt x="215446" y="215224"/>
                </a:lnTo>
                <a:close/>
                <a:moveTo>
                  <a:pt x="227057" y="215224"/>
                </a:moveTo>
                <a:lnTo>
                  <a:pt x="232376" y="218263"/>
                </a:lnTo>
                <a:lnTo>
                  <a:pt x="232376" y="224434"/>
                </a:lnTo>
                <a:lnTo>
                  <a:pt x="227057" y="215224"/>
                </a:lnTo>
                <a:close/>
                <a:moveTo>
                  <a:pt x="238668" y="215193"/>
                </a:moveTo>
                <a:lnTo>
                  <a:pt x="243987" y="218263"/>
                </a:lnTo>
                <a:lnTo>
                  <a:pt x="243987" y="224434"/>
                </a:lnTo>
                <a:lnTo>
                  <a:pt x="238668" y="215193"/>
                </a:lnTo>
                <a:close/>
                <a:moveTo>
                  <a:pt x="250279" y="215193"/>
                </a:moveTo>
                <a:lnTo>
                  <a:pt x="255598" y="218263"/>
                </a:lnTo>
                <a:lnTo>
                  <a:pt x="255598" y="224434"/>
                </a:lnTo>
                <a:lnTo>
                  <a:pt x="250279" y="215193"/>
                </a:lnTo>
                <a:close/>
                <a:moveTo>
                  <a:pt x="261890" y="215193"/>
                </a:moveTo>
                <a:lnTo>
                  <a:pt x="267210" y="218263"/>
                </a:lnTo>
                <a:lnTo>
                  <a:pt x="267210" y="224434"/>
                </a:lnTo>
                <a:lnTo>
                  <a:pt x="261890" y="215193"/>
                </a:lnTo>
                <a:close/>
                <a:moveTo>
                  <a:pt x="273532" y="215193"/>
                </a:moveTo>
                <a:lnTo>
                  <a:pt x="278851" y="218263"/>
                </a:lnTo>
                <a:lnTo>
                  <a:pt x="278851" y="224434"/>
                </a:lnTo>
                <a:lnTo>
                  <a:pt x="273532" y="215193"/>
                </a:lnTo>
                <a:close/>
                <a:moveTo>
                  <a:pt x="52525" y="215315"/>
                </a:moveTo>
                <a:lnTo>
                  <a:pt x="57844" y="224495"/>
                </a:lnTo>
                <a:lnTo>
                  <a:pt x="57844" y="224495"/>
                </a:lnTo>
                <a:lnTo>
                  <a:pt x="55351" y="223066"/>
                </a:lnTo>
                <a:lnTo>
                  <a:pt x="52525" y="221455"/>
                </a:lnTo>
                <a:lnTo>
                  <a:pt x="52525" y="215315"/>
                </a:lnTo>
                <a:close/>
                <a:moveTo>
                  <a:pt x="133864" y="215315"/>
                </a:moveTo>
                <a:lnTo>
                  <a:pt x="139183" y="224495"/>
                </a:lnTo>
                <a:lnTo>
                  <a:pt x="139183" y="224495"/>
                </a:lnTo>
                <a:lnTo>
                  <a:pt x="136721" y="223066"/>
                </a:lnTo>
                <a:lnTo>
                  <a:pt x="133864" y="221455"/>
                </a:lnTo>
                <a:lnTo>
                  <a:pt x="133864" y="215315"/>
                </a:lnTo>
                <a:close/>
                <a:moveTo>
                  <a:pt x="215202" y="215315"/>
                </a:moveTo>
                <a:lnTo>
                  <a:pt x="220522" y="224495"/>
                </a:lnTo>
                <a:lnTo>
                  <a:pt x="220522" y="224495"/>
                </a:lnTo>
                <a:lnTo>
                  <a:pt x="218060" y="223066"/>
                </a:lnTo>
                <a:lnTo>
                  <a:pt x="215202" y="221455"/>
                </a:lnTo>
                <a:lnTo>
                  <a:pt x="215202" y="215315"/>
                </a:lnTo>
                <a:close/>
                <a:moveTo>
                  <a:pt x="64136" y="215315"/>
                </a:moveTo>
                <a:lnTo>
                  <a:pt x="69455" y="224495"/>
                </a:lnTo>
                <a:lnTo>
                  <a:pt x="69455" y="224495"/>
                </a:lnTo>
                <a:lnTo>
                  <a:pt x="66993" y="223066"/>
                </a:lnTo>
                <a:lnTo>
                  <a:pt x="64136" y="221455"/>
                </a:lnTo>
                <a:lnTo>
                  <a:pt x="64136" y="215315"/>
                </a:lnTo>
                <a:close/>
                <a:moveTo>
                  <a:pt x="75777" y="215315"/>
                </a:moveTo>
                <a:lnTo>
                  <a:pt x="81097" y="224495"/>
                </a:lnTo>
                <a:lnTo>
                  <a:pt x="81097" y="224495"/>
                </a:lnTo>
                <a:lnTo>
                  <a:pt x="78604" y="223066"/>
                </a:lnTo>
                <a:lnTo>
                  <a:pt x="75777" y="221455"/>
                </a:lnTo>
                <a:lnTo>
                  <a:pt x="75777" y="215315"/>
                </a:lnTo>
                <a:close/>
                <a:moveTo>
                  <a:pt x="87389" y="215315"/>
                </a:moveTo>
                <a:lnTo>
                  <a:pt x="92708" y="224495"/>
                </a:lnTo>
                <a:lnTo>
                  <a:pt x="92708" y="224495"/>
                </a:lnTo>
                <a:lnTo>
                  <a:pt x="90246" y="223066"/>
                </a:lnTo>
                <a:lnTo>
                  <a:pt x="87389" y="221455"/>
                </a:lnTo>
                <a:lnTo>
                  <a:pt x="87389" y="215315"/>
                </a:lnTo>
                <a:close/>
                <a:moveTo>
                  <a:pt x="99030" y="215315"/>
                </a:moveTo>
                <a:lnTo>
                  <a:pt x="104349" y="224495"/>
                </a:lnTo>
                <a:lnTo>
                  <a:pt x="104349" y="224495"/>
                </a:lnTo>
                <a:lnTo>
                  <a:pt x="101857" y="223066"/>
                </a:lnTo>
                <a:lnTo>
                  <a:pt x="99030" y="221455"/>
                </a:lnTo>
                <a:lnTo>
                  <a:pt x="99030" y="215315"/>
                </a:lnTo>
                <a:close/>
                <a:moveTo>
                  <a:pt x="110611" y="215315"/>
                </a:moveTo>
                <a:lnTo>
                  <a:pt x="115930" y="224495"/>
                </a:lnTo>
                <a:lnTo>
                  <a:pt x="115930" y="224495"/>
                </a:lnTo>
                <a:lnTo>
                  <a:pt x="113468" y="223066"/>
                </a:lnTo>
                <a:lnTo>
                  <a:pt x="110611" y="221455"/>
                </a:lnTo>
                <a:lnTo>
                  <a:pt x="110611" y="215315"/>
                </a:lnTo>
                <a:close/>
                <a:moveTo>
                  <a:pt x="145475" y="215315"/>
                </a:moveTo>
                <a:lnTo>
                  <a:pt x="150794" y="224495"/>
                </a:lnTo>
                <a:lnTo>
                  <a:pt x="150794" y="224495"/>
                </a:lnTo>
                <a:lnTo>
                  <a:pt x="148332" y="223066"/>
                </a:lnTo>
                <a:lnTo>
                  <a:pt x="145475" y="221455"/>
                </a:lnTo>
                <a:lnTo>
                  <a:pt x="145475" y="215315"/>
                </a:lnTo>
                <a:close/>
                <a:moveTo>
                  <a:pt x="157116" y="215315"/>
                </a:moveTo>
                <a:lnTo>
                  <a:pt x="162436" y="224495"/>
                </a:lnTo>
                <a:lnTo>
                  <a:pt x="162436" y="224495"/>
                </a:lnTo>
                <a:lnTo>
                  <a:pt x="159974" y="223066"/>
                </a:lnTo>
                <a:lnTo>
                  <a:pt x="157116" y="221455"/>
                </a:lnTo>
                <a:lnTo>
                  <a:pt x="157116" y="215315"/>
                </a:lnTo>
                <a:close/>
                <a:moveTo>
                  <a:pt x="168727" y="215315"/>
                </a:moveTo>
                <a:lnTo>
                  <a:pt x="174047" y="224495"/>
                </a:lnTo>
                <a:lnTo>
                  <a:pt x="174047" y="224495"/>
                </a:lnTo>
                <a:lnTo>
                  <a:pt x="171585" y="223066"/>
                </a:lnTo>
                <a:lnTo>
                  <a:pt x="168727" y="221455"/>
                </a:lnTo>
                <a:lnTo>
                  <a:pt x="168727" y="215315"/>
                </a:lnTo>
                <a:close/>
                <a:moveTo>
                  <a:pt x="191950" y="215315"/>
                </a:moveTo>
                <a:lnTo>
                  <a:pt x="197269" y="224495"/>
                </a:lnTo>
                <a:lnTo>
                  <a:pt x="197269" y="224495"/>
                </a:lnTo>
                <a:lnTo>
                  <a:pt x="194807" y="223066"/>
                </a:lnTo>
                <a:lnTo>
                  <a:pt x="191950" y="221455"/>
                </a:lnTo>
                <a:lnTo>
                  <a:pt x="191950" y="215315"/>
                </a:lnTo>
                <a:close/>
                <a:moveTo>
                  <a:pt x="238455" y="215315"/>
                </a:moveTo>
                <a:lnTo>
                  <a:pt x="243774" y="224495"/>
                </a:lnTo>
                <a:lnTo>
                  <a:pt x="243774" y="224495"/>
                </a:lnTo>
                <a:lnTo>
                  <a:pt x="241312" y="223066"/>
                </a:lnTo>
                <a:lnTo>
                  <a:pt x="238455" y="221455"/>
                </a:lnTo>
                <a:lnTo>
                  <a:pt x="238455" y="215315"/>
                </a:lnTo>
                <a:close/>
                <a:moveTo>
                  <a:pt x="17661" y="215315"/>
                </a:moveTo>
                <a:lnTo>
                  <a:pt x="22980" y="224495"/>
                </a:lnTo>
                <a:lnTo>
                  <a:pt x="20518" y="223066"/>
                </a:lnTo>
                <a:lnTo>
                  <a:pt x="17661" y="221455"/>
                </a:lnTo>
                <a:lnTo>
                  <a:pt x="17661" y="215315"/>
                </a:lnTo>
                <a:close/>
                <a:moveTo>
                  <a:pt x="29302" y="215315"/>
                </a:moveTo>
                <a:lnTo>
                  <a:pt x="34622" y="224495"/>
                </a:lnTo>
                <a:lnTo>
                  <a:pt x="32160" y="223066"/>
                </a:lnTo>
                <a:lnTo>
                  <a:pt x="29302" y="221455"/>
                </a:lnTo>
                <a:lnTo>
                  <a:pt x="29302" y="215315"/>
                </a:lnTo>
                <a:close/>
                <a:moveTo>
                  <a:pt x="40883" y="215315"/>
                </a:moveTo>
                <a:lnTo>
                  <a:pt x="46202" y="224495"/>
                </a:lnTo>
                <a:lnTo>
                  <a:pt x="43740" y="223066"/>
                </a:lnTo>
                <a:lnTo>
                  <a:pt x="40883" y="221455"/>
                </a:lnTo>
                <a:lnTo>
                  <a:pt x="40883" y="215315"/>
                </a:lnTo>
                <a:close/>
                <a:moveTo>
                  <a:pt x="122222" y="215315"/>
                </a:moveTo>
                <a:lnTo>
                  <a:pt x="127541" y="224495"/>
                </a:lnTo>
                <a:lnTo>
                  <a:pt x="125079" y="223066"/>
                </a:lnTo>
                <a:lnTo>
                  <a:pt x="122222" y="221455"/>
                </a:lnTo>
                <a:lnTo>
                  <a:pt x="122222" y="215315"/>
                </a:lnTo>
                <a:close/>
                <a:moveTo>
                  <a:pt x="180339" y="215315"/>
                </a:moveTo>
                <a:lnTo>
                  <a:pt x="185658" y="224495"/>
                </a:lnTo>
                <a:lnTo>
                  <a:pt x="183165" y="223066"/>
                </a:lnTo>
                <a:lnTo>
                  <a:pt x="180339" y="221455"/>
                </a:lnTo>
                <a:lnTo>
                  <a:pt x="180339" y="215315"/>
                </a:lnTo>
                <a:close/>
                <a:moveTo>
                  <a:pt x="203591" y="215315"/>
                </a:moveTo>
                <a:lnTo>
                  <a:pt x="208911" y="224495"/>
                </a:lnTo>
                <a:lnTo>
                  <a:pt x="206418" y="223066"/>
                </a:lnTo>
                <a:lnTo>
                  <a:pt x="203591" y="221455"/>
                </a:lnTo>
                <a:lnTo>
                  <a:pt x="203591" y="215315"/>
                </a:lnTo>
                <a:close/>
                <a:moveTo>
                  <a:pt x="226844" y="215315"/>
                </a:moveTo>
                <a:lnTo>
                  <a:pt x="232163" y="224495"/>
                </a:lnTo>
                <a:lnTo>
                  <a:pt x="229671" y="223066"/>
                </a:lnTo>
                <a:lnTo>
                  <a:pt x="226844" y="221455"/>
                </a:lnTo>
                <a:lnTo>
                  <a:pt x="226844" y="215315"/>
                </a:lnTo>
                <a:close/>
                <a:moveTo>
                  <a:pt x="250036" y="215315"/>
                </a:moveTo>
                <a:lnTo>
                  <a:pt x="255355" y="224495"/>
                </a:lnTo>
                <a:lnTo>
                  <a:pt x="252893" y="223096"/>
                </a:lnTo>
                <a:lnTo>
                  <a:pt x="250036" y="221455"/>
                </a:lnTo>
                <a:lnTo>
                  <a:pt x="250036" y="215315"/>
                </a:lnTo>
                <a:close/>
                <a:moveTo>
                  <a:pt x="261678" y="215315"/>
                </a:moveTo>
                <a:lnTo>
                  <a:pt x="266997" y="224495"/>
                </a:lnTo>
                <a:lnTo>
                  <a:pt x="264535" y="223096"/>
                </a:lnTo>
                <a:lnTo>
                  <a:pt x="261678" y="221455"/>
                </a:lnTo>
                <a:lnTo>
                  <a:pt x="261678" y="215315"/>
                </a:lnTo>
                <a:close/>
                <a:moveTo>
                  <a:pt x="273289" y="215315"/>
                </a:moveTo>
                <a:lnTo>
                  <a:pt x="278608" y="224495"/>
                </a:lnTo>
                <a:lnTo>
                  <a:pt x="276146" y="223096"/>
                </a:lnTo>
                <a:lnTo>
                  <a:pt x="273289" y="221455"/>
                </a:lnTo>
                <a:lnTo>
                  <a:pt x="273289" y="215315"/>
                </a:lnTo>
                <a:close/>
                <a:moveTo>
                  <a:pt x="63862" y="215345"/>
                </a:moveTo>
                <a:lnTo>
                  <a:pt x="63862" y="221516"/>
                </a:lnTo>
                <a:lnTo>
                  <a:pt x="61005" y="223127"/>
                </a:lnTo>
                <a:lnTo>
                  <a:pt x="58543" y="224555"/>
                </a:lnTo>
                <a:lnTo>
                  <a:pt x="58543" y="224555"/>
                </a:lnTo>
                <a:lnTo>
                  <a:pt x="63862" y="215345"/>
                </a:lnTo>
                <a:close/>
                <a:moveTo>
                  <a:pt x="75504" y="215345"/>
                </a:moveTo>
                <a:lnTo>
                  <a:pt x="75504" y="221516"/>
                </a:lnTo>
                <a:lnTo>
                  <a:pt x="72647" y="223127"/>
                </a:lnTo>
                <a:lnTo>
                  <a:pt x="70185" y="224555"/>
                </a:lnTo>
                <a:lnTo>
                  <a:pt x="70185" y="224555"/>
                </a:lnTo>
                <a:lnTo>
                  <a:pt x="75504" y="215345"/>
                </a:lnTo>
                <a:close/>
                <a:moveTo>
                  <a:pt x="87115" y="215345"/>
                </a:moveTo>
                <a:lnTo>
                  <a:pt x="87115" y="221516"/>
                </a:lnTo>
                <a:lnTo>
                  <a:pt x="84288" y="223127"/>
                </a:lnTo>
                <a:lnTo>
                  <a:pt x="81796" y="224555"/>
                </a:lnTo>
                <a:lnTo>
                  <a:pt x="81796" y="224555"/>
                </a:lnTo>
                <a:lnTo>
                  <a:pt x="87115" y="215345"/>
                </a:lnTo>
                <a:close/>
                <a:moveTo>
                  <a:pt x="98757" y="215345"/>
                </a:moveTo>
                <a:lnTo>
                  <a:pt x="98757" y="221516"/>
                </a:lnTo>
                <a:lnTo>
                  <a:pt x="95899" y="223127"/>
                </a:lnTo>
                <a:lnTo>
                  <a:pt x="93437" y="224555"/>
                </a:lnTo>
                <a:lnTo>
                  <a:pt x="93437" y="224555"/>
                </a:lnTo>
                <a:lnTo>
                  <a:pt x="98757" y="215345"/>
                </a:lnTo>
                <a:close/>
                <a:moveTo>
                  <a:pt x="110368" y="215345"/>
                </a:moveTo>
                <a:lnTo>
                  <a:pt x="110368" y="221516"/>
                </a:lnTo>
                <a:lnTo>
                  <a:pt x="107541" y="223127"/>
                </a:lnTo>
                <a:lnTo>
                  <a:pt x="105048" y="224555"/>
                </a:lnTo>
                <a:lnTo>
                  <a:pt x="105048" y="224555"/>
                </a:lnTo>
                <a:lnTo>
                  <a:pt x="110368" y="215345"/>
                </a:lnTo>
                <a:close/>
                <a:moveTo>
                  <a:pt x="121979" y="215345"/>
                </a:moveTo>
                <a:lnTo>
                  <a:pt x="121979" y="221516"/>
                </a:lnTo>
                <a:lnTo>
                  <a:pt x="119122" y="223127"/>
                </a:lnTo>
                <a:lnTo>
                  <a:pt x="116660" y="224555"/>
                </a:lnTo>
                <a:lnTo>
                  <a:pt x="116660" y="224555"/>
                </a:lnTo>
                <a:lnTo>
                  <a:pt x="121979" y="215345"/>
                </a:lnTo>
                <a:close/>
                <a:moveTo>
                  <a:pt x="145232" y="215345"/>
                </a:moveTo>
                <a:lnTo>
                  <a:pt x="145232" y="221516"/>
                </a:lnTo>
                <a:lnTo>
                  <a:pt x="142374" y="223127"/>
                </a:lnTo>
                <a:lnTo>
                  <a:pt x="139912" y="224555"/>
                </a:lnTo>
                <a:lnTo>
                  <a:pt x="139912" y="224555"/>
                </a:lnTo>
                <a:lnTo>
                  <a:pt x="145232" y="215345"/>
                </a:lnTo>
                <a:close/>
                <a:moveTo>
                  <a:pt x="156843" y="215345"/>
                </a:moveTo>
                <a:lnTo>
                  <a:pt x="156843" y="221516"/>
                </a:lnTo>
                <a:lnTo>
                  <a:pt x="153986" y="223127"/>
                </a:lnTo>
                <a:lnTo>
                  <a:pt x="151523" y="224555"/>
                </a:lnTo>
                <a:lnTo>
                  <a:pt x="151523" y="224555"/>
                </a:lnTo>
                <a:lnTo>
                  <a:pt x="156843" y="215345"/>
                </a:lnTo>
                <a:close/>
                <a:moveTo>
                  <a:pt x="168484" y="215345"/>
                </a:moveTo>
                <a:lnTo>
                  <a:pt x="168484" y="221516"/>
                </a:lnTo>
                <a:lnTo>
                  <a:pt x="165627" y="223127"/>
                </a:lnTo>
                <a:lnTo>
                  <a:pt x="163165" y="224555"/>
                </a:lnTo>
                <a:lnTo>
                  <a:pt x="163165" y="224555"/>
                </a:lnTo>
                <a:lnTo>
                  <a:pt x="168484" y="215345"/>
                </a:lnTo>
                <a:close/>
                <a:moveTo>
                  <a:pt x="180065" y="215345"/>
                </a:moveTo>
                <a:lnTo>
                  <a:pt x="180065" y="221516"/>
                </a:lnTo>
                <a:lnTo>
                  <a:pt x="177208" y="223127"/>
                </a:lnTo>
                <a:lnTo>
                  <a:pt x="174746" y="224555"/>
                </a:lnTo>
                <a:lnTo>
                  <a:pt x="174746" y="224555"/>
                </a:lnTo>
                <a:lnTo>
                  <a:pt x="180065" y="215345"/>
                </a:lnTo>
                <a:close/>
                <a:moveTo>
                  <a:pt x="203318" y="215345"/>
                </a:moveTo>
                <a:lnTo>
                  <a:pt x="203318" y="221516"/>
                </a:lnTo>
                <a:lnTo>
                  <a:pt x="200461" y="223127"/>
                </a:lnTo>
                <a:lnTo>
                  <a:pt x="197999" y="224555"/>
                </a:lnTo>
                <a:lnTo>
                  <a:pt x="197999" y="224555"/>
                </a:lnTo>
                <a:lnTo>
                  <a:pt x="203318" y="215345"/>
                </a:lnTo>
                <a:close/>
                <a:moveTo>
                  <a:pt x="214929" y="215345"/>
                </a:moveTo>
                <a:lnTo>
                  <a:pt x="214929" y="221516"/>
                </a:lnTo>
                <a:lnTo>
                  <a:pt x="212072" y="223127"/>
                </a:lnTo>
                <a:lnTo>
                  <a:pt x="209610" y="224555"/>
                </a:lnTo>
                <a:lnTo>
                  <a:pt x="209610" y="224555"/>
                </a:lnTo>
                <a:lnTo>
                  <a:pt x="214929" y="215345"/>
                </a:lnTo>
                <a:close/>
                <a:moveTo>
                  <a:pt x="226570" y="215345"/>
                </a:moveTo>
                <a:lnTo>
                  <a:pt x="226570" y="221516"/>
                </a:lnTo>
                <a:lnTo>
                  <a:pt x="223713" y="223127"/>
                </a:lnTo>
                <a:lnTo>
                  <a:pt x="221251" y="224555"/>
                </a:lnTo>
                <a:lnTo>
                  <a:pt x="221251" y="224555"/>
                </a:lnTo>
                <a:lnTo>
                  <a:pt x="226570" y="215345"/>
                </a:lnTo>
                <a:close/>
                <a:moveTo>
                  <a:pt x="284657" y="215345"/>
                </a:moveTo>
                <a:lnTo>
                  <a:pt x="284657" y="221516"/>
                </a:lnTo>
                <a:lnTo>
                  <a:pt x="279337" y="224555"/>
                </a:lnTo>
                <a:lnTo>
                  <a:pt x="279337" y="224555"/>
                </a:lnTo>
                <a:lnTo>
                  <a:pt x="284657" y="215345"/>
                </a:lnTo>
                <a:close/>
                <a:moveTo>
                  <a:pt x="52251" y="215345"/>
                </a:moveTo>
                <a:lnTo>
                  <a:pt x="52251" y="221516"/>
                </a:lnTo>
                <a:lnTo>
                  <a:pt x="49394" y="223127"/>
                </a:lnTo>
                <a:lnTo>
                  <a:pt x="46932" y="224555"/>
                </a:lnTo>
                <a:lnTo>
                  <a:pt x="52251" y="215345"/>
                </a:lnTo>
                <a:close/>
                <a:moveTo>
                  <a:pt x="133590" y="215345"/>
                </a:moveTo>
                <a:lnTo>
                  <a:pt x="133590" y="221516"/>
                </a:lnTo>
                <a:lnTo>
                  <a:pt x="130733" y="223127"/>
                </a:lnTo>
                <a:lnTo>
                  <a:pt x="128271" y="224555"/>
                </a:lnTo>
                <a:lnTo>
                  <a:pt x="133590" y="215345"/>
                </a:lnTo>
                <a:close/>
                <a:moveTo>
                  <a:pt x="191676" y="215345"/>
                </a:moveTo>
                <a:lnTo>
                  <a:pt x="191676" y="221516"/>
                </a:lnTo>
                <a:lnTo>
                  <a:pt x="188849" y="223127"/>
                </a:lnTo>
                <a:lnTo>
                  <a:pt x="186357" y="224555"/>
                </a:lnTo>
                <a:lnTo>
                  <a:pt x="191676" y="215345"/>
                </a:lnTo>
                <a:close/>
                <a:moveTo>
                  <a:pt x="238182" y="215345"/>
                </a:moveTo>
                <a:lnTo>
                  <a:pt x="238182" y="221516"/>
                </a:lnTo>
                <a:lnTo>
                  <a:pt x="235355" y="223127"/>
                </a:lnTo>
                <a:lnTo>
                  <a:pt x="232862" y="224555"/>
                </a:lnTo>
                <a:lnTo>
                  <a:pt x="238182" y="215345"/>
                </a:lnTo>
                <a:close/>
                <a:moveTo>
                  <a:pt x="249793" y="215345"/>
                </a:moveTo>
                <a:lnTo>
                  <a:pt x="249793" y="221455"/>
                </a:lnTo>
                <a:lnTo>
                  <a:pt x="246936" y="223096"/>
                </a:lnTo>
                <a:lnTo>
                  <a:pt x="244474" y="224555"/>
                </a:lnTo>
                <a:lnTo>
                  <a:pt x="249793" y="215345"/>
                </a:lnTo>
                <a:close/>
                <a:moveTo>
                  <a:pt x="261404" y="215345"/>
                </a:moveTo>
                <a:lnTo>
                  <a:pt x="261404" y="221455"/>
                </a:lnTo>
                <a:lnTo>
                  <a:pt x="258547" y="223096"/>
                </a:lnTo>
                <a:lnTo>
                  <a:pt x="256085" y="224555"/>
                </a:lnTo>
                <a:lnTo>
                  <a:pt x="261404" y="215345"/>
                </a:lnTo>
                <a:close/>
                <a:moveTo>
                  <a:pt x="273046" y="215345"/>
                </a:moveTo>
                <a:lnTo>
                  <a:pt x="273046" y="221516"/>
                </a:lnTo>
                <a:lnTo>
                  <a:pt x="270188" y="223127"/>
                </a:lnTo>
                <a:lnTo>
                  <a:pt x="267726" y="224555"/>
                </a:lnTo>
                <a:lnTo>
                  <a:pt x="273046" y="215345"/>
                </a:lnTo>
                <a:close/>
                <a:moveTo>
                  <a:pt x="17418" y="215345"/>
                </a:moveTo>
                <a:lnTo>
                  <a:pt x="17418" y="221516"/>
                </a:lnTo>
                <a:lnTo>
                  <a:pt x="14560" y="223127"/>
                </a:lnTo>
                <a:lnTo>
                  <a:pt x="12098" y="224586"/>
                </a:lnTo>
                <a:lnTo>
                  <a:pt x="17418" y="215345"/>
                </a:lnTo>
                <a:close/>
                <a:moveTo>
                  <a:pt x="29029" y="215345"/>
                </a:moveTo>
                <a:lnTo>
                  <a:pt x="29029" y="221516"/>
                </a:lnTo>
                <a:lnTo>
                  <a:pt x="26172" y="223127"/>
                </a:lnTo>
                <a:lnTo>
                  <a:pt x="23710" y="224586"/>
                </a:lnTo>
                <a:lnTo>
                  <a:pt x="29029" y="215345"/>
                </a:lnTo>
                <a:close/>
                <a:moveTo>
                  <a:pt x="40610" y="215345"/>
                </a:moveTo>
                <a:lnTo>
                  <a:pt x="40610" y="221516"/>
                </a:lnTo>
                <a:lnTo>
                  <a:pt x="37783" y="223127"/>
                </a:lnTo>
                <a:lnTo>
                  <a:pt x="35290" y="224586"/>
                </a:lnTo>
                <a:lnTo>
                  <a:pt x="40610" y="215345"/>
                </a:lnTo>
                <a:close/>
                <a:moveTo>
                  <a:pt x="5898" y="221698"/>
                </a:moveTo>
                <a:lnTo>
                  <a:pt x="8755" y="223339"/>
                </a:lnTo>
                <a:lnTo>
                  <a:pt x="11217" y="224768"/>
                </a:lnTo>
                <a:lnTo>
                  <a:pt x="578" y="224768"/>
                </a:lnTo>
                <a:lnTo>
                  <a:pt x="5898" y="221698"/>
                </a:lnTo>
                <a:close/>
                <a:moveTo>
                  <a:pt x="17509" y="221698"/>
                </a:moveTo>
                <a:lnTo>
                  <a:pt x="20366" y="223339"/>
                </a:lnTo>
                <a:lnTo>
                  <a:pt x="22828" y="224768"/>
                </a:lnTo>
                <a:lnTo>
                  <a:pt x="12190" y="224768"/>
                </a:lnTo>
                <a:lnTo>
                  <a:pt x="14682" y="223339"/>
                </a:lnTo>
                <a:lnTo>
                  <a:pt x="17509" y="221698"/>
                </a:lnTo>
                <a:close/>
                <a:moveTo>
                  <a:pt x="29150" y="221698"/>
                </a:moveTo>
                <a:lnTo>
                  <a:pt x="32008" y="223339"/>
                </a:lnTo>
                <a:lnTo>
                  <a:pt x="34470" y="224768"/>
                </a:lnTo>
                <a:lnTo>
                  <a:pt x="23831" y="224768"/>
                </a:lnTo>
                <a:lnTo>
                  <a:pt x="26293" y="223339"/>
                </a:lnTo>
                <a:lnTo>
                  <a:pt x="29150" y="221698"/>
                </a:lnTo>
                <a:close/>
                <a:moveTo>
                  <a:pt x="40762" y="221698"/>
                </a:moveTo>
                <a:lnTo>
                  <a:pt x="43619" y="223339"/>
                </a:lnTo>
                <a:lnTo>
                  <a:pt x="46081" y="224768"/>
                </a:lnTo>
                <a:lnTo>
                  <a:pt x="35442" y="224768"/>
                </a:lnTo>
                <a:lnTo>
                  <a:pt x="37935" y="223339"/>
                </a:lnTo>
                <a:lnTo>
                  <a:pt x="40762" y="221698"/>
                </a:lnTo>
                <a:close/>
                <a:moveTo>
                  <a:pt x="52403" y="221698"/>
                </a:moveTo>
                <a:lnTo>
                  <a:pt x="55260" y="223339"/>
                </a:lnTo>
                <a:lnTo>
                  <a:pt x="57722" y="224768"/>
                </a:lnTo>
                <a:lnTo>
                  <a:pt x="47084" y="224768"/>
                </a:lnTo>
                <a:lnTo>
                  <a:pt x="49546" y="223339"/>
                </a:lnTo>
                <a:lnTo>
                  <a:pt x="52403" y="221698"/>
                </a:lnTo>
                <a:close/>
                <a:moveTo>
                  <a:pt x="64014" y="221698"/>
                </a:moveTo>
                <a:lnTo>
                  <a:pt x="66871" y="223339"/>
                </a:lnTo>
                <a:lnTo>
                  <a:pt x="69334" y="224768"/>
                </a:lnTo>
                <a:lnTo>
                  <a:pt x="58695" y="224768"/>
                </a:lnTo>
                <a:lnTo>
                  <a:pt x="61187" y="223339"/>
                </a:lnTo>
                <a:lnTo>
                  <a:pt x="64014" y="221698"/>
                </a:lnTo>
                <a:close/>
                <a:moveTo>
                  <a:pt x="75656" y="221698"/>
                </a:moveTo>
                <a:lnTo>
                  <a:pt x="78513" y="223339"/>
                </a:lnTo>
                <a:lnTo>
                  <a:pt x="80975" y="224768"/>
                </a:lnTo>
                <a:lnTo>
                  <a:pt x="70337" y="224768"/>
                </a:lnTo>
                <a:lnTo>
                  <a:pt x="72799" y="223339"/>
                </a:lnTo>
                <a:lnTo>
                  <a:pt x="75656" y="221698"/>
                </a:lnTo>
                <a:close/>
                <a:moveTo>
                  <a:pt x="87237" y="221698"/>
                </a:moveTo>
                <a:lnTo>
                  <a:pt x="90094" y="223339"/>
                </a:lnTo>
                <a:lnTo>
                  <a:pt x="92556" y="224768"/>
                </a:lnTo>
                <a:lnTo>
                  <a:pt x="81917" y="224768"/>
                </a:lnTo>
                <a:lnTo>
                  <a:pt x="84379" y="223339"/>
                </a:lnTo>
                <a:lnTo>
                  <a:pt x="87237" y="221698"/>
                </a:lnTo>
                <a:close/>
                <a:moveTo>
                  <a:pt x="98878" y="221698"/>
                </a:moveTo>
                <a:lnTo>
                  <a:pt x="101705" y="223339"/>
                </a:lnTo>
                <a:lnTo>
                  <a:pt x="104197" y="224768"/>
                </a:lnTo>
                <a:lnTo>
                  <a:pt x="93559" y="224768"/>
                </a:lnTo>
                <a:lnTo>
                  <a:pt x="96021" y="223339"/>
                </a:lnTo>
                <a:lnTo>
                  <a:pt x="98878" y="221698"/>
                </a:lnTo>
                <a:close/>
                <a:moveTo>
                  <a:pt x="110489" y="221698"/>
                </a:moveTo>
                <a:lnTo>
                  <a:pt x="113346" y="223339"/>
                </a:lnTo>
                <a:lnTo>
                  <a:pt x="115809" y="224768"/>
                </a:lnTo>
                <a:lnTo>
                  <a:pt x="105170" y="224768"/>
                </a:lnTo>
                <a:lnTo>
                  <a:pt x="107632" y="223339"/>
                </a:lnTo>
                <a:lnTo>
                  <a:pt x="110489" y="221698"/>
                </a:lnTo>
                <a:close/>
                <a:moveTo>
                  <a:pt x="122131" y="221698"/>
                </a:moveTo>
                <a:lnTo>
                  <a:pt x="124958" y="223339"/>
                </a:lnTo>
                <a:lnTo>
                  <a:pt x="127450" y="224768"/>
                </a:lnTo>
                <a:lnTo>
                  <a:pt x="116812" y="224768"/>
                </a:lnTo>
                <a:lnTo>
                  <a:pt x="119274" y="223339"/>
                </a:lnTo>
                <a:lnTo>
                  <a:pt x="122131" y="221698"/>
                </a:lnTo>
                <a:close/>
                <a:moveTo>
                  <a:pt x="133742" y="221698"/>
                </a:moveTo>
                <a:lnTo>
                  <a:pt x="136599" y="223339"/>
                </a:lnTo>
                <a:lnTo>
                  <a:pt x="139061" y="224768"/>
                </a:lnTo>
                <a:lnTo>
                  <a:pt x="128423" y="224768"/>
                </a:lnTo>
                <a:lnTo>
                  <a:pt x="130885" y="223339"/>
                </a:lnTo>
                <a:lnTo>
                  <a:pt x="133742" y="221698"/>
                </a:lnTo>
                <a:close/>
                <a:moveTo>
                  <a:pt x="145323" y="221698"/>
                </a:moveTo>
                <a:lnTo>
                  <a:pt x="148180" y="223339"/>
                </a:lnTo>
                <a:lnTo>
                  <a:pt x="150642" y="224768"/>
                </a:lnTo>
                <a:lnTo>
                  <a:pt x="140004" y="224768"/>
                </a:lnTo>
                <a:lnTo>
                  <a:pt x="142496" y="223339"/>
                </a:lnTo>
                <a:lnTo>
                  <a:pt x="145323" y="221698"/>
                </a:lnTo>
                <a:close/>
                <a:moveTo>
                  <a:pt x="156964" y="221698"/>
                </a:moveTo>
                <a:lnTo>
                  <a:pt x="159822" y="223339"/>
                </a:lnTo>
                <a:lnTo>
                  <a:pt x="162284" y="224768"/>
                </a:lnTo>
                <a:lnTo>
                  <a:pt x="151645" y="224768"/>
                </a:lnTo>
                <a:lnTo>
                  <a:pt x="154107" y="223339"/>
                </a:lnTo>
                <a:lnTo>
                  <a:pt x="156964" y="221698"/>
                </a:lnTo>
                <a:close/>
                <a:moveTo>
                  <a:pt x="168575" y="221698"/>
                </a:moveTo>
                <a:lnTo>
                  <a:pt x="171433" y="223339"/>
                </a:lnTo>
                <a:lnTo>
                  <a:pt x="173895" y="224768"/>
                </a:lnTo>
                <a:lnTo>
                  <a:pt x="163256" y="224768"/>
                </a:lnTo>
                <a:lnTo>
                  <a:pt x="165749" y="223339"/>
                </a:lnTo>
                <a:lnTo>
                  <a:pt x="168575" y="221698"/>
                </a:lnTo>
                <a:close/>
                <a:moveTo>
                  <a:pt x="180217" y="221698"/>
                </a:moveTo>
                <a:lnTo>
                  <a:pt x="183074" y="223339"/>
                </a:lnTo>
                <a:lnTo>
                  <a:pt x="185536" y="224768"/>
                </a:lnTo>
                <a:lnTo>
                  <a:pt x="174898" y="224768"/>
                </a:lnTo>
                <a:lnTo>
                  <a:pt x="177360" y="223339"/>
                </a:lnTo>
                <a:lnTo>
                  <a:pt x="180217" y="221698"/>
                </a:lnTo>
                <a:close/>
                <a:moveTo>
                  <a:pt x="191828" y="221698"/>
                </a:moveTo>
                <a:lnTo>
                  <a:pt x="194685" y="223339"/>
                </a:lnTo>
                <a:lnTo>
                  <a:pt x="197147" y="224768"/>
                </a:lnTo>
                <a:lnTo>
                  <a:pt x="186509" y="224768"/>
                </a:lnTo>
                <a:lnTo>
                  <a:pt x="189001" y="223339"/>
                </a:lnTo>
                <a:lnTo>
                  <a:pt x="191828" y="221698"/>
                </a:lnTo>
                <a:close/>
                <a:moveTo>
                  <a:pt x="203470" y="221698"/>
                </a:moveTo>
                <a:lnTo>
                  <a:pt x="206327" y="223339"/>
                </a:lnTo>
                <a:lnTo>
                  <a:pt x="208789" y="224768"/>
                </a:lnTo>
                <a:lnTo>
                  <a:pt x="198151" y="224768"/>
                </a:lnTo>
                <a:lnTo>
                  <a:pt x="200613" y="223339"/>
                </a:lnTo>
                <a:lnTo>
                  <a:pt x="203470" y="221698"/>
                </a:lnTo>
                <a:close/>
                <a:moveTo>
                  <a:pt x="215051" y="221698"/>
                </a:moveTo>
                <a:lnTo>
                  <a:pt x="217908" y="223339"/>
                </a:lnTo>
                <a:lnTo>
                  <a:pt x="220370" y="224768"/>
                </a:lnTo>
                <a:lnTo>
                  <a:pt x="209731" y="224768"/>
                </a:lnTo>
                <a:lnTo>
                  <a:pt x="212193" y="223339"/>
                </a:lnTo>
                <a:lnTo>
                  <a:pt x="215051" y="221698"/>
                </a:lnTo>
                <a:close/>
                <a:moveTo>
                  <a:pt x="226692" y="221698"/>
                </a:moveTo>
                <a:lnTo>
                  <a:pt x="229519" y="223339"/>
                </a:lnTo>
                <a:lnTo>
                  <a:pt x="232011" y="224768"/>
                </a:lnTo>
                <a:lnTo>
                  <a:pt x="221373" y="224768"/>
                </a:lnTo>
                <a:lnTo>
                  <a:pt x="223835" y="223339"/>
                </a:lnTo>
                <a:lnTo>
                  <a:pt x="226692" y="221698"/>
                </a:lnTo>
                <a:close/>
                <a:moveTo>
                  <a:pt x="238303" y="221698"/>
                </a:moveTo>
                <a:lnTo>
                  <a:pt x="241160" y="223339"/>
                </a:lnTo>
                <a:lnTo>
                  <a:pt x="243622" y="224768"/>
                </a:lnTo>
                <a:lnTo>
                  <a:pt x="232984" y="224768"/>
                </a:lnTo>
                <a:lnTo>
                  <a:pt x="235446" y="223339"/>
                </a:lnTo>
                <a:lnTo>
                  <a:pt x="238303" y="221698"/>
                </a:lnTo>
                <a:close/>
                <a:moveTo>
                  <a:pt x="249945" y="221698"/>
                </a:moveTo>
                <a:lnTo>
                  <a:pt x="252772" y="223339"/>
                </a:lnTo>
                <a:lnTo>
                  <a:pt x="255264" y="224768"/>
                </a:lnTo>
                <a:lnTo>
                  <a:pt x="244626" y="224768"/>
                </a:lnTo>
                <a:lnTo>
                  <a:pt x="247088" y="223339"/>
                </a:lnTo>
                <a:lnTo>
                  <a:pt x="249945" y="221698"/>
                </a:lnTo>
                <a:close/>
                <a:moveTo>
                  <a:pt x="261556" y="221698"/>
                </a:moveTo>
                <a:lnTo>
                  <a:pt x="264413" y="223339"/>
                </a:lnTo>
                <a:lnTo>
                  <a:pt x="266875" y="224768"/>
                </a:lnTo>
                <a:lnTo>
                  <a:pt x="256237" y="224768"/>
                </a:lnTo>
                <a:lnTo>
                  <a:pt x="258699" y="223339"/>
                </a:lnTo>
                <a:lnTo>
                  <a:pt x="261556" y="221698"/>
                </a:lnTo>
                <a:close/>
                <a:moveTo>
                  <a:pt x="273198" y="221698"/>
                </a:moveTo>
                <a:lnTo>
                  <a:pt x="276024" y="223339"/>
                </a:lnTo>
                <a:lnTo>
                  <a:pt x="278517" y="224768"/>
                </a:lnTo>
                <a:lnTo>
                  <a:pt x="267878" y="224768"/>
                </a:lnTo>
                <a:lnTo>
                  <a:pt x="270340" y="223339"/>
                </a:lnTo>
                <a:lnTo>
                  <a:pt x="273198" y="221698"/>
                </a:lnTo>
                <a:close/>
                <a:moveTo>
                  <a:pt x="11217" y="225042"/>
                </a:moveTo>
                <a:lnTo>
                  <a:pt x="5898" y="228112"/>
                </a:lnTo>
                <a:lnTo>
                  <a:pt x="578" y="225042"/>
                </a:lnTo>
                <a:close/>
                <a:moveTo>
                  <a:pt x="22828" y="225042"/>
                </a:moveTo>
                <a:lnTo>
                  <a:pt x="17509" y="228112"/>
                </a:lnTo>
                <a:lnTo>
                  <a:pt x="12190" y="225042"/>
                </a:lnTo>
                <a:close/>
                <a:moveTo>
                  <a:pt x="34470" y="225042"/>
                </a:moveTo>
                <a:lnTo>
                  <a:pt x="29150" y="228112"/>
                </a:lnTo>
                <a:lnTo>
                  <a:pt x="23831" y="225042"/>
                </a:lnTo>
                <a:close/>
                <a:moveTo>
                  <a:pt x="46081" y="225042"/>
                </a:moveTo>
                <a:lnTo>
                  <a:pt x="40762" y="228112"/>
                </a:lnTo>
                <a:lnTo>
                  <a:pt x="35442" y="225042"/>
                </a:lnTo>
                <a:close/>
                <a:moveTo>
                  <a:pt x="57722" y="225042"/>
                </a:moveTo>
                <a:lnTo>
                  <a:pt x="52403" y="228112"/>
                </a:lnTo>
                <a:lnTo>
                  <a:pt x="47084" y="225042"/>
                </a:lnTo>
                <a:close/>
                <a:moveTo>
                  <a:pt x="69334" y="225042"/>
                </a:moveTo>
                <a:lnTo>
                  <a:pt x="64014" y="228112"/>
                </a:lnTo>
                <a:lnTo>
                  <a:pt x="58695" y="225042"/>
                </a:lnTo>
                <a:close/>
                <a:moveTo>
                  <a:pt x="80945" y="225042"/>
                </a:moveTo>
                <a:lnTo>
                  <a:pt x="75625" y="228112"/>
                </a:lnTo>
                <a:lnTo>
                  <a:pt x="70306" y="225042"/>
                </a:lnTo>
                <a:close/>
                <a:moveTo>
                  <a:pt x="92556" y="225042"/>
                </a:moveTo>
                <a:lnTo>
                  <a:pt x="87237" y="228112"/>
                </a:lnTo>
                <a:lnTo>
                  <a:pt x="81917" y="225042"/>
                </a:lnTo>
                <a:close/>
                <a:moveTo>
                  <a:pt x="104197" y="225042"/>
                </a:moveTo>
                <a:lnTo>
                  <a:pt x="98878" y="228112"/>
                </a:lnTo>
                <a:lnTo>
                  <a:pt x="93559" y="225042"/>
                </a:lnTo>
                <a:close/>
                <a:moveTo>
                  <a:pt x="115809" y="225042"/>
                </a:moveTo>
                <a:lnTo>
                  <a:pt x="110489" y="228112"/>
                </a:lnTo>
                <a:lnTo>
                  <a:pt x="105170" y="225042"/>
                </a:lnTo>
                <a:close/>
                <a:moveTo>
                  <a:pt x="127450" y="225042"/>
                </a:moveTo>
                <a:lnTo>
                  <a:pt x="122131" y="228112"/>
                </a:lnTo>
                <a:lnTo>
                  <a:pt x="116812" y="225042"/>
                </a:lnTo>
                <a:close/>
                <a:moveTo>
                  <a:pt x="139061" y="225042"/>
                </a:moveTo>
                <a:lnTo>
                  <a:pt x="133742" y="228112"/>
                </a:lnTo>
                <a:lnTo>
                  <a:pt x="128423" y="225042"/>
                </a:lnTo>
                <a:close/>
                <a:moveTo>
                  <a:pt x="150642" y="225042"/>
                </a:moveTo>
                <a:lnTo>
                  <a:pt x="145323" y="228112"/>
                </a:lnTo>
                <a:lnTo>
                  <a:pt x="140004" y="225042"/>
                </a:lnTo>
                <a:close/>
                <a:moveTo>
                  <a:pt x="162284" y="225042"/>
                </a:moveTo>
                <a:lnTo>
                  <a:pt x="156964" y="228112"/>
                </a:lnTo>
                <a:lnTo>
                  <a:pt x="151645" y="225042"/>
                </a:lnTo>
                <a:close/>
                <a:moveTo>
                  <a:pt x="173895" y="225042"/>
                </a:moveTo>
                <a:lnTo>
                  <a:pt x="168575" y="228112"/>
                </a:lnTo>
                <a:lnTo>
                  <a:pt x="163256" y="225042"/>
                </a:lnTo>
                <a:close/>
                <a:moveTo>
                  <a:pt x="185536" y="225042"/>
                </a:moveTo>
                <a:lnTo>
                  <a:pt x="180217" y="228112"/>
                </a:lnTo>
                <a:lnTo>
                  <a:pt x="174898" y="225042"/>
                </a:lnTo>
                <a:close/>
                <a:moveTo>
                  <a:pt x="197147" y="225042"/>
                </a:moveTo>
                <a:lnTo>
                  <a:pt x="191828" y="228112"/>
                </a:lnTo>
                <a:lnTo>
                  <a:pt x="186509" y="225042"/>
                </a:lnTo>
                <a:close/>
                <a:moveTo>
                  <a:pt x="208789" y="225042"/>
                </a:moveTo>
                <a:lnTo>
                  <a:pt x="203470" y="228112"/>
                </a:lnTo>
                <a:lnTo>
                  <a:pt x="198151" y="225042"/>
                </a:lnTo>
                <a:close/>
                <a:moveTo>
                  <a:pt x="220370" y="225042"/>
                </a:moveTo>
                <a:lnTo>
                  <a:pt x="215051" y="228112"/>
                </a:lnTo>
                <a:lnTo>
                  <a:pt x="209731" y="225042"/>
                </a:lnTo>
                <a:close/>
                <a:moveTo>
                  <a:pt x="232011" y="225042"/>
                </a:moveTo>
                <a:lnTo>
                  <a:pt x="226692" y="228112"/>
                </a:lnTo>
                <a:lnTo>
                  <a:pt x="221373" y="225042"/>
                </a:lnTo>
                <a:close/>
                <a:moveTo>
                  <a:pt x="243622" y="225042"/>
                </a:moveTo>
                <a:lnTo>
                  <a:pt x="238303" y="228112"/>
                </a:lnTo>
                <a:lnTo>
                  <a:pt x="232984" y="225042"/>
                </a:lnTo>
                <a:close/>
                <a:moveTo>
                  <a:pt x="255264" y="225042"/>
                </a:moveTo>
                <a:lnTo>
                  <a:pt x="249945" y="228112"/>
                </a:lnTo>
                <a:lnTo>
                  <a:pt x="244626" y="225042"/>
                </a:lnTo>
                <a:close/>
                <a:moveTo>
                  <a:pt x="266875" y="225042"/>
                </a:moveTo>
                <a:lnTo>
                  <a:pt x="261556" y="228112"/>
                </a:lnTo>
                <a:lnTo>
                  <a:pt x="256237" y="225042"/>
                </a:lnTo>
                <a:close/>
                <a:moveTo>
                  <a:pt x="278517" y="225042"/>
                </a:moveTo>
                <a:lnTo>
                  <a:pt x="273198" y="228112"/>
                </a:lnTo>
                <a:lnTo>
                  <a:pt x="267878" y="225042"/>
                </a:lnTo>
                <a:close/>
                <a:moveTo>
                  <a:pt x="11369" y="225254"/>
                </a:moveTo>
                <a:lnTo>
                  <a:pt x="6050" y="234464"/>
                </a:lnTo>
                <a:lnTo>
                  <a:pt x="6050" y="228355"/>
                </a:lnTo>
                <a:lnTo>
                  <a:pt x="11369" y="225254"/>
                </a:lnTo>
                <a:close/>
                <a:moveTo>
                  <a:pt x="22980" y="225224"/>
                </a:moveTo>
                <a:lnTo>
                  <a:pt x="17661" y="234464"/>
                </a:lnTo>
                <a:lnTo>
                  <a:pt x="17661" y="228294"/>
                </a:lnTo>
                <a:lnTo>
                  <a:pt x="22980" y="225224"/>
                </a:lnTo>
                <a:close/>
                <a:moveTo>
                  <a:pt x="34622" y="225254"/>
                </a:moveTo>
                <a:lnTo>
                  <a:pt x="29302" y="234464"/>
                </a:lnTo>
                <a:lnTo>
                  <a:pt x="29302" y="228355"/>
                </a:lnTo>
                <a:lnTo>
                  <a:pt x="34622" y="225254"/>
                </a:lnTo>
                <a:close/>
                <a:moveTo>
                  <a:pt x="46202" y="225254"/>
                </a:moveTo>
                <a:lnTo>
                  <a:pt x="40883" y="234464"/>
                </a:lnTo>
                <a:lnTo>
                  <a:pt x="40883" y="228355"/>
                </a:lnTo>
                <a:lnTo>
                  <a:pt x="46202" y="225254"/>
                </a:lnTo>
                <a:close/>
                <a:moveTo>
                  <a:pt x="57844" y="225254"/>
                </a:moveTo>
                <a:lnTo>
                  <a:pt x="52525" y="234464"/>
                </a:lnTo>
                <a:lnTo>
                  <a:pt x="52525" y="228355"/>
                </a:lnTo>
                <a:lnTo>
                  <a:pt x="57844" y="225254"/>
                </a:lnTo>
                <a:close/>
                <a:moveTo>
                  <a:pt x="69455" y="225254"/>
                </a:moveTo>
                <a:lnTo>
                  <a:pt x="64136" y="234464"/>
                </a:lnTo>
                <a:lnTo>
                  <a:pt x="64136" y="228355"/>
                </a:lnTo>
                <a:lnTo>
                  <a:pt x="69455" y="225254"/>
                </a:lnTo>
                <a:close/>
                <a:moveTo>
                  <a:pt x="81097" y="225254"/>
                </a:moveTo>
                <a:lnTo>
                  <a:pt x="75777" y="234464"/>
                </a:lnTo>
                <a:lnTo>
                  <a:pt x="75777" y="228355"/>
                </a:lnTo>
                <a:lnTo>
                  <a:pt x="81097" y="225254"/>
                </a:lnTo>
                <a:close/>
                <a:moveTo>
                  <a:pt x="92708" y="225254"/>
                </a:moveTo>
                <a:lnTo>
                  <a:pt x="87389" y="234464"/>
                </a:lnTo>
                <a:lnTo>
                  <a:pt x="87389" y="228355"/>
                </a:lnTo>
                <a:lnTo>
                  <a:pt x="92708" y="225254"/>
                </a:lnTo>
                <a:close/>
                <a:moveTo>
                  <a:pt x="104349" y="225254"/>
                </a:moveTo>
                <a:lnTo>
                  <a:pt x="99030" y="234464"/>
                </a:lnTo>
                <a:lnTo>
                  <a:pt x="99030" y="228355"/>
                </a:lnTo>
                <a:lnTo>
                  <a:pt x="104349" y="225254"/>
                </a:lnTo>
                <a:close/>
                <a:moveTo>
                  <a:pt x="115930" y="225254"/>
                </a:moveTo>
                <a:lnTo>
                  <a:pt x="110611" y="234464"/>
                </a:lnTo>
                <a:lnTo>
                  <a:pt x="110611" y="228355"/>
                </a:lnTo>
                <a:lnTo>
                  <a:pt x="115930" y="225254"/>
                </a:lnTo>
                <a:close/>
                <a:moveTo>
                  <a:pt x="127541" y="225254"/>
                </a:moveTo>
                <a:lnTo>
                  <a:pt x="122222" y="234464"/>
                </a:lnTo>
                <a:lnTo>
                  <a:pt x="122222" y="228355"/>
                </a:lnTo>
                <a:lnTo>
                  <a:pt x="127541" y="225254"/>
                </a:lnTo>
                <a:close/>
                <a:moveTo>
                  <a:pt x="139183" y="225254"/>
                </a:moveTo>
                <a:lnTo>
                  <a:pt x="133864" y="234464"/>
                </a:lnTo>
                <a:lnTo>
                  <a:pt x="133864" y="228355"/>
                </a:lnTo>
                <a:lnTo>
                  <a:pt x="139183" y="225254"/>
                </a:lnTo>
                <a:close/>
                <a:moveTo>
                  <a:pt x="150794" y="225254"/>
                </a:moveTo>
                <a:lnTo>
                  <a:pt x="145475" y="234464"/>
                </a:lnTo>
                <a:lnTo>
                  <a:pt x="145475" y="228355"/>
                </a:lnTo>
                <a:lnTo>
                  <a:pt x="150794" y="225254"/>
                </a:lnTo>
                <a:close/>
                <a:moveTo>
                  <a:pt x="162436" y="225254"/>
                </a:moveTo>
                <a:lnTo>
                  <a:pt x="157116" y="234464"/>
                </a:lnTo>
                <a:lnTo>
                  <a:pt x="157116" y="228355"/>
                </a:lnTo>
                <a:lnTo>
                  <a:pt x="162436" y="225254"/>
                </a:lnTo>
                <a:close/>
                <a:moveTo>
                  <a:pt x="174047" y="225254"/>
                </a:moveTo>
                <a:lnTo>
                  <a:pt x="168727" y="234464"/>
                </a:lnTo>
                <a:lnTo>
                  <a:pt x="168727" y="228355"/>
                </a:lnTo>
                <a:lnTo>
                  <a:pt x="174047" y="225254"/>
                </a:lnTo>
                <a:close/>
                <a:moveTo>
                  <a:pt x="185658" y="225254"/>
                </a:moveTo>
                <a:lnTo>
                  <a:pt x="180339" y="234464"/>
                </a:lnTo>
                <a:lnTo>
                  <a:pt x="180339" y="228355"/>
                </a:lnTo>
                <a:lnTo>
                  <a:pt x="185658" y="225254"/>
                </a:lnTo>
                <a:close/>
                <a:moveTo>
                  <a:pt x="197269" y="225254"/>
                </a:moveTo>
                <a:lnTo>
                  <a:pt x="191950" y="234464"/>
                </a:lnTo>
                <a:lnTo>
                  <a:pt x="191950" y="228355"/>
                </a:lnTo>
                <a:lnTo>
                  <a:pt x="197269" y="225254"/>
                </a:lnTo>
                <a:close/>
                <a:moveTo>
                  <a:pt x="208911" y="225254"/>
                </a:moveTo>
                <a:lnTo>
                  <a:pt x="203591" y="234464"/>
                </a:lnTo>
                <a:lnTo>
                  <a:pt x="203591" y="228355"/>
                </a:lnTo>
                <a:lnTo>
                  <a:pt x="208911" y="225254"/>
                </a:lnTo>
                <a:close/>
                <a:moveTo>
                  <a:pt x="220522" y="225254"/>
                </a:moveTo>
                <a:lnTo>
                  <a:pt x="215202" y="234464"/>
                </a:lnTo>
                <a:lnTo>
                  <a:pt x="215202" y="228355"/>
                </a:lnTo>
                <a:lnTo>
                  <a:pt x="220522" y="225254"/>
                </a:lnTo>
                <a:close/>
                <a:moveTo>
                  <a:pt x="232163" y="225254"/>
                </a:moveTo>
                <a:lnTo>
                  <a:pt x="226844" y="234464"/>
                </a:lnTo>
                <a:lnTo>
                  <a:pt x="226844" y="228355"/>
                </a:lnTo>
                <a:lnTo>
                  <a:pt x="232163" y="225254"/>
                </a:lnTo>
                <a:close/>
                <a:moveTo>
                  <a:pt x="243774" y="225254"/>
                </a:moveTo>
                <a:lnTo>
                  <a:pt x="238455" y="234464"/>
                </a:lnTo>
                <a:lnTo>
                  <a:pt x="238455" y="228355"/>
                </a:lnTo>
                <a:lnTo>
                  <a:pt x="243774" y="225254"/>
                </a:lnTo>
                <a:close/>
                <a:moveTo>
                  <a:pt x="255355" y="225254"/>
                </a:moveTo>
                <a:lnTo>
                  <a:pt x="250036" y="234464"/>
                </a:lnTo>
                <a:lnTo>
                  <a:pt x="250036" y="228355"/>
                </a:lnTo>
                <a:lnTo>
                  <a:pt x="255355" y="225254"/>
                </a:lnTo>
                <a:close/>
                <a:moveTo>
                  <a:pt x="266997" y="225254"/>
                </a:moveTo>
                <a:lnTo>
                  <a:pt x="261678" y="234464"/>
                </a:lnTo>
                <a:lnTo>
                  <a:pt x="261678" y="228355"/>
                </a:lnTo>
                <a:lnTo>
                  <a:pt x="266997" y="225254"/>
                </a:lnTo>
                <a:close/>
                <a:moveTo>
                  <a:pt x="278608" y="225254"/>
                </a:moveTo>
                <a:lnTo>
                  <a:pt x="273289" y="234464"/>
                </a:lnTo>
                <a:lnTo>
                  <a:pt x="273289" y="228355"/>
                </a:lnTo>
                <a:lnTo>
                  <a:pt x="278608" y="225254"/>
                </a:lnTo>
                <a:close/>
                <a:moveTo>
                  <a:pt x="457" y="225315"/>
                </a:moveTo>
                <a:lnTo>
                  <a:pt x="5776" y="228355"/>
                </a:lnTo>
                <a:lnTo>
                  <a:pt x="5776" y="234495"/>
                </a:lnTo>
                <a:lnTo>
                  <a:pt x="457" y="225315"/>
                </a:lnTo>
                <a:close/>
                <a:moveTo>
                  <a:pt x="12098" y="225315"/>
                </a:moveTo>
                <a:lnTo>
                  <a:pt x="17418" y="228355"/>
                </a:lnTo>
                <a:lnTo>
                  <a:pt x="17418" y="234495"/>
                </a:lnTo>
                <a:lnTo>
                  <a:pt x="12098" y="225315"/>
                </a:lnTo>
                <a:close/>
                <a:moveTo>
                  <a:pt x="23710" y="225315"/>
                </a:moveTo>
                <a:lnTo>
                  <a:pt x="29029" y="228355"/>
                </a:lnTo>
                <a:lnTo>
                  <a:pt x="29029" y="234495"/>
                </a:lnTo>
                <a:lnTo>
                  <a:pt x="23710" y="225315"/>
                </a:lnTo>
                <a:close/>
                <a:moveTo>
                  <a:pt x="35290" y="225315"/>
                </a:moveTo>
                <a:lnTo>
                  <a:pt x="40610" y="228355"/>
                </a:lnTo>
                <a:lnTo>
                  <a:pt x="40610" y="234495"/>
                </a:lnTo>
                <a:lnTo>
                  <a:pt x="35290" y="225315"/>
                </a:lnTo>
                <a:close/>
                <a:moveTo>
                  <a:pt x="46932" y="225315"/>
                </a:moveTo>
                <a:lnTo>
                  <a:pt x="52251" y="228355"/>
                </a:lnTo>
                <a:lnTo>
                  <a:pt x="52251" y="234495"/>
                </a:lnTo>
                <a:lnTo>
                  <a:pt x="46932" y="225315"/>
                </a:lnTo>
                <a:close/>
                <a:moveTo>
                  <a:pt x="58543" y="225315"/>
                </a:moveTo>
                <a:lnTo>
                  <a:pt x="63862" y="228355"/>
                </a:lnTo>
                <a:lnTo>
                  <a:pt x="63862" y="234495"/>
                </a:lnTo>
                <a:lnTo>
                  <a:pt x="58543" y="225315"/>
                </a:lnTo>
                <a:close/>
                <a:moveTo>
                  <a:pt x="70185" y="225315"/>
                </a:moveTo>
                <a:lnTo>
                  <a:pt x="75504" y="228355"/>
                </a:lnTo>
                <a:lnTo>
                  <a:pt x="75504" y="234495"/>
                </a:lnTo>
                <a:lnTo>
                  <a:pt x="70185" y="225315"/>
                </a:lnTo>
                <a:close/>
                <a:moveTo>
                  <a:pt x="81796" y="225315"/>
                </a:moveTo>
                <a:lnTo>
                  <a:pt x="87115" y="228355"/>
                </a:lnTo>
                <a:lnTo>
                  <a:pt x="87115" y="234495"/>
                </a:lnTo>
                <a:lnTo>
                  <a:pt x="81796" y="225315"/>
                </a:lnTo>
                <a:close/>
                <a:moveTo>
                  <a:pt x="93437" y="225315"/>
                </a:moveTo>
                <a:lnTo>
                  <a:pt x="98757" y="228355"/>
                </a:lnTo>
                <a:lnTo>
                  <a:pt x="98757" y="234495"/>
                </a:lnTo>
                <a:lnTo>
                  <a:pt x="93437" y="225315"/>
                </a:lnTo>
                <a:close/>
                <a:moveTo>
                  <a:pt x="105018" y="225315"/>
                </a:moveTo>
                <a:lnTo>
                  <a:pt x="110337" y="228355"/>
                </a:lnTo>
                <a:lnTo>
                  <a:pt x="110337" y="234495"/>
                </a:lnTo>
                <a:lnTo>
                  <a:pt x="105018" y="225315"/>
                </a:lnTo>
                <a:close/>
                <a:moveTo>
                  <a:pt x="116660" y="225315"/>
                </a:moveTo>
                <a:lnTo>
                  <a:pt x="121979" y="228355"/>
                </a:lnTo>
                <a:lnTo>
                  <a:pt x="121979" y="234495"/>
                </a:lnTo>
                <a:lnTo>
                  <a:pt x="116660" y="225315"/>
                </a:lnTo>
                <a:close/>
                <a:moveTo>
                  <a:pt x="128271" y="225315"/>
                </a:moveTo>
                <a:lnTo>
                  <a:pt x="133590" y="228355"/>
                </a:lnTo>
                <a:lnTo>
                  <a:pt x="133590" y="234495"/>
                </a:lnTo>
                <a:lnTo>
                  <a:pt x="128271" y="225315"/>
                </a:lnTo>
                <a:close/>
                <a:moveTo>
                  <a:pt x="139912" y="225315"/>
                </a:moveTo>
                <a:lnTo>
                  <a:pt x="145232" y="228355"/>
                </a:lnTo>
                <a:lnTo>
                  <a:pt x="145232" y="234495"/>
                </a:lnTo>
                <a:lnTo>
                  <a:pt x="139912" y="225315"/>
                </a:lnTo>
                <a:close/>
                <a:moveTo>
                  <a:pt x="151523" y="225315"/>
                </a:moveTo>
                <a:lnTo>
                  <a:pt x="156843" y="228355"/>
                </a:lnTo>
                <a:lnTo>
                  <a:pt x="156843" y="234495"/>
                </a:lnTo>
                <a:lnTo>
                  <a:pt x="151523" y="225315"/>
                </a:lnTo>
                <a:close/>
                <a:moveTo>
                  <a:pt x="163165" y="225315"/>
                </a:moveTo>
                <a:lnTo>
                  <a:pt x="168484" y="228355"/>
                </a:lnTo>
                <a:lnTo>
                  <a:pt x="168484" y="234495"/>
                </a:lnTo>
                <a:lnTo>
                  <a:pt x="163165" y="225315"/>
                </a:lnTo>
                <a:close/>
                <a:moveTo>
                  <a:pt x="174746" y="225315"/>
                </a:moveTo>
                <a:lnTo>
                  <a:pt x="180065" y="228355"/>
                </a:lnTo>
                <a:lnTo>
                  <a:pt x="180065" y="234495"/>
                </a:lnTo>
                <a:lnTo>
                  <a:pt x="174746" y="225315"/>
                </a:lnTo>
                <a:close/>
                <a:moveTo>
                  <a:pt x="186357" y="225315"/>
                </a:moveTo>
                <a:lnTo>
                  <a:pt x="191676" y="228355"/>
                </a:lnTo>
                <a:lnTo>
                  <a:pt x="191676" y="234495"/>
                </a:lnTo>
                <a:lnTo>
                  <a:pt x="186357" y="225315"/>
                </a:lnTo>
                <a:close/>
                <a:moveTo>
                  <a:pt x="197999" y="225315"/>
                </a:moveTo>
                <a:lnTo>
                  <a:pt x="203318" y="228355"/>
                </a:lnTo>
                <a:lnTo>
                  <a:pt x="203318" y="234495"/>
                </a:lnTo>
                <a:lnTo>
                  <a:pt x="197999" y="225315"/>
                </a:lnTo>
                <a:close/>
                <a:moveTo>
                  <a:pt x="209610" y="225315"/>
                </a:moveTo>
                <a:lnTo>
                  <a:pt x="214929" y="228355"/>
                </a:lnTo>
                <a:lnTo>
                  <a:pt x="214929" y="234495"/>
                </a:lnTo>
                <a:lnTo>
                  <a:pt x="209610" y="225315"/>
                </a:lnTo>
                <a:close/>
                <a:moveTo>
                  <a:pt x="221251" y="225315"/>
                </a:moveTo>
                <a:lnTo>
                  <a:pt x="226570" y="228355"/>
                </a:lnTo>
                <a:lnTo>
                  <a:pt x="226570" y="234495"/>
                </a:lnTo>
                <a:lnTo>
                  <a:pt x="221251" y="225315"/>
                </a:lnTo>
                <a:close/>
                <a:moveTo>
                  <a:pt x="232862" y="225315"/>
                </a:moveTo>
                <a:lnTo>
                  <a:pt x="238182" y="228355"/>
                </a:lnTo>
                <a:lnTo>
                  <a:pt x="238182" y="234495"/>
                </a:lnTo>
                <a:lnTo>
                  <a:pt x="232862" y="225315"/>
                </a:lnTo>
                <a:close/>
                <a:moveTo>
                  <a:pt x="244474" y="225254"/>
                </a:moveTo>
                <a:lnTo>
                  <a:pt x="249793" y="228355"/>
                </a:lnTo>
                <a:lnTo>
                  <a:pt x="249793" y="234495"/>
                </a:lnTo>
                <a:lnTo>
                  <a:pt x="244474" y="225254"/>
                </a:lnTo>
                <a:close/>
                <a:moveTo>
                  <a:pt x="256085" y="225254"/>
                </a:moveTo>
                <a:lnTo>
                  <a:pt x="261404" y="228355"/>
                </a:lnTo>
                <a:lnTo>
                  <a:pt x="261404" y="234495"/>
                </a:lnTo>
                <a:lnTo>
                  <a:pt x="256085" y="225254"/>
                </a:lnTo>
                <a:close/>
                <a:moveTo>
                  <a:pt x="267726" y="225254"/>
                </a:moveTo>
                <a:lnTo>
                  <a:pt x="273046" y="228355"/>
                </a:lnTo>
                <a:lnTo>
                  <a:pt x="273046" y="234495"/>
                </a:lnTo>
                <a:lnTo>
                  <a:pt x="267726" y="225254"/>
                </a:lnTo>
                <a:close/>
                <a:moveTo>
                  <a:pt x="214" y="225376"/>
                </a:moveTo>
                <a:lnTo>
                  <a:pt x="214" y="231485"/>
                </a:lnTo>
                <a:lnTo>
                  <a:pt x="5563" y="234586"/>
                </a:lnTo>
                <a:lnTo>
                  <a:pt x="5473" y="234429"/>
                </a:lnTo>
                <a:lnTo>
                  <a:pt x="5473" y="234429"/>
                </a:lnTo>
                <a:lnTo>
                  <a:pt x="396" y="231485"/>
                </a:lnTo>
                <a:cubicBezTo>
                  <a:pt x="335" y="231455"/>
                  <a:pt x="305" y="231425"/>
                  <a:pt x="305" y="231394"/>
                </a:cubicBezTo>
                <a:lnTo>
                  <a:pt x="305" y="225481"/>
                </a:lnTo>
                <a:lnTo>
                  <a:pt x="305" y="225481"/>
                </a:lnTo>
                <a:lnTo>
                  <a:pt x="244" y="225376"/>
                </a:lnTo>
                <a:close/>
                <a:moveTo>
                  <a:pt x="35108" y="225376"/>
                </a:moveTo>
                <a:lnTo>
                  <a:pt x="40427" y="234586"/>
                </a:lnTo>
                <a:lnTo>
                  <a:pt x="35108" y="231546"/>
                </a:lnTo>
                <a:lnTo>
                  <a:pt x="35108" y="225376"/>
                </a:lnTo>
                <a:close/>
                <a:moveTo>
                  <a:pt x="46689" y="225376"/>
                </a:moveTo>
                <a:lnTo>
                  <a:pt x="52008" y="234586"/>
                </a:lnTo>
                <a:lnTo>
                  <a:pt x="46689" y="231485"/>
                </a:lnTo>
                <a:lnTo>
                  <a:pt x="46689" y="225376"/>
                </a:lnTo>
                <a:close/>
                <a:moveTo>
                  <a:pt x="58330" y="225376"/>
                </a:moveTo>
                <a:lnTo>
                  <a:pt x="63650" y="234586"/>
                </a:lnTo>
                <a:lnTo>
                  <a:pt x="58330" y="231485"/>
                </a:lnTo>
                <a:lnTo>
                  <a:pt x="58330" y="225376"/>
                </a:lnTo>
                <a:close/>
                <a:moveTo>
                  <a:pt x="69941" y="225376"/>
                </a:moveTo>
                <a:lnTo>
                  <a:pt x="75261" y="234586"/>
                </a:lnTo>
                <a:lnTo>
                  <a:pt x="69941" y="231485"/>
                </a:lnTo>
                <a:lnTo>
                  <a:pt x="69941" y="225376"/>
                </a:lnTo>
                <a:close/>
                <a:moveTo>
                  <a:pt x="81583" y="225376"/>
                </a:moveTo>
                <a:lnTo>
                  <a:pt x="86902" y="234586"/>
                </a:lnTo>
                <a:lnTo>
                  <a:pt x="81583" y="231485"/>
                </a:lnTo>
                <a:lnTo>
                  <a:pt x="81583" y="225376"/>
                </a:lnTo>
                <a:close/>
                <a:moveTo>
                  <a:pt x="93194" y="225376"/>
                </a:moveTo>
                <a:lnTo>
                  <a:pt x="98513" y="234586"/>
                </a:lnTo>
                <a:lnTo>
                  <a:pt x="93194" y="231485"/>
                </a:lnTo>
                <a:lnTo>
                  <a:pt x="93194" y="225376"/>
                </a:lnTo>
                <a:close/>
                <a:moveTo>
                  <a:pt x="104836" y="225376"/>
                </a:moveTo>
                <a:lnTo>
                  <a:pt x="110155" y="234586"/>
                </a:lnTo>
                <a:lnTo>
                  <a:pt x="104836" y="231485"/>
                </a:lnTo>
                <a:lnTo>
                  <a:pt x="104836" y="225376"/>
                </a:lnTo>
                <a:close/>
                <a:moveTo>
                  <a:pt x="116416" y="225376"/>
                </a:moveTo>
                <a:lnTo>
                  <a:pt x="121736" y="234586"/>
                </a:lnTo>
                <a:lnTo>
                  <a:pt x="116416" y="231485"/>
                </a:lnTo>
                <a:lnTo>
                  <a:pt x="116416" y="225376"/>
                </a:lnTo>
                <a:close/>
                <a:moveTo>
                  <a:pt x="128058" y="225376"/>
                </a:moveTo>
                <a:lnTo>
                  <a:pt x="133377" y="234586"/>
                </a:lnTo>
                <a:lnTo>
                  <a:pt x="128058" y="231485"/>
                </a:lnTo>
                <a:lnTo>
                  <a:pt x="128058" y="225376"/>
                </a:lnTo>
                <a:close/>
                <a:moveTo>
                  <a:pt x="139669" y="225376"/>
                </a:moveTo>
                <a:lnTo>
                  <a:pt x="144988" y="234586"/>
                </a:lnTo>
                <a:lnTo>
                  <a:pt x="139669" y="231485"/>
                </a:lnTo>
                <a:lnTo>
                  <a:pt x="139669" y="225376"/>
                </a:lnTo>
                <a:close/>
                <a:moveTo>
                  <a:pt x="151311" y="225376"/>
                </a:moveTo>
                <a:lnTo>
                  <a:pt x="156630" y="234586"/>
                </a:lnTo>
                <a:lnTo>
                  <a:pt x="151311" y="231485"/>
                </a:lnTo>
                <a:lnTo>
                  <a:pt x="151311" y="225376"/>
                </a:lnTo>
                <a:close/>
                <a:moveTo>
                  <a:pt x="162922" y="225376"/>
                </a:moveTo>
                <a:lnTo>
                  <a:pt x="168241" y="234586"/>
                </a:lnTo>
                <a:lnTo>
                  <a:pt x="162922" y="231485"/>
                </a:lnTo>
                <a:lnTo>
                  <a:pt x="162922" y="225376"/>
                </a:lnTo>
                <a:close/>
                <a:moveTo>
                  <a:pt x="174503" y="225376"/>
                </a:moveTo>
                <a:lnTo>
                  <a:pt x="179822" y="234586"/>
                </a:lnTo>
                <a:lnTo>
                  <a:pt x="174503" y="231485"/>
                </a:lnTo>
                <a:lnTo>
                  <a:pt x="174503" y="225376"/>
                </a:lnTo>
                <a:close/>
                <a:moveTo>
                  <a:pt x="186144" y="225376"/>
                </a:moveTo>
                <a:lnTo>
                  <a:pt x="191463" y="234586"/>
                </a:lnTo>
                <a:lnTo>
                  <a:pt x="186144" y="231485"/>
                </a:lnTo>
                <a:lnTo>
                  <a:pt x="186144" y="225376"/>
                </a:lnTo>
                <a:close/>
                <a:moveTo>
                  <a:pt x="197755" y="225376"/>
                </a:moveTo>
                <a:lnTo>
                  <a:pt x="203075" y="234586"/>
                </a:lnTo>
                <a:lnTo>
                  <a:pt x="197755" y="231485"/>
                </a:lnTo>
                <a:lnTo>
                  <a:pt x="197755" y="225376"/>
                </a:lnTo>
                <a:close/>
                <a:moveTo>
                  <a:pt x="209397" y="225376"/>
                </a:moveTo>
                <a:lnTo>
                  <a:pt x="214716" y="234586"/>
                </a:lnTo>
                <a:lnTo>
                  <a:pt x="209397" y="231485"/>
                </a:lnTo>
                <a:lnTo>
                  <a:pt x="209397" y="225376"/>
                </a:lnTo>
                <a:close/>
                <a:moveTo>
                  <a:pt x="221008" y="225376"/>
                </a:moveTo>
                <a:lnTo>
                  <a:pt x="226327" y="234586"/>
                </a:lnTo>
                <a:lnTo>
                  <a:pt x="221008" y="231485"/>
                </a:lnTo>
                <a:lnTo>
                  <a:pt x="221008" y="225376"/>
                </a:lnTo>
                <a:close/>
                <a:moveTo>
                  <a:pt x="232650" y="225376"/>
                </a:moveTo>
                <a:lnTo>
                  <a:pt x="237969" y="234586"/>
                </a:lnTo>
                <a:lnTo>
                  <a:pt x="232650" y="231485"/>
                </a:lnTo>
                <a:lnTo>
                  <a:pt x="232650" y="225376"/>
                </a:lnTo>
                <a:close/>
                <a:moveTo>
                  <a:pt x="244230" y="225376"/>
                </a:moveTo>
                <a:lnTo>
                  <a:pt x="249550" y="234586"/>
                </a:lnTo>
                <a:lnTo>
                  <a:pt x="244230" y="231485"/>
                </a:lnTo>
                <a:lnTo>
                  <a:pt x="244230" y="225376"/>
                </a:lnTo>
                <a:close/>
                <a:moveTo>
                  <a:pt x="255872" y="225376"/>
                </a:moveTo>
                <a:lnTo>
                  <a:pt x="261191" y="234586"/>
                </a:lnTo>
                <a:lnTo>
                  <a:pt x="255872" y="231546"/>
                </a:lnTo>
                <a:lnTo>
                  <a:pt x="255872" y="225376"/>
                </a:lnTo>
                <a:close/>
                <a:moveTo>
                  <a:pt x="267483" y="225376"/>
                </a:moveTo>
                <a:lnTo>
                  <a:pt x="272802" y="234586"/>
                </a:lnTo>
                <a:lnTo>
                  <a:pt x="267483" y="231546"/>
                </a:lnTo>
                <a:lnTo>
                  <a:pt x="267483" y="225376"/>
                </a:lnTo>
                <a:close/>
                <a:moveTo>
                  <a:pt x="267210" y="225406"/>
                </a:moveTo>
                <a:lnTo>
                  <a:pt x="267210" y="231546"/>
                </a:lnTo>
                <a:lnTo>
                  <a:pt x="261890" y="234616"/>
                </a:lnTo>
                <a:lnTo>
                  <a:pt x="261890" y="234616"/>
                </a:lnTo>
                <a:lnTo>
                  <a:pt x="267210" y="225406"/>
                </a:lnTo>
                <a:close/>
                <a:moveTo>
                  <a:pt x="278851" y="225406"/>
                </a:moveTo>
                <a:lnTo>
                  <a:pt x="278851" y="231546"/>
                </a:lnTo>
                <a:lnTo>
                  <a:pt x="273532" y="234616"/>
                </a:lnTo>
                <a:lnTo>
                  <a:pt x="273532" y="234616"/>
                </a:lnTo>
                <a:lnTo>
                  <a:pt x="278851" y="225406"/>
                </a:lnTo>
                <a:close/>
                <a:moveTo>
                  <a:pt x="11582" y="225376"/>
                </a:moveTo>
                <a:lnTo>
                  <a:pt x="11582" y="231546"/>
                </a:lnTo>
                <a:lnTo>
                  <a:pt x="6262" y="234616"/>
                </a:lnTo>
                <a:lnTo>
                  <a:pt x="6262" y="234616"/>
                </a:lnTo>
                <a:lnTo>
                  <a:pt x="11582" y="225376"/>
                </a:lnTo>
                <a:close/>
                <a:moveTo>
                  <a:pt x="11855" y="225376"/>
                </a:moveTo>
                <a:lnTo>
                  <a:pt x="17174" y="234616"/>
                </a:lnTo>
                <a:lnTo>
                  <a:pt x="11855" y="231546"/>
                </a:lnTo>
                <a:lnTo>
                  <a:pt x="11855" y="225376"/>
                </a:lnTo>
                <a:close/>
                <a:moveTo>
                  <a:pt x="23223" y="225406"/>
                </a:moveTo>
                <a:lnTo>
                  <a:pt x="23223" y="231546"/>
                </a:lnTo>
                <a:lnTo>
                  <a:pt x="17904" y="234616"/>
                </a:lnTo>
                <a:lnTo>
                  <a:pt x="23223" y="225406"/>
                </a:lnTo>
                <a:close/>
                <a:moveTo>
                  <a:pt x="23497" y="225376"/>
                </a:moveTo>
                <a:lnTo>
                  <a:pt x="28816" y="234616"/>
                </a:lnTo>
                <a:lnTo>
                  <a:pt x="23497" y="231546"/>
                </a:lnTo>
                <a:lnTo>
                  <a:pt x="23497" y="225376"/>
                </a:lnTo>
                <a:close/>
                <a:moveTo>
                  <a:pt x="34834" y="225376"/>
                </a:moveTo>
                <a:lnTo>
                  <a:pt x="34834" y="231546"/>
                </a:lnTo>
                <a:lnTo>
                  <a:pt x="29515" y="234616"/>
                </a:lnTo>
                <a:lnTo>
                  <a:pt x="34834" y="225376"/>
                </a:lnTo>
                <a:close/>
                <a:moveTo>
                  <a:pt x="46446" y="225376"/>
                </a:moveTo>
                <a:lnTo>
                  <a:pt x="46446" y="231546"/>
                </a:lnTo>
                <a:lnTo>
                  <a:pt x="41126" y="234616"/>
                </a:lnTo>
                <a:lnTo>
                  <a:pt x="46446" y="225376"/>
                </a:lnTo>
                <a:close/>
                <a:moveTo>
                  <a:pt x="58057" y="225376"/>
                </a:moveTo>
                <a:lnTo>
                  <a:pt x="58057" y="231546"/>
                </a:lnTo>
                <a:lnTo>
                  <a:pt x="52737" y="234616"/>
                </a:lnTo>
                <a:lnTo>
                  <a:pt x="58057" y="225376"/>
                </a:lnTo>
                <a:close/>
                <a:moveTo>
                  <a:pt x="69698" y="225376"/>
                </a:moveTo>
                <a:lnTo>
                  <a:pt x="69698" y="231546"/>
                </a:lnTo>
                <a:lnTo>
                  <a:pt x="64379" y="234616"/>
                </a:lnTo>
                <a:lnTo>
                  <a:pt x="69698" y="225376"/>
                </a:lnTo>
                <a:close/>
                <a:moveTo>
                  <a:pt x="81309" y="225376"/>
                </a:moveTo>
                <a:lnTo>
                  <a:pt x="81309" y="231546"/>
                </a:lnTo>
                <a:lnTo>
                  <a:pt x="75990" y="234616"/>
                </a:lnTo>
                <a:lnTo>
                  <a:pt x="81309" y="225376"/>
                </a:lnTo>
                <a:close/>
                <a:moveTo>
                  <a:pt x="92951" y="225376"/>
                </a:moveTo>
                <a:lnTo>
                  <a:pt x="92951" y="231546"/>
                </a:lnTo>
                <a:lnTo>
                  <a:pt x="87632" y="234616"/>
                </a:lnTo>
                <a:lnTo>
                  <a:pt x="92951" y="225376"/>
                </a:lnTo>
                <a:close/>
                <a:moveTo>
                  <a:pt x="104562" y="225376"/>
                </a:moveTo>
                <a:lnTo>
                  <a:pt x="104562" y="231546"/>
                </a:lnTo>
                <a:lnTo>
                  <a:pt x="99243" y="234616"/>
                </a:lnTo>
                <a:lnTo>
                  <a:pt x="104562" y="225376"/>
                </a:lnTo>
                <a:close/>
                <a:moveTo>
                  <a:pt x="116143" y="225376"/>
                </a:moveTo>
                <a:lnTo>
                  <a:pt x="116143" y="231546"/>
                </a:lnTo>
                <a:lnTo>
                  <a:pt x="110824" y="234616"/>
                </a:lnTo>
                <a:lnTo>
                  <a:pt x="116143" y="225376"/>
                </a:lnTo>
                <a:close/>
                <a:moveTo>
                  <a:pt x="127784" y="225376"/>
                </a:moveTo>
                <a:lnTo>
                  <a:pt x="127784" y="231546"/>
                </a:lnTo>
                <a:lnTo>
                  <a:pt x="122465" y="234616"/>
                </a:lnTo>
                <a:lnTo>
                  <a:pt x="127784" y="225376"/>
                </a:lnTo>
                <a:close/>
                <a:moveTo>
                  <a:pt x="139396" y="225376"/>
                </a:moveTo>
                <a:lnTo>
                  <a:pt x="139396" y="231546"/>
                </a:lnTo>
                <a:lnTo>
                  <a:pt x="134076" y="234616"/>
                </a:lnTo>
                <a:lnTo>
                  <a:pt x="139396" y="225376"/>
                </a:lnTo>
                <a:close/>
                <a:moveTo>
                  <a:pt x="151037" y="225376"/>
                </a:moveTo>
                <a:lnTo>
                  <a:pt x="151037" y="231546"/>
                </a:lnTo>
                <a:lnTo>
                  <a:pt x="145718" y="234616"/>
                </a:lnTo>
                <a:lnTo>
                  <a:pt x="151037" y="225376"/>
                </a:lnTo>
                <a:close/>
                <a:moveTo>
                  <a:pt x="162648" y="225376"/>
                </a:moveTo>
                <a:lnTo>
                  <a:pt x="162648" y="231546"/>
                </a:lnTo>
                <a:lnTo>
                  <a:pt x="157329" y="234616"/>
                </a:lnTo>
                <a:lnTo>
                  <a:pt x="162648" y="225376"/>
                </a:lnTo>
                <a:close/>
                <a:moveTo>
                  <a:pt x="174290" y="225376"/>
                </a:moveTo>
                <a:lnTo>
                  <a:pt x="174290" y="231546"/>
                </a:lnTo>
                <a:lnTo>
                  <a:pt x="168971" y="234616"/>
                </a:lnTo>
                <a:lnTo>
                  <a:pt x="174290" y="225376"/>
                </a:lnTo>
                <a:close/>
                <a:moveTo>
                  <a:pt x="185871" y="225406"/>
                </a:moveTo>
                <a:lnTo>
                  <a:pt x="185871" y="231546"/>
                </a:lnTo>
                <a:lnTo>
                  <a:pt x="180551" y="234616"/>
                </a:lnTo>
                <a:lnTo>
                  <a:pt x="185871" y="225406"/>
                </a:lnTo>
                <a:close/>
                <a:moveTo>
                  <a:pt x="197512" y="225376"/>
                </a:moveTo>
                <a:lnTo>
                  <a:pt x="197512" y="231546"/>
                </a:lnTo>
                <a:lnTo>
                  <a:pt x="192193" y="234616"/>
                </a:lnTo>
                <a:lnTo>
                  <a:pt x="197512" y="225376"/>
                </a:lnTo>
                <a:close/>
                <a:moveTo>
                  <a:pt x="209123" y="225376"/>
                </a:moveTo>
                <a:lnTo>
                  <a:pt x="209123" y="231546"/>
                </a:lnTo>
                <a:lnTo>
                  <a:pt x="203804" y="234616"/>
                </a:lnTo>
                <a:lnTo>
                  <a:pt x="209123" y="225376"/>
                </a:lnTo>
                <a:close/>
                <a:moveTo>
                  <a:pt x="220765" y="225376"/>
                </a:moveTo>
                <a:lnTo>
                  <a:pt x="220765" y="231546"/>
                </a:lnTo>
                <a:lnTo>
                  <a:pt x="215446" y="234616"/>
                </a:lnTo>
                <a:lnTo>
                  <a:pt x="220765" y="225376"/>
                </a:lnTo>
                <a:close/>
                <a:moveTo>
                  <a:pt x="232376" y="225376"/>
                </a:moveTo>
                <a:lnTo>
                  <a:pt x="232376" y="231546"/>
                </a:lnTo>
                <a:lnTo>
                  <a:pt x="227057" y="234616"/>
                </a:lnTo>
                <a:lnTo>
                  <a:pt x="232376" y="225376"/>
                </a:lnTo>
                <a:close/>
                <a:moveTo>
                  <a:pt x="243957" y="225376"/>
                </a:moveTo>
                <a:lnTo>
                  <a:pt x="243957" y="231546"/>
                </a:lnTo>
                <a:lnTo>
                  <a:pt x="238638" y="234616"/>
                </a:lnTo>
                <a:lnTo>
                  <a:pt x="243957" y="225376"/>
                </a:lnTo>
                <a:close/>
                <a:moveTo>
                  <a:pt x="255598" y="225406"/>
                </a:moveTo>
                <a:lnTo>
                  <a:pt x="255598" y="231546"/>
                </a:lnTo>
                <a:lnTo>
                  <a:pt x="250279" y="234616"/>
                </a:lnTo>
                <a:lnTo>
                  <a:pt x="255598" y="225406"/>
                </a:lnTo>
                <a:close/>
                <a:moveTo>
                  <a:pt x="11703" y="231759"/>
                </a:moveTo>
                <a:lnTo>
                  <a:pt x="17023" y="234829"/>
                </a:lnTo>
                <a:lnTo>
                  <a:pt x="6384" y="234829"/>
                </a:lnTo>
                <a:lnTo>
                  <a:pt x="11703" y="231759"/>
                </a:lnTo>
                <a:close/>
                <a:moveTo>
                  <a:pt x="23345" y="231759"/>
                </a:moveTo>
                <a:lnTo>
                  <a:pt x="28664" y="234829"/>
                </a:lnTo>
                <a:lnTo>
                  <a:pt x="18026" y="234829"/>
                </a:lnTo>
                <a:lnTo>
                  <a:pt x="23345" y="231759"/>
                </a:lnTo>
                <a:close/>
                <a:moveTo>
                  <a:pt x="34956" y="231759"/>
                </a:moveTo>
                <a:lnTo>
                  <a:pt x="40275" y="234829"/>
                </a:lnTo>
                <a:lnTo>
                  <a:pt x="29637" y="234829"/>
                </a:lnTo>
                <a:lnTo>
                  <a:pt x="34956" y="231759"/>
                </a:lnTo>
                <a:close/>
                <a:moveTo>
                  <a:pt x="46598" y="231759"/>
                </a:moveTo>
                <a:lnTo>
                  <a:pt x="51886" y="234829"/>
                </a:lnTo>
                <a:lnTo>
                  <a:pt x="41278" y="234829"/>
                </a:lnTo>
                <a:lnTo>
                  <a:pt x="46598" y="231759"/>
                </a:lnTo>
                <a:close/>
                <a:moveTo>
                  <a:pt x="58209" y="231759"/>
                </a:moveTo>
                <a:lnTo>
                  <a:pt x="63528" y="234829"/>
                </a:lnTo>
                <a:lnTo>
                  <a:pt x="52889" y="234829"/>
                </a:lnTo>
                <a:lnTo>
                  <a:pt x="58209" y="231759"/>
                </a:lnTo>
                <a:close/>
                <a:moveTo>
                  <a:pt x="69850" y="231759"/>
                </a:moveTo>
                <a:lnTo>
                  <a:pt x="75169" y="234829"/>
                </a:lnTo>
                <a:lnTo>
                  <a:pt x="64531" y="234829"/>
                </a:lnTo>
                <a:lnTo>
                  <a:pt x="69850" y="231759"/>
                </a:lnTo>
                <a:close/>
                <a:moveTo>
                  <a:pt x="81431" y="231759"/>
                </a:moveTo>
                <a:lnTo>
                  <a:pt x="86750" y="234829"/>
                </a:lnTo>
                <a:lnTo>
                  <a:pt x="76112" y="234829"/>
                </a:lnTo>
                <a:lnTo>
                  <a:pt x="81431" y="231759"/>
                </a:lnTo>
                <a:close/>
                <a:moveTo>
                  <a:pt x="93042" y="231759"/>
                </a:moveTo>
                <a:lnTo>
                  <a:pt x="98361" y="234829"/>
                </a:lnTo>
                <a:lnTo>
                  <a:pt x="87723" y="234829"/>
                </a:lnTo>
                <a:lnTo>
                  <a:pt x="93042" y="231759"/>
                </a:lnTo>
                <a:close/>
                <a:moveTo>
                  <a:pt x="104684" y="231759"/>
                </a:moveTo>
                <a:lnTo>
                  <a:pt x="110003" y="234829"/>
                </a:lnTo>
                <a:lnTo>
                  <a:pt x="99364" y="234829"/>
                </a:lnTo>
                <a:lnTo>
                  <a:pt x="104684" y="231759"/>
                </a:lnTo>
                <a:close/>
                <a:moveTo>
                  <a:pt x="116295" y="231759"/>
                </a:moveTo>
                <a:lnTo>
                  <a:pt x="121614" y="234829"/>
                </a:lnTo>
                <a:lnTo>
                  <a:pt x="110976" y="234829"/>
                </a:lnTo>
                <a:lnTo>
                  <a:pt x="116295" y="231759"/>
                </a:lnTo>
                <a:close/>
                <a:moveTo>
                  <a:pt x="127936" y="231759"/>
                </a:moveTo>
                <a:lnTo>
                  <a:pt x="133256" y="234829"/>
                </a:lnTo>
                <a:lnTo>
                  <a:pt x="122617" y="234829"/>
                </a:lnTo>
                <a:lnTo>
                  <a:pt x="127936" y="231759"/>
                </a:lnTo>
                <a:close/>
                <a:moveTo>
                  <a:pt x="139548" y="231759"/>
                </a:moveTo>
                <a:lnTo>
                  <a:pt x="144867" y="234829"/>
                </a:lnTo>
                <a:lnTo>
                  <a:pt x="134228" y="234829"/>
                </a:lnTo>
                <a:lnTo>
                  <a:pt x="139548" y="231759"/>
                </a:lnTo>
                <a:close/>
                <a:moveTo>
                  <a:pt x="151159" y="231759"/>
                </a:moveTo>
                <a:lnTo>
                  <a:pt x="156478" y="234829"/>
                </a:lnTo>
                <a:lnTo>
                  <a:pt x="145840" y="234829"/>
                </a:lnTo>
                <a:lnTo>
                  <a:pt x="151159" y="231759"/>
                </a:lnTo>
                <a:close/>
                <a:moveTo>
                  <a:pt x="162770" y="231759"/>
                </a:moveTo>
                <a:lnTo>
                  <a:pt x="168089" y="234829"/>
                </a:lnTo>
                <a:lnTo>
                  <a:pt x="157451" y="234829"/>
                </a:lnTo>
                <a:lnTo>
                  <a:pt x="162770" y="231759"/>
                </a:lnTo>
                <a:close/>
                <a:moveTo>
                  <a:pt x="174411" y="231759"/>
                </a:moveTo>
                <a:lnTo>
                  <a:pt x="179731" y="234829"/>
                </a:lnTo>
                <a:lnTo>
                  <a:pt x="169092" y="234829"/>
                </a:lnTo>
                <a:lnTo>
                  <a:pt x="174411" y="231759"/>
                </a:lnTo>
                <a:close/>
                <a:moveTo>
                  <a:pt x="186023" y="231759"/>
                </a:moveTo>
                <a:lnTo>
                  <a:pt x="191342" y="234829"/>
                </a:lnTo>
                <a:lnTo>
                  <a:pt x="180703" y="234829"/>
                </a:lnTo>
                <a:lnTo>
                  <a:pt x="186023" y="231759"/>
                </a:lnTo>
                <a:close/>
                <a:moveTo>
                  <a:pt x="197634" y="231759"/>
                </a:moveTo>
                <a:lnTo>
                  <a:pt x="202953" y="234829"/>
                </a:lnTo>
                <a:lnTo>
                  <a:pt x="192345" y="234829"/>
                </a:lnTo>
                <a:lnTo>
                  <a:pt x="197634" y="231759"/>
                </a:lnTo>
                <a:close/>
                <a:moveTo>
                  <a:pt x="209275" y="231759"/>
                </a:moveTo>
                <a:lnTo>
                  <a:pt x="214595" y="234829"/>
                </a:lnTo>
                <a:lnTo>
                  <a:pt x="203956" y="234829"/>
                </a:lnTo>
                <a:lnTo>
                  <a:pt x="209275" y="231759"/>
                </a:lnTo>
                <a:close/>
                <a:moveTo>
                  <a:pt x="220856" y="231759"/>
                </a:moveTo>
                <a:lnTo>
                  <a:pt x="226175" y="234829"/>
                </a:lnTo>
                <a:lnTo>
                  <a:pt x="215537" y="234829"/>
                </a:lnTo>
                <a:lnTo>
                  <a:pt x="220856" y="231759"/>
                </a:lnTo>
                <a:close/>
                <a:moveTo>
                  <a:pt x="232498" y="231759"/>
                </a:moveTo>
                <a:lnTo>
                  <a:pt x="237817" y="234829"/>
                </a:lnTo>
                <a:lnTo>
                  <a:pt x="227178" y="234829"/>
                </a:lnTo>
                <a:lnTo>
                  <a:pt x="232498" y="231759"/>
                </a:lnTo>
                <a:close/>
                <a:moveTo>
                  <a:pt x="244109" y="231759"/>
                </a:moveTo>
                <a:lnTo>
                  <a:pt x="249428" y="234829"/>
                </a:lnTo>
                <a:lnTo>
                  <a:pt x="238790" y="234829"/>
                </a:lnTo>
                <a:lnTo>
                  <a:pt x="244109" y="231759"/>
                </a:lnTo>
                <a:close/>
                <a:moveTo>
                  <a:pt x="255750" y="231759"/>
                </a:moveTo>
                <a:lnTo>
                  <a:pt x="261070" y="234829"/>
                </a:lnTo>
                <a:lnTo>
                  <a:pt x="250431" y="234829"/>
                </a:lnTo>
                <a:lnTo>
                  <a:pt x="255750" y="231759"/>
                </a:lnTo>
                <a:close/>
                <a:moveTo>
                  <a:pt x="267362" y="231759"/>
                </a:moveTo>
                <a:lnTo>
                  <a:pt x="272681" y="234829"/>
                </a:lnTo>
                <a:lnTo>
                  <a:pt x="262042" y="234829"/>
                </a:lnTo>
                <a:lnTo>
                  <a:pt x="267362" y="231759"/>
                </a:lnTo>
                <a:close/>
                <a:moveTo>
                  <a:pt x="279003" y="231759"/>
                </a:moveTo>
                <a:lnTo>
                  <a:pt x="284322" y="234829"/>
                </a:lnTo>
                <a:lnTo>
                  <a:pt x="273684" y="234829"/>
                </a:lnTo>
                <a:lnTo>
                  <a:pt x="279003" y="231759"/>
                </a:lnTo>
                <a:close/>
                <a:moveTo>
                  <a:pt x="17023" y="235103"/>
                </a:moveTo>
                <a:lnTo>
                  <a:pt x="11703" y="238173"/>
                </a:lnTo>
                <a:lnTo>
                  <a:pt x="6384" y="235103"/>
                </a:lnTo>
                <a:close/>
                <a:moveTo>
                  <a:pt x="28664" y="235103"/>
                </a:moveTo>
                <a:lnTo>
                  <a:pt x="23345" y="238173"/>
                </a:lnTo>
                <a:lnTo>
                  <a:pt x="18026" y="235103"/>
                </a:lnTo>
                <a:close/>
                <a:moveTo>
                  <a:pt x="40275" y="235103"/>
                </a:moveTo>
                <a:lnTo>
                  <a:pt x="34956" y="238173"/>
                </a:lnTo>
                <a:lnTo>
                  <a:pt x="29637" y="235103"/>
                </a:lnTo>
                <a:close/>
                <a:moveTo>
                  <a:pt x="51886" y="235103"/>
                </a:moveTo>
                <a:lnTo>
                  <a:pt x="46598" y="238173"/>
                </a:lnTo>
                <a:lnTo>
                  <a:pt x="41278" y="235103"/>
                </a:lnTo>
                <a:close/>
                <a:moveTo>
                  <a:pt x="63528" y="235103"/>
                </a:moveTo>
                <a:lnTo>
                  <a:pt x="58209" y="238173"/>
                </a:lnTo>
                <a:lnTo>
                  <a:pt x="52889" y="235103"/>
                </a:lnTo>
                <a:close/>
                <a:moveTo>
                  <a:pt x="75169" y="235103"/>
                </a:moveTo>
                <a:lnTo>
                  <a:pt x="69850" y="238173"/>
                </a:lnTo>
                <a:lnTo>
                  <a:pt x="64531" y="235103"/>
                </a:lnTo>
                <a:close/>
                <a:moveTo>
                  <a:pt x="86750" y="235103"/>
                </a:moveTo>
                <a:lnTo>
                  <a:pt x="81431" y="238173"/>
                </a:lnTo>
                <a:lnTo>
                  <a:pt x="76112" y="235103"/>
                </a:lnTo>
                <a:close/>
                <a:moveTo>
                  <a:pt x="98361" y="235103"/>
                </a:moveTo>
                <a:lnTo>
                  <a:pt x="93042" y="238173"/>
                </a:lnTo>
                <a:lnTo>
                  <a:pt x="87723" y="235103"/>
                </a:lnTo>
                <a:close/>
                <a:moveTo>
                  <a:pt x="110003" y="235103"/>
                </a:moveTo>
                <a:lnTo>
                  <a:pt x="104684" y="238173"/>
                </a:lnTo>
                <a:lnTo>
                  <a:pt x="99364" y="235103"/>
                </a:lnTo>
                <a:close/>
                <a:moveTo>
                  <a:pt x="121614" y="235103"/>
                </a:moveTo>
                <a:lnTo>
                  <a:pt x="116295" y="238173"/>
                </a:lnTo>
                <a:lnTo>
                  <a:pt x="110976" y="235103"/>
                </a:lnTo>
                <a:close/>
                <a:moveTo>
                  <a:pt x="133256" y="235103"/>
                </a:moveTo>
                <a:lnTo>
                  <a:pt x="127936" y="238173"/>
                </a:lnTo>
                <a:lnTo>
                  <a:pt x="122617" y="235103"/>
                </a:lnTo>
                <a:close/>
                <a:moveTo>
                  <a:pt x="144867" y="235103"/>
                </a:moveTo>
                <a:lnTo>
                  <a:pt x="139548" y="238173"/>
                </a:lnTo>
                <a:lnTo>
                  <a:pt x="134228" y="235103"/>
                </a:lnTo>
                <a:close/>
                <a:moveTo>
                  <a:pt x="156478" y="235103"/>
                </a:moveTo>
                <a:lnTo>
                  <a:pt x="151159" y="238173"/>
                </a:lnTo>
                <a:lnTo>
                  <a:pt x="145840" y="235103"/>
                </a:lnTo>
                <a:close/>
                <a:moveTo>
                  <a:pt x="168089" y="235103"/>
                </a:moveTo>
                <a:lnTo>
                  <a:pt x="162770" y="238173"/>
                </a:lnTo>
                <a:lnTo>
                  <a:pt x="157451" y="235103"/>
                </a:lnTo>
                <a:close/>
                <a:moveTo>
                  <a:pt x="179731" y="235103"/>
                </a:moveTo>
                <a:lnTo>
                  <a:pt x="174411" y="238173"/>
                </a:lnTo>
                <a:lnTo>
                  <a:pt x="169092" y="235103"/>
                </a:lnTo>
                <a:close/>
                <a:moveTo>
                  <a:pt x="191342" y="235103"/>
                </a:moveTo>
                <a:lnTo>
                  <a:pt x="186023" y="238173"/>
                </a:lnTo>
                <a:lnTo>
                  <a:pt x="180703" y="235103"/>
                </a:lnTo>
                <a:close/>
                <a:moveTo>
                  <a:pt x="202953" y="235103"/>
                </a:moveTo>
                <a:lnTo>
                  <a:pt x="197634" y="238173"/>
                </a:lnTo>
                <a:lnTo>
                  <a:pt x="192315" y="235103"/>
                </a:lnTo>
                <a:close/>
                <a:moveTo>
                  <a:pt x="214564" y="235103"/>
                </a:moveTo>
                <a:lnTo>
                  <a:pt x="209245" y="238173"/>
                </a:lnTo>
                <a:lnTo>
                  <a:pt x="203926" y="235103"/>
                </a:lnTo>
                <a:close/>
                <a:moveTo>
                  <a:pt x="226175" y="235103"/>
                </a:moveTo>
                <a:lnTo>
                  <a:pt x="220856" y="238173"/>
                </a:lnTo>
                <a:lnTo>
                  <a:pt x="215537" y="235103"/>
                </a:lnTo>
                <a:close/>
                <a:moveTo>
                  <a:pt x="237817" y="235103"/>
                </a:moveTo>
                <a:lnTo>
                  <a:pt x="232498" y="238173"/>
                </a:lnTo>
                <a:lnTo>
                  <a:pt x="227178" y="235103"/>
                </a:lnTo>
                <a:close/>
                <a:moveTo>
                  <a:pt x="249428" y="235103"/>
                </a:moveTo>
                <a:lnTo>
                  <a:pt x="244109" y="238173"/>
                </a:lnTo>
                <a:lnTo>
                  <a:pt x="238790" y="235103"/>
                </a:lnTo>
                <a:close/>
                <a:moveTo>
                  <a:pt x="261070" y="235103"/>
                </a:moveTo>
                <a:lnTo>
                  <a:pt x="255750" y="238173"/>
                </a:lnTo>
                <a:lnTo>
                  <a:pt x="250431" y="235103"/>
                </a:lnTo>
                <a:close/>
                <a:moveTo>
                  <a:pt x="272681" y="235103"/>
                </a:moveTo>
                <a:lnTo>
                  <a:pt x="267362" y="238173"/>
                </a:lnTo>
                <a:lnTo>
                  <a:pt x="262042" y="235103"/>
                </a:lnTo>
                <a:close/>
                <a:moveTo>
                  <a:pt x="284292" y="235103"/>
                </a:moveTo>
                <a:lnTo>
                  <a:pt x="278973" y="238173"/>
                </a:lnTo>
                <a:lnTo>
                  <a:pt x="273653" y="235103"/>
                </a:lnTo>
                <a:close/>
                <a:moveTo>
                  <a:pt x="6050" y="235437"/>
                </a:moveTo>
                <a:lnTo>
                  <a:pt x="6050" y="241399"/>
                </a:lnTo>
                <a:lnTo>
                  <a:pt x="6050" y="241399"/>
                </a:lnTo>
                <a:lnTo>
                  <a:pt x="6110" y="241364"/>
                </a:lnTo>
                <a:lnTo>
                  <a:pt x="6110" y="235543"/>
                </a:lnTo>
                <a:lnTo>
                  <a:pt x="6110" y="235543"/>
                </a:lnTo>
                <a:lnTo>
                  <a:pt x="6050" y="235437"/>
                </a:lnTo>
                <a:close/>
                <a:moveTo>
                  <a:pt x="17174" y="235346"/>
                </a:moveTo>
                <a:lnTo>
                  <a:pt x="11855" y="244525"/>
                </a:lnTo>
                <a:lnTo>
                  <a:pt x="11855" y="238416"/>
                </a:lnTo>
                <a:lnTo>
                  <a:pt x="17174" y="235346"/>
                </a:lnTo>
                <a:close/>
                <a:moveTo>
                  <a:pt x="28816" y="235346"/>
                </a:moveTo>
                <a:lnTo>
                  <a:pt x="23497" y="244525"/>
                </a:lnTo>
                <a:lnTo>
                  <a:pt x="23497" y="238416"/>
                </a:lnTo>
                <a:lnTo>
                  <a:pt x="28816" y="235346"/>
                </a:lnTo>
                <a:close/>
                <a:moveTo>
                  <a:pt x="40427" y="235346"/>
                </a:moveTo>
                <a:lnTo>
                  <a:pt x="35108" y="244525"/>
                </a:lnTo>
                <a:lnTo>
                  <a:pt x="35108" y="238416"/>
                </a:lnTo>
                <a:lnTo>
                  <a:pt x="40427" y="235346"/>
                </a:lnTo>
                <a:close/>
                <a:moveTo>
                  <a:pt x="52008" y="235346"/>
                </a:moveTo>
                <a:lnTo>
                  <a:pt x="46689" y="244525"/>
                </a:lnTo>
                <a:lnTo>
                  <a:pt x="46689" y="238416"/>
                </a:lnTo>
                <a:lnTo>
                  <a:pt x="52008" y="235346"/>
                </a:lnTo>
                <a:close/>
                <a:moveTo>
                  <a:pt x="63650" y="235346"/>
                </a:moveTo>
                <a:lnTo>
                  <a:pt x="58330" y="244525"/>
                </a:lnTo>
                <a:lnTo>
                  <a:pt x="58330" y="238416"/>
                </a:lnTo>
                <a:lnTo>
                  <a:pt x="63650" y="235346"/>
                </a:lnTo>
                <a:close/>
                <a:moveTo>
                  <a:pt x="75261" y="235346"/>
                </a:moveTo>
                <a:lnTo>
                  <a:pt x="69941" y="244525"/>
                </a:lnTo>
                <a:lnTo>
                  <a:pt x="69941" y="238416"/>
                </a:lnTo>
                <a:lnTo>
                  <a:pt x="75261" y="235346"/>
                </a:lnTo>
                <a:close/>
                <a:moveTo>
                  <a:pt x="86902" y="235346"/>
                </a:moveTo>
                <a:lnTo>
                  <a:pt x="81583" y="244525"/>
                </a:lnTo>
                <a:lnTo>
                  <a:pt x="81583" y="238416"/>
                </a:lnTo>
                <a:lnTo>
                  <a:pt x="86902" y="235346"/>
                </a:lnTo>
                <a:close/>
                <a:moveTo>
                  <a:pt x="98513" y="235346"/>
                </a:moveTo>
                <a:lnTo>
                  <a:pt x="93194" y="244525"/>
                </a:lnTo>
                <a:lnTo>
                  <a:pt x="93194" y="238416"/>
                </a:lnTo>
                <a:lnTo>
                  <a:pt x="98513" y="235346"/>
                </a:lnTo>
                <a:close/>
                <a:moveTo>
                  <a:pt x="110155" y="235346"/>
                </a:moveTo>
                <a:lnTo>
                  <a:pt x="104836" y="244525"/>
                </a:lnTo>
                <a:lnTo>
                  <a:pt x="104836" y="238416"/>
                </a:lnTo>
                <a:lnTo>
                  <a:pt x="110155" y="235346"/>
                </a:lnTo>
                <a:close/>
                <a:moveTo>
                  <a:pt x="121736" y="235346"/>
                </a:moveTo>
                <a:lnTo>
                  <a:pt x="116416" y="244525"/>
                </a:lnTo>
                <a:lnTo>
                  <a:pt x="116416" y="238416"/>
                </a:lnTo>
                <a:lnTo>
                  <a:pt x="121736" y="235346"/>
                </a:lnTo>
                <a:close/>
                <a:moveTo>
                  <a:pt x="133377" y="235346"/>
                </a:moveTo>
                <a:lnTo>
                  <a:pt x="128058" y="244525"/>
                </a:lnTo>
                <a:lnTo>
                  <a:pt x="128058" y="238416"/>
                </a:lnTo>
                <a:lnTo>
                  <a:pt x="133377" y="235346"/>
                </a:lnTo>
                <a:close/>
                <a:moveTo>
                  <a:pt x="144988" y="235346"/>
                </a:moveTo>
                <a:lnTo>
                  <a:pt x="139669" y="244525"/>
                </a:lnTo>
                <a:lnTo>
                  <a:pt x="139669" y="238416"/>
                </a:lnTo>
                <a:lnTo>
                  <a:pt x="144988" y="235346"/>
                </a:lnTo>
                <a:close/>
                <a:moveTo>
                  <a:pt x="156630" y="235346"/>
                </a:moveTo>
                <a:lnTo>
                  <a:pt x="151311" y="244525"/>
                </a:lnTo>
                <a:lnTo>
                  <a:pt x="151311" y="238416"/>
                </a:lnTo>
                <a:lnTo>
                  <a:pt x="156630" y="235346"/>
                </a:lnTo>
                <a:close/>
                <a:moveTo>
                  <a:pt x="168241" y="235346"/>
                </a:moveTo>
                <a:lnTo>
                  <a:pt x="162922" y="244525"/>
                </a:lnTo>
                <a:lnTo>
                  <a:pt x="162922" y="238416"/>
                </a:lnTo>
                <a:lnTo>
                  <a:pt x="168241" y="235346"/>
                </a:lnTo>
                <a:close/>
                <a:moveTo>
                  <a:pt x="179822" y="235346"/>
                </a:moveTo>
                <a:lnTo>
                  <a:pt x="174503" y="244525"/>
                </a:lnTo>
                <a:lnTo>
                  <a:pt x="174503" y="238416"/>
                </a:lnTo>
                <a:lnTo>
                  <a:pt x="179822" y="235346"/>
                </a:lnTo>
                <a:close/>
                <a:moveTo>
                  <a:pt x="191463" y="235346"/>
                </a:moveTo>
                <a:lnTo>
                  <a:pt x="186144" y="244525"/>
                </a:lnTo>
                <a:lnTo>
                  <a:pt x="186144" y="238416"/>
                </a:lnTo>
                <a:lnTo>
                  <a:pt x="191463" y="235346"/>
                </a:lnTo>
                <a:close/>
                <a:moveTo>
                  <a:pt x="203075" y="235346"/>
                </a:moveTo>
                <a:lnTo>
                  <a:pt x="197755" y="244525"/>
                </a:lnTo>
                <a:lnTo>
                  <a:pt x="197755" y="238416"/>
                </a:lnTo>
                <a:lnTo>
                  <a:pt x="203075" y="235346"/>
                </a:lnTo>
                <a:close/>
                <a:moveTo>
                  <a:pt x="214716" y="235346"/>
                </a:moveTo>
                <a:lnTo>
                  <a:pt x="209397" y="244525"/>
                </a:lnTo>
                <a:lnTo>
                  <a:pt x="209397" y="238416"/>
                </a:lnTo>
                <a:lnTo>
                  <a:pt x="214716" y="235346"/>
                </a:lnTo>
                <a:close/>
                <a:moveTo>
                  <a:pt x="226327" y="235346"/>
                </a:moveTo>
                <a:lnTo>
                  <a:pt x="221008" y="244525"/>
                </a:lnTo>
                <a:lnTo>
                  <a:pt x="221008" y="238416"/>
                </a:lnTo>
                <a:lnTo>
                  <a:pt x="226327" y="235346"/>
                </a:lnTo>
                <a:close/>
                <a:moveTo>
                  <a:pt x="237969" y="235346"/>
                </a:moveTo>
                <a:lnTo>
                  <a:pt x="232650" y="244525"/>
                </a:lnTo>
                <a:lnTo>
                  <a:pt x="232650" y="238416"/>
                </a:lnTo>
                <a:lnTo>
                  <a:pt x="237969" y="235346"/>
                </a:lnTo>
                <a:close/>
                <a:moveTo>
                  <a:pt x="249550" y="235346"/>
                </a:moveTo>
                <a:lnTo>
                  <a:pt x="244230" y="244525"/>
                </a:lnTo>
                <a:lnTo>
                  <a:pt x="244230" y="238416"/>
                </a:lnTo>
                <a:lnTo>
                  <a:pt x="249550" y="235346"/>
                </a:lnTo>
                <a:close/>
                <a:moveTo>
                  <a:pt x="261191" y="235346"/>
                </a:moveTo>
                <a:lnTo>
                  <a:pt x="255872" y="244525"/>
                </a:lnTo>
                <a:lnTo>
                  <a:pt x="255872" y="238416"/>
                </a:lnTo>
                <a:lnTo>
                  <a:pt x="261191" y="235346"/>
                </a:lnTo>
                <a:close/>
                <a:moveTo>
                  <a:pt x="272802" y="235346"/>
                </a:moveTo>
                <a:lnTo>
                  <a:pt x="267483" y="244525"/>
                </a:lnTo>
                <a:lnTo>
                  <a:pt x="267483" y="238416"/>
                </a:lnTo>
                <a:lnTo>
                  <a:pt x="272802" y="235346"/>
                </a:lnTo>
                <a:close/>
                <a:moveTo>
                  <a:pt x="284444" y="235346"/>
                </a:moveTo>
                <a:lnTo>
                  <a:pt x="279125" y="244525"/>
                </a:lnTo>
                <a:lnTo>
                  <a:pt x="279125" y="238416"/>
                </a:lnTo>
                <a:lnTo>
                  <a:pt x="284444" y="235346"/>
                </a:lnTo>
                <a:close/>
                <a:moveTo>
                  <a:pt x="6262" y="235376"/>
                </a:moveTo>
                <a:lnTo>
                  <a:pt x="11582" y="238416"/>
                </a:lnTo>
                <a:lnTo>
                  <a:pt x="11582" y="244556"/>
                </a:lnTo>
                <a:lnTo>
                  <a:pt x="6262" y="235376"/>
                </a:lnTo>
                <a:close/>
                <a:moveTo>
                  <a:pt x="17904" y="235376"/>
                </a:moveTo>
                <a:lnTo>
                  <a:pt x="23223" y="238416"/>
                </a:lnTo>
                <a:lnTo>
                  <a:pt x="23223" y="244556"/>
                </a:lnTo>
                <a:lnTo>
                  <a:pt x="17904" y="235376"/>
                </a:lnTo>
                <a:close/>
                <a:moveTo>
                  <a:pt x="29515" y="235376"/>
                </a:moveTo>
                <a:lnTo>
                  <a:pt x="34834" y="238416"/>
                </a:lnTo>
                <a:lnTo>
                  <a:pt x="34834" y="244556"/>
                </a:lnTo>
                <a:lnTo>
                  <a:pt x="29515" y="235376"/>
                </a:lnTo>
                <a:close/>
                <a:moveTo>
                  <a:pt x="41126" y="235376"/>
                </a:moveTo>
                <a:lnTo>
                  <a:pt x="46446" y="238416"/>
                </a:lnTo>
                <a:lnTo>
                  <a:pt x="46446" y="244556"/>
                </a:lnTo>
                <a:lnTo>
                  <a:pt x="41126" y="235376"/>
                </a:lnTo>
                <a:close/>
                <a:moveTo>
                  <a:pt x="52737" y="235376"/>
                </a:moveTo>
                <a:lnTo>
                  <a:pt x="58057" y="238416"/>
                </a:lnTo>
                <a:lnTo>
                  <a:pt x="58057" y="244556"/>
                </a:lnTo>
                <a:lnTo>
                  <a:pt x="52737" y="235376"/>
                </a:lnTo>
                <a:close/>
                <a:moveTo>
                  <a:pt x="64379" y="235346"/>
                </a:moveTo>
                <a:lnTo>
                  <a:pt x="69698" y="238416"/>
                </a:lnTo>
                <a:lnTo>
                  <a:pt x="69698" y="244556"/>
                </a:lnTo>
                <a:lnTo>
                  <a:pt x="64379" y="235346"/>
                </a:lnTo>
                <a:close/>
                <a:moveTo>
                  <a:pt x="75990" y="235376"/>
                </a:moveTo>
                <a:lnTo>
                  <a:pt x="81309" y="238416"/>
                </a:lnTo>
                <a:lnTo>
                  <a:pt x="81309" y="244556"/>
                </a:lnTo>
                <a:lnTo>
                  <a:pt x="75990" y="235376"/>
                </a:lnTo>
                <a:close/>
                <a:moveTo>
                  <a:pt x="87632" y="235376"/>
                </a:moveTo>
                <a:lnTo>
                  <a:pt x="92951" y="238416"/>
                </a:lnTo>
                <a:lnTo>
                  <a:pt x="92951" y="244556"/>
                </a:lnTo>
                <a:lnTo>
                  <a:pt x="87632" y="235376"/>
                </a:lnTo>
                <a:close/>
                <a:moveTo>
                  <a:pt x="99243" y="235376"/>
                </a:moveTo>
                <a:lnTo>
                  <a:pt x="104562" y="238416"/>
                </a:lnTo>
                <a:lnTo>
                  <a:pt x="104562" y="244556"/>
                </a:lnTo>
                <a:lnTo>
                  <a:pt x="99243" y="235376"/>
                </a:lnTo>
                <a:close/>
                <a:moveTo>
                  <a:pt x="110824" y="235376"/>
                </a:moveTo>
                <a:lnTo>
                  <a:pt x="116143" y="238416"/>
                </a:lnTo>
                <a:lnTo>
                  <a:pt x="116143" y="244556"/>
                </a:lnTo>
                <a:lnTo>
                  <a:pt x="110824" y="235376"/>
                </a:lnTo>
                <a:close/>
                <a:moveTo>
                  <a:pt x="122465" y="235376"/>
                </a:moveTo>
                <a:lnTo>
                  <a:pt x="127784" y="238416"/>
                </a:lnTo>
                <a:lnTo>
                  <a:pt x="127784" y="244556"/>
                </a:lnTo>
                <a:lnTo>
                  <a:pt x="122465" y="235376"/>
                </a:lnTo>
                <a:close/>
                <a:moveTo>
                  <a:pt x="134076" y="235376"/>
                </a:moveTo>
                <a:lnTo>
                  <a:pt x="139396" y="238416"/>
                </a:lnTo>
                <a:lnTo>
                  <a:pt x="139396" y="244556"/>
                </a:lnTo>
                <a:lnTo>
                  <a:pt x="134076" y="235376"/>
                </a:lnTo>
                <a:close/>
                <a:moveTo>
                  <a:pt x="145718" y="235376"/>
                </a:moveTo>
                <a:lnTo>
                  <a:pt x="151037" y="238416"/>
                </a:lnTo>
                <a:lnTo>
                  <a:pt x="151037" y="244556"/>
                </a:lnTo>
                <a:lnTo>
                  <a:pt x="145718" y="235376"/>
                </a:lnTo>
                <a:close/>
                <a:moveTo>
                  <a:pt x="157329" y="235376"/>
                </a:moveTo>
                <a:lnTo>
                  <a:pt x="162648" y="238416"/>
                </a:lnTo>
                <a:lnTo>
                  <a:pt x="162648" y="244556"/>
                </a:lnTo>
                <a:lnTo>
                  <a:pt x="157329" y="235376"/>
                </a:lnTo>
                <a:close/>
                <a:moveTo>
                  <a:pt x="168971" y="235376"/>
                </a:moveTo>
                <a:lnTo>
                  <a:pt x="174290" y="238416"/>
                </a:lnTo>
                <a:lnTo>
                  <a:pt x="174290" y="244556"/>
                </a:lnTo>
                <a:lnTo>
                  <a:pt x="168971" y="235376"/>
                </a:lnTo>
                <a:close/>
                <a:moveTo>
                  <a:pt x="180551" y="235376"/>
                </a:moveTo>
                <a:lnTo>
                  <a:pt x="185871" y="238416"/>
                </a:lnTo>
                <a:lnTo>
                  <a:pt x="185871" y="244556"/>
                </a:lnTo>
                <a:lnTo>
                  <a:pt x="180551" y="235376"/>
                </a:lnTo>
                <a:close/>
                <a:moveTo>
                  <a:pt x="192193" y="235376"/>
                </a:moveTo>
                <a:lnTo>
                  <a:pt x="197512" y="238416"/>
                </a:lnTo>
                <a:lnTo>
                  <a:pt x="197512" y="244556"/>
                </a:lnTo>
                <a:lnTo>
                  <a:pt x="192193" y="235376"/>
                </a:lnTo>
                <a:close/>
                <a:moveTo>
                  <a:pt x="203804" y="235346"/>
                </a:moveTo>
                <a:lnTo>
                  <a:pt x="209123" y="238416"/>
                </a:lnTo>
                <a:lnTo>
                  <a:pt x="209123" y="244556"/>
                </a:lnTo>
                <a:lnTo>
                  <a:pt x="203804" y="235346"/>
                </a:lnTo>
                <a:close/>
                <a:moveTo>
                  <a:pt x="215446" y="235376"/>
                </a:moveTo>
                <a:lnTo>
                  <a:pt x="220765" y="238416"/>
                </a:lnTo>
                <a:lnTo>
                  <a:pt x="220765" y="244556"/>
                </a:lnTo>
                <a:lnTo>
                  <a:pt x="215446" y="235376"/>
                </a:lnTo>
                <a:close/>
                <a:moveTo>
                  <a:pt x="227057" y="235376"/>
                </a:moveTo>
                <a:lnTo>
                  <a:pt x="232376" y="238416"/>
                </a:lnTo>
                <a:lnTo>
                  <a:pt x="232376" y="244556"/>
                </a:lnTo>
                <a:lnTo>
                  <a:pt x="227057" y="235376"/>
                </a:lnTo>
                <a:close/>
                <a:moveTo>
                  <a:pt x="238638" y="235376"/>
                </a:moveTo>
                <a:lnTo>
                  <a:pt x="243957" y="238416"/>
                </a:lnTo>
                <a:lnTo>
                  <a:pt x="243957" y="244556"/>
                </a:lnTo>
                <a:lnTo>
                  <a:pt x="238638" y="235376"/>
                </a:lnTo>
                <a:close/>
                <a:moveTo>
                  <a:pt x="250279" y="235376"/>
                </a:moveTo>
                <a:lnTo>
                  <a:pt x="255598" y="238416"/>
                </a:lnTo>
                <a:lnTo>
                  <a:pt x="255598" y="244556"/>
                </a:lnTo>
                <a:lnTo>
                  <a:pt x="250279" y="235376"/>
                </a:lnTo>
                <a:close/>
                <a:moveTo>
                  <a:pt x="261890" y="235346"/>
                </a:moveTo>
                <a:lnTo>
                  <a:pt x="267210" y="238416"/>
                </a:lnTo>
                <a:lnTo>
                  <a:pt x="267210" y="244556"/>
                </a:lnTo>
                <a:lnTo>
                  <a:pt x="261890" y="235346"/>
                </a:lnTo>
                <a:close/>
                <a:moveTo>
                  <a:pt x="273532" y="235346"/>
                </a:moveTo>
                <a:lnTo>
                  <a:pt x="278851" y="238416"/>
                </a:lnTo>
                <a:lnTo>
                  <a:pt x="278851" y="244556"/>
                </a:lnTo>
                <a:lnTo>
                  <a:pt x="273532" y="235346"/>
                </a:lnTo>
                <a:close/>
                <a:moveTo>
                  <a:pt x="87389" y="235437"/>
                </a:moveTo>
                <a:lnTo>
                  <a:pt x="92708" y="244647"/>
                </a:lnTo>
                <a:lnTo>
                  <a:pt x="92708" y="244647"/>
                </a:lnTo>
                <a:lnTo>
                  <a:pt x="90246" y="243188"/>
                </a:lnTo>
                <a:lnTo>
                  <a:pt x="87389" y="241607"/>
                </a:lnTo>
                <a:lnTo>
                  <a:pt x="87389" y="235437"/>
                </a:lnTo>
                <a:close/>
                <a:moveTo>
                  <a:pt x="145475" y="235437"/>
                </a:moveTo>
                <a:lnTo>
                  <a:pt x="150794" y="244647"/>
                </a:lnTo>
                <a:lnTo>
                  <a:pt x="150794" y="244647"/>
                </a:lnTo>
                <a:lnTo>
                  <a:pt x="148332" y="243188"/>
                </a:lnTo>
                <a:lnTo>
                  <a:pt x="145475" y="241607"/>
                </a:lnTo>
                <a:lnTo>
                  <a:pt x="145475" y="235437"/>
                </a:lnTo>
                <a:close/>
                <a:moveTo>
                  <a:pt x="157116" y="235437"/>
                </a:moveTo>
                <a:lnTo>
                  <a:pt x="162436" y="244647"/>
                </a:lnTo>
                <a:lnTo>
                  <a:pt x="162436" y="244647"/>
                </a:lnTo>
                <a:lnTo>
                  <a:pt x="159974" y="243188"/>
                </a:lnTo>
                <a:lnTo>
                  <a:pt x="157116" y="241607"/>
                </a:lnTo>
                <a:lnTo>
                  <a:pt x="157116" y="235437"/>
                </a:lnTo>
                <a:close/>
                <a:moveTo>
                  <a:pt x="168727" y="235437"/>
                </a:moveTo>
                <a:lnTo>
                  <a:pt x="174047" y="244647"/>
                </a:lnTo>
                <a:lnTo>
                  <a:pt x="174047" y="244647"/>
                </a:lnTo>
                <a:lnTo>
                  <a:pt x="171585" y="243188"/>
                </a:lnTo>
                <a:lnTo>
                  <a:pt x="168727" y="241607"/>
                </a:lnTo>
                <a:lnTo>
                  <a:pt x="168727" y="235437"/>
                </a:lnTo>
                <a:close/>
                <a:moveTo>
                  <a:pt x="180339" y="235437"/>
                </a:moveTo>
                <a:lnTo>
                  <a:pt x="185658" y="244647"/>
                </a:lnTo>
                <a:lnTo>
                  <a:pt x="185658" y="244647"/>
                </a:lnTo>
                <a:lnTo>
                  <a:pt x="183165" y="243188"/>
                </a:lnTo>
                <a:lnTo>
                  <a:pt x="180339" y="241607"/>
                </a:lnTo>
                <a:lnTo>
                  <a:pt x="180339" y="235437"/>
                </a:lnTo>
                <a:close/>
                <a:moveTo>
                  <a:pt x="191950" y="235437"/>
                </a:moveTo>
                <a:lnTo>
                  <a:pt x="197269" y="244647"/>
                </a:lnTo>
                <a:lnTo>
                  <a:pt x="197269" y="244647"/>
                </a:lnTo>
                <a:lnTo>
                  <a:pt x="194807" y="243188"/>
                </a:lnTo>
                <a:lnTo>
                  <a:pt x="191950" y="241607"/>
                </a:lnTo>
                <a:lnTo>
                  <a:pt x="191950" y="235437"/>
                </a:lnTo>
                <a:close/>
                <a:moveTo>
                  <a:pt x="238455" y="235437"/>
                </a:moveTo>
                <a:lnTo>
                  <a:pt x="243774" y="244647"/>
                </a:lnTo>
                <a:lnTo>
                  <a:pt x="243774" y="244647"/>
                </a:lnTo>
                <a:lnTo>
                  <a:pt x="241312" y="243188"/>
                </a:lnTo>
                <a:lnTo>
                  <a:pt x="238455" y="241607"/>
                </a:lnTo>
                <a:lnTo>
                  <a:pt x="238455" y="235437"/>
                </a:lnTo>
                <a:close/>
                <a:moveTo>
                  <a:pt x="17661" y="235437"/>
                </a:moveTo>
                <a:lnTo>
                  <a:pt x="22980" y="244647"/>
                </a:lnTo>
                <a:lnTo>
                  <a:pt x="22980" y="244647"/>
                </a:lnTo>
                <a:lnTo>
                  <a:pt x="20518" y="243188"/>
                </a:lnTo>
                <a:lnTo>
                  <a:pt x="17661" y="241607"/>
                </a:lnTo>
                <a:lnTo>
                  <a:pt x="17661" y="235437"/>
                </a:lnTo>
                <a:close/>
                <a:moveTo>
                  <a:pt x="29302" y="235437"/>
                </a:moveTo>
                <a:lnTo>
                  <a:pt x="34622" y="244647"/>
                </a:lnTo>
                <a:lnTo>
                  <a:pt x="34622" y="244647"/>
                </a:lnTo>
                <a:lnTo>
                  <a:pt x="32160" y="243188"/>
                </a:lnTo>
                <a:lnTo>
                  <a:pt x="29302" y="241607"/>
                </a:lnTo>
                <a:lnTo>
                  <a:pt x="29302" y="235437"/>
                </a:lnTo>
                <a:close/>
                <a:moveTo>
                  <a:pt x="40883" y="235437"/>
                </a:moveTo>
                <a:lnTo>
                  <a:pt x="46202" y="244647"/>
                </a:lnTo>
                <a:lnTo>
                  <a:pt x="46202" y="244647"/>
                </a:lnTo>
                <a:lnTo>
                  <a:pt x="43740" y="243188"/>
                </a:lnTo>
                <a:lnTo>
                  <a:pt x="40883" y="241607"/>
                </a:lnTo>
                <a:lnTo>
                  <a:pt x="40883" y="235437"/>
                </a:lnTo>
                <a:close/>
                <a:moveTo>
                  <a:pt x="64136" y="235437"/>
                </a:moveTo>
                <a:lnTo>
                  <a:pt x="69455" y="244647"/>
                </a:lnTo>
                <a:lnTo>
                  <a:pt x="69455" y="244647"/>
                </a:lnTo>
                <a:lnTo>
                  <a:pt x="66993" y="243188"/>
                </a:lnTo>
                <a:lnTo>
                  <a:pt x="64136" y="241607"/>
                </a:lnTo>
                <a:lnTo>
                  <a:pt x="64136" y="235437"/>
                </a:lnTo>
                <a:close/>
                <a:moveTo>
                  <a:pt x="110611" y="235437"/>
                </a:moveTo>
                <a:lnTo>
                  <a:pt x="115930" y="244647"/>
                </a:lnTo>
                <a:lnTo>
                  <a:pt x="115930" y="244647"/>
                </a:lnTo>
                <a:lnTo>
                  <a:pt x="113468" y="243188"/>
                </a:lnTo>
                <a:lnTo>
                  <a:pt x="110611" y="241607"/>
                </a:lnTo>
                <a:lnTo>
                  <a:pt x="110611" y="235437"/>
                </a:lnTo>
                <a:close/>
                <a:moveTo>
                  <a:pt x="122222" y="235437"/>
                </a:moveTo>
                <a:lnTo>
                  <a:pt x="127541" y="244647"/>
                </a:lnTo>
                <a:lnTo>
                  <a:pt x="127541" y="244647"/>
                </a:lnTo>
                <a:lnTo>
                  <a:pt x="125079" y="243188"/>
                </a:lnTo>
                <a:lnTo>
                  <a:pt x="122222" y="241607"/>
                </a:lnTo>
                <a:lnTo>
                  <a:pt x="122222" y="235437"/>
                </a:lnTo>
                <a:close/>
                <a:moveTo>
                  <a:pt x="133864" y="235437"/>
                </a:moveTo>
                <a:lnTo>
                  <a:pt x="139183" y="244647"/>
                </a:lnTo>
                <a:lnTo>
                  <a:pt x="139183" y="244647"/>
                </a:lnTo>
                <a:lnTo>
                  <a:pt x="136721" y="243188"/>
                </a:lnTo>
                <a:lnTo>
                  <a:pt x="133864" y="241607"/>
                </a:lnTo>
                <a:lnTo>
                  <a:pt x="133864" y="235437"/>
                </a:lnTo>
                <a:close/>
                <a:moveTo>
                  <a:pt x="215202" y="235437"/>
                </a:moveTo>
                <a:lnTo>
                  <a:pt x="220522" y="244647"/>
                </a:lnTo>
                <a:lnTo>
                  <a:pt x="220522" y="244647"/>
                </a:lnTo>
                <a:lnTo>
                  <a:pt x="218060" y="243188"/>
                </a:lnTo>
                <a:lnTo>
                  <a:pt x="215202" y="241607"/>
                </a:lnTo>
                <a:lnTo>
                  <a:pt x="215202" y="235437"/>
                </a:lnTo>
                <a:close/>
                <a:moveTo>
                  <a:pt x="52525" y="235437"/>
                </a:moveTo>
                <a:lnTo>
                  <a:pt x="57844" y="244647"/>
                </a:lnTo>
                <a:lnTo>
                  <a:pt x="55351" y="243188"/>
                </a:lnTo>
                <a:lnTo>
                  <a:pt x="52525" y="241607"/>
                </a:lnTo>
                <a:lnTo>
                  <a:pt x="52525" y="235437"/>
                </a:lnTo>
                <a:close/>
                <a:moveTo>
                  <a:pt x="75777" y="235437"/>
                </a:moveTo>
                <a:lnTo>
                  <a:pt x="81097" y="244647"/>
                </a:lnTo>
                <a:lnTo>
                  <a:pt x="78604" y="243188"/>
                </a:lnTo>
                <a:lnTo>
                  <a:pt x="75777" y="241607"/>
                </a:lnTo>
                <a:lnTo>
                  <a:pt x="75777" y="235437"/>
                </a:lnTo>
                <a:close/>
                <a:moveTo>
                  <a:pt x="99030" y="235437"/>
                </a:moveTo>
                <a:lnTo>
                  <a:pt x="104349" y="244647"/>
                </a:lnTo>
                <a:lnTo>
                  <a:pt x="101857" y="243188"/>
                </a:lnTo>
                <a:lnTo>
                  <a:pt x="99030" y="241607"/>
                </a:lnTo>
                <a:lnTo>
                  <a:pt x="99030" y="235437"/>
                </a:lnTo>
                <a:close/>
                <a:moveTo>
                  <a:pt x="203591" y="235437"/>
                </a:moveTo>
                <a:lnTo>
                  <a:pt x="208911" y="244647"/>
                </a:lnTo>
                <a:lnTo>
                  <a:pt x="206418" y="243188"/>
                </a:lnTo>
                <a:lnTo>
                  <a:pt x="203591" y="241607"/>
                </a:lnTo>
                <a:lnTo>
                  <a:pt x="203591" y="235437"/>
                </a:lnTo>
                <a:close/>
                <a:moveTo>
                  <a:pt x="226844" y="235437"/>
                </a:moveTo>
                <a:lnTo>
                  <a:pt x="232163" y="244647"/>
                </a:lnTo>
                <a:lnTo>
                  <a:pt x="229671" y="243188"/>
                </a:lnTo>
                <a:lnTo>
                  <a:pt x="226844" y="241607"/>
                </a:lnTo>
                <a:lnTo>
                  <a:pt x="226844" y="235437"/>
                </a:lnTo>
                <a:close/>
                <a:moveTo>
                  <a:pt x="250036" y="235437"/>
                </a:moveTo>
                <a:lnTo>
                  <a:pt x="255355" y="244647"/>
                </a:lnTo>
                <a:lnTo>
                  <a:pt x="252893" y="243188"/>
                </a:lnTo>
                <a:lnTo>
                  <a:pt x="250036" y="241607"/>
                </a:lnTo>
                <a:lnTo>
                  <a:pt x="250036" y="235437"/>
                </a:lnTo>
                <a:close/>
                <a:moveTo>
                  <a:pt x="261678" y="235437"/>
                </a:moveTo>
                <a:lnTo>
                  <a:pt x="266997" y="244647"/>
                </a:lnTo>
                <a:lnTo>
                  <a:pt x="264535" y="243218"/>
                </a:lnTo>
                <a:lnTo>
                  <a:pt x="261678" y="241607"/>
                </a:lnTo>
                <a:lnTo>
                  <a:pt x="261678" y="235437"/>
                </a:lnTo>
                <a:close/>
                <a:moveTo>
                  <a:pt x="273289" y="235437"/>
                </a:moveTo>
                <a:lnTo>
                  <a:pt x="278608" y="244647"/>
                </a:lnTo>
                <a:lnTo>
                  <a:pt x="276146" y="243218"/>
                </a:lnTo>
                <a:lnTo>
                  <a:pt x="273289" y="241607"/>
                </a:lnTo>
                <a:lnTo>
                  <a:pt x="273289" y="235437"/>
                </a:lnTo>
                <a:close/>
                <a:moveTo>
                  <a:pt x="284657" y="235498"/>
                </a:moveTo>
                <a:lnTo>
                  <a:pt x="284657" y="241638"/>
                </a:lnTo>
                <a:lnTo>
                  <a:pt x="279337" y="244677"/>
                </a:lnTo>
                <a:lnTo>
                  <a:pt x="279337" y="244677"/>
                </a:lnTo>
                <a:lnTo>
                  <a:pt x="284657" y="235498"/>
                </a:lnTo>
                <a:close/>
                <a:moveTo>
                  <a:pt x="87115" y="235498"/>
                </a:moveTo>
                <a:lnTo>
                  <a:pt x="87115" y="241638"/>
                </a:lnTo>
                <a:lnTo>
                  <a:pt x="84288" y="243279"/>
                </a:lnTo>
                <a:lnTo>
                  <a:pt x="81796" y="244677"/>
                </a:lnTo>
                <a:lnTo>
                  <a:pt x="81796" y="244677"/>
                </a:lnTo>
                <a:lnTo>
                  <a:pt x="87115" y="235498"/>
                </a:lnTo>
                <a:close/>
                <a:moveTo>
                  <a:pt x="110368" y="235498"/>
                </a:moveTo>
                <a:lnTo>
                  <a:pt x="110368" y="241638"/>
                </a:lnTo>
                <a:lnTo>
                  <a:pt x="107541" y="243279"/>
                </a:lnTo>
                <a:lnTo>
                  <a:pt x="105048" y="244677"/>
                </a:lnTo>
                <a:lnTo>
                  <a:pt x="105048" y="244677"/>
                </a:lnTo>
                <a:lnTo>
                  <a:pt x="110368" y="235498"/>
                </a:lnTo>
                <a:close/>
                <a:moveTo>
                  <a:pt x="273046" y="235498"/>
                </a:moveTo>
                <a:lnTo>
                  <a:pt x="273046" y="241638"/>
                </a:lnTo>
                <a:lnTo>
                  <a:pt x="270188" y="243279"/>
                </a:lnTo>
                <a:lnTo>
                  <a:pt x="267726" y="244677"/>
                </a:lnTo>
                <a:lnTo>
                  <a:pt x="267726" y="244677"/>
                </a:lnTo>
                <a:lnTo>
                  <a:pt x="273046" y="235498"/>
                </a:lnTo>
                <a:close/>
                <a:moveTo>
                  <a:pt x="17418" y="235437"/>
                </a:moveTo>
                <a:lnTo>
                  <a:pt x="17418" y="241607"/>
                </a:lnTo>
                <a:lnTo>
                  <a:pt x="14560" y="243218"/>
                </a:lnTo>
                <a:lnTo>
                  <a:pt x="12098" y="244677"/>
                </a:lnTo>
                <a:lnTo>
                  <a:pt x="17418" y="235437"/>
                </a:lnTo>
                <a:close/>
                <a:moveTo>
                  <a:pt x="29029" y="235498"/>
                </a:moveTo>
                <a:lnTo>
                  <a:pt x="29029" y="241638"/>
                </a:lnTo>
                <a:lnTo>
                  <a:pt x="26172" y="243279"/>
                </a:lnTo>
                <a:lnTo>
                  <a:pt x="23710" y="244677"/>
                </a:lnTo>
                <a:lnTo>
                  <a:pt x="29029" y="235498"/>
                </a:lnTo>
                <a:close/>
                <a:moveTo>
                  <a:pt x="40670" y="235498"/>
                </a:moveTo>
                <a:lnTo>
                  <a:pt x="40670" y="241638"/>
                </a:lnTo>
                <a:lnTo>
                  <a:pt x="37813" y="243279"/>
                </a:lnTo>
                <a:lnTo>
                  <a:pt x="35351" y="244677"/>
                </a:lnTo>
                <a:lnTo>
                  <a:pt x="40670" y="235498"/>
                </a:lnTo>
                <a:close/>
                <a:moveTo>
                  <a:pt x="52251" y="235498"/>
                </a:moveTo>
                <a:lnTo>
                  <a:pt x="52251" y="241638"/>
                </a:lnTo>
                <a:lnTo>
                  <a:pt x="49394" y="243279"/>
                </a:lnTo>
                <a:lnTo>
                  <a:pt x="46932" y="244677"/>
                </a:lnTo>
                <a:lnTo>
                  <a:pt x="52251" y="235498"/>
                </a:lnTo>
                <a:close/>
                <a:moveTo>
                  <a:pt x="63862" y="235498"/>
                </a:moveTo>
                <a:lnTo>
                  <a:pt x="63862" y="241638"/>
                </a:lnTo>
                <a:lnTo>
                  <a:pt x="61005" y="243279"/>
                </a:lnTo>
                <a:lnTo>
                  <a:pt x="58543" y="244677"/>
                </a:lnTo>
                <a:lnTo>
                  <a:pt x="63862" y="235498"/>
                </a:lnTo>
                <a:close/>
                <a:moveTo>
                  <a:pt x="75504" y="235498"/>
                </a:moveTo>
                <a:lnTo>
                  <a:pt x="75504" y="241638"/>
                </a:lnTo>
                <a:lnTo>
                  <a:pt x="72647" y="243279"/>
                </a:lnTo>
                <a:lnTo>
                  <a:pt x="70185" y="244677"/>
                </a:lnTo>
                <a:lnTo>
                  <a:pt x="75504" y="235498"/>
                </a:lnTo>
                <a:close/>
                <a:moveTo>
                  <a:pt x="98757" y="235498"/>
                </a:moveTo>
                <a:lnTo>
                  <a:pt x="98757" y="241638"/>
                </a:lnTo>
                <a:lnTo>
                  <a:pt x="95899" y="243279"/>
                </a:lnTo>
                <a:lnTo>
                  <a:pt x="93437" y="244677"/>
                </a:lnTo>
                <a:lnTo>
                  <a:pt x="98757" y="235498"/>
                </a:lnTo>
                <a:close/>
                <a:moveTo>
                  <a:pt x="121979" y="235498"/>
                </a:moveTo>
                <a:lnTo>
                  <a:pt x="121979" y="241638"/>
                </a:lnTo>
                <a:lnTo>
                  <a:pt x="119122" y="243279"/>
                </a:lnTo>
                <a:lnTo>
                  <a:pt x="116660" y="244677"/>
                </a:lnTo>
                <a:lnTo>
                  <a:pt x="121979" y="235498"/>
                </a:lnTo>
                <a:close/>
                <a:moveTo>
                  <a:pt x="133590" y="235498"/>
                </a:moveTo>
                <a:lnTo>
                  <a:pt x="133590" y="241638"/>
                </a:lnTo>
                <a:lnTo>
                  <a:pt x="130733" y="243279"/>
                </a:lnTo>
                <a:lnTo>
                  <a:pt x="128271" y="244677"/>
                </a:lnTo>
                <a:lnTo>
                  <a:pt x="133590" y="235498"/>
                </a:lnTo>
                <a:close/>
                <a:moveTo>
                  <a:pt x="145232" y="235498"/>
                </a:moveTo>
                <a:lnTo>
                  <a:pt x="145232" y="241638"/>
                </a:lnTo>
                <a:lnTo>
                  <a:pt x="142374" y="243279"/>
                </a:lnTo>
                <a:lnTo>
                  <a:pt x="139912" y="244677"/>
                </a:lnTo>
                <a:lnTo>
                  <a:pt x="145232" y="235498"/>
                </a:lnTo>
                <a:close/>
                <a:moveTo>
                  <a:pt x="156843" y="235498"/>
                </a:moveTo>
                <a:lnTo>
                  <a:pt x="156843" y="241638"/>
                </a:lnTo>
                <a:lnTo>
                  <a:pt x="153986" y="243279"/>
                </a:lnTo>
                <a:lnTo>
                  <a:pt x="151523" y="244677"/>
                </a:lnTo>
                <a:lnTo>
                  <a:pt x="156843" y="235498"/>
                </a:lnTo>
                <a:close/>
                <a:moveTo>
                  <a:pt x="168484" y="235498"/>
                </a:moveTo>
                <a:lnTo>
                  <a:pt x="168484" y="241638"/>
                </a:lnTo>
                <a:lnTo>
                  <a:pt x="165627" y="243279"/>
                </a:lnTo>
                <a:lnTo>
                  <a:pt x="163165" y="244677"/>
                </a:lnTo>
                <a:lnTo>
                  <a:pt x="168484" y="235498"/>
                </a:lnTo>
                <a:close/>
                <a:moveTo>
                  <a:pt x="180065" y="235498"/>
                </a:moveTo>
                <a:lnTo>
                  <a:pt x="180065" y="241638"/>
                </a:lnTo>
                <a:lnTo>
                  <a:pt x="177208" y="243279"/>
                </a:lnTo>
                <a:lnTo>
                  <a:pt x="174746" y="244677"/>
                </a:lnTo>
                <a:lnTo>
                  <a:pt x="180065" y="235498"/>
                </a:lnTo>
                <a:close/>
                <a:moveTo>
                  <a:pt x="191676" y="235498"/>
                </a:moveTo>
                <a:lnTo>
                  <a:pt x="191676" y="241638"/>
                </a:lnTo>
                <a:lnTo>
                  <a:pt x="188849" y="243279"/>
                </a:lnTo>
                <a:lnTo>
                  <a:pt x="186357" y="244677"/>
                </a:lnTo>
                <a:lnTo>
                  <a:pt x="191676" y="235498"/>
                </a:lnTo>
                <a:close/>
                <a:moveTo>
                  <a:pt x="203318" y="235498"/>
                </a:moveTo>
                <a:lnTo>
                  <a:pt x="203318" y="241638"/>
                </a:lnTo>
                <a:lnTo>
                  <a:pt x="200461" y="243279"/>
                </a:lnTo>
                <a:lnTo>
                  <a:pt x="197999" y="244677"/>
                </a:lnTo>
                <a:lnTo>
                  <a:pt x="203318" y="235498"/>
                </a:lnTo>
                <a:close/>
                <a:moveTo>
                  <a:pt x="214929" y="235498"/>
                </a:moveTo>
                <a:lnTo>
                  <a:pt x="214929" y="241638"/>
                </a:lnTo>
                <a:lnTo>
                  <a:pt x="212072" y="243279"/>
                </a:lnTo>
                <a:lnTo>
                  <a:pt x="209610" y="244677"/>
                </a:lnTo>
                <a:lnTo>
                  <a:pt x="214929" y="235498"/>
                </a:lnTo>
                <a:close/>
                <a:moveTo>
                  <a:pt x="226570" y="235498"/>
                </a:moveTo>
                <a:lnTo>
                  <a:pt x="226570" y="241638"/>
                </a:lnTo>
                <a:lnTo>
                  <a:pt x="223713" y="243279"/>
                </a:lnTo>
                <a:lnTo>
                  <a:pt x="221251" y="244677"/>
                </a:lnTo>
                <a:lnTo>
                  <a:pt x="226570" y="235498"/>
                </a:lnTo>
                <a:close/>
                <a:moveTo>
                  <a:pt x="238182" y="235498"/>
                </a:moveTo>
                <a:lnTo>
                  <a:pt x="238182" y="241638"/>
                </a:lnTo>
                <a:lnTo>
                  <a:pt x="235355" y="243279"/>
                </a:lnTo>
                <a:lnTo>
                  <a:pt x="232862" y="244677"/>
                </a:lnTo>
                <a:lnTo>
                  <a:pt x="238182" y="235498"/>
                </a:lnTo>
                <a:close/>
                <a:moveTo>
                  <a:pt x="249793" y="235498"/>
                </a:moveTo>
                <a:lnTo>
                  <a:pt x="249793" y="241638"/>
                </a:lnTo>
                <a:lnTo>
                  <a:pt x="246936" y="243279"/>
                </a:lnTo>
                <a:lnTo>
                  <a:pt x="244474" y="244677"/>
                </a:lnTo>
                <a:lnTo>
                  <a:pt x="249793" y="235498"/>
                </a:lnTo>
                <a:close/>
                <a:moveTo>
                  <a:pt x="261404" y="235498"/>
                </a:moveTo>
                <a:lnTo>
                  <a:pt x="261404" y="241638"/>
                </a:lnTo>
                <a:lnTo>
                  <a:pt x="258547" y="243279"/>
                </a:lnTo>
                <a:lnTo>
                  <a:pt x="256085" y="244677"/>
                </a:lnTo>
                <a:lnTo>
                  <a:pt x="261404" y="235498"/>
                </a:lnTo>
                <a:close/>
                <a:moveTo>
                  <a:pt x="5898" y="241820"/>
                </a:moveTo>
                <a:lnTo>
                  <a:pt x="8755" y="243461"/>
                </a:lnTo>
                <a:lnTo>
                  <a:pt x="11217" y="244890"/>
                </a:lnTo>
                <a:lnTo>
                  <a:pt x="578" y="244890"/>
                </a:lnTo>
                <a:lnTo>
                  <a:pt x="5898" y="241820"/>
                </a:lnTo>
                <a:close/>
                <a:moveTo>
                  <a:pt x="17509" y="241820"/>
                </a:moveTo>
                <a:lnTo>
                  <a:pt x="20366" y="243461"/>
                </a:lnTo>
                <a:lnTo>
                  <a:pt x="22828" y="244890"/>
                </a:lnTo>
                <a:lnTo>
                  <a:pt x="12190" y="244890"/>
                </a:lnTo>
                <a:lnTo>
                  <a:pt x="14682" y="243461"/>
                </a:lnTo>
                <a:lnTo>
                  <a:pt x="17509" y="241820"/>
                </a:lnTo>
                <a:close/>
                <a:moveTo>
                  <a:pt x="29150" y="241820"/>
                </a:moveTo>
                <a:lnTo>
                  <a:pt x="32008" y="243461"/>
                </a:lnTo>
                <a:lnTo>
                  <a:pt x="34470" y="244920"/>
                </a:lnTo>
                <a:lnTo>
                  <a:pt x="23831" y="244920"/>
                </a:lnTo>
                <a:lnTo>
                  <a:pt x="26293" y="243461"/>
                </a:lnTo>
                <a:lnTo>
                  <a:pt x="29150" y="241820"/>
                </a:lnTo>
                <a:close/>
                <a:moveTo>
                  <a:pt x="40762" y="241820"/>
                </a:moveTo>
                <a:lnTo>
                  <a:pt x="43619" y="243461"/>
                </a:lnTo>
                <a:lnTo>
                  <a:pt x="46081" y="244920"/>
                </a:lnTo>
                <a:lnTo>
                  <a:pt x="35442" y="244920"/>
                </a:lnTo>
                <a:lnTo>
                  <a:pt x="37935" y="243461"/>
                </a:lnTo>
                <a:lnTo>
                  <a:pt x="40762" y="241820"/>
                </a:lnTo>
                <a:close/>
                <a:moveTo>
                  <a:pt x="52403" y="241820"/>
                </a:moveTo>
                <a:lnTo>
                  <a:pt x="55260" y="243461"/>
                </a:lnTo>
                <a:lnTo>
                  <a:pt x="57722" y="244920"/>
                </a:lnTo>
                <a:lnTo>
                  <a:pt x="47084" y="244920"/>
                </a:lnTo>
                <a:lnTo>
                  <a:pt x="49546" y="243461"/>
                </a:lnTo>
                <a:lnTo>
                  <a:pt x="52403" y="241820"/>
                </a:lnTo>
                <a:close/>
                <a:moveTo>
                  <a:pt x="64014" y="241820"/>
                </a:moveTo>
                <a:lnTo>
                  <a:pt x="66871" y="243461"/>
                </a:lnTo>
                <a:lnTo>
                  <a:pt x="69334" y="244920"/>
                </a:lnTo>
                <a:lnTo>
                  <a:pt x="58695" y="244920"/>
                </a:lnTo>
                <a:lnTo>
                  <a:pt x="61187" y="243461"/>
                </a:lnTo>
                <a:lnTo>
                  <a:pt x="64014" y="241820"/>
                </a:lnTo>
                <a:close/>
                <a:moveTo>
                  <a:pt x="75656" y="241820"/>
                </a:moveTo>
                <a:lnTo>
                  <a:pt x="78513" y="243461"/>
                </a:lnTo>
                <a:lnTo>
                  <a:pt x="80975" y="244920"/>
                </a:lnTo>
                <a:lnTo>
                  <a:pt x="70337" y="244920"/>
                </a:lnTo>
                <a:lnTo>
                  <a:pt x="72799" y="243461"/>
                </a:lnTo>
                <a:lnTo>
                  <a:pt x="75656" y="241820"/>
                </a:lnTo>
                <a:close/>
                <a:moveTo>
                  <a:pt x="87237" y="241820"/>
                </a:moveTo>
                <a:lnTo>
                  <a:pt x="90094" y="243461"/>
                </a:lnTo>
                <a:lnTo>
                  <a:pt x="92556" y="244920"/>
                </a:lnTo>
                <a:lnTo>
                  <a:pt x="81917" y="244920"/>
                </a:lnTo>
                <a:lnTo>
                  <a:pt x="84379" y="243461"/>
                </a:lnTo>
                <a:lnTo>
                  <a:pt x="87237" y="241820"/>
                </a:lnTo>
                <a:close/>
                <a:moveTo>
                  <a:pt x="98878" y="241820"/>
                </a:moveTo>
                <a:lnTo>
                  <a:pt x="101705" y="243461"/>
                </a:lnTo>
                <a:lnTo>
                  <a:pt x="104197" y="244920"/>
                </a:lnTo>
                <a:lnTo>
                  <a:pt x="93559" y="244920"/>
                </a:lnTo>
                <a:lnTo>
                  <a:pt x="96021" y="243461"/>
                </a:lnTo>
                <a:lnTo>
                  <a:pt x="98878" y="241820"/>
                </a:lnTo>
                <a:close/>
                <a:moveTo>
                  <a:pt x="110489" y="241820"/>
                </a:moveTo>
                <a:lnTo>
                  <a:pt x="113346" y="243461"/>
                </a:lnTo>
                <a:lnTo>
                  <a:pt x="115809" y="244920"/>
                </a:lnTo>
                <a:lnTo>
                  <a:pt x="105170" y="244920"/>
                </a:lnTo>
                <a:lnTo>
                  <a:pt x="107632" y="243461"/>
                </a:lnTo>
                <a:lnTo>
                  <a:pt x="110489" y="241820"/>
                </a:lnTo>
                <a:close/>
                <a:moveTo>
                  <a:pt x="122131" y="241820"/>
                </a:moveTo>
                <a:lnTo>
                  <a:pt x="124958" y="243461"/>
                </a:lnTo>
                <a:lnTo>
                  <a:pt x="127450" y="244920"/>
                </a:lnTo>
                <a:lnTo>
                  <a:pt x="116812" y="244920"/>
                </a:lnTo>
                <a:lnTo>
                  <a:pt x="119274" y="243461"/>
                </a:lnTo>
                <a:lnTo>
                  <a:pt x="122131" y="241820"/>
                </a:lnTo>
                <a:close/>
                <a:moveTo>
                  <a:pt x="133742" y="241820"/>
                </a:moveTo>
                <a:lnTo>
                  <a:pt x="136599" y="243461"/>
                </a:lnTo>
                <a:lnTo>
                  <a:pt x="139061" y="244920"/>
                </a:lnTo>
                <a:lnTo>
                  <a:pt x="128423" y="244920"/>
                </a:lnTo>
                <a:lnTo>
                  <a:pt x="130885" y="243461"/>
                </a:lnTo>
                <a:lnTo>
                  <a:pt x="133742" y="241820"/>
                </a:lnTo>
                <a:close/>
                <a:moveTo>
                  <a:pt x="145323" y="241820"/>
                </a:moveTo>
                <a:lnTo>
                  <a:pt x="148180" y="243461"/>
                </a:lnTo>
                <a:lnTo>
                  <a:pt x="150642" y="244920"/>
                </a:lnTo>
                <a:lnTo>
                  <a:pt x="140004" y="244920"/>
                </a:lnTo>
                <a:lnTo>
                  <a:pt x="142496" y="243461"/>
                </a:lnTo>
                <a:lnTo>
                  <a:pt x="145323" y="241820"/>
                </a:lnTo>
                <a:close/>
                <a:moveTo>
                  <a:pt x="156964" y="241820"/>
                </a:moveTo>
                <a:lnTo>
                  <a:pt x="159822" y="243461"/>
                </a:lnTo>
                <a:lnTo>
                  <a:pt x="162284" y="244920"/>
                </a:lnTo>
                <a:lnTo>
                  <a:pt x="151645" y="244920"/>
                </a:lnTo>
                <a:lnTo>
                  <a:pt x="154107" y="243461"/>
                </a:lnTo>
                <a:lnTo>
                  <a:pt x="156964" y="241820"/>
                </a:lnTo>
                <a:close/>
                <a:moveTo>
                  <a:pt x="168575" y="241820"/>
                </a:moveTo>
                <a:lnTo>
                  <a:pt x="171433" y="243461"/>
                </a:lnTo>
                <a:lnTo>
                  <a:pt x="173895" y="244920"/>
                </a:lnTo>
                <a:lnTo>
                  <a:pt x="163256" y="244920"/>
                </a:lnTo>
                <a:lnTo>
                  <a:pt x="165749" y="243461"/>
                </a:lnTo>
                <a:lnTo>
                  <a:pt x="168575" y="241820"/>
                </a:lnTo>
                <a:close/>
                <a:moveTo>
                  <a:pt x="180217" y="241820"/>
                </a:moveTo>
                <a:lnTo>
                  <a:pt x="183074" y="243461"/>
                </a:lnTo>
                <a:lnTo>
                  <a:pt x="185536" y="244920"/>
                </a:lnTo>
                <a:lnTo>
                  <a:pt x="174898" y="244920"/>
                </a:lnTo>
                <a:lnTo>
                  <a:pt x="177360" y="243461"/>
                </a:lnTo>
                <a:lnTo>
                  <a:pt x="180217" y="241820"/>
                </a:lnTo>
                <a:close/>
                <a:moveTo>
                  <a:pt x="191828" y="241820"/>
                </a:moveTo>
                <a:lnTo>
                  <a:pt x="194685" y="243461"/>
                </a:lnTo>
                <a:lnTo>
                  <a:pt x="197147" y="244920"/>
                </a:lnTo>
                <a:lnTo>
                  <a:pt x="186509" y="244920"/>
                </a:lnTo>
                <a:lnTo>
                  <a:pt x="189001" y="243461"/>
                </a:lnTo>
                <a:lnTo>
                  <a:pt x="191828" y="241820"/>
                </a:lnTo>
                <a:close/>
                <a:moveTo>
                  <a:pt x="203470" y="241820"/>
                </a:moveTo>
                <a:lnTo>
                  <a:pt x="206327" y="243461"/>
                </a:lnTo>
                <a:lnTo>
                  <a:pt x="208789" y="244920"/>
                </a:lnTo>
                <a:lnTo>
                  <a:pt x="198151" y="244920"/>
                </a:lnTo>
                <a:lnTo>
                  <a:pt x="200613" y="243461"/>
                </a:lnTo>
                <a:lnTo>
                  <a:pt x="203470" y="241820"/>
                </a:lnTo>
                <a:close/>
                <a:moveTo>
                  <a:pt x="215051" y="241820"/>
                </a:moveTo>
                <a:lnTo>
                  <a:pt x="217908" y="243461"/>
                </a:lnTo>
                <a:lnTo>
                  <a:pt x="220370" y="244920"/>
                </a:lnTo>
                <a:lnTo>
                  <a:pt x="209731" y="244920"/>
                </a:lnTo>
                <a:lnTo>
                  <a:pt x="212193" y="243461"/>
                </a:lnTo>
                <a:lnTo>
                  <a:pt x="215051" y="241820"/>
                </a:lnTo>
                <a:close/>
                <a:moveTo>
                  <a:pt x="226692" y="241820"/>
                </a:moveTo>
                <a:lnTo>
                  <a:pt x="229519" y="243461"/>
                </a:lnTo>
                <a:lnTo>
                  <a:pt x="232011" y="244920"/>
                </a:lnTo>
                <a:lnTo>
                  <a:pt x="221373" y="244920"/>
                </a:lnTo>
                <a:lnTo>
                  <a:pt x="223835" y="243461"/>
                </a:lnTo>
                <a:lnTo>
                  <a:pt x="226692" y="241820"/>
                </a:lnTo>
                <a:close/>
                <a:moveTo>
                  <a:pt x="238303" y="241820"/>
                </a:moveTo>
                <a:lnTo>
                  <a:pt x="241160" y="243461"/>
                </a:lnTo>
                <a:lnTo>
                  <a:pt x="243622" y="244920"/>
                </a:lnTo>
                <a:lnTo>
                  <a:pt x="232984" y="244920"/>
                </a:lnTo>
                <a:lnTo>
                  <a:pt x="235446" y="243461"/>
                </a:lnTo>
                <a:lnTo>
                  <a:pt x="238303" y="241820"/>
                </a:lnTo>
                <a:close/>
                <a:moveTo>
                  <a:pt x="249945" y="241820"/>
                </a:moveTo>
                <a:lnTo>
                  <a:pt x="252772" y="243461"/>
                </a:lnTo>
                <a:lnTo>
                  <a:pt x="255264" y="244920"/>
                </a:lnTo>
                <a:lnTo>
                  <a:pt x="244626" y="244920"/>
                </a:lnTo>
                <a:lnTo>
                  <a:pt x="247088" y="243461"/>
                </a:lnTo>
                <a:lnTo>
                  <a:pt x="249945" y="241820"/>
                </a:lnTo>
                <a:close/>
                <a:moveTo>
                  <a:pt x="261556" y="241820"/>
                </a:moveTo>
                <a:lnTo>
                  <a:pt x="264413" y="243461"/>
                </a:lnTo>
                <a:lnTo>
                  <a:pt x="266875" y="244920"/>
                </a:lnTo>
                <a:lnTo>
                  <a:pt x="256237" y="244920"/>
                </a:lnTo>
                <a:lnTo>
                  <a:pt x="258699" y="243461"/>
                </a:lnTo>
                <a:lnTo>
                  <a:pt x="261556" y="241820"/>
                </a:lnTo>
                <a:close/>
                <a:moveTo>
                  <a:pt x="273198" y="241820"/>
                </a:moveTo>
                <a:lnTo>
                  <a:pt x="276024" y="243461"/>
                </a:lnTo>
                <a:lnTo>
                  <a:pt x="278517" y="244920"/>
                </a:lnTo>
                <a:lnTo>
                  <a:pt x="267878" y="244920"/>
                </a:lnTo>
                <a:lnTo>
                  <a:pt x="270340" y="243461"/>
                </a:lnTo>
                <a:lnTo>
                  <a:pt x="273198" y="241820"/>
                </a:lnTo>
                <a:close/>
                <a:moveTo>
                  <a:pt x="11217" y="245133"/>
                </a:moveTo>
                <a:lnTo>
                  <a:pt x="5898" y="248203"/>
                </a:lnTo>
                <a:lnTo>
                  <a:pt x="578" y="245133"/>
                </a:lnTo>
                <a:close/>
                <a:moveTo>
                  <a:pt x="22828" y="245133"/>
                </a:moveTo>
                <a:lnTo>
                  <a:pt x="17509" y="248203"/>
                </a:lnTo>
                <a:lnTo>
                  <a:pt x="12190" y="245133"/>
                </a:lnTo>
                <a:close/>
                <a:moveTo>
                  <a:pt x="34470" y="245133"/>
                </a:moveTo>
                <a:lnTo>
                  <a:pt x="29150" y="248203"/>
                </a:lnTo>
                <a:lnTo>
                  <a:pt x="23831" y="245133"/>
                </a:lnTo>
                <a:close/>
                <a:moveTo>
                  <a:pt x="46081" y="245133"/>
                </a:moveTo>
                <a:lnTo>
                  <a:pt x="40762" y="248203"/>
                </a:lnTo>
                <a:lnTo>
                  <a:pt x="35442" y="245133"/>
                </a:lnTo>
                <a:close/>
                <a:moveTo>
                  <a:pt x="57722" y="245133"/>
                </a:moveTo>
                <a:lnTo>
                  <a:pt x="52403" y="248203"/>
                </a:lnTo>
                <a:lnTo>
                  <a:pt x="47084" y="245133"/>
                </a:lnTo>
                <a:close/>
                <a:moveTo>
                  <a:pt x="69334" y="245133"/>
                </a:moveTo>
                <a:lnTo>
                  <a:pt x="64014" y="248203"/>
                </a:lnTo>
                <a:lnTo>
                  <a:pt x="58695" y="245133"/>
                </a:lnTo>
                <a:close/>
                <a:moveTo>
                  <a:pt x="80945" y="245133"/>
                </a:moveTo>
                <a:lnTo>
                  <a:pt x="75625" y="248203"/>
                </a:lnTo>
                <a:lnTo>
                  <a:pt x="70306" y="245133"/>
                </a:lnTo>
                <a:close/>
                <a:moveTo>
                  <a:pt x="92556" y="245133"/>
                </a:moveTo>
                <a:lnTo>
                  <a:pt x="87237" y="248203"/>
                </a:lnTo>
                <a:lnTo>
                  <a:pt x="81917" y="245133"/>
                </a:lnTo>
                <a:close/>
                <a:moveTo>
                  <a:pt x="104197" y="245133"/>
                </a:moveTo>
                <a:lnTo>
                  <a:pt x="98878" y="248203"/>
                </a:lnTo>
                <a:lnTo>
                  <a:pt x="93559" y="245133"/>
                </a:lnTo>
                <a:close/>
                <a:moveTo>
                  <a:pt x="115809" y="245133"/>
                </a:moveTo>
                <a:lnTo>
                  <a:pt x="110489" y="248203"/>
                </a:lnTo>
                <a:lnTo>
                  <a:pt x="105170" y="245133"/>
                </a:lnTo>
                <a:close/>
                <a:moveTo>
                  <a:pt x="127450" y="245133"/>
                </a:moveTo>
                <a:lnTo>
                  <a:pt x="122131" y="248203"/>
                </a:lnTo>
                <a:lnTo>
                  <a:pt x="116812" y="245133"/>
                </a:lnTo>
                <a:close/>
                <a:moveTo>
                  <a:pt x="139061" y="245133"/>
                </a:moveTo>
                <a:lnTo>
                  <a:pt x="133742" y="248203"/>
                </a:lnTo>
                <a:lnTo>
                  <a:pt x="128423" y="245133"/>
                </a:lnTo>
                <a:close/>
                <a:moveTo>
                  <a:pt x="150642" y="245133"/>
                </a:moveTo>
                <a:lnTo>
                  <a:pt x="145323" y="248203"/>
                </a:lnTo>
                <a:lnTo>
                  <a:pt x="140004" y="245133"/>
                </a:lnTo>
                <a:close/>
                <a:moveTo>
                  <a:pt x="162284" y="245133"/>
                </a:moveTo>
                <a:lnTo>
                  <a:pt x="156964" y="248203"/>
                </a:lnTo>
                <a:lnTo>
                  <a:pt x="151645" y="245133"/>
                </a:lnTo>
                <a:close/>
                <a:moveTo>
                  <a:pt x="173895" y="245133"/>
                </a:moveTo>
                <a:lnTo>
                  <a:pt x="168575" y="248203"/>
                </a:lnTo>
                <a:lnTo>
                  <a:pt x="163256" y="245133"/>
                </a:lnTo>
                <a:close/>
                <a:moveTo>
                  <a:pt x="185536" y="245133"/>
                </a:moveTo>
                <a:lnTo>
                  <a:pt x="180217" y="248203"/>
                </a:lnTo>
                <a:lnTo>
                  <a:pt x="174898" y="245133"/>
                </a:lnTo>
                <a:close/>
                <a:moveTo>
                  <a:pt x="197147" y="245133"/>
                </a:moveTo>
                <a:lnTo>
                  <a:pt x="191828" y="248203"/>
                </a:lnTo>
                <a:lnTo>
                  <a:pt x="186509" y="245133"/>
                </a:lnTo>
                <a:close/>
                <a:moveTo>
                  <a:pt x="208789" y="245133"/>
                </a:moveTo>
                <a:lnTo>
                  <a:pt x="203470" y="248203"/>
                </a:lnTo>
                <a:lnTo>
                  <a:pt x="198151" y="245133"/>
                </a:lnTo>
                <a:close/>
                <a:moveTo>
                  <a:pt x="220370" y="245133"/>
                </a:moveTo>
                <a:lnTo>
                  <a:pt x="215051" y="248203"/>
                </a:lnTo>
                <a:lnTo>
                  <a:pt x="209731" y="245133"/>
                </a:lnTo>
                <a:close/>
                <a:moveTo>
                  <a:pt x="232011" y="245133"/>
                </a:moveTo>
                <a:lnTo>
                  <a:pt x="226692" y="248203"/>
                </a:lnTo>
                <a:lnTo>
                  <a:pt x="221373" y="245133"/>
                </a:lnTo>
                <a:close/>
                <a:moveTo>
                  <a:pt x="243622" y="245133"/>
                </a:moveTo>
                <a:lnTo>
                  <a:pt x="238303" y="248203"/>
                </a:lnTo>
                <a:lnTo>
                  <a:pt x="232984" y="245133"/>
                </a:lnTo>
                <a:close/>
                <a:moveTo>
                  <a:pt x="255264" y="245133"/>
                </a:moveTo>
                <a:lnTo>
                  <a:pt x="249945" y="248203"/>
                </a:lnTo>
                <a:lnTo>
                  <a:pt x="244626" y="245133"/>
                </a:lnTo>
                <a:close/>
                <a:moveTo>
                  <a:pt x="266875" y="245133"/>
                </a:moveTo>
                <a:lnTo>
                  <a:pt x="261556" y="248203"/>
                </a:lnTo>
                <a:lnTo>
                  <a:pt x="256237" y="245133"/>
                </a:lnTo>
                <a:close/>
                <a:moveTo>
                  <a:pt x="278517" y="245133"/>
                </a:moveTo>
                <a:lnTo>
                  <a:pt x="273198" y="248203"/>
                </a:lnTo>
                <a:lnTo>
                  <a:pt x="267878" y="245133"/>
                </a:lnTo>
                <a:close/>
                <a:moveTo>
                  <a:pt x="11369" y="245376"/>
                </a:moveTo>
                <a:lnTo>
                  <a:pt x="6050" y="254556"/>
                </a:lnTo>
                <a:lnTo>
                  <a:pt x="6050" y="248446"/>
                </a:lnTo>
                <a:lnTo>
                  <a:pt x="11369" y="245376"/>
                </a:lnTo>
                <a:close/>
                <a:moveTo>
                  <a:pt x="22980" y="245376"/>
                </a:moveTo>
                <a:lnTo>
                  <a:pt x="17661" y="254556"/>
                </a:lnTo>
                <a:lnTo>
                  <a:pt x="17661" y="248446"/>
                </a:lnTo>
                <a:lnTo>
                  <a:pt x="22980" y="245376"/>
                </a:lnTo>
                <a:close/>
                <a:moveTo>
                  <a:pt x="34622" y="245376"/>
                </a:moveTo>
                <a:lnTo>
                  <a:pt x="29302" y="254556"/>
                </a:lnTo>
                <a:lnTo>
                  <a:pt x="29302" y="248446"/>
                </a:lnTo>
                <a:lnTo>
                  <a:pt x="34622" y="245376"/>
                </a:lnTo>
                <a:close/>
                <a:moveTo>
                  <a:pt x="46202" y="245376"/>
                </a:moveTo>
                <a:lnTo>
                  <a:pt x="40883" y="254556"/>
                </a:lnTo>
                <a:lnTo>
                  <a:pt x="40883" y="248446"/>
                </a:lnTo>
                <a:lnTo>
                  <a:pt x="46202" y="245376"/>
                </a:lnTo>
                <a:close/>
                <a:moveTo>
                  <a:pt x="57844" y="245376"/>
                </a:moveTo>
                <a:lnTo>
                  <a:pt x="52525" y="254556"/>
                </a:lnTo>
                <a:lnTo>
                  <a:pt x="52525" y="248446"/>
                </a:lnTo>
                <a:lnTo>
                  <a:pt x="57844" y="245376"/>
                </a:lnTo>
                <a:close/>
                <a:moveTo>
                  <a:pt x="69455" y="245376"/>
                </a:moveTo>
                <a:lnTo>
                  <a:pt x="64136" y="254556"/>
                </a:lnTo>
                <a:lnTo>
                  <a:pt x="64136" y="248446"/>
                </a:lnTo>
                <a:lnTo>
                  <a:pt x="69455" y="245376"/>
                </a:lnTo>
                <a:close/>
                <a:moveTo>
                  <a:pt x="81097" y="245376"/>
                </a:moveTo>
                <a:lnTo>
                  <a:pt x="75777" y="254556"/>
                </a:lnTo>
                <a:lnTo>
                  <a:pt x="75777" y="248446"/>
                </a:lnTo>
                <a:lnTo>
                  <a:pt x="81097" y="245376"/>
                </a:lnTo>
                <a:close/>
                <a:moveTo>
                  <a:pt x="92708" y="245376"/>
                </a:moveTo>
                <a:lnTo>
                  <a:pt x="87389" y="254556"/>
                </a:lnTo>
                <a:lnTo>
                  <a:pt x="87389" y="248446"/>
                </a:lnTo>
                <a:lnTo>
                  <a:pt x="92708" y="245376"/>
                </a:lnTo>
                <a:close/>
                <a:moveTo>
                  <a:pt x="104349" y="245376"/>
                </a:moveTo>
                <a:lnTo>
                  <a:pt x="99030" y="254556"/>
                </a:lnTo>
                <a:lnTo>
                  <a:pt x="99030" y="248446"/>
                </a:lnTo>
                <a:lnTo>
                  <a:pt x="104349" y="245376"/>
                </a:lnTo>
                <a:close/>
                <a:moveTo>
                  <a:pt x="115930" y="245376"/>
                </a:moveTo>
                <a:lnTo>
                  <a:pt x="110611" y="254556"/>
                </a:lnTo>
                <a:lnTo>
                  <a:pt x="110611" y="248446"/>
                </a:lnTo>
                <a:lnTo>
                  <a:pt x="115930" y="245376"/>
                </a:lnTo>
                <a:close/>
                <a:moveTo>
                  <a:pt x="127541" y="245376"/>
                </a:moveTo>
                <a:lnTo>
                  <a:pt x="122222" y="254556"/>
                </a:lnTo>
                <a:lnTo>
                  <a:pt x="122222" y="248446"/>
                </a:lnTo>
                <a:lnTo>
                  <a:pt x="127541" y="245376"/>
                </a:lnTo>
                <a:close/>
                <a:moveTo>
                  <a:pt x="139183" y="245376"/>
                </a:moveTo>
                <a:lnTo>
                  <a:pt x="133864" y="254556"/>
                </a:lnTo>
                <a:lnTo>
                  <a:pt x="133864" y="248446"/>
                </a:lnTo>
                <a:lnTo>
                  <a:pt x="139183" y="245376"/>
                </a:lnTo>
                <a:close/>
                <a:moveTo>
                  <a:pt x="150794" y="245376"/>
                </a:moveTo>
                <a:lnTo>
                  <a:pt x="145475" y="254556"/>
                </a:lnTo>
                <a:lnTo>
                  <a:pt x="145475" y="248446"/>
                </a:lnTo>
                <a:lnTo>
                  <a:pt x="150794" y="245376"/>
                </a:lnTo>
                <a:close/>
                <a:moveTo>
                  <a:pt x="162436" y="245376"/>
                </a:moveTo>
                <a:lnTo>
                  <a:pt x="157116" y="254556"/>
                </a:lnTo>
                <a:lnTo>
                  <a:pt x="157116" y="248446"/>
                </a:lnTo>
                <a:lnTo>
                  <a:pt x="162436" y="245376"/>
                </a:lnTo>
                <a:close/>
                <a:moveTo>
                  <a:pt x="174047" y="245376"/>
                </a:moveTo>
                <a:lnTo>
                  <a:pt x="168727" y="254556"/>
                </a:lnTo>
                <a:lnTo>
                  <a:pt x="168727" y="248446"/>
                </a:lnTo>
                <a:lnTo>
                  <a:pt x="174047" y="245376"/>
                </a:lnTo>
                <a:close/>
                <a:moveTo>
                  <a:pt x="185658" y="245376"/>
                </a:moveTo>
                <a:lnTo>
                  <a:pt x="180339" y="254556"/>
                </a:lnTo>
                <a:lnTo>
                  <a:pt x="180339" y="248446"/>
                </a:lnTo>
                <a:lnTo>
                  <a:pt x="185658" y="245376"/>
                </a:lnTo>
                <a:close/>
                <a:moveTo>
                  <a:pt x="197269" y="245376"/>
                </a:moveTo>
                <a:lnTo>
                  <a:pt x="191950" y="254556"/>
                </a:lnTo>
                <a:lnTo>
                  <a:pt x="191950" y="248446"/>
                </a:lnTo>
                <a:lnTo>
                  <a:pt x="197269" y="245376"/>
                </a:lnTo>
                <a:close/>
                <a:moveTo>
                  <a:pt x="208911" y="245376"/>
                </a:moveTo>
                <a:lnTo>
                  <a:pt x="203591" y="254556"/>
                </a:lnTo>
                <a:lnTo>
                  <a:pt x="203591" y="248446"/>
                </a:lnTo>
                <a:lnTo>
                  <a:pt x="208911" y="245376"/>
                </a:lnTo>
                <a:close/>
                <a:moveTo>
                  <a:pt x="220522" y="245376"/>
                </a:moveTo>
                <a:lnTo>
                  <a:pt x="215202" y="254556"/>
                </a:lnTo>
                <a:lnTo>
                  <a:pt x="215202" y="248446"/>
                </a:lnTo>
                <a:lnTo>
                  <a:pt x="220522" y="245376"/>
                </a:lnTo>
                <a:close/>
                <a:moveTo>
                  <a:pt x="232163" y="245376"/>
                </a:moveTo>
                <a:lnTo>
                  <a:pt x="226844" y="254556"/>
                </a:lnTo>
                <a:lnTo>
                  <a:pt x="226844" y="248446"/>
                </a:lnTo>
                <a:lnTo>
                  <a:pt x="232163" y="245376"/>
                </a:lnTo>
                <a:close/>
                <a:moveTo>
                  <a:pt x="243774" y="245376"/>
                </a:moveTo>
                <a:lnTo>
                  <a:pt x="238455" y="254556"/>
                </a:lnTo>
                <a:lnTo>
                  <a:pt x="238455" y="248446"/>
                </a:lnTo>
                <a:lnTo>
                  <a:pt x="243774" y="245376"/>
                </a:lnTo>
                <a:close/>
                <a:moveTo>
                  <a:pt x="255355" y="245376"/>
                </a:moveTo>
                <a:lnTo>
                  <a:pt x="250036" y="254556"/>
                </a:lnTo>
                <a:lnTo>
                  <a:pt x="250036" y="248446"/>
                </a:lnTo>
                <a:lnTo>
                  <a:pt x="255355" y="245376"/>
                </a:lnTo>
                <a:close/>
                <a:moveTo>
                  <a:pt x="266997" y="245376"/>
                </a:moveTo>
                <a:lnTo>
                  <a:pt x="261678" y="254556"/>
                </a:lnTo>
                <a:lnTo>
                  <a:pt x="261678" y="248446"/>
                </a:lnTo>
                <a:lnTo>
                  <a:pt x="266997" y="245376"/>
                </a:lnTo>
                <a:close/>
                <a:moveTo>
                  <a:pt x="278608" y="245376"/>
                </a:moveTo>
                <a:lnTo>
                  <a:pt x="273289" y="254556"/>
                </a:lnTo>
                <a:lnTo>
                  <a:pt x="273289" y="248446"/>
                </a:lnTo>
                <a:lnTo>
                  <a:pt x="278608" y="245376"/>
                </a:lnTo>
                <a:close/>
                <a:moveTo>
                  <a:pt x="457" y="245407"/>
                </a:moveTo>
                <a:lnTo>
                  <a:pt x="5776" y="248446"/>
                </a:lnTo>
                <a:lnTo>
                  <a:pt x="5776" y="254586"/>
                </a:lnTo>
                <a:lnTo>
                  <a:pt x="457" y="245407"/>
                </a:lnTo>
                <a:close/>
                <a:moveTo>
                  <a:pt x="12098" y="245407"/>
                </a:moveTo>
                <a:lnTo>
                  <a:pt x="17418" y="248446"/>
                </a:lnTo>
                <a:lnTo>
                  <a:pt x="17418" y="254586"/>
                </a:lnTo>
                <a:lnTo>
                  <a:pt x="12098" y="245407"/>
                </a:lnTo>
                <a:close/>
                <a:moveTo>
                  <a:pt x="23710" y="245407"/>
                </a:moveTo>
                <a:lnTo>
                  <a:pt x="29029" y="248446"/>
                </a:lnTo>
                <a:lnTo>
                  <a:pt x="29029" y="254586"/>
                </a:lnTo>
                <a:lnTo>
                  <a:pt x="23710" y="245407"/>
                </a:lnTo>
                <a:close/>
                <a:moveTo>
                  <a:pt x="35290" y="245407"/>
                </a:moveTo>
                <a:lnTo>
                  <a:pt x="40610" y="248446"/>
                </a:lnTo>
                <a:lnTo>
                  <a:pt x="40610" y="254586"/>
                </a:lnTo>
                <a:lnTo>
                  <a:pt x="35290" y="245407"/>
                </a:lnTo>
                <a:close/>
                <a:moveTo>
                  <a:pt x="46932" y="245407"/>
                </a:moveTo>
                <a:lnTo>
                  <a:pt x="52251" y="248446"/>
                </a:lnTo>
                <a:lnTo>
                  <a:pt x="52251" y="254586"/>
                </a:lnTo>
                <a:lnTo>
                  <a:pt x="46932" y="245407"/>
                </a:lnTo>
                <a:close/>
                <a:moveTo>
                  <a:pt x="58543" y="245407"/>
                </a:moveTo>
                <a:lnTo>
                  <a:pt x="63862" y="248446"/>
                </a:lnTo>
                <a:lnTo>
                  <a:pt x="63862" y="254586"/>
                </a:lnTo>
                <a:lnTo>
                  <a:pt x="58543" y="245407"/>
                </a:lnTo>
                <a:close/>
                <a:moveTo>
                  <a:pt x="70185" y="245407"/>
                </a:moveTo>
                <a:lnTo>
                  <a:pt x="75504" y="248446"/>
                </a:lnTo>
                <a:lnTo>
                  <a:pt x="75504" y="254586"/>
                </a:lnTo>
                <a:lnTo>
                  <a:pt x="70185" y="245407"/>
                </a:lnTo>
                <a:close/>
                <a:moveTo>
                  <a:pt x="81796" y="245407"/>
                </a:moveTo>
                <a:lnTo>
                  <a:pt x="87115" y="248446"/>
                </a:lnTo>
                <a:lnTo>
                  <a:pt x="87115" y="254586"/>
                </a:lnTo>
                <a:lnTo>
                  <a:pt x="81796" y="245407"/>
                </a:lnTo>
                <a:close/>
                <a:moveTo>
                  <a:pt x="93437" y="245407"/>
                </a:moveTo>
                <a:lnTo>
                  <a:pt x="98757" y="248446"/>
                </a:lnTo>
                <a:lnTo>
                  <a:pt x="98757" y="254586"/>
                </a:lnTo>
                <a:lnTo>
                  <a:pt x="93437" y="245407"/>
                </a:lnTo>
                <a:close/>
                <a:moveTo>
                  <a:pt x="105018" y="245407"/>
                </a:moveTo>
                <a:lnTo>
                  <a:pt x="110337" y="248446"/>
                </a:lnTo>
                <a:lnTo>
                  <a:pt x="110337" y="254586"/>
                </a:lnTo>
                <a:lnTo>
                  <a:pt x="105018" y="245407"/>
                </a:lnTo>
                <a:close/>
                <a:moveTo>
                  <a:pt x="116660" y="245407"/>
                </a:moveTo>
                <a:lnTo>
                  <a:pt x="121979" y="248446"/>
                </a:lnTo>
                <a:lnTo>
                  <a:pt x="121979" y="254586"/>
                </a:lnTo>
                <a:lnTo>
                  <a:pt x="116660" y="245407"/>
                </a:lnTo>
                <a:close/>
                <a:moveTo>
                  <a:pt x="128271" y="245407"/>
                </a:moveTo>
                <a:lnTo>
                  <a:pt x="133590" y="248446"/>
                </a:lnTo>
                <a:lnTo>
                  <a:pt x="133590" y="254586"/>
                </a:lnTo>
                <a:lnTo>
                  <a:pt x="128271" y="245407"/>
                </a:lnTo>
                <a:close/>
                <a:moveTo>
                  <a:pt x="139912" y="245407"/>
                </a:moveTo>
                <a:lnTo>
                  <a:pt x="145232" y="248446"/>
                </a:lnTo>
                <a:lnTo>
                  <a:pt x="145232" y="254586"/>
                </a:lnTo>
                <a:lnTo>
                  <a:pt x="139912" y="245407"/>
                </a:lnTo>
                <a:close/>
                <a:moveTo>
                  <a:pt x="151523" y="245407"/>
                </a:moveTo>
                <a:lnTo>
                  <a:pt x="156843" y="248446"/>
                </a:lnTo>
                <a:lnTo>
                  <a:pt x="156843" y="254586"/>
                </a:lnTo>
                <a:lnTo>
                  <a:pt x="151523" y="245407"/>
                </a:lnTo>
                <a:close/>
                <a:moveTo>
                  <a:pt x="163165" y="245407"/>
                </a:moveTo>
                <a:lnTo>
                  <a:pt x="168484" y="248446"/>
                </a:lnTo>
                <a:lnTo>
                  <a:pt x="168484" y="254586"/>
                </a:lnTo>
                <a:lnTo>
                  <a:pt x="163165" y="245407"/>
                </a:lnTo>
                <a:close/>
                <a:moveTo>
                  <a:pt x="174746" y="245407"/>
                </a:moveTo>
                <a:lnTo>
                  <a:pt x="180065" y="248446"/>
                </a:lnTo>
                <a:lnTo>
                  <a:pt x="180065" y="254586"/>
                </a:lnTo>
                <a:lnTo>
                  <a:pt x="174746" y="245407"/>
                </a:lnTo>
                <a:close/>
                <a:moveTo>
                  <a:pt x="186357" y="245407"/>
                </a:moveTo>
                <a:lnTo>
                  <a:pt x="191676" y="248446"/>
                </a:lnTo>
                <a:lnTo>
                  <a:pt x="191676" y="254586"/>
                </a:lnTo>
                <a:lnTo>
                  <a:pt x="186357" y="245407"/>
                </a:lnTo>
                <a:close/>
                <a:moveTo>
                  <a:pt x="197999" y="245407"/>
                </a:moveTo>
                <a:lnTo>
                  <a:pt x="203318" y="248446"/>
                </a:lnTo>
                <a:lnTo>
                  <a:pt x="203318" y="254586"/>
                </a:lnTo>
                <a:lnTo>
                  <a:pt x="197999" y="245407"/>
                </a:lnTo>
                <a:close/>
                <a:moveTo>
                  <a:pt x="209610" y="245407"/>
                </a:moveTo>
                <a:lnTo>
                  <a:pt x="214929" y="248446"/>
                </a:lnTo>
                <a:lnTo>
                  <a:pt x="214929" y="254586"/>
                </a:lnTo>
                <a:lnTo>
                  <a:pt x="209610" y="245407"/>
                </a:lnTo>
                <a:close/>
                <a:moveTo>
                  <a:pt x="221251" y="245407"/>
                </a:moveTo>
                <a:lnTo>
                  <a:pt x="226570" y="248446"/>
                </a:lnTo>
                <a:lnTo>
                  <a:pt x="226570" y="254586"/>
                </a:lnTo>
                <a:lnTo>
                  <a:pt x="221251" y="245407"/>
                </a:lnTo>
                <a:close/>
                <a:moveTo>
                  <a:pt x="232862" y="245407"/>
                </a:moveTo>
                <a:lnTo>
                  <a:pt x="238182" y="248446"/>
                </a:lnTo>
                <a:lnTo>
                  <a:pt x="238182" y="254586"/>
                </a:lnTo>
                <a:lnTo>
                  <a:pt x="232862" y="245407"/>
                </a:lnTo>
                <a:close/>
                <a:moveTo>
                  <a:pt x="244474" y="245407"/>
                </a:moveTo>
                <a:lnTo>
                  <a:pt x="249793" y="248446"/>
                </a:lnTo>
                <a:lnTo>
                  <a:pt x="249793" y="254586"/>
                </a:lnTo>
                <a:lnTo>
                  <a:pt x="244474" y="245407"/>
                </a:lnTo>
                <a:close/>
                <a:moveTo>
                  <a:pt x="256085" y="245407"/>
                </a:moveTo>
                <a:lnTo>
                  <a:pt x="261404" y="248446"/>
                </a:lnTo>
                <a:lnTo>
                  <a:pt x="261404" y="254586"/>
                </a:lnTo>
                <a:lnTo>
                  <a:pt x="256085" y="245407"/>
                </a:lnTo>
                <a:close/>
                <a:moveTo>
                  <a:pt x="267726" y="245407"/>
                </a:moveTo>
                <a:lnTo>
                  <a:pt x="273046" y="248477"/>
                </a:lnTo>
                <a:lnTo>
                  <a:pt x="273046" y="254647"/>
                </a:lnTo>
                <a:lnTo>
                  <a:pt x="267726" y="245407"/>
                </a:lnTo>
                <a:close/>
                <a:moveTo>
                  <a:pt x="35108" y="245498"/>
                </a:moveTo>
                <a:lnTo>
                  <a:pt x="40427" y="254708"/>
                </a:lnTo>
                <a:lnTo>
                  <a:pt x="40427" y="254708"/>
                </a:lnTo>
                <a:lnTo>
                  <a:pt x="35108" y="251668"/>
                </a:lnTo>
                <a:lnTo>
                  <a:pt x="35108" y="245498"/>
                </a:lnTo>
                <a:close/>
                <a:moveTo>
                  <a:pt x="214" y="245498"/>
                </a:moveTo>
                <a:lnTo>
                  <a:pt x="214" y="251638"/>
                </a:lnTo>
                <a:lnTo>
                  <a:pt x="5563" y="254708"/>
                </a:lnTo>
                <a:lnTo>
                  <a:pt x="5421" y="254461"/>
                </a:lnTo>
                <a:lnTo>
                  <a:pt x="5421" y="254461"/>
                </a:lnTo>
                <a:lnTo>
                  <a:pt x="426" y="251607"/>
                </a:lnTo>
                <a:cubicBezTo>
                  <a:pt x="396" y="251547"/>
                  <a:pt x="335" y="251516"/>
                  <a:pt x="335" y="251486"/>
                </a:cubicBezTo>
                <a:lnTo>
                  <a:pt x="335" y="245656"/>
                </a:lnTo>
                <a:lnTo>
                  <a:pt x="335" y="245656"/>
                </a:lnTo>
                <a:lnTo>
                  <a:pt x="244" y="245498"/>
                </a:lnTo>
                <a:close/>
                <a:moveTo>
                  <a:pt x="11855" y="245498"/>
                </a:moveTo>
                <a:lnTo>
                  <a:pt x="17174" y="254708"/>
                </a:lnTo>
                <a:lnTo>
                  <a:pt x="11855" y="251638"/>
                </a:lnTo>
                <a:lnTo>
                  <a:pt x="11855" y="245498"/>
                </a:lnTo>
                <a:close/>
                <a:moveTo>
                  <a:pt x="23497" y="245498"/>
                </a:moveTo>
                <a:lnTo>
                  <a:pt x="28816" y="254708"/>
                </a:lnTo>
                <a:lnTo>
                  <a:pt x="23497" y="251638"/>
                </a:lnTo>
                <a:lnTo>
                  <a:pt x="23497" y="245498"/>
                </a:lnTo>
                <a:close/>
                <a:moveTo>
                  <a:pt x="46689" y="245498"/>
                </a:moveTo>
                <a:lnTo>
                  <a:pt x="52008" y="254708"/>
                </a:lnTo>
                <a:lnTo>
                  <a:pt x="46689" y="251638"/>
                </a:lnTo>
                <a:lnTo>
                  <a:pt x="46689" y="245498"/>
                </a:lnTo>
                <a:close/>
                <a:moveTo>
                  <a:pt x="58330" y="245498"/>
                </a:moveTo>
                <a:lnTo>
                  <a:pt x="63650" y="254708"/>
                </a:lnTo>
                <a:lnTo>
                  <a:pt x="58330" y="251638"/>
                </a:lnTo>
                <a:lnTo>
                  <a:pt x="58330" y="245498"/>
                </a:lnTo>
                <a:close/>
                <a:moveTo>
                  <a:pt x="69941" y="245498"/>
                </a:moveTo>
                <a:lnTo>
                  <a:pt x="75261" y="254708"/>
                </a:lnTo>
                <a:lnTo>
                  <a:pt x="69941" y="251638"/>
                </a:lnTo>
                <a:lnTo>
                  <a:pt x="69941" y="245498"/>
                </a:lnTo>
                <a:close/>
                <a:moveTo>
                  <a:pt x="81583" y="245498"/>
                </a:moveTo>
                <a:lnTo>
                  <a:pt x="86902" y="254708"/>
                </a:lnTo>
                <a:lnTo>
                  <a:pt x="81583" y="251638"/>
                </a:lnTo>
                <a:lnTo>
                  <a:pt x="81583" y="245498"/>
                </a:lnTo>
                <a:close/>
                <a:moveTo>
                  <a:pt x="93194" y="245498"/>
                </a:moveTo>
                <a:lnTo>
                  <a:pt x="98513" y="254708"/>
                </a:lnTo>
                <a:lnTo>
                  <a:pt x="93194" y="251638"/>
                </a:lnTo>
                <a:lnTo>
                  <a:pt x="93194" y="245498"/>
                </a:lnTo>
                <a:close/>
                <a:moveTo>
                  <a:pt x="104836" y="245498"/>
                </a:moveTo>
                <a:lnTo>
                  <a:pt x="110155" y="254708"/>
                </a:lnTo>
                <a:lnTo>
                  <a:pt x="104836" y="251638"/>
                </a:lnTo>
                <a:lnTo>
                  <a:pt x="104836" y="245498"/>
                </a:lnTo>
                <a:close/>
                <a:moveTo>
                  <a:pt x="116416" y="245498"/>
                </a:moveTo>
                <a:lnTo>
                  <a:pt x="121736" y="254708"/>
                </a:lnTo>
                <a:lnTo>
                  <a:pt x="116416" y="251638"/>
                </a:lnTo>
                <a:lnTo>
                  <a:pt x="116416" y="245498"/>
                </a:lnTo>
                <a:close/>
                <a:moveTo>
                  <a:pt x="128058" y="245498"/>
                </a:moveTo>
                <a:lnTo>
                  <a:pt x="133377" y="254708"/>
                </a:lnTo>
                <a:lnTo>
                  <a:pt x="128058" y="251638"/>
                </a:lnTo>
                <a:lnTo>
                  <a:pt x="128058" y="245498"/>
                </a:lnTo>
                <a:close/>
                <a:moveTo>
                  <a:pt x="139669" y="245498"/>
                </a:moveTo>
                <a:lnTo>
                  <a:pt x="144988" y="254708"/>
                </a:lnTo>
                <a:lnTo>
                  <a:pt x="139669" y="251638"/>
                </a:lnTo>
                <a:lnTo>
                  <a:pt x="139669" y="245498"/>
                </a:lnTo>
                <a:close/>
                <a:moveTo>
                  <a:pt x="151311" y="245498"/>
                </a:moveTo>
                <a:lnTo>
                  <a:pt x="156630" y="254708"/>
                </a:lnTo>
                <a:lnTo>
                  <a:pt x="151311" y="251638"/>
                </a:lnTo>
                <a:lnTo>
                  <a:pt x="151311" y="245498"/>
                </a:lnTo>
                <a:close/>
                <a:moveTo>
                  <a:pt x="162922" y="245498"/>
                </a:moveTo>
                <a:lnTo>
                  <a:pt x="168241" y="254708"/>
                </a:lnTo>
                <a:lnTo>
                  <a:pt x="162922" y="251638"/>
                </a:lnTo>
                <a:lnTo>
                  <a:pt x="162922" y="245498"/>
                </a:lnTo>
                <a:close/>
                <a:moveTo>
                  <a:pt x="174503" y="245498"/>
                </a:moveTo>
                <a:lnTo>
                  <a:pt x="179822" y="254708"/>
                </a:lnTo>
                <a:lnTo>
                  <a:pt x="174503" y="251638"/>
                </a:lnTo>
                <a:lnTo>
                  <a:pt x="174503" y="245498"/>
                </a:lnTo>
                <a:close/>
                <a:moveTo>
                  <a:pt x="186144" y="245498"/>
                </a:moveTo>
                <a:lnTo>
                  <a:pt x="191463" y="254708"/>
                </a:lnTo>
                <a:lnTo>
                  <a:pt x="186144" y="251638"/>
                </a:lnTo>
                <a:lnTo>
                  <a:pt x="186144" y="245498"/>
                </a:lnTo>
                <a:close/>
                <a:moveTo>
                  <a:pt x="197755" y="245498"/>
                </a:moveTo>
                <a:lnTo>
                  <a:pt x="203075" y="254708"/>
                </a:lnTo>
                <a:lnTo>
                  <a:pt x="197755" y="251638"/>
                </a:lnTo>
                <a:lnTo>
                  <a:pt x="197755" y="245498"/>
                </a:lnTo>
                <a:close/>
                <a:moveTo>
                  <a:pt x="209397" y="245498"/>
                </a:moveTo>
                <a:lnTo>
                  <a:pt x="214716" y="254708"/>
                </a:lnTo>
                <a:lnTo>
                  <a:pt x="209397" y="251638"/>
                </a:lnTo>
                <a:lnTo>
                  <a:pt x="209397" y="245498"/>
                </a:lnTo>
                <a:close/>
                <a:moveTo>
                  <a:pt x="221008" y="245498"/>
                </a:moveTo>
                <a:lnTo>
                  <a:pt x="226327" y="254708"/>
                </a:lnTo>
                <a:lnTo>
                  <a:pt x="221008" y="251638"/>
                </a:lnTo>
                <a:lnTo>
                  <a:pt x="221008" y="245498"/>
                </a:lnTo>
                <a:close/>
                <a:moveTo>
                  <a:pt x="232650" y="245498"/>
                </a:moveTo>
                <a:lnTo>
                  <a:pt x="237969" y="254708"/>
                </a:lnTo>
                <a:lnTo>
                  <a:pt x="232650" y="251638"/>
                </a:lnTo>
                <a:lnTo>
                  <a:pt x="232650" y="245498"/>
                </a:lnTo>
                <a:close/>
                <a:moveTo>
                  <a:pt x="244230" y="245498"/>
                </a:moveTo>
                <a:lnTo>
                  <a:pt x="249550" y="254708"/>
                </a:lnTo>
                <a:lnTo>
                  <a:pt x="244230" y="251638"/>
                </a:lnTo>
                <a:lnTo>
                  <a:pt x="244230" y="245498"/>
                </a:lnTo>
                <a:close/>
                <a:moveTo>
                  <a:pt x="255872" y="245498"/>
                </a:moveTo>
                <a:lnTo>
                  <a:pt x="261191" y="254708"/>
                </a:lnTo>
                <a:lnTo>
                  <a:pt x="255872" y="251638"/>
                </a:lnTo>
                <a:lnTo>
                  <a:pt x="255872" y="245498"/>
                </a:lnTo>
                <a:close/>
                <a:moveTo>
                  <a:pt x="267483" y="245498"/>
                </a:moveTo>
                <a:lnTo>
                  <a:pt x="272802" y="254708"/>
                </a:lnTo>
                <a:lnTo>
                  <a:pt x="267483" y="251668"/>
                </a:lnTo>
                <a:lnTo>
                  <a:pt x="267483" y="245498"/>
                </a:lnTo>
                <a:close/>
                <a:moveTo>
                  <a:pt x="278851" y="245559"/>
                </a:moveTo>
                <a:lnTo>
                  <a:pt x="278851" y="251668"/>
                </a:lnTo>
                <a:lnTo>
                  <a:pt x="273532" y="254738"/>
                </a:lnTo>
                <a:lnTo>
                  <a:pt x="273532" y="254738"/>
                </a:lnTo>
                <a:lnTo>
                  <a:pt x="278851" y="245559"/>
                </a:lnTo>
                <a:close/>
                <a:moveTo>
                  <a:pt x="232376" y="245498"/>
                </a:moveTo>
                <a:lnTo>
                  <a:pt x="232376" y="251668"/>
                </a:lnTo>
                <a:lnTo>
                  <a:pt x="227057" y="254738"/>
                </a:lnTo>
                <a:lnTo>
                  <a:pt x="227057" y="254738"/>
                </a:lnTo>
                <a:lnTo>
                  <a:pt x="232376" y="245498"/>
                </a:lnTo>
                <a:close/>
                <a:moveTo>
                  <a:pt x="267210" y="245498"/>
                </a:moveTo>
                <a:lnTo>
                  <a:pt x="267210" y="251668"/>
                </a:lnTo>
                <a:lnTo>
                  <a:pt x="261890" y="254738"/>
                </a:lnTo>
                <a:lnTo>
                  <a:pt x="261890" y="254738"/>
                </a:lnTo>
                <a:lnTo>
                  <a:pt x="267210" y="245498"/>
                </a:lnTo>
                <a:close/>
                <a:moveTo>
                  <a:pt x="11582" y="245498"/>
                </a:moveTo>
                <a:lnTo>
                  <a:pt x="11582" y="251668"/>
                </a:lnTo>
                <a:lnTo>
                  <a:pt x="6262" y="254738"/>
                </a:lnTo>
                <a:lnTo>
                  <a:pt x="11582" y="245498"/>
                </a:lnTo>
                <a:close/>
                <a:moveTo>
                  <a:pt x="23223" y="245498"/>
                </a:moveTo>
                <a:lnTo>
                  <a:pt x="23223" y="251668"/>
                </a:lnTo>
                <a:lnTo>
                  <a:pt x="17904" y="254738"/>
                </a:lnTo>
                <a:lnTo>
                  <a:pt x="23223" y="245498"/>
                </a:lnTo>
                <a:close/>
                <a:moveTo>
                  <a:pt x="34834" y="245498"/>
                </a:moveTo>
                <a:lnTo>
                  <a:pt x="34834" y="251668"/>
                </a:lnTo>
                <a:lnTo>
                  <a:pt x="29515" y="254738"/>
                </a:lnTo>
                <a:lnTo>
                  <a:pt x="34834" y="245498"/>
                </a:lnTo>
                <a:close/>
                <a:moveTo>
                  <a:pt x="46446" y="245498"/>
                </a:moveTo>
                <a:lnTo>
                  <a:pt x="46446" y="251668"/>
                </a:lnTo>
                <a:lnTo>
                  <a:pt x="41126" y="254738"/>
                </a:lnTo>
                <a:lnTo>
                  <a:pt x="46446" y="245498"/>
                </a:lnTo>
                <a:close/>
                <a:moveTo>
                  <a:pt x="58057" y="245498"/>
                </a:moveTo>
                <a:lnTo>
                  <a:pt x="58057" y="251668"/>
                </a:lnTo>
                <a:lnTo>
                  <a:pt x="52737" y="254738"/>
                </a:lnTo>
                <a:lnTo>
                  <a:pt x="58057" y="245498"/>
                </a:lnTo>
                <a:close/>
                <a:moveTo>
                  <a:pt x="69698" y="245498"/>
                </a:moveTo>
                <a:lnTo>
                  <a:pt x="69698" y="251668"/>
                </a:lnTo>
                <a:lnTo>
                  <a:pt x="64379" y="254738"/>
                </a:lnTo>
                <a:lnTo>
                  <a:pt x="69698" y="245498"/>
                </a:lnTo>
                <a:close/>
                <a:moveTo>
                  <a:pt x="81309" y="245498"/>
                </a:moveTo>
                <a:lnTo>
                  <a:pt x="81309" y="251668"/>
                </a:lnTo>
                <a:lnTo>
                  <a:pt x="75990" y="254738"/>
                </a:lnTo>
                <a:lnTo>
                  <a:pt x="81309" y="245498"/>
                </a:lnTo>
                <a:close/>
                <a:moveTo>
                  <a:pt x="92951" y="245498"/>
                </a:moveTo>
                <a:lnTo>
                  <a:pt x="92951" y="251668"/>
                </a:lnTo>
                <a:lnTo>
                  <a:pt x="87632" y="254738"/>
                </a:lnTo>
                <a:lnTo>
                  <a:pt x="92951" y="245498"/>
                </a:lnTo>
                <a:close/>
                <a:moveTo>
                  <a:pt x="104562" y="245498"/>
                </a:moveTo>
                <a:lnTo>
                  <a:pt x="104562" y="251668"/>
                </a:lnTo>
                <a:lnTo>
                  <a:pt x="99243" y="254738"/>
                </a:lnTo>
                <a:lnTo>
                  <a:pt x="104562" y="245498"/>
                </a:lnTo>
                <a:close/>
                <a:moveTo>
                  <a:pt x="116143" y="245498"/>
                </a:moveTo>
                <a:lnTo>
                  <a:pt x="116143" y="251668"/>
                </a:lnTo>
                <a:lnTo>
                  <a:pt x="110824" y="254738"/>
                </a:lnTo>
                <a:lnTo>
                  <a:pt x="116143" y="245498"/>
                </a:lnTo>
                <a:close/>
                <a:moveTo>
                  <a:pt x="127784" y="245498"/>
                </a:moveTo>
                <a:lnTo>
                  <a:pt x="127784" y="251668"/>
                </a:lnTo>
                <a:lnTo>
                  <a:pt x="122465" y="254738"/>
                </a:lnTo>
                <a:lnTo>
                  <a:pt x="127784" y="245498"/>
                </a:lnTo>
                <a:close/>
                <a:moveTo>
                  <a:pt x="139396" y="245498"/>
                </a:moveTo>
                <a:lnTo>
                  <a:pt x="139396" y="251668"/>
                </a:lnTo>
                <a:lnTo>
                  <a:pt x="134076" y="254738"/>
                </a:lnTo>
                <a:lnTo>
                  <a:pt x="139396" y="245498"/>
                </a:lnTo>
                <a:close/>
                <a:moveTo>
                  <a:pt x="151037" y="245498"/>
                </a:moveTo>
                <a:lnTo>
                  <a:pt x="151037" y="251668"/>
                </a:lnTo>
                <a:lnTo>
                  <a:pt x="145718" y="254738"/>
                </a:lnTo>
                <a:lnTo>
                  <a:pt x="151037" y="245498"/>
                </a:lnTo>
                <a:close/>
                <a:moveTo>
                  <a:pt x="162648" y="245498"/>
                </a:moveTo>
                <a:lnTo>
                  <a:pt x="162648" y="251668"/>
                </a:lnTo>
                <a:lnTo>
                  <a:pt x="157329" y="254738"/>
                </a:lnTo>
                <a:lnTo>
                  <a:pt x="162648" y="245498"/>
                </a:lnTo>
                <a:close/>
                <a:moveTo>
                  <a:pt x="174290" y="245498"/>
                </a:moveTo>
                <a:lnTo>
                  <a:pt x="174290" y="251668"/>
                </a:lnTo>
                <a:lnTo>
                  <a:pt x="168971" y="254738"/>
                </a:lnTo>
                <a:lnTo>
                  <a:pt x="174290" y="245498"/>
                </a:lnTo>
                <a:close/>
                <a:moveTo>
                  <a:pt x="185871" y="245559"/>
                </a:moveTo>
                <a:lnTo>
                  <a:pt x="185871" y="251668"/>
                </a:lnTo>
                <a:lnTo>
                  <a:pt x="180551" y="254738"/>
                </a:lnTo>
                <a:lnTo>
                  <a:pt x="185871" y="245559"/>
                </a:lnTo>
                <a:close/>
                <a:moveTo>
                  <a:pt x="197512" y="245498"/>
                </a:moveTo>
                <a:lnTo>
                  <a:pt x="197512" y="251668"/>
                </a:lnTo>
                <a:lnTo>
                  <a:pt x="192193" y="254738"/>
                </a:lnTo>
                <a:lnTo>
                  <a:pt x="197512" y="245498"/>
                </a:lnTo>
                <a:close/>
                <a:moveTo>
                  <a:pt x="209123" y="245498"/>
                </a:moveTo>
                <a:lnTo>
                  <a:pt x="209123" y="251668"/>
                </a:lnTo>
                <a:lnTo>
                  <a:pt x="203804" y="254738"/>
                </a:lnTo>
                <a:lnTo>
                  <a:pt x="209123" y="245498"/>
                </a:lnTo>
                <a:close/>
                <a:moveTo>
                  <a:pt x="220765" y="245498"/>
                </a:moveTo>
                <a:lnTo>
                  <a:pt x="220765" y="251668"/>
                </a:lnTo>
                <a:lnTo>
                  <a:pt x="215446" y="254738"/>
                </a:lnTo>
                <a:lnTo>
                  <a:pt x="220765" y="245498"/>
                </a:lnTo>
                <a:close/>
                <a:moveTo>
                  <a:pt x="243957" y="245498"/>
                </a:moveTo>
                <a:lnTo>
                  <a:pt x="243957" y="251668"/>
                </a:lnTo>
                <a:lnTo>
                  <a:pt x="238638" y="254738"/>
                </a:lnTo>
                <a:lnTo>
                  <a:pt x="243957" y="245498"/>
                </a:lnTo>
                <a:close/>
                <a:moveTo>
                  <a:pt x="255598" y="245498"/>
                </a:moveTo>
                <a:lnTo>
                  <a:pt x="255598" y="251668"/>
                </a:lnTo>
                <a:lnTo>
                  <a:pt x="250279" y="254738"/>
                </a:lnTo>
                <a:lnTo>
                  <a:pt x="255598" y="245498"/>
                </a:lnTo>
                <a:close/>
                <a:moveTo>
                  <a:pt x="11703" y="251911"/>
                </a:moveTo>
                <a:lnTo>
                  <a:pt x="17023" y="254981"/>
                </a:lnTo>
                <a:lnTo>
                  <a:pt x="6384" y="254981"/>
                </a:lnTo>
                <a:lnTo>
                  <a:pt x="11703" y="251911"/>
                </a:lnTo>
                <a:close/>
                <a:moveTo>
                  <a:pt x="23345" y="251911"/>
                </a:moveTo>
                <a:lnTo>
                  <a:pt x="28664" y="254981"/>
                </a:lnTo>
                <a:lnTo>
                  <a:pt x="18026" y="254981"/>
                </a:lnTo>
                <a:lnTo>
                  <a:pt x="23345" y="251911"/>
                </a:lnTo>
                <a:close/>
                <a:moveTo>
                  <a:pt x="34956" y="251911"/>
                </a:moveTo>
                <a:lnTo>
                  <a:pt x="40275" y="254981"/>
                </a:lnTo>
                <a:lnTo>
                  <a:pt x="29637" y="254981"/>
                </a:lnTo>
                <a:lnTo>
                  <a:pt x="34956" y="251911"/>
                </a:lnTo>
                <a:close/>
                <a:moveTo>
                  <a:pt x="46598" y="251911"/>
                </a:moveTo>
                <a:lnTo>
                  <a:pt x="51886" y="254981"/>
                </a:lnTo>
                <a:lnTo>
                  <a:pt x="41248" y="254981"/>
                </a:lnTo>
                <a:lnTo>
                  <a:pt x="46598" y="251911"/>
                </a:lnTo>
                <a:close/>
                <a:moveTo>
                  <a:pt x="58209" y="251911"/>
                </a:moveTo>
                <a:lnTo>
                  <a:pt x="63528" y="254981"/>
                </a:lnTo>
                <a:lnTo>
                  <a:pt x="52889" y="254981"/>
                </a:lnTo>
                <a:lnTo>
                  <a:pt x="58209" y="251911"/>
                </a:lnTo>
                <a:close/>
                <a:moveTo>
                  <a:pt x="69850" y="251911"/>
                </a:moveTo>
                <a:lnTo>
                  <a:pt x="75169" y="254981"/>
                </a:lnTo>
                <a:lnTo>
                  <a:pt x="64531" y="254981"/>
                </a:lnTo>
                <a:lnTo>
                  <a:pt x="69850" y="251911"/>
                </a:lnTo>
                <a:close/>
                <a:moveTo>
                  <a:pt x="81431" y="251911"/>
                </a:moveTo>
                <a:lnTo>
                  <a:pt x="86750" y="254981"/>
                </a:lnTo>
                <a:lnTo>
                  <a:pt x="76112" y="254981"/>
                </a:lnTo>
                <a:lnTo>
                  <a:pt x="81431" y="251911"/>
                </a:lnTo>
                <a:close/>
                <a:moveTo>
                  <a:pt x="93042" y="251911"/>
                </a:moveTo>
                <a:lnTo>
                  <a:pt x="98361" y="254981"/>
                </a:lnTo>
                <a:lnTo>
                  <a:pt x="87723" y="254981"/>
                </a:lnTo>
                <a:lnTo>
                  <a:pt x="93042" y="251911"/>
                </a:lnTo>
                <a:close/>
                <a:moveTo>
                  <a:pt x="104684" y="251911"/>
                </a:moveTo>
                <a:lnTo>
                  <a:pt x="110003" y="254981"/>
                </a:lnTo>
                <a:lnTo>
                  <a:pt x="99364" y="254981"/>
                </a:lnTo>
                <a:lnTo>
                  <a:pt x="104684" y="251911"/>
                </a:lnTo>
                <a:close/>
                <a:moveTo>
                  <a:pt x="116295" y="251911"/>
                </a:moveTo>
                <a:lnTo>
                  <a:pt x="121614" y="254981"/>
                </a:lnTo>
                <a:lnTo>
                  <a:pt x="110976" y="254981"/>
                </a:lnTo>
                <a:lnTo>
                  <a:pt x="116295" y="251911"/>
                </a:lnTo>
                <a:close/>
                <a:moveTo>
                  <a:pt x="127936" y="251911"/>
                </a:moveTo>
                <a:lnTo>
                  <a:pt x="133256" y="254981"/>
                </a:lnTo>
                <a:lnTo>
                  <a:pt x="122617" y="254981"/>
                </a:lnTo>
                <a:lnTo>
                  <a:pt x="127936" y="251911"/>
                </a:lnTo>
                <a:close/>
                <a:moveTo>
                  <a:pt x="139548" y="251911"/>
                </a:moveTo>
                <a:lnTo>
                  <a:pt x="144867" y="254981"/>
                </a:lnTo>
                <a:lnTo>
                  <a:pt x="134228" y="254981"/>
                </a:lnTo>
                <a:lnTo>
                  <a:pt x="139548" y="251911"/>
                </a:lnTo>
                <a:close/>
                <a:moveTo>
                  <a:pt x="151159" y="251911"/>
                </a:moveTo>
                <a:lnTo>
                  <a:pt x="156478" y="254981"/>
                </a:lnTo>
                <a:lnTo>
                  <a:pt x="145840" y="254981"/>
                </a:lnTo>
                <a:lnTo>
                  <a:pt x="151159" y="251911"/>
                </a:lnTo>
                <a:close/>
                <a:moveTo>
                  <a:pt x="162770" y="251911"/>
                </a:moveTo>
                <a:lnTo>
                  <a:pt x="168089" y="254981"/>
                </a:lnTo>
                <a:lnTo>
                  <a:pt x="157451" y="254981"/>
                </a:lnTo>
                <a:lnTo>
                  <a:pt x="162770" y="251911"/>
                </a:lnTo>
                <a:close/>
                <a:moveTo>
                  <a:pt x="174411" y="251911"/>
                </a:moveTo>
                <a:lnTo>
                  <a:pt x="179731" y="254981"/>
                </a:lnTo>
                <a:lnTo>
                  <a:pt x="169092" y="254981"/>
                </a:lnTo>
                <a:lnTo>
                  <a:pt x="174411" y="251911"/>
                </a:lnTo>
                <a:close/>
                <a:moveTo>
                  <a:pt x="186023" y="251911"/>
                </a:moveTo>
                <a:lnTo>
                  <a:pt x="191342" y="254981"/>
                </a:lnTo>
                <a:lnTo>
                  <a:pt x="180703" y="254981"/>
                </a:lnTo>
                <a:lnTo>
                  <a:pt x="186023" y="251911"/>
                </a:lnTo>
                <a:close/>
                <a:moveTo>
                  <a:pt x="197634" y="251911"/>
                </a:moveTo>
                <a:lnTo>
                  <a:pt x="202953" y="254981"/>
                </a:lnTo>
                <a:lnTo>
                  <a:pt x="192315" y="254981"/>
                </a:lnTo>
                <a:lnTo>
                  <a:pt x="197634" y="251911"/>
                </a:lnTo>
                <a:close/>
                <a:moveTo>
                  <a:pt x="209245" y="251911"/>
                </a:moveTo>
                <a:lnTo>
                  <a:pt x="214564" y="254981"/>
                </a:lnTo>
                <a:lnTo>
                  <a:pt x="203926" y="254981"/>
                </a:lnTo>
                <a:lnTo>
                  <a:pt x="209245" y="251911"/>
                </a:lnTo>
                <a:close/>
                <a:moveTo>
                  <a:pt x="220856" y="251911"/>
                </a:moveTo>
                <a:lnTo>
                  <a:pt x="226175" y="254981"/>
                </a:lnTo>
                <a:lnTo>
                  <a:pt x="215537" y="254981"/>
                </a:lnTo>
                <a:lnTo>
                  <a:pt x="220856" y="251911"/>
                </a:lnTo>
                <a:close/>
                <a:moveTo>
                  <a:pt x="232498" y="251911"/>
                </a:moveTo>
                <a:lnTo>
                  <a:pt x="237817" y="254981"/>
                </a:lnTo>
                <a:lnTo>
                  <a:pt x="227178" y="254981"/>
                </a:lnTo>
                <a:lnTo>
                  <a:pt x="232498" y="251911"/>
                </a:lnTo>
                <a:close/>
                <a:moveTo>
                  <a:pt x="244109" y="251911"/>
                </a:moveTo>
                <a:lnTo>
                  <a:pt x="249428" y="254981"/>
                </a:lnTo>
                <a:lnTo>
                  <a:pt x="238790" y="254981"/>
                </a:lnTo>
                <a:lnTo>
                  <a:pt x="244109" y="251911"/>
                </a:lnTo>
                <a:close/>
                <a:moveTo>
                  <a:pt x="255750" y="251911"/>
                </a:moveTo>
                <a:lnTo>
                  <a:pt x="261070" y="254981"/>
                </a:lnTo>
                <a:lnTo>
                  <a:pt x="250431" y="254981"/>
                </a:lnTo>
                <a:lnTo>
                  <a:pt x="255750" y="251911"/>
                </a:lnTo>
                <a:close/>
                <a:moveTo>
                  <a:pt x="267362" y="251911"/>
                </a:moveTo>
                <a:lnTo>
                  <a:pt x="272681" y="254981"/>
                </a:lnTo>
                <a:lnTo>
                  <a:pt x="262042" y="254981"/>
                </a:lnTo>
                <a:lnTo>
                  <a:pt x="267362" y="251911"/>
                </a:lnTo>
                <a:close/>
                <a:moveTo>
                  <a:pt x="279003" y="251911"/>
                </a:moveTo>
                <a:lnTo>
                  <a:pt x="284322" y="254981"/>
                </a:lnTo>
                <a:lnTo>
                  <a:pt x="273684" y="254981"/>
                </a:lnTo>
                <a:lnTo>
                  <a:pt x="279003" y="251911"/>
                </a:lnTo>
                <a:close/>
                <a:moveTo>
                  <a:pt x="284292" y="255194"/>
                </a:moveTo>
                <a:lnTo>
                  <a:pt x="278973" y="258294"/>
                </a:lnTo>
                <a:lnTo>
                  <a:pt x="273653" y="255194"/>
                </a:lnTo>
                <a:close/>
                <a:moveTo>
                  <a:pt x="17023" y="255255"/>
                </a:moveTo>
                <a:lnTo>
                  <a:pt x="11703" y="258325"/>
                </a:lnTo>
                <a:lnTo>
                  <a:pt x="6384" y="255255"/>
                </a:lnTo>
                <a:close/>
                <a:moveTo>
                  <a:pt x="28664" y="255255"/>
                </a:moveTo>
                <a:lnTo>
                  <a:pt x="23345" y="258325"/>
                </a:lnTo>
                <a:lnTo>
                  <a:pt x="18026" y="255255"/>
                </a:lnTo>
                <a:close/>
                <a:moveTo>
                  <a:pt x="40275" y="255255"/>
                </a:moveTo>
                <a:lnTo>
                  <a:pt x="34956" y="258325"/>
                </a:lnTo>
                <a:lnTo>
                  <a:pt x="29637" y="255255"/>
                </a:lnTo>
                <a:close/>
                <a:moveTo>
                  <a:pt x="51886" y="255255"/>
                </a:moveTo>
                <a:lnTo>
                  <a:pt x="46567" y="258325"/>
                </a:lnTo>
                <a:lnTo>
                  <a:pt x="41248" y="255255"/>
                </a:lnTo>
                <a:close/>
                <a:moveTo>
                  <a:pt x="63528" y="255255"/>
                </a:moveTo>
                <a:lnTo>
                  <a:pt x="58209" y="258325"/>
                </a:lnTo>
                <a:lnTo>
                  <a:pt x="52889" y="255255"/>
                </a:lnTo>
                <a:close/>
                <a:moveTo>
                  <a:pt x="75109" y="255255"/>
                </a:moveTo>
                <a:lnTo>
                  <a:pt x="69789" y="258325"/>
                </a:lnTo>
                <a:lnTo>
                  <a:pt x="64470" y="255255"/>
                </a:lnTo>
                <a:close/>
                <a:moveTo>
                  <a:pt x="86750" y="255255"/>
                </a:moveTo>
                <a:lnTo>
                  <a:pt x="81431" y="258325"/>
                </a:lnTo>
                <a:lnTo>
                  <a:pt x="76112" y="255255"/>
                </a:lnTo>
                <a:close/>
                <a:moveTo>
                  <a:pt x="98361" y="255255"/>
                </a:moveTo>
                <a:lnTo>
                  <a:pt x="93042" y="258325"/>
                </a:lnTo>
                <a:lnTo>
                  <a:pt x="87723" y="255255"/>
                </a:lnTo>
                <a:close/>
                <a:moveTo>
                  <a:pt x="110003" y="255255"/>
                </a:moveTo>
                <a:lnTo>
                  <a:pt x="104684" y="258325"/>
                </a:lnTo>
                <a:lnTo>
                  <a:pt x="99364" y="255255"/>
                </a:lnTo>
                <a:close/>
                <a:moveTo>
                  <a:pt x="121614" y="255255"/>
                </a:moveTo>
                <a:lnTo>
                  <a:pt x="116295" y="258325"/>
                </a:lnTo>
                <a:lnTo>
                  <a:pt x="110976" y="255255"/>
                </a:lnTo>
                <a:close/>
                <a:moveTo>
                  <a:pt x="133256" y="255255"/>
                </a:moveTo>
                <a:lnTo>
                  <a:pt x="127936" y="258325"/>
                </a:lnTo>
                <a:lnTo>
                  <a:pt x="122617" y="255255"/>
                </a:lnTo>
                <a:close/>
                <a:moveTo>
                  <a:pt x="144836" y="255255"/>
                </a:moveTo>
                <a:lnTo>
                  <a:pt x="139517" y="258325"/>
                </a:lnTo>
                <a:lnTo>
                  <a:pt x="134198" y="255255"/>
                </a:lnTo>
                <a:close/>
                <a:moveTo>
                  <a:pt x="156478" y="255255"/>
                </a:moveTo>
                <a:lnTo>
                  <a:pt x="151159" y="258325"/>
                </a:lnTo>
                <a:lnTo>
                  <a:pt x="145840" y="255255"/>
                </a:lnTo>
                <a:close/>
                <a:moveTo>
                  <a:pt x="168089" y="255255"/>
                </a:moveTo>
                <a:lnTo>
                  <a:pt x="162770" y="258325"/>
                </a:lnTo>
                <a:lnTo>
                  <a:pt x="157451" y="255255"/>
                </a:lnTo>
                <a:close/>
                <a:moveTo>
                  <a:pt x="179731" y="255255"/>
                </a:moveTo>
                <a:lnTo>
                  <a:pt x="174411" y="258325"/>
                </a:lnTo>
                <a:lnTo>
                  <a:pt x="169092" y="255255"/>
                </a:lnTo>
                <a:close/>
                <a:moveTo>
                  <a:pt x="191342" y="255255"/>
                </a:moveTo>
                <a:lnTo>
                  <a:pt x="186023" y="258325"/>
                </a:lnTo>
                <a:lnTo>
                  <a:pt x="180703" y="255255"/>
                </a:lnTo>
                <a:close/>
                <a:moveTo>
                  <a:pt x="202953" y="255255"/>
                </a:moveTo>
                <a:lnTo>
                  <a:pt x="197634" y="258325"/>
                </a:lnTo>
                <a:lnTo>
                  <a:pt x="192315" y="255255"/>
                </a:lnTo>
                <a:close/>
                <a:moveTo>
                  <a:pt x="214564" y="255255"/>
                </a:moveTo>
                <a:lnTo>
                  <a:pt x="209245" y="258325"/>
                </a:lnTo>
                <a:lnTo>
                  <a:pt x="203926" y="255255"/>
                </a:lnTo>
                <a:close/>
                <a:moveTo>
                  <a:pt x="226175" y="255255"/>
                </a:moveTo>
                <a:lnTo>
                  <a:pt x="220856" y="258325"/>
                </a:lnTo>
                <a:lnTo>
                  <a:pt x="215537" y="255255"/>
                </a:lnTo>
                <a:close/>
                <a:moveTo>
                  <a:pt x="237817" y="255255"/>
                </a:moveTo>
                <a:lnTo>
                  <a:pt x="232498" y="258325"/>
                </a:lnTo>
                <a:lnTo>
                  <a:pt x="227178" y="255255"/>
                </a:lnTo>
                <a:close/>
                <a:moveTo>
                  <a:pt x="249428" y="255255"/>
                </a:moveTo>
                <a:lnTo>
                  <a:pt x="244109" y="258325"/>
                </a:lnTo>
                <a:lnTo>
                  <a:pt x="238790" y="255255"/>
                </a:lnTo>
                <a:close/>
                <a:moveTo>
                  <a:pt x="261070" y="255255"/>
                </a:moveTo>
                <a:lnTo>
                  <a:pt x="255750" y="258325"/>
                </a:lnTo>
                <a:lnTo>
                  <a:pt x="250431" y="255255"/>
                </a:lnTo>
                <a:close/>
                <a:moveTo>
                  <a:pt x="272681" y="255255"/>
                </a:moveTo>
                <a:lnTo>
                  <a:pt x="267362" y="258325"/>
                </a:lnTo>
                <a:lnTo>
                  <a:pt x="262042" y="255255"/>
                </a:lnTo>
                <a:close/>
                <a:moveTo>
                  <a:pt x="17174" y="255437"/>
                </a:moveTo>
                <a:lnTo>
                  <a:pt x="11855" y="264617"/>
                </a:lnTo>
                <a:lnTo>
                  <a:pt x="11855" y="258507"/>
                </a:lnTo>
                <a:lnTo>
                  <a:pt x="17174" y="255437"/>
                </a:lnTo>
                <a:close/>
                <a:moveTo>
                  <a:pt x="28816" y="255437"/>
                </a:moveTo>
                <a:lnTo>
                  <a:pt x="23497" y="264617"/>
                </a:lnTo>
                <a:lnTo>
                  <a:pt x="23497" y="258507"/>
                </a:lnTo>
                <a:lnTo>
                  <a:pt x="28816" y="255437"/>
                </a:lnTo>
                <a:close/>
                <a:moveTo>
                  <a:pt x="40427" y="255437"/>
                </a:moveTo>
                <a:lnTo>
                  <a:pt x="35108" y="264617"/>
                </a:lnTo>
                <a:lnTo>
                  <a:pt x="35108" y="258507"/>
                </a:lnTo>
                <a:lnTo>
                  <a:pt x="40427" y="255437"/>
                </a:lnTo>
                <a:close/>
                <a:moveTo>
                  <a:pt x="52008" y="255437"/>
                </a:moveTo>
                <a:lnTo>
                  <a:pt x="46689" y="264617"/>
                </a:lnTo>
                <a:lnTo>
                  <a:pt x="46689" y="258507"/>
                </a:lnTo>
                <a:lnTo>
                  <a:pt x="52008" y="255437"/>
                </a:lnTo>
                <a:close/>
                <a:moveTo>
                  <a:pt x="63650" y="255437"/>
                </a:moveTo>
                <a:lnTo>
                  <a:pt x="58330" y="264617"/>
                </a:lnTo>
                <a:lnTo>
                  <a:pt x="58330" y="258507"/>
                </a:lnTo>
                <a:lnTo>
                  <a:pt x="63650" y="255437"/>
                </a:lnTo>
                <a:close/>
                <a:moveTo>
                  <a:pt x="75261" y="255437"/>
                </a:moveTo>
                <a:lnTo>
                  <a:pt x="69941" y="264617"/>
                </a:lnTo>
                <a:lnTo>
                  <a:pt x="69941" y="258507"/>
                </a:lnTo>
                <a:lnTo>
                  <a:pt x="75261" y="255437"/>
                </a:lnTo>
                <a:close/>
                <a:moveTo>
                  <a:pt x="86902" y="255437"/>
                </a:moveTo>
                <a:lnTo>
                  <a:pt x="81583" y="264617"/>
                </a:lnTo>
                <a:lnTo>
                  <a:pt x="81583" y="258507"/>
                </a:lnTo>
                <a:lnTo>
                  <a:pt x="86902" y="255437"/>
                </a:lnTo>
                <a:close/>
                <a:moveTo>
                  <a:pt x="98513" y="255437"/>
                </a:moveTo>
                <a:lnTo>
                  <a:pt x="93194" y="264617"/>
                </a:lnTo>
                <a:lnTo>
                  <a:pt x="93194" y="258507"/>
                </a:lnTo>
                <a:lnTo>
                  <a:pt x="98513" y="255437"/>
                </a:lnTo>
                <a:close/>
                <a:moveTo>
                  <a:pt x="110155" y="255437"/>
                </a:moveTo>
                <a:lnTo>
                  <a:pt x="104836" y="264617"/>
                </a:lnTo>
                <a:lnTo>
                  <a:pt x="104836" y="258507"/>
                </a:lnTo>
                <a:lnTo>
                  <a:pt x="110155" y="255437"/>
                </a:lnTo>
                <a:close/>
                <a:moveTo>
                  <a:pt x="121736" y="255437"/>
                </a:moveTo>
                <a:lnTo>
                  <a:pt x="116416" y="264617"/>
                </a:lnTo>
                <a:lnTo>
                  <a:pt x="116416" y="258507"/>
                </a:lnTo>
                <a:lnTo>
                  <a:pt x="121736" y="255437"/>
                </a:lnTo>
                <a:close/>
                <a:moveTo>
                  <a:pt x="133377" y="255437"/>
                </a:moveTo>
                <a:lnTo>
                  <a:pt x="128058" y="264617"/>
                </a:lnTo>
                <a:lnTo>
                  <a:pt x="128058" y="258507"/>
                </a:lnTo>
                <a:lnTo>
                  <a:pt x="133377" y="255437"/>
                </a:lnTo>
                <a:close/>
                <a:moveTo>
                  <a:pt x="144988" y="255437"/>
                </a:moveTo>
                <a:lnTo>
                  <a:pt x="139669" y="264617"/>
                </a:lnTo>
                <a:lnTo>
                  <a:pt x="139669" y="258507"/>
                </a:lnTo>
                <a:lnTo>
                  <a:pt x="144988" y="255437"/>
                </a:lnTo>
                <a:close/>
                <a:moveTo>
                  <a:pt x="156630" y="255437"/>
                </a:moveTo>
                <a:lnTo>
                  <a:pt x="151311" y="264617"/>
                </a:lnTo>
                <a:lnTo>
                  <a:pt x="151311" y="258507"/>
                </a:lnTo>
                <a:lnTo>
                  <a:pt x="156630" y="255437"/>
                </a:lnTo>
                <a:close/>
                <a:moveTo>
                  <a:pt x="168241" y="255437"/>
                </a:moveTo>
                <a:lnTo>
                  <a:pt x="162922" y="264617"/>
                </a:lnTo>
                <a:lnTo>
                  <a:pt x="162922" y="258507"/>
                </a:lnTo>
                <a:lnTo>
                  <a:pt x="168241" y="255437"/>
                </a:lnTo>
                <a:close/>
                <a:moveTo>
                  <a:pt x="179822" y="255437"/>
                </a:moveTo>
                <a:lnTo>
                  <a:pt x="174503" y="264617"/>
                </a:lnTo>
                <a:lnTo>
                  <a:pt x="174503" y="258507"/>
                </a:lnTo>
                <a:lnTo>
                  <a:pt x="179822" y="255437"/>
                </a:lnTo>
                <a:close/>
                <a:moveTo>
                  <a:pt x="191463" y="255437"/>
                </a:moveTo>
                <a:lnTo>
                  <a:pt x="186144" y="264617"/>
                </a:lnTo>
                <a:lnTo>
                  <a:pt x="186144" y="258507"/>
                </a:lnTo>
                <a:lnTo>
                  <a:pt x="191463" y="255437"/>
                </a:lnTo>
                <a:close/>
                <a:moveTo>
                  <a:pt x="203075" y="255437"/>
                </a:moveTo>
                <a:lnTo>
                  <a:pt x="197755" y="264617"/>
                </a:lnTo>
                <a:lnTo>
                  <a:pt x="197755" y="258507"/>
                </a:lnTo>
                <a:lnTo>
                  <a:pt x="203075" y="255437"/>
                </a:lnTo>
                <a:close/>
                <a:moveTo>
                  <a:pt x="214716" y="255437"/>
                </a:moveTo>
                <a:lnTo>
                  <a:pt x="209397" y="264617"/>
                </a:lnTo>
                <a:lnTo>
                  <a:pt x="209397" y="258507"/>
                </a:lnTo>
                <a:lnTo>
                  <a:pt x="214716" y="255437"/>
                </a:lnTo>
                <a:close/>
                <a:moveTo>
                  <a:pt x="226327" y="255437"/>
                </a:moveTo>
                <a:lnTo>
                  <a:pt x="221008" y="264617"/>
                </a:lnTo>
                <a:lnTo>
                  <a:pt x="221008" y="258507"/>
                </a:lnTo>
                <a:lnTo>
                  <a:pt x="226327" y="255437"/>
                </a:lnTo>
                <a:close/>
                <a:moveTo>
                  <a:pt x="237969" y="255437"/>
                </a:moveTo>
                <a:lnTo>
                  <a:pt x="232650" y="264617"/>
                </a:lnTo>
                <a:lnTo>
                  <a:pt x="232650" y="258507"/>
                </a:lnTo>
                <a:lnTo>
                  <a:pt x="237969" y="255437"/>
                </a:lnTo>
                <a:close/>
                <a:moveTo>
                  <a:pt x="249550" y="255437"/>
                </a:moveTo>
                <a:lnTo>
                  <a:pt x="244230" y="264617"/>
                </a:lnTo>
                <a:lnTo>
                  <a:pt x="244230" y="258507"/>
                </a:lnTo>
                <a:lnTo>
                  <a:pt x="249550" y="255437"/>
                </a:lnTo>
                <a:close/>
                <a:moveTo>
                  <a:pt x="261191" y="255437"/>
                </a:moveTo>
                <a:lnTo>
                  <a:pt x="255872" y="264617"/>
                </a:lnTo>
                <a:lnTo>
                  <a:pt x="255872" y="258507"/>
                </a:lnTo>
                <a:lnTo>
                  <a:pt x="261191" y="255437"/>
                </a:lnTo>
                <a:close/>
                <a:moveTo>
                  <a:pt x="272802" y="255437"/>
                </a:moveTo>
                <a:lnTo>
                  <a:pt x="267483" y="264617"/>
                </a:lnTo>
                <a:lnTo>
                  <a:pt x="267483" y="258507"/>
                </a:lnTo>
                <a:lnTo>
                  <a:pt x="272802" y="255437"/>
                </a:lnTo>
                <a:close/>
                <a:moveTo>
                  <a:pt x="284444" y="255437"/>
                </a:moveTo>
                <a:lnTo>
                  <a:pt x="279125" y="264617"/>
                </a:lnTo>
                <a:lnTo>
                  <a:pt x="279125" y="258507"/>
                </a:lnTo>
                <a:lnTo>
                  <a:pt x="284444" y="255437"/>
                </a:lnTo>
                <a:close/>
                <a:moveTo>
                  <a:pt x="6262" y="255468"/>
                </a:moveTo>
                <a:lnTo>
                  <a:pt x="11582" y="258507"/>
                </a:lnTo>
                <a:lnTo>
                  <a:pt x="11582" y="264677"/>
                </a:lnTo>
                <a:lnTo>
                  <a:pt x="6262" y="255468"/>
                </a:lnTo>
                <a:close/>
                <a:moveTo>
                  <a:pt x="17904" y="255468"/>
                </a:moveTo>
                <a:lnTo>
                  <a:pt x="23223" y="258507"/>
                </a:lnTo>
                <a:lnTo>
                  <a:pt x="23223" y="264677"/>
                </a:lnTo>
                <a:lnTo>
                  <a:pt x="17904" y="255468"/>
                </a:lnTo>
                <a:close/>
                <a:moveTo>
                  <a:pt x="29515" y="255468"/>
                </a:moveTo>
                <a:lnTo>
                  <a:pt x="34834" y="258507"/>
                </a:lnTo>
                <a:lnTo>
                  <a:pt x="34834" y="264677"/>
                </a:lnTo>
                <a:lnTo>
                  <a:pt x="29515" y="255468"/>
                </a:lnTo>
                <a:close/>
                <a:moveTo>
                  <a:pt x="41126" y="255468"/>
                </a:moveTo>
                <a:lnTo>
                  <a:pt x="46446" y="258507"/>
                </a:lnTo>
                <a:lnTo>
                  <a:pt x="46446" y="264677"/>
                </a:lnTo>
                <a:lnTo>
                  <a:pt x="41126" y="255468"/>
                </a:lnTo>
                <a:close/>
                <a:moveTo>
                  <a:pt x="52737" y="255468"/>
                </a:moveTo>
                <a:lnTo>
                  <a:pt x="58057" y="258507"/>
                </a:lnTo>
                <a:lnTo>
                  <a:pt x="58057" y="264677"/>
                </a:lnTo>
                <a:lnTo>
                  <a:pt x="52737" y="255468"/>
                </a:lnTo>
                <a:close/>
                <a:moveTo>
                  <a:pt x="64379" y="255468"/>
                </a:moveTo>
                <a:lnTo>
                  <a:pt x="69698" y="258507"/>
                </a:lnTo>
                <a:lnTo>
                  <a:pt x="69698" y="264677"/>
                </a:lnTo>
                <a:lnTo>
                  <a:pt x="64379" y="255468"/>
                </a:lnTo>
                <a:close/>
                <a:moveTo>
                  <a:pt x="75990" y="255468"/>
                </a:moveTo>
                <a:lnTo>
                  <a:pt x="81309" y="258507"/>
                </a:lnTo>
                <a:lnTo>
                  <a:pt x="81309" y="264677"/>
                </a:lnTo>
                <a:lnTo>
                  <a:pt x="75990" y="255468"/>
                </a:lnTo>
                <a:close/>
                <a:moveTo>
                  <a:pt x="87632" y="255468"/>
                </a:moveTo>
                <a:lnTo>
                  <a:pt x="92951" y="258507"/>
                </a:lnTo>
                <a:lnTo>
                  <a:pt x="92951" y="264677"/>
                </a:lnTo>
                <a:lnTo>
                  <a:pt x="87632" y="255468"/>
                </a:lnTo>
                <a:close/>
                <a:moveTo>
                  <a:pt x="99243" y="255468"/>
                </a:moveTo>
                <a:lnTo>
                  <a:pt x="104562" y="258507"/>
                </a:lnTo>
                <a:lnTo>
                  <a:pt x="104562" y="264677"/>
                </a:lnTo>
                <a:lnTo>
                  <a:pt x="99243" y="255468"/>
                </a:lnTo>
                <a:close/>
                <a:moveTo>
                  <a:pt x="110824" y="255468"/>
                </a:moveTo>
                <a:lnTo>
                  <a:pt x="116143" y="258507"/>
                </a:lnTo>
                <a:lnTo>
                  <a:pt x="116143" y="264677"/>
                </a:lnTo>
                <a:lnTo>
                  <a:pt x="110824" y="255468"/>
                </a:lnTo>
                <a:close/>
                <a:moveTo>
                  <a:pt x="122465" y="255468"/>
                </a:moveTo>
                <a:lnTo>
                  <a:pt x="127784" y="258507"/>
                </a:lnTo>
                <a:lnTo>
                  <a:pt x="127784" y="264677"/>
                </a:lnTo>
                <a:lnTo>
                  <a:pt x="122465" y="255468"/>
                </a:lnTo>
                <a:close/>
                <a:moveTo>
                  <a:pt x="134076" y="255468"/>
                </a:moveTo>
                <a:lnTo>
                  <a:pt x="139396" y="258507"/>
                </a:lnTo>
                <a:lnTo>
                  <a:pt x="139396" y="264677"/>
                </a:lnTo>
                <a:lnTo>
                  <a:pt x="134076" y="255468"/>
                </a:lnTo>
                <a:close/>
                <a:moveTo>
                  <a:pt x="145718" y="255468"/>
                </a:moveTo>
                <a:lnTo>
                  <a:pt x="151037" y="258507"/>
                </a:lnTo>
                <a:lnTo>
                  <a:pt x="151037" y="264677"/>
                </a:lnTo>
                <a:lnTo>
                  <a:pt x="145718" y="255468"/>
                </a:lnTo>
                <a:close/>
                <a:moveTo>
                  <a:pt x="157329" y="255468"/>
                </a:moveTo>
                <a:lnTo>
                  <a:pt x="162648" y="258507"/>
                </a:lnTo>
                <a:lnTo>
                  <a:pt x="162648" y="264677"/>
                </a:lnTo>
                <a:lnTo>
                  <a:pt x="157329" y="255468"/>
                </a:lnTo>
                <a:close/>
                <a:moveTo>
                  <a:pt x="168971" y="255468"/>
                </a:moveTo>
                <a:lnTo>
                  <a:pt x="174290" y="258507"/>
                </a:lnTo>
                <a:lnTo>
                  <a:pt x="174290" y="264677"/>
                </a:lnTo>
                <a:lnTo>
                  <a:pt x="168971" y="255468"/>
                </a:lnTo>
                <a:close/>
                <a:moveTo>
                  <a:pt x="180551" y="255468"/>
                </a:moveTo>
                <a:lnTo>
                  <a:pt x="185871" y="258507"/>
                </a:lnTo>
                <a:lnTo>
                  <a:pt x="185871" y="264677"/>
                </a:lnTo>
                <a:lnTo>
                  <a:pt x="180551" y="255468"/>
                </a:lnTo>
                <a:close/>
                <a:moveTo>
                  <a:pt x="192193" y="255468"/>
                </a:moveTo>
                <a:lnTo>
                  <a:pt x="197512" y="258507"/>
                </a:lnTo>
                <a:lnTo>
                  <a:pt x="197512" y="264677"/>
                </a:lnTo>
                <a:lnTo>
                  <a:pt x="192193" y="255468"/>
                </a:lnTo>
                <a:close/>
                <a:moveTo>
                  <a:pt x="203804" y="255468"/>
                </a:moveTo>
                <a:lnTo>
                  <a:pt x="209123" y="258507"/>
                </a:lnTo>
                <a:lnTo>
                  <a:pt x="209123" y="264677"/>
                </a:lnTo>
                <a:lnTo>
                  <a:pt x="203804" y="255468"/>
                </a:lnTo>
                <a:close/>
                <a:moveTo>
                  <a:pt x="215446" y="255468"/>
                </a:moveTo>
                <a:lnTo>
                  <a:pt x="220765" y="258507"/>
                </a:lnTo>
                <a:lnTo>
                  <a:pt x="220765" y="264677"/>
                </a:lnTo>
                <a:lnTo>
                  <a:pt x="215446" y="255468"/>
                </a:lnTo>
                <a:close/>
                <a:moveTo>
                  <a:pt x="227057" y="255468"/>
                </a:moveTo>
                <a:lnTo>
                  <a:pt x="232376" y="258507"/>
                </a:lnTo>
                <a:lnTo>
                  <a:pt x="232376" y="264677"/>
                </a:lnTo>
                <a:lnTo>
                  <a:pt x="227057" y="255468"/>
                </a:lnTo>
                <a:close/>
                <a:moveTo>
                  <a:pt x="243941" y="264650"/>
                </a:moveTo>
                <a:lnTo>
                  <a:pt x="243957" y="264677"/>
                </a:lnTo>
                <a:lnTo>
                  <a:pt x="243957" y="264659"/>
                </a:lnTo>
                <a:lnTo>
                  <a:pt x="243957" y="264659"/>
                </a:lnTo>
                <a:lnTo>
                  <a:pt x="243941" y="264650"/>
                </a:lnTo>
                <a:close/>
                <a:moveTo>
                  <a:pt x="255584" y="264653"/>
                </a:moveTo>
                <a:lnTo>
                  <a:pt x="255598" y="264677"/>
                </a:lnTo>
                <a:lnTo>
                  <a:pt x="255598" y="264661"/>
                </a:lnTo>
                <a:lnTo>
                  <a:pt x="255598" y="264661"/>
                </a:lnTo>
                <a:lnTo>
                  <a:pt x="255584" y="264653"/>
                </a:lnTo>
                <a:close/>
                <a:moveTo>
                  <a:pt x="267194" y="264650"/>
                </a:moveTo>
                <a:lnTo>
                  <a:pt x="267210" y="264677"/>
                </a:lnTo>
                <a:lnTo>
                  <a:pt x="267210" y="264659"/>
                </a:lnTo>
                <a:lnTo>
                  <a:pt x="267194" y="264650"/>
                </a:lnTo>
                <a:close/>
                <a:moveTo>
                  <a:pt x="278837" y="264653"/>
                </a:moveTo>
                <a:lnTo>
                  <a:pt x="278851" y="264677"/>
                </a:lnTo>
                <a:lnTo>
                  <a:pt x="278851" y="264661"/>
                </a:lnTo>
                <a:lnTo>
                  <a:pt x="278851" y="264661"/>
                </a:lnTo>
                <a:lnTo>
                  <a:pt x="278837" y="264653"/>
                </a:lnTo>
                <a:close/>
                <a:moveTo>
                  <a:pt x="52798" y="261699"/>
                </a:moveTo>
                <a:lnTo>
                  <a:pt x="52662" y="261778"/>
                </a:lnTo>
                <a:lnTo>
                  <a:pt x="52662" y="261778"/>
                </a:lnTo>
                <a:lnTo>
                  <a:pt x="57844" y="264769"/>
                </a:lnTo>
                <a:lnTo>
                  <a:pt x="57844" y="264769"/>
                </a:lnTo>
                <a:lnTo>
                  <a:pt x="57705" y="264528"/>
                </a:lnTo>
                <a:lnTo>
                  <a:pt x="57705" y="264528"/>
                </a:lnTo>
                <a:lnTo>
                  <a:pt x="57705" y="264528"/>
                </a:lnTo>
                <a:lnTo>
                  <a:pt x="57705" y="264528"/>
                </a:lnTo>
                <a:lnTo>
                  <a:pt x="57705" y="264528"/>
                </a:lnTo>
                <a:lnTo>
                  <a:pt x="52798" y="261699"/>
                </a:lnTo>
                <a:close/>
                <a:moveTo>
                  <a:pt x="6050" y="255589"/>
                </a:moveTo>
                <a:lnTo>
                  <a:pt x="6050" y="261699"/>
                </a:lnTo>
                <a:lnTo>
                  <a:pt x="11369" y="264769"/>
                </a:lnTo>
                <a:lnTo>
                  <a:pt x="11245" y="264556"/>
                </a:lnTo>
                <a:lnTo>
                  <a:pt x="11245" y="264556"/>
                </a:lnTo>
                <a:lnTo>
                  <a:pt x="6232" y="261668"/>
                </a:lnTo>
                <a:cubicBezTo>
                  <a:pt x="6202" y="261638"/>
                  <a:pt x="6171" y="261577"/>
                  <a:pt x="6171" y="261547"/>
                </a:cubicBezTo>
                <a:lnTo>
                  <a:pt x="6171" y="255799"/>
                </a:lnTo>
                <a:lnTo>
                  <a:pt x="6171" y="255799"/>
                </a:lnTo>
                <a:lnTo>
                  <a:pt x="6050" y="255589"/>
                </a:lnTo>
                <a:close/>
                <a:moveTo>
                  <a:pt x="17934" y="261699"/>
                </a:moveTo>
                <a:lnTo>
                  <a:pt x="17798" y="261778"/>
                </a:lnTo>
                <a:lnTo>
                  <a:pt x="17798" y="261778"/>
                </a:lnTo>
                <a:lnTo>
                  <a:pt x="22980" y="264769"/>
                </a:lnTo>
                <a:lnTo>
                  <a:pt x="22841" y="264528"/>
                </a:lnTo>
                <a:lnTo>
                  <a:pt x="22841" y="264528"/>
                </a:lnTo>
                <a:lnTo>
                  <a:pt x="22841" y="264528"/>
                </a:lnTo>
                <a:lnTo>
                  <a:pt x="22841" y="264528"/>
                </a:lnTo>
                <a:lnTo>
                  <a:pt x="22841" y="264528"/>
                </a:lnTo>
                <a:lnTo>
                  <a:pt x="22841" y="264528"/>
                </a:lnTo>
                <a:lnTo>
                  <a:pt x="17934" y="261699"/>
                </a:lnTo>
                <a:close/>
                <a:moveTo>
                  <a:pt x="29576" y="261699"/>
                </a:moveTo>
                <a:lnTo>
                  <a:pt x="29439" y="261778"/>
                </a:lnTo>
                <a:lnTo>
                  <a:pt x="29439" y="261778"/>
                </a:lnTo>
                <a:lnTo>
                  <a:pt x="34622" y="264769"/>
                </a:lnTo>
                <a:lnTo>
                  <a:pt x="34495" y="264551"/>
                </a:lnTo>
                <a:lnTo>
                  <a:pt x="34495" y="264551"/>
                </a:lnTo>
                <a:lnTo>
                  <a:pt x="29576" y="261699"/>
                </a:lnTo>
                <a:close/>
                <a:moveTo>
                  <a:pt x="41187" y="261699"/>
                </a:moveTo>
                <a:lnTo>
                  <a:pt x="41035" y="261786"/>
                </a:lnTo>
                <a:lnTo>
                  <a:pt x="41035" y="261786"/>
                </a:lnTo>
                <a:lnTo>
                  <a:pt x="46202" y="264769"/>
                </a:lnTo>
                <a:lnTo>
                  <a:pt x="46048" y="264502"/>
                </a:lnTo>
                <a:lnTo>
                  <a:pt x="46048" y="264502"/>
                </a:lnTo>
                <a:lnTo>
                  <a:pt x="41187" y="261699"/>
                </a:lnTo>
                <a:close/>
                <a:moveTo>
                  <a:pt x="64440" y="261699"/>
                </a:moveTo>
                <a:lnTo>
                  <a:pt x="64288" y="261786"/>
                </a:lnTo>
                <a:lnTo>
                  <a:pt x="64288" y="261786"/>
                </a:lnTo>
                <a:lnTo>
                  <a:pt x="69455" y="264769"/>
                </a:lnTo>
                <a:lnTo>
                  <a:pt x="69301" y="264502"/>
                </a:lnTo>
                <a:lnTo>
                  <a:pt x="69301" y="264502"/>
                </a:lnTo>
                <a:lnTo>
                  <a:pt x="64440" y="261699"/>
                </a:lnTo>
                <a:close/>
                <a:moveTo>
                  <a:pt x="76051" y="261699"/>
                </a:moveTo>
                <a:lnTo>
                  <a:pt x="75914" y="261778"/>
                </a:lnTo>
                <a:lnTo>
                  <a:pt x="75914" y="261778"/>
                </a:lnTo>
                <a:lnTo>
                  <a:pt x="81097" y="264769"/>
                </a:lnTo>
                <a:lnTo>
                  <a:pt x="80957" y="264528"/>
                </a:lnTo>
                <a:lnTo>
                  <a:pt x="76051" y="261699"/>
                </a:lnTo>
                <a:close/>
                <a:moveTo>
                  <a:pt x="87693" y="261699"/>
                </a:moveTo>
                <a:lnTo>
                  <a:pt x="87540" y="261786"/>
                </a:lnTo>
                <a:lnTo>
                  <a:pt x="87540" y="261786"/>
                </a:lnTo>
                <a:lnTo>
                  <a:pt x="92708" y="264769"/>
                </a:lnTo>
                <a:lnTo>
                  <a:pt x="92553" y="264502"/>
                </a:lnTo>
                <a:lnTo>
                  <a:pt x="92553" y="264502"/>
                </a:lnTo>
                <a:lnTo>
                  <a:pt x="87693" y="261699"/>
                </a:lnTo>
                <a:close/>
                <a:moveTo>
                  <a:pt x="99304" y="261699"/>
                </a:moveTo>
                <a:lnTo>
                  <a:pt x="99167" y="261778"/>
                </a:lnTo>
                <a:lnTo>
                  <a:pt x="99167" y="261778"/>
                </a:lnTo>
                <a:lnTo>
                  <a:pt x="104349" y="264769"/>
                </a:lnTo>
                <a:lnTo>
                  <a:pt x="104210" y="264528"/>
                </a:lnTo>
                <a:lnTo>
                  <a:pt x="99304" y="261699"/>
                </a:lnTo>
                <a:close/>
                <a:moveTo>
                  <a:pt x="110945" y="261699"/>
                </a:moveTo>
                <a:lnTo>
                  <a:pt x="110778" y="261795"/>
                </a:lnTo>
                <a:lnTo>
                  <a:pt x="115930" y="264769"/>
                </a:lnTo>
                <a:lnTo>
                  <a:pt x="115760" y="264476"/>
                </a:lnTo>
                <a:lnTo>
                  <a:pt x="115760" y="264476"/>
                </a:lnTo>
                <a:lnTo>
                  <a:pt x="110945" y="261699"/>
                </a:lnTo>
                <a:close/>
                <a:moveTo>
                  <a:pt x="122587" y="261699"/>
                </a:moveTo>
                <a:lnTo>
                  <a:pt x="122404" y="261804"/>
                </a:lnTo>
                <a:lnTo>
                  <a:pt x="122404" y="261804"/>
                </a:lnTo>
                <a:lnTo>
                  <a:pt x="127541" y="264769"/>
                </a:lnTo>
                <a:lnTo>
                  <a:pt x="127369" y="264471"/>
                </a:lnTo>
                <a:lnTo>
                  <a:pt x="127369" y="264471"/>
                </a:lnTo>
                <a:lnTo>
                  <a:pt x="122587" y="261699"/>
                </a:lnTo>
                <a:close/>
                <a:moveTo>
                  <a:pt x="134198" y="261699"/>
                </a:moveTo>
                <a:lnTo>
                  <a:pt x="134031" y="261795"/>
                </a:lnTo>
                <a:lnTo>
                  <a:pt x="139183" y="264769"/>
                </a:lnTo>
                <a:lnTo>
                  <a:pt x="139013" y="264476"/>
                </a:lnTo>
                <a:lnTo>
                  <a:pt x="139013" y="264476"/>
                </a:lnTo>
                <a:lnTo>
                  <a:pt x="134198" y="261699"/>
                </a:lnTo>
                <a:close/>
                <a:moveTo>
                  <a:pt x="145840" y="261699"/>
                </a:moveTo>
                <a:lnTo>
                  <a:pt x="145657" y="261804"/>
                </a:lnTo>
                <a:lnTo>
                  <a:pt x="145657" y="261804"/>
                </a:lnTo>
                <a:lnTo>
                  <a:pt x="150794" y="264769"/>
                </a:lnTo>
                <a:lnTo>
                  <a:pt x="150622" y="264471"/>
                </a:lnTo>
                <a:lnTo>
                  <a:pt x="150622" y="264471"/>
                </a:lnTo>
                <a:lnTo>
                  <a:pt x="145840" y="261699"/>
                </a:lnTo>
                <a:close/>
                <a:moveTo>
                  <a:pt x="157451" y="261699"/>
                </a:moveTo>
                <a:lnTo>
                  <a:pt x="157283" y="261795"/>
                </a:lnTo>
                <a:lnTo>
                  <a:pt x="157283" y="261795"/>
                </a:lnTo>
                <a:lnTo>
                  <a:pt x="162436" y="264769"/>
                </a:lnTo>
                <a:lnTo>
                  <a:pt x="162266" y="264476"/>
                </a:lnTo>
                <a:lnTo>
                  <a:pt x="162266" y="264476"/>
                </a:lnTo>
                <a:lnTo>
                  <a:pt x="157451" y="261699"/>
                </a:lnTo>
                <a:close/>
                <a:moveTo>
                  <a:pt x="169092" y="261699"/>
                </a:moveTo>
                <a:lnTo>
                  <a:pt x="168910" y="261804"/>
                </a:lnTo>
                <a:lnTo>
                  <a:pt x="168910" y="261804"/>
                </a:lnTo>
                <a:lnTo>
                  <a:pt x="174047" y="264769"/>
                </a:lnTo>
                <a:lnTo>
                  <a:pt x="173874" y="264471"/>
                </a:lnTo>
                <a:lnTo>
                  <a:pt x="169092" y="261699"/>
                </a:lnTo>
                <a:close/>
                <a:moveTo>
                  <a:pt x="180703" y="261699"/>
                </a:moveTo>
                <a:lnTo>
                  <a:pt x="180521" y="261804"/>
                </a:lnTo>
                <a:lnTo>
                  <a:pt x="180521" y="261804"/>
                </a:lnTo>
                <a:lnTo>
                  <a:pt x="185658" y="264769"/>
                </a:lnTo>
                <a:lnTo>
                  <a:pt x="185473" y="264449"/>
                </a:lnTo>
                <a:lnTo>
                  <a:pt x="185473" y="264449"/>
                </a:lnTo>
                <a:lnTo>
                  <a:pt x="180703" y="261699"/>
                </a:lnTo>
                <a:close/>
                <a:moveTo>
                  <a:pt x="192345" y="261699"/>
                </a:moveTo>
                <a:lnTo>
                  <a:pt x="192147" y="261813"/>
                </a:lnTo>
                <a:lnTo>
                  <a:pt x="192147" y="261813"/>
                </a:lnTo>
                <a:lnTo>
                  <a:pt x="197269" y="264769"/>
                </a:lnTo>
                <a:lnTo>
                  <a:pt x="197081" y="264445"/>
                </a:lnTo>
                <a:lnTo>
                  <a:pt x="197081" y="264445"/>
                </a:lnTo>
                <a:lnTo>
                  <a:pt x="192345" y="261699"/>
                </a:lnTo>
                <a:close/>
                <a:moveTo>
                  <a:pt x="203956" y="261699"/>
                </a:moveTo>
                <a:lnTo>
                  <a:pt x="203774" y="261804"/>
                </a:lnTo>
                <a:lnTo>
                  <a:pt x="203774" y="261804"/>
                </a:lnTo>
                <a:lnTo>
                  <a:pt x="208911" y="264769"/>
                </a:lnTo>
                <a:lnTo>
                  <a:pt x="208726" y="264449"/>
                </a:lnTo>
                <a:lnTo>
                  <a:pt x="208726" y="264449"/>
                </a:lnTo>
                <a:lnTo>
                  <a:pt x="203956" y="261699"/>
                </a:lnTo>
                <a:close/>
                <a:moveTo>
                  <a:pt x="215598" y="261699"/>
                </a:moveTo>
                <a:lnTo>
                  <a:pt x="215400" y="261813"/>
                </a:lnTo>
                <a:lnTo>
                  <a:pt x="215400" y="261813"/>
                </a:lnTo>
                <a:lnTo>
                  <a:pt x="220522" y="264769"/>
                </a:lnTo>
                <a:lnTo>
                  <a:pt x="220334" y="264445"/>
                </a:lnTo>
                <a:lnTo>
                  <a:pt x="220334" y="264445"/>
                </a:lnTo>
                <a:lnTo>
                  <a:pt x="215598" y="261699"/>
                </a:lnTo>
                <a:close/>
                <a:moveTo>
                  <a:pt x="227209" y="261699"/>
                </a:moveTo>
                <a:lnTo>
                  <a:pt x="227026" y="261804"/>
                </a:lnTo>
                <a:lnTo>
                  <a:pt x="227026" y="261804"/>
                </a:lnTo>
                <a:lnTo>
                  <a:pt x="232163" y="264769"/>
                </a:lnTo>
                <a:lnTo>
                  <a:pt x="231978" y="264449"/>
                </a:lnTo>
                <a:lnTo>
                  <a:pt x="231978" y="264449"/>
                </a:lnTo>
                <a:lnTo>
                  <a:pt x="227209" y="261699"/>
                </a:lnTo>
                <a:close/>
                <a:moveTo>
                  <a:pt x="238850" y="261699"/>
                </a:moveTo>
                <a:lnTo>
                  <a:pt x="238653" y="261813"/>
                </a:lnTo>
                <a:lnTo>
                  <a:pt x="238653" y="261813"/>
                </a:lnTo>
                <a:lnTo>
                  <a:pt x="243774" y="264769"/>
                </a:lnTo>
                <a:lnTo>
                  <a:pt x="243587" y="264445"/>
                </a:lnTo>
                <a:lnTo>
                  <a:pt x="243587" y="264445"/>
                </a:lnTo>
                <a:lnTo>
                  <a:pt x="238850" y="261699"/>
                </a:lnTo>
                <a:close/>
                <a:moveTo>
                  <a:pt x="250462" y="261699"/>
                </a:moveTo>
                <a:lnTo>
                  <a:pt x="250249" y="261821"/>
                </a:lnTo>
                <a:lnTo>
                  <a:pt x="250249" y="261821"/>
                </a:lnTo>
                <a:lnTo>
                  <a:pt x="255355" y="264769"/>
                </a:lnTo>
                <a:lnTo>
                  <a:pt x="255140" y="264397"/>
                </a:lnTo>
                <a:lnTo>
                  <a:pt x="255140" y="264397"/>
                </a:lnTo>
                <a:lnTo>
                  <a:pt x="250462" y="261699"/>
                </a:lnTo>
                <a:close/>
                <a:moveTo>
                  <a:pt x="262103" y="261699"/>
                </a:moveTo>
                <a:lnTo>
                  <a:pt x="261890" y="261821"/>
                </a:lnTo>
                <a:lnTo>
                  <a:pt x="261890" y="261821"/>
                </a:lnTo>
                <a:lnTo>
                  <a:pt x="266997" y="264769"/>
                </a:lnTo>
                <a:lnTo>
                  <a:pt x="266794" y="264418"/>
                </a:lnTo>
                <a:lnTo>
                  <a:pt x="266794" y="264418"/>
                </a:lnTo>
                <a:lnTo>
                  <a:pt x="262103" y="261699"/>
                </a:lnTo>
                <a:close/>
                <a:moveTo>
                  <a:pt x="273714" y="261699"/>
                </a:moveTo>
                <a:lnTo>
                  <a:pt x="273501" y="261821"/>
                </a:lnTo>
                <a:lnTo>
                  <a:pt x="273501" y="261821"/>
                </a:lnTo>
                <a:lnTo>
                  <a:pt x="278608" y="264769"/>
                </a:lnTo>
                <a:lnTo>
                  <a:pt x="278392" y="264397"/>
                </a:lnTo>
                <a:lnTo>
                  <a:pt x="278392" y="264397"/>
                </a:lnTo>
                <a:lnTo>
                  <a:pt x="273714" y="261699"/>
                </a:lnTo>
                <a:close/>
                <a:moveTo>
                  <a:pt x="284657" y="255589"/>
                </a:moveTo>
                <a:lnTo>
                  <a:pt x="284657" y="261729"/>
                </a:lnTo>
                <a:lnTo>
                  <a:pt x="279337" y="264769"/>
                </a:lnTo>
                <a:lnTo>
                  <a:pt x="284657" y="255589"/>
                </a:lnTo>
                <a:close/>
                <a:moveTo>
                  <a:pt x="17418" y="255589"/>
                </a:moveTo>
                <a:lnTo>
                  <a:pt x="17418" y="261729"/>
                </a:lnTo>
                <a:lnTo>
                  <a:pt x="12098" y="264829"/>
                </a:lnTo>
                <a:lnTo>
                  <a:pt x="17418" y="255589"/>
                </a:lnTo>
                <a:close/>
                <a:moveTo>
                  <a:pt x="29029" y="255589"/>
                </a:moveTo>
                <a:lnTo>
                  <a:pt x="29029" y="261729"/>
                </a:lnTo>
                <a:lnTo>
                  <a:pt x="23710" y="264829"/>
                </a:lnTo>
                <a:lnTo>
                  <a:pt x="29029" y="255589"/>
                </a:lnTo>
                <a:close/>
                <a:moveTo>
                  <a:pt x="40610" y="255589"/>
                </a:moveTo>
                <a:lnTo>
                  <a:pt x="40610" y="261729"/>
                </a:lnTo>
                <a:lnTo>
                  <a:pt x="35290" y="264829"/>
                </a:lnTo>
                <a:lnTo>
                  <a:pt x="40610" y="255589"/>
                </a:lnTo>
                <a:close/>
                <a:moveTo>
                  <a:pt x="52251" y="255589"/>
                </a:moveTo>
                <a:lnTo>
                  <a:pt x="52251" y="261729"/>
                </a:lnTo>
                <a:lnTo>
                  <a:pt x="46932" y="264829"/>
                </a:lnTo>
                <a:lnTo>
                  <a:pt x="52251" y="255589"/>
                </a:lnTo>
                <a:close/>
                <a:moveTo>
                  <a:pt x="63862" y="255589"/>
                </a:moveTo>
                <a:lnTo>
                  <a:pt x="63862" y="261729"/>
                </a:lnTo>
                <a:lnTo>
                  <a:pt x="58543" y="264829"/>
                </a:lnTo>
                <a:lnTo>
                  <a:pt x="63862" y="255589"/>
                </a:lnTo>
                <a:close/>
                <a:moveTo>
                  <a:pt x="75504" y="255589"/>
                </a:moveTo>
                <a:lnTo>
                  <a:pt x="75504" y="261729"/>
                </a:lnTo>
                <a:lnTo>
                  <a:pt x="70185" y="264829"/>
                </a:lnTo>
                <a:lnTo>
                  <a:pt x="75504" y="255589"/>
                </a:lnTo>
                <a:close/>
                <a:moveTo>
                  <a:pt x="87115" y="255589"/>
                </a:moveTo>
                <a:lnTo>
                  <a:pt x="87115" y="261729"/>
                </a:lnTo>
                <a:lnTo>
                  <a:pt x="81796" y="264829"/>
                </a:lnTo>
                <a:lnTo>
                  <a:pt x="87115" y="255589"/>
                </a:lnTo>
                <a:close/>
                <a:moveTo>
                  <a:pt x="98757" y="255589"/>
                </a:moveTo>
                <a:lnTo>
                  <a:pt x="98757" y="261729"/>
                </a:lnTo>
                <a:lnTo>
                  <a:pt x="93437" y="264829"/>
                </a:lnTo>
                <a:lnTo>
                  <a:pt x="98757" y="255589"/>
                </a:lnTo>
                <a:close/>
                <a:moveTo>
                  <a:pt x="110337" y="255589"/>
                </a:moveTo>
                <a:lnTo>
                  <a:pt x="110337" y="261729"/>
                </a:lnTo>
                <a:lnTo>
                  <a:pt x="105018" y="264829"/>
                </a:lnTo>
                <a:lnTo>
                  <a:pt x="110337" y="255589"/>
                </a:lnTo>
                <a:close/>
                <a:moveTo>
                  <a:pt x="121979" y="255589"/>
                </a:moveTo>
                <a:lnTo>
                  <a:pt x="121979" y="261729"/>
                </a:lnTo>
                <a:lnTo>
                  <a:pt x="116660" y="264829"/>
                </a:lnTo>
                <a:lnTo>
                  <a:pt x="121979" y="255589"/>
                </a:lnTo>
                <a:close/>
                <a:moveTo>
                  <a:pt x="133590" y="255589"/>
                </a:moveTo>
                <a:lnTo>
                  <a:pt x="133590" y="261729"/>
                </a:lnTo>
                <a:lnTo>
                  <a:pt x="128271" y="264829"/>
                </a:lnTo>
                <a:lnTo>
                  <a:pt x="133590" y="255589"/>
                </a:lnTo>
                <a:close/>
                <a:moveTo>
                  <a:pt x="145232" y="255589"/>
                </a:moveTo>
                <a:lnTo>
                  <a:pt x="145232" y="261729"/>
                </a:lnTo>
                <a:lnTo>
                  <a:pt x="139912" y="264829"/>
                </a:lnTo>
                <a:lnTo>
                  <a:pt x="145232" y="255589"/>
                </a:lnTo>
                <a:close/>
                <a:moveTo>
                  <a:pt x="156843" y="255589"/>
                </a:moveTo>
                <a:lnTo>
                  <a:pt x="156843" y="261729"/>
                </a:lnTo>
                <a:lnTo>
                  <a:pt x="151523" y="264829"/>
                </a:lnTo>
                <a:lnTo>
                  <a:pt x="156843" y="255589"/>
                </a:lnTo>
                <a:close/>
                <a:moveTo>
                  <a:pt x="168484" y="255589"/>
                </a:moveTo>
                <a:lnTo>
                  <a:pt x="168484" y="261729"/>
                </a:lnTo>
                <a:lnTo>
                  <a:pt x="163165" y="264829"/>
                </a:lnTo>
                <a:lnTo>
                  <a:pt x="168484" y="255589"/>
                </a:lnTo>
                <a:close/>
                <a:moveTo>
                  <a:pt x="180065" y="255589"/>
                </a:moveTo>
                <a:lnTo>
                  <a:pt x="180065" y="261729"/>
                </a:lnTo>
                <a:lnTo>
                  <a:pt x="174746" y="264829"/>
                </a:lnTo>
                <a:lnTo>
                  <a:pt x="180065" y="255589"/>
                </a:lnTo>
                <a:close/>
                <a:moveTo>
                  <a:pt x="191676" y="255589"/>
                </a:moveTo>
                <a:lnTo>
                  <a:pt x="191676" y="261729"/>
                </a:lnTo>
                <a:lnTo>
                  <a:pt x="186357" y="264829"/>
                </a:lnTo>
                <a:lnTo>
                  <a:pt x="191676" y="255589"/>
                </a:lnTo>
                <a:close/>
                <a:moveTo>
                  <a:pt x="203318" y="255589"/>
                </a:moveTo>
                <a:lnTo>
                  <a:pt x="203318" y="261729"/>
                </a:lnTo>
                <a:lnTo>
                  <a:pt x="197999" y="264829"/>
                </a:lnTo>
                <a:lnTo>
                  <a:pt x="203318" y="255589"/>
                </a:lnTo>
                <a:close/>
                <a:moveTo>
                  <a:pt x="214929" y="255589"/>
                </a:moveTo>
                <a:lnTo>
                  <a:pt x="214929" y="261729"/>
                </a:lnTo>
                <a:lnTo>
                  <a:pt x="209610" y="264829"/>
                </a:lnTo>
                <a:lnTo>
                  <a:pt x="214929" y="255589"/>
                </a:lnTo>
                <a:close/>
                <a:moveTo>
                  <a:pt x="226570" y="255589"/>
                </a:moveTo>
                <a:lnTo>
                  <a:pt x="226570" y="261729"/>
                </a:lnTo>
                <a:lnTo>
                  <a:pt x="221251" y="264829"/>
                </a:lnTo>
                <a:lnTo>
                  <a:pt x="226570" y="255589"/>
                </a:lnTo>
                <a:close/>
                <a:moveTo>
                  <a:pt x="238182" y="255589"/>
                </a:moveTo>
                <a:lnTo>
                  <a:pt x="238182" y="261729"/>
                </a:lnTo>
                <a:lnTo>
                  <a:pt x="232862" y="264829"/>
                </a:lnTo>
                <a:lnTo>
                  <a:pt x="238182" y="255589"/>
                </a:lnTo>
                <a:close/>
                <a:moveTo>
                  <a:pt x="249793" y="255589"/>
                </a:moveTo>
                <a:lnTo>
                  <a:pt x="249793" y="261729"/>
                </a:lnTo>
                <a:lnTo>
                  <a:pt x="244474" y="264829"/>
                </a:lnTo>
                <a:lnTo>
                  <a:pt x="249793" y="255589"/>
                </a:lnTo>
                <a:close/>
                <a:moveTo>
                  <a:pt x="261404" y="255589"/>
                </a:moveTo>
                <a:lnTo>
                  <a:pt x="261404" y="261729"/>
                </a:lnTo>
                <a:lnTo>
                  <a:pt x="256085" y="264829"/>
                </a:lnTo>
                <a:lnTo>
                  <a:pt x="261404" y="255589"/>
                </a:lnTo>
                <a:close/>
                <a:moveTo>
                  <a:pt x="273046" y="255589"/>
                </a:moveTo>
                <a:lnTo>
                  <a:pt x="273046" y="261729"/>
                </a:lnTo>
                <a:lnTo>
                  <a:pt x="267726" y="264829"/>
                </a:lnTo>
                <a:lnTo>
                  <a:pt x="273046" y="255589"/>
                </a:lnTo>
                <a:close/>
                <a:moveTo>
                  <a:pt x="29352" y="0"/>
                </a:moveTo>
                <a:cubicBezTo>
                  <a:pt x="29333" y="0"/>
                  <a:pt x="29318" y="8"/>
                  <a:pt x="29302" y="23"/>
                </a:cubicBezTo>
                <a:lnTo>
                  <a:pt x="23345" y="3367"/>
                </a:lnTo>
                <a:lnTo>
                  <a:pt x="17600" y="54"/>
                </a:lnTo>
                <a:cubicBezTo>
                  <a:pt x="17585" y="38"/>
                  <a:pt x="17562" y="31"/>
                  <a:pt x="17539" y="31"/>
                </a:cubicBezTo>
                <a:cubicBezTo>
                  <a:pt x="17516" y="31"/>
                  <a:pt x="17494" y="38"/>
                  <a:pt x="17478" y="54"/>
                </a:cubicBezTo>
                <a:lnTo>
                  <a:pt x="11734" y="3367"/>
                </a:lnTo>
                <a:lnTo>
                  <a:pt x="5989" y="54"/>
                </a:lnTo>
                <a:cubicBezTo>
                  <a:pt x="5974" y="38"/>
                  <a:pt x="5958" y="31"/>
                  <a:pt x="5943" y="31"/>
                </a:cubicBezTo>
                <a:cubicBezTo>
                  <a:pt x="5928" y="31"/>
                  <a:pt x="5913" y="38"/>
                  <a:pt x="5898" y="54"/>
                </a:cubicBezTo>
                <a:lnTo>
                  <a:pt x="31" y="3397"/>
                </a:lnTo>
                <a:lnTo>
                  <a:pt x="1" y="3458"/>
                </a:lnTo>
                <a:lnTo>
                  <a:pt x="1" y="3488"/>
                </a:lnTo>
                <a:lnTo>
                  <a:pt x="1" y="10206"/>
                </a:lnTo>
                <a:cubicBezTo>
                  <a:pt x="1" y="10236"/>
                  <a:pt x="31" y="10297"/>
                  <a:pt x="62" y="10327"/>
                </a:cubicBezTo>
                <a:lnTo>
                  <a:pt x="5806" y="13640"/>
                </a:lnTo>
                <a:lnTo>
                  <a:pt x="5806" y="20206"/>
                </a:lnTo>
                <a:lnTo>
                  <a:pt x="31" y="23519"/>
                </a:lnTo>
                <a:lnTo>
                  <a:pt x="1" y="23549"/>
                </a:lnTo>
                <a:lnTo>
                  <a:pt x="1" y="23580"/>
                </a:lnTo>
                <a:lnTo>
                  <a:pt x="1" y="30328"/>
                </a:lnTo>
                <a:cubicBezTo>
                  <a:pt x="1" y="30358"/>
                  <a:pt x="31" y="30388"/>
                  <a:pt x="62" y="30419"/>
                </a:cubicBezTo>
                <a:lnTo>
                  <a:pt x="5806" y="33732"/>
                </a:lnTo>
                <a:lnTo>
                  <a:pt x="5806" y="40297"/>
                </a:lnTo>
                <a:lnTo>
                  <a:pt x="31" y="43641"/>
                </a:lnTo>
                <a:lnTo>
                  <a:pt x="1" y="43702"/>
                </a:lnTo>
                <a:lnTo>
                  <a:pt x="1" y="43732"/>
                </a:lnTo>
                <a:lnTo>
                  <a:pt x="1" y="50449"/>
                </a:lnTo>
                <a:cubicBezTo>
                  <a:pt x="1" y="50480"/>
                  <a:pt x="31" y="50541"/>
                  <a:pt x="62" y="50571"/>
                </a:cubicBezTo>
                <a:lnTo>
                  <a:pt x="5806" y="53884"/>
                </a:lnTo>
                <a:lnTo>
                  <a:pt x="5806" y="60450"/>
                </a:lnTo>
                <a:lnTo>
                  <a:pt x="31" y="63793"/>
                </a:lnTo>
                <a:lnTo>
                  <a:pt x="1" y="63823"/>
                </a:lnTo>
                <a:lnTo>
                  <a:pt x="1" y="63854"/>
                </a:lnTo>
                <a:lnTo>
                  <a:pt x="1" y="70602"/>
                </a:lnTo>
                <a:cubicBezTo>
                  <a:pt x="1" y="70632"/>
                  <a:pt x="31" y="70662"/>
                  <a:pt x="62" y="70693"/>
                </a:cubicBezTo>
                <a:lnTo>
                  <a:pt x="5806" y="74006"/>
                </a:lnTo>
                <a:lnTo>
                  <a:pt x="5806" y="80571"/>
                </a:lnTo>
                <a:lnTo>
                  <a:pt x="62" y="83885"/>
                </a:lnTo>
                <a:lnTo>
                  <a:pt x="31" y="83915"/>
                </a:lnTo>
                <a:lnTo>
                  <a:pt x="31" y="83945"/>
                </a:lnTo>
                <a:lnTo>
                  <a:pt x="31" y="90693"/>
                </a:lnTo>
                <a:cubicBezTo>
                  <a:pt x="31" y="90724"/>
                  <a:pt x="62" y="90754"/>
                  <a:pt x="122" y="90784"/>
                </a:cubicBezTo>
                <a:lnTo>
                  <a:pt x="5867" y="94097"/>
                </a:lnTo>
                <a:lnTo>
                  <a:pt x="5867" y="100663"/>
                </a:lnTo>
                <a:lnTo>
                  <a:pt x="122" y="103976"/>
                </a:lnTo>
                <a:lnTo>
                  <a:pt x="92" y="104006"/>
                </a:lnTo>
                <a:lnTo>
                  <a:pt x="92" y="104067"/>
                </a:lnTo>
                <a:lnTo>
                  <a:pt x="92" y="110785"/>
                </a:lnTo>
                <a:cubicBezTo>
                  <a:pt x="92" y="110815"/>
                  <a:pt x="122" y="110845"/>
                  <a:pt x="153" y="110906"/>
                </a:cubicBezTo>
                <a:lnTo>
                  <a:pt x="5898" y="114189"/>
                </a:lnTo>
                <a:lnTo>
                  <a:pt x="5898" y="120785"/>
                </a:lnTo>
                <a:lnTo>
                  <a:pt x="153" y="124068"/>
                </a:lnTo>
                <a:lnTo>
                  <a:pt x="122" y="124128"/>
                </a:lnTo>
                <a:lnTo>
                  <a:pt x="122" y="124159"/>
                </a:lnTo>
                <a:lnTo>
                  <a:pt x="122" y="130876"/>
                </a:lnTo>
                <a:cubicBezTo>
                  <a:pt x="122" y="130907"/>
                  <a:pt x="153" y="130967"/>
                  <a:pt x="183" y="130998"/>
                </a:cubicBezTo>
                <a:lnTo>
                  <a:pt x="5928" y="134311"/>
                </a:lnTo>
                <a:lnTo>
                  <a:pt x="5928" y="140876"/>
                </a:lnTo>
                <a:lnTo>
                  <a:pt x="183" y="144189"/>
                </a:lnTo>
                <a:lnTo>
                  <a:pt x="153" y="144220"/>
                </a:lnTo>
                <a:lnTo>
                  <a:pt x="153" y="144250"/>
                </a:lnTo>
                <a:lnTo>
                  <a:pt x="153" y="150968"/>
                </a:lnTo>
                <a:cubicBezTo>
                  <a:pt x="153" y="151028"/>
                  <a:pt x="183" y="151059"/>
                  <a:pt x="244" y="151089"/>
                </a:cubicBezTo>
                <a:lnTo>
                  <a:pt x="5958" y="154402"/>
                </a:lnTo>
                <a:lnTo>
                  <a:pt x="5958" y="160968"/>
                </a:lnTo>
                <a:lnTo>
                  <a:pt x="244" y="164281"/>
                </a:lnTo>
                <a:lnTo>
                  <a:pt x="183" y="164311"/>
                </a:lnTo>
                <a:lnTo>
                  <a:pt x="183" y="164372"/>
                </a:lnTo>
                <a:lnTo>
                  <a:pt x="183" y="171089"/>
                </a:lnTo>
                <a:cubicBezTo>
                  <a:pt x="183" y="171120"/>
                  <a:pt x="244" y="171150"/>
                  <a:pt x="274" y="171211"/>
                </a:cubicBezTo>
                <a:lnTo>
                  <a:pt x="6019" y="174494"/>
                </a:lnTo>
                <a:lnTo>
                  <a:pt x="6019" y="181090"/>
                </a:lnTo>
                <a:lnTo>
                  <a:pt x="274" y="184372"/>
                </a:lnTo>
                <a:lnTo>
                  <a:pt x="244" y="184433"/>
                </a:lnTo>
                <a:lnTo>
                  <a:pt x="244" y="184464"/>
                </a:lnTo>
                <a:lnTo>
                  <a:pt x="244" y="185132"/>
                </a:lnTo>
                <a:lnTo>
                  <a:pt x="5557" y="194332"/>
                </a:lnTo>
                <a:lnTo>
                  <a:pt x="5557" y="194332"/>
                </a:lnTo>
                <a:lnTo>
                  <a:pt x="6050" y="194616"/>
                </a:lnTo>
                <a:lnTo>
                  <a:pt x="6050" y="195163"/>
                </a:lnTo>
                <a:lnTo>
                  <a:pt x="11369" y="204403"/>
                </a:lnTo>
                <a:lnTo>
                  <a:pt x="11369" y="204403"/>
                </a:lnTo>
                <a:lnTo>
                  <a:pt x="8907" y="202974"/>
                </a:lnTo>
                <a:lnTo>
                  <a:pt x="6050" y="201333"/>
                </a:lnTo>
                <a:lnTo>
                  <a:pt x="6050" y="201181"/>
                </a:lnTo>
                <a:lnTo>
                  <a:pt x="305" y="204494"/>
                </a:lnTo>
                <a:lnTo>
                  <a:pt x="274" y="204525"/>
                </a:lnTo>
                <a:lnTo>
                  <a:pt x="274" y="204555"/>
                </a:lnTo>
                <a:lnTo>
                  <a:pt x="274" y="205337"/>
                </a:lnTo>
                <a:lnTo>
                  <a:pt x="274" y="205337"/>
                </a:lnTo>
                <a:lnTo>
                  <a:pt x="5516" y="214382"/>
                </a:lnTo>
                <a:lnTo>
                  <a:pt x="5516" y="214382"/>
                </a:lnTo>
                <a:lnTo>
                  <a:pt x="6080" y="214707"/>
                </a:lnTo>
                <a:lnTo>
                  <a:pt x="6080" y="215368"/>
                </a:lnTo>
                <a:lnTo>
                  <a:pt x="6080" y="215368"/>
                </a:lnTo>
                <a:lnTo>
                  <a:pt x="11369" y="224555"/>
                </a:lnTo>
                <a:lnTo>
                  <a:pt x="11369" y="224555"/>
                </a:lnTo>
                <a:lnTo>
                  <a:pt x="8907" y="223096"/>
                </a:lnTo>
                <a:lnTo>
                  <a:pt x="6050" y="221455"/>
                </a:lnTo>
                <a:lnTo>
                  <a:pt x="6050" y="221290"/>
                </a:lnTo>
                <a:lnTo>
                  <a:pt x="6050" y="221290"/>
                </a:lnTo>
                <a:lnTo>
                  <a:pt x="335" y="224586"/>
                </a:lnTo>
                <a:lnTo>
                  <a:pt x="305" y="224616"/>
                </a:lnTo>
                <a:lnTo>
                  <a:pt x="305" y="224646"/>
                </a:lnTo>
                <a:lnTo>
                  <a:pt x="305" y="225481"/>
                </a:lnTo>
                <a:lnTo>
                  <a:pt x="305" y="225481"/>
                </a:lnTo>
                <a:lnTo>
                  <a:pt x="5473" y="234429"/>
                </a:lnTo>
                <a:lnTo>
                  <a:pt x="5473" y="234429"/>
                </a:lnTo>
                <a:lnTo>
                  <a:pt x="6110" y="234799"/>
                </a:lnTo>
                <a:lnTo>
                  <a:pt x="6110" y="235543"/>
                </a:lnTo>
                <a:lnTo>
                  <a:pt x="6110" y="235543"/>
                </a:lnTo>
                <a:lnTo>
                  <a:pt x="11369" y="244677"/>
                </a:lnTo>
                <a:lnTo>
                  <a:pt x="11369" y="244677"/>
                </a:lnTo>
                <a:lnTo>
                  <a:pt x="8907" y="243249"/>
                </a:lnTo>
                <a:lnTo>
                  <a:pt x="6050" y="241607"/>
                </a:lnTo>
                <a:lnTo>
                  <a:pt x="6050" y="241399"/>
                </a:lnTo>
                <a:lnTo>
                  <a:pt x="6050" y="241399"/>
                </a:lnTo>
                <a:lnTo>
                  <a:pt x="396" y="244677"/>
                </a:lnTo>
                <a:lnTo>
                  <a:pt x="335" y="244708"/>
                </a:lnTo>
                <a:lnTo>
                  <a:pt x="335" y="244768"/>
                </a:lnTo>
                <a:lnTo>
                  <a:pt x="335" y="245656"/>
                </a:lnTo>
                <a:lnTo>
                  <a:pt x="335" y="245656"/>
                </a:lnTo>
                <a:lnTo>
                  <a:pt x="5421" y="254461"/>
                </a:lnTo>
                <a:lnTo>
                  <a:pt x="5421" y="254461"/>
                </a:lnTo>
                <a:lnTo>
                  <a:pt x="6171" y="254890"/>
                </a:lnTo>
                <a:lnTo>
                  <a:pt x="6171" y="255799"/>
                </a:lnTo>
                <a:lnTo>
                  <a:pt x="6171" y="255799"/>
                </a:lnTo>
                <a:lnTo>
                  <a:pt x="11245" y="264556"/>
                </a:lnTo>
                <a:lnTo>
                  <a:pt x="11245" y="264556"/>
                </a:lnTo>
                <a:lnTo>
                  <a:pt x="12038" y="265012"/>
                </a:lnTo>
                <a:lnTo>
                  <a:pt x="12190" y="265012"/>
                </a:lnTo>
                <a:lnTo>
                  <a:pt x="17798" y="261778"/>
                </a:lnTo>
                <a:lnTo>
                  <a:pt x="17798" y="261778"/>
                </a:lnTo>
                <a:lnTo>
                  <a:pt x="17661" y="261699"/>
                </a:lnTo>
                <a:lnTo>
                  <a:pt x="17661" y="255589"/>
                </a:lnTo>
                <a:lnTo>
                  <a:pt x="22841" y="264528"/>
                </a:lnTo>
                <a:lnTo>
                  <a:pt x="22841" y="264528"/>
                </a:lnTo>
                <a:lnTo>
                  <a:pt x="22841" y="264528"/>
                </a:lnTo>
                <a:lnTo>
                  <a:pt x="22841" y="264528"/>
                </a:lnTo>
                <a:lnTo>
                  <a:pt x="22841" y="264528"/>
                </a:lnTo>
                <a:lnTo>
                  <a:pt x="22841" y="264528"/>
                </a:lnTo>
                <a:lnTo>
                  <a:pt x="23679" y="265012"/>
                </a:lnTo>
                <a:lnTo>
                  <a:pt x="23831" y="265012"/>
                </a:lnTo>
                <a:lnTo>
                  <a:pt x="29439" y="261778"/>
                </a:lnTo>
                <a:lnTo>
                  <a:pt x="29439" y="261778"/>
                </a:lnTo>
                <a:lnTo>
                  <a:pt x="29302" y="261699"/>
                </a:lnTo>
                <a:lnTo>
                  <a:pt x="29302" y="255589"/>
                </a:lnTo>
                <a:lnTo>
                  <a:pt x="34495" y="264551"/>
                </a:lnTo>
                <a:lnTo>
                  <a:pt x="34495" y="264551"/>
                </a:lnTo>
                <a:lnTo>
                  <a:pt x="35290" y="265012"/>
                </a:lnTo>
                <a:lnTo>
                  <a:pt x="35442" y="265012"/>
                </a:lnTo>
                <a:lnTo>
                  <a:pt x="41035" y="261786"/>
                </a:lnTo>
                <a:lnTo>
                  <a:pt x="41035" y="261786"/>
                </a:lnTo>
                <a:lnTo>
                  <a:pt x="40883" y="261699"/>
                </a:lnTo>
                <a:lnTo>
                  <a:pt x="40883" y="255589"/>
                </a:lnTo>
                <a:lnTo>
                  <a:pt x="46048" y="264502"/>
                </a:lnTo>
                <a:lnTo>
                  <a:pt x="46048" y="264502"/>
                </a:lnTo>
                <a:lnTo>
                  <a:pt x="46932" y="265012"/>
                </a:lnTo>
                <a:lnTo>
                  <a:pt x="47084" y="265012"/>
                </a:lnTo>
                <a:lnTo>
                  <a:pt x="52662" y="261778"/>
                </a:lnTo>
                <a:lnTo>
                  <a:pt x="52662" y="261778"/>
                </a:lnTo>
                <a:lnTo>
                  <a:pt x="52525" y="261699"/>
                </a:lnTo>
                <a:lnTo>
                  <a:pt x="52525" y="255589"/>
                </a:lnTo>
                <a:lnTo>
                  <a:pt x="57705" y="264528"/>
                </a:lnTo>
                <a:lnTo>
                  <a:pt x="57705" y="264528"/>
                </a:lnTo>
                <a:lnTo>
                  <a:pt x="57705" y="264528"/>
                </a:lnTo>
                <a:lnTo>
                  <a:pt x="57705" y="264528"/>
                </a:lnTo>
                <a:lnTo>
                  <a:pt x="57705" y="264528"/>
                </a:lnTo>
                <a:lnTo>
                  <a:pt x="58543" y="265012"/>
                </a:lnTo>
                <a:lnTo>
                  <a:pt x="58695" y="265012"/>
                </a:lnTo>
                <a:lnTo>
                  <a:pt x="64288" y="261786"/>
                </a:lnTo>
                <a:lnTo>
                  <a:pt x="64288" y="261786"/>
                </a:lnTo>
                <a:lnTo>
                  <a:pt x="64136" y="261699"/>
                </a:lnTo>
                <a:lnTo>
                  <a:pt x="64136" y="255589"/>
                </a:lnTo>
                <a:lnTo>
                  <a:pt x="69301" y="264502"/>
                </a:lnTo>
                <a:lnTo>
                  <a:pt x="69301" y="264502"/>
                </a:lnTo>
                <a:lnTo>
                  <a:pt x="70185" y="265012"/>
                </a:lnTo>
                <a:lnTo>
                  <a:pt x="70337" y="265012"/>
                </a:lnTo>
                <a:lnTo>
                  <a:pt x="75914" y="261778"/>
                </a:lnTo>
                <a:lnTo>
                  <a:pt x="75914" y="261778"/>
                </a:lnTo>
                <a:lnTo>
                  <a:pt x="75777" y="261699"/>
                </a:lnTo>
                <a:lnTo>
                  <a:pt x="75777" y="255589"/>
                </a:lnTo>
                <a:lnTo>
                  <a:pt x="80957" y="264528"/>
                </a:lnTo>
                <a:lnTo>
                  <a:pt x="81796" y="265012"/>
                </a:lnTo>
                <a:lnTo>
                  <a:pt x="81948" y="265012"/>
                </a:lnTo>
                <a:lnTo>
                  <a:pt x="87540" y="261786"/>
                </a:lnTo>
                <a:lnTo>
                  <a:pt x="87540" y="261786"/>
                </a:lnTo>
                <a:lnTo>
                  <a:pt x="87389" y="261699"/>
                </a:lnTo>
                <a:lnTo>
                  <a:pt x="87389" y="255589"/>
                </a:lnTo>
                <a:lnTo>
                  <a:pt x="92553" y="264502"/>
                </a:lnTo>
                <a:lnTo>
                  <a:pt x="92553" y="264502"/>
                </a:lnTo>
                <a:lnTo>
                  <a:pt x="93437" y="265012"/>
                </a:lnTo>
                <a:lnTo>
                  <a:pt x="93589" y="265012"/>
                </a:lnTo>
                <a:lnTo>
                  <a:pt x="99167" y="261778"/>
                </a:lnTo>
                <a:lnTo>
                  <a:pt x="99167" y="261778"/>
                </a:lnTo>
                <a:lnTo>
                  <a:pt x="99030" y="261699"/>
                </a:lnTo>
                <a:lnTo>
                  <a:pt x="99030" y="255589"/>
                </a:lnTo>
                <a:lnTo>
                  <a:pt x="104210" y="264528"/>
                </a:lnTo>
                <a:lnTo>
                  <a:pt x="105048" y="265012"/>
                </a:lnTo>
                <a:lnTo>
                  <a:pt x="105200" y="265012"/>
                </a:lnTo>
                <a:lnTo>
                  <a:pt x="110778" y="261795"/>
                </a:lnTo>
                <a:lnTo>
                  <a:pt x="110611" y="261699"/>
                </a:lnTo>
                <a:lnTo>
                  <a:pt x="110611" y="255589"/>
                </a:lnTo>
                <a:lnTo>
                  <a:pt x="115760" y="264476"/>
                </a:lnTo>
                <a:lnTo>
                  <a:pt x="115760" y="264476"/>
                </a:lnTo>
                <a:lnTo>
                  <a:pt x="116690" y="265012"/>
                </a:lnTo>
                <a:lnTo>
                  <a:pt x="116842" y="265012"/>
                </a:lnTo>
                <a:lnTo>
                  <a:pt x="122404" y="261804"/>
                </a:lnTo>
                <a:lnTo>
                  <a:pt x="122404" y="261804"/>
                </a:lnTo>
                <a:lnTo>
                  <a:pt x="122222" y="261699"/>
                </a:lnTo>
                <a:lnTo>
                  <a:pt x="122222" y="255589"/>
                </a:lnTo>
                <a:lnTo>
                  <a:pt x="127369" y="264471"/>
                </a:lnTo>
                <a:lnTo>
                  <a:pt x="127369" y="264471"/>
                </a:lnTo>
                <a:lnTo>
                  <a:pt x="128301" y="265012"/>
                </a:lnTo>
                <a:lnTo>
                  <a:pt x="128453" y="265012"/>
                </a:lnTo>
                <a:lnTo>
                  <a:pt x="134031" y="261795"/>
                </a:lnTo>
                <a:lnTo>
                  <a:pt x="133864" y="261699"/>
                </a:lnTo>
                <a:lnTo>
                  <a:pt x="133864" y="255589"/>
                </a:lnTo>
                <a:lnTo>
                  <a:pt x="139013" y="264476"/>
                </a:lnTo>
                <a:lnTo>
                  <a:pt x="139013" y="264476"/>
                </a:lnTo>
                <a:lnTo>
                  <a:pt x="139943" y="265012"/>
                </a:lnTo>
                <a:lnTo>
                  <a:pt x="140095" y="265012"/>
                </a:lnTo>
                <a:lnTo>
                  <a:pt x="145657" y="261804"/>
                </a:lnTo>
                <a:lnTo>
                  <a:pt x="145657" y="261804"/>
                </a:lnTo>
                <a:lnTo>
                  <a:pt x="145475" y="261699"/>
                </a:lnTo>
                <a:lnTo>
                  <a:pt x="145475" y="255589"/>
                </a:lnTo>
                <a:lnTo>
                  <a:pt x="150622" y="264471"/>
                </a:lnTo>
                <a:lnTo>
                  <a:pt x="150622" y="264471"/>
                </a:lnTo>
                <a:lnTo>
                  <a:pt x="151554" y="265012"/>
                </a:lnTo>
                <a:lnTo>
                  <a:pt x="151706" y="265012"/>
                </a:lnTo>
                <a:lnTo>
                  <a:pt x="157283" y="261795"/>
                </a:lnTo>
                <a:lnTo>
                  <a:pt x="157283" y="261795"/>
                </a:lnTo>
                <a:lnTo>
                  <a:pt x="157116" y="261699"/>
                </a:lnTo>
                <a:lnTo>
                  <a:pt x="157116" y="255589"/>
                </a:lnTo>
                <a:lnTo>
                  <a:pt x="162266" y="264476"/>
                </a:lnTo>
                <a:lnTo>
                  <a:pt x="162266" y="264476"/>
                </a:lnTo>
                <a:lnTo>
                  <a:pt x="163195" y="265012"/>
                </a:lnTo>
                <a:lnTo>
                  <a:pt x="163347" y="265012"/>
                </a:lnTo>
                <a:lnTo>
                  <a:pt x="168910" y="261804"/>
                </a:lnTo>
                <a:lnTo>
                  <a:pt x="168910" y="261804"/>
                </a:lnTo>
                <a:lnTo>
                  <a:pt x="168727" y="261699"/>
                </a:lnTo>
                <a:lnTo>
                  <a:pt x="168727" y="255589"/>
                </a:lnTo>
                <a:lnTo>
                  <a:pt x="173874" y="264471"/>
                </a:lnTo>
                <a:lnTo>
                  <a:pt x="174807" y="265012"/>
                </a:lnTo>
                <a:lnTo>
                  <a:pt x="174959" y="265012"/>
                </a:lnTo>
                <a:lnTo>
                  <a:pt x="180521" y="261804"/>
                </a:lnTo>
                <a:lnTo>
                  <a:pt x="180521" y="261804"/>
                </a:lnTo>
                <a:lnTo>
                  <a:pt x="180339" y="261699"/>
                </a:lnTo>
                <a:lnTo>
                  <a:pt x="180339" y="255589"/>
                </a:lnTo>
                <a:lnTo>
                  <a:pt x="185473" y="264449"/>
                </a:lnTo>
                <a:lnTo>
                  <a:pt x="185473" y="264449"/>
                </a:lnTo>
                <a:lnTo>
                  <a:pt x="186448" y="265012"/>
                </a:lnTo>
                <a:lnTo>
                  <a:pt x="186600" y="265012"/>
                </a:lnTo>
                <a:lnTo>
                  <a:pt x="192147" y="261813"/>
                </a:lnTo>
                <a:lnTo>
                  <a:pt x="192147" y="261813"/>
                </a:lnTo>
                <a:lnTo>
                  <a:pt x="191950" y="261699"/>
                </a:lnTo>
                <a:lnTo>
                  <a:pt x="191950" y="255589"/>
                </a:lnTo>
                <a:lnTo>
                  <a:pt x="197081" y="264445"/>
                </a:lnTo>
                <a:lnTo>
                  <a:pt x="197081" y="264445"/>
                </a:lnTo>
                <a:lnTo>
                  <a:pt x="198059" y="265012"/>
                </a:lnTo>
                <a:lnTo>
                  <a:pt x="198211" y="265012"/>
                </a:lnTo>
                <a:lnTo>
                  <a:pt x="203774" y="261804"/>
                </a:lnTo>
                <a:lnTo>
                  <a:pt x="203774" y="261804"/>
                </a:lnTo>
                <a:lnTo>
                  <a:pt x="203591" y="261699"/>
                </a:lnTo>
                <a:lnTo>
                  <a:pt x="203591" y="255589"/>
                </a:lnTo>
                <a:lnTo>
                  <a:pt x="208726" y="264449"/>
                </a:lnTo>
                <a:lnTo>
                  <a:pt x="208726" y="264449"/>
                </a:lnTo>
                <a:lnTo>
                  <a:pt x="209701" y="265012"/>
                </a:lnTo>
                <a:lnTo>
                  <a:pt x="209853" y="265012"/>
                </a:lnTo>
                <a:lnTo>
                  <a:pt x="215400" y="261813"/>
                </a:lnTo>
                <a:lnTo>
                  <a:pt x="215400" y="261813"/>
                </a:lnTo>
                <a:lnTo>
                  <a:pt x="215202" y="261699"/>
                </a:lnTo>
                <a:lnTo>
                  <a:pt x="215202" y="255589"/>
                </a:lnTo>
                <a:lnTo>
                  <a:pt x="220334" y="264445"/>
                </a:lnTo>
                <a:lnTo>
                  <a:pt x="220334" y="264445"/>
                </a:lnTo>
                <a:lnTo>
                  <a:pt x="221312" y="265012"/>
                </a:lnTo>
                <a:lnTo>
                  <a:pt x="221464" y="265012"/>
                </a:lnTo>
                <a:lnTo>
                  <a:pt x="227026" y="261804"/>
                </a:lnTo>
                <a:lnTo>
                  <a:pt x="227026" y="261804"/>
                </a:lnTo>
                <a:lnTo>
                  <a:pt x="226844" y="261699"/>
                </a:lnTo>
                <a:lnTo>
                  <a:pt x="226844" y="255589"/>
                </a:lnTo>
                <a:lnTo>
                  <a:pt x="231978" y="264449"/>
                </a:lnTo>
                <a:lnTo>
                  <a:pt x="231978" y="264449"/>
                </a:lnTo>
                <a:lnTo>
                  <a:pt x="232954" y="265012"/>
                </a:lnTo>
                <a:lnTo>
                  <a:pt x="233106" y="265012"/>
                </a:lnTo>
                <a:lnTo>
                  <a:pt x="238653" y="261813"/>
                </a:lnTo>
                <a:lnTo>
                  <a:pt x="238653" y="261813"/>
                </a:lnTo>
                <a:lnTo>
                  <a:pt x="238455" y="261699"/>
                </a:lnTo>
                <a:lnTo>
                  <a:pt x="238455" y="255589"/>
                </a:lnTo>
                <a:lnTo>
                  <a:pt x="243587" y="264445"/>
                </a:lnTo>
                <a:lnTo>
                  <a:pt x="243587" y="264445"/>
                </a:lnTo>
                <a:lnTo>
                  <a:pt x="243941" y="264650"/>
                </a:lnTo>
                <a:lnTo>
                  <a:pt x="243941" y="264650"/>
                </a:lnTo>
                <a:lnTo>
                  <a:pt x="238638" y="255468"/>
                </a:lnTo>
                <a:lnTo>
                  <a:pt x="243957" y="258507"/>
                </a:lnTo>
                <a:lnTo>
                  <a:pt x="243957" y="264659"/>
                </a:lnTo>
                <a:lnTo>
                  <a:pt x="243957" y="264659"/>
                </a:lnTo>
                <a:lnTo>
                  <a:pt x="244565" y="265012"/>
                </a:lnTo>
                <a:lnTo>
                  <a:pt x="244717" y="265012"/>
                </a:lnTo>
                <a:lnTo>
                  <a:pt x="250249" y="261821"/>
                </a:lnTo>
                <a:lnTo>
                  <a:pt x="250249" y="261821"/>
                </a:lnTo>
                <a:lnTo>
                  <a:pt x="250036" y="261699"/>
                </a:lnTo>
                <a:lnTo>
                  <a:pt x="250036" y="255589"/>
                </a:lnTo>
                <a:lnTo>
                  <a:pt x="255140" y="264397"/>
                </a:lnTo>
                <a:lnTo>
                  <a:pt x="255140" y="264397"/>
                </a:lnTo>
                <a:lnTo>
                  <a:pt x="255584" y="264653"/>
                </a:lnTo>
                <a:lnTo>
                  <a:pt x="250279" y="255468"/>
                </a:lnTo>
                <a:lnTo>
                  <a:pt x="255598" y="258507"/>
                </a:lnTo>
                <a:lnTo>
                  <a:pt x="255598" y="264661"/>
                </a:lnTo>
                <a:lnTo>
                  <a:pt x="255598" y="264661"/>
                </a:lnTo>
                <a:lnTo>
                  <a:pt x="256206" y="265012"/>
                </a:lnTo>
                <a:lnTo>
                  <a:pt x="256358" y="265012"/>
                </a:lnTo>
                <a:lnTo>
                  <a:pt x="261890" y="261821"/>
                </a:lnTo>
                <a:lnTo>
                  <a:pt x="261890" y="261821"/>
                </a:lnTo>
                <a:lnTo>
                  <a:pt x="261678" y="261699"/>
                </a:lnTo>
                <a:lnTo>
                  <a:pt x="261678" y="255589"/>
                </a:lnTo>
                <a:lnTo>
                  <a:pt x="266794" y="264418"/>
                </a:lnTo>
                <a:lnTo>
                  <a:pt x="266794" y="264418"/>
                </a:lnTo>
                <a:lnTo>
                  <a:pt x="267194" y="264650"/>
                </a:lnTo>
                <a:lnTo>
                  <a:pt x="261890" y="255468"/>
                </a:lnTo>
                <a:lnTo>
                  <a:pt x="267210" y="258507"/>
                </a:lnTo>
                <a:lnTo>
                  <a:pt x="267210" y="264659"/>
                </a:lnTo>
                <a:lnTo>
                  <a:pt x="267817" y="265012"/>
                </a:lnTo>
                <a:lnTo>
                  <a:pt x="267969" y="265012"/>
                </a:lnTo>
                <a:lnTo>
                  <a:pt x="273501" y="261821"/>
                </a:lnTo>
                <a:lnTo>
                  <a:pt x="273501" y="261821"/>
                </a:lnTo>
                <a:lnTo>
                  <a:pt x="273289" y="261699"/>
                </a:lnTo>
                <a:lnTo>
                  <a:pt x="273289" y="255589"/>
                </a:lnTo>
                <a:lnTo>
                  <a:pt x="278392" y="264397"/>
                </a:lnTo>
                <a:lnTo>
                  <a:pt x="278392" y="264397"/>
                </a:lnTo>
                <a:lnTo>
                  <a:pt x="278837" y="264653"/>
                </a:lnTo>
                <a:lnTo>
                  <a:pt x="273532" y="255468"/>
                </a:lnTo>
                <a:lnTo>
                  <a:pt x="278851" y="258507"/>
                </a:lnTo>
                <a:lnTo>
                  <a:pt x="278851" y="264661"/>
                </a:lnTo>
                <a:lnTo>
                  <a:pt x="278851" y="264661"/>
                </a:lnTo>
                <a:lnTo>
                  <a:pt x="279459" y="265012"/>
                </a:lnTo>
                <a:lnTo>
                  <a:pt x="279611" y="265012"/>
                </a:lnTo>
                <a:lnTo>
                  <a:pt x="285417" y="261668"/>
                </a:lnTo>
                <a:cubicBezTo>
                  <a:pt x="285447" y="261638"/>
                  <a:pt x="285508" y="261577"/>
                  <a:pt x="285508" y="261547"/>
                </a:cubicBezTo>
                <a:lnTo>
                  <a:pt x="285508" y="255103"/>
                </a:lnTo>
                <a:lnTo>
                  <a:pt x="285508" y="255042"/>
                </a:lnTo>
                <a:cubicBezTo>
                  <a:pt x="285508" y="255042"/>
                  <a:pt x="285508" y="255012"/>
                  <a:pt x="285447" y="255012"/>
                </a:cubicBezTo>
                <a:lnTo>
                  <a:pt x="279733" y="251699"/>
                </a:lnTo>
                <a:lnTo>
                  <a:pt x="279733" y="245133"/>
                </a:lnTo>
                <a:lnTo>
                  <a:pt x="285447" y="241820"/>
                </a:lnTo>
                <a:cubicBezTo>
                  <a:pt x="285508" y="241790"/>
                  <a:pt x="285538" y="241759"/>
                  <a:pt x="285538" y="241698"/>
                </a:cubicBezTo>
                <a:lnTo>
                  <a:pt x="285538" y="234951"/>
                </a:lnTo>
                <a:lnTo>
                  <a:pt x="285538" y="234920"/>
                </a:lnTo>
                <a:cubicBezTo>
                  <a:pt x="285538" y="234920"/>
                  <a:pt x="285538" y="234859"/>
                  <a:pt x="285508" y="234859"/>
                </a:cubicBezTo>
                <a:lnTo>
                  <a:pt x="279763" y="231577"/>
                </a:lnTo>
                <a:lnTo>
                  <a:pt x="279763" y="224981"/>
                </a:lnTo>
                <a:lnTo>
                  <a:pt x="285508" y="221698"/>
                </a:lnTo>
                <a:cubicBezTo>
                  <a:pt x="285538" y="221637"/>
                  <a:pt x="285569" y="221607"/>
                  <a:pt x="285569" y="221577"/>
                </a:cubicBezTo>
                <a:lnTo>
                  <a:pt x="285569" y="214859"/>
                </a:lnTo>
                <a:lnTo>
                  <a:pt x="285569" y="214798"/>
                </a:lnTo>
                <a:cubicBezTo>
                  <a:pt x="285569" y="214798"/>
                  <a:pt x="285569" y="214768"/>
                  <a:pt x="285538" y="214768"/>
                </a:cubicBezTo>
                <a:lnTo>
                  <a:pt x="279793" y="211455"/>
                </a:lnTo>
                <a:lnTo>
                  <a:pt x="279793" y="204889"/>
                </a:lnTo>
                <a:lnTo>
                  <a:pt x="285538" y="201576"/>
                </a:lnTo>
                <a:cubicBezTo>
                  <a:pt x="285569" y="201546"/>
                  <a:pt x="285599" y="201515"/>
                  <a:pt x="285599" y="201485"/>
                </a:cubicBezTo>
                <a:lnTo>
                  <a:pt x="285599" y="194737"/>
                </a:lnTo>
                <a:lnTo>
                  <a:pt x="285599" y="194707"/>
                </a:lnTo>
                <a:cubicBezTo>
                  <a:pt x="285599" y="194707"/>
                  <a:pt x="285599" y="194676"/>
                  <a:pt x="285569" y="194676"/>
                </a:cubicBezTo>
                <a:lnTo>
                  <a:pt x="279824" y="191363"/>
                </a:lnTo>
                <a:lnTo>
                  <a:pt x="279824" y="184798"/>
                </a:lnTo>
                <a:lnTo>
                  <a:pt x="285569" y="181485"/>
                </a:lnTo>
                <a:cubicBezTo>
                  <a:pt x="285599" y="181454"/>
                  <a:pt x="285660" y="181424"/>
                  <a:pt x="285660" y="181363"/>
                </a:cubicBezTo>
                <a:lnTo>
                  <a:pt x="285660" y="174646"/>
                </a:lnTo>
                <a:lnTo>
                  <a:pt x="285660" y="174615"/>
                </a:lnTo>
                <a:cubicBezTo>
                  <a:pt x="285660" y="174615"/>
                  <a:pt x="285660" y="174585"/>
                  <a:pt x="285599" y="174585"/>
                </a:cubicBezTo>
                <a:lnTo>
                  <a:pt x="279885" y="171272"/>
                </a:lnTo>
                <a:lnTo>
                  <a:pt x="279885" y="164706"/>
                </a:lnTo>
                <a:lnTo>
                  <a:pt x="285599" y="161393"/>
                </a:lnTo>
                <a:cubicBezTo>
                  <a:pt x="285660" y="161363"/>
                  <a:pt x="285690" y="161302"/>
                  <a:pt x="285690" y="161272"/>
                </a:cubicBezTo>
                <a:lnTo>
                  <a:pt x="285690" y="154554"/>
                </a:lnTo>
                <a:lnTo>
                  <a:pt x="285690" y="154524"/>
                </a:lnTo>
                <a:cubicBezTo>
                  <a:pt x="285690" y="154524"/>
                  <a:pt x="285690" y="154463"/>
                  <a:pt x="285660" y="154463"/>
                </a:cubicBezTo>
                <a:lnTo>
                  <a:pt x="279915" y="151180"/>
                </a:lnTo>
                <a:lnTo>
                  <a:pt x="279915" y="144585"/>
                </a:lnTo>
                <a:lnTo>
                  <a:pt x="285660" y="141302"/>
                </a:lnTo>
                <a:cubicBezTo>
                  <a:pt x="285690" y="141241"/>
                  <a:pt x="285721" y="141211"/>
                  <a:pt x="285721" y="141180"/>
                </a:cubicBezTo>
                <a:lnTo>
                  <a:pt x="285721" y="134463"/>
                </a:lnTo>
                <a:lnTo>
                  <a:pt x="285721" y="134402"/>
                </a:lnTo>
                <a:cubicBezTo>
                  <a:pt x="285721" y="134402"/>
                  <a:pt x="285721" y="134372"/>
                  <a:pt x="285690" y="134372"/>
                </a:cubicBezTo>
                <a:lnTo>
                  <a:pt x="279945" y="131059"/>
                </a:lnTo>
                <a:lnTo>
                  <a:pt x="279945" y="124493"/>
                </a:lnTo>
                <a:lnTo>
                  <a:pt x="285690" y="121180"/>
                </a:lnTo>
                <a:cubicBezTo>
                  <a:pt x="285721" y="121150"/>
                  <a:pt x="285751" y="121119"/>
                  <a:pt x="285751" y="121089"/>
                </a:cubicBezTo>
                <a:lnTo>
                  <a:pt x="285751" y="114341"/>
                </a:lnTo>
                <a:lnTo>
                  <a:pt x="285751" y="114311"/>
                </a:lnTo>
                <a:cubicBezTo>
                  <a:pt x="285751" y="114311"/>
                  <a:pt x="285751" y="114280"/>
                  <a:pt x="285721" y="114280"/>
                </a:cubicBezTo>
                <a:lnTo>
                  <a:pt x="279976" y="110967"/>
                </a:lnTo>
                <a:lnTo>
                  <a:pt x="279976" y="104402"/>
                </a:lnTo>
                <a:lnTo>
                  <a:pt x="285721" y="101088"/>
                </a:lnTo>
                <a:cubicBezTo>
                  <a:pt x="285751" y="101058"/>
                  <a:pt x="285812" y="101028"/>
                  <a:pt x="285812" y="100967"/>
                </a:cubicBezTo>
                <a:lnTo>
                  <a:pt x="285812" y="94249"/>
                </a:lnTo>
                <a:lnTo>
                  <a:pt x="285812" y="94219"/>
                </a:lnTo>
                <a:cubicBezTo>
                  <a:pt x="285812" y="94219"/>
                  <a:pt x="285812" y="94189"/>
                  <a:pt x="285751" y="94189"/>
                </a:cubicBezTo>
                <a:lnTo>
                  <a:pt x="280037" y="90876"/>
                </a:lnTo>
                <a:lnTo>
                  <a:pt x="280037" y="84310"/>
                </a:lnTo>
                <a:lnTo>
                  <a:pt x="285751" y="80997"/>
                </a:lnTo>
                <a:cubicBezTo>
                  <a:pt x="285812" y="80967"/>
                  <a:pt x="285842" y="80906"/>
                  <a:pt x="285842" y="80875"/>
                </a:cubicBezTo>
                <a:lnTo>
                  <a:pt x="285842" y="74158"/>
                </a:lnTo>
                <a:lnTo>
                  <a:pt x="285842" y="74128"/>
                </a:lnTo>
                <a:cubicBezTo>
                  <a:pt x="285842" y="74128"/>
                  <a:pt x="285842" y="74067"/>
                  <a:pt x="285812" y="74067"/>
                </a:cubicBezTo>
                <a:lnTo>
                  <a:pt x="280067" y="70784"/>
                </a:lnTo>
                <a:lnTo>
                  <a:pt x="280067" y="63975"/>
                </a:lnTo>
                <a:lnTo>
                  <a:pt x="285812" y="60662"/>
                </a:lnTo>
                <a:cubicBezTo>
                  <a:pt x="285842" y="60632"/>
                  <a:pt x="285873" y="60602"/>
                  <a:pt x="285873" y="60571"/>
                </a:cubicBezTo>
                <a:lnTo>
                  <a:pt x="285873" y="53823"/>
                </a:lnTo>
                <a:lnTo>
                  <a:pt x="285873" y="53793"/>
                </a:lnTo>
                <a:cubicBezTo>
                  <a:pt x="285873" y="53793"/>
                  <a:pt x="285873" y="53763"/>
                  <a:pt x="285842" y="53763"/>
                </a:cubicBezTo>
                <a:lnTo>
                  <a:pt x="280097" y="50449"/>
                </a:lnTo>
                <a:lnTo>
                  <a:pt x="280097" y="43854"/>
                </a:lnTo>
                <a:lnTo>
                  <a:pt x="285842" y="40540"/>
                </a:lnTo>
                <a:cubicBezTo>
                  <a:pt x="285873" y="40510"/>
                  <a:pt x="285903" y="40449"/>
                  <a:pt x="285903" y="40419"/>
                </a:cubicBezTo>
                <a:lnTo>
                  <a:pt x="285903" y="33701"/>
                </a:lnTo>
                <a:lnTo>
                  <a:pt x="285903" y="33641"/>
                </a:lnTo>
                <a:cubicBezTo>
                  <a:pt x="285903" y="33641"/>
                  <a:pt x="285903" y="33610"/>
                  <a:pt x="285873" y="33610"/>
                </a:cubicBezTo>
                <a:lnTo>
                  <a:pt x="280128" y="30297"/>
                </a:lnTo>
                <a:lnTo>
                  <a:pt x="280128" y="23701"/>
                </a:lnTo>
                <a:lnTo>
                  <a:pt x="284839" y="20388"/>
                </a:lnTo>
                <a:cubicBezTo>
                  <a:pt x="284900" y="20358"/>
                  <a:pt x="284930" y="20327"/>
                  <a:pt x="284930" y="20267"/>
                </a:cubicBezTo>
                <a:lnTo>
                  <a:pt x="284930" y="13549"/>
                </a:lnTo>
                <a:lnTo>
                  <a:pt x="284930" y="13519"/>
                </a:lnTo>
                <a:cubicBezTo>
                  <a:pt x="284930" y="13519"/>
                  <a:pt x="284930" y="13488"/>
                  <a:pt x="284900" y="13488"/>
                </a:cubicBezTo>
                <a:lnTo>
                  <a:pt x="279155" y="10175"/>
                </a:lnTo>
                <a:lnTo>
                  <a:pt x="279155" y="3519"/>
                </a:lnTo>
                <a:lnTo>
                  <a:pt x="279155" y="3488"/>
                </a:lnTo>
                <a:cubicBezTo>
                  <a:pt x="279155" y="3488"/>
                  <a:pt x="279155" y="3458"/>
                  <a:pt x="279125" y="3458"/>
                </a:cubicBezTo>
                <a:lnTo>
                  <a:pt x="273289" y="114"/>
                </a:lnTo>
                <a:cubicBezTo>
                  <a:pt x="273273" y="99"/>
                  <a:pt x="273258" y="92"/>
                  <a:pt x="273243" y="92"/>
                </a:cubicBezTo>
                <a:cubicBezTo>
                  <a:pt x="273228" y="92"/>
                  <a:pt x="273213" y="99"/>
                  <a:pt x="273198" y="114"/>
                </a:cubicBezTo>
                <a:lnTo>
                  <a:pt x="267453" y="3427"/>
                </a:lnTo>
                <a:lnTo>
                  <a:pt x="261708" y="114"/>
                </a:lnTo>
                <a:cubicBezTo>
                  <a:pt x="261693" y="99"/>
                  <a:pt x="261678" y="92"/>
                  <a:pt x="261659" y="92"/>
                </a:cubicBezTo>
                <a:cubicBezTo>
                  <a:pt x="261640" y="92"/>
                  <a:pt x="261617" y="99"/>
                  <a:pt x="261586" y="114"/>
                </a:cubicBezTo>
                <a:lnTo>
                  <a:pt x="255872" y="3427"/>
                </a:lnTo>
                <a:lnTo>
                  <a:pt x="250127" y="114"/>
                </a:lnTo>
                <a:cubicBezTo>
                  <a:pt x="250112" y="99"/>
                  <a:pt x="250089" y="92"/>
                  <a:pt x="250066" y="92"/>
                </a:cubicBezTo>
                <a:cubicBezTo>
                  <a:pt x="250044" y="92"/>
                  <a:pt x="250021" y="99"/>
                  <a:pt x="250006" y="114"/>
                </a:cubicBezTo>
                <a:lnTo>
                  <a:pt x="244261" y="3427"/>
                </a:lnTo>
                <a:lnTo>
                  <a:pt x="238394" y="23"/>
                </a:lnTo>
                <a:cubicBezTo>
                  <a:pt x="238364" y="8"/>
                  <a:pt x="238341" y="0"/>
                  <a:pt x="238322" y="0"/>
                </a:cubicBezTo>
                <a:cubicBezTo>
                  <a:pt x="238303" y="0"/>
                  <a:pt x="238288" y="8"/>
                  <a:pt x="238273" y="23"/>
                </a:cubicBezTo>
                <a:lnTo>
                  <a:pt x="232528" y="3336"/>
                </a:lnTo>
                <a:lnTo>
                  <a:pt x="226783" y="23"/>
                </a:lnTo>
                <a:cubicBezTo>
                  <a:pt x="226768" y="8"/>
                  <a:pt x="226753" y="0"/>
                  <a:pt x="226738" y="0"/>
                </a:cubicBezTo>
                <a:cubicBezTo>
                  <a:pt x="226722" y="0"/>
                  <a:pt x="226707" y="8"/>
                  <a:pt x="226692" y="23"/>
                </a:cubicBezTo>
                <a:lnTo>
                  <a:pt x="220947" y="3336"/>
                </a:lnTo>
                <a:lnTo>
                  <a:pt x="215202" y="23"/>
                </a:lnTo>
                <a:cubicBezTo>
                  <a:pt x="215187" y="8"/>
                  <a:pt x="215165" y="0"/>
                  <a:pt x="215142" y="0"/>
                </a:cubicBezTo>
                <a:cubicBezTo>
                  <a:pt x="215119" y="0"/>
                  <a:pt x="215096" y="8"/>
                  <a:pt x="215081" y="23"/>
                </a:cubicBezTo>
                <a:lnTo>
                  <a:pt x="209367" y="3336"/>
                </a:lnTo>
                <a:lnTo>
                  <a:pt x="203622" y="23"/>
                </a:lnTo>
                <a:cubicBezTo>
                  <a:pt x="203607" y="8"/>
                  <a:pt x="203584" y="0"/>
                  <a:pt x="203561" y="0"/>
                </a:cubicBezTo>
                <a:cubicBezTo>
                  <a:pt x="203538" y="0"/>
                  <a:pt x="203515" y="8"/>
                  <a:pt x="203500" y="23"/>
                </a:cubicBezTo>
                <a:lnTo>
                  <a:pt x="197755" y="3336"/>
                </a:lnTo>
                <a:lnTo>
                  <a:pt x="192041" y="23"/>
                </a:lnTo>
                <a:cubicBezTo>
                  <a:pt x="192011" y="8"/>
                  <a:pt x="191988" y="0"/>
                  <a:pt x="191969" y="0"/>
                </a:cubicBezTo>
                <a:cubicBezTo>
                  <a:pt x="191950" y="0"/>
                  <a:pt x="191935" y="8"/>
                  <a:pt x="191919" y="23"/>
                </a:cubicBezTo>
                <a:lnTo>
                  <a:pt x="186175" y="3336"/>
                </a:lnTo>
                <a:lnTo>
                  <a:pt x="180430" y="23"/>
                </a:lnTo>
                <a:cubicBezTo>
                  <a:pt x="180415" y="8"/>
                  <a:pt x="180399" y="0"/>
                  <a:pt x="180380" y="0"/>
                </a:cubicBezTo>
                <a:cubicBezTo>
                  <a:pt x="180361" y="0"/>
                  <a:pt x="180339" y="8"/>
                  <a:pt x="180308" y="23"/>
                </a:cubicBezTo>
                <a:lnTo>
                  <a:pt x="174594" y="3336"/>
                </a:lnTo>
                <a:lnTo>
                  <a:pt x="168849" y="23"/>
                </a:lnTo>
                <a:cubicBezTo>
                  <a:pt x="168834" y="8"/>
                  <a:pt x="168811" y="0"/>
                  <a:pt x="168788" y="0"/>
                </a:cubicBezTo>
                <a:cubicBezTo>
                  <a:pt x="168765" y="0"/>
                  <a:pt x="168743" y="8"/>
                  <a:pt x="168727" y="23"/>
                </a:cubicBezTo>
                <a:lnTo>
                  <a:pt x="162770" y="3367"/>
                </a:lnTo>
                <a:lnTo>
                  <a:pt x="157025" y="54"/>
                </a:lnTo>
                <a:cubicBezTo>
                  <a:pt x="157010" y="38"/>
                  <a:pt x="156995" y="31"/>
                  <a:pt x="156980" y="31"/>
                </a:cubicBezTo>
                <a:cubicBezTo>
                  <a:pt x="156964" y="31"/>
                  <a:pt x="156949" y="38"/>
                  <a:pt x="156934" y="54"/>
                </a:cubicBezTo>
                <a:lnTo>
                  <a:pt x="151189" y="3367"/>
                </a:lnTo>
                <a:lnTo>
                  <a:pt x="145444" y="54"/>
                </a:lnTo>
                <a:cubicBezTo>
                  <a:pt x="145429" y="38"/>
                  <a:pt x="145406" y="31"/>
                  <a:pt x="145384" y="31"/>
                </a:cubicBezTo>
                <a:cubicBezTo>
                  <a:pt x="145361" y="31"/>
                  <a:pt x="145338" y="38"/>
                  <a:pt x="145323" y="54"/>
                </a:cubicBezTo>
                <a:lnTo>
                  <a:pt x="139578" y="3367"/>
                </a:lnTo>
                <a:lnTo>
                  <a:pt x="133864" y="54"/>
                </a:lnTo>
                <a:cubicBezTo>
                  <a:pt x="133833" y="38"/>
                  <a:pt x="133810" y="31"/>
                  <a:pt x="133791" y="31"/>
                </a:cubicBezTo>
                <a:cubicBezTo>
                  <a:pt x="133772" y="31"/>
                  <a:pt x="133757" y="38"/>
                  <a:pt x="133742" y="54"/>
                </a:cubicBezTo>
                <a:lnTo>
                  <a:pt x="127997" y="3367"/>
                </a:lnTo>
                <a:lnTo>
                  <a:pt x="122252" y="54"/>
                </a:lnTo>
                <a:cubicBezTo>
                  <a:pt x="122237" y="38"/>
                  <a:pt x="122222" y="31"/>
                  <a:pt x="122207" y="31"/>
                </a:cubicBezTo>
                <a:cubicBezTo>
                  <a:pt x="122192" y="31"/>
                  <a:pt x="122176" y="38"/>
                  <a:pt x="122161" y="54"/>
                </a:cubicBezTo>
                <a:lnTo>
                  <a:pt x="116416" y="3367"/>
                </a:lnTo>
                <a:lnTo>
                  <a:pt x="110672" y="54"/>
                </a:lnTo>
                <a:cubicBezTo>
                  <a:pt x="110656" y="38"/>
                  <a:pt x="110641" y="31"/>
                  <a:pt x="110622" y="31"/>
                </a:cubicBezTo>
                <a:cubicBezTo>
                  <a:pt x="110603" y="31"/>
                  <a:pt x="110580" y="38"/>
                  <a:pt x="110550" y="54"/>
                </a:cubicBezTo>
                <a:lnTo>
                  <a:pt x="104836" y="3367"/>
                </a:lnTo>
                <a:lnTo>
                  <a:pt x="98939" y="23"/>
                </a:lnTo>
                <a:cubicBezTo>
                  <a:pt x="98924" y="8"/>
                  <a:pt x="98909" y="0"/>
                  <a:pt x="98890" y="0"/>
                </a:cubicBezTo>
                <a:cubicBezTo>
                  <a:pt x="98871" y="0"/>
                  <a:pt x="98848" y="8"/>
                  <a:pt x="98817" y="23"/>
                </a:cubicBezTo>
                <a:lnTo>
                  <a:pt x="93103" y="3336"/>
                </a:lnTo>
                <a:lnTo>
                  <a:pt x="87358" y="23"/>
                </a:lnTo>
                <a:cubicBezTo>
                  <a:pt x="87343" y="8"/>
                  <a:pt x="87320" y="0"/>
                  <a:pt x="87297" y="0"/>
                </a:cubicBezTo>
                <a:cubicBezTo>
                  <a:pt x="87275" y="0"/>
                  <a:pt x="87252" y="8"/>
                  <a:pt x="87237" y="23"/>
                </a:cubicBezTo>
                <a:lnTo>
                  <a:pt x="81492" y="3336"/>
                </a:lnTo>
                <a:lnTo>
                  <a:pt x="75777" y="23"/>
                </a:lnTo>
                <a:cubicBezTo>
                  <a:pt x="75747" y="8"/>
                  <a:pt x="75724" y="0"/>
                  <a:pt x="75705" y="0"/>
                </a:cubicBezTo>
                <a:cubicBezTo>
                  <a:pt x="75686" y="0"/>
                  <a:pt x="75671" y="8"/>
                  <a:pt x="75656" y="23"/>
                </a:cubicBezTo>
                <a:lnTo>
                  <a:pt x="69911" y="3336"/>
                </a:lnTo>
                <a:lnTo>
                  <a:pt x="64166" y="23"/>
                </a:lnTo>
                <a:cubicBezTo>
                  <a:pt x="64151" y="8"/>
                  <a:pt x="64136" y="0"/>
                  <a:pt x="64121" y="0"/>
                </a:cubicBezTo>
                <a:cubicBezTo>
                  <a:pt x="64105" y="0"/>
                  <a:pt x="64090" y="8"/>
                  <a:pt x="64075" y="23"/>
                </a:cubicBezTo>
                <a:lnTo>
                  <a:pt x="58330" y="3336"/>
                </a:lnTo>
                <a:lnTo>
                  <a:pt x="52585" y="23"/>
                </a:lnTo>
                <a:cubicBezTo>
                  <a:pt x="52570" y="8"/>
                  <a:pt x="52555" y="0"/>
                  <a:pt x="52536" y="0"/>
                </a:cubicBezTo>
                <a:cubicBezTo>
                  <a:pt x="52517" y="0"/>
                  <a:pt x="52494" y="8"/>
                  <a:pt x="52464" y="23"/>
                </a:cubicBezTo>
                <a:lnTo>
                  <a:pt x="46750" y="3336"/>
                </a:lnTo>
                <a:lnTo>
                  <a:pt x="41005" y="23"/>
                </a:lnTo>
                <a:cubicBezTo>
                  <a:pt x="40990" y="8"/>
                  <a:pt x="40967" y="0"/>
                  <a:pt x="40944" y="0"/>
                </a:cubicBezTo>
                <a:cubicBezTo>
                  <a:pt x="40921" y="0"/>
                  <a:pt x="40898" y="8"/>
                  <a:pt x="40883" y="23"/>
                </a:cubicBezTo>
                <a:lnTo>
                  <a:pt x="35138" y="3336"/>
                </a:lnTo>
                <a:lnTo>
                  <a:pt x="29424" y="23"/>
                </a:lnTo>
                <a:cubicBezTo>
                  <a:pt x="29394" y="8"/>
                  <a:pt x="29371" y="0"/>
                  <a:pt x="29352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9025" tIns="99025" rIns="99025" bIns="990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950"/>
              <a:buFont typeface="Arial"/>
              <a:buNone/>
            </a:pPr>
            <a:endParaRPr sz="195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38" name="Google Shape;338;p26"/>
          <p:cNvSpPr/>
          <p:nvPr/>
        </p:nvSpPr>
        <p:spPr>
          <a:xfrm>
            <a:off x="121355" y="122520"/>
            <a:ext cx="9663290" cy="6612960"/>
          </a:xfrm>
          <a:custGeom>
            <a:avLst/>
            <a:gdLst/>
            <a:ahLst/>
            <a:cxnLst/>
            <a:rect l="l" t="t" r="r" b="b"/>
            <a:pathLst>
              <a:path w="284960" h="189973" extrusionOk="0">
                <a:moveTo>
                  <a:pt x="283075" y="1915"/>
                </a:moveTo>
                <a:lnTo>
                  <a:pt x="283075" y="188088"/>
                </a:lnTo>
                <a:lnTo>
                  <a:pt x="1915" y="188088"/>
                </a:lnTo>
                <a:lnTo>
                  <a:pt x="1915" y="1915"/>
                </a:lnTo>
                <a:close/>
                <a:moveTo>
                  <a:pt x="0" y="0"/>
                </a:moveTo>
                <a:lnTo>
                  <a:pt x="0" y="189972"/>
                </a:lnTo>
                <a:lnTo>
                  <a:pt x="284960" y="189972"/>
                </a:lnTo>
                <a:lnTo>
                  <a:pt x="284960" y="0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9025" tIns="99025" rIns="99025" bIns="990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950"/>
              <a:buFont typeface="Arial"/>
              <a:buNone/>
            </a:pPr>
            <a:endParaRPr sz="195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39" name="Google Shape;339;p26"/>
          <p:cNvSpPr/>
          <p:nvPr/>
        </p:nvSpPr>
        <p:spPr>
          <a:xfrm>
            <a:off x="7845880" y="4356234"/>
            <a:ext cx="1772415" cy="2212833"/>
          </a:xfrm>
          <a:custGeom>
            <a:avLst/>
            <a:gdLst/>
            <a:ahLst/>
            <a:cxnLst/>
            <a:rect l="l" t="t" r="r" b="b"/>
            <a:pathLst>
              <a:path w="65443" h="66385" extrusionOk="0">
                <a:moveTo>
                  <a:pt x="63376" y="32646"/>
                </a:moveTo>
                <a:lnTo>
                  <a:pt x="63376" y="35108"/>
                </a:lnTo>
                <a:lnTo>
                  <a:pt x="60823" y="35108"/>
                </a:lnTo>
                <a:lnTo>
                  <a:pt x="60823" y="32646"/>
                </a:lnTo>
                <a:close/>
                <a:moveTo>
                  <a:pt x="59637" y="46476"/>
                </a:moveTo>
                <a:lnTo>
                  <a:pt x="59637" y="50306"/>
                </a:lnTo>
                <a:lnTo>
                  <a:pt x="55777" y="50306"/>
                </a:lnTo>
                <a:lnTo>
                  <a:pt x="55777" y="46476"/>
                </a:lnTo>
                <a:close/>
                <a:moveTo>
                  <a:pt x="54804" y="51461"/>
                </a:moveTo>
                <a:lnTo>
                  <a:pt x="54804" y="55746"/>
                </a:lnTo>
                <a:lnTo>
                  <a:pt x="51400" y="55746"/>
                </a:lnTo>
                <a:lnTo>
                  <a:pt x="51400" y="51461"/>
                </a:lnTo>
                <a:close/>
                <a:moveTo>
                  <a:pt x="59637" y="51461"/>
                </a:moveTo>
                <a:lnTo>
                  <a:pt x="59637" y="55746"/>
                </a:lnTo>
                <a:lnTo>
                  <a:pt x="55777" y="55746"/>
                </a:lnTo>
                <a:lnTo>
                  <a:pt x="55777" y="51461"/>
                </a:lnTo>
                <a:close/>
                <a:moveTo>
                  <a:pt x="59668" y="56993"/>
                </a:moveTo>
                <a:lnTo>
                  <a:pt x="59668" y="60579"/>
                </a:lnTo>
                <a:lnTo>
                  <a:pt x="56020" y="60579"/>
                </a:lnTo>
                <a:lnTo>
                  <a:pt x="56020" y="56993"/>
                </a:lnTo>
                <a:close/>
                <a:moveTo>
                  <a:pt x="50245" y="56719"/>
                </a:moveTo>
                <a:lnTo>
                  <a:pt x="50245" y="60610"/>
                </a:lnTo>
                <a:lnTo>
                  <a:pt x="45898" y="60610"/>
                </a:lnTo>
                <a:lnTo>
                  <a:pt x="45898" y="56719"/>
                </a:lnTo>
                <a:close/>
                <a:moveTo>
                  <a:pt x="54804" y="56719"/>
                </a:moveTo>
                <a:lnTo>
                  <a:pt x="54804" y="60610"/>
                </a:lnTo>
                <a:lnTo>
                  <a:pt x="51400" y="60610"/>
                </a:lnTo>
                <a:lnTo>
                  <a:pt x="51400" y="56719"/>
                </a:lnTo>
                <a:close/>
                <a:moveTo>
                  <a:pt x="35047" y="61856"/>
                </a:moveTo>
                <a:lnTo>
                  <a:pt x="35047" y="64409"/>
                </a:lnTo>
                <a:lnTo>
                  <a:pt x="32585" y="64409"/>
                </a:lnTo>
                <a:lnTo>
                  <a:pt x="32585" y="61856"/>
                </a:lnTo>
                <a:close/>
                <a:moveTo>
                  <a:pt x="64318" y="56993"/>
                </a:moveTo>
                <a:lnTo>
                  <a:pt x="64318" y="65230"/>
                </a:lnTo>
                <a:lnTo>
                  <a:pt x="56081" y="65230"/>
                </a:lnTo>
                <a:lnTo>
                  <a:pt x="56081" y="61582"/>
                </a:lnTo>
                <a:lnTo>
                  <a:pt x="60671" y="61582"/>
                </a:lnTo>
                <a:lnTo>
                  <a:pt x="60671" y="61552"/>
                </a:lnTo>
                <a:lnTo>
                  <a:pt x="60671" y="56993"/>
                </a:lnTo>
                <a:close/>
                <a:moveTo>
                  <a:pt x="63193" y="1"/>
                </a:moveTo>
                <a:lnTo>
                  <a:pt x="63193" y="26992"/>
                </a:lnTo>
                <a:lnTo>
                  <a:pt x="59668" y="26992"/>
                </a:lnTo>
                <a:lnTo>
                  <a:pt x="59668" y="31460"/>
                </a:lnTo>
                <a:lnTo>
                  <a:pt x="56628" y="31460"/>
                </a:lnTo>
                <a:lnTo>
                  <a:pt x="56628" y="40305"/>
                </a:lnTo>
                <a:lnTo>
                  <a:pt x="64166" y="40305"/>
                </a:lnTo>
                <a:lnTo>
                  <a:pt x="64166" y="50306"/>
                </a:lnTo>
                <a:lnTo>
                  <a:pt x="60640" y="50306"/>
                </a:lnTo>
                <a:lnTo>
                  <a:pt x="60640" y="45473"/>
                </a:lnTo>
                <a:lnTo>
                  <a:pt x="54804" y="45473"/>
                </a:lnTo>
                <a:lnTo>
                  <a:pt x="54804" y="50306"/>
                </a:lnTo>
                <a:lnTo>
                  <a:pt x="50245" y="50306"/>
                </a:lnTo>
                <a:lnTo>
                  <a:pt x="50245" y="55746"/>
                </a:lnTo>
                <a:lnTo>
                  <a:pt x="44895" y="55746"/>
                </a:lnTo>
                <a:lnTo>
                  <a:pt x="44895" y="61552"/>
                </a:lnTo>
                <a:lnTo>
                  <a:pt x="50245" y="61552"/>
                </a:lnTo>
                <a:lnTo>
                  <a:pt x="50245" y="65169"/>
                </a:lnTo>
                <a:lnTo>
                  <a:pt x="40275" y="65169"/>
                </a:lnTo>
                <a:lnTo>
                  <a:pt x="40275" y="57631"/>
                </a:lnTo>
                <a:lnTo>
                  <a:pt x="31400" y="57631"/>
                </a:lnTo>
                <a:lnTo>
                  <a:pt x="31400" y="60670"/>
                </a:lnTo>
                <a:lnTo>
                  <a:pt x="26931" y="60670"/>
                </a:lnTo>
                <a:lnTo>
                  <a:pt x="26931" y="64227"/>
                </a:lnTo>
                <a:lnTo>
                  <a:pt x="1" y="64227"/>
                </a:lnTo>
                <a:lnTo>
                  <a:pt x="1" y="64257"/>
                </a:lnTo>
                <a:lnTo>
                  <a:pt x="1" y="65382"/>
                </a:lnTo>
                <a:lnTo>
                  <a:pt x="28056" y="65382"/>
                </a:lnTo>
                <a:lnTo>
                  <a:pt x="28056" y="61856"/>
                </a:lnTo>
                <a:lnTo>
                  <a:pt x="31400" y="61856"/>
                </a:lnTo>
                <a:lnTo>
                  <a:pt x="31400" y="65534"/>
                </a:lnTo>
                <a:lnTo>
                  <a:pt x="36202" y="65534"/>
                </a:lnTo>
                <a:lnTo>
                  <a:pt x="36202" y="60670"/>
                </a:lnTo>
                <a:lnTo>
                  <a:pt x="32585" y="60670"/>
                </a:lnTo>
                <a:lnTo>
                  <a:pt x="32585" y="58786"/>
                </a:lnTo>
                <a:lnTo>
                  <a:pt x="39120" y="58786"/>
                </a:lnTo>
                <a:lnTo>
                  <a:pt x="39120" y="66294"/>
                </a:lnTo>
                <a:lnTo>
                  <a:pt x="51430" y="66294"/>
                </a:lnTo>
                <a:lnTo>
                  <a:pt x="51430" y="61552"/>
                </a:lnTo>
                <a:lnTo>
                  <a:pt x="54895" y="61552"/>
                </a:lnTo>
                <a:lnTo>
                  <a:pt x="54895" y="66385"/>
                </a:lnTo>
                <a:lnTo>
                  <a:pt x="65443" y="66385"/>
                </a:lnTo>
                <a:lnTo>
                  <a:pt x="65443" y="55807"/>
                </a:lnTo>
                <a:lnTo>
                  <a:pt x="60671" y="55807"/>
                </a:lnTo>
                <a:lnTo>
                  <a:pt x="60671" y="55746"/>
                </a:lnTo>
                <a:lnTo>
                  <a:pt x="60671" y="51461"/>
                </a:lnTo>
                <a:lnTo>
                  <a:pt x="65352" y="51461"/>
                </a:lnTo>
                <a:lnTo>
                  <a:pt x="65352" y="39150"/>
                </a:lnTo>
                <a:lnTo>
                  <a:pt x="57813" y="39150"/>
                </a:lnTo>
                <a:lnTo>
                  <a:pt x="57813" y="32615"/>
                </a:lnTo>
                <a:lnTo>
                  <a:pt x="59728" y="32615"/>
                </a:lnTo>
                <a:lnTo>
                  <a:pt x="59728" y="36202"/>
                </a:lnTo>
                <a:lnTo>
                  <a:pt x="64500" y="36202"/>
                </a:lnTo>
                <a:lnTo>
                  <a:pt x="64500" y="31430"/>
                </a:lnTo>
                <a:lnTo>
                  <a:pt x="60823" y="31430"/>
                </a:lnTo>
                <a:lnTo>
                  <a:pt x="60823" y="28086"/>
                </a:lnTo>
                <a:lnTo>
                  <a:pt x="64349" y="28086"/>
                </a:lnTo>
                <a:lnTo>
                  <a:pt x="64349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9025" tIns="99025" rIns="99025" bIns="990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950"/>
              <a:buFont typeface="Arial"/>
              <a:buNone/>
            </a:pPr>
            <a:endParaRPr sz="195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40" name="Google Shape;340;p26"/>
          <p:cNvSpPr/>
          <p:nvPr/>
        </p:nvSpPr>
        <p:spPr>
          <a:xfrm>
            <a:off x="262357" y="290601"/>
            <a:ext cx="1772415" cy="2212833"/>
          </a:xfrm>
          <a:custGeom>
            <a:avLst/>
            <a:gdLst/>
            <a:ahLst/>
            <a:cxnLst/>
            <a:rect l="l" t="t" r="r" b="b"/>
            <a:pathLst>
              <a:path w="65443" h="66385" extrusionOk="0">
                <a:moveTo>
                  <a:pt x="32889" y="2037"/>
                </a:moveTo>
                <a:lnTo>
                  <a:pt x="32889" y="4590"/>
                </a:lnTo>
                <a:lnTo>
                  <a:pt x="30396" y="4590"/>
                </a:lnTo>
                <a:lnTo>
                  <a:pt x="30396" y="2037"/>
                </a:lnTo>
                <a:close/>
                <a:moveTo>
                  <a:pt x="9423" y="5837"/>
                </a:moveTo>
                <a:lnTo>
                  <a:pt x="9423" y="9423"/>
                </a:lnTo>
                <a:lnTo>
                  <a:pt x="5776" y="9423"/>
                </a:lnTo>
                <a:lnTo>
                  <a:pt x="5776" y="5837"/>
                </a:lnTo>
                <a:close/>
                <a:moveTo>
                  <a:pt x="9393" y="1186"/>
                </a:moveTo>
                <a:lnTo>
                  <a:pt x="9393" y="4864"/>
                </a:lnTo>
                <a:lnTo>
                  <a:pt x="4803" y="4864"/>
                </a:lnTo>
                <a:lnTo>
                  <a:pt x="4803" y="4894"/>
                </a:lnTo>
                <a:lnTo>
                  <a:pt x="4803" y="9454"/>
                </a:lnTo>
                <a:lnTo>
                  <a:pt x="1156" y="9454"/>
                </a:lnTo>
                <a:lnTo>
                  <a:pt x="1156" y="1186"/>
                </a:lnTo>
                <a:close/>
                <a:moveTo>
                  <a:pt x="19575" y="5806"/>
                </a:moveTo>
                <a:lnTo>
                  <a:pt x="19575" y="9667"/>
                </a:lnTo>
                <a:lnTo>
                  <a:pt x="15198" y="9667"/>
                </a:lnTo>
                <a:lnTo>
                  <a:pt x="15198" y="5806"/>
                </a:lnTo>
                <a:close/>
                <a:moveTo>
                  <a:pt x="14043" y="5806"/>
                </a:moveTo>
                <a:lnTo>
                  <a:pt x="14043" y="9697"/>
                </a:lnTo>
                <a:lnTo>
                  <a:pt x="10609" y="9697"/>
                </a:lnTo>
                <a:lnTo>
                  <a:pt x="10609" y="5806"/>
                </a:lnTo>
                <a:close/>
                <a:moveTo>
                  <a:pt x="9666" y="10670"/>
                </a:moveTo>
                <a:lnTo>
                  <a:pt x="9666" y="14955"/>
                </a:lnTo>
                <a:lnTo>
                  <a:pt x="5776" y="14955"/>
                </a:lnTo>
                <a:lnTo>
                  <a:pt x="5776" y="10670"/>
                </a:lnTo>
                <a:close/>
                <a:moveTo>
                  <a:pt x="14043" y="10670"/>
                </a:moveTo>
                <a:lnTo>
                  <a:pt x="14043" y="14955"/>
                </a:lnTo>
                <a:lnTo>
                  <a:pt x="10609" y="14955"/>
                </a:lnTo>
                <a:lnTo>
                  <a:pt x="10609" y="10670"/>
                </a:lnTo>
                <a:close/>
                <a:moveTo>
                  <a:pt x="9666" y="16110"/>
                </a:moveTo>
                <a:lnTo>
                  <a:pt x="9666" y="19940"/>
                </a:lnTo>
                <a:lnTo>
                  <a:pt x="5776" y="19940"/>
                </a:lnTo>
                <a:lnTo>
                  <a:pt x="5776" y="16110"/>
                </a:lnTo>
                <a:close/>
                <a:moveTo>
                  <a:pt x="4621" y="31308"/>
                </a:moveTo>
                <a:lnTo>
                  <a:pt x="4621" y="33770"/>
                </a:lnTo>
                <a:lnTo>
                  <a:pt x="2067" y="33770"/>
                </a:lnTo>
                <a:lnTo>
                  <a:pt x="2067" y="31308"/>
                </a:lnTo>
                <a:close/>
                <a:moveTo>
                  <a:pt x="1" y="1"/>
                </a:moveTo>
                <a:lnTo>
                  <a:pt x="1" y="10609"/>
                </a:lnTo>
                <a:lnTo>
                  <a:pt x="4803" y="10609"/>
                </a:lnTo>
                <a:lnTo>
                  <a:pt x="4803" y="10670"/>
                </a:lnTo>
                <a:lnTo>
                  <a:pt x="4803" y="14955"/>
                </a:lnTo>
                <a:lnTo>
                  <a:pt x="122" y="14955"/>
                </a:lnTo>
                <a:lnTo>
                  <a:pt x="122" y="27266"/>
                </a:lnTo>
                <a:lnTo>
                  <a:pt x="7660" y="27266"/>
                </a:lnTo>
                <a:lnTo>
                  <a:pt x="7660" y="33770"/>
                </a:lnTo>
                <a:lnTo>
                  <a:pt x="5745" y="33770"/>
                </a:lnTo>
                <a:lnTo>
                  <a:pt x="5745" y="30153"/>
                </a:lnTo>
                <a:lnTo>
                  <a:pt x="912" y="30153"/>
                </a:lnTo>
                <a:lnTo>
                  <a:pt x="912" y="34956"/>
                </a:lnTo>
                <a:lnTo>
                  <a:pt x="4621" y="34956"/>
                </a:lnTo>
                <a:lnTo>
                  <a:pt x="4621" y="38299"/>
                </a:lnTo>
                <a:lnTo>
                  <a:pt x="1064" y="38299"/>
                </a:lnTo>
                <a:lnTo>
                  <a:pt x="1064" y="66385"/>
                </a:lnTo>
                <a:lnTo>
                  <a:pt x="2219" y="66385"/>
                </a:lnTo>
                <a:lnTo>
                  <a:pt x="2219" y="39424"/>
                </a:lnTo>
                <a:lnTo>
                  <a:pt x="5745" y="39424"/>
                </a:lnTo>
                <a:lnTo>
                  <a:pt x="5745" y="34956"/>
                </a:lnTo>
                <a:lnTo>
                  <a:pt x="8785" y="34956"/>
                </a:lnTo>
                <a:lnTo>
                  <a:pt x="8785" y="26111"/>
                </a:lnTo>
                <a:lnTo>
                  <a:pt x="1247" y="26111"/>
                </a:lnTo>
                <a:lnTo>
                  <a:pt x="1247" y="16110"/>
                </a:lnTo>
                <a:lnTo>
                  <a:pt x="4803" y="16110"/>
                </a:lnTo>
                <a:lnTo>
                  <a:pt x="4803" y="20943"/>
                </a:lnTo>
                <a:lnTo>
                  <a:pt x="10609" y="20943"/>
                </a:lnTo>
                <a:lnTo>
                  <a:pt x="10609" y="16110"/>
                </a:lnTo>
                <a:lnTo>
                  <a:pt x="15168" y="16110"/>
                </a:lnTo>
                <a:lnTo>
                  <a:pt x="15168" y="10670"/>
                </a:lnTo>
                <a:lnTo>
                  <a:pt x="20518" y="10670"/>
                </a:lnTo>
                <a:lnTo>
                  <a:pt x="20518" y="4864"/>
                </a:lnTo>
                <a:lnTo>
                  <a:pt x="15198" y="4864"/>
                </a:lnTo>
                <a:lnTo>
                  <a:pt x="15198" y="1247"/>
                </a:lnTo>
                <a:lnTo>
                  <a:pt x="25199" y="1247"/>
                </a:lnTo>
                <a:lnTo>
                  <a:pt x="25199" y="8785"/>
                </a:lnTo>
                <a:lnTo>
                  <a:pt x="34044" y="8785"/>
                </a:lnTo>
                <a:lnTo>
                  <a:pt x="34044" y="5746"/>
                </a:lnTo>
                <a:lnTo>
                  <a:pt x="38542" y="5746"/>
                </a:lnTo>
                <a:lnTo>
                  <a:pt x="38542" y="2189"/>
                </a:lnTo>
                <a:lnTo>
                  <a:pt x="65442" y="2189"/>
                </a:lnTo>
                <a:lnTo>
                  <a:pt x="65442" y="1065"/>
                </a:lnTo>
                <a:lnTo>
                  <a:pt x="37357" y="1065"/>
                </a:lnTo>
                <a:lnTo>
                  <a:pt x="37357" y="4590"/>
                </a:lnTo>
                <a:lnTo>
                  <a:pt x="34013" y="4590"/>
                </a:lnTo>
                <a:lnTo>
                  <a:pt x="34013" y="913"/>
                </a:lnTo>
                <a:lnTo>
                  <a:pt x="29241" y="913"/>
                </a:lnTo>
                <a:lnTo>
                  <a:pt x="29241" y="5776"/>
                </a:lnTo>
                <a:lnTo>
                  <a:pt x="32828" y="5776"/>
                </a:lnTo>
                <a:lnTo>
                  <a:pt x="32828" y="7660"/>
                </a:lnTo>
                <a:lnTo>
                  <a:pt x="26354" y="7660"/>
                </a:lnTo>
                <a:lnTo>
                  <a:pt x="26354" y="62"/>
                </a:lnTo>
                <a:lnTo>
                  <a:pt x="14043" y="62"/>
                </a:lnTo>
                <a:lnTo>
                  <a:pt x="14043" y="4834"/>
                </a:lnTo>
                <a:lnTo>
                  <a:pt x="10578" y="4834"/>
                </a:lnTo>
                <a:lnTo>
                  <a:pt x="10578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9025" tIns="99025" rIns="99025" bIns="990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950"/>
              <a:buFont typeface="Arial"/>
              <a:buNone/>
            </a:pPr>
            <a:endParaRPr sz="195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41" name="Google Shape;341;p26"/>
          <p:cNvSpPr/>
          <p:nvPr/>
        </p:nvSpPr>
        <p:spPr>
          <a:xfrm>
            <a:off x="262357" y="4371434"/>
            <a:ext cx="1797927" cy="2182433"/>
          </a:xfrm>
          <a:custGeom>
            <a:avLst/>
            <a:gdLst/>
            <a:ahLst/>
            <a:cxnLst/>
            <a:rect l="l" t="t" r="r" b="b"/>
            <a:pathLst>
              <a:path w="66385" h="65473" extrusionOk="0">
                <a:moveTo>
                  <a:pt x="4590" y="32584"/>
                </a:moveTo>
                <a:lnTo>
                  <a:pt x="4590" y="35077"/>
                </a:lnTo>
                <a:lnTo>
                  <a:pt x="2067" y="35077"/>
                </a:lnTo>
                <a:lnTo>
                  <a:pt x="2067" y="32584"/>
                </a:lnTo>
                <a:close/>
                <a:moveTo>
                  <a:pt x="9696" y="45898"/>
                </a:moveTo>
                <a:lnTo>
                  <a:pt x="9696" y="50275"/>
                </a:lnTo>
                <a:lnTo>
                  <a:pt x="5806" y="50275"/>
                </a:lnTo>
                <a:lnTo>
                  <a:pt x="5806" y="45898"/>
                </a:lnTo>
                <a:close/>
                <a:moveTo>
                  <a:pt x="9696" y="51430"/>
                </a:moveTo>
                <a:lnTo>
                  <a:pt x="9696" y="54864"/>
                </a:lnTo>
                <a:lnTo>
                  <a:pt x="5806" y="54864"/>
                </a:lnTo>
                <a:lnTo>
                  <a:pt x="5806" y="51430"/>
                </a:lnTo>
                <a:close/>
                <a:moveTo>
                  <a:pt x="14985" y="51430"/>
                </a:moveTo>
                <a:lnTo>
                  <a:pt x="14985" y="54864"/>
                </a:lnTo>
                <a:lnTo>
                  <a:pt x="10669" y="54864"/>
                </a:lnTo>
                <a:lnTo>
                  <a:pt x="10669" y="51430"/>
                </a:lnTo>
                <a:close/>
                <a:moveTo>
                  <a:pt x="9423" y="56050"/>
                </a:moveTo>
                <a:lnTo>
                  <a:pt x="9423" y="59697"/>
                </a:lnTo>
                <a:lnTo>
                  <a:pt x="5867" y="59697"/>
                </a:lnTo>
                <a:lnTo>
                  <a:pt x="5867" y="56050"/>
                </a:lnTo>
                <a:close/>
                <a:moveTo>
                  <a:pt x="14985" y="55807"/>
                </a:moveTo>
                <a:lnTo>
                  <a:pt x="14985" y="59697"/>
                </a:lnTo>
                <a:lnTo>
                  <a:pt x="10669" y="59697"/>
                </a:lnTo>
                <a:lnTo>
                  <a:pt x="10669" y="55807"/>
                </a:lnTo>
                <a:close/>
                <a:moveTo>
                  <a:pt x="19940" y="55807"/>
                </a:moveTo>
                <a:lnTo>
                  <a:pt x="19940" y="59697"/>
                </a:lnTo>
                <a:lnTo>
                  <a:pt x="16110" y="59697"/>
                </a:lnTo>
                <a:lnTo>
                  <a:pt x="16110" y="55807"/>
                </a:lnTo>
                <a:close/>
                <a:moveTo>
                  <a:pt x="33770" y="60822"/>
                </a:moveTo>
                <a:lnTo>
                  <a:pt x="33770" y="63375"/>
                </a:lnTo>
                <a:lnTo>
                  <a:pt x="31308" y="63375"/>
                </a:lnTo>
                <a:lnTo>
                  <a:pt x="31308" y="60822"/>
                </a:lnTo>
                <a:close/>
                <a:moveTo>
                  <a:pt x="4864" y="56080"/>
                </a:moveTo>
                <a:lnTo>
                  <a:pt x="4864" y="60670"/>
                </a:lnTo>
                <a:lnTo>
                  <a:pt x="9453" y="60670"/>
                </a:lnTo>
                <a:lnTo>
                  <a:pt x="9453" y="64317"/>
                </a:lnTo>
                <a:lnTo>
                  <a:pt x="1186" y="64317"/>
                </a:lnTo>
                <a:lnTo>
                  <a:pt x="1186" y="56080"/>
                </a:lnTo>
                <a:close/>
                <a:moveTo>
                  <a:pt x="1064" y="0"/>
                </a:moveTo>
                <a:lnTo>
                  <a:pt x="1064" y="28086"/>
                </a:lnTo>
                <a:lnTo>
                  <a:pt x="4590" y="28086"/>
                </a:lnTo>
                <a:lnTo>
                  <a:pt x="4590" y="31429"/>
                </a:lnTo>
                <a:lnTo>
                  <a:pt x="912" y="31429"/>
                </a:lnTo>
                <a:lnTo>
                  <a:pt x="912" y="36201"/>
                </a:lnTo>
                <a:lnTo>
                  <a:pt x="5775" y="36201"/>
                </a:lnTo>
                <a:lnTo>
                  <a:pt x="5775" y="32584"/>
                </a:lnTo>
                <a:lnTo>
                  <a:pt x="7690" y="32584"/>
                </a:lnTo>
                <a:lnTo>
                  <a:pt x="7690" y="39119"/>
                </a:lnTo>
                <a:lnTo>
                  <a:pt x="91" y="39119"/>
                </a:lnTo>
                <a:lnTo>
                  <a:pt x="91" y="51430"/>
                </a:lnTo>
                <a:lnTo>
                  <a:pt x="4833" y="51430"/>
                </a:lnTo>
                <a:lnTo>
                  <a:pt x="4833" y="54895"/>
                </a:lnTo>
                <a:lnTo>
                  <a:pt x="0" y="54895"/>
                </a:lnTo>
                <a:lnTo>
                  <a:pt x="0" y="65472"/>
                </a:lnTo>
                <a:lnTo>
                  <a:pt x="10578" y="65472"/>
                </a:lnTo>
                <a:lnTo>
                  <a:pt x="10578" y="60670"/>
                </a:lnTo>
                <a:lnTo>
                  <a:pt x="14925" y="60670"/>
                </a:lnTo>
                <a:lnTo>
                  <a:pt x="14925" y="65351"/>
                </a:lnTo>
                <a:lnTo>
                  <a:pt x="27235" y="65351"/>
                </a:lnTo>
                <a:lnTo>
                  <a:pt x="27235" y="57813"/>
                </a:lnTo>
                <a:lnTo>
                  <a:pt x="33770" y="57813"/>
                </a:lnTo>
                <a:lnTo>
                  <a:pt x="33770" y="59728"/>
                </a:lnTo>
                <a:lnTo>
                  <a:pt x="30183" y="59728"/>
                </a:lnTo>
                <a:lnTo>
                  <a:pt x="30183" y="64591"/>
                </a:lnTo>
                <a:lnTo>
                  <a:pt x="34955" y="64591"/>
                </a:lnTo>
                <a:lnTo>
                  <a:pt x="34955" y="60913"/>
                </a:lnTo>
                <a:lnTo>
                  <a:pt x="38299" y="60913"/>
                </a:lnTo>
                <a:lnTo>
                  <a:pt x="38299" y="64439"/>
                </a:lnTo>
                <a:lnTo>
                  <a:pt x="66384" y="64439"/>
                </a:lnTo>
                <a:lnTo>
                  <a:pt x="66384" y="63284"/>
                </a:lnTo>
                <a:lnTo>
                  <a:pt x="39423" y="63284"/>
                </a:lnTo>
                <a:lnTo>
                  <a:pt x="39423" y="59758"/>
                </a:lnTo>
                <a:lnTo>
                  <a:pt x="34955" y="59758"/>
                </a:lnTo>
                <a:lnTo>
                  <a:pt x="34955" y="56718"/>
                </a:lnTo>
                <a:lnTo>
                  <a:pt x="26110" y="56718"/>
                </a:lnTo>
                <a:lnTo>
                  <a:pt x="26110" y="64257"/>
                </a:lnTo>
                <a:lnTo>
                  <a:pt x="16110" y="64257"/>
                </a:lnTo>
                <a:lnTo>
                  <a:pt x="16110" y="60670"/>
                </a:lnTo>
                <a:lnTo>
                  <a:pt x="20943" y="60670"/>
                </a:lnTo>
                <a:lnTo>
                  <a:pt x="20943" y="54864"/>
                </a:lnTo>
                <a:lnTo>
                  <a:pt x="16110" y="54864"/>
                </a:lnTo>
                <a:lnTo>
                  <a:pt x="16110" y="50305"/>
                </a:lnTo>
                <a:lnTo>
                  <a:pt x="10669" y="50305"/>
                </a:lnTo>
                <a:lnTo>
                  <a:pt x="10669" y="44955"/>
                </a:lnTo>
                <a:lnTo>
                  <a:pt x="4864" y="44955"/>
                </a:lnTo>
                <a:lnTo>
                  <a:pt x="4864" y="50305"/>
                </a:lnTo>
                <a:lnTo>
                  <a:pt x="1246" y="50305"/>
                </a:lnTo>
                <a:lnTo>
                  <a:pt x="1246" y="40305"/>
                </a:lnTo>
                <a:lnTo>
                  <a:pt x="8785" y="40305"/>
                </a:lnTo>
                <a:lnTo>
                  <a:pt x="8785" y="31460"/>
                </a:lnTo>
                <a:lnTo>
                  <a:pt x="5745" y="31460"/>
                </a:lnTo>
                <a:lnTo>
                  <a:pt x="5745" y="26961"/>
                </a:lnTo>
                <a:lnTo>
                  <a:pt x="2219" y="26961"/>
                </a:lnTo>
                <a:lnTo>
                  <a:pt x="2219" y="0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9025" tIns="99025" rIns="99025" bIns="990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950"/>
              <a:buFont typeface="Arial"/>
              <a:buNone/>
            </a:pPr>
            <a:endParaRPr sz="195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42" name="Google Shape;342;p26"/>
          <p:cNvSpPr/>
          <p:nvPr/>
        </p:nvSpPr>
        <p:spPr>
          <a:xfrm>
            <a:off x="7833110" y="305801"/>
            <a:ext cx="1797954" cy="2182433"/>
          </a:xfrm>
          <a:custGeom>
            <a:avLst/>
            <a:gdLst/>
            <a:ahLst/>
            <a:cxnLst/>
            <a:rect l="l" t="t" r="r" b="b"/>
            <a:pathLst>
              <a:path w="66386" h="65473" extrusionOk="0">
                <a:moveTo>
                  <a:pt x="35108" y="2098"/>
                </a:moveTo>
                <a:lnTo>
                  <a:pt x="35108" y="4651"/>
                </a:lnTo>
                <a:lnTo>
                  <a:pt x="32646" y="4651"/>
                </a:lnTo>
                <a:lnTo>
                  <a:pt x="32646" y="2098"/>
                </a:lnTo>
                <a:close/>
                <a:moveTo>
                  <a:pt x="60580" y="5776"/>
                </a:moveTo>
                <a:lnTo>
                  <a:pt x="60580" y="9423"/>
                </a:lnTo>
                <a:lnTo>
                  <a:pt x="56993" y="9423"/>
                </a:lnTo>
                <a:lnTo>
                  <a:pt x="56993" y="5776"/>
                </a:lnTo>
                <a:close/>
                <a:moveTo>
                  <a:pt x="65230" y="1186"/>
                </a:moveTo>
                <a:lnTo>
                  <a:pt x="65230" y="9423"/>
                </a:lnTo>
                <a:lnTo>
                  <a:pt x="61583" y="9423"/>
                </a:lnTo>
                <a:lnTo>
                  <a:pt x="61583" y="4833"/>
                </a:lnTo>
                <a:lnTo>
                  <a:pt x="56993" y="4833"/>
                </a:lnTo>
                <a:lnTo>
                  <a:pt x="56993" y="1186"/>
                </a:lnTo>
                <a:close/>
                <a:moveTo>
                  <a:pt x="50306" y="5776"/>
                </a:moveTo>
                <a:lnTo>
                  <a:pt x="50306" y="9666"/>
                </a:lnTo>
                <a:lnTo>
                  <a:pt x="46476" y="9666"/>
                </a:lnTo>
                <a:lnTo>
                  <a:pt x="46476" y="5776"/>
                </a:lnTo>
                <a:close/>
                <a:moveTo>
                  <a:pt x="55777" y="5776"/>
                </a:moveTo>
                <a:lnTo>
                  <a:pt x="55777" y="9666"/>
                </a:lnTo>
                <a:lnTo>
                  <a:pt x="51491" y="9666"/>
                </a:lnTo>
                <a:lnTo>
                  <a:pt x="51491" y="5776"/>
                </a:lnTo>
                <a:close/>
                <a:moveTo>
                  <a:pt x="55777" y="10639"/>
                </a:moveTo>
                <a:lnTo>
                  <a:pt x="55777" y="14074"/>
                </a:lnTo>
                <a:lnTo>
                  <a:pt x="51491" y="14074"/>
                </a:lnTo>
                <a:lnTo>
                  <a:pt x="51491" y="10639"/>
                </a:lnTo>
                <a:close/>
                <a:moveTo>
                  <a:pt x="60610" y="10639"/>
                </a:moveTo>
                <a:lnTo>
                  <a:pt x="60610" y="14074"/>
                </a:lnTo>
                <a:lnTo>
                  <a:pt x="56719" y="14074"/>
                </a:lnTo>
                <a:lnTo>
                  <a:pt x="56719" y="10639"/>
                </a:lnTo>
                <a:close/>
                <a:moveTo>
                  <a:pt x="60610" y="15198"/>
                </a:moveTo>
                <a:lnTo>
                  <a:pt x="60610" y="19575"/>
                </a:lnTo>
                <a:lnTo>
                  <a:pt x="56719" y="19575"/>
                </a:lnTo>
                <a:lnTo>
                  <a:pt x="56719" y="15198"/>
                </a:lnTo>
                <a:close/>
                <a:moveTo>
                  <a:pt x="64409" y="30396"/>
                </a:moveTo>
                <a:lnTo>
                  <a:pt x="64409" y="32889"/>
                </a:lnTo>
                <a:lnTo>
                  <a:pt x="61856" y="32889"/>
                </a:lnTo>
                <a:lnTo>
                  <a:pt x="61856" y="30396"/>
                </a:lnTo>
                <a:close/>
                <a:moveTo>
                  <a:pt x="55807" y="1"/>
                </a:moveTo>
                <a:lnTo>
                  <a:pt x="55807" y="4833"/>
                </a:lnTo>
                <a:lnTo>
                  <a:pt x="51461" y="4833"/>
                </a:lnTo>
                <a:lnTo>
                  <a:pt x="51461" y="153"/>
                </a:lnTo>
                <a:lnTo>
                  <a:pt x="39151" y="153"/>
                </a:lnTo>
                <a:lnTo>
                  <a:pt x="39151" y="7691"/>
                </a:lnTo>
                <a:lnTo>
                  <a:pt x="32615" y="7691"/>
                </a:lnTo>
                <a:lnTo>
                  <a:pt x="32615" y="5776"/>
                </a:lnTo>
                <a:lnTo>
                  <a:pt x="36202" y="5776"/>
                </a:lnTo>
                <a:lnTo>
                  <a:pt x="36202" y="912"/>
                </a:lnTo>
                <a:lnTo>
                  <a:pt x="31430" y="912"/>
                </a:lnTo>
                <a:lnTo>
                  <a:pt x="31430" y="4621"/>
                </a:lnTo>
                <a:lnTo>
                  <a:pt x="28087" y="4621"/>
                </a:lnTo>
                <a:lnTo>
                  <a:pt x="28087" y="1064"/>
                </a:lnTo>
                <a:lnTo>
                  <a:pt x="1" y="1064"/>
                </a:lnTo>
                <a:lnTo>
                  <a:pt x="1" y="2219"/>
                </a:lnTo>
                <a:lnTo>
                  <a:pt x="26931" y="2219"/>
                </a:lnTo>
                <a:lnTo>
                  <a:pt x="26931" y="5745"/>
                </a:lnTo>
                <a:lnTo>
                  <a:pt x="31430" y="5745"/>
                </a:lnTo>
                <a:lnTo>
                  <a:pt x="31430" y="8785"/>
                </a:lnTo>
                <a:lnTo>
                  <a:pt x="40275" y="8785"/>
                </a:lnTo>
                <a:lnTo>
                  <a:pt x="40275" y="1308"/>
                </a:lnTo>
                <a:lnTo>
                  <a:pt x="50275" y="1308"/>
                </a:lnTo>
                <a:lnTo>
                  <a:pt x="50275" y="4833"/>
                </a:lnTo>
                <a:lnTo>
                  <a:pt x="45442" y="4833"/>
                </a:lnTo>
                <a:lnTo>
                  <a:pt x="45442" y="10639"/>
                </a:lnTo>
                <a:lnTo>
                  <a:pt x="50275" y="10639"/>
                </a:lnTo>
                <a:lnTo>
                  <a:pt x="50275" y="15198"/>
                </a:lnTo>
                <a:lnTo>
                  <a:pt x="55716" y="15198"/>
                </a:lnTo>
                <a:lnTo>
                  <a:pt x="55716" y="20548"/>
                </a:lnTo>
                <a:lnTo>
                  <a:pt x="61522" y="20548"/>
                </a:lnTo>
                <a:lnTo>
                  <a:pt x="61522" y="15198"/>
                </a:lnTo>
                <a:lnTo>
                  <a:pt x="65139" y="15198"/>
                </a:lnTo>
                <a:lnTo>
                  <a:pt x="65139" y="25198"/>
                </a:lnTo>
                <a:lnTo>
                  <a:pt x="57601" y="25198"/>
                </a:lnTo>
                <a:lnTo>
                  <a:pt x="57601" y="34044"/>
                </a:lnTo>
                <a:lnTo>
                  <a:pt x="60640" y="34044"/>
                </a:lnTo>
                <a:lnTo>
                  <a:pt x="60640" y="38542"/>
                </a:lnTo>
                <a:lnTo>
                  <a:pt x="64166" y="38542"/>
                </a:lnTo>
                <a:lnTo>
                  <a:pt x="64166" y="65473"/>
                </a:lnTo>
                <a:lnTo>
                  <a:pt x="65382" y="65473"/>
                </a:lnTo>
                <a:lnTo>
                  <a:pt x="65382" y="37387"/>
                </a:lnTo>
                <a:lnTo>
                  <a:pt x="61856" y="37387"/>
                </a:lnTo>
                <a:lnTo>
                  <a:pt x="61856" y="34044"/>
                </a:lnTo>
                <a:lnTo>
                  <a:pt x="65534" y="34044"/>
                </a:lnTo>
                <a:lnTo>
                  <a:pt x="65534" y="29271"/>
                </a:lnTo>
                <a:lnTo>
                  <a:pt x="60671" y="29271"/>
                </a:lnTo>
                <a:lnTo>
                  <a:pt x="60671" y="32889"/>
                </a:lnTo>
                <a:lnTo>
                  <a:pt x="58786" y="32889"/>
                </a:lnTo>
                <a:lnTo>
                  <a:pt x="58786" y="26384"/>
                </a:lnTo>
                <a:lnTo>
                  <a:pt x="66294" y="26384"/>
                </a:lnTo>
                <a:lnTo>
                  <a:pt x="66294" y="14074"/>
                </a:lnTo>
                <a:lnTo>
                  <a:pt x="61552" y="14074"/>
                </a:lnTo>
                <a:lnTo>
                  <a:pt x="61552" y="10609"/>
                </a:lnTo>
                <a:lnTo>
                  <a:pt x="66385" y="10609"/>
                </a:lnTo>
                <a:lnTo>
                  <a:pt x="66385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9025" tIns="99025" rIns="99025" bIns="990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950"/>
              <a:buFont typeface="Arial"/>
              <a:buNone/>
            </a:pPr>
            <a:endParaRPr sz="195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43" name="Google Shape;343;p26"/>
          <p:cNvSpPr txBox="1">
            <a:spLocks noGrp="1"/>
          </p:cNvSpPr>
          <p:nvPr>
            <p:ph type="title"/>
          </p:nvPr>
        </p:nvSpPr>
        <p:spPr>
          <a:xfrm>
            <a:off x="772660" y="492533"/>
            <a:ext cx="8360625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Playfair Display"/>
              <a:buNone/>
              <a:defRPr sz="3791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Playfair Display"/>
              <a:buNone/>
              <a:defRPr sz="3791" b="1">
                <a:solidFill>
                  <a:schemeClr val="dk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Playfair Display"/>
              <a:buNone/>
              <a:defRPr sz="3791" b="1">
                <a:solidFill>
                  <a:schemeClr val="dk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Playfair Display"/>
              <a:buNone/>
              <a:defRPr sz="3791" b="1">
                <a:solidFill>
                  <a:schemeClr val="dk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Playfair Display"/>
              <a:buNone/>
              <a:defRPr sz="3791" b="1">
                <a:solidFill>
                  <a:schemeClr val="dk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Playfair Display"/>
              <a:buNone/>
              <a:defRPr sz="3791" b="1">
                <a:solidFill>
                  <a:schemeClr val="dk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Playfair Display"/>
              <a:buNone/>
              <a:defRPr sz="3791" b="1">
                <a:solidFill>
                  <a:schemeClr val="dk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Playfair Display"/>
              <a:buNone/>
              <a:defRPr sz="3791" b="1">
                <a:solidFill>
                  <a:schemeClr val="dk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Playfair Display"/>
              <a:buNone/>
              <a:defRPr sz="3791" b="1">
                <a:solidFill>
                  <a:schemeClr val="dk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9pPr>
          </a:lstStyle>
          <a:p>
            <a:endParaRPr/>
          </a:p>
        </p:txBody>
      </p:sp>
      <p:grpSp>
        <p:nvGrpSpPr>
          <p:cNvPr id="344" name="Google Shape;344;p26"/>
          <p:cNvGrpSpPr/>
          <p:nvPr/>
        </p:nvGrpSpPr>
        <p:grpSpPr>
          <a:xfrm>
            <a:off x="8480713" y="1414134"/>
            <a:ext cx="718683" cy="882733"/>
            <a:chOff x="830900" y="3611450"/>
            <a:chExt cx="663400" cy="662050"/>
          </a:xfrm>
        </p:grpSpPr>
        <p:sp>
          <p:nvSpPr>
            <p:cNvPr id="345" name="Google Shape;345;p26"/>
            <p:cNvSpPr/>
            <p:nvPr/>
          </p:nvSpPr>
          <p:spPr>
            <a:xfrm>
              <a:off x="1036825" y="4005225"/>
              <a:ext cx="174025" cy="268275"/>
            </a:xfrm>
            <a:custGeom>
              <a:avLst/>
              <a:gdLst/>
              <a:ahLst/>
              <a:cxnLst/>
              <a:rect l="l" t="t" r="r" b="b"/>
              <a:pathLst>
                <a:path w="6961" h="10731" extrusionOk="0">
                  <a:moveTo>
                    <a:pt x="2797" y="1"/>
                  </a:moveTo>
                  <a:lnTo>
                    <a:pt x="3678" y="6141"/>
                  </a:lnTo>
                  <a:lnTo>
                    <a:pt x="3678" y="6141"/>
                  </a:lnTo>
                  <a:lnTo>
                    <a:pt x="1976" y="214"/>
                  </a:lnTo>
                  <a:lnTo>
                    <a:pt x="1976" y="214"/>
                  </a:lnTo>
                  <a:cubicBezTo>
                    <a:pt x="0" y="3800"/>
                    <a:pt x="1095" y="8451"/>
                    <a:pt x="4620" y="10731"/>
                  </a:cubicBezTo>
                  <a:cubicBezTo>
                    <a:pt x="6961" y="7205"/>
                    <a:pt x="6110" y="2524"/>
                    <a:pt x="279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6" name="Google Shape;346;p26"/>
            <p:cNvSpPr/>
            <p:nvPr/>
          </p:nvSpPr>
          <p:spPr>
            <a:xfrm>
              <a:off x="1224525" y="3872550"/>
              <a:ext cx="269775" cy="120500"/>
            </a:xfrm>
            <a:custGeom>
              <a:avLst/>
              <a:gdLst/>
              <a:ahLst/>
              <a:cxnLst/>
              <a:rect l="l" t="t" r="r" b="b"/>
              <a:pathLst>
                <a:path w="10791" h="4820" extrusionOk="0">
                  <a:moveTo>
                    <a:pt x="4331" y="1"/>
                  </a:moveTo>
                  <a:cubicBezTo>
                    <a:pt x="2901" y="1"/>
                    <a:pt x="1455" y="383"/>
                    <a:pt x="152" y="1174"/>
                  </a:cubicBezTo>
                  <a:lnTo>
                    <a:pt x="6170" y="2542"/>
                  </a:lnTo>
                  <a:lnTo>
                    <a:pt x="0" y="2025"/>
                  </a:lnTo>
                  <a:lnTo>
                    <a:pt x="0" y="2025"/>
                  </a:lnTo>
                  <a:cubicBezTo>
                    <a:pt x="1579" y="3852"/>
                    <a:pt x="3830" y="4820"/>
                    <a:pt x="6108" y="4820"/>
                  </a:cubicBezTo>
                  <a:cubicBezTo>
                    <a:pt x="7734" y="4820"/>
                    <a:pt x="9373" y="4327"/>
                    <a:pt x="10791" y="3302"/>
                  </a:cubicBezTo>
                  <a:cubicBezTo>
                    <a:pt x="9231" y="1145"/>
                    <a:pt x="6804" y="1"/>
                    <a:pt x="433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347" name="Google Shape;347;p26"/>
            <p:cNvGrpSpPr/>
            <p:nvPr/>
          </p:nvGrpSpPr>
          <p:grpSpPr>
            <a:xfrm>
              <a:off x="830900" y="3611450"/>
              <a:ext cx="530425" cy="495175"/>
              <a:chOff x="830900" y="3611450"/>
              <a:chExt cx="530425" cy="495175"/>
            </a:xfrm>
          </p:grpSpPr>
          <p:sp>
            <p:nvSpPr>
              <p:cNvPr id="348" name="Google Shape;348;p26"/>
              <p:cNvSpPr/>
              <p:nvPr/>
            </p:nvSpPr>
            <p:spPr>
              <a:xfrm>
                <a:off x="830900" y="3611450"/>
                <a:ext cx="530425" cy="495175"/>
              </a:xfrm>
              <a:custGeom>
                <a:avLst/>
                <a:gdLst/>
                <a:ahLst/>
                <a:cxnLst/>
                <a:rect l="l" t="t" r="r" b="b"/>
                <a:pathLst>
                  <a:path w="21217" h="19807" extrusionOk="0">
                    <a:moveTo>
                      <a:pt x="10346" y="1"/>
                    </a:moveTo>
                    <a:cubicBezTo>
                      <a:pt x="10272" y="1"/>
                      <a:pt x="10197" y="3"/>
                      <a:pt x="10122" y="7"/>
                    </a:cubicBezTo>
                    <a:cubicBezTo>
                      <a:pt x="7933" y="98"/>
                      <a:pt x="6262" y="1983"/>
                      <a:pt x="6383" y="4141"/>
                    </a:cubicBezTo>
                    <a:cubicBezTo>
                      <a:pt x="6414" y="4627"/>
                      <a:pt x="6535" y="5083"/>
                      <a:pt x="6718" y="5509"/>
                    </a:cubicBezTo>
                    <a:cubicBezTo>
                      <a:pt x="6322" y="5235"/>
                      <a:pt x="5866" y="5022"/>
                      <a:pt x="5411" y="4901"/>
                    </a:cubicBezTo>
                    <a:cubicBezTo>
                      <a:pt x="5053" y="4804"/>
                      <a:pt x="4695" y="4757"/>
                      <a:pt x="4344" y="4757"/>
                    </a:cubicBezTo>
                    <a:cubicBezTo>
                      <a:pt x="2602" y="4757"/>
                      <a:pt x="1028" y="5896"/>
                      <a:pt x="547" y="7667"/>
                    </a:cubicBezTo>
                    <a:cubicBezTo>
                      <a:pt x="0" y="9794"/>
                      <a:pt x="1216" y="11952"/>
                      <a:pt x="3344" y="12530"/>
                    </a:cubicBezTo>
                    <a:cubicBezTo>
                      <a:pt x="3692" y="12623"/>
                      <a:pt x="4058" y="12663"/>
                      <a:pt x="4415" y="12663"/>
                    </a:cubicBezTo>
                    <a:cubicBezTo>
                      <a:pt x="4525" y="12663"/>
                      <a:pt x="4634" y="12659"/>
                      <a:pt x="4742" y="12652"/>
                    </a:cubicBezTo>
                    <a:lnTo>
                      <a:pt x="4742" y="12652"/>
                    </a:lnTo>
                    <a:cubicBezTo>
                      <a:pt x="4347" y="12925"/>
                      <a:pt x="4012" y="13259"/>
                      <a:pt x="3739" y="13685"/>
                    </a:cubicBezTo>
                    <a:cubicBezTo>
                      <a:pt x="2523" y="15478"/>
                      <a:pt x="3070" y="17971"/>
                      <a:pt x="4894" y="19156"/>
                    </a:cubicBezTo>
                    <a:cubicBezTo>
                      <a:pt x="5556" y="19598"/>
                      <a:pt x="6302" y="19807"/>
                      <a:pt x="7041" y="19807"/>
                    </a:cubicBezTo>
                    <a:cubicBezTo>
                      <a:pt x="8337" y="19807"/>
                      <a:pt x="9610" y="19163"/>
                      <a:pt x="10365" y="18001"/>
                    </a:cubicBezTo>
                    <a:cubicBezTo>
                      <a:pt x="10639" y="17636"/>
                      <a:pt x="10791" y="17181"/>
                      <a:pt x="10882" y="16725"/>
                    </a:cubicBezTo>
                    <a:cubicBezTo>
                      <a:pt x="11034" y="17181"/>
                      <a:pt x="11277" y="17576"/>
                      <a:pt x="11581" y="17971"/>
                    </a:cubicBezTo>
                    <a:cubicBezTo>
                      <a:pt x="12362" y="18943"/>
                      <a:pt x="13501" y="19450"/>
                      <a:pt x="14652" y="19450"/>
                    </a:cubicBezTo>
                    <a:cubicBezTo>
                      <a:pt x="15514" y="19450"/>
                      <a:pt x="16383" y="19165"/>
                      <a:pt x="17113" y="18579"/>
                    </a:cubicBezTo>
                    <a:cubicBezTo>
                      <a:pt x="18845" y="17211"/>
                      <a:pt x="19089" y="14749"/>
                      <a:pt x="17721" y="13016"/>
                    </a:cubicBezTo>
                    <a:cubicBezTo>
                      <a:pt x="17417" y="12652"/>
                      <a:pt x="17082" y="12348"/>
                      <a:pt x="16748" y="12104"/>
                    </a:cubicBezTo>
                    <a:cubicBezTo>
                      <a:pt x="17234" y="12104"/>
                      <a:pt x="17690" y="12044"/>
                      <a:pt x="18146" y="11861"/>
                    </a:cubicBezTo>
                    <a:cubicBezTo>
                      <a:pt x="20213" y="11041"/>
                      <a:pt x="21216" y="8761"/>
                      <a:pt x="20426" y="6724"/>
                    </a:cubicBezTo>
                    <a:cubicBezTo>
                      <a:pt x="19818" y="5135"/>
                      <a:pt x="18331" y="4175"/>
                      <a:pt x="16736" y="4175"/>
                    </a:cubicBezTo>
                    <a:cubicBezTo>
                      <a:pt x="16256" y="4175"/>
                      <a:pt x="15767" y="4262"/>
                      <a:pt x="15289" y="4445"/>
                    </a:cubicBezTo>
                    <a:cubicBezTo>
                      <a:pt x="14833" y="4597"/>
                      <a:pt x="14438" y="4840"/>
                      <a:pt x="14073" y="5174"/>
                    </a:cubicBezTo>
                    <a:cubicBezTo>
                      <a:pt x="14225" y="4718"/>
                      <a:pt x="14316" y="4262"/>
                      <a:pt x="14286" y="3746"/>
                    </a:cubicBezTo>
                    <a:cubicBezTo>
                      <a:pt x="14169" y="1632"/>
                      <a:pt x="12436" y="1"/>
                      <a:pt x="1034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9" name="Google Shape;349;p26"/>
              <p:cNvSpPr/>
              <p:nvPr/>
            </p:nvSpPr>
            <p:spPr>
              <a:xfrm>
                <a:off x="1002625" y="3868450"/>
                <a:ext cx="95775" cy="121600"/>
              </a:xfrm>
              <a:custGeom>
                <a:avLst/>
                <a:gdLst/>
                <a:ahLst/>
                <a:cxnLst/>
                <a:rect l="l" t="t" r="r" b="b"/>
                <a:pathLst>
                  <a:path w="3831" h="4864" extrusionOk="0">
                    <a:moveTo>
                      <a:pt x="3830" y="1"/>
                    </a:moveTo>
                    <a:lnTo>
                      <a:pt x="1" y="3314"/>
                    </a:lnTo>
                    <a:lnTo>
                      <a:pt x="61" y="3435"/>
                    </a:lnTo>
                    <a:lnTo>
                      <a:pt x="3526" y="517"/>
                    </a:lnTo>
                    <a:lnTo>
                      <a:pt x="3526" y="517"/>
                    </a:lnTo>
                    <a:lnTo>
                      <a:pt x="2250" y="4834"/>
                    </a:lnTo>
                    <a:lnTo>
                      <a:pt x="2402" y="4864"/>
                    </a:lnTo>
                    <a:lnTo>
                      <a:pt x="3830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0" name="Google Shape;350;p26"/>
              <p:cNvSpPr/>
              <p:nvPr/>
            </p:nvSpPr>
            <p:spPr>
              <a:xfrm>
                <a:off x="1017825" y="3873025"/>
                <a:ext cx="78300" cy="116275"/>
              </a:xfrm>
              <a:custGeom>
                <a:avLst/>
                <a:gdLst/>
                <a:ahLst/>
                <a:cxnLst/>
                <a:rect l="l" t="t" r="r" b="b"/>
                <a:pathLst>
                  <a:path w="3132" h="4651" extrusionOk="0">
                    <a:moveTo>
                      <a:pt x="2979" y="0"/>
                    </a:moveTo>
                    <a:lnTo>
                      <a:pt x="0" y="4590"/>
                    </a:lnTo>
                    <a:lnTo>
                      <a:pt x="122" y="4651"/>
                    </a:lnTo>
                    <a:lnTo>
                      <a:pt x="3131" y="91"/>
                    </a:lnTo>
                    <a:lnTo>
                      <a:pt x="2979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1" name="Google Shape;351;p26"/>
              <p:cNvSpPr/>
              <p:nvPr/>
            </p:nvSpPr>
            <p:spPr>
              <a:xfrm>
                <a:off x="1010225" y="3985475"/>
                <a:ext cx="15225" cy="14050"/>
              </a:xfrm>
              <a:custGeom>
                <a:avLst/>
                <a:gdLst/>
                <a:ahLst/>
                <a:cxnLst/>
                <a:rect l="l" t="t" r="r" b="b"/>
                <a:pathLst>
                  <a:path w="609" h="562" extrusionOk="0">
                    <a:moveTo>
                      <a:pt x="320" y="1"/>
                    </a:moveTo>
                    <a:cubicBezTo>
                      <a:pt x="223" y="1"/>
                      <a:pt x="122" y="41"/>
                      <a:pt x="61" y="122"/>
                    </a:cubicBezTo>
                    <a:cubicBezTo>
                      <a:pt x="0" y="244"/>
                      <a:pt x="31" y="426"/>
                      <a:pt x="152" y="487"/>
                    </a:cubicBezTo>
                    <a:cubicBezTo>
                      <a:pt x="216" y="538"/>
                      <a:pt x="279" y="562"/>
                      <a:pt x="336" y="562"/>
                    </a:cubicBezTo>
                    <a:cubicBezTo>
                      <a:pt x="415" y="562"/>
                      <a:pt x="482" y="515"/>
                      <a:pt x="517" y="426"/>
                    </a:cubicBezTo>
                    <a:cubicBezTo>
                      <a:pt x="608" y="305"/>
                      <a:pt x="548" y="122"/>
                      <a:pt x="456" y="31"/>
                    </a:cubicBezTo>
                    <a:cubicBezTo>
                      <a:pt x="416" y="11"/>
                      <a:pt x="369" y="1"/>
                      <a:pt x="320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2" name="Google Shape;352;p26"/>
              <p:cNvSpPr/>
              <p:nvPr/>
            </p:nvSpPr>
            <p:spPr>
              <a:xfrm>
                <a:off x="1052775" y="3985475"/>
                <a:ext cx="15225" cy="14050"/>
              </a:xfrm>
              <a:custGeom>
                <a:avLst/>
                <a:gdLst/>
                <a:ahLst/>
                <a:cxnLst/>
                <a:rect l="l" t="t" r="r" b="b"/>
                <a:pathLst>
                  <a:path w="609" h="562" extrusionOk="0">
                    <a:moveTo>
                      <a:pt x="321" y="1"/>
                    </a:moveTo>
                    <a:cubicBezTo>
                      <a:pt x="227" y="1"/>
                      <a:pt x="132" y="41"/>
                      <a:pt x="92" y="122"/>
                    </a:cubicBezTo>
                    <a:cubicBezTo>
                      <a:pt x="1" y="244"/>
                      <a:pt x="31" y="426"/>
                      <a:pt x="153" y="487"/>
                    </a:cubicBezTo>
                    <a:cubicBezTo>
                      <a:pt x="203" y="538"/>
                      <a:pt x="259" y="562"/>
                      <a:pt x="316" y="562"/>
                    </a:cubicBezTo>
                    <a:cubicBezTo>
                      <a:pt x="396" y="562"/>
                      <a:pt x="477" y="515"/>
                      <a:pt x="548" y="426"/>
                    </a:cubicBezTo>
                    <a:cubicBezTo>
                      <a:pt x="609" y="305"/>
                      <a:pt x="578" y="122"/>
                      <a:pt x="457" y="31"/>
                    </a:cubicBezTo>
                    <a:cubicBezTo>
                      <a:pt x="416" y="11"/>
                      <a:pt x="369" y="1"/>
                      <a:pt x="3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3" name="Google Shape;353;p26"/>
              <p:cNvSpPr/>
              <p:nvPr/>
            </p:nvSpPr>
            <p:spPr>
              <a:xfrm>
                <a:off x="993500" y="3947475"/>
                <a:ext cx="16000" cy="13525"/>
              </a:xfrm>
              <a:custGeom>
                <a:avLst/>
                <a:gdLst/>
                <a:ahLst/>
                <a:cxnLst/>
                <a:rect l="l" t="t" r="r" b="b"/>
                <a:pathLst>
                  <a:path w="640" h="541" extrusionOk="0">
                    <a:moveTo>
                      <a:pt x="342" y="1"/>
                    </a:moveTo>
                    <a:cubicBezTo>
                      <a:pt x="254" y="1"/>
                      <a:pt x="153" y="41"/>
                      <a:pt x="92" y="122"/>
                    </a:cubicBezTo>
                    <a:cubicBezTo>
                      <a:pt x="1" y="244"/>
                      <a:pt x="62" y="426"/>
                      <a:pt x="183" y="487"/>
                    </a:cubicBezTo>
                    <a:cubicBezTo>
                      <a:pt x="219" y="523"/>
                      <a:pt x="269" y="540"/>
                      <a:pt x="322" y="540"/>
                    </a:cubicBezTo>
                    <a:cubicBezTo>
                      <a:pt x="404" y="540"/>
                      <a:pt x="493" y="500"/>
                      <a:pt x="548" y="426"/>
                    </a:cubicBezTo>
                    <a:cubicBezTo>
                      <a:pt x="639" y="305"/>
                      <a:pt x="578" y="122"/>
                      <a:pt x="457" y="31"/>
                    </a:cubicBezTo>
                    <a:cubicBezTo>
                      <a:pt x="426" y="11"/>
                      <a:pt x="386" y="1"/>
                      <a:pt x="34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4" name="Google Shape;354;p26"/>
              <p:cNvSpPr/>
              <p:nvPr/>
            </p:nvSpPr>
            <p:spPr>
              <a:xfrm>
                <a:off x="976025" y="3811475"/>
                <a:ext cx="126175" cy="69925"/>
              </a:xfrm>
              <a:custGeom>
                <a:avLst/>
                <a:gdLst/>
                <a:ahLst/>
                <a:cxnLst/>
                <a:rect l="l" t="t" r="r" b="b"/>
                <a:pathLst>
                  <a:path w="5047" h="2797" extrusionOk="0">
                    <a:moveTo>
                      <a:pt x="730" y="0"/>
                    </a:moveTo>
                    <a:lnTo>
                      <a:pt x="639" y="152"/>
                    </a:lnTo>
                    <a:lnTo>
                      <a:pt x="4469" y="2523"/>
                    </a:lnTo>
                    <a:lnTo>
                      <a:pt x="1" y="2644"/>
                    </a:lnTo>
                    <a:lnTo>
                      <a:pt x="1" y="2796"/>
                    </a:lnTo>
                    <a:lnTo>
                      <a:pt x="5046" y="2675"/>
                    </a:lnTo>
                    <a:lnTo>
                      <a:pt x="730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5" name="Google Shape;355;p26"/>
              <p:cNvSpPr/>
              <p:nvPr/>
            </p:nvSpPr>
            <p:spPr>
              <a:xfrm>
                <a:off x="963100" y="3839575"/>
                <a:ext cx="133025" cy="39550"/>
              </a:xfrm>
              <a:custGeom>
                <a:avLst/>
                <a:gdLst/>
                <a:ahLst/>
                <a:cxnLst/>
                <a:rect l="l" t="t" r="r" b="b"/>
                <a:pathLst>
                  <a:path w="5321" h="1582" extrusionOk="0">
                    <a:moveTo>
                      <a:pt x="31" y="1"/>
                    </a:moveTo>
                    <a:lnTo>
                      <a:pt x="1" y="153"/>
                    </a:lnTo>
                    <a:lnTo>
                      <a:pt x="5290" y="1581"/>
                    </a:lnTo>
                    <a:lnTo>
                      <a:pt x="5320" y="1429"/>
                    </a:lnTo>
                    <a:lnTo>
                      <a:pt x="31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6" name="Google Shape;356;p26"/>
              <p:cNvSpPr/>
              <p:nvPr/>
            </p:nvSpPr>
            <p:spPr>
              <a:xfrm>
                <a:off x="950950" y="3833300"/>
                <a:ext cx="15975" cy="14050"/>
              </a:xfrm>
              <a:custGeom>
                <a:avLst/>
                <a:gdLst/>
                <a:ahLst/>
                <a:cxnLst/>
                <a:rect l="l" t="t" r="r" b="b"/>
                <a:pathLst>
                  <a:path w="639" h="562" extrusionOk="0">
                    <a:moveTo>
                      <a:pt x="351" y="1"/>
                    </a:moveTo>
                    <a:cubicBezTo>
                      <a:pt x="227" y="1"/>
                      <a:pt x="117" y="64"/>
                      <a:pt x="92" y="191"/>
                    </a:cubicBezTo>
                    <a:cubicBezTo>
                      <a:pt x="1" y="343"/>
                      <a:pt x="122" y="495"/>
                      <a:pt x="274" y="556"/>
                    </a:cubicBezTo>
                    <a:cubicBezTo>
                      <a:pt x="294" y="560"/>
                      <a:pt x="313" y="561"/>
                      <a:pt x="333" y="561"/>
                    </a:cubicBezTo>
                    <a:cubicBezTo>
                      <a:pt x="463" y="561"/>
                      <a:pt x="582" y="475"/>
                      <a:pt x="609" y="343"/>
                    </a:cubicBezTo>
                    <a:cubicBezTo>
                      <a:pt x="639" y="191"/>
                      <a:pt x="578" y="39"/>
                      <a:pt x="426" y="9"/>
                    </a:cubicBezTo>
                    <a:cubicBezTo>
                      <a:pt x="401" y="3"/>
                      <a:pt x="375" y="1"/>
                      <a:pt x="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7" name="Google Shape;357;p26"/>
              <p:cNvSpPr/>
              <p:nvPr/>
            </p:nvSpPr>
            <p:spPr>
              <a:xfrm>
                <a:off x="964625" y="3873300"/>
                <a:ext cx="16000" cy="13600"/>
              </a:xfrm>
              <a:custGeom>
                <a:avLst/>
                <a:gdLst/>
                <a:ahLst/>
                <a:cxnLst/>
                <a:rect l="l" t="t" r="r" b="b"/>
                <a:pathLst>
                  <a:path w="640" h="544" extrusionOk="0">
                    <a:moveTo>
                      <a:pt x="330" y="0"/>
                    </a:moveTo>
                    <a:cubicBezTo>
                      <a:pt x="213" y="0"/>
                      <a:pt x="109" y="82"/>
                      <a:pt x="62" y="202"/>
                    </a:cubicBezTo>
                    <a:cubicBezTo>
                      <a:pt x="1" y="354"/>
                      <a:pt x="92" y="506"/>
                      <a:pt x="274" y="536"/>
                    </a:cubicBezTo>
                    <a:cubicBezTo>
                      <a:pt x="300" y="541"/>
                      <a:pt x="325" y="544"/>
                      <a:pt x="350" y="544"/>
                    </a:cubicBezTo>
                    <a:cubicBezTo>
                      <a:pt x="474" y="544"/>
                      <a:pt x="583" y="480"/>
                      <a:pt x="609" y="354"/>
                    </a:cubicBezTo>
                    <a:cubicBezTo>
                      <a:pt x="639" y="202"/>
                      <a:pt x="578" y="50"/>
                      <a:pt x="426" y="19"/>
                    </a:cubicBezTo>
                    <a:cubicBezTo>
                      <a:pt x="394" y="7"/>
                      <a:pt x="361" y="0"/>
                      <a:pt x="33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8" name="Google Shape;358;p26"/>
              <p:cNvSpPr/>
              <p:nvPr/>
            </p:nvSpPr>
            <p:spPr>
              <a:xfrm>
                <a:off x="983625" y="3805950"/>
                <a:ext cx="15225" cy="13625"/>
              </a:xfrm>
              <a:custGeom>
                <a:avLst/>
                <a:gdLst/>
                <a:ahLst/>
                <a:cxnLst/>
                <a:rect l="l" t="t" r="r" b="b"/>
                <a:pathLst>
                  <a:path w="609" h="545" extrusionOk="0">
                    <a:moveTo>
                      <a:pt x="290" y="1"/>
                    </a:moveTo>
                    <a:cubicBezTo>
                      <a:pt x="166" y="1"/>
                      <a:pt x="56" y="64"/>
                      <a:pt x="31" y="191"/>
                    </a:cubicBezTo>
                    <a:cubicBezTo>
                      <a:pt x="1" y="343"/>
                      <a:pt x="61" y="495"/>
                      <a:pt x="213" y="525"/>
                    </a:cubicBezTo>
                    <a:cubicBezTo>
                      <a:pt x="246" y="538"/>
                      <a:pt x="278" y="544"/>
                      <a:pt x="310" y="544"/>
                    </a:cubicBezTo>
                    <a:cubicBezTo>
                      <a:pt x="426" y="544"/>
                      <a:pt x="530" y="462"/>
                      <a:pt x="578" y="343"/>
                    </a:cubicBezTo>
                    <a:cubicBezTo>
                      <a:pt x="609" y="191"/>
                      <a:pt x="517" y="39"/>
                      <a:pt x="365" y="8"/>
                    </a:cubicBezTo>
                    <a:cubicBezTo>
                      <a:pt x="340" y="3"/>
                      <a:pt x="315" y="1"/>
                      <a:pt x="290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9" name="Google Shape;359;p26"/>
              <p:cNvSpPr/>
              <p:nvPr/>
            </p:nvSpPr>
            <p:spPr>
              <a:xfrm>
                <a:off x="1052025" y="3760550"/>
                <a:ext cx="72200" cy="124650"/>
              </a:xfrm>
              <a:custGeom>
                <a:avLst/>
                <a:gdLst/>
                <a:ahLst/>
                <a:cxnLst/>
                <a:rect l="l" t="t" r="r" b="b"/>
                <a:pathLst>
                  <a:path w="2888" h="4986" extrusionOk="0">
                    <a:moveTo>
                      <a:pt x="2705" y="1"/>
                    </a:moveTo>
                    <a:lnTo>
                      <a:pt x="1672" y="4408"/>
                    </a:lnTo>
                    <a:lnTo>
                      <a:pt x="152" y="153"/>
                    </a:lnTo>
                    <a:lnTo>
                      <a:pt x="0" y="183"/>
                    </a:lnTo>
                    <a:lnTo>
                      <a:pt x="1702" y="4985"/>
                    </a:lnTo>
                    <a:lnTo>
                      <a:pt x="2888" y="31"/>
                    </a:lnTo>
                    <a:lnTo>
                      <a:pt x="2705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0" name="Google Shape;360;p26"/>
              <p:cNvSpPr/>
              <p:nvPr/>
            </p:nvSpPr>
            <p:spPr>
              <a:xfrm>
                <a:off x="1084700" y="3741550"/>
                <a:ext cx="10650" cy="136800"/>
              </a:xfrm>
              <a:custGeom>
                <a:avLst/>
                <a:gdLst/>
                <a:ahLst/>
                <a:cxnLst/>
                <a:rect l="l" t="t" r="r" b="b"/>
                <a:pathLst>
                  <a:path w="426" h="5472" extrusionOk="0">
                    <a:moveTo>
                      <a:pt x="0" y="1"/>
                    </a:moveTo>
                    <a:lnTo>
                      <a:pt x="274" y="5472"/>
                    </a:lnTo>
                    <a:lnTo>
                      <a:pt x="426" y="5472"/>
                    </a:lnTo>
                    <a:lnTo>
                      <a:pt x="152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1" name="Google Shape;361;p26"/>
              <p:cNvSpPr/>
              <p:nvPr/>
            </p:nvSpPr>
            <p:spPr>
              <a:xfrm>
                <a:off x="1079375" y="3730150"/>
                <a:ext cx="14450" cy="14475"/>
              </a:xfrm>
              <a:custGeom>
                <a:avLst/>
                <a:gdLst/>
                <a:ahLst/>
                <a:cxnLst/>
                <a:rect l="l" t="t" r="r" b="b"/>
                <a:pathLst>
                  <a:path w="578" h="579" extrusionOk="0">
                    <a:moveTo>
                      <a:pt x="274" y="1"/>
                    </a:moveTo>
                    <a:cubicBezTo>
                      <a:pt x="122" y="1"/>
                      <a:pt x="0" y="153"/>
                      <a:pt x="0" y="305"/>
                    </a:cubicBezTo>
                    <a:cubicBezTo>
                      <a:pt x="0" y="457"/>
                      <a:pt x="152" y="578"/>
                      <a:pt x="304" y="578"/>
                    </a:cubicBezTo>
                    <a:cubicBezTo>
                      <a:pt x="456" y="578"/>
                      <a:pt x="578" y="426"/>
                      <a:pt x="578" y="274"/>
                    </a:cubicBezTo>
                    <a:cubicBezTo>
                      <a:pt x="578" y="122"/>
                      <a:pt x="426" y="1"/>
                      <a:pt x="27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2" name="Google Shape;362;p26"/>
              <p:cNvSpPr/>
              <p:nvPr/>
            </p:nvSpPr>
            <p:spPr>
              <a:xfrm>
                <a:off x="1045175" y="3754475"/>
                <a:ext cx="15225" cy="14450"/>
              </a:xfrm>
              <a:custGeom>
                <a:avLst/>
                <a:gdLst/>
                <a:ahLst/>
                <a:cxnLst/>
                <a:rect l="l" t="t" r="r" b="b"/>
                <a:pathLst>
                  <a:path w="609" h="578" extrusionOk="0">
                    <a:moveTo>
                      <a:pt x="305" y="0"/>
                    </a:moveTo>
                    <a:cubicBezTo>
                      <a:pt x="153" y="0"/>
                      <a:pt x="1" y="152"/>
                      <a:pt x="31" y="304"/>
                    </a:cubicBezTo>
                    <a:cubicBezTo>
                      <a:pt x="31" y="456"/>
                      <a:pt x="183" y="578"/>
                      <a:pt x="335" y="578"/>
                    </a:cubicBezTo>
                    <a:cubicBezTo>
                      <a:pt x="487" y="578"/>
                      <a:pt x="609" y="426"/>
                      <a:pt x="609" y="274"/>
                    </a:cubicBezTo>
                    <a:cubicBezTo>
                      <a:pt x="609" y="122"/>
                      <a:pt x="457" y="0"/>
                      <a:pt x="30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3" name="Google Shape;363;p26"/>
              <p:cNvSpPr/>
              <p:nvPr/>
            </p:nvSpPr>
            <p:spPr>
              <a:xfrm>
                <a:off x="1115850" y="3750675"/>
                <a:ext cx="13700" cy="14450"/>
              </a:xfrm>
              <a:custGeom>
                <a:avLst/>
                <a:gdLst/>
                <a:ahLst/>
                <a:cxnLst/>
                <a:rect l="l" t="t" r="r" b="b"/>
                <a:pathLst>
                  <a:path w="548" h="578" extrusionOk="0">
                    <a:moveTo>
                      <a:pt x="244" y="0"/>
                    </a:moveTo>
                    <a:cubicBezTo>
                      <a:pt x="92" y="61"/>
                      <a:pt x="0" y="152"/>
                      <a:pt x="0" y="304"/>
                    </a:cubicBezTo>
                    <a:cubicBezTo>
                      <a:pt x="0" y="456"/>
                      <a:pt x="152" y="578"/>
                      <a:pt x="304" y="578"/>
                    </a:cubicBezTo>
                    <a:cubicBezTo>
                      <a:pt x="456" y="578"/>
                      <a:pt x="548" y="426"/>
                      <a:pt x="548" y="274"/>
                    </a:cubicBezTo>
                    <a:cubicBezTo>
                      <a:pt x="548" y="122"/>
                      <a:pt x="396" y="0"/>
                      <a:pt x="244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4" name="Google Shape;364;p26"/>
              <p:cNvSpPr/>
              <p:nvPr/>
            </p:nvSpPr>
            <p:spPr>
              <a:xfrm>
                <a:off x="1085450" y="3802350"/>
                <a:ext cx="126175" cy="76775"/>
              </a:xfrm>
              <a:custGeom>
                <a:avLst/>
                <a:gdLst/>
                <a:ahLst/>
                <a:cxnLst/>
                <a:rect l="l" t="t" r="r" b="b"/>
                <a:pathLst>
                  <a:path w="5047" h="3071" extrusionOk="0">
                    <a:moveTo>
                      <a:pt x="4013" y="0"/>
                    </a:moveTo>
                    <a:lnTo>
                      <a:pt x="1" y="3070"/>
                    </a:lnTo>
                    <a:lnTo>
                      <a:pt x="5046" y="2706"/>
                    </a:lnTo>
                    <a:lnTo>
                      <a:pt x="5046" y="2493"/>
                    </a:lnTo>
                    <a:lnTo>
                      <a:pt x="548" y="2888"/>
                    </a:lnTo>
                    <a:lnTo>
                      <a:pt x="548" y="2888"/>
                    </a:lnTo>
                    <a:lnTo>
                      <a:pt x="4134" y="152"/>
                    </a:lnTo>
                    <a:lnTo>
                      <a:pt x="4013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5" name="Google Shape;365;p26"/>
              <p:cNvSpPr/>
              <p:nvPr/>
            </p:nvSpPr>
            <p:spPr>
              <a:xfrm>
                <a:off x="1091525" y="3825150"/>
                <a:ext cx="129225" cy="52450"/>
              </a:xfrm>
              <a:custGeom>
                <a:avLst/>
                <a:gdLst/>
                <a:ahLst/>
                <a:cxnLst/>
                <a:rect l="l" t="t" r="r" b="b"/>
                <a:pathLst>
                  <a:path w="5169" h="2098" extrusionOk="0">
                    <a:moveTo>
                      <a:pt x="5107" y="0"/>
                    </a:moveTo>
                    <a:lnTo>
                      <a:pt x="1" y="1945"/>
                    </a:lnTo>
                    <a:lnTo>
                      <a:pt x="62" y="2097"/>
                    </a:lnTo>
                    <a:lnTo>
                      <a:pt x="5168" y="152"/>
                    </a:lnTo>
                    <a:lnTo>
                      <a:pt x="5107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6" name="Google Shape;366;p26"/>
              <p:cNvSpPr/>
              <p:nvPr/>
            </p:nvSpPr>
            <p:spPr>
              <a:xfrm>
                <a:off x="1215400" y="3818925"/>
                <a:ext cx="16750" cy="14425"/>
              </a:xfrm>
              <a:custGeom>
                <a:avLst/>
                <a:gdLst/>
                <a:ahLst/>
                <a:cxnLst/>
                <a:rect l="l" t="t" r="r" b="b"/>
                <a:pathLst>
                  <a:path w="670" h="577" extrusionOk="0">
                    <a:moveTo>
                      <a:pt x="274" y="0"/>
                    </a:moveTo>
                    <a:cubicBezTo>
                      <a:pt x="254" y="0"/>
                      <a:pt x="233" y="2"/>
                      <a:pt x="213" y="6"/>
                    </a:cubicBezTo>
                    <a:cubicBezTo>
                      <a:pt x="61" y="67"/>
                      <a:pt x="0" y="249"/>
                      <a:pt x="61" y="401"/>
                    </a:cubicBezTo>
                    <a:cubicBezTo>
                      <a:pt x="84" y="514"/>
                      <a:pt x="206" y="576"/>
                      <a:pt x="330" y="576"/>
                    </a:cubicBezTo>
                    <a:cubicBezTo>
                      <a:pt x="374" y="576"/>
                      <a:pt x="417" y="569"/>
                      <a:pt x="456" y="553"/>
                    </a:cubicBezTo>
                    <a:cubicBezTo>
                      <a:pt x="608" y="492"/>
                      <a:pt x="669" y="310"/>
                      <a:pt x="608" y="158"/>
                    </a:cubicBezTo>
                    <a:cubicBezTo>
                      <a:pt x="529" y="79"/>
                      <a:pt x="405" y="0"/>
                      <a:pt x="27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7" name="Google Shape;367;p26"/>
              <p:cNvSpPr/>
              <p:nvPr/>
            </p:nvSpPr>
            <p:spPr>
              <a:xfrm>
                <a:off x="1181200" y="3794925"/>
                <a:ext cx="16750" cy="14450"/>
              </a:xfrm>
              <a:custGeom>
                <a:avLst/>
                <a:gdLst/>
                <a:ahLst/>
                <a:cxnLst/>
                <a:rect l="l" t="t" r="r" b="b"/>
                <a:pathLst>
                  <a:path w="670" h="578" extrusionOk="0">
                    <a:moveTo>
                      <a:pt x="330" y="0"/>
                    </a:moveTo>
                    <a:cubicBezTo>
                      <a:pt x="292" y="0"/>
                      <a:pt x="253" y="8"/>
                      <a:pt x="213" y="24"/>
                    </a:cubicBezTo>
                    <a:cubicBezTo>
                      <a:pt x="61" y="54"/>
                      <a:pt x="0" y="267"/>
                      <a:pt x="61" y="419"/>
                    </a:cubicBezTo>
                    <a:cubicBezTo>
                      <a:pt x="105" y="506"/>
                      <a:pt x="211" y="578"/>
                      <a:pt x="323" y="578"/>
                    </a:cubicBezTo>
                    <a:cubicBezTo>
                      <a:pt x="368" y="578"/>
                      <a:pt x="413" y="566"/>
                      <a:pt x="456" y="540"/>
                    </a:cubicBezTo>
                    <a:cubicBezTo>
                      <a:pt x="608" y="510"/>
                      <a:pt x="669" y="328"/>
                      <a:pt x="608" y="176"/>
                    </a:cubicBezTo>
                    <a:cubicBezTo>
                      <a:pt x="541" y="63"/>
                      <a:pt x="440" y="0"/>
                      <a:pt x="33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8" name="Google Shape;368;p26"/>
              <p:cNvSpPr/>
              <p:nvPr/>
            </p:nvSpPr>
            <p:spPr>
              <a:xfrm>
                <a:off x="1205525" y="3860275"/>
                <a:ext cx="17500" cy="14875"/>
              </a:xfrm>
              <a:custGeom>
                <a:avLst/>
                <a:gdLst/>
                <a:ahLst/>
                <a:cxnLst/>
                <a:rect l="l" t="t" r="r" b="b"/>
                <a:pathLst>
                  <a:path w="700" h="595" extrusionOk="0">
                    <a:moveTo>
                      <a:pt x="364" y="0"/>
                    </a:moveTo>
                    <a:cubicBezTo>
                      <a:pt x="324" y="0"/>
                      <a:pt x="283" y="8"/>
                      <a:pt x="243" y="24"/>
                    </a:cubicBezTo>
                    <a:cubicBezTo>
                      <a:pt x="91" y="85"/>
                      <a:pt x="0" y="267"/>
                      <a:pt x="91" y="419"/>
                    </a:cubicBezTo>
                    <a:cubicBezTo>
                      <a:pt x="114" y="532"/>
                      <a:pt x="220" y="594"/>
                      <a:pt x="335" y="594"/>
                    </a:cubicBezTo>
                    <a:cubicBezTo>
                      <a:pt x="376" y="594"/>
                      <a:pt x="417" y="587"/>
                      <a:pt x="456" y="571"/>
                    </a:cubicBezTo>
                    <a:cubicBezTo>
                      <a:pt x="608" y="540"/>
                      <a:pt x="699" y="328"/>
                      <a:pt x="608" y="176"/>
                    </a:cubicBezTo>
                    <a:cubicBezTo>
                      <a:pt x="586" y="63"/>
                      <a:pt x="479" y="0"/>
                      <a:pt x="364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9" name="Google Shape;369;p26"/>
              <p:cNvSpPr/>
              <p:nvPr/>
            </p:nvSpPr>
            <p:spPr>
              <a:xfrm>
                <a:off x="1087725" y="3868450"/>
                <a:ext cx="104900" cy="117825"/>
              </a:xfrm>
              <a:custGeom>
                <a:avLst/>
                <a:gdLst/>
                <a:ahLst/>
                <a:cxnLst/>
                <a:rect l="l" t="t" r="r" b="b"/>
                <a:pathLst>
                  <a:path w="4196" h="4713" extrusionOk="0">
                    <a:moveTo>
                      <a:pt x="1" y="1"/>
                    </a:moveTo>
                    <a:lnTo>
                      <a:pt x="1946" y="4712"/>
                    </a:lnTo>
                    <a:lnTo>
                      <a:pt x="2098" y="4651"/>
                    </a:lnTo>
                    <a:lnTo>
                      <a:pt x="396" y="457"/>
                    </a:lnTo>
                    <a:lnTo>
                      <a:pt x="4074" y="3040"/>
                    </a:lnTo>
                    <a:lnTo>
                      <a:pt x="4195" y="2888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0" name="Google Shape;370;p26"/>
              <p:cNvSpPr/>
              <p:nvPr/>
            </p:nvSpPr>
            <p:spPr>
              <a:xfrm>
                <a:off x="1090775" y="3873775"/>
                <a:ext cx="88925" cy="108700"/>
              </a:xfrm>
              <a:custGeom>
                <a:avLst/>
                <a:gdLst/>
                <a:ahLst/>
                <a:cxnLst/>
                <a:rect l="l" t="t" r="r" b="b"/>
                <a:pathLst>
                  <a:path w="3557" h="4348" extrusionOk="0">
                    <a:moveTo>
                      <a:pt x="122" y="0"/>
                    </a:moveTo>
                    <a:lnTo>
                      <a:pt x="0" y="92"/>
                    </a:lnTo>
                    <a:lnTo>
                      <a:pt x="3435" y="4347"/>
                    </a:lnTo>
                    <a:lnTo>
                      <a:pt x="3557" y="4256"/>
                    </a:lnTo>
                    <a:lnTo>
                      <a:pt x="122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1" name="Google Shape;371;p26"/>
              <p:cNvSpPr/>
              <p:nvPr/>
            </p:nvSpPr>
            <p:spPr>
              <a:xfrm>
                <a:off x="1172850" y="3977325"/>
                <a:ext cx="15975" cy="13925"/>
              </a:xfrm>
              <a:custGeom>
                <a:avLst/>
                <a:gdLst/>
                <a:ahLst/>
                <a:cxnLst/>
                <a:rect l="l" t="t" r="r" b="b"/>
                <a:pathLst>
                  <a:path w="639" h="557" extrusionOk="0">
                    <a:moveTo>
                      <a:pt x="328" y="0"/>
                    </a:moveTo>
                    <a:cubicBezTo>
                      <a:pt x="272" y="0"/>
                      <a:pt x="212" y="17"/>
                      <a:pt x="152" y="53"/>
                    </a:cubicBezTo>
                    <a:cubicBezTo>
                      <a:pt x="31" y="175"/>
                      <a:pt x="0" y="327"/>
                      <a:pt x="91" y="448"/>
                    </a:cubicBezTo>
                    <a:cubicBezTo>
                      <a:pt x="160" y="516"/>
                      <a:pt x="237" y="556"/>
                      <a:pt x="314" y="556"/>
                    </a:cubicBezTo>
                    <a:cubicBezTo>
                      <a:pt x="374" y="556"/>
                      <a:pt x="433" y="532"/>
                      <a:pt x="486" y="479"/>
                    </a:cubicBezTo>
                    <a:cubicBezTo>
                      <a:pt x="638" y="418"/>
                      <a:pt x="638" y="205"/>
                      <a:pt x="547" y="114"/>
                    </a:cubicBezTo>
                    <a:cubicBezTo>
                      <a:pt x="492" y="40"/>
                      <a:pt x="415" y="0"/>
                      <a:pt x="32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2" name="Google Shape;372;p26"/>
              <p:cNvSpPr/>
              <p:nvPr/>
            </p:nvSpPr>
            <p:spPr>
              <a:xfrm>
                <a:off x="1185750" y="3937200"/>
                <a:ext cx="16000" cy="13925"/>
              </a:xfrm>
              <a:custGeom>
                <a:avLst/>
                <a:gdLst/>
                <a:ahLst/>
                <a:cxnLst/>
                <a:rect l="l" t="t" r="r" b="b"/>
                <a:pathLst>
                  <a:path w="640" h="557" extrusionOk="0">
                    <a:moveTo>
                      <a:pt x="325" y="0"/>
                    </a:moveTo>
                    <a:cubicBezTo>
                      <a:pt x="265" y="0"/>
                      <a:pt x="206" y="24"/>
                      <a:pt x="153" y="78"/>
                    </a:cubicBezTo>
                    <a:cubicBezTo>
                      <a:pt x="31" y="199"/>
                      <a:pt x="1" y="351"/>
                      <a:pt x="122" y="442"/>
                    </a:cubicBezTo>
                    <a:cubicBezTo>
                      <a:pt x="196" y="516"/>
                      <a:pt x="281" y="556"/>
                      <a:pt x="357" y="556"/>
                    </a:cubicBezTo>
                    <a:cubicBezTo>
                      <a:pt x="406" y="556"/>
                      <a:pt x="451" y="539"/>
                      <a:pt x="487" y="503"/>
                    </a:cubicBezTo>
                    <a:cubicBezTo>
                      <a:pt x="609" y="412"/>
                      <a:pt x="639" y="229"/>
                      <a:pt x="548" y="108"/>
                    </a:cubicBezTo>
                    <a:cubicBezTo>
                      <a:pt x="480" y="40"/>
                      <a:pt x="402" y="0"/>
                      <a:pt x="32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3" name="Google Shape;373;p26"/>
              <p:cNvSpPr/>
              <p:nvPr/>
            </p:nvSpPr>
            <p:spPr>
              <a:xfrm>
                <a:off x="1131050" y="3981125"/>
                <a:ext cx="15975" cy="13900"/>
              </a:xfrm>
              <a:custGeom>
                <a:avLst/>
                <a:gdLst/>
                <a:ahLst/>
                <a:cxnLst/>
                <a:rect l="l" t="t" r="r" b="b"/>
                <a:pathLst>
                  <a:path w="639" h="556" extrusionOk="0">
                    <a:moveTo>
                      <a:pt x="328" y="0"/>
                    </a:moveTo>
                    <a:cubicBezTo>
                      <a:pt x="272" y="0"/>
                      <a:pt x="212" y="17"/>
                      <a:pt x="152" y="53"/>
                    </a:cubicBezTo>
                    <a:cubicBezTo>
                      <a:pt x="31" y="175"/>
                      <a:pt x="0" y="327"/>
                      <a:pt x="92" y="448"/>
                    </a:cubicBezTo>
                    <a:cubicBezTo>
                      <a:pt x="160" y="516"/>
                      <a:pt x="238" y="556"/>
                      <a:pt x="314" y="556"/>
                    </a:cubicBezTo>
                    <a:cubicBezTo>
                      <a:pt x="374" y="556"/>
                      <a:pt x="433" y="532"/>
                      <a:pt x="487" y="479"/>
                    </a:cubicBezTo>
                    <a:cubicBezTo>
                      <a:pt x="639" y="418"/>
                      <a:pt x="639" y="205"/>
                      <a:pt x="547" y="114"/>
                    </a:cubicBezTo>
                    <a:cubicBezTo>
                      <a:pt x="492" y="40"/>
                      <a:pt x="415" y="0"/>
                      <a:pt x="32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4" name="Google Shape;374;p26"/>
              <p:cNvSpPr/>
              <p:nvPr/>
            </p:nvSpPr>
            <p:spPr>
              <a:xfrm>
                <a:off x="1020850" y="3808375"/>
                <a:ext cx="148975" cy="130825"/>
              </a:xfrm>
              <a:custGeom>
                <a:avLst/>
                <a:gdLst/>
                <a:ahLst/>
                <a:cxnLst/>
                <a:rect l="l" t="t" r="r" b="b"/>
                <a:pathLst>
                  <a:path w="5959" h="5233" extrusionOk="0">
                    <a:moveTo>
                      <a:pt x="2975" y="0"/>
                    </a:moveTo>
                    <a:cubicBezTo>
                      <a:pt x="2124" y="0"/>
                      <a:pt x="1292" y="417"/>
                      <a:pt x="791" y="1188"/>
                    </a:cubicBezTo>
                    <a:cubicBezTo>
                      <a:pt x="1" y="2404"/>
                      <a:pt x="335" y="4015"/>
                      <a:pt x="1551" y="4805"/>
                    </a:cubicBezTo>
                    <a:cubicBezTo>
                      <a:pt x="1996" y="5094"/>
                      <a:pt x="2490" y="5233"/>
                      <a:pt x="2977" y="5233"/>
                    </a:cubicBezTo>
                    <a:cubicBezTo>
                      <a:pt x="3822" y="5233"/>
                      <a:pt x="4648" y="4816"/>
                      <a:pt x="5168" y="4045"/>
                    </a:cubicBezTo>
                    <a:cubicBezTo>
                      <a:pt x="5959" y="2829"/>
                      <a:pt x="5624" y="1249"/>
                      <a:pt x="4408" y="428"/>
                    </a:cubicBezTo>
                    <a:cubicBezTo>
                      <a:pt x="3964" y="139"/>
                      <a:pt x="3466" y="0"/>
                      <a:pt x="297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5" name="Google Shape;375;p26"/>
              <p:cNvSpPr/>
              <p:nvPr/>
            </p:nvSpPr>
            <p:spPr>
              <a:xfrm>
                <a:off x="1053550" y="3835800"/>
                <a:ext cx="85125" cy="74450"/>
              </a:xfrm>
              <a:custGeom>
                <a:avLst/>
                <a:gdLst/>
                <a:ahLst/>
                <a:cxnLst/>
                <a:rect l="l" t="t" r="r" b="b"/>
                <a:pathLst>
                  <a:path w="3405" h="2978" extrusionOk="0">
                    <a:moveTo>
                      <a:pt x="1712" y="1"/>
                    </a:moveTo>
                    <a:cubicBezTo>
                      <a:pt x="1224" y="1"/>
                      <a:pt x="747" y="242"/>
                      <a:pt x="456" y="668"/>
                    </a:cubicBezTo>
                    <a:cubicBezTo>
                      <a:pt x="0" y="1368"/>
                      <a:pt x="213" y="2279"/>
                      <a:pt x="881" y="2735"/>
                    </a:cubicBezTo>
                    <a:cubicBezTo>
                      <a:pt x="1134" y="2900"/>
                      <a:pt x="1415" y="2978"/>
                      <a:pt x="1692" y="2978"/>
                    </a:cubicBezTo>
                    <a:cubicBezTo>
                      <a:pt x="2181" y="2978"/>
                      <a:pt x="2657" y="2737"/>
                      <a:pt x="2948" y="2310"/>
                    </a:cubicBezTo>
                    <a:cubicBezTo>
                      <a:pt x="3404" y="1611"/>
                      <a:pt x="3192" y="699"/>
                      <a:pt x="2523" y="243"/>
                    </a:cubicBezTo>
                    <a:cubicBezTo>
                      <a:pt x="2270" y="78"/>
                      <a:pt x="1989" y="1"/>
                      <a:pt x="171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spTree>
      <p:nvGrpSpPr>
        <p:cNvPr id="1" name="Shape 3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7" name="Google Shape;377;p27"/>
          <p:cNvSpPr/>
          <p:nvPr/>
        </p:nvSpPr>
        <p:spPr>
          <a:xfrm>
            <a:off x="-121901" y="-4632281"/>
            <a:ext cx="10149794" cy="11671128"/>
          </a:xfrm>
          <a:custGeom>
            <a:avLst/>
            <a:gdLst/>
            <a:ahLst/>
            <a:cxnLst/>
            <a:rect l="l" t="t" r="r" b="b"/>
            <a:pathLst>
              <a:path w="285903" h="265012" extrusionOk="0">
                <a:moveTo>
                  <a:pt x="5898" y="297"/>
                </a:moveTo>
                <a:lnTo>
                  <a:pt x="11217" y="3367"/>
                </a:lnTo>
                <a:lnTo>
                  <a:pt x="578" y="3367"/>
                </a:lnTo>
                <a:lnTo>
                  <a:pt x="5898" y="297"/>
                </a:lnTo>
                <a:close/>
                <a:moveTo>
                  <a:pt x="17509" y="297"/>
                </a:moveTo>
                <a:lnTo>
                  <a:pt x="22828" y="3367"/>
                </a:lnTo>
                <a:lnTo>
                  <a:pt x="12190" y="3367"/>
                </a:lnTo>
                <a:lnTo>
                  <a:pt x="17509" y="297"/>
                </a:lnTo>
                <a:close/>
                <a:moveTo>
                  <a:pt x="29150" y="297"/>
                </a:moveTo>
                <a:lnTo>
                  <a:pt x="34470" y="3367"/>
                </a:lnTo>
                <a:lnTo>
                  <a:pt x="23831" y="3367"/>
                </a:lnTo>
                <a:lnTo>
                  <a:pt x="29150" y="297"/>
                </a:lnTo>
                <a:close/>
                <a:moveTo>
                  <a:pt x="40762" y="297"/>
                </a:moveTo>
                <a:lnTo>
                  <a:pt x="46081" y="3367"/>
                </a:lnTo>
                <a:lnTo>
                  <a:pt x="35442" y="3367"/>
                </a:lnTo>
                <a:lnTo>
                  <a:pt x="40762" y="297"/>
                </a:lnTo>
                <a:close/>
                <a:moveTo>
                  <a:pt x="52403" y="297"/>
                </a:moveTo>
                <a:lnTo>
                  <a:pt x="57722" y="3367"/>
                </a:lnTo>
                <a:lnTo>
                  <a:pt x="47084" y="3367"/>
                </a:lnTo>
                <a:lnTo>
                  <a:pt x="52403" y="297"/>
                </a:lnTo>
                <a:close/>
                <a:moveTo>
                  <a:pt x="64014" y="297"/>
                </a:moveTo>
                <a:lnTo>
                  <a:pt x="69334" y="3367"/>
                </a:lnTo>
                <a:lnTo>
                  <a:pt x="58695" y="3367"/>
                </a:lnTo>
                <a:lnTo>
                  <a:pt x="64014" y="297"/>
                </a:lnTo>
                <a:close/>
                <a:moveTo>
                  <a:pt x="75625" y="297"/>
                </a:moveTo>
                <a:lnTo>
                  <a:pt x="80945" y="3367"/>
                </a:lnTo>
                <a:lnTo>
                  <a:pt x="70306" y="3367"/>
                </a:lnTo>
                <a:lnTo>
                  <a:pt x="75625" y="297"/>
                </a:lnTo>
                <a:close/>
                <a:moveTo>
                  <a:pt x="87237" y="297"/>
                </a:moveTo>
                <a:lnTo>
                  <a:pt x="92556" y="3367"/>
                </a:lnTo>
                <a:lnTo>
                  <a:pt x="81917" y="3367"/>
                </a:lnTo>
                <a:lnTo>
                  <a:pt x="87237" y="297"/>
                </a:lnTo>
                <a:close/>
                <a:moveTo>
                  <a:pt x="98878" y="297"/>
                </a:moveTo>
                <a:lnTo>
                  <a:pt x="104197" y="3367"/>
                </a:lnTo>
                <a:lnTo>
                  <a:pt x="93559" y="3367"/>
                </a:lnTo>
                <a:lnTo>
                  <a:pt x="98878" y="297"/>
                </a:lnTo>
                <a:close/>
                <a:moveTo>
                  <a:pt x="110489" y="297"/>
                </a:moveTo>
                <a:lnTo>
                  <a:pt x="115809" y="3367"/>
                </a:lnTo>
                <a:lnTo>
                  <a:pt x="105170" y="3367"/>
                </a:lnTo>
                <a:lnTo>
                  <a:pt x="110489" y="297"/>
                </a:lnTo>
                <a:close/>
                <a:moveTo>
                  <a:pt x="122131" y="297"/>
                </a:moveTo>
                <a:lnTo>
                  <a:pt x="127450" y="3367"/>
                </a:lnTo>
                <a:lnTo>
                  <a:pt x="116812" y="3367"/>
                </a:lnTo>
                <a:lnTo>
                  <a:pt x="122131" y="297"/>
                </a:lnTo>
                <a:close/>
                <a:moveTo>
                  <a:pt x="133742" y="297"/>
                </a:moveTo>
                <a:lnTo>
                  <a:pt x="139061" y="3367"/>
                </a:lnTo>
                <a:lnTo>
                  <a:pt x="128423" y="3367"/>
                </a:lnTo>
                <a:lnTo>
                  <a:pt x="133742" y="297"/>
                </a:lnTo>
                <a:close/>
                <a:moveTo>
                  <a:pt x="145323" y="297"/>
                </a:moveTo>
                <a:lnTo>
                  <a:pt x="150642" y="3367"/>
                </a:lnTo>
                <a:lnTo>
                  <a:pt x="140004" y="3367"/>
                </a:lnTo>
                <a:lnTo>
                  <a:pt x="145323" y="297"/>
                </a:lnTo>
                <a:close/>
                <a:moveTo>
                  <a:pt x="156964" y="297"/>
                </a:moveTo>
                <a:lnTo>
                  <a:pt x="162284" y="3367"/>
                </a:lnTo>
                <a:lnTo>
                  <a:pt x="151645" y="3367"/>
                </a:lnTo>
                <a:lnTo>
                  <a:pt x="156964" y="297"/>
                </a:lnTo>
                <a:close/>
                <a:moveTo>
                  <a:pt x="168575" y="297"/>
                </a:moveTo>
                <a:lnTo>
                  <a:pt x="173895" y="3367"/>
                </a:lnTo>
                <a:lnTo>
                  <a:pt x="163256" y="3367"/>
                </a:lnTo>
                <a:lnTo>
                  <a:pt x="168575" y="297"/>
                </a:lnTo>
                <a:close/>
                <a:moveTo>
                  <a:pt x="180217" y="297"/>
                </a:moveTo>
                <a:lnTo>
                  <a:pt x="185536" y="3367"/>
                </a:lnTo>
                <a:lnTo>
                  <a:pt x="174898" y="3367"/>
                </a:lnTo>
                <a:lnTo>
                  <a:pt x="180217" y="297"/>
                </a:lnTo>
                <a:close/>
                <a:moveTo>
                  <a:pt x="191828" y="297"/>
                </a:moveTo>
                <a:lnTo>
                  <a:pt x="197147" y="3367"/>
                </a:lnTo>
                <a:lnTo>
                  <a:pt x="186509" y="3367"/>
                </a:lnTo>
                <a:lnTo>
                  <a:pt x="191828" y="297"/>
                </a:lnTo>
                <a:close/>
                <a:moveTo>
                  <a:pt x="203470" y="297"/>
                </a:moveTo>
                <a:lnTo>
                  <a:pt x="208789" y="3367"/>
                </a:lnTo>
                <a:lnTo>
                  <a:pt x="198151" y="3367"/>
                </a:lnTo>
                <a:lnTo>
                  <a:pt x="203470" y="297"/>
                </a:lnTo>
                <a:close/>
                <a:moveTo>
                  <a:pt x="215051" y="297"/>
                </a:moveTo>
                <a:lnTo>
                  <a:pt x="220370" y="3367"/>
                </a:lnTo>
                <a:lnTo>
                  <a:pt x="209731" y="3367"/>
                </a:lnTo>
                <a:lnTo>
                  <a:pt x="215051" y="297"/>
                </a:lnTo>
                <a:close/>
                <a:moveTo>
                  <a:pt x="226692" y="297"/>
                </a:moveTo>
                <a:lnTo>
                  <a:pt x="232011" y="3367"/>
                </a:lnTo>
                <a:lnTo>
                  <a:pt x="221373" y="3367"/>
                </a:lnTo>
                <a:lnTo>
                  <a:pt x="226692" y="297"/>
                </a:lnTo>
                <a:close/>
                <a:moveTo>
                  <a:pt x="238303" y="297"/>
                </a:moveTo>
                <a:lnTo>
                  <a:pt x="243622" y="3367"/>
                </a:lnTo>
                <a:lnTo>
                  <a:pt x="232984" y="3367"/>
                </a:lnTo>
                <a:lnTo>
                  <a:pt x="238303" y="297"/>
                </a:lnTo>
                <a:close/>
                <a:moveTo>
                  <a:pt x="249945" y="297"/>
                </a:moveTo>
                <a:lnTo>
                  <a:pt x="255264" y="3367"/>
                </a:lnTo>
                <a:lnTo>
                  <a:pt x="244626" y="3367"/>
                </a:lnTo>
                <a:lnTo>
                  <a:pt x="249945" y="297"/>
                </a:lnTo>
                <a:close/>
                <a:moveTo>
                  <a:pt x="261556" y="297"/>
                </a:moveTo>
                <a:lnTo>
                  <a:pt x="266875" y="3367"/>
                </a:lnTo>
                <a:lnTo>
                  <a:pt x="256237" y="3367"/>
                </a:lnTo>
                <a:lnTo>
                  <a:pt x="261556" y="297"/>
                </a:lnTo>
                <a:close/>
                <a:moveTo>
                  <a:pt x="273198" y="297"/>
                </a:moveTo>
                <a:lnTo>
                  <a:pt x="278517" y="3367"/>
                </a:lnTo>
                <a:lnTo>
                  <a:pt x="267878" y="3367"/>
                </a:lnTo>
                <a:lnTo>
                  <a:pt x="273198" y="297"/>
                </a:lnTo>
                <a:close/>
                <a:moveTo>
                  <a:pt x="11217" y="3640"/>
                </a:moveTo>
                <a:lnTo>
                  <a:pt x="5898" y="6710"/>
                </a:lnTo>
                <a:lnTo>
                  <a:pt x="578" y="3640"/>
                </a:lnTo>
                <a:close/>
                <a:moveTo>
                  <a:pt x="22828" y="3640"/>
                </a:moveTo>
                <a:lnTo>
                  <a:pt x="17509" y="6710"/>
                </a:lnTo>
                <a:lnTo>
                  <a:pt x="12190" y="3640"/>
                </a:lnTo>
                <a:close/>
                <a:moveTo>
                  <a:pt x="34470" y="3640"/>
                </a:moveTo>
                <a:lnTo>
                  <a:pt x="29150" y="6710"/>
                </a:lnTo>
                <a:lnTo>
                  <a:pt x="23831" y="3640"/>
                </a:lnTo>
                <a:close/>
                <a:moveTo>
                  <a:pt x="46081" y="3640"/>
                </a:moveTo>
                <a:lnTo>
                  <a:pt x="40762" y="6710"/>
                </a:lnTo>
                <a:lnTo>
                  <a:pt x="35442" y="3640"/>
                </a:lnTo>
                <a:close/>
                <a:moveTo>
                  <a:pt x="57722" y="3640"/>
                </a:moveTo>
                <a:lnTo>
                  <a:pt x="52403" y="6710"/>
                </a:lnTo>
                <a:lnTo>
                  <a:pt x="47084" y="3640"/>
                </a:lnTo>
                <a:close/>
                <a:moveTo>
                  <a:pt x="69334" y="3640"/>
                </a:moveTo>
                <a:lnTo>
                  <a:pt x="64014" y="6710"/>
                </a:lnTo>
                <a:lnTo>
                  <a:pt x="58695" y="3640"/>
                </a:lnTo>
                <a:close/>
                <a:moveTo>
                  <a:pt x="80945" y="3640"/>
                </a:moveTo>
                <a:lnTo>
                  <a:pt x="75625" y="6710"/>
                </a:lnTo>
                <a:lnTo>
                  <a:pt x="70306" y="3640"/>
                </a:lnTo>
                <a:close/>
                <a:moveTo>
                  <a:pt x="92556" y="3640"/>
                </a:moveTo>
                <a:lnTo>
                  <a:pt x="87237" y="6710"/>
                </a:lnTo>
                <a:lnTo>
                  <a:pt x="81917" y="3640"/>
                </a:lnTo>
                <a:close/>
                <a:moveTo>
                  <a:pt x="104197" y="3640"/>
                </a:moveTo>
                <a:lnTo>
                  <a:pt x="98878" y="6710"/>
                </a:lnTo>
                <a:lnTo>
                  <a:pt x="93559" y="3640"/>
                </a:lnTo>
                <a:close/>
                <a:moveTo>
                  <a:pt x="115809" y="3640"/>
                </a:moveTo>
                <a:lnTo>
                  <a:pt x="110489" y="6710"/>
                </a:lnTo>
                <a:lnTo>
                  <a:pt x="105170" y="3640"/>
                </a:lnTo>
                <a:close/>
                <a:moveTo>
                  <a:pt x="127450" y="3640"/>
                </a:moveTo>
                <a:lnTo>
                  <a:pt x="122131" y="6710"/>
                </a:lnTo>
                <a:lnTo>
                  <a:pt x="116812" y="3640"/>
                </a:lnTo>
                <a:close/>
                <a:moveTo>
                  <a:pt x="139061" y="3640"/>
                </a:moveTo>
                <a:lnTo>
                  <a:pt x="133742" y="6710"/>
                </a:lnTo>
                <a:lnTo>
                  <a:pt x="128423" y="3640"/>
                </a:lnTo>
                <a:close/>
                <a:moveTo>
                  <a:pt x="150642" y="3640"/>
                </a:moveTo>
                <a:lnTo>
                  <a:pt x="145323" y="6710"/>
                </a:lnTo>
                <a:lnTo>
                  <a:pt x="140004" y="3640"/>
                </a:lnTo>
                <a:close/>
                <a:moveTo>
                  <a:pt x="162284" y="3640"/>
                </a:moveTo>
                <a:lnTo>
                  <a:pt x="156964" y="6710"/>
                </a:lnTo>
                <a:lnTo>
                  <a:pt x="151645" y="3640"/>
                </a:lnTo>
                <a:close/>
                <a:moveTo>
                  <a:pt x="173895" y="3640"/>
                </a:moveTo>
                <a:lnTo>
                  <a:pt x="168575" y="6710"/>
                </a:lnTo>
                <a:lnTo>
                  <a:pt x="163256" y="3640"/>
                </a:lnTo>
                <a:close/>
                <a:moveTo>
                  <a:pt x="185536" y="3640"/>
                </a:moveTo>
                <a:lnTo>
                  <a:pt x="180217" y="6710"/>
                </a:lnTo>
                <a:lnTo>
                  <a:pt x="174898" y="3640"/>
                </a:lnTo>
                <a:close/>
                <a:moveTo>
                  <a:pt x="197147" y="3640"/>
                </a:moveTo>
                <a:lnTo>
                  <a:pt x="191828" y="6710"/>
                </a:lnTo>
                <a:lnTo>
                  <a:pt x="186509" y="3640"/>
                </a:lnTo>
                <a:close/>
                <a:moveTo>
                  <a:pt x="208789" y="3640"/>
                </a:moveTo>
                <a:lnTo>
                  <a:pt x="203470" y="6710"/>
                </a:lnTo>
                <a:lnTo>
                  <a:pt x="198151" y="3640"/>
                </a:lnTo>
                <a:close/>
                <a:moveTo>
                  <a:pt x="220370" y="3640"/>
                </a:moveTo>
                <a:lnTo>
                  <a:pt x="215051" y="6710"/>
                </a:lnTo>
                <a:lnTo>
                  <a:pt x="209731" y="3640"/>
                </a:lnTo>
                <a:close/>
                <a:moveTo>
                  <a:pt x="232011" y="3640"/>
                </a:moveTo>
                <a:lnTo>
                  <a:pt x="226692" y="6710"/>
                </a:lnTo>
                <a:lnTo>
                  <a:pt x="221373" y="3640"/>
                </a:lnTo>
                <a:close/>
                <a:moveTo>
                  <a:pt x="243622" y="3640"/>
                </a:moveTo>
                <a:lnTo>
                  <a:pt x="238303" y="6710"/>
                </a:lnTo>
                <a:lnTo>
                  <a:pt x="232984" y="3640"/>
                </a:lnTo>
                <a:close/>
                <a:moveTo>
                  <a:pt x="255264" y="3640"/>
                </a:moveTo>
                <a:lnTo>
                  <a:pt x="249945" y="6710"/>
                </a:lnTo>
                <a:lnTo>
                  <a:pt x="244626" y="3640"/>
                </a:lnTo>
                <a:close/>
                <a:moveTo>
                  <a:pt x="266875" y="3640"/>
                </a:moveTo>
                <a:lnTo>
                  <a:pt x="261556" y="6710"/>
                </a:lnTo>
                <a:lnTo>
                  <a:pt x="256237" y="3640"/>
                </a:lnTo>
                <a:close/>
                <a:moveTo>
                  <a:pt x="278517" y="3640"/>
                </a:moveTo>
                <a:lnTo>
                  <a:pt x="273198" y="6710"/>
                </a:lnTo>
                <a:lnTo>
                  <a:pt x="267878" y="3640"/>
                </a:lnTo>
                <a:close/>
                <a:moveTo>
                  <a:pt x="457" y="3853"/>
                </a:moveTo>
                <a:lnTo>
                  <a:pt x="5776" y="6953"/>
                </a:lnTo>
                <a:lnTo>
                  <a:pt x="5776" y="13063"/>
                </a:lnTo>
                <a:lnTo>
                  <a:pt x="457" y="3853"/>
                </a:lnTo>
                <a:close/>
                <a:moveTo>
                  <a:pt x="11369" y="3823"/>
                </a:moveTo>
                <a:lnTo>
                  <a:pt x="6050" y="13063"/>
                </a:lnTo>
                <a:lnTo>
                  <a:pt x="6050" y="6893"/>
                </a:lnTo>
                <a:lnTo>
                  <a:pt x="11369" y="3823"/>
                </a:lnTo>
                <a:close/>
                <a:moveTo>
                  <a:pt x="12098" y="3853"/>
                </a:moveTo>
                <a:lnTo>
                  <a:pt x="17418" y="6953"/>
                </a:lnTo>
                <a:lnTo>
                  <a:pt x="17418" y="13063"/>
                </a:lnTo>
                <a:lnTo>
                  <a:pt x="12098" y="3853"/>
                </a:lnTo>
                <a:close/>
                <a:moveTo>
                  <a:pt x="22980" y="3823"/>
                </a:moveTo>
                <a:lnTo>
                  <a:pt x="17661" y="13063"/>
                </a:lnTo>
                <a:lnTo>
                  <a:pt x="17661" y="6893"/>
                </a:lnTo>
                <a:lnTo>
                  <a:pt x="22980" y="3823"/>
                </a:lnTo>
                <a:close/>
                <a:moveTo>
                  <a:pt x="23710" y="3853"/>
                </a:moveTo>
                <a:lnTo>
                  <a:pt x="29029" y="6953"/>
                </a:lnTo>
                <a:lnTo>
                  <a:pt x="29029" y="13063"/>
                </a:lnTo>
                <a:lnTo>
                  <a:pt x="23710" y="3853"/>
                </a:lnTo>
                <a:close/>
                <a:moveTo>
                  <a:pt x="34622" y="3823"/>
                </a:moveTo>
                <a:lnTo>
                  <a:pt x="29302" y="13063"/>
                </a:lnTo>
                <a:lnTo>
                  <a:pt x="29302" y="6893"/>
                </a:lnTo>
                <a:lnTo>
                  <a:pt x="34622" y="3823"/>
                </a:lnTo>
                <a:close/>
                <a:moveTo>
                  <a:pt x="35290" y="3853"/>
                </a:moveTo>
                <a:lnTo>
                  <a:pt x="40610" y="6953"/>
                </a:lnTo>
                <a:lnTo>
                  <a:pt x="40610" y="13063"/>
                </a:lnTo>
                <a:lnTo>
                  <a:pt x="35290" y="3853"/>
                </a:lnTo>
                <a:close/>
                <a:moveTo>
                  <a:pt x="46202" y="3823"/>
                </a:moveTo>
                <a:lnTo>
                  <a:pt x="40883" y="13063"/>
                </a:lnTo>
                <a:lnTo>
                  <a:pt x="40883" y="6893"/>
                </a:lnTo>
                <a:lnTo>
                  <a:pt x="46202" y="3823"/>
                </a:lnTo>
                <a:close/>
                <a:moveTo>
                  <a:pt x="46932" y="3853"/>
                </a:moveTo>
                <a:lnTo>
                  <a:pt x="52251" y="6953"/>
                </a:lnTo>
                <a:lnTo>
                  <a:pt x="52251" y="13063"/>
                </a:lnTo>
                <a:lnTo>
                  <a:pt x="46932" y="3853"/>
                </a:lnTo>
                <a:close/>
                <a:moveTo>
                  <a:pt x="57844" y="3823"/>
                </a:moveTo>
                <a:lnTo>
                  <a:pt x="52525" y="13063"/>
                </a:lnTo>
                <a:lnTo>
                  <a:pt x="52525" y="6893"/>
                </a:lnTo>
                <a:lnTo>
                  <a:pt x="57844" y="3823"/>
                </a:lnTo>
                <a:close/>
                <a:moveTo>
                  <a:pt x="58543" y="3853"/>
                </a:moveTo>
                <a:lnTo>
                  <a:pt x="63862" y="6953"/>
                </a:lnTo>
                <a:lnTo>
                  <a:pt x="63862" y="13063"/>
                </a:lnTo>
                <a:lnTo>
                  <a:pt x="58543" y="3853"/>
                </a:lnTo>
                <a:close/>
                <a:moveTo>
                  <a:pt x="69455" y="3823"/>
                </a:moveTo>
                <a:lnTo>
                  <a:pt x="64136" y="13063"/>
                </a:lnTo>
                <a:lnTo>
                  <a:pt x="64136" y="6893"/>
                </a:lnTo>
                <a:lnTo>
                  <a:pt x="69455" y="3823"/>
                </a:lnTo>
                <a:close/>
                <a:moveTo>
                  <a:pt x="70185" y="3853"/>
                </a:moveTo>
                <a:lnTo>
                  <a:pt x="75504" y="6953"/>
                </a:lnTo>
                <a:lnTo>
                  <a:pt x="75504" y="13063"/>
                </a:lnTo>
                <a:lnTo>
                  <a:pt x="70185" y="3853"/>
                </a:lnTo>
                <a:close/>
                <a:moveTo>
                  <a:pt x="81097" y="3823"/>
                </a:moveTo>
                <a:lnTo>
                  <a:pt x="75777" y="13063"/>
                </a:lnTo>
                <a:lnTo>
                  <a:pt x="75777" y="6893"/>
                </a:lnTo>
                <a:lnTo>
                  <a:pt x="81097" y="3823"/>
                </a:lnTo>
                <a:close/>
                <a:moveTo>
                  <a:pt x="81796" y="3853"/>
                </a:moveTo>
                <a:lnTo>
                  <a:pt x="87115" y="6953"/>
                </a:lnTo>
                <a:lnTo>
                  <a:pt x="87115" y="13063"/>
                </a:lnTo>
                <a:lnTo>
                  <a:pt x="81796" y="3853"/>
                </a:lnTo>
                <a:close/>
                <a:moveTo>
                  <a:pt x="92708" y="3823"/>
                </a:moveTo>
                <a:lnTo>
                  <a:pt x="87389" y="13063"/>
                </a:lnTo>
                <a:lnTo>
                  <a:pt x="87389" y="6893"/>
                </a:lnTo>
                <a:lnTo>
                  <a:pt x="92708" y="3823"/>
                </a:lnTo>
                <a:close/>
                <a:moveTo>
                  <a:pt x="93437" y="3853"/>
                </a:moveTo>
                <a:lnTo>
                  <a:pt x="98757" y="6953"/>
                </a:lnTo>
                <a:lnTo>
                  <a:pt x="98757" y="13063"/>
                </a:lnTo>
                <a:lnTo>
                  <a:pt x="93437" y="3853"/>
                </a:lnTo>
                <a:close/>
                <a:moveTo>
                  <a:pt x="104349" y="3823"/>
                </a:moveTo>
                <a:lnTo>
                  <a:pt x="99030" y="13063"/>
                </a:lnTo>
                <a:lnTo>
                  <a:pt x="99030" y="6893"/>
                </a:lnTo>
                <a:lnTo>
                  <a:pt x="104349" y="3823"/>
                </a:lnTo>
                <a:close/>
                <a:moveTo>
                  <a:pt x="105018" y="3853"/>
                </a:moveTo>
                <a:lnTo>
                  <a:pt x="110337" y="6953"/>
                </a:lnTo>
                <a:lnTo>
                  <a:pt x="110337" y="13063"/>
                </a:lnTo>
                <a:lnTo>
                  <a:pt x="105018" y="3853"/>
                </a:lnTo>
                <a:close/>
                <a:moveTo>
                  <a:pt x="115930" y="3823"/>
                </a:moveTo>
                <a:lnTo>
                  <a:pt x="110611" y="13063"/>
                </a:lnTo>
                <a:lnTo>
                  <a:pt x="110611" y="6893"/>
                </a:lnTo>
                <a:lnTo>
                  <a:pt x="115930" y="3823"/>
                </a:lnTo>
                <a:close/>
                <a:moveTo>
                  <a:pt x="116660" y="3853"/>
                </a:moveTo>
                <a:lnTo>
                  <a:pt x="121979" y="6953"/>
                </a:lnTo>
                <a:lnTo>
                  <a:pt x="121979" y="13063"/>
                </a:lnTo>
                <a:lnTo>
                  <a:pt x="116660" y="3853"/>
                </a:lnTo>
                <a:close/>
                <a:moveTo>
                  <a:pt x="127541" y="3823"/>
                </a:moveTo>
                <a:lnTo>
                  <a:pt x="122222" y="13063"/>
                </a:lnTo>
                <a:lnTo>
                  <a:pt x="122222" y="6893"/>
                </a:lnTo>
                <a:lnTo>
                  <a:pt x="127541" y="3823"/>
                </a:lnTo>
                <a:close/>
                <a:moveTo>
                  <a:pt x="128271" y="3853"/>
                </a:moveTo>
                <a:lnTo>
                  <a:pt x="133590" y="6953"/>
                </a:lnTo>
                <a:lnTo>
                  <a:pt x="133590" y="13063"/>
                </a:lnTo>
                <a:lnTo>
                  <a:pt x="128271" y="3853"/>
                </a:lnTo>
                <a:close/>
                <a:moveTo>
                  <a:pt x="139183" y="3823"/>
                </a:moveTo>
                <a:lnTo>
                  <a:pt x="133864" y="13063"/>
                </a:lnTo>
                <a:lnTo>
                  <a:pt x="133864" y="6893"/>
                </a:lnTo>
                <a:lnTo>
                  <a:pt x="139183" y="3823"/>
                </a:lnTo>
                <a:close/>
                <a:moveTo>
                  <a:pt x="139912" y="3853"/>
                </a:moveTo>
                <a:lnTo>
                  <a:pt x="145232" y="6953"/>
                </a:lnTo>
                <a:lnTo>
                  <a:pt x="145232" y="13063"/>
                </a:lnTo>
                <a:lnTo>
                  <a:pt x="139912" y="3853"/>
                </a:lnTo>
                <a:close/>
                <a:moveTo>
                  <a:pt x="150794" y="3823"/>
                </a:moveTo>
                <a:lnTo>
                  <a:pt x="145475" y="13063"/>
                </a:lnTo>
                <a:lnTo>
                  <a:pt x="145475" y="6893"/>
                </a:lnTo>
                <a:lnTo>
                  <a:pt x="150794" y="3823"/>
                </a:lnTo>
                <a:close/>
                <a:moveTo>
                  <a:pt x="151523" y="3853"/>
                </a:moveTo>
                <a:lnTo>
                  <a:pt x="156843" y="6953"/>
                </a:lnTo>
                <a:lnTo>
                  <a:pt x="156843" y="13063"/>
                </a:lnTo>
                <a:lnTo>
                  <a:pt x="151523" y="3853"/>
                </a:lnTo>
                <a:close/>
                <a:moveTo>
                  <a:pt x="162436" y="3823"/>
                </a:moveTo>
                <a:lnTo>
                  <a:pt x="157116" y="13063"/>
                </a:lnTo>
                <a:lnTo>
                  <a:pt x="157116" y="6893"/>
                </a:lnTo>
                <a:lnTo>
                  <a:pt x="162436" y="3823"/>
                </a:lnTo>
                <a:close/>
                <a:moveTo>
                  <a:pt x="163165" y="3853"/>
                </a:moveTo>
                <a:lnTo>
                  <a:pt x="168484" y="6953"/>
                </a:lnTo>
                <a:lnTo>
                  <a:pt x="168484" y="13063"/>
                </a:lnTo>
                <a:lnTo>
                  <a:pt x="163165" y="3853"/>
                </a:lnTo>
                <a:close/>
                <a:moveTo>
                  <a:pt x="174047" y="3823"/>
                </a:moveTo>
                <a:lnTo>
                  <a:pt x="168727" y="13063"/>
                </a:lnTo>
                <a:lnTo>
                  <a:pt x="168727" y="6893"/>
                </a:lnTo>
                <a:lnTo>
                  <a:pt x="174047" y="3823"/>
                </a:lnTo>
                <a:close/>
                <a:moveTo>
                  <a:pt x="174746" y="3853"/>
                </a:moveTo>
                <a:lnTo>
                  <a:pt x="180065" y="6953"/>
                </a:lnTo>
                <a:lnTo>
                  <a:pt x="180065" y="13063"/>
                </a:lnTo>
                <a:lnTo>
                  <a:pt x="174746" y="3853"/>
                </a:lnTo>
                <a:close/>
                <a:moveTo>
                  <a:pt x="185658" y="3823"/>
                </a:moveTo>
                <a:lnTo>
                  <a:pt x="180339" y="13063"/>
                </a:lnTo>
                <a:lnTo>
                  <a:pt x="180339" y="6893"/>
                </a:lnTo>
                <a:lnTo>
                  <a:pt x="185658" y="3823"/>
                </a:lnTo>
                <a:close/>
                <a:moveTo>
                  <a:pt x="186357" y="3853"/>
                </a:moveTo>
                <a:lnTo>
                  <a:pt x="191676" y="6953"/>
                </a:lnTo>
                <a:lnTo>
                  <a:pt x="191676" y="13063"/>
                </a:lnTo>
                <a:lnTo>
                  <a:pt x="186357" y="3853"/>
                </a:lnTo>
                <a:close/>
                <a:moveTo>
                  <a:pt x="197269" y="3823"/>
                </a:moveTo>
                <a:lnTo>
                  <a:pt x="191950" y="13063"/>
                </a:lnTo>
                <a:lnTo>
                  <a:pt x="191950" y="6893"/>
                </a:lnTo>
                <a:lnTo>
                  <a:pt x="197269" y="3823"/>
                </a:lnTo>
                <a:close/>
                <a:moveTo>
                  <a:pt x="197999" y="3853"/>
                </a:moveTo>
                <a:lnTo>
                  <a:pt x="203318" y="6953"/>
                </a:lnTo>
                <a:lnTo>
                  <a:pt x="203318" y="13063"/>
                </a:lnTo>
                <a:lnTo>
                  <a:pt x="197999" y="3853"/>
                </a:lnTo>
                <a:close/>
                <a:moveTo>
                  <a:pt x="208911" y="3823"/>
                </a:moveTo>
                <a:lnTo>
                  <a:pt x="203591" y="13063"/>
                </a:lnTo>
                <a:lnTo>
                  <a:pt x="203591" y="6893"/>
                </a:lnTo>
                <a:lnTo>
                  <a:pt x="208911" y="3823"/>
                </a:lnTo>
                <a:close/>
                <a:moveTo>
                  <a:pt x="209610" y="3853"/>
                </a:moveTo>
                <a:lnTo>
                  <a:pt x="214929" y="6953"/>
                </a:lnTo>
                <a:lnTo>
                  <a:pt x="214929" y="13063"/>
                </a:lnTo>
                <a:lnTo>
                  <a:pt x="209610" y="3853"/>
                </a:lnTo>
                <a:close/>
                <a:moveTo>
                  <a:pt x="220522" y="3823"/>
                </a:moveTo>
                <a:lnTo>
                  <a:pt x="215202" y="13063"/>
                </a:lnTo>
                <a:lnTo>
                  <a:pt x="215202" y="6893"/>
                </a:lnTo>
                <a:lnTo>
                  <a:pt x="220522" y="3823"/>
                </a:lnTo>
                <a:close/>
                <a:moveTo>
                  <a:pt x="221251" y="3853"/>
                </a:moveTo>
                <a:lnTo>
                  <a:pt x="226570" y="6953"/>
                </a:lnTo>
                <a:lnTo>
                  <a:pt x="226570" y="13063"/>
                </a:lnTo>
                <a:lnTo>
                  <a:pt x="221251" y="3853"/>
                </a:lnTo>
                <a:close/>
                <a:moveTo>
                  <a:pt x="232163" y="3823"/>
                </a:moveTo>
                <a:lnTo>
                  <a:pt x="226844" y="13063"/>
                </a:lnTo>
                <a:lnTo>
                  <a:pt x="226844" y="6893"/>
                </a:lnTo>
                <a:lnTo>
                  <a:pt x="232163" y="3823"/>
                </a:lnTo>
                <a:close/>
                <a:moveTo>
                  <a:pt x="232862" y="3853"/>
                </a:moveTo>
                <a:lnTo>
                  <a:pt x="238182" y="6953"/>
                </a:lnTo>
                <a:lnTo>
                  <a:pt x="238182" y="13063"/>
                </a:lnTo>
                <a:lnTo>
                  <a:pt x="232862" y="3853"/>
                </a:lnTo>
                <a:close/>
                <a:moveTo>
                  <a:pt x="243774" y="3823"/>
                </a:moveTo>
                <a:lnTo>
                  <a:pt x="238455" y="13063"/>
                </a:lnTo>
                <a:lnTo>
                  <a:pt x="238455" y="6893"/>
                </a:lnTo>
                <a:lnTo>
                  <a:pt x="243774" y="3823"/>
                </a:lnTo>
                <a:close/>
                <a:moveTo>
                  <a:pt x="244474" y="3853"/>
                </a:moveTo>
                <a:lnTo>
                  <a:pt x="249793" y="6953"/>
                </a:lnTo>
                <a:lnTo>
                  <a:pt x="249793" y="13063"/>
                </a:lnTo>
                <a:lnTo>
                  <a:pt x="244474" y="3853"/>
                </a:lnTo>
                <a:close/>
                <a:moveTo>
                  <a:pt x="255355" y="3823"/>
                </a:moveTo>
                <a:lnTo>
                  <a:pt x="250036" y="13063"/>
                </a:lnTo>
                <a:lnTo>
                  <a:pt x="250036" y="6893"/>
                </a:lnTo>
                <a:lnTo>
                  <a:pt x="255355" y="3823"/>
                </a:lnTo>
                <a:close/>
                <a:moveTo>
                  <a:pt x="256085" y="3853"/>
                </a:moveTo>
                <a:lnTo>
                  <a:pt x="261404" y="6953"/>
                </a:lnTo>
                <a:lnTo>
                  <a:pt x="261404" y="13063"/>
                </a:lnTo>
                <a:lnTo>
                  <a:pt x="256085" y="3853"/>
                </a:lnTo>
                <a:close/>
                <a:moveTo>
                  <a:pt x="266997" y="3823"/>
                </a:moveTo>
                <a:lnTo>
                  <a:pt x="261678" y="13063"/>
                </a:lnTo>
                <a:lnTo>
                  <a:pt x="261678" y="6893"/>
                </a:lnTo>
                <a:lnTo>
                  <a:pt x="266997" y="3823"/>
                </a:lnTo>
                <a:close/>
                <a:moveTo>
                  <a:pt x="267726" y="3853"/>
                </a:moveTo>
                <a:lnTo>
                  <a:pt x="273046" y="6953"/>
                </a:lnTo>
                <a:lnTo>
                  <a:pt x="273046" y="13063"/>
                </a:lnTo>
                <a:lnTo>
                  <a:pt x="267726" y="3853"/>
                </a:lnTo>
                <a:close/>
                <a:moveTo>
                  <a:pt x="278608" y="3883"/>
                </a:moveTo>
                <a:lnTo>
                  <a:pt x="273289" y="13063"/>
                </a:lnTo>
                <a:lnTo>
                  <a:pt x="273289" y="6953"/>
                </a:lnTo>
                <a:lnTo>
                  <a:pt x="278608" y="3883"/>
                </a:lnTo>
                <a:close/>
                <a:moveTo>
                  <a:pt x="11855" y="3975"/>
                </a:moveTo>
                <a:lnTo>
                  <a:pt x="17174" y="13184"/>
                </a:lnTo>
                <a:lnTo>
                  <a:pt x="11855" y="10145"/>
                </a:lnTo>
                <a:lnTo>
                  <a:pt x="11855" y="3975"/>
                </a:lnTo>
                <a:close/>
                <a:moveTo>
                  <a:pt x="23497" y="3975"/>
                </a:moveTo>
                <a:lnTo>
                  <a:pt x="28816" y="13184"/>
                </a:lnTo>
                <a:lnTo>
                  <a:pt x="23497" y="10145"/>
                </a:lnTo>
                <a:lnTo>
                  <a:pt x="23497" y="3975"/>
                </a:lnTo>
                <a:close/>
                <a:moveTo>
                  <a:pt x="35108" y="3975"/>
                </a:moveTo>
                <a:lnTo>
                  <a:pt x="40427" y="13184"/>
                </a:lnTo>
                <a:lnTo>
                  <a:pt x="35108" y="10145"/>
                </a:lnTo>
                <a:lnTo>
                  <a:pt x="35108" y="3975"/>
                </a:lnTo>
                <a:close/>
                <a:moveTo>
                  <a:pt x="58330" y="3975"/>
                </a:moveTo>
                <a:lnTo>
                  <a:pt x="63650" y="13184"/>
                </a:lnTo>
                <a:lnTo>
                  <a:pt x="58330" y="10145"/>
                </a:lnTo>
                <a:lnTo>
                  <a:pt x="58330" y="3975"/>
                </a:lnTo>
                <a:close/>
                <a:moveTo>
                  <a:pt x="69941" y="3975"/>
                </a:moveTo>
                <a:lnTo>
                  <a:pt x="75261" y="13184"/>
                </a:lnTo>
                <a:lnTo>
                  <a:pt x="69941" y="10145"/>
                </a:lnTo>
                <a:lnTo>
                  <a:pt x="69941" y="3975"/>
                </a:lnTo>
                <a:close/>
                <a:moveTo>
                  <a:pt x="81583" y="3975"/>
                </a:moveTo>
                <a:lnTo>
                  <a:pt x="86902" y="13184"/>
                </a:lnTo>
                <a:lnTo>
                  <a:pt x="81583" y="10145"/>
                </a:lnTo>
                <a:lnTo>
                  <a:pt x="81583" y="3975"/>
                </a:lnTo>
                <a:close/>
                <a:moveTo>
                  <a:pt x="104836" y="3975"/>
                </a:moveTo>
                <a:lnTo>
                  <a:pt x="110155" y="13184"/>
                </a:lnTo>
                <a:lnTo>
                  <a:pt x="104836" y="10145"/>
                </a:lnTo>
                <a:lnTo>
                  <a:pt x="104836" y="3975"/>
                </a:lnTo>
                <a:close/>
                <a:moveTo>
                  <a:pt x="116416" y="3975"/>
                </a:moveTo>
                <a:lnTo>
                  <a:pt x="121736" y="13184"/>
                </a:lnTo>
                <a:lnTo>
                  <a:pt x="116416" y="10145"/>
                </a:lnTo>
                <a:lnTo>
                  <a:pt x="116416" y="3975"/>
                </a:lnTo>
                <a:close/>
                <a:moveTo>
                  <a:pt x="128058" y="3975"/>
                </a:moveTo>
                <a:lnTo>
                  <a:pt x="133377" y="13184"/>
                </a:lnTo>
                <a:lnTo>
                  <a:pt x="128058" y="10145"/>
                </a:lnTo>
                <a:lnTo>
                  <a:pt x="128058" y="3975"/>
                </a:lnTo>
                <a:close/>
                <a:moveTo>
                  <a:pt x="139669" y="3975"/>
                </a:moveTo>
                <a:lnTo>
                  <a:pt x="144988" y="13184"/>
                </a:lnTo>
                <a:lnTo>
                  <a:pt x="139669" y="10145"/>
                </a:lnTo>
                <a:lnTo>
                  <a:pt x="139669" y="3975"/>
                </a:lnTo>
                <a:close/>
                <a:moveTo>
                  <a:pt x="151311" y="3975"/>
                </a:moveTo>
                <a:lnTo>
                  <a:pt x="156630" y="13184"/>
                </a:lnTo>
                <a:lnTo>
                  <a:pt x="151311" y="10145"/>
                </a:lnTo>
                <a:lnTo>
                  <a:pt x="151311" y="3975"/>
                </a:lnTo>
                <a:close/>
                <a:moveTo>
                  <a:pt x="162922" y="3975"/>
                </a:moveTo>
                <a:lnTo>
                  <a:pt x="168241" y="13184"/>
                </a:lnTo>
                <a:lnTo>
                  <a:pt x="162922" y="10145"/>
                </a:lnTo>
                <a:lnTo>
                  <a:pt x="162922" y="3975"/>
                </a:lnTo>
                <a:close/>
                <a:moveTo>
                  <a:pt x="174503" y="3975"/>
                </a:moveTo>
                <a:lnTo>
                  <a:pt x="179822" y="13184"/>
                </a:lnTo>
                <a:lnTo>
                  <a:pt x="174503" y="10145"/>
                </a:lnTo>
                <a:lnTo>
                  <a:pt x="174503" y="3975"/>
                </a:lnTo>
                <a:close/>
                <a:moveTo>
                  <a:pt x="186144" y="3975"/>
                </a:moveTo>
                <a:lnTo>
                  <a:pt x="191463" y="13184"/>
                </a:lnTo>
                <a:lnTo>
                  <a:pt x="186144" y="10145"/>
                </a:lnTo>
                <a:lnTo>
                  <a:pt x="186144" y="3975"/>
                </a:lnTo>
                <a:close/>
                <a:moveTo>
                  <a:pt x="197755" y="3975"/>
                </a:moveTo>
                <a:lnTo>
                  <a:pt x="203075" y="13184"/>
                </a:lnTo>
                <a:lnTo>
                  <a:pt x="197755" y="10145"/>
                </a:lnTo>
                <a:lnTo>
                  <a:pt x="197755" y="3975"/>
                </a:lnTo>
                <a:close/>
                <a:moveTo>
                  <a:pt x="209397" y="3975"/>
                </a:moveTo>
                <a:lnTo>
                  <a:pt x="214716" y="13184"/>
                </a:lnTo>
                <a:lnTo>
                  <a:pt x="209397" y="10145"/>
                </a:lnTo>
                <a:lnTo>
                  <a:pt x="209397" y="3975"/>
                </a:lnTo>
                <a:close/>
                <a:moveTo>
                  <a:pt x="221008" y="3975"/>
                </a:moveTo>
                <a:lnTo>
                  <a:pt x="226327" y="13184"/>
                </a:lnTo>
                <a:lnTo>
                  <a:pt x="221008" y="10145"/>
                </a:lnTo>
                <a:lnTo>
                  <a:pt x="221008" y="3975"/>
                </a:lnTo>
                <a:close/>
                <a:moveTo>
                  <a:pt x="232650" y="3975"/>
                </a:moveTo>
                <a:lnTo>
                  <a:pt x="237969" y="13184"/>
                </a:lnTo>
                <a:lnTo>
                  <a:pt x="232650" y="10145"/>
                </a:lnTo>
                <a:lnTo>
                  <a:pt x="232650" y="3975"/>
                </a:lnTo>
                <a:close/>
                <a:moveTo>
                  <a:pt x="244230" y="3975"/>
                </a:moveTo>
                <a:lnTo>
                  <a:pt x="249550" y="13184"/>
                </a:lnTo>
                <a:lnTo>
                  <a:pt x="244230" y="10145"/>
                </a:lnTo>
                <a:lnTo>
                  <a:pt x="244230" y="3975"/>
                </a:lnTo>
                <a:close/>
                <a:moveTo>
                  <a:pt x="255872" y="3975"/>
                </a:moveTo>
                <a:lnTo>
                  <a:pt x="261191" y="13184"/>
                </a:lnTo>
                <a:lnTo>
                  <a:pt x="255872" y="10145"/>
                </a:lnTo>
                <a:lnTo>
                  <a:pt x="255872" y="3975"/>
                </a:lnTo>
                <a:close/>
                <a:moveTo>
                  <a:pt x="267483" y="3975"/>
                </a:moveTo>
                <a:lnTo>
                  <a:pt x="272802" y="13184"/>
                </a:lnTo>
                <a:lnTo>
                  <a:pt x="267483" y="10145"/>
                </a:lnTo>
                <a:lnTo>
                  <a:pt x="267483" y="3975"/>
                </a:lnTo>
                <a:close/>
                <a:moveTo>
                  <a:pt x="93194" y="3975"/>
                </a:moveTo>
                <a:lnTo>
                  <a:pt x="98513" y="13184"/>
                </a:lnTo>
                <a:lnTo>
                  <a:pt x="93194" y="10145"/>
                </a:lnTo>
                <a:lnTo>
                  <a:pt x="93194" y="3975"/>
                </a:lnTo>
                <a:close/>
                <a:moveTo>
                  <a:pt x="244" y="3975"/>
                </a:moveTo>
                <a:lnTo>
                  <a:pt x="5563" y="13184"/>
                </a:lnTo>
                <a:lnTo>
                  <a:pt x="214" y="10084"/>
                </a:lnTo>
                <a:lnTo>
                  <a:pt x="214" y="3975"/>
                </a:lnTo>
                <a:close/>
                <a:moveTo>
                  <a:pt x="46689" y="3975"/>
                </a:moveTo>
                <a:lnTo>
                  <a:pt x="52008" y="13184"/>
                </a:lnTo>
                <a:lnTo>
                  <a:pt x="46689" y="10145"/>
                </a:lnTo>
                <a:lnTo>
                  <a:pt x="46689" y="3975"/>
                </a:lnTo>
                <a:close/>
                <a:moveTo>
                  <a:pt x="11582" y="4005"/>
                </a:moveTo>
                <a:lnTo>
                  <a:pt x="11582" y="10145"/>
                </a:lnTo>
                <a:lnTo>
                  <a:pt x="6262" y="13215"/>
                </a:lnTo>
                <a:lnTo>
                  <a:pt x="11582" y="4005"/>
                </a:lnTo>
                <a:close/>
                <a:moveTo>
                  <a:pt x="23223" y="4005"/>
                </a:moveTo>
                <a:lnTo>
                  <a:pt x="23223" y="10145"/>
                </a:lnTo>
                <a:lnTo>
                  <a:pt x="17904" y="13215"/>
                </a:lnTo>
                <a:lnTo>
                  <a:pt x="17904" y="13215"/>
                </a:lnTo>
                <a:lnTo>
                  <a:pt x="23223" y="4005"/>
                </a:lnTo>
                <a:close/>
                <a:moveTo>
                  <a:pt x="34834" y="4005"/>
                </a:moveTo>
                <a:lnTo>
                  <a:pt x="34834" y="10145"/>
                </a:lnTo>
                <a:lnTo>
                  <a:pt x="29515" y="13215"/>
                </a:lnTo>
                <a:lnTo>
                  <a:pt x="34834" y="4005"/>
                </a:lnTo>
                <a:close/>
                <a:moveTo>
                  <a:pt x="69698" y="4005"/>
                </a:moveTo>
                <a:lnTo>
                  <a:pt x="69698" y="10145"/>
                </a:lnTo>
                <a:lnTo>
                  <a:pt x="64379" y="13215"/>
                </a:lnTo>
                <a:lnTo>
                  <a:pt x="69698" y="4005"/>
                </a:lnTo>
                <a:close/>
                <a:moveTo>
                  <a:pt x="81309" y="4005"/>
                </a:moveTo>
                <a:lnTo>
                  <a:pt x="81309" y="10145"/>
                </a:lnTo>
                <a:lnTo>
                  <a:pt x="75990" y="13215"/>
                </a:lnTo>
                <a:lnTo>
                  <a:pt x="81309" y="4005"/>
                </a:lnTo>
                <a:close/>
                <a:moveTo>
                  <a:pt x="92951" y="4005"/>
                </a:moveTo>
                <a:lnTo>
                  <a:pt x="92951" y="10145"/>
                </a:lnTo>
                <a:lnTo>
                  <a:pt x="87632" y="13215"/>
                </a:lnTo>
                <a:lnTo>
                  <a:pt x="92951" y="4005"/>
                </a:lnTo>
                <a:close/>
                <a:moveTo>
                  <a:pt x="104562" y="4005"/>
                </a:moveTo>
                <a:lnTo>
                  <a:pt x="104562" y="10145"/>
                </a:lnTo>
                <a:lnTo>
                  <a:pt x="99243" y="13215"/>
                </a:lnTo>
                <a:lnTo>
                  <a:pt x="104562" y="4005"/>
                </a:lnTo>
                <a:close/>
                <a:moveTo>
                  <a:pt x="116143" y="4005"/>
                </a:moveTo>
                <a:lnTo>
                  <a:pt x="116143" y="10145"/>
                </a:lnTo>
                <a:lnTo>
                  <a:pt x="110824" y="13215"/>
                </a:lnTo>
                <a:lnTo>
                  <a:pt x="116143" y="4005"/>
                </a:lnTo>
                <a:close/>
                <a:moveTo>
                  <a:pt x="127784" y="4005"/>
                </a:moveTo>
                <a:lnTo>
                  <a:pt x="127784" y="10145"/>
                </a:lnTo>
                <a:lnTo>
                  <a:pt x="122465" y="13215"/>
                </a:lnTo>
                <a:lnTo>
                  <a:pt x="127784" y="4005"/>
                </a:lnTo>
                <a:close/>
                <a:moveTo>
                  <a:pt x="139396" y="4005"/>
                </a:moveTo>
                <a:lnTo>
                  <a:pt x="139396" y="10145"/>
                </a:lnTo>
                <a:lnTo>
                  <a:pt x="134076" y="13215"/>
                </a:lnTo>
                <a:lnTo>
                  <a:pt x="139396" y="4005"/>
                </a:lnTo>
                <a:close/>
                <a:moveTo>
                  <a:pt x="151037" y="4005"/>
                </a:moveTo>
                <a:lnTo>
                  <a:pt x="151037" y="10145"/>
                </a:lnTo>
                <a:lnTo>
                  <a:pt x="145718" y="13215"/>
                </a:lnTo>
                <a:lnTo>
                  <a:pt x="151037" y="4005"/>
                </a:lnTo>
                <a:close/>
                <a:moveTo>
                  <a:pt x="162648" y="4005"/>
                </a:moveTo>
                <a:lnTo>
                  <a:pt x="162648" y="10145"/>
                </a:lnTo>
                <a:lnTo>
                  <a:pt x="157329" y="13215"/>
                </a:lnTo>
                <a:lnTo>
                  <a:pt x="162648" y="4005"/>
                </a:lnTo>
                <a:close/>
                <a:moveTo>
                  <a:pt x="174290" y="4005"/>
                </a:moveTo>
                <a:lnTo>
                  <a:pt x="174290" y="10145"/>
                </a:lnTo>
                <a:lnTo>
                  <a:pt x="168971" y="13215"/>
                </a:lnTo>
                <a:lnTo>
                  <a:pt x="174290" y="4005"/>
                </a:lnTo>
                <a:close/>
                <a:moveTo>
                  <a:pt x="185871" y="4005"/>
                </a:moveTo>
                <a:lnTo>
                  <a:pt x="185871" y="10145"/>
                </a:lnTo>
                <a:lnTo>
                  <a:pt x="180551" y="13215"/>
                </a:lnTo>
                <a:lnTo>
                  <a:pt x="185871" y="4005"/>
                </a:lnTo>
                <a:close/>
                <a:moveTo>
                  <a:pt x="197512" y="4005"/>
                </a:moveTo>
                <a:lnTo>
                  <a:pt x="197512" y="10145"/>
                </a:lnTo>
                <a:lnTo>
                  <a:pt x="192193" y="13215"/>
                </a:lnTo>
                <a:lnTo>
                  <a:pt x="197512" y="4005"/>
                </a:lnTo>
                <a:close/>
                <a:moveTo>
                  <a:pt x="209123" y="4005"/>
                </a:moveTo>
                <a:lnTo>
                  <a:pt x="209123" y="10145"/>
                </a:lnTo>
                <a:lnTo>
                  <a:pt x="203804" y="13215"/>
                </a:lnTo>
                <a:lnTo>
                  <a:pt x="209123" y="4005"/>
                </a:lnTo>
                <a:close/>
                <a:moveTo>
                  <a:pt x="220765" y="4005"/>
                </a:moveTo>
                <a:lnTo>
                  <a:pt x="220765" y="10145"/>
                </a:lnTo>
                <a:lnTo>
                  <a:pt x="215446" y="13215"/>
                </a:lnTo>
                <a:lnTo>
                  <a:pt x="220765" y="4005"/>
                </a:lnTo>
                <a:close/>
                <a:moveTo>
                  <a:pt x="243957" y="4005"/>
                </a:moveTo>
                <a:lnTo>
                  <a:pt x="243957" y="10145"/>
                </a:lnTo>
                <a:lnTo>
                  <a:pt x="238638" y="13215"/>
                </a:lnTo>
                <a:lnTo>
                  <a:pt x="243957" y="4005"/>
                </a:lnTo>
                <a:close/>
                <a:moveTo>
                  <a:pt x="255598" y="4005"/>
                </a:moveTo>
                <a:lnTo>
                  <a:pt x="255598" y="10145"/>
                </a:lnTo>
                <a:lnTo>
                  <a:pt x="250279" y="13215"/>
                </a:lnTo>
                <a:lnTo>
                  <a:pt x="255598" y="4005"/>
                </a:lnTo>
                <a:close/>
                <a:moveTo>
                  <a:pt x="46446" y="4005"/>
                </a:moveTo>
                <a:lnTo>
                  <a:pt x="46446" y="10145"/>
                </a:lnTo>
                <a:lnTo>
                  <a:pt x="41126" y="13215"/>
                </a:lnTo>
                <a:lnTo>
                  <a:pt x="46446" y="4005"/>
                </a:lnTo>
                <a:close/>
                <a:moveTo>
                  <a:pt x="58057" y="4005"/>
                </a:moveTo>
                <a:lnTo>
                  <a:pt x="58057" y="10145"/>
                </a:lnTo>
                <a:lnTo>
                  <a:pt x="52737" y="13215"/>
                </a:lnTo>
                <a:lnTo>
                  <a:pt x="58057" y="4005"/>
                </a:lnTo>
                <a:close/>
                <a:moveTo>
                  <a:pt x="232376" y="4005"/>
                </a:moveTo>
                <a:lnTo>
                  <a:pt x="232376" y="10145"/>
                </a:lnTo>
                <a:lnTo>
                  <a:pt x="227057" y="13215"/>
                </a:lnTo>
                <a:lnTo>
                  <a:pt x="232376" y="4005"/>
                </a:lnTo>
                <a:close/>
                <a:moveTo>
                  <a:pt x="267210" y="4005"/>
                </a:moveTo>
                <a:lnTo>
                  <a:pt x="267210" y="10145"/>
                </a:lnTo>
                <a:lnTo>
                  <a:pt x="261890" y="13215"/>
                </a:lnTo>
                <a:lnTo>
                  <a:pt x="267210" y="4005"/>
                </a:lnTo>
                <a:close/>
                <a:moveTo>
                  <a:pt x="278851" y="4005"/>
                </a:moveTo>
                <a:lnTo>
                  <a:pt x="278851" y="10145"/>
                </a:lnTo>
                <a:lnTo>
                  <a:pt x="273532" y="13215"/>
                </a:lnTo>
                <a:lnTo>
                  <a:pt x="278851" y="4005"/>
                </a:lnTo>
                <a:close/>
                <a:moveTo>
                  <a:pt x="11703" y="10358"/>
                </a:moveTo>
                <a:lnTo>
                  <a:pt x="17023" y="13428"/>
                </a:lnTo>
                <a:lnTo>
                  <a:pt x="6384" y="13428"/>
                </a:lnTo>
                <a:lnTo>
                  <a:pt x="11703" y="10358"/>
                </a:lnTo>
                <a:close/>
                <a:moveTo>
                  <a:pt x="23345" y="10358"/>
                </a:moveTo>
                <a:lnTo>
                  <a:pt x="28664" y="13428"/>
                </a:lnTo>
                <a:lnTo>
                  <a:pt x="18026" y="13428"/>
                </a:lnTo>
                <a:lnTo>
                  <a:pt x="23345" y="10358"/>
                </a:lnTo>
                <a:close/>
                <a:moveTo>
                  <a:pt x="34956" y="10358"/>
                </a:moveTo>
                <a:lnTo>
                  <a:pt x="40275" y="13428"/>
                </a:lnTo>
                <a:lnTo>
                  <a:pt x="29637" y="13428"/>
                </a:lnTo>
                <a:lnTo>
                  <a:pt x="34956" y="10358"/>
                </a:lnTo>
                <a:close/>
                <a:moveTo>
                  <a:pt x="46598" y="10358"/>
                </a:moveTo>
                <a:lnTo>
                  <a:pt x="51886" y="13428"/>
                </a:lnTo>
                <a:lnTo>
                  <a:pt x="41278" y="13428"/>
                </a:lnTo>
                <a:lnTo>
                  <a:pt x="46598" y="10358"/>
                </a:lnTo>
                <a:close/>
                <a:moveTo>
                  <a:pt x="58209" y="10358"/>
                </a:moveTo>
                <a:lnTo>
                  <a:pt x="63528" y="13428"/>
                </a:lnTo>
                <a:lnTo>
                  <a:pt x="52889" y="13428"/>
                </a:lnTo>
                <a:lnTo>
                  <a:pt x="58209" y="10358"/>
                </a:lnTo>
                <a:close/>
                <a:moveTo>
                  <a:pt x="69850" y="10358"/>
                </a:moveTo>
                <a:lnTo>
                  <a:pt x="75169" y="13428"/>
                </a:lnTo>
                <a:lnTo>
                  <a:pt x="64531" y="13428"/>
                </a:lnTo>
                <a:lnTo>
                  <a:pt x="69850" y="10358"/>
                </a:lnTo>
                <a:close/>
                <a:moveTo>
                  <a:pt x="81431" y="10358"/>
                </a:moveTo>
                <a:lnTo>
                  <a:pt x="86750" y="13428"/>
                </a:lnTo>
                <a:lnTo>
                  <a:pt x="76112" y="13428"/>
                </a:lnTo>
                <a:lnTo>
                  <a:pt x="81431" y="10358"/>
                </a:lnTo>
                <a:close/>
                <a:moveTo>
                  <a:pt x="93042" y="10358"/>
                </a:moveTo>
                <a:lnTo>
                  <a:pt x="98361" y="13428"/>
                </a:lnTo>
                <a:lnTo>
                  <a:pt x="87723" y="13428"/>
                </a:lnTo>
                <a:lnTo>
                  <a:pt x="93042" y="10358"/>
                </a:lnTo>
                <a:close/>
                <a:moveTo>
                  <a:pt x="104684" y="10358"/>
                </a:moveTo>
                <a:lnTo>
                  <a:pt x="110003" y="13428"/>
                </a:lnTo>
                <a:lnTo>
                  <a:pt x="99364" y="13428"/>
                </a:lnTo>
                <a:lnTo>
                  <a:pt x="104684" y="10358"/>
                </a:lnTo>
                <a:close/>
                <a:moveTo>
                  <a:pt x="116295" y="10358"/>
                </a:moveTo>
                <a:lnTo>
                  <a:pt x="121614" y="13428"/>
                </a:lnTo>
                <a:lnTo>
                  <a:pt x="110976" y="13428"/>
                </a:lnTo>
                <a:lnTo>
                  <a:pt x="116295" y="10358"/>
                </a:lnTo>
                <a:close/>
                <a:moveTo>
                  <a:pt x="127936" y="10358"/>
                </a:moveTo>
                <a:lnTo>
                  <a:pt x="133256" y="13428"/>
                </a:lnTo>
                <a:lnTo>
                  <a:pt x="122617" y="13428"/>
                </a:lnTo>
                <a:lnTo>
                  <a:pt x="127936" y="10358"/>
                </a:lnTo>
                <a:close/>
                <a:moveTo>
                  <a:pt x="139548" y="10358"/>
                </a:moveTo>
                <a:lnTo>
                  <a:pt x="144867" y="13428"/>
                </a:lnTo>
                <a:lnTo>
                  <a:pt x="134228" y="13428"/>
                </a:lnTo>
                <a:lnTo>
                  <a:pt x="139548" y="10358"/>
                </a:lnTo>
                <a:close/>
                <a:moveTo>
                  <a:pt x="151159" y="10358"/>
                </a:moveTo>
                <a:lnTo>
                  <a:pt x="156478" y="13428"/>
                </a:lnTo>
                <a:lnTo>
                  <a:pt x="145840" y="13428"/>
                </a:lnTo>
                <a:lnTo>
                  <a:pt x="151159" y="10358"/>
                </a:lnTo>
                <a:close/>
                <a:moveTo>
                  <a:pt x="162770" y="10358"/>
                </a:moveTo>
                <a:lnTo>
                  <a:pt x="168089" y="13428"/>
                </a:lnTo>
                <a:lnTo>
                  <a:pt x="157451" y="13428"/>
                </a:lnTo>
                <a:lnTo>
                  <a:pt x="162770" y="10358"/>
                </a:lnTo>
                <a:close/>
                <a:moveTo>
                  <a:pt x="174411" y="10358"/>
                </a:moveTo>
                <a:lnTo>
                  <a:pt x="179731" y="13428"/>
                </a:lnTo>
                <a:lnTo>
                  <a:pt x="169092" y="13428"/>
                </a:lnTo>
                <a:lnTo>
                  <a:pt x="174411" y="10358"/>
                </a:lnTo>
                <a:close/>
                <a:moveTo>
                  <a:pt x="186023" y="10358"/>
                </a:moveTo>
                <a:lnTo>
                  <a:pt x="191342" y="13428"/>
                </a:lnTo>
                <a:lnTo>
                  <a:pt x="180703" y="13428"/>
                </a:lnTo>
                <a:lnTo>
                  <a:pt x="186023" y="10358"/>
                </a:lnTo>
                <a:close/>
                <a:moveTo>
                  <a:pt x="197634" y="10358"/>
                </a:moveTo>
                <a:lnTo>
                  <a:pt x="202953" y="13428"/>
                </a:lnTo>
                <a:lnTo>
                  <a:pt x="192345" y="13428"/>
                </a:lnTo>
                <a:lnTo>
                  <a:pt x="197634" y="10358"/>
                </a:lnTo>
                <a:close/>
                <a:moveTo>
                  <a:pt x="209275" y="10358"/>
                </a:moveTo>
                <a:lnTo>
                  <a:pt x="214595" y="13428"/>
                </a:lnTo>
                <a:lnTo>
                  <a:pt x="203956" y="13428"/>
                </a:lnTo>
                <a:lnTo>
                  <a:pt x="209275" y="10358"/>
                </a:lnTo>
                <a:close/>
                <a:moveTo>
                  <a:pt x="220856" y="10358"/>
                </a:moveTo>
                <a:lnTo>
                  <a:pt x="226175" y="13428"/>
                </a:lnTo>
                <a:lnTo>
                  <a:pt x="215537" y="13428"/>
                </a:lnTo>
                <a:lnTo>
                  <a:pt x="220856" y="10358"/>
                </a:lnTo>
                <a:close/>
                <a:moveTo>
                  <a:pt x="232498" y="10358"/>
                </a:moveTo>
                <a:lnTo>
                  <a:pt x="237817" y="13428"/>
                </a:lnTo>
                <a:lnTo>
                  <a:pt x="227178" y="13428"/>
                </a:lnTo>
                <a:lnTo>
                  <a:pt x="232498" y="10358"/>
                </a:lnTo>
                <a:close/>
                <a:moveTo>
                  <a:pt x="244109" y="10358"/>
                </a:moveTo>
                <a:lnTo>
                  <a:pt x="249428" y="13428"/>
                </a:lnTo>
                <a:lnTo>
                  <a:pt x="238790" y="13428"/>
                </a:lnTo>
                <a:lnTo>
                  <a:pt x="244109" y="10358"/>
                </a:lnTo>
                <a:close/>
                <a:moveTo>
                  <a:pt x="255750" y="10358"/>
                </a:moveTo>
                <a:lnTo>
                  <a:pt x="261070" y="13428"/>
                </a:lnTo>
                <a:lnTo>
                  <a:pt x="250431" y="13428"/>
                </a:lnTo>
                <a:lnTo>
                  <a:pt x="255750" y="10358"/>
                </a:lnTo>
                <a:close/>
                <a:moveTo>
                  <a:pt x="267362" y="10358"/>
                </a:moveTo>
                <a:lnTo>
                  <a:pt x="272681" y="13428"/>
                </a:lnTo>
                <a:lnTo>
                  <a:pt x="262042" y="13428"/>
                </a:lnTo>
                <a:lnTo>
                  <a:pt x="267362" y="10358"/>
                </a:lnTo>
                <a:close/>
                <a:moveTo>
                  <a:pt x="279003" y="10358"/>
                </a:moveTo>
                <a:lnTo>
                  <a:pt x="284322" y="13428"/>
                </a:lnTo>
                <a:lnTo>
                  <a:pt x="273684" y="13428"/>
                </a:lnTo>
                <a:lnTo>
                  <a:pt x="279003" y="10358"/>
                </a:lnTo>
                <a:close/>
                <a:moveTo>
                  <a:pt x="17023" y="13701"/>
                </a:moveTo>
                <a:lnTo>
                  <a:pt x="11703" y="16771"/>
                </a:lnTo>
                <a:lnTo>
                  <a:pt x="6384" y="13701"/>
                </a:lnTo>
                <a:close/>
                <a:moveTo>
                  <a:pt x="28664" y="13701"/>
                </a:moveTo>
                <a:lnTo>
                  <a:pt x="23345" y="16771"/>
                </a:lnTo>
                <a:lnTo>
                  <a:pt x="18026" y="13701"/>
                </a:lnTo>
                <a:close/>
                <a:moveTo>
                  <a:pt x="40275" y="13701"/>
                </a:moveTo>
                <a:lnTo>
                  <a:pt x="34956" y="16771"/>
                </a:lnTo>
                <a:lnTo>
                  <a:pt x="29637" y="13701"/>
                </a:lnTo>
                <a:close/>
                <a:moveTo>
                  <a:pt x="51886" y="13701"/>
                </a:moveTo>
                <a:lnTo>
                  <a:pt x="46598" y="16771"/>
                </a:lnTo>
                <a:lnTo>
                  <a:pt x="41278" y="13701"/>
                </a:lnTo>
                <a:close/>
                <a:moveTo>
                  <a:pt x="63528" y="13701"/>
                </a:moveTo>
                <a:lnTo>
                  <a:pt x="58209" y="16771"/>
                </a:lnTo>
                <a:lnTo>
                  <a:pt x="52889" y="13701"/>
                </a:lnTo>
                <a:close/>
                <a:moveTo>
                  <a:pt x="75169" y="13701"/>
                </a:moveTo>
                <a:lnTo>
                  <a:pt x="69850" y="16771"/>
                </a:lnTo>
                <a:lnTo>
                  <a:pt x="64531" y="13701"/>
                </a:lnTo>
                <a:close/>
                <a:moveTo>
                  <a:pt x="86750" y="13701"/>
                </a:moveTo>
                <a:lnTo>
                  <a:pt x="81431" y="16771"/>
                </a:lnTo>
                <a:lnTo>
                  <a:pt x="76112" y="13701"/>
                </a:lnTo>
                <a:close/>
                <a:moveTo>
                  <a:pt x="98361" y="13701"/>
                </a:moveTo>
                <a:lnTo>
                  <a:pt x="93042" y="16771"/>
                </a:lnTo>
                <a:lnTo>
                  <a:pt x="87723" y="13701"/>
                </a:lnTo>
                <a:close/>
                <a:moveTo>
                  <a:pt x="110003" y="13701"/>
                </a:moveTo>
                <a:lnTo>
                  <a:pt x="104684" y="16771"/>
                </a:lnTo>
                <a:lnTo>
                  <a:pt x="99364" y="13701"/>
                </a:lnTo>
                <a:close/>
                <a:moveTo>
                  <a:pt x="121614" y="13701"/>
                </a:moveTo>
                <a:lnTo>
                  <a:pt x="116295" y="16771"/>
                </a:lnTo>
                <a:lnTo>
                  <a:pt x="110976" y="13701"/>
                </a:lnTo>
                <a:close/>
                <a:moveTo>
                  <a:pt x="133256" y="13701"/>
                </a:moveTo>
                <a:lnTo>
                  <a:pt x="127936" y="16771"/>
                </a:lnTo>
                <a:lnTo>
                  <a:pt x="122617" y="13701"/>
                </a:lnTo>
                <a:close/>
                <a:moveTo>
                  <a:pt x="144867" y="13701"/>
                </a:moveTo>
                <a:lnTo>
                  <a:pt x="139548" y="16771"/>
                </a:lnTo>
                <a:lnTo>
                  <a:pt x="134228" y="13701"/>
                </a:lnTo>
                <a:close/>
                <a:moveTo>
                  <a:pt x="156478" y="13701"/>
                </a:moveTo>
                <a:lnTo>
                  <a:pt x="151159" y="16771"/>
                </a:lnTo>
                <a:lnTo>
                  <a:pt x="145840" y="13701"/>
                </a:lnTo>
                <a:close/>
                <a:moveTo>
                  <a:pt x="168089" y="13701"/>
                </a:moveTo>
                <a:lnTo>
                  <a:pt x="162770" y="16771"/>
                </a:lnTo>
                <a:lnTo>
                  <a:pt x="157451" y="13701"/>
                </a:lnTo>
                <a:close/>
                <a:moveTo>
                  <a:pt x="179731" y="13701"/>
                </a:moveTo>
                <a:lnTo>
                  <a:pt x="174411" y="16771"/>
                </a:lnTo>
                <a:lnTo>
                  <a:pt x="169092" y="13701"/>
                </a:lnTo>
                <a:close/>
                <a:moveTo>
                  <a:pt x="191342" y="13701"/>
                </a:moveTo>
                <a:lnTo>
                  <a:pt x="186023" y="16771"/>
                </a:lnTo>
                <a:lnTo>
                  <a:pt x="180703" y="13701"/>
                </a:lnTo>
                <a:close/>
                <a:moveTo>
                  <a:pt x="202953" y="13701"/>
                </a:moveTo>
                <a:lnTo>
                  <a:pt x="197634" y="16771"/>
                </a:lnTo>
                <a:lnTo>
                  <a:pt x="192315" y="13701"/>
                </a:lnTo>
                <a:close/>
                <a:moveTo>
                  <a:pt x="214564" y="13701"/>
                </a:moveTo>
                <a:lnTo>
                  <a:pt x="209245" y="16771"/>
                </a:lnTo>
                <a:lnTo>
                  <a:pt x="203926" y="13701"/>
                </a:lnTo>
                <a:close/>
                <a:moveTo>
                  <a:pt x="226175" y="13701"/>
                </a:moveTo>
                <a:lnTo>
                  <a:pt x="220856" y="16771"/>
                </a:lnTo>
                <a:lnTo>
                  <a:pt x="215537" y="13701"/>
                </a:lnTo>
                <a:close/>
                <a:moveTo>
                  <a:pt x="237817" y="13701"/>
                </a:moveTo>
                <a:lnTo>
                  <a:pt x="232498" y="16771"/>
                </a:lnTo>
                <a:lnTo>
                  <a:pt x="227178" y="13701"/>
                </a:lnTo>
                <a:close/>
                <a:moveTo>
                  <a:pt x="249428" y="13701"/>
                </a:moveTo>
                <a:lnTo>
                  <a:pt x="244109" y="16771"/>
                </a:lnTo>
                <a:lnTo>
                  <a:pt x="238790" y="13701"/>
                </a:lnTo>
                <a:close/>
                <a:moveTo>
                  <a:pt x="261070" y="13701"/>
                </a:moveTo>
                <a:lnTo>
                  <a:pt x="255750" y="16771"/>
                </a:lnTo>
                <a:lnTo>
                  <a:pt x="250431" y="13701"/>
                </a:lnTo>
                <a:close/>
                <a:moveTo>
                  <a:pt x="272681" y="13701"/>
                </a:moveTo>
                <a:lnTo>
                  <a:pt x="267362" y="16771"/>
                </a:lnTo>
                <a:lnTo>
                  <a:pt x="262042" y="13701"/>
                </a:lnTo>
                <a:close/>
                <a:moveTo>
                  <a:pt x="284292" y="13701"/>
                </a:moveTo>
                <a:lnTo>
                  <a:pt x="278973" y="16771"/>
                </a:lnTo>
                <a:lnTo>
                  <a:pt x="273653" y="13701"/>
                </a:lnTo>
                <a:close/>
                <a:moveTo>
                  <a:pt x="17174" y="13944"/>
                </a:moveTo>
                <a:lnTo>
                  <a:pt x="11855" y="23124"/>
                </a:lnTo>
                <a:lnTo>
                  <a:pt x="11855" y="17014"/>
                </a:lnTo>
                <a:lnTo>
                  <a:pt x="17174" y="13944"/>
                </a:lnTo>
                <a:close/>
                <a:moveTo>
                  <a:pt x="28816" y="13884"/>
                </a:moveTo>
                <a:lnTo>
                  <a:pt x="23497" y="23124"/>
                </a:lnTo>
                <a:lnTo>
                  <a:pt x="23497" y="16984"/>
                </a:lnTo>
                <a:lnTo>
                  <a:pt x="28816" y="13884"/>
                </a:lnTo>
                <a:close/>
                <a:moveTo>
                  <a:pt x="40427" y="13884"/>
                </a:moveTo>
                <a:lnTo>
                  <a:pt x="35108" y="23124"/>
                </a:lnTo>
                <a:lnTo>
                  <a:pt x="35108" y="16984"/>
                </a:lnTo>
                <a:lnTo>
                  <a:pt x="40427" y="13884"/>
                </a:lnTo>
                <a:close/>
                <a:moveTo>
                  <a:pt x="52008" y="13884"/>
                </a:moveTo>
                <a:lnTo>
                  <a:pt x="46689" y="23124"/>
                </a:lnTo>
                <a:lnTo>
                  <a:pt x="46689" y="16984"/>
                </a:lnTo>
                <a:lnTo>
                  <a:pt x="52008" y="13884"/>
                </a:lnTo>
                <a:close/>
                <a:moveTo>
                  <a:pt x="63650" y="13884"/>
                </a:moveTo>
                <a:lnTo>
                  <a:pt x="58330" y="23124"/>
                </a:lnTo>
                <a:lnTo>
                  <a:pt x="58330" y="16984"/>
                </a:lnTo>
                <a:lnTo>
                  <a:pt x="63650" y="13884"/>
                </a:lnTo>
                <a:close/>
                <a:moveTo>
                  <a:pt x="75261" y="13884"/>
                </a:moveTo>
                <a:lnTo>
                  <a:pt x="69941" y="23124"/>
                </a:lnTo>
                <a:lnTo>
                  <a:pt x="69941" y="16984"/>
                </a:lnTo>
                <a:lnTo>
                  <a:pt x="75261" y="13884"/>
                </a:lnTo>
                <a:close/>
                <a:moveTo>
                  <a:pt x="86902" y="13884"/>
                </a:moveTo>
                <a:lnTo>
                  <a:pt x="81583" y="23124"/>
                </a:lnTo>
                <a:lnTo>
                  <a:pt x="81583" y="16984"/>
                </a:lnTo>
                <a:lnTo>
                  <a:pt x="86902" y="13884"/>
                </a:lnTo>
                <a:close/>
                <a:moveTo>
                  <a:pt x="98513" y="13884"/>
                </a:moveTo>
                <a:lnTo>
                  <a:pt x="93194" y="23124"/>
                </a:lnTo>
                <a:lnTo>
                  <a:pt x="93194" y="16984"/>
                </a:lnTo>
                <a:lnTo>
                  <a:pt x="98513" y="13884"/>
                </a:lnTo>
                <a:close/>
                <a:moveTo>
                  <a:pt x="110155" y="13884"/>
                </a:moveTo>
                <a:lnTo>
                  <a:pt x="104836" y="23124"/>
                </a:lnTo>
                <a:lnTo>
                  <a:pt x="104836" y="16984"/>
                </a:lnTo>
                <a:lnTo>
                  <a:pt x="110155" y="13884"/>
                </a:lnTo>
                <a:close/>
                <a:moveTo>
                  <a:pt x="121736" y="13884"/>
                </a:moveTo>
                <a:lnTo>
                  <a:pt x="116416" y="23124"/>
                </a:lnTo>
                <a:lnTo>
                  <a:pt x="116416" y="16984"/>
                </a:lnTo>
                <a:lnTo>
                  <a:pt x="121736" y="13884"/>
                </a:lnTo>
                <a:close/>
                <a:moveTo>
                  <a:pt x="133377" y="13884"/>
                </a:moveTo>
                <a:lnTo>
                  <a:pt x="128058" y="23124"/>
                </a:lnTo>
                <a:lnTo>
                  <a:pt x="128058" y="16984"/>
                </a:lnTo>
                <a:lnTo>
                  <a:pt x="133377" y="13884"/>
                </a:lnTo>
                <a:close/>
                <a:moveTo>
                  <a:pt x="144988" y="13884"/>
                </a:moveTo>
                <a:lnTo>
                  <a:pt x="139669" y="23124"/>
                </a:lnTo>
                <a:lnTo>
                  <a:pt x="139669" y="16984"/>
                </a:lnTo>
                <a:lnTo>
                  <a:pt x="144988" y="13884"/>
                </a:lnTo>
                <a:close/>
                <a:moveTo>
                  <a:pt x="156630" y="13884"/>
                </a:moveTo>
                <a:lnTo>
                  <a:pt x="151311" y="23124"/>
                </a:lnTo>
                <a:lnTo>
                  <a:pt x="151311" y="16984"/>
                </a:lnTo>
                <a:lnTo>
                  <a:pt x="156630" y="13884"/>
                </a:lnTo>
                <a:close/>
                <a:moveTo>
                  <a:pt x="168241" y="13884"/>
                </a:moveTo>
                <a:lnTo>
                  <a:pt x="162922" y="23124"/>
                </a:lnTo>
                <a:lnTo>
                  <a:pt x="162922" y="16984"/>
                </a:lnTo>
                <a:lnTo>
                  <a:pt x="168241" y="13884"/>
                </a:lnTo>
                <a:close/>
                <a:moveTo>
                  <a:pt x="179822" y="13884"/>
                </a:moveTo>
                <a:lnTo>
                  <a:pt x="174503" y="23124"/>
                </a:lnTo>
                <a:lnTo>
                  <a:pt x="174503" y="16984"/>
                </a:lnTo>
                <a:lnTo>
                  <a:pt x="179822" y="13884"/>
                </a:lnTo>
                <a:close/>
                <a:moveTo>
                  <a:pt x="191463" y="13884"/>
                </a:moveTo>
                <a:lnTo>
                  <a:pt x="186144" y="23124"/>
                </a:lnTo>
                <a:lnTo>
                  <a:pt x="186144" y="16984"/>
                </a:lnTo>
                <a:lnTo>
                  <a:pt x="191463" y="13884"/>
                </a:lnTo>
                <a:close/>
                <a:moveTo>
                  <a:pt x="203075" y="13884"/>
                </a:moveTo>
                <a:lnTo>
                  <a:pt x="197755" y="23124"/>
                </a:lnTo>
                <a:lnTo>
                  <a:pt x="197755" y="16984"/>
                </a:lnTo>
                <a:lnTo>
                  <a:pt x="203075" y="13884"/>
                </a:lnTo>
                <a:close/>
                <a:moveTo>
                  <a:pt x="214716" y="13884"/>
                </a:moveTo>
                <a:lnTo>
                  <a:pt x="209397" y="23124"/>
                </a:lnTo>
                <a:lnTo>
                  <a:pt x="209397" y="16984"/>
                </a:lnTo>
                <a:lnTo>
                  <a:pt x="214716" y="13884"/>
                </a:lnTo>
                <a:close/>
                <a:moveTo>
                  <a:pt x="226327" y="13884"/>
                </a:moveTo>
                <a:lnTo>
                  <a:pt x="221008" y="23124"/>
                </a:lnTo>
                <a:lnTo>
                  <a:pt x="221008" y="16984"/>
                </a:lnTo>
                <a:lnTo>
                  <a:pt x="226327" y="13884"/>
                </a:lnTo>
                <a:close/>
                <a:moveTo>
                  <a:pt x="237969" y="13884"/>
                </a:moveTo>
                <a:lnTo>
                  <a:pt x="232650" y="23124"/>
                </a:lnTo>
                <a:lnTo>
                  <a:pt x="232650" y="16984"/>
                </a:lnTo>
                <a:lnTo>
                  <a:pt x="237969" y="13884"/>
                </a:lnTo>
                <a:close/>
                <a:moveTo>
                  <a:pt x="249550" y="13884"/>
                </a:moveTo>
                <a:lnTo>
                  <a:pt x="244230" y="23124"/>
                </a:lnTo>
                <a:lnTo>
                  <a:pt x="244230" y="16984"/>
                </a:lnTo>
                <a:lnTo>
                  <a:pt x="249550" y="13884"/>
                </a:lnTo>
                <a:close/>
                <a:moveTo>
                  <a:pt x="261191" y="13884"/>
                </a:moveTo>
                <a:lnTo>
                  <a:pt x="255872" y="23124"/>
                </a:lnTo>
                <a:lnTo>
                  <a:pt x="255872" y="16984"/>
                </a:lnTo>
                <a:lnTo>
                  <a:pt x="261191" y="13884"/>
                </a:lnTo>
                <a:close/>
                <a:moveTo>
                  <a:pt x="272802" y="13944"/>
                </a:moveTo>
                <a:lnTo>
                  <a:pt x="267483" y="23124"/>
                </a:lnTo>
                <a:lnTo>
                  <a:pt x="267483" y="17014"/>
                </a:lnTo>
                <a:lnTo>
                  <a:pt x="272802" y="13944"/>
                </a:lnTo>
                <a:close/>
                <a:moveTo>
                  <a:pt x="284444" y="13944"/>
                </a:moveTo>
                <a:lnTo>
                  <a:pt x="279125" y="23124"/>
                </a:lnTo>
                <a:lnTo>
                  <a:pt x="279125" y="17014"/>
                </a:lnTo>
                <a:lnTo>
                  <a:pt x="284444" y="13944"/>
                </a:lnTo>
                <a:close/>
                <a:moveTo>
                  <a:pt x="6262" y="13975"/>
                </a:moveTo>
                <a:lnTo>
                  <a:pt x="11582" y="17014"/>
                </a:lnTo>
                <a:lnTo>
                  <a:pt x="11582" y="23154"/>
                </a:lnTo>
                <a:lnTo>
                  <a:pt x="6262" y="13975"/>
                </a:lnTo>
                <a:close/>
                <a:moveTo>
                  <a:pt x="17904" y="13975"/>
                </a:moveTo>
                <a:lnTo>
                  <a:pt x="23223" y="17014"/>
                </a:lnTo>
                <a:lnTo>
                  <a:pt x="23223" y="23154"/>
                </a:lnTo>
                <a:lnTo>
                  <a:pt x="17904" y="13975"/>
                </a:lnTo>
                <a:close/>
                <a:moveTo>
                  <a:pt x="29515" y="13975"/>
                </a:moveTo>
                <a:lnTo>
                  <a:pt x="34834" y="17014"/>
                </a:lnTo>
                <a:lnTo>
                  <a:pt x="34834" y="23154"/>
                </a:lnTo>
                <a:lnTo>
                  <a:pt x="29515" y="13975"/>
                </a:lnTo>
                <a:close/>
                <a:moveTo>
                  <a:pt x="41126" y="13975"/>
                </a:moveTo>
                <a:lnTo>
                  <a:pt x="46446" y="17014"/>
                </a:lnTo>
                <a:lnTo>
                  <a:pt x="46446" y="23154"/>
                </a:lnTo>
                <a:lnTo>
                  <a:pt x="41126" y="13975"/>
                </a:lnTo>
                <a:close/>
                <a:moveTo>
                  <a:pt x="52737" y="13975"/>
                </a:moveTo>
                <a:lnTo>
                  <a:pt x="58057" y="17014"/>
                </a:lnTo>
                <a:lnTo>
                  <a:pt x="58057" y="23154"/>
                </a:lnTo>
                <a:lnTo>
                  <a:pt x="52737" y="13975"/>
                </a:lnTo>
                <a:close/>
                <a:moveTo>
                  <a:pt x="64379" y="13975"/>
                </a:moveTo>
                <a:lnTo>
                  <a:pt x="69698" y="17014"/>
                </a:lnTo>
                <a:lnTo>
                  <a:pt x="69698" y="23154"/>
                </a:lnTo>
                <a:lnTo>
                  <a:pt x="64379" y="13975"/>
                </a:lnTo>
                <a:close/>
                <a:moveTo>
                  <a:pt x="75990" y="13975"/>
                </a:moveTo>
                <a:lnTo>
                  <a:pt x="81309" y="17014"/>
                </a:lnTo>
                <a:lnTo>
                  <a:pt x="81309" y="23154"/>
                </a:lnTo>
                <a:lnTo>
                  <a:pt x="75990" y="13975"/>
                </a:lnTo>
                <a:close/>
                <a:moveTo>
                  <a:pt x="87632" y="13975"/>
                </a:moveTo>
                <a:lnTo>
                  <a:pt x="92951" y="17014"/>
                </a:lnTo>
                <a:lnTo>
                  <a:pt x="92951" y="23154"/>
                </a:lnTo>
                <a:lnTo>
                  <a:pt x="87632" y="13975"/>
                </a:lnTo>
                <a:close/>
                <a:moveTo>
                  <a:pt x="99243" y="13975"/>
                </a:moveTo>
                <a:lnTo>
                  <a:pt x="104562" y="17014"/>
                </a:lnTo>
                <a:lnTo>
                  <a:pt x="104562" y="23154"/>
                </a:lnTo>
                <a:lnTo>
                  <a:pt x="99243" y="13975"/>
                </a:lnTo>
                <a:close/>
                <a:moveTo>
                  <a:pt x="110824" y="13975"/>
                </a:moveTo>
                <a:lnTo>
                  <a:pt x="116143" y="17014"/>
                </a:lnTo>
                <a:lnTo>
                  <a:pt x="116143" y="23154"/>
                </a:lnTo>
                <a:lnTo>
                  <a:pt x="110824" y="13975"/>
                </a:lnTo>
                <a:close/>
                <a:moveTo>
                  <a:pt x="122465" y="13975"/>
                </a:moveTo>
                <a:lnTo>
                  <a:pt x="127784" y="17014"/>
                </a:lnTo>
                <a:lnTo>
                  <a:pt x="127784" y="23154"/>
                </a:lnTo>
                <a:lnTo>
                  <a:pt x="122465" y="13975"/>
                </a:lnTo>
                <a:close/>
                <a:moveTo>
                  <a:pt x="134076" y="13975"/>
                </a:moveTo>
                <a:lnTo>
                  <a:pt x="139396" y="17014"/>
                </a:lnTo>
                <a:lnTo>
                  <a:pt x="139396" y="23154"/>
                </a:lnTo>
                <a:lnTo>
                  <a:pt x="134076" y="13975"/>
                </a:lnTo>
                <a:close/>
                <a:moveTo>
                  <a:pt x="145718" y="13975"/>
                </a:moveTo>
                <a:lnTo>
                  <a:pt x="151037" y="17014"/>
                </a:lnTo>
                <a:lnTo>
                  <a:pt x="151037" y="23154"/>
                </a:lnTo>
                <a:lnTo>
                  <a:pt x="145718" y="13975"/>
                </a:lnTo>
                <a:close/>
                <a:moveTo>
                  <a:pt x="157329" y="13975"/>
                </a:moveTo>
                <a:lnTo>
                  <a:pt x="162648" y="17014"/>
                </a:lnTo>
                <a:lnTo>
                  <a:pt x="162648" y="23154"/>
                </a:lnTo>
                <a:lnTo>
                  <a:pt x="157329" y="13975"/>
                </a:lnTo>
                <a:close/>
                <a:moveTo>
                  <a:pt x="168971" y="13975"/>
                </a:moveTo>
                <a:lnTo>
                  <a:pt x="174290" y="17014"/>
                </a:lnTo>
                <a:lnTo>
                  <a:pt x="174290" y="23154"/>
                </a:lnTo>
                <a:lnTo>
                  <a:pt x="168971" y="13975"/>
                </a:lnTo>
                <a:close/>
                <a:moveTo>
                  <a:pt x="180551" y="13975"/>
                </a:moveTo>
                <a:lnTo>
                  <a:pt x="185871" y="17014"/>
                </a:lnTo>
                <a:lnTo>
                  <a:pt x="185871" y="23154"/>
                </a:lnTo>
                <a:lnTo>
                  <a:pt x="180551" y="13975"/>
                </a:lnTo>
                <a:close/>
                <a:moveTo>
                  <a:pt x="192193" y="13975"/>
                </a:moveTo>
                <a:lnTo>
                  <a:pt x="197512" y="17014"/>
                </a:lnTo>
                <a:lnTo>
                  <a:pt x="197512" y="23154"/>
                </a:lnTo>
                <a:lnTo>
                  <a:pt x="192193" y="13975"/>
                </a:lnTo>
                <a:close/>
                <a:moveTo>
                  <a:pt x="203804" y="13975"/>
                </a:moveTo>
                <a:lnTo>
                  <a:pt x="209123" y="17014"/>
                </a:lnTo>
                <a:lnTo>
                  <a:pt x="209123" y="23154"/>
                </a:lnTo>
                <a:lnTo>
                  <a:pt x="203804" y="13975"/>
                </a:lnTo>
                <a:close/>
                <a:moveTo>
                  <a:pt x="215446" y="13975"/>
                </a:moveTo>
                <a:lnTo>
                  <a:pt x="220765" y="17014"/>
                </a:lnTo>
                <a:lnTo>
                  <a:pt x="220765" y="23154"/>
                </a:lnTo>
                <a:lnTo>
                  <a:pt x="215446" y="13975"/>
                </a:lnTo>
                <a:close/>
                <a:moveTo>
                  <a:pt x="227057" y="13975"/>
                </a:moveTo>
                <a:lnTo>
                  <a:pt x="232376" y="17014"/>
                </a:lnTo>
                <a:lnTo>
                  <a:pt x="232376" y="23154"/>
                </a:lnTo>
                <a:lnTo>
                  <a:pt x="227057" y="13975"/>
                </a:lnTo>
                <a:close/>
                <a:moveTo>
                  <a:pt x="238638" y="13975"/>
                </a:moveTo>
                <a:lnTo>
                  <a:pt x="243957" y="17014"/>
                </a:lnTo>
                <a:lnTo>
                  <a:pt x="243957" y="23154"/>
                </a:lnTo>
                <a:lnTo>
                  <a:pt x="238638" y="13975"/>
                </a:lnTo>
                <a:close/>
                <a:moveTo>
                  <a:pt x="250279" y="13975"/>
                </a:moveTo>
                <a:lnTo>
                  <a:pt x="255598" y="17014"/>
                </a:lnTo>
                <a:lnTo>
                  <a:pt x="255598" y="23154"/>
                </a:lnTo>
                <a:lnTo>
                  <a:pt x="250279" y="13975"/>
                </a:lnTo>
                <a:close/>
                <a:moveTo>
                  <a:pt x="261890" y="13944"/>
                </a:moveTo>
                <a:lnTo>
                  <a:pt x="267210" y="17014"/>
                </a:lnTo>
                <a:lnTo>
                  <a:pt x="267210" y="23154"/>
                </a:lnTo>
                <a:lnTo>
                  <a:pt x="261890" y="13944"/>
                </a:lnTo>
                <a:close/>
                <a:moveTo>
                  <a:pt x="273532" y="13944"/>
                </a:moveTo>
                <a:lnTo>
                  <a:pt x="278851" y="17014"/>
                </a:lnTo>
                <a:lnTo>
                  <a:pt x="278851" y="23154"/>
                </a:lnTo>
                <a:lnTo>
                  <a:pt x="273532" y="13944"/>
                </a:lnTo>
                <a:close/>
                <a:moveTo>
                  <a:pt x="250036" y="14066"/>
                </a:moveTo>
                <a:lnTo>
                  <a:pt x="255355" y="23245"/>
                </a:lnTo>
                <a:lnTo>
                  <a:pt x="252893" y="21847"/>
                </a:lnTo>
                <a:lnTo>
                  <a:pt x="250036" y="20206"/>
                </a:lnTo>
                <a:lnTo>
                  <a:pt x="250036" y="14066"/>
                </a:lnTo>
                <a:close/>
                <a:moveTo>
                  <a:pt x="273289" y="14066"/>
                </a:moveTo>
                <a:lnTo>
                  <a:pt x="278608" y="23245"/>
                </a:lnTo>
                <a:lnTo>
                  <a:pt x="276146" y="21847"/>
                </a:lnTo>
                <a:lnTo>
                  <a:pt x="273289" y="20206"/>
                </a:lnTo>
                <a:lnTo>
                  <a:pt x="273289" y="14066"/>
                </a:lnTo>
                <a:close/>
                <a:moveTo>
                  <a:pt x="17661" y="14036"/>
                </a:moveTo>
                <a:lnTo>
                  <a:pt x="22980" y="23245"/>
                </a:lnTo>
                <a:lnTo>
                  <a:pt x="20518" y="21786"/>
                </a:lnTo>
                <a:lnTo>
                  <a:pt x="17661" y="20206"/>
                </a:lnTo>
                <a:lnTo>
                  <a:pt x="17661" y="14036"/>
                </a:lnTo>
                <a:close/>
                <a:moveTo>
                  <a:pt x="29242" y="14066"/>
                </a:moveTo>
                <a:lnTo>
                  <a:pt x="34591" y="23245"/>
                </a:lnTo>
                <a:lnTo>
                  <a:pt x="32099" y="21847"/>
                </a:lnTo>
                <a:lnTo>
                  <a:pt x="29242" y="20206"/>
                </a:lnTo>
                <a:lnTo>
                  <a:pt x="29242" y="14066"/>
                </a:lnTo>
                <a:close/>
                <a:moveTo>
                  <a:pt x="40883" y="14066"/>
                </a:moveTo>
                <a:lnTo>
                  <a:pt x="46202" y="23245"/>
                </a:lnTo>
                <a:lnTo>
                  <a:pt x="43740" y="21847"/>
                </a:lnTo>
                <a:lnTo>
                  <a:pt x="40883" y="20206"/>
                </a:lnTo>
                <a:lnTo>
                  <a:pt x="40883" y="14066"/>
                </a:lnTo>
                <a:close/>
                <a:moveTo>
                  <a:pt x="52525" y="14066"/>
                </a:moveTo>
                <a:lnTo>
                  <a:pt x="57844" y="23245"/>
                </a:lnTo>
                <a:lnTo>
                  <a:pt x="55351" y="21847"/>
                </a:lnTo>
                <a:lnTo>
                  <a:pt x="52525" y="20206"/>
                </a:lnTo>
                <a:lnTo>
                  <a:pt x="52525" y="14066"/>
                </a:lnTo>
                <a:close/>
                <a:moveTo>
                  <a:pt x="64136" y="14066"/>
                </a:moveTo>
                <a:lnTo>
                  <a:pt x="69455" y="23245"/>
                </a:lnTo>
                <a:lnTo>
                  <a:pt x="66993" y="21847"/>
                </a:lnTo>
                <a:lnTo>
                  <a:pt x="64136" y="20206"/>
                </a:lnTo>
                <a:lnTo>
                  <a:pt x="64136" y="14066"/>
                </a:lnTo>
                <a:close/>
                <a:moveTo>
                  <a:pt x="75777" y="14066"/>
                </a:moveTo>
                <a:lnTo>
                  <a:pt x="81097" y="23245"/>
                </a:lnTo>
                <a:lnTo>
                  <a:pt x="78604" y="21847"/>
                </a:lnTo>
                <a:lnTo>
                  <a:pt x="75777" y="20206"/>
                </a:lnTo>
                <a:lnTo>
                  <a:pt x="75777" y="14066"/>
                </a:lnTo>
                <a:close/>
                <a:moveTo>
                  <a:pt x="87358" y="14066"/>
                </a:moveTo>
                <a:lnTo>
                  <a:pt x="92677" y="23245"/>
                </a:lnTo>
                <a:lnTo>
                  <a:pt x="90215" y="21847"/>
                </a:lnTo>
                <a:lnTo>
                  <a:pt x="87358" y="20206"/>
                </a:lnTo>
                <a:lnTo>
                  <a:pt x="87358" y="14066"/>
                </a:lnTo>
                <a:close/>
                <a:moveTo>
                  <a:pt x="98969" y="14066"/>
                </a:moveTo>
                <a:lnTo>
                  <a:pt x="104289" y="23245"/>
                </a:lnTo>
                <a:lnTo>
                  <a:pt x="101827" y="21847"/>
                </a:lnTo>
                <a:lnTo>
                  <a:pt x="98969" y="20206"/>
                </a:lnTo>
                <a:lnTo>
                  <a:pt x="98969" y="14066"/>
                </a:lnTo>
                <a:close/>
                <a:moveTo>
                  <a:pt x="110611" y="14066"/>
                </a:moveTo>
                <a:lnTo>
                  <a:pt x="115930" y="23245"/>
                </a:lnTo>
                <a:lnTo>
                  <a:pt x="113468" y="21847"/>
                </a:lnTo>
                <a:lnTo>
                  <a:pt x="110611" y="20206"/>
                </a:lnTo>
                <a:lnTo>
                  <a:pt x="110611" y="14066"/>
                </a:lnTo>
                <a:close/>
                <a:moveTo>
                  <a:pt x="122222" y="14066"/>
                </a:moveTo>
                <a:lnTo>
                  <a:pt x="127541" y="23245"/>
                </a:lnTo>
                <a:lnTo>
                  <a:pt x="125079" y="21847"/>
                </a:lnTo>
                <a:lnTo>
                  <a:pt x="122222" y="20206"/>
                </a:lnTo>
                <a:lnTo>
                  <a:pt x="122222" y="14066"/>
                </a:lnTo>
                <a:close/>
                <a:moveTo>
                  <a:pt x="133864" y="14066"/>
                </a:moveTo>
                <a:lnTo>
                  <a:pt x="139183" y="23245"/>
                </a:lnTo>
                <a:lnTo>
                  <a:pt x="136721" y="21847"/>
                </a:lnTo>
                <a:lnTo>
                  <a:pt x="133864" y="20206"/>
                </a:lnTo>
                <a:lnTo>
                  <a:pt x="133864" y="14066"/>
                </a:lnTo>
                <a:close/>
                <a:moveTo>
                  <a:pt x="145475" y="14066"/>
                </a:moveTo>
                <a:lnTo>
                  <a:pt x="150794" y="23245"/>
                </a:lnTo>
                <a:lnTo>
                  <a:pt x="148332" y="21847"/>
                </a:lnTo>
                <a:lnTo>
                  <a:pt x="145475" y="20206"/>
                </a:lnTo>
                <a:lnTo>
                  <a:pt x="145475" y="14066"/>
                </a:lnTo>
                <a:close/>
                <a:moveTo>
                  <a:pt x="157086" y="14066"/>
                </a:moveTo>
                <a:lnTo>
                  <a:pt x="162405" y="23245"/>
                </a:lnTo>
                <a:lnTo>
                  <a:pt x="159913" y="21847"/>
                </a:lnTo>
                <a:lnTo>
                  <a:pt x="157086" y="20206"/>
                </a:lnTo>
                <a:lnTo>
                  <a:pt x="157086" y="14066"/>
                </a:lnTo>
                <a:close/>
                <a:moveTo>
                  <a:pt x="168697" y="14066"/>
                </a:moveTo>
                <a:lnTo>
                  <a:pt x="174016" y="23245"/>
                </a:lnTo>
                <a:lnTo>
                  <a:pt x="171554" y="21847"/>
                </a:lnTo>
                <a:lnTo>
                  <a:pt x="168697" y="20206"/>
                </a:lnTo>
                <a:lnTo>
                  <a:pt x="168697" y="14066"/>
                </a:lnTo>
                <a:close/>
                <a:moveTo>
                  <a:pt x="180339" y="14066"/>
                </a:moveTo>
                <a:lnTo>
                  <a:pt x="185658" y="23245"/>
                </a:lnTo>
                <a:lnTo>
                  <a:pt x="183165" y="21847"/>
                </a:lnTo>
                <a:lnTo>
                  <a:pt x="180339" y="20206"/>
                </a:lnTo>
                <a:lnTo>
                  <a:pt x="180339" y="14066"/>
                </a:lnTo>
                <a:close/>
                <a:moveTo>
                  <a:pt x="191950" y="14066"/>
                </a:moveTo>
                <a:lnTo>
                  <a:pt x="197269" y="23245"/>
                </a:lnTo>
                <a:lnTo>
                  <a:pt x="194807" y="21847"/>
                </a:lnTo>
                <a:lnTo>
                  <a:pt x="191950" y="20206"/>
                </a:lnTo>
                <a:lnTo>
                  <a:pt x="191950" y="14066"/>
                </a:lnTo>
                <a:close/>
                <a:moveTo>
                  <a:pt x="203591" y="14066"/>
                </a:moveTo>
                <a:lnTo>
                  <a:pt x="208911" y="23245"/>
                </a:lnTo>
                <a:lnTo>
                  <a:pt x="206418" y="21847"/>
                </a:lnTo>
                <a:lnTo>
                  <a:pt x="203591" y="20206"/>
                </a:lnTo>
                <a:lnTo>
                  <a:pt x="203591" y="14066"/>
                </a:lnTo>
                <a:close/>
                <a:moveTo>
                  <a:pt x="215202" y="14066"/>
                </a:moveTo>
                <a:lnTo>
                  <a:pt x="220522" y="23245"/>
                </a:lnTo>
                <a:lnTo>
                  <a:pt x="218060" y="21847"/>
                </a:lnTo>
                <a:lnTo>
                  <a:pt x="215202" y="20206"/>
                </a:lnTo>
                <a:lnTo>
                  <a:pt x="215202" y="14066"/>
                </a:lnTo>
                <a:close/>
                <a:moveTo>
                  <a:pt x="226783" y="14066"/>
                </a:moveTo>
                <a:lnTo>
                  <a:pt x="232103" y="23245"/>
                </a:lnTo>
                <a:lnTo>
                  <a:pt x="229640" y="21847"/>
                </a:lnTo>
                <a:lnTo>
                  <a:pt x="226783" y="20206"/>
                </a:lnTo>
                <a:lnTo>
                  <a:pt x="226783" y="14066"/>
                </a:lnTo>
                <a:close/>
                <a:moveTo>
                  <a:pt x="238425" y="14066"/>
                </a:moveTo>
                <a:lnTo>
                  <a:pt x="243744" y="23245"/>
                </a:lnTo>
                <a:lnTo>
                  <a:pt x="241282" y="21847"/>
                </a:lnTo>
                <a:lnTo>
                  <a:pt x="238425" y="20206"/>
                </a:lnTo>
                <a:lnTo>
                  <a:pt x="238425" y="14066"/>
                </a:lnTo>
                <a:close/>
                <a:moveTo>
                  <a:pt x="261678" y="14066"/>
                </a:moveTo>
                <a:lnTo>
                  <a:pt x="266997" y="23245"/>
                </a:lnTo>
                <a:lnTo>
                  <a:pt x="264535" y="21847"/>
                </a:lnTo>
                <a:lnTo>
                  <a:pt x="261678" y="20206"/>
                </a:lnTo>
                <a:lnTo>
                  <a:pt x="261678" y="14066"/>
                </a:lnTo>
                <a:close/>
                <a:moveTo>
                  <a:pt x="29029" y="14096"/>
                </a:moveTo>
                <a:lnTo>
                  <a:pt x="29029" y="20206"/>
                </a:lnTo>
                <a:lnTo>
                  <a:pt x="26172" y="21847"/>
                </a:lnTo>
                <a:lnTo>
                  <a:pt x="23710" y="23276"/>
                </a:lnTo>
                <a:lnTo>
                  <a:pt x="23710" y="23276"/>
                </a:lnTo>
                <a:lnTo>
                  <a:pt x="29029" y="14096"/>
                </a:lnTo>
                <a:close/>
                <a:moveTo>
                  <a:pt x="75504" y="14096"/>
                </a:moveTo>
                <a:lnTo>
                  <a:pt x="75504" y="20206"/>
                </a:lnTo>
                <a:lnTo>
                  <a:pt x="72647" y="21847"/>
                </a:lnTo>
                <a:lnTo>
                  <a:pt x="70185" y="23276"/>
                </a:lnTo>
                <a:lnTo>
                  <a:pt x="75504" y="14096"/>
                </a:lnTo>
                <a:close/>
                <a:moveTo>
                  <a:pt x="110337" y="14096"/>
                </a:moveTo>
                <a:lnTo>
                  <a:pt x="110337" y="20206"/>
                </a:lnTo>
                <a:lnTo>
                  <a:pt x="107480" y="21847"/>
                </a:lnTo>
                <a:lnTo>
                  <a:pt x="105018" y="23276"/>
                </a:lnTo>
                <a:lnTo>
                  <a:pt x="110337" y="14096"/>
                </a:lnTo>
                <a:close/>
                <a:moveTo>
                  <a:pt x="63862" y="14096"/>
                </a:moveTo>
                <a:lnTo>
                  <a:pt x="63862" y="20206"/>
                </a:lnTo>
                <a:lnTo>
                  <a:pt x="61005" y="21847"/>
                </a:lnTo>
                <a:lnTo>
                  <a:pt x="58543" y="23276"/>
                </a:lnTo>
                <a:lnTo>
                  <a:pt x="63862" y="14096"/>
                </a:lnTo>
                <a:close/>
                <a:moveTo>
                  <a:pt x="98757" y="14096"/>
                </a:moveTo>
                <a:lnTo>
                  <a:pt x="98757" y="20206"/>
                </a:lnTo>
                <a:lnTo>
                  <a:pt x="95899" y="21847"/>
                </a:lnTo>
                <a:lnTo>
                  <a:pt x="93437" y="23276"/>
                </a:lnTo>
                <a:lnTo>
                  <a:pt x="98757" y="14096"/>
                </a:lnTo>
                <a:close/>
                <a:moveTo>
                  <a:pt x="145232" y="14096"/>
                </a:moveTo>
                <a:lnTo>
                  <a:pt x="145232" y="20206"/>
                </a:lnTo>
                <a:lnTo>
                  <a:pt x="142374" y="21847"/>
                </a:lnTo>
                <a:lnTo>
                  <a:pt x="139912" y="23276"/>
                </a:lnTo>
                <a:lnTo>
                  <a:pt x="145232" y="14096"/>
                </a:lnTo>
                <a:close/>
                <a:moveTo>
                  <a:pt x="156843" y="14096"/>
                </a:moveTo>
                <a:lnTo>
                  <a:pt x="156843" y="20206"/>
                </a:lnTo>
                <a:lnTo>
                  <a:pt x="153986" y="21847"/>
                </a:lnTo>
                <a:lnTo>
                  <a:pt x="151523" y="23276"/>
                </a:lnTo>
                <a:lnTo>
                  <a:pt x="156843" y="14096"/>
                </a:lnTo>
                <a:close/>
                <a:moveTo>
                  <a:pt x="180065" y="14096"/>
                </a:moveTo>
                <a:lnTo>
                  <a:pt x="180065" y="20206"/>
                </a:lnTo>
                <a:lnTo>
                  <a:pt x="177208" y="21847"/>
                </a:lnTo>
                <a:lnTo>
                  <a:pt x="174746" y="23276"/>
                </a:lnTo>
                <a:lnTo>
                  <a:pt x="180065" y="14096"/>
                </a:lnTo>
                <a:close/>
                <a:moveTo>
                  <a:pt x="191676" y="14096"/>
                </a:moveTo>
                <a:lnTo>
                  <a:pt x="191676" y="20206"/>
                </a:lnTo>
                <a:lnTo>
                  <a:pt x="188849" y="21847"/>
                </a:lnTo>
                <a:lnTo>
                  <a:pt x="186357" y="23276"/>
                </a:lnTo>
                <a:lnTo>
                  <a:pt x="191676" y="14096"/>
                </a:lnTo>
                <a:close/>
                <a:moveTo>
                  <a:pt x="203318" y="14096"/>
                </a:moveTo>
                <a:lnTo>
                  <a:pt x="203318" y="20206"/>
                </a:lnTo>
                <a:lnTo>
                  <a:pt x="200461" y="21847"/>
                </a:lnTo>
                <a:lnTo>
                  <a:pt x="197999" y="23276"/>
                </a:lnTo>
                <a:lnTo>
                  <a:pt x="203318" y="14096"/>
                </a:lnTo>
                <a:close/>
                <a:moveTo>
                  <a:pt x="214929" y="14096"/>
                </a:moveTo>
                <a:lnTo>
                  <a:pt x="214929" y="20206"/>
                </a:lnTo>
                <a:lnTo>
                  <a:pt x="212072" y="21847"/>
                </a:lnTo>
                <a:lnTo>
                  <a:pt x="209610" y="23276"/>
                </a:lnTo>
                <a:lnTo>
                  <a:pt x="214929" y="14096"/>
                </a:lnTo>
                <a:close/>
                <a:moveTo>
                  <a:pt x="226570" y="14096"/>
                </a:moveTo>
                <a:lnTo>
                  <a:pt x="226570" y="20206"/>
                </a:lnTo>
                <a:lnTo>
                  <a:pt x="223713" y="21847"/>
                </a:lnTo>
                <a:lnTo>
                  <a:pt x="221251" y="23276"/>
                </a:lnTo>
                <a:lnTo>
                  <a:pt x="226570" y="14096"/>
                </a:lnTo>
                <a:close/>
                <a:moveTo>
                  <a:pt x="238182" y="14096"/>
                </a:moveTo>
                <a:lnTo>
                  <a:pt x="238182" y="20206"/>
                </a:lnTo>
                <a:lnTo>
                  <a:pt x="235355" y="21847"/>
                </a:lnTo>
                <a:lnTo>
                  <a:pt x="232862" y="23276"/>
                </a:lnTo>
                <a:lnTo>
                  <a:pt x="238182" y="14096"/>
                </a:lnTo>
                <a:close/>
                <a:moveTo>
                  <a:pt x="249793" y="14096"/>
                </a:moveTo>
                <a:lnTo>
                  <a:pt x="249793" y="20206"/>
                </a:lnTo>
                <a:lnTo>
                  <a:pt x="246936" y="21847"/>
                </a:lnTo>
                <a:lnTo>
                  <a:pt x="244474" y="23276"/>
                </a:lnTo>
                <a:lnTo>
                  <a:pt x="249793" y="14096"/>
                </a:lnTo>
                <a:close/>
                <a:moveTo>
                  <a:pt x="273046" y="14096"/>
                </a:moveTo>
                <a:lnTo>
                  <a:pt x="273046" y="20236"/>
                </a:lnTo>
                <a:lnTo>
                  <a:pt x="270188" y="21878"/>
                </a:lnTo>
                <a:lnTo>
                  <a:pt x="267726" y="23276"/>
                </a:lnTo>
                <a:lnTo>
                  <a:pt x="273046" y="14096"/>
                </a:lnTo>
                <a:close/>
                <a:moveTo>
                  <a:pt x="6050" y="14066"/>
                </a:moveTo>
                <a:lnTo>
                  <a:pt x="11369" y="23276"/>
                </a:lnTo>
                <a:lnTo>
                  <a:pt x="8907" y="21847"/>
                </a:lnTo>
                <a:lnTo>
                  <a:pt x="6050" y="20206"/>
                </a:lnTo>
                <a:lnTo>
                  <a:pt x="6050" y="14066"/>
                </a:lnTo>
                <a:close/>
                <a:moveTo>
                  <a:pt x="17418" y="14036"/>
                </a:moveTo>
                <a:lnTo>
                  <a:pt x="17418" y="20206"/>
                </a:lnTo>
                <a:lnTo>
                  <a:pt x="14560" y="21847"/>
                </a:lnTo>
                <a:lnTo>
                  <a:pt x="12098" y="23276"/>
                </a:lnTo>
                <a:lnTo>
                  <a:pt x="17418" y="14036"/>
                </a:lnTo>
                <a:close/>
                <a:moveTo>
                  <a:pt x="40610" y="14096"/>
                </a:moveTo>
                <a:lnTo>
                  <a:pt x="40610" y="20206"/>
                </a:lnTo>
                <a:lnTo>
                  <a:pt x="37783" y="21847"/>
                </a:lnTo>
                <a:lnTo>
                  <a:pt x="35290" y="23276"/>
                </a:lnTo>
                <a:lnTo>
                  <a:pt x="40610" y="14096"/>
                </a:lnTo>
                <a:close/>
                <a:moveTo>
                  <a:pt x="52251" y="14096"/>
                </a:moveTo>
                <a:lnTo>
                  <a:pt x="52251" y="20206"/>
                </a:lnTo>
                <a:lnTo>
                  <a:pt x="49394" y="21847"/>
                </a:lnTo>
                <a:lnTo>
                  <a:pt x="46932" y="23276"/>
                </a:lnTo>
                <a:lnTo>
                  <a:pt x="52251" y="14096"/>
                </a:lnTo>
                <a:close/>
                <a:moveTo>
                  <a:pt x="87115" y="14096"/>
                </a:moveTo>
                <a:lnTo>
                  <a:pt x="87115" y="20206"/>
                </a:lnTo>
                <a:lnTo>
                  <a:pt x="84288" y="21847"/>
                </a:lnTo>
                <a:lnTo>
                  <a:pt x="81796" y="23276"/>
                </a:lnTo>
                <a:lnTo>
                  <a:pt x="87115" y="14096"/>
                </a:lnTo>
                <a:close/>
                <a:moveTo>
                  <a:pt x="121979" y="14096"/>
                </a:moveTo>
                <a:lnTo>
                  <a:pt x="121979" y="20206"/>
                </a:lnTo>
                <a:lnTo>
                  <a:pt x="119122" y="21847"/>
                </a:lnTo>
                <a:lnTo>
                  <a:pt x="116660" y="23276"/>
                </a:lnTo>
                <a:lnTo>
                  <a:pt x="121979" y="14096"/>
                </a:lnTo>
                <a:close/>
                <a:moveTo>
                  <a:pt x="133590" y="14096"/>
                </a:moveTo>
                <a:lnTo>
                  <a:pt x="133590" y="20206"/>
                </a:lnTo>
                <a:lnTo>
                  <a:pt x="130733" y="21847"/>
                </a:lnTo>
                <a:lnTo>
                  <a:pt x="128271" y="23276"/>
                </a:lnTo>
                <a:lnTo>
                  <a:pt x="133590" y="14096"/>
                </a:lnTo>
                <a:close/>
                <a:moveTo>
                  <a:pt x="168484" y="14096"/>
                </a:moveTo>
                <a:lnTo>
                  <a:pt x="168484" y="20206"/>
                </a:lnTo>
                <a:lnTo>
                  <a:pt x="165627" y="21847"/>
                </a:lnTo>
                <a:lnTo>
                  <a:pt x="163165" y="23276"/>
                </a:lnTo>
                <a:lnTo>
                  <a:pt x="168484" y="14096"/>
                </a:lnTo>
                <a:close/>
                <a:moveTo>
                  <a:pt x="261404" y="14096"/>
                </a:moveTo>
                <a:lnTo>
                  <a:pt x="261404" y="20206"/>
                </a:lnTo>
                <a:lnTo>
                  <a:pt x="258547" y="21847"/>
                </a:lnTo>
                <a:lnTo>
                  <a:pt x="256085" y="23276"/>
                </a:lnTo>
                <a:lnTo>
                  <a:pt x="261404" y="14096"/>
                </a:lnTo>
                <a:close/>
                <a:moveTo>
                  <a:pt x="284657" y="14096"/>
                </a:moveTo>
                <a:lnTo>
                  <a:pt x="284657" y="20236"/>
                </a:lnTo>
                <a:lnTo>
                  <a:pt x="279337" y="23276"/>
                </a:lnTo>
                <a:lnTo>
                  <a:pt x="284657" y="14096"/>
                </a:lnTo>
                <a:close/>
                <a:moveTo>
                  <a:pt x="5898" y="20419"/>
                </a:moveTo>
                <a:lnTo>
                  <a:pt x="8755" y="22060"/>
                </a:lnTo>
                <a:lnTo>
                  <a:pt x="11217" y="23519"/>
                </a:lnTo>
                <a:lnTo>
                  <a:pt x="578" y="23519"/>
                </a:lnTo>
                <a:lnTo>
                  <a:pt x="5898" y="20419"/>
                </a:lnTo>
                <a:close/>
                <a:moveTo>
                  <a:pt x="17509" y="20419"/>
                </a:moveTo>
                <a:lnTo>
                  <a:pt x="20366" y="22060"/>
                </a:lnTo>
                <a:lnTo>
                  <a:pt x="22828" y="23519"/>
                </a:lnTo>
                <a:lnTo>
                  <a:pt x="12190" y="23519"/>
                </a:lnTo>
                <a:lnTo>
                  <a:pt x="14682" y="22060"/>
                </a:lnTo>
                <a:lnTo>
                  <a:pt x="17509" y="20419"/>
                </a:lnTo>
                <a:close/>
                <a:moveTo>
                  <a:pt x="29150" y="20419"/>
                </a:moveTo>
                <a:lnTo>
                  <a:pt x="32008" y="22060"/>
                </a:lnTo>
                <a:lnTo>
                  <a:pt x="34470" y="23519"/>
                </a:lnTo>
                <a:lnTo>
                  <a:pt x="23831" y="23519"/>
                </a:lnTo>
                <a:lnTo>
                  <a:pt x="26293" y="22060"/>
                </a:lnTo>
                <a:lnTo>
                  <a:pt x="29150" y="20419"/>
                </a:lnTo>
                <a:close/>
                <a:moveTo>
                  <a:pt x="40762" y="20419"/>
                </a:moveTo>
                <a:lnTo>
                  <a:pt x="43619" y="22060"/>
                </a:lnTo>
                <a:lnTo>
                  <a:pt x="46081" y="23519"/>
                </a:lnTo>
                <a:lnTo>
                  <a:pt x="35442" y="23519"/>
                </a:lnTo>
                <a:lnTo>
                  <a:pt x="37935" y="22060"/>
                </a:lnTo>
                <a:lnTo>
                  <a:pt x="40762" y="20419"/>
                </a:lnTo>
                <a:close/>
                <a:moveTo>
                  <a:pt x="52403" y="20419"/>
                </a:moveTo>
                <a:lnTo>
                  <a:pt x="55260" y="22060"/>
                </a:lnTo>
                <a:lnTo>
                  <a:pt x="57722" y="23519"/>
                </a:lnTo>
                <a:lnTo>
                  <a:pt x="47084" y="23519"/>
                </a:lnTo>
                <a:lnTo>
                  <a:pt x="49546" y="22060"/>
                </a:lnTo>
                <a:lnTo>
                  <a:pt x="52403" y="20419"/>
                </a:lnTo>
                <a:close/>
                <a:moveTo>
                  <a:pt x="64014" y="20419"/>
                </a:moveTo>
                <a:lnTo>
                  <a:pt x="66871" y="22060"/>
                </a:lnTo>
                <a:lnTo>
                  <a:pt x="69334" y="23519"/>
                </a:lnTo>
                <a:lnTo>
                  <a:pt x="58695" y="23519"/>
                </a:lnTo>
                <a:lnTo>
                  <a:pt x="61187" y="22060"/>
                </a:lnTo>
                <a:lnTo>
                  <a:pt x="64014" y="20419"/>
                </a:lnTo>
                <a:close/>
                <a:moveTo>
                  <a:pt x="75625" y="20419"/>
                </a:moveTo>
                <a:lnTo>
                  <a:pt x="78452" y="22060"/>
                </a:lnTo>
                <a:lnTo>
                  <a:pt x="80945" y="23519"/>
                </a:lnTo>
                <a:lnTo>
                  <a:pt x="70306" y="23519"/>
                </a:lnTo>
                <a:lnTo>
                  <a:pt x="72768" y="22060"/>
                </a:lnTo>
                <a:lnTo>
                  <a:pt x="75625" y="20419"/>
                </a:lnTo>
                <a:close/>
                <a:moveTo>
                  <a:pt x="87237" y="20419"/>
                </a:moveTo>
                <a:lnTo>
                  <a:pt x="90094" y="22060"/>
                </a:lnTo>
                <a:lnTo>
                  <a:pt x="92556" y="23519"/>
                </a:lnTo>
                <a:lnTo>
                  <a:pt x="81917" y="23519"/>
                </a:lnTo>
                <a:lnTo>
                  <a:pt x="84379" y="22060"/>
                </a:lnTo>
                <a:lnTo>
                  <a:pt x="87237" y="20419"/>
                </a:lnTo>
                <a:close/>
                <a:moveTo>
                  <a:pt x="98878" y="20419"/>
                </a:moveTo>
                <a:lnTo>
                  <a:pt x="101705" y="22060"/>
                </a:lnTo>
                <a:lnTo>
                  <a:pt x="104197" y="23519"/>
                </a:lnTo>
                <a:lnTo>
                  <a:pt x="93559" y="23519"/>
                </a:lnTo>
                <a:lnTo>
                  <a:pt x="96021" y="22060"/>
                </a:lnTo>
                <a:lnTo>
                  <a:pt x="98878" y="20419"/>
                </a:lnTo>
                <a:close/>
                <a:moveTo>
                  <a:pt x="110489" y="20419"/>
                </a:moveTo>
                <a:lnTo>
                  <a:pt x="113346" y="22060"/>
                </a:lnTo>
                <a:lnTo>
                  <a:pt x="115809" y="23519"/>
                </a:lnTo>
                <a:lnTo>
                  <a:pt x="105170" y="23519"/>
                </a:lnTo>
                <a:lnTo>
                  <a:pt x="107632" y="22060"/>
                </a:lnTo>
                <a:lnTo>
                  <a:pt x="110489" y="20419"/>
                </a:lnTo>
                <a:close/>
                <a:moveTo>
                  <a:pt x="122131" y="20419"/>
                </a:moveTo>
                <a:lnTo>
                  <a:pt x="124958" y="22060"/>
                </a:lnTo>
                <a:lnTo>
                  <a:pt x="127450" y="23519"/>
                </a:lnTo>
                <a:lnTo>
                  <a:pt x="116812" y="23519"/>
                </a:lnTo>
                <a:lnTo>
                  <a:pt x="119274" y="22060"/>
                </a:lnTo>
                <a:lnTo>
                  <a:pt x="122131" y="20419"/>
                </a:lnTo>
                <a:close/>
                <a:moveTo>
                  <a:pt x="133742" y="20419"/>
                </a:moveTo>
                <a:lnTo>
                  <a:pt x="136599" y="22060"/>
                </a:lnTo>
                <a:lnTo>
                  <a:pt x="139061" y="23519"/>
                </a:lnTo>
                <a:lnTo>
                  <a:pt x="128423" y="23519"/>
                </a:lnTo>
                <a:lnTo>
                  <a:pt x="130885" y="22060"/>
                </a:lnTo>
                <a:lnTo>
                  <a:pt x="133742" y="20419"/>
                </a:lnTo>
                <a:close/>
                <a:moveTo>
                  <a:pt x="145323" y="20419"/>
                </a:moveTo>
                <a:lnTo>
                  <a:pt x="148180" y="22060"/>
                </a:lnTo>
                <a:lnTo>
                  <a:pt x="150642" y="23519"/>
                </a:lnTo>
                <a:lnTo>
                  <a:pt x="140004" y="23519"/>
                </a:lnTo>
                <a:lnTo>
                  <a:pt x="142496" y="22060"/>
                </a:lnTo>
                <a:lnTo>
                  <a:pt x="145323" y="20419"/>
                </a:lnTo>
                <a:close/>
                <a:moveTo>
                  <a:pt x="156964" y="20419"/>
                </a:moveTo>
                <a:lnTo>
                  <a:pt x="159822" y="22060"/>
                </a:lnTo>
                <a:lnTo>
                  <a:pt x="162284" y="23519"/>
                </a:lnTo>
                <a:lnTo>
                  <a:pt x="151645" y="23519"/>
                </a:lnTo>
                <a:lnTo>
                  <a:pt x="154107" y="22060"/>
                </a:lnTo>
                <a:lnTo>
                  <a:pt x="156964" y="20419"/>
                </a:lnTo>
                <a:close/>
                <a:moveTo>
                  <a:pt x="168575" y="20419"/>
                </a:moveTo>
                <a:lnTo>
                  <a:pt x="171433" y="22060"/>
                </a:lnTo>
                <a:lnTo>
                  <a:pt x="173895" y="23519"/>
                </a:lnTo>
                <a:lnTo>
                  <a:pt x="163256" y="23519"/>
                </a:lnTo>
                <a:lnTo>
                  <a:pt x="165749" y="22060"/>
                </a:lnTo>
                <a:lnTo>
                  <a:pt x="168575" y="20419"/>
                </a:lnTo>
                <a:close/>
                <a:moveTo>
                  <a:pt x="180217" y="20419"/>
                </a:moveTo>
                <a:lnTo>
                  <a:pt x="183074" y="22060"/>
                </a:lnTo>
                <a:lnTo>
                  <a:pt x="185536" y="23519"/>
                </a:lnTo>
                <a:lnTo>
                  <a:pt x="174898" y="23519"/>
                </a:lnTo>
                <a:lnTo>
                  <a:pt x="177360" y="22060"/>
                </a:lnTo>
                <a:lnTo>
                  <a:pt x="180217" y="20419"/>
                </a:lnTo>
                <a:close/>
                <a:moveTo>
                  <a:pt x="191828" y="20419"/>
                </a:moveTo>
                <a:lnTo>
                  <a:pt x="194685" y="22060"/>
                </a:lnTo>
                <a:lnTo>
                  <a:pt x="197147" y="23519"/>
                </a:lnTo>
                <a:lnTo>
                  <a:pt x="186509" y="23519"/>
                </a:lnTo>
                <a:lnTo>
                  <a:pt x="189001" y="22060"/>
                </a:lnTo>
                <a:lnTo>
                  <a:pt x="191828" y="20419"/>
                </a:lnTo>
                <a:close/>
                <a:moveTo>
                  <a:pt x="203470" y="20419"/>
                </a:moveTo>
                <a:lnTo>
                  <a:pt x="206327" y="22060"/>
                </a:lnTo>
                <a:lnTo>
                  <a:pt x="208789" y="23519"/>
                </a:lnTo>
                <a:lnTo>
                  <a:pt x="198151" y="23519"/>
                </a:lnTo>
                <a:lnTo>
                  <a:pt x="200613" y="22060"/>
                </a:lnTo>
                <a:lnTo>
                  <a:pt x="203470" y="20419"/>
                </a:lnTo>
                <a:close/>
                <a:moveTo>
                  <a:pt x="215051" y="20419"/>
                </a:moveTo>
                <a:lnTo>
                  <a:pt x="217908" y="22060"/>
                </a:lnTo>
                <a:lnTo>
                  <a:pt x="220370" y="23519"/>
                </a:lnTo>
                <a:lnTo>
                  <a:pt x="209731" y="23519"/>
                </a:lnTo>
                <a:lnTo>
                  <a:pt x="212193" y="22060"/>
                </a:lnTo>
                <a:lnTo>
                  <a:pt x="215051" y="20419"/>
                </a:lnTo>
                <a:close/>
                <a:moveTo>
                  <a:pt x="226692" y="20419"/>
                </a:moveTo>
                <a:lnTo>
                  <a:pt x="229519" y="22060"/>
                </a:lnTo>
                <a:lnTo>
                  <a:pt x="232011" y="23519"/>
                </a:lnTo>
                <a:lnTo>
                  <a:pt x="221373" y="23519"/>
                </a:lnTo>
                <a:lnTo>
                  <a:pt x="223835" y="22060"/>
                </a:lnTo>
                <a:lnTo>
                  <a:pt x="226692" y="20419"/>
                </a:lnTo>
                <a:close/>
                <a:moveTo>
                  <a:pt x="238303" y="20419"/>
                </a:moveTo>
                <a:lnTo>
                  <a:pt x="241160" y="22060"/>
                </a:lnTo>
                <a:lnTo>
                  <a:pt x="243622" y="23519"/>
                </a:lnTo>
                <a:lnTo>
                  <a:pt x="232984" y="23519"/>
                </a:lnTo>
                <a:lnTo>
                  <a:pt x="235446" y="22060"/>
                </a:lnTo>
                <a:lnTo>
                  <a:pt x="238303" y="20419"/>
                </a:lnTo>
                <a:close/>
                <a:moveTo>
                  <a:pt x="249945" y="20419"/>
                </a:moveTo>
                <a:lnTo>
                  <a:pt x="252772" y="22060"/>
                </a:lnTo>
                <a:lnTo>
                  <a:pt x="255264" y="23519"/>
                </a:lnTo>
                <a:lnTo>
                  <a:pt x="244626" y="23519"/>
                </a:lnTo>
                <a:lnTo>
                  <a:pt x="247088" y="22060"/>
                </a:lnTo>
                <a:lnTo>
                  <a:pt x="249945" y="20419"/>
                </a:lnTo>
                <a:close/>
                <a:moveTo>
                  <a:pt x="261556" y="20419"/>
                </a:moveTo>
                <a:lnTo>
                  <a:pt x="264413" y="22060"/>
                </a:lnTo>
                <a:lnTo>
                  <a:pt x="266875" y="23519"/>
                </a:lnTo>
                <a:lnTo>
                  <a:pt x="256237" y="23519"/>
                </a:lnTo>
                <a:lnTo>
                  <a:pt x="258699" y="22060"/>
                </a:lnTo>
                <a:lnTo>
                  <a:pt x="261556" y="20419"/>
                </a:lnTo>
                <a:close/>
                <a:moveTo>
                  <a:pt x="273198" y="20419"/>
                </a:moveTo>
                <a:lnTo>
                  <a:pt x="276024" y="22060"/>
                </a:lnTo>
                <a:lnTo>
                  <a:pt x="278517" y="23519"/>
                </a:lnTo>
                <a:lnTo>
                  <a:pt x="267878" y="23519"/>
                </a:lnTo>
                <a:lnTo>
                  <a:pt x="270340" y="22060"/>
                </a:lnTo>
                <a:lnTo>
                  <a:pt x="273198" y="20419"/>
                </a:lnTo>
                <a:close/>
                <a:moveTo>
                  <a:pt x="11217" y="23793"/>
                </a:moveTo>
                <a:lnTo>
                  <a:pt x="5898" y="26862"/>
                </a:lnTo>
                <a:lnTo>
                  <a:pt x="578" y="23793"/>
                </a:lnTo>
                <a:close/>
                <a:moveTo>
                  <a:pt x="22828" y="23793"/>
                </a:moveTo>
                <a:lnTo>
                  <a:pt x="17509" y="26862"/>
                </a:lnTo>
                <a:lnTo>
                  <a:pt x="12190" y="23793"/>
                </a:lnTo>
                <a:close/>
                <a:moveTo>
                  <a:pt x="34470" y="23793"/>
                </a:moveTo>
                <a:lnTo>
                  <a:pt x="29150" y="26862"/>
                </a:lnTo>
                <a:lnTo>
                  <a:pt x="23831" y="23793"/>
                </a:lnTo>
                <a:close/>
                <a:moveTo>
                  <a:pt x="46081" y="23793"/>
                </a:moveTo>
                <a:lnTo>
                  <a:pt x="40762" y="26862"/>
                </a:lnTo>
                <a:lnTo>
                  <a:pt x="35442" y="23793"/>
                </a:lnTo>
                <a:close/>
                <a:moveTo>
                  <a:pt x="57722" y="23793"/>
                </a:moveTo>
                <a:lnTo>
                  <a:pt x="52403" y="26862"/>
                </a:lnTo>
                <a:lnTo>
                  <a:pt x="47084" y="23793"/>
                </a:lnTo>
                <a:close/>
                <a:moveTo>
                  <a:pt x="69334" y="23793"/>
                </a:moveTo>
                <a:lnTo>
                  <a:pt x="64014" y="26862"/>
                </a:lnTo>
                <a:lnTo>
                  <a:pt x="58695" y="23793"/>
                </a:lnTo>
                <a:close/>
                <a:moveTo>
                  <a:pt x="80945" y="23793"/>
                </a:moveTo>
                <a:lnTo>
                  <a:pt x="75625" y="26862"/>
                </a:lnTo>
                <a:lnTo>
                  <a:pt x="70306" y="23793"/>
                </a:lnTo>
                <a:close/>
                <a:moveTo>
                  <a:pt x="92556" y="23793"/>
                </a:moveTo>
                <a:lnTo>
                  <a:pt x="87237" y="26862"/>
                </a:lnTo>
                <a:lnTo>
                  <a:pt x="81917" y="23793"/>
                </a:lnTo>
                <a:close/>
                <a:moveTo>
                  <a:pt x="104197" y="23793"/>
                </a:moveTo>
                <a:lnTo>
                  <a:pt x="98878" y="26862"/>
                </a:lnTo>
                <a:lnTo>
                  <a:pt x="93559" y="23793"/>
                </a:lnTo>
                <a:close/>
                <a:moveTo>
                  <a:pt x="115809" y="23793"/>
                </a:moveTo>
                <a:lnTo>
                  <a:pt x="110489" y="26862"/>
                </a:lnTo>
                <a:lnTo>
                  <a:pt x="105170" y="23793"/>
                </a:lnTo>
                <a:close/>
                <a:moveTo>
                  <a:pt x="127450" y="23793"/>
                </a:moveTo>
                <a:lnTo>
                  <a:pt x="122131" y="26862"/>
                </a:lnTo>
                <a:lnTo>
                  <a:pt x="116812" y="23793"/>
                </a:lnTo>
                <a:close/>
                <a:moveTo>
                  <a:pt x="139061" y="23793"/>
                </a:moveTo>
                <a:lnTo>
                  <a:pt x="133742" y="26862"/>
                </a:lnTo>
                <a:lnTo>
                  <a:pt x="128423" y="23793"/>
                </a:lnTo>
                <a:close/>
                <a:moveTo>
                  <a:pt x="150642" y="23793"/>
                </a:moveTo>
                <a:lnTo>
                  <a:pt x="145323" y="26862"/>
                </a:lnTo>
                <a:lnTo>
                  <a:pt x="140004" y="23793"/>
                </a:lnTo>
                <a:close/>
                <a:moveTo>
                  <a:pt x="162284" y="23793"/>
                </a:moveTo>
                <a:lnTo>
                  <a:pt x="156964" y="26862"/>
                </a:lnTo>
                <a:lnTo>
                  <a:pt x="151645" y="23793"/>
                </a:lnTo>
                <a:close/>
                <a:moveTo>
                  <a:pt x="173895" y="23793"/>
                </a:moveTo>
                <a:lnTo>
                  <a:pt x="168575" y="26862"/>
                </a:lnTo>
                <a:lnTo>
                  <a:pt x="163256" y="23793"/>
                </a:lnTo>
                <a:close/>
                <a:moveTo>
                  <a:pt x="185536" y="23793"/>
                </a:moveTo>
                <a:lnTo>
                  <a:pt x="180217" y="26862"/>
                </a:lnTo>
                <a:lnTo>
                  <a:pt x="174898" y="23793"/>
                </a:lnTo>
                <a:close/>
                <a:moveTo>
                  <a:pt x="197147" y="23793"/>
                </a:moveTo>
                <a:lnTo>
                  <a:pt x="191828" y="26862"/>
                </a:lnTo>
                <a:lnTo>
                  <a:pt x="186509" y="23793"/>
                </a:lnTo>
                <a:close/>
                <a:moveTo>
                  <a:pt x="208789" y="23793"/>
                </a:moveTo>
                <a:lnTo>
                  <a:pt x="203470" y="26862"/>
                </a:lnTo>
                <a:lnTo>
                  <a:pt x="198151" y="23793"/>
                </a:lnTo>
                <a:close/>
                <a:moveTo>
                  <a:pt x="220370" y="23793"/>
                </a:moveTo>
                <a:lnTo>
                  <a:pt x="215051" y="26862"/>
                </a:lnTo>
                <a:lnTo>
                  <a:pt x="209731" y="23793"/>
                </a:lnTo>
                <a:close/>
                <a:moveTo>
                  <a:pt x="232011" y="23793"/>
                </a:moveTo>
                <a:lnTo>
                  <a:pt x="226692" y="26862"/>
                </a:lnTo>
                <a:lnTo>
                  <a:pt x="221373" y="23793"/>
                </a:lnTo>
                <a:close/>
                <a:moveTo>
                  <a:pt x="243622" y="23793"/>
                </a:moveTo>
                <a:lnTo>
                  <a:pt x="238303" y="26862"/>
                </a:lnTo>
                <a:lnTo>
                  <a:pt x="232984" y="23793"/>
                </a:lnTo>
                <a:close/>
                <a:moveTo>
                  <a:pt x="255264" y="23793"/>
                </a:moveTo>
                <a:lnTo>
                  <a:pt x="249945" y="26862"/>
                </a:lnTo>
                <a:lnTo>
                  <a:pt x="244626" y="23793"/>
                </a:lnTo>
                <a:close/>
                <a:moveTo>
                  <a:pt x="266875" y="23793"/>
                </a:moveTo>
                <a:lnTo>
                  <a:pt x="261556" y="26862"/>
                </a:lnTo>
                <a:lnTo>
                  <a:pt x="256237" y="23793"/>
                </a:lnTo>
                <a:close/>
                <a:moveTo>
                  <a:pt x="278517" y="23793"/>
                </a:moveTo>
                <a:lnTo>
                  <a:pt x="273198" y="26862"/>
                </a:lnTo>
                <a:lnTo>
                  <a:pt x="267878" y="23793"/>
                </a:lnTo>
                <a:close/>
                <a:moveTo>
                  <a:pt x="457" y="24005"/>
                </a:moveTo>
                <a:lnTo>
                  <a:pt x="5776" y="27075"/>
                </a:lnTo>
                <a:lnTo>
                  <a:pt x="5776" y="33215"/>
                </a:lnTo>
                <a:lnTo>
                  <a:pt x="457" y="24005"/>
                </a:lnTo>
                <a:close/>
                <a:moveTo>
                  <a:pt x="11369" y="24005"/>
                </a:moveTo>
                <a:lnTo>
                  <a:pt x="6050" y="33215"/>
                </a:lnTo>
                <a:lnTo>
                  <a:pt x="6050" y="27075"/>
                </a:lnTo>
                <a:lnTo>
                  <a:pt x="11369" y="24005"/>
                </a:lnTo>
                <a:close/>
                <a:moveTo>
                  <a:pt x="12098" y="24005"/>
                </a:moveTo>
                <a:lnTo>
                  <a:pt x="17418" y="27075"/>
                </a:lnTo>
                <a:lnTo>
                  <a:pt x="17418" y="33215"/>
                </a:lnTo>
                <a:lnTo>
                  <a:pt x="12098" y="24005"/>
                </a:lnTo>
                <a:close/>
                <a:moveTo>
                  <a:pt x="22980" y="23975"/>
                </a:moveTo>
                <a:lnTo>
                  <a:pt x="17661" y="33215"/>
                </a:lnTo>
                <a:lnTo>
                  <a:pt x="17661" y="27045"/>
                </a:lnTo>
                <a:lnTo>
                  <a:pt x="22980" y="23975"/>
                </a:lnTo>
                <a:close/>
                <a:moveTo>
                  <a:pt x="23710" y="24005"/>
                </a:moveTo>
                <a:lnTo>
                  <a:pt x="29029" y="27075"/>
                </a:lnTo>
                <a:lnTo>
                  <a:pt x="29029" y="33215"/>
                </a:lnTo>
                <a:lnTo>
                  <a:pt x="23710" y="24005"/>
                </a:lnTo>
                <a:close/>
                <a:moveTo>
                  <a:pt x="34622" y="23975"/>
                </a:moveTo>
                <a:lnTo>
                  <a:pt x="29302" y="33215"/>
                </a:lnTo>
                <a:lnTo>
                  <a:pt x="29302" y="27045"/>
                </a:lnTo>
                <a:lnTo>
                  <a:pt x="34622" y="23975"/>
                </a:lnTo>
                <a:close/>
                <a:moveTo>
                  <a:pt x="35290" y="24005"/>
                </a:moveTo>
                <a:lnTo>
                  <a:pt x="40610" y="27075"/>
                </a:lnTo>
                <a:lnTo>
                  <a:pt x="40610" y="33215"/>
                </a:lnTo>
                <a:lnTo>
                  <a:pt x="35290" y="24005"/>
                </a:lnTo>
                <a:close/>
                <a:moveTo>
                  <a:pt x="46202" y="23975"/>
                </a:moveTo>
                <a:lnTo>
                  <a:pt x="40883" y="33215"/>
                </a:lnTo>
                <a:lnTo>
                  <a:pt x="40883" y="27045"/>
                </a:lnTo>
                <a:lnTo>
                  <a:pt x="46202" y="23975"/>
                </a:lnTo>
                <a:close/>
                <a:moveTo>
                  <a:pt x="46932" y="24005"/>
                </a:moveTo>
                <a:lnTo>
                  <a:pt x="52251" y="27075"/>
                </a:lnTo>
                <a:lnTo>
                  <a:pt x="52251" y="33215"/>
                </a:lnTo>
                <a:lnTo>
                  <a:pt x="46932" y="24005"/>
                </a:lnTo>
                <a:close/>
                <a:moveTo>
                  <a:pt x="57844" y="23975"/>
                </a:moveTo>
                <a:lnTo>
                  <a:pt x="52525" y="33215"/>
                </a:lnTo>
                <a:lnTo>
                  <a:pt x="52525" y="27045"/>
                </a:lnTo>
                <a:lnTo>
                  <a:pt x="57844" y="23975"/>
                </a:lnTo>
                <a:close/>
                <a:moveTo>
                  <a:pt x="58543" y="24005"/>
                </a:moveTo>
                <a:lnTo>
                  <a:pt x="63862" y="27075"/>
                </a:lnTo>
                <a:lnTo>
                  <a:pt x="63862" y="33215"/>
                </a:lnTo>
                <a:lnTo>
                  <a:pt x="58543" y="24005"/>
                </a:lnTo>
                <a:close/>
                <a:moveTo>
                  <a:pt x="69455" y="23975"/>
                </a:moveTo>
                <a:lnTo>
                  <a:pt x="64136" y="33215"/>
                </a:lnTo>
                <a:lnTo>
                  <a:pt x="64136" y="27045"/>
                </a:lnTo>
                <a:lnTo>
                  <a:pt x="69455" y="23975"/>
                </a:lnTo>
                <a:close/>
                <a:moveTo>
                  <a:pt x="70185" y="24005"/>
                </a:moveTo>
                <a:lnTo>
                  <a:pt x="75504" y="27075"/>
                </a:lnTo>
                <a:lnTo>
                  <a:pt x="75504" y="33215"/>
                </a:lnTo>
                <a:lnTo>
                  <a:pt x="70185" y="24005"/>
                </a:lnTo>
                <a:close/>
                <a:moveTo>
                  <a:pt x="81097" y="23975"/>
                </a:moveTo>
                <a:lnTo>
                  <a:pt x="75777" y="33215"/>
                </a:lnTo>
                <a:lnTo>
                  <a:pt x="75777" y="27045"/>
                </a:lnTo>
                <a:lnTo>
                  <a:pt x="81097" y="23975"/>
                </a:lnTo>
                <a:close/>
                <a:moveTo>
                  <a:pt x="81796" y="24005"/>
                </a:moveTo>
                <a:lnTo>
                  <a:pt x="87115" y="27075"/>
                </a:lnTo>
                <a:lnTo>
                  <a:pt x="87115" y="33215"/>
                </a:lnTo>
                <a:lnTo>
                  <a:pt x="81796" y="24005"/>
                </a:lnTo>
                <a:close/>
                <a:moveTo>
                  <a:pt x="92708" y="23975"/>
                </a:moveTo>
                <a:lnTo>
                  <a:pt x="87389" y="33215"/>
                </a:lnTo>
                <a:lnTo>
                  <a:pt x="87389" y="27045"/>
                </a:lnTo>
                <a:lnTo>
                  <a:pt x="92708" y="23975"/>
                </a:lnTo>
                <a:close/>
                <a:moveTo>
                  <a:pt x="93437" y="24005"/>
                </a:moveTo>
                <a:lnTo>
                  <a:pt x="98757" y="27075"/>
                </a:lnTo>
                <a:lnTo>
                  <a:pt x="98757" y="33215"/>
                </a:lnTo>
                <a:lnTo>
                  <a:pt x="93437" y="24005"/>
                </a:lnTo>
                <a:close/>
                <a:moveTo>
                  <a:pt x="104349" y="23975"/>
                </a:moveTo>
                <a:lnTo>
                  <a:pt x="99030" y="33215"/>
                </a:lnTo>
                <a:lnTo>
                  <a:pt x="99030" y="27045"/>
                </a:lnTo>
                <a:lnTo>
                  <a:pt x="104349" y="23975"/>
                </a:lnTo>
                <a:close/>
                <a:moveTo>
                  <a:pt x="105018" y="24005"/>
                </a:moveTo>
                <a:lnTo>
                  <a:pt x="110337" y="27075"/>
                </a:lnTo>
                <a:lnTo>
                  <a:pt x="110337" y="33215"/>
                </a:lnTo>
                <a:lnTo>
                  <a:pt x="105018" y="24005"/>
                </a:lnTo>
                <a:close/>
                <a:moveTo>
                  <a:pt x="115930" y="23975"/>
                </a:moveTo>
                <a:lnTo>
                  <a:pt x="110611" y="33215"/>
                </a:lnTo>
                <a:lnTo>
                  <a:pt x="110611" y="27045"/>
                </a:lnTo>
                <a:lnTo>
                  <a:pt x="115930" y="23975"/>
                </a:lnTo>
                <a:close/>
                <a:moveTo>
                  <a:pt x="116660" y="24005"/>
                </a:moveTo>
                <a:lnTo>
                  <a:pt x="121979" y="27075"/>
                </a:lnTo>
                <a:lnTo>
                  <a:pt x="121979" y="33215"/>
                </a:lnTo>
                <a:lnTo>
                  <a:pt x="116660" y="24005"/>
                </a:lnTo>
                <a:close/>
                <a:moveTo>
                  <a:pt x="127541" y="23975"/>
                </a:moveTo>
                <a:lnTo>
                  <a:pt x="122222" y="33215"/>
                </a:lnTo>
                <a:lnTo>
                  <a:pt x="122222" y="27045"/>
                </a:lnTo>
                <a:lnTo>
                  <a:pt x="127541" y="23975"/>
                </a:lnTo>
                <a:close/>
                <a:moveTo>
                  <a:pt x="128271" y="24005"/>
                </a:moveTo>
                <a:lnTo>
                  <a:pt x="133590" y="27075"/>
                </a:lnTo>
                <a:lnTo>
                  <a:pt x="133590" y="33215"/>
                </a:lnTo>
                <a:lnTo>
                  <a:pt x="128271" y="24005"/>
                </a:lnTo>
                <a:close/>
                <a:moveTo>
                  <a:pt x="139183" y="23975"/>
                </a:moveTo>
                <a:lnTo>
                  <a:pt x="133864" y="33215"/>
                </a:lnTo>
                <a:lnTo>
                  <a:pt x="133864" y="27045"/>
                </a:lnTo>
                <a:lnTo>
                  <a:pt x="139183" y="23975"/>
                </a:lnTo>
                <a:close/>
                <a:moveTo>
                  <a:pt x="139912" y="24005"/>
                </a:moveTo>
                <a:lnTo>
                  <a:pt x="145232" y="27075"/>
                </a:lnTo>
                <a:lnTo>
                  <a:pt x="145232" y="33215"/>
                </a:lnTo>
                <a:lnTo>
                  <a:pt x="139912" y="24005"/>
                </a:lnTo>
                <a:close/>
                <a:moveTo>
                  <a:pt x="150794" y="23975"/>
                </a:moveTo>
                <a:lnTo>
                  <a:pt x="145475" y="33215"/>
                </a:lnTo>
                <a:lnTo>
                  <a:pt x="145475" y="27045"/>
                </a:lnTo>
                <a:lnTo>
                  <a:pt x="150794" y="23975"/>
                </a:lnTo>
                <a:close/>
                <a:moveTo>
                  <a:pt x="151523" y="24005"/>
                </a:moveTo>
                <a:lnTo>
                  <a:pt x="156843" y="27075"/>
                </a:lnTo>
                <a:lnTo>
                  <a:pt x="156843" y="33215"/>
                </a:lnTo>
                <a:lnTo>
                  <a:pt x="151523" y="24005"/>
                </a:lnTo>
                <a:close/>
                <a:moveTo>
                  <a:pt x="162436" y="23975"/>
                </a:moveTo>
                <a:lnTo>
                  <a:pt x="157116" y="33215"/>
                </a:lnTo>
                <a:lnTo>
                  <a:pt x="157116" y="27045"/>
                </a:lnTo>
                <a:lnTo>
                  <a:pt x="162436" y="23975"/>
                </a:lnTo>
                <a:close/>
                <a:moveTo>
                  <a:pt x="163165" y="24005"/>
                </a:moveTo>
                <a:lnTo>
                  <a:pt x="168484" y="27075"/>
                </a:lnTo>
                <a:lnTo>
                  <a:pt x="168484" y="33215"/>
                </a:lnTo>
                <a:lnTo>
                  <a:pt x="163165" y="24005"/>
                </a:lnTo>
                <a:close/>
                <a:moveTo>
                  <a:pt x="174047" y="23975"/>
                </a:moveTo>
                <a:lnTo>
                  <a:pt x="168727" y="33215"/>
                </a:lnTo>
                <a:lnTo>
                  <a:pt x="168727" y="27045"/>
                </a:lnTo>
                <a:lnTo>
                  <a:pt x="174047" y="23975"/>
                </a:lnTo>
                <a:close/>
                <a:moveTo>
                  <a:pt x="174746" y="24005"/>
                </a:moveTo>
                <a:lnTo>
                  <a:pt x="180065" y="27075"/>
                </a:lnTo>
                <a:lnTo>
                  <a:pt x="180065" y="33215"/>
                </a:lnTo>
                <a:lnTo>
                  <a:pt x="174746" y="24005"/>
                </a:lnTo>
                <a:close/>
                <a:moveTo>
                  <a:pt x="185658" y="23975"/>
                </a:moveTo>
                <a:lnTo>
                  <a:pt x="180339" y="33215"/>
                </a:lnTo>
                <a:lnTo>
                  <a:pt x="180339" y="27045"/>
                </a:lnTo>
                <a:lnTo>
                  <a:pt x="185658" y="23975"/>
                </a:lnTo>
                <a:close/>
                <a:moveTo>
                  <a:pt x="186357" y="24005"/>
                </a:moveTo>
                <a:lnTo>
                  <a:pt x="191676" y="27075"/>
                </a:lnTo>
                <a:lnTo>
                  <a:pt x="191676" y="33215"/>
                </a:lnTo>
                <a:lnTo>
                  <a:pt x="186357" y="24005"/>
                </a:lnTo>
                <a:close/>
                <a:moveTo>
                  <a:pt x="197269" y="23975"/>
                </a:moveTo>
                <a:lnTo>
                  <a:pt x="191950" y="33215"/>
                </a:lnTo>
                <a:lnTo>
                  <a:pt x="191950" y="27045"/>
                </a:lnTo>
                <a:lnTo>
                  <a:pt x="197269" y="23975"/>
                </a:lnTo>
                <a:close/>
                <a:moveTo>
                  <a:pt x="197999" y="24005"/>
                </a:moveTo>
                <a:lnTo>
                  <a:pt x="203318" y="27075"/>
                </a:lnTo>
                <a:lnTo>
                  <a:pt x="203318" y="33215"/>
                </a:lnTo>
                <a:lnTo>
                  <a:pt x="197999" y="24005"/>
                </a:lnTo>
                <a:close/>
                <a:moveTo>
                  <a:pt x="208911" y="23975"/>
                </a:moveTo>
                <a:lnTo>
                  <a:pt x="203591" y="33215"/>
                </a:lnTo>
                <a:lnTo>
                  <a:pt x="203591" y="27045"/>
                </a:lnTo>
                <a:lnTo>
                  <a:pt x="208911" y="23975"/>
                </a:lnTo>
                <a:close/>
                <a:moveTo>
                  <a:pt x="209610" y="24005"/>
                </a:moveTo>
                <a:lnTo>
                  <a:pt x="214929" y="27075"/>
                </a:lnTo>
                <a:lnTo>
                  <a:pt x="214929" y="33215"/>
                </a:lnTo>
                <a:lnTo>
                  <a:pt x="209610" y="24005"/>
                </a:lnTo>
                <a:close/>
                <a:moveTo>
                  <a:pt x="220522" y="23975"/>
                </a:moveTo>
                <a:lnTo>
                  <a:pt x="215202" y="33215"/>
                </a:lnTo>
                <a:lnTo>
                  <a:pt x="215202" y="27045"/>
                </a:lnTo>
                <a:lnTo>
                  <a:pt x="220522" y="23975"/>
                </a:lnTo>
                <a:close/>
                <a:moveTo>
                  <a:pt x="221251" y="24005"/>
                </a:moveTo>
                <a:lnTo>
                  <a:pt x="226570" y="27075"/>
                </a:lnTo>
                <a:lnTo>
                  <a:pt x="226570" y="33215"/>
                </a:lnTo>
                <a:lnTo>
                  <a:pt x="221251" y="24005"/>
                </a:lnTo>
                <a:close/>
                <a:moveTo>
                  <a:pt x="232163" y="23975"/>
                </a:moveTo>
                <a:lnTo>
                  <a:pt x="226844" y="33215"/>
                </a:lnTo>
                <a:lnTo>
                  <a:pt x="226844" y="27045"/>
                </a:lnTo>
                <a:lnTo>
                  <a:pt x="232163" y="23975"/>
                </a:lnTo>
                <a:close/>
                <a:moveTo>
                  <a:pt x="232862" y="24005"/>
                </a:moveTo>
                <a:lnTo>
                  <a:pt x="238182" y="27075"/>
                </a:lnTo>
                <a:lnTo>
                  <a:pt x="238182" y="33215"/>
                </a:lnTo>
                <a:lnTo>
                  <a:pt x="232862" y="24005"/>
                </a:lnTo>
                <a:close/>
                <a:moveTo>
                  <a:pt x="243774" y="23975"/>
                </a:moveTo>
                <a:lnTo>
                  <a:pt x="238455" y="33215"/>
                </a:lnTo>
                <a:lnTo>
                  <a:pt x="238455" y="27045"/>
                </a:lnTo>
                <a:lnTo>
                  <a:pt x="243774" y="23975"/>
                </a:lnTo>
                <a:close/>
                <a:moveTo>
                  <a:pt x="244474" y="24005"/>
                </a:moveTo>
                <a:lnTo>
                  <a:pt x="249793" y="27075"/>
                </a:lnTo>
                <a:lnTo>
                  <a:pt x="249793" y="33215"/>
                </a:lnTo>
                <a:lnTo>
                  <a:pt x="244474" y="24005"/>
                </a:lnTo>
                <a:close/>
                <a:moveTo>
                  <a:pt x="255355" y="24005"/>
                </a:moveTo>
                <a:lnTo>
                  <a:pt x="250036" y="33215"/>
                </a:lnTo>
                <a:lnTo>
                  <a:pt x="250036" y="27075"/>
                </a:lnTo>
                <a:lnTo>
                  <a:pt x="255355" y="24005"/>
                </a:lnTo>
                <a:close/>
                <a:moveTo>
                  <a:pt x="256085" y="24005"/>
                </a:moveTo>
                <a:lnTo>
                  <a:pt x="261404" y="27075"/>
                </a:lnTo>
                <a:lnTo>
                  <a:pt x="261404" y="33215"/>
                </a:lnTo>
                <a:lnTo>
                  <a:pt x="256085" y="24005"/>
                </a:lnTo>
                <a:close/>
                <a:moveTo>
                  <a:pt x="266997" y="24005"/>
                </a:moveTo>
                <a:lnTo>
                  <a:pt x="261678" y="33215"/>
                </a:lnTo>
                <a:lnTo>
                  <a:pt x="261678" y="27075"/>
                </a:lnTo>
                <a:lnTo>
                  <a:pt x="266997" y="24005"/>
                </a:lnTo>
                <a:close/>
                <a:moveTo>
                  <a:pt x="267726" y="24005"/>
                </a:moveTo>
                <a:lnTo>
                  <a:pt x="273046" y="27075"/>
                </a:lnTo>
                <a:lnTo>
                  <a:pt x="273046" y="33215"/>
                </a:lnTo>
                <a:lnTo>
                  <a:pt x="267726" y="24005"/>
                </a:lnTo>
                <a:close/>
                <a:moveTo>
                  <a:pt x="278608" y="24005"/>
                </a:moveTo>
                <a:lnTo>
                  <a:pt x="273289" y="33215"/>
                </a:lnTo>
                <a:lnTo>
                  <a:pt x="273289" y="27075"/>
                </a:lnTo>
                <a:lnTo>
                  <a:pt x="278608" y="24005"/>
                </a:lnTo>
                <a:close/>
                <a:moveTo>
                  <a:pt x="35108" y="24127"/>
                </a:moveTo>
                <a:lnTo>
                  <a:pt x="40427" y="33306"/>
                </a:lnTo>
                <a:lnTo>
                  <a:pt x="40427" y="33306"/>
                </a:lnTo>
                <a:lnTo>
                  <a:pt x="35108" y="30267"/>
                </a:lnTo>
                <a:lnTo>
                  <a:pt x="35108" y="24127"/>
                </a:lnTo>
                <a:close/>
                <a:moveTo>
                  <a:pt x="58330" y="24127"/>
                </a:moveTo>
                <a:lnTo>
                  <a:pt x="63650" y="33306"/>
                </a:lnTo>
                <a:lnTo>
                  <a:pt x="58330" y="30267"/>
                </a:lnTo>
                <a:lnTo>
                  <a:pt x="58330" y="24127"/>
                </a:lnTo>
                <a:close/>
                <a:moveTo>
                  <a:pt x="69941" y="24127"/>
                </a:moveTo>
                <a:lnTo>
                  <a:pt x="75261" y="33306"/>
                </a:lnTo>
                <a:lnTo>
                  <a:pt x="69941" y="30267"/>
                </a:lnTo>
                <a:lnTo>
                  <a:pt x="69941" y="24127"/>
                </a:lnTo>
                <a:close/>
                <a:moveTo>
                  <a:pt x="81583" y="24127"/>
                </a:moveTo>
                <a:lnTo>
                  <a:pt x="86902" y="33306"/>
                </a:lnTo>
                <a:lnTo>
                  <a:pt x="81583" y="30267"/>
                </a:lnTo>
                <a:lnTo>
                  <a:pt x="81583" y="24127"/>
                </a:lnTo>
                <a:close/>
                <a:moveTo>
                  <a:pt x="104836" y="24127"/>
                </a:moveTo>
                <a:lnTo>
                  <a:pt x="110155" y="33306"/>
                </a:lnTo>
                <a:lnTo>
                  <a:pt x="104836" y="30267"/>
                </a:lnTo>
                <a:lnTo>
                  <a:pt x="104836" y="24127"/>
                </a:lnTo>
                <a:close/>
                <a:moveTo>
                  <a:pt x="116416" y="24127"/>
                </a:moveTo>
                <a:lnTo>
                  <a:pt x="121736" y="33306"/>
                </a:lnTo>
                <a:lnTo>
                  <a:pt x="116416" y="30267"/>
                </a:lnTo>
                <a:lnTo>
                  <a:pt x="116416" y="24127"/>
                </a:lnTo>
                <a:close/>
                <a:moveTo>
                  <a:pt x="128058" y="24127"/>
                </a:moveTo>
                <a:lnTo>
                  <a:pt x="133377" y="33306"/>
                </a:lnTo>
                <a:lnTo>
                  <a:pt x="128058" y="30267"/>
                </a:lnTo>
                <a:lnTo>
                  <a:pt x="128058" y="24127"/>
                </a:lnTo>
                <a:close/>
                <a:moveTo>
                  <a:pt x="139669" y="24127"/>
                </a:moveTo>
                <a:lnTo>
                  <a:pt x="144988" y="33306"/>
                </a:lnTo>
                <a:lnTo>
                  <a:pt x="139669" y="30267"/>
                </a:lnTo>
                <a:lnTo>
                  <a:pt x="139669" y="24127"/>
                </a:lnTo>
                <a:close/>
                <a:moveTo>
                  <a:pt x="151311" y="24127"/>
                </a:moveTo>
                <a:lnTo>
                  <a:pt x="156630" y="33306"/>
                </a:lnTo>
                <a:lnTo>
                  <a:pt x="151311" y="30267"/>
                </a:lnTo>
                <a:lnTo>
                  <a:pt x="151311" y="24127"/>
                </a:lnTo>
                <a:close/>
                <a:moveTo>
                  <a:pt x="162922" y="24127"/>
                </a:moveTo>
                <a:lnTo>
                  <a:pt x="168241" y="33306"/>
                </a:lnTo>
                <a:lnTo>
                  <a:pt x="162922" y="30267"/>
                </a:lnTo>
                <a:lnTo>
                  <a:pt x="162922" y="24127"/>
                </a:lnTo>
                <a:close/>
                <a:moveTo>
                  <a:pt x="174503" y="24127"/>
                </a:moveTo>
                <a:lnTo>
                  <a:pt x="179822" y="33306"/>
                </a:lnTo>
                <a:lnTo>
                  <a:pt x="174503" y="30267"/>
                </a:lnTo>
                <a:lnTo>
                  <a:pt x="174503" y="24127"/>
                </a:lnTo>
                <a:close/>
                <a:moveTo>
                  <a:pt x="186144" y="24127"/>
                </a:moveTo>
                <a:lnTo>
                  <a:pt x="191463" y="33306"/>
                </a:lnTo>
                <a:lnTo>
                  <a:pt x="186144" y="30267"/>
                </a:lnTo>
                <a:lnTo>
                  <a:pt x="186144" y="24127"/>
                </a:lnTo>
                <a:close/>
                <a:moveTo>
                  <a:pt x="197755" y="24127"/>
                </a:moveTo>
                <a:lnTo>
                  <a:pt x="203075" y="33306"/>
                </a:lnTo>
                <a:lnTo>
                  <a:pt x="197755" y="30267"/>
                </a:lnTo>
                <a:lnTo>
                  <a:pt x="197755" y="24127"/>
                </a:lnTo>
                <a:close/>
                <a:moveTo>
                  <a:pt x="209397" y="24127"/>
                </a:moveTo>
                <a:lnTo>
                  <a:pt x="214716" y="33306"/>
                </a:lnTo>
                <a:lnTo>
                  <a:pt x="209397" y="30267"/>
                </a:lnTo>
                <a:lnTo>
                  <a:pt x="209397" y="24127"/>
                </a:lnTo>
                <a:close/>
                <a:moveTo>
                  <a:pt x="221008" y="24127"/>
                </a:moveTo>
                <a:lnTo>
                  <a:pt x="226327" y="33306"/>
                </a:lnTo>
                <a:lnTo>
                  <a:pt x="221008" y="30267"/>
                </a:lnTo>
                <a:lnTo>
                  <a:pt x="221008" y="24127"/>
                </a:lnTo>
                <a:close/>
                <a:moveTo>
                  <a:pt x="232650" y="24127"/>
                </a:moveTo>
                <a:lnTo>
                  <a:pt x="237969" y="33306"/>
                </a:lnTo>
                <a:lnTo>
                  <a:pt x="232650" y="30267"/>
                </a:lnTo>
                <a:lnTo>
                  <a:pt x="232650" y="24127"/>
                </a:lnTo>
                <a:close/>
                <a:moveTo>
                  <a:pt x="244230" y="24127"/>
                </a:moveTo>
                <a:lnTo>
                  <a:pt x="249550" y="33306"/>
                </a:lnTo>
                <a:lnTo>
                  <a:pt x="244230" y="30267"/>
                </a:lnTo>
                <a:lnTo>
                  <a:pt x="244230" y="24127"/>
                </a:lnTo>
                <a:close/>
                <a:moveTo>
                  <a:pt x="244" y="24127"/>
                </a:moveTo>
                <a:lnTo>
                  <a:pt x="5563" y="33306"/>
                </a:lnTo>
                <a:lnTo>
                  <a:pt x="214" y="30236"/>
                </a:lnTo>
                <a:lnTo>
                  <a:pt x="214" y="24127"/>
                </a:lnTo>
                <a:close/>
                <a:moveTo>
                  <a:pt x="46689" y="24127"/>
                </a:moveTo>
                <a:lnTo>
                  <a:pt x="52008" y="33306"/>
                </a:lnTo>
                <a:lnTo>
                  <a:pt x="46689" y="30267"/>
                </a:lnTo>
                <a:lnTo>
                  <a:pt x="46689" y="24127"/>
                </a:lnTo>
                <a:close/>
                <a:moveTo>
                  <a:pt x="93194" y="24127"/>
                </a:moveTo>
                <a:lnTo>
                  <a:pt x="98513" y="33306"/>
                </a:lnTo>
                <a:lnTo>
                  <a:pt x="93194" y="30267"/>
                </a:lnTo>
                <a:lnTo>
                  <a:pt x="93194" y="24127"/>
                </a:lnTo>
                <a:close/>
                <a:moveTo>
                  <a:pt x="255872" y="24127"/>
                </a:moveTo>
                <a:lnTo>
                  <a:pt x="261191" y="33306"/>
                </a:lnTo>
                <a:lnTo>
                  <a:pt x="255872" y="30267"/>
                </a:lnTo>
                <a:lnTo>
                  <a:pt x="255872" y="24127"/>
                </a:lnTo>
                <a:close/>
                <a:moveTo>
                  <a:pt x="267483" y="24127"/>
                </a:moveTo>
                <a:lnTo>
                  <a:pt x="272802" y="33306"/>
                </a:lnTo>
                <a:lnTo>
                  <a:pt x="267483" y="30267"/>
                </a:lnTo>
                <a:lnTo>
                  <a:pt x="267483" y="24127"/>
                </a:lnTo>
                <a:close/>
                <a:moveTo>
                  <a:pt x="34834" y="24157"/>
                </a:moveTo>
                <a:lnTo>
                  <a:pt x="34834" y="30267"/>
                </a:lnTo>
                <a:lnTo>
                  <a:pt x="29515" y="33337"/>
                </a:lnTo>
                <a:lnTo>
                  <a:pt x="29515" y="33337"/>
                </a:lnTo>
                <a:lnTo>
                  <a:pt x="34834" y="24157"/>
                </a:lnTo>
                <a:close/>
                <a:moveTo>
                  <a:pt x="69698" y="24157"/>
                </a:moveTo>
                <a:lnTo>
                  <a:pt x="69698" y="30267"/>
                </a:lnTo>
                <a:lnTo>
                  <a:pt x="64379" y="33337"/>
                </a:lnTo>
                <a:lnTo>
                  <a:pt x="69698" y="24157"/>
                </a:lnTo>
                <a:close/>
                <a:moveTo>
                  <a:pt x="81309" y="24157"/>
                </a:moveTo>
                <a:lnTo>
                  <a:pt x="81309" y="30267"/>
                </a:lnTo>
                <a:lnTo>
                  <a:pt x="75990" y="33337"/>
                </a:lnTo>
                <a:lnTo>
                  <a:pt x="81309" y="24157"/>
                </a:lnTo>
                <a:close/>
                <a:moveTo>
                  <a:pt x="92951" y="24157"/>
                </a:moveTo>
                <a:lnTo>
                  <a:pt x="92951" y="30267"/>
                </a:lnTo>
                <a:lnTo>
                  <a:pt x="87632" y="33337"/>
                </a:lnTo>
                <a:lnTo>
                  <a:pt x="92951" y="24157"/>
                </a:lnTo>
                <a:close/>
                <a:moveTo>
                  <a:pt x="104562" y="24157"/>
                </a:moveTo>
                <a:lnTo>
                  <a:pt x="104562" y="30267"/>
                </a:lnTo>
                <a:lnTo>
                  <a:pt x="99243" y="33337"/>
                </a:lnTo>
                <a:lnTo>
                  <a:pt x="104562" y="24157"/>
                </a:lnTo>
                <a:close/>
                <a:moveTo>
                  <a:pt x="116143" y="24157"/>
                </a:moveTo>
                <a:lnTo>
                  <a:pt x="116143" y="30267"/>
                </a:lnTo>
                <a:lnTo>
                  <a:pt x="110824" y="33337"/>
                </a:lnTo>
                <a:lnTo>
                  <a:pt x="116143" y="24157"/>
                </a:lnTo>
                <a:close/>
                <a:moveTo>
                  <a:pt x="127784" y="24157"/>
                </a:moveTo>
                <a:lnTo>
                  <a:pt x="127784" y="30267"/>
                </a:lnTo>
                <a:lnTo>
                  <a:pt x="122465" y="33337"/>
                </a:lnTo>
                <a:lnTo>
                  <a:pt x="127784" y="24157"/>
                </a:lnTo>
                <a:close/>
                <a:moveTo>
                  <a:pt x="139396" y="24157"/>
                </a:moveTo>
                <a:lnTo>
                  <a:pt x="139396" y="30267"/>
                </a:lnTo>
                <a:lnTo>
                  <a:pt x="134076" y="33337"/>
                </a:lnTo>
                <a:lnTo>
                  <a:pt x="139396" y="24157"/>
                </a:lnTo>
                <a:close/>
                <a:moveTo>
                  <a:pt x="151037" y="24157"/>
                </a:moveTo>
                <a:lnTo>
                  <a:pt x="151037" y="30267"/>
                </a:lnTo>
                <a:lnTo>
                  <a:pt x="145718" y="33337"/>
                </a:lnTo>
                <a:lnTo>
                  <a:pt x="151037" y="24157"/>
                </a:lnTo>
                <a:close/>
                <a:moveTo>
                  <a:pt x="162648" y="24157"/>
                </a:moveTo>
                <a:lnTo>
                  <a:pt x="162648" y="30267"/>
                </a:lnTo>
                <a:lnTo>
                  <a:pt x="157329" y="33337"/>
                </a:lnTo>
                <a:lnTo>
                  <a:pt x="162648" y="24157"/>
                </a:lnTo>
                <a:close/>
                <a:moveTo>
                  <a:pt x="174290" y="24157"/>
                </a:moveTo>
                <a:lnTo>
                  <a:pt x="174290" y="30267"/>
                </a:lnTo>
                <a:lnTo>
                  <a:pt x="168971" y="33337"/>
                </a:lnTo>
                <a:lnTo>
                  <a:pt x="174290" y="24157"/>
                </a:lnTo>
                <a:close/>
                <a:moveTo>
                  <a:pt x="185871" y="24157"/>
                </a:moveTo>
                <a:lnTo>
                  <a:pt x="185871" y="30267"/>
                </a:lnTo>
                <a:lnTo>
                  <a:pt x="180551" y="33337"/>
                </a:lnTo>
                <a:lnTo>
                  <a:pt x="185871" y="24157"/>
                </a:lnTo>
                <a:close/>
                <a:moveTo>
                  <a:pt x="197512" y="24157"/>
                </a:moveTo>
                <a:lnTo>
                  <a:pt x="197512" y="30267"/>
                </a:lnTo>
                <a:lnTo>
                  <a:pt x="192193" y="33337"/>
                </a:lnTo>
                <a:lnTo>
                  <a:pt x="197512" y="24157"/>
                </a:lnTo>
                <a:close/>
                <a:moveTo>
                  <a:pt x="209123" y="24157"/>
                </a:moveTo>
                <a:lnTo>
                  <a:pt x="209123" y="30267"/>
                </a:lnTo>
                <a:lnTo>
                  <a:pt x="203804" y="33337"/>
                </a:lnTo>
                <a:lnTo>
                  <a:pt x="209123" y="24157"/>
                </a:lnTo>
                <a:close/>
                <a:moveTo>
                  <a:pt x="220765" y="24157"/>
                </a:moveTo>
                <a:lnTo>
                  <a:pt x="220765" y="30267"/>
                </a:lnTo>
                <a:lnTo>
                  <a:pt x="215446" y="33337"/>
                </a:lnTo>
                <a:lnTo>
                  <a:pt x="220765" y="24157"/>
                </a:lnTo>
                <a:close/>
                <a:moveTo>
                  <a:pt x="243957" y="24157"/>
                </a:moveTo>
                <a:lnTo>
                  <a:pt x="243957" y="30267"/>
                </a:lnTo>
                <a:lnTo>
                  <a:pt x="238638" y="33337"/>
                </a:lnTo>
                <a:lnTo>
                  <a:pt x="243957" y="24157"/>
                </a:lnTo>
                <a:close/>
                <a:moveTo>
                  <a:pt x="255598" y="24157"/>
                </a:moveTo>
                <a:lnTo>
                  <a:pt x="255598" y="30267"/>
                </a:lnTo>
                <a:lnTo>
                  <a:pt x="250279" y="33337"/>
                </a:lnTo>
                <a:lnTo>
                  <a:pt x="255598" y="24157"/>
                </a:lnTo>
                <a:close/>
                <a:moveTo>
                  <a:pt x="23223" y="24157"/>
                </a:moveTo>
                <a:lnTo>
                  <a:pt x="23223" y="30267"/>
                </a:lnTo>
                <a:lnTo>
                  <a:pt x="17904" y="33337"/>
                </a:lnTo>
                <a:lnTo>
                  <a:pt x="23223" y="24157"/>
                </a:lnTo>
                <a:close/>
                <a:moveTo>
                  <a:pt x="46446" y="24157"/>
                </a:moveTo>
                <a:lnTo>
                  <a:pt x="46446" y="30267"/>
                </a:lnTo>
                <a:lnTo>
                  <a:pt x="41126" y="33337"/>
                </a:lnTo>
                <a:lnTo>
                  <a:pt x="46446" y="24157"/>
                </a:lnTo>
                <a:close/>
                <a:moveTo>
                  <a:pt x="58057" y="24157"/>
                </a:moveTo>
                <a:lnTo>
                  <a:pt x="58057" y="30267"/>
                </a:lnTo>
                <a:lnTo>
                  <a:pt x="52737" y="33337"/>
                </a:lnTo>
                <a:lnTo>
                  <a:pt x="58057" y="24157"/>
                </a:lnTo>
                <a:close/>
                <a:moveTo>
                  <a:pt x="232376" y="24157"/>
                </a:moveTo>
                <a:lnTo>
                  <a:pt x="232376" y="30267"/>
                </a:lnTo>
                <a:lnTo>
                  <a:pt x="227057" y="33337"/>
                </a:lnTo>
                <a:lnTo>
                  <a:pt x="232376" y="24157"/>
                </a:lnTo>
                <a:close/>
                <a:moveTo>
                  <a:pt x="267210" y="24157"/>
                </a:moveTo>
                <a:lnTo>
                  <a:pt x="267210" y="30267"/>
                </a:lnTo>
                <a:lnTo>
                  <a:pt x="261890" y="33337"/>
                </a:lnTo>
                <a:lnTo>
                  <a:pt x="267210" y="24157"/>
                </a:lnTo>
                <a:close/>
                <a:moveTo>
                  <a:pt x="278851" y="24157"/>
                </a:moveTo>
                <a:lnTo>
                  <a:pt x="278851" y="30267"/>
                </a:lnTo>
                <a:lnTo>
                  <a:pt x="273532" y="33337"/>
                </a:lnTo>
                <a:lnTo>
                  <a:pt x="278851" y="24157"/>
                </a:lnTo>
                <a:close/>
                <a:moveTo>
                  <a:pt x="11582" y="24127"/>
                </a:moveTo>
                <a:lnTo>
                  <a:pt x="11582" y="30267"/>
                </a:lnTo>
                <a:lnTo>
                  <a:pt x="6262" y="33367"/>
                </a:lnTo>
                <a:lnTo>
                  <a:pt x="11582" y="24127"/>
                </a:lnTo>
                <a:close/>
                <a:moveTo>
                  <a:pt x="11855" y="24127"/>
                </a:moveTo>
                <a:lnTo>
                  <a:pt x="17174" y="33367"/>
                </a:lnTo>
                <a:lnTo>
                  <a:pt x="11855" y="30267"/>
                </a:lnTo>
                <a:lnTo>
                  <a:pt x="11855" y="24127"/>
                </a:lnTo>
                <a:close/>
                <a:moveTo>
                  <a:pt x="23497" y="24127"/>
                </a:moveTo>
                <a:lnTo>
                  <a:pt x="28816" y="33367"/>
                </a:lnTo>
                <a:lnTo>
                  <a:pt x="23497" y="30267"/>
                </a:lnTo>
                <a:lnTo>
                  <a:pt x="23497" y="24127"/>
                </a:lnTo>
                <a:close/>
                <a:moveTo>
                  <a:pt x="11703" y="30510"/>
                </a:moveTo>
                <a:lnTo>
                  <a:pt x="17023" y="33580"/>
                </a:lnTo>
                <a:lnTo>
                  <a:pt x="6384" y="33580"/>
                </a:lnTo>
                <a:lnTo>
                  <a:pt x="11703" y="30510"/>
                </a:lnTo>
                <a:close/>
                <a:moveTo>
                  <a:pt x="23345" y="30510"/>
                </a:moveTo>
                <a:lnTo>
                  <a:pt x="28664" y="33580"/>
                </a:lnTo>
                <a:lnTo>
                  <a:pt x="18026" y="33580"/>
                </a:lnTo>
                <a:lnTo>
                  <a:pt x="23345" y="30510"/>
                </a:lnTo>
                <a:close/>
                <a:moveTo>
                  <a:pt x="34956" y="30510"/>
                </a:moveTo>
                <a:lnTo>
                  <a:pt x="40275" y="33580"/>
                </a:lnTo>
                <a:lnTo>
                  <a:pt x="29637" y="33580"/>
                </a:lnTo>
                <a:lnTo>
                  <a:pt x="34956" y="30510"/>
                </a:lnTo>
                <a:close/>
                <a:moveTo>
                  <a:pt x="46598" y="30510"/>
                </a:moveTo>
                <a:lnTo>
                  <a:pt x="51886" y="33580"/>
                </a:lnTo>
                <a:lnTo>
                  <a:pt x="41278" y="33580"/>
                </a:lnTo>
                <a:lnTo>
                  <a:pt x="46598" y="30510"/>
                </a:lnTo>
                <a:close/>
                <a:moveTo>
                  <a:pt x="58209" y="30510"/>
                </a:moveTo>
                <a:lnTo>
                  <a:pt x="63528" y="33580"/>
                </a:lnTo>
                <a:lnTo>
                  <a:pt x="52889" y="33580"/>
                </a:lnTo>
                <a:lnTo>
                  <a:pt x="58209" y="30510"/>
                </a:lnTo>
                <a:close/>
                <a:moveTo>
                  <a:pt x="69850" y="30510"/>
                </a:moveTo>
                <a:lnTo>
                  <a:pt x="75169" y="33580"/>
                </a:lnTo>
                <a:lnTo>
                  <a:pt x="64531" y="33580"/>
                </a:lnTo>
                <a:lnTo>
                  <a:pt x="69850" y="30510"/>
                </a:lnTo>
                <a:close/>
                <a:moveTo>
                  <a:pt x="81431" y="30510"/>
                </a:moveTo>
                <a:lnTo>
                  <a:pt x="86750" y="33580"/>
                </a:lnTo>
                <a:lnTo>
                  <a:pt x="76112" y="33580"/>
                </a:lnTo>
                <a:lnTo>
                  <a:pt x="81431" y="30510"/>
                </a:lnTo>
                <a:close/>
                <a:moveTo>
                  <a:pt x="93042" y="30510"/>
                </a:moveTo>
                <a:lnTo>
                  <a:pt x="98361" y="33580"/>
                </a:lnTo>
                <a:lnTo>
                  <a:pt x="87723" y="33580"/>
                </a:lnTo>
                <a:lnTo>
                  <a:pt x="93042" y="30510"/>
                </a:lnTo>
                <a:close/>
                <a:moveTo>
                  <a:pt x="104684" y="30510"/>
                </a:moveTo>
                <a:lnTo>
                  <a:pt x="110003" y="33580"/>
                </a:lnTo>
                <a:lnTo>
                  <a:pt x="99364" y="33580"/>
                </a:lnTo>
                <a:lnTo>
                  <a:pt x="104684" y="30510"/>
                </a:lnTo>
                <a:close/>
                <a:moveTo>
                  <a:pt x="116295" y="30510"/>
                </a:moveTo>
                <a:lnTo>
                  <a:pt x="121614" y="33580"/>
                </a:lnTo>
                <a:lnTo>
                  <a:pt x="110976" y="33580"/>
                </a:lnTo>
                <a:lnTo>
                  <a:pt x="116295" y="30510"/>
                </a:lnTo>
                <a:close/>
                <a:moveTo>
                  <a:pt x="127936" y="30510"/>
                </a:moveTo>
                <a:lnTo>
                  <a:pt x="133256" y="33580"/>
                </a:lnTo>
                <a:lnTo>
                  <a:pt x="122617" y="33580"/>
                </a:lnTo>
                <a:lnTo>
                  <a:pt x="127936" y="30510"/>
                </a:lnTo>
                <a:close/>
                <a:moveTo>
                  <a:pt x="139548" y="30510"/>
                </a:moveTo>
                <a:lnTo>
                  <a:pt x="144867" y="33580"/>
                </a:lnTo>
                <a:lnTo>
                  <a:pt x="134228" y="33580"/>
                </a:lnTo>
                <a:lnTo>
                  <a:pt x="139548" y="30510"/>
                </a:lnTo>
                <a:close/>
                <a:moveTo>
                  <a:pt x="151159" y="30510"/>
                </a:moveTo>
                <a:lnTo>
                  <a:pt x="156478" y="33580"/>
                </a:lnTo>
                <a:lnTo>
                  <a:pt x="145840" y="33580"/>
                </a:lnTo>
                <a:lnTo>
                  <a:pt x="151159" y="30510"/>
                </a:lnTo>
                <a:close/>
                <a:moveTo>
                  <a:pt x="162770" y="30510"/>
                </a:moveTo>
                <a:lnTo>
                  <a:pt x="168089" y="33580"/>
                </a:lnTo>
                <a:lnTo>
                  <a:pt x="157451" y="33580"/>
                </a:lnTo>
                <a:lnTo>
                  <a:pt x="162770" y="30510"/>
                </a:lnTo>
                <a:close/>
                <a:moveTo>
                  <a:pt x="174411" y="30510"/>
                </a:moveTo>
                <a:lnTo>
                  <a:pt x="179731" y="33580"/>
                </a:lnTo>
                <a:lnTo>
                  <a:pt x="169092" y="33580"/>
                </a:lnTo>
                <a:lnTo>
                  <a:pt x="174411" y="30510"/>
                </a:lnTo>
                <a:close/>
                <a:moveTo>
                  <a:pt x="186023" y="30510"/>
                </a:moveTo>
                <a:lnTo>
                  <a:pt x="191342" y="33580"/>
                </a:lnTo>
                <a:lnTo>
                  <a:pt x="180703" y="33580"/>
                </a:lnTo>
                <a:lnTo>
                  <a:pt x="186023" y="30510"/>
                </a:lnTo>
                <a:close/>
                <a:moveTo>
                  <a:pt x="197634" y="30510"/>
                </a:moveTo>
                <a:lnTo>
                  <a:pt x="202953" y="33580"/>
                </a:lnTo>
                <a:lnTo>
                  <a:pt x="192345" y="33580"/>
                </a:lnTo>
                <a:lnTo>
                  <a:pt x="197634" y="30510"/>
                </a:lnTo>
                <a:close/>
                <a:moveTo>
                  <a:pt x="209275" y="30510"/>
                </a:moveTo>
                <a:lnTo>
                  <a:pt x="214595" y="33580"/>
                </a:lnTo>
                <a:lnTo>
                  <a:pt x="203956" y="33580"/>
                </a:lnTo>
                <a:lnTo>
                  <a:pt x="209275" y="30510"/>
                </a:lnTo>
                <a:close/>
                <a:moveTo>
                  <a:pt x="220856" y="30510"/>
                </a:moveTo>
                <a:lnTo>
                  <a:pt x="226175" y="33580"/>
                </a:lnTo>
                <a:lnTo>
                  <a:pt x="215537" y="33580"/>
                </a:lnTo>
                <a:lnTo>
                  <a:pt x="220856" y="30510"/>
                </a:lnTo>
                <a:close/>
                <a:moveTo>
                  <a:pt x="232498" y="30510"/>
                </a:moveTo>
                <a:lnTo>
                  <a:pt x="237817" y="33580"/>
                </a:lnTo>
                <a:lnTo>
                  <a:pt x="227178" y="33580"/>
                </a:lnTo>
                <a:lnTo>
                  <a:pt x="232498" y="30510"/>
                </a:lnTo>
                <a:close/>
                <a:moveTo>
                  <a:pt x="244109" y="30510"/>
                </a:moveTo>
                <a:lnTo>
                  <a:pt x="249428" y="33580"/>
                </a:lnTo>
                <a:lnTo>
                  <a:pt x="238790" y="33580"/>
                </a:lnTo>
                <a:lnTo>
                  <a:pt x="244109" y="30510"/>
                </a:lnTo>
                <a:close/>
                <a:moveTo>
                  <a:pt x="255750" y="30510"/>
                </a:moveTo>
                <a:lnTo>
                  <a:pt x="261070" y="33580"/>
                </a:lnTo>
                <a:lnTo>
                  <a:pt x="250431" y="33580"/>
                </a:lnTo>
                <a:lnTo>
                  <a:pt x="255750" y="30510"/>
                </a:lnTo>
                <a:close/>
                <a:moveTo>
                  <a:pt x="267362" y="30510"/>
                </a:moveTo>
                <a:lnTo>
                  <a:pt x="272681" y="33580"/>
                </a:lnTo>
                <a:lnTo>
                  <a:pt x="262042" y="33580"/>
                </a:lnTo>
                <a:lnTo>
                  <a:pt x="267362" y="30510"/>
                </a:lnTo>
                <a:close/>
                <a:moveTo>
                  <a:pt x="279003" y="30510"/>
                </a:moveTo>
                <a:lnTo>
                  <a:pt x="284322" y="33580"/>
                </a:lnTo>
                <a:lnTo>
                  <a:pt x="273684" y="33580"/>
                </a:lnTo>
                <a:lnTo>
                  <a:pt x="279003" y="30510"/>
                </a:lnTo>
                <a:close/>
                <a:moveTo>
                  <a:pt x="51886" y="33793"/>
                </a:moveTo>
                <a:lnTo>
                  <a:pt x="46598" y="36893"/>
                </a:lnTo>
                <a:lnTo>
                  <a:pt x="41278" y="33793"/>
                </a:lnTo>
                <a:close/>
                <a:moveTo>
                  <a:pt x="63528" y="33793"/>
                </a:moveTo>
                <a:lnTo>
                  <a:pt x="58209" y="36893"/>
                </a:lnTo>
                <a:lnTo>
                  <a:pt x="52889" y="33793"/>
                </a:lnTo>
                <a:close/>
                <a:moveTo>
                  <a:pt x="75169" y="33793"/>
                </a:moveTo>
                <a:lnTo>
                  <a:pt x="69850" y="36893"/>
                </a:lnTo>
                <a:lnTo>
                  <a:pt x="64531" y="33793"/>
                </a:lnTo>
                <a:close/>
                <a:moveTo>
                  <a:pt x="86750" y="33793"/>
                </a:moveTo>
                <a:lnTo>
                  <a:pt x="81431" y="36893"/>
                </a:lnTo>
                <a:lnTo>
                  <a:pt x="76112" y="33793"/>
                </a:lnTo>
                <a:close/>
                <a:moveTo>
                  <a:pt x="98361" y="33793"/>
                </a:moveTo>
                <a:lnTo>
                  <a:pt x="93042" y="36893"/>
                </a:lnTo>
                <a:lnTo>
                  <a:pt x="87723" y="33793"/>
                </a:lnTo>
                <a:close/>
                <a:moveTo>
                  <a:pt x="110003" y="33793"/>
                </a:moveTo>
                <a:lnTo>
                  <a:pt x="104684" y="36893"/>
                </a:lnTo>
                <a:lnTo>
                  <a:pt x="99364" y="33793"/>
                </a:lnTo>
                <a:close/>
                <a:moveTo>
                  <a:pt x="121614" y="33793"/>
                </a:moveTo>
                <a:lnTo>
                  <a:pt x="116295" y="36893"/>
                </a:lnTo>
                <a:lnTo>
                  <a:pt x="110976" y="33793"/>
                </a:lnTo>
                <a:close/>
                <a:moveTo>
                  <a:pt x="133256" y="33793"/>
                </a:moveTo>
                <a:lnTo>
                  <a:pt x="127936" y="36893"/>
                </a:lnTo>
                <a:lnTo>
                  <a:pt x="122617" y="33793"/>
                </a:lnTo>
                <a:close/>
                <a:moveTo>
                  <a:pt x="144867" y="33793"/>
                </a:moveTo>
                <a:lnTo>
                  <a:pt x="139548" y="36893"/>
                </a:lnTo>
                <a:lnTo>
                  <a:pt x="134228" y="33793"/>
                </a:lnTo>
                <a:close/>
                <a:moveTo>
                  <a:pt x="156478" y="33793"/>
                </a:moveTo>
                <a:lnTo>
                  <a:pt x="151159" y="36893"/>
                </a:lnTo>
                <a:lnTo>
                  <a:pt x="145840" y="33793"/>
                </a:lnTo>
                <a:close/>
                <a:moveTo>
                  <a:pt x="168089" y="33793"/>
                </a:moveTo>
                <a:lnTo>
                  <a:pt x="162770" y="36893"/>
                </a:lnTo>
                <a:lnTo>
                  <a:pt x="157451" y="33793"/>
                </a:lnTo>
                <a:close/>
                <a:moveTo>
                  <a:pt x="179731" y="33793"/>
                </a:moveTo>
                <a:lnTo>
                  <a:pt x="174411" y="36893"/>
                </a:lnTo>
                <a:lnTo>
                  <a:pt x="169092" y="33793"/>
                </a:lnTo>
                <a:close/>
                <a:moveTo>
                  <a:pt x="191342" y="33793"/>
                </a:moveTo>
                <a:lnTo>
                  <a:pt x="186023" y="36893"/>
                </a:lnTo>
                <a:lnTo>
                  <a:pt x="180703" y="33793"/>
                </a:lnTo>
                <a:close/>
                <a:moveTo>
                  <a:pt x="202953" y="33793"/>
                </a:moveTo>
                <a:lnTo>
                  <a:pt x="197634" y="36893"/>
                </a:lnTo>
                <a:lnTo>
                  <a:pt x="192315" y="33793"/>
                </a:lnTo>
                <a:close/>
                <a:moveTo>
                  <a:pt x="214564" y="33793"/>
                </a:moveTo>
                <a:lnTo>
                  <a:pt x="209245" y="36893"/>
                </a:lnTo>
                <a:lnTo>
                  <a:pt x="203926" y="33793"/>
                </a:lnTo>
                <a:close/>
                <a:moveTo>
                  <a:pt x="226175" y="33793"/>
                </a:moveTo>
                <a:lnTo>
                  <a:pt x="220856" y="36893"/>
                </a:lnTo>
                <a:lnTo>
                  <a:pt x="215537" y="33793"/>
                </a:lnTo>
                <a:close/>
                <a:moveTo>
                  <a:pt x="237817" y="33793"/>
                </a:moveTo>
                <a:lnTo>
                  <a:pt x="232498" y="36893"/>
                </a:lnTo>
                <a:lnTo>
                  <a:pt x="227178" y="33793"/>
                </a:lnTo>
                <a:close/>
                <a:moveTo>
                  <a:pt x="249428" y="33793"/>
                </a:moveTo>
                <a:lnTo>
                  <a:pt x="244109" y="36893"/>
                </a:lnTo>
                <a:lnTo>
                  <a:pt x="238790" y="33793"/>
                </a:lnTo>
                <a:close/>
                <a:moveTo>
                  <a:pt x="261070" y="33793"/>
                </a:moveTo>
                <a:lnTo>
                  <a:pt x="255750" y="36893"/>
                </a:lnTo>
                <a:lnTo>
                  <a:pt x="250431" y="33793"/>
                </a:lnTo>
                <a:close/>
                <a:moveTo>
                  <a:pt x="272681" y="33793"/>
                </a:moveTo>
                <a:lnTo>
                  <a:pt x="267362" y="36893"/>
                </a:lnTo>
                <a:lnTo>
                  <a:pt x="262042" y="33793"/>
                </a:lnTo>
                <a:close/>
                <a:moveTo>
                  <a:pt x="284292" y="33793"/>
                </a:moveTo>
                <a:lnTo>
                  <a:pt x="278973" y="36893"/>
                </a:lnTo>
                <a:lnTo>
                  <a:pt x="273653" y="33793"/>
                </a:lnTo>
                <a:close/>
                <a:moveTo>
                  <a:pt x="17023" y="33853"/>
                </a:moveTo>
                <a:lnTo>
                  <a:pt x="11703" y="36923"/>
                </a:lnTo>
                <a:lnTo>
                  <a:pt x="6384" y="33853"/>
                </a:lnTo>
                <a:close/>
                <a:moveTo>
                  <a:pt x="28664" y="33853"/>
                </a:moveTo>
                <a:lnTo>
                  <a:pt x="23345" y="36923"/>
                </a:lnTo>
                <a:lnTo>
                  <a:pt x="18026" y="33853"/>
                </a:lnTo>
                <a:close/>
                <a:moveTo>
                  <a:pt x="40275" y="33853"/>
                </a:moveTo>
                <a:lnTo>
                  <a:pt x="34956" y="36923"/>
                </a:lnTo>
                <a:lnTo>
                  <a:pt x="29637" y="33853"/>
                </a:lnTo>
                <a:close/>
                <a:moveTo>
                  <a:pt x="17174" y="34036"/>
                </a:moveTo>
                <a:lnTo>
                  <a:pt x="11855" y="43246"/>
                </a:lnTo>
                <a:lnTo>
                  <a:pt x="11855" y="37106"/>
                </a:lnTo>
                <a:lnTo>
                  <a:pt x="17174" y="34036"/>
                </a:lnTo>
                <a:close/>
                <a:moveTo>
                  <a:pt x="28816" y="34036"/>
                </a:moveTo>
                <a:lnTo>
                  <a:pt x="23497" y="43246"/>
                </a:lnTo>
                <a:lnTo>
                  <a:pt x="23497" y="37106"/>
                </a:lnTo>
                <a:lnTo>
                  <a:pt x="28816" y="34036"/>
                </a:lnTo>
                <a:close/>
                <a:moveTo>
                  <a:pt x="249550" y="34036"/>
                </a:moveTo>
                <a:lnTo>
                  <a:pt x="244230" y="43246"/>
                </a:lnTo>
                <a:lnTo>
                  <a:pt x="244230" y="37106"/>
                </a:lnTo>
                <a:lnTo>
                  <a:pt x="249550" y="34036"/>
                </a:lnTo>
                <a:close/>
                <a:moveTo>
                  <a:pt x="261191" y="34036"/>
                </a:moveTo>
                <a:lnTo>
                  <a:pt x="255872" y="43246"/>
                </a:lnTo>
                <a:lnTo>
                  <a:pt x="255872" y="37106"/>
                </a:lnTo>
                <a:lnTo>
                  <a:pt x="261191" y="34036"/>
                </a:lnTo>
                <a:close/>
                <a:moveTo>
                  <a:pt x="272802" y="34036"/>
                </a:moveTo>
                <a:lnTo>
                  <a:pt x="267483" y="43246"/>
                </a:lnTo>
                <a:lnTo>
                  <a:pt x="267483" y="37106"/>
                </a:lnTo>
                <a:lnTo>
                  <a:pt x="272802" y="34036"/>
                </a:lnTo>
                <a:close/>
                <a:moveTo>
                  <a:pt x="284444" y="34036"/>
                </a:moveTo>
                <a:lnTo>
                  <a:pt x="279125" y="43246"/>
                </a:lnTo>
                <a:lnTo>
                  <a:pt x="279125" y="37106"/>
                </a:lnTo>
                <a:lnTo>
                  <a:pt x="284444" y="34036"/>
                </a:lnTo>
                <a:close/>
                <a:moveTo>
                  <a:pt x="6262" y="34066"/>
                </a:moveTo>
                <a:lnTo>
                  <a:pt x="11582" y="37106"/>
                </a:lnTo>
                <a:lnTo>
                  <a:pt x="11582" y="43276"/>
                </a:lnTo>
                <a:lnTo>
                  <a:pt x="6262" y="34066"/>
                </a:lnTo>
                <a:close/>
                <a:moveTo>
                  <a:pt x="17904" y="34066"/>
                </a:moveTo>
                <a:lnTo>
                  <a:pt x="23223" y="37106"/>
                </a:lnTo>
                <a:lnTo>
                  <a:pt x="23223" y="43276"/>
                </a:lnTo>
                <a:lnTo>
                  <a:pt x="17904" y="34066"/>
                </a:lnTo>
                <a:close/>
                <a:moveTo>
                  <a:pt x="29515" y="34066"/>
                </a:moveTo>
                <a:lnTo>
                  <a:pt x="34834" y="37106"/>
                </a:lnTo>
                <a:lnTo>
                  <a:pt x="34834" y="43276"/>
                </a:lnTo>
                <a:lnTo>
                  <a:pt x="29515" y="34066"/>
                </a:lnTo>
                <a:close/>
                <a:moveTo>
                  <a:pt x="40427" y="34036"/>
                </a:moveTo>
                <a:lnTo>
                  <a:pt x="35108" y="43276"/>
                </a:lnTo>
                <a:lnTo>
                  <a:pt x="35108" y="37106"/>
                </a:lnTo>
                <a:lnTo>
                  <a:pt x="40427" y="34036"/>
                </a:lnTo>
                <a:close/>
                <a:moveTo>
                  <a:pt x="41126" y="34066"/>
                </a:moveTo>
                <a:lnTo>
                  <a:pt x="46446" y="37106"/>
                </a:lnTo>
                <a:lnTo>
                  <a:pt x="46446" y="43276"/>
                </a:lnTo>
                <a:lnTo>
                  <a:pt x="41126" y="34066"/>
                </a:lnTo>
                <a:close/>
                <a:moveTo>
                  <a:pt x="52008" y="34036"/>
                </a:moveTo>
                <a:lnTo>
                  <a:pt x="46689" y="43276"/>
                </a:lnTo>
                <a:lnTo>
                  <a:pt x="46689" y="37106"/>
                </a:lnTo>
                <a:lnTo>
                  <a:pt x="52008" y="34036"/>
                </a:lnTo>
                <a:close/>
                <a:moveTo>
                  <a:pt x="52737" y="34066"/>
                </a:moveTo>
                <a:lnTo>
                  <a:pt x="58057" y="37106"/>
                </a:lnTo>
                <a:lnTo>
                  <a:pt x="58057" y="43276"/>
                </a:lnTo>
                <a:lnTo>
                  <a:pt x="52737" y="34066"/>
                </a:lnTo>
                <a:close/>
                <a:moveTo>
                  <a:pt x="63650" y="34036"/>
                </a:moveTo>
                <a:lnTo>
                  <a:pt x="58330" y="43276"/>
                </a:lnTo>
                <a:lnTo>
                  <a:pt x="58330" y="37106"/>
                </a:lnTo>
                <a:lnTo>
                  <a:pt x="63650" y="34036"/>
                </a:lnTo>
                <a:close/>
                <a:moveTo>
                  <a:pt x="64379" y="34066"/>
                </a:moveTo>
                <a:lnTo>
                  <a:pt x="69698" y="37106"/>
                </a:lnTo>
                <a:lnTo>
                  <a:pt x="69698" y="43276"/>
                </a:lnTo>
                <a:lnTo>
                  <a:pt x="64379" y="34066"/>
                </a:lnTo>
                <a:close/>
                <a:moveTo>
                  <a:pt x="75261" y="34036"/>
                </a:moveTo>
                <a:lnTo>
                  <a:pt x="69941" y="43276"/>
                </a:lnTo>
                <a:lnTo>
                  <a:pt x="69941" y="37106"/>
                </a:lnTo>
                <a:lnTo>
                  <a:pt x="75261" y="34036"/>
                </a:lnTo>
                <a:close/>
                <a:moveTo>
                  <a:pt x="75990" y="34066"/>
                </a:moveTo>
                <a:lnTo>
                  <a:pt x="81309" y="37106"/>
                </a:lnTo>
                <a:lnTo>
                  <a:pt x="81309" y="43276"/>
                </a:lnTo>
                <a:lnTo>
                  <a:pt x="75990" y="34066"/>
                </a:lnTo>
                <a:close/>
                <a:moveTo>
                  <a:pt x="86902" y="34036"/>
                </a:moveTo>
                <a:lnTo>
                  <a:pt x="81583" y="43276"/>
                </a:lnTo>
                <a:lnTo>
                  <a:pt x="81583" y="37106"/>
                </a:lnTo>
                <a:lnTo>
                  <a:pt x="86902" y="34036"/>
                </a:lnTo>
                <a:close/>
                <a:moveTo>
                  <a:pt x="87632" y="34066"/>
                </a:moveTo>
                <a:lnTo>
                  <a:pt x="92951" y="37106"/>
                </a:lnTo>
                <a:lnTo>
                  <a:pt x="92951" y="43276"/>
                </a:lnTo>
                <a:lnTo>
                  <a:pt x="87632" y="34066"/>
                </a:lnTo>
                <a:close/>
                <a:moveTo>
                  <a:pt x="98513" y="34036"/>
                </a:moveTo>
                <a:lnTo>
                  <a:pt x="93194" y="43276"/>
                </a:lnTo>
                <a:lnTo>
                  <a:pt x="93194" y="37106"/>
                </a:lnTo>
                <a:lnTo>
                  <a:pt x="98513" y="34036"/>
                </a:lnTo>
                <a:close/>
                <a:moveTo>
                  <a:pt x="99243" y="34066"/>
                </a:moveTo>
                <a:lnTo>
                  <a:pt x="104562" y="37106"/>
                </a:lnTo>
                <a:lnTo>
                  <a:pt x="104562" y="43276"/>
                </a:lnTo>
                <a:lnTo>
                  <a:pt x="99243" y="34066"/>
                </a:lnTo>
                <a:close/>
                <a:moveTo>
                  <a:pt x="110155" y="34036"/>
                </a:moveTo>
                <a:lnTo>
                  <a:pt x="104836" y="43276"/>
                </a:lnTo>
                <a:lnTo>
                  <a:pt x="104836" y="37106"/>
                </a:lnTo>
                <a:lnTo>
                  <a:pt x="110155" y="34036"/>
                </a:lnTo>
                <a:close/>
                <a:moveTo>
                  <a:pt x="110824" y="34066"/>
                </a:moveTo>
                <a:lnTo>
                  <a:pt x="116143" y="37106"/>
                </a:lnTo>
                <a:lnTo>
                  <a:pt x="116143" y="43276"/>
                </a:lnTo>
                <a:lnTo>
                  <a:pt x="110824" y="34066"/>
                </a:lnTo>
                <a:close/>
                <a:moveTo>
                  <a:pt x="121736" y="34036"/>
                </a:moveTo>
                <a:lnTo>
                  <a:pt x="116416" y="43276"/>
                </a:lnTo>
                <a:lnTo>
                  <a:pt x="116416" y="37106"/>
                </a:lnTo>
                <a:lnTo>
                  <a:pt x="121736" y="34036"/>
                </a:lnTo>
                <a:close/>
                <a:moveTo>
                  <a:pt x="122465" y="34066"/>
                </a:moveTo>
                <a:lnTo>
                  <a:pt x="127784" y="37106"/>
                </a:lnTo>
                <a:lnTo>
                  <a:pt x="127784" y="43276"/>
                </a:lnTo>
                <a:lnTo>
                  <a:pt x="122465" y="34066"/>
                </a:lnTo>
                <a:close/>
                <a:moveTo>
                  <a:pt x="133377" y="34036"/>
                </a:moveTo>
                <a:lnTo>
                  <a:pt x="128058" y="43276"/>
                </a:lnTo>
                <a:lnTo>
                  <a:pt x="128058" y="37106"/>
                </a:lnTo>
                <a:lnTo>
                  <a:pt x="133377" y="34036"/>
                </a:lnTo>
                <a:close/>
                <a:moveTo>
                  <a:pt x="134076" y="34066"/>
                </a:moveTo>
                <a:lnTo>
                  <a:pt x="139396" y="37106"/>
                </a:lnTo>
                <a:lnTo>
                  <a:pt x="139396" y="43276"/>
                </a:lnTo>
                <a:lnTo>
                  <a:pt x="134076" y="34066"/>
                </a:lnTo>
                <a:close/>
                <a:moveTo>
                  <a:pt x="144988" y="34036"/>
                </a:moveTo>
                <a:lnTo>
                  <a:pt x="139669" y="43276"/>
                </a:lnTo>
                <a:lnTo>
                  <a:pt x="139669" y="37106"/>
                </a:lnTo>
                <a:lnTo>
                  <a:pt x="144988" y="34036"/>
                </a:lnTo>
                <a:close/>
                <a:moveTo>
                  <a:pt x="145718" y="34066"/>
                </a:moveTo>
                <a:lnTo>
                  <a:pt x="151037" y="37106"/>
                </a:lnTo>
                <a:lnTo>
                  <a:pt x="151037" y="43276"/>
                </a:lnTo>
                <a:lnTo>
                  <a:pt x="145718" y="34066"/>
                </a:lnTo>
                <a:close/>
                <a:moveTo>
                  <a:pt x="156630" y="34036"/>
                </a:moveTo>
                <a:lnTo>
                  <a:pt x="151311" y="43276"/>
                </a:lnTo>
                <a:lnTo>
                  <a:pt x="151311" y="37106"/>
                </a:lnTo>
                <a:lnTo>
                  <a:pt x="156630" y="34036"/>
                </a:lnTo>
                <a:close/>
                <a:moveTo>
                  <a:pt x="157329" y="34066"/>
                </a:moveTo>
                <a:lnTo>
                  <a:pt x="162648" y="37106"/>
                </a:lnTo>
                <a:lnTo>
                  <a:pt x="162648" y="43276"/>
                </a:lnTo>
                <a:lnTo>
                  <a:pt x="157329" y="34066"/>
                </a:lnTo>
                <a:close/>
                <a:moveTo>
                  <a:pt x="168241" y="34036"/>
                </a:moveTo>
                <a:lnTo>
                  <a:pt x="162922" y="43276"/>
                </a:lnTo>
                <a:lnTo>
                  <a:pt x="162922" y="37106"/>
                </a:lnTo>
                <a:lnTo>
                  <a:pt x="168241" y="34036"/>
                </a:lnTo>
                <a:close/>
                <a:moveTo>
                  <a:pt x="168971" y="34066"/>
                </a:moveTo>
                <a:lnTo>
                  <a:pt x="174290" y="37106"/>
                </a:lnTo>
                <a:lnTo>
                  <a:pt x="174290" y="43276"/>
                </a:lnTo>
                <a:lnTo>
                  <a:pt x="168971" y="34066"/>
                </a:lnTo>
                <a:close/>
                <a:moveTo>
                  <a:pt x="179822" y="34036"/>
                </a:moveTo>
                <a:lnTo>
                  <a:pt x="174503" y="43276"/>
                </a:lnTo>
                <a:lnTo>
                  <a:pt x="174503" y="37106"/>
                </a:lnTo>
                <a:lnTo>
                  <a:pt x="179822" y="34036"/>
                </a:lnTo>
                <a:close/>
                <a:moveTo>
                  <a:pt x="180551" y="34066"/>
                </a:moveTo>
                <a:lnTo>
                  <a:pt x="185871" y="37106"/>
                </a:lnTo>
                <a:lnTo>
                  <a:pt x="185871" y="43276"/>
                </a:lnTo>
                <a:lnTo>
                  <a:pt x="180551" y="34066"/>
                </a:lnTo>
                <a:close/>
                <a:moveTo>
                  <a:pt x="191463" y="34036"/>
                </a:moveTo>
                <a:lnTo>
                  <a:pt x="186144" y="43276"/>
                </a:lnTo>
                <a:lnTo>
                  <a:pt x="186144" y="37106"/>
                </a:lnTo>
                <a:lnTo>
                  <a:pt x="191463" y="34036"/>
                </a:lnTo>
                <a:close/>
                <a:moveTo>
                  <a:pt x="192193" y="34066"/>
                </a:moveTo>
                <a:lnTo>
                  <a:pt x="197512" y="37106"/>
                </a:lnTo>
                <a:lnTo>
                  <a:pt x="197512" y="43276"/>
                </a:lnTo>
                <a:lnTo>
                  <a:pt x="192193" y="34066"/>
                </a:lnTo>
                <a:close/>
                <a:moveTo>
                  <a:pt x="203075" y="34036"/>
                </a:moveTo>
                <a:lnTo>
                  <a:pt x="197755" y="43276"/>
                </a:lnTo>
                <a:lnTo>
                  <a:pt x="197755" y="37106"/>
                </a:lnTo>
                <a:lnTo>
                  <a:pt x="203075" y="34036"/>
                </a:lnTo>
                <a:close/>
                <a:moveTo>
                  <a:pt x="203804" y="34066"/>
                </a:moveTo>
                <a:lnTo>
                  <a:pt x="209123" y="37106"/>
                </a:lnTo>
                <a:lnTo>
                  <a:pt x="209123" y="43276"/>
                </a:lnTo>
                <a:lnTo>
                  <a:pt x="203804" y="34066"/>
                </a:lnTo>
                <a:close/>
                <a:moveTo>
                  <a:pt x="214716" y="34036"/>
                </a:moveTo>
                <a:lnTo>
                  <a:pt x="209397" y="43276"/>
                </a:lnTo>
                <a:lnTo>
                  <a:pt x="209397" y="37106"/>
                </a:lnTo>
                <a:lnTo>
                  <a:pt x="214716" y="34036"/>
                </a:lnTo>
                <a:close/>
                <a:moveTo>
                  <a:pt x="215446" y="34066"/>
                </a:moveTo>
                <a:lnTo>
                  <a:pt x="220765" y="37106"/>
                </a:lnTo>
                <a:lnTo>
                  <a:pt x="220765" y="43276"/>
                </a:lnTo>
                <a:lnTo>
                  <a:pt x="215446" y="34066"/>
                </a:lnTo>
                <a:close/>
                <a:moveTo>
                  <a:pt x="226327" y="34036"/>
                </a:moveTo>
                <a:lnTo>
                  <a:pt x="221008" y="43276"/>
                </a:lnTo>
                <a:lnTo>
                  <a:pt x="221008" y="37106"/>
                </a:lnTo>
                <a:lnTo>
                  <a:pt x="226327" y="34036"/>
                </a:lnTo>
                <a:close/>
                <a:moveTo>
                  <a:pt x="227057" y="34066"/>
                </a:moveTo>
                <a:lnTo>
                  <a:pt x="232376" y="37106"/>
                </a:lnTo>
                <a:lnTo>
                  <a:pt x="232376" y="43276"/>
                </a:lnTo>
                <a:lnTo>
                  <a:pt x="227057" y="34066"/>
                </a:lnTo>
                <a:close/>
                <a:moveTo>
                  <a:pt x="237969" y="34036"/>
                </a:moveTo>
                <a:lnTo>
                  <a:pt x="232650" y="43276"/>
                </a:lnTo>
                <a:lnTo>
                  <a:pt x="232650" y="37106"/>
                </a:lnTo>
                <a:lnTo>
                  <a:pt x="237969" y="34036"/>
                </a:lnTo>
                <a:close/>
                <a:moveTo>
                  <a:pt x="238668" y="34066"/>
                </a:moveTo>
                <a:lnTo>
                  <a:pt x="243987" y="37136"/>
                </a:lnTo>
                <a:lnTo>
                  <a:pt x="243987" y="43306"/>
                </a:lnTo>
                <a:lnTo>
                  <a:pt x="238668" y="34066"/>
                </a:lnTo>
                <a:close/>
                <a:moveTo>
                  <a:pt x="250279" y="34066"/>
                </a:moveTo>
                <a:lnTo>
                  <a:pt x="255598" y="37136"/>
                </a:lnTo>
                <a:lnTo>
                  <a:pt x="255598" y="43306"/>
                </a:lnTo>
                <a:lnTo>
                  <a:pt x="250279" y="34066"/>
                </a:lnTo>
                <a:close/>
                <a:moveTo>
                  <a:pt x="261890" y="34066"/>
                </a:moveTo>
                <a:lnTo>
                  <a:pt x="267210" y="37136"/>
                </a:lnTo>
                <a:lnTo>
                  <a:pt x="267210" y="43306"/>
                </a:lnTo>
                <a:lnTo>
                  <a:pt x="261890" y="34066"/>
                </a:lnTo>
                <a:close/>
                <a:moveTo>
                  <a:pt x="273532" y="34066"/>
                </a:moveTo>
                <a:lnTo>
                  <a:pt x="278851" y="37136"/>
                </a:lnTo>
                <a:lnTo>
                  <a:pt x="278851" y="43306"/>
                </a:lnTo>
                <a:lnTo>
                  <a:pt x="273532" y="34066"/>
                </a:lnTo>
                <a:close/>
                <a:moveTo>
                  <a:pt x="64136" y="34188"/>
                </a:moveTo>
                <a:lnTo>
                  <a:pt x="69455" y="43398"/>
                </a:lnTo>
                <a:lnTo>
                  <a:pt x="69455" y="43398"/>
                </a:lnTo>
                <a:lnTo>
                  <a:pt x="66993" y="41969"/>
                </a:lnTo>
                <a:lnTo>
                  <a:pt x="64136" y="40358"/>
                </a:lnTo>
                <a:lnTo>
                  <a:pt x="64136" y="34188"/>
                </a:lnTo>
                <a:close/>
                <a:moveTo>
                  <a:pt x="87358" y="34188"/>
                </a:moveTo>
                <a:lnTo>
                  <a:pt x="92677" y="43398"/>
                </a:lnTo>
                <a:lnTo>
                  <a:pt x="92677" y="43398"/>
                </a:lnTo>
                <a:lnTo>
                  <a:pt x="90215" y="41969"/>
                </a:lnTo>
                <a:lnTo>
                  <a:pt x="87358" y="40358"/>
                </a:lnTo>
                <a:lnTo>
                  <a:pt x="87358" y="34188"/>
                </a:lnTo>
                <a:close/>
                <a:moveTo>
                  <a:pt x="98969" y="34188"/>
                </a:moveTo>
                <a:lnTo>
                  <a:pt x="104289" y="43398"/>
                </a:lnTo>
                <a:lnTo>
                  <a:pt x="104289" y="43398"/>
                </a:lnTo>
                <a:lnTo>
                  <a:pt x="101827" y="41969"/>
                </a:lnTo>
                <a:lnTo>
                  <a:pt x="98969" y="40358"/>
                </a:lnTo>
                <a:lnTo>
                  <a:pt x="98969" y="34188"/>
                </a:lnTo>
                <a:close/>
                <a:moveTo>
                  <a:pt x="110611" y="34188"/>
                </a:moveTo>
                <a:lnTo>
                  <a:pt x="115930" y="43398"/>
                </a:lnTo>
                <a:lnTo>
                  <a:pt x="115930" y="43398"/>
                </a:lnTo>
                <a:lnTo>
                  <a:pt x="113468" y="41969"/>
                </a:lnTo>
                <a:lnTo>
                  <a:pt x="110611" y="40358"/>
                </a:lnTo>
                <a:lnTo>
                  <a:pt x="110611" y="34188"/>
                </a:lnTo>
                <a:close/>
                <a:moveTo>
                  <a:pt x="17661" y="34188"/>
                </a:moveTo>
                <a:lnTo>
                  <a:pt x="22980" y="43398"/>
                </a:lnTo>
                <a:lnTo>
                  <a:pt x="22980" y="43398"/>
                </a:lnTo>
                <a:lnTo>
                  <a:pt x="20518" y="41939"/>
                </a:lnTo>
                <a:lnTo>
                  <a:pt x="17661" y="40358"/>
                </a:lnTo>
                <a:lnTo>
                  <a:pt x="17661" y="34188"/>
                </a:lnTo>
                <a:close/>
                <a:moveTo>
                  <a:pt x="29302" y="34188"/>
                </a:moveTo>
                <a:lnTo>
                  <a:pt x="34622" y="43398"/>
                </a:lnTo>
                <a:lnTo>
                  <a:pt x="34622" y="43398"/>
                </a:lnTo>
                <a:lnTo>
                  <a:pt x="32160" y="41939"/>
                </a:lnTo>
                <a:lnTo>
                  <a:pt x="29302" y="40358"/>
                </a:lnTo>
                <a:lnTo>
                  <a:pt x="29302" y="34188"/>
                </a:lnTo>
                <a:close/>
                <a:moveTo>
                  <a:pt x="29029" y="34188"/>
                </a:moveTo>
                <a:lnTo>
                  <a:pt x="29029" y="40358"/>
                </a:lnTo>
                <a:lnTo>
                  <a:pt x="26172" y="41969"/>
                </a:lnTo>
                <a:lnTo>
                  <a:pt x="23710" y="43398"/>
                </a:lnTo>
                <a:lnTo>
                  <a:pt x="23710" y="43398"/>
                </a:lnTo>
                <a:lnTo>
                  <a:pt x="29029" y="34188"/>
                </a:lnTo>
                <a:close/>
                <a:moveTo>
                  <a:pt x="40883" y="34188"/>
                </a:moveTo>
                <a:lnTo>
                  <a:pt x="46202" y="43398"/>
                </a:lnTo>
                <a:lnTo>
                  <a:pt x="46202" y="43398"/>
                </a:lnTo>
                <a:lnTo>
                  <a:pt x="43740" y="41939"/>
                </a:lnTo>
                <a:lnTo>
                  <a:pt x="40883" y="40358"/>
                </a:lnTo>
                <a:lnTo>
                  <a:pt x="40883" y="34188"/>
                </a:lnTo>
                <a:close/>
                <a:moveTo>
                  <a:pt x="52525" y="34188"/>
                </a:moveTo>
                <a:lnTo>
                  <a:pt x="57844" y="43398"/>
                </a:lnTo>
                <a:lnTo>
                  <a:pt x="55351" y="41969"/>
                </a:lnTo>
                <a:lnTo>
                  <a:pt x="52525" y="40358"/>
                </a:lnTo>
                <a:lnTo>
                  <a:pt x="52525" y="34188"/>
                </a:lnTo>
                <a:close/>
                <a:moveTo>
                  <a:pt x="145475" y="34188"/>
                </a:moveTo>
                <a:lnTo>
                  <a:pt x="150794" y="43398"/>
                </a:lnTo>
                <a:lnTo>
                  <a:pt x="148332" y="41969"/>
                </a:lnTo>
                <a:lnTo>
                  <a:pt x="145475" y="40358"/>
                </a:lnTo>
                <a:lnTo>
                  <a:pt x="145475" y="34188"/>
                </a:lnTo>
                <a:close/>
                <a:moveTo>
                  <a:pt x="168697" y="34188"/>
                </a:moveTo>
                <a:lnTo>
                  <a:pt x="174016" y="43398"/>
                </a:lnTo>
                <a:lnTo>
                  <a:pt x="171554" y="41969"/>
                </a:lnTo>
                <a:lnTo>
                  <a:pt x="168697" y="40358"/>
                </a:lnTo>
                <a:lnTo>
                  <a:pt x="168697" y="34188"/>
                </a:lnTo>
                <a:close/>
                <a:moveTo>
                  <a:pt x="191950" y="34188"/>
                </a:moveTo>
                <a:lnTo>
                  <a:pt x="197269" y="43398"/>
                </a:lnTo>
                <a:lnTo>
                  <a:pt x="194807" y="41969"/>
                </a:lnTo>
                <a:lnTo>
                  <a:pt x="191950" y="40358"/>
                </a:lnTo>
                <a:lnTo>
                  <a:pt x="191950" y="34188"/>
                </a:lnTo>
                <a:close/>
                <a:moveTo>
                  <a:pt x="226783" y="34188"/>
                </a:moveTo>
                <a:lnTo>
                  <a:pt x="232103" y="43398"/>
                </a:lnTo>
                <a:lnTo>
                  <a:pt x="229640" y="41969"/>
                </a:lnTo>
                <a:lnTo>
                  <a:pt x="226783" y="40358"/>
                </a:lnTo>
                <a:lnTo>
                  <a:pt x="226783" y="34188"/>
                </a:lnTo>
                <a:close/>
                <a:moveTo>
                  <a:pt x="238425" y="34188"/>
                </a:moveTo>
                <a:lnTo>
                  <a:pt x="243744" y="43398"/>
                </a:lnTo>
                <a:lnTo>
                  <a:pt x="241282" y="41969"/>
                </a:lnTo>
                <a:lnTo>
                  <a:pt x="238425" y="40358"/>
                </a:lnTo>
                <a:lnTo>
                  <a:pt x="238425" y="34188"/>
                </a:lnTo>
                <a:close/>
                <a:moveTo>
                  <a:pt x="250036" y="34188"/>
                </a:moveTo>
                <a:lnTo>
                  <a:pt x="255355" y="43398"/>
                </a:lnTo>
                <a:lnTo>
                  <a:pt x="252893" y="41969"/>
                </a:lnTo>
                <a:lnTo>
                  <a:pt x="250036" y="40358"/>
                </a:lnTo>
                <a:lnTo>
                  <a:pt x="250036" y="34188"/>
                </a:lnTo>
                <a:close/>
                <a:moveTo>
                  <a:pt x="273289" y="34188"/>
                </a:moveTo>
                <a:lnTo>
                  <a:pt x="278608" y="43398"/>
                </a:lnTo>
                <a:lnTo>
                  <a:pt x="276146" y="41969"/>
                </a:lnTo>
                <a:lnTo>
                  <a:pt x="273289" y="40358"/>
                </a:lnTo>
                <a:lnTo>
                  <a:pt x="273289" y="34188"/>
                </a:lnTo>
                <a:close/>
                <a:moveTo>
                  <a:pt x="6050" y="34188"/>
                </a:moveTo>
                <a:lnTo>
                  <a:pt x="11369" y="43398"/>
                </a:lnTo>
                <a:lnTo>
                  <a:pt x="8907" y="41969"/>
                </a:lnTo>
                <a:lnTo>
                  <a:pt x="6050" y="40358"/>
                </a:lnTo>
                <a:lnTo>
                  <a:pt x="6050" y="34188"/>
                </a:lnTo>
                <a:close/>
                <a:moveTo>
                  <a:pt x="75777" y="34188"/>
                </a:moveTo>
                <a:lnTo>
                  <a:pt x="81097" y="43398"/>
                </a:lnTo>
                <a:lnTo>
                  <a:pt x="78604" y="41969"/>
                </a:lnTo>
                <a:lnTo>
                  <a:pt x="75777" y="40358"/>
                </a:lnTo>
                <a:lnTo>
                  <a:pt x="75777" y="34188"/>
                </a:lnTo>
                <a:close/>
                <a:moveTo>
                  <a:pt x="122222" y="34188"/>
                </a:moveTo>
                <a:lnTo>
                  <a:pt x="127541" y="43398"/>
                </a:lnTo>
                <a:lnTo>
                  <a:pt x="125079" y="41969"/>
                </a:lnTo>
                <a:lnTo>
                  <a:pt x="122222" y="40358"/>
                </a:lnTo>
                <a:lnTo>
                  <a:pt x="122222" y="34188"/>
                </a:lnTo>
                <a:close/>
                <a:moveTo>
                  <a:pt x="133864" y="34188"/>
                </a:moveTo>
                <a:lnTo>
                  <a:pt x="139183" y="43398"/>
                </a:lnTo>
                <a:lnTo>
                  <a:pt x="136721" y="41969"/>
                </a:lnTo>
                <a:lnTo>
                  <a:pt x="133864" y="40358"/>
                </a:lnTo>
                <a:lnTo>
                  <a:pt x="133864" y="34188"/>
                </a:lnTo>
                <a:close/>
                <a:moveTo>
                  <a:pt x="157086" y="34188"/>
                </a:moveTo>
                <a:lnTo>
                  <a:pt x="162405" y="43398"/>
                </a:lnTo>
                <a:lnTo>
                  <a:pt x="159913" y="41969"/>
                </a:lnTo>
                <a:lnTo>
                  <a:pt x="157086" y="40358"/>
                </a:lnTo>
                <a:lnTo>
                  <a:pt x="157086" y="34188"/>
                </a:lnTo>
                <a:close/>
                <a:moveTo>
                  <a:pt x="180339" y="34188"/>
                </a:moveTo>
                <a:lnTo>
                  <a:pt x="185658" y="43398"/>
                </a:lnTo>
                <a:lnTo>
                  <a:pt x="183165" y="41969"/>
                </a:lnTo>
                <a:lnTo>
                  <a:pt x="180339" y="40358"/>
                </a:lnTo>
                <a:lnTo>
                  <a:pt x="180339" y="34188"/>
                </a:lnTo>
                <a:close/>
                <a:moveTo>
                  <a:pt x="203591" y="34188"/>
                </a:moveTo>
                <a:lnTo>
                  <a:pt x="208911" y="43398"/>
                </a:lnTo>
                <a:lnTo>
                  <a:pt x="206418" y="41969"/>
                </a:lnTo>
                <a:lnTo>
                  <a:pt x="203591" y="40358"/>
                </a:lnTo>
                <a:lnTo>
                  <a:pt x="203591" y="34188"/>
                </a:lnTo>
                <a:close/>
                <a:moveTo>
                  <a:pt x="215202" y="34188"/>
                </a:moveTo>
                <a:lnTo>
                  <a:pt x="220522" y="43398"/>
                </a:lnTo>
                <a:lnTo>
                  <a:pt x="218060" y="41969"/>
                </a:lnTo>
                <a:lnTo>
                  <a:pt x="215202" y="40358"/>
                </a:lnTo>
                <a:lnTo>
                  <a:pt x="215202" y="34188"/>
                </a:lnTo>
                <a:close/>
                <a:moveTo>
                  <a:pt x="261678" y="34188"/>
                </a:moveTo>
                <a:lnTo>
                  <a:pt x="266997" y="43398"/>
                </a:lnTo>
                <a:lnTo>
                  <a:pt x="264535" y="41969"/>
                </a:lnTo>
                <a:lnTo>
                  <a:pt x="261678" y="40358"/>
                </a:lnTo>
                <a:lnTo>
                  <a:pt x="261678" y="34188"/>
                </a:lnTo>
                <a:close/>
                <a:moveTo>
                  <a:pt x="273046" y="34188"/>
                </a:moveTo>
                <a:lnTo>
                  <a:pt x="273046" y="40358"/>
                </a:lnTo>
                <a:lnTo>
                  <a:pt x="270188" y="41969"/>
                </a:lnTo>
                <a:lnTo>
                  <a:pt x="267726" y="43398"/>
                </a:lnTo>
                <a:lnTo>
                  <a:pt x="273046" y="34188"/>
                </a:lnTo>
                <a:close/>
                <a:moveTo>
                  <a:pt x="284657" y="34188"/>
                </a:moveTo>
                <a:lnTo>
                  <a:pt x="284657" y="40358"/>
                </a:lnTo>
                <a:lnTo>
                  <a:pt x="279337" y="43398"/>
                </a:lnTo>
                <a:lnTo>
                  <a:pt x="284657" y="34188"/>
                </a:lnTo>
                <a:close/>
                <a:moveTo>
                  <a:pt x="121979" y="34218"/>
                </a:moveTo>
                <a:lnTo>
                  <a:pt x="121979" y="40358"/>
                </a:lnTo>
                <a:lnTo>
                  <a:pt x="119122" y="41969"/>
                </a:lnTo>
                <a:lnTo>
                  <a:pt x="116660" y="43428"/>
                </a:lnTo>
                <a:lnTo>
                  <a:pt x="116660" y="43428"/>
                </a:lnTo>
                <a:lnTo>
                  <a:pt x="121979" y="34218"/>
                </a:lnTo>
                <a:close/>
                <a:moveTo>
                  <a:pt x="191676" y="34218"/>
                </a:moveTo>
                <a:lnTo>
                  <a:pt x="191676" y="40358"/>
                </a:lnTo>
                <a:lnTo>
                  <a:pt x="188849" y="41969"/>
                </a:lnTo>
                <a:lnTo>
                  <a:pt x="186357" y="43428"/>
                </a:lnTo>
                <a:lnTo>
                  <a:pt x="191676" y="34218"/>
                </a:lnTo>
                <a:close/>
                <a:moveTo>
                  <a:pt x="238182" y="34218"/>
                </a:moveTo>
                <a:lnTo>
                  <a:pt x="238182" y="40358"/>
                </a:lnTo>
                <a:lnTo>
                  <a:pt x="235355" y="41969"/>
                </a:lnTo>
                <a:lnTo>
                  <a:pt x="232862" y="43428"/>
                </a:lnTo>
                <a:lnTo>
                  <a:pt x="238182" y="34218"/>
                </a:lnTo>
                <a:close/>
                <a:moveTo>
                  <a:pt x="261404" y="34218"/>
                </a:moveTo>
                <a:lnTo>
                  <a:pt x="261404" y="40358"/>
                </a:lnTo>
                <a:lnTo>
                  <a:pt x="258547" y="41969"/>
                </a:lnTo>
                <a:lnTo>
                  <a:pt x="256085" y="43428"/>
                </a:lnTo>
                <a:lnTo>
                  <a:pt x="261404" y="34218"/>
                </a:lnTo>
                <a:close/>
                <a:moveTo>
                  <a:pt x="17418" y="34188"/>
                </a:moveTo>
                <a:lnTo>
                  <a:pt x="17418" y="40358"/>
                </a:lnTo>
                <a:lnTo>
                  <a:pt x="14560" y="41969"/>
                </a:lnTo>
                <a:lnTo>
                  <a:pt x="12098" y="43428"/>
                </a:lnTo>
                <a:lnTo>
                  <a:pt x="17418" y="34188"/>
                </a:lnTo>
                <a:close/>
                <a:moveTo>
                  <a:pt x="40610" y="34188"/>
                </a:moveTo>
                <a:lnTo>
                  <a:pt x="40610" y="40358"/>
                </a:lnTo>
                <a:lnTo>
                  <a:pt x="37783" y="41969"/>
                </a:lnTo>
                <a:lnTo>
                  <a:pt x="35290" y="43428"/>
                </a:lnTo>
                <a:lnTo>
                  <a:pt x="40610" y="34188"/>
                </a:lnTo>
                <a:close/>
                <a:moveTo>
                  <a:pt x="52251" y="34218"/>
                </a:moveTo>
                <a:lnTo>
                  <a:pt x="52251" y="40358"/>
                </a:lnTo>
                <a:lnTo>
                  <a:pt x="49394" y="41969"/>
                </a:lnTo>
                <a:lnTo>
                  <a:pt x="46932" y="43428"/>
                </a:lnTo>
                <a:lnTo>
                  <a:pt x="52251" y="34218"/>
                </a:lnTo>
                <a:close/>
                <a:moveTo>
                  <a:pt x="63862" y="34218"/>
                </a:moveTo>
                <a:lnTo>
                  <a:pt x="63862" y="40358"/>
                </a:lnTo>
                <a:lnTo>
                  <a:pt x="61005" y="41969"/>
                </a:lnTo>
                <a:lnTo>
                  <a:pt x="58543" y="43428"/>
                </a:lnTo>
                <a:lnTo>
                  <a:pt x="63862" y="34218"/>
                </a:lnTo>
                <a:close/>
                <a:moveTo>
                  <a:pt x="75504" y="34218"/>
                </a:moveTo>
                <a:lnTo>
                  <a:pt x="75504" y="40358"/>
                </a:lnTo>
                <a:lnTo>
                  <a:pt x="72647" y="41969"/>
                </a:lnTo>
                <a:lnTo>
                  <a:pt x="70185" y="43428"/>
                </a:lnTo>
                <a:lnTo>
                  <a:pt x="75504" y="34218"/>
                </a:lnTo>
                <a:close/>
                <a:moveTo>
                  <a:pt x="87115" y="34218"/>
                </a:moveTo>
                <a:lnTo>
                  <a:pt x="87115" y="40358"/>
                </a:lnTo>
                <a:lnTo>
                  <a:pt x="84288" y="41969"/>
                </a:lnTo>
                <a:lnTo>
                  <a:pt x="81796" y="43428"/>
                </a:lnTo>
                <a:lnTo>
                  <a:pt x="87115" y="34218"/>
                </a:lnTo>
                <a:close/>
                <a:moveTo>
                  <a:pt x="98757" y="34218"/>
                </a:moveTo>
                <a:lnTo>
                  <a:pt x="98757" y="40358"/>
                </a:lnTo>
                <a:lnTo>
                  <a:pt x="95899" y="41969"/>
                </a:lnTo>
                <a:lnTo>
                  <a:pt x="93437" y="43428"/>
                </a:lnTo>
                <a:lnTo>
                  <a:pt x="98757" y="34218"/>
                </a:lnTo>
                <a:close/>
                <a:moveTo>
                  <a:pt x="110337" y="34218"/>
                </a:moveTo>
                <a:lnTo>
                  <a:pt x="110337" y="40358"/>
                </a:lnTo>
                <a:lnTo>
                  <a:pt x="107480" y="41969"/>
                </a:lnTo>
                <a:lnTo>
                  <a:pt x="105018" y="43428"/>
                </a:lnTo>
                <a:lnTo>
                  <a:pt x="110337" y="34218"/>
                </a:lnTo>
                <a:close/>
                <a:moveTo>
                  <a:pt x="133590" y="34218"/>
                </a:moveTo>
                <a:lnTo>
                  <a:pt x="133590" y="40358"/>
                </a:lnTo>
                <a:lnTo>
                  <a:pt x="130733" y="41969"/>
                </a:lnTo>
                <a:lnTo>
                  <a:pt x="128271" y="43428"/>
                </a:lnTo>
                <a:lnTo>
                  <a:pt x="133590" y="34218"/>
                </a:lnTo>
                <a:close/>
                <a:moveTo>
                  <a:pt x="145232" y="34218"/>
                </a:moveTo>
                <a:lnTo>
                  <a:pt x="145232" y="40358"/>
                </a:lnTo>
                <a:lnTo>
                  <a:pt x="142374" y="41969"/>
                </a:lnTo>
                <a:lnTo>
                  <a:pt x="139912" y="43428"/>
                </a:lnTo>
                <a:lnTo>
                  <a:pt x="145232" y="34218"/>
                </a:lnTo>
                <a:close/>
                <a:moveTo>
                  <a:pt x="156843" y="34218"/>
                </a:moveTo>
                <a:lnTo>
                  <a:pt x="156843" y="40358"/>
                </a:lnTo>
                <a:lnTo>
                  <a:pt x="153986" y="41969"/>
                </a:lnTo>
                <a:lnTo>
                  <a:pt x="151523" y="43428"/>
                </a:lnTo>
                <a:lnTo>
                  <a:pt x="156843" y="34218"/>
                </a:lnTo>
                <a:close/>
                <a:moveTo>
                  <a:pt x="168484" y="34218"/>
                </a:moveTo>
                <a:lnTo>
                  <a:pt x="168484" y="40358"/>
                </a:lnTo>
                <a:lnTo>
                  <a:pt x="165627" y="41969"/>
                </a:lnTo>
                <a:lnTo>
                  <a:pt x="163165" y="43428"/>
                </a:lnTo>
                <a:lnTo>
                  <a:pt x="168484" y="34218"/>
                </a:lnTo>
                <a:close/>
                <a:moveTo>
                  <a:pt x="180065" y="34218"/>
                </a:moveTo>
                <a:lnTo>
                  <a:pt x="180065" y="40358"/>
                </a:lnTo>
                <a:lnTo>
                  <a:pt x="177208" y="41969"/>
                </a:lnTo>
                <a:lnTo>
                  <a:pt x="174746" y="43428"/>
                </a:lnTo>
                <a:lnTo>
                  <a:pt x="180065" y="34218"/>
                </a:lnTo>
                <a:close/>
                <a:moveTo>
                  <a:pt x="203318" y="34218"/>
                </a:moveTo>
                <a:lnTo>
                  <a:pt x="203318" y="40358"/>
                </a:lnTo>
                <a:lnTo>
                  <a:pt x="200461" y="41969"/>
                </a:lnTo>
                <a:lnTo>
                  <a:pt x="197999" y="43428"/>
                </a:lnTo>
                <a:lnTo>
                  <a:pt x="203318" y="34218"/>
                </a:lnTo>
                <a:close/>
                <a:moveTo>
                  <a:pt x="214929" y="34218"/>
                </a:moveTo>
                <a:lnTo>
                  <a:pt x="214929" y="40358"/>
                </a:lnTo>
                <a:lnTo>
                  <a:pt x="212072" y="41969"/>
                </a:lnTo>
                <a:lnTo>
                  <a:pt x="209610" y="43428"/>
                </a:lnTo>
                <a:lnTo>
                  <a:pt x="214929" y="34218"/>
                </a:lnTo>
                <a:close/>
                <a:moveTo>
                  <a:pt x="226570" y="34218"/>
                </a:moveTo>
                <a:lnTo>
                  <a:pt x="226570" y="40358"/>
                </a:lnTo>
                <a:lnTo>
                  <a:pt x="223713" y="41969"/>
                </a:lnTo>
                <a:lnTo>
                  <a:pt x="221251" y="43428"/>
                </a:lnTo>
                <a:lnTo>
                  <a:pt x="226570" y="34218"/>
                </a:lnTo>
                <a:close/>
                <a:moveTo>
                  <a:pt x="249793" y="34218"/>
                </a:moveTo>
                <a:lnTo>
                  <a:pt x="249793" y="40358"/>
                </a:lnTo>
                <a:lnTo>
                  <a:pt x="246936" y="41969"/>
                </a:lnTo>
                <a:lnTo>
                  <a:pt x="244474" y="43428"/>
                </a:lnTo>
                <a:lnTo>
                  <a:pt x="249793" y="34218"/>
                </a:lnTo>
                <a:close/>
                <a:moveTo>
                  <a:pt x="5898" y="40571"/>
                </a:moveTo>
                <a:lnTo>
                  <a:pt x="8755" y="42212"/>
                </a:lnTo>
                <a:lnTo>
                  <a:pt x="11217" y="43641"/>
                </a:lnTo>
                <a:lnTo>
                  <a:pt x="578" y="43641"/>
                </a:lnTo>
                <a:lnTo>
                  <a:pt x="5898" y="40571"/>
                </a:lnTo>
                <a:close/>
                <a:moveTo>
                  <a:pt x="17509" y="40571"/>
                </a:moveTo>
                <a:lnTo>
                  <a:pt x="20366" y="42212"/>
                </a:lnTo>
                <a:lnTo>
                  <a:pt x="22828" y="43641"/>
                </a:lnTo>
                <a:lnTo>
                  <a:pt x="12190" y="43641"/>
                </a:lnTo>
                <a:lnTo>
                  <a:pt x="14682" y="42212"/>
                </a:lnTo>
                <a:lnTo>
                  <a:pt x="17509" y="40571"/>
                </a:lnTo>
                <a:close/>
                <a:moveTo>
                  <a:pt x="29150" y="40571"/>
                </a:moveTo>
                <a:lnTo>
                  <a:pt x="32008" y="42212"/>
                </a:lnTo>
                <a:lnTo>
                  <a:pt x="34470" y="43641"/>
                </a:lnTo>
                <a:lnTo>
                  <a:pt x="23831" y="43641"/>
                </a:lnTo>
                <a:lnTo>
                  <a:pt x="26293" y="42212"/>
                </a:lnTo>
                <a:lnTo>
                  <a:pt x="29150" y="40571"/>
                </a:lnTo>
                <a:close/>
                <a:moveTo>
                  <a:pt x="40762" y="40571"/>
                </a:moveTo>
                <a:lnTo>
                  <a:pt x="43619" y="42212"/>
                </a:lnTo>
                <a:lnTo>
                  <a:pt x="46081" y="43641"/>
                </a:lnTo>
                <a:lnTo>
                  <a:pt x="35442" y="43641"/>
                </a:lnTo>
                <a:lnTo>
                  <a:pt x="37935" y="42212"/>
                </a:lnTo>
                <a:lnTo>
                  <a:pt x="40762" y="40571"/>
                </a:lnTo>
                <a:close/>
                <a:moveTo>
                  <a:pt x="52403" y="40571"/>
                </a:moveTo>
                <a:lnTo>
                  <a:pt x="55260" y="42212"/>
                </a:lnTo>
                <a:lnTo>
                  <a:pt x="57722" y="43641"/>
                </a:lnTo>
                <a:lnTo>
                  <a:pt x="47084" y="43641"/>
                </a:lnTo>
                <a:lnTo>
                  <a:pt x="49546" y="42212"/>
                </a:lnTo>
                <a:lnTo>
                  <a:pt x="52403" y="40571"/>
                </a:lnTo>
                <a:close/>
                <a:moveTo>
                  <a:pt x="64014" y="40571"/>
                </a:moveTo>
                <a:lnTo>
                  <a:pt x="66871" y="42212"/>
                </a:lnTo>
                <a:lnTo>
                  <a:pt x="69334" y="43641"/>
                </a:lnTo>
                <a:lnTo>
                  <a:pt x="58695" y="43641"/>
                </a:lnTo>
                <a:lnTo>
                  <a:pt x="61187" y="42212"/>
                </a:lnTo>
                <a:lnTo>
                  <a:pt x="64014" y="40571"/>
                </a:lnTo>
                <a:close/>
                <a:moveTo>
                  <a:pt x="75625" y="40571"/>
                </a:moveTo>
                <a:lnTo>
                  <a:pt x="78452" y="42212"/>
                </a:lnTo>
                <a:lnTo>
                  <a:pt x="80945" y="43641"/>
                </a:lnTo>
                <a:lnTo>
                  <a:pt x="70306" y="43641"/>
                </a:lnTo>
                <a:lnTo>
                  <a:pt x="72768" y="42212"/>
                </a:lnTo>
                <a:lnTo>
                  <a:pt x="75625" y="40571"/>
                </a:lnTo>
                <a:close/>
                <a:moveTo>
                  <a:pt x="87237" y="40571"/>
                </a:moveTo>
                <a:lnTo>
                  <a:pt x="90094" y="42212"/>
                </a:lnTo>
                <a:lnTo>
                  <a:pt x="92556" y="43641"/>
                </a:lnTo>
                <a:lnTo>
                  <a:pt x="81917" y="43641"/>
                </a:lnTo>
                <a:lnTo>
                  <a:pt x="84379" y="42212"/>
                </a:lnTo>
                <a:lnTo>
                  <a:pt x="87237" y="40571"/>
                </a:lnTo>
                <a:close/>
                <a:moveTo>
                  <a:pt x="98878" y="40571"/>
                </a:moveTo>
                <a:lnTo>
                  <a:pt x="101705" y="42212"/>
                </a:lnTo>
                <a:lnTo>
                  <a:pt x="104197" y="43641"/>
                </a:lnTo>
                <a:lnTo>
                  <a:pt x="93559" y="43641"/>
                </a:lnTo>
                <a:lnTo>
                  <a:pt x="96021" y="42212"/>
                </a:lnTo>
                <a:lnTo>
                  <a:pt x="98878" y="40571"/>
                </a:lnTo>
                <a:close/>
                <a:moveTo>
                  <a:pt x="110489" y="40571"/>
                </a:moveTo>
                <a:lnTo>
                  <a:pt x="113346" y="42212"/>
                </a:lnTo>
                <a:lnTo>
                  <a:pt x="115809" y="43641"/>
                </a:lnTo>
                <a:lnTo>
                  <a:pt x="105170" y="43641"/>
                </a:lnTo>
                <a:lnTo>
                  <a:pt x="107632" y="42212"/>
                </a:lnTo>
                <a:lnTo>
                  <a:pt x="110489" y="40571"/>
                </a:lnTo>
                <a:close/>
                <a:moveTo>
                  <a:pt x="122131" y="40571"/>
                </a:moveTo>
                <a:lnTo>
                  <a:pt x="124958" y="42212"/>
                </a:lnTo>
                <a:lnTo>
                  <a:pt x="127450" y="43641"/>
                </a:lnTo>
                <a:lnTo>
                  <a:pt x="116812" y="43641"/>
                </a:lnTo>
                <a:lnTo>
                  <a:pt x="119274" y="42212"/>
                </a:lnTo>
                <a:lnTo>
                  <a:pt x="122131" y="40571"/>
                </a:lnTo>
                <a:close/>
                <a:moveTo>
                  <a:pt x="133742" y="40571"/>
                </a:moveTo>
                <a:lnTo>
                  <a:pt x="136599" y="42212"/>
                </a:lnTo>
                <a:lnTo>
                  <a:pt x="139061" y="43641"/>
                </a:lnTo>
                <a:lnTo>
                  <a:pt x="128423" y="43641"/>
                </a:lnTo>
                <a:lnTo>
                  <a:pt x="130885" y="42212"/>
                </a:lnTo>
                <a:lnTo>
                  <a:pt x="133742" y="40571"/>
                </a:lnTo>
                <a:close/>
                <a:moveTo>
                  <a:pt x="145323" y="40571"/>
                </a:moveTo>
                <a:lnTo>
                  <a:pt x="148180" y="42212"/>
                </a:lnTo>
                <a:lnTo>
                  <a:pt x="150642" y="43641"/>
                </a:lnTo>
                <a:lnTo>
                  <a:pt x="140004" y="43641"/>
                </a:lnTo>
                <a:lnTo>
                  <a:pt x="142496" y="42212"/>
                </a:lnTo>
                <a:lnTo>
                  <a:pt x="145323" y="40571"/>
                </a:lnTo>
                <a:close/>
                <a:moveTo>
                  <a:pt x="156964" y="40571"/>
                </a:moveTo>
                <a:lnTo>
                  <a:pt x="159822" y="42212"/>
                </a:lnTo>
                <a:lnTo>
                  <a:pt x="162284" y="43641"/>
                </a:lnTo>
                <a:lnTo>
                  <a:pt x="151645" y="43641"/>
                </a:lnTo>
                <a:lnTo>
                  <a:pt x="154107" y="42212"/>
                </a:lnTo>
                <a:lnTo>
                  <a:pt x="156964" y="40571"/>
                </a:lnTo>
                <a:close/>
                <a:moveTo>
                  <a:pt x="168575" y="40571"/>
                </a:moveTo>
                <a:lnTo>
                  <a:pt x="171433" y="42212"/>
                </a:lnTo>
                <a:lnTo>
                  <a:pt x="173895" y="43641"/>
                </a:lnTo>
                <a:lnTo>
                  <a:pt x="163256" y="43641"/>
                </a:lnTo>
                <a:lnTo>
                  <a:pt x="165749" y="42212"/>
                </a:lnTo>
                <a:lnTo>
                  <a:pt x="168575" y="40571"/>
                </a:lnTo>
                <a:close/>
                <a:moveTo>
                  <a:pt x="180217" y="40571"/>
                </a:moveTo>
                <a:lnTo>
                  <a:pt x="183074" y="42212"/>
                </a:lnTo>
                <a:lnTo>
                  <a:pt x="185536" y="43641"/>
                </a:lnTo>
                <a:lnTo>
                  <a:pt x="174898" y="43641"/>
                </a:lnTo>
                <a:lnTo>
                  <a:pt x="177360" y="42212"/>
                </a:lnTo>
                <a:lnTo>
                  <a:pt x="180217" y="40571"/>
                </a:lnTo>
                <a:close/>
                <a:moveTo>
                  <a:pt x="191828" y="40571"/>
                </a:moveTo>
                <a:lnTo>
                  <a:pt x="194685" y="42212"/>
                </a:lnTo>
                <a:lnTo>
                  <a:pt x="197147" y="43641"/>
                </a:lnTo>
                <a:lnTo>
                  <a:pt x="186509" y="43641"/>
                </a:lnTo>
                <a:lnTo>
                  <a:pt x="189001" y="42212"/>
                </a:lnTo>
                <a:lnTo>
                  <a:pt x="191828" y="40571"/>
                </a:lnTo>
                <a:close/>
                <a:moveTo>
                  <a:pt x="203470" y="40571"/>
                </a:moveTo>
                <a:lnTo>
                  <a:pt x="206327" y="42212"/>
                </a:lnTo>
                <a:lnTo>
                  <a:pt x="208789" y="43641"/>
                </a:lnTo>
                <a:lnTo>
                  <a:pt x="198151" y="43641"/>
                </a:lnTo>
                <a:lnTo>
                  <a:pt x="200613" y="42212"/>
                </a:lnTo>
                <a:lnTo>
                  <a:pt x="203470" y="40571"/>
                </a:lnTo>
                <a:close/>
                <a:moveTo>
                  <a:pt x="215051" y="40571"/>
                </a:moveTo>
                <a:lnTo>
                  <a:pt x="217908" y="42212"/>
                </a:lnTo>
                <a:lnTo>
                  <a:pt x="220370" y="43641"/>
                </a:lnTo>
                <a:lnTo>
                  <a:pt x="209731" y="43641"/>
                </a:lnTo>
                <a:lnTo>
                  <a:pt x="212193" y="42212"/>
                </a:lnTo>
                <a:lnTo>
                  <a:pt x="215051" y="40571"/>
                </a:lnTo>
                <a:close/>
                <a:moveTo>
                  <a:pt x="226692" y="40571"/>
                </a:moveTo>
                <a:lnTo>
                  <a:pt x="229519" y="42212"/>
                </a:lnTo>
                <a:lnTo>
                  <a:pt x="232011" y="43641"/>
                </a:lnTo>
                <a:lnTo>
                  <a:pt x="221373" y="43641"/>
                </a:lnTo>
                <a:lnTo>
                  <a:pt x="223835" y="42212"/>
                </a:lnTo>
                <a:lnTo>
                  <a:pt x="226692" y="40571"/>
                </a:lnTo>
                <a:close/>
                <a:moveTo>
                  <a:pt x="238303" y="40571"/>
                </a:moveTo>
                <a:lnTo>
                  <a:pt x="241160" y="42212"/>
                </a:lnTo>
                <a:lnTo>
                  <a:pt x="243622" y="43641"/>
                </a:lnTo>
                <a:lnTo>
                  <a:pt x="232984" y="43641"/>
                </a:lnTo>
                <a:lnTo>
                  <a:pt x="235446" y="42212"/>
                </a:lnTo>
                <a:lnTo>
                  <a:pt x="238303" y="40571"/>
                </a:lnTo>
                <a:close/>
                <a:moveTo>
                  <a:pt x="249945" y="40571"/>
                </a:moveTo>
                <a:lnTo>
                  <a:pt x="252772" y="42212"/>
                </a:lnTo>
                <a:lnTo>
                  <a:pt x="255264" y="43641"/>
                </a:lnTo>
                <a:lnTo>
                  <a:pt x="244626" y="43641"/>
                </a:lnTo>
                <a:lnTo>
                  <a:pt x="247088" y="42212"/>
                </a:lnTo>
                <a:lnTo>
                  <a:pt x="249945" y="40571"/>
                </a:lnTo>
                <a:close/>
                <a:moveTo>
                  <a:pt x="261556" y="40571"/>
                </a:moveTo>
                <a:lnTo>
                  <a:pt x="264413" y="42212"/>
                </a:lnTo>
                <a:lnTo>
                  <a:pt x="266875" y="43641"/>
                </a:lnTo>
                <a:lnTo>
                  <a:pt x="256237" y="43641"/>
                </a:lnTo>
                <a:lnTo>
                  <a:pt x="258699" y="42212"/>
                </a:lnTo>
                <a:lnTo>
                  <a:pt x="261556" y="40571"/>
                </a:lnTo>
                <a:close/>
                <a:moveTo>
                  <a:pt x="273198" y="40571"/>
                </a:moveTo>
                <a:lnTo>
                  <a:pt x="276024" y="42212"/>
                </a:lnTo>
                <a:lnTo>
                  <a:pt x="278517" y="43641"/>
                </a:lnTo>
                <a:lnTo>
                  <a:pt x="267878" y="43641"/>
                </a:lnTo>
                <a:lnTo>
                  <a:pt x="270340" y="42212"/>
                </a:lnTo>
                <a:lnTo>
                  <a:pt x="273198" y="40571"/>
                </a:lnTo>
                <a:close/>
                <a:moveTo>
                  <a:pt x="11217" y="43884"/>
                </a:moveTo>
                <a:lnTo>
                  <a:pt x="5898" y="46954"/>
                </a:lnTo>
                <a:lnTo>
                  <a:pt x="578" y="43884"/>
                </a:lnTo>
                <a:close/>
                <a:moveTo>
                  <a:pt x="22828" y="43884"/>
                </a:moveTo>
                <a:lnTo>
                  <a:pt x="17509" y="46954"/>
                </a:lnTo>
                <a:lnTo>
                  <a:pt x="12190" y="43884"/>
                </a:lnTo>
                <a:close/>
                <a:moveTo>
                  <a:pt x="34470" y="43884"/>
                </a:moveTo>
                <a:lnTo>
                  <a:pt x="29150" y="46954"/>
                </a:lnTo>
                <a:lnTo>
                  <a:pt x="23831" y="43884"/>
                </a:lnTo>
                <a:close/>
                <a:moveTo>
                  <a:pt x="46081" y="43884"/>
                </a:moveTo>
                <a:lnTo>
                  <a:pt x="40762" y="46954"/>
                </a:lnTo>
                <a:lnTo>
                  <a:pt x="35442" y="43884"/>
                </a:lnTo>
                <a:close/>
                <a:moveTo>
                  <a:pt x="57722" y="43884"/>
                </a:moveTo>
                <a:lnTo>
                  <a:pt x="52403" y="46954"/>
                </a:lnTo>
                <a:lnTo>
                  <a:pt x="47084" y="43884"/>
                </a:lnTo>
                <a:close/>
                <a:moveTo>
                  <a:pt x="69334" y="43884"/>
                </a:moveTo>
                <a:lnTo>
                  <a:pt x="64014" y="46954"/>
                </a:lnTo>
                <a:lnTo>
                  <a:pt x="58695" y="43884"/>
                </a:lnTo>
                <a:close/>
                <a:moveTo>
                  <a:pt x="80945" y="43884"/>
                </a:moveTo>
                <a:lnTo>
                  <a:pt x="75625" y="46954"/>
                </a:lnTo>
                <a:lnTo>
                  <a:pt x="70306" y="43884"/>
                </a:lnTo>
                <a:close/>
                <a:moveTo>
                  <a:pt x="92556" y="43884"/>
                </a:moveTo>
                <a:lnTo>
                  <a:pt x="87237" y="46954"/>
                </a:lnTo>
                <a:lnTo>
                  <a:pt x="81917" y="43884"/>
                </a:lnTo>
                <a:close/>
                <a:moveTo>
                  <a:pt x="104197" y="43884"/>
                </a:moveTo>
                <a:lnTo>
                  <a:pt x="98878" y="46954"/>
                </a:lnTo>
                <a:lnTo>
                  <a:pt x="93559" y="43884"/>
                </a:lnTo>
                <a:close/>
                <a:moveTo>
                  <a:pt x="115809" y="43884"/>
                </a:moveTo>
                <a:lnTo>
                  <a:pt x="110489" y="46954"/>
                </a:lnTo>
                <a:lnTo>
                  <a:pt x="105170" y="43884"/>
                </a:lnTo>
                <a:close/>
                <a:moveTo>
                  <a:pt x="127450" y="43884"/>
                </a:moveTo>
                <a:lnTo>
                  <a:pt x="122131" y="46954"/>
                </a:lnTo>
                <a:lnTo>
                  <a:pt x="116812" y="43884"/>
                </a:lnTo>
                <a:close/>
                <a:moveTo>
                  <a:pt x="139061" y="43884"/>
                </a:moveTo>
                <a:lnTo>
                  <a:pt x="133742" y="46954"/>
                </a:lnTo>
                <a:lnTo>
                  <a:pt x="128423" y="43884"/>
                </a:lnTo>
                <a:close/>
                <a:moveTo>
                  <a:pt x="150642" y="43884"/>
                </a:moveTo>
                <a:lnTo>
                  <a:pt x="145323" y="46954"/>
                </a:lnTo>
                <a:lnTo>
                  <a:pt x="140004" y="43884"/>
                </a:lnTo>
                <a:close/>
                <a:moveTo>
                  <a:pt x="162284" y="43884"/>
                </a:moveTo>
                <a:lnTo>
                  <a:pt x="156964" y="46954"/>
                </a:lnTo>
                <a:lnTo>
                  <a:pt x="151645" y="43884"/>
                </a:lnTo>
                <a:close/>
                <a:moveTo>
                  <a:pt x="173895" y="43884"/>
                </a:moveTo>
                <a:lnTo>
                  <a:pt x="168575" y="46954"/>
                </a:lnTo>
                <a:lnTo>
                  <a:pt x="163256" y="43884"/>
                </a:lnTo>
                <a:close/>
                <a:moveTo>
                  <a:pt x="185536" y="43884"/>
                </a:moveTo>
                <a:lnTo>
                  <a:pt x="180217" y="46954"/>
                </a:lnTo>
                <a:lnTo>
                  <a:pt x="174898" y="43884"/>
                </a:lnTo>
                <a:close/>
                <a:moveTo>
                  <a:pt x="197147" y="43884"/>
                </a:moveTo>
                <a:lnTo>
                  <a:pt x="191828" y="46954"/>
                </a:lnTo>
                <a:lnTo>
                  <a:pt x="186509" y="43884"/>
                </a:lnTo>
                <a:close/>
                <a:moveTo>
                  <a:pt x="208789" y="43884"/>
                </a:moveTo>
                <a:lnTo>
                  <a:pt x="203470" y="46954"/>
                </a:lnTo>
                <a:lnTo>
                  <a:pt x="198151" y="43884"/>
                </a:lnTo>
                <a:close/>
                <a:moveTo>
                  <a:pt x="220370" y="43884"/>
                </a:moveTo>
                <a:lnTo>
                  <a:pt x="215051" y="46954"/>
                </a:lnTo>
                <a:lnTo>
                  <a:pt x="209731" y="43884"/>
                </a:lnTo>
                <a:close/>
                <a:moveTo>
                  <a:pt x="232011" y="43884"/>
                </a:moveTo>
                <a:lnTo>
                  <a:pt x="226692" y="46954"/>
                </a:lnTo>
                <a:lnTo>
                  <a:pt x="221373" y="43884"/>
                </a:lnTo>
                <a:close/>
                <a:moveTo>
                  <a:pt x="243622" y="43884"/>
                </a:moveTo>
                <a:lnTo>
                  <a:pt x="238303" y="46954"/>
                </a:lnTo>
                <a:lnTo>
                  <a:pt x="232984" y="43884"/>
                </a:lnTo>
                <a:close/>
                <a:moveTo>
                  <a:pt x="255264" y="43884"/>
                </a:moveTo>
                <a:lnTo>
                  <a:pt x="249945" y="46954"/>
                </a:lnTo>
                <a:lnTo>
                  <a:pt x="244626" y="43884"/>
                </a:lnTo>
                <a:close/>
                <a:moveTo>
                  <a:pt x="266875" y="43884"/>
                </a:moveTo>
                <a:lnTo>
                  <a:pt x="261556" y="46954"/>
                </a:lnTo>
                <a:lnTo>
                  <a:pt x="256237" y="43884"/>
                </a:lnTo>
                <a:close/>
                <a:moveTo>
                  <a:pt x="278517" y="43884"/>
                </a:moveTo>
                <a:lnTo>
                  <a:pt x="273198" y="46954"/>
                </a:lnTo>
                <a:lnTo>
                  <a:pt x="267878" y="43884"/>
                </a:lnTo>
                <a:close/>
                <a:moveTo>
                  <a:pt x="46202" y="44097"/>
                </a:moveTo>
                <a:lnTo>
                  <a:pt x="40883" y="53307"/>
                </a:lnTo>
                <a:lnTo>
                  <a:pt x="40883" y="47167"/>
                </a:lnTo>
                <a:lnTo>
                  <a:pt x="46202" y="44097"/>
                </a:lnTo>
                <a:close/>
                <a:moveTo>
                  <a:pt x="243774" y="44097"/>
                </a:moveTo>
                <a:lnTo>
                  <a:pt x="238455" y="53307"/>
                </a:lnTo>
                <a:lnTo>
                  <a:pt x="238455" y="47167"/>
                </a:lnTo>
                <a:lnTo>
                  <a:pt x="243774" y="44097"/>
                </a:lnTo>
                <a:close/>
                <a:moveTo>
                  <a:pt x="255355" y="44097"/>
                </a:moveTo>
                <a:lnTo>
                  <a:pt x="250036" y="53307"/>
                </a:lnTo>
                <a:lnTo>
                  <a:pt x="250036" y="47167"/>
                </a:lnTo>
                <a:lnTo>
                  <a:pt x="255355" y="44097"/>
                </a:lnTo>
                <a:close/>
                <a:moveTo>
                  <a:pt x="266997" y="44097"/>
                </a:moveTo>
                <a:lnTo>
                  <a:pt x="261678" y="53307"/>
                </a:lnTo>
                <a:lnTo>
                  <a:pt x="261678" y="47167"/>
                </a:lnTo>
                <a:lnTo>
                  <a:pt x="266997" y="44097"/>
                </a:lnTo>
                <a:close/>
                <a:moveTo>
                  <a:pt x="278608" y="44097"/>
                </a:moveTo>
                <a:lnTo>
                  <a:pt x="273289" y="53307"/>
                </a:lnTo>
                <a:lnTo>
                  <a:pt x="273289" y="47167"/>
                </a:lnTo>
                <a:lnTo>
                  <a:pt x="278608" y="44097"/>
                </a:lnTo>
                <a:close/>
                <a:moveTo>
                  <a:pt x="457" y="44158"/>
                </a:moveTo>
                <a:lnTo>
                  <a:pt x="5776" y="47167"/>
                </a:lnTo>
                <a:lnTo>
                  <a:pt x="5776" y="53337"/>
                </a:lnTo>
                <a:lnTo>
                  <a:pt x="457" y="44158"/>
                </a:lnTo>
                <a:close/>
                <a:moveTo>
                  <a:pt x="11369" y="44097"/>
                </a:moveTo>
                <a:lnTo>
                  <a:pt x="6050" y="53337"/>
                </a:lnTo>
                <a:lnTo>
                  <a:pt x="6050" y="47167"/>
                </a:lnTo>
                <a:lnTo>
                  <a:pt x="11369" y="44097"/>
                </a:lnTo>
                <a:close/>
                <a:moveTo>
                  <a:pt x="12098" y="44158"/>
                </a:moveTo>
                <a:lnTo>
                  <a:pt x="17418" y="47167"/>
                </a:lnTo>
                <a:lnTo>
                  <a:pt x="17418" y="53337"/>
                </a:lnTo>
                <a:lnTo>
                  <a:pt x="12098" y="44158"/>
                </a:lnTo>
                <a:close/>
                <a:moveTo>
                  <a:pt x="22980" y="44097"/>
                </a:moveTo>
                <a:lnTo>
                  <a:pt x="17661" y="53337"/>
                </a:lnTo>
                <a:lnTo>
                  <a:pt x="17661" y="47167"/>
                </a:lnTo>
                <a:lnTo>
                  <a:pt x="22980" y="44097"/>
                </a:lnTo>
                <a:close/>
                <a:moveTo>
                  <a:pt x="23710" y="44097"/>
                </a:moveTo>
                <a:lnTo>
                  <a:pt x="29029" y="47167"/>
                </a:lnTo>
                <a:lnTo>
                  <a:pt x="29029" y="53337"/>
                </a:lnTo>
                <a:lnTo>
                  <a:pt x="23710" y="44097"/>
                </a:lnTo>
                <a:close/>
                <a:moveTo>
                  <a:pt x="34622" y="44097"/>
                </a:moveTo>
                <a:lnTo>
                  <a:pt x="29302" y="53337"/>
                </a:lnTo>
                <a:lnTo>
                  <a:pt x="29302" y="47167"/>
                </a:lnTo>
                <a:lnTo>
                  <a:pt x="34622" y="44097"/>
                </a:lnTo>
                <a:close/>
                <a:moveTo>
                  <a:pt x="35290" y="44158"/>
                </a:moveTo>
                <a:lnTo>
                  <a:pt x="40610" y="47167"/>
                </a:lnTo>
                <a:lnTo>
                  <a:pt x="40610" y="53337"/>
                </a:lnTo>
                <a:lnTo>
                  <a:pt x="35290" y="44158"/>
                </a:lnTo>
                <a:close/>
                <a:moveTo>
                  <a:pt x="46932" y="44158"/>
                </a:moveTo>
                <a:lnTo>
                  <a:pt x="52251" y="47228"/>
                </a:lnTo>
                <a:lnTo>
                  <a:pt x="52251" y="53337"/>
                </a:lnTo>
                <a:lnTo>
                  <a:pt x="46932" y="44158"/>
                </a:lnTo>
                <a:close/>
                <a:moveTo>
                  <a:pt x="57844" y="44097"/>
                </a:moveTo>
                <a:lnTo>
                  <a:pt x="52525" y="53337"/>
                </a:lnTo>
                <a:lnTo>
                  <a:pt x="52525" y="47167"/>
                </a:lnTo>
                <a:lnTo>
                  <a:pt x="57844" y="44097"/>
                </a:lnTo>
                <a:close/>
                <a:moveTo>
                  <a:pt x="58543" y="44158"/>
                </a:moveTo>
                <a:lnTo>
                  <a:pt x="63862" y="47228"/>
                </a:lnTo>
                <a:lnTo>
                  <a:pt x="63862" y="53337"/>
                </a:lnTo>
                <a:lnTo>
                  <a:pt x="58543" y="44158"/>
                </a:lnTo>
                <a:close/>
                <a:moveTo>
                  <a:pt x="69455" y="44097"/>
                </a:moveTo>
                <a:lnTo>
                  <a:pt x="64136" y="53337"/>
                </a:lnTo>
                <a:lnTo>
                  <a:pt x="64136" y="47167"/>
                </a:lnTo>
                <a:lnTo>
                  <a:pt x="69455" y="44097"/>
                </a:lnTo>
                <a:close/>
                <a:moveTo>
                  <a:pt x="70185" y="44158"/>
                </a:moveTo>
                <a:lnTo>
                  <a:pt x="75504" y="47228"/>
                </a:lnTo>
                <a:lnTo>
                  <a:pt x="75504" y="53337"/>
                </a:lnTo>
                <a:lnTo>
                  <a:pt x="70185" y="44158"/>
                </a:lnTo>
                <a:close/>
                <a:moveTo>
                  <a:pt x="81097" y="44097"/>
                </a:moveTo>
                <a:lnTo>
                  <a:pt x="75777" y="53337"/>
                </a:lnTo>
                <a:lnTo>
                  <a:pt x="75777" y="47167"/>
                </a:lnTo>
                <a:lnTo>
                  <a:pt x="81097" y="44097"/>
                </a:lnTo>
                <a:close/>
                <a:moveTo>
                  <a:pt x="81796" y="44158"/>
                </a:moveTo>
                <a:lnTo>
                  <a:pt x="87115" y="47228"/>
                </a:lnTo>
                <a:lnTo>
                  <a:pt x="87115" y="53337"/>
                </a:lnTo>
                <a:lnTo>
                  <a:pt x="81796" y="44158"/>
                </a:lnTo>
                <a:close/>
                <a:moveTo>
                  <a:pt x="92708" y="44097"/>
                </a:moveTo>
                <a:lnTo>
                  <a:pt x="87389" y="53337"/>
                </a:lnTo>
                <a:lnTo>
                  <a:pt x="87389" y="47167"/>
                </a:lnTo>
                <a:lnTo>
                  <a:pt x="92708" y="44097"/>
                </a:lnTo>
                <a:close/>
                <a:moveTo>
                  <a:pt x="93437" y="44158"/>
                </a:moveTo>
                <a:lnTo>
                  <a:pt x="98757" y="47228"/>
                </a:lnTo>
                <a:lnTo>
                  <a:pt x="98757" y="53337"/>
                </a:lnTo>
                <a:lnTo>
                  <a:pt x="93437" y="44158"/>
                </a:lnTo>
                <a:close/>
                <a:moveTo>
                  <a:pt x="104349" y="44097"/>
                </a:moveTo>
                <a:lnTo>
                  <a:pt x="99030" y="53337"/>
                </a:lnTo>
                <a:lnTo>
                  <a:pt x="99030" y="47167"/>
                </a:lnTo>
                <a:lnTo>
                  <a:pt x="104349" y="44097"/>
                </a:lnTo>
                <a:close/>
                <a:moveTo>
                  <a:pt x="105018" y="44158"/>
                </a:moveTo>
                <a:lnTo>
                  <a:pt x="110337" y="47228"/>
                </a:lnTo>
                <a:lnTo>
                  <a:pt x="110337" y="53337"/>
                </a:lnTo>
                <a:lnTo>
                  <a:pt x="105018" y="44158"/>
                </a:lnTo>
                <a:close/>
                <a:moveTo>
                  <a:pt x="115930" y="44097"/>
                </a:moveTo>
                <a:lnTo>
                  <a:pt x="110611" y="53337"/>
                </a:lnTo>
                <a:lnTo>
                  <a:pt x="110611" y="47167"/>
                </a:lnTo>
                <a:lnTo>
                  <a:pt x="115930" y="44097"/>
                </a:lnTo>
                <a:close/>
                <a:moveTo>
                  <a:pt x="116660" y="44158"/>
                </a:moveTo>
                <a:lnTo>
                  <a:pt x="121979" y="47228"/>
                </a:lnTo>
                <a:lnTo>
                  <a:pt x="121979" y="53337"/>
                </a:lnTo>
                <a:lnTo>
                  <a:pt x="116660" y="44158"/>
                </a:lnTo>
                <a:close/>
                <a:moveTo>
                  <a:pt x="127541" y="44097"/>
                </a:moveTo>
                <a:lnTo>
                  <a:pt x="122222" y="53337"/>
                </a:lnTo>
                <a:lnTo>
                  <a:pt x="122222" y="47167"/>
                </a:lnTo>
                <a:lnTo>
                  <a:pt x="127541" y="44097"/>
                </a:lnTo>
                <a:close/>
                <a:moveTo>
                  <a:pt x="128271" y="44158"/>
                </a:moveTo>
                <a:lnTo>
                  <a:pt x="133590" y="47228"/>
                </a:lnTo>
                <a:lnTo>
                  <a:pt x="133590" y="53337"/>
                </a:lnTo>
                <a:lnTo>
                  <a:pt x="128271" y="44158"/>
                </a:lnTo>
                <a:close/>
                <a:moveTo>
                  <a:pt x="139183" y="44097"/>
                </a:moveTo>
                <a:lnTo>
                  <a:pt x="133864" y="53337"/>
                </a:lnTo>
                <a:lnTo>
                  <a:pt x="133864" y="47167"/>
                </a:lnTo>
                <a:lnTo>
                  <a:pt x="139183" y="44097"/>
                </a:lnTo>
                <a:close/>
                <a:moveTo>
                  <a:pt x="139912" y="44158"/>
                </a:moveTo>
                <a:lnTo>
                  <a:pt x="145232" y="47228"/>
                </a:lnTo>
                <a:lnTo>
                  <a:pt x="145232" y="53337"/>
                </a:lnTo>
                <a:lnTo>
                  <a:pt x="139912" y="44158"/>
                </a:lnTo>
                <a:close/>
                <a:moveTo>
                  <a:pt x="150794" y="44097"/>
                </a:moveTo>
                <a:lnTo>
                  <a:pt x="145475" y="53337"/>
                </a:lnTo>
                <a:lnTo>
                  <a:pt x="145475" y="47167"/>
                </a:lnTo>
                <a:lnTo>
                  <a:pt x="150794" y="44097"/>
                </a:lnTo>
                <a:close/>
                <a:moveTo>
                  <a:pt x="151523" y="44158"/>
                </a:moveTo>
                <a:lnTo>
                  <a:pt x="156843" y="47228"/>
                </a:lnTo>
                <a:lnTo>
                  <a:pt x="156843" y="53337"/>
                </a:lnTo>
                <a:lnTo>
                  <a:pt x="151523" y="44158"/>
                </a:lnTo>
                <a:close/>
                <a:moveTo>
                  <a:pt x="162436" y="44097"/>
                </a:moveTo>
                <a:lnTo>
                  <a:pt x="157116" y="53337"/>
                </a:lnTo>
                <a:lnTo>
                  <a:pt x="157116" y="47167"/>
                </a:lnTo>
                <a:lnTo>
                  <a:pt x="162436" y="44097"/>
                </a:lnTo>
                <a:close/>
                <a:moveTo>
                  <a:pt x="163165" y="44158"/>
                </a:moveTo>
                <a:lnTo>
                  <a:pt x="168484" y="47228"/>
                </a:lnTo>
                <a:lnTo>
                  <a:pt x="168484" y="53337"/>
                </a:lnTo>
                <a:lnTo>
                  <a:pt x="163165" y="44158"/>
                </a:lnTo>
                <a:close/>
                <a:moveTo>
                  <a:pt x="174047" y="44097"/>
                </a:moveTo>
                <a:lnTo>
                  <a:pt x="168727" y="53337"/>
                </a:lnTo>
                <a:lnTo>
                  <a:pt x="168727" y="47167"/>
                </a:lnTo>
                <a:lnTo>
                  <a:pt x="174047" y="44097"/>
                </a:lnTo>
                <a:close/>
                <a:moveTo>
                  <a:pt x="174746" y="44158"/>
                </a:moveTo>
                <a:lnTo>
                  <a:pt x="180065" y="47228"/>
                </a:lnTo>
                <a:lnTo>
                  <a:pt x="180065" y="53337"/>
                </a:lnTo>
                <a:lnTo>
                  <a:pt x="174746" y="44158"/>
                </a:lnTo>
                <a:close/>
                <a:moveTo>
                  <a:pt x="185658" y="44097"/>
                </a:moveTo>
                <a:lnTo>
                  <a:pt x="180339" y="53337"/>
                </a:lnTo>
                <a:lnTo>
                  <a:pt x="180339" y="47167"/>
                </a:lnTo>
                <a:lnTo>
                  <a:pt x="185658" y="44097"/>
                </a:lnTo>
                <a:close/>
                <a:moveTo>
                  <a:pt x="186357" y="44158"/>
                </a:moveTo>
                <a:lnTo>
                  <a:pt x="191676" y="47228"/>
                </a:lnTo>
                <a:lnTo>
                  <a:pt x="191676" y="53337"/>
                </a:lnTo>
                <a:lnTo>
                  <a:pt x="186357" y="44158"/>
                </a:lnTo>
                <a:close/>
                <a:moveTo>
                  <a:pt x="197269" y="44097"/>
                </a:moveTo>
                <a:lnTo>
                  <a:pt x="191950" y="53337"/>
                </a:lnTo>
                <a:lnTo>
                  <a:pt x="191950" y="47167"/>
                </a:lnTo>
                <a:lnTo>
                  <a:pt x="197269" y="44097"/>
                </a:lnTo>
                <a:close/>
                <a:moveTo>
                  <a:pt x="197999" y="44158"/>
                </a:moveTo>
                <a:lnTo>
                  <a:pt x="203318" y="47228"/>
                </a:lnTo>
                <a:lnTo>
                  <a:pt x="203318" y="53337"/>
                </a:lnTo>
                <a:lnTo>
                  <a:pt x="197999" y="44158"/>
                </a:lnTo>
                <a:close/>
                <a:moveTo>
                  <a:pt x="208911" y="44097"/>
                </a:moveTo>
                <a:lnTo>
                  <a:pt x="203591" y="53337"/>
                </a:lnTo>
                <a:lnTo>
                  <a:pt x="203591" y="47167"/>
                </a:lnTo>
                <a:lnTo>
                  <a:pt x="208911" y="44097"/>
                </a:lnTo>
                <a:close/>
                <a:moveTo>
                  <a:pt x="209610" y="44158"/>
                </a:moveTo>
                <a:lnTo>
                  <a:pt x="214929" y="47228"/>
                </a:lnTo>
                <a:lnTo>
                  <a:pt x="214929" y="53337"/>
                </a:lnTo>
                <a:lnTo>
                  <a:pt x="209610" y="44158"/>
                </a:lnTo>
                <a:close/>
                <a:moveTo>
                  <a:pt x="220522" y="44097"/>
                </a:moveTo>
                <a:lnTo>
                  <a:pt x="215202" y="53337"/>
                </a:lnTo>
                <a:lnTo>
                  <a:pt x="215202" y="47167"/>
                </a:lnTo>
                <a:lnTo>
                  <a:pt x="220522" y="44097"/>
                </a:lnTo>
                <a:close/>
                <a:moveTo>
                  <a:pt x="221251" y="44158"/>
                </a:moveTo>
                <a:lnTo>
                  <a:pt x="226570" y="47228"/>
                </a:lnTo>
                <a:lnTo>
                  <a:pt x="226570" y="53337"/>
                </a:lnTo>
                <a:lnTo>
                  <a:pt x="221251" y="44158"/>
                </a:lnTo>
                <a:close/>
                <a:moveTo>
                  <a:pt x="232163" y="44097"/>
                </a:moveTo>
                <a:lnTo>
                  <a:pt x="226844" y="53337"/>
                </a:lnTo>
                <a:lnTo>
                  <a:pt x="226844" y="47167"/>
                </a:lnTo>
                <a:lnTo>
                  <a:pt x="232163" y="44097"/>
                </a:lnTo>
                <a:close/>
                <a:moveTo>
                  <a:pt x="232862" y="44097"/>
                </a:moveTo>
                <a:lnTo>
                  <a:pt x="238182" y="47167"/>
                </a:lnTo>
                <a:lnTo>
                  <a:pt x="238182" y="53337"/>
                </a:lnTo>
                <a:lnTo>
                  <a:pt x="232862" y="44097"/>
                </a:lnTo>
                <a:close/>
                <a:moveTo>
                  <a:pt x="244474" y="44097"/>
                </a:moveTo>
                <a:lnTo>
                  <a:pt x="249793" y="47167"/>
                </a:lnTo>
                <a:lnTo>
                  <a:pt x="249793" y="53337"/>
                </a:lnTo>
                <a:lnTo>
                  <a:pt x="244474" y="44097"/>
                </a:lnTo>
                <a:close/>
                <a:moveTo>
                  <a:pt x="256085" y="44097"/>
                </a:moveTo>
                <a:lnTo>
                  <a:pt x="261404" y="47167"/>
                </a:lnTo>
                <a:lnTo>
                  <a:pt x="261404" y="53337"/>
                </a:lnTo>
                <a:lnTo>
                  <a:pt x="256085" y="44097"/>
                </a:lnTo>
                <a:close/>
                <a:moveTo>
                  <a:pt x="267726" y="44097"/>
                </a:moveTo>
                <a:lnTo>
                  <a:pt x="273046" y="47167"/>
                </a:lnTo>
                <a:lnTo>
                  <a:pt x="273046" y="53337"/>
                </a:lnTo>
                <a:lnTo>
                  <a:pt x="267726" y="44097"/>
                </a:lnTo>
                <a:close/>
                <a:moveTo>
                  <a:pt x="11855" y="44249"/>
                </a:moveTo>
                <a:lnTo>
                  <a:pt x="17174" y="53459"/>
                </a:lnTo>
                <a:lnTo>
                  <a:pt x="17174" y="53459"/>
                </a:lnTo>
                <a:lnTo>
                  <a:pt x="11855" y="50389"/>
                </a:lnTo>
                <a:lnTo>
                  <a:pt x="11855" y="44249"/>
                </a:lnTo>
                <a:close/>
                <a:moveTo>
                  <a:pt x="23497" y="44249"/>
                </a:moveTo>
                <a:lnTo>
                  <a:pt x="28816" y="53459"/>
                </a:lnTo>
                <a:lnTo>
                  <a:pt x="28816" y="53459"/>
                </a:lnTo>
                <a:lnTo>
                  <a:pt x="23497" y="50389"/>
                </a:lnTo>
                <a:lnTo>
                  <a:pt x="23497" y="44249"/>
                </a:lnTo>
                <a:close/>
                <a:moveTo>
                  <a:pt x="35078" y="44249"/>
                </a:moveTo>
                <a:lnTo>
                  <a:pt x="40397" y="53459"/>
                </a:lnTo>
                <a:lnTo>
                  <a:pt x="40397" y="53459"/>
                </a:lnTo>
                <a:lnTo>
                  <a:pt x="35078" y="50389"/>
                </a:lnTo>
                <a:lnTo>
                  <a:pt x="35078" y="44249"/>
                </a:lnTo>
                <a:close/>
                <a:moveTo>
                  <a:pt x="93194" y="44249"/>
                </a:moveTo>
                <a:lnTo>
                  <a:pt x="98513" y="53459"/>
                </a:lnTo>
                <a:lnTo>
                  <a:pt x="98513" y="53459"/>
                </a:lnTo>
                <a:lnTo>
                  <a:pt x="93194" y="50419"/>
                </a:lnTo>
                <a:lnTo>
                  <a:pt x="93194" y="44249"/>
                </a:lnTo>
                <a:close/>
                <a:moveTo>
                  <a:pt x="244" y="44249"/>
                </a:moveTo>
                <a:lnTo>
                  <a:pt x="5563" y="53459"/>
                </a:lnTo>
                <a:lnTo>
                  <a:pt x="214" y="50389"/>
                </a:lnTo>
                <a:lnTo>
                  <a:pt x="214" y="44249"/>
                </a:lnTo>
                <a:close/>
                <a:moveTo>
                  <a:pt x="46689" y="44249"/>
                </a:moveTo>
                <a:lnTo>
                  <a:pt x="52008" y="53459"/>
                </a:lnTo>
                <a:lnTo>
                  <a:pt x="46689" y="50389"/>
                </a:lnTo>
                <a:lnTo>
                  <a:pt x="46689" y="44249"/>
                </a:lnTo>
                <a:close/>
                <a:moveTo>
                  <a:pt x="58330" y="44249"/>
                </a:moveTo>
                <a:lnTo>
                  <a:pt x="63650" y="53459"/>
                </a:lnTo>
                <a:lnTo>
                  <a:pt x="58330" y="50419"/>
                </a:lnTo>
                <a:lnTo>
                  <a:pt x="58330" y="44249"/>
                </a:lnTo>
                <a:close/>
                <a:moveTo>
                  <a:pt x="69941" y="44249"/>
                </a:moveTo>
                <a:lnTo>
                  <a:pt x="75261" y="53459"/>
                </a:lnTo>
                <a:lnTo>
                  <a:pt x="69941" y="50419"/>
                </a:lnTo>
                <a:lnTo>
                  <a:pt x="69941" y="44249"/>
                </a:lnTo>
                <a:close/>
                <a:moveTo>
                  <a:pt x="81583" y="44249"/>
                </a:moveTo>
                <a:lnTo>
                  <a:pt x="86902" y="53459"/>
                </a:lnTo>
                <a:lnTo>
                  <a:pt x="81583" y="50419"/>
                </a:lnTo>
                <a:lnTo>
                  <a:pt x="81583" y="44249"/>
                </a:lnTo>
                <a:close/>
                <a:moveTo>
                  <a:pt x="104836" y="44249"/>
                </a:moveTo>
                <a:lnTo>
                  <a:pt x="110155" y="53459"/>
                </a:lnTo>
                <a:lnTo>
                  <a:pt x="104836" y="50419"/>
                </a:lnTo>
                <a:lnTo>
                  <a:pt x="104836" y="44249"/>
                </a:lnTo>
                <a:close/>
                <a:moveTo>
                  <a:pt x="116416" y="44249"/>
                </a:moveTo>
                <a:lnTo>
                  <a:pt x="121736" y="53459"/>
                </a:lnTo>
                <a:lnTo>
                  <a:pt x="116416" y="50419"/>
                </a:lnTo>
                <a:lnTo>
                  <a:pt x="116416" y="44249"/>
                </a:lnTo>
                <a:close/>
                <a:moveTo>
                  <a:pt x="128058" y="44249"/>
                </a:moveTo>
                <a:lnTo>
                  <a:pt x="133377" y="53459"/>
                </a:lnTo>
                <a:lnTo>
                  <a:pt x="128058" y="50419"/>
                </a:lnTo>
                <a:lnTo>
                  <a:pt x="128058" y="44249"/>
                </a:lnTo>
                <a:close/>
                <a:moveTo>
                  <a:pt x="139669" y="44249"/>
                </a:moveTo>
                <a:lnTo>
                  <a:pt x="144988" y="53459"/>
                </a:lnTo>
                <a:lnTo>
                  <a:pt x="139669" y="50419"/>
                </a:lnTo>
                <a:lnTo>
                  <a:pt x="139669" y="44249"/>
                </a:lnTo>
                <a:close/>
                <a:moveTo>
                  <a:pt x="151311" y="44249"/>
                </a:moveTo>
                <a:lnTo>
                  <a:pt x="156630" y="53459"/>
                </a:lnTo>
                <a:lnTo>
                  <a:pt x="151311" y="50419"/>
                </a:lnTo>
                <a:lnTo>
                  <a:pt x="151311" y="44249"/>
                </a:lnTo>
                <a:close/>
                <a:moveTo>
                  <a:pt x="162922" y="44249"/>
                </a:moveTo>
                <a:lnTo>
                  <a:pt x="168241" y="53459"/>
                </a:lnTo>
                <a:lnTo>
                  <a:pt x="162922" y="50419"/>
                </a:lnTo>
                <a:lnTo>
                  <a:pt x="162922" y="44249"/>
                </a:lnTo>
                <a:close/>
                <a:moveTo>
                  <a:pt x="174503" y="44249"/>
                </a:moveTo>
                <a:lnTo>
                  <a:pt x="179822" y="53459"/>
                </a:lnTo>
                <a:lnTo>
                  <a:pt x="174503" y="50419"/>
                </a:lnTo>
                <a:lnTo>
                  <a:pt x="174503" y="44249"/>
                </a:lnTo>
                <a:close/>
                <a:moveTo>
                  <a:pt x="186144" y="44249"/>
                </a:moveTo>
                <a:lnTo>
                  <a:pt x="191463" y="53459"/>
                </a:lnTo>
                <a:lnTo>
                  <a:pt x="186144" y="50419"/>
                </a:lnTo>
                <a:lnTo>
                  <a:pt x="186144" y="44249"/>
                </a:lnTo>
                <a:close/>
                <a:moveTo>
                  <a:pt x="197755" y="44249"/>
                </a:moveTo>
                <a:lnTo>
                  <a:pt x="203075" y="53459"/>
                </a:lnTo>
                <a:lnTo>
                  <a:pt x="197755" y="50419"/>
                </a:lnTo>
                <a:lnTo>
                  <a:pt x="197755" y="44249"/>
                </a:lnTo>
                <a:close/>
                <a:moveTo>
                  <a:pt x="209397" y="44249"/>
                </a:moveTo>
                <a:lnTo>
                  <a:pt x="214716" y="53459"/>
                </a:lnTo>
                <a:lnTo>
                  <a:pt x="209397" y="50419"/>
                </a:lnTo>
                <a:lnTo>
                  <a:pt x="209397" y="44249"/>
                </a:lnTo>
                <a:close/>
                <a:moveTo>
                  <a:pt x="221008" y="44249"/>
                </a:moveTo>
                <a:lnTo>
                  <a:pt x="226327" y="53459"/>
                </a:lnTo>
                <a:lnTo>
                  <a:pt x="221008" y="50419"/>
                </a:lnTo>
                <a:lnTo>
                  <a:pt x="221008" y="44249"/>
                </a:lnTo>
                <a:close/>
                <a:moveTo>
                  <a:pt x="232650" y="44249"/>
                </a:moveTo>
                <a:lnTo>
                  <a:pt x="237969" y="53459"/>
                </a:lnTo>
                <a:lnTo>
                  <a:pt x="232650" y="50419"/>
                </a:lnTo>
                <a:lnTo>
                  <a:pt x="232650" y="44249"/>
                </a:lnTo>
                <a:close/>
                <a:moveTo>
                  <a:pt x="244230" y="44249"/>
                </a:moveTo>
                <a:lnTo>
                  <a:pt x="249550" y="53459"/>
                </a:lnTo>
                <a:lnTo>
                  <a:pt x="244230" y="50419"/>
                </a:lnTo>
                <a:lnTo>
                  <a:pt x="244230" y="44249"/>
                </a:lnTo>
                <a:close/>
                <a:moveTo>
                  <a:pt x="255872" y="44249"/>
                </a:moveTo>
                <a:lnTo>
                  <a:pt x="261191" y="53459"/>
                </a:lnTo>
                <a:lnTo>
                  <a:pt x="255872" y="50419"/>
                </a:lnTo>
                <a:lnTo>
                  <a:pt x="255872" y="44249"/>
                </a:lnTo>
                <a:close/>
                <a:moveTo>
                  <a:pt x="267483" y="44249"/>
                </a:moveTo>
                <a:lnTo>
                  <a:pt x="272802" y="53459"/>
                </a:lnTo>
                <a:lnTo>
                  <a:pt x="267483" y="50419"/>
                </a:lnTo>
                <a:lnTo>
                  <a:pt x="267483" y="44249"/>
                </a:lnTo>
                <a:close/>
                <a:moveTo>
                  <a:pt x="58057" y="44310"/>
                </a:moveTo>
                <a:lnTo>
                  <a:pt x="58057" y="50419"/>
                </a:lnTo>
                <a:lnTo>
                  <a:pt x="52737" y="53489"/>
                </a:lnTo>
                <a:lnTo>
                  <a:pt x="52737" y="53489"/>
                </a:lnTo>
                <a:lnTo>
                  <a:pt x="58057" y="44310"/>
                </a:lnTo>
                <a:close/>
                <a:moveTo>
                  <a:pt x="69698" y="44310"/>
                </a:moveTo>
                <a:lnTo>
                  <a:pt x="69698" y="50419"/>
                </a:lnTo>
                <a:lnTo>
                  <a:pt x="64379" y="53489"/>
                </a:lnTo>
                <a:lnTo>
                  <a:pt x="64379" y="53489"/>
                </a:lnTo>
                <a:lnTo>
                  <a:pt x="69698" y="44310"/>
                </a:lnTo>
                <a:close/>
                <a:moveTo>
                  <a:pt x="81309" y="44310"/>
                </a:moveTo>
                <a:lnTo>
                  <a:pt x="81309" y="50419"/>
                </a:lnTo>
                <a:lnTo>
                  <a:pt x="75990" y="53489"/>
                </a:lnTo>
                <a:lnTo>
                  <a:pt x="75990" y="53489"/>
                </a:lnTo>
                <a:lnTo>
                  <a:pt x="81309" y="44310"/>
                </a:lnTo>
                <a:close/>
                <a:moveTo>
                  <a:pt x="92951" y="44310"/>
                </a:moveTo>
                <a:lnTo>
                  <a:pt x="92951" y="50419"/>
                </a:lnTo>
                <a:lnTo>
                  <a:pt x="87632" y="53489"/>
                </a:lnTo>
                <a:lnTo>
                  <a:pt x="87632" y="53489"/>
                </a:lnTo>
                <a:lnTo>
                  <a:pt x="92951" y="44310"/>
                </a:lnTo>
                <a:close/>
                <a:moveTo>
                  <a:pt x="104562" y="44310"/>
                </a:moveTo>
                <a:lnTo>
                  <a:pt x="104562" y="50419"/>
                </a:lnTo>
                <a:lnTo>
                  <a:pt x="99243" y="53489"/>
                </a:lnTo>
                <a:lnTo>
                  <a:pt x="99243" y="53489"/>
                </a:lnTo>
                <a:lnTo>
                  <a:pt x="104562" y="44310"/>
                </a:lnTo>
                <a:close/>
                <a:moveTo>
                  <a:pt x="116143" y="44310"/>
                </a:moveTo>
                <a:lnTo>
                  <a:pt x="116143" y="50419"/>
                </a:lnTo>
                <a:lnTo>
                  <a:pt x="110824" y="53489"/>
                </a:lnTo>
                <a:lnTo>
                  <a:pt x="110824" y="53489"/>
                </a:lnTo>
                <a:lnTo>
                  <a:pt x="116143" y="44310"/>
                </a:lnTo>
                <a:close/>
                <a:moveTo>
                  <a:pt x="127784" y="44310"/>
                </a:moveTo>
                <a:lnTo>
                  <a:pt x="127784" y="50419"/>
                </a:lnTo>
                <a:lnTo>
                  <a:pt x="122465" y="53489"/>
                </a:lnTo>
                <a:lnTo>
                  <a:pt x="122465" y="53489"/>
                </a:lnTo>
                <a:lnTo>
                  <a:pt x="127784" y="44310"/>
                </a:lnTo>
                <a:close/>
                <a:moveTo>
                  <a:pt x="139396" y="44310"/>
                </a:moveTo>
                <a:lnTo>
                  <a:pt x="139396" y="50419"/>
                </a:lnTo>
                <a:lnTo>
                  <a:pt x="134076" y="53489"/>
                </a:lnTo>
                <a:lnTo>
                  <a:pt x="134076" y="53489"/>
                </a:lnTo>
                <a:lnTo>
                  <a:pt x="139396" y="44310"/>
                </a:lnTo>
                <a:close/>
                <a:moveTo>
                  <a:pt x="151037" y="44310"/>
                </a:moveTo>
                <a:lnTo>
                  <a:pt x="151037" y="50419"/>
                </a:lnTo>
                <a:lnTo>
                  <a:pt x="145718" y="53489"/>
                </a:lnTo>
                <a:lnTo>
                  <a:pt x="145718" y="53489"/>
                </a:lnTo>
                <a:lnTo>
                  <a:pt x="151037" y="44310"/>
                </a:lnTo>
                <a:close/>
                <a:moveTo>
                  <a:pt x="162648" y="44310"/>
                </a:moveTo>
                <a:lnTo>
                  <a:pt x="162648" y="50419"/>
                </a:lnTo>
                <a:lnTo>
                  <a:pt x="157329" y="53489"/>
                </a:lnTo>
                <a:lnTo>
                  <a:pt x="157329" y="53489"/>
                </a:lnTo>
                <a:lnTo>
                  <a:pt x="162648" y="44310"/>
                </a:lnTo>
                <a:close/>
                <a:moveTo>
                  <a:pt x="174290" y="44310"/>
                </a:moveTo>
                <a:lnTo>
                  <a:pt x="174290" y="50419"/>
                </a:lnTo>
                <a:lnTo>
                  <a:pt x="168971" y="53489"/>
                </a:lnTo>
                <a:lnTo>
                  <a:pt x="168971" y="53489"/>
                </a:lnTo>
                <a:lnTo>
                  <a:pt x="174290" y="44310"/>
                </a:lnTo>
                <a:close/>
                <a:moveTo>
                  <a:pt x="185871" y="44310"/>
                </a:moveTo>
                <a:lnTo>
                  <a:pt x="185871" y="50419"/>
                </a:lnTo>
                <a:lnTo>
                  <a:pt x="180551" y="53489"/>
                </a:lnTo>
                <a:lnTo>
                  <a:pt x="180551" y="53489"/>
                </a:lnTo>
                <a:lnTo>
                  <a:pt x="185871" y="44310"/>
                </a:lnTo>
                <a:close/>
                <a:moveTo>
                  <a:pt x="197512" y="44310"/>
                </a:moveTo>
                <a:lnTo>
                  <a:pt x="197512" y="50419"/>
                </a:lnTo>
                <a:lnTo>
                  <a:pt x="192193" y="53489"/>
                </a:lnTo>
                <a:lnTo>
                  <a:pt x="192193" y="53489"/>
                </a:lnTo>
                <a:lnTo>
                  <a:pt x="197512" y="44310"/>
                </a:lnTo>
                <a:close/>
                <a:moveTo>
                  <a:pt x="209123" y="44310"/>
                </a:moveTo>
                <a:lnTo>
                  <a:pt x="209123" y="50419"/>
                </a:lnTo>
                <a:lnTo>
                  <a:pt x="203804" y="53489"/>
                </a:lnTo>
                <a:lnTo>
                  <a:pt x="203804" y="53489"/>
                </a:lnTo>
                <a:lnTo>
                  <a:pt x="209123" y="44310"/>
                </a:lnTo>
                <a:close/>
                <a:moveTo>
                  <a:pt x="220765" y="44310"/>
                </a:moveTo>
                <a:lnTo>
                  <a:pt x="220765" y="50419"/>
                </a:lnTo>
                <a:lnTo>
                  <a:pt x="215446" y="53489"/>
                </a:lnTo>
                <a:lnTo>
                  <a:pt x="215446" y="53489"/>
                </a:lnTo>
                <a:lnTo>
                  <a:pt x="220765" y="44310"/>
                </a:lnTo>
                <a:close/>
                <a:moveTo>
                  <a:pt x="243957" y="44310"/>
                </a:moveTo>
                <a:lnTo>
                  <a:pt x="243957" y="50419"/>
                </a:lnTo>
                <a:lnTo>
                  <a:pt x="238638" y="53489"/>
                </a:lnTo>
                <a:lnTo>
                  <a:pt x="238638" y="53489"/>
                </a:lnTo>
                <a:lnTo>
                  <a:pt x="243957" y="44310"/>
                </a:lnTo>
                <a:close/>
                <a:moveTo>
                  <a:pt x="255598" y="44310"/>
                </a:moveTo>
                <a:lnTo>
                  <a:pt x="255598" y="50419"/>
                </a:lnTo>
                <a:lnTo>
                  <a:pt x="250279" y="53489"/>
                </a:lnTo>
                <a:lnTo>
                  <a:pt x="250279" y="53489"/>
                </a:lnTo>
                <a:lnTo>
                  <a:pt x="255598" y="44310"/>
                </a:lnTo>
                <a:close/>
                <a:moveTo>
                  <a:pt x="34834" y="44249"/>
                </a:moveTo>
                <a:lnTo>
                  <a:pt x="34834" y="50419"/>
                </a:lnTo>
                <a:lnTo>
                  <a:pt x="29515" y="53489"/>
                </a:lnTo>
                <a:lnTo>
                  <a:pt x="29515" y="53489"/>
                </a:lnTo>
                <a:lnTo>
                  <a:pt x="34834" y="44249"/>
                </a:lnTo>
                <a:close/>
                <a:moveTo>
                  <a:pt x="46446" y="44249"/>
                </a:moveTo>
                <a:lnTo>
                  <a:pt x="46446" y="50419"/>
                </a:lnTo>
                <a:lnTo>
                  <a:pt x="41126" y="53489"/>
                </a:lnTo>
                <a:lnTo>
                  <a:pt x="41126" y="53489"/>
                </a:lnTo>
                <a:lnTo>
                  <a:pt x="46446" y="44249"/>
                </a:lnTo>
                <a:close/>
                <a:moveTo>
                  <a:pt x="232376" y="44310"/>
                </a:moveTo>
                <a:lnTo>
                  <a:pt x="232376" y="50419"/>
                </a:lnTo>
                <a:lnTo>
                  <a:pt x="227057" y="53489"/>
                </a:lnTo>
                <a:lnTo>
                  <a:pt x="232376" y="44310"/>
                </a:lnTo>
                <a:close/>
                <a:moveTo>
                  <a:pt x="267210" y="44310"/>
                </a:moveTo>
                <a:lnTo>
                  <a:pt x="267210" y="50419"/>
                </a:lnTo>
                <a:lnTo>
                  <a:pt x="261890" y="53489"/>
                </a:lnTo>
                <a:lnTo>
                  <a:pt x="267210" y="44310"/>
                </a:lnTo>
                <a:close/>
                <a:moveTo>
                  <a:pt x="278851" y="44310"/>
                </a:moveTo>
                <a:lnTo>
                  <a:pt x="278851" y="50419"/>
                </a:lnTo>
                <a:lnTo>
                  <a:pt x="273532" y="53489"/>
                </a:lnTo>
                <a:lnTo>
                  <a:pt x="278851" y="44310"/>
                </a:lnTo>
                <a:close/>
                <a:moveTo>
                  <a:pt x="11582" y="44249"/>
                </a:moveTo>
                <a:lnTo>
                  <a:pt x="11582" y="50419"/>
                </a:lnTo>
                <a:lnTo>
                  <a:pt x="6262" y="53489"/>
                </a:lnTo>
                <a:lnTo>
                  <a:pt x="11582" y="44249"/>
                </a:lnTo>
                <a:close/>
                <a:moveTo>
                  <a:pt x="23223" y="44310"/>
                </a:moveTo>
                <a:lnTo>
                  <a:pt x="23223" y="50419"/>
                </a:lnTo>
                <a:lnTo>
                  <a:pt x="17904" y="53489"/>
                </a:lnTo>
                <a:lnTo>
                  <a:pt x="23223" y="44310"/>
                </a:lnTo>
                <a:close/>
                <a:moveTo>
                  <a:pt x="69850" y="50601"/>
                </a:moveTo>
                <a:lnTo>
                  <a:pt x="75169" y="53671"/>
                </a:lnTo>
                <a:lnTo>
                  <a:pt x="64531" y="53671"/>
                </a:lnTo>
                <a:lnTo>
                  <a:pt x="69850" y="50601"/>
                </a:lnTo>
                <a:close/>
                <a:moveTo>
                  <a:pt x="81431" y="50601"/>
                </a:moveTo>
                <a:lnTo>
                  <a:pt x="86750" y="53671"/>
                </a:lnTo>
                <a:lnTo>
                  <a:pt x="76112" y="53671"/>
                </a:lnTo>
                <a:lnTo>
                  <a:pt x="81431" y="50601"/>
                </a:lnTo>
                <a:close/>
                <a:moveTo>
                  <a:pt x="93042" y="50601"/>
                </a:moveTo>
                <a:lnTo>
                  <a:pt x="98361" y="53671"/>
                </a:lnTo>
                <a:lnTo>
                  <a:pt x="87723" y="53671"/>
                </a:lnTo>
                <a:lnTo>
                  <a:pt x="93042" y="50601"/>
                </a:lnTo>
                <a:close/>
                <a:moveTo>
                  <a:pt x="104684" y="50601"/>
                </a:moveTo>
                <a:lnTo>
                  <a:pt x="110003" y="53671"/>
                </a:lnTo>
                <a:lnTo>
                  <a:pt x="99364" y="53671"/>
                </a:lnTo>
                <a:lnTo>
                  <a:pt x="104684" y="50601"/>
                </a:lnTo>
                <a:close/>
                <a:moveTo>
                  <a:pt x="116295" y="50601"/>
                </a:moveTo>
                <a:lnTo>
                  <a:pt x="121614" y="53671"/>
                </a:lnTo>
                <a:lnTo>
                  <a:pt x="110976" y="53671"/>
                </a:lnTo>
                <a:lnTo>
                  <a:pt x="116295" y="50601"/>
                </a:lnTo>
                <a:close/>
                <a:moveTo>
                  <a:pt x="127936" y="50601"/>
                </a:moveTo>
                <a:lnTo>
                  <a:pt x="133256" y="53671"/>
                </a:lnTo>
                <a:lnTo>
                  <a:pt x="122617" y="53671"/>
                </a:lnTo>
                <a:lnTo>
                  <a:pt x="127936" y="50601"/>
                </a:lnTo>
                <a:close/>
                <a:moveTo>
                  <a:pt x="139548" y="50601"/>
                </a:moveTo>
                <a:lnTo>
                  <a:pt x="144867" y="53671"/>
                </a:lnTo>
                <a:lnTo>
                  <a:pt x="134228" y="53671"/>
                </a:lnTo>
                <a:lnTo>
                  <a:pt x="139548" y="50601"/>
                </a:lnTo>
                <a:close/>
                <a:moveTo>
                  <a:pt x="151159" y="50601"/>
                </a:moveTo>
                <a:lnTo>
                  <a:pt x="156478" y="53671"/>
                </a:lnTo>
                <a:lnTo>
                  <a:pt x="145840" y="53671"/>
                </a:lnTo>
                <a:lnTo>
                  <a:pt x="151159" y="50601"/>
                </a:lnTo>
                <a:close/>
                <a:moveTo>
                  <a:pt x="162770" y="50601"/>
                </a:moveTo>
                <a:lnTo>
                  <a:pt x="168089" y="53671"/>
                </a:lnTo>
                <a:lnTo>
                  <a:pt x="157451" y="53671"/>
                </a:lnTo>
                <a:lnTo>
                  <a:pt x="162770" y="50601"/>
                </a:lnTo>
                <a:close/>
                <a:moveTo>
                  <a:pt x="174411" y="50601"/>
                </a:moveTo>
                <a:lnTo>
                  <a:pt x="179731" y="53671"/>
                </a:lnTo>
                <a:lnTo>
                  <a:pt x="169092" y="53671"/>
                </a:lnTo>
                <a:lnTo>
                  <a:pt x="174411" y="50601"/>
                </a:lnTo>
                <a:close/>
                <a:moveTo>
                  <a:pt x="186023" y="50601"/>
                </a:moveTo>
                <a:lnTo>
                  <a:pt x="191342" y="53671"/>
                </a:lnTo>
                <a:lnTo>
                  <a:pt x="180703" y="53671"/>
                </a:lnTo>
                <a:lnTo>
                  <a:pt x="186023" y="50601"/>
                </a:lnTo>
                <a:close/>
                <a:moveTo>
                  <a:pt x="197634" y="50601"/>
                </a:moveTo>
                <a:lnTo>
                  <a:pt x="202953" y="53671"/>
                </a:lnTo>
                <a:lnTo>
                  <a:pt x="192345" y="53671"/>
                </a:lnTo>
                <a:lnTo>
                  <a:pt x="197634" y="50601"/>
                </a:lnTo>
                <a:close/>
                <a:moveTo>
                  <a:pt x="209275" y="50601"/>
                </a:moveTo>
                <a:lnTo>
                  <a:pt x="214595" y="53671"/>
                </a:lnTo>
                <a:lnTo>
                  <a:pt x="203956" y="53671"/>
                </a:lnTo>
                <a:lnTo>
                  <a:pt x="209275" y="50601"/>
                </a:lnTo>
                <a:close/>
                <a:moveTo>
                  <a:pt x="220856" y="50601"/>
                </a:moveTo>
                <a:lnTo>
                  <a:pt x="226175" y="53671"/>
                </a:lnTo>
                <a:lnTo>
                  <a:pt x="215537" y="53671"/>
                </a:lnTo>
                <a:lnTo>
                  <a:pt x="220856" y="50601"/>
                </a:lnTo>
                <a:close/>
                <a:moveTo>
                  <a:pt x="232498" y="50601"/>
                </a:moveTo>
                <a:lnTo>
                  <a:pt x="237817" y="53671"/>
                </a:lnTo>
                <a:lnTo>
                  <a:pt x="227178" y="53671"/>
                </a:lnTo>
                <a:lnTo>
                  <a:pt x="232498" y="50601"/>
                </a:lnTo>
                <a:close/>
                <a:moveTo>
                  <a:pt x="244109" y="50601"/>
                </a:moveTo>
                <a:lnTo>
                  <a:pt x="249428" y="53671"/>
                </a:lnTo>
                <a:lnTo>
                  <a:pt x="238790" y="53671"/>
                </a:lnTo>
                <a:lnTo>
                  <a:pt x="244109" y="50601"/>
                </a:lnTo>
                <a:close/>
                <a:moveTo>
                  <a:pt x="255750" y="50601"/>
                </a:moveTo>
                <a:lnTo>
                  <a:pt x="261070" y="53671"/>
                </a:lnTo>
                <a:lnTo>
                  <a:pt x="250431" y="53671"/>
                </a:lnTo>
                <a:lnTo>
                  <a:pt x="255750" y="50601"/>
                </a:lnTo>
                <a:close/>
                <a:moveTo>
                  <a:pt x="267362" y="50601"/>
                </a:moveTo>
                <a:lnTo>
                  <a:pt x="272681" y="53671"/>
                </a:lnTo>
                <a:lnTo>
                  <a:pt x="262042" y="53671"/>
                </a:lnTo>
                <a:lnTo>
                  <a:pt x="267362" y="50601"/>
                </a:lnTo>
                <a:close/>
                <a:moveTo>
                  <a:pt x="279003" y="50601"/>
                </a:moveTo>
                <a:lnTo>
                  <a:pt x="284322" y="53671"/>
                </a:lnTo>
                <a:lnTo>
                  <a:pt x="273684" y="53671"/>
                </a:lnTo>
                <a:lnTo>
                  <a:pt x="279003" y="50601"/>
                </a:lnTo>
                <a:close/>
                <a:moveTo>
                  <a:pt x="11703" y="50632"/>
                </a:moveTo>
                <a:lnTo>
                  <a:pt x="17023" y="53732"/>
                </a:lnTo>
                <a:lnTo>
                  <a:pt x="6384" y="53732"/>
                </a:lnTo>
                <a:lnTo>
                  <a:pt x="11703" y="50632"/>
                </a:lnTo>
                <a:close/>
                <a:moveTo>
                  <a:pt x="23345" y="50632"/>
                </a:moveTo>
                <a:lnTo>
                  <a:pt x="28664" y="53732"/>
                </a:lnTo>
                <a:lnTo>
                  <a:pt x="18026" y="53732"/>
                </a:lnTo>
                <a:lnTo>
                  <a:pt x="23345" y="50632"/>
                </a:lnTo>
                <a:close/>
                <a:moveTo>
                  <a:pt x="34956" y="50632"/>
                </a:moveTo>
                <a:lnTo>
                  <a:pt x="40275" y="53732"/>
                </a:lnTo>
                <a:lnTo>
                  <a:pt x="29637" y="53732"/>
                </a:lnTo>
                <a:lnTo>
                  <a:pt x="34956" y="50632"/>
                </a:lnTo>
                <a:close/>
                <a:moveTo>
                  <a:pt x="46598" y="50632"/>
                </a:moveTo>
                <a:lnTo>
                  <a:pt x="51886" y="53732"/>
                </a:lnTo>
                <a:lnTo>
                  <a:pt x="41248" y="53732"/>
                </a:lnTo>
                <a:lnTo>
                  <a:pt x="46598" y="50632"/>
                </a:lnTo>
                <a:close/>
                <a:moveTo>
                  <a:pt x="58209" y="50632"/>
                </a:moveTo>
                <a:lnTo>
                  <a:pt x="63528" y="53732"/>
                </a:lnTo>
                <a:lnTo>
                  <a:pt x="52889" y="53732"/>
                </a:lnTo>
                <a:lnTo>
                  <a:pt x="58209" y="50632"/>
                </a:lnTo>
                <a:close/>
                <a:moveTo>
                  <a:pt x="17023" y="53945"/>
                </a:moveTo>
                <a:lnTo>
                  <a:pt x="11703" y="57015"/>
                </a:lnTo>
                <a:lnTo>
                  <a:pt x="6384" y="53945"/>
                </a:lnTo>
                <a:close/>
                <a:moveTo>
                  <a:pt x="28664" y="53945"/>
                </a:moveTo>
                <a:lnTo>
                  <a:pt x="23345" y="57015"/>
                </a:lnTo>
                <a:lnTo>
                  <a:pt x="18026" y="53945"/>
                </a:lnTo>
                <a:close/>
                <a:moveTo>
                  <a:pt x="40275" y="53945"/>
                </a:moveTo>
                <a:lnTo>
                  <a:pt x="34956" y="57015"/>
                </a:lnTo>
                <a:lnTo>
                  <a:pt x="29637" y="53945"/>
                </a:lnTo>
                <a:close/>
                <a:moveTo>
                  <a:pt x="51886" y="53945"/>
                </a:moveTo>
                <a:lnTo>
                  <a:pt x="46567" y="57015"/>
                </a:lnTo>
                <a:lnTo>
                  <a:pt x="41248" y="53945"/>
                </a:lnTo>
                <a:close/>
                <a:moveTo>
                  <a:pt x="63528" y="53945"/>
                </a:moveTo>
                <a:lnTo>
                  <a:pt x="58209" y="57015"/>
                </a:lnTo>
                <a:lnTo>
                  <a:pt x="52889" y="53945"/>
                </a:lnTo>
                <a:close/>
                <a:moveTo>
                  <a:pt x="75169" y="53945"/>
                </a:moveTo>
                <a:lnTo>
                  <a:pt x="69850" y="57015"/>
                </a:lnTo>
                <a:lnTo>
                  <a:pt x="64531" y="53945"/>
                </a:lnTo>
                <a:close/>
                <a:moveTo>
                  <a:pt x="86750" y="53945"/>
                </a:moveTo>
                <a:lnTo>
                  <a:pt x="81431" y="57015"/>
                </a:lnTo>
                <a:lnTo>
                  <a:pt x="76112" y="53945"/>
                </a:lnTo>
                <a:close/>
                <a:moveTo>
                  <a:pt x="98361" y="53945"/>
                </a:moveTo>
                <a:lnTo>
                  <a:pt x="93042" y="57015"/>
                </a:lnTo>
                <a:lnTo>
                  <a:pt x="87723" y="53945"/>
                </a:lnTo>
                <a:close/>
                <a:moveTo>
                  <a:pt x="110003" y="53945"/>
                </a:moveTo>
                <a:lnTo>
                  <a:pt x="104684" y="57015"/>
                </a:lnTo>
                <a:lnTo>
                  <a:pt x="99364" y="53945"/>
                </a:lnTo>
                <a:close/>
                <a:moveTo>
                  <a:pt x="121614" y="53945"/>
                </a:moveTo>
                <a:lnTo>
                  <a:pt x="116295" y="57015"/>
                </a:lnTo>
                <a:lnTo>
                  <a:pt x="110976" y="53945"/>
                </a:lnTo>
                <a:close/>
                <a:moveTo>
                  <a:pt x="133256" y="53945"/>
                </a:moveTo>
                <a:lnTo>
                  <a:pt x="127936" y="57015"/>
                </a:lnTo>
                <a:lnTo>
                  <a:pt x="122617" y="53945"/>
                </a:lnTo>
                <a:close/>
                <a:moveTo>
                  <a:pt x="144867" y="53945"/>
                </a:moveTo>
                <a:lnTo>
                  <a:pt x="139548" y="57015"/>
                </a:lnTo>
                <a:lnTo>
                  <a:pt x="134228" y="53945"/>
                </a:lnTo>
                <a:close/>
                <a:moveTo>
                  <a:pt x="156478" y="53945"/>
                </a:moveTo>
                <a:lnTo>
                  <a:pt x="151159" y="57015"/>
                </a:lnTo>
                <a:lnTo>
                  <a:pt x="145840" y="53945"/>
                </a:lnTo>
                <a:close/>
                <a:moveTo>
                  <a:pt x="168089" y="53945"/>
                </a:moveTo>
                <a:lnTo>
                  <a:pt x="162770" y="57015"/>
                </a:lnTo>
                <a:lnTo>
                  <a:pt x="157451" y="53945"/>
                </a:lnTo>
                <a:close/>
                <a:moveTo>
                  <a:pt x="179731" y="53945"/>
                </a:moveTo>
                <a:lnTo>
                  <a:pt x="174411" y="57015"/>
                </a:lnTo>
                <a:lnTo>
                  <a:pt x="169092" y="53945"/>
                </a:lnTo>
                <a:close/>
                <a:moveTo>
                  <a:pt x="191342" y="53945"/>
                </a:moveTo>
                <a:lnTo>
                  <a:pt x="186023" y="57015"/>
                </a:lnTo>
                <a:lnTo>
                  <a:pt x="180703" y="53945"/>
                </a:lnTo>
                <a:close/>
                <a:moveTo>
                  <a:pt x="202953" y="53945"/>
                </a:moveTo>
                <a:lnTo>
                  <a:pt x="197634" y="57015"/>
                </a:lnTo>
                <a:lnTo>
                  <a:pt x="192315" y="53945"/>
                </a:lnTo>
                <a:close/>
                <a:moveTo>
                  <a:pt x="214564" y="53945"/>
                </a:moveTo>
                <a:lnTo>
                  <a:pt x="209245" y="57015"/>
                </a:lnTo>
                <a:lnTo>
                  <a:pt x="203926" y="53945"/>
                </a:lnTo>
                <a:close/>
                <a:moveTo>
                  <a:pt x="226175" y="53945"/>
                </a:moveTo>
                <a:lnTo>
                  <a:pt x="220856" y="57015"/>
                </a:lnTo>
                <a:lnTo>
                  <a:pt x="215537" y="53945"/>
                </a:lnTo>
                <a:close/>
                <a:moveTo>
                  <a:pt x="237817" y="53945"/>
                </a:moveTo>
                <a:lnTo>
                  <a:pt x="232498" y="57015"/>
                </a:lnTo>
                <a:lnTo>
                  <a:pt x="227178" y="53945"/>
                </a:lnTo>
                <a:close/>
                <a:moveTo>
                  <a:pt x="249428" y="53945"/>
                </a:moveTo>
                <a:lnTo>
                  <a:pt x="244109" y="57015"/>
                </a:lnTo>
                <a:lnTo>
                  <a:pt x="238790" y="53945"/>
                </a:lnTo>
                <a:close/>
                <a:moveTo>
                  <a:pt x="261070" y="53945"/>
                </a:moveTo>
                <a:lnTo>
                  <a:pt x="255750" y="57015"/>
                </a:lnTo>
                <a:lnTo>
                  <a:pt x="250431" y="53945"/>
                </a:lnTo>
                <a:close/>
                <a:moveTo>
                  <a:pt x="272681" y="53945"/>
                </a:moveTo>
                <a:lnTo>
                  <a:pt x="267362" y="57015"/>
                </a:lnTo>
                <a:lnTo>
                  <a:pt x="262042" y="53945"/>
                </a:lnTo>
                <a:close/>
                <a:moveTo>
                  <a:pt x="284292" y="53945"/>
                </a:moveTo>
                <a:lnTo>
                  <a:pt x="278973" y="57015"/>
                </a:lnTo>
                <a:lnTo>
                  <a:pt x="273653" y="53945"/>
                </a:lnTo>
                <a:close/>
                <a:moveTo>
                  <a:pt x="17174" y="54188"/>
                </a:moveTo>
                <a:lnTo>
                  <a:pt x="11855" y="63368"/>
                </a:lnTo>
                <a:lnTo>
                  <a:pt x="11855" y="57258"/>
                </a:lnTo>
                <a:lnTo>
                  <a:pt x="17174" y="54188"/>
                </a:lnTo>
                <a:close/>
                <a:moveTo>
                  <a:pt x="28816" y="54188"/>
                </a:moveTo>
                <a:lnTo>
                  <a:pt x="23497" y="63368"/>
                </a:lnTo>
                <a:lnTo>
                  <a:pt x="23497" y="57258"/>
                </a:lnTo>
                <a:lnTo>
                  <a:pt x="28816" y="54188"/>
                </a:lnTo>
                <a:close/>
                <a:moveTo>
                  <a:pt x="52008" y="54188"/>
                </a:moveTo>
                <a:lnTo>
                  <a:pt x="46689" y="63368"/>
                </a:lnTo>
                <a:lnTo>
                  <a:pt x="46689" y="57258"/>
                </a:lnTo>
                <a:lnTo>
                  <a:pt x="52008" y="54188"/>
                </a:lnTo>
                <a:close/>
                <a:moveTo>
                  <a:pt x="63650" y="54188"/>
                </a:moveTo>
                <a:lnTo>
                  <a:pt x="58330" y="63368"/>
                </a:lnTo>
                <a:lnTo>
                  <a:pt x="58330" y="57258"/>
                </a:lnTo>
                <a:lnTo>
                  <a:pt x="63650" y="54188"/>
                </a:lnTo>
                <a:close/>
                <a:moveTo>
                  <a:pt x="226327" y="54188"/>
                </a:moveTo>
                <a:lnTo>
                  <a:pt x="221008" y="63368"/>
                </a:lnTo>
                <a:lnTo>
                  <a:pt x="221008" y="57258"/>
                </a:lnTo>
                <a:lnTo>
                  <a:pt x="226327" y="54188"/>
                </a:lnTo>
                <a:close/>
                <a:moveTo>
                  <a:pt x="237969" y="54188"/>
                </a:moveTo>
                <a:lnTo>
                  <a:pt x="232650" y="63368"/>
                </a:lnTo>
                <a:lnTo>
                  <a:pt x="232650" y="57258"/>
                </a:lnTo>
                <a:lnTo>
                  <a:pt x="237969" y="54188"/>
                </a:lnTo>
                <a:close/>
                <a:moveTo>
                  <a:pt x="249550" y="54188"/>
                </a:moveTo>
                <a:lnTo>
                  <a:pt x="244230" y="63368"/>
                </a:lnTo>
                <a:lnTo>
                  <a:pt x="244230" y="57258"/>
                </a:lnTo>
                <a:lnTo>
                  <a:pt x="249550" y="54188"/>
                </a:lnTo>
                <a:close/>
                <a:moveTo>
                  <a:pt x="261191" y="54188"/>
                </a:moveTo>
                <a:lnTo>
                  <a:pt x="255872" y="63368"/>
                </a:lnTo>
                <a:lnTo>
                  <a:pt x="255872" y="57258"/>
                </a:lnTo>
                <a:lnTo>
                  <a:pt x="261191" y="54188"/>
                </a:lnTo>
                <a:close/>
                <a:moveTo>
                  <a:pt x="272802" y="54188"/>
                </a:moveTo>
                <a:lnTo>
                  <a:pt x="267483" y="63368"/>
                </a:lnTo>
                <a:lnTo>
                  <a:pt x="267483" y="57258"/>
                </a:lnTo>
                <a:lnTo>
                  <a:pt x="272802" y="54188"/>
                </a:lnTo>
                <a:close/>
                <a:moveTo>
                  <a:pt x="284444" y="54188"/>
                </a:moveTo>
                <a:lnTo>
                  <a:pt x="279125" y="63368"/>
                </a:lnTo>
                <a:lnTo>
                  <a:pt x="279125" y="57258"/>
                </a:lnTo>
                <a:lnTo>
                  <a:pt x="284444" y="54188"/>
                </a:lnTo>
                <a:close/>
                <a:moveTo>
                  <a:pt x="6262" y="54218"/>
                </a:moveTo>
                <a:lnTo>
                  <a:pt x="11582" y="57258"/>
                </a:lnTo>
                <a:lnTo>
                  <a:pt x="11582" y="63398"/>
                </a:lnTo>
                <a:lnTo>
                  <a:pt x="6262" y="54218"/>
                </a:lnTo>
                <a:close/>
                <a:moveTo>
                  <a:pt x="17904" y="54218"/>
                </a:moveTo>
                <a:lnTo>
                  <a:pt x="23223" y="57258"/>
                </a:lnTo>
                <a:lnTo>
                  <a:pt x="23223" y="63398"/>
                </a:lnTo>
                <a:lnTo>
                  <a:pt x="17904" y="54218"/>
                </a:lnTo>
                <a:close/>
                <a:moveTo>
                  <a:pt x="29515" y="54218"/>
                </a:moveTo>
                <a:lnTo>
                  <a:pt x="34834" y="57258"/>
                </a:lnTo>
                <a:lnTo>
                  <a:pt x="34834" y="63398"/>
                </a:lnTo>
                <a:lnTo>
                  <a:pt x="29515" y="54218"/>
                </a:lnTo>
                <a:close/>
                <a:moveTo>
                  <a:pt x="40427" y="54188"/>
                </a:moveTo>
                <a:lnTo>
                  <a:pt x="35108" y="63398"/>
                </a:lnTo>
                <a:lnTo>
                  <a:pt x="35108" y="57258"/>
                </a:lnTo>
                <a:lnTo>
                  <a:pt x="40427" y="54188"/>
                </a:lnTo>
                <a:close/>
                <a:moveTo>
                  <a:pt x="41126" y="54218"/>
                </a:moveTo>
                <a:lnTo>
                  <a:pt x="46446" y="57258"/>
                </a:lnTo>
                <a:lnTo>
                  <a:pt x="46446" y="63398"/>
                </a:lnTo>
                <a:lnTo>
                  <a:pt x="41126" y="54218"/>
                </a:lnTo>
                <a:close/>
                <a:moveTo>
                  <a:pt x="52737" y="54218"/>
                </a:moveTo>
                <a:lnTo>
                  <a:pt x="58057" y="57258"/>
                </a:lnTo>
                <a:lnTo>
                  <a:pt x="58057" y="63398"/>
                </a:lnTo>
                <a:lnTo>
                  <a:pt x="52737" y="54218"/>
                </a:lnTo>
                <a:close/>
                <a:moveTo>
                  <a:pt x="64379" y="54218"/>
                </a:moveTo>
                <a:lnTo>
                  <a:pt x="69698" y="57258"/>
                </a:lnTo>
                <a:lnTo>
                  <a:pt x="69698" y="63398"/>
                </a:lnTo>
                <a:lnTo>
                  <a:pt x="64379" y="54218"/>
                </a:lnTo>
                <a:close/>
                <a:moveTo>
                  <a:pt x="75261" y="54188"/>
                </a:moveTo>
                <a:lnTo>
                  <a:pt x="69941" y="63398"/>
                </a:lnTo>
                <a:lnTo>
                  <a:pt x="69941" y="57258"/>
                </a:lnTo>
                <a:lnTo>
                  <a:pt x="75261" y="54188"/>
                </a:lnTo>
                <a:close/>
                <a:moveTo>
                  <a:pt x="75990" y="54218"/>
                </a:moveTo>
                <a:lnTo>
                  <a:pt x="81309" y="57258"/>
                </a:lnTo>
                <a:lnTo>
                  <a:pt x="81309" y="63398"/>
                </a:lnTo>
                <a:lnTo>
                  <a:pt x="75990" y="54218"/>
                </a:lnTo>
                <a:close/>
                <a:moveTo>
                  <a:pt x="86902" y="54188"/>
                </a:moveTo>
                <a:lnTo>
                  <a:pt x="81583" y="63398"/>
                </a:lnTo>
                <a:lnTo>
                  <a:pt x="81583" y="57258"/>
                </a:lnTo>
                <a:lnTo>
                  <a:pt x="86902" y="54188"/>
                </a:lnTo>
                <a:close/>
                <a:moveTo>
                  <a:pt x="87632" y="54218"/>
                </a:moveTo>
                <a:lnTo>
                  <a:pt x="92951" y="57258"/>
                </a:lnTo>
                <a:lnTo>
                  <a:pt x="92951" y="63398"/>
                </a:lnTo>
                <a:lnTo>
                  <a:pt x="87632" y="54218"/>
                </a:lnTo>
                <a:close/>
                <a:moveTo>
                  <a:pt x="98513" y="54188"/>
                </a:moveTo>
                <a:lnTo>
                  <a:pt x="93194" y="63398"/>
                </a:lnTo>
                <a:lnTo>
                  <a:pt x="93194" y="57258"/>
                </a:lnTo>
                <a:lnTo>
                  <a:pt x="98513" y="54188"/>
                </a:lnTo>
                <a:close/>
                <a:moveTo>
                  <a:pt x="99243" y="54218"/>
                </a:moveTo>
                <a:lnTo>
                  <a:pt x="104562" y="57258"/>
                </a:lnTo>
                <a:lnTo>
                  <a:pt x="104562" y="63398"/>
                </a:lnTo>
                <a:lnTo>
                  <a:pt x="99243" y="54218"/>
                </a:lnTo>
                <a:close/>
                <a:moveTo>
                  <a:pt x="110155" y="54188"/>
                </a:moveTo>
                <a:lnTo>
                  <a:pt x="104836" y="63398"/>
                </a:lnTo>
                <a:lnTo>
                  <a:pt x="104836" y="57258"/>
                </a:lnTo>
                <a:lnTo>
                  <a:pt x="110155" y="54188"/>
                </a:lnTo>
                <a:close/>
                <a:moveTo>
                  <a:pt x="110824" y="54218"/>
                </a:moveTo>
                <a:lnTo>
                  <a:pt x="116143" y="57258"/>
                </a:lnTo>
                <a:lnTo>
                  <a:pt x="116143" y="63398"/>
                </a:lnTo>
                <a:lnTo>
                  <a:pt x="110824" y="54218"/>
                </a:lnTo>
                <a:close/>
                <a:moveTo>
                  <a:pt x="121736" y="54188"/>
                </a:moveTo>
                <a:lnTo>
                  <a:pt x="116416" y="63398"/>
                </a:lnTo>
                <a:lnTo>
                  <a:pt x="116416" y="57258"/>
                </a:lnTo>
                <a:lnTo>
                  <a:pt x="121736" y="54188"/>
                </a:lnTo>
                <a:close/>
                <a:moveTo>
                  <a:pt x="122465" y="54218"/>
                </a:moveTo>
                <a:lnTo>
                  <a:pt x="127784" y="57258"/>
                </a:lnTo>
                <a:lnTo>
                  <a:pt x="127784" y="63398"/>
                </a:lnTo>
                <a:lnTo>
                  <a:pt x="122465" y="54218"/>
                </a:lnTo>
                <a:close/>
                <a:moveTo>
                  <a:pt x="133377" y="54188"/>
                </a:moveTo>
                <a:lnTo>
                  <a:pt x="128058" y="63398"/>
                </a:lnTo>
                <a:lnTo>
                  <a:pt x="128058" y="57258"/>
                </a:lnTo>
                <a:lnTo>
                  <a:pt x="133377" y="54188"/>
                </a:lnTo>
                <a:close/>
                <a:moveTo>
                  <a:pt x="134076" y="54218"/>
                </a:moveTo>
                <a:lnTo>
                  <a:pt x="139396" y="57258"/>
                </a:lnTo>
                <a:lnTo>
                  <a:pt x="139396" y="63398"/>
                </a:lnTo>
                <a:lnTo>
                  <a:pt x="134076" y="54218"/>
                </a:lnTo>
                <a:close/>
                <a:moveTo>
                  <a:pt x="144988" y="54188"/>
                </a:moveTo>
                <a:lnTo>
                  <a:pt x="139669" y="63398"/>
                </a:lnTo>
                <a:lnTo>
                  <a:pt x="139669" y="57258"/>
                </a:lnTo>
                <a:lnTo>
                  <a:pt x="144988" y="54188"/>
                </a:lnTo>
                <a:close/>
                <a:moveTo>
                  <a:pt x="145718" y="54218"/>
                </a:moveTo>
                <a:lnTo>
                  <a:pt x="151037" y="57258"/>
                </a:lnTo>
                <a:lnTo>
                  <a:pt x="151037" y="63398"/>
                </a:lnTo>
                <a:lnTo>
                  <a:pt x="145718" y="54218"/>
                </a:lnTo>
                <a:close/>
                <a:moveTo>
                  <a:pt x="156630" y="54188"/>
                </a:moveTo>
                <a:lnTo>
                  <a:pt x="151311" y="63398"/>
                </a:lnTo>
                <a:lnTo>
                  <a:pt x="151311" y="57258"/>
                </a:lnTo>
                <a:lnTo>
                  <a:pt x="156630" y="54188"/>
                </a:lnTo>
                <a:close/>
                <a:moveTo>
                  <a:pt x="157329" y="54218"/>
                </a:moveTo>
                <a:lnTo>
                  <a:pt x="162648" y="57258"/>
                </a:lnTo>
                <a:lnTo>
                  <a:pt x="162648" y="63398"/>
                </a:lnTo>
                <a:lnTo>
                  <a:pt x="157329" y="54218"/>
                </a:lnTo>
                <a:close/>
                <a:moveTo>
                  <a:pt x="168241" y="54188"/>
                </a:moveTo>
                <a:lnTo>
                  <a:pt x="162922" y="63398"/>
                </a:lnTo>
                <a:lnTo>
                  <a:pt x="162922" y="57258"/>
                </a:lnTo>
                <a:lnTo>
                  <a:pt x="168241" y="54188"/>
                </a:lnTo>
                <a:close/>
                <a:moveTo>
                  <a:pt x="168971" y="54218"/>
                </a:moveTo>
                <a:lnTo>
                  <a:pt x="174290" y="57258"/>
                </a:lnTo>
                <a:lnTo>
                  <a:pt x="174290" y="63398"/>
                </a:lnTo>
                <a:lnTo>
                  <a:pt x="168971" y="54218"/>
                </a:lnTo>
                <a:close/>
                <a:moveTo>
                  <a:pt x="179822" y="54188"/>
                </a:moveTo>
                <a:lnTo>
                  <a:pt x="174503" y="63398"/>
                </a:lnTo>
                <a:lnTo>
                  <a:pt x="174503" y="57258"/>
                </a:lnTo>
                <a:lnTo>
                  <a:pt x="179822" y="54188"/>
                </a:lnTo>
                <a:close/>
                <a:moveTo>
                  <a:pt x="180551" y="54218"/>
                </a:moveTo>
                <a:lnTo>
                  <a:pt x="185871" y="57258"/>
                </a:lnTo>
                <a:lnTo>
                  <a:pt x="185871" y="63398"/>
                </a:lnTo>
                <a:lnTo>
                  <a:pt x="180551" y="54218"/>
                </a:lnTo>
                <a:close/>
                <a:moveTo>
                  <a:pt x="191463" y="54188"/>
                </a:moveTo>
                <a:lnTo>
                  <a:pt x="186144" y="63398"/>
                </a:lnTo>
                <a:lnTo>
                  <a:pt x="186144" y="57258"/>
                </a:lnTo>
                <a:lnTo>
                  <a:pt x="191463" y="54188"/>
                </a:lnTo>
                <a:close/>
                <a:moveTo>
                  <a:pt x="192193" y="54218"/>
                </a:moveTo>
                <a:lnTo>
                  <a:pt x="197512" y="57258"/>
                </a:lnTo>
                <a:lnTo>
                  <a:pt x="197512" y="63398"/>
                </a:lnTo>
                <a:lnTo>
                  <a:pt x="192193" y="54218"/>
                </a:lnTo>
                <a:close/>
                <a:moveTo>
                  <a:pt x="203075" y="54188"/>
                </a:moveTo>
                <a:lnTo>
                  <a:pt x="197755" y="63398"/>
                </a:lnTo>
                <a:lnTo>
                  <a:pt x="197755" y="57258"/>
                </a:lnTo>
                <a:lnTo>
                  <a:pt x="203075" y="54188"/>
                </a:lnTo>
                <a:close/>
                <a:moveTo>
                  <a:pt x="203804" y="54218"/>
                </a:moveTo>
                <a:lnTo>
                  <a:pt x="209123" y="57258"/>
                </a:lnTo>
                <a:lnTo>
                  <a:pt x="209123" y="63398"/>
                </a:lnTo>
                <a:lnTo>
                  <a:pt x="203804" y="54218"/>
                </a:lnTo>
                <a:close/>
                <a:moveTo>
                  <a:pt x="214716" y="54188"/>
                </a:moveTo>
                <a:lnTo>
                  <a:pt x="209397" y="63398"/>
                </a:lnTo>
                <a:lnTo>
                  <a:pt x="209397" y="57258"/>
                </a:lnTo>
                <a:lnTo>
                  <a:pt x="214716" y="54188"/>
                </a:lnTo>
                <a:close/>
                <a:moveTo>
                  <a:pt x="215446" y="54218"/>
                </a:moveTo>
                <a:lnTo>
                  <a:pt x="220765" y="57258"/>
                </a:lnTo>
                <a:lnTo>
                  <a:pt x="220765" y="63398"/>
                </a:lnTo>
                <a:lnTo>
                  <a:pt x="215446" y="54218"/>
                </a:lnTo>
                <a:close/>
                <a:moveTo>
                  <a:pt x="227057" y="54188"/>
                </a:moveTo>
                <a:lnTo>
                  <a:pt x="232376" y="57258"/>
                </a:lnTo>
                <a:lnTo>
                  <a:pt x="232376" y="63398"/>
                </a:lnTo>
                <a:lnTo>
                  <a:pt x="227057" y="54188"/>
                </a:lnTo>
                <a:close/>
                <a:moveTo>
                  <a:pt x="238668" y="54188"/>
                </a:moveTo>
                <a:lnTo>
                  <a:pt x="243987" y="57258"/>
                </a:lnTo>
                <a:lnTo>
                  <a:pt x="243987" y="63398"/>
                </a:lnTo>
                <a:lnTo>
                  <a:pt x="238668" y="54188"/>
                </a:lnTo>
                <a:close/>
                <a:moveTo>
                  <a:pt x="250279" y="54188"/>
                </a:moveTo>
                <a:lnTo>
                  <a:pt x="255598" y="57258"/>
                </a:lnTo>
                <a:lnTo>
                  <a:pt x="255598" y="63398"/>
                </a:lnTo>
                <a:lnTo>
                  <a:pt x="250279" y="54188"/>
                </a:lnTo>
                <a:close/>
                <a:moveTo>
                  <a:pt x="261890" y="54188"/>
                </a:moveTo>
                <a:lnTo>
                  <a:pt x="267210" y="57258"/>
                </a:lnTo>
                <a:lnTo>
                  <a:pt x="267210" y="63398"/>
                </a:lnTo>
                <a:lnTo>
                  <a:pt x="261890" y="54188"/>
                </a:lnTo>
                <a:close/>
                <a:moveTo>
                  <a:pt x="273532" y="54188"/>
                </a:moveTo>
                <a:lnTo>
                  <a:pt x="278851" y="57258"/>
                </a:lnTo>
                <a:lnTo>
                  <a:pt x="278851" y="63398"/>
                </a:lnTo>
                <a:lnTo>
                  <a:pt x="273532" y="54188"/>
                </a:lnTo>
                <a:close/>
                <a:moveTo>
                  <a:pt x="191676" y="54310"/>
                </a:moveTo>
                <a:lnTo>
                  <a:pt x="191676" y="60450"/>
                </a:lnTo>
                <a:lnTo>
                  <a:pt x="188849" y="62091"/>
                </a:lnTo>
                <a:lnTo>
                  <a:pt x="186357" y="63520"/>
                </a:lnTo>
                <a:lnTo>
                  <a:pt x="186357" y="63520"/>
                </a:lnTo>
                <a:lnTo>
                  <a:pt x="191676" y="54310"/>
                </a:lnTo>
                <a:close/>
                <a:moveTo>
                  <a:pt x="238182" y="54310"/>
                </a:moveTo>
                <a:lnTo>
                  <a:pt x="238182" y="60450"/>
                </a:lnTo>
                <a:lnTo>
                  <a:pt x="235355" y="62091"/>
                </a:lnTo>
                <a:lnTo>
                  <a:pt x="232862" y="63520"/>
                </a:lnTo>
                <a:lnTo>
                  <a:pt x="232862" y="63520"/>
                </a:lnTo>
                <a:lnTo>
                  <a:pt x="238182" y="54310"/>
                </a:lnTo>
                <a:close/>
                <a:moveTo>
                  <a:pt x="52525" y="54340"/>
                </a:moveTo>
                <a:lnTo>
                  <a:pt x="57844" y="63520"/>
                </a:lnTo>
                <a:lnTo>
                  <a:pt x="57844" y="63520"/>
                </a:lnTo>
                <a:lnTo>
                  <a:pt x="55351" y="62091"/>
                </a:lnTo>
                <a:lnTo>
                  <a:pt x="52525" y="60450"/>
                </a:lnTo>
                <a:lnTo>
                  <a:pt x="52525" y="54340"/>
                </a:lnTo>
                <a:close/>
                <a:moveTo>
                  <a:pt x="64136" y="54340"/>
                </a:moveTo>
                <a:lnTo>
                  <a:pt x="69455" y="63520"/>
                </a:lnTo>
                <a:lnTo>
                  <a:pt x="69455" y="63520"/>
                </a:lnTo>
                <a:lnTo>
                  <a:pt x="66993" y="62091"/>
                </a:lnTo>
                <a:lnTo>
                  <a:pt x="64136" y="60450"/>
                </a:lnTo>
                <a:lnTo>
                  <a:pt x="64136" y="54340"/>
                </a:lnTo>
                <a:close/>
                <a:moveTo>
                  <a:pt x="75777" y="54340"/>
                </a:moveTo>
                <a:lnTo>
                  <a:pt x="81097" y="63520"/>
                </a:lnTo>
                <a:lnTo>
                  <a:pt x="81097" y="63520"/>
                </a:lnTo>
                <a:lnTo>
                  <a:pt x="78604" y="62121"/>
                </a:lnTo>
                <a:lnTo>
                  <a:pt x="75777" y="60480"/>
                </a:lnTo>
                <a:lnTo>
                  <a:pt x="75777" y="54340"/>
                </a:lnTo>
                <a:close/>
                <a:moveTo>
                  <a:pt x="98757" y="54310"/>
                </a:moveTo>
                <a:lnTo>
                  <a:pt x="98757" y="60450"/>
                </a:lnTo>
                <a:lnTo>
                  <a:pt x="95899" y="62091"/>
                </a:lnTo>
                <a:lnTo>
                  <a:pt x="93437" y="63520"/>
                </a:lnTo>
                <a:lnTo>
                  <a:pt x="93437" y="63520"/>
                </a:lnTo>
                <a:lnTo>
                  <a:pt x="98757" y="54310"/>
                </a:lnTo>
                <a:close/>
                <a:moveTo>
                  <a:pt x="145232" y="54310"/>
                </a:moveTo>
                <a:lnTo>
                  <a:pt x="145232" y="60450"/>
                </a:lnTo>
                <a:lnTo>
                  <a:pt x="142374" y="62091"/>
                </a:lnTo>
                <a:lnTo>
                  <a:pt x="139912" y="63520"/>
                </a:lnTo>
                <a:lnTo>
                  <a:pt x="145232" y="54310"/>
                </a:lnTo>
                <a:close/>
                <a:moveTo>
                  <a:pt x="156843" y="54310"/>
                </a:moveTo>
                <a:lnTo>
                  <a:pt x="156843" y="60450"/>
                </a:lnTo>
                <a:lnTo>
                  <a:pt x="153986" y="62091"/>
                </a:lnTo>
                <a:lnTo>
                  <a:pt x="151523" y="63520"/>
                </a:lnTo>
                <a:lnTo>
                  <a:pt x="156843" y="54310"/>
                </a:lnTo>
                <a:close/>
                <a:moveTo>
                  <a:pt x="180065" y="54310"/>
                </a:moveTo>
                <a:lnTo>
                  <a:pt x="180065" y="60450"/>
                </a:lnTo>
                <a:lnTo>
                  <a:pt x="177208" y="62091"/>
                </a:lnTo>
                <a:lnTo>
                  <a:pt x="174746" y="63520"/>
                </a:lnTo>
                <a:lnTo>
                  <a:pt x="180065" y="54310"/>
                </a:lnTo>
                <a:close/>
                <a:moveTo>
                  <a:pt x="203318" y="54310"/>
                </a:moveTo>
                <a:lnTo>
                  <a:pt x="203318" y="60450"/>
                </a:lnTo>
                <a:lnTo>
                  <a:pt x="200461" y="62091"/>
                </a:lnTo>
                <a:lnTo>
                  <a:pt x="197999" y="63520"/>
                </a:lnTo>
                <a:lnTo>
                  <a:pt x="203318" y="54310"/>
                </a:lnTo>
                <a:close/>
                <a:moveTo>
                  <a:pt x="214929" y="54310"/>
                </a:moveTo>
                <a:lnTo>
                  <a:pt x="214929" y="60450"/>
                </a:lnTo>
                <a:lnTo>
                  <a:pt x="212072" y="62091"/>
                </a:lnTo>
                <a:lnTo>
                  <a:pt x="209610" y="63520"/>
                </a:lnTo>
                <a:lnTo>
                  <a:pt x="214929" y="54310"/>
                </a:lnTo>
                <a:close/>
                <a:moveTo>
                  <a:pt x="226570" y="54310"/>
                </a:moveTo>
                <a:lnTo>
                  <a:pt x="226570" y="60450"/>
                </a:lnTo>
                <a:lnTo>
                  <a:pt x="223713" y="62091"/>
                </a:lnTo>
                <a:lnTo>
                  <a:pt x="221251" y="63520"/>
                </a:lnTo>
                <a:lnTo>
                  <a:pt x="226570" y="54310"/>
                </a:lnTo>
                <a:close/>
                <a:moveTo>
                  <a:pt x="249793" y="54310"/>
                </a:moveTo>
                <a:lnTo>
                  <a:pt x="249793" y="60450"/>
                </a:lnTo>
                <a:lnTo>
                  <a:pt x="246936" y="62091"/>
                </a:lnTo>
                <a:lnTo>
                  <a:pt x="244474" y="63520"/>
                </a:lnTo>
                <a:lnTo>
                  <a:pt x="249793" y="54310"/>
                </a:lnTo>
                <a:close/>
                <a:moveTo>
                  <a:pt x="250036" y="54340"/>
                </a:moveTo>
                <a:lnTo>
                  <a:pt x="255355" y="63520"/>
                </a:lnTo>
                <a:lnTo>
                  <a:pt x="252893" y="62121"/>
                </a:lnTo>
                <a:lnTo>
                  <a:pt x="250036" y="60480"/>
                </a:lnTo>
                <a:lnTo>
                  <a:pt x="250036" y="54340"/>
                </a:lnTo>
                <a:close/>
                <a:moveTo>
                  <a:pt x="273289" y="54340"/>
                </a:moveTo>
                <a:lnTo>
                  <a:pt x="278608" y="63520"/>
                </a:lnTo>
                <a:lnTo>
                  <a:pt x="276146" y="62121"/>
                </a:lnTo>
                <a:lnTo>
                  <a:pt x="273289" y="60480"/>
                </a:lnTo>
                <a:lnTo>
                  <a:pt x="273289" y="54340"/>
                </a:lnTo>
                <a:close/>
                <a:moveTo>
                  <a:pt x="6050" y="54340"/>
                </a:moveTo>
                <a:lnTo>
                  <a:pt x="11369" y="63520"/>
                </a:lnTo>
                <a:lnTo>
                  <a:pt x="8907" y="62121"/>
                </a:lnTo>
                <a:lnTo>
                  <a:pt x="6050" y="60480"/>
                </a:lnTo>
                <a:lnTo>
                  <a:pt x="6050" y="54340"/>
                </a:lnTo>
                <a:close/>
                <a:moveTo>
                  <a:pt x="17661" y="54340"/>
                </a:moveTo>
                <a:lnTo>
                  <a:pt x="22980" y="63520"/>
                </a:lnTo>
                <a:lnTo>
                  <a:pt x="20518" y="62091"/>
                </a:lnTo>
                <a:lnTo>
                  <a:pt x="17661" y="60450"/>
                </a:lnTo>
                <a:lnTo>
                  <a:pt x="17661" y="54340"/>
                </a:lnTo>
                <a:close/>
                <a:moveTo>
                  <a:pt x="29029" y="54340"/>
                </a:moveTo>
                <a:lnTo>
                  <a:pt x="29029" y="60480"/>
                </a:lnTo>
                <a:lnTo>
                  <a:pt x="26172" y="62121"/>
                </a:lnTo>
                <a:lnTo>
                  <a:pt x="23710" y="63520"/>
                </a:lnTo>
                <a:lnTo>
                  <a:pt x="29029" y="54340"/>
                </a:lnTo>
                <a:close/>
                <a:moveTo>
                  <a:pt x="29302" y="54340"/>
                </a:moveTo>
                <a:lnTo>
                  <a:pt x="34622" y="63520"/>
                </a:lnTo>
                <a:lnTo>
                  <a:pt x="32160" y="62091"/>
                </a:lnTo>
                <a:lnTo>
                  <a:pt x="29302" y="60450"/>
                </a:lnTo>
                <a:lnTo>
                  <a:pt x="29302" y="54340"/>
                </a:lnTo>
                <a:close/>
                <a:moveTo>
                  <a:pt x="40883" y="54340"/>
                </a:moveTo>
                <a:lnTo>
                  <a:pt x="46202" y="63520"/>
                </a:lnTo>
                <a:lnTo>
                  <a:pt x="43740" y="62091"/>
                </a:lnTo>
                <a:lnTo>
                  <a:pt x="40883" y="60450"/>
                </a:lnTo>
                <a:lnTo>
                  <a:pt x="40883" y="54340"/>
                </a:lnTo>
                <a:close/>
                <a:moveTo>
                  <a:pt x="75504" y="54310"/>
                </a:moveTo>
                <a:lnTo>
                  <a:pt x="75504" y="60450"/>
                </a:lnTo>
                <a:lnTo>
                  <a:pt x="72647" y="62091"/>
                </a:lnTo>
                <a:lnTo>
                  <a:pt x="70185" y="63520"/>
                </a:lnTo>
                <a:lnTo>
                  <a:pt x="75504" y="54310"/>
                </a:lnTo>
                <a:close/>
                <a:moveTo>
                  <a:pt x="87115" y="54310"/>
                </a:moveTo>
                <a:lnTo>
                  <a:pt x="87115" y="60450"/>
                </a:lnTo>
                <a:lnTo>
                  <a:pt x="84288" y="62091"/>
                </a:lnTo>
                <a:lnTo>
                  <a:pt x="81796" y="63520"/>
                </a:lnTo>
                <a:lnTo>
                  <a:pt x="87115" y="54310"/>
                </a:lnTo>
                <a:close/>
                <a:moveTo>
                  <a:pt x="87358" y="54340"/>
                </a:moveTo>
                <a:lnTo>
                  <a:pt x="92677" y="63520"/>
                </a:lnTo>
                <a:lnTo>
                  <a:pt x="90215" y="62121"/>
                </a:lnTo>
                <a:lnTo>
                  <a:pt x="87358" y="60480"/>
                </a:lnTo>
                <a:lnTo>
                  <a:pt x="87358" y="54340"/>
                </a:lnTo>
                <a:close/>
                <a:moveTo>
                  <a:pt x="98969" y="54340"/>
                </a:moveTo>
                <a:lnTo>
                  <a:pt x="104289" y="63520"/>
                </a:lnTo>
                <a:lnTo>
                  <a:pt x="101827" y="62121"/>
                </a:lnTo>
                <a:lnTo>
                  <a:pt x="98969" y="60480"/>
                </a:lnTo>
                <a:lnTo>
                  <a:pt x="98969" y="54340"/>
                </a:lnTo>
                <a:close/>
                <a:moveTo>
                  <a:pt x="110337" y="54310"/>
                </a:moveTo>
                <a:lnTo>
                  <a:pt x="110337" y="60450"/>
                </a:lnTo>
                <a:lnTo>
                  <a:pt x="107480" y="62091"/>
                </a:lnTo>
                <a:lnTo>
                  <a:pt x="105018" y="63520"/>
                </a:lnTo>
                <a:lnTo>
                  <a:pt x="110337" y="54310"/>
                </a:lnTo>
                <a:close/>
                <a:moveTo>
                  <a:pt x="110611" y="54340"/>
                </a:moveTo>
                <a:lnTo>
                  <a:pt x="115930" y="63520"/>
                </a:lnTo>
                <a:lnTo>
                  <a:pt x="113468" y="62121"/>
                </a:lnTo>
                <a:lnTo>
                  <a:pt x="110611" y="60480"/>
                </a:lnTo>
                <a:lnTo>
                  <a:pt x="110611" y="54340"/>
                </a:lnTo>
                <a:close/>
                <a:moveTo>
                  <a:pt x="121979" y="54310"/>
                </a:moveTo>
                <a:lnTo>
                  <a:pt x="121979" y="60450"/>
                </a:lnTo>
                <a:lnTo>
                  <a:pt x="119122" y="62091"/>
                </a:lnTo>
                <a:lnTo>
                  <a:pt x="116660" y="63520"/>
                </a:lnTo>
                <a:lnTo>
                  <a:pt x="121979" y="54310"/>
                </a:lnTo>
                <a:close/>
                <a:moveTo>
                  <a:pt x="122222" y="54340"/>
                </a:moveTo>
                <a:lnTo>
                  <a:pt x="127541" y="63520"/>
                </a:lnTo>
                <a:lnTo>
                  <a:pt x="125079" y="62121"/>
                </a:lnTo>
                <a:lnTo>
                  <a:pt x="122222" y="60480"/>
                </a:lnTo>
                <a:lnTo>
                  <a:pt x="122222" y="54340"/>
                </a:lnTo>
                <a:close/>
                <a:moveTo>
                  <a:pt x="133590" y="54310"/>
                </a:moveTo>
                <a:lnTo>
                  <a:pt x="133590" y="60450"/>
                </a:lnTo>
                <a:lnTo>
                  <a:pt x="130733" y="62091"/>
                </a:lnTo>
                <a:lnTo>
                  <a:pt x="128271" y="63520"/>
                </a:lnTo>
                <a:lnTo>
                  <a:pt x="133590" y="54310"/>
                </a:lnTo>
                <a:close/>
                <a:moveTo>
                  <a:pt x="133864" y="54340"/>
                </a:moveTo>
                <a:lnTo>
                  <a:pt x="139183" y="63520"/>
                </a:lnTo>
                <a:lnTo>
                  <a:pt x="136721" y="62121"/>
                </a:lnTo>
                <a:lnTo>
                  <a:pt x="133864" y="60480"/>
                </a:lnTo>
                <a:lnTo>
                  <a:pt x="133864" y="54340"/>
                </a:lnTo>
                <a:close/>
                <a:moveTo>
                  <a:pt x="145475" y="54340"/>
                </a:moveTo>
                <a:lnTo>
                  <a:pt x="150794" y="63520"/>
                </a:lnTo>
                <a:lnTo>
                  <a:pt x="148332" y="62121"/>
                </a:lnTo>
                <a:lnTo>
                  <a:pt x="145475" y="60480"/>
                </a:lnTo>
                <a:lnTo>
                  <a:pt x="145475" y="54340"/>
                </a:lnTo>
                <a:close/>
                <a:moveTo>
                  <a:pt x="157086" y="54340"/>
                </a:moveTo>
                <a:lnTo>
                  <a:pt x="162405" y="63520"/>
                </a:lnTo>
                <a:lnTo>
                  <a:pt x="159913" y="62121"/>
                </a:lnTo>
                <a:lnTo>
                  <a:pt x="157086" y="60480"/>
                </a:lnTo>
                <a:lnTo>
                  <a:pt x="157086" y="54340"/>
                </a:lnTo>
                <a:close/>
                <a:moveTo>
                  <a:pt x="168484" y="54310"/>
                </a:moveTo>
                <a:lnTo>
                  <a:pt x="168484" y="60450"/>
                </a:lnTo>
                <a:lnTo>
                  <a:pt x="165627" y="62091"/>
                </a:lnTo>
                <a:lnTo>
                  <a:pt x="163165" y="63520"/>
                </a:lnTo>
                <a:lnTo>
                  <a:pt x="168484" y="54310"/>
                </a:lnTo>
                <a:close/>
                <a:moveTo>
                  <a:pt x="168697" y="54340"/>
                </a:moveTo>
                <a:lnTo>
                  <a:pt x="174016" y="63520"/>
                </a:lnTo>
                <a:lnTo>
                  <a:pt x="171554" y="62121"/>
                </a:lnTo>
                <a:lnTo>
                  <a:pt x="168697" y="60480"/>
                </a:lnTo>
                <a:lnTo>
                  <a:pt x="168697" y="54340"/>
                </a:lnTo>
                <a:close/>
                <a:moveTo>
                  <a:pt x="180339" y="54340"/>
                </a:moveTo>
                <a:lnTo>
                  <a:pt x="185658" y="63520"/>
                </a:lnTo>
                <a:lnTo>
                  <a:pt x="183165" y="62121"/>
                </a:lnTo>
                <a:lnTo>
                  <a:pt x="180339" y="60480"/>
                </a:lnTo>
                <a:lnTo>
                  <a:pt x="180339" y="54340"/>
                </a:lnTo>
                <a:close/>
                <a:moveTo>
                  <a:pt x="191950" y="54340"/>
                </a:moveTo>
                <a:lnTo>
                  <a:pt x="197269" y="63520"/>
                </a:lnTo>
                <a:lnTo>
                  <a:pt x="194807" y="62121"/>
                </a:lnTo>
                <a:lnTo>
                  <a:pt x="191950" y="60480"/>
                </a:lnTo>
                <a:lnTo>
                  <a:pt x="191950" y="54340"/>
                </a:lnTo>
                <a:close/>
                <a:moveTo>
                  <a:pt x="203591" y="54340"/>
                </a:moveTo>
                <a:lnTo>
                  <a:pt x="208911" y="63520"/>
                </a:lnTo>
                <a:lnTo>
                  <a:pt x="206418" y="62121"/>
                </a:lnTo>
                <a:lnTo>
                  <a:pt x="203591" y="60480"/>
                </a:lnTo>
                <a:lnTo>
                  <a:pt x="203591" y="54340"/>
                </a:lnTo>
                <a:close/>
                <a:moveTo>
                  <a:pt x="215202" y="54340"/>
                </a:moveTo>
                <a:lnTo>
                  <a:pt x="220522" y="63520"/>
                </a:lnTo>
                <a:lnTo>
                  <a:pt x="218060" y="62121"/>
                </a:lnTo>
                <a:lnTo>
                  <a:pt x="215202" y="60480"/>
                </a:lnTo>
                <a:lnTo>
                  <a:pt x="215202" y="54340"/>
                </a:lnTo>
                <a:close/>
                <a:moveTo>
                  <a:pt x="226783" y="54340"/>
                </a:moveTo>
                <a:lnTo>
                  <a:pt x="232103" y="63520"/>
                </a:lnTo>
                <a:lnTo>
                  <a:pt x="229640" y="62121"/>
                </a:lnTo>
                <a:lnTo>
                  <a:pt x="226783" y="60480"/>
                </a:lnTo>
                <a:lnTo>
                  <a:pt x="226783" y="54340"/>
                </a:lnTo>
                <a:close/>
                <a:moveTo>
                  <a:pt x="238425" y="54340"/>
                </a:moveTo>
                <a:lnTo>
                  <a:pt x="243744" y="63520"/>
                </a:lnTo>
                <a:lnTo>
                  <a:pt x="241282" y="62121"/>
                </a:lnTo>
                <a:lnTo>
                  <a:pt x="238425" y="60480"/>
                </a:lnTo>
                <a:lnTo>
                  <a:pt x="238425" y="54340"/>
                </a:lnTo>
                <a:close/>
                <a:moveTo>
                  <a:pt x="261404" y="54310"/>
                </a:moveTo>
                <a:lnTo>
                  <a:pt x="261404" y="60450"/>
                </a:lnTo>
                <a:lnTo>
                  <a:pt x="258547" y="62091"/>
                </a:lnTo>
                <a:lnTo>
                  <a:pt x="256085" y="63520"/>
                </a:lnTo>
                <a:lnTo>
                  <a:pt x="261404" y="54310"/>
                </a:lnTo>
                <a:close/>
                <a:moveTo>
                  <a:pt x="261678" y="54340"/>
                </a:moveTo>
                <a:lnTo>
                  <a:pt x="266997" y="63520"/>
                </a:lnTo>
                <a:lnTo>
                  <a:pt x="264535" y="62121"/>
                </a:lnTo>
                <a:lnTo>
                  <a:pt x="261678" y="60480"/>
                </a:lnTo>
                <a:lnTo>
                  <a:pt x="261678" y="54340"/>
                </a:lnTo>
                <a:close/>
                <a:moveTo>
                  <a:pt x="273046" y="54310"/>
                </a:moveTo>
                <a:lnTo>
                  <a:pt x="273046" y="60480"/>
                </a:lnTo>
                <a:lnTo>
                  <a:pt x="270188" y="62121"/>
                </a:lnTo>
                <a:lnTo>
                  <a:pt x="267726" y="63520"/>
                </a:lnTo>
                <a:lnTo>
                  <a:pt x="273046" y="54310"/>
                </a:lnTo>
                <a:close/>
                <a:moveTo>
                  <a:pt x="284657" y="54310"/>
                </a:moveTo>
                <a:lnTo>
                  <a:pt x="284657" y="60480"/>
                </a:lnTo>
                <a:lnTo>
                  <a:pt x="279337" y="63520"/>
                </a:lnTo>
                <a:lnTo>
                  <a:pt x="284657" y="54310"/>
                </a:lnTo>
                <a:close/>
                <a:moveTo>
                  <a:pt x="17418" y="54340"/>
                </a:moveTo>
                <a:lnTo>
                  <a:pt x="17418" y="60480"/>
                </a:lnTo>
                <a:lnTo>
                  <a:pt x="14560" y="62121"/>
                </a:lnTo>
                <a:lnTo>
                  <a:pt x="12098" y="63550"/>
                </a:lnTo>
                <a:lnTo>
                  <a:pt x="17418" y="54340"/>
                </a:lnTo>
                <a:close/>
                <a:moveTo>
                  <a:pt x="40610" y="54340"/>
                </a:moveTo>
                <a:lnTo>
                  <a:pt x="40610" y="60480"/>
                </a:lnTo>
                <a:lnTo>
                  <a:pt x="37783" y="62121"/>
                </a:lnTo>
                <a:lnTo>
                  <a:pt x="35290" y="63550"/>
                </a:lnTo>
                <a:lnTo>
                  <a:pt x="40610" y="54340"/>
                </a:lnTo>
                <a:close/>
                <a:moveTo>
                  <a:pt x="52251" y="54340"/>
                </a:moveTo>
                <a:lnTo>
                  <a:pt x="52251" y="60480"/>
                </a:lnTo>
                <a:lnTo>
                  <a:pt x="49394" y="62121"/>
                </a:lnTo>
                <a:lnTo>
                  <a:pt x="46932" y="63550"/>
                </a:lnTo>
                <a:lnTo>
                  <a:pt x="52251" y="54340"/>
                </a:lnTo>
                <a:close/>
                <a:moveTo>
                  <a:pt x="63862" y="54340"/>
                </a:moveTo>
                <a:lnTo>
                  <a:pt x="63862" y="60480"/>
                </a:lnTo>
                <a:lnTo>
                  <a:pt x="61005" y="62121"/>
                </a:lnTo>
                <a:lnTo>
                  <a:pt x="58543" y="63550"/>
                </a:lnTo>
                <a:lnTo>
                  <a:pt x="63862" y="54340"/>
                </a:lnTo>
                <a:close/>
                <a:moveTo>
                  <a:pt x="5898" y="60662"/>
                </a:moveTo>
                <a:lnTo>
                  <a:pt x="8755" y="62304"/>
                </a:lnTo>
                <a:lnTo>
                  <a:pt x="11217" y="63732"/>
                </a:lnTo>
                <a:lnTo>
                  <a:pt x="578" y="63732"/>
                </a:lnTo>
                <a:lnTo>
                  <a:pt x="5898" y="60662"/>
                </a:lnTo>
                <a:close/>
                <a:moveTo>
                  <a:pt x="17509" y="60662"/>
                </a:moveTo>
                <a:lnTo>
                  <a:pt x="20366" y="62304"/>
                </a:lnTo>
                <a:lnTo>
                  <a:pt x="22828" y="63732"/>
                </a:lnTo>
                <a:lnTo>
                  <a:pt x="12190" y="63732"/>
                </a:lnTo>
                <a:lnTo>
                  <a:pt x="14682" y="62304"/>
                </a:lnTo>
                <a:lnTo>
                  <a:pt x="17509" y="60662"/>
                </a:lnTo>
                <a:close/>
                <a:moveTo>
                  <a:pt x="29150" y="60662"/>
                </a:moveTo>
                <a:lnTo>
                  <a:pt x="32008" y="62304"/>
                </a:lnTo>
                <a:lnTo>
                  <a:pt x="34470" y="63732"/>
                </a:lnTo>
                <a:lnTo>
                  <a:pt x="23831" y="63732"/>
                </a:lnTo>
                <a:lnTo>
                  <a:pt x="26293" y="62304"/>
                </a:lnTo>
                <a:lnTo>
                  <a:pt x="29150" y="60662"/>
                </a:lnTo>
                <a:close/>
                <a:moveTo>
                  <a:pt x="40762" y="60662"/>
                </a:moveTo>
                <a:lnTo>
                  <a:pt x="43619" y="62304"/>
                </a:lnTo>
                <a:lnTo>
                  <a:pt x="46081" y="63732"/>
                </a:lnTo>
                <a:lnTo>
                  <a:pt x="35442" y="63732"/>
                </a:lnTo>
                <a:lnTo>
                  <a:pt x="37935" y="62304"/>
                </a:lnTo>
                <a:lnTo>
                  <a:pt x="40762" y="60662"/>
                </a:lnTo>
                <a:close/>
                <a:moveTo>
                  <a:pt x="52403" y="60662"/>
                </a:moveTo>
                <a:lnTo>
                  <a:pt x="55260" y="62304"/>
                </a:lnTo>
                <a:lnTo>
                  <a:pt x="57722" y="63732"/>
                </a:lnTo>
                <a:lnTo>
                  <a:pt x="47084" y="63732"/>
                </a:lnTo>
                <a:lnTo>
                  <a:pt x="49546" y="62304"/>
                </a:lnTo>
                <a:lnTo>
                  <a:pt x="52403" y="60662"/>
                </a:lnTo>
                <a:close/>
                <a:moveTo>
                  <a:pt x="64014" y="60662"/>
                </a:moveTo>
                <a:lnTo>
                  <a:pt x="66871" y="62304"/>
                </a:lnTo>
                <a:lnTo>
                  <a:pt x="69334" y="63732"/>
                </a:lnTo>
                <a:lnTo>
                  <a:pt x="58695" y="63732"/>
                </a:lnTo>
                <a:lnTo>
                  <a:pt x="61187" y="62304"/>
                </a:lnTo>
                <a:lnTo>
                  <a:pt x="64014" y="60662"/>
                </a:lnTo>
                <a:close/>
                <a:moveTo>
                  <a:pt x="75625" y="60662"/>
                </a:moveTo>
                <a:lnTo>
                  <a:pt x="78452" y="62304"/>
                </a:lnTo>
                <a:lnTo>
                  <a:pt x="80945" y="63732"/>
                </a:lnTo>
                <a:lnTo>
                  <a:pt x="70306" y="63732"/>
                </a:lnTo>
                <a:lnTo>
                  <a:pt x="72768" y="62304"/>
                </a:lnTo>
                <a:lnTo>
                  <a:pt x="75625" y="60662"/>
                </a:lnTo>
                <a:close/>
                <a:moveTo>
                  <a:pt x="87237" y="60662"/>
                </a:moveTo>
                <a:lnTo>
                  <a:pt x="90094" y="62304"/>
                </a:lnTo>
                <a:lnTo>
                  <a:pt x="92556" y="63732"/>
                </a:lnTo>
                <a:lnTo>
                  <a:pt x="81917" y="63732"/>
                </a:lnTo>
                <a:lnTo>
                  <a:pt x="84379" y="62304"/>
                </a:lnTo>
                <a:lnTo>
                  <a:pt x="87237" y="60662"/>
                </a:lnTo>
                <a:close/>
                <a:moveTo>
                  <a:pt x="98878" y="60662"/>
                </a:moveTo>
                <a:lnTo>
                  <a:pt x="101705" y="62304"/>
                </a:lnTo>
                <a:lnTo>
                  <a:pt x="104197" y="63732"/>
                </a:lnTo>
                <a:lnTo>
                  <a:pt x="93559" y="63732"/>
                </a:lnTo>
                <a:lnTo>
                  <a:pt x="96021" y="62304"/>
                </a:lnTo>
                <a:lnTo>
                  <a:pt x="98878" y="60662"/>
                </a:lnTo>
                <a:close/>
                <a:moveTo>
                  <a:pt x="110489" y="60662"/>
                </a:moveTo>
                <a:lnTo>
                  <a:pt x="113346" y="62304"/>
                </a:lnTo>
                <a:lnTo>
                  <a:pt x="115809" y="63732"/>
                </a:lnTo>
                <a:lnTo>
                  <a:pt x="105170" y="63732"/>
                </a:lnTo>
                <a:lnTo>
                  <a:pt x="107632" y="62304"/>
                </a:lnTo>
                <a:lnTo>
                  <a:pt x="110489" y="60662"/>
                </a:lnTo>
                <a:close/>
                <a:moveTo>
                  <a:pt x="122131" y="60662"/>
                </a:moveTo>
                <a:lnTo>
                  <a:pt x="124958" y="62304"/>
                </a:lnTo>
                <a:lnTo>
                  <a:pt x="127450" y="63732"/>
                </a:lnTo>
                <a:lnTo>
                  <a:pt x="116812" y="63732"/>
                </a:lnTo>
                <a:lnTo>
                  <a:pt x="119274" y="62304"/>
                </a:lnTo>
                <a:lnTo>
                  <a:pt x="122131" y="60662"/>
                </a:lnTo>
                <a:close/>
                <a:moveTo>
                  <a:pt x="133742" y="60662"/>
                </a:moveTo>
                <a:lnTo>
                  <a:pt x="136599" y="62304"/>
                </a:lnTo>
                <a:lnTo>
                  <a:pt x="139061" y="63732"/>
                </a:lnTo>
                <a:lnTo>
                  <a:pt x="128423" y="63732"/>
                </a:lnTo>
                <a:lnTo>
                  <a:pt x="130885" y="62304"/>
                </a:lnTo>
                <a:lnTo>
                  <a:pt x="133742" y="60662"/>
                </a:lnTo>
                <a:close/>
                <a:moveTo>
                  <a:pt x="145323" y="60662"/>
                </a:moveTo>
                <a:lnTo>
                  <a:pt x="148180" y="62304"/>
                </a:lnTo>
                <a:lnTo>
                  <a:pt x="150642" y="63732"/>
                </a:lnTo>
                <a:lnTo>
                  <a:pt x="140004" y="63732"/>
                </a:lnTo>
                <a:lnTo>
                  <a:pt x="142496" y="62304"/>
                </a:lnTo>
                <a:lnTo>
                  <a:pt x="145323" y="60662"/>
                </a:lnTo>
                <a:close/>
                <a:moveTo>
                  <a:pt x="156964" y="60662"/>
                </a:moveTo>
                <a:lnTo>
                  <a:pt x="159822" y="62304"/>
                </a:lnTo>
                <a:lnTo>
                  <a:pt x="162284" y="63732"/>
                </a:lnTo>
                <a:lnTo>
                  <a:pt x="151645" y="63732"/>
                </a:lnTo>
                <a:lnTo>
                  <a:pt x="154107" y="62304"/>
                </a:lnTo>
                <a:lnTo>
                  <a:pt x="156964" y="60662"/>
                </a:lnTo>
                <a:close/>
                <a:moveTo>
                  <a:pt x="168575" y="60662"/>
                </a:moveTo>
                <a:lnTo>
                  <a:pt x="171433" y="62304"/>
                </a:lnTo>
                <a:lnTo>
                  <a:pt x="173895" y="63732"/>
                </a:lnTo>
                <a:lnTo>
                  <a:pt x="163256" y="63732"/>
                </a:lnTo>
                <a:lnTo>
                  <a:pt x="165749" y="62304"/>
                </a:lnTo>
                <a:lnTo>
                  <a:pt x="168575" y="60662"/>
                </a:lnTo>
                <a:close/>
                <a:moveTo>
                  <a:pt x="180217" y="60662"/>
                </a:moveTo>
                <a:lnTo>
                  <a:pt x="183074" y="62304"/>
                </a:lnTo>
                <a:lnTo>
                  <a:pt x="185536" y="63732"/>
                </a:lnTo>
                <a:lnTo>
                  <a:pt x="174898" y="63732"/>
                </a:lnTo>
                <a:lnTo>
                  <a:pt x="177360" y="62304"/>
                </a:lnTo>
                <a:lnTo>
                  <a:pt x="180217" y="60662"/>
                </a:lnTo>
                <a:close/>
                <a:moveTo>
                  <a:pt x="191828" y="60662"/>
                </a:moveTo>
                <a:lnTo>
                  <a:pt x="194685" y="62304"/>
                </a:lnTo>
                <a:lnTo>
                  <a:pt x="197147" y="63732"/>
                </a:lnTo>
                <a:lnTo>
                  <a:pt x="186509" y="63732"/>
                </a:lnTo>
                <a:lnTo>
                  <a:pt x="189001" y="62304"/>
                </a:lnTo>
                <a:lnTo>
                  <a:pt x="191828" y="60662"/>
                </a:lnTo>
                <a:close/>
                <a:moveTo>
                  <a:pt x="203470" y="60662"/>
                </a:moveTo>
                <a:lnTo>
                  <a:pt x="206327" y="62304"/>
                </a:lnTo>
                <a:lnTo>
                  <a:pt x="208789" y="63732"/>
                </a:lnTo>
                <a:lnTo>
                  <a:pt x="198151" y="63732"/>
                </a:lnTo>
                <a:lnTo>
                  <a:pt x="200613" y="62304"/>
                </a:lnTo>
                <a:lnTo>
                  <a:pt x="203470" y="60662"/>
                </a:lnTo>
                <a:close/>
                <a:moveTo>
                  <a:pt x="215051" y="60662"/>
                </a:moveTo>
                <a:lnTo>
                  <a:pt x="217908" y="62304"/>
                </a:lnTo>
                <a:lnTo>
                  <a:pt x="220370" y="63732"/>
                </a:lnTo>
                <a:lnTo>
                  <a:pt x="209731" y="63732"/>
                </a:lnTo>
                <a:lnTo>
                  <a:pt x="212193" y="62304"/>
                </a:lnTo>
                <a:lnTo>
                  <a:pt x="215051" y="60662"/>
                </a:lnTo>
                <a:close/>
                <a:moveTo>
                  <a:pt x="226692" y="60662"/>
                </a:moveTo>
                <a:lnTo>
                  <a:pt x="229519" y="62304"/>
                </a:lnTo>
                <a:lnTo>
                  <a:pt x="232011" y="63763"/>
                </a:lnTo>
                <a:lnTo>
                  <a:pt x="221373" y="63763"/>
                </a:lnTo>
                <a:lnTo>
                  <a:pt x="223835" y="62304"/>
                </a:lnTo>
                <a:lnTo>
                  <a:pt x="226692" y="60662"/>
                </a:lnTo>
                <a:close/>
                <a:moveTo>
                  <a:pt x="238303" y="60662"/>
                </a:moveTo>
                <a:lnTo>
                  <a:pt x="241160" y="62304"/>
                </a:lnTo>
                <a:lnTo>
                  <a:pt x="243622" y="63763"/>
                </a:lnTo>
                <a:lnTo>
                  <a:pt x="232984" y="63763"/>
                </a:lnTo>
                <a:lnTo>
                  <a:pt x="235446" y="62304"/>
                </a:lnTo>
                <a:lnTo>
                  <a:pt x="238303" y="60662"/>
                </a:lnTo>
                <a:close/>
                <a:moveTo>
                  <a:pt x="249945" y="60662"/>
                </a:moveTo>
                <a:lnTo>
                  <a:pt x="252772" y="62304"/>
                </a:lnTo>
                <a:lnTo>
                  <a:pt x="255264" y="63763"/>
                </a:lnTo>
                <a:lnTo>
                  <a:pt x="244626" y="63763"/>
                </a:lnTo>
                <a:lnTo>
                  <a:pt x="247088" y="62304"/>
                </a:lnTo>
                <a:lnTo>
                  <a:pt x="249945" y="60662"/>
                </a:lnTo>
                <a:close/>
                <a:moveTo>
                  <a:pt x="261556" y="60662"/>
                </a:moveTo>
                <a:lnTo>
                  <a:pt x="264413" y="62304"/>
                </a:lnTo>
                <a:lnTo>
                  <a:pt x="266875" y="63763"/>
                </a:lnTo>
                <a:lnTo>
                  <a:pt x="256237" y="63763"/>
                </a:lnTo>
                <a:lnTo>
                  <a:pt x="258699" y="62304"/>
                </a:lnTo>
                <a:lnTo>
                  <a:pt x="261556" y="60662"/>
                </a:lnTo>
                <a:close/>
                <a:moveTo>
                  <a:pt x="273198" y="60662"/>
                </a:moveTo>
                <a:lnTo>
                  <a:pt x="276024" y="62304"/>
                </a:lnTo>
                <a:lnTo>
                  <a:pt x="278517" y="63763"/>
                </a:lnTo>
                <a:lnTo>
                  <a:pt x="267878" y="63763"/>
                </a:lnTo>
                <a:lnTo>
                  <a:pt x="270340" y="62304"/>
                </a:lnTo>
                <a:lnTo>
                  <a:pt x="273198" y="60662"/>
                </a:lnTo>
                <a:close/>
                <a:moveTo>
                  <a:pt x="11217" y="64006"/>
                </a:moveTo>
                <a:lnTo>
                  <a:pt x="5898" y="67106"/>
                </a:lnTo>
                <a:lnTo>
                  <a:pt x="578" y="64006"/>
                </a:lnTo>
                <a:close/>
                <a:moveTo>
                  <a:pt x="22828" y="64006"/>
                </a:moveTo>
                <a:lnTo>
                  <a:pt x="17509" y="67106"/>
                </a:lnTo>
                <a:lnTo>
                  <a:pt x="12190" y="64006"/>
                </a:lnTo>
                <a:close/>
                <a:moveTo>
                  <a:pt x="34470" y="64006"/>
                </a:moveTo>
                <a:lnTo>
                  <a:pt x="29150" y="67106"/>
                </a:lnTo>
                <a:lnTo>
                  <a:pt x="23831" y="64006"/>
                </a:lnTo>
                <a:close/>
                <a:moveTo>
                  <a:pt x="46081" y="64006"/>
                </a:moveTo>
                <a:lnTo>
                  <a:pt x="40762" y="67106"/>
                </a:lnTo>
                <a:lnTo>
                  <a:pt x="35442" y="64006"/>
                </a:lnTo>
                <a:close/>
                <a:moveTo>
                  <a:pt x="57722" y="64006"/>
                </a:moveTo>
                <a:lnTo>
                  <a:pt x="52403" y="67106"/>
                </a:lnTo>
                <a:lnTo>
                  <a:pt x="47084" y="64006"/>
                </a:lnTo>
                <a:close/>
                <a:moveTo>
                  <a:pt x="69334" y="64006"/>
                </a:moveTo>
                <a:lnTo>
                  <a:pt x="64014" y="67106"/>
                </a:lnTo>
                <a:lnTo>
                  <a:pt x="58695" y="64006"/>
                </a:lnTo>
                <a:close/>
                <a:moveTo>
                  <a:pt x="80945" y="64006"/>
                </a:moveTo>
                <a:lnTo>
                  <a:pt x="75625" y="67106"/>
                </a:lnTo>
                <a:lnTo>
                  <a:pt x="70306" y="64006"/>
                </a:lnTo>
                <a:close/>
                <a:moveTo>
                  <a:pt x="92556" y="64006"/>
                </a:moveTo>
                <a:lnTo>
                  <a:pt x="87237" y="67106"/>
                </a:lnTo>
                <a:lnTo>
                  <a:pt x="81917" y="64006"/>
                </a:lnTo>
                <a:close/>
                <a:moveTo>
                  <a:pt x="104197" y="64006"/>
                </a:moveTo>
                <a:lnTo>
                  <a:pt x="98878" y="67106"/>
                </a:lnTo>
                <a:lnTo>
                  <a:pt x="93559" y="64006"/>
                </a:lnTo>
                <a:close/>
                <a:moveTo>
                  <a:pt x="115809" y="64006"/>
                </a:moveTo>
                <a:lnTo>
                  <a:pt x="110489" y="67106"/>
                </a:lnTo>
                <a:lnTo>
                  <a:pt x="105170" y="64006"/>
                </a:lnTo>
                <a:close/>
                <a:moveTo>
                  <a:pt x="127450" y="64006"/>
                </a:moveTo>
                <a:lnTo>
                  <a:pt x="122131" y="67106"/>
                </a:lnTo>
                <a:lnTo>
                  <a:pt x="116812" y="64006"/>
                </a:lnTo>
                <a:close/>
                <a:moveTo>
                  <a:pt x="139061" y="64006"/>
                </a:moveTo>
                <a:lnTo>
                  <a:pt x="133742" y="67106"/>
                </a:lnTo>
                <a:lnTo>
                  <a:pt x="128423" y="64006"/>
                </a:lnTo>
                <a:close/>
                <a:moveTo>
                  <a:pt x="150642" y="64006"/>
                </a:moveTo>
                <a:lnTo>
                  <a:pt x="145323" y="67106"/>
                </a:lnTo>
                <a:lnTo>
                  <a:pt x="140004" y="64006"/>
                </a:lnTo>
                <a:close/>
                <a:moveTo>
                  <a:pt x="162284" y="64006"/>
                </a:moveTo>
                <a:lnTo>
                  <a:pt x="156964" y="67106"/>
                </a:lnTo>
                <a:lnTo>
                  <a:pt x="151645" y="64006"/>
                </a:lnTo>
                <a:close/>
                <a:moveTo>
                  <a:pt x="173895" y="64006"/>
                </a:moveTo>
                <a:lnTo>
                  <a:pt x="168575" y="67106"/>
                </a:lnTo>
                <a:lnTo>
                  <a:pt x="163256" y="64006"/>
                </a:lnTo>
                <a:close/>
                <a:moveTo>
                  <a:pt x="185536" y="64006"/>
                </a:moveTo>
                <a:lnTo>
                  <a:pt x="180217" y="67106"/>
                </a:lnTo>
                <a:lnTo>
                  <a:pt x="174898" y="64006"/>
                </a:lnTo>
                <a:close/>
                <a:moveTo>
                  <a:pt x="197147" y="64006"/>
                </a:moveTo>
                <a:lnTo>
                  <a:pt x="191828" y="67106"/>
                </a:lnTo>
                <a:lnTo>
                  <a:pt x="186509" y="64006"/>
                </a:lnTo>
                <a:close/>
                <a:moveTo>
                  <a:pt x="208789" y="64006"/>
                </a:moveTo>
                <a:lnTo>
                  <a:pt x="203470" y="67106"/>
                </a:lnTo>
                <a:lnTo>
                  <a:pt x="198151" y="64006"/>
                </a:lnTo>
                <a:close/>
                <a:moveTo>
                  <a:pt x="220370" y="64006"/>
                </a:moveTo>
                <a:lnTo>
                  <a:pt x="215051" y="67106"/>
                </a:lnTo>
                <a:lnTo>
                  <a:pt x="209731" y="64006"/>
                </a:lnTo>
                <a:close/>
                <a:moveTo>
                  <a:pt x="232011" y="64006"/>
                </a:moveTo>
                <a:lnTo>
                  <a:pt x="226692" y="67106"/>
                </a:lnTo>
                <a:lnTo>
                  <a:pt x="221373" y="64006"/>
                </a:lnTo>
                <a:close/>
                <a:moveTo>
                  <a:pt x="243622" y="64006"/>
                </a:moveTo>
                <a:lnTo>
                  <a:pt x="238303" y="67106"/>
                </a:lnTo>
                <a:lnTo>
                  <a:pt x="232984" y="64006"/>
                </a:lnTo>
                <a:close/>
                <a:moveTo>
                  <a:pt x="255264" y="64006"/>
                </a:moveTo>
                <a:lnTo>
                  <a:pt x="249945" y="67106"/>
                </a:lnTo>
                <a:lnTo>
                  <a:pt x="244626" y="64006"/>
                </a:lnTo>
                <a:close/>
                <a:moveTo>
                  <a:pt x="266875" y="64006"/>
                </a:moveTo>
                <a:lnTo>
                  <a:pt x="261556" y="67106"/>
                </a:lnTo>
                <a:lnTo>
                  <a:pt x="256237" y="64006"/>
                </a:lnTo>
                <a:close/>
                <a:moveTo>
                  <a:pt x="278517" y="64006"/>
                </a:moveTo>
                <a:lnTo>
                  <a:pt x="273198" y="67106"/>
                </a:lnTo>
                <a:lnTo>
                  <a:pt x="267878" y="64006"/>
                </a:lnTo>
                <a:close/>
                <a:moveTo>
                  <a:pt x="11369" y="64249"/>
                </a:moveTo>
                <a:lnTo>
                  <a:pt x="6050" y="73428"/>
                </a:lnTo>
                <a:lnTo>
                  <a:pt x="6050" y="67319"/>
                </a:lnTo>
                <a:lnTo>
                  <a:pt x="11369" y="64249"/>
                </a:lnTo>
                <a:close/>
                <a:moveTo>
                  <a:pt x="34622" y="64249"/>
                </a:moveTo>
                <a:lnTo>
                  <a:pt x="29302" y="73428"/>
                </a:lnTo>
                <a:lnTo>
                  <a:pt x="29302" y="67319"/>
                </a:lnTo>
                <a:lnTo>
                  <a:pt x="34622" y="64249"/>
                </a:lnTo>
                <a:close/>
                <a:moveTo>
                  <a:pt x="46202" y="64249"/>
                </a:moveTo>
                <a:lnTo>
                  <a:pt x="40883" y="73428"/>
                </a:lnTo>
                <a:lnTo>
                  <a:pt x="40883" y="67319"/>
                </a:lnTo>
                <a:lnTo>
                  <a:pt x="46202" y="64249"/>
                </a:lnTo>
                <a:close/>
                <a:moveTo>
                  <a:pt x="57844" y="64249"/>
                </a:moveTo>
                <a:lnTo>
                  <a:pt x="52525" y="73428"/>
                </a:lnTo>
                <a:lnTo>
                  <a:pt x="52525" y="67319"/>
                </a:lnTo>
                <a:lnTo>
                  <a:pt x="57844" y="64249"/>
                </a:lnTo>
                <a:close/>
                <a:moveTo>
                  <a:pt x="69455" y="64249"/>
                </a:moveTo>
                <a:lnTo>
                  <a:pt x="64136" y="73428"/>
                </a:lnTo>
                <a:lnTo>
                  <a:pt x="64136" y="67319"/>
                </a:lnTo>
                <a:lnTo>
                  <a:pt x="69455" y="64249"/>
                </a:lnTo>
                <a:close/>
                <a:moveTo>
                  <a:pt x="232163" y="64249"/>
                </a:moveTo>
                <a:lnTo>
                  <a:pt x="226844" y="73428"/>
                </a:lnTo>
                <a:lnTo>
                  <a:pt x="226844" y="67319"/>
                </a:lnTo>
                <a:lnTo>
                  <a:pt x="232163" y="64249"/>
                </a:lnTo>
                <a:close/>
                <a:moveTo>
                  <a:pt x="243774" y="64249"/>
                </a:moveTo>
                <a:lnTo>
                  <a:pt x="238455" y="73428"/>
                </a:lnTo>
                <a:lnTo>
                  <a:pt x="238455" y="67319"/>
                </a:lnTo>
                <a:lnTo>
                  <a:pt x="243774" y="64249"/>
                </a:lnTo>
                <a:close/>
                <a:moveTo>
                  <a:pt x="255355" y="64249"/>
                </a:moveTo>
                <a:lnTo>
                  <a:pt x="250036" y="73428"/>
                </a:lnTo>
                <a:lnTo>
                  <a:pt x="250036" y="67319"/>
                </a:lnTo>
                <a:lnTo>
                  <a:pt x="255355" y="64249"/>
                </a:lnTo>
                <a:close/>
                <a:moveTo>
                  <a:pt x="266997" y="64249"/>
                </a:moveTo>
                <a:lnTo>
                  <a:pt x="261678" y="73428"/>
                </a:lnTo>
                <a:lnTo>
                  <a:pt x="261678" y="67319"/>
                </a:lnTo>
                <a:lnTo>
                  <a:pt x="266997" y="64249"/>
                </a:lnTo>
                <a:close/>
                <a:moveTo>
                  <a:pt x="278608" y="64249"/>
                </a:moveTo>
                <a:lnTo>
                  <a:pt x="273289" y="73428"/>
                </a:lnTo>
                <a:lnTo>
                  <a:pt x="273289" y="67319"/>
                </a:lnTo>
                <a:lnTo>
                  <a:pt x="278608" y="64249"/>
                </a:lnTo>
                <a:close/>
                <a:moveTo>
                  <a:pt x="457" y="64279"/>
                </a:moveTo>
                <a:lnTo>
                  <a:pt x="5776" y="67319"/>
                </a:lnTo>
                <a:lnTo>
                  <a:pt x="5776" y="73489"/>
                </a:lnTo>
                <a:lnTo>
                  <a:pt x="457" y="64279"/>
                </a:lnTo>
                <a:close/>
                <a:moveTo>
                  <a:pt x="12098" y="64279"/>
                </a:moveTo>
                <a:lnTo>
                  <a:pt x="17418" y="67319"/>
                </a:lnTo>
                <a:lnTo>
                  <a:pt x="17418" y="73489"/>
                </a:lnTo>
                <a:lnTo>
                  <a:pt x="12098" y="64279"/>
                </a:lnTo>
                <a:close/>
                <a:moveTo>
                  <a:pt x="22980" y="64249"/>
                </a:moveTo>
                <a:lnTo>
                  <a:pt x="17661" y="73489"/>
                </a:lnTo>
                <a:lnTo>
                  <a:pt x="17661" y="67319"/>
                </a:lnTo>
                <a:lnTo>
                  <a:pt x="22980" y="64249"/>
                </a:lnTo>
                <a:close/>
                <a:moveTo>
                  <a:pt x="23710" y="64249"/>
                </a:moveTo>
                <a:lnTo>
                  <a:pt x="29029" y="67319"/>
                </a:lnTo>
                <a:lnTo>
                  <a:pt x="29029" y="73489"/>
                </a:lnTo>
                <a:lnTo>
                  <a:pt x="23710" y="64249"/>
                </a:lnTo>
                <a:close/>
                <a:moveTo>
                  <a:pt x="35290" y="64279"/>
                </a:moveTo>
                <a:lnTo>
                  <a:pt x="40610" y="67319"/>
                </a:lnTo>
                <a:lnTo>
                  <a:pt x="40610" y="73489"/>
                </a:lnTo>
                <a:lnTo>
                  <a:pt x="35290" y="64279"/>
                </a:lnTo>
                <a:close/>
                <a:moveTo>
                  <a:pt x="46932" y="64279"/>
                </a:moveTo>
                <a:lnTo>
                  <a:pt x="52251" y="67319"/>
                </a:lnTo>
                <a:lnTo>
                  <a:pt x="52251" y="73489"/>
                </a:lnTo>
                <a:lnTo>
                  <a:pt x="46932" y="64279"/>
                </a:lnTo>
                <a:close/>
                <a:moveTo>
                  <a:pt x="58543" y="64279"/>
                </a:moveTo>
                <a:lnTo>
                  <a:pt x="63862" y="67319"/>
                </a:lnTo>
                <a:lnTo>
                  <a:pt x="63862" y="73489"/>
                </a:lnTo>
                <a:lnTo>
                  <a:pt x="58543" y="64279"/>
                </a:lnTo>
                <a:close/>
                <a:moveTo>
                  <a:pt x="70185" y="64279"/>
                </a:moveTo>
                <a:lnTo>
                  <a:pt x="75504" y="67349"/>
                </a:lnTo>
                <a:lnTo>
                  <a:pt x="75504" y="73489"/>
                </a:lnTo>
                <a:lnTo>
                  <a:pt x="70185" y="64279"/>
                </a:lnTo>
                <a:close/>
                <a:moveTo>
                  <a:pt x="81097" y="64249"/>
                </a:moveTo>
                <a:lnTo>
                  <a:pt x="75777" y="73489"/>
                </a:lnTo>
                <a:lnTo>
                  <a:pt x="75777" y="67319"/>
                </a:lnTo>
                <a:lnTo>
                  <a:pt x="81097" y="64249"/>
                </a:lnTo>
                <a:close/>
                <a:moveTo>
                  <a:pt x="81796" y="64279"/>
                </a:moveTo>
                <a:lnTo>
                  <a:pt x="87115" y="67349"/>
                </a:lnTo>
                <a:lnTo>
                  <a:pt x="87115" y="73489"/>
                </a:lnTo>
                <a:lnTo>
                  <a:pt x="81796" y="64279"/>
                </a:lnTo>
                <a:close/>
                <a:moveTo>
                  <a:pt x="92708" y="64249"/>
                </a:moveTo>
                <a:lnTo>
                  <a:pt x="87389" y="73489"/>
                </a:lnTo>
                <a:lnTo>
                  <a:pt x="87389" y="67319"/>
                </a:lnTo>
                <a:lnTo>
                  <a:pt x="92708" y="64249"/>
                </a:lnTo>
                <a:close/>
                <a:moveTo>
                  <a:pt x="93437" y="64279"/>
                </a:moveTo>
                <a:lnTo>
                  <a:pt x="98757" y="67349"/>
                </a:lnTo>
                <a:lnTo>
                  <a:pt x="98757" y="73489"/>
                </a:lnTo>
                <a:lnTo>
                  <a:pt x="93437" y="64279"/>
                </a:lnTo>
                <a:close/>
                <a:moveTo>
                  <a:pt x="104349" y="64249"/>
                </a:moveTo>
                <a:lnTo>
                  <a:pt x="99030" y="73489"/>
                </a:lnTo>
                <a:lnTo>
                  <a:pt x="99030" y="67319"/>
                </a:lnTo>
                <a:lnTo>
                  <a:pt x="104349" y="64249"/>
                </a:lnTo>
                <a:close/>
                <a:moveTo>
                  <a:pt x="105018" y="64279"/>
                </a:moveTo>
                <a:lnTo>
                  <a:pt x="110337" y="67349"/>
                </a:lnTo>
                <a:lnTo>
                  <a:pt x="110337" y="73489"/>
                </a:lnTo>
                <a:lnTo>
                  <a:pt x="105018" y="64279"/>
                </a:lnTo>
                <a:close/>
                <a:moveTo>
                  <a:pt x="115930" y="64249"/>
                </a:moveTo>
                <a:lnTo>
                  <a:pt x="110611" y="73489"/>
                </a:lnTo>
                <a:lnTo>
                  <a:pt x="110611" y="67319"/>
                </a:lnTo>
                <a:lnTo>
                  <a:pt x="115930" y="64249"/>
                </a:lnTo>
                <a:close/>
                <a:moveTo>
                  <a:pt x="116660" y="64279"/>
                </a:moveTo>
                <a:lnTo>
                  <a:pt x="121979" y="67349"/>
                </a:lnTo>
                <a:lnTo>
                  <a:pt x="121979" y="73489"/>
                </a:lnTo>
                <a:lnTo>
                  <a:pt x="116660" y="64279"/>
                </a:lnTo>
                <a:close/>
                <a:moveTo>
                  <a:pt x="127541" y="64249"/>
                </a:moveTo>
                <a:lnTo>
                  <a:pt x="122222" y="73489"/>
                </a:lnTo>
                <a:lnTo>
                  <a:pt x="122222" y="67319"/>
                </a:lnTo>
                <a:lnTo>
                  <a:pt x="127541" y="64249"/>
                </a:lnTo>
                <a:close/>
                <a:moveTo>
                  <a:pt x="128271" y="64279"/>
                </a:moveTo>
                <a:lnTo>
                  <a:pt x="133590" y="67349"/>
                </a:lnTo>
                <a:lnTo>
                  <a:pt x="133590" y="73489"/>
                </a:lnTo>
                <a:lnTo>
                  <a:pt x="128271" y="64279"/>
                </a:lnTo>
                <a:close/>
                <a:moveTo>
                  <a:pt x="139183" y="64249"/>
                </a:moveTo>
                <a:lnTo>
                  <a:pt x="133864" y="73489"/>
                </a:lnTo>
                <a:lnTo>
                  <a:pt x="133864" y="67319"/>
                </a:lnTo>
                <a:lnTo>
                  <a:pt x="139183" y="64249"/>
                </a:lnTo>
                <a:close/>
                <a:moveTo>
                  <a:pt x="139912" y="64279"/>
                </a:moveTo>
                <a:lnTo>
                  <a:pt x="145232" y="67349"/>
                </a:lnTo>
                <a:lnTo>
                  <a:pt x="145232" y="73489"/>
                </a:lnTo>
                <a:lnTo>
                  <a:pt x="139912" y="64279"/>
                </a:lnTo>
                <a:close/>
                <a:moveTo>
                  <a:pt x="150794" y="64249"/>
                </a:moveTo>
                <a:lnTo>
                  <a:pt x="145475" y="73489"/>
                </a:lnTo>
                <a:lnTo>
                  <a:pt x="145475" y="67319"/>
                </a:lnTo>
                <a:lnTo>
                  <a:pt x="150794" y="64249"/>
                </a:lnTo>
                <a:close/>
                <a:moveTo>
                  <a:pt x="151523" y="64279"/>
                </a:moveTo>
                <a:lnTo>
                  <a:pt x="156843" y="67349"/>
                </a:lnTo>
                <a:lnTo>
                  <a:pt x="156843" y="73489"/>
                </a:lnTo>
                <a:lnTo>
                  <a:pt x="151523" y="64279"/>
                </a:lnTo>
                <a:close/>
                <a:moveTo>
                  <a:pt x="162436" y="64249"/>
                </a:moveTo>
                <a:lnTo>
                  <a:pt x="157116" y="73489"/>
                </a:lnTo>
                <a:lnTo>
                  <a:pt x="157116" y="67319"/>
                </a:lnTo>
                <a:lnTo>
                  <a:pt x="162436" y="64249"/>
                </a:lnTo>
                <a:close/>
                <a:moveTo>
                  <a:pt x="163165" y="64279"/>
                </a:moveTo>
                <a:lnTo>
                  <a:pt x="168484" y="67349"/>
                </a:lnTo>
                <a:lnTo>
                  <a:pt x="168484" y="73489"/>
                </a:lnTo>
                <a:lnTo>
                  <a:pt x="163165" y="64279"/>
                </a:lnTo>
                <a:close/>
                <a:moveTo>
                  <a:pt x="174047" y="64249"/>
                </a:moveTo>
                <a:lnTo>
                  <a:pt x="168727" y="73489"/>
                </a:lnTo>
                <a:lnTo>
                  <a:pt x="168727" y="67319"/>
                </a:lnTo>
                <a:lnTo>
                  <a:pt x="174047" y="64249"/>
                </a:lnTo>
                <a:close/>
                <a:moveTo>
                  <a:pt x="174746" y="64279"/>
                </a:moveTo>
                <a:lnTo>
                  <a:pt x="180065" y="67349"/>
                </a:lnTo>
                <a:lnTo>
                  <a:pt x="180065" y="73489"/>
                </a:lnTo>
                <a:lnTo>
                  <a:pt x="174746" y="64279"/>
                </a:lnTo>
                <a:close/>
                <a:moveTo>
                  <a:pt x="185658" y="64249"/>
                </a:moveTo>
                <a:lnTo>
                  <a:pt x="180339" y="73489"/>
                </a:lnTo>
                <a:lnTo>
                  <a:pt x="180339" y="67319"/>
                </a:lnTo>
                <a:lnTo>
                  <a:pt x="185658" y="64249"/>
                </a:lnTo>
                <a:close/>
                <a:moveTo>
                  <a:pt x="186357" y="64279"/>
                </a:moveTo>
                <a:lnTo>
                  <a:pt x="191676" y="67349"/>
                </a:lnTo>
                <a:lnTo>
                  <a:pt x="191676" y="73489"/>
                </a:lnTo>
                <a:lnTo>
                  <a:pt x="186357" y="64279"/>
                </a:lnTo>
                <a:close/>
                <a:moveTo>
                  <a:pt x="197269" y="64249"/>
                </a:moveTo>
                <a:lnTo>
                  <a:pt x="191950" y="73489"/>
                </a:lnTo>
                <a:lnTo>
                  <a:pt x="191950" y="67319"/>
                </a:lnTo>
                <a:lnTo>
                  <a:pt x="197269" y="64249"/>
                </a:lnTo>
                <a:close/>
                <a:moveTo>
                  <a:pt x="197999" y="64279"/>
                </a:moveTo>
                <a:lnTo>
                  <a:pt x="203318" y="67349"/>
                </a:lnTo>
                <a:lnTo>
                  <a:pt x="203318" y="73489"/>
                </a:lnTo>
                <a:lnTo>
                  <a:pt x="197999" y="64279"/>
                </a:lnTo>
                <a:close/>
                <a:moveTo>
                  <a:pt x="208911" y="64249"/>
                </a:moveTo>
                <a:lnTo>
                  <a:pt x="203591" y="73489"/>
                </a:lnTo>
                <a:lnTo>
                  <a:pt x="203591" y="67319"/>
                </a:lnTo>
                <a:lnTo>
                  <a:pt x="208911" y="64249"/>
                </a:lnTo>
                <a:close/>
                <a:moveTo>
                  <a:pt x="209610" y="64249"/>
                </a:moveTo>
                <a:lnTo>
                  <a:pt x="214929" y="67319"/>
                </a:lnTo>
                <a:lnTo>
                  <a:pt x="214929" y="73489"/>
                </a:lnTo>
                <a:lnTo>
                  <a:pt x="209610" y="64249"/>
                </a:lnTo>
                <a:close/>
                <a:moveTo>
                  <a:pt x="220522" y="64249"/>
                </a:moveTo>
                <a:lnTo>
                  <a:pt x="215202" y="73489"/>
                </a:lnTo>
                <a:lnTo>
                  <a:pt x="215202" y="67319"/>
                </a:lnTo>
                <a:lnTo>
                  <a:pt x="220522" y="64249"/>
                </a:lnTo>
                <a:close/>
                <a:moveTo>
                  <a:pt x="221251" y="64249"/>
                </a:moveTo>
                <a:lnTo>
                  <a:pt x="226570" y="67319"/>
                </a:lnTo>
                <a:lnTo>
                  <a:pt x="226570" y="73489"/>
                </a:lnTo>
                <a:lnTo>
                  <a:pt x="221251" y="64249"/>
                </a:lnTo>
                <a:close/>
                <a:moveTo>
                  <a:pt x="232862" y="64249"/>
                </a:moveTo>
                <a:lnTo>
                  <a:pt x="238182" y="67319"/>
                </a:lnTo>
                <a:lnTo>
                  <a:pt x="238182" y="73489"/>
                </a:lnTo>
                <a:lnTo>
                  <a:pt x="232862" y="64249"/>
                </a:lnTo>
                <a:close/>
                <a:moveTo>
                  <a:pt x="244474" y="64249"/>
                </a:moveTo>
                <a:lnTo>
                  <a:pt x="249793" y="67319"/>
                </a:lnTo>
                <a:lnTo>
                  <a:pt x="249793" y="73489"/>
                </a:lnTo>
                <a:lnTo>
                  <a:pt x="244474" y="64249"/>
                </a:lnTo>
                <a:close/>
                <a:moveTo>
                  <a:pt x="256085" y="64249"/>
                </a:moveTo>
                <a:lnTo>
                  <a:pt x="261404" y="67319"/>
                </a:lnTo>
                <a:lnTo>
                  <a:pt x="261404" y="73489"/>
                </a:lnTo>
                <a:lnTo>
                  <a:pt x="256085" y="64249"/>
                </a:lnTo>
                <a:close/>
                <a:moveTo>
                  <a:pt x="267726" y="64249"/>
                </a:moveTo>
                <a:lnTo>
                  <a:pt x="273046" y="67319"/>
                </a:lnTo>
                <a:lnTo>
                  <a:pt x="273046" y="73489"/>
                </a:lnTo>
                <a:lnTo>
                  <a:pt x="267726" y="64249"/>
                </a:lnTo>
                <a:close/>
                <a:moveTo>
                  <a:pt x="244" y="64401"/>
                </a:moveTo>
                <a:lnTo>
                  <a:pt x="5563" y="73580"/>
                </a:lnTo>
                <a:lnTo>
                  <a:pt x="5563" y="73580"/>
                </a:lnTo>
                <a:lnTo>
                  <a:pt x="214" y="70511"/>
                </a:lnTo>
                <a:lnTo>
                  <a:pt x="214" y="64401"/>
                </a:lnTo>
                <a:close/>
                <a:moveTo>
                  <a:pt x="232376" y="64401"/>
                </a:moveTo>
                <a:lnTo>
                  <a:pt x="232376" y="70511"/>
                </a:lnTo>
                <a:lnTo>
                  <a:pt x="227057" y="73580"/>
                </a:lnTo>
                <a:lnTo>
                  <a:pt x="232376" y="64401"/>
                </a:lnTo>
                <a:close/>
                <a:moveTo>
                  <a:pt x="255872" y="64401"/>
                </a:moveTo>
                <a:lnTo>
                  <a:pt x="261191" y="73580"/>
                </a:lnTo>
                <a:lnTo>
                  <a:pt x="255872" y="70511"/>
                </a:lnTo>
                <a:lnTo>
                  <a:pt x="255872" y="64401"/>
                </a:lnTo>
                <a:close/>
                <a:moveTo>
                  <a:pt x="267210" y="64401"/>
                </a:moveTo>
                <a:lnTo>
                  <a:pt x="267210" y="70511"/>
                </a:lnTo>
                <a:lnTo>
                  <a:pt x="261890" y="73580"/>
                </a:lnTo>
                <a:lnTo>
                  <a:pt x="267210" y="64401"/>
                </a:lnTo>
                <a:close/>
                <a:moveTo>
                  <a:pt x="267483" y="64401"/>
                </a:moveTo>
                <a:lnTo>
                  <a:pt x="272802" y="73580"/>
                </a:lnTo>
                <a:lnTo>
                  <a:pt x="267483" y="70511"/>
                </a:lnTo>
                <a:lnTo>
                  <a:pt x="267483" y="64401"/>
                </a:lnTo>
                <a:close/>
                <a:moveTo>
                  <a:pt x="278851" y="64401"/>
                </a:moveTo>
                <a:lnTo>
                  <a:pt x="278851" y="70511"/>
                </a:lnTo>
                <a:lnTo>
                  <a:pt x="273532" y="73580"/>
                </a:lnTo>
                <a:lnTo>
                  <a:pt x="278851" y="64401"/>
                </a:lnTo>
                <a:close/>
                <a:moveTo>
                  <a:pt x="11855" y="64401"/>
                </a:moveTo>
                <a:lnTo>
                  <a:pt x="17174" y="73580"/>
                </a:lnTo>
                <a:lnTo>
                  <a:pt x="11855" y="70511"/>
                </a:lnTo>
                <a:lnTo>
                  <a:pt x="11855" y="64401"/>
                </a:lnTo>
                <a:close/>
                <a:moveTo>
                  <a:pt x="23223" y="64401"/>
                </a:moveTo>
                <a:lnTo>
                  <a:pt x="23223" y="70511"/>
                </a:lnTo>
                <a:lnTo>
                  <a:pt x="17904" y="73580"/>
                </a:lnTo>
                <a:lnTo>
                  <a:pt x="23223" y="64401"/>
                </a:lnTo>
                <a:close/>
                <a:moveTo>
                  <a:pt x="23497" y="64401"/>
                </a:moveTo>
                <a:lnTo>
                  <a:pt x="28816" y="73580"/>
                </a:lnTo>
                <a:lnTo>
                  <a:pt x="23497" y="70511"/>
                </a:lnTo>
                <a:lnTo>
                  <a:pt x="23497" y="64401"/>
                </a:lnTo>
                <a:close/>
                <a:moveTo>
                  <a:pt x="35078" y="64401"/>
                </a:moveTo>
                <a:lnTo>
                  <a:pt x="40397" y="73580"/>
                </a:lnTo>
                <a:lnTo>
                  <a:pt x="35078" y="70511"/>
                </a:lnTo>
                <a:lnTo>
                  <a:pt x="35078" y="64401"/>
                </a:lnTo>
                <a:close/>
                <a:moveTo>
                  <a:pt x="46689" y="64401"/>
                </a:moveTo>
                <a:lnTo>
                  <a:pt x="52008" y="73580"/>
                </a:lnTo>
                <a:lnTo>
                  <a:pt x="46689" y="70511"/>
                </a:lnTo>
                <a:lnTo>
                  <a:pt x="46689" y="64401"/>
                </a:lnTo>
                <a:close/>
                <a:moveTo>
                  <a:pt x="58330" y="64401"/>
                </a:moveTo>
                <a:lnTo>
                  <a:pt x="63650" y="73580"/>
                </a:lnTo>
                <a:lnTo>
                  <a:pt x="58330" y="70511"/>
                </a:lnTo>
                <a:lnTo>
                  <a:pt x="58330" y="64401"/>
                </a:lnTo>
                <a:close/>
                <a:moveTo>
                  <a:pt x="69941" y="64401"/>
                </a:moveTo>
                <a:lnTo>
                  <a:pt x="75261" y="73580"/>
                </a:lnTo>
                <a:lnTo>
                  <a:pt x="69941" y="70511"/>
                </a:lnTo>
                <a:lnTo>
                  <a:pt x="69941" y="64401"/>
                </a:lnTo>
                <a:close/>
                <a:moveTo>
                  <a:pt x="81309" y="64401"/>
                </a:moveTo>
                <a:lnTo>
                  <a:pt x="81309" y="70511"/>
                </a:lnTo>
                <a:lnTo>
                  <a:pt x="75990" y="73580"/>
                </a:lnTo>
                <a:lnTo>
                  <a:pt x="81309" y="64401"/>
                </a:lnTo>
                <a:close/>
                <a:moveTo>
                  <a:pt x="81583" y="64401"/>
                </a:moveTo>
                <a:lnTo>
                  <a:pt x="86902" y="73580"/>
                </a:lnTo>
                <a:lnTo>
                  <a:pt x="81583" y="70511"/>
                </a:lnTo>
                <a:lnTo>
                  <a:pt x="81583" y="64401"/>
                </a:lnTo>
                <a:close/>
                <a:moveTo>
                  <a:pt x="92951" y="64401"/>
                </a:moveTo>
                <a:lnTo>
                  <a:pt x="92951" y="70511"/>
                </a:lnTo>
                <a:lnTo>
                  <a:pt x="87632" y="73580"/>
                </a:lnTo>
                <a:lnTo>
                  <a:pt x="92951" y="64401"/>
                </a:lnTo>
                <a:close/>
                <a:moveTo>
                  <a:pt x="93194" y="64401"/>
                </a:moveTo>
                <a:lnTo>
                  <a:pt x="98513" y="73580"/>
                </a:lnTo>
                <a:lnTo>
                  <a:pt x="93194" y="70511"/>
                </a:lnTo>
                <a:lnTo>
                  <a:pt x="93194" y="64401"/>
                </a:lnTo>
                <a:close/>
                <a:moveTo>
                  <a:pt x="104562" y="64401"/>
                </a:moveTo>
                <a:lnTo>
                  <a:pt x="104562" y="70511"/>
                </a:lnTo>
                <a:lnTo>
                  <a:pt x="99243" y="73580"/>
                </a:lnTo>
                <a:lnTo>
                  <a:pt x="104562" y="64401"/>
                </a:lnTo>
                <a:close/>
                <a:moveTo>
                  <a:pt x="104836" y="64401"/>
                </a:moveTo>
                <a:lnTo>
                  <a:pt x="110155" y="73580"/>
                </a:lnTo>
                <a:lnTo>
                  <a:pt x="104836" y="70511"/>
                </a:lnTo>
                <a:lnTo>
                  <a:pt x="104836" y="64401"/>
                </a:lnTo>
                <a:close/>
                <a:moveTo>
                  <a:pt x="116143" y="64401"/>
                </a:moveTo>
                <a:lnTo>
                  <a:pt x="116143" y="70511"/>
                </a:lnTo>
                <a:lnTo>
                  <a:pt x="110824" y="73580"/>
                </a:lnTo>
                <a:lnTo>
                  <a:pt x="116143" y="64401"/>
                </a:lnTo>
                <a:close/>
                <a:moveTo>
                  <a:pt x="116416" y="64401"/>
                </a:moveTo>
                <a:lnTo>
                  <a:pt x="121736" y="73580"/>
                </a:lnTo>
                <a:lnTo>
                  <a:pt x="116416" y="70511"/>
                </a:lnTo>
                <a:lnTo>
                  <a:pt x="116416" y="64401"/>
                </a:lnTo>
                <a:close/>
                <a:moveTo>
                  <a:pt x="127784" y="64401"/>
                </a:moveTo>
                <a:lnTo>
                  <a:pt x="127784" y="70511"/>
                </a:lnTo>
                <a:lnTo>
                  <a:pt x="122465" y="73580"/>
                </a:lnTo>
                <a:lnTo>
                  <a:pt x="127784" y="64401"/>
                </a:lnTo>
                <a:close/>
                <a:moveTo>
                  <a:pt x="128058" y="64401"/>
                </a:moveTo>
                <a:lnTo>
                  <a:pt x="133377" y="73580"/>
                </a:lnTo>
                <a:lnTo>
                  <a:pt x="128058" y="70511"/>
                </a:lnTo>
                <a:lnTo>
                  <a:pt x="128058" y="64401"/>
                </a:lnTo>
                <a:close/>
                <a:moveTo>
                  <a:pt x="139396" y="64401"/>
                </a:moveTo>
                <a:lnTo>
                  <a:pt x="139396" y="70511"/>
                </a:lnTo>
                <a:lnTo>
                  <a:pt x="134076" y="73580"/>
                </a:lnTo>
                <a:lnTo>
                  <a:pt x="139396" y="64401"/>
                </a:lnTo>
                <a:close/>
                <a:moveTo>
                  <a:pt x="139669" y="64401"/>
                </a:moveTo>
                <a:lnTo>
                  <a:pt x="144988" y="73580"/>
                </a:lnTo>
                <a:lnTo>
                  <a:pt x="139669" y="70511"/>
                </a:lnTo>
                <a:lnTo>
                  <a:pt x="139669" y="64401"/>
                </a:lnTo>
                <a:close/>
                <a:moveTo>
                  <a:pt x="151037" y="64401"/>
                </a:moveTo>
                <a:lnTo>
                  <a:pt x="151037" y="70511"/>
                </a:lnTo>
                <a:lnTo>
                  <a:pt x="145718" y="73580"/>
                </a:lnTo>
                <a:lnTo>
                  <a:pt x="151037" y="64401"/>
                </a:lnTo>
                <a:close/>
                <a:moveTo>
                  <a:pt x="151311" y="64401"/>
                </a:moveTo>
                <a:lnTo>
                  <a:pt x="156630" y="73580"/>
                </a:lnTo>
                <a:lnTo>
                  <a:pt x="151311" y="70511"/>
                </a:lnTo>
                <a:lnTo>
                  <a:pt x="151311" y="64401"/>
                </a:lnTo>
                <a:close/>
                <a:moveTo>
                  <a:pt x="162648" y="64401"/>
                </a:moveTo>
                <a:lnTo>
                  <a:pt x="162648" y="70511"/>
                </a:lnTo>
                <a:lnTo>
                  <a:pt x="157329" y="73580"/>
                </a:lnTo>
                <a:lnTo>
                  <a:pt x="162648" y="64401"/>
                </a:lnTo>
                <a:close/>
                <a:moveTo>
                  <a:pt x="162922" y="64401"/>
                </a:moveTo>
                <a:lnTo>
                  <a:pt x="168241" y="73580"/>
                </a:lnTo>
                <a:lnTo>
                  <a:pt x="162922" y="70511"/>
                </a:lnTo>
                <a:lnTo>
                  <a:pt x="162922" y="64401"/>
                </a:lnTo>
                <a:close/>
                <a:moveTo>
                  <a:pt x="174290" y="64401"/>
                </a:moveTo>
                <a:lnTo>
                  <a:pt x="174290" y="70511"/>
                </a:lnTo>
                <a:lnTo>
                  <a:pt x="168971" y="73580"/>
                </a:lnTo>
                <a:lnTo>
                  <a:pt x="174290" y="64401"/>
                </a:lnTo>
                <a:close/>
                <a:moveTo>
                  <a:pt x="174503" y="64401"/>
                </a:moveTo>
                <a:lnTo>
                  <a:pt x="179822" y="73580"/>
                </a:lnTo>
                <a:lnTo>
                  <a:pt x="174503" y="70511"/>
                </a:lnTo>
                <a:lnTo>
                  <a:pt x="174503" y="64401"/>
                </a:lnTo>
                <a:close/>
                <a:moveTo>
                  <a:pt x="185871" y="64401"/>
                </a:moveTo>
                <a:lnTo>
                  <a:pt x="185871" y="70511"/>
                </a:lnTo>
                <a:lnTo>
                  <a:pt x="180551" y="73580"/>
                </a:lnTo>
                <a:lnTo>
                  <a:pt x="185871" y="64401"/>
                </a:lnTo>
                <a:close/>
                <a:moveTo>
                  <a:pt x="186144" y="64401"/>
                </a:moveTo>
                <a:lnTo>
                  <a:pt x="191463" y="73580"/>
                </a:lnTo>
                <a:lnTo>
                  <a:pt x="186144" y="70511"/>
                </a:lnTo>
                <a:lnTo>
                  <a:pt x="186144" y="64401"/>
                </a:lnTo>
                <a:close/>
                <a:moveTo>
                  <a:pt x="197512" y="64401"/>
                </a:moveTo>
                <a:lnTo>
                  <a:pt x="197512" y="70511"/>
                </a:lnTo>
                <a:lnTo>
                  <a:pt x="192193" y="73580"/>
                </a:lnTo>
                <a:lnTo>
                  <a:pt x="197512" y="64401"/>
                </a:lnTo>
                <a:close/>
                <a:moveTo>
                  <a:pt x="197755" y="64401"/>
                </a:moveTo>
                <a:lnTo>
                  <a:pt x="203075" y="73580"/>
                </a:lnTo>
                <a:lnTo>
                  <a:pt x="197755" y="70511"/>
                </a:lnTo>
                <a:lnTo>
                  <a:pt x="197755" y="64401"/>
                </a:lnTo>
                <a:close/>
                <a:moveTo>
                  <a:pt x="209123" y="64401"/>
                </a:moveTo>
                <a:lnTo>
                  <a:pt x="209123" y="70511"/>
                </a:lnTo>
                <a:lnTo>
                  <a:pt x="203804" y="73580"/>
                </a:lnTo>
                <a:lnTo>
                  <a:pt x="209123" y="64401"/>
                </a:lnTo>
                <a:close/>
                <a:moveTo>
                  <a:pt x="209397" y="64401"/>
                </a:moveTo>
                <a:lnTo>
                  <a:pt x="214716" y="73580"/>
                </a:lnTo>
                <a:lnTo>
                  <a:pt x="209397" y="70511"/>
                </a:lnTo>
                <a:lnTo>
                  <a:pt x="209397" y="64401"/>
                </a:lnTo>
                <a:close/>
                <a:moveTo>
                  <a:pt x="220765" y="64401"/>
                </a:moveTo>
                <a:lnTo>
                  <a:pt x="220765" y="70511"/>
                </a:lnTo>
                <a:lnTo>
                  <a:pt x="215446" y="73580"/>
                </a:lnTo>
                <a:lnTo>
                  <a:pt x="220765" y="64401"/>
                </a:lnTo>
                <a:close/>
                <a:moveTo>
                  <a:pt x="221008" y="64401"/>
                </a:moveTo>
                <a:lnTo>
                  <a:pt x="226327" y="73580"/>
                </a:lnTo>
                <a:lnTo>
                  <a:pt x="221008" y="70511"/>
                </a:lnTo>
                <a:lnTo>
                  <a:pt x="221008" y="64401"/>
                </a:lnTo>
                <a:close/>
                <a:moveTo>
                  <a:pt x="232650" y="64401"/>
                </a:moveTo>
                <a:lnTo>
                  <a:pt x="237969" y="73580"/>
                </a:lnTo>
                <a:lnTo>
                  <a:pt x="232650" y="70511"/>
                </a:lnTo>
                <a:lnTo>
                  <a:pt x="232650" y="64401"/>
                </a:lnTo>
                <a:close/>
                <a:moveTo>
                  <a:pt x="243957" y="64401"/>
                </a:moveTo>
                <a:lnTo>
                  <a:pt x="243957" y="70511"/>
                </a:lnTo>
                <a:lnTo>
                  <a:pt x="238638" y="73580"/>
                </a:lnTo>
                <a:lnTo>
                  <a:pt x="243957" y="64401"/>
                </a:lnTo>
                <a:close/>
                <a:moveTo>
                  <a:pt x="244230" y="64401"/>
                </a:moveTo>
                <a:lnTo>
                  <a:pt x="249550" y="73580"/>
                </a:lnTo>
                <a:lnTo>
                  <a:pt x="244230" y="70511"/>
                </a:lnTo>
                <a:lnTo>
                  <a:pt x="244230" y="64401"/>
                </a:lnTo>
                <a:close/>
                <a:moveTo>
                  <a:pt x="255598" y="64401"/>
                </a:moveTo>
                <a:lnTo>
                  <a:pt x="255598" y="70511"/>
                </a:lnTo>
                <a:lnTo>
                  <a:pt x="250279" y="73580"/>
                </a:lnTo>
                <a:lnTo>
                  <a:pt x="255598" y="64401"/>
                </a:lnTo>
                <a:close/>
                <a:moveTo>
                  <a:pt x="34834" y="64401"/>
                </a:moveTo>
                <a:lnTo>
                  <a:pt x="34834" y="70541"/>
                </a:lnTo>
                <a:lnTo>
                  <a:pt x="29515" y="73641"/>
                </a:lnTo>
                <a:lnTo>
                  <a:pt x="29515" y="73641"/>
                </a:lnTo>
                <a:lnTo>
                  <a:pt x="34834" y="64401"/>
                </a:lnTo>
                <a:close/>
                <a:moveTo>
                  <a:pt x="69698" y="64401"/>
                </a:moveTo>
                <a:lnTo>
                  <a:pt x="69698" y="70541"/>
                </a:lnTo>
                <a:lnTo>
                  <a:pt x="64379" y="73641"/>
                </a:lnTo>
                <a:lnTo>
                  <a:pt x="64379" y="73641"/>
                </a:lnTo>
                <a:lnTo>
                  <a:pt x="69698" y="64401"/>
                </a:lnTo>
                <a:close/>
                <a:moveTo>
                  <a:pt x="11582" y="64401"/>
                </a:moveTo>
                <a:lnTo>
                  <a:pt x="11582" y="70541"/>
                </a:lnTo>
                <a:lnTo>
                  <a:pt x="6262" y="73641"/>
                </a:lnTo>
                <a:lnTo>
                  <a:pt x="11582" y="64401"/>
                </a:lnTo>
                <a:close/>
                <a:moveTo>
                  <a:pt x="46446" y="64401"/>
                </a:moveTo>
                <a:lnTo>
                  <a:pt x="46446" y="70541"/>
                </a:lnTo>
                <a:lnTo>
                  <a:pt x="41126" y="73641"/>
                </a:lnTo>
                <a:lnTo>
                  <a:pt x="46446" y="64401"/>
                </a:lnTo>
                <a:close/>
                <a:moveTo>
                  <a:pt x="58057" y="64401"/>
                </a:moveTo>
                <a:lnTo>
                  <a:pt x="58057" y="70541"/>
                </a:lnTo>
                <a:lnTo>
                  <a:pt x="52737" y="73641"/>
                </a:lnTo>
                <a:lnTo>
                  <a:pt x="58057" y="64401"/>
                </a:lnTo>
                <a:close/>
                <a:moveTo>
                  <a:pt x="11703" y="70754"/>
                </a:moveTo>
                <a:lnTo>
                  <a:pt x="17023" y="73824"/>
                </a:lnTo>
                <a:lnTo>
                  <a:pt x="6384" y="73824"/>
                </a:lnTo>
                <a:lnTo>
                  <a:pt x="11703" y="70754"/>
                </a:lnTo>
                <a:close/>
                <a:moveTo>
                  <a:pt x="23345" y="70754"/>
                </a:moveTo>
                <a:lnTo>
                  <a:pt x="28664" y="73824"/>
                </a:lnTo>
                <a:lnTo>
                  <a:pt x="18026" y="73824"/>
                </a:lnTo>
                <a:lnTo>
                  <a:pt x="23345" y="70754"/>
                </a:lnTo>
                <a:close/>
                <a:moveTo>
                  <a:pt x="34956" y="70754"/>
                </a:moveTo>
                <a:lnTo>
                  <a:pt x="40275" y="73824"/>
                </a:lnTo>
                <a:lnTo>
                  <a:pt x="29637" y="73824"/>
                </a:lnTo>
                <a:lnTo>
                  <a:pt x="34956" y="70754"/>
                </a:lnTo>
                <a:close/>
                <a:moveTo>
                  <a:pt x="46598" y="70754"/>
                </a:moveTo>
                <a:lnTo>
                  <a:pt x="51886" y="73824"/>
                </a:lnTo>
                <a:lnTo>
                  <a:pt x="41248" y="73824"/>
                </a:lnTo>
                <a:lnTo>
                  <a:pt x="46598" y="70754"/>
                </a:lnTo>
                <a:close/>
                <a:moveTo>
                  <a:pt x="58209" y="70754"/>
                </a:moveTo>
                <a:lnTo>
                  <a:pt x="63528" y="73824"/>
                </a:lnTo>
                <a:lnTo>
                  <a:pt x="52889" y="73824"/>
                </a:lnTo>
                <a:lnTo>
                  <a:pt x="58209" y="70754"/>
                </a:lnTo>
                <a:close/>
                <a:moveTo>
                  <a:pt x="69850" y="70754"/>
                </a:moveTo>
                <a:lnTo>
                  <a:pt x="75169" y="73824"/>
                </a:lnTo>
                <a:lnTo>
                  <a:pt x="64531" y="73824"/>
                </a:lnTo>
                <a:lnTo>
                  <a:pt x="69850" y="70754"/>
                </a:lnTo>
                <a:close/>
                <a:moveTo>
                  <a:pt x="81431" y="70754"/>
                </a:moveTo>
                <a:lnTo>
                  <a:pt x="86750" y="73824"/>
                </a:lnTo>
                <a:lnTo>
                  <a:pt x="76112" y="73824"/>
                </a:lnTo>
                <a:lnTo>
                  <a:pt x="81431" y="70754"/>
                </a:lnTo>
                <a:close/>
                <a:moveTo>
                  <a:pt x="93042" y="70754"/>
                </a:moveTo>
                <a:lnTo>
                  <a:pt x="98361" y="73824"/>
                </a:lnTo>
                <a:lnTo>
                  <a:pt x="87723" y="73824"/>
                </a:lnTo>
                <a:lnTo>
                  <a:pt x="93042" y="70754"/>
                </a:lnTo>
                <a:close/>
                <a:moveTo>
                  <a:pt x="104684" y="70754"/>
                </a:moveTo>
                <a:lnTo>
                  <a:pt x="110003" y="73824"/>
                </a:lnTo>
                <a:lnTo>
                  <a:pt x="99364" y="73824"/>
                </a:lnTo>
                <a:lnTo>
                  <a:pt x="104684" y="70754"/>
                </a:lnTo>
                <a:close/>
                <a:moveTo>
                  <a:pt x="116295" y="70754"/>
                </a:moveTo>
                <a:lnTo>
                  <a:pt x="121614" y="73824"/>
                </a:lnTo>
                <a:lnTo>
                  <a:pt x="110976" y="73824"/>
                </a:lnTo>
                <a:lnTo>
                  <a:pt x="116295" y="70754"/>
                </a:lnTo>
                <a:close/>
                <a:moveTo>
                  <a:pt x="127936" y="70754"/>
                </a:moveTo>
                <a:lnTo>
                  <a:pt x="133256" y="73824"/>
                </a:lnTo>
                <a:lnTo>
                  <a:pt x="122617" y="73824"/>
                </a:lnTo>
                <a:lnTo>
                  <a:pt x="127936" y="70754"/>
                </a:lnTo>
                <a:close/>
                <a:moveTo>
                  <a:pt x="139548" y="70754"/>
                </a:moveTo>
                <a:lnTo>
                  <a:pt x="144867" y="73824"/>
                </a:lnTo>
                <a:lnTo>
                  <a:pt x="134228" y="73824"/>
                </a:lnTo>
                <a:lnTo>
                  <a:pt x="139548" y="70754"/>
                </a:lnTo>
                <a:close/>
                <a:moveTo>
                  <a:pt x="151159" y="70754"/>
                </a:moveTo>
                <a:lnTo>
                  <a:pt x="156478" y="73824"/>
                </a:lnTo>
                <a:lnTo>
                  <a:pt x="145840" y="73824"/>
                </a:lnTo>
                <a:lnTo>
                  <a:pt x="151159" y="70754"/>
                </a:lnTo>
                <a:close/>
                <a:moveTo>
                  <a:pt x="162770" y="70754"/>
                </a:moveTo>
                <a:lnTo>
                  <a:pt x="168089" y="73824"/>
                </a:lnTo>
                <a:lnTo>
                  <a:pt x="157451" y="73824"/>
                </a:lnTo>
                <a:lnTo>
                  <a:pt x="162770" y="70754"/>
                </a:lnTo>
                <a:close/>
                <a:moveTo>
                  <a:pt x="174411" y="70754"/>
                </a:moveTo>
                <a:lnTo>
                  <a:pt x="179731" y="73824"/>
                </a:lnTo>
                <a:lnTo>
                  <a:pt x="169092" y="73824"/>
                </a:lnTo>
                <a:lnTo>
                  <a:pt x="174411" y="70754"/>
                </a:lnTo>
                <a:close/>
                <a:moveTo>
                  <a:pt x="186023" y="70754"/>
                </a:moveTo>
                <a:lnTo>
                  <a:pt x="191342" y="73824"/>
                </a:lnTo>
                <a:lnTo>
                  <a:pt x="180703" y="73824"/>
                </a:lnTo>
                <a:lnTo>
                  <a:pt x="186023" y="70754"/>
                </a:lnTo>
                <a:close/>
                <a:moveTo>
                  <a:pt x="197634" y="70754"/>
                </a:moveTo>
                <a:lnTo>
                  <a:pt x="202953" y="73824"/>
                </a:lnTo>
                <a:lnTo>
                  <a:pt x="192345" y="73824"/>
                </a:lnTo>
                <a:lnTo>
                  <a:pt x="197634" y="70754"/>
                </a:lnTo>
                <a:close/>
                <a:moveTo>
                  <a:pt x="209275" y="70754"/>
                </a:moveTo>
                <a:lnTo>
                  <a:pt x="214595" y="73824"/>
                </a:lnTo>
                <a:lnTo>
                  <a:pt x="203956" y="73824"/>
                </a:lnTo>
                <a:lnTo>
                  <a:pt x="209275" y="70754"/>
                </a:lnTo>
                <a:close/>
                <a:moveTo>
                  <a:pt x="220856" y="70754"/>
                </a:moveTo>
                <a:lnTo>
                  <a:pt x="226175" y="73824"/>
                </a:lnTo>
                <a:lnTo>
                  <a:pt x="215537" y="73824"/>
                </a:lnTo>
                <a:lnTo>
                  <a:pt x="220856" y="70754"/>
                </a:lnTo>
                <a:close/>
                <a:moveTo>
                  <a:pt x="232498" y="70754"/>
                </a:moveTo>
                <a:lnTo>
                  <a:pt x="237817" y="73824"/>
                </a:lnTo>
                <a:lnTo>
                  <a:pt x="227178" y="73824"/>
                </a:lnTo>
                <a:lnTo>
                  <a:pt x="232498" y="70754"/>
                </a:lnTo>
                <a:close/>
                <a:moveTo>
                  <a:pt x="244109" y="70754"/>
                </a:moveTo>
                <a:lnTo>
                  <a:pt x="249428" y="73824"/>
                </a:lnTo>
                <a:lnTo>
                  <a:pt x="238790" y="73824"/>
                </a:lnTo>
                <a:lnTo>
                  <a:pt x="244109" y="70754"/>
                </a:lnTo>
                <a:close/>
                <a:moveTo>
                  <a:pt x="255750" y="70754"/>
                </a:moveTo>
                <a:lnTo>
                  <a:pt x="261070" y="73824"/>
                </a:lnTo>
                <a:lnTo>
                  <a:pt x="250431" y="73824"/>
                </a:lnTo>
                <a:lnTo>
                  <a:pt x="255750" y="70754"/>
                </a:lnTo>
                <a:close/>
                <a:moveTo>
                  <a:pt x="267362" y="70754"/>
                </a:moveTo>
                <a:lnTo>
                  <a:pt x="272681" y="73824"/>
                </a:lnTo>
                <a:lnTo>
                  <a:pt x="262042" y="73824"/>
                </a:lnTo>
                <a:lnTo>
                  <a:pt x="267362" y="70754"/>
                </a:lnTo>
                <a:close/>
                <a:moveTo>
                  <a:pt x="279003" y="70754"/>
                </a:moveTo>
                <a:lnTo>
                  <a:pt x="284322" y="73824"/>
                </a:lnTo>
                <a:lnTo>
                  <a:pt x="273684" y="73824"/>
                </a:lnTo>
                <a:lnTo>
                  <a:pt x="279003" y="70754"/>
                </a:lnTo>
                <a:close/>
                <a:moveTo>
                  <a:pt x="17023" y="74097"/>
                </a:moveTo>
                <a:lnTo>
                  <a:pt x="11703" y="77167"/>
                </a:lnTo>
                <a:lnTo>
                  <a:pt x="6384" y="74097"/>
                </a:lnTo>
                <a:close/>
                <a:moveTo>
                  <a:pt x="28664" y="74097"/>
                </a:moveTo>
                <a:lnTo>
                  <a:pt x="23345" y="77167"/>
                </a:lnTo>
                <a:lnTo>
                  <a:pt x="18026" y="74097"/>
                </a:lnTo>
                <a:close/>
                <a:moveTo>
                  <a:pt x="40275" y="74097"/>
                </a:moveTo>
                <a:lnTo>
                  <a:pt x="34956" y="77167"/>
                </a:lnTo>
                <a:lnTo>
                  <a:pt x="29637" y="74097"/>
                </a:lnTo>
                <a:close/>
                <a:moveTo>
                  <a:pt x="51886" y="74097"/>
                </a:moveTo>
                <a:lnTo>
                  <a:pt x="46567" y="77167"/>
                </a:lnTo>
                <a:lnTo>
                  <a:pt x="41248" y="74097"/>
                </a:lnTo>
                <a:close/>
                <a:moveTo>
                  <a:pt x="63528" y="74097"/>
                </a:moveTo>
                <a:lnTo>
                  <a:pt x="58209" y="77167"/>
                </a:lnTo>
                <a:lnTo>
                  <a:pt x="52889" y="74097"/>
                </a:lnTo>
                <a:close/>
                <a:moveTo>
                  <a:pt x="75109" y="74097"/>
                </a:moveTo>
                <a:lnTo>
                  <a:pt x="69789" y="77167"/>
                </a:lnTo>
                <a:lnTo>
                  <a:pt x="64470" y="74097"/>
                </a:lnTo>
                <a:close/>
                <a:moveTo>
                  <a:pt x="86750" y="74097"/>
                </a:moveTo>
                <a:lnTo>
                  <a:pt x="81431" y="77167"/>
                </a:lnTo>
                <a:lnTo>
                  <a:pt x="76112" y="74097"/>
                </a:lnTo>
                <a:close/>
                <a:moveTo>
                  <a:pt x="98361" y="74097"/>
                </a:moveTo>
                <a:lnTo>
                  <a:pt x="93042" y="77167"/>
                </a:lnTo>
                <a:lnTo>
                  <a:pt x="87723" y="74097"/>
                </a:lnTo>
                <a:close/>
                <a:moveTo>
                  <a:pt x="110003" y="74097"/>
                </a:moveTo>
                <a:lnTo>
                  <a:pt x="104684" y="77167"/>
                </a:lnTo>
                <a:lnTo>
                  <a:pt x="99364" y="74097"/>
                </a:lnTo>
                <a:close/>
                <a:moveTo>
                  <a:pt x="121614" y="74097"/>
                </a:moveTo>
                <a:lnTo>
                  <a:pt x="116295" y="77167"/>
                </a:lnTo>
                <a:lnTo>
                  <a:pt x="110976" y="74097"/>
                </a:lnTo>
                <a:close/>
                <a:moveTo>
                  <a:pt x="133256" y="74097"/>
                </a:moveTo>
                <a:lnTo>
                  <a:pt x="127936" y="77167"/>
                </a:lnTo>
                <a:lnTo>
                  <a:pt x="122617" y="74097"/>
                </a:lnTo>
                <a:close/>
                <a:moveTo>
                  <a:pt x="144867" y="74097"/>
                </a:moveTo>
                <a:lnTo>
                  <a:pt x="139548" y="77167"/>
                </a:lnTo>
                <a:lnTo>
                  <a:pt x="134228" y="74097"/>
                </a:lnTo>
                <a:close/>
                <a:moveTo>
                  <a:pt x="156478" y="74097"/>
                </a:moveTo>
                <a:lnTo>
                  <a:pt x="151159" y="77167"/>
                </a:lnTo>
                <a:lnTo>
                  <a:pt x="145840" y="74097"/>
                </a:lnTo>
                <a:close/>
                <a:moveTo>
                  <a:pt x="168089" y="74097"/>
                </a:moveTo>
                <a:lnTo>
                  <a:pt x="162770" y="77167"/>
                </a:lnTo>
                <a:lnTo>
                  <a:pt x="157451" y="74097"/>
                </a:lnTo>
                <a:close/>
                <a:moveTo>
                  <a:pt x="179731" y="74097"/>
                </a:moveTo>
                <a:lnTo>
                  <a:pt x="174411" y="77167"/>
                </a:lnTo>
                <a:lnTo>
                  <a:pt x="169092" y="74097"/>
                </a:lnTo>
                <a:close/>
                <a:moveTo>
                  <a:pt x="191342" y="74097"/>
                </a:moveTo>
                <a:lnTo>
                  <a:pt x="186023" y="77167"/>
                </a:lnTo>
                <a:lnTo>
                  <a:pt x="180703" y="74097"/>
                </a:lnTo>
                <a:close/>
                <a:moveTo>
                  <a:pt x="202953" y="74097"/>
                </a:moveTo>
                <a:lnTo>
                  <a:pt x="197634" y="77167"/>
                </a:lnTo>
                <a:lnTo>
                  <a:pt x="192315" y="74097"/>
                </a:lnTo>
                <a:close/>
                <a:moveTo>
                  <a:pt x="214564" y="74097"/>
                </a:moveTo>
                <a:lnTo>
                  <a:pt x="209245" y="77167"/>
                </a:lnTo>
                <a:lnTo>
                  <a:pt x="203926" y="74097"/>
                </a:lnTo>
                <a:close/>
                <a:moveTo>
                  <a:pt x="226175" y="74097"/>
                </a:moveTo>
                <a:lnTo>
                  <a:pt x="220856" y="77167"/>
                </a:lnTo>
                <a:lnTo>
                  <a:pt x="215537" y="74097"/>
                </a:lnTo>
                <a:close/>
                <a:moveTo>
                  <a:pt x="237817" y="74097"/>
                </a:moveTo>
                <a:lnTo>
                  <a:pt x="232498" y="77167"/>
                </a:lnTo>
                <a:lnTo>
                  <a:pt x="227178" y="74097"/>
                </a:lnTo>
                <a:close/>
                <a:moveTo>
                  <a:pt x="249428" y="74097"/>
                </a:moveTo>
                <a:lnTo>
                  <a:pt x="244109" y="77167"/>
                </a:lnTo>
                <a:lnTo>
                  <a:pt x="238790" y="74097"/>
                </a:lnTo>
                <a:close/>
                <a:moveTo>
                  <a:pt x="261070" y="74097"/>
                </a:moveTo>
                <a:lnTo>
                  <a:pt x="255750" y="77167"/>
                </a:lnTo>
                <a:lnTo>
                  <a:pt x="250431" y="74097"/>
                </a:lnTo>
                <a:close/>
                <a:moveTo>
                  <a:pt x="272681" y="74097"/>
                </a:moveTo>
                <a:lnTo>
                  <a:pt x="267362" y="77167"/>
                </a:lnTo>
                <a:lnTo>
                  <a:pt x="262042" y="74097"/>
                </a:lnTo>
                <a:close/>
                <a:moveTo>
                  <a:pt x="284292" y="74097"/>
                </a:moveTo>
                <a:lnTo>
                  <a:pt x="278973" y="77167"/>
                </a:lnTo>
                <a:lnTo>
                  <a:pt x="273653" y="74097"/>
                </a:lnTo>
                <a:close/>
                <a:moveTo>
                  <a:pt x="17174" y="74310"/>
                </a:moveTo>
                <a:lnTo>
                  <a:pt x="11855" y="83520"/>
                </a:lnTo>
                <a:lnTo>
                  <a:pt x="11855" y="77380"/>
                </a:lnTo>
                <a:lnTo>
                  <a:pt x="17174" y="74310"/>
                </a:lnTo>
                <a:close/>
                <a:moveTo>
                  <a:pt x="28816" y="74310"/>
                </a:moveTo>
                <a:lnTo>
                  <a:pt x="23497" y="83520"/>
                </a:lnTo>
                <a:lnTo>
                  <a:pt x="23497" y="77380"/>
                </a:lnTo>
                <a:lnTo>
                  <a:pt x="28816" y="74310"/>
                </a:lnTo>
                <a:close/>
                <a:moveTo>
                  <a:pt x="40427" y="74310"/>
                </a:moveTo>
                <a:lnTo>
                  <a:pt x="35108" y="83520"/>
                </a:lnTo>
                <a:lnTo>
                  <a:pt x="35108" y="77380"/>
                </a:lnTo>
                <a:lnTo>
                  <a:pt x="40427" y="74310"/>
                </a:lnTo>
                <a:close/>
                <a:moveTo>
                  <a:pt x="52008" y="74310"/>
                </a:moveTo>
                <a:lnTo>
                  <a:pt x="46689" y="83520"/>
                </a:lnTo>
                <a:lnTo>
                  <a:pt x="46689" y="77380"/>
                </a:lnTo>
                <a:lnTo>
                  <a:pt x="52008" y="74310"/>
                </a:lnTo>
                <a:close/>
                <a:moveTo>
                  <a:pt x="63650" y="74310"/>
                </a:moveTo>
                <a:lnTo>
                  <a:pt x="58330" y="83520"/>
                </a:lnTo>
                <a:lnTo>
                  <a:pt x="58330" y="77380"/>
                </a:lnTo>
                <a:lnTo>
                  <a:pt x="63650" y="74310"/>
                </a:lnTo>
                <a:close/>
                <a:moveTo>
                  <a:pt x="75261" y="74310"/>
                </a:moveTo>
                <a:lnTo>
                  <a:pt x="69941" y="83520"/>
                </a:lnTo>
                <a:lnTo>
                  <a:pt x="69941" y="77380"/>
                </a:lnTo>
                <a:lnTo>
                  <a:pt x="75261" y="74310"/>
                </a:lnTo>
                <a:close/>
                <a:moveTo>
                  <a:pt x="86902" y="74310"/>
                </a:moveTo>
                <a:lnTo>
                  <a:pt x="81583" y="83520"/>
                </a:lnTo>
                <a:lnTo>
                  <a:pt x="81583" y="77380"/>
                </a:lnTo>
                <a:lnTo>
                  <a:pt x="86902" y="74310"/>
                </a:lnTo>
                <a:close/>
                <a:moveTo>
                  <a:pt x="98513" y="74280"/>
                </a:moveTo>
                <a:lnTo>
                  <a:pt x="93194" y="83520"/>
                </a:lnTo>
                <a:lnTo>
                  <a:pt x="93194" y="77350"/>
                </a:lnTo>
                <a:lnTo>
                  <a:pt x="98513" y="74280"/>
                </a:lnTo>
                <a:close/>
                <a:moveTo>
                  <a:pt x="110155" y="74280"/>
                </a:moveTo>
                <a:lnTo>
                  <a:pt x="104836" y="83520"/>
                </a:lnTo>
                <a:lnTo>
                  <a:pt x="104836" y="77350"/>
                </a:lnTo>
                <a:lnTo>
                  <a:pt x="110155" y="74280"/>
                </a:lnTo>
                <a:close/>
                <a:moveTo>
                  <a:pt x="121736" y="74280"/>
                </a:moveTo>
                <a:lnTo>
                  <a:pt x="116416" y="83520"/>
                </a:lnTo>
                <a:lnTo>
                  <a:pt x="116416" y="77350"/>
                </a:lnTo>
                <a:lnTo>
                  <a:pt x="121736" y="74280"/>
                </a:lnTo>
                <a:close/>
                <a:moveTo>
                  <a:pt x="133377" y="74280"/>
                </a:moveTo>
                <a:lnTo>
                  <a:pt x="128058" y="83520"/>
                </a:lnTo>
                <a:lnTo>
                  <a:pt x="128058" y="77350"/>
                </a:lnTo>
                <a:lnTo>
                  <a:pt x="133377" y="74280"/>
                </a:lnTo>
                <a:close/>
                <a:moveTo>
                  <a:pt x="144988" y="74280"/>
                </a:moveTo>
                <a:lnTo>
                  <a:pt x="139669" y="83520"/>
                </a:lnTo>
                <a:lnTo>
                  <a:pt x="139669" y="77350"/>
                </a:lnTo>
                <a:lnTo>
                  <a:pt x="144988" y="74280"/>
                </a:lnTo>
                <a:close/>
                <a:moveTo>
                  <a:pt x="156630" y="74280"/>
                </a:moveTo>
                <a:lnTo>
                  <a:pt x="151311" y="83520"/>
                </a:lnTo>
                <a:lnTo>
                  <a:pt x="151311" y="77350"/>
                </a:lnTo>
                <a:lnTo>
                  <a:pt x="156630" y="74280"/>
                </a:lnTo>
                <a:close/>
                <a:moveTo>
                  <a:pt x="168241" y="74280"/>
                </a:moveTo>
                <a:lnTo>
                  <a:pt x="162922" y="83520"/>
                </a:lnTo>
                <a:lnTo>
                  <a:pt x="162922" y="77350"/>
                </a:lnTo>
                <a:lnTo>
                  <a:pt x="168241" y="74280"/>
                </a:lnTo>
                <a:close/>
                <a:moveTo>
                  <a:pt x="179822" y="74280"/>
                </a:moveTo>
                <a:lnTo>
                  <a:pt x="174503" y="83520"/>
                </a:lnTo>
                <a:lnTo>
                  <a:pt x="174503" y="77350"/>
                </a:lnTo>
                <a:lnTo>
                  <a:pt x="179822" y="74280"/>
                </a:lnTo>
                <a:close/>
                <a:moveTo>
                  <a:pt x="191463" y="74280"/>
                </a:moveTo>
                <a:lnTo>
                  <a:pt x="186144" y="83520"/>
                </a:lnTo>
                <a:lnTo>
                  <a:pt x="186144" y="77350"/>
                </a:lnTo>
                <a:lnTo>
                  <a:pt x="191463" y="74280"/>
                </a:lnTo>
                <a:close/>
                <a:moveTo>
                  <a:pt x="203075" y="74310"/>
                </a:moveTo>
                <a:lnTo>
                  <a:pt x="197755" y="83520"/>
                </a:lnTo>
                <a:lnTo>
                  <a:pt x="197755" y="77380"/>
                </a:lnTo>
                <a:lnTo>
                  <a:pt x="203075" y="74310"/>
                </a:lnTo>
                <a:close/>
                <a:moveTo>
                  <a:pt x="214716" y="74310"/>
                </a:moveTo>
                <a:lnTo>
                  <a:pt x="209397" y="83520"/>
                </a:lnTo>
                <a:lnTo>
                  <a:pt x="209397" y="77380"/>
                </a:lnTo>
                <a:lnTo>
                  <a:pt x="214716" y="74310"/>
                </a:lnTo>
                <a:close/>
                <a:moveTo>
                  <a:pt x="226327" y="74310"/>
                </a:moveTo>
                <a:lnTo>
                  <a:pt x="221008" y="83520"/>
                </a:lnTo>
                <a:lnTo>
                  <a:pt x="221008" y="77380"/>
                </a:lnTo>
                <a:lnTo>
                  <a:pt x="226327" y="74310"/>
                </a:lnTo>
                <a:close/>
                <a:moveTo>
                  <a:pt x="237969" y="74310"/>
                </a:moveTo>
                <a:lnTo>
                  <a:pt x="232650" y="83520"/>
                </a:lnTo>
                <a:lnTo>
                  <a:pt x="232650" y="77380"/>
                </a:lnTo>
                <a:lnTo>
                  <a:pt x="237969" y="74310"/>
                </a:lnTo>
                <a:close/>
                <a:moveTo>
                  <a:pt x="249550" y="74310"/>
                </a:moveTo>
                <a:lnTo>
                  <a:pt x="244230" y="83520"/>
                </a:lnTo>
                <a:lnTo>
                  <a:pt x="244230" y="77380"/>
                </a:lnTo>
                <a:lnTo>
                  <a:pt x="249550" y="74310"/>
                </a:lnTo>
                <a:close/>
                <a:moveTo>
                  <a:pt x="261191" y="74310"/>
                </a:moveTo>
                <a:lnTo>
                  <a:pt x="255872" y="83520"/>
                </a:lnTo>
                <a:lnTo>
                  <a:pt x="255872" y="77380"/>
                </a:lnTo>
                <a:lnTo>
                  <a:pt x="261191" y="74310"/>
                </a:lnTo>
                <a:close/>
                <a:moveTo>
                  <a:pt x="272802" y="74310"/>
                </a:moveTo>
                <a:lnTo>
                  <a:pt x="267483" y="83520"/>
                </a:lnTo>
                <a:lnTo>
                  <a:pt x="267483" y="77380"/>
                </a:lnTo>
                <a:lnTo>
                  <a:pt x="272802" y="74310"/>
                </a:lnTo>
                <a:close/>
                <a:moveTo>
                  <a:pt x="284444" y="74310"/>
                </a:moveTo>
                <a:lnTo>
                  <a:pt x="279125" y="83520"/>
                </a:lnTo>
                <a:lnTo>
                  <a:pt x="279125" y="77380"/>
                </a:lnTo>
                <a:lnTo>
                  <a:pt x="284444" y="74310"/>
                </a:lnTo>
                <a:close/>
                <a:moveTo>
                  <a:pt x="6262" y="74340"/>
                </a:moveTo>
                <a:lnTo>
                  <a:pt x="11582" y="77380"/>
                </a:lnTo>
                <a:lnTo>
                  <a:pt x="11582" y="83550"/>
                </a:lnTo>
                <a:lnTo>
                  <a:pt x="6262" y="74340"/>
                </a:lnTo>
                <a:close/>
                <a:moveTo>
                  <a:pt x="17904" y="74340"/>
                </a:moveTo>
                <a:lnTo>
                  <a:pt x="23223" y="77380"/>
                </a:lnTo>
                <a:lnTo>
                  <a:pt x="23223" y="83550"/>
                </a:lnTo>
                <a:lnTo>
                  <a:pt x="17904" y="74340"/>
                </a:lnTo>
                <a:close/>
                <a:moveTo>
                  <a:pt x="29515" y="74340"/>
                </a:moveTo>
                <a:lnTo>
                  <a:pt x="34834" y="77380"/>
                </a:lnTo>
                <a:lnTo>
                  <a:pt x="34834" y="83550"/>
                </a:lnTo>
                <a:lnTo>
                  <a:pt x="29515" y="74340"/>
                </a:lnTo>
                <a:close/>
                <a:moveTo>
                  <a:pt x="41126" y="74340"/>
                </a:moveTo>
                <a:lnTo>
                  <a:pt x="46446" y="77380"/>
                </a:lnTo>
                <a:lnTo>
                  <a:pt x="46446" y="83550"/>
                </a:lnTo>
                <a:lnTo>
                  <a:pt x="41126" y="74340"/>
                </a:lnTo>
                <a:close/>
                <a:moveTo>
                  <a:pt x="52737" y="74340"/>
                </a:moveTo>
                <a:lnTo>
                  <a:pt x="58057" y="77380"/>
                </a:lnTo>
                <a:lnTo>
                  <a:pt x="58057" y="83550"/>
                </a:lnTo>
                <a:lnTo>
                  <a:pt x="52737" y="74340"/>
                </a:lnTo>
                <a:close/>
                <a:moveTo>
                  <a:pt x="64379" y="74340"/>
                </a:moveTo>
                <a:lnTo>
                  <a:pt x="69698" y="77380"/>
                </a:lnTo>
                <a:lnTo>
                  <a:pt x="69698" y="83550"/>
                </a:lnTo>
                <a:lnTo>
                  <a:pt x="64379" y="74340"/>
                </a:lnTo>
                <a:close/>
                <a:moveTo>
                  <a:pt x="75990" y="74340"/>
                </a:moveTo>
                <a:lnTo>
                  <a:pt x="81309" y="77380"/>
                </a:lnTo>
                <a:lnTo>
                  <a:pt x="81309" y="83550"/>
                </a:lnTo>
                <a:lnTo>
                  <a:pt x="75990" y="74340"/>
                </a:lnTo>
                <a:close/>
                <a:moveTo>
                  <a:pt x="87632" y="74340"/>
                </a:moveTo>
                <a:lnTo>
                  <a:pt x="92951" y="77380"/>
                </a:lnTo>
                <a:lnTo>
                  <a:pt x="92951" y="83550"/>
                </a:lnTo>
                <a:lnTo>
                  <a:pt x="87632" y="74340"/>
                </a:lnTo>
                <a:close/>
                <a:moveTo>
                  <a:pt x="99243" y="74340"/>
                </a:moveTo>
                <a:lnTo>
                  <a:pt x="104562" y="77380"/>
                </a:lnTo>
                <a:lnTo>
                  <a:pt x="104562" y="83550"/>
                </a:lnTo>
                <a:lnTo>
                  <a:pt x="99243" y="74340"/>
                </a:lnTo>
                <a:close/>
                <a:moveTo>
                  <a:pt x="110824" y="74340"/>
                </a:moveTo>
                <a:lnTo>
                  <a:pt x="116143" y="77380"/>
                </a:lnTo>
                <a:lnTo>
                  <a:pt x="116143" y="83550"/>
                </a:lnTo>
                <a:lnTo>
                  <a:pt x="110824" y="74340"/>
                </a:lnTo>
                <a:close/>
                <a:moveTo>
                  <a:pt x="122465" y="74340"/>
                </a:moveTo>
                <a:lnTo>
                  <a:pt x="127784" y="77380"/>
                </a:lnTo>
                <a:lnTo>
                  <a:pt x="127784" y="83550"/>
                </a:lnTo>
                <a:lnTo>
                  <a:pt x="122465" y="74340"/>
                </a:lnTo>
                <a:close/>
                <a:moveTo>
                  <a:pt x="134076" y="74340"/>
                </a:moveTo>
                <a:lnTo>
                  <a:pt x="139396" y="77380"/>
                </a:lnTo>
                <a:lnTo>
                  <a:pt x="139396" y="83550"/>
                </a:lnTo>
                <a:lnTo>
                  <a:pt x="134076" y="74340"/>
                </a:lnTo>
                <a:close/>
                <a:moveTo>
                  <a:pt x="145718" y="74340"/>
                </a:moveTo>
                <a:lnTo>
                  <a:pt x="151037" y="77380"/>
                </a:lnTo>
                <a:lnTo>
                  <a:pt x="151037" y="83550"/>
                </a:lnTo>
                <a:lnTo>
                  <a:pt x="145718" y="74340"/>
                </a:lnTo>
                <a:close/>
                <a:moveTo>
                  <a:pt x="157329" y="74340"/>
                </a:moveTo>
                <a:lnTo>
                  <a:pt x="162648" y="77380"/>
                </a:lnTo>
                <a:lnTo>
                  <a:pt x="162648" y="83550"/>
                </a:lnTo>
                <a:lnTo>
                  <a:pt x="157329" y="74340"/>
                </a:lnTo>
                <a:close/>
                <a:moveTo>
                  <a:pt x="168971" y="74340"/>
                </a:moveTo>
                <a:lnTo>
                  <a:pt x="174290" y="77380"/>
                </a:lnTo>
                <a:lnTo>
                  <a:pt x="174290" y="83550"/>
                </a:lnTo>
                <a:lnTo>
                  <a:pt x="168971" y="74340"/>
                </a:lnTo>
                <a:close/>
                <a:moveTo>
                  <a:pt x="180551" y="74340"/>
                </a:moveTo>
                <a:lnTo>
                  <a:pt x="185871" y="77380"/>
                </a:lnTo>
                <a:lnTo>
                  <a:pt x="185871" y="83550"/>
                </a:lnTo>
                <a:lnTo>
                  <a:pt x="180551" y="74340"/>
                </a:lnTo>
                <a:close/>
                <a:moveTo>
                  <a:pt x="192193" y="74340"/>
                </a:moveTo>
                <a:lnTo>
                  <a:pt x="197512" y="77380"/>
                </a:lnTo>
                <a:lnTo>
                  <a:pt x="197512" y="83550"/>
                </a:lnTo>
                <a:lnTo>
                  <a:pt x="192193" y="74340"/>
                </a:lnTo>
                <a:close/>
                <a:moveTo>
                  <a:pt x="203804" y="74310"/>
                </a:moveTo>
                <a:lnTo>
                  <a:pt x="209123" y="77380"/>
                </a:lnTo>
                <a:lnTo>
                  <a:pt x="209123" y="83550"/>
                </a:lnTo>
                <a:lnTo>
                  <a:pt x="203804" y="74310"/>
                </a:lnTo>
                <a:close/>
                <a:moveTo>
                  <a:pt x="215446" y="74310"/>
                </a:moveTo>
                <a:lnTo>
                  <a:pt x="220765" y="77380"/>
                </a:lnTo>
                <a:lnTo>
                  <a:pt x="220765" y="83550"/>
                </a:lnTo>
                <a:lnTo>
                  <a:pt x="215446" y="74310"/>
                </a:lnTo>
                <a:close/>
                <a:moveTo>
                  <a:pt x="227057" y="74310"/>
                </a:moveTo>
                <a:lnTo>
                  <a:pt x="232376" y="77380"/>
                </a:lnTo>
                <a:lnTo>
                  <a:pt x="232376" y="83550"/>
                </a:lnTo>
                <a:lnTo>
                  <a:pt x="227057" y="74310"/>
                </a:lnTo>
                <a:close/>
                <a:moveTo>
                  <a:pt x="238668" y="74310"/>
                </a:moveTo>
                <a:lnTo>
                  <a:pt x="243987" y="77380"/>
                </a:lnTo>
                <a:lnTo>
                  <a:pt x="243987" y="83550"/>
                </a:lnTo>
                <a:lnTo>
                  <a:pt x="238668" y="74310"/>
                </a:lnTo>
                <a:close/>
                <a:moveTo>
                  <a:pt x="250279" y="74310"/>
                </a:moveTo>
                <a:lnTo>
                  <a:pt x="255598" y="77380"/>
                </a:lnTo>
                <a:lnTo>
                  <a:pt x="255598" y="83550"/>
                </a:lnTo>
                <a:lnTo>
                  <a:pt x="250279" y="74310"/>
                </a:lnTo>
                <a:close/>
                <a:moveTo>
                  <a:pt x="261890" y="74310"/>
                </a:moveTo>
                <a:lnTo>
                  <a:pt x="267210" y="77380"/>
                </a:lnTo>
                <a:lnTo>
                  <a:pt x="267210" y="83550"/>
                </a:lnTo>
                <a:lnTo>
                  <a:pt x="261890" y="74310"/>
                </a:lnTo>
                <a:close/>
                <a:moveTo>
                  <a:pt x="273532" y="74310"/>
                </a:moveTo>
                <a:lnTo>
                  <a:pt x="278851" y="77380"/>
                </a:lnTo>
                <a:lnTo>
                  <a:pt x="278851" y="83550"/>
                </a:lnTo>
                <a:lnTo>
                  <a:pt x="273532" y="74310"/>
                </a:lnTo>
                <a:close/>
                <a:moveTo>
                  <a:pt x="17661" y="74432"/>
                </a:moveTo>
                <a:lnTo>
                  <a:pt x="22980" y="83611"/>
                </a:lnTo>
                <a:lnTo>
                  <a:pt x="22980" y="83611"/>
                </a:lnTo>
                <a:lnTo>
                  <a:pt x="20518" y="82182"/>
                </a:lnTo>
                <a:lnTo>
                  <a:pt x="17661" y="80571"/>
                </a:lnTo>
                <a:lnTo>
                  <a:pt x="17661" y="74432"/>
                </a:lnTo>
                <a:close/>
                <a:moveTo>
                  <a:pt x="29302" y="74432"/>
                </a:moveTo>
                <a:lnTo>
                  <a:pt x="34622" y="83611"/>
                </a:lnTo>
                <a:lnTo>
                  <a:pt x="34622" y="83611"/>
                </a:lnTo>
                <a:lnTo>
                  <a:pt x="32160" y="82182"/>
                </a:lnTo>
                <a:lnTo>
                  <a:pt x="29302" y="80571"/>
                </a:lnTo>
                <a:lnTo>
                  <a:pt x="29302" y="74432"/>
                </a:lnTo>
                <a:close/>
                <a:moveTo>
                  <a:pt x="133864" y="74432"/>
                </a:moveTo>
                <a:lnTo>
                  <a:pt x="139183" y="83611"/>
                </a:lnTo>
                <a:lnTo>
                  <a:pt x="139183" y="83611"/>
                </a:lnTo>
                <a:lnTo>
                  <a:pt x="136721" y="82213"/>
                </a:lnTo>
                <a:lnTo>
                  <a:pt x="133864" y="80571"/>
                </a:lnTo>
                <a:lnTo>
                  <a:pt x="133864" y="74432"/>
                </a:lnTo>
                <a:close/>
                <a:moveTo>
                  <a:pt x="215202" y="74432"/>
                </a:moveTo>
                <a:lnTo>
                  <a:pt x="220522" y="83611"/>
                </a:lnTo>
                <a:lnTo>
                  <a:pt x="220522" y="83611"/>
                </a:lnTo>
                <a:lnTo>
                  <a:pt x="218060" y="82213"/>
                </a:lnTo>
                <a:lnTo>
                  <a:pt x="215202" y="80571"/>
                </a:lnTo>
                <a:lnTo>
                  <a:pt x="215202" y="74432"/>
                </a:lnTo>
                <a:close/>
                <a:moveTo>
                  <a:pt x="40883" y="74432"/>
                </a:moveTo>
                <a:lnTo>
                  <a:pt x="46202" y="83611"/>
                </a:lnTo>
                <a:lnTo>
                  <a:pt x="43740" y="82182"/>
                </a:lnTo>
                <a:lnTo>
                  <a:pt x="40883" y="80571"/>
                </a:lnTo>
                <a:lnTo>
                  <a:pt x="40883" y="74432"/>
                </a:lnTo>
                <a:close/>
                <a:moveTo>
                  <a:pt x="52525" y="74432"/>
                </a:moveTo>
                <a:lnTo>
                  <a:pt x="57844" y="83611"/>
                </a:lnTo>
                <a:lnTo>
                  <a:pt x="55351" y="82182"/>
                </a:lnTo>
                <a:lnTo>
                  <a:pt x="52525" y="80571"/>
                </a:lnTo>
                <a:lnTo>
                  <a:pt x="52525" y="74432"/>
                </a:lnTo>
                <a:close/>
                <a:moveTo>
                  <a:pt x="64136" y="74432"/>
                </a:moveTo>
                <a:lnTo>
                  <a:pt x="69455" y="83611"/>
                </a:lnTo>
                <a:lnTo>
                  <a:pt x="66993" y="82182"/>
                </a:lnTo>
                <a:lnTo>
                  <a:pt x="64136" y="80571"/>
                </a:lnTo>
                <a:lnTo>
                  <a:pt x="64136" y="74432"/>
                </a:lnTo>
                <a:close/>
                <a:moveTo>
                  <a:pt x="75777" y="74432"/>
                </a:moveTo>
                <a:lnTo>
                  <a:pt x="81097" y="83611"/>
                </a:lnTo>
                <a:lnTo>
                  <a:pt x="78604" y="82182"/>
                </a:lnTo>
                <a:lnTo>
                  <a:pt x="75777" y="80571"/>
                </a:lnTo>
                <a:lnTo>
                  <a:pt x="75777" y="74432"/>
                </a:lnTo>
                <a:close/>
                <a:moveTo>
                  <a:pt x="87358" y="74432"/>
                </a:moveTo>
                <a:lnTo>
                  <a:pt x="92677" y="83611"/>
                </a:lnTo>
                <a:lnTo>
                  <a:pt x="90215" y="82213"/>
                </a:lnTo>
                <a:lnTo>
                  <a:pt x="87358" y="80571"/>
                </a:lnTo>
                <a:lnTo>
                  <a:pt x="87358" y="74432"/>
                </a:lnTo>
                <a:close/>
                <a:moveTo>
                  <a:pt x="98969" y="74432"/>
                </a:moveTo>
                <a:lnTo>
                  <a:pt x="104289" y="83611"/>
                </a:lnTo>
                <a:lnTo>
                  <a:pt x="101827" y="82213"/>
                </a:lnTo>
                <a:lnTo>
                  <a:pt x="98969" y="80571"/>
                </a:lnTo>
                <a:lnTo>
                  <a:pt x="98969" y="74432"/>
                </a:lnTo>
                <a:close/>
                <a:moveTo>
                  <a:pt x="110611" y="74432"/>
                </a:moveTo>
                <a:lnTo>
                  <a:pt x="115930" y="83611"/>
                </a:lnTo>
                <a:lnTo>
                  <a:pt x="113468" y="82213"/>
                </a:lnTo>
                <a:lnTo>
                  <a:pt x="110611" y="80571"/>
                </a:lnTo>
                <a:lnTo>
                  <a:pt x="110611" y="74432"/>
                </a:lnTo>
                <a:close/>
                <a:moveTo>
                  <a:pt x="122222" y="74432"/>
                </a:moveTo>
                <a:lnTo>
                  <a:pt x="127541" y="83611"/>
                </a:lnTo>
                <a:lnTo>
                  <a:pt x="125079" y="82213"/>
                </a:lnTo>
                <a:lnTo>
                  <a:pt x="122222" y="80571"/>
                </a:lnTo>
                <a:lnTo>
                  <a:pt x="122222" y="74432"/>
                </a:lnTo>
                <a:close/>
                <a:moveTo>
                  <a:pt x="145475" y="74432"/>
                </a:moveTo>
                <a:lnTo>
                  <a:pt x="150794" y="83611"/>
                </a:lnTo>
                <a:lnTo>
                  <a:pt x="148332" y="82213"/>
                </a:lnTo>
                <a:lnTo>
                  <a:pt x="145475" y="80571"/>
                </a:lnTo>
                <a:lnTo>
                  <a:pt x="145475" y="74432"/>
                </a:lnTo>
                <a:close/>
                <a:moveTo>
                  <a:pt x="157086" y="74432"/>
                </a:moveTo>
                <a:lnTo>
                  <a:pt x="162405" y="83611"/>
                </a:lnTo>
                <a:lnTo>
                  <a:pt x="159913" y="82213"/>
                </a:lnTo>
                <a:lnTo>
                  <a:pt x="157086" y="80571"/>
                </a:lnTo>
                <a:lnTo>
                  <a:pt x="157086" y="74432"/>
                </a:lnTo>
                <a:close/>
                <a:moveTo>
                  <a:pt x="168697" y="74432"/>
                </a:moveTo>
                <a:lnTo>
                  <a:pt x="174016" y="83611"/>
                </a:lnTo>
                <a:lnTo>
                  <a:pt x="171554" y="82213"/>
                </a:lnTo>
                <a:lnTo>
                  <a:pt x="168697" y="80571"/>
                </a:lnTo>
                <a:lnTo>
                  <a:pt x="168697" y="74432"/>
                </a:lnTo>
                <a:close/>
                <a:moveTo>
                  <a:pt x="180339" y="74432"/>
                </a:moveTo>
                <a:lnTo>
                  <a:pt x="185658" y="83611"/>
                </a:lnTo>
                <a:lnTo>
                  <a:pt x="183165" y="82213"/>
                </a:lnTo>
                <a:lnTo>
                  <a:pt x="180339" y="80571"/>
                </a:lnTo>
                <a:lnTo>
                  <a:pt x="180339" y="74432"/>
                </a:lnTo>
                <a:close/>
                <a:moveTo>
                  <a:pt x="191950" y="74432"/>
                </a:moveTo>
                <a:lnTo>
                  <a:pt x="197269" y="83611"/>
                </a:lnTo>
                <a:lnTo>
                  <a:pt x="194807" y="82213"/>
                </a:lnTo>
                <a:lnTo>
                  <a:pt x="191950" y="80571"/>
                </a:lnTo>
                <a:lnTo>
                  <a:pt x="191950" y="74432"/>
                </a:lnTo>
                <a:close/>
                <a:moveTo>
                  <a:pt x="203591" y="74432"/>
                </a:moveTo>
                <a:lnTo>
                  <a:pt x="208911" y="83611"/>
                </a:lnTo>
                <a:lnTo>
                  <a:pt x="206418" y="82213"/>
                </a:lnTo>
                <a:lnTo>
                  <a:pt x="203591" y="80571"/>
                </a:lnTo>
                <a:lnTo>
                  <a:pt x="203591" y="74432"/>
                </a:lnTo>
                <a:close/>
                <a:moveTo>
                  <a:pt x="226783" y="74432"/>
                </a:moveTo>
                <a:lnTo>
                  <a:pt x="232103" y="83611"/>
                </a:lnTo>
                <a:lnTo>
                  <a:pt x="229640" y="82213"/>
                </a:lnTo>
                <a:lnTo>
                  <a:pt x="226783" y="80571"/>
                </a:lnTo>
                <a:lnTo>
                  <a:pt x="226783" y="74432"/>
                </a:lnTo>
                <a:close/>
                <a:moveTo>
                  <a:pt x="238425" y="74432"/>
                </a:moveTo>
                <a:lnTo>
                  <a:pt x="243744" y="83611"/>
                </a:lnTo>
                <a:lnTo>
                  <a:pt x="241282" y="82213"/>
                </a:lnTo>
                <a:lnTo>
                  <a:pt x="238425" y="80571"/>
                </a:lnTo>
                <a:lnTo>
                  <a:pt x="238425" y="74432"/>
                </a:lnTo>
                <a:close/>
                <a:moveTo>
                  <a:pt x="250036" y="74432"/>
                </a:moveTo>
                <a:lnTo>
                  <a:pt x="255355" y="83611"/>
                </a:lnTo>
                <a:lnTo>
                  <a:pt x="252893" y="82213"/>
                </a:lnTo>
                <a:lnTo>
                  <a:pt x="250036" y="80571"/>
                </a:lnTo>
                <a:lnTo>
                  <a:pt x="250036" y="74432"/>
                </a:lnTo>
                <a:close/>
                <a:moveTo>
                  <a:pt x="261678" y="74432"/>
                </a:moveTo>
                <a:lnTo>
                  <a:pt x="266997" y="83611"/>
                </a:lnTo>
                <a:lnTo>
                  <a:pt x="264535" y="82213"/>
                </a:lnTo>
                <a:lnTo>
                  <a:pt x="261678" y="80571"/>
                </a:lnTo>
                <a:lnTo>
                  <a:pt x="261678" y="74432"/>
                </a:lnTo>
                <a:close/>
                <a:moveTo>
                  <a:pt x="273289" y="74432"/>
                </a:moveTo>
                <a:lnTo>
                  <a:pt x="278608" y="83611"/>
                </a:lnTo>
                <a:lnTo>
                  <a:pt x="276146" y="82213"/>
                </a:lnTo>
                <a:lnTo>
                  <a:pt x="273289" y="80571"/>
                </a:lnTo>
                <a:lnTo>
                  <a:pt x="273289" y="74432"/>
                </a:lnTo>
                <a:close/>
                <a:moveTo>
                  <a:pt x="6050" y="74432"/>
                </a:moveTo>
                <a:lnTo>
                  <a:pt x="11369" y="83672"/>
                </a:lnTo>
                <a:lnTo>
                  <a:pt x="11369" y="83672"/>
                </a:lnTo>
                <a:lnTo>
                  <a:pt x="8907" y="82213"/>
                </a:lnTo>
                <a:lnTo>
                  <a:pt x="6050" y="80571"/>
                </a:lnTo>
                <a:lnTo>
                  <a:pt x="6050" y="74432"/>
                </a:lnTo>
                <a:close/>
                <a:moveTo>
                  <a:pt x="121979" y="74462"/>
                </a:moveTo>
                <a:lnTo>
                  <a:pt x="121979" y="80571"/>
                </a:lnTo>
                <a:lnTo>
                  <a:pt x="119122" y="82213"/>
                </a:lnTo>
                <a:lnTo>
                  <a:pt x="116660" y="83672"/>
                </a:lnTo>
                <a:lnTo>
                  <a:pt x="116660" y="83672"/>
                </a:lnTo>
                <a:lnTo>
                  <a:pt x="121979" y="74462"/>
                </a:lnTo>
                <a:close/>
                <a:moveTo>
                  <a:pt x="284657" y="74462"/>
                </a:moveTo>
                <a:lnTo>
                  <a:pt x="284657" y="80632"/>
                </a:lnTo>
                <a:lnTo>
                  <a:pt x="279337" y="83672"/>
                </a:lnTo>
                <a:lnTo>
                  <a:pt x="284657" y="74462"/>
                </a:lnTo>
                <a:close/>
                <a:moveTo>
                  <a:pt x="98757" y="74462"/>
                </a:moveTo>
                <a:lnTo>
                  <a:pt x="98757" y="80571"/>
                </a:lnTo>
                <a:lnTo>
                  <a:pt x="95899" y="82213"/>
                </a:lnTo>
                <a:lnTo>
                  <a:pt x="93437" y="83672"/>
                </a:lnTo>
                <a:lnTo>
                  <a:pt x="98757" y="74462"/>
                </a:lnTo>
                <a:close/>
                <a:moveTo>
                  <a:pt x="110337" y="74462"/>
                </a:moveTo>
                <a:lnTo>
                  <a:pt x="110337" y="80571"/>
                </a:lnTo>
                <a:lnTo>
                  <a:pt x="107480" y="82213"/>
                </a:lnTo>
                <a:lnTo>
                  <a:pt x="105018" y="83672"/>
                </a:lnTo>
                <a:lnTo>
                  <a:pt x="110337" y="74462"/>
                </a:lnTo>
                <a:close/>
                <a:moveTo>
                  <a:pt x="133590" y="74462"/>
                </a:moveTo>
                <a:lnTo>
                  <a:pt x="133590" y="80571"/>
                </a:lnTo>
                <a:lnTo>
                  <a:pt x="130733" y="82213"/>
                </a:lnTo>
                <a:lnTo>
                  <a:pt x="128271" y="83672"/>
                </a:lnTo>
                <a:lnTo>
                  <a:pt x="133590" y="74462"/>
                </a:lnTo>
                <a:close/>
                <a:moveTo>
                  <a:pt x="145232" y="74462"/>
                </a:moveTo>
                <a:lnTo>
                  <a:pt x="145232" y="80571"/>
                </a:lnTo>
                <a:lnTo>
                  <a:pt x="142374" y="82213"/>
                </a:lnTo>
                <a:lnTo>
                  <a:pt x="139912" y="83672"/>
                </a:lnTo>
                <a:lnTo>
                  <a:pt x="145232" y="74462"/>
                </a:lnTo>
                <a:close/>
                <a:moveTo>
                  <a:pt x="156843" y="74462"/>
                </a:moveTo>
                <a:lnTo>
                  <a:pt x="156843" y="80571"/>
                </a:lnTo>
                <a:lnTo>
                  <a:pt x="153986" y="82213"/>
                </a:lnTo>
                <a:lnTo>
                  <a:pt x="151523" y="83672"/>
                </a:lnTo>
                <a:lnTo>
                  <a:pt x="156843" y="74462"/>
                </a:lnTo>
                <a:close/>
                <a:moveTo>
                  <a:pt x="168484" y="74462"/>
                </a:moveTo>
                <a:lnTo>
                  <a:pt x="168484" y="80571"/>
                </a:lnTo>
                <a:lnTo>
                  <a:pt x="165627" y="82213"/>
                </a:lnTo>
                <a:lnTo>
                  <a:pt x="163165" y="83672"/>
                </a:lnTo>
                <a:lnTo>
                  <a:pt x="168484" y="74462"/>
                </a:lnTo>
                <a:close/>
                <a:moveTo>
                  <a:pt x="180065" y="74462"/>
                </a:moveTo>
                <a:lnTo>
                  <a:pt x="180065" y="80571"/>
                </a:lnTo>
                <a:lnTo>
                  <a:pt x="177208" y="82213"/>
                </a:lnTo>
                <a:lnTo>
                  <a:pt x="174746" y="83672"/>
                </a:lnTo>
                <a:lnTo>
                  <a:pt x="180065" y="74462"/>
                </a:lnTo>
                <a:close/>
                <a:moveTo>
                  <a:pt x="191676" y="74462"/>
                </a:moveTo>
                <a:lnTo>
                  <a:pt x="191676" y="80571"/>
                </a:lnTo>
                <a:lnTo>
                  <a:pt x="188849" y="82213"/>
                </a:lnTo>
                <a:lnTo>
                  <a:pt x="186357" y="83672"/>
                </a:lnTo>
                <a:lnTo>
                  <a:pt x="191676" y="74462"/>
                </a:lnTo>
                <a:close/>
                <a:moveTo>
                  <a:pt x="203318" y="74462"/>
                </a:moveTo>
                <a:lnTo>
                  <a:pt x="203318" y="80571"/>
                </a:lnTo>
                <a:lnTo>
                  <a:pt x="200461" y="82213"/>
                </a:lnTo>
                <a:lnTo>
                  <a:pt x="197999" y="83672"/>
                </a:lnTo>
                <a:lnTo>
                  <a:pt x="203318" y="74462"/>
                </a:lnTo>
                <a:close/>
                <a:moveTo>
                  <a:pt x="214929" y="74462"/>
                </a:moveTo>
                <a:lnTo>
                  <a:pt x="214929" y="80571"/>
                </a:lnTo>
                <a:lnTo>
                  <a:pt x="212072" y="82213"/>
                </a:lnTo>
                <a:lnTo>
                  <a:pt x="209610" y="83672"/>
                </a:lnTo>
                <a:lnTo>
                  <a:pt x="214929" y="74462"/>
                </a:lnTo>
                <a:close/>
                <a:moveTo>
                  <a:pt x="226570" y="74462"/>
                </a:moveTo>
                <a:lnTo>
                  <a:pt x="226570" y="80571"/>
                </a:lnTo>
                <a:lnTo>
                  <a:pt x="223713" y="82213"/>
                </a:lnTo>
                <a:lnTo>
                  <a:pt x="221251" y="83672"/>
                </a:lnTo>
                <a:lnTo>
                  <a:pt x="226570" y="74462"/>
                </a:lnTo>
                <a:close/>
                <a:moveTo>
                  <a:pt x="238182" y="74462"/>
                </a:moveTo>
                <a:lnTo>
                  <a:pt x="238182" y="80571"/>
                </a:lnTo>
                <a:lnTo>
                  <a:pt x="235355" y="82213"/>
                </a:lnTo>
                <a:lnTo>
                  <a:pt x="232862" y="83672"/>
                </a:lnTo>
                <a:lnTo>
                  <a:pt x="238182" y="74462"/>
                </a:lnTo>
                <a:close/>
                <a:moveTo>
                  <a:pt x="249793" y="74462"/>
                </a:moveTo>
                <a:lnTo>
                  <a:pt x="249793" y="80571"/>
                </a:lnTo>
                <a:lnTo>
                  <a:pt x="246936" y="82213"/>
                </a:lnTo>
                <a:lnTo>
                  <a:pt x="244474" y="83672"/>
                </a:lnTo>
                <a:lnTo>
                  <a:pt x="249793" y="74462"/>
                </a:lnTo>
                <a:close/>
                <a:moveTo>
                  <a:pt x="261404" y="74462"/>
                </a:moveTo>
                <a:lnTo>
                  <a:pt x="261404" y="80571"/>
                </a:lnTo>
                <a:lnTo>
                  <a:pt x="258547" y="82213"/>
                </a:lnTo>
                <a:lnTo>
                  <a:pt x="256085" y="83672"/>
                </a:lnTo>
                <a:lnTo>
                  <a:pt x="261404" y="74462"/>
                </a:lnTo>
                <a:close/>
                <a:moveTo>
                  <a:pt x="273046" y="74462"/>
                </a:moveTo>
                <a:lnTo>
                  <a:pt x="273046" y="80632"/>
                </a:lnTo>
                <a:lnTo>
                  <a:pt x="270188" y="82243"/>
                </a:lnTo>
                <a:lnTo>
                  <a:pt x="267726" y="83672"/>
                </a:lnTo>
                <a:lnTo>
                  <a:pt x="273046" y="74462"/>
                </a:lnTo>
                <a:close/>
                <a:moveTo>
                  <a:pt x="29029" y="74462"/>
                </a:moveTo>
                <a:lnTo>
                  <a:pt x="29029" y="80632"/>
                </a:lnTo>
                <a:lnTo>
                  <a:pt x="26172" y="82243"/>
                </a:lnTo>
                <a:lnTo>
                  <a:pt x="23710" y="83702"/>
                </a:lnTo>
                <a:lnTo>
                  <a:pt x="23710" y="83702"/>
                </a:lnTo>
                <a:lnTo>
                  <a:pt x="29029" y="74462"/>
                </a:lnTo>
                <a:close/>
                <a:moveTo>
                  <a:pt x="75504" y="74462"/>
                </a:moveTo>
                <a:lnTo>
                  <a:pt x="75504" y="80632"/>
                </a:lnTo>
                <a:lnTo>
                  <a:pt x="72647" y="82243"/>
                </a:lnTo>
                <a:lnTo>
                  <a:pt x="70185" y="83702"/>
                </a:lnTo>
                <a:lnTo>
                  <a:pt x="70185" y="83702"/>
                </a:lnTo>
                <a:lnTo>
                  <a:pt x="75504" y="74462"/>
                </a:lnTo>
                <a:close/>
                <a:moveTo>
                  <a:pt x="17418" y="74462"/>
                </a:moveTo>
                <a:lnTo>
                  <a:pt x="17418" y="80632"/>
                </a:lnTo>
                <a:lnTo>
                  <a:pt x="14560" y="82243"/>
                </a:lnTo>
                <a:lnTo>
                  <a:pt x="12098" y="83702"/>
                </a:lnTo>
                <a:lnTo>
                  <a:pt x="17418" y="74462"/>
                </a:lnTo>
                <a:close/>
                <a:moveTo>
                  <a:pt x="40610" y="74462"/>
                </a:moveTo>
                <a:lnTo>
                  <a:pt x="40610" y="80632"/>
                </a:lnTo>
                <a:lnTo>
                  <a:pt x="37783" y="82243"/>
                </a:lnTo>
                <a:lnTo>
                  <a:pt x="35290" y="83702"/>
                </a:lnTo>
                <a:lnTo>
                  <a:pt x="40610" y="74462"/>
                </a:lnTo>
                <a:close/>
                <a:moveTo>
                  <a:pt x="52251" y="74462"/>
                </a:moveTo>
                <a:lnTo>
                  <a:pt x="52251" y="80632"/>
                </a:lnTo>
                <a:lnTo>
                  <a:pt x="49394" y="82243"/>
                </a:lnTo>
                <a:lnTo>
                  <a:pt x="46932" y="83702"/>
                </a:lnTo>
                <a:lnTo>
                  <a:pt x="52251" y="74462"/>
                </a:lnTo>
                <a:close/>
                <a:moveTo>
                  <a:pt x="63862" y="74462"/>
                </a:moveTo>
                <a:lnTo>
                  <a:pt x="63862" y="80632"/>
                </a:lnTo>
                <a:lnTo>
                  <a:pt x="61005" y="82243"/>
                </a:lnTo>
                <a:lnTo>
                  <a:pt x="58543" y="83702"/>
                </a:lnTo>
                <a:lnTo>
                  <a:pt x="63862" y="74462"/>
                </a:lnTo>
                <a:close/>
                <a:moveTo>
                  <a:pt x="87115" y="74462"/>
                </a:moveTo>
                <a:lnTo>
                  <a:pt x="87115" y="80632"/>
                </a:lnTo>
                <a:lnTo>
                  <a:pt x="84288" y="82243"/>
                </a:lnTo>
                <a:lnTo>
                  <a:pt x="81796" y="83702"/>
                </a:lnTo>
                <a:lnTo>
                  <a:pt x="87115" y="74462"/>
                </a:lnTo>
                <a:close/>
                <a:moveTo>
                  <a:pt x="5898" y="80815"/>
                </a:moveTo>
                <a:lnTo>
                  <a:pt x="8755" y="82456"/>
                </a:lnTo>
                <a:lnTo>
                  <a:pt x="11217" y="83885"/>
                </a:lnTo>
                <a:lnTo>
                  <a:pt x="578" y="83885"/>
                </a:lnTo>
                <a:lnTo>
                  <a:pt x="5898" y="80815"/>
                </a:lnTo>
                <a:close/>
                <a:moveTo>
                  <a:pt x="17509" y="80815"/>
                </a:moveTo>
                <a:lnTo>
                  <a:pt x="20366" y="82456"/>
                </a:lnTo>
                <a:lnTo>
                  <a:pt x="22828" y="83885"/>
                </a:lnTo>
                <a:lnTo>
                  <a:pt x="12190" y="83885"/>
                </a:lnTo>
                <a:lnTo>
                  <a:pt x="14682" y="82456"/>
                </a:lnTo>
                <a:lnTo>
                  <a:pt x="17509" y="80815"/>
                </a:lnTo>
                <a:close/>
                <a:moveTo>
                  <a:pt x="29150" y="80815"/>
                </a:moveTo>
                <a:lnTo>
                  <a:pt x="32008" y="82456"/>
                </a:lnTo>
                <a:lnTo>
                  <a:pt x="34470" y="83885"/>
                </a:lnTo>
                <a:lnTo>
                  <a:pt x="23831" y="83885"/>
                </a:lnTo>
                <a:lnTo>
                  <a:pt x="26293" y="82456"/>
                </a:lnTo>
                <a:lnTo>
                  <a:pt x="29150" y="80815"/>
                </a:lnTo>
                <a:close/>
                <a:moveTo>
                  <a:pt x="40762" y="80815"/>
                </a:moveTo>
                <a:lnTo>
                  <a:pt x="43619" y="82456"/>
                </a:lnTo>
                <a:lnTo>
                  <a:pt x="46081" y="83885"/>
                </a:lnTo>
                <a:lnTo>
                  <a:pt x="35442" y="83885"/>
                </a:lnTo>
                <a:lnTo>
                  <a:pt x="37935" y="82456"/>
                </a:lnTo>
                <a:lnTo>
                  <a:pt x="40762" y="80815"/>
                </a:lnTo>
                <a:close/>
                <a:moveTo>
                  <a:pt x="52403" y="80815"/>
                </a:moveTo>
                <a:lnTo>
                  <a:pt x="55260" y="82456"/>
                </a:lnTo>
                <a:lnTo>
                  <a:pt x="57722" y="83885"/>
                </a:lnTo>
                <a:lnTo>
                  <a:pt x="47084" y="83885"/>
                </a:lnTo>
                <a:lnTo>
                  <a:pt x="49546" y="82456"/>
                </a:lnTo>
                <a:lnTo>
                  <a:pt x="52403" y="80815"/>
                </a:lnTo>
                <a:close/>
                <a:moveTo>
                  <a:pt x="64014" y="80815"/>
                </a:moveTo>
                <a:lnTo>
                  <a:pt x="66871" y="82456"/>
                </a:lnTo>
                <a:lnTo>
                  <a:pt x="69334" y="83885"/>
                </a:lnTo>
                <a:lnTo>
                  <a:pt x="58695" y="83885"/>
                </a:lnTo>
                <a:lnTo>
                  <a:pt x="61187" y="82456"/>
                </a:lnTo>
                <a:lnTo>
                  <a:pt x="64014" y="80815"/>
                </a:lnTo>
                <a:close/>
                <a:moveTo>
                  <a:pt x="75625" y="80815"/>
                </a:moveTo>
                <a:lnTo>
                  <a:pt x="78452" y="82456"/>
                </a:lnTo>
                <a:lnTo>
                  <a:pt x="80945" y="83885"/>
                </a:lnTo>
                <a:lnTo>
                  <a:pt x="70306" y="83885"/>
                </a:lnTo>
                <a:lnTo>
                  <a:pt x="72768" y="82456"/>
                </a:lnTo>
                <a:lnTo>
                  <a:pt x="75625" y="80815"/>
                </a:lnTo>
                <a:close/>
                <a:moveTo>
                  <a:pt x="87237" y="80815"/>
                </a:moveTo>
                <a:lnTo>
                  <a:pt x="90094" y="82456"/>
                </a:lnTo>
                <a:lnTo>
                  <a:pt x="92556" y="83885"/>
                </a:lnTo>
                <a:lnTo>
                  <a:pt x="81917" y="83885"/>
                </a:lnTo>
                <a:lnTo>
                  <a:pt x="84379" y="82456"/>
                </a:lnTo>
                <a:lnTo>
                  <a:pt x="87237" y="80815"/>
                </a:lnTo>
                <a:close/>
                <a:moveTo>
                  <a:pt x="98878" y="80815"/>
                </a:moveTo>
                <a:lnTo>
                  <a:pt x="101705" y="82456"/>
                </a:lnTo>
                <a:lnTo>
                  <a:pt x="104197" y="83885"/>
                </a:lnTo>
                <a:lnTo>
                  <a:pt x="93559" y="83885"/>
                </a:lnTo>
                <a:lnTo>
                  <a:pt x="96021" y="82456"/>
                </a:lnTo>
                <a:lnTo>
                  <a:pt x="98878" y="80815"/>
                </a:lnTo>
                <a:close/>
                <a:moveTo>
                  <a:pt x="110489" y="80815"/>
                </a:moveTo>
                <a:lnTo>
                  <a:pt x="113346" y="82456"/>
                </a:lnTo>
                <a:lnTo>
                  <a:pt x="115809" y="83885"/>
                </a:lnTo>
                <a:lnTo>
                  <a:pt x="105170" y="83885"/>
                </a:lnTo>
                <a:lnTo>
                  <a:pt x="107632" y="82456"/>
                </a:lnTo>
                <a:lnTo>
                  <a:pt x="110489" y="80815"/>
                </a:lnTo>
                <a:close/>
                <a:moveTo>
                  <a:pt x="122131" y="80815"/>
                </a:moveTo>
                <a:lnTo>
                  <a:pt x="124958" y="82456"/>
                </a:lnTo>
                <a:lnTo>
                  <a:pt x="127450" y="83885"/>
                </a:lnTo>
                <a:lnTo>
                  <a:pt x="116812" y="83885"/>
                </a:lnTo>
                <a:lnTo>
                  <a:pt x="119274" y="82456"/>
                </a:lnTo>
                <a:lnTo>
                  <a:pt x="122131" y="80815"/>
                </a:lnTo>
                <a:close/>
                <a:moveTo>
                  <a:pt x="133742" y="80815"/>
                </a:moveTo>
                <a:lnTo>
                  <a:pt x="136599" y="82456"/>
                </a:lnTo>
                <a:lnTo>
                  <a:pt x="139061" y="83885"/>
                </a:lnTo>
                <a:lnTo>
                  <a:pt x="128423" y="83885"/>
                </a:lnTo>
                <a:lnTo>
                  <a:pt x="130885" y="82456"/>
                </a:lnTo>
                <a:lnTo>
                  <a:pt x="133742" y="80815"/>
                </a:lnTo>
                <a:close/>
                <a:moveTo>
                  <a:pt x="145323" y="80815"/>
                </a:moveTo>
                <a:lnTo>
                  <a:pt x="148180" y="82456"/>
                </a:lnTo>
                <a:lnTo>
                  <a:pt x="150642" y="83885"/>
                </a:lnTo>
                <a:lnTo>
                  <a:pt x="140004" y="83885"/>
                </a:lnTo>
                <a:lnTo>
                  <a:pt x="142496" y="82456"/>
                </a:lnTo>
                <a:lnTo>
                  <a:pt x="145323" y="80815"/>
                </a:lnTo>
                <a:close/>
                <a:moveTo>
                  <a:pt x="156964" y="80815"/>
                </a:moveTo>
                <a:lnTo>
                  <a:pt x="159822" y="82456"/>
                </a:lnTo>
                <a:lnTo>
                  <a:pt x="162284" y="83885"/>
                </a:lnTo>
                <a:lnTo>
                  <a:pt x="151645" y="83885"/>
                </a:lnTo>
                <a:lnTo>
                  <a:pt x="154107" y="82456"/>
                </a:lnTo>
                <a:lnTo>
                  <a:pt x="156964" y="80815"/>
                </a:lnTo>
                <a:close/>
                <a:moveTo>
                  <a:pt x="168575" y="80815"/>
                </a:moveTo>
                <a:lnTo>
                  <a:pt x="171433" y="82456"/>
                </a:lnTo>
                <a:lnTo>
                  <a:pt x="173895" y="83885"/>
                </a:lnTo>
                <a:lnTo>
                  <a:pt x="163256" y="83885"/>
                </a:lnTo>
                <a:lnTo>
                  <a:pt x="165749" y="82456"/>
                </a:lnTo>
                <a:lnTo>
                  <a:pt x="168575" y="80815"/>
                </a:lnTo>
                <a:close/>
                <a:moveTo>
                  <a:pt x="180217" y="80815"/>
                </a:moveTo>
                <a:lnTo>
                  <a:pt x="183074" y="82456"/>
                </a:lnTo>
                <a:lnTo>
                  <a:pt x="185536" y="83885"/>
                </a:lnTo>
                <a:lnTo>
                  <a:pt x="174898" y="83885"/>
                </a:lnTo>
                <a:lnTo>
                  <a:pt x="177360" y="82456"/>
                </a:lnTo>
                <a:lnTo>
                  <a:pt x="180217" y="80815"/>
                </a:lnTo>
                <a:close/>
                <a:moveTo>
                  <a:pt x="191828" y="80815"/>
                </a:moveTo>
                <a:lnTo>
                  <a:pt x="194685" y="82456"/>
                </a:lnTo>
                <a:lnTo>
                  <a:pt x="197147" y="83885"/>
                </a:lnTo>
                <a:lnTo>
                  <a:pt x="186509" y="83885"/>
                </a:lnTo>
                <a:lnTo>
                  <a:pt x="189001" y="82456"/>
                </a:lnTo>
                <a:lnTo>
                  <a:pt x="191828" y="80815"/>
                </a:lnTo>
                <a:close/>
                <a:moveTo>
                  <a:pt x="203470" y="80815"/>
                </a:moveTo>
                <a:lnTo>
                  <a:pt x="206327" y="82456"/>
                </a:lnTo>
                <a:lnTo>
                  <a:pt x="208789" y="83885"/>
                </a:lnTo>
                <a:lnTo>
                  <a:pt x="198151" y="83885"/>
                </a:lnTo>
                <a:lnTo>
                  <a:pt x="200613" y="82456"/>
                </a:lnTo>
                <a:lnTo>
                  <a:pt x="203470" y="80815"/>
                </a:lnTo>
                <a:close/>
                <a:moveTo>
                  <a:pt x="215051" y="80815"/>
                </a:moveTo>
                <a:lnTo>
                  <a:pt x="217908" y="82456"/>
                </a:lnTo>
                <a:lnTo>
                  <a:pt x="220370" y="83885"/>
                </a:lnTo>
                <a:lnTo>
                  <a:pt x="209731" y="83885"/>
                </a:lnTo>
                <a:lnTo>
                  <a:pt x="212193" y="82456"/>
                </a:lnTo>
                <a:lnTo>
                  <a:pt x="215051" y="80815"/>
                </a:lnTo>
                <a:close/>
                <a:moveTo>
                  <a:pt x="226692" y="80815"/>
                </a:moveTo>
                <a:lnTo>
                  <a:pt x="229519" y="82456"/>
                </a:lnTo>
                <a:lnTo>
                  <a:pt x="232011" y="83885"/>
                </a:lnTo>
                <a:lnTo>
                  <a:pt x="221373" y="83885"/>
                </a:lnTo>
                <a:lnTo>
                  <a:pt x="223835" y="82456"/>
                </a:lnTo>
                <a:lnTo>
                  <a:pt x="226692" y="80815"/>
                </a:lnTo>
                <a:close/>
                <a:moveTo>
                  <a:pt x="238303" y="80815"/>
                </a:moveTo>
                <a:lnTo>
                  <a:pt x="241160" y="82456"/>
                </a:lnTo>
                <a:lnTo>
                  <a:pt x="243622" y="83885"/>
                </a:lnTo>
                <a:lnTo>
                  <a:pt x="232984" y="83885"/>
                </a:lnTo>
                <a:lnTo>
                  <a:pt x="235446" y="82456"/>
                </a:lnTo>
                <a:lnTo>
                  <a:pt x="238303" y="80815"/>
                </a:lnTo>
                <a:close/>
                <a:moveTo>
                  <a:pt x="249945" y="80815"/>
                </a:moveTo>
                <a:lnTo>
                  <a:pt x="252772" y="82456"/>
                </a:lnTo>
                <a:lnTo>
                  <a:pt x="255264" y="83885"/>
                </a:lnTo>
                <a:lnTo>
                  <a:pt x="244626" y="83885"/>
                </a:lnTo>
                <a:lnTo>
                  <a:pt x="247088" y="82456"/>
                </a:lnTo>
                <a:lnTo>
                  <a:pt x="249945" y="80815"/>
                </a:lnTo>
                <a:close/>
                <a:moveTo>
                  <a:pt x="261556" y="80815"/>
                </a:moveTo>
                <a:lnTo>
                  <a:pt x="264413" y="82456"/>
                </a:lnTo>
                <a:lnTo>
                  <a:pt x="266875" y="83885"/>
                </a:lnTo>
                <a:lnTo>
                  <a:pt x="256237" y="83885"/>
                </a:lnTo>
                <a:lnTo>
                  <a:pt x="258699" y="82456"/>
                </a:lnTo>
                <a:lnTo>
                  <a:pt x="261556" y="80815"/>
                </a:lnTo>
                <a:close/>
                <a:moveTo>
                  <a:pt x="273198" y="80815"/>
                </a:moveTo>
                <a:lnTo>
                  <a:pt x="276024" y="82456"/>
                </a:lnTo>
                <a:lnTo>
                  <a:pt x="278517" y="83885"/>
                </a:lnTo>
                <a:lnTo>
                  <a:pt x="267878" y="83885"/>
                </a:lnTo>
                <a:lnTo>
                  <a:pt x="270340" y="82456"/>
                </a:lnTo>
                <a:lnTo>
                  <a:pt x="273198" y="80815"/>
                </a:lnTo>
                <a:close/>
                <a:moveTo>
                  <a:pt x="11217" y="84158"/>
                </a:moveTo>
                <a:lnTo>
                  <a:pt x="5898" y="87228"/>
                </a:lnTo>
                <a:lnTo>
                  <a:pt x="578" y="84158"/>
                </a:lnTo>
                <a:close/>
                <a:moveTo>
                  <a:pt x="22828" y="84158"/>
                </a:moveTo>
                <a:lnTo>
                  <a:pt x="17509" y="87228"/>
                </a:lnTo>
                <a:lnTo>
                  <a:pt x="12190" y="84158"/>
                </a:lnTo>
                <a:close/>
                <a:moveTo>
                  <a:pt x="34470" y="84158"/>
                </a:moveTo>
                <a:lnTo>
                  <a:pt x="29150" y="87228"/>
                </a:lnTo>
                <a:lnTo>
                  <a:pt x="23831" y="84158"/>
                </a:lnTo>
                <a:close/>
                <a:moveTo>
                  <a:pt x="46081" y="84158"/>
                </a:moveTo>
                <a:lnTo>
                  <a:pt x="40762" y="87228"/>
                </a:lnTo>
                <a:lnTo>
                  <a:pt x="35442" y="84158"/>
                </a:lnTo>
                <a:close/>
                <a:moveTo>
                  <a:pt x="57722" y="84158"/>
                </a:moveTo>
                <a:lnTo>
                  <a:pt x="52403" y="87228"/>
                </a:lnTo>
                <a:lnTo>
                  <a:pt x="47084" y="84158"/>
                </a:lnTo>
                <a:close/>
                <a:moveTo>
                  <a:pt x="69334" y="84158"/>
                </a:moveTo>
                <a:lnTo>
                  <a:pt x="64014" y="87228"/>
                </a:lnTo>
                <a:lnTo>
                  <a:pt x="58695" y="84158"/>
                </a:lnTo>
                <a:close/>
                <a:moveTo>
                  <a:pt x="80945" y="84158"/>
                </a:moveTo>
                <a:lnTo>
                  <a:pt x="75625" y="87228"/>
                </a:lnTo>
                <a:lnTo>
                  <a:pt x="70306" y="84158"/>
                </a:lnTo>
                <a:close/>
                <a:moveTo>
                  <a:pt x="92556" y="84158"/>
                </a:moveTo>
                <a:lnTo>
                  <a:pt x="87237" y="87228"/>
                </a:lnTo>
                <a:lnTo>
                  <a:pt x="81917" y="84158"/>
                </a:lnTo>
                <a:close/>
                <a:moveTo>
                  <a:pt x="104197" y="84158"/>
                </a:moveTo>
                <a:lnTo>
                  <a:pt x="98878" y="87228"/>
                </a:lnTo>
                <a:lnTo>
                  <a:pt x="93559" y="84158"/>
                </a:lnTo>
                <a:close/>
                <a:moveTo>
                  <a:pt x="115809" y="84158"/>
                </a:moveTo>
                <a:lnTo>
                  <a:pt x="110489" y="87228"/>
                </a:lnTo>
                <a:lnTo>
                  <a:pt x="105170" y="84158"/>
                </a:lnTo>
                <a:close/>
                <a:moveTo>
                  <a:pt x="127450" y="84158"/>
                </a:moveTo>
                <a:lnTo>
                  <a:pt x="122131" y="87228"/>
                </a:lnTo>
                <a:lnTo>
                  <a:pt x="116812" y="84158"/>
                </a:lnTo>
                <a:close/>
                <a:moveTo>
                  <a:pt x="139061" y="84158"/>
                </a:moveTo>
                <a:lnTo>
                  <a:pt x="133742" y="87228"/>
                </a:lnTo>
                <a:lnTo>
                  <a:pt x="128423" y="84158"/>
                </a:lnTo>
                <a:close/>
                <a:moveTo>
                  <a:pt x="150642" y="84158"/>
                </a:moveTo>
                <a:lnTo>
                  <a:pt x="145323" y="87228"/>
                </a:lnTo>
                <a:lnTo>
                  <a:pt x="140004" y="84158"/>
                </a:lnTo>
                <a:close/>
                <a:moveTo>
                  <a:pt x="162284" y="84158"/>
                </a:moveTo>
                <a:lnTo>
                  <a:pt x="156964" y="87228"/>
                </a:lnTo>
                <a:lnTo>
                  <a:pt x="151645" y="84158"/>
                </a:lnTo>
                <a:close/>
                <a:moveTo>
                  <a:pt x="173895" y="84158"/>
                </a:moveTo>
                <a:lnTo>
                  <a:pt x="168575" y="87228"/>
                </a:lnTo>
                <a:lnTo>
                  <a:pt x="163256" y="84158"/>
                </a:lnTo>
                <a:close/>
                <a:moveTo>
                  <a:pt x="185536" y="84158"/>
                </a:moveTo>
                <a:lnTo>
                  <a:pt x="180217" y="87228"/>
                </a:lnTo>
                <a:lnTo>
                  <a:pt x="174898" y="84158"/>
                </a:lnTo>
                <a:close/>
                <a:moveTo>
                  <a:pt x="197147" y="84158"/>
                </a:moveTo>
                <a:lnTo>
                  <a:pt x="191828" y="87228"/>
                </a:lnTo>
                <a:lnTo>
                  <a:pt x="186509" y="84158"/>
                </a:lnTo>
                <a:close/>
                <a:moveTo>
                  <a:pt x="208789" y="84158"/>
                </a:moveTo>
                <a:lnTo>
                  <a:pt x="203470" y="87228"/>
                </a:lnTo>
                <a:lnTo>
                  <a:pt x="198151" y="84158"/>
                </a:lnTo>
                <a:close/>
                <a:moveTo>
                  <a:pt x="220370" y="84158"/>
                </a:moveTo>
                <a:lnTo>
                  <a:pt x="215051" y="87228"/>
                </a:lnTo>
                <a:lnTo>
                  <a:pt x="209731" y="84158"/>
                </a:lnTo>
                <a:close/>
                <a:moveTo>
                  <a:pt x="232011" y="84158"/>
                </a:moveTo>
                <a:lnTo>
                  <a:pt x="226692" y="87228"/>
                </a:lnTo>
                <a:lnTo>
                  <a:pt x="221373" y="84158"/>
                </a:lnTo>
                <a:close/>
                <a:moveTo>
                  <a:pt x="243622" y="84158"/>
                </a:moveTo>
                <a:lnTo>
                  <a:pt x="238303" y="87228"/>
                </a:lnTo>
                <a:lnTo>
                  <a:pt x="232984" y="84158"/>
                </a:lnTo>
                <a:close/>
                <a:moveTo>
                  <a:pt x="255264" y="84158"/>
                </a:moveTo>
                <a:lnTo>
                  <a:pt x="249945" y="87228"/>
                </a:lnTo>
                <a:lnTo>
                  <a:pt x="244626" y="84158"/>
                </a:lnTo>
                <a:close/>
                <a:moveTo>
                  <a:pt x="266875" y="84158"/>
                </a:moveTo>
                <a:lnTo>
                  <a:pt x="261556" y="87228"/>
                </a:lnTo>
                <a:lnTo>
                  <a:pt x="256237" y="84158"/>
                </a:lnTo>
                <a:close/>
                <a:moveTo>
                  <a:pt x="278517" y="84158"/>
                </a:moveTo>
                <a:lnTo>
                  <a:pt x="273198" y="87228"/>
                </a:lnTo>
                <a:lnTo>
                  <a:pt x="267878" y="84158"/>
                </a:lnTo>
                <a:close/>
                <a:moveTo>
                  <a:pt x="11369" y="84371"/>
                </a:moveTo>
                <a:lnTo>
                  <a:pt x="6050" y="93581"/>
                </a:lnTo>
                <a:lnTo>
                  <a:pt x="6050" y="87471"/>
                </a:lnTo>
                <a:lnTo>
                  <a:pt x="11369" y="84371"/>
                </a:lnTo>
                <a:close/>
                <a:moveTo>
                  <a:pt x="22980" y="84341"/>
                </a:moveTo>
                <a:lnTo>
                  <a:pt x="17661" y="93581"/>
                </a:lnTo>
                <a:lnTo>
                  <a:pt x="17661" y="87410"/>
                </a:lnTo>
                <a:lnTo>
                  <a:pt x="22980" y="84341"/>
                </a:lnTo>
                <a:close/>
                <a:moveTo>
                  <a:pt x="34622" y="84371"/>
                </a:moveTo>
                <a:lnTo>
                  <a:pt x="29302" y="93581"/>
                </a:lnTo>
                <a:lnTo>
                  <a:pt x="29302" y="87471"/>
                </a:lnTo>
                <a:lnTo>
                  <a:pt x="34622" y="84371"/>
                </a:lnTo>
                <a:close/>
                <a:moveTo>
                  <a:pt x="46202" y="84371"/>
                </a:moveTo>
                <a:lnTo>
                  <a:pt x="40883" y="93581"/>
                </a:lnTo>
                <a:lnTo>
                  <a:pt x="40883" y="87471"/>
                </a:lnTo>
                <a:lnTo>
                  <a:pt x="46202" y="84371"/>
                </a:lnTo>
                <a:close/>
                <a:moveTo>
                  <a:pt x="57844" y="84371"/>
                </a:moveTo>
                <a:lnTo>
                  <a:pt x="52525" y="93581"/>
                </a:lnTo>
                <a:lnTo>
                  <a:pt x="52525" y="87471"/>
                </a:lnTo>
                <a:lnTo>
                  <a:pt x="57844" y="84371"/>
                </a:lnTo>
                <a:close/>
                <a:moveTo>
                  <a:pt x="69455" y="84371"/>
                </a:moveTo>
                <a:lnTo>
                  <a:pt x="64136" y="93581"/>
                </a:lnTo>
                <a:lnTo>
                  <a:pt x="64136" y="87471"/>
                </a:lnTo>
                <a:lnTo>
                  <a:pt x="69455" y="84371"/>
                </a:lnTo>
                <a:close/>
                <a:moveTo>
                  <a:pt x="81097" y="84371"/>
                </a:moveTo>
                <a:lnTo>
                  <a:pt x="75777" y="93581"/>
                </a:lnTo>
                <a:lnTo>
                  <a:pt x="75777" y="87471"/>
                </a:lnTo>
                <a:lnTo>
                  <a:pt x="81097" y="84371"/>
                </a:lnTo>
                <a:close/>
                <a:moveTo>
                  <a:pt x="92708" y="84371"/>
                </a:moveTo>
                <a:lnTo>
                  <a:pt x="87389" y="93581"/>
                </a:lnTo>
                <a:lnTo>
                  <a:pt x="87389" y="87471"/>
                </a:lnTo>
                <a:lnTo>
                  <a:pt x="92708" y="84371"/>
                </a:lnTo>
                <a:close/>
                <a:moveTo>
                  <a:pt x="93437" y="84371"/>
                </a:moveTo>
                <a:lnTo>
                  <a:pt x="98757" y="87471"/>
                </a:lnTo>
                <a:lnTo>
                  <a:pt x="98757" y="93581"/>
                </a:lnTo>
                <a:lnTo>
                  <a:pt x="93437" y="84371"/>
                </a:lnTo>
                <a:close/>
                <a:moveTo>
                  <a:pt x="104349" y="84341"/>
                </a:moveTo>
                <a:lnTo>
                  <a:pt x="99030" y="93581"/>
                </a:lnTo>
                <a:lnTo>
                  <a:pt x="99030" y="87410"/>
                </a:lnTo>
                <a:lnTo>
                  <a:pt x="104349" y="84341"/>
                </a:lnTo>
                <a:close/>
                <a:moveTo>
                  <a:pt x="105018" y="84371"/>
                </a:moveTo>
                <a:lnTo>
                  <a:pt x="110337" y="87471"/>
                </a:lnTo>
                <a:lnTo>
                  <a:pt x="110337" y="93581"/>
                </a:lnTo>
                <a:lnTo>
                  <a:pt x="105018" y="84371"/>
                </a:lnTo>
                <a:close/>
                <a:moveTo>
                  <a:pt x="115930" y="84341"/>
                </a:moveTo>
                <a:lnTo>
                  <a:pt x="110611" y="93581"/>
                </a:lnTo>
                <a:lnTo>
                  <a:pt x="110611" y="87410"/>
                </a:lnTo>
                <a:lnTo>
                  <a:pt x="115930" y="84341"/>
                </a:lnTo>
                <a:close/>
                <a:moveTo>
                  <a:pt x="116660" y="84371"/>
                </a:moveTo>
                <a:lnTo>
                  <a:pt x="121979" y="87471"/>
                </a:lnTo>
                <a:lnTo>
                  <a:pt x="121979" y="93581"/>
                </a:lnTo>
                <a:lnTo>
                  <a:pt x="116660" y="84371"/>
                </a:lnTo>
                <a:close/>
                <a:moveTo>
                  <a:pt x="127541" y="84341"/>
                </a:moveTo>
                <a:lnTo>
                  <a:pt x="122222" y="93581"/>
                </a:lnTo>
                <a:lnTo>
                  <a:pt x="122222" y="87410"/>
                </a:lnTo>
                <a:lnTo>
                  <a:pt x="127541" y="84341"/>
                </a:lnTo>
                <a:close/>
                <a:moveTo>
                  <a:pt x="128271" y="84371"/>
                </a:moveTo>
                <a:lnTo>
                  <a:pt x="133590" y="87471"/>
                </a:lnTo>
                <a:lnTo>
                  <a:pt x="133590" y="93581"/>
                </a:lnTo>
                <a:lnTo>
                  <a:pt x="128271" y="84371"/>
                </a:lnTo>
                <a:close/>
                <a:moveTo>
                  <a:pt x="139183" y="84341"/>
                </a:moveTo>
                <a:lnTo>
                  <a:pt x="133864" y="93581"/>
                </a:lnTo>
                <a:lnTo>
                  <a:pt x="133864" y="87410"/>
                </a:lnTo>
                <a:lnTo>
                  <a:pt x="139183" y="84341"/>
                </a:lnTo>
                <a:close/>
                <a:moveTo>
                  <a:pt x="139912" y="84371"/>
                </a:moveTo>
                <a:lnTo>
                  <a:pt x="145232" y="87471"/>
                </a:lnTo>
                <a:lnTo>
                  <a:pt x="145232" y="93581"/>
                </a:lnTo>
                <a:lnTo>
                  <a:pt x="139912" y="84371"/>
                </a:lnTo>
                <a:close/>
                <a:moveTo>
                  <a:pt x="150794" y="84341"/>
                </a:moveTo>
                <a:lnTo>
                  <a:pt x="145475" y="93581"/>
                </a:lnTo>
                <a:lnTo>
                  <a:pt x="145475" y="87410"/>
                </a:lnTo>
                <a:lnTo>
                  <a:pt x="150794" y="84341"/>
                </a:lnTo>
                <a:close/>
                <a:moveTo>
                  <a:pt x="151523" y="84371"/>
                </a:moveTo>
                <a:lnTo>
                  <a:pt x="156843" y="87471"/>
                </a:lnTo>
                <a:lnTo>
                  <a:pt x="156843" y="93581"/>
                </a:lnTo>
                <a:lnTo>
                  <a:pt x="151523" y="84371"/>
                </a:lnTo>
                <a:close/>
                <a:moveTo>
                  <a:pt x="162436" y="84341"/>
                </a:moveTo>
                <a:lnTo>
                  <a:pt x="157116" y="93581"/>
                </a:lnTo>
                <a:lnTo>
                  <a:pt x="157116" y="87410"/>
                </a:lnTo>
                <a:lnTo>
                  <a:pt x="162436" y="84341"/>
                </a:lnTo>
                <a:close/>
                <a:moveTo>
                  <a:pt x="163165" y="84371"/>
                </a:moveTo>
                <a:lnTo>
                  <a:pt x="168484" y="87471"/>
                </a:lnTo>
                <a:lnTo>
                  <a:pt x="168484" y="93581"/>
                </a:lnTo>
                <a:lnTo>
                  <a:pt x="163165" y="84371"/>
                </a:lnTo>
                <a:close/>
                <a:moveTo>
                  <a:pt x="174047" y="84341"/>
                </a:moveTo>
                <a:lnTo>
                  <a:pt x="168727" y="93581"/>
                </a:lnTo>
                <a:lnTo>
                  <a:pt x="168727" y="87410"/>
                </a:lnTo>
                <a:lnTo>
                  <a:pt x="174047" y="84341"/>
                </a:lnTo>
                <a:close/>
                <a:moveTo>
                  <a:pt x="174746" y="84371"/>
                </a:moveTo>
                <a:lnTo>
                  <a:pt x="180065" y="87471"/>
                </a:lnTo>
                <a:lnTo>
                  <a:pt x="180065" y="93581"/>
                </a:lnTo>
                <a:lnTo>
                  <a:pt x="174746" y="84371"/>
                </a:lnTo>
                <a:close/>
                <a:moveTo>
                  <a:pt x="185658" y="84341"/>
                </a:moveTo>
                <a:lnTo>
                  <a:pt x="180339" y="93581"/>
                </a:lnTo>
                <a:lnTo>
                  <a:pt x="180339" y="87410"/>
                </a:lnTo>
                <a:lnTo>
                  <a:pt x="185658" y="84341"/>
                </a:lnTo>
                <a:close/>
                <a:moveTo>
                  <a:pt x="197269" y="84371"/>
                </a:moveTo>
                <a:lnTo>
                  <a:pt x="191950" y="93581"/>
                </a:lnTo>
                <a:lnTo>
                  <a:pt x="191950" y="87471"/>
                </a:lnTo>
                <a:lnTo>
                  <a:pt x="197269" y="84371"/>
                </a:lnTo>
                <a:close/>
                <a:moveTo>
                  <a:pt x="208911" y="84371"/>
                </a:moveTo>
                <a:lnTo>
                  <a:pt x="203591" y="93581"/>
                </a:lnTo>
                <a:lnTo>
                  <a:pt x="203591" y="87471"/>
                </a:lnTo>
                <a:lnTo>
                  <a:pt x="208911" y="84371"/>
                </a:lnTo>
                <a:close/>
                <a:moveTo>
                  <a:pt x="220522" y="84371"/>
                </a:moveTo>
                <a:lnTo>
                  <a:pt x="215202" y="93581"/>
                </a:lnTo>
                <a:lnTo>
                  <a:pt x="215202" y="87471"/>
                </a:lnTo>
                <a:lnTo>
                  <a:pt x="220522" y="84371"/>
                </a:lnTo>
                <a:close/>
                <a:moveTo>
                  <a:pt x="232163" y="84371"/>
                </a:moveTo>
                <a:lnTo>
                  <a:pt x="226844" y="93581"/>
                </a:lnTo>
                <a:lnTo>
                  <a:pt x="226844" y="87471"/>
                </a:lnTo>
                <a:lnTo>
                  <a:pt x="232163" y="84371"/>
                </a:lnTo>
                <a:close/>
                <a:moveTo>
                  <a:pt x="243774" y="84371"/>
                </a:moveTo>
                <a:lnTo>
                  <a:pt x="238455" y="93581"/>
                </a:lnTo>
                <a:lnTo>
                  <a:pt x="238455" y="87471"/>
                </a:lnTo>
                <a:lnTo>
                  <a:pt x="243774" y="84371"/>
                </a:lnTo>
                <a:close/>
                <a:moveTo>
                  <a:pt x="255355" y="84371"/>
                </a:moveTo>
                <a:lnTo>
                  <a:pt x="250036" y="93581"/>
                </a:lnTo>
                <a:lnTo>
                  <a:pt x="250036" y="87471"/>
                </a:lnTo>
                <a:lnTo>
                  <a:pt x="255355" y="84371"/>
                </a:lnTo>
                <a:close/>
                <a:moveTo>
                  <a:pt x="266997" y="84371"/>
                </a:moveTo>
                <a:lnTo>
                  <a:pt x="261678" y="93581"/>
                </a:lnTo>
                <a:lnTo>
                  <a:pt x="261678" y="87471"/>
                </a:lnTo>
                <a:lnTo>
                  <a:pt x="266997" y="84371"/>
                </a:lnTo>
                <a:close/>
                <a:moveTo>
                  <a:pt x="278608" y="84371"/>
                </a:moveTo>
                <a:lnTo>
                  <a:pt x="273289" y="93581"/>
                </a:lnTo>
                <a:lnTo>
                  <a:pt x="273289" y="87471"/>
                </a:lnTo>
                <a:lnTo>
                  <a:pt x="278608" y="84371"/>
                </a:lnTo>
                <a:close/>
                <a:moveTo>
                  <a:pt x="457" y="84432"/>
                </a:moveTo>
                <a:lnTo>
                  <a:pt x="5776" y="87471"/>
                </a:lnTo>
                <a:lnTo>
                  <a:pt x="5776" y="93611"/>
                </a:lnTo>
                <a:lnTo>
                  <a:pt x="457" y="84432"/>
                </a:lnTo>
                <a:close/>
                <a:moveTo>
                  <a:pt x="12098" y="84432"/>
                </a:moveTo>
                <a:lnTo>
                  <a:pt x="17418" y="87471"/>
                </a:lnTo>
                <a:lnTo>
                  <a:pt x="17418" y="93611"/>
                </a:lnTo>
                <a:lnTo>
                  <a:pt x="12098" y="84432"/>
                </a:lnTo>
                <a:close/>
                <a:moveTo>
                  <a:pt x="23710" y="84432"/>
                </a:moveTo>
                <a:lnTo>
                  <a:pt x="29029" y="87471"/>
                </a:lnTo>
                <a:lnTo>
                  <a:pt x="29029" y="93611"/>
                </a:lnTo>
                <a:lnTo>
                  <a:pt x="23710" y="84432"/>
                </a:lnTo>
                <a:close/>
                <a:moveTo>
                  <a:pt x="35290" y="84432"/>
                </a:moveTo>
                <a:lnTo>
                  <a:pt x="40610" y="87471"/>
                </a:lnTo>
                <a:lnTo>
                  <a:pt x="40610" y="93611"/>
                </a:lnTo>
                <a:lnTo>
                  <a:pt x="35290" y="84432"/>
                </a:lnTo>
                <a:close/>
                <a:moveTo>
                  <a:pt x="46932" y="84432"/>
                </a:moveTo>
                <a:lnTo>
                  <a:pt x="52251" y="87471"/>
                </a:lnTo>
                <a:lnTo>
                  <a:pt x="52251" y="93611"/>
                </a:lnTo>
                <a:lnTo>
                  <a:pt x="46932" y="84432"/>
                </a:lnTo>
                <a:close/>
                <a:moveTo>
                  <a:pt x="58543" y="84432"/>
                </a:moveTo>
                <a:lnTo>
                  <a:pt x="63862" y="87471"/>
                </a:lnTo>
                <a:lnTo>
                  <a:pt x="63862" y="93611"/>
                </a:lnTo>
                <a:lnTo>
                  <a:pt x="58543" y="84432"/>
                </a:lnTo>
                <a:close/>
                <a:moveTo>
                  <a:pt x="70185" y="84432"/>
                </a:moveTo>
                <a:lnTo>
                  <a:pt x="75504" y="87471"/>
                </a:lnTo>
                <a:lnTo>
                  <a:pt x="75504" y="93611"/>
                </a:lnTo>
                <a:lnTo>
                  <a:pt x="70185" y="84432"/>
                </a:lnTo>
                <a:close/>
                <a:moveTo>
                  <a:pt x="81796" y="84432"/>
                </a:moveTo>
                <a:lnTo>
                  <a:pt x="87115" y="87471"/>
                </a:lnTo>
                <a:lnTo>
                  <a:pt x="87115" y="93611"/>
                </a:lnTo>
                <a:lnTo>
                  <a:pt x="81796" y="84432"/>
                </a:lnTo>
                <a:close/>
                <a:moveTo>
                  <a:pt x="186357" y="84371"/>
                </a:moveTo>
                <a:lnTo>
                  <a:pt x="191676" y="87441"/>
                </a:lnTo>
                <a:lnTo>
                  <a:pt x="191676" y="93611"/>
                </a:lnTo>
                <a:lnTo>
                  <a:pt x="186357" y="84371"/>
                </a:lnTo>
                <a:close/>
                <a:moveTo>
                  <a:pt x="197999" y="84371"/>
                </a:moveTo>
                <a:lnTo>
                  <a:pt x="203318" y="87441"/>
                </a:lnTo>
                <a:lnTo>
                  <a:pt x="203318" y="93611"/>
                </a:lnTo>
                <a:lnTo>
                  <a:pt x="197999" y="84371"/>
                </a:lnTo>
                <a:close/>
                <a:moveTo>
                  <a:pt x="209610" y="84371"/>
                </a:moveTo>
                <a:lnTo>
                  <a:pt x="214929" y="87441"/>
                </a:lnTo>
                <a:lnTo>
                  <a:pt x="214929" y="93611"/>
                </a:lnTo>
                <a:lnTo>
                  <a:pt x="209610" y="84371"/>
                </a:lnTo>
                <a:close/>
                <a:moveTo>
                  <a:pt x="221251" y="84371"/>
                </a:moveTo>
                <a:lnTo>
                  <a:pt x="226570" y="87441"/>
                </a:lnTo>
                <a:lnTo>
                  <a:pt x="226570" y="93611"/>
                </a:lnTo>
                <a:lnTo>
                  <a:pt x="221251" y="84371"/>
                </a:lnTo>
                <a:close/>
                <a:moveTo>
                  <a:pt x="232862" y="84371"/>
                </a:moveTo>
                <a:lnTo>
                  <a:pt x="238182" y="87441"/>
                </a:lnTo>
                <a:lnTo>
                  <a:pt x="238182" y="93611"/>
                </a:lnTo>
                <a:lnTo>
                  <a:pt x="232862" y="84371"/>
                </a:lnTo>
                <a:close/>
                <a:moveTo>
                  <a:pt x="244474" y="84371"/>
                </a:moveTo>
                <a:lnTo>
                  <a:pt x="249793" y="87441"/>
                </a:lnTo>
                <a:lnTo>
                  <a:pt x="249793" y="93611"/>
                </a:lnTo>
                <a:lnTo>
                  <a:pt x="244474" y="84371"/>
                </a:lnTo>
                <a:close/>
                <a:moveTo>
                  <a:pt x="256085" y="84371"/>
                </a:moveTo>
                <a:lnTo>
                  <a:pt x="261404" y="87441"/>
                </a:lnTo>
                <a:lnTo>
                  <a:pt x="261404" y="93611"/>
                </a:lnTo>
                <a:lnTo>
                  <a:pt x="256085" y="84371"/>
                </a:lnTo>
                <a:close/>
                <a:moveTo>
                  <a:pt x="267726" y="84371"/>
                </a:moveTo>
                <a:lnTo>
                  <a:pt x="273046" y="87441"/>
                </a:lnTo>
                <a:lnTo>
                  <a:pt x="273046" y="93611"/>
                </a:lnTo>
                <a:lnTo>
                  <a:pt x="267726" y="84371"/>
                </a:lnTo>
                <a:close/>
                <a:moveTo>
                  <a:pt x="244" y="84492"/>
                </a:moveTo>
                <a:lnTo>
                  <a:pt x="5563" y="93672"/>
                </a:lnTo>
                <a:lnTo>
                  <a:pt x="5563" y="93672"/>
                </a:lnTo>
                <a:lnTo>
                  <a:pt x="214" y="90602"/>
                </a:lnTo>
                <a:lnTo>
                  <a:pt x="214" y="84492"/>
                </a:lnTo>
                <a:close/>
                <a:moveTo>
                  <a:pt x="11855" y="84492"/>
                </a:moveTo>
                <a:lnTo>
                  <a:pt x="17174" y="93672"/>
                </a:lnTo>
                <a:lnTo>
                  <a:pt x="12311" y="90906"/>
                </a:lnTo>
                <a:lnTo>
                  <a:pt x="11855" y="90632"/>
                </a:lnTo>
                <a:lnTo>
                  <a:pt x="11855" y="84492"/>
                </a:lnTo>
                <a:close/>
                <a:moveTo>
                  <a:pt x="93194" y="84492"/>
                </a:moveTo>
                <a:lnTo>
                  <a:pt x="98513" y="93672"/>
                </a:lnTo>
                <a:lnTo>
                  <a:pt x="93650" y="90906"/>
                </a:lnTo>
                <a:lnTo>
                  <a:pt x="93194" y="90663"/>
                </a:lnTo>
                <a:lnTo>
                  <a:pt x="93194" y="84492"/>
                </a:lnTo>
                <a:close/>
                <a:moveTo>
                  <a:pt x="104836" y="84492"/>
                </a:moveTo>
                <a:lnTo>
                  <a:pt x="110155" y="93672"/>
                </a:lnTo>
                <a:lnTo>
                  <a:pt x="105292" y="90906"/>
                </a:lnTo>
                <a:lnTo>
                  <a:pt x="104836" y="90663"/>
                </a:lnTo>
                <a:lnTo>
                  <a:pt x="104836" y="84492"/>
                </a:lnTo>
                <a:close/>
                <a:moveTo>
                  <a:pt x="116447" y="84492"/>
                </a:moveTo>
                <a:lnTo>
                  <a:pt x="121766" y="93672"/>
                </a:lnTo>
                <a:lnTo>
                  <a:pt x="116903" y="90906"/>
                </a:lnTo>
                <a:lnTo>
                  <a:pt x="116447" y="90663"/>
                </a:lnTo>
                <a:lnTo>
                  <a:pt x="116447" y="84492"/>
                </a:lnTo>
                <a:close/>
                <a:moveTo>
                  <a:pt x="128058" y="84492"/>
                </a:moveTo>
                <a:lnTo>
                  <a:pt x="133377" y="93672"/>
                </a:lnTo>
                <a:lnTo>
                  <a:pt x="128514" y="90906"/>
                </a:lnTo>
                <a:lnTo>
                  <a:pt x="128058" y="90663"/>
                </a:lnTo>
                <a:lnTo>
                  <a:pt x="128058" y="84492"/>
                </a:lnTo>
                <a:close/>
                <a:moveTo>
                  <a:pt x="139669" y="84492"/>
                </a:moveTo>
                <a:lnTo>
                  <a:pt x="144988" y="93672"/>
                </a:lnTo>
                <a:lnTo>
                  <a:pt x="140125" y="90906"/>
                </a:lnTo>
                <a:lnTo>
                  <a:pt x="139669" y="90663"/>
                </a:lnTo>
                <a:lnTo>
                  <a:pt x="139669" y="84492"/>
                </a:lnTo>
                <a:close/>
                <a:moveTo>
                  <a:pt x="151311" y="84492"/>
                </a:moveTo>
                <a:lnTo>
                  <a:pt x="156630" y="93672"/>
                </a:lnTo>
                <a:lnTo>
                  <a:pt x="151767" y="90906"/>
                </a:lnTo>
                <a:lnTo>
                  <a:pt x="151311" y="90663"/>
                </a:lnTo>
                <a:lnTo>
                  <a:pt x="151311" y="84492"/>
                </a:lnTo>
                <a:close/>
                <a:moveTo>
                  <a:pt x="162922" y="84492"/>
                </a:moveTo>
                <a:lnTo>
                  <a:pt x="168241" y="93672"/>
                </a:lnTo>
                <a:lnTo>
                  <a:pt x="163378" y="90906"/>
                </a:lnTo>
                <a:lnTo>
                  <a:pt x="162922" y="90663"/>
                </a:lnTo>
                <a:lnTo>
                  <a:pt x="162922" y="84492"/>
                </a:lnTo>
                <a:close/>
                <a:moveTo>
                  <a:pt x="174563" y="84492"/>
                </a:moveTo>
                <a:lnTo>
                  <a:pt x="179883" y="93672"/>
                </a:lnTo>
                <a:lnTo>
                  <a:pt x="175019" y="90906"/>
                </a:lnTo>
                <a:lnTo>
                  <a:pt x="174563" y="90663"/>
                </a:lnTo>
                <a:lnTo>
                  <a:pt x="174563" y="84492"/>
                </a:lnTo>
                <a:close/>
                <a:moveTo>
                  <a:pt x="186144" y="84492"/>
                </a:moveTo>
                <a:lnTo>
                  <a:pt x="191463" y="93672"/>
                </a:lnTo>
                <a:lnTo>
                  <a:pt x="186631" y="90906"/>
                </a:lnTo>
                <a:lnTo>
                  <a:pt x="186144" y="90663"/>
                </a:lnTo>
                <a:lnTo>
                  <a:pt x="186144" y="84492"/>
                </a:lnTo>
                <a:close/>
                <a:moveTo>
                  <a:pt x="197755" y="84492"/>
                </a:moveTo>
                <a:lnTo>
                  <a:pt x="203075" y="93672"/>
                </a:lnTo>
                <a:lnTo>
                  <a:pt x="198211" y="90906"/>
                </a:lnTo>
                <a:lnTo>
                  <a:pt x="197755" y="90663"/>
                </a:lnTo>
                <a:lnTo>
                  <a:pt x="197755" y="84492"/>
                </a:lnTo>
                <a:close/>
                <a:moveTo>
                  <a:pt x="209397" y="84492"/>
                </a:moveTo>
                <a:lnTo>
                  <a:pt x="214716" y="93672"/>
                </a:lnTo>
                <a:lnTo>
                  <a:pt x="209853" y="90906"/>
                </a:lnTo>
                <a:lnTo>
                  <a:pt x="209397" y="90663"/>
                </a:lnTo>
                <a:lnTo>
                  <a:pt x="209397" y="84492"/>
                </a:lnTo>
                <a:close/>
                <a:moveTo>
                  <a:pt x="221008" y="84492"/>
                </a:moveTo>
                <a:lnTo>
                  <a:pt x="226327" y="93672"/>
                </a:lnTo>
                <a:lnTo>
                  <a:pt x="221464" y="90906"/>
                </a:lnTo>
                <a:lnTo>
                  <a:pt x="221008" y="90663"/>
                </a:lnTo>
                <a:lnTo>
                  <a:pt x="221008" y="84492"/>
                </a:lnTo>
                <a:close/>
                <a:moveTo>
                  <a:pt x="232650" y="84492"/>
                </a:moveTo>
                <a:lnTo>
                  <a:pt x="237969" y="93672"/>
                </a:lnTo>
                <a:lnTo>
                  <a:pt x="233106" y="90906"/>
                </a:lnTo>
                <a:lnTo>
                  <a:pt x="232650" y="90663"/>
                </a:lnTo>
                <a:lnTo>
                  <a:pt x="232650" y="84492"/>
                </a:lnTo>
                <a:close/>
                <a:moveTo>
                  <a:pt x="244261" y="84492"/>
                </a:moveTo>
                <a:lnTo>
                  <a:pt x="249580" y="93672"/>
                </a:lnTo>
                <a:lnTo>
                  <a:pt x="244717" y="90906"/>
                </a:lnTo>
                <a:lnTo>
                  <a:pt x="244261" y="90663"/>
                </a:lnTo>
                <a:lnTo>
                  <a:pt x="244261" y="84492"/>
                </a:lnTo>
                <a:close/>
                <a:moveTo>
                  <a:pt x="255872" y="84492"/>
                </a:moveTo>
                <a:lnTo>
                  <a:pt x="261191" y="93672"/>
                </a:lnTo>
                <a:lnTo>
                  <a:pt x="256328" y="90906"/>
                </a:lnTo>
                <a:lnTo>
                  <a:pt x="255872" y="90663"/>
                </a:lnTo>
                <a:lnTo>
                  <a:pt x="255872" y="84492"/>
                </a:lnTo>
                <a:close/>
                <a:moveTo>
                  <a:pt x="267483" y="84492"/>
                </a:moveTo>
                <a:lnTo>
                  <a:pt x="272802" y="93672"/>
                </a:lnTo>
                <a:lnTo>
                  <a:pt x="267939" y="90906"/>
                </a:lnTo>
                <a:lnTo>
                  <a:pt x="267483" y="90663"/>
                </a:lnTo>
                <a:lnTo>
                  <a:pt x="267483" y="84492"/>
                </a:lnTo>
                <a:close/>
                <a:moveTo>
                  <a:pt x="34834" y="84492"/>
                </a:moveTo>
                <a:lnTo>
                  <a:pt x="34834" y="90632"/>
                </a:lnTo>
                <a:lnTo>
                  <a:pt x="34378" y="90906"/>
                </a:lnTo>
                <a:lnTo>
                  <a:pt x="29515" y="93733"/>
                </a:lnTo>
                <a:lnTo>
                  <a:pt x="29515" y="93733"/>
                </a:lnTo>
                <a:lnTo>
                  <a:pt x="34834" y="84492"/>
                </a:lnTo>
                <a:close/>
                <a:moveTo>
                  <a:pt x="35078" y="84492"/>
                </a:moveTo>
                <a:lnTo>
                  <a:pt x="40397" y="93733"/>
                </a:lnTo>
                <a:lnTo>
                  <a:pt x="40397" y="93733"/>
                </a:lnTo>
                <a:lnTo>
                  <a:pt x="35533" y="90906"/>
                </a:lnTo>
                <a:lnTo>
                  <a:pt x="35078" y="90663"/>
                </a:lnTo>
                <a:lnTo>
                  <a:pt x="35078" y="84492"/>
                </a:lnTo>
                <a:close/>
                <a:moveTo>
                  <a:pt x="104562" y="84523"/>
                </a:moveTo>
                <a:lnTo>
                  <a:pt x="104562" y="90632"/>
                </a:lnTo>
                <a:lnTo>
                  <a:pt x="104106" y="90906"/>
                </a:lnTo>
                <a:lnTo>
                  <a:pt x="99243" y="93733"/>
                </a:lnTo>
                <a:lnTo>
                  <a:pt x="99243" y="93733"/>
                </a:lnTo>
                <a:lnTo>
                  <a:pt x="104562" y="84523"/>
                </a:lnTo>
                <a:close/>
                <a:moveTo>
                  <a:pt x="116143" y="84523"/>
                </a:moveTo>
                <a:lnTo>
                  <a:pt x="116143" y="90632"/>
                </a:lnTo>
                <a:lnTo>
                  <a:pt x="115687" y="90906"/>
                </a:lnTo>
                <a:lnTo>
                  <a:pt x="110824" y="93733"/>
                </a:lnTo>
                <a:lnTo>
                  <a:pt x="110824" y="93733"/>
                </a:lnTo>
                <a:lnTo>
                  <a:pt x="116143" y="84523"/>
                </a:lnTo>
                <a:close/>
                <a:moveTo>
                  <a:pt x="127784" y="84523"/>
                </a:moveTo>
                <a:lnTo>
                  <a:pt x="127784" y="90632"/>
                </a:lnTo>
                <a:lnTo>
                  <a:pt x="127329" y="90906"/>
                </a:lnTo>
                <a:lnTo>
                  <a:pt x="122465" y="93733"/>
                </a:lnTo>
                <a:lnTo>
                  <a:pt x="122465" y="93733"/>
                </a:lnTo>
                <a:lnTo>
                  <a:pt x="127784" y="84523"/>
                </a:lnTo>
                <a:close/>
                <a:moveTo>
                  <a:pt x="139396" y="84523"/>
                </a:moveTo>
                <a:lnTo>
                  <a:pt x="139396" y="90632"/>
                </a:lnTo>
                <a:lnTo>
                  <a:pt x="138940" y="90906"/>
                </a:lnTo>
                <a:lnTo>
                  <a:pt x="134076" y="93733"/>
                </a:lnTo>
                <a:lnTo>
                  <a:pt x="134076" y="93733"/>
                </a:lnTo>
                <a:lnTo>
                  <a:pt x="139396" y="84523"/>
                </a:lnTo>
                <a:close/>
                <a:moveTo>
                  <a:pt x="151037" y="84523"/>
                </a:moveTo>
                <a:lnTo>
                  <a:pt x="151037" y="90632"/>
                </a:lnTo>
                <a:lnTo>
                  <a:pt x="150581" y="90906"/>
                </a:lnTo>
                <a:lnTo>
                  <a:pt x="145718" y="93733"/>
                </a:lnTo>
                <a:lnTo>
                  <a:pt x="145718" y="93733"/>
                </a:lnTo>
                <a:lnTo>
                  <a:pt x="151037" y="84523"/>
                </a:lnTo>
                <a:close/>
                <a:moveTo>
                  <a:pt x="162648" y="84523"/>
                </a:moveTo>
                <a:lnTo>
                  <a:pt x="162648" y="90632"/>
                </a:lnTo>
                <a:lnTo>
                  <a:pt x="162192" y="90906"/>
                </a:lnTo>
                <a:lnTo>
                  <a:pt x="157329" y="93733"/>
                </a:lnTo>
                <a:lnTo>
                  <a:pt x="157329" y="93733"/>
                </a:lnTo>
                <a:lnTo>
                  <a:pt x="162648" y="84523"/>
                </a:lnTo>
                <a:close/>
                <a:moveTo>
                  <a:pt x="174290" y="84523"/>
                </a:moveTo>
                <a:lnTo>
                  <a:pt x="174290" y="90632"/>
                </a:lnTo>
                <a:lnTo>
                  <a:pt x="173834" y="90906"/>
                </a:lnTo>
                <a:lnTo>
                  <a:pt x="168971" y="93733"/>
                </a:lnTo>
                <a:lnTo>
                  <a:pt x="168971" y="93733"/>
                </a:lnTo>
                <a:lnTo>
                  <a:pt x="174290" y="84523"/>
                </a:lnTo>
                <a:close/>
                <a:moveTo>
                  <a:pt x="185871" y="84523"/>
                </a:moveTo>
                <a:lnTo>
                  <a:pt x="185871" y="90632"/>
                </a:lnTo>
                <a:lnTo>
                  <a:pt x="185415" y="90906"/>
                </a:lnTo>
                <a:lnTo>
                  <a:pt x="180551" y="93733"/>
                </a:lnTo>
                <a:lnTo>
                  <a:pt x="180551" y="93733"/>
                </a:lnTo>
                <a:lnTo>
                  <a:pt x="185871" y="84523"/>
                </a:lnTo>
                <a:close/>
                <a:moveTo>
                  <a:pt x="197482" y="84523"/>
                </a:moveTo>
                <a:lnTo>
                  <a:pt x="197482" y="90632"/>
                </a:lnTo>
                <a:lnTo>
                  <a:pt x="197512" y="90632"/>
                </a:lnTo>
                <a:lnTo>
                  <a:pt x="197026" y="90906"/>
                </a:lnTo>
                <a:lnTo>
                  <a:pt x="192163" y="93733"/>
                </a:lnTo>
                <a:lnTo>
                  <a:pt x="192163" y="93733"/>
                </a:lnTo>
                <a:lnTo>
                  <a:pt x="197482" y="84523"/>
                </a:lnTo>
                <a:close/>
                <a:moveTo>
                  <a:pt x="209123" y="84523"/>
                </a:moveTo>
                <a:lnTo>
                  <a:pt x="209123" y="90632"/>
                </a:lnTo>
                <a:lnTo>
                  <a:pt x="208667" y="90906"/>
                </a:lnTo>
                <a:lnTo>
                  <a:pt x="203804" y="93733"/>
                </a:lnTo>
                <a:lnTo>
                  <a:pt x="203804" y="93733"/>
                </a:lnTo>
                <a:lnTo>
                  <a:pt x="209123" y="84523"/>
                </a:lnTo>
                <a:close/>
                <a:moveTo>
                  <a:pt x="220765" y="84523"/>
                </a:moveTo>
                <a:lnTo>
                  <a:pt x="220765" y="90632"/>
                </a:lnTo>
                <a:lnTo>
                  <a:pt x="220309" y="90906"/>
                </a:lnTo>
                <a:lnTo>
                  <a:pt x="215446" y="93733"/>
                </a:lnTo>
                <a:lnTo>
                  <a:pt x="215446" y="93733"/>
                </a:lnTo>
                <a:lnTo>
                  <a:pt x="220765" y="84523"/>
                </a:lnTo>
                <a:close/>
                <a:moveTo>
                  <a:pt x="243957" y="84523"/>
                </a:moveTo>
                <a:lnTo>
                  <a:pt x="243957" y="90632"/>
                </a:lnTo>
                <a:lnTo>
                  <a:pt x="243501" y="90906"/>
                </a:lnTo>
                <a:lnTo>
                  <a:pt x="238638" y="93733"/>
                </a:lnTo>
                <a:lnTo>
                  <a:pt x="238638" y="93733"/>
                </a:lnTo>
                <a:lnTo>
                  <a:pt x="243957" y="84523"/>
                </a:lnTo>
                <a:close/>
                <a:moveTo>
                  <a:pt x="255598" y="84523"/>
                </a:moveTo>
                <a:lnTo>
                  <a:pt x="255598" y="90632"/>
                </a:lnTo>
                <a:lnTo>
                  <a:pt x="255142" y="90906"/>
                </a:lnTo>
                <a:lnTo>
                  <a:pt x="250279" y="93733"/>
                </a:lnTo>
                <a:lnTo>
                  <a:pt x="250279" y="93733"/>
                </a:lnTo>
                <a:lnTo>
                  <a:pt x="255598" y="84523"/>
                </a:lnTo>
                <a:close/>
                <a:moveTo>
                  <a:pt x="11582" y="84492"/>
                </a:moveTo>
                <a:lnTo>
                  <a:pt x="11582" y="90632"/>
                </a:lnTo>
                <a:lnTo>
                  <a:pt x="11126" y="90906"/>
                </a:lnTo>
                <a:lnTo>
                  <a:pt x="6262" y="93733"/>
                </a:lnTo>
                <a:lnTo>
                  <a:pt x="11582" y="84492"/>
                </a:lnTo>
                <a:close/>
                <a:moveTo>
                  <a:pt x="23223" y="84523"/>
                </a:moveTo>
                <a:lnTo>
                  <a:pt x="23223" y="90632"/>
                </a:lnTo>
                <a:lnTo>
                  <a:pt x="22767" y="90906"/>
                </a:lnTo>
                <a:lnTo>
                  <a:pt x="17904" y="93733"/>
                </a:lnTo>
                <a:lnTo>
                  <a:pt x="23223" y="84523"/>
                </a:lnTo>
                <a:close/>
                <a:moveTo>
                  <a:pt x="23497" y="84492"/>
                </a:moveTo>
                <a:lnTo>
                  <a:pt x="28816" y="93733"/>
                </a:lnTo>
                <a:lnTo>
                  <a:pt x="23953" y="90906"/>
                </a:lnTo>
                <a:lnTo>
                  <a:pt x="23497" y="90663"/>
                </a:lnTo>
                <a:lnTo>
                  <a:pt x="23497" y="84492"/>
                </a:lnTo>
                <a:close/>
                <a:moveTo>
                  <a:pt x="46446" y="84492"/>
                </a:moveTo>
                <a:lnTo>
                  <a:pt x="46446" y="90632"/>
                </a:lnTo>
                <a:lnTo>
                  <a:pt x="45990" y="90906"/>
                </a:lnTo>
                <a:lnTo>
                  <a:pt x="41126" y="93733"/>
                </a:lnTo>
                <a:lnTo>
                  <a:pt x="46446" y="84492"/>
                </a:lnTo>
                <a:close/>
                <a:moveTo>
                  <a:pt x="46689" y="84492"/>
                </a:moveTo>
                <a:lnTo>
                  <a:pt x="52008" y="93733"/>
                </a:lnTo>
                <a:lnTo>
                  <a:pt x="47145" y="90906"/>
                </a:lnTo>
                <a:lnTo>
                  <a:pt x="46689" y="90663"/>
                </a:lnTo>
                <a:lnTo>
                  <a:pt x="46689" y="84492"/>
                </a:lnTo>
                <a:close/>
                <a:moveTo>
                  <a:pt x="58057" y="84492"/>
                </a:moveTo>
                <a:lnTo>
                  <a:pt x="58057" y="90632"/>
                </a:lnTo>
                <a:lnTo>
                  <a:pt x="57601" y="90906"/>
                </a:lnTo>
                <a:lnTo>
                  <a:pt x="52737" y="93733"/>
                </a:lnTo>
                <a:lnTo>
                  <a:pt x="58057" y="84492"/>
                </a:lnTo>
                <a:close/>
                <a:moveTo>
                  <a:pt x="58330" y="84492"/>
                </a:moveTo>
                <a:lnTo>
                  <a:pt x="63650" y="93733"/>
                </a:lnTo>
                <a:lnTo>
                  <a:pt x="58786" y="90906"/>
                </a:lnTo>
                <a:lnTo>
                  <a:pt x="58330" y="90663"/>
                </a:lnTo>
                <a:lnTo>
                  <a:pt x="58330" y="84492"/>
                </a:lnTo>
                <a:close/>
                <a:moveTo>
                  <a:pt x="69698" y="84492"/>
                </a:moveTo>
                <a:lnTo>
                  <a:pt x="69698" y="90632"/>
                </a:lnTo>
                <a:lnTo>
                  <a:pt x="69182" y="90906"/>
                </a:lnTo>
                <a:lnTo>
                  <a:pt x="64379" y="93733"/>
                </a:lnTo>
                <a:lnTo>
                  <a:pt x="69698" y="84492"/>
                </a:lnTo>
                <a:close/>
                <a:moveTo>
                  <a:pt x="69941" y="84492"/>
                </a:moveTo>
                <a:lnTo>
                  <a:pt x="75261" y="93733"/>
                </a:lnTo>
                <a:lnTo>
                  <a:pt x="70397" y="90906"/>
                </a:lnTo>
                <a:lnTo>
                  <a:pt x="69941" y="90663"/>
                </a:lnTo>
                <a:lnTo>
                  <a:pt x="69941" y="84492"/>
                </a:lnTo>
                <a:close/>
                <a:moveTo>
                  <a:pt x="81309" y="84492"/>
                </a:moveTo>
                <a:lnTo>
                  <a:pt x="81309" y="90632"/>
                </a:lnTo>
                <a:lnTo>
                  <a:pt x="80853" y="90906"/>
                </a:lnTo>
                <a:lnTo>
                  <a:pt x="75990" y="93733"/>
                </a:lnTo>
                <a:lnTo>
                  <a:pt x="81309" y="84492"/>
                </a:lnTo>
                <a:close/>
                <a:moveTo>
                  <a:pt x="81583" y="84492"/>
                </a:moveTo>
                <a:lnTo>
                  <a:pt x="86902" y="93733"/>
                </a:lnTo>
                <a:lnTo>
                  <a:pt x="82039" y="90906"/>
                </a:lnTo>
                <a:lnTo>
                  <a:pt x="81583" y="90663"/>
                </a:lnTo>
                <a:lnTo>
                  <a:pt x="81583" y="84492"/>
                </a:lnTo>
                <a:close/>
                <a:moveTo>
                  <a:pt x="92951" y="84492"/>
                </a:moveTo>
                <a:lnTo>
                  <a:pt x="92951" y="90632"/>
                </a:lnTo>
                <a:lnTo>
                  <a:pt x="92495" y="90906"/>
                </a:lnTo>
                <a:lnTo>
                  <a:pt x="87632" y="93733"/>
                </a:lnTo>
                <a:lnTo>
                  <a:pt x="92951" y="84492"/>
                </a:lnTo>
                <a:close/>
                <a:moveTo>
                  <a:pt x="232376" y="84523"/>
                </a:moveTo>
                <a:lnTo>
                  <a:pt x="232376" y="90632"/>
                </a:lnTo>
                <a:lnTo>
                  <a:pt x="231920" y="90906"/>
                </a:lnTo>
                <a:lnTo>
                  <a:pt x="227057" y="93733"/>
                </a:lnTo>
                <a:lnTo>
                  <a:pt x="232376" y="84523"/>
                </a:lnTo>
                <a:close/>
                <a:moveTo>
                  <a:pt x="267210" y="84523"/>
                </a:moveTo>
                <a:lnTo>
                  <a:pt x="267210" y="90632"/>
                </a:lnTo>
                <a:lnTo>
                  <a:pt x="266754" y="90906"/>
                </a:lnTo>
                <a:lnTo>
                  <a:pt x="261890" y="93733"/>
                </a:lnTo>
                <a:lnTo>
                  <a:pt x="267210" y="84523"/>
                </a:lnTo>
                <a:close/>
                <a:moveTo>
                  <a:pt x="278851" y="84523"/>
                </a:moveTo>
                <a:lnTo>
                  <a:pt x="278851" y="90632"/>
                </a:lnTo>
                <a:lnTo>
                  <a:pt x="278395" y="90906"/>
                </a:lnTo>
                <a:lnTo>
                  <a:pt x="273532" y="93733"/>
                </a:lnTo>
                <a:lnTo>
                  <a:pt x="278851" y="84523"/>
                </a:lnTo>
                <a:close/>
                <a:moveTo>
                  <a:pt x="11703" y="90876"/>
                </a:moveTo>
                <a:lnTo>
                  <a:pt x="17023" y="93946"/>
                </a:lnTo>
                <a:lnTo>
                  <a:pt x="6384" y="93946"/>
                </a:lnTo>
                <a:lnTo>
                  <a:pt x="11703" y="90876"/>
                </a:lnTo>
                <a:close/>
                <a:moveTo>
                  <a:pt x="23345" y="90876"/>
                </a:moveTo>
                <a:lnTo>
                  <a:pt x="28664" y="93946"/>
                </a:lnTo>
                <a:lnTo>
                  <a:pt x="18026" y="93946"/>
                </a:lnTo>
                <a:lnTo>
                  <a:pt x="23345" y="90876"/>
                </a:lnTo>
                <a:close/>
                <a:moveTo>
                  <a:pt x="34956" y="90876"/>
                </a:moveTo>
                <a:lnTo>
                  <a:pt x="40275" y="93946"/>
                </a:lnTo>
                <a:lnTo>
                  <a:pt x="29637" y="93946"/>
                </a:lnTo>
                <a:lnTo>
                  <a:pt x="34956" y="90876"/>
                </a:lnTo>
                <a:close/>
                <a:moveTo>
                  <a:pt x="46598" y="90876"/>
                </a:moveTo>
                <a:lnTo>
                  <a:pt x="51886" y="93946"/>
                </a:lnTo>
                <a:lnTo>
                  <a:pt x="41248" y="93946"/>
                </a:lnTo>
                <a:lnTo>
                  <a:pt x="46598" y="90876"/>
                </a:lnTo>
                <a:close/>
                <a:moveTo>
                  <a:pt x="58209" y="90876"/>
                </a:moveTo>
                <a:lnTo>
                  <a:pt x="63528" y="93946"/>
                </a:lnTo>
                <a:lnTo>
                  <a:pt x="52889" y="93946"/>
                </a:lnTo>
                <a:lnTo>
                  <a:pt x="58209" y="90876"/>
                </a:lnTo>
                <a:close/>
                <a:moveTo>
                  <a:pt x="69850" y="90876"/>
                </a:moveTo>
                <a:lnTo>
                  <a:pt x="75169" y="93946"/>
                </a:lnTo>
                <a:lnTo>
                  <a:pt x="64531" y="93946"/>
                </a:lnTo>
                <a:lnTo>
                  <a:pt x="69850" y="90876"/>
                </a:lnTo>
                <a:close/>
                <a:moveTo>
                  <a:pt x="81431" y="90876"/>
                </a:moveTo>
                <a:lnTo>
                  <a:pt x="86750" y="93946"/>
                </a:lnTo>
                <a:lnTo>
                  <a:pt x="76112" y="93946"/>
                </a:lnTo>
                <a:lnTo>
                  <a:pt x="81431" y="90876"/>
                </a:lnTo>
                <a:close/>
                <a:moveTo>
                  <a:pt x="93042" y="90876"/>
                </a:moveTo>
                <a:lnTo>
                  <a:pt x="98361" y="93946"/>
                </a:lnTo>
                <a:lnTo>
                  <a:pt x="87723" y="93946"/>
                </a:lnTo>
                <a:lnTo>
                  <a:pt x="93042" y="90876"/>
                </a:lnTo>
                <a:close/>
                <a:moveTo>
                  <a:pt x="104684" y="90876"/>
                </a:moveTo>
                <a:lnTo>
                  <a:pt x="110003" y="93946"/>
                </a:lnTo>
                <a:lnTo>
                  <a:pt x="99364" y="93946"/>
                </a:lnTo>
                <a:lnTo>
                  <a:pt x="104684" y="90876"/>
                </a:lnTo>
                <a:close/>
                <a:moveTo>
                  <a:pt x="116295" y="90876"/>
                </a:moveTo>
                <a:lnTo>
                  <a:pt x="121614" y="93946"/>
                </a:lnTo>
                <a:lnTo>
                  <a:pt x="110976" y="93946"/>
                </a:lnTo>
                <a:lnTo>
                  <a:pt x="116295" y="90876"/>
                </a:lnTo>
                <a:close/>
                <a:moveTo>
                  <a:pt x="127936" y="90876"/>
                </a:moveTo>
                <a:lnTo>
                  <a:pt x="133256" y="93946"/>
                </a:lnTo>
                <a:lnTo>
                  <a:pt x="122617" y="93946"/>
                </a:lnTo>
                <a:lnTo>
                  <a:pt x="127936" y="90876"/>
                </a:lnTo>
                <a:close/>
                <a:moveTo>
                  <a:pt x="139548" y="90876"/>
                </a:moveTo>
                <a:lnTo>
                  <a:pt x="144867" y="93946"/>
                </a:lnTo>
                <a:lnTo>
                  <a:pt x="134228" y="93946"/>
                </a:lnTo>
                <a:lnTo>
                  <a:pt x="139548" y="90876"/>
                </a:lnTo>
                <a:close/>
                <a:moveTo>
                  <a:pt x="151159" y="90876"/>
                </a:moveTo>
                <a:lnTo>
                  <a:pt x="156478" y="93946"/>
                </a:lnTo>
                <a:lnTo>
                  <a:pt x="145840" y="93946"/>
                </a:lnTo>
                <a:lnTo>
                  <a:pt x="151159" y="90876"/>
                </a:lnTo>
                <a:close/>
                <a:moveTo>
                  <a:pt x="162770" y="90876"/>
                </a:moveTo>
                <a:lnTo>
                  <a:pt x="168089" y="93946"/>
                </a:lnTo>
                <a:lnTo>
                  <a:pt x="157451" y="93946"/>
                </a:lnTo>
                <a:lnTo>
                  <a:pt x="162770" y="90876"/>
                </a:lnTo>
                <a:close/>
                <a:moveTo>
                  <a:pt x="174411" y="90876"/>
                </a:moveTo>
                <a:lnTo>
                  <a:pt x="179731" y="93946"/>
                </a:lnTo>
                <a:lnTo>
                  <a:pt x="169092" y="93946"/>
                </a:lnTo>
                <a:lnTo>
                  <a:pt x="174411" y="90876"/>
                </a:lnTo>
                <a:close/>
                <a:moveTo>
                  <a:pt x="186023" y="90876"/>
                </a:moveTo>
                <a:lnTo>
                  <a:pt x="191342" y="93946"/>
                </a:lnTo>
                <a:lnTo>
                  <a:pt x="180703" y="93946"/>
                </a:lnTo>
                <a:lnTo>
                  <a:pt x="186023" y="90876"/>
                </a:lnTo>
                <a:close/>
                <a:moveTo>
                  <a:pt x="197634" y="90876"/>
                </a:moveTo>
                <a:lnTo>
                  <a:pt x="202953" y="93946"/>
                </a:lnTo>
                <a:lnTo>
                  <a:pt x="192345" y="93946"/>
                </a:lnTo>
                <a:lnTo>
                  <a:pt x="197634" y="90876"/>
                </a:lnTo>
                <a:close/>
                <a:moveTo>
                  <a:pt x="209275" y="90876"/>
                </a:moveTo>
                <a:lnTo>
                  <a:pt x="214595" y="93946"/>
                </a:lnTo>
                <a:lnTo>
                  <a:pt x="203956" y="93946"/>
                </a:lnTo>
                <a:lnTo>
                  <a:pt x="209275" y="90876"/>
                </a:lnTo>
                <a:close/>
                <a:moveTo>
                  <a:pt x="220856" y="90876"/>
                </a:moveTo>
                <a:lnTo>
                  <a:pt x="226175" y="93946"/>
                </a:lnTo>
                <a:lnTo>
                  <a:pt x="215537" y="93946"/>
                </a:lnTo>
                <a:lnTo>
                  <a:pt x="220856" y="90876"/>
                </a:lnTo>
                <a:close/>
                <a:moveTo>
                  <a:pt x="232498" y="90876"/>
                </a:moveTo>
                <a:lnTo>
                  <a:pt x="237817" y="93946"/>
                </a:lnTo>
                <a:lnTo>
                  <a:pt x="227178" y="93946"/>
                </a:lnTo>
                <a:lnTo>
                  <a:pt x="232498" y="90876"/>
                </a:lnTo>
                <a:close/>
                <a:moveTo>
                  <a:pt x="244109" y="90876"/>
                </a:moveTo>
                <a:lnTo>
                  <a:pt x="249428" y="93946"/>
                </a:lnTo>
                <a:lnTo>
                  <a:pt x="238790" y="93946"/>
                </a:lnTo>
                <a:lnTo>
                  <a:pt x="244109" y="90876"/>
                </a:lnTo>
                <a:close/>
                <a:moveTo>
                  <a:pt x="255750" y="90876"/>
                </a:moveTo>
                <a:lnTo>
                  <a:pt x="261070" y="93946"/>
                </a:lnTo>
                <a:lnTo>
                  <a:pt x="250431" y="93946"/>
                </a:lnTo>
                <a:lnTo>
                  <a:pt x="255750" y="90876"/>
                </a:lnTo>
                <a:close/>
                <a:moveTo>
                  <a:pt x="267362" y="90876"/>
                </a:moveTo>
                <a:lnTo>
                  <a:pt x="272681" y="93946"/>
                </a:lnTo>
                <a:lnTo>
                  <a:pt x="262042" y="93946"/>
                </a:lnTo>
                <a:lnTo>
                  <a:pt x="267362" y="90876"/>
                </a:lnTo>
                <a:close/>
                <a:moveTo>
                  <a:pt x="279003" y="90876"/>
                </a:moveTo>
                <a:lnTo>
                  <a:pt x="284322" y="93946"/>
                </a:lnTo>
                <a:lnTo>
                  <a:pt x="273684" y="93946"/>
                </a:lnTo>
                <a:lnTo>
                  <a:pt x="279003" y="90876"/>
                </a:lnTo>
                <a:close/>
                <a:moveTo>
                  <a:pt x="17023" y="94219"/>
                </a:moveTo>
                <a:lnTo>
                  <a:pt x="11703" y="97289"/>
                </a:lnTo>
                <a:lnTo>
                  <a:pt x="6384" y="94219"/>
                </a:lnTo>
                <a:close/>
                <a:moveTo>
                  <a:pt x="28664" y="94219"/>
                </a:moveTo>
                <a:lnTo>
                  <a:pt x="23345" y="97289"/>
                </a:lnTo>
                <a:lnTo>
                  <a:pt x="18026" y="94219"/>
                </a:lnTo>
                <a:close/>
                <a:moveTo>
                  <a:pt x="40275" y="94219"/>
                </a:moveTo>
                <a:lnTo>
                  <a:pt x="34956" y="97289"/>
                </a:lnTo>
                <a:lnTo>
                  <a:pt x="29637" y="94219"/>
                </a:lnTo>
                <a:close/>
                <a:moveTo>
                  <a:pt x="51886" y="94219"/>
                </a:moveTo>
                <a:lnTo>
                  <a:pt x="46567" y="97289"/>
                </a:lnTo>
                <a:lnTo>
                  <a:pt x="41248" y="94219"/>
                </a:lnTo>
                <a:close/>
                <a:moveTo>
                  <a:pt x="63528" y="94219"/>
                </a:moveTo>
                <a:lnTo>
                  <a:pt x="58209" y="97289"/>
                </a:lnTo>
                <a:lnTo>
                  <a:pt x="52889" y="94219"/>
                </a:lnTo>
                <a:close/>
                <a:moveTo>
                  <a:pt x="75109" y="94219"/>
                </a:moveTo>
                <a:lnTo>
                  <a:pt x="69789" y="97289"/>
                </a:lnTo>
                <a:lnTo>
                  <a:pt x="64470" y="94219"/>
                </a:lnTo>
                <a:close/>
                <a:moveTo>
                  <a:pt x="86750" y="94219"/>
                </a:moveTo>
                <a:lnTo>
                  <a:pt x="81431" y="97289"/>
                </a:lnTo>
                <a:lnTo>
                  <a:pt x="76112" y="94219"/>
                </a:lnTo>
                <a:close/>
                <a:moveTo>
                  <a:pt x="98361" y="94219"/>
                </a:moveTo>
                <a:lnTo>
                  <a:pt x="93042" y="97289"/>
                </a:lnTo>
                <a:lnTo>
                  <a:pt x="87723" y="94219"/>
                </a:lnTo>
                <a:close/>
                <a:moveTo>
                  <a:pt x="110003" y="94219"/>
                </a:moveTo>
                <a:lnTo>
                  <a:pt x="104684" y="97289"/>
                </a:lnTo>
                <a:lnTo>
                  <a:pt x="99364" y="94219"/>
                </a:lnTo>
                <a:close/>
                <a:moveTo>
                  <a:pt x="121614" y="94219"/>
                </a:moveTo>
                <a:lnTo>
                  <a:pt x="116295" y="97289"/>
                </a:lnTo>
                <a:lnTo>
                  <a:pt x="110976" y="94219"/>
                </a:lnTo>
                <a:close/>
                <a:moveTo>
                  <a:pt x="133256" y="94219"/>
                </a:moveTo>
                <a:lnTo>
                  <a:pt x="127936" y="97289"/>
                </a:lnTo>
                <a:lnTo>
                  <a:pt x="122617" y="94219"/>
                </a:lnTo>
                <a:close/>
                <a:moveTo>
                  <a:pt x="144867" y="94219"/>
                </a:moveTo>
                <a:lnTo>
                  <a:pt x="139548" y="97289"/>
                </a:lnTo>
                <a:lnTo>
                  <a:pt x="134228" y="94219"/>
                </a:lnTo>
                <a:close/>
                <a:moveTo>
                  <a:pt x="156478" y="94219"/>
                </a:moveTo>
                <a:lnTo>
                  <a:pt x="151159" y="97289"/>
                </a:lnTo>
                <a:lnTo>
                  <a:pt x="145840" y="94219"/>
                </a:lnTo>
                <a:close/>
                <a:moveTo>
                  <a:pt x="168089" y="94219"/>
                </a:moveTo>
                <a:lnTo>
                  <a:pt x="162770" y="97289"/>
                </a:lnTo>
                <a:lnTo>
                  <a:pt x="157451" y="94219"/>
                </a:lnTo>
                <a:close/>
                <a:moveTo>
                  <a:pt x="179731" y="94219"/>
                </a:moveTo>
                <a:lnTo>
                  <a:pt x="174411" y="97289"/>
                </a:lnTo>
                <a:lnTo>
                  <a:pt x="169092" y="94219"/>
                </a:lnTo>
                <a:close/>
                <a:moveTo>
                  <a:pt x="191342" y="94219"/>
                </a:moveTo>
                <a:lnTo>
                  <a:pt x="186023" y="97289"/>
                </a:lnTo>
                <a:lnTo>
                  <a:pt x="180703" y="94219"/>
                </a:lnTo>
                <a:close/>
                <a:moveTo>
                  <a:pt x="202953" y="94219"/>
                </a:moveTo>
                <a:lnTo>
                  <a:pt x="197634" y="97289"/>
                </a:lnTo>
                <a:lnTo>
                  <a:pt x="192315" y="94219"/>
                </a:lnTo>
                <a:close/>
                <a:moveTo>
                  <a:pt x="214564" y="94219"/>
                </a:moveTo>
                <a:lnTo>
                  <a:pt x="209245" y="97289"/>
                </a:lnTo>
                <a:lnTo>
                  <a:pt x="203926" y="94219"/>
                </a:lnTo>
                <a:close/>
                <a:moveTo>
                  <a:pt x="226175" y="94219"/>
                </a:moveTo>
                <a:lnTo>
                  <a:pt x="220856" y="97289"/>
                </a:lnTo>
                <a:lnTo>
                  <a:pt x="215537" y="94219"/>
                </a:lnTo>
                <a:close/>
                <a:moveTo>
                  <a:pt x="237817" y="94219"/>
                </a:moveTo>
                <a:lnTo>
                  <a:pt x="232498" y="97289"/>
                </a:lnTo>
                <a:lnTo>
                  <a:pt x="227178" y="94219"/>
                </a:lnTo>
                <a:close/>
                <a:moveTo>
                  <a:pt x="249428" y="94219"/>
                </a:moveTo>
                <a:lnTo>
                  <a:pt x="244109" y="97289"/>
                </a:lnTo>
                <a:lnTo>
                  <a:pt x="238790" y="94219"/>
                </a:lnTo>
                <a:close/>
                <a:moveTo>
                  <a:pt x="261070" y="94219"/>
                </a:moveTo>
                <a:lnTo>
                  <a:pt x="255750" y="97289"/>
                </a:lnTo>
                <a:lnTo>
                  <a:pt x="250431" y="94219"/>
                </a:lnTo>
                <a:close/>
                <a:moveTo>
                  <a:pt x="272681" y="94219"/>
                </a:moveTo>
                <a:lnTo>
                  <a:pt x="267362" y="97289"/>
                </a:lnTo>
                <a:lnTo>
                  <a:pt x="262042" y="94219"/>
                </a:lnTo>
                <a:close/>
                <a:moveTo>
                  <a:pt x="284292" y="94219"/>
                </a:moveTo>
                <a:lnTo>
                  <a:pt x="278973" y="97289"/>
                </a:lnTo>
                <a:lnTo>
                  <a:pt x="273653" y="94219"/>
                </a:lnTo>
                <a:close/>
                <a:moveTo>
                  <a:pt x="17174" y="94462"/>
                </a:moveTo>
                <a:lnTo>
                  <a:pt x="11855" y="103642"/>
                </a:lnTo>
                <a:lnTo>
                  <a:pt x="11855" y="97532"/>
                </a:lnTo>
                <a:lnTo>
                  <a:pt x="17174" y="94462"/>
                </a:lnTo>
                <a:close/>
                <a:moveTo>
                  <a:pt x="28816" y="94462"/>
                </a:moveTo>
                <a:lnTo>
                  <a:pt x="23497" y="103642"/>
                </a:lnTo>
                <a:lnTo>
                  <a:pt x="23497" y="97532"/>
                </a:lnTo>
                <a:lnTo>
                  <a:pt x="28816" y="94462"/>
                </a:lnTo>
                <a:close/>
                <a:moveTo>
                  <a:pt x="40427" y="94462"/>
                </a:moveTo>
                <a:lnTo>
                  <a:pt x="35108" y="103642"/>
                </a:lnTo>
                <a:lnTo>
                  <a:pt x="35108" y="97532"/>
                </a:lnTo>
                <a:lnTo>
                  <a:pt x="40427" y="94462"/>
                </a:lnTo>
                <a:close/>
                <a:moveTo>
                  <a:pt x="52008" y="94462"/>
                </a:moveTo>
                <a:lnTo>
                  <a:pt x="46689" y="103642"/>
                </a:lnTo>
                <a:lnTo>
                  <a:pt x="46689" y="97532"/>
                </a:lnTo>
                <a:lnTo>
                  <a:pt x="52008" y="94462"/>
                </a:lnTo>
                <a:close/>
                <a:moveTo>
                  <a:pt x="63650" y="94462"/>
                </a:moveTo>
                <a:lnTo>
                  <a:pt x="58330" y="103642"/>
                </a:lnTo>
                <a:lnTo>
                  <a:pt x="58330" y="97532"/>
                </a:lnTo>
                <a:lnTo>
                  <a:pt x="63650" y="94462"/>
                </a:lnTo>
                <a:close/>
                <a:moveTo>
                  <a:pt x="75261" y="94462"/>
                </a:moveTo>
                <a:lnTo>
                  <a:pt x="69941" y="103642"/>
                </a:lnTo>
                <a:lnTo>
                  <a:pt x="69941" y="97532"/>
                </a:lnTo>
                <a:lnTo>
                  <a:pt x="75261" y="94462"/>
                </a:lnTo>
                <a:close/>
                <a:moveTo>
                  <a:pt x="86902" y="94462"/>
                </a:moveTo>
                <a:lnTo>
                  <a:pt x="81583" y="103642"/>
                </a:lnTo>
                <a:lnTo>
                  <a:pt x="81583" y="97532"/>
                </a:lnTo>
                <a:lnTo>
                  <a:pt x="86902" y="94462"/>
                </a:lnTo>
                <a:close/>
                <a:moveTo>
                  <a:pt x="98513" y="94462"/>
                </a:moveTo>
                <a:lnTo>
                  <a:pt x="93194" y="103642"/>
                </a:lnTo>
                <a:lnTo>
                  <a:pt x="93194" y="97532"/>
                </a:lnTo>
                <a:lnTo>
                  <a:pt x="98513" y="94462"/>
                </a:lnTo>
                <a:close/>
                <a:moveTo>
                  <a:pt x="110155" y="94401"/>
                </a:moveTo>
                <a:lnTo>
                  <a:pt x="104836" y="103642"/>
                </a:lnTo>
                <a:lnTo>
                  <a:pt x="104836" y="97502"/>
                </a:lnTo>
                <a:lnTo>
                  <a:pt x="110155" y="94401"/>
                </a:lnTo>
                <a:close/>
                <a:moveTo>
                  <a:pt x="121736" y="94401"/>
                </a:moveTo>
                <a:lnTo>
                  <a:pt x="116416" y="103642"/>
                </a:lnTo>
                <a:lnTo>
                  <a:pt x="116416" y="97502"/>
                </a:lnTo>
                <a:lnTo>
                  <a:pt x="121736" y="94401"/>
                </a:lnTo>
                <a:close/>
                <a:moveTo>
                  <a:pt x="133377" y="94401"/>
                </a:moveTo>
                <a:lnTo>
                  <a:pt x="128058" y="103642"/>
                </a:lnTo>
                <a:lnTo>
                  <a:pt x="128058" y="97502"/>
                </a:lnTo>
                <a:lnTo>
                  <a:pt x="133377" y="94401"/>
                </a:lnTo>
                <a:close/>
                <a:moveTo>
                  <a:pt x="144988" y="94401"/>
                </a:moveTo>
                <a:lnTo>
                  <a:pt x="139669" y="103642"/>
                </a:lnTo>
                <a:lnTo>
                  <a:pt x="139669" y="97502"/>
                </a:lnTo>
                <a:lnTo>
                  <a:pt x="144988" y="94401"/>
                </a:lnTo>
                <a:close/>
                <a:moveTo>
                  <a:pt x="156630" y="94401"/>
                </a:moveTo>
                <a:lnTo>
                  <a:pt x="151311" y="103642"/>
                </a:lnTo>
                <a:lnTo>
                  <a:pt x="151311" y="97502"/>
                </a:lnTo>
                <a:lnTo>
                  <a:pt x="156630" y="94401"/>
                </a:lnTo>
                <a:close/>
                <a:moveTo>
                  <a:pt x="168241" y="94401"/>
                </a:moveTo>
                <a:lnTo>
                  <a:pt x="162922" y="103642"/>
                </a:lnTo>
                <a:lnTo>
                  <a:pt x="162922" y="97502"/>
                </a:lnTo>
                <a:lnTo>
                  <a:pt x="168241" y="94401"/>
                </a:lnTo>
                <a:close/>
                <a:moveTo>
                  <a:pt x="179822" y="94401"/>
                </a:moveTo>
                <a:lnTo>
                  <a:pt x="174503" y="103642"/>
                </a:lnTo>
                <a:lnTo>
                  <a:pt x="174503" y="97502"/>
                </a:lnTo>
                <a:lnTo>
                  <a:pt x="179822" y="94401"/>
                </a:lnTo>
                <a:close/>
                <a:moveTo>
                  <a:pt x="191463" y="94462"/>
                </a:moveTo>
                <a:lnTo>
                  <a:pt x="186144" y="103642"/>
                </a:lnTo>
                <a:lnTo>
                  <a:pt x="186144" y="97532"/>
                </a:lnTo>
                <a:lnTo>
                  <a:pt x="191463" y="94462"/>
                </a:lnTo>
                <a:close/>
                <a:moveTo>
                  <a:pt x="203075" y="94462"/>
                </a:moveTo>
                <a:lnTo>
                  <a:pt x="197755" y="103642"/>
                </a:lnTo>
                <a:lnTo>
                  <a:pt x="197755" y="97532"/>
                </a:lnTo>
                <a:lnTo>
                  <a:pt x="203075" y="94462"/>
                </a:lnTo>
                <a:close/>
                <a:moveTo>
                  <a:pt x="214716" y="94462"/>
                </a:moveTo>
                <a:lnTo>
                  <a:pt x="209397" y="103642"/>
                </a:lnTo>
                <a:lnTo>
                  <a:pt x="209397" y="97532"/>
                </a:lnTo>
                <a:lnTo>
                  <a:pt x="214716" y="94462"/>
                </a:lnTo>
                <a:close/>
                <a:moveTo>
                  <a:pt x="226327" y="94462"/>
                </a:moveTo>
                <a:lnTo>
                  <a:pt x="221008" y="103642"/>
                </a:lnTo>
                <a:lnTo>
                  <a:pt x="221008" y="97532"/>
                </a:lnTo>
                <a:lnTo>
                  <a:pt x="226327" y="94462"/>
                </a:lnTo>
                <a:close/>
                <a:moveTo>
                  <a:pt x="237969" y="94462"/>
                </a:moveTo>
                <a:lnTo>
                  <a:pt x="232650" y="103642"/>
                </a:lnTo>
                <a:lnTo>
                  <a:pt x="232650" y="97532"/>
                </a:lnTo>
                <a:lnTo>
                  <a:pt x="237969" y="94462"/>
                </a:lnTo>
                <a:close/>
                <a:moveTo>
                  <a:pt x="249550" y="94462"/>
                </a:moveTo>
                <a:lnTo>
                  <a:pt x="244230" y="103642"/>
                </a:lnTo>
                <a:lnTo>
                  <a:pt x="244230" y="97532"/>
                </a:lnTo>
                <a:lnTo>
                  <a:pt x="249550" y="94462"/>
                </a:lnTo>
                <a:close/>
                <a:moveTo>
                  <a:pt x="261191" y="94462"/>
                </a:moveTo>
                <a:lnTo>
                  <a:pt x="255872" y="103642"/>
                </a:lnTo>
                <a:lnTo>
                  <a:pt x="255872" y="97532"/>
                </a:lnTo>
                <a:lnTo>
                  <a:pt x="261191" y="94462"/>
                </a:lnTo>
                <a:close/>
                <a:moveTo>
                  <a:pt x="272802" y="94462"/>
                </a:moveTo>
                <a:lnTo>
                  <a:pt x="267483" y="103642"/>
                </a:lnTo>
                <a:lnTo>
                  <a:pt x="267483" y="97532"/>
                </a:lnTo>
                <a:lnTo>
                  <a:pt x="272802" y="94462"/>
                </a:lnTo>
                <a:close/>
                <a:moveTo>
                  <a:pt x="284444" y="94462"/>
                </a:moveTo>
                <a:lnTo>
                  <a:pt x="279125" y="103642"/>
                </a:lnTo>
                <a:lnTo>
                  <a:pt x="279125" y="97532"/>
                </a:lnTo>
                <a:lnTo>
                  <a:pt x="284444" y="94462"/>
                </a:lnTo>
                <a:close/>
                <a:moveTo>
                  <a:pt x="6262" y="94493"/>
                </a:moveTo>
                <a:lnTo>
                  <a:pt x="11582" y="97532"/>
                </a:lnTo>
                <a:lnTo>
                  <a:pt x="11582" y="103672"/>
                </a:lnTo>
                <a:lnTo>
                  <a:pt x="6262" y="94493"/>
                </a:lnTo>
                <a:close/>
                <a:moveTo>
                  <a:pt x="17904" y="94493"/>
                </a:moveTo>
                <a:lnTo>
                  <a:pt x="23223" y="97532"/>
                </a:lnTo>
                <a:lnTo>
                  <a:pt x="23223" y="103672"/>
                </a:lnTo>
                <a:lnTo>
                  <a:pt x="17904" y="94493"/>
                </a:lnTo>
                <a:close/>
                <a:moveTo>
                  <a:pt x="29515" y="94493"/>
                </a:moveTo>
                <a:lnTo>
                  <a:pt x="34834" y="97532"/>
                </a:lnTo>
                <a:lnTo>
                  <a:pt x="34834" y="103672"/>
                </a:lnTo>
                <a:lnTo>
                  <a:pt x="29515" y="94493"/>
                </a:lnTo>
                <a:close/>
                <a:moveTo>
                  <a:pt x="41126" y="94493"/>
                </a:moveTo>
                <a:lnTo>
                  <a:pt x="46446" y="97532"/>
                </a:lnTo>
                <a:lnTo>
                  <a:pt x="46446" y="103672"/>
                </a:lnTo>
                <a:lnTo>
                  <a:pt x="41126" y="94493"/>
                </a:lnTo>
                <a:close/>
                <a:moveTo>
                  <a:pt x="52737" y="94493"/>
                </a:moveTo>
                <a:lnTo>
                  <a:pt x="58057" y="97532"/>
                </a:lnTo>
                <a:lnTo>
                  <a:pt x="58057" y="103672"/>
                </a:lnTo>
                <a:lnTo>
                  <a:pt x="52737" y="94493"/>
                </a:lnTo>
                <a:close/>
                <a:moveTo>
                  <a:pt x="64379" y="94493"/>
                </a:moveTo>
                <a:lnTo>
                  <a:pt x="69698" y="97532"/>
                </a:lnTo>
                <a:lnTo>
                  <a:pt x="69698" y="103672"/>
                </a:lnTo>
                <a:lnTo>
                  <a:pt x="64379" y="94493"/>
                </a:lnTo>
                <a:close/>
                <a:moveTo>
                  <a:pt x="75990" y="94493"/>
                </a:moveTo>
                <a:lnTo>
                  <a:pt x="81309" y="97532"/>
                </a:lnTo>
                <a:lnTo>
                  <a:pt x="81309" y="103672"/>
                </a:lnTo>
                <a:lnTo>
                  <a:pt x="75990" y="94493"/>
                </a:lnTo>
                <a:close/>
                <a:moveTo>
                  <a:pt x="87632" y="94493"/>
                </a:moveTo>
                <a:lnTo>
                  <a:pt x="92951" y="97532"/>
                </a:lnTo>
                <a:lnTo>
                  <a:pt x="92951" y="103672"/>
                </a:lnTo>
                <a:lnTo>
                  <a:pt x="87632" y="94493"/>
                </a:lnTo>
                <a:close/>
                <a:moveTo>
                  <a:pt x="99243" y="94493"/>
                </a:moveTo>
                <a:lnTo>
                  <a:pt x="104562" y="97532"/>
                </a:lnTo>
                <a:lnTo>
                  <a:pt x="104562" y="103672"/>
                </a:lnTo>
                <a:lnTo>
                  <a:pt x="99243" y="94493"/>
                </a:lnTo>
                <a:close/>
                <a:moveTo>
                  <a:pt x="110824" y="94493"/>
                </a:moveTo>
                <a:lnTo>
                  <a:pt x="116143" y="97532"/>
                </a:lnTo>
                <a:lnTo>
                  <a:pt x="116143" y="103672"/>
                </a:lnTo>
                <a:lnTo>
                  <a:pt x="110824" y="94493"/>
                </a:lnTo>
                <a:close/>
                <a:moveTo>
                  <a:pt x="122465" y="94493"/>
                </a:moveTo>
                <a:lnTo>
                  <a:pt x="127784" y="97532"/>
                </a:lnTo>
                <a:lnTo>
                  <a:pt x="127784" y="103672"/>
                </a:lnTo>
                <a:lnTo>
                  <a:pt x="122465" y="94493"/>
                </a:lnTo>
                <a:close/>
                <a:moveTo>
                  <a:pt x="134076" y="94493"/>
                </a:moveTo>
                <a:lnTo>
                  <a:pt x="139396" y="97532"/>
                </a:lnTo>
                <a:lnTo>
                  <a:pt x="139396" y="103672"/>
                </a:lnTo>
                <a:lnTo>
                  <a:pt x="134076" y="94493"/>
                </a:lnTo>
                <a:close/>
                <a:moveTo>
                  <a:pt x="145718" y="94493"/>
                </a:moveTo>
                <a:lnTo>
                  <a:pt x="151037" y="97532"/>
                </a:lnTo>
                <a:lnTo>
                  <a:pt x="151037" y="103672"/>
                </a:lnTo>
                <a:lnTo>
                  <a:pt x="145718" y="94493"/>
                </a:lnTo>
                <a:close/>
                <a:moveTo>
                  <a:pt x="157329" y="94493"/>
                </a:moveTo>
                <a:lnTo>
                  <a:pt x="162648" y="97532"/>
                </a:lnTo>
                <a:lnTo>
                  <a:pt x="162648" y="103672"/>
                </a:lnTo>
                <a:lnTo>
                  <a:pt x="157329" y="94493"/>
                </a:lnTo>
                <a:close/>
                <a:moveTo>
                  <a:pt x="168971" y="94493"/>
                </a:moveTo>
                <a:lnTo>
                  <a:pt x="174290" y="97532"/>
                </a:lnTo>
                <a:lnTo>
                  <a:pt x="174290" y="103672"/>
                </a:lnTo>
                <a:lnTo>
                  <a:pt x="168971" y="94493"/>
                </a:lnTo>
                <a:close/>
                <a:moveTo>
                  <a:pt x="180551" y="94432"/>
                </a:moveTo>
                <a:lnTo>
                  <a:pt x="185871" y="97532"/>
                </a:lnTo>
                <a:lnTo>
                  <a:pt x="185871" y="103672"/>
                </a:lnTo>
                <a:lnTo>
                  <a:pt x="180551" y="94432"/>
                </a:lnTo>
                <a:close/>
                <a:moveTo>
                  <a:pt x="192193" y="94432"/>
                </a:moveTo>
                <a:lnTo>
                  <a:pt x="197512" y="97532"/>
                </a:lnTo>
                <a:lnTo>
                  <a:pt x="197512" y="103672"/>
                </a:lnTo>
                <a:lnTo>
                  <a:pt x="192193" y="94432"/>
                </a:lnTo>
                <a:close/>
                <a:moveTo>
                  <a:pt x="203804" y="94432"/>
                </a:moveTo>
                <a:lnTo>
                  <a:pt x="209123" y="97532"/>
                </a:lnTo>
                <a:lnTo>
                  <a:pt x="209123" y="103672"/>
                </a:lnTo>
                <a:lnTo>
                  <a:pt x="203804" y="94432"/>
                </a:lnTo>
                <a:close/>
                <a:moveTo>
                  <a:pt x="215446" y="94432"/>
                </a:moveTo>
                <a:lnTo>
                  <a:pt x="220765" y="97532"/>
                </a:lnTo>
                <a:lnTo>
                  <a:pt x="220765" y="103672"/>
                </a:lnTo>
                <a:lnTo>
                  <a:pt x="215446" y="94432"/>
                </a:lnTo>
                <a:close/>
                <a:moveTo>
                  <a:pt x="227057" y="94432"/>
                </a:moveTo>
                <a:lnTo>
                  <a:pt x="232376" y="97532"/>
                </a:lnTo>
                <a:lnTo>
                  <a:pt x="232376" y="103672"/>
                </a:lnTo>
                <a:lnTo>
                  <a:pt x="227057" y="94432"/>
                </a:lnTo>
                <a:close/>
                <a:moveTo>
                  <a:pt x="238668" y="94432"/>
                </a:moveTo>
                <a:lnTo>
                  <a:pt x="243987" y="97532"/>
                </a:lnTo>
                <a:lnTo>
                  <a:pt x="243987" y="103672"/>
                </a:lnTo>
                <a:lnTo>
                  <a:pt x="238668" y="94432"/>
                </a:lnTo>
                <a:close/>
                <a:moveTo>
                  <a:pt x="250279" y="94432"/>
                </a:moveTo>
                <a:lnTo>
                  <a:pt x="255598" y="97532"/>
                </a:lnTo>
                <a:lnTo>
                  <a:pt x="255598" y="103672"/>
                </a:lnTo>
                <a:lnTo>
                  <a:pt x="250279" y="94432"/>
                </a:lnTo>
                <a:close/>
                <a:moveTo>
                  <a:pt x="261890" y="94432"/>
                </a:moveTo>
                <a:lnTo>
                  <a:pt x="267210" y="97532"/>
                </a:lnTo>
                <a:lnTo>
                  <a:pt x="267210" y="103672"/>
                </a:lnTo>
                <a:lnTo>
                  <a:pt x="261890" y="94432"/>
                </a:lnTo>
                <a:close/>
                <a:moveTo>
                  <a:pt x="273532" y="94432"/>
                </a:moveTo>
                <a:lnTo>
                  <a:pt x="278851" y="97532"/>
                </a:lnTo>
                <a:lnTo>
                  <a:pt x="278851" y="103672"/>
                </a:lnTo>
                <a:lnTo>
                  <a:pt x="273532" y="94432"/>
                </a:lnTo>
                <a:close/>
                <a:moveTo>
                  <a:pt x="75777" y="94553"/>
                </a:moveTo>
                <a:lnTo>
                  <a:pt x="81097" y="103763"/>
                </a:lnTo>
                <a:lnTo>
                  <a:pt x="81097" y="103763"/>
                </a:lnTo>
                <a:lnTo>
                  <a:pt x="78604" y="102304"/>
                </a:lnTo>
                <a:lnTo>
                  <a:pt x="75777" y="100724"/>
                </a:lnTo>
                <a:lnTo>
                  <a:pt x="75777" y="94553"/>
                </a:lnTo>
                <a:close/>
                <a:moveTo>
                  <a:pt x="87389" y="94553"/>
                </a:moveTo>
                <a:lnTo>
                  <a:pt x="92708" y="103763"/>
                </a:lnTo>
                <a:lnTo>
                  <a:pt x="92708" y="103763"/>
                </a:lnTo>
                <a:lnTo>
                  <a:pt x="90215" y="102365"/>
                </a:lnTo>
                <a:lnTo>
                  <a:pt x="87389" y="100724"/>
                </a:lnTo>
                <a:lnTo>
                  <a:pt x="87389" y="94553"/>
                </a:lnTo>
                <a:close/>
                <a:moveTo>
                  <a:pt x="99030" y="94553"/>
                </a:moveTo>
                <a:lnTo>
                  <a:pt x="104349" y="103763"/>
                </a:lnTo>
                <a:lnTo>
                  <a:pt x="104349" y="103763"/>
                </a:lnTo>
                <a:lnTo>
                  <a:pt x="101857" y="102304"/>
                </a:lnTo>
                <a:lnTo>
                  <a:pt x="99030" y="100724"/>
                </a:lnTo>
                <a:lnTo>
                  <a:pt x="99030" y="94553"/>
                </a:lnTo>
                <a:close/>
                <a:moveTo>
                  <a:pt x="122222" y="94553"/>
                </a:moveTo>
                <a:lnTo>
                  <a:pt x="127541" y="103763"/>
                </a:lnTo>
                <a:lnTo>
                  <a:pt x="127541" y="103763"/>
                </a:lnTo>
                <a:lnTo>
                  <a:pt x="125079" y="102365"/>
                </a:lnTo>
                <a:lnTo>
                  <a:pt x="122222" y="100724"/>
                </a:lnTo>
                <a:lnTo>
                  <a:pt x="122222" y="94553"/>
                </a:lnTo>
                <a:close/>
                <a:moveTo>
                  <a:pt x="261678" y="94553"/>
                </a:moveTo>
                <a:lnTo>
                  <a:pt x="266997" y="103763"/>
                </a:lnTo>
                <a:lnTo>
                  <a:pt x="264535" y="102365"/>
                </a:lnTo>
                <a:lnTo>
                  <a:pt x="261678" y="100724"/>
                </a:lnTo>
                <a:lnTo>
                  <a:pt x="261678" y="94553"/>
                </a:lnTo>
                <a:close/>
                <a:moveTo>
                  <a:pt x="17661" y="94553"/>
                </a:moveTo>
                <a:lnTo>
                  <a:pt x="22980" y="103763"/>
                </a:lnTo>
                <a:lnTo>
                  <a:pt x="20518" y="102304"/>
                </a:lnTo>
                <a:lnTo>
                  <a:pt x="17661" y="100724"/>
                </a:lnTo>
                <a:lnTo>
                  <a:pt x="17661" y="94553"/>
                </a:lnTo>
                <a:close/>
                <a:moveTo>
                  <a:pt x="29302" y="94553"/>
                </a:moveTo>
                <a:lnTo>
                  <a:pt x="34622" y="103763"/>
                </a:lnTo>
                <a:lnTo>
                  <a:pt x="32160" y="102304"/>
                </a:lnTo>
                <a:lnTo>
                  <a:pt x="29302" y="100724"/>
                </a:lnTo>
                <a:lnTo>
                  <a:pt x="29302" y="94553"/>
                </a:lnTo>
                <a:close/>
                <a:moveTo>
                  <a:pt x="40883" y="94553"/>
                </a:moveTo>
                <a:lnTo>
                  <a:pt x="46202" y="103763"/>
                </a:lnTo>
                <a:lnTo>
                  <a:pt x="43740" y="102304"/>
                </a:lnTo>
                <a:lnTo>
                  <a:pt x="40883" y="100724"/>
                </a:lnTo>
                <a:lnTo>
                  <a:pt x="40883" y="94553"/>
                </a:lnTo>
                <a:close/>
                <a:moveTo>
                  <a:pt x="52525" y="94553"/>
                </a:moveTo>
                <a:lnTo>
                  <a:pt x="57844" y="103763"/>
                </a:lnTo>
                <a:lnTo>
                  <a:pt x="55351" y="102304"/>
                </a:lnTo>
                <a:lnTo>
                  <a:pt x="52525" y="100724"/>
                </a:lnTo>
                <a:lnTo>
                  <a:pt x="52525" y="94553"/>
                </a:lnTo>
                <a:close/>
                <a:moveTo>
                  <a:pt x="64136" y="94553"/>
                </a:moveTo>
                <a:lnTo>
                  <a:pt x="69455" y="103763"/>
                </a:lnTo>
                <a:lnTo>
                  <a:pt x="66993" y="102304"/>
                </a:lnTo>
                <a:lnTo>
                  <a:pt x="64136" y="100724"/>
                </a:lnTo>
                <a:lnTo>
                  <a:pt x="64136" y="94553"/>
                </a:lnTo>
                <a:close/>
                <a:moveTo>
                  <a:pt x="110611" y="94553"/>
                </a:moveTo>
                <a:lnTo>
                  <a:pt x="115930" y="103763"/>
                </a:lnTo>
                <a:lnTo>
                  <a:pt x="113468" y="102365"/>
                </a:lnTo>
                <a:lnTo>
                  <a:pt x="110611" y="100724"/>
                </a:lnTo>
                <a:lnTo>
                  <a:pt x="110611" y="94553"/>
                </a:lnTo>
                <a:close/>
                <a:moveTo>
                  <a:pt x="133864" y="94553"/>
                </a:moveTo>
                <a:lnTo>
                  <a:pt x="139183" y="103763"/>
                </a:lnTo>
                <a:lnTo>
                  <a:pt x="136721" y="102365"/>
                </a:lnTo>
                <a:lnTo>
                  <a:pt x="133864" y="100724"/>
                </a:lnTo>
                <a:lnTo>
                  <a:pt x="133864" y="94553"/>
                </a:lnTo>
                <a:close/>
                <a:moveTo>
                  <a:pt x="145475" y="94553"/>
                </a:moveTo>
                <a:lnTo>
                  <a:pt x="150794" y="103763"/>
                </a:lnTo>
                <a:lnTo>
                  <a:pt x="148332" y="102365"/>
                </a:lnTo>
                <a:lnTo>
                  <a:pt x="145475" y="100724"/>
                </a:lnTo>
                <a:lnTo>
                  <a:pt x="145475" y="94553"/>
                </a:lnTo>
                <a:close/>
                <a:moveTo>
                  <a:pt x="157086" y="94553"/>
                </a:moveTo>
                <a:lnTo>
                  <a:pt x="162405" y="103763"/>
                </a:lnTo>
                <a:lnTo>
                  <a:pt x="159913" y="102365"/>
                </a:lnTo>
                <a:lnTo>
                  <a:pt x="157086" y="100724"/>
                </a:lnTo>
                <a:lnTo>
                  <a:pt x="157086" y="94553"/>
                </a:lnTo>
                <a:close/>
                <a:moveTo>
                  <a:pt x="168697" y="94553"/>
                </a:moveTo>
                <a:lnTo>
                  <a:pt x="174016" y="103763"/>
                </a:lnTo>
                <a:lnTo>
                  <a:pt x="171554" y="102365"/>
                </a:lnTo>
                <a:lnTo>
                  <a:pt x="168697" y="100724"/>
                </a:lnTo>
                <a:lnTo>
                  <a:pt x="168697" y="94553"/>
                </a:lnTo>
                <a:close/>
                <a:moveTo>
                  <a:pt x="180339" y="94553"/>
                </a:moveTo>
                <a:lnTo>
                  <a:pt x="185658" y="103763"/>
                </a:lnTo>
                <a:lnTo>
                  <a:pt x="183165" y="102365"/>
                </a:lnTo>
                <a:lnTo>
                  <a:pt x="180339" y="100724"/>
                </a:lnTo>
                <a:lnTo>
                  <a:pt x="180339" y="94553"/>
                </a:lnTo>
                <a:close/>
                <a:moveTo>
                  <a:pt x="191950" y="94553"/>
                </a:moveTo>
                <a:lnTo>
                  <a:pt x="197269" y="103763"/>
                </a:lnTo>
                <a:lnTo>
                  <a:pt x="194807" y="102365"/>
                </a:lnTo>
                <a:lnTo>
                  <a:pt x="191950" y="100724"/>
                </a:lnTo>
                <a:lnTo>
                  <a:pt x="191950" y="94553"/>
                </a:lnTo>
                <a:close/>
                <a:moveTo>
                  <a:pt x="203591" y="94553"/>
                </a:moveTo>
                <a:lnTo>
                  <a:pt x="208911" y="103763"/>
                </a:lnTo>
                <a:lnTo>
                  <a:pt x="206418" y="102365"/>
                </a:lnTo>
                <a:lnTo>
                  <a:pt x="203591" y="100724"/>
                </a:lnTo>
                <a:lnTo>
                  <a:pt x="203591" y="94553"/>
                </a:lnTo>
                <a:close/>
                <a:moveTo>
                  <a:pt x="215202" y="94553"/>
                </a:moveTo>
                <a:lnTo>
                  <a:pt x="220522" y="103763"/>
                </a:lnTo>
                <a:lnTo>
                  <a:pt x="218060" y="102365"/>
                </a:lnTo>
                <a:lnTo>
                  <a:pt x="215202" y="100724"/>
                </a:lnTo>
                <a:lnTo>
                  <a:pt x="215202" y="94553"/>
                </a:lnTo>
                <a:close/>
                <a:moveTo>
                  <a:pt x="226783" y="94553"/>
                </a:moveTo>
                <a:lnTo>
                  <a:pt x="232103" y="103763"/>
                </a:lnTo>
                <a:lnTo>
                  <a:pt x="229640" y="102365"/>
                </a:lnTo>
                <a:lnTo>
                  <a:pt x="226783" y="100724"/>
                </a:lnTo>
                <a:lnTo>
                  <a:pt x="226783" y="94553"/>
                </a:lnTo>
                <a:close/>
                <a:moveTo>
                  <a:pt x="238425" y="94553"/>
                </a:moveTo>
                <a:lnTo>
                  <a:pt x="243744" y="103763"/>
                </a:lnTo>
                <a:lnTo>
                  <a:pt x="241282" y="102365"/>
                </a:lnTo>
                <a:lnTo>
                  <a:pt x="238425" y="100724"/>
                </a:lnTo>
                <a:lnTo>
                  <a:pt x="238425" y="94553"/>
                </a:lnTo>
                <a:close/>
                <a:moveTo>
                  <a:pt x="250036" y="94553"/>
                </a:moveTo>
                <a:lnTo>
                  <a:pt x="255355" y="103763"/>
                </a:lnTo>
                <a:lnTo>
                  <a:pt x="252893" y="102365"/>
                </a:lnTo>
                <a:lnTo>
                  <a:pt x="250036" y="100724"/>
                </a:lnTo>
                <a:lnTo>
                  <a:pt x="250036" y="94553"/>
                </a:lnTo>
                <a:close/>
                <a:moveTo>
                  <a:pt x="273289" y="94553"/>
                </a:moveTo>
                <a:lnTo>
                  <a:pt x="278608" y="103763"/>
                </a:lnTo>
                <a:lnTo>
                  <a:pt x="276146" y="102365"/>
                </a:lnTo>
                <a:lnTo>
                  <a:pt x="273289" y="100724"/>
                </a:lnTo>
                <a:lnTo>
                  <a:pt x="273289" y="94553"/>
                </a:lnTo>
                <a:close/>
                <a:moveTo>
                  <a:pt x="29029" y="94553"/>
                </a:moveTo>
                <a:lnTo>
                  <a:pt x="29029" y="100724"/>
                </a:lnTo>
                <a:lnTo>
                  <a:pt x="26172" y="102365"/>
                </a:lnTo>
                <a:lnTo>
                  <a:pt x="23710" y="103794"/>
                </a:lnTo>
                <a:lnTo>
                  <a:pt x="23710" y="103794"/>
                </a:lnTo>
                <a:lnTo>
                  <a:pt x="29029" y="94553"/>
                </a:lnTo>
                <a:close/>
                <a:moveTo>
                  <a:pt x="40610" y="94553"/>
                </a:moveTo>
                <a:lnTo>
                  <a:pt x="40610" y="100724"/>
                </a:lnTo>
                <a:lnTo>
                  <a:pt x="37783" y="102365"/>
                </a:lnTo>
                <a:lnTo>
                  <a:pt x="35290" y="103794"/>
                </a:lnTo>
                <a:lnTo>
                  <a:pt x="35290" y="103794"/>
                </a:lnTo>
                <a:lnTo>
                  <a:pt x="40610" y="94553"/>
                </a:lnTo>
                <a:close/>
                <a:moveTo>
                  <a:pt x="75504" y="94553"/>
                </a:moveTo>
                <a:lnTo>
                  <a:pt x="75504" y="100724"/>
                </a:lnTo>
                <a:lnTo>
                  <a:pt x="72647" y="102365"/>
                </a:lnTo>
                <a:lnTo>
                  <a:pt x="70185" y="103794"/>
                </a:lnTo>
                <a:lnTo>
                  <a:pt x="70185" y="103794"/>
                </a:lnTo>
                <a:lnTo>
                  <a:pt x="75504" y="94553"/>
                </a:lnTo>
                <a:close/>
                <a:moveTo>
                  <a:pt x="87115" y="94553"/>
                </a:moveTo>
                <a:lnTo>
                  <a:pt x="87115" y="100724"/>
                </a:lnTo>
                <a:lnTo>
                  <a:pt x="84288" y="102365"/>
                </a:lnTo>
                <a:lnTo>
                  <a:pt x="81796" y="103794"/>
                </a:lnTo>
                <a:lnTo>
                  <a:pt x="81796" y="103794"/>
                </a:lnTo>
                <a:lnTo>
                  <a:pt x="87115" y="94553"/>
                </a:lnTo>
                <a:close/>
                <a:moveTo>
                  <a:pt x="133590" y="94614"/>
                </a:moveTo>
                <a:lnTo>
                  <a:pt x="133590" y="100724"/>
                </a:lnTo>
                <a:lnTo>
                  <a:pt x="130733" y="102365"/>
                </a:lnTo>
                <a:lnTo>
                  <a:pt x="128271" y="103794"/>
                </a:lnTo>
                <a:lnTo>
                  <a:pt x="128271" y="103794"/>
                </a:lnTo>
                <a:lnTo>
                  <a:pt x="133590" y="94614"/>
                </a:lnTo>
                <a:close/>
                <a:moveTo>
                  <a:pt x="6050" y="94553"/>
                </a:moveTo>
                <a:lnTo>
                  <a:pt x="11369" y="103794"/>
                </a:lnTo>
                <a:lnTo>
                  <a:pt x="8907" y="102365"/>
                </a:lnTo>
                <a:lnTo>
                  <a:pt x="6050" y="100724"/>
                </a:lnTo>
                <a:lnTo>
                  <a:pt x="6050" y="94553"/>
                </a:lnTo>
                <a:close/>
                <a:moveTo>
                  <a:pt x="17418" y="94553"/>
                </a:moveTo>
                <a:lnTo>
                  <a:pt x="17418" y="100724"/>
                </a:lnTo>
                <a:lnTo>
                  <a:pt x="14560" y="102365"/>
                </a:lnTo>
                <a:lnTo>
                  <a:pt x="12098" y="103794"/>
                </a:lnTo>
                <a:lnTo>
                  <a:pt x="17418" y="94553"/>
                </a:lnTo>
                <a:close/>
                <a:moveTo>
                  <a:pt x="52251" y="94553"/>
                </a:moveTo>
                <a:lnTo>
                  <a:pt x="52251" y="100724"/>
                </a:lnTo>
                <a:lnTo>
                  <a:pt x="49394" y="102365"/>
                </a:lnTo>
                <a:lnTo>
                  <a:pt x="46932" y="103794"/>
                </a:lnTo>
                <a:lnTo>
                  <a:pt x="52251" y="94553"/>
                </a:lnTo>
                <a:close/>
                <a:moveTo>
                  <a:pt x="63862" y="94553"/>
                </a:moveTo>
                <a:lnTo>
                  <a:pt x="63862" y="100724"/>
                </a:lnTo>
                <a:lnTo>
                  <a:pt x="61005" y="102365"/>
                </a:lnTo>
                <a:lnTo>
                  <a:pt x="58543" y="103794"/>
                </a:lnTo>
                <a:lnTo>
                  <a:pt x="63862" y="94553"/>
                </a:lnTo>
                <a:close/>
                <a:moveTo>
                  <a:pt x="98757" y="94553"/>
                </a:moveTo>
                <a:lnTo>
                  <a:pt x="98757" y="100724"/>
                </a:lnTo>
                <a:lnTo>
                  <a:pt x="95899" y="102365"/>
                </a:lnTo>
                <a:lnTo>
                  <a:pt x="93437" y="103794"/>
                </a:lnTo>
                <a:lnTo>
                  <a:pt x="98757" y="94553"/>
                </a:lnTo>
                <a:close/>
                <a:moveTo>
                  <a:pt x="110337" y="94614"/>
                </a:moveTo>
                <a:lnTo>
                  <a:pt x="110337" y="100724"/>
                </a:lnTo>
                <a:lnTo>
                  <a:pt x="107480" y="102365"/>
                </a:lnTo>
                <a:lnTo>
                  <a:pt x="105018" y="103794"/>
                </a:lnTo>
                <a:lnTo>
                  <a:pt x="110337" y="94614"/>
                </a:lnTo>
                <a:close/>
                <a:moveTo>
                  <a:pt x="121979" y="94614"/>
                </a:moveTo>
                <a:lnTo>
                  <a:pt x="121979" y="100724"/>
                </a:lnTo>
                <a:lnTo>
                  <a:pt x="119122" y="102365"/>
                </a:lnTo>
                <a:lnTo>
                  <a:pt x="116660" y="103794"/>
                </a:lnTo>
                <a:lnTo>
                  <a:pt x="121979" y="94614"/>
                </a:lnTo>
                <a:close/>
                <a:moveTo>
                  <a:pt x="145232" y="94614"/>
                </a:moveTo>
                <a:lnTo>
                  <a:pt x="145232" y="100724"/>
                </a:lnTo>
                <a:lnTo>
                  <a:pt x="142374" y="102365"/>
                </a:lnTo>
                <a:lnTo>
                  <a:pt x="139912" y="103794"/>
                </a:lnTo>
                <a:lnTo>
                  <a:pt x="145232" y="94614"/>
                </a:lnTo>
                <a:close/>
                <a:moveTo>
                  <a:pt x="156843" y="94614"/>
                </a:moveTo>
                <a:lnTo>
                  <a:pt x="156843" y="100724"/>
                </a:lnTo>
                <a:lnTo>
                  <a:pt x="153986" y="102365"/>
                </a:lnTo>
                <a:lnTo>
                  <a:pt x="151523" y="103794"/>
                </a:lnTo>
                <a:lnTo>
                  <a:pt x="156843" y="94614"/>
                </a:lnTo>
                <a:close/>
                <a:moveTo>
                  <a:pt x="168484" y="94614"/>
                </a:moveTo>
                <a:lnTo>
                  <a:pt x="168484" y="100724"/>
                </a:lnTo>
                <a:lnTo>
                  <a:pt x="165627" y="102365"/>
                </a:lnTo>
                <a:lnTo>
                  <a:pt x="163165" y="103794"/>
                </a:lnTo>
                <a:lnTo>
                  <a:pt x="168484" y="94614"/>
                </a:lnTo>
                <a:close/>
                <a:moveTo>
                  <a:pt x="180065" y="94614"/>
                </a:moveTo>
                <a:lnTo>
                  <a:pt x="180065" y="100724"/>
                </a:lnTo>
                <a:lnTo>
                  <a:pt x="177208" y="102365"/>
                </a:lnTo>
                <a:lnTo>
                  <a:pt x="174746" y="103794"/>
                </a:lnTo>
                <a:lnTo>
                  <a:pt x="180065" y="94614"/>
                </a:lnTo>
                <a:close/>
                <a:moveTo>
                  <a:pt x="191676" y="94614"/>
                </a:moveTo>
                <a:lnTo>
                  <a:pt x="191676" y="100724"/>
                </a:lnTo>
                <a:lnTo>
                  <a:pt x="188849" y="102365"/>
                </a:lnTo>
                <a:lnTo>
                  <a:pt x="186357" y="103794"/>
                </a:lnTo>
                <a:lnTo>
                  <a:pt x="191676" y="94614"/>
                </a:lnTo>
                <a:close/>
                <a:moveTo>
                  <a:pt x="203318" y="94614"/>
                </a:moveTo>
                <a:lnTo>
                  <a:pt x="203318" y="100724"/>
                </a:lnTo>
                <a:lnTo>
                  <a:pt x="200461" y="102365"/>
                </a:lnTo>
                <a:lnTo>
                  <a:pt x="197999" y="103794"/>
                </a:lnTo>
                <a:lnTo>
                  <a:pt x="203318" y="94614"/>
                </a:lnTo>
                <a:close/>
                <a:moveTo>
                  <a:pt x="214929" y="94614"/>
                </a:moveTo>
                <a:lnTo>
                  <a:pt x="214929" y="100724"/>
                </a:lnTo>
                <a:lnTo>
                  <a:pt x="212072" y="102365"/>
                </a:lnTo>
                <a:lnTo>
                  <a:pt x="209610" y="103794"/>
                </a:lnTo>
                <a:lnTo>
                  <a:pt x="214929" y="94614"/>
                </a:lnTo>
                <a:close/>
                <a:moveTo>
                  <a:pt x="226570" y="94614"/>
                </a:moveTo>
                <a:lnTo>
                  <a:pt x="226570" y="100724"/>
                </a:lnTo>
                <a:lnTo>
                  <a:pt x="223713" y="102365"/>
                </a:lnTo>
                <a:lnTo>
                  <a:pt x="221251" y="103794"/>
                </a:lnTo>
                <a:lnTo>
                  <a:pt x="226570" y="94614"/>
                </a:lnTo>
                <a:close/>
                <a:moveTo>
                  <a:pt x="238182" y="94614"/>
                </a:moveTo>
                <a:lnTo>
                  <a:pt x="238182" y="100724"/>
                </a:lnTo>
                <a:lnTo>
                  <a:pt x="235355" y="102365"/>
                </a:lnTo>
                <a:lnTo>
                  <a:pt x="232862" y="103794"/>
                </a:lnTo>
                <a:lnTo>
                  <a:pt x="238182" y="94614"/>
                </a:lnTo>
                <a:close/>
                <a:moveTo>
                  <a:pt x="249793" y="94614"/>
                </a:moveTo>
                <a:lnTo>
                  <a:pt x="249793" y="100724"/>
                </a:lnTo>
                <a:lnTo>
                  <a:pt x="246936" y="102365"/>
                </a:lnTo>
                <a:lnTo>
                  <a:pt x="244474" y="103794"/>
                </a:lnTo>
                <a:lnTo>
                  <a:pt x="249793" y="94614"/>
                </a:lnTo>
                <a:close/>
                <a:moveTo>
                  <a:pt x="261404" y="94614"/>
                </a:moveTo>
                <a:lnTo>
                  <a:pt x="261404" y="100724"/>
                </a:lnTo>
                <a:lnTo>
                  <a:pt x="258547" y="102365"/>
                </a:lnTo>
                <a:lnTo>
                  <a:pt x="256085" y="103794"/>
                </a:lnTo>
                <a:lnTo>
                  <a:pt x="261404" y="94614"/>
                </a:lnTo>
                <a:close/>
                <a:moveTo>
                  <a:pt x="273046" y="94614"/>
                </a:moveTo>
                <a:lnTo>
                  <a:pt x="273046" y="100754"/>
                </a:lnTo>
                <a:lnTo>
                  <a:pt x="270188" y="102395"/>
                </a:lnTo>
                <a:lnTo>
                  <a:pt x="267726" y="103794"/>
                </a:lnTo>
                <a:lnTo>
                  <a:pt x="273046" y="94614"/>
                </a:lnTo>
                <a:close/>
                <a:moveTo>
                  <a:pt x="284657" y="94614"/>
                </a:moveTo>
                <a:lnTo>
                  <a:pt x="284657" y="100754"/>
                </a:lnTo>
                <a:lnTo>
                  <a:pt x="279337" y="103794"/>
                </a:lnTo>
                <a:lnTo>
                  <a:pt x="284657" y="94614"/>
                </a:lnTo>
                <a:close/>
                <a:moveTo>
                  <a:pt x="5898" y="100936"/>
                </a:moveTo>
                <a:lnTo>
                  <a:pt x="8755" y="102578"/>
                </a:lnTo>
                <a:lnTo>
                  <a:pt x="11217" y="104037"/>
                </a:lnTo>
                <a:lnTo>
                  <a:pt x="578" y="104037"/>
                </a:lnTo>
                <a:lnTo>
                  <a:pt x="5898" y="100936"/>
                </a:lnTo>
                <a:close/>
                <a:moveTo>
                  <a:pt x="17509" y="100936"/>
                </a:moveTo>
                <a:lnTo>
                  <a:pt x="20366" y="102578"/>
                </a:lnTo>
                <a:lnTo>
                  <a:pt x="22828" y="104037"/>
                </a:lnTo>
                <a:lnTo>
                  <a:pt x="12190" y="104037"/>
                </a:lnTo>
                <a:lnTo>
                  <a:pt x="14682" y="102578"/>
                </a:lnTo>
                <a:lnTo>
                  <a:pt x="17509" y="100936"/>
                </a:lnTo>
                <a:close/>
                <a:moveTo>
                  <a:pt x="29150" y="100936"/>
                </a:moveTo>
                <a:lnTo>
                  <a:pt x="32008" y="102578"/>
                </a:lnTo>
                <a:lnTo>
                  <a:pt x="34470" y="104037"/>
                </a:lnTo>
                <a:lnTo>
                  <a:pt x="23831" y="104037"/>
                </a:lnTo>
                <a:lnTo>
                  <a:pt x="26293" y="102578"/>
                </a:lnTo>
                <a:lnTo>
                  <a:pt x="29150" y="100936"/>
                </a:lnTo>
                <a:close/>
                <a:moveTo>
                  <a:pt x="40762" y="100936"/>
                </a:moveTo>
                <a:lnTo>
                  <a:pt x="43619" y="102578"/>
                </a:lnTo>
                <a:lnTo>
                  <a:pt x="46081" y="104037"/>
                </a:lnTo>
                <a:lnTo>
                  <a:pt x="35442" y="104037"/>
                </a:lnTo>
                <a:lnTo>
                  <a:pt x="37935" y="102578"/>
                </a:lnTo>
                <a:lnTo>
                  <a:pt x="40762" y="100936"/>
                </a:lnTo>
                <a:close/>
                <a:moveTo>
                  <a:pt x="52403" y="100936"/>
                </a:moveTo>
                <a:lnTo>
                  <a:pt x="55260" y="102578"/>
                </a:lnTo>
                <a:lnTo>
                  <a:pt x="57722" y="104037"/>
                </a:lnTo>
                <a:lnTo>
                  <a:pt x="47084" y="104037"/>
                </a:lnTo>
                <a:lnTo>
                  <a:pt x="49546" y="102578"/>
                </a:lnTo>
                <a:lnTo>
                  <a:pt x="52403" y="100936"/>
                </a:lnTo>
                <a:close/>
                <a:moveTo>
                  <a:pt x="64014" y="100936"/>
                </a:moveTo>
                <a:lnTo>
                  <a:pt x="66871" y="102578"/>
                </a:lnTo>
                <a:lnTo>
                  <a:pt x="69334" y="104037"/>
                </a:lnTo>
                <a:lnTo>
                  <a:pt x="58695" y="104037"/>
                </a:lnTo>
                <a:lnTo>
                  <a:pt x="61187" y="102578"/>
                </a:lnTo>
                <a:lnTo>
                  <a:pt x="64014" y="100936"/>
                </a:lnTo>
                <a:close/>
                <a:moveTo>
                  <a:pt x="75625" y="100936"/>
                </a:moveTo>
                <a:lnTo>
                  <a:pt x="78452" y="102578"/>
                </a:lnTo>
                <a:lnTo>
                  <a:pt x="80945" y="104037"/>
                </a:lnTo>
                <a:lnTo>
                  <a:pt x="70306" y="104037"/>
                </a:lnTo>
                <a:lnTo>
                  <a:pt x="72768" y="102578"/>
                </a:lnTo>
                <a:lnTo>
                  <a:pt x="75625" y="100936"/>
                </a:lnTo>
                <a:close/>
                <a:moveTo>
                  <a:pt x="87237" y="100936"/>
                </a:moveTo>
                <a:lnTo>
                  <a:pt x="90094" y="102578"/>
                </a:lnTo>
                <a:lnTo>
                  <a:pt x="92556" y="104037"/>
                </a:lnTo>
                <a:lnTo>
                  <a:pt x="81917" y="104037"/>
                </a:lnTo>
                <a:lnTo>
                  <a:pt x="84379" y="102578"/>
                </a:lnTo>
                <a:lnTo>
                  <a:pt x="87237" y="100936"/>
                </a:lnTo>
                <a:close/>
                <a:moveTo>
                  <a:pt x="98878" y="100936"/>
                </a:moveTo>
                <a:lnTo>
                  <a:pt x="101705" y="102578"/>
                </a:lnTo>
                <a:lnTo>
                  <a:pt x="104197" y="104037"/>
                </a:lnTo>
                <a:lnTo>
                  <a:pt x="93559" y="104037"/>
                </a:lnTo>
                <a:lnTo>
                  <a:pt x="96021" y="102578"/>
                </a:lnTo>
                <a:lnTo>
                  <a:pt x="98878" y="100936"/>
                </a:lnTo>
                <a:close/>
                <a:moveTo>
                  <a:pt x="110489" y="100936"/>
                </a:moveTo>
                <a:lnTo>
                  <a:pt x="113346" y="102578"/>
                </a:lnTo>
                <a:lnTo>
                  <a:pt x="115809" y="104037"/>
                </a:lnTo>
                <a:lnTo>
                  <a:pt x="105170" y="104037"/>
                </a:lnTo>
                <a:lnTo>
                  <a:pt x="107632" y="102578"/>
                </a:lnTo>
                <a:lnTo>
                  <a:pt x="110489" y="100936"/>
                </a:lnTo>
                <a:close/>
                <a:moveTo>
                  <a:pt x="122131" y="100936"/>
                </a:moveTo>
                <a:lnTo>
                  <a:pt x="124958" y="102578"/>
                </a:lnTo>
                <a:lnTo>
                  <a:pt x="127450" y="104037"/>
                </a:lnTo>
                <a:lnTo>
                  <a:pt x="116812" y="104037"/>
                </a:lnTo>
                <a:lnTo>
                  <a:pt x="119274" y="102578"/>
                </a:lnTo>
                <a:lnTo>
                  <a:pt x="122131" y="100936"/>
                </a:lnTo>
                <a:close/>
                <a:moveTo>
                  <a:pt x="133742" y="100936"/>
                </a:moveTo>
                <a:lnTo>
                  <a:pt x="136599" y="102578"/>
                </a:lnTo>
                <a:lnTo>
                  <a:pt x="139061" y="104037"/>
                </a:lnTo>
                <a:lnTo>
                  <a:pt x="128423" y="104037"/>
                </a:lnTo>
                <a:lnTo>
                  <a:pt x="130885" y="102578"/>
                </a:lnTo>
                <a:lnTo>
                  <a:pt x="133742" y="100936"/>
                </a:lnTo>
                <a:close/>
                <a:moveTo>
                  <a:pt x="145323" y="100936"/>
                </a:moveTo>
                <a:lnTo>
                  <a:pt x="148180" y="102578"/>
                </a:lnTo>
                <a:lnTo>
                  <a:pt x="150642" y="104037"/>
                </a:lnTo>
                <a:lnTo>
                  <a:pt x="140004" y="104037"/>
                </a:lnTo>
                <a:lnTo>
                  <a:pt x="142496" y="102578"/>
                </a:lnTo>
                <a:lnTo>
                  <a:pt x="145323" y="100936"/>
                </a:lnTo>
                <a:close/>
                <a:moveTo>
                  <a:pt x="156964" y="100936"/>
                </a:moveTo>
                <a:lnTo>
                  <a:pt x="159822" y="102578"/>
                </a:lnTo>
                <a:lnTo>
                  <a:pt x="162284" y="104037"/>
                </a:lnTo>
                <a:lnTo>
                  <a:pt x="151645" y="104037"/>
                </a:lnTo>
                <a:lnTo>
                  <a:pt x="154107" y="102578"/>
                </a:lnTo>
                <a:lnTo>
                  <a:pt x="156964" y="100936"/>
                </a:lnTo>
                <a:close/>
                <a:moveTo>
                  <a:pt x="168575" y="100936"/>
                </a:moveTo>
                <a:lnTo>
                  <a:pt x="171433" y="102578"/>
                </a:lnTo>
                <a:lnTo>
                  <a:pt x="173895" y="104037"/>
                </a:lnTo>
                <a:lnTo>
                  <a:pt x="163256" y="104037"/>
                </a:lnTo>
                <a:lnTo>
                  <a:pt x="165749" y="102578"/>
                </a:lnTo>
                <a:lnTo>
                  <a:pt x="168575" y="100936"/>
                </a:lnTo>
                <a:close/>
                <a:moveTo>
                  <a:pt x="180217" y="100936"/>
                </a:moveTo>
                <a:lnTo>
                  <a:pt x="183074" y="102578"/>
                </a:lnTo>
                <a:lnTo>
                  <a:pt x="185536" y="104037"/>
                </a:lnTo>
                <a:lnTo>
                  <a:pt x="174898" y="104037"/>
                </a:lnTo>
                <a:lnTo>
                  <a:pt x="177360" y="102578"/>
                </a:lnTo>
                <a:lnTo>
                  <a:pt x="180217" y="100936"/>
                </a:lnTo>
                <a:close/>
                <a:moveTo>
                  <a:pt x="191828" y="100936"/>
                </a:moveTo>
                <a:lnTo>
                  <a:pt x="194685" y="102578"/>
                </a:lnTo>
                <a:lnTo>
                  <a:pt x="197147" y="104037"/>
                </a:lnTo>
                <a:lnTo>
                  <a:pt x="186509" y="104037"/>
                </a:lnTo>
                <a:lnTo>
                  <a:pt x="189001" y="102578"/>
                </a:lnTo>
                <a:lnTo>
                  <a:pt x="191828" y="100936"/>
                </a:lnTo>
                <a:close/>
                <a:moveTo>
                  <a:pt x="203470" y="100936"/>
                </a:moveTo>
                <a:lnTo>
                  <a:pt x="206327" y="102578"/>
                </a:lnTo>
                <a:lnTo>
                  <a:pt x="208789" y="104037"/>
                </a:lnTo>
                <a:lnTo>
                  <a:pt x="198151" y="104037"/>
                </a:lnTo>
                <a:lnTo>
                  <a:pt x="200613" y="102578"/>
                </a:lnTo>
                <a:lnTo>
                  <a:pt x="203470" y="100936"/>
                </a:lnTo>
                <a:close/>
                <a:moveTo>
                  <a:pt x="215051" y="100936"/>
                </a:moveTo>
                <a:lnTo>
                  <a:pt x="217908" y="102578"/>
                </a:lnTo>
                <a:lnTo>
                  <a:pt x="220370" y="104037"/>
                </a:lnTo>
                <a:lnTo>
                  <a:pt x="209731" y="104037"/>
                </a:lnTo>
                <a:lnTo>
                  <a:pt x="212193" y="102578"/>
                </a:lnTo>
                <a:lnTo>
                  <a:pt x="215051" y="100936"/>
                </a:lnTo>
                <a:close/>
                <a:moveTo>
                  <a:pt x="226692" y="100936"/>
                </a:moveTo>
                <a:lnTo>
                  <a:pt x="229519" y="102578"/>
                </a:lnTo>
                <a:lnTo>
                  <a:pt x="232011" y="104037"/>
                </a:lnTo>
                <a:lnTo>
                  <a:pt x="221373" y="104037"/>
                </a:lnTo>
                <a:lnTo>
                  <a:pt x="223835" y="102578"/>
                </a:lnTo>
                <a:lnTo>
                  <a:pt x="226692" y="100936"/>
                </a:lnTo>
                <a:close/>
                <a:moveTo>
                  <a:pt x="238303" y="100936"/>
                </a:moveTo>
                <a:lnTo>
                  <a:pt x="241160" y="102578"/>
                </a:lnTo>
                <a:lnTo>
                  <a:pt x="243622" y="104037"/>
                </a:lnTo>
                <a:lnTo>
                  <a:pt x="232984" y="104037"/>
                </a:lnTo>
                <a:lnTo>
                  <a:pt x="235446" y="102578"/>
                </a:lnTo>
                <a:lnTo>
                  <a:pt x="238303" y="100936"/>
                </a:lnTo>
                <a:close/>
                <a:moveTo>
                  <a:pt x="249945" y="100936"/>
                </a:moveTo>
                <a:lnTo>
                  <a:pt x="252772" y="102578"/>
                </a:lnTo>
                <a:lnTo>
                  <a:pt x="255264" y="104037"/>
                </a:lnTo>
                <a:lnTo>
                  <a:pt x="244626" y="104037"/>
                </a:lnTo>
                <a:lnTo>
                  <a:pt x="247088" y="102578"/>
                </a:lnTo>
                <a:lnTo>
                  <a:pt x="249945" y="100936"/>
                </a:lnTo>
                <a:close/>
                <a:moveTo>
                  <a:pt x="261556" y="100936"/>
                </a:moveTo>
                <a:lnTo>
                  <a:pt x="264413" y="102578"/>
                </a:lnTo>
                <a:lnTo>
                  <a:pt x="266875" y="104037"/>
                </a:lnTo>
                <a:lnTo>
                  <a:pt x="256237" y="104037"/>
                </a:lnTo>
                <a:lnTo>
                  <a:pt x="258699" y="102578"/>
                </a:lnTo>
                <a:lnTo>
                  <a:pt x="261556" y="100936"/>
                </a:lnTo>
                <a:close/>
                <a:moveTo>
                  <a:pt x="273198" y="100936"/>
                </a:moveTo>
                <a:lnTo>
                  <a:pt x="276024" y="102578"/>
                </a:lnTo>
                <a:lnTo>
                  <a:pt x="278517" y="104037"/>
                </a:lnTo>
                <a:lnTo>
                  <a:pt x="267878" y="104037"/>
                </a:lnTo>
                <a:lnTo>
                  <a:pt x="270340" y="102578"/>
                </a:lnTo>
                <a:lnTo>
                  <a:pt x="273198" y="100936"/>
                </a:lnTo>
                <a:close/>
                <a:moveTo>
                  <a:pt x="11217" y="104250"/>
                </a:moveTo>
                <a:lnTo>
                  <a:pt x="5898" y="107320"/>
                </a:lnTo>
                <a:lnTo>
                  <a:pt x="578" y="104250"/>
                </a:lnTo>
                <a:close/>
                <a:moveTo>
                  <a:pt x="22828" y="104250"/>
                </a:moveTo>
                <a:lnTo>
                  <a:pt x="17509" y="107320"/>
                </a:lnTo>
                <a:lnTo>
                  <a:pt x="12190" y="104250"/>
                </a:lnTo>
                <a:close/>
                <a:moveTo>
                  <a:pt x="34470" y="104250"/>
                </a:moveTo>
                <a:lnTo>
                  <a:pt x="29150" y="107320"/>
                </a:lnTo>
                <a:lnTo>
                  <a:pt x="23831" y="104250"/>
                </a:lnTo>
                <a:close/>
                <a:moveTo>
                  <a:pt x="46081" y="104250"/>
                </a:moveTo>
                <a:lnTo>
                  <a:pt x="40762" y="107320"/>
                </a:lnTo>
                <a:lnTo>
                  <a:pt x="35442" y="104250"/>
                </a:lnTo>
                <a:close/>
                <a:moveTo>
                  <a:pt x="57722" y="104250"/>
                </a:moveTo>
                <a:lnTo>
                  <a:pt x="52403" y="107320"/>
                </a:lnTo>
                <a:lnTo>
                  <a:pt x="47084" y="104250"/>
                </a:lnTo>
                <a:close/>
                <a:moveTo>
                  <a:pt x="69334" y="104250"/>
                </a:moveTo>
                <a:lnTo>
                  <a:pt x="64014" y="107320"/>
                </a:lnTo>
                <a:lnTo>
                  <a:pt x="58695" y="104250"/>
                </a:lnTo>
                <a:close/>
                <a:moveTo>
                  <a:pt x="80945" y="104250"/>
                </a:moveTo>
                <a:lnTo>
                  <a:pt x="75625" y="107320"/>
                </a:lnTo>
                <a:lnTo>
                  <a:pt x="70306" y="104250"/>
                </a:lnTo>
                <a:close/>
                <a:moveTo>
                  <a:pt x="92556" y="104250"/>
                </a:moveTo>
                <a:lnTo>
                  <a:pt x="87237" y="107320"/>
                </a:lnTo>
                <a:lnTo>
                  <a:pt x="81917" y="104250"/>
                </a:lnTo>
                <a:close/>
                <a:moveTo>
                  <a:pt x="104197" y="104250"/>
                </a:moveTo>
                <a:lnTo>
                  <a:pt x="98878" y="107320"/>
                </a:lnTo>
                <a:lnTo>
                  <a:pt x="93559" y="104250"/>
                </a:lnTo>
                <a:close/>
                <a:moveTo>
                  <a:pt x="115809" y="104250"/>
                </a:moveTo>
                <a:lnTo>
                  <a:pt x="110489" y="107320"/>
                </a:lnTo>
                <a:lnTo>
                  <a:pt x="105170" y="104250"/>
                </a:lnTo>
                <a:close/>
                <a:moveTo>
                  <a:pt x="127450" y="104250"/>
                </a:moveTo>
                <a:lnTo>
                  <a:pt x="122131" y="107320"/>
                </a:lnTo>
                <a:lnTo>
                  <a:pt x="116812" y="104250"/>
                </a:lnTo>
                <a:close/>
                <a:moveTo>
                  <a:pt x="139061" y="104250"/>
                </a:moveTo>
                <a:lnTo>
                  <a:pt x="133742" y="107320"/>
                </a:lnTo>
                <a:lnTo>
                  <a:pt x="128423" y="104250"/>
                </a:lnTo>
                <a:close/>
                <a:moveTo>
                  <a:pt x="150642" y="104250"/>
                </a:moveTo>
                <a:lnTo>
                  <a:pt x="145323" y="107320"/>
                </a:lnTo>
                <a:lnTo>
                  <a:pt x="140004" y="104250"/>
                </a:lnTo>
                <a:close/>
                <a:moveTo>
                  <a:pt x="162284" y="104250"/>
                </a:moveTo>
                <a:lnTo>
                  <a:pt x="156964" y="107320"/>
                </a:lnTo>
                <a:lnTo>
                  <a:pt x="151645" y="104250"/>
                </a:lnTo>
                <a:close/>
                <a:moveTo>
                  <a:pt x="173895" y="104250"/>
                </a:moveTo>
                <a:lnTo>
                  <a:pt x="168575" y="107320"/>
                </a:lnTo>
                <a:lnTo>
                  <a:pt x="163256" y="104250"/>
                </a:lnTo>
                <a:close/>
                <a:moveTo>
                  <a:pt x="185536" y="104250"/>
                </a:moveTo>
                <a:lnTo>
                  <a:pt x="180217" y="107320"/>
                </a:lnTo>
                <a:lnTo>
                  <a:pt x="174898" y="104250"/>
                </a:lnTo>
                <a:close/>
                <a:moveTo>
                  <a:pt x="197147" y="104250"/>
                </a:moveTo>
                <a:lnTo>
                  <a:pt x="191828" y="107320"/>
                </a:lnTo>
                <a:lnTo>
                  <a:pt x="186509" y="104250"/>
                </a:lnTo>
                <a:close/>
                <a:moveTo>
                  <a:pt x="208789" y="104250"/>
                </a:moveTo>
                <a:lnTo>
                  <a:pt x="203470" y="107320"/>
                </a:lnTo>
                <a:lnTo>
                  <a:pt x="198151" y="104250"/>
                </a:lnTo>
                <a:close/>
                <a:moveTo>
                  <a:pt x="220370" y="104250"/>
                </a:moveTo>
                <a:lnTo>
                  <a:pt x="215051" y="107320"/>
                </a:lnTo>
                <a:lnTo>
                  <a:pt x="209731" y="104250"/>
                </a:lnTo>
                <a:close/>
                <a:moveTo>
                  <a:pt x="232011" y="104250"/>
                </a:moveTo>
                <a:lnTo>
                  <a:pt x="226692" y="107320"/>
                </a:lnTo>
                <a:lnTo>
                  <a:pt x="221373" y="104250"/>
                </a:lnTo>
                <a:close/>
                <a:moveTo>
                  <a:pt x="243622" y="104250"/>
                </a:moveTo>
                <a:lnTo>
                  <a:pt x="238303" y="107320"/>
                </a:lnTo>
                <a:lnTo>
                  <a:pt x="232984" y="104250"/>
                </a:lnTo>
                <a:close/>
                <a:moveTo>
                  <a:pt x="255264" y="104250"/>
                </a:moveTo>
                <a:lnTo>
                  <a:pt x="249945" y="107320"/>
                </a:lnTo>
                <a:lnTo>
                  <a:pt x="244626" y="104250"/>
                </a:lnTo>
                <a:close/>
                <a:moveTo>
                  <a:pt x="266875" y="104250"/>
                </a:moveTo>
                <a:lnTo>
                  <a:pt x="261556" y="107320"/>
                </a:lnTo>
                <a:lnTo>
                  <a:pt x="256237" y="104250"/>
                </a:lnTo>
                <a:close/>
                <a:moveTo>
                  <a:pt x="278517" y="104250"/>
                </a:moveTo>
                <a:lnTo>
                  <a:pt x="273198" y="107320"/>
                </a:lnTo>
                <a:lnTo>
                  <a:pt x="267878" y="104250"/>
                </a:lnTo>
                <a:close/>
                <a:moveTo>
                  <a:pt x="11369" y="104493"/>
                </a:moveTo>
                <a:lnTo>
                  <a:pt x="6050" y="113672"/>
                </a:lnTo>
                <a:lnTo>
                  <a:pt x="6050" y="107563"/>
                </a:lnTo>
                <a:lnTo>
                  <a:pt x="11369" y="104493"/>
                </a:lnTo>
                <a:close/>
                <a:moveTo>
                  <a:pt x="22980" y="104493"/>
                </a:moveTo>
                <a:lnTo>
                  <a:pt x="17661" y="113672"/>
                </a:lnTo>
                <a:lnTo>
                  <a:pt x="17661" y="107563"/>
                </a:lnTo>
                <a:lnTo>
                  <a:pt x="22980" y="104493"/>
                </a:lnTo>
                <a:close/>
                <a:moveTo>
                  <a:pt x="34622" y="104493"/>
                </a:moveTo>
                <a:lnTo>
                  <a:pt x="29302" y="113672"/>
                </a:lnTo>
                <a:lnTo>
                  <a:pt x="29302" y="107563"/>
                </a:lnTo>
                <a:lnTo>
                  <a:pt x="34622" y="104493"/>
                </a:lnTo>
                <a:close/>
                <a:moveTo>
                  <a:pt x="46202" y="104493"/>
                </a:moveTo>
                <a:lnTo>
                  <a:pt x="40883" y="113672"/>
                </a:lnTo>
                <a:lnTo>
                  <a:pt x="40883" y="107563"/>
                </a:lnTo>
                <a:lnTo>
                  <a:pt x="46202" y="104493"/>
                </a:lnTo>
                <a:close/>
                <a:moveTo>
                  <a:pt x="57844" y="104493"/>
                </a:moveTo>
                <a:lnTo>
                  <a:pt x="52525" y="113672"/>
                </a:lnTo>
                <a:lnTo>
                  <a:pt x="52525" y="107563"/>
                </a:lnTo>
                <a:lnTo>
                  <a:pt x="57844" y="104493"/>
                </a:lnTo>
                <a:close/>
                <a:moveTo>
                  <a:pt x="69455" y="104493"/>
                </a:moveTo>
                <a:lnTo>
                  <a:pt x="64136" y="113672"/>
                </a:lnTo>
                <a:lnTo>
                  <a:pt x="64136" y="107563"/>
                </a:lnTo>
                <a:lnTo>
                  <a:pt x="69455" y="104493"/>
                </a:lnTo>
                <a:close/>
                <a:moveTo>
                  <a:pt x="81097" y="104493"/>
                </a:moveTo>
                <a:lnTo>
                  <a:pt x="75777" y="113672"/>
                </a:lnTo>
                <a:lnTo>
                  <a:pt x="75777" y="107563"/>
                </a:lnTo>
                <a:lnTo>
                  <a:pt x="81097" y="104493"/>
                </a:lnTo>
                <a:close/>
                <a:moveTo>
                  <a:pt x="92708" y="104493"/>
                </a:moveTo>
                <a:lnTo>
                  <a:pt x="87389" y="113672"/>
                </a:lnTo>
                <a:lnTo>
                  <a:pt x="87389" y="107563"/>
                </a:lnTo>
                <a:lnTo>
                  <a:pt x="92708" y="104493"/>
                </a:lnTo>
                <a:close/>
                <a:moveTo>
                  <a:pt x="104349" y="104493"/>
                </a:moveTo>
                <a:lnTo>
                  <a:pt x="99030" y="113672"/>
                </a:lnTo>
                <a:lnTo>
                  <a:pt x="99030" y="107563"/>
                </a:lnTo>
                <a:lnTo>
                  <a:pt x="104349" y="104493"/>
                </a:lnTo>
                <a:close/>
                <a:moveTo>
                  <a:pt x="174047" y="104493"/>
                </a:moveTo>
                <a:lnTo>
                  <a:pt x="168727" y="113672"/>
                </a:lnTo>
                <a:lnTo>
                  <a:pt x="168727" y="107563"/>
                </a:lnTo>
                <a:lnTo>
                  <a:pt x="174047" y="104493"/>
                </a:lnTo>
                <a:close/>
                <a:moveTo>
                  <a:pt x="185658" y="104493"/>
                </a:moveTo>
                <a:lnTo>
                  <a:pt x="180339" y="113672"/>
                </a:lnTo>
                <a:lnTo>
                  <a:pt x="180339" y="107563"/>
                </a:lnTo>
                <a:lnTo>
                  <a:pt x="185658" y="104493"/>
                </a:lnTo>
                <a:close/>
                <a:moveTo>
                  <a:pt x="197269" y="104493"/>
                </a:moveTo>
                <a:lnTo>
                  <a:pt x="191950" y="113672"/>
                </a:lnTo>
                <a:lnTo>
                  <a:pt x="191950" y="107563"/>
                </a:lnTo>
                <a:lnTo>
                  <a:pt x="197269" y="104493"/>
                </a:lnTo>
                <a:close/>
                <a:moveTo>
                  <a:pt x="208911" y="104493"/>
                </a:moveTo>
                <a:lnTo>
                  <a:pt x="203591" y="113672"/>
                </a:lnTo>
                <a:lnTo>
                  <a:pt x="203591" y="107563"/>
                </a:lnTo>
                <a:lnTo>
                  <a:pt x="208911" y="104493"/>
                </a:lnTo>
                <a:close/>
                <a:moveTo>
                  <a:pt x="220522" y="104493"/>
                </a:moveTo>
                <a:lnTo>
                  <a:pt x="215202" y="113672"/>
                </a:lnTo>
                <a:lnTo>
                  <a:pt x="215202" y="107563"/>
                </a:lnTo>
                <a:lnTo>
                  <a:pt x="220522" y="104493"/>
                </a:lnTo>
                <a:close/>
                <a:moveTo>
                  <a:pt x="232163" y="104493"/>
                </a:moveTo>
                <a:lnTo>
                  <a:pt x="226844" y="113672"/>
                </a:lnTo>
                <a:lnTo>
                  <a:pt x="226844" y="107563"/>
                </a:lnTo>
                <a:lnTo>
                  <a:pt x="232163" y="104493"/>
                </a:lnTo>
                <a:close/>
                <a:moveTo>
                  <a:pt x="243774" y="104493"/>
                </a:moveTo>
                <a:lnTo>
                  <a:pt x="238455" y="113672"/>
                </a:lnTo>
                <a:lnTo>
                  <a:pt x="238455" y="107563"/>
                </a:lnTo>
                <a:lnTo>
                  <a:pt x="243774" y="104493"/>
                </a:lnTo>
                <a:close/>
                <a:moveTo>
                  <a:pt x="255355" y="104493"/>
                </a:moveTo>
                <a:lnTo>
                  <a:pt x="250036" y="113672"/>
                </a:lnTo>
                <a:lnTo>
                  <a:pt x="250036" y="107563"/>
                </a:lnTo>
                <a:lnTo>
                  <a:pt x="255355" y="104493"/>
                </a:lnTo>
                <a:close/>
                <a:moveTo>
                  <a:pt x="266997" y="104493"/>
                </a:moveTo>
                <a:lnTo>
                  <a:pt x="261678" y="113672"/>
                </a:lnTo>
                <a:lnTo>
                  <a:pt x="261678" y="107563"/>
                </a:lnTo>
                <a:lnTo>
                  <a:pt x="266997" y="104493"/>
                </a:lnTo>
                <a:close/>
                <a:moveTo>
                  <a:pt x="278608" y="104493"/>
                </a:moveTo>
                <a:lnTo>
                  <a:pt x="273289" y="113672"/>
                </a:lnTo>
                <a:lnTo>
                  <a:pt x="273289" y="107563"/>
                </a:lnTo>
                <a:lnTo>
                  <a:pt x="278608" y="104493"/>
                </a:lnTo>
                <a:close/>
                <a:moveTo>
                  <a:pt x="457" y="104523"/>
                </a:moveTo>
                <a:lnTo>
                  <a:pt x="5776" y="107563"/>
                </a:lnTo>
                <a:lnTo>
                  <a:pt x="5776" y="113703"/>
                </a:lnTo>
                <a:lnTo>
                  <a:pt x="457" y="104523"/>
                </a:lnTo>
                <a:close/>
                <a:moveTo>
                  <a:pt x="12098" y="104523"/>
                </a:moveTo>
                <a:lnTo>
                  <a:pt x="17418" y="107563"/>
                </a:lnTo>
                <a:lnTo>
                  <a:pt x="17418" y="113703"/>
                </a:lnTo>
                <a:lnTo>
                  <a:pt x="12098" y="104523"/>
                </a:lnTo>
                <a:close/>
                <a:moveTo>
                  <a:pt x="23710" y="104523"/>
                </a:moveTo>
                <a:lnTo>
                  <a:pt x="29029" y="107563"/>
                </a:lnTo>
                <a:lnTo>
                  <a:pt x="29029" y="113703"/>
                </a:lnTo>
                <a:lnTo>
                  <a:pt x="23710" y="104523"/>
                </a:lnTo>
                <a:close/>
                <a:moveTo>
                  <a:pt x="35290" y="104523"/>
                </a:moveTo>
                <a:lnTo>
                  <a:pt x="40610" y="107563"/>
                </a:lnTo>
                <a:lnTo>
                  <a:pt x="40610" y="113703"/>
                </a:lnTo>
                <a:lnTo>
                  <a:pt x="35290" y="104523"/>
                </a:lnTo>
                <a:close/>
                <a:moveTo>
                  <a:pt x="46932" y="104523"/>
                </a:moveTo>
                <a:lnTo>
                  <a:pt x="52251" y="107563"/>
                </a:lnTo>
                <a:lnTo>
                  <a:pt x="52251" y="113703"/>
                </a:lnTo>
                <a:lnTo>
                  <a:pt x="46932" y="104523"/>
                </a:lnTo>
                <a:close/>
                <a:moveTo>
                  <a:pt x="58543" y="104523"/>
                </a:moveTo>
                <a:lnTo>
                  <a:pt x="63862" y="107563"/>
                </a:lnTo>
                <a:lnTo>
                  <a:pt x="63862" y="113703"/>
                </a:lnTo>
                <a:lnTo>
                  <a:pt x="58543" y="104523"/>
                </a:lnTo>
                <a:close/>
                <a:moveTo>
                  <a:pt x="70185" y="104523"/>
                </a:moveTo>
                <a:lnTo>
                  <a:pt x="75504" y="107563"/>
                </a:lnTo>
                <a:lnTo>
                  <a:pt x="75504" y="113703"/>
                </a:lnTo>
                <a:lnTo>
                  <a:pt x="70185" y="104523"/>
                </a:lnTo>
                <a:close/>
                <a:moveTo>
                  <a:pt x="81796" y="104523"/>
                </a:moveTo>
                <a:lnTo>
                  <a:pt x="87115" y="107563"/>
                </a:lnTo>
                <a:lnTo>
                  <a:pt x="87115" y="113703"/>
                </a:lnTo>
                <a:lnTo>
                  <a:pt x="81796" y="104523"/>
                </a:lnTo>
                <a:close/>
                <a:moveTo>
                  <a:pt x="93437" y="104523"/>
                </a:moveTo>
                <a:lnTo>
                  <a:pt x="98757" y="107563"/>
                </a:lnTo>
                <a:lnTo>
                  <a:pt x="98757" y="113703"/>
                </a:lnTo>
                <a:lnTo>
                  <a:pt x="93437" y="104523"/>
                </a:lnTo>
                <a:close/>
                <a:moveTo>
                  <a:pt x="105018" y="104523"/>
                </a:moveTo>
                <a:lnTo>
                  <a:pt x="110337" y="107563"/>
                </a:lnTo>
                <a:lnTo>
                  <a:pt x="110337" y="113703"/>
                </a:lnTo>
                <a:lnTo>
                  <a:pt x="105018" y="104523"/>
                </a:lnTo>
                <a:close/>
                <a:moveTo>
                  <a:pt x="115930" y="104493"/>
                </a:moveTo>
                <a:lnTo>
                  <a:pt x="110611" y="113703"/>
                </a:lnTo>
                <a:lnTo>
                  <a:pt x="110611" y="107563"/>
                </a:lnTo>
                <a:lnTo>
                  <a:pt x="115930" y="104493"/>
                </a:lnTo>
                <a:close/>
                <a:moveTo>
                  <a:pt x="116660" y="104523"/>
                </a:moveTo>
                <a:lnTo>
                  <a:pt x="121979" y="107593"/>
                </a:lnTo>
                <a:lnTo>
                  <a:pt x="121979" y="113703"/>
                </a:lnTo>
                <a:lnTo>
                  <a:pt x="116660" y="104523"/>
                </a:lnTo>
                <a:close/>
                <a:moveTo>
                  <a:pt x="127541" y="104493"/>
                </a:moveTo>
                <a:lnTo>
                  <a:pt x="122222" y="113703"/>
                </a:lnTo>
                <a:lnTo>
                  <a:pt x="122222" y="107563"/>
                </a:lnTo>
                <a:lnTo>
                  <a:pt x="127541" y="104493"/>
                </a:lnTo>
                <a:close/>
                <a:moveTo>
                  <a:pt x="128271" y="104523"/>
                </a:moveTo>
                <a:lnTo>
                  <a:pt x="133590" y="107593"/>
                </a:lnTo>
                <a:lnTo>
                  <a:pt x="133590" y="113703"/>
                </a:lnTo>
                <a:lnTo>
                  <a:pt x="128271" y="104523"/>
                </a:lnTo>
                <a:close/>
                <a:moveTo>
                  <a:pt x="139183" y="104493"/>
                </a:moveTo>
                <a:lnTo>
                  <a:pt x="133864" y="113703"/>
                </a:lnTo>
                <a:lnTo>
                  <a:pt x="133864" y="107563"/>
                </a:lnTo>
                <a:lnTo>
                  <a:pt x="139183" y="104493"/>
                </a:lnTo>
                <a:close/>
                <a:moveTo>
                  <a:pt x="139912" y="104523"/>
                </a:moveTo>
                <a:lnTo>
                  <a:pt x="145232" y="107593"/>
                </a:lnTo>
                <a:lnTo>
                  <a:pt x="145232" y="113703"/>
                </a:lnTo>
                <a:lnTo>
                  <a:pt x="139912" y="104523"/>
                </a:lnTo>
                <a:close/>
                <a:moveTo>
                  <a:pt x="150794" y="104493"/>
                </a:moveTo>
                <a:lnTo>
                  <a:pt x="145475" y="113703"/>
                </a:lnTo>
                <a:lnTo>
                  <a:pt x="145475" y="107563"/>
                </a:lnTo>
                <a:lnTo>
                  <a:pt x="150794" y="104493"/>
                </a:lnTo>
                <a:close/>
                <a:moveTo>
                  <a:pt x="151523" y="104523"/>
                </a:moveTo>
                <a:lnTo>
                  <a:pt x="156843" y="107593"/>
                </a:lnTo>
                <a:lnTo>
                  <a:pt x="156843" y="113703"/>
                </a:lnTo>
                <a:lnTo>
                  <a:pt x="151523" y="104523"/>
                </a:lnTo>
                <a:close/>
                <a:moveTo>
                  <a:pt x="162436" y="104493"/>
                </a:moveTo>
                <a:lnTo>
                  <a:pt x="157116" y="113703"/>
                </a:lnTo>
                <a:lnTo>
                  <a:pt x="157116" y="107563"/>
                </a:lnTo>
                <a:lnTo>
                  <a:pt x="162436" y="104493"/>
                </a:lnTo>
                <a:close/>
                <a:moveTo>
                  <a:pt x="163165" y="104523"/>
                </a:moveTo>
                <a:lnTo>
                  <a:pt x="168484" y="107593"/>
                </a:lnTo>
                <a:lnTo>
                  <a:pt x="168484" y="113703"/>
                </a:lnTo>
                <a:lnTo>
                  <a:pt x="163165" y="104523"/>
                </a:lnTo>
                <a:close/>
                <a:moveTo>
                  <a:pt x="174746" y="104523"/>
                </a:moveTo>
                <a:lnTo>
                  <a:pt x="180065" y="107593"/>
                </a:lnTo>
                <a:lnTo>
                  <a:pt x="180065" y="113733"/>
                </a:lnTo>
                <a:lnTo>
                  <a:pt x="174746" y="104523"/>
                </a:lnTo>
                <a:close/>
                <a:moveTo>
                  <a:pt x="186357" y="104523"/>
                </a:moveTo>
                <a:lnTo>
                  <a:pt x="191676" y="107593"/>
                </a:lnTo>
                <a:lnTo>
                  <a:pt x="191676" y="113733"/>
                </a:lnTo>
                <a:lnTo>
                  <a:pt x="186357" y="104523"/>
                </a:lnTo>
                <a:close/>
                <a:moveTo>
                  <a:pt x="197999" y="104523"/>
                </a:moveTo>
                <a:lnTo>
                  <a:pt x="203318" y="107593"/>
                </a:lnTo>
                <a:lnTo>
                  <a:pt x="203318" y="113733"/>
                </a:lnTo>
                <a:lnTo>
                  <a:pt x="197999" y="104523"/>
                </a:lnTo>
                <a:close/>
                <a:moveTo>
                  <a:pt x="209610" y="104523"/>
                </a:moveTo>
                <a:lnTo>
                  <a:pt x="214929" y="107593"/>
                </a:lnTo>
                <a:lnTo>
                  <a:pt x="214929" y="113733"/>
                </a:lnTo>
                <a:lnTo>
                  <a:pt x="209610" y="104523"/>
                </a:lnTo>
                <a:close/>
                <a:moveTo>
                  <a:pt x="221251" y="104523"/>
                </a:moveTo>
                <a:lnTo>
                  <a:pt x="226570" y="107593"/>
                </a:lnTo>
                <a:lnTo>
                  <a:pt x="226570" y="113733"/>
                </a:lnTo>
                <a:lnTo>
                  <a:pt x="221251" y="104523"/>
                </a:lnTo>
                <a:close/>
                <a:moveTo>
                  <a:pt x="232862" y="104523"/>
                </a:moveTo>
                <a:lnTo>
                  <a:pt x="238182" y="107593"/>
                </a:lnTo>
                <a:lnTo>
                  <a:pt x="238182" y="113733"/>
                </a:lnTo>
                <a:lnTo>
                  <a:pt x="232862" y="104523"/>
                </a:lnTo>
                <a:close/>
                <a:moveTo>
                  <a:pt x="244474" y="104523"/>
                </a:moveTo>
                <a:lnTo>
                  <a:pt x="249793" y="107593"/>
                </a:lnTo>
                <a:lnTo>
                  <a:pt x="249793" y="113733"/>
                </a:lnTo>
                <a:lnTo>
                  <a:pt x="244474" y="104523"/>
                </a:lnTo>
                <a:close/>
                <a:moveTo>
                  <a:pt x="256085" y="104523"/>
                </a:moveTo>
                <a:lnTo>
                  <a:pt x="261404" y="107593"/>
                </a:lnTo>
                <a:lnTo>
                  <a:pt x="261404" y="113733"/>
                </a:lnTo>
                <a:lnTo>
                  <a:pt x="256085" y="104523"/>
                </a:lnTo>
                <a:close/>
                <a:moveTo>
                  <a:pt x="267726" y="104523"/>
                </a:moveTo>
                <a:lnTo>
                  <a:pt x="273046" y="107593"/>
                </a:lnTo>
                <a:lnTo>
                  <a:pt x="273046" y="113733"/>
                </a:lnTo>
                <a:lnTo>
                  <a:pt x="267726" y="104523"/>
                </a:lnTo>
                <a:close/>
                <a:moveTo>
                  <a:pt x="11855" y="104645"/>
                </a:moveTo>
                <a:lnTo>
                  <a:pt x="17174" y="113824"/>
                </a:lnTo>
                <a:lnTo>
                  <a:pt x="17174" y="113824"/>
                </a:lnTo>
                <a:lnTo>
                  <a:pt x="11855" y="110754"/>
                </a:lnTo>
                <a:lnTo>
                  <a:pt x="11855" y="104645"/>
                </a:lnTo>
                <a:close/>
                <a:moveTo>
                  <a:pt x="244" y="104645"/>
                </a:moveTo>
                <a:lnTo>
                  <a:pt x="5563" y="113824"/>
                </a:lnTo>
                <a:lnTo>
                  <a:pt x="214" y="110754"/>
                </a:lnTo>
                <a:lnTo>
                  <a:pt x="214" y="104645"/>
                </a:lnTo>
                <a:close/>
                <a:moveTo>
                  <a:pt x="116416" y="104645"/>
                </a:moveTo>
                <a:lnTo>
                  <a:pt x="121736" y="113824"/>
                </a:lnTo>
                <a:lnTo>
                  <a:pt x="116416" y="110785"/>
                </a:lnTo>
                <a:lnTo>
                  <a:pt x="116416" y="104645"/>
                </a:lnTo>
                <a:close/>
                <a:moveTo>
                  <a:pt x="128058" y="104645"/>
                </a:moveTo>
                <a:lnTo>
                  <a:pt x="133377" y="113824"/>
                </a:lnTo>
                <a:lnTo>
                  <a:pt x="128058" y="110785"/>
                </a:lnTo>
                <a:lnTo>
                  <a:pt x="128058" y="104645"/>
                </a:lnTo>
                <a:close/>
                <a:moveTo>
                  <a:pt x="139669" y="104645"/>
                </a:moveTo>
                <a:lnTo>
                  <a:pt x="144988" y="113824"/>
                </a:lnTo>
                <a:lnTo>
                  <a:pt x="139669" y="110785"/>
                </a:lnTo>
                <a:lnTo>
                  <a:pt x="139669" y="104645"/>
                </a:lnTo>
                <a:close/>
                <a:moveTo>
                  <a:pt x="151311" y="104645"/>
                </a:moveTo>
                <a:lnTo>
                  <a:pt x="156630" y="113824"/>
                </a:lnTo>
                <a:lnTo>
                  <a:pt x="151311" y="110785"/>
                </a:lnTo>
                <a:lnTo>
                  <a:pt x="151311" y="104645"/>
                </a:lnTo>
                <a:close/>
                <a:moveTo>
                  <a:pt x="162922" y="104645"/>
                </a:moveTo>
                <a:lnTo>
                  <a:pt x="168241" y="113824"/>
                </a:lnTo>
                <a:lnTo>
                  <a:pt x="162922" y="110785"/>
                </a:lnTo>
                <a:lnTo>
                  <a:pt x="162922" y="104645"/>
                </a:lnTo>
                <a:close/>
                <a:moveTo>
                  <a:pt x="174503" y="104645"/>
                </a:moveTo>
                <a:lnTo>
                  <a:pt x="179822" y="113824"/>
                </a:lnTo>
                <a:lnTo>
                  <a:pt x="174503" y="110785"/>
                </a:lnTo>
                <a:lnTo>
                  <a:pt x="174503" y="104645"/>
                </a:lnTo>
                <a:close/>
                <a:moveTo>
                  <a:pt x="186144" y="104645"/>
                </a:moveTo>
                <a:lnTo>
                  <a:pt x="191463" y="113824"/>
                </a:lnTo>
                <a:lnTo>
                  <a:pt x="186144" y="110785"/>
                </a:lnTo>
                <a:lnTo>
                  <a:pt x="186144" y="104645"/>
                </a:lnTo>
                <a:close/>
                <a:moveTo>
                  <a:pt x="197755" y="104645"/>
                </a:moveTo>
                <a:lnTo>
                  <a:pt x="203075" y="113824"/>
                </a:lnTo>
                <a:lnTo>
                  <a:pt x="197755" y="110785"/>
                </a:lnTo>
                <a:lnTo>
                  <a:pt x="197755" y="104645"/>
                </a:lnTo>
                <a:close/>
                <a:moveTo>
                  <a:pt x="209397" y="104645"/>
                </a:moveTo>
                <a:lnTo>
                  <a:pt x="214716" y="113824"/>
                </a:lnTo>
                <a:lnTo>
                  <a:pt x="209397" y="110785"/>
                </a:lnTo>
                <a:lnTo>
                  <a:pt x="209397" y="104645"/>
                </a:lnTo>
                <a:close/>
                <a:moveTo>
                  <a:pt x="221008" y="104645"/>
                </a:moveTo>
                <a:lnTo>
                  <a:pt x="226327" y="113824"/>
                </a:lnTo>
                <a:lnTo>
                  <a:pt x="221008" y="110785"/>
                </a:lnTo>
                <a:lnTo>
                  <a:pt x="221008" y="104645"/>
                </a:lnTo>
                <a:close/>
                <a:moveTo>
                  <a:pt x="232650" y="104645"/>
                </a:moveTo>
                <a:lnTo>
                  <a:pt x="237969" y="113824"/>
                </a:lnTo>
                <a:lnTo>
                  <a:pt x="232650" y="110785"/>
                </a:lnTo>
                <a:lnTo>
                  <a:pt x="232650" y="104645"/>
                </a:lnTo>
                <a:close/>
                <a:moveTo>
                  <a:pt x="244230" y="104645"/>
                </a:moveTo>
                <a:lnTo>
                  <a:pt x="249550" y="113824"/>
                </a:lnTo>
                <a:lnTo>
                  <a:pt x="244230" y="110785"/>
                </a:lnTo>
                <a:lnTo>
                  <a:pt x="244230" y="104645"/>
                </a:lnTo>
                <a:close/>
                <a:moveTo>
                  <a:pt x="255872" y="104645"/>
                </a:moveTo>
                <a:lnTo>
                  <a:pt x="261191" y="113824"/>
                </a:lnTo>
                <a:lnTo>
                  <a:pt x="255872" y="110785"/>
                </a:lnTo>
                <a:lnTo>
                  <a:pt x="255872" y="104645"/>
                </a:lnTo>
                <a:close/>
                <a:moveTo>
                  <a:pt x="267483" y="104645"/>
                </a:moveTo>
                <a:lnTo>
                  <a:pt x="272802" y="113824"/>
                </a:lnTo>
                <a:lnTo>
                  <a:pt x="267483" y="110785"/>
                </a:lnTo>
                <a:lnTo>
                  <a:pt x="267483" y="104645"/>
                </a:lnTo>
                <a:close/>
                <a:moveTo>
                  <a:pt x="93194" y="104645"/>
                </a:moveTo>
                <a:lnTo>
                  <a:pt x="98513" y="113855"/>
                </a:lnTo>
                <a:lnTo>
                  <a:pt x="98513" y="113855"/>
                </a:lnTo>
                <a:lnTo>
                  <a:pt x="93194" y="110785"/>
                </a:lnTo>
                <a:lnTo>
                  <a:pt x="93194" y="104645"/>
                </a:lnTo>
                <a:close/>
                <a:moveTo>
                  <a:pt x="11582" y="104645"/>
                </a:moveTo>
                <a:lnTo>
                  <a:pt x="11582" y="110785"/>
                </a:lnTo>
                <a:lnTo>
                  <a:pt x="6262" y="113855"/>
                </a:lnTo>
                <a:lnTo>
                  <a:pt x="11582" y="104645"/>
                </a:lnTo>
                <a:close/>
                <a:moveTo>
                  <a:pt x="23223" y="104645"/>
                </a:moveTo>
                <a:lnTo>
                  <a:pt x="23223" y="110785"/>
                </a:lnTo>
                <a:lnTo>
                  <a:pt x="17904" y="113855"/>
                </a:lnTo>
                <a:lnTo>
                  <a:pt x="23223" y="104645"/>
                </a:lnTo>
                <a:close/>
                <a:moveTo>
                  <a:pt x="23497" y="104645"/>
                </a:moveTo>
                <a:lnTo>
                  <a:pt x="28816" y="113855"/>
                </a:lnTo>
                <a:lnTo>
                  <a:pt x="23497" y="110785"/>
                </a:lnTo>
                <a:lnTo>
                  <a:pt x="23497" y="104645"/>
                </a:lnTo>
                <a:close/>
                <a:moveTo>
                  <a:pt x="34834" y="104645"/>
                </a:moveTo>
                <a:lnTo>
                  <a:pt x="34834" y="110785"/>
                </a:lnTo>
                <a:lnTo>
                  <a:pt x="29515" y="113855"/>
                </a:lnTo>
                <a:lnTo>
                  <a:pt x="34834" y="104645"/>
                </a:lnTo>
                <a:close/>
                <a:moveTo>
                  <a:pt x="35078" y="104645"/>
                </a:moveTo>
                <a:lnTo>
                  <a:pt x="40397" y="113855"/>
                </a:lnTo>
                <a:lnTo>
                  <a:pt x="35078" y="110785"/>
                </a:lnTo>
                <a:lnTo>
                  <a:pt x="35078" y="104645"/>
                </a:lnTo>
                <a:close/>
                <a:moveTo>
                  <a:pt x="46446" y="104645"/>
                </a:moveTo>
                <a:lnTo>
                  <a:pt x="46446" y="110785"/>
                </a:lnTo>
                <a:lnTo>
                  <a:pt x="41126" y="113855"/>
                </a:lnTo>
                <a:lnTo>
                  <a:pt x="46446" y="104645"/>
                </a:lnTo>
                <a:close/>
                <a:moveTo>
                  <a:pt x="46689" y="104645"/>
                </a:moveTo>
                <a:lnTo>
                  <a:pt x="52008" y="113855"/>
                </a:lnTo>
                <a:lnTo>
                  <a:pt x="46689" y="110785"/>
                </a:lnTo>
                <a:lnTo>
                  <a:pt x="46689" y="104645"/>
                </a:lnTo>
                <a:close/>
                <a:moveTo>
                  <a:pt x="58057" y="104645"/>
                </a:moveTo>
                <a:lnTo>
                  <a:pt x="58057" y="110785"/>
                </a:lnTo>
                <a:lnTo>
                  <a:pt x="52737" y="113855"/>
                </a:lnTo>
                <a:lnTo>
                  <a:pt x="58057" y="104645"/>
                </a:lnTo>
                <a:close/>
                <a:moveTo>
                  <a:pt x="58330" y="104645"/>
                </a:moveTo>
                <a:lnTo>
                  <a:pt x="63650" y="113855"/>
                </a:lnTo>
                <a:lnTo>
                  <a:pt x="58330" y="110785"/>
                </a:lnTo>
                <a:lnTo>
                  <a:pt x="58330" y="104645"/>
                </a:lnTo>
                <a:close/>
                <a:moveTo>
                  <a:pt x="69698" y="104645"/>
                </a:moveTo>
                <a:lnTo>
                  <a:pt x="69698" y="110785"/>
                </a:lnTo>
                <a:lnTo>
                  <a:pt x="64379" y="113855"/>
                </a:lnTo>
                <a:lnTo>
                  <a:pt x="69698" y="104645"/>
                </a:lnTo>
                <a:close/>
                <a:moveTo>
                  <a:pt x="69941" y="104645"/>
                </a:moveTo>
                <a:lnTo>
                  <a:pt x="75261" y="113855"/>
                </a:lnTo>
                <a:lnTo>
                  <a:pt x="69941" y="110785"/>
                </a:lnTo>
                <a:lnTo>
                  <a:pt x="69941" y="104645"/>
                </a:lnTo>
                <a:close/>
                <a:moveTo>
                  <a:pt x="81309" y="104645"/>
                </a:moveTo>
                <a:lnTo>
                  <a:pt x="81309" y="110785"/>
                </a:lnTo>
                <a:lnTo>
                  <a:pt x="75990" y="113855"/>
                </a:lnTo>
                <a:lnTo>
                  <a:pt x="81309" y="104645"/>
                </a:lnTo>
                <a:close/>
                <a:moveTo>
                  <a:pt x="81583" y="104645"/>
                </a:moveTo>
                <a:lnTo>
                  <a:pt x="86902" y="113855"/>
                </a:lnTo>
                <a:lnTo>
                  <a:pt x="81583" y="110785"/>
                </a:lnTo>
                <a:lnTo>
                  <a:pt x="81583" y="104645"/>
                </a:lnTo>
                <a:close/>
                <a:moveTo>
                  <a:pt x="92951" y="104645"/>
                </a:moveTo>
                <a:lnTo>
                  <a:pt x="92951" y="110785"/>
                </a:lnTo>
                <a:lnTo>
                  <a:pt x="87632" y="113855"/>
                </a:lnTo>
                <a:lnTo>
                  <a:pt x="92951" y="104645"/>
                </a:lnTo>
                <a:close/>
                <a:moveTo>
                  <a:pt x="104562" y="104645"/>
                </a:moveTo>
                <a:lnTo>
                  <a:pt x="104562" y="110785"/>
                </a:lnTo>
                <a:lnTo>
                  <a:pt x="99243" y="113855"/>
                </a:lnTo>
                <a:lnTo>
                  <a:pt x="104562" y="104645"/>
                </a:lnTo>
                <a:close/>
                <a:moveTo>
                  <a:pt x="104775" y="104645"/>
                </a:moveTo>
                <a:lnTo>
                  <a:pt x="110094" y="113855"/>
                </a:lnTo>
                <a:lnTo>
                  <a:pt x="104775" y="110785"/>
                </a:lnTo>
                <a:lnTo>
                  <a:pt x="104775" y="104645"/>
                </a:lnTo>
                <a:close/>
                <a:moveTo>
                  <a:pt x="116143" y="104675"/>
                </a:moveTo>
                <a:lnTo>
                  <a:pt x="116143" y="110785"/>
                </a:lnTo>
                <a:lnTo>
                  <a:pt x="110824" y="113855"/>
                </a:lnTo>
                <a:lnTo>
                  <a:pt x="116143" y="104675"/>
                </a:lnTo>
                <a:close/>
                <a:moveTo>
                  <a:pt x="127784" y="104675"/>
                </a:moveTo>
                <a:lnTo>
                  <a:pt x="127784" y="110785"/>
                </a:lnTo>
                <a:lnTo>
                  <a:pt x="122465" y="113855"/>
                </a:lnTo>
                <a:lnTo>
                  <a:pt x="127784" y="104675"/>
                </a:lnTo>
                <a:close/>
                <a:moveTo>
                  <a:pt x="139396" y="104675"/>
                </a:moveTo>
                <a:lnTo>
                  <a:pt x="139396" y="110785"/>
                </a:lnTo>
                <a:lnTo>
                  <a:pt x="134076" y="113855"/>
                </a:lnTo>
                <a:lnTo>
                  <a:pt x="139396" y="104675"/>
                </a:lnTo>
                <a:close/>
                <a:moveTo>
                  <a:pt x="151037" y="104675"/>
                </a:moveTo>
                <a:lnTo>
                  <a:pt x="151037" y="110785"/>
                </a:lnTo>
                <a:lnTo>
                  <a:pt x="145718" y="113855"/>
                </a:lnTo>
                <a:lnTo>
                  <a:pt x="151037" y="104675"/>
                </a:lnTo>
                <a:close/>
                <a:moveTo>
                  <a:pt x="162648" y="104675"/>
                </a:moveTo>
                <a:lnTo>
                  <a:pt x="162648" y="110785"/>
                </a:lnTo>
                <a:lnTo>
                  <a:pt x="157329" y="113855"/>
                </a:lnTo>
                <a:lnTo>
                  <a:pt x="162648" y="104675"/>
                </a:lnTo>
                <a:close/>
                <a:moveTo>
                  <a:pt x="174290" y="104675"/>
                </a:moveTo>
                <a:lnTo>
                  <a:pt x="174290" y="110785"/>
                </a:lnTo>
                <a:lnTo>
                  <a:pt x="168971" y="113855"/>
                </a:lnTo>
                <a:lnTo>
                  <a:pt x="174290" y="104675"/>
                </a:lnTo>
                <a:close/>
                <a:moveTo>
                  <a:pt x="185871" y="104675"/>
                </a:moveTo>
                <a:lnTo>
                  <a:pt x="185871" y="110785"/>
                </a:lnTo>
                <a:lnTo>
                  <a:pt x="180551" y="113855"/>
                </a:lnTo>
                <a:lnTo>
                  <a:pt x="185871" y="104675"/>
                </a:lnTo>
                <a:close/>
                <a:moveTo>
                  <a:pt x="197512" y="104675"/>
                </a:moveTo>
                <a:lnTo>
                  <a:pt x="197512" y="110785"/>
                </a:lnTo>
                <a:lnTo>
                  <a:pt x="192193" y="113855"/>
                </a:lnTo>
                <a:lnTo>
                  <a:pt x="197512" y="104675"/>
                </a:lnTo>
                <a:close/>
                <a:moveTo>
                  <a:pt x="209123" y="104675"/>
                </a:moveTo>
                <a:lnTo>
                  <a:pt x="209123" y="110785"/>
                </a:lnTo>
                <a:lnTo>
                  <a:pt x="203804" y="113855"/>
                </a:lnTo>
                <a:lnTo>
                  <a:pt x="209123" y="104675"/>
                </a:lnTo>
                <a:close/>
                <a:moveTo>
                  <a:pt x="220765" y="104675"/>
                </a:moveTo>
                <a:lnTo>
                  <a:pt x="220765" y="110785"/>
                </a:lnTo>
                <a:lnTo>
                  <a:pt x="215446" y="113855"/>
                </a:lnTo>
                <a:lnTo>
                  <a:pt x="220765" y="104675"/>
                </a:lnTo>
                <a:close/>
                <a:moveTo>
                  <a:pt x="232376" y="104675"/>
                </a:moveTo>
                <a:lnTo>
                  <a:pt x="232376" y="110785"/>
                </a:lnTo>
                <a:lnTo>
                  <a:pt x="227057" y="113855"/>
                </a:lnTo>
                <a:lnTo>
                  <a:pt x="232376" y="104675"/>
                </a:lnTo>
                <a:close/>
                <a:moveTo>
                  <a:pt x="243957" y="104675"/>
                </a:moveTo>
                <a:lnTo>
                  <a:pt x="243957" y="110785"/>
                </a:lnTo>
                <a:lnTo>
                  <a:pt x="238638" y="113855"/>
                </a:lnTo>
                <a:lnTo>
                  <a:pt x="243957" y="104675"/>
                </a:lnTo>
                <a:close/>
                <a:moveTo>
                  <a:pt x="255598" y="104675"/>
                </a:moveTo>
                <a:lnTo>
                  <a:pt x="255598" y="110785"/>
                </a:lnTo>
                <a:lnTo>
                  <a:pt x="250279" y="113855"/>
                </a:lnTo>
                <a:lnTo>
                  <a:pt x="255598" y="104675"/>
                </a:lnTo>
                <a:close/>
                <a:moveTo>
                  <a:pt x="267210" y="104675"/>
                </a:moveTo>
                <a:lnTo>
                  <a:pt x="267210" y="110785"/>
                </a:lnTo>
                <a:lnTo>
                  <a:pt x="261890" y="113855"/>
                </a:lnTo>
                <a:lnTo>
                  <a:pt x="267210" y="104675"/>
                </a:lnTo>
                <a:close/>
                <a:moveTo>
                  <a:pt x="278851" y="104675"/>
                </a:moveTo>
                <a:lnTo>
                  <a:pt x="278851" y="110785"/>
                </a:lnTo>
                <a:lnTo>
                  <a:pt x="273532" y="113855"/>
                </a:lnTo>
                <a:lnTo>
                  <a:pt x="278851" y="104675"/>
                </a:lnTo>
                <a:close/>
                <a:moveTo>
                  <a:pt x="11703" y="111028"/>
                </a:moveTo>
                <a:lnTo>
                  <a:pt x="16901" y="114007"/>
                </a:lnTo>
                <a:lnTo>
                  <a:pt x="17023" y="114098"/>
                </a:lnTo>
                <a:lnTo>
                  <a:pt x="6384" y="114098"/>
                </a:lnTo>
                <a:lnTo>
                  <a:pt x="6506" y="114007"/>
                </a:lnTo>
                <a:lnTo>
                  <a:pt x="11703" y="111028"/>
                </a:lnTo>
                <a:close/>
                <a:moveTo>
                  <a:pt x="23345" y="111028"/>
                </a:moveTo>
                <a:lnTo>
                  <a:pt x="28542" y="114007"/>
                </a:lnTo>
                <a:lnTo>
                  <a:pt x="28664" y="114098"/>
                </a:lnTo>
                <a:lnTo>
                  <a:pt x="18026" y="114098"/>
                </a:lnTo>
                <a:lnTo>
                  <a:pt x="18117" y="114007"/>
                </a:lnTo>
                <a:lnTo>
                  <a:pt x="23345" y="111028"/>
                </a:lnTo>
                <a:close/>
                <a:moveTo>
                  <a:pt x="34956" y="111028"/>
                </a:moveTo>
                <a:lnTo>
                  <a:pt x="40154" y="114007"/>
                </a:lnTo>
                <a:lnTo>
                  <a:pt x="40275" y="114098"/>
                </a:lnTo>
                <a:lnTo>
                  <a:pt x="29637" y="114098"/>
                </a:lnTo>
                <a:lnTo>
                  <a:pt x="29758" y="114007"/>
                </a:lnTo>
                <a:lnTo>
                  <a:pt x="34956" y="111028"/>
                </a:lnTo>
                <a:close/>
                <a:moveTo>
                  <a:pt x="46598" y="111028"/>
                </a:moveTo>
                <a:lnTo>
                  <a:pt x="51795" y="114007"/>
                </a:lnTo>
                <a:lnTo>
                  <a:pt x="51917" y="114098"/>
                </a:lnTo>
                <a:lnTo>
                  <a:pt x="41278" y="114098"/>
                </a:lnTo>
                <a:lnTo>
                  <a:pt x="41369" y="114007"/>
                </a:lnTo>
                <a:lnTo>
                  <a:pt x="46598" y="111028"/>
                </a:lnTo>
                <a:close/>
                <a:moveTo>
                  <a:pt x="58178" y="111028"/>
                </a:moveTo>
                <a:lnTo>
                  <a:pt x="63376" y="114007"/>
                </a:lnTo>
                <a:lnTo>
                  <a:pt x="63498" y="114098"/>
                </a:lnTo>
                <a:lnTo>
                  <a:pt x="52859" y="114098"/>
                </a:lnTo>
                <a:lnTo>
                  <a:pt x="52981" y="114007"/>
                </a:lnTo>
                <a:lnTo>
                  <a:pt x="58178" y="111028"/>
                </a:lnTo>
                <a:close/>
                <a:moveTo>
                  <a:pt x="69820" y="111028"/>
                </a:moveTo>
                <a:lnTo>
                  <a:pt x="75048" y="114007"/>
                </a:lnTo>
                <a:lnTo>
                  <a:pt x="75139" y="114098"/>
                </a:lnTo>
                <a:lnTo>
                  <a:pt x="64501" y="114098"/>
                </a:lnTo>
                <a:lnTo>
                  <a:pt x="64622" y="114007"/>
                </a:lnTo>
                <a:lnTo>
                  <a:pt x="69820" y="111028"/>
                </a:lnTo>
                <a:close/>
                <a:moveTo>
                  <a:pt x="81431" y="111028"/>
                </a:moveTo>
                <a:lnTo>
                  <a:pt x="86629" y="114007"/>
                </a:lnTo>
                <a:lnTo>
                  <a:pt x="86750" y="114098"/>
                </a:lnTo>
                <a:lnTo>
                  <a:pt x="76112" y="114098"/>
                </a:lnTo>
                <a:lnTo>
                  <a:pt x="76233" y="114007"/>
                </a:lnTo>
                <a:lnTo>
                  <a:pt x="81431" y="111028"/>
                </a:lnTo>
                <a:close/>
                <a:moveTo>
                  <a:pt x="93042" y="111028"/>
                </a:moveTo>
                <a:lnTo>
                  <a:pt x="98270" y="114007"/>
                </a:lnTo>
                <a:lnTo>
                  <a:pt x="98361" y="114098"/>
                </a:lnTo>
                <a:lnTo>
                  <a:pt x="87723" y="114098"/>
                </a:lnTo>
                <a:lnTo>
                  <a:pt x="87844" y="114007"/>
                </a:lnTo>
                <a:lnTo>
                  <a:pt x="93042" y="111028"/>
                </a:lnTo>
                <a:close/>
                <a:moveTo>
                  <a:pt x="104684" y="111028"/>
                </a:moveTo>
                <a:lnTo>
                  <a:pt x="109881" y="114007"/>
                </a:lnTo>
                <a:lnTo>
                  <a:pt x="110003" y="114098"/>
                </a:lnTo>
                <a:lnTo>
                  <a:pt x="99364" y="114098"/>
                </a:lnTo>
                <a:lnTo>
                  <a:pt x="99456" y="114007"/>
                </a:lnTo>
                <a:lnTo>
                  <a:pt x="104684" y="111028"/>
                </a:lnTo>
                <a:close/>
                <a:moveTo>
                  <a:pt x="116295" y="111028"/>
                </a:moveTo>
                <a:lnTo>
                  <a:pt x="121493" y="114007"/>
                </a:lnTo>
                <a:lnTo>
                  <a:pt x="121614" y="114098"/>
                </a:lnTo>
                <a:lnTo>
                  <a:pt x="110976" y="114098"/>
                </a:lnTo>
                <a:lnTo>
                  <a:pt x="111097" y="114007"/>
                </a:lnTo>
                <a:lnTo>
                  <a:pt x="116295" y="111028"/>
                </a:lnTo>
                <a:close/>
                <a:moveTo>
                  <a:pt x="127936" y="111028"/>
                </a:moveTo>
                <a:lnTo>
                  <a:pt x="133134" y="114007"/>
                </a:lnTo>
                <a:lnTo>
                  <a:pt x="133256" y="114098"/>
                </a:lnTo>
                <a:lnTo>
                  <a:pt x="122617" y="114098"/>
                </a:lnTo>
                <a:lnTo>
                  <a:pt x="122739" y="114007"/>
                </a:lnTo>
                <a:lnTo>
                  <a:pt x="127936" y="111028"/>
                </a:lnTo>
                <a:close/>
                <a:moveTo>
                  <a:pt x="139548" y="111028"/>
                </a:moveTo>
                <a:lnTo>
                  <a:pt x="144776" y="114007"/>
                </a:lnTo>
                <a:lnTo>
                  <a:pt x="144867" y="114098"/>
                </a:lnTo>
                <a:lnTo>
                  <a:pt x="134228" y="114098"/>
                </a:lnTo>
                <a:lnTo>
                  <a:pt x="134350" y="114007"/>
                </a:lnTo>
                <a:lnTo>
                  <a:pt x="139548" y="111028"/>
                </a:lnTo>
                <a:close/>
                <a:moveTo>
                  <a:pt x="151159" y="111028"/>
                </a:moveTo>
                <a:lnTo>
                  <a:pt x="156356" y="114007"/>
                </a:lnTo>
                <a:lnTo>
                  <a:pt x="156478" y="114098"/>
                </a:lnTo>
                <a:lnTo>
                  <a:pt x="145840" y="114098"/>
                </a:lnTo>
                <a:lnTo>
                  <a:pt x="145931" y="114007"/>
                </a:lnTo>
                <a:lnTo>
                  <a:pt x="151159" y="111028"/>
                </a:lnTo>
                <a:close/>
                <a:moveTo>
                  <a:pt x="162770" y="111028"/>
                </a:moveTo>
                <a:lnTo>
                  <a:pt x="167968" y="114007"/>
                </a:lnTo>
                <a:lnTo>
                  <a:pt x="168089" y="114098"/>
                </a:lnTo>
                <a:lnTo>
                  <a:pt x="157451" y="114098"/>
                </a:lnTo>
                <a:lnTo>
                  <a:pt x="157572" y="114007"/>
                </a:lnTo>
                <a:lnTo>
                  <a:pt x="162770" y="111028"/>
                </a:lnTo>
                <a:close/>
                <a:moveTo>
                  <a:pt x="174411" y="111028"/>
                </a:moveTo>
                <a:lnTo>
                  <a:pt x="179609" y="114007"/>
                </a:lnTo>
                <a:lnTo>
                  <a:pt x="179731" y="114098"/>
                </a:lnTo>
                <a:lnTo>
                  <a:pt x="169092" y="114098"/>
                </a:lnTo>
                <a:lnTo>
                  <a:pt x="169183" y="114007"/>
                </a:lnTo>
                <a:lnTo>
                  <a:pt x="174411" y="111028"/>
                </a:lnTo>
                <a:close/>
                <a:moveTo>
                  <a:pt x="186023" y="111028"/>
                </a:moveTo>
                <a:lnTo>
                  <a:pt x="191220" y="114007"/>
                </a:lnTo>
                <a:lnTo>
                  <a:pt x="191342" y="114098"/>
                </a:lnTo>
                <a:lnTo>
                  <a:pt x="180703" y="114098"/>
                </a:lnTo>
                <a:lnTo>
                  <a:pt x="180825" y="114007"/>
                </a:lnTo>
                <a:lnTo>
                  <a:pt x="186023" y="111028"/>
                </a:lnTo>
                <a:close/>
                <a:moveTo>
                  <a:pt x="197634" y="111028"/>
                </a:moveTo>
                <a:lnTo>
                  <a:pt x="202862" y="114007"/>
                </a:lnTo>
                <a:lnTo>
                  <a:pt x="202953" y="114098"/>
                </a:lnTo>
                <a:lnTo>
                  <a:pt x="192315" y="114098"/>
                </a:lnTo>
                <a:lnTo>
                  <a:pt x="192436" y="114007"/>
                </a:lnTo>
                <a:lnTo>
                  <a:pt x="197634" y="111028"/>
                </a:lnTo>
                <a:close/>
                <a:moveTo>
                  <a:pt x="209245" y="111028"/>
                </a:moveTo>
                <a:lnTo>
                  <a:pt x="214443" y="114007"/>
                </a:lnTo>
                <a:lnTo>
                  <a:pt x="214564" y="114098"/>
                </a:lnTo>
                <a:lnTo>
                  <a:pt x="203926" y="114098"/>
                </a:lnTo>
                <a:lnTo>
                  <a:pt x="204017" y="114007"/>
                </a:lnTo>
                <a:lnTo>
                  <a:pt x="209245" y="111028"/>
                </a:lnTo>
                <a:close/>
                <a:moveTo>
                  <a:pt x="220856" y="111028"/>
                </a:moveTo>
                <a:lnTo>
                  <a:pt x="226084" y="114007"/>
                </a:lnTo>
                <a:lnTo>
                  <a:pt x="226175" y="114098"/>
                </a:lnTo>
                <a:lnTo>
                  <a:pt x="215537" y="114098"/>
                </a:lnTo>
                <a:lnTo>
                  <a:pt x="215658" y="114007"/>
                </a:lnTo>
                <a:lnTo>
                  <a:pt x="220856" y="111028"/>
                </a:lnTo>
                <a:close/>
                <a:moveTo>
                  <a:pt x="232498" y="111028"/>
                </a:moveTo>
                <a:lnTo>
                  <a:pt x="237695" y="114007"/>
                </a:lnTo>
                <a:lnTo>
                  <a:pt x="237817" y="114098"/>
                </a:lnTo>
                <a:lnTo>
                  <a:pt x="227178" y="114098"/>
                </a:lnTo>
                <a:lnTo>
                  <a:pt x="227270" y="114007"/>
                </a:lnTo>
                <a:lnTo>
                  <a:pt x="232498" y="111028"/>
                </a:lnTo>
                <a:close/>
                <a:moveTo>
                  <a:pt x="244109" y="111028"/>
                </a:moveTo>
                <a:lnTo>
                  <a:pt x="249337" y="114007"/>
                </a:lnTo>
                <a:lnTo>
                  <a:pt x="249428" y="114098"/>
                </a:lnTo>
                <a:lnTo>
                  <a:pt x="238790" y="114098"/>
                </a:lnTo>
                <a:lnTo>
                  <a:pt x="238911" y="114007"/>
                </a:lnTo>
                <a:lnTo>
                  <a:pt x="244109" y="111028"/>
                </a:lnTo>
                <a:close/>
                <a:moveTo>
                  <a:pt x="255750" y="111028"/>
                </a:moveTo>
                <a:lnTo>
                  <a:pt x="260948" y="114007"/>
                </a:lnTo>
                <a:lnTo>
                  <a:pt x="261070" y="114098"/>
                </a:lnTo>
                <a:lnTo>
                  <a:pt x="250431" y="114098"/>
                </a:lnTo>
                <a:lnTo>
                  <a:pt x="250553" y="114007"/>
                </a:lnTo>
                <a:lnTo>
                  <a:pt x="255750" y="111028"/>
                </a:lnTo>
                <a:close/>
                <a:moveTo>
                  <a:pt x="267362" y="111028"/>
                </a:moveTo>
                <a:lnTo>
                  <a:pt x="272590" y="114007"/>
                </a:lnTo>
                <a:lnTo>
                  <a:pt x="272681" y="114098"/>
                </a:lnTo>
                <a:lnTo>
                  <a:pt x="262042" y="114098"/>
                </a:lnTo>
                <a:lnTo>
                  <a:pt x="262164" y="114007"/>
                </a:lnTo>
                <a:lnTo>
                  <a:pt x="267362" y="111028"/>
                </a:lnTo>
                <a:close/>
                <a:moveTo>
                  <a:pt x="279003" y="111028"/>
                </a:moveTo>
                <a:lnTo>
                  <a:pt x="284322" y="114098"/>
                </a:lnTo>
                <a:lnTo>
                  <a:pt x="273684" y="114098"/>
                </a:lnTo>
                <a:lnTo>
                  <a:pt x="273805" y="114007"/>
                </a:lnTo>
                <a:lnTo>
                  <a:pt x="279003" y="111028"/>
                </a:lnTo>
                <a:close/>
                <a:moveTo>
                  <a:pt x="17023" y="114311"/>
                </a:moveTo>
                <a:lnTo>
                  <a:pt x="11703" y="117411"/>
                </a:lnTo>
                <a:lnTo>
                  <a:pt x="6384" y="114311"/>
                </a:lnTo>
                <a:close/>
                <a:moveTo>
                  <a:pt x="28664" y="114311"/>
                </a:moveTo>
                <a:lnTo>
                  <a:pt x="23345" y="117411"/>
                </a:lnTo>
                <a:lnTo>
                  <a:pt x="18026" y="114311"/>
                </a:lnTo>
                <a:close/>
                <a:moveTo>
                  <a:pt x="40275" y="114311"/>
                </a:moveTo>
                <a:lnTo>
                  <a:pt x="34956" y="117411"/>
                </a:lnTo>
                <a:lnTo>
                  <a:pt x="29637" y="114311"/>
                </a:lnTo>
                <a:close/>
                <a:moveTo>
                  <a:pt x="51886" y="114311"/>
                </a:moveTo>
                <a:lnTo>
                  <a:pt x="46567" y="117411"/>
                </a:lnTo>
                <a:lnTo>
                  <a:pt x="41248" y="114311"/>
                </a:lnTo>
                <a:close/>
                <a:moveTo>
                  <a:pt x="63528" y="114311"/>
                </a:moveTo>
                <a:lnTo>
                  <a:pt x="58209" y="117411"/>
                </a:lnTo>
                <a:lnTo>
                  <a:pt x="52889" y="114311"/>
                </a:lnTo>
                <a:close/>
                <a:moveTo>
                  <a:pt x="75109" y="114311"/>
                </a:moveTo>
                <a:lnTo>
                  <a:pt x="69789" y="117411"/>
                </a:lnTo>
                <a:lnTo>
                  <a:pt x="64470" y="114311"/>
                </a:lnTo>
                <a:close/>
                <a:moveTo>
                  <a:pt x="86750" y="114311"/>
                </a:moveTo>
                <a:lnTo>
                  <a:pt x="81431" y="117411"/>
                </a:lnTo>
                <a:lnTo>
                  <a:pt x="76112" y="114311"/>
                </a:lnTo>
                <a:close/>
                <a:moveTo>
                  <a:pt x="98361" y="114311"/>
                </a:moveTo>
                <a:lnTo>
                  <a:pt x="93042" y="117411"/>
                </a:lnTo>
                <a:lnTo>
                  <a:pt x="87723" y="114311"/>
                </a:lnTo>
                <a:close/>
                <a:moveTo>
                  <a:pt x="110003" y="114311"/>
                </a:moveTo>
                <a:lnTo>
                  <a:pt x="104684" y="117411"/>
                </a:lnTo>
                <a:lnTo>
                  <a:pt x="99364" y="114311"/>
                </a:lnTo>
                <a:close/>
                <a:moveTo>
                  <a:pt x="121614" y="114311"/>
                </a:moveTo>
                <a:lnTo>
                  <a:pt x="116295" y="117411"/>
                </a:lnTo>
                <a:lnTo>
                  <a:pt x="110976" y="114311"/>
                </a:lnTo>
                <a:close/>
                <a:moveTo>
                  <a:pt x="133256" y="114311"/>
                </a:moveTo>
                <a:lnTo>
                  <a:pt x="127936" y="117411"/>
                </a:lnTo>
                <a:lnTo>
                  <a:pt x="122617" y="114311"/>
                </a:lnTo>
                <a:close/>
                <a:moveTo>
                  <a:pt x="144867" y="114311"/>
                </a:moveTo>
                <a:lnTo>
                  <a:pt x="139548" y="117411"/>
                </a:lnTo>
                <a:lnTo>
                  <a:pt x="134228" y="114311"/>
                </a:lnTo>
                <a:close/>
                <a:moveTo>
                  <a:pt x="156478" y="114311"/>
                </a:moveTo>
                <a:lnTo>
                  <a:pt x="151159" y="117411"/>
                </a:lnTo>
                <a:lnTo>
                  <a:pt x="145840" y="114311"/>
                </a:lnTo>
                <a:close/>
                <a:moveTo>
                  <a:pt x="168089" y="114311"/>
                </a:moveTo>
                <a:lnTo>
                  <a:pt x="162770" y="117411"/>
                </a:lnTo>
                <a:lnTo>
                  <a:pt x="157451" y="114311"/>
                </a:lnTo>
                <a:close/>
                <a:moveTo>
                  <a:pt x="179731" y="114311"/>
                </a:moveTo>
                <a:lnTo>
                  <a:pt x="174411" y="117411"/>
                </a:lnTo>
                <a:lnTo>
                  <a:pt x="169092" y="114311"/>
                </a:lnTo>
                <a:close/>
                <a:moveTo>
                  <a:pt x="191342" y="114311"/>
                </a:moveTo>
                <a:lnTo>
                  <a:pt x="186023" y="117411"/>
                </a:lnTo>
                <a:lnTo>
                  <a:pt x="180703" y="114311"/>
                </a:lnTo>
                <a:close/>
                <a:moveTo>
                  <a:pt x="202953" y="114311"/>
                </a:moveTo>
                <a:lnTo>
                  <a:pt x="197634" y="117411"/>
                </a:lnTo>
                <a:lnTo>
                  <a:pt x="192315" y="114311"/>
                </a:lnTo>
                <a:close/>
                <a:moveTo>
                  <a:pt x="214564" y="114311"/>
                </a:moveTo>
                <a:lnTo>
                  <a:pt x="209245" y="117411"/>
                </a:lnTo>
                <a:lnTo>
                  <a:pt x="203926" y="114311"/>
                </a:lnTo>
                <a:close/>
                <a:moveTo>
                  <a:pt x="226175" y="114311"/>
                </a:moveTo>
                <a:lnTo>
                  <a:pt x="220856" y="117411"/>
                </a:lnTo>
                <a:lnTo>
                  <a:pt x="215537" y="114311"/>
                </a:lnTo>
                <a:close/>
                <a:moveTo>
                  <a:pt x="237817" y="114311"/>
                </a:moveTo>
                <a:lnTo>
                  <a:pt x="232498" y="117411"/>
                </a:lnTo>
                <a:lnTo>
                  <a:pt x="227178" y="114311"/>
                </a:lnTo>
                <a:close/>
                <a:moveTo>
                  <a:pt x="249428" y="114311"/>
                </a:moveTo>
                <a:lnTo>
                  <a:pt x="244109" y="117411"/>
                </a:lnTo>
                <a:lnTo>
                  <a:pt x="238790" y="114311"/>
                </a:lnTo>
                <a:close/>
                <a:moveTo>
                  <a:pt x="261070" y="114311"/>
                </a:moveTo>
                <a:lnTo>
                  <a:pt x="255750" y="117411"/>
                </a:lnTo>
                <a:lnTo>
                  <a:pt x="250431" y="114311"/>
                </a:lnTo>
                <a:close/>
                <a:moveTo>
                  <a:pt x="272681" y="114311"/>
                </a:moveTo>
                <a:lnTo>
                  <a:pt x="267362" y="117411"/>
                </a:lnTo>
                <a:lnTo>
                  <a:pt x="262042" y="114311"/>
                </a:lnTo>
                <a:close/>
                <a:moveTo>
                  <a:pt x="284292" y="114311"/>
                </a:moveTo>
                <a:lnTo>
                  <a:pt x="278973" y="117411"/>
                </a:lnTo>
                <a:lnTo>
                  <a:pt x="273653" y="114311"/>
                </a:lnTo>
                <a:close/>
                <a:moveTo>
                  <a:pt x="17174" y="114554"/>
                </a:moveTo>
                <a:lnTo>
                  <a:pt x="11855" y="123733"/>
                </a:lnTo>
                <a:lnTo>
                  <a:pt x="11855" y="117624"/>
                </a:lnTo>
                <a:lnTo>
                  <a:pt x="17174" y="114554"/>
                </a:lnTo>
                <a:close/>
                <a:moveTo>
                  <a:pt x="28816" y="114554"/>
                </a:moveTo>
                <a:lnTo>
                  <a:pt x="23497" y="123733"/>
                </a:lnTo>
                <a:lnTo>
                  <a:pt x="23497" y="117624"/>
                </a:lnTo>
                <a:lnTo>
                  <a:pt x="28816" y="114554"/>
                </a:lnTo>
                <a:close/>
                <a:moveTo>
                  <a:pt x="40427" y="114554"/>
                </a:moveTo>
                <a:lnTo>
                  <a:pt x="35108" y="123733"/>
                </a:lnTo>
                <a:lnTo>
                  <a:pt x="35108" y="117624"/>
                </a:lnTo>
                <a:lnTo>
                  <a:pt x="40427" y="114554"/>
                </a:lnTo>
                <a:close/>
                <a:moveTo>
                  <a:pt x="52008" y="114554"/>
                </a:moveTo>
                <a:lnTo>
                  <a:pt x="46689" y="123733"/>
                </a:lnTo>
                <a:lnTo>
                  <a:pt x="46689" y="117624"/>
                </a:lnTo>
                <a:lnTo>
                  <a:pt x="52008" y="114554"/>
                </a:lnTo>
                <a:close/>
                <a:moveTo>
                  <a:pt x="63650" y="114554"/>
                </a:moveTo>
                <a:lnTo>
                  <a:pt x="58330" y="123733"/>
                </a:lnTo>
                <a:lnTo>
                  <a:pt x="58330" y="117624"/>
                </a:lnTo>
                <a:lnTo>
                  <a:pt x="63650" y="114554"/>
                </a:lnTo>
                <a:close/>
                <a:moveTo>
                  <a:pt x="75261" y="114554"/>
                </a:moveTo>
                <a:lnTo>
                  <a:pt x="69941" y="123733"/>
                </a:lnTo>
                <a:lnTo>
                  <a:pt x="69941" y="117624"/>
                </a:lnTo>
                <a:lnTo>
                  <a:pt x="75261" y="114554"/>
                </a:lnTo>
                <a:close/>
                <a:moveTo>
                  <a:pt x="86902" y="114554"/>
                </a:moveTo>
                <a:lnTo>
                  <a:pt x="81583" y="123733"/>
                </a:lnTo>
                <a:lnTo>
                  <a:pt x="81583" y="117624"/>
                </a:lnTo>
                <a:lnTo>
                  <a:pt x="86902" y="114554"/>
                </a:lnTo>
                <a:close/>
                <a:moveTo>
                  <a:pt x="98513" y="114554"/>
                </a:moveTo>
                <a:lnTo>
                  <a:pt x="93194" y="123733"/>
                </a:lnTo>
                <a:lnTo>
                  <a:pt x="93194" y="117624"/>
                </a:lnTo>
                <a:lnTo>
                  <a:pt x="98513" y="114554"/>
                </a:lnTo>
                <a:close/>
                <a:moveTo>
                  <a:pt x="110155" y="114554"/>
                </a:moveTo>
                <a:lnTo>
                  <a:pt x="104836" y="123733"/>
                </a:lnTo>
                <a:lnTo>
                  <a:pt x="104836" y="117624"/>
                </a:lnTo>
                <a:lnTo>
                  <a:pt x="110155" y="114554"/>
                </a:lnTo>
                <a:close/>
                <a:moveTo>
                  <a:pt x="121736" y="114554"/>
                </a:moveTo>
                <a:lnTo>
                  <a:pt x="116416" y="123733"/>
                </a:lnTo>
                <a:lnTo>
                  <a:pt x="116416" y="117624"/>
                </a:lnTo>
                <a:lnTo>
                  <a:pt x="121736" y="114554"/>
                </a:lnTo>
                <a:close/>
                <a:moveTo>
                  <a:pt x="168241" y="114554"/>
                </a:moveTo>
                <a:lnTo>
                  <a:pt x="162922" y="123733"/>
                </a:lnTo>
                <a:lnTo>
                  <a:pt x="162922" y="117624"/>
                </a:lnTo>
                <a:lnTo>
                  <a:pt x="168241" y="114554"/>
                </a:lnTo>
                <a:close/>
                <a:moveTo>
                  <a:pt x="179822" y="114554"/>
                </a:moveTo>
                <a:lnTo>
                  <a:pt x="174503" y="123733"/>
                </a:lnTo>
                <a:lnTo>
                  <a:pt x="174503" y="117624"/>
                </a:lnTo>
                <a:lnTo>
                  <a:pt x="179822" y="114554"/>
                </a:lnTo>
                <a:close/>
                <a:moveTo>
                  <a:pt x="191463" y="114554"/>
                </a:moveTo>
                <a:lnTo>
                  <a:pt x="186144" y="123733"/>
                </a:lnTo>
                <a:lnTo>
                  <a:pt x="186144" y="117624"/>
                </a:lnTo>
                <a:lnTo>
                  <a:pt x="191463" y="114554"/>
                </a:lnTo>
                <a:close/>
                <a:moveTo>
                  <a:pt x="203075" y="114554"/>
                </a:moveTo>
                <a:lnTo>
                  <a:pt x="197755" y="123733"/>
                </a:lnTo>
                <a:lnTo>
                  <a:pt x="197755" y="117624"/>
                </a:lnTo>
                <a:lnTo>
                  <a:pt x="203075" y="114554"/>
                </a:lnTo>
                <a:close/>
                <a:moveTo>
                  <a:pt x="214716" y="114554"/>
                </a:moveTo>
                <a:lnTo>
                  <a:pt x="209397" y="123733"/>
                </a:lnTo>
                <a:lnTo>
                  <a:pt x="209397" y="117624"/>
                </a:lnTo>
                <a:lnTo>
                  <a:pt x="214716" y="114554"/>
                </a:lnTo>
                <a:close/>
                <a:moveTo>
                  <a:pt x="226327" y="114554"/>
                </a:moveTo>
                <a:lnTo>
                  <a:pt x="221008" y="123733"/>
                </a:lnTo>
                <a:lnTo>
                  <a:pt x="221008" y="117624"/>
                </a:lnTo>
                <a:lnTo>
                  <a:pt x="226327" y="114554"/>
                </a:lnTo>
                <a:close/>
                <a:moveTo>
                  <a:pt x="237969" y="114554"/>
                </a:moveTo>
                <a:lnTo>
                  <a:pt x="232650" y="123733"/>
                </a:lnTo>
                <a:lnTo>
                  <a:pt x="232650" y="117624"/>
                </a:lnTo>
                <a:lnTo>
                  <a:pt x="237969" y="114554"/>
                </a:lnTo>
                <a:close/>
                <a:moveTo>
                  <a:pt x="249550" y="114554"/>
                </a:moveTo>
                <a:lnTo>
                  <a:pt x="244230" y="123733"/>
                </a:lnTo>
                <a:lnTo>
                  <a:pt x="244230" y="117624"/>
                </a:lnTo>
                <a:lnTo>
                  <a:pt x="249550" y="114554"/>
                </a:lnTo>
                <a:close/>
                <a:moveTo>
                  <a:pt x="261191" y="114554"/>
                </a:moveTo>
                <a:lnTo>
                  <a:pt x="255872" y="123733"/>
                </a:lnTo>
                <a:lnTo>
                  <a:pt x="255872" y="117624"/>
                </a:lnTo>
                <a:lnTo>
                  <a:pt x="261191" y="114554"/>
                </a:lnTo>
                <a:close/>
                <a:moveTo>
                  <a:pt x="272802" y="114554"/>
                </a:moveTo>
                <a:lnTo>
                  <a:pt x="267483" y="123733"/>
                </a:lnTo>
                <a:lnTo>
                  <a:pt x="267483" y="117624"/>
                </a:lnTo>
                <a:lnTo>
                  <a:pt x="272802" y="114554"/>
                </a:lnTo>
                <a:close/>
                <a:moveTo>
                  <a:pt x="284444" y="114554"/>
                </a:moveTo>
                <a:lnTo>
                  <a:pt x="279125" y="123733"/>
                </a:lnTo>
                <a:lnTo>
                  <a:pt x="279125" y="117624"/>
                </a:lnTo>
                <a:lnTo>
                  <a:pt x="284444" y="114554"/>
                </a:lnTo>
                <a:close/>
                <a:moveTo>
                  <a:pt x="6262" y="114584"/>
                </a:moveTo>
                <a:lnTo>
                  <a:pt x="11582" y="117624"/>
                </a:lnTo>
                <a:lnTo>
                  <a:pt x="11582" y="123764"/>
                </a:lnTo>
                <a:lnTo>
                  <a:pt x="6262" y="114584"/>
                </a:lnTo>
                <a:close/>
                <a:moveTo>
                  <a:pt x="17904" y="114584"/>
                </a:moveTo>
                <a:lnTo>
                  <a:pt x="23223" y="117624"/>
                </a:lnTo>
                <a:lnTo>
                  <a:pt x="23223" y="123764"/>
                </a:lnTo>
                <a:lnTo>
                  <a:pt x="17904" y="114584"/>
                </a:lnTo>
                <a:close/>
                <a:moveTo>
                  <a:pt x="29515" y="114584"/>
                </a:moveTo>
                <a:lnTo>
                  <a:pt x="34834" y="117624"/>
                </a:lnTo>
                <a:lnTo>
                  <a:pt x="34834" y="123764"/>
                </a:lnTo>
                <a:lnTo>
                  <a:pt x="29515" y="114584"/>
                </a:lnTo>
                <a:close/>
                <a:moveTo>
                  <a:pt x="41126" y="114584"/>
                </a:moveTo>
                <a:lnTo>
                  <a:pt x="46446" y="117624"/>
                </a:lnTo>
                <a:lnTo>
                  <a:pt x="46446" y="123764"/>
                </a:lnTo>
                <a:lnTo>
                  <a:pt x="41126" y="114584"/>
                </a:lnTo>
                <a:close/>
                <a:moveTo>
                  <a:pt x="52737" y="114584"/>
                </a:moveTo>
                <a:lnTo>
                  <a:pt x="58057" y="117624"/>
                </a:lnTo>
                <a:lnTo>
                  <a:pt x="58057" y="123764"/>
                </a:lnTo>
                <a:lnTo>
                  <a:pt x="52737" y="114584"/>
                </a:lnTo>
                <a:close/>
                <a:moveTo>
                  <a:pt x="64379" y="114584"/>
                </a:moveTo>
                <a:lnTo>
                  <a:pt x="69698" y="117624"/>
                </a:lnTo>
                <a:lnTo>
                  <a:pt x="69698" y="123764"/>
                </a:lnTo>
                <a:lnTo>
                  <a:pt x="64379" y="114584"/>
                </a:lnTo>
                <a:close/>
                <a:moveTo>
                  <a:pt x="75990" y="114584"/>
                </a:moveTo>
                <a:lnTo>
                  <a:pt x="81309" y="117624"/>
                </a:lnTo>
                <a:lnTo>
                  <a:pt x="81309" y="123764"/>
                </a:lnTo>
                <a:lnTo>
                  <a:pt x="75990" y="114584"/>
                </a:lnTo>
                <a:close/>
                <a:moveTo>
                  <a:pt x="87632" y="114584"/>
                </a:moveTo>
                <a:lnTo>
                  <a:pt x="92951" y="117624"/>
                </a:lnTo>
                <a:lnTo>
                  <a:pt x="92951" y="123764"/>
                </a:lnTo>
                <a:lnTo>
                  <a:pt x="87632" y="114584"/>
                </a:lnTo>
                <a:close/>
                <a:moveTo>
                  <a:pt x="99243" y="114584"/>
                </a:moveTo>
                <a:lnTo>
                  <a:pt x="104562" y="117624"/>
                </a:lnTo>
                <a:lnTo>
                  <a:pt x="104562" y="123764"/>
                </a:lnTo>
                <a:lnTo>
                  <a:pt x="99243" y="114584"/>
                </a:lnTo>
                <a:close/>
                <a:moveTo>
                  <a:pt x="110824" y="114584"/>
                </a:moveTo>
                <a:lnTo>
                  <a:pt x="116143" y="117624"/>
                </a:lnTo>
                <a:lnTo>
                  <a:pt x="116143" y="123764"/>
                </a:lnTo>
                <a:lnTo>
                  <a:pt x="110824" y="114584"/>
                </a:lnTo>
                <a:close/>
                <a:moveTo>
                  <a:pt x="157329" y="114554"/>
                </a:moveTo>
                <a:lnTo>
                  <a:pt x="162648" y="117624"/>
                </a:lnTo>
                <a:lnTo>
                  <a:pt x="162648" y="123764"/>
                </a:lnTo>
                <a:lnTo>
                  <a:pt x="157329" y="114554"/>
                </a:lnTo>
                <a:close/>
                <a:moveTo>
                  <a:pt x="168971" y="114554"/>
                </a:moveTo>
                <a:lnTo>
                  <a:pt x="174290" y="117624"/>
                </a:lnTo>
                <a:lnTo>
                  <a:pt x="174290" y="123764"/>
                </a:lnTo>
                <a:lnTo>
                  <a:pt x="168971" y="114554"/>
                </a:lnTo>
                <a:close/>
                <a:moveTo>
                  <a:pt x="180551" y="114554"/>
                </a:moveTo>
                <a:lnTo>
                  <a:pt x="185871" y="117624"/>
                </a:lnTo>
                <a:lnTo>
                  <a:pt x="185871" y="123764"/>
                </a:lnTo>
                <a:lnTo>
                  <a:pt x="180551" y="114554"/>
                </a:lnTo>
                <a:close/>
                <a:moveTo>
                  <a:pt x="192193" y="114554"/>
                </a:moveTo>
                <a:lnTo>
                  <a:pt x="197512" y="117624"/>
                </a:lnTo>
                <a:lnTo>
                  <a:pt x="197512" y="123764"/>
                </a:lnTo>
                <a:lnTo>
                  <a:pt x="192193" y="114554"/>
                </a:lnTo>
                <a:close/>
                <a:moveTo>
                  <a:pt x="203804" y="114554"/>
                </a:moveTo>
                <a:lnTo>
                  <a:pt x="209123" y="117624"/>
                </a:lnTo>
                <a:lnTo>
                  <a:pt x="209123" y="123764"/>
                </a:lnTo>
                <a:lnTo>
                  <a:pt x="203804" y="114554"/>
                </a:lnTo>
                <a:close/>
                <a:moveTo>
                  <a:pt x="215446" y="114554"/>
                </a:moveTo>
                <a:lnTo>
                  <a:pt x="220765" y="117624"/>
                </a:lnTo>
                <a:lnTo>
                  <a:pt x="220765" y="123764"/>
                </a:lnTo>
                <a:lnTo>
                  <a:pt x="215446" y="114554"/>
                </a:lnTo>
                <a:close/>
                <a:moveTo>
                  <a:pt x="227057" y="114554"/>
                </a:moveTo>
                <a:lnTo>
                  <a:pt x="232376" y="117624"/>
                </a:lnTo>
                <a:lnTo>
                  <a:pt x="232376" y="123764"/>
                </a:lnTo>
                <a:lnTo>
                  <a:pt x="227057" y="114554"/>
                </a:lnTo>
                <a:close/>
                <a:moveTo>
                  <a:pt x="238668" y="114554"/>
                </a:moveTo>
                <a:lnTo>
                  <a:pt x="243987" y="117624"/>
                </a:lnTo>
                <a:lnTo>
                  <a:pt x="243987" y="123764"/>
                </a:lnTo>
                <a:lnTo>
                  <a:pt x="238668" y="114554"/>
                </a:lnTo>
                <a:close/>
                <a:moveTo>
                  <a:pt x="250279" y="114554"/>
                </a:moveTo>
                <a:lnTo>
                  <a:pt x="255598" y="117624"/>
                </a:lnTo>
                <a:lnTo>
                  <a:pt x="255598" y="123764"/>
                </a:lnTo>
                <a:lnTo>
                  <a:pt x="250279" y="114554"/>
                </a:lnTo>
                <a:close/>
                <a:moveTo>
                  <a:pt x="261890" y="114554"/>
                </a:moveTo>
                <a:lnTo>
                  <a:pt x="267210" y="117624"/>
                </a:lnTo>
                <a:lnTo>
                  <a:pt x="267210" y="123764"/>
                </a:lnTo>
                <a:lnTo>
                  <a:pt x="261890" y="114554"/>
                </a:lnTo>
                <a:close/>
                <a:moveTo>
                  <a:pt x="273532" y="114554"/>
                </a:moveTo>
                <a:lnTo>
                  <a:pt x="278851" y="117624"/>
                </a:lnTo>
                <a:lnTo>
                  <a:pt x="278851" y="123764"/>
                </a:lnTo>
                <a:lnTo>
                  <a:pt x="273532" y="114554"/>
                </a:lnTo>
                <a:close/>
                <a:moveTo>
                  <a:pt x="122465" y="114584"/>
                </a:moveTo>
                <a:lnTo>
                  <a:pt x="127784" y="117654"/>
                </a:lnTo>
                <a:lnTo>
                  <a:pt x="127784" y="123794"/>
                </a:lnTo>
                <a:lnTo>
                  <a:pt x="122465" y="114584"/>
                </a:lnTo>
                <a:close/>
                <a:moveTo>
                  <a:pt x="133377" y="114554"/>
                </a:moveTo>
                <a:lnTo>
                  <a:pt x="128058" y="123794"/>
                </a:lnTo>
                <a:lnTo>
                  <a:pt x="128058" y="117624"/>
                </a:lnTo>
                <a:lnTo>
                  <a:pt x="133377" y="114554"/>
                </a:lnTo>
                <a:close/>
                <a:moveTo>
                  <a:pt x="134076" y="114584"/>
                </a:moveTo>
                <a:lnTo>
                  <a:pt x="139396" y="117654"/>
                </a:lnTo>
                <a:lnTo>
                  <a:pt x="139396" y="123794"/>
                </a:lnTo>
                <a:lnTo>
                  <a:pt x="134076" y="114584"/>
                </a:lnTo>
                <a:close/>
                <a:moveTo>
                  <a:pt x="144988" y="114554"/>
                </a:moveTo>
                <a:lnTo>
                  <a:pt x="139669" y="123794"/>
                </a:lnTo>
                <a:lnTo>
                  <a:pt x="139669" y="117624"/>
                </a:lnTo>
                <a:lnTo>
                  <a:pt x="144988" y="114554"/>
                </a:lnTo>
                <a:close/>
                <a:moveTo>
                  <a:pt x="145718" y="114584"/>
                </a:moveTo>
                <a:lnTo>
                  <a:pt x="151037" y="117654"/>
                </a:lnTo>
                <a:lnTo>
                  <a:pt x="151037" y="123794"/>
                </a:lnTo>
                <a:lnTo>
                  <a:pt x="145718" y="114584"/>
                </a:lnTo>
                <a:close/>
                <a:moveTo>
                  <a:pt x="156630" y="114554"/>
                </a:moveTo>
                <a:lnTo>
                  <a:pt x="151311" y="123794"/>
                </a:lnTo>
                <a:lnTo>
                  <a:pt x="151311" y="117624"/>
                </a:lnTo>
                <a:lnTo>
                  <a:pt x="156630" y="114554"/>
                </a:lnTo>
                <a:close/>
                <a:moveTo>
                  <a:pt x="17661" y="114706"/>
                </a:moveTo>
                <a:lnTo>
                  <a:pt x="22980" y="123885"/>
                </a:lnTo>
                <a:lnTo>
                  <a:pt x="22980" y="123885"/>
                </a:lnTo>
                <a:lnTo>
                  <a:pt x="20518" y="122457"/>
                </a:lnTo>
                <a:lnTo>
                  <a:pt x="17661" y="120846"/>
                </a:lnTo>
                <a:lnTo>
                  <a:pt x="17661" y="114706"/>
                </a:lnTo>
                <a:close/>
                <a:moveTo>
                  <a:pt x="29302" y="114706"/>
                </a:moveTo>
                <a:lnTo>
                  <a:pt x="34622" y="123885"/>
                </a:lnTo>
                <a:lnTo>
                  <a:pt x="34622" y="123885"/>
                </a:lnTo>
                <a:lnTo>
                  <a:pt x="32160" y="122457"/>
                </a:lnTo>
                <a:lnTo>
                  <a:pt x="29302" y="120846"/>
                </a:lnTo>
                <a:lnTo>
                  <a:pt x="29302" y="114706"/>
                </a:lnTo>
                <a:close/>
                <a:moveTo>
                  <a:pt x="40883" y="114706"/>
                </a:moveTo>
                <a:lnTo>
                  <a:pt x="46202" y="123885"/>
                </a:lnTo>
                <a:lnTo>
                  <a:pt x="46202" y="123885"/>
                </a:lnTo>
                <a:lnTo>
                  <a:pt x="43740" y="122457"/>
                </a:lnTo>
                <a:lnTo>
                  <a:pt x="40883" y="120846"/>
                </a:lnTo>
                <a:lnTo>
                  <a:pt x="40883" y="114706"/>
                </a:lnTo>
                <a:close/>
                <a:moveTo>
                  <a:pt x="52525" y="114706"/>
                </a:moveTo>
                <a:lnTo>
                  <a:pt x="57844" y="123885"/>
                </a:lnTo>
                <a:lnTo>
                  <a:pt x="57844" y="123885"/>
                </a:lnTo>
                <a:lnTo>
                  <a:pt x="55351" y="122457"/>
                </a:lnTo>
                <a:lnTo>
                  <a:pt x="52525" y="120846"/>
                </a:lnTo>
                <a:lnTo>
                  <a:pt x="52525" y="114706"/>
                </a:lnTo>
                <a:close/>
                <a:moveTo>
                  <a:pt x="64136" y="114706"/>
                </a:moveTo>
                <a:lnTo>
                  <a:pt x="69455" y="123885"/>
                </a:lnTo>
                <a:lnTo>
                  <a:pt x="69455" y="123885"/>
                </a:lnTo>
                <a:lnTo>
                  <a:pt x="66993" y="122457"/>
                </a:lnTo>
                <a:lnTo>
                  <a:pt x="64136" y="120846"/>
                </a:lnTo>
                <a:lnTo>
                  <a:pt x="64136" y="114706"/>
                </a:lnTo>
                <a:close/>
                <a:moveTo>
                  <a:pt x="87389" y="114706"/>
                </a:moveTo>
                <a:lnTo>
                  <a:pt x="92708" y="123885"/>
                </a:lnTo>
                <a:lnTo>
                  <a:pt x="92708" y="123885"/>
                </a:lnTo>
                <a:lnTo>
                  <a:pt x="90215" y="122487"/>
                </a:lnTo>
                <a:lnTo>
                  <a:pt x="87389" y="120846"/>
                </a:lnTo>
                <a:lnTo>
                  <a:pt x="87389" y="114706"/>
                </a:lnTo>
                <a:close/>
                <a:moveTo>
                  <a:pt x="110611" y="114706"/>
                </a:moveTo>
                <a:lnTo>
                  <a:pt x="115930" y="123885"/>
                </a:lnTo>
                <a:lnTo>
                  <a:pt x="115930" y="123885"/>
                </a:lnTo>
                <a:lnTo>
                  <a:pt x="113468" y="122457"/>
                </a:lnTo>
                <a:lnTo>
                  <a:pt x="110611" y="120846"/>
                </a:lnTo>
                <a:lnTo>
                  <a:pt x="110611" y="114706"/>
                </a:lnTo>
                <a:close/>
                <a:moveTo>
                  <a:pt x="133864" y="114706"/>
                </a:moveTo>
                <a:lnTo>
                  <a:pt x="139183" y="123885"/>
                </a:lnTo>
                <a:lnTo>
                  <a:pt x="139183" y="123885"/>
                </a:lnTo>
                <a:lnTo>
                  <a:pt x="136721" y="122487"/>
                </a:lnTo>
                <a:lnTo>
                  <a:pt x="133864" y="120846"/>
                </a:lnTo>
                <a:lnTo>
                  <a:pt x="133864" y="114706"/>
                </a:lnTo>
                <a:close/>
                <a:moveTo>
                  <a:pt x="215202" y="114706"/>
                </a:moveTo>
                <a:lnTo>
                  <a:pt x="220522" y="123885"/>
                </a:lnTo>
                <a:lnTo>
                  <a:pt x="220522" y="123885"/>
                </a:lnTo>
                <a:lnTo>
                  <a:pt x="218060" y="122487"/>
                </a:lnTo>
                <a:lnTo>
                  <a:pt x="215202" y="120846"/>
                </a:lnTo>
                <a:lnTo>
                  <a:pt x="215202" y="114706"/>
                </a:lnTo>
                <a:close/>
                <a:moveTo>
                  <a:pt x="284657" y="114706"/>
                </a:moveTo>
                <a:lnTo>
                  <a:pt x="284657" y="120846"/>
                </a:lnTo>
                <a:lnTo>
                  <a:pt x="279337" y="123885"/>
                </a:lnTo>
                <a:lnTo>
                  <a:pt x="284657" y="114706"/>
                </a:lnTo>
                <a:close/>
                <a:moveTo>
                  <a:pt x="6050" y="114706"/>
                </a:moveTo>
                <a:lnTo>
                  <a:pt x="11369" y="123885"/>
                </a:lnTo>
                <a:lnTo>
                  <a:pt x="8907" y="122487"/>
                </a:lnTo>
                <a:lnTo>
                  <a:pt x="6050" y="120846"/>
                </a:lnTo>
                <a:lnTo>
                  <a:pt x="6050" y="114706"/>
                </a:lnTo>
                <a:close/>
                <a:moveTo>
                  <a:pt x="75777" y="114706"/>
                </a:moveTo>
                <a:lnTo>
                  <a:pt x="81097" y="123885"/>
                </a:lnTo>
                <a:lnTo>
                  <a:pt x="78604" y="122457"/>
                </a:lnTo>
                <a:lnTo>
                  <a:pt x="75777" y="120846"/>
                </a:lnTo>
                <a:lnTo>
                  <a:pt x="75777" y="114706"/>
                </a:lnTo>
                <a:close/>
                <a:moveTo>
                  <a:pt x="99030" y="114706"/>
                </a:moveTo>
                <a:lnTo>
                  <a:pt x="104349" y="123885"/>
                </a:lnTo>
                <a:lnTo>
                  <a:pt x="101857" y="122457"/>
                </a:lnTo>
                <a:lnTo>
                  <a:pt x="99030" y="120846"/>
                </a:lnTo>
                <a:lnTo>
                  <a:pt x="99030" y="114706"/>
                </a:lnTo>
                <a:close/>
                <a:moveTo>
                  <a:pt x="122222" y="114706"/>
                </a:moveTo>
                <a:lnTo>
                  <a:pt x="127541" y="123885"/>
                </a:lnTo>
                <a:lnTo>
                  <a:pt x="125079" y="122457"/>
                </a:lnTo>
                <a:lnTo>
                  <a:pt x="122222" y="120846"/>
                </a:lnTo>
                <a:lnTo>
                  <a:pt x="122222" y="114706"/>
                </a:lnTo>
                <a:close/>
                <a:moveTo>
                  <a:pt x="145475" y="114706"/>
                </a:moveTo>
                <a:lnTo>
                  <a:pt x="150794" y="123885"/>
                </a:lnTo>
                <a:lnTo>
                  <a:pt x="148332" y="122487"/>
                </a:lnTo>
                <a:lnTo>
                  <a:pt x="145475" y="120846"/>
                </a:lnTo>
                <a:lnTo>
                  <a:pt x="145475" y="114706"/>
                </a:lnTo>
                <a:close/>
                <a:moveTo>
                  <a:pt x="157086" y="114706"/>
                </a:moveTo>
                <a:lnTo>
                  <a:pt x="162405" y="123885"/>
                </a:lnTo>
                <a:lnTo>
                  <a:pt x="159913" y="122487"/>
                </a:lnTo>
                <a:lnTo>
                  <a:pt x="157086" y="120846"/>
                </a:lnTo>
                <a:lnTo>
                  <a:pt x="157086" y="114706"/>
                </a:lnTo>
                <a:close/>
                <a:moveTo>
                  <a:pt x="168697" y="114706"/>
                </a:moveTo>
                <a:lnTo>
                  <a:pt x="174016" y="123885"/>
                </a:lnTo>
                <a:lnTo>
                  <a:pt x="171554" y="122487"/>
                </a:lnTo>
                <a:lnTo>
                  <a:pt x="168697" y="120846"/>
                </a:lnTo>
                <a:lnTo>
                  <a:pt x="168697" y="114706"/>
                </a:lnTo>
                <a:close/>
                <a:moveTo>
                  <a:pt x="180339" y="114706"/>
                </a:moveTo>
                <a:lnTo>
                  <a:pt x="185658" y="123885"/>
                </a:lnTo>
                <a:lnTo>
                  <a:pt x="183165" y="122487"/>
                </a:lnTo>
                <a:lnTo>
                  <a:pt x="180339" y="120846"/>
                </a:lnTo>
                <a:lnTo>
                  <a:pt x="180339" y="114706"/>
                </a:lnTo>
                <a:close/>
                <a:moveTo>
                  <a:pt x="191950" y="114706"/>
                </a:moveTo>
                <a:lnTo>
                  <a:pt x="197269" y="123885"/>
                </a:lnTo>
                <a:lnTo>
                  <a:pt x="194807" y="122487"/>
                </a:lnTo>
                <a:lnTo>
                  <a:pt x="191950" y="120846"/>
                </a:lnTo>
                <a:lnTo>
                  <a:pt x="191950" y="114706"/>
                </a:lnTo>
                <a:close/>
                <a:moveTo>
                  <a:pt x="203591" y="114706"/>
                </a:moveTo>
                <a:lnTo>
                  <a:pt x="208911" y="123885"/>
                </a:lnTo>
                <a:lnTo>
                  <a:pt x="206418" y="122487"/>
                </a:lnTo>
                <a:lnTo>
                  <a:pt x="203591" y="120846"/>
                </a:lnTo>
                <a:lnTo>
                  <a:pt x="203591" y="114706"/>
                </a:lnTo>
                <a:close/>
                <a:moveTo>
                  <a:pt x="226783" y="114706"/>
                </a:moveTo>
                <a:lnTo>
                  <a:pt x="232103" y="123885"/>
                </a:lnTo>
                <a:lnTo>
                  <a:pt x="229640" y="122487"/>
                </a:lnTo>
                <a:lnTo>
                  <a:pt x="226783" y="120846"/>
                </a:lnTo>
                <a:lnTo>
                  <a:pt x="226783" y="114706"/>
                </a:lnTo>
                <a:close/>
                <a:moveTo>
                  <a:pt x="238425" y="114706"/>
                </a:moveTo>
                <a:lnTo>
                  <a:pt x="243744" y="123885"/>
                </a:lnTo>
                <a:lnTo>
                  <a:pt x="241282" y="122487"/>
                </a:lnTo>
                <a:lnTo>
                  <a:pt x="238425" y="120846"/>
                </a:lnTo>
                <a:lnTo>
                  <a:pt x="238425" y="114706"/>
                </a:lnTo>
                <a:close/>
                <a:moveTo>
                  <a:pt x="250036" y="114706"/>
                </a:moveTo>
                <a:lnTo>
                  <a:pt x="255355" y="123885"/>
                </a:lnTo>
                <a:lnTo>
                  <a:pt x="252893" y="122487"/>
                </a:lnTo>
                <a:lnTo>
                  <a:pt x="250036" y="120846"/>
                </a:lnTo>
                <a:lnTo>
                  <a:pt x="250036" y="114706"/>
                </a:lnTo>
                <a:close/>
                <a:moveTo>
                  <a:pt x="261678" y="114706"/>
                </a:moveTo>
                <a:lnTo>
                  <a:pt x="266997" y="123885"/>
                </a:lnTo>
                <a:lnTo>
                  <a:pt x="264535" y="122487"/>
                </a:lnTo>
                <a:lnTo>
                  <a:pt x="261678" y="120846"/>
                </a:lnTo>
                <a:lnTo>
                  <a:pt x="261678" y="114706"/>
                </a:lnTo>
                <a:close/>
                <a:moveTo>
                  <a:pt x="273046" y="114706"/>
                </a:moveTo>
                <a:lnTo>
                  <a:pt x="273046" y="120846"/>
                </a:lnTo>
                <a:lnTo>
                  <a:pt x="270188" y="122487"/>
                </a:lnTo>
                <a:lnTo>
                  <a:pt x="267726" y="123885"/>
                </a:lnTo>
                <a:lnTo>
                  <a:pt x="273046" y="114706"/>
                </a:lnTo>
                <a:close/>
                <a:moveTo>
                  <a:pt x="273289" y="114706"/>
                </a:moveTo>
                <a:lnTo>
                  <a:pt x="278608" y="123885"/>
                </a:lnTo>
                <a:lnTo>
                  <a:pt x="276146" y="122487"/>
                </a:lnTo>
                <a:lnTo>
                  <a:pt x="273289" y="120846"/>
                </a:lnTo>
                <a:lnTo>
                  <a:pt x="273289" y="114706"/>
                </a:lnTo>
                <a:close/>
                <a:moveTo>
                  <a:pt x="40610" y="114706"/>
                </a:moveTo>
                <a:lnTo>
                  <a:pt x="40610" y="120846"/>
                </a:lnTo>
                <a:lnTo>
                  <a:pt x="37783" y="122487"/>
                </a:lnTo>
                <a:lnTo>
                  <a:pt x="35290" y="123946"/>
                </a:lnTo>
                <a:lnTo>
                  <a:pt x="35290" y="123946"/>
                </a:lnTo>
                <a:lnTo>
                  <a:pt x="40610" y="114706"/>
                </a:lnTo>
                <a:close/>
                <a:moveTo>
                  <a:pt x="87115" y="114706"/>
                </a:moveTo>
                <a:lnTo>
                  <a:pt x="87115" y="120846"/>
                </a:lnTo>
                <a:lnTo>
                  <a:pt x="84288" y="122487"/>
                </a:lnTo>
                <a:lnTo>
                  <a:pt x="81796" y="123946"/>
                </a:lnTo>
                <a:lnTo>
                  <a:pt x="81796" y="123946"/>
                </a:lnTo>
                <a:lnTo>
                  <a:pt x="87115" y="114706"/>
                </a:lnTo>
                <a:close/>
                <a:moveTo>
                  <a:pt x="17418" y="114706"/>
                </a:moveTo>
                <a:lnTo>
                  <a:pt x="17418" y="120846"/>
                </a:lnTo>
                <a:lnTo>
                  <a:pt x="14560" y="122487"/>
                </a:lnTo>
                <a:lnTo>
                  <a:pt x="12098" y="123946"/>
                </a:lnTo>
                <a:lnTo>
                  <a:pt x="12098" y="123946"/>
                </a:lnTo>
                <a:lnTo>
                  <a:pt x="17418" y="114706"/>
                </a:lnTo>
                <a:close/>
                <a:moveTo>
                  <a:pt x="52251" y="114706"/>
                </a:moveTo>
                <a:lnTo>
                  <a:pt x="52251" y="120846"/>
                </a:lnTo>
                <a:lnTo>
                  <a:pt x="49394" y="122487"/>
                </a:lnTo>
                <a:lnTo>
                  <a:pt x="46932" y="123946"/>
                </a:lnTo>
                <a:lnTo>
                  <a:pt x="46932" y="123946"/>
                </a:lnTo>
                <a:lnTo>
                  <a:pt x="52251" y="114706"/>
                </a:lnTo>
                <a:close/>
                <a:moveTo>
                  <a:pt x="29029" y="114706"/>
                </a:moveTo>
                <a:lnTo>
                  <a:pt x="29029" y="120846"/>
                </a:lnTo>
                <a:lnTo>
                  <a:pt x="26172" y="122487"/>
                </a:lnTo>
                <a:lnTo>
                  <a:pt x="23710" y="123946"/>
                </a:lnTo>
                <a:lnTo>
                  <a:pt x="29029" y="114706"/>
                </a:lnTo>
                <a:close/>
                <a:moveTo>
                  <a:pt x="63862" y="114706"/>
                </a:moveTo>
                <a:lnTo>
                  <a:pt x="63862" y="120846"/>
                </a:lnTo>
                <a:lnTo>
                  <a:pt x="61005" y="122487"/>
                </a:lnTo>
                <a:lnTo>
                  <a:pt x="58543" y="123946"/>
                </a:lnTo>
                <a:lnTo>
                  <a:pt x="63862" y="114706"/>
                </a:lnTo>
                <a:close/>
                <a:moveTo>
                  <a:pt x="75504" y="114706"/>
                </a:moveTo>
                <a:lnTo>
                  <a:pt x="75504" y="120846"/>
                </a:lnTo>
                <a:lnTo>
                  <a:pt x="72647" y="122487"/>
                </a:lnTo>
                <a:lnTo>
                  <a:pt x="70185" y="123946"/>
                </a:lnTo>
                <a:lnTo>
                  <a:pt x="75504" y="114706"/>
                </a:lnTo>
                <a:close/>
                <a:moveTo>
                  <a:pt x="98757" y="114706"/>
                </a:moveTo>
                <a:lnTo>
                  <a:pt x="98757" y="120846"/>
                </a:lnTo>
                <a:lnTo>
                  <a:pt x="95899" y="122487"/>
                </a:lnTo>
                <a:lnTo>
                  <a:pt x="93437" y="123946"/>
                </a:lnTo>
                <a:lnTo>
                  <a:pt x="98757" y="114706"/>
                </a:lnTo>
                <a:close/>
                <a:moveTo>
                  <a:pt x="110337" y="114706"/>
                </a:moveTo>
                <a:lnTo>
                  <a:pt x="110337" y="120846"/>
                </a:lnTo>
                <a:lnTo>
                  <a:pt x="107480" y="122487"/>
                </a:lnTo>
                <a:lnTo>
                  <a:pt x="105018" y="123946"/>
                </a:lnTo>
                <a:lnTo>
                  <a:pt x="110337" y="114706"/>
                </a:lnTo>
                <a:close/>
                <a:moveTo>
                  <a:pt x="121979" y="114706"/>
                </a:moveTo>
                <a:lnTo>
                  <a:pt x="121979" y="120846"/>
                </a:lnTo>
                <a:lnTo>
                  <a:pt x="119122" y="122487"/>
                </a:lnTo>
                <a:lnTo>
                  <a:pt x="116660" y="123946"/>
                </a:lnTo>
                <a:lnTo>
                  <a:pt x="121979" y="114706"/>
                </a:lnTo>
                <a:close/>
                <a:moveTo>
                  <a:pt x="133590" y="114736"/>
                </a:moveTo>
                <a:lnTo>
                  <a:pt x="133590" y="120846"/>
                </a:lnTo>
                <a:lnTo>
                  <a:pt x="130733" y="122487"/>
                </a:lnTo>
                <a:lnTo>
                  <a:pt x="128271" y="123946"/>
                </a:lnTo>
                <a:lnTo>
                  <a:pt x="133590" y="114736"/>
                </a:lnTo>
                <a:close/>
                <a:moveTo>
                  <a:pt x="145232" y="114736"/>
                </a:moveTo>
                <a:lnTo>
                  <a:pt x="145232" y="120846"/>
                </a:lnTo>
                <a:lnTo>
                  <a:pt x="142374" y="122487"/>
                </a:lnTo>
                <a:lnTo>
                  <a:pt x="139912" y="123946"/>
                </a:lnTo>
                <a:lnTo>
                  <a:pt x="145232" y="114736"/>
                </a:lnTo>
                <a:close/>
                <a:moveTo>
                  <a:pt x="156843" y="114736"/>
                </a:moveTo>
                <a:lnTo>
                  <a:pt x="156843" y="120846"/>
                </a:lnTo>
                <a:lnTo>
                  <a:pt x="153986" y="122487"/>
                </a:lnTo>
                <a:lnTo>
                  <a:pt x="151523" y="123946"/>
                </a:lnTo>
                <a:lnTo>
                  <a:pt x="156843" y="114736"/>
                </a:lnTo>
                <a:close/>
                <a:moveTo>
                  <a:pt x="168484" y="114736"/>
                </a:moveTo>
                <a:lnTo>
                  <a:pt x="168484" y="120846"/>
                </a:lnTo>
                <a:lnTo>
                  <a:pt x="165627" y="122487"/>
                </a:lnTo>
                <a:lnTo>
                  <a:pt x="163165" y="123946"/>
                </a:lnTo>
                <a:lnTo>
                  <a:pt x="168484" y="114736"/>
                </a:lnTo>
                <a:close/>
                <a:moveTo>
                  <a:pt x="180065" y="114736"/>
                </a:moveTo>
                <a:lnTo>
                  <a:pt x="180065" y="120846"/>
                </a:lnTo>
                <a:lnTo>
                  <a:pt x="177208" y="122487"/>
                </a:lnTo>
                <a:lnTo>
                  <a:pt x="174746" y="123946"/>
                </a:lnTo>
                <a:lnTo>
                  <a:pt x="180065" y="114736"/>
                </a:lnTo>
                <a:close/>
                <a:moveTo>
                  <a:pt x="191676" y="114736"/>
                </a:moveTo>
                <a:lnTo>
                  <a:pt x="191676" y="120846"/>
                </a:lnTo>
                <a:lnTo>
                  <a:pt x="188849" y="122487"/>
                </a:lnTo>
                <a:lnTo>
                  <a:pt x="186357" y="123946"/>
                </a:lnTo>
                <a:lnTo>
                  <a:pt x="191676" y="114736"/>
                </a:lnTo>
                <a:close/>
                <a:moveTo>
                  <a:pt x="203318" y="114736"/>
                </a:moveTo>
                <a:lnTo>
                  <a:pt x="203318" y="120846"/>
                </a:lnTo>
                <a:lnTo>
                  <a:pt x="200461" y="122487"/>
                </a:lnTo>
                <a:lnTo>
                  <a:pt x="197999" y="123946"/>
                </a:lnTo>
                <a:lnTo>
                  <a:pt x="203318" y="114736"/>
                </a:lnTo>
                <a:close/>
                <a:moveTo>
                  <a:pt x="214929" y="114736"/>
                </a:moveTo>
                <a:lnTo>
                  <a:pt x="214929" y="120846"/>
                </a:lnTo>
                <a:lnTo>
                  <a:pt x="212072" y="122487"/>
                </a:lnTo>
                <a:lnTo>
                  <a:pt x="209610" y="123946"/>
                </a:lnTo>
                <a:lnTo>
                  <a:pt x="214929" y="114736"/>
                </a:lnTo>
                <a:close/>
                <a:moveTo>
                  <a:pt x="226570" y="114736"/>
                </a:moveTo>
                <a:lnTo>
                  <a:pt x="226570" y="120846"/>
                </a:lnTo>
                <a:lnTo>
                  <a:pt x="223713" y="122487"/>
                </a:lnTo>
                <a:lnTo>
                  <a:pt x="221251" y="123946"/>
                </a:lnTo>
                <a:lnTo>
                  <a:pt x="226570" y="114736"/>
                </a:lnTo>
                <a:close/>
                <a:moveTo>
                  <a:pt x="238182" y="114736"/>
                </a:moveTo>
                <a:lnTo>
                  <a:pt x="238182" y="120846"/>
                </a:lnTo>
                <a:lnTo>
                  <a:pt x="235355" y="122487"/>
                </a:lnTo>
                <a:lnTo>
                  <a:pt x="232862" y="123946"/>
                </a:lnTo>
                <a:lnTo>
                  <a:pt x="238182" y="114736"/>
                </a:lnTo>
                <a:close/>
                <a:moveTo>
                  <a:pt x="249793" y="114736"/>
                </a:moveTo>
                <a:lnTo>
                  <a:pt x="249793" y="120846"/>
                </a:lnTo>
                <a:lnTo>
                  <a:pt x="246936" y="122487"/>
                </a:lnTo>
                <a:lnTo>
                  <a:pt x="244474" y="123946"/>
                </a:lnTo>
                <a:lnTo>
                  <a:pt x="249793" y="114736"/>
                </a:lnTo>
                <a:close/>
                <a:moveTo>
                  <a:pt x="261404" y="114736"/>
                </a:moveTo>
                <a:lnTo>
                  <a:pt x="261404" y="120846"/>
                </a:lnTo>
                <a:lnTo>
                  <a:pt x="258547" y="122487"/>
                </a:lnTo>
                <a:lnTo>
                  <a:pt x="256085" y="123946"/>
                </a:lnTo>
                <a:lnTo>
                  <a:pt x="261404" y="114736"/>
                </a:lnTo>
                <a:close/>
                <a:moveTo>
                  <a:pt x="156964" y="121058"/>
                </a:moveTo>
                <a:lnTo>
                  <a:pt x="159822" y="122669"/>
                </a:lnTo>
                <a:lnTo>
                  <a:pt x="162284" y="124128"/>
                </a:lnTo>
                <a:lnTo>
                  <a:pt x="151645" y="124128"/>
                </a:lnTo>
                <a:lnTo>
                  <a:pt x="154107" y="122669"/>
                </a:lnTo>
                <a:lnTo>
                  <a:pt x="156964" y="121058"/>
                </a:lnTo>
                <a:close/>
                <a:moveTo>
                  <a:pt x="168575" y="121058"/>
                </a:moveTo>
                <a:lnTo>
                  <a:pt x="171433" y="122669"/>
                </a:lnTo>
                <a:lnTo>
                  <a:pt x="173895" y="124128"/>
                </a:lnTo>
                <a:lnTo>
                  <a:pt x="163256" y="124128"/>
                </a:lnTo>
                <a:lnTo>
                  <a:pt x="165749" y="122669"/>
                </a:lnTo>
                <a:lnTo>
                  <a:pt x="168575" y="121058"/>
                </a:lnTo>
                <a:close/>
                <a:moveTo>
                  <a:pt x="180217" y="121058"/>
                </a:moveTo>
                <a:lnTo>
                  <a:pt x="183074" y="122669"/>
                </a:lnTo>
                <a:lnTo>
                  <a:pt x="185536" y="124128"/>
                </a:lnTo>
                <a:lnTo>
                  <a:pt x="174898" y="124128"/>
                </a:lnTo>
                <a:lnTo>
                  <a:pt x="177360" y="122669"/>
                </a:lnTo>
                <a:lnTo>
                  <a:pt x="180217" y="121058"/>
                </a:lnTo>
                <a:close/>
                <a:moveTo>
                  <a:pt x="191828" y="121058"/>
                </a:moveTo>
                <a:lnTo>
                  <a:pt x="194685" y="122669"/>
                </a:lnTo>
                <a:lnTo>
                  <a:pt x="197147" y="124128"/>
                </a:lnTo>
                <a:lnTo>
                  <a:pt x="186509" y="124128"/>
                </a:lnTo>
                <a:lnTo>
                  <a:pt x="189001" y="122669"/>
                </a:lnTo>
                <a:lnTo>
                  <a:pt x="191828" y="121058"/>
                </a:lnTo>
                <a:close/>
                <a:moveTo>
                  <a:pt x="203470" y="121058"/>
                </a:moveTo>
                <a:lnTo>
                  <a:pt x="206327" y="122669"/>
                </a:lnTo>
                <a:lnTo>
                  <a:pt x="208789" y="124128"/>
                </a:lnTo>
                <a:lnTo>
                  <a:pt x="198151" y="124128"/>
                </a:lnTo>
                <a:lnTo>
                  <a:pt x="200613" y="122669"/>
                </a:lnTo>
                <a:lnTo>
                  <a:pt x="203470" y="121058"/>
                </a:lnTo>
                <a:close/>
                <a:moveTo>
                  <a:pt x="215051" y="121058"/>
                </a:moveTo>
                <a:lnTo>
                  <a:pt x="217908" y="122669"/>
                </a:lnTo>
                <a:lnTo>
                  <a:pt x="220370" y="124128"/>
                </a:lnTo>
                <a:lnTo>
                  <a:pt x="209731" y="124128"/>
                </a:lnTo>
                <a:lnTo>
                  <a:pt x="212193" y="122669"/>
                </a:lnTo>
                <a:lnTo>
                  <a:pt x="215051" y="121058"/>
                </a:lnTo>
                <a:close/>
                <a:moveTo>
                  <a:pt x="226692" y="121058"/>
                </a:moveTo>
                <a:lnTo>
                  <a:pt x="229519" y="122669"/>
                </a:lnTo>
                <a:lnTo>
                  <a:pt x="232011" y="124128"/>
                </a:lnTo>
                <a:lnTo>
                  <a:pt x="221373" y="124128"/>
                </a:lnTo>
                <a:lnTo>
                  <a:pt x="223835" y="122669"/>
                </a:lnTo>
                <a:lnTo>
                  <a:pt x="226692" y="121058"/>
                </a:lnTo>
                <a:close/>
                <a:moveTo>
                  <a:pt x="238303" y="121058"/>
                </a:moveTo>
                <a:lnTo>
                  <a:pt x="241160" y="122669"/>
                </a:lnTo>
                <a:lnTo>
                  <a:pt x="243622" y="124128"/>
                </a:lnTo>
                <a:lnTo>
                  <a:pt x="232984" y="124128"/>
                </a:lnTo>
                <a:lnTo>
                  <a:pt x="235446" y="122669"/>
                </a:lnTo>
                <a:lnTo>
                  <a:pt x="238303" y="121058"/>
                </a:lnTo>
                <a:close/>
                <a:moveTo>
                  <a:pt x="249945" y="121058"/>
                </a:moveTo>
                <a:lnTo>
                  <a:pt x="252772" y="122669"/>
                </a:lnTo>
                <a:lnTo>
                  <a:pt x="255264" y="124128"/>
                </a:lnTo>
                <a:lnTo>
                  <a:pt x="244626" y="124128"/>
                </a:lnTo>
                <a:lnTo>
                  <a:pt x="247088" y="122669"/>
                </a:lnTo>
                <a:lnTo>
                  <a:pt x="249945" y="121058"/>
                </a:lnTo>
                <a:close/>
                <a:moveTo>
                  <a:pt x="261556" y="121058"/>
                </a:moveTo>
                <a:lnTo>
                  <a:pt x="264413" y="122669"/>
                </a:lnTo>
                <a:lnTo>
                  <a:pt x="266875" y="124128"/>
                </a:lnTo>
                <a:lnTo>
                  <a:pt x="256237" y="124128"/>
                </a:lnTo>
                <a:lnTo>
                  <a:pt x="258699" y="122669"/>
                </a:lnTo>
                <a:lnTo>
                  <a:pt x="261556" y="121058"/>
                </a:lnTo>
                <a:close/>
                <a:moveTo>
                  <a:pt x="273198" y="121058"/>
                </a:moveTo>
                <a:lnTo>
                  <a:pt x="276024" y="122669"/>
                </a:lnTo>
                <a:lnTo>
                  <a:pt x="278517" y="124128"/>
                </a:lnTo>
                <a:lnTo>
                  <a:pt x="267878" y="124128"/>
                </a:lnTo>
                <a:lnTo>
                  <a:pt x="270340" y="122669"/>
                </a:lnTo>
                <a:lnTo>
                  <a:pt x="273198" y="121058"/>
                </a:lnTo>
                <a:close/>
                <a:moveTo>
                  <a:pt x="5898" y="121089"/>
                </a:moveTo>
                <a:lnTo>
                  <a:pt x="8755" y="122730"/>
                </a:lnTo>
                <a:lnTo>
                  <a:pt x="11217" y="124159"/>
                </a:lnTo>
                <a:lnTo>
                  <a:pt x="578" y="124159"/>
                </a:lnTo>
                <a:lnTo>
                  <a:pt x="5898" y="121089"/>
                </a:lnTo>
                <a:close/>
                <a:moveTo>
                  <a:pt x="17509" y="121089"/>
                </a:moveTo>
                <a:lnTo>
                  <a:pt x="20366" y="122730"/>
                </a:lnTo>
                <a:lnTo>
                  <a:pt x="22828" y="124159"/>
                </a:lnTo>
                <a:lnTo>
                  <a:pt x="12190" y="124159"/>
                </a:lnTo>
                <a:lnTo>
                  <a:pt x="14682" y="122730"/>
                </a:lnTo>
                <a:lnTo>
                  <a:pt x="17509" y="121089"/>
                </a:lnTo>
                <a:close/>
                <a:moveTo>
                  <a:pt x="29150" y="121089"/>
                </a:moveTo>
                <a:lnTo>
                  <a:pt x="32008" y="122730"/>
                </a:lnTo>
                <a:lnTo>
                  <a:pt x="34470" y="124159"/>
                </a:lnTo>
                <a:lnTo>
                  <a:pt x="23831" y="124159"/>
                </a:lnTo>
                <a:lnTo>
                  <a:pt x="26293" y="122730"/>
                </a:lnTo>
                <a:lnTo>
                  <a:pt x="29150" y="121089"/>
                </a:lnTo>
                <a:close/>
                <a:moveTo>
                  <a:pt x="40762" y="121089"/>
                </a:moveTo>
                <a:lnTo>
                  <a:pt x="43619" y="122730"/>
                </a:lnTo>
                <a:lnTo>
                  <a:pt x="46081" y="124159"/>
                </a:lnTo>
                <a:lnTo>
                  <a:pt x="35442" y="124159"/>
                </a:lnTo>
                <a:lnTo>
                  <a:pt x="37935" y="122730"/>
                </a:lnTo>
                <a:lnTo>
                  <a:pt x="40762" y="121089"/>
                </a:lnTo>
                <a:close/>
                <a:moveTo>
                  <a:pt x="52403" y="121089"/>
                </a:moveTo>
                <a:lnTo>
                  <a:pt x="55260" y="122730"/>
                </a:lnTo>
                <a:lnTo>
                  <a:pt x="57722" y="124159"/>
                </a:lnTo>
                <a:lnTo>
                  <a:pt x="47084" y="124159"/>
                </a:lnTo>
                <a:lnTo>
                  <a:pt x="49546" y="122730"/>
                </a:lnTo>
                <a:lnTo>
                  <a:pt x="52403" y="121089"/>
                </a:lnTo>
                <a:close/>
                <a:moveTo>
                  <a:pt x="64014" y="121089"/>
                </a:moveTo>
                <a:lnTo>
                  <a:pt x="66871" y="122730"/>
                </a:lnTo>
                <a:lnTo>
                  <a:pt x="69334" y="124159"/>
                </a:lnTo>
                <a:lnTo>
                  <a:pt x="58695" y="124159"/>
                </a:lnTo>
                <a:lnTo>
                  <a:pt x="61187" y="122730"/>
                </a:lnTo>
                <a:lnTo>
                  <a:pt x="64014" y="121089"/>
                </a:lnTo>
                <a:close/>
                <a:moveTo>
                  <a:pt x="75625" y="121089"/>
                </a:moveTo>
                <a:lnTo>
                  <a:pt x="78452" y="122730"/>
                </a:lnTo>
                <a:lnTo>
                  <a:pt x="80945" y="124159"/>
                </a:lnTo>
                <a:lnTo>
                  <a:pt x="70306" y="124159"/>
                </a:lnTo>
                <a:lnTo>
                  <a:pt x="72768" y="122730"/>
                </a:lnTo>
                <a:lnTo>
                  <a:pt x="75625" y="121089"/>
                </a:lnTo>
                <a:close/>
                <a:moveTo>
                  <a:pt x="87237" y="121089"/>
                </a:moveTo>
                <a:lnTo>
                  <a:pt x="90094" y="122730"/>
                </a:lnTo>
                <a:lnTo>
                  <a:pt x="92556" y="124159"/>
                </a:lnTo>
                <a:lnTo>
                  <a:pt x="81917" y="124159"/>
                </a:lnTo>
                <a:lnTo>
                  <a:pt x="84379" y="122730"/>
                </a:lnTo>
                <a:lnTo>
                  <a:pt x="87237" y="121089"/>
                </a:lnTo>
                <a:close/>
                <a:moveTo>
                  <a:pt x="98878" y="121089"/>
                </a:moveTo>
                <a:lnTo>
                  <a:pt x="101705" y="122730"/>
                </a:lnTo>
                <a:lnTo>
                  <a:pt x="104197" y="124159"/>
                </a:lnTo>
                <a:lnTo>
                  <a:pt x="93559" y="124159"/>
                </a:lnTo>
                <a:lnTo>
                  <a:pt x="96021" y="122730"/>
                </a:lnTo>
                <a:lnTo>
                  <a:pt x="98878" y="121089"/>
                </a:lnTo>
                <a:close/>
                <a:moveTo>
                  <a:pt x="110489" y="121089"/>
                </a:moveTo>
                <a:lnTo>
                  <a:pt x="113346" y="122730"/>
                </a:lnTo>
                <a:lnTo>
                  <a:pt x="115809" y="124159"/>
                </a:lnTo>
                <a:lnTo>
                  <a:pt x="105170" y="124159"/>
                </a:lnTo>
                <a:lnTo>
                  <a:pt x="107632" y="122730"/>
                </a:lnTo>
                <a:lnTo>
                  <a:pt x="110489" y="121089"/>
                </a:lnTo>
                <a:close/>
                <a:moveTo>
                  <a:pt x="122131" y="121089"/>
                </a:moveTo>
                <a:lnTo>
                  <a:pt x="124958" y="122730"/>
                </a:lnTo>
                <a:lnTo>
                  <a:pt x="127450" y="124159"/>
                </a:lnTo>
                <a:lnTo>
                  <a:pt x="116812" y="124159"/>
                </a:lnTo>
                <a:lnTo>
                  <a:pt x="119274" y="122730"/>
                </a:lnTo>
                <a:lnTo>
                  <a:pt x="122131" y="121089"/>
                </a:lnTo>
                <a:close/>
                <a:moveTo>
                  <a:pt x="133742" y="121089"/>
                </a:moveTo>
                <a:lnTo>
                  <a:pt x="136599" y="122730"/>
                </a:lnTo>
                <a:lnTo>
                  <a:pt x="139061" y="124159"/>
                </a:lnTo>
                <a:lnTo>
                  <a:pt x="128423" y="124159"/>
                </a:lnTo>
                <a:lnTo>
                  <a:pt x="130885" y="122730"/>
                </a:lnTo>
                <a:lnTo>
                  <a:pt x="133742" y="121089"/>
                </a:lnTo>
                <a:close/>
                <a:moveTo>
                  <a:pt x="145323" y="121089"/>
                </a:moveTo>
                <a:lnTo>
                  <a:pt x="148180" y="122730"/>
                </a:lnTo>
                <a:lnTo>
                  <a:pt x="150642" y="124159"/>
                </a:lnTo>
                <a:lnTo>
                  <a:pt x="140004" y="124159"/>
                </a:lnTo>
                <a:lnTo>
                  <a:pt x="142496" y="122730"/>
                </a:lnTo>
                <a:lnTo>
                  <a:pt x="145323" y="121089"/>
                </a:lnTo>
                <a:close/>
                <a:moveTo>
                  <a:pt x="11217" y="124402"/>
                </a:moveTo>
                <a:lnTo>
                  <a:pt x="5898" y="127472"/>
                </a:lnTo>
                <a:lnTo>
                  <a:pt x="578" y="124402"/>
                </a:lnTo>
                <a:close/>
                <a:moveTo>
                  <a:pt x="22828" y="124402"/>
                </a:moveTo>
                <a:lnTo>
                  <a:pt x="17509" y="127472"/>
                </a:lnTo>
                <a:lnTo>
                  <a:pt x="12190" y="124402"/>
                </a:lnTo>
                <a:close/>
                <a:moveTo>
                  <a:pt x="34470" y="124402"/>
                </a:moveTo>
                <a:lnTo>
                  <a:pt x="29150" y="127472"/>
                </a:lnTo>
                <a:lnTo>
                  <a:pt x="23831" y="124402"/>
                </a:lnTo>
                <a:close/>
                <a:moveTo>
                  <a:pt x="46081" y="124402"/>
                </a:moveTo>
                <a:lnTo>
                  <a:pt x="40762" y="127472"/>
                </a:lnTo>
                <a:lnTo>
                  <a:pt x="35442" y="124402"/>
                </a:lnTo>
                <a:close/>
                <a:moveTo>
                  <a:pt x="57722" y="124402"/>
                </a:moveTo>
                <a:lnTo>
                  <a:pt x="52403" y="127472"/>
                </a:lnTo>
                <a:lnTo>
                  <a:pt x="47084" y="124402"/>
                </a:lnTo>
                <a:close/>
                <a:moveTo>
                  <a:pt x="69334" y="124402"/>
                </a:moveTo>
                <a:lnTo>
                  <a:pt x="64014" y="127472"/>
                </a:lnTo>
                <a:lnTo>
                  <a:pt x="58695" y="124402"/>
                </a:lnTo>
                <a:close/>
                <a:moveTo>
                  <a:pt x="80945" y="124402"/>
                </a:moveTo>
                <a:lnTo>
                  <a:pt x="75625" y="127472"/>
                </a:lnTo>
                <a:lnTo>
                  <a:pt x="70306" y="124402"/>
                </a:lnTo>
                <a:close/>
                <a:moveTo>
                  <a:pt x="92556" y="124402"/>
                </a:moveTo>
                <a:lnTo>
                  <a:pt x="87237" y="127472"/>
                </a:lnTo>
                <a:lnTo>
                  <a:pt x="81917" y="124402"/>
                </a:lnTo>
                <a:close/>
                <a:moveTo>
                  <a:pt x="104197" y="124402"/>
                </a:moveTo>
                <a:lnTo>
                  <a:pt x="98878" y="127472"/>
                </a:lnTo>
                <a:lnTo>
                  <a:pt x="93559" y="124402"/>
                </a:lnTo>
                <a:close/>
                <a:moveTo>
                  <a:pt x="115809" y="124402"/>
                </a:moveTo>
                <a:lnTo>
                  <a:pt x="110489" y="127472"/>
                </a:lnTo>
                <a:lnTo>
                  <a:pt x="105170" y="124402"/>
                </a:lnTo>
                <a:close/>
                <a:moveTo>
                  <a:pt x="127450" y="124402"/>
                </a:moveTo>
                <a:lnTo>
                  <a:pt x="122131" y="127472"/>
                </a:lnTo>
                <a:lnTo>
                  <a:pt x="116812" y="124402"/>
                </a:lnTo>
                <a:close/>
                <a:moveTo>
                  <a:pt x="139061" y="124402"/>
                </a:moveTo>
                <a:lnTo>
                  <a:pt x="133742" y="127472"/>
                </a:lnTo>
                <a:lnTo>
                  <a:pt x="128423" y="124402"/>
                </a:lnTo>
                <a:close/>
                <a:moveTo>
                  <a:pt x="150642" y="124402"/>
                </a:moveTo>
                <a:lnTo>
                  <a:pt x="145323" y="127472"/>
                </a:lnTo>
                <a:lnTo>
                  <a:pt x="140004" y="124402"/>
                </a:lnTo>
                <a:close/>
                <a:moveTo>
                  <a:pt x="162284" y="124402"/>
                </a:moveTo>
                <a:lnTo>
                  <a:pt x="156964" y="127472"/>
                </a:lnTo>
                <a:lnTo>
                  <a:pt x="151645" y="124402"/>
                </a:lnTo>
                <a:close/>
                <a:moveTo>
                  <a:pt x="173895" y="124402"/>
                </a:moveTo>
                <a:lnTo>
                  <a:pt x="168575" y="127472"/>
                </a:lnTo>
                <a:lnTo>
                  <a:pt x="163256" y="124402"/>
                </a:lnTo>
                <a:close/>
                <a:moveTo>
                  <a:pt x="185536" y="124402"/>
                </a:moveTo>
                <a:lnTo>
                  <a:pt x="180217" y="127472"/>
                </a:lnTo>
                <a:lnTo>
                  <a:pt x="174898" y="124402"/>
                </a:lnTo>
                <a:close/>
                <a:moveTo>
                  <a:pt x="197147" y="124402"/>
                </a:moveTo>
                <a:lnTo>
                  <a:pt x="191828" y="127472"/>
                </a:lnTo>
                <a:lnTo>
                  <a:pt x="186509" y="124402"/>
                </a:lnTo>
                <a:close/>
                <a:moveTo>
                  <a:pt x="208789" y="124402"/>
                </a:moveTo>
                <a:lnTo>
                  <a:pt x="203470" y="127472"/>
                </a:lnTo>
                <a:lnTo>
                  <a:pt x="198151" y="124402"/>
                </a:lnTo>
                <a:close/>
                <a:moveTo>
                  <a:pt x="220370" y="124402"/>
                </a:moveTo>
                <a:lnTo>
                  <a:pt x="215051" y="127472"/>
                </a:lnTo>
                <a:lnTo>
                  <a:pt x="209731" y="124402"/>
                </a:lnTo>
                <a:close/>
                <a:moveTo>
                  <a:pt x="232011" y="124402"/>
                </a:moveTo>
                <a:lnTo>
                  <a:pt x="226692" y="127472"/>
                </a:lnTo>
                <a:lnTo>
                  <a:pt x="221373" y="124402"/>
                </a:lnTo>
                <a:close/>
                <a:moveTo>
                  <a:pt x="243622" y="124402"/>
                </a:moveTo>
                <a:lnTo>
                  <a:pt x="238303" y="127472"/>
                </a:lnTo>
                <a:lnTo>
                  <a:pt x="232984" y="124402"/>
                </a:lnTo>
                <a:close/>
                <a:moveTo>
                  <a:pt x="255264" y="124402"/>
                </a:moveTo>
                <a:lnTo>
                  <a:pt x="249945" y="127472"/>
                </a:lnTo>
                <a:lnTo>
                  <a:pt x="244626" y="124402"/>
                </a:lnTo>
                <a:close/>
                <a:moveTo>
                  <a:pt x="266875" y="124402"/>
                </a:moveTo>
                <a:lnTo>
                  <a:pt x="261556" y="127472"/>
                </a:lnTo>
                <a:lnTo>
                  <a:pt x="256237" y="124402"/>
                </a:lnTo>
                <a:close/>
                <a:moveTo>
                  <a:pt x="278517" y="124402"/>
                </a:moveTo>
                <a:lnTo>
                  <a:pt x="273198" y="127472"/>
                </a:lnTo>
                <a:lnTo>
                  <a:pt x="267878" y="124402"/>
                </a:lnTo>
                <a:close/>
                <a:moveTo>
                  <a:pt x="11369" y="124615"/>
                </a:moveTo>
                <a:lnTo>
                  <a:pt x="6050" y="133825"/>
                </a:lnTo>
                <a:lnTo>
                  <a:pt x="6050" y="127685"/>
                </a:lnTo>
                <a:lnTo>
                  <a:pt x="11369" y="124615"/>
                </a:lnTo>
                <a:close/>
                <a:moveTo>
                  <a:pt x="22980" y="124615"/>
                </a:moveTo>
                <a:lnTo>
                  <a:pt x="17661" y="133825"/>
                </a:lnTo>
                <a:lnTo>
                  <a:pt x="17661" y="127685"/>
                </a:lnTo>
                <a:lnTo>
                  <a:pt x="22980" y="124615"/>
                </a:lnTo>
                <a:close/>
                <a:moveTo>
                  <a:pt x="34622" y="124615"/>
                </a:moveTo>
                <a:lnTo>
                  <a:pt x="29302" y="133825"/>
                </a:lnTo>
                <a:lnTo>
                  <a:pt x="29302" y="127685"/>
                </a:lnTo>
                <a:lnTo>
                  <a:pt x="34622" y="124615"/>
                </a:lnTo>
                <a:close/>
                <a:moveTo>
                  <a:pt x="46202" y="124615"/>
                </a:moveTo>
                <a:lnTo>
                  <a:pt x="40883" y="133825"/>
                </a:lnTo>
                <a:lnTo>
                  <a:pt x="40883" y="127685"/>
                </a:lnTo>
                <a:lnTo>
                  <a:pt x="46202" y="124615"/>
                </a:lnTo>
                <a:close/>
                <a:moveTo>
                  <a:pt x="57844" y="124615"/>
                </a:moveTo>
                <a:lnTo>
                  <a:pt x="52525" y="133825"/>
                </a:lnTo>
                <a:lnTo>
                  <a:pt x="52525" y="127685"/>
                </a:lnTo>
                <a:lnTo>
                  <a:pt x="57844" y="124615"/>
                </a:lnTo>
                <a:close/>
                <a:moveTo>
                  <a:pt x="69455" y="124615"/>
                </a:moveTo>
                <a:lnTo>
                  <a:pt x="64136" y="133825"/>
                </a:lnTo>
                <a:lnTo>
                  <a:pt x="64136" y="127685"/>
                </a:lnTo>
                <a:lnTo>
                  <a:pt x="69455" y="124615"/>
                </a:lnTo>
                <a:close/>
                <a:moveTo>
                  <a:pt x="81097" y="124615"/>
                </a:moveTo>
                <a:lnTo>
                  <a:pt x="75777" y="133825"/>
                </a:lnTo>
                <a:lnTo>
                  <a:pt x="75777" y="127685"/>
                </a:lnTo>
                <a:lnTo>
                  <a:pt x="81097" y="124615"/>
                </a:lnTo>
                <a:close/>
                <a:moveTo>
                  <a:pt x="92708" y="124615"/>
                </a:moveTo>
                <a:lnTo>
                  <a:pt x="87389" y="133825"/>
                </a:lnTo>
                <a:lnTo>
                  <a:pt x="87389" y="127685"/>
                </a:lnTo>
                <a:lnTo>
                  <a:pt x="92708" y="124615"/>
                </a:lnTo>
                <a:close/>
                <a:moveTo>
                  <a:pt x="104349" y="124615"/>
                </a:moveTo>
                <a:lnTo>
                  <a:pt x="99030" y="133825"/>
                </a:lnTo>
                <a:lnTo>
                  <a:pt x="99030" y="127685"/>
                </a:lnTo>
                <a:lnTo>
                  <a:pt x="104349" y="124615"/>
                </a:lnTo>
                <a:close/>
                <a:moveTo>
                  <a:pt x="115930" y="124615"/>
                </a:moveTo>
                <a:lnTo>
                  <a:pt x="110611" y="133825"/>
                </a:lnTo>
                <a:lnTo>
                  <a:pt x="110611" y="127685"/>
                </a:lnTo>
                <a:lnTo>
                  <a:pt x="115930" y="124615"/>
                </a:lnTo>
                <a:close/>
                <a:moveTo>
                  <a:pt x="127541" y="124615"/>
                </a:moveTo>
                <a:lnTo>
                  <a:pt x="122222" y="133825"/>
                </a:lnTo>
                <a:lnTo>
                  <a:pt x="122222" y="127685"/>
                </a:lnTo>
                <a:lnTo>
                  <a:pt x="127541" y="124615"/>
                </a:lnTo>
                <a:close/>
                <a:moveTo>
                  <a:pt x="139183" y="124615"/>
                </a:moveTo>
                <a:lnTo>
                  <a:pt x="133864" y="133825"/>
                </a:lnTo>
                <a:lnTo>
                  <a:pt x="133864" y="127685"/>
                </a:lnTo>
                <a:lnTo>
                  <a:pt x="139183" y="124615"/>
                </a:lnTo>
                <a:close/>
                <a:moveTo>
                  <a:pt x="150794" y="124615"/>
                </a:moveTo>
                <a:lnTo>
                  <a:pt x="145475" y="133825"/>
                </a:lnTo>
                <a:lnTo>
                  <a:pt x="145475" y="127685"/>
                </a:lnTo>
                <a:lnTo>
                  <a:pt x="150794" y="124615"/>
                </a:lnTo>
                <a:close/>
                <a:moveTo>
                  <a:pt x="162436" y="124615"/>
                </a:moveTo>
                <a:lnTo>
                  <a:pt x="157116" y="133825"/>
                </a:lnTo>
                <a:lnTo>
                  <a:pt x="157116" y="127685"/>
                </a:lnTo>
                <a:lnTo>
                  <a:pt x="162436" y="124615"/>
                </a:lnTo>
                <a:close/>
                <a:moveTo>
                  <a:pt x="174047" y="124615"/>
                </a:moveTo>
                <a:lnTo>
                  <a:pt x="168727" y="133825"/>
                </a:lnTo>
                <a:lnTo>
                  <a:pt x="168727" y="127685"/>
                </a:lnTo>
                <a:lnTo>
                  <a:pt x="174047" y="124615"/>
                </a:lnTo>
                <a:close/>
                <a:moveTo>
                  <a:pt x="185658" y="124615"/>
                </a:moveTo>
                <a:lnTo>
                  <a:pt x="180339" y="133825"/>
                </a:lnTo>
                <a:lnTo>
                  <a:pt x="180339" y="127685"/>
                </a:lnTo>
                <a:lnTo>
                  <a:pt x="185658" y="124615"/>
                </a:lnTo>
                <a:close/>
                <a:moveTo>
                  <a:pt x="197269" y="124615"/>
                </a:moveTo>
                <a:lnTo>
                  <a:pt x="191950" y="133825"/>
                </a:lnTo>
                <a:lnTo>
                  <a:pt x="191950" y="127685"/>
                </a:lnTo>
                <a:lnTo>
                  <a:pt x="197269" y="124615"/>
                </a:lnTo>
                <a:close/>
                <a:moveTo>
                  <a:pt x="208911" y="124615"/>
                </a:moveTo>
                <a:lnTo>
                  <a:pt x="203591" y="133825"/>
                </a:lnTo>
                <a:lnTo>
                  <a:pt x="203591" y="127685"/>
                </a:lnTo>
                <a:lnTo>
                  <a:pt x="208911" y="124615"/>
                </a:lnTo>
                <a:close/>
                <a:moveTo>
                  <a:pt x="220522" y="124615"/>
                </a:moveTo>
                <a:lnTo>
                  <a:pt x="215202" y="133825"/>
                </a:lnTo>
                <a:lnTo>
                  <a:pt x="215202" y="127685"/>
                </a:lnTo>
                <a:lnTo>
                  <a:pt x="220522" y="124615"/>
                </a:lnTo>
                <a:close/>
                <a:moveTo>
                  <a:pt x="232163" y="124615"/>
                </a:moveTo>
                <a:lnTo>
                  <a:pt x="226844" y="133825"/>
                </a:lnTo>
                <a:lnTo>
                  <a:pt x="226844" y="127685"/>
                </a:lnTo>
                <a:lnTo>
                  <a:pt x="232163" y="124615"/>
                </a:lnTo>
                <a:close/>
                <a:moveTo>
                  <a:pt x="243774" y="124615"/>
                </a:moveTo>
                <a:lnTo>
                  <a:pt x="238455" y="133825"/>
                </a:lnTo>
                <a:lnTo>
                  <a:pt x="238455" y="127685"/>
                </a:lnTo>
                <a:lnTo>
                  <a:pt x="243774" y="124615"/>
                </a:lnTo>
                <a:close/>
                <a:moveTo>
                  <a:pt x="255355" y="124615"/>
                </a:moveTo>
                <a:lnTo>
                  <a:pt x="250036" y="133825"/>
                </a:lnTo>
                <a:lnTo>
                  <a:pt x="250036" y="127685"/>
                </a:lnTo>
                <a:lnTo>
                  <a:pt x="255355" y="124615"/>
                </a:lnTo>
                <a:close/>
                <a:moveTo>
                  <a:pt x="266997" y="124615"/>
                </a:moveTo>
                <a:lnTo>
                  <a:pt x="261678" y="133825"/>
                </a:lnTo>
                <a:lnTo>
                  <a:pt x="261678" y="127685"/>
                </a:lnTo>
                <a:lnTo>
                  <a:pt x="266997" y="124615"/>
                </a:lnTo>
                <a:close/>
                <a:moveTo>
                  <a:pt x="278608" y="124615"/>
                </a:moveTo>
                <a:lnTo>
                  <a:pt x="273289" y="133825"/>
                </a:lnTo>
                <a:lnTo>
                  <a:pt x="273289" y="127685"/>
                </a:lnTo>
                <a:lnTo>
                  <a:pt x="278608" y="124615"/>
                </a:lnTo>
                <a:close/>
                <a:moveTo>
                  <a:pt x="457" y="124645"/>
                </a:moveTo>
                <a:lnTo>
                  <a:pt x="5776" y="127685"/>
                </a:lnTo>
                <a:lnTo>
                  <a:pt x="5776" y="133855"/>
                </a:lnTo>
                <a:lnTo>
                  <a:pt x="457" y="124645"/>
                </a:lnTo>
                <a:close/>
                <a:moveTo>
                  <a:pt x="12098" y="124645"/>
                </a:moveTo>
                <a:lnTo>
                  <a:pt x="17418" y="127685"/>
                </a:lnTo>
                <a:lnTo>
                  <a:pt x="17418" y="133855"/>
                </a:lnTo>
                <a:lnTo>
                  <a:pt x="12098" y="124645"/>
                </a:lnTo>
                <a:close/>
                <a:moveTo>
                  <a:pt x="23710" y="124645"/>
                </a:moveTo>
                <a:lnTo>
                  <a:pt x="29029" y="127685"/>
                </a:lnTo>
                <a:lnTo>
                  <a:pt x="29029" y="133855"/>
                </a:lnTo>
                <a:lnTo>
                  <a:pt x="23710" y="124645"/>
                </a:lnTo>
                <a:close/>
                <a:moveTo>
                  <a:pt x="35290" y="124645"/>
                </a:moveTo>
                <a:lnTo>
                  <a:pt x="40610" y="127685"/>
                </a:lnTo>
                <a:lnTo>
                  <a:pt x="40610" y="133855"/>
                </a:lnTo>
                <a:lnTo>
                  <a:pt x="35290" y="124645"/>
                </a:lnTo>
                <a:close/>
                <a:moveTo>
                  <a:pt x="46932" y="124645"/>
                </a:moveTo>
                <a:lnTo>
                  <a:pt x="52251" y="127685"/>
                </a:lnTo>
                <a:lnTo>
                  <a:pt x="52251" y="133855"/>
                </a:lnTo>
                <a:lnTo>
                  <a:pt x="46932" y="124645"/>
                </a:lnTo>
                <a:close/>
                <a:moveTo>
                  <a:pt x="58543" y="124645"/>
                </a:moveTo>
                <a:lnTo>
                  <a:pt x="63862" y="127685"/>
                </a:lnTo>
                <a:lnTo>
                  <a:pt x="63862" y="133855"/>
                </a:lnTo>
                <a:lnTo>
                  <a:pt x="58543" y="124645"/>
                </a:lnTo>
                <a:close/>
                <a:moveTo>
                  <a:pt x="70185" y="124645"/>
                </a:moveTo>
                <a:lnTo>
                  <a:pt x="75504" y="127685"/>
                </a:lnTo>
                <a:lnTo>
                  <a:pt x="75504" y="133855"/>
                </a:lnTo>
                <a:lnTo>
                  <a:pt x="70185" y="124645"/>
                </a:lnTo>
                <a:close/>
                <a:moveTo>
                  <a:pt x="81796" y="124645"/>
                </a:moveTo>
                <a:lnTo>
                  <a:pt x="87115" y="127685"/>
                </a:lnTo>
                <a:lnTo>
                  <a:pt x="87115" y="133855"/>
                </a:lnTo>
                <a:lnTo>
                  <a:pt x="81796" y="124645"/>
                </a:lnTo>
                <a:close/>
                <a:moveTo>
                  <a:pt x="93437" y="124645"/>
                </a:moveTo>
                <a:lnTo>
                  <a:pt x="98757" y="127685"/>
                </a:lnTo>
                <a:lnTo>
                  <a:pt x="98757" y="133855"/>
                </a:lnTo>
                <a:lnTo>
                  <a:pt x="93437" y="124645"/>
                </a:lnTo>
                <a:close/>
                <a:moveTo>
                  <a:pt x="105018" y="124645"/>
                </a:moveTo>
                <a:lnTo>
                  <a:pt x="110337" y="127685"/>
                </a:lnTo>
                <a:lnTo>
                  <a:pt x="110337" y="133855"/>
                </a:lnTo>
                <a:lnTo>
                  <a:pt x="105018" y="124645"/>
                </a:lnTo>
                <a:close/>
                <a:moveTo>
                  <a:pt x="116660" y="124645"/>
                </a:moveTo>
                <a:lnTo>
                  <a:pt x="121979" y="127685"/>
                </a:lnTo>
                <a:lnTo>
                  <a:pt x="121979" y="133855"/>
                </a:lnTo>
                <a:lnTo>
                  <a:pt x="116660" y="124645"/>
                </a:lnTo>
                <a:close/>
                <a:moveTo>
                  <a:pt x="128271" y="124645"/>
                </a:moveTo>
                <a:lnTo>
                  <a:pt x="133590" y="127685"/>
                </a:lnTo>
                <a:lnTo>
                  <a:pt x="133590" y="133855"/>
                </a:lnTo>
                <a:lnTo>
                  <a:pt x="128271" y="124645"/>
                </a:lnTo>
                <a:close/>
                <a:moveTo>
                  <a:pt x="139912" y="124645"/>
                </a:moveTo>
                <a:lnTo>
                  <a:pt x="145232" y="127685"/>
                </a:lnTo>
                <a:lnTo>
                  <a:pt x="145232" y="133855"/>
                </a:lnTo>
                <a:lnTo>
                  <a:pt x="139912" y="124645"/>
                </a:lnTo>
                <a:close/>
                <a:moveTo>
                  <a:pt x="151523" y="124645"/>
                </a:moveTo>
                <a:lnTo>
                  <a:pt x="156843" y="127745"/>
                </a:lnTo>
                <a:lnTo>
                  <a:pt x="156843" y="133855"/>
                </a:lnTo>
                <a:lnTo>
                  <a:pt x="151523" y="124645"/>
                </a:lnTo>
                <a:close/>
                <a:moveTo>
                  <a:pt x="163165" y="124615"/>
                </a:moveTo>
                <a:lnTo>
                  <a:pt x="168484" y="127685"/>
                </a:lnTo>
                <a:lnTo>
                  <a:pt x="168484" y="133855"/>
                </a:lnTo>
                <a:lnTo>
                  <a:pt x="163165" y="124615"/>
                </a:lnTo>
                <a:close/>
                <a:moveTo>
                  <a:pt x="174746" y="124615"/>
                </a:moveTo>
                <a:lnTo>
                  <a:pt x="180065" y="127685"/>
                </a:lnTo>
                <a:lnTo>
                  <a:pt x="180065" y="133855"/>
                </a:lnTo>
                <a:lnTo>
                  <a:pt x="174746" y="124615"/>
                </a:lnTo>
                <a:close/>
                <a:moveTo>
                  <a:pt x="186357" y="124615"/>
                </a:moveTo>
                <a:lnTo>
                  <a:pt x="191676" y="127685"/>
                </a:lnTo>
                <a:lnTo>
                  <a:pt x="191676" y="133855"/>
                </a:lnTo>
                <a:lnTo>
                  <a:pt x="186357" y="124615"/>
                </a:lnTo>
                <a:close/>
                <a:moveTo>
                  <a:pt x="197999" y="124615"/>
                </a:moveTo>
                <a:lnTo>
                  <a:pt x="203318" y="127685"/>
                </a:lnTo>
                <a:lnTo>
                  <a:pt x="203318" y="133855"/>
                </a:lnTo>
                <a:lnTo>
                  <a:pt x="197999" y="124615"/>
                </a:lnTo>
                <a:close/>
                <a:moveTo>
                  <a:pt x="209610" y="124615"/>
                </a:moveTo>
                <a:lnTo>
                  <a:pt x="214929" y="127685"/>
                </a:lnTo>
                <a:lnTo>
                  <a:pt x="214929" y="133855"/>
                </a:lnTo>
                <a:lnTo>
                  <a:pt x="209610" y="124615"/>
                </a:lnTo>
                <a:close/>
                <a:moveTo>
                  <a:pt x="221251" y="124615"/>
                </a:moveTo>
                <a:lnTo>
                  <a:pt x="226570" y="127685"/>
                </a:lnTo>
                <a:lnTo>
                  <a:pt x="226570" y="133855"/>
                </a:lnTo>
                <a:lnTo>
                  <a:pt x="221251" y="124615"/>
                </a:lnTo>
                <a:close/>
                <a:moveTo>
                  <a:pt x="232862" y="124615"/>
                </a:moveTo>
                <a:lnTo>
                  <a:pt x="238182" y="127685"/>
                </a:lnTo>
                <a:lnTo>
                  <a:pt x="238182" y="133855"/>
                </a:lnTo>
                <a:lnTo>
                  <a:pt x="232862" y="124615"/>
                </a:lnTo>
                <a:close/>
                <a:moveTo>
                  <a:pt x="244474" y="124615"/>
                </a:moveTo>
                <a:lnTo>
                  <a:pt x="249793" y="127685"/>
                </a:lnTo>
                <a:lnTo>
                  <a:pt x="249793" y="133855"/>
                </a:lnTo>
                <a:lnTo>
                  <a:pt x="244474" y="124615"/>
                </a:lnTo>
                <a:close/>
                <a:moveTo>
                  <a:pt x="256085" y="124615"/>
                </a:moveTo>
                <a:lnTo>
                  <a:pt x="261404" y="127685"/>
                </a:lnTo>
                <a:lnTo>
                  <a:pt x="261404" y="133855"/>
                </a:lnTo>
                <a:lnTo>
                  <a:pt x="256085" y="124615"/>
                </a:lnTo>
                <a:close/>
                <a:moveTo>
                  <a:pt x="267726" y="124615"/>
                </a:moveTo>
                <a:lnTo>
                  <a:pt x="273046" y="127685"/>
                </a:lnTo>
                <a:lnTo>
                  <a:pt x="273046" y="133855"/>
                </a:lnTo>
                <a:lnTo>
                  <a:pt x="267726" y="124615"/>
                </a:lnTo>
                <a:close/>
                <a:moveTo>
                  <a:pt x="232376" y="124767"/>
                </a:moveTo>
                <a:lnTo>
                  <a:pt x="232376" y="130876"/>
                </a:lnTo>
                <a:lnTo>
                  <a:pt x="227057" y="133976"/>
                </a:lnTo>
                <a:lnTo>
                  <a:pt x="227057" y="133976"/>
                </a:lnTo>
                <a:lnTo>
                  <a:pt x="232376" y="124767"/>
                </a:lnTo>
                <a:close/>
                <a:moveTo>
                  <a:pt x="255872" y="124767"/>
                </a:moveTo>
                <a:lnTo>
                  <a:pt x="261191" y="133976"/>
                </a:lnTo>
                <a:lnTo>
                  <a:pt x="255872" y="130876"/>
                </a:lnTo>
                <a:lnTo>
                  <a:pt x="255872" y="124767"/>
                </a:lnTo>
                <a:close/>
                <a:moveTo>
                  <a:pt x="267210" y="124767"/>
                </a:moveTo>
                <a:lnTo>
                  <a:pt x="267210" y="130876"/>
                </a:lnTo>
                <a:lnTo>
                  <a:pt x="261890" y="133976"/>
                </a:lnTo>
                <a:lnTo>
                  <a:pt x="267210" y="124767"/>
                </a:lnTo>
                <a:close/>
                <a:moveTo>
                  <a:pt x="267483" y="124767"/>
                </a:moveTo>
                <a:lnTo>
                  <a:pt x="272802" y="133976"/>
                </a:lnTo>
                <a:lnTo>
                  <a:pt x="267483" y="130876"/>
                </a:lnTo>
                <a:lnTo>
                  <a:pt x="267483" y="124767"/>
                </a:lnTo>
                <a:close/>
                <a:moveTo>
                  <a:pt x="278851" y="124767"/>
                </a:moveTo>
                <a:lnTo>
                  <a:pt x="278851" y="130876"/>
                </a:lnTo>
                <a:lnTo>
                  <a:pt x="273532" y="133976"/>
                </a:lnTo>
                <a:lnTo>
                  <a:pt x="278851" y="124767"/>
                </a:lnTo>
                <a:close/>
                <a:moveTo>
                  <a:pt x="244" y="124767"/>
                </a:moveTo>
                <a:lnTo>
                  <a:pt x="5563" y="133976"/>
                </a:lnTo>
                <a:lnTo>
                  <a:pt x="214" y="130876"/>
                </a:lnTo>
                <a:lnTo>
                  <a:pt x="214" y="124767"/>
                </a:lnTo>
                <a:close/>
                <a:moveTo>
                  <a:pt x="11855" y="124767"/>
                </a:moveTo>
                <a:lnTo>
                  <a:pt x="17174" y="133976"/>
                </a:lnTo>
                <a:lnTo>
                  <a:pt x="11855" y="130876"/>
                </a:lnTo>
                <a:lnTo>
                  <a:pt x="11855" y="124767"/>
                </a:lnTo>
                <a:close/>
                <a:moveTo>
                  <a:pt x="23497" y="124767"/>
                </a:moveTo>
                <a:lnTo>
                  <a:pt x="28816" y="133976"/>
                </a:lnTo>
                <a:lnTo>
                  <a:pt x="23497" y="130876"/>
                </a:lnTo>
                <a:lnTo>
                  <a:pt x="23497" y="124767"/>
                </a:lnTo>
                <a:close/>
                <a:moveTo>
                  <a:pt x="35078" y="124767"/>
                </a:moveTo>
                <a:lnTo>
                  <a:pt x="40397" y="133976"/>
                </a:lnTo>
                <a:lnTo>
                  <a:pt x="35078" y="130876"/>
                </a:lnTo>
                <a:lnTo>
                  <a:pt x="35078" y="124767"/>
                </a:lnTo>
                <a:close/>
                <a:moveTo>
                  <a:pt x="46689" y="124767"/>
                </a:moveTo>
                <a:lnTo>
                  <a:pt x="52008" y="133976"/>
                </a:lnTo>
                <a:lnTo>
                  <a:pt x="46689" y="130876"/>
                </a:lnTo>
                <a:lnTo>
                  <a:pt x="46689" y="124767"/>
                </a:lnTo>
                <a:close/>
                <a:moveTo>
                  <a:pt x="58330" y="124767"/>
                </a:moveTo>
                <a:lnTo>
                  <a:pt x="63650" y="133976"/>
                </a:lnTo>
                <a:lnTo>
                  <a:pt x="58330" y="130876"/>
                </a:lnTo>
                <a:lnTo>
                  <a:pt x="58330" y="124767"/>
                </a:lnTo>
                <a:close/>
                <a:moveTo>
                  <a:pt x="69941" y="124767"/>
                </a:moveTo>
                <a:lnTo>
                  <a:pt x="75261" y="133976"/>
                </a:lnTo>
                <a:lnTo>
                  <a:pt x="69941" y="130876"/>
                </a:lnTo>
                <a:lnTo>
                  <a:pt x="69941" y="124767"/>
                </a:lnTo>
                <a:close/>
                <a:moveTo>
                  <a:pt x="81583" y="124767"/>
                </a:moveTo>
                <a:lnTo>
                  <a:pt x="86902" y="133976"/>
                </a:lnTo>
                <a:lnTo>
                  <a:pt x="81583" y="130876"/>
                </a:lnTo>
                <a:lnTo>
                  <a:pt x="81583" y="124767"/>
                </a:lnTo>
                <a:close/>
                <a:moveTo>
                  <a:pt x="93194" y="124767"/>
                </a:moveTo>
                <a:lnTo>
                  <a:pt x="98513" y="133976"/>
                </a:lnTo>
                <a:lnTo>
                  <a:pt x="93194" y="130876"/>
                </a:lnTo>
                <a:lnTo>
                  <a:pt x="93194" y="124767"/>
                </a:lnTo>
                <a:close/>
                <a:moveTo>
                  <a:pt x="104775" y="124767"/>
                </a:moveTo>
                <a:lnTo>
                  <a:pt x="110094" y="133976"/>
                </a:lnTo>
                <a:lnTo>
                  <a:pt x="104775" y="130876"/>
                </a:lnTo>
                <a:lnTo>
                  <a:pt x="104775" y="124767"/>
                </a:lnTo>
                <a:close/>
                <a:moveTo>
                  <a:pt x="116416" y="124767"/>
                </a:moveTo>
                <a:lnTo>
                  <a:pt x="121736" y="133976"/>
                </a:lnTo>
                <a:lnTo>
                  <a:pt x="116416" y="130876"/>
                </a:lnTo>
                <a:lnTo>
                  <a:pt x="116416" y="124767"/>
                </a:lnTo>
                <a:close/>
                <a:moveTo>
                  <a:pt x="128058" y="124767"/>
                </a:moveTo>
                <a:lnTo>
                  <a:pt x="133377" y="133976"/>
                </a:lnTo>
                <a:lnTo>
                  <a:pt x="128058" y="130876"/>
                </a:lnTo>
                <a:lnTo>
                  <a:pt x="128058" y="124767"/>
                </a:lnTo>
                <a:close/>
                <a:moveTo>
                  <a:pt x="139669" y="124767"/>
                </a:moveTo>
                <a:lnTo>
                  <a:pt x="144988" y="133976"/>
                </a:lnTo>
                <a:lnTo>
                  <a:pt x="139669" y="130876"/>
                </a:lnTo>
                <a:lnTo>
                  <a:pt x="139669" y="124767"/>
                </a:lnTo>
                <a:close/>
                <a:moveTo>
                  <a:pt x="151311" y="124767"/>
                </a:moveTo>
                <a:lnTo>
                  <a:pt x="156630" y="133976"/>
                </a:lnTo>
                <a:lnTo>
                  <a:pt x="151311" y="130876"/>
                </a:lnTo>
                <a:lnTo>
                  <a:pt x="151311" y="124767"/>
                </a:lnTo>
                <a:close/>
                <a:moveTo>
                  <a:pt x="162648" y="124767"/>
                </a:moveTo>
                <a:lnTo>
                  <a:pt x="162648" y="130876"/>
                </a:lnTo>
                <a:lnTo>
                  <a:pt x="157329" y="133976"/>
                </a:lnTo>
                <a:lnTo>
                  <a:pt x="162648" y="124767"/>
                </a:lnTo>
                <a:close/>
                <a:moveTo>
                  <a:pt x="162922" y="124767"/>
                </a:moveTo>
                <a:lnTo>
                  <a:pt x="168241" y="133976"/>
                </a:lnTo>
                <a:lnTo>
                  <a:pt x="162922" y="130876"/>
                </a:lnTo>
                <a:lnTo>
                  <a:pt x="162922" y="124767"/>
                </a:lnTo>
                <a:close/>
                <a:moveTo>
                  <a:pt x="174290" y="124767"/>
                </a:moveTo>
                <a:lnTo>
                  <a:pt x="174290" y="130876"/>
                </a:lnTo>
                <a:lnTo>
                  <a:pt x="168971" y="133976"/>
                </a:lnTo>
                <a:lnTo>
                  <a:pt x="174290" y="124767"/>
                </a:lnTo>
                <a:close/>
                <a:moveTo>
                  <a:pt x="174503" y="124767"/>
                </a:moveTo>
                <a:lnTo>
                  <a:pt x="179822" y="133976"/>
                </a:lnTo>
                <a:lnTo>
                  <a:pt x="174503" y="130876"/>
                </a:lnTo>
                <a:lnTo>
                  <a:pt x="174503" y="124767"/>
                </a:lnTo>
                <a:close/>
                <a:moveTo>
                  <a:pt x="185871" y="124767"/>
                </a:moveTo>
                <a:lnTo>
                  <a:pt x="185871" y="130876"/>
                </a:lnTo>
                <a:lnTo>
                  <a:pt x="180551" y="133976"/>
                </a:lnTo>
                <a:lnTo>
                  <a:pt x="185871" y="124767"/>
                </a:lnTo>
                <a:close/>
                <a:moveTo>
                  <a:pt x="186144" y="124767"/>
                </a:moveTo>
                <a:lnTo>
                  <a:pt x="191463" y="133976"/>
                </a:lnTo>
                <a:lnTo>
                  <a:pt x="186144" y="130876"/>
                </a:lnTo>
                <a:lnTo>
                  <a:pt x="186144" y="124767"/>
                </a:lnTo>
                <a:close/>
                <a:moveTo>
                  <a:pt x="197512" y="124767"/>
                </a:moveTo>
                <a:lnTo>
                  <a:pt x="197512" y="130876"/>
                </a:lnTo>
                <a:lnTo>
                  <a:pt x="192193" y="133976"/>
                </a:lnTo>
                <a:lnTo>
                  <a:pt x="197512" y="124767"/>
                </a:lnTo>
                <a:close/>
                <a:moveTo>
                  <a:pt x="197755" y="124767"/>
                </a:moveTo>
                <a:lnTo>
                  <a:pt x="203075" y="133976"/>
                </a:lnTo>
                <a:lnTo>
                  <a:pt x="197755" y="130876"/>
                </a:lnTo>
                <a:lnTo>
                  <a:pt x="197755" y="124767"/>
                </a:lnTo>
                <a:close/>
                <a:moveTo>
                  <a:pt x="209123" y="124767"/>
                </a:moveTo>
                <a:lnTo>
                  <a:pt x="209123" y="130876"/>
                </a:lnTo>
                <a:lnTo>
                  <a:pt x="203804" y="133976"/>
                </a:lnTo>
                <a:lnTo>
                  <a:pt x="209123" y="124767"/>
                </a:lnTo>
                <a:close/>
                <a:moveTo>
                  <a:pt x="209397" y="124767"/>
                </a:moveTo>
                <a:lnTo>
                  <a:pt x="214716" y="133976"/>
                </a:lnTo>
                <a:lnTo>
                  <a:pt x="209397" y="130876"/>
                </a:lnTo>
                <a:lnTo>
                  <a:pt x="209397" y="124767"/>
                </a:lnTo>
                <a:close/>
                <a:moveTo>
                  <a:pt x="220765" y="124767"/>
                </a:moveTo>
                <a:lnTo>
                  <a:pt x="220765" y="130876"/>
                </a:lnTo>
                <a:lnTo>
                  <a:pt x="215446" y="133976"/>
                </a:lnTo>
                <a:lnTo>
                  <a:pt x="220765" y="124767"/>
                </a:lnTo>
                <a:close/>
                <a:moveTo>
                  <a:pt x="221008" y="124767"/>
                </a:moveTo>
                <a:lnTo>
                  <a:pt x="226327" y="133976"/>
                </a:lnTo>
                <a:lnTo>
                  <a:pt x="221008" y="130876"/>
                </a:lnTo>
                <a:lnTo>
                  <a:pt x="221008" y="124767"/>
                </a:lnTo>
                <a:close/>
                <a:moveTo>
                  <a:pt x="232650" y="124767"/>
                </a:moveTo>
                <a:lnTo>
                  <a:pt x="237969" y="133976"/>
                </a:lnTo>
                <a:lnTo>
                  <a:pt x="232650" y="130876"/>
                </a:lnTo>
                <a:lnTo>
                  <a:pt x="232650" y="124767"/>
                </a:lnTo>
                <a:close/>
                <a:moveTo>
                  <a:pt x="243957" y="124767"/>
                </a:moveTo>
                <a:lnTo>
                  <a:pt x="243957" y="130876"/>
                </a:lnTo>
                <a:lnTo>
                  <a:pt x="238638" y="133976"/>
                </a:lnTo>
                <a:lnTo>
                  <a:pt x="243957" y="124767"/>
                </a:lnTo>
                <a:close/>
                <a:moveTo>
                  <a:pt x="244230" y="124767"/>
                </a:moveTo>
                <a:lnTo>
                  <a:pt x="249550" y="133976"/>
                </a:lnTo>
                <a:lnTo>
                  <a:pt x="244230" y="130876"/>
                </a:lnTo>
                <a:lnTo>
                  <a:pt x="244230" y="124767"/>
                </a:lnTo>
                <a:close/>
                <a:moveTo>
                  <a:pt x="255598" y="124767"/>
                </a:moveTo>
                <a:lnTo>
                  <a:pt x="255598" y="130876"/>
                </a:lnTo>
                <a:lnTo>
                  <a:pt x="250279" y="133976"/>
                </a:lnTo>
                <a:lnTo>
                  <a:pt x="255598" y="124767"/>
                </a:lnTo>
                <a:close/>
                <a:moveTo>
                  <a:pt x="46446" y="124767"/>
                </a:moveTo>
                <a:lnTo>
                  <a:pt x="46446" y="130937"/>
                </a:lnTo>
                <a:lnTo>
                  <a:pt x="41126" y="134007"/>
                </a:lnTo>
                <a:lnTo>
                  <a:pt x="41126" y="134007"/>
                </a:lnTo>
                <a:lnTo>
                  <a:pt x="46446" y="124767"/>
                </a:lnTo>
                <a:close/>
                <a:moveTo>
                  <a:pt x="58057" y="124767"/>
                </a:moveTo>
                <a:lnTo>
                  <a:pt x="58057" y="130937"/>
                </a:lnTo>
                <a:lnTo>
                  <a:pt x="52737" y="134007"/>
                </a:lnTo>
                <a:lnTo>
                  <a:pt x="52737" y="134007"/>
                </a:lnTo>
                <a:lnTo>
                  <a:pt x="58057" y="124767"/>
                </a:lnTo>
                <a:close/>
                <a:moveTo>
                  <a:pt x="34834" y="124767"/>
                </a:moveTo>
                <a:lnTo>
                  <a:pt x="34834" y="130937"/>
                </a:lnTo>
                <a:lnTo>
                  <a:pt x="29515" y="134007"/>
                </a:lnTo>
                <a:lnTo>
                  <a:pt x="29515" y="134007"/>
                </a:lnTo>
                <a:lnTo>
                  <a:pt x="34834" y="124767"/>
                </a:lnTo>
                <a:close/>
                <a:moveTo>
                  <a:pt x="69698" y="124767"/>
                </a:moveTo>
                <a:lnTo>
                  <a:pt x="69698" y="130937"/>
                </a:lnTo>
                <a:lnTo>
                  <a:pt x="64379" y="134007"/>
                </a:lnTo>
                <a:lnTo>
                  <a:pt x="64379" y="134007"/>
                </a:lnTo>
                <a:lnTo>
                  <a:pt x="69698" y="124767"/>
                </a:lnTo>
                <a:close/>
                <a:moveTo>
                  <a:pt x="81309" y="124767"/>
                </a:moveTo>
                <a:lnTo>
                  <a:pt x="81309" y="130937"/>
                </a:lnTo>
                <a:lnTo>
                  <a:pt x="75990" y="134007"/>
                </a:lnTo>
                <a:lnTo>
                  <a:pt x="75990" y="134007"/>
                </a:lnTo>
                <a:lnTo>
                  <a:pt x="81309" y="124767"/>
                </a:lnTo>
                <a:close/>
                <a:moveTo>
                  <a:pt x="92951" y="124767"/>
                </a:moveTo>
                <a:lnTo>
                  <a:pt x="92951" y="130937"/>
                </a:lnTo>
                <a:lnTo>
                  <a:pt x="87632" y="134007"/>
                </a:lnTo>
                <a:lnTo>
                  <a:pt x="87632" y="134007"/>
                </a:lnTo>
                <a:lnTo>
                  <a:pt x="92951" y="124767"/>
                </a:lnTo>
                <a:close/>
                <a:moveTo>
                  <a:pt x="104562" y="124767"/>
                </a:moveTo>
                <a:lnTo>
                  <a:pt x="104562" y="130937"/>
                </a:lnTo>
                <a:lnTo>
                  <a:pt x="99243" y="134007"/>
                </a:lnTo>
                <a:lnTo>
                  <a:pt x="99243" y="134007"/>
                </a:lnTo>
                <a:lnTo>
                  <a:pt x="104562" y="124767"/>
                </a:lnTo>
                <a:close/>
                <a:moveTo>
                  <a:pt x="116143" y="124767"/>
                </a:moveTo>
                <a:lnTo>
                  <a:pt x="116143" y="130937"/>
                </a:lnTo>
                <a:lnTo>
                  <a:pt x="110824" y="134007"/>
                </a:lnTo>
                <a:lnTo>
                  <a:pt x="110824" y="134007"/>
                </a:lnTo>
                <a:lnTo>
                  <a:pt x="116143" y="124767"/>
                </a:lnTo>
                <a:close/>
                <a:moveTo>
                  <a:pt x="127784" y="124767"/>
                </a:moveTo>
                <a:lnTo>
                  <a:pt x="127784" y="130937"/>
                </a:lnTo>
                <a:lnTo>
                  <a:pt x="122465" y="134007"/>
                </a:lnTo>
                <a:lnTo>
                  <a:pt x="122465" y="134007"/>
                </a:lnTo>
                <a:lnTo>
                  <a:pt x="127784" y="124767"/>
                </a:lnTo>
                <a:close/>
                <a:moveTo>
                  <a:pt x="139396" y="124767"/>
                </a:moveTo>
                <a:lnTo>
                  <a:pt x="139396" y="130937"/>
                </a:lnTo>
                <a:lnTo>
                  <a:pt x="134076" y="134007"/>
                </a:lnTo>
                <a:lnTo>
                  <a:pt x="134076" y="134007"/>
                </a:lnTo>
                <a:lnTo>
                  <a:pt x="139396" y="124767"/>
                </a:lnTo>
                <a:close/>
                <a:moveTo>
                  <a:pt x="151037" y="124767"/>
                </a:moveTo>
                <a:lnTo>
                  <a:pt x="151037" y="130937"/>
                </a:lnTo>
                <a:lnTo>
                  <a:pt x="145718" y="134007"/>
                </a:lnTo>
                <a:lnTo>
                  <a:pt x="145718" y="134007"/>
                </a:lnTo>
                <a:lnTo>
                  <a:pt x="151037" y="124767"/>
                </a:lnTo>
                <a:close/>
                <a:moveTo>
                  <a:pt x="11582" y="124767"/>
                </a:moveTo>
                <a:lnTo>
                  <a:pt x="11582" y="130937"/>
                </a:lnTo>
                <a:lnTo>
                  <a:pt x="6262" y="134007"/>
                </a:lnTo>
                <a:lnTo>
                  <a:pt x="11582" y="124767"/>
                </a:lnTo>
                <a:close/>
                <a:moveTo>
                  <a:pt x="23223" y="124767"/>
                </a:moveTo>
                <a:lnTo>
                  <a:pt x="23223" y="130937"/>
                </a:lnTo>
                <a:lnTo>
                  <a:pt x="17904" y="134007"/>
                </a:lnTo>
                <a:lnTo>
                  <a:pt x="23223" y="124767"/>
                </a:lnTo>
                <a:close/>
                <a:moveTo>
                  <a:pt x="69820" y="131119"/>
                </a:moveTo>
                <a:lnTo>
                  <a:pt x="75048" y="134128"/>
                </a:lnTo>
                <a:lnTo>
                  <a:pt x="75139" y="134189"/>
                </a:lnTo>
                <a:lnTo>
                  <a:pt x="64501" y="134189"/>
                </a:lnTo>
                <a:lnTo>
                  <a:pt x="64622" y="134128"/>
                </a:lnTo>
                <a:lnTo>
                  <a:pt x="69820" y="131119"/>
                </a:lnTo>
                <a:close/>
                <a:moveTo>
                  <a:pt x="127936" y="131119"/>
                </a:moveTo>
                <a:lnTo>
                  <a:pt x="133134" y="134128"/>
                </a:lnTo>
                <a:lnTo>
                  <a:pt x="133256" y="134189"/>
                </a:lnTo>
                <a:lnTo>
                  <a:pt x="122617" y="134189"/>
                </a:lnTo>
                <a:lnTo>
                  <a:pt x="122739" y="134128"/>
                </a:lnTo>
                <a:lnTo>
                  <a:pt x="127936" y="131119"/>
                </a:lnTo>
                <a:close/>
                <a:moveTo>
                  <a:pt x="139548" y="131119"/>
                </a:moveTo>
                <a:lnTo>
                  <a:pt x="144776" y="134128"/>
                </a:lnTo>
                <a:lnTo>
                  <a:pt x="144867" y="134189"/>
                </a:lnTo>
                <a:lnTo>
                  <a:pt x="134228" y="134189"/>
                </a:lnTo>
                <a:lnTo>
                  <a:pt x="134350" y="134128"/>
                </a:lnTo>
                <a:lnTo>
                  <a:pt x="139548" y="131119"/>
                </a:lnTo>
                <a:close/>
                <a:moveTo>
                  <a:pt x="151159" y="131119"/>
                </a:moveTo>
                <a:lnTo>
                  <a:pt x="156356" y="134128"/>
                </a:lnTo>
                <a:lnTo>
                  <a:pt x="156478" y="134189"/>
                </a:lnTo>
                <a:lnTo>
                  <a:pt x="145840" y="134189"/>
                </a:lnTo>
                <a:lnTo>
                  <a:pt x="145931" y="134128"/>
                </a:lnTo>
                <a:lnTo>
                  <a:pt x="151159" y="131119"/>
                </a:lnTo>
                <a:close/>
                <a:moveTo>
                  <a:pt x="162770" y="131119"/>
                </a:moveTo>
                <a:lnTo>
                  <a:pt x="167968" y="134128"/>
                </a:lnTo>
                <a:lnTo>
                  <a:pt x="168089" y="134189"/>
                </a:lnTo>
                <a:lnTo>
                  <a:pt x="157451" y="134189"/>
                </a:lnTo>
                <a:lnTo>
                  <a:pt x="157572" y="134128"/>
                </a:lnTo>
                <a:lnTo>
                  <a:pt x="162770" y="131119"/>
                </a:lnTo>
                <a:close/>
                <a:moveTo>
                  <a:pt x="174411" y="131119"/>
                </a:moveTo>
                <a:lnTo>
                  <a:pt x="179609" y="134128"/>
                </a:lnTo>
                <a:lnTo>
                  <a:pt x="179731" y="134189"/>
                </a:lnTo>
                <a:lnTo>
                  <a:pt x="169092" y="134189"/>
                </a:lnTo>
                <a:lnTo>
                  <a:pt x="169183" y="134128"/>
                </a:lnTo>
                <a:lnTo>
                  <a:pt x="174411" y="131119"/>
                </a:lnTo>
                <a:close/>
                <a:moveTo>
                  <a:pt x="186023" y="131119"/>
                </a:moveTo>
                <a:lnTo>
                  <a:pt x="191220" y="134128"/>
                </a:lnTo>
                <a:lnTo>
                  <a:pt x="191342" y="134189"/>
                </a:lnTo>
                <a:lnTo>
                  <a:pt x="180703" y="134189"/>
                </a:lnTo>
                <a:lnTo>
                  <a:pt x="180825" y="134128"/>
                </a:lnTo>
                <a:lnTo>
                  <a:pt x="186023" y="131119"/>
                </a:lnTo>
                <a:close/>
                <a:moveTo>
                  <a:pt x="197634" y="131119"/>
                </a:moveTo>
                <a:lnTo>
                  <a:pt x="202862" y="134128"/>
                </a:lnTo>
                <a:lnTo>
                  <a:pt x="202953" y="134189"/>
                </a:lnTo>
                <a:lnTo>
                  <a:pt x="192315" y="134189"/>
                </a:lnTo>
                <a:lnTo>
                  <a:pt x="192436" y="134128"/>
                </a:lnTo>
                <a:lnTo>
                  <a:pt x="197634" y="131119"/>
                </a:lnTo>
                <a:close/>
                <a:moveTo>
                  <a:pt x="209245" y="131119"/>
                </a:moveTo>
                <a:lnTo>
                  <a:pt x="214443" y="134128"/>
                </a:lnTo>
                <a:lnTo>
                  <a:pt x="214564" y="134189"/>
                </a:lnTo>
                <a:lnTo>
                  <a:pt x="203926" y="134189"/>
                </a:lnTo>
                <a:lnTo>
                  <a:pt x="204017" y="134128"/>
                </a:lnTo>
                <a:lnTo>
                  <a:pt x="209245" y="131119"/>
                </a:lnTo>
                <a:close/>
                <a:moveTo>
                  <a:pt x="220856" y="131119"/>
                </a:moveTo>
                <a:lnTo>
                  <a:pt x="226084" y="134128"/>
                </a:lnTo>
                <a:lnTo>
                  <a:pt x="226175" y="134189"/>
                </a:lnTo>
                <a:lnTo>
                  <a:pt x="215537" y="134189"/>
                </a:lnTo>
                <a:lnTo>
                  <a:pt x="215658" y="134128"/>
                </a:lnTo>
                <a:lnTo>
                  <a:pt x="220856" y="131119"/>
                </a:lnTo>
                <a:close/>
                <a:moveTo>
                  <a:pt x="232498" y="131119"/>
                </a:moveTo>
                <a:lnTo>
                  <a:pt x="237695" y="134128"/>
                </a:lnTo>
                <a:lnTo>
                  <a:pt x="237817" y="134189"/>
                </a:lnTo>
                <a:lnTo>
                  <a:pt x="227178" y="134189"/>
                </a:lnTo>
                <a:lnTo>
                  <a:pt x="227270" y="134128"/>
                </a:lnTo>
                <a:lnTo>
                  <a:pt x="232498" y="131119"/>
                </a:lnTo>
                <a:close/>
                <a:moveTo>
                  <a:pt x="244109" y="131119"/>
                </a:moveTo>
                <a:lnTo>
                  <a:pt x="249337" y="134128"/>
                </a:lnTo>
                <a:lnTo>
                  <a:pt x="249428" y="134189"/>
                </a:lnTo>
                <a:lnTo>
                  <a:pt x="238790" y="134189"/>
                </a:lnTo>
                <a:lnTo>
                  <a:pt x="238911" y="134128"/>
                </a:lnTo>
                <a:lnTo>
                  <a:pt x="244109" y="131119"/>
                </a:lnTo>
                <a:close/>
                <a:moveTo>
                  <a:pt x="255750" y="131119"/>
                </a:moveTo>
                <a:lnTo>
                  <a:pt x="260948" y="134128"/>
                </a:lnTo>
                <a:lnTo>
                  <a:pt x="261070" y="134189"/>
                </a:lnTo>
                <a:lnTo>
                  <a:pt x="250431" y="134189"/>
                </a:lnTo>
                <a:lnTo>
                  <a:pt x="250553" y="134128"/>
                </a:lnTo>
                <a:lnTo>
                  <a:pt x="255750" y="131119"/>
                </a:lnTo>
                <a:close/>
                <a:moveTo>
                  <a:pt x="267362" y="131119"/>
                </a:moveTo>
                <a:lnTo>
                  <a:pt x="272590" y="134128"/>
                </a:lnTo>
                <a:lnTo>
                  <a:pt x="272681" y="134189"/>
                </a:lnTo>
                <a:lnTo>
                  <a:pt x="262042" y="134189"/>
                </a:lnTo>
                <a:lnTo>
                  <a:pt x="262164" y="134128"/>
                </a:lnTo>
                <a:lnTo>
                  <a:pt x="267362" y="131119"/>
                </a:lnTo>
                <a:close/>
                <a:moveTo>
                  <a:pt x="279003" y="131119"/>
                </a:moveTo>
                <a:lnTo>
                  <a:pt x="284322" y="134189"/>
                </a:lnTo>
                <a:lnTo>
                  <a:pt x="273684" y="134189"/>
                </a:lnTo>
                <a:lnTo>
                  <a:pt x="273805" y="134128"/>
                </a:lnTo>
                <a:lnTo>
                  <a:pt x="279003" y="131119"/>
                </a:lnTo>
                <a:close/>
                <a:moveTo>
                  <a:pt x="11703" y="131150"/>
                </a:moveTo>
                <a:lnTo>
                  <a:pt x="16901" y="134159"/>
                </a:lnTo>
                <a:lnTo>
                  <a:pt x="17023" y="134220"/>
                </a:lnTo>
                <a:lnTo>
                  <a:pt x="6384" y="134220"/>
                </a:lnTo>
                <a:lnTo>
                  <a:pt x="6506" y="134159"/>
                </a:lnTo>
                <a:lnTo>
                  <a:pt x="11703" y="131150"/>
                </a:lnTo>
                <a:close/>
                <a:moveTo>
                  <a:pt x="23345" y="131150"/>
                </a:moveTo>
                <a:lnTo>
                  <a:pt x="28542" y="134159"/>
                </a:lnTo>
                <a:lnTo>
                  <a:pt x="28664" y="134220"/>
                </a:lnTo>
                <a:lnTo>
                  <a:pt x="18026" y="134220"/>
                </a:lnTo>
                <a:lnTo>
                  <a:pt x="18117" y="134159"/>
                </a:lnTo>
                <a:lnTo>
                  <a:pt x="23345" y="131150"/>
                </a:lnTo>
                <a:close/>
                <a:moveTo>
                  <a:pt x="34956" y="131150"/>
                </a:moveTo>
                <a:lnTo>
                  <a:pt x="40154" y="134159"/>
                </a:lnTo>
                <a:lnTo>
                  <a:pt x="40275" y="134220"/>
                </a:lnTo>
                <a:lnTo>
                  <a:pt x="29637" y="134220"/>
                </a:lnTo>
                <a:lnTo>
                  <a:pt x="29758" y="134159"/>
                </a:lnTo>
                <a:lnTo>
                  <a:pt x="34956" y="131150"/>
                </a:lnTo>
                <a:close/>
                <a:moveTo>
                  <a:pt x="46598" y="131150"/>
                </a:moveTo>
                <a:lnTo>
                  <a:pt x="51795" y="134159"/>
                </a:lnTo>
                <a:lnTo>
                  <a:pt x="51917" y="134220"/>
                </a:lnTo>
                <a:lnTo>
                  <a:pt x="41278" y="134220"/>
                </a:lnTo>
                <a:lnTo>
                  <a:pt x="41369" y="134159"/>
                </a:lnTo>
                <a:lnTo>
                  <a:pt x="46598" y="131150"/>
                </a:lnTo>
                <a:close/>
                <a:moveTo>
                  <a:pt x="58178" y="131150"/>
                </a:moveTo>
                <a:lnTo>
                  <a:pt x="63376" y="134159"/>
                </a:lnTo>
                <a:lnTo>
                  <a:pt x="63498" y="134220"/>
                </a:lnTo>
                <a:lnTo>
                  <a:pt x="52859" y="134220"/>
                </a:lnTo>
                <a:lnTo>
                  <a:pt x="52981" y="134159"/>
                </a:lnTo>
                <a:lnTo>
                  <a:pt x="58178" y="131150"/>
                </a:lnTo>
                <a:close/>
                <a:moveTo>
                  <a:pt x="81431" y="131150"/>
                </a:moveTo>
                <a:lnTo>
                  <a:pt x="86629" y="134159"/>
                </a:lnTo>
                <a:lnTo>
                  <a:pt x="86750" y="134220"/>
                </a:lnTo>
                <a:lnTo>
                  <a:pt x="76112" y="134220"/>
                </a:lnTo>
                <a:lnTo>
                  <a:pt x="76233" y="134159"/>
                </a:lnTo>
                <a:lnTo>
                  <a:pt x="81431" y="131150"/>
                </a:lnTo>
                <a:close/>
                <a:moveTo>
                  <a:pt x="93042" y="131150"/>
                </a:moveTo>
                <a:lnTo>
                  <a:pt x="98270" y="134159"/>
                </a:lnTo>
                <a:lnTo>
                  <a:pt x="98361" y="134220"/>
                </a:lnTo>
                <a:lnTo>
                  <a:pt x="87723" y="134220"/>
                </a:lnTo>
                <a:lnTo>
                  <a:pt x="87844" y="134159"/>
                </a:lnTo>
                <a:lnTo>
                  <a:pt x="93042" y="131150"/>
                </a:lnTo>
                <a:close/>
                <a:moveTo>
                  <a:pt x="104684" y="131150"/>
                </a:moveTo>
                <a:lnTo>
                  <a:pt x="109881" y="134159"/>
                </a:lnTo>
                <a:lnTo>
                  <a:pt x="110003" y="134220"/>
                </a:lnTo>
                <a:lnTo>
                  <a:pt x="99364" y="134220"/>
                </a:lnTo>
                <a:lnTo>
                  <a:pt x="99456" y="134159"/>
                </a:lnTo>
                <a:lnTo>
                  <a:pt x="104684" y="131150"/>
                </a:lnTo>
                <a:close/>
                <a:moveTo>
                  <a:pt x="116295" y="131150"/>
                </a:moveTo>
                <a:lnTo>
                  <a:pt x="121493" y="134159"/>
                </a:lnTo>
                <a:lnTo>
                  <a:pt x="121614" y="134220"/>
                </a:lnTo>
                <a:lnTo>
                  <a:pt x="110976" y="134220"/>
                </a:lnTo>
                <a:lnTo>
                  <a:pt x="111097" y="134159"/>
                </a:lnTo>
                <a:lnTo>
                  <a:pt x="116295" y="131150"/>
                </a:lnTo>
                <a:close/>
                <a:moveTo>
                  <a:pt x="17023" y="134463"/>
                </a:moveTo>
                <a:lnTo>
                  <a:pt x="11703" y="137533"/>
                </a:lnTo>
                <a:lnTo>
                  <a:pt x="6384" y="134463"/>
                </a:lnTo>
                <a:close/>
                <a:moveTo>
                  <a:pt x="28664" y="134463"/>
                </a:moveTo>
                <a:lnTo>
                  <a:pt x="23345" y="137533"/>
                </a:lnTo>
                <a:lnTo>
                  <a:pt x="18026" y="134463"/>
                </a:lnTo>
                <a:close/>
                <a:moveTo>
                  <a:pt x="40275" y="134463"/>
                </a:moveTo>
                <a:lnTo>
                  <a:pt x="34956" y="137533"/>
                </a:lnTo>
                <a:lnTo>
                  <a:pt x="29637" y="134463"/>
                </a:lnTo>
                <a:close/>
                <a:moveTo>
                  <a:pt x="51886" y="134463"/>
                </a:moveTo>
                <a:lnTo>
                  <a:pt x="46567" y="137533"/>
                </a:lnTo>
                <a:lnTo>
                  <a:pt x="41248" y="134463"/>
                </a:lnTo>
                <a:close/>
                <a:moveTo>
                  <a:pt x="63528" y="134463"/>
                </a:moveTo>
                <a:lnTo>
                  <a:pt x="58209" y="137533"/>
                </a:lnTo>
                <a:lnTo>
                  <a:pt x="52889" y="134463"/>
                </a:lnTo>
                <a:close/>
                <a:moveTo>
                  <a:pt x="75109" y="134463"/>
                </a:moveTo>
                <a:lnTo>
                  <a:pt x="69789" y="137533"/>
                </a:lnTo>
                <a:lnTo>
                  <a:pt x="64470" y="134463"/>
                </a:lnTo>
                <a:close/>
                <a:moveTo>
                  <a:pt x="86750" y="134463"/>
                </a:moveTo>
                <a:lnTo>
                  <a:pt x="81431" y="137533"/>
                </a:lnTo>
                <a:lnTo>
                  <a:pt x="76112" y="134463"/>
                </a:lnTo>
                <a:close/>
                <a:moveTo>
                  <a:pt x="98361" y="134463"/>
                </a:moveTo>
                <a:lnTo>
                  <a:pt x="93042" y="137533"/>
                </a:lnTo>
                <a:lnTo>
                  <a:pt x="87723" y="134463"/>
                </a:lnTo>
                <a:close/>
                <a:moveTo>
                  <a:pt x="110003" y="134463"/>
                </a:moveTo>
                <a:lnTo>
                  <a:pt x="104684" y="137533"/>
                </a:lnTo>
                <a:lnTo>
                  <a:pt x="99364" y="134463"/>
                </a:lnTo>
                <a:close/>
                <a:moveTo>
                  <a:pt x="121614" y="134463"/>
                </a:moveTo>
                <a:lnTo>
                  <a:pt x="116295" y="137533"/>
                </a:lnTo>
                <a:lnTo>
                  <a:pt x="110976" y="134463"/>
                </a:lnTo>
                <a:close/>
                <a:moveTo>
                  <a:pt x="133256" y="134463"/>
                </a:moveTo>
                <a:lnTo>
                  <a:pt x="127936" y="137533"/>
                </a:lnTo>
                <a:lnTo>
                  <a:pt x="122617" y="134463"/>
                </a:lnTo>
                <a:close/>
                <a:moveTo>
                  <a:pt x="144867" y="134463"/>
                </a:moveTo>
                <a:lnTo>
                  <a:pt x="139548" y="137533"/>
                </a:lnTo>
                <a:lnTo>
                  <a:pt x="134228" y="134463"/>
                </a:lnTo>
                <a:close/>
                <a:moveTo>
                  <a:pt x="156478" y="134463"/>
                </a:moveTo>
                <a:lnTo>
                  <a:pt x="151159" y="137533"/>
                </a:lnTo>
                <a:lnTo>
                  <a:pt x="145840" y="134463"/>
                </a:lnTo>
                <a:close/>
                <a:moveTo>
                  <a:pt x="168089" y="134463"/>
                </a:moveTo>
                <a:lnTo>
                  <a:pt x="162770" y="137533"/>
                </a:lnTo>
                <a:lnTo>
                  <a:pt x="157451" y="134463"/>
                </a:lnTo>
                <a:close/>
                <a:moveTo>
                  <a:pt x="179731" y="134463"/>
                </a:moveTo>
                <a:lnTo>
                  <a:pt x="174411" y="137533"/>
                </a:lnTo>
                <a:lnTo>
                  <a:pt x="169092" y="134463"/>
                </a:lnTo>
                <a:close/>
                <a:moveTo>
                  <a:pt x="191342" y="134463"/>
                </a:moveTo>
                <a:lnTo>
                  <a:pt x="186023" y="137533"/>
                </a:lnTo>
                <a:lnTo>
                  <a:pt x="180703" y="134463"/>
                </a:lnTo>
                <a:close/>
                <a:moveTo>
                  <a:pt x="202953" y="134463"/>
                </a:moveTo>
                <a:lnTo>
                  <a:pt x="197634" y="137533"/>
                </a:lnTo>
                <a:lnTo>
                  <a:pt x="192315" y="134463"/>
                </a:lnTo>
                <a:close/>
                <a:moveTo>
                  <a:pt x="214564" y="134463"/>
                </a:moveTo>
                <a:lnTo>
                  <a:pt x="209245" y="137533"/>
                </a:lnTo>
                <a:lnTo>
                  <a:pt x="203926" y="134463"/>
                </a:lnTo>
                <a:close/>
                <a:moveTo>
                  <a:pt x="226175" y="134463"/>
                </a:moveTo>
                <a:lnTo>
                  <a:pt x="220856" y="137533"/>
                </a:lnTo>
                <a:lnTo>
                  <a:pt x="215537" y="134463"/>
                </a:lnTo>
                <a:close/>
                <a:moveTo>
                  <a:pt x="237817" y="134463"/>
                </a:moveTo>
                <a:lnTo>
                  <a:pt x="232498" y="137533"/>
                </a:lnTo>
                <a:lnTo>
                  <a:pt x="227178" y="134463"/>
                </a:lnTo>
                <a:close/>
                <a:moveTo>
                  <a:pt x="249428" y="134463"/>
                </a:moveTo>
                <a:lnTo>
                  <a:pt x="244109" y="137533"/>
                </a:lnTo>
                <a:lnTo>
                  <a:pt x="238790" y="134463"/>
                </a:lnTo>
                <a:close/>
                <a:moveTo>
                  <a:pt x="261070" y="134463"/>
                </a:moveTo>
                <a:lnTo>
                  <a:pt x="255750" y="137533"/>
                </a:lnTo>
                <a:lnTo>
                  <a:pt x="250431" y="134463"/>
                </a:lnTo>
                <a:close/>
                <a:moveTo>
                  <a:pt x="272681" y="134463"/>
                </a:moveTo>
                <a:lnTo>
                  <a:pt x="267362" y="137533"/>
                </a:lnTo>
                <a:lnTo>
                  <a:pt x="262042" y="134463"/>
                </a:lnTo>
                <a:close/>
                <a:moveTo>
                  <a:pt x="284292" y="134463"/>
                </a:moveTo>
                <a:lnTo>
                  <a:pt x="278973" y="137533"/>
                </a:lnTo>
                <a:lnTo>
                  <a:pt x="273653" y="134463"/>
                </a:lnTo>
                <a:close/>
                <a:moveTo>
                  <a:pt x="17174" y="134676"/>
                </a:moveTo>
                <a:lnTo>
                  <a:pt x="11855" y="143885"/>
                </a:lnTo>
                <a:lnTo>
                  <a:pt x="11855" y="137776"/>
                </a:lnTo>
                <a:lnTo>
                  <a:pt x="17174" y="134676"/>
                </a:lnTo>
                <a:close/>
                <a:moveTo>
                  <a:pt x="28816" y="134676"/>
                </a:moveTo>
                <a:lnTo>
                  <a:pt x="23497" y="143885"/>
                </a:lnTo>
                <a:lnTo>
                  <a:pt x="23497" y="137776"/>
                </a:lnTo>
                <a:lnTo>
                  <a:pt x="28816" y="134676"/>
                </a:lnTo>
                <a:close/>
                <a:moveTo>
                  <a:pt x="40427" y="134676"/>
                </a:moveTo>
                <a:lnTo>
                  <a:pt x="35108" y="143885"/>
                </a:lnTo>
                <a:lnTo>
                  <a:pt x="35108" y="137776"/>
                </a:lnTo>
                <a:lnTo>
                  <a:pt x="40427" y="134676"/>
                </a:lnTo>
                <a:close/>
                <a:moveTo>
                  <a:pt x="52008" y="134676"/>
                </a:moveTo>
                <a:lnTo>
                  <a:pt x="46689" y="143885"/>
                </a:lnTo>
                <a:lnTo>
                  <a:pt x="46689" y="137776"/>
                </a:lnTo>
                <a:lnTo>
                  <a:pt x="52008" y="134676"/>
                </a:lnTo>
                <a:close/>
                <a:moveTo>
                  <a:pt x="63650" y="134676"/>
                </a:moveTo>
                <a:lnTo>
                  <a:pt x="58330" y="143885"/>
                </a:lnTo>
                <a:lnTo>
                  <a:pt x="58330" y="137776"/>
                </a:lnTo>
                <a:lnTo>
                  <a:pt x="63650" y="134676"/>
                </a:lnTo>
                <a:close/>
                <a:moveTo>
                  <a:pt x="75261" y="134676"/>
                </a:moveTo>
                <a:lnTo>
                  <a:pt x="69941" y="143885"/>
                </a:lnTo>
                <a:lnTo>
                  <a:pt x="69941" y="137776"/>
                </a:lnTo>
                <a:lnTo>
                  <a:pt x="75261" y="134676"/>
                </a:lnTo>
                <a:close/>
                <a:moveTo>
                  <a:pt x="86902" y="134676"/>
                </a:moveTo>
                <a:lnTo>
                  <a:pt x="81583" y="143885"/>
                </a:lnTo>
                <a:lnTo>
                  <a:pt x="81583" y="137776"/>
                </a:lnTo>
                <a:lnTo>
                  <a:pt x="86902" y="134676"/>
                </a:lnTo>
                <a:close/>
                <a:moveTo>
                  <a:pt x="98513" y="134676"/>
                </a:moveTo>
                <a:lnTo>
                  <a:pt x="93194" y="143885"/>
                </a:lnTo>
                <a:lnTo>
                  <a:pt x="93194" y="137776"/>
                </a:lnTo>
                <a:lnTo>
                  <a:pt x="98513" y="134676"/>
                </a:lnTo>
                <a:close/>
                <a:moveTo>
                  <a:pt x="110155" y="134676"/>
                </a:moveTo>
                <a:lnTo>
                  <a:pt x="104836" y="143885"/>
                </a:lnTo>
                <a:lnTo>
                  <a:pt x="104836" y="137776"/>
                </a:lnTo>
                <a:lnTo>
                  <a:pt x="110155" y="134676"/>
                </a:lnTo>
                <a:close/>
                <a:moveTo>
                  <a:pt x="121736" y="134676"/>
                </a:moveTo>
                <a:lnTo>
                  <a:pt x="116416" y="143885"/>
                </a:lnTo>
                <a:lnTo>
                  <a:pt x="116416" y="137776"/>
                </a:lnTo>
                <a:lnTo>
                  <a:pt x="121736" y="134676"/>
                </a:lnTo>
                <a:close/>
                <a:moveTo>
                  <a:pt x="133377" y="134676"/>
                </a:moveTo>
                <a:lnTo>
                  <a:pt x="128058" y="143885"/>
                </a:lnTo>
                <a:lnTo>
                  <a:pt x="128058" y="137776"/>
                </a:lnTo>
                <a:lnTo>
                  <a:pt x="133377" y="134676"/>
                </a:lnTo>
                <a:close/>
                <a:moveTo>
                  <a:pt x="144988" y="134676"/>
                </a:moveTo>
                <a:lnTo>
                  <a:pt x="139669" y="143885"/>
                </a:lnTo>
                <a:lnTo>
                  <a:pt x="139669" y="137776"/>
                </a:lnTo>
                <a:lnTo>
                  <a:pt x="144988" y="134676"/>
                </a:lnTo>
                <a:close/>
                <a:moveTo>
                  <a:pt x="156630" y="134676"/>
                </a:moveTo>
                <a:lnTo>
                  <a:pt x="151311" y="143885"/>
                </a:lnTo>
                <a:lnTo>
                  <a:pt x="151311" y="137776"/>
                </a:lnTo>
                <a:lnTo>
                  <a:pt x="156630" y="134676"/>
                </a:lnTo>
                <a:close/>
                <a:moveTo>
                  <a:pt x="168241" y="134676"/>
                </a:moveTo>
                <a:lnTo>
                  <a:pt x="162922" y="143885"/>
                </a:lnTo>
                <a:lnTo>
                  <a:pt x="162922" y="137776"/>
                </a:lnTo>
                <a:lnTo>
                  <a:pt x="168241" y="134676"/>
                </a:lnTo>
                <a:close/>
                <a:moveTo>
                  <a:pt x="179822" y="134676"/>
                </a:moveTo>
                <a:lnTo>
                  <a:pt x="174503" y="143885"/>
                </a:lnTo>
                <a:lnTo>
                  <a:pt x="174503" y="137776"/>
                </a:lnTo>
                <a:lnTo>
                  <a:pt x="179822" y="134676"/>
                </a:lnTo>
                <a:close/>
                <a:moveTo>
                  <a:pt x="191463" y="134676"/>
                </a:moveTo>
                <a:lnTo>
                  <a:pt x="186144" y="143885"/>
                </a:lnTo>
                <a:lnTo>
                  <a:pt x="186144" y="137776"/>
                </a:lnTo>
                <a:lnTo>
                  <a:pt x="191463" y="134676"/>
                </a:lnTo>
                <a:close/>
                <a:moveTo>
                  <a:pt x="203075" y="134676"/>
                </a:moveTo>
                <a:lnTo>
                  <a:pt x="197755" y="143885"/>
                </a:lnTo>
                <a:lnTo>
                  <a:pt x="197755" y="137776"/>
                </a:lnTo>
                <a:lnTo>
                  <a:pt x="203075" y="134676"/>
                </a:lnTo>
                <a:close/>
                <a:moveTo>
                  <a:pt x="214716" y="134676"/>
                </a:moveTo>
                <a:lnTo>
                  <a:pt x="209397" y="143885"/>
                </a:lnTo>
                <a:lnTo>
                  <a:pt x="209397" y="137776"/>
                </a:lnTo>
                <a:lnTo>
                  <a:pt x="214716" y="134676"/>
                </a:lnTo>
                <a:close/>
                <a:moveTo>
                  <a:pt x="226327" y="134676"/>
                </a:moveTo>
                <a:lnTo>
                  <a:pt x="221008" y="143885"/>
                </a:lnTo>
                <a:lnTo>
                  <a:pt x="221008" y="137776"/>
                </a:lnTo>
                <a:lnTo>
                  <a:pt x="226327" y="134676"/>
                </a:lnTo>
                <a:close/>
                <a:moveTo>
                  <a:pt x="237969" y="134676"/>
                </a:moveTo>
                <a:lnTo>
                  <a:pt x="232650" y="143885"/>
                </a:lnTo>
                <a:lnTo>
                  <a:pt x="232650" y="137776"/>
                </a:lnTo>
                <a:lnTo>
                  <a:pt x="237969" y="134676"/>
                </a:lnTo>
                <a:close/>
                <a:moveTo>
                  <a:pt x="249550" y="134676"/>
                </a:moveTo>
                <a:lnTo>
                  <a:pt x="244230" y="143885"/>
                </a:lnTo>
                <a:lnTo>
                  <a:pt x="244230" y="137776"/>
                </a:lnTo>
                <a:lnTo>
                  <a:pt x="249550" y="134676"/>
                </a:lnTo>
                <a:close/>
                <a:moveTo>
                  <a:pt x="261191" y="134676"/>
                </a:moveTo>
                <a:lnTo>
                  <a:pt x="255872" y="143885"/>
                </a:lnTo>
                <a:lnTo>
                  <a:pt x="255872" y="137776"/>
                </a:lnTo>
                <a:lnTo>
                  <a:pt x="261191" y="134676"/>
                </a:lnTo>
                <a:close/>
                <a:moveTo>
                  <a:pt x="272802" y="134676"/>
                </a:moveTo>
                <a:lnTo>
                  <a:pt x="267483" y="143885"/>
                </a:lnTo>
                <a:lnTo>
                  <a:pt x="267483" y="137776"/>
                </a:lnTo>
                <a:lnTo>
                  <a:pt x="272802" y="134676"/>
                </a:lnTo>
                <a:close/>
                <a:moveTo>
                  <a:pt x="284444" y="134676"/>
                </a:moveTo>
                <a:lnTo>
                  <a:pt x="279125" y="143885"/>
                </a:lnTo>
                <a:lnTo>
                  <a:pt x="279125" y="137776"/>
                </a:lnTo>
                <a:lnTo>
                  <a:pt x="284444" y="134676"/>
                </a:lnTo>
                <a:close/>
                <a:moveTo>
                  <a:pt x="6262" y="134736"/>
                </a:moveTo>
                <a:lnTo>
                  <a:pt x="11582" y="137776"/>
                </a:lnTo>
                <a:lnTo>
                  <a:pt x="11582" y="143916"/>
                </a:lnTo>
                <a:lnTo>
                  <a:pt x="6262" y="134736"/>
                </a:lnTo>
                <a:close/>
                <a:moveTo>
                  <a:pt x="17904" y="134736"/>
                </a:moveTo>
                <a:lnTo>
                  <a:pt x="23223" y="137776"/>
                </a:lnTo>
                <a:lnTo>
                  <a:pt x="23223" y="143916"/>
                </a:lnTo>
                <a:lnTo>
                  <a:pt x="17904" y="134736"/>
                </a:lnTo>
                <a:close/>
                <a:moveTo>
                  <a:pt x="29515" y="134736"/>
                </a:moveTo>
                <a:lnTo>
                  <a:pt x="34834" y="137776"/>
                </a:lnTo>
                <a:lnTo>
                  <a:pt x="34834" y="143916"/>
                </a:lnTo>
                <a:lnTo>
                  <a:pt x="29515" y="134736"/>
                </a:lnTo>
                <a:close/>
                <a:moveTo>
                  <a:pt x="41126" y="134736"/>
                </a:moveTo>
                <a:lnTo>
                  <a:pt x="46446" y="137776"/>
                </a:lnTo>
                <a:lnTo>
                  <a:pt x="46446" y="143916"/>
                </a:lnTo>
                <a:lnTo>
                  <a:pt x="41126" y="134736"/>
                </a:lnTo>
                <a:close/>
                <a:moveTo>
                  <a:pt x="52737" y="134736"/>
                </a:moveTo>
                <a:lnTo>
                  <a:pt x="58057" y="137776"/>
                </a:lnTo>
                <a:lnTo>
                  <a:pt x="58057" y="143916"/>
                </a:lnTo>
                <a:lnTo>
                  <a:pt x="52737" y="134736"/>
                </a:lnTo>
                <a:close/>
                <a:moveTo>
                  <a:pt x="64379" y="134736"/>
                </a:moveTo>
                <a:lnTo>
                  <a:pt x="69698" y="137776"/>
                </a:lnTo>
                <a:lnTo>
                  <a:pt x="69698" y="143916"/>
                </a:lnTo>
                <a:lnTo>
                  <a:pt x="64379" y="134736"/>
                </a:lnTo>
                <a:close/>
                <a:moveTo>
                  <a:pt x="75990" y="134736"/>
                </a:moveTo>
                <a:lnTo>
                  <a:pt x="81309" y="137776"/>
                </a:lnTo>
                <a:lnTo>
                  <a:pt x="81309" y="143916"/>
                </a:lnTo>
                <a:lnTo>
                  <a:pt x="75990" y="134736"/>
                </a:lnTo>
                <a:close/>
                <a:moveTo>
                  <a:pt x="87632" y="134736"/>
                </a:moveTo>
                <a:lnTo>
                  <a:pt x="92951" y="137776"/>
                </a:lnTo>
                <a:lnTo>
                  <a:pt x="92951" y="143916"/>
                </a:lnTo>
                <a:lnTo>
                  <a:pt x="87632" y="134736"/>
                </a:lnTo>
                <a:close/>
                <a:moveTo>
                  <a:pt x="99243" y="134736"/>
                </a:moveTo>
                <a:lnTo>
                  <a:pt x="104562" y="137776"/>
                </a:lnTo>
                <a:lnTo>
                  <a:pt x="104562" y="143916"/>
                </a:lnTo>
                <a:lnTo>
                  <a:pt x="99243" y="134736"/>
                </a:lnTo>
                <a:close/>
                <a:moveTo>
                  <a:pt x="110824" y="134736"/>
                </a:moveTo>
                <a:lnTo>
                  <a:pt x="116143" y="137776"/>
                </a:lnTo>
                <a:lnTo>
                  <a:pt x="116143" y="143916"/>
                </a:lnTo>
                <a:lnTo>
                  <a:pt x="110824" y="134736"/>
                </a:lnTo>
                <a:close/>
                <a:moveTo>
                  <a:pt x="122465" y="134736"/>
                </a:moveTo>
                <a:lnTo>
                  <a:pt x="127784" y="137776"/>
                </a:lnTo>
                <a:lnTo>
                  <a:pt x="127784" y="143916"/>
                </a:lnTo>
                <a:lnTo>
                  <a:pt x="122465" y="134736"/>
                </a:lnTo>
                <a:close/>
                <a:moveTo>
                  <a:pt x="134076" y="134736"/>
                </a:moveTo>
                <a:lnTo>
                  <a:pt x="139396" y="137776"/>
                </a:lnTo>
                <a:lnTo>
                  <a:pt x="139396" y="143916"/>
                </a:lnTo>
                <a:lnTo>
                  <a:pt x="134076" y="134736"/>
                </a:lnTo>
                <a:close/>
                <a:moveTo>
                  <a:pt x="145718" y="134736"/>
                </a:moveTo>
                <a:lnTo>
                  <a:pt x="151037" y="137776"/>
                </a:lnTo>
                <a:lnTo>
                  <a:pt x="151037" y="143916"/>
                </a:lnTo>
                <a:lnTo>
                  <a:pt x="145718" y="134736"/>
                </a:lnTo>
                <a:close/>
                <a:moveTo>
                  <a:pt x="157329" y="134736"/>
                </a:moveTo>
                <a:lnTo>
                  <a:pt x="162648" y="137776"/>
                </a:lnTo>
                <a:lnTo>
                  <a:pt x="162648" y="143916"/>
                </a:lnTo>
                <a:lnTo>
                  <a:pt x="157329" y="134736"/>
                </a:lnTo>
                <a:close/>
                <a:moveTo>
                  <a:pt x="168971" y="134676"/>
                </a:moveTo>
                <a:lnTo>
                  <a:pt x="174290" y="137776"/>
                </a:lnTo>
                <a:lnTo>
                  <a:pt x="174290" y="143916"/>
                </a:lnTo>
                <a:lnTo>
                  <a:pt x="168971" y="134676"/>
                </a:lnTo>
                <a:close/>
                <a:moveTo>
                  <a:pt x="180551" y="134676"/>
                </a:moveTo>
                <a:lnTo>
                  <a:pt x="185871" y="137776"/>
                </a:lnTo>
                <a:lnTo>
                  <a:pt x="185871" y="143916"/>
                </a:lnTo>
                <a:lnTo>
                  <a:pt x="180551" y="134676"/>
                </a:lnTo>
                <a:close/>
                <a:moveTo>
                  <a:pt x="192193" y="134676"/>
                </a:moveTo>
                <a:lnTo>
                  <a:pt x="197512" y="137776"/>
                </a:lnTo>
                <a:lnTo>
                  <a:pt x="197512" y="143916"/>
                </a:lnTo>
                <a:lnTo>
                  <a:pt x="192193" y="134676"/>
                </a:lnTo>
                <a:close/>
                <a:moveTo>
                  <a:pt x="203804" y="134676"/>
                </a:moveTo>
                <a:lnTo>
                  <a:pt x="209123" y="137776"/>
                </a:lnTo>
                <a:lnTo>
                  <a:pt x="209123" y="143916"/>
                </a:lnTo>
                <a:lnTo>
                  <a:pt x="203804" y="134676"/>
                </a:lnTo>
                <a:close/>
                <a:moveTo>
                  <a:pt x="215446" y="134676"/>
                </a:moveTo>
                <a:lnTo>
                  <a:pt x="220765" y="137776"/>
                </a:lnTo>
                <a:lnTo>
                  <a:pt x="220765" y="143916"/>
                </a:lnTo>
                <a:lnTo>
                  <a:pt x="215446" y="134676"/>
                </a:lnTo>
                <a:close/>
                <a:moveTo>
                  <a:pt x="227057" y="134676"/>
                </a:moveTo>
                <a:lnTo>
                  <a:pt x="232376" y="137776"/>
                </a:lnTo>
                <a:lnTo>
                  <a:pt x="232376" y="143916"/>
                </a:lnTo>
                <a:lnTo>
                  <a:pt x="227057" y="134676"/>
                </a:lnTo>
                <a:close/>
                <a:moveTo>
                  <a:pt x="238668" y="134676"/>
                </a:moveTo>
                <a:lnTo>
                  <a:pt x="243987" y="137776"/>
                </a:lnTo>
                <a:lnTo>
                  <a:pt x="243987" y="143916"/>
                </a:lnTo>
                <a:lnTo>
                  <a:pt x="238668" y="134676"/>
                </a:lnTo>
                <a:close/>
                <a:moveTo>
                  <a:pt x="250279" y="134676"/>
                </a:moveTo>
                <a:lnTo>
                  <a:pt x="255598" y="137776"/>
                </a:lnTo>
                <a:lnTo>
                  <a:pt x="255598" y="143916"/>
                </a:lnTo>
                <a:lnTo>
                  <a:pt x="250279" y="134676"/>
                </a:lnTo>
                <a:close/>
                <a:moveTo>
                  <a:pt x="261890" y="134676"/>
                </a:moveTo>
                <a:lnTo>
                  <a:pt x="267210" y="137776"/>
                </a:lnTo>
                <a:lnTo>
                  <a:pt x="267210" y="143916"/>
                </a:lnTo>
                <a:lnTo>
                  <a:pt x="261890" y="134676"/>
                </a:lnTo>
                <a:close/>
                <a:moveTo>
                  <a:pt x="273532" y="134676"/>
                </a:moveTo>
                <a:lnTo>
                  <a:pt x="278851" y="137776"/>
                </a:lnTo>
                <a:lnTo>
                  <a:pt x="278851" y="143916"/>
                </a:lnTo>
                <a:lnTo>
                  <a:pt x="273532" y="134676"/>
                </a:lnTo>
                <a:close/>
                <a:moveTo>
                  <a:pt x="203591" y="134797"/>
                </a:moveTo>
                <a:lnTo>
                  <a:pt x="208911" y="143977"/>
                </a:lnTo>
                <a:lnTo>
                  <a:pt x="208911" y="143977"/>
                </a:lnTo>
                <a:lnTo>
                  <a:pt x="206418" y="142578"/>
                </a:lnTo>
                <a:lnTo>
                  <a:pt x="203591" y="140937"/>
                </a:lnTo>
                <a:lnTo>
                  <a:pt x="203591" y="134797"/>
                </a:lnTo>
                <a:close/>
                <a:moveTo>
                  <a:pt x="168697" y="134797"/>
                </a:moveTo>
                <a:lnTo>
                  <a:pt x="174016" y="143977"/>
                </a:lnTo>
                <a:lnTo>
                  <a:pt x="174016" y="143977"/>
                </a:lnTo>
                <a:lnTo>
                  <a:pt x="171554" y="142578"/>
                </a:lnTo>
                <a:lnTo>
                  <a:pt x="168697" y="140937"/>
                </a:lnTo>
                <a:lnTo>
                  <a:pt x="168697" y="134797"/>
                </a:lnTo>
                <a:close/>
                <a:moveTo>
                  <a:pt x="191950" y="134797"/>
                </a:moveTo>
                <a:lnTo>
                  <a:pt x="197269" y="143977"/>
                </a:lnTo>
                <a:lnTo>
                  <a:pt x="197269" y="143977"/>
                </a:lnTo>
                <a:lnTo>
                  <a:pt x="194807" y="142578"/>
                </a:lnTo>
                <a:lnTo>
                  <a:pt x="191950" y="140937"/>
                </a:lnTo>
                <a:lnTo>
                  <a:pt x="191950" y="134797"/>
                </a:lnTo>
                <a:close/>
                <a:moveTo>
                  <a:pt x="226783" y="134797"/>
                </a:moveTo>
                <a:lnTo>
                  <a:pt x="232103" y="143977"/>
                </a:lnTo>
                <a:lnTo>
                  <a:pt x="232103" y="143977"/>
                </a:lnTo>
                <a:lnTo>
                  <a:pt x="229640" y="142578"/>
                </a:lnTo>
                <a:lnTo>
                  <a:pt x="226783" y="140937"/>
                </a:lnTo>
                <a:lnTo>
                  <a:pt x="226783" y="134797"/>
                </a:lnTo>
                <a:close/>
                <a:moveTo>
                  <a:pt x="238425" y="134797"/>
                </a:moveTo>
                <a:lnTo>
                  <a:pt x="243744" y="143977"/>
                </a:lnTo>
                <a:lnTo>
                  <a:pt x="243744" y="143977"/>
                </a:lnTo>
                <a:lnTo>
                  <a:pt x="241282" y="142578"/>
                </a:lnTo>
                <a:lnTo>
                  <a:pt x="238425" y="140937"/>
                </a:lnTo>
                <a:lnTo>
                  <a:pt x="238425" y="134797"/>
                </a:lnTo>
                <a:close/>
                <a:moveTo>
                  <a:pt x="180339" y="134797"/>
                </a:moveTo>
                <a:lnTo>
                  <a:pt x="185658" y="143977"/>
                </a:lnTo>
                <a:lnTo>
                  <a:pt x="183165" y="142578"/>
                </a:lnTo>
                <a:lnTo>
                  <a:pt x="180339" y="140937"/>
                </a:lnTo>
                <a:lnTo>
                  <a:pt x="180339" y="134797"/>
                </a:lnTo>
                <a:close/>
                <a:moveTo>
                  <a:pt x="215202" y="134797"/>
                </a:moveTo>
                <a:lnTo>
                  <a:pt x="220522" y="143977"/>
                </a:lnTo>
                <a:lnTo>
                  <a:pt x="218060" y="142578"/>
                </a:lnTo>
                <a:lnTo>
                  <a:pt x="215202" y="140937"/>
                </a:lnTo>
                <a:lnTo>
                  <a:pt x="215202" y="134797"/>
                </a:lnTo>
                <a:close/>
                <a:moveTo>
                  <a:pt x="250036" y="134797"/>
                </a:moveTo>
                <a:lnTo>
                  <a:pt x="255355" y="143977"/>
                </a:lnTo>
                <a:lnTo>
                  <a:pt x="252893" y="142578"/>
                </a:lnTo>
                <a:lnTo>
                  <a:pt x="250036" y="140937"/>
                </a:lnTo>
                <a:lnTo>
                  <a:pt x="250036" y="134797"/>
                </a:lnTo>
                <a:close/>
                <a:moveTo>
                  <a:pt x="261678" y="134797"/>
                </a:moveTo>
                <a:lnTo>
                  <a:pt x="266997" y="143977"/>
                </a:lnTo>
                <a:lnTo>
                  <a:pt x="264535" y="142578"/>
                </a:lnTo>
                <a:lnTo>
                  <a:pt x="261678" y="140937"/>
                </a:lnTo>
                <a:lnTo>
                  <a:pt x="261678" y="134797"/>
                </a:lnTo>
                <a:close/>
                <a:moveTo>
                  <a:pt x="273289" y="134797"/>
                </a:moveTo>
                <a:lnTo>
                  <a:pt x="278608" y="143977"/>
                </a:lnTo>
                <a:lnTo>
                  <a:pt x="276146" y="142578"/>
                </a:lnTo>
                <a:lnTo>
                  <a:pt x="273289" y="140937"/>
                </a:lnTo>
                <a:lnTo>
                  <a:pt x="273289" y="134797"/>
                </a:lnTo>
                <a:close/>
                <a:moveTo>
                  <a:pt x="75777" y="134797"/>
                </a:moveTo>
                <a:lnTo>
                  <a:pt x="81097" y="144007"/>
                </a:lnTo>
                <a:lnTo>
                  <a:pt x="81097" y="144007"/>
                </a:lnTo>
                <a:lnTo>
                  <a:pt x="78604" y="142548"/>
                </a:lnTo>
                <a:lnTo>
                  <a:pt x="75777" y="140967"/>
                </a:lnTo>
                <a:lnTo>
                  <a:pt x="75777" y="134797"/>
                </a:lnTo>
                <a:close/>
                <a:moveTo>
                  <a:pt x="99030" y="134797"/>
                </a:moveTo>
                <a:lnTo>
                  <a:pt x="104349" y="144007"/>
                </a:lnTo>
                <a:lnTo>
                  <a:pt x="104349" y="144007"/>
                </a:lnTo>
                <a:lnTo>
                  <a:pt x="101857" y="142548"/>
                </a:lnTo>
                <a:lnTo>
                  <a:pt x="99030" y="140967"/>
                </a:lnTo>
                <a:lnTo>
                  <a:pt x="99030" y="134797"/>
                </a:lnTo>
                <a:close/>
                <a:moveTo>
                  <a:pt x="133864" y="134797"/>
                </a:moveTo>
                <a:lnTo>
                  <a:pt x="139183" y="144007"/>
                </a:lnTo>
                <a:lnTo>
                  <a:pt x="139183" y="144007"/>
                </a:lnTo>
                <a:lnTo>
                  <a:pt x="136721" y="142548"/>
                </a:lnTo>
                <a:lnTo>
                  <a:pt x="133864" y="140967"/>
                </a:lnTo>
                <a:lnTo>
                  <a:pt x="133864" y="134797"/>
                </a:lnTo>
                <a:close/>
                <a:moveTo>
                  <a:pt x="17661" y="134797"/>
                </a:moveTo>
                <a:lnTo>
                  <a:pt x="22980" y="144007"/>
                </a:lnTo>
                <a:lnTo>
                  <a:pt x="20518" y="142548"/>
                </a:lnTo>
                <a:lnTo>
                  <a:pt x="17661" y="140967"/>
                </a:lnTo>
                <a:lnTo>
                  <a:pt x="17661" y="134797"/>
                </a:lnTo>
                <a:close/>
                <a:moveTo>
                  <a:pt x="29302" y="134797"/>
                </a:moveTo>
                <a:lnTo>
                  <a:pt x="34622" y="144007"/>
                </a:lnTo>
                <a:lnTo>
                  <a:pt x="32160" y="142548"/>
                </a:lnTo>
                <a:lnTo>
                  <a:pt x="29302" y="140967"/>
                </a:lnTo>
                <a:lnTo>
                  <a:pt x="29302" y="134797"/>
                </a:lnTo>
                <a:close/>
                <a:moveTo>
                  <a:pt x="40883" y="134797"/>
                </a:moveTo>
                <a:lnTo>
                  <a:pt x="46202" y="144007"/>
                </a:lnTo>
                <a:lnTo>
                  <a:pt x="43740" y="142548"/>
                </a:lnTo>
                <a:lnTo>
                  <a:pt x="40883" y="140967"/>
                </a:lnTo>
                <a:lnTo>
                  <a:pt x="40883" y="134797"/>
                </a:lnTo>
                <a:close/>
                <a:moveTo>
                  <a:pt x="52525" y="134797"/>
                </a:moveTo>
                <a:lnTo>
                  <a:pt x="57844" y="144007"/>
                </a:lnTo>
                <a:lnTo>
                  <a:pt x="55351" y="142548"/>
                </a:lnTo>
                <a:lnTo>
                  <a:pt x="52525" y="140967"/>
                </a:lnTo>
                <a:lnTo>
                  <a:pt x="52525" y="134797"/>
                </a:lnTo>
                <a:close/>
                <a:moveTo>
                  <a:pt x="64136" y="134797"/>
                </a:moveTo>
                <a:lnTo>
                  <a:pt x="69455" y="144007"/>
                </a:lnTo>
                <a:lnTo>
                  <a:pt x="66993" y="142548"/>
                </a:lnTo>
                <a:lnTo>
                  <a:pt x="64136" y="140967"/>
                </a:lnTo>
                <a:lnTo>
                  <a:pt x="64136" y="134797"/>
                </a:lnTo>
                <a:close/>
                <a:moveTo>
                  <a:pt x="87389" y="134797"/>
                </a:moveTo>
                <a:lnTo>
                  <a:pt x="92708" y="144007"/>
                </a:lnTo>
                <a:lnTo>
                  <a:pt x="90246" y="142548"/>
                </a:lnTo>
                <a:lnTo>
                  <a:pt x="87389" y="140967"/>
                </a:lnTo>
                <a:lnTo>
                  <a:pt x="87389" y="134797"/>
                </a:lnTo>
                <a:close/>
                <a:moveTo>
                  <a:pt x="110611" y="134797"/>
                </a:moveTo>
                <a:lnTo>
                  <a:pt x="115930" y="144007"/>
                </a:lnTo>
                <a:lnTo>
                  <a:pt x="113468" y="142548"/>
                </a:lnTo>
                <a:lnTo>
                  <a:pt x="110611" y="140967"/>
                </a:lnTo>
                <a:lnTo>
                  <a:pt x="110611" y="134797"/>
                </a:lnTo>
                <a:close/>
                <a:moveTo>
                  <a:pt x="122222" y="134797"/>
                </a:moveTo>
                <a:lnTo>
                  <a:pt x="127541" y="144007"/>
                </a:lnTo>
                <a:lnTo>
                  <a:pt x="125079" y="142548"/>
                </a:lnTo>
                <a:lnTo>
                  <a:pt x="122222" y="140967"/>
                </a:lnTo>
                <a:lnTo>
                  <a:pt x="122222" y="134797"/>
                </a:lnTo>
                <a:close/>
                <a:moveTo>
                  <a:pt x="145475" y="134797"/>
                </a:moveTo>
                <a:lnTo>
                  <a:pt x="150794" y="144007"/>
                </a:lnTo>
                <a:lnTo>
                  <a:pt x="148332" y="142548"/>
                </a:lnTo>
                <a:lnTo>
                  <a:pt x="145475" y="140967"/>
                </a:lnTo>
                <a:lnTo>
                  <a:pt x="145475" y="134797"/>
                </a:lnTo>
                <a:close/>
                <a:moveTo>
                  <a:pt x="157116" y="134797"/>
                </a:moveTo>
                <a:lnTo>
                  <a:pt x="162436" y="144007"/>
                </a:lnTo>
                <a:lnTo>
                  <a:pt x="159974" y="142548"/>
                </a:lnTo>
                <a:lnTo>
                  <a:pt x="157116" y="140967"/>
                </a:lnTo>
                <a:lnTo>
                  <a:pt x="157116" y="134797"/>
                </a:lnTo>
                <a:close/>
                <a:moveTo>
                  <a:pt x="6050" y="134797"/>
                </a:moveTo>
                <a:lnTo>
                  <a:pt x="11369" y="144037"/>
                </a:lnTo>
                <a:lnTo>
                  <a:pt x="11369" y="144037"/>
                </a:lnTo>
                <a:lnTo>
                  <a:pt x="8907" y="142578"/>
                </a:lnTo>
                <a:lnTo>
                  <a:pt x="6050" y="140937"/>
                </a:lnTo>
                <a:lnTo>
                  <a:pt x="6050" y="134797"/>
                </a:lnTo>
                <a:close/>
                <a:moveTo>
                  <a:pt x="284657" y="134828"/>
                </a:moveTo>
                <a:lnTo>
                  <a:pt x="284657" y="140998"/>
                </a:lnTo>
                <a:lnTo>
                  <a:pt x="279337" y="144037"/>
                </a:lnTo>
                <a:lnTo>
                  <a:pt x="284657" y="134828"/>
                </a:lnTo>
                <a:close/>
                <a:moveTo>
                  <a:pt x="121979" y="134828"/>
                </a:moveTo>
                <a:lnTo>
                  <a:pt x="121979" y="140998"/>
                </a:lnTo>
                <a:lnTo>
                  <a:pt x="119122" y="142639"/>
                </a:lnTo>
                <a:lnTo>
                  <a:pt x="116660" y="144037"/>
                </a:lnTo>
                <a:lnTo>
                  <a:pt x="121979" y="134828"/>
                </a:lnTo>
                <a:close/>
                <a:moveTo>
                  <a:pt x="133590" y="134828"/>
                </a:moveTo>
                <a:lnTo>
                  <a:pt x="133590" y="140998"/>
                </a:lnTo>
                <a:lnTo>
                  <a:pt x="130733" y="142639"/>
                </a:lnTo>
                <a:lnTo>
                  <a:pt x="128271" y="144037"/>
                </a:lnTo>
                <a:lnTo>
                  <a:pt x="133590" y="134828"/>
                </a:lnTo>
                <a:close/>
                <a:moveTo>
                  <a:pt x="145232" y="134828"/>
                </a:moveTo>
                <a:lnTo>
                  <a:pt x="145232" y="140998"/>
                </a:lnTo>
                <a:lnTo>
                  <a:pt x="142374" y="142639"/>
                </a:lnTo>
                <a:lnTo>
                  <a:pt x="139912" y="144037"/>
                </a:lnTo>
                <a:lnTo>
                  <a:pt x="145232" y="134828"/>
                </a:lnTo>
                <a:close/>
                <a:moveTo>
                  <a:pt x="156843" y="134828"/>
                </a:moveTo>
                <a:lnTo>
                  <a:pt x="156843" y="140998"/>
                </a:lnTo>
                <a:lnTo>
                  <a:pt x="153986" y="142639"/>
                </a:lnTo>
                <a:lnTo>
                  <a:pt x="151523" y="144037"/>
                </a:lnTo>
                <a:lnTo>
                  <a:pt x="156843" y="134828"/>
                </a:lnTo>
                <a:close/>
                <a:moveTo>
                  <a:pt x="168484" y="134828"/>
                </a:moveTo>
                <a:lnTo>
                  <a:pt x="168484" y="140998"/>
                </a:lnTo>
                <a:lnTo>
                  <a:pt x="165627" y="142639"/>
                </a:lnTo>
                <a:lnTo>
                  <a:pt x="163165" y="144037"/>
                </a:lnTo>
                <a:lnTo>
                  <a:pt x="168484" y="134828"/>
                </a:lnTo>
                <a:close/>
                <a:moveTo>
                  <a:pt x="180065" y="134828"/>
                </a:moveTo>
                <a:lnTo>
                  <a:pt x="180065" y="140967"/>
                </a:lnTo>
                <a:lnTo>
                  <a:pt x="177208" y="142578"/>
                </a:lnTo>
                <a:lnTo>
                  <a:pt x="174746" y="144037"/>
                </a:lnTo>
                <a:lnTo>
                  <a:pt x="180065" y="134828"/>
                </a:lnTo>
                <a:close/>
                <a:moveTo>
                  <a:pt x="191676" y="134828"/>
                </a:moveTo>
                <a:lnTo>
                  <a:pt x="191676" y="140967"/>
                </a:lnTo>
                <a:lnTo>
                  <a:pt x="188849" y="142578"/>
                </a:lnTo>
                <a:lnTo>
                  <a:pt x="186357" y="144037"/>
                </a:lnTo>
                <a:lnTo>
                  <a:pt x="191676" y="134828"/>
                </a:lnTo>
                <a:close/>
                <a:moveTo>
                  <a:pt x="203318" y="134828"/>
                </a:moveTo>
                <a:lnTo>
                  <a:pt x="203318" y="140967"/>
                </a:lnTo>
                <a:lnTo>
                  <a:pt x="200461" y="142578"/>
                </a:lnTo>
                <a:lnTo>
                  <a:pt x="197999" y="144037"/>
                </a:lnTo>
                <a:lnTo>
                  <a:pt x="203318" y="134828"/>
                </a:lnTo>
                <a:close/>
                <a:moveTo>
                  <a:pt x="214929" y="134828"/>
                </a:moveTo>
                <a:lnTo>
                  <a:pt x="214929" y="140967"/>
                </a:lnTo>
                <a:lnTo>
                  <a:pt x="212072" y="142578"/>
                </a:lnTo>
                <a:lnTo>
                  <a:pt x="209610" y="144037"/>
                </a:lnTo>
                <a:lnTo>
                  <a:pt x="214929" y="134828"/>
                </a:lnTo>
                <a:close/>
                <a:moveTo>
                  <a:pt x="226570" y="134828"/>
                </a:moveTo>
                <a:lnTo>
                  <a:pt x="226570" y="140967"/>
                </a:lnTo>
                <a:lnTo>
                  <a:pt x="223713" y="142578"/>
                </a:lnTo>
                <a:lnTo>
                  <a:pt x="221251" y="144037"/>
                </a:lnTo>
                <a:lnTo>
                  <a:pt x="226570" y="134828"/>
                </a:lnTo>
                <a:close/>
                <a:moveTo>
                  <a:pt x="238182" y="134828"/>
                </a:moveTo>
                <a:lnTo>
                  <a:pt x="238182" y="140967"/>
                </a:lnTo>
                <a:lnTo>
                  <a:pt x="235355" y="142578"/>
                </a:lnTo>
                <a:lnTo>
                  <a:pt x="232862" y="144037"/>
                </a:lnTo>
                <a:lnTo>
                  <a:pt x="238182" y="134828"/>
                </a:lnTo>
                <a:close/>
                <a:moveTo>
                  <a:pt x="249793" y="134828"/>
                </a:moveTo>
                <a:lnTo>
                  <a:pt x="249793" y="140967"/>
                </a:lnTo>
                <a:lnTo>
                  <a:pt x="246936" y="142578"/>
                </a:lnTo>
                <a:lnTo>
                  <a:pt x="244474" y="144037"/>
                </a:lnTo>
                <a:lnTo>
                  <a:pt x="249793" y="134828"/>
                </a:lnTo>
                <a:close/>
                <a:moveTo>
                  <a:pt x="261404" y="134828"/>
                </a:moveTo>
                <a:lnTo>
                  <a:pt x="261404" y="140967"/>
                </a:lnTo>
                <a:lnTo>
                  <a:pt x="258547" y="142578"/>
                </a:lnTo>
                <a:lnTo>
                  <a:pt x="256085" y="144037"/>
                </a:lnTo>
                <a:lnTo>
                  <a:pt x="261404" y="134828"/>
                </a:lnTo>
                <a:close/>
                <a:moveTo>
                  <a:pt x="273046" y="134828"/>
                </a:moveTo>
                <a:lnTo>
                  <a:pt x="273046" y="140998"/>
                </a:lnTo>
                <a:lnTo>
                  <a:pt x="270188" y="142639"/>
                </a:lnTo>
                <a:lnTo>
                  <a:pt x="267726" y="144037"/>
                </a:lnTo>
                <a:lnTo>
                  <a:pt x="273046" y="134828"/>
                </a:lnTo>
                <a:close/>
                <a:moveTo>
                  <a:pt x="29029" y="134828"/>
                </a:moveTo>
                <a:lnTo>
                  <a:pt x="29029" y="140998"/>
                </a:lnTo>
                <a:lnTo>
                  <a:pt x="26172" y="142639"/>
                </a:lnTo>
                <a:lnTo>
                  <a:pt x="23710" y="144068"/>
                </a:lnTo>
                <a:lnTo>
                  <a:pt x="23710" y="144068"/>
                </a:lnTo>
                <a:lnTo>
                  <a:pt x="29029" y="134828"/>
                </a:lnTo>
                <a:close/>
                <a:moveTo>
                  <a:pt x="40610" y="134828"/>
                </a:moveTo>
                <a:lnTo>
                  <a:pt x="40610" y="140998"/>
                </a:lnTo>
                <a:lnTo>
                  <a:pt x="37783" y="142639"/>
                </a:lnTo>
                <a:lnTo>
                  <a:pt x="35290" y="144068"/>
                </a:lnTo>
                <a:lnTo>
                  <a:pt x="35290" y="144068"/>
                </a:lnTo>
                <a:lnTo>
                  <a:pt x="40610" y="134828"/>
                </a:lnTo>
                <a:close/>
                <a:moveTo>
                  <a:pt x="63862" y="134828"/>
                </a:moveTo>
                <a:lnTo>
                  <a:pt x="63862" y="140998"/>
                </a:lnTo>
                <a:lnTo>
                  <a:pt x="61005" y="142639"/>
                </a:lnTo>
                <a:lnTo>
                  <a:pt x="58543" y="144068"/>
                </a:lnTo>
                <a:lnTo>
                  <a:pt x="58543" y="144068"/>
                </a:lnTo>
                <a:lnTo>
                  <a:pt x="63862" y="134828"/>
                </a:lnTo>
                <a:close/>
                <a:moveTo>
                  <a:pt x="75504" y="134828"/>
                </a:moveTo>
                <a:lnTo>
                  <a:pt x="75504" y="140998"/>
                </a:lnTo>
                <a:lnTo>
                  <a:pt x="72647" y="142639"/>
                </a:lnTo>
                <a:lnTo>
                  <a:pt x="70185" y="144068"/>
                </a:lnTo>
                <a:lnTo>
                  <a:pt x="70185" y="144068"/>
                </a:lnTo>
                <a:lnTo>
                  <a:pt x="75504" y="134828"/>
                </a:lnTo>
                <a:close/>
                <a:moveTo>
                  <a:pt x="87115" y="134828"/>
                </a:moveTo>
                <a:lnTo>
                  <a:pt x="87115" y="140998"/>
                </a:lnTo>
                <a:lnTo>
                  <a:pt x="84288" y="142639"/>
                </a:lnTo>
                <a:lnTo>
                  <a:pt x="81796" y="144068"/>
                </a:lnTo>
                <a:lnTo>
                  <a:pt x="81796" y="144068"/>
                </a:lnTo>
                <a:lnTo>
                  <a:pt x="87115" y="134828"/>
                </a:lnTo>
                <a:close/>
                <a:moveTo>
                  <a:pt x="98757" y="134828"/>
                </a:moveTo>
                <a:lnTo>
                  <a:pt x="98757" y="140998"/>
                </a:lnTo>
                <a:lnTo>
                  <a:pt x="95899" y="142639"/>
                </a:lnTo>
                <a:lnTo>
                  <a:pt x="93437" y="144068"/>
                </a:lnTo>
                <a:lnTo>
                  <a:pt x="93437" y="144068"/>
                </a:lnTo>
                <a:lnTo>
                  <a:pt x="98757" y="134828"/>
                </a:lnTo>
                <a:close/>
                <a:moveTo>
                  <a:pt x="110337" y="134828"/>
                </a:moveTo>
                <a:lnTo>
                  <a:pt x="110337" y="140998"/>
                </a:lnTo>
                <a:lnTo>
                  <a:pt x="107480" y="142639"/>
                </a:lnTo>
                <a:lnTo>
                  <a:pt x="105018" y="144068"/>
                </a:lnTo>
                <a:lnTo>
                  <a:pt x="105018" y="144068"/>
                </a:lnTo>
                <a:lnTo>
                  <a:pt x="110337" y="134828"/>
                </a:lnTo>
                <a:close/>
                <a:moveTo>
                  <a:pt x="17418" y="134828"/>
                </a:moveTo>
                <a:lnTo>
                  <a:pt x="17418" y="140998"/>
                </a:lnTo>
                <a:lnTo>
                  <a:pt x="14560" y="142639"/>
                </a:lnTo>
                <a:lnTo>
                  <a:pt x="12098" y="144068"/>
                </a:lnTo>
                <a:lnTo>
                  <a:pt x="17418" y="134828"/>
                </a:lnTo>
                <a:close/>
                <a:moveTo>
                  <a:pt x="52251" y="134828"/>
                </a:moveTo>
                <a:lnTo>
                  <a:pt x="52251" y="140998"/>
                </a:lnTo>
                <a:lnTo>
                  <a:pt x="49394" y="142639"/>
                </a:lnTo>
                <a:lnTo>
                  <a:pt x="46932" y="144068"/>
                </a:lnTo>
                <a:lnTo>
                  <a:pt x="52251" y="134828"/>
                </a:lnTo>
                <a:close/>
                <a:moveTo>
                  <a:pt x="5898" y="141180"/>
                </a:moveTo>
                <a:lnTo>
                  <a:pt x="8755" y="142822"/>
                </a:lnTo>
                <a:lnTo>
                  <a:pt x="11217" y="144250"/>
                </a:lnTo>
                <a:lnTo>
                  <a:pt x="578" y="144250"/>
                </a:lnTo>
                <a:lnTo>
                  <a:pt x="5898" y="141180"/>
                </a:lnTo>
                <a:close/>
                <a:moveTo>
                  <a:pt x="17509" y="141180"/>
                </a:moveTo>
                <a:lnTo>
                  <a:pt x="20366" y="142822"/>
                </a:lnTo>
                <a:lnTo>
                  <a:pt x="22828" y="144250"/>
                </a:lnTo>
                <a:lnTo>
                  <a:pt x="12190" y="144250"/>
                </a:lnTo>
                <a:lnTo>
                  <a:pt x="14682" y="142822"/>
                </a:lnTo>
                <a:lnTo>
                  <a:pt x="17509" y="141180"/>
                </a:lnTo>
                <a:close/>
                <a:moveTo>
                  <a:pt x="29150" y="141180"/>
                </a:moveTo>
                <a:lnTo>
                  <a:pt x="32008" y="142822"/>
                </a:lnTo>
                <a:lnTo>
                  <a:pt x="34470" y="144250"/>
                </a:lnTo>
                <a:lnTo>
                  <a:pt x="23831" y="144250"/>
                </a:lnTo>
                <a:lnTo>
                  <a:pt x="26293" y="142822"/>
                </a:lnTo>
                <a:lnTo>
                  <a:pt x="29150" y="141180"/>
                </a:lnTo>
                <a:close/>
                <a:moveTo>
                  <a:pt x="40762" y="141180"/>
                </a:moveTo>
                <a:lnTo>
                  <a:pt x="43619" y="142822"/>
                </a:lnTo>
                <a:lnTo>
                  <a:pt x="46081" y="144250"/>
                </a:lnTo>
                <a:lnTo>
                  <a:pt x="35442" y="144250"/>
                </a:lnTo>
                <a:lnTo>
                  <a:pt x="37935" y="142822"/>
                </a:lnTo>
                <a:lnTo>
                  <a:pt x="40762" y="141180"/>
                </a:lnTo>
                <a:close/>
                <a:moveTo>
                  <a:pt x="52403" y="141180"/>
                </a:moveTo>
                <a:lnTo>
                  <a:pt x="55260" y="142822"/>
                </a:lnTo>
                <a:lnTo>
                  <a:pt x="57722" y="144250"/>
                </a:lnTo>
                <a:lnTo>
                  <a:pt x="47084" y="144250"/>
                </a:lnTo>
                <a:lnTo>
                  <a:pt x="49546" y="142822"/>
                </a:lnTo>
                <a:lnTo>
                  <a:pt x="52403" y="141180"/>
                </a:lnTo>
                <a:close/>
                <a:moveTo>
                  <a:pt x="64014" y="141180"/>
                </a:moveTo>
                <a:lnTo>
                  <a:pt x="66871" y="142822"/>
                </a:lnTo>
                <a:lnTo>
                  <a:pt x="69334" y="144250"/>
                </a:lnTo>
                <a:lnTo>
                  <a:pt x="58695" y="144250"/>
                </a:lnTo>
                <a:lnTo>
                  <a:pt x="61187" y="142822"/>
                </a:lnTo>
                <a:lnTo>
                  <a:pt x="64014" y="141180"/>
                </a:lnTo>
                <a:close/>
                <a:moveTo>
                  <a:pt x="75625" y="141180"/>
                </a:moveTo>
                <a:lnTo>
                  <a:pt x="78452" y="142822"/>
                </a:lnTo>
                <a:lnTo>
                  <a:pt x="80945" y="144250"/>
                </a:lnTo>
                <a:lnTo>
                  <a:pt x="70306" y="144250"/>
                </a:lnTo>
                <a:lnTo>
                  <a:pt x="72768" y="142822"/>
                </a:lnTo>
                <a:lnTo>
                  <a:pt x="75625" y="141180"/>
                </a:lnTo>
                <a:close/>
                <a:moveTo>
                  <a:pt x="87237" y="141180"/>
                </a:moveTo>
                <a:lnTo>
                  <a:pt x="90094" y="142822"/>
                </a:lnTo>
                <a:lnTo>
                  <a:pt x="92556" y="144250"/>
                </a:lnTo>
                <a:lnTo>
                  <a:pt x="81917" y="144250"/>
                </a:lnTo>
                <a:lnTo>
                  <a:pt x="84379" y="142822"/>
                </a:lnTo>
                <a:lnTo>
                  <a:pt x="87237" y="141180"/>
                </a:lnTo>
                <a:close/>
                <a:moveTo>
                  <a:pt x="98878" y="141180"/>
                </a:moveTo>
                <a:lnTo>
                  <a:pt x="101705" y="142822"/>
                </a:lnTo>
                <a:lnTo>
                  <a:pt x="104197" y="144250"/>
                </a:lnTo>
                <a:lnTo>
                  <a:pt x="93559" y="144250"/>
                </a:lnTo>
                <a:lnTo>
                  <a:pt x="96021" y="142822"/>
                </a:lnTo>
                <a:lnTo>
                  <a:pt x="98878" y="141180"/>
                </a:lnTo>
                <a:close/>
                <a:moveTo>
                  <a:pt x="110489" y="141180"/>
                </a:moveTo>
                <a:lnTo>
                  <a:pt x="113346" y="142822"/>
                </a:lnTo>
                <a:lnTo>
                  <a:pt x="115809" y="144250"/>
                </a:lnTo>
                <a:lnTo>
                  <a:pt x="105170" y="144250"/>
                </a:lnTo>
                <a:lnTo>
                  <a:pt x="107632" y="142822"/>
                </a:lnTo>
                <a:lnTo>
                  <a:pt x="110489" y="141180"/>
                </a:lnTo>
                <a:close/>
                <a:moveTo>
                  <a:pt x="122131" y="141180"/>
                </a:moveTo>
                <a:lnTo>
                  <a:pt x="124958" y="142822"/>
                </a:lnTo>
                <a:lnTo>
                  <a:pt x="127450" y="144250"/>
                </a:lnTo>
                <a:lnTo>
                  <a:pt x="116812" y="144250"/>
                </a:lnTo>
                <a:lnTo>
                  <a:pt x="119274" y="142822"/>
                </a:lnTo>
                <a:lnTo>
                  <a:pt x="122131" y="141180"/>
                </a:lnTo>
                <a:close/>
                <a:moveTo>
                  <a:pt x="133742" y="141180"/>
                </a:moveTo>
                <a:lnTo>
                  <a:pt x="136599" y="142822"/>
                </a:lnTo>
                <a:lnTo>
                  <a:pt x="139061" y="144250"/>
                </a:lnTo>
                <a:lnTo>
                  <a:pt x="128423" y="144250"/>
                </a:lnTo>
                <a:lnTo>
                  <a:pt x="130885" y="142822"/>
                </a:lnTo>
                <a:lnTo>
                  <a:pt x="133742" y="141180"/>
                </a:lnTo>
                <a:close/>
                <a:moveTo>
                  <a:pt x="145323" y="141180"/>
                </a:moveTo>
                <a:lnTo>
                  <a:pt x="148180" y="142822"/>
                </a:lnTo>
                <a:lnTo>
                  <a:pt x="150642" y="144250"/>
                </a:lnTo>
                <a:lnTo>
                  <a:pt x="140004" y="144250"/>
                </a:lnTo>
                <a:lnTo>
                  <a:pt x="142496" y="142822"/>
                </a:lnTo>
                <a:lnTo>
                  <a:pt x="145323" y="141180"/>
                </a:lnTo>
                <a:close/>
                <a:moveTo>
                  <a:pt x="156964" y="141180"/>
                </a:moveTo>
                <a:lnTo>
                  <a:pt x="159822" y="142822"/>
                </a:lnTo>
                <a:lnTo>
                  <a:pt x="162284" y="144250"/>
                </a:lnTo>
                <a:lnTo>
                  <a:pt x="151645" y="144250"/>
                </a:lnTo>
                <a:lnTo>
                  <a:pt x="154107" y="142822"/>
                </a:lnTo>
                <a:lnTo>
                  <a:pt x="156964" y="141180"/>
                </a:lnTo>
                <a:close/>
                <a:moveTo>
                  <a:pt x="168575" y="141180"/>
                </a:moveTo>
                <a:lnTo>
                  <a:pt x="171433" y="142822"/>
                </a:lnTo>
                <a:lnTo>
                  <a:pt x="173895" y="144250"/>
                </a:lnTo>
                <a:lnTo>
                  <a:pt x="163256" y="144250"/>
                </a:lnTo>
                <a:lnTo>
                  <a:pt x="165749" y="142822"/>
                </a:lnTo>
                <a:lnTo>
                  <a:pt x="168575" y="141180"/>
                </a:lnTo>
                <a:close/>
                <a:moveTo>
                  <a:pt x="180217" y="141180"/>
                </a:moveTo>
                <a:lnTo>
                  <a:pt x="183074" y="142822"/>
                </a:lnTo>
                <a:lnTo>
                  <a:pt x="185536" y="144250"/>
                </a:lnTo>
                <a:lnTo>
                  <a:pt x="174898" y="144250"/>
                </a:lnTo>
                <a:lnTo>
                  <a:pt x="177360" y="142822"/>
                </a:lnTo>
                <a:lnTo>
                  <a:pt x="180217" y="141180"/>
                </a:lnTo>
                <a:close/>
                <a:moveTo>
                  <a:pt x="191828" y="141180"/>
                </a:moveTo>
                <a:lnTo>
                  <a:pt x="194685" y="142822"/>
                </a:lnTo>
                <a:lnTo>
                  <a:pt x="197147" y="144250"/>
                </a:lnTo>
                <a:lnTo>
                  <a:pt x="186509" y="144250"/>
                </a:lnTo>
                <a:lnTo>
                  <a:pt x="189001" y="142822"/>
                </a:lnTo>
                <a:lnTo>
                  <a:pt x="191828" y="141180"/>
                </a:lnTo>
                <a:close/>
                <a:moveTo>
                  <a:pt x="203470" y="141180"/>
                </a:moveTo>
                <a:lnTo>
                  <a:pt x="206327" y="142822"/>
                </a:lnTo>
                <a:lnTo>
                  <a:pt x="208789" y="144250"/>
                </a:lnTo>
                <a:lnTo>
                  <a:pt x="198151" y="144250"/>
                </a:lnTo>
                <a:lnTo>
                  <a:pt x="200613" y="142822"/>
                </a:lnTo>
                <a:lnTo>
                  <a:pt x="203470" y="141180"/>
                </a:lnTo>
                <a:close/>
                <a:moveTo>
                  <a:pt x="215051" y="141180"/>
                </a:moveTo>
                <a:lnTo>
                  <a:pt x="217908" y="142822"/>
                </a:lnTo>
                <a:lnTo>
                  <a:pt x="220370" y="144250"/>
                </a:lnTo>
                <a:lnTo>
                  <a:pt x="209731" y="144250"/>
                </a:lnTo>
                <a:lnTo>
                  <a:pt x="212193" y="142822"/>
                </a:lnTo>
                <a:lnTo>
                  <a:pt x="215051" y="141180"/>
                </a:lnTo>
                <a:close/>
                <a:moveTo>
                  <a:pt x="226692" y="141180"/>
                </a:moveTo>
                <a:lnTo>
                  <a:pt x="229519" y="142822"/>
                </a:lnTo>
                <a:lnTo>
                  <a:pt x="232011" y="144250"/>
                </a:lnTo>
                <a:lnTo>
                  <a:pt x="221373" y="144250"/>
                </a:lnTo>
                <a:lnTo>
                  <a:pt x="223835" y="142822"/>
                </a:lnTo>
                <a:lnTo>
                  <a:pt x="226692" y="141180"/>
                </a:lnTo>
                <a:close/>
                <a:moveTo>
                  <a:pt x="238303" y="141180"/>
                </a:moveTo>
                <a:lnTo>
                  <a:pt x="241160" y="142822"/>
                </a:lnTo>
                <a:lnTo>
                  <a:pt x="243622" y="144250"/>
                </a:lnTo>
                <a:lnTo>
                  <a:pt x="232984" y="144250"/>
                </a:lnTo>
                <a:lnTo>
                  <a:pt x="235446" y="142822"/>
                </a:lnTo>
                <a:lnTo>
                  <a:pt x="238303" y="141180"/>
                </a:lnTo>
                <a:close/>
                <a:moveTo>
                  <a:pt x="249945" y="141180"/>
                </a:moveTo>
                <a:lnTo>
                  <a:pt x="252772" y="142822"/>
                </a:lnTo>
                <a:lnTo>
                  <a:pt x="255264" y="144250"/>
                </a:lnTo>
                <a:lnTo>
                  <a:pt x="244626" y="144250"/>
                </a:lnTo>
                <a:lnTo>
                  <a:pt x="247088" y="142822"/>
                </a:lnTo>
                <a:lnTo>
                  <a:pt x="249945" y="141180"/>
                </a:lnTo>
                <a:close/>
                <a:moveTo>
                  <a:pt x="261556" y="141180"/>
                </a:moveTo>
                <a:lnTo>
                  <a:pt x="264413" y="142822"/>
                </a:lnTo>
                <a:lnTo>
                  <a:pt x="266875" y="144250"/>
                </a:lnTo>
                <a:lnTo>
                  <a:pt x="256237" y="144250"/>
                </a:lnTo>
                <a:lnTo>
                  <a:pt x="258699" y="142822"/>
                </a:lnTo>
                <a:lnTo>
                  <a:pt x="261556" y="141180"/>
                </a:lnTo>
                <a:close/>
                <a:moveTo>
                  <a:pt x="273198" y="141180"/>
                </a:moveTo>
                <a:lnTo>
                  <a:pt x="276024" y="142822"/>
                </a:lnTo>
                <a:lnTo>
                  <a:pt x="278517" y="144250"/>
                </a:lnTo>
                <a:lnTo>
                  <a:pt x="267878" y="144250"/>
                </a:lnTo>
                <a:lnTo>
                  <a:pt x="270340" y="142822"/>
                </a:lnTo>
                <a:lnTo>
                  <a:pt x="273198" y="141180"/>
                </a:lnTo>
                <a:close/>
                <a:moveTo>
                  <a:pt x="11217" y="144524"/>
                </a:moveTo>
                <a:lnTo>
                  <a:pt x="5898" y="147594"/>
                </a:lnTo>
                <a:lnTo>
                  <a:pt x="578" y="144524"/>
                </a:lnTo>
                <a:close/>
                <a:moveTo>
                  <a:pt x="22828" y="144524"/>
                </a:moveTo>
                <a:lnTo>
                  <a:pt x="17509" y="147594"/>
                </a:lnTo>
                <a:lnTo>
                  <a:pt x="12190" y="144524"/>
                </a:lnTo>
                <a:close/>
                <a:moveTo>
                  <a:pt x="34470" y="144524"/>
                </a:moveTo>
                <a:lnTo>
                  <a:pt x="29150" y="147594"/>
                </a:lnTo>
                <a:lnTo>
                  <a:pt x="23831" y="144524"/>
                </a:lnTo>
                <a:close/>
                <a:moveTo>
                  <a:pt x="46081" y="144524"/>
                </a:moveTo>
                <a:lnTo>
                  <a:pt x="40762" y="147594"/>
                </a:lnTo>
                <a:lnTo>
                  <a:pt x="35442" y="144524"/>
                </a:lnTo>
                <a:close/>
                <a:moveTo>
                  <a:pt x="57722" y="144524"/>
                </a:moveTo>
                <a:lnTo>
                  <a:pt x="52403" y="147594"/>
                </a:lnTo>
                <a:lnTo>
                  <a:pt x="47084" y="144524"/>
                </a:lnTo>
                <a:close/>
                <a:moveTo>
                  <a:pt x="69334" y="144524"/>
                </a:moveTo>
                <a:lnTo>
                  <a:pt x="64014" y="147594"/>
                </a:lnTo>
                <a:lnTo>
                  <a:pt x="58695" y="144524"/>
                </a:lnTo>
                <a:close/>
                <a:moveTo>
                  <a:pt x="80945" y="144524"/>
                </a:moveTo>
                <a:lnTo>
                  <a:pt x="75625" y="147594"/>
                </a:lnTo>
                <a:lnTo>
                  <a:pt x="70306" y="144524"/>
                </a:lnTo>
                <a:close/>
                <a:moveTo>
                  <a:pt x="92556" y="144524"/>
                </a:moveTo>
                <a:lnTo>
                  <a:pt x="87237" y="147594"/>
                </a:lnTo>
                <a:lnTo>
                  <a:pt x="81917" y="144524"/>
                </a:lnTo>
                <a:close/>
                <a:moveTo>
                  <a:pt x="104197" y="144524"/>
                </a:moveTo>
                <a:lnTo>
                  <a:pt x="98878" y="147594"/>
                </a:lnTo>
                <a:lnTo>
                  <a:pt x="93559" y="144524"/>
                </a:lnTo>
                <a:close/>
                <a:moveTo>
                  <a:pt x="115809" y="144524"/>
                </a:moveTo>
                <a:lnTo>
                  <a:pt x="110489" y="147594"/>
                </a:lnTo>
                <a:lnTo>
                  <a:pt x="105170" y="144524"/>
                </a:lnTo>
                <a:close/>
                <a:moveTo>
                  <a:pt x="127450" y="144524"/>
                </a:moveTo>
                <a:lnTo>
                  <a:pt x="122131" y="147594"/>
                </a:lnTo>
                <a:lnTo>
                  <a:pt x="116812" y="144524"/>
                </a:lnTo>
                <a:close/>
                <a:moveTo>
                  <a:pt x="139061" y="144524"/>
                </a:moveTo>
                <a:lnTo>
                  <a:pt x="133742" y="147594"/>
                </a:lnTo>
                <a:lnTo>
                  <a:pt x="128423" y="144524"/>
                </a:lnTo>
                <a:close/>
                <a:moveTo>
                  <a:pt x="150642" y="144524"/>
                </a:moveTo>
                <a:lnTo>
                  <a:pt x="145323" y="147594"/>
                </a:lnTo>
                <a:lnTo>
                  <a:pt x="140004" y="144524"/>
                </a:lnTo>
                <a:close/>
                <a:moveTo>
                  <a:pt x="162284" y="144524"/>
                </a:moveTo>
                <a:lnTo>
                  <a:pt x="156964" y="147594"/>
                </a:lnTo>
                <a:lnTo>
                  <a:pt x="151645" y="144524"/>
                </a:lnTo>
                <a:close/>
                <a:moveTo>
                  <a:pt x="173895" y="144524"/>
                </a:moveTo>
                <a:lnTo>
                  <a:pt x="168575" y="147594"/>
                </a:lnTo>
                <a:lnTo>
                  <a:pt x="163256" y="144524"/>
                </a:lnTo>
                <a:close/>
                <a:moveTo>
                  <a:pt x="185536" y="144524"/>
                </a:moveTo>
                <a:lnTo>
                  <a:pt x="180217" y="147594"/>
                </a:lnTo>
                <a:lnTo>
                  <a:pt x="174898" y="144524"/>
                </a:lnTo>
                <a:close/>
                <a:moveTo>
                  <a:pt x="197147" y="144524"/>
                </a:moveTo>
                <a:lnTo>
                  <a:pt x="191828" y="147594"/>
                </a:lnTo>
                <a:lnTo>
                  <a:pt x="186509" y="144524"/>
                </a:lnTo>
                <a:close/>
                <a:moveTo>
                  <a:pt x="208789" y="144524"/>
                </a:moveTo>
                <a:lnTo>
                  <a:pt x="203470" y="147594"/>
                </a:lnTo>
                <a:lnTo>
                  <a:pt x="198151" y="144524"/>
                </a:lnTo>
                <a:close/>
                <a:moveTo>
                  <a:pt x="220370" y="144524"/>
                </a:moveTo>
                <a:lnTo>
                  <a:pt x="215051" y="147594"/>
                </a:lnTo>
                <a:lnTo>
                  <a:pt x="209731" y="144524"/>
                </a:lnTo>
                <a:close/>
                <a:moveTo>
                  <a:pt x="232011" y="144524"/>
                </a:moveTo>
                <a:lnTo>
                  <a:pt x="226692" y="147594"/>
                </a:lnTo>
                <a:lnTo>
                  <a:pt x="221373" y="144524"/>
                </a:lnTo>
                <a:close/>
                <a:moveTo>
                  <a:pt x="243622" y="144524"/>
                </a:moveTo>
                <a:lnTo>
                  <a:pt x="238303" y="147594"/>
                </a:lnTo>
                <a:lnTo>
                  <a:pt x="232984" y="144524"/>
                </a:lnTo>
                <a:close/>
                <a:moveTo>
                  <a:pt x="255264" y="144524"/>
                </a:moveTo>
                <a:lnTo>
                  <a:pt x="249945" y="147594"/>
                </a:lnTo>
                <a:lnTo>
                  <a:pt x="244626" y="144524"/>
                </a:lnTo>
                <a:close/>
                <a:moveTo>
                  <a:pt x="266875" y="144524"/>
                </a:moveTo>
                <a:lnTo>
                  <a:pt x="261556" y="147594"/>
                </a:lnTo>
                <a:lnTo>
                  <a:pt x="256237" y="144524"/>
                </a:lnTo>
                <a:close/>
                <a:moveTo>
                  <a:pt x="278517" y="144524"/>
                </a:moveTo>
                <a:lnTo>
                  <a:pt x="273198" y="147594"/>
                </a:lnTo>
                <a:lnTo>
                  <a:pt x="267878" y="144524"/>
                </a:lnTo>
                <a:close/>
                <a:moveTo>
                  <a:pt x="11369" y="144737"/>
                </a:moveTo>
                <a:lnTo>
                  <a:pt x="6050" y="153946"/>
                </a:lnTo>
                <a:lnTo>
                  <a:pt x="6050" y="147837"/>
                </a:lnTo>
                <a:lnTo>
                  <a:pt x="11369" y="144737"/>
                </a:lnTo>
                <a:close/>
                <a:moveTo>
                  <a:pt x="22980" y="144706"/>
                </a:moveTo>
                <a:lnTo>
                  <a:pt x="17661" y="153946"/>
                </a:lnTo>
                <a:lnTo>
                  <a:pt x="17661" y="147806"/>
                </a:lnTo>
                <a:lnTo>
                  <a:pt x="22980" y="144706"/>
                </a:lnTo>
                <a:close/>
                <a:moveTo>
                  <a:pt x="34622" y="144737"/>
                </a:moveTo>
                <a:lnTo>
                  <a:pt x="29302" y="153946"/>
                </a:lnTo>
                <a:lnTo>
                  <a:pt x="29302" y="147837"/>
                </a:lnTo>
                <a:lnTo>
                  <a:pt x="34622" y="144737"/>
                </a:lnTo>
                <a:close/>
                <a:moveTo>
                  <a:pt x="46202" y="144737"/>
                </a:moveTo>
                <a:lnTo>
                  <a:pt x="40883" y="153946"/>
                </a:lnTo>
                <a:lnTo>
                  <a:pt x="40883" y="147837"/>
                </a:lnTo>
                <a:lnTo>
                  <a:pt x="46202" y="144737"/>
                </a:lnTo>
                <a:close/>
                <a:moveTo>
                  <a:pt x="57844" y="144737"/>
                </a:moveTo>
                <a:lnTo>
                  <a:pt x="52525" y="153946"/>
                </a:lnTo>
                <a:lnTo>
                  <a:pt x="52525" y="147837"/>
                </a:lnTo>
                <a:lnTo>
                  <a:pt x="57844" y="144737"/>
                </a:lnTo>
                <a:close/>
                <a:moveTo>
                  <a:pt x="69455" y="144737"/>
                </a:moveTo>
                <a:lnTo>
                  <a:pt x="64136" y="153946"/>
                </a:lnTo>
                <a:lnTo>
                  <a:pt x="64136" y="147837"/>
                </a:lnTo>
                <a:lnTo>
                  <a:pt x="69455" y="144737"/>
                </a:lnTo>
                <a:close/>
                <a:moveTo>
                  <a:pt x="81097" y="144737"/>
                </a:moveTo>
                <a:lnTo>
                  <a:pt x="75777" y="153946"/>
                </a:lnTo>
                <a:lnTo>
                  <a:pt x="75777" y="147837"/>
                </a:lnTo>
                <a:lnTo>
                  <a:pt x="81097" y="144737"/>
                </a:lnTo>
                <a:close/>
                <a:moveTo>
                  <a:pt x="92708" y="144737"/>
                </a:moveTo>
                <a:lnTo>
                  <a:pt x="87389" y="153946"/>
                </a:lnTo>
                <a:lnTo>
                  <a:pt x="87389" y="147837"/>
                </a:lnTo>
                <a:lnTo>
                  <a:pt x="92708" y="144737"/>
                </a:lnTo>
                <a:close/>
                <a:moveTo>
                  <a:pt x="104349" y="144737"/>
                </a:moveTo>
                <a:lnTo>
                  <a:pt x="99030" y="153946"/>
                </a:lnTo>
                <a:lnTo>
                  <a:pt x="99030" y="147837"/>
                </a:lnTo>
                <a:lnTo>
                  <a:pt x="104349" y="144737"/>
                </a:lnTo>
                <a:close/>
                <a:moveTo>
                  <a:pt x="115930" y="144737"/>
                </a:moveTo>
                <a:lnTo>
                  <a:pt x="110611" y="153946"/>
                </a:lnTo>
                <a:lnTo>
                  <a:pt x="110611" y="147837"/>
                </a:lnTo>
                <a:lnTo>
                  <a:pt x="115930" y="144737"/>
                </a:lnTo>
                <a:close/>
                <a:moveTo>
                  <a:pt x="127541" y="144737"/>
                </a:moveTo>
                <a:lnTo>
                  <a:pt x="122222" y="153946"/>
                </a:lnTo>
                <a:lnTo>
                  <a:pt x="122222" y="147837"/>
                </a:lnTo>
                <a:lnTo>
                  <a:pt x="127541" y="144737"/>
                </a:lnTo>
                <a:close/>
                <a:moveTo>
                  <a:pt x="139183" y="144737"/>
                </a:moveTo>
                <a:lnTo>
                  <a:pt x="133864" y="153946"/>
                </a:lnTo>
                <a:lnTo>
                  <a:pt x="133864" y="147837"/>
                </a:lnTo>
                <a:lnTo>
                  <a:pt x="139183" y="144737"/>
                </a:lnTo>
                <a:close/>
                <a:moveTo>
                  <a:pt x="150794" y="144737"/>
                </a:moveTo>
                <a:lnTo>
                  <a:pt x="145475" y="153946"/>
                </a:lnTo>
                <a:lnTo>
                  <a:pt x="145475" y="147837"/>
                </a:lnTo>
                <a:lnTo>
                  <a:pt x="150794" y="144737"/>
                </a:lnTo>
                <a:close/>
                <a:moveTo>
                  <a:pt x="162436" y="144737"/>
                </a:moveTo>
                <a:lnTo>
                  <a:pt x="157116" y="153946"/>
                </a:lnTo>
                <a:lnTo>
                  <a:pt x="157116" y="147837"/>
                </a:lnTo>
                <a:lnTo>
                  <a:pt x="162436" y="144737"/>
                </a:lnTo>
                <a:close/>
                <a:moveTo>
                  <a:pt x="174047" y="144737"/>
                </a:moveTo>
                <a:lnTo>
                  <a:pt x="168727" y="153946"/>
                </a:lnTo>
                <a:lnTo>
                  <a:pt x="168727" y="147837"/>
                </a:lnTo>
                <a:lnTo>
                  <a:pt x="174047" y="144737"/>
                </a:lnTo>
                <a:close/>
                <a:moveTo>
                  <a:pt x="185658" y="144737"/>
                </a:moveTo>
                <a:lnTo>
                  <a:pt x="180339" y="153946"/>
                </a:lnTo>
                <a:lnTo>
                  <a:pt x="180339" y="147837"/>
                </a:lnTo>
                <a:lnTo>
                  <a:pt x="185658" y="144737"/>
                </a:lnTo>
                <a:close/>
                <a:moveTo>
                  <a:pt x="197269" y="144737"/>
                </a:moveTo>
                <a:lnTo>
                  <a:pt x="191950" y="153946"/>
                </a:lnTo>
                <a:lnTo>
                  <a:pt x="191950" y="147837"/>
                </a:lnTo>
                <a:lnTo>
                  <a:pt x="197269" y="144737"/>
                </a:lnTo>
                <a:close/>
                <a:moveTo>
                  <a:pt x="208911" y="144737"/>
                </a:moveTo>
                <a:lnTo>
                  <a:pt x="203591" y="153946"/>
                </a:lnTo>
                <a:lnTo>
                  <a:pt x="203591" y="147837"/>
                </a:lnTo>
                <a:lnTo>
                  <a:pt x="208911" y="144737"/>
                </a:lnTo>
                <a:close/>
                <a:moveTo>
                  <a:pt x="220522" y="144737"/>
                </a:moveTo>
                <a:lnTo>
                  <a:pt x="215202" y="153946"/>
                </a:lnTo>
                <a:lnTo>
                  <a:pt x="215202" y="147837"/>
                </a:lnTo>
                <a:lnTo>
                  <a:pt x="220522" y="144737"/>
                </a:lnTo>
                <a:close/>
                <a:moveTo>
                  <a:pt x="232163" y="144737"/>
                </a:moveTo>
                <a:lnTo>
                  <a:pt x="226844" y="153946"/>
                </a:lnTo>
                <a:lnTo>
                  <a:pt x="226844" y="147837"/>
                </a:lnTo>
                <a:lnTo>
                  <a:pt x="232163" y="144737"/>
                </a:lnTo>
                <a:close/>
                <a:moveTo>
                  <a:pt x="243774" y="144737"/>
                </a:moveTo>
                <a:lnTo>
                  <a:pt x="238455" y="153946"/>
                </a:lnTo>
                <a:lnTo>
                  <a:pt x="238455" y="147837"/>
                </a:lnTo>
                <a:lnTo>
                  <a:pt x="243774" y="144737"/>
                </a:lnTo>
                <a:close/>
                <a:moveTo>
                  <a:pt x="255355" y="144737"/>
                </a:moveTo>
                <a:lnTo>
                  <a:pt x="250036" y="153946"/>
                </a:lnTo>
                <a:lnTo>
                  <a:pt x="250036" y="147837"/>
                </a:lnTo>
                <a:lnTo>
                  <a:pt x="255355" y="144737"/>
                </a:lnTo>
                <a:close/>
                <a:moveTo>
                  <a:pt x="266997" y="144737"/>
                </a:moveTo>
                <a:lnTo>
                  <a:pt x="261678" y="153946"/>
                </a:lnTo>
                <a:lnTo>
                  <a:pt x="261678" y="147837"/>
                </a:lnTo>
                <a:lnTo>
                  <a:pt x="266997" y="144737"/>
                </a:lnTo>
                <a:close/>
                <a:moveTo>
                  <a:pt x="278608" y="144737"/>
                </a:moveTo>
                <a:lnTo>
                  <a:pt x="273289" y="153946"/>
                </a:lnTo>
                <a:lnTo>
                  <a:pt x="273289" y="147837"/>
                </a:lnTo>
                <a:lnTo>
                  <a:pt x="278608" y="144737"/>
                </a:lnTo>
                <a:close/>
                <a:moveTo>
                  <a:pt x="457" y="144797"/>
                </a:moveTo>
                <a:lnTo>
                  <a:pt x="5776" y="147837"/>
                </a:lnTo>
                <a:lnTo>
                  <a:pt x="5776" y="153977"/>
                </a:lnTo>
                <a:lnTo>
                  <a:pt x="457" y="144797"/>
                </a:lnTo>
                <a:close/>
                <a:moveTo>
                  <a:pt x="12098" y="144797"/>
                </a:moveTo>
                <a:lnTo>
                  <a:pt x="17418" y="147837"/>
                </a:lnTo>
                <a:lnTo>
                  <a:pt x="17418" y="153977"/>
                </a:lnTo>
                <a:lnTo>
                  <a:pt x="12098" y="144797"/>
                </a:lnTo>
                <a:close/>
                <a:moveTo>
                  <a:pt x="23710" y="144797"/>
                </a:moveTo>
                <a:lnTo>
                  <a:pt x="29029" y="147837"/>
                </a:lnTo>
                <a:lnTo>
                  <a:pt x="29029" y="153977"/>
                </a:lnTo>
                <a:lnTo>
                  <a:pt x="23710" y="144797"/>
                </a:lnTo>
                <a:close/>
                <a:moveTo>
                  <a:pt x="35290" y="144797"/>
                </a:moveTo>
                <a:lnTo>
                  <a:pt x="40610" y="147837"/>
                </a:lnTo>
                <a:lnTo>
                  <a:pt x="40610" y="153977"/>
                </a:lnTo>
                <a:lnTo>
                  <a:pt x="35290" y="144797"/>
                </a:lnTo>
                <a:close/>
                <a:moveTo>
                  <a:pt x="46932" y="144797"/>
                </a:moveTo>
                <a:lnTo>
                  <a:pt x="52251" y="147837"/>
                </a:lnTo>
                <a:lnTo>
                  <a:pt x="52251" y="153977"/>
                </a:lnTo>
                <a:lnTo>
                  <a:pt x="46932" y="144797"/>
                </a:lnTo>
                <a:close/>
                <a:moveTo>
                  <a:pt x="58543" y="144797"/>
                </a:moveTo>
                <a:lnTo>
                  <a:pt x="63862" y="147837"/>
                </a:lnTo>
                <a:lnTo>
                  <a:pt x="63862" y="153977"/>
                </a:lnTo>
                <a:lnTo>
                  <a:pt x="58543" y="144797"/>
                </a:lnTo>
                <a:close/>
                <a:moveTo>
                  <a:pt x="70185" y="144797"/>
                </a:moveTo>
                <a:lnTo>
                  <a:pt x="75504" y="147837"/>
                </a:lnTo>
                <a:lnTo>
                  <a:pt x="75504" y="153977"/>
                </a:lnTo>
                <a:lnTo>
                  <a:pt x="70185" y="144797"/>
                </a:lnTo>
                <a:close/>
                <a:moveTo>
                  <a:pt x="81796" y="144797"/>
                </a:moveTo>
                <a:lnTo>
                  <a:pt x="87115" y="147837"/>
                </a:lnTo>
                <a:lnTo>
                  <a:pt x="87115" y="153977"/>
                </a:lnTo>
                <a:lnTo>
                  <a:pt x="81796" y="144797"/>
                </a:lnTo>
                <a:close/>
                <a:moveTo>
                  <a:pt x="93437" y="144797"/>
                </a:moveTo>
                <a:lnTo>
                  <a:pt x="98757" y="147837"/>
                </a:lnTo>
                <a:lnTo>
                  <a:pt x="98757" y="153977"/>
                </a:lnTo>
                <a:lnTo>
                  <a:pt x="93437" y="144797"/>
                </a:lnTo>
                <a:close/>
                <a:moveTo>
                  <a:pt x="105018" y="144797"/>
                </a:moveTo>
                <a:lnTo>
                  <a:pt x="110337" y="147837"/>
                </a:lnTo>
                <a:lnTo>
                  <a:pt x="110337" y="153977"/>
                </a:lnTo>
                <a:lnTo>
                  <a:pt x="105018" y="144797"/>
                </a:lnTo>
                <a:close/>
                <a:moveTo>
                  <a:pt x="116660" y="144797"/>
                </a:moveTo>
                <a:lnTo>
                  <a:pt x="121979" y="147837"/>
                </a:lnTo>
                <a:lnTo>
                  <a:pt x="121979" y="153977"/>
                </a:lnTo>
                <a:lnTo>
                  <a:pt x="116660" y="144797"/>
                </a:lnTo>
                <a:close/>
                <a:moveTo>
                  <a:pt x="128271" y="144797"/>
                </a:moveTo>
                <a:lnTo>
                  <a:pt x="133590" y="147837"/>
                </a:lnTo>
                <a:lnTo>
                  <a:pt x="133590" y="153977"/>
                </a:lnTo>
                <a:lnTo>
                  <a:pt x="128271" y="144797"/>
                </a:lnTo>
                <a:close/>
                <a:moveTo>
                  <a:pt x="139912" y="144797"/>
                </a:moveTo>
                <a:lnTo>
                  <a:pt x="145232" y="147837"/>
                </a:lnTo>
                <a:lnTo>
                  <a:pt x="145232" y="153977"/>
                </a:lnTo>
                <a:lnTo>
                  <a:pt x="139912" y="144797"/>
                </a:lnTo>
                <a:close/>
                <a:moveTo>
                  <a:pt x="151523" y="144797"/>
                </a:moveTo>
                <a:lnTo>
                  <a:pt x="156843" y="147837"/>
                </a:lnTo>
                <a:lnTo>
                  <a:pt x="156843" y="153977"/>
                </a:lnTo>
                <a:lnTo>
                  <a:pt x="151523" y="144797"/>
                </a:lnTo>
                <a:close/>
                <a:moveTo>
                  <a:pt x="163165" y="144797"/>
                </a:moveTo>
                <a:lnTo>
                  <a:pt x="168484" y="147837"/>
                </a:lnTo>
                <a:lnTo>
                  <a:pt x="168484" y="153977"/>
                </a:lnTo>
                <a:lnTo>
                  <a:pt x="163165" y="144797"/>
                </a:lnTo>
                <a:close/>
                <a:moveTo>
                  <a:pt x="174746" y="144767"/>
                </a:moveTo>
                <a:lnTo>
                  <a:pt x="180065" y="147837"/>
                </a:lnTo>
                <a:lnTo>
                  <a:pt x="180065" y="153977"/>
                </a:lnTo>
                <a:lnTo>
                  <a:pt x="174746" y="144767"/>
                </a:lnTo>
                <a:close/>
                <a:moveTo>
                  <a:pt x="186357" y="144767"/>
                </a:moveTo>
                <a:lnTo>
                  <a:pt x="191676" y="147837"/>
                </a:lnTo>
                <a:lnTo>
                  <a:pt x="191676" y="153977"/>
                </a:lnTo>
                <a:lnTo>
                  <a:pt x="186357" y="144767"/>
                </a:lnTo>
                <a:close/>
                <a:moveTo>
                  <a:pt x="197999" y="144767"/>
                </a:moveTo>
                <a:lnTo>
                  <a:pt x="203318" y="147837"/>
                </a:lnTo>
                <a:lnTo>
                  <a:pt x="203318" y="153977"/>
                </a:lnTo>
                <a:lnTo>
                  <a:pt x="197999" y="144767"/>
                </a:lnTo>
                <a:close/>
                <a:moveTo>
                  <a:pt x="209610" y="144767"/>
                </a:moveTo>
                <a:lnTo>
                  <a:pt x="214929" y="147837"/>
                </a:lnTo>
                <a:lnTo>
                  <a:pt x="214929" y="153977"/>
                </a:lnTo>
                <a:lnTo>
                  <a:pt x="209610" y="144767"/>
                </a:lnTo>
                <a:close/>
                <a:moveTo>
                  <a:pt x="221251" y="144767"/>
                </a:moveTo>
                <a:lnTo>
                  <a:pt x="226570" y="147837"/>
                </a:lnTo>
                <a:lnTo>
                  <a:pt x="226570" y="153977"/>
                </a:lnTo>
                <a:lnTo>
                  <a:pt x="221251" y="144767"/>
                </a:lnTo>
                <a:close/>
                <a:moveTo>
                  <a:pt x="232862" y="144767"/>
                </a:moveTo>
                <a:lnTo>
                  <a:pt x="238182" y="147837"/>
                </a:lnTo>
                <a:lnTo>
                  <a:pt x="238182" y="153977"/>
                </a:lnTo>
                <a:lnTo>
                  <a:pt x="232862" y="144767"/>
                </a:lnTo>
                <a:close/>
                <a:moveTo>
                  <a:pt x="244474" y="144767"/>
                </a:moveTo>
                <a:lnTo>
                  <a:pt x="249793" y="147837"/>
                </a:lnTo>
                <a:lnTo>
                  <a:pt x="249793" y="153977"/>
                </a:lnTo>
                <a:lnTo>
                  <a:pt x="244474" y="144767"/>
                </a:lnTo>
                <a:close/>
                <a:moveTo>
                  <a:pt x="256085" y="144767"/>
                </a:moveTo>
                <a:lnTo>
                  <a:pt x="261404" y="147837"/>
                </a:lnTo>
                <a:lnTo>
                  <a:pt x="261404" y="153977"/>
                </a:lnTo>
                <a:lnTo>
                  <a:pt x="256085" y="144767"/>
                </a:lnTo>
                <a:close/>
                <a:moveTo>
                  <a:pt x="267726" y="144767"/>
                </a:moveTo>
                <a:lnTo>
                  <a:pt x="273046" y="147837"/>
                </a:lnTo>
                <a:lnTo>
                  <a:pt x="273046" y="153977"/>
                </a:lnTo>
                <a:lnTo>
                  <a:pt x="267726" y="144767"/>
                </a:lnTo>
                <a:close/>
                <a:moveTo>
                  <a:pt x="244" y="144919"/>
                </a:moveTo>
                <a:lnTo>
                  <a:pt x="5563" y="154098"/>
                </a:lnTo>
                <a:lnTo>
                  <a:pt x="214" y="151028"/>
                </a:lnTo>
                <a:lnTo>
                  <a:pt x="214" y="144919"/>
                </a:lnTo>
                <a:close/>
                <a:moveTo>
                  <a:pt x="11855" y="144919"/>
                </a:moveTo>
                <a:lnTo>
                  <a:pt x="17174" y="154098"/>
                </a:lnTo>
                <a:lnTo>
                  <a:pt x="11855" y="151028"/>
                </a:lnTo>
                <a:lnTo>
                  <a:pt x="11855" y="144919"/>
                </a:lnTo>
                <a:close/>
                <a:moveTo>
                  <a:pt x="23223" y="144919"/>
                </a:moveTo>
                <a:lnTo>
                  <a:pt x="23223" y="151028"/>
                </a:lnTo>
                <a:lnTo>
                  <a:pt x="17904" y="154098"/>
                </a:lnTo>
                <a:lnTo>
                  <a:pt x="23223" y="144919"/>
                </a:lnTo>
                <a:close/>
                <a:moveTo>
                  <a:pt x="23497" y="144919"/>
                </a:moveTo>
                <a:lnTo>
                  <a:pt x="28816" y="154098"/>
                </a:lnTo>
                <a:lnTo>
                  <a:pt x="23497" y="151028"/>
                </a:lnTo>
                <a:lnTo>
                  <a:pt x="23497" y="144919"/>
                </a:lnTo>
                <a:close/>
                <a:moveTo>
                  <a:pt x="35078" y="144919"/>
                </a:moveTo>
                <a:lnTo>
                  <a:pt x="40397" y="154098"/>
                </a:lnTo>
                <a:lnTo>
                  <a:pt x="35078" y="151028"/>
                </a:lnTo>
                <a:lnTo>
                  <a:pt x="35078" y="144919"/>
                </a:lnTo>
                <a:close/>
                <a:moveTo>
                  <a:pt x="46689" y="144919"/>
                </a:moveTo>
                <a:lnTo>
                  <a:pt x="52008" y="154098"/>
                </a:lnTo>
                <a:lnTo>
                  <a:pt x="46689" y="151028"/>
                </a:lnTo>
                <a:lnTo>
                  <a:pt x="46689" y="144919"/>
                </a:lnTo>
                <a:close/>
                <a:moveTo>
                  <a:pt x="58330" y="144919"/>
                </a:moveTo>
                <a:lnTo>
                  <a:pt x="63650" y="154098"/>
                </a:lnTo>
                <a:lnTo>
                  <a:pt x="58330" y="151028"/>
                </a:lnTo>
                <a:lnTo>
                  <a:pt x="58330" y="144919"/>
                </a:lnTo>
                <a:close/>
                <a:moveTo>
                  <a:pt x="69941" y="144919"/>
                </a:moveTo>
                <a:lnTo>
                  <a:pt x="75261" y="154098"/>
                </a:lnTo>
                <a:lnTo>
                  <a:pt x="69941" y="151028"/>
                </a:lnTo>
                <a:lnTo>
                  <a:pt x="69941" y="144919"/>
                </a:lnTo>
                <a:close/>
                <a:moveTo>
                  <a:pt x="81583" y="144919"/>
                </a:moveTo>
                <a:lnTo>
                  <a:pt x="86902" y="154098"/>
                </a:lnTo>
                <a:lnTo>
                  <a:pt x="81583" y="151028"/>
                </a:lnTo>
                <a:lnTo>
                  <a:pt x="81583" y="144919"/>
                </a:lnTo>
                <a:close/>
                <a:moveTo>
                  <a:pt x="93194" y="144919"/>
                </a:moveTo>
                <a:lnTo>
                  <a:pt x="98513" y="154098"/>
                </a:lnTo>
                <a:lnTo>
                  <a:pt x="93194" y="151028"/>
                </a:lnTo>
                <a:lnTo>
                  <a:pt x="93194" y="144919"/>
                </a:lnTo>
                <a:close/>
                <a:moveTo>
                  <a:pt x="104775" y="144919"/>
                </a:moveTo>
                <a:lnTo>
                  <a:pt x="110094" y="154098"/>
                </a:lnTo>
                <a:lnTo>
                  <a:pt x="104775" y="151028"/>
                </a:lnTo>
                <a:lnTo>
                  <a:pt x="104775" y="144919"/>
                </a:lnTo>
                <a:close/>
                <a:moveTo>
                  <a:pt x="116416" y="144919"/>
                </a:moveTo>
                <a:lnTo>
                  <a:pt x="121736" y="154098"/>
                </a:lnTo>
                <a:lnTo>
                  <a:pt x="116416" y="151028"/>
                </a:lnTo>
                <a:lnTo>
                  <a:pt x="116416" y="144919"/>
                </a:lnTo>
                <a:close/>
                <a:moveTo>
                  <a:pt x="128058" y="144919"/>
                </a:moveTo>
                <a:lnTo>
                  <a:pt x="133377" y="154098"/>
                </a:lnTo>
                <a:lnTo>
                  <a:pt x="128058" y="151028"/>
                </a:lnTo>
                <a:lnTo>
                  <a:pt x="128058" y="144919"/>
                </a:lnTo>
                <a:close/>
                <a:moveTo>
                  <a:pt x="139669" y="144919"/>
                </a:moveTo>
                <a:lnTo>
                  <a:pt x="144988" y="154098"/>
                </a:lnTo>
                <a:lnTo>
                  <a:pt x="139669" y="151028"/>
                </a:lnTo>
                <a:lnTo>
                  <a:pt x="139669" y="144919"/>
                </a:lnTo>
                <a:close/>
                <a:moveTo>
                  <a:pt x="151311" y="144919"/>
                </a:moveTo>
                <a:lnTo>
                  <a:pt x="156630" y="154098"/>
                </a:lnTo>
                <a:lnTo>
                  <a:pt x="151311" y="151028"/>
                </a:lnTo>
                <a:lnTo>
                  <a:pt x="151311" y="144919"/>
                </a:lnTo>
                <a:close/>
                <a:moveTo>
                  <a:pt x="162922" y="144919"/>
                </a:moveTo>
                <a:lnTo>
                  <a:pt x="168241" y="154098"/>
                </a:lnTo>
                <a:lnTo>
                  <a:pt x="162922" y="151028"/>
                </a:lnTo>
                <a:lnTo>
                  <a:pt x="162922" y="144919"/>
                </a:lnTo>
                <a:close/>
                <a:moveTo>
                  <a:pt x="174503" y="144919"/>
                </a:moveTo>
                <a:lnTo>
                  <a:pt x="179822" y="154098"/>
                </a:lnTo>
                <a:lnTo>
                  <a:pt x="174503" y="151028"/>
                </a:lnTo>
                <a:lnTo>
                  <a:pt x="174503" y="144919"/>
                </a:lnTo>
                <a:close/>
                <a:moveTo>
                  <a:pt x="185871" y="144919"/>
                </a:moveTo>
                <a:lnTo>
                  <a:pt x="185871" y="151028"/>
                </a:lnTo>
                <a:lnTo>
                  <a:pt x="180551" y="154098"/>
                </a:lnTo>
                <a:lnTo>
                  <a:pt x="185871" y="144919"/>
                </a:lnTo>
                <a:close/>
                <a:moveTo>
                  <a:pt x="186144" y="144919"/>
                </a:moveTo>
                <a:lnTo>
                  <a:pt x="191463" y="154098"/>
                </a:lnTo>
                <a:lnTo>
                  <a:pt x="186144" y="151028"/>
                </a:lnTo>
                <a:lnTo>
                  <a:pt x="186144" y="144919"/>
                </a:lnTo>
                <a:close/>
                <a:moveTo>
                  <a:pt x="197512" y="144919"/>
                </a:moveTo>
                <a:lnTo>
                  <a:pt x="197512" y="151028"/>
                </a:lnTo>
                <a:lnTo>
                  <a:pt x="192193" y="154098"/>
                </a:lnTo>
                <a:lnTo>
                  <a:pt x="197512" y="144919"/>
                </a:lnTo>
                <a:close/>
                <a:moveTo>
                  <a:pt x="197755" y="144919"/>
                </a:moveTo>
                <a:lnTo>
                  <a:pt x="203075" y="154098"/>
                </a:lnTo>
                <a:lnTo>
                  <a:pt x="197755" y="151028"/>
                </a:lnTo>
                <a:lnTo>
                  <a:pt x="197755" y="144919"/>
                </a:lnTo>
                <a:close/>
                <a:moveTo>
                  <a:pt x="209123" y="144919"/>
                </a:moveTo>
                <a:lnTo>
                  <a:pt x="209123" y="151028"/>
                </a:lnTo>
                <a:lnTo>
                  <a:pt x="203804" y="154098"/>
                </a:lnTo>
                <a:lnTo>
                  <a:pt x="209123" y="144919"/>
                </a:lnTo>
                <a:close/>
                <a:moveTo>
                  <a:pt x="209397" y="144919"/>
                </a:moveTo>
                <a:lnTo>
                  <a:pt x="214716" y="154098"/>
                </a:lnTo>
                <a:lnTo>
                  <a:pt x="209397" y="151028"/>
                </a:lnTo>
                <a:lnTo>
                  <a:pt x="209397" y="144919"/>
                </a:lnTo>
                <a:close/>
                <a:moveTo>
                  <a:pt x="220765" y="144919"/>
                </a:moveTo>
                <a:lnTo>
                  <a:pt x="220765" y="151028"/>
                </a:lnTo>
                <a:lnTo>
                  <a:pt x="215446" y="154098"/>
                </a:lnTo>
                <a:lnTo>
                  <a:pt x="220765" y="144919"/>
                </a:lnTo>
                <a:close/>
                <a:moveTo>
                  <a:pt x="221008" y="144919"/>
                </a:moveTo>
                <a:lnTo>
                  <a:pt x="226327" y="154098"/>
                </a:lnTo>
                <a:lnTo>
                  <a:pt x="221008" y="151028"/>
                </a:lnTo>
                <a:lnTo>
                  <a:pt x="221008" y="144919"/>
                </a:lnTo>
                <a:close/>
                <a:moveTo>
                  <a:pt x="232376" y="144919"/>
                </a:moveTo>
                <a:lnTo>
                  <a:pt x="232376" y="151028"/>
                </a:lnTo>
                <a:lnTo>
                  <a:pt x="227057" y="154098"/>
                </a:lnTo>
                <a:lnTo>
                  <a:pt x="232376" y="144919"/>
                </a:lnTo>
                <a:close/>
                <a:moveTo>
                  <a:pt x="232650" y="144919"/>
                </a:moveTo>
                <a:lnTo>
                  <a:pt x="237969" y="154098"/>
                </a:lnTo>
                <a:lnTo>
                  <a:pt x="232650" y="151028"/>
                </a:lnTo>
                <a:lnTo>
                  <a:pt x="232650" y="144919"/>
                </a:lnTo>
                <a:close/>
                <a:moveTo>
                  <a:pt x="243957" y="144919"/>
                </a:moveTo>
                <a:lnTo>
                  <a:pt x="243957" y="151028"/>
                </a:lnTo>
                <a:lnTo>
                  <a:pt x="238638" y="154098"/>
                </a:lnTo>
                <a:lnTo>
                  <a:pt x="243957" y="144919"/>
                </a:lnTo>
                <a:close/>
                <a:moveTo>
                  <a:pt x="244230" y="144919"/>
                </a:moveTo>
                <a:lnTo>
                  <a:pt x="249550" y="154098"/>
                </a:lnTo>
                <a:lnTo>
                  <a:pt x="244230" y="151028"/>
                </a:lnTo>
                <a:lnTo>
                  <a:pt x="244230" y="144919"/>
                </a:lnTo>
                <a:close/>
                <a:moveTo>
                  <a:pt x="255598" y="144919"/>
                </a:moveTo>
                <a:lnTo>
                  <a:pt x="255598" y="151028"/>
                </a:lnTo>
                <a:lnTo>
                  <a:pt x="250279" y="154098"/>
                </a:lnTo>
                <a:lnTo>
                  <a:pt x="255598" y="144919"/>
                </a:lnTo>
                <a:close/>
                <a:moveTo>
                  <a:pt x="255872" y="144919"/>
                </a:moveTo>
                <a:lnTo>
                  <a:pt x="261191" y="154098"/>
                </a:lnTo>
                <a:lnTo>
                  <a:pt x="255872" y="151028"/>
                </a:lnTo>
                <a:lnTo>
                  <a:pt x="255872" y="144919"/>
                </a:lnTo>
                <a:close/>
                <a:moveTo>
                  <a:pt x="267210" y="144919"/>
                </a:moveTo>
                <a:lnTo>
                  <a:pt x="267210" y="151028"/>
                </a:lnTo>
                <a:lnTo>
                  <a:pt x="261890" y="154098"/>
                </a:lnTo>
                <a:lnTo>
                  <a:pt x="267210" y="144919"/>
                </a:lnTo>
                <a:close/>
                <a:moveTo>
                  <a:pt x="267483" y="144919"/>
                </a:moveTo>
                <a:lnTo>
                  <a:pt x="272802" y="154098"/>
                </a:lnTo>
                <a:lnTo>
                  <a:pt x="267483" y="151028"/>
                </a:lnTo>
                <a:lnTo>
                  <a:pt x="267483" y="144919"/>
                </a:lnTo>
                <a:close/>
                <a:moveTo>
                  <a:pt x="278851" y="144919"/>
                </a:moveTo>
                <a:lnTo>
                  <a:pt x="278851" y="151028"/>
                </a:lnTo>
                <a:lnTo>
                  <a:pt x="273532" y="154098"/>
                </a:lnTo>
                <a:lnTo>
                  <a:pt x="278851" y="144919"/>
                </a:lnTo>
                <a:close/>
                <a:moveTo>
                  <a:pt x="46446" y="144919"/>
                </a:moveTo>
                <a:lnTo>
                  <a:pt x="46446" y="151059"/>
                </a:lnTo>
                <a:lnTo>
                  <a:pt x="41126" y="154129"/>
                </a:lnTo>
                <a:lnTo>
                  <a:pt x="41126" y="154129"/>
                </a:lnTo>
                <a:lnTo>
                  <a:pt x="46446" y="144919"/>
                </a:lnTo>
                <a:close/>
                <a:moveTo>
                  <a:pt x="58057" y="144919"/>
                </a:moveTo>
                <a:lnTo>
                  <a:pt x="58057" y="151059"/>
                </a:lnTo>
                <a:lnTo>
                  <a:pt x="52737" y="154129"/>
                </a:lnTo>
                <a:lnTo>
                  <a:pt x="52737" y="154129"/>
                </a:lnTo>
                <a:lnTo>
                  <a:pt x="58057" y="144919"/>
                </a:lnTo>
                <a:close/>
                <a:moveTo>
                  <a:pt x="11582" y="144919"/>
                </a:moveTo>
                <a:lnTo>
                  <a:pt x="11582" y="151059"/>
                </a:lnTo>
                <a:lnTo>
                  <a:pt x="6262" y="154129"/>
                </a:lnTo>
                <a:lnTo>
                  <a:pt x="11582" y="144919"/>
                </a:lnTo>
                <a:close/>
                <a:moveTo>
                  <a:pt x="34834" y="144919"/>
                </a:moveTo>
                <a:lnTo>
                  <a:pt x="34834" y="151059"/>
                </a:lnTo>
                <a:lnTo>
                  <a:pt x="29515" y="154129"/>
                </a:lnTo>
                <a:lnTo>
                  <a:pt x="34834" y="144919"/>
                </a:lnTo>
                <a:close/>
                <a:moveTo>
                  <a:pt x="69698" y="144919"/>
                </a:moveTo>
                <a:lnTo>
                  <a:pt x="69698" y="151059"/>
                </a:lnTo>
                <a:lnTo>
                  <a:pt x="64379" y="154129"/>
                </a:lnTo>
                <a:lnTo>
                  <a:pt x="69698" y="144919"/>
                </a:lnTo>
                <a:close/>
                <a:moveTo>
                  <a:pt x="81309" y="144919"/>
                </a:moveTo>
                <a:lnTo>
                  <a:pt x="81309" y="151059"/>
                </a:lnTo>
                <a:lnTo>
                  <a:pt x="75990" y="154129"/>
                </a:lnTo>
                <a:lnTo>
                  <a:pt x="81309" y="144919"/>
                </a:lnTo>
                <a:close/>
                <a:moveTo>
                  <a:pt x="92951" y="144919"/>
                </a:moveTo>
                <a:lnTo>
                  <a:pt x="92951" y="151059"/>
                </a:lnTo>
                <a:lnTo>
                  <a:pt x="87632" y="154129"/>
                </a:lnTo>
                <a:lnTo>
                  <a:pt x="92951" y="144919"/>
                </a:lnTo>
                <a:close/>
                <a:moveTo>
                  <a:pt x="104562" y="144919"/>
                </a:moveTo>
                <a:lnTo>
                  <a:pt x="104562" y="151059"/>
                </a:lnTo>
                <a:lnTo>
                  <a:pt x="99243" y="154129"/>
                </a:lnTo>
                <a:lnTo>
                  <a:pt x="104562" y="144919"/>
                </a:lnTo>
                <a:close/>
                <a:moveTo>
                  <a:pt x="116143" y="144919"/>
                </a:moveTo>
                <a:lnTo>
                  <a:pt x="116143" y="151059"/>
                </a:lnTo>
                <a:lnTo>
                  <a:pt x="110824" y="154129"/>
                </a:lnTo>
                <a:lnTo>
                  <a:pt x="116143" y="144919"/>
                </a:lnTo>
                <a:close/>
                <a:moveTo>
                  <a:pt x="127784" y="144919"/>
                </a:moveTo>
                <a:lnTo>
                  <a:pt x="127784" y="151059"/>
                </a:lnTo>
                <a:lnTo>
                  <a:pt x="122465" y="154129"/>
                </a:lnTo>
                <a:lnTo>
                  <a:pt x="127784" y="144919"/>
                </a:lnTo>
                <a:close/>
                <a:moveTo>
                  <a:pt x="139396" y="144919"/>
                </a:moveTo>
                <a:lnTo>
                  <a:pt x="139396" y="151059"/>
                </a:lnTo>
                <a:lnTo>
                  <a:pt x="134076" y="154129"/>
                </a:lnTo>
                <a:lnTo>
                  <a:pt x="139396" y="144919"/>
                </a:lnTo>
                <a:close/>
                <a:moveTo>
                  <a:pt x="151037" y="144919"/>
                </a:moveTo>
                <a:lnTo>
                  <a:pt x="151037" y="151059"/>
                </a:lnTo>
                <a:lnTo>
                  <a:pt x="145718" y="154129"/>
                </a:lnTo>
                <a:lnTo>
                  <a:pt x="151037" y="144919"/>
                </a:lnTo>
                <a:close/>
                <a:moveTo>
                  <a:pt x="162648" y="144919"/>
                </a:moveTo>
                <a:lnTo>
                  <a:pt x="162648" y="151059"/>
                </a:lnTo>
                <a:lnTo>
                  <a:pt x="157329" y="154129"/>
                </a:lnTo>
                <a:lnTo>
                  <a:pt x="162648" y="144919"/>
                </a:lnTo>
                <a:close/>
                <a:moveTo>
                  <a:pt x="174290" y="144919"/>
                </a:moveTo>
                <a:lnTo>
                  <a:pt x="174290" y="151059"/>
                </a:lnTo>
                <a:lnTo>
                  <a:pt x="168971" y="154129"/>
                </a:lnTo>
                <a:lnTo>
                  <a:pt x="174290" y="144919"/>
                </a:lnTo>
                <a:close/>
                <a:moveTo>
                  <a:pt x="11703" y="151241"/>
                </a:moveTo>
                <a:lnTo>
                  <a:pt x="17023" y="154342"/>
                </a:lnTo>
                <a:lnTo>
                  <a:pt x="6384" y="154342"/>
                </a:lnTo>
                <a:lnTo>
                  <a:pt x="11703" y="151241"/>
                </a:lnTo>
                <a:close/>
                <a:moveTo>
                  <a:pt x="23345" y="151241"/>
                </a:moveTo>
                <a:lnTo>
                  <a:pt x="28664" y="154342"/>
                </a:lnTo>
                <a:lnTo>
                  <a:pt x="18026" y="154342"/>
                </a:lnTo>
                <a:lnTo>
                  <a:pt x="23345" y="151241"/>
                </a:lnTo>
                <a:close/>
                <a:moveTo>
                  <a:pt x="34956" y="151241"/>
                </a:moveTo>
                <a:lnTo>
                  <a:pt x="40275" y="154342"/>
                </a:lnTo>
                <a:lnTo>
                  <a:pt x="29637" y="154342"/>
                </a:lnTo>
                <a:lnTo>
                  <a:pt x="34956" y="151241"/>
                </a:lnTo>
                <a:close/>
                <a:moveTo>
                  <a:pt x="46598" y="151241"/>
                </a:moveTo>
                <a:lnTo>
                  <a:pt x="51886" y="154342"/>
                </a:lnTo>
                <a:lnTo>
                  <a:pt x="41248" y="154342"/>
                </a:lnTo>
                <a:lnTo>
                  <a:pt x="46598" y="151241"/>
                </a:lnTo>
                <a:close/>
                <a:moveTo>
                  <a:pt x="58209" y="151241"/>
                </a:moveTo>
                <a:lnTo>
                  <a:pt x="63528" y="154342"/>
                </a:lnTo>
                <a:lnTo>
                  <a:pt x="52889" y="154342"/>
                </a:lnTo>
                <a:lnTo>
                  <a:pt x="58209" y="151241"/>
                </a:lnTo>
                <a:close/>
                <a:moveTo>
                  <a:pt x="69850" y="151241"/>
                </a:moveTo>
                <a:lnTo>
                  <a:pt x="75169" y="154342"/>
                </a:lnTo>
                <a:lnTo>
                  <a:pt x="64531" y="154342"/>
                </a:lnTo>
                <a:lnTo>
                  <a:pt x="69850" y="151241"/>
                </a:lnTo>
                <a:close/>
                <a:moveTo>
                  <a:pt x="81431" y="151241"/>
                </a:moveTo>
                <a:lnTo>
                  <a:pt x="86750" y="154342"/>
                </a:lnTo>
                <a:lnTo>
                  <a:pt x="76112" y="154342"/>
                </a:lnTo>
                <a:lnTo>
                  <a:pt x="81431" y="151241"/>
                </a:lnTo>
                <a:close/>
                <a:moveTo>
                  <a:pt x="93042" y="151241"/>
                </a:moveTo>
                <a:lnTo>
                  <a:pt x="98361" y="154342"/>
                </a:lnTo>
                <a:lnTo>
                  <a:pt x="87723" y="154342"/>
                </a:lnTo>
                <a:lnTo>
                  <a:pt x="93042" y="151241"/>
                </a:lnTo>
                <a:close/>
                <a:moveTo>
                  <a:pt x="104684" y="151241"/>
                </a:moveTo>
                <a:lnTo>
                  <a:pt x="110003" y="154342"/>
                </a:lnTo>
                <a:lnTo>
                  <a:pt x="99364" y="154342"/>
                </a:lnTo>
                <a:lnTo>
                  <a:pt x="104684" y="151241"/>
                </a:lnTo>
                <a:close/>
                <a:moveTo>
                  <a:pt x="116295" y="151241"/>
                </a:moveTo>
                <a:lnTo>
                  <a:pt x="121614" y="154342"/>
                </a:lnTo>
                <a:lnTo>
                  <a:pt x="110976" y="154342"/>
                </a:lnTo>
                <a:lnTo>
                  <a:pt x="116295" y="151241"/>
                </a:lnTo>
                <a:close/>
                <a:moveTo>
                  <a:pt x="127936" y="151241"/>
                </a:moveTo>
                <a:lnTo>
                  <a:pt x="133256" y="154342"/>
                </a:lnTo>
                <a:lnTo>
                  <a:pt x="122617" y="154342"/>
                </a:lnTo>
                <a:lnTo>
                  <a:pt x="127936" y="151241"/>
                </a:lnTo>
                <a:close/>
                <a:moveTo>
                  <a:pt x="139548" y="151241"/>
                </a:moveTo>
                <a:lnTo>
                  <a:pt x="144867" y="154342"/>
                </a:lnTo>
                <a:lnTo>
                  <a:pt x="134228" y="154342"/>
                </a:lnTo>
                <a:lnTo>
                  <a:pt x="139548" y="151241"/>
                </a:lnTo>
                <a:close/>
                <a:moveTo>
                  <a:pt x="151159" y="151241"/>
                </a:moveTo>
                <a:lnTo>
                  <a:pt x="156478" y="154342"/>
                </a:lnTo>
                <a:lnTo>
                  <a:pt x="145840" y="154342"/>
                </a:lnTo>
                <a:lnTo>
                  <a:pt x="151159" y="151241"/>
                </a:lnTo>
                <a:close/>
                <a:moveTo>
                  <a:pt x="162770" y="151241"/>
                </a:moveTo>
                <a:lnTo>
                  <a:pt x="168089" y="154342"/>
                </a:lnTo>
                <a:lnTo>
                  <a:pt x="157451" y="154342"/>
                </a:lnTo>
                <a:lnTo>
                  <a:pt x="162770" y="151241"/>
                </a:lnTo>
                <a:close/>
                <a:moveTo>
                  <a:pt x="174411" y="151241"/>
                </a:moveTo>
                <a:lnTo>
                  <a:pt x="179731" y="154342"/>
                </a:lnTo>
                <a:lnTo>
                  <a:pt x="169092" y="154342"/>
                </a:lnTo>
                <a:lnTo>
                  <a:pt x="174411" y="151241"/>
                </a:lnTo>
                <a:close/>
                <a:moveTo>
                  <a:pt x="186023" y="151241"/>
                </a:moveTo>
                <a:lnTo>
                  <a:pt x="191342" y="154342"/>
                </a:lnTo>
                <a:lnTo>
                  <a:pt x="180703" y="154342"/>
                </a:lnTo>
                <a:lnTo>
                  <a:pt x="186023" y="151241"/>
                </a:lnTo>
                <a:close/>
                <a:moveTo>
                  <a:pt x="197634" y="151241"/>
                </a:moveTo>
                <a:lnTo>
                  <a:pt x="202953" y="154342"/>
                </a:lnTo>
                <a:lnTo>
                  <a:pt x="192345" y="154342"/>
                </a:lnTo>
                <a:lnTo>
                  <a:pt x="197634" y="151241"/>
                </a:lnTo>
                <a:close/>
                <a:moveTo>
                  <a:pt x="209275" y="151241"/>
                </a:moveTo>
                <a:lnTo>
                  <a:pt x="214595" y="154342"/>
                </a:lnTo>
                <a:lnTo>
                  <a:pt x="203956" y="154342"/>
                </a:lnTo>
                <a:lnTo>
                  <a:pt x="209275" y="151241"/>
                </a:lnTo>
                <a:close/>
                <a:moveTo>
                  <a:pt x="220856" y="151241"/>
                </a:moveTo>
                <a:lnTo>
                  <a:pt x="226175" y="154342"/>
                </a:lnTo>
                <a:lnTo>
                  <a:pt x="215537" y="154342"/>
                </a:lnTo>
                <a:lnTo>
                  <a:pt x="220856" y="151241"/>
                </a:lnTo>
                <a:close/>
                <a:moveTo>
                  <a:pt x="232498" y="151241"/>
                </a:moveTo>
                <a:lnTo>
                  <a:pt x="237817" y="154342"/>
                </a:lnTo>
                <a:lnTo>
                  <a:pt x="227178" y="154342"/>
                </a:lnTo>
                <a:lnTo>
                  <a:pt x="232498" y="151241"/>
                </a:lnTo>
                <a:close/>
                <a:moveTo>
                  <a:pt x="244109" y="151241"/>
                </a:moveTo>
                <a:lnTo>
                  <a:pt x="249428" y="154342"/>
                </a:lnTo>
                <a:lnTo>
                  <a:pt x="238790" y="154342"/>
                </a:lnTo>
                <a:lnTo>
                  <a:pt x="244109" y="151241"/>
                </a:lnTo>
                <a:close/>
                <a:moveTo>
                  <a:pt x="255750" y="151241"/>
                </a:moveTo>
                <a:lnTo>
                  <a:pt x="261070" y="154342"/>
                </a:lnTo>
                <a:lnTo>
                  <a:pt x="250431" y="154342"/>
                </a:lnTo>
                <a:lnTo>
                  <a:pt x="255750" y="151241"/>
                </a:lnTo>
                <a:close/>
                <a:moveTo>
                  <a:pt x="267362" y="151241"/>
                </a:moveTo>
                <a:lnTo>
                  <a:pt x="272681" y="154342"/>
                </a:lnTo>
                <a:lnTo>
                  <a:pt x="262042" y="154342"/>
                </a:lnTo>
                <a:lnTo>
                  <a:pt x="267362" y="151241"/>
                </a:lnTo>
                <a:close/>
                <a:moveTo>
                  <a:pt x="279003" y="151241"/>
                </a:moveTo>
                <a:lnTo>
                  <a:pt x="284322" y="154342"/>
                </a:lnTo>
                <a:lnTo>
                  <a:pt x="273684" y="154342"/>
                </a:lnTo>
                <a:lnTo>
                  <a:pt x="279003" y="151241"/>
                </a:lnTo>
                <a:close/>
                <a:moveTo>
                  <a:pt x="17023" y="154585"/>
                </a:moveTo>
                <a:lnTo>
                  <a:pt x="11703" y="157685"/>
                </a:lnTo>
                <a:lnTo>
                  <a:pt x="6384" y="154585"/>
                </a:lnTo>
                <a:close/>
                <a:moveTo>
                  <a:pt x="28664" y="154585"/>
                </a:moveTo>
                <a:lnTo>
                  <a:pt x="23345" y="157685"/>
                </a:lnTo>
                <a:lnTo>
                  <a:pt x="18026" y="154585"/>
                </a:lnTo>
                <a:close/>
                <a:moveTo>
                  <a:pt x="40275" y="154585"/>
                </a:moveTo>
                <a:lnTo>
                  <a:pt x="34956" y="157685"/>
                </a:lnTo>
                <a:lnTo>
                  <a:pt x="29637" y="154585"/>
                </a:lnTo>
                <a:close/>
                <a:moveTo>
                  <a:pt x="51886" y="154585"/>
                </a:moveTo>
                <a:lnTo>
                  <a:pt x="46567" y="157685"/>
                </a:lnTo>
                <a:lnTo>
                  <a:pt x="41248" y="154585"/>
                </a:lnTo>
                <a:close/>
                <a:moveTo>
                  <a:pt x="63528" y="154585"/>
                </a:moveTo>
                <a:lnTo>
                  <a:pt x="58209" y="157685"/>
                </a:lnTo>
                <a:lnTo>
                  <a:pt x="52889" y="154585"/>
                </a:lnTo>
                <a:close/>
                <a:moveTo>
                  <a:pt x="75109" y="154585"/>
                </a:moveTo>
                <a:lnTo>
                  <a:pt x="69789" y="157685"/>
                </a:lnTo>
                <a:lnTo>
                  <a:pt x="64470" y="154585"/>
                </a:lnTo>
                <a:close/>
                <a:moveTo>
                  <a:pt x="86750" y="154585"/>
                </a:moveTo>
                <a:lnTo>
                  <a:pt x="81431" y="157685"/>
                </a:lnTo>
                <a:lnTo>
                  <a:pt x="76112" y="154585"/>
                </a:lnTo>
                <a:close/>
                <a:moveTo>
                  <a:pt x="98361" y="154585"/>
                </a:moveTo>
                <a:lnTo>
                  <a:pt x="93042" y="157685"/>
                </a:lnTo>
                <a:lnTo>
                  <a:pt x="87723" y="154585"/>
                </a:lnTo>
                <a:close/>
                <a:moveTo>
                  <a:pt x="110003" y="154585"/>
                </a:moveTo>
                <a:lnTo>
                  <a:pt x="104684" y="157685"/>
                </a:lnTo>
                <a:lnTo>
                  <a:pt x="99364" y="154585"/>
                </a:lnTo>
                <a:close/>
                <a:moveTo>
                  <a:pt x="121614" y="154585"/>
                </a:moveTo>
                <a:lnTo>
                  <a:pt x="116295" y="157685"/>
                </a:lnTo>
                <a:lnTo>
                  <a:pt x="110976" y="154585"/>
                </a:lnTo>
                <a:close/>
                <a:moveTo>
                  <a:pt x="133256" y="154585"/>
                </a:moveTo>
                <a:lnTo>
                  <a:pt x="127936" y="157685"/>
                </a:lnTo>
                <a:lnTo>
                  <a:pt x="122617" y="154585"/>
                </a:lnTo>
                <a:close/>
                <a:moveTo>
                  <a:pt x="144867" y="154585"/>
                </a:moveTo>
                <a:lnTo>
                  <a:pt x="139548" y="157685"/>
                </a:lnTo>
                <a:lnTo>
                  <a:pt x="134228" y="154585"/>
                </a:lnTo>
                <a:close/>
                <a:moveTo>
                  <a:pt x="156478" y="154585"/>
                </a:moveTo>
                <a:lnTo>
                  <a:pt x="151159" y="157685"/>
                </a:lnTo>
                <a:lnTo>
                  <a:pt x="145840" y="154585"/>
                </a:lnTo>
                <a:close/>
                <a:moveTo>
                  <a:pt x="168089" y="154585"/>
                </a:moveTo>
                <a:lnTo>
                  <a:pt x="162770" y="157685"/>
                </a:lnTo>
                <a:lnTo>
                  <a:pt x="157451" y="154585"/>
                </a:lnTo>
                <a:close/>
                <a:moveTo>
                  <a:pt x="179731" y="154585"/>
                </a:moveTo>
                <a:lnTo>
                  <a:pt x="174411" y="157685"/>
                </a:lnTo>
                <a:lnTo>
                  <a:pt x="169092" y="154585"/>
                </a:lnTo>
                <a:close/>
                <a:moveTo>
                  <a:pt x="191342" y="154585"/>
                </a:moveTo>
                <a:lnTo>
                  <a:pt x="186023" y="157685"/>
                </a:lnTo>
                <a:lnTo>
                  <a:pt x="180703" y="154585"/>
                </a:lnTo>
                <a:close/>
                <a:moveTo>
                  <a:pt x="202953" y="154585"/>
                </a:moveTo>
                <a:lnTo>
                  <a:pt x="197634" y="157685"/>
                </a:lnTo>
                <a:lnTo>
                  <a:pt x="192315" y="154585"/>
                </a:lnTo>
                <a:close/>
                <a:moveTo>
                  <a:pt x="214564" y="154585"/>
                </a:moveTo>
                <a:lnTo>
                  <a:pt x="209245" y="157685"/>
                </a:lnTo>
                <a:lnTo>
                  <a:pt x="203926" y="154585"/>
                </a:lnTo>
                <a:close/>
                <a:moveTo>
                  <a:pt x="226175" y="154585"/>
                </a:moveTo>
                <a:lnTo>
                  <a:pt x="220856" y="157685"/>
                </a:lnTo>
                <a:lnTo>
                  <a:pt x="215537" y="154585"/>
                </a:lnTo>
                <a:close/>
                <a:moveTo>
                  <a:pt x="237817" y="154585"/>
                </a:moveTo>
                <a:lnTo>
                  <a:pt x="232498" y="157685"/>
                </a:lnTo>
                <a:lnTo>
                  <a:pt x="227178" y="154585"/>
                </a:lnTo>
                <a:close/>
                <a:moveTo>
                  <a:pt x="249428" y="154585"/>
                </a:moveTo>
                <a:lnTo>
                  <a:pt x="244109" y="157685"/>
                </a:lnTo>
                <a:lnTo>
                  <a:pt x="238790" y="154585"/>
                </a:lnTo>
                <a:close/>
                <a:moveTo>
                  <a:pt x="261070" y="154585"/>
                </a:moveTo>
                <a:lnTo>
                  <a:pt x="255750" y="157685"/>
                </a:lnTo>
                <a:lnTo>
                  <a:pt x="250431" y="154585"/>
                </a:lnTo>
                <a:close/>
                <a:moveTo>
                  <a:pt x="272681" y="154585"/>
                </a:moveTo>
                <a:lnTo>
                  <a:pt x="267362" y="157685"/>
                </a:lnTo>
                <a:lnTo>
                  <a:pt x="262042" y="154585"/>
                </a:lnTo>
                <a:close/>
                <a:moveTo>
                  <a:pt x="284292" y="154585"/>
                </a:moveTo>
                <a:lnTo>
                  <a:pt x="278973" y="157685"/>
                </a:lnTo>
                <a:lnTo>
                  <a:pt x="273653" y="154585"/>
                </a:lnTo>
                <a:close/>
                <a:moveTo>
                  <a:pt x="17174" y="154828"/>
                </a:moveTo>
                <a:lnTo>
                  <a:pt x="11855" y="164007"/>
                </a:lnTo>
                <a:lnTo>
                  <a:pt x="11855" y="157898"/>
                </a:lnTo>
                <a:lnTo>
                  <a:pt x="17174" y="154828"/>
                </a:lnTo>
                <a:close/>
                <a:moveTo>
                  <a:pt x="28816" y="154828"/>
                </a:moveTo>
                <a:lnTo>
                  <a:pt x="23497" y="164007"/>
                </a:lnTo>
                <a:lnTo>
                  <a:pt x="23497" y="157898"/>
                </a:lnTo>
                <a:lnTo>
                  <a:pt x="28816" y="154828"/>
                </a:lnTo>
                <a:close/>
                <a:moveTo>
                  <a:pt x="40427" y="154828"/>
                </a:moveTo>
                <a:lnTo>
                  <a:pt x="35108" y="164007"/>
                </a:lnTo>
                <a:lnTo>
                  <a:pt x="35108" y="157898"/>
                </a:lnTo>
                <a:lnTo>
                  <a:pt x="40427" y="154828"/>
                </a:lnTo>
                <a:close/>
                <a:moveTo>
                  <a:pt x="52008" y="154828"/>
                </a:moveTo>
                <a:lnTo>
                  <a:pt x="46689" y="164007"/>
                </a:lnTo>
                <a:lnTo>
                  <a:pt x="46689" y="157898"/>
                </a:lnTo>
                <a:lnTo>
                  <a:pt x="52008" y="154828"/>
                </a:lnTo>
                <a:close/>
                <a:moveTo>
                  <a:pt x="63650" y="154828"/>
                </a:moveTo>
                <a:lnTo>
                  <a:pt x="58330" y="164007"/>
                </a:lnTo>
                <a:lnTo>
                  <a:pt x="58330" y="157898"/>
                </a:lnTo>
                <a:lnTo>
                  <a:pt x="63650" y="154828"/>
                </a:lnTo>
                <a:close/>
                <a:moveTo>
                  <a:pt x="75261" y="154828"/>
                </a:moveTo>
                <a:lnTo>
                  <a:pt x="69941" y="164007"/>
                </a:lnTo>
                <a:lnTo>
                  <a:pt x="69941" y="157898"/>
                </a:lnTo>
                <a:lnTo>
                  <a:pt x="75261" y="154828"/>
                </a:lnTo>
                <a:close/>
                <a:moveTo>
                  <a:pt x="86902" y="154828"/>
                </a:moveTo>
                <a:lnTo>
                  <a:pt x="81583" y="164007"/>
                </a:lnTo>
                <a:lnTo>
                  <a:pt x="81583" y="157898"/>
                </a:lnTo>
                <a:lnTo>
                  <a:pt x="86902" y="154828"/>
                </a:lnTo>
                <a:close/>
                <a:moveTo>
                  <a:pt x="98513" y="154828"/>
                </a:moveTo>
                <a:lnTo>
                  <a:pt x="93194" y="164007"/>
                </a:lnTo>
                <a:lnTo>
                  <a:pt x="93194" y="157898"/>
                </a:lnTo>
                <a:lnTo>
                  <a:pt x="98513" y="154828"/>
                </a:lnTo>
                <a:close/>
                <a:moveTo>
                  <a:pt x="110155" y="154828"/>
                </a:moveTo>
                <a:lnTo>
                  <a:pt x="104836" y="164007"/>
                </a:lnTo>
                <a:lnTo>
                  <a:pt x="104836" y="157898"/>
                </a:lnTo>
                <a:lnTo>
                  <a:pt x="110155" y="154828"/>
                </a:lnTo>
                <a:close/>
                <a:moveTo>
                  <a:pt x="121736" y="154828"/>
                </a:moveTo>
                <a:lnTo>
                  <a:pt x="116416" y="164007"/>
                </a:lnTo>
                <a:lnTo>
                  <a:pt x="116416" y="157898"/>
                </a:lnTo>
                <a:lnTo>
                  <a:pt x="121736" y="154828"/>
                </a:lnTo>
                <a:close/>
                <a:moveTo>
                  <a:pt x="133377" y="154828"/>
                </a:moveTo>
                <a:lnTo>
                  <a:pt x="128058" y="164007"/>
                </a:lnTo>
                <a:lnTo>
                  <a:pt x="128058" y="157898"/>
                </a:lnTo>
                <a:lnTo>
                  <a:pt x="133377" y="154828"/>
                </a:lnTo>
                <a:close/>
                <a:moveTo>
                  <a:pt x="144988" y="154828"/>
                </a:moveTo>
                <a:lnTo>
                  <a:pt x="139669" y="164007"/>
                </a:lnTo>
                <a:lnTo>
                  <a:pt x="139669" y="157898"/>
                </a:lnTo>
                <a:lnTo>
                  <a:pt x="144988" y="154828"/>
                </a:lnTo>
                <a:close/>
                <a:moveTo>
                  <a:pt x="156630" y="154828"/>
                </a:moveTo>
                <a:lnTo>
                  <a:pt x="151311" y="164007"/>
                </a:lnTo>
                <a:lnTo>
                  <a:pt x="151311" y="157898"/>
                </a:lnTo>
                <a:lnTo>
                  <a:pt x="156630" y="154828"/>
                </a:lnTo>
                <a:close/>
                <a:moveTo>
                  <a:pt x="168241" y="154828"/>
                </a:moveTo>
                <a:lnTo>
                  <a:pt x="162922" y="164007"/>
                </a:lnTo>
                <a:lnTo>
                  <a:pt x="162922" y="157898"/>
                </a:lnTo>
                <a:lnTo>
                  <a:pt x="168241" y="154828"/>
                </a:lnTo>
                <a:close/>
                <a:moveTo>
                  <a:pt x="179822" y="154828"/>
                </a:moveTo>
                <a:lnTo>
                  <a:pt x="174503" y="164007"/>
                </a:lnTo>
                <a:lnTo>
                  <a:pt x="174503" y="157898"/>
                </a:lnTo>
                <a:lnTo>
                  <a:pt x="179822" y="154828"/>
                </a:lnTo>
                <a:close/>
                <a:moveTo>
                  <a:pt x="180551" y="154828"/>
                </a:moveTo>
                <a:lnTo>
                  <a:pt x="185871" y="157898"/>
                </a:lnTo>
                <a:lnTo>
                  <a:pt x="185871" y="164007"/>
                </a:lnTo>
                <a:lnTo>
                  <a:pt x="180551" y="154828"/>
                </a:lnTo>
                <a:close/>
                <a:moveTo>
                  <a:pt x="191463" y="154828"/>
                </a:moveTo>
                <a:lnTo>
                  <a:pt x="186144" y="164007"/>
                </a:lnTo>
                <a:lnTo>
                  <a:pt x="186144" y="157898"/>
                </a:lnTo>
                <a:lnTo>
                  <a:pt x="191463" y="154828"/>
                </a:lnTo>
                <a:close/>
                <a:moveTo>
                  <a:pt x="203075" y="154828"/>
                </a:moveTo>
                <a:lnTo>
                  <a:pt x="197755" y="164007"/>
                </a:lnTo>
                <a:lnTo>
                  <a:pt x="197755" y="157898"/>
                </a:lnTo>
                <a:lnTo>
                  <a:pt x="203075" y="154828"/>
                </a:lnTo>
                <a:close/>
                <a:moveTo>
                  <a:pt x="214716" y="154828"/>
                </a:moveTo>
                <a:lnTo>
                  <a:pt x="209397" y="164007"/>
                </a:lnTo>
                <a:lnTo>
                  <a:pt x="209397" y="157898"/>
                </a:lnTo>
                <a:lnTo>
                  <a:pt x="214716" y="154828"/>
                </a:lnTo>
                <a:close/>
                <a:moveTo>
                  <a:pt x="226327" y="154828"/>
                </a:moveTo>
                <a:lnTo>
                  <a:pt x="221008" y="164007"/>
                </a:lnTo>
                <a:lnTo>
                  <a:pt x="221008" y="157898"/>
                </a:lnTo>
                <a:lnTo>
                  <a:pt x="226327" y="154828"/>
                </a:lnTo>
                <a:close/>
                <a:moveTo>
                  <a:pt x="237969" y="154828"/>
                </a:moveTo>
                <a:lnTo>
                  <a:pt x="232650" y="164007"/>
                </a:lnTo>
                <a:lnTo>
                  <a:pt x="232650" y="157898"/>
                </a:lnTo>
                <a:lnTo>
                  <a:pt x="237969" y="154828"/>
                </a:lnTo>
                <a:close/>
                <a:moveTo>
                  <a:pt x="249550" y="154828"/>
                </a:moveTo>
                <a:lnTo>
                  <a:pt x="244230" y="164007"/>
                </a:lnTo>
                <a:lnTo>
                  <a:pt x="244230" y="157898"/>
                </a:lnTo>
                <a:lnTo>
                  <a:pt x="249550" y="154828"/>
                </a:lnTo>
                <a:close/>
                <a:moveTo>
                  <a:pt x="261191" y="154828"/>
                </a:moveTo>
                <a:lnTo>
                  <a:pt x="255872" y="164007"/>
                </a:lnTo>
                <a:lnTo>
                  <a:pt x="255872" y="157898"/>
                </a:lnTo>
                <a:lnTo>
                  <a:pt x="261191" y="154828"/>
                </a:lnTo>
                <a:close/>
                <a:moveTo>
                  <a:pt x="272802" y="154828"/>
                </a:moveTo>
                <a:lnTo>
                  <a:pt x="267483" y="164007"/>
                </a:lnTo>
                <a:lnTo>
                  <a:pt x="267483" y="157898"/>
                </a:lnTo>
                <a:lnTo>
                  <a:pt x="272802" y="154828"/>
                </a:lnTo>
                <a:close/>
                <a:moveTo>
                  <a:pt x="284444" y="154828"/>
                </a:moveTo>
                <a:lnTo>
                  <a:pt x="279125" y="164007"/>
                </a:lnTo>
                <a:lnTo>
                  <a:pt x="279125" y="157898"/>
                </a:lnTo>
                <a:lnTo>
                  <a:pt x="284444" y="154828"/>
                </a:lnTo>
                <a:close/>
                <a:moveTo>
                  <a:pt x="6262" y="154858"/>
                </a:moveTo>
                <a:lnTo>
                  <a:pt x="11582" y="157898"/>
                </a:lnTo>
                <a:lnTo>
                  <a:pt x="11582" y="164068"/>
                </a:lnTo>
                <a:lnTo>
                  <a:pt x="6262" y="154858"/>
                </a:lnTo>
                <a:close/>
                <a:moveTo>
                  <a:pt x="17904" y="154858"/>
                </a:moveTo>
                <a:lnTo>
                  <a:pt x="23223" y="157898"/>
                </a:lnTo>
                <a:lnTo>
                  <a:pt x="23223" y="164068"/>
                </a:lnTo>
                <a:lnTo>
                  <a:pt x="17904" y="154858"/>
                </a:lnTo>
                <a:close/>
                <a:moveTo>
                  <a:pt x="29515" y="154858"/>
                </a:moveTo>
                <a:lnTo>
                  <a:pt x="34834" y="157898"/>
                </a:lnTo>
                <a:lnTo>
                  <a:pt x="34834" y="164068"/>
                </a:lnTo>
                <a:lnTo>
                  <a:pt x="29515" y="154858"/>
                </a:lnTo>
                <a:close/>
                <a:moveTo>
                  <a:pt x="41126" y="154858"/>
                </a:moveTo>
                <a:lnTo>
                  <a:pt x="46446" y="157898"/>
                </a:lnTo>
                <a:lnTo>
                  <a:pt x="46446" y="164068"/>
                </a:lnTo>
                <a:lnTo>
                  <a:pt x="41126" y="154858"/>
                </a:lnTo>
                <a:close/>
                <a:moveTo>
                  <a:pt x="52737" y="154858"/>
                </a:moveTo>
                <a:lnTo>
                  <a:pt x="58057" y="157898"/>
                </a:lnTo>
                <a:lnTo>
                  <a:pt x="58057" y="164068"/>
                </a:lnTo>
                <a:lnTo>
                  <a:pt x="52737" y="154858"/>
                </a:lnTo>
                <a:close/>
                <a:moveTo>
                  <a:pt x="64379" y="154858"/>
                </a:moveTo>
                <a:lnTo>
                  <a:pt x="69698" y="157898"/>
                </a:lnTo>
                <a:lnTo>
                  <a:pt x="69698" y="164068"/>
                </a:lnTo>
                <a:lnTo>
                  <a:pt x="64379" y="154858"/>
                </a:lnTo>
                <a:close/>
                <a:moveTo>
                  <a:pt x="75990" y="154858"/>
                </a:moveTo>
                <a:lnTo>
                  <a:pt x="81309" y="157898"/>
                </a:lnTo>
                <a:lnTo>
                  <a:pt x="81309" y="164068"/>
                </a:lnTo>
                <a:lnTo>
                  <a:pt x="75990" y="154858"/>
                </a:lnTo>
                <a:close/>
                <a:moveTo>
                  <a:pt x="87632" y="154858"/>
                </a:moveTo>
                <a:lnTo>
                  <a:pt x="92951" y="157898"/>
                </a:lnTo>
                <a:lnTo>
                  <a:pt x="92951" y="164068"/>
                </a:lnTo>
                <a:lnTo>
                  <a:pt x="87632" y="154858"/>
                </a:lnTo>
                <a:close/>
                <a:moveTo>
                  <a:pt x="99243" y="154858"/>
                </a:moveTo>
                <a:lnTo>
                  <a:pt x="104562" y="157898"/>
                </a:lnTo>
                <a:lnTo>
                  <a:pt x="104562" y="164068"/>
                </a:lnTo>
                <a:lnTo>
                  <a:pt x="99243" y="154858"/>
                </a:lnTo>
                <a:close/>
                <a:moveTo>
                  <a:pt x="110824" y="154858"/>
                </a:moveTo>
                <a:lnTo>
                  <a:pt x="116143" y="157898"/>
                </a:lnTo>
                <a:lnTo>
                  <a:pt x="116143" y="164068"/>
                </a:lnTo>
                <a:lnTo>
                  <a:pt x="110824" y="154858"/>
                </a:lnTo>
                <a:close/>
                <a:moveTo>
                  <a:pt x="122465" y="154858"/>
                </a:moveTo>
                <a:lnTo>
                  <a:pt x="127784" y="157898"/>
                </a:lnTo>
                <a:lnTo>
                  <a:pt x="127784" y="164068"/>
                </a:lnTo>
                <a:lnTo>
                  <a:pt x="122465" y="154858"/>
                </a:lnTo>
                <a:close/>
                <a:moveTo>
                  <a:pt x="134076" y="154858"/>
                </a:moveTo>
                <a:lnTo>
                  <a:pt x="139396" y="157898"/>
                </a:lnTo>
                <a:lnTo>
                  <a:pt x="139396" y="164068"/>
                </a:lnTo>
                <a:lnTo>
                  <a:pt x="134076" y="154858"/>
                </a:lnTo>
                <a:close/>
                <a:moveTo>
                  <a:pt x="145718" y="154858"/>
                </a:moveTo>
                <a:lnTo>
                  <a:pt x="151037" y="157898"/>
                </a:lnTo>
                <a:lnTo>
                  <a:pt x="151037" y="164068"/>
                </a:lnTo>
                <a:lnTo>
                  <a:pt x="145718" y="154858"/>
                </a:lnTo>
                <a:close/>
                <a:moveTo>
                  <a:pt x="157329" y="154858"/>
                </a:moveTo>
                <a:lnTo>
                  <a:pt x="162648" y="157898"/>
                </a:lnTo>
                <a:lnTo>
                  <a:pt x="162648" y="164068"/>
                </a:lnTo>
                <a:lnTo>
                  <a:pt x="157329" y="154858"/>
                </a:lnTo>
                <a:close/>
                <a:moveTo>
                  <a:pt x="168971" y="154858"/>
                </a:moveTo>
                <a:lnTo>
                  <a:pt x="174290" y="157898"/>
                </a:lnTo>
                <a:lnTo>
                  <a:pt x="174290" y="164068"/>
                </a:lnTo>
                <a:lnTo>
                  <a:pt x="168971" y="154858"/>
                </a:lnTo>
                <a:close/>
                <a:moveTo>
                  <a:pt x="192193" y="154828"/>
                </a:moveTo>
                <a:lnTo>
                  <a:pt x="197512" y="157898"/>
                </a:lnTo>
                <a:lnTo>
                  <a:pt x="197512" y="164068"/>
                </a:lnTo>
                <a:lnTo>
                  <a:pt x="192193" y="154828"/>
                </a:lnTo>
                <a:close/>
                <a:moveTo>
                  <a:pt x="203804" y="154828"/>
                </a:moveTo>
                <a:lnTo>
                  <a:pt x="209123" y="157898"/>
                </a:lnTo>
                <a:lnTo>
                  <a:pt x="209123" y="164068"/>
                </a:lnTo>
                <a:lnTo>
                  <a:pt x="203804" y="154828"/>
                </a:lnTo>
                <a:close/>
                <a:moveTo>
                  <a:pt x="215446" y="154828"/>
                </a:moveTo>
                <a:lnTo>
                  <a:pt x="220765" y="157898"/>
                </a:lnTo>
                <a:lnTo>
                  <a:pt x="220765" y="164068"/>
                </a:lnTo>
                <a:lnTo>
                  <a:pt x="215446" y="154828"/>
                </a:lnTo>
                <a:close/>
                <a:moveTo>
                  <a:pt x="227057" y="154828"/>
                </a:moveTo>
                <a:lnTo>
                  <a:pt x="232376" y="157898"/>
                </a:lnTo>
                <a:lnTo>
                  <a:pt x="232376" y="164068"/>
                </a:lnTo>
                <a:lnTo>
                  <a:pt x="227057" y="154828"/>
                </a:lnTo>
                <a:close/>
                <a:moveTo>
                  <a:pt x="238668" y="154828"/>
                </a:moveTo>
                <a:lnTo>
                  <a:pt x="243987" y="157898"/>
                </a:lnTo>
                <a:lnTo>
                  <a:pt x="243987" y="164068"/>
                </a:lnTo>
                <a:lnTo>
                  <a:pt x="238668" y="154828"/>
                </a:lnTo>
                <a:close/>
                <a:moveTo>
                  <a:pt x="250279" y="154828"/>
                </a:moveTo>
                <a:lnTo>
                  <a:pt x="255598" y="157898"/>
                </a:lnTo>
                <a:lnTo>
                  <a:pt x="255598" y="164068"/>
                </a:lnTo>
                <a:lnTo>
                  <a:pt x="250279" y="154828"/>
                </a:lnTo>
                <a:close/>
                <a:moveTo>
                  <a:pt x="261890" y="154828"/>
                </a:moveTo>
                <a:lnTo>
                  <a:pt x="267210" y="157898"/>
                </a:lnTo>
                <a:lnTo>
                  <a:pt x="267210" y="164068"/>
                </a:lnTo>
                <a:lnTo>
                  <a:pt x="261890" y="154828"/>
                </a:lnTo>
                <a:close/>
                <a:moveTo>
                  <a:pt x="273532" y="154828"/>
                </a:moveTo>
                <a:lnTo>
                  <a:pt x="278851" y="157898"/>
                </a:lnTo>
                <a:lnTo>
                  <a:pt x="278851" y="164068"/>
                </a:lnTo>
                <a:lnTo>
                  <a:pt x="273532" y="154828"/>
                </a:lnTo>
                <a:close/>
                <a:moveTo>
                  <a:pt x="133864" y="154949"/>
                </a:moveTo>
                <a:lnTo>
                  <a:pt x="139183" y="164129"/>
                </a:lnTo>
                <a:lnTo>
                  <a:pt x="139183" y="164129"/>
                </a:lnTo>
                <a:lnTo>
                  <a:pt x="136721" y="162700"/>
                </a:lnTo>
                <a:lnTo>
                  <a:pt x="133864" y="161089"/>
                </a:lnTo>
                <a:lnTo>
                  <a:pt x="133864" y="154949"/>
                </a:lnTo>
                <a:close/>
                <a:moveTo>
                  <a:pt x="180339" y="154949"/>
                </a:moveTo>
                <a:lnTo>
                  <a:pt x="185658" y="164129"/>
                </a:lnTo>
                <a:lnTo>
                  <a:pt x="185658" y="164129"/>
                </a:lnTo>
                <a:lnTo>
                  <a:pt x="183165" y="162700"/>
                </a:lnTo>
                <a:lnTo>
                  <a:pt x="180339" y="161089"/>
                </a:lnTo>
                <a:lnTo>
                  <a:pt x="180339" y="154949"/>
                </a:lnTo>
                <a:close/>
                <a:moveTo>
                  <a:pt x="203591" y="154919"/>
                </a:moveTo>
                <a:lnTo>
                  <a:pt x="208911" y="164129"/>
                </a:lnTo>
                <a:lnTo>
                  <a:pt x="208911" y="164129"/>
                </a:lnTo>
                <a:lnTo>
                  <a:pt x="206418" y="162731"/>
                </a:lnTo>
                <a:lnTo>
                  <a:pt x="203591" y="161089"/>
                </a:lnTo>
                <a:lnTo>
                  <a:pt x="203591" y="154919"/>
                </a:lnTo>
                <a:close/>
                <a:moveTo>
                  <a:pt x="17661" y="154949"/>
                </a:moveTo>
                <a:lnTo>
                  <a:pt x="22980" y="164129"/>
                </a:lnTo>
                <a:lnTo>
                  <a:pt x="20518" y="162700"/>
                </a:lnTo>
                <a:lnTo>
                  <a:pt x="17661" y="161089"/>
                </a:lnTo>
                <a:lnTo>
                  <a:pt x="17661" y="154949"/>
                </a:lnTo>
                <a:close/>
                <a:moveTo>
                  <a:pt x="29302" y="154949"/>
                </a:moveTo>
                <a:lnTo>
                  <a:pt x="34622" y="164129"/>
                </a:lnTo>
                <a:lnTo>
                  <a:pt x="32160" y="162700"/>
                </a:lnTo>
                <a:lnTo>
                  <a:pt x="29302" y="161089"/>
                </a:lnTo>
                <a:lnTo>
                  <a:pt x="29302" y="154949"/>
                </a:lnTo>
                <a:close/>
                <a:moveTo>
                  <a:pt x="40883" y="154949"/>
                </a:moveTo>
                <a:lnTo>
                  <a:pt x="46202" y="164129"/>
                </a:lnTo>
                <a:lnTo>
                  <a:pt x="43740" y="162700"/>
                </a:lnTo>
                <a:lnTo>
                  <a:pt x="40883" y="161089"/>
                </a:lnTo>
                <a:lnTo>
                  <a:pt x="40883" y="154949"/>
                </a:lnTo>
                <a:close/>
                <a:moveTo>
                  <a:pt x="52525" y="154949"/>
                </a:moveTo>
                <a:lnTo>
                  <a:pt x="57844" y="164129"/>
                </a:lnTo>
                <a:lnTo>
                  <a:pt x="55351" y="162700"/>
                </a:lnTo>
                <a:lnTo>
                  <a:pt x="52525" y="161089"/>
                </a:lnTo>
                <a:lnTo>
                  <a:pt x="52525" y="154949"/>
                </a:lnTo>
                <a:close/>
                <a:moveTo>
                  <a:pt x="64136" y="154949"/>
                </a:moveTo>
                <a:lnTo>
                  <a:pt x="69455" y="164129"/>
                </a:lnTo>
                <a:lnTo>
                  <a:pt x="66993" y="162700"/>
                </a:lnTo>
                <a:lnTo>
                  <a:pt x="64136" y="161089"/>
                </a:lnTo>
                <a:lnTo>
                  <a:pt x="64136" y="154949"/>
                </a:lnTo>
                <a:close/>
                <a:moveTo>
                  <a:pt x="75777" y="154949"/>
                </a:moveTo>
                <a:lnTo>
                  <a:pt x="81097" y="164129"/>
                </a:lnTo>
                <a:lnTo>
                  <a:pt x="78604" y="162700"/>
                </a:lnTo>
                <a:lnTo>
                  <a:pt x="75777" y="161089"/>
                </a:lnTo>
                <a:lnTo>
                  <a:pt x="75777" y="154949"/>
                </a:lnTo>
                <a:close/>
                <a:moveTo>
                  <a:pt x="87389" y="154949"/>
                </a:moveTo>
                <a:lnTo>
                  <a:pt x="92708" y="164129"/>
                </a:lnTo>
                <a:lnTo>
                  <a:pt x="90246" y="162700"/>
                </a:lnTo>
                <a:lnTo>
                  <a:pt x="87389" y="161089"/>
                </a:lnTo>
                <a:lnTo>
                  <a:pt x="87389" y="154949"/>
                </a:lnTo>
                <a:close/>
                <a:moveTo>
                  <a:pt x="99030" y="154949"/>
                </a:moveTo>
                <a:lnTo>
                  <a:pt x="104349" y="164129"/>
                </a:lnTo>
                <a:lnTo>
                  <a:pt x="101857" y="162700"/>
                </a:lnTo>
                <a:lnTo>
                  <a:pt x="99030" y="161089"/>
                </a:lnTo>
                <a:lnTo>
                  <a:pt x="99030" y="154949"/>
                </a:lnTo>
                <a:close/>
                <a:moveTo>
                  <a:pt x="110611" y="154949"/>
                </a:moveTo>
                <a:lnTo>
                  <a:pt x="115930" y="164129"/>
                </a:lnTo>
                <a:lnTo>
                  <a:pt x="113468" y="162700"/>
                </a:lnTo>
                <a:lnTo>
                  <a:pt x="110611" y="161089"/>
                </a:lnTo>
                <a:lnTo>
                  <a:pt x="110611" y="154949"/>
                </a:lnTo>
                <a:close/>
                <a:moveTo>
                  <a:pt x="122222" y="154949"/>
                </a:moveTo>
                <a:lnTo>
                  <a:pt x="127541" y="164129"/>
                </a:lnTo>
                <a:lnTo>
                  <a:pt x="125079" y="162700"/>
                </a:lnTo>
                <a:lnTo>
                  <a:pt x="122222" y="161089"/>
                </a:lnTo>
                <a:lnTo>
                  <a:pt x="122222" y="154949"/>
                </a:lnTo>
                <a:close/>
                <a:moveTo>
                  <a:pt x="145475" y="154949"/>
                </a:moveTo>
                <a:lnTo>
                  <a:pt x="150794" y="164129"/>
                </a:lnTo>
                <a:lnTo>
                  <a:pt x="148332" y="162700"/>
                </a:lnTo>
                <a:lnTo>
                  <a:pt x="145475" y="161089"/>
                </a:lnTo>
                <a:lnTo>
                  <a:pt x="145475" y="154949"/>
                </a:lnTo>
                <a:close/>
                <a:moveTo>
                  <a:pt x="157116" y="154949"/>
                </a:moveTo>
                <a:lnTo>
                  <a:pt x="162436" y="164129"/>
                </a:lnTo>
                <a:lnTo>
                  <a:pt x="159974" y="162700"/>
                </a:lnTo>
                <a:lnTo>
                  <a:pt x="157116" y="161089"/>
                </a:lnTo>
                <a:lnTo>
                  <a:pt x="157116" y="154949"/>
                </a:lnTo>
                <a:close/>
                <a:moveTo>
                  <a:pt x="168727" y="154949"/>
                </a:moveTo>
                <a:lnTo>
                  <a:pt x="174047" y="164129"/>
                </a:lnTo>
                <a:lnTo>
                  <a:pt x="171585" y="162700"/>
                </a:lnTo>
                <a:lnTo>
                  <a:pt x="168727" y="161089"/>
                </a:lnTo>
                <a:lnTo>
                  <a:pt x="168727" y="154949"/>
                </a:lnTo>
                <a:close/>
                <a:moveTo>
                  <a:pt x="191950" y="154919"/>
                </a:moveTo>
                <a:lnTo>
                  <a:pt x="197269" y="164129"/>
                </a:lnTo>
                <a:lnTo>
                  <a:pt x="194807" y="162731"/>
                </a:lnTo>
                <a:lnTo>
                  <a:pt x="191950" y="161089"/>
                </a:lnTo>
                <a:lnTo>
                  <a:pt x="191950" y="154919"/>
                </a:lnTo>
                <a:close/>
                <a:moveTo>
                  <a:pt x="215202" y="154919"/>
                </a:moveTo>
                <a:lnTo>
                  <a:pt x="220522" y="164129"/>
                </a:lnTo>
                <a:lnTo>
                  <a:pt x="218060" y="162731"/>
                </a:lnTo>
                <a:lnTo>
                  <a:pt x="215202" y="161089"/>
                </a:lnTo>
                <a:lnTo>
                  <a:pt x="215202" y="154919"/>
                </a:lnTo>
                <a:close/>
                <a:moveTo>
                  <a:pt x="226783" y="154919"/>
                </a:moveTo>
                <a:lnTo>
                  <a:pt x="232103" y="164129"/>
                </a:lnTo>
                <a:lnTo>
                  <a:pt x="229640" y="162731"/>
                </a:lnTo>
                <a:lnTo>
                  <a:pt x="226783" y="161089"/>
                </a:lnTo>
                <a:lnTo>
                  <a:pt x="226783" y="154919"/>
                </a:lnTo>
                <a:close/>
                <a:moveTo>
                  <a:pt x="238425" y="154919"/>
                </a:moveTo>
                <a:lnTo>
                  <a:pt x="243744" y="164129"/>
                </a:lnTo>
                <a:lnTo>
                  <a:pt x="241282" y="162731"/>
                </a:lnTo>
                <a:lnTo>
                  <a:pt x="238425" y="161089"/>
                </a:lnTo>
                <a:lnTo>
                  <a:pt x="238425" y="154919"/>
                </a:lnTo>
                <a:close/>
                <a:moveTo>
                  <a:pt x="250036" y="154919"/>
                </a:moveTo>
                <a:lnTo>
                  <a:pt x="255355" y="164129"/>
                </a:lnTo>
                <a:lnTo>
                  <a:pt x="252893" y="162731"/>
                </a:lnTo>
                <a:lnTo>
                  <a:pt x="250036" y="161089"/>
                </a:lnTo>
                <a:lnTo>
                  <a:pt x="250036" y="154919"/>
                </a:lnTo>
                <a:close/>
                <a:moveTo>
                  <a:pt x="261678" y="154919"/>
                </a:moveTo>
                <a:lnTo>
                  <a:pt x="266997" y="164129"/>
                </a:lnTo>
                <a:lnTo>
                  <a:pt x="264535" y="162731"/>
                </a:lnTo>
                <a:lnTo>
                  <a:pt x="261678" y="161089"/>
                </a:lnTo>
                <a:lnTo>
                  <a:pt x="261678" y="154919"/>
                </a:lnTo>
                <a:close/>
                <a:moveTo>
                  <a:pt x="273289" y="154919"/>
                </a:moveTo>
                <a:lnTo>
                  <a:pt x="278608" y="164129"/>
                </a:lnTo>
                <a:lnTo>
                  <a:pt x="276146" y="162731"/>
                </a:lnTo>
                <a:lnTo>
                  <a:pt x="273289" y="161089"/>
                </a:lnTo>
                <a:lnTo>
                  <a:pt x="273289" y="154919"/>
                </a:lnTo>
                <a:close/>
                <a:moveTo>
                  <a:pt x="6050" y="154919"/>
                </a:moveTo>
                <a:lnTo>
                  <a:pt x="11369" y="164159"/>
                </a:lnTo>
                <a:lnTo>
                  <a:pt x="11369" y="164159"/>
                </a:lnTo>
                <a:lnTo>
                  <a:pt x="8907" y="162731"/>
                </a:lnTo>
                <a:lnTo>
                  <a:pt x="6050" y="161089"/>
                </a:lnTo>
                <a:lnTo>
                  <a:pt x="6050" y="154919"/>
                </a:lnTo>
                <a:close/>
                <a:moveTo>
                  <a:pt x="17418" y="154919"/>
                </a:moveTo>
                <a:lnTo>
                  <a:pt x="17418" y="161089"/>
                </a:lnTo>
                <a:lnTo>
                  <a:pt x="14560" y="162731"/>
                </a:lnTo>
                <a:lnTo>
                  <a:pt x="12098" y="164159"/>
                </a:lnTo>
                <a:lnTo>
                  <a:pt x="12098" y="164159"/>
                </a:lnTo>
                <a:lnTo>
                  <a:pt x="17418" y="154919"/>
                </a:lnTo>
                <a:close/>
                <a:moveTo>
                  <a:pt x="52251" y="154919"/>
                </a:moveTo>
                <a:lnTo>
                  <a:pt x="52251" y="161089"/>
                </a:lnTo>
                <a:lnTo>
                  <a:pt x="49394" y="162731"/>
                </a:lnTo>
                <a:lnTo>
                  <a:pt x="46932" y="164159"/>
                </a:lnTo>
                <a:lnTo>
                  <a:pt x="46932" y="164159"/>
                </a:lnTo>
                <a:lnTo>
                  <a:pt x="52251" y="154919"/>
                </a:lnTo>
                <a:close/>
                <a:moveTo>
                  <a:pt x="110368" y="154980"/>
                </a:moveTo>
                <a:lnTo>
                  <a:pt x="110368" y="161120"/>
                </a:lnTo>
                <a:lnTo>
                  <a:pt x="107541" y="162761"/>
                </a:lnTo>
                <a:lnTo>
                  <a:pt x="105048" y="164159"/>
                </a:lnTo>
                <a:lnTo>
                  <a:pt x="105048" y="164159"/>
                </a:lnTo>
                <a:lnTo>
                  <a:pt x="110368" y="154980"/>
                </a:lnTo>
                <a:close/>
                <a:moveTo>
                  <a:pt x="145232" y="154980"/>
                </a:moveTo>
                <a:lnTo>
                  <a:pt x="145232" y="161120"/>
                </a:lnTo>
                <a:lnTo>
                  <a:pt x="142374" y="162761"/>
                </a:lnTo>
                <a:lnTo>
                  <a:pt x="139912" y="164159"/>
                </a:lnTo>
                <a:lnTo>
                  <a:pt x="139912" y="164159"/>
                </a:lnTo>
                <a:lnTo>
                  <a:pt x="145232" y="154980"/>
                </a:lnTo>
                <a:close/>
                <a:moveTo>
                  <a:pt x="156843" y="154980"/>
                </a:moveTo>
                <a:lnTo>
                  <a:pt x="156843" y="161120"/>
                </a:lnTo>
                <a:lnTo>
                  <a:pt x="153986" y="162761"/>
                </a:lnTo>
                <a:lnTo>
                  <a:pt x="151523" y="164159"/>
                </a:lnTo>
                <a:lnTo>
                  <a:pt x="151523" y="164159"/>
                </a:lnTo>
                <a:lnTo>
                  <a:pt x="156843" y="154980"/>
                </a:lnTo>
                <a:close/>
                <a:moveTo>
                  <a:pt x="180065" y="154980"/>
                </a:moveTo>
                <a:lnTo>
                  <a:pt x="180065" y="161120"/>
                </a:lnTo>
                <a:lnTo>
                  <a:pt x="177208" y="162761"/>
                </a:lnTo>
                <a:lnTo>
                  <a:pt x="174746" y="164159"/>
                </a:lnTo>
                <a:lnTo>
                  <a:pt x="174746" y="164159"/>
                </a:lnTo>
                <a:lnTo>
                  <a:pt x="180065" y="154980"/>
                </a:lnTo>
                <a:close/>
                <a:moveTo>
                  <a:pt x="191676" y="154980"/>
                </a:moveTo>
                <a:lnTo>
                  <a:pt x="191676" y="161089"/>
                </a:lnTo>
                <a:lnTo>
                  <a:pt x="188849" y="162731"/>
                </a:lnTo>
                <a:lnTo>
                  <a:pt x="186357" y="164159"/>
                </a:lnTo>
                <a:lnTo>
                  <a:pt x="186357" y="164159"/>
                </a:lnTo>
                <a:lnTo>
                  <a:pt x="191676" y="154980"/>
                </a:lnTo>
                <a:close/>
                <a:moveTo>
                  <a:pt x="203318" y="154980"/>
                </a:moveTo>
                <a:lnTo>
                  <a:pt x="203318" y="161089"/>
                </a:lnTo>
                <a:lnTo>
                  <a:pt x="200461" y="162731"/>
                </a:lnTo>
                <a:lnTo>
                  <a:pt x="197999" y="164159"/>
                </a:lnTo>
                <a:lnTo>
                  <a:pt x="197999" y="164159"/>
                </a:lnTo>
                <a:lnTo>
                  <a:pt x="203318" y="154980"/>
                </a:lnTo>
                <a:close/>
                <a:moveTo>
                  <a:pt x="214929" y="154980"/>
                </a:moveTo>
                <a:lnTo>
                  <a:pt x="214929" y="161089"/>
                </a:lnTo>
                <a:lnTo>
                  <a:pt x="212072" y="162731"/>
                </a:lnTo>
                <a:lnTo>
                  <a:pt x="209610" y="164159"/>
                </a:lnTo>
                <a:lnTo>
                  <a:pt x="209610" y="164159"/>
                </a:lnTo>
                <a:lnTo>
                  <a:pt x="214929" y="154980"/>
                </a:lnTo>
                <a:close/>
                <a:moveTo>
                  <a:pt x="226570" y="154980"/>
                </a:moveTo>
                <a:lnTo>
                  <a:pt x="226570" y="161089"/>
                </a:lnTo>
                <a:lnTo>
                  <a:pt x="223713" y="162731"/>
                </a:lnTo>
                <a:lnTo>
                  <a:pt x="221251" y="164159"/>
                </a:lnTo>
                <a:lnTo>
                  <a:pt x="221251" y="164159"/>
                </a:lnTo>
                <a:lnTo>
                  <a:pt x="226570" y="154980"/>
                </a:lnTo>
                <a:close/>
                <a:moveTo>
                  <a:pt x="238182" y="154980"/>
                </a:moveTo>
                <a:lnTo>
                  <a:pt x="238182" y="161089"/>
                </a:lnTo>
                <a:lnTo>
                  <a:pt x="235355" y="162731"/>
                </a:lnTo>
                <a:lnTo>
                  <a:pt x="232862" y="164159"/>
                </a:lnTo>
                <a:lnTo>
                  <a:pt x="232862" y="164159"/>
                </a:lnTo>
                <a:lnTo>
                  <a:pt x="238182" y="154980"/>
                </a:lnTo>
                <a:close/>
                <a:moveTo>
                  <a:pt x="249793" y="154980"/>
                </a:moveTo>
                <a:lnTo>
                  <a:pt x="249793" y="161089"/>
                </a:lnTo>
                <a:lnTo>
                  <a:pt x="246936" y="162731"/>
                </a:lnTo>
                <a:lnTo>
                  <a:pt x="244474" y="164159"/>
                </a:lnTo>
                <a:lnTo>
                  <a:pt x="244474" y="164159"/>
                </a:lnTo>
                <a:lnTo>
                  <a:pt x="249793" y="154980"/>
                </a:lnTo>
                <a:close/>
                <a:moveTo>
                  <a:pt x="29029" y="154919"/>
                </a:moveTo>
                <a:lnTo>
                  <a:pt x="29029" y="161089"/>
                </a:lnTo>
                <a:lnTo>
                  <a:pt x="26172" y="162731"/>
                </a:lnTo>
                <a:lnTo>
                  <a:pt x="23710" y="164159"/>
                </a:lnTo>
                <a:lnTo>
                  <a:pt x="29029" y="154919"/>
                </a:lnTo>
                <a:close/>
                <a:moveTo>
                  <a:pt x="40610" y="154919"/>
                </a:moveTo>
                <a:lnTo>
                  <a:pt x="40610" y="161089"/>
                </a:lnTo>
                <a:lnTo>
                  <a:pt x="37783" y="162731"/>
                </a:lnTo>
                <a:lnTo>
                  <a:pt x="35290" y="164159"/>
                </a:lnTo>
                <a:lnTo>
                  <a:pt x="40610" y="154919"/>
                </a:lnTo>
                <a:close/>
                <a:moveTo>
                  <a:pt x="63862" y="154919"/>
                </a:moveTo>
                <a:lnTo>
                  <a:pt x="63862" y="161089"/>
                </a:lnTo>
                <a:lnTo>
                  <a:pt x="61005" y="162731"/>
                </a:lnTo>
                <a:lnTo>
                  <a:pt x="58543" y="164159"/>
                </a:lnTo>
                <a:lnTo>
                  <a:pt x="63862" y="154919"/>
                </a:lnTo>
                <a:close/>
                <a:moveTo>
                  <a:pt x="75504" y="154919"/>
                </a:moveTo>
                <a:lnTo>
                  <a:pt x="75504" y="161089"/>
                </a:lnTo>
                <a:lnTo>
                  <a:pt x="72647" y="162731"/>
                </a:lnTo>
                <a:lnTo>
                  <a:pt x="70185" y="164159"/>
                </a:lnTo>
                <a:lnTo>
                  <a:pt x="75504" y="154919"/>
                </a:lnTo>
                <a:close/>
                <a:moveTo>
                  <a:pt x="87115" y="154919"/>
                </a:moveTo>
                <a:lnTo>
                  <a:pt x="87115" y="161089"/>
                </a:lnTo>
                <a:lnTo>
                  <a:pt x="84288" y="162731"/>
                </a:lnTo>
                <a:lnTo>
                  <a:pt x="81796" y="164159"/>
                </a:lnTo>
                <a:lnTo>
                  <a:pt x="87115" y="154919"/>
                </a:lnTo>
                <a:close/>
                <a:moveTo>
                  <a:pt x="98757" y="154919"/>
                </a:moveTo>
                <a:lnTo>
                  <a:pt x="98757" y="161089"/>
                </a:lnTo>
                <a:lnTo>
                  <a:pt x="95899" y="162731"/>
                </a:lnTo>
                <a:lnTo>
                  <a:pt x="93437" y="164159"/>
                </a:lnTo>
                <a:lnTo>
                  <a:pt x="98757" y="154919"/>
                </a:lnTo>
                <a:close/>
                <a:moveTo>
                  <a:pt x="121979" y="154980"/>
                </a:moveTo>
                <a:lnTo>
                  <a:pt x="121979" y="161120"/>
                </a:lnTo>
                <a:lnTo>
                  <a:pt x="119122" y="162761"/>
                </a:lnTo>
                <a:lnTo>
                  <a:pt x="116660" y="164159"/>
                </a:lnTo>
                <a:lnTo>
                  <a:pt x="121979" y="154980"/>
                </a:lnTo>
                <a:close/>
                <a:moveTo>
                  <a:pt x="133590" y="154980"/>
                </a:moveTo>
                <a:lnTo>
                  <a:pt x="133590" y="161120"/>
                </a:lnTo>
                <a:lnTo>
                  <a:pt x="130733" y="162761"/>
                </a:lnTo>
                <a:lnTo>
                  <a:pt x="128271" y="164159"/>
                </a:lnTo>
                <a:lnTo>
                  <a:pt x="133590" y="154980"/>
                </a:lnTo>
                <a:close/>
                <a:moveTo>
                  <a:pt x="168484" y="154980"/>
                </a:moveTo>
                <a:lnTo>
                  <a:pt x="168484" y="161120"/>
                </a:lnTo>
                <a:lnTo>
                  <a:pt x="165627" y="162761"/>
                </a:lnTo>
                <a:lnTo>
                  <a:pt x="163165" y="164159"/>
                </a:lnTo>
                <a:lnTo>
                  <a:pt x="168484" y="154980"/>
                </a:lnTo>
                <a:close/>
                <a:moveTo>
                  <a:pt x="261404" y="154980"/>
                </a:moveTo>
                <a:lnTo>
                  <a:pt x="261404" y="161089"/>
                </a:lnTo>
                <a:lnTo>
                  <a:pt x="258547" y="162731"/>
                </a:lnTo>
                <a:lnTo>
                  <a:pt x="256085" y="164159"/>
                </a:lnTo>
                <a:lnTo>
                  <a:pt x="261404" y="154980"/>
                </a:lnTo>
                <a:close/>
                <a:moveTo>
                  <a:pt x="273046" y="154980"/>
                </a:moveTo>
                <a:lnTo>
                  <a:pt x="273046" y="161120"/>
                </a:lnTo>
                <a:lnTo>
                  <a:pt x="270188" y="162761"/>
                </a:lnTo>
                <a:lnTo>
                  <a:pt x="267726" y="164159"/>
                </a:lnTo>
                <a:lnTo>
                  <a:pt x="273046" y="154980"/>
                </a:lnTo>
                <a:close/>
                <a:moveTo>
                  <a:pt x="284657" y="154980"/>
                </a:moveTo>
                <a:lnTo>
                  <a:pt x="284657" y="161120"/>
                </a:lnTo>
                <a:lnTo>
                  <a:pt x="279337" y="164159"/>
                </a:lnTo>
                <a:lnTo>
                  <a:pt x="284657" y="154980"/>
                </a:lnTo>
                <a:close/>
                <a:moveTo>
                  <a:pt x="5898" y="161332"/>
                </a:moveTo>
                <a:lnTo>
                  <a:pt x="8755" y="162943"/>
                </a:lnTo>
                <a:lnTo>
                  <a:pt x="11217" y="164402"/>
                </a:lnTo>
                <a:lnTo>
                  <a:pt x="578" y="164402"/>
                </a:lnTo>
                <a:lnTo>
                  <a:pt x="5898" y="161332"/>
                </a:lnTo>
                <a:close/>
                <a:moveTo>
                  <a:pt x="17509" y="161332"/>
                </a:moveTo>
                <a:lnTo>
                  <a:pt x="20366" y="162943"/>
                </a:lnTo>
                <a:lnTo>
                  <a:pt x="22828" y="164402"/>
                </a:lnTo>
                <a:lnTo>
                  <a:pt x="12190" y="164402"/>
                </a:lnTo>
                <a:lnTo>
                  <a:pt x="14682" y="162943"/>
                </a:lnTo>
                <a:lnTo>
                  <a:pt x="17509" y="161332"/>
                </a:lnTo>
                <a:close/>
                <a:moveTo>
                  <a:pt x="29150" y="161332"/>
                </a:moveTo>
                <a:lnTo>
                  <a:pt x="32008" y="162943"/>
                </a:lnTo>
                <a:lnTo>
                  <a:pt x="34470" y="164402"/>
                </a:lnTo>
                <a:lnTo>
                  <a:pt x="23831" y="164402"/>
                </a:lnTo>
                <a:lnTo>
                  <a:pt x="26293" y="162943"/>
                </a:lnTo>
                <a:lnTo>
                  <a:pt x="29150" y="161332"/>
                </a:lnTo>
                <a:close/>
                <a:moveTo>
                  <a:pt x="40762" y="161332"/>
                </a:moveTo>
                <a:lnTo>
                  <a:pt x="43619" y="162943"/>
                </a:lnTo>
                <a:lnTo>
                  <a:pt x="46081" y="164402"/>
                </a:lnTo>
                <a:lnTo>
                  <a:pt x="35442" y="164402"/>
                </a:lnTo>
                <a:lnTo>
                  <a:pt x="37935" y="162943"/>
                </a:lnTo>
                <a:lnTo>
                  <a:pt x="40762" y="161332"/>
                </a:lnTo>
                <a:close/>
                <a:moveTo>
                  <a:pt x="52403" y="161332"/>
                </a:moveTo>
                <a:lnTo>
                  <a:pt x="55260" y="162943"/>
                </a:lnTo>
                <a:lnTo>
                  <a:pt x="57722" y="164402"/>
                </a:lnTo>
                <a:lnTo>
                  <a:pt x="47084" y="164402"/>
                </a:lnTo>
                <a:lnTo>
                  <a:pt x="49546" y="162943"/>
                </a:lnTo>
                <a:lnTo>
                  <a:pt x="52403" y="161332"/>
                </a:lnTo>
                <a:close/>
                <a:moveTo>
                  <a:pt x="64014" y="161332"/>
                </a:moveTo>
                <a:lnTo>
                  <a:pt x="66871" y="162943"/>
                </a:lnTo>
                <a:lnTo>
                  <a:pt x="69334" y="164402"/>
                </a:lnTo>
                <a:lnTo>
                  <a:pt x="58695" y="164402"/>
                </a:lnTo>
                <a:lnTo>
                  <a:pt x="61187" y="162943"/>
                </a:lnTo>
                <a:lnTo>
                  <a:pt x="64014" y="161332"/>
                </a:lnTo>
                <a:close/>
                <a:moveTo>
                  <a:pt x="75625" y="161332"/>
                </a:moveTo>
                <a:lnTo>
                  <a:pt x="78452" y="162943"/>
                </a:lnTo>
                <a:lnTo>
                  <a:pt x="80945" y="164402"/>
                </a:lnTo>
                <a:lnTo>
                  <a:pt x="70306" y="164402"/>
                </a:lnTo>
                <a:lnTo>
                  <a:pt x="72768" y="162943"/>
                </a:lnTo>
                <a:lnTo>
                  <a:pt x="75625" y="161332"/>
                </a:lnTo>
                <a:close/>
                <a:moveTo>
                  <a:pt x="87237" y="161332"/>
                </a:moveTo>
                <a:lnTo>
                  <a:pt x="90094" y="162943"/>
                </a:lnTo>
                <a:lnTo>
                  <a:pt x="92556" y="164402"/>
                </a:lnTo>
                <a:lnTo>
                  <a:pt x="81917" y="164402"/>
                </a:lnTo>
                <a:lnTo>
                  <a:pt x="84379" y="162943"/>
                </a:lnTo>
                <a:lnTo>
                  <a:pt x="87237" y="161332"/>
                </a:lnTo>
                <a:close/>
                <a:moveTo>
                  <a:pt x="98878" y="161332"/>
                </a:moveTo>
                <a:lnTo>
                  <a:pt x="101705" y="162943"/>
                </a:lnTo>
                <a:lnTo>
                  <a:pt x="104197" y="164402"/>
                </a:lnTo>
                <a:lnTo>
                  <a:pt x="93559" y="164402"/>
                </a:lnTo>
                <a:lnTo>
                  <a:pt x="96021" y="162943"/>
                </a:lnTo>
                <a:lnTo>
                  <a:pt x="98878" y="161332"/>
                </a:lnTo>
                <a:close/>
                <a:moveTo>
                  <a:pt x="110489" y="161332"/>
                </a:moveTo>
                <a:lnTo>
                  <a:pt x="113346" y="162943"/>
                </a:lnTo>
                <a:lnTo>
                  <a:pt x="115809" y="164402"/>
                </a:lnTo>
                <a:lnTo>
                  <a:pt x="105170" y="164402"/>
                </a:lnTo>
                <a:lnTo>
                  <a:pt x="107632" y="162943"/>
                </a:lnTo>
                <a:lnTo>
                  <a:pt x="110489" y="161332"/>
                </a:lnTo>
                <a:close/>
                <a:moveTo>
                  <a:pt x="122131" y="161332"/>
                </a:moveTo>
                <a:lnTo>
                  <a:pt x="124958" y="162943"/>
                </a:lnTo>
                <a:lnTo>
                  <a:pt x="127450" y="164402"/>
                </a:lnTo>
                <a:lnTo>
                  <a:pt x="116812" y="164402"/>
                </a:lnTo>
                <a:lnTo>
                  <a:pt x="119274" y="162943"/>
                </a:lnTo>
                <a:lnTo>
                  <a:pt x="122131" y="161332"/>
                </a:lnTo>
                <a:close/>
                <a:moveTo>
                  <a:pt x="133742" y="161332"/>
                </a:moveTo>
                <a:lnTo>
                  <a:pt x="136599" y="162943"/>
                </a:lnTo>
                <a:lnTo>
                  <a:pt x="139061" y="164402"/>
                </a:lnTo>
                <a:lnTo>
                  <a:pt x="128423" y="164402"/>
                </a:lnTo>
                <a:lnTo>
                  <a:pt x="130885" y="162943"/>
                </a:lnTo>
                <a:lnTo>
                  <a:pt x="133742" y="161332"/>
                </a:lnTo>
                <a:close/>
                <a:moveTo>
                  <a:pt x="145323" y="161332"/>
                </a:moveTo>
                <a:lnTo>
                  <a:pt x="148180" y="162943"/>
                </a:lnTo>
                <a:lnTo>
                  <a:pt x="150642" y="164402"/>
                </a:lnTo>
                <a:lnTo>
                  <a:pt x="140004" y="164402"/>
                </a:lnTo>
                <a:lnTo>
                  <a:pt x="142496" y="162943"/>
                </a:lnTo>
                <a:lnTo>
                  <a:pt x="145323" y="161332"/>
                </a:lnTo>
                <a:close/>
                <a:moveTo>
                  <a:pt x="156964" y="161332"/>
                </a:moveTo>
                <a:lnTo>
                  <a:pt x="159822" y="162943"/>
                </a:lnTo>
                <a:lnTo>
                  <a:pt x="162284" y="164402"/>
                </a:lnTo>
                <a:lnTo>
                  <a:pt x="151645" y="164402"/>
                </a:lnTo>
                <a:lnTo>
                  <a:pt x="154107" y="162943"/>
                </a:lnTo>
                <a:lnTo>
                  <a:pt x="156964" y="161332"/>
                </a:lnTo>
                <a:close/>
                <a:moveTo>
                  <a:pt x="168575" y="161332"/>
                </a:moveTo>
                <a:lnTo>
                  <a:pt x="171433" y="162943"/>
                </a:lnTo>
                <a:lnTo>
                  <a:pt x="173895" y="164402"/>
                </a:lnTo>
                <a:lnTo>
                  <a:pt x="163256" y="164402"/>
                </a:lnTo>
                <a:lnTo>
                  <a:pt x="165749" y="162943"/>
                </a:lnTo>
                <a:lnTo>
                  <a:pt x="168575" y="161332"/>
                </a:lnTo>
                <a:close/>
                <a:moveTo>
                  <a:pt x="180217" y="161332"/>
                </a:moveTo>
                <a:lnTo>
                  <a:pt x="183074" y="162943"/>
                </a:lnTo>
                <a:lnTo>
                  <a:pt x="185536" y="164402"/>
                </a:lnTo>
                <a:lnTo>
                  <a:pt x="174898" y="164402"/>
                </a:lnTo>
                <a:lnTo>
                  <a:pt x="177360" y="162943"/>
                </a:lnTo>
                <a:lnTo>
                  <a:pt x="180217" y="161332"/>
                </a:lnTo>
                <a:close/>
                <a:moveTo>
                  <a:pt x="191828" y="161332"/>
                </a:moveTo>
                <a:lnTo>
                  <a:pt x="194685" y="162943"/>
                </a:lnTo>
                <a:lnTo>
                  <a:pt x="197147" y="164402"/>
                </a:lnTo>
                <a:lnTo>
                  <a:pt x="186509" y="164402"/>
                </a:lnTo>
                <a:lnTo>
                  <a:pt x="189001" y="162943"/>
                </a:lnTo>
                <a:lnTo>
                  <a:pt x="191828" y="161332"/>
                </a:lnTo>
                <a:close/>
                <a:moveTo>
                  <a:pt x="203470" y="161332"/>
                </a:moveTo>
                <a:lnTo>
                  <a:pt x="206327" y="162943"/>
                </a:lnTo>
                <a:lnTo>
                  <a:pt x="208789" y="164402"/>
                </a:lnTo>
                <a:lnTo>
                  <a:pt x="198151" y="164402"/>
                </a:lnTo>
                <a:lnTo>
                  <a:pt x="200613" y="162943"/>
                </a:lnTo>
                <a:lnTo>
                  <a:pt x="203470" y="161332"/>
                </a:lnTo>
                <a:close/>
                <a:moveTo>
                  <a:pt x="215051" y="161332"/>
                </a:moveTo>
                <a:lnTo>
                  <a:pt x="217908" y="162943"/>
                </a:lnTo>
                <a:lnTo>
                  <a:pt x="220370" y="164402"/>
                </a:lnTo>
                <a:lnTo>
                  <a:pt x="209731" y="164402"/>
                </a:lnTo>
                <a:lnTo>
                  <a:pt x="212193" y="162943"/>
                </a:lnTo>
                <a:lnTo>
                  <a:pt x="215051" y="161332"/>
                </a:lnTo>
                <a:close/>
                <a:moveTo>
                  <a:pt x="226692" y="161332"/>
                </a:moveTo>
                <a:lnTo>
                  <a:pt x="229519" y="162943"/>
                </a:lnTo>
                <a:lnTo>
                  <a:pt x="232011" y="164402"/>
                </a:lnTo>
                <a:lnTo>
                  <a:pt x="221373" y="164402"/>
                </a:lnTo>
                <a:lnTo>
                  <a:pt x="223835" y="162943"/>
                </a:lnTo>
                <a:lnTo>
                  <a:pt x="226692" y="161332"/>
                </a:lnTo>
                <a:close/>
                <a:moveTo>
                  <a:pt x="238303" y="161332"/>
                </a:moveTo>
                <a:lnTo>
                  <a:pt x="241160" y="162943"/>
                </a:lnTo>
                <a:lnTo>
                  <a:pt x="243622" y="164402"/>
                </a:lnTo>
                <a:lnTo>
                  <a:pt x="232984" y="164402"/>
                </a:lnTo>
                <a:lnTo>
                  <a:pt x="235446" y="162943"/>
                </a:lnTo>
                <a:lnTo>
                  <a:pt x="238303" y="161332"/>
                </a:lnTo>
                <a:close/>
                <a:moveTo>
                  <a:pt x="249945" y="161332"/>
                </a:moveTo>
                <a:lnTo>
                  <a:pt x="252772" y="162943"/>
                </a:lnTo>
                <a:lnTo>
                  <a:pt x="255264" y="164402"/>
                </a:lnTo>
                <a:lnTo>
                  <a:pt x="244626" y="164402"/>
                </a:lnTo>
                <a:lnTo>
                  <a:pt x="247088" y="162943"/>
                </a:lnTo>
                <a:lnTo>
                  <a:pt x="249945" y="161332"/>
                </a:lnTo>
                <a:close/>
                <a:moveTo>
                  <a:pt x="261556" y="161332"/>
                </a:moveTo>
                <a:lnTo>
                  <a:pt x="264413" y="162943"/>
                </a:lnTo>
                <a:lnTo>
                  <a:pt x="266875" y="164402"/>
                </a:lnTo>
                <a:lnTo>
                  <a:pt x="256237" y="164402"/>
                </a:lnTo>
                <a:lnTo>
                  <a:pt x="258699" y="162943"/>
                </a:lnTo>
                <a:lnTo>
                  <a:pt x="261556" y="161332"/>
                </a:lnTo>
                <a:close/>
                <a:moveTo>
                  <a:pt x="273198" y="161332"/>
                </a:moveTo>
                <a:lnTo>
                  <a:pt x="276024" y="162943"/>
                </a:lnTo>
                <a:lnTo>
                  <a:pt x="278517" y="164402"/>
                </a:lnTo>
                <a:lnTo>
                  <a:pt x="267878" y="164402"/>
                </a:lnTo>
                <a:lnTo>
                  <a:pt x="270340" y="162943"/>
                </a:lnTo>
                <a:lnTo>
                  <a:pt x="273198" y="161332"/>
                </a:lnTo>
                <a:close/>
                <a:moveTo>
                  <a:pt x="11217" y="164676"/>
                </a:moveTo>
                <a:lnTo>
                  <a:pt x="5898" y="167746"/>
                </a:lnTo>
                <a:lnTo>
                  <a:pt x="578" y="164676"/>
                </a:lnTo>
                <a:close/>
                <a:moveTo>
                  <a:pt x="22828" y="164676"/>
                </a:moveTo>
                <a:lnTo>
                  <a:pt x="17509" y="167746"/>
                </a:lnTo>
                <a:lnTo>
                  <a:pt x="12190" y="164676"/>
                </a:lnTo>
                <a:close/>
                <a:moveTo>
                  <a:pt x="34470" y="164676"/>
                </a:moveTo>
                <a:lnTo>
                  <a:pt x="29150" y="167746"/>
                </a:lnTo>
                <a:lnTo>
                  <a:pt x="23831" y="164676"/>
                </a:lnTo>
                <a:close/>
                <a:moveTo>
                  <a:pt x="46081" y="164676"/>
                </a:moveTo>
                <a:lnTo>
                  <a:pt x="40762" y="167746"/>
                </a:lnTo>
                <a:lnTo>
                  <a:pt x="35442" y="164676"/>
                </a:lnTo>
                <a:close/>
                <a:moveTo>
                  <a:pt x="57722" y="164676"/>
                </a:moveTo>
                <a:lnTo>
                  <a:pt x="52403" y="167746"/>
                </a:lnTo>
                <a:lnTo>
                  <a:pt x="47084" y="164676"/>
                </a:lnTo>
                <a:close/>
                <a:moveTo>
                  <a:pt x="69334" y="164676"/>
                </a:moveTo>
                <a:lnTo>
                  <a:pt x="64014" y="167746"/>
                </a:lnTo>
                <a:lnTo>
                  <a:pt x="58695" y="164676"/>
                </a:lnTo>
                <a:close/>
                <a:moveTo>
                  <a:pt x="80945" y="164676"/>
                </a:moveTo>
                <a:lnTo>
                  <a:pt x="75625" y="167746"/>
                </a:lnTo>
                <a:lnTo>
                  <a:pt x="70306" y="164676"/>
                </a:lnTo>
                <a:close/>
                <a:moveTo>
                  <a:pt x="92556" y="164676"/>
                </a:moveTo>
                <a:lnTo>
                  <a:pt x="87237" y="167746"/>
                </a:lnTo>
                <a:lnTo>
                  <a:pt x="81917" y="164676"/>
                </a:lnTo>
                <a:close/>
                <a:moveTo>
                  <a:pt x="104197" y="164676"/>
                </a:moveTo>
                <a:lnTo>
                  <a:pt x="98878" y="167746"/>
                </a:lnTo>
                <a:lnTo>
                  <a:pt x="93559" y="164676"/>
                </a:lnTo>
                <a:close/>
                <a:moveTo>
                  <a:pt x="115809" y="164676"/>
                </a:moveTo>
                <a:lnTo>
                  <a:pt x="110489" y="167746"/>
                </a:lnTo>
                <a:lnTo>
                  <a:pt x="105170" y="164676"/>
                </a:lnTo>
                <a:close/>
                <a:moveTo>
                  <a:pt x="127450" y="164676"/>
                </a:moveTo>
                <a:lnTo>
                  <a:pt x="122131" y="167746"/>
                </a:lnTo>
                <a:lnTo>
                  <a:pt x="116812" y="164676"/>
                </a:lnTo>
                <a:close/>
                <a:moveTo>
                  <a:pt x="139061" y="164676"/>
                </a:moveTo>
                <a:lnTo>
                  <a:pt x="133742" y="167746"/>
                </a:lnTo>
                <a:lnTo>
                  <a:pt x="128423" y="164676"/>
                </a:lnTo>
                <a:close/>
                <a:moveTo>
                  <a:pt x="150642" y="164676"/>
                </a:moveTo>
                <a:lnTo>
                  <a:pt x="145323" y="167746"/>
                </a:lnTo>
                <a:lnTo>
                  <a:pt x="140004" y="164676"/>
                </a:lnTo>
                <a:close/>
                <a:moveTo>
                  <a:pt x="162284" y="164676"/>
                </a:moveTo>
                <a:lnTo>
                  <a:pt x="156964" y="167746"/>
                </a:lnTo>
                <a:lnTo>
                  <a:pt x="151645" y="164676"/>
                </a:lnTo>
                <a:close/>
                <a:moveTo>
                  <a:pt x="173895" y="164676"/>
                </a:moveTo>
                <a:lnTo>
                  <a:pt x="168575" y="167746"/>
                </a:lnTo>
                <a:lnTo>
                  <a:pt x="163256" y="164676"/>
                </a:lnTo>
                <a:close/>
                <a:moveTo>
                  <a:pt x="185536" y="164676"/>
                </a:moveTo>
                <a:lnTo>
                  <a:pt x="180217" y="167746"/>
                </a:lnTo>
                <a:lnTo>
                  <a:pt x="174898" y="164676"/>
                </a:lnTo>
                <a:close/>
                <a:moveTo>
                  <a:pt x="197147" y="164676"/>
                </a:moveTo>
                <a:lnTo>
                  <a:pt x="191828" y="167746"/>
                </a:lnTo>
                <a:lnTo>
                  <a:pt x="186509" y="164676"/>
                </a:lnTo>
                <a:close/>
                <a:moveTo>
                  <a:pt x="208789" y="164676"/>
                </a:moveTo>
                <a:lnTo>
                  <a:pt x="203470" y="167746"/>
                </a:lnTo>
                <a:lnTo>
                  <a:pt x="198151" y="164676"/>
                </a:lnTo>
                <a:close/>
                <a:moveTo>
                  <a:pt x="220370" y="164676"/>
                </a:moveTo>
                <a:lnTo>
                  <a:pt x="215051" y="167746"/>
                </a:lnTo>
                <a:lnTo>
                  <a:pt x="209731" y="164676"/>
                </a:lnTo>
                <a:close/>
                <a:moveTo>
                  <a:pt x="232011" y="164676"/>
                </a:moveTo>
                <a:lnTo>
                  <a:pt x="226692" y="167746"/>
                </a:lnTo>
                <a:lnTo>
                  <a:pt x="221373" y="164676"/>
                </a:lnTo>
                <a:close/>
                <a:moveTo>
                  <a:pt x="243622" y="164676"/>
                </a:moveTo>
                <a:lnTo>
                  <a:pt x="238303" y="167746"/>
                </a:lnTo>
                <a:lnTo>
                  <a:pt x="232984" y="164676"/>
                </a:lnTo>
                <a:close/>
                <a:moveTo>
                  <a:pt x="255264" y="164676"/>
                </a:moveTo>
                <a:lnTo>
                  <a:pt x="249945" y="167746"/>
                </a:lnTo>
                <a:lnTo>
                  <a:pt x="244626" y="164676"/>
                </a:lnTo>
                <a:close/>
                <a:moveTo>
                  <a:pt x="266875" y="164676"/>
                </a:moveTo>
                <a:lnTo>
                  <a:pt x="261556" y="167746"/>
                </a:lnTo>
                <a:lnTo>
                  <a:pt x="256237" y="164676"/>
                </a:lnTo>
                <a:close/>
                <a:moveTo>
                  <a:pt x="278517" y="164676"/>
                </a:moveTo>
                <a:lnTo>
                  <a:pt x="273198" y="167746"/>
                </a:lnTo>
                <a:lnTo>
                  <a:pt x="267878" y="164676"/>
                </a:lnTo>
                <a:close/>
                <a:moveTo>
                  <a:pt x="11369" y="164889"/>
                </a:moveTo>
                <a:lnTo>
                  <a:pt x="6050" y="174068"/>
                </a:lnTo>
                <a:lnTo>
                  <a:pt x="6050" y="167959"/>
                </a:lnTo>
                <a:lnTo>
                  <a:pt x="11369" y="164889"/>
                </a:lnTo>
                <a:close/>
                <a:moveTo>
                  <a:pt x="34622" y="164889"/>
                </a:moveTo>
                <a:lnTo>
                  <a:pt x="29302" y="174068"/>
                </a:lnTo>
                <a:lnTo>
                  <a:pt x="29302" y="167959"/>
                </a:lnTo>
                <a:lnTo>
                  <a:pt x="34622" y="164889"/>
                </a:lnTo>
                <a:close/>
                <a:moveTo>
                  <a:pt x="46202" y="164889"/>
                </a:moveTo>
                <a:lnTo>
                  <a:pt x="40883" y="174068"/>
                </a:lnTo>
                <a:lnTo>
                  <a:pt x="40883" y="167959"/>
                </a:lnTo>
                <a:lnTo>
                  <a:pt x="46202" y="164889"/>
                </a:lnTo>
                <a:close/>
                <a:moveTo>
                  <a:pt x="57844" y="164889"/>
                </a:moveTo>
                <a:lnTo>
                  <a:pt x="52525" y="174068"/>
                </a:lnTo>
                <a:lnTo>
                  <a:pt x="52525" y="167959"/>
                </a:lnTo>
                <a:lnTo>
                  <a:pt x="57844" y="164889"/>
                </a:lnTo>
                <a:close/>
                <a:moveTo>
                  <a:pt x="69455" y="164889"/>
                </a:moveTo>
                <a:lnTo>
                  <a:pt x="64136" y="174068"/>
                </a:lnTo>
                <a:lnTo>
                  <a:pt x="64136" y="167959"/>
                </a:lnTo>
                <a:lnTo>
                  <a:pt x="69455" y="164889"/>
                </a:lnTo>
                <a:close/>
                <a:moveTo>
                  <a:pt x="81097" y="164889"/>
                </a:moveTo>
                <a:lnTo>
                  <a:pt x="75777" y="174068"/>
                </a:lnTo>
                <a:lnTo>
                  <a:pt x="75777" y="167959"/>
                </a:lnTo>
                <a:lnTo>
                  <a:pt x="81097" y="164889"/>
                </a:lnTo>
                <a:close/>
                <a:moveTo>
                  <a:pt x="92708" y="164889"/>
                </a:moveTo>
                <a:lnTo>
                  <a:pt x="87389" y="174068"/>
                </a:lnTo>
                <a:lnTo>
                  <a:pt x="87389" y="167959"/>
                </a:lnTo>
                <a:lnTo>
                  <a:pt x="92708" y="164889"/>
                </a:lnTo>
                <a:close/>
                <a:moveTo>
                  <a:pt x="104349" y="164889"/>
                </a:moveTo>
                <a:lnTo>
                  <a:pt x="99030" y="174068"/>
                </a:lnTo>
                <a:lnTo>
                  <a:pt x="99030" y="167959"/>
                </a:lnTo>
                <a:lnTo>
                  <a:pt x="104349" y="164889"/>
                </a:lnTo>
                <a:close/>
                <a:moveTo>
                  <a:pt x="115930" y="164889"/>
                </a:moveTo>
                <a:lnTo>
                  <a:pt x="110611" y="174068"/>
                </a:lnTo>
                <a:lnTo>
                  <a:pt x="110611" y="167959"/>
                </a:lnTo>
                <a:lnTo>
                  <a:pt x="115930" y="164889"/>
                </a:lnTo>
                <a:close/>
                <a:moveTo>
                  <a:pt x="127541" y="164889"/>
                </a:moveTo>
                <a:lnTo>
                  <a:pt x="122222" y="174068"/>
                </a:lnTo>
                <a:lnTo>
                  <a:pt x="122222" y="167959"/>
                </a:lnTo>
                <a:lnTo>
                  <a:pt x="127541" y="164889"/>
                </a:lnTo>
                <a:close/>
                <a:moveTo>
                  <a:pt x="139183" y="164889"/>
                </a:moveTo>
                <a:lnTo>
                  <a:pt x="133864" y="174068"/>
                </a:lnTo>
                <a:lnTo>
                  <a:pt x="133864" y="167959"/>
                </a:lnTo>
                <a:lnTo>
                  <a:pt x="139183" y="164889"/>
                </a:lnTo>
                <a:close/>
                <a:moveTo>
                  <a:pt x="150794" y="164889"/>
                </a:moveTo>
                <a:lnTo>
                  <a:pt x="145475" y="174068"/>
                </a:lnTo>
                <a:lnTo>
                  <a:pt x="145475" y="167959"/>
                </a:lnTo>
                <a:lnTo>
                  <a:pt x="150794" y="164889"/>
                </a:lnTo>
                <a:close/>
                <a:moveTo>
                  <a:pt x="162436" y="164889"/>
                </a:moveTo>
                <a:lnTo>
                  <a:pt x="157116" y="174068"/>
                </a:lnTo>
                <a:lnTo>
                  <a:pt x="157116" y="167959"/>
                </a:lnTo>
                <a:lnTo>
                  <a:pt x="162436" y="164889"/>
                </a:lnTo>
                <a:close/>
                <a:moveTo>
                  <a:pt x="174047" y="164889"/>
                </a:moveTo>
                <a:lnTo>
                  <a:pt x="168727" y="174068"/>
                </a:lnTo>
                <a:lnTo>
                  <a:pt x="168727" y="167959"/>
                </a:lnTo>
                <a:lnTo>
                  <a:pt x="174047" y="164889"/>
                </a:lnTo>
                <a:close/>
                <a:moveTo>
                  <a:pt x="185658" y="164889"/>
                </a:moveTo>
                <a:lnTo>
                  <a:pt x="180339" y="174068"/>
                </a:lnTo>
                <a:lnTo>
                  <a:pt x="180339" y="167959"/>
                </a:lnTo>
                <a:lnTo>
                  <a:pt x="185658" y="164889"/>
                </a:lnTo>
                <a:close/>
                <a:moveTo>
                  <a:pt x="197269" y="164889"/>
                </a:moveTo>
                <a:lnTo>
                  <a:pt x="191950" y="174068"/>
                </a:lnTo>
                <a:lnTo>
                  <a:pt x="191950" y="167959"/>
                </a:lnTo>
                <a:lnTo>
                  <a:pt x="197269" y="164889"/>
                </a:lnTo>
                <a:close/>
                <a:moveTo>
                  <a:pt x="208911" y="164889"/>
                </a:moveTo>
                <a:lnTo>
                  <a:pt x="203591" y="174068"/>
                </a:lnTo>
                <a:lnTo>
                  <a:pt x="203591" y="167959"/>
                </a:lnTo>
                <a:lnTo>
                  <a:pt x="208911" y="164889"/>
                </a:lnTo>
                <a:close/>
                <a:moveTo>
                  <a:pt x="220522" y="164889"/>
                </a:moveTo>
                <a:lnTo>
                  <a:pt x="215202" y="174068"/>
                </a:lnTo>
                <a:lnTo>
                  <a:pt x="215202" y="167959"/>
                </a:lnTo>
                <a:lnTo>
                  <a:pt x="220522" y="164889"/>
                </a:lnTo>
                <a:close/>
                <a:moveTo>
                  <a:pt x="232163" y="164889"/>
                </a:moveTo>
                <a:lnTo>
                  <a:pt x="226844" y="174068"/>
                </a:lnTo>
                <a:lnTo>
                  <a:pt x="226844" y="167959"/>
                </a:lnTo>
                <a:lnTo>
                  <a:pt x="232163" y="164889"/>
                </a:lnTo>
                <a:close/>
                <a:moveTo>
                  <a:pt x="243774" y="164889"/>
                </a:moveTo>
                <a:lnTo>
                  <a:pt x="238455" y="174068"/>
                </a:lnTo>
                <a:lnTo>
                  <a:pt x="238455" y="167959"/>
                </a:lnTo>
                <a:lnTo>
                  <a:pt x="243774" y="164889"/>
                </a:lnTo>
                <a:close/>
                <a:moveTo>
                  <a:pt x="255355" y="164889"/>
                </a:moveTo>
                <a:lnTo>
                  <a:pt x="250036" y="174068"/>
                </a:lnTo>
                <a:lnTo>
                  <a:pt x="250036" y="167959"/>
                </a:lnTo>
                <a:lnTo>
                  <a:pt x="255355" y="164889"/>
                </a:lnTo>
                <a:close/>
                <a:moveTo>
                  <a:pt x="266997" y="164889"/>
                </a:moveTo>
                <a:lnTo>
                  <a:pt x="261678" y="174068"/>
                </a:lnTo>
                <a:lnTo>
                  <a:pt x="261678" y="167959"/>
                </a:lnTo>
                <a:lnTo>
                  <a:pt x="266997" y="164889"/>
                </a:lnTo>
                <a:close/>
                <a:moveTo>
                  <a:pt x="278608" y="164889"/>
                </a:moveTo>
                <a:lnTo>
                  <a:pt x="273289" y="174068"/>
                </a:lnTo>
                <a:lnTo>
                  <a:pt x="273289" y="167959"/>
                </a:lnTo>
                <a:lnTo>
                  <a:pt x="278608" y="164889"/>
                </a:lnTo>
                <a:close/>
                <a:moveTo>
                  <a:pt x="22980" y="164858"/>
                </a:moveTo>
                <a:lnTo>
                  <a:pt x="17661" y="174099"/>
                </a:lnTo>
                <a:lnTo>
                  <a:pt x="17661" y="167928"/>
                </a:lnTo>
                <a:lnTo>
                  <a:pt x="22980" y="164858"/>
                </a:lnTo>
                <a:close/>
                <a:moveTo>
                  <a:pt x="186357" y="164889"/>
                </a:moveTo>
                <a:lnTo>
                  <a:pt x="191676" y="167959"/>
                </a:lnTo>
                <a:lnTo>
                  <a:pt x="191676" y="174099"/>
                </a:lnTo>
                <a:lnTo>
                  <a:pt x="186357" y="164889"/>
                </a:lnTo>
                <a:close/>
                <a:moveTo>
                  <a:pt x="457" y="164919"/>
                </a:moveTo>
                <a:lnTo>
                  <a:pt x="5776" y="167959"/>
                </a:lnTo>
                <a:lnTo>
                  <a:pt x="5776" y="174129"/>
                </a:lnTo>
                <a:lnTo>
                  <a:pt x="457" y="164919"/>
                </a:lnTo>
                <a:close/>
                <a:moveTo>
                  <a:pt x="12098" y="164919"/>
                </a:moveTo>
                <a:lnTo>
                  <a:pt x="17418" y="167959"/>
                </a:lnTo>
                <a:lnTo>
                  <a:pt x="17418" y="174129"/>
                </a:lnTo>
                <a:lnTo>
                  <a:pt x="12098" y="164919"/>
                </a:lnTo>
                <a:close/>
                <a:moveTo>
                  <a:pt x="23710" y="164919"/>
                </a:moveTo>
                <a:lnTo>
                  <a:pt x="29029" y="167959"/>
                </a:lnTo>
                <a:lnTo>
                  <a:pt x="29029" y="174129"/>
                </a:lnTo>
                <a:lnTo>
                  <a:pt x="23710" y="164919"/>
                </a:lnTo>
                <a:close/>
                <a:moveTo>
                  <a:pt x="35290" y="164919"/>
                </a:moveTo>
                <a:lnTo>
                  <a:pt x="40610" y="167959"/>
                </a:lnTo>
                <a:lnTo>
                  <a:pt x="40610" y="174129"/>
                </a:lnTo>
                <a:lnTo>
                  <a:pt x="35290" y="164919"/>
                </a:lnTo>
                <a:close/>
                <a:moveTo>
                  <a:pt x="46932" y="164919"/>
                </a:moveTo>
                <a:lnTo>
                  <a:pt x="52251" y="167959"/>
                </a:lnTo>
                <a:lnTo>
                  <a:pt x="52251" y="174129"/>
                </a:lnTo>
                <a:lnTo>
                  <a:pt x="46932" y="164919"/>
                </a:lnTo>
                <a:close/>
                <a:moveTo>
                  <a:pt x="58543" y="164919"/>
                </a:moveTo>
                <a:lnTo>
                  <a:pt x="63862" y="167959"/>
                </a:lnTo>
                <a:lnTo>
                  <a:pt x="63862" y="174129"/>
                </a:lnTo>
                <a:lnTo>
                  <a:pt x="58543" y="164919"/>
                </a:lnTo>
                <a:close/>
                <a:moveTo>
                  <a:pt x="70185" y="164919"/>
                </a:moveTo>
                <a:lnTo>
                  <a:pt x="75504" y="167959"/>
                </a:lnTo>
                <a:lnTo>
                  <a:pt x="75504" y="174129"/>
                </a:lnTo>
                <a:lnTo>
                  <a:pt x="70185" y="164919"/>
                </a:lnTo>
                <a:close/>
                <a:moveTo>
                  <a:pt x="81796" y="164919"/>
                </a:moveTo>
                <a:lnTo>
                  <a:pt x="87115" y="167959"/>
                </a:lnTo>
                <a:lnTo>
                  <a:pt x="87115" y="174129"/>
                </a:lnTo>
                <a:lnTo>
                  <a:pt x="81796" y="164919"/>
                </a:lnTo>
                <a:close/>
                <a:moveTo>
                  <a:pt x="93437" y="164919"/>
                </a:moveTo>
                <a:lnTo>
                  <a:pt x="98757" y="167959"/>
                </a:lnTo>
                <a:lnTo>
                  <a:pt x="98757" y="174129"/>
                </a:lnTo>
                <a:lnTo>
                  <a:pt x="93437" y="164919"/>
                </a:lnTo>
                <a:close/>
                <a:moveTo>
                  <a:pt x="105018" y="164919"/>
                </a:moveTo>
                <a:lnTo>
                  <a:pt x="110337" y="167959"/>
                </a:lnTo>
                <a:lnTo>
                  <a:pt x="110337" y="174129"/>
                </a:lnTo>
                <a:lnTo>
                  <a:pt x="105018" y="164919"/>
                </a:lnTo>
                <a:close/>
                <a:moveTo>
                  <a:pt x="116660" y="164919"/>
                </a:moveTo>
                <a:lnTo>
                  <a:pt x="121979" y="167959"/>
                </a:lnTo>
                <a:lnTo>
                  <a:pt x="121979" y="174129"/>
                </a:lnTo>
                <a:lnTo>
                  <a:pt x="116660" y="164919"/>
                </a:lnTo>
                <a:close/>
                <a:moveTo>
                  <a:pt x="128271" y="164919"/>
                </a:moveTo>
                <a:lnTo>
                  <a:pt x="133590" y="167959"/>
                </a:lnTo>
                <a:lnTo>
                  <a:pt x="133590" y="174129"/>
                </a:lnTo>
                <a:lnTo>
                  <a:pt x="128271" y="164919"/>
                </a:lnTo>
                <a:close/>
                <a:moveTo>
                  <a:pt x="139912" y="164919"/>
                </a:moveTo>
                <a:lnTo>
                  <a:pt x="145232" y="167959"/>
                </a:lnTo>
                <a:lnTo>
                  <a:pt x="145232" y="174129"/>
                </a:lnTo>
                <a:lnTo>
                  <a:pt x="139912" y="164919"/>
                </a:lnTo>
                <a:close/>
                <a:moveTo>
                  <a:pt x="151523" y="164919"/>
                </a:moveTo>
                <a:lnTo>
                  <a:pt x="156843" y="167959"/>
                </a:lnTo>
                <a:lnTo>
                  <a:pt x="156843" y="174129"/>
                </a:lnTo>
                <a:lnTo>
                  <a:pt x="151523" y="164919"/>
                </a:lnTo>
                <a:close/>
                <a:moveTo>
                  <a:pt x="163165" y="164919"/>
                </a:moveTo>
                <a:lnTo>
                  <a:pt x="168484" y="167959"/>
                </a:lnTo>
                <a:lnTo>
                  <a:pt x="168484" y="174129"/>
                </a:lnTo>
                <a:lnTo>
                  <a:pt x="163165" y="164919"/>
                </a:lnTo>
                <a:close/>
                <a:moveTo>
                  <a:pt x="174746" y="164919"/>
                </a:moveTo>
                <a:lnTo>
                  <a:pt x="180065" y="167959"/>
                </a:lnTo>
                <a:lnTo>
                  <a:pt x="180065" y="174129"/>
                </a:lnTo>
                <a:lnTo>
                  <a:pt x="174746" y="164919"/>
                </a:lnTo>
                <a:close/>
                <a:moveTo>
                  <a:pt x="197999" y="164889"/>
                </a:moveTo>
                <a:lnTo>
                  <a:pt x="203318" y="167959"/>
                </a:lnTo>
                <a:lnTo>
                  <a:pt x="203318" y="174129"/>
                </a:lnTo>
                <a:lnTo>
                  <a:pt x="197999" y="164889"/>
                </a:lnTo>
                <a:close/>
                <a:moveTo>
                  <a:pt x="209610" y="164889"/>
                </a:moveTo>
                <a:lnTo>
                  <a:pt x="214929" y="167959"/>
                </a:lnTo>
                <a:lnTo>
                  <a:pt x="214929" y="174129"/>
                </a:lnTo>
                <a:lnTo>
                  <a:pt x="209610" y="164889"/>
                </a:lnTo>
                <a:close/>
                <a:moveTo>
                  <a:pt x="221251" y="164889"/>
                </a:moveTo>
                <a:lnTo>
                  <a:pt x="226570" y="167959"/>
                </a:lnTo>
                <a:lnTo>
                  <a:pt x="226570" y="174129"/>
                </a:lnTo>
                <a:lnTo>
                  <a:pt x="221251" y="164889"/>
                </a:lnTo>
                <a:close/>
                <a:moveTo>
                  <a:pt x="232862" y="164889"/>
                </a:moveTo>
                <a:lnTo>
                  <a:pt x="238182" y="167959"/>
                </a:lnTo>
                <a:lnTo>
                  <a:pt x="238182" y="174129"/>
                </a:lnTo>
                <a:lnTo>
                  <a:pt x="232862" y="164889"/>
                </a:lnTo>
                <a:close/>
                <a:moveTo>
                  <a:pt x="244474" y="164889"/>
                </a:moveTo>
                <a:lnTo>
                  <a:pt x="249793" y="167959"/>
                </a:lnTo>
                <a:lnTo>
                  <a:pt x="249793" y="174129"/>
                </a:lnTo>
                <a:lnTo>
                  <a:pt x="244474" y="164889"/>
                </a:lnTo>
                <a:close/>
                <a:moveTo>
                  <a:pt x="256085" y="164889"/>
                </a:moveTo>
                <a:lnTo>
                  <a:pt x="261404" y="167959"/>
                </a:lnTo>
                <a:lnTo>
                  <a:pt x="261404" y="174129"/>
                </a:lnTo>
                <a:lnTo>
                  <a:pt x="256085" y="164889"/>
                </a:lnTo>
                <a:close/>
                <a:moveTo>
                  <a:pt x="267726" y="164889"/>
                </a:moveTo>
                <a:lnTo>
                  <a:pt x="273046" y="167959"/>
                </a:lnTo>
                <a:lnTo>
                  <a:pt x="273046" y="174129"/>
                </a:lnTo>
                <a:lnTo>
                  <a:pt x="267726" y="164889"/>
                </a:lnTo>
                <a:close/>
                <a:moveTo>
                  <a:pt x="244" y="165010"/>
                </a:moveTo>
                <a:lnTo>
                  <a:pt x="5563" y="174190"/>
                </a:lnTo>
                <a:lnTo>
                  <a:pt x="5563" y="174190"/>
                </a:lnTo>
                <a:lnTo>
                  <a:pt x="214" y="171120"/>
                </a:lnTo>
                <a:lnTo>
                  <a:pt x="214" y="165010"/>
                </a:lnTo>
                <a:close/>
                <a:moveTo>
                  <a:pt x="255872" y="165010"/>
                </a:moveTo>
                <a:lnTo>
                  <a:pt x="261191" y="174190"/>
                </a:lnTo>
                <a:lnTo>
                  <a:pt x="261191" y="174190"/>
                </a:lnTo>
                <a:lnTo>
                  <a:pt x="255872" y="171150"/>
                </a:lnTo>
                <a:lnTo>
                  <a:pt x="255872" y="165010"/>
                </a:lnTo>
                <a:close/>
                <a:moveTo>
                  <a:pt x="267483" y="165010"/>
                </a:moveTo>
                <a:lnTo>
                  <a:pt x="272802" y="174190"/>
                </a:lnTo>
                <a:lnTo>
                  <a:pt x="272802" y="174190"/>
                </a:lnTo>
                <a:lnTo>
                  <a:pt x="267483" y="171150"/>
                </a:lnTo>
                <a:lnTo>
                  <a:pt x="267483" y="165010"/>
                </a:lnTo>
                <a:close/>
                <a:moveTo>
                  <a:pt x="93194" y="165010"/>
                </a:moveTo>
                <a:lnTo>
                  <a:pt x="98513" y="174190"/>
                </a:lnTo>
                <a:lnTo>
                  <a:pt x="93194" y="171120"/>
                </a:lnTo>
                <a:lnTo>
                  <a:pt x="93194" y="165010"/>
                </a:lnTo>
                <a:close/>
                <a:moveTo>
                  <a:pt x="104836" y="165010"/>
                </a:moveTo>
                <a:lnTo>
                  <a:pt x="110155" y="174190"/>
                </a:lnTo>
                <a:lnTo>
                  <a:pt x="104836" y="171120"/>
                </a:lnTo>
                <a:lnTo>
                  <a:pt x="104836" y="165010"/>
                </a:lnTo>
                <a:close/>
                <a:moveTo>
                  <a:pt x="116416" y="165010"/>
                </a:moveTo>
                <a:lnTo>
                  <a:pt x="121736" y="174190"/>
                </a:lnTo>
                <a:lnTo>
                  <a:pt x="116416" y="171120"/>
                </a:lnTo>
                <a:lnTo>
                  <a:pt x="116416" y="165010"/>
                </a:lnTo>
                <a:close/>
                <a:moveTo>
                  <a:pt x="128058" y="165010"/>
                </a:moveTo>
                <a:lnTo>
                  <a:pt x="133377" y="174190"/>
                </a:lnTo>
                <a:lnTo>
                  <a:pt x="128058" y="171120"/>
                </a:lnTo>
                <a:lnTo>
                  <a:pt x="128058" y="165010"/>
                </a:lnTo>
                <a:close/>
                <a:moveTo>
                  <a:pt x="139669" y="165010"/>
                </a:moveTo>
                <a:lnTo>
                  <a:pt x="144988" y="174190"/>
                </a:lnTo>
                <a:lnTo>
                  <a:pt x="139669" y="171120"/>
                </a:lnTo>
                <a:lnTo>
                  <a:pt x="139669" y="165010"/>
                </a:lnTo>
                <a:close/>
                <a:moveTo>
                  <a:pt x="151311" y="165010"/>
                </a:moveTo>
                <a:lnTo>
                  <a:pt x="156630" y="174190"/>
                </a:lnTo>
                <a:lnTo>
                  <a:pt x="151311" y="171120"/>
                </a:lnTo>
                <a:lnTo>
                  <a:pt x="151311" y="165010"/>
                </a:lnTo>
                <a:close/>
                <a:moveTo>
                  <a:pt x="162922" y="165010"/>
                </a:moveTo>
                <a:lnTo>
                  <a:pt x="168241" y="174190"/>
                </a:lnTo>
                <a:lnTo>
                  <a:pt x="162922" y="171120"/>
                </a:lnTo>
                <a:lnTo>
                  <a:pt x="162922" y="165010"/>
                </a:lnTo>
                <a:close/>
                <a:moveTo>
                  <a:pt x="174503" y="165010"/>
                </a:moveTo>
                <a:lnTo>
                  <a:pt x="179822" y="174190"/>
                </a:lnTo>
                <a:lnTo>
                  <a:pt x="174503" y="171120"/>
                </a:lnTo>
                <a:lnTo>
                  <a:pt x="174503" y="165010"/>
                </a:lnTo>
                <a:close/>
                <a:moveTo>
                  <a:pt x="186144" y="165010"/>
                </a:moveTo>
                <a:lnTo>
                  <a:pt x="191463" y="174190"/>
                </a:lnTo>
                <a:lnTo>
                  <a:pt x="186144" y="171120"/>
                </a:lnTo>
                <a:lnTo>
                  <a:pt x="186144" y="165010"/>
                </a:lnTo>
                <a:close/>
                <a:moveTo>
                  <a:pt x="197755" y="165010"/>
                </a:moveTo>
                <a:lnTo>
                  <a:pt x="203075" y="174190"/>
                </a:lnTo>
                <a:lnTo>
                  <a:pt x="197755" y="171150"/>
                </a:lnTo>
                <a:lnTo>
                  <a:pt x="197755" y="165010"/>
                </a:lnTo>
                <a:close/>
                <a:moveTo>
                  <a:pt x="209397" y="165010"/>
                </a:moveTo>
                <a:lnTo>
                  <a:pt x="214716" y="174190"/>
                </a:lnTo>
                <a:lnTo>
                  <a:pt x="209397" y="171150"/>
                </a:lnTo>
                <a:lnTo>
                  <a:pt x="209397" y="165010"/>
                </a:lnTo>
                <a:close/>
                <a:moveTo>
                  <a:pt x="221008" y="165010"/>
                </a:moveTo>
                <a:lnTo>
                  <a:pt x="226327" y="174190"/>
                </a:lnTo>
                <a:lnTo>
                  <a:pt x="221008" y="171150"/>
                </a:lnTo>
                <a:lnTo>
                  <a:pt x="221008" y="165010"/>
                </a:lnTo>
                <a:close/>
                <a:moveTo>
                  <a:pt x="232650" y="165010"/>
                </a:moveTo>
                <a:lnTo>
                  <a:pt x="237969" y="174190"/>
                </a:lnTo>
                <a:lnTo>
                  <a:pt x="232650" y="171150"/>
                </a:lnTo>
                <a:lnTo>
                  <a:pt x="232650" y="165010"/>
                </a:lnTo>
                <a:close/>
                <a:moveTo>
                  <a:pt x="244230" y="165010"/>
                </a:moveTo>
                <a:lnTo>
                  <a:pt x="249550" y="174190"/>
                </a:lnTo>
                <a:lnTo>
                  <a:pt x="244230" y="171150"/>
                </a:lnTo>
                <a:lnTo>
                  <a:pt x="244230" y="165010"/>
                </a:lnTo>
                <a:close/>
                <a:moveTo>
                  <a:pt x="11855" y="165010"/>
                </a:moveTo>
                <a:lnTo>
                  <a:pt x="17174" y="174251"/>
                </a:lnTo>
                <a:lnTo>
                  <a:pt x="17174" y="174251"/>
                </a:lnTo>
                <a:lnTo>
                  <a:pt x="11855" y="171150"/>
                </a:lnTo>
                <a:lnTo>
                  <a:pt x="11855" y="165010"/>
                </a:lnTo>
                <a:close/>
                <a:moveTo>
                  <a:pt x="23223" y="165041"/>
                </a:moveTo>
                <a:lnTo>
                  <a:pt x="23223" y="171150"/>
                </a:lnTo>
                <a:lnTo>
                  <a:pt x="17904" y="174251"/>
                </a:lnTo>
                <a:lnTo>
                  <a:pt x="17904" y="174251"/>
                </a:lnTo>
                <a:lnTo>
                  <a:pt x="23223" y="165041"/>
                </a:lnTo>
                <a:close/>
                <a:moveTo>
                  <a:pt x="23497" y="165010"/>
                </a:moveTo>
                <a:lnTo>
                  <a:pt x="28816" y="174251"/>
                </a:lnTo>
                <a:lnTo>
                  <a:pt x="28816" y="174251"/>
                </a:lnTo>
                <a:lnTo>
                  <a:pt x="23497" y="171150"/>
                </a:lnTo>
                <a:lnTo>
                  <a:pt x="23497" y="165010"/>
                </a:lnTo>
                <a:close/>
                <a:moveTo>
                  <a:pt x="34834" y="165010"/>
                </a:moveTo>
                <a:lnTo>
                  <a:pt x="34834" y="171150"/>
                </a:lnTo>
                <a:lnTo>
                  <a:pt x="29515" y="174251"/>
                </a:lnTo>
                <a:lnTo>
                  <a:pt x="29515" y="174251"/>
                </a:lnTo>
                <a:lnTo>
                  <a:pt x="34834" y="165010"/>
                </a:lnTo>
                <a:close/>
                <a:moveTo>
                  <a:pt x="35078" y="165010"/>
                </a:moveTo>
                <a:lnTo>
                  <a:pt x="40397" y="174251"/>
                </a:lnTo>
                <a:lnTo>
                  <a:pt x="40397" y="174251"/>
                </a:lnTo>
                <a:lnTo>
                  <a:pt x="35078" y="171150"/>
                </a:lnTo>
                <a:lnTo>
                  <a:pt x="35078" y="165010"/>
                </a:lnTo>
                <a:close/>
                <a:moveTo>
                  <a:pt x="58330" y="165010"/>
                </a:moveTo>
                <a:lnTo>
                  <a:pt x="63650" y="174251"/>
                </a:lnTo>
                <a:lnTo>
                  <a:pt x="63650" y="174251"/>
                </a:lnTo>
                <a:lnTo>
                  <a:pt x="58330" y="171150"/>
                </a:lnTo>
                <a:lnTo>
                  <a:pt x="58330" y="165010"/>
                </a:lnTo>
                <a:close/>
                <a:moveTo>
                  <a:pt x="69698" y="165010"/>
                </a:moveTo>
                <a:lnTo>
                  <a:pt x="69698" y="171150"/>
                </a:lnTo>
                <a:lnTo>
                  <a:pt x="64379" y="174251"/>
                </a:lnTo>
                <a:lnTo>
                  <a:pt x="64379" y="174251"/>
                </a:lnTo>
                <a:lnTo>
                  <a:pt x="69698" y="165010"/>
                </a:lnTo>
                <a:close/>
                <a:moveTo>
                  <a:pt x="69941" y="165010"/>
                </a:moveTo>
                <a:lnTo>
                  <a:pt x="75261" y="174251"/>
                </a:lnTo>
                <a:lnTo>
                  <a:pt x="75261" y="174251"/>
                </a:lnTo>
                <a:lnTo>
                  <a:pt x="69941" y="171150"/>
                </a:lnTo>
                <a:lnTo>
                  <a:pt x="69941" y="165010"/>
                </a:lnTo>
                <a:close/>
                <a:moveTo>
                  <a:pt x="81309" y="165010"/>
                </a:moveTo>
                <a:lnTo>
                  <a:pt x="81309" y="171150"/>
                </a:lnTo>
                <a:lnTo>
                  <a:pt x="75990" y="174251"/>
                </a:lnTo>
                <a:lnTo>
                  <a:pt x="75990" y="174251"/>
                </a:lnTo>
                <a:lnTo>
                  <a:pt x="81309" y="165010"/>
                </a:lnTo>
                <a:close/>
                <a:moveTo>
                  <a:pt x="81583" y="165010"/>
                </a:moveTo>
                <a:lnTo>
                  <a:pt x="86902" y="174251"/>
                </a:lnTo>
                <a:lnTo>
                  <a:pt x="86902" y="174251"/>
                </a:lnTo>
                <a:lnTo>
                  <a:pt x="81583" y="171150"/>
                </a:lnTo>
                <a:lnTo>
                  <a:pt x="81583" y="165010"/>
                </a:lnTo>
                <a:close/>
                <a:moveTo>
                  <a:pt x="92951" y="165010"/>
                </a:moveTo>
                <a:lnTo>
                  <a:pt x="92951" y="171150"/>
                </a:lnTo>
                <a:lnTo>
                  <a:pt x="87632" y="174251"/>
                </a:lnTo>
                <a:lnTo>
                  <a:pt x="87632" y="174251"/>
                </a:lnTo>
                <a:lnTo>
                  <a:pt x="92951" y="165010"/>
                </a:lnTo>
                <a:close/>
                <a:moveTo>
                  <a:pt x="104562" y="165010"/>
                </a:moveTo>
                <a:lnTo>
                  <a:pt x="104562" y="171150"/>
                </a:lnTo>
                <a:lnTo>
                  <a:pt x="99243" y="174251"/>
                </a:lnTo>
                <a:lnTo>
                  <a:pt x="99243" y="174251"/>
                </a:lnTo>
                <a:lnTo>
                  <a:pt x="104562" y="165010"/>
                </a:lnTo>
                <a:close/>
                <a:moveTo>
                  <a:pt x="116143" y="165010"/>
                </a:moveTo>
                <a:lnTo>
                  <a:pt x="116143" y="171150"/>
                </a:lnTo>
                <a:lnTo>
                  <a:pt x="110824" y="174251"/>
                </a:lnTo>
                <a:lnTo>
                  <a:pt x="110824" y="174251"/>
                </a:lnTo>
                <a:lnTo>
                  <a:pt x="116143" y="165010"/>
                </a:lnTo>
                <a:close/>
                <a:moveTo>
                  <a:pt x="127784" y="165010"/>
                </a:moveTo>
                <a:lnTo>
                  <a:pt x="127784" y="171150"/>
                </a:lnTo>
                <a:lnTo>
                  <a:pt x="122465" y="174251"/>
                </a:lnTo>
                <a:lnTo>
                  <a:pt x="122465" y="174251"/>
                </a:lnTo>
                <a:lnTo>
                  <a:pt x="127784" y="165010"/>
                </a:lnTo>
                <a:close/>
                <a:moveTo>
                  <a:pt x="139396" y="165010"/>
                </a:moveTo>
                <a:lnTo>
                  <a:pt x="139396" y="171150"/>
                </a:lnTo>
                <a:lnTo>
                  <a:pt x="134076" y="174251"/>
                </a:lnTo>
                <a:lnTo>
                  <a:pt x="134076" y="174251"/>
                </a:lnTo>
                <a:lnTo>
                  <a:pt x="139396" y="165010"/>
                </a:lnTo>
                <a:close/>
                <a:moveTo>
                  <a:pt x="151037" y="165010"/>
                </a:moveTo>
                <a:lnTo>
                  <a:pt x="151037" y="171150"/>
                </a:lnTo>
                <a:lnTo>
                  <a:pt x="145718" y="174251"/>
                </a:lnTo>
                <a:lnTo>
                  <a:pt x="145718" y="174251"/>
                </a:lnTo>
                <a:lnTo>
                  <a:pt x="151037" y="165010"/>
                </a:lnTo>
                <a:close/>
                <a:moveTo>
                  <a:pt x="162648" y="165010"/>
                </a:moveTo>
                <a:lnTo>
                  <a:pt x="162648" y="171150"/>
                </a:lnTo>
                <a:lnTo>
                  <a:pt x="157329" y="174251"/>
                </a:lnTo>
                <a:lnTo>
                  <a:pt x="157329" y="174251"/>
                </a:lnTo>
                <a:lnTo>
                  <a:pt x="162648" y="165010"/>
                </a:lnTo>
                <a:close/>
                <a:moveTo>
                  <a:pt x="174290" y="165010"/>
                </a:moveTo>
                <a:lnTo>
                  <a:pt x="174290" y="171150"/>
                </a:lnTo>
                <a:lnTo>
                  <a:pt x="168971" y="174251"/>
                </a:lnTo>
                <a:lnTo>
                  <a:pt x="168971" y="174251"/>
                </a:lnTo>
                <a:lnTo>
                  <a:pt x="174290" y="165010"/>
                </a:lnTo>
                <a:close/>
                <a:moveTo>
                  <a:pt x="185871" y="165041"/>
                </a:moveTo>
                <a:lnTo>
                  <a:pt x="185871" y="171150"/>
                </a:lnTo>
                <a:lnTo>
                  <a:pt x="180551" y="174251"/>
                </a:lnTo>
                <a:lnTo>
                  <a:pt x="180551" y="174251"/>
                </a:lnTo>
                <a:lnTo>
                  <a:pt x="185871" y="165041"/>
                </a:lnTo>
                <a:close/>
                <a:moveTo>
                  <a:pt x="197512" y="165041"/>
                </a:moveTo>
                <a:lnTo>
                  <a:pt x="197512" y="171150"/>
                </a:lnTo>
                <a:lnTo>
                  <a:pt x="192193" y="174251"/>
                </a:lnTo>
                <a:lnTo>
                  <a:pt x="192193" y="174251"/>
                </a:lnTo>
                <a:lnTo>
                  <a:pt x="197512" y="165041"/>
                </a:lnTo>
                <a:close/>
                <a:moveTo>
                  <a:pt x="209123" y="165041"/>
                </a:moveTo>
                <a:lnTo>
                  <a:pt x="209123" y="171150"/>
                </a:lnTo>
                <a:lnTo>
                  <a:pt x="203804" y="174251"/>
                </a:lnTo>
                <a:lnTo>
                  <a:pt x="203804" y="174251"/>
                </a:lnTo>
                <a:lnTo>
                  <a:pt x="209123" y="165041"/>
                </a:lnTo>
                <a:close/>
                <a:moveTo>
                  <a:pt x="220765" y="165041"/>
                </a:moveTo>
                <a:lnTo>
                  <a:pt x="220765" y="171150"/>
                </a:lnTo>
                <a:lnTo>
                  <a:pt x="215446" y="174251"/>
                </a:lnTo>
                <a:lnTo>
                  <a:pt x="215446" y="174251"/>
                </a:lnTo>
                <a:lnTo>
                  <a:pt x="220765" y="165041"/>
                </a:lnTo>
                <a:close/>
                <a:moveTo>
                  <a:pt x="243957" y="165041"/>
                </a:moveTo>
                <a:lnTo>
                  <a:pt x="243957" y="171150"/>
                </a:lnTo>
                <a:lnTo>
                  <a:pt x="238638" y="174251"/>
                </a:lnTo>
                <a:lnTo>
                  <a:pt x="238638" y="174251"/>
                </a:lnTo>
                <a:lnTo>
                  <a:pt x="243957" y="165041"/>
                </a:lnTo>
                <a:close/>
                <a:moveTo>
                  <a:pt x="255598" y="165041"/>
                </a:moveTo>
                <a:lnTo>
                  <a:pt x="255598" y="171150"/>
                </a:lnTo>
                <a:lnTo>
                  <a:pt x="250279" y="174251"/>
                </a:lnTo>
                <a:lnTo>
                  <a:pt x="250279" y="174251"/>
                </a:lnTo>
                <a:lnTo>
                  <a:pt x="255598" y="165041"/>
                </a:lnTo>
                <a:close/>
                <a:moveTo>
                  <a:pt x="11582" y="165010"/>
                </a:moveTo>
                <a:lnTo>
                  <a:pt x="11582" y="171150"/>
                </a:lnTo>
                <a:lnTo>
                  <a:pt x="6262" y="174251"/>
                </a:lnTo>
                <a:lnTo>
                  <a:pt x="11582" y="165010"/>
                </a:lnTo>
                <a:close/>
                <a:moveTo>
                  <a:pt x="46446" y="165010"/>
                </a:moveTo>
                <a:lnTo>
                  <a:pt x="46446" y="171150"/>
                </a:lnTo>
                <a:lnTo>
                  <a:pt x="41126" y="174251"/>
                </a:lnTo>
                <a:lnTo>
                  <a:pt x="46446" y="165010"/>
                </a:lnTo>
                <a:close/>
                <a:moveTo>
                  <a:pt x="46689" y="165010"/>
                </a:moveTo>
                <a:lnTo>
                  <a:pt x="52008" y="174251"/>
                </a:lnTo>
                <a:lnTo>
                  <a:pt x="46689" y="171150"/>
                </a:lnTo>
                <a:lnTo>
                  <a:pt x="46689" y="165010"/>
                </a:lnTo>
                <a:close/>
                <a:moveTo>
                  <a:pt x="58057" y="165010"/>
                </a:moveTo>
                <a:lnTo>
                  <a:pt x="58057" y="171150"/>
                </a:lnTo>
                <a:lnTo>
                  <a:pt x="52737" y="174251"/>
                </a:lnTo>
                <a:lnTo>
                  <a:pt x="58057" y="165010"/>
                </a:lnTo>
                <a:close/>
                <a:moveTo>
                  <a:pt x="232376" y="165041"/>
                </a:moveTo>
                <a:lnTo>
                  <a:pt x="232376" y="171150"/>
                </a:lnTo>
                <a:lnTo>
                  <a:pt x="227057" y="174251"/>
                </a:lnTo>
                <a:lnTo>
                  <a:pt x="232376" y="165041"/>
                </a:lnTo>
                <a:close/>
                <a:moveTo>
                  <a:pt x="267210" y="165041"/>
                </a:moveTo>
                <a:lnTo>
                  <a:pt x="267210" y="171150"/>
                </a:lnTo>
                <a:lnTo>
                  <a:pt x="261890" y="174251"/>
                </a:lnTo>
                <a:lnTo>
                  <a:pt x="267210" y="165041"/>
                </a:lnTo>
                <a:close/>
                <a:moveTo>
                  <a:pt x="278851" y="165041"/>
                </a:moveTo>
                <a:lnTo>
                  <a:pt x="278851" y="171150"/>
                </a:lnTo>
                <a:lnTo>
                  <a:pt x="273532" y="174251"/>
                </a:lnTo>
                <a:lnTo>
                  <a:pt x="278851" y="165041"/>
                </a:lnTo>
                <a:close/>
                <a:moveTo>
                  <a:pt x="11703" y="171393"/>
                </a:moveTo>
                <a:lnTo>
                  <a:pt x="17023" y="174463"/>
                </a:lnTo>
                <a:lnTo>
                  <a:pt x="6384" y="174463"/>
                </a:lnTo>
                <a:lnTo>
                  <a:pt x="11703" y="171393"/>
                </a:lnTo>
                <a:close/>
                <a:moveTo>
                  <a:pt x="23345" y="171393"/>
                </a:moveTo>
                <a:lnTo>
                  <a:pt x="28664" y="174463"/>
                </a:lnTo>
                <a:lnTo>
                  <a:pt x="18026" y="174463"/>
                </a:lnTo>
                <a:lnTo>
                  <a:pt x="23345" y="171393"/>
                </a:lnTo>
                <a:close/>
                <a:moveTo>
                  <a:pt x="34956" y="171393"/>
                </a:moveTo>
                <a:lnTo>
                  <a:pt x="40275" y="174463"/>
                </a:lnTo>
                <a:lnTo>
                  <a:pt x="29637" y="174463"/>
                </a:lnTo>
                <a:lnTo>
                  <a:pt x="34956" y="171393"/>
                </a:lnTo>
                <a:close/>
                <a:moveTo>
                  <a:pt x="46598" y="171393"/>
                </a:moveTo>
                <a:lnTo>
                  <a:pt x="51886" y="174463"/>
                </a:lnTo>
                <a:lnTo>
                  <a:pt x="41248" y="174463"/>
                </a:lnTo>
                <a:lnTo>
                  <a:pt x="46598" y="171393"/>
                </a:lnTo>
                <a:close/>
                <a:moveTo>
                  <a:pt x="58209" y="171393"/>
                </a:moveTo>
                <a:lnTo>
                  <a:pt x="63528" y="174463"/>
                </a:lnTo>
                <a:lnTo>
                  <a:pt x="52889" y="174463"/>
                </a:lnTo>
                <a:lnTo>
                  <a:pt x="58209" y="171393"/>
                </a:lnTo>
                <a:close/>
                <a:moveTo>
                  <a:pt x="69850" y="171393"/>
                </a:moveTo>
                <a:lnTo>
                  <a:pt x="75169" y="174463"/>
                </a:lnTo>
                <a:lnTo>
                  <a:pt x="64531" y="174463"/>
                </a:lnTo>
                <a:lnTo>
                  <a:pt x="69850" y="171393"/>
                </a:lnTo>
                <a:close/>
                <a:moveTo>
                  <a:pt x="81431" y="171393"/>
                </a:moveTo>
                <a:lnTo>
                  <a:pt x="86750" y="174463"/>
                </a:lnTo>
                <a:lnTo>
                  <a:pt x="76112" y="174463"/>
                </a:lnTo>
                <a:lnTo>
                  <a:pt x="81431" y="171393"/>
                </a:lnTo>
                <a:close/>
                <a:moveTo>
                  <a:pt x="93042" y="171393"/>
                </a:moveTo>
                <a:lnTo>
                  <a:pt x="98361" y="174463"/>
                </a:lnTo>
                <a:lnTo>
                  <a:pt x="87723" y="174463"/>
                </a:lnTo>
                <a:lnTo>
                  <a:pt x="93042" y="171393"/>
                </a:lnTo>
                <a:close/>
                <a:moveTo>
                  <a:pt x="104684" y="171393"/>
                </a:moveTo>
                <a:lnTo>
                  <a:pt x="110003" y="174463"/>
                </a:lnTo>
                <a:lnTo>
                  <a:pt x="99364" y="174463"/>
                </a:lnTo>
                <a:lnTo>
                  <a:pt x="104684" y="171393"/>
                </a:lnTo>
                <a:close/>
                <a:moveTo>
                  <a:pt x="116295" y="171393"/>
                </a:moveTo>
                <a:lnTo>
                  <a:pt x="121614" y="174463"/>
                </a:lnTo>
                <a:lnTo>
                  <a:pt x="110976" y="174463"/>
                </a:lnTo>
                <a:lnTo>
                  <a:pt x="116295" y="171393"/>
                </a:lnTo>
                <a:close/>
                <a:moveTo>
                  <a:pt x="127936" y="171393"/>
                </a:moveTo>
                <a:lnTo>
                  <a:pt x="133256" y="174463"/>
                </a:lnTo>
                <a:lnTo>
                  <a:pt x="122617" y="174463"/>
                </a:lnTo>
                <a:lnTo>
                  <a:pt x="127936" y="171393"/>
                </a:lnTo>
                <a:close/>
                <a:moveTo>
                  <a:pt x="139548" y="171393"/>
                </a:moveTo>
                <a:lnTo>
                  <a:pt x="144867" y="174463"/>
                </a:lnTo>
                <a:lnTo>
                  <a:pt x="134228" y="174463"/>
                </a:lnTo>
                <a:lnTo>
                  <a:pt x="139548" y="171393"/>
                </a:lnTo>
                <a:close/>
                <a:moveTo>
                  <a:pt x="151159" y="171393"/>
                </a:moveTo>
                <a:lnTo>
                  <a:pt x="156478" y="174463"/>
                </a:lnTo>
                <a:lnTo>
                  <a:pt x="145840" y="174463"/>
                </a:lnTo>
                <a:lnTo>
                  <a:pt x="151159" y="171393"/>
                </a:lnTo>
                <a:close/>
                <a:moveTo>
                  <a:pt x="162770" y="171393"/>
                </a:moveTo>
                <a:lnTo>
                  <a:pt x="168089" y="174463"/>
                </a:lnTo>
                <a:lnTo>
                  <a:pt x="157451" y="174463"/>
                </a:lnTo>
                <a:lnTo>
                  <a:pt x="162770" y="171393"/>
                </a:lnTo>
                <a:close/>
                <a:moveTo>
                  <a:pt x="174411" y="171393"/>
                </a:moveTo>
                <a:lnTo>
                  <a:pt x="179731" y="174463"/>
                </a:lnTo>
                <a:lnTo>
                  <a:pt x="169092" y="174463"/>
                </a:lnTo>
                <a:lnTo>
                  <a:pt x="174411" y="171393"/>
                </a:lnTo>
                <a:close/>
                <a:moveTo>
                  <a:pt x="186023" y="171393"/>
                </a:moveTo>
                <a:lnTo>
                  <a:pt x="191342" y="174463"/>
                </a:lnTo>
                <a:lnTo>
                  <a:pt x="180703" y="174463"/>
                </a:lnTo>
                <a:lnTo>
                  <a:pt x="186023" y="171393"/>
                </a:lnTo>
                <a:close/>
                <a:moveTo>
                  <a:pt x="197634" y="171393"/>
                </a:moveTo>
                <a:lnTo>
                  <a:pt x="202953" y="174463"/>
                </a:lnTo>
                <a:lnTo>
                  <a:pt x="192345" y="174463"/>
                </a:lnTo>
                <a:lnTo>
                  <a:pt x="197634" y="171393"/>
                </a:lnTo>
                <a:close/>
                <a:moveTo>
                  <a:pt x="209275" y="171393"/>
                </a:moveTo>
                <a:lnTo>
                  <a:pt x="214595" y="174463"/>
                </a:lnTo>
                <a:lnTo>
                  <a:pt x="203956" y="174463"/>
                </a:lnTo>
                <a:lnTo>
                  <a:pt x="209275" y="171393"/>
                </a:lnTo>
                <a:close/>
                <a:moveTo>
                  <a:pt x="220856" y="171393"/>
                </a:moveTo>
                <a:lnTo>
                  <a:pt x="226175" y="174463"/>
                </a:lnTo>
                <a:lnTo>
                  <a:pt x="215537" y="174463"/>
                </a:lnTo>
                <a:lnTo>
                  <a:pt x="220856" y="171393"/>
                </a:lnTo>
                <a:close/>
                <a:moveTo>
                  <a:pt x="232498" y="171393"/>
                </a:moveTo>
                <a:lnTo>
                  <a:pt x="237817" y="174463"/>
                </a:lnTo>
                <a:lnTo>
                  <a:pt x="227178" y="174463"/>
                </a:lnTo>
                <a:lnTo>
                  <a:pt x="232498" y="171393"/>
                </a:lnTo>
                <a:close/>
                <a:moveTo>
                  <a:pt x="244109" y="171393"/>
                </a:moveTo>
                <a:lnTo>
                  <a:pt x="249428" y="174463"/>
                </a:lnTo>
                <a:lnTo>
                  <a:pt x="238790" y="174463"/>
                </a:lnTo>
                <a:lnTo>
                  <a:pt x="244109" y="171393"/>
                </a:lnTo>
                <a:close/>
                <a:moveTo>
                  <a:pt x="255750" y="171393"/>
                </a:moveTo>
                <a:lnTo>
                  <a:pt x="261070" y="174463"/>
                </a:lnTo>
                <a:lnTo>
                  <a:pt x="250431" y="174463"/>
                </a:lnTo>
                <a:lnTo>
                  <a:pt x="255750" y="171393"/>
                </a:lnTo>
                <a:close/>
                <a:moveTo>
                  <a:pt x="267362" y="171393"/>
                </a:moveTo>
                <a:lnTo>
                  <a:pt x="272681" y="174463"/>
                </a:lnTo>
                <a:lnTo>
                  <a:pt x="262042" y="174463"/>
                </a:lnTo>
                <a:lnTo>
                  <a:pt x="267362" y="171393"/>
                </a:lnTo>
                <a:close/>
                <a:moveTo>
                  <a:pt x="279003" y="171393"/>
                </a:moveTo>
                <a:lnTo>
                  <a:pt x="284322" y="174463"/>
                </a:lnTo>
                <a:lnTo>
                  <a:pt x="273684" y="174463"/>
                </a:lnTo>
                <a:lnTo>
                  <a:pt x="279003" y="171393"/>
                </a:lnTo>
                <a:close/>
                <a:moveTo>
                  <a:pt x="98361" y="174707"/>
                </a:moveTo>
                <a:lnTo>
                  <a:pt x="93042" y="177777"/>
                </a:lnTo>
                <a:lnTo>
                  <a:pt x="87723" y="174707"/>
                </a:lnTo>
                <a:close/>
                <a:moveTo>
                  <a:pt x="110003" y="174707"/>
                </a:moveTo>
                <a:lnTo>
                  <a:pt x="104684" y="177777"/>
                </a:lnTo>
                <a:lnTo>
                  <a:pt x="99364" y="174707"/>
                </a:lnTo>
                <a:close/>
                <a:moveTo>
                  <a:pt x="121614" y="174707"/>
                </a:moveTo>
                <a:lnTo>
                  <a:pt x="116295" y="177777"/>
                </a:lnTo>
                <a:lnTo>
                  <a:pt x="110976" y="174707"/>
                </a:lnTo>
                <a:close/>
                <a:moveTo>
                  <a:pt x="133256" y="174707"/>
                </a:moveTo>
                <a:lnTo>
                  <a:pt x="127936" y="177777"/>
                </a:lnTo>
                <a:lnTo>
                  <a:pt x="122617" y="174707"/>
                </a:lnTo>
                <a:close/>
                <a:moveTo>
                  <a:pt x="144867" y="174707"/>
                </a:moveTo>
                <a:lnTo>
                  <a:pt x="139548" y="177777"/>
                </a:lnTo>
                <a:lnTo>
                  <a:pt x="134228" y="174707"/>
                </a:lnTo>
                <a:close/>
                <a:moveTo>
                  <a:pt x="156478" y="174707"/>
                </a:moveTo>
                <a:lnTo>
                  <a:pt x="151159" y="177777"/>
                </a:lnTo>
                <a:lnTo>
                  <a:pt x="145840" y="174707"/>
                </a:lnTo>
                <a:close/>
                <a:moveTo>
                  <a:pt x="168089" y="174707"/>
                </a:moveTo>
                <a:lnTo>
                  <a:pt x="162770" y="177777"/>
                </a:lnTo>
                <a:lnTo>
                  <a:pt x="157451" y="174707"/>
                </a:lnTo>
                <a:close/>
                <a:moveTo>
                  <a:pt x="179731" y="174707"/>
                </a:moveTo>
                <a:lnTo>
                  <a:pt x="174411" y="177777"/>
                </a:lnTo>
                <a:lnTo>
                  <a:pt x="169092" y="174707"/>
                </a:lnTo>
                <a:close/>
                <a:moveTo>
                  <a:pt x="191342" y="174707"/>
                </a:moveTo>
                <a:lnTo>
                  <a:pt x="186023" y="177777"/>
                </a:lnTo>
                <a:lnTo>
                  <a:pt x="180703" y="174707"/>
                </a:lnTo>
                <a:close/>
                <a:moveTo>
                  <a:pt x="202953" y="174707"/>
                </a:moveTo>
                <a:lnTo>
                  <a:pt x="197634" y="177777"/>
                </a:lnTo>
                <a:lnTo>
                  <a:pt x="192315" y="174707"/>
                </a:lnTo>
                <a:close/>
                <a:moveTo>
                  <a:pt x="214564" y="174707"/>
                </a:moveTo>
                <a:lnTo>
                  <a:pt x="209245" y="177777"/>
                </a:lnTo>
                <a:lnTo>
                  <a:pt x="203926" y="174707"/>
                </a:lnTo>
                <a:close/>
                <a:moveTo>
                  <a:pt x="226175" y="174707"/>
                </a:moveTo>
                <a:lnTo>
                  <a:pt x="220856" y="177777"/>
                </a:lnTo>
                <a:lnTo>
                  <a:pt x="215537" y="174707"/>
                </a:lnTo>
                <a:close/>
                <a:moveTo>
                  <a:pt x="237817" y="174707"/>
                </a:moveTo>
                <a:lnTo>
                  <a:pt x="232498" y="177777"/>
                </a:lnTo>
                <a:lnTo>
                  <a:pt x="227178" y="174707"/>
                </a:lnTo>
                <a:close/>
                <a:moveTo>
                  <a:pt x="249428" y="174707"/>
                </a:moveTo>
                <a:lnTo>
                  <a:pt x="244109" y="177777"/>
                </a:lnTo>
                <a:lnTo>
                  <a:pt x="238790" y="174707"/>
                </a:lnTo>
                <a:close/>
                <a:moveTo>
                  <a:pt x="261070" y="174707"/>
                </a:moveTo>
                <a:lnTo>
                  <a:pt x="255750" y="177777"/>
                </a:lnTo>
                <a:lnTo>
                  <a:pt x="250431" y="174707"/>
                </a:lnTo>
                <a:close/>
                <a:moveTo>
                  <a:pt x="272681" y="174707"/>
                </a:moveTo>
                <a:lnTo>
                  <a:pt x="267362" y="177777"/>
                </a:lnTo>
                <a:lnTo>
                  <a:pt x="262042" y="174707"/>
                </a:lnTo>
                <a:close/>
                <a:moveTo>
                  <a:pt x="284292" y="174707"/>
                </a:moveTo>
                <a:lnTo>
                  <a:pt x="278973" y="177777"/>
                </a:lnTo>
                <a:lnTo>
                  <a:pt x="273653" y="174707"/>
                </a:lnTo>
                <a:close/>
                <a:moveTo>
                  <a:pt x="17023" y="174737"/>
                </a:moveTo>
                <a:lnTo>
                  <a:pt x="11703" y="177807"/>
                </a:lnTo>
                <a:lnTo>
                  <a:pt x="6384" y="174737"/>
                </a:lnTo>
                <a:close/>
                <a:moveTo>
                  <a:pt x="28664" y="174737"/>
                </a:moveTo>
                <a:lnTo>
                  <a:pt x="23345" y="177807"/>
                </a:lnTo>
                <a:lnTo>
                  <a:pt x="18026" y="174737"/>
                </a:lnTo>
                <a:close/>
                <a:moveTo>
                  <a:pt x="40275" y="174737"/>
                </a:moveTo>
                <a:lnTo>
                  <a:pt x="34956" y="177807"/>
                </a:lnTo>
                <a:lnTo>
                  <a:pt x="29637" y="174737"/>
                </a:lnTo>
                <a:close/>
                <a:moveTo>
                  <a:pt x="51886" y="174737"/>
                </a:moveTo>
                <a:lnTo>
                  <a:pt x="46567" y="177807"/>
                </a:lnTo>
                <a:lnTo>
                  <a:pt x="41248" y="174737"/>
                </a:lnTo>
                <a:close/>
                <a:moveTo>
                  <a:pt x="63528" y="174737"/>
                </a:moveTo>
                <a:lnTo>
                  <a:pt x="58209" y="177807"/>
                </a:lnTo>
                <a:lnTo>
                  <a:pt x="52889" y="174737"/>
                </a:lnTo>
                <a:close/>
                <a:moveTo>
                  <a:pt x="75109" y="174737"/>
                </a:moveTo>
                <a:lnTo>
                  <a:pt x="69789" y="177807"/>
                </a:lnTo>
                <a:lnTo>
                  <a:pt x="64470" y="174737"/>
                </a:lnTo>
                <a:close/>
                <a:moveTo>
                  <a:pt x="86750" y="174737"/>
                </a:moveTo>
                <a:lnTo>
                  <a:pt x="81431" y="177807"/>
                </a:lnTo>
                <a:lnTo>
                  <a:pt x="76112" y="174737"/>
                </a:lnTo>
                <a:close/>
                <a:moveTo>
                  <a:pt x="17174" y="174919"/>
                </a:moveTo>
                <a:lnTo>
                  <a:pt x="11855" y="184129"/>
                </a:lnTo>
                <a:lnTo>
                  <a:pt x="11855" y="177989"/>
                </a:lnTo>
                <a:lnTo>
                  <a:pt x="17174" y="174919"/>
                </a:lnTo>
                <a:close/>
                <a:moveTo>
                  <a:pt x="28816" y="174919"/>
                </a:moveTo>
                <a:lnTo>
                  <a:pt x="23497" y="184129"/>
                </a:lnTo>
                <a:lnTo>
                  <a:pt x="23497" y="177989"/>
                </a:lnTo>
                <a:lnTo>
                  <a:pt x="28816" y="174919"/>
                </a:lnTo>
                <a:close/>
                <a:moveTo>
                  <a:pt x="40427" y="174919"/>
                </a:moveTo>
                <a:lnTo>
                  <a:pt x="35108" y="184129"/>
                </a:lnTo>
                <a:lnTo>
                  <a:pt x="35108" y="177989"/>
                </a:lnTo>
                <a:lnTo>
                  <a:pt x="40427" y="174919"/>
                </a:lnTo>
                <a:close/>
                <a:moveTo>
                  <a:pt x="52008" y="174919"/>
                </a:moveTo>
                <a:lnTo>
                  <a:pt x="46689" y="184129"/>
                </a:lnTo>
                <a:lnTo>
                  <a:pt x="46689" y="177989"/>
                </a:lnTo>
                <a:lnTo>
                  <a:pt x="52008" y="174919"/>
                </a:lnTo>
                <a:close/>
                <a:moveTo>
                  <a:pt x="63650" y="174919"/>
                </a:moveTo>
                <a:lnTo>
                  <a:pt x="58330" y="184129"/>
                </a:lnTo>
                <a:lnTo>
                  <a:pt x="58330" y="177989"/>
                </a:lnTo>
                <a:lnTo>
                  <a:pt x="63650" y="174919"/>
                </a:lnTo>
                <a:close/>
                <a:moveTo>
                  <a:pt x="75261" y="174919"/>
                </a:moveTo>
                <a:lnTo>
                  <a:pt x="69941" y="184129"/>
                </a:lnTo>
                <a:lnTo>
                  <a:pt x="69941" y="177989"/>
                </a:lnTo>
                <a:lnTo>
                  <a:pt x="75261" y="174919"/>
                </a:lnTo>
                <a:close/>
                <a:moveTo>
                  <a:pt x="86902" y="174919"/>
                </a:moveTo>
                <a:lnTo>
                  <a:pt x="81583" y="184129"/>
                </a:lnTo>
                <a:lnTo>
                  <a:pt x="81583" y="177989"/>
                </a:lnTo>
                <a:lnTo>
                  <a:pt x="86902" y="174919"/>
                </a:lnTo>
                <a:close/>
                <a:moveTo>
                  <a:pt x="98513" y="174919"/>
                </a:moveTo>
                <a:lnTo>
                  <a:pt x="93194" y="184129"/>
                </a:lnTo>
                <a:lnTo>
                  <a:pt x="93194" y="177989"/>
                </a:lnTo>
                <a:lnTo>
                  <a:pt x="98513" y="174919"/>
                </a:lnTo>
                <a:close/>
                <a:moveTo>
                  <a:pt x="110155" y="174919"/>
                </a:moveTo>
                <a:lnTo>
                  <a:pt x="104836" y="184129"/>
                </a:lnTo>
                <a:lnTo>
                  <a:pt x="104836" y="177989"/>
                </a:lnTo>
                <a:lnTo>
                  <a:pt x="110155" y="174919"/>
                </a:lnTo>
                <a:close/>
                <a:moveTo>
                  <a:pt x="121736" y="174919"/>
                </a:moveTo>
                <a:lnTo>
                  <a:pt x="116416" y="184129"/>
                </a:lnTo>
                <a:lnTo>
                  <a:pt x="116416" y="177989"/>
                </a:lnTo>
                <a:lnTo>
                  <a:pt x="121736" y="174919"/>
                </a:lnTo>
                <a:close/>
                <a:moveTo>
                  <a:pt x="133377" y="174919"/>
                </a:moveTo>
                <a:lnTo>
                  <a:pt x="128058" y="184129"/>
                </a:lnTo>
                <a:lnTo>
                  <a:pt x="128058" y="177989"/>
                </a:lnTo>
                <a:lnTo>
                  <a:pt x="133377" y="174919"/>
                </a:lnTo>
                <a:close/>
                <a:moveTo>
                  <a:pt x="144988" y="174919"/>
                </a:moveTo>
                <a:lnTo>
                  <a:pt x="139669" y="184129"/>
                </a:lnTo>
                <a:lnTo>
                  <a:pt x="139669" y="177989"/>
                </a:lnTo>
                <a:lnTo>
                  <a:pt x="144988" y="174919"/>
                </a:lnTo>
                <a:close/>
                <a:moveTo>
                  <a:pt x="156630" y="174919"/>
                </a:moveTo>
                <a:lnTo>
                  <a:pt x="151311" y="184129"/>
                </a:lnTo>
                <a:lnTo>
                  <a:pt x="151311" y="177989"/>
                </a:lnTo>
                <a:lnTo>
                  <a:pt x="156630" y="174919"/>
                </a:lnTo>
                <a:close/>
                <a:moveTo>
                  <a:pt x="168241" y="174919"/>
                </a:moveTo>
                <a:lnTo>
                  <a:pt x="162922" y="184129"/>
                </a:lnTo>
                <a:lnTo>
                  <a:pt x="162922" y="177989"/>
                </a:lnTo>
                <a:lnTo>
                  <a:pt x="168241" y="174919"/>
                </a:lnTo>
                <a:close/>
                <a:moveTo>
                  <a:pt x="179822" y="174919"/>
                </a:moveTo>
                <a:lnTo>
                  <a:pt x="174503" y="184129"/>
                </a:lnTo>
                <a:lnTo>
                  <a:pt x="174503" y="177989"/>
                </a:lnTo>
                <a:lnTo>
                  <a:pt x="179822" y="174919"/>
                </a:lnTo>
                <a:close/>
                <a:moveTo>
                  <a:pt x="191463" y="174919"/>
                </a:moveTo>
                <a:lnTo>
                  <a:pt x="186144" y="184129"/>
                </a:lnTo>
                <a:lnTo>
                  <a:pt x="186144" y="177989"/>
                </a:lnTo>
                <a:lnTo>
                  <a:pt x="191463" y="174919"/>
                </a:lnTo>
                <a:close/>
                <a:moveTo>
                  <a:pt x="203075" y="174919"/>
                </a:moveTo>
                <a:lnTo>
                  <a:pt x="197755" y="184129"/>
                </a:lnTo>
                <a:lnTo>
                  <a:pt x="197755" y="177989"/>
                </a:lnTo>
                <a:lnTo>
                  <a:pt x="203075" y="174919"/>
                </a:lnTo>
                <a:close/>
                <a:moveTo>
                  <a:pt x="214716" y="174919"/>
                </a:moveTo>
                <a:lnTo>
                  <a:pt x="209397" y="184129"/>
                </a:lnTo>
                <a:lnTo>
                  <a:pt x="209397" y="177989"/>
                </a:lnTo>
                <a:lnTo>
                  <a:pt x="214716" y="174919"/>
                </a:lnTo>
                <a:close/>
                <a:moveTo>
                  <a:pt x="226327" y="174919"/>
                </a:moveTo>
                <a:lnTo>
                  <a:pt x="221008" y="184129"/>
                </a:lnTo>
                <a:lnTo>
                  <a:pt x="221008" y="177989"/>
                </a:lnTo>
                <a:lnTo>
                  <a:pt x="226327" y="174919"/>
                </a:lnTo>
                <a:close/>
                <a:moveTo>
                  <a:pt x="237969" y="174919"/>
                </a:moveTo>
                <a:lnTo>
                  <a:pt x="232650" y="184129"/>
                </a:lnTo>
                <a:lnTo>
                  <a:pt x="232650" y="177989"/>
                </a:lnTo>
                <a:lnTo>
                  <a:pt x="237969" y="174919"/>
                </a:lnTo>
                <a:close/>
                <a:moveTo>
                  <a:pt x="249550" y="174919"/>
                </a:moveTo>
                <a:lnTo>
                  <a:pt x="244230" y="184129"/>
                </a:lnTo>
                <a:lnTo>
                  <a:pt x="244230" y="177989"/>
                </a:lnTo>
                <a:lnTo>
                  <a:pt x="249550" y="174919"/>
                </a:lnTo>
                <a:close/>
                <a:moveTo>
                  <a:pt x="261191" y="174919"/>
                </a:moveTo>
                <a:lnTo>
                  <a:pt x="255872" y="184129"/>
                </a:lnTo>
                <a:lnTo>
                  <a:pt x="255872" y="177989"/>
                </a:lnTo>
                <a:lnTo>
                  <a:pt x="261191" y="174919"/>
                </a:lnTo>
                <a:close/>
                <a:moveTo>
                  <a:pt x="272802" y="174919"/>
                </a:moveTo>
                <a:lnTo>
                  <a:pt x="267483" y="184129"/>
                </a:lnTo>
                <a:lnTo>
                  <a:pt x="267483" y="177989"/>
                </a:lnTo>
                <a:lnTo>
                  <a:pt x="272802" y="174919"/>
                </a:lnTo>
                <a:close/>
                <a:moveTo>
                  <a:pt x="284444" y="174919"/>
                </a:moveTo>
                <a:lnTo>
                  <a:pt x="279125" y="184129"/>
                </a:lnTo>
                <a:lnTo>
                  <a:pt x="279125" y="177989"/>
                </a:lnTo>
                <a:lnTo>
                  <a:pt x="284444" y="174919"/>
                </a:lnTo>
                <a:close/>
                <a:moveTo>
                  <a:pt x="6262" y="174950"/>
                </a:moveTo>
                <a:lnTo>
                  <a:pt x="11582" y="177989"/>
                </a:lnTo>
                <a:lnTo>
                  <a:pt x="11582" y="184160"/>
                </a:lnTo>
                <a:lnTo>
                  <a:pt x="6262" y="174950"/>
                </a:lnTo>
                <a:close/>
                <a:moveTo>
                  <a:pt x="17904" y="174950"/>
                </a:moveTo>
                <a:lnTo>
                  <a:pt x="23223" y="177989"/>
                </a:lnTo>
                <a:lnTo>
                  <a:pt x="23223" y="184160"/>
                </a:lnTo>
                <a:lnTo>
                  <a:pt x="17904" y="174950"/>
                </a:lnTo>
                <a:close/>
                <a:moveTo>
                  <a:pt x="29515" y="174950"/>
                </a:moveTo>
                <a:lnTo>
                  <a:pt x="34834" y="177989"/>
                </a:lnTo>
                <a:lnTo>
                  <a:pt x="34834" y="184160"/>
                </a:lnTo>
                <a:lnTo>
                  <a:pt x="29515" y="174950"/>
                </a:lnTo>
                <a:close/>
                <a:moveTo>
                  <a:pt x="41126" y="174950"/>
                </a:moveTo>
                <a:lnTo>
                  <a:pt x="46446" y="177989"/>
                </a:lnTo>
                <a:lnTo>
                  <a:pt x="46446" y="184160"/>
                </a:lnTo>
                <a:lnTo>
                  <a:pt x="41126" y="174950"/>
                </a:lnTo>
                <a:close/>
                <a:moveTo>
                  <a:pt x="52737" y="174950"/>
                </a:moveTo>
                <a:lnTo>
                  <a:pt x="58057" y="177989"/>
                </a:lnTo>
                <a:lnTo>
                  <a:pt x="58057" y="184160"/>
                </a:lnTo>
                <a:lnTo>
                  <a:pt x="52737" y="174950"/>
                </a:lnTo>
                <a:close/>
                <a:moveTo>
                  <a:pt x="64379" y="174950"/>
                </a:moveTo>
                <a:lnTo>
                  <a:pt x="69698" y="177989"/>
                </a:lnTo>
                <a:lnTo>
                  <a:pt x="69698" y="184160"/>
                </a:lnTo>
                <a:lnTo>
                  <a:pt x="64379" y="174950"/>
                </a:lnTo>
                <a:close/>
                <a:moveTo>
                  <a:pt x="75990" y="174950"/>
                </a:moveTo>
                <a:lnTo>
                  <a:pt x="81309" y="177989"/>
                </a:lnTo>
                <a:lnTo>
                  <a:pt x="81309" y="184160"/>
                </a:lnTo>
                <a:lnTo>
                  <a:pt x="75990" y="174950"/>
                </a:lnTo>
                <a:close/>
                <a:moveTo>
                  <a:pt x="87632" y="174950"/>
                </a:moveTo>
                <a:lnTo>
                  <a:pt x="92951" y="177989"/>
                </a:lnTo>
                <a:lnTo>
                  <a:pt x="92951" y="184160"/>
                </a:lnTo>
                <a:lnTo>
                  <a:pt x="87632" y="174950"/>
                </a:lnTo>
                <a:close/>
                <a:moveTo>
                  <a:pt x="99243" y="174950"/>
                </a:moveTo>
                <a:lnTo>
                  <a:pt x="104562" y="177989"/>
                </a:lnTo>
                <a:lnTo>
                  <a:pt x="104562" y="184160"/>
                </a:lnTo>
                <a:lnTo>
                  <a:pt x="99243" y="174950"/>
                </a:lnTo>
                <a:close/>
                <a:moveTo>
                  <a:pt x="110824" y="174950"/>
                </a:moveTo>
                <a:lnTo>
                  <a:pt x="116143" y="177989"/>
                </a:lnTo>
                <a:lnTo>
                  <a:pt x="116143" y="184160"/>
                </a:lnTo>
                <a:lnTo>
                  <a:pt x="110824" y="174950"/>
                </a:lnTo>
                <a:close/>
                <a:moveTo>
                  <a:pt x="122465" y="174950"/>
                </a:moveTo>
                <a:lnTo>
                  <a:pt x="127784" y="177989"/>
                </a:lnTo>
                <a:lnTo>
                  <a:pt x="127784" y="184160"/>
                </a:lnTo>
                <a:lnTo>
                  <a:pt x="122465" y="174950"/>
                </a:lnTo>
                <a:close/>
                <a:moveTo>
                  <a:pt x="134076" y="174950"/>
                </a:moveTo>
                <a:lnTo>
                  <a:pt x="139396" y="177989"/>
                </a:lnTo>
                <a:lnTo>
                  <a:pt x="139396" y="184160"/>
                </a:lnTo>
                <a:lnTo>
                  <a:pt x="134076" y="174950"/>
                </a:lnTo>
                <a:close/>
                <a:moveTo>
                  <a:pt x="145718" y="174950"/>
                </a:moveTo>
                <a:lnTo>
                  <a:pt x="151037" y="177989"/>
                </a:lnTo>
                <a:lnTo>
                  <a:pt x="151037" y="184160"/>
                </a:lnTo>
                <a:lnTo>
                  <a:pt x="145718" y="174950"/>
                </a:lnTo>
                <a:close/>
                <a:moveTo>
                  <a:pt x="157329" y="174950"/>
                </a:moveTo>
                <a:lnTo>
                  <a:pt x="162648" y="177989"/>
                </a:lnTo>
                <a:lnTo>
                  <a:pt x="162648" y="184160"/>
                </a:lnTo>
                <a:lnTo>
                  <a:pt x="157329" y="174950"/>
                </a:lnTo>
                <a:close/>
                <a:moveTo>
                  <a:pt x="168971" y="174950"/>
                </a:moveTo>
                <a:lnTo>
                  <a:pt x="174290" y="177989"/>
                </a:lnTo>
                <a:lnTo>
                  <a:pt x="174290" y="184160"/>
                </a:lnTo>
                <a:lnTo>
                  <a:pt x="168971" y="174950"/>
                </a:lnTo>
                <a:close/>
                <a:moveTo>
                  <a:pt x="180551" y="174950"/>
                </a:moveTo>
                <a:lnTo>
                  <a:pt x="185871" y="177989"/>
                </a:lnTo>
                <a:lnTo>
                  <a:pt x="185871" y="184160"/>
                </a:lnTo>
                <a:lnTo>
                  <a:pt x="180551" y="174950"/>
                </a:lnTo>
                <a:close/>
                <a:moveTo>
                  <a:pt x="192193" y="174950"/>
                </a:moveTo>
                <a:lnTo>
                  <a:pt x="197512" y="177989"/>
                </a:lnTo>
                <a:lnTo>
                  <a:pt x="197512" y="184160"/>
                </a:lnTo>
                <a:lnTo>
                  <a:pt x="192193" y="174950"/>
                </a:lnTo>
                <a:close/>
                <a:moveTo>
                  <a:pt x="203804" y="174950"/>
                </a:moveTo>
                <a:lnTo>
                  <a:pt x="209123" y="178050"/>
                </a:lnTo>
                <a:lnTo>
                  <a:pt x="209123" y="184190"/>
                </a:lnTo>
                <a:lnTo>
                  <a:pt x="203804" y="174950"/>
                </a:lnTo>
                <a:close/>
                <a:moveTo>
                  <a:pt x="215446" y="174950"/>
                </a:moveTo>
                <a:lnTo>
                  <a:pt x="220765" y="178050"/>
                </a:lnTo>
                <a:lnTo>
                  <a:pt x="220765" y="184190"/>
                </a:lnTo>
                <a:lnTo>
                  <a:pt x="215446" y="174950"/>
                </a:lnTo>
                <a:close/>
                <a:moveTo>
                  <a:pt x="227057" y="174950"/>
                </a:moveTo>
                <a:lnTo>
                  <a:pt x="232376" y="178050"/>
                </a:lnTo>
                <a:lnTo>
                  <a:pt x="232376" y="184190"/>
                </a:lnTo>
                <a:lnTo>
                  <a:pt x="227057" y="174950"/>
                </a:lnTo>
                <a:close/>
                <a:moveTo>
                  <a:pt x="238668" y="174950"/>
                </a:moveTo>
                <a:lnTo>
                  <a:pt x="243987" y="178050"/>
                </a:lnTo>
                <a:lnTo>
                  <a:pt x="243987" y="184190"/>
                </a:lnTo>
                <a:lnTo>
                  <a:pt x="238668" y="174950"/>
                </a:lnTo>
                <a:close/>
                <a:moveTo>
                  <a:pt x="250279" y="174950"/>
                </a:moveTo>
                <a:lnTo>
                  <a:pt x="255598" y="178050"/>
                </a:lnTo>
                <a:lnTo>
                  <a:pt x="255598" y="184190"/>
                </a:lnTo>
                <a:lnTo>
                  <a:pt x="250279" y="174950"/>
                </a:lnTo>
                <a:close/>
                <a:moveTo>
                  <a:pt x="261890" y="174950"/>
                </a:moveTo>
                <a:lnTo>
                  <a:pt x="267210" y="178050"/>
                </a:lnTo>
                <a:lnTo>
                  <a:pt x="267210" y="184190"/>
                </a:lnTo>
                <a:lnTo>
                  <a:pt x="261890" y="174950"/>
                </a:lnTo>
                <a:close/>
                <a:moveTo>
                  <a:pt x="273532" y="174950"/>
                </a:moveTo>
                <a:lnTo>
                  <a:pt x="278851" y="178050"/>
                </a:lnTo>
                <a:lnTo>
                  <a:pt x="278851" y="184190"/>
                </a:lnTo>
                <a:lnTo>
                  <a:pt x="273532" y="174950"/>
                </a:lnTo>
                <a:close/>
                <a:moveTo>
                  <a:pt x="52525" y="175071"/>
                </a:moveTo>
                <a:lnTo>
                  <a:pt x="57844" y="184281"/>
                </a:lnTo>
                <a:lnTo>
                  <a:pt x="57844" y="184281"/>
                </a:lnTo>
                <a:lnTo>
                  <a:pt x="55351" y="182822"/>
                </a:lnTo>
                <a:lnTo>
                  <a:pt x="52525" y="181242"/>
                </a:lnTo>
                <a:lnTo>
                  <a:pt x="52525" y="175071"/>
                </a:lnTo>
                <a:close/>
                <a:moveTo>
                  <a:pt x="75777" y="175071"/>
                </a:moveTo>
                <a:lnTo>
                  <a:pt x="81097" y="184281"/>
                </a:lnTo>
                <a:lnTo>
                  <a:pt x="81097" y="184281"/>
                </a:lnTo>
                <a:lnTo>
                  <a:pt x="78604" y="182822"/>
                </a:lnTo>
                <a:lnTo>
                  <a:pt x="75777" y="181242"/>
                </a:lnTo>
                <a:lnTo>
                  <a:pt x="75777" y="175071"/>
                </a:lnTo>
                <a:close/>
                <a:moveTo>
                  <a:pt x="99030" y="175071"/>
                </a:moveTo>
                <a:lnTo>
                  <a:pt x="104349" y="184281"/>
                </a:lnTo>
                <a:lnTo>
                  <a:pt x="104349" y="184281"/>
                </a:lnTo>
                <a:lnTo>
                  <a:pt x="101857" y="182822"/>
                </a:lnTo>
                <a:lnTo>
                  <a:pt x="99030" y="181242"/>
                </a:lnTo>
                <a:lnTo>
                  <a:pt x="99030" y="175071"/>
                </a:lnTo>
                <a:close/>
                <a:moveTo>
                  <a:pt x="17661" y="175071"/>
                </a:moveTo>
                <a:lnTo>
                  <a:pt x="22980" y="184281"/>
                </a:lnTo>
                <a:lnTo>
                  <a:pt x="20518" y="182822"/>
                </a:lnTo>
                <a:lnTo>
                  <a:pt x="17661" y="181242"/>
                </a:lnTo>
                <a:lnTo>
                  <a:pt x="17661" y="175071"/>
                </a:lnTo>
                <a:close/>
                <a:moveTo>
                  <a:pt x="29302" y="175071"/>
                </a:moveTo>
                <a:lnTo>
                  <a:pt x="34622" y="184281"/>
                </a:lnTo>
                <a:lnTo>
                  <a:pt x="32160" y="182822"/>
                </a:lnTo>
                <a:lnTo>
                  <a:pt x="29302" y="181242"/>
                </a:lnTo>
                <a:lnTo>
                  <a:pt x="29302" y="175071"/>
                </a:lnTo>
                <a:close/>
                <a:moveTo>
                  <a:pt x="40883" y="175071"/>
                </a:moveTo>
                <a:lnTo>
                  <a:pt x="46202" y="184281"/>
                </a:lnTo>
                <a:lnTo>
                  <a:pt x="43740" y="182822"/>
                </a:lnTo>
                <a:lnTo>
                  <a:pt x="40883" y="181242"/>
                </a:lnTo>
                <a:lnTo>
                  <a:pt x="40883" y="175071"/>
                </a:lnTo>
                <a:close/>
                <a:moveTo>
                  <a:pt x="64136" y="175071"/>
                </a:moveTo>
                <a:lnTo>
                  <a:pt x="69455" y="184281"/>
                </a:lnTo>
                <a:lnTo>
                  <a:pt x="66993" y="182822"/>
                </a:lnTo>
                <a:lnTo>
                  <a:pt x="64136" y="181242"/>
                </a:lnTo>
                <a:lnTo>
                  <a:pt x="64136" y="175071"/>
                </a:lnTo>
                <a:close/>
                <a:moveTo>
                  <a:pt x="87389" y="175071"/>
                </a:moveTo>
                <a:lnTo>
                  <a:pt x="92708" y="184281"/>
                </a:lnTo>
                <a:lnTo>
                  <a:pt x="90246" y="182822"/>
                </a:lnTo>
                <a:lnTo>
                  <a:pt x="87389" y="181242"/>
                </a:lnTo>
                <a:lnTo>
                  <a:pt x="87389" y="175071"/>
                </a:lnTo>
                <a:close/>
                <a:moveTo>
                  <a:pt x="110611" y="175071"/>
                </a:moveTo>
                <a:lnTo>
                  <a:pt x="115930" y="184281"/>
                </a:lnTo>
                <a:lnTo>
                  <a:pt x="113468" y="182822"/>
                </a:lnTo>
                <a:lnTo>
                  <a:pt x="110611" y="181242"/>
                </a:lnTo>
                <a:lnTo>
                  <a:pt x="110611" y="175071"/>
                </a:lnTo>
                <a:close/>
                <a:moveTo>
                  <a:pt x="122222" y="175071"/>
                </a:moveTo>
                <a:lnTo>
                  <a:pt x="127541" y="184281"/>
                </a:lnTo>
                <a:lnTo>
                  <a:pt x="125079" y="182822"/>
                </a:lnTo>
                <a:lnTo>
                  <a:pt x="122222" y="181242"/>
                </a:lnTo>
                <a:lnTo>
                  <a:pt x="122222" y="175071"/>
                </a:lnTo>
                <a:close/>
                <a:moveTo>
                  <a:pt x="133864" y="175071"/>
                </a:moveTo>
                <a:lnTo>
                  <a:pt x="139183" y="184281"/>
                </a:lnTo>
                <a:lnTo>
                  <a:pt x="136721" y="182822"/>
                </a:lnTo>
                <a:lnTo>
                  <a:pt x="133864" y="181242"/>
                </a:lnTo>
                <a:lnTo>
                  <a:pt x="133864" y="175071"/>
                </a:lnTo>
                <a:close/>
                <a:moveTo>
                  <a:pt x="145475" y="175071"/>
                </a:moveTo>
                <a:lnTo>
                  <a:pt x="150794" y="184281"/>
                </a:lnTo>
                <a:lnTo>
                  <a:pt x="148332" y="182822"/>
                </a:lnTo>
                <a:lnTo>
                  <a:pt x="145475" y="181242"/>
                </a:lnTo>
                <a:lnTo>
                  <a:pt x="145475" y="175071"/>
                </a:lnTo>
                <a:close/>
                <a:moveTo>
                  <a:pt x="157116" y="175071"/>
                </a:moveTo>
                <a:lnTo>
                  <a:pt x="162436" y="184281"/>
                </a:lnTo>
                <a:lnTo>
                  <a:pt x="159974" y="182822"/>
                </a:lnTo>
                <a:lnTo>
                  <a:pt x="157116" y="181242"/>
                </a:lnTo>
                <a:lnTo>
                  <a:pt x="157116" y="175071"/>
                </a:lnTo>
                <a:close/>
                <a:moveTo>
                  <a:pt x="168727" y="175071"/>
                </a:moveTo>
                <a:lnTo>
                  <a:pt x="174047" y="184281"/>
                </a:lnTo>
                <a:lnTo>
                  <a:pt x="171585" y="182822"/>
                </a:lnTo>
                <a:lnTo>
                  <a:pt x="168727" y="181242"/>
                </a:lnTo>
                <a:lnTo>
                  <a:pt x="168727" y="175071"/>
                </a:lnTo>
                <a:close/>
                <a:moveTo>
                  <a:pt x="180339" y="175071"/>
                </a:moveTo>
                <a:lnTo>
                  <a:pt x="185658" y="184281"/>
                </a:lnTo>
                <a:lnTo>
                  <a:pt x="183165" y="182822"/>
                </a:lnTo>
                <a:lnTo>
                  <a:pt x="180339" y="181242"/>
                </a:lnTo>
                <a:lnTo>
                  <a:pt x="180339" y="175071"/>
                </a:lnTo>
                <a:close/>
                <a:moveTo>
                  <a:pt x="191950" y="175071"/>
                </a:moveTo>
                <a:lnTo>
                  <a:pt x="197269" y="184281"/>
                </a:lnTo>
                <a:lnTo>
                  <a:pt x="194807" y="182822"/>
                </a:lnTo>
                <a:lnTo>
                  <a:pt x="191950" y="181242"/>
                </a:lnTo>
                <a:lnTo>
                  <a:pt x="191950" y="175071"/>
                </a:lnTo>
                <a:close/>
                <a:moveTo>
                  <a:pt x="203591" y="175071"/>
                </a:moveTo>
                <a:lnTo>
                  <a:pt x="208911" y="184281"/>
                </a:lnTo>
                <a:lnTo>
                  <a:pt x="206418" y="182853"/>
                </a:lnTo>
                <a:lnTo>
                  <a:pt x="203591" y="181242"/>
                </a:lnTo>
                <a:lnTo>
                  <a:pt x="203591" y="175071"/>
                </a:lnTo>
                <a:close/>
                <a:moveTo>
                  <a:pt x="215202" y="175071"/>
                </a:moveTo>
                <a:lnTo>
                  <a:pt x="220522" y="184281"/>
                </a:lnTo>
                <a:lnTo>
                  <a:pt x="218060" y="182853"/>
                </a:lnTo>
                <a:lnTo>
                  <a:pt x="215202" y="181242"/>
                </a:lnTo>
                <a:lnTo>
                  <a:pt x="215202" y="175071"/>
                </a:lnTo>
                <a:close/>
                <a:moveTo>
                  <a:pt x="226783" y="175071"/>
                </a:moveTo>
                <a:lnTo>
                  <a:pt x="232103" y="184281"/>
                </a:lnTo>
                <a:lnTo>
                  <a:pt x="229640" y="182853"/>
                </a:lnTo>
                <a:lnTo>
                  <a:pt x="226783" y="181242"/>
                </a:lnTo>
                <a:lnTo>
                  <a:pt x="226783" y="175071"/>
                </a:lnTo>
                <a:close/>
                <a:moveTo>
                  <a:pt x="238425" y="175071"/>
                </a:moveTo>
                <a:lnTo>
                  <a:pt x="243744" y="184281"/>
                </a:lnTo>
                <a:lnTo>
                  <a:pt x="241282" y="182853"/>
                </a:lnTo>
                <a:lnTo>
                  <a:pt x="238425" y="181242"/>
                </a:lnTo>
                <a:lnTo>
                  <a:pt x="238425" y="175071"/>
                </a:lnTo>
                <a:close/>
                <a:moveTo>
                  <a:pt x="250036" y="175071"/>
                </a:moveTo>
                <a:lnTo>
                  <a:pt x="255355" y="184281"/>
                </a:lnTo>
                <a:lnTo>
                  <a:pt x="252893" y="182853"/>
                </a:lnTo>
                <a:lnTo>
                  <a:pt x="250036" y="181242"/>
                </a:lnTo>
                <a:lnTo>
                  <a:pt x="250036" y="175071"/>
                </a:lnTo>
                <a:close/>
                <a:moveTo>
                  <a:pt x="261678" y="175071"/>
                </a:moveTo>
                <a:lnTo>
                  <a:pt x="266997" y="184281"/>
                </a:lnTo>
                <a:lnTo>
                  <a:pt x="264535" y="182853"/>
                </a:lnTo>
                <a:lnTo>
                  <a:pt x="261678" y="181242"/>
                </a:lnTo>
                <a:lnTo>
                  <a:pt x="261678" y="175071"/>
                </a:lnTo>
                <a:close/>
                <a:moveTo>
                  <a:pt x="273289" y="175071"/>
                </a:moveTo>
                <a:lnTo>
                  <a:pt x="278608" y="184281"/>
                </a:lnTo>
                <a:lnTo>
                  <a:pt x="276146" y="182853"/>
                </a:lnTo>
                <a:lnTo>
                  <a:pt x="273289" y="181242"/>
                </a:lnTo>
                <a:lnTo>
                  <a:pt x="273289" y="175071"/>
                </a:lnTo>
                <a:close/>
                <a:moveTo>
                  <a:pt x="6050" y="175071"/>
                </a:moveTo>
                <a:lnTo>
                  <a:pt x="11369" y="184312"/>
                </a:lnTo>
                <a:lnTo>
                  <a:pt x="11369" y="184312"/>
                </a:lnTo>
                <a:lnTo>
                  <a:pt x="8907" y="182853"/>
                </a:lnTo>
                <a:lnTo>
                  <a:pt x="6050" y="181242"/>
                </a:lnTo>
                <a:lnTo>
                  <a:pt x="6050" y="175071"/>
                </a:lnTo>
                <a:close/>
                <a:moveTo>
                  <a:pt x="17418" y="175071"/>
                </a:moveTo>
                <a:lnTo>
                  <a:pt x="17418" y="181242"/>
                </a:lnTo>
                <a:lnTo>
                  <a:pt x="14560" y="182853"/>
                </a:lnTo>
                <a:lnTo>
                  <a:pt x="12098" y="184312"/>
                </a:lnTo>
                <a:lnTo>
                  <a:pt x="12098" y="184312"/>
                </a:lnTo>
                <a:lnTo>
                  <a:pt x="17418" y="175071"/>
                </a:lnTo>
                <a:close/>
                <a:moveTo>
                  <a:pt x="52251" y="175071"/>
                </a:moveTo>
                <a:lnTo>
                  <a:pt x="52251" y="181242"/>
                </a:lnTo>
                <a:lnTo>
                  <a:pt x="49394" y="182853"/>
                </a:lnTo>
                <a:lnTo>
                  <a:pt x="46932" y="184312"/>
                </a:lnTo>
                <a:lnTo>
                  <a:pt x="46932" y="184312"/>
                </a:lnTo>
                <a:lnTo>
                  <a:pt x="52251" y="175071"/>
                </a:lnTo>
                <a:close/>
                <a:moveTo>
                  <a:pt x="191676" y="175102"/>
                </a:moveTo>
                <a:lnTo>
                  <a:pt x="191676" y="181272"/>
                </a:lnTo>
                <a:lnTo>
                  <a:pt x="188849" y="182913"/>
                </a:lnTo>
                <a:lnTo>
                  <a:pt x="186357" y="184312"/>
                </a:lnTo>
                <a:lnTo>
                  <a:pt x="186357" y="184312"/>
                </a:lnTo>
                <a:lnTo>
                  <a:pt x="191676" y="175102"/>
                </a:lnTo>
                <a:close/>
                <a:moveTo>
                  <a:pt x="29029" y="175071"/>
                </a:moveTo>
                <a:lnTo>
                  <a:pt x="29029" y="181242"/>
                </a:lnTo>
                <a:lnTo>
                  <a:pt x="26172" y="182853"/>
                </a:lnTo>
                <a:lnTo>
                  <a:pt x="23710" y="184312"/>
                </a:lnTo>
                <a:lnTo>
                  <a:pt x="23710" y="184312"/>
                </a:lnTo>
                <a:lnTo>
                  <a:pt x="29029" y="175071"/>
                </a:lnTo>
                <a:close/>
                <a:moveTo>
                  <a:pt x="75504" y="175071"/>
                </a:moveTo>
                <a:lnTo>
                  <a:pt x="75504" y="181242"/>
                </a:lnTo>
                <a:lnTo>
                  <a:pt x="72647" y="182853"/>
                </a:lnTo>
                <a:lnTo>
                  <a:pt x="70185" y="184312"/>
                </a:lnTo>
                <a:lnTo>
                  <a:pt x="70185" y="184312"/>
                </a:lnTo>
                <a:lnTo>
                  <a:pt x="75504" y="175071"/>
                </a:lnTo>
                <a:close/>
                <a:moveTo>
                  <a:pt x="87115" y="175102"/>
                </a:moveTo>
                <a:lnTo>
                  <a:pt x="87115" y="181272"/>
                </a:lnTo>
                <a:lnTo>
                  <a:pt x="84288" y="182913"/>
                </a:lnTo>
                <a:lnTo>
                  <a:pt x="81796" y="184312"/>
                </a:lnTo>
                <a:lnTo>
                  <a:pt x="81796" y="184312"/>
                </a:lnTo>
                <a:lnTo>
                  <a:pt x="87115" y="175102"/>
                </a:lnTo>
                <a:close/>
                <a:moveTo>
                  <a:pt x="110368" y="175102"/>
                </a:moveTo>
                <a:lnTo>
                  <a:pt x="110368" y="181272"/>
                </a:lnTo>
                <a:lnTo>
                  <a:pt x="107541" y="182913"/>
                </a:lnTo>
                <a:lnTo>
                  <a:pt x="105048" y="184312"/>
                </a:lnTo>
                <a:lnTo>
                  <a:pt x="105048" y="184312"/>
                </a:lnTo>
                <a:lnTo>
                  <a:pt x="110368" y="175102"/>
                </a:lnTo>
                <a:close/>
                <a:moveTo>
                  <a:pt x="121979" y="175102"/>
                </a:moveTo>
                <a:lnTo>
                  <a:pt x="121979" y="181272"/>
                </a:lnTo>
                <a:lnTo>
                  <a:pt x="119122" y="182913"/>
                </a:lnTo>
                <a:lnTo>
                  <a:pt x="116660" y="184312"/>
                </a:lnTo>
                <a:lnTo>
                  <a:pt x="116660" y="184312"/>
                </a:lnTo>
                <a:lnTo>
                  <a:pt x="121979" y="175102"/>
                </a:lnTo>
                <a:close/>
                <a:moveTo>
                  <a:pt x="168484" y="175102"/>
                </a:moveTo>
                <a:lnTo>
                  <a:pt x="168484" y="181272"/>
                </a:lnTo>
                <a:lnTo>
                  <a:pt x="165627" y="182913"/>
                </a:lnTo>
                <a:lnTo>
                  <a:pt x="163165" y="184312"/>
                </a:lnTo>
                <a:lnTo>
                  <a:pt x="163165" y="184312"/>
                </a:lnTo>
                <a:lnTo>
                  <a:pt x="168484" y="175102"/>
                </a:lnTo>
                <a:close/>
                <a:moveTo>
                  <a:pt x="284657" y="175102"/>
                </a:moveTo>
                <a:lnTo>
                  <a:pt x="284657" y="181272"/>
                </a:lnTo>
                <a:lnTo>
                  <a:pt x="279337" y="184312"/>
                </a:lnTo>
                <a:lnTo>
                  <a:pt x="279337" y="184312"/>
                </a:lnTo>
                <a:lnTo>
                  <a:pt x="284657" y="175102"/>
                </a:lnTo>
                <a:close/>
                <a:moveTo>
                  <a:pt x="40610" y="175071"/>
                </a:moveTo>
                <a:lnTo>
                  <a:pt x="40610" y="181242"/>
                </a:lnTo>
                <a:lnTo>
                  <a:pt x="37783" y="182853"/>
                </a:lnTo>
                <a:lnTo>
                  <a:pt x="35290" y="184312"/>
                </a:lnTo>
                <a:lnTo>
                  <a:pt x="40610" y="175071"/>
                </a:lnTo>
                <a:close/>
                <a:moveTo>
                  <a:pt x="63862" y="175071"/>
                </a:moveTo>
                <a:lnTo>
                  <a:pt x="63862" y="181242"/>
                </a:lnTo>
                <a:lnTo>
                  <a:pt x="61005" y="182853"/>
                </a:lnTo>
                <a:lnTo>
                  <a:pt x="58543" y="184312"/>
                </a:lnTo>
                <a:lnTo>
                  <a:pt x="63862" y="175071"/>
                </a:lnTo>
                <a:close/>
                <a:moveTo>
                  <a:pt x="98757" y="175102"/>
                </a:moveTo>
                <a:lnTo>
                  <a:pt x="98757" y="181272"/>
                </a:lnTo>
                <a:lnTo>
                  <a:pt x="95899" y="182913"/>
                </a:lnTo>
                <a:lnTo>
                  <a:pt x="93437" y="184312"/>
                </a:lnTo>
                <a:lnTo>
                  <a:pt x="98757" y="175102"/>
                </a:lnTo>
                <a:close/>
                <a:moveTo>
                  <a:pt x="133590" y="175102"/>
                </a:moveTo>
                <a:lnTo>
                  <a:pt x="133590" y="181272"/>
                </a:lnTo>
                <a:lnTo>
                  <a:pt x="130733" y="182913"/>
                </a:lnTo>
                <a:lnTo>
                  <a:pt x="128271" y="184312"/>
                </a:lnTo>
                <a:lnTo>
                  <a:pt x="133590" y="175102"/>
                </a:lnTo>
                <a:close/>
                <a:moveTo>
                  <a:pt x="145232" y="175102"/>
                </a:moveTo>
                <a:lnTo>
                  <a:pt x="145232" y="181272"/>
                </a:lnTo>
                <a:lnTo>
                  <a:pt x="142374" y="182913"/>
                </a:lnTo>
                <a:lnTo>
                  <a:pt x="139912" y="184312"/>
                </a:lnTo>
                <a:lnTo>
                  <a:pt x="145232" y="175102"/>
                </a:lnTo>
                <a:close/>
                <a:moveTo>
                  <a:pt x="156843" y="175102"/>
                </a:moveTo>
                <a:lnTo>
                  <a:pt x="156843" y="181272"/>
                </a:lnTo>
                <a:lnTo>
                  <a:pt x="153986" y="182913"/>
                </a:lnTo>
                <a:lnTo>
                  <a:pt x="151523" y="184312"/>
                </a:lnTo>
                <a:lnTo>
                  <a:pt x="156843" y="175102"/>
                </a:lnTo>
                <a:close/>
                <a:moveTo>
                  <a:pt x="180065" y="175102"/>
                </a:moveTo>
                <a:lnTo>
                  <a:pt x="180065" y="181272"/>
                </a:lnTo>
                <a:lnTo>
                  <a:pt x="177208" y="182913"/>
                </a:lnTo>
                <a:lnTo>
                  <a:pt x="174746" y="184312"/>
                </a:lnTo>
                <a:lnTo>
                  <a:pt x="180065" y="175102"/>
                </a:lnTo>
                <a:close/>
                <a:moveTo>
                  <a:pt x="203318" y="175102"/>
                </a:moveTo>
                <a:lnTo>
                  <a:pt x="203318" y="181272"/>
                </a:lnTo>
                <a:lnTo>
                  <a:pt x="200461" y="182913"/>
                </a:lnTo>
                <a:lnTo>
                  <a:pt x="197999" y="184312"/>
                </a:lnTo>
                <a:lnTo>
                  <a:pt x="203318" y="175102"/>
                </a:lnTo>
                <a:close/>
                <a:moveTo>
                  <a:pt x="214929" y="175102"/>
                </a:moveTo>
                <a:lnTo>
                  <a:pt x="214929" y="181242"/>
                </a:lnTo>
                <a:lnTo>
                  <a:pt x="212072" y="182853"/>
                </a:lnTo>
                <a:lnTo>
                  <a:pt x="209610" y="184312"/>
                </a:lnTo>
                <a:lnTo>
                  <a:pt x="214929" y="175102"/>
                </a:lnTo>
                <a:close/>
                <a:moveTo>
                  <a:pt x="226570" y="175102"/>
                </a:moveTo>
                <a:lnTo>
                  <a:pt x="226570" y="181242"/>
                </a:lnTo>
                <a:lnTo>
                  <a:pt x="223713" y="182853"/>
                </a:lnTo>
                <a:lnTo>
                  <a:pt x="221251" y="184312"/>
                </a:lnTo>
                <a:lnTo>
                  <a:pt x="226570" y="175102"/>
                </a:lnTo>
                <a:close/>
                <a:moveTo>
                  <a:pt x="238182" y="175102"/>
                </a:moveTo>
                <a:lnTo>
                  <a:pt x="238182" y="181242"/>
                </a:lnTo>
                <a:lnTo>
                  <a:pt x="235355" y="182853"/>
                </a:lnTo>
                <a:lnTo>
                  <a:pt x="232862" y="184312"/>
                </a:lnTo>
                <a:lnTo>
                  <a:pt x="238182" y="175102"/>
                </a:lnTo>
                <a:close/>
                <a:moveTo>
                  <a:pt x="249793" y="175102"/>
                </a:moveTo>
                <a:lnTo>
                  <a:pt x="249793" y="181242"/>
                </a:lnTo>
                <a:lnTo>
                  <a:pt x="246936" y="182853"/>
                </a:lnTo>
                <a:lnTo>
                  <a:pt x="244474" y="184312"/>
                </a:lnTo>
                <a:lnTo>
                  <a:pt x="249793" y="175102"/>
                </a:lnTo>
                <a:close/>
                <a:moveTo>
                  <a:pt x="261404" y="175102"/>
                </a:moveTo>
                <a:lnTo>
                  <a:pt x="261404" y="181242"/>
                </a:lnTo>
                <a:lnTo>
                  <a:pt x="258547" y="182853"/>
                </a:lnTo>
                <a:lnTo>
                  <a:pt x="256085" y="184312"/>
                </a:lnTo>
                <a:lnTo>
                  <a:pt x="261404" y="175102"/>
                </a:lnTo>
                <a:close/>
                <a:moveTo>
                  <a:pt x="273046" y="175102"/>
                </a:moveTo>
                <a:lnTo>
                  <a:pt x="273046" y="181272"/>
                </a:lnTo>
                <a:lnTo>
                  <a:pt x="270188" y="182913"/>
                </a:lnTo>
                <a:lnTo>
                  <a:pt x="267726" y="184312"/>
                </a:lnTo>
                <a:lnTo>
                  <a:pt x="273046" y="175102"/>
                </a:lnTo>
                <a:close/>
                <a:moveTo>
                  <a:pt x="5898" y="181454"/>
                </a:moveTo>
                <a:lnTo>
                  <a:pt x="8755" y="183096"/>
                </a:lnTo>
                <a:lnTo>
                  <a:pt x="11217" y="184524"/>
                </a:lnTo>
                <a:lnTo>
                  <a:pt x="578" y="184524"/>
                </a:lnTo>
                <a:lnTo>
                  <a:pt x="5898" y="181454"/>
                </a:lnTo>
                <a:close/>
                <a:moveTo>
                  <a:pt x="17509" y="181454"/>
                </a:moveTo>
                <a:lnTo>
                  <a:pt x="20366" y="183096"/>
                </a:lnTo>
                <a:lnTo>
                  <a:pt x="22828" y="184524"/>
                </a:lnTo>
                <a:lnTo>
                  <a:pt x="12190" y="184524"/>
                </a:lnTo>
                <a:lnTo>
                  <a:pt x="14682" y="183096"/>
                </a:lnTo>
                <a:lnTo>
                  <a:pt x="17509" y="181454"/>
                </a:lnTo>
                <a:close/>
                <a:moveTo>
                  <a:pt x="29150" y="181454"/>
                </a:moveTo>
                <a:lnTo>
                  <a:pt x="32008" y="183096"/>
                </a:lnTo>
                <a:lnTo>
                  <a:pt x="34470" y="184524"/>
                </a:lnTo>
                <a:lnTo>
                  <a:pt x="23831" y="184524"/>
                </a:lnTo>
                <a:lnTo>
                  <a:pt x="26293" y="183096"/>
                </a:lnTo>
                <a:lnTo>
                  <a:pt x="29150" y="181454"/>
                </a:lnTo>
                <a:close/>
                <a:moveTo>
                  <a:pt x="40762" y="181454"/>
                </a:moveTo>
                <a:lnTo>
                  <a:pt x="43619" y="183096"/>
                </a:lnTo>
                <a:lnTo>
                  <a:pt x="46081" y="184524"/>
                </a:lnTo>
                <a:lnTo>
                  <a:pt x="35442" y="184524"/>
                </a:lnTo>
                <a:lnTo>
                  <a:pt x="37935" y="183096"/>
                </a:lnTo>
                <a:lnTo>
                  <a:pt x="40762" y="181454"/>
                </a:lnTo>
                <a:close/>
                <a:moveTo>
                  <a:pt x="52403" y="181454"/>
                </a:moveTo>
                <a:lnTo>
                  <a:pt x="55260" y="183096"/>
                </a:lnTo>
                <a:lnTo>
                  <a:pt x="57722" y="184524"/>
                </a:lnTo>
                <a:lnTo>
                  <a:pt x="47084" y="184524"/>
                </a:lnTo>
                <a:lnTo>
                  <a:pt x="49546" y="183096"/>
                </a:lnTo>
                <a:lnTo>
                  <a:pt x="52403" y="181454"/>
                </a:lnTo>
                <a:close/>
                <a:moveTo>
                  <a:pt x="64014" y="181454"/>
                </a:moveTo>
                <a:lnTo>
                  <a:pt x="66871" y="183096"/>
                </a:lnTo>
                <a:lnTo>
                  <a:pt x="69334" y="184524"/>
                </a:lnTo>
                <a:lnTo>
                  <a:pt x="58695" y="184524"/>
                </a:lnTo>
                <a:lnTo>
                  <a:pt x="61187" y="183096"/>
                </a:lnTo>
                <a:lnTo>
                  <a:pt x="64014" y="181454"/>
                </a:lnTo>
                <a:close/>
                <a:moveTo>
                  <a:pt x="75625" y="181454"/>
                </a:moveTo>
                <a:lnTo>
                  <a:pt x="78452" y="183096"/>
                </a:lnTo>
                <a:lnTo>
                  <a:pt x="80945" y="184524"/>
                </a:lnTo>
                <a:lnTo>
                  <a:pt x="70306" y="184524"/>
                </a:lnTo>
                <a:lnTo>
                  <a:pt x="72768" y="183096"/>
                </a:lnTo>
                <a:lnTo>
                  <a:pt x="75625" y="181454"/>
                </a:lnTo>
                <a:close/>
                <a:moveTo>
                  <a:pt x="87237" y="181454"/>
                </a:moveTo>
                <a:lnTo>
                  <a:pt x="90094" y="183096"/>
                </a:lnTo>
                <a:lnTo>
                  <a:pt x="92556" y="184524"/>
                </a:lnTo>
                <a:lnTo>
                  <a:pt x="81917" y="184524"/>
                </a:lnTo>
                <a:lnTo>
                  <a:pt x="84379" y="183096"/>
                </a:lnTo>
                <a:lnTo>
                  <a:pt x="87237" y="181454"/>
                </a:lnTo>
                <a:close/>
                <a:moveTo>
                  <a:pt x="98878" y="181454"/>
                </a:moveTo>
                <a:lnTo>
                  <a:pt x="101705" y="183096"/>
                </a:lnTo>
                <a:lnTo>
                  <a:pt x="104197" y="184524"/>
                </a:lnTo>
                <a:lnTo>
                  <a:pt x="93559" y="184524"/>
                </a:lnTo>
                <a:lnTo>
                  <a:pt x="96021" y="183096"/>
                </a:lnTo>
                <a:lnTo>
                  <a:pt x="98878" y="181454"/>
                </a:lnTo>
                <a:close/>
                <a:moveTo>
                  <a:pt x="110489" y="181454"/>
                </a:moveTo>
                <a:lnTo>
                  <a:pt x="113346" y="183096"/>
                </a:lnTo>
                <a:lnTo>
                  <a:pt x="115809" y="184524"/>
                </a:lnTo>
                <a:lnTo>
                  <a:pt x="105170" y="184524"/>
                </a:lnTo>
                <a:lnTo>
                  <a:pt x="107632" y="183096"/>
                </a:lnTo>
                <a:lnTo>
                  <a:pt x="110489" y="181454"/>
                </a:lnTo>
                <a:close/>
                <a:moveTo>
                  <a:pt x="122131" y="181454"/>
                </a:moveTo>
                <a:lnTo>
                  <a:pt x="124958" y="183096"/>
                </a:lnTo>
                <a:lnTo>
                  <a:pt x="127450" y="184524"/>
                </a:lnTo>
                <a:lnTo>
                  <a:pt x="116812" y="184524"/>
                </a:lnTo>
                <a:lnTo>
                  <a:pt x="119274" y="183096"/>
                </a:lnTo>
                <a:lnTo>
                  <a:pt x="122131" y="181454"/>
                </a:lnTo>
                <a:close/>
                <a:moveTo>
                  <a:pt x="133742" y="181454"/>
                </a:moveTo>
                <a:lnTo>
                  <a:pt x="136599" y="183096"/>
                </a:lnTo>
                <a:lnTo>
                  <a:pt x="139061" y="184524"/>
                </a:lnTo>
                <a:lnTo>
                  <a:pt x="128423" y="184524"/>
                </a:lnTo>
                <a:lnTo>
                  <a:pt x="130885" y="183096"/>
                </a:lnTo>
                <a:lnTo>
                  <a:pt x="133742" y="181454"/>
                </a:lnTo>
                <a:close/>
                <a:moveTo>
                  <a:pt x="145323" y="181454"/>
                </a:moveTo>
                <a:lnTo>
                  <a:pt x="148180" y="183096"/>
                </a:lnTo>
                <a:lnTo>
                  <a:pt x="150642" y="184524"/>
                </a:lnTo>
                <a:lnTo>
                  <a:pt x="140004" y="184524"/>
                </a:lnTo>
                <a:lnTo>
                  <a:pt x="142496" y="183096"/>
                </a:lnTo>
                <a:lnTo>
                  <a:pt x="145323" y="181454"/>
                </a:lnTo>
                <a:close/>
                <a:moveTo>
                  <a:pt x="156964" y="181454"/>
                </a:moveTo>
                <a:lnTo>
                  <a:pt x="159822" y="183096"/>
                </a:lnTo>
                <a:lnTo>
                  <a:pt x="162284" y="184524"/>
                </a:lnTo>
                <a:lnTo>
                  <a:pt x="151645" y="184524"/>
                </a:lnTo>
                <a:lnTo>
                  <a:pt x="154107" y="183096"/>
                </a:lnTo>
                <a:lnTo>
                  <a:pt x="156964" y="181454"/>
                </a:lnTo>
                <a:close/>
                <a:moveTo>
                  <a:pt x="168575" y="181454"/>
                </a:moveTo>
                <a:lnTo>
                  <a:pt x="171433" y="183096"/>
                </a:lnTo>
                <a:lnTo>
                  <a:pt x="173895" y="184524"/>
                </a:lnTo>
                <a:lnTo>
                  <a:pt x="163256" y="184524"/>
                </a:lnTo>
                <a:lnTo>
                  <a:pt x="165749" y="183096"/>
                </a:lnTo>
                <a:lnTo>
                  <a:pt x="168575" y="181454"/>
                </a:lnTo>
                <a:close/>
                <a:moveTo>
                  <a:pt x="180217" y="181454"/>
                </a:moveTo>
                <a:lnTo>
                  <a:pt x="183074" y="183096"/>
                </a:lnTo>
                <a:lnTo>
                  <a:pt x="185536" y="184524"/>
                </a:lnTo>
                <a:lnTo>
                  <a:pt x="174898" y="184524"/>
                </a:lnTo>
                <a:lnTo>
                  <a:pt x="177360" y="183096"/>
                </a:lnTo>
                <a:lnTo>
                  <a:pt x="180217" y="181454"/>
                </a:lnTo>
                <a:close/>
                <a:moveTo>
                  <a:pt x="191828" y="181454"/>
                </a:moveTo>
                <a:lnTo>
                  <a:pt x="194685" y="183096"/>
                </a:lnTo>
                <a:lnTo>
                  <a:pt x="197147" y="184524"/>
                </a:lnTo>
                <a:lnTo>
                  <a:pt x="186509" y="184524"/>
                </a:lnTo>
                <a:lnTo>
                  <a:pt x="189001" y="183096"/>
                </a:lnTo>
                <a:lnTo>
                  <a:pt x="191828" y="181454"/>
                </a:lnTo>
                <a:close/>
                <a:moveTo>
                  <a:pt x="203470" y="181454"/>
                </a:moveTo>
                <a:lnTo>
                  <a:pt x="206327" y="183096"/>
                </a:lnTo>
                <a:lnTo>
                  <a:pt x="208789" y="184524"/>
                </a:lnTo>
                <a:lnTo>
                  <a:pt x="198151" y="184524"/>
                </a:lnTo>
                <a:lnTo>
                  <a:pt x="200613" y="183096"/>
                </a:lnTo>
                <a:lnTo>
                  <a:pt x="203470" y="181454"/>
                </a:lnTo>
                <a:close/>
                <a:moveTo>
                  <a:pt x="215051" y="181454"/>
                </a:moveTo>
                <a:lnTo>
                  <a:pt x="217908" y="183096"/>
                </a:lnTo>
                <a:lnTo>
                  <a:pt x="220370" y="184524"/>
                </a:lnTo>
                <a:lnTo>
                  <a:pt x="209731" y="184524"/>
                </a:lnTo>
                <a:lnTo>
                  <a:pt x="212193" y="183096"/>
                </a:lnTo>
                <a:lnTo>
                  <a:pt x="215051" y="181454"/>
                </a:lnTo>
                <a:close/>
                <a:moveTo>
                  <a:pt x="226692" y="181454"/>
                </a:moveTo>
                <a:lnTo>
                  <a:pt x="229519" y="183096"/>
                </a:lnTo>
                <a:lnTo>
                  <a:pt x="232011" y="184524"/>
                </a:lnTo>
                <a:lnTo>
                  <a:pt x="221373" y="184524"/>
                </a:lnTo>
                <a:lnTo>
                  <a:pt x="223835" y="183096"/>
                </a:lnTo>
                <a:lnTo>
                  <a:pt x="226692" y="181454"/>
                </a:lnTo>
                <a:close/>
                <a:moveTo>
                  <a:pt x="238303" y="181454"/>
                </a:moveTo>
                <a:lnTo>
                  <a:pt x="241160" y="183096"/>
                </a:lnTo>
                <a:lnTo>
                  <a:pt x="243622" y="184524"/>
                </a:lnTo>
                <a:lnTo>
                  <a:pt x="232984" y="184524"/>
                </a:lnTo>
                <a:lnTo>
                  <a:pt x="235446" y="183096"/>
                </a:lnTo>
                <a:lnTo>
                  <a:pt x="238303" y="181454"/>
                </a:lnTo>
                <a:close/>
                <a:moveTo>
                  <a:pt x="249945" y="181454"/>
                </a:moveTo>
                <a:lnTo>
                  <a:pt x="252772" y="183096"/>
                </a:lnTo>
                <a:lnTo>
                  <a:pt x="255264" y="184524"/>
                </a:lnTo>
                <a:lnTo>
                  <a:pt x="244626" y="184524"/>
                </a:lnTo>
                <a:lnTo>
                  <a:pt x="247088" y="183096"/>
                </a:lnTo>
                <a:lnTo>
                  <a:pt x="249945" y="181454"/>
                </a:lnTo>
                <a:close/>
                <a:moveTo>
                  <a:pt x="261556" y="181454"/>
                </a:moveTo>
                <a:lnTo>
                  <a:pt x="264413" y="183096"/>
                </a:lnTo>
                <a:lnTo>
                  <a:pt x="266875" y="184524"/>
                </a:lnTo>
                <a:lnTo>
                  <a:pt x="256237" y="184524"/>
                </a:lnTo>
                <a:lnTo>
                  <a:pt x="258699" y="183096"/>
                </a:lnTo>
                <a:lnTo>
                  <a:pt x="261556" y="181454"/>
                </a:lnTo>
                <a:close/>
                <a:moveTo>
                  <a:pt x="273198" y="181454"/>
                </a:moveTo>
                <a:lnTo>
                  <a:pt x="276024" y="183096"/>
                </a:lnTo>
                <a:lnTo>
                  <a:pt x="278517" y="184524"/>
                </a:lnTo>
                <a:lnTo>
                  <a:pt x="267878" y="184524"/>
                </a:lnTo>
                <a:lnTo>
                  <a:pt x="270340" y="183096"/>
                </a:lnTo>
                <a:lnTo>
                  <a:pt x="273198" y="181454"/>
                </a:lnTo>
                <a:close/>
                <a:moveTo>
                  <a:pt x="11217" y="184767"/>
                </a:moveTo>
                <a:lnTo>
                  <a:pt x="5898" y="187837"/>
                </a:lnTo>
                <a:lnTo>
                  <a:pt x="578" y="184767"/>
                </a:lnTo>
                <a:close/>
                <a:moveTo>
                  <a:pt x="22828" y="184767"/>
                </a:moveTo>
                <a:lnTo>
                  <a:pt x="17509" y="187837"/>
                </a:lnTo>
                <a:lnTo>
                  <a:pt x="12190" y="184767"/>
                </a:lnTo>
                <a:close/>
                <a:moveTo>
                  <a:pt x="34470" y="184767"/>
                </a:moveTo>
                <a:lnTo>
                  <a:pt x="29150" y="187837"/>
                </a:lnTo>
                <a:lnTo>
                  <a:pt x="23831" y="184767"/>
                </a:lnTo>
                <a:close/>
                <a:moveTo>
                  <a:pt x="46081" y="184767"/>
                </a:moveTo>
                <a:lnTo>
                  <a:pt x="40762" y="187837"/>
                </a:lnTo>
                <a:lnTo>
                  <a:pt x="35442" y="184767"/>
                </a:lnTo>
                <a:close/>
                <a:moveTo>
                  <a:pt x="57722" y="184767"/>
                </a:moveTo>
                <a:lnTo>
                  <a:pt x="52403" y="187837"/>
                </a:lnTo>
                <a:lnTo>
                  <a:pt x="47084" y="184767"/>
                </a:lnTo>
                <a:close/>
                <a:moveTo>
                  <a:pt x="69334" y="184767"/>
                </a:moveTo>
                <a:lnTo>
                  <a:pt x="64014" y="187837"/>
                </a:lnTo>
                <a:lnTo>
                  <a:pt x="58695" y="184767"/>
                </a:lnTo>
                <a:close/>
                <a:moveTo>
                  <a:pt x="80945" y="184767"/>
                </a:moveTo>
                <a:lnTo>
                  <a:pt x="75625" y="187837"/>
                </a:lnTo>
                <a:lnTo>
                  <a:pt x="70306" y="184767"/>
                </a:lnTo>
                <a:close/>
                <a:moveTo>
                  <a:pt x="92556" y="184767"/>
                </a:moveTo>
                <a:lnTo>
                  <a:pt x="87237" y="187837"/>
                </a:lnTo>
                <a:lnTo>
                  <a:pt x="81917" y="184767"/>
                </a:lnTo>
                <a:close/>
                <a:moveTo>
                  <a:pt x="104197" y="184767"/>
                </a:moveTo>
                <a:lnTo>
                  <a:pt x="98878" y="187837"/>
                </a:lnTo>
                <a:lnTo>
                  <a:pt x="93559" y="184767"/>
                </a:lnTo>
                <a:close/>
                <a:moveTo>
                  <a:pt x="115809" y="184767"/>
                </a:moveTo>
                <a:lnTo>
                  <a:pt x="110489" y="187837"/>
                </a:lnTo>
                <a:lnTo>
                  <a:pt x="105170" y="184767"/>
                </a:lnTo>
                <a:close/>
                <a:moveTo>
                  <a:pt x="127450" y="184767"/>
                </a:moveTo>
                <a:lnTo>
                  <a:pt x="122131" y="187837"/>
                </a:lnTo>
                <a:lnTo>
                  <a:pt x="116812" y="184767"/>
                </a:lnTo>
                <a:close/>
                <a:moveTo>
                  <a:pt x="139061" y="184767"/>
                </a:moveTo>
                <a:lnTo>
                  <a:pt x="133742" y="187837"/>
                </a:lnTo>
                <a:lnTo>
                  <a:pt x="128423" y="184767"/>
                </a:lnTo>
                <a:close/>
                <a:moveTo>
                  <a:pt x="150642" y="184767"/>
                </a:moveTo>
                <a:lnTo>
                  <a:pt x="145323" y="187837"/>
                </a:lnTo>
                <a:lnTo>
                  <a:pt x="140004" y="184767"/>
                </a:lnTo>
                <a:close/>
                <a:moveTo>
                  <a:pt x="162284" y="184767"/>
                </a:moveTo>
                <a:lnTo>
                  <a:pt x="156964" y="187837"/>
                </a:lnTo>
                <a:lnTo>
                  <a:pt x="151645" y="184767"/>
                </a:lnTo>
                <a:close/>
                <a:moveTo>
                  <a:pt x="173895" y="184767"/>
                </a:moveTo>
                <a:lnTo>
                  <a:pt x="168575" y="187837"/>
                </a:lnTo>
                <a:lnTo>
                  <a:pt x="163256" y="184767"/>
                </a:lnTo>
                <a:close/>
                <a:moveTo>
                  <a:pt x="185536" y="184767"/>
                </a:moveTo>
                <a:lnTo>
                  <a:pt x="180217" y="187837"/>
                </a:lnTo>
                <a:lnTo>
                  <a:pt x="174898" y="184767"/>
                </a:lnTo>
                <a:close/>
                <a:moveTo>
                  <a:pt x="197147" y="184767"/>
                </a:moveTo>
                <a:lnTo>
                  <a:pt x="191828" y="187837"/>
                </a:lnTo>
                <a:lnTo>
                  <a:pt x="186509" y="184767"/>
                </a:lnTo>
                <a:close/>
                <a:moveTo>
                  <a:pt x="208789" y="184767"/>
                </a:moveTo>
                <a:lnTo>
                  <a:pt x="203470" y="187837"/>
                </a:lnTo>
                <a:lnTo>
                  <a:pt x="198151" y="184767"/>
                </a:lnTo>
                <a:close/>
                <a:moveTo>
                  <a:pt x="220370" y="184767"/>
                </a:moveTo>
                <a:lnTo>
                  <a:pt x="215051" y="187837"/>
                </a:lnTo>
                <a:lnTo>
                  <a:pt x="209731" y="184767"/>
                </a:lnTo>
                <a:close/>
                <a:moveTo>
                  <a:pt x="232011" y="184767"/>
                </a:moveTo>
                <a:lnTo>
                  <a:pt x="226692" y="187837"/>
                </a:lnTo>
                <a:lnTo>
                  <a:pt x="221373" y="184767"/>
                </a:lnTo>
                <a:close/>
                <a:moveTo>
                  <a:pt x="243622" y="184767"/>
                </a:moveTo>
                <a:lnTo>
                  <a:pt x="238303" y="187837"/>
                </a:lnTo>
                <a:lnTo>
                  <a:pt x="232984" y="184767"/>
                </a:lnTo>
                <a:close/>
                <a:moveTo>
                  <a:pt x="255264" y="184767"/>
                </a:moveTo>
                <a:lnTo>
                  <a:pt x="249945" y="187837"/>
                </a:lnTo>
                <a:lnTo>
                  <a:pt x="244626" y="184767"/>
                </a:lnTo>
                <a:close/>
                <a:moveTo>
                  <a:pt x="266875" y="184767"/>
                </a:moveTo>
                <a:lnTo>
                  <a:pt x="261556" y="187837"/>
                </a:lnTo>
                <a:lnTo>
                  <a:pt x="256237" y="184767"/>
                </a:lnTo>
                <a:close/>
                <a:moveTo>
                  <a:pt x="278517" y="184767"/>
                </a:moveTo>
                <a:lnTo>
                  <a:pt x="273198" y="187837"/>
                </a:lnTo>
                <a:lnTo>
                  <a:pt x="267878" y="184767"/>
                </a:lnTo>
                <a:close/>
                <a:moveTo>
                  <a:pt x="214" y="185132"/>
                </a:moveTo>
                <a:lnTo>
                  <a:pt x="214" y="191242"/>
                </a:lnTo>
                <a:lnTo>
                  <a:pt x="291" y="191286"/>
                </a:lnTo>
                <a:lnTo>
                  <a:pt x="291" y="191286"/>
                </a:lnTo>
                <a:cubicBezTo>
                  <a:pt x="266" y="191254"/>
                  <a:pt x="244" y="191207"/>
                  <a:pt x="244" y="191181"/>
                </a:cubicBezTo>
                <a:lnTo>
                  <a:pt x="244" y="185132"/>
                </a:lnTo>
                <a:close/>
                <a:moveTo>
                  <a:pt x="291" y="191286"/>
                </a:moveTo>
                <a:cubicBezTo>
                  <a:pt x="295" y="191292"/>
                  <a:pt x="300" y="191298"/>
                  <a:pt x="305" y="191303"/>
                </a:cubicBezTo>
                <a:lnTo>
                  <a:pt x="3116" y="192924"/>
                </a:lnTo>
                <a:lnTo>
                  <a:pt x="3116" y="192924"/>
                </a:lnTo>
                <a:lnTo>
                  <a:pt x="291" y="191286"/>
                </a:lnTo>
                <a:close/>
                <a:moveTo>
                  <a:pt x="11369" y="184980"/>
                </a:moveTo>
                <a:lnTo>
                  <a:pt x="6050" y="194190"/>
                </a:lnTo>
                <a:lnTo>
                  <a:pt x="6050" y="188081"/>
                </a:lnTo>
                <a:lnTo>
                  <a:pt x="11369" y="184980"/>
                </a:lnTo>
                <a:close/>
                <a:moveTo>
                  <a:pt x="34622" y="184980"/>
                </a:moveTo>
                <a:lnTo>
                  <a:pt x="29302" y="194190"/>
                </a:lnTo>
                <a:lnTo>
                  <a:pt x="29302" y="188081"/>
                </a:lnTo>
                <a:lnTo>
                  <a:pt x="34622" y="184980"/>
                </a:lnTo>
                <a:close/>
                <a:moveTo>
                  <a:pt x="46202" y="184980"/>
                </a:moveTo>
                <a:lnTo>
                  <a:pt x="40883" y="194190"/>
                </a:lnTo>
                <a:lnTo>
                  <a:pt x="40883" y="188081"/>
                </a:lnTo>
                <a:lnTo>
                  <a:pt x="46202" y="184980"/>
                </a:lnTo>
                <a:close/>
                <a:moveTo>
                  <a:pt x="57844" y="184980"/>
                </a:moveTo>
                <a:lnTo>
                  <a:pt x="52525" y="194190"/>
                </a:lnTo>
                <a:lnTo>
                  <a:pt x="52525" y="188081"/>
                </a:lnTo>
                <a:lnTo>
                  <a:pt x="57844" y="184980"/>
                </a:lnTo>
                <a:close/>
                <a:moveTo>
                  <a:pt x="69455" y="184980"/>
                </a:moveTo>
                <a:lnTo>
                  <a:pt x="64136" y="194190"/>
                </a:lnTo>
                <a:lnTo>
                  <a:pt x="64136" y="188081"/>
                </a:lnTo>
                <a:lnTo>
                  <a:pt x="69455" y="184980"/>
                </a:lnTo>
                <a:close/>
                <a:moveTo>
                  <a:pt x="81097" y="184980"/>
                </a:moveTo>
                <a:lnTo>
                  <a:pt x="75777" y="194190"/>
                </a:lnTo>
                <a:lnTo>
                  <a:pt x="75777" y="188081"/>
                </a:lnTo>
                <a:lnTo>
                  <a:pt x="81097" y="184980"/>
                </a:lnTo>
                <a:close/>
                <a:moveTo>
                  <a:pt x="92708" y="184980"/>
                </a:moveTo>
                <a:lnTo>
                  <a:pt x="87389" y="194190"/>
                </a:lnTo>
                <a:lnTo>
                  <a:pt x="87389" y="188081"/>
                </a:lnTo>
                <a:lnTo>
                  <a:pt x="92708" y="184980"/>
                </a:lnTo>
                <a:close/>
                <a:moveTo>
                  <a:pt x="104349" y="184980"/>
                </a:moveTo>
                <a:lnTo>
                  <a:pt x="99030" y="194190"/>
                </a:lnTo>
                <a:lnTo>
                  <a:pt x="99030" y="188081"/>
                </a:lnTo>
                <a:lnTo>
                  <a:pt x="104349" y="184980"/>
                </a:lnTo>
                <a:close/>
                <a:moveTo>
                  <a:pt x="115930" y="184980"/>
                </a:moveTo>
                <a:lnTo>
                  <a:pt x="110611" y="194190"/>
                </a:lnTo>
                <a:lnTo>
                  <a:pt x="110611" y="188081"/>
                </a:lnTo>
                <a:lnTo>
                  <a:pt x="115930" y="184980"/>
                </a:lnTo>
                <a:close/>
                <a:moveTo>
                  <a:pt x="127541" y="184980"/>
                </a:moveTo>
                <a:lnTo>
                  <a:pt x="122222" y="194190"/>
                </a:lnTo>
                <a:lnTo>
                  <a:pt x="122222" y="188081"/>
                </a:lnTo>
                <a:lnTo>
                  <a:pt x="127541" y="184980"/>
                </a:lnTo>
                <a:close/>
                <a:moveTo>
                  <a:pt x="139183" y="184980"/>
                </a:moveTo>
                <a:lnTo>
                  <a:pt x="133864" y="194190"/>
                </a:lnTo>
                <a:lnTo>
                  <a:pt x="133864" y="188081"/>
                </a:lnTo>
                <a:lnTo>
                  <a:pt x="139183" y="184980"/>
                </a:lnTo>
                <a:close/>
                <a:moveTo>
                  <a:pt x="150794" y="184980"/>
                </a:moveTo>
                <a:lnTo>
                  <a:pt x="145475" y="194190"/>
                </a:lnTo>
                <a:lnTo>
                  <a:pt x="145475" y="188081"/>
                </a:lnTo>
                <a:lnTo>
                  <a:pt x="150794" y="184980"/>
                </a:lnTo>
                <a:close/>
                <a:moveTo>
                  <a:pt x="162436" y="184980"/>
                </a:moveTo>
                <a:lnTo>
                  <a:pt x="157116" y="194190"/>
                </a:lnTo>
                <a:lnTo>
                  <a:pt x="157116" y="188081"/>
                </a:lnTo>
                <a:lnTo>
                  <a:pt x="162436" y="184980"/>
                </a:lnTo>
                <a:close/>
                <a:moveTo>
                  <a:pt x="174047" y="184980"/>
                </a:moveTo>
                <a:lnTo>
                  <a:pt x="168727" y="194190"/>
                </a:lnTo>
                <a:lnTo>
                  <a:pt x="168727" y="188081"/>
                </a:lnTo>
                <a:lnTo>
                  <a:pt x="174047" y="184980"/>
                </a:lnTo>
                <a:close/>
                <a:moveTo>
                  <a:pt x="185658" y="184980"/>
                </a:moveTo>
                <a:lnTo>
                  <a:pt x="180339" y="194190"/>
                </a:lnTo>
                <a:lnTo>
                  <a:pt x="180339" y="188081"/>
                </a:lnTo>
                <a:lnTo>
                  <a:pt x="185658" y="184980"/>
                </a:lnTo>
                <a:close/>
                <a:moveTo>
                  <a:pt x="197269" y="184980"/>
                </a:moveTo>
                <a:lnTo>
                  <a:pt x="191950" y="194190"/>
                </a:lnTo>
                <a:lnTo>
                  <a:pt x="191950" y="188081"/>
                </a:lnTo>
                <a:lnTo>
                  <a:pt x="197269" y="184980"/>
                </a:lnTo>
                <a:close/>
                <a:moveTo>
                  <a:pt x="208911" y="184980"/>
                </a:moveTo>
                <a:lnTo>
                  <a:pt x="203591" y="194190"/>
                </a:lnTo>
                <a:lnTo>
                  <a:pt x="203591" y="188081"/>
                </a:lnTo>
                <a:lnTo>
                  <a:pt x="208911" y="184980"/>
                </a:lnTo>
                <a:close/>
                <a:moveTo>
                  <a:pt x="220522" y="184980"/>
                </a:moveTo>
                <a:lnTo>
                  <a:pt x="215202" y="194190"/>
                </a:lnTo>
                <a:lnTo>
                  <a:pt x="215202" y="188081"/>
                </a:lnTo>
                <a:lnTo>
                  <a:pt x="220522" y="184980"/>
                </a:lnTo>
                <a:close/>
                <a:moveTo>
                  <a:pt x="232163" y="184980"/>
                </a:moveTo>
                <a:lnTo>
                  <a:pt x="226844" y="194190"/>
                </a:lnTo>
                <a:lnTo>
                  <a:pt x="226844" y="188081"/>
                </a:lnTo>
                <a:lnTo>
                  <a:pt x="232163" y="184980"/>
                </a:lnTo>
                <a:close/>
                <a:moveTo>
                  <a:pt x="243774" y="184980"/>
                </a:moveTo>
                <a:lnTo>
                  <a:pt x="238455" y="194190"/>
                </a:lnTo>
                <a:lnTo>
                  <a:pt x="238455" y="188081"/>
                </a:lnTo>
                <a:lnTo>
                  <a:pt x="243774" y="184980"/>
                </a:lnTo>
                <a:close/>
                <a:moveTo>
                  <a:pt x="255355" y="184980"/>
                </a:moveTo>
                <a:lnTo>
                  <a:pt x="250036" y="194190"/>
                </a:lnTo>
                <a:lnTo>
                  <a:pt x="250036" y="188081"/>
                </a:lnTo>
                <a:lnTo>
                  <a:pt x="255355" y="184980"/>
                </a:lnTo>
                <a:close/>
                <a:moveTo>
                  <a:pt x="266997" y="184980"/>
                </a:moveTo>
                <a:lnTo>
                  <a:pt x="261678" y="194190"/>
                </a:lnTo>
                <a:lnTo>
                  <a:pt x="261678" y="188081"/>
                </a:lnTo>
                <a:lnTo>
                  <a:pt x="266997" y="184980"/>
                </a:lnTo>
                <a:close/>
                <a:moveTo>
                  <a:pt x="278608" y="184980"/>
                </a:moveTo>
                <a:lnTo>
                  <a:pt x="273289" y="194190"/>
                </a:lnTo>
                <a:lnTo>
                  <a:pt x="273289" y="188081"/>
                </a:lnTo>
                <a:lnTo>
                  <a:pt x="278608" y="184980"/>
                </a:lnTo>
                <a:close/>
                <a:moveTo>
                  <a:pt x="457" y="185041"/>
                </a:moveTo>
                <a:lnTo>
                  <a:pt x="5776" y="188081"/>
                </a:lnTo>
                <a:lnTo>
                  <a:pt x="5776" y="194221"/>
                </a:lnTo>
                <a:lnTo>
                  <a:pt x="457" y="185041"/>
                </a:lnTo>
                <a:close/>
                <a:moveTo>
                  <a:pt x="12098" y="185041"/>
                </a:moveTo>
                <a:lnTo>
                  <a:pt x="17418" y="188081"/>
                </a:lnTo>
                <a:lnTo>
                  <a:pt x="17418" y="194221"/>
                </a:lnTo>
                <a:lnTo>
                  <a:pt x="12098" y="185041"/>
                </a:lnTo>
                <a:close/>
                <a:moveTo>
                  <a:pt x="22980" y="184980"/>
                </a:moveTo>
                <a:lnTo>
                  <a:pt x="17661" y="194221"/>
                </a:lnTo>
                <a:lnTo>
                  <a:pt x="17661" y="188081"/>
                </a:lnTo>
                <a:lnTo>
                  <a:pt x="22980" y="184980"/>
                </a:lnTo>
                <a:close/>
                <a:moveTo>
                  <a:pt x="23710" y="185041"/>
                </a:moveTo>
                <a:lnTo>
                  <a:pt x="29029" y="188081"/>
                </a:lnTo>
                <a:lnTo>
                  <a:pt x="29029" y="194221"/>
                </a:lnTo>
                <a:lnTo>
                  <a:pt x="23710" y="185041"/>
                </a:lnTo>
                <a:close/>
                <a:moveTo>
                  <a:pt x="35290" y="185041"/>
                </a:moveTo>
                <a:lnTo>
                  <a:pt x="40610" y="188081"/>
                </a:lnTo>
                <a:lnTo>
                  <a:pt x="40610" y="194221"/>
                </a:lnTo>
                <a:lnTo>
                  <a:pt x="35290" y="185041"/>
                </a:lnTo>
                <a:close/>
                <a:moveTo>
                  <a:pt x="46932" y="185041"/>
                </a:moveTo>
                <a:lnTo>
                  <a:pt x="52251" y="188081"/>
                </a:lnTo>
                <a:lnTo>
                  <a:pt x="52251" y="194221"/>
                </a:lnTo>
                <a:lnTo>
                  <a:pt x="46932" y="185041"/>
                </a:lnTo>
                <a:close/>
                <a:moveTo>
                  <a:pt x="58543" y="185041"/>
                </a:moveTo>
                <a:lnTo>
                  <a:pt x="63862" y="188081"/>
                </a:lnTo>
                <a:lnTo>
                  <a:pt x="63862" y="194221"/>
                </a:lnTo>
                <a:lnTo>
                  <a:pt x="58543" y="185041"/>
                </a:lnTo>
                <a:close/>
                <a:moveTo>
                  <a:pt x="70185" y="185041"/>
                </a:moveTo>
                <a:lnTo>
                  <a:pt x="75504" y="188081"/>
                </a:lnTo>
                <a:lnTo>
                  <a:pt x="75504" y="194221"/>
                </a:lnTo>
                <a:lnTo>
                  <a:pt x="70185" y="185041"/>
                </a:lnTo>
                <a:close/>
                <a:moveTo>
                  <a:pt x="81796" y="185041"/>
                </a:moveTo>
                <a:lnTo>
                  <a:pt x="87115" y="188081"/>
                </a:lnTo>
                <a:lnTo>
                  <a:pt x="87115" y="194221"/>
                </a:lnTo>
                <a:lnTo>
                  <a:pt x="81796" y="185041"/>
                </a:lnTo>
                <a:close/>
                <a:moveTo>
                  <a:pt x="93437" y="185041"/>
                </a:moveTo>
                <a:lnTo>
                  <a:pt x="98757" y="188081"/>
                </a:lnTo>
                <a:lnTo>
                  <a:pt x="98757" y="194221"/>
                </a:lnTo>
                <a:lnTo>
                  <a:pt x="93437" y="185041"/>
                </a:lnTo>
                <a:close/>
                <a:moveTo>
                  <a:pt x="105018" y="185041"/>
                </a:moveTo>
                <a:lnTo>
                  <a:pt x="110337" y="188081"/>
                </a:lnTo>
                <a:lnTo>
                  <a:pt x="110337" y="194221"/>
                </a:lnTo>
                <a:lnTo>
                  <a:pt x="105018" y="185041"/>
                </a:lnTo>
                <a:close/>
                <a:moveTo>
                  <a:pt x="116660" y="185041"/>
                </a:moveTo>
                <a:lnTo>
                  <a:pt x="121979" y="188081"/>
                </a:lnTo>
                <a:lnTo>
                  <a:pt x="121979" y="194221"/>
                </a:lnTo>
                <a:lnTo>
                  <a:pt x="116660" y="185041"/>
                </a:lnTo>
                <a:close/>
                <a:moveTo>
                  <a:pt x="128271" y="185041"/>
                </a:moveTo>
                <a:lnTo>
                  <a:pt x="133590" y="188081"/>
                </a:lnTo>
                <a:lnTo>
                  <a:pt x="133590" y="194221"/>
                </a:lnTo>
                <a:lnTo>
                  <a:pt x="128271" y="185041"/>
                </a:lnTo>
                <a:close/>
                <a:moveTo>
                  <a:pt x="139912" y="185041"/>
                </a:moveTo>
                <a:lnTo>
                  <a:pt x="145232" y="188081"/>
                </a:lnTo>
                <a:lnTo>
                  <a:pt x="145232" y="194221"/>
                </a:lnTo>
                <a:lnTo>
                  <a:pt x="139912" y="185041"/>
                </a:lnTo>
                <a:close/>
                <a:moveTo>
                  <a:pt x="151523" y="185041"/>
                </a:moveTo>
                <a:lnTo>
                  <a:pt x="156843" y="188081"/>
                </a:lnTo>
                <a:lnTo>
                  <a:pt x="156843" y="194221"/>
                </a:lnTo>
                <a:lnTo>
                  <a:pt x="151523" y="185041"/>
                </a:lnTo>
                <a:close/>
                <a:moveTo>
                  <a:pt x="163165" y="185041"/>
                </a:moveTo>
                <a:lnTo>
                  <a:pt x="168484" y="188081"/>
                </a:lnTo>
                <a:lnTo>
                  <a:pt x="168484" y="194221"/>
                </a:lnTo>
                <a:lnTo>
                  <a:pt x="163165" y="185041"/>
                </a:lnTo>
                <a:close/>
                <a:moveTo>
                  <a:pt x="174746" y="185041"/>
                </a:moveTo>
                <a:lnTo>
                  <a:pt x="180065" y="188081"/>
                </a:lnTo>
                <a:lnTo>
                  <a:pt x="180065" y="194221"/>
                </a:lnTo>
                <a:lnTo>
                  <a:pt x="174746" y="185041"/>
                </a:lnTo>
                <a:close/>
                <a:moveTo>
                  <a:pt x="186357" y="185041"/>
                </a:moveTo>
                <a:lnTo>
                  <a:pt x="191676" y="188081"/>
                </a:lnTo>
                <a:lnTo>
                  <a:pt x="191676" y="194221"/>
                </a:lnTo>
                <a:lnTo>
                  <a:pt x="186357" y="185041"/>
                </a:lnTo>
                <a:close/>
                <a:moveTo>
                  <a:pt x="197999" y="185041"/>
                </a:moveTo>
                <a:lnTo>
                  <a:pt x="203318" y="188081"/>
                </a:lnTo>
                <a:lnTo>
                  <a:pt x="203318" y="194221"/>
                </a:lnTo>
                <a:lnTo>
                  <a:pt x="197999" y="185041"/>
                </a:lnTo>
                <a:close/>
                <a:moveTo>
                  <a:pt x="209610" y="185041"/>
                </a:moveTo>
                <a:lnTo>
                  <a:pt x="214929" y="188111"/>
                </a:lnTo>
                <a:lnTo>
                  <a:pt x="214929" y="194251"/>
                </a:lnTo>
                <a:lnTo>
                  <a:pt x="209610" y="185041"/>
                </a:lnTo>
                <a:close/>
                <a:moveTo>
                  <a:pt x="221251" y="185041"/>
                </a:moveTo>
                <a:lnTo>
                  <a:pt x="226570" y="188111"/>
                </a:lnTo>
                <a:lnTo>
                  <a:pt x="226570" y="194251"/>
                </a:lnTo>
                <a:lnTo>
                  <a:pt x="221251" y="185041"/>
                </a:lnTo>
                <a:close/>
                <a:moveTo>
                  <a:pt x="232862" y="185041"/>
                </a:moveTo>
                <a:lnTo>
                  <a:pt x="238182" y="188111"/>
                </a:lnTo>
                <a:lnTo>
                  <a:pt x="238182" y="194251"/>
                </a:lnTo>
                <a:lnTo>
                  <a:pt x="232862" y="185041"/>
                </a:lnTo>
                <a:close/>
                <a:moveTo>
                  <a:pt x="244474" y="185041"/>
                </a:moveTo>
                <a:lnTo>
                  <a:pt x="249793" y="188111"/>
                </a:lnTo>
                <a:lnTo>
                  <a:pt x="249793" y="194251"/>
                </a:lnTo>
                <a:lnTo>
                  <a:pt x="244474" y="185041"/>
                </a:lnTo>
                <a:close/>
                <a:moveTo>
                  <a:pt x="256085" y="185041"/>
                </a:moveTo>
                <a:lnTo>
                  <a:pt x="261404" y="188111"/>
                </a:lnTo>
                <a:lnTo>
                  <a:pt x="261404" y="194251"/>
                </a:lnTo>
                <a:lnTo>
                  <a:pt x="256085" y="185041"/>
                </a:lnTo>
                <a:close/>
                <a:moveTo>
                  <a:pt x="267726" y="185041"/>
                </a:moveTo>
                <a:lnTo>
                  <a:pt x="273046" y="188111"/>
                </a:lnTo>
                <a:lnTo>
                  <a:pt x="273046" y="194251"/>
                </a:lnTo>
                <a:lnTo>
                  <a:pt x="267726" y="185041"/>
                </a:lnTo>
                <a:close/>
                <a:moveTo>
                  <a:pt x="3116" y="192924"/>
                </a:moveTo>
                <a:lnTo>
                  <a:pt x="5563" y="194342"/>
                </a:lnTo>
                <a:lnTo>
                  <a:pt x="5557" y="194332"/>
                </a:lnTo>
                <a:lnTo>
                  <a:pt x="5557" y="194332"/>
                </a:lnTo>
                <a:lnTo>
                  <a:pt x="3116" y="192924"/>
                </a:lnTo>
                <a:close/>
                <a:moveTo>
                  <a:pt x="11855" y="185102"/>
                </a:moveTo>
                <a:lnTo>
                  <a:pt x="17174" y="194342"/>
                </a:lnTo>
                <a:lnTo>
                  <a:pt x="11855" y="191272"/>
                </a:lnTo>
                <a:lnTo>
                  <a:pt x="11855" y="185102"/>
                </a:lnTo>
                <a:close/>
                <a:moveTo>
                  <a:pt x="23497" y="185102"/>
                </a:moveTo>
                <a:lnTo>
                  <a:pt x="28816" y="194342"/>
                </a:lnTo>
                <a:lnTo>
                  <a:pt x="23497" y="191272"/>
                </a:lnTo>
                <a:lnTo>
                  <a:pt x="23497" y="185102"/>
                </a:lnTo>
                <a:close/>
                <a:moveTo>
                  <a:pt x="35078" y="185102"/>
                </a:moveTo>
                <a:lnTo>
                  <a:pt x="40397" y="194342"/>
                </a:lnTo>
                <a:lnTo>
                  <a:pt x="35078" y="191272"/>
                </a:lnTo>
                <a:lnTo>
                  <a:pt x="35078" y="185102"/>
                </a:lnTo>
                <a:close/>
                <a:moveTo>
                  <a:pt x="46689" y="185102"/>
                </a:moveTo>
                <a:lnTo>
                  <a:pt x="52008" y="194342"/>
                </a:lnTo>
                <a:lnTo>
                  <a:pt x="46689" y="191272"/>
                </a:lnTo>
                <a:lnTo>
                  <a:pt x="46689" y="185102"/>
                </a:lnTo>
                <a:close/>
                <a:moveTo>
                  <a:pt x="58330" y="185102"/>
                </a:moveTo>
                <a:lnTo>
                  <a:pt x="63650" y="194342"/>
                </a:lnTo>
                <a:lnTo>
                  <a:pt x="58330" y="191272"/>
                </a:lnTo>
                <a:lnTo>
                  <a:pt x="58330" y="185102"/>
                </a:lnTo>
                <a:close/>
                <a:moveTo>
                  <a:pt x="69941" y="185132"/>
                </a:moveTo>
                <a:lnTo>
                  <a:pt x="75261" y="194342"/>
                </a:lnTo>
                <a:lnTo>
                  <a:pt x="69941" y="191242"/>
                </a:lnTo>
                <a:lnTo>
                  <a:pt x="69941" y="185132"/>
                </a:lnTo>
                <a:close/>
                <a:moveTo>
                  <a:pt x="81583" y="185132"/>
                </a:moveTo>
                <a:lnTo>
                  <a:pt x="86902" y="194342"/>
                </a:lnTo>
                <a:lnTo>
                  <a:pt x="81583" y="191242"/>
                </a:lnTo>
                <a:lnTo>
                  <a:pt x="81583" y="185132"/>
                </a:lnTo>
                <a:close/>
                <a:moveTo>
                  <a:pt x="93194" y="185132"/>
                </a:moveTo>
                <a:lnTo>
                  <a:pt x="98513" y="194342"/>
                </a:lnTo>
                <a:lnTo>
                  <a:pt x="93194" y="191242"/>
                </a:lnTo>
                <a:lnTo>
                  <a:pt x="93194" y="185132"/>
                </a:lnTo>
                <a:close/>
                <a:moveTo>
                  <a:pt x="104836" y="185132"/>
                </a:moveTo>
                <a:lnTo>
                  <a:pt x="110155" y="194342"/>
                </a:lnTo>
                <a:lnTo>
                  <a:pt x="104836" y="191242"/>
                </a:lnTo>
                <a:lnTo>
                  <a:pt x="104836" y="185132"/>
                </a:lnTo>
                <a:close/>
                <a:moveTo>
                  <a:pt x="116416" y="185132"/>
                </a:moveTo>
                <a:lnTo>
                  <a:pt x="121736" y="194342"/>
                </a:lnTo>
                <a:lnTo>
                  <a:pt x="116416" y="191242"/>
                </a:lnTo>
                <a:lnTo>
                  <a:pt x="116416" y="185132"/>
                </a:lnTo>
                <a:close/>
                <a:moveTo>
                  <a:pt x="128058" y="185132"/>
                </a:moveTo>
                <a:lnTo>
                  <a:pt x="133377" y="194342"/>
                </a:lnTo>
                <a:lnTo>
                  <a:pt x="128058" y="191242"/>
                </a:lnTo>
                <a:lnTo>
                  <a:pt x="128058" y="185132"/>
                </a:lnTo>
                <a:close/>
                <a:moveTo>
                  <a:pt x="139669" y="185132"/>
                </a:moveTo>
                <a:lnTo>
                  <a:pt x="144988" y="194342"/>
                </a:lnTo>
                <a:lnTo>
                  <a:pt x="139669" y="191242"/>
                </a:lnTo>
                <a:lnTo>
                  <a:pt x="139669" y="185132"/>
                </a:lnTo>
                <a:close/>
                <a:moveTo>
                  <a:pt x="151311" y="185132"/>
                </a:moveTo>
                <a:lnTo>
                  <a:pt x="156630" y="194342"/>
                </a:lnTo>
                <a:lnTo>
                  <a:pt x="151311" y="191242"/>
                </a:lnTo>
                <a:lnTo>
                  <a:pt x="151311" y="185132"/>
                </a:lnTo>
                <a:close/>
                <a:moveTo>
                  <a:pt x="162922" y="185132"/>
                </a:moveTo>
                <a:lnTo>
                  <a:pt x="168241" y="194342"/>
                </a:lnTo>
                <a:lnTo>
                  <a:pt x="162922" y="191242"/>
                </a:lnTo>
                <a:lnTo>
                  <a:pt x="162922" y="185132"/>
                </a:lnTo>
                <a:close/>
                <a:moveTo>
                  <a:pt x="174503" y="185132"/>
                </a:moveTo>
                <a:lnTo>
                  <a:pt x="179822" y="194342"/>
                </a:lnTo>
                <a:lnTo>
                  <a:pt x="174503" y="191242"/>
                </a:lnTo>
                <a:lnTo>
                  <a:pt x="174503" y="185132"/>
                </a:lnTo>
                <a:close/>
                <a:moveTo>
                  <a:pt x="186144" y="185132"/>
                </a:moveTo>
                <a:lnTo>
                  <a:pt x="191463" y="194342"/>
                </a:lnTo>
                <a:lnTo>
                  <a:pt x="186144" y="191242"/>
                </a:lnTo>
                <a:lnTo>
                  <a:pt x="186144" y="185132"/>
                </a:lnTo>
                <a:close/>
                <a:moveTo>
                  <a:pt x="197755" y="185132"/>
                </a:moveTo>
                <a:lnTo>
                  <a:pt x="203075" y="194342"/>
                </a:lnTo>
                <a:lnTo>
                  <a:pt x="197755" y="191242"/>
                </a:lnTo>
                <a:lnTo>
                  <a:pt x="197755" y="185132"/>
                </a:lnTo>
                <a:close/>
                <a:moveTo>
                  <a:pt x="209397" y="185132"/>
                </a:moveTo>
                <a:lnTo>
                  <a:pt x="214716" y="194342"/>
                </a:lnTo>
                <a:lnTo>
                  <a:pt x="209397" y="191242"/>
                </a:lnTo>
                <a:lnTo>
                  <a:pt x="209397" y="185132"/>
                </a:lnTo>
                <a:close/>
                <a:moveTo>
                  <a:pt x="221008" y="185132"/>
                </a:moveTo>
                <a:lnTo>
                  <a:pt x="226327" y="194342"/>
                </a:lnTo>
                <a:lnTo>
                  <a:pt x="221008" y="191303"/>
                </a:lnTo>
                <a:lnTo>
                  <a:pt x="221008" y="185132"/>
                </a:lnTo>
                <a:close/>
                <a:moveTo>
                  <a:pt x="232650" y="185132"/>
                </a:moveTo>
                <a:lnTo>
                  <a:pt x="237969" y="194342"/>
                </a:lnTo>
                <a:lnTo>
                  <a:pt x="232650" y="191303"/>
                </a:lnTo>
                <a:lnTo>
                  <a:pt x="232650" y="185132"/>
                </a:lnTo>
                <a:close/>
                <a:moveTo>
                  <a:pt x="244230" y="185132"/>
                </a:moveTo>
                <a:lnTo>
                  <a:pt x="249550" y="194342"/>
                </a:lnTo>
                <a:lnTo>
                  <a:pt x="244230" y="191303"/>
                </a:lnTo>
                <a:lnTo>
                  <a:pt x="244230" y="185132"/>
                </a:lnTo>
                <a:close/>
                <a:moveTo>
                  <a:pt x="255872" y="185132"/>
                </a:moveTo>
                <a:lnTo>
                  <a:pt x="261191" y="194342"/>
                </a:lnTo>
                <a:lnTo>
                  <a:pt x="255872" y="191303"/>
                </a:lnTo>
                <a:lnTo>
                  <a:pt x="255872" y="185132"/>
                </a:lnTo>
                <a:close/>
                <a:moveTo>
                  <a:pt x="267483" y="185132"/>
                </a:moveTo>
                <a:lnTo>
                  <a:pt x="272802" y="194342"/>
                </a:lnTo>
                <a:lnTo>
                  <a:pt x="267483" y="191303"/>
                </a:lnTo>
                <a:lnTo>
                  <a:pt x="267483" y="185132"/>
                </a:lnTo>
                <a:close/>
                <a:moveTo>
                  <a:pt x="34834" y="185132"/>
                </a:moveTo>
                <a:lnTo>
                  <a:pt x="34834" y="191303"/>
                </a:lnTo>
                <a:lnTo>
                  <a:pt x="29515" y="194372"/>
                </a:lnTo>
                <a:lnTo>
                  <a:pt x="29515" y="194372"/>
                </a:lnTo>
                <a:lnTo>
                  <a:pt x="34834" y="185132"/>
                </a:lnTo>
                <a:close/>
                <a:moveTo>
                  <a:pt x="69698" y="185132"/>
                </a:moveTo>
                <a:lnTo>
                  <a:pt x="69698" y="191303"/>
                </a:lnTo>
                <a:lnTo>
                  <a:pt x="64379" y="194372"/>
                </a:lnTo>
                <a:lnTo>
                  <a:pt x="64379" y="194372"/>
                </a:lnTo>
                <a:lnTo>
                  <a:pt x="69698" y="185132"/>
                </a:lnTo>
                <a:close/>
                <a:moveTo>
                  <a:pt x="81309" y="185132"/>
                </a:moveTo>
                <a:lnTo>
                  <a:pt x="81309" y="191303"/>
                </a:lnTo>
                <a:lnTo>
                  <a:pt x="75990" y="194372"/>
                </a:lnTo>
                <a:lnTo>
                  <a:pt x="75990" y="194372"/>
                </a:lnTo>
                <a:lnTo>
                  <a:pt x="81309" y="185132"/>
                </a:lnTo>
                <a:close/>
                <a:moveTo>
                  <a:pt x="92951" y="185132"/>
                </a:moveTo>
                <a:lnTo>
                  <a:pt x="92951" y="191303"/>
                </a:lnTo>
                <a:lnTo>
                  <a:pt x="87632" y="194372"/>
                </a:lnTo>
                <a:lnTo>
                  <a:pt x="87632" y="194372"/>
                </a:lnTo>
                <a:lnTo>
                  <a:pt x="92951" y="185132"/>
                </a:lnTo>
                <a:close/>
                <a:moveTo>
                  <a:pt x="104562" y="185132"/>
                </a:moveTo>
                <a:lnTo>
                  <a:pt x="104562" y="191303"/>
                </a:lnTo>
                <a:lnTo>
                  <a:pt x="99243" y="194372"/>
                </a:lnTo>
                <a:lnTo>
                  <a:pt x="99243" y="194372"/>
                </a:lnTo>
                <a:lnTo>
                  <a:pt x="104562" y="185132"/>
                </a:lnTo>
                <a:close/>
                <a:moveTo>
                  <a:pt x="116143" y="185132"/>
                </a:moveTo>
                <a:lnTo>
                  <a:pt x="116143" y="191303"/>
                </a:lnTo>
                <a:lnTo>
                  <a:pt x="110824" y="194372"/>
                </a:lnTo>
                <a:lnTo>
                  <a:pt x="110824" y="194372"/>
                </a:lnTo>
                <a:lnTo>
                  <a:pt x="116143" y="185132"/>
                </a:lnTo>
                <a:close/>
                <a:moveTo>
                  <a:pt x="127784" y="185132"/>
                </a:moveTo>
                <a:lnTo>
                  <a:pt x="127784" y="191303"/>
                </a:lnTo>
                <a:lnTo>
                  <a:pt x="122465" y="194372"/>
                </a:lnTo>
                <a:lnTo>
                  <a:pt x="122465" y="194372"/>
                </a:lnTo>
                <a:lnTo>
                  <a:pt x="127784" y="185132"/>
                </a:lnTo>
                <a:close/>
                <a:moveTo>
                  <a:pt x="139396" y="185132"/>
                </a:moveTo>
                <a:lnTo>
                  <a:pt x="139396" y="191303"/>
                </a:lnTo>
                <a:lnTo>
                  <a:pt x="134076" y="194372"/>
                </a:lnTo>
                <a:lnTo>
                  <a:pt x="134076" y="194372"/>
                </a:lnTo>
                <a:lnTo>
                  <a:pt x="139396" y="185132"/>
                </a:lnTo>
                <a:close/>
                <a:moveTo>
                  <a:pt x="151037" y="185132"/>
                </a:moveTo>
                <a:lnTo>
                  <a:pt x="151037" y="191303"/>
                </a:lnTo>
                <a:lnTo>
                  <a:pt x="145718" y="194372"/>
                </a:lnTo>
                <a:lnTo>
                  <a:pt x="145718" y="194372"/>
                </a:lnTo>
                <a:lnTo>
                  <a:pt x="151037" y="185132"/>
                </a:lnTo>
                <a:close/>
                <a:moveTo>
                  <a:pt x="162648" y="185132"/>
                </a:moveTo>
                <a:lnTo>
                  <a:pt x="162648" y="191303"/>
                </a:lnTo>
                <a:lnTo>
                  <a:pt x="157329" y="194372"/>
                </a:lnTo>
                <a:lnTo>
                  <a:pt x="157329" y="194372"/>
                </a:lnTo>
                <a:lnTo>
                  <a:pt x="162648" y="185132"/>
                </a:lnTo>
                <a:close/>
                <a:moveTo>
                  <a:pt x="174290" y="185132"/>
                </a:moveTo>
                <a:lnTo>
                  <a:pt x="174290" y="191303"/>
                </a:lnTo>
                <a:lnTo>
                  <a:pt x="168971" y="194372"/>
                </a:lnTo>
                <a:lnTo>
                  <a:pt x="168971" y="194372"/>
                </a:lnTo>
                <a:lnTo>
                  <a:pt x="174290" y="185132"/>
                </a:lnTo>
                <a:close/>
                <a:moveTo>
                  <a:pt x="185871" y="185193"/>
                </a:moveTo>
                <a:lnTo>
                  <a:pt x="185871" y="191303"/>
                </a:lnTo>
                <a:lnTo>
                  <a:pt x="180551" y="194372"/>
                </a:lnTo>
                <a:lnTo>
                  <a:pt x="180551" y="194372"/>
                </a:lnTo>
                <a:lnTo>
                  <a:pt x="185871" y="185193"/>
                </a:lnTo>
                <a:close/>
                <a:moveTo>
                  <a:pt x="197512" y="185132"/>
                </a:moveTo>
                <a:lnTo>
                  <a:pt x="197512" y="191303"/>
                </a:lnTo>
                <a:lnTo>
                  <a:pt x="192193" y="194372"/>
                </a:lnTo>
                <a:lnTo>
                  <a:pt x="192193" y="194372"/>
                </a:lnTo>
                <a:lnTo>
                  <a:pt x="197512" y="185132"/>
                </a:lnTo>
                <a:close/>
                <a:moveTo>
                  <a:pt x="209123" y="185132"/>
                </a:moveTo>
                <a:lnTo>
                  <a:pt x="209123" y="191303"/>
                </a:lnTo>
                <a:lnTo>
                  <a:pt x="203804" y="194372"/>
                </a:lnTo>
                <a:lnTo>
                  <a:pt x="203804" y="194372"/>
                </a:lnTo>
                <a:lnTo>
                  <a:pt x="209123" y="185132"/>
                </a:lnTo>
                <a:close/>
                <a:moveTo>
                  <a:pt x="220765" y="185193"/>
                </a:moveTo>
                <a:lnTo>
                  <a:pt x="220765" y="191303"/>
                </a:lnTo>
                <a:lnTo>
                  <a:pt x="215446" y="194372"/>
                </a:lnTo>
                <a:lnTo>
                  <a:pt x="215446" y="194372"/>
                </a:lnTo>
                <a:lnTo>
                  <a:pt x="220765" y="185193"/>
                </a:lnTo>
                <a:close/>
                <a:moveTo>
                  <a:pt x="243957" y="185193"/>
                </a:moveTo>
                <a:lnTo>
                  <a:pt x="243957" y="191303"/>
                </a:lnTo>
                <a:lnTo>
                  <a:pt x="238638" y="194372"/>
                </a:lnTo>
                <a:lnTo>
                  <a:pt x="238638" y="194372"/>
                </a:lnTo>
                <a:lnTo>
                  <a:pt x="243957" y="185193"/>
                </a:lnTo>
                <a:close/>
                <a:moveTo>
                  <a:pt x="255598" y="185193"/>
                </a:moveTo>
                <a:lnTo>
                  <a:pt x="255598" y="191303"/>
                </a:lnTo>
                <a:lnTo>
                  <a:pt x="250279" y="194372"/>
                </a:lnTo>
                <a:lnTo>
                  <a:pt x="250279" y="194372"/>
                </a:lnTo>
                <a:lnTo>
                  <a:pt x="255598" y="185193"/>
                </a:lnTo>
                <a:close/>
                <a:moveTo>
                  <a:pt x="11582" y="185132"/>
                </a:moveTo>
                <a:lnTo>
                  <a:pt x="11582" y="191303"/>
                </a:lnTo>
                <a:lnTo>
                  <a:pt x="6262" y="194372"/>
                </a:lnTo>
                <a:lnTo>
                  <a:pt x="11582" y="185132"/>
                </a:lnTo>
                <a:close/>
                <a:moveTo>
                  <a:pt x="23223" y="185193"/>
                </a:moveTo>
                <a:lnTo>
                  <a:pt x="23223" y="191303"/>
                </a:lnTo>
                <a:lnTo>
                  <a:pt x="17904" y="194372"/>
                </a:lnTo>
                <a:lnTo>
                  <a:pt x="23223" y="185193"/>
                </a:lnTo>
                <a:close/>
                <a:moveTo>
                  <a:pt x="46446" y="185132"/>
                </a:moveTo>
                <a:lnTo>
                  <a:pt x="46446" y="191303"/>
                </a:lnTo>
                <a:lnTo>
                  <a:pt x="41126" y="194372"/>
                </a:lnTo>
                <a:lnTo>
                  <a:pt x="46446" y="185132"/>
                </a:lnTo>
                <a:close/>
                <a:moveTo>
                  <a:pt x="58057" y="185132"/>
                </a:moveTo>
                <a:lnTo>
                  <a:pt x="58057" y="191303"/>
                </a:lnTo>
                <a:lnTo>
                  <a:pt x="52737" y="194372"/>
                </a:lnTo>
                <a:lnTo>
                  <a:pt x="58057" y="185132"/>
                </a:lnTo>
                <a:close/>
                <a:moveTo>
                  <a:pt x="232376" y="185193"/>
                </a:moveTo>
                <a:lnTo>
                  <a:pt x="232376" y="191303"/>
                </a:lnTo>
                <a:lnTo>
                  <a:pt x="227057" y="194372"/>
                </a:lnTo>
                <a:lnTo>
                  <a:pt x="232376" y="185193"/>
                </a:lnTo>
                <a:close/>
                <a:moveTo>
                  <a:pt x="267210" y="185193"/>
                </a:moveTo>
                <a:lnTo>
                  <a:pt x="267210" y="191303"/>
                </a:lnTo>
                <a:lnTo>
                  <a:pt x="261890" y="194372"/>
                </a:lnTo>
                <a:lnTo>
                  <a:pt x="267210" y="185193"/>
                </a:lnTo>
                <a:close/>
                <a:moveTo>
                  <a:pt x="278851" y="185193"/>
                </a:moveTo>
                <a:lnTo>
                  <a:pt x="278851" y="191303"/>
                </a:lnTo>
                <a:lnTo>
                  <a:pt x="273532" y="194372"/>
                </a:lnTo>
                <a:lnTo>
                  <a:pt x="278851" y="185193"/>
                </a:lnTo>
                <a:close/>
                <a:moveTo>
                  <a:pt x="69850" y="191485"/>
                </a:moveTo>
                <a:lnTo>
                  <a:pt x="75169" y="194555"/>
                </a:lnTo>
                <a:lnTo>
                  <a:pt x="64531" y="194555"/>
                </a:lnTo>
                <a:lnTo>
                  <a:pt x="69850" y="191485"/>
                </a:lnTo>
                <a:close/>
                <a:moveTo>
                  <a:pt x="81431" y="191485"/>
                </a:moveTo>
                <a:lnTo>
                  <a:pt x="86750" y="194555"/>
                </a:lnTo>
                <a:lnTo>
                  <a:pt x="76112" y="194555"/>
                </a:lnTo>
                <a:lnTo>
                  <a:pt x="81431" y="191485"/>
                </a:lnTo>
                <a:close/>
                <a:moveTo>
                  <a:pt x="93042" y="191485"/>
                </a:moveTo>
                <a:lnTo>
                  <a:pt x="98361" y="194555"/>
                </a:lnTo>
                <a:lnTo>
                  <a:pt x="87723" y="194555"/>
                </a:lnTo>
                <a:lnTo>
                  <a:pt x="93042" y="191485"/>
                </a:lnTo>
                <a:close/>
                <a:moveTo>
                  <a:pt x="104684" y="191485"/>
                </a:moveTo>
                <a:lnTo>
                  <a:pt x="110003" y="194555"/>
                </a:lnTo>
                <a:lnTo>
                  <a:pt x="99364" y="194555"/>
                </a:lnTo>
                <a:lnTo>
                  <a:pt x="104684" y="191485"/>
                </a:lnTo>
                <a:close/>
                <a:moveTo>
                  <a:pt x="116295" y="191485"/>
                </a:moveTo>
                <a:lnTo>
                  <a:pt x="121614" y="194555"/>
                </a:lnTo>
                <a:lnTo>
                  <a:pt x="110976" y="194555"/>
                </a:lnTo>
                <a:lnTo>
                  <a:pt x="116295" y="191485"/>
                </a:lnTo>
                <a:close/>
                <a:moveTo>
                  <a:pt x="127936" y="191485"/>
                </a:moveTo>
                <a:lnTo>
                  <a:pt x="133256" y="194555"/>
                </a:lnTo>
                <a:lnTo>
                  <a:pt x="122617" y="194555"/>
                </a:lnTo>
                <a:lnTo>
                  <a:pt x="127936" y="191485"/>
                </a:lnTo>
                <a:close/>
                <a:moveTo>
                  <a:pt x="139548" y="191485"/>
                </a:moveTo>
                <a:lnTo>
                  <a:pt x="144867" y="194555"/>
                </a:lnTo>
                <a:lnTo>
                  <a:pt x="134228" y="194555"/>
                </a:lnTo>
                <a:lnTo>
                  <a:pt x="139548" y="191485"/>
                </a:lnTo>
                <a:close/>
                <a:moveTo>
                  <a:pt x="151159" y="191485"/>
                </a:moveTo>
                <a:lnTo>
                  <a:pt x="156478" y="194555"/>
                </a:lnTo>
                <a:lnTo>
                  <a:pt x="145840" y="194555"/>
                </a:lnTo>
                <a:lnTo>
                  <a:pt x="151159" y="191485"/>
                </a:lnTo>
                <a:close/>
                <a:moveTo>
                  <a:pt x="162770" y="191485"/>
                </a:moveTo>
                <a:lnTo>
                  <a:pt x="168089" y="194555"/>
                </a:lnTo>
                <a:lnTo>
                  <a:pt x="157451" y="194555"/>
                </a:lnTo>
                <a:lnTo>
                  <a:pt x="162770" y="191485"/>
                </a:lnTo>
                <a:close/>
                <a:moveTo>
                  <a:pt x="174411" y="191485"/>
                </a:moveTo>
                <a:lnTo>
                  <a:pt x="179731" y="194555"/>
                </a:lnTo>
                <a:lnTo>
                  <a:pt x="169092" y="194555"/>
                </a:lnTo>
                <a:lnTo>
                  <a:pt x="174411" y="191485"/>
                </a:lnTo>
                <a:close/>
                <a:moveTo>
                  <a:pt x="186023" y="191485"/>
                </a:moveTo>
                <a:lnTo>
                  <a:pt x="191342" y="194555"/>
                </a:lnTo>
                <a:lnTo>
                  <a:pt x="180703" y="194555"/>
                </a:lnTo>
                <a:lnTo>
                  <a:pt x="186023" y="191485"/>
                </a:lnTo>
                <a:close/>
                <a:moveTo>
                  <a:pt x="197634" y="191485"/>
                </a:moveTo>
                <a:lnTo>
                  <a:pt x="202953" y="194555"/>
                </a:lnTo>
                <a:lnTo>
                  <a:pt x="192345" y="194555"/>
                </a:lnTo>
                <a:lnTo>
                  <a:pt x="197634" y="191485"/>
                </a:lnTo>
                <a:close/>
                <a:moveTo>
                  <a:pt x="209275" y="191485"/>
                </a:moveTo>
                <a:lnTo>
                  <a:pt x="214595" y="194555"/>
                </a:lnTo>
                <a:lnTo>
                  <a:pt x="203956" y="194555"/>
                </a:lnTo>
                <a:lnTo>
                  <a:pt x="209275" y="191485"/>
                </a:lnTo>
                <a:close/>
                <a:moveTo>
                  <a:pt x="220856" y="191485"/>
                </a:moveTo>
                <a:lnTo>
                  <a:pt x="226175" y="194555"/>
                </a:lnTo>
                <a:lnTo>
                  <a:pt x="215537" y="194555"/>
                </a:lnTo>
                <a:lnTo>
                  <a:pt x="220856" y="191485"/>
                </a:lnTo>
                <a:close/>
                <a:moveTo>
                  <a:pt x="232498" y="191485"/>
                </a:moveTo>
                <a:lnTo>
                  <a:pt x="237817" y="194555"/>
                </a:lnTo>
                <a:lnTo>
                  <a:pt x="227178" y="194555"/>
                </a:lnTo>
                <a:lnTo>
                  <a:pt x="232498" y="191485"/>
                </a:lnTo>
                <a:close/>
                <a:moveTo>
                  <a:pt x="244109" y="191485"/>
                </a:moveTo>
                <a:lnTo>
                  <a:pt x="249428" y="194555"/>
                </a:lnTo>
                <a:lnTo>
                  <a:pt x="238790" y="194555"/>
                </a:lnTo>
                <a:lnTo>
                  <a:pt x="244109" y="191485"/>
                </a:lnTo>
                <a:close/>
                <a:moveTo>
                  <a:pt x="255750" y="191485"/>
                </a:moveTo>
                <a:lnTo>
                  <a:pt x="261070" y="194555"/>
                </a:lnTo>
                <a:lnTo>
                  <a:pt x="250431" y="194555"/>
                </a:lnTo>
                <a:lnTo>
                  <a:pt x="255750" y="191485"/>
                </a:lnTo>
                <a:close/>
                <a:moveTo>
                  <a:pt x="267362" y="191485"/>
                </a:moveTo>
                <a:lnTo>
                  <a:pt x="272681" y="194555"/>
                </a:lnTo>
                <a:lnTo>
                  <a:pt x="262042" y="194555"/>
                </a:lnTo>
                <a:lnTo>
                  <a:pt x="267362" y="191485"/>
                </a:lnTo>
                <a:close/>
                <a:moveTo>
                  <a:pt x="279003" y="191485"/>
                </a:moveTo>
                <a:lnTo>
                  <a:pt x="284322" y="194555"/>
                </a:lnTo>
                <a:lnTo>
                  <a:pt x="273684" y="194555"/>
                </a:lnTo>
                <a:lnTo>
                  <a:pt x="279003" y="191485"/>
                </a:lnTo>
                <a:close/>
                <a:moveTo>
                  <a:pt x="11703" y="191515"/>
                </a:moveTo>
                <a:lnTo>
                  <a:pt x="17023" y="194616"/>
                </a:lnTo>
                <a:lnTo>
                  <a:pt x="6384" y="194616"/>
                </a:lnTo>
                <a:lnTo>
                  <a:pt x="11703" y="191515"/>
                </a:lnTo>
                <a:close/>
                <a:moveTo>
                  <a:pt x="23345" y="191515"/>
                </a:moveTo>
                <a:lnTo>
                  <a:pt x="28664" y="194616"/>
                </a:lnTo>
                <a:lnTo>
                  <a:pt x="18026" y="194616"/>
                </a:lnTo>
                <a:lnTo>
                  <a:pt x="23345" y="191515"/>
                </a:lnTo>
                <a:close/>
                <a:moveTo>
                  <a:pt x="34956" y="191515"/>
                </a:moveTo>
                <a:lnTo>
                  <a:pt x="40275" y="194616"/>
                </a:lnTo>
                <a:lnTo>
                  <a:pt x="29637" y="194616"/>
                </a:lnTo>
                <a:lnTo>
                  <a:pt x="34956" y="191515"/>
                </a:lnTo>
                <a:close/>
                <a:moveTo>
                  <a:pt x="46598" y="191515"/>
                </a:moveTo>
                <a:lnTo>
                  <a:pt x="51886" y="194616"/>
                </a:lnTo>
                <a:lnTo>
                  <a:pt x="41248" y="194616"/>
                </a:lnTo>
                <a:lnTo>
                  <a:pt x="46598" y="191515"/>
                </a:lnTo>
                <a:close/>
                <a:moveTo>
                  <a:pt x="58209" y="191515"/>
                </a:moveTo>
                <a:lnTo>
                  <a:pt x="63528" y="194616"/>
                </a:lnTo>
                <a:lnTo>
                  <a:pt x="52889" y="194616"/>
                </a:lnTo>
                <a:lnTo>
                  <a:pt x="58209" y="191515"/>
                </a:lnTo>
                <a:close/>
                <a:moveTo>
                  <a:pt x="17023" y="194828"/>
                </a:moveTo>
                <a:lnTo>
                  <a:pt x="11703" y="197898"/>
                </a:lnTo>
                <a:lnTo>
                  <a:pt x="6384" y="194828"/>
                </a:lnTo>
                <a:close/>
                <a:moveTo>
                  <a:pt x="28664" y="194828"/>
                </a:moveTo>
                <a:lnTo>
                  <a:pt x="23345" y="197898"/>
                </a:lnTo>
                <a:lnTo>
                  <a:pt x="18026" y="194828"/>
                </a:lnTo>
                <a:close/>
                <a:moveTo>
                  <a:pt x="40275" y="194828"/>
                </a:moveTo>
                <a:lnTo>
                  <a:pt x="34956" y="197898"/>
                </a:lnTo>
                <a:lnTo>
                  <a:pt x="29637" y="194828"/>
                </a:lnTo>
                <a:close/>
                <a:moveTo>
                  <a:pt x="51886" y="194828"/>
                </a:moveTo>
                <a:lnTo>
                  <a:pt x="46567" y="197898"/>
                </a:lnTo>
                <a:lnTo>
                  <a:pt x="41248" y="194828"/>
                </a:lnTo>
                <a:close/>
                <a:moveTo>
                  <a:pt x="63528" y="194828"/>
                </a:moveTo>
                <a:lnTo>
                  <a:pt x="58209" y="197898"/>
                </a:lnTo>
                <a:lnTo>
                  <a:pt x="52889" y="194828"/>
                </a:lnTo>
                <a:close/>
                <a:moveTo>
                  <a:pt x="75169" y="194828"/>
                </a:moveTo>
                <a:lnTo>
                  <a:pt x="69850" y="197898"/>
                </a:lnTo>
                <a:lnTo>
                  <a:pt x="64531" y="194828"/>
                </a:lnTo>
                <a:close/>
                <a:moveTo>
                  <a:pt x="86750" y="194828"/>
                </a:moveTo>
                <a:lnTo>
                  <a:pt x="81431" y="197898"/>
                </a:lnTo>
                <a:lnTo>
                  <a:pt x="76112" y="194828"/>
                </a:lnTo>
                <a:close/>
                <a:moveTo>
                  <a:pt x="98361" y="194828"/>
                </a:moveTo>
                <a:lnTo>
                  <a:pt x="93042" y="197898"/>
                </a:lnTo>
                <a:lnTo>
                  <a:pt x="87723" y="194828"/>
                </a:lnTo>
                <a:close/>
                <a:moveTo>
                  <a:pt x="110003" y="194828"/>
                </a:moveTo>
                <a:lnTo>
                  <a:pt x="104684" y="197898"/>
                </a:lnTo>
                <a:lnTo>
                  <a:pt x="99364" y="194828"/>
                </a:lnTo>
                <a:close/>
                <a:moveTo>
                  <a:pt x="121614" y="194828"/>
                </a:moveTo>
                <a:lnTo>
                  <a:pt x="116295" y="197898"/>
                </a:lnTo>
                <a:lnTo>
                  <a:pt x="110976" y="194828"/>
                </a:lnTo>
                <a:close/>
                <a:moveTo>
                  <a:pt x="133256" y="194828"/>
                </a:moveTo>
                <a:lnTo>
                  <a:pt x="127936" y="197898"/>
                </a:lnTo>
                <a:lnTo>
                  <a:pt x="122617" y="194828"/>
                </a:lnTo>
                <a:close/>
                <a:moveTo>
                  <a:pt x="144867" y="194828"/>
                </a:moveTo>
                <a:lnTo>
                  <a:pt x="139548" y="197898"/>
                </a:lnTo>
                <a:lnTo>
                  <a:pt x="134228" y="194828"/>
                </a:lnTo>
                <a:close/>
                <a:moveTo>
                  <a:pt x="156478" y="194828"/>
                </a:moveTo>
                <a:lnTo>
                  <a:pt x="151159" y="197898"/>
                </a:lnTo>
                <a:lnTo>
                  <a:pt x="145840" y="194828"/>
                </a:lnTo>
                <a:close/>
                <a:moveTo>
                  <a:pt x="168089" y="194828"/>
                </a:moveTo>
                <a:lnTo>
                  <a:pt x="162770" y="197898"/>
                </a:lnTo>
                <a:lnTo>
                  <a:pt x="157451" y="194828"/>
                </a:lnTo>
                <a:close/>
                <a:moveTo>
                  <a:pt x="179731" y="194828"/>
                </a:moveTo>
                <a:lnTo>
                  <a:pt x="174411" y="197898"/>
                </a:lnTo>
                <a:lnTo>
                  <a:pt x="169092" y="194828"/>
                </a:lnTo>
                <a:close/>
                <a:moveTo>
                  <a:pt x="191342" y="194828"/>
                </a:moveTo>
                <a:lnTo>
                  <a:pt x="186023" y="197898"/>
                </a:lnTo>
                <a:lnTo>
                  <a:pt x="180703" y="194828"/>
                </a:lnTo>
                <a:close/>
                <a:moveTo>
                  <a:pt x="202953" y="194828"/>
                </a:moveTo>
                <a:lnTo>
                  <a:pt x="197634" y="197898"/>
                </a:lnTo>
                <a:lnTo>
                  <a:pt x="192315" y="194828"/>
                </a:lnTo>
                <a:close/>
                <a:moveTo>
                  <a:pt x="214564" y="194828"/>
                </a:moveTo>
                <a:lnTo>
                  <a:pt x="209245" y="197898"/>
                </a:lnTo>
                <a:lnTo>
                  <a:pt x="203926" y="194828"/>
                </a:lnTo>
                <a:close/>
                <a:moveTo>
                  <a:pt x="226175" y="194828"/>
                </a:moveTo>
                <a:lnTo>
                  <a:pt x="220856" y="197898"/>
                </a:lnTo>
                <a:lnTo>
                  <a:pt x="215537" y="194828"/>
                </a:lnTo>
                <a:close/>
                <a:moveTo>
                  <a:pt x="237817" y="194828"/>
                </a:moveTo>
                <a:lnTo>
                  <a:pt x="232498" y="197898"/>
                </a:lnTo>
                <a:lnTo>
                  <a:pt x="227178" y="194828"/>
                </a:lnTo>
                <a:close/>
                <a:moveTo>
                  <a:pt x="249428" y="194828"/>
                </a:moveTo>
                <a:lnTo>
                  <a:pt x="244109" y="197898"/>
                </a:lnTo>
                <a:lnTo>
                  <a:pt x="238790" y="194828"/>
                </a:lnTo>
                <a:close/>
                <a:moveTo>
                  <a:pt x="261070" y="194828"/>
                </a:moveTo>
                <a:lnTo>
                  <a:pt x="255750" y="197898"/>
                </a:lnTo>
                <a:lnTo>
                  <a:pt x="250431" y="194828"/>
                </a:lnTo>
                <a:close/>
                <a:moveTo>
                  <a:pt x="272681" y="194828"/>
                </a:moveTo>
                <a:lnTo>
                  <a:pt x="267362" y="197898"/>
                </a:lnTo>
                <a:lnTo>
                  <a:pt x="262042" y="194828"/>
                </a:lnTo>
                <a:close/>
                <a:moveTo>
                  <a:pt x="284292" y="194828"/>
                </a:moveTo>
                <a:lnTo>
                  <a:pt x="278973" y="197898"/>
                </a:lnTo>
                <a:lnTo>
                  <a:pt x="273653" y="194828"/>
                </a:lnTo>
                <a:close/>
                <a:moveTo>
                  <a:pt x="17174" y="195072"/>
                </a:moveTo>
                <a:lnTo>
                  <a:pt x="11855" y="204251"/>
                </a:lnTo>
                <a:lnTo>
                  <a:pt x="11855" y="198142"/>
                </a:lnTo>
                <a:lnTo>
                  <a:pt x="17174" y="195072"/>
                </a:lnTo>
                <a:close/>
                <a:moveTo>
                  <a:pt x="28816" y="195072"/>
                </a:moveTo>
                <a:lnTo>
                  <a:pt x="23497" y="204251"/>
                </a:lnTo>
                <a:lnTo>
                  <a:pt x="23497" y="198142"/>
                </a:lnTo>
                <a:lnTo>
                  <a:pt x="28816" y="195072"/>
                </a:lnTo>
                <a:close/>
                <a:moveTo>
                  <a:pt x="40427" y="195072"/>
                </a:moveTo>
                <a:lnTo>
                  <a:pt x="35108" y="204251"/>
                </a:lnTo>
                <a:lnTo>
                  <a:pt x="35108" y="198142"/>
                </a:lnTo>
                <a:lnTo>
                  <a:pt x="40427" y="195072"/>
                </a:lnTo>
                <a:close/>
                <a:moveTo>
                  <a:pt x="52008" y="195072"/>
                </a:moveTo>
                <a:lnTo>
                  <a:pt x="46689" y="204251"/>
                </a:lnTo>
                <a:lnTo>
                  <a:pt x="46689" y="198142"/>
                </a:lnTo>
                <a:lnTo>
                  <a:pt x="52008" y="195072"/>
                </a:lnTo>
                <a:close/>
                <a:moveTo>
                  <a:pt x="63650" y="195072"/>
                </a:moveTo>
                <a:lnTo>
                  <a:pt x="58330" y="204251"/>
                </a:lnTo>
                <a:lnTo>
                  <a:pt x="58330" y="198142"/>
                </a:lnTo>
                <a:lnTo>
                  <a:pt x="63650" y="195072"/>
                </a:lnTo>
                <a:close/>
                <a:moveTo>
                  <a:pt x="75261" y="195072"/>
                </a:moveTo>
                <a:lnTo>
                  <a:pt x="69941" y="204251"/>
                </a:lnTo>
                <a:lnTo>
                  <a:pt x="69941" y="198142"/>
                </a:lnTo>
                <a:lnTo>
                  <a:pt x="75261" y="195072"/>
                </a:lnTo>
                <a:close/>
                <a:moveTo>
                  <a:pt x="86902" y="195072"/>
                </a:moveTo>
                <a:lnTo>
                  <a:pt x="81583" y="204251"/>
                </a:lnTo>
                <a:lnTo>
                  <a:pt x="81583" y="198142"/>
                </a:lnTo>
                <a:lnTo>
                  <a:pt x="86902" y="195072"/>
                </a:lnTo>
                <a:close/>
                <a:moveTo>
                  <a:pt x="98513" y="195072"/>
                </a:moveTo>
                <a:lnTo>
                  <a:pt x="93194" y="204251"/>
                </a:lnTo>
                <a:lnTo>
                  <a:pt x="93194" y="198142"/>
                </a:lnTo>
                <a:lnTo>
                  <a:pt x="98513" y="195072"/>
                </a:lnTo>
                <a:close/>
                <a:moveTo>
                  <a:pt x="110155" y="195072"/>
                </a:moveTo>
                <a:lnTo>
                  <a:pt x="104836" y="204251"/>
                </a:lnTo>
                <a:lnTo>
                  <a:pt x="104836" y="198142"/>
                </a:lnTo>
                <a:lnTo>
                  <a:pt x="110155" y="195072"/>
                </a:lnTo>
                <a:close/>
                <a:moveTo>
                  <a:pt x="121736" y="195072"/>
                </a:moveTo>
                <a:lnTo>
                  <a:pt x="116416" y="204251"/>
                </a:lnTo>
                <a:lnTo>
                  <a:pt x="116416" y="198142"/>
                </a:lnTo>
                <a:lnTo>
                  <a:pt x="121736" y="195072"/>
                </a:lnTo>
                <a:close/>
                <a:moveTo>
                  <a:pt x="133377" y="195072"/>
                </a:moveTo>
                <a:lnTo>
                  <a:pt x="128058" y="204251"/>
                </a:lnTo>
                <a:lnTo>
                  <a:pt x="128058" y="198142"/>
                </a:lnTo>
                <a:lnTo>
                  <a:pt x="133377" y="195072"/>
                </a:lnTo>
                <a:close/>
                <a:moveTo>
                  <a:pt x="144988" y="195072"/>
                </a:moveTo>
                <a:lnTo>
                  <a:pt x="139669" y="204251"/>
                </a:lnTo>
                <a:lnTo>
                  <a:pt x="139669" y="198142"/>
                </a:lnTo>
                <a:lnTo>
                  <a:pt x="144988" y="195072"/>
                </a:lnTo>
                <a:close/>
                <a:moveTo>
                  <a:pt x="156630" y="195072"/>
                </a:moveTo>
                <a:lnTo>
                  <a:pt x="151311" y="204251"/>
                </a:lnTo>
                <a:lnTo>
                  <a:pt x="151311" y="198142"/>
                </a:lnTo>
                <a:lnTo>
                  <a:pt x="156630" y="195072"/>
                </a:lnTo>
                <a:close/>
                <a:moveTo>
                  <a:pt x="168241" y="195072"/>
                </a:moveTo>
                <a:lnTo>
                  <a:pt x="162922" y="204251"/>
                </a:lnTo>
                <a:lnTo>
                  <a:pt x="162922" y="198142"/>
                </a:lnTo>
                <a:lnTo>
                  <a:pt x="168241" y="195072"/>
                </a:lnTo>
                <a:close/>
                <a:moveTo>
                  <a:pt x="179822" y="195072"/>
                </a:moveTo>
                <a:lnTo>
                  <a:pt x="174503" y="204251"/>
                </a:lnTo>
                <a:lnTo>
                  <a:pt x="174503" y="198142"/>
                </a:lnTo>
                <a:lnTo>
                  <a:pt x="179822" y="195072"/>
                </a:lnTo>
                <a:close/>
                <a:moveTo>
                  <a:pt x="191463" y="195072"/>
                </a:moveTo>
                <a:lnTo>
                  <a:pt x="186144" y="204251"/>
                </a:lnTo>
                <a:lnTo>
                  <a:pt x="186144" y="198142"/>
                </a:lnTo>
                <a:lnTo>
                  <a:pt x="191463" y="195072"/>
                </a:lnTo>
                <a:close/>
                <a:moveTo>
                  <a:pt x="203075" y="195072"/>
                </a:moveTo>
                <a:lnTo>
                  <a:pt x="197755" y="204251"/>
                </a:lnTo>
                <a:lnTo>
                  <a:pt x="197755" y="198142"/>
                </a:lnTo>
                <a:lnTo>
                  <a:pt x="203075" y="195072"/>
                </a:lnTo>
                <a:close/>
                <a:moveTo>
                  <a:pt x="214716" y="195072"/>
                </a:moveTo>
                <a:lnTo>
                  <a:pt x="209397" y="204251"/>
                </a:lnTo>
                <a:lnTo>
                  <a:pt x="209397" y="198142"/>
                </a:lnTo>
                <a:lnTo>
                  <a:pt x="214716" y="195072"/>
                </a:lnTo>
                <a:close/>
                <a:moveTo>
                  <a:pt x="226327" y="195072"/>
                </a:moveTo>
                <a:lnTo>
                  <a:pt x="221008" y="204251"/>
                </a:lnTo>
                <a:lnTo>
                  <a:pt x="221008" y="198142"/>
                </a:lnTo>
                <a:lnTo>
                  <a:pt x="226327" y="195072"/>
                </a:lnTo>
                <a:close/>
                <a:moveTo>
                  <a:pt x="237969" y="195072"/>
                </a:moveTo>
                <a:lnTo>
                  <a:pt x="232650" y="204251"/>
                </a:lnTo>
                <a:lnTo>
                  <a:pt x="232650" y="198142"/>
                </a:lnTo>
                <a:lnTo>
                  <a:pt x="237969" y="195072"/>
                </a:lnTo>
                <a:close/>
                <a:moveTo>
                  <a:pt x="249550" y="195072"/>
                </a:moveTo>
                <a:lnTo>
                  <a:pt x="244230" y="204251"/>
                </a:lnTo>
                <a:lnTo>
                  <a:pt x="244230" y="198142"/>
                </a:lnTo>
                <a:lnTo>
                  <a:pt x="249550" y="195072"/>
                </a:lnTo>
                <a:close/>
                <a:moveTo>
                  <a:pt x="261191" y="195072"/>
                </a:moveTo>
                <a:lnTo>
                  <a:pt x="255872" y="204251"/>
                </a:lnTo>
                <a:lnTo>
                  <a:pt x="255872" y="198142"/>
                </a:lnTo>
                <a:lnTo>
                  <a:pt x="261191" y="195072"/>
                </a:lnTo>
                <a:close/>
                <a:moveTo>
                  <a:pt x="272802" y="195072"/>
                </a:moveTo>
                <a:lnTo>
                  <a:pt x="267483" y="204251"/>
                </a:lnTo>
                <a:lnTo>
                  <a:pt x="267483" y="198142"/>
                </a:lnTo>
                <a:lnTo>
                  <a:pt x="272802" y="195072"/>
                </a:lnTo>
                <a:close/>
                <a:moveTo>
                  <a:pt x="284444" y="195072"/>
                </a:moveTo>
                <a:lnTo>
                  <a:pt x="279125" y="204251"/>
                </a:lnTo>
                <a:lnTo>
                  <a:pt x="279125" y="198142"/>
                </a:lnTo>
                <a:lnTo>
                  <a:pt x="284444" y="195072"/>
                </a:lnTo>
                <a:close/>
                <a:moveTo>
                  <a:pt x="6262" y="195102"/>
                </a:moveTo>
                <a:lnTo>
                  <a:pt x="11582" y="198142"/>
                </a:lnTo>
                <a:lnTo>
                  <a:pt x="11582" y="204281"/>
                </a:lnTo>
                <a:lnTo>
                  <a:pt x="6262" y="195102"/>
                </a:lnTo>
                <a:close/>
                <a:moveTo>
                  <a:pt x="17904" y="195102"/>
                </a:moveTo>
                <a:lnTo>
                  <a:pt x="23223" y="198142"/>
                </a:lnTo>
                <a:lnTo>
                  <a:pt x="23223" y="204281"/>
                </a:lnTo>
                <a:lnTo>
                  <a:pt x="17904" y="195102"/>
                </a:lnTo>
                <a:close/>
                <a:moveTo>
                  <a:pt x="29515" y="195102"/>
                </a:moveTo>
                <a:lnTo>
                  <a:pt x="34834" y="198142"/>
                </a:lnTo>
                <a:lnTo>
                  <a:pt x="34834" y="204281"/>
                </a:lnTo>
                <a:lnTo>
                  <a:pt x="29515" y="195102"/>
                </a:lnTo>
                <a:close/>
                <a:moveTo>
                  <a:pt x="41126" y="195102"/>
                </a:moveTo>
                <a:lnTo>
                  <a:pt x="46446" y="198142"/>
                </a:lnTo>
                <a:lnTo>
                  <a:pt x="46446" y="204281"/>
                </a:lnTo>
                <a:lnTo>
                  <a:pt x="41126" y="195102"/>
                </a:lnTo>
                <a:close/>
                <a:moveTo>
                  <a:pt x="52737" y="195102"/>
                </a:moveTo>
                <a:lnTo>
                  <a:pt x="58057" y="198142"/>
                </a:lnTo>
                <a:lnTo>
                  <a:pt x="58057" y="204281"/>
                </a:lnTo>
                <a:lnTo>
                  <a:pt x="52737" y="195102"/>
                </a:lnTo>
                <a:close/>
                <a:moveTo>
                  <a:pt x="64379" y="195072"/>
                </a:moveTo>
                <a:lnTo>
                  <a:pt x="69698" y="198142"/>
                </a:lnTo>
                <a:lnTo>
                  <a:pt x="69698" y="204281"/>
                </a:lnTo>
                <a:lnTo>
                  <a:pt x="64379" y="195072"/>
                </a:lnTo>
                <a:close/>
                <a:moveTo>
                  <a:pt x="75990" y="195102"/>
                </a:moveTo>
                <a:lnTo>
                  <a:pt x="81309" y="198142"/>
                </a:lnTo>
                <a:lnTo>
                  <a:pt x="81309" y="204281"/>
                </a:lnTo>
                <a:lnTo>
                  <a:pt x="75990" y="195102"/>
                </a:lnTo>
                <a:close/>
                <a:moveTo>
                  <a:pt x="87632" y="195102"/>
                </a:moveTo>
                <a:lnTo>
                  <a:pt x="92951" y="198142"/>
                </a:lnTo>
                <a:lnTo>
                  <a:pt x="92951" y="204281"/>
                </a:lnTo>
                <a:lnTo>
                  <a:pt x="87632" y="195102"/>
                </a:lnTo>
                <a:close/>
                <a:moveTo>
                  <a:pt x="99243" y="195102"/>
                </a:moveTo>
                <a:lnTo>
                  <a:pt x="104562" y="198142"/>
                </a:lnTo>
                <a:lnTo>
                  <a:pt x="104562" y="204281"/>
                </a:lnTo>
                <a:lnTo>
                  <a:pt x="99243" y="195102"/>
                </a:lnTo>
                <a:close/>
                <a:moveTo>
                  <a:pt x="110824" y="195102"/>
                </a:moveTo>
                <a:lnTo>
                  <a:pt x="116143" y="198142"/>
                </a:lnTo>
                <a:lnTo>
                  <a:pt x="116143" y="204281"/>
                </a:lnTo>
                <a:lnTo>
                  <a:pt x="110824" y="195102"/>
                </a:lnTo>
                <a:close/>
                <a:moveTo>
                  <a:pt x="122465" y="195102"/>
                </a:moveTo>
                <a:lnTo>
                  <a:pt x="127784" y="198142"/>
                </a:lnTo>
                <a:lnTo>
                  <a:pt x="127784" y="204281"/>
                </a:lnTo>
                <a:lnTo>
                  <a:pt x="122465" y="195102"/>
                </a:lnTo>
                <a:close/>
                <a:moveTo>
                  <a:pt x="134076" y="195102"/>
                </a:moveTo>
                <a:lnTo>
                  <a:pt x="139396" y="198142"/>
                </a:lnTo>
                <a:lnTo>
                  <a:pt x="139396" y="204281"/>
                </a:lnTo>
                <a:lnTo>
                  <a:pt x="134076" y="195102"/>
                </a:lnTo>
                <a:close/>
                <a:moveTo>
                  <a:pt x="145718" y="195102"/>
                </a:moveTo>
                <a:lnTo>
                  <a:pt x="151037" y="198142"/>
                </a:lnTo>
                <a:lnTo>
                  <a:pt x="151037" y="204281"/>
                </a:lnTo>
                <a:lnTo>
                  <a:pt x="145718" y="195102"/>
                </a:lnTo>
                <a:close/>
                <a:moveTo>
                  <a:pt x="157329" y="195102"/>
                </a:moveTo>
                <a:lnTo>
                  <a:pt x="162648" y="198142"/>
                </a:lnTo>
                <a:lnTo>
                  <a:pt x="162648" y="204281"/>
                </a:lnTo>
                <a:lnTo>
                  <a:pt x="157329" y="195102"/>
                </a:lnTo>
                <a:close/>
                <a:moveTo>
                  <a:pt x="168971" y="195102"/>
                </a:moveTo>
                <a:lnTo>
                  <a:pt x="174290" y="198142"/>
                </a:lnTo>
                <a:lnTo>
                  <a:pt x="174290" y="204281"/>
                </a:lnTo>
                <a:lnTo>
                  <a:pt x="168971" y="195102"/>
                </a:lnTo>
                <a:close/>
                <a:moveTo>
                  <a:pt x="180551" y="195102"/>
                </a:moveTo>
                <a:lnTo>
                  <a:pt x="185871" y="198142"/>
                </a:lnTo>
                <a:lnTo>
                  <a:pt x="185871" y="204281"/>
                </a:lnTo>
                <a:lnTo>
                  <a:pt x="180551" y="195102"/>
                </a:lnTo>
                <a:close/>
                <a:moveTo>
                  <a:pt x="192193" y="195102"/>
                </a:moveTo>
                <a:lnTo>
                  <a:pt x="197512" y="198142"/>
                </a:lnTo>
                <a:lnTo>
                  <a:pt x="197512" y="204281"/>
                </a:lnTo>
                <a:lnTo>
                  <a:pt x="192193" y="195102"/>
                </a:lnTo>
                <a:close/>
                <a:moveTo>
                  <a:pt x="203804" y="195072"/>
                </a:moveTo>
                <a:lnTo>
                  <a:pt x="209123" y="198142"/>
                </a:lnTo>
                <a:lnTo>
                  <a:pt x="209123" y="204281"/>
                </a:lnTo>
                <a:lnTo>
                  <a:pt x="203804" y="195072"/>
                </a:lnTo>
                <a:close/>
                <a:moveTo>
                  <a:pt x="215446" y="195102"/>
                </a:moveTo>
                <a:lnTo>
                  <a:pt x="220765" y="198142"/>
                </a:lnTo>
                <a:lnTo>
                  <a:pt x="220765" y="204281"/>
                </a:lnTo>
                <a:lnTo>
                  <a:pt x="215446" y="195102"/>
                </a:lnTo>
                <a:close/>
                <a:moveTo>
                  <a:pt x="227057" y="195072"/>
                </a:moveTo>
                <a:lnTo>
                  <a:pt x="232376" y="198142"/>
                </a:lnTo>
                <a:lnTo>
                  <a:pt x="232376" y="204281"/>
                </a:lnTo>
                <a:lnTo>
                  <a:pt x="227057" y="195072"/>
                </a:lnTo>
                <a:close/>
                <a:moveTo>
                  <a:pt x="238668" y="195072"/>
                </a:moveTo>
                <a:lnTo>
                  <a:pt x="243987" y="198142"/>
                </a:lnTo>
                <a:lnTo>
                  <a:pt x="243987" y="204281"/>
                </a:lnTo>
                <a:lnTo>
                  <a:pt x="238668" y="195072"/>
                </a:lnTo>
                <a:close/>
                <a:moveTo>
                  <a:pt x="250279" y="195072"/>
                </a:moveTo>
                <a:lnTo>
                  <a:pt x="255598" y="198142"/>
                </a:lnTo>
                <a:lnTo>
                  <a:pt x="255598" y="204281"/>
                </a:lnTo>
                <a:lnTo>
                  <a:pt x="250279" y="195072"/>
                </a:lnTo>
                <a:close/>
                <a:moveTo>
                  <a:pt x="261890" y="195072"/>
                </a:moveTo>
                <a:lnTo>
                  <a:pt x="267210" y="198142"/>
                </a:lnTo>
                <a:lnTo>
                  <a:pt x="267210" y="204281"/>
                </a:lnTo>
                <a:lnTo>
                  <a:pt x="261890" y="195072"/>
                </a:lnTo>
                <a:close/>
                <a:moveTo>
                  <a:pt x="273532" y="195072"/>
                </a:moveTo>
                <a:lnTo>
                  <a:pt x="278851" y="198142"/>
                </a:lnTo>
                <a:lnTo>
                  <a:pt x="278851" y="204281"/>
                </a:lnTo>
                <a:lnTo>
                  <a:pt x="273532" y="195072"/>
                </a:lnTo>
                <a:close/>
                <a:moveTo>
                  <a:pt x="40883" y="195163"/>
                </a:moveTo>
                <a:lnTo>
                  <a:pt x="46202" y="204373"/>
                </a:lnTo>
                <a:lnTo>
                  <a:pt x="46202" y="204373"/>
                </a:lnTo>
                <a:lnTo>
                  <a:pt x="43740" y="202914"/>
                </a:lnTo>
                <a:lnTo>
                  <a:pt x="40883" y="201333"/>
                </a:lnTo>
                <a:lnTo>
                  <a:pt x="40883" y="195163"/>
                </a:lnTo>
                <a:close/>
                <a:moveTo>
                  <a:pt x="64136" y="195163"/>
                </a:moveTo>
                <a:lnTo>
                  <a:pt x="69455" y="204373"/>
                </a:lnTo>
                <a:lnTo>
                  <a:pt x="69455" y="204373"/>
                </a:lnTo>
                <a:lnTo>
                  <a:pt x="66993" y="202914"/>
                </a:lnTo>
                <a:lnTo>
                  <a:pt x="64136" y="201333"/>
                </a:lnTo>
                <a:lnTo>
                  <a:pt x="64136" y="195163"/>
                </a:lnTo>
                <a:close/>
                <a:moveTo>
                  <a:pt x="110611" y="195163"/>
                </a:moveTo>
                <a:lnTo>
                  <a:pt x="115930" y="204373"/>
                </a:lnTo>
                <a:lnTo>
                  <a:pt x="115930" y="204373"/>
                </a:lnTo>
                <a:lnTo>
                  <a:pt x="113468" y="202914"/>
                </a:lnTo>
                <a:lnTo>
                  <a:pt x="110611" y="201333"/>
                </a:lnTo>
                <a:lnTo>
                  <a:pt x="110611" y="195163"/>
                </a:lnTo>
                <a:close/>
                <a:moveTo>
                  <a:pt x="17661" y="195163"/>
                </a:moveTo>
                <a:lnTo>
                  <a:pt x="22980" y="204373"/>
                </a:lnTo>
                <a:lnTo>
                  <a:pt x="22980" y="204373"/>
                </a:lnTo>
                <a:lnTo>
                  <a:pt x="20518" y="202914"/>
                </a:lnTo>
                <a:lnTo>
                  <a:pt x="17661" y="201333"/>
                </a:lnTo>
                <a:lnTo>
                  <a:pt x="17661" y="195163"/>
                </a:lnTo>
                <a:close/>
                <a:moveTo>
                  <a:pt x="29302" y="195163"/>
                </a:moveTo>
                <a:lnTo>
                  <a:pt x="34622" y="204373"/>
                </a:lnTo>
                <a:lnTo>
                  <a:pt x="34622" y="204373"/>
                </a:lnTo>
                <a:lnTo>
                  <a:pt x="32160" y="202914"/>
                </a:lnTo>
                <a:lnTo>
                  <a:pt x="29302" y="201333"/>
                </a:lnTo>
                <a:lnTo>
                  <a:pt x="29302" y="195163"/>
                </a:lnTo>
                <a:close/>
                <a:moveTo>
                  <a:pt x="87389" y="195163"/>
                </a:moveTo>
                <a:lnTo>
                  <a:pt x="92708" y="204373"/>
                </a:lnTo>
                <a:lnTo>
                  <a:pt x="92708" y="204373"/>
                </a:lnTo>
                <a:lnTo>
                  <a:pt x="90246" y="202914"/>
                </a:lnTo>
                <a:lnTo>
                  <a:pt x="87389" y="201333"/>
                </a:lnTo>
                <a:lnTo>
                  <a:pt x="87389" y="195163"/>
                </a:lnTo>
                <a:close/>
                <a:moveTo>
                  <a:pt x="133864" y="195163"/>
                </a:moveTo>
                <a:lnTo>
                  <a:pt x="139183" y="204373"/>
                </a:lnTo>
                <a:lnTo>
                  <a:pt x="139183" y="204373"/>
                </a:lnTo>
                <a:lnTo>
                  <a:pt x="136721" y="202914"/>
                </a:lnTo>
                <a:lnTo>
                  <a:pt x="133864" y="201333"/>
                </a:lnTo>
                <a:lnTo>
                  <a:pt x="133864" y="195163"/>
                </a:lnTo>
                <a:close/>
                <a:moveTo>
                  <a:pt x="145475" y="195163"/>
                </a:moveTo>
                <a:lnTo>
                  <a:pt x="150794" y="204373"/>
                </a:lnTo>
                <a:lnTo>
                  <a:pt x="150794" y="204373"/>
                </a:lnTo>
                <a:lnTo>
                  <a:pt x="148332" y="202914"/>
                </a:lnTo>
                <a:lnTo>
                  <a:pt x="145475" y="201333"/>
                </a:lnTo>
                <a:lnTo>
                  <a:pt x="145475" y="195163"/>
                </a:lnTo>
                <a:close/>
                <a:moveTo>
                  <a:pt x="157116" y="195163"/>
                </a:moveTo>
                <a:lnTo>
                  <a:pt x="162436" y="204373"/>
                </a:lnTo>
                <a:lnTo>
                  <a:pt x="162436" y="204373"/>
                </a:lnTo>
                <a:lnTo>
                  <a:pt x="159974" y="202914"/>
                </a:lnTo>
                <a:lnTo>
                  <a:pt x="157116" y="201333"/>
                </a:lnTo>
                <a:lnTo>
                  <a:pt x="157116" y="195163"/>
                </a:lnTo>
                <a:close/>
                <a:moveTo>
                  <a:pt x="168727" y="195163"/>
                </a:moveTo>
                <a:lnTo>
                  <a:pt x="174047" y="204373"/>
                </a:lnTo>
                <a:lnTo>
                  <a:pt x="174047" y="204373"/>
                </a:lnTo>
                <a:lnTo>
                  <a:pt x="171585" y="202914"/>
                </a:lnTo>
                <a:lnTo>
                  <a:pt x="168727" y="201333"/>
                </a:lnTo>
                <a:lnTo>
                  <a:pt x="168727" y="195163"/>
                </a:lnTo>
                <a:close/>
                <a:moveTo>
                  <a:pt x="180339" y="195163"/>
                </a:moveTo>
                <a:lnTo>
                  <a:pt x="185658" y="204373"/>
                </a:lnTo>
                <a:lnTo>
                  <a:pt x="185658" y="204373"/>
                </a:lnTo>
                <a:lnTo>
                  <a:pt x="183165" y="202914"/>
                </a:lnTo>
                <a:lnTo>
                  <a:pt x="180339" y="201333"/>
                </a:lnTo>
                <a:lnTo>
                  <a:pt x="180339" y="195163"/>
                </a:lnTo>
                <a:close/>
                <a:moveTo>
                  <a:pt x="191950" y="195163"/>
                </a:moveTo>
                <a:lnTo>
                  <a:pt x="197269" y="204373"/>
                </a:lnTo>
                <a:lnTo>
                  <a:pt x="197269" y="204373"/>
                </a:lnTo>
                <a:lnTo>
                  <a:pt x="194807" y="202914"/>
                </a:lnTo>
                <a:lnTo>
                  <a:pt x="191950" y="201333"/>
                </a:lnTo>
                <a:lnTo>
                  <a:pt x="191950" y="195163"/>
                </a:lnTo>
                <a:close/>
                <a:moveTo>
                  <a:pt x="215202" y="195163"/>
                </a:moveTo>
                <a:lnTo>
                  <a:pt x="220522" y="204373"/>
                </a:lnTo>
                <a:lnTo>
                  <a:pt x="220522" y="204373"/>
                </a:lnTo>
                <a:lnTo>
                  <a:pt x="218060" y="202914"/>
                </a:lnTo>
                <a:lnTo>
                  <a:pt x="215202" y="201333"/>
                </a:lnTo>
                <a:lnTo>
                  <a:pt x="215202" y="195163"/>
                </a:lnTo>
                <a:close/>
                <a:moveTo>
                  <a:pt x="52525" y="195163"/>
                </a:moveTo>
                <a:lnTo>
                  <a:pt x="57844" y="204373"/>
                </a:lnTo>
                <a:lnTo>
                  <a:pt x="55351" y="202914"/>
                </a:lnTo>
                <a:lnTo>
                  <a:pt x="52525" y="201333"/>
                </a:lnTo>
                <a:lnTo>
                  <a:pt x="52525" y="195163"/>
                </a:lnTo>
                <a:close/>
                <a:moveTo>
                  <a:pt x="75777" y="195163"/>
                </a:moveTo>
                <a:lnTo>
                  <a:pt x="81097" y="204373"/>
                </a:lnTo>
                <a:lnTo>
                  <a:pt x="78604" y="202914"/>
                </a:lnTo>
                <a:lnTo>
                  <a:pt x="75777" y="201333"/>
                </a:lnTo>
                <a:lnTo>
                  <a:pt x="75777" y="195163"/>
                </a:lnTo>
                <a:close/>
                <a:moveTo>
                  <a:pt x="99030" y="195163"/>
                </a:moveTo>
                <a:lnTo>
                  <a:pt x="104349" y="204373"/>
                </a:lnTo>
                <a:lnTo>
                  <a:pt x="101857" y="202914"/>
                </a:lnTo>
                <a:lnTo>
                  <a:pt x="99030" y="201333"/>
                </a:lnTo>
                <a:lnTo>
                  <a:pt x="99030" y="195163"/>
                </a:lnTo>
                <a:close/>
                <a:moveTo>
                  <a:pt x="122222" y="195163"/>
                </a:moveTo>
                <a:lnTo>
                  <a:pt x="127541" y="204373"/>
                </a:lnTo>
                <a:lnTo>
                  <a:pt x="125079" y="202914"/>
                </a:lnTo>
                <a:lnTo>
                  <a:pt x="122222" y="201333"/>
                </a:lnTo>
                <a:lnTo>
                  <a:pt x="122222" y="195163"/>
                </a:lnTo>
                <a:close/>
                <a:moveTo>
                  <a:pt x="203591" y="195163"/>
                </a:moveTo>
                <a:lnTo>
                  <a:pt x="208911" y="204373"/>
                </a:lnTo>
                <a:lnTo>
                  <a:pt x="206418" y="202914"/>
                </a:lnTo>
                <a:lnTo>
                  <a:pt x="203591" y="201333"/>
                </a:lnTo>
                <a:lnTo>
                  <a:pt x="203591" y="195163"/>
                </a:lnTo>
                <a:close/>
                <a:moveTo>
                  <a:pt x="191676" y="195224"/>
                </a:moveTo>
                <a:lnTo>
                  <a:pt x="191676" y="201363"/>
                </a:lnTo>
                <a:lnTo>
                  <a:pt x="188849" y="203005"/>
                </a:lnTo>
                <a:lnTo>
                  <a:pt x="186357" y="204403"/>
                </a:lnTo>
                <a:lnTo>
                  <a:pt x="186357" y="204403"/>
                </a:lnTo>
                <a:lnTo>
                  <a:pt x="191676" y="195224"/>
                </a:lnTo>
                <a:close/>
                <a:moveTo>
                  <a:pt x="226570" y="195224"/>
                </a:moveTo>
                <a:lnTo>
                  <a:pt x="226570" y="201333"/>
                </a:lnTo>
                <a:lnTo>
                  <a:pt x="223713" y="202974"/>
                </a:lnTo>
                <a:lnTo>
                  <a:pt x="221251" y="204403"/>
                </a:lnTo>
                <a:lnTo>
                  <a:pt x="221251" y="204403"/>
                </a:lnTo>
                <a:lnTo>
                  <a:pt x="226570" y="195224"/>
                </a:lnTo>
                <a:close/>
                <a:moveTo>
                  <a:pt x="249793" y="195224"/>
                </a:moveTo>
                <a:lnTo>
                  <a:pt x="249793" y="201333"/>
                </a:lnTo>
                <a:lnTo>
                  <a:pt x="246936" y="202974"/>
                </a:lnTo>
                <a:lnTo>
                  <a:pt x="244474" y="204403"/>
                </a:lnTo>
                <a:lnTo>
                  <a:pt x="244474" y="204403"/>
                </a:lnTo>
                <a:lnTo>
                  <a:pt x="249793" y="195224"/>
                </a:lnTo>
                <a:close/>
                <a:moveTo>
                  <a:pt x="250036" y="195224"/>
                </a:moveTo>
                <a:lnTo>
                  <a:pt x="255355" y="204403"/>
                </a:lnTo>
                <a:lnTo>
                  <a:pt x="255355" y="204403"/>
                </a:lnTo>
                <a:lnTo>
                  <a:pt x="252893" y="203005"/>
                </a:lnTo>
                <a:lnTo>
                  <a:pt x="250036" y="201363"/>
                </a:lnTo>
                <a:lnTo>
                  <a:pt x="250036" y="195224"/>
                </a:lnTo>
                <a:close/>
                <a:moveTo>
                  <a:pt x="261404" y="195224"/>
                </a:moveTo>
                <a:lnTo>
                  <a:pt x="261404" y="201333"/>
                </a:lnTo>
                <a:lnTo>
                  <a:pt x="258547" y="202974"/>
                </a:lnTo>
                <a:lnTo>
                  <a:pt x="256085" y="204403"/>
                </a:lnTo>
                <a:lnTo>
                  <a:pt x="256085" y="204403"/>
                </a:lnTo>
                <a:lnTo>
                  <a:pt x="261404" y="195224"/>
                </a:lnTo>
                <a:close/>
                <a:moveTo>
                  <a:pt x="273289" y="195224"/>
                </a:moveTo>
                <a:lnTo>
                  <a:pt x="278608" y="204403"/>
                </a:lnTo>
                <a:lnTo>
                  <a:pt x="278608" y="204403"/>
                </a:lnTo>
                <a:lnTo>
                  <a:pt x="276146" y="203005"/>
                </a:lnTo>
                <a:lnTo>
                  <a:pt x="273289" y="201363"/>
                </a:lnTo>
                <a:lnTo>
                  <a:pt x="273289" y="195224"/>
                </a:lnTo>
                <a:close/>
                <a:moveTo>
                  <a:pt x="63862" y="195224"/>
                </a:moveTo>
                <a:lnTo>
                  <a:pt x="63862" y="201363"/>
                </a:lnTo>
                <a:lnTo>
                  <a:pt x="61005" y="203005"/>
                </a:lnTo>
                <a:lnTo>
                  <a:pt x="58543" y="204403"/>
                </a:lnTo>
                <a:lnTo>
                  <a:pt x="63862" y="195224"/>
                </a:lnTo>
                <a:close/>
                <a:moveTo>
                  <a:pt x="75504" y="195224"/>
                </a:moveTo>
                <a:lnTo>
                  <a:pt x="75504" y="201363"/>
                </a:lnTo>
                <a:lnTo>
                  <a:pt x="72647" y="203005"/>
                </a:lnTo>
                <a:lnTo>
                  <a:pt x="70185" y="204403"/>
                </a:lnTo>
                <a:lnTo>
                  <a:pt x="75504" y="195224"/>
                </a:lnTo>
                <a:close/>
                <a:moveTo>
                  <a:pt x="87115" y="195224"/>
                </a:moveTo>
                <a:lnTo>
                  <a:pt x="87115" y="201363"/>
                </a:lnTo>
                <a:lnTo>
                  <a:pt x="84288" y="203005"/>
                </a:lnTo>
                <a:lnTo>
                  <a:pt x="81796" y="204403"/>
                </a:lnTo>
                <a:lnTo>
                  <a:pt x="87115" y="195224"/>
                </a:lnTo>
                <a:close/>
                <a:moveTo>
                  <a:pt x="98757" y="195224"/>
                </a:moveTo>
                <a:lnTo>
                  <a:pt x="98757" y="201363"/>
                </a:lnTo>
                <a:lnTo>
                  <a:pt x="95899" y="203005"/>
                </a:lnTo>
                <a:lnTo>
                  <a:pt x="93437" y="204403"/>
                </a:lnTo>
                <a:lnTo>
                  <a:pt x="98757" y="195224"/>
                </a:lnTo>
                <a:close/>
                <a:moveTo>
                  <a:pt x="110368" y="195224"/>
                </a:moveTo>
                <a:lnTo>
                  <a:pt x="110368" y="201363"/>
                </a:lnTo>
                <a:lnTo>
                  <a:pt x="107541" y="203005"/>
                </a:lnTo>
                <a:lnTo>
                  <a:pt x="105048" y="204403"/>
                </a:lnTo>
                <a:lnTo>
                  <a:pt x="110368" y="195224"/>
                </a:lnTo>
                <a:close/>
                <a:moveTo>
                  <a:pt x="121979" y="195224"/>
                </a:moveTo>
                <a:lnTo>
                  <a:pt x="121979" y="201363"/>
                </a:lnTo>
                <a:lnTo>
                  <a:pt x="119122" y="203005"/>
                </a:lnTo>
                <a:lnTo>
                  <a:pt x="116660" y="204403"/>
                </a:lnTo>
                <a:lnTo>
                  <a:pt x="121979" y="195224"/>
                </a:lnTo>
                <a:close/>
                <a:moveTo>
                  <a:pt x="133590" y="195224"/>
                </a:moveTo>
                <a:lnTo>
                  <a:pt x="133590" y="201363"/>
                </a:lnTo>
                <a:lnTo>
                  <a:pt x="130733" y="203005"/>
                </a:lnTo>
                <a:lnTo>
                  <a:pt x="128271" y="204403"/>
                </a:lnTo>
                <a:lnTo>
                  <a:pt x="133590" y="195224"/>
                </a:lnTo>
                <a:close/>
                <a:moveTo>
                  <a:pt x="145232" y="195224"/>
                </a:moveTo>
                <a:lnTo>
                  <a:pt x="145232" y="201363"/>
                </a:lnTo>
                <a:lnTo>
                  <a:pt x="142374" y="203005"/>
                </a:lnTo>
                <a:lnTo>
                  <a:pt x="139912" y="204403"/>
                </a:lnTo>
                <a:lnTo>
                  <a:pt x="145232" y="195224"/>
                </a:lnTo>
                <a:close/>
                <a:moveTo>
                  <a:pt x="156843" y="195224"/>
                </a:moveTo>
                <a:lnTo>
                  <a:pt x="156843" y="201363"/>
                </a:lnTo>
                <a:lnTo>
                  <a:pt x="153986" y="203005"/>
                </a:lnTo>
                <a:lnTo>
                  <a:pt x="151523" y="204403"/>
                </a:lnTo>
                <a:lnTo>
                  <a:pt x="156843" y="195224"/>
                </a:lnTo>
                <a:close/>
                <a:moveTo>
                  <a:pt x="168484" y="195224"/>
                </a:moveTo>
                <a:lnTo>
                  <a:pt x="168484" y="201363"/>
                </a:lnTo>
                <a:lnTo>
                  <a:pt x="165627" y="203005"/>
                </a:lnTo>
                <a:lnTo>
                  <a:pt x="163165" y="204403"/>
                </a:lnTo>
                <a:lnTo>
                  <a:pt x="168484" y="195224"/>
                </a:lnTo>
                <a:close/>
                <a:moveTo>
                  <a:pt x="180065" y="195224"/>
                </a:moveTo>
                <a:lnTo>
                  <a:pt x="180065" y="201363"/>
                </a:lnTo>
                <a:lnTo>
                  <a:pt x="177208" y="203005"/>
                </a:lnTo>
                <a:lnTo>
                  <a:pt x="174746" y="204403"/>
                </a:lnTo>
                <a:lnTo>
                  <a:pt x="180065" y="195224"/>
                </a:lnTo>
                <a:close/>
                <a:moveTo>
                  <a:pt x="203318" y="195224"/>
                </a:moveTo>
                <a:lnTo>
                  <a:pt x="203318" y="201363"/>
                </a:lnTo>
                <a:lnTo>
                  <a:pt x="200461" y="203005"/>
                </a:lnTo>
                <a:lnTo>
                  <a:pt x="197999" y="204403"/>
                </a:lnTo>
                <a:lnTo>
                  <a:pt x="203318" y="195224"/>
                </a:lnTo>
                <a:close/>
                <a:moveTo>
                  <a:pt x="214929" y="195224"/>
                </a:moveTo>
                <a:lnTo>
                  <a:pt x="214929" y="201363"/>
                </a:lnTo>
                <a:lnTo>
                  <a:pt x="212072" y="203005"/>
                </a:lnTo>
                <a:lnTo>
                  <a:pt x="209610" y="204403"/>
                </a:lnTo>
                <a:lnTo>
                  <a:pt x="214929" y="195224"/>
                </a:lnTo>
                <a:close/>
                <a:moveTo>
                  <a:pt x="226783" y="195224"/>
                </a:moveTo>
                <a:lnTo>
                  <a:pt x="232103" y="204403"/>
                </a:lnTo>
                <a:lnTo>
                  <a:pt x="229640" y="203005"/>
                </a:lnTo>
                <a:lnTo>
                  <a:pt x="226783" y="201363"/>
                </a:lnTo>
                <a:lnTo>
                  <a:pt x="226783" y="195224"/>
                </a:lnTo>
                <a:close/>
                <a:moveTo>
                  <a:pt x="238182" y="195224"/>
                </a:moveTo>
                <a:lnTo>
                  <a:pt x="238182" y="201333"/>
                </a:lnTo>
                <a:lnTo>
                  <a:pt x="235355" y="202974"/>
                </a:lnTo>
                <a:lnTo>
                  <a:pt x="232862" y="204403"/>
                </a:lnTo>
                <a:lnTo>
                  <a:pt x="238182" y="195224"/>
                </a:lnTo>
                <a:close/>
                <a:moveTo>
                  <a:pt x="238425" y="195224"/>
                </a:moveTo>
                <a:lnTo>
                  <a:pt x="243744" y="204403"/>
                </a:lnTo>
                <a:lnTo>
                  <a:pt x="241282" y="203005"/>
                </a:lnTo>
                <a:lnTo>
                  <a:pt x="238425" y="201363"/>
                </a:lnTo>
                <a:lnTo>
                  <a:pt x="238425" y="195224"/>
                </a:lnTo>
                <a:close/>
                <a:moveTo>
                  <a:pt x="261678" y="195224"/>
                </a:moveTo>
                <a:lnTo>
                  <a:pt x="266997" y="204403"/>
                </a:lnTo>
                <a:lnTo>
                  <a:pt x="264535" y="203005"/>
                </a:lnTo>
                <a:lnTo>
                  <a:pt x="261678" y="201363"/>
                </a:lnTo>
                <a:lnTo>
                  <a:pt x="261678" y="195224"/>
                </a:lnTo>
                <a:close/>
                <a:moveTo>
                  <a:pt x="273046" y="195224"/>
                </a:moveTo>
                <a:lnTo>
                  <a:pt x="273046" y="201363"/>
                </a:lnTo>
                <a:lnTo>
                  <a:pt x="270188" y="203005"/>
                </a:lnTo>
                <a:lnTo>
                  <a:pt x="267726" y="204403"/>
                </a:lnTo>
                <a:lnTo>
                  <a:pt x="273046" y="195224"/>
                </a:lnTo>
                <a:close/>
                <a:moveTo>
                  <a:pt x="284657" y="195224"/>
                </a:moveTo>
                <a:lnTo>
                  <a:pt x="284657" y="201363"/>
                </a:lnTo>
                <a:lnTo>
                  <a:pt x="279337" y="204403"/>
                </a:lnTo>
                <a:lnTo>
                  <a:pt x="284657" y="195224"/>
                </a:lnTo>
                <a:close/>
                <a:moveTo>
                  <a:pt x="17418" y="195224"/>
                </a:moveTo>
                <a:lnTo>
                  <a:pt x="17418" y="201363"/>
                </a:lnTo>
                <a:lnTo>
                  <a:pt x="14560" y="203005"/>
                </a:lnTo>
                <a:lnTo>
                  <a:pt x="12098" y="204433"/>
                </a:lnTo>
                <a:lnTo>
                  <a:pt x="17418" y="195224"/>
                </a:lnTo>
                <a:close/>
                <a:moveTo>
                  <a:pt x="29029" y="195224"/>
                </a:moveTo>
                <a:lnTo>
                  <a:pt x="29029" y="201363"/>
                </a:lnTo>
                <a:lnTo>
                  <a:pt x="26172" y="203005"/>
                </a:lnTo>
                <a:lnTo>
                  <a:pt x="23710" y="204433"/>
                </a:lnTo>
                <a:lnTo>
                  <a:pt x="29029" y="195224"/>
                </a:lnTo>
                <a:close/>
                <a:moveTo>
                  <a:pt x="40610" y="195224"/>
                </a:moveTo>
                <a:lnTo>
                  <a:pt x="40610" y="201363"/>
                </a:lnTo>
                <a:lnTo>
                  <a:pt x="37783" y="203005"/>
                </a:lnTo>
                <a:lnTo>
                  <a:pt x="35290" y="204433"/>
                </a:lnTo>
                <a:lnTo>
                  <a:pt x="40610" y="195224"/>
                </a:lnTo>
                <a:close/>
                <a:moveTo>
                  <a:pt x="52251" y="195224"/>
                </a:moveTo>
                <a:lnTo>
                  <a:pt x="52251" y="201363"/>
                </a:lnTo>
                <a:lnTo>
                  <a:pt x="49394" y="203005"/>
                </a:lnTo>
                <a:lnTo>
                  <a:pt x="46932" y="204433"/>
                </a:lnTo>
                <a:lnTo>
                  <a:pt x="52251" y="195224"/>
                </a:lnTo>
                <a:close/>
                <a:moveTo>
                  <a:pt x="5898" y="201546"/>
                </a:moveTo>
                <a:lnTo>
                  <a:pt x="8755" y="203187"/>
                </a:lnTo>
                <a:lnTo>
                  <a:pt x="11217" y="204646"/>
                </a:lnTo>
                <a:lnTo>
                  <a:pt x="578" y="204646"/>
                </a:lnTo>
                <a:lnTo>
                  <a:pt x="5898" y="201546"/>
                </a:lnTo>
                <a:close/>
                <a:moveTo>
                  <a:pt x="17509" y="201546"/>
                </a:moveTo>
                <a:lnTo>
                  <a:pt x="20366" y="203187"/>
                </a:lnTo>
                <a:lnTo>
                  <a:pt x="22828" y="204646"/>
                </a:lnTo>
                <a:lnTo>
                  <a:pt x="12190" y="204646"/>
                </a:lnTo>
                <a:lnTo>
                  <a:pt x="14682" y="203187"/>
                </a:lnTo>
                <a:lnTo>
                  <a:pt x="17509" y="201546"/>
                </a:lnTo>
                <a:close/>
                <a:moveTo>
                  <a:pt x="29150" y="201546"/>
                </a:moveTo>
                <a:lnTo>
                  <a:pt x="32008" y="203187"/>
                </a:lnTo>
                <a:lnTo>
                  <a:pt x="34470" y="204646"/>
                </a:lnTo>
                <a:lnTo>
                  <a:pt x="23831" y="204646"/>
                </a:lnTo>
                <a:lnTo>
                  <a:pt x="26293" y="203187"/>
                </a:lnTo>
                <a:lnTo>
                  <a:pt x="29150" y="201546"/>
                </a:lnTo>
                <a:close/>
                <a:moveTo>
                  <a:pt x="40762" y="201546"/>
                </a:moveTo>
                <a:lnTo>
                  <a:pt x="43619" y="203187"/>
                </a:lnTo>
                <a:lnTo>
                  <a:pt x="46081" y="204646"/>
                </a:lnTo>
                <a:lnTo>
                  <a:pt x="35442" y="204646"/>
                </a:lnTo>
                <a:lnTo>
                  <a:pt x="37935" y="203187"/>
                </a:lnTo>
                <a:lnTo>
                  <a:pt x="40762" y="201546"/>
                </a:lnTo>
                <a:close/>
                <a:moveTo>
                  <a:pt x="52403" y="201546"/>
                </a:moveTo>
                <a:lnTo>
                  <a:pt x="55260" y="203187"/>
                </a:lnTo>
                <a:lnTo>
                  <a:pt x="57722" y="204646"/>
                </a:lnTo>
                <a:lnTo>
                  <a:pt x="47084" y="204646"/>
                </a:lnTo>
                <a:lnTo>
                  <a:pt x="49546" y="203187"/>
                </a:lnTo>
                <a:lnTo>
                  <a:pt x="52403" y="201546"/>
                </a:lnTo>
                <a:close/>
                <a:moveTo>
                  <a:pt x="64014" y="201546"/>
                </a:moveTo>
                <a:lnTo>
                  <a:pt x="66871" y="203187"/>
                </a:lnTo>
                <a:lnTo>
                  <a:pt x="69334" y="204646"/>
                </a:lnTo>
                <a:lnTo>
                  <a:pt x="58695" y="204646"/>
                </a:lnTo>
                <a:lnTo>
                  <a:pt x="61187" y="203187"/>
                </a:lnTo>
                <a:lnTo>
                  <a:pt x="64014" y="201546"/>
                </a:lnTo>
                <a:close/>
                <a:moveTo>
                  <a:pt x="75656" y="201546"/>
                </a:moveTo>
                <a:lnTo>
                  <a:pt x="78513" y="203187"/>
                </a:lnTo>
                <a:lnTo>
                  <a:pt x="80975" y="204646"/>
                </a:lnTo>
                <a:lnTo>
                  <a:pt x="70337" y="204646"/>
                </a:lnTo>
                <a:lnTo>
                  <a:pt x="72799" y="203187"/>
                </a:lnTo>
                <a:lnTo>
                  <a:pt x="75656" y="201546"/>
                </a:lnTo>
                <a:close/>
                <a:moveTo>
                  <a:pt x="87237" y="201546"/>
                </a:moveTo>
                <a:lnTo>
                  <a:pt x="90094" y="203187"/>
                </a:lnTo>
                <a:lnTo>
                  <a:pt x="92556" y="204646"/>
                </a:lnTo>
                <a:lnTo>
                  <a:pt x="81917" y="204646"/>
                </a:lnTo>
                <a:lnTo>
                  <a:pt x="84379" y="203187"/>
                </a:lnTo>
                <a:lnTo>
                  <a:pt x="87237" y="201546"/>
                </a:lnTo>
                <a:close/>
                <a:moveTo>
                  <a:pt x="98878" y="201546"/>
                </a:moveTo>
                <a:lnTo>
                  <a:pt x="101705" y="203187"/>
                </a:lnTo>
                <a:lnTo>
                  <a:pt x="104197" y="204646"/>
                </a:lnTo>
                <a:lnTo>
                  <a:pt x="93559" y="204646"/>
                </a:lnTo>
                <a:lnTo>
                  <a:pt x="96021" y="203187"/>
                </a:lnTo>
                <a:lnTo>
                  <a:pt x="98878" y="201546"/>
                </a:lnTo>
                <a:close/>
                <a:moveTo>
                  <a:pt x="110489" y="201546"/>
                </a:moveTo>
                <a:lnTo>
                  <a:pt x="113346" y="203187"/>
                </a:lnTo>
                <a:lnTo>
                  <a:pt x="115809" y="204646"/>
                </a:lnTo>
                <a:lnTo>
                  <a:pt x="105170" y="204646"/>
                </a:lnTo>
                <a:lnTo>
                  <a:pt x="107632" y="203187"/>
                </a:lnTo>
                <a:lnTo>
                  <a:pt x="110489" y="201546"/>
                </a:lnTo>
                <a:close/>
                <a:moveTo>
                  <a:pt x="122131" y="201546"/>
                </a:moveTo>
                <a:lnTo>
                  <a:pt x="124958" y="203187"/>
                </a:lnTo>
                <a:lnTo>
                  <a:pt x="127450" y="204646"/>
                </a:lnTo>
                <a:lnTo>
                  <a:pt x="116812" y="204646"/>
                </a:lnTo>
                <a:lnTo>
                  <a:pt x="119274" y="203187"/>
                </a:lnTo>
                <a:lnTo>
                  <a:pt x="122131" y="201546"/>
                </a:lnTo>
                <a:close/>
                <a:moveTo>
                  <a:pt x="133742" y="201546"/>
                </a:moveTo>
                <a:lnTo>
                  <a:pt x="136599" y="203187"/>
                </a:lnTo>
                <a:lnTo>
                  <a:pt x="139061" y="204646"/>
                </a:lnTo>
                <a:lnTo>
                  <a:pt x="128423" y="204646"/>
                </a:lnTo>
                <a:lnTo>
                  <a:pt x="130885" y="203187"/>
                </a:lnTo>
                <a:lnTo>
                  <a:pt x="133742" y="201546"/>
                </a:lnTo>
                <a:close/>
                <a:moveTo>
                  <a:pt x="145323" y="201546"/>
                </a:moveTo>
                <a:lnTo>
                  <a:pt x="148180" y="203187"/>
                </a:lnTo>
                <a:lnTo>
                  <a:pt x="150642" y="204646"/>
                </a:lnTo>
                <a:lnTo>
                  <a:pt x="140004" y="204646"/>
                </a:lnTo>
                <a:lnTo>
                  <a:pt x="142496" y="203187"/>
                </a:lnTo>
                <a:lnTo>
                  <a:pt x="145323" y="201546"/>
                </a:lnTo>
                <a:close/>
                <a:moveTo>
                  <a:pt x="156964" y="201546"/>
                </a:moveTo>
                <a:lnTo>
                  <a:pt x="159822" y="203187"/>
                </a:lnTo>
                <a:lnTo>
                  <a:pt x="162284" y="204646"/>
                </a:lnTo>
                <a:lnTo>
                  <a:pt x="151645" y="204646"/>
                </a:lnTo>
                <a:lnTo>
                  <a:pt x="154107" y="203187"/>
                </a:lnTo>
                <a:lnTo>
                  <a:pt x="156964" y="201546"/>
                </a:lnTo>
                <a:close/>
                <a:moveTo>
                  <a:pt x="168575" y="201546"/>
                </a:moveTo>
                <a:lnTo>
                  <a:pt x="171433" y="203187"/>
                </a:lnTo>
                <a:lnTo>
                  <a:pt x="173895" y="204646"/>
                </a:lnTo>
                <a:lnTo>
                  <a:pt x="163256" y="204646"/>
                </a:lnTo>
                <a:lnTo>
                  <a:pt x="165749" y="203187"/>
                </a:lnTo>
                <a:lnTo>
                  <a:pt x="168575" y="201546"/>
                </a:lnTo>
                <a:close/>
                <a:moveTo>
                  <a:pt x="180217" y="201546"/>
                </a:moveTo>
                <a:lnTo>
                  <a:pt x="183074" y="203187"/>
                </a:lnTo>
                <a:lnTo>
                  <a:pt x="185536" y="204646"/>
                </a:lnTo>
                <a:lnTo>
                  <a:pt x="174898" y="204646"/>
                </a:lnTo>
                <a:lnTo>
                  <a:pt x="177360" y="203187"/>
                </a:lnTo>
                <a:lnTo>
                  <a:pt x="180217" y="201546"/>
                </a:lnTo>
                <a:close/>
                <a:moveTo>
                  <a:pt x="191828" y="201546"/>
                </a:moveTo>
                <a:lnTo>
                  <a:pt x="194685" y="203187"/>
                </a:lnTo>
                <a:lnTo>
                  <a:pt x="197147" y="204646"/>
                </a:lnTo>
                <a:lnTo>
                  <a:pt x="186509" y="204646"/>
                </a:lnTo>
                <a:lnTo>
                  <a:pt x="189001" y="203187"/>
                </a:lnTo>
                <a:lnTo>
                  <a:pt x="191828" y="201546"/>
                </a:lnTo>
                <a:close/>
                <a:moveTo>
                  <a:pt x="203470" y="201546"/>
                </a:moveTo>
                <a:lnTo>
                  <a:pt x="206327" y="203187"/>
                </a:lnTo>
                <a:lnTo>
                  <a:pt x="208789" y="204646"/>
                </a:lnTo>
                <a:lnTo>
                  <a:pt x="198151" y="204646"/>
                </a:lnTo>
                <a:lnTo>
                  <a:pt x="200613" y="203187"/>
                </a:lnTo>
                <a:lnTo>
                  <a:pt x="203470" y="201546"/>
                </a:lnTo>
                <a:close/>
                <a:moveTo>
                  <a:pt x="215051" y="201546"/>
                </a:moveTo>
                <a:lnTo>
                  <a:pt x="217908" y="203187"/>
                </a:lnTo>
                <a:lnTo>
                  <a:pt x="220370" y="204646"/>
                </a:lnTo>
                <a:lnTo>
                  <a:pt x="209731" y="204646"/>
                </a:lnTo>
                <a:lnTo>
                  <a:pt x="212193" y="203187"/>
                </a:lnTo>
                <a:lnTo>
                  <a:pt x="215051" y="201546"/>
                </a:lnTo>
                <a:close/>
                <a:moveTo>
                  <a:pt x="226692" y="201546"/>
                </a:moveTo>
                <a:lnTo>
                  <a:pt x="229519" y="203187"/>
                </a:lnTo>
                <a:lnTo>
                  <a:pt x="232011" y="204646"/>
                </a:lnTo>
                <a:lnTo>
                  <a:pt x="221373" y="204646"/>
                </a:lnTo>
                <a:lnTo>
                  <a:pt x="223835" y="203187"/>
                </a:lnTo>
                <a:lnTo>
                  <a:pt x="226692" y="201546"/>
                </a:lnTo>
                <a:close/>
                <a:moveTo>
                  <a:pt x="238303" y="201546"/>
                </a:moveTo>
                <a:lnTo>
                  <a:pt x="241160" y="203187"/>
                </a:lnTo>
                <a:lnTo>
                  <a:pt x="243622" y="204646"/>
                </a:lnTo>
                <a:lnTo>
                  <a:pt x="232984" y="204646"/>
                </a:lnTo>
                <a:lnTo>
                  <a:pt x="235446" y="203187"/>
                </a:lnTo>
                <a:lnTo>
                  <a:pt x="238303" y="201546"/>
                </a:lnTo>
                <a:close/>
                <a:moveTo>
                  <a:pt x="249945" y="201546"/>
                </a:moveTo>
                <a:lnTo>
                  <a:pt x="252772" y="203187"/>
                </a:lnTo>
                <a:lnTo>
                  <a:pt x="255264" y="204646"/>
                </a:lnTo>
                <a:lnTo>
                  <a:pt x="244626" y="204646"/>
                </a:lnTo>
                <a:lnTo>
                  <a:pt x="247088" y="203187"/>
                </a:lnTo>
                <a:lnTo>
                  <a:pt x="249945" y="201546"/>
                </a:lnTo>
                <a:close/>
                <a:moveTo>
                  <a:pt x="261556" y="201546"/>
                </a:moveTo>
                <a:lnTo>
                  <a:pt x="264413" y="203187"/>
                </a:lnTo>
                <a:lnTo>
                  <a:pt x="266875" y="204646"/>
                </a:lnTo>
                <a:lnTo>
                  <a:pt x="256237" y="204646"/>
                </a:lnTo>
                <a:lnTo>
                  <a:pt x="258699" y="203187"/>
                </a:lnTo>
                <a:lnTo>
                  <a:pt x="261556" y="201546"/>
                </a:lnTo>
                <a:close/>
                <a:moveTo>
                  <a:pt x="273198" y="201546"/>
                </a:moveTo>
                <a:lnTo>
                  <a:pt x="276024" y="203187"/>
                </a:lnTo>
                <a:lnTo>
                  <a:pt x="278517" y="204646"/>
                </a:lnTo>
                <a:lnTo>
                  <a:pt x="267878" y="204646"/>
                </a:lnTo>
                <a:lnTo>
                  <a:pt x="270340" y="203187"/>
                </a:lnTo>
                <a:lnTo>
                  <a:pt x="273198" y="201546"/>
                </a:lnTo>
                <a:close/>
                <a:moveTo>
                  <a:pt x="11217" y="204889"/>
                </a:moveTo>
                <a:lnTo>
                  <a:pt x="5898" y="207990"/>
                </a:lnTo>
                <a:lnTo>
                  <a:pt x="578" y="204889"/>
                </a:lnTo>
                <a:close/>
                <a:moveTo>
                  <a:pt x="22828" y="204889"/>
                </a:moveTo>
                <a:lnTo>
                  <a:pt x="17509" y="207990"/>
                </a:lnTo>
                <a:lnTo>
                  <a:pt x="12190" y="204889"/>
                </a:lnTo>
                <a:close/>
                <a:moveTo>
                  <a:pt x="34470" y="204889"/>
                </a:moveTo>
                <a:lnTo>
                  <a:pt x="29150" y="207990"/>
                </a:lnTo>
                <a:lnTo>
                  <a:pt x="23831" y="204889"/>
                </a:lnTo>
                <a:close/>
                <a:moveTo>
                  <a:pt x="46081" y="204889"/>
                </a:moveTo>
                <a:lnTo>
                  <a:pt x="40762" y="207990"/>
                </a:lnTo>
                <a:lnTo>
                  <a:pt x="35442" y="204889"/>
                </a:lnTo>
                <a:close/>
                <a:moveTo>
                  <a:pt x="57722" y="204889"/>
                </a:moveTo>
                <a:lnTo>
                  <a:pt x="52403" y="207990"/>
                </a:lnTo>
                <a:lnTo>
                  <a:pt x="47084" y="204889"/>
                </a:lnTo>
                <a:close/>
                <a:moveTo>
                  <a:pt x="69334" y="204889"/>
                </a:moveTo>
                <a:lnTo>
                  <a:pt x="64014" y="207990"/>
                </a:lnTo>
                <a:lnTo>
                  <a:pt x="58695" y="204889"/>
                </a:lnTo>
                <a:close/>
                <a:moveTo>
                  <a:pt x="80945" y="204889"/>
                </a:moveTo>
                <a:lnTo>
                  <a:pt x="75625" y="207990"/>
                </a:lnTo>
                <a:lnTo>
                  <a:pt x="70306" y="204889"/>
                </a:lnTo>
                <a:close/>
                <a:moveTo>
                  <a:pt x="92556" y="204889"/>
                </a:moveTo>
                <a:lnTo>
                  <a:pt x="87237" y="207990"/>
                </a:lnTo>
                <a:lnTo>
                  <a:pt x="81917" y="204889"/>
                </a:lnTo>
                <a:close/>
                <a:moveTo>
                  <a:pt x="104197" y="204889"/>
                </a:moveTo>
                <a:lnTo>
                  <a:pt x="98878" y="207990"/>
                </a:lnTo>
                <a:lnTo>
                  <a:pt x="93559" y="204889"/>
                </a:lnTo>
                <a:close/>
                <a:moveTo>
                  <a:pt x="115809" y="204889"/>
                </a:moveTo>
                <a:lnTo>
                  <a:pt x="110489" y="207990"/>
                </a:lnTo>
                <a:lnTo>
                  <a:pt x="105170" y="204889"/>
                </a:lnTo>
                <a:close/>
                <a:moveTo>
                  <a:pt x="127450" y="204889"/>
                </a:moveTo>
                <a:lnTo>
                  <a:pt x="122131" y="207990"/>
                </a:lnTo>
                <a:lnTo>
                  <a:pt x="116812" y="204889"/>
                </a:lnTo>
                <a:close/>
                <a:moveTo>
                  <a:pt x="139061" y="204889"/>
                </a:moveTo>
                <a:lnTo>
                  <a:pt x="133742" y="207990"/>
                </a:lnTo>
                <a:lnTo>
                  <a:pt x="128423" y="204889"/>
                </a:lnTo>
                <a:close/>
                <a:moveTo>
                  <a:pt x="150642" y="204889"/>
                </a:moveTo>
                <a:lnTo>
                  <a:pt x="145323" y="207990"/>
                </a:lnTo>
                <a:lnTo>
                  <a:pt x="140004" y="204889"/>
                </a:lnTo>
                <a:close/>
                <a:moveTo>
                  <a:pt x="162284" y="204889"/>
                </a:moveTo>
                <a:lnTo>
                  <a:pt x="156964" y="207990"/>
                </a:lnTo>
                <a:lnTo>
                  <a:pt x="151645" y="204889"/>
                </a:lnTo>
                <a:close/>
                <a:moveTo>
                  <a:pt x="173895" y="204889"/>
                </a:moveTo>
                <a:lnTo>
                  <a:pt x="168575" y="207990"/>
                </a:lnTo>
                <a:lnTo>
                  <a:pt x="163256" y="204889"/>
                </a:lnTo>
                <a:close/>
                <a:moveTo>
                  <a:pt x="185536" y="204889"/>
                </a:moveTo>
                <a:lnTo>
                  <a:pt x="180217" y="207990"/>
                </a:lnTo>
                <a:lnTo>
                  <a:pt x="174898" y="204889"/>
                </a:lnTo>
                <a:close/>
                <a:moveTo>
                  <a:pt x="197147" y="204889"/>
                </a:moveTo>
                <a:lnTo>
                  <a:pt x="191828" y="207990"/>
                </a:lnTo>
                <a:lnTo>
                  <a:pt x="186509" y="204889"/>
                </a:lnTo>
                <a:close/>
                <a:moveTo>
                  <a:pt x="208789" y="204889"/>
                </a:moveTo>
                <a:lnTo>
                  <a:pt x="203470" y="207990"/>
                </a:lnTo>
                <a:lnTo>
                  <a:pt x="198151" y="204889"/>
                </a:lnTo>
                <a:close/>
                <a:moveTo>
                  <a:pt x="220370" y="204889"/>
                </a:moveTo>
                <a:lnTo>
                  <a:pt x="215051" y="207990"/>
                </a:lnTo>
                <a:lnTo>
                  <a:pt x="209731" y="204889"/>
                </a:lnTo>
                <a:close/>
                <a:moveTo>
                  <a:pt x="232011" y="204889"/>
                </a:moveTo>
                <a:lnTo>
                  <a:pt x="226692" y="207990"/>
                </a:lnTo>
                <a:lnTo>
                  <a:pt x="221373" y="204889"/>
                </a:lnTo>
                <a:close/>
                <a:moveTo>
                  <a:pt x="243622" y="204889"/>
                </a:moveTo>
                <a:lnTo>
                  <a:pt x="238303" y="207990"/>
                </a:lnTo>
                <a:lnTo>
                  <a:pt x="232984" y="204889"/>
                </a:lnTo>
                <a:close/>
                <a:moveTo>
                  <a:pt x="255264" y="204889"/>
                </a:moveTo>
                <a:lnTo>
                  <a:pt x="249945" y="207990"/>
                </a:lnTo>
                <a:lnTo>
                  <a:pt x="244626" y="204889"/>
                </a:lnTo>
                <a:close/>
                <a:moveTo>
                  <a:pt x="266875" y="204889"/>
                </a:moveTo>
                <a:lnTo>
                  <a:pt x="261556" y="207990"/>
                </a:lnTo>
                <a:lnTo>
                  <a:pt x="256237" y="204889"/>
                </a:lnTo>
                <a:close/>
                <a:moveTo>
                  <a:pt x="278517" y="204889"/>
                </a:moveTo>
                <a:lnTo>
                  <a:pt x="273198" y="207990"/>
                </a:lnTo>
                <a:lnTo>
                  <a:pt x="267878" y="204889"/>
                </a:lnTo>
                <a:close/>
                <a:moveTo>
                  <a:pt x="11369" y="205133"/>
                </a:moveTo>
                <a:lnTo>
                  <a:pt x="6050" y="214312"/>
                </a:lnTo>
                <a:lnTo>
                  <a:pt x="6050" y="208202"/>
                </a:lnTo>
                <a:lnTo>
                  <a:pt x="11369" y="205133"/>
                </a:lnTo>
                <a:close/>
                <a:moveTo>
                  <a:pt x="34622" y="205133"/>
                </a:moveTo>
                <a:lnTo>
                  <a:pt x="29302" y="214312"/>
                </a:lnTo>
                <a:lnTo>
                  <a:pt x="29302" y="208202"/>
                </a:lnTo>
                <a:lnTo>
                  <a:pt x="34622" y="205133"/>
                </a:lnTo>
                <a:close/>
                <a:moveTo>
                  <a:pt x="46202" y="205133"/>
                </a:moveTo>
                <a:lnTo>
                  <a:pt x="40883" y="214312"/>
                </a:lnTo>
                <a:lnTo>
                  <a:pt x="40883" y="208202"/>
                </a:lnTo>
                <a:lnTo>
                  <a:pt x="46202" y="205133"/>
                </a:lnTo>
                <a:close/>
                <a:moveTo>
                  <a:pt x="57844" y="205133"/>
                </a:moveTo>
                <a:lnTo>
                  <a:pt x="52525" y="214312"/>
                </a:lnTo>
                <a:lnTo>
                  <a:pt x="52525" y="208202"/>
                </a:lnTo>
                <a:lnTo>
                  <a:pt x="57844" y="205133"/>
                </a:lnTo>
                <a:close/>
                <a:moveTo>
                  <a:pt x="69455" y="205133"/>
                </a:moveTo>
                <a:lnTo>
                  <a:pt x="64136" y="214312"/>
                </a:lnTo>
                <a:lnTo>
                  <a:pt x="64136" y="208202"/>
                </a:lnTo>
                <a:lnTo>
                  <a:pt x="69455" y="205133"/>
                </a:lnTo>
                <a:close/>
                <a:moveTo>
                  <a:pt x="81097" y="205133"/>
                </a:moveTo>
                <a:lnTo>
                  <a:pt x="75777" y="214312"/>
                </a:lnTo>
                <a:lnTo>
                  <a:pt x="75777" y="208202"/>
                </a:lnTo>
                <a:lnTo>
                  <a:pt x="81097" y="205133"/>
                </a:lnTo>
                <a:close/>
                <a:moveTo>
                  <a:pt x="92708" y="205133"/>
                </a:moveTo>
                <a:lnTo>
                  <a:pt x="87389" y="214312"/>
                </a:lnTo>
                <a:lnTo>
                  <a:pt x="87389" y="208202"/>
                </a:lnTo>
                <a:lnTo>
                  <a:pt x="92708" y="205133"/>
                </a:lnTo>
                <a:close/>
                <a:moveTo>
                  <a:pt x="104349" y="205133"/>
                </a:moveTo>
                <a:lnTo>
                  <a:pt x="99030" y="214312"/>
                </a:lnTo>
                <a:lnTo>
                  <a:pt x="99030" y="208202"/>
                </a:lnTo>
                <a:lnTo>
                  <a:pt x="104349" y="205133"/>
                </a:lnTo>
                <a:close/>
                <a:moveTo>
                  <a:pt x="115930" y="205133"/>
                </a:moveTo>
                <a:lnTo>
                  <a:pt x="110611" y="214312"/>
                </a:lnTo>
                <a:lnTo>
                  <a:pt x="110611" y="208202"/>
                </a:lnTo>
                <a:lnTo>
                  <a:pt x="115930" y="205133"/>
                </a:lnTo>
                <a:close/>
                <a:moveTo>
                  <a:pt x="127541" y="205133"/>
                </a:moveTo>
                <a:lnTo>
                  <a:pt x="122222" y="214312"/>
                </a:lnTo>
                <a:lnTo>
                  <a:pt x="122222" y="208202"/>
                </a:lnTo>
                <a:lnTo>
                  <a:pt x="127541" y="205133"/>
                </a:lnTo>
                <a:close/>
                <a:moveTo>
                  <a:pt x="139183" y="205133"/>
                </a:moveTo>
                <a:lnTo>
                  <a:pt x="133864" y="214312"/>
                </a:lnTo>
                <a:lnTo>
                  <a:pt x="133864" y="208202"/>
                </a:lnTo>
                <a:lnTo>
                  <a:pt x="139183" y="205133"/>
                </a:lnTo>
                <a:close/>
                <a:moveTo>
                  <a:pt x="150794" y="205133"/>
                </a:moveTo>
                <a:lnTo>
                  <a:pt x="145475" y="214312"/>
                </a:lnTo>
                <a:lnTo>
                  <a:pt x="145475" y="208202"/>
                </a:lnTo>
                <a:lnTo>
                  <a:pt x="150794" y="205133"/>
                </a:lnTo>
                <a:close/>
                <a:moveTo>
                  <a:pt x="162436" y="205133"/>
                </a:moveTo>
                <a:lnTo>
                  <a:pt x="157116" y="214312"/>
                </a:lnTo>
                <a:lnTo>
                  <a:pt x="157116" y="208202"/>
                </a:lnTo>
                <a:lnTo>
                  <a:pt x="162436" y="205133"/>
                </a:lnTo>
                <a:close/>
                <a:moveTo>
                  <a:pt x="174047" y="205133"/>
                </a:moveTo>
                <a:lnTo>
                  <a:pt x="168727" y="214312"/>
                </a:lnTo>
                <a:lnTo>
                  <a:pt x="168727" y="208202"/>
                </a:lnTo>
                <a:lnTo>
                  <a:pt x="174047" y="205133"/>
                </a:lnTo>
                <a:close/>
                <a:moveTo>
                  <a:pt x="185658" y="205133"/>
                </a:moveTo>
                <a:lnTo>
                  <a:pt x="180339" y="214312"/>
                </a:lnTo>
                <a:lnTo>
                  <a:pt x="180339" y="208202"/>
                </a:lnTo>
                <a:lnTo>
                  <a:pt x="185658" y="205133"/>
                </a:lnTo>
                <a:close/>
                <a:moveTo>
                  <a:pt x="197269" y="205133"/>
                </a:moveTo>
                <a:lnTo>
                  <a:pt x="191950" y="214312"/>
                </a:lnTo>
                <a:lnTo>
                  <a:pt x="191950" y="208202"/>
                </a:lnTo>
                <a:lnTo>
                  <a:pt x="197269" y="205133"/>
                </a:lnTo>
                <a:close/>
                <a:moveTo>
                  <a:pt x="208911" y="205133"/>
                </a:moveTo>
                <a:lnTo>
                  <a:pt x="203591" y="214312"/>
                </a:lnTo>
                <a:lnTo>
                  <a:pt x="203591" y="208202"/>
                </a:lnTo>
                <a:lnTo>
                  <a:pt x="208911" y="205133"/>
                </a:lnTo>
                <a:close/>
                <a:moveTo>
                  <a:pt x="220522" y="205133"/>
                </a:moveTo>
                <a:lnTo>
                  <a:pt x="215202" y="214312"/>
                </a:lnTo>
                <a:lnTo>
                  <a:pt x="215202" y="208202"/>
                </a:lnTo>
                <a:lnTo>
                  <a:pt x="220522" y="205133"/>
                </a:lnTo>
                <a:close/>
                <a:moveTo>
                  <a:pt x="232163" y="205133"/>
                </a:moveTo>
                <a:lnTo>
                  <a:pt x="226844" y="214312"/>
                </a:lnTo>
                <a:lnTo>
                  <a:pt x="226844" y="208202"/>
                </a:lnTo>
                <a:lnTo>
                  <a:pt x="232163" y="205133"/>
                </a:lnTo>
                <a:close/>
                <a:moveTo>
                  <a:pt x="243774" y="205133"/>
                </a:moveTo>
                <a:lnTo>
                  <a:pt x="238455" y="214312"/>
                </a:lnTo>
                <a:lnTo>
                  <a:pt x="238455" y="208202"/>
                </a:lnTo>
                <a:lnTo>
                  <a:pt x="243774" y="205133"/>
                </a:lnTo>
                <a:close/>
                <a:moveTo>
                  <a:pt x="255355" y="205133"/>
                </a:moveTo>
                <a:lnTo>
                  <a:pt x="250036" y="214312"/>
                </a:lnTo>
                <a:lnTo>
                  <a:pt x="250036" y="208202"/>
                </a:lnTo>
                <a:lnTo>
                  <a:pt x="255355" y="205133"/>
                </a:lnTo>
                <a:close/>
                <a:moveTo>
                  <a:pt x="266997" y="205133"/>
                </a:moveTo>
                <a:lnTo>
                  <a:pt x="261678" y="214312"/>
                </a:lnTo>
                <a:lnTo>
                  <a:pt x="261678" y="208202"/>
                </a:lnTo>
                <a:lnTo>
                  <a:pt x="266997" y="205133"/>
                </a:lnTo>
                <a:close/>
                <a:moveTo>
                  <a:pt x="278608" y="205133"/>
                </a:moveTo>
                <a:lnTo>
                  <a:pt x="273289" y="214312"/>
                </a:lnTo>
                <a:lnTo>
                  <a:pt x="273289" y="208202"/>
                </a:lnTo>
                <a:lnTo>
                  <a:pt x="278608" y="205133"/>
                </a:lnTo>
                <a:close/>
                <a:moveTo>
                  <a:pt x="457" y="205163"/>
                </a:moveTo>
                <a:lnTo>
                  <a:pt x="5776" y="208202"/>
                </a:lnTo>
                <a:lnTo>
                  <a:pt x="5776" y="214373"/>
                </a:lnTo>
                <a:lnTo>
                  <a:pt x="457" y="205163"/>
                </a:lnTo>
                <a:close/>
                <a:moveTo>
                  <a:pt x="12098" y="205163"/>
                </a:moveTo>
                <a:lnTo>
                  <a:pt x="17418" y="208202"/>
                </a:lnTo>
                <a:lnTo>
                  <a:pt x="17418" y="214373"/>
                </a:lnTo>
                <a:lnTo>
                  <a:pt x="12098" y="205163"/>
                </a:lnTo>
                <a:close/>
                <a:moveTo>
                  <a:pt x="22980" y="205133"/>
                </a:moveTo>
                <a:lnTo>
                  <a:pt x="17661" y="214373"/>
                </a:lnTo>
                <a:lnTo>
                  <a:pt x="17661" y="208202"/>
                </a:lnTo>
                <a:lnTo>
                  <a:pt x="22980" y="205133"/>
                </a:lnTo>
                <a:close/>
                <a:moveTo>
                  <a:pt x="23710" y="205163"/>
                </a:moveTo>
                <a:lnTo>
                  <a:pt x="29029" y="208202"/>
                </a:lnTo>
                <a:lnTo>
                  <a:pt x="29029" y="214373"/>
                </a:lnTo>
                <a:lnTo>
                  <a:pt x="23710" y="205163"/>
                </a:lnTo>
                <a:close/>
                <a:moveTo>
                  <a:pt x="35290" y="205163"/>
                </a:moveTo>
                <a:lnTo>
                  <a:pt x="40610" y="208202"/>
                </a:lnTo>
                <a:lnTo>
                  <a:pt x="40610" y="214373"/>
                </a:lnTo>
                <a:lnTo>
                  <a:pt x="35290" y="205163"/>
                </a:lnTo>
                <a:close/>
                <a:moveTo>
                  <a:pt x="46932" y="205163"/>
                </a:moveTo>
                <a:lnTo>
                  <a:pt x="52251" y="208202"/>
                </a:lnTo>
                <a:lnTo>
                  <a:pt x="52251" y="214373"/>
                </a:lnTo>
                <a:lnTo>
                  <a:pt x="46932" y="205163"/>
                </a:lnTo>
                <a:close/>
                <a:moveTo>
                  <a:pt x="58543" y="205163"/>
                </a:moveTo>
                <a:lnTo>
                  <a:pt x="63862" y="208202"/>
                </a:lnTo>
                <a:lnTo>
                  <a:pt x="63862" y="214373"/>
                </a:lnTo>
                <a:lnTo>
                  <a:pt x="58543" y="205163"/>
                </a:lnTo>
                <a:close/>
                <a:moveTo>
                  <a:pt x="70185" y="205163"/>
                </a:moveTo>
                <a:lnTo>
                  <a:pt x="75504" y="208202"/>
                </a:lnTo>
                <a:lnTo>
                  <a:pt x="75504" y="214373"/>
                </a:lnTo>
                <a:lnTo>
                  <a:pt x="70185" y="205163"/>
                </a:lnTo>
                <a:close/>
                <a:moveTo>
                  <a:pt x="81796" y="205163"/>
                </a:moveTo>
                <a:lnTo>
                  <a:pt x="87115" y="208202"/>
                </a:lnTo>
                <a:lnTo>
                  <a:pt x="87115" y="214373"/>
                </a:lnTo>
                <a:lnTo>
                  <a:pt x="81796" y="205163"/>
                </a:lnTo>
                <a:close/>
                <a:moveTo>
                  <a:pt x="93437" y="205163"/>
                </a:moveTo>
                <a:lnTo>
                  <a:pt x="98757" y="208202"/>
                </a:lnTo>
                <a:lnTo>
                  <a:pt x="98757" y="214373"/>
                </a:lnTo>
                <a:lnTo>
                  <a:pt x="93437" y="205163"/>
                </a:lnTo>
                <a:close/>
                <a:moveTo>
                  <a:pt x="105018" y="205163"/>
                </a:moveTo>
                <a:lnTo>
                  <a:pt x="110337" y="208202"/>
                </a:lnTo>
                <a:lnTo>
                  <a:pt x="110337" y="214373"/>
                </a:lnTo>
                <a:lnTo>
                  <a:pt x="105018" y="205163"/>
                </a:lnTo>
                <a:close/>
                <a:moveTo>
                  <a:pt x="116660" y="205163"/>
                </a:moveTo>
                <a:lnTo>
                  <a:pt x="121979" y="208202"/>
                </a:lnTo>
                <a:lnTo>
                  <a:pt x="121979" y="214373"/>
                </a:lnTo>
                <a:lnTo>
                  <a:pt x="116660" y="205163"/>
                </a:lnTo>
                <a:close/>
                <a:moveTo>
                  <a:pt x="128271" y="205163"/>
                </a:moveTo>
                <a:lnTo>
                  <a:pt x="133590" y="208202"/>
                </a:lnTo>
                <a:lnTo>
                  <a:pt x="133590" y="214373"/>
                </a:lnTo>
                <a:lnTo>
                  <a:pt x="128271" y="205163"/>
                </a:lnTo>
                <a:close/>
                <a:moveTo>
                  <a:pt x="139912" y="205163"/>
                </a:moveTo>
                <a:lnTo>
                  <a:pt x="145232" y="208202"/>
                </a:lnTo>
                <a:lnTo>
                  <a:pt x="145232" y="214373"/>
                </a:lnTo>
                <a:lnTo>
                  <a:pt x="139912" y="205163"/>
                </a:lnTo>
                <a:close/>
                <a:moveTo>
                  <a:pt x="151523" y="205163"/>
                </a:moveTo>
                <a:lnTo>
                  <a:pt x="156843" y="208202"/>
                </a:lnTo>
                <a:lnTo>
                  <a:pt x="156843" y="214373"/>
                </a:lnTo>
                <a:lnTo>
                  <a:pt x="151523" y="205163"/>
                </a:lnTo>
                <a:close/>
                <a:moveTo>
                  <a:pt x="163165" y="205163"/>
                </a:moveTo>
                <a:lnTo>
                  <a:pt x="168484" y="208202"/>
                </a:lnTo>
                <a:lnTo>
                  <a:pt x="168484" y="214373"/>
                </a:lnTo>
                <a:lnTo>
                  <a:pt x="163165" y="205163"/>
                </a:lnTo>
                <a:close/>
                <a:moveTo>
                  <a:pt x="174746" y="205163"/>
                </a:moveTo>
                <a:lnTo>
                  <a:pt x="180065" y="208202"/>
                </a:lnTo>
                <a:lnTo>
                  <a:pt x="180065" y="214373"/>
                </a:lnTo>
                <a:lnTo>
                  <a:pt x="174746" y="205163"/>
                </a:lnTo>
                <a:close/>
                <a:moveTo>
                  <a:pt x="186357" y="205163"/>
                </a:moveTo>
                <a:lnTo>
                  <a:pt x="191676" y="208202"/>
                </a:lnTo>
                <a:lnTo>
                  <a:pt x="191676" y="214373"/>
                </a:lnTo>
                <a:lnTo>
                  <a:pt x="186357" y="205163"/>
                </a:lnTo>
                <a:close/>
                <a:moveTo>
                  <a:pt x="197999" y="205163"/>
                </a:moveTo>
                <a:lnTo>
                  <a:pt x="203318" y="208202"/>
                </a:lnTo>
                <a:lnTo>
                  <a:pt x="203318" y="214373"/>
                </a:lnTo>
                <a:lnTo>
                  <a:pt x="197999" y="205163"/>
                </a:lnTo>
                <a:close/>
                <a:moveTo>
                  <a:pt x="209610" y="205163"/>
                </a:moveTo>
                <a:lnTo>
                  <a:pt x="214929" y="208202"/>
                </a:lnTo>
                <a:lnTo>
                  <a:pt x="214929" y="214373"/>
                </a:lnTo>
                <a:lnTo>
                  <a:pt x="209610" y="205163"/>
                </a:lnTo>
                <a:close/>
                <a:moveTo>
                  <a:pt x="221251" y="205163"/>
                </a:moveTo>
                <a:lnTo>
                  <a:pt x="226570" y="208202"/>
                </a:lnTo>
                <a:lnTo>
                  <a:pt x="226570" y="214373"/>
                </a:lnTo>
                <a:lnTo>
                  <a:pt x="221251" y="205163"/>
                </a:lnTo>
                <a:close/>
                <a:moveTo>
                  <a:pt x="232862" y="205133"/>
                </a:moveTo>
                <a:lnTo>
                  <a:pt x="238182" y="208202"/>
                </a:lnTo>
                <a:lnTo>
                  <a:pt x="238182" y="214373"/>
                </a:lnTo>
                <a:lnTo>
                  <a:pt x="232862" y="205133"/>
                </a:lnTo>
                <a:close/>
                <a:moveTo>
                  <a:pt x="244474" y="205133"/>
                </a:moveTo>
                <a:lnTo>
                  <a:pt x="249793" y="208202"/>
                </a:lnTo>
                <a:lnTo>
                  <a:pt x="249793" y="214373"/>
                </a:lnTo>
                <a:lnTo>
                  <a:pt x="244474" y="205133"/>
                </a:lnTo>
                <a:close/>
                <a:moveTo>
                  <a:pt x="256085" y="205133"/>
                </a:moveTo>
                <a:lnTo>
                  <a:pt x="261404" y="208202"/>
                </a:lnTo>
                <a:lnTo>
                  <a:pt x="261404" y="214373"/>
                </a:lnTo>
                <a:lnTo>
                  <a:pt x="256085" y="205133"/>
                </a:lnTo>
                <a:close/>
                <a:moveTo>
                  <a:pt x="267726" y="205133"/>
                </a:moveTo>
                <a:lnTo>
                  <a:pt x="273046" y="208202"/>
                </a:lnTo>
                <a:lnTo>
                  <a:pt x="273046" y="214373"/>
                </a:lnTo>
                <a:lnTo>
                  <a:pt x="267726" y="205133"/>
                </a:lnTo>
                <a:close/>
                <a:moveTo>
                  <a:pt x="232650" y="205254"/>
                </a:moveTo>
                <a:lnTo>
                  <a:pt x="237969" y="214434"/>
                </a:lnTo>
                <a:lnTo>
                  <a:pt x="237969" y="214434"/>
                </a:lnTo>
                <a:lnTo>
                  <a:pt x="232650" y="211394"/>
                </a:lnTo>
                <a:lnTo>
                  <a:pt x="232650" y="205254"/>
                </a:lnTo>
                <a:close/>
                <a:moveTo>
                  <a:pt x="244230" y="205254"/>
                </a:moveTo>
                <a:lnTo>
                  <a:pt x="249550" y="214434"/>
                </a:lnTo>
                <a:lnTo>
                  <a:pt x="249550" y="214434"/>
                </a:lnTo>
                <a:lnTo>
                  <a:pt x="244230" y="211394"/>
                </a:lnTo>
                <a:lnTo>
                  <a:pt x="244230" y="205254"/>
                </a:lnTo>
                <a:close/>
                <a:moveTo>
                  <a:pt x="255872" y="205254"/>
                </a:moveTo>
                <a:lnTo>
                  <a:pt x="261191" y="214434"/>
                </a:lnTo>
                <a:lnTo>
                  <a:pt x="261191" y="214434"/>
                </a:lnTo>
                <a:lnTo>
                  <a:pt x="255872" y="211394"/>
                </a:lnTo>
                <a:lnTo>
                  <a:pt x="255872" y="205254"/>
                </a:lnTo>
                <a:close/>
                <a:moveTo>
                  <a:pt x="267483" y="205254"/>
                </a:moveTo>
                <a:lnTo>
                  <a:pt x="272802" y="214434"/>
                </a:lnTo>
                <a:lnTo>
                  <a:pt x="272802" y="214434"/>
                </a:lnTo>
                <a:lnTo>
                  <a:pt x="267483" y="211394"/>
                </a:lnTo>
                <a:lnTo>
                  <a:pt x="267483" y="205254"/>
                </a:lnTo>
                <a:close/>
                <a:moveTo>
                  <a:pt x="46446" y="205284"/>
                </a:moveTo>
                <a:lnTo>
                  <a:pt x="46446" y="211394"/>
                </a:lnTo>
                <a:lnTo>
                  <a:pt x="41126" y="214464"/>
                </a:lnTo>
                <a:lnTo>
                  <a:pt x="41126" y="214464"/>
                </a:lnTo>
                <a:lnTo>
                  <a:pt x="46446" y="205284"/>
                </a:lnTo>
                <a:close/>
                <a:moveTo>
                  <a:pt x="58057" y="205284"/>
                </a:moveTo>
                <a:lnTo>
                  <a:pt x="58057" y="211394"/>
                </a:lnTo>
                <a:lnTo>
                  <a:pt x="52737" y="214464"/>
                </a:lnTo>
                <a:lnTo>
                  <a:pt x="52737" y="214464"/>
                </a:lnTo>
                <a:lnTo>
                  <a:pt x="58057" y="205284"/>
                </a:lnTo>
                <a:close/>
                <a:moveTo>
                  <a:pt x="214" y="205284"/>
                </a:moveTo>
                <a:lnTo>
                  <a:pt x="214" y="211394"/>
                </a:lnTo>
                <a:lnTo>
                  <a:pt x="5563" y="214464"/>
                </a:lnTo>
                <a:lnTo>
                  <a:pt x="5563" y="214464"/>
                </a:lnTo>
                <a:lnTo>
                  <a:pt x="5516" y="214382"/>
                </a:lnTo>
                <a:lnTo>
                  <a:pt x="5516" y="214382"/>
                </a:lnTo>
                <a:lnTo>
                  <a:pt x="335" y="211394"/>
                </a:lnTo>
                <a:cubicBezTo>
                  <a:pt x="305" y="211364"/>
                  <a:pt x="274" y="211333"/>
                  <a:pt x="274" y="211272"/>
                </a:cubicBezTo>
                <a:lnTo>
                  <a:pt x="274" y="205337"/>
                </a:lnTo>
                <a:lnTo>
                  <a:pt x="274" y="205337"/>
                </a:lnTo>
                <a:lnTo>
                  <a:pt x="244" y="205284"/>
                </a:lnTo>
                <a:close/>
                <a:moveTo>
                  <a:pt x="34834" y="205284"/>
                </a:moveTo>
                <a:lnTo>
                  <a:pt x="34834" y="211394"/>
                </a:lnTo>
                <a:lnTo>
                  <a:pt x="29515" y="214464"/>
                </a:lnTo>
                <a:lnTo>
                  <a:pt x="29515" y="214464"/>
                </a:lnTo>
                <a:lnTo>
                  <a:pt x="34834" y="205284"/>
                </a:lnTo>
                <a:close/>
                <a:moveTo>
                  <a:pt x="46689" y="205254"/>
                </a:moveTo>
                <a:lnTo>
                  <a:pt x="52008" y="214464"/>
                </a:lnTo>
                <a:lnTo>
                  <a:pt x="52008" y="214464"/>
                </a:lnTo>
                <a:lnTo>
                  <a:pt x="46689" y="211394"/>
                </a:lnTo>
                <a:lnTo>
                  <a:pt x="46689" y="205254"/>
                </a:lnTo>
                <a:close/>
                <a:moveTo>
                  <a:pt x="58330" y="205284"/>
                </a:moveTo>
                <a:lnTo>
                  <a:pt x="63650" y="214464"/>
                </a:lnTo>
                <a:lnTo>
                  <a:pt x="63650" y="214464"/>
                </a:lnTo>
                <a:lnTo>
                  <a:pt x="58330" y="211394"/>
                </a:lnTo>
                <a:lnTo>
                  <a:pt x="58330" y="205284"/>
                </a:lnTo>
                <a:close/>
                <a:moveTo>
                  <a:pt x="69698" y="205284"/>
                </a:moveTo>
                <a:lnTo>
                  <a:pt x="69698" y="211394"/>
                </a:lnTo>
                <a:lnTo>
                  <a:pt x="64379" y="214464"/>
                </a:lnTo>
                <a:lnTo>
                  <a:pt x="64379" y="214464"/>
                </a:lnTo>
                <a:lnTo>
                  <a:pt x="69698" y="205284"/>
                </a:lnTo>
                <a:close/>
                <a:moveTo>
                  <a:pt x="69941" y="205284"/>
                </a:moveTo>
                <a:lnTo>
                  <a:pt x="75261" y="214464"/>
                </a:lnTo>
                <a:lnTo>
                  <a:pt x="75261" y="214464"/>
                </a:lnTo>
                <a:lnTo>
                  <a:pt x="69941" y="211394"/>
                </a:lnTo>
                <a:lnTo>
                  <a:pt x="69941" y="205284"/>
                </a:lnTo>
                <a:close/>
                <a:moveTo>
                  <a:pt x="81309" y="205284"/>
                </a:moveTo>
                <a:lnTo>
                  <a:pt x="81309" y="211394"/>
                </a:lnTo>
                <a:lnTo>
                  <a:pt x="75990" y="214464"/>
                </a:lnTo>
                <a:lnTo>
                  <a:pt x="75990" y="214464"/>
                </a:lnTo>
                <a:lnTo>
                  <a:pt x="81309" y="205284"/>
                </a:lnTo>
                <a:close/>
                <a:moveTo>
                  <a:pt x="81583" y="205284"/>
                </a:moveTo>
                <a:lnTo>
                  <a:pt x="86902" y="214464"/>
                </a:lnTo>
                <a:lnTo>
                  <a:pt x="86902" y="214464"/>
                </a:lnTo>
                <a:lnTo>
                  <a:pt x="81583" y="211394"/>
                </a:lnTo>
                <a:lnTo>
                  <a:pt x="81583" y="205284"/>
                </a:lnTo>
                <a:close/>
                <a:moveTo>
                  <a:pt x="92951" y="205284"/>
                </a:moveTo>
                <a:lnTo>
                  <a:pt x="92951" y="211394"/>
                </a:lnTo>
                <a:lnTo>
                  <a:pt x="87632" y="214464"/>
                </a:lnTo>
                <a:lnTo>
                  <a:pt x="87632" y="214464"/>
                </a:lnTo>
                <a:lnTo>
                  <a:pt x="92951" y="205284"/>
                </a:lnTo>
                <a:close/>
                <a:moveTo>
                  <a:pt x="104562" y="205284"/>
                </a:moveTo>
                <a:lnTo>
                  <a:pt x="104562" y="211394"/>
                </a:lnTo>
                <a:lnTo>
                  <a:pt x="99243" y="214464"/>
                </a:lnTo>
                <a:lnTo>
                  <a:pt x="99243" y="214464"/>
                </a:lnTo>
                <a:lnTo>
                  <a:pt x="104562" y="205284"/>
                </a:lnTo>
                <a:close/>
                <a:moveTo>
                  <a:pt x="104836" y="205284"/>
                </a:moveTo>
                <a:lnTo>
                  <a:pt x="110155" y="214464"/>
                </a:lnTo>
                <a:lnTo>
                  <a:pt x="110155" y="214464"/>
                </a:lnTo>
                <a:lnTo>
                  <a:pt x="104836" y="211394"/>
                </a:lnTo>
                <a:lnTo>
                  <a:pt x="104836" y="205284"/>
                </a:lnTo>
                <a:close/>
                <a:moveTo>
                  <a:pt x="116143" y="205284"/>
                </a:moveTo>
                <a:lnTo>
                  <a:pt x="116143" y="211394"/>
                </a:lnTo>
                <a:lnTo>
                  <a:pt x="110824" y="214464"/>
                </a:lnTo>
                <a:lnTo>
                  <a:pt x="110824" y="214464"/>
                </a:lnTo>
                <a:lnTo>
                  <a:pt x="116143" y="205284"/>
                </a:lnTo>
                <a:close/>
                <a:moveTo>
                  <a:pt x="116416" y="205284"/>
                </a:moveTo>
                <a:lnTo>
                  <a:pt x="121736" y="214464"/>
                </a:lnTo>
                <a:lnTo>
                  <a:pt x="121736" y="214464"/>
                </a:lnTo>
                <a:lnTo>
                  <a:pt x="116416" y="211394"/>
                </a:lnTo>
                <a:lnTo>
                  <a:pt x="116416" y="205284"/>
                </a:lnTo>
                <a:close/>
                <a:moveTo>
                  <a:pt x="127784" y="205284"/>
                </a:moveTo>
                <a:lnTo>
                  <a:pt x="127784" y="211394"/>
                </a:lnTo>
                <a:lnTo>
                  <a:pt x="122465" y="214464"/>
                </a:lnTo>
                <a:lnTo>
                  <a:pt x="122465" y="214464"/>
                </a:lnTo>
                <a:lnTo>
                  <a:pt x="127784" y="205284"/>
                </a:lnTo>
                <a:close/>
                <a:moveTo>
                  <a:pt x="128058" y="205284"/>
                </a:moveTo>
                <a:lnTo>
                  <a:pt x="133377" y="214464"/>
                </a:lnTo>
                <a:lnTo>
                  <a:pt x="133377" y="214464"/>
                </a:lnTo>
                <a:lnTo>
                  <a:pt x="128058" y="211394"/>
                </a:lnTo>
                <a:lnTo>
                  <a:pt x="128058" y="205284"/>
                </a:lnTo>
                <a:close/>
                <a:moveTo>
                  <a:pt x="139396" y="205284"/>
                </a:moveTo>
                <a:lnTo>
                  <a:pt x="139396" y="211394"/>
                </a:lnTo>
                <a:lnTo>
                  <a:pt x="134076" y="214464"/>
                </a:lnTo>
                <a:lnTo>
                  <a:pt x="134076" y="214464"/>
                </a:lnTo>
                <a:lnTo>
                  <a:pt x="139396" y="205284"/>
                </a:lnTo>
                <a:close/>
                <a:moveTo>
                  <a:pt x="139669" y="205284"/>
                </a:moveTo>
                <a:lnTo>
                  <a:pt x="144988" y="214464"/>
                </a:lnTo>
                <a:lnTo>
                  <a:pt x="144988" y="214464"/>
                </a:lnTo>
                <a:lnTo>
                  <a:pt x="139669" y="211394"/>
                </a:lnTo>
                <a:lnTo>
                  <a:pt x="139669" y="205284"/>
                </a:lnTo>
                <a:close/>
                <a:moveTo>
                  <a:pt x="151037" y="205284"/>
                </a:moveTo>
                <a:lnTo>
                  <a:pt x="151037" y="211394"/>
                </a:lnTo>
                <a:lnTo>
                  <a:pt x="145718" y="214464"/>
                </a:lnTo>
                <a:lnTo>
                  <a:pt x="145718" y="214464"/>
                </a:lnTo>
                <a:lnTo>
                  <a:pt x="151037" y="205284"/>
                </a:lnTo>
                <a:close/>
                <a:moveTo>
                  <a:pt x="151311" y="205284"/>
                </a:moveTo>
                <a:lnTo>
                  <a:pt x="156630" y="214464"/>
                </a:lnTo>
                <a:lnTo>
                  <a:pt x="156630" y="214464"/>
                </a:lnTo>
                <a:lnTo>
                  <a:pt x="151311" y="211394"/>
                </a:lnTo>
                <a:lnTo>
                  <a:pt x="151311" y="205284"/>
                </a:lnTo>
                <a:close/>
                <a:moveTo>
                  <a:pt x="162648" y="205284"/>
                </a:moveTo>
                <a:lnTo>
                  <a:pt x="162648" y="211394"/>
                </a:lnTo>
                <a:lnTo>
                  <a:pt x="157329" y="214464"/>
                </a:lnTo>
                <a:lnTo>
                  <a:pt x="157329" y="214464"/>
                </a:lnTo>
                <a:lnTo>
                  <a:pt x="162648" y="205284"/>
                </a:lnTo>
                <a:close/>
                <a:moveTo>
                  <a:pt x="162922" y="205284"/>
                </a:moveTo>
                <a:lnTo>
                  <a:pt x="168241" y="214464"/>
                </a:lnTo>
                <a:lnTo>
                  <a:pt x="168241" y="214464"/>
                </a:lnTo>
                <a:lnTo>
                  <a:pt x="162922" y="211394"/>
                </a:lnTo>
                <a:lnTo>
                  <a:pt x="162922" y="205284"/>
                </a:lnTo>
                <a:close/>
                <a:moveTo>
                  <a:pt x="174290" y="205284"/>
                </a:moveTo>
                <a:lnTo>
                  <a:pt x="174290" y="211394"/>
                </a:lnTo>
                <a:lnTo>
                  <a:pt x="168971" y="214464"/>
                </a:lnTo>
                <a:lnTo>
                  <a:pt x="168971" y="214464"/>
                </a:lnTo>
                <a:lnTo>
                  <a:pt x="174290" y="205284"/>
                </a:lnTo>
                <a:close/>
                <a:moveTo>
                  <a:pt x="174503" y="205284"/>
                </a:moveTo>
                <a:lnTo>
                  <a:pt x="179822" y="214464"/>
                </a:lnTo>
                <a:lnTo>
                  <a:pt x="179822" y="214464"/>
                </a:lnTo>
                <a:lnTo>
                  <a:pt x="174503" y="211394"/>
                </a:lnTo>
                <a:lnTo>
                  <a:pt x="174503" y="205284"/>
                </a:lnTo>
                <a:close/>
                <a:moveTo>
                  <a:pt x="185871" y="205284"/>
                </a:moveTo>
                <a:lnTo>
                  <a:pt x="185871" y="211394"/>
                </a:lnTo>
                <a:lnTo>
                  <a:pt x="180551" y="214464"/>
                </a:lnTo>
                <a:lnTo>
                  <a:pt x="180551" y="214464"/>
                </a:lnTo>
                <a:lnTo>
                  <a:pt x="185871" y="205284"/>
                </a:lnTo>
                <a:close/>
                <a:moveTo>
                  <a:pt x="186144" y="205284"/>
                </a:moveTo>
                <a:lnTo>
                  <a:pt x="191463" y="214464"/>
                </a:lnTo>
                <a:lnTo>
                  <a:pt x="191463" y="214464"/>
                </a:lnTo>
                <a:lnTo>
                  <a:pt x="186144" y="211394"/>
                </a:lnTo>
                <a:lnTo>
                  <a:pt x="186144" y="205284"/>
                </a:lnTo>
                <a:close/>
                <a:moveTo>
                  <a:pt x="197512" y="205284"/>
                </a:moveTo>
                <a:lnTo>
                  <a:pt x="197512" y="211394"/>
                </a:lnTo>
                <a:lnTo>
                  <a:pt x="192193" y="214464"/>
                </a:lnTo>
                <a:lnTo>
                  <a:pt x="192193" y="214464"/>
                </a:lnTo>
                <a:lnTo>
                  <a:pt x="197512" y="205284"/>
                </a:lnTo>
                <a:close/>
                <a:moveTo>
                  <a:pt x="197755" y="205284"/>
                </a:moveTo>
                <a:lnTo>
                  <a:pt x="203075" y="214464"/>
                </a:lnTo>
                <a:lnTo>
                  <a:pt x="203075" y="214464"/>
                </a:lnTo>
                <a:lnTo>
                  <a:pt x="197755" y="211394"/>
                </a:lnTo>
                <a:lnTo>
                  <a:pt x="197755" y="205284"/>
                </a:lnTo>
                <a:close/>
                <a:moveTo>
                  <a:pt x="209123" y="205284"/>
                </a:moveTo>
                <a:lnTo>
                  <a:pt x="209123" y="211394"/>
                </a:lnTo>
                <a:lnTo>
                  <a:pt x="203804" y="214464"/>
                </a:lnTo>
                <a:lnTo>
                  <a:pt x="203804" y="214464"/>
                </a:lnTo>
                <a:lnTo>
                  <a:pt x="209123" y="205284"/>
                </a:lnTo>
                <a:close/>
                <a:moveTo>
                  <a:pt x="209397" y="205284"/>
                </a:moveTo>
                <a:lnTo>
                  <a:pt x="214716" y="214464"/>
                </a:lnTo>
                <a:lnTo>
                  <a:pt x="214716" y="214464"/>
                </a:lnTo>
                <a:lnTo>
                  <a:pt x="209397" y="211394"/>
                </a:lnTo>
                <a:lnTo>
                  <a:pt x="209397" y="205284"/>
                </a:lnTo>
                <a:close/>
                <a:moveTo>
                  <a:pt x="220765" y="205284"/>
                </a:moveTo>
                <a:lnTo>
                  <a:pt x="220765" y="211394"/>
                </a:lnTo>
                <a:lnTo>
                  <a:pt x="215446" y="214464"/>
                </a:lnTo>
                <a:lnTo>
                  <a:pt x="215446" y="214464"/>
                </a:lnTo>
                <a:lnTo>
                  <a:pt x="220765" y="205284"/>
                </a:lnTo>
                <a:close/>
                <a:moveTo>
                  <a:pt x="221008" y="205284"/>
                </a:moveTo>
                <a:lnTo>
                  <a:pt x="226327" y="214464"/>
                </a:lnTo>
                <a:lnTo>
                  <a:pt x="226327" y="214464"/>
                </a:lnTo>
                <a:lnTo>
                  <a:pt x="221008" y="211394"/>
                </a:lnTo>
                <a:lnTo>
                  <a:pt x="221008" y="205284"/>
                </a:lnTo>
                <a:close/>
                <a:moveTo>
                  <a:pt x="243957" y="205284"/>
                </a:moveTo>
                <a:lnTo>
                  <a:pt x="243957" y="211394"/>
                </a:lnTo>
                <a:lnTo>
                  <a:pt x="238638" y="214464"/>
                </a:lnTo>
                <a:lnTo>
                  <a:pt x="238638" y="214464"/>
                </a:lnTo>
                <a:lnTo>
                  <a:pt x="243957" y="205284"/>
                </a:lnTo>
                <a:close/>
                <a:moveTo>
                  <a:pt x="255598" y="205284"/>
                </a:moveTo>
                <a:lnTo>
                  <a:pt x="255598" y="211394"/>
                </a:lnTo>
                <a:lnTo>
                  <a:pt x="250279" y="214464"/>
                </a:lnTo>
                <a:lnTo>
                  <a:pt x="250279" y="214464"/>
                </a:lnTo>
                <a:lnTo>
                  <a:pt x="255598" y="205284"/>
                </a:lnTo>
                <a:close/>
                <a:moveTo>
                  <a:pt x="11582" y="205284"/>
                </a:moveTo>
                <a:lnTo>
                  <a:pt x="11582" y="211394"/>
                </a:lnTo>
                <a:lnTo>
                  <a:pt x="6262" y="214464"/>
                </a:lnTo>
                <a:lnTo>
                  <a:pt x="11582" y="205284"/>
                </a:lnTo>
                <a:close/>
                <a:moveTo>
                  <a:pt x="11855" y="205254"/>
                </a:moveTo>
                <a:lnTo>
                  <a:pt x="17174" y="214464"/>
                </a:lnTo>
                <a:lnTo>
                  <a:pt x="11855" y="211394"/>
                </a:lnTo>
                <a:lnTo>
                  <a:pt x="11855" y="205254"/>
                </a:lnTo>
                <a:close/>
                <a:moveTo>
                  <a:pt x="23223" y="205284"/>
                </a:moveTo>
                <a:lnTo>
                  <a:pt x="23223" y="211394"/>
                </a:lnTo>
                <a:lnTo>
                  <a:pt x="17904" y="214464"/>
                </a:lnTo>
                <a:lnTo>
                  <a:pt x="23223" y="205284"/>
                </a:lnTo>
                <a:close/>
                <a:moveTo>
                  <a:pt x="23497" y="205254"/>
                </a:moveTo>
                <a:lnTo>
                  <a:pt x="28816" y="214464"/>
                </a:lnTo>
                <a:lnTo>
                  <a:pt x="23497" y="211394"/>
                </a:lnTo>
                <a:lnTo>
                  <a:pt x="23497" y="205254"/>
                </a:lnTo>
                <a:close/>
                <a:moveTo>
                  <a:pt x="35108" y="205254"/>
                </a:moveTo>
                <a:lnTo>
                  <a:pt x="40397" y="214464"/>
                </a:lnTo>
                <a:lnTo>
                  <a:pt x="35108" y="211394"/>
                </a:lnTo>
                <a:lnTo>
                  <a:pt x="35108" y="205254"/>
                </a:lnTo>
                <a:close/>
                <a:moveTo>
                  <a:pt x="93194" y="205284"/>
                </a:moveTo>
                <a:lnTo>
                  <a:pt x="98513" y="214464"/>
                </a:lnTo>
                <a:lnTo>
                  <a:pt x="93194" y="211394"/>
                </a:lnTo>
                <a:lnTo>
                  <a:pt x="93194" y="205284"/>
                </a:lnTo>
                <a:close/>
                <a:moveTo>
                  <a:pt x="232376" y="205284"/>
                </a:moveTo>
                <a:lnTo>
                  <a:pt x="232376" y="211394"/>
                </a:lnTo>
                <a:lnTo>
                  <a:pt x="227057" y="214464"/>
                </a:lnTo>
                <a:lnTo>
                  <a:pt x="232376" y="205284"/>
                </a:lnTo>
                <a:close/>
                <a:moveTo>
                  <a:pt x="267210" y="205284"/>
                </a:moveTo>
                <a:lnTo>
                  <a:pt x="267210" y="211394"/>
                </a:lnTo>
                <a:lnTo>
                  <a:pt x="261890" y="214464"/>
                </a:lnTo>
                <a:lnTo>
                  <a:pt x="267210" y="205284"/>
                </a:lnTo>
                <a:close/>
                <a:moveTo>
                  <a:pt x="278851" y="205284"/>
                </a:moveTo>
                <a:lnTo>
                  <a:pt x="278851" y="211394"/>
                </a:lnTo>
                <a:lnTo>
                  <a:pt x="273532" y="214464"/>
                </a:lnTo>
                <a:lnTo>
                  <a:pt x="278851" y="205284"/>
                </a:lnTo>
                <a:close/>
                <a:moveTo>
                  <a:pt x="11703" y="211637"/>
                </a:moveTo>
                <a:lnTo>
                  <a:pt x="17023" y="214707"/>
                </a:lnTo>
                <a:lnTo>
                  <a:pt x="6384" y="214707"/>
                </a:lnTo>
                <a:lnTo>
                  <a:pt x="11703" y="211637"/>
                </a:lnTo>
                <a:close/>
                <a:moveTo>
                  <a:pt x="23345" y="211637"/>
                </a:moveTo>
                <a:lnTo>
                  <a:pt x="28664" y="214707"/>
                </a:lnTo>
                <a:lnTo>
                  <a:pt x="18026" y="214707"/>
                </a:lnTo>
                <a:lnTo>
                  <a:pt x="23345" y="211637"/>
                </a:lnTo>
                <a:close/>
                <a:moveTo>
                  <a:pt x="34956" y="211637"/>
                </a:moveTo>
                <a:lnTo>
                  <a:pt x="40275" y="214707"/>
                </a:lnTo>
                <a:lnTo>
                  <a:pt x="29637" y="214707"/>
                </a:lnTo>
                <a:lnTo>
                  <a:pt x="34956" y="211637"/>
                </a:lnTo>
                <a:close/>
                <a:moveTo>
                  <a:pt x="46598" y="211637"/>
                </a:moveTo>
                <a:lnTo>
                  <a:pt x="51886" y="214707"/>
                </a:lnTo>
                <a:lnTo>
                  <a:pt x="41278" y="214707"/>
                </a:lnTo>
                <a:lnTo>
                  <a:pt x="46598" y="211637"/>
                </a:lnTo>
                <a:close/>
                <a:moveTo>
                  <a:pt x="58209" y="211637"/>
                </a:moveTo>
                <a:lnTo>
                  <a:pt x="63528" y="214707"/>
                </a:lnTo>
                <a:lnTo>
                  <a:pt x="52889" y="214707"/>
                </a:lnTo>
                <a:lnTo>
                  <a:pt x="58209" y="211637"/>
                </a:lnTo>
                <a:close/>
                <a:moveTo>
                  <a:pt x="69850" y="211637"/>
                </a:moveTo>
                <a:lnTo>
                  <a:pt x="75169" y="214707"/>
                </a:lnTo>
                <a:lnTo>
                  <a:pt x="64531" y="214707"/>
                </a:lnTo>
                <a:lnTo>
                  <a:pt x="69850" y="211637"/>
                </a:lnTo>
                <a:close/>
                <a:moveTo>
                  <a:pt x="81431" y="211637"/>
                </a:moveTo>
                <a:lnTo>
                  <a:pt x="86750" y="214707"/>
                </a:lnTo>
                <a:lnTo>
                  <a:pt x="76112" y="214707"/>
                </a:lnTo>
                <a:lnTo>
                  <a:pt x="81431" y="211637"/>
                </a:lnTo>
                <a:close/>
                <a:moveTo>
                  <a:pt x="93042" y="211637"/>
                </a:moveTo>
                <a:lnTo>
                  <a:pt x="98361" y="214707"/>
                </a:lnTo>
                <a:lnTo>
                  <a:pt x="87723" y="214707"/>
                </a:lnTo>
                <a:lnTo>
                  <a:pt x="93042" y="211637"/>
                </a:lnTo>
                <a:close/>
                <a:moveTo>
                  <a:pt x="104684" y="211637"/>
                </a:moveTo>
                <a:lnTo>
                  <a:pt x="110003" y="214707"/>
                </a:lnTo>
                <a:lnTo>
                  <a:pt x="99364" y="214707"/>
                </a:lnTo>
                <a:lnTo>
                  <a:pt x="104684" y="211637"/>
                </a:lnTo>
                <a:close/>
                <a:moveTo>
                  <a:pt x="116295" y="211637"/>
                </a:moveTo>
                <a:lnTo>
                  <a:pt x="121614" y="214707"/>
                </a:lnTo>
                <a:lnTo>
                  <a:pt x="110976" y="214707"/>
                </a:lnTo>
                <a:lnTo>
                  <a:pt x="116295" y="211637"/>
                </a:lnTo>
                <a:close/>
                <a:moveTo>
                  <a:pt x="127936" y="211637"/>
                </a:moveTo>
                <a:lnTo>
                  <a:pt x="133256" y="214707"/>
                </a:lnTo>
                <a:lnTo>
                  <a:pt x="122617" y="214707"/>
                </a:lnTo>
                <a:lnTo>
                  <a:pt x="127936" y="211637"/>
                </a:lnTo>
                <a:close/>
                <a:moveTo>
                  <a:pt x="139548" y="211637"/>
                </a:moveTo>
                <a:lnTo>
                  <a:pt x="144867" y="214707"/>
                </a:lnTo>
                <a:lnTo>
                  <a:pt x="134228" y="214707"/>
                </a:lnTo>
                <a:lnTo>
                  <a:pt x="139548" y="211637"/>
                </a:lnTo>
                <a:close/>
                <a:moveTo>
                  <a:pt x="151159" y="211637"/>
                </a:moveTo>
                <a:lnTo>
                  <a:pt x="156478" y="214707"/>
                </a:lnTo>
                <a:lnTo>
                  <a:pt x="145840" y="214707"/>
                </a:lnTo>
                <a:lnTo>
                  <a:pt x="151159" y="211637"/>
                </a:lnTo>
                <a:close/>
                <a:moveTo>
                  <a:pt x="162770" y="211637"/>
                </a:moveTo>
                <a:lnTo>
                  <a:pt x="168089" y="214707"/>
                </a:lnTo>
                <a:lnTo>
                  <a:pt x="157451" y="214707"/>
                </a:lnTo>
                <a:lnTo>
                  <a:pt x="162770" y="211637"/>
                </a:lnTo>
                <a:close/>
                <a:moveTo>
                  <a:pt x="174411" y="211637"/>
                </a:moveTo>
                <a:lnTo>
                  <a:pt x="179731" y="214707"/>
                </a:lnTo>
                <a:lnTo>
                  <a:pt x="169092" y="214707"/>
                </a:lnTo>
                <a:lnTo>
                  <a:pt x="174411" y="211637"/>
                </a:lnTo>
                <a:close/>
                <a:moveTo>
                  <a:pt x="186023" y="211637"/>
                </a:moveTo>
                <a:lnTo>
                  <a:pt x="191342" y="214707"/>
                </a:lnTo>
                <a:lnTo>
                  <a:pt x="180703" y="214707"/>
                </a:lnTo>
                <a:lnTo>
                  <a:pt x="186023" y="211637"/>
                </a:lnTo>
                <a:close/>
                <a:moveTo>
                  <a:pt x="197634" y="211637"/>
                </a:moveTo>
                <a:lnTo>
                  <a:pt x="202953" y="214707"/>
                </a:lnTo>
                <a:lnTo>
                  <a:pt x="192345" y="214707"/>
                </a:lnTo>
                <a:lnTo>
                  <a:pt x="197634" y="211637"/>
                </a:lnTo>
                <a:close/>
                <a:moveTo>
                  <a:pt x="209275" y="211637"/>
                </a:moveTo>
                <a:lnTo>
                  <a:pt x="214595" y="214707"/>
                </a:lnTo>
                <a:lnTo>
                  <a:pt x="203956" y="214707"/>
                </a:lnTo>
                <a:lnTo>
                  <a:pt x="209275" y="211637"/>
                </a:lnTo>
                <a:close/>
                <a:moveTo>
                  <a:pt x="220856" y="211637"/>
                </a:moveTo>
                <a:lnTo>
                  <a:pt x="226175" y="214707"/>
                </a:lnTo>
                <a:lnTo>
                  <a:pt x="215537" y="214707"/>
                </a:lnTo>
                <a:lnTo>
                  <a:pt x="220856" y="211637"/>
                </a:lnTo>
                <a:close/>
                <a:moveTo>
                  <a:pt x="232498" y="211637"/>
                </a:moveTo>
                <a:lnTo>
                  <a:pt x="237817" y="214707"/>
                </a:lnTo>
                <a:lnTo>
                  <a:pt x="227178" y="214707"/>
                </a:lnTo>
                <a:lnTo>
                  <a:pt x="232498" y="211637"/>
                </a:lnTo>
                <a:close/>
                <a:moveTo>
                  <a:pt x="244109" y="211637"/>
                </a:moveTo>
                <a:lnTo>
                  <a:pt x="249428" y="214707"/>
                </a:lnTo>
                <a:lnTo>
                  <a:pt x="238790" y="214707"/>
                </a:lnTo>
                <a:lnTo>
                  <a:pt x="244109" y="211637"/>
                </a:lnTo>
                <a:close/>
                <a:moveTo>
                  <a:pt x="255750" y="211637"/>
                </a:moveTo>
                <a:lnTo>
                  <a:pt x="261070" y="214707"/>
                </a:lnTo>
                <a:lnTo>
                  <a:pt x="250431" y="214707"/>
                </a:lnTo>
                <a:lnTo>
                  <a:pt x="255750" y="211637"/>
                </a:lnTo>
                <a:close/>
                <a:moveTo>
                  <a:pt x="267362" y="211637"/>
                </a:moveTo>
                <a:lnTo>
                  <a:pt x="272681" y="214707"/>
                </a:lnTo>
                <a:lnTo>
                  <a:pt x="262042" y="214707"/>
                </a:lnTo>
                <a:lnTo>
                  <a:pt x="267362" y="211637"/>
                </a:lnTo>
                <a:close/>
                <a:moveTo>
                  <a:pt x="279003" y="211637"/>
                </a:moveTo>
                <a:lnTo>
                  <a:pt x="284322" y="214707"/>
                </a:lnTo>
                <a:lnTo>
                  <a:pt x="273684" y="214707"/>
                </a:lnTo>
                <a:lnTo>
                  <a:pt x="279003" y="211637"/>
                </a:lnTo>
                <a:close/>
                <a:moveTo>
                  <a:pt x="17023" y="214981"/>
                </a:moveTo>
                <a:lnTo>
                  <a:pt x="11703" y="218051"/>
                </a:lnTo>
                <a:lnTo>
                  <a:pt x="6384" y="214981"/>
                </a:lnTo>
                <a:close/>
                <a:moveTo>
                  <a:pt x="28664" y="214981"/>
                </a:moveTo>
                <a:lnTo>
                  <a:pt x="23345" y="218051"/>
                </a:lnTo>
                <a:lnTo>
                  <a:pt x="18026" y="214981"/>
                </a:lnTo>
                <a:close/>
                <a:moveTo>
                  <a:pt x="40275" y="214981"/>
                </a:moveTo>
                <a:lnTo>
                  <a:pt x="34956" y="218051"/>
                </a:lnTo>
                <a:lnTo>
                  <a:pt x="29637" y="214981"/>
                </a:lnTo>
                <a:close/>
                <a:moveTo>
                  <a:pt x="51886" y="214981"/>
                </a:moveTo>
                <a:lnTo>
                  <a:pt x="46598" y="218051"/>
                </a:lnTo>
                <a:lnTo>
                  <a:pt x="41278" y="214981"/>
                </a:lnTo>
                <a:close/>
                <a:moveTo>
                  <a:pt x="63528" y="214981"/>
                </a:moveTo>
                <a:lnTo>
                  <a:pt x="58209" y="218051"/>
                </a:lnTo>
                <a:lnTo>
                  <a:pt x="52889" y="214981"/>
                </a:lnTo>
                <a:close/>
                <a:moveTo>
                  <a:pt x="75169" y="214981"/>
                </a:moveTo>
                <a:lnTo>
                  <a:pt x="69850" y="218051"/>
                </a:lnTo>
                <a:lnTo>
                  <a:pt x="64531" y="214981"/>
                </a:lnTo>
                <a:close/>
                <a:moveTo>
                  <a:pt x="86750" y="214981"/>
                </a:moveTo>
                <a:lnTo>
                  <a:pt x="81431" y="218051"/>
                </a:lnTo>
                <a:lnTo>
                  <a:pt x="76112" y="214981"/>
                </a:lnTo>
                <a:close/>
                <a:moveTo>
                  <a:pt x="98361" y="214981"/>
                </a:moveTo>
                <a:lnTo>
                  <a:pt x="93042" y="218051"/>
                </a:lnTo>
                <a:lnTo>
                  <a:pt x="87723" y="214981"/>
                </a:lnTo>
                <a:close/>
                <a:moveTo>
                  <a:pt x="110003" y="214981"/>
                </a:moveTo>
                <a:lnTo>
                  <a:pt x="104684" y="218051"/>
                </a:lnTo>
                <a:lnTo>
                  <a:pt x="99364" y="214981"/>
                </a:lnTo>
                <a:close/>
                <a:moveTo>
                  <a:pt x="121614" y="214981"/>
                </a:moveTo>
                <a:lnTo>
                  <a:pt x="116295" y="218051"/>
                </a:lnTo>
                <a:lnTo>
                  <a:pt x="110976" y="214981"/>
                </a:lnTo>
                <a:close/>
                <a:moveTo>
                  <a:pt x="133256" y="214981"/>
                </a:moveTo>
                <a:lnTo>
                  <a:pt x="127936" y="218051"/>
                </a:lnTo>
                <a:lnTo>
                  <a:pt x="122617" y="214981"/>
                </a:lnTo>
                <a:close/>
                <a:moveTo>
                  <a:pt x="144867" y="214981"/>
                </a:moveTo>
                <a:lnTo>
                  <a:pt x="139548" y="218051"/>
                </a:lnTo>
                <a:lnTo>
                  <a:pt x="134228" y="214981"/>
                </a:lnTo>
                <a:close/>
                <a:moveTo>
                  <a:pt x="156478" y="214981"/>
                </a:moveTo>
                <a:lnTo>
                  <a:pt x="151159" y="218051"/>
                </a:lnTo>
                <a:lnTo>
                  <a:pt x="145840" y="214981"/>
                </a:lnTo>
                <a:close/>
                <a:moveTo>
                  <a:pt x="168089" y="214981"/>
                </a:moveTo>
                <a:lnTo>
                  <a:pt x="162770" y="218051"/>
                </a:lnTo>
                <a:lnTo>
                  <a:pt x="157451" y="214981"/>
                </a:lnTo>
                <a:close/>
                <a:moveTo>
                  <a:pt x="179731" y="214981"/>
                </a:moveTo>
                <a:lnTo>
                  <a:pt x="174411" y="218051"/>
                </a:lnTo>
                <a:lnTo>
                  <a:pt x="169092" y="214981"/>
                </a:lnTo>
                <a:close/>
                <a:moveTo>
                  <a:pt x="191342" y="214981"/>
                </a:moveTo>
                <a:lnTo>
                  <a:pt x="186023" y="218051"/>
                </a:lnTo>
                <a:lnTo>
                  <a:pt x="180703" y="214981"/>
                </a:lnTo>
                <a:close/>
                <a:moveTo>
                  <a:pt x="202953" y="214981"/>
                </a:moveTo>
                <a:lnTo>
                  <a:pt x="197634" y="218051"/>
                </a:lnTo>
                <a:lnTo>
                  <a:pt x="192315" y="214981"/>
                </a:lnTo>
                <a:close/>
                <a:moveTo>
                  <a:pt x="214564" y="214981"/>
                </a:moveTo>
                <a:lnTo>
                  <a:pt x="209245" y="218051"/>
                </a:lnTo>
                <a:lnTo>
                  <a:pt x="203926" y="214981"/>
                </a:lnTo>
                <a:close/>
                <a:moveTo>
                  <a:pt x="226175" y="214981"/>
                </a:moveTo>
                <a:lnTo>
                  <a:pt x="220856" y="218051"/>
                </a:lnTo>
                <a:lnTo>
                  <a:pt x="215537" y="214981"/>
                </a:lnTo>
                <a:close/>
                <a:moveTo>
                  <a:pt x="237817" y="214981"/>
                </a:moveTo>
                <a:lnTo>
                  <a:pt x="232498" y="218051"/>
                </a:lnTo>
                <a:lnTo>
                  <a:pt x="227178" y="214981"/>
                </a:lnTo>
                <a:close/>
                <a:moveTo>
                  <a:pt x="249428" y="214981"/>
                </a:moveTo>
                <a:lnTo>
                  <a:pt x="244109" y="218051"/>
                </a:lnTo>
                <a:lnTo>
                  <a:pt x="238790" y="214981"/>
                </a:lnTo>
                <a:close/>
                <a:moveTo>
                  <a:pt x="261070" y="214981"/>
                </a:moveTo>
                <a:lnTo>
                  <a:pt x="255750" y="218051"/>
                </a:lnTo>
                <a:lnTo>
                  <a:pt x="250431" y="214981"/>
                </a:lnTo>
                <a:close/>
                <a:moveTo>
                  <a:pt x="272681" y="214981"/>
                </a:moveTo>
                <a:lnTo>
                  <a:pt x="267362" y="218051"/>
                </a:lnTo>
                <a:lnTo>
                  <a:pt x="262042" y="214981"/>
                </a:lnTo>
                <a:close/>
                <a:moveTo>
                  <a:pt x="284292" y="214981"/>
                </a:moveTo>
                <a:lnTo>
                  <a:pt x="278973" y="218051"/>
                </a:lnTo>
                <a:lnTo>
                  <a:pt x="273653" y="214981"/>
                </a:lnTo>
                <a:close/>
                <a:moveTo>
                  <a:pt x="6050" y="215315"/>
                </a:moveTo>
                <a:lnTo>
                  <a:pt x="6050" y="221290"/>
                </a:lnTo>
                <a:lnTo>
                  <a:pt x="6050" y="221290"/>
                </a:lnTo>
                <a:lnTo>
                  <a:pt x="6080" y="221273"/>
                </a:lnTo>
                <a:lnTo>
                  <a:pt x="6080" y="215368"/>
                </a:lnTo>
                <a:lnTo>
                  <a:pt x="6080" y="215368"/>
                </a:lnTo>
                <a:lnTo>
                  <a:pt x="6050" y="215315"/>
                </a:lnTo>
                <a:close/>
                <a:moveTo>
                  <a:pt x="17174" y="215193"/>
                </a:moveTo>
                <a:lnTo>
                  <a:pt x="11855" y="224403"/>
                </a:lnTo>
                <a:lnTo>
                  <a:pt x="11855" y="218263"/>
                </a:lnTo>
                <a:lnTo>
                  <a:pt x="17174" y="215193"/>
                </a:lnTo>
                <a:close/>
                <a:moveTo>
                  <a:pt x="28816" y="215193"/>
                </a:moveTo>
                <a:lnTo>
                  <a:pt x="23497" y="224403"/>
                </a:lnTo>
                <a:lnTo>
                  <a:pt x="23497" y="218263"/>
                </a:lnTo>
                <a:lnTo>
                  <a:pt x="28816" y="215193"/>
                </a:lnTo>
                <a:close/>
                <a:moveTo>
                  <a:pt x="40427" y="215193"/>
                </a:moveTo>
                <a:lnTo>
                  <a:pt x="35108" y="224403"/>
                </a:lnTo>
                <a:lnTo>
                  <a:pt x="35108" y="218263"/>
                </a:lnTo>
                <a:lnTo>
                  <a:pt x="40427" y="215193"/>
                </a:lnTo>
                <a:close/>
                <a:moveTo>
                  <a:pt x="52008" y="215193"/>
                </a:moveTo>
                <a:lnTo>
                  <a:pt x="46689" y="224403"/>
                </a:lnTo>
                <a:lnTo>
                  <a:pt x="46689" y="218263"/>
                </a:lnTo>
                <a:lnTo>
                  <a:pt x="52008" y="215193"/>
                </a:lnTo>
                <a:close/>
                <a:moveTo>
                  <a:pt x="63650" y="215193"/>
                </a:moveTo>
                <a:lnTo>
                  <a:pt x="58330" y="224403"/>
                </a:lnTo>
                <a:lnTo>
                  <a:pt x="58330" y="218263"/>
                </a:lnTo>
                <a:lnTo>
                  <a:pt x="63650" y="215193"/>
                </a:lnTo>
                <a:close/>
                <a:moveTo>
                  <a:pt x="75261" y="215193"/>
                </a:moveTo>
                <a:lnTo>
                  <a:pt x="69941" y="224403"/>
                </a:lnTo>
                <a:lnTo>
                  <a:pt x="69941" y="218263"/>
                </a:lnTo>
                <a:lnTo>
                  <a:pt x="75261" y="215193"/>
                </a:lnTo>
                <a:close/>
                <a:moveTo>
                  <a:pt x="86902" y="215193"/>
                </a:moveTo>
                <a:lnTo>
                  <a:pt x="81583" y="224403"/>
                </a:lnTo>
                <a:lnTo>
                  <a:pt x="81583" y="218263"/>
                </a:lnTo>
                <a:lnTo>
                  <a:pt x="86902" y="215193"/>
                </a:lnTo>
                <a:close/>
                <a:moveTo>
                  <a:pt x="98513" y="215193"/>
                </a:moveTo>
                <a:lnTo>
                  <a:pt x="93194" y="224403"/>
                </a:lnTo>
                <a:lnTo>
                  <a:pt x="93194" y="218263"/>
                </a:lnTo>
                <a:lnTo>
                  <a:pt x="98513" y="215193"/>
                </a:lnTo>
                <a:close/>
                <a:moveTo>
                  <a:pt x="110155" y="215193"/>
                </a:moveTo>
                <a:lnTo>
                  <a:pt x="104836" y="224403"/>
                </a:lnTo>
                <a:lnTo>
                  <a:pt x="104836" y="218263"/>
                </a:lnTo>
                <a:lnTo>
                  <a:pt x="110155" y="215193"/>
                </a:lnTo>
                <a:close/>
                <a:moveTo>
                  <a:pt x="121736" y="215193"/>
                </a:moveTo>
                <a:lnTo>
                  <a:pt x="116416" y="224403"/>
                </a:lnTo>
                <a:lnTo>
                  <a:pt x="116416" y="218263"/>
                </a:lnTo>
                <a:lnTo>
                  <a:pt x="121736" y="215193"/>
                </a:lnTo>
                <a:close/>
                <a:moveTo>
                  <a:pt x="133377" y="215193"/>
                </a:moveTo>
                <a:lnTo>
                  <a:pt x="128058" y="224403"/>
                </a:lnTo>
                <a:lnTo>
                  <a:pt x="128058" y="218263"/>
                </a:lnTo>
                <a:lnTo>
                  <a:pt x="133377" y="215193"/>
                </a:lnTo>
                <a:close/>
                <a:moveTo>
                  <a:pt x="144988" y="215193"/>
                </a:moveTo>
                <a:lnTo>
                  <a:pt x="139669" y="224403"/>
                </a:lnTo>
                <a:lnTo>
                  <a:pt x="139669" y="218263"/>
                </a:lnTo>
                <a:lnTo>
                  <a:pt x="144988" y="215193"/>
                </a:lnTo>
                <a:close/>
                <a:moveTo>
                  <a:pt x="156630" y="215193"/>
                </a:moveTo>
                <a:lnTo>
                  <a:pt x="151311" y="224403"/>
                </a:lnTo>
                <a:lnTo>
                  <a:pt x="151311" y="218263"/>
                </a:lnTo>
                <a:lnTo>
                  <a:pt x="156630" y="215193"/>
                </a:lnTo>
                <a:close/>
                <a:moveTo>
                  <a:pt x="168241" y="215193"/>
                </a:moveTo>
                <a:lnTo>
                  <a:pt x="162922" y="224403"/>
                </a:lnTo>
                <a:lnTo>
                  <a:pt x="162922" y="218263"/>
                </a:lnTo>
                <a:lnTo>
                  <a:pt x="168241" y="215193"/>
                </a:lnTo>
                <a:close/>
                <a:moveTo>
                  <a:pt x="179822" y="215193"/>
                </a:moveTo>
                <a:lnTo>
                  <a:pt x="174503" y="224403"/>
                </a:lnTo>
                <a:lnTo>
                  <a:pt x="174503" y="218263"/>
                </a:lnTo>
                <a:lnTo>
                  <a:pt x="179822" y="215193"/>
                </a:lnTo>
                <a:close/>
                <a:moveTo>
                  <a:pt x="191463" y="215193"/>
                </a:moveTo>
                <a:lnTo>
                  <a:pt x="186144" y="224403"/>
                </a:lnTo>
                <a:lnTo>
                  <a:pt x="186144" y="218263"/>
                </a:lnTo>
                <a:lnTo>
                  <a:pt x="191463" y="215193"/>
                </a:lnTo>
                <a:close/>
                <a:moveTo>
                  <a:pt x="203075" y="215193"/>
                </a:moveTo>
                <a:lnTo>
                  <a:pt x="197755" y="224403"/>
                </a:lnTo>
                <a:lnTo>
                  <a:pt x="197755" y="218263"/>
                </a:lnTo>
                <a:lnTo>
                  <a:pt x="203075" y="215193"/>
                </a:lnTo>
                <a:close/>
                <a:moveTo>
                  <a:pt x="214716" y="215193"/>
                </a:moveTo>
                <a:lnTo>
                  <a:pt x="209397" y="224403"/>
                </a:lnTo>
                <a:lnTo>
                  <a:pt x="209397" y="218263"/>
                </a:lnTo>
                <a:lnTo>
                  <a:pt x="214716" y="215193"/>
                </a:lnTo>
                <a:close/>
                <a:moveTo>
                  <a:pt x="226327" y="215193"/>
                </a:moveTo>
                <a:lnTo>
                  <a:pt x="221008" y="224403"/>
                </a:lnTo>
                <a:lnTo>
                  <a:pt x="221008" y="218263"/>
                </a:lnTo>
                <a:lnTo>
                  <a:pt x="226327" y="215193"/>
                </a:lnTo>
                <a:close/>
                <a:moveTo>
                  <a:pt x="237969" y="215193"/>
                </a:moveTo>
                <a:lnTo>
                  <a:pt x="232650" y="224403"/>
                </a:lnTo>
                <a:lnTo>
                  <a:pt x="232650" y="218263"/>
                </a:lnTo>
                <a:lnTo>
                  <a:pt x="237969" y="215193"/>
                </a:lnTo>
                <a:close/>
                <a:moveTo>
                  <a:pt x="249550" y="215193"/>
                </a:moveTo>
                <a:lnTo>
                  <a:pt x="244230" y="224403"/>
                </a:lnTo>
                <a:lnTo>
                  <a:pt x="244230" y="218263"/>
                </a:lnTo>
                <a:lnTo>
                  <a:pt x="249550" y="215193"/>
                </a:lnTo>
                <a:close/>
                <a:moveTo>
                  <a:pt x="261191" y="215193"/>
                </a:moveTo>
                <a:lnTo>
                  <a:pt x="255872" y="224403"/>
                </a:lnTo>
                <a:lnTo>
                  <a:pt x="255872" y="218263"/>
                </a:lnTo>
                <a:lnTo>
                  <a:pt x="261191" y="215193"/>
                </a:lnTo>
                <a:close/>
                <a:moveTo>
                  <a:pt x="272802" y="215193"/>
                </a:moveTo>
                <a:lnTo>
                  <a:pt x="267483" y="224403"/>
                </a:lnTo>
                <a:lnTo>
                  <a:pt x="267483" y="218263"/>
                </a:lnTo>
                <a:lnTo>
                  <a:pt x="272802" y="215193"/>
                </a:lnTo>
                <a:close/>
                <a:moveTo>
                  <a:pt x="284444" y="215193"/>
                </a:moveTo>
                <a:lnTo>
                  <a:pt x="279125" y="224403"/>
                </a:lnTo>
                <a:lnTo>
                  <a:pt x="279125" y="218263"/>
                </a:lnTo>
                <a:lnTo>
                  <a:pt x="284444" y="215193"/>
                </a:lnTo>
                <a:close/>
                <a:moveTo>
                  <a:pt x="6262" y="215224"/>
                </a:moveTo>
                <a:lnTo>
                  <a:pt x="11582" y="218263"/>
                </a:lnTo>
                <a:lnTo>
                  <a:pt x="11582" y="224434"/>
                </a:lnTo>
                <a:lnTo>
                  <a:pt x="6262" y="215224"/>
                </a:lnTo>
                <a:close/>
                <a:moveTo>
                  <a:pt x="17904" y="215224"/>
                </a:moveTo>
                <a:lnTo>
                  <a:pt x="23223" y="218263"/>
                </a:lnTo>
                <a:lnTo>
                  <a:pt x="23223" y="224434"/>
                </a:lnTo>
                <a:lnTo>
                  <a:pt x="17904" y="215224"/>
                </a:lnTo>
                <a:close/>
                <a:moveTo>
                  <a:pt x="29515" y="215224"/>
                </a:moveTo>
                <a:lnTo>
                  <a:pt x="34834" y="218263"/>
                </a:lnTo>
                <a:lnTo>
                  <a:pt x="34834" y="224434"/>
                </a:lnTo>
                <a:lnTo>
                  <a:pt x="29515" y="215224"/>
                </a:lnTo>
                <a:close/>
                <a:moveTo>
                  <a:pt x="41126" y="215224"/>
                </a:moveTo>
                <a:lnTo>
                  <a:pt x="46446" y="218263"/>
                </a:lnTo>
                <a:lnTo>
                  <a:pt x="46446" y="224434"/>
                </a:lnTo>
                <a:lnTo>
                  <a:pt x="41126" y="215224"/>
                </a:lnTo>
                <a:close/>
                <a:moveTo>
                  <a:pt x="52737" y="215224"/>
                </a:moveTo>
                <a:lnTo>
                  <a:pt x="58057" y="218263"/>
                </a:lnTo>
                <a:lnTo>
                  <a:pt x="58057" y="224434"/>
                </a:lnTo>
                <a:lnTo>
                  <a:pt x="52737" y="215224"/>
                </a:lnTo>
                <a:close/>
                <a:moveTo>
                  <a:pt x="64379" y="215193"/>
                </a:moveTo>
                <a:lnTo>
                  <a:pt x="69698" y="218263"/>
                </a:lnTo>
                <a:lnTo>
                  <a:pt x="69698" y="224434"/>
                </a:lnTo>
                <a:lnTo>
                  <a:pt x="64379" y="215193"/>
                </a:lnTo>
                <a:close/>
                <a:moveTo>
                  <a:pt x="75990" y="215224"/>
                </a:moveTo>
                <a:lnTo>
                  <a:pt x="81309" y="218263"/>
                </a:lnTo>
                <a:lnTo>
                  <a:pt x="81309" y="224434"/>
                </a:lnTo>
                <a:lnTo>
                  <a:pt x="75990" y="215224"/>
                </a:lnTo>
                <a:close/>
                <a:moveTo>
                  <a:pt x="87632" y="215224"/>
                </a:moveTo>
                <a:lnTo>
                  <a:pt x="92951" y="218263"/>
                </a:lnTo>
                <a:lnTo>
                  <a:pt x="92951" y="224434"/>
                </a:lnTo>
                <a:lnTo>
                  <a:pt x="87632" y="215224"/>
                </a:lnTo>
                <a:close/>
                <a:moveTo>
                  <a:pt x="99243" y="215224"/>
                </a:moveTo>
                <a:lnTo>
                  <a:pt x="104562" y="218263"/>
                </a:lnTo>
                <a:lnTo>
                  <a:pt x="104562" y="224434"/>
                </a:lnTo>
                <a:lnTo>
                  <a:pt x="99243" y="215224"/>
                </a:lnTo>
                <a:close/>
                <a:moveTo>
                  <a:pt x="110824" y="215224"/>
                </a:moveTo>
                <a:lnTo>
                  <a:pt x="116143" y="218263"/>
                </a:lnTo>
                <a:lnTo>
                  <a:pt x="116143" y="224434"/>
                </a:lnTo>
                <a:lnTo>
                  <a:pt x="110824" y="215224"/>
                </a:lnTo>
                <a:close/>
                <a:moveTo>
                  <a:pt x="122465" y="215224"/>
                </a:moveTo>
                <a:lnTo>
                  <a:pt x="127784" y="218263"/>
                </a:lnTo>
                <a:lnTo>
                  <a:pt x="127784" y="224434"/>
                </a:lnTo>
                <a:lnTo>
                  <a:pt x="122465" y="215224"/>
                </a:lnTo>
                <a:close/>
                <a:moveTo>
                  <a:pt x="134076" y="215224"/>
                </a:moveTo>
                <a:lnTo>
                  <a:pt x="139396" y="218263"/>
                </a:lnTo>
                <a:lnTo>
                  <a:pt x="139396" y="224434"/>
                </a:lnTo>
                <a:lnTo>
                  <a:pt x="134076" y="215224"/>
                </a:lnTo>
                <a:close/>
                <a:moveTo>
                  <a:pt x="145718" y="215224"/>
                </a:moveTo>
                <a:lnTo>
                  <a:pt x="151037" y="218263"/>
                </a:lnTo>
                <a:lnTo>
                  <a:pt x="151037" y="224434"/>
                </a:lnTo>
                <a:lnTo>
                  <a:pt x="145718" y="215224"/>
                </a:lnTo>
                <a:close/>
                <a:moveTo>
                  <a:pt x="157329" y="215224"/>
                </a:moveTo>
                <a:lnTo>
                  <a:pt x="162648" y="218263"/>
                </a:lnTo>
                <a:lnTo>
                  <a:pt x="162648" y="224434"/>
                </a:lnTo>
                <a:lnTo>
                  <a:pt x="157329" y="215224"/>
                </a:lnTo>
                <a:close/>
                <a:moveTo>
                  <a:pt x="168971" y="215224"/>
                </a:moveTo>
                <a:lnTo>
                  <a:pt x="174290" y="218263"/>
                </a:lnTo>
                <a:lnTo>
                  <a:pt x="174290" y="224434"/>
                </a:lnTo>
                <a:lnTo>
                  <a:pt x="168971" y="215224"/>
                </a:lnTo>
                <a:close/>
                <a:moveTo>
                  <a:pt x="180551" y="215224"/>
                </a:moveTo>
                <a:lnTo>
                  <a:pt x="185871" y="218263"/>
                </a:lnTo>
                <a:lnTo>
                  <a:pt x="185871" y="224434"/>
                </a:lnTo>
                <a:lnTo>
                  <a:pt x="180551" y="215224"/>
                </a:lnTo>
                <a:close/>
                <a:moveTo>
                  <a:pt x="192193" y="215224"/>
                </a:moveTo>
                <a:lnTo>
                  <a:pt x="197512" y="218263"/>
                </a:lnTo>
                <a:lnTo>
                  <a:pt x="197512" y="224434"/>
                </a:lnTo>
                <a:lnTo>
                  <a:pt x="192193" y="215224"/>
                </a:lnTo>
                <a:close/>
                <a:moveTo>
                  <a:pt x="203804" y="215193"/>
                </a:moveTo>
                <a:lnTo>
                  <a:pt x="209123" y="218263"/>
                </a:lnTo>
                <a:lnTo>
                  <a:pt x="209123" y="224434"/>
                </a:lnTo>
                <a:lnTo>
                  <a:pt x="203804" y="215193"/>
                </a:lnTo>
                <a:close/>
                <a:moveTo>
                  <a:pt x="215446" y="215224"/>
                </a:moveTo>
                <a:lnTo>
                  <a:pt x="220765" y="218263"/>
                </a:lnTo>
                <a:lnTo>
                  <a:pt x="220765" y="224434"/>
                </a:lnTo>
                <a:lnTo>
                  <a:pt x="215446" y="215224"/>
                </a:lnTo>
                <a:close/>
                <a:moveTo>
                  <a:pt x="227057" y="215224"/>
                </a:moveTo>
                <a:lnTo>
                  <a:pt x="232376" y="218263"/>
                </a:lnTo>
                <a:lnTo>
                  <a:pt x="232376" y="224434"/>
                </a:lnTo>
                <a:lnTo>
                  <a:pt x="227057" y="215224"/>
                </a:lnTo>
                <a:close/>
                <a:moveTo>
                  <a:pt x="238668" y="215193"/>
                </a:moveTo>
                <a:lnTo>
                  <a:pt x="243987" y="218263"/>
                </a:lnTo>
                <a:lnTo>
                  <a:pt x="243987" y="224434"/>
                </a:lnTo>
                <a:lnTo>
                  <a:pt x="238668" y="215193"/>
                </a:lnTo>
                <a:close/>
                <a:moveTo>
                  <a:pt x="250279" y="215193"/>
                </a:moveTo>
                <a:lnTo>
                  <a:pt x="255598" y="218263"/>
                </a:lnTo>
                <a:lnTo>
                  <a:pt x="255598" y="224434"/>
                </a:lnTo>
                <a:lnTo>
                  <a:pt x="250279" y="215193"/>
                </a:lnTo>
                <a:close/>
                <a:moveTo>
                  <a:pt x="261890" y="215193"/>
                </a:moveTo>
                <a:lnTo>
                  <a:pt x="267210" y="218263"/>
                </a:lnTo>
                <a:lnTo>
                  <a:pt x="267210" y="224434"/>
                </a:lnTo>
                <a:lnTo>
                  <a:pt x="261890" y="215193"/>
                </a:lnTo>
                <a:close/>
                <a:moveTo>
                  <a:pt x="273532" y="215193"/>
                </a:moveTo>
                <a:lnTo>
                  <a:pt x="278851" y="218263"/>
                </a:lnTo>
                <a:lnTo>
                  <a:pt x="278851" y="224434"/>
                </a:lnTo>
                <a:lnTo>
                  <a:pt x="273532" y="215193"/>
                </a:lnTo>
                <a:close/>
                <a:moveTo>
                  <a:pt x="52525" y="215315"/>
                </a:moveTo>
                <a:lnTo>
                  <a:pt x="57844" y="224495"/>
                </a:lnTo>
                <a:lnTo>
                  <a:pt x="57844" y="224495"/>
                </a:lnTo>
                <a:lnTo>
                  <a:pt x="55351" y="223066"/>
                </a:lnTo>
                <a:lnTo>
                  <a:pt x="52525" y="221455"/>
                </a:lnTo>
                <a:lnTo>
                  <a:pt x="52525" y="215315"/>
                </a:lnTo>
                <a:close/>
                <a:moveTo>
                  <a:pt x="133864" y="215315"/>
                </a:moveTo>
                <a:lnTo>
                  <a:pt x="139183" y="224495"/>
                </a:lnTo>
                <a:lnTo>
                  <a:pt x="139183" y="224495"/>
                </a:lnTo>
                <a:lnTo>
                  <a:pt x="136721" y="223066"/>
                </a:lnTo>
                <a:lnTo>
                  <a:pt x="133864" y="221455"/>
                </a:lnTo>
                <a:lnTo>
                  <a:pt x="133864" y="215315"/>
                </a:lnTo>
                <a:close/>
                <a:moveTo>
                  <a:pt x="215202" y="215315"/>
                </a:moveTo>
                <a:lnTo>
                  <a:pt x="220522" y="224495"/>
                </a:lnTo>
                <a:lnTo>
                  <a:pt x="220522" y="224495"/>
                </a:lnTo>
                <a:lnTo>
                  <a:pt x="218060" y="223066"/>
                </a:lnTo>
                <a:lnTo>
                  <a:pt x="215202" y="221455"/>
                </a:lnTo>
                <a:lnTo>
                  <a:pt x="215202" y="215315"/>
                </a:lnTo>
                <a:close/>
                <a:moveTo>
                  <a:pt x="64136" y="215315"/>
                </a:moveTo>
                <a:lnTo>
                  <a:pt x="69455" y="224495"/>
                </a:lnTo>
                <a:lnTo>
                  <a:pt x="69455" y="224495"/>
                </a:lnTo>
                <a:lnTo>
                  <a:pt x="66993" y="223066"/>
                </a:lnTo>
                <a:lnTo>
                  <a:pt x="64136" y="221455"/>
                </a:lnTo>
                <a:lnTo>
                  <a:pt x="64136" y="215315"/>
                </a:lnTo>
                <a:close/>
                <a:moveTo>
                  <a:pt x="75777" y="215315"/>
                </a:moveTo>
                <a:lnTo>
                  <a:pt x="81097" y="224495"/>
                </a:lnTo>
                <a:lnTo>
                  <a:pt x="81097" y="224495"/>
                </a:lnTo>
                <a:lnTo>
                  <a:pt x="78604" y="223066"/>
                </a:lnTo>
                <a:lnTo>
                  <a:pt x="75777" y="221455"/>
                </a:lnTo>
                <a:lnTo>
                  <a:pt x="75777" y="215315"/>
                </a:lnTo>
                <a:close/>
                <a:moveTo>
                  <a:pt x="87389" y="215315"/>
                </a:moveTo>
                <a:lnTo>
                  <a:pt x="92708" y="224495"/>
                </a:lnTo>
                <a:lnTo>
                  <a:pt x="92708" y="224495"/>
                </a:lnTo>
                <a:lnTo>
                  <a:pt x="90246" y="223066"/>
                </a:lnTo>
                <a:lnTo>
                  <a:pt x="87389" y="221455"/>
                </a:lnTo>
                <a:lnTo>
                  <a:pt x="87389" y="215315"/>
                </a:lnTo>
                <a:close/>
                <a:moveTo>
                  <a:pt x="99030" y="215315"/>
                </a:moveTo>
                <a:lnTo>
                  <a:pt x="104349" y="224495"/>
                </a:lnTo>
                <a:lnTo>
                  <a:pt x="104349" y="224495"/>
                </a:lnTo>
                <a:lnTo>
                  <a:pt x="101857" y="223066"/>
                </a:lnTo>
                <a:lnTo>
                  <a:pt x="99030" y="221455"/>
                </a:lnTo>
                <a:lnTo>
                  <a:pt x="99030" y="215315"/>
                </a:lnTo>
                <a:close/>
                <a:moveTo>
                  <a:pt x="110611" y="215315"/>
                </a:moveTo>
                <a:lnTo>
                  <a:pt x="115930" y="224495"/>
                </a:lnTo>
                <a:lnTo>
                  <a:pt x="115930" y="224495"/>
                </a:lnTo>
                <a:lnTo>
                  <a:pt x="113468" y="223066"/>
                </a:lnTo>
                <a:lnTo>
                  <a:pt x="110611" y="221455"/>
                </a:lnTo>
                <a:lnTo>
                  <a:pt x="110611" y="215315"/>
                </a:lnTo>
                <a:close/>
                <a:moveTo>
                  <a:pt x="145475" y="215315"/>
                </a:moveTo>
                <a:lnTo>
                  <a:pt x="150794" y="224495"/>
                </a:lnTo>
                <a:lnTo>
                  <a:pt x="150794" y="224495"/>
                </a:lnTo>
                <a:lnTo>
                  <a:pt x="148332" y="223066"/>
                </a:lnTo>
                <a:lnTo>
                  <a:pt x="145475" y="221455"/>
                </a:lnTo>
                <a:lnTo>
                  <a:pt x="145475" y="215315"/>
                </a:lnTo>
                <a:close/>
                <a:moveTo>
                  <a:pt x="157116" y="215315"/>
                </a:moveTo>
                <a:lnTo>
                  <a:pt x="162436" y="224495"/>
                </a:lnTo>
                <a:lnTo>
                  <a:pt x="162436" y="224495"/>
                </a:lnTo>
                <a:lnTo>
                  <a:pt x="159974" y="223066"/>
                </a:lnTo>
                <a:lnTo>
                  <a:pt x="157116" y="221455"/>
                </a:lnTo>
                <a:lnTo>
                  <a:pt x="157116" y="215315"/>
                </a:lnTo>
                <a:close/>
                <a:moveTo>
                  <a:pt x="168727" y="215315"/>
                </a:moveTo>
                <a:lnTo>
                  <a:pt x="174047" y="224495"/>
                </a:lnTo>
                <a:lnTo>
                  <a:pt x="174047" y="224495"/>
                </a:lnTo>
                <a:lnTo>
                  <a:pt x="171585" y="223066"/>
                </a:lnTo>
                <a:lnTo>
                  <a:pt x="168727" y="221455"/>
                </a:lnTo>
                <a:lnTo>
                  <a:pt x="168727" y="215315"/>
                </a:lnTo>
                <a:close/>
                <a:moveTo>
                  <a:pt x="191950" y="215315"/>
                </a:moveTo>
                <a:lnTo>
                  <a:pt x="197269" y="224495"/>
                </a:lnTo>
                <a:lnTo>
                  <a:pt x="197269" y="224495"/>
                </a:lnTo>
                <a:lnTo>
                  <a:pt x="194807" y="223066"/>
                </a:lnTo>
                <a:lnTo>
                  <a:pt x="191950" y="221455"/>
                </a:lnTo>
                <a:lnTo>
                  <a:pt x="191950" y="215315"/>
                </a:lnTo>
                <a:close/>
                <a:moveTo>
                  <a:pt x="238455" y="215315"/>
                </a:moveTo>
                <a:lnTo>
                  <a:pt x="243774" y="224495"/>
                </a:lnTo>
                <a:lnTo>
                  <a:pt x="243774" y="224495"/>
                </a:lnTo>
                <a:lnTo>
                  <a:pt x="241312" y="223066"/>
                </a:lnTo>
                <a:lnTo>
                  <a:pt x="238455" y="221455"/>
                </a:lnTo>
                <a:lnTo>
                  <a:pt x="238455" y="215315"/>
                </a:lnTo>
                <a:close/>
                <a:moveTo>
                  <a:pt x="17661" y="215315"/>
                </a:moveTo>
                <a:lnTo>
                  <a:pt x="22980" y="224495"/>
                </a:lnTo>
                <a:lnTo>
                  <a:pt x="20518" y="223066"/>
                </a:lnTo>
                <a:lnTo>
                  <a:pt x="17661" y="221455"/>
                </a:lnTo>
                <a:lnTo>
                  <a:pt x="17661" y="215315"/>
                </a:lnTo>
                <a:close/>
                <a:moveTo>
                  <a:pt x="29302" y="215315"/>
                </a:moveTo>
                <a:lnTo>
                  <a:pt x="34622" y="224495"/>
                </a:lnTo>
                <a:lnTo>
                  <a:pt x="32160" y="223066"/>
                </a:lnTo>
                <a:lnTo>
                  <a:pt x="29302" y="221455"/>
                </a:lnTo>
                <a:lnTo>
                  <a:pt x="29302" y="215315"/>
                </a:lnTo>
                <a:close/>
                <a:moveTo>
                  <a:pt x="40883" y="215315"/>
                </a:moveTo>
                <a:lnTo>
                  <a:pt x="46202" y="224495"/>
                </a:lnTo>
                <a:lnTo>
                  <a:pt x="43740" y="223066"/>
                </a:lnTo>
                <a:lnTo>
                  <a:pt x="40883" y="221455"/>
                </a:lnTo>
                <a:lnTo>
                  <a:pt x="40883" y="215315"/>
                </a:lnTo>
                <a:close/>
                <a:moveTo>
                  <a:pt x="122222" y="215315"/>
                </a:moveTo>
                <a:lnTo>
                  <a:pt x="127541" y="224495"/>
                </a:lnTo>
                <a:lnTo>
                  <a:pt x="125079" y="223066"/>
                </a:lnTo>
                <a:lnTo>
                  <a:pt x="122222" y="221455"/>
                </a:lnTo>
                <a:lnTo>
                  <a:pt x="122222" y="215315"/>
                </a:lnTo>
                <a:close/>
                <a:moveTo>
                  <a:pt x="180339" y="215315"/>
                </a:moveTo>
                <a:lnTo>
                  <a:pt x="185658" y="224495"/>
                </a:lnTo>
                <a:lnTo>
                  <a:pt x="183165" y="223066"/>
                </a:lnTo>
                <a:lnTo>
                  <a:pt x="180339" y="221455"/>
                </a:lnTo>
                <a:lnTo>
                  <a:pt x="180339" y="215315"/>
                </a:lnTo>
                <a:close/>
                <a:moveTo>
                  <a:pt x="203591" y="215315"/>
                </a:moveTo>
                <a:lnTo>
                  <a:pt x="208911" y="224495"/>
                </a:lnTo>
                <a:lnTo>
                  <a:pt x="206418" y="223066"/>
                </a:lnTo>
                <a:lnTo>
                  <a:pt x="203591" y="221455"/>
                </a:lnTo>
                <a:lnTo>
                  <a:pt x="203591" y="215315"/>
                </a:lnTo>
                <a:close/>
                <a:moveTo>
                  <a:pt x="226844" y="215315"/>
                </a:moveTo>
                <a:lnTo>
                  <a:pt x="232163" y="224495"/>
                </a:lnTo>
                <a:lnTo>
                  <a:pt x="229671" y="223066"/>
                </a:lnTo>
                <a:lnTo>
                  <a:pt x="226844" y="221455"/>
                </a:lnTo>
                <a:lnTo>
                  <a:pt x="226844" y="215315"/>
                </a:lnTo>
                <a:close/>
                <a:moveTo>
                  <a:pt x="250036" y="215315"/>
                </a:moveTo>
                <a:lnTo>
                  <a:pt x="255355" y="224495"/>
                </a:lnTo>
                <a:lnTo>
                  <a:pt x="252893" y="223096"/>
                </a:lnTo>
                <a:lnTo>
                  <a:pt x="250036" y="221455"/>
                </a:lnTo>
                <a:lnTo>
                  <a:pt x="250036" y="215315"/>
                </a:lnTo>
                <a:close/>
                <a:moveTo>
                  <a:pt x="261678" y="215315"/>
                </a:moveTo>
                <a:lnTo>
                  <a:pt x="266997" y="224495"/>
                </a:lnTo>
                <a:lnTo>
                  <a:pt x="264535" y="223096"/>
                </a:lnTo>
                <a:lnTo>
                  <a:pt x="261678" y="221455"/>
                </a:lnTo>
                <a:lnTo>
                  <a:pt x="261678" y="215315"/>
                </a:lnTo>
                <a:close/>
                <a:moveTo>
                  <a:pt x="273289" y="215315"/>
                </a:moveTo>
                <a:lnTo>
                  <a:pt x="278608" y="224495"/>
                </a:lnTo>
                <a:lnTo>
                  <a:pt x="276146" y="223096"/>
                </a:lnTo>
                <a:lnTo>
                  <a:pt x="273289" y="221455"/>
                </a:lnTo>
                <a:lnTo>
                  <a:pt x="273289" y="215315"/>
                </a:lnTo>
                <a:close/>
                <a:moveTo>
                  <a:pt x="63862" y="215345"/>
                </a:moveTo>
                <a:lnTo>
                  <a:pt x="63862" y="221516"/>
                </a:lnTo>
                <a:lnTo>
                  <a:pt x="61005" y="223127"/>
                </a:lnTo>
                <a:lnTo>
                  <a:pt x="58543" y="224555"/>
                </a:lnTo>
                <a:lnTo>
                  <a:pt x="58543" y="224555"/>
                </a:lnTo>
                <a:lnTo>
                  <a:pt x="63862" y="215345"/>
                </a:lnTo>
                <a:close/>
                <a:moveTo>
                  <a:pt x="75504" y="215345"/>
                </a:moveTo>
                <a:lnTo>
                  <a:pt x="75504" y="221516"/>
                </a:lnTo>
                <a:lnTo>
                  <a:pt x="72647" y="223127"/>
                </a:lnTo>
                <a:lnTo>
                  <a:pt x="70185" y="224555"/>
                </a:lnTo>
                <a:lnTo>
                  <a:pt x="70185" y="224555"/>
                </a:lnTo>
                <a:lnTo>
                  <a:pt x="75504" y="215345"/>
                </a:lnTo>
                <a:close/>
                <a:moveTo>
                  <a:pt x="87115" y="215345"/>
                </a:moveTo>
                <a:lnTo>
                  <a:pt x="87115" y="221516"/>
                </a:lnTo>
                <a:lnTo>
                  <a:pt x="84288" y="223127"/>
                </a:lnTo>
                <a:lnTo>
                  <a:pt x="81796" y="224555"/>
                </a:lnTo>
                <a:lnTo>
                  <a:pt x="81796" y="224555"/>
                </a:lnTo>
                <a:lnTo>
                  <a:pt x="87115" y="215345"/>
                </a:lnTo>
                <a:close/>
                <a:moveTo>
                  <a:pt x="98757" y="215345"/>
                </a:moveTo>
                <a:lnTo>
                  <a:pt x="98757" y="221516"/>
                </a:lnTo>
                <a:lnTo>
                  <a:pt x="95899" y="223127"/>
                </a:lnTo>
                <a:lnTo>
                  <a:pt x="93437" y="224555"/>
                </a:lnTo>
                <a:lnTo>
                  <a:pt x="93437" y="224555"/>
                </a:lnTo>
                <a:lnTo>
                  <a:pt x="98757" y="215345"/>
                </a:lnTo>
                <a:close/>
                <a:moveTo>
                  <a:pt x="110368" y="215345"/>
                </a:moveTo>
                <a:lnTo>
                  <a:pt x="110368" y="221516"/>
                </a:lnTo>
                <a:lnTo>
                  <a:pt x="107541" y="223127"/>
                </a:lnTo>
                <a:lnTo>
                  <a:pt x="105048" y="224555"/>
                </a:lnTo>
                <a:lnTo>
                  <a:pt x="105048" y="224555"/>
                </a:lnTo>
                <a:lnTo>
                  <a:pt x="110368" y="215345"/>
                </a:lnTo>
                <a:close/>
                <a:moveTo>
                  <a:pt x="121979" y="215345"/>
                </a:moveTo>
                <a:lnTo>
                  <a:pt x="121979" y="221516"/>
                </a:lnTo>
                <a:lnTo>
                  <a:pt x="119122" y="223127"/>
                </a:lnTo>
                <a:lnTo>
                  <a:pt x="116660" y="224555"/>
                </a:lnTo>
                <a:lnTo>
                  <a:pt x="116660" y="224555"/>
                </a:lnTo>
                <a:lnTo>
                  <a:pt x="121979" y="215345"/>
                </a:lnTo>
                <a:close/>
                <a:moveTo>
                  <a:pt x="145232" y="215345"/>
                </a:moveTo>
                <a:lnTo>
                  <a:pt x="145232" y="221516"/>
                </a:lnTo>
                <a:lnTo>
                  <a:pt x="142374" y="223127"/>
                </a:lnTo>
                <a:lnTo>
                  <a:pt x="139912" y="224555"/>
                </a:lnTo>
                <a:lnTo>
                  <a:pt x="139912" y="224555"/>
                </a:lnTo>
                <a:lnTo>
                  <a:pt x="145232" y="215345"/>
                </a:lnTo>
                <a:close/>
                <a:moveTo>
                  <a:pt x="156843" y="215345"/>
                </a:moveTo>
                <a:lnTo>
                  <a:pt x="156843" y="221516"/>
                </a:lnTo>
                <a:lnTo>
                  <a:pt x="153986" y="223127"/>
                </a:lnTo>
                <a:lnTo>
                  <a:pt x="151523" y="224555"/>
                </a:lnTo>
                <a:lnTo>
                  <a:pt x="151523" y="224555"/>
                </a:lnTo>
                <a:lnTo>
                  <a:pt x="156843" y="215345"/>
                </a:lnTo>
                <a:close/>
                <a:moveTo>
                  <a:pt x="168484" y="215345"/>
                </a:moveTo>
                <a:lnTo>
                  <a:pt x="168484" y="221516"/>
                </a:lnTo>
                <a:lnTo>
                  <a:pt x="165627" y="223127"/>
                </a:lnTo>
                <a:lnTo>
                  <a:pt x="163165" y="224555"/>
                </a:lnTo>
                <a:lnTo>
                  <a:pt x="163165" y="224555"/>
                </a:lnTo>
                <a:lnTo>
                  <a:pt x="168484" y="215345"/>
                </a:lnTo>
                <a:close/>
                <a:moveTo>
                  <a:pt x="180065" y="215345"/>
                </a:moveTo>
                <a:lnTo>
                  <a:pt x="180065" y="221516"/>
                </a:lnTo>
                <a:lnTo>
                  <a:pt x="177208" y="223127"/>
                </a:lnTo>
                <a:lnTo>
                  <a:pt x="174746" y="224555"/>
                </a:lnTo>
                <a:lnTo>
                  <a:pt x="174746" y="224555"/>
                </a:lnTo>
                <a:lnTo>
                  <a:pt x="180065" y="215345"/>
                </a:lnTo>
                <a:close/>
                <a:moveTo>
                  <a:pt x="203318" y="215345"/>
                </a:moveTo>
                <a:lnTo>
                  <a:pt x="203318" y="221516"/>
                </a:lnTo>
                <a:lnTo>
                  <a:pt x="200461" y="223127"/>
                </a:lnTo>
                <a:lnTo>
                  <a:pt x="197999" y="224555"/>
                </a:lnTo>
                <a:lnTo>
                  <a:pt x="197999" y="224555"/>
                </a:lnTo>
                <a:lnTo>
                  <a:pt x="203318" y="215345"/>
                </a:lnTo>
                <a:close/>
                <a:moveTo>
                  <a:pt x="214929" y="215345"/>
                </a:moveTo>
                <a:lnTo>
                  <a:pt x="214929" y="221516"/>
                </a:lnTo>
                <a:lnTo>
                  <a:pt x="212072" y="223127"/>
                </a:lnTo>
                <a:lnTo>
                  <a:pt x="209610" y="224555"/>
                </a:lnTo>
                <a:lnTo>
                  <a:pt x="209610" y="224555"/>
                </a:lnTo>
                <a:lnTo>
                  <a:pt x="214929" y="215345"/>
                </a:lnTo>
                <a:close/>
                <a:moveTo>
                  <a:pt x="226570" y="215345"/>
                </a:moveTo>
                <a:lnTo>
                  <a:pt x="226570" y="221516"/>
                </a:lnTo>
                <a:lnTo>
                  <a:pt x="223713" y="223127"/>
                </a:lnTo>
                <a:lnTo>
                  <a:pt x="221251" y="224555"/>
                </a:lnTo>
                <a:lnTo>
                  <a:pt x="221251" y="224555"/>
                </a:lnTo>
                <a:lnTo>
                  <a:pt x="226570" y="215345"/>
                </a:lnTo>
                <a:close/>
                <a:moveTo>
                  <a:pt x="284657" y="215345"/>
                </a:moveTo>
                <a:lnTo>
                  <a:pt x="284657" y="221516"/>
                </a:lnTo>
                <a:lnTo>
                  <a:pt x="279337" y="224555"/>
                </a:lnTo>
                <a:lnTo>
                  <a:pt x="279337" y="224555"/>
                </a:lnTo>
                <a:lnTo>
                  <a:pt x="284657" y="215345"/>
                </a:lnTo>
                <a:close/>
                <a:moveTo>
                  <a:pt x="52251" y="215345"/>
                </a:moveTo>
                <a:lnTo>
                  <a:pt x="52251" y="221516"/>
                </a:lnTo>
                <a:lnTo>
                  <a:pt x="49394" y="223127"/>
                </a:lnTo>
                <a:lnTo>
                  <a:pt x="46932" y="224555"/>
                </a:lnTo>
                <a:lnTo>
                  <a:pt x="52251" y="215345"/>
                </a:lnTo>
                <a:close/>
                <a:moveTo>
                  <a:pt x="133590" y="215345"/>
                </a:moveTo>
                <a:lnTo>
                  <a:pt x="133590" y="221516"/>
                </a:lnTo>
                <a:lnTo>
                  <a:pt x="130733" y="223127"/>
                </a:lnTo>
                <a:lnTo>
                  <a:pt x="128271" y="224555"/>
                </a:lnTo>
                <a:lnTo>
                  <a:pt x="133590" y="215345"/>
                </a:lnTo>
                <a:close/>
                <a:moveTo>
                  <a:pt x="191676" y="215345"/>
                </a:moveTo>
                <a:lnTo>
                  <a:pt x="191676" y="221516"/>
                </a:lnTo>
                <a:lnTo>
                  <a:pt x="188849" y="223127"/>
                </a:lnTo>
                <a:lnTo>
                  <a:pt x="186357" y="224555"/>
                </a:lnTo>
                <a:lnTo>
                  <a:pt x="191676" y="215345"/>
                </a:lnTo>
                <a:close/>
                <a:moveTo>
                  <a:pt x="238182" y="215345"/>
                </a:moveTo>
                <a:lnTo>
                  <a:pt x="238182" y="221516"/>
                </a:lnTo>
                <a:lnTo>
                  <a:pt x="235355" y="223127"/>
                </a:lnTo>
                <a:lnTo>
                  <a:pt x="232862" y="224555"/>
                </a:lnTo>
                <a:lnTo>
                  <a:pt x="238182" y="215345"/>
                </a:lnTo>
                <a:close/>
                <a:moveTo>
                  <a:pt x="249793" y="215345"/>
                </a:moveTo>
                <a:lnTo>
                  <a:pt x="249793" y="221455"/>
                </a:lnTo>
                <a:lnTo>
                  <a:pt x="246936" y="223096"/>
                </a:lnTo>
                <a:lnTo>
                  <a:pt x="244474" y="224555"/>
                </a:lnTo>
                <a:lnTo>
                  <a:pt x="249793" y="215345"/>
                </a:lnTo>
                <a:close/>
                <a:moveTo>
                  <a:pt x="261404" y="215345"/>
                </a:moveTo>
                <a:lnTo>
                  <a:pt x="261404" y="221455"/>
                </a:lnTo>
                <a:lnTo>
                  <a:pt x="258547" y="223096"/>
                </a:lnTo>
                <a:lnTo>
                  <a:pt x="256085" y="224555"/>
                </a:lnTo>
                <a:lnTo>
                  <a:pt x="261404" y="215345"/>
                </a:lnTo>
                <a:close/>
                <a:moveTo>
                  <a:pt x="273046" y="215345"/>
                </a:moveTo>
                <a:lnTo>
                  <a:pt x="273046" y="221516"/>
                </a:lnTo>
                <a:lnTo>
                  <a:pt x="270188" y="223127"/>
                </a:lnTo>
                <a:lnTo>
                  <a:pt x="267726" y="224555"/>
                </a:lnTo>
                <a:lnTo>
                  <a:pt x="273046" y="215345"/>
                </a:lnTo>
                <a:close/>
                <a:moveTo>
                  <a:pt x="17418" y="215345"/>
                </a:moveTo>
                <a:lnTo>
                  <a:pt x="17418" y="221516"/>
                </a:lnTo>
                <a:lnTo>
                  <a:pt x="14560" y="223127"/>
                </a:lnTo>
                <a:lnTo>
                  <a:pt x="12098" y="224586"/>
                </a:lnTo>
                <a:lnTo>
                  <a:pt x="17418" y="215345"/>
                </a:lnTo>
                <a:close/>
                <a:moveTo>
                  <a:pt x="29029" y="215345"/>
                </a:moveTo>
                <a:lnTo>
                  <a:pt x="29029" y="221516"/>
                </a:lnTo>
                <a:lnTo>
                  <a:pt x="26172" y="223127"/>
                </a:lnTo>
                <a:lnTo>
                  <a:pt x="23710" y="224586"/>
                </a:lnTo>
                <a:lnTo>
                  <a:pt x="29029" y="215345"/>
                </a:lnTo>
                <a:close/>
                <a:moveTo>
                  <a:pt x="40610" y="215345"/>
                </a:moveTo>
                <a:lnTo>
                  <a:pt x="40610" y="221516"/>
                </a:lnTo>
                <a:lnTo>
                  <a:pt x="37783" y="223127"/>
                </a:lnTo>
                <a:lnTo>
                  <a:pt x="35290" y="224586"/>
                </a:lnTo>
                <a:lnTo>
                  <a:pt x="40610" y="215345"/>
                </a:lnTo>
                <a:close/>
                <a:moveTo>
                  <a:pt x="5898" y="221698"/>
                </a:moveTo>
                <a:lnTo>
                  <a:pt x="8755" y="223339"/>
                </a:lnTo>
                <a:lnTo>
                  <a:pt x="11217" y="224768"/>
                </a:lnTo>
                <a:lnTo>
                  <a:pt x="578" y="224768"/>
                </a:lnTo>
                <a:lnTo>
                  <a:pt x="5898" y="221698"/>
                </a:lnTo>
                <a:close/>
                <a:moveTo>
                  <a:pt x="17509" y="221698"/>
                </a:moveTo>
                <a:lnTo>
                  <a:pt x="20366" y="223339"/>
                </a:lnTo>
                <a:lnTo>
                  <a:pt x="22828" y="224768"/>
                </a:lnTo>
                <a:lnTo>
                  <a:pt x="12190" y="224768"/>
                </a:lnTo>
                <a:lnTo>
                  <a:pt x="14682" y="223339"/>
                </a:lnTo>
                <a:lnTo>
                  <a:pt x="17509" y="221698"/>
                </a:lnTo>
                <a:close/>
                <a:moveTo>
                  <a:pt x="29150" y="221698"/>
                </a:moveTo>
                <a:lnTo>
                  <a:pt x="32008" y="223339"/>
                </a:lnTo>
                <a:lnTo>
                  <a:pt x="34470" y="224768"/>
                </a:lnTo>
                <a:lnTo>
                  <a:pt x="23831" y="224768"/>
                </a:lnTo>
                <a:lnTo>
                  <a:pt x="26293" y="223339"/>
                </a:lnTo>
                <a:lnTo>
                  <a:pt x="29150" y="221698"/>
                </a:lnTo>
                <a:close/>
                <a:moveTo>
                  <a:pt x="40762" y="221698"/>
                </a:moveTo>
                <a:lnTo>
                  <a:pt x="43619" y="223339"/>
                </a:lnTo>
                <a:lnTo>
                  <a:pt x="46081" y="224768"/>
                </a:lnTo>
                <a:lnTo>
                  <a:pt x="35442" y="224768"/>
                </a:lnTo>
                <a:lnTo>
                  <a:pt x="37935" y="223339"/>
                </a:lnTo>
                <a:lnTo>
                  <a:pt x="40762" y="221698"/>
                </a:lnTo>
                <a:close/>
                <a:moveTo>
                  <a:pt x="52403" y="221698"/>
                </a:moveTo>
                <a:lnTo>
                  <a:pt x="55260" y="223339"/>
                </a:lnTo>
                <a:lnTo>
                  <a:pt x="57722" y="224768"/>
                </a:lnTo>
                <a:lnTo>
                  <a:pt x="47084" y="224768"/>
                </a:lnTo>
                <a:lnTo>
                  <a:pt x="49546" y="223339"/>
                </a:lnTo>
                <a:lnTo>
                  <a:pt x="52403" y="221698"/>
                </a:lnTo>
                <a:close/>
                <a:moveTo>
                  <a:pt x="64014" y="221698"/>
                </a:moveTo>
                <a:lnTo>
                  <a:pt x="66871" y="223339"/>
                </a:lnTo>
                <a:lnTo>
                  <a:pt x="69334" y="224768"/>
                </a:lnTo>
                <a:lnTo>
                  <a:pt x="58695" y="224768"/>
                </a:lnTo>
                <a:lnTo>
                  <a:pt x="61187" y="223339"/>
                </a:lnTo>
                <a:lnTo>
                  <a:pt x="64014" y="221698"/>
                </a:lnTo>
                <a:close/>
                <a:moveTo>
                  <a:pt x="75656" y="221698"/>
                </a:moveTo>
                <a:lnTo>
                  <a:pt x="78513" y="223339"/>
                </a:lnTo>
                <a:lnTo>
                  <a:pt x="80975" y="224768"/>
                </a:lnTo>
                <a:lnTo>
                  <a:pt x="70337" y="224768"/>
                </a:lnTo>
                <a:lnTo>
                  <a:pt x="72799" y="223339"/>
                </a:lnTo>
                <a:lnTo>
                  <a:pt x="75656" y="221698"/>
                </a:lnTo>
                <a:close/>
                <a:moveTo>
                  <a:pt x="87237" y="221698"/>
                </a:moveTo>
                <a:lnTo>
                  <a:pt x="90094" y="223339"/>
                </a:lnTo>
                <a:lnTo>
                  <a:pt x="92556" y="224768"/>
                </a:lnTo>
                <a:lnTo>
                  <a:pt x="81917" y="224768"/>
                </a:lnTo>
                <a:lnTo>
                  <a:pt x="84379" y="223339"/>
                </a:lnTo>
                <a:lnTo>
                  <a:pt x="87237" y="221698"/>
                </a:lnTo>
                <a:close/>
                <a:moveTo>
                  <a:pt x="98878" y="221698"/>
                </a:moveTo>
                <a:lnTo>
                  <a:pt x="101705" y="223339"/>
                </a:lnTo>
                <a:lnTo>
                  <a:pt x="104197" y="224768"/>
                </a:lnTo>
                <a:lnTo>
                  <a:pt x="93559" y="224768"/>
                </a:lnTo>
                <a:lnTo>
                  <a:pt x="96021" y="223339"/>
                </a:lnTo>
                <a:lnTo>
                  <a:pt x="98878" y="221698"/>
                </a:lnTo>
                <a:close/>
                <a:moveTo>
                  <a:pt x="110489" y="221698"/>
                </a:moveTo>
                <a:lnTo>
                  <a:pt x="113346" y="223339"/>
                </a:lnTo>
                <a:lnTo>
                  <a:pt x="115809" y="224768"/>
                </a:lnTo>
                <a:lnTo>
                  <a:pt x="105170" y="224768"/>
                </a:lnTo>
                <a:lnTo>
                  <a:pt x="107632" y="223339"/>
                </a:lnTo>
                <a:lnTo>
                  <a:pt x="110489" y="221698"/>
                </a:lnTo>
                <a:close/>
                <a:moveTo>
                  <a:pt x="122131" y="221698"/>
                </a:moveTo>
                <a:lnTo>
                  <a:pt x="124958" y="223339"/>
                </a:lnTo>
                <a:lnTo>
                  <a:pt x="127450" y="224768"/>
                </a:lnTo>
                <a:lnTo>
                  <a:pt x="116812" y="224768"/>
                </a:lnTo>
                <a:lnTo>
                  <a:pt x="119274" y="223339"/>
                </a:lnTo>
                <a:lnTo>
                  <a:pt x="122131" y="221698"/>
                </a:lnTo>
                <a:close/>
                <a:moveTo>
                  <a:pt x="133742" y="221698"/>
                </a:moveTo>
                <a:lnTo>
                  <a:pt x="136599" y="223339"/>
                </a:lnTo>
                <a:lnTo>
                  <a:pt x="139061" y="224768"/>
                </a:lnTo>
                <a:lnTo>
                  <a:pt x="128423" y="224768"/>
                </a:lnTo>
                <a:lnTo>
                  <a:pt x="130885" y="223339"/>
                </a:lnTo>
                <a:lnTo>
                  <a:pt x="133742" y="221698"/>
                </a:lnTo>
                <a:close/>
                <a:moveTo>
                  <a:pt x="145323" y="221698"/>
                </a:moveTo>
                <a:lnTo>
                  <a:pt x="148180" y="223339"/>
                </a:lnTo>
                <a:lnTo>
                  <a:pt x="150642" y="224768"/>
                </a:lnTo>
                <a:lnTo>
                  <a:pt x="140004" y="224768"/>
                </a:lnTo>
                <a:lnTo>
                  <a:pt x="142496" y="223339"/>
                </a:lnTo>
                <a:lnTo>
                  <a:pt x="145323" y="221698"/>
                </a:lnTo>
                <a:close/>
                <a:moveTo>
                  <a:pt x="156964" y="221698"/>
                </a:moveTo>
                <a:lnTo>
                  <a:pt x="159822" y="223339"/>
                </a:lnTo>
                <a:lnTo>
                  <a:pt x="162284" y="224768"/>
                </a:lnTo>
                <a:lnTo>
                  <a:pt x="151645" y="224768"/>
                </a:lnTo>
                <a:lnTo>
                  <a:pt x="154107" y="223339"/>
                </a:lnTo>
                <a:lnTo>
                  <a:pt x="156964" y="221698"/>
                </a:lnTo>
                <a:close/>
                <a:moveTo>
                  <a:pt x="168575" y="221698"/>
                </a:moveTo>
                <a:lnTo>
                  <a:pt x="171433" y="223339"/>
                </a:lnTo>
                <a:lnTo>
                  <a:pt x="173895" y="224768"/>
                </a:lnTo>
                <a:lnTo>
                  <a:pt x="163256" y="224768"/>
                </a:lnTo>
                <a:lnTo>
                  <a:pt x="165749" y="223339"/>
                </a:lnTo>
                <a:lnTo>
                  <a:pt x="168575" y="221698"/>
                </a:lnTo>
                <a:close/>
                <a:moveTo>
                  <a:pt x="180217" y="221698"/>
                </a:moveTo>
                <a:lnTo>
                  <a:pt x="183074" y="223339"/>
                </a:lnTo>
                <a:lnTo>
                  <a:pt x="185536" y="224768"/>
                </a:lnTo>
                <a:lnTo>
                  <a:pt x="174898" y="224768"/>
                </a:lnTo>
                <a:lnTo>
                  <a:pt x="177360" y="223339"/>
                </a:lnTo>
                <a:lnTo>
                  <a:pt x="180217" y="221698"/>
                </a:lnTo>
                <a:close/>
                <a:moveTo>
                  <a:pt x="191828" y="221698"/>
                </a:moveTo>
                <a:lnTo>
                  <a:pt x="194685" y="223339"/>
                </a:lnTo>
                <a:lnTo>
                  <a:pt x="197147" y="224768"/>
                </a:lnTo>
                <a:lnTo>
                  <a:pt x="186509" y="224768"/>
                </a:lnTo>
                <a:lnTo>
                  <a:pt x="189001" y="223339"/>
                </a:lnTo>
                <a:lnTo>
                  <a:pt x="191828" y="221698"/>
                </a:lnTo>
                <a:close/>
                <a:moveTo>
                  <a:pt x="203470" y="221698"/>
                </a:moveTo>
                <a:lnTo>
                  <a:pt x="206327" y="223339"/>
                </a:lnTo>
                <a:lnTo>
                  <a:pt x="208789" y="224768"/>
                </a:lnTo>
                <a:lnTo>
                  <a:pt x="198151" y="224768"/>
                </a:lnTo>
                <a:lnTo>
                  <a:pt x="200613" y="223339"/>
                </a:lnTo>
                <a:lnTo>
                  <a:pt x="203470" y="221698"/>
                </a:lnTo>
                <a:close/>
                <a:moveTo>
                  <a:pt x="215051" y="221698"/>
                </a:moveTo>
                <a:lnTo>
                  <a:pt x="217908" y="223339"/>
                </a:lnTo>
                <a:lnTo>
                  <a:pt x="220370" y="224768"/>
                </a:lnTo>
                <a:lnTo>
                  <a:pt x="209731" y="224768"/>
                </a:lnTo>
                <a:lnTo>
                  <a:pt x="212193" y="223339"/>
                </a:lnTo>
                <a:lnTo>
                  <a:pt x="215051" y="221698"/>
                </a:lnTo>
                <a:close/>
                <a:moveTo>
                  <a:pt x="226692" y="221698"/>
                </a:moveTo>
                <a:lnTo>
                  <a:pt x="229519" y="223339"/>
                </a:lnTo>
                <a:lnTo>
                  <a:pt x="232011" y="224768"/>
                </a:lnTo>
                <a:lnTo>
                  <a:pt x="221373" y="224768"/>
                </a:lnTo>
                <a:lnTo>
                  <a:pt x="223835" y="223339"/>
                </a:lnTo>
                <a:lnTo>
                  <a:pt x="226692" y="221698"/>
                </a:lnTo>
                <a:close/>
                <a:moveTo>
                  <a:pt x="238303" y="221698"/>
                </a:moveTo>
                <a:lnTo>
                  <a:pt x="241160" y="223339"/>
                </a:lnTo>
                <a:lnTo>
                  <a:pt x="243622" y="224768"/>
                </a:lnTo>
                <a:lnTo>
                  <a:pt x="232984" y="224768"/>
                </a:lnTo>
                <a:lnTo>
                  <a:pt x="235446" y="223339"/>
                </a:lnTo>
                <a:lnTo>
                  <a:pt x="238303" y="221698"/>
                </a:lnTo>
                <a:close/>
                <a:moveTo>
                  <a:pt x="249945" y="221698"/>
                </a:moveTo>
                <a:lnTo>
                  <a:pt x="252772" y="223339"/>
                </a:lnTo>
                <a:lnTo>
                  <a:pt x="255264" y="224768"/>
                </a:lnTo>
                <a:lnTo>
                  <a:pt x="244626" y="224768"/>
                </a:lnTo>
                <a:lnTo>
                  <a:pt x="247088" y="223339"/>
                </a:lnTo>
                <a:lnTo>
                  <a:pt x="249945" y="221698"/>
                </a:lnTo>
                <a:close/>
                <a:moveTo>
                  <a:pt x="261556" y="221698"/>
                </a:moveTo>
                <a:lnTo>
                  <a:pt x="264413" y="223339"/>
                </a:lnTo>
                <a:lnTo>
                  <a:pt x="266875" y="224768"/>
                </a:lnTo>
                <a:lnTo>
                  <a:pt x="256237" y="224768"/>
                </a:lnTo>
                <a:lnTo>
                  <a:pt x="258699" y="223339"/>
                </a:lnTo>
                <a:lnTo>
                  <a:pt x="261556" y="221698"/>
                </a:lnTo>
                <a:close/>
                <a:moveTo>
                  <a:pt x="273198" y="221698"/>
                </a:moveTo>
                <a:lnTo>
                  <a:pt x="276024" y="223339"/>
                </a:lnTo>
                <a:lnTo>
                  <a:pt x="278517" y="224768"/>
                </a:lnTo>
                <a:lnTo>
                  <a:pt x="267878" y="224768"/>
                </a:lnTo>
                <a:lnTo>
                  <a:pt x="270340" y="223339"/>
                </a:lnTo>
                <a:lnTo>
                  <a:pt x="273198" y="221698"/>
                </a:lnTo>
                <a:close/>
                <a:moveTo>
                  <a:pt x="11217" y="225042"/>
                </a:moveTo>
                <a:lnTo>
                  <a:pt x="5898" y="228112"/>
                </a:lnTo>
                <a:lnTo>
                  <a:pt x="578" y="225042"/>
                </a:lnTo>
                <a:close/>
                <a:moveTo>
                  <a:pt x="22828" y="225042"/>
                </a:moveTo>
                <a:lnTo>
                  <a:pt x="17509" y="228112"/>
                </a:lnTo>
                <a:lnTo>
                  <a:pt x="12190" y="225042"/>
                </a:lnTo>
                <a:close/>
                <a:moveTo>
                  <a:pt x="34470" y="225042"/>
                </a:moveTo>
                <a:lnTo>
                  <a:pt x="29150" y="228112"/>
                </a:lnTo>
                <a:lnTo>
                  <a:pt x="23831" y="225042"/>
                </a:lnTo>
                <a:close/>
                <a:moveTo>
                  <a:pt x="46081" y="225042"/>
                </a:moveTo>
                <a:lnTo>
                  <a:pt x="40762" y="228112"/>
                </a:lnTo>
                <a:lnTo>
                  <a:pt x="35442" y="225042"/>
                </a:lnTo>
                <a:close/>
                <a:moveTo>
                  <a:pt x="57722" y="225042"/>
                </a:moveTo>
                <a:lnTo>
                  <a:pt x="52403" y="228112"/>
                </a:lnTo>
                <a:lnTo>
                  <a:pt x="47084" y="225042"/>
                </a:lnTo>
                <a:close/>
                <a:moveTo>
                  <a:pt x="69334" y="225042"/>
                </a:moveTo>
                <a:lnTo>
                  <a:pt x="64014" y="228112"/>
                </a:lnTo>
                <a:lnTo>
                  <a:pt x="58695" y="225042"/>
                </a:lnTo>
                <a:close/>
                <a:moveTo>
                  <a:pt x="80945" y="225042"/>
                </a:moveTo>
                <a:lnTo>
                  <a:pt x="75625" y="228112"/>
                </a:lnTo>
                <a:lnTo>
                  <a:pt x="70306" y="225042"/>
                </a:lnTo>
                <a:close/>
                <a:moveTo>
                  <a:pt x="92556" y="225042"/>
                </a:moveTo>
                <a:lnTo>
                  <a:pt x="87237" y="228112"/>
                </a:lnTo>
                <a:lnTo>
                  <a:pt x="81917" y="225042"/>
                </a:lnTo>
                <a:close/>
                <a:moveTo>
                  <a:pt x="104197" y="225042"/>
                </a:moveTo>
                <a:lnTo>
                  <a:pt x="98878" y="228112"/>
                </a:lnTo>
                <a:lnTo>
                  <a:pt x="93559" y="225042"/>
                </a:lnTo>
                <a:close/>
                <a:moveTo>
                  <a:pt x="115809" y="225042"/>
                </a:moveTo>
                <a:lnTo>
                  <a:pt x="110489" y="228112"/>
                </a:lnTo>
                <a:lnTo>
                  <a:pt x="105170" y="225042"/>
                </a:lnTo>
                <a:close/>
                <a:moveTo>
                  <a:pt x="127450" y="225042"/>
                </a:moveTo>
                <a:lnTo>
                  <a:pt x="122131" y="228112"/>
                </a:lnTo>
                <a:lnTo>
                  <a:pt x="116812" y="225042"/>
                </a:lnTo>
                <a:close/>
                <a:moveTo>
                  <a:pt x="139061" y="225042"/>
                </a:moveTo>
                <a:lnTo>
                  <a:pt x="133742" y="228112"/>
                </a:lnTo>
                <a:lnTo>
                  <a:pt x="128423" y="225042"/>
                </a:lnTo>
                <a:close/>
                <a:moveTo>
                  <a:pt x="150642" y="225042"/>
                </a:moveTo>
                <a:lnTo>
                  <a:pt x="145323" y="228112"/>
                </a:lnTo>
                <a:lnTo>
                  <a:pt x="140004" y="225042"/>
                </a:lnTo>
                <a:close/>
                <a:moveTo>
                  <a:pt x="162284" y="225042"/>
                </a:moveTo>
                <a:lnTo>
                  <a:pt x="156964" y="228112"/>
                </a:lnTo>
                <a:lnTo>
                  <a:pt x="151645" y="225042"/>
                </a:lnTo>
                <a:close/>
                <a:moveTo>
                  <a:pt x="173895" y="225042"/>
                </a:moveTo>
                <a:lnTo>
                  <a:pt x="168575" y="228112"/>
                </a:lnTo>
                <a:lnTo>
                  <a:pt x="163256" y="225042"/>
                </a:lnTo>
                <a:close/>
                <a:moveTo>
                  <a:pt x="185536" y="225042"/>
                </a:moveTo>
                <a:lnTo>
                  <a:pt x="180217" y="228112"/>
                </a:lnTo>
                <a:lnTo>
                  <a:pt x="174898" y="225042"/>
                </a:lnTo>
                <a:close/>
                <a:moveTo>
                  <a:pt x="197147" y="225042"/>
                </a:moveTo>
                <a:lnTo>
                  <a:pt x="191828" y="228112"/>
                </a:lnTo>
                <a:lnTo>
                  <a:pt x="186509" y="225042"/>
                </a:lnTo>
                <a:close/>
                <a:moveTo>
                  <a:pt x="208789" y="225042"/>
                </a:moveTo>
                <a:lnTo>
                  <a:pt x="203470" y="228112"/>
                </a:lnTo>
                <a:lnTo>
                  <a:pt x="198151" y="225042"/>
                </a:lnTo>
                <a:close/>
                <a:moveTo>
                  <a:pt x="220370" y="225042"/>
                </a:moveTo>
                <a:lnTo>
                  <a:pt x="215051" y="228112"/>
                </a:lnTo>
                <a:lnTo>
                  <a:pt x="209731" y="225042"/>
                </a:lnTo>
                <a:close/>
                <a:moveTo>
                  <a:pt x="232011" y="225042"/>
                </a:moveTo>
                <a:lnTo>
                  <a:pt x="226692" y="228112"/>
                </a:lnTo>
                <a:lnTo>
                  <a:pt x="221373" y="225042"/>
                </a:lnTo>
                <a:close/>
                <a:moveTo>
                  <a:pt x="243622" y="225042"/>
                </a:moveTo>
                <a:lnTo>
                  <a:pt x="238303" y="228112"/>
                </a:lnTo>
                <a:lnTo>
                  <a:pt x="232984" y="225042"/>
                </a:lnTo>
                <a:close/>
                <a:moveTo>
                  <a:pt x="255264" y="225042"/>
                </a:moveTo>
                <a:lnTo>
                  <a:pt x="249945" y="228112"/>
                </a:lnTo>
                <a:lnTo>
                  <a:pt x="244626" y="225042"/>
                </a:lnTo>
                <a:close/>
                <a:moveTo>
                  <a:pt x="266875" y="225042"/>
                </a:moveTo>
                <a:lnTo>
                  <a:pt x="261556" y="228112"/>
                </a:lnTo>
                <a:lnTo>
                  <a:pt x="256237" y="225042"/>
                </a:lnTo>
                <a:close/>
                <a:moveTo>
                  <a:pt x="278517" y="225042"/>
                </a:moveTo>
                <a:lnTo>
                  <a:pt x="273198" y="228112"/>
                </a:lnTo>
                <a:lnTo>
                  <a:pt x="267878" y="225042"/>
                </a:lnTo>
                <a:close/>
                <a:moveTo>
                  <a:pt x="11369" y="225254"/>
                </a:moveTo>
                <a:lnTo>
                  <a:pt x="6050" y="234464"/>
                </a:lnTo>
                <a:lnTo>
                  <a:pt x="6050" y="228355"/>
                </a:lnTo>
                <a:lnTo>
                  <a:pt x="11369" y="225254"/>
                </a:lnTo>
                <a:close/>
                <a:moveTo>
                  <a:pt x="22980" y="225224"/>
                </a:moveTo>
                <a:lnTo>
                  <a:pt x="17661" y="234464"/>
                </a:lnTo>
                <a:lnTo>
                  <a:pt x="17661" y="228294"/>
                </a:lnTo>
                <a:lnTo>
                  <a:pt x="22980" y="225224"/>
                </a:lnTo>
                <a:close/>
                <a:moveTo>
                  <a:pt x="34622" y="225254"/>
                </a:moveTo>
                <a:lnTo>
                  <a:pt x="29302" y="234464"/>
                </a:lnTo>
                <a:lnTo>
                  <a:pt x="29302" y="228355"/>
                </a:lnTo>
                <a:lnTo>
                  <a:pt x="34622" y="225254"/>
                </a:lnTo>
                <a:close/>
                <a:moveTo>
                  <a:pt x="46202" y="225254"/>
                </a:moveTo>
                <a:lnTo>
                  <a:pt x="40883" y="234464"/>
                </a:lnTo>
                <a:lnTo>
                  <a:pt x="40883" y="228355"/>
                </a:lnTo>
                <a:lnTo>
                  <a:pt x="46202" y="225254"/>
                </a:lnTo>
                <a:close/>
                <a:moveTo>
                  <a:pt x="57844" y="225254"/>
                </a:moveTo>
                <a:lnTo>
                  <a:pt x="52525" y="234464"/>
                </a:lnTo>
                <a:lnTo>
                  <a:pt x="52525" y="228355"/>
                </a:lnTo>
                <a:lnTo>
                  <a:pt x="57844" y="225254"/>
                </a:lnTo>
                <a:close/>
                <a:moveTo>
                  <a:pt x="69455" y="225254"/>
                </a:moveTo>
                <a:lnTo>
                  <a:pt x="64136" y="234464"/>
                </a:lnTo>
                <a:lnTo>
                  <a:pt x="64136" y="228355"/>
                </a:lnTo>
                <a:lnTo>
                  <a:pt x="69455" y="225254"/>
                </a:lnTo>
                <a:close/>
                <a:moveTo>
                  <a:pt x="81097" y="225254"/>
                </a:moveTo>
                <a:lnTo>
                  <a:pt x="75777" y="234464"/>
                </a:lnTo>
                <a:lnTo>
                  <a:pt x="75777" y="228355"/>
                </a:lnTo>
                <a:lnTo>
                  <a:pt x="81097" y="225254"/>
                </a:lnTo>
                <a:close/>
                <a:moveTo>
                  <a:pt x="92708" y="225254"/>
                </a:moveTo>
                <a:lnTo>
                  <a:pt x="87389" y="234464"/>
                </a:lnTo>
                <a:lnTo>
                  <a:pt x="87389" y="228355"/>
                </a:lnTo>
                <a:lnTo>
                  <a:pt x="92708" y="225254"/>
                </a:lnTo>
                <a:close/>
                <a:moveTo>
                  <a:pt x="104349" y="225254"/>
                </a:moveTo>
                <a:lnTo>
                  <a:pt x="99030" y="234464"/>
                </a:lnTo>
                <a:lnTo>
                  <a:pt x="99030" y="228355"/>
                </a:lnTo>
                <a:lnTo>
                  <a:pt x="104349" y="225254"/>
                </a:lnTo>
                <a:close/>
                <a:moveTo>
                  <a:pt x="115930" y="225254"/>
                </a:moveTo>
                <a:lnTo>
                  <a:pt x="110611" y="234464"/>
                </a:lnTo>
                <a:lnTo>
                  <a:pt x="110611" y="228355"/>
                </a:lnTo>
                <a:lnTo>
                  <a:pt x="115930" y="225254"/>
                </a:lnTo>
                <a:close/>
                <a:moveTo>
                  <a:pt x="127541" y="225254"/>
                </a:moveTo>
                <a:lnTo>
                  <a:pt x="122222" y="234464"/>
                </a:lnTo>
                <a:lnTo>
                  <a:pt x="122222" y="228355"/>
                </a:lnTo>
                <a:lnTo>
                  <a:pt x="127541" y="225254"/>
                </a:lnTo>
                <a:close/>
                <a:moveTo>
                  <a:pt x="139183" y="225254"/>
                </a:moveTo>
                <a:lnTo>
                  <a:pt x="133864" y="234464"/>
                </a:lnTo>
                <a:lnTo>
                  <a:pt x="133864" y="228355"/>
                </a:lnTo>
                <a:lnTo>
                  <a:pt x="139183" y="225254"/>
                </a:lnTo>
                <a:close/>
                <a:moveTo>
                  <a:pt x="150794" y="225254"/>
                </a:moveTo>
                <a:lnTo>
                  <a:pt x="145475" y="234464"/>
                </a:lnTo>
                <a:lnTo>
                  <a:pt x="145475" y="228355"/>
                </a:lnTo>
                <a:lnTo>
                  <a:pt x="150794" y="225254"/>
                </a:lnTo>
                <a:close/>
                <a:moveTo>
                  <a:pt x="162436" y="225254"/>
                </a:moveTo>
                <a:lnTo>
                  <a:pt x="157116" y="234464"/>
                </a:lnTo>
                <a:lnTo>
                  <a:pt x="157116" y="228355"/>
                </a:lnTo>
                <a:lnTo>
                  <a:pt x="162436" y="225254"/>
                </a:lnTo>
                <a:close/>
                <a:moveTo>
                  <a:pt x="174047" y="225254"/>
                </a:moveTo>
                <a:lnTo>
                  <a:pt x="168727" y="234464"/>
                </a:lnTo>
                <a:lnTo>
                  <a:pt x="168727" y="228355"/>
                </a:lnTo>
                <a:lnTo>
                  <a:pt x="174047" y="225254"/>
                </a:lnTo>
                <a:close/>
                <a:moveTo>
                  <a:pt x="185658" y="225254"/>
                </a:moveTo>
                <a:lnTo>
                  <a:pt x="180339" y="234464"/>
                </a:lnTo>
                <a:lnTo>
                  <a:pt x="180339" y="228355"/>
                </a:lnTo>
                <a:lnTo>
                  <a:pt x="185658" y="225254"/>
                </a:lnTo>
                <a:close/>
                <a:moveTo>
                  <a:pt x="197269" y="225254"/>
                </a:moveTo>
                <a:lnTo>
                  <a:pt x="191950" y="234464"/>
                </a:lnTo>
                <a:lnTo>
                  <a:pt x="191950" y="228355"/>
                </a:lnTo>
                <a:lnTo>
                  <a:pt x="197269" y="225254"/>
                </a:lnTo>
                <a:close/>
                <a:moveTo>
                  <a:pt x="208911" y="225254"/>
                </a:moveTo>
                <a:lnTo>
                  <a:pt x="203591" y="234464"/>
                </a:lnTo>
                <a:lnTo>
                  <a:pt x="203591" y="228355"/>
                </a:lnTo>
                <a:lnTo>
                  <a:pt x="208911" y="225254"/>
                </a:lnTo>
                <a:close/>
                <a:moveTo>
                  <a:pt x="220522" y="225254"/>
                </a:moveTo>
                <a:lnTo>
                  <a:pt x="215202" y="234464"/>
                </a:lnTo>
                <a:lnTo>
                  <a:pt x="215202" y="228355"/>
                </a:lnTo>
                <a:lnTo>
                  <a:pt x="220522" y="225254"/>
                </a:lnTo>
                <a:close/>
                <a:moveTo>
                  <a:pt x="232163" y="225254"/>
                </a:moveTo>
                <a:lnTo>
                  <a:pt x="226844" y="234464"/>
                </a:lnTo>
                <a:lnTo>
                  <a:pt x="226844" y="228355"/>
                </a:lnTo>
                <a:lnTo>
                  <a:pt x="232163" y="225254"/>
                </a:lnTo>
                <a:close/>
                <a:moveTo>
                  <a:pt x="243774" y="225254"/>
                </a:moveTo>
                <a:lnTo>
                  <a:pt x="238455" y="234464"/>
                </a:lnTo>
                <a:lnTo>
                  <a:pt x="238455" y="228355"/>
                </a:lnTo>
                <a:lnTo>
                  <a:pt x="243774" y="225254"/>
                </a:lnTo>
                <a:close/>
                <a:moveTo>
                  <a:pt x="255355" y="225254"/>
                </a:moveTo>
                <a:lnTo>
                  <a:pt x="250036" y="234464"/>
                </a:lnTo>
                <a:lnTo>
                  <a:pt x="250036" y="228355"/>
                </a:lnTo>
                <a:lnTo>
                  <a:pt x="255355" y="225254"/>
                </a:lnTo>
                <a:close/>
                <a:moveTo>
                  <a:pt x="266997" y="225254"/>
                </a:moveTo>
                <a:lnTo>
                  <a:pt x="261678" y="234464"/>
                </a:lnTo>
                <a:lnTo>
                  <a:pt x="261678" y="228355"/>
                </a:lnTo>
                <a:lnTo>
                  <a:pt x="266997" y="225254"/>
                </a:lnTo>
                <a:close/>
                <a:moveTo>
                  <a:pt x="278608" y="225254"/>
                </a:moveTo>
                <a:lnTo>
                  <a:pt x="273289" y="234464"/>
                </a:lnTo>
                <a:lnTo>
                  <a:pt x="273289" y="228355"/>
                </a:lnTo>
                <a:lnTo>
                  <a:pt x="278608" y="225254"/>
                </a:lnTo>
                <a:close/>
                <a:moveTo>
                  <a:pt x="457" y="225315"/>
                </a:moveTo>
                <a:lnTo>
                  <a:pt x="5776" y="228355"/>
                </a:lnTo>
                <a:lnTo>
                  <a:pt x="5776" y="234495"/>
                </a:lnTo>
                <a:lnTo>
                  <a:pt x="457" y="225315"/>
                </a:lnTo>
                <a:close/>
                <a:moveTo>
                  <a:pt x="12098" y="225315"/>
                </a:moveTo>
                <a:lnTo>
                  <a:pt x="17418" y="228355"/>
                </a:lnTo>
                <a:lnTo>
                  <a:pt x="17418" y="234495"/>
                </a:lnTo>
                <a:lnTo>
                  <a:pt x="12098" y="225315"/>
                </a:lnTo>
                <a:close/>
                <a:moveTo>
                  <a:pt x="23710" y="225315"/>
                </a:moveTo>
                <a:lnTo>
                  <a:pt x="29029" y="228355"/>
                </a:lnTo>
                <a:lnTo>
                  <a:pt x="29029" y="234495"/>
                </a:lnTo>
                <a:lnTo>
                  <a:pt x="23710" y="225315"/>
                </a:lnTo>
                <a:close/>
                <a:moveTo>
                  <a:pt x="35290" y="225315"/>
                </a:moveTo>
                <a:lnTo>
                  <a:pt x="40610" y="228355"/>
                </a:lnTo>
                <a:lnTo>
                  <a:pt x="40610" y="234495"/>
                </a:lnTo>
                <a:lnTo>
                  <a:pt x="35290" y="225315"/>
                </a:lnTo>
                <a:close/>
                <a:moveTo>
                  <a:pt x="46932" y="225315"/>
                </a:moveTo>
                <a:lnTo>
                  <a:pt x="52251" y="228355"/>
                </a:lnTo>
                <a:lnTo>
                  <a:pt x="52251" y="234495"/>
                </a:lnTo>
                <a:lnTo>
                  <a:pt x="46932" y="225315"/>
                </a:lnTo>
                <a:close/>
                <a:moveTo>
                  <a:pt x="58543" y="225315"/>
                </a:moveTo>
                <a:lnTo>
                  <a:pt x="63862" y="228355"/>
                </a:lnTo>
                <a:lnTo>
                  <a:pt x="63862" y="234495"/>
                </a:lnTo>
                <a:lnTo>
                  <a:pt x="58543" y="225315"/>
                </a:lnTo>
                <a:close/>
                <a:moveTo>
                  <a:pt x="70185" y="225315"/>
                </a:moveTo>
                <a:lnTo>
                  <a:pt x="75504" y="228355"/>
                </a:lnTo>
                <a:lnTo>
                  <a:pt x="75504" y="234495"/>
                </a:lnTo>
                <a:lnTo>
                  <a:pt x="70185" y="225315"/>
                </a:lnTo>
                <a:close/>
                <a:moveTo>
                  <a:pt x="81796" y="225315"/>
                </a:moveTo>
                <a:lnTo>
                  <a:pt x="87115" y="228355"/>
                </a:lnTo>
                <a:lnTo>
                  <a:pt x="87115" y="234495"/>
                </a:lnTo>
                <a:lnTo>
                  <a:pt x="81796" y="225315"/>
                </a:lnTo>
                <a:close/>
                <a:moveTo>
                  <a:pt x="93437" y="225315"/>
                </a:moveTo>
                <a:lnTo>
                  <a:pt x="98757" y="228355"/>
                </a:lnTo>
                <a:lnTo>
                  <a:pt x="98757" y="234495"/>
                </a:lnTo>
                <a:lnTo>
                  <a:pt x="93437" y="225315"/>
                </a:lnTo>
                <a:close/>
                <a:moveTo>
                  <a:pt x="105018" y="225315"/>
                </a:moveTo>
                <a:lnTo>
                  <a:pt x="110337" y="228355"/>
                </a:lnTo>
                <a:lnTo>
                  <a:pt x="110337" y="234495"/>
                </a:lnTo>
                <a:lnTo>
                  <a:pt x="105018" y="225315"/>
                </a:lnTo>
                <a:close/>
                <a:moveTo>
                  <a:pt x="116660" y="225315"/>
                </a:moveTo>
                <a:lnTo>
                  <a:pt x="121979" y="228355"/>
                </a:lnTo>
                <a:lnTo>
                  <a:pt x="121979" y="234495"/>
                </a:lnTo>
                <a:lnTo>
                  <a:pt x="116660" y="225315"/>
                </a:lnTo>
                <a:close/>
                <a:moveTo>
                  <a:pt x="128271" y="225315"/>
                </a:moveTo>
                <a:lnTo>
                  <a:pt x="133590" y="228355"/>
                </a:lnTo>
                <a:lnTo>
                  <a:pt x="133590" y="234495"/>
                </a:lnTo>
                <a:lnTo>
                  <a:pt x="128271" y="225315"/>
                </a:lnTo>
                <a:close/>
                <a:moveTo>
                  <a:pt x="139912" y="225315"/>
                </a:moveTo>
                <a:lnTo>
                  <a:pt x="145232" y="228355"/>
                </a:lnTo>
                <a:lnTo>
                  <a:pt x="145232" y="234495"/>
                </a:lnTo>
                <a:lnTo>
                  <a:pt x="139912" y="225315"/>
                </a:lnTo>
                <a:close/>
                <a:moveTo>
                  <a:pt x="151523" y="225315"/>
                </a:moveTo>
                <a:lnTo>
                  <a:pt x="156843" y="228355"/>
                </a:lnTo>
                <a:lnTo>
                  <a:pt x="156843" y="234495"/>
                </a:lnTo>
                <a:lnTo>
                  <a:pt x="151523" y="225315"/>
                </a:lnTo>
                <a:close/>
                <a:moveTo>
                  <a:pt x="163165" y="225315"/>
                </a:moveTo>
                <a:lnTo>
                  <a:pt x="168484" y="228355"/>
                </a:lnTo>
                <a:lnTo>
                  <a:pt x="168484" y="234495"/>
                </a:lnTo>
                <a:lnTo>
                  <a:pt x="163165" y="225315"/>
                </a:lnTo>
                <a:close/>
                <a:moveTo>
                  <a:pt x="174746" y="225315"/>
                </a:moveTo>
                <a:lnTo>
                  <a:pt x="180065" y="228355"/>
                </a:lnTo>
                <a:lnTo>
                  <a:pt x="180065" y="234495"/>
                </a:lnTo>
                <a:lnTo>
                  <a:pt x="174746" y="225315"/>
                </a:lnTo>
                <a:close/>
                <a:moveTo>
                  <a:pt x="186357" y="225315"/>
                </a:moveTo>
                <a:lnTo>
                  <a:pt x="191676" y="228355"/>
                </a:lnTo>
                <a:lnTo>
                  <a:pt x="191676" y="234495"/>
                </a:lnTo>
                <a:lnTo>
                  <a:pt x="186357" y="225315"/>
                </a:lnTo>
                <a:close/>
                <a:moveTo>
                  <a:pt x="197999" y="225315"/>
                </a:moveTo>
                <a:lnTo>
                  <a:pt x="203318" y="228355"/>
                </a:lnTo>
                <a:lnTo>
                  <a:pt x="203318" y="234495"/>
                </a:lnTo>
                <a:lnTo>
                  <a:pt x="197999" y="225315"/>
                </a:lnTo>
                <a:close/>
                <a:moveTo>
                  <a:pt x="209610" y="225315"/>
                </a:moveTo>
                <a:lnTo>
                  <a:pt x="214929" y="228355"/>
                </a:lnTo>
                <a:lnTo>
                  <a:pt x="214929" y="234495"/>
                </a:lnTo>
                <a:lnTo>
                  <a:pt x="209610" y="225315"/>
                </a:lnTo>
                <a:close/>
                <a:moveTo>
                  <a:pt x="221251" y="225315"/>
                </a:moveTo>
                <a:lnTo>
                  <a:pt x="226570" y="228355"/>
                </a:lnTo>
                <a:lnTo>
                  <a:pt x="226570" y="234495"/>
                </a:lnTo>
                <a:lnTo>
                  <a:pt x="221251" y="225315"/>
                </a:lnTo>
                <a:close/>
                <a:moveTo>
                  <a:pt x="232862" y="225315"/>
                </a:moveTo>
                <a:lnTo>
                  <a:pt x="238182" y="228355"/>
                </a:lnTo>
                <a:lnTo>
                  <a:pt x="238182" y="234495"/>
                </a:lnTo>
                <a:lnTo>
                  <a:pt x="232862" y="225315"/>
                </a:lnTo>
                <a:close/>
                <a:moveTo>
                  <a:pt x="244474" y="225254"/>
                </a:moveTo>
                <a:lnTo>
                  <a:pt x="249793" y="228355"/>
                </a:lnTo>
                <a:lnTo>
                  <a:pt x="249793" y="234495"/>
                </a:lnTo>
                <a:lnTo>
                  <a:pt x="244474" y="225254"/>
                </a:lnTo>
                <a:close/>
                <a:moveTo>
                  <a:pt x="256085" y="225254"/>
                </a:moveTo>
                <a:lnTo>
                  <a:pt x="261404" y="228355"/>
                </a:lnTo>
                <a:lnTo>
                  <a:pt x="261404" y="234495"/>
                </a:lnTo>
                <a:lnTo>
                  <a:pt x="256085" y="225254"/>
                </a:lnTo>
                <a:close/>
                <a:moveTo>
                  <a:pt x="267726" y="225254"/>
                </a:moveTo>
                <a:lnTo>
                  <a:pt x="273046" y="228355"/>
                </a:lnTo>
                <a:lnTo>
                  <a:pt x="273046" y="234495"/>
                </a:lnTo>
                <a:lnTo>
                  <a:pt x="267726" y="225254"/>
                </a:lnTo>
                <a:close/>
                <a:moveTo>
                  <a:pt x="214" y="225376"/>
                </a:moveTo>
                <a:lnTo>
                  <a:pt x="214" y="231485"/>
                </a:lnTo>
                <a:lnTo>
                  <a:pt x="5563" y="234586"/>
                </a:lnTo>
                <a:lnTo>
                  <a:pt x="5473" y="234429"/>
                </a:lnTo>
                <a:lnTo>
                  <a:pt x="5473" y="234429"/>
                </a:lnTo>
                <a:lnTo>
                  <a:pt x="396" y="231485"/>
                </a:lnTo>
                <a:cubicBezTo>
                  <a:pt x="335" y="231455"/>
                  <a:pt x="305" y="231425"/>
                  <a:pt x="305" y="231394"/>
                </a:cubicBezTo>
                <a:lnTo>
                  <a:pt x="305" y="225481"/>
                </a:lnTo>
                <a:lnTo>
                  <a:pt x="305" y="225481"/>
                </a:lnTo>
                <a:lnTo>
                  <a:pt x="244" y="225376"/>
                </a:lnTo>
                <a:close/>
                <a:moveTo>
                  <a:pt x="35108" y="225376"/>
                </a:moveTo>
                <a:lnTo>
                  <a:pt x="40427" y="234586"/>
                </a:lnTo>
                <a:lnTo>
                  <a:pt x="35108" y="231546"/>
                </a:lnTo>
                <a:lnTo>
                  <a:pt x="35108" y="225376"/>
                </a:lnTo>
                <a:close/>
                <a:moveTo>
                  <a:pt x="46689" y="225376"/>
                </a:moveTo>
                <a:lnTo>
                  <a:pt x="52008" y="234586"/>
                </a:lnTo>
                <a:lnTo>
                  <a:pt x="46689" y="231485"/>
                </a:lnTo>
                <a:lnTo>
                  <a:pt x="46689" y="225376"/>
                </a:lnTo>
                <a:close/>
                <a:moveTo>
                  <a:pt x="58330" y="225376"/>
                </a:moveTo>
                <a:lnTo>
                  <a:pt x="63650" y="234586"/>
                </a:lnTo>
                <a:lnTo>
                  <a:pt x="58330" y="231485"/>
                </a:lnTo>
                <a:lnTo>
                  <a:pt x="58330" y="225376"/>
                </a:lnTo>
                <a:close/>
                <a:moveTo>
                  <a:pt x="69941" y="225376"/>
                </a:moveTo>
                <a:lnTo>
                  <a:pt x="75261" y="234586"/>
                </a:lnTo>
                <a:lnTo>
                  <a:pt x="69941" y="231485"/>
                </a:lnTo>
                <a:lnTo>
                  <a:pt x="69941" y="225376"/>
                </a:lnTo>
                <a:close/>
                <a:moveTo>
                  <a:pt x="81583" y="225376"/>
                </a:moveTo>
                <a:lnTo>
                  <a:pt x="86902" y="234586"/>
                </a:lnTo>
                <a:lnTo>
                  <a:pt x="81583" y="231485"/>
                </a:lnTo>
                <a:lnTo>
                  <a:pt x="81583" y="225376"/>
                </a:lnTo>
                <a:close/>
                <a:moveTo>
                  <a:pt x="93194" y="225376"/>
                </a:moveTo>
                <a:lnTo>
                  <a:pt x="98513" y="234586"/>
                </a:lnTo>
                <a:lnTo>
                  <a:pt x="93194" y="231485"/>
                </a:lnTo>
                <a:lnTo>
                  <a:pt x="93194" y="225376"/>
                </a:lnTo>
                <a:close/>
                <a:moveTo>
                  <a:pt x="104836" y="225376"/>
                </a:moveTo>
                <a:lnTo>
                  <a:pt x="110155" y="234586"/>
                </a:lnTo>
                <a:lnTo>
                  <a:pt x="104836" y="231485"/>
                </a:lnTo>
                <a:lnTo>
                  <a:pt x="104836" y="225376"/>
                </a:lnTo>
                <a:close/>
                <a:moveTo>
                  <a:pt x="116416" y="225376"/>
                </a:moveTo>
                <a:lnTo>
                  <a:pt x="121736" y="234586"/>
                </a:lnTo>
                <a:lnTo>
                  <a:pt x="116416" y="231485"/>
                </a:lnTo>
                <a:lnTo>
                  <a:pt x="116416" y="225376"/>
                </a:lnTo>
                <a:close/>
                <a:moveTo>
                  <a:pt x="128058" y="225376"/>
                </a:moveTo>
                <a:lnTo>
                  <a:pt x="133377" y="234586"/>
                </a:lnTo>
                <a:lnTo>
                  <a:pt x="128058" y="231485"/>
                </a:lnTo>
                <a:lnTo>
                  <a:pt x="128058" y="225376"/>
                </a:lnTo>
                <a:close/>
                <a:moveTo>
                  <a:pt x="139669" y="225376"/>
                </a:moveTo>
                <a:lnTo>
                  <a:pt x="144988" y="234586"/>
                </a:lnTo>
                <a:lnTo>
                  <a:pt x="139669" y="231485"/>
                </a:lnTo>
                <a:lnTo>
                  <a:pt x="139669" y="225376"/>
                </a:lnTo>
                <a:close/>
                <a:moveTo>
                  <a:pt x="151311" y="225376"/>
                </a:moveTo>
                <a:lnTo>
                  <a:pt x="156630" y="234586"/>
                </a:lnTo>
                <a:lnTo>
                  <a:pt x="151311" y="231485"/>
                </a:lnTo>
                <a:lnTo>
                  <a:pt x="151311" y="225376"/>
                </a:lnTo>
                <a:close/>
                <a:moveTo>
                  <a:pt x="162922" y="225376"/>
                </a:moveTo>
                <a:lnTo>
                  <a:pt x="168241" y="234586"/>
                </a:lnTo>
                <a:lnTo>
                  <a:pt x="162922" y="231485"/>
                </a:lnTo>
                <a:lnTo>
                  <a:pt x="162922" y="225376"/>
                </a:lnTo>
                <a:close/>
                <a:moveTo>
                  <a:pt x="174503" y="225376"/>
                </a:moveTo>
                <a:lnTo>
                  <a:pt x="179822" y="234586"/>
                </a:lnTo>
                <a:lnTo>
                  <a:pt x="174503" y="231485"/>
                </a:lnTo>
                <a:lnTo>
                  <a:pt x="174503" y="225376"/>
                </a:lnTo>
                <a:close/>
                <a:moveTo>
                  <a:pt x="186144" y="225376"/>
                </a:moveTo>
                <a:lnTo>
                  <a:pt x="191463" y="234586"/>
                </a:lnTo>
                <a:lnTo>
                  <a:pt x="186144" y="231485"/>
                </a:lnTo>
                <a:lnTo>
                  <a:pt x="186144" y="225376"/>
                </a:lnTo>
                <a:close/>
                <a:moveTo>
                  <a:pt x="197755" y="225376"/>
                </a:moveTo>
                <a:lnTo>
                  <a:pt x="203075" y="234586"/>
                </a:lnTo>
                <a:lnTo>
                  <a:pt x="197755" y="231485"/>
                </a:lnTo>
                <a:lnTo>
                  <a:pt x="197755" y="225376"/>
                </a:lnTo>
                <a:close/>
                <a:moveTo>
                  <a:pt x="209397" y="225376"/>
                </a:moveTo>
                <a:lnTo>
                  <a:pt x="214716" y="234586"/>
                </a:lnTo>
                <a:lnTo>
                  <a:pt x="209397" y="231485"/>
                </a:lnTo>
                <a:lnTo>
                  <a:pt x="209397" y="225376"/>
                </a:lnTo>
                <a:close/>
                <a:moveTo>
                  <a:pt x="221008" y="225376"/>
                </a:moveTo>
                <a:lnTo>
                  <a:pt x="226327" y="234586"/>
                </a:lnTo>
                <a:lnTo>
                  <a:pt x="221008" y="231485"/>
                </a:lnTo>
                <a:lnTo>
                  <a:pt x="221008" y="225376"/>
                </a:lnTo>
                <a:close/>
                <a:moveTo>
                  <a:pt x="232650" y="225376"/>
                </a:moveTo>
                <a:lnTo>
                  <a:pt x="237969" y="234586"/>
                </a:lnTo>
                <a:lnTo>
                  <a:pt x="232650" y="231485"/>
                </a:lnTo>
                <a:lnTo>
                  <a:pt x="232650" y="225376"/>
                </a:lnTo>
                <a:close/>
                <a:moveTo>
                  <a:pt x="244230" y="225376"/>
                </a:moveTo>
                <a:lnTo>
                  <a:pt x="249550" y="234586"/>
                </a:lnTo>
                <a:lnTo>
                  <a:pt x="244230" y="231485"/>
                </a:lnTo>
                <a:lnTo>
                  <a:pt x="244230" y="225376"/>
                </a:lnTo>
                <a:close/>
                <a:moveTo>
                  <a:pt x="255872" y="225376"/>
                </a:moveTo>
                <a:lnTo>
                  <a:pt x="261191" y="234586"/>
                </a:lnTo>
                <a:lnTo>
                  <a:pt x="255872" y="231546"/>
                </a:lnTo>
                <a:lnTo>
                  <a:pt x="255872" y="225376"/>
                </a:lnTo>
                <a:close/>
                <a:moveTo>
                  <a:pt x="267483" y="225376"/>
                </a:moveTo>
                <a:lnTo>
                  <a:pt x="272802" y="234586"/>
                </a:lnTo>
                <a:lnTo>
                  <a:pt x="267483" y="231546"/>
                </a:lnTo>
                <a:lnTo>
                  <a:pt x="267483" y="225376"/>
                </a:lnTo>
                <a:close/>
                <a:moveTo>
                  <a:pt x="267210" y="225406"/>
                </a:moveTo>
                <a:lnTo>
                  <a:pt x="267210" y="231546"/>
                </a:lnTo>
                <a:lnTo>
                  <a:pt x="261890" y="234616"/>
                </a:lnTo>
                <a:lnTo>
                  <a:pt x="261890" y="234616"/>
                </a:lnTo>
                <a:lnTo>
                  <a:pt x="267210" y="225406"/>
                </a:lnTo>
                <a:close/>
                <a:moveTo>
                  <a:pt x="278851" y="225406"/>
                </a:moveTo>
                <a:lnTo>
                  <a:pt x="278851" y="231546"/>
                </a:lnTo>
                <a:lnTo>
                  <a:pt x="273532" y="234616"/>
                </a:lnTo>
                <a:lnTo>
                  <a:pt x="273532" y="234616"/>
                </a:lnTo>
                <a:lnTo>
                  <a:pt x="278851" y="225406"/>
                </a:lnTo>
                <a:close/>
                <a:moveTo>
                  <a:pt x="11582" y="225376"/>
                </a:moveTo>
                <a:lnTo>
                  <a:pt x="11582" y="231546"/>
                </a:lnTo>
                <a:lnTo>
                  <a:pt x="6262" y="234616"/>
                </a:lnTo>
                <a:lnTo>
                  <a:pt x="6262" y="234616"/>
                </a:lnTo>
                <a:lnTo>
                  <a:pt x="11582" y="225376"/>
                </a:lnTo>
                <a:close/>
                <a:moveTo>
                  <a:pt x="11855" y="225376"/>
                </a:moveTo>
                <a:lnTo>
                  <a:pt x="17174" y="234616"/>
                </a:lnTo>
                <a:lnTo>
                  <a:pt x="11855" y="231546"/>
                </a:lnTo>
                <a:lnTo>
                  <a:pt x="11855" y="225376"/>
                </a:lnTo>
                <a:close/>
                <a:moveTo>
                  <a:pt x="23223" y="225406"/>
                </a:moveTo>
                <a:lnTo>
                  <a:pt x="23223" y="231546"/>
                </a:lnTo>
                <a:lnTo>
                  <a:pt x="17904" y="234616"/>
                </a:lnTo>
                <a:lnTo>
                  <a:pt x="23223" y="225406"/>
                </a:lnTo>
                <a:close/>
                <a:moveTo>
                  <a:pt x="23497" y="225376"/>
                </a:moveTo>
                <a:lnTo>
                  <a:pt x="28816" y="234616"/>
                </a:lnTo>
                <a:lnTo>
                  <a:pt x="23497" y="231546"/>
                </a:lnTo>
                <a:lnTo>
                  <a:pt x="23497" y="225376"/>
                </a:lnTo>
                <a:close/>
                <a:moveTo>
                  <a:pt x="34834" y="225376"/>
                </a:moveTo>
                <a:lnTo>
                  <a:pt x="34834" y="231546"/>
                </a:lnTo>
                <a:lnTo>
                  <a:pt x="29515" y="234616"/>
                </a:lnTo>
                <a:lnTo>
                  <a:pt x="34834" y="225376"/>
                </a:lnTo>
                <a:close/>
                <a:moveTo>
                  <a:pt x="46446" y="225376"/>
                </a:moveTo>
                <a:lnTo>
                  <a:pt x="46446" y="231546"/>
                </a:lnTo>
                <a:lnTo>
                  <a:pt x="41126" y="234616"/>
                </a:lnTo>
                <a:lnTo>
                  <a:pt x="46446" y="225376"/>
                </a:lnTo>
                <a:close/>
                <a:moveTo>
                  <a:pt x="58057" y="225376"/>
                </a:moveTo>
                <a:lnTo>
                  <a:pt x="58057" y="231546"/>
                </a:lnTo>
                <a:lnTo>
                  <a:pt x="52737" y="234616"/>
                </a:lnTo>
                <a:lnTo>
                  <a:pt x="58057" y="225376"/>
                </a:lnTo>
                <a:close/>
                <a:moveTo>
                  <a:pt x="69698" y="225376"/>
                </a:moveTo>
                <a:lnTo>
                  <a:pt x="69698" y="231546"/>
                </a:lnTo>
                <a:lnTo>
                  <a:pt x="64379" y="234616"/>
                </a:lnTo>
                <a:lnTo>
                  <a:pt x="69698" y="225376"/>
                </a:lnTo>
                <a:close/>
                <a:moveTo>
                  <a:pt x="81309" y="225376"/>
                </a:moveTo>
                <a:lnTo>
                  <a:pt x="81309" y="231546"/>
                </a:lnTo>
                <a:lnTo>
                  <a:pt x="75990" y="234616"/>
                </a:lnTo>
                <a:lnTo>
                  <a:pt x="81309" y="225376"/>
                </a:lnTo>
                <a:close/>
                <a:moveTo>
                  <a:pt x="92951" y="225376"/>
                </a:moveTo>
                <a:lnTo>
                  <a:pt x="92951" y="231546"/>
                </a:lnTo>
                <a:lnTo>
                  <a:pt x="87632" y="234616"/>
                </a:lnTo>
                <a:lnTo>
                  <a:pt x="92951" y="225376"/>
                </a:lnTo>
                <a:close/>
                <a:moveTo>
                  <a:pt x="104562" y="225376"/>
                </a:moveTo>
                <a:lnTo>
                  <a:pt x="104562" y="231546"/>
                </a:lnTo>
                <a:lnTo>
                  <a:pt x="99243" y="234616"/>
                </a:lnTo>
                <a:lnTo>
                  <a:pt x="104562" y="225376"/>
                </a:lnTo>
                <a:close/>
                <a:moveTo>
                  <a:pt x="116143" y="225376"/>
                </a:moveTo>
                <a:lnTo>
                  <a:pt x="116143" y="231546"/>
                </a:lnTo>
                <a:lnTo>
                  <a:pt x="110824" y="234616"/>
                </a:lnTo>
                <a:lnTo>
                  <a:pt x="116143" y="225376"/>
                </a:lnTo>
                <a:close/>
                <a:moveTo>
                  <a:pt x="127784" y="225376"/>
                </a:moveTo>
                <a:lnTo>
                  <a:pt x="127784" y="231546"/>
                </a:lnTo>
                <a:lnTo>
                  <a:pt x="122465" y="234616"/>
                </a:lnTo>
                <a:lnTo>
                  <a:pt x="127784" y="225376"/>
                </a:lnTo>
                <a:close/>
                <a:moveTo>
                  <a:pt x="139396" y="225376"/>
                </a:moveTo>
                <a:lnTo>
                  <a:pt x="139396" y="231546"/>
                </a:lnTo>
                <a:lnTo>
                  <a:pt x="134076" y="234616"/>
                </a:lnTo>
                <a:lnTo>
                  <a:pt x="139396" y="225376"/>
                </a:lnTo>
                <a:close/>
                <a:moveTo>
                  <a:pt x="151037" y="225376"/>
                </a:moveTo>
                <a:lnTo>
                  <a:pt x="151037" y="231546"/>
                </a:lnTo>
                <a:lnTo>
                  <a:pt x="145718" y="234616"/>
                </a:lnTo>
                <a:lnTo>
                  <a:pt x="151037" y="225376"/>
                </a:lnTo>
                <a:close/>
                <a:moveTo>
                  <a:pt x="162648" y="225376"/>
                </a:moveTo>
                <a:lnTo>
                  <a:pt x="162648" y="231546"/>
                </a:lnTo>
                <a:lnTo>
                  <a:pt x="157329" y="234616"/>
                </a:lnTo>
                <a:lnTo>
                  <a:pt x="162648" y="225376"/>
                </a:lnTo>
                <a:close/>
                <a:moveTo>
                  <a:pt x="174290" y="225376"/>
                </a:moveTo>
                <a:lnTo>
                  <a:pt x="174290" y="231546"/>
                </a:lnTo>
                <a:lnTo>
                  <a:pt x="168971" y="234616"/>
                </a:lnTo>
                <a:lnTo>
                  <a:pt x="174290" y="225376"/>
                </a:lnTo>
                <a:close/>
                <a:moveTo>
                  <a:pt x="185871" y="225406"/>
                </a:moveTo>
                <a:lnTo>
                  <a:pt x="185871" y="231546"/>
                </a:lnTo>
                <a:lnTo>
                  <a:pt x="180551" y="234616"/>
                </a:lnTo>
                <a:lnTo>
                  <a:pt x="185871" y="225406"/>
                </a:lnTo>
                <a:close/>
                <a:moveTo>
                  <a:pt x="197512" y="225376"/>
                </a:moveTo>
                <a:lnTo>
                  <a:pt x="197512" y="231546"/>
                </a:lnTo>
                <a:lnTo>
                  <a:pt x="192193" y="234616"/>
                </a:lnTo>
                <a:lnTo>
                  <a:pt x="197512" y="225376"/>
                </a:lnTo>
                <a:close/>
                <a:moveTo>
                  <a:pt x="209123" y="225376"/>
                </a:moveTo>
                <a:lnTo>
                  <a:pt x="209123" y="231546"/>
                </a:lnTo>
                <a:lnTo>
                  <a:pt x="203804" y="234616"/>
                </a:lnTo>
                <a:lnTo>
                  <a:pt x="209123" y="225376"/>
                </a:lnTo>
                <a:close/>
                <a:moveTo>
                  <a:pt x="220765" y="225376"/>
                </a:moveTo>
                <a:lnTo>
                  <a:pt x="220765" y="231546"/>
                </a:lnTo>
                <a:lnTo>
                  <a:pt x="215446" y="234616"/>
                </a:lnTo>
                <a:lnTo>
                  <a:pt x="220765" y="225376"/>
                </a:lnTo>
                <a:close/>
                <a:moveTo>
                  <a:pt x="232376" y="225376"/>
                </a:moveTo>
                <a:lnTo>
                  <a:pt x="232376" y="231546"/>
                </a:lnTo>
                <a:lnTo>
                  <a:pt x="227057" y="234616"/>
                </a:lnTo>
                <a:lnTo>
                  <a:pt x="232376" y="225376"/>
                </a:lnTo>
                <a:close/>
                <a:moveTo>
                  <a:pt x="243957" y="225376"/>
                </a:moveTo>
                <a:lnTo>
                  <a:pt x="243957" y="231546"/>
                </a:lnTo>
                <a:lnTo>
                  <a:pt x="238638" y="234616"/>
                </a:lnTo>
                <a:lnTo>
                  <a:pt x="243957" y="225376"/>
                </a:lnTo>
                <a:close/>
                <a:moveTo>
                  <a:pt x="255598" y="225406"/>
                </a:moveTo>
                <a:lnTo>
                  <a:pt x="255598" y="231546"/>
                </a:lnTo>
                <a:lnTo>
                  <a:pt x="250279" y="234616"/>
                </a:lnTo>
                <a:lnTo>
                  <a:pt x="255598" y="225406"/>
                </a:lnTo>
                <a:close/>
                <a:moveTo>
                  <a:pt x="11703" y="231759"/>
                </a:moveTo>
                <a:lnTo>
                  <a:pt x="17023" y="234829"/>
                </a:lnTo>
                <a:lnTo>
                  <a:pt x="6384" y="234829"/>
                </a:lnTo>
                <a:lnTo>
                  <a:pt x="11703" y="231759"/>
                </a:lnTo>
                <a:close/>
                <a:moveTo>
                  <a:pt x="23345" y="231759"/>
                </a:moveTo>
                <a:lnTo>
                  <a:pt x="28664" y="234829"/>
                </a:lnTo>
                <a:lnTo>
                  <a:pt x="18026" y="234829"/>
                </a:lnTo>
                <a:lnTo>
                  <a:pt x="23345" y="231759"/>
                </a:lnTo>
                <a:close/>
                <a:moveTo>
                  <a:pt x="34956" y="231759"/>
                </a:moveTo>
                <a:lnTo>
                  <a:pt x="40275" y="234829"/>
                </a:lnTo>
                <a:lnTo>
                  <a:pt x="29637" y="234829"/>
                </a:lnTo>
                <a:lnTo>
                  <a:pt x="34956" y="231759"/>
                </a:lnTo>
                <a:close/>
                <a:moveTo>
                  <a:pt x="46598" y="231759"/>
                </a:moveTo>
                <a:lnTo>
                  <a:pt x="51886" y="234829"/>
                </a:lnTo>
                <a:lnTo>
                  <a:pt x="41278" y="234829"/>
                </a:lnTo>
                <a:lnTo>
                  <a:pt x="46598" y="231759"/>
                </a:lnTo>
                <a:close/>
                <a:moveTo>
                  <a:pt x="58209" y="231759"/>
                </a:moveTo>
                <a:lnTo>
                  <a:pt x="63528" y="234829"/>
                </a:lnTo>
                <a:lnTo>
                  <a:pt x="52889" y="234829"/>
                </a:lnTo>
                <a:lnTo>
                  <a:pt x="58209" y="231759"/>
                </a:lnTo>
                <a:close/>
                <a:moveTo>
                  <a:pt x="69850" y="231759"/>
                </a:moveTo>
                <a:lnTo>
                  <a:pt x="75169" y="234829"/>
                </a:lnTo>
                <a:lnTo>
                  <a:pt x="64531" y="234829"/>
                </a:lnTo>
                <a:lnTo>
                  <a:pt x="69850" y="231759"/>
                </a:lnTo>
                <a:close/>
                <a:moveTo>
                  <a:pt x="81431" y="231759"/>
                </a:moveTo>
                <a:lnTo>
                  <a:pt x="86750" y="234829"/>
                </a:lnTo>
                <a:lnTo>
                  <a:pt x="76112" y="234829"/>
                </a:lnTo>
                <a:lnTo>
                  <a:pt x="81431" y="231759"/>
                </a:lnTo>
                <a:close/>
                <a:moveTo>
                  <a:pt x="93042" y="231759"/>
                </a:moveTo>
                <a:lnTo>
                  <a:pt x="98361" y="234829"/>
                </a:lnTo>
                <a:lnTo>
                  <a:pt x="87723" y="234829"/>
                </a:lnTo>
                <a:lnTo>
                  <a:pt x="93042" y="231759"/>
                </a:lnTo>
                <a:close/>
                <a:moveTo>
                  <a:pt x="104684" y="231759"/>
                </a:moveTo>
                <a:lnTo>
                  <a:pt x="110003" y="234829"/>
                </a:lnTo>
                <a:lnTo>
                  <a:pt x="99364" y="234829"/>
                </a:lnTo>
                <a:lnTo>
                  <a:pt x="104684" y="231759"/>
                </a:lnTo>
                <a:close/>
                <a:moveTo>
                  <a:pt x="116295" y="231759"/>
                </a:moveTo>
                <a:lnTo>
                  <a:pt x="121614" y="234829"/>
                </a:lnTo>
                <a:lnTo>
                  <a:pt x="110976" y="234829"/>
                </a:lnTo>
                <a:lnTo>
                  <a:pt x="116295" y="231759"/>
                </a:lnTo>
                <a:close/>
                <a:moveTo>
                  <a:pt x="127936" y="231759"/>
                </a:moveTo>
                <a:lnTo>
                  <a:pt x="133256" y="234829"/>
                </a:lnTo>
                <a:lnTo>
                  <a:pt x="122617" y="234829"/>
                </a:lnTo>
                <a:lnTo>
                  <a:pt x="127936" y="231759"/>
                </a:lnTo>
                <a:close/>
                <a:moveTo>
                  <a:pt x="139548" y="231759"/>
                </a:moveTo>
                <a:lnTo>
                  <a:pt x="144867" y="234829"/>
                </a:lnTo>
                <a:lnTo>
                  <a:pt x="134228" y="234829"/>
                </a:lnTo>
                <a:lnTo>
                  <a:pt x="139548" y="231759"/>
                </a:lnTo>
                <a:close/>
                <a:moveTo>
                  <a:pt x="151159" y="231759"/>
                </a:moveTo>
                <a:lnTo>
                  <a:pt x="156478" y="234829"/>
                </a:lnTo>
                <a:lnTo>
                  <a:pt x="145840" y="234829"/>
                </a:lnTo>
                <a:lnTo>
                  <a:pt x="151159" y="231759"/>
                </a:lnTo>
                <a:close/>
                <a:moveTo>
                  <a:pt x="162770" y="231759"/>
                </a:moveTo>
                <a:lnTo>
                  <a:pt x="168089" y="234829"/>
                </a:lnTo>
                <a:lnTo>
                  <a:pt x="157451" y="234829"/>
                </a:lnTo>
                <a:lnTo>
                  <a:pt x="162770" y="231759"/>
                </a:lnTo>
                <a:close/>
                <a:moveTo>
                  <a:pt x="174411" y="231759"/>
                </a:moveTo>
                <a:lnTo>
                  <a:pt x="179731" y="234829"/>
                </a:lnTo>
                <a:lnTo>
                  <a:pt x="169092" y="234829"/>
                </a:lnTo>
                <a:lnTo>
                  <a:pt x="174411" y="231759"/>
                </a:lnTo>
                <a:close/>
                <a:moveTo>
                  <a:pt x="186023" y="231759"/>
                </a:moveTo>
                <a:lnTo>
                  <a:pt x="191342" y="234829"/>
                </a:lnTo>
                <a:lnTo>
                  <a:pt x="180703" y="234829"/>
                </a:lnTo>
                <a:lnTo>
                  <a:pt x="186023" y="231759"/>
                </a:lnTo>
                <a:close/>
                <a:moveTo>
                  <a:pt x="197634" y="231759"/>
                </a:moveTo>
                <a:lnTo>
                  <a:pt x="202953" y="234829"/>
                </a:lnTo>
                <a:lnTo>
                  <a:pt x="192345" y="234829"/>
                </a:lnTo>
                <a:lnTo>
                  <a:pt x="197634" y="231759"/>
                </a:lnTo>
                <a:close/>
                <a:moveTo>
                  <a:pt x="209275" y="231759"/>
                </a:moveTo>
                <a:lnTo>
                  <a:pt x="214595" y="234829"/>
                </a:lnTo>
                <a:lnTo>
                  <a:pt x="203956" y="234829"/>
                </a:lnTo>
                <a:lnTo>
                  <a:pt x="209275" y="231759"/>
                </a:lnTo>
                <a:close/>
                <a:moveTo>
                  <a:pt x="220856" y="231759"/>
                </a:moveTo>
                <a:lnTo>
                  <a:pt x="226175" y="234829"/>
                </a:lnTo>
                <a:lnTo>
                  <a:pt x="215537" y="234829"/>
                </a:lnTo>
                <a:lnTo>
                  <a:pt x="220856" y="231759"/>
                </a:lnTo>
                <a:close/>
                <a:moveTo>
                  <a:pt x="232498" y="231759"/>
                </a:moveTo>
                <a:lnTo>
                  <a:pt x="237817" y="234829"/>
                </a:lnTo>
                <a:lnTo>
                  <a:pt x="227178" y="234829"/>
                </a:lnTo>
                <a:lnTo>
                  <a:pt x="232498" y="231759"/>
                </a:lnTo>
                <a:close/>
                <a:moveTo>
                  <a:pt x="244109" y="231759"/>
                </a:moveTo>
                <a:lnTo>
                  <a:pt x="249428" y="234829"/>
                </a:lnTo>
                <a:lnTo>
                  <a:pt x="238790" y="234829"/>
                </a:lnTo>
                <a:lnTo>
                  <a:pt x="244109" y="231759"/>
                </a:lnTo>
                <a:close/>
                <a:moveTo>
                  <a:pt x="255750" y="231759"/>
                </a:moveTo>
                <a:lnTo>
                  <a:pt x="261070" y="234829"/>
                </a:lnTo>
                <a:lnTo>
                  <a:pt x="250431" y="234829"/>
                </a:lnTo>
                <a:lnTo>
                  <a:pt x="255750" y="231759"/>
                </a:lnTo>
                <a:close/>
                <a:moveTo>
                  <a:pt x="267362" y="231759"/>
                </a:moveTo>
                <a:lnTo>
                  <a:pt x="272681" y="234829"/>
                </a:lnTo>
                <a:lnTo>
                  <a:pt x="262042" y="234829"/>
                </a:lnTo>
                <a:lnTo>
                  <a:pt x="267362" y="231759"/>
                </a:lnTo>
                <a:close/>
                <a:moveTo>
                  <a:pt x="279003" y="231759"/>
                </a:moveTo>
                <a:lnTo>
                  <a:pt x="284322" y="234829"/>
                </a:lnTo>
                <a:lnTo>
                  <a:pt x="273684" y="234829"/>
                </a:lnTo>
                <a:lnTo>
                  <a:pt x="279003" y="231759"/>
                </a:lnTo>
                <a:close/>
                <a:moveTo>
                  <a:pt x="17023" y="235103"/>
                </a:moveTo>
                <a:lnTo>
                  <a:pt x="11703" y="238173"/>
                </a:lnTo>
                <a:lnTo>
                  <a:pt x="6384" y="235103"/>
                </a:lnTo>
                <a:close/>
                <a:moveTo>
                  <a:pt x="28664" y="235103"/>
                </a:moveTo>
                <a:lnTo>
                  <a:pt x="23345" y="238173"/>
                </a:lnTo>
                <a:lnTo>
                  <a:pt x="18026" y="235103"/>
                </a:lnTo>
                <a:close/>
                <a:moveTo>
                  <a:pt x="40275" y="235103"/>
                </a:moveTo>
                <a:lnTo>
                  <a:pt x="34956" y="238173"/>
                </a:lnTo>
                <a:lnTo>
                  <a:pt x="29637" y="235103"/>
                </a:lnTo>
                <a:close/>
                <a:moveTo>
                  <a:pt x="51886" y="235103"/>
                </a:moveTo>
                <a:lnTo>
                  <a:pt x="46598" y="238173"/>
                </a:lnTo>
                <a:lnTo>
                  <a:pt x="41278" y="235103"/>
                </a:lnTo>
                <a:close/>
                <a:moveTo>
                  <a:pt x="63528" y="235103"/>
                </a:moveTo>
                <a:lnTo>
                  <a:pt x="58209" y="238173"/>
                </a:lnTo>
                <a:lnTo>
                  <a:pt x="52889" y="235103"/>
                </a:lnTo>
                <a:close/>
                <a:moveTo>
                  <a:pt x="75169" y="235103"/>
                </a:moveTo>
                <a:lnTo>
                  <a:pt x="69850" y="238173"/>
                </a:lnTo>
                <a:lnTo>
                  <a:pt x="64531" y="235103"/>
                </a:lnTo>
                <a:close/>
                <a:moveTo>
                  <a:pt x="86750" y="235103"/>
                </a:moveTo>
                <a:lnTo>
                  <a:pt x="81431" y="238173"/>
                </a:lnTo>
                <a:lnTo>
                  <a:pt x="76112" y="235103"/>
                </a:lnTo>
                <a:close/>
                <a:moveTo>
                  <a:pt x="98361" y="235103"/>
                </a:moveTo>
                <a:lnTo>
                  <a:pt x="93042" y="238173"/>
                </a:lnTo>
                <a:lnTo>
                  <a:pt x="87723" y="235103"/>
                </a:lnTo>
                <a:close/>
                <a:moveTo>
                  <a:pt x="110003" y="235103"/>
                </a:moveTo>
                <a:lnTo>
                  <a:pt x="104684" y="238173"/>
                </a:lnTo>
                <a:lnTo>
                  <a:pt x="99364" y="235103"/>
                </a:lnTo>
                <a:close/>
                <a:moveTo>
                  <a:pt x="121614" y="235103"/>
                </a:moveTo>
                <a:lnTo>
                  <a:pt x="116295" y="238173"/>
                </a:lnTo>
                <a:lnTo>
                  <a:pt x="110976" y="235103"/>
                </a:lnTo>
                <a:close/>
                <a:moveTo>
                  <a:pt x="133256" y="235103"/>
                </a:moveTo>
                <a:lnTo>
                  <a:pt x="127936" y="238173"/>
                </a:lnTo>
                <a:lnTo>
                  <a:pt x="122617" y="235103"/>
                </a:lnTo>
                <a:close/>
                <a:moveTo>
                  <a:pt x="144867" y="235103"/>
                </a:moveTo>
                <a:lnTo>
                  <a:pt x="139548" y="238173"/>
                </a:lnTo>
                <a:lnTo>
                  <a:pt x="134228" y="235103"/>
                </a:lnTo>
                <a:close/>
                <a:moveTo>
                  <a:pt x="156478" y="235103"/>
                </a:moveTo>
                <a:lnTo>
                  <a:pt x="151159" y="238173"/>
                </a:lnTo>
                <a:lnTo>
                  <a:pt x="145840" y="235103"/>
                </a:lnTo>
                <a:close/>
                <a:moveTo>
                  <a:pt x="168089" y="235103"/>
                </a:moveTo>
                <a:lnTo>
                  <a:pt x="162770" y="238173"/>
                </a:lnTo>
                <a:lnTo>
                  <a:pt x="157451" y="235103"/>
                </a:lnTo>
                <a:close/>
                <a:moveTo>
                  <a:pt x="179731" y="235103"/>
                </a:moveTo>
                <a:lnTo>
                  <a:pt x="174411" y="238173"/>
                </a:lnTo>
                <a:lnTo>
                  <a:pt x="169092" y="235103"/>
                </a:lnTo>
                <a:close/>
                <a:moveTo>
                  <a:pt x="191342" y="235103"/>
                </a:moveTo>
                <a:lnTo>
                  <a:pt x="186023" y="238173"/>
                </a:lnTo>
                <a:lnTo>
                  <a:pt x="180703" y="235103"/>
                </a:lnTo>
                <a:close/>
                <a:moveTo>
                  <a:pt x="202953" y="235103"/>
                </a:moveTo>
                <a:lnTo>
                  <a:pt x="197634" y="238173"/>
                </a:lnTo>
                <a:lnTo>
                  <a:pt x="192315" y="235103"/>
                </a:lnTo>
                <a:close/>
                <a:moveTo>
                  <a:pt x="214564" y="235103"/>
                </a:moveTo>
                <a:lnTo>
                  <a:pt x="209245" y="238173"/>
                </a:lnTo>
                <a:lnTo>
                  <a:pt x="203926" y="235103"/>
                </a:lnTo>
                <a:close/>
                <a:moveTo>
                  <a:pt x="226175" y="235103"/>
                </a:moveTo>
                <a:lnTo>
                  <a:pt x="220856" y="238173"/>
                </a:lnTo>
                <a:lnTo>
                  <a:pt x="215537" y="235103"/>
                </a:lnTo>
                <a:close/>
                <a:moveTo>
                  <a:pt x="237817" y="235103"/>
                </a:moveTo>
                <a:lnTo>
                  <a:pt x="232498" y="238173"/>
                </a:lnTo>
                <a:lnTo>
                  <a:pt x="227178" y="235103"/>
                </a:lnTo>
                <a:close/>
                <a:moveTo>
                  <a:pt x="249428" y="235103"/>
                </a:moveTo>
                <a:lnTo>
                  <a:pt x="244109" y="238173"/>
                </a:lnTo>
                <a:lnTo>
                  <a:pt x="238790" y="235103"/>
                </a:lnTo>
                <a:close/>
                <a:moveTo>
                  <a:pt x="261070" y="235103"/>
                </a:moveTo>
                <a:lnTo>
                  <a:pt x="255750" y="238173"/>
                </a:lnTo>
                <a:lnTo>
                  <a:pt x="250431" y="235103"/>
                </a:lnTo>
                <a:close/>
                <a:moveTo>
                  <a:pt x="272681" y="235103"/>
                </a:moveTo>
                <a:lnTo>
                  <a:pt x="267362" y="238173"/>
                </a:lnTo>
                <a:lnTo>
                  <a:pt x="262042" y="235103"/>
                </a:lnTo>
                <a:close/>
                <a:moveTo>
                  <a:pt x="284292" y="235103"/>
                </a:moveTo>
                <a:lnTo>
                  <a:pt x="278973" y="238173"/>
                </a:lnTo>
                <a:lnTo>
                  <a:pt x="273653" y="235103"/>
                </a:lnTo>
                <a:close/>
                <a:moveTo>
                  <a:pt x="6050" y="235437"/>
                </a:moveTo>
                <a:lnTo>
                  <a:pt x="6050" y="241399"/>
                </a:lnTo>
                <a:lnTo>
                  <a:pt x="6050" y="241399"/>
                </a:lnTo>
                <a:lnTo>
                  <a:pt x="6110" y="241364"/>
                </a:lnTo>
                <a:lnTo>
                  <a:pt x="6110" y="235543"/>
                </a:lnTo>
                <a:lnTo>
                  <a:pt x="6110" y="235543"/>
                </a:lnTo>
                <a:lnTo>
                  <a:pt x="6050" y="235437"/>
                </a:lnTo>
                <a:close/>
                <a:moveTo>
                  <a:pt x="17174" y="235346"/>
                </a:moveTo>
                <a:lnTo>
                  <a:pt x="11855" y="244525"/>
                </a:lnTo>
                <a:lnTo>
                  <a:pt x="11855" y="238416"/>
                </a:lnTo>
                <a:lnTo>
                  <a:pt x="17174" y="235346"/>
                </a:lnTo>
                <a:close/>
                <a:moveTo>
                  <a:pt x="28816" y="235346"/>
                </a:moveTo>
                <a:lnTo>
                  <a:pt x="23497" y="244525"/>
                </a:lnTo>
                <a:lnTo>
                  <a:pt x="23497" y="238416"/>
                </a:lnTo>
                <a:lnTo>
                  <a:pt x="28816" y="235346"/>
                </a:lnTo>
                <a:close/>
                <a:moveTo>
                  <a:pt x="40427" y="235346"/>
                </a:moveTo>
                <a:lnTo>
                  <a:pt x="35108" y="244525"/>
                </a:lnTo>
                <a:lnTo>
                  <a:pt x="35108" y="238416"/>
                </a:lnTo>
                <a:lnTo>
                  <a:pt x="40427" y="235346"/>
                </a:lnTo>
                <a:close/>
                <a:moveTo>
                  <a:pt x="52008" y="235346"/>
                </a:moveTo>
                <a:lnTo>
                  <a:pt x="46689" y="244525"/>
                </a:lnTo>
                <a:lnTo>
                  <a:pt x="46689" y="238416"/>
                </a:lnTo>
                <a:lnTo>
                  <a:pt x="52008" y="235346"/>
                </a:lnTo>
                <a:close/>
                <a:moveTo>
                  <a:pt x="63650" y="235346"/>
                </a:moveTo>
                <a:lnTo>
                  <a:pt x="58330" y="244525"/>
                </a:lnTo>
                <a:lnTo>
                  <a:pt x="58330" y="238416"/>
                </a:lnTo>
                <a:lnTo>
                  <a:pt x="63650" y="235346"/>
                </a:lnTo>
                <a:close/>
                <a:moveTo>
                  <a:pt x="75261" y="235346"/>
                </a:moveTo>
                <a:lnTo>
                  <a:pt x="69941" y="244525"/>
                </a:lnTo>
                <a:lnTo>
                  <a:pt x="69941" y="238416"/>
                </a:lnTo>
                <a:lnTo>
                  <a:pt x="75261" y="235346"/>
                </a:lnTo>
                <a:close/>
                <a:moveTo>
                  <a:pt x="86902" y="235346"/>
                </a:moveTo>
                <a:lnTo>
                  <a:pt x="81583" y="244525"/>
                </a:lnTo>
                <a:lnTo>
                  <a:pt x="81583" y="238416"/>
                </a:lnTo>
                <a:lnTo>
                  <a:pt x="86902" y="235346"/>
                </a:lnTo>
                <a:close/>
                <a:moveTo>
                  <a:pt x="98513" y="235346"/>
                </a:moveTo>
                <a:lnTo>
                  <a:pt x="93194" y="244525"/>
                </a:lnTo>
                <a:lnTo>
                  <a:pt x="93194" y="238416"/>
                </a:lnTo>
                <a:lnTo>
                  <a:pt x="98513" y="235346"/>
                </a:lnTo>
                <a:close/>
                <a:moveTo>
                  <a:pt x="110155" y="235346"/>
                </a:moveTo>
                <a:lnTo>
                  <a:pt x="104836" y="244525"/>
                </a:lnTo>
                <a:lnTo>
                  <a:pt x="104836" y="238416"/>
                </a:lnTo>
                <a:lnTo>
                  <a:pt x="110155" y="235346"/>
                </a:lnTo>
                <a:close/>
                <a:moveTo>
                  <a:pt x="121736" y="235346"/>
                </a:moveTo>
                <a:lnTo>
                  <a:pt x="116416" y="244525"/>
                </a:lnTo>
                <a:lnTo>
                  <a:pt x="116416" y="238416"/>
                </a:lnTo>
                <a:lnTo>
                  <a:pt x="121736" y="235346"/>
                </a:lnTo>
                <a:close/>
                <a:moveTo>
                  <a:pt x="133377" y="235346"/>
                </a:moveTo>
                <a:lnTo>
                  <a:pt x="128058" y="244525"/>
                </a:lnTo>
                <a:lnTo>
                  <a:pt x="128058" y="238416"/>
                </a:lnTo>
                <a:lnTo>
                  <a:pt x="133377" y="235346"/>
                </a:lnTo>
                <a:close/>
                <a:moveTo>
                  <a:pt x="144988" y="235346"/>
                </a:moveTo>
                <a:lnTo>
                  <a:pt x="139669" y="244525"/>
                </a:lnTo>
                <a:lnTo>
                  <a:pt x="139669" y="238416"/>
                </a:lnTo>
                <a:lnTo>
                  <a:pt x="144988" y="235346"/>
                </a:lnTo>
                <a:close/>
                <a:moveTo>
                  <a:pt x="156630" y="235346"/>
                </a:moveTo>
                <a:lnTo>
                  <a:pt x="151311" y="244525"/>
                </a:lnTo>
                <a:lnTo>
                  <a:pt x="151311" y="238416"/>
                </a:lnTo>
                <a:lnTo>
                  <a:pt x="156630" y="235346"/>
                </a:lnTo>
                <a:close/>
                <a:moveTo>
                  <a:pt x="168241" y="235346"/>
                </a:moveTo>
                <a:lnTo>
                  <a:pt x="162922" y="244525"/>
                </a:lnTo>
                <a:lnTo>
                  <a:pt x="162922" y="238416"/>
                </a:lnTo>
                <a:lnTo>
                  <a:pt x="168241" y="235346"/>
                </a:lnTo>
                <a:close/>
                <a:moveTo>
                  <a:pt x="179822" y="235346"/>
                </a:moveTo>
                <a:lnTo>
                  <a:pt x="174503" y="244525"/>
                </a:lnTo>
                <a:lnTo>
                  <a:pt x="174503" y="238416"/>
                </a:lnTo>
                <a:lnTo>
                  <a:pt x="179822" y="235346"/>
                </a:lnTo>
                <a:close/>
                <a:moveTo>
                  <a:pt x="191463" y="235346"/>
                </a:moveTo>
                <a:lnTo>
                  <a:pt x="186144" y="244525"/>
                </a:lnTo>
                <a:lnTo>
                  <a:pt x="186144" y="238416"/>
                </a:lnTo>
                <a:lnTo>
                  <a:pt x="191463" y="235346"/>
                </a:lnTo>
                <a:close/>
                <a:moveTo>
                  <a:pt x="203075" y="235346"/>
                </a:moveTo>
                <a:lnTo>
                  <a:pt x="197755" y="244525"/>
                </a:lnTo>
                <a:lnTo>
                  <a:pt x="197755" y="238416"/>
                </a:lnTo>
                <a:lnTo>
                  <a:pt x="203075" y="235346"/>
                </a:lnTo>
                <a:close/>
                <a:moveTo>
                  <a:pt x="214716" y="235346"/>
                </a:moveTo>
                <a:lnTo>
                  <a:pt x="209397" y="244525"/>
                </a:lnTo>
                <a:lnTo>
                  <a:pt x="209397" y="238416"/>
                </a:lnTo>
                <a:lnTo>
                  <a:pt x="214716" y="235346"/>
                </a:lnTo>
                <a:close/>
                <a:moveTo>
                  <a:pt x="226327" y="235346"/>
                </a:moveTo>
                <a:lnTo>
                  <a:pt x="221008" y="244525"/>
                </a:lnTo>
                <a:lnTo>
                  <a:pt x="221008" y="238416"/>
                </a:lnTo>
                <a:lnTo>
                  <a:pt x="226327" y="235346"/>
                </a:lnTo>
                <a:close/>
                <a:moveTo>
                  <a:pt x="237969" y="235346"/>
                </a:moveTo>
                <a:lnTo>
                  <a:pt x="232650" y="244525"/>
                </a:lnTo>
                <a:lnTo>
                  <a:pt x="232650" y="238416"/>
                </a:lnTo>
                <a:lnTo>
                  <a:pt x="237969" y="235346"/>
                </a:lnTo>
                <a:close/>
                <a:moveTo>
                  <a:pt x="249550" y="235346"/>
                </a:moveTo>
                <a:lnTo>
                  <a:pt x="244230" y="244525"/>
                </a:lnTo>
                <a:lnTo>
                  <a:pt x="244230" y="238416"/>
                </a:lnTo>
                <a:lnTo>
                  <a:pt x="249550" y="235346"/>
                </a:lnTo>
                <a:close/>
                <a:moveTo>
                  <a:pt x="261191" y="235346"/>
                </a:moveTo>
                <a:lnTo>
                  <a:pt x="255872" y="244525"/>
                </a:lnTo>
                <a:lnTo>
                  <a:pt x="255872" y="238416"/>
                </a:lnTo>
                <a:lnTo>
                  <a:pt x="261191" y="235346"/>
                </a:lnTo>
                <a:close/>
                <a:moveTo>
                  <a:pt x="272802" y="235346"/>
                </a:moveTo>
                <a:lnTo>
                  <a:pt x="267483" y="244525"/>
                </a:lnTo>
                <a:lnTo>
                  <a:pt x="267483" y="238416"/>
                </a:lnTo>
                <a:lnTo>
                  <a:pt x="272802" y="235346"/>
                </a:lnTo>
                <a:close/>
                <a:moveTo>
                  <a:pt x="284444" y="235346"/>
                </a:moveTo>
                <a:lnTo>
                  <a:pt x="279125" y="244525"/>
                </a:lnTo>
                <a:lnTo>
                  <a:pt x="279125" y="238416"/>
                </a:lnTo>
                <a:lnTo>
                  <a:pt x="284444" y="235346"/>
                </a:lnTo>
                <a:close/>
                <a:moveTo>
                  <a:pt x="6262" y="235376"/>
                </a:moveTo>
                <a:lnTo>
                  <a:pt x="11582" y="238416"/>
                </a:lnTo>
                <a:lnTo>
                  <a:pt x="11582" y="244556"/>
                </a:lnTo>
                <a:lnTo>
                  <a:pt x="6262" y="235376"/>
                </a:lnTo>
                <a:close/>
                <a:moveTo>
                  <a:pt x="17904" y="235376"/>
                </a:moveTo>
                <a:lnTo>
                  <a:pt x="23223" y="238416"/>
                </a:lnTo>
                <a:lnTo>
                  <a:pt x="23223" y="244556"/>
                </a:lnTo>
                <a:lnTo>
                  <a:pt x="17904" y="235376"/>
                </a:lnTo>
                <a:close/>
                <a:moveTo>
                  <a:pt x="29515" y="235376"/>
                </a:moveTo>
                <a:lnTo>
                  <a:pt x="34834" y="238416"/>
                </a:lnTo>
                <a:lnTo>
                  <a:pt x="34834" y="244556"/>
                </a:lnTo>
                <a:lnTo>
                  <a:pt x="29515" y="235376"/>
                </a:lnTo>
                <a:close/>
                <a:moveTo>
                  <a:pt x="41126" y="235376"/>
                </a:moveTo>
                <a:lnTo>
                  <a:pt x="46446" y="238416"/>
                </a:lnTo>
                <a:lnTo>
                  <a:pt x="46446" y="244556"/>
                </a:lnTo>
                <a:lnTo>
                  <a:pt x="41126" y="235376"/>
                </a:lnTo>
                <a:close/>
                <a:moveTo>
                  <a:pt x="52737" y="235376"/>
                </a:moveTo>
                <a:lnTo>
                  <a:pt x="58057" y="238416"/>
                </a:lnTo>
                <a:lnTo>
                  <a:pt x="58057" y="244556"/>
                </a:lnTo>
                <a:lnTo>
                  <a:pt x="52737" y="235376"/>
                </a:lnTo>
                <a:close/>
                <a:moveTo>
                  <a:pt x="64379" y="235346"/>
                </a:moveTo>
                <a:lnTo>
                  <a:pt x="69698" y="238416"/>
                </a:lnTo>
                <a:lnTo>
                  <a:pt x="69698" y="244556"/>
                </a:lnTo>
                <a:lnTo>
                  <a:pt x="64379" y="235346"/>
                </a:lnTo>
                <a:close/>
                <a:moveTo>
                  <a:pt x="75990" y="235376"/>
                </a:moveTo>
                <a:lnTo>
                  <a:pt x="81309" y="238416"/>
                </a:lnTo>
                <a:lnTo>
                  <a:pt x="81309" y="244556"/>
                </a:lnTo>
                <a:lnTo>
                  <a:pt x="75990" y="235376"/>
                </a:lnTo>
                <a:close/>
                <a:moveTo>
                  <a:pt x="87632" y="235376"/>
                </a:moveTo>
                <a:lnTo>
                  <a:pt x="92951" y="238416"/>
                </a:lnTo>
                <a:lnTo>
                  <a:pt x="92951" y="244556"/>
                </a:lnTo>
                <a:lnTo>
                  <a:pt x="87632" y="235376"/>
                </a:lnTo>
                <a:close/>
                <a:moveTo>
                  <a:pt x="99243" y="235376"/>
                </a:moveTo>
                <a:lnTo>
                  <a:pt x="104562" y="238416"/>
                </a:lnTo>
                <a:lnTo>
                  <a:pt x="104562" y="244556"/>
                </a:lnTo>
                <a:lnTo>
                  <a:pt x="99243" y="235376"/>
                </a:lnTo>
                <a:close/>
                <a:moveTo>
                  <a:pt x="110824" y="235376"/>
                </a:moveTo>
                <a:lnTo>
                  <a:pt x="116143" y="238416"/>
                </a:lnTo>
                <a:lnTo>
                  <a:pt x="116143" y="244556"/>
                </a:lnTo>
                <a:lnTo>
                  <a:pt x="110824" y="235376"/>
                </a:lnTo>
                <a:close/>
                <a:moveTo>
                  <a:pt x="122465" y="235376"/>
                </a:moveTo>
                <a:lnTo>
                  <a:pt x="127784" y="238416"/>
                </a:lnTo>
                <a:lnTo>
                  <a:pt x="127784" y="244556"/>
                </a:lnTo>
                <a:lnTo>
                  <a:pt x="122465" y="235376"/>
                </a:lnTo>
                <a:close/>
                <a:moveTo>
                  <a:pt x="134076" y="235376"/>
                </a:moveTo>
                <a:lnTo>
                  <a:pt x="139396" y="238416"/>
                </a:lnTo>
                <a:lnTo>
                  <a:pt x="139396" y="244556"/>
                </a:lnTo>
                <a:lnTo>
                  <a:pt x="134076" y="235376"/>
                </a:lnTo>
                <a:close/>
                <a:moveTo>
                  <a:pt x="145718" y="235376"/>
                </a:moveTo>
                <a:lnTo>
                  <a:pt x="151037" y="238416"/>
                </a:lnTo>
                <a:lnTo>
                  <a:pt x="151037" y="244556"/>
                </a:lnTo>
                <a:lnTo>
                  <a:pt x="145718" y="235376"/>
                </a:lnTo>
                <a:close/>
                <a:moveTo>
                  <a:pt x="157329" y="235376"/>
                </a:moveTo>
                <a:lnTo>
                  <a:pt x="162648" y="238416"/>
                </a:lnTo>
                <a:lnTo>
                  <a:pt x="162648" y="244556"/>
                </a:lnTo>
                <a:lnTo>
                  <a:pt x="157329" y="235376"/>
                </a:lnTo>
                <a:close/>
                <a:moveTo>
                  <a:pt x="168971" y="235376"/>
                </a:moveTo>
                <a:lnTo>
                  <a:pt x="174290" y="238416"/>
                </a:lnTo>
                <a:lnTo>
                  <a:pt x="174290" y="244556"/>
                </a:lnTo>
                <a:lnTo>
                  <a:pt x="168971" y="235376"/>
                </a:lnTo>
                <a:close/>
                <a:moveTo>
                  <a:pt x="180551" y="235376"/>
                </a:moveTo>
                <a:lnTo>
                  <a:pt x="185871" y="238416"/>
                </a:lnTo>
                <a:lnTo>
                  <a:pt x="185871" y="244556"/>
                </a:lnTo>
                <a:lnTo>
                  <a:pt x="180551" y="235376"/>
                </a:lnTo>
                <a:close/>
                <a:moveTo>
                  <a:pt x="192193" y="235376"/>
                </a:moveTo>
                <a:lnTo>
                  <a:pt x="197512" y="238416"/>
                </a:lnTo>
                <a:lnTo>
                  <a:pt x="197512" y="244556"/>
                </a:lnTo>
                <a:lnTo>
                  <a:pt x="192193" y="235376"/>
                </a:lnTo>
                <a:close/>
                <a:moveTo>
                  <a:pt x="203804" y="235346"/>
                </a:moveTo>
                <a:lnTo>
                  <a:pt x="209123" y="238416"/>
                </a:lnTo>
                <a:lnTo>
                  <a:pt x="209123" y="244556"/>
                </a:lnTo>
                <a:lnTo>
                  <a:pt x="203804" y="235346"/>
                </a:lnTo>
                <a:close/>
                <a:moveTo>
                  <a:pt x="215446" y="235376"/>
                </a:moveTo>
                <a:lnTo>
                  <a:pt x="220765" y="238416"/>
                </a:lnTo>
                <a:lnTo>
                  <a:pt x="220765" y="244556"/>
                </a:lnTo>
                <a:lnTo>
                  <a:pt x="215446" y="235376"/>
                </a:lnTo>
                <a:close/>
                <a:moveTo>
                  <a:pt x="227057" y="235376"/>
                </a:moveTo>
                <a:lnTo>
                  <a:pt x="232376" y="238416"/>
                </a:lnTo>
                <a:lnTo>
                  <a:pt x="232376" y="244556"/>
                </a:lnTo>
                <a:lnTo>
                  <a:pt x="227057" y="235376"/>
                </a:lnTo>
                <a:close/>
                <a:moveTo>
                  <a:pt x="238638" y="235376"/>
                </a:moveTo>
                <a:lnTo>
                  <a:pt x="243957" y="238416"/>
                </a:lnTo>
                <a:lnTo>
                  <a:pt x="243957" y="244556"/>
                </a:lnTo>
                <a:lnTo>
                  <a:pt x="238638" y="235376"/>
                </a:lnTo>
                <a:close/>
                <a:moveTo>
                  <a:pt x="250279" y="235376"/>
                </a:moveTo>
                <a:lnTo>
                  <a:pt x="255598" y="238416"/>
                </a:lnTo>
                <a:lnTo>
                  <a:pt x="255598" y="244556"/>
                </a:lnTo>
                <a:lnTo>
                  <a:pt x="250279" y="235376"/>
                </a:lnTo>
                <a:close/>
                <a:moveTo>
                  <a:pt x="261890" y="235346"/>
                </a:moveTo>
                <a:lnTo>
                  <a:pt x="267210" y="238416"/>
                </a:lnTo>
                <a:lnTo>
                  <a:pt x="267210" y="244556"/>
                </a:lnTo>
                <a:lnTo>
                  <a:pt x="261890" y="235346"/>
                </a:lnTo>
                <a:close/>
                <a:moveTo>
                  <a:pt x="273532" y="235346"/>
                </a:moveTo>
                <a:lnTo>
                  <a:pt x="278851" y="238416"/>
                </a:lnTo>
                <a:lnTo>
                  <a:pt x="278851" y="244556"/>
                </a:lnTo>
                <a:lnTo>
                  <a:pt x="273532" y="235346"/>
                </a:lnTo>
                <a:close/>
                <a:moveTo>
                  <a:pt x="87389" y="235437"/>
                </a:moveTo>
                <a:lnTo>
                  <a:pt x="92708" y="244647"/>
                </a:lnTo>
                <a:lnTo>
                  <a:pt x="92708" y="244647"/>
                </a:lnTo>
                <a:lnTo>
                  <a:pt x="90246" y="243188"/>
                </a:lnTo>
                <a:lnTo>
                  <a:pt x="87389" y="241607"/>
                </a:lnTo>
                <a:lnTo>
                  <a:pt x="87389" y="235437"/>
                </a:lnTo>
                <a:close/>
                <a:moveTo>
                  <a:pt x="145475" y="235437"/>
                </a:moveTo>
                <a:lnTo>
                  <a:pt x="150794" y="244647"/>
                </a:lnTo>
                <a:lnTo>
                  <a:pt x="150794" y="244647"/>
                </a:lnTo>
                <a:lnTo>
                  <a:pt x="148332" y="243188"/>
                </a:lnTo>
                <a:lnTo>
                  <a:pt x="145475" y="241607"/>
                </a:lnTo>
                <a:lnTo>
                  <a:pt x="145475" y="235437"/>
                </a:lnTo>
                <a:close/>
                <a:moveTo>
                  <a:pt x="157116" y="235437"/>
                </a:moveTo>
                <a:lnTo>
                  <a:pt x="162436" y="244647"/>
                </a:lnTo>
                <a:lnTo>
                  <a:pt x="162436" y="244647"/>
                </a:lnTo>
                <a:lnTo>
                  <a:pt x="159974" y="243188"/>
                </a:lnTo>
                <a:lnTo>
                  <a:pt x="157116" y="241607"/>
                </a:lnTo>
                <a:lnTo>
                  <a:pt x="157116" y="235437"/>
                </a:lnTo>
                <a:close/>
                <a:moveTo>
                  <a:pt x="168727" y="235437"/>
                </a:moveTo>
                <a:lnTo>
                  <a:pt x="174047" y="244647"/>
                </a:lnTo>
                <a:lnTo>
                  <a:pt x="174047" y="244647"/>
                </a:lnTo>
                <a:lnTo>
                  <a:pt x="171585" y="243188"/>
                </a:lnTo>
                <a:lnTo>
                  <a:pt x="168727" y="241607"/>
                </a:lnTo>
                <a:lnTo>
                  <a:pt x="168727" y="235437"/>
                </a:lnTo>
                <a:close/>
                <a:moveTo>
                  <a:pt x="180339" y="235437"/>
                </a:moveTo>
                <a:lnTo>
                  <a:pt x="185658" y="244647"/>
                </a:lnTo>
                <a:lnTo>
                  <a:pt x="185658" y="244647"/>
                </a:lnTo>
                <a:lnTo>
                  <a:pt x="183165" y="243188"/>
                </a:lnTo>
                <a:lnTo>
                  <a:pt x="180339" y="241607"/>
                </a:lnTo>
                <a:lnTo>
                  <a:pt x="180339" y="235437"/>
                </a:lnTo>
                <a:close/>
                <a:moveTo>
                  <a:pt x="191950" y="235437"/>
                </a:moveTo>
                <a:lnTo>
                  <a:pt x="197269" y="244647"/>
                </a:lnTo>
                <a:lnTo>
                  <a:pt x="197269" y="244647"/>
                </a:lnTo>
                <a:lnTo>
                  <a:pt x="194807" y="243188"/>
                </a:lnTo>
                <a:lnTo>
                  <a:pt x="191950" y="241607"/>
                </a:lnTo>
                <a:lnTo>
                  <a:pt x="191950" y="235437"/>
                </a:lnTo>
                <a:close/>
                <a:moveTo>
                  <a:pt x="238455" y="235437"/>
                </a:moveTo>
                <a:lnTo>
                  <a:pt x="243774" y="244647"/>
                </a:lnTo>
                <a:lnTo>
                  <a:pt x="243774" y="244647"/>
                </a:lnTo>
                <a:lnTo>
                  <a:pt x="241312" y="243188"/>
                </a:lnTo>
                <a:lnTo>
                  <a:pt x="238455" y="241607"/>
                </a:lnTo>
                <a:lnTo>
                  <a:pt x="238455" y="235437"/>
                </a:lnTo>
                <a:close/>
                <a:moveTo>
                  <a:pt x="17661" y="235437"/>
                </a:moveTo>
                <a:lnTo>
                  <a:pt x="22980" y="244647"/>
                </a:lnTo>
                <a:lnTo>
                  <a:pt x="22980" y="244647"/>
                </a:lnTo>
                <a:lnTo>
                  <a:pt x="20518" y="243188"/>
                </a:lnTo>
                <a:lnTo>
                  <a:pt x="17661" y="241607"/>
                </a:lnTo>
                <a:lnTo>
                  <a:pt x="17661" y="235437"/>
                </a:lnTo>
                <a:close/>
                <a:moveTo>
                  <a:pt x="29302" y="235437"/>
                </a:moveTo>
                <a:lnTo>
                  <a:pt x="34622" y="244647"/>
                </a:lnTo>
                <a:lnTo>
                  <a:pt x="34622" y="244647"/>
                </a:lnTo>
                <a:lnTo>
                  <a:pt x="32160" y="243188"/>
                </a:lnTo>
                <a:lnTo>
                  <a:pt x="29302" y="241607"/>
                </a:lnTo>
                <a:lnTo>
                  <a:pt x="29302" y="235437"/>
                </a:lnTo>
                <a:close/>
                <a:moveTo>
                  <a:pt x="40883" y="235437"/>
                </a:moveTo>
                <a:lnTo>
                  <a:pt x="46202" y="244647"/>
                </a:lnTo>
                <a:lnTo>
                  <a:pt x="46202" y="244647"/>
                </a:lnTo>
                <a:lnTo>
                  <a:pt x="43740" y="243188"/>
                </a:lnTo>
                <a:lnTo>
                  <a:pt x="40883" y="241607"/>
                </a:lnTo>
                <a:lnTo>
                  <a:pt x="40883" y="235437"/>
                </a:lnTo>
                <a:close/>
                <a:moveTo>
                  <a:pt x="64136" y="235437"/>
                </a:moveTo>
                <a:lnTo>
                  <a:pt x="69455" y="244647"/>
                </a:lnTo>
                <a:lnTo>
                  <a:pt x="69455" y="244647"/>
                </a:lnTo>
                <a:lnTo>
                  <a:pt x="66993" y="243188"/>
                </a:lnTo>
                <a:lnTo>
                  <a:pt x="64136" y="241607"/>
                </a:lnTo>
                <a:lnTo>
                  <a:pt x="64136" y="235437"/>
                </a:lnTo>
                <a:close/>
                <a:moveTo>
                  <a:pt x="110611" y="235437"/>
                </a:moveTo>
                <a:lnTo>
                  <a:pt x="115930" y="244647"/>
                </a:lnTo>
                <a:lnTo>
                  <a:pt x="115930" y="244647"/>
                </a:lnTo>
                <a:lnTo>
                  <a:pt x="113468" y="243188"/>
                </a:lnTo>
                <a:lnTo>
                  <a:pt x="110611" y="241607"/>
                </a:lnTo>
                <a:lnTo>
                  <a:pt x="110611" y="235437"/>
                </a:lnTo>
                <a:close/>
                <a:moveTo>
                  <a:pt x="122222" y="235437"/>
                </a:moveTo>
                <a:lnTo>
                  <a:pt x="127541" y="244647"/>
                </a:lnTo>
                <a:lnTo>
                  <a:pt x="127541" y="244647"/>
                </a:lnTo>
                <a:lnTo>
                  <a:pt x="125079" y="243188"/>
                </a:lnTo>
                <a:lnTo>
                  <a:pt x="122222" y="241607"/>
                </a:lnTo>
                <a:lnTo>
                  <a:pt x="122222" y="235437"/>
                </a:lnTo>
                <a:close/>
                <a:moveTo>
                  <a:pt x="133864" y="235437"/>
                </a:moveTo>
                <a:lnTo>
                  <a:pt x="139183" y="244647"/>
                </a:lnTo>
                <a:lnTo>
                  <a:pt x="139183" y="244647"/>
                </a:lnTo>
                <a:lnTo>
                  <a:pt x="136721" y="243188"/>
                </a:lnTo>
                <a:lnTo>
                  <a:pt x="133864" y="241607"/>
                </a:lnTo>
                <a:lnTo>
                  <a:pt x="133864" y="235437"/>
                </a:lnTo>
                <a:close/>
                <a:moveTo>
                  <a:pt x="215202" y="235437"/>
                </a:moveTo>
                <a:lnTo>
                  <a:pt x="220522" y="244647"/>
                </a:lnTo>
                <a:lnTo>
                  <a:pt x="220522" y="244647"/>
                </a:lnTo>
                <a:lnTo>
                  <a:pt x="218060" y="243188"/>
                </a:lnTo>
                <a:lnTo>
                  <a:pt x="215202" y="241607"/>
                </a:lnTo>
                <a:lnTo>
                  <a:pt x="215202" y="235437"/>
                </a:lnTo>
                <a:close/>
                <a:moveTo>
                  <a:pt x="52525" y="235437"/>
                </a:moveTo>
                <a:lnTo>
                  <a:pt x="57844" y="244647"/>
                </a:lnTo>
                <a:lnTo>
                  <a:pt x="55351" y="243188"/>
                </a:lnTo>
                <a:lnTo>
                  <a:pt x="52525" y="241607"/>
                </a:lnTo>
                <a:lnTo>
                  <a:pt x="52525" y="235437"/>
                </a:lnTo>
                <a:close/>
                <a:moveTo>
                  <a:pt x="75777" y="235437"/>
                </a:moveTo>
                <a:lnTo>
                  <a:pt x="81097" y="244647"/>
                </a:lnTo>
                <a:lnTo>
                  <a:pt x="78604" y="243188"/>
                </a:lnTo>
                <a:lnTo>
                  <a:pt x="75777" y="241607"/>
                </a:lnTo>
                <a:lnTo>
                  <a:pt x="75777" y="235437"/>
                </a:lnTo>
                <a:close/>
                <a:moveTo>
                  <a:pt x="99030" y="235437"/>
                </a:moveTo>
                <a:lnTo>
                  <a:pt x="104349" y="244647"/>
                </a:lnTo>
                <a:lnTo>
                  <a:pt x="101857" y="243188"/>
                </a:lnTo>
                <a:lnTo>
                  <a:pt x="99030" y="241607"/>
                </a:lnTo>
                <a:lnTo>
                  <a:pt x="99030" y="235437"/>
                </a:lnTo>
                <a:close/>
                <a:moveTo>
                  <a:pt x="203591" y="235437"/>
                </a:moveTo>
                <a:lnTo>
                  <a:pt x="208911" y="244647"/>
                </a:lnTo>
                <a:lnTo>
                  <a:pt x="206418" y="243188"/>
                </a:lnTo>
                <a:lnTo>
                  <a:pt x="203591" y="241607"/>
                </a:lnTo>
                <a:lnTo>
                  <a:pt x="203591" y="235437"/>
                </a:lnTo>
                <a:close/>
                <a:moveTo>
                  <a:pt x="226844" y="235437"/>
                </a:moveTo>
                <a:lnTo>
                  <a:pt x="232163" y="244647"/>
                </a:lnTo>
                <a:lnTo>
                  <a:pt x="229671" y="243188"/>
                </a:lnTo>
                <a:lnTo>
                  <a:pt x="226844" y="241607"/>
                </a:lnTo>
                <a:lnTo>
                  <a:pt x="226844" y="235437"/>
                </a:lnTo>
                <a:close/>
                <a:moveTo>
                  <a:pt x="250036" y="235437"/>
                </a:moveTo>
                <a:lnTo>
                  <a:pt x="255355" y="244647"/>
                </a:lnTo>
                <a:lnTo>
                  <a:pt x="252893" y="243188"/>
                </a:lnTo>
                <a:lnTo>
                  <a:pt x="250036" y="241607"/>
                </a:lnTo>
                <a:lnTo>
                  <a:pt x="250036" y="235437"/>
                </a:lnTo>
                <a:close/>
                <a:moveTo>
                  <a:pt x="261678" y="235437"/>
                </a:moveTo>
                <a:lnTo>
                  <a:pt x="266997" y="244647"/>
                </a:lnTo>
                <a:lnTo>
                  <a:pt x="264535" y="243218"/>
                </a:lnTo>
                <a:lnTo>
                  <a:pt x="261678" y="241607"/>
                </a:lnTo>
                <a:lnTo>
                  <a:pt x="261678" y="235437"/>
                </a:lnTo>
                <a:close/>
                <a:moveTo>
                  <a:pt x="273289" y="235437"/>
                </a:moveTo>
                <a:lnTo>
                  <a:pt x="278608" y="244647"/>
                </a:lnTo>
                <a:lnTo>
                  <a:pt x="276146" y="243218"/>
                </a:lnTo>
                <a:lnTo>
                  <a:pt x="273289" y="241607"/>
                </a:lnTo>
                <a:lnTo>
                  <a:pt x="273289" y="235437"/>
                </a:lnTo>
                <a:close/>
                <a:moveTo>
                  <a:pt x="284657" y="235498"/>
                </a:moveTo>
                <a:lnTo>
                  <a:pt x="284657" y="241638"/>
                </a:lnTo>
                <a:lnTo>
                  <a:pt x="279337" y="244677"/>
                </a:lnTo>
                <a:lnTo>
                  <a:pt x="279337" y="244677"/>
                </a:lnTo>
                <a:lnTo>
                  <a:pt x="284657" y="235498"/>
                </a:lnTo>
                <a:close/>
                <a:moveTo>
                  <a:pt x="87115" y="235498"/>
                </a:moveTo>
                <a:lnTo>
                  <a:pt x="87115" y="241638"/>
                </a:lnTo>
                <a:lnTo>
                  <a:pt x="84288" y="243279"/>
                </a:lnTo>
                <a:lnTo>
                  <a:pt x="81796" y="244677"/>
                </a:lnTo>
                <a:lnTo>
                  <a:pt x="81796" y="244677"/>
                </a:lnTo>
                <a:lnTo>
                  <a:pt x="87115" y="235498"/>
                </a:lnTo>
                <a:close/>
                <a:moveTo>
                  <a:pt x="110368" y="235498"/>
                </a:moveTo>
                <a:lnTo>
                  <a:pt x="110368" y="241638"/>
                </a:lnTo>
                <a:lnTo>
                  <a:pt x="107541" y="243279"/>
                </a:lnTo>
                <a:lnTo>
                  <a:pt x="105048" y="244677"/>
                </a:lnTo>
                <a:lnTo>
                  <a:pt x="105048" y="244677"/>
                </a:lnTo>
                <a:lnTo>
                  <a:pt x="110368" y="235498"/>
                </a:lnTo>
                <a:close/>
                <a:moveTo>
                  <a:pt x="273046" y="235498"/>
                </a:moveTo>
                <a:lnTo>
                  <a:pt x="273046" y="241638"/>
                </a:lnTo>
                <a:lnTo>
                  <a:pt x="270188" y="243279"/>
                </a:lnTo>
                <a:lnTo>
                  <a:pt x="267726" y="244677"/>
                </a:lnTo>
                <a:lnTo>
                  <a:pt x="267726" y="244677"/>
                </a:lnTo>
                <a:lnTo>
                  <a:pt x="273046" y="235498"/>
                </a:lnTo>
                <a:close/>
                <a:moveTo>
                  <a:pt x="17418" y="235437"/>
                </a:moveTo>
                <a:lnTo>
                  <a:pt x="17418" y="241607"/>
                </a:lnTo>
                <a:lnTo>
                  <a:pt x="14560" y="243218"/>
                </a:lnTo>
                <a:lnTo>
                  <a:pt x="12098" y="244677"/>
                </a:lnTo>
                <a:lnTo>
                  <a:pt x="17418" y="235437"/>
                </a:lnTo>
                <a:close/>
                <a:moveTo>
                  <a:pt x="29029" y="235498"/>
                </a:moveTo>
                <a:lnTo>
                  <a:pt x="29029" y="241638"/>
                </a:lnTo>
                <a:lnTo>
                  <a:pt x="26172" y="243279"/>
                </a:lnTo>
                <a:lnTo>
                  <a:pt x="23710" y="244677"/>
                </a:lnTo>
                <a:lnTo>
                  <a:pt x="29029" y="235498"/>
                </a:lnTo>
                <a:close/>
                <a:moveTo>
                  <a:pt x="40670" y="235498"/>
                </a:moveTo>
                <a:lnTo>
                  <a:pt x="40670" y="241638"/>
                </a:lnTo>
                <a:lnTo>
                  <a:pt x="37813" y="243279"/>
                </a:lnTo>
                <a:lnTo>
                  <a:pt x="35351" y="244677"/>
                </a:lnTo>
                <a:lnTo>
                  <a:pt x="40670" y="235498"/>
                </a:lnTo>
                <a:close/>
                <a:moveTo>
                  <a:pt x="52251" y="235498"/>
                </a:moveTo>
                <a:lnTo>
                  <a:pt x="52251" y="241638"/>
                </a:lnTo>
                <a:lnTo>
                  <a:pt x="49394" y="243279"/>
                </a:lnTo>
                <a:lnTo>
                  <a:pt x="46932" y="244677"/>
                </a:lnTo>
                <a:lnTo>
                  <a:pt x="52251" y="235498"/>
                </a:lnTo>
                <a:close/>
                <a:moveTo>
                  <a:pt x="63862" y="235498"/>
                </a:moveTo>
                <a:lnTo>
                  <a:pt x="63862" y="241638"/>
                </a:lnTo>
                <a:lnTo>
                  <a:pt x="61005" y="243279"/>
                </a:lnTo>
                <a:lnTo>
                  <a:pt x="58543" y="244677"/>
                </a:lnTo>
                <a:lnTo>
                  <a:pt x="63862" y="235498"/>
                </a:lnTo>
                <a:close/>
                <a:moveTo>
                  <a:pt x="75504" y="235498"/>
                </a:moveTo>
                <a:lnTo>
                  <a:pt x="75504" y="241638"/>
                </a:lnTo>
                <a:lnTo>
                  <a:pt x="72647" y="243279"/>
                </a:lnTo>
                <a:lnTo>
                  <a:pt x="70185" y="244677"/>
                </a:lnTo>
                <a:lnTo>
                  <a:pt x="75504" y="235498"/>
                </a:lnTo>
                <a:close/>
                <a:moveTo>
                  <a:pt x="98757" y="235498"/>
                </a:moveTo>
                <a:lnTo>
                  <a:pt x="98757" y="241638"/>
                </a:lnTo>
                <a:lnTo>
                  <a:pt x="95899" y="243279"/>
                </a:lnTo>
                <a:lnTo>
                  <a:pt x="93437" y="244677"/>
                </a:lnTo>
                <a:lnTo>
                  <a:pt x="98757" y="235498"/>
                </a:lnTo>
                <a:close/>
                <a:moveTo>
                  <a:pt x="121979" y="235498"/>
                </a:moveTo>
                <a:lnTo>
                  <a:pt x="121979" y="241638"/>
                </a:lnTo>
                <a:lnTo>
                  <a:pt x="119122" y="243279"/>
                </a:lnTo>
                <a:lnTo>
                  <a:pt x="116660" y="244677"/>
                </a:lnTo>
                <a:lnTo>
                  <a:pt x="121979" y="235498"/>
                </a:lnTo>
                <a:close/>
                <a:moveTo>
                  <a:pt x="133590" y="235498"/>
                </a:moveTo>
                <a:lnTo>
                  <a:pt x="133590" y="241638"/>
                </a:lnTo>
                <a:lnTo>
                  <a:pt x="130733" y="243279"/>
                </a:lnTo>
                <a:lnTo>
                  <a:pt x="128271" y="244677"/>
                </a:lnTo>
                <a:lnTo>
                  <a:pt x="133590" y="235498"/>
                </a:lnTo>
                <a:close/>
                <a:moveTo>
                  <a:pt x="145232" y="235498"/>
                </a:moveTo>
                <a:lnTo>
                  <a:pt x="145232" y="241638"/>
                </a:lnTo>
                <a:lnTo>
                  <a:pt x="142374" y="243279"/>
                </a:lnTo>
                <a:lnTo>
                  <a:pt x="139912" y="244677"/>
                </a:lnTo>
                <a:lnTo>
                  <a:pt x="145232" y="235498"/>
                </a:lnTo>
                <a:close/>
                <a:moveTo>
                  <a:pt x="156843" y="235498"/>
                </a:moveTo>
                <a:lnTo>
                  <a:pt x="156843" y="241638"/>
                </a:lnTo>
                <a:lnTo>
                  <a:pt x="153986" y="243279"/>
                </a:lnTo>
                <a:lnTo>
                  <a:pt x="151523" y="244677"/>
                </a:lnTo>
                <a:lnTo>
                  <a:pt x="156843" y="235498"/>
                </a:lnTo>
                <a:close/>
                <a:moveTo>
                  <a:pt x="168484" y="235498"/>
                </a:moveTo>
                <a:lnTo>
                  <a:pt x="168484" y="241638"/>
                </a:lnTo>
                <a:lnTo>
                  <a:pt x="165627" y="243279"/>
                </a:lnTo>
                <a:lnTo>
                  <a:pt x="163165" y="244677"/>
                </a:lnTo>
                <a:lnTo>
                  <a:pt x="168484" y="235498"/>
                </a:lnTo>
                <a:close/>
                <a:moveTo>
                  <a:pt x="180065" y="235498"/>
                </a:moveTo>
                <a:lnTo>
                  <a:pt x="180065" y="241638"/>
                </a:lnTo>
                <a:lnTo>
                  <a:pt x="177208" y="243279"/>
                </a:lnTo>
                <a:lnTo>
                  <a:pt x="174746" y="244677"/>
                </a:lnTo>
                <a:lnTo>
                  <a:pt x="180065" y="235498"/>
                </a:lnTo>
                <a:close/>
                <a:moveTo>
                  <a:pt x="191676" y="235498"/>
                </a:moveTo>
                <a:lnTo>
                  <a:pt x="191676" y="241638"/>
                </a:lnTo>
                <a:lnTo>
                  <a:pt x="188849" y="243279"/>
                </a:lnTo>
                <a:lnTo>
                  <a:pt x="186357" y="244677"/>
                </a:lnTo>
                <a:lnTo>
                  <a:pt x="191676" y="235498"/>
                </a:lnTo>
                <a:close/>
                <a:moveTo>
                  <a:pt x="203318" y="235498"/>
                </a:moveTo>
                <a:lnTo>
                  <a:pt x="203318" y="241638"/>
                </a:lnTo>
                <a:lnTo>
                  <a:pt x="200461" y="243279"/>
                </a:lnTo>
                <a:lnTo>
                  <a:pt x="197999" y="244677"/>
                </a:lnTo>
                <a:lnTo>
                  <a:pt x="203318" y="235498"/>
                </a:lnTo>
                <a:close/>
                <a:moveTo>
                  <a:pt x="214929" y="235498"/>
                </a:moveTo>
                <a:lnTo>
                  <a:pt x="214929" y="241638"/>
                </a:lnTo>
                <a:lnTo>
                  <a:pt x="212072" y="243279"/>
                </a:lnTo>
                <a:lnTo>
                  <a:pt x="209610" y="244677"/>
                </a:lnTo>
                <a:lnTo>
                  <a:pt x="214929" y="235498"/>
                </a:lnTo>
                <a:close/>
                <a:moveTo>
                  <a:pt x="226570" y="235498"/>
                </a:moveTo>
                <a:lnTo>
                  <a:pt x="226570" y="241638"/>
                </a:lnTo>
                <a:lnTo>
                  <a:pt x="223713" y="243279"/>
                </a:lnTo>
                <a:lnTo>
                  <a:pt x="221251" y="244677"/>
                </a:lnTo>
                <a:lnTo>
                  <a:pt x="226570" y="235498"/>
                </a:lnTo>
                <a:close/>
                <a:moveTo>
                  <a:pt x="238182" y="235498"/>
                </a:moveTo>
                <a:lnTo>
                  <a:pt x="238182" y="241638"/>
                </a:lnTo>
                <a:lnTo>
                  <a:pt x="235355" y="243279"/>
                </a:lnTo>
                <a:lnTo>
                  <a:pt x="232862" y="244677"/>
                </a:lnTo>
                <a:lnTo>
                  <a:pt x="238182" y="235498"/>
                </a:lnTo>
                <a:close/>
                <a:moveTo>
                  <a:pt x="249793" y="235498"/>
                </a:moveTo>
                <a:lnTo>
                  <a:pt x="249793" y="241638"/>
                </a:lnTo>
                <a:lnTo>
                  <a:pt x="246936" y="243279"/>
                </a:lnTo>
                <a:lnTo>
                  <a:pt x="244474" y="244677"/>
                </a:lnTo>
                <a:lnTo>
                  <a:pt x="249793" y="235498"/>
                </a:lnTo>
                <a:close/>
                <a:moveTo>
                  <a:pt x="261404" y="235498"/>
                </a:moveTo>
                <a:lnTo>
                  <a:pt x="261404" y="241638"/>
                </a:lnTo>
                <a:lnTo>
                  <a:pt x="258547" y="243279"/>
                </a:lnTo>
                <a:lnTo>
                  <a:pt x="256085" y="244677"/>
                </a:lnTo>
                <a:lnTo>
                  <a:pt x="261404" y="235498"/>
                </a:lnTo>
                <a:close/>
                <a:moveTo>
                  <a:pt x="5898" y="241820"/>
                </a:moveTo>
                <a:lnTo>
                  <a:pt x="8755" y="243461"/>
                </a:lnTo>
                <a:lnTo>
                  <a:pt x="11217" y="244890"/>
                </a:lnTo>
                <a:lnTo>
                  <a:pt x="578" y="244890"/>
                </a:lnTo>
                <a:lnTo>
                  <a:pt x="5898" y="241820"/>
                </a:lnTo>
                <a:close/>
                <a:moveTo>
                  <a:pt x="17509" y="241820"/>
                </a:moveTo>
                <a:lnTo>
                  <a:pt x="20366" y="243461"/>
                </a:lnTo>
                <a:lnTo>
                  <a:pt x="22828" y="244890"/>
                </a:lnTo>
                <a:lnTo>
                  <a:pt x="12190" y="244890"/>
                </a:lnTo>
                <a:lnTo>
                  <a:pt x="14682" y="243461"/>
                </a:lnTo>
                <a:lnTo>
                  <a:pt x="17509" y="241820"/>
                </a:lnTo>
                <a:close/>
                <a:moveTo>
                  <a:pt x="29150" y="241820"/>
                </a:moveTo>
                <a:lnTo>
                  <a:pt x="32008" y="243461"/>
                </a:lnTo>
                <a:lnTo>
                  <a:pt x="34470" y="244920"/>
                </a:lnTo>
                <a:lnTo>
                  <a:pt x="23831" y="244920"/>
                </a:lnTo>
                <a:lnTo>
                  <a:pt x="26293" y="243461"/>
                </a:lnTo>
                <a:lnTo>
                  <a:pt x="29150" y="241820"/>
                </a:lnTo>
                <a:close/>
                <a:moveTo>
                  <a:pt x="40762" y="241820"/>
                </a:moveTo>
                <a:lnTo>
                  <a:pt x="43619" y="243461"/>
                </a:lnTo>
                <a:lnTo>
                  <a:pt x="46081" y="244920"/>
                </a:lnTo>
                <a:lnTo>
                  <a:pt x="35442" y="244920"/>
                </a:lnTo>
                <a:lnTo>
                  <a:pt x="37935" y="243461"/>
                </a:lnTo>
                <a:lnTo>
                  <a:pt x="40762" y="241820"/>
                </a:lnTo>
                <a:close/>
                <a:moveTo>
                  <a:pt x="52403" y="241820"/>
                </a:moveTo>
                <a:lnTo>
                  <a:pt x="55260" y="243461"/>
                </a:lnTo>
                <a:lnTo>
                  <a:pt x="57722" y="244920"/>
                </a:lnTo>
                <a:lnTo>
                  <a:pt x="47084" y="244920"/>
                </a:lnTo>
                <a:lnTo>
                  <a:pt x="49546" y="243461"/>
                </a:lnTo>
                <a:lnTo>
                  <a:pt x="52403" y="241820"/>
                </a:lnTo>
                <a:close/>
                <a:moveTo>
                  <a:pt x="64014" y="241820"/>
                </a:moveTo>
                <a:lnTo>
                  <a:pt x="66871" y="243461"/>
                </a:lnTo>
                <a:lnTo>
                  <a:pt x="69334" y="244920"/>
                </a:lnTo>
                <a:lnTo>
                  <a:pt x="58695" y="244920"/>
                </a:lnTo>
                <a:lnTo>
                  <a:pt x="61187" y="243461"/>
                </a:lnTo>
                <a:lnTo>
                  <a:pt x="64014" y="241820"/>
                </a:lnTo>
                <a:close/>
                <a:moveTo>
                  <a:pt x="75656" y="241820"/>
                </a:moveTo>
                <a:lnTo>
                  <a:pt x="78513" y="243461"/>
                </a:lnTo>
                <a:lnTo>
                  <a:pt x="80975" y="244920"/>
                </a:lnTo>
                <a:lnTo>
                  <a:pt x="70337" y="244920"/>
                </a:lnTo>
                <a:lnTo>
                  <a:pt x="72799" y="243461"/>
                </a:lnTo>
                <a:lnTo>
                  <a:pt x="75656" y="241820"/>
                </a:lnTo>
                <a:close/>
                <a:moveTo>
                  <a:pt x="87237" y="241820"/>
                </a:moveTo>
                <a:lnTo>
                  <a:pt x="90094" y="243461"/>
                </a:lnTo>
                <a:lnTo>
                  <a:pt x="92556" y="244920"/>
                </a:lnTo>
                <a:lnTo>
                  <a:pt x="81917" y="244920"/>
                </a:lnTo>
                <a:lnTo>
                  <a:pt x="84379" y="243461"/>
                </a:lnTo>
                <a:lnTo>
                  <a:pt x="87237" y="241820"/>
                </a:lnTo>
                <a:close/>
                <a:moveTo>
                  <a:pt x="98878" y="241820"/>
                </a:moveTo>
                <a:lnTo>
                  <a:pt x="101705" y="243461"/>
                </a:lnTo>
                <a:lnTo>
                  <a:pt x="104197" y="244920"/>
                </a:lnTo>
                <a:lnTo>
                  <a:pt x="93559" y="244920"/>
                </a:lnTo>
                <a:lnTo>
                  <a:pt x="96021" y="243461"/>
                </a:lnTo>
                <a:lnTo>
                  <a:pt x="98878" y="241820"/>
                </a:lnTo>
                <a:close/>
                <a:moveTo>
                  <a:pt x="110489" y="241820"/>
                </a:moveTo>
                <a:lnTo>
                  <a:pt x="113346" y="243461"/>
                </a:lnTo>
                <a:lnTo>
                  <a:pt x="115809" y="244920"/>
                </a:lnTo>
                <a:lnTo>
                  <a:pt x="105170" y="244920"/>
                </a:lnTo>
                <a:lnTo>
                  <a:pt x="107632" y="243461"/>
                </a:lnTo>
                <a:lnTo>
                  <a:pt x="110489" y="241820"/>
                </a:lnTo>
                <a:close/>
                <a:moveTo>
                  <a:pt x="122131" y="241820"/>
                </a:moveTo>
                <a:lnTo>
                  <a:pt x="124958" y="243461"/>
                </a:lnTo>
                <a:lnTo>
                  <a:pt x="127450" y="244920"/>
                </a:lnTo>
                <a:lnTo>
                  <a:pt x="116812" y="244920"/>
                </a:lnTo>
                <a:lnTo>
                  <a:pt x="119274" y="243461"/>
                </a:lnTo>
                <a:lnTo>
                  <a:pt x="122131" y="241820"/>
                </a:lnTo>
                <a:close/>
                <a:moveTo>
                  <a:pt x="133742" y="241820"/>
                </a:moveTo>
                <a:lnTo>
                  <a:pt x="136599" y="243461"/>
                </a:lnTo>
                <a:lnTo>
                  <a:pt x="139061" y="244920"/>
                </a:lnTo>
                <a:lnTo>
                  <a:pt x="128423" y="244920"/>
                </a:lnTo>
                <a:lnTo>
                  <a:pt x="130885" y="243461"/>
                </a:lnTo>
                <a:lnTo>
                  <a:pt x="133742" y="241820"/>
                </a:lnTo>
                <a:close/>
                <a:moveTo>
                  <a:pt x="145323" y="241820"/>
                </a:moveTo>
                <a:lnTo>
                  <a:pt x="148180" y="243461"/>
                </a:lnTo>
                <a:lnTo>
                  <a:pt x="150642" y="244920"/>
                </a:lnTo>
                <a:lnTo>
                  <a:pt x="140004" y="244920"/>
                </a:lnTo>
                <a:lnTo>
                  <a:pt x="142496" y="243461"/>
                </a:lnTo>
                <a:lnTo>
                  <a:pt x="145323" y="241820"/>
                </a:lnTo>
                <a:close/>
                <a:moveTo>
                  <a:pt x="156964" y="241820"/>
                </a:moveTo>
                <a:lnTo>
                  <a:pt x="159822" y="243461"/>
                </a:lnTo>
                <a:lnTo>
                  <a:pt x="162284" y="244920"/>
                </a:lnTo>
                <a:lnTo>
                  <a:pt x="151645" y="244920"/>
                </a:lnTo>
                <a:lnTo>
                  <a:pt x="154107" y="243461"/>
                </a:lnTo>
                <a:lnTo>
                  <a:pt x="156964" y="241820"/>
                </a:lnTo>
                <a:close/>
                <a:moveTo>
                  <a:pt x="168575" y="241820"/>
                </a:moveTo>
                <a:lnTo>
                  <a:pt x="171433" y="243461"/>
                </a:lnTo>
                <a:lnTo>
                  <a:pt x="173895" y="244920"/>
                </a:lnTo>
                <a:lnTo>
                  <a:pt x="163256" y="244920"/>
                </a:lnTo>
                <a:lnTo>
                  <a:pt x="165749" y="243461"/>
                </a:lnTo>
                <a:lnTo>
                  <a:pt x="168575" y="241820"/>
                </a:lnTo>
                <a:close/>
                <a:moveTo>
                  <a:pt x="180217" y="241820"/>
                </a:moveTo>
                <a:lnTo>
                  <a:pt x="183074" y="243461"/>
                </a:lnTo>
                <a:lnTo>
                  <a:pt x="185536" y="244920"/>
                </a:lnTo>
                <a:lnTo>
                  <a:pt x="174898" y="244920"/>
                </a:lnTo>
                <a:lnTo>
                  <a:pt x="177360" y="243461"/>
                </a:lnTo>
                <a:lnTo>
                  <a:pt x="180217" y="241820"/>
                </a:lnTo>
                <a:close/>
                <a:moveTo>
                  <a:pt x="191828" y="241820"/>
                </a:moveTo>
                <a:lnTo>
                  <a:pt x="194685" y="243461"/>
                </a:lnTo>
                <a:lnTo>
                  <a:pt x="197147" y="244920"/>
                </a:lnTo>
                <a:lnTo>
                  <a:pt x="186509" y="244920"/>
                </a:lnTo>
                <a:lnTo>
                  <a:pt x="189001" y="243461"/>
                </a:lnTo>
                <a:lnTo>
                  <a:pt x="191828" y="241820"/>
                </a:lnTo>
                <a:close/>
                <a:moveTo>
                  <a:pt x="203470" y="241820"/>
                </a:moveTo>
                <a:lnTo>
                  <a:pt x="206327" y="243461"/>
                </a:lnTo>
                <a:lnTo>
                  <a:pt x="208789" y="244920"/>
                </a:lnTo>
                <a:lnTo>
                  <a:pt x="198151" y="244920"/>
                </a:lnTo>
                <a:lnTo>
                  <a:pt x="200613" y="243461"/>
                </a:lnTo>
                <a:lnTo>
                  <a:pt x="203470" y="241820"/>
                </a:lnTo>
                <a:close/>
                <a:moveTo>
                  <a:pt x="215051" y="241820"/>
                </a:moveTo>
                <a:lnTo>
                  <a:pt x="217908" y="243461"/>
                </a:lnTo>
                <a:lnTo>
                  <a:pt x="220370" y="244920"/>
                </a:lnTo>
                <a:lnTo>
                  <a:pt x="209731" y="244920"/>
                </a:lnTo>
                <a:lnTo>
                  <a:pt x="212193" y="243461"/>
                </a:lnTo>
                <a:lnTo>
                  <a:pt x="215051" y="241820"/>
                </a:lnTo>
                <a:close/>
                <a:moveTo>
                  <a:pt x="226692" y="241820"/>
                </a:moveTo>
                <a:lnTo>
                  <a:pt x="229519" y="243461"/>
                </a:lnTo>
                <a:lnTo>
                  <a:pt x="232011" y="244920"/>
                </a:lnTo>
                <a:lnTo>
                  <a:pt x="221373" y="244920"/>
                </a:lnTo>
                <a:lnTo>
                  <a:pt x="223835" y="243461"/>
                </a:lnTo>
                <a:lnTo>
                  <a:pt x="226692" y="241820"/>
                </a:lnTo>
                <a:close/>
                <a:moveTo>
                  <a:pt x="238303" y="241820"/>
                </a:moveTo>
                <a:lnTo>
                  <a:pt x="241160" y="243461"/>
                </a:lnTo>
                <a:lnTo>
                  <a:pt x="243622" y="244920"/>
                </a:lnTo>
                <a:lnTo>
                  <a:pt x="232984" y="244920"/>
                </a:lnTo>
                <a:lnTo>
                  <a:pt x="235446" y="243461"/>
                </a:lnTo>
                <a:lnTo>
                  <a:pt x="238303" y="241820"/>
                </a:lnTo>
                <a:close/>
                <a:moveTo>
                  <a:pt x="249945" y="241820"/>
                </a:moveTo>
                <a:lnTo>
                  <a:pt x="252772" y="243461"/>
                </a:lnTo>
                <a:lnTo>
                  <a:pt x="255264" y="244920"/>
                </a:lnTo>
                <a:lnTo>
                  <a:pt x="244626" y="244920"/>
                </a:lnTo>
                <a:lnTo>
                  <a:pt x="247088" y="243461"/>
                </a:lnTo>
                <a:lnTo>
                  <a:pt x="249945" y="241820"/>
                </a:lnTo>
                <a:close/>
                <a:moveTo>
                  <a:pt x="261556" y="241820"/>
                </a:moveTo>
                <a:lnTo>
                  <a:pt x="264413" y="243461"/>
                </a:lnTo>
                <a:lnTo>
                  <a:pt x="266875" y="244920"/>
                </a:lnTo>
                <a:lnTo>
                  <a:pt x="256237" y="244920"/>
                </a:lnTo>
                <a:lnTo>
                  <a:pt x="258699" y="243461"/>
                </a:lnTo>
                <a:lnTo>
                  <a:pt x="261556" y="241820"/>
                </a:lnTo>
                <a:close/>
                <a:moveTo>
                  <a:pt x="273198" y="241820"/>
                </a:moveTo>
                <a:lnTo>
                  <a:pt x="276024" y="243461"/>
                </a:lnTo>
                <a:lnTo>
                  <a:pt x="278517" y="244920"/>
                </a:lnTo>
                <a:lnTo>
                  <a:pt x="267878" y="244920"/>
                </a:lnTo>
                <a:lnTo>
                  <a:pt x="270340" y="243461"/>
                </a:lnTo>
                <a:lnTo>
                  <a:pt x="273198" y="241820"/>
                </a:lnTo>
                <a:close/>
                <a:moveTo>
                  <a:pt x="11217" y="245133"/>
                </a:moveTo>
                <a:lnTo>
                  <a:pt x="5898" y="248203"/>
                </a:lnTo>
                <a:lnTo>
                  <a:pt x="578" y="245133"/>
                </a:lnTo>
                <a:close/>
                <a:moveTo>
                  <a:pt x="22828" y="245133"/>
                </a:moveTo>
                <a:lnTo>
                  <a:pt x="17509" y="248203"/>
                </a:lnTo>
                <a:lnTo>
                  <a:pt x="12190" y="245133"/>
                </a:lnTo>
                <a:close/>
                <a:moveTo>
                  <a:pt x="34470" y="245133"/>
                </a:moveTo>
                <a:lnTo>
                  <a:pt x="29150" y="248203"/>
                </a:lnTo>
                <a:lnTo>
                  <a:pt x="23831" y="245133"/>
                </a:lnTo>
                <a:close/>
                <a:moveTo>
                  <a:pt x="46081" y="245133"/>
                </a:moveTo>
                <a:lnTo>
                  <a:pt x="40762" y="248203"/>
                </a:lnTo>
                <a:lnTo>
                  <a:pt x="35442" y="245133"/>
                </a:lnTo>
                <a:close/>
                <a:moveTo>
                  <a:pt x="57722" y="245133"/>
                </a:moveTo>
                <a:lnTo>
                  <a:pt x="52403" y="248203"/>
                </a:lnTo>
                <a:lnTo>
                  <a:pt x="47084" y="245133"/>
                </a:lnTo>
                <a:close/>
                <a:moveTo>
                  <a:pt x="69334" y="245133"/>
                </a:moveTo>
                <a:lnTo>
                  <a:pt x="64014" y="248203"/>
                </a:lnTo>
                <a:lnTo>
                  <a:pt x="58695" y="245133"/>
                </a:lnTo>
                <a:close/>
                <a:moveTo>
                  <a:pt x="80945" y="245133"/>
                </a:moveTo>
                <a:lnTo>
                  <a:pt x="75625" y="248203"/>
                </a:lnTo>
                <a:lnTo>
                  <a:pt x="70306" y="245133"/>
                </a:lnTo>
                <a:close/>
                <a:moveTo>
                  <a:pt x="92556" y="245133"/>
                </a:moveTo>
                <a:lnTo>
                  <a:pt x="87237" y="248203"/>
                </a:lnTo>
                <a:lnTo>
                  <a:pt x="81917" y="245133"/>
                </a:lnTo>
                <a:close/>
                <a:moveTo>
                  <a:pt x="104197" y="245133"/>
                </a:moveTo>
                <a:lnTo>
                  <a:pt x="98878" y="248203"/>
                </a:lnTo>
                <a:lnTo>
                  <a:pt x="93559" y="245133"/>
                </a:lnTo>
                <a:close/>
                <a:moveTo>
                  <a:pt x="115809" y="245133"/>
                </a:moveTo>
                <a:lnTo>
                  <a:pt x="110489" y="248203"/>
                </a:lnTo>
                <a:lnTo>
                  <a:pt x="105170" y="245133"/>
                </a:lnTo>
                <a:close/>
                <a:moveTo>
                  <a:pt x="127450" y="245133"/>
                </a:moveTo>
                <a:lnTo>
                  <a:pt x="122131" y="248203"/>
                </a:lnTo>
                <a:lnTo>
                  <a:pt x="116812" y="245133"/>
                </a:lnTo>
                <a:close/>
                <a:moveTo>
                  <a:pt x="139061" y="245133"/>
                </a:moveTo>
                <a:lnTo>
                  <a:pt x="133742" y="248203"/>
                </a:lnTo>
                <a:lnTo>
                  <a:pt x="128423" y="245133"/>
                </a:lnTo>
                <a:close/>
                <a:moveTo>
                  <a:pt x="150642" y="245133"/>
                </a:moveTo>
                <a:lnTo>
                  <a:pt x="145323" y="248203"/>
                </a:lnTo>
                <a:lnTo>
                  <a:pt x="140004" y="245133"/>
                </a:lnTo>
                <a:close/>
                <a:moveTo>
                  <a:pt x="162284" y="245133"/>
                </a:moveTo>
                <a:lnTo>
                  <a:pt x="156964" y="248203"/>
                </a:lnTo>
                <a:lnTo>
                  <a:pt x="151645" y="245133"/>
                </a:lnTo>
                <a:close/>
                <a:moveTo>
                  <a:pt x="173895" y="245133"/>
                </a:moveTo>
                <a:lnTo>
                  <a:pt x="168575" y="248203"/>
                </a:lnTo>
                <a:lnTo>
                  <a:pt x="163256" y="245133"/>
                </a:lnTo>
                <a:close/>
                <a:moveTo>
                  <a:pt x="185536" y="245133"/>
                </a:moveTo>
                <a:lnTo>
                  <a:pt x="180217" y="248203"/>
                </a:lnTo>
                <a:lnTo>
                  <a:pt x="174898" y="245133"/>
                </a:lnTo>
                <a:close/>
                <a:moveTo>
                  <a:pt x="197147" y="245133"/>
                </a:moveTo>
                <a:lnTo>
                  <a:pt x="191828" y="248203"/>
                </a:lnTo>
                <a:lnTo>
                  <a:pt x="186509" y="245133"/>
                </a:lnTo>
                <a:close/>
                <a:moveTo>
                  <a:pt x="208789" y="245133"/>
                </a:moveTo>
                <a:lnTo>
                  <a:pt x="203470" y="248203"/>
                </a:lnTo>
                <a:lnTo>
                  <a:pt x="198151" y="245133"/>
                </a:lnTo>
                <a:close/>
                <a:moveTo>
                  <a:pt x="220370" y="245133"/>
                </a:moveTo>
                <a:lnTo>
                  <a:pt x="215051" y="248203"/>
                </a:lnTo>
                <a:lnTo>
                  <a:pt x="209731" y="245133"/>
                </a:lnTo>
                <a:close/>
                <a:moveTo>
                  <a:pt x="232011" y="245133"/>
                </a:moveTo>
                <a:lnTo>
                  <a:pt x="226692" y="248203"/>
                </a:lnTo>
                <a:lnTo>
                  <a:pt x="221373" y="245133"/>
                </a:lnTo>
                <a:close/>
                <a:moveTo>
                  <a:pt x="243622" y="245133"/>
                </a:moveTo>
                <a:lnTo>
                  <a:pt x="238303" y="248203"/>
                </a:lnTo>
                <a:lnTo>
                  <a:pt x="232984" y="245133"/>
                </a:lnTo>
                <a:close/>
                <a:moveTo>
                  <a:pt x="255264" y="245133"/>
                </a:moveTo>
                <a:lnTo>
                  <a:pt x="249945" y="248203"/>
                </a:lnTo>
                <a:lnTo>
                  <a:pt x="244626" y="245133"/>
                </a:lnTo>
                <a:close/>
                <a:moveTo>
                  <a:pt x="266875" y="245133"/>
                </a:moveTo>
                <a:lnTo>
                  <a:pt x="261556" y="248203"/>
                </a:lnTo>
                <a:lnTo>
                  <a:pt x="256237" y="245133"/>
                </a:lnTo>
                <a:close/>
                <a:moveTo>
                  <a:pt x="278517" y="245133"/>
                </a:moveTo>
                <a:lnTo>
                  <a:pt x="273198" y="248203"/>
                </a:lnTo>
                <a:lnTo>
                  <a:pt x="267878" y="245133"/>
                </a:lnTo>
                <a:close/>
                <a:moveTo>
                  <a:pt x="11369" y="245376"/>
                </a:moveTo>
                <a:lnTo>
                  <a:pt x="6050" y="254556"/>
                </a:lnTo>
                <a:lnTo>
                  <a:pt x="6050" y="248446"/>
                </a:lnTo>
                <a:lnTo>
                  <a:pt x="11369" y="245376"/>
                </a:lnTo>
                <a:close/>
                <a:moveTo>
                  <a:pt x="22980" y="245376"/>
                </a:moveTo>
                <a:lnTo>
                  <a:pt x="17661" y="254556"/>
                </a:lnTo>
                <a:lnTo>
                  <a:pt x="17661" y="248446"/>
                </a:lnTo>
                <a:lnTo>
                  <a:pt x="22980" y="245376"/>
                </a:lnTo>
                <a:close/>
                <a:moveTo>
                  <a:pt x="34622" y="245376"/>
                </a:moveTo>
                <a:lnTo>
                  <a:pt x="29302" y="254556"/>
                </a:lnTo>
                <a:lnTo>
                  <a:pt x="29302" y="248446"/>
                </a:lnTo>
                <a:lnTo>
                  <a:pt x="34622" y="245376"/>
                </a:lnTo>
                <a:close/>
                <a:moveTo>
                  <a:pt x="46202" y="245376"/>
                </a:moveTo>
                <a:lnTo>
                  <a:pt x="40883" y="254556"/>
                </a:lnTo>
                <a:lnTo>
                  <a:pt x="40883" y="248446"/>
                </a:lnTo>
                <a:lnTo>
                  <a:pt x="46202" y="245376"/>
                </a:lnTo>
                <a:close/>
                <a:moveTo>
                  <a:pt x="57844" y="245376"/>
                </a:moveTo>
                <a:lnTo>
                  <a:pt x="52525" y="254556"/>
                </a:lnTo>
                <a:lnTo>
                  <a:pt x="52525" y="248446"/>
                </a:lnTo>
                <a:lnTo>
                  <a:pt x="57844" y="245376"/>
                </a:lnTo>
                <a:close/>
                <a:moveTo>
                  <a:pt x="69455" y="245376"/>
                </a:moveTo>
                <a:lnTo>
                  <a:pt x="64136" y="254556"/>
                </a:lnTo>
                <a:lnTo>
                  <a:pt x="64136" y="248446"/>
                </a:lnTo>
                <a:lnTo>
                  <a:pt x="69455" y="245376"/>
                </a:lnTo>
                <a:close/>
                <a:moveTo>
                  <a:pt x="81097" y="245376"/>
                </a:moveTo>
                <a:lnTo>
                  <a:pt x="75777" y="254556"/>
                </a:lnTo>
                <a:lnTo>
                  <a:pt x="75777" y="248446"/>
                </a:lnTo>
                <a:lnTo>
                  <a:pt x="81097" y="245376"/>
                </a:lnTo>
                <a:close/>
                <a:moveTo>
                  <a:pt x="92708" y="245376"/>
                </a:moveTo>
                <a:lnTo>
                  <a:pt x="87389" y="254556"/>
                </a:lnTo>
                <a:lnTo>
                  <a:pt x="87389" y="248446"/>
                </a:lnTo>
                <a:lnTo>
                  <a:pt x="92708" y="245376"/>
                </a:lnTo>
                <a:close/>
                <a:moveTo>
                  <a:pt x="104349" y="245376"/>
                </a:moveTo>
                <a:lnTo>
                  <a:pt x="99030" y="254556"/>
                </a:lnTo>
                <a:lnTo>
                  <a:pt x="99030" y="248446"/>
                </a:lnTo>
                <a:lnTo>
                  <a:pt x="104349" y="245376"/>
                </a:lnTo>
                <a:close/>
                <a:moveTo>
                  <a:pt x="115930" y="245376"/>
                </a:moveTo>
                <a:lnTo>
                  <a:pt x="110611" y="254556"/>
                </a:lnTo>
                <a:lnTo>
                  <a:pt x="110611" y="248446"/>
                </a:lnTo>
                <a:lnTo>
                  <a:pt x="115930" y="245376"/>
                </a:lnTo>
                <a:close/>
                <a:moveTo>
                  <a:pt x="127541" y="245376"/>
                </a:moveTo>
                <a:lnTo>
                  <a:pt x="122222" y="254556"/>
                </a:lnTo>
                <a:lnTo>
                  <a:pt x="122222" y="248446"/>
                </a:lnTo>
                <a:lnTo>
                  <a:pt x="127541" y="245376"/>
                </a:lnTo>
                <a:close/>
                <a:moveTo>
                  <a:pt x="139183" y="245376"/>
                </a:moveTo>
                <a:lnTo>
                  <a:pt x="133864" y="254556"/>
                </a:lnTo>
                <a:lnTo>
                  <a:pt x="133864" y="248446"/>
                </a:lnTo>
                <a:lnTo>
                  <a:pt x="139183" y="245376"/>
                </a:lnTo>
                <a:close/>
                <a:moveTo>
                  <a:pt x="150794" y="245376"/>
                </a:moveTo>
                <a:lnTo>
                  <a:pt x="145475" y="254556"/>
                </a:lnTo>
                <a:lnTo>
                  <a:pt x="145475" y="248446"/>
                </a:lnTo>
                <a:lnTo>
                  <a:pt x="150794" y="245376"/>
                </a:lnTo>
                <a:close/>
                <a:moveTo>
                  <a:pt x="162436" y="245376"/>
                </a:moveTo>
                <a:lnTo>
                  <a:pt x="157116" y="254556"/>
                </a:lnTo>
                <a:lnTo>
                  <a:pt x="157116" y="248446"/>
                </a:lnTo>
                <a:lnTo>
                  <a:pt x="162436" y="245376"/>
                </a:lnTo>
                <a:close/>
                <a:moveTo>
                  <a:pt x="174047" y="245376"/>
                </a:moveTo>
                <a:lnTo>
                  <a:pt x="168727" y="254556"/>
                </a:lnTo>
                <a:lnTo>
                  <a:pt x="168727" y="248446"/>
                </a:lnTo>
                <a:lnTo>
                  <a:pt x="174047" y="245376"/>
                </a:lnTo>
                <a:close/>
                <a:moveTo>
                  <a:pt x="185658" y="245376"/>
                </a:moveTo>
                <a:lnTo>
                  <a:pt x="180339" y="254556"/>
                </a:lnTo>
                <a:lnTo>
                  <a:pt x="180339" y="248446"/>
                </a:lnTo>
                <a:lnTo>
                  <a:pt x="185658" y="245376"/>
                </a:lnTo>
                <a:close/>
                <a:moveTo>
                  <a:pt x="197269" y="245376"/>
                </a:moveTo>
                <a:lnTo>
                  <a:pt x="191950" y="254556"/>
                </a:lnTo>
                <a:lnTo>
                  <a:pt x="191950" y="248446"/>
                </a:lnTo>
                <a:lnTo>
                  <a:pt x="197269" y="245376"/>
                </a:lnTo>
                <a:close/>
                <a:moveTo>
                  <a:pt x="208911" y="245376"/>
                </a:moveTo>
                <a:lnTo>
                  <a:pt x="203591" y="254556"/>
                </a:lnTo>
                <a:lnTo>
                  <a:pt x="203591" y="248446"/>
                </a:lnTo>
                <a:lnTo>
                  <a:pt x="208911" y="245376"/>
                </a:lnTo>
                <a:close/>
                <a:moveTo>
                  <a:pt x="220522" y="245376"/>
                </a:moveTo>
                <a:lnTo>
                  <a:pt x="215202" y="254556"/>
                </a:lnTo>
                <a:lnTo>
                  <a:pt x="215202" y="248446"/>
                </a:lnTo>
                <a:lnTo>
                  <a:pt x="220522" y="245376"/>
                </a:lnTo>
                <a:close/>
                <a:moveTo>
                  <a:pt x="232163" y="245376"/>
                </a:moveTo>
                <a:lnTo>
                  <a:pt x="226844" y="254556"/>
                </a:lnTo>
                <a:lnTo>
                  <a:pt x="226844" y="248446"/>
                </a:lnTo>
                <a:lnTo>
                  <a:pt x="232163" y="245376"/>
                </a:lnTo>
                <a:close/>
                <a:moveTo>
                  <a:pt x="243774" y="245376"/>
                </a:moveTo>
                <a:lnTo>
                  <a:pt x="238455" y="254556"/>
                </a:lnTo>
                <a:lnTo>
                  <a:pt x="238455" y="248446"/>
                </a:lnTo>
                <a:lnTo>
                  <a:pt x="243774" y="245376"/>
                </a:lnTo>
                <a:close/>
                <a:moveTo>
                  <a:pt x="255355" y="245376"/>
                </a:moveTo>
                <a:lnTo>
                  <a:pt x="250036" y="254556"/>
                </a:lnTo>
                <a:lnTo>
                  <a:pt x="250036" y="248446"/>
                </a:lnTo>
                <a:lnTo>
                  <a:pt x="255355" y="245376"/>
                </a:lnTo>
                <a:close/>
                <a:moveTo>
                  <a:pt x="266997" y="245376"/>
                </a:moveTo>
                <a:lnTo>
                  <a:pt x="261678" y="254556"/>
                </a:lnTo>
                <a:lnTo>
                  <a:pt x="261678" y="248446"/>
                </a:lnTo>
                <a:lnTo>
                  <a:pt x="266997" y="245376"/>
                </a:lnTo>
                <a:close/>
                <a:moveTo>
                  <a:pt x="278608" y="245376"/>
                </a:moveTo>
                <a:lnTo>
                  <a:pt x="273289" y="254556"/>
                </a:lnTo>
                <a:lnTo>
                  <a:pt x="273289" y="248446"/>
                </a:lnTo>
                <a:lnTo>
                  <a:pt x="278608" y="245376"/>
                </a:lnTo>
                <a:close/>
                <a:moveTo>
                  <a:pt x="457" y="245407"/>
                </a:moveTo>
                <a:lnTo>
                  <a:pt x="5776" y="248446"/>
                </a:lnTo>
                <a:lnTo>
                  <a:pt x="5776" y="254586"/>
                </a:lnTo>
                <a:lnTo>
                  <a:pt x="457" y="245407"/>
                </a:lnTo>
                <a:close/>
                <a:moveTo>
                  <a:pt x="12098" y="245407"/>
                </a:moveTo>
                <a:lnTo>
                  <a:pt x="17418" y="248446"/>
                </a:lnTo>
                <a:lnTo>
                  <a:pt x="17418" y="254586"/>
                </a:lnTo>
                <a:lnTo>
                  <a:pt x="12098" y="245407"/>
                </a:lnTo>
                <a:close/>
                <a:moveTo>
                  <a:pt x="23710" y="245407"/>
                </a:moveTo>
                <a:lnTo>
                  <a:pt x="29029" y="248446"/>
                </a:lnTo>
                <a:lnTo>
                  <a:pt x="29029" y="254586"/>
                </a:lnTo>
                <a:lnTo>
                  <a:pt x="23710" y="245407"/>
                </a:lnTo>
                <a:close/>
                <a:moveTo>
                  <a:pt x="35290" y="245407"/>
                </a:moveTo>
                <a:lnTo>
                  <a:pt x="40610" y="248446"/>
                </a:lnTo>
                <a:lnTo>
                  <a:pt x="40610" y="254586"/>
                </a:lnTo>
                <a:lnTo>
                  <a:pt x="35290" y="245407"/>
                </a:lnTo>
                <a:close/>
                <a:moveTo>
                  <a:pt x="46932" y="245407"/>
                </a:moveTo>
                <a:lnTo>
                  <a:pt x="52251" y="248446"/>
                </a:lnTo>
                <a:lnTo>
                  <a:pt x="52251" y="254586"/>
                </a:lnTo>
                <a:lnTo>
                  <a:pt x="46932" y="245407"/>
                </a:lnTo>
                <a:close/>
                <a:moveTo>
                  <a:pt x="58543" y="245407"/>
                </a:moveTo>
                <a:lnTo>
                  <a:pt x="63862" y="248446"/>
                </a:lnTo>
                <a:lnTo>
                  <a:pt x="63862" y="254586"/>
                </a:lnTo>
                <a:lnTo>
                  <a:pt x="58543" y="245407"/>
                </a:lnTo>
                <a:close/>
                <a:moveTo>
                  <a:pt x="70185" y="245407"/>
                </a:moveTo>
                <a:lnTo>
                  <a:pt x="75504" y="248446"/>
                </a:lnTo>
                <a:lnTo>
                  <a:pt x="75504" y="254586"/>
                </a:lnTo>
                <a:lnTo>
                  <a:pt x="70185" y="245407"/>
                </a:lnTo>
                <a:close/>
                <a:moveTo>
                  <a:pt x="81796" y="245407"/>
                </a:moveTo>
                <a:lnTo>
                  <a:pt x="87115" y="248446"/>
                </a:lnTo>
                <a:lnTo>
                  <a:pt x="87115" y="254586"/>
                </a:lnTo>
                <a:lnTo>
                  <a:pt x="81796" y="245407"/>
                </a:lnTo>
                <a:close/>
                <a:moveTo>
                  <a:pt x="93437" y="245407"/>
                </a:moveTo>
                <a:lnTo>
                  <a:pt x="98757" y="248446"/>
                </a:lnTo>
                <a:lnTo>
                  <a:pt x="98757" y="254586"/>
                </a:lnTo>
                <a:lnTo>
                  <a:pt x="93437" y="245407"/>
                </a:lnTo>
                <a:close/>
                <a:moveTo>
                  <a:pt x="105018" y="245407"/>
                </a:moveTo>
                <a:lnTo>
                  <a:pt x="110337" y="248446"/>
                </a:lnTo>
                <a:lnTo>
                  <a:pt x="110337" y="254586"/>
                </a:lnTo>
                <a:lnTo>
                  <a:pt x="105018" y="245407"/>
                </a:lnTo>
                <a:close/>
                <a:moveTo>
                  <a:pt x="116660" y="245407"/>
                </a:moveTo>
                <a:lnTo>
                  <a:pt x="121979" y="248446"/>
                </a:lnTo>
                <a:lnTo>
                  <a:pt x="121979" y="254586"/>
                </a:lnTo>
                <a:lnTo>
                  <a:pt x="116660" y="245407"/>
                </a:lnTo>
                <a:close/>
                <a:moveTo>
                  <a:pt x="128271" y="245407"/>
                </a:moveTo>
                <a:lnTo>
                  <a:pt x="133590" y="248446"/>
                </a:lnTo>
                <a:lnTo>
                  <a:pt x="133590" y="254586"/>
                </a:lnTo>
                <a:lnTo>
                  <a:pt x="128271" y="245407"/>
                </a:lnTo>
                <a:close/>
                <a:moveTo>
                  <a:pt x="139912" y="245407"/>
                </a:moveTo>
                <a:lnTo>
                  <a:pt x="145232" y="248446"/>
                </a:lnTo>
                <a:lnTo>
                  <a:pt x="145232" y="254586"/>
                </a:lnTo>
                <a:lnTo>
                  <a:pt x="139912" y="245407"/>
                </a:lnTo>
                <a:close/>
                <a:moveTo>
                  <a:pt x="151523" y="245407"/>
                </a:moveTo>
                <a:lnTo>
                  <a:pt x="156843" y="248446"/>
                </a:lnTo>
                <a:lnTo>
                  <a:pt x="156843" y="254586"/>
                </a:lnTo>
                <a:lnTo>
                  <a:pt x="151523" y="245407"/>
                </a:lnTo>
                <a:close/>
                <a:moveTo>
                  <a:pt x="163165" y="245407"/>
                </a:moveTo>
                <a:lnTo>
                  <a:pt x="168484" y="248446"/>
                </a:lnTo>
                <a:lnTo>
                  <a:pt x="168484" y="254586"/>
                </a:lnTo>
                <a:lnTo>
                  <a:pt x="163165" y="245407"/>
                </a:lnTo>
                <a:close/>
                <a:moveTo>
                  <a:pt x="174746" y="245407"/>
                </a:moveTo>
                <a:lnTo>
                  <a:pt x="180065" y="248446"/>
                </a:lnTo>
                <a:lnTo>
                  <a:pt x="180065" y="254586"/>
                </a:lnTo>
                <a:lnTo>
                  <a:pt x="174746" y="245407"/>
                </a:lnTo>
                <a:close/>
                <a:moveTo>
                  <a:pt x="186357" y="245407"/>
                </a:moveTo>
                <a:lnTo>
                  <a:pt x="191676" y="248446"/>
                </a:lnTo>
                <a:lnTo>
                  <a:pt x="191676" y="254586"/>
                </a:lnTo>
                <a:lnTo>
                  <a:pt x="186357" y="245407"/>
                </a:lnTo>
                <a:close/>
                <a:moveTo>
                  <a:pt x="197999" y="245407"/>
                </a:moveTo>
                <a:lnTo>
                  <a:pt x="203318" y="248446"/>
                </a:lnTo>
                <a:lnTo>
                  <a:pt x="203318" y="254586"/>
                </a:lnTo>
                <a:lnTo>
                  <a:pt x="197999" y="245407"/>
                </a:lnTo>
                <a:close/>
                <a:moveTo>
                  <a:pt x="209610" y="245407"/>
                </a:moveTo>
                <a:lnTo>
                  <a:pt x="214929" y="248446"/>
                </a:lnTo>
                <a:lnTo>
                  <a:pt x="214929" y="254586"/>
                </a:lnTo>
                <a:lnTo>
                  <a:pt x="209610" y="245407"/>
                </a:lnTo>
                <a:close/>
                <a:moveTo>
                  <a:pt x="221251" y="245407"/>
                </a:moveTo>
                <a:lnTo>
                  <a:pt x="226570" y="248446"/>
                </a:lnTo>
                <a:lnTo>
                  <a:pt x="226570" y="254586"/>
                </a:lnTo>
                <a:lnTo>
                  <a:pt x="221251" y="245407"/>
                </a:lnTo>
                <a:close/>
                <a:moveTo>
                  <a:pt x="232862" y="245407"/>
                </a:moveTo>
                <a:lnTo>
                  <a:pt x="238182" y="248446"/>
                </a:lnTo>
                <a:lnTo>
                  <a:pt x="238182" y="254586"/>
                </a:lnTo>
                <a:lnTo>
                  <a:pt x="232862" y="245407"/>
                </a:lnTo>
                <a:close/>
                <a:moveTo>
                  <a:pt x="244474" y="245407"/>
                </a:moveTo>
                <a:lnTo>
                  <a:pt x="249793" y="248446"/>
                </a:lnTo>
                <a:lnTo>
                  <a:pt x="249793" y="254586"/>
                </a:lnTo>
                <a:lnTo>
                  <a:pt x="244474" y="245407"/>
                </a:lnTo>
                <a:close/>
                <a:moveTo>
                  <a:pt x="256085" y="245407"/>
                </a:moveTo>
                <a:lnTo>
                  <a:pt x="261404" y="248446"/>
                </a:lnTo>
                <a:lnTo>
                  <a:pt x="261404" y="254586"/>
                </a:lnTo>
                <a:lnTo>
                  <a:pt x="256085" y="245407"/>
                </a:lnTo>
                <a:close/>
                <a:moveTo>
                  <a:pt x="267726" y="245407"/>
                </a:moveTo>
                <a:lnTo>
                  <a:pt x="273046" y="248477"/>
                </a:lnTo>
                <a:lnTo>
                  <a:pt x="273046" y="254647"/>
                </a:lnTo>
                <a:lnTo>
                  <a:pt x="267726" y="245407"/>
                </a:lnTo>
                <a:close/>
                <a:moveTo>
                  <a:pt x="35108" y="245498"/>
                </a:moveTo>
                <a:lnTo>
                  <a:pt x="40427" y="254708"/>
                </a:lnTo>
                <a:lnTo>
                  <a:pt x="40427" y="254708"/>
                </a:lnTo>
                <a:lnTo>
                  <a:pt x="35108" y="251668"/>
                </a:lnTo>
                <a:lnTo>
                  <a:pt x="35108" y="245498"/>
                </a:lnTo>
                <a:close/>
                <a:moveTo>
                  <a:pt x="214" y="245498"/>
                </a:moveTo>
                <a:lnTo>
                  <a:pt x="214" y="251638"/>
                </a:lnTo>
                <a:lnTo>
                  <a:pt x="5563" y="254708"/>
                </a:lnTo>
                <a:lnTo>
                  <a:pt x="5421" y="254461"/>
                </a:lnTo>
                <a:lnTo>
                  <a:pt x="5421" y="254461"/>
                </a:lnTo>
                <a:lnTo>
                  <a:pt x="426" y="251607"/>
                </a:lnTo>
                <a:cubicBezTo>
                  <a:pt x="396" y="251547"/>
                  <a:pt x="335" y="251516"/>
                  <a:pt x="335" y="251486"/>
                </a:cubicBezTo>
                <a:lnTo>
                  <a:pt x="335" y="245656"/>
                </a:lnTo>
                <a:lnTo>
                  <a:pt x="335" y="245656"/>
                </a:lnTo>
                <a:lnTo>
                  <a:pt x="244" y="245498"/>
                </a:lnTo>
                <a:close/>
                <a:moveTo>
                  <a:pt x="11855" y="245498"/>
                </a:moveTo>
                <a:lnTo>
                  <a:pt x="17174" y="254708"/>
                </a:lnTo>
                <a:lnTo>
                  <a:pt x="11855" y="251638"/>
                </a:lnTo>
                <a:lnTo>
                  <a:pt x="11855" y="245498"/>
                </a:lnTo>
                <a:close/>
                <a:moveTo>
                  <a:pt x="23497" y="245498"/>
                </a:moveTo>
                <a:lnTo>
                  <a:pt x="28816" y="254708"/>
                </a:lnTo>
                <a:lnTo>
                  <a:pt x="23497" y="251638"/>
                </a:lnTo>
                <a:lnTo>
                  <a:pt x="23497" y="245498"/>
                </a:lnTo>
                <a:close/>
                <a:moveTo>
                  <a:pt x="46689" y="245498"/>
                </a:moveTo>
                <a:lnTo>
                  <a:pt x="52008" y="254708"/>
                </a:lnTo>
                <a:lnTo>
                  <a:pt x="46689" y="251638"/>
                </a:lnTo>
                <a:lnTo>
                  <a:pt x="46689" y="245498"/>
                </a:lnTo>
                <a:close/>
                <a:moveTo>
                  <a:pt x="58330" y="245498"/>
                </a:moveTo>
                <a:lnTo>
                  <a:pt x="63650" y="254708"/>
                </a:lnTo>
                <a:lnTo>
                  <a:pt x="58330" y="251638"/>
                </a:lnTo>
                <a:lnTo>
                  <a:pt x="58330" y="245498"/>
                </a:lnTo>
                <a:close/>
                <a:moveTo>
                  <a:pt x="69941" y="245498"/>
                </a:moveTo>
                <a:lnTo>
                  <a:pt x="75261" y="254708"/>
                </a:lnTo>
                <a:lnTo>
                  <a:pt x="69941" y="251638"/>
                </a:lnTo>
                <a:lnTo>
                  <a:pt x="69941" y="245498"/>
                </a:lnTo>
                <a:close/>
                <a:moveTo>
                  <a:pt x="81583" y="245498"/>
                </a:moveTo>
                <a:lnTo>
                  <a:pt x="86902" y="254708"/>
                </a:lnTo>
                <a:lnTo>
                  <a:pt x="81583" y="251638"/>
                </a:lnTo>
                <a:lnTo>
                  <a:pt x="81583" y="245498"/>
                </a:lnTo>
                <a:close/>
                <a:moveTo>
                  <a:pt x="93194" y="245498"/>
                </a:moveTo>
                <a:lnTo>
                  <a:pt x="98513" y="254708"/>
                </a:lnTo>
                <a:lnTo>
                  <a:pt x="93194" y="251638"/>
                </a:lnTo>
                <a:lnTo>
                  <a:pt x="93194" y="245498"/>
                </a:lnTo>
                <a:close/>
                <a:moveTo>
                  <a:pt x="104836" y="245498"/>
                </a:moveTo>
                <a:lnTo>
                  <a:pt x="110155" y="254708"/>
                </a:lnTo>
                <a:lnTo>
                  <a:pt x="104836" y="251638"/>
                </a:lnTo>
                <a:lnTo>
                  <a:pt x="104836" y="245498"/>
                </a:lnTo>
                <a:close/>
                <a:moveTo>
                  <a:pt x="116416" y="245498"/>
                </a:moveTo>
                <a:lnTo>
                  <a:pt x="121736" y="254708"/>
                </a:lnTo>
                <a:lnTo>
                  <a:pt x="116416" y="251638"/>
                </a:lnTo>
                <a:lnTo>
                  <a:pt x="116416" y="245498"/>
                </a:lnTo>
                <a:close/>
                <a:moveTo>
                  <a:pt x="128058" y="245498"/>
                </a:moveTo>
                <a:lnTo>
                  <a:pt x="133377" y="254708"/>
                </a:lnTo>
                <a:lnTo>
                  <a:pt x="128058" y="251638"/>
                </a:lnTo>
                <a:lnTo>
                  <a:pt x="128058" y="245498"/>
                </a:lnTo>
                <a:close/>
                <a:moveTo>
                  <a:pt x="139669" y="245498"/>
                </a:moveTo>
                <a:lnTo>
                  <a:pt x="144988" y="254708"/>
                </a:lnTo>
                <a:lnTo>
                  <a:pt x="139669" y="251638"/>
                </a:lnTo>
                <a:lnTo>
                  <a:pt x="139669" y="245498"/>
                </a:lnTo>
                <a:close/>
                <a:moveTo>
                  <a:pt x="151311" y="245498"/>
                </a:moveTo>
                <a:lnTo>
                  <a:pt x="156630" y="254708"/>
                </a:lnTo>
                <a:lnTo>
                  <a:pt x="151311" y="251638"/>
                </a:lnTo>
                <a:lnTo>
                  <a:pt x="151311" y="245498"/>
                </a:lnTo>
                <a:close/>
                <a:moveTo>
                  <a:pt x="162922" y="245498"/>
                </a:moveTo>
                <a:lnTo>
                  <a:pt x="168241" y="254708"/>
                </a:lnTo>
                <a:lnTo>
                  <a:pt x="162922" y="251638"/>
                </a:lnTo>
                <a:lnTo>
                  <a:pt x="162922" y="245498"/>
                </a:lnTo>
                <a:close/>
                <a:moveTo>
                  <a:pt x="174503" y="245498"/>
                </a:moveTo>
                <a:lnTo>
                  <a:pt x="179822" y="254708"/>
                </a:lnTo>
                <a:lnTo>
                  <a:pt x="174503" y="251638"/>
                </a:lnTo>
                <a:lnTo>
                  <a:pt x="174503" y="245498"/>
                </a:lnTo>
                <a:close/>
                <a:moveTo>
                  <a:pt x="186144" y="245498"/>
                </a:moveTo>
                <a:lnTo>
                  <a:pt x="191463" y="254708"/>
                </a:lnTo>
                <a:lnTo>
                  <a:pt x="186144" y="251638"/>
                </a:lnTo>
                <a:lnTo>
                  <a:pt x="186144" y="245498"/>
                </a:lnTo>
                <a:close/>
                <a:moveTo>
                  <a:pt x="197755" y="245498"/>
                </a:moveTo>
                <a:lnTo>
                  <a:pt x="203075" y="254708"/>
                </a:lnTo>
                <a:lnTo>
                  <a:pt x="197755" y="251638"/>
                </a:lnTo>
                <a:lnTo>
                  <a:pt x="197755" y="245498"/>
                </a:lnTo>
                <a:close/>
                <a:moveTo>
                  <a:pt x="209397" y="245498"/>
                </a:moveTo>
                <a:lnTo>
                  <a:pt x="214716" y="254708"/>
                </a:lnTo>
                <a:lnTo>
                  <a:pt x="209397" y="251638"/>
                </a:lnTo>
                <a:lnTo>
                  <a:pt x="209397" y="245498"/>
                </a:lnTo>
                <a:close/>
                <a:moveTo>
                  <a:pt x="221008" y="245498"/>
                </a:moveTo>
                <a:lnTo>
                  <a:pt x="226327" y="254708"/>
                </a:lnTo>
                <a:lnTo>
                  <a:pt x="221008" y="251638"/>
                </a:lnTo>
                <a:lnTo>
                  <a:pt x="221008" y="245498"/>
                </a:lnTo>
                <a:close/>
                <a:moveTo>
                  <a:pt x="232650" y="245498"/>
                </a:moveTo>
                <a:lnTo>
                  <a:pt x="237969" y="254708"/>
                </a:lnTo>
                <a:lnTo>
                  <a:pt x="232650" y="251638"/>
                </a:lnTo>
                <a:lnTo>
                  <a:pt x="232650" y="245498"/>
                </a:lnTo>
                <a:close/>
                <a:moveTo>
                  <a:pt x="244230" y="245498"/>
                </a:moveTo>
                <a:lnTo>
                  <a:pt x="249550" y="254708"/>
                </a:lnTo>
                <a:lnTo>
                  <a:pt x="244230" y="251638"/>
                </a:lnTo>
                <a:lnTo>
                  <a:pt x="244230" y="245498"/>
                </a:lnTo>
                <a:close/>
                <a:moveTo>
                  <a:pt x="255872" y="245498"/>
                </a:moveTo>
                <a:lnTo>
                  <a:pt x="261191" y="254708"/>
                </a:lnTo>
                <a:lnTo>
                  <a:pt x="255872" y="251638"/>
                </a:lnTo>
                <a:lnTo>
                  <a:pt x="255872" y="245498"/>
                </a:lnTo>
                <a:close/>
                <a:moveTo>
                  <a:pt x="267483" y="245498"/>
                </a:moveTo>
                <a:lnTo>
                  <a:pt x="272802" y="254708"/>
                </a:lnTo>
                <a:lnTo>
                  <a:pt x="267483" y="251668"/>
                </a:lnTo>
                <a:lnTo>
                  <a:pt x="267483" y="245498"/>
                </a:lnTo>
                <a:close/>
                <a:moveTo>
                  <a:pt x="278851" y="245559"/>
                </a:moveTo>
                <a:lnTo>
                  <a:pt x="278851" y="251668"/>
                </a:lnTo>
                <a:lnTo>
                  <a:pt x="273532" y="254738"/>
                </a:lnTo>
                <a:lnTo>
                  <a:pt x="273532" y="254738"/>
                </a:lnTo>
                <a:lnTo>
                  <a:pt x="278851" y="245559"/>
                </a:lnTo>
                <a:close/>
                <a:moveTo>
                  <a:pt x="232376" y="245498"/>
                </a:moveTo>
                <a:lnTo>
                  <a:pt x="232376" y="251668"/>
                </a:lnTo>
                <a:lnTo>
                  <a:pt x="227057" y="254738"/>
                </a:lnTo>
                <a:lnTo>
                  <a:pt x="227057" y="254738"/>
                </a:lnTo>
                <a:lnTo>
                  <a:pt x="232376" y="245498"/>
                </a:lnTo>
                <a:close/>
                <a:moveTo>
                  <a:pt x="267210" y="245498"/>
                </a:moveTo>
                <a:lnTo>
                  <a:pt x="267210" y="251668"/>
                </a:lnTo>
                <a:lnTo>
                  <a:pt x="261890" y="254738"/>
                </a:lnTo>
                <a:lnTo>
                  <a:pt x="261890" y="254738"/>
                </a:lnTo>
                <a:lnTo>
                  <a:pt x="267210" y="245498"/>
                </a:lnTo>
                <a:close/>
                <a:moveTo>
                  <a:pt x="11582" y="245498"/>
                </a:moveTo>
                <a:lnTo>
                  <a:pt x="11582" y="251668"/>
                </a:lnTo>
                <a:lnTo>
                  <a:pt x="6262" y="254738"/>
                </a:lnTo>
                <a:lnTo>
                  <a:pt x="11582" y="245498"/>
                </a:lnTo>
                <a:close/>
                <a:moveTo>
                  <a:pt x="23223" y="245498"/>
                </a:moveTo>
                <a:lnTo>
                  <a:pt x="23223" y="251668"/>
                </a:lnTo>
                <a:lnTo>
                  <a:pt x="17904" y="254738"/>
                </a:lnTo>
                <a:lnTo>
                  <a:pt x="23223" y="245498"/>
                </a:lnTo>
                <a:close/>
                <a:moveTo>
                  <a:pt x="34834" y="245498"/>
                </a:moveTo>
                <a:lnTo>
                  <a:pt x="34834" y="251668"/>
                </a:lnTo>
                <a:lnTo>
                  <a:pt x="29515" y="254738"/>
                </a:lnTo>
                <a:lnTo>
                  <a:pt x="34834" y="245498"/>
                </a:lnTo>
                <a:close/>
                <a:moveTo>
                  <a:pt x="46446" y="245498"/>
                </a:moveTo>
                <a:lnTo>
                  <a:pt x="46446" y="251668"/>
                </a:lnTo>
                <a:lnTo>
                  <a:pt x="41126" y="254738"/>
                </a:lnTo>
                <a:lnTo>
                  <a:pt x="46446" y="245498"/>
                </a:lnTo>
                <a:close/>
                <a:moveTo>
                  <a:pt x="58057" y="245498"/>
                </a:moveTo>
                <a:lnTo>
                  <a:pt x="58057" y="251668"/>
                </a:lnTo>
                <a:lnTo>
                  <a:pt x="52737" y="254738"/>
                </a:lnTo>
                <a:lnTo>
                  <a:pt x="58057" y="245498"/>
                </a:lnTo>
                <a:close/>
                <a:moveTo>
                  <a:pt x="69698" y="245498"/>
                </a:moveTo>
                <a:lnTo>
                  <a:pt x="69698" y="251668"/>
                </a:lnTo>
                <a:lnTo>
                  <a:pt x="64379" y="254738"/>
                </a:lnTo>
                <a:lnTo>
                  <a:pt x="69698" y="245498"/>
                </a:lnTo>
                <a:close/>
                <a:moveTo>
                  <a:pt x="81309" y="245498"/>
                </a:moveTo>
                <a:lnTo>
                  <a:pt x="81309" y="251668"/>
                </a:lnTo>
                <a:lnTo>
                  <a:pt x="75990" y="254738"/>
                </a:lnTo>
                <a:lnTo>
                  <a:pt x="81309" y="245498"/>
                </a:lnTo>
                <a:close/>
                <a:moveTo>
                  <a:pt x="92951" y="245498"/>
                </a:moveTo>
                <a:lnTo>
                  <a:pt x="92951" y="251668"/>
                </a:lnTo>
                <a:lnTo>
                  <a:pt x="87632" y="254738"/>
                </a:lnTo>
                <a:lnTo>
                  <a:pt x="92951" y="245498"/>
                </a:lnTo>
                <a:close/>
                <a:moveTo>
                  <a:pt x="104562" y="245498"/>
                </a:moveTo>
                <a:lnTo>
                  <a:pt x="104562" y="251668"/>
                </a:lnTo>
                <a:lnTo>
                  <a:pt x="99243" y="254738"/>
                </a:lnTo>
                <a:lnTo>
                  <a:pt x="104562" y="245498"/>
                </a:lnTo>
                <a:close/>
                <a:moveTo>
                  <a:pt x="116143" y="245498"/>
                </a:moveTo>
                <a:lnTo>
                  <a:pt x="116143" y="251668"/>
                </a:lnTo>
                <a:lnTo>
                  <a:pt x="110824" y="254738"/>
                </a:lnTo>
                <a:lnTo>
                  <a:pt x="116143" y="245498"/>
                </a:lnTo>
                <a:close/>
                <a:moveTo>
                  <a:pt x="127784" y="245498"/>
                </a:moveTo>
                <a:lnTo>
                  <a:pt x="127784" y="251668"/>
                </a:lnTo>
                <a:lnTo>
                  <a:pt x="122465" y="254738"/>
                </a:lnTo>
                <a:lnTo>
                  <a:pt x="127784" y="245498"/>
                </a:lnTo>
                <a:close/>
                <a:moveTo>
                  <a:pt x="139396" y="245498"/>
                </a:moveTo>
                <a:lnTo>
                  <a:pt x="139396" y="251668"/>
                </a:lnTo>
                <a:lnTo>
                  <a:pt x="134076" y="254738"/>
                </a:lnTo>
                <a:lnTo>
                  <a:pt x="139396" y="245498"/>
                </a:lnTo>
                <a:close/>
                <a:moveTo>
                  <a:pt x="151037" y="245498"/>
                </a:moveTo>
                <a:lnTo>
                  <a:pt x="151037" y="251668"/>
                </a:lnTo>
                <a:lnTo>
                  <a:pt x="145718" y="254738"/>
                </a:lnTo>
                <a:lnTo>
                  <a:pt x="151037" y="245498"/>
                </a:lnTo>
                <a:close/>
                <a:moveTo>
                  <a:pt x="162648" y="245498"/>
                </a:moveTo>
                <a:lnTo>
                  <a:pt x="162648" y="251668"/>
                </a:lnTo>
                <a:lnTo>
                  <a:pt x="157329" y="254738"/>
                </a:lnTo>
                <a:lnTo>
                  <a:pt x="162648" y="245498"/>
                </a:lnTo>
                <a:close/>
                <a:moveTo>
                  <a:pt x="174290" y="245498"/>
                </a:moveTo>
                <a:lnTo>
                  <a:pt x="174290" y="251668"/>
                </a:lnTo>
                <a:lnTo>
                  <a:pt x="168971" y="254738"/>
                </a:lnTo>
                <a:lnTo>
                  <a:pt x="174290" y="245498"/>
                </a:lnTo>
                <a:close/>
                <a:moveTo>
                  <a:pt x="185871" y="245559"/>
                </a:moveTo>
                <a:lnTo>
                  <a:pt x="185871" y="251668"/>
                </a:lnTo>
                <a:lnTo>
                  <a:pt x="180551" y="254738"/>
                </a:lnTo>
                <a:lnTo>
                  <a:pt x="185871" y="245559"/>
                </a:lnTo>
                <a:close/>
                <a:moveTo>
                  <a:pt x="197512" y="245498"/>
                </a:moveTo>
                <a:lnTo>
                  <a:pt x="197512" y="251668"/>
                </a:lnTo>
                <a:lnTo>
                  <a:pt x="192193" y="254738"/>
                </a:lnTo>
                <a:lnTo>
                  <a:pt x="197512" y="245498"/>
                </a:lnTo>
                <a:close/>
                <a:moveTo>
                  <a:pt x="209123" y="245498"/>
                </a:moveTo>
                <a:lnTo>
                  <a:pt x="209123" y="251668"/>
                </a:lnTo>
                <a:lnTo>
                  <a:pt x="203804" y="254738"/>
                </a:lnTo>
                <a:lnTo>
                  <a:pt x="209123" y="245498"/>
                </a:lnTo>
                <a:close/>
                <a:moveTo>
                  <a:pt x="220765" y="245498"/>
                </a:moveTo>
                <a:lnTo>
                  <a:pt x="220765" y="251668"/>
                </a:lnTo>
                <a:lnTo>
                  <a:pt x="215446" y="254738"/>
                </a:lnTo>
                <a:lnTo>
                  <a:pt x="220765" y="245498"/>
                </a:lnTo>
                <a:close/>
                <a:moveTo>
                  <a:pt x="243957" y="245498"/>
                </a:moveTo>
                <a:lnTo>
                  <a:pt x="243957" y="251668"/>
                </a:lnTo>
                <a:lnTo>
                  <a:pt x="238638" y="254738"/>
                </a:lnTo>
                <a:lnTo>
                  <a:pt x="243957" y="245498"/>
                </a:lnTo>
                <a:close/>
                <a:moveTo>
                  <a:pt x="255598" y="245498"/>
                </a:moveTo>
                <a:lnTo>
                  <a:pt x="255598" y="251668"/>
                </a:lnTo>
                <a:lnTo>
                  <a:pt x="250279" y="254738"/>
                </a:lnTo>
                <a:lnTo>
                  <a:pt x="255598" y="245498"/>
                </a:lnTo>
                <a:close/>
                <a:moveTo>
                  <a:pt x="11703" y="251911"/>
                </a:moveTo>
                <a:lnTo>
                  <a:pt x="17023" y="254981"/>
                </a:lnTo>
                <a:lnTo>
                  <a:pt x="6384" y="254981"/>
                </a:lnTo>
                <a:lnTo>
                  <a:pt x="11703" y="251911"/>
                </a:lnTo>
                <a:close/>
                <a:moveTo>
                  <a:pt x="23345" y="251911"/>
                </a:moveTo>
                <a:lnTo>
                  <a:pt x="28664" y="254981"/>
                </a:lnTo>
                <a:lnTo>
                  <a:pt x="18026" y="254981"/>
                </a:lnTo>
                <a:lnTo>
                  <a:pt x="23345" y="251911"/>
                </a:lnTo>
                <a:close/>
                <a:moveTo>
                  <a:pt x="34956" y="251911"/>
                </a:moveTo>
                <a:lnTo>
                  <a:pt x="40275" y="254981"/>
                </a:lnTo>
                <a:lnTo>
                  <a:pt x="29637" y="254981"/>
                </a:lnTo>
                <a:lnTo>
                  <a:pt x="34956" y="251911"/>
                </a:lnTo>
                <a:close/>
                <a:moveTo>
                  <a:pt x="46598" y="251911"/>
                </a:moveTo>
                <a:lnTo>
                  <a:pt x="51886" y="254981"/>
                </a:lnTo>
                <a:lnTo>
                  <a:pt x="41248" y="254981"/>
                </a:lnTo>
                <a:lnTo>
                  <a:pt x="46598" y="251911"/>
                </a:lnTo>
                <a:close/>
                <a:moveTo>
                  <a:pt x="58209" y="251911"/>
                </a:moveTo>
                <a:lnTo>
                  <a:pt x="63528" y="254981"/>
                </a:lnTo>
                <a:lnTo>
                  <a:pt x="52889" y="254981"/>
                </a:lnTo>
                <a:lnTo>
                  <a:pt x="58209" y="251911"/>
                </a:lnTo>
                <a:close/>
                <a:moveTo>
                  <a:pt x="69850" y="251911"/>
                </a:moveTo>
                <a:lnTo>
                  <a:pt x="75169" y="254981"/>
                </a:lnTo>
                <a:lnTo>
                  <a:pt x="64531" y="254981"/>
                </a:lnTo>
                <a:lnTo>
                  <a:pt x="69850" y="251911"/>
                </a:lnTo>
                <a:close/>
                <a:moveTo>
                  <a:pt x="81431" y="251911"/>
                </a:moveTo>
                <a:lnTo>
                  <a:pt x="86750" y="254981"/>
                </a:lnTo>
                <a:lnTo>
                  <a:pt x="76112" y="254981"/>
                </a:lnTo>
                <a:lnTo>
                  <a:pt x="81431" y="251911"/>
                </a:lnTo>
                <a:close/>
                <a:moveTo>
                  <a:pt x="93042" y="251911"/>
                </a:moveTo>
                <a:lnTo>
                  <a:pt x="98361" y="254981"/>
                </a:lnTo>
                <a:lnTo>
                  <a:pt x="87723" y="254981"/>
                </a:lnTo>
                <a:lnTo>
                  <a:pt x="93042" y="251911"/>
                </a:lnTo>
                <a:close/>
                <a:moveTo>
                  <a:pt x="104684" y="251911"/>
                </a:moveTo>
                <a:lnTo>
                  <a:pt x="110003" y="254981"/>
                </a:lnTo>
                <a:lnTo>
                  <a:pt x="99364" y="254981"/>
                </a:lnTo>
                <a:lnTo>
                  <a:pt x="104684" y="251911"/>
                </a:lnTo>
                <a:close/>
                <a:moveTo>
                  <a:pt x="116295" y="251911"/>
                </a:moveTo>
                <a:lnTo>
                  <a:pt x="121614" y="254981"/>
                </a:lnTo>
                <a:lnTo>
                  <a:pt x="110976" y="254981"/>
                </a:lnTo>
                <a:lnTo>
                  <a:pt x="116295" y="251911"/>
                </a:lnTo>
                <a:close/>
                <a:moveTo>
                  <a:pt x="127936" y="251911"/>
                </a:moveTo>
                <a:lnTo>
                  <a:pt x="133256" y="254981"/>
                </a:lnTo>
                <a:lnTo>
                  <a:pt x="122617" y="254981"/>
                </a:lnTo>
                <a:lnTo>
                  <a:pt x="127936" y="251911"/>
                </a:lnTo>
                <a:close/>
                <a:moveTo>
                  <a:pt x="139548" y="251911"/>
                </a:moveTo>
                <a:lnTo>
                  <a:pt x="144867" y="254981"/>
                </a:lnTo>
                <a:lnTo>
                  <a:pt x="134228" y="254981"/>
                </a:lnTo>
                <a:lnTo>
                  <a:pt x="139548" y="251911"/>
                </a:lnTo>
                <a:close/>
                <a:moveTo>
                  <a:pt x="151159" y="251911"/>
                </a:moveTo>
                <a:lnTo>
                  <a:pt x="156478" y="254981"/>
                </a:lnTo>
                <a:lnTo>
                  <a:pt x="145840" y="254981"/>
                </a:lnTo>
                <a:lnTo>
                  <a:pt x="151159" y="251911"/>
                </a:lnTo>
                <a:close/>
                <a:moveTo>
                  <a:pt x="162770" y="251911"/>
                </a:moveTo>
                <a:lnTo>
                  <a:pt x="168089" y="254981"/>
                </a:lnTo>
                <a:lnTo>
                  <a:pt x="157451" y="254981"/>
                </a:lnTo>
                <a:lnTo>
                  <a:pt x="162770" y="251911"/>
                </a:lnTo>
                <a:close/>
                <a:moveTo>
                  <a:pt x="174411" y="251911"/>
                </a:moveTo>
                <a:lnTo>
                  <a:pt x="179731" y="254981"/>
                </a:lnTo>
                <a:lnTo>
                  <a:pt x="169092" y="254981"/>
                </a:lnTo>
                <a:lnTo>
                  <a:pt x="174411" y="251911"/>
                </a:lnTo>
                <a:close/>
                <a:moveTo>
                  <a:pt x="186023" y="251911"/>
                </a:moveTo>
                <a:lnTo>
                  <a:pt x="191342" y="254981"/>
                </a:lnTo>
                <a:lnTo>
                  <a:pt x="180703" y="254981"/>
                </a:lnTo>
                <a:lnTo>
                  <a:pt x="186023" y="251911"/>
                </a:lnTo>
                <a:close/>
                <a:moveTo>
                  <a:pt x="197634" y="251911"/>
                </a:moveTo>
                <a:lnTo>
                  <a:pt x="202953" y="254981"/>
                </a:lnTo>
                <a:lnTo>
                  <a:pt x="192315" y="254981"/>
                </a:lnTo>
                <a:lnTo>
                  <a:pt x="197634" y="251911"/>
                </a:lnTo>
                <a:close/>
                <a:moveTo>
                  <a:pt x="209245" y="251911"/>
                </a:moveTo>
                <a:lnTo>
                  <a:pt x="214564" y="254981"/>
                </a:lnTo>
                <a:lnTo>
                  <a:pt x="203926" y="254981"/>
                </a:lnTo>
                <a:lnTo>
                  <a:pt x="209245" y="251911"/>
                </a:lnTo>
                <a:close/>
                <a:moveTo>
                  <a:pt x="220856" y="251911"/>
                </a:moveTo>
                <a:lnTo>
                  <a:pt x="226175" y="254981"/>
                </a:lnTo>
                <a:lnTo>
                  <a:pt x="215537" y="254981"/>
                </a:lnTo>
                <a:lnTo>
                  <a:pt x="220856" y="251911"/>
                </a:lnTo>
                <a:close/>
                <a:moveTo>
                  <a:pt x="232498" y="251911"/>
                </a:moveTo>
                <a:lnTo>
                  <a:pt x="237817" y="254981"/>
                </a:lnTo>
                <a:lnTo>
                  <a:pt x="227178" y="254981"/>
                </a:lnTo>
                <a:lnTo>
                  <a:pt x="232498" y="251911"/>
                </a:lnTo>
                <a:close/>
                <a:moveTo>
                  <a:pt x="244109" y="251911"/>
                </a:moveTo>
                <a:lnTo>
                  <a:pt x="249428" y="254981"/>
                </a:lnTo>
                <a:lnTo>
                  <a:pt x="238790" y="254981"/>
                </a:lnTo>
                <a:lnTo>
                  <a:pt x="244109" y="251911"/>
                </a:lnTo>
                <a:close/>
                <a:moveTo>
                  <a:pt x="255750" y="251911"/>
                </a:moveTo>
                <a:lnTo>
                  <a:pt x="261070" y="254981"/>
                </a:lnTo>
                <a:lnTo>
                  <a:pt x="250431" y="254981"/>
                </a:lnTo>
                <a:lnTo>
                  <a:pt x="255750" y="251911"/>
                </a:lnTo>
                <a:close/>
                <a:moveTo>
                  <a:pt x="267362" y="251911"/>
                </a:moveTo>
                <a:lnTo>
                  <a:pt x="272681" y="254981"/>
                </a:lnTo>
                <a:lnTo>
                  <a:pt x="262042" y="254981"/>
                </a:lnTo>
                <a:lnTo>
                  <a:pt x="267362" y="251911"/>
                </a:lnTo>
                <a:close/>
                <a:moveTo>
                  <a:pt x="279003" y="251911"/>
                </a:moveTo>
                <a:lnTo>
                  <a:pt x="284322" y="254981"/>
                </a:lnTo>
                <a:lnTo>
                  <a:pt x="273684" y="254981"/>
                </a:lnTo>
                <a:lnTo>
                  <a:pt x="279003" y="251911"/>
                </a:lnTo>
                <a:close/>
                <a:moveTo>
                  <a:pt x="284292" y="255194"/>
                </a:moveTo>
                <a:lnTo>
                  <a:pt x="278973" y="258294"/>
                </a:lnTo>
                <a:lnTo>
                  <a:pt x="273653" y="255194"/>
                </a:lnTo>
                <a:close/>
                <a:moveTo>
                  <a:pt x="17023" y="255255"/>
                </a:moveTo>
                <a:lnTo>
                  <a:pt x="11703" y="258325"/>
                </a:lnTo>
                <a:lnTo>
                  <a:pt x="6384" y="255255"/>
                </a:lnTo>
                <a:close/>
                <a:moveTo>
                  <a:pt x="28664" y="255255"/>
                </a:moveTo>
                <a:lnTo>
                  <a:pt x="23345" y="258325"/>
                </a:lnTo>
                <a:lnTo>
                  <a:pt x="18026" y="255255"/>
                </a:lnTo>
                <a:close/>
                <a:moveTo>
                  <a:pt x="40275" y="255255"/>
                </a:moveTo>
                <a:lnTo>
                  <a:pt x="34956" y="258325"/>
                </a:lnTo>
                <a:lnTo>
                  <a:pt x="29637" y="255255"/>
                </a:lnTo>
                <a:close/>
                <a:moveTo>
                  <a:pt x="51886" y="255255"/>
                </a:moveTo>
                <a:lnTo>
                  <a:pt x="46567" y="258325"/>
                </a:lnTo>
                <a:lnTo>
                  <a:pt x="41248" y="255255"/>
                </a:lnTo>
                <a:close/>
                <a:moveTo>
                  <a:pt x="63528" y="255255"/>
                </a:moveTo>
                <a:lnTo>
                  <a:pt x="58209" y="258325"/>
                </a:lnTo>
                <a:lnTo>
                  <a:pt x="52889" y="255255"/>
                </a:lnTo>
                <a:close/>
                <a:moveTo>
                  <a:pt x="75109" y="255255"/>
                </a:moveTo>
                <a:lnTo>
                  <a:pt x="69789" y="258325"/>
                </a:lnTo>
                <a:lnTo>
                  <a:pt x="64470" y="255255"/>
                </a:lnTo>
                <a:close/>
                <a:moveTo>
                  <a:pt x="86750" y="255255"/>
                </a:moveTo>
                <a:lnTo>
                  <a:pt x="81431" y="258325"/>
                </a:lnTo>
                <a:lnTo>
                  <a:pt x="76112" y="255255"/>
                </a:lnTo>
                <a:close/>
                <a:moveTo>
                  <a:pt x="98361" y="255255"/>
                </a:moveTo>
                <a:lnTo>
                  <a:pt x="93042" y="258325"/>
                </a:lnTo>
                <a:lnTo>
                  <a:pt x="87723" y="255255"/>
                </a:lnTo>
                <a:close/>
                <a:moveTo>
                  <a:pt x="110003" y="255255"/>
                </a:moveTo>
                <a:lnTo>
                  <a:pt x="104684" y="258325"/>
                </a:lnTo>
                <a:lnTo>
                  <a:pt x="99364" y="255255"/>
                </a:lnTo>
                <a:close/>
                <a:moveTo>
                  <a:pt x="121614" y="255255"/>
                </a:moveTo>
                <a:lnTo>
                  <a:pt x="116295" y="258325"/>
                </a:lnTo>
                <a:lnTo>
                  <a:pt x="110976" y="255255"/>
                </a:lnTo>
                <a:close/>
                <a:moveTo>
                  <a:pt x="133256" y="255255"/>
                </a:moveTo>
                <a:lnTo>
                  <a:pt x="127936" y="258325"/>
                </a:lnTo>
                <a:lnTo>
                  <a:pt x="122617" y="255255"/>
                </a:lnTo>
                <a:close/>
                <a:moveTo>
                  <a:pt x="144836" y="255255"/>
                </a:moveTo>
                <a:lnTo>
                  <a:pt x="139517" y="258325"/>
                </a:lnTo>
                <a:lnTo>
                  <a:pt x="134198" y="255255"/>
                </a:lnTo>
                <a:close/>
                <a:moveTo>
                  <a:pt x="156478" y="255255"/>
                </a:moveTo>
                <a:lnTo>
                  <a:pt x="151159" y="258325"/>
                </a:lnTo>
                <a:lnTo>
                  <a:pt x="145840" y="255255"/>
                </a:lnTo>
                <a:close/>
                <a:moveTo>
                  <a:pt x="168089" y="255255"/>
                </a:moveTo>
                <a:lnTo>
                  <a:pt x="162770" y="258325"/>
                </a:lnTo>
                <a:lnTo>
                  <a:pt x="157451" y="255255"/>
                </a:lnTo>
                <a:close/>
                <a:moveTo>
                  <a:pt x="179731" y="255255"/>
                </a:moveTo>
                <a:lnTo>
                  <a:pt x="174411" y="258325"/>
                </a:lnTo>
                <a:lnTo>
                  <a:pt x="169092" y="255255"/>
                </a:lnTo>
                <a:close/>
                <a:moveTo>
                  <a:pt x="191342" y="255255"/>
                </a:moveTo>
                <a:lnTo>
                  <a:pt x="186023" y="258325"/>
                </a:lnTo>
                <a:lnTo>
                  <a:pt x="180703" y="255255"/>
                </a:lnTo>
                <a:close/>
                <a:moveTo>
                  <a:pt x="202953" y="255255"/>
                </a:moveTo>
                <a:lnTo>
                  <a:pt x="197634" y="258325"/>
                </a:lnTo>
                <a:lnTo>
                  <a:pt x="192315" y="255255"/>
                </a:lnTo>
                <a:close/>
                <a:moveTo>
                  <a:pt x="214564" y="255255"/>
                </a:moveTo>
                <a:lnTo>
                  <a:pt x="209245" y="258325"/>
                </a:lnTo>
                <a:lnTo>
                  <a:pt x="203926" y="255255"/>
                </a:lnTo>
                <a:close/>
                <a:moveTo>
                  <a:pt x="226175" y="255255"/>
                </a:moveTo>
                <a:lnTo>
                  <a:pt x="220856" y="258325"/>
                </a:lnTo>
                <a:lnTo>
                  <a:pt x="215537" y="255255"/>
                </a:lnTo>
                <a:close/>
                <a:moveTo>
                  <a:pt x="237817" y="255255"/>
                </a:moveTo>
                <a:lnTo>
                  <a:pt x="232498" y="258325"/>
                </a:lnTo>
                <a:lnTo>
                  <a:pt x="227178" y="255255"/>
                </a:lnTo>
                <a:close/>
                <a:moveTo>
                  <a:pt x="249428" y="255255"/>
                </a:moveTo>
                <a:lnTo>
                  <a:pt x="244109" y="258325"/>
                </a:lnTo>
                <a:lnTo>
                  <a:pt x="238790" y="255255"/>
                </a:lnTo>
                <a:close/>
                <a:moveTo>
                  <a:pt x="261070" y="255255"/>
                </a:moveTo>
                <a:lnTo>
                  <a:pt x="255750" y="258325"/>
                </a:lnTo>
                <a:lnTo>
                  <a:pt x="250431" y="255255"/>
                </a:lnTo>
                <a:close/>
                <a:moveTo>
                  <a:pt x="272681" y="255255"/>
                </a:moveTo>
                <a:lnTo>
                  <a:pt x="267362" y="258325"/>
                </a:lnTo>
                <a:lnTo>
                  <a:pt x="262042" y="255255"/>
                </a:lnTo>
                <a:close/>
                <a:moveTo>
                  <a:pt x="17174" y="255437"/>
                </a:moveTo>
                <a:lnTo>
                  <a:pt x="11855" y="264617"/>
                </a:lnTo>
                <a:lnTo>
                  <a:pt x="11855" y="258507"/>
                </a:lnTo>
                <a:lnTo>
                  <a:pt x="17174" y="255437"/>
                </a:lnTo>
                <a:close/>
                <a:moveTo>
                  <a:pt x="28816" y="255437"/>
                </a:moveTo>
                <a:lnTo>
                  <a:pt x="23497" y="264617"/>
                </a:lnTo>
                <a:lnTo>
                  <a:pt x="23497" y="258507"/>
                </a:lnTo>
                <a:lnTo>
                  <a:pt x="28816" y="255437"/>
                </a:lnTo>
                <a:close/>
                <a:moveTo>
                  <a:pt x="40427" y="255437"/>
                </a:moveTo>
                <a:lnTo>
                  <a:pt x="35108" y="264617"/>
                </a:lnTo>
                <a:lnTo>
                  <a:pt x="35108" y="258507"/>
                </a:lnTo>
                <a:lnTo>
                  <a:pt x="40427" y="255437"/>
                </a:lnTo>
                <a:close/>
                <a:moveTo>
                  <a:pt x="52008" y="255437"/>
                </a:moveTo>
                <a:lnTo>
                  <a:pt x="46689" y="264617"/>
                </a:lnTo>
                <a:lnTo>
                  <a:pt x="46689" y="258507"/>
                </a:lnTo>
                <a:lnTo>
                  <a:pt x="52008" y="255437"/>
                </a:lnTo>
                <a:close/>
                <a:moveTo>
                  <a:pt x="63650" y="255437"/>
                </a:moveTo>
                <a:lnTo>
                  <a:pt x="58330" y="264617"/>
                </a:lnTo>
                <a:lnTo>
                  <a:pt x="58330" y="258507"/>
                </a:lnTo>
                <a:lnTo>
                  <a:pt x="63650" y="255437"/>
                </a:lnTo>
                <a:close/>
                <a:moveTo>
                  <a:pt x="75261" y="255437"/>
                </a:moveTo>
                <a:lnTo>
                  <a:pt x="69941" y="264617"/>
                </a:lnTo>
                <a:lnTo>
                  <a:pt x="69941" y="258507"/>
                </a:lnTo>
                <a:lnTo>
                  <a:pt x="75261" y="255437"/>
                </a:lnTo>
                <a:close/>
                <a:moveTo>
                  <a:pt x="86902" y="255437"/>
                </a:moveTo>
                <a:lnTo>
                  <a:pt x="81583" y="264617"/>
                </a:lnTo>
                <a:lnTo>
                  <a:pt x="81583" y="258507"/>
                </a:lnTo>
                <a:lnTo>
                  <a:pt x="86902" y="255437"/>
                </a:lnTo>
                <a:close/>
                <a:moveTo>
                  <a:pt x="98513" y="255437"/>
                </a:moveTo>
                <a:lnTo>
                  <a:pt x="93194" y="264617"/>
                </a:lnTo>
                <a:lnTo>
                  <a:pt x="93194" y="258507"/>
                </a:lnTo>
                <a:lnTo>
                  <a:pt x="98513" y="255437"/>
                </a:lnTo>
                <a:close/>
                <a:moveTo>
                  <a:pt x="110155" y="255437"/>
                </a:moveTo>
                <a:lnTo>
                  <a:pt x="104836" y="264617"/>
                </a:lnTo>
                <a:lnTo>
                  <a:pt x="104836" y="258507"/>
                </a:lnTo>
                <a:lnTo>
                  <a:pt x="110155" y="255437"/>
                </a:lnTo>
                <a:close/>
                <a:moveTo>
                  <a:pt x="121736" y="255437"/>
                </a:moveTo>
                <a:lnTo>
                  <a:pt x="116416" y="264617"/>
                </a:lnTo>
                <a:lnTo>
                  <a:pt x="116416" y="258507"/>
                </a:lnTo>
                <a:lnTo>
                  <a:pt x="121736" y="255437"/>
                </a:lnTo>
                <a:close/>
                <a:moveTo>
                  <a:pt x="133377" y="255437"/>
                </a:moveTo>
                <a:lnTo>
                  <a:pt x="128058" y="264617"/>
                </a:lnTo>
                <a:lnTo>
                  <a:pt x="128058" y="258507"/>
                </a:lnTo>
                <a:lnTo>
                  <a:pt x="133377" y="255437"/>
                </a:lnTo>
                <a:close/>
                <a:moveTo>
                  <a:pt x="144988" y="255437"/>
                </a:moveTo>
                <a:lnTo>
                  <a:pt x="139669" y="264617"/>
                </a:lnTo>
                <a:lnTo>
                  <a:pt x="139669" y="258507"/>
                </a:lnTo>
                <a:lnTo>
                  <a:pt x="144988" y="255437"/>
                </a:lnTo>
                <a:close/>
                <a:moveTo>
                  <a:pt x="156630" y="255437"/>
                </a:moveTo>
                <a:lnTo>
                  <a:pt x="151311" y="264617"/>
                </a:lnTo>
                <a:lnTo>
                  <a:pt x="151311" y="258507"/>
                </a:lnTo>
                <a:lnTo>
                  <a:pt x="156630" y="255437"/>
                </a:lnTo>
                <a:close/>
                <a:moveTo>
                  <a:pt x="168241" y="255437"/>
                </a:moveTo>
                <a:lnTo>
                  <a:pt x="162922" y="264617"/>
                </a:lnTo>
                <a:lnTo>
                  <a:pt x="162922" y="258507"/>
                </a:lnTo>
                <a:lnTo>
                  <a:pt x="168241" y="255437"/>
                </a:lnTo>
                <a:close/>
                <a:moveTo>
                  <a:pt x="179822" y="255437"/>
                </a:moveTo>
                <a:lnTo>
                  <a:pt x="174503" y="264617"/>
                </a:lnTo>
                <a:lnTo>
                  <a:pt x="174503" y="258507"/>
                </a:lnTo>
                <a:lnTo>
                  <a:pt x="179822" y="255437"/>
                </a:lnTo>
                <a:close/>
                <a:moveTo>
                  <a:pt x="191463" y="255437"/>
                </a:moveTo>
                <a:lnTo>
                  <a:pt x="186144" y="264617"/>
                </a:lnTo>
                <a:lnTo>
                  <a:pt x="186144" y="258507"/>
                </a:lnTo>
                <a:lnTo>
                  <a:pt x="191463" y="255437"/>
                </a:lnTo>
                <a:close/>
                <a:moveTo>
                  <a:pt x="203075" y="255437"/>
                </a:moveTo>
                <a:lnTo>
                  <a:pt x="197755" y="264617"/>
                </a:lnTo>
                <a:lnTo>
                  <a:pt x="197755" y="258507"/>
                </a:lnTo>
                <a:lnTo>
                  <a:pt x="203075" y="255437"/>
                </a:lnTo>
                <a:close/>
                <a:moveTo>
                  <a:pt x="214716" y="255437"/>
                </a:moveTo>
                <a:lnTo>
                  <a:pt x="209397" y="264617"/>
                </a:lnTo>
                <a:lnTo>
                  <a:pt x="209397" y="258507"/>
                </a:lnTo>
                <a:lnTo>
                  <a:pt x="214716" y="255437"/>
                </a:lnTo>
                <a:close/>
                <a:moveTo>
                  <a:pt x="226327" y="255437"/>
                </a:moveTo>
                <a:lnTo>
                  <a:pt x="221008" y="264617"/>
                </a:lnTo>
                <a:lnTo>
                  <a:pt x="221008" y="258507"/>
                </a:lnTo>
                <a:lnTo>
                  <a:pt x="226327" y="255437"/>
                </a:lnTo>
                <a:close/>
                <a:moveTo>
                  <a:pt x="237969" y="255437"/>
                </a:moveTo>
                <a:lnTo>
                  <a:pt x="232650" y="264617"/>
                </a:lnTo>
                <a:lnTo>
                  <a:pt x="232650" y="258507"/>
                </a:lnTo>
                <a:lnTo>
                  <a:pt x="237969" y="255437"/>
                </a:lnTo>
                <a:close/>
                <a:moveTo>
                  <a:pt x="249550" y="255437"/>
                </a:moveTo>
                <a:lnTo>
                  <a:pt x="244230" y="264617"/>
                </a:lnTo>
                <a:lnTo>
                  <a:pt x="244230" y="258507"/>
                </a:lnTo>
                <a:lnTo>
                  <a:pt x="249550" y="255437"/>
                </a:lnTo>
                <a:close/>
                <a:moveTo>
                  <a:pt x="261191" y="255437"/>
                </a:moveTo>
                <a:lnTo>
                  <a:pt x="255872" y="264617"/>
                </a:lnTo>
                <a:lnTo>
                  <a:pt x="255872" y="258507"/>
                </a:lnTo>
                <a:lnTo>
                  <a:pt x="261191" y="255437"/>
                </a:lnTo>
                <a:close/>
                <a:moveTo>
                  <a:pt x="272802" y="255437"/>
                </a:moveTo>
                <a:lnTo>
                  <a:pt x="267483" y="264617"/>
                </a:lnTo>
                <a:lnTo>
                  <a:pt x="267483" y="258507"/>
                </a:lnTo>
                <a:lnTo>
                  <a:pt x="272802" y="255437"/>
                </a:lnTo>
                <a:close/>
                <a:moveTo>
                  <a:pt x="284444" y="255437"/>
                </a:moveTo>
                <a:lnTo>
                  <a:pt x="279125" y="264617"/>
                </a:lnTo>
                <a:lnTo>
                  <a:pt x="279125" y="258507"/>
                </a:lnTo>
                <a:lnTo>
                  <a:pt x="284444" y="255437"/>
                </a:lnTo>
                <a:close/>
                <a:moveTo>
                  <a:pt x="6262" y="255468"/>
                </a:moveTo>
                <a:lnTo>
                  <a:pt x="11582" y="258507"/>
                </a:lnTo>
                <a:lnTo>
                  <a:pt x="11582" y="264677"/>
                </a:lnTo>
                <a:lnTo>
                  <a:pt x="6262" y="255468"/>
                </a:lnTo>
                <a:close/>
                <a:moveTo>
                  <a:pt x="17904" y="255468"/>
                </a:moveTo>
                <a:lnTo>
                  <a:pt x="23223" y="258507"/>
                </a:lnTo>
                <a:lnTo>
                  <a:pt x="23223" y="264677"/>
                </a:lnTo>
                <a:lnTo>
                  <a:pt x="17904" y="255468"/>
                </a:lnTo>
                <a:close/>
                <a:moveTo>
                  <a:pt x="29515" y="255468"/>
                </a:moveTo>
                <a:lnTo>
                  <a:pt x="34834" y="258507"/>
                </a:lnTo>
                <a:lnTo>
                  <a:pt x="34834" y="264677"/>
                </a:lnTo>
                <a:lnTo>
                  <a:pt x="29515" y="255468"/>
                </a:lnTo>
                <a:close/>
                <a:moveTo>
                  <a:pt x="41126" y="255468"/>
                </a:moveTo>
                <a:lnTo>
                  <a:pt x="46446" y="258507"/>
                </a:lnTo>
                <a:lnTo>
                  <a:pt x="46446" y="264677"/>
                </a:lnTo>
                <a:lnTo>
                  <a:pt x="41126" y="255468"/>
                </a:lnTo>
                <a:close/>
                <a:moveTo>
                  <a:pt x="52737" y="255468"/>
                </a:moveTo>
                <a:lnTo>
                  <a:pt x="58057" y="258507"/>
                </a:lnTo>
                <a:lnTo>
                  <a:pt x="58057" y="264677"/>
                </a:lnTo>
                <a:lnTo>
                  <a:pt x="52737" y="255468"/>
                </a:lnTo>
                <a:close/>
                <a:moveTo>
                  <a:pt x="64379" y="255468"/>
                </a:moveTo>
                <a:lnTo>
                  <a:pt x="69698" y="258507"/>
                </a:lnTo>
                <a:lnTo>
                  <a:pt x="69698" y="264677"/>
                </a:lnTo>
                <a:lnTo>
                  <a:pt x="64379" y="255468"/>
                </a:lnTo>
                <a:close/>
                <a:moveTo>
                  <a:pt x="75990" y="255468"/>
                </a:moveTo>
                <a:lnTo>
                  <a:pt x="81309" y="258507"/>
                </a:lnTo>
                <a:lnTo>
                  <a:pt x="81309" y="264677"/>
                </a:lnTo>
                <a:lnTo>
                  <a:pt x="75990" y="255468"/>
                </a:lnTo>
                <a:close/>
                <a:moveTo>
                  <a:pt x="87632" y="255468"/>
                </a:moveTo>
                <a:lnTo>
                  <a:pt x="92951" y="258507"/>
                </a:lnTo>
                <a:lnTo>
                  <a:pt x="92951" y="264677"/>
                </a:lnTo>
                <a:lnTo>
                  <a:pt x="87632" y="255468"/>
                </a:lnTo>
                <a:close/>
                <a:moveTo>
                  <a:pt x="99243" y="255468"/>
                </a:moveTo>
                <a:lnTo>
                  <a:pt x="104562" y="258507"/>
                </a:lnTo>
                <a:lnTo>
                  <a:pt x="104562" y="264677"/>
                </a:lnTo>
                <a:lnTo>
                  <a:pt x="99243" y="255468"/>
                </a:lnTo>
                <a:close/>
                <a:moveTo>
                  <a:pt x="110824" y="255468"/>
                </a:moveTo>
                <a:lnTo>
                  <a:pt x="116143" y="258507"/>
                </a:lnTo>
                <a:lnTo>
                  <a:pt x="116143" y="264677"/>
                </a:lnTo>
                <a:lnTo>
                  <a:pt x="110824" y="255468"/>
                </a:lnTo>
                <a:close/>
                <a:moveTo>
                  <a:pt x="122465" y="255468"/>
                </a:moveTo>
                <a:lnTo>
                  <a:pt x="127784" y="258507"/>
                </a:lnTo>
                <a:lnTo>
                  <a:pt x="127784" y="264677"/>
                </a:lnTo>
                <a:lnTo>
                  <a:pt x="122465" y="255468"/>
                </a:lnTo>
                <a:close/>
                <a:moveTo>
                  <a:pt x="134076" y="255468"/>
                </a:moveTo>
                <a:lnTo>
                  <a:pt x="139396" y="258507"/>
                </a:lnTo>
                <a:lnTo>
                  <a:pt x="139396" y="264677"/>
                </a:lnTo>
                <a:lnTo>
                  <a:pt x="134076" y="255468"/>
                </a:lnTo>
                <a:close/>
                <a:moveTo>
                  <a:pt x="145718" y="255468"/>
                </a:moveTo>
                <a:lnTo>
                  <a:pt x="151037" y="258507"/>
                </a:lnTo>
                <a:lnTo>
                  <a:pt x="151037" y="264677"/>
                </a:lnTo>
                <a:lnTo>
                  <a:pt x="145718" y="255468"/>
                </a:lnTo>
                <a:close/>
                <a:moveTo>
                  <a:pt x="157329" y="255468"/>
                </a:moveTo>
                <a:lnTo>
                  <a:pt x="162648" y="258507"/>
                </a:lnTo>
                <a:lnTo>
                  <a:pt x="162648" y="264677"/>
                </a:lnTo>
                <a:lnTo>
                  <a:pt x="157329" y="255468"/>
                </a:lnTo>
                <a:close/>
                <a:moveTo>
                  <a:pt x="168971" y="255468"/>
                </a:moveTo>
                <a:lnTo>
                  <a:pt x="174290" y="258507"/>
                </a:lnTo>
                <a:lnTo>
                  <a:pt x="174290" y="264677"/>
                </a:lnTo>
                <a:lnTo>
                  <a:pt x="168971" y="255468"/>
                </a:lnTo>
                <a:close/>
                <a:moveTo>
                  <a:pt x="180551" y="255468"/>
                </a:moveTo>
                <a:lnTo>
                  <a:pt x="185871" y="258507"/>
                </a:lnTo>
                <a:lnTo>
                  <a:pt x="185871" y="264677"/>
                </a:lnTo>
                <a:lnTo>
                  <a:pt x="180551" y="255468"/>
                </a:lnTo>
                <a:close/>
                <a:moveTo>
                  <a:pt x="192193" y="255468"/>
                </a:moveTo>
                <a:lnTo>
                  <a:pt x="197512" y="258507"/>
                </a:lnTo>
                <a:lnTo>
                  <a:pt x="197512" y="264677"/>
                </a:lnTo>
                <a:lnTo>
                  <a:pt x="192193" y="255468"/>
                </a:lnTo>
                <a:close/>
                <a:moveTo>
                  <a:pt x="203804" y="255468"/>
                </a:moveTo>
                <a:lnTo>
                  <a:pt x="209123" y="258507"/>
                </a:lnTo>
                <a:lnTo>
                  <a:pt x="209123" y="264677"/>
                </a:lnTo>
                <a:lnTo>
                  <a:pt x="203804" y="255468"/>
                </a:lnTo>
                <a:close/>
                <a:moveTo>
                  <a:pt x="215446" y="255468"/>
                </a:moveTo>
                <a:lnTo>
                  <a:pt x="220765" y="258507"/>
                </a:lnTo>
                <a:lnTo>
                  <a:pt x="220765" y="264677"/>
                </a:lnTo>
                <a:lnTo>
                  <a:pt x="215446" y="255468"/>
                </a:lnTo>
                <a:close/>
                <a:moveTo>
                  <a:pt x="227057" y="255468"/>
                </a:moveTo>
                <a:lnTo>
                  <a:pt x="232376" y="258507"/>
                </a:lnTo>
                <a:lnTo>
                  <a:pt x="232376" y="264677"/>
                </a:lnTo>
                <a:lnTo>
                  <a:pt x="227057" y="255468"/>
                </a:lnTo>
                <a:close/>
                <a:moveTo>
                  <a:pt x="243941" y="264650"/>
                </a:moveTo>
                <a:lnTo>
                  <a:pt x="243957" y="264677"/>
                </a:lnTo>
                <a:lnTo>
                  <a:pt x="243957" y="264659"/>
                </a:lnTo>
                <a:lnTo>
                  <a:pt x="243957" y="264659"/>
                </a:lnTo>
                <a:lnTo>
                  <a:pt x="243941" y="264650"/>
                </a:lnTo>
                <a:close/>
                <a:moveTo>
                  <a:pt x="255584" y="264653"/>
                </a:moveTo>
                <a:lnTo>
                  <a:pt x="255598" y="264677"/>
                </a:lnTo>
                <a:lnTo>
                  <a:pt x="255598" y="264661"/>
                </a:lnTo>
                <a:lnTo>
                  <a:pt x="255598" y="264661"/>
                </a:lnTo>
                <a:lnTo>
                  <a:pt x="255584" y="264653"/>
                </a:lnTo>
                <a:close/>
                <a:moveTo>
                  <a:pt x="267194" y="264650"/>
                </a:moveTo>
                <a:lnTo>
                  <a:pt x="267210" y="264677"/>
                </a:lnTo>
                <a:lnTo>
                  <a:pt x="267210" y="264659"/>
                </a:lnTo>
                <a:lnTo>
                  <a:pt x="267194" y="264650"/>
                </a:lnTo>
                <a:close/>
                <a:moveTo>
                  <a:pt x="278837" y="264653"/>
                </a:moveTo>
                <a:lnTo>
                  <a:pt x="278851" y="264677"/>
                </a:lnTo>
                <a:lnTo>
                  <a:pt x="278851" y="264661"/>
                </a:lnTo>
                <a:lnTo>
                  <a:pt x="278851" y="264661"/>
                </a:lnTo>
                <a:lnTo>
                  <a:pt x="278837" y="264653"/>
                </a:lnTo>
                <a:close/>
                <a:moveTo>
                  <a:pt x="52798" y="261699"/>
                </a:moveTo>
                <a:lnTo>
                  <a:pt x="52662" y="261778"/>
                </a:lnTo>
                <a:lnTo>
                  <a:pt x="52662" y="261778"/>
                </a:lnTo>
                <a:lnTo>
                  <a:pt x="57844" y="264769"/>
                </a:lnTo>
                <a:lnTo>
                  <a:pt x="57844" y="264769"/>
                </a:lnTo>
                <a:lnTo>
                  <a:pt x="57705" y="264528"/>
                </a:lnTo>
                <a:lnTo>
                  <a:pt x="57705" y="264528"/>
                </a:lnTo>
                <a:lnTo>
                  <a:pt x="57705" y="264528"/>
                </a:lnTo>
                <a:lnTo>
                  <a:pt x="57705" y="264528"/>
                </a:lnTo>
                <a:lnTo>
                  <a:pt x="57705" y="264528"/>
                </a:lnTo>
                <a:lnTo>
                  <a:pt x="52798" y="261699"/>
                </a:lnTo>
                <a:close/>
                <a:moveTo>
                  <a:pt x="6050" y="255589"/>
                </a:moveTo>
                <a:lnTo>
                  <a:pt x="6050" y="261699"/>
                </a:lnTo>
                <a:lnTo>
                  <a:pt x="11369" y="264769"/>
                </a:lnTo>
                <a:lnTo>
                  <a:pt x="11245" y="264556"/>
                </a:lnTo>
                <a:lnTo>
                  <a:pt x="11245" y="264556"/>
                </a:lnTo>
                <a:lnTo>
                  <a:pt x="6232" y="261668"/>
                </a:lnTo>
                <a:cubicBezTo>
                  <a:pt x="6202" y="261638"/>
                  <a:pt x="6171" y="261577"/>
                  <a:pt x="6171" y="261547"/>
                </a:cubicBezTo>
                <a:lnTo>
                  <a:pt x="6171" y="255799"/>
                </a:lnTo>
                <a:lnTo>
                  <a:pt x="6171" y="255799"/>
                </a:lnTo>
                <a:lnTo>
                  <a:pt x="6050" y="255589"/>
                </a:lnTo>
                <a:close/>
                <a:moveTo>
                  <a:pt x="17934" y="261699"/>
                </a:moveTo>
                <a:lnTo>
                  <a:pt x="17798" y="261778"/>
                </a:lnTo>
                <a:lnTo>
                  <a:pt x="17798" y="261778"/>
                </a:lnTo>
                <a:lnTo>
                  <a:pt x="22980" y="264769"/>
                </a:lnTo>
                <a:lnTo>
                  <a:pt x="22841" y="264528"/>
                </a:lnTo>
                <a:lnTo>
                  <a:pt x="22841" y="264528"/>
                </a:lnTo>
                <a:lnTo>
                  <a:pt x="22841" y="264528"/>
                </a:lnTo>
                <a:lnTo>
                  <a:pt x="22841" y="264528"/>
                </a:lnTo>
                <a:lnTo>
                  <a:pt x="22841" y="264528"/>
                </a:lnTo>
                <a:lnTo>
                  <a:pt x="22841" y="264528"/>
                </a:lnTo>
                <a:lnTo>
                  <a:pt x="17934" y="261699"/>
                </a:lnTo>
                <a:close/>
                <a:moveTo>
                  <a:pt x="29576" y="261699"/>
                </a:moveTo>
                <a:lnTo>
                  <a:pt x="29439" y="261778"/>
                </a:lnTo>
                <a:lnTo>
                  <a:pt x="29439" y="261778"/>
                </a:lnTo>
                <a:lnTo>
                  <a:pt x="34622" y="264769"/>
                </a:lnTo>
                <a:lnTo>
                  <a:pt x="34495" y="264551"/>
                </a:lnTo>
                <a:lnTo>
                  <a:pt x="34495" y="264551"/>
                </a:lnTo>
                <a:lnTo>
                  <a:pt x="29576" y="261699"/>
                </a:lnTo>
                <a:close/>
                <a:moveTo>
                  <a:pt x="41187" y="261699"/>
                </a:moveTo>
                <a:lnTo>
                  <a:pt x="41035" y="261786"/>
                </a:lnTo>
                <a:lnTo>
                  <a:pt x="41035" y="261786"/>
                </a:lnTo>
                <a:lnTo>
                  <a:pt x="46202" y="264769"/>
                </a:lnTo>
                <a:lnTo>
                  <a:pt x="46048" y="264502"/>
                </a:lnTo>
                <a:lnTo>
                  <a:pt x="46048" y="264502"/>
                </a:lnTo>
                <a:lnTo>
                  <a:pt x="41187" y="261699"/>
                </a:lnTo>
                <a:close/>
                <a:moveTo>
                  <a:pt x="64440" y="261699"/>
                </a:moveTo>
                <a:lnTo>
                  <a:pt x="64288" y="261786"/>
                </a:lnTo>
                <a:lnTo>
                  <a:pt x="64288" y="261786"/>
                </a:lnTo>
                <a:lnTo>
                  <a:pt x="69455" y="264769"/>
                </a:lnTo>
                <a:lnTo>
                  <a:pt x="69301" y="264502"/>
                </a:lnTo>
                <a:lnTo>
                  <a:pt x="69301" y="264502"/>
                </a:lnTo>
                <a:lnTo>
                  <a:pt x="64440" y="261699"/>
                </a:lnTo>
                <a:close/>
                <a:moveTo>
                  <a:pt x="76051" y="261699"/>
                </a:moveTo>
                <a:lnTo>
                  <a:pt x="75914" y="261778"/>
                </a:lnTo>
                <a:lnTo>
                  <a:pt x="75914" y="261778"/>
                </a:lnTo>
                <a:lnTo>
                  <a:pt x="81097" y="264769"/>
                </a:lnTo>
                <a:lnTo>
                  <a:pt x="80957" y="264528"/>
                </a:lnTo>
                <a:lnTo>
                  <a:pt x="76051" y="261699"/>
                </a:lnTo>
                <a:close/>
                <a:moveTo>
                  <a:pt x="87693" y="261699"/>
                </a:moveTo>
                <a:lnTo>
                  <a:pt x="87540" y="261786"/>
                </a:lnTo>
                <a:lnTo>
                  <a:pt x="87540" y="261786"/>
                </a:lnTo>
                <a:lnTo>
                  <a:pt x="92708" y="264769"/>
                </a:lnTo>
                <a:lnTo>
                  <a:pt x="92553" y="264502"/>
                </a:lnTo>
                <a:lnTo>
                  <a:pt x="92553" y="264502"/>
                </a:lnTo>
                <a:lnTo>
                  <a:pt x="87693" y="261699"/>
                </a:lnTo>
                <a:close/>
                <a:moveTo>
                  <a:pt x="99304" y="261699"/>
                </a:moveTo>
                <a:lnTo>
                  <a:pt x="99167" y="261778"/>
                </a:lnTo>
                <a:lnTo>
                  <a:pt x="99167" y="261778"/>
                </a:lnTo>
                <a:lnTo>
                  <a:pt x="104349" y="264769"/>
                </a:lnTo>
                <a:lnTo>
                  <a:pt x="104210" y="264528"/>
                </a:lnTo>
                <a:lnTo>
                  <a:pt x="99304" y="261699"/>
                </a:lnTo>
                <a:close/>
                <a:moveTo>
                  <a:pt x="110945" y="261699"/>
                </a:moveTo>
                <a:lnTo>
                  <a:pt x="110778" y="261795"/>
                </a:lnTo>
                <a:lnTo>
                  <a:pt x="115930" y="264769"/>
                </a:lnTo>
                <a:lnTo>
                  <a:pt x="115760" y="264476"/>
                </a:lnTo>
                <a:lnTo>
                  <a:pt x="115760" y="264476"/>
                </a:lnTo>
                <a:lnTo>
                  <a:pt x="110945" y="261699"/>
                </a:lnTo>
                <a:close/>
                <a:moveTo>
                  <a:pt x="122587" y="261699"/>
                </a:moveTo>
                <a:lnTo>
                  <a:pt x="122404" y="261804"/>
                </a:lnTo>
                <a:lnTo>
                  <a:pt x="122404" y="261804"/>
                </a:lnTo>
                <a:lnTo>
                  <a:pt x="127541" y="264769"/>
                </a:lnTo>
                <a:lnTo>
                  <a:pt x="127369" y="264471"/>
                </a:lnTo>
                <a:lnTo>
                  <a:pt x="127369" y="264471"/>
                </a:lnTo>
                <a:lnTo>
                  <a:pt x="122587" y="261699"/>
                </a:lnTo>
                <a:close/>
                <a:moveTo>
                  <a:pt x="134198" y="261699"/>
                </a:moveTo>
                <a:lnTo>
                  <a:pt x="134031" y="261795"/>
                </a:lnTo>
                <a:lnTo>
                  <a:pt x="139183" y="264769"/>
                </a:lnTo>
                <a:lnTo>
                  <a:pt x="139013" y="264476"/>
                </a:lnTo>
                <a:lnTo>
                  <a:pt x="139013" y="264476"/>
                </a:lnTo>
                <a:lnTo>
                  <a:pt x="134198" y="261699"/>
                </a:lnTo>
                <a:close/>
                <a:moveTo>
                  <a:pt x="145840" y="261699"/>
                </a:moveTo>
                <a:lnTo>
                  <a:pt x="145657" y="261804"/>
                </a:lnTo>
                <a:lnTo>
                  <a:pt x="145657" y="261804"/>
                </a:lnTo>
                <a:lnTo>
                  <a:pt x="150794" y="264769"/>
                </a:lnTo>
                <a:lnTo>
                  <a:pt x="150622" y="264471"/>
                </a:lnTo>
                <a:lnTo>
                  <a:pt x="150622" y="264471"/>
                </a:lnTo>
                <a:lnTo>
                  <a:pt x="145840" y="261699"/>
                </a:lnTo>
                <a:close/>
                <a:moveTo>
                  <a:pt x="157451" y="261699"/>
                </a:moveTo>
                <a:lnTo>
                  <a:pt x="157283" y="261795"/>
                </a:lnTo>
                <a:lnTo>
                  <a:pt x="157283" y="261795"/>
                </a:lnTo>
                <a:lnTo>
                  <a:pt x="162436" y="264769"/>
                </a:lnTo>
                <a:lnTo>
                  <a:pt x="162266" y="264476"/>
                </a:lnTo>
                <a:lnTo>
                  <a:pt x="162266" y="264476"/>
                </a:lnTo>
                <a:lnTo>
                  <a:pt x="157451" y="261699"/>
                </a:lnTo>
                <a:close/>
                <a:moveTo>
                  <a:pt x="169092" y="261699"/>
                </a:moveTo>
                <a:lnTo>
                  <a:pt x="168910" y="261804"/>
                </a:lnTo>
                <a:lnTo>
                  <a:pt x="168910" y="261804"/>
                </a:lnTo>
                <a:lnTo>
                  <a:pt x="174047" y="264769"/>
                </a:lnTo>
                <a:lnTo>
                  <a:pt x="173874" y="264471"/>
                </a:lnTo>
                <a:lnTo>
                  <a:pt x="169092" y="261699"/>
                </a:lnTo>
                <a:close/>
                <a:moveTo>
                  <a:pt x="180703" y="261699"/>
                </a:moveTo>
                <a:lnTo>
                  <a:pt x="180521" y="261804"/>
                </a:lnTo>
                <a:lnTo>
                  <a:pt x="180521" y="261804"/>
                </a:lnTo>
                <a:lnTo>
                  <a:pt x="185658" y="264769"/>
                </a:lnTo>
                <a:lnTo>
                  <a:pt x="185473" y="264449"/>
                </a:lnTo>
                <a:lnTo>
                  <a:pt x="185473" y="264449"/>
                </a:lnTo>
                <a:lnTo>
                  <a:pt x="180703" y="261699"/>
                </a:lnTo>
                <a:close/>
                <a:moveTo>
                  <a:pt x="192345" y="261699"/>
                </a:moveTo>
                <a:lnTo>
                  <a:pt x="192147" y="261813"/>
                </a:lnTo>
                <a:lnTo>
                  <a:pt x="192147" y="261813"/>
                </a:lnTo>
                <a:lnTo>
                  <a:pt x="197269" y="264769"/>
                </a:lnTo>
                <a:lnTo>
                  <a:pt x="197081" y="264445"/>
                </a:lnTo>
                <a:lnTo>
                  <a:pt x="197081" y="264445"/>
                </a:lnTo>
                <a:lnTo>
                  <a:pt x="192345" y="261699"/>
                </a:lnTo>
                <a:close/>
                <a:moveTo>
                  <a:pt x="203956" y="261699"/>
                </a:moveTo>
                <a:lnTo>
                  <a:pt x="203774" y="261804"/>
                </a:lnTo>
                <a:lnTo>
                  <a:pt x="203774" y="261804"/>
                </a:lnTo>
                <a:lnTo>
                  <a:pt x="208911" y="264769"/>
                </a:lnTo>
                <a:lnTo>
                  <a:pt x="208726" y="264449"/>
                </a:lnTo>
                <a:lnTo>
                  <a:pt x="208726" y="264449"/>
                </a:lnTo>
                <a:lnTo>
                  <a:pt x="203956" y="261699"/>
                </a:lnTo>
                <a:close/>
                <a:moveTo>
                  <a:pt x="215598" y="261699"/>
                </a:moveTo>
                <a:lnTo>
                  <a:pt x="215400" y="261813"/>
                </a:lnTo>
                <a:lnTo>
                  <a:pt x="215400" y="261813"/>
                </a:lnTo>
                <a:lnTo>
                  <a:pt x="220522" y="264769"/>
                </a:lnTo>
                <a:lnTo>
                  <a:pt x="220334" y="264445"/>
                </a:lnTo>
                <a:lnTo>
                  <a:pt x="220334" y="264445"/>
                </a:lnTo>
                <a:lnTo>
                  <a:pt x="215598" y="261699"/>
                </a:lnTo>
                <a:close/>
                <a:moveTo>
                  <a:pt x="227209" y="261699"/>
                </a:moveTo>
                <a:lnTo>
                  <a:pt x="227026" y="261804"/>
                </a:lnTo>
                <a:lnTo>
                  <a:pt x="227026" y="261804"/>
                </a:lnTo>
                <a:lnTo>
                  <a:pt x="232163" y="264769"/>
                </a:lnTo>
                <a:lnTo>
                  <a:pt x="231978" y="264449"/>
                </a:lnTo>
                <a:lnTo>
                  <a:pt x="231978" y="264449"/>
                </a:lnTo>
                <a:lnTo>
                  <a:pt x="227209" y="261699"/>
                </a:lnTo>
                <a:close/>
                <a:moveTo>
                  <a:pt x="238850" y="261699"/>
                </a:moveTo>
                <a:lnTo>
                  <a:pt x="238653" y="261813"/>
                </a:lnTo>
                <a:lnTo>
                  <a:pt x="238653" y="261813"/>
                </a:lnTo>
                <a:lnTo>
                  <a:pt x="243774" y="264769"/>
                </a:lnTo>
                <a:lnTo>
                  <a:pt x="243587" y="264445"/>
                </a:lnTo>
                <a:lnTo>
                  <a:pt x="243587" y="264445"/>
                </a:lnTo>
                <a:lnTo>
                  <a:pt x="238850" y="261699"/>
                </a:lnTo>
                <a:close/>
                <a:moveTo>
                  <a:pt x="250462" y="261699"/>
                </a:moveTo>
                <a:lnTo>
                  <a:pt x="250249" y="261821"/>
                </a:lnTo>
                <a:lnTo>
                  <a:pt x="250249" y="261821"/>
                </a:lnTo>
                <a:lnTo>
                  <a:pt x="255355" y="264769"/>
                </a:lnTo>
                <a:lnTo>
                  <a:pt x="255140" y="264397"/>
                </a:lnTo>
                <a:lnTo>
                  <a:pt x="255140" y="264397"/>
                </a:lnTo>
                <a:lnTo>
                  <a:pt x="250462" y="261699"/>
                </a:lnTo>
                <a:close/>
                <a:moveTo>
                  <a:pt x="262103" y="261699"/>
                </a:moveTo>
                <a:lnTo>
                  <a:pt x="261890" y="261821"/>
                </a:lnTo>
                <a:lnTo>
                  <a:pt x="261890" y="261821"/>
                </a:lnTo>
                <a:lnTo>
                  <a:pt x="266997" y="264769"/>
                </a:lnTo>
                <a:lnTo>
                  <a:pt x="266794" y="264418"/>
                </a:lnTo>
                <a:lnTo>
                  <a:pt x="266794" y="264418"/>
                </a:lnTo>
                <a:lnTo>
                  <a:pt x="262103" y="261699"/>
                </a:lnTo>
                <a:close/>
                <a:moveTo>
                  <a:pt x="273714" y="261699"/>
                </a:moveTo>
                <a:lnTo>
                  <a:pt x="273501" y="261821"/>
                </a:lnTo>
                <a:lnTo>
                  <a:pt x="273501" y="261821"/>
                </a:lnTo>
                <a:lnTo>
                  <a:pt x="278608" y="264769"/>
                </a:lnTo>
                <a:lnTo>
                  <a:pt x="278392" y="264397"/>
                </a:lnTo>
                <a:lnTo>
                  <a:pt x="278392" y="264397"/>
                </a:lnTo>
                <a:lnTo>
                  <a:pt x="273714" y="261699"/>
                </a:lnTo>
                <a:close/>
                <a:moveTo>
                  <a:pt x="284657" y="255589"/>
                </a:moveTo>
                <a:lnTo>
                  <a:pt x="284657" y="261729"/>
                </a:lnTo>
                <a:lnTo>
                  <a:pt x="279337" y="264769"/>
                </a:lnTo>
                <a:lnTo>
                  <a:pt x="284657" y="255589"/>
                </a:lnTo>
                <a:close/>
                <a:moveTo>
                  <a:pt x="17418" y="255589"/>
                </a:moveTo>
                <a:lnTo>
                  <a:pt x="17418" y="261729"/>
                </a:lnTo>
                <a:lnTo>
                  <a:pt x="12098" y="264829"/>
                </a:lnTo>
                <a:lnTo>
                  <a:pt x="17418" y="255589"/>
                </a:lnTo>
                <a:close/>
                <a:moveTo>
                  <a:pt x="29029" y="255589"/>
                </a:moveTo>
                <a:lnTo>
                  <a:pt x="29029" y="261729"/>
                </a:lnTo>
                <a:lnTo>
                  <a:pt x="23710" y="264829"/>
                </a:lnTo>
                <a:lnTo>
                  <a:pt x="29029" y="255589"/>
                </a:lnTo>
                <a:close/>
                <a:moveTo>
                  <a:pt x="40610" y="255589"/>
                </a:moveTo>
                <a:lnTo>
                  <a:pt x="40610" y="261729"/>
                </a:lnTo>
                <a:lnTo>
                  <a:pt x="35290" y="264829"/>
                </a:lnTo>
                <a:lnTo>
                  <a:pt x="40610" y="255589"/>
                </a:lnTo>
                <a:close/>
                <a:moveTo>
                  <a:pt x="52251" y="255589"/>
                </a:moveTo>
                <a:lnTo>
                  <a:pt x="52251" y="261729"/>
                </a:lnTo>
                <a:lnTo>
                  <a:pt x="46932" y="264829"/>
                </a:lnTo>
                <a:lnTo>
                  <a:pt x="52251" y="255589"/>
                </a:lnTo>
                <a:close/>
                <a:moveTo>
                  <a:pt x="63862" y="255589"/>
                </a:moveTo>
                <a:lnTo>
                  <a:pt x="63862" y="261729"/>
                </a:lnTo>
                <a:lnTo>
                  <a:pt x="58543" y="264829"/>
                </a:lnTo>
                <a:lnTo>
                  <a:pt x="63862" y="255589"/>
                </a:lnTo>
                <a:close/>
                <a:moveTo>
                  <a:pt x="75504" y="255589"/>
                </a:moveTo>
                <a:lnTo>
                  <a:pt x="75504" y="261729"/>
                </a:lnTo>
                <a:lnTo>
                  <a:pt x="70185" y="264829"/>
                </a:lnTo>
                <a:lnTo>
                  <a:pt x="75504" y="255589"/>
                </a:lnTo>
                <a:close/>
                <a:moveTo>
                  <a:pt x="87115" y="255589"/>
                </a:moveTo>
                <a:lnTo>
                  <a:pt x="87115" y="261729"/>
                </a:lnTo>
                <a:lnTo>
                  <a:pt x="81796" y="264829"/>
                </a:lnTo>
                <a:lnTo>
                  <a:pt x="87115" y="255589"/>
                </a:lnTo>
                <a:close/>
                <a:moveTo>
                  <a:pt x="98757" y="255589"/>
                </a:moveTo>
                <a:lnTo>
                  <a:pt x="98757" y="261729"/>
                </a:lnTo>
                <a:lnTo>
                  <a:pt x="93437" y="264829"/>
                </a:lnTo>
                <a:lnTo>
                  <a:pt x="98757" y="255589"/>
                </a:lnTo>
                <a:close/>
                <a:moveTo>
                  <a:pt x="110337" y="255589"/>
                </a:moveTo>
                <a:lnTo>
                  <a:pt x="110337" y="261729"/>
                </a:lnTo>
                <a:lnTo>
                  <a:pt x="105018" y="264829"/>
                </a:lnTo>
                <a:lnTo>
                  <a:pt x="110337" y="255589"/>
                </a:lnTo>
                <a:close/>
                <a:moveTo>
                  <a:pt x="121979" y="255589"/>
                </a:moveTo>
                <a:lnTo>
                  <a:pt x="121979" y="261729"/>
                </a:lnTo>
                <a:lnTo>
                  <a:pt x="116660" y="264829"/>
                </a:lnTo>
                <a:lnTo>
                  <a:pt x="121979" y="255589"/>
                </a:lnTo>
                <a:close/>
                <a:moveTo>
                  <a:pt x="133590" y="255589"/>
                </a:moveTo>
                <a:lnTo>
                  <a:pt x="133590" y="261729"/>
                </a:lnTo>
                <a:lnTo>
                  <a:pt x="128271" y="264829"/>
                </a:lnTo>
                <a:lnTo>
                  <a:pt x="133590" y="255589"/>
                </a:lnTo>
                <a:close/>
                <a:moveTo>
                  <a:pt x="145232" y="255589"/>
                </a:moveTo>
                <a:lnTo>
                  <a:pt x="145232" y="261729"/>
                </a:lnTo>
                <a:lnTo>
                  <a:pt x="139912" y="264829"/>
                </a:lnTo>
                <a:lnTo>
                  <a:pt x="145232" y="255589"/>
                </a:lnTo>
                <a:close/>
                <a:moveTo>
                  <a:pt x="156843" y="255589"/>
                </a:moveTo>
                <a:lnTo>
                  <a:pt x="156843" y="261729"/>
                </a:lnTo>
                <a:lnTo>
                  <a:pt x="151523" y="264829"/>
                </a:lnTo>
                <a:lnTo>
                  <a:pt x="156843" y="255589"/>
                </a:lnTo>
                <a:close/>
                <a:moveTo>
                  <a:pt x="168484" y="255589"/>
                </a:moveTo>
                <a:lnTo>
                  <a:pt x="168484" y="261729"/>
                </a:lnTo>
                <a:lnTo>
                  <a:pt x="163165" y="264829"/>
                </a:lnTo>
                <a:lnTo>
                  <a:pt x="168484" y="255589"/>
                </a:lnTo>
                <a:close/>
                <a:moveTo>
                  <a:pt x="180065" y="255589"/>
                </a:moveTo>
                <a:lnTo>
                  <a:pt x="180065" y="261729"/>
                </a:lnTo>
                <a:lnTo>
                  <a:pt x="174746" y="264829"/>
                </a:lnTo>
                <a:lnTo>
                  <a:pt x="180065" y="255589"/>
                </a:lnTo>
                <a:close/>
                <a:moveTo>
                  <a:pt x="191676" y="255589"/>
                </a:moveTo>
                <a:lnTo>
                  <a:pt x="191676" y="261729"/>
                </a:lnTo>
                <a:lnTo>
                  <a:pt x="186357" y="264829"/>
                </a:lnTo>
                <a:lnTo>
                  <a:pt x="191676" y="255589"/>
                </a:lnTo>
                <a:close/>
                <a:moveTo>
                  <a:pt x="203318" y="255589"/>
                </a:moveTo>
                <a:lnTo>
                  <a:pt x="203318" y="261729"/>
                </a:lnTo>
                <a:lnTo>
                  <a:pt x="197999" y="264829"/>
                </a:lnTo>
                <a:lnTo>
                  <a:pt x="203318" y="255589"/>
                </a:lnTo>
                <a:close/>
                <a:moveTo>
                  <a:pt x="214929" y="255589"/>
                </a:moveTo>
                <a:lnTo>
                  <a:pt x="214929" y="261729"/>
                </a:lnTo>
                <a:lnTo>
                  <a:pt x="209610" y="264829"/>
                </a:lnTo>
                <a:lnTo>
                  <a:pt x="214929" y="255589"/>
                </a:lnTo>
                <a:close/>
                <a:moveTo>
                  <a:pt x="226570" y="255589"/>
                </a:moveTo>
                <a:lnTo>
                  <a:pt x="226570" y="261729"/>
                </a:lnTo>
                <a:lnTo>
                  <a:pt x="221251" y="264829"/>
                </a:lnTo>
                <a:lnTo>
                  <a:pt x="226570" y="255589"/>
                </a:lnTo>
                <a:close/>
                <a:moveTo>
                  <a:pt x="238182" y="255589"/>
                </a:moveTo>
                <a:lnTo>
                  <a:pt x="238182" y="261729"/>
                </a:lnTo>
                <a:lnTo>
                  <a:pt x="232862" y="264829"/>
                </a:lnTo>
                <a:lnTo>
                  <a:pt x="238182" y="255589"/>
                </a:lnTo>
                <a:close/>
                <a:moveTo>
                  <a:pt x="249793" y="255589"/>
                </a:moveTo>
                <a:lnTo>
                  <a:pt x="249793" y="261729"/>
                </a:lnTo>
                <a:lnTo>
                  <a:pt x="244474" y="264829"/>
                </a:lnTo>
                <a:lnTo>
                  <a:pt x="249793" y="255589"/>
                </a:lnTo>
                <a:close/>
                <a:moveTo>
                  <a:pt x="261404" y="255589"/>
                </a:moveTo>
                <a:lnTo>
                  <a:pt x="261404" y="261729"/>
                </a:lnTo>
                <a:lnTo>
                  <a:pt x="256085" y="264829"/>
                </a:lnTo>
                <a:lnTo>
                  <a:pt x="261404" y="255589"/>
                </a:lnTo>
                <a:close/>
                <a:moveTo>
                  <a:pt x="273046" y="255589"/>
                </a:moveTo>
                <a:lnTo>
                  <a:pt x="273046" y="261729"/>
                </a:lnTo>
                <a:lnTo>
                  <a:pt x="267726" y="264829"/>
                </a:lnTo>
                <a:lnTo>
                  <a:pt x="273046" y="255589"/>
                </a:lnTo>
                <a:close/>
                <a:moveTo>
                  <a:pt x="29352" y="0"/>
                </a:moveTo>
                <a:cubicBezTo>
                  <a:pt x="29333" y="0"/>
                  <a:pt x="29318" y="8"/>
                  <a:pt x="29302" y="23"/>
                </a:cubicBezTo>
                <a:lnTo>
                  <a:pt x="23345" y="3367"/>
                </a:lnTo>
                <a:lnTo>
                  <a:pt x="17600" y="54"/>
                </a:lnTo>
                <a:cubicBezTo>
                  <a:pt x="17585" y="38"/>
                  <a:pt x="17562" y="31"/>
                  <a:pt x="17539" y="31"/>
                </a:cubicBezTo>
                <a:cubicBezTo>
                  <a:pt x="17516" y="31"/>
                  <a:pt x="17494" y="38"/>
                  <a:pt x="17478" y="54"/>
                </a:cubicBezTo>
                <a:lnTo>
                  <a:pt x="11734" y="3367"/>
                </a:lnTo>
                <a:lnTo>
                  <a:pt x="5989" y="54"/>
                </a:lnTo>
                <a:cubicBezTo>
                  <a:pt x="5974" y="38"/>
                  <a:pt x="5958" y="31"/>
                  <a:pt x="5943" y="31"/>
                </a:cubicBezTo>
                <a:cubicBezTo>
                  <a:pt x="5928" y="31"/>
                  <a:pt x="5913" y="38"/>
                  <a:pt x="5898" y="54"/>
                </a:cubicBezTo>
                <a:lnTo>
                  <a:pt x="31" y="3397"/>
                </a:lnTo>
                <a:lnTo>
                  <a:pt x="1" y="3458"/>
                </a:lnTo>
                <a:lnTo>
                  <a:pt x="1" y="3488"/>
                </a:lnTo>
                <a:lnTo>
                  <a:pt x="1" y="10206"/>
                </a:lnTo>
                <a:cubicBezTo>
                  <a:pt x="1" y="10236"/>
                  <a:pt x="31" y="10297"/>
                  <a:pt x="62" y="10327"/>
                </a:cubicBezTo>
                <a:lnTo>
                  <a:pt x="5806" y="13640"/>
                </a:lnTo>
                <a:lnTo>
                  <a:pt x="5806" y="20206"/>
                </a:lnTo>
                <a:lnTo>
                  <a:pt x="31" y="23519"/>
                </a:lnTo>
                <a:lnTo>
                  <a:pt x="1" y="23549"/>
                </a:lnTo>
                <a:lnTo>
                  <a:pt x="1" y="23580"/>
                </a:lnTo>
                <a:lnTo>
                  <a:pt x="1" y="30328"/>
                </a:lnTo>
                <a:cubicBezTo>
                  <a:pt x="1" y="30358"/>
                  <a:pt x="31" y="30388"/>
                  <a:pt x="62" y="30419"/>
                </a:cubicBezTo>
                <a:lnTo>
                  <a:pt x="5806" y="33732"/>
                </a:lnTo>
                <a:lnTo>
                  <a:pt x="5806" y="40297"/>
                </a:lnTo>
                <a:lnTo>
                  <a:pt x="31" y="43641"/>
                </a:lnTo>
                <a:lnTo>
                  <a:pt x="1" y="43702"/>
                </a:lnTo>
                <a:lnTo>
                  <a:pt x="1" y="43732"/>
                </a:lnTo>
                <a:lnTo>
                  <a:pt x="1" y="50449"/>
                </a:lnTo>
                <a:cubicBezTo>
                  <a:pt x="1" y="50480"/>
                  <a:pt x="31" y="50541"/>
                  <a:pt x="62" y="50571"/>
                </a:cubicBezTo>
                <a:lnTo>
                  <a:pt x="5806" y="53884"/>
                </a:lnTo>
                <a:lnTo>
                  <a:pt x="5806" y="60450"/>
                </a:lnTo>
                <a:lnTo>
                  <a:pt x="31" y="63793"/>
                </a:lnTo>
                <a:lnTo>
                  <a:pt x="1" y="63823"/>
                </a:lnTo>
                <a:lnTo>
                  <a:pt x="1" y="63854"/>
                </a:lnTo>
                <a:lnTo>
                  <a:pt x="1" y="70602"/>
                </a:lnTo>
                <a:cubicBezTo>
                  <a:pt x="1" y="70632"/>
                  <a:pt x="31" y="70662"/>
                  <a:pt x="62" y="70693"/>
                </a:cubicBezTo>
                <a:lnTo>
                  <a:pt x="5806" y="74006"/>
                </a:lnTo>
                <a:lnTo>
                  <a:pt x="5806" y="80571"/>
                </a:lnTo>
                <a:lnTo>
                  <a:pt x="62" y="83885"/>
                </a:lnTo>
                <a:lnTo>
                  <a:pt x="31" y="83915"/>
                </a:lnTo>
                <a:lnTo>
                  <a:pt x="31" y="83945"/>
                </a:lnTo>
                <a:lnTo>
                  <a:pt x="31" y="90693"/>
                </a:lnTo>
                <a:cubicBezTo>
                  <a:pt x="31" y="90724"/>
                  <a:pt x="62" y="90754"/>
                  <a:pt x="122" y="90784"/>
                </a:cubicBezTo>
                <a:lnTo>
                  <a:pt x="5867" y="94097"/>
                </a:lnTo>
                <a:lnTo>
                  <a:pt x="5867" y="100663"/>
                </a:lnTo>
                <a:lnTo>
                  <a:pt x="122" y="103976"/>
                </a:lnTo>
                <a:lnTo>
                  <a:pt x="92" y="104006"/>
                </a:lnTo>
                <a:lnTo>
                  <a:pt x="92" y="104067"/>
                </a:lnTo>
                <a:lnTo>
                  <a:pt x="92" y="110785"/>
                </a:lnTo>
                <a:cubicBezTo>
                  <a:pt x="92" y="110815"/>
                  <a:pt x="122" y="110845"/>
                  <a:pt x="153" y="110906"/>
                </a:cubicBezTo>
                <a:lnTo>
                  <a:pt x="5898" y="114189"/>
                </a:lnTo>
                <a:lnTo>
                  <a:pt x="5898" y="120785"/>
                </a:lnTo>
                <a:lnTo>
                  <a:pt x="153" y="124068"/>
                </a:lnTo>
                <a:lnTo>
                  <a:pt x="122" y="124128"/>
                </a:lnTo>
                <a:lnTo>
                  <a:pt x="122" y="124159"/>
                </a:lnTo>
                <a:lnTo>
                  <a:pt x="122" y="130876"/>
                </a:lnTo>
                <a:cubicBezTo>
                  <a:pt x="122" y="130907"/>
                  <a:pt x="153" y="130967"/>
                  <a:pt x="183" y="130998"/>
                </a:cubicBezTo>
                <a:lnTo>
                  <a:pt x="5928" y="134311"/>
                </a:lnTo>
                <a:lnTo>
                  <a:pt x="5928" y="140876"/>
                </a:lnTo>
                <a:lnTo>
                  <a:pt x="183" y="144189"/>
                </a:lnTo>
                <a:lnTo>
                  <a:pt x="153" y="144220"/>
                </a:lnTo>
                <a:lnTo>
                  <a:pt x="153" y="144250"/>
                </a:lnTo>
                <a:lnTo>
                  <a:pt x="153" y="150968"/>
                </a:lnTo>
                <a:cubicBezTo>
                  <a:pt x="153" y="151028"/>
                  <a:pt x="183" y="151059"/>
                  <a:pt x="244" y="151089"/>
                </a:cubicBezTo>
                <a:lnTo>
                  <a:pt x="5958" y="154402"/>
                </a:lnTo>
                <a:lnTo>
                  <a:pt x="5958" y="160968"/>
                </a:lnTo>
                <a:lnTo>
                  <a:pt x="244" y="164281"/>
                </a:lnTo>
                <a:lnTo>
                  <a:pt x="183" y="164311"/>
                </a:lnTo>
                <a:lnTo>
                  <a:pt x="183" y="164372"/>
                </a:lnTo>
                <a:lnTo>
                  <a:pt x="183" y="171089"/>
                </a:lnTo>
                <a:cubicBezTo>
                  <a:pt x="183" y="171120"/>
                  <a:pt x="244" y="171150"/>
                  <a:pt x="274" y="171211"/>
                </a:cubicBezTo>
                <a:lnTo>
                  <a:pt x="6019" y="174494"/>
                </a:lnTo>
                <a:lnTo>
                  <a:pt x="6019" y="181090"/>
                </a:lnTo>
                <a:lnTo>
                  <a:pt x="274" y="184372"/>
                </a:lnTo>
                <a:lnTo>
                  <a:pt x="244" y="184433"/>
                </a:lnTo>
                <a:lnTo>
                  <a:pt x="244" y="184464"/>
                </a:lnTo>
                <a:lnTo>
                  <a:pt x="244" y="185132"/>
                </a:lnTo>
                <a:lnTo>
                  <a:pt x="5557" y="194332"/>
                </a:lnTo>
                <a:lnTo>
                  <a:pt x="5557" y="194332"/>
                </a:lnTo>
                <a:lnTo>
                  <a:pt x="6050" y="194616"/>
                </a:lnTo>
                <a:lnTo>
                  <a:pt x="6050" y="195163"/>
                </a:lnTo>
                <a:lnTo>
                  <a:pt x="11369" y="204403"/>
                </a:lnTo>
                <a:lnTo>
                  <a:pt x="11369" y="204403"/>
                </a:lnTo>
                <a:lnTo>
                  <a:pt x="8907" y="202974"/>
                </a:lnTo>
                <a:lnTo>
                  <a:pt x="6050" y="201333"/>
                </a:lnTo>
                <a:lnTo>
                  <a:pt x="6050" y="201181"/>
                </a:lnTo>
                <a:lnTo>
                  <a:pt x="305" y="204494"/>
                </a:lnTo>
                <a:lnTo>
                  <a:pt x="274" y="204525"/>
                </a:lnTo>
                <a:lnTo>
                  <a:pt x="274" y="204555"/>
                </a:lnTo>
                <a:lnTo>
                  <a:pt x="274" y="205337"/>
                </a:lnTo>
                <a:lnTo>
                  <a:pt x="274" y="205337"/>
                </a:lnTo>
                <a:lnTo>
                  <a:pt x="5516" y="214382"/>
                </a:lnTo>
                <a:lnTo>
                  <a:pt x="5516" y="214382"/>
                </a:lnTo>
                <a:lnTo>
                  <a:pt x="6080" y="214707"/>
                </a:lnTo>
                <a:lnTo>
                  <a:pt x="6080" y="215368"/>
                </a:lnTo>
                <a:lnTo>
                  <a:pt x="6080" y="215368"/>
                </a:lnTo>
                <a:lnTo>
                  <a:pt x="11369" y="224555"/>
                </a:lnTo>
                <a:lnTo>
                  <a:pt x="11369" y="224555"/>
                </a:lnTo>
                <a:lnTo>
                  <a:pt x="8907" y="223096"/>
                </a:lnTo>
                <a:lnTo>
                  <a:pt x="6050" y="221455"/>
                </a:lnTo>
                <a:lnTo>
                  <a:pt x="6050" y="221290"/>
                </a:lnTo>
                <a:lnTo>
                  <a:pt x="6050" y="221290"/>
                </a:lnTo>
                <a:lnTo>
                  <a:pt x="335" y="224586"/>
                </a:lnTo>
                <a:lnTo>
                  <a:pt x="305" y="224616"/>
                </a:lnTo>
                <a:lnTo>
                  <a:pt x="305" y="224646"/>
                </a:lnTo>
                <a:lnTo>
                  <a:pt x="305" y="225481"/>
                </a:lnTo>
                <a:lnTo>
                  <a:pt x="305" y="225481"/>
                </a:lnTo>
                <a:lnTo>
                  <a:pt x="5473" y="234429"/>
                </a:lnTo>
                <a:lnTo>
                  <a:pt x="5473" y="234429"/>
                </a:lnTo>
                <a:lnTo>
                  <a:pt x="6110" y="234799"/>
                </a:lnTo>
                <a:lnTo>
                  <a:pt x="6110" y="235543"/>
                </a:lnTo>
                <a:lnTo>
                  <a:pt x="6110" y="235543"/>
                </a:lnTo>
                <a:lnTo>
                  <a:pt x="11369" y="244677"/>
                </a:lnTo>
                <a:lnTo>
                  <a:pt x="11369" y="244677"/>
                </a:lnTo>
                <a:lnTo>
                  <a:pt x="8907" y="243249"/>
                </a:lnTo>
                <a:lnTo>
                  <a:pt x="6050" y="241607"/>
                </a:lnTo>
                <a:lnTo>
                  <a:pt x="6050" y="241399"/>
                </a:lnTo>
                <a:lnTo>
                  <a:pt x="6050" y="241399"/>
                </a:lnTo>
                <a:lnTo>
                  <a:pt x="396" y="244677"/>
                </a:lnTo>
                <a:lnTo>
                  <a:pt x="335" y="244708"/>
                </a:lnTo>
                <a:lnTo>
                  <a:pt x="335" y="244768"/>
                </a:lnTo>
                <a:lnTo>
                  <a:pt x="335" y="245656"/>
                </a:lnTo>
                <a:lnTo>
                  <a:pt x="335" y="245656"/>
                </a:lnTo>
                <a:lnTo>
                  <a:pt x="5421" y="254461"/>
                </a:lnTo>
                <a:lnTo>
                  <a:pt x="5421" y="254461"/>
                </a:lnTo>
                <a:lnTo>
                  <a:pt x="6171" y="254890"/>
                </a:lnTo>
                <a:lnTo>
                  <a:pt x="6171" y="255799"/>
                </a:lnTo>
                <a:lnTo>
                  <a:pt x="6171" y="255799"/>
                </a:lnTo>
                <a:lnTo>
                  <a:pt x="11245" y="264556"/>
                </a:lnTo>
                <a:lnTo>
                  <a:pt x="11245" y="264556"/>
                </a:lnTo>
                <a:lnTo>
                  <a:pt x="12038" y="265012"/>
                </a:lnTo>
                <a:lnTo>
                  <a:pt x="12190" y="265012"/>
                </a:lnTo>
                <a:lnTo>
                  <a:pt x="17798" y="261778"/>
                </a:lnTo>
                <a:lnTo>
                  <a:pt x="17798" y="261778"/>
                </a:lnTo>
                <a:lnTo>
                  <a:pt x="17661" y="261699"/>
                </a:lnTo>
                <a:lnTo>
                  <a:pt x="17661" y="255589"/>
                </a:lnTo>
                <a:lnTo>
                  <a:pt x="22841" y="264528"/>
                </a:lnTo>
                <a:lnTo>
                  <a:pt x="22841" y="264528"/>
                </a:lnTo>
                <a:lnTo>
                  <a:pt x="22841" y="264528"/>
                </a:lnTo>
                <a:lnTo>
                  <a:pt x="22841" y="264528"/>
                </a:lnTo>
                <a:lnTo>
                  <a:pt x="22841" y="264528"/>
                </a:lnTo>
                <a:lnTo>
                  <a:pt x="22841" y="264528"/>
                </a:lnTo>
                <a:lnTo>
                  <a:pt x="23679" y="265012"/>
                </a:lnTo>
                <a:lnTo>
                  <a:pt x="23831" y="265012"/>
                </a:lnTo>
                <a:lnTo>
                  <a:pt x="29439" y="261778"/>
                </a:lnTo>
                <a:lnTo>
                  <a:pt x="29439" y="261778"/>
                </a:lnTo>
                <a:lnTo>
                  <a:pt x="29302" y="261699"/>
                </a:lnTo>
                <a:lnTo>
                  <a:pt x="29302" y="255589"/>
                </a:lnTo>
                <a:lnTo>
                  <a:pt x="34495" y="264551"/>
                </a:lnTo>
                <a:lnTo>
                  <a:pt x="34495" y="264551"/>
                </a:lnTo>
                <a:lnTo>
                  <a:pt x="35290" y="265012"/>
                </a:lnTo>
                <a:lnTo>
                  <a:pt x="35442" y="265012"/>
                </a:lnTo>
                <a:lnTo>
                  <a:pt x="41035" y="261786"/>
                </a:lnTo>
                <a:lnTo>
                  <a:pt x="41035" y="261786"/>
                </a:lnTo>
                <a:lnTo>
                  <a:pt x="40883" y="261699"/>
                </a:lnTo>
                <a:lnTo>
                  <a:pt x="40883" y="255589"/>
                </a:lnTo>
                <a:lnTo>
                  <a:pt x="46048" y="264502"/>
                </a:lnTo>
                <a:lnTo>
                  <a:pt x="46048" y="264502"/>
                </a:lnTo>
                <a:lnTo>
                  <a:pt x="46932" y="265012"/>
                </a:lnTo>
                <a:lnTo>
                  <a:pt x="47084" y="265012"/>
                </a:lnTo>
                <a:lnTo>
                  <a:pt x="52662" y="261778"/>
                </a:lnTo>
                <a:lnTo>
                  <a:pt x="52662" y="261778"/>
                </a:lnTo>
                <a:lnTo>
                  <a:pt x="52525" y="261699"/>
                </a:lnTo>
                <a:lnTo>
                  <a:pt x="52525" y="255589"/>
                </a:lnTo>
                <a:lnTo>
                  <a:pt x="57705" y="264528"/>
                </a:lnTo>
                <a:lnTo>
                  <a:pt x="57705" y="264528"/>
                </a:lnTo>
                <a:lnTo>
                  <a:pt x="57705" y="264528"/>
                </a:lnTo>
                <a:lnTo>
                  <a:pt x="57705" y="264528"/>
                </a:lnTo>
                <a:lnTo>
                  <a:pt x="57705" y="264528"/>
                </a:lnTo>
                <a:lnTo>
                  <a:pt x="58543" y="265012"/>
                </a:lnTo>
                <a:lnTo>
                  <a:pt x="58695" y="265012"/>
                </a:lnTo>
                <a:lnTo>
                  <a:pt x="64288" y="261786"/>
                </a:lnTo>
                <a:lnTo>
                  <a:pt x="64288" y="261786"/>
                </a:lnTo>
                <a:lnTo>
                  <a:pt x="64136" y="261699"/>
                </a:lnTo>
                <a:lnTo>
                  <a:pt x="64136" y="255589"/>
                </a:lnTo>
                <a:lnTo>
                  <a:pt x="69301" y="264502"/>
                </a:lnTo>
                <a:lnTo>
                  <a:pt x="69301" y="264502"/>
                </a:lnTo>
                <a:lnTo>
                  <a:pt x="70185" y="265012"/>
                </a:lnTo>
                <a:lnTo>
                  <a:pt x="70337" y="265012"/>
                </a:lnTo>
                <a:lnTo>
                  <a:pt x="75914" y="261778"/>
                </a:lnTo>
                <a:lnTo>
                  <a:pt x="75914" y="261778"/>
                </a:lnTo>
                <a:lnTo>
                  <a:pt x="75777" y="261699"/>
                </a:lnTo>
                <a:lnTo>
                  <a:pt x="75777" y="255589"/>
                </a:lnTo>
                <a:lnTo>
                  <a:pt x="80957" y="264528"/>
                </a:lnTo>
                <a:lnTo>
                  <a:pt x="81796" y="265012"/>
                </a:lnTo>
                <a:lnTo>
                  <a:pt x="81948" y="265012"/>
                </a:lnTo>
                <a:lnTo>
                  <a:pt x="87540" y="261786"/>
                </a:lnTo>
                <a:lnTo>
                  <a:pt x="87540" y="261786"/>
                </a:lnTo>
                <a:lnTo>
                  <a:pt x="87389" y="261699"/>
                </a:lnTo>
                <a:lnTo>
                  <a:pt x="87389" y="255589"/>
                </a:lnTo>
                <a:lnTo>
                  <a:pt x="92553" y="264502"/>
                </a:lnTo>
                <a:lnTo>
                  <a:pt x="92553" y="264502"/>
                </a:lnTo>
                <a:lnTo>
                  <a:pt x="93437" y="265012"/>
                </a:lnTo>
                <a:lnTo>
                  <a:pt x="93589" y="265012"/>
                </a:lnTo>
                <a:lnTo>
                  <a:pt x="99167" y="261778"/>
                </a:lnTo>
                <a:lnTo>
                  <a:pt x="99167" y="261778"/>
                </a:lnTo>
                <a:lnTo>
                  <a:pt x="99030" y="261699"/>
                </a:lnTo>
                <a:lnTo>
                  <a:pt x="99030" y="255589"/>
                </a:lnTo>
                <a:lnTo>
                  <a:pt x="104210" y="264528"/>
                </a:lnTo>
                <a:lnTo>
                  <a:pt x="105048" y="265012"/>
                </a:lnTo>
                <a:lnTo>
                  <a:pt x="105200" y="265012"/>
                </a:lnTo>
                <a:lnTo>
                  <a:pt x="110778" y="261795"/>
                </a:lnTo>
                <a:lnTo>
                  <a:pt x="110611" y="261699"/>
                </a:lnTo>
                <a:lnTo>
                  <a:pt x="110611" y="255589"/>
                </a:lnTo>
                <a:lnTo>
                  <a:pt x="115760" y="264476"/>
                </a:lnTo>
                <a:lnTo>
                  <a:pt x="115760" y="264476"/>
                </a:lnTo>
                <a:lnTo>
                  <a:pt x="116690" y="265012"/>
                </a:lnTo>
                <a:lnTo>
                  <a:pt x="116842" y="265012"/>
                </a:lnTo>
                <a:lnTo>
                  <a:pt x="122404" y="261804"/>
                </a:lnTo>
                <a:lnTo>
                  <a:pt x="122404" y="261804"/>
                </a:lnTo>
                <a:lnTo>
                  <a:pt x="122222" y="261699"/>
                </a:lnTo>
                <a:lnTo>
                  <a:pt x="122222" y="255589"/>
                </a:lnTo>
                <a:lnTo>
                  <a:pt x="127369" y="264471"/>
                </a:lnTo>
                <a:lnTo>
                  <a:pt x="127369" y="264471"/>
                </a:lnTo>
                <a:lnTo>
                  <a:pt x="128301" y="265012"/>
                </a:lnTo>
                <a:lnTo>
                  <a:pt x="128453" y="265012"/>
                </a:lnTo>
                <a:lnTo>
                  <a:pt x="134031" y="261795"/>
                </a:lnTo>
                <a:lnTo>
                  <a:pt x="133864" y="261699"/>
                </a:lnTo>
                <a:lnTo>
                  <a:pt x="133864" y="255589"/>
                </a:lnTo>
                <a:lnTo>
                  <a:pt x="139013" y="264476"/>
                </a:lnTo>
                <a:lnTo>
                  <a:pt x="139013" y="264476"/>
                </a:lnTo>
                <a:lnTo>
                  <a:pt x="139943" y="265012"/>
                </a:lnTo>
                <a:lnTo>
                  <a:pt x="140095" y="265012"/>
                </a:lnTo>
                <a:lnTo>
                  <a:pt x="145657" y="261804"/>
                </a:lnTo>
                <a:lnTo>
                  <a:pt x="145657" y="261804"/>
                </a:lnTo>
                <a:lnTo>
                  <a:pt x="145475" y="261699"/>
                </a:lnTo>
                <a:lnTo>
                  <a:pt x="145475" y="255589"/>
                </a:lnTo>
                <a:lnTo>
                  <a:pt x="150622" y="264471"/>
                </a:lnTo>
                <a:lnTo>
                  <a:pt x="150622" y="264471"/>
                </a:lnTo>
                <a:lnTo>
                  <a:pt x="151554" y="265012"/>
                </a:lnTo>
                <a:lnTo>
                  <a:pt x="151706" y="265012"/>
                </a:lnTo>
                <a:lnTo>
                  <a:pt x="157283" y="261795"/>
                </a:lnTo>
                <a:lnTo>
                  <a:pt x="157283" y="261795"/>
                </a:lnTo>
                <a:lnTo>
                  <a:pt x="157116" y="261699"/>
                </a:lnTo>
                <a:lnTo>
                  <a:pt x="157116" y="255589"/>
                </a:lnTo>
                <a:lnTo>
                  <a:pt x="162266" y="264476"/>
                </a:lnTo>
                <a:lnTo>
                  <a:pt x="162266" y="264476"/>
                </a:lnTo>
                <a:lnTo>
                  <a:pt x="163195" y="265012"/>
                </a:lnTo>
                <a:lnTo>
                  <a:pt x="163347" y="265012"/>
                </a:lnTo>
                <a:lnTo>
                  <a:pt x="168910" y="261804"/>
                </a:lnTo>
                <a:lnTo>
                  <a:pt x="168910" y="261804"/>
                </a:lnTo>
                <a:lnTo>
                  <a:pt x="168727" y="261699"/>
                </a:lnTo>
                <a:lnTo>
                  <a:pt x="168727" y="255589"/>
                </a:lnTo>
                <a:lnTo>
                  <a:pt x="173874" y="264471"/>
                </a:lnTo>
                <a:lnTo>
                  <a:pt x="174807" y="265012"/>
                </a:lnTo>
                <a:lnTo>
                  <a:pt x="174959" y="265012"/>
                </a:lnTo>
                <a:lnTo>
                  <a:pt x="180521" y="261804"/>
                </a:lnTo>
                <a:lnTo>
                  <a:pt x="180521" y="261804"/>
                </a:lnTo>
                <a:lnTo>
                  <a:pt x="180339" y="261699"/>
                </a:lnTo>
                <a:lnTo>
                  <a:pt x="180339" y="255589"/>
                </a:lnTo>
                <a:lnTo>
                  <a:pt x="185473" y="264449"/>
                </a:lnTo>
                <a:lnTo>
                  <a:pt x="185473" y="264449"/>
                </a:lnTo>
                <a:lnTo>
                  <a:pt x="186448" y="265012"/>
                </a:lnTo>
                <a:lnTo>
                  <a:pt x="186600" y="265012"/>
                </a:lnTo>
                <a:lnTo>
                  <a:pt x="192147" y="261813"/>
                </a:lnTo>
                <a:lnTo>
                  <a:pt x="192147" y="261813"/>
                </a:lnTo>
                <a:lnTo>
                  <a:pt x="191950" y="261699"/>
                </a:lnTo>
                <a:lnTo>
                  <a:pt x="191950" y="255589"/>
                </a:lnTo>
                <a:lnTo>
                  <a:pt x="197081" y="264445"/>
                </a:lnTo>
                <a:lnTo>
                  <a:pt x="197081" y="264445"/>
                </a:lnTo>
                <a:lnTo>
                  <a:pt x="198059" y="265012"/>
                </a:lnTo>
                <a:lnTo>
                  <a:pt x="198211" y="265012"/>
                </a:lnTo>
                <a:lnTo>
                  <a:pt x="203774" y="261804"/>
                </a:lnTo>
                <a:lnTo>
                  <a:pt x="203774" y="261804"/>
                </a:lnTo>
                <a:lnTo>
                  <a:pt x="203591" y="261699"/>
                </a:lnTo>
                <a:lnTo>
                  <a:pt x="203591" y="255589"/>
                </a:lnTo>
                <a:lnTo>
                  <a:pt x="208726" y="264449"/>
                </a:lnTo>
                <a:lnTo>
                  <a:pt x="208726" y="264449"/>
                </a:lnTo>
                <a:lnTo>
                  <a:pt x="209701" y="265012"/>
                </a:lnTo>
                <a:lnTo>
                  <a:pt x="209853" y="265012"/>
                </a:lnTo>
                <a:lnTo>
                  <a:pt x="215400" y="261813"/>
                </a:lnTo>
                <a:lnTo>
                  <a:pt x="215400" y="261813"/>
                </a:lnTo>
                <a:lnTo>
                  <a:pt x="215202" y="261699"/>
                </a:lnTo>
                <a:lnTo>
                  <a:pt x="215202" y="255589"/>
                </a:lnTo>
                <a:lnTo>
                  <a:pt x="220334" y="264445"/>
                </a:lnTo>
                <a:lnTo>
                  <a:pt x="220334" y="264445"/>
                </a:lnTo>
                <a:lnTo>
                  <a:pt x="221312" y="265012"/>
                </a:lnTo>
                <a:lnTo>
                  <a:pt x="221464" y="265012"/>
                </a:lnTo>
                <a:lnTo>
                  <a:pt x="227026" y="261804"/>
                </a:lnTo>
                <a:lnTo>
                  <a:pt x="227026" y="261804"/>
                </a:lnTo>
                <a:lnTo>
                  <a:pt x="226844" y="261699"/>
                </a:lnTo>
                <a:lnTo>
                  <a:pt x="226844" y="255589"/>
                </a:lnTo>
                <a:lnTo>
                  <a:pt x="231978" y="264449"/>
                </a:lnTo>
                <a:lnTo>
                  <a:pt x="231978" y="264449"/>
                </a:lnTo>
                <a:lnTo>
                  <a:pt x="232954" y="265012"/>
                </a:lnTo>
                <a:lnTo>
                  <a:pt x="233106" y="265012"/>
                </a:lnTo>
                <a:lnTo>
                  <a:pt x="238653" y="261813"/>
                </a:lnTo>
                <a:lnTo>
                  <a:pt x="238653" y="261813"/>
                </a:lnTo>
                <a:lnTo>
                  <a:pt x="238455" y="261699"/>
                </a:lnTo>
                <a:lnTo>
                  <a:pt x="238455" y="255589"/>
                </a:lnTo>
                <a:lnTo>
                  <a:pt x="243587" y="264445"/>
                </a:lnTo>
                <a:lnTo>
                  <a:pt x="243587" y="264445"/>
                </a:lnTo>
                <a:lnTo>
                  <a:pt x="243941" y="264650"/>
                </a:lnTo>
                <a:lnTo>
                  <a:pt x="243941" y="264650"/>
                </a:lnTo>
                <a:lnTo>
                  <a:pt x="238638" y="255468"/>
                </a:lnTo>
                <a:lnTo>
                  <a:pt x="243957" y="258507"/>
                </a:lnTo>
                <a:lnTo>
                  <a:pt x="243957" y="264659"/>
                </a:lnTo>
                <a:lnTo>
                  <a:pt x="243957" y="264659"/>
                </a:lnTo>
                <a:lnTo>
                  <a:pt x="244565" y="265012"/>
                </a:lnTo>
                <a:lnTo>
                  <a:pt x="244717" y="265012"/>
                </a:lnTo>
                <a:lnTo>
                  <a:pt x="250249" y="261821"/>
                </a:lnTo>
                <a:lnTo>
                  <a:pt x="250249" y="261821"/>
                </a:lnTo>
                <a:lnTo>
                  <a:pt x="250036" y="261699"/>
                </a:lnTo>
                <a:lnTo>
                  <a:pt x="250036" y="255589"/>
                </a:lnTo>
                <a:lnTo>
                  <a:pt x="255140" y="264397"/>
                </a:lnTo>
                <a:lnTo>
                  <a:pt x="255140" y="264397"/>
                </a:lnTo>
                <a:lnTo>
                  <a:pt x="255584" y="264653"/>
                </a:lnTo>
                <a:lnTo>
                  <a:pt x="250279" y="255468"/>
                </a:lnTo>
                <a:lnTo>
                  <a:pt x="255598" y="258507"/>
                </a:lnTo>
                <a:lnTo>
                  <a:pt x="255598" y="264661"/>
                </a:lnTo>
                <a:lnTo>
                  <a:pt x="255598" y="264661"/>
                </a:lnTo>
                <a:lnTo>
                  <a:pt x="256206" y="265012"/>
                </a:lnTo>
                <a:lnTo>
                  <a:pt x="256358" y="265012"/>
                </a:lnTo>
                <a:lnTo>
                  <a:pt x="261890" y="261821"/>
                </a:lnTo>
                <a:lnTo>
                  <a:pt x="261890" y="261821"/>
                </a:lnTo>
                <a:lnTo>
                  <a:pt x="261678" y="261699"/>
                </a:lnTo>
                <a:lnTo>
                  <a:pt x="261678" y="255589"/>
                </a:lnTo>
                <a:lnTo>
                  <a:pt x="266794" y="264418"/>
                </a:lnTo>
                <a:lnTo>
                  <a:pt x="266794" y="264418"/>
                </a:lnTo>
                <a:lnTo>
                  <a:pt x="267194" y="264650"/>
                </a:lnTo>
                <a:lnTo>
                  <a:pt x="261890" y="255468"/>
                </a:lnTo>
                <a:lnTo>
                  <a:pt x="267210" y="258507"/>
                </a:lnTo>
                <a:lnTo>
                  <a:pt x="267210" y="264659"/>
                </a:lnTo>
                <a:lnTo>
                  <a:pt x="267817" y="265012"/>
                </a:lnTo>
                <a:lnTo>
                  <a:pt x="267969" y="265012"/>
                </a:lnTo>
                <a:lnTo>
                  <a:pt x="273501" y="261821"/>
                </a:lnTo>
                <a:lnTo>
                  <a:pt x="273501" y="261821"/>
                </a:lnTo>
                <a:lnTo>
                  <a:pt x="273289" y="261699"/>
                </a:lnTo>
                <a:lnTo>
                  <a:pt x="273289" y="255589"/>
                </a:lnTo>
                <a:lnTo>
                  <a:pt x="278392" y="264397"/>
                </a:lnTo>
                <a:lnTo>
                  <a:pt x="278392" y="264397"/>
                </a:lnTo>
                <a:lnTo>
                  <a:pt x="278837" y="264653"/>
                </a:lnTo>
                <a:lnTo>
                  <a:pt x="273532" y="255468"/>
                </a:lnTo>
                <a:lnTo>
                  <a:pt x="278851" y="258507"/>
                </a:lnTo>
                <a:lnTo>
                  <a:pt x="278851" y="264661"/>
                </a:lnTo>
                <a:lnTo>
                  <a:pt x="278851" y="264661"/>
                </a:lnTo>
                <a:lnTo>
                  <a:pt x="279459" y="265012"/>
                </a:lnTo>
                <a:lnTo>
                  <a:pt x="279611" y="265012"/>
                </a:lnTo>
                <a:lnTo>
                  <a:pt x="285417" y="261668"/>
                </a:lnTo>
                <a:cubicBezTo>
                  <a:pt x="285447" y="261638"/>
                  <a:pt x="285508" y="261577"/>
                  <a:pt x="285508" y="261547"/>
                </a:cubicBezTo>
                <a:lnTo>
                  <a:pt x="285508" y="255103"/>
                </a:lnTo>
                <a:lnTo>
                  <a:pt x="285508" y="255042"/>
                </a:lnTo>
                <a:cubicBezTo>
                  <a:pt x="285508" y="255042"/>
                  <a:pt x="285508" y="255012"/>
                  <a:pt x="285447" y="255012"/>
                </a:cubicBezTo>
                <a:lnTo>
                  <a:pt x="279733" y="251699"/>
                </a:lnTo>
                <a:lnTo>
                  <a:pt x="279733" y="245133"/>
                </a:lnTo>
                <a:lnTo>
                  <a:pt x="285447" y="241820"/>
                </a:lnTo>
                <a:cubicBezTo>
                  <a:pt x="285508" y="241790"/>
                  <a:pt x="285538" y="241759"/>
                  <a:pt x="285538" y="241698"/>
                </a:cubicBezTo>
                <a:lnTo>
                  <a:pt x="285538" y="234951"/>
                </a:lnTo>
                <a:lnTo>
                  <a:pt x="285538" y="234920"/>
                </a:lnTo>
                <a:cubicBezTo>
                  <a:pt x="285538" y="234920"/>
                  <a:pt x="285538" y="234859"/>
                  <a:pt x="285508" y="234859"/>
                </a:cubicBezTo>
                <a:lnTo>
                  <a:pt x="279763" y="231577"/>
                </a:lnTo>
                <a:lnTo>
                  <a:pt x="279763" y="224981"/>
                </a:lnTo>
                <a:lnTo>
                  <a:pt x="285508" y="221698"/>
                </a:lnTo>
                <a:cubicBezTo>
                  <a:pt x="285538" y="221637"/>
                  <a:pt x="285569" y="221607"/>
                  <a:pt x="285569" y="221577"/>
                </a:cubicBezTo>
                <a:lnTo>
                  <a:pt x="285569" y="214859"/>
                </a:lnTo>
                <a:lnTo>
                  <a:pt x="285569" y="214798"/>
                </a:lnTo>
                <a:cubicBezTo>
                  <a:pt x="285569" y="214798"/>
                  <a:pt x="285569" y="214768"/>
                  <a:pt x="285538" y="214768"/>
                </a:cubicBezTo>
                <a:lnTo>
                  <a:pt x="279793" y="211455"/>
                </a:lnTo>
                <a:lnTo>
                  <a:pt x="279793" y="204889"/>
                </a:lnTo>
                <a:lnTo>
                  <a:pt x="285538" y="201576"/>
                </a:lnTo>
                <a:cubicBezTo>
                  <a:pt x="285569" y="201546"/>
                  <a:pt x="285599" y="201515"/>
                  <a:pt x="285599" y="201485"/>
                </a:cubicBezTo>
                <a:lnTo>
                  <a:pt x="285599" y="194737"/>
                </a:lnTo>
                <a:lnTo>
                  <a:pt x="285599" y="194707"/>
                </a:lnTo>
                <a:cubicBezTo>
                  <a:pt x="285599" y="194707"/>
                  <a:pt x="285599" y="194676"/>
                  <a:pt x="285569" y="194676"/>
                </a:cubicBezTo>
                <a:lnTo>
                  <a:pt x="279824" y="191363"/>
                </a:lnTo>
                <a:lnTo>
                  <a:pt x="279824" y="184798"/>
                </a:lnTo>
                <a:lnTo>
                  <a:pt x="285569" y="181485"/>
                </a:lnTo>
                <a:cubicBezTo>
                  <a:pt x="285599" y="181454"/>
                  <a:pt x="285660" y="181424"/>
                  <a:pt x="285660" y="181363"/>
                </a:cubicBezTo>
                <a:lnTo>
                  <a:pt x="285660" y="174646"/>
                </a:lnTo>
                <a:lnTo>
                  <a:pt x="285660" y="174615"/>
                </a:lnTo>
                <a:cubicBezTo>
                  <a:pt x="285660" y="174615"/>
                  <a:pt x="285660" y="174585"/>
                  <a:pt x="285599" y="174585"/>
                </a:cubicBezTo>
                <a:lnTo>
                  <a:pt x="279885" y="171272"/>
                </a:lnTo>
                <a:lnTo>
                  <a:pt x="279885" y="164706"/>
                </a:lnTo>
                <a:lnTo>
                  <a:pt x="285599" y="161393"/>
                </a:lnTo>
                <a:cubicBezTo>
                  <a:pt x="285660" y="161363"/>
                  <a:pt x="285690" y="161302"/>
                  <a:pt x="285690" y="161272"/>
                </a:cubicBezTo>
                <a:lnTo>
                  <a:pt x="285690" y="154554"/>
                </a:lnTo>
                <a:lnTo>
                  <a:pt x="285690" y="154524"/>
                </a:lnTo>
                <a:cubicBezTo>
                  <a:pt x="285690" y="154524"/>
                  <a:pt x="285690" y="154463"/>
                  <a:pt x="285660" y="154463"/>
                </a:cubicBezTo>
                <a:lnTo>
                  <a:pt x="279915" y="151180"/>
                </a:lnTo>
                <a:lnTo>
                  <a:pt x="279915" y="144585"/>
                </a:lnTo>
                <a:lnTo>
                  <a:pt x="285660" y="141302"/>
                </a:lnTo>
                <a:cubicBezTo>
                  <a:pt x="285690" y="141241"/>
                  <a:pt x="285721" y="141211"/>
                  <a:pt x="285721" y="141180"/>
                </a:cubicBezTo>
                <a:lnTo>
                  <a:pt x="285721" y="134463"/>
                </a:lnTo>
                <a:lnTo>
                  <a:pt x="285721" y="134402"/>
                </a:lnTo>
                <a:cubicBezTo>
                  <a:pt x="285721" y="134402"/>
                  <a:pt x="285721" y="134372"/>
                  <a:pt x="285690" y="134372"/>
                </a:cubicBezTo>
                <a:lnTo>
                  <a:pt x="279945" y="131059"/>
                </a:lnTo>
                <a:lnTo>
                  <a:pt x="279945" y="124493"/>
                </a:lnTo>
                <a:lnTo>
                  <a:pt x="285690" y="121180"/>
                </a:lnTo>
                <a:cubicBezTo>
                  <a:pt x="285721" y="121150"/>
                  <a:pt x="285751" y="121119"/>
                  <a:pt x="285751" y="121089"/>
                </a:cubicBezTo>
                <a:lnTo>
                  <a:pt x="285751" y="114341"/>
                </a:lnTo>
                <a:lnTo>
                  <a:pt x="285751" y="114311"/>
                </a:lnTo>
                <a:cubicBezTo>
                  <a:pt x="285751" y="114311"/>
                  <a:pt x="285751" y="114280"/>
                  <a:pt x="285721" y="114280"/>
                </a:cubicBezTo>
                <a:lnTo>
                  <a:pt x="279976" y="110967"/>
                </a:lnTo>
                <a:lnTo>
                  <a:pt x="279976" y="104402"/>
                </a:lnTo>
                <a:lnTo>
                  <a:pt x="285721" y="101088"/>
                </a:lnTo>
                <a:cubicBezTo>
                  <a:pt x="285751" y="101058"/>
                  <a:pt x="285812" y="101028"/>
                  <a:pt x="285812" y="100967"/>
                </a:cubicBezTo>
                <a:lnTo>
                  <a:pt x="285812" y="94249"/>
                </a:lnTo>
                <a:lnTo>
                  <a:pt x="285812" y="94219"/>
                </a:lnTo>
                <a:cubicBezTo>
                  <a:pt x="285812" y="94219"/>
                  <a:pt x="285812" y="94189"/>
                  <a:pt x="285751" y="94189"/>
                </a:cubicBezTo>
                <a:lnTo>
                  <a:pt x="280037" y="90876"/>
                </a:lnTo>
                <a:lnTo>
                  <a:pt x="280037" y="84310"/>
                </a:lnTo>
                <a:lnTo>
                  <a:pt x="285751" y="80997"/>
                </a:lnTo>
                <a:cubicBezTo>
                  <a:pt x="285812" y="80967"/>
                  <a:pt x="285842" y="80906"/>
                  <a:pt x="285842" y="80875"/>
                </a:cubicBezTo>
                <a:lnTo>
                  <a:pt x="285842" y="74158"/>
                </a:lnTo>
                <a:lnTo>
                  <a:pt x="285842" y="74128"/>
                </a:lnTo>
                <a:cubicBezTo>
                  <a:pt x="285842" y="74128"/>
                  <a:pt x="285842" y="74067"/>
                  <a:pt x="285812" y="74067"/>
                </a:cubicBezTo>
                <a:lnTo>
                  <a:pt x="280067" y="70784"/>
                </a:lnTo>
                <a:lnTo>
                  <a:pt x="280067" y="63975"/>
                </a:lnTo>
                <a:lnTo>
                  <a:pt x="285812" y="60662"/>
                </a:lnTo>
                <a:cubicBezTo>
                  <a:pt x="285842" y="60632"/>
                  <a:pt x="285873" y="60602"/>
                  <a:pt x="285873" y="60571"/>
                </a:cubicBezTo>
                <a:lnTo>
                  <a:pt x="285873" y="53823"/>
                </a:lnTo>
                <a:lnTo>
                  <a:pt x="285873" y="53793"/>
                </a:lnTo>
                <a:cubicBezTo>
                  <a:pt x="285873" y="53793"/>
                  <a:pt x="285873" y="53763"/>
                  <a:pt x="285842" y="53763"/>
                </a:cubicBezTo>
                <a:lnTo>
                  <a:pt x="280097" y="50449"/>
                </a:lnTo>
                <a:lnTo>
                  <a:pt x="280097" y="43854"/>
                </a:lnTo>
                <a:lnTo>
                  <a:pt x="285842" y="40540"/>
                </a:lnTo>
                <a:cubicBezTo>
                  <a:pt x="285873" y="40510"/>
                  <a:pt x="285903" y="40449"/>
                  <a:pt x="285903" y="40419"/>
                </a:cubicBezTo>
                <a:lnTo>
                  <a:pt x="285903" y="33701"/>
                </a:lnTo>
                <a:lnTo>
                  <a:pt x="285903" y="33641"/>
                </a:lnTo>
                <a:cubicBezTo>
                  <a:pt x="285903" y="33641"/>
                  <a:pt x="285903" y="33610"/>
                  <a:pt x="285873" y="33610"/>
                </a:cubicBezTo>
                <a:lnTo>
                  <a:pt x="280128" y="30297"/>
                </a:lnTo>
                <a:lnTo>
                  <a:pt x="280128" y="23701"/>
                </a:lnTo>
                <a:lnTo>
                  <a:pt x="284839" y="20388"/>
                </a:lnTo>
                <a:cubicBezTo>
                  <a:pt x="284900" y="20358"/>
                  <a:pt x="284930" y="20327"/>
                  <a:pt x="284930" y="20267"/>
                </a:cubicBezTo>
                <a:lnTo>
                  <a:pt x="284930" y="13549"/>
                </a:lnTo>
                <a:lnTo>
                  <a:pt x="284930" y="13519"/>
                </a:lnTo>
                <a:cubicBezTo>
                  <a:pt x="284930" y="13519"/>
                  <a:pt x="284930" y="13488"/>
                  <a:pt x="284900" y="13488"/>
                </a:cubicBezTo>
                <a:lnTo>
                  <a:pt x="279155" y="10175"/>
                </a:lnTo>
                <a:lnTo>
                  <a:pt x="279155" y="3519"/>
                </a:lnTo>
                <a:lnTo>
                  <a:pt x="279155" y="3488"/>
                </a:lnTo>
                <a:cubicBezTo>
                  <a:pt x="279155" y="3488"/>
                  <a:pt x="279155" y="3458"/>
                  <a:pt x="279125" y="3458"/>
                </a:cubicBezTo>
                <a:lnTo>
                  <a:pt x="273289" y="114"/>
                </a:lnTo>
                <a:cubicBezTo>
                  <a:pt x="273273" y="99"/>
                  <a:pt x="273258" y="92"/>
                  <a:pt x="273243" y="92"/>
                </a:cubicBezTo>
                <a:cubicBezTo>
                  <a:pt x="273228" y="92"/>
                  <a:pt x="273213" y="99"/>
                  <a:pt x="273198" y="114"/>
                </a:cubicBezTo>
                <a:lnTo>
                  <a:pt x="267453" y="3427"/>
                </a:lnTo>
                <a:lnTo>
                  <a:pt x="261708" y="114"/>
                </a:lnTo>
                <a:cubicBezTo>
                  <a:pt x="261693" y="99"/>
                  <a:pt x="261678" y="92"/>
                  <a:pt x="261659" y="92"/>
                </a:cubicBezTo>
                <a:cubicBezTo>
                  <a:pt x="261640" y="92"/>
                  <a:pt x="261617" y="99"/>
                  <a:pt x="261586" y="114"/>
                </a:cubicBezTo>
                <a:lnTo>
                  <a:pt x="255872" y="3427"/>
                </a:lnTo>
                <a:lnTo>
                  <a:pt x="250127" y="114"/>
                </a:lnTo>
                <a:cubicBezTo>
                  <a:pt x="250112" y="99"/>
                  <a:pt x="250089" y="92"/>
                  <a:pt x="250066" y="92"/>
                </a:cubicBezTo>
                <a:cubicBezTo>
                  <a:pt x="250044" y="92"/>
                  <a:pt x="250021" y="99"/>
                  <a:pt x="250006" y="114"/>
                </a:cubicBezTo>
                <a:lnTo>
                  <a:pt x="244261" y="3427"/>
                </a:lnTo>
                <a:lnTo>
                  <a:pt x="238394" y="23"/>
                </a:lnTo>
                <a:cubicBezTo>
                  <a:pt x="238364" y="8"/>
                  <a:pt x="238341" y="0"/>
                  <a:pt x="238322" y="0"/>
                </a:cubicBezTo>
                <a:cubicBezTo>
                  <a:pt x="238303" y="0"/>
                  <a:pt x="238288" y="8"/>
                  <a:pt x="238273" y="23"/>
                </a:cubicBezTo>
                <a:lnTo>
                  <a:pt x="232528" y="3336"/>
                </a:lnTo>
                <a:lnTo>
                  <a:pt x="226783" y="23"/>
                </a:lnTo>
                <a:cubicBezTo>
                  <a:pt x="226768" y="8"/>
                  <a:pt x="226753" y="0"/>
                  <a:pt x="226738" y="0"/>
                </a:cubicBezTo>
                <a:cubicBezTo>
                  <a:pt x="226722" y="0"/>
                  <a:pt x="226707" y="8"/>
                  <a:pt x="226692" y="23"/>
                </a:cubicBezTo>
                <a:lnTo>
                  <a:pt x="220947" y="3336"/>
                </a:lnTo>
                <a:lnTo>
                  <a:pt x="215202" y="23"/>
                </a:lnTo>
                <a:cubicBezTo>
                  <a:pt x="215187" y="8"/>
                  <a:pt x="215165" y="0"/>
                  <a:pt x="215142" y="0"/>
                </a:cubicBezTo>
                <a:cubicBezTo>
                  <a:pt x="215119" y="0"/>
                  <a:pt x="215096" y="8"/>
                  <a:pt x="215081" y="23"/>
                </a:cubicBezTo>
                <a:lnTo>
                  <a:pt x="209367" y="3336"/>
                </a:lnTo>
                <a:lnTo>
                  <a:pt x="203622" y="23"/>
                </a:lnTo>
                <a:cubicBezTo>
                  <a:pt x="203607" y="8"/>
                  <a:pt x="203584" y="0"/>
                  <a:pt x="203561" y="0"/>
                </a:cubicBezTo>
                <a:cubicBezTo>
                  <a:pt x="203538" y="0"/>
                  <a:pt x="203515" y="8"/>
                  <a:pt x="203500" y="23"/>
                </a:cubicBezTo>
                <a:lnTo>
                  <a:pt x="197755" y="3336"/>
                </a:lnTo>
                <a:lnTo>
                  <a:pt x="192041" y="23"/>
                </a:lnTo>
                <a:cubicBezTo>
                  <a:pt x="192011" y="8"/>
                  <a:pt x="191988" y="0"/>
                  <a:pt x="191969" y="0"/>
                </a:cubicBezTo>
                <a:cubicBezTo>
                  <a:pt x="191950" y="0"/>
                  <a:pt x="191935" y="8"/>
                  <a:pt x="191919" y="23"/>
                </a:cubicBezTo>
                <a:lnTo>
                  <a:pt x="186175" y="3336"/>
                </a:lnTo>
                <a:lnTo>
                  <a:pt x="180430" y="23"/>
                </a:lnTo>
                <a:cubicBezTo>
                  <a:pt x="180415" y="8"/>
                  <a:pt x="180399" y="0"/>
                  <a:pt x="180380" y="0"/>
                </a:cubicBezTo>
                <a:cubicBezTo>
                  <a:pt x="180361" y="0"/>
                  <a:pt x="180339" y="8"/>
                  <a:pt x="180308" y="23"/>
                </a:cubicBezTo>
                <a:lnTo>
                  <a:pt x="174594" y="3336"/>
                </a:lnTo>
                <a:lnTo>
                  <a:pt x="168849" y="23"/>
                </a:lnTo>
                <a:cubicBezTo>
                  <a:pt x="168834" y="8"/>
                  <a:pt x="168811" y="0"/>
                  <a:pt x="168788" y="0"/>
                </a:cubicBezTo>
                <a:cubicBezTo>
                  <a:pt x="168765" y="0"/>
                  <a:pt x="168743" y="8"/>
                  <a:pt x="168727" y="23"/>
                </a:cubicBezTo>
                <a:lnTo>
                  <a:pt x="162770" y="3367"/>
                </a:lnTo>
                <a:lnTo>
                  <a:pt x="157025" y="54"/>
                </a:lnTo>
                <a:cubicBezTo>
                  <a:pt x="157010" y="38"/>
                  <a:pt x="156995" y="31"/>
                  <a:pt x="156980" y="31"/>
                </a:cubicBezTo>
                <a:cubicBezTo>
                  <a:pt x="156964" y="31"/>
                  <a:pt x="156949" y="38"/>
                  <a:pt x="156934" y="54"/>
                </a:cubicBezTo>
                <a:lnTo>
                  <a:pt x="151189" y="3367"/>
                </a:lnTo>
                <a:lnTo>
                  <a:pt x="145444" y="54"/>
                </a:lnTo>
                <a:cubicBezTo>
                  <a:pt x="145429" y="38"/>
                  <a:pt x="145406" y="31"/>
                  <a:pt x="145384" y="31"/>
                </a:cubicBezTo>
                <a:cubicBezTo>
                  <a:pt x="145361" y="31"/>
                  <a:pt x="145338" y="38"/>
                  <a:pt x="145323" y="54"/>
                </a:cubicBezTo>
                <a:lnTo>
                  <a:pt x="139578" y="3367"/>
                </a:lnTo>
                <a:lnTo>
                  <a:pt x="133864" y="54"/>
                </a:lnTo>
                <a:cubicBezTo>
                  <a:pt x="133833" y="38"/>
                  <a:pt x="133810" y="31"/>
                  <a:pt x="133791" y="31"/>
                </a:cubicBezTo>
                <a:cubicBezTo>
                  <a:pt x="133772" y="31"/>
                  <a:pt x="133757" y="38"/>
                  <a:pt x="133742" y="54"/>
                </a:cubicBezTo>
                <a:lnTo>
                  <a:pt x="127997" y="3367"/>
                </a:lnTo>
                <a:lnTo>
                  <a:pt x="122252" y="54"/>
                </a:lnTo>
                <a:cubicBezTo>
                  <a:pt x="122237" y="38"/>
                  <a:pt x="122222" y="31"/>
                  <a:pt x="122207" y="31"/>
                </a:cubicBezTo>
                <a:cubicBezTo>
                  <a:pt x="122192" y="31"/>
                  <a:pt x="122176" y="38"/>
                  <a:pt x="122161" y="54"/>
                </a:cubicBezTo>
                <a:lnTo>
                  <a:pt x="116416" y="3367"/>
                </a:lnTo>
                <a:lnTo>
                  <a:pt x="110672" y="54"/>
                </a:lnTo>
                <a:cubicBezTo>
                  <a:pt x="110656" y="38"/>
                  <a:pt x="110641" y="31"/>
                  <a:pt x="110622" y="31"/>
                </a:cubicBezTo>
                <a:cubicBezTo>
                  <a:pt x="110603" y="31"/>
                  <a:pt x="110580" y="38"/>
                  <a:pt x="110550" y="54"/>
                </a:cubicBezTo>
                <a:lnTo>
                  <a:pt x="104836" y="3367"/>
                </a:lnTo>
                <a:lnTo>
                  <a:pt x="98939" y="23"/>
                </a:lnTo>
                <a:cubicBezTo>
                  <a:pt x="98924" y="8"/>
                  <a:pt x="98909" y="0"/>
                  <a:pt x="98890" y="0"/>
                </a:cubicBezTo>
                <a:cubicBezTo>
                  <a:pt x="98871" y="0"/>
                  <a:pt x="98848" y="8"/>
                  <a:pt x="98817" y="23"/>
                </a:cubicBezTo>
                <a:lnTo>
                  <a:pt x="93103" y="3336"/>
                </a:lnTo>
                <a:lnTo>
                  <a:pt x="87358" y="23"/>
                </a:lnTo>
                <a:cubicBezTo>
                  <a:pt x="87343" y="8"/>
                  <a:pt x="87320" y="0"/>
                  <a:pt x="87297" y="0"/>
                </a:cubicBezTo>
                <a:cubicBezTo>
                  <a:pt x="87275" y="0"/>
                  <a:pt x="87252" y="8"/>
                  <a:pt x="87237" y="23"/>
                </a:cubicBezTo>
                <a:lnTo>
                  <a:pt x="81492" y="3336"/>
                </a:lnTo>
                <a:lnTo>
                  <a:pt x="75777" y="23"/>
                </a:lnTo>
                <a:cubicBezTo>
                  <a:pt x="75747" y="8"/>
                  <a:pt x="75724" y="0"/>
                  <a:pt x="75705" y="0"/>
                </a:cubicBezTo>
                <a:cubicBezTo>
                  <a:pt x="75686" y="0"/>
                  <a:pt x="75671" y="8"/>
                  <a:pt x="75656" y="23"/>
                </a:cubicBezTo>
                <a:lnTo>
                  <a:pt x="69911" y="3336"/>
                </a:lnTo>
                <a:lnTo>
                  <a:pt x="64166" y="23"/>
                </a:lnTo>
                <a:cubicBezTo>
                  <a:pt x="64151" y="8"/>
                  <a:pt x="64136" y="0"/>
                  <a:pt x="64121" y="0"/>
                </a:cubicBezTo>
                <a:cubicBezTo>
                  <a:pt x="64105" y="0"/>
                  <a:pt x="64090" y="8"/>
                  <a:pt x="64075" y="23"/>
                </a:cubicBezTo>
                <a:lnTo>
                  <a:pt x="58330" y="3336"/>
                </a:lnTo>
                <a:lnTo>
                  <a:pt x="52585" y="23"/>
                </a:lnTo>
                <a:cubicBezTo>
                  <a:pt x="52570" y="8"/>
                  <a:pt x="52555" y="0"/>
                  <a:pt x="52536" y="0"/>
                </a:cubicBezTo>
                <a:cubicBezTo>
                  <a:pt x="52517" y="0"/>
                  <a:pt x="52494" y="8"/>
                  <a:pt x="52464" y="23"/>
                </a:cubicBezTo>
                <a:lnTo>
                  <a:pt x="46750" y="3336"/>
                </a:lnTo>
                <a:lnTo>
                  <a:pt x="41005" y="23"/>
                </a:lnTo>
                <a:cubicBezTo>
                  <a:pt x="40990" y="8"/>
                  <a:pt x="40967" y="0"/>
                  <a:pt x="40944" y="0"/>
                </a:cubicBezTo>
                <a:cubicBezTo>
                  <a:pt x="40921" y="0"/>
                  <a:pt x="40898" y="8"/>
                  <a:pt x="40883" y="23"/>
                </a:cubicBezTo>
                <a:lnTo>
                  <a:pt x="35138" y="3336"/>
                </a:lnTo>
                <a:lnTo>
                  <a:pt x="29424" y="23"/>
                </a:lnTo>
                <a:cubicBezTo>
                  <a:pt x="29394" y="8"/>
                  <a:pt x="29371" y="0"/>
                  <a:pt x="29352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9025" tIns="99025" rIns="99025" bIns="990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950"/>
              <a:buFont typeface="Arial"/>
              <a:buNone/>
            </a:pPr>
            <a:endParaRPr sz="195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78" name="Google Shape;378;p27"/>
          <p:cNvSpPr/>
          <p:nvPr/>
        </p:nvSpPr>
        <p:spPr>
          <a:xfrm>
            <a:off x="121355" y="122520"/>
            <a:ext cx="9663290" cy="6612960"/>
          </a:xfrm>
          <a:custGeom>
            <a:avLst/>
            <a:gdLst/>
            <a:ahLst/>
            <a:cxnLst/>
            <a:rect l="l" t="t" r="r" b="b"/>
            <a:pathLst>
              <a:path w="284960" h="189973" extrusionOk="0">
                <a:moveTo>
                  <a:pt x="283075" y="1915"/>
                </a:moveTo>
                <a:lnTo>
                  <a:pt x="283075" y="188088"/>
                </a:lnTo>
                <a:lnTo>
                  <a:pt x="1915" y="188088"/>
                </a:lnTo>
                <a:lnTo>
                  <a:pt x="1915" y="1915"/>
                </a:lnTo>
                <a:close/>
                <a:moveTo>
                  <a:pt x="0" y="0"/>
                </a:moveTo>
                <a:lnTo>
                  <a:pt x="0" y="189972"/>
                </a:lnTo>
                <a:lnTo>
                  <a:pt x="284960" y="189972"/>
                </a:lnTo>
                <a:lnTo>
                  <a:pt x="284960" y="0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9025" tIns="99025" rIns="99025" bIns="990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950"/>
              <a:buFont typeface="Arial"/>
              <a:buNone/>
            </a:pPr>
            <a:endParaRPr sz="195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79" name="Google Shape;379;p27"/>
          <p:cNvSpPr/>
          <p:nvPr/>
        </p:nvSpPr>
        <p:spPr>
          <a:xfrm>
            <a:off x="7845880" y="4356234"/>
            <a:ext cx="1772415" cy="2212833"/>
          </a:xfrm>
          <a:custGeom>
            <a:avLst/>
            <a:gdLst/>
            <a:ahLst/>
            <a:cxnLst/>
            <a:rect l="l" t="t" r="r" b="b"/>
            <a:pathLst>
              <a:path w="65443" h="66385" extrusionOk="0">
                <a:moveTo>
                  <a:pt x="63376" y="32646"/>
                </a:moveTo>
                <a:lnTo>
                  <a:pt x="63376" y="35108"/>
                </a:lnTo>
                <a:lnTo>
                  <a:pt x="60823" y="35108"/>
                </a:lnTo>
                <a:lnTo>
                  <a:pt x="60823" y="32646"/>
                </a:lnTo>
                <a:close/>
                <a:moveTo>
                  <a:pt x="59637" y="46476"/>
                </a:moveTo>
                <a:lnTo>
                  <a:pt x="59637" y="50306"/>
                </a:lnTo>
                <a:lnTo>
                  <a:pt x="55777" y="50306"/>
                </a:lnTo>
                <a:lnTo>
                  <a:pt x="55777" y="46476"/>
                </a:lnTo>
                <a:close/>
                <a:moveTo>
                  <a:pt x="54804" y="51461"/>
                </a:moveTo>
                <a:lnTo>
                  <a:pt x="54804" y="55746"/>
                </a:lnTo>
                <a:lnTo>
                  <a:pt x="51400" y="55746"/>
                </a:lnTo>
                <a:lnTo>
                  <a:pt x="51400" y="51461"/>
                </a:lnTo>
                <a:close/>
                <a:moveTo>
                  <a:pt x="59637" y="51461"/>
                </a:moveTo>
                <a:lnTo>
                  <a:pt x="59637" y="55746"/>
                </a:lnTo>
                <a:lnTo>
                  <a:pt x="55777" y="55746"/>
                </a:lnTo>
                <a:lnTo>
                  <a:pt x="55777" y="51461"/>
                </a:lnTo>
                <a:close/>
                <a:moveTo>
                  <a:pt x="59668" y="56993"/>
                </a:moveTo>
                <a:lnTo>
                  <a:pt x="59668" y="60579"/>
                </a:lnTo>
                <a:lnTo>
                  <a:pt x="56020" y="60579"/>
                </a:lnTo>
                <a:lnTo>
                  <a:pt x="56020" y="56993"/>
                </a:lnTo>
                <a:close/>
                <a:moveTo>
                  <a:pt x="50245" y="56719"/>
                </a:moveTo>
                <a:lnTo>
                  <a:pt x="50245" y="60610"/>
                </a:lnTo>
                <a:lnTo>
                  <a:pt x="45898" y="60610"/>
                </a:lnTo>
                <a:lnTo>
                  <a:pt x="45898" y="56719"/>
                </a:lnTo>
                <a:close/>
                <a:moveTo>
                  <a:pt x="54804" y="56719"/>
                </a:moveTo>
                <a:lnTo>
                  <a:pt x="54804" y="60610"/>
                </a:lnTo>
                <a:lnTo>
                  <a:pt x="51400" y="60610"/>
                </a:lnTo>
                <a:lnTo>
                  <a:pt x="51400" y="56719"/>
                </a:lnTo>
                <a:close/>
                <a:moveTo>
                  <a:pt x="35047" y="61856"/>
                </a:moveTo>
                <a:lnTo>
                  <a:pt x="35047" y="64409"/>
                </a:lnTo>
                <a:lnTo>
                  <a:pt x="32585" y="64409"/>
                </a:lnTo>
                <a:lnTo>
                  <a:pt x="32585" y="61856"/>
                </a:lnTo>
                <a:close/>
                <a:moveTo>
                  <a:pt x="64318" y="56993"/>
                </a:moveTo>
                <a:lnTo>
                  <a:pt x="64318" y="65230"/>
                </a:lnTo>
                <a:lnTo>
                  <a:pt x="56081" y="65230"/>
                </a:lnTo>
                <a:lnTo>
                  <a:pt x="56081" y="61582"/>
                </a:lnTo>
                <a:lnTo>
                  <a:pt x="60671" y="61582"/>
                </a:lnTo>
                <a:lnTo>
                  <a:pt x="60671" y="61552"/>
                </a:lnTo>
                <a:lnTo>
                  <a:pt x="60671" y="56993"/>
                </a:lnTo>
                <a:close/>
                <a:moveTo>
                  <a:pt x="63193" y="1"/>
                </a:moveTo>
                <a:lnTo>
                  <a:pt x="63193" y="26992"/>
                </a:lnTo>
                <a:lnTo>
                  <a:pt x="59668" y="26992"/>
                </a:lnTo>
                <a:lnTo>
                  <a:pt x="59668" y="31460"/>
                </a:lnTo>
                <a:lnTo>
                  <a:pt x="56628" y="31460"/>
                </a:lnTo>
                <a:lnTo>
                  <a:pt x="56628" y="40305"/>
                </a:lnTo>
                <a:lnTo>
                  <a:pt x="64166" y="40305"/>
                </a:lnTo>
                <a:lnTo>
                  <a:pt x="64166" y="50306"/>
                </a:lnTo>
                <a:lnTo>
                  <a:pt x="60640" y="50306"/>
                </a:lnTo>
                <a:lnTo>
                  <a:pt x="60640" y="45473"/>
                </a:lnTo>
                <a:lnTo>
                  <a:pt x="54804" y="45473"/>
                </a:lnTo>
                <a:lnTo>
                  <a:pt x="54804" y="50306"/>
                </a:lnTo>
                <a:lnTo>
                  <a:pt x="50245" y="50306"/>
                </a:lnTo>
                <a:lnTo>
                  <a:pt x="50245" y="55746"/>
                </a:lnTo>
                <a:lnTo>
                  <a:pt x="44895" y="55746"/>
                </a:lnTo>
                <a:lnTo>
                  <a:pt x="44895" y="61552"/>
                </a:lnTo>
                <a:lnTo>
                  <a:pt x="50245" y="61552"/>
                </a:lnTo>
                <a:lnTo>
                  <a:pt x="50245" y="65169"/>
                </a:lnTo>
                <a:lnTo>
                  <a:pt x="40275" y="65169"/>
                </a:lnTo>
                <a:lnTo>
                  <a:pt x="40275" y="57631"/>
                </a:lnTo>
                <a:lnTo>
                  <a:pt x="31400" y="57631"/>
                </a:lnTo>
                <a:lnTo>
                  <a:pt x="31400" y="60670"/>
                </a:lnTo>
                <a:lnTo>
                  <a:pt x="26931" y="60670"/>
                </a:lnTo>
                <a:lnTo>
                  <a:pt x="26931" y="64227"/>
                </a:lnTo>
                <a:lnTo>
                  <a:pt x="1" y="64227"/>
                </a:lnTo>
                <a:lnTo>
                  <a:pt x="1" y="64257"/>
                </a:lnTo>
                <a:lnTo>
                  <a:pt x="1" y="65382"/>
                </a:lnTo>
                <a:lnTo>
                  <a:pt x="28056" y="65382"/>
                </a:lnTo>
                <a:lnTo>
                  <a:pt x="28056" y="61856"/>
                </a:lnTo>
                <a:lnTo>
                  <a:pt x="31400" y="61856"/>
                </a:lnTo>
                <a:lnTo>
                  <a:pt x="31400" y="65534"/>
                </a:lnTo>
                <a:lnTo>
                  <a:pt x="36202" y="65534"/>
                </a:lnTo>
                <a:lnTo>
                  <a:pt x="36202" y="60670"/>
                </a:lnTo>
                <a:lnTo>
                  <a:pt x="32585" y="60670"/>
                </a:lnTo>
                <a:lnTo>
                  <a:pt x="32585" y="58786"/>
                </a:lnTo>
                <a:lnTo>
                  <a:pt x="39120" y="58786"/>
                </a:lnTo>
                <a:lnTo>
                  <a:pt x="39120" y="66294"/>
                </a:lnTo>
                <a:lnTo>
                  <a:pt x="51430" y="66294"/>
                </a:lnTo>
                <a:lnTo>
                  <a:pt x="51430" y="61552"/>
                </a:lnTo>
                <a:lnTo>
                  <a:pt x="54895" y="61552"/>
                </a:lnTo>
                <a:lnTo>
                  <a:pt x="54895" y="66385"/>
                </a:lnTo>
                <a:lnTo>
                  <a:pt x="65443" y="66385"/>
                </a:lnTo>
                <a:lnTo>
                  <a:pt x="65443" y="55807"/>
                </a:lnTo>
                <a:lnTo>
                  <a:pt x="60671" y="55807"/>
                </a:lnTo>
                <a:lnTo>
                  <a:pt x="60671" y="55746"/>
                </a:lnTo>
                <a:lnTo>
                  <a:pt x="60671" y="51461"/>
                </a:lnTo>
                <a:lnTo>
                  <a:pt x="65352" y="51461"/>
                </a:lnTo>
                <a:lnTo>
                  <a:pt x="65352" y="39150"/>
                </a:lnTo>
                <a:lnTo>
                  <a:pt x="57813" y="39150"/>
                </a:lnTo>
                <a:lnTo>
                  <a:pt x="57813" y="32615"/>
                </a:lnTo>
                <a:lnTo>
                  <a:pt x="59728" y="32615"/>
                </a:lnTo>
                <a:lnTo>
                  <a:pt x="59728" y="36202"/>
                </a:lnTo>
                <a:lnTo>
                  <a:pt x="64500" y="36202"/>
                </a:lnTo>
                <a:lnTo>
                  <a:pt x="64500" y="31430"/>
                </a:lnTo>
                <a:lnTo>
                  <a:pt x="60823" y="31430"/>
                </a:lnTo>
                <a:lnTo>
                  <a:pt x="60823" y="28086"/>
                </a:lnTo>
                <a:lnTo>
                  <a:pt x="64349" y="28086"/>
                </a:lnTo>
                <a:lnTo>
                  <a:pt x="64349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9025" tIns="99025" rIns="99025" bIns="990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950"/>
              <a:buFont typeface="Arial"/>
              <a:buNone/>
            </a:pPr>
            <a:endParaRPr sz="195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80" name="Google Shape;380;p27"/>
          <p:cNvSpPr/>
          <p:nvPr/>
        </p:nvSpPr>
        <p:spPr>
          <a:xfrm>
            <a:off x="262357" y="290601"/>
            <a:ext cx="1772415" cy="2212833"/>
          </a:xfrm>
          <a:custGeom>
            <a:avLst/>
            <a:gdLst/>
            <a:ahLst/>
            <a:cxnLst/>
            <a:rect l="l" t="t" r="r" b="b"/>
            <a:pathLst>
              <a:path w="65443" h="66385" extrusionOk="0">
                <a:moveTo>
                  <a:pt x="32889" y="2037"/>
                </a:moveTo>
                <a:lnTo>
                  <a:pt x="32889" y="4590"/>
                </a:lnTo>
                <a:lnTo>
                  <a:pt x="30396" y="4590"/>
                </a:lnTo>
                <a:lnTo>
                  <a:pt x="30396" y="2037"/>
                </a:lnTo>
                <a:close/>
                <a:moveTo>
                  <a:pt x="9423" y="5837"/>
                </a:moveTo>
                <a:lnTo>
                  <a:pt x="9423" y="9423"/>
                </a:lnTo>
                <a:lnTo>
                  <a:pt x="5776" y="9423"/>
                </a:lnTo>
                <a:lnTo>
                  <a:pt x="5776" y="5837"/>
                </a:lnTo>
                <a:close/>
                <a:moveTo>
                  <a:pt x="9393" y="1186"/>
                </a:moveTo>
                <a:lnTo>
                  <a:pt x="9393" y="4864"/>
                </a:lnTo>
                <a:lnTo>
                  <a:pt x="4803" y="4864"/>
                </a:lnTo>
                <a:lnTo>
                  <a:pt x="4803" y="4894"/>
                </a:lnTo>
                <a:lnTo>
                  <a:pt x="4803" y="9454"/>
                </a:lnTo>
                <a:lnTo>
                  <a:pt x="1156" y="9454"/>
                </a:lnTo>
                <a:lnTo>
                  <a:pt x="1156" y="1186"/>
                </a:lnTo>
                <a:close/>
                <a:moveTo>
                  <a:pt x="19575" y="5806"/>
                </a:moveTo>
                <a:lnTo>
                  <a:pt x="19575" y="9667"/>
                </a:lnTo>
                <a:lnTo>
                  <a:pt x="15198" y="9667"/>
                </a:lnTo>
                <a:lnTo>
                  <a:pt x="15198" y="5806"/>
                </a:lnTo>
                <a:close/>
                <a:moveTo>
                  <a:pt x="14043" y="5806"/>
                </a:moveTo>
                <a:lnTo>
                  <a:pt x="14043" y="9697"/>
                </a:lnTo>
                <a:lnTo>
                  <a:pt x="10609" y="9697"/>
                </a:lnTo>
                <a:lnTo>
                  <a:pt x="10609" y="5806"/>
                </a:lnTo>
                <a:close/>
                <a:moveTo>
                  <a:pt x="9666" y="10670"/>
                </a:moveTo>
                <a:lnTo>
                  <a:pt x="9666" y="14955"/>
                </a:lnTo>
                <a:lnTo>
                  <a:pt x="5776" y="14955"/>
                </a:lnTo>
                <a:lnTo>
                  <a:pt x="5776" y="10670"/>
                </a:lnTo>
                <a:close/>
                <a:moveTo>
                  <a:pt x="14043" y="10670"/>
                </a:moveTo>
                <a:lnTo>
                  <a:pt x="14043" y="14955"/>
                </a:lnTo>
                <a:lnTo>
                  <a:pt x="10609" y="14955"/>
                </a:lnTo>
                <a:lnTo>
                  <a:pt x="10609" y="10670"/>
                </a:lnTo>
                <a:close/>
                <a:moveTo>
                  <a:pt x="9666" y="16110"/>
                </a:moveTo>
                <a:lnTo>
                  <a:pt x="9666" y="19940"/>
                </a:lnTo>
                <a:lnTo>
                  <a:pt x="5776" y="19940"/>
                </a:lnTo>
                <a:lnTo>
                  <a:pt x="5776" y="16110"/>
                </a:lnTo>
                <a:close/>
                <a:moveTo>
                  <a:pt x="4621" y="31308"/>
                </a:moveTo>
                <a:lnTo>
                  <a:pt x="4621" y="33770"/>
                </a:lnTo>
                <a:lnTo>
                  <a:pt x="2067" y="33770"/>
                </a:lnTo>
                <a:lnTo>
                  <a:pt x="2067" y="31308"/>
                </a:lnTo>
                <a:close/>
                <a:moveTo>
                  <a:pt x="1" y="1"/>
                </a:moveTo>
                <a:lnTo>
                  <a:pt x="1" y="10609"/>
                </a:lnTo>
                <a:lnTo>
                  <a:pt x="4803" y="10609"/>
                </a:lnTo>
                <a:lnTo>
                  <a:pt x="4803" y="10670"/>
                </a:lnTo>
                <a:lnTo>
                  <a:pt x="4803" y="14955"/>
                </a:lnTo>
                <a:lnTo>
                  <a:pt x="122" y="14955"/>
                </a:lnTo>
                <a:lnTo>
                  <a:pt x="122" y="27266"/>
                </a:lnTo>
                <a:lnTo>
                  <a:pt x="7660" y="27266"/>
                </a:lnTo>
                <a:lnTo>
                  <a:pt x="7660" y="33770"/>
                </a:lnTo>
                <a:lnTo>
                  <a:pt x="5745" y="33770"/>
                </a:lnTo>
                <a:lnTo>
                  <a:pt x="5745" y="30153"/>
                </a:lnTo>
                <a:lnTo>
                  <a:pt x="912" y="30153"/>
                </a:lnTo>
                <a:lnTo>
                  <a:pt x="912" y="34956"/>
                </a:lnTo>
                <a:lnTo>
                  <a:pt x="4621" y="34956"/>
                </a:lnTo>
                <a:lnTo>
                  <a:pt x="4621" y="38299"/>
                </a:lnTo>
                <a:lnTo>
                  <a:pt x="1064" y="38299"/>
                </a:lnTo>
                <a:lnTo>
                  <a:pt x="1064" y="66385"/>
                </a:lnTo>
                <a:lnTo>
                  <a:pt x="2219" y="66385"/>
                </a:lnTo>
                <a:lnTo>
                  <a:pt x="2219" y="39424"/>
                </a:lnTo>
                <a:lnTo>
                  <a:pt x="5745" y="39424"/>
                </a:lnTo>
                <a:lnTo>
                  <a:pt x="5745" y="34956"/>
                </a:lnTo>
                <a:lnTo>
                  <a:pt x="8785" y="34956"/>
                </a:lnTo>
                <a:lnTo>
                  <a:pt x="8785" y="26111"/>
                </a:lnTo>
                <a:lnTo>
                  <a:pt x="1247" y="26111"/>
                </a:lnTo>
                <a:lnTo>
                  <a:pt x="1247" y="16110"/>
                </a:lnTo>
                <a:lnTo>
                  <a:pt x="4803" y="16110"/>
                </a:lnTo>
                <a:lnTo>
                  <a:pt x="4803" y="20943"/>
                </a:lnTo>
                <a:lnTo>
                  <a:pt x="10609" y="20943"/>
                </a:lnTo>
                <a:lnTo>
                  <a:pt x="10609" y="16110"/>
                </a:lnTo>
                <a:lnTo>
                  <a:pt x="15168" y="16110"/>
                </a:lnTo>
                <a:lnTo>
                  <a:pt x="15168" y="10670"/>
                </a:lnTo>
                <a:lnTo>
                  <a:pt x="20518" y="10670"/>
                </a:lnTo>
                <a:lnTo>
                  <a:pt x="20518" y="4864"/>
                </a:lnTo>
                <a:lnTo>
                  <a:pt x="15198" y="4864"/>
                </a:lnTo>
                <a:lnTo>
                  <a:pt x="15198" y="1247"/>
                </a:lnTo>
                <a:lnTo>
                  <a:pt x="25199" y="1247"/>
                </a:lnTo>
                <a:lnTo>
                  <a:pt x="25199" y="8785"/>
                </a:lnTo>
                <a:lnTo>
                  <a:pt x="34044" y="8785"/>
                </a:lnTo>
                <a:lnTo>
                  <a:pt x="34044" y="5746"/>
                </a:lnTo>
                <a:lnTo>
                  <a:pt x="38542" y="5746"/>
                </a:lnTo>
                <a:lnTo>
                  <a:pt x="38542" y="2189"/>
                </a:lnTo>
                <a:lnTo>
                  <a:pt x="65442" y="2189"/>
                </a:lnTo>
                <a:lnTo>
                  <a:pt x="65442" y="1065"/>
                </a:lnTo>
                <a:lnTo>
                  <a:pt x="37357" y="1065"/>
                </a:lnTo>
                <a:lnTo>
                  <a:pt x="37357" y="4590"/>
                </a:lnTo>
                <a:lnTo>
                  <a:pt x="34013" y="4590"/>
                </a:lnTo>
                <a:lnTo>
                  <a:pt x="34013" y="913"/>
                </a:lnTo>
                <a:lnTo>
                  <a:pt x="29241" y="913"/>
                </a:lnTo>
                <a:lnTo>
                  <a:pt x="29241" y="5776"/>
                </a:lnTo>
                <a:lnTo>
                  <a:pt x="32828" y="5776"/>
                </a:lnTo>
                <a:lnTo>
                  <a:pt x="32828" y="7660"/>
                </a:lnTo>
                <a:lnTo>
                  <a:pt x="26354" y="7660"/>
                </a:lnTo>
                <a:lnTo>
                  <a:pt x="26354" y="62"/>
                </a:lnTo>
                <a:lnTo>
                  <a:pt x="14043" y="62"/>
                </a:lnTo>
                <a:lnTo>
                  <a:pt x="14043" y="4834"/>
                </a:lnTo>
                <a:lnTo>
                  <a:pt x="10578" y="4834"/>
                </a:lnTo>
                <a:lnTo>
                  <a:pt x="10578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9025" tIns="99025" rIns="99025" bIns="990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950"/>
              <a:buFont typeface="Arial"/>
              <a:buNone/>
            </a:pPr>
            <a:endParaRPr sz="195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81" name="Google Shape;381;p27"/>
          <p:cNvSpPr/>
          <p:nvPr/>
        </p:nvSpPr>
        <p:spPr>
          <a:xfrm>
            <a:off x="262357" y="4371434"/>
            <a:ext cx="1797927" cy="2182433"/>
          </a:xfrm>
          <a:custGeom>
            <a:avLst/>
            <a:gdLst/>
            <a:ahLst/>
            <a:cxnLst/>
            <a:rect l="l" t="t" r="r" b="b"/>
            <a:pathLst>
              <a:path w="66385" h="65473" extrusionOk="0">
                <a:moveTo>
                  <a:pt x="4590" y="32584"/>
                </a:moveTo>
                <a:lnTo>
                  <a:pt x="4590" y="35077"/>
                </a:lnTo>
                <a:lnTo>
                  <a:pt x="2067" y="35077"/>
                </a:lnTo>
                <a:lnTo>
                  <a:pt x="2067" y="32584"/>
                </a:lnTo>
                <a:close/>
                <a:moveTo>
                  <a:pt x="9696" y="45898"/>
                </a:moveTo>
                <a:lnTo>
                  <a:pt x="9696" y="50275"/>
                </a:lnTo>
                <a:lnTo>
                  <a:pt x="5806" y="50275"/>
                </a:lnTo>
                <a:lnTo>
                  <a:pt x="5806" y="45898"/>
                </a:lnTo>
                <a:close/>
                <a:moveTo>
                  <a:pt x="9696" y="51430"/>
                </a:moveTo>
                <a:lnTo>
                  <a:pt x="9696" y="54864"/>
                </a:lnTo>
                <a:lnTo>
                  <a:pt x="5806" y="54864"/>
                </a:lnTo>
                <a:lnTo>
                  <a:pt x="5806" y="51430"/>
                </a:lnTo>
                <a:close/>
                <a:moveTo>
                  <a:pt x="14985" y="51430"/>
                </a:moveTo>
                <a:lnTo>
                  <a:pt x="14985" y="54864"/>
                </a:lnTo>
                <a:lnTo>
                  <a:pt x="10669" y="54864"/>
                </a:lnTo>
                <a:lnTo>
                  <a:pt x="10669" y="51430"/>
                </a:lnTo>
                <a:close/>
                <a:moveTo>
                  <a:pt x="9423" y="56050"/>
                </a:moveTo>
                <a:lnTo>
                  <a:pt x="9423" y="59697"/>
                </a:lnTo>
                <a:lnTo>
                  <a:pt x="5867" y="59697"/>
                </a:lnTo>
                <a:lnTo>
                  <a:pt x="5867" y="56050"/>
                </a:lnTo>
                <a:close/>
                <a:moveTo>
                  <a:pt x="14985" y="55807"/>
                </a:moveTo>
                <a:lnTo>
                  <a:pt x="14985" y="59697"/>
                </a:lnTo>
                <a:lnTo>
                  <a:pt x="10669" y="59697"/>
                </a:lnTo>
                <a:lnTo>
                  <a:pt x="10669" y="55807"/>
                </a:lnTo>
                <a:close/>
                <a:moveTo>
                  <a:pt x="19940" y="55807"/>
                </a:moveTo>
                <a:lnTo>
                  <a:pt x="19940" y="59697"/>
                </a:lnTo>
                <a:lnTo>
                  <a:pt x="16110" y="59697"/>
                </a:lnTo>
                <a:lnTo>
                  <a:pt x="16110" y="55807"/>
                </a:lnTo>
                <a:close/>
                <a:moveTo>
                  <a:pt x="33770" y="60822"/>
                </a:moveTo>
                <a:lnTo>
                  <a:pt x="33770" y="63375"/>
                </a:lnTo>
                <a:lnTo>
                  <a:pt x="31308" y="63375"/>
                </a:lnTo>
                <a:lnTo>
                  <a:pt x="31308" y="60822"/>
                </a:lnTo>
                <a:close/>
                <a:moveTo>
                  <a:pt x="4864" y="56080"/>
                </a:moveTo>
                <a:lnTo>
                  <a:pt x="4864" y="60670"/>
                </a:lnTo>
                <a:lnTo>
                  <a:pt x="9453" y="60670"/>
                </a:lnTo>
                <a:lnTo>
                  <a:pt x="9453" y="64317"/>
                </a:lnTo>
                <a:lnTo>
                  <a:pt x="1186" y="64317"/>
                </a:lnTo>
                <a:lnTo>
                  <a:pt x="1186" y="56080"/>
                </a:lnTo>
                <a:close/>
                <a:moveTo>
                  <a:pt x="1064" y="0"/>
                </a:moveTo>
                <a:lnTo>
                  <a:pt x="1064" y="28086"/>
                </a:lnTo>
                <a:lnTo>
                  <a:pt x="4590" y="28086"/>
                </a:lnTo>
                <a:lnTo>
                  <a:pt x="4590" y="31429"/>
                </a:lnTo>
                <a:lnTo>
                  <a:pt x="912" y="31429"/>
                </a:lnTo>
                <a:lnTo>
                  <a:pt x="912" y="36201"/>
                </a:lnTo>
                <a:lnTo>
                  <a:pt x="5775" y="36201"/>
                </a:lnTo>
                <a:lnTo>
                  <a:pt x="5775" y="32584"/>
                </a:lnTo>
                <a:lnTo>
                  <a:pt x="7690" y="32584"/>
                </a:lnTo>
                <a:lnTo>
                  <a:pt x="7690" y="39119"/>
                </a:lnTo>
                <a:lnTo>
                  <a:pt x="91" y="39119"/>
                </a:lnTo>
                <a:lnTo>
                  <a:pt x="91" y="51430"/>
                </a:lnTo>
                <a:lnTo>
                  <a:pt x="4833" y="51430"/>
                </a:lnTo>
                <a:lnTo>
                  <a:pt x="4833" y="54895"/>
                </a:lnTo>
                <a:lnTo>
                  <a:pt x="0" y="54895"/>
                </a:lnTo>
                <a:lnTo>
                  <a:pt x="0" y="65472"/>
                </a:lnTo>
                <a:lnTo>
                  <a:pt x="10578" y="65472"/>
                </a:lnTo>
                <a:lnTo>
                  <a:pt x="10578" y="60670"/>
                </a:lnTo>
                <a:lnTo>
                  <a:pt x="14925" y="60670"/>
                </a:lnTo>
                <a:lnTo>
                  <a:pt x="14925" y="65351"/>
                </a:lnTo>
                <a:lnTo>
                  <a:pt x="27235" y="65351"/>
                </a:lnTo>
                <a:lnTo>
                  <a:pt x="27235" y="57813"/>
                </a:lnTo>
                <a:lnTo>
                  <a:pt x="33770" y="57813"/>
                </a:lnTo>
                <a:lnTo>
                  <a:pt x="33770" y="59728"/>
                </a:lnTo>
                <a:lnTo>
                  <a:pt x="30183" y="59728"/>
                </a:lnTo>
                <a:lnTo>
                  <a:pt x="30183" y="64591"/>
                </a:lnTo>
                <a:lnTo>
                  <a:pt x="34955" y="64591"/>
                </a:lnTo>
                <a:lnTo>
                  <a:pt x="34955" y="60913"/>
                </a:lnTo>
                <a:lnTo>
                  <a:pt x="38299" y="60913"/>
                </a:lnTo>
                <a:lnTo>
                  <a:pt x="38299" y="64439"/>
                </a:lnTo>
                <a:lnTo>
                  <a:pt x="66384" y="64439"/>
                </a:lnTo>
                <a:lnTo>
                  <a:pt x="66384" y="63284"/>
                </a:lnTo>
                <a:lnTo>
                  <a:pt x="39423" y="63284"/>
                </a:lnTo>
                <a:lnTo>
                  <a:pt x="39423" y="59758"/>
                </a:lnTo>
                <a:lnTo>
                  <a:pt x="34955" y="59758"/>
                </a:lnTo>
                <a:lnTo>
                  <a:pt x="34955" y="56718"/>
                </a:lnTo>
                <a:lnTo>
                  <a:pt x="26110" y="56718"/>
                </a:lnTo>
                <a:lnTo>
                  <a:pt x="26110" y="64257"/>
                </a:lnTo>
                <a:lnTo>
                  <a:pt x="16110" y="64257"/>
                </a:lnTo>
                <a:lnTo>
                  <a:pt x="16110" y="60670"/>
                </a:lnTo>
                <a:lnTo>
                  <a:pt x="20943" y="60670"/>
                </a:lnTo>
                <a:lnTo>
                  <a:pt x="20943" y="54864"/>
                </a:lnTo>
                <a:lnTo>
                  <a:pt x="16110" y="54864"/>
                </a:lnTo>
                <a:lnTo>
                  <a:pt x="16110" y="50305"/>
                </a:lnTo>
                <a:lnTo>
                  <a:pt x="10669" y="50305"/>
                </a:lnTo>
                <a:lnTo>
                  <a:pt x="10669" y="44955"/>
                </a:lnTo>
                <a:lnTo>
                  <a:pt x="4864" y="44955"/>
                </a:lnTo>
                <a:lnTo>
                  <a:pt x="4864" y="50305"/>
                </a:lnTo>
                <a:lnTo>
                  <a:pt x="1246" y="50305"/>
                </a:lnTo>
                <a:lnTo>
                  <a:pt x="1246" y="40305"/>
                </a:lnTo>
                <a:lnTo>
                  <a:pt x="8785" y="40305"/>
                </a:lnTo>
                <a:lnTo>
                  <a:pt x="8785" y="31460"/>
                </a:lnTo>
                <a:lnTo>
                  <a:pt x="5745" y="31460"/>
                </a:lnTo>
                <a:lnTo>
                  <a:pt x="5745" y="26961"/>
                </a:lnTo>
                <a:lnTo>
                  <a:pt x="2219" y="26961"/>
                </a:lnTo>
                <a:lnTo>
                  <a:pt x="2219" y="0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9025" tIns="99025" rIns="99025" bIns="990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950"/>
              <a:buFont typeface="Arial"/>
              <a:buNone/>
            </a:pPr>
            <a:endParaRPr sz="195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82" name="Google Shape;382;p27"/>
          <p:cNvSpPr/>
          <p:nvPr/>
        </p:nvSpPr>
        <p:spPr>
          <a:xfrm>
            <a:off x="7833110" y="305801"/>
            <a:ext cx="1797954" cy="2182433"/>
          </a:xfrm>
          <a:custGeom>
            <a:avLst/>
            <a:gdLst/>
            <a:ahLst/>
            <a:cxnLst/>
            <a:rect l="l" t="t" r="r" b="b"/>
            <a:pathLst>
              <a:path w="66386" h="65473" extrusionOk="0">
                <a:moveTo>
                  <a:pt x="35108" y="2098"/>
                </a:moveTo>
                <a:lnTo>
                  <a:pt x="35108" y="4651"/>
                </a:lnTo>
                <a:lnTo>
                  <a:pt x="32646" y="4651"/>
                </a:lnTo>
                <a:lnTo>
                  <a:pt x="32646" y="2098"/>
                </a:lnTo>
                <a:close/>
                <a:moveTo>
                  <a:pt x="60580" y="5776"/>
                </a:moveTo>
                <a:lnTo>
                  <a:pt x="60580" y="9423"/>
                </a:lnTo>
                <a:lnTo>
                  <a:pt x="56993" y="9423"/>
                </a:lnTo>
                <a:lnTo>
                  <a:pt x="56993" y="5776"/>
                </a:lnTo>
                <a:close/>
                <a:moveTo>
                  <a:pt x="65230" y="1186"/>
                </a:moveTo>
                <a:lnTo>
                  <a:pt x="65230" y="9423"/>
                </a:lnTo>
                <a:lnTo>
                  <a:pt x="61583" y="9423"/>
                </a:lnTo>
                <a:lnTo>
                  <a:pt x="61583" y="4833"/>
                </a:lnTo>
                <a:lnTo>
                  <a:pt x="56993" y="4833"/>
                </a:lnTo>
                <a:lnTo>
                  <a:pt x="56993" y="1186"/>
                </a:lnTo>
                <a:close/>
                <a:moveTo>
                  <a:pt x="50306" y="5776"/>
                </a:moveTo>
                <a:lnTo>
                  <a:pt x="50306" y="9666"/>
                </a:lnTo>
                <a:lnTo>
                  <a:pt x="46476" y="9666"/>
                </a:lnTo>
                <a:lnTo>
                  <a:pt x="46476" y="5776"/>
                </a:lnTo>
                <a:close/>
                <a:moveTo>
                  <a:pt x="55777" y="5776"/>
                </a:moveTo>
                <a:lnTo>
                  <a:pt x="55777" y="9666"/>
                </a:lnTo>
                <a:lnTo>
                  <a:pt x="51491" y="9666"/>
                </a:lnTo>
                <a:lnTo>
                  <a:pt x="51491" y="5776"/>
                </a:lnTo>
                <a:close/>
                <a:moveTo>
                  <a:pt x="55777" y="10639"/>
                </a:moveTo>
                <a:lnTo>
                  <a:pt x="55777" y="14074"/>
                </a:lnTo>
                <a:lnTo>
                  <a:pt x="51491" y="14074"/>
                </a:lnTo>
                <a:lnTo>
                  <a:pt x="51491" y="10639"/>
                </a:lnTo>
                <a:close/>
                <a:moveTo>
                  <a:pt x="60610" y="10639"/>
                </a:moveTo>
                <a:lnTo>
                  <a:pt x="60610" y="14074"/>
                </a:lnTo>
                <a:lnTo>
                  <a:pt x="56719" y="14074"/>
                </a:lnTo>
                <a:lnTo>
                  <a:pt x="56719" y="10639"/>
                </a:lnTo>
                <a:close/>
                <a:moveTo>
                  <a:pt x="60610" y="15198"/>
                </a:moveTo>
                <a:lnTo>
                  <a:pt x="60610" y="19575"/>
                </a:lnTo>
                <a:lnTo>
                  <a:pt x="56719" y="19575"/>
                </a:lnTo>
                <a:lnTo>
                  <a:pt x="56719" y="15198"/>
                </a:lnTo>
                <a:close/>
                <a:moveTo>
                  <a:pt x="64409" y="30396"/>
                </a:moveTo>
                <a:lnTo>
                  <a:pt x="64409" y="32889"/>
                </a:lnTo>
                <a:lnTo>
                  <a:pt x="61856" y="32889"/>
                </a:lnTo>
                <a:lnTo>
                  <a:pt x="61856" y="30396"/>
                </a:lnTo>
                <a:close/>
                <a:moveTo>
                  <a:pt x="55807" y="1"/>
                </a:moveTo>
                <a:lnTo>
                  <a:pt x="55807" y="4833"/>
                </a:lnTo>
                <a:lnTo>
                  <a:pt x="51461" y="4833"/>
                </a:lnTo>
                <a:lnTo>
                  <a:pt x="51461" y="153"/>
                </a:lnTo>
                <a:lnTo>
                  <a:pt x="39151" y="153"/>
                </a:lnTo>
                <a:lnTo>
                  <a:pt x="39151" y="7691"/>
                </a:lnTo>
                <a:lnTo>
                  <a:pt x="32615" y="7691"/>
                </a:lnTo>
                <a:lnTo>
                  <a:pt x="32615" y="5776"/>
                </a:lnTo>
                <a:lnTo>
                  <a:pt x="36202" y="5776"/>
                </a:lnTo>
                <a:lnTo>
                  <a:pt x="36202" y="912"/>
                </a:lnTo>
                <a:lnTo>
                  <a:pt x="31430" y="912"/>
                </a:lnTo>
                <a:lnTo>
                  <a:pt x="31430" y="4621"/>
                </a:lnTo>
                <a:lnTo>
                  <a:pt x="28087" y="4621"/>
                </a:lnTo>
                <a:lnTo>
                  <a:pt x="28087" y="1064"/>
                </a:lnTo>
                <a:lnTo>
                  <a:pt x="1" y="1064"/>
                </a:lnTo>
                <a:lnTo>
                  <a:pt x="1" y="2219"/>
                </a:lnTo>
                <a:lnTo>
                  <a:pt x="26931" y="2219"/>
                </a:lnTo>
                <a:lnTo>
                  <a:pt x="26931" y="5745"/>
                </a:lnTo>
                <a:lnTo>
                  <a:pt x="31430" y="5745"/>
                </a:lnTo>
                <a:lnTo>
                  <a:pt x="31430" y="8785"/>
                </a:lnTo>
                <a:lnTo>
                  <a:pt x="40275" y="8785"/>
                </a:lnTo>
                <a:lnTo>
                  <a:pt x="40275" y="1308"/>
                </a:lnTo>
                <a:lnTo>
                  <a:pt x="50275" y="1308"/>
                </a:lnTo>
                <a:lnTo>
                  <a:pt x="50275" y="4833"/>
                </a:lnTo>
                <a:lnTo>
                  <a:pt x="45442" y="4833"/>
                </a:lnTo>
                <a:lnTo>
                  <a:pt x="45442" y="10639"/>
                </a:lnTo>
                <a:lnTo>
                  <a:pt x="50275" y="10639"/>
                </a:lnTo>
                <a:lnTo>
                  <a:pt x="50275" y="15198"/>
                </a:lnTo>
                <a:lnTo>
                  <a:pt x="55716" y="15198"/>
                </a:lnTo>
                <a:lnTo>
                  <a:pt x="55716" y="20548"/>
                </a:lnTo>
                <a:lnTo>
                  <a:pt x="61522" y="20548"/>
                </a:lnTo>
                <a:lnTo>
                  <a:pt x="61522" y="15198"/>
                </a:lnTo>
                <a:lnTo>
                  <a:pt x="65139" y="15198"/>
                </a:lnTo>
                <a:lnTo>
                  <a:pt x="65139" y="25198"/>
                </a:lnTo>
                <a:lnTo>
                  <a:pt x="57601" y="25198"/>
                </a:lnTo>
                <a:lnTo>
                  <a:pt x="57601" y="34044"/>
                </a:lnTo>
                <a:lnTo>
                  <a:pt x="60640" y="34044"/>
                </a:lnTo>
                <a:lnTo>
                  <a:pt x="60640" y="38542"/>
                </a:lnTo>
                <a:lnTo>
                  <a:pt x="64166" y="38542"/>
                </a:lnTo>
                <a:lnTo>
                  <a:pt x="64166" y="65473"/>
                </a:lnTo>
                <a:lnTo>
                  <a:pt x="65382" y="65473"/>
                </a:lnTo>
                <a:lnTo>
                  <a:pt x="65382" y="37387"/>
                </a:lnTo>
                <a:lnTo>
                  <a:pt x="61856" y="37387"/>
                </a:lnTo>
                <a:lnTo>
                  <a:pt x="61856" y="34044"/>
                </a:lnTo>
                <a:lnTo>
                  <a:pt x="65534" y="34044"/>
                </a:lnTo>
                <a:lnTo>
                  <a:pt x="65534" y="29271"/>
                </a:lnTo>
                <a:lnTo>
                  <a:pt x="60671" y="29271"/>
                </a:lnTo>
                <a:lnTo>
                  <a:pt x="60671" y="32889"/>
                </a:lnTo>
                <a:lnTo>
                  <a:pt x="58786" y="32889"/>
                </a:lnTo>
                <a:lnTo>
                  <a:pt x="58786" y="26384"/>
                </a:lnTo>
                <a:lnTo>
                  <a:pt x="66294" y="26384"/>
                </a:lnTo>
                <a:lnTo>
                  <a:pt x="66294" y="14074"/>
                </a:lnTo>
                <a:lnTo>
                  <a:pt x="61552" y="14074"/>
                </a:lnTo>
                <a:lnTo>
                  <a:pt x="61552" y="10609"/>
                </a:lnTo>
                <a:lnTo>
                  <a:pt x="66385" y="10609"/>
                </a:lnTo>
                <a:lnTo>
                  <a:pt x="66385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9025" tIns="99025" rIns="99025" bIns="990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950"/>
              <a:buFont typeface="Arial"/>
              <a:buNone/>
            </a:pPr>
            <a:endParaRPr sz="195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83" name="Google Shape;383;p27"/>
          <p:cNvSpPr txBox="1">
            <a:spLocks noGrp="1"/>
          </p:cNvSpPr>
          <p:nvPr>
            <p:ph type="subTitle" idx="1"/>
          </p:nvPr>
        </p:nvSpPr>
        <p:spPr>
          <a:xfrm>
            <a:off x="772660" y="2160440"/>
            <a:ext cx="4652700" cy="3064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600"/>
              <a:buFont typeface="Nunito Light"/>
              <a:buChar char="●"/>
              <a:defRPr sz="1733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E76A28"/>
              </a:buClr>
              <a:buSzPts val="1600"/>
              <a:buFont typeface="Nunito Light"/>
              <a:buChar char="○"/>
              <a:defRPr/>
            </a:lvl2pPr>
            <a:lvl3pPr lvl="2" algn="ctr">
              <a:lnSpc>
                <a:spcPct val="100000"/>
              </a:lnSpc>
              <a:spcBef>
                <a:spcPts val="1733"/>
              </a:spcBef>
              <a:spcAft>
                <a:spcPts val="0"/>
              </a:spcAft>
              <a:buClr>
                <a:srgbClr val="E76A28"/>
              </a:buClr>
              <a:buSzPts val="1500"/>
              <a:buFont typeface="Nunito Light"/>
              <a:buChar char="■"/>
              <a:defRPr/>
            </a:lvl3pPr>
            <a:lvl4pPr lvl="3" algn="ctr">
              <a:lnSpc>
                <a:spcPct val="100000"/>
              </a:lnSpc>
              <a:spcBef>
                <a:spcPts val="1733"/>
              </a:spcBef>
              <a:spcAft>
                <a:spcPts val="0"/>
              </a:spcAft>
              <a:buClr>
                <a:srgbClr val="E76A28"/>
              </a:buClr>
              <a:buSzPts val="1500"/>
              <a:buFont typeface="Nunito Light"/>
              <a:buChar char="●"/>
              <a:defRPr/>
            </a:lvl4pPr>
            <a:lvl5pPr lvl="4" algn="ctr">
              <a:lnSpc>
                <a:spcPct val="100000"/>
              </a:lnSpc>
              <a:spcBef>
                <a:spcPts val="1733"/>
              </a:spcBef>
              <a:spcAft>
                <a:spcPts val="0"/>
              </a:spcAft>
              <a:buClr>
                <a:srgbClr val="E76A28"/>
              </a:buClr>
              <a:buSzPts val="1400"/>
              <a:buFont typeface="Nunito Light"/>
              <a:buChar char="○"/>
              <a:defRPr/>
            </a:lvl5pPr>
            <a:lvl6pPr lvl="5" algn="ctr">
              <a:lnSpc>
                <a:spcPct val="100000"/>
              </a:lnSpc>
              <a:spcBef>
                <a:spcPts val="1733"/>
              </a:spcBef>
              <a:spcAft>
                <a:spcPts val="0"/>
              </a:spcAft>
              <a:buClr>
                <a:srgbClr val="999999"/>
              </a:buClr>
              <a:buSzPts val="1400"/>
              <a:buFont typeface="Nunito Light"/>
              <a:buChar char="■"/>
              <a:defRPr/>
            </a:lvl6pPr>
            <a:lvl7pPr lvl="6" algn="ctr">
              <a:lnSpc>
                <a:spcPct val="100000"/>
              </a:lnSpc>
              <a:spcBef>
                <a:spcPts val="1733"/>
              </a:spcBef>
              <a:spcAft>
                <a:spcPts val="0"/>
              </a:spcAft>
              <a:buClr>
                <a:srgbClr val="999999"/>
              </a:buClr>
              <a:buSzPts val="1300"/>
              <a:buFont typeface="Nunito Light"/>
              <a:buChar char="●"/>
              <a:defRPr/>
            </a:lvl7pPr>
            <a:lvl8pPr lvl="7" algn="ctr">
              <a:lnSpc>
                <a:spcPct val="100000"/>
              </a:lnSpc>
              <a:spcBef>
                <a:spcPts val="1733"/>
              </a:spcBef>
              <a:spcAft>
                <a:spcPts val="0"/>
              </a:spcAft>
              <a:buClr>
                <a:srgbClr val="999999"/>
              </a:buClr>
              <a:buSzPts val="1300"/>
              <a:buFont typeface="Nunito Light"/>
              <a:buChar char="○"/>
              <a:defRPr/>
            </a:lvl8pPr>
            <a:lvl9pPr lvl="8" algn="ctr">
              <a:lnSpc>
                <a:spcPct val="100000"/>
              </a:lnSpc>
              <a:spcBef>
                <a:spcPts val="1733"/>
              </a:spcBef>
              <a:spcAft>
                <a:spcPts val="1733"/>
              </a:spcAft>
              <a:buClr>
                <a:srgbClr val="999999"/>
              </a:buClr>
              <a:buSzPts val="1400"/>
              <a:buFont typeface="Nunito Light"/>
              <a:buChar char="■"/>
              <a:defRPr/>
            </a:lvl9pPr>
          </a:lstStyle>
          <a:p>
            <a:endParaRPr/>
          </a:p>
        </p:txBody>
      </p:sp>
      <p:sp>
        <p:nvSpPr>
          <p:cNvPr id="384" name="Google Shape;384;p27"/>
          <p:cNvSpPr txBox="1">
            <a:spLocks noGrp="1"/>
          </p:cNvSpPr>
          <p:nvPr>
            <p:ph type="title"/>
          </p:nvPr>
        </p:nvSpPr>
        <p:spPr>
          <a:xfrm>
            <a:off x="772660" y="492533"/>
            <a:ext cx="8360625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Playfair Display"/>
              <a:buNone/>
              <a:defRPr sz="3791" b="1">
                <a:solidFill>
                  <a:schemeClr val="dk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Playfair Display"/>
              <a:buNone/>
              <a:defRPr sz="3791" b="1">
                <a:solidFill>
                  <a:schemeClr val="dk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Playfair Display"/>
              <a:buNone/>
              <a:defRPr sz="3791" b="1">
                <a:solidFill>
                  <a:schemeClr val="dk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Playfair Display"/>
              <a:buNone/>
              <a:defRPr sz="3791" b="1">
                <a:solidFill>
                  <a:schemeClr val="dk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Playfair Display"/>
              <a:buNone/>
              <a:defRPr sz="3791" b="1">
                <a:solidFill>
                  <a:schemeClr val="dk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Playfair Display"/>
              <a:buNone/>
              <a:defRPr sz="3791" b="1">
                <a:solidFill>
                  <a:schemeClr val="dk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Playfair Display"/>
              <a:buNone/>
              <a:defRPr sz="3791" b="1">
                <a:solidFill>
                  <a:schemeClr val="dk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Playfair Display"/>
              <a:buNone/>
              <a:defRPr sz="3791" b="1">
                <a:solidFill>
                  <a:schemeClr val="dk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Playfair Display"/>
              <a:buNone/>
              <a:defRPr sz="3791" b="1">
                <a:solidFill>
                  <a:schemeClr val="dk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spTree>
      <p:nvGrpSpPr>
        <p:cNvPr id="1" name="Shape 3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6" name="Google Shape;386;p28"/>
          <p:cNvSpPr/>
          <p:nvPr/>
        </p:nvSpPr>
        <p:spPr>
          <a:xfrm>
            <a:off x="-121901" y="-4632281"/>
            <a:ext cx="10149794" cy="11671128"/>
          </a:xfrm>
          <a:custGeom>
            <a:avLst/>
            <a:gdLst/>
            <a:ahLst/>
            <a:cxnLst/>
            <a:rect l="l" t="t" r="r" b="b"/>
            <a:pathLst>
              <a:path w="285903" h="265012" extrusionOk="0">
                <a:moveTo>
                  <a:pt x="5898" y="297"/>
                </a:moveTo>
                <a:lnTo>
                  <a:pt x="11217" y="3367"/>
                </a:lnTo>
                <a:lnTo>
                  <a:pt x="578" y="3367"/>
                </a:lnTo>
                <a:lnTo>
                  <a:pt x="5898" y="297"/>
                </a:lnTo>
                <a:close/>
                <a:moveTo>
                  <a:pt x="17509" y="297"/>
                </a:moveTo>
                <a:lnTo>
                  <a:pt x="22828" y="3367"/>
                </a:lnTo>
                <a:lnTo>
                  <a:pt x="12190" y="3367"/>
                </a:lnTo>
                <a:lnTo>
                  <a:pt x="17509" y="297"/>
                </a:lnTo>
                <a:close/>
                <a:moveTo>
                  <a:pt x="29150" y="297"/>
                </a:moveTo>
                <a:lnTo>
                  <a:pt x="34470" y="3367"/>
                </a:lnTo>
                <a:lnTo>
                  <a:pt x="23831" y="3367"/>
                </a:lnTo>
                <a:lnTo>
                  <a:pt x="29150" y="297"/>
                </a:lnTo>
                <a:close/>
                <a:moveTo>
                  <a:pt x="40762" y="297"/>
                </a:moveTo>
                <a:lnTo>
                  <a:pt x="46081" y="3367"/>
                </a:lnTo>
                <a:lnTo>
                  <a:pt x="35442" y="3367"/>
                </a:lnTo>
                <a:lnTo>
                  <a:pt x="40762" y="297"/>
                </a:lnTo>
                <a:close/>
                <a:moveTo>
                  <a:pt x="52403" y="297"/>
                </a:moveTo>
                <a:lnTo>
                  <a:pt x="57722" y="3367"/>
                </a:lnTo>
                <a:lnTo>
                  <a:pt x="47084" y="3367"/>
                </a:lnTo>
                <a:lnTo>
                  <a:pt x="52403" y="297"/>
                </a:lnTo>
                <a:close/>
                <a:moveTo>
                  <a:pt x="64014" y="297"/>
                </a:moveTo>
                <a:lnTo>
                  <a:pt x="69334" y="3367"/>
                </a:lnTo>
                <a:lnTo>
                  <a:pt x="58695" y="3367"/>
                </a:lnTo>
                <a:lnTo>
                  <a:pt x="64014" y="297"/>
                </a:lnTo>
                <a:close/>
                <a:moveTo>
                  <a:pt x="75625" y="297"/>
                </a:moveTo>
                <a:lnTo>
                  <a:pt x="80945" y="3367"/>
                </a:lnTo>
                <a:lnTo>
                  <a:pt x="70306" y="3367"/>
                </a:lnTo>
                <a:lnTo>
                  <a:pt x="75625" y="297"/>
                </a:lnTo>
                <a:close/>
                <a:moveTo>
                  <a:pt x="87237" y="297"/>
                </a:moveTo>
                <a:lnTo>
                  <a:pt x="92556" y="3367"/>
                </a:lnTo>
                <a:lnTo>
                  <a:pt x="81917" y="3367"/>
                </a:lnTo>
                <a:lnTo>
                  <a:pt x="87237" y="297"/>
                </a:lnTo>
                <a:close/>
                <a:moveTo>
                  <a:pt x="98878" y="297"/>
                </a:moveTo>
                <a:lnTo>
                  <a:pt x="104197" y="3367"/>
                </a:lnTo>
                <a:lnTo>
                  <a:pt x="93559" y="3367"/>
                </a:lnTo>
                <a:lnTo>
                  <a:pt x="98878" y="297"/>
                </a:lnTo>
                <a:close/>
                <a:moveTo>
                  <a:pt x="110489" y="297"/>
                </a:moveTo>
                <a:lnTo>
                  <a:pt x="115809" y="3367"/>
                </a:lnTo>
                <a:lnTo>
                  <a:pt x="105170" y="3367"/>
                </a:lnTo>
                <a:lnTo>
                  <a:pt x="110489" y="297"/>
                </a:lnTo>
                <a:close/>
                <a:moveTo>
                  <a:pt x="122131" y="297"/>
                </a:moveTo>
                <a:lnTo>
                  <a:pt x="127450" y="3367"/>
                </a:lnTo>
                <a:lnTo>
                  <a:pt x="116812" y="3367"/>
                </a:lnTo>
                <a:lnTo>
                  <a:pt x="122131" y="297"/>
                </a:lnTo>
                <a:close/>
                <a:moveTo>
                  <a:pt x="133742" y="297"/>
                </a:moveTo>
                <a:lnTo>
                  <a:pt x="139061" y="3367"/>
                </a:lnTo>
                <a:lnTo>
                  <a:pt x="128423" y="3367"/>
                </a:lnTo>
                <a:lnTo>
                  <a:pt x="133742" y="297"/>
                </a:lnTo>
                <a:close/>
                <a:moveTo>
                  <a:pt x="145323" y="297"/>
                </a:moveTo>
                <a:lnTo>
                  <a:pt x="150642" y="3367"/>
                </a:lnTo>
                <a:lnTo>
                  <a:pt x="140004" y="3367"/>
                </a:lnTo>
                <a:lnTo>
                  <a:pt x="145323" y="297"/>
                </a:lnTo>
                <a:close/>
                <a:moveTo>
                  <a:pt x="156964" y="297"/>
                </a:moveTo>
                <a:lnTo>
                  <a:pt x="162284" y="3367"/>
                </a:lnTo>
                <a:lnTo>
                  <a:pt x="151645" y="3367"/>
                </a:lnTo>
                <a:lnTo>
                  <a:pt x="156964" y="297"/>
                </a:lnTo>
                <a:close/>
                <a:moveTo>
                  <a:pt x="168575" y="297"/>
                </a:moveTo>
                <a:lnTo>
                  <a:pt x="173895" y="3367"/>
                </a:lnTo>
                <a:lnTo>
                  <a:pt x="163256" y="3367"/>
                </a:lnTo>
                <a:lnTo>
                  <a:pt x="168575" y="297"/>
                </a:lnTo>
                <a:close/>
                <a:moveTo>
                  <a:pt x="180217" y="297"/>
                </a:moveTo>
                <a:lnTo>
                  <a:pt x="185536" y="3367"/>
                </a:lnTo>
                <a:lnTo>
                  <a:pt x="174898" y="3367"/>
                </a:lnTo>
                <a:lnTo>
                  <a:pt x="180217" y="297"/>
                </a:lnTo>
                <a:close/>
                <a:moveTo>
                  <a:pt x="191828" y="297"/>
                </a:moveTo>
                <a:lnTo>
                  <a:pt x="197147" y="3367"/>
                </a:lnTo>
                <a:lnTo>
                  <a:pt x="186509" y="3367"/>
                </a:lnTo>
                <a:lnTo>
                  <a:pt x="191828" y="297"/>
                </a:lnTo>
                <a:close/>
                <a:moveTo>
                  <a:pt x="203470" y="297"/>
                </a:moveTo>
                <a:lnTo>
                  <a:pt x="208789" y="3367"/>
                </a:lnTo>
                <a:lnTo>
                  <a:pt x="198151" y="3367"/>
                </a:lnTo>
                <a:lnTo>
                  <a:pt x="203470" y="297"/>
                </a:lnTo>
                <a:close/>
                <a:moveTo>
                  <a:pt x="215051" y="297"/>
                </a:moveTo>
                <a:lnTo>
                  <a:pt x="220370" y="3367"/>
                </a:lnTo>
                <a:lnTo>
                  <a:pt x="209731" y="3367"/>
                </a:lnTo>
                <a:lnTo>
                  <a:pt x="215051" y="297"/>
                </a:lnTo>
                <a:close/>
                <a:moveTo>
                  <a:pt x="226692" y="297"/>
                </a:moveTo>
                <a:lnTo>
                  <a:pt x="232011" y="3367"/>
                </a:lnTo>
                <a:lnTo>
                  <a:pt x="221373" y="3367"/>
                </a:lnTo>
                <a:lnTo>
                  <a:pt x="226692" y="297"/>
                </a:lnTo>
                <a:close/>
                <a:moveTo>
                  <a:pt x="238303" y="297"/>
                </a:moveTo>
                <a:lnTo>
                  <a:pt x="243622" y="3367"/>
                </a:lnTo>
                <a:lnTo>
                  <a:pt x="232984" y="3367"/>
                </a:lnTo>
                <a:lnTo>
                  <a:pt x="238303" y="297"/>
                </a:lnTo>
                <a:close/>
                <a:moveTo>
                  <a:pt x="249945" y="297"/>
                </a:moveTo>
                <a:lnTo>
                  <a:pt x="255264" y="3367"/>
                </a:lnTo>
                <a:lnTo>
                  <a:pt x="244626" y="3367"/>
                </a:lnTo>
                <a:lnTo>
                  <a:pt x="249945" y="297"/>
                </a:lnTo>
                <a:close/>
                <a:moveTo>
                  <a:pt x="261556" y="297"/>
                </a:moveTo>
                <a:lnTo>
                  <a:pt x="266875" y="3367"/>
                </a:lnTo>
                <a:lnTo>
                  <a:pt x="256237" y="3367"/>
                </a:lnTo>
                <a:lnTo>
                  <a:pt x="261556" y="297"/>
                </a:lnTo>
                <a:close/>
                <a:moveTo>
                  <a:pt x="273198" y="297"/>
                </a:moveTo>
                <a:lnTo>
                  <a:pt x="278517" y="3367"/>
                </a:lnTo>
                <a:lnTo>
                  <a:pt x="267878" y="3367"/>
                </a:lnTo>
                <a:lnTo>
                  <a:pt x="273198" y="297"/>
                </a:lnTo>
                <a:close/>
                <a:moveTo>
                  <a:pt x="11217" y="3640"/>
                </a:moveTo>
                <a:lnTo>
                  <a:pt x="5898" y="6710"/>
                </a:lnTo>
                <a:lnTo>
                  <a:pt x="578" y="3640"/>
                </a:lnTo>
                <a:close/>
                <a:moveTo>
                  <a:pt x="22828" y="3640"/>
                </a:moveTo>
                <a:lnTo>
                  <a:pt x="17509" y="6710"/>
                </a:lnTo>
                <a:lnTo>
                  <a:pt x="12190" y="3640"/>
                </a:lnTo>
                <a:close/>
                <a:moveTo>
                  <a:pt x="34470" y="3640"/>
                </a:moveTo>
                <a:lnTo>
                  <a:pt x="29150" y="6710"/>
                </a:lnTo>
                <a:lnTo>
                  <a:pt x="23831" y="3640"/>
                </a:lnTo>
                <a:close/>
                <a:moveTo>
                  <a:pt x="46081" y="3640"/>
                </a:moveTo>
                <a:lnTo>
                  <a:pt x="40762" y="6710"/>
                </a:lnTo>
                <a:lnTo>
                  <a:pt x="35442" y="3640"/>
                </a:lnTo>
                <a:close/>
                <a:moveTo>
                  <a:pt x="57722" y="3640"/>
                </a:moveTo>
                <a:lnTo>
                  <a:pt x="52403" y="6710"/>
                </a:lnTo>
                <a:lnTo>
                  <a:pt x="47084" y="3640"/>
                </a:lnTo>
                <a:close/>
                <a:moveTo>
                  <a:pt x="69334" y="3640"/>
                </a:moveTo>
                <a:lnTo>
                  <a:pt x="64014" y="6710"/>
                </a:lnTo>
                <a:lnTo>
                  <a:pt x="58695" y="3640"/>
                </a:lnTo>
                <a:close/>
                <a:moveTo>
                  <a:pt x="80945" y="3640"/>
                </a:moveTo>
                <a:lnTo>
                  <a:pt x="75625" y="6710"/>
                </a:lnTo>
                <a:lnTo>
                  <a:pt x="70306" y="3640"/>
                </a:lnTo>
                <a:close/>
                <a:moveTo>
                  <a:pt x="92556" y="3640"/>
                </a:moveTo>
                <a:lnTo>
                  <a:pt x="87237" y="6710"/>
                </a:lnTo>
                <a:lnTo>
                  <a:pt x="81917" y="3640"/>
                </a:lnTo>
                <a:close/>
                <a:moveTo>
                  <a:pt x="104197" y="3640"/>
                </a:moveTo>
                <a:lnTo>
                  <a:pt x="98878" y="6710"/>
                </a:lnTo>
                <a:lnTo>
                  <a:pt x="93559" y="3640"/>
                </a:lnTo>
                <a:close/>
                <a:moveTo>
                  <a:pt x="115809" y="3640"/>
                </a:moveTo>
                <a:lnTo>
                  <a:pt x="110489" y="6710"/>
                </a:lnTo>
                <a:lnTo>
                  <a:pt x="105170" y="3640"/>
                </a:lnTo>
                <a:close/>
                <a:moveTo>
                  <a:pt x="127450" y="3640"/>
                </a:moveTo>
                <a:lnTo>
                  <a:pt x="122131" y="6710"/>
                </a:lnTo>
                <a:lnTo>
                  <a:pt x="116812" y="3640"/>
                </a:lnTo>
                <a:close/>
                <a:moveTo>
                  <a:pt x="139061" y="3640"/>
                </a:moveTo>
                <a:lnTo>
                  <a:pt x="133742" y="6710"/>
                </a:lnTo>
                <a:lnTo>
                  <a:pt x="128423" y="3640"/>
                </a:lnTo>
                <a:close/>
                <a:moveTo>
                  <a:pt x="150642" y="3640"/>
                </a:moveTo>
                <a:lnTo>
                  <a:pt x="145323" y="6710"/>
                </a:lnTo>
                <a:lnTo>
                  <a:pt x="140004" y="3640"/>
                </a:lnTo>
                <a:close/>
                <a:moveTo>
                  <a:pt x="162284" y="3640"/>
                </a:moveTo>
                <a:lnTo>
                  <a:pt x="156964" y="6710"/>
                </a:lnTo>
                <a:lnTo>
                  <a:pt x="151645" y="3640"/>
                </a:lnTo>
                <a:close/>
                <a:moveTo>
                  <a:pt x="173895" y="3640"/>
                </a:moveTo>
                <a:lnTo>
                  <a:pt x="168575" y="6710"/>
                </a:lnTo>
                <a:lnTo>
                  <a:pt x="163256" y="3640"/>
                </a:lnTo>
                <a:close/>
                <a:moveTo>
                  <a:pt x="185536" y="3640"/>
                </a:moveTo>
                <a:lnTo>
                  <a:pt x="180217" y="6710"/>
                </a:lnTo>
                <a:lnTo>
                  <a:pt x="174898" y="3640"/>
                </a:lnTo>
                <a:close/>
                <a:moveTo>
                  <a:pt x="197147" y="3640"/>
                </a:moveTo>
                <a:lnTo>
                  <a:pt x="191828" y="6710"/>
                </a:lnTo>
                <a:lnTo>
                  <a:pt x="186509" y="3640"/>
                </a:lnTo>
                <a:close/>
                <a:moveTo>
                  <a:pt x="208789" y="3640"/>
                </a:moveTo>
                <a:lnTo>
                  <a:pt x="203470" y="6710"/>
                </a:lnTo>
                <a:lnTo>
                  <a:pt x="198151" y="3640"/>
                </a:lnTo>
                <a:close/>
                <a:moveTo>
                  <a:pt x="220370" y="3640"/>
                </a:moveTo>
                <a:lnTo>
                  <a:pt x="215051" y="6710"/>
                </a:lnTo>
                <a:lnTo>
                  <a:pt x="209731" y="3640"/>
                </a:lnTo>
                <a:close/>
                <a:moveTo>
                  <a:pt x="232011" y="3640"/>
                </a:moveTo>
                <a:lnTo>
                  <a:pt x="226692" y="6710"/>
                </a:lnTo>
                <a:lnTo>
                  <a:pt x="221373" y="3640"/>
                </a:lnTo>
                <a:close/>
                <a:moveTo>
                  <a:pt x="243622" y="3640"/>
                </a:moveTo>
                <a:lnTo>
                  <a:pt x="238303" y="6710"/>
                </a:lnTo>
                <a:lnTo>
                  <a:pt x="232984" y="3640"/>
                </a:lnTo>
                <a:close/>
                <a:moveTo>
                  <a:pt x="255264" y="3640"/>
                </a:moveTo>
                <a:lnTo>
                  <a:pt x="249945" y="6710"/>
                </a:lnTo>
                <a:lnTo>
                  <a:pt x="244626" y="3640"/>
                </a:lnTo>
                <a:close/>
                <a:moveTo>
                  <a:pt x="266875" y="3640"/>
                </a:moveTo>
                <a:lnTo>
                  <a:pt x="261556" y="6710"/>
                </a:lnTo>
                <a:lnTo>
                  <a:pt x="256237" y="3640"/>
                </a:lnTo>
                <a:close/>
                <a:moveTo>
                  <a:pt x="278517" y="3640"/>
                </a:moveTo>
                <a:lnTo>
                  <a:pt x="273198" y="6710"/>
                </a:lnTo>
                <a:lnTo>
                  <a:pt x="267878" y="3640"/>
                </a:lnTo>
                <a:close/>
                <a:moveTo>
                  <a:pt x="457" y="3853"/>
                </a:moveTo>
                <a:lnTo>
                  <a:pt x="5776" y="6953"/>
                </a:lnTo>
                <a:lnTo>
                  <a:pt x="5776" y="13063"/>
                </a:lnTo>
                <a:lnTo>
                  <a:pt x="457" y="3853"/>
                </a:lnTo>
                <a:close/>
                <a:moveTo>
                  <a:pt x="11369" y="3823"/>
                </a:moveTo>
                <a:lnTo>
                  <a:pt x="6050" y="13063"/>
                </a:lnTo>
                <a:lnTo>
                  <a:pt x="6050" y="6893"/>
                </a:lnTo>
                <a:lnTo>
                  <a:pt x="11369" y="3823"/>
                </a:lnTo>
                <a:close/>
                <a:moveTo>
                  <a:pt x="12098" y="3853"/>
                </a:moveTo>
                <a:lnTo>
                  <a:pt x="17418" y="6953"/>
                </a:lnTo>
                <a:lnTo>
                  <a:pt x="17418" y="13063"/>
                </a:lnTo>
                <a:lnTo>
                  <a:pt x="12098" y="3853"/>
                </a:lnTo>
                <a:close/>
                <a:moveTo>
                  <a:pt x="22980" y="3823"/>
                </a:moveTo>
                <a:lnTo>
                  <a:pt x="17661" y="13063"/>
                </a:lnTo>
                <a:lnTo>
                  <a:pt x="17661" y="6893"/>
                </a:lnTo>
                <a:lnTo>
                  <a:pt x="22980" y="3823"/>
                </a:lnTo>
                <a:close/>
                <a:moveTo>
                  <a:pt x="23710" y="3853"/>
                </a:moveTo>
                <a:lnTo>
                  <a:pt x="29029" y="6953"/>
                </a:lnTo>
                <a:lnTo>
                  <a:pt x="29029" y="13063"/>
                </a:lnTo>
                <a:lnTo>
                  <a:pt x="23710" y="3853"/>
                </a:lnTo>
                <a:close/>
                <a:moveTo>
                  <a:pt x="34622" y="3823"/>
                </a:moveTo>
                <a:lnTo>
                  <a:pt x="29302" y="13063"/>
                </a:lnTo>
                <a:lnTo>
                  <a:pt x="29302" y="6893"/>
                </a:lnTo>
                <a:lnTo>
                  <a:pt x="34622" y="3823"/>
                </a:lnTo>
                <a:close/>
                <a:moveTo>
                  <a:pt x="35290" y="3853"/>
                </a:moveTo>
                <a:lnTo>
                  <a:pt x="40610" y="6953"/>
                </a:lnTo>
                <a:lnTo>
                  <a:pt x="40610" y="13063"/>
                </a:lnTo>
                <a:lnTo>
                  <a:pt x="35290" y="3853"/>
                </a:lnTo>
                <a:close/>
                <a:moveTo>
                  <a:pt x="46202" y="3823"/>
                </a:moveTo>
                <a:lnTo>
                  <a:pt x="40883" y="13063"/>
                </a:lnTo>
                <a:lnTo>
                  <a:pt x="40883" y="6893"/>
                </a:lnTo>
                <a:lnTo>
                  <a:pt x="46202" y="3823"/>
                </a:lnTo>
                <a:close/>
                <a:moveTo>
                  <a:pt x="46932" y="3853"/>
                </a:moveTo>
                <a:lnTo>
                  <a:pt x="52251" y="6953"/>
                </a:lnTo>
                <a:lnTo>
                  <a:pt x="52251" y="13063"/>
                </a:lnTo>
                <a:lnTo>
                  <a:pt x="46932" y="3853"/>
                </a:lnTo>
                <a:close/>
                <a:moveTo>
                  <a:pt x="57844" y="3823"/>
                </a:moveTo>
                <a:lnTo>
                  <a:pt x="52525" y="13063"/>
                </a:lnTo>
                <a:lnTo>
                  <a:pt x="52525" y="6893"/>
                </a:lnTo>
                <a:lnTo>
                  <a:pt x="57844" y="3823"/>
                </a:lnTo>
                <a:close/>
                <a:moveTo>
                  <a:pt x="58543" y="3853"/>
                </a:moveTo>
                <a:lnTo>
                  <a:pt x="63862" y="6953"/>
                </a:lnTo>
                <a:lnTo>
                  <a:pt x="63862" y="13063"/>
                </a:lnTo>
                <a:lnTo>
                  <a:pt x="58543" y="3853"/>
                </a:lnTo>
                <a:close/>
                <a:moveTo>
                  <a:pt x="69455" y="3823"/>
                </a:moveTo>
                <a:lnTo>
                  <a:pt x="64136" y="13063"/>
                </a:lnTo>
                <a:lnTo>
                  <a:pt x="64136" y="6893"/>
                </a:lnTo>
                <a:lnTo>
                  <a:pt x="69455" y="3823"/>
                </a:lnTo>
                <a:close/>
                <a:moveTo>
                  <a:pt x="70185" y="3853"/>
                </a:moveTo>
                <a:lnTo>
                  <a:pt x="75504" y="6953"/>
                </a:lnTo>
                <a:lnTo>
                  <a:pt x="75504" y="13063"/>
                </a:lnTo>
                <a:lnTo>
                  <a:pt x="70185" y="3853"/>
                </a:lnTo>
                <a:close/>
                <a:moveTo>
                  <a:pt x="81097" y="3823"/>
                </a:moveTo>
                <a:lnTo>
                  <a:pt x="75777" y="13063"/>
                </a:lnTo>
                <a:lnTo>
                  <a:pt x="75777" y="6893"/>
                </a:lnTo>
                <a:lnTo>
                  <a:pt x="81097" y="3823"/>
                </a:lnTo>
                <a:close/>
                <a:moveTo>
                  <a:pt x="81796" y="3853"/>
                </a:moveTo>
                <a:lnTo>
                  <a:pt x="87115" y="6953"/>
                </a:lnTo>
                <a:lnTo>
                  <a:pt x="87115" y="13063"/>
                </a:lnTo>
                <a:lnTo>
                  <a:pt x="81796" y="3853"/>
                </a:lnTo>
                <a:close/>
                <a:moveTo>
                  <a:pt x="92708" y="3823"/>
                </a:moveTo>
                <a:lnTo>
                  <a:pt x="87389" y="13063"/>
                </a:lnTo>
                <a:lnTo>
                  <a:pt x="87389" y="6893"/>
                </a:lnTo>
                <a:lnTo>
                  <a:pt x="92708" y="3823"/>
                </a:lnTo>
                <a:close/>
                <a:moveTo>
                  <a:pt x="93437" y="3853"/>
                </a:moveTo>
                <a:lnTo>
                  <a:pt x="98757" y="6953"/>
                </a:lnTo>
                <a:lnTo>
                  <a:pt x="98757" y="13063"/>
                </a:lnTo>
                <a:lnTo>
                  <a:pt x="93437" y="3853"/>
                </a:lnTo>
                <a:close/>
                <a:moveTo>
                  <a:pt x="104349" y="3823"/>
                </a:moveTo>
                <a:lnTo>
                  <a:pt x="99030" y="13063"/>
                </a:lnTo>
                <a:lnTo>
                  <a:pt x="99030" y="6893"/>
                </a:lnTo>
                <a:lnTo>
                  <a:pt x="104349" y="3823"/>
                </a:lnTo>
                <a:close/>
                <a:moveTo>
                  <a:pt x="105018" y="3853"/>
                </a:moveTo>
                <a:lnTo>
                  <a:pt x="110337" y="6953"/>
                </a:lnTo>
                <a:lnTo>
                  <a:pt x="110337" y="13063"/>
                </a:lnTo>
                <a:lnTo>
                  <a:pt x="105018" y="3853"/>
                </a:lnTo>
                <a:close/>
                <a:moveTo>
                  <a:pt x="115930" y="3823"/>
                </a:moveTo>
                <a:lnTo>
                  <a:pt x="110611" y="13063"/>
                </a:lnTo>
                <a:lnTo>
                  <a:pt x="110611" y="6893"/>
                </a:lnTo>
                <a:lnTo>
                  <a:pt x="115930" y="3823"/>
                </a:lnTo>
                <a:close/>
                <a:moveTo>
                  <a:pt x="116660" y="3853"/>
                </a:moveTo>
                <a:lnTo>
                  <a:pt x="121979" y="6953"/>
                </a:lnTo>
                <a:lnTo>
                  <a:pt x="121979" y="13063"/>
                </a:lnTo>
                <a:lnTo>
                  <a:pt x="116660" y="3853"/>
                </a:lnTo>
                <a:close/>
                <a:moveTo>
                  <a:pt x="127541" y="3823"/>
                </a:moveTo>
                <a:lnTo>
                  <a:pt x="122222" y="13063"/>
                </a:lnTo>
                <a:lnTo>
                  <a:pt x="122222" y="6893"/>
                </a:lnTo>
                <a:lnTo>
                  <a:pt x="127541" y="3823"/>
                </a:lnTo>
                <a:close/>
                <a:moveTo>
                  <a:pt x="128271" y="3853"/>
                </a:moveTo>
                <a:lnTo>
                  <a:pt x="133590" y="6953"/>
                </a:lnTo>
                <a:lnTo>
                  <a:pt x="133590" y="13063"/>
                </a:lnTo>
                <a:lnTo>
                  <a:pt x="128271" y="3853"/>
                </a:lnTo>
                <a:close/>
                <a:moveTo>
                  <a:pt x="139183" y="3823"/>
                </a:moveTo>
                <a:lnTo>
                  <a:pt x="133864" y="13063"/>
                </a:lnTo>
                <a:lnTo>
                  <a:pt x="133864" y="6893"/>
                </a:lnTo>
                <a:lnTo>
                  <a:pt x="139183" y="3823"/>
                </a:lnTo>
                <a:close/>
                <a:moveTo>
                  <a:pt x="139912" y="3853"/>
                </a:moveTo>
                <a:lnTo>
                  <a:pt x="145232" y="6953"/>
                </a:lnTo>
                <a:lnTo>
                  <a:pt x="145232" y="13063"/>
                </a:lnTo>
                <a:lnTo>
                  <a:pt x="139912" y="3853"/>
                </a:lnTo>
                <a:close/>
                <a:moveTo>
                  <a:pt x="150794" y="3823"/>
                </a:moveTo>
                <a:lnTo>
                  <a:pt x="145475" y="13063"/>
                </a:lnTo>
                <a:lnTo>
                  <a:pt x="145475" y="6893"/>
                </a:lnTo>
                <a:lnTo>
                  <a:pt x="150794" y="3823"/>
                </a:lnTo>
                <a:close/>
                <a:moveTo>
                  <a:pt x="151523" y="3853"/>
                </a:moveTo>
                <a:lnTo>
                  <a:pt x="156843" y="6953"/>
                </a:lnTo>
                <a:lnTo>
                  <a:pt x="156843" y="13063"/>
                </a:lnTo>
                <a:lnTo>
                  <a:pt x="151523" y="3853"/>
                </a:lnTo>
                <a:close/>
                <a:moveTo>
                  <a:pt x="162436" y="3823"/>
                </a:moveTo>
                <a:lnTo>
                  <a:pt x="157116" y="13063"/>
                </a:lnTo>
                <a:lnTo>
                  <a:pt x="157116" y="6893"/>
                </a:lnTo>
                <a:lnTo>
                  <a:pt x="162436" y="3823"/>
                </a:lnTo>
                <a:close/>
                <a:moveTo>
                  <a:pt x="163165" y="3853"/>
                </a:moveTo>
                <a:lnTo>
                  <a:pt x="168484" y="6953"/>
                </a:lnTo>
                <a:lnTo>
                  <a:pt x="168484" y="13063"/>
                </a:lnTo>
                <a:lnTo>
                  <a:pt x="163165" y="3853"/>
                </a:lnTo>
                <a:close/>
                <a:moveTo>
                  <a:pt x="174047" y="3823"/>
                </a:moveTo>
                <a:lnTo>
                  <a:pt x="168727" y="13063"/>
                </a:lnTo>
                <a:lnTo>
                  <a:pt x="168727" y="6893"/>
                </a:lnTo>
                <a:lnTo>
                  <a:pt x="174047" y="3823"/>
                </a:lnTo>
                <a:close/>
                <a:moveTo>
                  <a:pt x="174746" y="3853"/>
                </a:moveTo>
                <a:lnTo>
                  <a:pt x="180065" y="6953"/>
                </a:lnTo>
                <a:lnTo>
                  <a:pt x="180065" y="13063"/>
                </a:lnTo>
                <a:lnTo>
                  <a:pt x="174746" y="3853"/>
                </a:lnTo>
                <a:close/>
                <a:moveTo>
                  <a:pt x="185658" y="3823"/>
                </a:moveTo>
                <a:lnTo>
                  <a:pt x="180339" y="13063"/>
                </a:lnTo>
                <a:lnTo>
                  <a:pt x="180339" y="6893"/>
                </a:lnTo>
                <a:lnTo>
                  <a:pt x="185658" y="3823"/>
                </a:lnTo>
                <a:close/>
                <a:moveTo>
                  <a:pt x="186357" y="3853"/>
                </a:moveTo>
                <a:lnTo>
                  <a:pt x="191676" y="6953"/>
                </a:lnTo>
                <a:lnTo>
                  <a:pt x="191676" y="13063"/>
                </a:lnTo>
                <a:lnTo>
                  <a:pt x="186357" y="3853"/>
                </a:lnTo>
                <a:close/>
                <a:moveTo>
                  <a:pt x="197269" y="3823"/>
                </a:moveTo>
                <a:lnTo>
                  <a:pt x="191950" y="13063"/>
                </a:lnTo>
                <a:lnTo>
                  <a:pt x="191950" y="6893"/>
                </a:lnTo>
                <a:lnTo>
                  <a:pt x="197269" y="3823"/>
                </a:lnTo>
                <a:close/>
                <a:moveTo>
                  <a:pt x="197999" y="3853"/>
                </a:moveTo>
                <a:lnTo>
                  <a:pt x="203318" y="6953"/>
                </a:lnTo>
                <a:lnTo>
                  <a:pt x="203318" y="13063"/>
                </a:lnTo>
                <a:lnTo>
                  <a:pt x="197999" y="3853"/>
                </a:lnTo>
                <a:close/>
                <a:moveTo>
                  <a:pt x="208911" y="3823"/>
                </a:moveTo>
                <a:lnTo>
                  <a:pt x="203591" y="13063"/>
                </a:lnTo>
                <a:lnTo>
                  <a:pt x="203591" y="6893"/>
                </a:lnTo>
                <a:lnTo>
                  <a:pt x="208911" y="3823"/>
                </a:lnTo>
                <a:close/>
                <a:moveTo>
                  <a:pt x="209610" y="3853"/>
                </a:moveTo>
                <a:lnTo>
                  <a:pt x="214929" y="6953"/>
                </a:lnTo>
                <a:lnTo>
                  <a:pt x="214929" y="13063"/>
                </a:lnTo>
                <a:lnTo>
                  <a:pt x="209610" y="3853"/>
                </a:lnTo>
                <a:close/>
                <a:moveTo>
                  <a:pt x="220522" y="3823"/>
                </a:moveTo>
                <a:lnTo>
                  <a:pt x="215202" y="13063"/>
                </a:lnTo>
                <a:lnTo>
                  <a:pt x="215202" y="6893"/>
                </a:lnTo>
                <a:lnTo>
                  <a:pt x="220522" y="3823"/>
                </a:lnTo>
                <a:close/>
                <a:moveTo>
                  <a:pt x="221251" y="3853"/>
                </a:moveTo>
                <a:lnTo>
                  <a:pt x="226570" y="6953"/>
                </a:lnTo>
                <a:lnTo>
                  <a:pt x="226570" y="13063"/>
                </a:lnTo>
                <a:lnTo>
                  <a:pt x="221251" y="3853"/>
                </a:lnTo>
                <a:close/>
                <a:moveTo>
                  <a:pt x="232163" y="3823"/>
                </a:moveTo>
                <a:lnTo>
                  <a:pt x="226844" y="13063"/>
                </a:lnTo>
                <a:lnTo>
                  <a:pt x="226844" y="6893"/>
                </a:lnTo>
                <a:lnTo>
                  <a:pt x="232163" y="3823"/>
                </a:lnTo>
                <a:close/>
                <a:moveTo>
                  <a:pt x="232862" y="3853"/>
                </a:moveTo>
                <a:lnTo>
                  <a:pt x="238182" y="6953"/>
                </a:lnTo>
                <a:lnTo>
                  <a:pt x="238182" y="13063"/>
                </a:lnTo>
                <a:lnTo>
                  <a:pt x="232862" y="3853"/>
                </a:lnTo>
                <a:close/>
                <a:moveTo>
                  <a:pt x="243774" y="3823"/>
                </a:moveTo>
                <a:lnTo>
                  <a:pt x="238455" y="13063"/>
                </a:lnTo>
                <a:lnTo>
                  <a:pt x="238455" y="6893"/>
                </a:lnTo>
                <a:lnTo>
                  <a:pt x="243774" y="3823"/>
                </a:lnTo>
                <a:close/>
                <a:moveTo>
                  <a:pt x="244474" y="3853"/>
                </a:moveTo>
                <a:lnTo>
                  <a:pt x="249793" y="6953"/>
                </a:lnTo>
                <a:lnTo>
                  <a:pt x="249793" y="13063"/>
                </a:lnTo>
                <a:lnTo>
                  <a:pt x="244474" y="3853"/>
                </a:lnTo>
                <a:close/>
                <a:moveTo>
                  <a:pt x="255355" y="3823"/>
                </a:moveTo>
                <a:lnTo>
                  <a:pt x="250036" y="13063"/>
                </a:lnTo>
                <a:lnTo>
                  <a:pt x="250036" y="6893"/>
                </a:lnTo>
                <a:lnTo>
                  <a:pt x="255355" y="3823"/>
                </a:lnTo>
                <a:close/>
                <a:moveTo>
                  <a:pt x="256085" y="3853"/>
                </a:moveTo>
                <a:lnTo>
                  <a:pt x="261404" y="6953"/>
                </a:lnTo>
                <a:lnTo>
                  <a:pt x="261404" y="13063"/>
                </a:lnTo>
                <a:lnTo>
                  <a:pt x="256085" y="3853"/>
                </a:lnTo>
                <a:close/>
                <a:moveTo>
                  <a:pt x="266997" y="3823"/>
                </a:moveTo>
                <a:lnTo>
                  <a:pt x="261678" y="13063"/>
                </a:lnTo>
                <a:lnTo>
                  <a:pt x="261678" y="6893"/>
                </a:lnTo>
                <a:lnTo>
                  <a:pt x="266997" y="3823"/>
                </a:lnTo>
                <a:close/>
                <a:moveTo>
                  <a:pt x="267726" y="3853"/>
                </a:moveTo>
                <a:lnTo>
                  <a:pt x="273046" y="6953"/>
                </a:lnTo>
                <a:lnTo>
                  <a:pt x="273046" y="13063"/>
                </a:lnTo>
                <a:lnTo>
                  <a:pt x="267726" y="3853"/>
                </a:lnTo>
                <a:close/>
                <a:moveTo>
                  <a:pt x="278608" y="3883"/>
                </a:moveTo>
                <a:lnTo>
                  <a:pt x="273289" y="13063"/>
                </a:lnTo>
                <a:lnTo>
                  <a:pt x="273289" y="6953"/>
                </a:lnTo>
                <a:lnTo>
                  <a:pt x="278608" y="3883"/>
                </a:lnTo>
                <a:close/>
                <a:moveTo>
                  <a:pt x="11855" y="3975"/>
                </a:moveTo>
                <a:lnTo>
                  <a:pt x="17174" y="13184"/>
                </a:lnTo>
                <a:lnTo>
                  <a:pt x="11855" y="10145"/>
                </a:lnTo>
                <a:lnTo>
                  <a:pt x="11855" y="3975"/>
                </a:lnTo>
                <a:close/>
                <a:moveTo>
                  <a:pt x="23497" y="3975"/>
                </a:moveTo>
                <a:lnTo>
                  <a:pt x="28816" y="13184"/>
                </a:lnTo>
                <a:lnTo>
                  <a:pt x="23497" y="10145"/>
                </a:lnTo>
                <a:lnTo>
                  <a:pt x="23497" y="3975"/>
                </a:lnTo>
                <a:close/>
                <a:moveTo>
                  <a:pt x="35108" y="3975"/>
                </a:moveTo>
                <a:lnTo>
                  <a:pt x="40427" y="13184"/>
                </a:lnTo>
                <a:lnTo>
                  <a:pt x="35108" y="10145"/>
                </a:lnTo>
                <a:lnTo>
                  <a:pt x="35108" y="3975"/>
                </a:lnTo>
                <a:close/>
                <a:moveTo>
                  <a:pt x="58330" y="3975"/>
                </a:moveTo>
                <a:lnTo>
                  <a:pt x="63650" y="13184"/>
                </a:lnTo>
                <a:lnTo>
                  <a:pt x="58330" y="10145"/>
                </a:lnTo>
                <a:lnTo>
                  <a:pt x="58330" y="3975"/>
                </a:lnTo>
                <a:close/>
                <a:moveTo>
                  <a:pt x="69941" y="3975"/>
                </a:moveTo>
                <a:lnTo>
                  <a:pt x="75261" y="13184"/>
                </a:lnTo>
                <a:lnTo>
                  <a:pt x="69941" y="10145"/>
                </a:lnTo>
                <a:lnTo>
                  <a:pt x="69941" y="3975"/>
                </a:lnTo>
                <a:close/>
                <a:moveTo>
                  <a:pt x="81583" y="3975"/>
                </a:moveTo>
                <a:lnTo>
                  <a:pt x="86902" y="13184"/>
                </a:lnTo>
                <a:lnTo>
                  <a:pt x="81583" y="10145"/>
                </a:lnTo>
                <a:lnTo>
                  <a:pt x="81583" y="3975"/>
                </a:lnTo>
                <a:close/>
                <a:moveTo>
                  <a:pt x="104836" y="3975"/>
                </a:moveTo>
                <a:lnTo>
                  <a:pt x="110155" y="13184"/>
                </a:lnTo>
                <a:lnTo>
                  <a:pt x="104836" y="10145"/>
                </a:lnTo>
                <a:lnTo>
                  <a:pt x="104836" y="3975"/>
                </a:lnTo>
                <a:close/>
                <a:moveTo>
                  <a:pt x="116416" y="3975"/>
                </a:moveTo>
                <a:lnTo>
                  <a:pt x="121736" y="13184"/>
                </a:lnTo>
                <a:lnTo>
                  <a:pt x="116416" y="10145"/>
                </a:lnTo>
                <a:lnTo>
                  <a:pt x="116416" y="3975"/>
                </a:lnTo>
                <a:close/>
                <a:moveTo>
                  <a:pt x="128058" y="3975"/>
                </a:moveTo>
                <a:lnTo>
                  <a:pt x="133377" y="13184"/>
                </a:lnTo>
                <a:lnTo>
                  <a:pt x="128058" y="10145"/>
                </a:lnTo>
                <a:lnTo>
                  <a:pt x="128058" y="3975"/>
                </a:lnTo>
                <a:close/>
                <a:moveTo>
                  <a:pt x="139669" y="3975"/>
                </a:moveTo>
                <a:lnTo>
                  <a:pt x="144988" y="13184"/>
                </a:lnTo>
                <a:lnTo>
                  <a:pt x="139669" y="10145"/>
                </a:lnTo>
                <a:lnTo>
                  <a:pt x="139669" y="3975"/>
                </a:lnTo>
                <a:close/>
                <a:moveTo>
                  <a:pt x="151311" y="3975"/>
                </a:moveTo>
                <a:lnTo>
                  <a:pt x="156630" y="13184"/>
                </a:lnTo>
                <a:lnTo>
                  <a:pt x="151311" y="10145"/>
                </a:lnTo>
                <a:lnTo>
                  <a:pt x="151311" y="3975"/>
                </a:lnTo>
                <a:close/>
                <a:moveTo>
                  <a:pt x="162922" y="3975"/>
                </a:moveTo>
                <a:lnTo>
                  <a:pt x="168241" y="13184"/>
                </a:lnTo>
                <a:lnTo>
                  <a:pt x="162922" y="10145"/>
                </a:lnTo>
                <a:lnTo>
                  <a:pt x="162922" y="3975"/>
                </a:lnTo>
                <a:close/>
                <a:moveTo>
                  <a:pt x="174503" y="3975"/>
                </a:moveTo>
                <a:lnTo>
                  <a:pt x="179822" y="13184"/>
                </a:lnTo>
                <a:lnTo>
                  <a:pt x="174503" y="10145"/>
                </a:lnTo>
                <a:lnTo>
                  <a:pt x="174503" y="3975"/>
                </a:lnTo>
                <a:close/>
                <a:moveTo>
                  <a:pt x="186144" y="3975"/>
                </a:moveTo>
                <a:lnTo>
                  <a:pt x="191463" y="13184"/>
                </a:lnTo>
                <a:lnTo>
                  <a:pt x="186144" y="10145"/>
                </a:lnTo>
                <a:lnTo>
                  <a:pt x="186144" y="3975"/>
                </a:lnTo>
                <a:close/>
                <a:moveTo>
                  <a:pt x="197755" y="3975"/>
                </a:moveTo>
                <a:lnTo>
                  <a:pt x="203075" y="13184"/>
                </a:lnTo>
                <a:lnTo>
                  <a:pt x="197755" y="10145"/>
                </a:lnTo>
                <a:lnTo>
                  <a:pt x="197755" y="3975"/>
                </a:lnTo>
                <a:close/>
                <a:moveTo>
                  <a:pt x="209397" y="3975"/>
                </a:moveTo>
                <a:lnTo>
                  <a:pt x="214716" y="13184"/>
                </a:lnTo>
                <a:lnTo>
                  <a:pt x="209397" y="10145"/>
                </a:lnTo>
                <a:lnTo>
                  <a:pt x="209397" y="3975"/>
                </a:lnTo>
                <a:close/>
                <a:moveTo>
                  <a:pt x="221008" y="3975"/>
                </a:moveTo>
                <a:lnTo>
                  <a:pt x="226327" y="13184"/>
                </a:lnTo>
                <a:lnTo>
                  <a:pt x="221008" y="10145"/>
                </a:lnTo>
                <a:lnTo>
                  <a:pt x="221008" y="3975"/>
                </a:lnTo>
                <a:close/>
                <a:moveTo>
                  <a:pt x="232650" y="3975"/>
                </a:moveTo>
                <a:lnTo>
                  <a:pt x="237969" y="13184"/>
                </a:lnTo>
                <a:lnTo>
                  <a:pt x="232650" y="10145"/>
                </a:lnTo>
                <a:lnTo>
                  <a:pt x="232650" y="3975"/>
                </a:lnTo>
                <a:close/>
                <a:moveTo>
                  <a:pt x="244230" y="3975"/>
                </a:moveTo>
                <a:lnTo>
                  <a:pt x="249550" y="13184"/>
                </a:lnTo>
                <a:lnTo>
                  <a:pt x="244230" y="10145"/>
                </a:lnTo>
                <a:lnTo>
                  <a:pt x="244230" y="3975"/>
                </a:lnTo>
                <a:close/>
                <a:moveTo>
                  <a:pt x="255872" y="3975"/>
                </a:moveTo>
                <a:lnTo>
                  <a:pt x="261191" y="13184"/>
                </a:lnTo>
                <a:lnTo>
                  <a:pt x="255872" y="10145"/>
                </a:lnTo>
                <a:lnTo>
                  <a:pt x="255872" y="3975"/>
                </a:lnTo>
                <a:close/>
                <a:moveTo>
                  <a:pt x="267483" y="3975"/>
                </a:moveTo>
                <a:lnTo>
                  <a:pt x="272802" y="13184"/>
                </a:lnTo>
                <a:lnTo>
                  <a:pt x="267483" y="10145"/>
                </a:lnTo>
                <a:lnTo>
                  <a:pt x="267483" y="3975"/>
                </a:lnTo>
                <a:close/>
                <a:moveTo>
                  <a:pt x="93194" y="3975"/>
                </a:moveTo>
                <a:lnTo>
                  <a:pt x="98513" y="13184"/>
                </a:lnTo>
                <a:lnTo>
                  <a:pt x="93194" y="10145"/>
                </a:lnTo>
                <a:lnTo>
                  <a:pt x="93194" y="3975"/>
                </a:lnTo>
                <a:close/>
                <a:moveTo>
                  <a:pt x="244" y="3975"/>
                </a:moveTo>
                <a:lnTo>
                  <a:pt x="5563" y="13184"/>
                </a:lnTo>
                <a:lnTo>
                  <a:pt x="214" y="10084"/>
                </a:lnTo>
                <a:lnTo>
                  <a:pt x="214" y="3975"/>
                </a:lnTo>
                <a:close/>
                <a:moveTo>
                  <a:pt x="46689" y="3975"/>
                </a:moveTo>
                <a:lnTo>
                  <a:pt x="52008" y="13184"/>
                </a:lnTo>
                <a:lnTo>
                  <a:pt x="46689" y="10145"/>
                </a:lnTo>
                <a:lnTo>
                  <a:pt x="46689" y="3975"/>
                </a:lnTo>
                <a:close/>
                <a:moveTo>
                  <a:pt x="11582" y="4005"/>
                </a:moveTo>
                <a:lnTo>
                  <a:pt x="11582" y="10145"/>
                </a:lnTo>
                <a:lnTo>
                  <a:pt x="6262" y="13215"/>
                </a:lnTo>
                <a:lnTo>
                  <a:pt x="11582" y="4005"/>
                </a:lnTo>
                <a:close/>
                <a:moveTo>
                  <a:pt x="23223" y="4005"/>
                </a:moveTo>
                <a:lnTo>
                  <a:pt x="23223" y="10145"/>
                </a:lnTo>
                <a:lnTo>
                  <a:pt x="17904" y="13215"/>
                </a:lnTo>
                <a:lnTo>
                  <a:pt x="17904" y="13215"/>
                </a:lnTo>
                <a:lnTo>
                  <a:pt x="23223" y="4005"/>
                </a:lnTo>
                <a:close/>
                <a:moveTo>
                  <a:pt x="34834" y="4005"/>
                </a:moveTo>
                <a:lnTo>
                  <a:pt x="34834" y="10145"/>
                </a:lnTo>
                <a:lnTo>
                  <a:pt x="29515" y="13215"/>
                </a:lnTo>
                <a:lnTo>
                  <a:pt x="34834" y="4005"/>
                </a:lnTo>
                <a:close/>
                <a:moveTo>
                  <a:pt x="69698" y="4005"/>
                </a:moveTo>
                <a:lnTo>
                  <a:pt x="69698" y="10145"/>
                </a:lnTo>
                <a:lnTo>
                  <a:pt x="64379" y="13215"/>
                </a:lnTo>
                <a:lnTo>
                  <a:pt x="69698" y="4005"/>
                </a:lnTo>
                <a:close/>
                <a:moveTo>
                  <a:pt x="81309" y="4005"/>
                </a:moveTo>
                <a:lnTo>
                  <a:pt x="81309" y="10145"/>
                </a:lnTo>
                <a:lnTo>
                  <a:pt x="75990" y="13215"/>
                </a:lnTo>
                <a:lnTo>
                  <a:pt x="81309" y="4005"/>
                </a:lnTo>
                <a:close/>
                <a:moveTo>
                  <a:pt x="92951" y="4005"/>
                </a:moveTo>
                <a:lnTo>
                  <a:pt x="92951" y="10145"/>
                </a:lnTo>
                <a:lnTo>
                  <a:pt x="87632" y="13215"/>
                </a:lnTo>
                <a:lnTo>
                  <a:pt x="92951" y="4005"/>
                </a:lnTo>
                <a:close/>
                <a:moveTo>
                  <a:pt x="104562" y="4005"/>
                </a:moveTo>
                <a:lnTo>
                  <a:pt x="104562" y="10145"/>
                </a:lnTo>
                <a:lnTo>
                  <a:pt x="99243" y="13215"/>
                </a:lnTo>
                <a:lnTo>
                  <a:pt x="104562" y="4005"/>
                </a:lnTo>
                <a:close/>
                <a:moveTo>
                  <a:pt x="116143" y="4005"/>
                </a:moveTo>
                <a:lnTo>
                  <a:pt x="116143" y="10145"/>
                </a:lnTo>
                <a:lnTo>
                  <a:pt x="110824" y="13215"/>
                </a:lnTo>
                <a:lnTo>
                  <a:pt x="116143" y="4005"/>
                </a:lnTo>
                <a:close/>
                <a:moveTo>
                  <a:pt x="127784" y="4005"/>
                </a:moveTo>
                <a:lnTo>
                  <a:pt x="127784" y="10145"/>
                </a:lnTo>
                <a:lnTo>
                  <a:pt x="122465" y="13215"/>
                </a:lnTo>
                <a:lnTo>
                  <a:pt x="127784" y="4005"/>
                </a:lnTo>
                <a:close/>
                <a:moveTo>
                  <a:pt x="139396" y="4005"/>
                </a:moveTo>
                <a:lnTo>
                  <a:pt x="139396" y="10145"/>
                </a:lnTo>
                <a:lnTo>
                  <a:pt x="134076" y="13215"/>
                </a:lnTo>
                <a:lnTo>
                  <a:pt x="139396" y="4005"/>
                </a:lnTo>
                <a:close/>
                <a:moveTo>
                  <a:pt x="151037" y="4005"/>
                </a:moveTo>
                <a:lnTo>
                  <a:pt x="151037" y="10145"/>
                </a:lnTo>
                <a:lnTo>
                  <a:pt x="145718" y="13215"/>
                </a:lnTo>
                <a:lnTo>
                  <a:pt x="151037" y="4005"/>
                </a:lnTo>
                <a:close/>
                <a:moveTo>
                  <a:pt x="162648" y="4005"/>
                </a:moveTo>
                <a:lnTo>
                  <a:pt x="162648" y="10145"/>
                </a:lnTo>
                <a:lnTo>
                  <a:pt x="157329" y="13215"/>
                </a:lnTo>
                <a:lnTo>
                  <a:pt x="162648" y="4005"/>
                </a:lnTo>
                <a:close/>
                <a:moveTo>
                  <a:pt x="174290" y="4005"/>
                </a:moveTo>
                <a:lnTo>
                  <a:pt x="174290" y="10145"/>
                </a:lnTo>
                <a:lnTo>
                  <a:pt x="168971" y="13215"/>
                </a:lnTo>
                <a:lnTo>
                  <a:pt x="174290" y="4005"/>
                </a:lnTo>
                <a:close/>
                <a:moveTo>
                  <a:pt x="185871" y="4005"/>
                </a:moveTo>
                <a:lnTo>
                  <a:pt x="185871" y="10145"/>
                </a:lnTo>
                <a:lnTo>
                  <a:pt x="180551" y="13215"/>
                </a:lnTo>
                <a:lnTo>
                  <a:pt x="185871" y="4005"/>
                </a:lnTo>
                <a:close/>
                <a:moveTo>
                  <a:pt x="197512" y="4005"/>
                </a:moveTo>
                <a:lnTo>
                  <a:pt x="197512" y="10145"/>
                </a:lnTo>
                <a:lnTo>
                  <a:pt x="192193" y="13215"/>
                </a:lnTo>
                <a:lnTo>
                  <a:pt x="197512" y="4005"/>
                </a:lnTo>
                <a:close/>
                <a:moveTo>
                  <a:pt x="209123" y="4005"/>
                </a:moveTo>
                <a:lnTo>
                  <a:pt x="209123" y="10145"/>
                </a:lnTo>
                <a:lnTo>
                  <a:pt x="203804" y="13215"/>
                </a:lnTo>
                <a:lnTo>
                  <a:pt x="209123" y="4005"/>
                </a:lnTo>
                <a:close/>
                <a:moveTo>
                  <a:pt x="220765" y="4005"/>
                </a:moveTo>
                <a:lnTo>
                  <a:pt x="220765" y="10145"/>
                </a:lnTo>
                <a:lnTo>
                  <a:pt x="215446" y="13215"/>
                </a:lnTo>
                <a:lnTo>
                  <a:pt x="220765" y="4005"/>
                </a:lnTo>
                <a:close/>
                <a:moveTo>
                  <a:pt x="243957" y="4005"/>
                </a:moveTo>
                <a:lnTo>
                  <a:pt x="243957" y="10145"/>
                </a:lnTo>
                <a:lnTo>
                  <a:pt x="238638" y="13215"/>
                </a:lnTo>
                <a:lnTo>
                  <a:pt x="243957" y="4005"/>
                </a:lnTo>
                <a:close/>
                <a:moveTo>
                  <a:pt x="255598" y="4005"/>
                </a:moveTo>
                <a:lnTo>
                  <a:pt x="255598" y="10145"/>
                </a:lnTo>
                <a:lnTo>
                  <a:pt x="250279" y="13215"/>
                </a:lnTo>
                <a:lnTo>
                  <a:pt x="255598" y="4005"/>
                </a:lnTo>
                <a:close/>
                <a:moveTo>
                  <a:pt x="46446" y="4005"/>
                </a:moveTo>
                <a:lnTo>
                  <a:pt x="46446" y="10145"/>
                </a:lnTo>
                <a:lnTo>
                  <a:pt x="41126" y="13215"/>
                </a:lnTo>
                <a:lnTo>
                  <a:pt x="46446" y="4005"/>
                </a:lnTo>
                <a:close/>
                <a:moveTo>
                  <a:pt x="58057" y="4005"/>
                </a:moveTo>
                <a:lnTo>
                  <a:pt x="58057" y="10145"/>
                </a:lnTo>
                <a:lnTo>
                  <a:pt x="52737" y="13215"/>
                </a:lnTo>
                <a:lnTo>
                  <a:pt x="58057" y="4005"/>
                </a:lnTo>
                <a:close/>
                <a:moveTo>
                  <a:pt x="232376" y="4005"/>
                </a:moveTo>
                <a:lnTo>
                  <a:pt x="232376" y="10145"/>
                </a:lnTo>
                <a:lnTo>
                  <a:pt x="227057" y="13215"/>
                </a:lnTo>
                <a:lnTo>
                  <a:pt x="232376" y="4005"/>
                </a:lnTo>
                <a:close/>
                <a:moveTo>
                  <a:pt x="267210" y="4005"/>
                </a:moveTo>
                <a:lnTo>
                  <a:pt x="267210" y="10145"/>
                </a:lnTo>
                <a:lnTo>
                  <a:pt x="261890" y="13215"/>
                </a:lnTo>
                <a:lnTo>
                  <a:pt x="267210" y="4005"/>
                </a:lnTo>
                <a:close/>
                <a:moveTo>
                  <a:pt x="278851" y="4005"/>
                </a:moveTo>
                <a:lnTo>
                  <a:pt x="278851" y="10145"/>
                </a:lnTo>
                <a:lnTo>
                  <a:pt x="273532" y="13215"/>
                </a:lnTo>
                <a:lnTo>
                  <a:pt x="278851" y="4005"/>
                </a:lnTo>
                <a:close/>
                <a:moveTo>
                  <a:pt x="11703" y="10358"/>
                </a:moveTo>
                <a:lnTo>
                  <a:pt x="17023" y="13428"/>
                </a:lnTo>
                <a:lnTo>
                  <a:pt x="6384" y="13428"/>
                </a:lnTo>
                <a:lnTo>
                  <a:pt x="11703" y="10358"/>
                </a:lnTo>
                <a:close/>
                <a:moveTo>
                  <a:pt x="23345" y="10358"/>
                </a:moveTo>
                <a:lnTo>
                  <a:pt x="28664" y="13428"/>
                </a:lnTo>
                <a:lnTo>
                  <a:pt x="18026" y="13428"/>
                </a:lnTo>
                <a:lnTo>
                  <a:pt x="23345" y="10358"/>
                </a:lnTo>
                <a:close/>
                <a:moveTo>
                  <a:pt x="34956" y="10358"/>
                </a:moveTo>
                <a:lnTo>
                  <a:pt x="40275" y="13428"/>
                </a:lnTo>
                <a:lnTo>
                  <a:pt x="29637" y="13428"/>
                </a:lnTo>
                <a:lnTo>
                  <a:pt x="34956" y="10358"/>
                </a:lnTo>
                <a:close/>
                <a:moveTo>
                  <a:pt x="46598" y="10358"/>
                </a:moveTo>
                <a:lnTo>
                  <a:pt x="51886" y="13428"/>
                </a:lnTo>
                <a:lnTo>
                  <a:pt x="41278" y="13428"/>
                </a:lnTo>
                <a:lnTo>
                  <a:pt x="46598" y="10358"/>
                </a:lnTo>
                <a:close/>
                <a:moveTo>
                  <a:pt x="58209" y="10358"/>
                </a:moveTo>
                <a:lnTo>
                  <a:pt x="63528" y="13428"/>
                </a:lnTo>
                <a:lnTo>
                  <a:pt x="52889" y="13428"/>
                </a:lnTo>
                <a:lnTo>
                  <a:pt x="58209" y="10358"/>
                </a:lnTo>
                <a:close/>
                <a:moveTo>
                  <a:pt x="69850" y="10358"/>
                </a:moveTo>
                <a:lnTo>
                  <a:pt x="75169" y="13428"/>
                </a:lnTo>
                <a:lnTo>
                  <a:pt x="64531" y="13428"/>
                </a:lnTo>
                <a:lnTo>
                  <a:pt x="69850" y="10358"/>
                </a:lnTo>
                <a:close/>
                <a:moveTo>
                  <a:pt x="81431" y="10358"/>
                </a:moveTo>
                <a:lnTo>
                  <a:pt x="86750" y="13428"/>
                </a:lnTo>
                <a:lnTo>
                  <a:pt x="76112" y="13428"/>
                </a:lnTo>
                <a:lnTo>
                  <a:pt x="81431" y="10358"/>
                </a:lnTo>
                <a:close/>
                <a:moveTo>
                  <a:pt x="93042" y="10358"/>
                </a:moveTo>
                <a:lnTo>
                  <a:pt x="98361" y="13428"/>
                </a:lnTo>
                <a:lnTo>
                  <a:pt x="87723" y="13428"/>
                </a:lnTo>
                <a:lnTo>
                  <a:pt x="93042" y="10358"/>
                </a:lnTo>
                <a:close/>
                <a:moveTo>
                  <a:pt x="104684" y="10358"/>
                </a:moveTo>
                <a:lnTo>
                  <a:pt x="110003" y="13428"/>
                </a:lnTo>
                <a:lnTo>
                  <a:pt x="99364" y="13428"/>
                </a:lnTo>
                <a:lnTo>
                  <a:pt x="104684" y="10358"/>
                </a:lnTo>
                <a:close/>
                <a:moveTo>
                  <a:pt x="116295" y="10358"/>
                </a:moveTo>
                <a:lnTo>
                  <a:pt x="121614" y="13428"/>
                </a:lnTo>
                <a:lnTo>
                  <a:pt x="110976" y="13428"/>
                </a:lnTo>
                <a:lnTo>
                  <a:pt x="116295" y="10358"/>
                </a:lnTo>
                <a:close/>
                <a:moveTo>
                  <a:pt x="127936" y="10358"/>
                </a:moveTo>
                <a:lnTo>
                  <a:pt x="133256" y="13428"/>
                </a:lnTo>
                <a:lnTo>
                  <a:pt x="122617" y="13428"/>
                </a:lnTo>
                <a:lnTo>
                  <a:pt x="127936" y="10358"/>
                </a:lnTo>
                <a:close/>
                <a:moveTo>
                  <a:pt x="139548" y="10358"/>
                </a:moveTo>
                <a:lnTo>
                  <a:pt x="144867" y="13428"/>
                </a:lnTo>
                <a:lnTo>
                  <a:pt x="134228" y="13428"/>
                </a:lnTo>
                <a:lnTo>
                  <a:pt x="139548" y="10358"/>
                </a:lnTo>
                <a:close/>
                <a:moveTo>
                  <a:pt x="151159" y="10358"/>
                </a:moveTo>
                <a:lnTo>
                  <a:pt x="156478" y="13428"/>
                </a:lnTo>
                <a:lnTo>
                  <a:pt x="145840" y="13428"/>
                </a:lnTo>
                <a:lnTo>
                  <a:pt x="151159" y="10358"/>
                </a:lnTo>
                <a:close/>
                <a:moveTo>
                  <a:pt x="162770" y="10358"/>
                </a:moveTo>
                <a:lnTo>
                  <a:pt x="168089" y="13428"/>
                </a:lnTo>
                <a:lnTo>
                  <a:pt x="157451" y="13428"/>
                </a:lnTo>
                <a:lnTo>
                  <a:pt x="162770" y="10358"/>
                </a:lnTo>
                <a:close/>
                <a:moveTo>
                  <a:pt x="174411" y="10358"/>
                </a:moveTo>
                <a:lnTo>
                  <a:pt x="179731" y="13428"/>
                </a:lnTo>
                <a:lnTo>
                  <a:pt x="169092" y="13428"/>
                </a:lnTo>
                <a:lnTo>
                  <a:pt x="174411" y="10358"/>
                </a:lnTo>
                <a:close/>
                <a:moveTo>
                  <a:pt x="186023" y="10358"/>
                </a:moveTo>
                <a:lnTo>
                  <a:pt x="191342" y="13428"/>
                </a:lnTo>
                <a:lnTo>
                  <a:pt x="180703" y="13428"/>
                </a:lnTo>
                <a:lnTo>
                  <a:pt x="186023" y="10358"/>
                </a:lnTo>
                <a:close/>
                <a:moveTo>
                  <a:pt x="197634" y="10358"/>
                </a:moveTo>
                <a:lnTo>
                  <a:pt x="202953" y="13428"/>
                </a:lnTo>
                <a:lnTo>
                  <a:pt x="192345" y="13428"/>
                </a:lnTo>
                <a:lnTo>
                  <a:pt x="197634" y="10358"/>
                </a:lnTo>
                <a:close/>
                <a:moveTo>
                  <a:pt x="209275" y="10358"/>
                </a:moveTo>
                <a:lnTo>
                  <a:pt x="214595" y="13428"/>
                </a:lnTo>
                <a:lnTo>
                  <a:pt x="203956" y="13428"/>
                </a:lnTo>
                <a:lnTo>
                  <a:pt x="209275" y="10358"/>
                </a:lnTo>
                <a:close/>
                <a:moveTo>
                  <a:pt x="220856" y="10358"/>
                </a:moveTo>
                <a:lnTo>
                  <a:pt x="226175" y="13428"/>
                </a:lnTo>
                <a:lnTo>
                  <a:pt x="215537" y="13428"/>
                </a:lnTo>
                <a:lnTo>
                  <a:pt x="220856" y="10358"/>
                </a:lnTo>
                <a:close/>
                <a:moveTo>
                  <a:pt x="232498" y="10358"/>
                </a:moveTo>
                <a:lnTo>
                  <a:pt x="237817" y="13428"/>
                </a:lnTo>
                <a:lnTo>
                  <a:pt x="227178" y="13428"/>
                </a:lnTo>
                <a:lnTo>
                  <a:pt x="232498" y="10358"/>
                </a:lnTo>
                <a:close/>
                <a:moveTo>
                  <a:pt x="244109" y="10358"/>
                </a:moveTo>
                <a:lnTo>
                  <a:pt x="249428" y="13428"/>
                </a:lnTo>
                <a:lnTo>
                  <a:pt x="238790" y="13428"/>
                </a:lnTo>
                <a:lnTo>
                  <a:pt x="244109" y="10358"/>
                </a:lnTo>
                <a:close/>
                <a:moveTo>
                  <a:pt x="255750" y="10358"/>
                </a:moveTo>
                <a:lnTo>
                  <a:pt x="261070" y="13428"/>
                </a:lnTo>
                <a:lnTo>
                  <a:pt x="250431" y="13428"/>
                </a:lnTo>
                <a:lnTo>
                  <a:pt x="255750" y="10358"/>
                </a:lnTo>
                <a:close/>
                <a:moveTo>
                  <a:pt x="267362" y="10358"/>
                </a:moveTo>
                <a:lnTo>
                  <a:pt x="272681" y="13428"/>
                </a:lnTo>
                <a:lnTo>
                  <a:pt x="262042" y="13428"/>
                </a:lnTo>
                <a:lnTo>
                  <a:pt x="267362" y="10358"/>
                </a:lnTo>
                <a:close/>
                <a:moveTo>
                  <a:pt x="279003" y="10358"/>
                </a:moveTo>
                <a:lnTo>
                  <a:pt x="284322" y="13428"/>
                </a:lnTo>
                <a:lnTo>
                  <a:pt x="273684" y="13428"/>
                </a:lnTo>
                <a:lnTo>
                  <a:pt x="279003" y="10358"/>
                </a:lnTo>
                <a:close/>
                <a:moveTo>
                  <a:pt x="17023" y="13701"/>
                </a:moveTo>
                <a:lnTo>
                  <a:pt x="11703" y="16771"/>
                </a:lnTo>
                <a:lnTo>
                  <a:pt x="6384" y="13701"/>
                </a:lnTo>
                <a:close/>
                <a:moveTo>
                  <a:pt x="28664" y="13701"/>
                </a:moveTo>
                <a:lnTo>
                  <a:pt x="23345" y="16771"/>
                </a:lnTo>
                <a:lnTo>
                  <a:pt x="18026" y="13701"/>
                </a:lnTo>
                <a:close/>
                <a:moveTo>
                  <a:pt x="40275" y="13701"/>
                </a:moveTo>
                <a:lnTo>
                  <a:pt x="34956" y="16771"/>
                </a:lnTo>
                <a:lnTo>
                  <a:pt x="29637" y="13701"/>
                </a:lnTo>
                <a:close/>
                <a:moveTo>
                  <a:pt x="51886" y="13701"/>
                </a:moveTo>
                <a:lnTo>
                  <a:pt x="46598" y="16771"/>
                </a:lnTo>
                <a:lnTo>
                  <a:pt x="41278" y="13701"/>
                </a:lnTo>
                <a:close/>
                <a:moveTo>
                  <a:pt x="63528" y="13701"/>
                </a:moveTo>
                <a:lnTo>
                  <a:pt x="58209" y="16771"/>
                </a:lnTo>
                <a:lnTo>
                  <a:pt x="52889" y="13701"/>
                </a:lnTo>
                <a:close/>
                <a:moveTo>
                  <a:pt x="75169" y="13701"/>
                </a:moveTo>
                <a:lnTo>
                  <a:pt x="69850" y="16771"/>
                </a:lnTo>
                <a:lnTo>
                  <a:pt x="64531" y="13701"/>
                </a:lnTo>
                <a:close/>
                <a:moveTo>
                  <a:pt x="86750" y="13701"/>
                </a:moveTo>
                <a:lnTo>
                  <a:pt x="81431" y="16771"/>
                </a:lnTo>
                <a:lnTo>
                  <a:pt x="76112" y="13701"/>
                </a:lnTo>
                <a:close/>
                <a:moveTo>
                  <a:pt x="98361" y="13701"/>
                </a:moveTo>
                <a:lnTo>
                  <a:pt x="93042" y="16771"/>
                </a:lnTo>
                <a:lnTo>
                  <a:pt x="87723" y="13701"/>
                </a:lnTo>
                <a:close/>
                <a:moveTo>
                  <a:pt x="110003" y="13701"/>
                </a:moveTo>
                <a:lnTo>
                  <a:pt x="104684" y="16771"/>
                </a:lnTo>
                <a:lnTo>
                  <a:pt x="99364" y="13701"/>
                </a:lnTo>
                <a:close/>
                <a:moveTo>
                  <a:pt x="121614" y="13701"/>
                </a:moveTo>
                <a:lnTo>
                  <a:pt x="116295" y="16771"/>
                </a:lnTo>
                <a:lnTo>
                  <a:pt x="110976" y="13701"/>
                </a:lnTo>
                <a:close/>
                <a:moveTo>
                  <a:pt x="133256" y="13701"/>
                </a:moveTo>
                <a:lnTo>
                  <a:pt x="127936" y="16771"/>
                </a:lnTo>
                <a:lnTo>
                  <a:pt x="122617" y="13701"/>
                </a:lnTo>
                <a:close/>
                <a:moveTo>
                  <a:pt x="144867" y="13701"/>
                </a:moveTo>
                <a:lnTo>
                  <a:pt x="139548" y="16771"/>
                </a:lnTo>
                <a:lnTo>
                  <a:pt x="134228" y="13701"/>
                </a:lnTo>
                <a:close/>
                <a:moveTo>
                  <a:pt x="156478" y="13701"/>
                </a:moveTo>
                <a:lnTo>
                  <a:pt x="151159" y="16771"/>
                </a:lnTo>
                <a:lnTo>
                  <a:pt x="145840" y="13701"/>
                </a:lnTo>
                <a:close/>
                <a:moveTo>
                  <a:pt x="168089" y="13701"/>
                </a:moveTo>
                <a:lnTo>
                  <a:pt x="162770" y="16771"/>
                </a:lnTo>
                <a:lnTo>
                  <a:pt x="157451" y="13701"/>
                </a:lnTo>
                <a:close/>
                <a:moveTo>
                  <a:pt x="179731" y="13701"/>
                </a:moveTo>
                <a:lnTo>
                  <a:pt x="174411" y="16771"/>
                </a:lnTo>
                <a:lnTo>
                  <a:pt x="169092" y="13701"/>
                </a:lnTo>
                <a:close/>
                <a:moveTo>
                  <a:pt x="191342" y="13701"/>
                </a:moveTo>
                <a:lnTo>
                  <a:pt x="186023" y="16771"/>
                </a:lnTo>
                <a:lnTo>
                  <a:pt x="180703" y="13701"/>
                </a:lnTo>
                <a:close/>
                <a:moveTo>
                  <a:pt x="202953" y="13701"/>
                </a:moveTo>
                <a:lnTo>
                  <a:pt x="197634" y="16771"/>
                </a:lnTo>
                <a:lnTo>
                  <a:pt x="192315" y="13701"/>
                </a:lnTo>
                <a:close/>
                <a:moveTo>
                  <a:pt x="214564" y="13701"/>
                </a:moveTo>
                <a:lnTo>
                  <a:pt x="209245" y="16771"/>
                </a:lnTo>
                <a:lnTo>
                  <a:pt x="203926" y="13701"/>
                </a:lnTo>
                <a:close/>
                <a:moveTo>
                  <a:pt x="226175" y="13701"/>
                </a:moveTo>
                <a:lnTo>
                  <a:pt x="220856" y="16771"/>
                </a:lnTo>
                <a:lnTo>
                  <a:pt x="215537" y="13701"/>
                </a:lnTo>
                <a:close/>
                <a:moveTo>
                  <a:pt x="237817" y="13701"/>
                </a:moveTo>
                <a:lnTo>
                  <a:pt x="232498" y="16771"/>
                </a:lnTo>
                <a:lnTo>
                  <a:pt x="227178" y="13701"/>
                </a:lnTo>
                <a:close/>
                <a:moveTo>
                  <a:pt x="249428" y="13701"/>
                </a:moveTo>
                <a:lnTo>
                  <a:pt x="244109" y="16771"/>
                </a:lnTo>
                <a:lnTo>
                  <a:pt x="238790" y="13701"/>
                </a:lnTo>
                <a:close/>
                <a:moveTo>
                  <a:pt x="261070" y="13701"/>
                </a:moveTo>
                <a:lnTo>
                  <a:pt x="255750" y="16771"/>
                </a:lnTo>
                <a:lnTo>
                  <a:pt x="250431" y="13701"/>
                </a:lnTo>
                <a:close/>
                <a:moveTo>
                  <a:pt x="272681" y="13701"/>
                </a:moveTo>
                <a:lnTo>
                  <a:pt x="267362" y="16771"/>
                </a:lnTo>
                <a:lnTo>
                  <a:pt x="262042" y="13701"/>
                </a:lnTo>
                <a:close/>
                <a:moveTo>
                  <a:pt x="284292" y="13701"/>
                </a:moveTo>
                <a:lnTo>
                  <a:pt x="278973" y="16771"/>
                </a:lnTo>
                <a:lnTo>
                  <a:pt x="273653" y="13701"/>
                </a:lnTo>
                <a:close/>
                <a:moveTo>
                  <a:pt x="17174" y="13944"/>
                </a:moveTo>
                <a:lnTo>
                  <a:pt x="11855" y="23124"/>
                </a:lnTo>
                <a:lnTo>
                  <a:pt x="11855" y="17014"/>
                </a:lnTo>
                <a:lnTo>
                  <a:pt x="17174" y="13944"/>
                </a:lnTo>
                <a:close/>
                <a:moveTo>
                  <a:pt x="28816" y="13884"/>
                </a:moveTo>
                <a:lnTo>
                  <a:pt x="23497" y="23124"/>
                </a:lnTo>
                <a:lnTo>
                  <a:pt x="23497" y="16984"/>
                </a:lnTo>
                <a:lnTo>
                  <a:pt x="28816" y="13884"/>
                </a:lnTo>
                <a:close/>
                <a:moveTo>
                  <a:pt x="40427" y="13884"/>
                </a:moveTo>
                <a:lnTo>
                  <a:pt x="35108" y="23124"/>
                </a:lnTo>
                <a:lnTo>
                  <a:pt x="35108" y="16984"/>
                </a:lnTo>
                <a:lnTo>
                  <a:pt x="40427" y="13884"/>
                </a:lnTo>
                <a:close/>
                <a:moveTo>
                  <a:pt x="52008" y="13884"/>
                </a:moveTo>
                <a:lnTo>
                  <a:pt x="46689" y="23124"/>
                </a:lnTo>
                <a:lnTo>
                  <a:pt x="46689" y="16984"/>
                </a:lnTo>
                <a:lnTo>
                  <a:pt x="52008" y="13884"/>
                </a:lnTo>
                <a:close/>
                <a:moveTo>
                  <a:pt x="63650" y="13884"/>
                </a:moveTo>
                <a:lnTo>
                  <a:pt x="58330" y="23124"/>
                </a:lnTo>
                <a:lnTo>
                  <a:pt x="58330" y="16984"/>
                </a:lnTo>
                <a:lnTo>
                  <a:pt x="63650" y="13884"/>
                </a:lnTo>
                <a:close/>
                <a:moveTo>
                  <a:pt x="75261" y="13884"/>
                </a:moveTo>
                <a:lnTo>
                  <a:pt x="69941" y="23124"/>
                </a:lnTo>
                <a:lnTo>
                  <a:pt x="69941" y="16984"/>
                </a:lnTo>
                <a:lnTo>
                  <a:pt x="75261" y="13884"/>
                </a:lnTo>
                <a:close/>
                <a:moveTo>
                  <a:pt x="86902" y="13884"/>
                </a:moveTo>
                <a:lnTo>
                  <a:pt x="81583" y="23124"/>
                </a:lnTo>
                <a:lnTo>
                  <a:pt x="81583" y="16984"/>
                </a:lnTo>
                <a:lnTo>
                  <a:pt x="86902" y="13884"/>
                </a:lnTo>
                <a:close/>
                <a:moveTo>
                  <a:pt x="98513" y="13884"/>
                </a:moveTo>
                <a:lnTo>
                  <a:pt x="93194" y="23124"/>
                </a:lnTo>
                <a:lnTo>
                  <a:pt x="93194" y="16984"/>
                </a:lnTo>
                <a:lnTo>
                  <a:pt x="98513" y="13884"/>
                </a:lnTo>
                <a:close/>
                <a:moveTo>
                  <a:pt x="110155" y="13884"/>
                </a:moveTo>
                <a:lnTo>
                  <a:pt x="104836" y="23124"/>
                </a:lnTo>
                <a:lnTo>
                  <a:pt x="104836" y="16984"/>
                </a:lnTo>
                <a:lnTo>
                  <a:pt x="110155" y="13884"/>
                </a:lnTo>
                <a:close/>
                <a:moveTo>
                  <a:pt x="121736" y="13884"/>
                </a:moveTo>
                <a:lnTo>
                  <a:pt x="116416" y="23124"/>
                </a:lnTo>
                <a:lnTo>
                  <a:pt x="116416" y="16984"/>
                </a:lnTo>
                <a:lnTo>
                  <a:pt x="121736" y="13884"/>
                </a:lnTo>
                <a:close/>
                <a:moveTo>
                  <a:pt x="133377" y="13884"/>
                </a:moveTo>
                <a:lnTo>
                  <a:pt x="128058" y="23124"/>
                </a:lnTo>
                <a:lnTo>
                  <a:pt x="128058" y="16984"/>
                </a:lnTo>
                <a:lnTo>
                  <a:pt x="133377" y="13884"/>
                </a:lnTo>
                <a:close/>
                <a:moveTo>
                  <a:pt x="144988" y="13884"/>
                </a:moveTo>
                <a:lnTo>
                  <a:pt x="139669" y="23124"/>
                </a:lnTo>
                <a:lnTo>
                  <a:pt x="139669" y="16984"/>
                </a:lnTo>
                <a:lnTo>
                  <a:pt x="144988" y="13884"/>
                </a:lnTo>
                <a:close/>
                <a:moveTo>
                  <a:pt x="156630" y="13884"/>
                </a:moveTo>
                <a:lnTo>
                  <a:pt x="151311" y="23124"/>
                </a:lnTo>
                <a:lnTo>
                  <a:pt x="151311" y="16984"/>
                </a:lnTo>
                <a:lnTo>
                  <a:pt x="156630" y="13884"/>
                </a:lnTo>
                <a:close/>
                <a:moveTo>
                  <a:pt x="168241" y="13884"/>
                </a:moveTo>
                <a:lnTo>
                  <a:pt x="162922" y="23124"/>
                </a:lnTo>
                <a:lnTo>
                  <a:pt x="162922" y="16984"/>
                </a:lnTo>
                <a:lnTo>
                  <a:pt x="168241" y="13884"/>
                </a:lnTo>
                <a:close/>
                <a:moveTo>
                  <a:pt x="179822" y="13884"/>
                </a:moveTo>
                <a:lnTo>
                  <a:pt x="174503" y="23124"/>
                </a:lnTo>
                <a:lnTo>
                  <a:pt x="174503" y="16984"/>
                </a:lnTo>
                <a:lnTo>
                  <a:pt x="179822" y="13884"/>
                </a:lnTo>
                <a:close/>
                <a:moveTo>
                  <a:pt x="191463" y="13884"/>
                </a:moveTo>
                <a:lnTo>
                  <a:pt x="186144" y="23124"/>
                </a:lnTo>
                <a:lnTo>
                  <a:pt x="186144" y="16984"/>
                </a:lnTo>
                <a:lnTo>
                  <a:pt x="191463" y="13884"/>
                </a:lnTo>
                <a:close/>
                <a:moveTo>
                  <a:pt x="203075" y="13884"/>
                </a:moveTo>
                <a:lnTo>
                  <a:pt x="197755" y="23124"/>
                </a:lnTo>
                <a:lnTo>
                  <a:pt x="197755" y="16984"/>
                </a:lnTo>
                <a:lnTo>
                  <a:pt x="203075" y="13884"/>
                </a:lnTo>
                <a:close/>
                <a:moveTo>
                  <a:pt x="214716" y="13884"/>
                </a:moveTo>
                <a:lnTo>
                  <a:pt x="209397" y="23124"/>
                </a:lnTo>
                <a:lnTo>
                  <a:pt x="209397" y="16984"/>
                </a:lnTo>
                <a:lnTo>
                  <a:pt x="214716" y="13884"/>
                </a:lnTo>
                <a:close/>
                <a:moveTo>
                  <a:pt x="226327" y="13884"/>
                </a:moveTo>
                <a:lnTo>
                  <a:pt x="221008" y="23124"/>
                </a:lnTo>
                <a:lnTo>
                  <a:pt x="221008" y="16984"/>
                </a:lnTo>
                <a:lnTo>
                  <a:pt x="226327" y="13884"/>
                </a:lnTo>
                <a:close/>
                <a:moveTo>
                  <a:pt x="237969" y="13884"/>
                </a:moveTo>
                <a:lnTo>
                  <a:pt x="232650" y="23124"/>
                </a:lnTo>
                <a:lnTo>
                  <a:pt x="232650" y="16984"/>
                </a:lnTo>
                <a:lnTo>
                  <a:pt x="237969" y="13884"/>
                </a:lnTo>
                <a:close/>
                <a:moveTo>
                  <a:pt x="249550" y="13884"/>
                </a:moveTo>
                <a:lnTo>
                  <a:pt x="244230" y="23124"/>
                </a:lnTo>
                <a:lnTo>
                  <a:pt x="244230" y="16984"/>
                </a:lnTo>
                <a:lnTo>
                  <a:pt x="249550" y="13884"/>
                </a:lnTo>
                <a:close/>
                <a:moveTo>
                  <a:pt x="261191" y="13884"/>
                </a:moveTo>
                <a:lnTo>
                  <a:pt x="255872" y="23124"/>
                </a:lnTo>
                <a:lnTo>
                  <a:pt x="255872" y="16984"/>
                </a:lnTo>
                <a:lnTo>
                  <a:pt x="261191" y="13884"/>
                </a:lnTo>
                <a:close/>
                <a:moveTo>
                  <a:pt x="272802" y="13944"/>
                </a:moveTo>
                <a:lnTo>
                  <a:pt x="267483" y="23124"/>
                </a:lnTo>
                <a:lnTo>
                  <a:pt x="267483" y="17014"/>
                </a:lnTo>
                <a:lnTo>
                  <a:pt x="272802" y="13944"/>
                </a:lnTo>
                <a:close/>
                <a:moveTo>
                  <a:pt x="284444" y="13944"/>
                </a:moveTo>
                <a:lnTo>
                  <a:pt x="279125" y="23124"/>
                </a:lnTo>
                <a:lnTo>
                  <a:pt x="279125" y="17014"/>
                </a:lnTo>
                <a:lnTo>
                  <a:pt x="284444" y="13944"/>
                </a:lnTo>
                <a:close/>
                <a:moveTo>
                  <a:pt x="6262" y="13975"/>
                </a:moveTo>
                <a:lnTo>
                  <a:pt x="11582" y="17014"/>
                </a:lnTo>
                <a:lnTo>
                  <a:pt x="11582" y="23154"/>
                </a:lnTo>
                <a:lnTo>
                  <a:pt x="6262" y="13975"/>
                </a:lnTo>
                <a:close/>
                <a:moveTo>
                  <a:pt x="17904" y="13975"/>
                </a:moveTo>
                <a:lnTo>
                  <a:pt x="23223" y="17014"/>
                </a:lnTo>
                <a:lnTo>
                  <a:pt x="23223" y="23154"/>
                </a:lnTo>
                <a:lnTo>
                  <a:pt x="17904" y="13975"/>
                </a:lnTo>
                <a:close/>
                <a:moveTo>
                  <a:pt x="29515" y="13975"/>
                </a:moveTo>
                <a:lnTo>
                  <a:pt x="34834" y="17014"/>
                </a:lnTo>
                <a:lnTo>
                  <a:pt x="34834" y="23154"/>
                </a:lnTo>
                <a:lnTo>
                  <a:pt x="29515" y="13975"/>
                </a:lnTo>
                <a:close/>
                <a:moveTo>
                  <a:pt x="41126" y="13975"/>
                </a:moveTo>
                <a:lnTo>
                  <a:pt x="46446" y="17014"/>
                </a:lnTo>
                <a:lnTo>
                  <a:pt x="46446" y="23154"/>
                </a:lnTo>
                <a:lnTo>
                  <a:pt x="41126" y="13975"/>
                </a:lnTo>
                <a:close/>
                <a:moveTo>
                  <a:pt x="52737" y="13975"/>
                </a:moveTo>
                <a:lnTo>
                  <a:pt x="58057" y="17014"/>
                </a:lnTo>
                <a:lnTo>
                  <a:pt x="58057" y="23154"/>
                </a:lnTo>
                <a:lnTo>
                  <a:pt x="52737" y="13975"/>
                </a:lnTo>
                <a:close/>
                <a:moveTo>
                  <a:pt x="64379" y="13975"/>
                </a:moveTo>
                <a:lnTo>
                  <a:pt x="69698" y="17014"/>
                </a:lnTo>
                <a:lnTo>
                  <a:pt x="69698" y="23154"/>
                </a:lnTo>
                <a:lnTo>
                  <a:pt x="64379" y="13975"/>
                </a:lnTo>
                <a:close/>
                <a:moveTo>
                  <a:pt x="75990" y="13975"/>
                </a:moveTo>
                <a:lnTo>
                  <a:pt x="81309" y="17014"/>
                </a:lnTo>
                <a:lnTo>
                  <a:pt x="81309" y="23154"/>
                </a:lnTo>
                <a:lnTo>
                  <a:pt x="75990" y="13975"/>
                </a:lnTo>
                <a:close/>
                <a:moveTo>
                  <a:pt x="87632" y="13975"/>
                </a:moveTo>
                <a:lnTo>
                  <a:pt x="92951" y="17014"/>
                </a:lnTo>
                <a:lnTo>
                  <a:pt x="92951" y="23154"/>
                </a:lnTo>
                <a:lnTo>
                  <a:pt x="87632" y="13975"/>
                </a:lnTo>
                <a:close/>
                <a:moveTo>
                  <a:pt x="99243" y="13975"/>
                </a:moveTo>
                <a:lnTo>
                  <a:pt x="104562" y="17014"/>
                </a:lnTo>
                <a:lnTo>
                  <a:pt x="104562" y="23154"/>
                </a:lnTo>
                <a:lnTo>
                  <a:pt x="99243" y="13975"/>
                </a:lnTo>
                <a:close/>
                <a:moveTo>
                  <a:pt x="110824" y="13975"/>
                </a:moveTo>
                <a:lnTo>
                  <a:pt x="116143" y="17014"/>
                </a:lnTo>
                <a:lnTo>
                  <a:pt x="116143" y="23154"/>
                </a:lnTo>
                <a:lnTo>
                  <a:pt x="110824" y="13975"/>
                </a:lnTo>
                <a:close/>
                <a:moveTo>
                  <a:pt x="122465" y="13975"/>
                </a:moveTo>
                <a:lnTo>
                  <a:pt x="127784" y="17014"/>
                </a:lnTo>
                <a:lnTo>
                  <a:pt x="127784" y="23154"/>
                </a:lnTo>
                <a:lnTo>
                  <a:pt x="122465" y="13975"/>
                </a:lnTo>
                <a:close/>
                <a:moveTo>
                  <a:pt x="134076" y="13975"/>
                </a:moveTo>
                <a:lnTo>
                  <a:pt x="139396" y="17014"/>
                </a:lnTo>
                <a:lnTo>
                  <a:pt x="139396" y="23154"/>
                </a:lnTo>
                <a:lnTo>
                  <a:pt x="134076" y="13975"/>
                </a:lnTo>
                <a:close/>
                <a:moveTo>
                  <a:pt x="145718" y="13975"/>
                </a:moveTo>
                <a:lnTo>
                  <a:pt x="151037" y="17014"/>
                </a:lnTo>
                <a:lnTo>
                  <a:pt x="151037" y="23154"/>
                </a:lnTo>
                <a:lnTo>
                  <a:pt x="145718" y="13975"/>
                </a:lnTo>
                <a:close/>
                <a:moveTo>
                  <a:pt x="157329" y="13975"/>
                </a:moveTo>
                <a:lnTo>
                  <a:pt x="162648" y="17014"/>
                </a:lnTo>
                <a:lnTo>
                  <a:pt x="162648" y="23154"/>
                </a:lnTo>
                <a:lnTo>
                  <a:pt x="157329" y="13975"/>
                </a:lnTo>
                <a:close/>
                <a:moveTo>
                  <a:pt x="168971" y="13975"/>
                </a:moveTo>
                <a:lnTo>
                  <a:pt x="174290" y="17014"/>
                </a:lnTo>
                <a:lnTo>
                  <a:pt x="174290" y="23154"/>
                </a:lnTo>
                <a:lnTo>
                  <a:pt x="168971" y="13975"/>
                </a:lnTo>
                <a:close/>
                <a:moveTo>
                  <a:pt x="180551" y="13975"/>
                </a:moveTo>
                <a:lnTo>
                  <a:pt x="185871" y="17014"/>
                </a:lnTo>
                <a:lnTo>
                  <a:pt x="185871" y="23154"/>
                </a:lnTo>
                <a:lnTo>
                  <a:pt x="180551" y="13975"/>
                </a:lnTo>
                <a:close/>
                <a:moveTo>
                  <a:pt x="192193" y="13975"/>
                </a:moveTo>
                <a:lnTo>
                  <a:pt x="197512" y="17014"/>
                </a:lnTo>
                <a:lnTo>
                  <a:pt x="197512" y="23154"/>
                </a:lnTo>
                <a:lnTo>
                  <a:pt x="192193" y="13975"/>
                </a:lnTo>
                <a:close/>
                <a:moveTo>
                  <a:pt x="203804" y="13975"/>
                </a:moveTo>
                <a:lnTo>
                  <a:pt x="209123" y="17014"/>
                </a:lnTo>
                <a:lnTo>
                  <a:pt x="209123" y="23154"/>
                </a:lnTo>
                <a:lnTo>
                  <a:pt x="203804" y="13975"/>
                </a:lnTo>
                <a:close/>
                <a:moveTo>
                  <a:pt x="215446" y="13975"/>
                </a:moveTo>
                <a:lnTo>
                  <a:pt x="220765" y="17014"/>
                </a:lnTo>
                <a:lnTo>
                  <a:pt x="220765" y="23154"/>
                </a:lnTo>
                <a:lnTo>
                  <a:pt x="215446" y="13975"/>
                </a:lnTo>
                <a:close/>
                <a:moveTo>
                  <a:pt x="227057" y="13975"/>
                </a:moveTo>
                <a:lnTo>
                  <a:pt x="232376" y="17014"/>
                </a:lnTo>
                <a:lnTo>
                  <a:pt x="232376" y="23154"/>
                </a:lnTo>
                <a:lnTo>
                  <a:pt x="227057" y="13975"/>
                </a:lnTo>
                <a:close/>
                <a:moveTo>
                  <a:pt x="238638" y="13975"/>
                </a:moveTo>
                <a:lnTo>
                  <a:pt x="243957" y="17014"/>
                </a:lnTo>
                <a:lnTo>
                  <a:pt x="243957" y="23154"/>
                </a:lnTo>
                <a:lnTo>
                  <a:pt x="238638" y="13975"/>
                </a:lnTo>
                <a:close/>
                <a:moveTo>
                  <a:pt x="250279" y="13975"/>
                </a:moveTo>
                <a:lnTo>
                  <a:pt x="255598" y="17014"/>
                </a:lnTo>
                <a:lnTo>
                  <a:pt x="255598" y="23154"/>
                </a:lnTo>
                <a:lnTo>
                  <a:pt x="250279" y="13975"/>
                </a:lnTo>
                <a:close/>
                <a:moveTo>
                  <a:pt x="261890" y="13944"/>
                </a:moveTo>
                <a:lnTo>
                  <a:pt x="267210" y="17014"/>
                </a:lnTo>
                <a:lnTo>
                  <a:pt x="267210" y="23154"/>
                </a:lnTo>
                <a:lnTo>
                  <a:pt x="261890" y="13944"/>
                </a:lnTo>
                <a:close/>
                <a:moveTo>
                  <a:pt x="273532" y="13944"/>
                </a:moveTo>
                <a:lnTo>
                  <a:pt x="278851" y="17014"/>
                </a:lnTo>
                <a:lnTo>
                  <a:pt x="278851" y="23154"/>
                </a:lnTo>
                <a:lnTo>
                  <a:pt x="273532" y="13944"/>
                </a:lnTo>
                <a:close/>
                <a:moveTo>
                  <a:pt x="250036" y="14066"/>
                </a:moveTo>
                <a:lnTo>
                  <a:pt x="255355" y="23245"/>
                </a:lnTo>
                <a:lnTo>
                  <a:pt x="252893" y="21847"/>
                </a:lnTo>
                <a:lnTo>
                  <a:pt x="250036" y="20206"/>
                </a:lnTo>
                <a:lnTo>
                  <a:pt x="250036" y="14066"/>
                </a:lnTo>
                <a:close/>
                <a:moveTo>
                  <a:pt x="273289" y="14066"/>
                </a:moveTo>
                <a:lnTo>
                  <a:pt x="278608" y="23245"/>
                </a:lnTo>
                <a:lnTo>
                  <a:pt x="276146" y="21847"/>
                </a:lnTo>
                <a:lnTo>
                  <a:pt x="273289" y="20206"/>
                </a:lnTo>
                <a:lnTo>
                  <a:pt x="273289" y="14066"/>
                </a:lnTo>
                <a:close/>
                <a:moveTo>
                  <a:pt x="17661" y="14036"/>
                </a:moveTo>
                <a:lnTo>
                  <a:pt x="22980" y="23245"/>
                </a:lnTo>
                <a:lnTo>
                  <a:pt x="20518" y="21786"/>
                </a:lnTo>
                <a:lnTo>
                  <a:pt x="17661" y="20206"/>
                </a:lnTo>
                <a:lnTo>
                  <a:pt x="17661" y="14036"/>
                </a:lnTo>
                <a:close/>
                <a:moveTo>
                  <a:pt x="29242" y="14066"/>
                </a:moveTo>
                <a:lnTo>
                  <a:pt x="34591" y="23245"/>
                </a:lnTo>
                <a:lnTo>
                  <a:pt x="32099" y="21847"/>
                </a:lnTo>
                <a:lnTo>
                  <a:pt x="29242" y="20206"/>
                </a:lnTo>
                <a:lnTo>
                  <a:pt x="29242" y="14066"/>
                </a:lnTo>
                <a:close/>
                <a:moveTo>
                  <a:pt x="40883" y="14066"/>
                </a:moveTo>
                <a:lnTo>
                  <a:pt x="46202" y="23245"/>
                </a:lnTo>
                <a:lnTo>
                  <a:pt x="43740" y="21847"/>
                </a:lnTo>
                <a:lnTo>
                  <a:pt x="40883" y="20206"/>
                </a:lnTo>
                <a:lnTo>
                  <a:pt x="40883" y="14066"/>
                </a:lnTo>
                <a:close/>
                <a:moveTo>
                  <a:pt x="52525" y="14066"/>
                </a:moveTo>
                <a:lnTo>
                  <a:pt x="57844" y="23245"/>
                </a:lnTo>
                <a:lnTo>
                  <a:pt x="55351" y="21847"/>
                </a:lnTo>
                <a:lnTo>
                  <a:pt x="52525" y="20206"/>
                </a:lnTo>
                <a:lnTo>
                  <a:pt x="52525" y="14066"/>
                </a:lnTo>
                <a:close/>
                <a:moveTo>
                  <a:pt x="64136" y="14066"/>
                </a:moveTo>
                <a:lnTo>
                  <a:pt x="69455" y="23245"/>
                </a:lnTo>
                <a:lnTo>
                  <a:pt x="66993" y="21847"/>
                </a:lnTo>
                <a:lnTo>
                  <a:pt x="64136" y="20206"/>
                </a:lnTo>
                <a:lnTo>
                  <a:pt x="64136" y="14066"/>
                </a:lnTo>
                <a:close/>
                <a:moveTo>
                  <a:pt x="75777" y="14066"/>
                </a:moveTo>
                <a:lnTo>
                  <a:pt x="81097" y="23245"/>
                </a:lnTo>
                <a:lnTo>
                  <a:pt x="78604" y="21847"/>
                </a:lnTo>
                <a:lnTo>
                  <a:pt x="75777" y="20206"/>
                </a:lnTo>
                <a:lnTo>
                  <a:pt x="75777" y="14066"/>
                </a:lnTo>
                <a:close/>
                <a:moveTo>
                  <a:pt x="87358" y="14066"/>
                </a:moveTo>
                <a:lnTo>
                  <a:pt x="92677" y="23245"/>
                </a:lnTo>
                <a:lnTo>
                  <a:pt x="90215" y="21847"/>
                </a:lnTo>
                <a:lnTo>
                  <a:pt x="87358" y="20206"/>
                </a:lnTo>
                <a:lnTo>
                  <a:pt x="87358" y="14066"/>
                </a:lnTo>
                <a:close/>
                <a:moveTo>
                  <a:pt x="98969" y="14066"/>
                </a:moveTo>
                <a:lnTo>
                  <a:pt x="104289" y="23245"/>
                </a:lnTo>
                <a:lnTo>
                  <a:pt x="101827" y="21847"/>
                </a:lnTo>
                <a:lnTo>
                  <a:pt x="98969" y="20206"/>
                </a:lnTo>
                <a:lnTo>
                  <a:pt x="98969" y="14066"/>
                </a:lnTo>
                <a:close/>
                <a:moveTo>
                  <a:pt x="110611" y="14066"/>
                </a:moveTo>
                <a:lnTo>
                  <a:pt x="115930" y="23245"/>
                </a:lnTo>
                <a:lnTo>
                  <a:pt x="113468" y="21847"/>
                </a:lnTo>
                <a:lnTo>
                  <a:pt x="110611" y="20206"/>
                </a:lnTo>
                <a:lnTo>
                  <a:pt x="110611" y="14066"/>
                </a:lnTo>
                <a:close/>
                <a:moveTo>
                  <a:pt x="122222" y="14066"/>
                </a:moveTo>
                <a:lnTo>
                  <a:pt x="127541" y="23245"/>
                </a:lnTo>
                <a:lnTo>
                  <a:pt x="125079" y="21847"/>
                </a:lnTo>
                <a:lnTo>
                  <a:pt x="122222" y="20206"/>
                </a:lnTo>
                <a:lnTo>
                  <a:pt x="122222" y="14066"/>
                </a:lnTo>
                <a:close/>
                <a:moveTo>
                  <a:pt x="133864" y="14066"/>
                </a:moveTo>
                <a:lnTo>
                  <a:pt x="139183" y="23245"/>
                </a:lnTo>
                <a:lnTo>
                  <a:pt x="136721" y="21847"/>
                </a:lnTo>
                <a:lnTo>
                  <a:pt x="133864" y="20206"/>
                </a:lnTo>
                <a:lnTo>
                  <a:pt x="133864" y="14066"/>
                </a:lnTo>
                <a:close/>
                <a:moveTo>
                  <a:pt x="145475" y="14066"/>
                </a:moveTo>
                <a:lnTo>
                  <a:pt x="150794" y="23245"/>
                </a:lnTo>
                <a:lnTo>
                  <a:pt x="148332" y="21847"/>
                </a:lnTo>
                <a:lnTo>
                  <a:pt x="145475" y="20206"/>
                </a:lnTo>
                <a:lnTo>
                  <a:pt x="145475" y="14066"/>
                </a:lnTo>
                <a:close/>
                <a:moveTo>
                  <a:pt x="157086" y="14066"/>
                </a:moveTo>
                <a:lnTo>
                  <a:pt x="162405" y="23245"/>
                </a:lnTo>
                <a:lnTo>
                  <a:pt x="159913" y="21847"/>
                </a:lnTo>
                <a:lnTo>
                  <a:pt x="157086" y="20206"/>
                </a:lnTo>
                <a:lnTo>
                  <a:pt x="157086" y="14066"/>
                </a:lnTo>
                <a:close/>
                <a:moveTo>
                  <a:pt x="168697" y="14066"/>
                </a:moveTo>
                <a:lnTo>
                  <a:pt x="174016" y="23245"/>
                </a:lnTo>
                <a:lnTo>
                  <a:pt x="171554" y="21847"/>
                </a:lnTo>
                <a:lnTo>
                  <a:pt x="168697" y="20206"/>
                </a:lnTo>
                <a:lnTo>
                  <a:pt x="168697" y="14066"/>
                </a:lnTo>
                <a:close/>
                <a:moveTo>
                  <a:pt x="180339" y="14066"/>
                </a:moveTo>
                <a:lnTo>
                  <a:pt x="185658" y="23245"/>
                </a:lnTo>
                <a:lnTo>
                  <a:pt x="183165" y="21847"/>
                </a:lnTo>
                <a:lnTo>
                  <a:pt x="180339" y="20206"/>
                </a:lnTo>
                <a:lnTo>
                  <a:pt x="180339" y="14066"/>
                </a:lnTo>
                <a:close/>
                <a:moveTo>
                  <a:pt x="191950" y="14066"/>
                </a:moveTo>
                <a:lnTo>
                  <a:pt x="197269" y="23245"/>
                </a:lnTo>
                <a:lnTo>
                  <a:pt x="194807" y="21847"/>
                </a:lnTo>
                <a:lnTo>
                  <a:pt x="191950" y="20206"/>
                </a:lnTo>
                <a:lnTo>
                  <a:pt x="191950" y="14066"/>
                </a:lnTo>
                <a:close/>
                <a:moveTo>
                  <a:pt x="203591" y="14066"/>
                </a:moveTo>
                <a:lnTo>
                  <a:pt x="208911" y="23245"/>
                </a:lnTo>
                <a:lnTo>
                  <a:pt x="206418" y="21847"/>
                </a:lnTo>
                <a:lnTo>
                  <a:pt x="203591" y="20206"/>
                </a:lnTo>
                <a:lnTo>
                  <a:pt x="203591" y="14066"/>
                </a:lnTo>
                <a:close/>
                <a:moveTo>
                  <a:pt x="215202" y="14066"/>
                </a:moveTo>
                <a:lnTo>
                  <a:pt x="220522" y="23245"/>
                </a:lnTo>
                <a:lnTo>
                  <a:pt x="218060" y="21847"/>
                </a:lnTo>
                <a:lnTo>
                  <a:pt x="215202" y="20206"/>
                </a:lnTo>
                <a:lnTo>
                  <a:pt x="215202" y="14066"/>
                </a:lnTo>
                <a:close/>
                <a:moveTo>
                  <a:pt x="226783" y="14066"/>
                </a:moveTo>
                <a:lnTo>
                  <a:pt x="232103" y="23245"/>
                </a:lnTo>
                <a:lnTo>
                  <a:pt x="229640" y="21847"/>
                </a:lnTo>
                <a:lnTo>
                  <a:pt x="226783" y="20206"/>
                </a:lnTo>
                <a:lnTo>
                  <a:pt x="226783" y="14066"/>
                </a:lnTo>
                <a:close/>
                <a:moveTo>
                  <a:pt x="238425" y="14066"/>
                </a:moveTo>
                <a:lnTo>
                  <a:pt x="243744" y="23245"/>
                </a:lnTo>
                <a:lnTo>
                  <a:pt x="241282" y="21847"/>
                </a:lnTo>
                <a:lnTo>
                  <a:pt x="238425" y="20206"/>
                </a:lnTo>
                <a:lnTo>
                  <a:pt x="238425" y="14066"/>
                </a:lnTo>
                <a:close/>
                <a:moveTo>
                  <a:pt x="261678" y="14066"/>
                </a:moveTo>
                <a:lnTo>
                  <a:pt x="266997" y="23245"/>
                </a:lnTo>
                <a:lnTo>
                  <a:pt x="264535" y="21847"/>
                </a:lnTo>
                <a:lnTo>
                  <a:pt x="261678" y="20206"/>
                </a:lnTo>
                <a:lnTo>
                  <a:pt x="261678" y="14066"/>
                </a:lnTo>
                <a:close/>
                <a:moveTo>
                  <a:pt x="29029" y="14096"/>
                </a:moveTo>
                <a:lnTo>
                  <a:pt x="29029" y="20206"/>
                </a:lnTo>
                <a:lnTo>
                  <a:pt x="26172" y="21847"/>
                </a:lnTo>
                <a:lnTo>
                  <a:pt x="23710" y="23276"/>
                </a:lnTo>
                <a:lnTo>
                  <a:pt x="23710" y="23276"/>
                </a:lnTo>
                <a:lnTo>
                  <a:pt x="29029" y="14096"/>
                </a:lnTo>
                <a:close/>
                <a:moveTo>
                  <a:pt x="75504" y="14096"/>
                </a:moveTo>
                <a:lnTo>
                  <a:pt x="75504" y="20206"/>
                </a:lnTo>
                <a:lnTo>
                  <a:pt x="72647" y="21847"/>
                </a:lnTo>
                <a:lnTo>
                  <a:pt x="70185" y="23276"/>
                </a:lnTo>
                <a:lnTo>
                  <a:pt x="75504" y="14096"/>
                </a:lnTo>
                <a:close/>
                <a:moveTo>
                  <a:pt x="110337" y="14096"/>
                </a:moveTo>
                <a:lnTo>
                  <a:pt x="110337" y="20206"/>
                </a:lnTo>
                <a:lnTo>
                  <a:pt x="107480" y="21847"/>
                </a:lnTo>
                <a:lnTo>
                  <a:pt x="105018" y="23276"/>
                </a:lnTo>
                <a:lnTo>
                  <a:pt x="110337" y="14096"/>
                </a:lnTo>
                <a:close/>
                <a:moveTo>
                  <a:pt x="63862" y="14096"/>
                </a:moveTo>
                <a:lnTo>
                  <a:pt x="63862" y="20206"/>
                </a:lnTo>
                <a:lnTo>
                  <a:pt x="61005" y="21847"/>
                </a:lnTo>
                <a:lnTo>
                  <a:pt x="58543" y="23276"/>
                </a:lnTo>
                <a:lnTo>
                  <a:pt x="63862" y="14096"/>
                </a:lnTo>
                <a:close/>
                <a:moveTo>
                  <a:pt x="98757" y="14096"/>
                </a:moveTo>
                <a:lnTo>
                  <a:pt x="98757" y="20206"/>
                </a:lnTo>
                <a:lnTo>
                  <a:pt x="95899" y="21847"/>
                </a:lnTo>
                <a:lnTo>
                  <a:pt x="93437" y="23276"/>
                </a:lnTo>
                <a:lnTo>
                  <a:pt x="98757" y="14096"/>
                </a:lnTo>
                <a:close/>
                <a:moveTo>
                  <a:pt x="145232" y="14096"/>
                </a:moveTo>
                <a:lnTo>
                  <a:pt x="145232" y="20206"/>
                </a:lnTo>
                <a:lnTo>
                  <a:pt x="142374" y="21847"/>
                </a:lnTo>
                <a:lnTo>
                  <a:pt x="139912" y="23276"/>
                </a:lnTo>
                <a:lnTo>
                  <a:pt x="145232" y="14096"/>
                </a:lnTo>
                <a:close/>
                <a:moveTo>
                  <a:pt x="156843" y="14096"/>
                </a:moveTo>
                <a:lnTo>
                  <a:pt x="156843" y="20206"/>
                </a:lnTo>
                <a:lnTo>
                  <a:pt x="153986" y="21847"/>
                </a:lnTo>
                <a:lnTo>
                  <a:pt x="151523" y="23276"/>
                </a:lnTo>
                <a:lnTo>
                  <a:pt x="156843" y="14096"/>
                </a:lnTo>
                <a:close/>
                <a:moveTo>
                  <a:pt x="180065" y="14096"/>
                </a:moveTo>
                <a:lnTo>
                  <a:pt x="180065" y="20206"/>
                </a:lnTo>
                <a:lnTo>
                  <a:pt x="177208" y="21847"/>
                </a:lnTo>
                <a:lnTo>
                  <a:pt x="174746" y="23276"/>
                </a:lnTo>
                <a:lnTo>
                  <a:pt x="180065" y="14096"/>
                </a:lnTo>
                <a:close/>
                <a:moveTo>
                  <a:pt x="191676" y="14096"/>
                </a:moveTo>
                <a:lnTo>
                  <a:pt x="191676" y="20206"/>
                </a:lnTo>
                <a:lnTo>
                  <a:pt x="188849" y="21847"/>
                </a:lnTo>
                <a:lnTo>
                  <a:pt x="186357" y="23276"/>
                </a:lnTo>
                <a:lnTo>
                  <a:pt x="191676" y="14096"/>
                </a:lnTo>
                <a:close/>
                <a:moveTo>
                  <a:pt x="203318" y="14096"/>
                </a:moveTo>
                <a:lnTo>
                  <a:pt x="203318" y="20206"/>
                </a:lnTo>
                <a:lnTo>
                  <a:pt x="200461" y="21847"/>
                </a:lnTo>
                <a:lnTo>
                  <a:pt x="197999" y="23276"/>
                </a:lnTo>
                <a:lnTo>
                  <a:pt x="203318" y="14096"/>
                </a:lnTo>
                <a:close/>
                <a:moveTo>
                  <a:pt x="214929" y="14096"/>
                </a:moveTo>
                <a:lnTo>
                  <a:pt x="214929" y="20206"/>
                </a:lnTo>
                <a:lnTo>
                  <a:pt x="212072" y="21847"/>
                </a:lnTo>
                <a:lnTo>
                  <a:pt x="209610" y="23276"/>
                </a:lnTo>
                <a:lnTo>
                  <a:pt x="214929" y="14096"/>
                </a:lnTo>
                <a:close/>
                <a:moveTo>
                  <a:pt x="226570" y="14096"/>
                </a:moveTo>
                <a:lnTo>
                  <a:pt x="226570" y="20206"/>
                </a:lnTo>
                <a:lnTo>
                  <a:pt x="223713" y="21847"/>
                </a:lnTo>
                <a:lnTo>
                  <a:pt x="221251" y="23276"/>
                </a:lnTo>
                <a:lnTo>
                  <a:pt x="226570" y="14096"/>
                </a:lnTo>
                <a:close/>
                <a:moveTo>
                  <a:pt x="238182" y="14096"/>
                </a:moveTo>
                <a:lnTo>
                  <a:pt x="238182" y="20206"/>
                </a:lnTo>
                <a:lnTo>
                  <a:pt x="235355" y="21847"/>
                </a:lnTo>
                <a:lnTo>
                  <a:pt x="232862" y="23276"/>
                </a:lnTo>
                <a:lnTo>
                  <a:pt x="238182" y="14096"/>
                </a:lnTo>
                <a:close/>
                <a:moveTo>
                  <a:pt x="249793" y="14096"/>
                </a:moveTo>
                <a:lnTo>
                  <a:pt x="249793" y="20206"/>
                </a:lnTo>
                <a:lnTo>
                  <a:pt x="246936" y="21847"/>
                </a:lnTo>
                <a:lnTo>
                  <a:pt x="244474" y="23276"/>
                </a:lnTo>
                <a:lnTo>
                  <a:pt x="249793" y="14096"/>
                </a:lnTo>
                <a:close/>
                <a:moveTo>
                  <a:pt x="273046" y="14096"/>
                </a:moveTo>
                <a:lnTo>
                  <a:pt x="273046" y="20236"/>
                </a:lnTo>
                <a:lnTo>
                  <a:pt x="270188" y="21878"/>
                </a:lnTo>
                <a:lnTo>
                  <a:pt x="267726" y="23276"/>
                </a:lnTo>
                <a:lnTo>
                  <a:pt x="273046" y="14096"/>
                </a:lnTo>
                <a:close/>
                <a:moveTo>
                  <a:pt x="6050" y="14066"/>
                </a:moveTo>
                <a:lnTo>
                  <a:pt x="11369" y="23276"/>
                </a:lnTo>
                <a:lnTo>
                  <a:pt x="8907" y="21847"/>
                </a:lnTo>
                <a:lnTo>
                  <a:pt x="6050" y="20206"/>
                </a:lnTo>
                <a:lnTo>
                  <a:pt x="6050" y="14066"/>
                </a:lnTo>
                <a:close/>
                <a:moveTo>
                  <a:pt x="17418" y="14036"/>
                </a:moveTo>
                <a:lnTo>
                  <a:pt x="17418" y="20206"/>
                </a:lnTo>
                <a:lnTo>
                  <a:pt x="14560" y="21847"/>
                </a:lnTo>
                <a:lnTo>
                  <a:pt x="12098" y="23276"/>
                </a:lnTo>
                <a:lnTo>
                  <a:pt x="17418" y="14036"/>
                </a:lnTo>
                <a:close/>
                <a:moveTo>
                  <a:pt x="40610" y="14096"/>
                </a:moveTo>
                <a:lnTo>
                  <a:pt x="40610" y="20206"/>
                </a:lnTo>
                <a:lnTo>
                  <a:pt x="37783" y="21847"/>
                </a:lnTo>
                <a:lnTo>
                  <a:pt x="35290" y="23276"/>
                </a:lnTo>
                <a:lnTo>
                  <a:pt x="40610" y="14096"/>
                </a:lnTo>
                <a:close/>
                <a:moveTo>
                  <a:pt x="52251" y="14096"/>
                </a:moveTo>
                <a:lnTo>
                  <a:pt x="52251" y="20206"/>
                </a:lnTo>
                <a:lnTo>
                  <a:pt x="49394" y="21847"/>
                </a:lnTo>
                <a:lnTo>
                  <a:pt x="46932" y="23276"/>
                </a:lnTo>
                <a:lnTo>
                  <a:pt x="52251" y="14096"/>
                </a:lnTo>
                <a:close/>
                <a:moveTo>
                  <a:pt x="87115" y="14096"/>
                </a:moveTo>
                <a:lnTo>
                  <a:pt x="87115" y="20206"/>
                </a:lnTo>
                <a:lnTo>
                  <a:pt x="84288" y="21847"/>
                </a:lnTo>
                <a:lnTo>
                  <a:pt x="81796" y="23276"/>
                </a:lnTo>
                <a:lnTo>
                  <a:pt x="87115" y="14096"/>
                </a:lnTo>
                <a:close/>
                <a:moveTo>
                  <a:pt x="121979" y="14096"/>
                </a:moveTo>
                <a:lnTo>
                  <a:pt x="121979" y="20206"/>
                </a:lnTo>
                <a:lnTo>
                  <a:pt x="119122" y="21847"/>
                </a:lnTo>
                <a:lnTo>
                  <a:pt x="116660" y="23276"/>
                </a:lnTo>
                <a:lnTo>
                  <a:pt x="121979" y="14096"/>
                </a:lnTo>
                <a:close/>
                <a:moveTo>
                  <a:pt x="133590" y="14096"/>
                </a:moveTo>
                <a:lnTo>
                  <a:pt x="133590" y="20206"/>
                </a:lnTo>
                <a:lnTo>
                  <a:pt x="130733" y="21847"/>
                </a:lnTo>
                <a:lnTo>
                  <a:pt x="128271" y="23276"/>
                </a:lnTo>
                <a:lnTo>
                  <a:pt x="133590" y="14096"/>
                </a:lnTo>
                <a:close/>
                <a:moveTo>
                  <a:pt x="168484" y="14096"/>
                </a:moveTo>
                <a:lnTo>
                  <a:pt x="168484" y="20206"/>
                </a:lnTo>
                <a:lnTo>
                  <a:pt x="165627" y="21847"/>
                </a:lnTo>
                <a:lnTo>
                  <a:pt x="163165" y="23276"/>
                </a:lnTo>
                <a:lnTo>
                  <a:pt x="168484" y="14096"/>
                </a:lnTo>
                <a:close/>
                <a:moveTo>
                  <a:pt x="261404" y="14096"/>
                </a:moveTo>
                <a:lnTo>
                  <a:pt x="261404" y="20206"/>
                </a:lnTo>
                <a:lnTo>
                  <a:pt x="258547" y="21847"/>
                </a:lnTo>
                <a:lnTo>
                  <a:pt x="256085" y="23276"/>
                </a:lnTo>
                <a:lnTo>
                  <a:pt x="261404" y="14096"/>
                </a:lnTo>
                <a:close/>
                <a:moveTo>
                  <a:pt x="284657" y="14096"/>
                </a:moveTo>
                <a:lnTo>
                  <a:pt x="284657" y="20236"/>
                </a:lnTo>
                <a:lnTo>
                  <a:pt x="279337" y="23276"/>
                </a:lnTo>
                <a:lnTo>
                  <a:pt x="284657" y="14096"/>
                </a:lnTo>
                <a:close/>
                <a:moveTo>
                  <a:pt x="5898" y="20419"/>
                </a:moveTo>
                <a:lnTo>
                  <a:pt x="8755" y="22060"/>
                </a:lnTo>
                <a:lnTo>
                  <a:pt x="11217" y="23519"/>
                </a:lnTo>
                <a:lnTo>
                  <a:pt x="578" y="23519"/>
                </a:lnTo>
                <a:lnTo>
                  <a:pt x="5898" y="20419"/>
                </a:lnTo>
                <a:close/>
                <a:moveTo>
                  <a:pt x="17509" y="20419"/>
                </a:moveTo>
                <a:lnTo>
                  <a:pt x="20366" y="22060"/>
                </a:lnTo>
                <a:lnTo>
                  <a:pt x="22828" y="23519"/>
                </a:lnTo>
                <a:lnTo>
                  <a:pt x="12190" y="23519"/>
                </a:lnTo>
                <a:lnTo>
                  <a:pt x="14682" y="22060"/>
                </a:lnTo>
                <a:lnTo>
                  <a:pt x="17509" y="20419"/>
                </a:lnTo>
                <a:close/>
                <a:moveTo>
                  <a:pt x="29150" y="20419"/>
                </a:moveTo>
                <a:lnTo>
                  <a:pt x="32008" y="22060"/>
                </a:lnTo>
                <a:lnTo>
                  <a:pt x="34470" y="23519"/>
                </a:lnTo>
                <a:lnTo>
                  <a:pt x="23831" y="23519"/>
                </a:lnTo>
                <a:lnTo>
                  <a:pt x="26293" y="22060"/>
                </a:lnTo>
                <a:lnTo>
                  <a:pt x="29150" y="20419"/>
                </a:lnTo>
                <a:close/>
                <a:moveTo>
                  <a:pt x="40762" y="20419"/>
                </a:moveTo>
                <a:lnTo>
                  <a:pt x="43619" y="22060"/>
                </a:lnTo>
                <a:lnTo>
                  <a:pt x="46081" y="23519"/>
                </a:lnTo>
                <a:lnTo>
                  <a:pt x="35442" y="23519"/>
                </a:lnTo>
                <a:lnTo>
                  <a:pt x="37935" y="22060"/>
                </a:lnTo>
                <a:lnTo>
                  <a:pt x="40762" y="20419"/>
                </a:lnTo>
                <a:close/>
                <a:moveTo>
                  <a:pt x="52403" y="20419"/>
                </a:moveTo>
                <a:lnTo>
                  <a:pt x="55260" y="22060"/>
                </a:lnTo>
                <a:lnTo>
                  <a:pt x="57722" y="23519"/>
                </a:lnTo>
                <a:lnTo>
                  <a:pt x="47084" y="23519"/>
                </a:lnTo>
                <a:lnTo>
                  <a:pt x="49546" y="22060"/>
                </a:lnTo>
                <a:lnTo>
                  <a:pt x="52403" y="20419"/>
                </a:lnTo>
                <a:close/>
                <a:moveTo>
                  <a:pt x="64014" y="20419"/>
                </a:moveTo>
                <a:lnTo>
                  <a:pt x="66871" y="22060"/>
                </a:lnTo>
                <a:lnTo>
                  <a:pt x="69334" y="23519"/>
                </a:lnTo>
                <a:lnTo>
                  <a:pt x="58695" y="23519"/>
                </a:lnTo>
                <a:lnTo>
                  <a:pt x="61187" y="22060"/>
                </a:lnTo>
                <a:lnTo>
                  <a:pt x="64014" y="20419"/>
                </a:lnTo>
                <a:close/>
                <a:moveTo>
                  <a:pt x="75625" y="20419"/>
                </a:moveTo>
                <a:lnTo>
                  <a:pt x="78452" y="22060"/>
                </a:lnTo>
                <a:lnTo>
                  <a:pt x="80945" y="23519"/>
                </a:lnTo>
                <a:lnTo>
                  <a:pt x="70306" y="23519"/>
                </a:lnTo>
                <a:lnTo>
                  <a:pt x="72768" y="22060"/>
                </a:lnTo>
                <a:lnTo>
                  <a:pt x="75625" y="20419"/>
                </a:lnTo>
                <a:close/>
                <a:moveTo>
                  <a:pt x="87237" y="20419"/>
                </a:moveTo>
                <a:lnTo>
                  <a:pt x="90094" y="22060"/>
                </a:lnTo>
                <a:lnTo>
                  <a:pt x="92556" y="23519"/>
                </a:lnTo>
                <a:lnTo>
                  <a:pt x="81917" y="23519"/>
                </a:lnTo>
                <a:lnTo>
                  <a:pt x="84379" y="22060"/>
                </a:lnTo>
                <a:lnTo>
                  <a:pt x="87237" y="20419"/>
                </a:lnTo>
                <a:close/>
                <a:moveTo>
                  <a:pt x="98878" y="20419"/>
                </a:moveTo>
                <a:lnTo>
                  <a:pt x="101705" y="22060"/>
                </a:lnTo>
                <a:lnTo>
                  <a:pt x="104197" y="23519"/>
                </a:lnTo>
                <a:lnTo>
                  <a:pt x="93559" y="23519"/>
                </a:lnTo>
                <a:lnTo>
                  <a:pt x="96021" y="22060"/>
                </a:lnTo>
                <a:lnTo>
                  <a:pt x="98878" y="20419"/>
                </a:lnTo>
                <a:close/>
                <a:moveTo>
                  <a:pt x="110489" y="20419"/>
                </a:moveTo>
                <a:lnTo>
                  <a:pt x="113346" y="22060"/>
                </a:lnTo>
                <a:lnTo>
                  <a:pt x="115809" y="23519"/>
                </a:lnTo>
                <a:lnTo>
                  <a:pt x="105170" y="23519"/>
                </a:lnTo>
                <a:lnTo>
                  <a:pt x="107632" y="22060"/>
                </a:lnTo>
                <a:lnTo>
                  <a:pt x="110489" y="20419"/>
                </a:lnTo>
                <a:close/>
                <a:moveTo>
                  <a:pt x="122131" y="20419"/>
                </a:moveTo>
                <a:lnTo>
                  <a:pt x="124958" y="22060"/>
                </a:lnTo>
                <a:lnTo>
                  <a:pt x="127450" y="23519"/>
                </a:lnTo>
                <a:lnTo>
                  <a:pt x="116812" y="23519"/>
                </a:lnTo>
                <a:lnTo>
                  <a:pt x="119274" y="22060"/>
                </a:lnTo>
                <a:lnTo>
                  <a:pt x="122131" y="20419"/>
                </a:lnTo>
                <a:close/>
                <a:moveTo>
                  <a:pt x="133742" y="20419"/>
                </a:moveTo>
                <a:lnTo>
                  <a:pt x="136599" y="22060"/>
                </a:lnTo>
                <a:lnTo>
                  <a:pt x="139061" y="23519"/>
                </a:lnTo>
                <a:lnTo>
                  <a:pt x="128423" y="23519"/>
                </a:lnTo>
                <a:lnTo>
                  <a:pt x="130885" y="22060"/>
                </a:lnTo>
                <a:lnTo>
                  <a:pt x="133742" y="20419"/>
                </a:lnTo>
                <a:close/>
                <a:moveTo>
                  <a:pt x="145323" y="20419"/>
                </a:moveTo>
                <a:lnTo>
                  <a:pt x="148180" y="22060"/>
                </a:lnTo>
                <a:lnTo>
                  <a:pt x="150642" y="23519"/>
                </a:lnTo>
                <a:lnTo>
                  <a:pt x="140004" y="23519"/>
                </a:lnTo>
                <a:lnTo>
                  <a:pt x="142496" y="22060"/>
                </a:lnTo>
                <a:lnTo>
                  <a:pt x="145323" y="20419"/>
                </a:lnTo>
                <a:close/>
                <a:moveTo>
                  <a:pt x="156964" y="20419"/>
                </a:moveTo>
                <a:lnTo>
                  <a:pt x="159822" y="22060"/>
                </a:lnTo>
                <a:lnTo>
                  <a:pt x="162284" y="23519"/>
                </a:lnTo>
                <a:lnTo>
                  <a:pt x="151645" y="23519"/>
                </a:lnTo>
                <a:lnTo>
                  <a:pt x="154107" y="22060"/>
                </a:lnTo>
                <a:lnTo>
                  <a:pt x="156964" y="20419"/>
                </a:lnTo>
                <a:close/>
                <a:moveTo>
                  <a:pt x="168575" y="20419"/>
                </a:moveTo>
                <a:lnTo>
                  <a:pt x="171433" y="22060"/>
                </a:lnTo>
                <a:lnTo>
                  <a:pt x="173895" y="23519"/>
                </a:lnTo>
                <a:lnTo>
                  <a:pt x="163256" y="23519"/>
                </a:lnTo>
                <a:lnTo>
                  <a:pt x="165749" y="22060"/>
                </a:lnTo>
                <a:lnTo>
                  <a:pt x="168575" y="20419"/>
                </a:lnTo>
                <a:close/>
                <a:moveTo>
                  <a:pt x="180217" y="20419"/>
                </a:moveTo>
                <a:lnTo>
                  <a:pt x="183074" y="22060"/>
                </a:lnTo>
                <a:lnTo>
                  <a:pt x="185536" y="23519"/>
                </a:lnTo>
                <a:lnTo>
                  <a:pt x="174898" y="23519"/>
                </a:lnTo>
                <a:lnTo>
                  <a:pt x="177360" y="22060"/>
                </a:lnTo>
                <a:lnTo>
                  <a:pt x="180217" y="20419"/>
                </a:lnTo>
                <a:close/>
                <a:moveTo>
                  <a:pt x="191828" y="20419"/>
                </a:moveTo>
                <a:lnTo>
                  <a:pt x="194685" y="22060"/>
                </a:lnTo>
                <a:lnTo>
                  <a:pt x="197147" y="23519"/>
                </a:lnTo>
                <a:lnTo>
                  <a:pt x="186509" y="23519"/>
                </a:lnTo>
                <a:lnTo>
                  <a:pt x="189001" y="22060"/>
                </a:lnTo>
                <a:lnTo>
                  <a:pt x="191828" y="20419"/>
                </a:lnTo>
                <a:close/>
                <a:moveTo>
                  <a:pt x="203470" y="20419"/>
                </a:moveTo>
                <a:lnTo>
                  <a:pt x="206327" y="22060"/>
                </a:lnTo>
                <a:lnTo>
                  <a:pt x="208789" y="23519"/>
                </a:lnTo>
                <a:lnTo>
                  <a:pt x="198151" y="23519"/>
                </a:lnTo>
                <a:lnTo>
                  <a:pt x="200613" y="22060"/>
                </a:lnTo>
                <a:lnTo>
                  <a:pt x="203470" y="20419"/>
                </a:lnTo>
                <a:close/>
                <a:moveTo>
                  <a:pt x="215051" y="20419"/>
                </a:moveTo>
                <a:lnTo>
                  <a:pt x="217908" y="22060"/>
                </a:lnTo>
                <a:lnTo>
                  <a:pt x="220370" y="23519"/>
                </a:lnTo>
                <a:lnTo>
                  <a:pt x="209731" y="23519"/>
                </a:lnTo>
                <a:lnTo>
                  <a:pt x="212193" y="22060"/>
                </a:lnTo>
                <a:lnTo>
                  <a:pt x="215051" y="20419"/>
                </a:lnTo>
                <a:close/>
                <a:moveTo>
                  <a:pt x="226692" y="20419"/>
                </a:moveTo>
                <a:lnTo>
                  <a:pt x="229519" y="22060"/>
                </a:lnTo>
                <a:lnTo>
                  <a:pt x="232011" y="23519"/>
                </a:lnTo>
                <a:lnTo>
                  <a:pt x="221373" y="23519"/>
                </a:lnTo>
                <a:lnTo>
                  <a:pt x="223835" y="22060"/>
                </a:lnTo>
                <a:lnTo>
                  <a:pt x="226692" y="20419"/>
                </a:lnTo>
                <a:close/>
                <a:moveTo>
                  <a:pt x="238303" y="20419"/>
                </a:moveTo>
                <a:lnTo>
                  <a:pt x="241160" y="22060"/>
                </a:lnTo>
                <a:lnTo>
                  <a:pt x="243622" y="23519"/>
                </a:lnTo>
                <a:lnTo>
                  <a:pt x="232984" y="23519"/>
                </a:lnTo>
                <a:lnTo>
                  <a:pt x="235446" y="22060"/>
                </a:lnTo>
                <a:lnTo>
                  <a:pt x="238303" y="20419"/>
                </a:lnTo>
                <a:close/>
                <a:moveTo>
                  <a:pt x="249945" y="20419"/>
                </a:moveTo>
                <a:lnTo>
                  <a:pt x="252772" y="22060"/>
                </a:lnTo>
                <a:lnTo>
                  <a:pt x="255264" y="23519"/>
                </a:lnTo>
                <a:lnTo>
                  <a:pt x="244626" y="23519"/>
                </a:lnTo>
                <a:lnTo>
                  <a:pt x="247088" y="22060"/>
                </a:lnTo>
                <a:lnTo>
                  <a:pt x="249945" y="20419"/>
                </a:lnTo>
                <a:close/>
                <a:moveTo>
                  <a:pt x="261556" y="20419"/>
                </a:moveTo>
                <a:lnTo>
                  <a:pt x="264413" y="22060"/>
                </a:lnTo>
                <a:lnTo>
                  <a:pt x="266875" y="23519"/>
                </a:lnTo>
                <a:lnTo>
                  <a:pt x="256237" y="23519"/>
                </a:lnTo>
                <a:lnTo>
                  <a:pt x="258699" y="22060"/>
                </a:lnTo>
                <a:lnTo>
                  <a:pt x="261556" y="20419"/>
                </a:lnTo>
                <a:close/>
                <a:moveTo>
                  <a:pt x="273198" y="20419"/>
                </a:moveTo>
                <a:lnTo>
                  <a:pt x="276024" y="22060"/>
                </a:lnTo>
                <a:lnTo>
                  <a:pt x="278517" y="23519"/>
                </a:lnTo>
                <a:lnTo>
                  <a:pt x="267878" y="23519"/>
                </a:lnTo>
                <a:lnTo>
                  <a:pt x="270340" y="22060"/>
                </a:lnTo>
                <a:lnTo>
                  <a:pt x="273198" y="20419"/>
                </a:lnTo>
                <a:close/>
                <a:moveTo>
                  <a:pt x="11217" y="23793"/>
                </a:moveTo>
                <a:lnTo>
                  <a:pt x="5898" y="26862"/>
                </a:lnTo>
                <a:lnTo>
                  <a:pt x="578" y="23793"/>
                </a:lnTo>
                <a:close/>
                <a:moveTo>
                  <a:pt x="22828" y="23793"/>
                </a:moveTo>
                <a:lnTo>
                  <a:pt x="17509" y="26862"/>
                </a:lnTo>
                <a:lnTo>
                  <a:pt x="12190" y="23793"/>
                </a:lnTo>
                <a:close/>
                <a:moveTo>
                  <a:pt x="34470" y="23793"/>
                </a:moveTo>
                <a:lnTo>
                  <a:pt x="29150" y="26862"/>
                </a:lnTo>
                <a:lnTo>
                  <a:pt x="23831" y="23793"/>
                </a:lnTo>
                <a:close/>
                <a:moveTo>
                  <a:pt x="46081" y="23793"/>
                </a:moveTo>
                <a:lnTo>
                  <a:pt x="40762" y="26862"/>
                </a:lnTo>
                <a:lnTo>
                  <a:pt x="35442" y="23793"/>
                </a:lnTo>
                <a:close/>
                <a:moveTo>
                  <a:pt x="57722" y="23793"/>
                </a:moveTo>
                <a:lnTo>
                  <a:pt x="52403" y="26862"/>
                </a:lnTo>
                <a:lnTo>
                  <a:pt x="47084" y="23793"/>
                </a:lnTo>
                <a:close/>
                <a:moveTo>
                  <a:pt x="69334" y="23793"/>
                </a:moveTo>
                <a:lnTo>
                  <a:pt x="64014" y="26862"/>
                </a:lnTo>
                <a:lnTo>
                  <a:pt x="58695" y="23793"/>
                </a:lnTo>
                <a:close/>
                <a:moveTo>
                  <a:pt x="80945" y="23793"/>
                </a:moveTo>
                <a:lnTo>
                  <a:pt x="75625" y="26862"/>
                </a:lnTo>
                <a:lnTo>
                  <a:pt x="70306" y="23793"/>
                </a:lnTo>
                <a:close/>
                <a:moveTo>
                  <a:pt x="92556" y="23793"/>
                </a:moveTo>
                <a:lnTo>
                  <a:pt x="87237" y="26862"/>
                </a:lnTo>
                <a:lnTo>
                  <a:pt x="81917" y="23793"/>
                </a:lnTo>
                <a:close/>
                <a:moveTo>
                  <a:pt x="104197" y="23793"/>
                </a:moveTo>
                <a:lnTo>
                  <a:pt x="98878" y="26862"/>
                </a:lnTo>
                <a:lnTo>
                  <a:pt x="93559" y="23793"/>
                </a:lnTo>
                <a:close/>
                <a:moveTo>
                  <a:pt x="115809" y="23793"/>
                </a:moveTo>
                <a:lnTo>
                  <a:pt x="110489" y="26862"/>
                </a:lnTo>
                <a:lnTo>
                  <a:pt x="105170" y="23793"/>
                </a:lnTo>
                <a:close/>
                <a:moveTo>
                  <a:pt x="127450" y="23793"/>
                </a:moveTo>
                <a:lnTo>
                  <a:pt x="122131" y="26862"/>
                </a:lnTo>
                <a:lnTo>
                  <a:pt x="116812" y="23793"/>
                </a:lnTo>
                <a:close/>
                <a:moveTo>
                  <a:pt x="139061" y="23793"/>
                </a:moveTo>
                <a:lnTo>
                  <a:pt x="133742" y="26862"/>
                </a:lnTo>
                <a:lnTo>
                  <a:pt x="128423" y="23793"/>
                </a:lnTo>
                <a:close/>
                <a:moveTo>
                  <a:pt x="150642" y="23793"/>
                </a:moveTo>
                <a:lnTo>
                  <a:pt x="145323" y="26862"/>
                </a:lnTo>
                <a:lnTo>
                  <a:pt x="140004" y="23793"/>
                </a:lnTo>
                <a:close/>
                <a:moveTo>
                  <a:pt x="162284" y="23793"/>
                </a:moveTo>
                <a:lnTo>
                  <a:pt x="156964" y="26862"/>
                </a:lnTo>
                <a:lnTo>
                  <a:pt x="151645" y="23793"/>
                </a:lnTo>
                <a:close/>
                <a:moveTo>
                  <a:pt x="173895" y="23793"/>
                </a:moveTo>
                <a:lnTo>
                  <a:pt x="168575" y="26862"/>
                </a:lnTo>
                <a:lnTo>
                  <a:pt x="163256" y="23793"/>
                </a:lnTo>
                <a:close/>
                <a:moveTo>
                  <a:pt x="185536" y="23793"/>
                </a:moveTo>
                <a:lnTo>
                  <a:pt x="180217" y="26862"/>
                </a:lnTo>
                <a:lnTo>
                  <a:pt x="174898" y="23793"/>
                </a:lnTo>
                <a:close/>
                <a:moveTo>
                  <a:pt x="197147" y="23793"/>
                </a:moveTo>
                <a:lnTo>
                  <a:pt x="191828" y="26862"/>
                </a:lnTo>
                <a:lnTo>
                  <a:pt x="186509" y="23793"/>
                </a:lnTo>
                <a:close/>
                <a:moveTo>
                  <a:pt x="208789" y="23793"/>
                </a:moveTo>
                <a:lnTo>
                  <a:pt x="203470" y="26862"/>
                </a:lnTo>
                <a:lnTo>
                  <a:pt x="198151" y="23793"/>
                </a:lnTo>
                <a:close/>
                <a:moveTo>
                  <a:pt x="220370" y="23793"/>
                </a:moveTo>
                <a:lnTo>
                  <a:pt x="215051" y="26862"/>
                </a:lnTo>
                <a:lnTo>
                  <a:pt x="209731" y="23793"/>
                </a:lnTo>
                <a:close/>
                <a:moveTo>
                  <a:pt x="232011" y="23793"/>
                </a:moveTo>
                <a:lnTo>
                  <a:pt x="226692" y="26862"/>
                </a:lnTo>
                <a:lnTo>
                  <a:pt x="221373" y="23793"/>
                </a:lnTo>
                <a:close/>
                <a:moveTo>
                  <a:pt x="243622" y="23793"/>
                </a:moveTo>
                <a:lnTo>
                  <a:pt x="238303" y="26862"/>
                </a:lnTo>
                <a:lnTo>
                  <a:pt x="232984" y="23793"/>
                </a:lnTo>
                <a:close/>
                <a:moveTo>
                  <a:pt x="255264" y="23793"/>
                </a:moveTo>
                <a:lnTo>
                  <a:pt x="249945" y="26862"/>
                </a:lnTo>
                <a:lnTo>
                  <a:pt x="244626" y="23793"/>
                </a:lnTo>
                <a:close/>
                <a:moveTo>
                  <a:pt x="266875" y="23793"/>
                </a:moveTo>
                <a:lnTo>
                  <a:pt x="261556" y="26862"/>
                </a:lnTo>
                <a:lnTo>
                  <a:pt x="256237" y="23793"/>
                </a:lnTo>
                <a:close/>
                <a:moveTo>
                  <a:pt x="278517" y="23793"/>
                </a:moveTo>
                <a:lnTo>
                  <a:pt x="273198" y="26862"/>
                </a:lnTo>
                <a:lnTo>
                  <a:pt x="267878" y="23793"/>
                </a:lnTo>
                <a:close/>
                <a:moveTo>
                  <a:pt x="457" y="24005"/>
                </a:moveTo>
                <a:lnTo>
                  <a:pt x="5776" y="27075"/>
                </a:lnTo>
                <a:lnTo>
                  <a:pt x="5776" y="33215"/>
                </a:lnTo>
                <a:lnTo>
                  <a:pt x="457" y="24005"/>
                </a:lnTo>
                <a:close/>
                <a:moveTo>
                  <a:pt x="11369" y="24005"/>
                </a:moveTo>
                <a:lnTo>
                  <a:pt x="6050" y="33215"/>
                </a:lnTo>
                <a:lnTo>
                  <a:pt x="6050" y="27075"/>
                </a:lnTo>
                <a:lnTo>
                  <a:pt x="11369" y="24005"/>
                </a:lnTo>
                <a:close/>
                <a:moveTo>
                  <a:pt x="12098" y="24005"/>
                </a:moveTo>
                <a:lnTo>
                  <a:pt x="17418" y="27075"/>
                </a:lnTo>
                <a:lnTo>
                  <a:pt x="17418" y="33215"/>
                </a:lnTo>
                <a:lnTo>
                  <a:pt x="12098" y="24005"/>
                </a:lnTo>
                <a:close/>
                <a:moveTo>
                  <a:pt x="22980" y="23975"/>
                </a:moveTo>
                <a:lnTo>
                  <a:pt x="17661" y="33215"/>
                </a:lnTo>
                <a:lnTo>
                  <a:pt x="17661" y="27045"/>
                </a:lnTo>
                <a:lnTo>
                  <a:pt x="22980" y="23975"/>
                </a:lnTo>
                <a:close/>
                <a:moveTo>
                  <a:pt x="23710" y="24005"/>
                </a:moveTo>
                <a:lnTo>
                  <a:pt x="29029" y="27075"/>
                </a:lnTo>
                <a:lnTo>
                  <a:pt x="29029" y="33215"/>
                </a:lnTo>
                <a:lnTo>
                  <a:pt x="23710" y="24005"/>
                </a:lnTo>
                <a:close/>
                <a:moveTo>
                  <a:pt x="34622" y="23975"/>
                </a:moveTo>
                <a:lnTo>
                  <a:pt x="29302" y="33215"/>
                </a:lnTo>
                <a:lnTo>
                  <a:pt x="29302" y="27045"/>
                </a:lnTo>
                <a:lnTo>
                  <a:pt x="34622" y="23975"/>
                </a:lnTo>
                <a:close/>
                <a:moveTo>
                  <a:pt x="35290" y="24005"/>
                </a:moveTo>
                <a:lnTo>
                  <a:pt x="40610" y="27075"/>
                </a:lnTo>
                <a:lnTo>
                  <a:pt x="40610" y="33215"/>
                </a:lnTo>
                <a:lnTo>
                  <a:pt x="35290" y="24005"/>
                </a:lnTo>
                <a:close/>
                <a:moveTo>
                  <a:pt x="46202" y="23975"/>
                </a:moveTo>
                <a:lnTo>
                  <a:pt x="40883" y="33215"/>
                </a:lnTo>
                <a:lnTo>
                  <a:pt x="40883" y="27045"/>
                </a:lnTo>
                <a:lnTo>
                  <a:pt x="46202" y="23975"/>
                </a:lnTo>
                <a:close/>
                <a:moveTo>
                  <a:pt x="46932" y="24005"/>
                </a:moveTo>
                <a:lnTo>
                  <a:pt x="52251" y="27075"/>
                </a:lnTo>
                <a:lnTo>
                  <a:pt x="52251" y="33215"/>
                </a:lnTo>
                <a:lnTo>
                  <a:pt x="46932" y="24005"/>
                </a:lnTo>
                <a:close/>
                <a:moveTo>
                  <a:pt x="57844" y="23975"/>
                </a:moveTo>
                <a:lnTo>
                  <a:pt x="52525" y="33215"/>
                </a:lnTo>
                <a:lnTo>
                  <a:pt x="52525" y="27045"/>
                </a:lnTo>
                <a:lnTo>
                  <a:pt x="57844" y="23975"/>
                </a:lnTo>
                <a:close/>
                <a:moveTo>
                  <a:pt x="58543" y="24005"/>
                </a:moveTo>
                <a:lnTo>
                  <a:pt x="63862" y="27075"/>
                </a:lnTo>
                <a:lnTo>
                  <a:pt x="63862" y="33215"/>
                </a:lnTo>
                <a:lnTo>
                  <a:pt x="58543" y="24005"/>
                </a:lnTo>
                <a:close/>
                <a:moveTo>
                  <a:pt x="69455" y="23975"/>
                </a:moveTo>
                <a:lnTo>
                  <a:pt x="64136" y="33215"/>
                </a:lnTo>
                <a:lnTo>
                  <a:pt x="64136" y="27045"/>
                </a:lnTo>
                <a:lnTo>
                  <a:pt x="69455" y="23975"/>
                </a:lnTo>
                <a:close/>
                <a:moveTo>
                  <a:pt x="70185" y="24005"/>
                </a:moveTo>
                <a:lnTo>
                  <a:pt x="75504" y="27075"/>
                </a:lnTo>
                <a:lnTo>
                  <a:pt x="75504" y="33215"/>
                </a:lnTo>
                <a:lnTo>
                  <a:pt x="70185" y="24005"/>
                </a:lnTo>
                <a:close/>
                <a:moveTo>
                  <a:pt x="81097" y="23975"/>
                </a:moveTo>
                <a:lnTo>
                  <a:pt x="75777" y="33215"/>
                </a:lnTo>
                <a:lnTo>
                  <a:pt x="75777" y="27045"/>
                </a:lnTo>
                <a:lnTo>
                  <a:pt x="81097" y="23975"/>
                </a:lnTo>
                <a:close/>
                <a:moveTo>
                  <a:pt x="81796" y="24005"/>
                </a:moveTo>
                <a:lnTo>
                  <a:pt x="87115" y="27075"/>
                </a:lnTo>
                <a:lnTo>
                  <a:pt x="87115" y="33215"/>
                </a:lnTo>
                <a:lnTo>
                  <a:pt x="81796" y="24005"/>
                </a:lnTo>
                <a:close/>
                <a:moveTo>
                  <a:pt x="92708" y="23975"/>
                </a:moveTo>
                <a:lnTo>
                  <a:pt x="87389" y="33215"/>
                </a:lnTo>
                <a:lnTo>
                  <a:pt x="87389" y="27045"/>
                </a:lnTo>
                <a:lnTo>
                  <a:pt x="92708" y="23975"/>
                </a:lnTo>
                <a:close/>
                <a:moveTo>
                  <a:pt x="93437" y="24005"/>
                </a:moveTo>
                <a:lnTo>
                  <a:pt x="98757" y="27075"/>
                </a:lnTo>
                <a:lnTo>
                  <a:pt x="98757" y="33215"/>
                </a:lnTo>
                <a:lnTo>
                  <a:pt x="93437" y="24005"/>
                </a:lnTo>
                <a:close/>
                <a:moveTo>
                  <a:pt x="104349" y="23975"/>
                </a:moveTo>
                <a:lnTo>
                  <a:pt x="99030" y="33215"/>
                </a:lnTo>
                <a:lnTo>
                  <a:pt x="99030" y="27045"/>
                </a:lnTo>
                <a:lnTo>
                  <a:pt x="104349" y="23975"/>
                </a:lnTo>
                <a:close/>
                <a:moveTo>
                  <a:pt x="105018" y="24005"/>
                </a:moveTo>
                <a:lnTo>
                  <a:pt x="110337" y="27075"/>
                </a:lnTo>
                <a:lnTo>
                  <a:pt x="110337" y="33215"/>
                </a:lnTo>
                <a:lnTo>
                  <a:pt x="105018" y="24005"/>
                </a:lnTo>
                <a:close/>
                <a:moveTo>
                  <a:pt x="115930" y="23975"/>
                </a:moveTo>
                <a:lnTo>
                  <a:pt x="110611" y="33215"/>
                </a:lnTo>
                <a:lnTo>
                  <a:pt x="110611" y="27045"/>
                </a:lnTo>
                <a:lnTo>
                  <a:pt x="115930" y="23975"/>
                </a:lnTo>
                <a:close/>
                <a:moveTo>
                  <a:pt x="116660" y="24005"/>
                </a:moveTo>
                <a:lnTo>
                  <a:pt x="121979" y="27075"/>
                </a:lnTo>
                <a:lnTo>
                  <a:pt x="121979" y="33215"/>
                </a:lnTo>
                <a:lnTo>
                  <a:pt x="116660" y="24005"/>
                </a:lnTo>
                <a:close/>
                <a:moveTo>
                  <a:pt x="127541" y="23975"/>
                </a:moveTo>
                <a:lnTo>
                  <a:pt x="122222" y="33215"/>
                </a:lnTo>
                <a:lnTo>
                  <a:pt x="122222" y="27045"/>
                </a:lnTo>
                <a:lnTo>
                  <a:pt x="127541" y="23975"/>
                </a:lnTo>
                <a:close/>
                <a:moveTo>
                  <a:pt x="128271" y="24005"/>
                </a:moveTo>
                <a:lnTo>
                  <a:pt x="133590" y="27075"/>
                </a:lnTo>
                <a:lnTo>
                  <a:pt x="133590" y="33215"/>
                </a:lnTo>
                <a:lnTo>
                  <a:pt x="128271" y="24005"/>
                </a:lnTo>
                <a:close/>
                <a:moveTo>
                  <a:pt x="139183" y="23975"/>
                </a:moveTo>
                <a:lnTo>
                  <a:pt x="133864" y="33215"/>
                </a:lnTo>
                <a:lnTo>
                  <a:pt x="133864" y="27045"/>
                </a:lnTo>
                <a:lnTo>
                  <a:pt x="139183" y="23975"/>
                </a:lnTo>
                <a:close/>
                <a:moveTo>
                  <a:pt x="139912" y="24005"/>
                </a:moveTo>
                <a:lnTo>
                  <a:pt x="145232" y="27075"/>
                </a:lnTo>
                <a:lnTo>
                  <a:pt x="145232" y="33215"/>
                </a:lnTo>
                <a:lnTo>
                  <a:pt x="139912" y="24005"/>
                </a:lnTo>
                <a:close/>
                <a:moveTo>
                  <a:pt x="150794" y="23975"/>
                </a:moveTo>
                <a:lnTo>
                  <a:pt x="145475" y="33215"/>
                </a:lnTo>
                <a:lnTo>
                  <a:pt x="145475" y="27045"/>
                </a:lnTo>
                <a:lnTo>
                  <a:pt x="150794" y="23975"/>
                </a:lnTo>
                <a:close/>
                <a:moveTo>
                  <a:pt x="151523" y="24005"/>
                </a:moveTo>
                <a:lnTo>
                  <a:pt x="156843" y="27075"/>
                </a:lnTo>
                <a:lnTo>
                  <a:pt x="156843" y="33215"/>
                </a:lnTo>
                <a:lnTo>
                  <a:pt x="151523" y="24005"/>
                </a:lnTo>
                <a:close/>
                <a:moveTo>
                  <a:pt x="162436" y="23975"/>
                </a:moveTo>
                <a:lnTo>
                  <a:pt x="157116" y="33215"/>
                </a:lnTo>
                <a:lnTo>
                  <a:pt x="157116" y="27045"/>
                </a:lnTo>
                <a:lnTo>
                  <a:pt x="162436" y="23975"/>
                </a:lnTo>
                <a:close/>
                <a:moveTo>
                  <a:pt x="163165" y="24005"/>
                </a:moveTo>
                <a:lnTo>
                  <a:pt x="168484" y="27075"/>
                </a:lnTo>
                <a:lnTo>
                  <a:pt x="168484" y="33215"/>
                </a:lnTo>
                <a:lnTo>
                  <a:pt x="163165" y="24005"/>
                </a:lnTo>
                <a:close/>
                <a:moveTo>
                  <a:pt x="174047" y="23975"/>
                </a:moveTo>
                <a:lnTo>
                  <a:pt x="168727" y="33215"/>
                </a:lnTo>
                <a:lnTo>
                  <a:pt x="168727" y="27045"/>
                </a:lnTo>
                <a:lnTo>
                  <a:pt x="174047" y="23975"/>
                </a:lnTo>
                <a:close/>
                <a:moveTo>
                  <a:pt x="174746" y="24005"/>
                </a:moveTo>
                <a:lnTo>
                  <a:pt x="180065" y="27075"/>
                </a:lnTo>
                <a:lnTo>
                  <a:pt x="180065" y="33215"/>
                </a:lnTo>
                <a:lnTo>
                  <a:pt x="174746" y="24005"/>
                </a:lnTo>
                <a:close/>
                <a:moveTo>
                  <a:pt x="185658" y="23975"/>
                </a:moveTo>
                <a:lnTo>
                  <a:pt x="180339" y="33215"/>
                </a:lnTo>
                <a:lnTo>
                  <a:pt x="180339" y="27045"/>
                </a:lnTo>
                <a:lnTo>
                  <a:pt x="185658" y="23975"/>
                </a:lnTo>
                <a:close/>
                <a:moveTo>
                  <a:pt x="186357" y="24005"/>
                </a:moveTo>
                <a:lnTo>
                  <a:pt x="191676" y="27075"/>
                </a:lnTo>
                <a:lnTo>
                  <a:pt x="191676" y="33215"/>
                </a:lnTo>
                <a:lnTo>
                  <a:pt x="186357" y="24005"/>
                </a:lnTo>
                <a:close/>
                <a:moveTo>
                  <a:pt x="197269" y="23975"/>
                </a:moveTo>
                <a:lnTo>
                  <a:pt x="191950" y="33215"/>
                </a:lnTo>
                <a:lnTo>
                  <a:pt x="191950" y="27045"/>
                </a:lnTo>
                <a:lnTo>
                  <a:pt x="197269" y="23975"/>
                </a:lnTo>
                <a:close/>
                <a:moveTo>
                  <a:pt x="197999" y="24005"/>
                </a:moveTo>
                <a:lnTo>
                  <a:pt x="203318" y="27075"/>
                </a:lnTo>
                <a:lnTo>
                  <a:pt x="203318" y="33215"/>
                </a:lnTo>
                <a:lnTo>
                  <a:pt x="197999" y="24005"/>
                </a:lnTo>
                <a:close/>
                <a:moveTo>
                  <a:pt x="208911" y="23975"/>
                </a:moveTo>
                <a:lnTo>
                  <a:pt x="203591" y="33215"/>
                </a:lnTo>
                <a:lnTo>
                  <a:pt x="203591" y="27045"/>
                </a:lnTo>
                <a:lnTo>
                  <a:pt x="208911" y="23975"/>
                </a:lnTo>
                <a:close/>
                <a:moveTo>
                  <a:pt x="209610" y="24005"/>
                </a:moveTo>
                <a:lnTo>
                  <a:pt x="214929" y="27075"/>
                </a:lnTo>
                <a:lnTo>
                  <a:pt x="214929" y="33215"/>
                </a:lnTo>
                <a:lnTo>
                  <a:pt x="209610" y="24005"/>
                </a:lnTo>
                <a:close/>
                <a:moveTo>
                  <a:pt x="220522" y="23975"/>
                </a:moveTo>
                <a:lnTo>
                  <a:pt x="215202" y="33215"/>
                </a:lnTo>
                <a:lnTo>
                  <a:pt x="215202" y="27045"/>
                </a:lnTo>
                <a:lnTo>
                  <a:pt x="220522" y="23975"/>
                </a:lnTo>
                <a:close/>
                <a:moveTo>
                  <a:pt x="221251" y="24005"/>
                </a:moveTo>
                <a:lnTo>
                  <a:pt x="226570" y="27075"/>
                </a:lnTo>
                <a:lnTo>
                  <a:pt x="226570" y="33215"/>
                </a:lnTo>
                <a:lnTo>
                  <a:pt x="221251" y="24005"/>
                </a:lnTo>
                <a:close/>
                <a:moveTo>
                  <a:pt x="232163" y="23975"/>
                </a:moveTo>
                <a:lnTo>
                  <a:pt x="226844" y="33215"/>
                </a:lnTo>
                <a:lnTo>
                  <a:pt x="226844" y="27045"/>
                </a:lnTo>
                <a:lnTo>
                  <a:pt x="232163" y="23975"/>
                </a:lnTo>
                <a:close/>
                <a:moveTo>
                  <a:pt x="232862" y="24005"/>
                </a:moveTo>
                <a:lnTo>
                  <a:pt x="238182" y="27075"/>
                </a:lnTo>
                <a:lnTo>
                  <a:pt x="238182" y="33215"/>
                </a:lnTo>
                <a:lnTo>
                  <a:pt x="232862" y="24005"/>
                </a:lnTo>
                <a:close/>
                <a:moveTo>
                  <a:pt x="243774" y="23975"/>
                </a:moveTo>
                <a:lnTo>
                  <a:pt x="238455" y="33215"/>
                </a:lnTo>
                <a:lnTo>
                  <a:pt x="238455" y="27045"/>
                </a:lnTo>
                <a:lnTo>
                  <a:pt x="243774" y="23975"/>
                </a:lnTo>
                <a:close/>
                <a:moveTo>
                  <a:pt x="244474" y="24005"/>
                </a:moveTo>
                <a:lnTo>
                  <a:pt x="249793" y="27075"/>
                </a:lnTo>
                <a:lnTo>
                  <a:pt x="249793" y="33215"/>
                </a:lnTo>
                <a:lnTo>
                  <a:pt x="244474" y="24005"/>
                </a:lnTo>
                <a:close/>
                <a:moveTo>
                  <a:pt x="255355" y="24005"/>
                </a:moveTo>
                <a:lnTo>
                  <a:pt x="250036" y="33215"/>
                </a:lnTo>
                <a:lnTo>
                  <a:pt x="250036" y="27075"/>
                </a:lnTo>
                <a:lnTo>
                  <a:pt x="255355" y="24005"/>
                </a:lnTo>
                <a:close/>
                <a:moveTo>
                  <a:pt x="256085" y="24005"/>
                </a:moveTo>
                <a:lnTo>
                  <a:pt x="261404" y="27075"/>
                </a:lnTo>
                <a:lnTo>
                  <a:pt x="261404" y="33215"/>
                </a:lnTo>
                <a:lnTo>
                  <a:pt x="256085" y="24005"/>
                </a:lnTo>
                <a:close/>
                <a:moveTo>
                  <a:pt x="266997" y="24005"/>
                </a:moveTo>
                <a:lnTo>
                  <a:pt x="261678" y="33215"/>
                </a:lnTo>
                <a:lnTo>
                  <a:pt x="261678" y="27075"/>
                </a:lnTo>
                <a:lnTo>
                  <a:pt x="266997" y="24005"/>
                </a:lnTo>
                <a:close/>
                <a:moveTo>
                  <a:pt x="267726" y="24005"/>
                </a:moveTo>
                <a:lnTo>
                  <a:pt x="273046" y="27075"/>
                </a:lnTo>
                <a:lnTo>
                  <a:pt x="273046" y="33215"/>
                </a:lnTo>
                <a:lnTo>
                  <a:pt x="267726" y="24005"/>
                </a:lnTo>
                <a:close/>
                <a:moveTo>
                  <a:pt x="278608" y="24005"/>
                </a:moveTo>
                <a:lnTo>
                  <a:pt x="273289" y="33215"/>
                </a:lnTo>
                <a:lnTo>
                  <a:pt x="273289" y="27075"/>
                </a:lnTo>
                <a:lnTo>
                  <a:pt x="278608" y="24005"/>
                </a:lnTo>
                <a:close/>
                <a:moveTo>
                  <a:pt x="35108" y="24127"/>
                </a:moveTo>
                <a:lnTo>
                  <a:pt x="40427" y="33306"/>
                </a:lnTo>
                <a:lnTo>
                  <a:pt x="40427" y="33306"/>
                </a:lnTo>
                <a:lnTo>
                  <a:pt x="35108" y="30267"/>
                </a:lnTo>
                <a:lnTo>
                  <a:pt x="35108" y="24127"/>
                </a:lnTo>
                <a:close/>
                <a:moveTo>
                  <a:pt x="58330" y="24127"/>
                </a:moveTo>
                <a:lnTo>
                  <a:pt x="63650" y="33306"/>
                </a:lnTo>
                <a:lnTo>
                  <a:pt x="58330" y="30267"/>
                </a:lnTo>
                <a:lnTo>
                  <a:pt x="58330" y="24127"/>
                </a:lnTo>
                <a:close/>
                <a:moveTo>
                  <a:pt x="69941" y="24127"/>
                </a:moveTo>
                <a:lnTo>
                  <a:pt x="75261" y="33306"/>
                </a:lnTo>
                <a:lnTo>
                  <a:pt x="69941" y="30267"/>
                </a:lnTo>
                <a:lnTo>
                  <a:pt x="69941" y="24127"/>
                </a:lnTo>
                <a:close/>
                <a:moveTo>
                  <a:pt x="81583" y="24127"/>
                </a:moveTo>
                <a:lnTo>
                  <a:pt x="86902" y="33306"/>
                </a:lnTo>
                <a:lnTo>
                  <a:pt x="81583" y="30267"/>
                </a:lnTo>
                <a:lnTo>
                  <a:pt x="81583" y="24127"/>
                </a:lnTo>
                <a:close/>
                <a:moveTo>
                  <a:pt x="104836" y="24127"/>
                </a:moveTo>
                <a:lnTo>
                  <a:pt x="110155" y="33306"/>
                </a:lnTo>
                <a:lnTo>
                  <a:pt x="104836" y="30267"/>
                </a:lnTo>
                <a:lnTo>
                  <a:pt x="104836" y="24127"/>
                </a:lnTo>
                <a:close/>
                <a:moveTo>
                  <a:pt x="116416" y="24127"/>
                </a:moveTo>
                <a:lnTo>
                  <a:pt x="121736" y="33306"/>
                </a:lnTo>
                <a:lnTo>
                  <a:pt x="116416" y="30267"/>
                </a:lnTo>
                <a:lnTo>
                  <a:pt x="116416" y="24127"/>
                </a:lnTo>
                <a:close/>
                <a:moveTo>
                  <a:pt x="128058" y="24127"/>
                </a:moveTo>
                <a:lnTo>
                  <a:pt x="133377" y="33306"/>
                </a:lnTo>
                <a:lnTo>
                  <a:pt x="128058" y="30267"/>
                </a:lnTo>
                <a:lnTo>
                  <a:pt x="128058" y="24127"/>
                </a:lnTo>
                <a:close/>
                <a:moveTo>
                  <a:pt x="139669" y="24127"/>
                </a:moveTo>
                <a:lnTo>
                  <a:pt x="144988" y="33306"/>
                </a:lnTo>
                <a:lnTo>
                  <a:pt x="139669" y="30267"/>
                </a:lnTo>
                <a:lnTo>
                  <a:pt x="139669" y="24127"/>
                </a:lnTo>
                <a:close/>
                <a:moveTo>
                  <a:pt x="151311" y="24127"/>
                </a:moveTo>
                <a:lnTo>
                  <a:pt x="156630" y="33306"/>
                </a:lnTo>
                <a:lnTo>
                  <a:pt x="151311" y="30267"/>
                </a:lnTo>
                <a:lnTo>
                  <a:pt x="151311" y="24127"/>
                </a:lnTo>
                <a:close/>
                <a:moveTo>
                  <a:pt x="162922" y="24127"/>
                </a:moveTo>
                <a:lnTo>
                  <a:pt x="168241" y="33306"/>
                </a:lnTo>
                <a:lnTo>
                  <a:pt x="162922" y="30267"/>
                </a:lnTo>
                <a:lnTo>
                  <a:pt x="162922" y="24127"/>
                </a:lnTo>
                <a:close/>
                <a:moveTo>
                  <a:pt x="174503" y="24127"/>
                </a:moveTo>
                <a:lnTo>
                  <a:pt x="179822" y="33306"/>
                </a:lnTo>
                <a:lnTo>
                  <a:pt x="174503" y="30267"/>
                </a:lnTo>
                <a:lnTo>
                  <a:pt x="174503" y="24127"/>
                </a:lnTo>
                <a:close/>
                <a:moveTo>
                  <a:pt x="186144" y="24127"/>
                </a:moveTo>
                <a:lnTo>
                  <a:pt x="191463" y="33306"/>
                </a:lnTo>
                <a:lnTo>
                  <a:pt x="186144" y="30267"/>
                </a:lnTo>
                <a:lnTo>
                  <a:pt x="186144" y="24127"/>
                </a:lnTo>
                <a:close/>
                <a:moveTo>
                  <a:pt x="197755" y="24127"/>
                </a:moveTo>
                <a:lnTo>
                  <a:pt x="203075" y="33306"/>
                </a:lnTo>
                <a:lnTo>
                  <a:pt x="197755" y="30267"/>
                </a:lnTo>
                <a:lnTo>
                  <a:pt x="197755" y="24127"/>
                </a:lnTo>
                <a:close/>
                <a:moveTo>
                  <a:pt x="209397" y="24127"/>
                </a:moveTo>
                <a:lnTo>
                  <a:pt x="214716" y="33306"/>
                </a:lnTo>
                <a:lnTo>
                  <a:pt x="209397" y="30267"/>
                </a:lnTo>
                <a:lnTo>
                  <a:pt x="209397" y="24127"/>
                </a:lnTo>
                <a:close/>
                <a:moveTo>
                  <a:pt x="221008" y="24127"/>
                </a:moveTo>
                <a:lnTo>
                  <a:pt x="226327" y="33306"/>
                </a:lnTo>
                <a:lnTo>
                  <a:pt x="221008" y="30267"/>
                </a:lnTo>
                <a:lnTo>
                  <a:pt x="221008" y="24127"/>
                </a:lnTo>
                <a:close/>
                <a:moveTo>
                  <a:pt x="232650" y="24127"/>
                </a:moveTo>
                <a:lnTo>
                  <a:pt x="237969" y="33306"/>
                </a:lnTo>
                <a:lnTo>
                  <a:pt x="232650" y="30267"/>
                </a:lnTo>
                <a:lnTo>
                  <a:pt x="232650" y="24127"/>
                </a:lnTo>
                <a:close/>
                <a:moveTo>
                  <a:pt x="244230" y="24127"/>
                </a:moveTo>
                <a:lnTo>
                  <a:pt x="249550" y="33306"/>
                </a:lnTo>
                <a:lnTo>
                  <a:pt x="244230" y="30267"/>
                </a:lnTo>
                <a:lnTo>
                  <a:pt x="244230" y="24127"/>
                </a:lnTo>
                <a:close/>
                <a:moveTo>
                  <a:pt x="244" y="24127"/>
                </a:moveTo>
                <a:lnTo>
                  <a:pt x="5563" y="33306"/>
                </a:lnTo>
                <a:lnTo>
                  <a:pt x="214" y="30236"/>
                </a:lnTo>
                <a:lnTo>
                  <a:pt x="214" y="24127"/>
                </a:lnTo>
                <a:close/>
                <a:moveTo>
                  <a:pt x="46689" y="24127"/>
                </a:moveTo>
                <a:lnTo>
                  <a:pt x="52008" y="33306"/>
                </a:lnTo>
                <a:lnTo>
                  <a:pt x="46689" y="30267"/>
                </a:lnTo>
                <a:lnTo>
                  <a:pt x="46689" y="24127"/>
                </a:lnTo>
                <a:close/>
                <a:moveTo>
                  <a:pt x="93194" y="24127"/>
                </a:moveTo>
                <a:lnTo>
                  <a:pt x="98513" y="33306"/>
                </a:lnTo>
                <a:lnTo>
                  <a:pt x="93194" y="30267"/>
                </a:lnTo>
                <a:lnTo>
                  <a:pt x="93194" y="24127"/>
                </a:lnTo>
                <a:close/>
                <a:moveTo>
                  <a:pt x="255872" y="24127"/>
                </a:moveTo>
                <a:lnTo>
                  <a:pt x="261191" y="33306"/>
                </a:lnTo>
                <a:lnTo>
                  <a:pt x="255872" y="30267"/>
                </a:lnTo>
                <a:lnTo>
                  <a:pt x="255872" y="24127"/>
                </a:lnTo>
                <a:close/>
                <a:moveTo>
                  <a:pt x="267483" y="24127"/>
                </a:moveTo>
                <a:lnTo>
                  <a:pt x="272802" y="33306"/>
                </a:lnTo>
                <a:lnTo>
                  <a:pt x="267483" y="30267"/>
                </a:lnTo>
                <a:lnTo>
                  <a:pt x="267483" y="24127"/>
                </a:lnTo>
                <a:close/>
                <a:moveTo>
                  <a:pt x="34834" y="24157"/>
                </a:moveTo>
                <a:lnTo>
                  <a:pt x="34834" y="30267"/>
                </a:lnTo>
                <a:lnTo>
                  <a:pt x="29515" y="33337"/>
                </a:lnTo>
                <a:lnTo>
                  <a:pt x="29515" y="33337"/>
                </a:lnTo>
                <a:lnTo>
                  <a:pt x="34834" y="24157"/>
                </a:lnTo>
                <a:close/>
                <a:moveTo>
                  <a:pt x="69698" y="24157"/>
                </a:moveTo>
                <a:lnTo>
                  <a:pt x="69698" y="30267"/>
                </a:lnTo>
                <a:lnTo>
                  <a:pt x="64379" y="33337"/>
                </a:lnTo>
                <a:lnTo>
                  <a:pt x="69698" y="24157"/>
                </a:lnTo>
                <a:close/>
                <a:moveTo>
                  <a:pt x="81309" y="24157"/>
                </a:moveTo>
                <a:lnTo>
                  <a:pt x="81309" y="30267"/>
                </a:lnTo>
                <a:lnTo>
                  <a:pt x="75990" y="33337"/>
                </a:lnTo>
                <a:lnTo>
                  <a:pt x="81309" y="24157"/>
                </a:lnTo>
                <a:close/>
                <a:moveTo>
                  <a:pt x="92951" y="24157"/>
                </a:moveTo>
                <a:lnTo>
                  <a:pt x="92951" y="30267"/>
                </a:lnTo>
                <a:lnTo>
                  <a:pt x="87632" y="33337"/>
                </a:lnTo>
                <a:lnTo>
                  <a:pt x="92951" y="24157"/>
                </a:lnTo>
                <a:close/>
                <a:moveTo>
                  <a:pt x="104562" y="24157"/>
                </a:moveTo>
                <a:lnTo>
                  <a:pt x="104562" y="30267"/>
                </a:lnTo>
                <a:lnTo>
                  <a:pt x="99243" y="33337"/>
                </a:lnTo>
                <a:lnTo>
                  <a:pt x="104562" y="24157"/>
                </a:lnTo>
                <a:close/>
                <a:moveTo>
                  <a:pt x="116143" y="24157"/>
                </a:moveTo>
                <a:lnTo>
                  <a:pt x="116143" y="30267"/>
                </a:lnTo>
                <a:lnTo>
                  <a:pt x="110824" y="33337"/>
                </a:lnTo>
                <a:lnTo>
                  <a:pt x="116143" y="24157"/>
                </a:lnTo>
                <a:close/>
                <a:moveTo>
                  <a:pt x="127784" y="24157"/>
                </a:moveTo>
                <a:lnTo>
                  <a:pt x="127784" y="30267"/>
                </a:lnTo>
                <a:lnTo>
                  <a:pt x="122465" y="33337"/>
                </a:lnTo>
                <a:lnTo>
                  <a:pt x="127784" y="24157"/>
                </a:lnTo>
                <a:close/>
                <a:moveTo>
                  <a:pt x="139396" y="24157"/>
                </a:moveTo>
                <a:lnTo>
                  <a:pt x="139396" y="30267"/>
                </a:lnTo>
                <a:lnTo>
                  <a:pt x="134076" y="33337"/>
                </a:lnTo>
                <a:lnTo>
                  <a:pt x="139396" y="24157"/>
                </a:lnTo>
                <a:close/>
                <a:moveTo>
                  <a:pt x="151037" y="24157"/>
                </a:moveTo>
                <a:lnTo>
                  <a:pt x="151037" y="30267"/>
                </a:lnTo>
                <a:lnTo>
                  <a:pt x="145718" y="33337"/>
                </a:lnTo>
                <a:lnTo>
                  <a:pt x="151037" y="24157"/>
                </a:lnTo>
                <a:close/>
                <a:moveTo>
                  <a:pt x="162648" y="24157"/>
                </a:moveTo>
                <a:lnTo>
                  <a:pt x="162648" y="30267"/>
                </a:lnTo>
                <a:lnTo>
                  <a:pt x="157329" y="33337"/>
                </a:lnTo>
                <a:lnTo>
                  <a:pt x="162648" y="24157"/>
                </a:lnTo>
                <a:close/>
                <a:moveTo>
                  <a:pt x="174290" y="24157"/>
                </a:moveTo>
                <a:lnTo>
                  <a:pt x="174290" y="30267"/>
                </a:lnTo>
                <a:lnTo>
                  <a:pt x="168971" y="33337"/>
                </a:lnTo>
                <a:lnTo>
                  <a:pt x="174290" y="24157"/>
                </a:lnTo>
                <a:close/>
                <a:moveTo>
                  <a:pt x="185871" y="24157"/>
                </a:moveTo>
                <a:lnTo>
                  <a:pt x="185871" y="30267"/>
                </a:lnTo>
                <a:lnTo>
                  <a:pt x="180551" y="33337"/>
                </a:lnTo>
                <a:lnTo>
                  <a:pt x="185871" y="24157"/>
                </a:lnTo>
                <a:close/>
                <a:moveTo>
                  <a:pt x="197512" y="24157"/>
                </a:moveTo>
                <a:lnTo>
                  <a:pt x="197512" y="30267"/>
                </a:lnTo>
                <a:lnTo>
                  <a:pt x="192193" y="33337"/>
                </a:lnTo>
                <a:lnTo>
                  <a:pt x="197512" y="24157"/>
                </a:lnTo>
                <a:close/>
                <a:moveTo>
                  <a:pt x="209123" y="24157"/>
                </a:moveTo>
                <a:lnTo>
                  <a:pt x="209123" y="30267"/>
                </a:lnTo>
                <a:lnTo>
                  <a:pt x="203804" y="33337"/>
                </a:lnTo>
                <a:lnTo>
                  <a:pt x="209123" y="24157"/>
                </a:lnTo>
                <a:close/>
                <a:moveTo>
                  <a:pt x="220765" y="24157"/>
                </a:moveTo>
                <a:lnTo>
                  <a:pt x="220765" y="30267"/>
                </a:lnTo>
                <a:lnTo>
                  <a:pt x="215446" y="33337"/>
                </a:lnTo>
                <a:lnTo>
                  <a:pt x="220765" y="24157"/>
                </a:lnTo>
                <a:close/>
                <a:moveTo>
                  <a:pt x="243957" y="24157"/>
                </a:moveTo>
                <a:lnTo>
                  <a:pt x="243957" y="30267"/>
                </a:lnTo>
                <a:lnTo>
                  <a:pt x="238638" y="33337"/>
                </a:lnTo>
                <a:lnTo>
                  <a:pt x="243957" y="24157"/>
                </a:lnTo>
                <a:close/>
                <a:moveTo>
                  <a:pt x="255598" y="24157"/>
                </a:moveTo>
                <a:lnTo>
                  <a:pt x="255598" y="30267"/>
                </a:lnTo>
                <a:lnTo>
                  <a:pt x="250279" y="33337"/>
                </a:lnTo>
                <a:lnTo>
                  <a:pt x="255598" y="24157"/>
                </a:lnTo>
                <a:close/>
                <a:moveTo>
                  <a:pt x="23223" y="24157"/>
                </a:moveTo>
                <a:lnTo>
                  <a:pt x="23223" y="30267"/>
                </a:lnTo>
                <a:lnTo>
                  <a:pt x="17904" y="33337"/>
                </a:lnTo>
                <a:lnTo>
                  <a:pt x="23223" y="24157"/>
                </a:lnTo>
                <a:close/>
                <a:moveTo>
                  <a:pt x="46446" y="24157"/>
                </a:moveTo>
                <a:lnTo>
                  <a:pt x="46446" y="30267"/>
                </a:lnTo>
                <a:lnTo>
                  <a:pt x="41126" y="33337"/>
                </a:lnTo>
                <a:lnTo>
                  <a:pt x="46446" y="24157"/>
                </a:lnTo>
                <a:close/>
                <a:moveTo>
                  <a:pt x="58057" y="24157"/>
                </a:moveTo>
                <a:lnTo>
                  <a:pt x="58057" y="30267"/>
                </a:lnTo>
                <a:lnTo>
                  <a:pt x="52737" y="33337"/>
                </a:lnTo>
                <a:lnTo>
                  <a:pt x="58057" y="24157"/>
                </a:lnTo>
                <a:close/>
                <a:moveTo>
                  <a:pt x="232376" y="24157"/>
                </a:moveTo>
                <a:lnTo>
                  <a:pt x="232376" y="30267"/>
                </a:lnTo>
                <a:lnTo>
                  <a:pt x="227057" y="33337"/>
                </a:lnTo>
                <a:lnTo>
                  <a:pt x="232376" y="24157"/>
                </a:lnTo>
                <a:close/>
                <a:moveTo>
                  <a:pt x="267210" y="24157"/>
                </a:moveTo>
                <a:lnTo>
                  <a:pt x="267210" y="30267"/>
                </a:lnTo>
                <a:lnTo>
                  <a:pt x="261890" y="33337"/>
                </a:lnTo>
                <a:lnTo>
                  <a:pt x="267210" y="24157"/>
                </a:lnTo>
                <a:close/>
                <a:moveTo>
                  <a:pt x="278851" y="24157"/>
                </a:moveTo>
                <a:lnTo>
                  <a:pt x="278851" y="30267"/>
                </a:lnTo>
                <a:lnTo>
                  <a:pt x="273532" y="33337"/>
                </a:lnTo>
                <a:lnTo>
                  <a:pt x="278851" y="24157"/>
                </a:lnTo>
                <a:close/>
                <a:moveTo>
                  <a:pt x="11582" y="24127"/>
                </a:moveTo>
                <a:lnTo>
                  <a:pt x="11582" y="30267"/>
                </a:lnTo>
                <a:lnTo>
                  <a:pt x="6262" y="33367"/>
                </a:lnTo>
                <a:lnTo>
                  <a:pt x="11582" y="24127"/>
                </a:lnTo>
                <a:close/>
                <a:moveTo>
                  <a:pt x="11855" y="24127"/>
                </a:moveTo>
                <a:lnTo>
                  <a:pt x="17174" y="33367"/>
                </a:lnTo>
                <a:lnTo>
                  <a:pt x="11855" y="30267"/>
                </a:lnTo>
                <a:lnTo>
                  <a:pt x="11855" y="24127"/>
                </a:lnTo>
                <a:close/>
                <a:moveTo>
                  <a:pt x="23497" y="24127"/>
                </a:moveTo>
                <a:lnTo>
                  <a:pt x="28816" y="33367"/>
                </a:lnTo>
                <a:lnTo>
                  <a:pt x="23497" y="30267"/>
                </a:lnTo>
                <a:lnTo>
                  <a:pt x="23497" y="24127"/>
                </a:lnTo>
                <a:close/>
                <a:moveTo>
                  <a:pt x="11703" y="30510"/>
                </a:moveTo>
                <a:lnTo>
                  <a:pt x="17023" y="33580"/>
                </a:lnTo>
                <a:lnTo>
                  <a:pt x="6384" y="33580"/>
                </a:lnTo>
                <a:lnTo>
                  <a:pt x="11703" y="30510"/>
                </a:lnTo>
                <a:close/>
                <a:moveTo>
                  <a:pt x="23345" y="30510"/>
                </a:moveTo>
                <a:lnTo>
                  <a:pt x="28664" y="33580"/>
                </a:lnTo>
                <a:lnTo>
                  <a:pt x="18026" y="33580"/>
                </a:lnTo>
                <a:lnTo>
                  <a:pt x="23345" y="30510"/>
                </a:lnTo>
                <a:close/>
                <a:moveTo>
                  <a:pt x="34956" y="30510"/>
                </a:moveTo>
                <a:lnTo>
                  <a:pt x="40275" y="33580"/>
                </a:lnTo>
                <a:lnTo>
                  <a:pt x="29637" y="33580"/>
                </a:lnTo>
                <a:lnTo>
                  <a:pt x="34956" y="30510"/>
                </a:lnTo>
                <a:close/>
                <a:moveTo>
                  <a:pt x="46598" y="30510"/>
                </a:moveTo>
                <a:lnTo>
                  <a:pt x="51886" y="33580"/>
                </a:lnTo>
                <a:lnTo>
                  <a:pt x="41278" y="33580"/>
                </a:lnTo>
                <a:lnTo>
                  <a:pt x="46598" y="30510"/>
                </a:lnTo>
                <a:close/>
                <a:moveTo>
                  <a:pt x="58209" y="30510"/>
                </a:moveTo>
                <a:lnTo>
                  <a:pt x="63528" y="33580"/>
                </a:lnTo>
                <a:lnTo>
                  <a:pt x="52889" y="33580"/>
                </a:lnTo>
                <a:lnTo>
                  <a:pt x="58209" y="30510"/>
                </a:lnTo>
                <a:close/>
                <a:moveTo>
                  <a:pt x="69850" y="30510"/>
                </a:moveTo>
                <a:lnTo>
                  <a:pt x="75169" y="33580"/>
                </a:lnTo>
                <a:lnTo>
                  <a:pt x="64531" y="33580"/>
                </a:lnTo>
                <a:lnTo>
                  <a:pt x="69850" y="30510"/>
                </a:lnTo>
                <a:close/>
                <a:moveTo>
                  <a:pt x="81431" y="30510"/>
                </a:moveTo>
                <a:lnTo>
                  <a:pt x="86750" y="33580"/>
                </a:lnTo>
                <a:lnTo>
                  <a:pt x="76112" y="33580"/>
                </a:lnTo>
                <a:lnTo>
                  <a:pt x="81431" y="30510"/>
                </a:lnTo>
                <a:close/>
                <a:moveTo>
                  <a:pt x="93042" y="30510"/>
                </a:moveTo>
                <a:lnTo>
                  <a:pt x="98361" y="33580"/>
                </a:lnTo>
                <a:lnTo>
                  <a:pt x="87723" y="33580"/>
                </a:lnTo>
                <a:lnTo>
                  <a:pt x="93042" y="30510"/>
                </a:lnTo>
                <a:close/>
                <a:moveTo>
                  <a:pt x="104684" y="30510"/>
                </a:moveTo>
                <a:lnTo>
                  <a:pt x="110003" y="33580"/>
                </a:lnTo>
                <a:lnTo>
                  <a:pt x="99364" y="33580"/>
                </a:lnTo>
                <a:lnTo>
                  <a:pt x="104684" y="30510"/>
                </a:lnTo>
                <a:close/>
                <a:moveTo>
                  <a:pt x="116295" y="30510"/>
                </a:moveTo>
                <a:lnTo>
                  <a:pt x="121614" y="33580"/>
                </a:lnTo>
                <a:lnTo>
                  <a:pt x="110976" y="33580"/>
                </a:lnTo>
                <a:lnTo>
                  <a:pt x="116295" y="30510"/>
                </a:lnTo>
                <a:close/>
                <a:moveTo>
                  <a:pt x="127936" y="30510"/>
                </a:moveTo>
                <a:lnTo>
                  <a:pt x="133256" y="33580"/>
                </a:lnTo>
                <a:lnTo>
                  <a:pt x="122617" y="33580"/>
                </a:lnTo>
                <a:lnTo>
                  <a:pt x="127936" y="30510"/>
                </a:lnTo>
                <a:close/>
                <a:moveTo>
                  <a:pt x="139548" y="30510"/>
                </a:moveTo>
                <a:lnTo>
                  <a:pt x="144867" y="33580"/>
                </a:lnTo>
                <a:lnTo>
                  <a:pt x="134228" y="33580"/>
                </a:lnTo>
                <a:lnTo>
                  <a:pt x="139548" y="30510"/>
                </a:lnTo>
                <a:close/>
                <a:moveTo>
                  <a:pt x="151159" y="30510"/>
                </a:moveTo>
                <a:lnTo>
                  <a:pt x="156478" y="33580"/>
                </a:lnTo>
                <a:lnTo>
                  <a:pt x="145840" y="33580"/>
                </a:lnTo>
                <a:lnTo>
                  <a:pt x="151159" y="30510"/>
                </a:lnTo>
                <a:close/>
                <a:moveTo>
                  <a:pt x="162770" y="30510"/>
                </a:moveTo>
                <a:lnTo>
                  <a:pt x="168089" y="33580"/>
                </a:lnTo>
                <a:lnTo>
                  <a:pt x="157451" y="33580"/>
                </a:lnTo>
                <a:lnTo>
                  <a:pt x="162770" y="30510"/>
                </a:lnTo>
                <a:close/>
                <a:moveTo>
                  <a:pt x="174411" y="30510"/>
                </a:moveTo>
                <a:lnTo>
                  <a:pt x="179731" y="33580"/>
                </a:lnTo>
                <a:lnTo>
                  <a:pt x="169092" y="33580"/>
                </a:lnTo>
                <a:lnTo>
                  <a:pt x="174411" y="30510"/>
                </a:lnTo>
                <a:close/>
                <a:moveTo>
                  <a:pt x="186023" y="30510"/>
                </a:moveTo>
                <a:lnTo>
                  <a:pt x="191342" y="33580"/>
                </a:lnTo>
                <a:lnTo>
                  <a:pt x="180703" y="33580"/>
                </a:lnTo>
                <a:lnTo>
                  <a:pt x="186023" y="30510"/>
                </a:lnTo>
                <a:close/>
                <a:moveTo>
                  <a:pt x="197634" y="30510"/>
                </a:moveTo>
                <a:lnTo>
                  <a:pt x="202953" y="33580"/>
                </a:lnTo>
                <a:lnTo>
                  <a:pt x="192345" y="33580"/>
                </a:lnTo>
                <a:lnTo>
                  <a:pt x="197634" y="30510"/>
                </a:lnTo>
                <a:close/>
                <a:moveTo>
                  <a:pt x="209275" y="30510"/>
                </a:moveTo>
                <a:lnTo>
                  <a:pt x="214595" y="33580"/>
                </a:lnTo>
                <a:lnTo>
                  <a:pt x="203956" y="33580"/>
                </a:lnTo>
                <a:lnTo>
                  <a:pt x="209275" y="30510"/>
                </a:lnTo>
                <a:close/>
                <a:moveTo>
                  <a:pt x="220856" y="30510"/>
                </a:moveTo>
                <a:lnTo>
                  <a:pt x="226175" y="33580"/>
                </a:lnTo>
                <a:lnTo>
                  <a:pt x="215537" y="33580"/>
                </a:lnTo>
                <a:lnTo>
                  <a:pt x="220856" y="30510"/>
                </a:lnTo>
                <a:close/>
                <a:moveTo>
                  <a:pt x="232498" y="30510"/>
                </a:moveTo>
                <a:lnTo>
                  <a:pt x="237817" y="33580"/>
                </a:lnTo>
                <a:lnTo>
                  <a:pt x="227178" y="33580"/>
                </a:lnTo>
                <a:lnTo>
                  <a:pt x="232498" y="30510"/>
                </a:lnTo>
                <a:close/>
                <a:moveTo>
                  <a:pt x="244109" y="30510"/>
                </a:moveTo>
                <a:lnTo>
                  <a:pt x="249428" y="33580"/>
                </a:lnTo>
                <a:lnTo>
                  <a:pt x="238790" y="33580"/>
                </a:lnTo>
                <a:lnTo>
                  <a:pt x="244109" y="30510"/>
                </a:lnTo>
                <a:close/>
                <a:moveTo>
                  <a:pt x="255750" y="30510"/>
                </a:moveTo>
                <a:lnTo>
                  <a:pt x="261070" y="33580"/>
                </a:lnTo>
                <a:lnTo>
                  <a:pt x="250431" y="33580"/>
                </a:lnTo>
                <a:lnTo>
                  <a:pt x="255750" y="30510"/>
                </a:lnTo>
                <a:close/>
                <a:moveTo>
                  <a:pt x="267362" y="30510"/>
                </a:moveTo>
                <a:lnTo>
                  <a:pt x="272681" y="33580"/>
                </a:lnTo>
                <a:lnTo>
                  <a:pt x="262042" y="33580"/>
                </a:lnTo>
                <a:lnTo>
                  <a:pt x="267362" y="30510"/>
                </a:lnTo>
                <a:close/>
                <a:moveTo>
                  <a:pt x="279003" y="30510"/>
                </a:moveTo>
                <a:lnTo>
                  <a:pt x="284322" y="33580"/>
                </a:lnTo>
                <a:lnTo>
                  <a:pt x="273684" y="33580"/>
                </a:lnTo>
                <a:lnTo>
                  <a:pt x="279003" y="30510"/>
                </a:lnTo>
                <a:close/>
                <a:moveTo>
                  <a:pt x="51886" y="33793"/>
                </a:moveTo>
                <a:lnTo>
                  <a:pt x="46598" y="36893"/>
                </a:lnTo>
                <a:lnTo>
                  <a:pt x="41278" y="33793"/>
                </a:lnTo>
                <a:close/>
                <a:moveTo>
                  <a:pt x="63528" y="33793"/>
                </a:moveTo>
                <a:lnTo>
                  <a:pt x="58209" y="36893"/>
                </a:lnTo>
                <a:lnTo>
                  <a:pt x="52889" y="33793"/>
                </a:lnTo>
                <a:close/>
                <a:moveTo>
                  <a:pt x="75169" y="33793"/>
                </a:moveTo>
                <a:lnTo>
                  <a:pt x="69850" y="36893"/>
                </a:lnTo>
                <a:lnTo>
                  <a:pt x="64531" y="33793"/>
                </a:lnTo>
                <a:close/>
                <a:moveTo>
                  <a:pt x="86750" y="33793"/>
                </a:moveTo>
                <a:lnTo>
                  <a:pt x="81431" y="36893"/>
                </a:lnTo>
                <a:lnTo>
                  <a:pt x="76112" y="33793"/>
                </a:lnTo>
                <a:close/>
                <a:moveTo>
                  <a:pt x="98361" y="33793"/>
                </a:moveTo>
                <a:lnTo>
                  <a:pt x="93042" y="36893"/>
                </a:lnTo>
                <a:lnTo>
                  <a:pt x="87723" y="33793"/>
                </a:lnTo>
                <a:close/>
                <a:moveTo>
                  <a:pt x="110003" y="33793"/>
                </a:moveTo>
                <a:lnTo>
                  <a:pt x="104684" y="36893"/>
                </a:lnTo>
                <a:lnTo>
                  <a:pt x="99364" y="33793"/>
                </a:lnTo>
                <a:close/>
                <a:moveTo>
                  <a:pt x="121614" y="33793"/>
                </a:moveTo>
                <a:lnTo>
                  <a:pt x="116295" y="36893"/>
                </a:lnTo>
                <a:lnTo>
                  <a:pt x="110976" y="33793"/>
                </a:lnTo>
                <a:close/>
                <a:moveTo>
                  <a:pt x="133256" y="33793"/>
                </a:moveTo>
                <a:lnTo>
                  <a:pt x="127936" y="36893"/>
                </a:lnTo>
                <a:lnTo>
                  <a:pt x="122617" y="33793"/>
                </a:lnTo>
                <a:close/>
                <a:moveTo>
                  <a:pt x="144867" y="33793"/>
                </a:moveTo>
                <a:lnTo>
                  <a:pt x="139548" y="36893"/>
                </a:lnTo>
                <a:lnTo>
                  <a:pt x="134228" y="33793"/>
                </a:lnTo>
                <a:close/>
                <a:moveTo>
                  <a:pt x="156478" y="33793"/>
                </a:moveTo>
                <a:lnTo>
                  <a:pt x="151159" y="36893"/>
                </a:lnTo>
                <a:lnTo>
                  <a:pt x="145840" y="33793"/>
                </a:lnTo>
                <a:close/>
                <a:moveTo>
                  <a:pt x="168089" y="33793"/>
                </a:moveTo>
                <a:lnTo>
                  <a:pt x="162770" y="36893"/>
                </a:lnTo>
                <a:lnTo>
                  <a:pt x="157451" y="33793"/>
                </a:lnTo>
                <a:close/>
                <a:moveTo>
                  <a:pt x="179731" y="33793"/>
                </a:moveTo>
                <a:lnTo>
                  <a:pt x="174411" y="36893"/>
                </a:lnTo>
                <a:lnTo>
                  <a:pt x="169092" y="33793"/>
                </a:lnTo>
                <a:close/>
                <a:moveTo>
                  <a:pt x="191342" y="33793"/>
                </a:moveTo>
                <a:lnTo>
                  <a:pt x="186023" y="36893"/>
                </a:lnTo>
                <a:lnTo>
                  <a:pt x="180703" y="33793"/>
                </a:lnTo>
                <a:close/>
                <a:moveTo>
                  <a:pt x="202953" y="33793"/>
                </a:moveTo>
                <a:lnTo>
                  <a:pt x="197634" y="36893"/>
                </a:lnTo>
                <a:lnTo>
                  <a:pt x="192315" y="33793"/>
                </a:lnTo>
                <a:close/>
                <a:moveTo>
                  <a:pt x="214564" y="33793"/>
                </a:moveTo>
                <a:lnTo>
                  <a:pt x="209245" y="36893"/>
                </a:lnTo>
                <a:lnTo>
                  <a:pt x="203926" y="33793"/>
                </a:lnTo>
                <a:close/>
                <a:moveTo>
                  <a:pt x="226175" y="33793"/>
                </a:moveTo>
                <a:lnTo>
                  <a:pt x="220856" y="36893"/>
                </a:lnTo>
                <a:lnTo>
                  <a:pt x="215537" y="33793"/>
                </a:lnTo>
                <a:close/>
                <a:moveTo>
                  <a:pt x="237817" y="33793"/>
                </a:moveTo>
                <a:lnTo>
                  <a:pt x="232498" y="36893"/>
                </a:lnTo>
                <a:lnTo>
                  <a:pt x="227178" y="33793"/>
                </a:lnTo>
                <a:close/>
                <a:moveTo>
                  <a:pt x="249428" y="33793"/>
                </a:moveTo>
                <a:lnTo>
                  <a:pt x="244109" y="36893"/>
                </a:lnTo>
                <a:lnTo>
                  <a:pt x="238790" y="33793"/>
                </a:lnTo>
                <a:close/>
                <a:moveTo>
                  <a:pt x="261070" y="33793"/>
                </a:moveTo>
                <a:lnTo>
                  <a:pt x="255750" y="36893"/>
                </a:lnTo>
                <a:lnTo>
                  <a:pt x="250431" y="33793"/>
                </a:lnTo>
                <a:close/>
                <a:moveTo>
                  <a:pt x="272681" y="33793"/>
                </a:moveTo>
                <a:lnTo>
                  <a:pt x="267362" y="36893"/>
                </a:lnTo>
                <a:lnTo>
                  <a:pt x="262042" y="33793"/>
                </a:lnTo>
                <a:close/>
                <a:moveTo>
                  <a:pt x="284292" y="33793"/>
                </a:moveTo>
                <a:lnTo>
                  <a:pt x="278973" y="36893"/>
                </a:lnTo>
                <a:lnTo>
                  <a:pt x="273653" y="33793"/>
                </a:lnTo>
                <a:close/>
                <a:moveTo>
                  <a:pt x="17023" y="33853"/>
                </a:moveTo>
                <a:lnTo>
                  <a:pt x="11703" y="36923"/>
                </a:lnTo>
                <a:lnTo>
                  <a:pt x="6384" y="33853"/>
                </a:lnTo>
                <a:close/>
                <a:moveTo>
                  <a:pt x="28664" y="33853"/>
                </a:moveTo>
                <a:lnTo>
                  <a:pt x="23345" y="36923"/>
                </a:lnTo>
                <a:lnTo>
                  <a:pt x="18026" y="33853"/>
                </a:lnTo>
                <a:close/>
                <a:moveTo>
                  <a:pt x="40275" y="33853"/>
                </a:moveTo>
                <a:lnTo>
                  <a:pt x="34956" y="36923"/>
                </a:lnTo>
                <a:lnTo>
                  <a:pt x="29637" y="33853"/>
                </a:lnTo>
                <a:close/>
                <a:moveTo>
                  <a:pt x="17174" y="34036"/>
                </a:moveTo>
                <a:lnTo>
                  <a:pt x="11855" y="43246"/>
                </a:lnTo>
                <a:lnTo>
                  <a:pt x="11855" y="37106"/>
                </a:lnTo>
                <a:lnTo>
                  <a:pt x="17174" y="34036"/>
                </a:lnTo>
                <a:close/>
                <a:moveTo>
                  <a:pt x="28816" y="34036"/>
                </a:moveTo>
                <a:lnTo>
                  <a:pt x="23497" y="43246"/>
                </a:lnTo>
                <a:lnTo>
                  <a:pt x="23497" y="37106"/>
                </a:lnTo>
                <a:lnTo>
                  <a:pt x="28816" y="34036"/>
                </a:lnTo>
                <a:close/>
                <a:moveTo>
                  <a:pt x="249550" y="34036"/>
                </a:moveTo>
                <a:lnTo>
                  <a:pt x="244230" y="43246"/>
                </a:lnTo>
                <a:lnTo>
                  <a:pt x="244230" y="37106"/>
                </a:lnTo>
                <a:lnTo>
                  <a:pt x="249550" y="34036"/>
                </a:lnTo>
                <a:close/>
                <a:moveTo>
                  <a:pt x="261191" y="34036"/>
                </a:moveTo>
                <a:lnTo>
                  <a:pt x="255872" y="43246"/>
                </a:lnTo>
                <a:lnTo>
                  <a:pt x="255872" y="37106"/>
                </a:lnTo>
                <a:lnTo>
                  <a:pt x="261191" y="34036"/>
                </a:lnTo>
                <a:close/>
                <a:moveTo>
                  <a:pt x="272802" y="34036"/>
                </a:moveTo>
                <a:lnTo>
                  <a:pt x="267483" y="43246"/>
                </a:lnTo>
                <a:lnTo>
                  <a:pt x="267483" y="37106"/>
                </a:lnTo>
                <a:lnTo>
                  <a:pt x="272802" y="34036"/>
                </a:lnTo>
                <a:close/>
                <a:moveTo>
                  <a:pt x="284444" y="34036"/>
                </a:moveTo>
                <a:lnTo>
                  <a:pt x="279125" y="43246"/>
                </a:lnTo>
                <a:lnTo>
                  <a:pt x="279125" y="37106"/>
                </a:lnTo>
                <a:lnTo>
                  <a:pt x="284444" y="34036"/>
                </a:lnTo>
                <a:close/>
                <a:moveTo>
                  <a:pt x="6262" y="34066"/>
                </a:moveTo>
                <a:lnTo>
                  <a:pt x="11582" y="37106"/>
                </a:lnTo>
                <a:lnTo>
                  <a:pt x="11582" y="43276"/>
                </a:lnTo>
                <a:lnTo>
                  <a:pt x="6262" y="34066"/>
                </a:lnTo>
                <a:close/>
                <a:moveTo>
                  <a:pt x="17904" y="34066"/>
                </a:moveTo>
                <a:lnTo>
                  <a:pt x="23223" y="37106"/>
                </a:lnTo>
                <a:lnTo>
                  <a:pt x="23223" y="43276"/>
                </a:lnTo>
                <a:lnTo>
                  <a:pt x="17904" y="34066"/>
                </a:lnTo>
                <a:close/>
                <a:moveTo>
                  <a:pt x="29515" y="34066"/>
                </a:moveTo>
                <a:lnTo>
                  <a:pt x="34834" y="37106"/>
                </a:lnTo>
                <a:lnTo>
                  <a:pt x="34834" y="43276"/>
                </a:lnTo>
                <a:lnTo>
                  <a:pt x="29515" y="34066"/>
                </a:lnTo>
                <a:close/>
                <a:moveTo>
                  <a:pt x="40427" y="34036"/>
                </a:moveTo>
                <a:lnTo>
                  <a:pt x="35108" y="43276"/>
                </a:lnTo>
                <a:lnTo>
                  <a:pt x="35108" y="37106"/>
                </a:lnTo>
                <a:lnTo>
                  <a:pt x="40427" y="34036"/>
                </a:lnTo>
                <a:close/>
                <a:moveTo>
                  <a:pt x="41126" y="34066"/>
                </a:moveTo>
                <a:lnTo>
                  <a:pt x="46446" y="37106"/>
                </a:lnTo>
                <a:lnTo>
                  <a:pt x="46446" y="43276"/>
                </a:lnTo>
                <a:lnTo>
                  <a:pt x="41126" y="34066"/>
                </a:lnTo>
                <a:close/>
                <a:moveTo>
                  <a:pt x="52008" y="34036"/>
                </a:moveTo>
                <a:lnTo>
                  <a:pt x="46689" y="43276"/>
                </a:lnTo>
                <a:lnTo>
                  <a:pt x="46689" y="37106"/>
                </a:lnTo>
                <a:lnTo>
                  <a:pt x="52008" y="34036"/>
                </a:lnTo>
                <a:close/>
                <a:moveTo>
                  <a:pt x="52737" y="34066"/>
                </a:moveTo>
                <a:lnTo>
                  <a:pt x="58057" y="37106"/>
                </a:lnTo>
                <a:lnTo>
                  <a:pt x="58057" y="43276"/>
                </a:lnTo>
                <a:lnTo>
                  <a:pt x="52737" y="34066"/>
                </a:lnTo>
                <a:close/>
                <a:moveTo>
                  <a:pt x="63650" y="34036"/>
                </a:moveTo>
                <a:lnTo>
                  <a:pt x="58330" y="43276"/>
                </a:lnTo>
                <a:lnTo>
                  <a:pt x="58330" y="37106"/>
                </a:lnTo>
                <a:lnTo>
                  <a:pt x="63650" y="34036"/>
                </a:lnTo>
                <a:close/>
                <a:moveTo>
                  <a:pt x="64379" y="34066"/>
                </a:moveTo>
                <a:lnTo>
                  <a:pt x="69698" y="37106"/>
                </a:lnTo>
                <a:lnTo>
                  <a:pt x="69698" y="43276"/>
                </a:lnTo>
                <a:lnTo>
                  <a:pt x="64379" y="34066"/>
                </a:lnTo>
                <a:close/>
                <a:moveTo>
                  <a:pt x="75261" y="34036"/>
                </a:moveTo>
                <a:lnTo>
                  <a:pt x="69941" y="43276"/>
                </a:lnTo>
                <a:lnTo>
                  <a:pt x="69941" y="37106"/>
                </a:lnTo>
                <a:lnTo>
                  <a:pt x="75261" y="34036"/>
                </a:lnTo>
                <a:close/>
                <a:moveTo>
                  <a:pt x="75990" y="34066"/>
                </a:moveTo>
                <a:lnTo>
                  <a:pt x="81309" y="37106"/>
                </a:lnTo>
                <a:lnTo>
                  <a:pt x="81309" y="43276"/>
                </a:lnTo>
                <a:lnTo>
                  <a:pt x="75990" y="34066"/>
                </a:lnTo>
                <a:close/>
                <a:moveTo>
                  <a:pt x="86902" y="34036"/>
                </a:moveTo>
                <a:lnTo>
                  <a:pt x="81583" y="43276"/>
                </a:lnTo>
                <a:lnTo>
                  <a:pt x="81583" y="37106"/>
                </a:lnTo>
                <a:lnTo>
                  <a:pt x="86902" y="34036"/>
                </a:lnTo>
                <a:close/>
                <a:moveTo>
                  <a:pt x="87632" y="34066"/>
                </a:moveTo>
                <a:lnTo>
                  <a:pt x="92951" y="37106"/>
                </a:lnTo>
                <a:lnTo>
                  <a:pt x="92951" y="43276"/>
                </a:lnTo>
                <a:lnTo>
                  <a:pt x="87632" y="34066"/>
                </a:lnTo>
                <a:close/>
                <a:moveTo>
                  <a:pt x="98513" y="34036"/>
                </a:moveTo>
                <a:lnTo>
                  <a:pt x="93194" y="43276"/>
                </a:lnTo>
                <a:lnTo>
                  <a:pt x="93194" y="37106"/>
                </a:lnTo>
                <a:lnTo>
                  <a:pt x="98513" y="34036"/>
                </a:lnTo>
                <a:close/>
                <a:moveTo>
                  <a:pt x="99243" y="34066"/>
                </a:moveTo>
                <a:lnTo>
                  <a:pt x="104562" y="37106"/>
                </a:lnTo>
                <a:lnTo>
                  <a:pt x="104562" y="43276"/>
                </a:lnTo>
                <a:lnTo>
                  <a:pt x="99243" y="34066"/>
                </a:lnTo>
                <a:close/>
                <a:moveTo>
                  <a:pt x="110155" y="34036"/>
                </a:moveTo>
                <a:lnTo>
                  <a:pt x="104836" y="43276"/>
                </a:lnTo>
                <a:lnTo>
                  <a:pt x="104836" y="37106"/>
                </a:lnTo>
                <a:lnTo>
                  <a:pt x="110155" y="34036"/>
                </a:lnTo>
                <a:close/>
                <a:moveTo>
                  <a:pt x="110824" y="34066"/>
                </a:moveTo>
                <a:lnTo>
                  <a:pt x="116143" y="37106"/>
                </a:lnTo>
                <a:lnTo>
                  <a:pt x="116143" y="43276"/>
                </a:lnTo>
                <a:lnTo>
                  <a:pt x="110824" y="34066"/>
                </a:lnTo>
                <a:close/>
                <a:moveTo>
                  <a:pt x="121736" y="34036"/>
                </a:moveTo>
                <a:lnTo>
                  <a:pt x="116416" y="43276"/>
                </a:lnTo>
                <a:lnTo>
                  <a:pt x="116416" y="37106"/>
                </a:lnTo>
                <a:lnTo>
                  <a:pt x="121736" y="34036"/>
                </a:lnTo>
                <a:close/>
                <a:moveTo>
                  <a:pt x="122465" y="34066"/>
                </a:moveTo>
                <a:lnTo>
                  <a:pt x="127784" y="37106"/>
                </a:lnTo>
                <a:lnTo>
                  <a:pt x="127784" y="43276"/>
                </a:lnTo>
                <a:lnTo>
                  <a:pt x="122465" y="34066"/>
                </a:lnTo>
                <a:close/>
                <a:moveTo>
                  <a:pt x="133377" y="34036"/>
                </a:moveTo>
                <a:lnTo>
                  <a:pt x="128058" y="43276"/>
                </a:lnTo>
                <a:lnTo>
                  <a:pt x="128058" y="37106"/>
                </a:lnTo>
                <a:lnTo>
                  <a:pt x="133377" y="34036"/>
                </a:lnTo>
                <a:close/>
                <a:moveTo>
                  <a:pt x="134076" y="34066"/>
                </a:moveTo>
                <a:lnTo>
                  <a:pt x="139396" y="37106"/>
                </a:lnTo>
                <a:lnTo>
                  <a:pt x="139396" y="43276"/>
                </a:lnTo>
                <a:lnTo>
                  <a:pt x="134076" y="34066"/>
                </a:lnTo>
                <a:close/>
                <a:moveTo>
                  <a:pt x="144988" y="34036"/>
                </a:moveTo>
                <a:lnTo>
                  <a:pt x="139669" y="43276"/>
                </a:lnTo>
                <a:lnTo>
                  <a:pt x="139669" y="37106"/>
                </a:lnTo>
                <a:lnTo>
                  <a:pt x="144988" y="34036"/>
                </a:lnTo>
                <a:close/>
                <a:moveTo>
                  <a:pt x="145718" y="34066"/>
                </a:moveTo>
                <a:lnTo>
                  <a:pt x="151037" y="37106"/>
                </a:lnTo>
                <a:lnTo>
                  <a:pt x="151037" y="43276"/>
                </a:lnTo>
                <a:lnTo>
                  <a:pt x="145718" y="34066"/>
                </a:lnTo>
                <a:close/>
                <a:moveTo>
                  <a:pt x="156630" y="34036"/>
                </a:moveTo>
                <a:lnTo>
                  <a:pt x="151311" y="43276"/>
                </a:lnTo>
                <a:lnTo>
                  <a:pt x="151311" y="37106"/>
                </a:lnTo>
                <a:lnTo>
                  <a:pt x="156630" y="34036"/>
                </a:lnTo>
                <a:close/>
                <a:moveTo>
                  <a:pt x="157329" y="34066"/>
                </a:moveTo>
                <a:lnTo>
                  <a:pt x="162648" y="37106"/>
                </a:lnTo>
                <a:lnTo>
                  <a:pt x="162648" y="43276"/>
                </a:lnTo>
                <a:lnTo>
                  <a:pt x="157329" y="34066"/>
                </a:lnTo>
                <a:close/>
                <a:moveTo>
                  <a:pt x="168241" y="34036"/>
                </a:moveTo>
                <a:lnTo>
                  <a:pt x="162922" y="43276"/>
                </a:lnTo>
                <a:lnTo>
                  <a:pt x="162922" y="37106"/>
                </a:lnTo>
                <a:lnTo>
                  <a:pt x="168241" y="34036"/>
                </a:lnTo>
                <a:close/>
                <a:moveTo>
                  <a:pt x="168971" y="34066"/>
                </a:moveTo>
                <a:lnTo>
                  <a:pt x="174290" y="37106"/>
                </a:lnTo>
                <a:lnTo>
                  <a:pt x="174290" y="43276"/>
                </a:lnTo>
                <a:lnTo>
                  <a:pt x="168971" y="34066"/>
                </a:lnTo>
                <a:close/>
                <a:moveTo>
                  <a:pt x="179822" y="34036"/>
                </a:moveTo>
                <a:lnTo>
                  <a:pt x="174503" y="43276"/>
                </a:lnTo>
                <a:lnTo>
                  <a:pt x="174503" y="37106"/>
                </a:lnTo>
                <a:lnTo>
                  <a:pt x="179822" y="34036"/>
                </a:lnTo>
                <a:close/>
                <a:moveTo>
                  <a:pt x="180551" y="34066"/>
                </a:moveTo>
                <a:lnTo>
                  <a:pt x="185871" y="37106"/>
                </a:lnTo>
                <a:lnTo>
                  <a:pt x="185871" y="43276"/>
                </a:lnTo>
                <a:lnTo>
                  <a:pt x="180551" y="34066"/>
                </a:lnTo>
                <a:close/>
                <a:moveTo>
                  <a:pt x="191463" y="34036"/>
                </a:moveTo>
                <a:lnTo>
                  <a:pt x="186144" y="43276"/>
                </a:lnTo>
                <a:lnTo>
                  <a:pt x="186144" y="37106"/>
                </a:lnTo>
                <a:lnTo>
                  <a:pt x="191463" y="34036"/>
                </a:lnTo>
                <a:close/>
                <a:moveTo>
                  <a:pt x="192193" y="34066"/>
                </a:moveTo>
                <a:lnTo>
                  <a:pt x="197512" y="37106"/>
                </a:lnTo>
                <a:lnTo>
                  <a:pt x="197512" y="43276"/>
                </a:lnTo>
                <a:lnTo>
                  <a:pt x="192193" y="34066"/>
                </a:lnTo>
                <a:close/>
                <a:moveTo>
                  <a:pt x="203075" y="34036"/>
                </a:moveTo>
                <a:lnTo>
                  <a:pt x="197755" y="43276"/>
                </a:lnTo>
                <a:lnTo>
                  <a:pt x="197755" y="37106"/>
                </a:lnTo>
                <a:lnTo>
                  <a:pt x="203075" y="34036"/>
                </a:lnTo>
                <a:close/>
                <a:moveTo>
                  <a:pt x="203804" y="34066"/>
                </a:moveTo>
                <a:lnTo>
                  <a:pt x="209123" y="37106"/>
                </a:lnTo>
                <a:lnTo>
                  <a:pt x="209123" y="43276"/>
                </a:lnTo>
                <a:lnTo>
                  <a:pt x="203804" y="34066"/>
                </a:lnTo>
                <a:close/>
                <a:moveTo>
                  <a:pt x="214716" y="34036"/>
                </a:moveTo>
                <a:lnTo>
                  <a:pt x="209397" y="43276"/>
                </a:lnTo>
                <a:lnTo>
                  <a:pt x="209397" y="37106"/>
                </a:lnTo>
                <a:lnTo>
                  <a:pt x="214716" y="34036"/>
                </a:lnTo>
                <a:close/>
                <a:moveTo>
                  <a:pt x="215446" y="34066"/>
                </a:moveTo>
                <a:lnTo>
                  <a:pt x="220765" y="37106"/>
                </a:lnTo>
                <a:lnTo>
                  <a:pt x="220765" y="43276"/>
                </a:lnTo>
                <a:lnTo>
                  <a:pt x="215446" y="34066"/>
                </a:lnTo>
                <a:close/>
                <a:moveTo>
                  <a:pt x="226327" y="34036"/>
                </a:moveTo>
                <a:lnTo>
                  <a:pt x="221008" y="43276"/>
                </a:lnTo>
                <a:lnTo>
                  <a:pt x="221008" y="37106"/>
                </a:lnTo>
                <a:lnTo>
                  <a:pt x="226327" y="34036"/>
                </a:lnTo>
                <a:close/>
                <a:moveTo>
                  <a:pt x="227057" y="34066"/>
                </a:moveTo>
                <a:lnTo>
                  <a:pt x="232376" y="37106"/>
                </a:lnTo>
                <a:lnTo>
                  <a:pt x="232376" y="43276"/>
                </a:lnTo>
                <a:lnTo>
                  <a:pt x="227057" y="34066"/>
                </a:lnTo>
                <a:close/>
                <a:moveTo>
                  <a:pt x="237969" y="34036"/>
                </a:moveTo>
                <a:lnTo>
                  <a:pt x="232650" y="43276"/>
                </a:lnTo>
                <a:lnTo>
                  <a:pt x="232650" y="37106"/>
                </a:lnTo>
                <a:lnTo>
                  <a:pt x="237969" y="34036"/>
                </a:lnTo>
                <a:close/>
                <a:moveTo>
                  <a:pt x="238668" y="34066"/>
                </a:moveTo>
                <a:lnTo>
                  <a:pt x="243987" y="37136"/>
                </a:lnTo>
                <a:lnTo>
                  <a:pt x="243987" y="43306"/>
                </a:lnTo>
                <a:lnTo>
                  <a:pt x="238668" y="34066"/>
                </a:lnTo>
                <a:close/>
                <a:moveTo>
                  <a:pt x="250279" y="34066"/>
                </a:moveTo>
                <a:lnTo>
                  <a:pt x="255598" y="37136"/>
                </a:lnTo>
                <a:lnTo>
                  <a:pt x="255598" y="43306"/>
                </a:lnTo>
                <a:lnTo>
                  <a:pt x="250279" y="34066"/>
                </a:lnTo>
                <a:close/>
                <a:moveTo>
                  <a:pt x="261890" y="34066"/>
                </a:moveTo>
                <a:lnTo>
                  <a:pt x="267210" y="37136"/>
                </a:lnTo>
                <a:lnTo>
                  <a:pt x="267210" y="43306"/>
                </a:lnTo>
                <a:lnTo>
                  <a:pt x="261890" y="34066"/>
                </a:lnTo>
                <a:close/>
                <a:moveTo>
                  <a:pt x="273532" y="34066"/>
                </a:moveTo>
                <a:lnTo>
                  <a:pt x="278851" y="37136"/>
                </a:lnTo>
                <a:lnTo>
                  <a:pt x="278851" y="43306"/>
                </a:lnTo>
                <a:lnTo>
                  <a:pt x="273532" y="34066"/>
                </a:lnTo>
                <a:close/>
                <a:moveTo>
                  <a:pt x="64136" y="34188"/>
                </a:moveTo>
                <a:lnTo>
                  <a:pt x="69455" y="43398"/>
                </a:lnTo>
                <a:lnTo>
                  <a:pt x="69455" y="43398"/>
                </a:lnTo>
                <a:lnTo>
                  <a:pt x="66993" y="41969"/>
                </a:lnTo>
                <a:lnTo>
                  <a:pt x="64136" y="40358"/>
                </a:lnTo>
                <a:lnTo>
                  <a:pt x="64136" y="34188"/>
                </a:lnTo>
                <a:close/>
                <a:moveTo>
                  <a:pt x="87358" y="34188"/>
                </a:moveTo>
                <a:lnTo>
                  <a:pt x="92677" y="43398"/>
                </a:lnTo>
                <a:lnTo>
                  <a:pt x="92677" y="43398"/>
                </a:lnTo>
                <a:lnTo>
                  <a:pt x="90215" y="41969"/>
                </a:lnTo>
                <a:lnTo>
                  <a:pt x="87358" y="40358"/>
                </a:lnTo>
                <a:lnTo>
                  <a:pt x="87358" y="34188"/>
                </a:lnTo>
                <a:close/>
                <a:moveTo>
                  <a:pt x="98969" y="34188"/>
                </a:moveTo>
                <a:lnTo>
                  <a:pt x="104289" y="43398"/>
                </a:lnTo>
                <a:lnTo>
                  <a:pt x="104289" y="43398"/>
                </a:lnTo>
                <a:lnTo>
                  <a:pt x="101827" y="41969"/>
                </a:lnTo>
                <a:lnTo>
                  <a:pt x="98969" y="40358"/>
                </a:lnTo>
                <a:lnTo>
                  <a:pt x="98969" y="34188"/>
                </a:lnTo>
                <a:close/>
                <a:moveTo>
                  <a:pt x="110611" y="34188"/>
                </a:moveTo>
                <a:lnTo>
                  <a:pt x="115930" y="43398"/>
                </a:lnTo>
                <a:lnTo>
                  <a:pt x="115930" y="43398"/>
                </a:lnTo>
                <a:lnTo>
                  <a:pt x="113468" y="41969"/>
                </a:lnTo>
                <a:lnTo>
                  <a:pt x="110611" y="40358"/>
                </a:lnTo>
                <a:lnTo>
                  <a:pt x="110611" y="34188"/>
                </a:lnTo>
                <a:close/>
                <a:moveTo>
                  <a:pt x="17661" y="34188"/>
                </a:moveTo>
                <a:lnTo>
                  <a:pt x="22980" y="43398"/>
                </a:lnTo>
                <a:lnTo>
                  <a:pt x="22980" y="43398"/>
                </a:lnTo>
                <a:lnTo>
                  <a:pt x="20518" y="41939"/>
                </a:lnTo>
                <a:lnTo>
                  <a:pt x="17661" y="40358"/>
                </a:lnTo>
                <a:lnTo>
                  <a:pt x="17661" y="34188"/>
                </a:lnTo>
                <a:close/>
                <a:moveTo>
                  <a:pt x="29302" y="34188"/>
                </a:moveTo>
                <a:lnTo>
                  <a:pt x="34622" y="43398"/>
                </a:lnTo>
                <a:lnTo>
                  <a:pt x="34622" y="43398"/>
                </a:lnTo>
                <a:lnTo>
                  <a:pt x="32160" y="41939"/>
                </a:lnTo>
                <a:lnTo>
                  <a:pt x="29302" y="40358"/>
                </a:lnTo>
                <a:lnTo>
                  <a:pt x="29302" y="34188"/>
                </a:lnTo>
                <a:close/>
                <a:moveTo>
                  <a:pt x="29029" y="34188"/>
                </a:moveTo>
                <a:lnTo>
                  <a:pt x="29029" y="40358"/>
                </a:lnTo>
                <a:lnTo>
                  <a:pt x="26172" y="41969"/>
                </a:lnTo>
                <a:lnTo>
                  <a:pt x="23710" y="43398"/>
                </a:lnTo>
                <a:lnTo>
                  <a:pt x="23710" y="43398"/>
                </a:lnTo>
                <a:lnTo>
                  <a:pt x="29029" y="34188"/>
                </a:lnTo>
                <a:close/>
                <a:moveTo>
                  <a:pt x="40883" y="34188"/>
                </a:moveTo>
                <a:lnTo>
                  <a:pt x="46202" y="43398"/>
                </a:lnTo>
                <a:lnTo>
                  <a:pt x="46202" y="43398"/>
                </a:lnTo>
                <a:lnTo>
                  <a:pt x="43740" y="41939"/>
                </a:lnTo>
                <a:lnTo>
                  <a:pt x="40883" y="40358"/>
                </a:lnTo>
                <a:lnTo>
                  <a:pt x="40883" y="34188"/>
                </a:lnTo>
                <a:close/>
                <a:moveTo>
                  <a:pt x="52525" y="34188"/>
                </a:moveTo>
                <a:lnTo>
                  <a:pt x="57844" y="43398"/>
                </a:lnTo>
                <a:lnTo>
                  <a:pt x="55351" y="41969"/>
                </a:lnTo>
                <a:lnTo>
                  <a:pt x="52525" y="40358"/>
                </a:lnTo>
                <a:lnTo>
                  <a:pt x="52525" y="34188"/>
                </a:lnTo>
                <a:close/>
                <a:moveTo>
                  <a:pt x="145475" y="34188"/>
                </a:moveTo>
                <a:lnTo>
                  <a:pt x="150794" y="43398"/>
                </a:lnTo>
                <a:lnTo>
                  <a:pt x="148332" y="41969"/>
                </a:lnTo>
                <a:lnTo>
                  <a:pt x="145475" y="40358"/>
                </a:lnTo>
                <a:lnTo>
                  <a:pt x="145475" y="34188"/>
                </a:lnTo>
                <a:close/>
                <a:moveTo>
                  <a:pt x="168697" y="34188"/>
                </a:moveTo>
                <a:lnTo>
                  <a:pt x="174016" y="43398"/>
                </a:lnTo>
                <a:lnTo>
                  <a:pt x="171554" y="41969"/>
                </a:lnTo>
                <a:lnTo>
                  <a:pt x="168697" y="40358"/>
                </a:lnTo>
                <a:lnTo>
                  <a:pt x="168697" y="34188"/>
                </a:lnTo>
                <a:close/>
                <a:moveTo>
                  <a:pt x="191950" y="34188"/>
                </a:moveTo>
                <a:lnTo>
                  <a:pt x="197269" y="43398"/>
                </a:lnTo>
                <a:lnTo>
                  <a:pt x="194807" y="41969"/>
                </a:lnTo>
                <a:lnTo>
                  <a:pt x="191950" y="40358"/>
                </a:lnTo>
                <a:lnTo>
                  <a:pt x="191950" y="34188"/>
                </a:lnTo>
                <a:close/>
                <a:moveTo>
                  <a:pt x="226783" y="34188"/>
                </a:moveTo>
                <a:lnTo>
                  <a:pt x="232103" y="43398"/>
                </a:lnTo>
                <a:lnTo>
                  <a:pt x="229640" y="41969"/>
                </a:lnTo>
                <a:lnTo>
                  <a:pt x="226783" y="40358"/>
                </a:lnTo>
                <a:lnTo>
                  <a:pt x="226783" y="34188"/>
                </a:lnTo>
                <a:close/>
                <a:moveTo>
                  <a:pt x="238425" y="34188"/>
                </a:moveTo>
                <a:lnTo>
                  <a:pt x="243744" y="43398"/>
                </a:lnTo>
                <a:lnTo>
                  <a:pt x="241282" y="41969"/>
                </a:lnTo>
                <a:lnTo>
                  <a:pt x="238425" y="40358"/>
                </a:lnTo>
                <a:lnTo>
                  <a:pt x="238425" y="34188"/>
                </a:lnTo>
                <a:close/>
                <a:moveTo>
                  <a:pt x="250036" y="34188"/>
                </a:moveTo>
                <a:lnTo>
                  <a:pt x="255355" y="43398"/>
                </a:lnTo>
                <a:lnTo>
                  <a:pt x="252893" y="41969"/>
                </a:lnTo>
                <a:lnTo>
                  <a:pt x="250036" y="40358"/>
                </a:lnTo>
                <a:lnTo>
                  <a:pt x="250036" y="34188"/>
                </a:lnTo>
                <a:close/>
                <a:moveTo>
                  <a:pt x="273289" y="34188"/>
                </a:moveTo>
                <a:lnTo>
                  <a:pt x="278608" y="43398"/>
                </a:lnTo>
                <a:lnTo>
                  <a:pt x="276146" y="41969"/>
                </a:lnTo>
                <a:lnTo>
                  <a:pt x="273289" y="40358"/>
                </a:lnTo>
                <a:lnTo>
                  <a:pt x="273289" y="34188"/>
                </a:lnTo>
                <a:close/>
                <a:moveTo>
                  <a:pt x="6050" y="34188"/>
                </a:moveTo>
                <a:lnTo>
                  <a:pt x="11369" y="43398"/>
                </a:lnTo>
                <a:lnTo>
                  <a:pt x="8907" y="41969"/>
                </a:lnTo>
                <a:lnTo>
                  <a:pt x="6050" y="40358"/>
                </a:lnTo>
                <a:lnTo>
                  <a:pt x="6050" y="34188"/>
                </a:lnTo>
                <a:close/>
                <a:moveTo>
                  <a:pt x="75777" y="34188"/>
                </a:moveTo>
                <a:lnTo>
                  <a:pt x="81097" y="43398"/>
                </a:lnTo>
                <a:lnTo>
                  <a:pt x="78604" y="41969"/>
                </a:lnTo>
                <a:lnTo>
                  <a:pt x="75777" y="40358"/>
                </a:lnTo>
                <a:lnTo>
                  <a:pt x="75777" y="34188"/>
                </a:lnTo>
                <a:close/>
                <a:moveTo>
                  <a:pt x="122222" y="34188"/>
                </a:moveTo>
                <a:lnTo>
                  <a:pt x="127541" y="43398"/>
                </a:lnTo>
                <a:lnTo>
                  <a:pt x="125079" y="41969"/>
                </a:lnTo>
                <a:lnTo>
                  <a:pt x="122222" y="40358"/>
                </a:lnTo>
                <a:lnTo>
                  <a:pt x="122222" y="34188"/>
                </a:lnTo>
                <a:close/>
                <a:moveTo>
                  <a:pt x="133864" y="34188"/>
                </a:moveTo>
                <a:lnTo>
                  <a:pt x="139183" y="43398"/>
                </a:lnTo>
                <a:lnTo>
                  <a:pt x="136721" y="41969"/>
                </a:lnTo>
                <a:lnTo>
                  <a:pt x="133864" y="40358"/>
                </a:lnTo>
                <a:lnTo>
                  <a:pt x="133864" y="34188"/>
                </a:lnTo>
                <a:close/>
                <a:moveTo>
                  <a:pt x="157086" y="34188"/>
                </a:moveTo>
                <a:lnTo>
                  <a:pt x="162405" y="43398"/>
                </a:lnTo>
                <a:lnTo>
                  <a:pt x="159913" y="41969"/>
                </a:lnTo>
                <a:lnTo>
                  <a:pt x="157086" y="40358"/>
                </a:lnTo>
                <a:lnTo>
                  <a:pt x="157086" y="34188"/>
                </a:lnTo>
                <a:close/>
                <a:moveTo>
                  <a:pt x="180339" y="34188"/>
                </a:moveTo>
                <a:lnTo>
                  <a:pt x="185658" y="43398"/>
                </a:lnTo>
                <a:lnTo>
                  <a:pt x="183165" y="41969"/>
                </a:lnTo>
                <a:lnTo>
                  <a:pt x="180339" y="40358"/>
                </a:lnTo>
                <a:lnTo>
                  <a:pt x="180339" y="34188"/>
                </a:lnTo>
                <a:close/>
                <a:moveTo>
                  <a:pt x="203591" y="34188"/>
                </a:moveTo>
                <a:lnTo>
                  <a:pt x="208911" y="43398"/>
                </a:lnTo>
                <a:lnTo>
                  <a:pt x="206418" y="41969"/>
                </a:lnTo>
                <a:lnTo>
                  <a:pt x="203591" y="40358"/>
                </a:lnTo>
                <a:lnTo>
                  <a:pt x="203591" y="34188"/>
                </a:lnTo>
                <a:close/>
                <a:moveTo>
                  <a:pt x="215202" y="34188"/>
                </a:moveTo>
                <a:lnTo>
                  <a:pt x="220522" y="43398"/>
                </a:lnTo>
                <a:lnTo>
                  <a:pt x="218060" y="41969"/>
                </a:lnTo>
                <a:lnTo>
                  <a:pt x="215202" y="40358"/>
                </a:lnTo>
                <a:lnTo>
                  <a:pt x="215202" y="34188"/>
                </a:lnTo>
                <a:close/>
                <a:moveTo>
                  <a:pt x="261678" y="34188"/>
                </a:moveTo>
                <a:lnTo>
                  <a:pt x="266997" y="43398"/>
                </a:lnTo>
                <a:lnTo>
                  <a:pt x="264535" y="41969"/>
                </a:lnTo>
                <a:lnTo>
                  <a:pt x="261678" y="40358"/>
                </a:lnTo>
                <a:lnTo>
                  <a:pt x="261678" y="34188"/>
                </a:lnTo>
                <a:close/>
                <a:moveTo>
                  <a:pt x="273046" y="34188"/>
                </a:moveTo>
                <a:lnTo>
                  <a:pt x="273046" y="40358"/>
                </a:lnTo>
                <a:lnTo>
                  <a:pt x="270188" y="41969"/>
                </a:lnTo>
                <a:lnTo>
                  <a:pt x="267726" y="43398"/>
                </a:lnTo>
                <a:lnTo>
                  <a:pt x="273046" y="34188"/>
                </a:lnTo>
                <a:close/>
                <a:moveTo>
                  <a:pt x="284657" y="34188"/>
                </a:moveTo>
                <a:lnTo>
                  <a:pt x="284657" y="40358"/>
                </a:lnTo>
                <a:lnTo>
                  <a:pt x="279337" y="43398"/>
                </a:lnTo>
                <a:lnTo>
                  <a:pt x="284657" y="34188"/>
                </a:lnTo>
                <a:close/>
                <a:moveTo>
                  <a:pt x="121979" y="34218"/>
                </a:moveTo>
                <a:lnTo>
                  <a:pt x="121979" y="40358"/>
                </a:lnTo>
                <a:lnTo>
                  <a:pt x="119122" y="41969"/>
                </a:lnTo>
                <a:lnTo>
                  <a:pt x="116660" y="43428"/>
                </a:lnTo>
                <a:lnTo>
                  <a:pt x="116660" y="43428"/>
                </a:lnTo>
                <a:lnTo>
                  <a:pt x="121979" y="34218"/>
                </a:lnTo>
                <a:close/>
                <a:moveTo>
                  <a:pt x="191676" y="34218"/>
                </a:moveTo>
                <a:lnTo>
                  <a:pt x="191676" y="40358"/>
                </a:lnTo>
                <a:lnTo>
                  <a:pt x="188849" y="41969"/>
                </a:lnTo>
                <a:lnTo>
                  <a:pt x="186357" y="43428"/>
                </a:lnTo>
                <a:lnTo>
                  <a:pt x="191676" y="34218"/>
                </a:lnTo>
                <a:close/>
                <a:moveTo>
                  <a:pt x="238182" y="34218"/>
                </a:moveTo>
                <a:lnTo>
                  <a:pt x="238182" y="40358"/>
                </a:lnTo>
                <a:lnTo>
                  <a:pt x="235355" y="41969"/>
                </a:lnTo>
                <a:lnTo>
                  <a:pt x="232862" y="43428"/>
                </a:lnTo>
                <a:lnTo>
                  <a:pt x="238182" y="34218"/>
                </a:lnTo>
                <a:close/>
                <a:moveTo>
                  <a:pt x="261404" y="34218"/>
                </a:moveTo>
                <a:lnTo>
                  <a:pt x="261404" y="40358"/>
                </a:lnTo>
                <a:lnTo>
                  <a:pt x="258547" y="41969"/>
                </a:lnTo>
                <a:lnTo>
                  <a:pt x="256085" y="43428"/>
                </a:lnTo>
                <a:lnTo>
                  <a:pt x="261404" y="34218"/>
                </a:lnTo>
                <a:close/>
                <a:moveTo>
                  <a:pt x="17418" y="34188"/>
                </a:moveTo>
                <a:lnTo>
                  <a:pt x="17418" y="40358"/>
                </a:lnTo>
                <a:lnTo>
                  <a:pt x="14560" y="41969"/>
                </a:lnTo>
                <a:lnTo>
                  <a:pt x="12098" y="43428"/>
                </a:lnTo>
                <a:lnTo>
                  <a:pt x="17418" y="34188"/>
                </a:lnTo>
                <a:close/>
                <a:moveTo>
                  <a:pt x="40610" y="34188"/>
                </a:moveTo>
                <a:lnTo>
                  <a:pt x="40610" y="40358"/>
                </a:lnTo>
                <a:lnTo>
                  <a:pt x="37783" y="41969"/>
                </a:lnTo>
                <a:lnTo>
                  <a:pt x="35290" y="43428"/>
                </a:lnTo>
                <a:lnTo>
                  <a:pt x="40610" y="34188"/>
                </a:lnTo>
                <a:close/>
                <a:moveTo>
                  <a:pt x="52251" y="34218"/>
                </a:moveTo>
                <a:lnTo>
                  <a:pt x="52251" y="40358"/>
                </a:lnTo>
                <a:lnTo>
                  <a:pt x="49394" y="41969"/>
                </a:lnTo>
                <a:lnTo>
                  <a:pt x="46932" y="43428"/>
                </a:lnTo>
                <a:lnTo>
                  <a:pt x="52251" y="34218"/>
                </a:lnTo>
                <a:close/>
                <a:moveTo>
                  <a:pt x="63862" y="34218"/>
                </a:moveTo>
                <a:lnTo>
                  <a:pt x="63862" y="40358"/>
                </a:lnTo>
                <a:lnTo>
                  <a:pt x="61005" y="41969"/>
                </a:lnTo>
                <a:lnTo>
                  <a:pt x="58543" y="43428"/>
                </a:lnTo>
                <a:lnTo>
                  <a:pt x="63862" y="34218"/>
                </a:lnTo>
                <a:close/>
                <a:moveTo>
                  <a:pt x="75504" y="34218"/>
                </a:moveTo>
                <a:lnTo>
                  <a:pt x="75504" y="40358"/>
                </a:lnTo>
                <a:lnTo>
                  <a:pt x="72647" y="41969"/>
                </a:lnTo>
                <a:lnTo>
                  <a:pt x="70185" y="43428"/>
                </a:lnTo>
                <a:lnTo>
                  <a:pt x="75504" y="34218"/>
                </a:lnTo>
                <a:close/>
                <a:moveTo>
                  <a:pt x="87115" y="34218"/>
                </a:moveTo>
                <a:lnTo>
                  <a:pt x="87115" y="40358"/>
                </a:lnTo>
                <a:lnTo>
                  <a:pt x="84288" y="41969"/>
                </a:lnTo>
                <a:lnTo>
                  <a:pt x="81796" y="43428"/>
                </a:lnTo>
                <a:lnTo>
                  <a:pt x="87115" y="34218"/>
                </a:lnTo>
                <a:close/>
                <a:moveTo>
                  <a:pt x="98757" y="34218"/>
                </a:moveTo>
                <a:lnTo>
                  <a:pt x="98757" y="40358"/>
                </a:lnTo>
                <a:lnTo>
                  <a:pt x="95899" y="41969"/>
                </a:lnTo>
                <a:lnTo>
                  <a:pt x="93437" y="43428"/>
                </a:lnTo>
                <a:lnTo>
                  <a:pt x="98757" y="34218"/>
                </a:lnTo>
                <a:close/>
                <a:moveTo>
                  <a:pt x="110337" y="34218"/>
                </a:moveTo>
                <a:lnTo>
                  <a:pt x="110337" y="40358"/>
                </a:lnTo>
                <a:lnTo>
                  <a:pt x="107480" y="41969"/>
                </a:lnTo>
                <a:lnTo>
                  <a:pt x="105018" y="43428"/>
                </a:lnTo>
                <a:lnTo>
                  <a:pt x="110337" y="34218"/>
                </a:lnTo>
                <a:close/>
                <a:moveTo>
                  <a:pt x="133590" y="34218"/>
                </a:moveTo>
                <a:lnTo>
                  <a:pt x="133590" y="40358"/>
                </a:lnTo>
                <a:lnTo>
                  <a:pt x="130733" y="41969"/>
                </a:lnTo>
                <a:lnTo>
                  <a:pt x="128271" y="43428"/>
                </a:lnTo>
                <a:lnTo>
                  <a:pt x="133590" y="34218"/>
                </a:lnTo>
                <a:close/>
                <a:moveTo>
                  <a:pt x="145232" y="34218"/>
                </a:moveTo>
                <a:lnTo>
                  <a:pt x="145232" y="40358"/>
                </a:lnTo>
                <a:lnTo>
                  <a:pt x="142374" y="41969"/>
                </a:lnTo>
                <a:lnTo>
                  <a:pt x="139912" y="43428"/>
                </a:lnTo>
                <a:lnTo>
                  <a:pt x="145232" y="34218"/>
                </a:lnTo>
                <a:close/>
                <a:moveTo>
                  <a:pt x="156843" y="34218"/>
                </a:moveTo>
                <a:lnTo>
                  <a:pt x="156843" y="40358"/>
                </a:lnTo>
                <a:lnTo>
                  <a:pt x="153986" y="41969"/>
                </a:lnTo>
                <a:lnTo>
                  <a:pt x="151523" y="43428"/>
                </a:lnTo>
                <a:lnTo>
                  <a:pt x="156843" y="34218"/>
                </a:lnTo>
                <a:close/>
                <a:moveTo>
                  <a:pt x="168484" y="34218"/>
                </a:moveTo>
                <a:lnTo>
                  <a:pt x="168484" y="40358"/>
                </a:lnTo>
                <a:lnTo>
                  <a:pt x="165627" y="41969"/>
                </a:lnTo>
                <a:lnTo>
                  <a:pt x="163165" y="43428"/>
                </a:lnTo>
                <a:lnTo>
                  <a:pt x="168484" y="34218"/>
                </a:lnTo>
                <a:close/>
                <a:moveTo>
                  <a:pt x="180065" y="34218"/>
                </a:moveTo>
                <a:lnTo>
                  <a:pt x="180065" y="40358"/>
                </a:lnTo>
                <a:lnTo>
                  <a:pt x="177208" y="41969"/>
                </a:lnTo>
                <a:lnTo>
                  <a:pt x="174746" y="43428"/>
                </a:lnTo>
                <a:lnTo>
                  <a:pt x="180065" y="34218"/>
                </a:lnTo>
                <a:close/>
                <a:moveTo>
                  <a:pt x="203318" y="34218"/>
                </a:moveTo>
                <a:lnTo>
                  <a:pt x="203318" y="40358"/>
                </a:lnTo>
                <a:lnTo>
                  <a:pt x="200461" y="41969"/>
                </a:lnTo>
                <a:lnTo>
                  <a:pt x="197999" y="43428"/>
                </a:lnTo>
                <a:lnTo>
                  <a:pt x="203318" y="34218"/>
                </a:lnTo>
                <a:close/>
                <a:moveTo>
                  <a:pt x="214929" y="34218"/>
                </a:moveTo>
                <a:lnTo>
                  <a:pt x="214929" y="40358"/>
                </a:lnTo>
                <a:lnTo>
                  <a:pt x="212072" y="41969"/>
                </a:lnTo>
                <a:lnTo>
                  <a:pt x="209610" y="43428"/>
                </a:lnTo>
                <a:lnTo>
                  <a:pt x="214929" y="34218"/>
                </a:lnTo>
                <a:close/>
                <a:moveTo>
                  <a:pt x="226570" y="34218"/>
                </a:moveTo>
                <a:lnTo>
                  <a:pt x="226570" y="40358"/>
                </a:lnTo>
                <a:lnTo>
                  <a:pt x="223713" y="41969"/>
                </a:lnTo>
                <a:lnTo>
                  <a:pt x="221251" y="43428"/>
                </a:lnTo>
                <a:lnTo>
                  <a:pt x="226570" y="34218"/>
                </a:lnTo>
                <a:close/>
                <a:moveTo>
                  <a:pt x="249793" y="34218"/>
                </a:moveTo>
                <a:lnTo>
                  <a:pt x="249793" y="40358"/>
                </a:lnTo>
                <a:lnTo>
                  <a:pt x="246936" y="41969"/>
                </a:lnTo>
                <a:lnTo>
                  <a:pt x="244474" y="43428"/>
                </a:lnTo>
                <a:lnTo>
                  <a:pt x="249793" y="34218"/>
                </a:lnTo>
                <a:close/>
                <a:moveTo>
                  <a:pt x="5898" y="40571"/>
                </a:moveTo>
                <a:lnTo>
                  <a:pt x="8755" y="42212"/>
                </a:lnTo>
                <a:lnTo>
                  <a:pt x="11217" y="43641"/>
                </a:lnTo>
                <a:lnTo>
                  <a:pt x="578" y="43641"/>
                </a:lnTo>
                <a:lnTo>
                  <a:pt x="5898" y="40571"/>
                </a:lnTo>
                <a:close/>
                <a:moveTo>
                  <a:pt x="17509" y="40571"/>
                </a:moveTo>
                <a:lnTo>
                  <a:pt x="20366" y="42212"/>
                </a:lnTo>
                <a:lnTo>
                  <a:pt x="22828" y="43641"/>
                </a:lnTo>
                <a:lnTo>
                  <a:pt x="12190" y="43641"/>
                </a:lnTo>
                <a:lnTo>
                  <a:pt x="14682" y="42212"/>
                </a:lnTo>
                <a:lnTo>
                  <a:pt x="17509" y="40571"/>
                </a:lnTo>
                <a:close/>
                <a:moveTo>
                  <a:pt x="29150" y="40571"/>
                </a:moveTo>
                <a:lnTo>
                  <a:pt x="32008" y="42212"/>
                </a:lnTo>
                <a:lnTo>
                  <a:pt x="34470" y="43641"/>
                </a:lnTo>
                <a:lnTo>
                  <a:pt x="23831" y="43641"/>
                </a:lnTo>
                <a:lnTo>
                  <a:pt x="26293" y="42212"/>
                </a:lnTo>
                <a:lnTo>
                  <a:pt x="29150" y="40571"/>
                </a:lnTo>
                <a:close/>
                <a:moveTo>
                  <a:pt x="40762" y="40571"/>
                </a:moveTo>
                <a:lnTo>
                  <a:pt x="43619" y="42212"/>
                </a:lnTo>
                <a:lnTo>
                  <a:pt x="46081" y="43641"/>
                </a:lnTo>
                <a:lnTo>
                  <a:pt x="35442" y="43641"/>
                </a:lnTo>
                <a:lnTo>
                  <a:pt x="37935" y="42212"/>
                </a:lnTo>
                <a:lnTo>
                  <a:pt x="40762" y="40571"/>
                </a:lnTo>
                <a:close/>
                <a:moveTo>
                  <a:pt x="52403" y="40571"/>
                </a:moveTo>
                <a:lnTo>
                  <a:pt x="55260" y="42212"/>
                </a:lnTo>
                <a:lnTo>
                  <a:pt x="57722" y="43641"/>
                </a:lnTo>
                <a:lnTo>
                  <a:pt x="47084" y="43641"/>
                </a:lnTo>
                <a:lnTo>
                  <a:pt x="49546" y="42212"/>
                </a:lnTo>
                <a:lnTo>
                  <a:pt x="52403" y="40571"/>
                </a:lnTo>
                <a:close/>
                <a:moveTo>
                  <a:pt x="64014" y="40571"/>
                </a:moveTo>
                <a:lnTo>
                  <a:pt x="66871" y="42212"/>
                </a:lnTo>
                <a:lnTo>
                  <a:pt x="69334" y="43641"/>
                </a:lnTo>
                <a:lnTo>
                  <a:pt x="58695" y="43641"/>
                </a:lnTo>
                <a:lnTo>
                  <a:pt x="61187" y="42212"/>
                </a:lnTo>
                <a:lnTo>
                  <a:pt x="64014" y="40571"/>
                </a:lnTo>
                <a:close/>
                <a:moveTo>
                  <a:pt x="75625" y="40571"/>
                </a:moveTo>
                <a:lnTo>
                  <a:pt x="78452" y="42212"/>
                </a:lnTo>
                <a:lnTo>
                  <a:pt x="80945" y="43641"/>
                </a:lnTo>
                <a:lnTo>
                  <a:pt x="70306" y="43641"/>
                </a:lnTo>
                <a:lnTo>
                  <a:pt x="72768" y="42212"/>
                </a:lnTo>
                <a:lnTo>
                  <a:pt x="75625" y="40571"/>
                </a:lnTo>
                <a:close/>
                <a:moveTo>
                  <a:pt x="87237" y="40571"/>
                </a:moveTo>
                <a:lnTo>
                  <a:pt x="90094" y="42212"/>
                </a:lnTo>
                <a:lnTo>
                  <a:pt x="92556" y="43641"/>
                </a:lnTo>
                <a:lnTo>
                  <a:pt x="81917" y="43641"/>
                </a:lnTo>
                <a:lnTo>
                  <a:pt x="84379" y="42212"/>
                </a:lnTo>
                <a:lnTo>
                  <a:pt x="87237" y="40571"/>
                </a:lnTo>
                <a:close/>
                <a:moveTo>
                  <a:pt x="98878" y="40571"/>
                </a:moveTo>
                <a:lnTo>
                  <a:pt x="101705" y="42212"/>
                </a:lnTo>
                <a:lnTo>
                  <a:pt x="104197" y="43641"/>
                </a:lnTo>
                <a:lnTo>
                  <a:pt x="93559" y="43641"/>
                </a:lnTo>
                <a:lnTo>
                  <a:pt x="96021" y="42212"/>
                </a:lnTo>
                <a:lnTo>
                  <a:pt x="98878" y="40571"/>
                </a:lnTo>
                <a:close/>
                <a:moveTo>
                  <a:pt x="110489" y="40571"/>
                </a:moveTo>
                <a:lnTo>
                  <a:pt x="113346" y="42212"/>
                </a:lnTo>
                <a:lnTo>
                  <a:pt x="115809" y="43641"/>
                </a:lnTo>
                <a:lnTo>
                  <a:pt x="105170" y="43641"/>
                </a:lnTo>
                <a:lnTo>
                  <a:pt x="107632" y="42212"/>
                </a:lnTo>
                <a:lnTo>
                  <a:pt x="110489" y="40571"/>
                </a:lnTo>
                <a:close/>
                <a:moveTo>
                  <a:pt x="122131" y="40571"/>
                </a:moveTo>
                <a:lnTo>
                  <a:pt x="124958" y="42212"/>
                </a:lnTo>
                <a:lnTo>
                  <a:pt x="127450" y="43641"/>
                </a:lnTo>
                <a:lnTo>
                  <a:pt x="116812" y="43641"/>
                </a:lnTo>
                <a:lnTo>
                  <a:pt x="119274" y="42212"/>
                </a:lnTo>
                <a:lnTo>
                  <a:pt x="122131" y="40571"/>
                </a:lnTo>
                <a:close/>
                <a:moveTo>
                  <a:pt x="133742" y="40571"/>
                </a:moveTo>
                <a:lnTo>
                  <a:pt x="136599" y="42212"/>
                </a:lnTo>
                <a:lnTo>
                  <a:pt x="139061" y="43641"/>
                </a:lnTo>
                <a:lnTo>
                  <a:pt x="128423" y="43641"/>
                </a:lnTo>
                <a:lnTo>
                  <a:pt x="130885" y="42212"/>
                </a:lnTo>
                <a:lnTo>
                  <a:pt x="133742" y="40571"/>
                </a:lnTo>
                <a:close/>
                <a:moveTo>
                  <a:pt x="145323" y="40571"/>
                </a:moveTo>
                <a:lnTo>
                  <a:pt x="148180" y="42212"/>
                </a:lnTo>
                <a:lnTo>
                  <a:pt x="150642" y="43641"/>
                </a:lnTo>
                <a:lnTo>
                  <a:pt x="140004" y="43641"/>
                </a:lnTo>
                <a:lnTo>
                  <a:pt x="142496" y="42212"/>
                </a:lnTo>
                <a:lnTo>
                  <a:pt x="145323" y="40571"/>
                </a:lnTo>
                <a:close/>
                <a:moveTo>
                  <a:pt x="156964" y="40571"/>
                </a:moveTo>
                <a:lnTo>
                  <a:pt x="159822" y="42212"/>
                </a:lnTo>
                <a:lnTo>
                  <a:pt x="162284" y="43641"/>
                </a:lnTo>
                <a:lnTo>
                  <a:pt x="151645" y="43641"/>
                </a:lnTo>
                <a:lnTo>
                  <a:pt x="154107" y="42212"/>
                </a:lnTo>
                <a:lnTo>
                  <a:pt x="156964" y="40571"/>
                </a:lnTo>
                <a:close/>
                <a:moveTo>
                  <a:pt x="168575" y="40571"/>
                </a:moveTo>
                <a:lnTo>
                  <a:pt x="171433" y="42212"/>
                </a:lnTo>
                <a:lnTo>
                  <a:pt x="173895" y="43641"/>
                </a:lnTo>
                <a:lnTo>
                  <a:pt x="163256" y="43641"/>
                </a:lnTo>
                <a:lnTo>
                  <a:pt x="165749" y="42212"/>
                </a:lnTo>
                <a:lnTo>
                  <a:pt x="168575" y="40571"/>
                </a:lnTo>
                <a:close/>
                <a:moveTo>
                  <a:pt x="180217" y="40571"/>
                </a:moveTo>
                <a:lnTo>
                  <a:pt x="183074" y="42212"/>
                </a:lnTo>
                <a:lnTo>
                  <a:pt x="185536" y="43641"/>
                </a:lnTo>
                <a:lnTo>
                  <a:pt x="174898" y="43641"/>
                </a:lnTo>
                <a:lnTo>
                  <a:pt x="177360" y="42212"/>
                </a:lnTo>
                <a:lnTo>
                  <a:pt x="180217" y="40571"/>
                </a:lnTo>
                <a:close/>
                <a:moveTo>
                  <a:pt x="191828" y="40571"/>
                </a:moveTo>
                <a:lnTo>
                  <a:pt x="194685" y="42212"/>
                </a:lnTo>
                <a:lnTo>
                  <a:pt x="197147" y="43641"/>
                </a:lnTo>
                <a:lnTo>
                  <a:pt x="186509" y="43641"/>
                </a:lnTo>
                <a:lnTo>
                  <a:pt x="189001" y="42212"/>
                </a:lnTo>
                <a:lnTo>
                  <a:pt x="191828" y="40571"/>
                </a:lnTo>
                <a:close/>
                <a:moveTo>
                  <a:pt x="203470" y="40571"/>
                </a:moveTo>
                <a:lnTo>
                  <a:pt x="206327" y="42212"/>
                </a:lnTo>
                <a:lnTo>
                  <a:pt x="208789" y="43641"/>
                </a:lnTo>
                <a:lnTo>
                  <a:pt x="198151" y="43641"/>
                </a:lnTo>
                <a:lnTo>
                  <a:pt x="200613" y="42212"/>
                </a:lnTo>
                <a:lnTo>
                  <a:pt x="203470" y="40571"/>
                </a:lnTo>
                <a:close/>
                <a:moveTo>
                  <a:pt x="215051" y="40571"/>
                </a:moveTo>
                <a:lnTo>
                  <a:pt x="217908" y="42212"/>
                </a:lnTo>
                <a:lnTo>
                  <a:pt x="220370" y="43641"/>
                </a:lnTo>
                <a:lnTo>
                  <a:pt x="209731" y="43641"/>
                </a:lnTo>
                <a:lnTo>
                  <a:pt x="212193" y="42212"/>
                </a:lnTo>
                <a:lnTo>
                  <a:pt x="215051" y="40571"/>
                </a:lnTo>
                <a:close/>
                <a:moveTo>
                  <a:pt x="226692" y="40571"/>
                </a:moveTo>
                <a:lnTo>
                  <a:pt x="229519" y="42212"/>
                </a:lnTo>
                <a:lnTo>
                  <a:pt x="232011" y="43641"/>
                </a:lnTo>
                <a:lnTo>
                  <a:pt x="221373" y="43641"/>
                </a:lnTo>
                <a:lnTo>
                  <a:pt x="223835" y="42212"/>
                </a:lnTo>
                <a:lnTo>
                  <a:pt x="226692" y="40571"/>
                </a:lnTo>
                <a:close/>
                <a:moveTo>
                  <a:pt x="238303" y="40571"/>
                </a:moveTo>
                <a:lnTo>
                  <a:pt x="241160" y="42212"/>
                </a:lnTo>
                <a:lnTo>
                  <a:pt x="243622" y="43641"/>
                </a:lnTo>
                <a:lnTo>
                  <a:pt x="232984" y="43641"/>
                </a:lnTo>
                <a:lnTo>
                  <a:pt x="235446" y="42212"/>
                </a:lnTo>
                <a:lnTo>
                  <a:pt x="238303" y="40571"/>
                </a:lnTo>
                <a:close/>
                <a:moveTo>
                  <a:pt x="249945" y="40571"/>
                </a:moveTo>
                <a:lnTo>
                  <a:pt x="252772" y="42212"/>
                </a:lnTo>
                <a:lnTo>
                  <a:pt x="255264" y="43641"/>
                </a:lnTo>
                <a:lnTo>
                  <a:pt x="244626" y="43641"/>
                </a:lnTo>
                <a:lnTo>
                  <a:pt x="247088" y="42212"/>
                </a:lnTo>
                <a:lnTo>
                  <a:pt x="249945" y="40571"/>
                </a:lnTo>
                <a:close/>
                <a:moveTo>
                  <a:pt x="261556" y="40571"/>
                </a:moveTo>
                <a:lnTo>
                  <a:pt x="264413" y="42212"/>
                </a:lnTo>
                <a:lnTo>
                  <a:pt x="266875" y="43641"/>
                </a:lnTo>
                <a:lnTo>
                  <a:pt x="256237" y="43641"/>
                </a:lnTo>
                <a:lnTo>
                  <a:pt x="258699" y="42212"/>
                </a:lnTo>
                <a:lnTo>
                  <a:pt x="261556" y="40571"/>
                </a:lnTo>
                <a:close/>
                <a:moveTo>
                  <a:pt x="273198" y="40571"/>
                </a:moveTo>
                <a:lnTo>
                  <a:pt x="276024" y="42212"/>
                </a:lnTo>
                <a:lnTo>
                  <a:pt x="278517" y="43641"/>
                </a:lnTo>
                <a:lnTo>
                  <a:pt x="267878" y="43641"/>
                </a:lnTo>
                <a:lnTo>
                  <a:pt x="270340" y="42212"/>
                </a:lnTo>
                <a:lnTo>
                  <a:pt x="273198" y="40571"/>
                </a:lnTo>
                <a:close/>
                <a:moveTo>
                  <a:pt x="11217" y="43884"/>
                </a:moveTo>
                <a:lnTo>
                  <a:pt x="5898" y="46954"/>
                </a:lnTo>
                <a:lnTo>
                  <a:pt x="578" y="43884"/>
                </a:lnTo>
                <a:close/>
                <a:moveTo>
                  <a:pt x="22828" y="43884"/>
                </a:moveTo>
                <a:lnTo>
                  <a:pt x="17509" y="46954"/>
                </a:lnTo>
                <a:lnTo>
                  <a:pt x="12190" y="43884"/>
                </a:lnTo>
                <a:close/>
                <a:moveTo>
                  <a:pt x="34470" y="43884"/>
                </a:moveTo>
                <a:lnTo>
                  <a:pt x="29150" y="46954"/>
                </a:lnTo>
                <a:lnTo>
                  <a:pt x="23831" y="43884"/>
                </a:lnTo>
                <a:close/>
                <a:moveTo>
                  <a:pt x="46081" y="43884"/>
                </a:moveTo>
                <a:lnTo>
                  <a:pt x="40762" y="46954"/>
                </a:lnTo>
                <a:lnTo>
                  <a:pt x="35442" y="43884"/>
                </a:lnTo>
                <a:close/>
                <a:moveTo>
                  <a:pt x="57722" y="43884"/>
                </a:moveTo>
                <a:lnTo>
                  <a:pt x="52403" y="46954"/>
                </a:lnTo>
                <a:lnTo>
                  <a:pt x="47084" y="43884"/>
                </a:lnTo>
                <a:close/>
                <a:moveTo>
                  <a:pt x="69334" y="43884"/>
                </a:moveTo>
                <a:lnTo>
                  <a:pt x="64014" y="46954"/>
                </a:lnTo>
                <a:lnTo>
                  <a:pt x="58695" y="43884"/>
                </a:lnTo>
                <a:close/>
                <a:moveTo>
                  <a:pt x="80945" y="43884"/>
                </a:moveTo>
                <a:lnTo>
                  <a:pt x="75625" y="46954"/>
                </a:lnTo>
                <a:lnTo>
                  <a:pt x="70306" y="43884"/>
                </a:lnTo>
                <a:close/>
                <a:moveTo>
                  <a:pt x="92556" y="43884"/>
                </a:moveTo>
                <a:lnTo>
                  <a:pt x="87237" y="46954"/>
                </a:lnTo>
                <a:lnTo>
                  <a:pt x="81917" y="43884"/>
                </a:lnTo>
                <a:close/>
                <a:moveTo>
                  <a:pt x="104197" y="43884"/>
                </a:moveTo>
                <a:lnTo>
                  <a:pt x="98878" y="46954"/>
                </a:lnTo>
                <a:lnTo>
                  <a:pt x="93559" y="43884"/>
                </a:lnTo>
                <a:close/>
                <a:moveTo>
                  <a:pt x="115809" y="43884"/>
                </a:moveTo>
                <a:lnTo>
                  <a:pt x="110489" y="46954"/>
                </a:lnTo>
                <a:lnTo>
                  <a:pt x="105170" y="43884"/>
                </a:lnTo>
                <a:close/>
                <a:moveTo>
                  <a:pt x="127450" y="43884"/>
                </a:moveTo>
                <a:lnTo>
                  <a:pt x="122131" y="46954"/>
                </a:lnTo>
                <a:lnTo>
                  <a:pt x="116812" y="43884"/>
                </a:lnTo>
                <a:close/>
                <a:moveTo>
                  <a:pt x="139061" y="43884"/>
                </a:moveTo>
                <a:lnTo>
                  <a:pt x="133742" y="46954"/>
                </a:lnTo>
                <a:lnTo>
                  <a:pt x="128423" y="43884"/>
                </a:lnTo>
                <a:close/>
                <a:moveTo>
                  <a:pt x="150642" y="43884"/>
                </a:moveTo>
                <a:lnTo>
                  <a:pt x="145323" y="46954"/>
                </a:lnTo>
                <a:lnTo>
                  <a:pt x="140004" y="43884"/>
                </a:lnTo>
                <a:close/>
                <a:moveTo>
                  <a:pt x="162284" y="43884"/>
                </a:moveTo>
                <a:lnTo>
                  <a:pt x="156964" y="46954"/>
                </a:lnTo>
                <a:lnTo>
                  <a:pt x="151645" y="43884"/>
                </a:lnTo>
                <a:close/>
                <a:moveTo>
                  <a:pt x="173895" y="43884"/>
                </a:moveTo>
                <a:lnTo>
                  <a:pt x="168575" y="46954"/>
                </a:lnTo>
                <a:lnTo>
                  <a:pt x="163256" y="43884"/>
                </a:lnTo>
                <a:close/>
                <a:moveTo>
                  <a:pt x="185536" y="43884"/>
                </a:moveTo>
                <a:lnTo>
                  <a:pt x="180217" y="46954"/>
                </a:lnTo>
                <a:lnTo>
                  <a:pt x="174898" y="43884"/>
                </a:lnTo>
                <a:close/>
                <a:moveTo>
                  <a:pt x="197147" y="43884"/>
                </a:moveTo>
                <a:lnTo>
                  <a:pt x="191828" y="46954"/>
                </a:lnTo>
                <a:lnTo>
                  <a:pt x="186509" y="43884"/>
                </a:lnTo>
                <a:close/>
                <a:moveTo>
                  <a:pt x="208789" y="43884"/>
                </a:moveTo>
                <a:lnTo>
                  <a:pt x="203470" y="46954"/>
                </a:lnTo>
                <a:lnTo>
                  <a:pt x="198151" y="43884"/>
                </a:lnTo>
                <a:close/>
                <a:moveTo>
                  <a:pt x="220370" y="43884"/>
                </a:moveTo>
                <a:lnTo>
                  <a:pt x="215051" y="46954"/>
                </a:lnTo>
                <a:lnTo>
                  <a:pt x="209731" y="43884"/>
                </a:lnTo>
                <a:close/>
                <a:moveTo>
                  <a:pt x="232011" y="43884"/>
                </a:moveTo>
                <a:lnTo>
                  <a:pt x="226692" y="46954"/>
                </a:lnTo>
                <a:lnTo>
                  <a:pt x="221373" y="43884"/>
                </a:lnTo>
                <a:close/>
                <a:moveTo>
                  <a:pt x="243622" y="43884"/>
                </a:moveTo>
                <a:lnTo>
                  <a:pt x="238303" y="46954"/>
                </a:lnTo>
                <a:lnTo>
                  <a:pt x="232984" y="43884"/>
                </a:lnTo>
                <a:close/>
                <a:moveTo>
                  <a:pt x="255264" y="43884"/>
                </a:moveTo>
                <a:lnTo>
                  <a:pt x="249945" y="46954"/>
                </a:lnTo>
                <a:lnTo>
                  <a:pt x="244626" y="43884"/>
                </a:lnTo>
                <a:close/>
                <a:moveTo>
                  <a:pt x="266875" y="43884"/>
                </a:moveTo>
                <a:lnTo>
                  <a:pt x="261556" y="46954"/>
                </a:lnTo>
                <a:lnTo>
                  <a:pt x="256237" y="43884"/>
                </a:lnTo>
                <a:close/>
                <a:moveTo>
                  <a:pt x="278517" y="43884"/>
                </a:moveTo>
                <a:lnTo>
                  <a:pt x="273198" y="46954"/>
                </a:lnTo>
                <a:lnTo>
                  <a:pt x="267878" y="43884"/>
                </a:lnTo>
                <a:close/>
                <a:moveTo>
                  <a:pt x="46202" y="44097"/>
                </a:moveTo>
                <a:lnTo>
                  <a:pt x="40883" y="53307"/>
                </a:lnTo>
                <a:lnTo>
                  <a:pt x="40883" y="47167"/>
                </a:lnTo>
                <a:lnTo>
                  <a:pt x="46202" y="44097"/>
                </a:lnTo>
                <a:close/>
                <a:moveTo>
                  <a:pt x="243774" y="44097"/>
                </a:moveTo>
                <a:lnTo>
                  <a:pt x="238455" y="53307"/>
                </a:lnTo>
                <a:lnTo>
                  <a:pt x="238455" y="47167"/>
                </a:lnTo>
                <a:lnTo>
                  <a:pt x="243774" y="44097"/>
                </a:lnTo>
                <a:close/>
                <a:moveTo>
                  <a:pt x="255355" y="44097"/>
                </a:moveTo>
                <a:lnTo>
                  <a:pt x="250036" y="53307"/>
                </a:lnTo>
                <a:lnTo>
                  <a:pt x="250036" y="47167"/>
                </a:lnTo>
                <a:lnTo>
                  <a:pt x="255355" y="44097"/>
                </a:lnTo>
                <a:close/>
                <a:moveTo>
                  <a:pt x="266997" y="44097"/>
                </a:moveTo>
                <a:lnTo>
                  <a:pt x="261678" y="53307"/>
                </a:lnTo>
                <a:lnTo>
                  <a:pt x="261678" y="47167"/>
                </a:lnTo>
                <a:lnTo>
                  <a:pt x="266997" y="44097"/>
                </a:lnTo>
                <a:close/>
                <a:moveTo>
                  <a:pt x="278608" y="44097"/>
                </a:moveTo>
                <a:lnTo>
                  <a:pt x="273289" y="53307"/>
                </a:lnTo>
                <a:lnTo>
                  <a:pt x="273289" y="47167"/>
                </a:lnTo>
                <a:lnTo>
                  <a:pt x="278608" y="44097"/>
                </a:lnTo>
                <a:close/>
                <a:moveTo>
                  <a:pt x="457" y="44158"/>
                </a:moveTo>
                <a:lnTo>
                  <a:pt x="5776" y="47167"/>
                </a:lnTo>
                <a:lnTo>
                  <a:pt x="5776" y="53337"/>
                </a:lnTo>
                <a:lnTo>
                  <a:pt x="457" y="44158"/>
                </a:lnTo>
                <a:close/>
                <a:moveTo>
                  <a:pt x="11369" y="44097"/>
                </a:moveTo>
                <a:lnTo>
                  <a:pt x="6050" y="53337"/>
                </a:lnTo>
                <a:lnTo>
                  <a:pt x="6050" y="47167"/>
                </a:lnTo>
                <a:lnTo>
                  <a:pt x="11369" y="44097"/>
                </a:lnTo>
                <a:close/>
                <a:moveTo>
                  <a:pt x="12098" y="44158"/>
                </a:moveTo>
                <a:lnTo>
                  <a:pt x="17418" y="47167"/>
                </a:lnTo>
                <a:lnTo>
                  <a:pt x="17418" y="53337"/>
                </a:lnTo>
                <a:lnTo>
                  <a:pt x="12098" y="44158"/>
                </a:lnTo>
                <a:close/>
                <a:moveTo>
                  <a:pt x="22980" y="44097"/>
                </a:moveTo>
                <a:lnTo>
                  <a:pt x="17661" y="53337"/>
                </a:lnTo>
                <a:lnTo>
                  <a:pt x="17661" y="47167"/>
                </a:lnTo>
                <a:lnTo>
                  <a:pt x="22980" y="44097"/>
                </a:lnTo>
                <a:close/>
                <a:moveTo>
                  <a:pt x="23710" y="44097"/>
                </a:moveTo>
                <a:lnTo>
                  <a:pt x="29029" y="47167"/>
                </a:lnTo>
                <a:lnTo>
                  <a:pt x="29029" y="53337"/>
                </a:lnTo>
                <a:lnTo>
                  <a:pt x="23710" y="44097"/>
                </a:lnTo>
                <a:close/>
                <a:moveTo>
                  <a:pt x="34622" y="44097"/>
                </a:moveTo>
                <a:lnTo>
                  <a:pt x="29302" y="53337"/>
                </a:lnTo>
                <a:lnTo>
                  <a:pt x="29302" y="47167"/>
                </a:lnTo>
                <a:lnTo>
                  <a:pt x="34622" y="44097"/>
                </a:lnTo>
                <a:close/>
                <a:moveTo>
                  <a:pt x="35290" y="44158"/>
                </a:moveTo>
                <a:lnTo>
                  <a:pt x="40610" y="47167"/>
                </a:lnTo>
                <a:lnTo>
                  <a:pt x="40610" y="53337"/>
                </a:lnTo>
                <a:lnTo>
                  <a:pt x="35290" y="44158"/>
                </a:lnTo>
                <a:close/>
                <a:moveTo>
                  <a:pt x="46932" y="44158"/>
                </a:moveTo>
                <a:lnTo>
                  <a:pt x="52251" y="47228"/>
                </a:lnTo>
                <a:lnTo>
                  <a:pt x="52251" y="53337"/>
                </a:lnTo>
                <a:lnTo>
                  <a:pt x="46932" y="44158"/>
                </a:lnTo>
                <a:close/>
                <a:moveTo>
                  <a:pt x="57844" y="44097"/>
                </a:moveTo>
                <a:lnTo>
                  <a:pt x="52525" y="53337"/>
                </a:lnTo>
                <a:lnTo>
                  <a:pt x="52525" y="47167"/>
                </a:lnTo>
                <a:lnTo>
                  <a:pt x="57844" y="44097"/>
                </a:lnTo>
                <a:close/>
                <a:moveTo>
                  <a:pt x="58543" y="44158"/>
                </a:moveTo>
                <a:lnTo>
                  <a:pt x="63862" y="47228"/>
                </a:lnTo>
                <a:lnTo>
                  <a:pt x="63862" y="53337"/>
                </a:lnTo>
                <a:lnTo>
                  <a:pt x="58543" y="44158"/>
                </a:lnTo>
                <a:close/>
                <a:moveTo>
                  <a:pt x="69455" y="44097"/>
                </a:moveTo>
                <a:lnTo>
                  <a:pt x="64136" y="53337"/>
                </a:lnTo>
                <a:lnTo>
                  <a:pt x="64136" y="47167"/>
                </a:lnTo>
                <a:lnTo>
                  <a:pt x="69455" y="44097"/>
                </a:lnTo>
                <a:close/>
                <a:moveTo>
                  <a:pt x="70185" y="44158"/>
                </a:moveTo>
                <a:lnTo>
                  <a:pt x="75504" y="47228"/>
                </a:lnTo>
                <a:lnTo>
                  <a:pt x="75504" y="53337"/>
                </a:lnTo>
                <a:lnTo>
                  <a:pt x="70185" y="44158"/>
                </a:lnTo>
                <a:close/>
                <a:moveTo>
                  <a:pt x="81097" y="44097"/>
                </a:moveTo>
                <a:lnTo>
                  <a:pt x="75777" y="53337"/>
                </a:lnTo>
                <a:lnTo>
                  <a:pt x="75777" y="47167"/>
                </a:lnTo>
                <a:lnTo>
                  <a:pt x="81097" y="44097"/>
                </a:lnTo>
                <a:close/>
                <a:moveTo>
                  <a:pt x="81796" y="44158"/>
                </a:moveTo>
                <a:lnTo>
                  <a:pt x="87115" y="47228"/>
                </a:lnTo>
                <a:lnTo>
                  <a:pt x="87115" y="53337"/>
                </a:lnTo>
                <a:lnTo>
                  <a:pt x="81796" y="44158"/>
                </a:lnTo>
                <a:close/>
                <a:moveTo>
                  <a:pt x="92708" y="44097"/>
                </a:moveTo>
                <a:lnTo>
                  <a:pt x="87389" y="53337"/>
                </a:lnTo>
                <a:lnTo>
                  <a:pt x="87389" y="47167"/>
                </a:lnTo>
                <a:lnTo>
                  <a:pt x="92708" y="44097"/>
                </a:lnTo>
                <a:close/>
                <a:moveTo>
                  <a:pt x="93437" y="44158"/>
                </a:moveTo>
                <a:lnTo>
                  <a:pt x="98757" y="47228"/>
                </a:lnTo>
                <a:lnTo>
                  <a:pt x="98757" y="53337"/>
                </a:lnTo>
                <a:lnTo>
                  <a:pt x="93437" y="44158"/>
                </a:lnTo>
                <a:close/>
                <a:moveTo>
                  <a:pt x="104349" y="44097"/>
                </a:moveTo>
                <a:lnTo>
                  <a:pt x="99030" y="53337"/>
                </a:lnTo>
                <a:lnTo>
                  <a:pt x="99030" y="47167"/>
                </a:lnTo>
                <a:lnTo>
                  <a:pt x="104349" y="44097"/>
                </a:lnTo>
                <a:close/>
                <a:moveTo>
                  <a:pt x="105018" y="44158"/>
                </a:moveTo>
                <a:lnTo>
                  <a:pt x="110337" y="47228"/>
                </a:lnTo>
                <a:lnTo>
                  <a:pt x="110337" y="53337"/>
                </a:lnTo>
                <a:lnTo>
                  <a:pt x="105018" y="44158"/>
                </a:lnTo>
                <a:close/>
                <a:moveTo>
                  <a:pt x="115930" y="44097"/>
                </a:moveTo>
                <a:lnTo>
                  <a:pt x="110611" y="53337"/>
                </a:lnTo>
                <a:lnTo>
                  <a:pt x="110611" y="47167"/>
                </a:lnTo>
                <a:lnTo>
                  <a:pt x="115930" y="44097"/>
                </a:lnTo>
                <a:close/>
                <a:moveTo>
                  <a:pt x="116660" y="44158"/>
                </a:moveTo>
                <a:lnTo>
                  <a:pt x="121979" y="47228"/>
                </a:lnTo>
                <a:lnTo>
                  <a:pt x="121979" y="53337"/>
                </a:lnTo>
                <a:lnTo>
                  <a:pt x="116660" y="44158"/>
                </a:lnTo>
                <a:close/>
                <a:moveTo>
                  <a:pt x="127541" y="44097"/>
                </a:moveTo>
                <a:lnTo>
                  <a:pt x="122222" y="53337"/>
                </a:lnTo>
                <a:lnTo>
                  <a:pt x="122222" y="47167"/>
                </a:lnTo>
                <a:lnTo>
                  <a:pt x="127541" y="44097"/>
                </a:lnTo>
                <a:close/>
                <a:moveTo>
                  <a:pt x="128271" y="44158"/>
                </a:moveTo>
                <a:lnTo>
                  <a:pt x="133590" y="47228"/>
                </a:lnTo>
                <a:lnTo>
                  <a:pt x="133590" y="53337"/>
                </a:lnTo>
                <a:lnTo>
                  <a:pt x="128271" y="44158"/>
                </a:lnTo>
                <a:close/>
                <a:moveTo>
                  <a:pt x="139183" y="44097"/>
                </a:moveTo>
                <a:lnTo>
                  <a:pt x="133864" y="53337"/>
                </a:lnTo>
                <a:lnTo>
                  <a:pt x="133864" y="47167"/>
                </a:lnTo>
                <a:lnTo>
                  <a:pt x="139183" y="44097"/>
                </a:lnTo>
                <a:close/>
                <a:moveTo>
                  <a:pt x="139912" y="44158"/>
                </a:moveTo>
                <a:lnTo>
                  <a:pt x="145232" y="47228"/>
                </a:lnTo>
                <a:lnTo>
                  <a:pt x="145232" y="53337"/>
                </a:lnTo>
                <a:lnTo>
                  <a:pt x="139912" y="44158"/>
                </a:lnTo>
                <a:close/>
                <a:moveTo>
                  <a:pt x="150794" y="44097"/>
                </a:moveTo>
                <a:lnTo>
                  <a:pt x="145475" y="53337"/>
                </a:lnTo>
                <a:lnTo>
                  <a:pt x="145475" y="47167"/>
                </a:lnTo>
                <a:lnTo>
                  <a:pt x="150794" y="44097"/>
                </a:lnTo>
                <a:close/>
                <a:moveTo>
                  <a:pt x="151523" y="44158"/>
                </a:moveTo>
                <a:lnTo>
                  <a:pt x="156843" y="47228"/>
                </a:lnTo>
                <a:lnTo>
                  <a:pt x="156843" y="53337"/>
                </a:lnTo>
                <a:lnTo>
                  <a:pt x="151523" y="44158"/>
                </a:lnTo>
                <a:close/>
                <a:moveTo>
                  <a:pt x="162436" y="44097"/>
                </a:moveTo>
                <a:lnTo>
                  <a:pt x="157116" y="53337"/>
                </a:lnTo>
                <a:lnTo>
                  <a:pt x="157116" y="47167"/>
                </a:lnTo>
                <a:lnTo>
                  <a:pt x="162436" y="44097"/>
                </a:lnTo>
                <a:close/>
                <a:moveTo>
                  <a:pt x="163165" y="44158"/>
                </a:moveTo>
                <a:lnTo>
                  <a:pt x="168484" y="47228"/>
                </a:lnTo>
                <a:lnTo>
                  <a:pt x="168484" y="53337"/>
                </a:lnTo>
                <a:lnTo>
                  <a:pt x="163165" y="44158"/>
                </a:lnTo>
                <a:close/>
                <a:moveTo>
                  <a:pt x="174047" y="44097"/>
                </a:moveTo>
                <a:lnTo>
                  <a:pt x="168727" y="53337"/>
                </a:lnTo>
                <a:lnTo>
                  <a:pt x="168727" y="47167"/>
                </a:lnTo>
                <a:lnTo>
                  <a:pt x="174047" y="44097"/>
                </a:lnTo>
                <a:close/>
                <a:moveTo>
                  <a:pt x="174746" y="44158"/>
                </a:moveTo>
                <a:lnTo>
                  <a:pt x="180065" y="47228"/>
                </a:lnTo>
                <a:lnTo>
                  <a:pt x="180065" y="53337"/>
                </a:lnTo>
                <a:lnTo>
                  <a:pt x="174746" y="44158"/>
                </a:lnTo>
                <a:close/>
                <a:moveTo>
                  <a:pt x="185658" y="44097"/>
                </a:moveTo>
                <a:lnTo>
                  <a:pt x="180339" y="53337"/>
                </a:lnTo>
                <a:lnTo>
                  <a:pt x="180339" y="47167"/>
                </a:lnTo>
                <a:lnTo>
                  <a:pt x="185658" y="44097"/>
                </a:lnTo>
                <a:close/>
                <a:moveTo>
                  <a:pt x="186357" y="44158"/>
                </a:moveTo>
                <a:lnTo>
                  <a:pt x="191676" y="47228"/>
                </a:lnTo>
                <a:lnTo>
                  <a:pt x="191676" y="53337"/>
                </a:lnTo>
                <a:lnTo>
                  <a:pt x="186357" y="44158"/>
                </a:lnTo>
                <a:close/>
                <a:moveTo>
                  <a:pt x="197269" y="44097"/>
                </a:moveTo>
                <a:lnTo>
                  <a:pt x="191950" y="53337"/>
                </a:lnTo>
                <a:lnTo>
                  <a:pt x="191950" y="47167"/>
                </a:lnTo>
                <a:lnTo>
                  <a:pt x="197269" y="44097"/>
                </a:lnTo>
                <a:close/>
                <a:moveTo>
                  <a:pt x="197999" y="44158"/>
                </a:moveTo>
                <a:lnTo>
                  <a:pt x="203318" y="47228"/>
                </a:lnTo>
                <a:lnTo>
                  <a:pt x="203318" y="53337"/>
                </a:lnTo>
                <a:lnTo>
                  <a:pt x="197999" y="44158"/>
                </a:lnTo>
                <a:close/>
                <a:moveTo>
                  <a:pt x="208911" y="44097"/>
                </a:moveTo>
                <a:lnTo>
                  <a:pt x="203591" y="53337"/>
                </a:lnTo>
                <a:lnTo>
                  <a:pt x="203591" y="47167"/>
                </a:lnTo>
                <a:lnTo>
                  <a:pt x="208911" y="44097"/>
                </a:lnTo>
                <a:close/>
                <a:moveTo>
                  <a:pt x="209610" y="44158"/>
                </a:moveTo>
                <a:lnTo>
                  <a:pt x="214929" y="47228"/>
                </a:lnTo>
                <a:lnTo>
                  <a:pt x="214929" y="53337"/>
                </a:lnTo>
                <a:lnTo>
                  <a:pt x="209610" y="44158"/>
                </a:lnTo>
                <a:close/>
                <a:moveTo>
                  <a:pt x="220522" y="44097"/>
                </a:moveTo>
                <a:lnTo>
                  <a:pt x="215202" y="53337"/>
                </a:lnTo>
                <a:lnTo>
                  <a:pt x="215202" y="47167"/>
                </a:lnTo>
                <a:lnTo>
                  <a:pt x="220522" y="44097"/>
                </a:lnTo>
                <a:close/>
                <a:moveTo>
                  <a:pt x="221251" y="44158"/>
                </a:moveTo>
                <a:lnTo>
                  <a:pt x="226570" y="47228"/>
                </a:lnTo>
                <a:lnTo>
                  <a:pt x="226570" y="53337"/>
                </a:lnTo>
                <a:lnTo>
                  <a:pt x="221251" y="44158"/>
                </a:lnTo>
                <a:close/>
                <a:moveTo>
                  <a:pt x="232163" y="44097"/>
                </a:moveTo>
                <a:lnTo>
                  <a:pt x="226844" y="53337"/>
                </a:lnTo>
                <a:lnTo>
                  <a:pt x="226844" y="47167"/>
                </a:lnTo>
                <a:lnTo>
                  <a:pt x="232163" y="44097"/>
                </a:lnTo>
                <a:close/>
                <a:moveTo>
                  <a:pt x="232862" y="44097"/>
                </a:moveTo>
                <a:lnTo>
                  <a:pt x="238182" y="47167"/>
                </a:lnTo>
                <a:lnTo>
                  <a:pt x="238182" y="53337"/>
                </a:lnTo>
                <a:lnTo>
                  <a:pt x="232862" y="44097"/>
                </a:lnTo>
                <a:close/>
                <a:moveTo>
                  <a:pt x="244474" y="44097"/>
                </a:moveTo>
                <a:lnTo>
                  <a:pt x="249793" y="47167"/>
                </a:lnTo>
                <a:lnTo>
                  <a:pt x="249793" y="53337"/>
                </a:lnTo>
                <a:lnTo>
                  <a:pt x="244474" y="44097"/>
                </a:lnTo>
                <a:close/>
                <a:moveTo>
                  <a:pt x="256085" y="44097"/>
                </a:moveTo>
                <a:lnTo>
                  <a:pt x="261404" y="47167"/>
                </a:lnTo>
                <a:lnTo>
                  <a:pt x="261404" y="53337"/>
                </a:lnTo>
                <a:lnTo>
                  <a:pt x="256085" y="44097"/>
                </a:lnTo>
                <a:close/>
                <a:moveTo>
                  <a:pt x="267726" y="44097"/>
                </a:moveTo>
                <a:lnTo>
                  <a:pt x="273046" y="47167"/>
                </a:lnTo>
                <a:lnTo>
                  <a:pt x="273046" y="53337"/>
                </a:lnTo>
                <a:lnTo>
                  <a:pt x="267726" y="44097"/>
                </a:lnTo>
                <a:close/>
                <a:moveTo>
                  <a:pt x="11855" y="44249"/>
                </a:moveTo>
                <a:lnTo>
                  <a:pt x="17174" y="53459"/>
                </a:lnTo>
                <a:lnTo>
                  <a:pt x="17174" y="53459"/>
                </a:lnTo>
                <a:lnTo>
                  <a:pt x="11855" y="50389"/>
                </a:lnTo>
                <a:lnTo>
                  <a:pt x="11855" y="44249"/>
                </a:lnTo>
                <a:close/>
                <a:moveTo>
                  <a:pt x="23497" y="44249"/>
                </a:moveTo>
                <a:lnTo>
                  <a:pt x="28816" y="53459"/>
                </a:lnTo>
                <a:lnTo>
                  <a:pt x="28816" y="53459"/>
                </a:lnTo>
                <a:lnTo>
                  <a:pt x="23497" y="50389"/>
                </a:lnTo>
                <a:lnTo>
                  <a:pt x="23497" y="44249"/>
                </a:lnTo>
                <a:close/>
                <a:moveTo>
                  <a:pt x="35078" y="44249"/>
                </a:moveTo>
                <a:lnTo>
                  <a:pt x="40397" y="53459"/>
                </a:lnTo>
                <a:lnTo>
                  <a:pt x="40397" y="53459"/>
                </a:lnTo>
                <a:lnTo>
                  <a:pt x="35078" y="50389"/>
                </a:lnTo>
                <a:lnTo>
                  <a:pt x="35078" y="44249"/>
                </a:lnTo>
                <a:close/>
                <a:moveTo>
                  <a:pt x="93194" y="44249"/>
                </a:moveTo>
                <a:lnTo>
                  <a:pt x="98513" y="53459"/>
                </a:lnTo>
                <a:lnTo>
                  <a:pt x="98513" y="53459"/>
                </a:lnTo>
                <a:lnTo>
                  <a:pt x="93194" y="50419"/>
                </a:lnTo>
                <a:lnTo>
                  <a:pt x="93194" y="44249"/>
                </a:lnTo>
                <a:close/>
                <a:moveTo>
                  <a:pt x="244" y="44249"/>
                </a:moveTo>
                <a:lnTo>
                  <a:pt x="5563" y="53459"/>
                </a:lnTo>
                <a:lnTo>
                  <a:pt x="214" y="50389"/>
                </a:lnTo>
                <a:lnTo>
                  <a:pt x="214" y="44249"/>
                </a:lnTo>
                <a:close/>
                <a:moveTo>
                  <a:pt x="46689" y="44249"/>
                </a:moveTo>
                <a:lnTo>
                  <a:pt x="52008" y="53459"/>
                </a:lnTo>
                <a:lnTo>
                  <a:pt x="46689" y="50389"/>
                </a:lnTo>
                <a:lnTo>
                  <a:pt x="46689" y="44249"/>
                </a:lnTo>
                <a:close/>
                <a:moveTo>
                  <a:pt x="58330" y="44249"/>
                </a:moveTo>
                <a:lnTo>
                  <a:pt x="63650" y="53459"/>
                </a:lnTo>
                <a:lnTo>
                  <a:pt x="58330" y="50419"/>
                </a:lnTo>
                <a:lnTo>
                  <a:pt x="58330" y="44249"/>
                </a:lnTo>
                <a:close/>
                <a:moveTo>
                  <a:pt x="69941" y="44249"/>
                </a:moveTo>
                <a:lnTo>
                  <a:pt x="75261" y="53459"/>
                </a:lnTo>
                <a:lnTo>
                  <a:pt x="69941" y="50419"/>
                </a:lnTo>
                <a:lnTo>
                  <a:pt x="69941" y="44249"/>
                </a:lnTo>
                <a:close/>
                <a:moveTo>
                  <a:pt x="81583" y="44249"/>
                </a:moveTo>
                <a:lnTo>
                  <a:pt x="86902" y="53459"/>
                </a:lnTo>
                <a:lnTo>
                  <a:pt x="81583" y="50419"/>
                </a:lnTo>
                <a:lnTo>
                  <a:pt x="81583" y="44249"/>
                </a:lnTo>
                <a:close/>
                <a:moveTo>
                  <a:pt x="104836" y="44249"/>
                </a:moveTo>
                <a:lnTo>
                  <a:pt x="110155" y="53459"/>
                </a:lnTo>
                <a:lnTo>
                  <a:pt x="104836" y="50419"/>
                </a:lnTo>
                <a:lnTo>
                  <a:pt x="104836" y="44249"/>
                </a:lnTo>
                <a:close/>
                <a:moveTo>
                  <a:pt x="116416" y="44249"/>
                </a:moveTo>
                <a:lnTo>
                  <a:pt x="121736" y="53459"/>
                </a:lnTo>
                <a:lnTo>
                  <a:pt x="116416" y="50419"/>
                </a:lnTo>
                <a:lnTo>
                  <a:pt x="116416" y="44249"/>
                </a:lnTo>
                <a:close/>
                <a:moveTo>
                  <a:pt x="128058" y="44249"/>
                </a:moveTo>
                <a:lnTo>
                  <a:pt x="133377" y="53459"/>
                </a:lnTo>
                <a:lnTo>
                  <a:pt x="128058" y="50419"/>
                </a:lnTo>
                <a:lnTo>
                  <a:pt x="128058" y="44249"/>
                </a:lnTo>
                <a:close/>
                <a:moveTo>
                  <a:pt x="139669" y="44249"/>
                </a:moveTo>
                <a:lnTo>
                  <a:pt x="144988" y="53459"/>
                </a:lnTo>
                <a:lnTo>
                  <a:pt x="139669" y="50419"/>
                </a:lnTo>
                <a:lnTo>
                  <a:pt x="139669" y="44249"/>
                </a:lnTo>
                <a:close/>
                <a:moveTo>
                  <a:pt x="151311" y="44249"/>
                </a:moveTo>
                <a:lnTo>
                  <a:pt x="156630" y="53459"/>
                </a:lnTo>
                <a:lnTo>
                  <a:pt x="151311" y="50419"/>
                </a:lnTo>
                <a:lnTo>
                  <a:pt x="151311" y="44249"/>
                </a:lnTo>
                <a:close/>
                <a:moveTo>
                  <a:pt x="162922" y="44249"/>
                </a:moveTo>
                <a:lnTo>
                  <a:pt x="168241" y="53459"/>
                </a:lnTo>
                <a:lnTo>
                  <a:pt x="162922" y="50419"/>
                </a:lnTo>
                <a:lnTo>
                  <a:pt x="162922" y="44249"/>
                </a:lnTo>
                <a:close/>
                <a:moveTo>
                  <a:pt x="174503" y="44249"/>
                </a:moveTo>
                <a:lnTo>
                  <a:pt x="179822" y="53459"/>
                </a:lnTo>
                <a:lnTo>
                  <a:pt x="174503" y="50419"/>
                </a:lnTo>
                <a:lnTo>
                  <a:pt x="174503" y="44249"/>
                </a:lnTo>
                <a:close/>
                <a:moveTo>
                  <a:pt x="186144" y="44249"/>
                </a:moveTo>
                <a:lnTo>
                  <a:pt x="191463" y="53459"/>
                </a:lnTo>
                <a:lnTo>
                  <a:pt x="186144" y="50419"/>
                </a:lnTo>
                <a:lnTo>
                  <a:pt x="186144" y="44249"/>
                </a:lnTo>
                <a:close/>
                <a:moveTo>
                  <a:pt x="197755" y="44249"/>
                </a:moveTo>
                <a:lnTo>
                  <a:pt x="203075" y="53459"/>
                </a:lnTo>
                <a:lnTo>
                  <a:pt x="197755" y="50419"/>
                </a:lnTo>
                <a:lnTo>
                  <a:pt x="197755" y="44249"/>
                </a:lnTo>
                <a:close/>
                <a:moveTo>
                  <a:pt x="209397" y="44249"/>
                </a:moveTo>
                <a:lnTo>
                  <a:pt x="214716" y="53459"/>
                </a:lnTo>
                <a:lnTo>
                  <a:pt x="209397" y="50419"/>
                </a:lnTo>
                <a:lnTo>
                  <a:pt x="209397" y="44249"/>
                </a:lnTo>
                <a:close/>
                <a:moveTo>
                  <a:pt x="221008" y="44249"/>
                </a:moveTo>
                <a:lnTo>
                  <a:pt x="226327" y="53459"/>
                </a:lnTo>
                <a:lnTo>
                  <a:pt x="221008" y="50419"/>
                </a:lnTo>
                <a:lnTo>
                  <a:pt x="221008" y="44249"/>
                </a:lnTo>
                <a:close/>
                <a:moveTo>
                  <a:pt x="232650" y="44249"/>
                </a:moveTo>
                <a:lnTo>
                  <a:pt x="237969" y="53459"/>
                </a:lnTo>
                <a:lnTo>
                  <a:pt x="232650" y="50419"/>
                </a:lnTo>
                <a:lnTo>
                  <a:pt x="232650" y="44249"/>
                </a:lnTo>
                <a:close/>
                <a:moveTo>
                  <a:pt x="244230" y="44249"/>
                </a:moveTo>
                <a:lnTo>
                  <a:pt x="249550" y="53459"/>
                </a:lnTo>
                <a:lnTo>
                  <a:pt x="244230" y="50419"/>
                </a:lnTo>
                <a:lnTo>
                  <a:pt x="244230" y="44249"/>
                </a:lnTo>
                <a:close/>
                <a:moveTo>
                  <a:pt x="255872" y="44249"/>
                </a:moveTo>
                <a:lnTo>
                  <a:pt x="261191" y="53459"/>
                </a:lnTo>
                <a:lnTo>
                  <a:pt x="255872" y="50419"/>
                </a:lnTo>
                <a:lnTo>
                  <a:pt x="255872" y="44249"/>
                </a:lnTo>
                <a:close/>
                <a:moveTo>
                  <a:pt x="267483" y="44249"/>
                </a:moveTo>
                <a:lnTo>
                  <a:pt x="272802" y="53459"/>
                </a:lnTo>
                <a:lnTo>
                  <a:pt x="267483" y="50419"/>
                </a:lnTo>
                <a:lnTo>
                  <a:pt x="267483" y="44249"/>
                </a:lnTo>
                <a:close/>
                <a:moveTo>
                  <a:pt x="58057" y="44310"/>
                </a:moveTo>
                <a:lnTo>
                  <a:pt x="58057" y="50419"/>
                </a:lnTo>
                <a:lnTo>
                  <a:pt x="52737" y="53489"/>
                </a:lnTo>
                <a:lnTo>
                  <a:pt x="52737" y="53489"/>
                </a:lnTo>
                <a:lnTo>
                  <a:pt x="58057" y="44310"/>
                </a:lnTo>
                <a:close/>
                <a:moveTo>
                  <a:pt x="69698" y="44310"/>
                </a:moveTo>
                <a:lnTo>
                  <a:pt x="69698" y="50419"/>
                </a:lnTo>
                <a:lnTo>
                  <a:pt x="64379" y="53489"/>
                </a:lnTo>
                <a:lnTo>
                  <a:pt x="64379" y="53489"/>
                </a:lnTo>
                <a:lnTo>
                  <a:pt x="69698" y="44310"/>
                </a:lnTo>
                <a:close/>
                <a:moveTo>
                  <a:pt x="81309" y="44310"/>
                </a:moveTo>
                <a:lnTo>
                  <a:pt x="81309" y="50419"/>
                </a:lnTo>
                <a:lnTo>
                  <a:pt x="75990" y="53489"/>
                </a:lnTo>
                <a:lnTo>
                  <a:pt x="75990" y="53489"/>
                </a:lnTo>
                <a:lnTo>
                  <a:pt x="81309" y="44310"/>
                </a:lnTo>
                <a:close/>
                <a:moveTo>
                  <a:pt x="92951" y="44310"/>
                </a:moveTo>
                <a:lnTo>
                  <a:pt x="92951" y="50419"/>
                </a:lnTo>
                <a:lnTo>
                  <a:pt x="87632" y="53489"/>
                </a:lnTo>
                <a:lnTo>
                  <a:pt x="87632" y="53489"/>
                </a:lnTo>
                <a:lnTo>
                  <a:pt x="92951" y="44310"/>
                </a:lnTo>
                <a:close/>
                <a:moveTo>
                  <a:pt x="104562" y="44310"/>
                </a:moveTo>
                <a:lnTo>
                  <a:pt x="104562" y="50419"/>
                </a:lnTo>
                <a:lnTo>
                  <a:pt x="99243" y="53489"/>
                </a:lnTo>
                <a:lnTo>
                  <a:pt x="99243" y="53489"/>
                </a:lnTo>
                <a:lnTo>
                  <a:pt x="104562" y="44310"/>
                </a:lnTo>
                <a:close/>
                <a:moveTo>
                  <a:pt x="116143" y="44310"/>
                </a:moveTo>
                <a:lnTo>
                  <a:pt x="116143" y="50419"/>
                </a:lnTo>
                <a:lnTo>
                  <a:pt x="110824" y="53489"/>
                </a:lnTo>
                <a:lnTo>
                  <a:pt x="110824" y="53489"/>
                </a:lnTo>
                <a:lnTo>
                  <a:pt x="116143" y="44310"/>
                </a:lnTo>
                <a:close/>
                <a:moveTo>
                  <a:pt x="127784" y="44310"/>
                </a:moveTo>
                <a:lnTo>
                  <a:pt x="127784" y="50419"/>
                </a:lnTo>
                <a:lnTo>
                  <a:pt x="122465" y="53489"/>
                </a:lnTo>
                <a:lnTo>
                  <a:pt x="122465" y="53489"/>
                </a:lnTo>
                <a:lnTo>
                  <a:pt x="127784" y="44310"/>
                </a:lnTo>
                <a:close/>
                <a:moveTo>
                  <a:pt x="139396" y="44310"/>
                </a:moveTo>
                <a:lnTo>
                  <a:pt x="139396" y="50419"/>
                </a:lnTo>
                <a:lnTo>
                  <a:pt x="134076" y="53489"/>
                </a:lnTo>
                <a:lnTo>
                  <a:pt x="134076" y="53489"/>
                </a:lnTo>
                <a:lnTo>
                  <a:pt x="139396" y="44310"/>
                </a:lnTo>
                <a:close/>
                <a:moveTo>
                  <a:pt x="151037" y="44310"/>
                </a:moveTo>
                <a:lnTo>
                  <a:pt x="151037" y="50419"/>
                </a:lnTo>
                <a:lnTo>
                  <a:pt x="145718" y="53489"/>
                </a:lnTo>
                <a:lnTo>
                  <a:pt x="145718" y="53489"/>
                </a:lnTo>
                <a:lnTo>
                  <a:pt x="151037" y="44310"/>
                </a:lnTo>
                <a:close/>
                <a:moveTo>
                  <a:pt x="162648" y="44310"/>
                </a:moveTo>
                <a:lnTo>
                  <a:pt x="162648" y="50419"/>
                </a:lnTo>
                <a:lnTo>
                  <a:pt x="157329" y="53489"/>
                </a:lnTo>
                <a:lnTo>
                  <a:pt x="157329" y="53489"/>
                </a:lnTo>
                <a:lnTo>
                  <a:pt x="162648" y="44310"/>
                </a:lnTo>
                <a:close/>
                <a:moveTo>
                  <a:pt x="174290" y="44310"/>
                </a:moveTo>
                <a:lnTo>
                  <a:pt x="174290" y="50419"/>
                </a:lnTo>
                <a:lnTo>
                  <a:pt x="168971" y="53489"/>
                </a:lnTo>
                <a:lnTo>
                  <a:pt x="168971" y="53489"/>
                </a:lnTo>
                <a:lnTo>
                  <a:pt x="174290" y="44310"/>
                </a:lnTo>
                <a:close/>
                <a:moveTo>
                  <a:pt x="185871" y="44310"/>
                </a:moveTo>
                <a:lnTo>
                  <a:pt x="185871" y="50419"/>
                </a:lnTo>
                <a:lnTo>
                  <a:pt x="180551" y="53489"/>
                </a:lnTo>
                <a:lnTo>
                  <a:pt x="180551" y="53489"/>
                </a:lnTo>
                <a:lnTo>
                  <a:pt x="185871" y="44310"/>
                </a:lnTo>
                <a:close/>
                <a:moveTo>
                  <a:pt x="197512" y="44310"/>
                </a:moveTo>
                <a:lnTo>
                  <a:pt x="197512" y="50419"/>
                </a:lnTo>
                <a:lnTo>
                  <a:pt x="192193" y="53489"/>
                </a:lnTo>
                <a:lnTo>
                  <a:pt x="192193" y="53489"/>
                </a:lnTo>
                <a:lnTo>
                  <a:pt x="197512" y="44310"/>
                </a:lnTo>
                <a:close/>
                <a:moveTo>
                  <a:pt x="209123" y="44310"/>
                </a:moveTo>
                <a:lnTo>
                  <a:pt x="209123" y="50419"/>
                </a:lnTo>
                <a:lnTo>
                  <a:pt x="203804" y="53489"/>
                </a:lnTo>
                <a:lnTo>
                  <a:pt x="203804" y="53489"/>
                </a:lnTo>
                <a:lnTo>
                  <a:pt x="209123" y="44310"/>
                </a:lnTo>
                <a:close/>
                <a:moveTo>
                  <a:pt x="220765" y="44310"/>
                </a:moveTo>
                <a:lnTo>
                  <a:pt x="220765" y="50419"/>
                </a:lnTo>
                <a:lnTo>
                  <a:pt x="215446" y="53489"/>
                </a:lnTo>
                <a:lnTo>
                  <a:pt x="215446" y="53489"/>
                </a:lnTo>
                <a:lnTo>
                  <a:pt x="220765" y="44310"/>
                </a:lnTo>
                <a:close/>
                <a:moveTo>
                  <a:pt x="243957" y="44310"/>
                </a:moveTo>
                <a:lnTo>
                  <a:pt x="243957" y="50419"/>
                </a:lnTo>
                <a:lnTo>
                  <a:pt x="238638" y="53489"/>
                </a:lnTo>
                <a:lnTo>
                  <a:pt x="238638" y="53489"/>
                </a:lnTo>
                <a:lnTo>
                  <a:pt x="243957" y="44310"/>
                </a:lnTo>
                <a:close/>
                <a:moveTo>
                  <a:pt x="255598" y="44310"/>
                </a:moveTo>
                <a:lnTo>
                  <a:pt x="255598" y="50419"/>
                </a:lnTo>
                <a:lnTo>
                  <a:pt x="250279" y="53489"/>
                </a:lnTo>
                <a:lnTo>
                  <a:pt x="250279" y="53489"/>
                </a:lnTo>
                <a:lnTo>
                  <a:pt x="255598" y="44310"/>
                </a:lnTo>
                <a:close/>
                <a:moveTo>
                  <a:pt x="34834" y="44249"/>
                </a:moveTo>
                <a:lnTo>
                  <a:pt x="34834" y="50419"/>
                </a:lnTo>
                <a:lnTo>
                  <a:pt x="29515" y="53489"/>
                </a:lnTo>
                <a:lnTo>
                  <a:pt x="29515" y="53489"/>
                </a:lnTo>
                <a:lnTo>
                  <a:pt x="34834" y="44249"/>
                </a:lnTo>
                <a:close/>
                <a:moveTo>
                  <a:pt x="46446" y="44249"/>
                </a:moveTo>
                <a:lnTo>
                  <a:pt x="46446" y="50419"/>
                </a:lnTo>
                <a:lnTo>
                  <a:pt x="41126" y="53489"/>
                </a:lnTo>
                <a:lnTo>
                  <a:pt x="41126" y="53489"/>
                </a:lnTo>
                <a:lnTo>
                  <a:pt x="46446" y="44249"/>
                </a:lnTo>
                <a:close/>
                <a:moveTo>
                  <a:pt x="232376" y="44310"/>
                </a:moveTo>
                <a:lnTo>
                  <a:pt x="232376" y="50419"/>
                </a:lnTo>
                <a:lnTo>
                  <a:pt x="227057" y="53489"/>
                </a:lnTo>
                <a:lnTo>
                  <a:pt x="232376" y="44310"/>
                </a:lnTo>
                <a:close/>
                <a:moveTo>
                  <a:pt x="267210" y="44310"/>
                </a:moveTo>
                <a:lnTo>
                  <a:pt x="267210" y="50419"/>
                </a:lnTo>
                <a:lnTo>
                  <a:pt x="261890" y="53489"/>
                </a:lnTo>
                <a:lnTo>
                  <a:pt x="267210" y="44310"/>
                </a:lnTo>
                <a:close/>
                <a:moveTo>
                  <a:pt x="278851" y="44310"/>
                </a:moveTo>
                <a:lnTo>
                  <a:pt x="278851" y="50419"/>
                </a:lnTo>
                <a:lnTo>
                  <a:pt x="273532" y="53489"/>
                </a:lnTo>
                <a:lnTo>
                  <a:pt x="278851" y="44310"/>
                </a:lnTo>
                <a:close/>
                <a:moveTo>
                  <a:pt x="11582" y="44249"/>
                </a:moveTo>
                <a:lnTo>
                  <a:pt x="11582" y="50419"/>
                </a:lnTo>
                <a:lnTo>
                  <a:pt x="6262" y="53489"/>
                </a:lnTo>
                <a:lnTo>
                  <a:pt x="11582" y="44249"/>
                </a:lnTo>
                <a:close/>
                <a:moveTo>
                  <a:pt x="23223" y="44310"/>
                </a:moveTo>
                <a:lnTo>
                  <a:pt x="23223" y="50419"/>
                </a:lnTo>
                <a:lnTo>
                  <a:pt x="17904" y="53489"/>
                </a:lnTo>
                <a:lnTo>
                  <a:pt x="23223" y="44310"/>
                </a:lnTo>
                <a:close/>
                <a:moveTo>
                  <a:pt x="69850" y="50601"/>
                </a:moveTo>
                <a:lnTo>
                  <a:pt x="75169" y="53671"/>
                </a:lnTo>
                <a:lnTo>
                  <a:pt x="64531" y="53671"/>
                </a:lnTo>
                <a:lnTo>
                  <a:pt x="69850" y="50601"/>
                </a:lnTo>
                <a:close/>
                <a:moveTo>
                  <a:pt x="81431" y="50601"/>
                </a:moveTo>
                <a:lnTo>
                  <a:pt x="86750" y="53671"/>
                </a:lnTo>
                <a:lnTo>
                  <a:pt x="76112" y="53671"/>
                </a:lnTo>
                <a:lnTo>
                  <a:pt x="81431" y="50601"/>
                </a:lnTo>
                <a:close/>
                <a:moveTo>
                  <a:pt x="93042" y="50601"/>
                </a:moveTo>
                <a:lnTo>
                  <a:pt x="98361" y="53671"/>
                </a:lnTo>
                <a:lnTo>
                  <a:pt x="87723" y="53671"/>
                </a:lnTo>
                <a:lnTo>
                  <a:pt x="93042" y="50601"/>
                </a:lnTo>
                <a:close/>
                <a:moveTo>
                  <a:pt x="104684" y="50601"/>
                </a:moveTo>
                <a:lnTo>
                  <a:pt x="110003" y="53671"/>
                </a:lnTo>
                <a:lnTo>
                  <a:pt x="99364" y="53671"/>
                </a:lnTo>
                <a:lnTo>
                  <a:pt x="104684" y="50601"/>
                </a:lnTo>
                <a:close/>
                <a:moveTo>
                  <a:pt x="116295" y="50601"/>
                </a:moveTo>
                <a:lnTo>
                  <a:pt x="121614" y="53671"/>
                </a:lnTo>
                <a:lnTo>
                  <a:pt x="110976" y="53671"/>
                </a:lnTo>
                <a:lnTo>
                  <a:pt x="116295" y="50601"/>
                </a:lnTo>
                <a:close/>
                <a:moveTo>
                  <a:pt x="127936" y="50601"/>
                </a:moveTo>
                <a:lnTo>
                  <a:pt x="133256" y="53671"/>
                </a:lnTo>
                <a:lnTo>
                  <a:pt x="122617" y="53671"/>
                </a:lnTo>
                <a:lnTo>
                  <a:pt x="127936" y="50601"/>
                </a:lnTo>
                <a:close/>
                <a:moveTo>
                  <a:pt x="139548" y="50601"/>
                </a:moveTo>
                <a:lnTo>
                  <a:pt x="144867" y="53671"/>
                </a:lnTo>
                <a:lnTo>
                  <a:pt x="134228" y="53671"/>
                </a:lnTo>
                <a:lnTo>
                  <a:pt x="139548" y="50601"/>
                </a:lnTo>
                <a:close/>
                <a:moveTo>
                  <a:pt x="151159" y="50601"/>
                </a:moveTo>
                <a:lnTo>
                  <a:pt x="156478" y="53671"/>
                </a:lnTo>
                <a:lnTo>
                  <a:pt x="145840" y="53671"/>
                </a:lnTo>
                <a:lnTo>
                  <a:pt x="151159" y="50601"/>
                </a:lnTo>
                <a:close/>
                <a:moveTo>
                  <a:pt x="162770" y="50601"/>
                </a:moveTo>
                <a:lnTo>
                  <a:pt x="168089" y="53671"/>
                </a:lnTo>
                <a:lnTo>
                  <a:pt x="157451" y="53671"/>
                </a:lnTo>
                <a:lnTo>
                  <a:pt x="162770" y="50601"/>
                </a:lnTo>
                <a:close/>
                <a:moveTo>
                  <a:pt x="174411" y="50601"/>
                </a:moveTo>
                <a:lnTo>
                  <a:pt x="179731" y="53671"/>
                </a:lnTo>
                <a:lnTo>
                  <a:pt x="169092" y="53671"/>
                </a:lnTo>
                <a:lnTo>
                  <a:pt x="174411" y="50601"/>
                </a:lnTo>
                <a:close/>
                <a:moveTo>
                  <a:pt x="186023" y="50601"/>
                </a:moveTo>
                <a:lnTo>
                  <a:pt x="191342" y="53671"/>
                </a:lnTo>
                <a:lnTo>
                  <a:pt x="180703" y="53671"/>
                </a:lnTo>
                <a:lnTo>
                  <a:pt x="186023" y="50601"/>
                </a:lnTo>
                <a:close/>
                <a:moveTo>
                  <a:pt x="197634" y="50601"/>
                </a:moveTo>
                <a:lnTo>
                  <a:pt x="202953" y="53671"/>
                </a:lnTo>
                <a:lnTo>
                  <a:pt x="192345" y="53671"/>
                </a:lnTo>
                <a:lnTo>
                  <a:pt x="197634" y="50601"/>
                </a:lnTo>
                <a:close/>
                <a:moveTo>
                  <a:pt x="209275" y="50601"/>
                </a:moveTo>
                <a:lnTo>
                  <a:pt x="214595" y="53671"/>
                </a:lnTo>
                <a:lnTo>
                  <a:pt x="203956" y="53671"/>
                </a:lnTo>
                <a:lnTo>
                  <a:pt x="209275" y="50601"/>
                </a:lnTo>
                <a:close/>
                <a:moveTo>
                  <a:pt x="220856" y="50601"/>
                </a:moveTo>
                <a:lnTo>
                  <a:pt x="226175" y="53671"/>
                </a:lnTo>
                <a:lnTo>
                  <a:pt x="215537" y="53671"/>
                </a:lnTo>
                <a:lnTo>
                  <a:pt x="220856" y="50601"/>
                </a:lnTo>
                <a:close/>
                <a:moveTo>
                  <a:pt x="232498" y="50601"/>
                </a:moveTo>
                <a:lnTo>
                  <a:pt x="237817" y="53671"/>
                </a:lnTo>
                <a:lnTo>
                  <a:pt x="227178" y="53671"/>
                </a:lnTo>
                <a:lnTo>
                  <a:pt x="232498" y="50601"/>
                </a:lnTo>
                <a:close/>
                <a:moveTo>
                  <a:pt x="244109" y="50601"/>
                </a:moveTo>
                <a:lnTo>
                  <a:pt x="249428" y="53671"/>
                </a:lnTo>
                <a:lnTo>
                  <a:pt x="238790" y="53671"/>
                </a:lnTo>
                <a:lnTo>
                  <a:pt x="244109" y="50601"/>
                </a:lnTo>
                <a:close/>
                <a:moveTo>
                  <a:pt x="255750" y="50601"/>
                </a:moveTo>
                <a:lnTo>
                  <a:pt x="261070" y="53671"/>
                </a:lnTo>
                <a:lnTo>
                  <a:pt x="250431" y="53671"/>
                </a:lnTo>
                <a:lnTo>
                  <a:pt x="255750" y="50601"/>
                </a:lnTo>
                <a:close/>
                <a:moveTo>
                  <a:pt x="267362" y="50601"/>
                </a:moveTo>
                <a:lnTo>
                  <a:pt x="272681" y="53671"/>
                </a:lnTo>
                <a:lnTo>
                  <a:pt x="262042" y="53671"/>
                </a:lnTo>
                <a:lnTo>
                  <a:pt x="267362" y="50601"/>
                </a:lnTo>
                <a:close/>
                <a:moveTo>
                  <a:pt x="279003" y="50601"/>
                </a:moveTo>
                <a:lnTo>
                  <a:pt x="284322" y="53671"/>
                </a:lnTo>
                <a:lnTo>
                  <a:pt x="273684" y="53671"/>
                </a:lnTo>
                <a:lnTo>
                  <a:pt x="279003" y="50601"/>
                </a:lnTo>
                <a:close/>
                <a:moveTo>
                  <a:pt x="11703" y="50632"/>
                </a:moveTo>
                <a:lnTo>
                  <a:pt x="17023" y="53732"/>
                </a:lnTo>
                <a:lnTo>
                  <a:pt x="6384" y="53732"/>
                </a:lnTo>
                <a:lnTo>
                  <a:pt x="11703" y="50632"/>
                </a:lnTo>
                <a:close/>
                <a:moveTo>
                  <a:pt x="23345" y="50632"/>
                </a:moveTo>
                <a:lnTo>
                  <a:pt x="28664" y="53732"/>
                </a:lnTo>
                <a:lnTo>
                  <a:pt x="18026" y="53732"/>
                </a:lnTo>
                <a:lnTo>
                  <a:pt x="23345" y="50632"/>
                </a:lnTo>
                <a:close/>
                <a:moveTo>
                  <a:pt x="34956" y="50632"/>
                </a:moveTo>
                <a:lnTo>
                  <a:pt x="40275" y="53732"/>
                </a:lnTo>
                <a:lnTo>
                  <a:pt x="29637" y="53732"/>
                </a:lnTo>
                <a:lnTo>
                  <a:pt x="34956" y="50632"/>
                </a:lnTo>
                <a:close/>
                <a:moveTo>
                  <a:pt x="46598" y="50632"/>
                </a:moveTo>
                <a:lnTo>
                  <a:pt x="51886" y="53732"/>
                </a:lnTo>
                <a:lnTo>
                  <a:pt x="41248" y="53732"/>
                </a:lnTo>
                <a:lnTo>
                  <a:pt x="46598" y="50632"/>
                </a:lnTo>
                <a:close/>
                <a:moveTo>
                  <a:pt x="58209" y="50632"/>
                </a:moveTo>
                <a:lnTo>
                  <a:pt x="63528" y="53732"/>
                </a:lnTo>
                <a:lnTo>
                  <a:pt x="52889" y="53732"/>
                </a:lnTo>
                <a:lnTo>
                  <a:pt x="58209" y="50632"/>
                </a:lnTo>
                <a:close/>
                <a:moveTo>
                  <a:pt x="17023" y="53945"/>
                </a:moveTo>
                <a:lnTo>
                  <a:pt x="11703" y="57015"/>
                </a:lnTo>
                <a:lnTo>
                  <a:pt x="6384" y="53945"/>
                </a:lnTo>
                <a:close/>
                <a:moveTo>
                  <a:pt x="28664" y="53945"/>
                </a:moveTo>
                <a:lnTo>
                  <a:pt x="23345" y="57015"/>
                </a:lnTo>
                <a:lnTo>
                  <a:pt x="18026" y="53945"/>
                </a:lnTo>
                <a:close/>
                <a:moveTo>
                  <a:pt x="40275" y="53945"/>
                </a:moveTo>
                <a:lnTo>
                  <a:pt x="34956" y="57015"/>
                </a:lnTo>
                <a:lnTo>
                  <a:pt x="29637" y="53945"/>
                </a:lnTo>
                <a:close/>
                <a:moveTo>
                  <a:pt x="51886" y="53945"/>
                </a:moveTo>
                <a:lnTo>
                  <a:pt x="46567" y="57015"/>
                </a:lnTo>
                <a:lnTo>
                  <a:pt x="41248" y="53945"/>
                </a:lnTo>
                <a:close/>
                <a:moveTo>
                  <a:pt x="63528" y="53945"/>
                </a:moveTo>
                <a:lnTo>
                  <a:pt x="58209" y="57015"/>
                </a:lnTo>
                <a:lnTo>
                  <a:pt x="52889" y="53945"/>
                </a:lnTo>
                <a:close/>
                <a:moveTo>
                  <a:pt x="75169" y="53945"/>
                </a:moveTo>
                <a:lnTo>
                  <a:pt x="69850" y="57015"/>
                </a:lnTo>
                <a:lnTo>
                  <a:pt x="64531" y="53945"/>
                </a:lnTo>
                <a:close/>
                <a:moveTo>
                  <a:pt x="86750" y="53945"/>
                </a:moveTo>
                <a:lnTo>
                  <a:pt x="81431" y="57015"/>
                </a:lnTo>
                <a:lnTo>
                  <a:pt x="76112" y="53945"/>
                </a:lnTo>
                <a:close/>
                <a:moveTo>
                  <a:pt x="98361" y="53945"/>
                </a:moveTo>
                <a:lnTo>
                  <a:pt x="93042" y="57015"/>
                </a:lnTo>
                <a:lnTo>
                  <a:pt x="87723" y="53945"/>
                </a:lnTo>
                <a:close/>
                <a:moveTo>
                  <a:pt x="110003" y="53945"/>
                </a:moveTo>
                <a:lnTo>
                  <a:pt x="104684" y="57015"/>
                </a:lnTo>
                <a:lnTo>
                  <a:pt x="99364" y="53945"/>
                </a:lnTo>
                <a:close/>
                <a:moveTo>
                  <a:pt x="121614" y="53945"/>
                </a:moveTo>
                <a:lnTo>
                  <a:pt x="116295" y="57015"/>
                </a:lnTo>
                <a:lnTo>
                  <a:pt x="110976" y="53945"/>
                </a:lnTo>
                <a:close/>
                <a:moveTo>
                  <a:pt x="133256" y="53945"/>
                </a:moveTo>
                <a:lnTo>
                  <a:pt x="127936" y="57015"/>
                </a:lnTo>
                <a:lnTo>
                  <a:pt x="122617" y="53945"/>
                </a:lnTo>
                <a:close/>
                <a:moveTo>
                  <a:pt x="144867" y="53945"/>
                </a:moveTo>
                <a:lnTo>
                  <a:pt x="139548" y="57015"/>
                </a:lnTo>
                <a:lnTo>
                  <a:pt x="134228" y="53945"/>
                </a:lnTo>
                <a:close/>
                <a:moveTo>
                  <a:pt x="156478" y="53945"/>
                </a:moveTo>
                <a:lnTo>
                  <a:pt x="151159" y="57015"/>
                </a:lnTo>
                <a:lnTo>
                  <a:pt x="145840" y="53945"/>
                </a:lnTo>
                <a:close/>
                <a:moveTo>
                  <a:pt x="168089" y="53945"/>
                </a:moveTo>
                <a:lnTo>
                  <a:pt x="162770" y="57015"/>
                </a:lnTo>
                <a:lnTo>
                  <a:pt x="157451" y="53945"/>
                </a:lnTo>
                <a:close/>
                <a:moveTo>
                  <a:pt x="179731" y="53945"/>
                </a:moveTo>
                <a:lnTo>
                  <a:pt x="174411" y="57015"/>
                </a:lnTo>
                <a:lnTo>
                  <a:pt x="169092" y="53945"/>
                </a:lnTo>
                <a:close/>
                <a:moveTo>
                  <a:pt x="191342" y="53945"/>
                </a:moveTo>
                <a:lnTo>
                  <a:pt x="186023" y="57015"/>
                </a:lnTo>
                <a:lnTo>
                  <a:pt x="180703" y="53945"/>
                </a:lnTo>
                <a:close/>
                <a:moveTo>
                  <a:pt x="202953" y="53945"/>
                </a:moveTo>
                <a:lnTo>
                  <a:pt x="197634" y="57015"/>
                </a:lnTo>
                <a:lnTo>
                  <a:pt x="192315" y="53945"/>
                </a:lnTo>
                <a:close/>
                <a:moveTo>
                  <a:pt x="214564" y="53945"/>
                </a:moveTo>
                <a:lnTo>
                  <a:pt x="209245" y="57015"/>
                </a:lnTo>
                <a:lnTo>
                  <a:pt x="203926" y="53945"/>
                </a:lnTo>
                <a:close/>
                <a:moveTo>
                  <a:pt x="226175" y="53945"/>
                </a:moveTo>
                <a:lnTo>
                  <a:pt x="220856" y="57015"/>
                </a:lnTo>
                <a:lnTo>
                  <a:pt x="215537" y="53945"/>
                </a:lnTo>
                <a:close/>
                <a:moveTo>
                  <a:pt x="237817" y="53945"/>
                </a:moveTo>
                <a:lnTo>
                  <a:pt x="232498" y="57015"/>
                </a:lnTo>
                <a:lnTo>
                  <a:pt x="227178" y="53945"/>
                </a:lnTo>
                <a:close/>
                <a:moveTo>
                  <a:pt x="249428" y="53945"/>
                </a:moveTo>
                <a:lnTo>
                  <a:pt x="244109" y="57015"/>
                </a:lnTo>
                <a:lnTo>
                  <a:pt x="238790" y="53945"/>
                </a:lnTo>
                <a:close/>
                <a:moveTo>
                  <a:pt x="261070" y="53945"/>
                </a:moveTo>
                <a:lnTo>
                  <a:pt x="255750" y="57015"/>
                </a:lnTo>
                <a:lnTo>
                  <a:pt x="250431" y="53945"/>
                </a:lnTo>
                <a:close/>
                <a:moveTo>
                  <a:pt x="272681" y="53945"/>
                </a:moveTo>
                <a:lnTo>
                  <a:pt x="267362" y="57015"/>
                </a:lnTo>
                <a:lnTo>
                  <a:pt x="262042" y="53945"/>
                </a:lnTo>
                <a:close/>
                <a:moveTo>
                  <a:pt x="284292" y="53945"/>
                </a:moveTo>
                <a:lnTo>
                  <a:pt x="278973" y="57015"/>
                </a:lnTo>
                <a:lnTo>
                  <a:pt x="273653" y="53945"/>
                </a:lnTo>
                <a:close/>
                <a:moveTo>
                  <a:pt x="17174" y="54188"/>
                </a:moveTo>
                <a:lnTo>
                  <a:pt x="11855" y="63368"/>
                </a:lnTo>
                <a:lnTo>
                  <a:pt x="11855" y="57258"/>
                </a:lnTo>
                <a:lnTo>
                  <a:pt x="17174" y="54188"/>
                </a:lnTo>
                <a:close/>
                <a:moveTo>
                  <a:pt x="28816" y="54188"/>
                </a:moveTo>
                <a:lnTo>
                  <a:pt x="23497" y="63368"/>
                </a:lnTo>
                <a:lnTo>
                  <a:pt x="23497" y="57258"/>
                </a:lnTo>
                <a:lnTo>
                  <a:pt x="28816" y="54188"/>
                </a:lnTo>
                <a:close/>
                <a:moveTo>
                  <a:pt x="52008" y="54188"/>
                </a:moveTo>
                <a:lnTo>
                  <a:pt x="46689" y="63368"/>
                </a:lnTo>
                <a:lnTo>
                  <a:pt x="46689" y="57258"/>
                </a:lnTo>
                <a:lnTo>
                  <a:pt x="52008" y="54188"/>
                </a:lnTo>
                <a:close/>
                <a:moveTo>
                  <a:pt x="63650" y="54188"/>
                </a:moveTo>
                <a:lnTo>
                  <a:pt x="58330" y="63368"/>
                </a:lnTo>
                <a:lnTo>
                  <a:pt x="58330" y="57258"/>
                </a:lnTo>
                <a:lnTo>
                  <a:pt x="63650" y="54188"/>
                </a:lnTo>
                <a:close/>
                <a:moveTo>
                  <a:pt x="226327" y="54188"/>
                </a:moveTo>
                <a:lnTo>
                  <a:pt x="221008" y="63368"/>
                </a:lnTo>
                <a:lnTo>
                  <a:pt x="221008" y="57258"/>
                </a:lnTo>
                <a:lnTo>
                  <a:pt x="226327" y="54188"/>
                </a:lnTo>
                <a:close/>
                <a:moveTo>
                  <a:pt x="237969" y="54188"/>
                </a:moveTo>
                <a:lnTo>
                  <a:pt x="232650" y="63368"/>
                </a:lnTo>
                <a:lnTo>
                  <a:pt x="232650" y="57258"/>
                </a:lnTo>
                <a:lnTo>
                  <a:pt x="237969" y="54188"/>
                </a:lnTo>
                <a:close/>
                <a:moveTo>
                  <a:pt x="249550" y="54188"/>
                </a:moveTo>
                <a:lnTo>
                  <a:pt x="244230" y="63368"/>
                </a:lnTo>
                <a:lnTo>
                  <a:pt x="244230" y="57258"/>
                </a:lnTo>
                <a:lnTo>
                  <a:pt x="249550" y="54188"/>
                </a:lnTo>
                <a:close/>
                <a:moveTo>
                  <a:pt x="261191" y="54188"/>
                </a:moveTo>
                <a:lnTo>
                  <a:pt x="255872" y="63368"/>
                </a:lnTo>
                <a:lnTo>
                  <a:pt x="255872" y="57258"/>
                </a:lnTo>
                <a:lnTo>
                  <a:pt x="261191" y="54188"/>
                </a:lnTo>
                <a:close/>
                <a:moveTo>
                  <a:pt x="272802" y="54188"/>
                </a:moveTo>
                <a:lnTo>
                  <a:pt x="267483" y="63368"/>
                </a:lnTo>
                <a:lnTo>
                  <a:pt x="267483" y="57258"/>
                </a:lnTo>
                <a:lnTo>
                  <a:pt x="272802" y="54188"/>
                </a:lnTo>
                <a:close/>
                <a:moveTo>
                  <a:pt x="284444" y="54188"/>
                </a:moveTo>
                <a:lnTo>
                  <a:pt x="279125" y="63368"/>
                </a:lnTo>
                <a:lnTo>
                  <a:pt x="279125" y="57258"/>
                </a:lnTo>
                <a:lnTo>
                  <a:pt x="284444" y="54188"/>
                </a:lnTo>
                <a:close/>
                <a:moveTo>
                  <a:pt x="6262" y="54218"/>
                </a:moveTo>
                <a:lnTo>
                  <a:pt x="11582" y="57258"/>
                </a:lnTo>
                <a:lnTo>
                  <a:pt x="11582" y="63398"/>
                </a:lnTo>
                <a:lnTo>
                  <a:pt x="6262" y="54218"/>
                </a:lnTo>
                <a:close/>
                <a:moveTo>
                  <a:pt x="17904" y="54218"/>
                </a:moveTo>
                <a:lnTo>
                  <a:pt x="23223" y="57258"/>
                </a:lnTo>
                <a:lnTo>
                  <a:pt x="23223" y="63398"/>
                </a:lnTo>
                <a:lnTo>
                  <a:pt x="17904" y="54218"/>
                </a:lnTo>
                <a:close/>
                <a:moveTo>
                  <a:pt x="29515" y="54218"/>
                </a:moveTo>
                <a:lnTo>
                  <a:pt x="34834" y="57258"/>
                </a:lnTo>
                <a:lnTo>
                  <a:pt x="34834" y="63398"/>
                </a:lnTo>
                <a:lnTo>
                  <a:pt x="29515" y="54218"/>
                </a:lnTo>
                <a:close/>
                <a:moveTo>
                  <a:pt x="40427" y="54188"/>
                </a:moveTo>
                <a:lnTo>
                  <a:pt x="35108" y="63398"/>
                </a:lnTo>
                <a:lnTo>
                  <a:pt x="35108" y="57258"/>
                </a:lnTo>
                <a:lnTo>
                  <a:pt x="40427" y="54188"/>
                </a:lnTo>
                <a:close/>
                <a:moveTo>
                  <a:pt x="41126" y="54218"/>
                </a:moveTo>
                <a:lnTo>
                  <a:pt x="46446" y="57258"/>
                </a:lnTo>
                <a:lnTo>
                  <a:pt x="46446" y="63398"/>
                </a:lnTo>
                <a:lnTo>
                  <a:pt x="41126" y="54218"/>
                </a:lnTo>
                <a:close/>
                <a:moveTo>
                  <a:pt x="52737" y="54218"/>
                </a:moveTo>
                <a:lnTo>
                  <a:pt x="58057" y="57258"/>
                </a:lnTo>
                <a:lnTo>
                  <a:pt x="58057" y="63398"/>
                </a:lnTo>
                <a:lnTo>
                  <a:pt x="52737" y="54218"/>
                </a:lnTo>
                <a:close/>
                <a:moveTo>
                  <a:pt x="64379" y="54218"/>
                </a:moveTo>
                <a:lnTo>
                  <a:pt x="69698" y="57258"/>
                </a:lnTo>
                <a:lnTo>
                  <a:pt x="69698" y="63398"/>
                </a:lnTo>
                <a:lnTo>
                  <a:pt x="64379" y="54218"/>
                </a:lnTo>
                <a:close/>
                <a:moveTo>
                  <a:pt x="75261" y="54188"/>
                </a:moveTo>
                <a:lnTo>
                  <a:pt x="69941" y="63398"/>
                </a:lnTo>
                <a:lnTo>
                  <a:pt x="69941" y="57258"/>
                </a:lnTo>
                <a:lnTo>
                  <a:pt x="75261" y="54188"/>
                </a:lnTo>
                <a:close/>
                <a:moveTo>
                  <a:pt x="75990" y="54218"/>
                </a:moveTo>
                <a:lnTo>
                  <a:pt x="81309" y="57258"/>
                </a:lnTo>
                <a:lnTo>
                  <a:pt x="81309" y="63398"/>
                </a:lnTo>
                <a:lnTo>
                  <a:pt x="75990" y="54218"/>
                </a:lnTo>
                <a:close/>
                <a:moveTo>
                  <a:pt x="86902" y="54188"/>
                </a:moveTo>
                <a:lnTo>
                  <a:pt x="81583" y="63398"/>
                </a:lnTo>
                <a:lnTo>
                  <a:pt x="81583" y="57258"/>
                </a:lnTo>
                <a:lnTo>
                  <a:pt x="86902" y="54188"/>
                </a:lnTo>
                <a:close/>
                <a:moveTo>
                  <a:pt x="87632" y="54218"/>
                </a:moveTo>
                <a:lnTo>
                  <a:pt x="92951" y="57258"/>
                </a:lnTo>
                <a:lnTo>
                  <a:pt x="92951" y="63398"/>
                </a:lnTo>
                <a:lnTo>
                  <a:pt x="87632" y="54218"/>
                </a:lnTo>
                <a:close/>
                <a:moveTo>
                  <a:pt x="98513" y="54188"/>
                </a:moveTo>
                <a:lnTo>
                  <a:pt x="93194" y="63398"/>
                </a:lnTo>
                <a:lnTo>
                  <a:pt x="93194" y="57258"/>
                </a:lnTo>
                <a:lnTo>
                  <a:pt x="98513" y="54188"/>
                </a:lnTo>
                <a:close/>
                <a:moveTo>
                  <a:pt x="99243" y="54218"/>
                </a:moveTo>
                <a:lnTo>
                  <a:pt x="104562" y="57258"/>
                </a:lnTo>
                <a:lnTo>
                  <a:pt x="104562" y="63398"/>
                </a:lnTo>
                <a:lnTo>
                  <a:pt x="99243" y="54218"/>
                </a:lnTo>
                <a:close/>
                <a:moveTo>
                  <a:pt x="110155" y="54188"/>
                </a:moveTo>
                <a:lnTo>
                  <a:pt x="104836" y="63398"/>
                </a:lnTo>
                <a:lnTo>
                  <a:pt x="104836" y="57258"/>
                </a:lnTo>
                <a:lnTo>
                  <a:pt x="110155" y="54188"/>
                </a:lnTo>
                <a:close/>
                <a:moveTo>
                  <a:pt x="110824" y="54218"/>
                </a:moveTo>
                <a:lnTo>
                  <a:pt x="116143" y="57258"/>
                </a:lnTo>
                <a:lnTo>
                  <a:pt x="116143" y="63398"/>
                </a:lnTo>
                <a:lnTo>
                  <a:pt x="110824" y="54218"/>
                </a:lnTo>
                <a:close/>
                <a:moveTo>
                  <a:pt x="121736" y="54188"/>
                </a:moveTo>
                <a:lnTo>
                  <a:pt x="116416" y="63398"/>
                </a:lnTo>
                <a:lnTo>
                  <a:pt x="116416" y="57258"/>
                </a:lnTo>
                <a:lnTo>
                  <a:pt x="121736" y="54188"/>
                </a:lnTo>
                <a:close/>
                <a:moveTo>
                  <a:pt x="122465" y="54218"/>
                </a:moveTo>
                <a:lnTo>
                  <a:pt x="127784" y="57258"/>
                </a:lnTo>
                <a:lnTo>
                  <a:pt x="127784" y="63398"/>
                </a:lnTo>
                <a:lnTo>
                  <a:pt x="122465" y="54218"/>
                </a:lnTo>
                <a:close/>
                <a:moveTo>
                  <a:pt x="133377" y="54188"/>
                </a:moveTo>
                <a:lnTo>
                  <a:pt x="128058" y="63398"/>
                </a:lnTo>
                <a:lnTo>
                  <a:pt x="128058" y="57258"/>
                </a:lnTo>
                <a:lnTo>
                  <a:pt x="133377" y="54188"/>
                </a:lnTo>
                <a:close/>
                <a:moveTo>
                  <a:pt x="134076" y="54218"/>
                </a:moveTo>
                <a:lnTo>
                  <a:pt x="139396" y="57258"/>
                </a:lnTo>
                <a:lnTo>
                  <a:pt x="139396" y="63398"/>
                </a:lnTo>
                <a:lnTo>
                  <a:pt x="134076" y="54218"/>
                </a:lnTo>
                <a:close/>
                <a:moveTo>
                  <a:pt x="144988" y="54188"/>
                </a:moveTo>
                <a:lnTo>
                  <a:pt x="139669" y="63398"/>
                </a:lnTo>
                <a:lnTo>
                  <a:pt x="139669" y="57258"/>
                </a:lnTo>
                <a:lnTo>
                  <a:pt x="144988" y="54188"/>
                </a:lnTo>
                <a:close/>
                <a:moveTo>
                  <a:pt x="145718" y="54218"/>
                </a:moveTo>
                <a:lnTo>
                  <a:pt x="151037" y="57258"/>
                </a:lnTo>
                <a:lnTo>
                  <a:pt x="151037" y="63398"/>
                </a:lnTo>
                <a:lnTo>
                  <a:pt x="145718" y="54218"/>
                </a:lnTo>
                <a:close/>
                <a:moveTo>
                  <a:pt x="156630" y="54188"/>
                </a:moveTo>
                <a:lnTo>
                  <a:pt x="151311" y="63398"/>
                </a:lnTo>
                <a:lnTo>
                  <a:pt x="151311" y="57258"/>
                </a:lnTo>
                <a:lnTo>
                  <a:pt x="156630" y="54188"/>
                </a:lnTo>
                <a:close/>
                <a:moveTo>
                  <a:pt x="157329" y="54218"/>
                </a:moveTo>
                <a:lnTo>
                  <a:pt x="162648" y="57258"/>
                </a:lnTo>
                <a:lnTo>
                  <a:pt x="162648" y="63398"/>
                </a:lnTo>
                <a:lnTo>
                  <a:pt x="157329" y="54218"/>
                </a:lnTo>
                <a:close/>
                <a:moveTo>
                  <a:pt x="168241" y="54188"/>
                </a:moveTo>
                <a:lnTo>
                  <a:pt x="162922" y="63398"/>
                </a:lnTo>
                <a:lnTo>
                  <a:pt x="162922" y="57258"/>
                </a:lnTo>
                <a:lnTo>
                  <a:pt x="168241" y="54188"/>
                </a:lnTo>
                <a:close/>
                <a:moveTo>
                  <a:pt x="168971" y="54218"/>
                </a:moveTo>
                <a:lnTo>
                  <a:pt x="174290" y="57258"/>
                </a:lnTo>
                <a:lnTo>
                  <a:pt x="174290" y="63398"/>
                </a:lnTo>
                <a:lnTo>
                  <a:pt x="168971" y="54218"/>
                </a:lnTo>
                <a:close/>
                <a:moveTo>
                  <a:pt x="179822" y="54188"/>
                </a:moveTo>
                <a:lnTo>
                  <a:pt x="174503" y="63398"/>
                </a:lnTo>
                <a:lnTo>
                  <a:pt x="174503" y="57258"/>
                </a:lnTo>
                <a:lnTo>
                  <a:pt x="179822" y="54188"/>
                </a:lnTo>
                <a:close/>
                <a:moveTo>
                  <a:pt x="180551" y="54218"/>
                </a:moveTo>
                <a:lnTo>
                  <a:pt x="185871" y="57258"/>
                </a:lnTo>
                <a:lnTo>
                  <a:pt x="185871" y="63398"/>
                </a:lnTo>
                <a:lnTo>
                  <a:pt x="180551" y="54218"/>
                </a:lnTo>
                <a:close/>
                <a:moveTo>
                  <a:pt x="191463" y="54188"/>
                </a:moveTo>
                <a:lnTo>
                  <a:pt x="186144" y="63398"/>
                </a:lnTo>
                <a:lnTo>
                  <a:pt x="186144" y="57258"/>
                </a:lnTo>
                <a:lnTo>
                  <a:pt x="191463" y="54188"/>
                </a:lnTo>
                <a:close/>
                <a:moveTo>
                  <a:pt x="192193" y="54218"/>
                </a:moveTo>
                <a:lnTo>
                  <a:pt x="197512" y="57258"/>
                </a:lnTo>
                <a:lnTo>
                  <a:pt x="197512" y="63398"/>
                </a:lnTo>
                <a:lnTo>
                  <a:pt x="192193" y="54218"/>
                </a:lnTo>
                <a:close/>
                <a:moveTo>
                  <a:pt x="203075" y="54188"/>
                </a:moveTo>
                <a:lnTo>
                  <a:pt x="197755" y="63398"/>
                </a:lnTo>
                <a:lnTo>
                  <a:pt x="197755" y="57258"/>
                </a:lnTo>
                <a:lnTo>
                  <a:pt x="203075" y="54188"/>
                </a:lnTo>
                <a:close/>
                <a:moveTo>
                  <a:pt x="203804" y="54218"/>
                </a:moveTo>
                <a:lnTo>
                  <a:pt x="209123" y="57258"/>
                </a:lnTo>
                <a:lnTo>
                  <a:pt x="209123" y="63398"/>
                </a:lnTo>
                <a:lnTo>
                  <a:pt x="203804" y="54218"/>
                </a:lnTo>
                <a:close/>
                <a:moveTo>
                  <a:pt x="214716" y="54188"/>
                </a:moveTo>
                <a:lnTo>
                  <a:pt x="209397" y="63398"/>
                </a:lnTo>
                <a:lnTo>
                  <a:pt x="209397" y="57258"/>
                </a:lnTo>
                <a:lnTo>
                  <a:pt x="214716" y="54188"/>
                </a:lnTo>
                <a:close/>
                <a:moveTo>
                  <a:pt x="215446" y="54218"/>
                </a:moveTo>
                <a:lnTo>
                  <a:pt x="220765" y="57258"/>
                </a:lnTo>
                <a:lnTo>
                  <a:pt x="220765" y="63398"/>
                </a:lnTo>
                <a:lnTo>
                  <a:pt x="215446" y="54218"/>
                </a:lnTo>
                <a:close/>
                <a:moveTo>
                  <a:pt x="227057" y="54188"/>
                </a:moveTo>
                <a:lnTo>
                  <a:pt x="232376" y="57258"/>
                </a:lnTo>
                <a:lnTo>
                  <a:pt x="232376" y="63398"/>
                </a:lnTo>
                <a:lnTo>
                  <a:pt x="227057" y="54188"/>
                </a:lnTo>
                <a:close/>
                <a:moveTo>
                  <a:pt x="238668" y="54188"/>
                </a:moveTo>
                <a:lnTo>
                  <a:pt x="243987" y="57258"/>
                </a:lnTo>
                <a:lnTo>
                  <a:pt x="243987" y="63398"/>
                </a:lnTo>
                <a:lnTo>
                  <a:pt x="238668" y="54188"/>
                </a:lnTo>
                <a:close/>
                <a:moveTo>
                  <a:pt x="250279" y="54188"/>
                </a:moveTo>
                <a:lnTo>
                  <a:pt x="255598" y="57258"/>
                </a:lnTo>
                <a:lnTo>
                  <a:pt x="255598" y="63398"/>
                </a:lnTo>
                <a:lnTo>
                  <a:pt x="250279" y="54188"/>
                </a:lnTo>
                <a:close/>
                <a:moveTo>
                  <a:pt x="261890" y="54188"/>
                </a:moveTo>
                <a:lnTo>
                  <a:pt x="267210" y="57258"/>
                </a:lnTo>
                <a:lnTo>
                  <a:pt x="267210" y="63398"/>
                </a:lnTo>
                <a:lnTo>
                  <a:pt x="261890" y="54188"/>
                </a:lnTo>
                <a:close/>
                <a:moveTo>
                  <a:pt x="273532" y="54188"/>
                </a:moveTo>
                <a:lnTo>
                  <a:pt x="278851" y="57258"/>
                </a:lnTo>
                <a:lnTo>
                  <a:pt x="278851" y="63398"/>
                </a:lnTo>
                <a:lnTo>
                  <a:pt x="273532" y="54188"/>
                </a:lnTo>
                <a:close/>
                <a:moveTo>
                  <a:pt x="191676" y="54310"/>
                </a:moveTo>
                <a:lnTo>
                  <a:pt x="191676" y="60450"/>
                </a:lnTo>
                <a:lnTo>
                  <a:pt x="188849" y="62091"/>
                </a:lnTo>
                <a:lnTo>
                  <a:pt x="186357" y="63520"/>
                </a:lnTo>
                <a:lnTo>
                  <a:pt x="186357" y="63520"/>
                </a:lnTo>
                <a:lnTo>
                  <a:pt x="191676" y="54310"/>
                </a:lnTo>
                <a:close/>
                <a:moveTo>
                  <a:pt x="238182" y="54310"/>
                </a:moveTo>
                <a:lnTo>
                  <a:pt x="238182" y="60450"/>
                </a:lnTo>
                <a:lnTo>
                  <a:pt x="235355" y="62091"/>
                </a:lnTo>
                <a:lnTo>
                  <a:pt x="232862" y="63520"/>
                </a:lnTo>
                <a:lnTo>
                  <a:pt x="232862" y="63520"/>
                </a:lnTo>
                <a:lnTo>
                  <a:pt x="238182" y="54310"/>
                </a:lnTo>
                <a:close/>
                <a:moveTo>
                  <a:pt x="52525" y="54340"/>
                </a:moveTo>
                <a:lnTo>
                  <a:pt x="57844" y="63520"/>
                </a:lnTo>
                <a:lnTo>
                  <a:pt x="57844" y="63520"/>
                </a:lnTo>
                <a:lnTo>
                  <a:pt x="55351" y="62091"/>
                </a:lnTo>
                <a:lnTo>
                  <a:pt x="52525" y="60450"/>
                </a:lnTo>
                <a:lnTo>
                  <a:pt x="52525" y="54340"/>
                </a:lnTo>
                <a:close/>
                <a:moveTo>
                  <a:pt x="64136" y="54340"/>
                </a:moveTo>
                <a:lnTo>
                  <a:pt x="69455" y="63520"/>
                </a:lnTo>
                <a:lnTo>
                  <a:pt x="69455" y="63520"/>
                </a:lnTo>
                <a:lnTo>
                  <a:pt x="66993" y="62091"/>
                </a:lnTo>
                <a:lnTo>
                  <a:pt x="64136" y="60450"/>
                </a:lnTo>
                <a:lnTo>
                  <a:pt x="64136" y="54340"/>
                </a:lnTo>
                <a:close/>
                <a:moveTo>
                  <a:pt x="75777" y="54340"/>
                </a:moveTo>
                <a:lnTo>
                  <a:pt x="81097" y="63520"/>
                </a:lnTo>
                <a:lnTo>
                  <a:pt x="81097" y="63520"/>
                </a:lnTo>
                <a:lnTo>
                  <a:pt x="78604" y="62121"/>
                </a:lnTo>
                <a:lnTo>
                  <a:pt x="75777" y="60480"/>
                </a:lnTo>
                <a:lnTo>
                  <a:pt x="75777" y="54340"/>
                </a:lnTo>
                <a:close/>
                <a:moveTo>
                  <a:pt x="98757" y="54310"/>
                </a:moveTo>
                <a:lnTo>
                  <a:pt x="98757" y="60450"/>
                </a:lnTo>
                <a:lnTo>
                  <a:pt x="95899" y="62091"/>
                </a:lnTo>
                <a:lnTo>
                  <a:pt x="93437" y="63520"/>
                </a:lnTo>
                <a:lnTo>
                  <a:pt x="93437" y="63520"/>
                </a:lnTo>
                <a:lnTo>
                  <a:pt x="98757" y="54310"/>
                </a:lnTo>
                <a:close/>
                <a:moveTo>
                  <a:pt x="145232" y="54310"/>
                </a:moveTo>
                <a:lnTo>
                  <a:pt x="145232" y="60450"/>
                </a:lnTo>
                <a:lnTo>
                  <a:pt x="142374" y="62091"/>
                </a:lnTo>
                <a:lnTo>
                  <a:pt x="139912" y="63520"/>
                </a:lnTo>
                <a:lnTo>
                  <a:pt x="145232" y="54310"/>
                </a:lnTo>
                <a:close/>
                <a:moveTo>
                  <a:pt x="156843" y="54310"/>
                </a:moveTo>
                <a:lnTo>
                  <a:pt x="156843" y="60450"/>
                </a:lnTo>
                <a:lnTo>
                  <a:pt x="153986" y="62091"/>
                </a:lnTo>
                <a:lnTo>
                  <a:pt x="151523" y="63520"/>
                </a:lnTo>
                <a:lnTo>
                  <a:pt x="156843" y="54310"/>
                </a:lnTo>
                <a:close/>
                <a:moveTo>
                  <a:pt x="180065" y="54310"/>
                </a:moveTo>
                <a:lnTo>
                  <a:pt x="180065" y="60450"/>
                </a:lnTo>
                <a:lnTo>
                  <a:pt x="177208" y="62091"/>
                </a:lnTo>
                <a:lnTo>
                  <a:pt x="174746" y="63520"/>
                </a:lnTo>
                <a:lnTo>
                  <a:pt x="180065" y="54310"/>
                </a:lnTo>
                <a:close/>
                <a:moveTo>
                  <a:pt x="203318" y="54310"/>
                </a:moveTo>
                <a:lnTo>
                  <a:pt x="203318" y="60450"/>
                </a:lnTo>
                <a:lnTo>
                  <a:pt x="200461" y="62091"/>
                </a:lnTo>
                <a:lnTo>
                  <a:pt x="197999" y="63520"/>
                </a:lnTo>
                <a:lnTo>
                  <a:pt x="203318" y="54310"/>
                </a:lnTo>
                <a:close/>
                <a:moveTo>
                  <a:pt x="214929" y="54310"/>
                </a:moveTo>
                <a:lnTo>
                  <a:pt x="214929" y="60450"/>
                </a:lnTo>
                <a:lnTo>
                  <a:pt x="212072" y="62091"/>
                </a:lnTo>
                <a:lnTo>
                  <a:pt x="209610" y="63520"/>
                </a:lnTo>
                <a:lnTo>
                  <a:pt x="214929" y="54310"/>
                </a:lnTo>
                <a:close/>
                <a:moveTo>
                  <a:pt x="226570" y="54310"/>
                </a:moveTo>
                <a:lnTo>
                  <a:pt x="226570" y="60450"/>
                </a:lnTo>
                <a:lnTo>
                  <a:pt x="223713" y="62091"/>
                </a:lnTo>
                <a:lnTo>
                  <a:pt x="221251" y="63520"/>
                </a:lnTo>
                <a:lnTo>
                  <a:pt x="226570" y="54310"/>
                </a:lnTo>
                <a:close/>
                <a:moveTo>
                  <a:pt x="249793" y="54310"/>
                </a:moveTo>
                <a:lnTo>
                  <a:pt x="249793" y="60450"/>
                </a:lnTo>
                <a:lnTo>
                  <a:pt x="246936" y="62091"/>
                </a:lnTo>
                <a:lnTo>
                  <a:pt x="244474" y="63520"/>
                </a:lnTo>
                <a:lnTo>
                  <a:pt x="249793" y="54310"/>
                </a:lnTo>
                <a:close/>
                <a:moveTo>
                  <a:pt x="250036" y="54340"/>
                </a:moveTo>
                <a:lnTo>
                  <a:pt x="255355" y="63520"/>
                </a:lnTo>
                <a:lnTo>
                  <a:pt x="252893" y="62121"/>
                </a:lnTo>
                <a:lnTo>
                  <a:pt x="250036" y="60480"/>
                </a:lnTo>
                <a:lnTo>
                  <a:pt x="250036" y="54340"/>
                </a:lnTo>
                <a:close/>
                <a:moveTo>
                  <a:pt x="273289" y="54340"/>
                </a:moveTo>
                <a:lnTo>
                  <a:pt x="278608" y="63520"/>
                </a:lnTo>
                <a:lnTo>
                  <a:pt x="276146" y="62121"/>
                </a:lnTo>
                <a:lnTo>
                  <a:pt x="273289" y="60480"/>
                </a:lnTo>
                <a:lnTo>
                  <a:pt x="273289" y="54340"/>
                </a:lnTo>
                <a:close/>
                <a:moveTo>
                  <a:pt x="6050" y="54340"/>
                </a:moveTo>
                <a:lnTo>
                  <a:pt x="11369" y="63520"/>
                </a:lnTo>
                <a:lnTo>
                  <a:pt x="8907" y="62121"/>
                </a:lnTo>
                <a:lnTo>
                  <a:pt x="6050" y="60480"/>
                </a:lnTo>
                <a:lnTo>
                  <a:pt x="6050" y="54340"/>
                </a:lnTo>
                <a:close/>
                <a:moveTo>
                  <a:pt x="17661" y="54340"/>
                </a:moveTo>
                <a:lnTo>
                  <a:pt x="22980" y="63520"/>
                </a:lnTo>
                <a:lnTo>
                  <a:pt x="20518" y="62091"/>
                </a:lnTo>
                <a:lnTo>
                  <a:pt x="17661" y="60450"/>
                </a:lnTo>
                <a:lnTo>
                  <a:pt x="17661" y="54340"/>
                </a:lnTo>
                <a:close/>
                <a:moveTo>
                  <a:pt x="29029" y="54340"/>
                </a:moveTo>
                <a:lnTo>
                  <a:pt x="29029" y="60480"/>
                </a:lnTo>
                <a:lnTo>
                  <a:pt x="26172" y="62121"/>
                </a:lnTo>
                <a:lnTo>
                  <a:pt x="23710" y="63520"/>
                </a:lnTo>
                <a:lnTo>
                  <a:pt x="29029" y="54340"/>
                </a:lnTo>
                <a:close/>
                <a:moveTo>
                  <a:pt x="29302" y="54340"/>
                </a:moveTo>
                <a:lnTo>
                  <a:pt x="34622" y="63520"/>
                </a:lnTo>
                <a:lnTo>
                  <a:pt x="32160" y="62091"/>
                </a:lnTo>
                <a:lnTo>
                  <a:pt x="29302" y="60450"/>
                </a:lnTo>
                <a:lnTo>
                  <a:pt x="29302" y="54340"/>
                </a:lnTo>
                <a:close/>
                <a:moveTo>
                  <a:pt x="40883" y="54340"/>
                </a:moveTo>
                <a:lnTo>
                  <a:pt x="46202" y="63520"/>
                </a:lnTo>
                <a:lnTo>
                  <a:pt x="43740" y="62091"/>
                </a:lnTo>
                <a:lnTo>
                  <a:pt x="40883" y="60450"/>
                </a:lnTo>
                <a:lnTo>
                  <a:pt x="40883" y="54340"/>
                </a:lnTo>
                <a:close/>
                <a:moveTo>
                  <a:pt x="75504" y="54310"/>
                </a:moveTo>
                <a:lnTo>
                  <a:pt x="75504" y="60450"/>
                </a:lnTo>
                <a:lnTo>
                  <a:pt x="72647" y="62091"/>
                </a:lnTo>
                <a:lnTo>
                  <a:pt x="70185" y="63520"/>
                </a:lnTo>
                <a:lnTo>
                  <a:pt x="75504" y="54310"/>
                </a:lnTo>
                <a:close/>
                <a:moveTo>
                  <a:pt x="87115" y="54310"/>
                </a:moveTo>
                <a:lnTo>
                  <a:pt x="87115" y="60450"/>
                </a:lnTo>
                <a:lnTo>
                  <a:pt x="84288" y="62091"/>
                </a:lnTo>
                <a:lnTo>
                  <a:pt x="81796" y="63520"/>
                </a:lnTo>
                <a:lnTo>
                  <a:pt x="87115" y="54310"/>
                </a:lnTo>
                <a:close/>
                <a:moveTo>
                  <a:pt x="87358" y="54340"/>
                </a:moveTo>
                <a:lnTo>
                  <a:pt x="92677" y="63520"/>
                </a:lnTo>
                <a:lnTo>
                  <a:pt x="90215" y="62121"/>
                </a:lnTo>
                <a:lnTo>
                  <a:pt x="87358" y="60480"/>
                </a:lnTo>
                <a:lnTo>
                  <a:pt x="87358" y="54340"/>
                </a:lnTo>
                <a:close/>
                <a:moveTo>
                  <a:pt x="98969" y="54340"/>
                </a:moveTo>
                <a:lnTo>
                  <a:pt x="104289" y="63520"/>
                </a:lnTo>
                <a:lnTo>
                  <a:pt x="101827" y="62121"/>
                </a:lnTo>
                <a:lnTo>
                  <a:pt x="98969" y="60480"/>
                </a:lnTo>
                <a:lnTo>
                  <a:pt x="98969" y="54340"/>
                </a:lnTo>
                <a:close/>
                <a:moveTo>
                  <a:pt x="110337" y="54310"/>
                </a:moveTo>
                <a:lnTo>
                  <a:pt x="110337" y="60450"/>
                </a:lnTo>
                <a:lnTo>
                  <a:pt x="107480" y="62091"/>
                </a:lnTo>
                <a:lnTo>
                  <a:pt x="105018" y="63520"/>
                </a:lnTo>
                <a:lnTo>
                  <a:pt x="110337" y="54310"/>
                </a:lnTo>
                <a:close/>
                <a:moveTo>
                  <a:pt x="110611" y="54340"/>
                </a:moveTo>
                <a:lnTo>
                  <a:pt x="115930" y="63520"/>
                </a:lnTo>
                <a:lnTo>
                  <a:pt x="113468" y="62121"/>
                </a:lnTo>
                <a:lnTo>
                  <a:pt x="110611" y="60480"/>
                </a:lnTo>
                <a:lnTo>
                  <a:pt x="110611" y="54340"/>
                </a:lnTo>
                <a:close/>
                <a:moveTo>
                  <a:pt x="121979" y="54310"/>
                </a:moveTo>
                <a:lnTo>
                  <a:pt x="121979" y="60450"/>
                </a:lnTo>
                <a:lnTo>
                  <a:pt x="119122" y="62091"/>
                </a:lnTo>
                <a:lnTo>
                  <a:pt x="116660" y="63520"/>
                </a:lnTo>
                <a:lnTo>
                  <a:pt x="121979" y="54310"/>
                </a:lnTo>
                <a:close/>
                <a:moveTo>
                  <a:pt x="122222" y="54340"/>
                </a:moveTo>
                <a:lnTo>
                  <a:pt x="127541" y="63520"/>
                </a:lnTo>
                <a:lnTo>
                  <a:pt x="125079" y="62121"/>
                </a:lnTo>
                <a:lnTo>
                  <a:pt x="122222" y="60480"/>
                </a:lnTo>
                <a:lnTo>
                  <a:pt x="122222" y="54340"/>
                </a:lnTo>
                <a:close/>
                <a:moveTo>
                  <a:pt x="133590" y="54310"/>
                </a:moveTo>
                <a:lnTo>
                  <a:pt x="133590" y="60450"/>
                </a:lnTo>
                <a:lnTo>
                  <a:pt x="130733" y="62091"/>
                </a:lnTo>
                <a:lnTo>
                  <a:pt x="128271" y="63520"/>
                </a:lnTo>
                <a:lnTo>
                  <a:pt x="133590" y="54310"/>
                </a:lnTo>
                <a:close/>
                <a:moveTo>
                  <a:pt x="133864" y="54340"/>
                </a:moveTo>
                <a:lnTo>
                  <a:pt x="139183" y="63520"/>
                </a:lnTo>
                <a:lnTo>
                  <a:pt x="136721" y="62121"/>
                </a:lnTo>
                <a:lnTo>
                  <a:pt x="133864" y="60480"/>
                </a:lnTo>
                <a:lnTo>
                  <a:pt x="133864" y="54340"/>
                </a:lnTo>
                <a:close/>
                <a:moveTo>
                  <a:pt x="145475" y="54340"/>
                </a:moveTo>
                <a:lnTo>
                  <a:pt x="150794" y="63520"/>
                </a:lnTo>
                <a:lnTo>
                  <a:pt x="148332" y="62121"/>
                </a:lnTo>
                <a:lnTo>
                  <a:pt x="145475" y="60480"/>
                </a:lnTo>
                <a:lnTo>
                  <a:pt x="145475" y="54340"/>
                </a:lnTo>
                <a:close/>
                <a:moveTo>
                  <a:pt x="157086" y="54340"/>
                </a:moveTo>
                <a:lnTo>
                  <a:pt x="162405" y="63520"/>
                </a:lnTo>
                <a:lnTo>
                  <a:pt x="159913" y="62121"/>
                </a:lnTo>
                <a:lnTo>
                  <a:pt x="157086" y="60480"/>
                </a:lnTo>
                <a:lnTo>
                  <a:pt x="157086" y="54340"/>
                </a:lnTo>
                <a:close/>
                <a:moveTo>
                  <a:pt x="168484" y="54310"/>
                </a:moveTo>
                <a:lnTo>
                  <a:pt x="168484" y="60450"/>
                </a:lnTo>
                <a:lnTo>
                  <a:pt x="165627" y="62091"/>
                </a:lnTo>
                <a:lnTo>
                  <a:pt x="163165" y="63520"/>
                </a:lnTo>
                <a:lnTo>
                  <a:pt x="168484" y="54310"/>
                </a:lnTo>
                <a:close/>
                <a:moveTo>
                  <a:pt x="168697" y="54340"/>
                </a:moveTo>
                <a:lnTo>
                  <a:pt x="174016" y="63520"/>
                </a:lnTo>
                <a:lnTo>
                  <a:pt x="171554" y="62121"/>
                </a:lnTo>
                <a:lnTo>
                  <a:pt x="168697" y="60480"/>
                </a:lnTo>
                <a:lnTo>
                  <a:pt x="168697" y="54340"/>
                </a:lnTo>
                <a:close/>
                <a:moveTo>
                  <a:pt x="180339" y="54340"/>
                </a:moveTo>
                <a:lnTo>
                  <a:pt x="185658" y="63520"/>
                </a:lnTo>
                <a:lnTo>
                  <a:pt x="183165" y="62121"/>
                </a:lnTo>
                <a:lnTo>
                  <a:pt x="180339" y="60480"/>
                </a:lnTo>
                <a:lnTo>
                  <a:pt x="180339" y="54340"/>
                </a:lnTo>
                <a:close/>
                <a:moveTo>
                  <a:pt x="191950" y="54340"/>
                </a:moveTo>
                <a:lnTo>
                  <a:pt x="197269" y="63520"/>
                </a:lnTo>
                <a:lnTo>
                  <a:pt x="194807" y="62121"/>
                </a:lnTo>
                <a:lnTo>
                  <a:pt x="191950" y="60480"/>
                </a:lnTo>
                <a:lnTo>
                  <a:pt x="191950" y="54340"/>
                </a:lnTo>
                <a:close/>
                <a:moveTo>
                  <a:pt x="203591" y="54340"/>
                </a:moveTo>
                <a:lnTo>
                  <a:pt x="208911" y="63520"/>
                </a:lnTo>
                <a:lnTo>
                  <a:pt x="206418" y="62121"/>
                </a:lnTo>
                <a:lnTo>
                  <a:pt x="203591" y="60480"/>
                </a:lnTo>
                <a:lnTo>
                  <a:pt x="203591" y="54340"/>
                </a:lnTo>
                <a:close/>
                <a:moveTo>
                  <a:pt x="215202" y="54340"/>
                </a:moveTo>
                <a:lnTo>
                  <a:pt x="220522" y="63520"/>
                </a:lnTo>
                <a:lnTo>
                  <a:pt x="218060" y="62121"/>
                </a:lnTo>
                <a:lnTo>
                  <a:pt x="215202" y="60480"/>
                </a:lnTo>
                <a:lnTo>
                  <a:pt x="215202" y="54340"/>
                </a:lnTo>
                <a:close/>
                <a:moveTo>
                  <a:pt x="226783" y="54340"/>
                </a:moveTo>
                <a:lnTo>
                  <a:pt x="232103" y="63520"/>
                </a:lnTo>
                <a:lnTo>
                  <a:pt x="229640" y="62121"/>
                </a:lnTo>
                <a:lnTo>
                  <a:pt x="226783" y="60480"/>
                </a:lnTo>
                <a:lnTo>
                  <a:pt x="226783" y="54340"/>
                </a:lnTo>
                <a:close/>
                <a:moveTo>
                  <a:pt x="238425" y="54340"/>
                </a:moveTo>
                <a:lnTo>
                  <a:pt x="243744" y="63520"/>
                </a:lnTo>
                <a:lnTo>
                  <a:pt x="241282" y="62121"/>
                </a:lnTo>
                <a:lnTo>
                  <a:pt x="238425" y="60480"/>
                </a:lnTo>
                <a:lnTo>
                  <a:pt x="238425" y="54340"/>
                </a:lnTo>
                <a:close/>
                <a:moveTo>
                  <a:pt x="261404" y="54310"/>
                </a:moveTo>
                <a:lnTo>
                  <a:pt x="261404" y="60450"/>
                </a:lnTo>
                <a:lnTo>
                  <a:pt x="258547" y="62091"/>
                </a:lnTo>
                <a:lnTo>
                  <a:pt x="256085" y="63520"/>
                </a:lnTo>
                <a:lnTo>
                  <a:pt x="261404" y="54310"/>
                </a:lnTo>
                <a:close/>
                <a:moveTo>
                  <a:pt x="261678" y="54340"/>
                </a:moveTo>
                <a:lnTo>
                  <a:pt x="266997" y="63520"/>
                </a:lnTo>
                <a:lnTo>
                  <a:pt x="264535" y="62121"/>
                </a:lnTo>
                <a:lnTo>
                  <a:pt x="261678" y="60480"/>
                </a:lnTo>
                <a:lnTo>
                  <a:pt x="261678" y="54340"/>
                </a:lnTo>
                <a:close/>
                <a:moveTo>
                  <a:pt x="273046" y="54310"/>
                </a:moveTo>
                <a:lnTo>
                  <a:pt x="273046" y="60480"/>
                </a:lnTo>
                <a:lnTo>
                  <a:pt x="270188" y="62121"/>
                </a:lnTo>
                <a:lnTo>
                  <a:pt x="267726" y="63520"/>
                </a:lnTo>
                <a:lnTo>
                  <a:pt x="273046" y="54310"/>
                </a:lnTo>
                <a:close/>
                <a:moveTo>
                  <a:pt x="284657" y="54310"/>
                </a:moveTo>
                <a:lnTo>
                  <a:pt x="284657" y="60480"/>
                </a:lnTo>
                <a:lnTo>
                  <a:pt x="279337" y="63520"/>
                </a:lnTo>
                <a:lnTo>
                  <a:pt x="284657" y="54310"/>
                </a:lnTo>
                <a:close/>
                <a:moveTo>
                  <a:pt x="17418" y="54340"/>
                </a:moveTo>
                <a:lnTo>
                  <a:pt x="17418" y="60480"/>
                </a:lnTo>
                <a:lnTo>
                  <a:pt x="14560" y="62121"/>
                </a:lnTo>
                <a:lnTo>
                  <a:pt x="12098" y="63550"/>
                </a:lnTo>
                <a:lnTo>
                  <a:pt x="17418" y="54340"/>
                </a:lnTo>
                <a:close/>
                <a:moveTo>
                  <a:pt x="40610" y="54340"/>
                </a:moveTo>
                <a:lnTo>
                  <a:pt x="40610" y="60480"/>
                </a:lnTo>
                <a:lnTo>
                  <a:pt x="37783" y="62121"/>
                </a:lnTo>
                <a:lnTo>
                  <a:pt x="35290" y="63550"/>
                </a:lnTo>
                <a:lnTo>
                  <a:pt x="40610" y="54340"/>
                </a:lnTo>
                <a:close/>
                <a:moveTo>
                  <a:pt x="52251" y="54340"/>
                </a:moveTo>
                <a:lnTo>
                  <a:pt x="52251" y="60480"/>
                </a:lnTo>
                <a:lnTo>
                  <a:pt x="49394" y="62121"/>
                </a:lnTo>
                <a:lnTo>
                  <a:pt x="46932" y="63550"/>
                </a:lnTo>
                <a:lnTo>
                  <a:pt x="52251" y="54340"/>
                </a:lnTo>
                <a:close/>
                <a:moveTo>
                  <a:pt x="63862" y="54340"/>
                </a:moveTo>
                <a:lnTo>
                  <a:pt x="63862" y="60480"/>
                </a:lnTo>
                <a:lnTo>
                  <a:pt x="61005" y="62121"/>
                </a:lnTo>
                <a:lnTo>
                  <a:pt x="58543" y="63550"/>
                </a:lnTo>
                <a:lnTo>
                  <a:pt x="63862" y="54340"/>
                </a:lnTo>
                <a:close/>
                <a:moveTo>
                  <a:pt x="5898" y="60662"/>
                </a:moveTo>
                <a:lnTo>
                  <a:pt x="8755" y="62304"/>
                </a:lnTo>
                <a:lnTo>
                  <a:pt x="11217" y="63732"/>
                </a:lnTo>
                <a:lnTo>
                  <a:pt x="578" y="63732"/>
                </a:lnTo>
                <a:lnTo>
                  <a:pt x="5898" y="60662"/>
                </a:lnTo>
                <a:close/>
                <a:moveTo>
                  <a:pt x="17509" y="60662"/>
                </a:moveTo>
                <a:lnTo>
                  <a:pt x="20366" y="62304"/>
                </a:lnTo>
                <a:lnTo>
                  <a:pt x="22828" y="63732"/>
                </a:lnTo>
                <a:lnTo>
                  <a:pt x="12190" y="63732"/>
                </a:lnTo>
                <a:lnTo>
                  <a:pt x="14682" y="62304"/>
                </a:lnTo>
                <a:lnTo>
                  <a:pt x="17509" y="60662"/>
                </a:lnTo>
                <a:close/>
                <a:moveTo>
                  <a:pt x="29150" y="60662"/>
                </a:moveTo>
                <a:lnTo>
                  <a:pt x="32008" y="62304"/>
                </a:lnTo>
                <a:lnTo>
                  <a:pt x="34470" y="63732"/>
                </a:lnTo>
                <a:lnTo>
                  <a:pt x="23831" y="63732"/>
                </a:lnTo>
                <a:lnTo>
                  <a:pt x="26293" y="62304"/>
                </a:lnTo>
                <a:lnTo>
                  <a:pt x="29150" y="60662"/>
                </a:lnTo>
                <a:close/>
                <a:moveTo>
                  <a:pt x="40762" y="60662"/>
                </a:moveTo>
                <a:lnTo>
                  <a:pt x="43619" y="62304"/>
                </a:lnTo>
                <a:lnTo>
                  <a:pt x="46081" y="63732"/>
                </a:lnTo>
                <a:lnTo>
                  <a:pt x="35442" y="63732"/>
                </a:lnTo>
                <a:lnTo>
                  <a:pt x="37935" y="62304"/>
                </a:lnTo>
                <a:lnTo>
                  <a:pt x="40762" y="60662"/>
                </a:lnTo>
                <a:close/>
                <a:moveTo>
                  <a:pt x="52403" y="60662"/>
                </a:moveTo>
                <a:lnTo>
                  <a:pt x="55260" y="62304"/>
                </a:lnTo>
                <a:lnTo>
                  <a:pt x="57722" y="63732"/>
                </a:lnTo>
                <a:lnTo>
                  <a:pt x="47084" y="63732"/>
                </a:lnTo>
                <a:lnTo>
                  <a:pt x="49546" y="62304"/>
                </a:lnTo>
                <a:lnTo>
                  <a:pt x="52403" y="60662"/>
                </a:lnTo>
                <a:close/>
                <a:moveTo>
                  <a:pt x="64014" y="60662"/>
                </a:moveTo>
                <a:lnTo>
                  <a:pt x="66871" y="62304"/>
                </a:lnTo>
                <a:lnTo>
                  <a:pt x="69334" y="63732"/>
                </a:lnTo>
                <a:lnTo>
                  <a:pt x="58695" y="63732"/>
                </a:lnTo>
                <a:lnTo>
                  <a:pt x="61187" y="62304"/>
                </a:lnTo>
                <a:lnTo>
                  <a:pt x="64014" y="60662"/>
                </a:lnTo>
                <a:close/>
                <a:moveTo>
                  <a:pt x="75625" y="60662"/>
                </a:moveTo>
                <a:lnTo>
                  <a:pt x="78452" y="62304"/>
                </a:lnTo>
                <a:lnTo>
                  <a:pt x="80945" y="63732"/>
                </a:lnTo>
                <a:lnTo>
                  <a:pt x="70306" y="63732"/>
                </a:lnTo>
                <a:lnTo>
                  <a:pt x="72768" y="62304"/>
                </a:lnTo>
                <a:lnTo>
                  <a:pt x="75625" y="60662"/>
                </a:lnTo>
                <a:close/>
                <a:moveTo>
                  <a:pt x="87237" y="60662"/>
                </a:moveTo>
                <a:lnTo>
                  <a:pt x="90094" y="62304"/>
                </a:lnTo>
                <a:lnTo>
                  <a:pt x="92556" y="63732"/>
                </a:lnTo>
                <a:lnTo>
                  <a:pt x="81917" y="63732"/>
                </a:lnTo>
                <a:lnTo>
                  <a:pt x="84379" y="62304"/>
                </a:lnTo>
                <a:lnTo>
                  <a:pt x="87237" y="60662"/>
                </a:lnTo>
                <a:close/>
                <a:moveTo>
                  <a:pt x="98878" y="60662"/>
                </a:moveTo>
                <a:lnTo>
                  <a:pt x="101705" y="62304"/>
                </a:lnTo>
                <a:lnTo>
                  <a:pt x="104197" y="63732"/>
                </a:lnTo>
                <a:lnTo>
                  <a:pt x="93559" y="63732"/>
                </a:lnTo>
                <a:lnTo>
                  <a:pt x="96021" y="62304"/>
                </a:lnTo>
                <a:lnTo>
                  <a:pt x="98878" y="60662"/>
                </a:lnTo>
                <a:close/>
                <a:moveTo>
                  <a:pt x="110489" y="60662"/>
                </a:moveTo>
                <a:lnTo>
                  <a:pt x="113346" y="62304"/>
                </a:lnTo>
                <a:lnTo>
                  <a:pt x="115809" y="63732"/>
                </a:lnTo>
                <a:lnTo>
                  <a:pt x="105170" y="63732"/>
                </a:lnTo>
                <a:lnTo>
                  <a:pt x="107632" y="62304"/>
                </a:lnTo>
                <a:lnTo>
                  <a:pt x="110489" y="60662"/>
                </a:lnTo>
                <a:close/>
                <a:moveTo>
                  <a:pt x="122131" y="60662"/>
                </a:moveTo>
                <a:lnTo>
                  <a:pt x="124958" y="62304"/>
                </a:lnTo>
                <a:lnTo>
                  <a:pt x="127450" y="63732"/>
                </a:lnTo>
                <a:lnTo>
                  <a:pt x="116812" y="63732"/>
                </a:lnTo>
                <a:lnTo>
                  <a:pt x="119274" y="62304"/>
                </a:lnTo>
                <a:lnTo>
                  <a:pt x="122131" y="60662"/>
                </a:lnTo>
                <a:close/>
                <a:moveTo>
                  <a:pt x="133742" y="60662"/>
                </a:moveTo>
                <a:lnTo>
                  <a:pt x="136599" y="62304"/>
                </a:lnTo>
                <a:lnTo>
                  <a:pt x="139061" y="63732"/>
                </a:lnTo>
                <a:lnTo>
                  <a:pt x="128423" y="63732"/>
                </a:lnTo>
                <a:lnTo>
                  <a:pt x="130885" y="62304"/>
                </a:lnTo>
                <a:lnTo>
                  <a:pt x="133742" y="60662"/>
                </a:lnTo>
                <a:close/>
                <a:moveTo>
                  <a:pt x="145323" y="60662"/>
                </a:moveTo>
                <a:lnTo>
                  <a:pt x="148180" y="62304"/>
                </a:lnTo>
                <a:lnTo>
                  <a:pt x="150642" y="63732"/>
                </a:lnTo>
                <a:lnTo>
                  <a:pt x="140004" y="63732"/>
                </a:lnTo>
                <a:lnTo>
                  <a:pt x="142496" y="62304"/>
                </a:lnTo>
                <a:lnTo>
                  <a:pt x="145323" y="60662"/>
                </a:lnTo>
                <a:close/>
                <a:moveTo>
                  <a:pt x="156964" y="60662"/>
                </a:moveTo>
                <a:lnTo>
                  <a:pt x="159822" y="62304"/>
                </a:lnTo>
                <a:lnTo>
                  <a:pt x="162284" y="63732"/>
                </a:lnTo>
                <a:lnTo>
                  <a:pt x="151645" y="63732"/>
                </a:lnTo>
                <a:lnTo>
                  <a:pt x="154107" y="62304"/>
                </a:lnTo>
                <a:lnTo>
                  <a:pt x="156964" y="60662"/>
                </a:lnTo>
                <a:close/>
                <a:moveTo>
                  <a:pt x="168575" y="60662"/>
                </a:moveTo>
                <a:lnTo>
                  <a:pt x="171433" y="62304"/>
                </a:lnTo>
                <a:lnTo>
                  <a:pt x="173895" y="63732"/>
                </a:lnTo>
                <a:lnTo>
                  <a:pt x="163256" y="63732"/>
                </a:lnTo>
                <a:lnTo>
                  <a:pt x="165749" y="62304"/>
                </a:lnTo>
                <a:lnTo>
                  <a:pt x="168575" y="60662"/>
                </a:lnTo>
                <a:close/>
                <a:moveTo>
                  <a:pt x="180217" y="60662"/>
                </a:moveTo>
                <a:lnTo>
                  <a:pt x="183074" y="62304"/>
                </a:lnTo>
                <a:lnTo>
                  <a:pt x="185536" y="63732"/>
                </a:lnTo>
                <a:lnTo>
                  <a:pt x="174898" y="63732"/>
                </a:lnTo>
                <a:lnTo>
                  <a:pt x="177360" y="62304"/>
                </a:lnTo>
                <a:lnTo>
                  <a:pt x="180217" y="60662"/>
                </a:lnTo>
                <a:close/>
                <a:moveTo>
                  <a:pt x="191828" y="60662"/>
                </a:moveTo>
                <a:lnTo>
                  <a:pt x="194685" y="62304"/>
                </a:lnTo>
                <a:lnTo>
                  <a:pt x="197147" y="63732"/>
                </a:lnTo>
                <a:lnTo>
                  <a:pt x="186509" y="63732"/>
                </a:lnTo>
                <a:lnTo>
                  <a:pt x="189001" y="62304"/>
                </a:lnTo>
                <a:lnTo>
                  <a:pt x="191828" y="60662"/>
                </a:lnTo>
                <a:close/>
                <a:moveTo>
                  <a:pt x="203470" y="60662"/>
                </a:moveTo>
                <a:lnTo>
                  <a:pt x="206327" y="62304"/>
                </a:lnTo>
                <a:lnTo>
                  <a:pt x="208789" y="63732"/>
                </a:lnTo>
                <a:lnTo>
                  <a:pt x="198151" y="63732"/>
                </a:lnTo>
                <a:lnTo>
                  <a:pt x="200613" y="62304"/>
                </a:lnTo>
                <a:lnTo>
                  <a:pt x="203470" y="60662"/>
                </a:lnTo>
                <a:close/>
                <a:moveTo>
                  <a:pt x="215051" y="60662"/>
                </a:moveTo>
                <a:lnTo>
                  <a:pt x="217908" y="62304"/>
                </a:lnTo>
                <a:lnTo>
                  <a:pt x="220370" y="63732"/>
                </a:lnTo>
                <a:lnTo>
                  <a:pt x="209731" y="63732"/>
                </a:lnTo>
                <a:lnTo>
                  <a:pt x="212193" y="62304"/>
                </a:lnTo>
                <a:lnTo>
                  <a:pt x="215051" y="60662"/>
                </a:lnTo>
                <a:close/>
                <a:moveTo>
                  <a:pt x="226692" y="60662"/>
                </a:moveTo>
                <a:lnTo>
                  <a:pt x="229519" y="62304"/>
                </a:lnTo>
                <a:lnTo>
                  <a:pt x="232011" y="63763"/>
                </a:lnTo>
                <a:lnTo>
                  <a:pt x="221373" y="63763"/>
                </a:lnTo>
                <a:lnTo>
                  <a:pt x="223835" y="62304"/>
                </a:lnTo>
                <a:lnTo>
                  <a:pt x="226692" y="60662"/>
                </a:lnTo>
                <a:close/>
                <a:moveTo>
                  <a:pt x="238303" y="60662"/>
                </a:moveTo>
                <a:lnTo>
                  <a:pt x="241160" y="62304"/>
                </a:lnTo>
                <a:lnTo>
                  <a:pt x="243622" y="63763"/>
                </a:lnTo>
                <a:lnTo>
                  <a:pt x="232984" y="63763"/>
                </a:lnTo>
                <a:lnTo>
                  <a:pt x="235446" y="62304"/>
                </a:lnTo>
                <a:lnTo>
                  <a:pt x="238303" y="60662"/>
                </a:lnTo>
                <a:close/>
                <a:moveTo>
                  <a:pt x="249945" y="60662"/>
                </a:moveTo>
                <a:lnTo>
                  <a:pt x="252772" y="62304"/>
                </a:lnTo>
                <a:lnTo>
                  <a:pt x="255264" y="63763"/>
                </a:lnTo>
                <a:lnTo>
                  <a:pt x="244626" y="63763"/>
                </a:lnTo>
                <a:lnTo>
                  <a:pt x="247088" y="62304"/>
                </a:lnTo>
                <a:lnTo>
                  <a:pt x="249945" y="60662"/>
                </a:lnTo>
                <a:close/>
                <a:moveTo>
                  <a:pt x="261556" y="60662"/>
                </a:moveTo>
                <a:lnTo>
                  <a:pt x="264413" y="62304"/>
                </a:lnTo>
                <a:lnTo>
                  <a:pt x="266875" y="63763"/>
                </a:lnTo>
                <a:lnTo>
                  <a:pt x="256237" y="63763"/>
                </a:lnTo>
                <a:lnTo>
                  <a:pt x="258699" y="62304"/>
                </a:lnTo>
                <a:lnTo>
                  <a:pt x="261556" y="60662"/>
                </a:lnTo>
                <a:close/>
                <a:moveTo>
                  <a:pt x="273198" y="60662"/>
                </a:moveTo>
                <a:lnTo>
                  <a:pt x="276024" y="62304"/>
                </a:lnTo>
                <a:lnTo>
                  <a:pt x="278517" y="63763"/>
                </a:lnTo>
                <a:lnTo>
                  <a:pt x="267878" y="63763"/>
                </a:lnTo>
                <a:lnTo>
                  <a:pt x="270340" y="62304"/>
                </a:lnTo>
                <a:lnTo>
                  <a:pt x="273198" y="60662"/>
                </a:lnTo>
                <a:close/>
                <a:moveTo>
                  <a:pt x="11217" y="64006"/>
                </a:moveTo>
                <a:lnTo>
                  <a:pt x="5898" y="67106"/>
                </a:lnTo>
                <a:lnTo>
                  <a:pt x="578" y="64006"/>
                </a:lnTo>
                <a:close/>
                <a:moveTo>
                  <a:pt x="22828" y="64006"/>
                </a:moveTo>
                <a:lnTo>
                  <a:pt x="17509" y="67106"/>
                </a:lnTo>
                <a:lnTo>
                  <a:pt x="12190" y="64006"/>
                </a:lnTo>
                <a:close/>
                <a:moveTo>
                  <a:pt x="34470" y="64006"/>
                </a:moveTo>
                <a:lnTo>
                  <a:pt x="29150" y="67106"/>
                </a:lnTo>
                <a:lnTo>
                  <a:pt x="23831" y="64006"/>
                </a:lnTo>
                <a:close/>
                <a:moveTo>
                  <a:pt x="46081" y="64006"/>
                </a:moveTo>
                <a:lnTo>
                  <a:pt x="40762" y="67106"/>
                </a:lnTo>
                <a:lnTo>
                  <a:pt x="35442" y="64006"/>
                </a:lnTo>
                <a:close/>
                <a:moveTo>
                  <a:pt x="57722" y="64006"/>
                </a:moveTo>
                <a:lnTo>
                  <a:pt x="52403" y="67106"/>
                </a:lnTo>
                <a:lnTo>
                  <a:pt x="47084" y="64006"/>
                </a:lnTo>
                <a:close/>
                <a:moveTo>
                  <a:pt x="69334" y="64006"/>
                </a:moveTo>
                <a:lnTo>
                  <a:pt x="64014" y="67106"/>
                </a:lnTo>
                <a:lnTo>
                  <a:pt x="58695" y="64006"/>
                </a:lnTo>
                <a:close/>
                <a:moveTo>
                  <a:pt x="80945" y="64006"/>
                </a:moveTo>
                <a:lnTo>
                  <a:pt x="75625" y="67106"/>
                </a:lnTo>
                <a:lnTo>
                  <a:pt x="70306" y="64006"/>
                </a:lnTo>
                <a:close/>
                <a:moveTo>
                  <a:pt x="92556" y="64006"/>
                </a:moveTo>
                <a:lnTo>
                  <a:pt x="87237" y="67106"/>
                </a:lnTo>
                <a:lnTo>
                  <a:pt x="81917" y="64006"/>
                </a:lnTo>
                <a:close/>
                <a:moveTo>
                  <a:pt x="104197" y="64006"/>
                </a:moveTo>
                <a:lnTo>
                  <a:pt x="98878" y="67106"/>
                </a:lnTo>
                <a:lnTo>
                  <a:pt x="93559" y="64006"/>
                </a:lnTo>
                <a:close/>
                <a:moveTo>
                  <a:pt x="115809" y="64006"/>
                </a:moveTo>
                <a:lnTo>
                  <a:pt x="110489" y="67106"/>
                </a:lnTo>
                <a:lnTo>
                  <a:pt x="105170" y="64006"/>
                </a:lnTo>
                <a:close/>
                <a:moveTo>
                  <a:pt x="127450" y="64006"/>
                </a:moveTo>
                <a:lnTo>
                  <a:pt x="122131" y="67106"/>
                </a:lnTo>
                <a:lnTo>
                  <a:pt x="116812" y="64006"/>
                </a:lnTo>
                <a:close/>
                <a:moveTo>
                  <a:pt x="139061" y="64006"/>
                </a:moveTo>
                <a:lnTo>
                  <a:pt x="133742" y="67106"/>
                </a:lnTo>
                <a:lnTo>
                  <a:pt x="128423" y="64006"/>
                </a:lnTo>
                <a:close/>
                <a:moveTo>
                  <a:pt x="150642" y="64006"/>
                </a:moveTo>
                <a:lnTo>
                  <a:pt x="145323" y="67106"/>
                </a:lnTo>
                <a:lnTo>
                  <a:pt x="140004" y="64006"/>
                </a:lnTo>
                <a:close/>
                <a:moveTo>
                  <a:pt x="162284" y="64006"/>
                </a:moveTo>
                <a:lnTo>
                  <a:pt x="156964" y="67106"/>
                </a:lnTo>
                <a:lnTo>
                  <a:pt x="151645" y="64006"/>
                </a:lnTo>
                <a:close/>
                <a:moveTo>
                  <a:pt x="173895" y="64006"/>
                </a:moveTo>
                <a:lnTo>
                  <a:pt x="168575" y="67106"/>
                </a:lnTo>
                <a:lnTo>
                  <a:pt x="163256" y="64006"/>
                </a:lnTo>
                <a:close/>
                <a:moveTo>
                  <a:pt x="185536" y="64006"/>
                </a:moveTo>
                <a:lnTo>
                  <a:pt x="180217" y="67106"/>
                </a:lnTo>
                <a:lnTo>
                  <a:pt x="174898" y="64006"/>
                </a:lnTo>
                <a:close/>
                <a:moveTo>
                  <a:pt x="197147" y="64006"/>
                </a:moveTo>
                <a:lnTo>
                  <a:pt x="191828" y="67106"/>
                </a:lnTo>
                <a:lnTo>
                  <a:pt x="186509" y="64006"/>
                </a:lnTo>
                <a:close/>
                <a:moveTo>
                  <a:pt x="208789" y="64006"/>
                </a:moveTo>
                <a:lnTo>
                  <a:pt x="203470" y="67106"/>
                </a:lnTo>
                <a:lnTo>
                  <a:pt x="198151" y="64006"/>
                </a:lnTo>
                <a:close/>
                <a:moveTo>
                  <a:pt x="220370" y="64006"/>
                </a:moveTo>
                <a:lnTo>
                  <a:pt x="215051" y="67106"/>
                </a:lnTo>
                <a:lnTo>
                  <a:pt x="209731" y="64006"/>
                </a:lnTo>
                <a:close/>
                <a:moveTo>
                  <a:pt x="232011" y="64006"/>
                </a:moveTo>
                <a:lnTo>
                  <a:pt x="226692" y="67106"/>
                </a:lnTo>
                <a:lnTo>
                  <a:pt x="221373" y="64006"/>
                </a:lnTo>
                <a:close/>
                <a:moveTo>
                  <a:pt x="243622" y="64006"/>
                </a:moveTo>
                <a:lnTo>
                  <a:pt x="238303" y="67106"/>
                </a:lnTo>
                <a:lnTo>
                  <a:pt x="232984" y="64006"/>
                </a:lnTo>
                <a:close/>
                <a:moveTo>
                  <a:pt x="255264" y="64006"/>
                </a:moveTo>
                <a:lnTo>
                  <a:pt x="249945" y="67106"/>
                </a:lnTo>
                <a:lnTo>
                  <a:pt x="244626" y="64006"/>
                </a:lnTo>
                <a:close/>
                <a:moveTo>
                  <a:pt x="266875" y="64006"/>
                </a:moveTo>
                <a:lnTo>
                  <a:pt x="261556" y="67106"/>
                </a:lnTo>
                <a:lnTo>
                  <a:pt x="256237" y="64006"/>
                </a:lnTo>
                <a:close/>
                <a:moveTo>
                  <a:pt x="278517" y="64006"/>
                </a:moveTo>
                <a:lnTo>
                  <a:pt x="273198" y="67106"/>
                </a:lnTo>
                <a:lnTo>
                  <a:pt x="267878" y="64006"/>
                </a:lnTo>
                <a:close/>
                <a:moveTo>
                  <a:pt x="11369" y="64249"/>
                </a:moveTo>
                <a:lnTo>
                  <a:pt x="6050" y="73428"/>
                </a:lnTo>
                <a:lnTo>
                  <a:pt x="6050" y="67319"/>
                </a:lnTo>
                <a:lnTo>
                  <a:pt x="11369" y="64249"/>
                </a:lnTo>
                <a:close/>
                <a:moveTo>
                  <a:pt x="34622" y="64249"/>
                </a:moveTo>
                <a:lnTo>
                  <a:pt x="29302" y="73428"/>
                </a:lnTo>
                <a:lnTo>
                  <a:pt x="29302" y="67319"/>
                </a:lnTo>
                <a:lnTo>
                  <a:pt x="34622" y="64249"/>
                </a:lnTo>
                <a:close/>
                <a:moveTo>
                  <a:pt x="46202" y="64249"/>
                </a:moveTo>
                <a:lnTo>
                  <a:pt x="40883" y="73428"/>
                </a:lnTo>
                <a:lnTo>
                  <a:pt x="40883" y="67319"/>
                </a:lnTo>
                <a:lnTo>
                  <a:pt x="46202" y="64249"/>
                </a:lnTo>
                <a:close/>
                <a:moveTo>
                  <a:pt x="57844" y="64249"/>
                </a:moveTo>
                <a:lnTo>
                  <a:pt x="52525" y="73428"/>
                </a:lnTo>
                <a:lnTo>
                  <a:pt x="52525" y="67319"/>
                </a:lnTo>
                <a:lnTo>
                  <a:pt x="57844" y="64249"/>
                </a:lnTo>
                <a:close/>
                <a:moveTo>
                  <a:pt x="69455" y="64249"/>
                </a:moveTo>
                <a:lnTo>
                  <a:pt x="64136" y="73428"/>
                </a:lnTo>
                <a:lnTo>
                  <a:pt x="64136" y="67319"/>
                </a:lnTo>
                <a:lnTo>
                  <a:pt x="69455" y="64249"/>
                </a:lnTo>
                <a:close/>
                <a:moveTo>
                  <a:pt x="232163" y="64249"/>
                </a:moveTo>
                <a:lnTo>
                  <a:pt x="226844" y="73428"/>
                </a:lnTo>
                <a:lnTo>
                  <a:pt x="226844" y="67319"/>
                </a:lnTo>
                <a:lnTo>
                  <a:pt x="232163" y="64249"/>
                </a:lnTo>
                <a:close/>
                <a:moveTo>
                  <a:pt x="243774" y="64249"/>
                </a:moveTo>
                <a:lnTo>
                  <a:pt x="238455" y="73428"/>
                </a:lnTo>
                <a:lnTo>
                  <a:pt x="238455" y="67319"/>
                </a:lnTo>
                <a:lnTo>
                  <a:pt x="243774" y="64249"/>
                </a:lnTo>
                <a:close/>
                <a:moveTo>
                  <a:pt x="255355" y="64249"/>
                </a:moveTo>
                <a:lnTo>
                  <a:pt x="250036" y="73428"/>
                </a:lnTo>
                <a:lnTo>
                  <a:pt x="250036" y="67319"/>
                </a:lnTo>
                <a:lnTo>
                  <a:pt x="255355" y="64249"/>
                </a:lnTo>
                <a:close/>
                <a:moveTo>
                  <a:pt x="266997" y="64249"/>
                </a:moveTo>
                <a:lnTo>
                  <a:pt x="261678" y="73428"/>
                </a:lnTo>
                <a:lnTo>
                  <a:pt x="261678" y="67319"/>
                </a:lnTo>
                <a:lnTo>
                  <a:pt x="266997" y="64249"/>
                </a:lnTo>
                <a:close/>
                <a:moveTo>
                  <a:pt x="278608" y="64249"/>
                </a:moveTo>
                <a:lnTo>
                  <a:pt x="273289" y="73428"/>
                </a:lnTo>
                <a:lnTo>
                  <a:pt x="273289" y="67319"/>
                </a:lnTo>
                <a:lnTo>
                  <a:pt x="278608" y="64249"/>
                </a:lnTo>
                <a:close/>
                <a:moveTo>
                  <a:pt x="457" y="64279"/>
                </a:moveTo>
                <a:lnTo>
                  <a:pt x="5776" y="67319"/>
                </a:lnTo>
                <a:lnTo>
                  <a:pt x="5776" y="73489"/>
                </a:lnTo>
                <a:lnTo>
                  <a:pt x="457" y="64279"/>
                </a:lnTo>
                <a:close/>
                <a:moveTo>
                  <a:pt x="12098" y="64279"/>
                </a:moveTo>
                <a:lnTo>
                  <a:pt x="17418" y="67319"/>
                </a:lnTo>
                <a:lnTo>
                  <a:pt x="17418" y="73489"/>
                </a:lnTo>
                <a:lnTo>
                  <a:pt x="12098" y="64279"/>
                </a:lnTo>
                <a:close/>
                <a:moveTo>
                  <a:pt x="22980" y="64249"/>
                </a:moveTo>
                <a:lnTo>
                  <a:pt x="17661" y="73489"/>
                </a:lnTo>
                <a:lnTo>
                  <a:pt x="17661" y="67319"/>
                </a:lnTo>
                <a:lnTo>
                  <a:pt x="22980" y="64249"/>
                </a:lnTo>
                <a:close/>
                <a:moveTo>
                  <a:pt x="23710" y="64249"/>
                </a:moveTo>
                <a:lnTo>
                  <a:pt x="29029" y="67319"/>
                </a:lnTo>
                <a:lnTo>
                  <a:pt x="29029" y="73489"/>
                </a:lnTo>
                <a:lnTo>
                  <a:pt x="23710" y="64249"/>
                </a:lnTo>
                <a:close/>
                <a:moveTo>
                  <a:pt x="35290" y="64279"/>
                </a:moveTo>
                <a:lnTo>
                  <a:pt x="40610" y="67319"/>
                </a:lnTo>
                <a:lnTo>
                  <a:pt x="40610" y="73489"/>
                </a:lnTo>
                <a:lnTo>
                  <a:pt x="35290" y="64279"/>
                </a:lnTo>
                <a:close/>
                <a:moveTo>
                  <a:pt x="46932" y="64279"/>
                </a:moveTo>
                <a:lnTo>
                  <a:pt x="52251" y="67319"/>
                </a:lnTo>
                <a:lnTo>
                  <a:pt x="52251" y="73489"/>
                </a:lnTo>
                <a:lnTo>
                  <a:pt x="46932" y="64279"/>
                </a:lnTo>
                <a:close/>
                <a:moveTo>
                  <a:pt x="58543" y="64279"/>
                </a:moveTo>
                <a:lnTo>
                  <a:pt x="63862" y="67319"/>
                </a:lnTo>
                <a:lnTo>
                  <a:pt x="63862" y="73489"/>
                </a:lnTo>
                <a:lnTo>
                  <a:pt x="58543" y="64279"/>
                </a:lnTo>
                <a:close/>
                <a:moveTo>
                  <a:pt x="70185" y="64279"/>
                </a:moveTo>
                <a:lnTo>
                  <a:pt x="75504" y="67349"/>
                </a:lnTo>
                <a:lnTo>
                  <a:pt x="75504" y="73489"/>
                </a:lnTo>
                <a:lnTo>
                  <a:pt x="70185" y="64279"/>
                </a:lnTo>
                <a:close/>
                <a:moveTo>
                  <a:pt x="81097" y="64249"/>
                </a:moveTo>
                <a:lnTo>
                  <a:pt x="75777" y="73489"/>
                </a:lnTo>
                <a:lnTo>
                  <a:pt x="75777" y="67319"/>
                </a:lnTo>
                <a:lnTo>
                  <a:pt x="81097" y="64249"/>
                </a:lnTo>
                <a:close/>
                <a:moveTo>
                  <a:pt x="81796" y="64279"/>
                </a:moveTo>
                <a:lnTo>
                  <a:pt x="87115" y="67349"/>
                </a:lnTo>
                <a:lnTo>
                  <a:pt x="87115" y="73489"/>
                </a:lnTo>
                <a:lnTo>
                  <a:pt x="81796" y="64279"/>
                </a:lnTo>
                <a:close/>
                <a:moveTo>
                  <a:pt x="92708" y="64249"/>
                </a:moveTo>
                <a:lnTo>
                  <a:pt x="87389" y="73489"/>
                </a:lnTo>
                <a:lnTo>
                  <a:pt x="87389" y="67319"/>
                </a:lnTo>
                <a:lnTo>
                  <a:pt x="92708" y="64249"/>
                </a:lnTo>
                <a:close/>
                <a:moveTo>
                  <a:pt x="93437" y="64279"/>
                </a:moveTo>
                <a:lnTo>
                  <a:pt x="98757" y="67349"/>
                </a:lnTo>
                <a:lnTo>
                  <a:pt x="98757" y="73489"/>
                </a:lnTo>
                <a:lnTo>
                  <a:pt x="93437" y="64279"/>
                </a:lnTo>
                <a:close/>
                <a:moveTo>
                  <a:pt x="104349" y="64249"/>
                </a:moveTo>
                <a:lnTo>
                  <a:pt x="99030" y="73489"/>
                </a:lnTo>
                <a:lnTo>
                  <a:pt x="99030" y="67319"/>
                </a:lnTo>
                <a:lnTo>
                  <a:pt x="104349" y="64249"/>
                </a:lnTo>
                <a:close/>
                <a:moveTo>
                  <a:pt x="105018" y="64279"/>
                </a:moveTo>
                <a:lnTo>
                  <a:pt x="110337" y="67349"/>
                </a:lnTo>
                <a:lnTo>
                  <a:pt x="110337" y="73489"/>
                </a:lnTo>
                <a:lnTo>
                  <a:pt x="105018" y="64279"/>
                </a:lnTo>
                <a:close/>
                <a:moveTo>
                  <a:pt x="115930" y="64249"/>
                </a:moveTo>
                <a:lnTo>
                  <a:pt x="110611" y="73489"/>
                </a:lnTo>
                <a:lnTo>
                  <a:pt x="110611" y="67319"/>
                </a:lnTo>
                <a:lnTo>
                  <a:pt x="115930" y="64249"/>
                </a:lnTo>
                <a:close/>
                <a:moveTo>
                  <a:pt x="116660" y="64279"/>
                </a:moveTo>
                <a:lnTo>
                  <a:pt x="121979" y="67349"/>
                </a:lnTo>
                <a:lnTo>
                  <a:pt x="121979" y="73489"/>
                </a:lnTo>
                <a:lnTo>
                  <a:pt x="116660" y="64279"/>
                </a:lnTo>
                <a:close/>
                <a:moveTo>
                  <a:pt x="127541" y="64249"/>
                </a:moveTo>
                <a:lnTo>
                  <a:pt x="122222" y="73489"/>
                </a:lnTo>
                <a:lnTo>
                  <a:pt x="122222" y="67319"/>
                </a:lnTo>
                <a:lnTo>
                  <a:pt x="127541" y="64249"/>
                </a:lnTo>
                <a:close/>
                <a:moveTo>
                  <a:pt x="128271" y="64279"/>
                </a:moveTo>
                <a:lnTo>
                  <a:pt x="133590" y="67349"/>
                </a:lnTo>
                <a:lnTo>
                  <a:pt x="133590" y="73489"/>
                </a:lnTo>
                <a:lnTo>
                  <a:pt x="128271" y="64279"/>
                </a:lnTo>
                <a:close/>
                <a:moveTo>
                  <a:pt x="139183" y="64249"/>
                </a:moveTo>
                <a:lnTo>
                  <a:pt x="133864" y="73489"/>
                </a:lnTo>
                <a:lnTo>
                  <a:pt x="133864" y="67319"/>
                </a:lnTo>
                <a:lnTo>
                  <a:pt x="139183" y="64249"/>
                </a:lnTo>
                <a:close/>
                <a:moveTo>
                  <a:pt x="139912" y="64279"/>
                </a:moveTo>
                <a:lnTo>
                  <a:pt x="145232" y="67349"/>
                </a:lnTo>
                <a:lnTo>
                  <a:pt x="145232" y="73489"/>
                </a:lnTo>
                <a:lnTo>
                  <a:pt x="139912" y="64279"/>
                </a:lnTo>
                <a:close/>
                <a:moveTo>
                  <a:pt x="150794" y="64249"/>
                </a:moveTo>
                <a:lnTo>
                  <a:pt x="145475" y="73489"/>
                </a:lnTo>
                <a:lnTo>
                  <a:pt x="145475" y="67319"/>
                </a:lnTo>
                <a:lnTo>
                  <a:pt x="150794" y="64249"/>
                </a:lnTo>
                <a:close/>
                <a:moveTo>
                  <a:pt x="151523" y="64279"/>
                </a:moveTo>
                <a:lnTo>
                  <a:pt x="156843" y="67349"/>
                </a:lnTo>
                <a:lnTo>
                  <a:pt x="156843" y="73489"/>
                </a:lnTo>
                <a:lnTo>
                  <a:pt x="151523" y="64279"/>
                </a:lnTo>
                <a:close/>
                <a:moveTo>
                  <a:pt x="162436" y="64249"/>
                </a:moveTo>
                <a:lnTo>
                  <a:pt x="157116" y="73489"/>
                </a:lnTo>
                <a:lnTo>
                  <a:pt x="157116" y="67319"/>
                </a:lnTo>
                <a:lnTo>
                  <a:pt x="162436" y="64249"/>
                </a:lnTo>
                <a:close/>
                <a:moveTo>
                  <a:pt x="163165" y="64279"/>
                </a:moveTo>
                <a:lnTo>
                  <a:pt x="168484" y="67349"/>
                </a:lnTo>
                <a:lnTo>
                  <a:pt x="168484" y="73489"/>
                </a:lnTo>
                <a:lnTo>
                  <a:pt x="163165" y="64279"/>
                </a:lnTo>
                <a:close/>
                <a:moveTo>
                  <a:pt x="174047" y="64249"/>
                </a:moveTo>
                <a:lnTo>
                  <a:pt x="168727" y="73489"/>
                </a:lnTo>
                <a:lnTo>
                  <a:pt x="168727" y="67319"/>
                </a:lnTo>
                <a:lnTo>
                  <a:pt x="174047" y="64249"/>
                </a:lnTo>
                <a:close/>
                <a:moveTo>
                  <a:pt x="174746" y="64279"/>
                </a:moveTo>
                <a:lnTo>
                  <a:pt x="180065" y="67349"/>
                </a:lnTo>
                <a:lnTo>
                  <a:pt x="180065" y="73489"/>
                </a:lnTo>
                <a:lnTo>
                  <a:pt x="174746" y="64279"/>
                </a:lnTo>
                <a:close/>
                <a:moveTo>
                  <a:pt x="185658" y="64249"/>
                </a:moveTo>
                <a:lnTo>
                  <a:pt x="180339" y="73489"/>
                </a:lnTo>
                <a:lnTo>
                  <a:pt x="180339" y="67319"/>
                </a:lnTo>
                <a:lnTo>
                  <a:pt x="185658" y="64249"/>
                </a:lnTo>
                <a:close/>
                <a:moveTo>
                  <a:pt x="186357" y="64279"/>
                </a:moveTo>
                <a:lnTo>
                  <a:pt x="191676" y="67349"/>
                </a:lnTo>
                <a:lnTo>
                  <a:pt x="191676" y="73489"/>
                </a:lnTo>
                <a:lnTo>
                  <a:pt x="186357" y="64279"/>
                </a:lnTo>
                <a:close/>
                <a:moveTo>
                  <a:pt x="197269" y="64249"/>
                </a:moveTo>
                <a:lnTo>
                  <a:pt x="191950" y="73489"/>
                </a:lnTo>
                <a:lnTo>
                  <a:pt x="191950" y="67319"/>
                </a:lnTo>
                <a:lnTo>
                  <a:pt x="197269" y="64249"/>
                </a:lnTo>
                <a:close/>
                <a:moveTo>
                  <a:pt x="197999" y="64279"/>
                </a:moveTo>
                <a:lnTo>
                  <a:pt x="203318" y="67349"/>
                </a:lnTo>
                <a:lnTo>
                  <a:pt x="203318" y="73489"/>
                </a:lnTo>
                <a:lnTo>
                  <a:pt x="197999" y="64279"/>
                </a:lnTo>
                <a:close/>
                <a:moveTo>
                  <a:pt x="208911" y="64249"/>
                </a:moveTo>
                <a:lnTo>
                  <a:pt x="203591" y="73489"/>
                </a:lnTo>
                <a:lnTo>
                  <a:pt x="203591" y="67319"/>
                </a:lnTo>
                <a:lnTo>
                  <a:pt x="208911" y="64249"/>
                </a:lnTo>
                <a:close/>
                <a:moveTo>
                  <a:pt x="209610" y="64249"/>
                </a:moveTo>
                <a:lnTo>
                  <a:pt x="214929" y="67319"/>
                </a:lnTo>
                <a:lnTo>
                  <a:pt x="214929" y="73489"/>
                </a:lnTo>
                <a:lnTo>
                  <a:pt x="209610" y="64249"/>
                </a:lnTo>
                <a:close/>
                <a:moveTo>
                  <a:pt x="220522" y="64249"/>
                </a:moveTo>
                <a:lnTo>
                  <a:pt x="215202" y="73489"/>
                </a:lnTo>
                <a:lnTo>
                  <a:pt x="215202" y="67319"/>
                </a:lnTo>
                <a:lnTo>
                  <a:pt x="220522" y="64249"/>
                </a:lnTo>
                <a:close/>
                <a:moveTo>
                  <a:pt x="221251" y="64249"/>
                </a:moveTo>
                <a:lnTo>
                  <a:pt x="226570" y="67319"/>
                </a:lnTo>
                <a:lnTo>
                  <a:pt x="226570" y="73489"/>
                </a:lnTo>
                <a:lnTo>
                  <a:pt x="221251" y="64249"/>
                </a:lnTo>
                <a:close/>
                <a:moveTo>
                  <a:pt x="232862" y="64249"/>
                </a:moveTo>
                <a:lnTo>
                  <a:pt x="238182" y="67319"/>
                </a:lnTo>
                <a:lnTo>
                  <a:pt x="238182" y="73489"/>
                </a:lnTo>
                <a:lnTo>
                  <a:pt x="232862" y="64249"/>
                </a:lnTo>
                <a:close/>
                <a:moveTo>
                  <a:pt x="244474" y="64249"/>
                </a:moveTo>
                <a:lnTo>
                  <a:pt x="249793" y="67319"/>
                </a:lnTo>
                <a:lnTo>
                  <a:pt x="249793" y="73489"/>
                </a:lnTo>
                <a:lnTo>
                  <a:pt x="244474" y="64249"/>
                </a:lnTo>
                <a:close/>
                <a:moveTo>
                  <a:pt x="256085" y="64249"/>
                </a:moveTo>
                <a:lnTo>
                  <a:pt x="261404" y="67319"/>
                </a:lnTo>
                <a:lnTo>
                  <a:pt x="261404" y="73489"/>
                </a:lnTo>
                <a:lnTo>
                  <a:pt x="256085" y="64249"/>
                </a:lnTo>
                <a:close/>
                <a:moveTo>
                  <a:pt x="267726" y="64249"/>
                </a:moveTo>
                <a:lnTo>
                  <a:pt x="273046" y="67319"/>
                </a:lnTo>
                <a:lnTo>
                  <a:pt x="273046" y="73489"/>
                </a:lnTo>
                <a:lnTo>
                  <a:pt x="267726" y="64249"/>
                </a:lnTo>
                <a:close/>
                <a:moveTo>
                  <a:pt x="244" y="64401"/>
                </a:moveTo>
                <a:lnTo>
                  <a:pt x="5563" y="73580"/>
                </a:lnTo>
                <a:lnTo>
                  <a:pt x="5563" y="73580"/>
                </a:lnTo>
                <a:lnTo>
                  <a:pt x="214" y="70511"/>
                </a:lnTo>
                <a:lnTo>
                  <a:pt x="214" y="64401"/>
                </a:lnTo>
                <a:close/>
                <a:moveTo>
                  <a:pt x="232376" y="64401"/>
                </a:moveTo>
                <a:lnTo>
                  <a:pt x="232376" y="70511"/>
                </a:lnTo>
                <a:lnTo>
                  <a:pt x="227057" y="73580"/>
                </a:lnTo>
                <a:lnTo>
                  <a:pt x="232376" y="64401"/>
                </a:lnTo>
                <a:close/>
                <a:moveTo>
                  <a:pt x="255872" y="64401"/>
                </a:moveTo>
                <a:lnTo>
                  <a:pt x="261191" y="73580"/>
                </a:lnTo>
                <a:lnTo>
                  <a:pt x="255872" y="70511"/>
                </a:lnTo>
                <a:lnTo>
                  <a:pt x="255872" y="64401"/>
                </a:lnTo>
                <a:close/>
                <a:moveTo>
                  <a:pt x="267210" y="64401"/>
                </a:moveTo>
                <a:lnTo>
                  <a:pt x="267210" y="70511"/>
                </a:lnTo>
                <a:lnTo>
                  <a:pt x="261890" y="73580"/>
                </a:lnTo>
                <a:lnTo>
                  <a:pt x="267210" y="64401"/>
                </a:lnTo>
                <a:close/>
                <a:moveTo>
                  <a:pt x="267483" y="64401"/>
                </a:moveTo>
                <a:lnTo>
                  <a:pt x="272802" y="73580"/>
                </a:lnTo>
                <a:lnTo>
                  <a:pt x="267483" y="70511"/>
                </a:lnTo>
                <a:lnTo>
                  <a:pt x="267483" y="64401"/>
                </a:lnTo>
                <a:close/>
                <a:moveTo>
                  <a:pt x="278851" y="64401"/>
                </a:moveTo>
                <a:lnTo>
                  <a:pt x="278851" y="70511"/>
                </a:lnTo>
                <a:lnTo>
                  <a:pt x="273532" y="73580"/>
                </a:lnTo>
                <a:lnTo>
                  <a:pt x="278851" y="64401"/>
                </a:lnTo>
                <a:close/>
                <a:moveTo>
                  <a:pt x="11855" y="64401"/>
                </a:moveTo>
                <a:lnTo>
                  <a:pt x="17174" y="73580"/>
                </a:lnTo>
                <a:lnTo>
                  <a:pt x="11855" y="70511"/>
                </a:lnTo>
                <a:lnTo>
                  <a:pt x="11855" y="64401"/>
                </a:lnTo>
                <a:close/>
                <a:moveTo>
                  <a:pt x="23223" y="64401"/>
                </a:moveTo>
                <a:lnTo>
                  <a:pt x="23223" y="70511"/>
                </a:lnTo>
                <a:lnTo>
                  <a:pt x="17904" y="73580"/>
                </a:lnTo>
                <a:lnTo>
                  <a:pt x="23223" y="64401"/>
                </a:lnTo>
                <a:close/>
                <a:moveTo>
                  <a:pt x="23497" y="64401"/>
                </a:moveTo>
                <a:lnTo>
                  <a:pt x="28816" y="73580"/>
                </a:lnTo>
                <a:lnTo>
                  <a:pt x="23497" y="70511"/>
                </a:lnTo>
                <a:lnTo>
                  <a:pt x="23497" y="64401"/>
                </a:lnTo>
                <a:close/>
                <a:moveTo>
                  <a:pt x="35078" y="64401"/>
                </a:moveTo>
                <a:lnTo>
                  <a:pt x="40397" y="73580"/>
                </a:lnTo>
                <a:lnTo>
                  <a:pt x="35078" y="70511"/>
                </a:lnTo>
                <a:lnTo>
                  <a:pt x="35078" y="64401"/>
                </a:lnTo>
                <a:close/>
                <a:moveTo>
                  <a:pt x="46689" y="64401"/>
                </a:moveTo>
                <a:lnTo>
                  <a:pt x="52008" y="73580"/>
                </a:lnTo>
                <a:lnTo>
                  <a:pt x="46689" y="70511"/>
                </a:lnTo>
                <a:lnTo>
                  <a:pt x="46689" y="64401"/>
                </a:lnTo>
                <a:close/>
                <a:moveTo>
                  <a:pt x="58330" y="64401"/>
                </a:moveTo>
                <a:lnTo>
                  <a:pt x="63650" y="73580"/>
                </a:lnTo>
                <a:lnTo>
                  <a:pt x="58330" y="70511"/>
                </a:lnTo>
                <a:lnTo>
                  <a:pt x="58330" y="64401"/>
                </a:lnTo>
                <a:close/>
                <a:moveTo>
                  <a:pt x="69941" y="64401"/>
                </a:moveTo>
                <a:lnTo>
                  <a:pt x="75261" y="73580"/>
                </a:lnTo>
                <a:lnTo>
                  <a:pt x="69941" y="70511"/>
                </a:lnTo>
                <a:lnTo>
                  <a:pt x="69941" y="64401"/>
                </a:lnTo>
                <a:close/>
                <a:moveTo>
                  <a:pt x="81309" y="64401"/>
                </a:moveTo>
                <a:lnTo>
                  <a:pt x="81309" y="70511"/>
                </a:lnTo>
                <a:lnTo>
                  <a:pt x="75990" y="73580"/>
                </a:lnTo>
                <a:lnTo>
                  <a:pt x="81309" y="64401"/>
                </a:lnTo>
                <a:close/>
                <a:moveTo>
                  <a:pt x="81583" y="64401"/>
                </a:moveTo>
                <a:lnTo>
                  <a:pt x="86902" y="73580"/>
                </a:lnTo>
                <a:lnTo>
                  <a:pt x="81583" y="70511"/>
                </a:lnTo>
                <a:lnTo>
                  <a:pt x="81583" y="64401"/>
                </a:lnTo>
                <a:close/>
                <a:moveTo>
                  <a:pt x="92951" y="64401"/>
                </a:moveTo>
                <a:lnTo>
                  <a:pt x="92951" y="70511"/>
                </a:lnTo>
                <a:lnTo>
                  <a:pt x="87632" y="73580"/>
                </a:lnTo>
                <a:lnTo>
                  <a:pt x="92951" y="64401"/>
                </a:lnTo>
                <a:close/>
                <a:moveTo>
                  <a:pt x="93194" y="64401"/>
                </a:moveTo>
                <a:lnTo>
                  <a:pt x="98513" y="73580"/>
                </a:lnTo>
                <a:lnTo>
                  <a:pt x="93194" y="70511"/>
                </a:lnTo>
                <a:lnTo>
                  <a:pt x="93194" y="64401"/>
                </a:lnTo>
                <a:close/>
                <a:moveTo>
                  <a:pt x="104562" y="64401"/>
                </a:moveTo>
                <a:lnTo>
                  <a:pt x="104562" y="70511"/>
                </a:lnTo>
                <a:lnTo>
                  <a:pt x="99243" y="73580"/>
                </a:lnTo>
                <a:lnTo>
                  <a:pt x="104562" y="64401"/>
                </a:lnTo>
                <a:close/>
                <a:moveTo>
                  <a:pt x="104836" y="64401"/>
                </a:moveTo>
                <a:lnTo>
                  <a:pt x="110155" y="73580"/>
                </a:lnTo>
                <a:lnTo>
                  <a:pt x="104836" y="70511"/>
                </a:lnTo>
                <a:lnTo>
                  <a:pt x="104836" y="64401"/>
                </a:lnTo>
                <a:close/>
                <a:moveTo>
                  <a:pt x="116143" y="64401"/>
                </a:moveTo>
                <a:lnTo>
                  <a:pt x="116143" y="70511"/>
                </a:lnTo>
                <a:lnTo>
                  <a:pt x="110824" y="73580"/>
                </a:lnTo>
                <a:lnTo>
                  <a:pt x="116143" y="64401"/>
                </a:lnTo>
                <a:close/>
                <a:moveTo>
                  <a:pt x="116416" y="64401"/>
                </a:moveTo>
                <a:lnTo>
                  <a:pt x="121736" y="73580"/>
                </a:lnTo>
                <a:lnTo>
                  <a:pt x="116416" y="70511"/>
                </a:lnTo>
                <a:lnTo>
                  <a:pt x="116416" y="64401"/>
                </a:lnTo>
                <a:close/>
                <a:moveTo>
                  <a:pt x="127784" y="64401"/>
                </a:moveTo>
                <a:lnTo>
                  <a:pt x="127784" y="70511"/>
                </a:lnTo>
                <a:lnTo>
                  <a:pt x="122465" y="73580"/>
                </a:lnTo>
                <a:lnTo>
                  <a:pt x="127784" y="64401"/>
                </a:lnTo>
                <a:close/>
                <a:moveTo>
                  <a:pt x="128058" y="64401"/>
                </a:moveTo>
                <a:lnTo>
                  <a:pt x="133377" y="73580"/>
                </a:lnTo>
                <a:lnTo>
                  <a:pt x="128058" y="70511"/>
                </a:lnTo>
                <a:lnTo>
                  <a:pt x="128058" y="64401"/>
                </a:lnTo>
                <a:close/>
                <a:moveTo>
                  <a:pt x="139396" y="64401"/>
                </a:moveTo>
                <a:lnTo>
                  <a:pt x="139396" y="70511"/>
                </a:lnTo>
                <a:lnTo>
                  <a:pt x="134076" y="73580"/>
                </a:lnTo>
                <a:lnTo>
                  <a:pt x="139396" y="64401"/>
                </a:lnTo>
                <a:close/>
                <a:moveTo>
                  <a:pt x="139669" y="64401"/>
                </a:moveTo>
                <a:lnTo>
                  <a:pt x="144988" y="73580"/>
                </a:lnTo>
                <a:lnTo>
                  <a:pt x="139669" y="70511"/>
                </a:lnTo>
                <a:lnTo>
                  <a:pt x="139669" y="64401"/>
                </a:lnTo>
                <a:close/>
                <a:moveTo>
                  <a:pt x="151037" y="64401"/>
                </a:moveTo>
                <a:lnTo>
                  <a:pt x="151037" y="70511"/>
                </a:lnTo>
                <a:lnTo>
                  <a:pt x="145718" y="73580"/>
                </a:lnTo>
                <a:lnTo>
                  <a:pt x="151037" y="64401"/>
                </a:lnTo>
                <a:close/>
                <a:moveTo>
                  <a:pt x="151311" y="64401"/>
                </a:moveTo>
                <a:lnTo>
                  <a:pt x="156630" y="73580"/>
                </a:lnTo>
                <a:lnTo>
                  <a:pt x="151311" y="70511"/>
                </a:lnTo>
                <a:lnTo>
                  <a:pt x="151311" y="64401"/>
                </a:lnTo>
                <a:close/>
                <a:moveTo>
                  <a:pt x="162648" y="64401"/>
                </a:moveTo>
                <a:lnTo>
                  <a:pt x="162648" y="70511"/>
                </a:lnTo>
                <a:lnTo>
                  <a:pt x="157329" y="73580"/>
                </a:lnTo>
                <a:lnTo>
                  <a:pt x="162648" y="64401"/>
                </a:lnTo>
                <a:close/>
                <a:moveTo>
                  <a:pt x="162922" y="64401"/>
                </a:moveTo>
                <a:lnTo>
                  <a:pt x="168241" y="73580"/>
                </a:lnTo>
                <a:lnTo>
                  <a:pt x="162922" y="70511"/>
                </a:lnTo>
                <a:lnTo>
                  <a:pt x="162922" y="64401"/>
                </a:lnTo>
                <a:close/>
                <a:moveTo>
                  <a:pt x="174290" y="64401"/>
                </a:moveTo>
                <a:lnTo>
                  <a:pt x="174290" y="70511"/>
                </a:lnTo>
                <a:lnTo>
                  <a:pt x="168971" y="73580"/>
                </a:lnTo>
                <a:lnTo>
                  <a:pt x="174290" y="64401"/>
                </a:lnTo>
                <a:close/>
                <a:moveTo>
                  <a:pt x="174503" y="64401"/>
                </a:moveTo>
                <a:lnTo>
                  <a:pt x="179822" y="73580"/>
                </a:lnTo>
                <a:lnTo>
                  <a:pt x="174503" y="70511"/>
                </a:lnTo>
                <a:lnTo>
                  <a:pt x="174503" y="64401"/>
                </a:lnTo>
                <a:close/>
                <a:moveTo>
                  <a:pt x="185871" y="64401"/>
                </a:moveTo>
                <a:lnTo>
                  <a:pt x="185871" y="70511"/>
                </a:lnTo>
                <a:lnTo>
                  <a:pt x="180551" y="73580"/>
                </a:lnTo>
                <a:lnTo>
                  <a:pt x="185871" y="64401"/>
                </a:lnTo>
                <a:close/>
                <a:moveTo>
                  <a:pt x="186144" y="64401"/>
                </a:moveTo>
                <a:lnTo>
                  <a:pt x="191463" y="73580"/>
                </a:lnTo>
                <a:lnTo>
                  <a:pt x="186144" y="70511"/>
                </a:lnTo>
                <a:lnTo>
                  <a:pt x="186144" y="64401"/>
                </a:lnTo>
                <a:close/>
                <a:moveTo>
                  <a:pt x="197512" y="64401"/>
                </a:moveTo>
                <a:lnTo>
                  <a:pt x="197512" y="70511"/>
                </a:lnTo>
                <a:lnTo>
                  <a:pt x="192193" y="73580"/>
                </a:lnTo>
                <a:lnTo>
                  <a:pt x="197512" y="64401"/>
                </a:lnTo>
                <a:close/>
                <a:moveTo>
                  <a:pt x="197755" y="64401"/>
                </a:moveTo>
                <a:lnTo>
                  <a:pt x="203075" y="73580"/>
                </a:lnTo>
                <a:lnTo>
                  <a:pt x="197755" y="70511"/>
                </a:lnTo>
                <a:lnTo>
                  <a:pt x="197755" y="64401"/>
                </a:lnTo>
                <a:close/>
                <a:moveTo>
                  <a:pt x="209123" y="64401"/>
                </a:moveTo>
                <a:lnTo>
                  <a:pt x="209123" y="70511"/>
                </a:lnTo>
                <a:lnTo>
                  <a:pt x="203804" y="73580"/>
                </a:lnTo>
                <a:lnTo>
                  <a:pt x="209123" y="64401"/>
                </a:lnTo>
                <a:close/>
                <a:moveTo>
                  <a:pt x="209397" y="64401"/>
                </a:moveTo>
                <a:lnTo>
                  <a:pt x="214716" y="73580"/>
                </a:lnTo>
                <a:lnTo>
                  <a:pt x="209397" y="70511"/>
                </a:lnTo>
                <a:lnTo>
                  <a:pt x="209397" y="64401"/>
                </a:lnTo>
                <a:close/>
                <a:moveTo>
                  <a:pt x="220765" y="64401"/>
                </a:moveTo>
                <a:lnTo>
                  <a:pt x="220765" y="70511"/>
                </a:lnTo>
                <a:lnTo>
                  <a:pt x="215446" y="73580"/>
                </a:lnTo>
                <a:lnTo>
                  <a:pt x="220765" y="64401"/>
                </a:lnTo>
                <a:close/>
                <a:moveTo>
                  <a:pt x="221008" y="64401"/>
                </a:moveTo>
                <a:lnTo>
                  <a:pt x="226327" y="73580"/>
                </a:lnTo>
                <a:lnTo>
                  <a:pt x="221008" y="70511"/>
                </a:lnTo>
                <a:lnTo>
                  <a:pt x="221008" y="64401"/>
                </a:lnTo>
                <a:close/>
                <a:moveTo>
                  <a:pt x="232650" y="64401"/>
                </a:moveTo>
                <a:lnTo>
                  <a:pt x="237969" y="73580"/>
                </a:lnTo>
                <a:lnTo>
                  <a:pt x="232650" y="70511"/>
                </a:lnTo>
                <a:lnTo>
                  <a:pt x="232650" y="64401"/>
                </a:lnTo>
                <a:close/>
                <a:moveTo>
                  <a:pt x="243957" y="64401"/>
                </a:moveTo>
                <a:lnTo>
                  <a:pt x="243957" y="70511"/>
                </a:lnTo>
                <a:lnTo>
                  <a:pt x="238638" y="73580"/>
                </a:lnTo>
                <a:lnTo>
                  <a:pt x="243957" y="64401"/>
                </a:lnTo>
                <a:close/>
                <a:moveTo>
                  <a:pt x="244230" y="64401"/>
                </a:moveTo>
                <a:lnTo>
                  <a:pt x="249550" y="73580"/>
                </a:lnTo>
                <a:lnTo>
                  <a:pt x="244230" y="70511"/>
                </a:lnTo>
                <a:lnTo>
                  <a:pt x="244230" y="64401"/>
                </a:lnTo>
                <a:close/>
                <a:moveTo>
                  <a:pt x="255598" y="64401"/>
                </a:moveTo>
                <a:lnTo>
                  <a:pt x="255598" y="70511"/>
                </a:lnTo>
                <a:lnTo>
                  <a:pt x="250279" y="73580"/>
                </a:lnTo>
                <a:lnTo>
                  <a:pt x="255598" y="64401"/>
                </a:lnTo>
                <a:close/>
                <a:moveTo>
                  <a:pt x="34834" y="64401"/>
                </a:moveTo>
                <a:lnTo>
                  <a:pt x="34834" y="70541"/>
                </a:lnTo>
                <a:lnTo>
                  <a:pt x="29515" y="73641"/>
                </a:lnTo>
                <a:lnTo>
                  <a:pt x="29515" y="73641"/>
                </a:lnTo>
                <a:lnTo>
                  <a:pt x="34834" y="64401"/>
                </a:lnTo>
                <a:close/>
                <a:moveTo>
                  <a:pt x="69698" y="64401"/>
                </a:moveTo>
                <a:lnTo>
                  <a:pt x="69698" y="70541"/>
                </a:lnTo>
                <a:lnTo>
                  <a:pt x="64379" y="73641"/>
                </a:lnTo>
                <a:lnTo>
                  <a:pt x="64379" y="73641"/>
                </a:lnTo>
                <a:lnTo>
                  <a:pt x="69698" y="64401"/>
                </a:lnTo>
                <a:close/>
                <a:moveTo>
                  <a:pt x="11582" y="64401"/>
                </a:moveTo>
                <a:lnTo>
                  <a:pt x="11582" y="70541"/>
                </a:lnTo>
                <a:lnTo>
                  <a:pt x="6262" y="73641"/>
                </a:lnTo>
                <a:lnTo>
                  <a:pt x="11582" y="64401"/>
                </a:lnTo>
                <a:close/>
                <a:moveTo>
                  <a:pt x="46446" y="64401"/>
                </a:moveTo>
                <a:lnTo>
                  <a:pt x="46446" y="70541"/>
                </a:lnTo>
                <a:lnTo>
                  <a:pt x="41126" y="73641"/>
                </a:lnTo>
                <a:lnTo>
                  <a:pt x="46446" y="64401"/>
                </a:lnTo>
                <a:close/>
                <a:moveTo>
                  <a:pt x="58057" y="64401"/>
                </a:moveTo>
                <a:lnTo>
                  <a:pt x="58057" y="70541"/>
                </a:lnTo>
                <a:lnTo>
                  <a:pt x="52737" y="73641"/>
                </a:lnTo>
                <a:lnTo>
                  <a:pt x="58057" y="64401"/>
                </a:lnTo>
                <a:close/>
                <a:moveTo>
                  <a:pt x="11703" y="70754"/>
                </a:moveTo>
                <a:lnTo>
                  <a:pt x="17023" y="73824"/>
                </a:lnTo>
                <a:lnTo>
                  <a:pt x="6384" y="73824"/>
                </a:lnTo>
                <a:lnTo>
                  <a:pt x="11703" y="70754"/>
                </a:lnTo>
                <a:close/>
                <a:moveTo>
                  <a:pt x="23345" y="70754"/>
                </a:moveTo>
                <a:lnTo>
                  <a:pt x="28664" y="73824"/>
                </a:lnTo>
                <a:lnTo>
                  <a:pt x="18026" y="73824"/>
                </a:lnTo>
                <a:lnTo>
                  <a:pt x="23345" y="70754"/>
                </a:lnTo>
                <a:close/>
                <a:moveTo>
                  <a:pt x="34956" y="70754"/>
                </a:moveTo>
                <a:lnTo>
                  <a:pt x="40275" y="73824"/>
                </a:lnTo>
                <a:lnTo>
                  <a:pt x="29637" y="73824"/>
                </a:lnTo>
                <a:lnTo>
                  <a:pt x="34956" y="70754"/>
                </a:lnTo>
                <a:close/>
                <a:moveTo>
                  <a:pt x="46598" y="70754"/>
                </a:moveTo>
                <a:lnTo>
                  <a:pt x="51886" y="73824"/>
                </a:lnTo>
                <a:lnTo>
                  <a:pt x="41248" y="73824"/>
                </a:lnTo>
                <a:lnTo>
                  <a:pt x="46598" y="70754"/>
                </a:lnTo>
                <a:close/>
                <a:moveTo>
                  <a:pt x="58209" y="70754"/>
                </a:moveTo>
                <a:lnTo>
                  <a:pt x="63528" y="73824"/>
                </a:lnTo>
                <a:lnTo>
                  <a:pt x="52889" y="73824"/>
                </a:lnTo>
                <a:lnTo>
                  <a:pt x="58209" y="70754"/>
                </a:lnTo>
                <a:close/>
                <a:moveTo>
                  <a:pt x="69850" y="70754"/>
                </a:moveTo>
                <a:lnTo>
                  <a:pt x="75169" y="73824"/>
                </a:lnTo>
                <a:lnTo>
                  <a:pt x="64531" y="73824"/>
                </a:lnTo>
                <a:lnTo>
                  <a:pt x="69850" y="70754"/>
                </a:lnTo>
                <a:close/>
                <a:moveTo>
                  <a:pt x="81431" y="70754"/>
                </a:moveTo>
                <a:lnTo>
                  <a:pt x="86750" y="73824"/>
                </a:lnTo>
                <a:lnTo>
                  <a:pt x="76112" y="73824"/>
                </a:lnTo>
                <a:lnTo>
                  <a:pt x="81431" y="70754"/>
                </a:lnTo>
                <a:close/>
                <a:moveTo>
                  <a:pt x="93042" y="70754"/>
                </a:moveTo>
                <a:lnTo>
                  <a:pt x="98361" y="73824"/>
                </a:lnTo>
                <a:lnTo>
                  <a:pt x="87723" y="73824"/>
                </a:lnTo>
                <a:lnTo>
                  <a:pt x="93042" y="70754"/>
                </a:lnTo>
                <a:close/>
                <a:moveTo>
                  <a:pt x="104684" y="70754"/>
                </a:moveTo>
                <a:lnTo>
                  <a:pt x="110003" y="73824"/>
                </a:lnTo>
                <a:lnTo>
                  <a:pt x="99364" y="73824"/>
                </a:lnTo>
                <a:lnTo>
                  <a:pt x="104684" y="70754"/>
                </a:lnTo>
                <a:close/>
                <a:moveTo>
                  <a:pt x="116295" y="70754"/>
                </a:moveTo>
                <a:lnTo>
                  <a:pt x="121614" y="73824"/>
                </a:lnTo>
                <a:lnTo>
                  <a:pt x="110976" y="73824"/>
                </a:lnTo>
                <a:lnTo>
                  <a:pt x="116295" y="70754"/>
                </a:lnTo>
                <a:close/>
                <a:moveTo>
                  <a:pt x="127936" y="70754"/>
                </a:moveTo>
                <a:lnTo>
                  <a:pt x="133256" y="73824"/>
                </a:lnTo>
                <a:lnTo>
                  <a:pt x="122617" y="73824"/>
                </a:lnTo>
                <a:lnTo>
                  <a:pt x="127936" y="70754"/>
                </a:lnTo>
                <a:close/>
                <a:moveTo>
                  <a:pt x="139548" y="70754"/>
                </a:moveTo>
                <a:lnTo>
                  <a:pt x="144867" y="73824"/>
                </a:lnTo>
                <a:lnTo>
                  <a:pt x="134228" y="73824"/>
                </a:lnTo>
                <a:lnTo>
                  <a:pt x="139548" y="70754"/>
                </a:lnTo>
                <a:close/>
                <a:moveTo>
                  <a:pt x="151159" y="70754"/>
                </a:moveTo>
                <a:lnTo>
                  <a:pt x="156478" y="73824"/>
                </a:lnTo>
                <a:lnTo>
                  <a:pt x="145840" y="73824"/>
                </a:lnTo>
                <a:lnTo>
                  <a:pt x="151159" y="70754"/>
                </a:lnTo>
                <a:close/>
                <a:moveTo>
                  <a:pt x="162770" y="70754"/>
                </a:moveTo>
                <a:lnTo>
                  <a:pt x="168089" y="73824"/>
                </a:lnTo>
                <a:lnTo>
                  <a:pt x="157451" y="73824"/>
                </a:lnTo>
                <a:lnTo>
                  <a:pt x="162770" y="70754"/>
                </a:lnTo>
                <a:close/>
                <a:moveTo>
                  <a:pt x="174411" y="70754"/>
                </a:moveTo>
                <a:lnTo>
                  <a:pt x="179731" y="73824"/>
                </a:lnTo>
                <a:lnTo>
                  <a:pt x="169092" y="73824"/>
                </a:lnTo>
                <a:lnTo>
                  <a:pt x="174411" y="70754"/>
                </a:lnTo>
                <a:close/>
                <a:moveTo>
                  <a:pt x="186023" y="70754"/>
                </a:moveTo>
                <a:lnTo>
                  <a:pt x="191342" y="73824"/>
                </a:lnTo>
                <a:lnTo>
                  <a:pt x="180703" y="73824"/>
                </a:lnTo>
                <a:lnTo>
                  <a:pt x="186023" y="70754"/>
                </a:lnTo>
                <a:close/>
                <a:moveTo>
                  <a:pt x="197634" y="70754"/>
                </a:moveTo>
                <a:lnTo>
                  <a:pt x="202953" y="73824"/>
                </a:lnTo>
                <a:lnTo>
                  <a:pt x="192345" y="73824"/>
                </a:lnTo>
                <a:lnTo>
                  <a:pt x="197634" y="70754"/>
                </a:lnTo>
                <a:close/>
                <a:moveTo>
                  <a:pt x="209275" y="70754"/>
                </a:moveTo>
                <a:lnTo>
                  <a:pt x="214595" y="73824"/>
                </a:lnTo>
                <a:lnTo>
                  <a:pt x="203956" y="73824"/>
                </a:lnTo>
                <a:lnTo>
                  <a:pt x="209275" y="70754"/>
                </a:lnTo>
                <a:close/>
                <a:moveTo>
                  <a:pt x="220856" y="70754"/>
                </a:moveTo>
                <a:lnTo>
                  <a:pt x="226175" y="73824"/>
                </a:lnTo>
                <a:lnTo>
                  <a:pt x="215537" y="73824"/>
                </a:lnTo>
                <a:lnTo>
                  <a:pt x="220856" y="70754"/>
                </a:lnTo>
                <a:close/>
                <a:moveTo>
                  <a:pt x="232498" y="70754"/>
                </a:moveTo>
                <a:lnTo>
                  <a:pt x="237817" y="73824"/>
                </a:lnTo>
                <a:lnTo>
                  <a:pt x="227178" y="73824"/>
                </a:lnTo>
                <a:lnTo>
                  <a:pt x="232498" y="70754"/>
                </a:lnTo>
                <a:close/>
                <a:moveTo>
                  <a:pt x="244109" y="70754"/>
                </a:moveTo>
                <a:lnTo>
                  <a:pt x="249428" y="73824"/>
                </a:lnTo>
                <a:lnTo>
                  <a:pt x="238790" y="73824"/>
                </a:lnTo>
                <a:lnTo>
                  <a:pt x="244109" y="70754"/>
                </a:lnTo>
                <a:close/>
                <a:moveTo>
                  <a:pt x="255750" y="70754"/>
                </a:moveTo>
                <a:lnTo>
                  <a:pt x="261070" y="73824"/>
                </a:lnTo>
                <a:lnTo>
                  <a:pt x="250431" y="73824"/>
                </a:lnTo>
                <a:lnTo>
                  <a:pt x="255750" y="70754"/>
                </a:lnTo>
                <a:close/>
                <a:moveTo>
                  <a:pt x="267362" y="70754"/>
                </a:moveTo>
                <a:lnTo>
                  <a:pt x="272681" y="73824"/>
                </a:lnTo>
                <a:lnTo>
                  <a:pt x="262042" y="73824"/>
                </a:lnTo>
                <a:lnTo>
                  <a:pt x="267362" y="70754"/>
                </a:lnTo>
                <a:close/>
                <a:moveTo>
                  <a:pt x="279003" y="70754"/>
                </a:moveTo>
                <a:lnTo>
                  <a:pt x="284322" y="73824"/>
                </a:lnTo>
                <a:lnTo>
                  <a:pt x="273684" y="73824"/>
                </a:lnTo>
                <a:lnTo>
                  <a:pt x="279003" y="70754"/>
                </a:lnTo>
                <a:close/>
                <a:moveTo>
                  <a:pt x="17023" y="74097"/>
                </a:moveTo>
                <a:lnTo>
                  <a:pt x="11703" y="77167"/>
                </a:lnTo>
                <a:lnTo>
                  <a:pt x="6384" y="74097"/>
                </a:lnTo>
                <a:close/>
                <a:moveTo>
                  <a:pt x="28664" y="74097"/>
                </a:moveTo>
                <a:lnTo>
                  <a:pt x="23345" y="77167"/>
                </a:lnTo>
                <a:lnTo>
                  <a:pt x="18026" y="74097"/>
                </a:lnTo>
                <a:close/>
                <a:moveTo>
                  <a:pt x="40275" y="74097"/>
                </a:moveTo>
                <a:lnTo>
                  <a:pt x="34956" y="77167"/>
                </a:lnTo>
                <a:lnTo>
                  <a:pt x="29637" y="74097"/>
                </a:lnTo>
                <a:close/>
                <a:moveTo>
                  <a:pt x="51886" y="74097"/>
                </a:moveTo>
                <a:lnTo>
                  <a:pt x="46567" y="77167"/>
                </a:lnTo>
                <a:lnTo>
                  <a:pt x="41248" y="74097"/>
                </a:lnTo>
                <a:close/>
                <a:moveTo>
                  <a:pt x="63528" y="74097"/>
                </a:moveTo>
                <a:lnTo>
                  <a:pt x="58209" y="77167"/>
                </a:lnTo>
                <a:lnTo>
                  <a:pt x="52889" y="74097"/>
                </a:lnTo>
                <a:close/>
                <a:moveTo>
                  <a:pt x="75109" y="74097"/>
                </a:moveTo>
                <a:lnTo>
                  <a:pt x="69789" y="77167"/>
                </a:lnTo>
                <a:lnTo>
                  <a:pt x="64470" y="74097"/>
                </a:lnTo>
                <a:close/>
                <a:moveTo>
                  <a:pt x="86750" y="74097"/>
                </a:moveTo>
                <a:lnTo>
                  <a:pt x="81431" y="77167"/>
                </a:lnTo>
                <a:lnTo>
                  <a:pt x="76112" y="74097"/>
                </a:lnTo>
                <a:close/>
                <a:moveTo>
                  <a:pt x="98361" y="74097"/>
                </a:moveTo>
                <a:lnTo>
                  <a:pt x="93042" y="77167"/>
                </a:lnTo>
                <a:lnTo>
                  <a:pt x="87723" y="74097"/>
                </a:lnTo>
                <a:close/>
                <a:moveTo>
                  <a:pt x="110003" y="74097"/>
                </a:moveTo>
                <a:lnTo>
                  <a:pt x="104684" y="77167"/>
                </a:lnTo>
                <a:lnTo>
                  <a:pt x="99364" y="74097"/>
                </a:lnTo>
                <a:close/>
                <a:moveTo>
                  <a:pt x="121614" y="74097"/>
                </a:moveTo>
                <a:lnTo>
                  <a:pt x="116295" y="77167"/>
                </a:lnTo>
                <a:lnTo>
                  <a:pt x="110976" y="74097"/>
                </a:lnTo>
                <a:close/>
                <a:moveTo>
                  <a:pt x="133256" y="74097"/>
                </a:moveTo>
                <a:lnTo>
                  <a:pt x="127936" y="77167"/>
                </a:lnTo>
                <a:lnTo>
                  <a:pt x="122617" y="74097"/>
                </a:lnTo>
                <a:close/>
                <a:moveTo>
                  <a:pt x="144867" y="74097"/>
                </a:moveTo>
                <a:lnTo>
                  <a:pt x="139548" y="77167"/>
                </a:lnTo>
                <a:lnTo>
                  <a:pt x="134228" y="74097"/>
                </a:lnTo>
                <a:close/>
                <a:moveTo>
                  <a:pt x="156478" y="74097"/>
                </a:moveTo>
                <a:lnTo>
                  <a:pt x="151159" y="77167"/>
                </a:lnTo>
                <a:lnTo>
                  <a:pt x="145840" y="74097"/>
                </a:lnTo>
                <a:close/>
                <a:moveTo>
                  <a:pt x="168089" y="74097"/>
                </a:moveTo>
                <a:lnTo>
                  <a:pt x="162770" y="77167"/>
                </a:lnTo>
                <a:lnTo>
                  <a:pt x="157451" y="74097"/>
                </a:lnTo>
                <a:close/>
                <a:moveTo>
                  <a:pt x="179731" y="74097"/>
                </a:moveTo>
                <a:lnTo>
                  <a:pt x="174411" y="77167"/>
                </a:lnTo>
                <a:lnTo>
                  <a:pt x="169092" y="74097"/>
                </a:lnTo>
                <a:close/>
                <a:moveTo>
                  <a:pt x="191342" y="74097"/>
                </a:moveTo>
                <a:lnTo>
                  <a:pt x="186023" y="77167"/>
                </a:lnTo>
                <a:lnTo>
                  <a:pt x="180703" y="74097"/>
                </a:lnTo>
                <a:close/>
                <a:moveTo>
                  <a:pt x="202953" y="74097"/>
                </a:moveTo>
                <a:lnTo>
                  <a:pt x="197634" y="77167"/>
                </a:lnTo>
                <a:lnTo>
                  <a:pt x="192315" y="74097"/>
                </a:lnTo>
                <a:close/>
                <a:moveTo>
                  <a:pt x="214564" y="74097"/>
                </a:moveTo>
                <a:lnTo>
                  <a:pt x="209245" y="77167"/>
                </a:lnTo>
                <a:lnTo>
                  <a:pt x="203926" y="74097"/>
                </a:lnTo>
                <a:close/>
                <a:moveTo>
                  <a:pt x="226175" y="74097"/>
                </a:moveTo>
                <a:lnTo>
                  <a:pt x="220856" y="77167"/>
                </a:lnTo>
                <a:lnTo>
                  <a:pt x="215537" y="74097"/>
                </a:lnTo>
                <a:close/>
                <a:moveTo>
                  <a:pt x="237817" y="74097"/>
                </a:moveTo>
                <a:lnTo>
                  <a:pt x="232498" y="77167"/>
                </a:lnTo>
                <a:lnTo>
                  <a:pt x="227178" y="74097"/>
                </a:lnTo>
                <a:close/>
                <a:moveTo>
                  <a:pt x="249428" y="74097"/>
                </a:moveTo>
                <a:lnTo>
                  <a:pt x="244109" y="77167"/>
                </a:lnTo>
                <a:lnTo>
                  <a:pt x="238790" y="74097"/>
                </a:lnTo>
                <a:close/>
                <a:moveTo>
                  <a:pt x="261070" y="74097"/>
                </a:moveTo>
                <a:lnTo>
                  <a:pt x="255750" y="77167"/>
                </a:lnTo>
                <a:lnTo>
                  <a:pt x="250431" y="74097"/>
                </a:lnTo>
                <a:close/>
                <a:moveTo>
                  <a:pt x="272681" y="74097"/>
                </a:moveTo>
                <a:lnTo>
                  <a:pt x="267362" y="77167"/>
                </a:lnTo>
                <a:lnTo>
                  <a:pt x="262042" y="74097"/>
                </a:lnTo>
                <a:close/>
                <a:moveTo>
                  <a:pt x="284292" y="74097"/>
                </a:moveTo>
                <a:lnTo>
                  <a:pt x="278973" y="77167"/>
                </a:lnTo>
                <a:lnTo>
                  <a:pt x="273653" y="74097"/>
                </a:lnTo>
                <a:close/>
                <a:moveTo>
                  <a:pt x="17174" y="74310"/>
                </a:moveTo>
                <a:lnTo>
                  <a:pt x="11855" y="83520"/>
                </a:lnTo>
                <a:lnTo>
                  <a:pt x="11855" y="77380"/>
                </a:lnTo>
                <a:lnTo>
                  <a:pt x="17174" y="74310"/>
                </a:lnTo>
                <a:close/>
                <a:moveTo>
                  <a:pt x="28816" y="74310"/>
                </a:moveTo>
                <a:lnTo>
                  <a:pt x="23497" y="83520"/>
                </a:lnTo>
                <a:lnTo>
                  <a:pt x="23497" y="77380"/>
                </a:lnTo>
                <a:lnTo>
                  <a:pt x="28816" y="74310"/>
                </a:lnTo>
                <a:close/>
                <a:moveTo>
                  <a:pt x="40427" y="74310"/>
                </a:moveTo>
                <a:lnTo>
                  <a:pt x="35108" y="83520"/>
                </a:lnTo>
                <a:lnTo>
                  <a:pt x="35108" y="77380"/>
                </a:lnTo>
                <a:lnTo>
                  <a:pt x="40427" y="74310"/>
                </a:lnTo>
                <a:close/>
                <a:moveTo>
                  <a:pt x="52008" y="74310"/>
                </a:moveTo>
                <a:lnTo>
                  <a:pt x="46689" y="83520"/>
                </a:lnTo>
                <a:lnTo>
                  <a:pt x="46689" y="77380"/>
                </a:lnTo>
                <a:lnTo>
                  <a:pt x="52008" y="74310"/>
                </a:lnTo>
                <a:close/>
                <a:moveTo>
                  <a:pt x="63650" y="74310"/>
                </a:moveTo>
                <a:lnTo>
                  <a:pt x="58330" y="83520"/>
                </a:lnTo>
                <a:lnTo>
                  <a:pt x="58330" y="77380"/>
                </a:lnTo>
                <a:lnTo>
                  <a:pt x="63650" y="74310"/>
                </a:lnTo>
                <a:close/>
                <a:moveTo>
                  <a:pt x="75261" y="74310"/>
                </a:moveTo>
                <a:lnTo>
                  <a:pt x="69941" y="83520"/>
                </a:lnTo>
                <a:lnTo>
                  <a:pt x="69941" y="77380"/>
                </a:lnTo>
                <a:lnTo>
                  <a:pt x="75261" y="74310"/>
                </a:lnTo>
                <a:close/>
                <a:moveTo>
                  <a:pt x="86902" y="74310"/>
                </a:moveTo>
                <a:lnTo>
                  <a:pt x="81583" y="83520"/>
                </a:lnTo>
                <a:lnTo>
                  <a:pt x="81583" y="77380"/>
                </a:lnTo>
                <a:lnTo>
                  <a:pt x="86902" y="74310"/>
                </a:lnTo>
                <a:close/>
                <a:moveTo>
                  <a:pt x="98513" y="74280"/>
                </a:moveTo>
                <a:lnTo>
                  <a:pt x="93194" y="83520"/>
                </a:lnTo>
                <a:lnTo>
                  <a:pt x="93194" y="77350"/>
                </a:lnTo>
                <a:lnTo>
                  <a:pt x="98513" y="74280"/>
                </a:lnTo>
                <a:close/>
                <a:moveTo>
                  <a:pt x="110155" y="74280"/>
                </a:moveTo>
                <a:lnTo>
                  <a:pt x="104836" y="83520"/>
                </a:lnTo>
                <a:lnTo>
                  <a:pt x="104836" y="77350"/>
                </a:lnTo>
                <a:lnTo>
                  <a:pt x="110155" y="74280"/>
                </a:lnTo>
                <a:close/>
                <a:moveTo>
                  <a:pt x="121736" y="74280"/>
                </a:moveTo>
                <a:lnTo>
                  <a:pt x="116416" y="83520"/>
                </a:lnTo>
                <a:lnTo>
                  <a:pt x="116416" y="77350"/>
                </a:lnTo>
                <a:lnTo>
                  <a:pt x="121736" y="74280"/>
                </a:lnTo>
                <a:close/>
                <a:moveTo>
                  <a:pt x="133377" y="74280"/>
                </a:moveTo>
                <a:lnTo>
                  <a:pt x="128058" y="83520"/>
                </a:lnTo>
                <a:lnTo>
                  <a:pt x="128058" y="77350"/>
                </a:lnTo>
                <a:lnTo>
                  <a:pt x="133377" y="74280"/>
                </a:lnTo>
                <a:close/>
                <a:moveTo>
                  <a:pt x="144988" y="74280"/>
                </a:moveTo>
                <a:lnTo>
                  <a:pt x="139669" y="83520"/>
                </a:lnTo>
                <a:lnTo>
                  <a:pt x="139669" y="77350"/>
                </a:lnTo>
                <a:lnTo>
                  <a:pt x="144988" y="74280"/>
                </a:lnTo>
                <a:close/>
                <a:moveTo>
                  <a:pt x="156630" y="74280"/>
                </a:moveTo>
                <a:lnTo>
                  <a:pt x="151311" y="83520"/>
                </a:lnTo>
                <a:lnTo>
                  <a:pt x="151311" y="77350"/>
                </a:lnTo>
                <a:lnTo>
                  <a:pt x="156630" y="74280"/>
                </a:lnTo>
                <a:close/>
                <a:moveTo>
                  <a:pt x="168241" y="74280"/>
                </a:moveTo>
                <a:lnTo>
                  <a:pt x="162922" y="83520"/>
                </a:lnTo>
                <a:lnTo>
                  <a:pt x="162922" y="77350"/>
                </a:lnTo>
                <a:lnTo>
                  <a:pt x="168241" y="74280"/>
                </a:lnTo>
                <a:close/>
                <a:moveTo>
                  <a:pt x="179822" y="74280"/>
                </a:moveTo>
                <a:lnTo>
                  <a:pt x="174503" y="83520"/>
                </a:lnTo>
                <a:lnTo>
                  <a:pt x="174503" y="77350"/>
                </a:lnTo>
                <a:lnTo>
                  <a:pt x="179822" y="74280"/>
                </a:lnTo>
                <a:close/>
                <a:moveTo>
                  <a:pt x="191463" y="74280"/>
                </a:moveTo>
                <a:lnTo>
                  <a:pt x="186144" y="83520"/>
                </a:lnTo>
                <a:lnTo>
                  <a:pt x="186144" y="77350"/>
                </a:lnTo>
                <a:lnTo>
                  <a:pt x="191463" y="74280"/>
                </a:lnTo>
                <a:close/>
                <a:moveTo>
                  <a:pt x="203075" y="74310"/>
                </a:moveTo>
                <a:lnTo>
                  <a:pt x="197755" y="83520"/>
                </a:lnTo>
                <a:lnTo>
                  <a:pt x="197755" y="77380"/>
                </a:lnTo>
                <a:lnTo>
                  <a:pt x="203075" y="74310"/>
                </a:lnTo>
                <a:close/>
                <a:moveTo>
                  <a:pt x="214716" y="74310"/>
                </a:moveTo>
                <a:lnTo>
                  <a:pt x="209397" y="83520"/>
                </a:lnTo>
                <a:lnTo>
                  <a:pt x="209397" y="77380"/>
                </a:lnTo>
                <a:lnTo>
                  <a:pt x="214716" y="74310"/>
                </a:lnTo>
                <a:close/>
                <a:moveTo>
                  <a:pt x="226327" y="74310"/>
                </a:moveTo>
                <a:lnTo>
                  <a:pt x="221008" y="83520"/>
                </a:lnTo>
                <a:lnTo>
                  <a:pt x="221008" y="77380"/>
                </a:lnTo>
                <a:lnTo>
                  <a:pt x="226327" y="74310"/>
                </a:lnTo>
                <a:close/>
                <a:moveTo>
                  <a:pt x="237969" y="74310"/>
                </a:moveTo>
                <a:lnTo>
                  <a:pt x="232650" y="83520"/>
                </a:lnTo>
                <a:lnTo>
                  <a:pt x="232650" y="77380"/>
                </a:lnTo>
                <a:lnTo>
                  <a:pt x="237969" y="74310"/>
                </a:lnTo>
                <a:close/>
                <a:moveTo>
                  <a:pt x="249550" y="74310"/>
                </a:moveTo>
                <a:lnTo>
                  <a:pt x="244230" y="83520"/>
                </a:lnTo>
                <a:lnTo>
                  <a:pt x="244230" y="77380"/>
                </a:lnTo>
                <a:lnTo>
                  <a:pt x="249550" y="74310"/>
                </a:lnTo>
                <a:close/>
                <a:moveTo>
                  <a:pt x="261191" y="74310"/>
                </a:moveTo>
                <a:lnTo>
                  <a:pt x="255872" y="83520"/>
                </a:lnTo>
                <a:lnTo>
                  <a:pt x="255872" y="77380"/>
                </a:lnTo>
                <a:lnTo>
                  <a:pt x="261191" y="74310"/>
                </a:lnTo>
                <a:close/>
                <a:moveTo>
                  <a:pt x="272802" y="74310"/>
                </a:moveTo>
                <a:lnTo>
                  <a:pt x="267483" y="83520"/>
                </a:lnTo>
                <a:lnTo>
                  <a:pt x="267483" y="77380"/>
                </a:lnTo>
                <a:lnTo>
                  <a:pt x="272802" y="74310"/>
                </a:lnTo>
                <a:close/>
                <a:moveTo>
                  <a:pt x="284444" y="74310"/>
                </a:moveTo>
                <a:lnTo>
                  <a:pt x="279125" y="83520"/>
                </a:lnTo>
                <a:lnTo>
                  <a:pt x="279125" y="77380"/>
                </a:lnTo>
                <a:lnTo>
                  <a:pt x="284444" y="74310"/>
                </a:lnTo>
                <a:close/>
                <a:moveTo>
                  <a:pt x="6262" y="74340"/>
                </a:moveTo>
                <a:lnTo>
                  <a:pt x="11582" y="77380"/>
                </a:lnTo>
                <a:lnTo>
                  <a:pt x="11582" y="83550"/>
                </a:lnTo>
                <a:lnTo>
                  <a:pt x="6262" y="74340"/>
                </a:lnTo>
                <a:close/>
                <a:moveTo>
                  <a:pt x="17904" y="74340"/>
                </a:moveTo>
                <a:lnTo>
                  <a:pt x="23223" y="77380"/>
                </a:lnTo>
                <a:lnTo>
                  <a:pt x="23223" y="83550"/>
                </a:lnTo>
                <a:lnTo>
                  <a:pt x="17904" y="74340"/>
                </a:lnTo>
                <a:close/>
                <a:moveTo>
                  <a:pt x="29515" y="74340"/>
                </a:moveTo>
                <a:lnTo>
                  <a:pt x="34834" y="77380"/>
                </a:lnTo>
                <a:lnTo>
                  <a:pt x="34834" y="83550"/>
                </a:lnTo>
                <a:lnTo>
                  <a:pt x="29515" y="74340"/>
                </a:lnTo>
                <a:close/>
                <a:moveTo>
                  <a:pt x="41126" y="74340"/>
                </a:moveTo>
                <a:lnTo>
                  <a:pt x="46446" y="77380"/>
                </a:lnTo>
                <a:lnTo>
                  <a:pt x="46446" y="83550"/>
                </a:lnTo>
                <a:lnTo>
                  <a:pt x="41126" y="74340"/>
                </a:lnTo>
                <a:close/>
                <a:moveTo>
                  <a:pt x="52737" y="74340"/>
                </a:moveTo>
                <a:lnTo>
                  <a:pt x="58057" y="77380"/>
                </a:lnTo>
                <a:lnTo>
                  <a:pt x="58057" y="83550"/>
                </a:lnTo>
                <a:lnTo>
                  <a:pt x="52737" y="74340"/>
                </a:lnTo>
                <a:close/>
                <a:moveTo>
                  <a:pt x="64379" y="74340"/>
                </a:moveTo>
                <a:lnTo>
                  <a:pt x="69698" y="77380"/>
                </a:lnTo>
                <a:lnTo>
                  <a:pt x="69698" y="83550"/>
                </a:lnTo>
                <a:lnTo>
                  <a:pt x="64379" y="74340"/>
                </a:lnTo>
                <a:close/>
                <a:moveTo>
                  <a:pt x="75990" y="74340"/>
                </a:moveTo>
                <a:lnTo>
                  <a:pt x="81309" y="77380"/>
                </a:lnTo>
                <a:lnTo>
                  <a:pt x="81309" y="83550"/>
                </a:lnTo>
                <a:lnTo>
                  <a:pt x="75990" y="74340"/>
                </a:lnTo>
                <a:close/>
                <a:moveTo>
                  <a:pt x="87632" y="74340"/>
                </a:moveTo>
                <a:lnTo>
                  <a:pt x="92951" y="77380"/>
                </a:lnTo>
                <a:lnTo>
                  <a:pt x="92951" y="83550"/>
                </a:lnTo>
                <a:lnTo>
                  <a:pt x="87632" y="74340"/>
                </a:lnTo>
                <a:close/>
                <a:moveTo>
                  <a:pt x="99243" y="74340"/>
                </a:moveTo>
                <a:lnTo>
                  <a:pt x="104562" y="77380"/>
                </a:lnTo>
                <a:lnTo>
                  <a:pt x="104562" y="83550"/>
                </a:lnTo>
                <a:lnTo>
                  <a:pt x="99243" y="74340"/>
                </a:lnTo>
                <a:close/>
                <a:moveTo>
                  <a:pt x="110824" y="74340"/>
                </a:moveTo>
                <a:lnTo>
                  <a:pt x="116143" y="77380"/>
                </a:lnTo>
                <a:lnTo>
                  <a:pt x="116143" y="83550"/>
                </a:lnTo>
                <a:lnTo>
                  <a:pt x="110824" y="74340"/>
                </a:lnTo>
                <a:close/>
                <a:moveTo>
                  <a:pt x="122465" y="74340"/>
                </a:moveTo>
                <a:lnTo>
                  <a:pt x="127784" y="77380"/>
                </a:lnTo>
                <a:lnTo>
                  <a:pt x="127784" y="83550"/>
                </a:lnTo>
                <a:lnTo>
                  <a:pt x="122465" y="74340"/>
                </a:lnTo>
                <a:close/>
                <a:moveTo>
                  <a:pt x="134076" y="74340"/>
                </a:moveTo>
                <a:lnTo>
                  <a:pt x="139396" y="77380"/>
                </a:lnTo>
                <a:lnTo>
                  <a:pt x="139396" y="83550"/>
                </a:lnTo>
                <a:lnTo>
                  <a:pt x="134076" y="74340"/>
                </a:lnTo>
                <a:close/>
                <a:moveTo>
                  <a:pt x="145718" y="74340"/>
                </a:moveTo>
                <a:lnTo>
                  <a:pt x="151037" y="77380"/>
                </a:lnTo>
                <a:lnTo>
                  <a:pt x="151037" y="83550"/>
                </a:lnTo>
                <a:lnTo>
                  <a:pt x="145718" y="74340"/>
                </a:lnTo>
                <a:close/>
                <a:moveTo>
                  <a:pt x="157329" y="74340"/>
                </a:moveTo>
                <a:lnTo>
                  <a:pt x="162648" y="77380"/>
                </a:lnTo>
                <a:lnTo>
                  <a:pt x="162648" y="83550"/>
                </a:lnTo>
                <a:lnTo>
                  <a:pt x="157329" y="74340"/>
                </a:lnTo>
                <a:close/>
                <a:moveTo>
                  <a:pt x="168971" y="74340"/>
                </a:moveTo>
                <a:lnTo>
                  <a:pt x="174290" y="77380"/>
                </a:lnTo>
                <a:lnTo>
                  <a:pt x="174290" y="83550"/>
                </a:lnTo>
                <a:lnTo>
                  <a:pt x="168971" y="74340"/>
                </a:lnTo>
                <a:close/>
                <a:moveTo>
                  <a:pt x="180551" y="74340"/>
                </a:moveTo>
                <a:lnTo>
                  <a:pt x="185871" y="77380"/>
                </a:lnTo>
                <a:lnTo>
                  <a:pt x="185871" y="83550"/>
                </a:lnTo>
                <a:lnTo>
                  <a:pt x="180551" y="74340"/>
                </a:lnTo>
                <a:close/>
                <a:moveTo>
                  <a:pt x="192193" y="74340"/>
                </a:moveTo>
                <a:lnTo>
                  <a:pt x="197512" y="77380"/>
                </a:lnTo>
                <a:lnTo>
                  <a:pt x="197512" y="83550"/>
                </a:lnTo>
                <a:lnTo>
                  <a:pt x="192193" y="74340"/>
                </a:lnTo>
                <a:close/>
                <a:moveTo>
                  <a:pt x="203804" y="74310"/>
                </a:moveTo>
                <a:lnTo>
                  <a:pt x="209123" y="77380"/>
                </a:lnTo>
                <a:lnTo>
                  <a:pt x="209123" y="83550"/>
                </a:lnTo>
                <a:lnTo>
                  <a:pt x="203804" y="74310"/>
                </a:lnTo>
                <a:close/>
                <a:moveTo>
                  <a:pt x="215446" y="74310"/>
                </a:moveTo>
                <a:lnTo>
                  <a:pt x="220765" y="77380"/>
                </a:lnTo>
                <a:lnTo>
                  <a:pt x="220765" y="83550"/>
                </a:lnTo>
                <a:lnTo>
                  <a:pt x="215446" y="74310"/>
                </a:lnTo>
                <a:close/>
                <a:moveTo>
                  <a:pt x="227057" y="74310"/>
                </a:moveTo>
                <a:lnTo>
                  <a:pt x="232376" y="77380"/>
                </a:lnTo>
                <a:lnTo>
                  <a:pt x="232376" y="83550"/>
                </a:lnTo>
                <a:lnTo>
                  <a:pt x="227057" y="74310"/>
                </a:lnTo>
                <a:close/>
                <a:moveTo>
                  <a:pt x="238668" y="74310"/>
                </a:moveTo>
                <a:lnTo>
                  <a:pt x="243987" y="77380"/>
                </a:lnTo>
                <a:lnTo>
                  <a:pt x="243987" y="83550"/>
                </a:lnTo>
                <a:lnTo>
                  <a:pt x="238668" y="74310"/>
                </a:lnTo>
                <a:close/>
                <a:moveTo>
                  <a:pt x="250279" y="74310"/>
                </a:moveTo>
                <a:lnTo>
                  <a:pt x="255598" y="77380"/>
                </a:lnTo>
                <a:lnTo>
                  <a:pt x="255598" y="83550"/>
                </a:lnTo>
                <a:lnTo>
                  <a:pt x="250279" y="74310"/>
                </a:lnTo>
                <a:close/>
                <a:moveTo>
                  <a:pt x="261890" y="74310"/>
                </a:moveTo>
                <a:lnTo>
                  <a:pt x="267210" y="77380"/>
                </a:lnTo>
                <a:lnTo>
                  <a:pt x="267210" y="83550"/>
                </a:lnTo>
                <a:lnTo>
                  <a:pt x="261890" y="74310"/>
                </a:lnTo>
                <a:close/>
                <a:moveTo>
                  <a:pt x="273532" y="74310"/>
                </a:moveTo>
                <a:lnTo>
                  <a:pt x="278851" y="77380"/>
                </a:lnTo>
                <a:lnTo>
                  <a:pt x="278851" y="83550"/>
                </a:lnTo>
                <a:lnTo>
                  <a:pt x="273532" y="74310"/>
                </a:lnTo>
                <a:close/>
                <a:moveTo>
                  <a:pt x="17661" y="74432"/>
                </a:moveTo>
                <a:lnTo>
                  <a:pt x="22980" y="83611"/>
                </a:lnTo>
                <a:lnTo>
                  <a:pt x="22980" y="83611"/>
                </a:lnTo>
                <a:lnTo>
                  <a:pt x="20518" y="82182"/>
                </a:lnTo>
                <a:lnTo>
                  <a:pt x="17661" y="80571"/>
                </a:lnTo>
                <a:lnTo>
                  <a:pt x="17661" y="74432"/>
                </a:lnTo>
                <a:close/>
                <a:moveTo>
                  <a:pt x="29302" y="74432"/>
                </a:moveTo>
                <a:lnTo>
                  <a:pt x="34622" y="83611"/>
                </a:lnTo>
                <a:lnTo>
                  <a:pt x="34622" y="83611"/>
                </a:lnTo>
                <a:lnTo>
                  <a:pt x="32160" y="82182"/>
                </a:lnTo>
                <a:lnTo>
                  <a:pt x="29302" y="80571"/>
                </a:lnTo>
                <a:lnTo>
                  <a:pt x="29302" y="74432"/>
                </a:lnTo>
                <a:close/>
                <a:moveTo>
                  <a:pt x="133864" y="74432"/>
                </a:moveTo>
                <a:lnTo>
                  <a:pt x="139183" y="83611"/>
                </a:lnTo>
                <a:lnTo>
                  <a:pt x="139183" y="83611"/>
                </a:lnTo>
                <a:lnTo>
                  <a:pt x="136721" y="82213"/>
                </a:lnTo>
                <a:lnTo>
                  <a:pt x="133864" y="80571"/>
                </a:lnTo>
                <a:lnTo>
                  <a:pt x="133864" y="74432"/>
                </a:lnTo>
                <a:close/>
                <a:moveTo>
                  <a:pt x="215202" y="74432"/>
                </a:moveTo>
                <a:lnTo>
                  <a:pt x="220522" y="83611"/>
                </a:lnTo>
                <a:lnTo>
                  <a:pt x="220522" y="83611"/>
                </a:lnTo>
                <a:lnTo>
                  <a:pt x="218060" y="82213"/>
                </a:lnTo>
                <a:lnTo>
                  <a:pt x="215202" y="80571"/>
                </a:lnTo>
                <a:lnTo>
                  <a:pt x="215202" y="74432"/>
                </a:lnTo>
                <a:close/>
                <a:moveTo>
                  <a:pt x="40883" y="74432"/>
                </a:moveTo>
                <a:lnTo>
                  <a:pt x="46202" y="83611"/>
                </a:lnTo>
                <a:lnTo>
                  <a:pt x="43740" y="82182"/>
                </a:lnTo>
                <a:lnTo>
                  <a:pt x="40883" y="80571"/>
                </a:lnTo>
                <a:lnTo>
                  <a:pt x="40883" y="74432"/>
                </a:lnTo>
                <a:close/>
                <a:moveTo>
                  <a:pt x="52525" y="74432"/>
                </a:moveTo>
                <a:lnTo>
                  <a:pt x="57844" y="83611"/>
                </a:lnTo>
                <a:lnTo>
                  <a:pt x="55351" y="82182"/>
                </a:lnTo>
                <a:lnTo>
                  <a:pt x="52525" y="80571"/>
                </a:lnTo>
                <a:lnTo>
                  <a:pt x="52525" y="74432"/>
                </a:lnTo>
                <a:close/>
                <a:moveTo>
                  <a:pt x="64136" y="74432"/>
                </a:moveTo>
                <a:lnTo>
                  <a:pt x="69455" y="83611"/>
                </a:lnTo>
                <a:lnTo>
                  <a:pt x="66993" y="82182"/>
                </a:lnTo>
                <a:lnTo>
                  <a:pt x="64136" y="80571"/>
                </a:lnTo>
                <a:lnTo>
                  <a:pt x="64136" y="74432"/>
                </a:lnTo>
                <a:close/>
                <a:moveTo>
                  <a:pt x="75777" y="74432"/>
                </a:moveTo>
                <a:lnTo>
                  <a:pt x="81097" y="83611"/>
                </a:lnTo>
                <a:lnTo>
                  <a:pt x="78604" y="82182"/>
                </a:lnTo>
                <a:lnTo>
                  <a:pt x="75777" y="80571"/>
                </a:lnTo>
                <a:lnTo>
                  <a:pt x="75777" y="74432"/>
                </a:lnTo>
                <a:close/>
                <a:moveTo>
                  <a:pt x="87358" y="74432"/>
                </a:moveTo>
                <a:lnTo>
                  <a:pt x="92677" y="83611"/>
                </a:lnTo>
                <a:lnTo>
                  <a:pt x="90215" y="82213"/>
                </a:lnTo>
                <a:lnTo>
                  <a:pt x="87358" y="80571"/>
                </a:lnTo>
                <a:lnTo>
                  <a:pt x="87358" y="74432"/>
                </a:lnTo>
                <a:close/>
                <a:moveTo>
                  <a:pt x="98969" y="74432"/>
                </a:moveTo>
                <a:lnTo>
                  <a:pt x="104289" y="83611"/>
                </a:lnTo>
                <a:lnTo>
                  <a:pt x="101827" y="82213"/>
                </a:lnTo>
                <a:lnTo>
                  <a:pt x="98969" y="80571"/>
                </a:lnTo>
                <a:lnTo>
                  <a:pt x="98969" y="74432"/>
                </a:lnTo>
                <a:close/>
                <a:moveTo>
                  <a:pt x="110611" y="74432"/>
                </a:moveTo>
                <a:lnTo>
                  <a:pt x="115930" y="83611"/>
                </a:lnTo>
                <a:lnTo>
                  <a:pt x="113468" y="82213"/>
                </a:lnTo>
                <a:lnTo>
                  <a:pt x="110611" y="80571"/>
                </a:lnTo>
                <a:lnTo>
                  <a:pt x="110611" y="74432"/>
                </a:lnTo>
                <a:close/>
                <a:moveTo>
                  <a:pt x="122222" y="74432"/>
                </a:moveTo>
                <a:lnTo>
                  <a:pt x="127541" y="83611"/>
                </a:lnTo>
                <a:lnTo>
                  <a:pt x="125079" y="82213"/>
                </a:lnTo>
                <a:lnTo>
                  <a:pt x="122222" y="80571"/>
                </a:lnTo>
                <a:lnTo>
                  <a:pt x="122222" y="74432"/>
                </a:lnTo>
                <a:close/>
                <a:moveTo>
                  <a:pt x="145475" y="74432"/>
                </a:moveTo>
                <a:lnTo>
                  <a:pt x="150794" y="83611"/>
                </a:lnTo>
                <a:lnTo>
                  <a:pt x="148332" y="82213"/>
                </a:lnTo>
                <a:lnTo>
                  <a:pt x="145475" y="80571"/>
                </a:lnTo>
                <a:lnTo>
                  <a:pt x="145475" y="74432"/>
                </a:lnTo>
                <a:close/>
                <a:moveTo>
                  <a:pt x="157086" y="74432"/>
                </a:moveTo>
                <a:lnTo>
                  <a:pt x="162405" y="83611"/>
                </a:lnTo>
                <a:lnTo>
                  <a:pt x="159913" y="82213"/>
                </a:lnTo>
                <a:lnTo>
                  <a:pt x="157086" y="80571"/>
                </a:lnTo>
                <a:lnTo>
                  <a:pt x="157086" y="74432"/>
                </a:lnTo>
                <a:close/>
                <a:moveTo>
                  <a:pt x="168697" y="74432"/>
                </a:moveTo>
                <a:lnTo>
                  <a:pt x="174016" y="83611"/>
                </a:lnTo>
                <a:lnTo>
                  <a:pt x="171554" y="82213"/>
                </a:lnTo>
                <a:lnTo>
                  <a:pt x="168697" y="80571"/>
                </a:lnTo>
                <a:lnTo>
                  <a:pt x="168697" y="74432"/>
                </a:lnTo>
                <a:close/>
                <a:moveTo>
                  <a:pt x="180339" y="74432"/>
                </a:moveTo>
                <a:lnTo>
                  <a:pt x="185658" y="83611"/>
                </a:lnTo>
                <a:lnTo>
                  <a:pt x="183165" y="82213"/>
                </a:lnTo>
                <a:lnTo>
                  <a:pt x="180339" y="80571"/>
                </a:lnTo>
                <a:lnTo>
                  <a:pt x="180339" y="74432"/>
                </a:lnTo>
                <a:close/>
                <a:moveTo>
                  <a:pt x="191950" y="74432"/>
                </a:moveTo>
                <a:lnTo>
                  <a:pt x="197269" y="83611"/>
                </a:lnTo>
                <a:lnTo>
                  <a:pt x="194807" y="82213"/>
                </a:lnTo>
                <a:lnTo>
                  <a:pt x="191950" y="80571"/>
                </a:lnTo>
                <a:lnTo>
                  <a:pt x="191950" y="74432"/>
                </a:lnTo>
                <a:close/>
                <a:moveTo>
                  <a:pt x="203591" y="74432"/>
                </a:moveTo>
                <a:lnTo>
                  <a:pt x="208911" y="83611"/>
                </a:lnTo>
                <a:lnTo>
                  <a:pt x="206418" y="82213"/>
                </a:lnTo>
                <a:lnTo>
                  <a:pt x="203591" y="80571"/>
                </a:lnTo>
                <a:lnTo>
                  <a:pt x="203591" y="74432"/>
                </a:lnTo>
                <a:close/>
                <a:moveTo>
                  <a:pt x="226783" y="74432"/>
                </a:moveTo>
                <a:lnTo>
                  <a:pt x="232103" y="83611"/>
                </a:lnTo>
                <a:lnTo>
                  <a:pt x="229640" y="82213"/>
                </a:lnTo>
                <a:lnTo>
                  <a:pt x="226783" y="80571"/>
                </a:lnTo>
                <a:lnTo>
                  <a:pt x="226783" y="74432"/>
                </a:lnTo>
                <a:close/>
                <a:moveTo>
                  <a:pt x="238425" y="74432"/>
                </a:moveTo>
                <a:lnTo>
                  <a:pt x="243744" y="83611"/>
                </a:lnTo>
                <a:lnTo>
                  <a:pt x="241282" y="82213"/>
                </a:lnTo>
                <a:lnTo>
                  <a:pt x="238425" y="80571"/>
                </a:lnTo>
                <a:lnTo>
                  <a:pt x="238425" y="74432"/>
                </a:lnTo>
                <a:close/>
                <a:moveTo>
                  <a:pt x="250036" y="74432"/>
                </a:moveTo>
                <a:lnTo>
                  <a:pt x="255355" y="83611"/>
                </a:lnTo>
                <a:lnTo>
                  <a:pt x="252893" y="82213"/>
                </a:lnTo>
                <a:lnTo>
                  <a:pt x="250036" y="80571"/>
                </a:lnTo>
                <a:lnTo>
                  <a:pt x="250036" y="74432"/>
                </a:lnTo>
                <a:close/>
                <a:moveTo>
                  <a:pt x="261678" y="74432"/>
                </a:moveTo>
                <a:lnTo>
                  <a:pt x="266997" y="83611"/>
                </a:lnTo>
                <a:lnTo>
                  <a:pt x="264535" y="82213"/>
                </a:lnTo>
                <a:lnTo>
                  <a:pt x="261678" y="80571"/>
                </a:lnTo>
                <a:lnTo>
                  <a:pt x="261678" y="74432"/>
                </a:lnTo>
                <a:close/>
                <a:moveTo>
                  <a:pt x="273289" y="74432"/>
                </a:moveTo>
                <a:lnTo>
                  <a:pt x="278608" y="83611"/>
                </a:lnTo>
                <a:lnTo>
                  <a:pt x="276146" y="82213"/>
                </a:lnTo>
                <a:lnTo>
                  <a:pt x="273289" y="80571"/>
                </a:lnTo>
                <a:lnTo>
                  <a:pt x="273289" y="74432"/>
                </a:lnTo>
                <a:close/>
                <a:moveTo>
                  <a:pt x="6050" y="74432"/>
                </a:moveTo>
                <a:lnTo>
                  <a:pt x="11369" y="83672"/>
                </a:lnTo>
                <a:lnTo>
                  <a:pt x="11369" y="83672"/>
                </a:lnTo>
                <a:lnTo>
                  <a:pt x="8907" y="82213"/>
                </a:lnTo>
                <a:lnTo>
                  <a:pt x="6050" y="80571"/>
                </a:lnTo>
                <a:lnTo>
                  <a:pt x="6050" y="74432"/>
                </a:lnTo>
                <a:close/>
                <a:moveTo>
                  <a:pt x="121979" y="74462"/>
                </a:moveTo>
                <a:lnTo>
                  <a:pt x="121979" y="80571"/>
                </a:lnTo>
                <a:lnTo>
                  <a:pt x="119122" y="82213"/>
                </a:lnTo>
                <a:lnTo>
                  <a:pt x="116660" y="83672"/>
                </a:lnTo>
                <a:lnTo>
                  <a:pt x="116660" y="83672"/>
                </a:lnTo>
                <a:lnTo>
                  <a:pt x="121979" y="74462"/>
                </a:lnTo>
                <a:close/>
                <a:moveTo>
                  <a:pt x="284657" y="74462"/>
                </a:moveTo>
                <a:lnTo>
                  <a:pt x="284657" y="80632"/>
                </a:lnTo>
                <a:lnTo>
                  <a:pt x="279337" y="83672"/>
                </a:lnTo>
                <a:lnTo>
                  <a:pt x="284657" y="74462"/>
                </a:lnTo>
                <a:close/>
                <a:moveTo>
                  <a:pt x="98757" y="74462"/>
                </a:moveTo>
                <a:lnTo>
                  <a:pt x="98757" y="80571"/>
                </a:lnTo>
                <a:lnTo>
                  <a:pt x="95899" y="82213"/>
                </a:lnTo>
                <a:lnTo>
                  <a:pt x="93437" y="83672"/>
                </a:lnTo>
                <a:lnTo>
                  <a:pt x="98757" y="74462"/>
                </a:lnTo>
                <a:close/>
                <a:moveTo>
                  <a:pt x="110337" y="74462"/>
                </a:moveTo>
                <a:lnTo>
                  <a:pt x="110337" y="80571"/>
                </a:lnTo>
                <a:lnTo>
                  <a:pt x="107480" y="82213"/>
                </a:lnTo>
                <a:lnTo>
                  <a:pt x="105018" y="83672"/>
                </a:lnTo>
                <a:lnTo>
                  <a:pt x="110337" y="74462"/>
                </a:lnTo>
                <a:close/>
                <a:moveTo>
                  <a:pt x="133590" y="74462"/>
                </a:moveTo>
                <a:lnTo>
                  <a:pt x="133590" y="80571"/>
                </a:lnTo>
                <a:lnTo>
                  <a:pt x="130733" y="82213"/>
                </a:lnTo>
                <a:lnTo>
                  <a:pt x="128271" y="83672"/>
                </a:lnTo>
                <a:lnTo>
                  <a:pt x="133590" y="74462"/>
                </a:lnTo>
                <a:close/>
                <a:moveTo>
                  <a:pt x="145232" y="74462"/>
                </a:moveTo>
                <a:lnTo>
                  <a:pt x="145232" y="80571"/>
                </a:lnTo>
                <a:lnTo>
                  <a:pt x="142374" y="82213"/>
                </a:lnTo>
                <a:lnTo>
                  <a:pt x="139912" y="83672"/>
                </a:lnTo>
                <a:lnTo>
                  <a:pt x="145232" y="74462"/>
                </a:lnTo>
                <a:close/>
                <a:moveTo>
                  <a:pt x="156843" y="74462"/>
                </a:moveTo>
                <a:lnTo>
                  <a:pt x="156843" y="80571"/>
                </a:lnTo>
                <a:lnTo>
                  <a:pt x="153986" y="82213"/>
                </a:lnTo>
                <a:lnTo>
                  <a:pt x="151523" y="83672"/>
                </a:lnTo>
                <a:lnTo>
                  <a:pt x="156843" y="74462"/>
                </a:lnTo>
                <a:close/>
                <a:moveTo>
                  <a:pt x="168484" y="74462"/>
                </a:moveTo>
                <a:lnTo>
                  <a:pt x="168484" y="80571"/>
                </a:lnTo>
                <a:lnTo>
                  <a:pt x="165627" y="82213"/>
                </a:lnTo>
                <a:lnTo>
                  <a:pt x="163165" y="83672"/>
                </a:lnTo>
                <a:lnTo>
                  <a:pt x="168484" y="74462"/>
                </a:lnTo>
                <a:close/>
                <a:moveTo>
                  <a:pt x="180065" y="74462"/>
                </a:moveTo>
                <a:lnTo>
                  <a:pt x="180065" y="80571"/>
                </a:lnTo>
                <a:lnTo>
                  <a:pt x="177208" y="82213"/>
                </a:lnTo>
                <a:lnTo>
                  <a:pt x="174746" y="83672"/>
                </a:lnTo>
                <a:lnTo>
                  <a:pt x="180065" y="74462"/>
                </a:lnTo>
                <a:close/>
                <a:moveTo>
                  <a:pt x="191676" y="74462"/>
                </a:moveTo>
                <a:lnTo>
                  <a:pt x="191676" y="80571"/>
                </a:lnTo>
                <a:lnTo>
                  <a:pt x="188849" y="82213"/>
                </a:lnTo>
                <a:lnTo>
                  <a:pt x="186357" y="83672"/>
                </a:lnTo>
                <a:lnTo>
                  <a:pt x="191676" y="74462"/>
                </a:lnTo>
                <a:close/>
                <a:moveTo>
                  <a:pt x="203318" y="74462"/>
                </a:moveTo>
                <a:lnTo>
                  <a:pt x="203318" y="80571"/>
                </a:lnTo>
                <a:lnTo>
                  <a:pt x="200461" y="82213"/>
                </a:lnTo>
                <a:lnTo>
                  <a:pt x="197999" y="83672"/>
                </a:lnTo>
                <a:lnTo>
                  <a:pt x="203318" y="74462"/>
                </a:lnTo>
                <a:close/>
                <a:moveTo>
                  <a:pt x="214929" y="74462"/>
                </a:moveTo>
                <a:lnTo>
                  <a:pt x="214929" y="80571"/>
                </a:lnTo>
                <a:lnTo>
                  <a:pt x="212072" y="82213"/>
                </a:lnTo>
                <a:lnTo>
                  <a:pt x="209610" y="83672"/>
                </a:lnTo>
                <a:lnTo>
                  <a:pt x="214929" y="74462"/>
                </a:lnTo>
                <a:close/>
                <a:moveTo>
                  <a:pt x="226570" y="74462"/>
                </a:moveTo>
                <a:lnTo>
                  <a:pt x="226570" y="80571"/>
                </a:lnTo>
                <a:lnTo>
                  <a:pt x="223713" y="82213"/>
                </a:lnTo>
                <a:lnTo>
                  <a:pt x="221251" y="83672"/>
                </a:lnTo>
                <a:lnTo>
                  <a:pt x="226570" y="74462"/>
                </a:lnTo>
                <a:close/>
                <a:moveTo>
                  <a:pt x="238182" y="74462"/>
                </a:moveTo>
                <a:lnTo>
                  <a:pt x="238182" y="80571"/>
                </a:lnTo>
                <a:lnTo>
                  <a:pt x="235355" y="82213"/>
                </a:lnTo>
                <a:lnTo>
                  <a:pt x="232862" y="83672"/>
                </a:lnTo>
                <a:lnTo>
                  <a:pt x="238182" y="74462"/>
                </a:lnTo>
                <a:close/>
                <a:moveTo>
                  <a:pt x="249793" y="74462"/>
                </a:moveTo>
                <a:lnTo>
                  <a:pt x="249793" y="80571"/>
                </a:lnTo>
                <a:lnTo>
                  <a:pt x="246936" y="82213"/>
                </a:lnTo>
                <a:lnTo>
                  <a:pt x="244474" y="83672"/>
                </a:lnTo>
                <a:lnTo>
                  <a:pt x="249793" y="74462"/>
                </a:lnTo>
                <a:close/>
                <a:moveTo>
                  <a:pt x="261404" y="74462"/>
                </a:moveTo>
                <a:lnTo>
                  <a:pt x="261404" y="80571"/>
                </a:lnTo>
                <a:lnTo>
                  <a:pt x="258547" y="82213"/>
                </a:lnTo>
                <a:lnTo>
                  <a:pt x="256085" y="83672"/>
                </a:lnTo>
                <a:lnTo>
                  <a:pt x="261404" y="74462"/>
                </a:lnTo>
                <a:close/>
                <a:moveTo>
                  <a:pt x="273046" y="74462"/>
                </a:moveTo>
                <a:lnTo>
                  <a:pt x="273046" y="80632"/>
                </a:lnTo>
                <a:lnTo>
                  <a:pt x="270188" y="82243"/>
                </a:lnTo>
                <a:lnTo>
                  <a:pt x="267726" y="83672"/>
                </a:lnTo>
                <a:lnTo>
                  <a:pt x="273046" y="74462"/>
                </a:lnTo>
                <a:close/>
                <a:moveTo>
                  <a:pt x="29029" y="74462"/>
                </a:moveTo>
                <a:lnTo>
                  <a:pt x="29029" y="80632"/>
                </a:lnTo>
                <a:lnTo>
                  <a:pt x="26172" y="82243"/>
                </a:lnTo>
                <a:lnTo>
                  <a:pt x="23710" y="83702"/>
                </a:lnTo>
                <a:lnTo>
                  <a:pt x="23710" y="83702"/>
                </a:lnTo>
                <a:lnTo>
                  <a:pt x="29029" y="74462"/>
                </a:lnTo>
                <a:close/>
                <a:moveTo>
                  <a:pt x="75504" y="74462"/>
                </a:moveTo>
                <a:lnTo>
                  <a:pt x="75504" y="80632"/>
                </a:lnTo>
                <a:lnTo>
                  <a:pt x="72647" y="82243"/>
                </a:lnTo>
                <a:lnTo>
                  <a:pt x="70185" y="83702"/>
                </a:lnTo>
                <a:lnTo>
                  <a:pt x="70185" y="83702"/>
                </a:lnTo>
                <a:lnTo>
                  <a:pt x="75504" y="74462"/>
                </a:lnTo>
                <a:close/>
                <a:moveTo>
                  <a:pt x="17418" y="74462"/>
                </a:moveTo>
                <a:lnTo>
                  <a:pt x="17418" y="80632"/>
                </a:lnTo>
                <a:lnTo>
                  <a:pt x="14560" y="82243"/>
                </a:lnTo>
                <a:lnTo>
                  <a:pt x="12098" y="83702"/>
                </a:lnTo>
                <a:lnTo>
                  <a:pt x="17418" y="74462"/>
                </a:lnTo>
                <a:close/>
                <a:moveTo>
                  <a:pt x="40610" y="74462"/>
                </a:moveTo>
                <a:lnTo>
                  <a:pt x="40610" y="80632"/>
                </a:lnTo>
                <a:lnTo>
                  <a:pt x="37783" y="82243"/>
                </a:lnTo>
                <a:lnTo>
                  <a:pt x="35290" y="83702"/>
                </a:lnTo>
                <a:lnTo>
                  <a:pt x="40610" y="74462"/>
                </a:lnTo>
                <a:close/>
                <a:moveTo>
                  <a:pt x="52251" y="74462"/>
                </a:moveTo>
                <a:lnTo>
                  <a:pt x="52251" y="80632"/>
                </a:lnTo>
                <a:lnTo>
                  <a:pt x="49394" y="82243"/>
                </a:lnTo>
                <a:lnTo>
                  <a:pt x="46932" y="83702"/>
                </a:lnTo>
                <a:lnTo>
                  <a:pt x="52251" y="74462"/>
                </a:lnTo>
                <a:close/>
                <a:moveTo>
                  <a:pt x="63862" y="74462"/>
                </a:moveTo>
                <a:lnTo>
                  <a:pt x="63862" y="80632"/>
                </a:lnTo>
                <a:lnTo>
                  <a:pt x="61005" y="82243"/>
                </a:lnTo>
                <a:lnTo>
                  <a:pt x="58543" y="83702"/>
                </a:lnTo>
                <a:lnTo>
                  <a:pt x="63862" y="74462"/>
                </a:lnTo>
                <a:close/>
                <a:moveTo>
                  <a:pt x="87115" y="74462"/>
                </a:moveTo>
                <a:lnTo>
                  <a:pt x="87115" y="80632"/>
                </a:lnTo>
                <a:lnTo>
                  <a:pt x="84288" y="82243"/>
                </a:lnTo>
                <a:lnTo>
                  <a:pt x="81796" y="83702"/>
                </a:lnTo>
                <a:lnTo>
                  <a:pt x="87115" y="74462"/>
                </a:lnTo>
                <a:close/>
                <a:moveTo>
                  <a:pt x="5898" y="80815"/>
                </a:moveTo>
                <a:lnTo>
                  <a:pt x="8755" y="82456"/>
                </a:lnTo>
                <a:lnTo>
                  <a:pt x="11217" y="83885"/>
                </a:lnTo>
                <a:lnTo>
                  <a:pt x="578" y="83885"/>
                </a:lnTo>
                <a:lnTo>
                  <a:pt x="5898" y="80815"/>
                </a:lnTo>
                <a:close/>
                <a:moveTo>
                  <a:pt x="17509" y="80815"/>
                </a:moveTo>
                <a:lnTo>
                  <a:pt x="20366" y="82456"/>
                </a:lnTo>
                <a:lnTo>
                  <a:pt x="22828" y="83885"/>
                </a:lnTo>
                <a:lnTo>
                  <a:pt x="12190" y="83885"/>
                </a:lnTo>
                <a:lnTo>
                  <a:pt x="14682" y="82456"/>
                </a:lnTo>
                <a:lnTo>
                  <a:pt x="17509" y="80815"/>
                </a:lnTo>
                <a:close/>
                <a:moveTo>
                  <a:pt x="29150" y="80815"/>
                </a:moveTo>
                <a:lnTo>
                  <a:pt x="32008" y="82456"/>
                </a:lnTo>
                <a:lnTo>
                  <a:pt x="34470" y="83885"/>
                </a:lnTo>
                <a:lnTo>
                  <a:pt x="23831" y="83885"/>
                </a:lnTo>
                <a:lnTo>
                  <a:pt x="26293" y="82456"/>
                </a:lnTo>
                <a:lnTo>
                  <a:pt x="29150" y="80815"/>
                </a:lnTo>
                <a:close/>
                <a:moveTo>
                  <a:pt x="40762" y="80815"/>
                </a:moveTo>
                <a:lnTo>
                  <a:pt x="43619" y="82456"/>
                </a:lnTo>
                <a:lnTo>
                  <a:pt x="46081" y="83885"/>
                </a:lnTo>
                <a:lnTo>
                  <a:pt x="35442" y="83885"/>
                </a:lnTo>
                <a:lnTo>
                  <a:pt x="37935" y="82456"/>
                </a:lnTo>
                <a:lnTo>
                  <a:pt x="40762" y="80815"/>
                </a:lnTo>
                <a:close/>
                <a:moveTo>
                  <a:pt x="52403" y="80815"/>
                </a:moveTo>
                <a:lnTo>
                  <a:pt x="55260" y="82456"/>
                </a:lnTo>
                <a:lnTo>
                  <a:pt x="57722" y="83885"/>
                </a:lnTo>
                <a:lnTo>
                  <a:pt x="47084" y="83885"/>
                </a:lnTo>
                <a:lnTo>
                  <a:pt x="49546" y="82456"/>
                </a:lnTo>
                <a:lnTo>
                  <a:pt x="52403" y="80815"/>
                </a:lnTo>
                <a:close/>
                <a:moveTo>
                  <a:pt x="64014" y="80815"/>
                </a:moveTo>
                <a:lnTo>
                  <a:pt x="66871" y="82456"/>
                </a:lnTo>
                <a:lnTo>
                  <a:pt x="69334" y="83885"/>
                </a:lnTo>
                <a:lnTo>
                  <a:pt x="58695" y="83885"/>
                </a:lnTo>
                <a:lnTo>
                  <a:pt x="61187" y="82456"/>
                </a:lnTo>
                <a:lnTo>
                  <a:pt x="64014" y="80815"/>
                </a:lnTo>
                <a:close/>
                <a:moveTo>
                  <a:pt x="75625" y="80815"/>
                </a:moveTo>
                <a:lnTo>
                  <a:pt x="78452" y="82456"/>
                </a:lnTo>
                <a:lnTo>
                  <a:pt x="80945" y="83885"/>
                </a:lnTo>
                <a:lnTo>
                  <a:pt x="70306" y="83885"/>
                </a:lnTo>
                <a:lnTo>
                  <a:pt x="72768" y="82456"/>
                </a:lnTo>
                <a:lnTo>
                  <a:pt x="75625" y="80815"/>
                </a:lnTo>
                <a:close/>
                <a:moveTo>
                  <a:pt x="87237" y="80815"/>
                </a:moveTo>
                <a:lnTo>
                  <a:pt x="90094" y="82456"/>
                </a:lnTo>
                <a:lnTo>
                  <a:pt x="92556" y="83885"/>
                </a:lnTo>
                <a:lnTo>
                  <a:pt x="81917" y="83885"/>
                </a:lnTo>
                <a:lnTo>
                  <a:pt x="84379" y="82456"/>
                </a:lnTo>
                <a:lnTo>
                  <a:pt x="87237" y="80815"/>
                </a:lnTo>
                <a:close/>
                <a:moveTo>
                  <a:pt x="98878" y="80815"/>
                </a:moveTo>
                <a:lnTo>
                  <a:pt x="101705" y="82456"/>
                </a:lnTo>
                <a:lnTo>
                  <a:pt x="104197" y="83885"/>
                </a:lnTo>
                <a:lnTo>
                  <a:pt x="93559" y="83885"/>
                </a:lnTo>
                <a:lnTo>
                  <a:pt x="96021" y="82456"/>
                </a:lnTo>
                <a:lnTo>
                  <a:pt x="98878" y="80815"/>
                </a:lnTo>
                <a:close/>
                <a:moveTo>
                  <a:pt x="110489" y="80815"/>
                </a:moveTo>
                <a:lnTo>
                  <a:pt x="113346" y="82456"/>
                </a:lnTo>
                <a:lnTo>
                  <a:pt x="115809" y="83885"/>
                </a:lnTo>
                <a:lnTo>
                  <a:pt x="105170" y="83885"/>
                </a:lnTo>
                <a:lnTo>
                  <a:pt x="107632" y="82456"/>
                </a:lnTo>
                <a:lnTo>
                  <a:pt x="110489" y="80815"/>
                </a:lnTo>
                <a:close/>
                <a:moveTo>
                  <a:pt x="122131" y="80815"/>
                </a:moveTo>
                <a:lnTo>
                  <a:pt x="124958" y="82456"/>
                </a:lnTo>
                <a:lnTo>
                  <a:pt x="127450" y="83885"/>
                </a:lnTo>
                <a:lnTo>
                  <a:pt x="116812" y="83885"/>
                </a:lnTo>
                <a:lnTo>
                  <a:pt x="119274" y="82456"/>
                </a:lnTo>
                <a:lnTo>
                  <a:pt x="122131" y="80815"/>
                </a:lnTo>
                <a:close/>
                <a:moveTo>
                  <a:pt x="133742" y="80815"/>
                </a:moveTo>
                <a:lnTo>
                  <a:pt x="136599" y="82456"/>
                </a:lnTo>
                <a:lnTo>
                  <a:pt x="139061" y="83885"/>
                </a:lnTo>
                <a:lnTo>
                  <a:pt x="128423" y="83885"/>
                </a:lnTo>
                <a:lnTo>
                  <a:pt x="130885" y="82456"/>
                </a:lnTo>
                <a:lnTo>
                  <a:pt x="133742" y="80815"/>
                </a:lnTo>
                <a:close/>
                <a:moveTo>
                  <a:pt x="145323" y="80815"/>
                </a:moveTo>
                <a:lnTo>
                  <a:pt x="148180" y="82456"/>
                </a:lnTo>
                <a:lnTo>
                  <a:pt x="150642" y="83885"/>
                </a:lnTo>
                <a:lnTo>
                  <a:pt x="140004" y="83885"/>
                </a:lnTo>
                <a:lnTo>
                  <a:pt x="142496" y="82456"/>
                </a:lnTo>
                <a:lnTo>
                  <a:pt x="145323" y="80815"/>
                </a:lnTo>
                <a:close/>
                <a:moveTo>
                  <a:pt x="156964" y="80815"/>
                </a:moveTo>
                <a:lnTo>
                  <a:pt x="159822" y="82456"/>
                </a:lnTo>
                <a:lnTo>
                  <a:pt x="162284" y="83885"/>
                </a:lnTo>
                <a:lnTo>
                  <a:pt x="151645" y="83885"/>
                </a:lnTo>
                <a:lnTo>
                  <a:pt x="154107" y="82456"/>
                </a:lnTo>
                <a:lnTo>
                  <a:pt x="156964" y="80815"/>
                </a:lnTo>
                <a:close/>
                <a:moveTo>
                  <a:pt x="168575" y="80815"/>
                </a:moveTo>
                <a:lnTo>
                  <a:pt x="171433" y="82456"/>
                </a:lnTo>
                <a:lnTo>
                  <a:pt x="173895" y="83885"/>
                </a:lnTo>
                <a:lnTo>
                  <a:pt x="163256" y="83885"/>
                </a:lnTo>
                <a:lnTo>
                  <a:pt x="165749" y="82456"/>
                </a:lnTo>
                <a:lnTo>
                  <a:pt x="168575" y="80815"/>
                </a:lnTo>
                <a:close/>
                <a:moveTo>
                  <a:pt x="180217" y="80815"/>
                </a:moveTo>
                <a:lnTo>
                  <a:pt x="183074" y="82456"/>
                </a:lnTo>
                <a:lnTo>
                  <a:pt x="185536" y="83885"/>
                </a:lnTo>
                <a:lnTo>
                  <a:pt x="174898" y="83885"/>
                </a:lnTo>
                <a:lnTo>
                  <a:pt x="177360" y="82456"/>
                </a:lnTo>
                <a:lnTo>
                  <a:pt x="180217" y="80815"/>
                </a:lnTo>
                <a:close/>
                <a:moveTo>
                  <a:pt x="191828" y="80815"/>
                </a:moveTo>
                <a:lnTo>
                  <a:pt x="194685" y="82456"/>
                </a:lnTo>
                <a:lnTo>
                  <a:pt x="197147" y="83885"/>
                </a:lnTo>
                <a:lnTo>
                  <a:pt x="186509" y="83885"/>
                </a:lnTo>
                <a:lnTo>
                  <a:pt x="189001" y="82456"/>
                </a:lnTo>
                <a:lnTo>
                  <a:pt x="191828" y="80815"/>
                </a:lnTo>
                <a:close/>
                <a:moveTo>
                  <a:pt x="203470" y="80815"/>
                </a:moveTo>
                <a:lnTo>
                  <a:pt x="206327" y="82456"/>
                </a:lnTo>
                <a:lnTo>
                  <a:pt x="208789" y="83885"/>
                </a:lnTo>
                <a:lnTo>
                  <a:pt x="198151" y="83885"/>
                </a:lnTo>
                <a:lnTo>
                  <a:pt x="200613" y="82456"/>
                </a:lnTo>
                <a:lnTo>
                  <a:pt x="203470" y="80815"/>
                </a:lnTo>
                <a:close/>
                <a:moveTo>
                  <a:pt x="215051" y="80815"/>
                </a:moveTo>
                <a:lnTo>
                  <a:pt x="217908" y="82456"/>
                </a:lnTo>
                <a:lnTo>
                  <a:pt x="220370" y="83885"/>
                </a:lnTo>
                <a:lnTo>
                  <a:pt x="209731" y="83885"/>
                </a:lnTo>
                <a:lnTo>
                  <a:pt x="212193" y="82456"/>
                </a:lnTo>
                <a:lnTo>
                  <a:pt x="215051" y="80815"/>
                </a:lnTo>
                <a:close/>
                <a:moveTo>
                  <a:pt x="226692" y="80815"/>
                </a:moveTo>
                <a:lnTo>
                  <a:pt x="229519" y="82456"/>
                </a:lnTo>
                <a:lnTo>
                  <a:pt x="232011" y="83885"/>
                </a:lnTo>
                <a:lnTo>
                  <a:pt x="221373" y="83885"/>
                </a:lnTo>
                <a:lnTo>
                  <a:pt x="223835" y="82456"/>
                </a:lnTo>
                <a:lnTo>
                  <a:pt x="226692" y="80815"/>
                </a:lnTo>
                <a:close/>
                <a:moveTo>
                  <a:pt x="238303" y="80815"/>
                </a:moveTo>
                <a:lnTo>
                  <a:pt x="241160" y="82456"/>
                </a:lnTo>
                <a:lnTo>
                  <a:pt x="243622" y="83885"/>
                </a:lnTo>
                <a:lnTo>
                  <a:pt x="232984" y="83885"/>
                </a:lnTo>
                <a:lnTo>
                  <a:pt x="235446" y="82456"/>
                </a:lnTo>
                <a:lnTo>
                  <a:pt x="238303" y="80815"/>
                </a:lnTo>
                <a:close/>
                <a:moveTo>
                  <a:pt x="249945" y="80815"/>
                </a:moveTo>
                <a:lnTo>
                  <a:pt x="252772" y="82456"/>
                </a:lnTo>
                <a:lnTo>
                  <a:pt x="255264" y="83885"/>
                </a:lnTo>
                <a:lnTo>
                  <a:pt x="244626" y="83885"/>
                </a:lnTo>
                <a:lnTo>
                  <a:pt x="247088" y="82456"/>
                </a:lnTo>
                <a:lnTo>
                  <a:pt x="249945" y="80815"/>
                </a:lnTo>
                <a:close/>
                <a:moveTo>
                  <a:pt x="261556" y="80815"/>
                </a:moveTo>
                <a:lnTo>
                  <a:pt x="264413" y="82456"/>
                </a:lnTo>
                <a:lnTo>
                  <a:pt x="266875" y="83885"/>
                </a:lnTo>
                <a:lnTo>
                  <a:pt x="256237" y="83885"/>
                </a:lnTo>
                <a:lnTo>
                  <a:pt x="258699" y="82456"/>
                </a:lnTo>
                <a:lnTo>
                  <a:pt x="261556" y="80815"/>
                </a:lnTo>
                <a:close/>
                <a:moveTo>
                  <a:pt x="273198" y="80815"/>
                </a:moveTo>
                <a:lnTo>
                  <a:pt x="276024" y="82456"/>
                </a:lnTo>
                <a:lnTo>
                  <a:pt x="278517" y="83885"/>
                </a:lnTo>
                <a:lnTo>
                  <a:pt x="267878" y="83885"/>
                </a:lnTo>
                <a:lnTo>
                  <a:pt x="270340" y="82456"/>
                </a:lnTo>
                <a:lnTo>
                  <a:pt x="273198" y="80815"/>
                </a:lnTo>
                <a:close/>
                <a:moveTo>
                  <a:pt x="11217" y="84158"/>
                </a:moveTo>
                <a:lnTo>
                  <a:pt x="5898" y="87228"/>
                </a:lnTo>
                <a:lnTo>
                  <a:pt x="578" y="84158"/>
                </a:lnTo>
                <a:close/>
                <a:moveTo>
                  <a:pt x="22828" y="84158"/>
                </a:moveTo>
                <a:lnTo>
                  <a:pt x="17509" y="87228"/>
                </a:lnTo>
                <a:lnTo>
                  <a:pt x="12190" y="84158"/>
                </a:lnTo>
                <a:close/>
                <a:moveTo>
                  <a:pt x="34470" y="84158"/>
                </a:moveTo>
                <a:lnTo>
                  <a:pt x="29150" y="87228"/>
                </a:lnTo>
                <a:lnTo>
                  <a:pt x="23831" y="84158"/>
                </a:lnTo>
                <a:close/>
                <a:moveTo>
                  <a:pt x="46081" y="84158"/>
                </a:moveTo>
                <a:lnTo>
                  <a:pt x="40762" y="87228"/>
                </a:lnTo>
                <a:lnTo>
                  <a:pt x="35442" y="84158"/>
                </a:lnTo>
                <a:close/>
                <a:moveTo>
                  <a:pt x="57722" y="84158"/>
                </a:moveTo>
                <a:lnTo>
                  <a:pt x="52403" y="87228"/>
                </a:lnTo>
                <a:lnTo>
                  <a:pt x="47084" y="84158"/>
                </a:lnTo>
                <a:close/>
                <a:moveTo>
                  <a:pt x="69334" y="84158"/>
                </a:moveTo>
                <a:lnTo>
                  <a:pt x="64014" y="87228"/>
                </a:lnTo>
                <a:lnTo>
                  <a:pt x="58695" y="84158"/>
                </a:lnTo>
                <a:close/>
                <a:moveTo>
                  <a:pt x="80945" y="84158"/>
                </a:moveTo>
                <a:lnTo>
                  <a:pt x="75625" y="87228"/>
                </a:lnTo>
                <a:lnTo>
                  <a:pt x="70306" y="84158"/>
                </a:lnTo>
                <a:close/>
                <a:moveTo>
                  <a:pt x="92556" y="84158"/>
                </a:moveTo>
                <a:lnTo>
                  <a:pt x="87237" y="87228"/>
                </a:lnTo>
                <a:lnTo>
                  <a:pt x="81917" y="84158"/>
                </a:lnTo>
                <a:close/>
                <a:moveTo>
                  <a:pt x="104197" y="84158"/>
                </a:moveTo>
                <a:lnTo>
                  <a:pt x="98878" y="87228"/>
                </a:lnTo>
                <a:lnTo>
                  <a:pt x="93559" y="84158"/>
                </a:lnTo>
                <a:close/>
                <a:moveTo>
                  <a:pt x="115809" y="84158"/>
                </a:moveTo>
                <a:lnTo>
                  <a:pt x="110489" y="87228"/>
                </a:lnTo>
                <a:lnTo>
                  <a:pt x="105170" y="84158"/>
                </a:lnTo>
                <a:close/>
                <a:moveTo>
                  <a:pt x="127450" y="84158"/>
                </a:moveTo>
                <a:lnTo>
                  <a:pt x="122131" y="87228"/>
                </a:lnTo>
                <a:lnTo>
                  <a:pt x="116812" y="84158"/>
                </a:lnTo>
                <a:close/>
                <a:moveTo>
                  <a:pt x="139061" y="84158"/>
                </a:moveTo>
                <a:lnTo>
                  <a:pt x="133742" y="87228"/>
                </a:lnTo>
                <a:lnTo>
                  <a:pt x="128423" y="84158"/>
                </a:lnTo>
                <a:close/>
                <a:moveTo>
                  <a:pt x="150642" y="84158"/>
                </a:moveTo>
                <a:lnTo>
                  <a:pt x="145323" y="87228"/>
                </a:lnTo>
                <a:lnTo>
                  <a:pt x="140004" y="84158"/>
                </a:lnTo>
                <a:close/>
                <a:moveTo>
                  <a:pt x="162284" y="84158"/>
                </a:moveTo>
                <a:lnTo>
                  <a:pt x="156964" y="87228"/>
                </a:lnTo>
                <a:lnTo>
                  <a:pt x="151645" y="84158"/>
                </a:lnTo>
                <a:close/>
                <a:moveTo>
                  <a:pt x="173895" y="84158"/>
                </a:moveTo>
                <a:lnTo>
                  <a:pt x="168575" y="87228"/>
                </a:lnTo>
                <a:lnTo>
                  <a:pt x="163256" y="84158"/>
                </a:lnTo>
                <a:close/>
                <a:moveTo>
                  <a:pt x="185536" y="84158"/>
                </a:moveTo>
                <a:lnTo>
                  <a:pt x="180217" y="87228"/>
                </a:lnTo>
                <a:lnTo>
                  <a:pt x="174898" y="84158"/>
                </a:lnTo>
                <a:close/>
                <a:moveTo>
                  <a:pt x="197147" y="84158"/>
                </a:moveTo>
                <a:lnTo>
                  <a:pt x="191828" y="87228"/>
                </a:lnTo>
                <a:lnTo>
                  <a:pt x="186509" y="84158"/>
                </a:lnTo>
                <a:close/>
                <a:moveTo>
                  <a:pt x="208789" y="84158"/>
                </a:moveTo>
                <a:lnTo>
                  <a:pt x="203470" y="87228"/>
                </a:lnTo>
                <a:lnTo>
                  <a:pt x="198151" y="84158"/>
                </a:lnTo>
                <a:close/>
                <a:moveTo>
                  <a:pt x="220370" y="84158"/>
                </a:moveTo>
                <a:lnTo>
                  <a:pt x="215051" y="87228"/>
                </a:lnTo>
                <a:lnTo>
                  <a:pt x="209731" y="84158"/>
                </a:lnTo>
                <a:close/>
                <a:moveTo>
                  <a:pt x="232011" y="84158"/>
                </a:moveTo>
                <a:lnTo>
                  <a:pt x="226692" y="87228"/>
                </a:lnTo>
                <a:lnTo>
                  <a:pt x="221373" y="84158"/>
                </a:lnTo>
                <a:close/>
                <a:moveTo>
                  <a:pt x="243622" y="84158"/>
                </a:moveTo>
                <a:lnTo>
                  <a:pt x="238303" y="87228"/>
                </a:lnTo>
                <a:lnTo>
                  <a:pt x="232984" y="84158"/>
                </a:lnTo>
                <a:close/>
                <a:moveTo>
                  <a:pt x="255264" y="84158"/>
                </a:moveTo>
                <a:lnTo>
                  <a:pt x="249945" y="87228"/>
                </a:lnTo>
                <a:lnTo>
                  <a:pt x="244626" y="84158"/>
                </a:lnTo>
                <a:close/>
                <a:moveTo>
                  <a:pt x="266875" y="84158"/>
                </a:moveTo>
                <a:lnTo>
                  <a:pt x="261556" y="87228"/>
                </a:lnTo>
                <a:lnTo>
                  <a:pt x="256237" y="84158"/>
                </a:lnTo>
                <a:close/>
                <a:moveTo>
                  <a:pt x="278517" y="84158"/>
                </a:moveTo>
                <a:lnTo>
                  <a:pt x="273198" y="87228"/>
                </a:lnTo>
                <a:lnTo>
                  <a:pt x="267878" y="84158"/>
                </a:lnTo>
                <a:close/>
                <a:moveTo>
                  <a:pt x="11369" y="84371"/>
                </a:moveTo>
                <a:lnTo>
                  <a:pt x="6050" y="93581"/>
                </a:lnTo>
                <a:lnTo>
                  <a:pt x="6050" y="87471"/>
                </a:lnTo>
                <a:lnTo>
                  <a:pt x="11369" y="84371"/>
                </a:lnTo>
                <a:close/>
                <a:moveTo>
                  <a:pt x="22980" y="84341"/>
                </a:moveTo>
                <a:lnTo>
                  <a:pt x="17661" y="93581"/>
                </a:lnTo>
                <a:lnTo>
                  <a:pt x="17661" y="87410"/>
                </a:lnTo>
                <a:lnTo>
                  <a:pt x="22980" y="84341"/>
                </a:lnTo>
                <a:close/>
                <a:moveTo>
                  <a:pt x="34622" y="84371"/>
                </a:moveTo>
                <a:lnTo>
                  <a:pt x="29302" y="93581"/>
                </a:lnTo>
                <a:lnTo>
                  <a:pt x="29302" y="87471"/>
                </a:lnTo>
                <a:lnTo>
                  <a:pt x="34622" y="84371"/>
                </a:lnTo>
                <a:close/>
                <a:moveTo>
                  <a:pt x="46202" y="84371"/>
                </a:moveTo>
                <a:lnTo>
                  <a:pt x="40883" y="93581"/>
                </a:lnTo>
                <a:lnTo>
                  <a:pt x="40883" y="87471"/>
                </a:lnTo>
                <a:lnTo>
                  <a:pt x="46202" y="84371"/>
                </a:lnTo>
                <a:close/>
                <a:moveTo>
                  <a:pt x="57844" y="84371"/>
                </a:moveTo>
                <a:lnTo>
                  <a:pt x="52525" y="93581"/>
                </a:lnTo>
                <a:lnTo>
                  <a:pt x="52525" y="87471"/>
                </a:lnTo>
                <a:lnTo>
                  <a:pt x="57844" y="84371"/>
                </a:lnTo>
                <a:close/>
                <a:moveTo>
                  <a:pt x="69455" y="84371"/>
                </a:moveTo>
                <a:lnTo>
                  <a:pt x="64136" y="93581"/>
                </a:lnTo>
                <a:lnTo>
                  <a:pt x="64136" y="87471"/>
                </a:lnTo>
                <a:lnTo>
                  <a:pt x="69455" y="84371"/>
                </a:lnTo>
                <a:close/>
                <a:moveTo>
                  <a:pt x="81097" y="84371"/>
                </a:moveTo>
                <a:lnTo>
                  <a:pt x="75777" y="93581"/>
                </a:lnTo>
                <a:lnTo>
                  <a:pt x="75777" y="87471"/>
                </a:lnTo>
                <a:lnTo>
                  <a:pt x="81097" y="84371"/>
                </a:lnTo>
                <a:close/>
                <a:moveTo>
                  <a:pt x="92708" y="84371"/>
                </a:moveTo>
                <a:lnTo>
                  <a:pt x="87389" y="93581"/>
                </a:lnTo>
                <a:lnTo>
                  <a:pt x="87389" y="87471"/>
                </a:lnTo>
                <a:lnTo>
                  <a:pt x="92708" y="84371"/>
                </a:lnTo>
                <a:close/>
                <a:moveTo>
                  <a:pt x="93437" y="84371"/>
                </a:moveTo>
                <a:lnTo>
                  <a:pt x="98757" y="87471"/>
                </a:lnTo>
                <a:lnTo>
                  <a:pt x="98757" y="93581"/>
                </a:lnTo>
                <a:lnTo>
                  <a:pt x="93437" y="84371"/>
                </a:lnTo>
                <a:close/>
                <a:moveTo>
                  <a:pt x="104349" y="84341"/>
                </a:moveTo>
                <a:lnTo>
                  <a:pt x="99030" y="93581"/>
                </a:lnTo>
                <a:lnTo>
                  <a:pt x="99030" y="87410"/>
                </a:lnTo>
                <a:lnTo>
                  <a:pt x="104349" y="84341"/>
                </a:lnTo>
                <a:close/>
                <a:moveTo>
                  <a:pt x="105018" y="84371"/>
                </a:moveTo>
                <a:lnTo>
                  <a:pt x="110337" y="87471"/>
                </a:lnTo>
                <a:lnTo>
                  <a:pt x="110337" y="93581"/>
                </a:lnTo>
                <a:lnTo>
                  <a:pt x="105018" y="84371"/>
                </a:lnTo>
                <a:close/>
                <a:moveTo>
                  <a:pt x="115930" y="84341"/>
                </a:moveTo>
                <a:lnTo>
                  <a:pt x="110611" y="93581"/>
                </a:lnTo>
                <a:lnTo>
                  <a:pt x="110611" y="87410"/>
                </a:lnTo>
                <a:lnTo>
                  <a:pt x="115930" y="84341"/>
                </a:lnTo>
                <a:close/>
                <a:moveTo>
                  <a:pt x="116660" y="84371"/>
                </a:moveTo>
                <a:lnTo>
                  <a:pt x="121979" y="87471"/>
                </a:lnTo>
                <a:lnTo>
                  <a:pt x="121979" y="93581"/>
                </a:lnTo>
                <a:lnTo>
                  <a:pt x="116660" y="84371"/>
                </a:lnTo>
                <a:close/>
                <a:moveTo>
                  <a:pt x="127541" y="84341"/>
                </a:moveTo>
                <a:lnTo>
                  <a:pt x="122222" y="93581"/>
                </a:lnTo>
                <a:lnTo>
                  <a:pt x="122222" y="87410"/>
                </a:lnTo>
                <a:lnTo>
                  <a:pt x="127541" y="84341"/>
                </a:lnTo>
                <a:close/>
                <a:moveTo>
                  <a:pt x="128271" y="84371"/>
                </a:moveTo>
                <a:lnTo>
                  <a:pt x="133590" y="87471"/>
                </a:lnTo>
                <a:lnTo>
                  <a:pt x="133590" y="93581"/>
                </a:lnTo>
                <a:lnTo>
                  <a:pt x="128271" y="84371"/>
                </a:lnTo>
                <a:close/>
                <a:moveTo>
                  <a:pt x="139183" y="84341"/>
                </a:moveTo>
                <a:lnTo>
                  <a:pt x="133864" y="93581"/>
                </a:lnTo>
                <a:lnTo>
                  <a:pt x="133864" y="87410"/>
                </a:lnTo>
                <a:lnTo>
                  <a:pt x="139183" y="84341"/>
                </a:lnTo>
                <a:close/>
                <a:moveTo>
                  <a:pt x="139912" y="84371"/>
                </a:moveTo>
                <a:lnTo>
                  <a:pt x="145232" y="87471"/>
                </a:lnTo>
                <a:lnTo>
                  <a:pt x="145232" y="93581"/>
                </a:lnTo>
                <a:lnTo>
                  <a:pt x="139912" y="84371"/>
                </a:lnTo>
                <a:close/>
                <a:moveTo>
                  <a:pt x="150794" y="84341"/>
                </a:moveTo>
                <a:lnTo>
                  <a:pt x="145475" y="93581"/>
                </a:lnTo>
                <a:lnTo>
                  <a:pt x="145475" y="87410"/>
                </a:lnTo>
                <a:lnTo>
                  <a:pt x="150794" y="84341"/>
                </a:lnTo>
                <a:close/>
                <a:moveTo>
                  <a:pt x="151523" y="84371"/>
                </a:moveTo>
                <a:lnTo>
                  <a:pt x="156843" y="87471"/>
                </a:lnTo>
                <a:lnTo>
                  <a:pt x="156843" y="93581"/>
                </a:lnTo>
                <a:lnTo>
                  <a:pt x="151523" y="84371"/>
                </a:lnTo>
                <a:close/>
                <a:moveTo>
                  <a:pt x="162436" y="84341"/>
                </a:moveTo>
                <a:lnTo>
                  <a:pt x="157116" y="93581"/>
                </a:lnTo>
                <a:lnTo>
                  <a:pt x="157116" y="87410"/>
                </a:lnTo>
                <a:lnTo>
                  <a:pt x="162436" y="84341"/>
                </a:lnTo>
                <a:close/>
                <a:moveTo>
                  <a:pt x="163165" y="84371"/>
                </a:moveTo>
                <a:lnTo>
                  <a:pt x="168484" y="87471"/>
                </a:lnTo>
                <a:lnTo>
                  <a:pt x="168484" y="93581"/>
                </a:lnTo>
                <a:lnTo>
                  <a:pt x="163165" y="84371"/>
                </a:lnTo>
                <a:close/>
                <a:moveTo>
                  <a:pt x="174047" y="84341"/>
                </a:moveTo>
                <a:lnTo>
                  <a:pt x="168727" y="93581"/>
                </a:lnTo>
                <a:lnTo>
                  <a:pt x="168727" y="87410"/>
                </a:lnTo>
                <a:lnTo>
                  <a:pt x="174047" y="84341"/>
                </a:lnTo>
                <a:close/>
                <a:moveTo>
                  <a:pt x="174746" y="84371"/>
                </a:moveTo>
                <a:lnTo>
                  <a:pt x="180065" y="87471"/>
                </a:lnTo>
                <a:lnTo>
                  <a:pt x="180065" y="93581"/>
                </a:lnTo>
                <a:lnTo>
                  <a:pt x="174746" y="84371"/>
                </a:lnTo>
                <a:close/>
                <a:moveTo>
                  <a:pt x="185658" y="84341"/>
                </a:moveTo>
                <a:lnTo>
                  <a:pt x="180339" y="93581"/>
                </a:lnTo>
                <a:lnTo>
                  <a:pt x="180339" y="87410"/>
                </a:lnTo>
                <a:lnTo>
                  <a:pt x="185658" y="84341"/>
                </a:lnTo>
                <a:close/>
                <a:moveTo>
                  <a:pt x="197269" y="84371"/>
                </a:moveTo>
                <a:lnTo>
                  <a:pt x="191950" y="93581"/>
                </a:lnTo>
                <a:lnTo>
                  <a:pt x="191950" y="87471"/>
                </a:lnTo>
                <a:lnTo>
                  <a:pt x="197269" y="84371"/>
                </a:lnTo>
                <a:close/>
                <a:moveTo>
                  <a:pt x="208911" y="84371"/>
                </a:moveTo>
                <a:lnTo>
                  <a:pt x="203591" y="93581"/>
                </a:lnTo>
                <a:lnTo>
                  <a:pt x="203591" y="87471"/>
                </a:lnTo>
                <a:lnTo>
                  <a:pt x="208911" y="84371"/>
                </a:lnTo>
                <a:close/>
                <a:moveTo>
                  <a:pt x="220522" y="84371"/>
                </a:moveTo>
                <a:lnTo>
                  <a:pt x="215202" y="93581"/>
                </a:lnTo>
                <a:lnTo>
                  <a:pt x="215202" y="87471"/>
                </a:lnTo>
                <a:lnTo>
                  <a:pt x="220522" y="84371"/>
                </a:lnTo>
                <a:close/>
                <a:moveTo>
                  <a:pt x="232163" y="84371"/>
                </a:moveTo>
                <a:lnTo>
                  <a:pt x="226844" y="93581"/>
                </a:lnTo>
                <a:lnTo>
                  <a:pt x="226844" y="87471"/>
                </a:lnTo>
                <a:lnTo>
                  <a:pt x="232163" y="84371"/>
                </a:lnTo>
                <a:close/>
                <a:moveTo>
                  <a:pt x="243774" y="84371"/>
                </a:moveTo>
                <a:lnTo>
                  <a:pt x="238455" y="93581"/>
                </a:lnTo>
                <a:lnTo>
                  <a:pt x="238455" y="87471"/>
                </a:lnTo>
                <a:lnTo>
                  <a:pt x="243774" y="84371"/>
                </a:lnTo>
                <a:close/>
                <a:moveTo>
                  <a:pt x="255355" y="84371"/>
                </a:moveTo>
                <a:lnTo>
                  <a:pt x="250036" y="93581"/>
                </a:lnTo>
                <a:lnTo>
                  <a:pt x="250036" y="87471"/>
                </a:lnTo>
                <a:lnTo>
                  <a:pt x="255355" y="84371"/>
                </a:lnTo>
                <a:close/>
                <a:moveTo>
                  <a:pt x="266997" y="84371"/>
                </a:moveTo>
                <a:lnTo>
                  <a:pt x="261678" y="93581"/>
                </a:lnTo>
                <a:lnTo>
                  <a:pt x="261678" y="87471"/>
                </a:lnTo>
                <a:lnTo>
                  <a:pt x="266997" y="84371"/>
                </a:lnTo>
                <a:close/>
                <a:moveTo>
                  <a:pt x="278608" y="84371"/>
                </a:moveTo>
                <a:lnTo>
                  <a:pt x="273289" y="93581"/>
                </a:lnTo>
                <a:lnTo>
                  <a:pt x="273289" y="87471"/>
                </a:lnTo>
                <a:lnTo>
                  <a:pt x="278608" y="84371"/>
                </a:lnTo>
                <a:close/>
                <a:moveTo>
                  <a:pt x="457" y="84432"/>
                </a:moveTo>
                <a:lnTo>
                  <a:pt x="5776" y="87471"/>
                </a:lnTo>
                <a:lnTo>
                  <a:pt x="5776" y="93611"/>
                </a:lnTo>
                <a:lnTo>
                  <a:pt x="457" y="84432"/>
                </a:lnTo>
                <a:close/>
                <a:moveTo>
                  <a:pt x="12098" y="84432"/>
                </a:moveTo>
                <a:lnTo>
                  <a:pt x="17418" y="87471"/>
                </a:lnTo>
                <a:lnTo>
                  <a:pt x="17418" y="93611"/>
                </a:lnTo>
                <a:lnTo>
                  <a:pt x="12098" y="84432"/>
                </a:lnTo>
                <a:close/>
                <a:moveTo>
                  <a:pt x="23710" y="84432"/>
                </a:moveTo>
                <a:lnTo>
                  <a:pt x="29029" y="87471"/>
                </a:lnTo>
                <a:lnTo>
                  <a:pt x="29029" y="93611"/>
                </a:lnTo>
                <a:lnTo>
                  <a:pt x="23710" y="84432"/>
                </a:lnTo>
                <a:close/>
                <a:moveTo>
                  <a:pt x="35290" y="84432"/>
                </a:moveTo>
                <a:lnTo>
                  <a:pt x="40610" y="87471"/>
                </a:lnTo>
                <a:lnTo>
                  <a:pt x="40610" y="93611"/>
                </a:lnTo>
                <a:lnTo>
                  <a:pt x="35290" y="84432"/>
                </a:lnTo>
                <a:close/>
                <a:moveTo>
                  <a:pt x="46932" y="84432"/>
                </a:moveTo>
                <a:lnTo>
                  <a:pt x="52251" y="87471"/>
                </a:lnTo>
                <a:lnTo>
                  <a:pt x="52251" y="93611"/>
                </a:lnTo>
                <a:lnTo>
                  <a:pt x="46932" y="84432"/>
                </a:lnTo>
                <a:close/>
                <a:moveTo>
                  <a:pt x="58543" y="84432"/>
                </a:moveTo>
                <a:lnTo>
                  <a:pt x="63862" y="87471"/>
                </a:lnTo>
                <a:lnTo>
                  <a:pt x="63862" y="93611"/>
                </a:lnTo>
                <a:lnTo>
                  <a:pt x="58543" y="84432"/>
                </a:lnTo>
                <a:close/>
                <a:moveTo>
                  <a:pt x="70185" y="84432"/>
                </a:moveTo>
                <a:lnTo>
                  <a:pt x="75504" y="87471"/>
                </a:lnTo>
                <a:lnTo>
                  <a:pt x="75504" y="93611"/>
                </a:lnTo>
                <a:lnTo>
                  <a:pt x="70185" y="84432"/>
                </a:lnTo>
                <a:close/>
                <a:moveTo>
                  <a:pt x="81796" y="84432"/>
                </a:moveTo>
                <a:lnTo>
                  <a:pt x="87115" y="87471"/>
                </a:lnTo>
                <a:lnTo>
                  <a:pt x="87115" y="93611"/>
                </a:lnTo>
                <a:lnTo>
                  <a:pt x="81796" y="84432"/>
                </a:lnTo>
                <a:close/>
                <a:moveTo>
                  <a:pt x="186357" y="84371"/>
                </a:moveTo>
                <a:lnTo>
                  <a:pt x="191676" y="87441"/>
                </a:lnTo>
                <a:lnTo>
                  <a:pt x="191676" y="93611"/>
                </a:lnTo>
                <a:lnTo>
                  <a:pt x="186357" y="84371"/>
                </a:lnTo>
                <a:close/>
                <a:moveTo>
                  <a:pt x="197999" y="84371"/>
                </a:moveTo>
                <a:lnTo>
                  <a:pt x="203318" y="87441"/>
                </a:lnTo>
                <a:lnTo>
                  <a:pt x="203318" y="93611"/>
                </a:lnTo>
                <a:lnTo>
                  <a:pt x="197999" y="84371"/>
                </a:lnTo>
                <a:close/>
                <a:moveTo>
                  <a:pt x="209610" y="84371"/>
                </a:moveTo>
                <a:lnTo>
                  <a:pt x="214929" y="87441"/>
                </a:lnTo>
                <a:lnTo>
                  <a:pt x="214929" y="93611"/>
                </a:lnTo>
                <a:lnTo>
                  <a:pt x="209610" y="84371"/>
                </a:lnTo>
                <a:close/>
                <a:moveTo>
                  <a:pt x="221251" y="84371"/>
                </a:moveTo>
                <a:lnTo>
                  <a:pt x="226570" y="87441"/>
                </a:lnTo>
                <a:lnTo>
                  <a:pt x="226570" y="93611"/>
                </a:lnTo>
                <a:lnTo>
                  <a:pt x="221251" y="84371"/>
                </a:lnTo>
                <a:close/>
                <a:moveTo>
                  <a:pt x="232862" y="84371"/>
                </a:moveTo>
                <a:lnTo>
                  <a:pt x="238182" y="87441"/>
                </a:lnTo>
                <a:lnTo>
                  <a:pt x="238182" y="93611"/>
                </a:lnTo>
                <a:lnTo>
                  <a:pt x="232862" y="84371"/>
                </a:lnTo>
                <a:close/>
                <a:moveTo>
                  <a:pt x="244474" y="84371"/>
                </a:moveTo>
                <a:lnTo>
                  <a:pt x="249793" y="87441"/>
                </a:lnTo>
                <a:lnTo>
                  <a:pt x="249793" y="93611"/>
                </a:lnTo>
                <a:lnTo>
                  <a:pt x="244474" y="84371"/>
                </a:lnTo>
                <a:close/>
                <a:moveTo>
                  <a:pt x="256085" y="84371"/>
                </a:moveTo>
                <a:lnTo>
                  <a:pt x="261404" y="87441"/>
                </a:lnTo>
                <a:lnTo>
                  <a:pt x="261404" y="93611"/>
                </a:lnTo>
                <a:lnTo>
                  <a:pt x="256085" y="84371"/>
                </a:lnTo>
                <a:close/>
                <a:moveTo>
                  <a:pt x="267726" y="84371"/>
                </a:moveTo>
                <a:lnTo>
                  <a:pt x="273046" y="87441"/>
                </a:lnTo>
                <a:lnTo>
                  <a:pt x="273046" y="93611"/>
                </a:lnTo>
                <a:lnTo>
                  <a:pt x="267726" y="84371"/>
                </a:lnTo>
                <a:close/>
                <a:moveTo>
                  <a:pt x="244" y="84492"/>
                </a:moveTo>
                <a:lnTo>
                  <a:pt x="5563" y="93672"/>
                </a:lnTo>
                <a:lnTo>
                  <a:pt x="5563" y="93672"/>
                </a:lnTo>
                <a:lnTo>
                  <a:pt x="214" y="90602"/>
                </a:lnTo>
                <a:lnTo>
                  <a:pt x="214" y="84492"/>
                </a:lnTo>
                <a:close/>
                <a:moveTo>
                  <a:pt x="11855" y="84492"/>
                </a:moveTo>
                <a:lnTo>
                  <a:pt x="17174" y="93672"/>
                </a:lnTo>
                <a:lnTo>
                  <a:pt x="12311" y="90906"/>
                </a:lnTo>
                <a:lnTo>
                  <a:pt x="11855" y="90632"/>
                </a:lnTo>
                <a:lnTo>
                  <a:pt x="11855" y="84492"/>
                </a:lnTo>
                <a:close/>
                <a:moveTo>
                  <a:pt x="93194" y="84492"/>
                </a:moveTo>
                <a:lnTo>
                  <a:pt x="98513" y="93672"/>
                </a:lnTo>
                <a:lnTo>
                  <a:pt x="93650" y="90906"/>
                </a:lnTo>
                <a:lnTo>
                  <a:pt x="93194" y="90663"/>
                </a:lnTo>
                <a:lnTo>
                  <a:pt x="93194" y="84492"/>
                </a:lnTo>
                <a:close/>
                <a:moveTo>
                  <a:pt x="104836" y="84492"/>
                </a:moveTo>
                <a:lnTo>
                  <a:pt x="110155" y="93672"/>
                </a:lnTo>
                <a:lnTo>
                  <a:pt x="105292" y="90906"/>
                </a:lnTo>
                <a:lnTo>
                  <a:pt x="104836" y="90663"/>
                </a:lnTo>
                <a:lnTo>
                  <a:pt x="104836" y="84492"/>
                </a:lnTo>
                <a:close/>
                <a:moveTo>
                  <a:pt x="116447" y="84492"/>
                </a:moveTo>
                <a:lnTo>
                  <a:pt x="121766" y="93672"/>
                </a:lnTo>
                <a:lnTo>
                  <a:pt x="116903" y="90906"/>
                </a:lnTo>
                <a:lnTo>
                  <a:pt x="116447" y="90663"/>
                </a:lnTo>
                <a:lnTo>
                  <a:pt x="116447" y="84492"/>
                </a:lnTo>
                <a:close/>
                <a:moveTo>
                  <a:pt x="128058" y="84492"/>
                </a:moveTo>
                <a:lnTo>
                  <a:pt x="133377" y="93672"/>
                </a:lnTo>
                <a:lnTo>
                  <a:pt x="128514" y="90906"/>
                </a:lnTo>
                <a:lnTo>
                  <a:pt x="128058" y="90663"/>
                </a:lnTo>
                <a:lnTo>
                  <a:pt x="128058" y="84492"/>
                </a:lnTo>
                <a:close/>
                <a:moveTo>
                  <a:pt x="139669" y="84492"/>
                </a:moveTo>
                <a:lnTo>
                  <a:pt x="144988" y="93672"/>
                </a:lnTo>
                <a:lnTo>
                  <a:pt x="140125" y="90906"/>
                </a:lnTo>
                <a:lnTo>
                  <a:pt x="139669" y="90663"/>
                </a:lnTo>
                <a:lnTo>
                  <a:pt x="139669" y="84492"/>
                </a:lnTo>
                <a:close/>
                <a:moveTo>
                  <a:pt x="151311" y="84492"/>
                </a:moveTo>
                <a:lnTo>
                  <a:pt x="156630" y="93672"/>
                </a:lnTo>
                <a:lnTo>
                  <a:pt x="151767" y="90906"/>
                </a:lnTo>
                <a:lnTo>
                  <a:pt x="151311" y="90663"/>
                </a:lnTo>
                <a:lnTo>
                  <a:pt x="151311" y="84492"/>
                </a:lnTo>
                <a:close/>
                <a:moveTo>
                  <a:pt x="162922" y="84492"/>
                </a:moveTo>
                <a:lnTo>
                  <a:pt x="168241" y="93672"/>
                </a:lnTo>
                <a:lnTo>
                  <a:pt x="163378" y="90906"/>
                </a:lnTo>
                <a:lnTo>
                  <a:pt x="162922" y="90663"/>
                </a:lnTo>
                <a:lnTo>
                  <a:pt x="162922" y="84492"/>
                </a:lnTo>
                <a:close/>
                <a:moveTo>
                  <a:pt x="174563" y="84492"/>
                </a:moveTo>
                <a:lnTo>
                  <a:pt x="179883" y="93672"/>
                </a:lnTo>
                <a:lnTo>
                  <a:pt x="175019" y="90906"/>
                </a:lnTo>
                <a:lnTo>
                  <a:pt x="174563" y="90663"/>
                </a:lnTo>
                <a:lnTo>
                  <a:pt x="174563" y="84492"/>
                </a:lnTo>
                <a:close/>
                <a:moveTo>
                  <a:pt x="186144" y="84492"/>
                </a:moveTo>
                <a:lnTo>
                  <a:pt x="191463" y="93672"/>
                </a:lnTo>
                <a:lnTo>
                  <a:pt x="186631" y="90906"/>
                </a:lnTo>
                <a:lnTo>
                  <a:pt x="186144" y="90663"/>
                </a:lnTo>
                <a:lnTo>
                  <a:pt x="186144" y="84492"/>
                </a:lnTo>
                <a:close/>
                <a:moveTo>
                  <a:pt x="197755" y="84492"/>
                </a:moveTo>
                <a:lnTo>
                  <a:pt x="203075" y="93672"/>
                </a:lnTo>
                <a:lnTo>
                  <a:pt x="198211" y="90906"/>
                </a:lnTo>
                <a:lnTo>
                  <a:pt x="197755" y="90663"/>
                </a:lnTo>
                <a:lnTo>
                  <a:pt x="197755" y="84492"/>
                </a:lnTo>
                <a:close/>
                <a:moveTo>
                  <a:pt x="209397" y="84492"/>
                </a:moveTo>
                <a:lnTo>
                  <a:pt x="214716" y="93672"/>
                </a:lnTo>
                <a:lnTo>
                  <a:pt x="209853" y="90906"/>
                </a:lnTo>
                <a:lnTo>
                  <a:pt x="209397" y="90663"/>
                </a:lnTo>
                <a:lnTo>
                  <a:pt x="209397" y="84492"/>
                </a:lnTo>
                <a:close/>
                <a:moveTo>
                  <a:pt x="221008" y="84492"/>
                </a:moveTo>
                <a:lnTo>
                  <a:pt x="226327" y="93672"/>
                </a:lnTo>
                <a:lnTo>
                  <a:pt x="221464" y="90906"/>
                </a:lnTo>
                <a:lnTo>
                  <a:pt x="221008" y="90663"/>
                </a:lnTo>
                <a:lnTo>
                  <a:pt x="221008" y="84492"/>
                </a:lnTo>
                <a:close/>
                <a:moveTo>
                  <a:pt x="232650" y="84492"/>
                </a:moveTo>
                <a:lnTo>
                  <a:pt x="237969" y="93672"/>
                </a:lnTo>
                <a:lnTo>
                  <a:pt x="233106" y="90906"/>
                </a:lnTo>
                <a:lnTo>
                  <a:pt x="232650" y="90663"/>
                </a:lnTo>
                <a:lnTo>
                  <a:pt x="232650" y="84492"/>
                </a:lnTo>
                <a:close/>
                <a:moveTo>
                  <a:pt x="244261" y="84492"/>
                </a:moveTo>
                <a:lnTo>
                  <a:pt x="249580" y="93672"/>
                </a:lnTo>
                <a:lnTo>
                  <a:pt x="244717" y="90906"/>
                </a:lnTo>
                <a:lnTo>
                  <a:pt x="244261" y="90663"/>
                </a:lnTo>
                <a:lnTo>
                  <a:pt x="244261" y="84492"/>
                </a:lnTo>
                <a:close/>
                <a:moveTo>
                  <a:pt x="255872" y="84492"/>
                </a:moveTo>
                <a:lnTo>
                  <a:pt x="261191" y="93672"/>
                </a:lnTo>
                <a:lnTo>
                  <a:pt x="256328" y="90906"/>
                </a:lnTo>
                <a:lnTo>
                  <a:pt x="255872" y="90663"/>
                </a:lnTo>
                <a:lnTo>
                  <a:pt x="255872" y="84492"/>
                </a:lnTo>
                <a:close/>
                <a:moveTo>
                  <a:pt x="267483" y="84492"/>
                </a:moveTo>
                <a:lnTo>
                  <a:pt x="272802" y="93672"/>
                </a:lnTo>
                <a:lnTo>
                  <a:pt x="267939" y="90906"/>
                </a:lnTo>
                <a:lnTo>
                  <a:pt x="267483" y="90663"/>
                </a:lnTo>
                <a:lnTo>
                  <a:pt x="267483" y="84492"/>
                </a:lnTo>
                <a:close/>
                <a:moveTo>
                  <a:pt x="34834" y="84492"/>
                </a:moveTo>
                <a:lnTo>
                  <a:pt x="34834" y="90632"/>
                </a:lnTo>
                <a:lnTo>
                  <a:pt x="34378" y="90906"/>
                </a:lnTo>
                <a:lnTo>
                  <a:pt x="29515" y="93733"/>
                </a:lnTo>
                <a:lnTo>
                  <a:pt x="29515" y="93733"/>
                </a:lnTo>
                <a:lnTo>
                  <a:pt x="34834" y="84492"/>
                </a:lnTo>
                <a:close/>
                <a:moveTo>
                  <a:pt x="35078" y="84492"/>
                </a:moveTo>
                <a:lnTo>
                  <a:pt x="40397" y="93733"/>
                </a:lnTo>
                <a:lnTo>
                  <a:pt x="40397" y="93733"/>
                </a:lnTo>
                <a:lnTo>
                  <a:pt x="35533" y="90906"/>
                </a:lnTo>
                <a:lnTo>
                  <a:pt x="35078" y="90663"/>
                </a:lnTo>
                <a:lnTo>
                  <a:pt x="35078" y="84492"/>
                </a:lnTo>
                <a:close/>
                <a:moveTo>
                  <a:pt x="104562" y="84523"/>
                </a:moveTo>
                <a:lnTo>
                  <a:pt x="104562" y="90632"/>
                </a:lnTo>
                <a:lnTo>
                  <a:pt x="104106" y="90906"/>
                </a:lnTo>
                <a:lnTo>
                  <a:pt x="99243" y="93733"/>
                </a:lnTo>
                <a:lnTo>
                  <a:pt x="99243" y="93733"/>
                </a:lnTo>
                <a:lnTo>
                  <a:pt x="104562" y="84523"/>
                </a:lnTo>
                <a:close/>
                <a:moveTo>
                  <a:pt x="116143" y="84523"/>
                </a:moveTo>
                <a:lnTo>
                  <a:pt x="116143" y="90632"/>
                </a:lnTo>
                <a:lnTo>
                  <a:pt x="115687" y="90906"/>
                </a:lnTo>
                <a:lnTo>
                  <a:pt x="110824" y="93733"/>
                </a:lnTo>
                <a:lnTo>
                  <a:pt x="110824" y="93733"/>
                </a:lnTo>
                <a:lnTo>
                  <a:pt x="116143" y="84523"/>
                </a:lnTo>
                <a:close/>
                <a:moveTo>
                  <a:pt x="127784" y="84523"/>
                </a:moveTo>
                <a:lnTo>
                  <a:pt x="127784" y="90632"/>
                </a:lnTo>
                <a:lnTo>
                  <a:pt x="127329" y="90906"/>
                </a:lnTo>
                <a:lnTo>
                  <a:pt x="122465" y="93733"/>
                </a:lnTo>
                <a:lnTo>
                  <a:pt x="122465" y="93733"/>
                </a:lnTo>
                <a:lnTo>
                  <a:pt x="127784" y="84523"/>
                </a:lnTo>
                <a:close/>
                <a:moveTo>
                  <a:pt x="139396" y="84523"/>
                </a:moveTo>
                <a:lnTo>
                  <a:pt x="139396" y="90632"/>
                </a:lnTo>
                <a:lnTo>
                  <a:pt x="138940" y="90906"/>
                </a:lnTo>
                <a:lnTo>
                  <a:pt x="134076" y="93733"/>
                </a:lnTo>
                <a:lnTo>
                  <a:pt x="134076" y="93733"/>
                </a:lnTo>
                <a:lnTo>
                  <a:pt x="139396" y="84523"/>
                </a:lnTo>
                <a:close/>
                <a:moveTo>
                  <a:pt x="151037" y="84523"/>
                </a:moveTo>
                <a:lnTo>
                  <a:pt x="151037" y="90632"/>
                </a:lnTo>
                <a:lnTo>
                  <a:pt x="150581" y="90906"/>
                </a:lnTo>
                <a:lnTo>
                  <a:pt x="145718" y="93733"/>
                </a:lnTo>
                <a:lnTo>
                  <a:pt x="145718" y="93733"/>
                </a:lnTo>
                <a:lnTo>
                  <a:pt x="151037" y="84523"/>
                </a:lnTo>
                <a:close/>
                <a:moveTo>
                  <a:pt x="162648" y="84523"/>
                </a:moveTo>
                <a:lnTo>
                  <a:pt x="162648" y="90632"/>
                </a:lnTo>
                <a:lnTo>
                  <a:pt x="162192" y="90906"/>
                </a:lnTo>
                <a:lnTo>
                  <a:pt x="157329" y="93733"/>
                </a:lnTo>
                <a:lnTo>
                  <a:pt x="157329" y="93733"/>
                </a:lnTo>
                <a:lnTo>
                  <a:pt x="162648" y="84523"/>
                </a:lnTo>
                <a:close/>
                <a:moveTo>
                  <a:pt x="174290" y="84523"/>
                </a:moveTo>
                <a:lnTo>
                  <a:pt x="174290" y="90632"/>
                </a:lnTo>
                <a:lnTo>
                  <a:pt x="173834" y="90906"/>
                </a:lnTo>
                <a:lnTo>
                  <a:pt x="168971" y="93733"/>
                </a:lnTo>
                <a:lnTo>
                  <a:pt x="168971" y="93733"/>
                </a:lnTo>
                <a:lnTo>
                  <a:pt x="174290" y="84523"/>
                </a:lnTo>
                <a:close/>
                <a:moveTo>
                  <a:pt x="185871" y="84523"/>
                </a:moveTo>
                <a:lnTo>
                  <a:pt x="185871" y="90632"/>
                </a:lnTo>
                <a:lnTo>
                  <a:pt x="185415" y="90906"/>
                </a:lnTo>
                <a:lnTo>
                  <a:pt x="180551" y="93733"/>
                </a:lnTo>
                <a:lnTo>
                  <a:pt x="180551" y="93733"/>
                </a:lnTo>
                <a:lnTo>
                  <a:pt x="185871" y="84523"/>
                </a:lnTo>
                <a:close/>
                <a:moveTo>
                  <a:pt x="197482" y="84523"/>
                </a:moveTo>
                <a:lnTo>
                  <a:pt x="197482" y="90632"/>
                </a:lnTo>
                <a:lnTo>
                  <a:pt x="197512" y="90632"/>
                </a:lnTo>
                <a:lnTo>
                  <a:pt x="197026" y="90906"/>
                </a:lnTo>
                <a:lnTo>
                  <a:pt x="192163" y="93733"/>
                </a:lnTo>
                <a:lnTo>
                  <a:pt x="192163" y="93733"/>
                </a:lnTo>
                <a:lnTo>
                  <a:pt x="197482" y="84523"/>
                </a:lnTo>
                <a:close/>
                <a:moveTo>
                  <a:pt x="209123" y="84523"/>
                </a:moveTo>
                <a:lnTo>
                  <a:pt x="209123" y="90632"/>
                </a:lnTo>
                <a:lnTo>
                  <a:pt x="208667" y="90906"/>
                </a:lnTo>
                <a:lnTo>
                  <a:pt x="203804" y="93733"/>
                </a:lnTo>
                <a:lnTo>
                  <a:pt x="203804" y="93733"/>
                </a:lnTo>
                <a:lnTo>
                  <a:pt x="209123" y="84523"/>
                </a:lnTo>
                <a:close/>
                <a:moveTo>
                  <a:pt x="220765" y="84523"/>
                </a:moveTo>
                <a:lnTo>
                  <a:pt x="220765" y="90632"/>
                </a:lnTo>
                <a:lnTo>
                  <a:pt x="220309" y="90906"/>
                </a:lnTo>
                <a:lnTo>
                  <a:pt x="215446" y="93733"/>
                </a:lnTo>
                <a:lnTo>
                  <a:pt x="215446" y="93733"/>
                </a:lnTo>
                <a:lnTo>
                  <a:pt x="220765" y="84523"/>
                </a:lnTo>
                <a:close/>
                <a:moveTo>
                  <a:pt x="243957" y="84523"/>
                </a:moveTo>
                <a:lnTo>
                  <a:pt x="243957" y="90632"/>
                </a:lnTo>
                <a:lnTo>
                  <a:pt x="243501" y="90906"/>
                </a:lnTo>
                <a:lnTo>
                  <a:pt x="238638" y="93733"/>
                </a:lnTo>
                <a:lnTo>
                  <a:pt x="238638" y="93733"/>
                </a:lnTo>
                <a:lnTo>
                  <a:pt x="243957" y="84523"/>
                </a:lnTo>
                <a:close/>
                <a:moveTo>
                  <a:pt x="255598" y="84523"/>
                </a:moveTo>
                <a:lnTo>
                  <a:pt x="255598" y="90632"/>
                </a:lnTo>
                <a:lnTo>
                  <a:pt x="255142" y="90906"/>
                </a:lnTo>
                <a:lnTo>
                  <a:pt x="250279" y="93733"/>
                </a:lnTo>
                <a:lnTo>
                  <a:pt x="250279" y="93733"/>
                </a:lnTo>
                <a:lnTo>
                  <a:pt x="255598" y="84523"/>
                </a:lnTo>
                <a:close/>
                <a:moveTo>
                  <a:pt x="11582" y="84492"/>
                </a:moveTo>
                <a:lnTo>
                  <a:pt x="11582" y="90632"/>
                </a:lnTo>
                <a:lnTo>
                  <a:pt x="11126" y="90906"/>
                </a:lnTo>
                <a:lnTo>
                  <a:pt x="6262" y="93733"/>
                </a:lnTo>
                <a:lnTo>
                  <a:pt x="11582" y="84492"/>
                </a:lnTo>
                <a:close/>
                <a:moveTo>
                  <a:pt x="23223" y="84523"/>
                </a:moveTo>
                <a:lnTo>
                  <a:pt x="23223" y="90632"/>
                </a:lnTo>
                <a:lnTo>
                  <a:pt x="22767" y="90906"/>
                </a:lnTo>
                <a:lnTo>
                  <a:pt x="17904" y="93733"/>
                </a:lnTo>
                <a:lnTo>
                  <a:pt x="23223" y="84523"/>
                </a:lnTo>
                <a:close/>
                <a:moveTo>
                  <a:pt x="23497" y="84492"/>
                </a:moveTo>
                <a:lnTo>
                  <a:pt x="28816" y="93733"/>
                </a:lnTo>
                <a:lnTo>
                  <a:pt x="23953" y="90906"/>
                </a:lnTo>
                <a:lnTo>
                  <a:pt x="23497" y="90663"/>
                </a:lnTo>
                <a:lnTo>
                  <a:pt x="23497" y="84492"/>
                </a:lnTo>
                <a:close/>
                <a:moveTo>
                  <a:pt x="46446" y="84492"/>
                </a:moveTo>
                <a:lnTo>
                  <a:pt x="46446" y="90632"/>
                </a:lnTo>
                <a:lnTo>
                  <a:pt x="45990" y="90906"/>
                </a:lnTo>
                <a:lnTo>
                  <a:pt x="41126" y="93733"/>
                </a:lnTo>
                <a:lnTo>
                  <a:pt x="46446" y="84492"/>
                </a:lnTo>
                <a:close/>
                <a:moveTo>
                  <a:pt x="46689" y="84492"/>
                </a:moveTo>
                <a:lnTo>
                  <a:pt x="52008" y="93733"/>
                </a:lnTo>
                <a:lnTo>
                  <a:pt x="47145" y="90906"/>
                </a:lnTo>
                <a:lnTo>
                  <a:pt x="46689" y="90663"/>
                </a:lnTo>
                <a:lnTo>
                  <a:pt x="46689" y="84492"/>
                </a:lnTo>
                <a:close/>
                <a:moveTo>
                  <a:pt x="58057" y="84492"/>
                </a:moveTo>
                <a:lnTo>
                  <a:pt x="58057" y="90632"/>
                </a:lnTo>
                <a:lnTo>
                  <a:pt x="57601" y="90906"/>
                </a:lnTo>
                <a:lnTo>
                  <a:pt x="52737" y="93733"/>
                </a:lnTo>
                <a:lnTo>
                  <a:pt x="58057" y="84492"/>
                </a:lnTo>
                <a:close/>
                <a:moveTo>
                  <a:pt x="58330" y="84492"/>
                </a:moveTo>
                <a:lnTo>
                  <a:pt x="63650" y="93733"/>
                </a:lnTo>
                <a:lnTo>
                  <a:pt x="58786" y="90906"/>
                </a:lnTo>
                <a:lnTo>
                  <a:pt x="58330" y="90663"/>
                </a:lnTo>
                <a:lnTo>
                  <a:pt x="58330" y="84492"/>
                </a:lnTo>
                <a:close/>
                <a:moveTo>
                  <a:pt x="69698" y="84492"/>
                </a:moveTo>
                <a:lnTo>
                  <a:pt x="69698" y="90632"/>
                </a:lnTo>
                <a:lnTo>
                  <a:pt x="69182" y="90906"/>
                </a:lnTo>
                <a:lnTo>
                  <a:pt x="64379" y="93733"/>
                </a:lnTo>
                <a:lnTo>
                  <a:pt x="69698" y="84492"/>
                </a:lnTo>
                <a:close/>
                <a:moveTo>
                  <a:pt x="69941" y="84492"/>
                </a:moveTo>
                <a:lnTo>
                  <a:pt x="75261" y="93733"/>
                </a:lnTo>
                <a:lnTo>
                  <a:pt x="70397" y="90906"/>
                </a:lnTo>
                <a:lnTo>
                  <a:pt x="69941" y="90663"/>
                </a:lnTo>
                <a:lnTo>
                  <a:pt x="69941" y="84492"/>
                </a:lnTo>
                <a:close/>
                <a:moveTo>
                  <a:pt x="81309" y="84492"/>
                </a:moveTo>
                <a:lnTo>
                  <a:pt x="81309" y="90632"/>
                </a:lnTo>
                <a:lnTo>
                  <a:pt x="80853" y="90906"/>
                </a:lnTo>
                <a:lnTo>
                  <a:pt x="75990" y="93733"/>
                </a:lnTo>
                <a:lnTo>
                  <a:pt x="81309" y="84492"/>
                </a:lnTo>
                <a:close/>
                <a:moveTo>
                  <a:pt x="81583" y="84492"/>
                </a:moveTo>
                <a:lnTo>
                  <a:pt x="86902" y="93733"/>
                </a:lnTo>
                <a:lnTo>
                  <a:pt x="82039" y="90906"/>
                </a:lnTo>
                <a:lnTo>
                  <a:pt x="81583" y="90663"/>
                </a:lnTo>
                <a:lnTo>
                  <a:pt x="81583" y="84492"/>
                </a:lnTo>
                <a:close/>
                <a:moveTo>
                  <a:pt x="92951" y="84492"/>
                </a:moveTo>
                <a:lnTo>
                  <a:pt x="92951" y="90632"/>
                </a:lnTo>
                <a:lnTo>
                  <a:pt x="92495" y="90906"/>
                </a:lnTo>
                <a:lnTo>
                  <a:pt x="87632" y="93733"/>
                </a:lnTo>
                <a:lnTo>
                  <a:pt x="92951" y="84492"/>
                </a:lnTo>
                <a:close/>
                <a:moveTo>
                  <a:pt x="232376" y="84523"/>
                </a:moveTo>
                <a:lnTo>
                  <a:pt x="232376" y="90632"/>
                </a:lnTo>
                <a:lnTo>
                  <a:pt x="231920" y="90906"/>
                </a:lnTo>
                <a:lnTo>
                  <a:pt x="227057" y="93733"/>
                </a:lnTo>
                <a:lnTo>
                  <a:pt x="232376" y="84523"/>
                </a:lnTo>
                <a:close/>
                <a:moveTo>
                  <a:pt x="267210" y="84523"/>
                </a:moveTo>
                <a:lnTo>
                  <a:pt x="267210" y="90632"/>
                </a:lnTo>
                <a:lnTo>
                  <a:pt x="266754" y="90906"/>
                </a:lnTo>
                <a:lnTo>
                  <a:pt x="261890" y="93733"/>
                </a:lnTo>
                <a:lnTo>
                  <a:pt x="267210" y="84523"/>
                </a:lnTo>
                <a:close/>
                <a:moveTo>
                  <a:pt x="278851" y="84523"/>
                </a:moveTo>
                <a:lnTo>
                  <a:pt x="278851" y="90632"/>
                </a:lnTo>
                <a:lnTo>
                  <a:pt x="278395" y="90906"/>
                </a:lnTo>
                <a:lnTo>
                  <a:pt x="273532" y="93733"/>
                </a:lnTo>
                <a:lnTo>
                  <a:pt x="278851" y="84523"/>
                </a:lnTo>
                <a:close/>
                <a:moveTo>
                  <a:pt x="11703" y="90876"/>
                </a:moveTo>
                <a:lnTo>
                  <a:pt x="17023" y="93946"/>
                </a:lnTo>
                <a:lnTo>
                  <a:pt x="6384" y="93946"/>
                </a:lnTo>
                <a:lnTo>
                  <a:pt x="11703" y="90876"/>
                </a:lnTo>
                <a:close/>
                <a:moveTo>
                  <a:pt x="23345" y="90876"/>
                </a:moveTo>
                <a:lnTo>
                  <a:pt x="28664" y="93946"/>
                </a:lnTo>
                <a:lnTo>
                  <a:pt x="18026" y="93946"/>
                </a:lnTo>
                <a:lnTo>
                  <a:pt x="23345" y="90876"/>
                </a:lnTo>
                <a:close/>
                <a:moveTo>
                  <a:pt x="34956" y="90876"/>
                </a:moveTo>
                <a:lnTo>
                  <a:pt x="40275" y="93946"/>
                </a:lnTo>
                <a:lnTo>
                  <a:pt x="29637" y="93946"/>
                </a:lnTo>
                <a:lnTo>
                  <a:pt x="34956" y="90876"/>
                </a:lnTo>
                <a:close/>
                <a:moveTo>
                  <a:pt x="46598" y="90876"/>
                </a:moveTo>
                <a:lnTo>
                  <a:pt x="51886" y="93946"/>
                </a:lnTo>
                <a:lnTo>
                  <a:pt x="41248" y="93946"/>
                </a:lnTo>
                <a:lnTo>
                  <a:pt x="46598" y="90876"/>
                </a:lnTo>
                <a:close/>
                <a:moveTo>
                  <a:pt x="58209" y="90876"/>
                </a:moveTo>
                <a:lnTo>
                  <a:pt x="63528" y="93946"/>
                </a:lnTo>
                <a:lnTo>
                  <a:pt x="52889" y="93946"/>
                </a:lnTo>
                <a:lnTo>
                  <a:pt x="58209" y="90876"/>
                </a:lnTo>
                <a:close/>
                <a:moveTo>
                  <a:pt x="69850" y="90876"/>
                </a:moveTo>
                <a:lnTo>
                  <a:pt x="75169" y="93946"/>
                </a:lnTo>
                <a:lnTo>
                  <a:pt x="64531" y="93946"/>
                </a:lnTo>
                <a:lnTo>
                  <a:pt x="69850" y="90876"/>
                </a:lnTo>
                <a:close/>
                <a:moveTo>
                  <a:pt x="81431" y="90876"/>
                </a:moveTo>
                <a:lnTo>
                  <a:pt x="86750" y="93946"/>
                </a:lnTo>
                <a:lnTo>
                  <a:pt x="76112" y="93946"/>
                </a:lnTo>
                <a:lnTo>
                  <a:pt x="81431" y="90876"/>
                </a:lnTo>
                <a:close/>
                <a:moveTo>
                  <a:pt x="93042" y="90876"/>
                </a:moveTo>
                <a:lnTo>
                  <a:pt x="98361" y="93946"/>
                </a:lnTo>
                <a:lnTo>
                  <a:pt x="87723" y="93946"/>
                </a:lnTo>
                <a:lnTo>
                  <a:pt x="93042" y="90876"/>
                </a:lnTo>
                <a:close/>
                <a:moveTo>
                  <a:pt x="104684" y="90876"/>
                </a:moveTo>
                <a:lnTo>
                  <a:pt x="110003" y="93946"/>
                </a:lnTo>
                <a:lnTo>
                  <a:pt x="99364" y="93946"/>
                </a:lnTo>
                <a:lnTo>
                  <a:pt x="104684" y="90876"/>
                </a:lnTo>
                <a:close/>
                <a:moveTo>
                  <a:pt x="116295" y="90876"/>
                </a:moveTo>
                <a:lnTo>
                  <a:pt x="121614" y="93946"/>
                </a:lnTo>
                <a:lnTo>
                  <a:pt x="110976" y="93946"/>
                </a:lnTo>
                <a:lnTo>
                  <a:pt x="116295" y="90876"/>
                </a:lnTo>
                <a:close/>
                <a:moveTo>
                  <a:pt x="127936" y="90876"/>
                </a:moveTo>
                <a:lnTo>
                  <a:pt x="133256" y="93946"/>
                </a:lnTo>
                <a:lnTo>
                  <a:pt x="122617" y="93946"/>
                </a:lnTo>
                <a:lnTo>
                  <a:pt x="127936" y="90876"/>
                </a:lnTo>
                <a:close/>
                <a:moveTo>
                  <a:pt x="139548" y="90876"/>
                </a:moveTo>
                <a:lnTo>
                  <a:pt x="144867" y="93946"/>
                </a:lnTo>
                <a:lnTo>
                  <a:pt x="134228" y="93946"/>
                </a:lnTo>
                <a:lnTo>
                  <a:pt x="139548" y="90876"/>
                </a:lnTo>
                <a:close/>
                <a:moveTo>
                  <a:pt x="151159" y="90876"/>
                </a:moveTo>
                <a:lnTo>
                  <a:pt x="156478" y="93946"/>
                </a:lnTo>
                <a:lnTo>
                  <a:pt x="145840" y="93946"/>
                </a:lnTo>
                <a:lnTo>
                  <a:pt x="151159" y="90876"/>
                </a:lnTo>
                <a:close/>
                <a:moveTo>
                  <a:pt x="162770" y="90876"/>
                </a:moveTo>
                <a:lnTo>
                  <a:pt x="168089" y="93946"/>
                </a:lnTo>
                <a:lnTo>
                  <a:pt x="157451" y="93946"/>
                </a:lnTo>
                <a:lnTo>
                  <a:pt x="162770" y="90876"/>
                </a:lnTo>
                <a:close/>
                <a:moveTo>
                  <a:pt x="174411" y="90876"/>
                </a:moveTo>
                <a:lnTo>
                  <a:pt x="179731" y="93946"/>
                </a:lnTo>
                <a:lnTo>
                  <a:pt x="169092" y="93946"/>
                </a:lnTo>
                <a:lnTo>
                  <a:pt x="174411" y="90876"/>
                </a:lnTo>
                <a:close/>
                <a:moveTo>
                  <a:pt x="186023" y="90876"/>
                </a:moveTo>
                <a:lnTo>
                  <a:pt x="191342" y="93946"/>
                </a:lnTo>
                <a:lnTo>
                  <a:pt x="180703" y="93946"/>
                </a:lnTo>
                <a:lnTo>
                  <a:pt x="186023" y="90876"/>
                </a:lnTo>
                <a:close/>
                <a:moveTo>
                  <a:pt x="197634" y="90876"/>
                </a:moveTo>
                <a:lnTo>
                  <a:pt x="202953" y="93946"/>
                </a:lnTo>
                <a:lnTo>
                  <a:pt x="192345" y="93946"/>
                </a:lnTo>
                <a:lnTo>
                  <a:pt x="197634" y="90876"/>
                </a:lnTo>
                <a:close/>
                <a:moveTo>
                  <a:pt x="209275" y="90876"/>
                </a:moveTo>
                <a:lnTo>
                  <a:pt x="214595" y="93946"/>
                </a:lnTo>
                <a:lnTo>
                  <a:pt x="203956" y="93946"/>
                </a:lnTo>
                <a:lnTo>
                  <a:pt x="209275" y="90876"/>
                </a:lnTo>
                <a:close/>
                <a:moveTo>
                  <a:pt x="220856" y="90876"/>
                </a:moveTo>
                <a:lnTo>
                  <a:pt x="226175" y="93946"/>
                </a:lnTo>
                <a:lnTo>
                  <a:pt x="215537" y="93946"/>
                </a:lnTo>
                <a:lnTo>
                  <a:pt x="220856" y="90876"/>
                </a:lnTo>
                <a:close/>
                <a:moveTo>
                  <a:pt x="232498" y="90876"/>
                </a:moveTo>
                <a:lnTo>
                  <a:pt x="237817" y="93946"/>
                </a:lnTo>
                <a:lnTo>
                  <a:pt x="227178" y="93946"/>
                </a:lnTo>
                <a:lnTo>
                  <a:pt x="232498" y="90876"/>
                </a:lnTo>
                <a:close/>
                <a:moveTo>
                  <a:pt x="244109" y="90876"/>
                </a:moveTo>
                <a:lnTo>
                  <a:pt x="249428" y="93946"/>
                </a:lnTo>
                <a:lnTo>
                  <a:pt x="238790" y="93946"/>
                </a:lnTo>
                <a:lnTo>
                  <a:pt x="244109" y="90876"/>
                </a:lnTo>
                <a:close/>
                <a:moveTo>
                  <a:pt x="255750" y="90876"/>
                </a:moveTo>
                <a:lnTo>
                  <a:pt x="261070" y="93946"/>
                </a:lnTo>
                <a:lnTo>
                  <a:pt x="250431" y="93946"/>
                </a:lnTo>
                <a:lnTo>
                  <a:pt x="255750" y="90876"/>
                </a:lnTo>
                <a:close/>
                <a:moveTo>
                  <a:pt x="267362" y="90876"/>
                </a:moveTo>
                <a:lnTo>
                  <a:pt x="272681" y="93946"/>
                </a:lnTo>
                <a:lnTo>
                  <a:pt x="262042" y="93946"/>
                </a:lnTo>
                <a:lnTo>
                  <a:pt x="267362" y="90876"/>
                </a:lnTo>
                <a:close/>
                <a:moveTo>
                  <a:pt x="279003" y="90876"/>
                </a:moveTo>
                <a:lnTo>
                  <a:pt x="284322" y="93946"/>
                </a:lnTo>
                <a:lnTo>
                  <a:pt x="273684" y="93946"/>
                </a:lnTo>
                <a:lnTo>
                  <a:pt x="279003" y="90876"/>
                </a:lnTo>
                <a:close/>
                <a:moveTo>
                  <a:pt x="17023" y="94219"/>
                </a:moveTo>
                <a:lnTo>
                  <a:pt x="11703" y="97289"/>
                </a:lnTo>
                <a:lnTo>
                  <a:pt x="6384" y="94219"/>
                </a:lnTo>
                <a:close/>
                <a:moveTo>
                  <a:pt x="28664" y="94219"/>
                </a:moveTo>
                <a:lnTo>
                  <a:pt x="23345" y="97289"/>
                </a:lnTo>
                <a:lnTo>
                  <a:pt x="18026" y="94219"/>
                </a:lnTo>
                <a:close/>
                <a:moveTo>
                  <a:pt x="40275" y="94219"/>
                </a:moveTo>
                <a:lnTo>
                  <a:pt x="34956" y="97289"/>
                </a:lnTo>
                <a:lnTo>
                  <a:pt x="29637" y="94219"/>
                </a:lnTo>
                <a:close/>
                <a:moveTo>
                  <a:pt x="51886" y="94219"/>
                </a:moveTo>
                <a:lnTo>
                  <a:pt x="46567" y="97289"/>
                </a:lnTo>
                <a:lnTo>
                  <a:pt x="41248" y="94219"/>
                </a:lnTo>
                <a:close/>
                <a:moveTo>
                  <a:pt x="63528" y="94219"/>
                </a:moveTo>
                <a:lnTo>
                  <a:pt x="58209" y="97289"/>
                </a:lnTo>
                <a:lnTo>
                  <a:pt x="52889" y="94219"/>
                </a:lnTo>
                <a:close/>
                <a:moveTo>
                  <a:pt x="75109" y="94219"/>
                </a:moveTo>
                <a:lnTo>
                  <a:pt x="69789" y="97289"/>
                </a:lnTo>
                <a:lnTo>
                  <a:pt x="64470" y="94219"/>
                </a:lnTo>
                <a:close/>
                <a:moveTo>
                  <a:pt x="86750" y="94219"/>
                </a:moveTo>
                <a:lnTo>
                  <a:pt x="81431" y="97289"/>
                </a:lnTo>
                <a:lnTo>
                  <a:pt x="76112" y="94219"/>
                </a:lnTo>
                <a:close/>
                <a:moveTo>
                  <a:pt x="98361" y="94219"/>
                </a:moveTo>
                <a:lnTo>
                  <a:pt x="93042" y="97289"/>
                </a:lnTo>
                <a:lnTo>
                  <a:pt x="87723" y="94219"/>
                </a:lnTo>
                <a:close/>
                <a:moveTo>
                  <a:pt x="110003" y="94219"/>
                </a:moveTo>
                <a:lnTo>
                  <a:pt x="104684" y="97289"/>
                </a:lnTo>
                <a:lnTo>
                  <a:pt x="99364" y="94219"/>
                </a:lnTo>
                <a:close/>
                <a:moveTo>
                  <a:pt x="121614" y="94219"/>
                </a:moveTo>
                <a:lnTo>
                  <a:pt x="116295" y="97289"/>
                </a:lnTo>
                <a:lnTo>
                  <a:pt x="110976" y="94219"/>
                </a:lnTo>
                <a:close/>
                <a:moveTo>
                  <a:pt x="133256" y="94219"/>
                </a:moveTo>
                <a:lnTo>
                  <a:pt x="127936" y="97289"/>
                </a:lnTo>
                <a:lnTo>
                  <a:pt x="122617" y="94219"/>
                </a:lnTo>
                <a:close/>
                <a:moveTo>
                  <a:pt x="144867" y="94219"/>
                </a:moveTo>
                <a:lnTo>
                  <a:pt x="139548" y="97289"/>
                </a:lnTo>
                <a:lnTo>
                  <a:pt x="134228" y="94219"/>
                </a:lnTo>
                <a:close/>
                <a:moveTo>
                  <a:pt x="156478" y="94219"/>
                </a:moveTo>
                <a:lnTo>
                  <a:pt x="151159" y="97289"/>
                </a:lnTo>
                <a:lnTo>
                  <a:pt x="145840" y="94219"/>
                </a:lnTo>
                <a:close/>
                <a:moveTo>
                  <a:pt x="168089" y="94219"/>
                </a:moveTo>
                <a:lnTo>
                  <a:pt x="162770" y="97289"/>
                </a:lnTo>
                <a:lnTo>
                  <a:pt x="157451" y="94219"/>
                </a:lnTo>
                <a:close/>
                <a:moveTo>
                  <a:pt x="179731" y="94219"/>
                </a:moveTo>
                <a:lnTo>
                  <a:pt x="174411" y="97289"/>
                </a:lnTo>
                <a:lnTo>
                  <a:pt x="169092" y="94219"/>
                </a:lnTo>
                <a:close/>
                <a:moveTo>
                  <a:pt x="191342" y="94219"/>
                </a:moveTo>
                <a:lnTo>
                  <a:pt x="186023" y="97289"/>
                </a:lnTo>
                <a:lnTo>
                  <a:pt x="180703" y="94219"/>
                </a:lnTo>
                <a:close/>
                <a:moveTo>
                  <a:pt x="202953" y="94219"/>
                </a:moveTo>
                <a:lnTo>
                  <a:pt x="197634" y="97289"/>
                </a:lnTo>
                <a:lnTo>
                  <a:pt x="192315" y="94219"/>
                </a:lnTo>
                <a:close/>
                <a:moveTo>
                  <a:pt x="214564" y="94219"/>
                </a:moveTo>
                <a:lnTo>
                  <a:pt x="209245" y="97289"/>
                </a:lnTo>
                <a:lnTo>
                  <a:pt x="203926" y="94219"/>
                </a:lnTo>
                <a:close/>
                <a:moveTo>
                  <a:pt x="226175" y="94219"/>
                </a:moveTo>
                <a:lnTo>
                  <a:pt x="220856" y="97289"/>
                </a:lnTo>
                <a:lnTo>
                  <a:pt x="215537" y="94219"/>
                </a:lnTo>
                <a:close/>
                <a:moveTo>
                  <a:pt x="237817" y="94219"/>
                </a:moveTo>
                <a:lnTo>
                  <a:pt x="232498" y="97289"/>
                </a:lnTo>
                <a:lnTo>
                  <a:pt x="227178" y="94219"/>
                </a:lnTo>
                <a:close/>
                <a:moveTo>
                  <a:pt x="249428" y="94219"/>
                </a:moveTo>
                <a:lnTo>
                  <a:pt x="244109" y="97289"/>
                </a:lnTo>
                <a:lnTo>
                  <a:pt x="238790" y="94219"/>
                </a:lnTo>
                <a:close/>
                <a:moveTo>
                  <a:pt x="261070" y="94219"/>
                </a:moveTo>
                <a:lnTo>
                  <a:pt x="255750" y="97289"/>
                </a:lnTo>
                <a:lnTo>
                  <a:pt x="250431" y="94219"/>
                </a:lnTo>
                <a:close/>
                <a:moveTo>
                  <a:pt x="272681" y="94219"/>
                </a:moveTo>
                <a:lnTo>
                  <a:pt x="267362" y="97289"/>
                </a:lnTo>
                <a:lnTo>
                  <a:pt x="262042" y="94219"/>
                </a:lnTo>
                <a:close/>
                <a:moveTo>
                  <a:pt x="284292" y="94219"/>
                </a:moveTo>
                <a:lnTo>
                  <a:pt x="278973" y="97289"/>
                </a:lnTo>
                <a:lnTo>
                  <a:pt x="273653" y="94219"/>
                </a:lnTo>
                <a:close/>
                <a:moveTo>
                  <a:pt x="17174" y="94462"/>
                </a:moveTo>
                <a:lnTo>
                  <a:pt x="11855" y="103642"/>
                </a:lnTo>
                <a:lnTo>
                  <a:pt x="11855" y="97532"/>
                </a:lnTo>
                <a:lnTo>
                  <a:pt x="17174" y="94462"/>
                </a:lnTo>
                <a:close/>
                <a:moveTo>
                  <a:pt x="28816" y="94462"/>
                </a:moveTo>
                <a:lnTo>
                  <a:pt x="23497" y="103642"/>
                </a:lnTo>
                <a:lnTo>
                  <a:pt x="23497" y="97532"/>
                </a:lnTo>
                <a:lnTo>
                  <a:pt x="28816" y="94462"/>
                </a:lnTo>
                <a:close/>
                <a:moveTo>
                  <a:pt x="40427" y="94462"/>
                </a:moveTo>
                <a:lnTo>
                  <a:pt x="35108" y="103642"/>
                </a:lnTo>
                <a:lnTo>
                  <a:pt x="35108" y="97532"/>
                </a:lnTo>
                <a:lnTo>
                  <a:pt x="40427" y="94462"/>
                </a:lnTo>
                <a:close/>
                <a:moveTo>
                  <a:pt x="52008" y="94462"/>
                </a:moveTo>
                <a:lnTo>
                  <a:pt x="46689" y="103642"/>
                </a:lnTo>
                <a:lnTo>
                  <a:pt x="46689" y="97532"/>
                </a:lnTo>
                <a:lnTo>
                  <a:pt x="52008" y="94462"/>
                </a:lnTo>
                <a:close/>
                <a:moveTo>
                  <a:pt x="63650" y="94462"/>
                </a:moveTo>
                <a:lnTo>
                  <a:pt x="58330" y="103642"/>
                </a:lnTo>
                <a:lnTo>
                  <a:pt x="58330" y="97532"/>
                </a:lnTo>
                <a:lnTo>
                  <a:pt x="63650" y="94462"/>
                </a:lnTo>
                <a:close/>
                <a:moveTo>
                  <a:pt x="75261" y="94462"/>
                </a:moveTo>
                <a:lnTo>
                  <a:pt x="69941" y="103642"/>
                </a:lnTo>
                <a:lnTo>
                  <a:pt x="69941" y="97532"/>
                </a:lnTo>
                <a:lnTo>
                  <a:pt x="75261" y="94462"/>
                </a:lnTo>
                <a:close/>
                <a:moveTo>
                  <a:pt x="86902" y="94462"/>
                </a:moveTo>
                <a:lnTo>
                  <a:pt x="81583" y="103642"/>
                </a:lnTo>
                <a:lnTo>
                  <a:pt x="81583" y="97532"/>
                </a:lnTo>
                <a:lnTo>
                  <a:pt x="86902" y="94462"/>
                </a:lnTo>
                <a:close/>
                <a:moveTo>
                  <a:pt x="98513" y="94462"/>
                </a:moveTo>
                <a:lnTo>
                  <a:pt x="93194" y="103642"/>
                </a:lnTo>
                <a:lnTo>
                  <a:pt x="93194" y="97532"/>
                </a:lnTo>
                <a:lnTo>
                  <a:pt x="98513" y="94462"/>
                </a:lnTo>
                <a:close/>
                <a:moveTo>
                  <a:pt x="110155" y="94401"/>
                </a:moveTo>
                <a:lnTo>
                  <a:pt x="104836" y="103642"/>
                </a:lnTo>
                <a:lnTo>
                  <a:pt x="104836" y="97502"/>
                </a:lnTo>
                <a:lnTo>
                  <a:pt x="110155" y="94401"/>
                </a:lnTo>
                <a:close/>
                <a:moveTo>
                  <a:pt x="121736" y="94401"/>
                </a:moveTo>
                <a:lnTo>
                  <a:pt x="116416" y="103642"/>
                </a:lnTo>
                <a:lnTo>
                  <a:pt x="116416" y="97502"/>
                </a:lnTo>
                <a:lnTo>
                  <a:pt x="121736" y="94401"/>
                </a:lnTo>
                <a:close/>
                <a:moveTo>
                  <a:pt x="133377" y="94401"/>
                </a:moveTo>
                <a:lnTo>
                  <a:pt x="128058" y="103642"/>
                </a:lnTo>
                <a:lnTo>
                  <a:pt x="128058" y="97502"/>
                </a:lnTo>
                <a:lnTo>
                  <a:pt x="133377" y="94401"/>
                </a:lnTo>
                <a:close/>
                <a:moveTo>
                  <a:pt x="144988" y="94401"/>
                </a:moveTo>
                <a:lnTo>
                  <a:pt x="139669" y="103642"/>
                </a:lnTo>
                <a:lnTo>
                  <a:pt x="139669" y="97502"/>
                </a:lnTo>
                <a:lnTo>
                  <a:pt x="144988" y="94401"/>
                </a:lnTo>
                <a:close/>
                <a:moveTo>
                  <a:pt x="156630" y="94401"/>
                </a:moveTo>
                <a:lnTo>
                  <a:pt x="151311" y="103642"/>
                </a:lnTo>
                <a:lnTo>
                  <a:pt x="151311" y="97502"/>
                </a:lnTo>
                <a:lnTo>
                  <a:pt x="156630" y="94401"/>
                </a:lnTo>
                <a:close/>
                <a:moveTo>
                  <a:pt x="168241" y="94401"/>
                </a:moveTo>
                <a:lnTo>
                  <a:pt x="162922" y="103642"/>
                </a:lnTo>
                <a:lnTo>
                  <a:pt x="162922" y="97502"/>
                </a:lnTo>
                <a:lnTo>
                  <a:pt x="168241" y="94401"/>
                </a:lnTo>
                <a:close/>
                <a:moveTo>
                  <a:pt x="179822" y="94401"/>
                </a:moveTo>
                <a:lnTo>
                  <a:pt x="174503" y="103642"/>
                </a:lnTo>
                <a:lnTo>
                  <a:pt x="174503" y="97502"/>
                </a:lnTo>
                <a:lnTo>
                  <a:pt x="179822" y="94401"/>
                </a:lnTo>
                <a:close/>
                <a:moveTo>
                  <a:pt x="191463" y="94462"/>
                </a:moveTo>
                <a:lnTo>
                  <a:pt x="186144" y="103642"/>
                </a:lnTo>
                <a:lnTo>
                  <a:pt x="186144" y="97532"/>
                </a:lnTo>
                <a:lnTo>
                  <a:pt x="191463" y="94462"/>
                </a:lnTo>
                <a:close/>
                <a:moveTo>
                  <a:pt x="203075" y="94462"/>
                </a:moveTo>
                <a:lnTo>
                  <a:pt x="197755" y="103642"/>
                </a:lnTo>
                <a:lnTo>
                  <a:pt x="197755" y="97532"/>
                </a:lnTo>
                <a:lnTo>
                  <a:pt x="203075" y="94462"/>
                </a:lnTo>
                <a:close/>
                <a:moveTo>
                  <a:pt x="214716" y="94462"/>
                </a:moveTo>
                <a:lnTo>
                  <a:pt x="209397" y="103642"/>
                </a:lnTo>
                <a:lnTo>
                  <a:pt x="209397" y="97532"/>
                </a:lnTo>
                <a:lnTo>
                  <a:pt x="214716" y="94462"/>
                </a:lnTo>
                <a:close/>
                <a:moveTo>
                  <a:pt x="226327" y="94462"/>
                </a:moveTo>
                <a:lnTo>
                  <a:pt x="221008" y="103642"/>
                </a:lnTo>
                <a:lnTo>
                  <a:pt x="221008" y="97532"/>
                </a:lnTo>
                <a:lnTo>
                  <a:pt x="226327" y="94462"/>
                </a:lnTo>
                <a:close/>
                <a:moveTo>
                  <a:pt x="237969" y="94462"/>
                </a:moveTo>
                <a:lnTo>
                  <a:pt x="232650" y="103642"/>
                </a:lnTo>
                <a:lnTo>
                  <a:pt x="232650" y="97532"/>
                </a:lnTo>
                <a:lnTo>
                  <a:pt x="237969" y="94462"/>
                </a:lnTo>
                <a:close/>
                <a:moveTo>
                  <a:pt x="249550" y="94462"/>
                </a:moveTo>
                <a:lnTo>
                  <a:pt x="244230" y="103642"/>
                </a:lnTo>
                <a:lnTo>
                  <a:pt x="244230" y="97532"/>
                </a:lnTo>
                <a:lnTo>
                  <a:pt x="249550" y="94462"/>
                </a:lnTo>
                <a:close/>
                <a:moveTo>
                  <a:pt x="261191" y="94462"/>
                </a:moveTo>
                <a:lnTo>
                  <a:pt x="255872" y="103642"/>
                </a:lnTo>
                <a:lnTo>
                  <a:pt x="255872" y="97532"/>
                </a:lnTo>
                <a:lnTo>
                  <a:pt x="261191" y="94462"/>
                </a:lnTo>
                <a:close/>
                <a:moveTo>
                  <a:pt x="272802" y="94462"/>
                </a:moveTo>
                <a:lnTo>
                  <a:pt x="267483" y="103642"/>
                </a:lnTo>
                <a:lnTo>
                  <a:pt x="267483" y="97532"/>
                </a:lnTo>
                <a:lnTo>
                  <a:pt x="272802" y="94462"/>
                </a:lnTo>
                <a:close/>
                <a:moveTo>
                  <a:pt x="284444" y="94462"/>
                </a:moveTo>
                <a:lnTo>
                  <a:pt x="279125" y="103642"/>
                </a:lnTo>
                <a:lnTo>
                  <a:pt x="279125" y="97532"/>
                </a:lnTo>
                <a:lnTo>
                  <a:pt x="284444" y="94462"/>
                </a:lnTo>
                <a:close/>
                <a:moveTo>
                  <a:pt x="6262" y="94493"/>
                </a:moveTo>
                <a:lnTo>
                  <a:pt x="11582" y="97532"/>
                </a:lnTo>
                <a:lnTo>
                  <a:pt x="11582" y="103672"/>
                </a:lnTo>
                <a:lnTo>
                  <a:pt x="6262" y="94493"/>
                </a:lnTo>
                <a:close/>
                <a:moveTo>
                  <a:pt x="17904" y="94493"/>
                </a:moveTo>
                <a:lnTo>
                  <a:pt x="23223" y="97532"/>
                </a:lnTo>
                <a:lnTo>
                  <a:pt x="23223" y="103672"/>
                </a:lnTo>
                <a:lnTo>
                  <a:pt x="17904" y="94493"/>
                </a:lnTo>
                <a:close/>
                <a:moveTo>
                  <a:pt x="29515" y="94493"/>
                </a:moveTo>
                <a:lnTo>
                  <a:pt x="34834" y="97532"/>
                </a:lnTo>
                <a:lnTo>
                  <a:pt x="34834" y="103672"/>
                </a:lnTo>
                <a:lnTo>
                  <a:pt x="29515" y="94493"/>
                </a:lnTo>
                <a:close/>
                <a:moveTo>
                  <a:pt x="41126" y="94493"/>
                </a:moveTo>
                <a:lnTo>
                  <a:pt x="46446" y="97532"/>
                </a:lnTo>
                <a:lnTo>
                  <a:pt x="46446" y="103672"/>
                </a:lnTo>
                <a:lnTo>
                  <a:pt x="41126" y="94493"/>
                </a:lnTo>
                <a:close/>
                <a:moveTo>
                  <a:pt x="52737" y="94493"/>
                </a:moveTo>
                <a:lnTo>
                  <a:pt x="58057" y="97532"/>
                </a:lnTo>
                <a:lnTo>
                  <a:pt x="58057" y="103672"/>
                </a:lnTo>
                <a:lnTo>
                  <a:pt x="52737" y="94493"/>
                </a:lnTo>
                <a:close/>
                <a:moveTo>
                  <a:pt x="64379" y="94493"/>
                </a:moveTo>
                <a:lnTo>
                  <a:pt x="69698" y="97532"/>
                </a:lnTo>
                <a:lnTo>
                  <a:pt x="69698" y="103672"/>
                </a:lnTo>
                <a:lnTo>
                  <a:pt x="64379" y="94493"/>
                </a:lnTo>
                <a:close/>
                <a:moveTo>
                  <a:pt x="75990" y="94493"/>
                </a:moveTo>
                <a:lnTo>
                  <a:pt x="81309" y="97532"/>
                </a:lnTo>
                <a:lnTo>
                  <a:pt x="81309" y="103672"/>
                </a:lnTo>
                <a:lnTo>
                  <a:pt x="75990" y="94493"/>
                </a:lnTo>
                <a:close/>
                <a:moveTo>
                  <a:pt x="87632" y="94493"/>
                </a:moveTo>
                <a:lnTo>
                  <a:pt x="92951" y="97532"/>
                </a:lnTo>
                <a:lnTo>
                  <a:pt x="92951" y="103672"/>
                </a:lnTo>
                <a:lnTo>
                  <a:pt x="87632" y="94493"/>
                </a:lnTo>
                <a:close/>
                <a:moveTo>
                  <a:pt x="99243" y="94493"/>
                </a:moveTo>
                <a:lnTo>
                  <a:pt x="104562" y="97532"/>
                </a:lnTo>
                <a:lnTo>
                  <a:pt x="104562" y="103672"/>
                </a:lnTo>
                <a:lnTo>
                  <a:pt x="99243" y="94493"/>
                </a:lnTo>
                <a:close/>
                <a:moveTo>
                  <a:pt x="110824" y="94493"/>
                </a:moveTo>
                <a:lnTo>
                  <a:pt x="116143" y="97532"/>
                </a:lnTo>
                <a:lnTo>
                  <a:pt x="116143" y="103672"/>
                </a:lnTo>
                <a:lnTo>
                  <a:pt x="110824" y="94493"/>
                </a:lnTo>
                <a:close/>
                <a:moveTo>
                  <a:pt x="122465" y="94493"/>
                </a:moveTo>
                <a:lnTo>
                  <a:pt x="127784" y="97532"/>
                </a:lnTo>
                <a:lnTo>
                  <a:pt x="127784" y="103672"/>
                </a:lnTo>
                <a:lnTo>
                  <a:pt x="122465" y="94493"/>
                </a:lnTo>
                <a:close/>
                <a:moveTo>
                  <a:pt x="134076" y="94493"/>
                </a:moveTo>
                <a:lnTo>
                  <a:pt x="139396" y="97532"/>
                </a:lnTo>
                <a:lnTo>
                  <a:pt x="139396" y="103672"/>
                </a:lnTo>
                <a:lnTo>
                  <a:pt x="134076" y="94493"/>
                </a:lnTo>
                <a:close/>
                <a:moveTo>
                  <a:pt x="145718" y="94493"/>
                </a:moveTo>
                <a:lnTo>
                  <a:pt x="151037" y="97532"/>
                </a:lnTo>
                <a:lnTo>
                  <a:pt x="151037" y="103672"/>
                </a:lnTo>
                <a:lnTo>
                  <a:pt x="145718" y="94493"/>
                </a:lnTo>
                <a:close/>
                <a:moveTo>
                  <a:pt x="157329" y="94493"/>
                </a:moveTo>
                <a:lnTo>
                  <a:pt x="162648" y="97532"/>
                </a:lnTo>
                <a:lnTo>
                  <a:pt x="162648" y="103672"/>
                </a:lnTo>
                <a:lnTo>
                  <a:pt x="157329" y="94493"/>
                </a:lnTo>
                <a:close/>
                <a:moveTo>
                  <a:pt x="168971" y="94493"/>
                </a:moveTo>
                <a:lnTo>
                  <a:pt x="174290" y="97532"/>
                </a:lnTo>
                <a:lnTo>
                  <a:pt x="174290" y="103672"/>
                </a:lnTo>
                <a:lnTo>
                  <a:pt x="168971" y="94493"/>
                </a:lnTo>
                <a:close/>
                <a:moveTo>
                  <a:pt x="180551" y="94432"/>
                </a:moveTo>
                <a:lnTo>
                  <a:pt x="185871" y="97532"/>
                </a:lnTo>
                <a:lnTo>
                  <a:pt x="185871" y="103672"/>
                </a:lnTo>
                <a:lnTo>
                  <a:pt x="180551" y="94432"/>
                </a:lnTo>
                <a:close/>
                <a:moveTo>
                  <a:pt x="192193" y="94432"/>
                </a:moveTo>
                <a:lnTo>
                  <a:pt x="197512" y="97532"/>
                </a:lnTo>
                <a:lnTo>
                  <a:pt x="197512" y="103672"/>
                </a:lnTo>
                <a:lnTo>
                  <a:pt x="192193" y="94432"/>
                </a:lnTo>
                <a:close/>
                <a:moveTo>
                  <a:pt x="203804" y="94432"/>
                </a:moveTo>
                <a:lnTo>
                  <a:pt x="209123" y="97532"/>
                </a:lnTo>
                <a:lnTo>
                  <a:pt x="209123" y="103672"/>
                </a:lnTo>
                <a:lnTo>
                  <a:pt x="203804" y="94432"/>
                </a:lnTo>
                <a:close/>
                <a:moveTo>
                  <a:pt x="215446" y="94432"/>
                </a:moveTo>
                <a:lnTo>
                  <a:pt x="220765" y="97532"/>
                </a:lnTo>
                <a:lnTo>
                  <a:pt x="220765" y="103672"/>
                </a:lnTo>
                <a:lnTo>
                  <a:pt x="215446" y="94432"/>
                </a:lnTo>
                <a:close/>
                <a:moveTo>
                  <a:pt x="227057" y="94432"/>
                </a:moveTo>
                <a:lnTo>
                  <a:pt x="232376" y="97532"/>
                </a:lnTo>
                <a:lnTo>
                  <a:pt x="232376" y="103672"/>
                </a:lnTo>
                <a:lnTo>
                  <a:pt x="227057" y="94432"/>
                </a:lnTo>
                <a:close/>
                <a:moveTo>
                  <a:pt x="238668" y="94432"/>
                </a:moveTo>
                <a:lnTo>
                  <a:pt x="243987" y="97532"/>
                </a:lnTo>
                <a:lnTo>
                  <a:pt x="243987" y="103672"/>
                </a:lnTo>
                <a:lnTo>
                  <a:pt x="238668" y="94432"/>
                </a:lnTo>
                <a:close/>
                <a:moveTo>
                  <a:pt x="250279" y="94432"/>
                </a:moveTo>
                <a:lnTo>
                  <a:pt x="255598" y="97532"/>
                </a:lnTo>
                <a:lnTo>
                  <a:pt x="255598" y="103672"/>
                </a:lnTo>
                <a:lnTo>
                  <a:pt x="250279" y="94432"/>
                </a:lnTo>
                <a:close/>
                <a:moveTo>
                  <a:pt x="261890" y="94432"/>
                </a:moveTo>
                <a:lnTo>
                  <a:pt x="267210" y="97532"/>
                </a:lnTo>
                <a:lnTo>
                  <a:pt x="267210" y="103672"/>
                </a:lnTo>
                <a:lnTo>
                  <a:pt x="261890" y="94432"/>
                </a:lnTo>
                <a:close/>
                <a:moveTo>
                  <a:pt x="273532" y="94432"/>
                </a:moveTo>
                <a:lnTo>
                  <a:pt x="278851" y="97532"/>
                </a:lnTo>
                <a:lnTo>
                  <a:pt x="278851" y="103672"/>
                </a:lnTo>
                <a:lnTo>
                  <a:pt x="273532" y="94432"/>
                </a:lnTo>
                <a:close/>
                <a:moveTo>
                  <a:pt x="75777" y="94553"/>
                </a:moveTo>
                <a:lnTo>
                  <a:pt x="81097" y="103763"/>
                </a:lnTo>
                <a:lnTo>
                  <a:pt x="81097" y="103763"/>
                </a:lnTo>
                <a:lnTo>
                  <a:pt x="78604" y="102304"/>
                </a:lnTo>
                <a:lnTo>
                  <a:pt x="75777" y="100724"/>
                </a:lnTo>
                <a:lnTo>
                  <a:pt x="75777" y="94553"/>
                </a:lnTo>
                <a:close/>
                <a:moveTo>
                  <a:pt x="87389" y="94553"/>
                </a:moveTo>
                <a:lnTo>
                  <a:pt x="92708" y="103763"/>
                </a:lnTo>
                <a:lnTo>
                  <a:pt x="92708" y="103763"/>
                </a:lnTo>
                <a:lnTo>
                  <a:pt x="90215" y="102365"/>
                </a:lnTo>
                <a:lnTo>
                  <a:pt x="87389" y="100724"/>
                </a:lnTo>
                <a:lnTo>
                  <a:pt x="87389" y="94553"/>
                </a:lnTo>
                <a:close/>
                <a:moveTo>
                  <a:pt x="99030" y="94553"/>
                </a:moveTo>
                <a:lnTo>
                  <a:pt x="104349" y="103763"/>
                </a:lnTo>
                <a:lnTo>
                  <a:pt x="104349" y="103763"/>
                </a:lnTo>
                <a:lnTo>
                  <a:pt x="101857" y="102304"/>
                </a:lnTo>
                <a:lnTo>
                  <a:pt x="99030" y="100724"/>
                </a:lnTo>
                <a:lnTo>
                  <a:pt x="99030" y="94553"/>
                </a:lnTo>
                <a:close/>
                <a:moveTo>
                  <a:pt x="122222" y="94553"/>
                </a:moveTo>
                <a:lnTo>
                  <a:pt x="127541" y="103763"/>
                </a:lnTo>
                <a:lnTo>
                  <a:pt x="127541" y="103763"/>
                </a:lnTo>
                <a:lnTo>
                  <a:pt x="125079" y="102365"/>
                </a:lnTo>
                <a:lnTo>
                  <a:pt x="122222" y="100724"/>
                </a:lnTo>
                <a:lnTo>
                  <a:pt x="122222" y="94553"/>
                </a:lnTo>
                <a:close/>
                <a:moveTo>
                  <a:pt x="261678" y="94553"/>
                </a:moveTo>
                <a:lnTo>
                  <a:pt x="266997" y="103763"/>
                </a:lnTo>
                <a:lnTo>
                  <a:pt x="264535" y="102365"/>
                </a:lnTo>
                <a:lnTo>
                  <a:pt x="261678" y="100724"/>
                </a:lnTo>
                <a:lnTo>
                  <a:pt x="261678" y="94553"/>
                </a:lnTo>
                <a:close/>
                <a:moveTo>
                  <a:pt x="17661" y="94553"/>
                </a:moveTo>
                <a:lnTo>
                  <a:pt x="22980" y="103763"/>
                </a:lnTo>
                <a:lnTo>
                  <a:pt x="20518" y="102304"/>
                </a:lnTo>
                <a:lnTo>
                  <a:pt x="17661" y="100724"/>
                </a:lnTo>
                <a:lnTo>
                  <a:pt x="17661" y="94553"/>
                </a:lnTo>
                <a:close/>
                <a:moveTo>
                  <a:pt x="29302" y="94553"/>
                </a:moveTo>
                <a:lnTo>
                  <a:pt x="34622" y="103763"/>
                </a:lnTo>
                <a:lnTo>
                  <a:pt x="32160" y="102304"/>
                </a:lnTo>
                <a:lnTo>
                  <a:pt x="29302" y="100724"/>
                </a:lnTo>
                <a:lnTo>
                  <a:pt x="29302" y="94553"/>
                </a:lnTo>
                <a:close/>
                <a:moveTo>
                  <a:pt x="40883" y="94553"/>
                </a:moveTo>
                <a:lnTo>
                  <a:pt x="46202" y="103763"/>
                </a:lnTo>
                <a:lnTo>
                  <a:pt x="43740" y="102304"/>
                </a:lnTo>
                <a:lnTo>
                  <a:pt x="40883" y="100724"/>
                </a:lnTo>
                <a:lnTo>
                  <a:pt x="40883" y="94553"/>
                </a:lnTo>
                <a:close/>
                <a:moveTo>
                  <a:pt x="52525" y="94553"/>
                </a:moveTo>
                <a:lnTo>
                  <a:pt x="57844" y="103763"/>
                </a:lnTo>
                <a:lnTo>
                  <a:pt x="55351" y="102304"/>
                </a:lnTo>
                <a:lnTo>
                  <a:pt x="52525" y="100724"/>
                </a:lnTo>
                <a:lnTo>
                  <a:pt x="52525" y="94553"/>
                </a:lnTo>
                <a:close/>
                <a:moveTo>
                  <a:pt x="64136" y="94553"/>
                </a:moveTo>
                <a:lnTo>
                  <a:pt x="69455" y="103763"/>
                </a:lnTo>
                <a:lnTo>
                  <a:pt x="66993" y="102304"/>
                </a:lnTo>
                <a:lnTo>
                  <a:pt x="64136" y="100724"/>
                </a:lnTo>
                <a:lnTo>
                  <a:pt x="64136" y="94553"/>
                </a:lnTo>
                <a:close/>
                <a:moveTo>
                  <a:pt x="110611" y="94553"/>
                </a:moveTo>
                <a:lnTo>
                  <a:pt x="115930" y="103763"/>
                </a:lnTo>
                <a:lnTo>
                  <a:pt x="113468" y="102365"/>
                </a:lnTo>
                <a:lnTo>
                  <a:pt x="110611" y="100724"/>
                </a:lnTo>
                <a:lnTo>
                  <a:pt x="110611" y="94553"/>
                </a:lnTo>
                <a:close/>
                <a:moveTo>
                  <a:pt x="133864" y="94553"/>
                </a:moveTo>
                <a:lnTo>
                  <a:pt x="139183" y="103763"/>
                </a:lnTo>
                <a:lnTo>
                  <a:pt x="136721" y="102365"/>
                </a:lnTo>
                <a:lnTo>
                  <a:pt x="133864" y="100724"/>
                </a:lnTo>
                <a:lnTo>
                  <a:pt x="133864" y="94553"/>
                </a:lnTo>
                <a:close/>
                <a:moveTo>
                  <a:pt x="145475" y="94553"/>
                </a:moveTo>
                <a:lnTo>
                  <a:pt x="150794" y="103763"/>
                </a:lnTo>
                <a:lnTo>
                  <a:pt x="148332" y="102365"/>
                </a:lnTo>
                <a:lnTo>
                  <a:pt x="145475" y="100724"/>
                </a:lnTo>
                <a:lnTo>
                  <a:pt x="145475" y="94553"/>
                </a:lnTo>
                <a:close/>
                <a:moveTo>
                  <a:pt x="157086" y="94553"/>
                </a:moveTo>
                <a:lnTo>
                  <a:pt x="162405" y="103763"/>
                </a:lnTo>
                <a:lnTo>
                  <a:pt x="159913" y="102365"/>
                </a:lnTo>
                <a:lnTo>
                  <a:pt x="157086" y="100724"/>
                </a:lnTo>
                <a:lnTo>
                  <a:pt x="157086" y="94553"/>
                </a:lnTo>
                <a:close/>
                <a:moveTo>
                  <a:pt x="168697" y="94553"/>
                </a:moveTo>
                <a:lnTo>
                  <a:pt x="174016" y="103763"/>
                </a:lnTo>
                <a:lnTo>
                  <a:pt x="171554" y="102365"/>
                </a:lnTo>
                <a:lnTo>
                  <a:pt x="168697" y="100724"/>
                </a:lnTo>
                <a:lnTo>
                  <a:pt x="168697" y="94553"/>
                </a:lnTo>
                <a:close/>
                <a:moveTo>
                  <a:pt x="180339" y="94553"/>
                </a:moveTo>
                <a:lnTo>
                  <a:pt x="185658" y="103763"/>
                </a:lnTo>
                <a:lnTo>
                  <a:pt x="183165" y="102365"/>
                </a:lnTo>
                <a:lnTo>
                  <a:pt x="180339" y="100724"/>
                </a:lnTo>
                <a:lnTo>
                  <a:pt x="180339" y="94553"/>
                </a:lnTo>
                <a:close/>
                <a:moveTo>
                  <a:pt x="191950" y="94553"/>
                </a:moveTo>
                <a:lnTo>
                  <a:pt x="197269" y="103763"/>
                </a:lnTo>
                <a:lnTo>
                  <a:pt x="194807" y="102365"/>
                </a:lnTo>
                <a:lnTo>
                  <a:pt x="191950" y="100724"/>
                </a:lnTo>
                <a:lnTo>
                  <a:pt x="191950" y="94553"/>
                </a:lnTo>
                <a:close/>
                <a:moveTo>
                  <a:pt x="203591" y="94553"/>
                </a:moveTo>
                <a:lnTo>
                  <a:pt x="208911" y="103763"/>
                </a:lnTo>
                <a:lnTo>
                  <a:pt x="206418" y="102365"/>
                </a:lnTo>
                <a:lnTo>
                  <a:pt x="203591" y="100724"/>
                </a:lnTo>
                <a:lnTo>
                  <a:pt x="203591" y="94553"/>
                </a:lnTo>
                <a:close/>
                <a:moveTo>
                  <a:pt x="215202" y="94553"/>
                </a:moveTo>
                <a:lnTo>
                  <a:pt x="220522" y="103763"/>
                </a:lnTo>
                <a:lnTo>
                  <a:pt x="218060" y="102365"/>
                </a:lnTo>
                <a:lnTo>
                  <a:pt x="215202" y="100724"/>
                </a:lnTo>
                <a:lnTo>
                  <a:pt x="215202" y="94553"/>
                </a:lnTo>
                <a:close/>
                <a:moveTo>
                  <a:pt x="226783" y="94553"/>
                </a:moveTo>
                <a:lnTo>
                  <a:pt x="232103" y="103763"/>
                </a:lnTo>
                <a:lnTo>
                  <a:pt x="229640" y="102365"/>
                </a:lnTo>
                <a:lnTo>
                  <a:pt x="226783" y="100724"/>
                </a:lnTo>
                <a:lnTo>
                  <a:pt x="226783" y="94553"/>
                </a:lnTo>
                <a:close/>
                <a:moveTo>
                  <a:pt x="238425" y="94553"/>
                </a:moveTo>
                <a:lnTo>
                  <a:pt x="243744" y="103763"/>
                </a:lnTo>
                <a:lnTo>
                  <a:pt x="241282" y="102365"/>
                </a:lnTo>
                <a:lnTo>
                  <a:pt x="238425" y="100724"/>
                </a:lnTo>
                <a:lnTo>
                  <a:pt x="238425" y="94553"/>
                </a:lnTo>
                <a:close/>
                <a:moveTo>
                  <a:pt x="250036" y="94553"/>
                </a:moveTo>
                <a:lnTo>
                  <a:pt x="255355" y="103763"/>
                </a:lnTo>
                <a:lnTo>
                  <a:pt x="252893" y="102365"/>
                </a:lnTo>
                <a:lnTo>
                  <a:pt x="250036" y="100724"/>
                </a:lnTo>
                <a:lnTo>
                  <a:pt x="250036" y="94553"/>
                </a:lnTo>
                <a:close/>
                <a:moveTo>
                  <a:pt x="273289" y="94553"/>
                </a:moveTo>
                <a:lnTo>
                  <a:pt x="278608" y="103763"/>
                </a:lnTo>
                <a:lnTo>
                  <a:pt x="276146" y="102365"/>
                </a:lnTo>
                <a:lnTo>
                  <a:pt x="273289" y="100724"/>
                </a:lnTo>
                <a:lnTo>
                  <a:pt x="273289" y="94553"/>
                </a:lnTo>
                <a:close/>
                <a:moveTo>
                  <a:pt x="29029" y="94553"/>
                </a:moveTo>
                <a:lnTo>
                  <a:pt x="29029" y="100724"/>
                </a:lnTo>
                <a:lnTo>
                  <a:pt x="26172" y="102365"/>
                </a:lnTo>
                <a:lnTo>
                  <a:pt x="23710" y="103794"/>
                </a:lnTo>
                <a:lnTo>
                  <a:pt x="23710" y="103794"/>
                </a:lnTo>
                <a:lnTo>
                  <a:pt x="29029" y="94553"/>
                </a:lnTo>
                <a:close/>
                <a:moveTo>
                  <a:pt x="40610" y="94553"/>
                </a:moveTo>
                <a:lnTo>
                  <a:pt x="40610" y="100724"/>
                </a:lnTo>
                <a:lnTo>
                  <a:pt x="37783" y="102365"/>
                </a:lnTo>
                <a:lnTo>
                  <a:pt x="35290" y="103794"/>
                </a:lnTo>
                <a:lnTo>
                  <a:pt x="35290" y="103794"/>
                </a:lnTo>
                <a:lnTo>
                  <a:pt x="40610" y="94553"/>
                </a:lnTo>
                <a:close/>
                <a:moveTo>
                  <a:pt x="75504" y="94553"/>
                </a:moveTo>
                <a:lnTo>
                  <a:pt x="75504" y="100724"/>
                </a:lnTo>
                <a:lnTo>
                  <a:pt x="72647" y="102365"/>
                </a:lnTo>
                <a:lnTo>
                  <a:pt x="70185" y="103794"/>
                </a:lnTo>
                <a:lnTo>
                  <a:pt x="70185" y="103794"/>
                </a:lnTo>
                <a:lnTo>
                  <a:pt x="75504" y="94553"/>
                </a:lnTo>
                <a:close/>
                <a:moveTo>
                  <a:pt x="87115" y="94553"/>
                </a:moveTo>
                <a:lnTo>
                  <a:pt x="87115" y="100724"/>
                </a:lnTo>
                <a:lnTo>
                  <a:pt x="84288" y="102365"/>
                </a:lnTo>
                <a:lnTo>
                  <a:pt x="81796" y="103794"/>
                </a:lnTo>
                <a:lnTo>
                  <a:pt x="81796" y="103794"/>
                </a:lnTo>
                <a:lnTo>
                  <a:pt x="87115" y="94553"/>
                </a:lnTo>
                <a:close/>
                <a:moveTo>
                  <a:pt x="133590" y="94614"/>
                </a:moveTo>
                <a:lnTo>
                  <a:pt x="133590" y="100724"/>
                </a:lnTo>
                <a:lnTo>
                  <a:pt x="130733" y="102365"/>
                </a:lnTo>
                <a:lnTo>
                  <a:pt x="128271" y="103794"/>
                </a:lnTo>
                <a:lnTo>
                  <a:pt x="128271" y="103794"/>
                </a:lnTo>
                <a:lnTo>
                  <a:pt x="133590" y="94614"/>
                </a:lnTo>
                <a:close/>
                <a:moveTo>
                  <a:pt x="6050" y="94553"/>
                </a:moveTo>
                <a:lnTo>
                  <a:pt x="11369" y="103794"/>
                </a:lnTo>
                <a:lnTo>
                  <a:pt x="8907" y="102365"/>
                </a:lnTo>
                <a:lnTo>
                  <a:pt x="6050" y="100724"/>
                </a:lnTo>
                <a:lnTo>
                  <a:pt x="6050" y="94553"/>
                </a:lnTo>
                <a:close/>
                <a:moveTo>
                  <a:pt x="17418" y="94553"/>
                </a:moveTo>
                <a:lnTo>
                  <a:pt x="17418" y="100724"/>
                </a:lnTo>
                <a:lnTo>
                  <a:pt x="14560" y="102365"/>
                </a:lnTo>
                <a:lnTo>
                  <a:pt x="12098" y="103794"/>
                </a:lnTo>
                <a:lnTo>
                  <a:pt x="17418" y="94553"/>
                </a:lnTo>
                <a:close/>
                <a:moveTo>
                  <a:pt x="52251" y="94553"/>
                </a:moveTo>
                <a:lnTo>
                  <a:pt x="52251" y="100724"/>
                </a:lnTo>
                <a:lnTo>
                  <a:pt x="49394" y="102365"/>
                </a:lnTo>
                <a:lnTo>
                  <a:pt x="46932" y="103794"/>
                </a:lnTo>
                <a:lnTo>
                  <a:pt x="52251" y="94553"/>
                </a:lnTo>
                <a:close/>
                <a:moveTo>
                  <a:pt x="63862" y="94553"/>
                </a:moveTo>
                <a:lnTo>
                  <a:pt x="63862" y="100724"/>
                </a:lnTo>
                <a:lnTo>
                  <a:pt x="61005" y="102365"/>
                </a:lnTo>
                <a:lnTo>
                  <a:pt x="58543" y="103794"/>
                </a:lnTo>
                <a:lnTo>
                  <a:pt x="63862" y="94553"/>
                </a:lnTo>
                <a:close/>
                <a:moveTo>
                  <a:pt x="98757" y="94553"/>
                </a:moveTo>
                <a:lnTo>
                  <a:pt x="98757" y="100724"/>
                </a:lnTo>
                <a:lnTo>
                  <a:pt x="95899" y="102365"/>
                </a:lnTo>
                <a:lnTo>
                  <a:pt x="93437" y="103794"/>
                </a:lnTo>
                <a:lnTo>
                  <a:pt x="98757" y="94553"/>
                </a:lnTo>
                <a:close/>
                <a:moveTo>
                  <a:pt x="110337" y="94614"/>
                </a:moveTo>
                <a:lnTo>
                  <a:pt x="110337" y="100724"/>
                </a:lnTo>
                <a:lnTo>
                  <a:pt x="107480" y="102365"/>
                </a:lnTo>
                <a:lnTo>
                  <a:pt x="105018" y="103794"/>
                </a:lnTo>
                <a:lnTo>
                  <a:pt x="110337" y="94614"/>
                </a:lnTo>
                <a:close/>
                <a:moveTo>
                  <a:pt x="121979" y="94614"/>
                </a:moveTo>
                <a:lnTo>
                  <a:pt x="121979" y="100724"/>
                </a:lnTo>
                <a:lnTo>
                  <a:pt x="119122" y="102365"/>
                </a:lnTo>
                <a:lnTo>
                  <a:pt x="116660" y="103794"/>
                </a:lnTo>
                <a:lnTo>
                  <a:pt x="121979" y="94614"/>
                </a:lnTo>
                <a:close/>
                <a:moveTo>
                  <a:pt x="145232" y="94614"/>
                </a:moveTo>
                <a:lnTo>
                  <a:pt x="145232" y="100724"/>
                </a:lnTo>
                <a:lnTo>
                  <a:pt x="142374" y="102365"/>
                </a:lnTo>
                <a:lnTo>
                  <a:pt x="139912" y="103794"/>
                </a:lnTo>
                <a:lnTo>
                  <a:pt x="145232" y="94614"/>
                </a:lnTo>
                <a:close/>
                <a:moveTo>
                  <a:pt x="156843" y="94614"/>
                </a:moveTo>
                <a:lnTo>
                  <a:pt x="156843" y="100724"/>
                </a:lnTo>
                <a:lnTo>
                  <a:pt x="153986" y="102365"/>
                </a:lnTo>
                <a:lnTo>
                  <a:pt x="151523" y="103794"/>
                </a:lnTo>
                <a:lnTo>
                  <a:pt x="156843" y="94614"/>
                </a:lnTo>
                <a:close/>
                <a:moveTo>
                  <a:pt x="168484" y="94614"/>
                </a:moveTo>
                <a:lnTo>
                  <a:pt x="168484" y="100724"/>
                </a:lnTo>
                <a:lnTo>
                  <a:pt x="165627" y="102365"/>
                </a:lnTo>
                <a:lnTo>
                  <a:pt x="163165" y="103794"/>
                </a:lnTo>
                <a:lnTo>
                  <a:pt x="168484" y="94614"/>
                </a:lnTo>
                <a:close/>
                <a:moveTo>
                  <a:pt x="180065" y="94614"/>
                </a:moveTo>
                <a:lnTo>
                  <a:pt x="180065" y="100724"/>
                </a:lnTo>
                <a:lnTo>
                  <a:pt x="177208" y="102365"/>
                </a:lnTo>
                <a:lnTo>
                  <a:pt x="174746" y="103794"/>
                </a:lnTo>
                <a:lnTo>
                  <a:pt x="180065" y="94614"/>
                </a:lnTo>
                <a:close/>
                <a:moveTo>
                  <a:pt x="191676" y="94614"/>
                </a:moveTo>
                <a:lnTo>
                  <a:pt x="191676" y="100724"/>
                </a:lnTo>
                <a:lnTo>
                  <a:pt x="188849" y="102365"/>
                </a:lnTo>
                <a:lnTo>
                  <a:pt x="186357" y="103794"/>
                </a:lnTo>
                <a:lnTo>
                  <a:pt x="191676" y="94614"/>
                </a:lnTo>
                <a:close/>
                <a:moveTo>
                  <a:pt x="203318" y="94614"/>
                </a:moveTo>
                <a:lnTo>
                  <a:pt x="203318" y="100724"/>
                </a:lnTo>
                <a:lnTo>
                  <a:pt x="200461" y="102365"/>
                </a:lnTo>
                <a:lnTo>
                  <a:pt x="197999" y="103794"/>
                </a:lnTo>
                <a:lnTo>
                  <a:pt x="203318" y="94614"/>
                </a:lnTo>
                <a:close/>
                <a:moveTo>
                  <a:pt x="214929" y="94614"/>
                </a:moveTo>
                <a:lnTo>
                  <a:pt x="214929" y="100724"/>
                </a:lnTo>
                <a:lnTo>
                  <a:pt x="212072" y="102365"/>
                </a:lnTo>
                <a:lnTo>
                  <a:pt x="209610" y="103794"/>
                </a:lnTo>
                <a:lnTo>
                  <a:pt x="214929" y="94614"/>
                </a:lnTo>
                <a:close/>
                <a:moveTo>
                  <a:pt x="226570" y="94614"/>
                </a:moveTo>
                <a:lnTo>
                  <a:pt x="226570" y="100724"/>
                </a:lnTo>
                <a:lnTo>
                  <a:pt x="223713" y="102365"/>
                </a:lnTo>
                <a:lnTo>
                  <a:pt x="221251" y="103794"/>
                </a:lnTo>
                <a:lnTo>
                  <a:pt x="226570" y="94614"/>
                </a:lnTo>
                <a:close/>
                <a:moveTo>
                  <a:pt x="238182" y="94614"/>
                </a:moveTo>
                <a:lnTo>
                  <a:pt x="238182" y="100724"/>
                </a:lnTo>
                <a:lnTo>
                  <a:pt x="235355" y="102365"/>
                </a:lnTo>
                <a:lnTo>
                  <a:pt x="232862" y="103794"/>
                </a:lnTo>
                <a:lnTo>
                  <a:pt x="238182" y="94614"/>
                </a:lnTo>
                <a:close/>
                <a:moveTo>
                  <a:pt x="249793" y="94614"/>
                </a:moveTo>
                <a:lnTo>
                  <a:pt x="249793" y="100724"/>
                </a:lnTo>
                <a:lnTo>
                  <a:pt x="246936" y="102365"/>
                </a:lnTo>
                <a:lnTo>
                  <a:pt x="244474" y="103794"/>
                </a:lnTo>
                <a:lnTo>
                  <a:pt x="249793" y="94614"/>
                </a:lnTo>
                <a:close/>
                <a:moveTo>
                  <a:pt x="261404" y="94614"/>
                </a:moveTo>
                <a:lnTo>
                  <a:pt x="261404" y="100724"/>
                </a:lnTo>
                <a:lnTo>
                  <a:pt x="258547" y="102365"/>
                </a:lnTo>
                <a:lnTo>
                  <a:pt x="256085" y="103794"/>
                </a:lnTo>
                <a:lnTo>
                  <a:pt x="261404" y="94614"/>
                </a:lnTo>
                <a:close/>
                <a:moveTo>
                  <a:pt x="273046" y="94614"/>
                </a:moveTo>
                <a:lnTo>
                  <a:pt x="273046" y="100754"/>
                </a:lnTo>
                <a:lnTo>
                  <a:pt x="270188" y="102395"/>
                </a:lnTo>
                <a:lnTo>
                  <a:pt x="267726" y="103794"/>
                </a:lnTo>
                <a:lnTo>
                  <a:pt x="273046" y="94614"/>
                </a:lnTo>
                <a:close/>
                <a:moveTo>
                  <a:pt x="284657" y="94614"/>
                </a:moveTo>
                <a:lnTo>
                  <a:pt x="284657" y="100754"/>
                </a:lnTo>
                <a:lnTo>
                  <a:pt x="279337" y="103794"/>
                </a:lnTo>
                <a:lnTo>
                  <a:pt x="284657" y="94614"/>
                </a:lnTo>
                <a:close/>
                <a:moveTo>
                  <a:pt x="5898" y="100936"/>
                </a:moveTo>
                <a:lnTo>
                  <a:pt x="8755" y="102578"/>
                </a:lnTo>
                <a:lnTo>
                  <a:pt x="11217" y="104037"/>
                </a:lnTo>
                <a:lnTo>
                  <a:pt x="578" y="104037"/>
                </a:lnTo>
                <a:lnTo>
                  <a:pt x="5898" y="100936"/>
                </a:lnTo>
                <a:close/>
                <a:moveTo>
                  <a:pt x="17509" y="100936"/>
                </a:moveTo>
                <a:lnTo>
                  <a:pt x="20366" y="102578"/>
                </a:lnTo>
                <a:lnTo>
                  <a:pt x="22828" y="104037"/>
                </a:lnTo>
                <a:lnTo>
                  <a:pt x="12190" y="104037"/>
                </a:lnTo>
                <a:lnTo>
                  <a:pt x="14682" y="102578"/>
                </a:lnTo>
                <a:lnTo>
                  <a:pt x="17509" y="100936"/>
                </a:lnTo>
                <a:close/>
                <a:moveTo>
                  <a:pt x="29150" y="100936"/>
                </a:moveTo>
                <a:lnTo>
                  <a:pt x="32008" y="102578"/>
                </a:lnTo>
                <a:lnTo>
                  <a:pt x="34470" y="104037"/>
                </a:lnTo>
                <a:lnTo>
                  <a:pt x="23831" y="104037"/>
                </a:lnTo>
                <a:lnTo>
                  <a:pt x="26293" y="102578"/>
                </a:lnTo>
                <a:lnTo>
                  <a:pt x="29150" y="100936"/>
                </a:lnTo>
                <a:close/>
                <a:moveTo>
                  <a:pt x="40762" y="100936"/>
                </a:moveTo>
                <a:lnTo>
                  <a:pt x="43619" y="102578"/>
                </a:lnTo>
                <a:lnTo>
                  <a:pt x="46081" y="104037"/>
                </a:lnTo>
                <a:lnTo>
                  <a:pt x="35442" y="104037"/>
                </a:lnTo>
                <a:lnTo>
                  <a:pt x="37935" y="102578"/>
                </a:lnTo>
                <a:lnTo>
                  <a:pt x="40762" y="100936"/>
                </a:lnTo>
                <a:close/>
                <a:moveTo>
                  <a:pt x="52403" y="100936"/>
                </a:moveTo>
                <a:lnTo>
                  <a:pt x="55260" y="102578"/>
                </a:lnTo>
                <a:lnTo>
                  <a:pt x="57722" y="104037"/>
                </a:lnTo>
                <a:lnTo>
                  <a:pt x="47084" y="104037"/>
                </a:lnTo>
                <a:lnTo>
                  <a:pt x="49546" y="102578"/>
                </a:lnTo>
                <a:lnTo>
                  <a:pt x="52403" y="100936"/>
                </a:lnTo>
                <a:close/>
                <a:moveTo>
                  <a:pt x="64014" y="100936"/>
                </a:moveTo>
                <a:lnTo>
                  <a:pt x="66871" y="102578"/>
                </a:lnTo>
                <a:lnTo>
                  <a:pt x="69334" y="104037"/>
                </a:lnTo>
                <a:lnTo>
                  <a:pt x="58695" y="104037"/>
                </a:lnTo>
                <a:lnTo>
                  <a:pt x="61187" y="102578"/>
                </a:lnTo>
                <a:lnTo>
                  <a:pt x="64014" y="100936"/>
                </a:lnTo>
                <a:close/>
                <a:moveTo>
                  <a:pt x="75625" y="100936"/>
                </a:moveTo>
                <a:lnTo>
                  <a:pt x="78452" y="102578"/>
                </a:lnTo>
                <a:lnTo>
                  <a:pt x="80945" y="104037"/>
                </a:lnTo>
                <a:lnTo>
                  <a:pt x="70306" y="104037"/>
                </a:lnTo>
                <a:lnTo>
                  <a:pt x="72768" y="102578"/>
                </a:lnTo>
                <a:lnTo>
                  <a:pt x="75625" y="100936"/>
                </a:lnTo>
                <a:close/>
                <a:moveTo>
                  <a:pt x="87237" y="100936"/>
                </a:moveTo>
                <a:lnTo>
                  <a:pt x="90094" y="102578"/>
                </a:lnTo>
                <a:lnTo>
                  <a:pt x="92556" y="104037"/>
                </a:lnTo>
                <a:lnTo>
                  <a:pt x="81917" y="104037"/>
                </a:lnTo>
                <a:lnTo>
                  <a:pt x="84379" y="102578"/>
                </a:lnTo>
                <a:lnTo>
                  <a:pt x="87237" y="100936"/>
                </a:lnTo>
                <a:close/>
                <a:moveTo>
                  <a:pt x="98878" y="100936"/>
                </a:moveTo>
                <a:lnTo>
                  <a:pt x="101705" y="102578"/>
                </a:lnTo>
                <a:lnTo>
                  <a:pt x="104197" y="104037"/>
                </a:lnTo>
                <a:lnTo>
                  <a:pt x="93559" y="104037"/>
                </a:lnTo>
                <a:lnTo>
                  <a:pt x="96021" y="102578"/>
                </a:lnTo>
                <a:lnTo>
                  <a:pt x="98878" y="100936"/>
                </a:lnTo>
                <a:close/>
                <a:moveTo>
                  <a:pt x="110489" y="100936"/>
                </a:moveTo>
                <a:lnTo>
                  <a:pt x="113346" y="102578"/>
                </a:lnTo>
                <a:lnTo>
                  <a:pt x="115809" y="104037"/>
                </a:lnTo>
                <a:lnTo>
                  <a:pt x="105170" y="104037"/>
                </a:lnTo>
                <a:lnTo>
                  <a:pt x="107632" y="102578"/>
                </a:lnTo>
                <a:lnTo>
                  <a:pt x="110489" y="100936"/>
                </a:lnTo>
                <a:close/>
                <a:moveTo>
                  <a:pt x="122131" y="100936"/>
                </a:moveTo>
                <a:lnTo>
                  <a:pt x="124958" y="102578"/>
                </a:lnTo>
                <a:lnTo>
                  <a:pt x="127450" y="104037"/>
                </a:lnTo>
                <a:lnTo>
                  <a:pt x="116812" y="104037"/>
                </a:lnTo>
                <a:lnTo>
                  <a:pt x="119274" y="102578"/>
                </a:lnTo>
                <a:lnTo>
                  <a:pt x="122131" y="100936"/>
                </a:lnTo>
                <a:close/>
                <a:moveTo>
                  <a:pt x="133742" y="100936"/>
                </a:moveTo>
                <a:lnTo>
                  <a:pt x="136599" y="102578"/>
                </a:lnTo>
                <a:lnTo>
                  <a:pt x="139061" y="104037"/>
                </a:lnTo>
                <a:lnTo>
                  <a:pt x="128423" y="104037"/>
                </a:lnTo>
                <a:lnTo>
                  <a:pt x="130885" y="102578"/>
                </a:lnTo>
                <a:lnTo>
                  <a:pt x="133742" y="100936"/>
                </a:lnTo>
                <a:close/>
                <a:moveTo>
                  <a:pt x="145323" y="100936"/>
                </a:moveTo>
                <a:lnTo>
                  <a:pt x="148180" y="102578"/>
                </a:lnTo>
                <a:lnTo>
                  <a:pt x="150642" y="104037"/>
                </a:lnTo>
                <a:lnTo>
                  <a:pt x="140004" y="104037"/>
                </a:lnTo>
                <a:lnTo>
                  <a:pt x="142496" y="102578"/>
                </a:lnTo>
                <a:lnTo>
                  <a:pt x="145323" y="100936"/>
                </a:lnTo>
                <a:close/>
                <a:moveTo>
                  <a:pt x="156964" y="100936"/>
                </a:moveTo>
                <a:lnTo>
                  <a:pt x="159822" y="102578"/>
                </a:lnTo>
                <a:lnTo>
                  <a:pt x="162284" y="104037"/>
                </a:lnTo>
                <a:lnTo>
                  <a:pt x="151645" y="104037"/>
                </a:lnTo>
                <a:lnTo>
                  <a:pt x="154107" y="102578"/>
                </a:lnTo>
                <a:lnTo>
                  <a:pt x="156964" y="100936"/>
                </a:lnTo>
                <a:close/>
                <a:moveTo>
                  <a:pt x="168575" y="100936"/>
                </a:moveTo>
                <a:lnTo>
                  <a:pt x="171433" y="102578"/>
                </a:lnTo>
                <a:lnTo>
                  <a:pt x="173895" y="104037"/>
                </a:lnTo>
                <a:lnTo>
                  <a:pt x="163256" y="104037"/>
                </a:lnTo>
                <a:lnTo>
                  <a:pt x="165749" y="102578"/>
                </a:lnTo>
                <a:lnTo>
                  <a:pt x="168575" y="100936"/>
                </a:lnTo>
                <a:close/>
                <a:moveTo>
                  <a:pt x="180217" y="100936"/>
                </a:moveTo>
                <a:lnTo>
                  <a:pt x="183074" y="102578"/>
                </a:lnTo>
                <a:lnTo>
                  <a:pt x="185536" y="104037"/>
                </a:lnTo>
                <a:lnTo>
                  <a:pt x="174898" y="104037"/>
                </a:lnTo>
                <a:lnTo>
                  <a:pt x="177360" y="102578"/>
                </a:lnTo>
                <a:lnTo>
                  <a:pt x="180217" y="100936"/>
                </a:lnTo>
                <a:close/>
                <a:moveTo>
                  <a:pt x="191828" y="100936"/>
                </a:moveTo>
                <a:lnTo>
                  <a:pt x="194685" y="102578"/>
                </a:lnTo>
                <a:lnTo>
                  <a:pt x="197147" y="104037"/>
                </a:lnTo>
                <a:lnTo>
                  <a:pt x="186509" y="104037"/>
                </a:lnTo>
                <a:lnTo>
                  <a:pt x="189001" y="102578"/>
                </a:lnTo>
                <a:lnTo>
                  <a:pt x="191828" y="100936"/>
                </a:lnTo>
                <a:close/>
                <a:moveTo>
                  <a:pt x="203470" y="100936"/>
                </a:moveTo>
                <a:lnTo>
                  <a:pt x="206327" y="102578"/>
                </a:lnTo>
                <a:lnTo>
                  <a:pt x="208789" y="104037"/>
                </a:lnTo>
                <a:lnTo>
                  <a:pt x="198151" y="104037"/>
                </a:lnTo>
                <a:lnTo>
                  <a:pt x="200613" y="102578"/>
                </a:lnTo>
                <a:lnTo>
                  <a:pt x="203470" y="100936"/>
                </a:lnTo>
                <a:close/>
                <a:moveTo>
                  <a:pt x="215051" y="100936"/>
                </a:moveTo>
                <a:lnTo>
                  <a:pt x="217908" y="102578"/>
                </a:lnTo>
                <a:lnTo>
                  <a:pt x="220370" y="104037"/>
                </a:lnTo>
                <a:lnTo>
                  <a:pt x="209731" y="104037"/>
                </a:lnTo>
                <a:lnTo>
                  <a:pt x="212193" y="102578"/>
                </a:lnTo>
                <a:lnTo>
                  <a:pt x="215051" y="100936"/>
                </a:lnTo>
                <a:close/>
                <a:moveTo>
                  <a:pt x="226692" y="100936"/>
                </a:moveTo>
                <a:lnTo>
                  <a:pt x="229519" y="102578"/>
                </a:lnTo>
                <a:lnTo>
                  <a:pt x="232011" y="104037"/>
                </a:lnTo>
                <a:lnTo>
                  <a:pt x="221373" y="104037"/>
                </a:lnTo>
                <a:lnTo>
                  <a:pt x="223835" y="102578"/>
                </a:lnTo>
                <a:lnTo>
                  <a:pt x="226692" y="100936"/>
                </a:lnTo>
                <a:close/>
                <a:moveTo>
                  <a:pt x="238303" y="100936"/>
                </a:moveTo>
                <a:lnTo>
                  <a:pt x="241160" y="102578"/>
                </a:lnTo>
                <a:lnTo>
                  <a:pt x="243622" y="104037"/>
                </a:lnTo>
                <a:lnTo>
                  <a:pt x="232984" y="104037"/>
                </a:lnTo>
                <a:lnTo>
                  <a:pt x="235446" y="102578"/>
                </a:lnTo>
                <a:lnTo>
                  <a:pt x="238303" y="100936"/>
                </a:lnTo>
                <a:close/>
                <a:moveTo>
                  <a:pt x="249945" y="100936"/>
                </a:moveTo>
                <a:lnTo>
                  <a:pt x="252772" y="102578"/>
                </a:lnTo>
                <a:lnTo>
                  <a:pt x="255264" y="104037"/>
                </a:lnTo>
                <a:lnTo>
                  <a:pt x="244626" y="104037"/>
                </a:lnTo>
                <a:lnTo>
                  <a:pt x="247088" y="102578"/>
                </a:lnTo>
                <a:lnTo>
                  <a:pt x="249945" y="100936"/>
                </a:lnTo>
                <a:close/>
                <a:moveTo>
                  <a:pt x="261556" y="100936"/>
                </a:moveTo>
                <a:lnTo>
                  <a:pt x="264413" y="102578"/>
                </a:lnTo>
                <a:lnTo>
                  <a:pt x="266875" y="104037"/>
                </a:lnTo>
                <a:lnTo>
                  <a:pt x="256237" y="104037"/>
                </a:lnTo>
                <a:lnTo>
                  <a:pt x="258699" y="102578"/>
                </a:lnTo>
                <a:lnTo>
                  <a:pt x="261556" y="100936"/>
                </a:lnTo>
                <a:close/>
                <a:moveTo>
                  <a:pt x="273198" y="100936"/>
                </a:moveTo>
                <a:lnTo>
                  <a:pt x="276024" y="102578"/>
                </a:lnTo>
                <a:lnTo>
                  <a:pt x="278517" y="104037"/>
                </a:lnTo>
                <a:lnTo>
                  <a:pt x="267878" y="104037"/>
                </a:lnTo>
                <a:lnTo>
                  <a:pt x="270340" y="102578"/>
                </a:lnTo>
                <a:lnTo>
                  <a:pt x="273198" y="100936"/>
                </a:lnTo>
                <a:close/>
                <a:moveTo>
                  <a:pt x="11217" y="104250"/>
                </a:moveTo>
                <a:lnTo>
                  <a:pt x="5898" y="107320"/>
                </a:lnTo>
                <a:lnTo>
                  <a:pt x="578" y="104250"/>
                </a:lnTo>
                <a:close/>
                <a:moveTo>
                  <a:pt x="22828" y="104250"/>
                </a:moveTo>
                <a:lnTo>
                  <a:pt x="17509" y="107320"/>
                </a:lnTo>
                <a:lnTo>
                  <a:pt x="12190" y="104250"/>
                </a:lnTo>
                <a:close/>
                <a:moveTo>
                  <a:pt x="34470" y="104250"/>
                </a:moveTo>
                <a:lnTo>
                  <a:pt x="29150" y="107320"/>
                </a:lnTo>
                <a:lnTo>
                  <a:pt x="23831" y="104250"/>
                </a:lnTo>
                <a:close/>
                <a:moveTo>
                  <a:pt x="46081" y="104250"/>
                </a:moveTo>
                <a:lnTo>
                  <a:pt x="40762" y="107320"/>
                </a:lnTo>
                <a:lnTo>
                  <a:pt x="35442" y="104250"/>
                </a:lnTo>
                <a:close/>
                <a:moveTo>
                  <a:pt x="57722" y="104250"/>
                </a:moveTo>
                <a:lnTo>
                  <a:pt x="52403" y="107320"/>
                </a:lnTo>
                <a:lnTo>
                  <a:pt x="47084" y="104250"/>
                </a:lnTo>
                <a:close/>
                <a:moveTo>
                  <a:pt x="69334" y="104250"/>
                </a:moveTo>
                <a:lnTo>
                  <a:pt x="64014" y="107320"/>
                </a:lnTo>
                <a:lnTo>
                  <a:pt x="58695" y="104250"/>
                </a:lnTo>
                <a:close/>
                <a:moveTo>
                  <a:pt x="80945" y="104250"/>
                </a:moveTo>
                <a:lnTo>
                  <a:pt x="75625" y="107320"/>
                </a:lnTo>
                <a:lnTo>
                  <a:pt x="70306" y="104250"/>
                </a:lnTo>
                <a:close/>
                <a:moveTo>
                  <a:pt x="92556" y="104250"/>
                </a:moveTo>
                <a:lnTo>
                  <a:pt x="87237" y="107320"/>
                </a:lnTo>
                <a:lnTo>
                  <a:pt x="81917" y="104250"/>
                </a:lnTo>
                <a:close/>
                <a:moveTo>
                  <a:pt x="104197" y="104250"/>
                </a:moveTo>
                <a:lnTo>
                  <a:pt x="98878" y="107320"/>
                </a:lnTo>
                <a:lnTo>
                  <a:pt x="93559" y="104250"/>
                </a:lnTo>
                <a:close/>
                <a:moveTo>
                  <a:pt x="115809" y="104250"/>
                </a:moveTo>
                <a:lnTo>
                  <a:pt x="110489" y="107320"/>
                </a:lnTo>
                <a:lnTo>
                  <a:pt x="105170" y="104250"/>
                </a:lnTo>
                <a:close/>
                <a:moveTo>
                  <a:pt x="127450" y="104250"/>
                </a:moveTo>
                <a:lnTo>
                  <a:pt x="122131" y="107320"/>
                </a:lnTo>
                <a:lnTo>
                  <a:pt x="116812" y="104250"/>
                </a:lnTo>
                <a:close/>
                <a:moveTo>
                  <a:pt x="139061" y="104250"/>
                </a:moveTo>
                <a:lnTo>
                  <a:pt x="133742" y="107320"/>
                </a:lnTo>
                <a:lnTo>
                  <a:pt x="128423" y="104250"/>
                </a:lnTo>
                <a:close/>
                <a:moveTo>
                  <a:pt x="150642" y="104250"/>
                </a:moveTo>
                <a:lnTo>
                  <a:pt x="145323" y="107320"/>
                </a:lnTo>
                <a:lnTo>
                  <a:pt x="140004" y="104250"/>
                </a:lnTo>
                <a:close/>
                <a:moveTo>
                  <a:pt x="162284" y="104250"/>
                </a:moveTo>
                <a:lnTo>
                  <a:pt x="156964" y="107320"/>
                </a:lnTo>
                <a:lnTo>
                  <a:pt x="151645" y="104250"/>
                </a:lnTo>
                <a:close/>
                <a:moveTo>
                  <a:pt x="173895" y="104250"/>
                </a:moveTo>
                <a:lnTo>
                  <a:pt x="168575" y="107320"/>
                </a:lnTo>
                <a:lnTo>
                  <a:pt x="163256" y="104250"/>
                </a:lnTo>
                <a:close/>
                <a:moveTo>
                  <a:pt x="185536" y="104250"/>
                </a:moveTo>
                <a:lnTo>
                  <a:pt x="180217" y="107320"/>
                </a:lnTo>
                <a:lnTo>
                  <a:pt x="174898" y="104250"/>
                </a:lnTo>
                <a:close/>
                <a:moveTo>
                  <a:pt x="197147" y="104250"/>
                </a:moveTo>
                <a:lnTo>
                  <a:pt x="191828" y="107320"/>
                </a:lnTo>
                <a:lnTo>
                  <a:pt x="186509" y="104250"/>
                </a:lnTo>
                <a:close/>
                <a:moveTo>
                  <a:pt x="208789" y="104250"/>
                </a:moveTo>
                <a:lnTo>
                  <a:pt x="203470" y="107320"/>
                </a:lnTo>
                <a:lnTo>
                  <a:pt x="198151" y="104250"/>
                </a:lnTo>
                <a:close/>
                <a:moveTo>
                  <a:pt x="220370" y="104250"/>
                </a:moveTo>
                <a:lnTo>
                  <a:pt x="215051" y="107320"/>
                </a:lnTo>
                <a:lnTo>
                  <a:pt x="209731" y="104250"/>
                </a:lnTo>
                <a:close/>
                <a:moveTo>
                  <a:pt x="232011" y="104250"/>
                </a:moveTo>
                <a:lnTo>
                  <a:pt x="226692" y="107320"/>
                </a:lnTo>
                <a:lnTo>
                  <a:pt x="221373" y="104250"/>
                </a:lnTo>
                <a:close/>
                <a:moveTo>
                  <a:pt x="243622" y="104250"/>
                </a:moveTo>
                <a:lnTo>
                  <a:pt x="238303" y="107320"/>
                </a:lnTo>
                <a:lnTo>
                  <a:pt x="232984" y="104250"/>
                </a:lnTo>
                <a:close/>
                <a:moveTo>
                  <a:pt x="255264" y="104250"/>
                </a:moveTo>
                <a:lnTo>
                  <a:pt x="249945" y="107320"/>
                </a:lnTo>
                <a:lnTo>
                  <a:pt x="244626" y="104250"/>
                </a:lnTo>
                <a:close/>
                <a:moveTo>
                  <a:pt x="266875" y="104250"/>
                </a:moveTo>
                <a:lnTo>
                  <a:pt x="261556" y="107320"/>
                </a:lnTo>
                <a:lnTo>
                  <a:pt x="256237" y="104250"/>
                </a:lnTo>
                <a:close/>
                <a:moveTo>
                  <a:pt x="278517" y="104250"/>
                </a:moveTo>
                <a:lnTo>
                  <a:pt x="273198" y="107320"/>
                </a:lnTo>
                <a:lnTo>
                  <a:pt x="267878" y="104250"/>
                </a:lnTo>
                <a:close/>
                <a:moveTo>
                  <a:pt x="11369" y="104493"/>
                </a:moveTo>
                <a:lnTo>
                  <a:pt x="6050" y="113672"/>
                </a:lnTo>
                <a:lnTo>
                  <a:pt x="6050" y="107563"/>
                </a:lnTo>
                <a:lnTo>
                  <a:pt x="11369" y="104493"/>
                </a:lnTo>
                <a:close/>
                <a:moveTo>
                  <a:pt x="22980" y="104493"/>
                </a:moveTo>
                <a:lnTo>
                  <a:pt x="17661" y="113672"/>
                </a:lnTo>
                <a:lnTo>
                  <a:pt x="17661" y="107563"/>
                </a:lnTo>
                <a:lnTo>
                  <a:pt x="22980" y="104493"/>
                </a:lnTo>
                <a:close/>
                <a:moveTo>
                  <a:pt x="34622" y="104493"/>
                </a:moveTo>
                <a:lnTo>
                  <a:pt x="29302" y="113672"/>
                </a:lnTo>
                <a:lnTo>
                  <a:pt x="29302" y="107563"/>
                </a:lnTo>
                <a:lnTo>
                  <a:pt x="34622" y="104493"/>
                </a:lnTo>
                <a:close/>
                <a:moveTo>
                  <a:pt x="46202" y="104493"/>
                </a:moveTo>
                <a:lnTo>
                  <a:pt x="40883" y="113672"/>
                </a:lnTo>
                <a:lnTo>
                  <a:pt x="40883" y="107563"/>
                </a:lnTo>
                <a:lnTo>
                  <a:pt x="46202" y="104493"/>
                </a:lnTo>
                <a:close/>
                <a:moveTo>
                  <a:pt x="57844" y="104493"/>
                </a:moveTo>
                <a:lnTo>
                  <a:pt x="52525" y="113672"/>
                </a:lnTo>
                <a:lnTo>
                  <a:pt x="52525" y="107563"/>
                </a:lnTo>
                <a:lnTo>
                  <a:pt x="57844" y="104493"/>
                </a:lnTo>
                <a:close/>
                <a:moveTo>
                  <a:pt x="69455" y="104493"/>
                </a:moveTo>
                <a:lnTo>
                  <a:pt x="64136" y="113672"/>
                </a:lnTo>
                <a:lnTo>
                  <a:pt x="64136" y="107563"/>
                </a:lnTo>
                <a:lnTo>
                  <a:pt x="69455" y="104493"/>
                </a:lnTo>
                <a:close/>
                <a:moveTo>
                  <a:pt x="81097" y="104493"/>
                </a:moveTo>
                <a:lnTo>
                  <a:pt x="75777" y="113672"/>
                </a:lnTo>
                <a:lnTo>
                  <a:pt x="75777" y="107563"/>
                </a:lnTo>
                <a:lnTo>
                  <a:pt x="81097" y="104493"/>
                </a:lnTo>
                <a:close/>
                <a:moveTo>
                  <a:pt x="92708" y="104493"/>
                </a:moveTo>
                <a:lnTo>
                  <a:pt x="87389" y="113672"/>
                </a:lnTo>
                <a:lnTo>
                  <a:pt x="87389" y="107563"/>
                </a:lnTo>
                <a:lnTo>
                  <a:pt x="92708" y="104493"/>
                </a:lnTo>
                <a:close/>
                <a:moveTo>
                  <a:pt x="104349" y="104493"/>
                </a:moveTo>
                <a:lnTo>
                  <a:pt x="99030" y="113672"/>
                </a:lnTo>
                <a:lnTo>
                  <a:pt x="99030" y="107563"/>
                </a:lnTo>
                <a:lnTo>
                  <a:pt x="104349" y="104493"/>
                </a:lnTo>
                <a:close/>
                <a:moveTo>
                  <a:pt x="174047" y="104493"/>
                </a:moveTo>
                <a:lnTo>
                  <a:pt x="168727" y="113672"/>
                </a:lnTo>
                <a:lnTo>
                  <a:pt x="168727" y="107563"/>
                </a:lnTo>
                <a:lnTo>
                  <a:pt x="174047" y="104493"/>
                </a:lnTo>
                <a:close/>
                <a:moveTo>
                  <a:pt x="185658" y="104493"/>
                </a:moveTo>
                <a:lnTo>
                  <a:pt x="180339" y="113672"/>
                </a:lnTo>
                <a:lnTo>
                  <a:pt x="180339" y="107563"/>
                </a:lnTo>
                <a:lnTo>
                  <a:pt x="185658" y="104493"/>
                </a:lnTo>
                <a:close/>
                <a:moveTo>
                  <a:pt x="197269" y="104493"/>
                </a:moveTo>
                <a:lnTo>
                  <a:pt x="191950" y="113672"/>
                </a:lnTo>
                <a:lnTo>
                  <a:pt x="191950" y="107563"/>
                </a:lnTo>
                <a:lnTo>
                  <a:pt x="197269" y="104493"/>
                </a:lnTo>
                <a:close/>
                <a:moveTo>
                  <a:pt x="208911" y="104493"/>
                </a:moveTo>
                <a:lnTo>
                  <a:pt x="203591" y="113672"/>
                </a:lnTo>
                <a:lnTo>
                  <a:pt x="203591" y="107563"/>
                </a:lnTo>
                <a:lnTo>
                  <a:pt x="208911" y="104493"/>
                </a:lnTo>
                <a:close/>
                <a:moveTo>
                  <a:pt x="220522" y="104493"/>
                </a:moveTo>
                <a:lnTo>
                  <a:pt x="215202" y="113672"/>
                </a:lnTo>
                <a:lnTo>
                  <a:pt x="215202" y="107563"/>
                </a:lnTo>
                <a:lnTo>
                  <a:pt x="220522" y="104493"/>
                </a:lnTo>
                <a:close/>
                <a:moveTo>
                  <a:pt x="232163" y="104493"/>
                </a:moveTo>
                <a:lnTo>
                  <a:pt x="226844" y="113672"/>
                </a:lnTo>
                <a:lnTo>
                  <a:pt x="226844" y="107563"/>
                </a:lnTo>
                <a:lnTo>
                  <a:pt x="232163" y="104493"/>
                </a:lnTo>
                <a:close/>
                <a:moveTo>
                  <a:pt x="243774" y="104493"/>
                </a:moveTo>
                <a:lnTo>
                  <a:pt x="238455" y="113672"/>
                </a:lnTo>
                <a:lnTo>
                  <a:pt x="238455" y="107563"/>
                </a:lnTo>
                <a:lnTo>
                  <a:pt x="243774" y="104493"/>
                </a:lnTo>
                <a:close/>
                <a:moveTo>
                  <a:pt x="255355" y="104493"/>
                </a:moveTo>
                <a:lnTo>
                  <a:pt x="250036" y="113672"/>
                </a:lnTo>
                <a:lnTo>
                  <a:pt x="250036" y="107563"/>
                </a:lnTo>
                <a:lnTo>
                  <a:pt x="255355" y="104493"/>
                </a:lnTo>
                <a:close/>
                <a:moveTo>
                  <a:pt x="266997" y="104493"/>
                </a:moveTo>
                <a:lnTo>
                  <a:pt x="261678" y="113672"/>
                </a:lnTo>
                <a:lnTo>
                  <a:pt x="261678" y="107563"/>
                </a:lnTo>
                <a:lnTo>
                  <a:pt x="266997" y="104493"/>
                </a:lnTo>
                <a:close/>
                <a:moveTo>
                  <a:pt x="278608" y="104493"/>
                </a:moveTo>
                <a:lnTo>
                  <a:pt x="273289" y="113672"/>
                </a:lnTo>
                <a:lnTo>
                  <a:pt x="273289" y="107563"/>
                </a:lnTo>
                <a:lnTo>
                  <a:pt x="278608" y="104493"/>
                </a:lnTo>
                <a:close/>
                <a:moveTo>
                  <a:pt x="457" y="104523"/>
                </a:moveTo>
                <a:lnTo>
                  <a:pt x="5776" y="107563"/>
                </a:lnTo>
                <a:lnTo>
                  <a:pt x="5776" y="113703"/>
                </a:lnTo>
                <a:lnTo>
                  <a:pt x="457" y="104523"/>
                </a:lnTo>
                <a:close/>
                <a:moveTo>
                  <a:pt x="12098" y="104523"/>
                </a:moveTo>
                <a:lnTo>
                  <a:pt x="17418" y="107563"/>
                </a:lnTo>
                <a:lnTo>
                  <a:pt x="17418" y="113703"/>
                </a:lnTo>
                <a:lnTo>
                  <a:pt x="12098" y="104523"/>
                </a:lnTo>
                <a:close/>
                <a:moveTo>
                  <a:pt x="23710" y="104523"/>
                </a:moveTo>
                <a:lnTo>
                  <a:pt x="29029" y="107563"/>
                </a:lnTo>
                <a:lnTo>
                  <a:pt x="29029" y="113703"/>
                </a:lnTo>
                <a:lnTo>
                  <a:pt x="23710" y="104523"/>
                </a:lnTo>
                <a:close/>
                <a:moveTo>
                  <a:pt x="35290" y="104523"/>
                </a:moveTo>
                <a:lnTo>
                  <a:pt x="40610" y="107563"/>
                </a:lnTo>
                <a:lnTo>
                  <a:pt x="40610" y="113703"/>
                </a:lnTo>
                <a:lnTo>
                  <a:pt x="35290" y="104523"/>
                </a:lnTo>
                <a:close/>
                <a:moveTo>
                  <a:pt x="46932" y="104523"/>
                </a:moveTo>
                <a:lnTo>
                  <a:pt x="52251" y="107563"/>
                </a:lnTo>
                <a:lnTo>
                  <a:pt x="52251" y="113703"/>
                </a:lnTo>
                <a:lnTo>
                  <a:pt x="46932" y="104523"/>
                </a:lnTo>
                <a:close/>
                <a:moveTo>
                  <a:pt x="58543" y="104523"/>
                </a:moveTo>
                <a:lnTo>
                  <a:pt x="63862" y="107563"/>
                </a:lnTo>
                <a:lnTo>
                  <a:pt x="63862" y="113703"/>
                </a:lnTo>
                <a:lnTo>
                  <a:pt x="58543" y="104523"/>
                </a:lnTo>
                <a:close/>
                <a:moveTo>
                  <a:pt x="70185" y="104523"/>
                </a:moveTo>
                <a:lnTo>
                  <a:pt x="75504" y="107563"/>
                </a:lnTo>
                <a:lnTo>
                  <a:pt x="75504" y="113703"/>
                </a:lnTo>
                <a:lnTo>
                  <a:pt x="70185" y="104523"/>
                </a:lnTo>
                <a:close/>
                <a:moveTo>
                  <a:pt x="81796" y="104523"/>
                </a:moveTo>
                <a:lnTo>
                  <a:pt x="87115" y="107563"/>
                </a:lnTo>
                <a:lnTo>
                  <a:pt x="87115" y="113703"/>
                </a:lnTo>
                <a:lnTo>
                  <a:pt x="81796" y="104523"/>
                </a:lnTo>
                <a:close/>
                <a:moveTo>
                  <a:pt x="93437" y="104523"/>
                </a:moveTo>
                <a:lnTo>
                  <a:pt x="98757" y="107563"/>
                </a:lnTo>
                <a:lnTo>
                  <a:pt x="98757" y="113703"/>
                </a:lnTo>
                <a:lnTo>
                  <a:pt x="93437" y="104523"/>
                </a:lnTo>
                <a:close/>
                <a:moveTo>
                  <a:pt x="105018" y="104523"/>
                </a:moveTo>
                <a:lnTo>
                  <a:pt x="110337" y="107563"/>
                </a:lnTo>
                <a:lnTo>
                  <a:pt x="110337" y="113703"/>
                </a:lnTo>
                <a:lnTo>
                  <a:pt x="105018" y="104523"/>
                </a:lnTo>
                <a:close/>
                <a:moveTo>
                  <a:pt x="115930" y="104493"/>
                </a:moveTo>
                <a:lnTo>
                  <a:pt x="110611" y="113703"/>
                </a:lnTo>
                <a:lnTo>
                  <a:pt x="110611" y="107563"/>
                </a:lnTo>
                <a:lnTo>
                  <a:pt x="115930" y="104493"/>
                </a:lnTo>
                <a:close/>
                <a:moveTo>
                  <a:pt x="116660" y="104523"/>
                </a:moveTo>
                <a:lnTo>
                  <a:pt x="121979" y="107593"/>
                </a:lnTo>
                <a:lnTo>
                  <a:pt x="121979" y="113703"/>
                </a:lnTo>
                <a:lnTo>
                  <a:pt x="116660" y="104523"/>
                </a:lnTo>
                <a:close/>
                <a:moveTo>
                  <a:pt x="127541" y="104493"/>
                </a:moveTo>
                <a:lnTo>
                  <a:pt x="122222" y="113703"/>
                </a:lnTo>
                <a:lnTo>
                  <a:pt x="122222" y="107563"/>
                </a:lnTo>
                <a:lnTo>
                  <a:pt x="127541" y="104493"/>
                </a:lnTo>
                <a:close/>
                <a:moveTo>
                  <a:pt x="128271" y="104523"/>
                </a:moveTo>
                <a:lnTo>
                  <a:pt x="133590" y="107593"/>
                </a:lnTo>
                <a:lnTo>
                  <a:pt x="133590" y="113703"/>
                </a:lnTo>
                <a:lnTo>
                  <a:pt x="128271" y="104523"/>
                </a:lnTo>
                <a:close/>
                <a:moveTo>
                  <a:pt x="139183" y="104493"/>
                </a:moveTo>
                <a:lnTo>
                  <a:pt x="133864" y="113703"/>
                </a:lnTo>
                <a:lnTo>
                  <a:pt x="133864" y="107563"/>
                </a:lnTo>
                <a:lnTo>
                  <a:pt x="139183" y="104493"/>
                </a:lnTo>
                <a:close/>
                <a:moveTo>
                  <a:pt x="139912" y="104523"/>
                </a:moveTo>
                <a:lnTo>
                  <a:pt x="145232" y="107593"/>
                </a:lnTo>
                <a:lnTo>
                  <a:pt x="145232" y="113703"/>
                </a:lnTo>
                <a:lnTo>
                  <a:pt x="139912" y="104523"/>
                </a:lnTo>
                <a:close/>
                <a:moveTo>
                  <a:pt x="150794" y="104493"/>
                </a:moveTo>
                <a:lnTo>
                  <a:pt x="145475" y="113703"/>
                </a:lnTo>
                <a:lnTo>
                  <a:pt x="145475" y="107563"/>
                </a:lnTo>
                <a:lnTo>
                  <a:pt x="150794" y="104493"/>
                </a:lnTo>
                <a:close/>
                <a:moveTo>
                  <a:pt x="151523" y="104523"/>
                </a:moveTo>
                <a:lnTo>
                  <a:pt x="156843" y="107593"/>
                </a:lnTo>
                <a:lnTo>
                  <a:pt x="156843" y="113703"/>
                </a:lnTo>
                <a:lnTo>
                  <a:pt x="151523" y="104523"/>
                </a:lnTo>
                <a:close/>
                <a:moveTo>
                  <a:pt x="162436" y="104493"/>
                </a:moveTo>
                <a:lnTo>
                  <a:pt x="157116" y="113703"/>
                </a:lnTo>
                <a:lnTo>
                  <a:pt x="157116" y="107563"/>
                </a:lnTo>
                <a:lnTo>
                  <a:pt x="162436" y="104493"/>
                </a:lnTo>
                <a:close/>
                <a:moveTo>
                  <a:pt x="163165" y="104523"/>
                </a:moveTo>
                <a:lnTo>
                  <a:pt x="168484" y="107593"/>
                </a:lnTo>
                <a:lnTo>
                  <a:pt x="168484" y="113703"/>
                </a:lnTo>
                <a:lnTo>
                  <a:pt x="163165" y="104523"/>
                </a:lnTo>
                <a:close/>
                <a:moveTo>
                  <a:pt x="174746" y="104523"/>
                </a:moveTo>
                <a:lnTo>
                  <a:pt x="180065" y="107593"/>
                </a:lnTo>
                <a:lnTo>
                  <a:pt x="180065" y="113733"/>
                </a:lnTo>
                <a:lnTo>
                  <a:pt x="174746" y="104523"/>
                </a:lnTo>
                <a:close/>
                <a:moveTo>
                  <a:pt x="186357" y="104523"/>
                </a:moveTo>
                <a:lnTo>
                  <a:pt x="191676" y="107593"/>
                </a:lnTo>
                <a:lnTo>
                  <a:pt x="191676" y="113733"/>
                </a:lnTo>
                <a:lnTo>
                  <a:pt x="186357" y="104523"/>
                </a:lnTo>
                <a:close/>
                <a:moveTo>
                  <a:pt x="197999" y="104523"/>
                </a:moveTo>
                <a:lnTo>
                  <a:pt x="203318" y="107593"/>
                </a:lnTo>
                <a:lnTo>
                  <a:pt x="203318" y="113733"/>
                </a:lnTo>
                <a:lnTo>
                  <a:pt x="197999" y="104523"/>
                </a:lnTo>
                <a:close/>
                <a:moveTo>
                  <a:pt x="209610" y="104523"/>
                </a:moveTo>
                <a:lnTo>
                  <a:pt x="214929" y="107593"/>
                </a:lnTo>
                <a:lnTo>
                  <a:pt x="214929" y="113733"/>
                </a:lnTo>
                <a:lnTo>
                  <a:pt x="209610" y="104523"/>
                </a:lnTo>
                <a:close/>
                <a:moveTo>
                  <a:pt x="221251" y="104523"/>
                </a:moveTo>
                <a:lnTo>
                  <a:pt x="226570" y="107593"/>
                </a:lnTo>
                <a:lnTo>
                  <a:pt x="226570" y="113733"/>
                </a:lnTo>
                <a:lnTo>
                  <a:pt x="221251" y="104523"/>
                </a:lnTo>
                <a:close/>
                <a:moveTo>
                  <a:pt x="232862" y="104523"/>
                </a:moveTo>
                <a:lnTo>
                  <a:pt x="238182" y="107593"/>
                </a:lnTo>
                <a:lnTo>
                  <a:pt x="238182" y="113733"/>
                </a:lnTo>
                <a:lnTo>
                  <a:pt x="232862" y="104523"/>
                </a:lnTo>
                <a:close/>
                <a:moveTo>
                  <a:pt x="244474" y="104523"/>
                </a:moveTo>
                <a:lnTo>
                  <a:pt x="249793" y="107593"/>
                </a:lnTo>
                <a:lnTo>
                  <a:pt x="249793" y="113733"/>
                </a:lnTo>
                <a:lnTo>
                  <a:pt x="244474" y="104523"/>
                </a:lnTo>
                <a:close/>
                <a:moveTo>
                  <a:pt x="256085" y="104523"/>
                </a:moveTo>
                <a:lnTo>
                  <a:pt x="261404" y="107593"/>
                </a:lnTo>
                <a:lnTo>
                  <a:pt x="261404" y="113733"/>
                </a:lnTo>
                <a:lnTo>
                  <a:pt x="256085" y="104523"/>
                </a:lnTo>
                <a:close/>
                <a:moveTo>
                  <a:pt x="267726" y="104523"/>
                </a:moveTo>
                <a:lnTo>
                  <a:pt x="273046" y="107593"/>
                </a:lnTo>
                <a:lnTo>
                  <a:pt x="273046" y="113733"/>
                </a:lnTo>
                <a:lnTo>
                  <a:pt x="267726" y="104523"/>
                </a:lnTo>
                <a:close/>
                <a:moveTo>
                  <a:pt x="11855" y="104645"/>
                </a:moveTo>
                <a:lnTo>
                  <a:pt x="17174" y="113824"/>
                </a:lnTo>
                <a:lnTo>
                  <a:pt x="17174" y="113824"/>
                </a:lnTo>
                <a:lnTo>
                  <a:pt x="11855" y="110754"/>
                </a:lnTo>
                <a:lnTo>
                  <a:pt x="11855" y="104645"/>
                </a:lnTo>
                <a:close/>
                <a:moveTo>
                  <a:pt x="244" y="104645"/>
                </a:moveTo>
                <a:lnTo>
                  <a:pt x="5563" y="113824"/>
                </a:lnTo>
                <a:lnTo>
                  <a:pt x="214" y="110754"/>
                </a:lnTo>
                <a:lnTo>
                  <a:pt x="214" y="104645"/>
                </a:lnTo>
                <a:close/>
                <a:moveTo>
                  <a:pt x="116416" y="104645"/>
                </a:moveTo>
                <a:lnTo>
                  <a:pt x="121736" y="113824"/>
                </a:lnTo>
                <a:lnTo>
                  <a:pt x="116416" y="110785"/>
                </a:lnTo>
                <a:lnTo>
                  <a:pt x="116416" y="104645"/>
                </a:lnTo>
                <a:close/>
                <a:moveTo>
                  <a:pt x="128058" y="104645"/>
                </a:moveTo>
                <a:lnTo>
                  <a:pt x="133377" y="113824"/>
                </a:lnTo>
                <a:lnTo>
                  <a:pt x="128058" y="110785"/>
                </a:lnTo>
                <a:lnTo>
                  <a:pt x="128058" y="104645"/>
                </a:lnTo>
                <a:close/>
                <a:moveTo>
                  <a:pt x="139669" y="104645"/>
                </a:moveTo>
                <a:lnTo>
                  <a:pt x="144988" y="113824"/>
                </a:lnTo>
                <a:lnTo>
                  <a:pt x="139669" y="110785"/>
                </a:lnTo>
                <a:lnTo>
                  <a:pt x="139669" y="104645"/>
                </a:lnTo>
                <a:close/>
                <a:moveTo>
                  <a:pt x="151311" y="104645"/>
                </a:moveTo>
                <a:lnTo>
                  <a:pt x="156630" y="113824"/>
                </a:lnTo>
                <a:lnTo>
                  <a:pt x="151311" y="110785"/>
                </a:lnTo>
                <a:lnTo>
                  <a:pt x="151311" y="104645"/>
                </a:lnTo>
                <a:close/>
                <a:moveTo>
                  <a:pt x="162922" y="104645"/>
                </a:moveTo>
                <a:lnTo>
                  <a:pt x="168241" y="113824"/>
                </a:lnTo>
                <a:lnTo>
                  <a:pt x="162922" y="110785"/>
                </a:lnTo>
                <a:lnTo>
                  <a:pt x="162922" y="104645"/>
                </a:lnTo>
                <a:close/>
                <a:moveTo>
                  <a:pt x="174503" y="104645"/>
                </a:moveTo>
                <a:lnTo>
                  <a:pt x="179822" y="113824"/>
                </a:lnTo>
                <a:lnTo>
                  <a:pt x="174503" y="110785"/>
                </a:lnTo>
                <a:lnTo>
                  <a:pt x="174503" y="104645"/>
                </a:lnTo>
                <a:close/>
                <a:moveTo>
                  <a:pt x="186144" y="104645"/>
                </a:moveTo>
                <a:lnTo>
                  <a:pt x="191463" y="113824"/>
                </a:lnTo>
                <a:lnTo>
                  <a:pt x="186144" y="110785"/>
                </a:lnTo>
                <a:lnTo>
                  <a:pt x="186144" y="104645"/>
                </a:lnTo>
                <a:close/>
                <a:moveTo>
                  <a:pt x="197755" y="104645"/>
                </a:moveTo>
                <a:lnTo>
                  <a:pt x="203075" y="113824"/>
                </a:lnTo>
                <a:lnTo>
                  <a:pt x="197755" y="110785"/>
                </a:lnTo>
                <a:lnTo>
                  <a:pt x="197755" y="104645"/>
                </a:lnTo>
                <a:close/>
                <a:moveTo>
                  <a:pt x="209397" y="104645"/>
                </a:moveTo>
                <a:lnTo>
                  <a:pt x="214716" y="113824"/>
                </a:lnTo>
                <a:lnTo>
                  <a:pt x="209397" y="110785"/>
                </a:lnTo>
                <a:lnTo>
                  <a:pt x="209397" y="104645"/>
                </a:lnTo>
                <a:close/>
                <a:moveTo>
                  <a:pt x="221008" y="104645"/>
                </a:moveTo>
                <a:lnTo>
                  <a:pt x="226327" y="113824"/>
                </a:lnTo>
                <a:lnTo>
                  <a:pt x="221008" y="110785"/>
                </a:lnTo>
                <a:lnTo>
                  <a:pt x="221008" y="104645"/>
                </a:lnTo>
                <a:close/>
                <a:moveTo>
                  <a:pt x="232650" y="104645"/>
                </a:moveTo>
                <a:lnTo>
                  <a:pt x="237969" y="113824"/>
                </a:lnTo>
                <a:lnTo>
                  <a:pt x="232650" y="110785"/>
                </a:lnTo>
                <a:lnTo>
                  <a:pt x="232650" y="104645"/>
                </a:lnTo>
                <a:close/>
                <a:moveTo>
                  <a:pt x="244230" y="104645"/>
                </a:moveTo>
                <a:lnTo>
                  <a:pt x="249550" y="113824"/>
                </a:lnTo>
                <a:lnTo>
                  <a:pt x="244230" y="110785"/>
                </a:lnTo>
                <a:lnTo>
                  <a:pt x="244230" y="104645"/>
                </a:lnTo>
                <a:close/>
                <a:moveTo>
                  <a:pt x="255872" y="104645"/>
                </a:moveTo>
                <a:lnTo>
                  <a:pt x="261191" y="113824"/>
                </a:lnTo>
                <a:lnTo>
                  <a:pt x="255872" y="110785"/>
                </a:lnTo>
                <a:lnTo>
                  <a:pt x="255872" y="104645"/>
                </a:lnTo>
                <a:close/>
                <a:moveTo>
                  <a:pt x="267483" y="104645"/>
                </a:moveTo>
                <a:lnTo>
                  <a:pt x="272802" y="113824"/>
                </a:lnTo>
                <a:lnTo>
                  <a:pt x="267483" y="110785"/>
                </a:lnTo>
                <a:lnTo>
                  <a:pt x="267483" y="104645"/>
                </a:lnTo>
                <a:close/>
                <a:moveTo>
                  <a:pt x="93194" y="104645"/>
                </a:moveTo>
                <a:lnTo>
                  <a:pt x="98513" y="113855"/>
                </a:lnTo>
                <a:lnTo>
                  <a:pt x="98513" y="113855"/>
                </a:lnTo>
                <a:lnTo>
                  <a:pt x="93194" y="110785"/>
                </a:lnTo>
                <a:lnTo>
                  <a:pt x="93194" y="104645"/>
                </a:lnTo>
                <a:close/>
                <a:moveTo>
                  <a:pt x="11582" y="104645"/>
                </a:moveTo>
                <a:lnTo>
                  <a:pt x="11582" y="110785"/>
                </a:lnTo>
                <a:lnTo>
                  <a:pt x="6262" y="113855"/>
                </a:lnTo>
                <a:lnTo>
                  <a:pt x="11582" y="104645"/>
                </a:lnTo>
                <a:close/>
                <a:moveTo>
                  <a:pt x="23223" y="104645"/>
                </a:moveTo>
                <a:lnTo>
                  <a:pt x="23223" y="110785"/>
                </a:lnTo>
                <a:lnTo>
                  <a:pt x="17904" y="113855"/>
                </a:lnTo>
                <a:lnTo>
                  <a:pt x="23223" y="104645"/>
                </a:lnTo>
                <a:close/>
                <a:moveTo>
                  <a:pt x="23497" y="104645"/>
                </a:moveTo>
                <a:lnTo>
                  <a:pt x="28816" y="113855"/>
                </a:lnTo>
                <a:lnTo>
                  <a:pt x="23497" y="110785"/>
                </a:lnTo>
                <a:lnTo>
                  <a:pt x="23497" y="104645"/>
                </a:lnTo>
                <a:close/>
                <a:moveTo>
                  <a:pt x="34834" y="104645"/>
                </a:moveTo>
                <a:lnTo>
                  <a:pt x="34834" y="110785"/>
                </a:lnTo>
                <a:lnTo>
                  <a:pt x="29515" y="113855"/>
                </a:lnTo>
                <a:lnTo>
                  <a:pt x="34834" y="104645"/>
                </a:lnTo>
                <a:close/>
                <a:moveTo>
                  <a:pt x="35078" y="104645"/>
                </a:moveTo>
                <a:lnTo>
                  <a:pt x="40397" y="113855"/>
                </a:lnTo>
                <a:lnTo>
                  <a:pt x="35078" y="110785"/>
                </a:lnTo>
                <a:lnTo>
                  <a:pt x="35078" y="104645"/>
                </a:lnTo>
                <a:close/>
                <a:moveTo>
                  <a:pt x="46446" y="104645"/>
                </a:moveTo>
                <a:lnTo>
                  <a:pt x="46446" y="110785"/>
                </a:lnTo>
                <a:lnTo>
                  <a:pt x="41126" y="113855"/>
                </a:lnTo>
                <a:lnTo>
                  <a:pt x="46446" y="104645"/>
                </a:lnTo>
                <a:close/>
                <a:moveTo>
                  <a:pt x="46689" y="104645"/>
                </a:moveTo>
                <a:lnTo>
                  <a:pt x="52008" y="113855"/>
                </a:lnTo>
                <a:lnTo>
                  <a:pt x="46689" y="110785"/>
                </a:lnTo>
                <a:lnTo>
                  <a:pt x="46689" y="104645"/>
                </a:lnTo>
                <a:close/>
                <a:moveTo>
                  <a:pt x="58057" y="104645"/>
                </a:moveTo>
                <a:lnTo>
                  <a:pt x="58057" y="110785"/>
                </a:lnTo>
                <a:lnTo>
                  <a:pt x="52737" y="113855"/>
                </a:lnTo>
                <a:lnTo>
                  <a:pt x="58057" y="104645"/>
                </a:lnTo>
                <a:close/>
                <a:moveTo>
                  <a:pt x="58330" y="104645"/>
                </a:moveTo>
                <a:lnTo>
                  <a:pt x="63650" y="113855"/>
                </a:lnTo>
                <a:lnTo>
                  <a:pt x="58330" y="110785"/>
                </a:lnTo>
                <a:lnTo>
                  <a:pt x="58330" y="104645"/>
                </a:lnTo>
                <a:close/>
                <a:moveTo>
                  <a:pt x="69698" y="104645"/>
                </a:moveTo>
                <a:lnTo>
                  <a:pt x="69698" y="110785"/>
                </a:lnTo>
                <a:lnTo>
                  <a:pt x="64379" y="113855"/>
                </a:lnTo>
                <a:lnTo>
                  <a:pt x="69698" y="104645"/>
                </a:lnTo>
                <a:close/>
                <a:moveTo>
                  <a:pt x="69941" y="104645"/>
                </a:moveTo>
                <a:lnTo>
                  <a:pt x="75261" y="113855"/>
                </a:lnTo>
                <a:lnTo>
                  <a:pt x="69941" y="110785"/>
                </a:lnTo>
                <a:lnTo>
                  <a:pt x="69941" y="104645"/>
                </a:lnTo>
                <a:close/>
                <a:moveTo>
                  <a:pt x="81309" y="104645"/>
                </a:moveTo>
                <a:lnTo>
                  <a:pt x="81309" y="110785"/>
                </a:lnTo>
                <a:lnTo>
                  <a:pt x="75990" y="113855"/>
                </a:lnTo>
                <a:lnTo>
                  <a:pt x="81309" y="104645"/>
                </a:lnTo>
                <a:close/>
                <a:moveTo>
                  <a:pt x="81583" y="104645"/>
                </a:moveTo>
                <a:lnTo>
                  <a:pt x="86902" y="113855"/>
                </a:lnTo>
                <a:lnTo>
                  <a:pt x="81583" y="110785"/>
                </a:lnTo>
                <a:lnTo>
                  <a:pt x="81583" y="104645"/>
                </a:lnTo>
                <a:close/>
                <a:moveTo>
                  <a:pt x="92951" y="104645"/>
                </a:moveTo>
                <a:lnTo>
                  <a:pt x="92951" y="110785"/>
                </a:lnTo>
                <a:lnTo>
                  <a:pt x="87632" y="113855"/>
                </a:lnTo>
                <a:lnTo>
                  <a:pt x="92951" y="104645"/>
                </a:lnTo>
                <a:close/>
                <a:moveTo>
                  <a:pt x="104562" y="104645"/>
                </a:moveTo>
                <a:lnTo>
                  <a:pt x="104562" y="110785"/>
                </a:lnTo>
                <a:lnTo>
                  <a:pt x="99243" y="113855"/>
                </a:lnTo>
                <a:lnTo>
                  <a:pt x="104562" y="104645"/>
                </a:lnTo>
                <a:close/>
                <a:moveTo>
                  <a:pt x="104775" y="104645"/>
                </a:moveTo>
                <a:lnTo>
                  <a:pt x="110094" y="113855"/>
                </a:lnTo>
                <a:lnTo>
                  <a:pt x="104775" y="110785"/>
                </a:lnTo>
                <a:lnTo>
                  <a:pt x="104775" y="104645"/>
                </a:lnTo>
                <a:close/>
                <a:moveTo>
                  <a:pt x="116143" y="104675"/>
                </a:moveTo>
                <a:lnTo>
                  <a:pt x="116143" y="110785"/>
                </a:lnTo>
                <a:lnTo>
                  <a:pt x="110824" y="113855"/>
                </a:lnTo>
                <a:lnTo>
                  <a:pt x="116143" y="104675"/>
                </a:lnTo>
                <a:close/>
                <a:moveTo>
                  <a:pt x="127784" y="104675"/>
                </a:moveTo>
                <a:lnTo>
                  <a:pt x="127784" y="110785"/>
                </a:lnTo>
                <a:lnTo>
                  <a:pt x="122465" y="113855"/>
                </a:lnTo>
                <a:lnTo>
                  <a:pt x="127784" y="104675"/>
                </a:lnTo>
                <a:close/>
                <a:moveTo>
                  <a:pt x="139396" y="104675"/>
                </a:moveTo>
                <a:lnTo>
                  <a:pt x="139396" y="110785"/>
                </a:lnTo>
                <a:lnTo>
                  <a:pt x="134076" y="113855"/>
                </a:lnTo>
                <a:lnTo>
                  <a:pt x="139396" y="104675"/>
                </a:lnTo>
                <a:close/>
                <a:moveTo>
                  <a:pt x="151037" y="104675"/>
                </a:moveTo>
                <a:lnTo>
                  <a:pt x="151037" y="110785"/>
                </a:lnTo>
                <a:lnTo>
                  <a:pt x="145718" y="113855"/>
                </a:lnTo>
                <a:lnTo>
                  <a:pt x="151037" y="104675"/>
                </a:lnTo>
                <a:close/>
                <a:moveTo>
                  <a:pt x="162648" y="104675"/>
                </a:moveTo>
                <a:lnTo>
                  <a:pt x="162648" y="110785"/>
                </a:lnTo>
                <a:lnTo>
                  <a:pt x="157329" y="113855"/>
                </a:lnTo>
                <a:lnTo>
                  <a:pt x="162648" y="104675"/>
                </a:lnTo>
                <a:close/>
                <a:moveTo>
                  <a:pt x="174290" y="104675"/>
                </a:moveTo>
                <a:lnTo>
                  <a:pt x="174290" y="110785"/>
                </a:lnTo>
                <a:lnTo>
                  <a:pt x="168971" y="113855"/>
                </a:lnTo>
                <a:lnTo>
                  <a:pt x="174290" y="104675"/>
                </a:lnTo>
                <a:close/>
                <a:moveTo>
                  <a:pt x="185871" y="104675"/>
                </a:moveTo>
                <a:lnTo>
                  <a:pt x="185871" y="110785"/>
                </a:lnTo>
                <a:lnTo>
                  <a:pt x="180551" y="113855"/>
                </a:lnTo>
                <a:lnTo>
                  <a:pt x="185871" y="104675"/>
                </a:lnTo>
                <a:close/>
                <a:moveTo>
                  <a:pt x="197512" y="104675"/>
                </a:moveTo>
                <a:lnTo>
                  <a:pt x="197512" y="110785"/>
                </a:lnTo>
                <a:lnTo>
                  <a:pt x="192193" y="113855"/>
                </a:lnTo>
                <a:lnTo>
                  <a:pt x="197512" y="104675"/>
                </a:lnTo>
                <a:close/>
                <a:moveTo>
                  <a:pt x="209123" y="104675"/>
                </a:moveTo>
                <a:lnTo>
                  <a:pt x="209123" y="110785"/>
                </a:lnTo>
                <a:lnTo>
                  <a:pt x="203804" y="113855"/>
                </a:lnTo>
                <a:lnTo>
                  <a:pt x="209123" y="104675"/>
                </a:lnTo>
                <a:close/>
                <a:moveTo>
                  <a:pt x="220765" y="104675"/>
                </a:moveTo>
                <a:lnTo>
                  <a:pt x="220765" y="110785"/>
                </a:lnTo>
                <a:lnTo>
                  <a:pt x="215446" y="113855"/>
                </a:lnTo>
                <a:lnTo>
                  <a:pt x="220765" y="104675"/>
                </a:lnTo>
                <a:close/>
                <a:moveTo>
                  <a:pt x="232376" y="104675"/>
                </a:moveTo>
                <a:lnTo>
                  <a:pt x="232376" y="110785"/>
                </a:lnTo>
                <a:lnTo>
                  <a:pt x="227057" y="113855"/>
                </a:lnTo>
                <a:lnTo>
                  <a:pt x="232376" y="104675"/>
                </a:lnTo>
                <a:close/>
                <a:moveTo>
                  <a:pt x="243957" y="104675"/>
                </a:moveTo>
                <a:lnTo>
                  <a:pt x="243957" y="110785"/>
                </a:lnTo>
                <a:lnTo>
                  <a:pt x="238638" y="113855"/>
                </a:lnTo>
                <a:lnTo>
                  <a:pt x="243957" y="104675"/>
                </a:lnTo>
                <a:close/>
                <a:moveTo>
                  <a:pt x="255598" y="104675"/>
                </a:moveTo>
                <a:lnTo>
                  <a:pt x="255598" y="110785"/>
                </a:lnTo>
                <a:lnTo>
                  <a:pt x="250279" y="113855"/>
                </a:lnTo>
                <a:lnTo>
                  <a:pt x="255598" y="104675"/>
                </a:lnTo>
                <a:close/>
                <a:moveTo>
                  <a:pt x="267210" y="104675"/>
                </a:moveTo>
                <a:lnTo>
                  <a:pt x="267210" y="110785"/>
                </a:lnTo>
                <a:lnTo>
                  <a:pt x="261890" y="113855"/>
                </a:lnTo>
                <a:lnTo>
                  <a:pt x="267210" y="104675"/>
                </a:lnTo>
                <a:close/>
                <a:moveTo>
                  <a:pt x="278851" y="104675"/>
                </a:moveTo>
                <a:lnTo>
                  <a:pt x="278851" y="110785"/>
                </a:lnTo>
                <a:lnTo>
                  <a:pt x="273532" y="113855"/>
                </a:lnTo>
                <a:lnTo>
                  <a:pt x="278851" y="104675"/>
                </a:lnTo>
                <a:close/>
                <a:moveTo>
                  <a:pt x="11703" y="111028"/>
                </a:moveTo>
                <a:lnTo>
                  <a:pt x="16901" y="114007"/>
                </a:lnTo>
                <a:lnTo>
                  <a:pt x="17023" y="114098"/>
                </a:lnTo>
                <a:lnTo>
                  <a:pt x="6384" y="114098"/>
                </a:lnTo>
                <a:lnTo>
                  <a:pt x="6506" y="114007"/>
                </a:lnTo>
                <a:lnTo>
                  <a:pt x="11703" y="111028"/>
                </a:lnTo>
                <a:close/>
                <a:moveTo>
                  <a:pt x="23345" y="111028"/>
                </a:moveTo>
                <a:lnTo>
                  <a:pt x="28542" y="114007"/>
                </a:lnTo>
                <a:lnTo>
                  <a:pt x="28664" y="114098"/>
                </a:lnTo>
                <a:lnTo>
                  <a:pt x="18026" y="114098"/>
                </a:lnTo>
                <a:lnTo>
                  <a:pt x="18117" y="114007"/>
                </a:lnTo>
                <a:lnTo>
                  <a:pt x="23345" y="111028"/>
                </a:lnTo>
                <a:close/>
                <a:moveTo>
                  <a:pt x="34956" y="111028"/>
                </a:moveTo>
                <a:lnTo>
                  <a:pt x="40154" y="114007"/>
                </a:lnTo>
                <a:lnTo>
                  <a:pt x="40275" y="114098"/>
                </a:lnTo>
                <a:lnTo>
                  <a:pt x="29637" y="114098"/>
                </a:lnTo>
                <a:lnTo>
                  <a:pt x="29758" y="114007"/>
                </a:lnTo>
                <a:lnTo>
                  <a:pt x="34956" y="111028"/>
                </a:lnTo>
                <a:close/>
                <a:moveTo>
                  <a:pt x="46598" y="111028"/>
                </a:moveTo>
                <a:lnTo>
                  <a:pt x="51795" y="114007"/>
                </a:lnTo>
                <a:lnTo>
                  <a:pt x="51917" y="114098"/>
                </a:lnTo>
                <a:lnTo>
                  <a:pt x="41278" y="114098"/>
                </a:lnTo>
                <a:lnTo>
                  <a:pt x="41369" y="114007"/>
                </a:lnTo>
                <a:lnTo>
                  <a:pt x="46598" y="111028"/>
                </a:lnTo>
                <a:close/>
                <a:moveTo>
                  <a:pt x="58178" y="111028"/>
                </a:moveTo>
                <a:lnTo>
                  <a:pt x="63376" y="114007"/>
                </a:lnTo>
                <a:lnTo>
                  <a:pt x="63498" y="114098"/>
                </a:lnTo>
                <a:lnTo>
                  <a:pt x="52859" y="114098"/>
                </a:lnTo>
                <a:lnTo>
                  <a:pt x="52981" y="114007"/>
                </a:lnTo>
                <a:lnTo>
                  <a:pt x="58178" y="111028"/>
                </a:lnTo>
                <a:close/>
                <a:moveTo>
                  <a:pt x="69820" y="111028"/>
                </a:moveTo>
                <a:lnTo>
                  <a:pt x="75048" y="114007"/>
                </a:lnTo>
                <a:lnTo>
                  <a:pt x="75139" y="114098"/>
                </a:lnTo>
                <a:lnTo>
                  <a:pt x="64501" y="114098"/>
                </a:lnTo>
                <a:lnTo>
                  <a:pt x="64622" y="114007"/>
                </a:lnTo>
                <a:lnTo>
                  <a:pt x="69820" y="111028"/>
                </a:lnTo>
                <a:close/>
                <a:moveTo>
                  <a:pt x="81431" y="111028"/>
                </a:moveTo>
                <a:lnTo>
                  <a:pt x="86629" y="114007"/>
                </a:lnTo>
                <a:lnTo>
                  <a:pt x="86750" y="114098"/>
                </a:lnTo>
                <a:lnTo>
                  <a:pt x="76112" y="114098"/>
                </a:lnTo>
                <a:lnTo>
                  <a:pt x="76233" y="114007"/>
                </a:lnTo>
                <a:lnTo>
                  <a:pt x="81431" y="111028"/>
                </a:lnTo>
                <a:close/>
                <a:moveTo>
                  <a:pt x="93042" y="111028"/>
                </a:moveTo>
                <a:lnTo>
                  <a:pt x="98270" y="114007"/>
                </a:lnTo>
                <a:lnTo>
                  <a:pt x="98361" y="114098"/>
                </a:lnTo>
                <a:lnTo>
                  <a:pt x="87723" y="114098"/>
                </a:lnTo>
                <a:lnTo>
                  <a:pt x="87844" y="114007"/>
                </a:lnTo>
                <a:lnTo>
                  <a:pt x="93042" y="111028"/>
                </a:lnTo>
                <a:close/>
                <a:moveTo>
                  <a:pt x="104684" y="111028"/>
                </a:moveTo>
                <a:lnTo>
                  <a:pt x="109881" y="114007"/>
                </a:lnTo>
                <a:lnTo>
                  <a:pt x="110003" y="114098"/>
                </a:lnTo>
                <a:lnTo>
                  <a:pt x="99364" y="114098"/>
                </a:lnTo>
                <a:lnTo>
                  <a:pt x="99456" y="114007"/>
                </a:lnTo>
                <a:lnTo>
                  <a:pt x="104684" y="111028"/>
                </a:lnTo>
                <a:close/>
                <a:moveTo>
                  <a:pt x="116295" y="111028"/>
                </a:moveTo>
                <a:lnTo>
                  <a:pt x="121493" y="114007"/>
                </a:lnTo>
                <a:lnTo>
                  <a:pt x="121614" y="114098"/>
                </a:lnTo>
                <a:lnTo>
                  <a:pt x="110976" y="114098"/>
                </a:lnTo>
                <a:lnTo>
                  <a:pt x="111097" y="114007"/>
                </a:lnTo>
                <a:lnTo>
                  <a:pt x="116295" y="111028"/>
                </a:lnTo>
                <a:close/>
                <a:moveTo>
                  <a:pt x="127936" y="111028"/>
                </a:moveTo>
                <a:lnTo>
                  <a:pt x="133134" y="114007"/>
                </a:lnTo>
                <a:lnTo>
                  <a:pt x="133256" y="114098"/>
                </a:lnTo>
                <a:lnTo>
                  <a:pt x="122617" y="114098"/>
                </a:lnTo>
                <a:lnTo>
                  <a:pt x="122739" y="114007"/>
                </a:lnTo>
                <a:lnTo>
                  <a:pt x="127936" y="111028"/>
                </a:lnTo>
                <a:close/>
                <a:moveTo>
                  <a:pt x="139548" y="111028"/>
                </a:moveTo>
                <a:lnTo>
                  <a:pt x="144776" y="114007"/>
                </a:lnTo>
                <a:lnTo>
                  <a:pt x="144867" y="114098"/>
                </a:lnTo>
                <a:lnTo>
                  <a:pt x="134228" y="114098"/>
                </a:lnTo>
                <a:lnTo>
                  <a:pt x="134350" y="114007"/>
                </a:lnTo>
                <a:lnTo>
                  <a:pt x="139548" y="111028"/>
                </a:lnTo>
                <a:close/>
                <a:moveTo>
                  <a:pt x="151159" y="111028"/>
                </a:moveTo>
                <a:lnTo>
                  <a:pt x="156356" y="114007"/>
                </a:lnTo>
                <a:lnTo>
                  <a:pt x="156478" y="114098"/>
                </a:lnTo>
                <a:lnTo>
                  <a:pt x="145840" y="114098"/>
                </a:lnTo>
                <a:lnTo>
                  <a:pt x="145931" y="114007"/>
                </a:lnTo>
                <a:lnTo>
                  <a:pt x="151159" y="111028"/>
                </a:lnTo>
                <a:close/>
                <a:moveTo>
                  <a:pt x="162770" y="111028"/>
                </a:moveTo>
                <a:lnTo>
                  <a:pt x="167968" y="114007"/>
                </a:lnTo>
                <a:lnTo>
                  <a:pt x="168089" y="114098"/>
                </a:lnTo>
                <a:lnTo>
                  <a:pt x="157451" y="114098"/>
                </a:lnTo>
                <a:lnTo>
                  <a:pt x="157572" y="114007"/>
                </a:lnTo>
                <a:lnTo>
                  <a:pt x="162770" y="111028"/>
                </a:lnTo>
                <a:close/>
                <a:moveTo>
                  <a:pt x="174411" y="111028"/>
                </a:moveTo>
                <a:lnTo>
                  <a:pt x="179609" y="114007"/>
                </a:lnTo>
                <a:lnTo>
                  <a:pt x="179731" y="114098"/>
                </a:lnTo>
                <a:lnTo>
                  <a:pt x="169092" y="114098"/>
                </a:lnTo>
                <a:lnTo>
                  <a:pt x="169183" y="114007"/>
                </a:lnTo>
                <a:lnTo>
                  <a:pt x="174411" y="111028"/>
                </a:lnTo>
                <a:close/>
                <a:moveTo>
                  <a:pt x="186023" y="111028"/>
                </a:moveTo>
                <a:lnTo>
                  <a:pt x="191220" y="114007"/>
                </a:lnTo>
                <a:lnTo>
                  <a:pt x="191342" y="114098"/>
                </a:lnTo>
                <a:lnTo>
                  <a:pt x="180703" y="114098"/>
                </a:lnTo>
                <a:lnTo>
                  <a:pt x="180825" y="114007"/>
                </a:lnTo>
                <a:lnTo>
                  <a:pt x="186023" y="111028"/>
                </a:lnTo>
                <a:close/>
                <a:moveTo>
                  <a:pt x="197634" y="111028"/>
                </a:moveTo>
                <a:lnTo>
                  <a:pt x="202862" y="114007"/>
                </a:lnTo>
                <a:lnTo>
                  <a:pt x="202953" y="114098"/>
                </a:lnTo>
                <a:lnTo>
                  <a:pt x="192315" y="114098"/>
                </a:lnTo>
                <a:lnTo>
                  <a:pt x="192436" y="114007"/>
                </a:lnTo>
                <a:lnTo>
                  <a:pt x="197634" y="111028"/>
                </a:lnTo>
                <a:close/>
                <a:moveTo>
                  <a:pt x="209245" y="111028"/>
                </a:moveTo>
                <a:lnTo>
                  <a:pt x="214443" y="114007"/>
                </a:lnTo>
                <a:lnTo>
                  <a:pt x="214564" y="114098"/>
                </a:lnTo>
                <a:lnTo>
                  <a:pt x="203926" y="114098"/>
                </a:lnTo>
                <a:lnTo>
                  <a:pt x="204017" y="114007"/>
                </a:lnTo>
                <a:lnTo>
                  <a:pt x="209245" y="111028"/>
                </a:lnTo>
                <a:close/>
                <a:moveTo>
                  <a:pt x="220856" y="111028"/>
                </a:moveTo>
                <a:lnTo>
                  <a:pt x="226084" y="114007"/>
                </a:lnTo>
                <a:lnTo>
                  <a:pt x="226175" y="114098"/>
                </a:lnTo>
                <a:lnTo>
                  <a:pt x="215537" y="114098"/>
                </a:lnTo>
                <a:lnTo>
                  <a:pt x="215658" y="114007"/>
                </a:lnTo>
                <a:lnTo>
                  <a:pt x="220856" y="111028"/>
                </a:lnTo>
                <a:close/>
                <a:moveTo>
                  <a:pt x="232498" y="111028"/>
                </a:moveTo>
                <a:lnTo>
                  <a:pt x="237695" y="114007"/>
                </a:lnTo>
                <a:lnTo>
                  <a:pt x="237817" y="114098"/>
                </a:lnTo>
                <a:lnTo>
                  <a:pt x="227178" y="114098"/>
                </a:lnTo>
                <a:lnTo>
                  <a:pt x="227270" y="114007"/>
                </a:lnTo>
                <a:lnTo>
                  <a:pt x="232498" y="111028"/>
                </a:lnTo>
                <a:close/>
                <a:moveTo>
                  <a:pt x="244109" y="111028"/>
                </a:moveTo>
                <a:lnTo>
                  <a:pt x="249337" y="114007"/>
                </a:lnTo>
                <a:lnTo>
                  <a:pt x="249428" y="114098"/>
                </a:lnTo>
                <a:lnTo>
                  <a:pt x="238790" y="114098"/>
                </a:lnTo>
                <a:lnTo>
                  <a:pt x="238911" y="114007"/>
                </a:lnTo>
                <a:lnTo>
                  <a:pt x="244109" y="111028"/>
                </a:lnTo>
                <a:close/>
                <a:moveTo>
                  <a:pt x="255750" y="111028"/>
                </a:moveTo>
                <a:lnTo>
                  <a:pt x="260948" y="114007"/>
                </a:lnTo>
                <a:lnTo>
                  <a:pt x="261070" y="114098"/>
                </a:lnTo>
                <a:lnTo>
                  <a:pt x="250431" y="114098"/>
                </a:lnTo>
                <a:lnTo>
                  <a:pt x="250553" y="114007"/>
                </a:lnTo>
                <a:lnTo>
                  <a:pt x="255750" y="111028"/>
                </a:lnTo>
                <a:close/>
                <a:moveTo>
                  <a:pt x="267362" y="111028"/>
                </a:moveTo>
                <a:lnTo>
                  <a:pt x="272590" y="114007"/>
                </a:lnTo>
                <a:lnTo>
                  <a:pt x="272681" y="114098"/>
                </a:lnTo>
                <a:lnTo>
                  <a:pt x="262042" y="114098"/>
                </a:lnTo>
                <a:lnTo>
                  <a:pt x="262164" y="114007"/>
                </a:lnTo>
                <a:lnTo>
                  <a:pt x="267362" y="111028"/>
                </a:lnTo>
                <a:close/>
                <a:moveTo>
                  <a:pt x="279003" y="111028"/>
                </a:moveTo>
                <a:lnTo>
                  <a:pt x="284322" y="114098"/>
                </a:lnTo>
                <a:lnTo>
                  <a:pt x="273684" y="114098"/>
                </a:lnTo>
                <a:lnTo>
                  <a:pt x="273805" y="114007"/>
                </a:lnTo>
                <a:lnTo>
                  <a:pt x="279003" y="111028"/>
                </a:lnTo>
                <a:close/>
                <a:moveTo>
                  <a:pt x="17023" y="114311"/>
                </a:moveTo>
                <a:lnTo>
                  <a:pt x="11703" y="117411"/>
                </a:lnTo>
                <a:lnTo>
                  <a:pt x="6384" y="114311"/>
                </a:lnTo>
                <a:close/>
                <a:moveTo>
                  <a:pt x="28664" y="114311"/>
                </a:moveTo>
                <a:lnTo>
                  <a:pt x="23345" y="117411"/>
                </a:lnTo>
                <a:lnTo>
                  <a:pt x="18026" y="114311"/>
                </a:lnTo>
                <a:close/>
                <a:moveTo>
                  <a:pt x="40275" y="114311"/>
                </a:moveTo>
                <a:lnTo>
                  <a:pt x="34956" y="117411"/>
                </a:lnTo>
                <a:lnTo>
                  <a:pt x="29637" y="114311"/>
                </a:lnTo>
                <a:close/>
                <a:moveTo>
                  <a:pt x="51886" y="114311"/>
                </a:moveTo>
                <a:lnTo>
                  <a:pt x="46567" y="117411"/>
                </a:lnTo>
                <a:lnTo>
                  <a:pt x="41248" y="114311"/>
                </a:lnTo>
                <a:close/>
                <a:moveTo>
                  <a:pt x="63528" y="114311"/>
                </a:moveTo>
                <a:lnTo>
                  <a:pt x="58209" y="117411"/>
                </a:lnTo>
                <a:lnTo>
                  <a:pt x="52889" y="114311"/>
                </a:lnTo>
                <a:close/>
                <a:moveTo>
                  <a:pt x="75109" y="114311"/>
                </a:moveTo>
                <a:lnTo>
                  <a:pt x="69789" y="117411"/>
                </a:lnTo>
                <a:lnTo>
                  <a:pt x="64470" y="114311"/>
                </a:lnTo>
                <a:close/>
                <a:moveTo>
                  <a:pt x="86750" y="114311"/>
                </a:moveTo>
                <a:lnTo>
                  <a:pt x="81431" y="117411"/>
                </a:lnTo>
                <a:lnTo>
                  <a:pt x="76112" y="114311"/>
                </a:lnTo>
                <a:close/>
                <a:moveTo>
                  <a:pt x="98361" y="114311"/>
                </a:moveTo>
                <a:lnTo>
                  <a:pt x="93042" y="117411"/>
                </a:lnTo>
                <a:lnTo>
                  <a:pt x="87723" y="114311"/>
                </a:lnTo>
                <a:close/>
                <a:moveTo>
                  <a:pt x="110003" y="114311"/>
                </a:moveTo>
                <a:lnTo>
                  <a:pt x="104684" y="117411"/>
                </a:lnTo>
                <a:lnTo>
                  <a:pt x="99364" y="114311"/>
                </a:lnTo>
                <a:close/>
                <a:moveTo>
                  <a:pt x="121614" y="114311"/>
                </a:moveTo>
                <a:lnTo>
                  <a:pt x="116295" y="117411"/>
                </a:lnTo>
                <a:lnTo>
                  <a:pt x="110976" y="114311"/>
                </a:lnTo>
                <a:close/>
                <a:moveTo>
                  <a:pt x="133256" y="114311"/>
                </a:moveTo>
                <a:lnTo>
                  <a:pt x="127936" y="117411"/>
                </a:lnTo>
                <a:lnTo>
                  <a:pt x="122617" y="114311"/>
                </a:lnTo>
                <a:close/>
                <a:moveTo>
                  <a:pt x="144867" y="114311"/>
                </a:moveTo>
                <a:lnTo>
                  <a:pt x="139548" y="117411"/>
                </a:lnTo>
                <a:lnTo>
                  <a:pt x="134228" y="114311"/>
                </a:lnTo>
                <a:close/>
                <a:moveTo>
                  <a:pt x="156478" y="114311"/>
                </a:moveTo>
                <a:lnTo>
                  <a:pt x="151159" y="117411"/>
                </a:lnTo>
                <a:lnTo>
                  <a:pt x="145840" y="114311"/>
                </a:lnTo>
                <a:close/>
                <a:moveTo>
                  <a:pt x="168089" y="114311"/>
                </a:moveTo>
                <a:lnTo>
                  <a:pt x="162770" y="117411"/>
                </a:lnTo>
                <a:lnTo>
                  <a:pt x="157451" y="114311"/>
                </a:lnTo>
                <a:close/>
                <a:moveTo>
                  <a:pt x="179731" y="114311"/>
                </a:moveTo>
                <a:lnTo>
                  <a:pt x="174411" y="117411"/>
                </a:lnTo>
                <a:lnTo>
                  <a:pt x="169092" y="114311"/>
                </a:lnTo>
                <a:close/>
                <a:moveTo>
                  <a:pt x="191342" y="114311"/>
                </a:moveTo>
                <a:lnTo>
                  <a:pt x="186023" y="117411"/>
                </a:lnTo>
                <a:lnTo>
                  <a:pt x="180703" y="114311"/>
                </a:lnTo>
                <a:close/>
                <a:moveTo>
                  <a:pt x="202953" y="114311"/>
                </a:moveTo>
                <a:lnTo>
                  <a:pt x="197634" y="117411"/>
                </a:lnTo>
                <a:lnTo>
                  <a:pt x="192315" y="114311"/>
                </a:lnTo>
                <a:close/>
                <a:moveTo>
                  <a:pt x="214564" y="114311"/>
                </a:moveTo>
                <a:lnTo>
                  <a:pt x="209245" y="117411"/>
                </a:lnTo>
                <a:lnTo>
                  <a:pt x="203926" y="114311"/>
                </a:lnTo>
                <a:close/>
                <a:moveTo>
                  <a:pt x="226175" y="114311"/>
                </a:moveTo>
                <a:lnTo>
                  <a:pt x="220856" y="117411"/>
                </a:lnTo>
                <a:lnTo>
                  <a:pt x="215537" y="114311"/>
                </a:lnTo>
                <a:close/>
                <a:moveTo>
                  <a:pt x="237817" y="114311"/>
                </a:moveTo>
                <a:lnTo>
                  <a:pt x="232498" y="117411"/>
                </a:lnTo>
                <a:lnTo>
                  <a:pt x="227178" y="114311"/>
                </a:lnTo>
                <a:close/>
                <a:moveTo>
                  <a:pt x="249428" y="114311"/>
                </a:moveTo>
                <a:lnTo>
                  <a:pt x="244109" y="117411"/>
                </a:lnTo>
                <a:lnTo>
                  <a:pt x="238790" y="114311"/>
                </a:lnTo>
                <a:close/>
                <a:moveTo>
                  <a:pt x="261070" y="114311"/>
                </a:moveTo>
                <a:lnTo>
                  <a:pt x="255750" y="117411"/>
                </a:lnTo>
                <a:lnTo>
                  <a:pt x="250431" y="114311"/>
                </a:lnTo>
                <a:close/>
                <a:moveTo>
                  <a:pt x="272681" y="114311"/>
                </a:moveTo>
                <a:lnTo>
                  <a:pt x="267362" y="117411"/>
                </a:lnTo>
                <a:lnTo>
                  <a:pt x="262042" y="114311"/>
                </a:lnTo>
                <a:close/>
                <a:moveTo>
                  <a:pt x="284292" y="114311"/>
                </a:moveTo>
                <a:lnTo>
                  <a:pt x="278973" y="117411"/>
                </a:lnTo>
                <a:lnTo>
                  <a:pt x="273653" y="114311"/>
                </a:lnTo>
                <a:close/>
                <a:moveTo>
                  <a:pt x="17174" y="114554"/>
                </a:moveTo>
                <a:lnTo>
                  <a:pt x="11855" y="123733"/>
                </a:lnTo>
                <a:lnTo>
                  <a:pt x="11855" y="117624"/>
                </a:lnTo>
                <a:lnTo>
                  <a:pt x="17174" y="114554"/>
                </a:lnTo>
                <a:close/>
                <a:moveTo>
                  <a:pt x="28816" y="114554"/>
                </a:moveTo>
                <a:lnTo>
                  <a:pt x="23497" y="123733"/>
                </a:lnTo>
                <a:lnTo>
                  <a:pt x="23497" y="117624"/>
                </a:lnTo>
                <a:lnTo>
                  <a:pt x="28816" y="114554"/>
                </a:lnTo>
                <a:close/>
                <a:moveTo>
                  <a:pt x="40427" y="114554"/>
                </a:moveTo>
                <a:lnTo>
                  <a:pt x="35108" y="123733"/>
                </a:lnTo>
                <a:lnTo>
                  <a:pt x="35108" y="117624"/>
                </a:lnTo>
                <a:lnTo>
                  <a:pt x="40427" y="114554"/>
                </a:lnTo>
                <a:close/>
                <a:moveTo>
                  <a:pt x="52008" y="114554"/>
                </a:moveTo>
                <a:lnTo>
                  <a:pt x="46689" y="123733"/>
                </a:lnTo>
                <a:lnTo>
                  <a:pt x="46689" y="117624"/>
                </a:lnTo>
                <a:lnTo>
                  <a:pt x="52008" y="114554"/>
                </a:lnTo>
                <a:close/>
                <a:moveTo>
                  <a:pt x="63650" y="114554"/>
                </a:moveTo>
                <a:lnTo>
                  <a:pt x="58330" y="123733"/>
                </a:lnTo>
                <a:lnTo>
                  <a:pt x="58330" y="117624"/>
                </a:lnTo>
                <a:lnTo>
                  <a:pt x="63650" y="114554"/>
                </a:lnTo>
                <a:close/>
                <a:moveTo>
                  <a:pt x="75261" y="114554"/>
                </a:moveTo>
                <a:lnTo>
                  <a:pt x="69941" y="123733"/>
                </a:lnTo>
                <a:lnTo>
                  <a:pt x="69941" y="117624"/>
                </a:lnTo>
                <a:lnTo>
                  <a:pt x="75261" y="114554"/>
                </a:lnTo>
                <a:close/>
                <a:moveTo>
                  <a:pt x="86902" y="114554"/>
                </a:moveTo>
                <a:lnTo>
                  <a:pt x="81583" y="123733"/>
                </a:lnTo>
                <a:lnTo>
                  <a:pt x="81583" y="117624"/>
                </a:lnTo>
                <a:lnTo>
                  <a:pt x="86902" y="114554"/>
                </a:lnTo>
                <a:close/>
                <a:moveTo>
                  <a:pt x="98513" y="114554"/>
                </a:moveTo>
                <a:lnTo>
                  <a:pt x="93194" y="123733"/>
                </a:lnTo>
                <a:lnTo>
                  <a:pt x="93194" y="117624"/>
                </a:lnTo>
                <a:lnTo>
                  <a:pt x="98513" y="114554"/>
                </a:lnTo>
                <a:close/>
                <a:moveTo>
                  <a:pt x="110155" y="114554"/>
                </a:moveTo>
                <a:lnTo>
                  <a:pt x="104836" y="123733"/>
                </a:lnTo>
                <a:lnTo>
                  <a:pt x="104836" y="117624"/>
                </a:lnTo>
                <a:lnTo>
                  <a:pt x="110155" y="114554"/>
                </a:lnTo>
                <a:close/>
                <a:moveTo>
                  <a:pt x="121736" y="114554"/>
                </a:moveTo>
                <a:lnTo>
                  <a:pt x="116416" y="123733"/>
                </a:lnTo>
                <a:lnTo>
                  <a:pt x="116416" y="117624"/>
                </a:lnTo>
                <a:lnTo>
                  <a:pt x="121736" y="114554"/>
                </a:lnTo>
                <a:close/>
                <a:moveTo>
                  <a:pt x="168241" y="114554"/>
                </a:moveTo>
                <a:lnTo>
                  <a:pt x="162922" y="123733"/>
                </a:lnTo>
                <a:lnTo>
                  <a:pt x="162922" y="117624"/>
                </a:lnTo>
                <a:lnTo>
                  <a:pt x="168241" y="114554"/>
                </a:lnTo>
                <a:close/>
                <a:moveTo>
                  <a:pt x="179822" y="114554"/>
                </a:moveTo>
                <a:lnTo>
                  <a:pt x="174503" y="123733"/>
                </a:lnTo>
                <a:lnTo>
                  <a:pt x="174503" y="117624"/>
                </a:lnTo>
                <a:lnTo>
                  <a:pt x="179822" y="114554"/>
                </a:lnTo>
                <a:close/>
                <a:moveTo>
                  <a:pt x="191463" y="114554"/>
                </a:moveTo>
                <a:lnTo>
                  <a:pt x="186144" y="123733"/>
                </a:lnTo>
                <a:lnTo>
                  <a:pt x="186144" y="117624"/>
                </a:lnTo>
                <a:lnTo>
                  <a:pt x="191463" y="114554"/>
                </a:lnTo>
                <a:close/>
                <a:moveTo>
                  <a:pt x="203075" y="114554"/>
                </a:moveTo>
                <a:lnTo>
                  <a:pt x="197755" y="123733"/>
                </a:lnTo>
                <a:lnTo>
                  <a:pt x="197755" y="117624"/>
                </a:lnTo>
                <a:lnTo>
                  <a:pt x="203075" y="114554"/>
                </a:lnTo>
                <a:close/>
                <a:moveTo>
                  <a:pt x="214716" y="114554"/>
                </a:moveTo>
                <a:lnTo>
                  <a:pt x="209397" y="123733"/>
                </a:lnTo>
                <a:lnTo>
                  <a:pt x="209397" y="117624"/>
                </a:lnTo>
                <a:lnTo>
                  <a:pt x="214716" y="114554"/>
                </a:lnTo>
                <a:close/>
                <a:moveTo>
                  <a:pt x="226327" y="114554"/>
                </a:moveTo>
                <a:lnTo>
                  <a:pt x="221008" y="123733"/>
                </a:lnTo>
                <a:lnTo>
                  <a:pt x="221008" y="117624"/>
                </a:lnTo>
                <a:lnTo>
                  <a:pt x="226327" y="114554"/>
                </a:lnTo>
                <a:close/>
                <a:moveTo>
                  <a:pt x="237969" y="114554"/>
                </a:moveTo>
                <a:lnTo>
                  <a:pt x="232650" y="123733"/>
                </a:lnTo>
                <a:lnTo>
                  <a:pt x="232650" y="117624"/>
                </a:lnTo>
                <a:lnTo>
                  <a:pt x="237969" y="114554"/>
                </a:lnTo>
                <a:close/>
                <a:moveTo>
                  <a:pt x="249550" y="114554"/>
                </a:moveTo>
                <a:lnTo>
                  <a:pt x="244230" y="123733"/>
                </a:lnTo>
                <a:lnTo>
                  <a:pt x="244230" y="117624"/>
                </a:lnTo>
                <a:lnTo>
                  <a:pt x="249550" y="114554"/>
                </a:lnTo>
                <a:close/>
                <a:moveTo>
                  <a:pt x="261191" y="114554"/>
                </a:moveTo>
                <a:lnTo>
                  <a:pt x="255872" y="123733"/>
                </a:lnTo>
                <a:lnTo>
                  <a:pt x="255872" y="117624"/>
                </a:lnTo>
                <a:lnTo>
                  <a:pt x="261191" y="114554"/>
                </a:lnTo>
                <a:close/>
                <a:moveTo>
                  <a:pt x="272802" y="114554"/>
                </a:moveTo>
                <a:lnTo>
                  <a:pt x="267483" y="123733"/>
                </a:lnTo>
                <a:lnTo>
                  <a:pt x="267483" y="117624"/>
                </a:lnTo>
                <a:lnTo>
                  <a:pt x="272802" y="114554"/>
                </a:lnTo>
                <a:close/>
                <a:moveTo>
                  <a:pt x="284444" y="114554"/>
                </a:moveTo>
                <a:lnTo>
                  <a:pt x="279125" y="123733"/>
                </a:lnTo>
                <a:lnTo>
                  <a:pt x="279125" y="117624"/>
                </a:lnTo>
                <a:lnTo>
                  <a:pt x="284444" y="114554"/>
                </a:lnTo>
                <a:close/>
                <a:moveTo>
                  <a:pt x="6262" y="114584"/>
                </a:moveTo>
                <a:lnTo>
                  <a:pt x="11582" y="117624"/>
                </a:lnTo>
                <a:lnTo>
                  <a:pt x="11582" y="123764"/>
                </a:lnTo>
                <a:lnTo>
                  <a:pt x="6262" y="114584"/>
                </a:lnTo>
                <a:close/>
                <a:moveTo>
                  <a:pt x="17904" y="114584"/>
                </a:moveTo>
                <a:lnTo>
                  <a:pt x="23223" y="117624"/>
                </a:lnTo>
                <a:lnTo>
                  <a:pt x="23223" y="123764"/>
                </a:lnTo>
                <a:lnTo>
                  <a:pt x="17904" y="114584"/>
                </a:lnTo>
                <a:close/>
                <a:moveTo>
                  <a:pt x="29515" y="114584"/>
                </a:moveTo>
                <a:lnTo>
                  <a:pt x="34834" y="117624"/>
                </a:lnTo>
                <a:lnTo>
                  <a:pt x="34834" y="123764"/>
                </a:lnTo>
                <a:lnTo>
                  <a:pt x="29515" y="114584"/>
                </a:lnTo>
                <a:close/>
                <a:moveTo>
                  <a:pt x="41126" y="114584"/>
                </a:moveTo>
                <a:lnTo>
                  <a:pt x="46446" y="117624"/>
                </a:lnTo>
                <a:lnTo>
                  <a:pt x="46446" y="123764"/>
                </a:lnTo>
                <a:lnTo>
                  <a:pt x="41126" y="114584"/>
                </a:lnTo>
                <a:close/>
                <a:moveTo>
                  <a:pt x="52737" y="114584"/>
                </a:moveTo>
                <a:lnTo>
                  <a:pt x="58057" y="117624"/>
                </a:lnTo>
                <a:lnTo>
                  <a:pt x="58057" y="123764"/>
                </a:lnTo>
                <a:lnTo>
                  <a:pt x="52737" y="114584"/>
                </a:lnTo>
                <a:close/>
                <a:moveTo>
                  <a:pt x="64379" y="114584"/>
                </a:moveTo>
                <a:lnTo>
                  <a:pt x="69698" y="117624"/>
                </a:lnTo>
                <a:lnTo>
                  <a:pt x="69698" y="123764"/>
                </a:lnTo>
                <a:lnTo>
                  <a:pt x="64379" y="114584"/>
                </a:lnTo>
                <a:close/>
                <a:moveTo>
                  <a:pt x="75990" y="114584"/>
                </a:moveTo>
                <a:lnTo>
                  <a:pt x="81309" y="117624"/>
                </a:lnTo>
                <a:lnTo>
                  <a:pt x="81309" y="123764"/>
                </a:lnTo>
                <a:lnTo>
                  <a:pt x="75990" y="114584"/>
                </a:lnTo>
                <a:close/>
                <a:moveTo>
                  <a:pt x="87632" y="114584"/>
                </a:moveTo>
                <a:lnTo>
                  <a:pt x="92951" y="117624"/>
                </a:lnTo>
                <a:lnTo>
                  <a:pt x="92951" y="123764"/>
                </a:lnTo>
                <a:lnTo>
                  <a:pt x="87632" y="114584"/>
                </a:lnTo>
                <a:close/>
                <a:moveTo>
                  <a:pt x="99243" y="114584"/>
                </a:moveTo>
                <a:lnTo>
                  <a:pt x="104562" y="117624"/>
                </a:lnTo>
                <a:lnTo>
                  <a:pt x="104562" y="123764"/>
                </a:lnTo>
                <a:lnTo>
                  <a:pt x="99243" y="114584"/>
                </a:lnTo>
                <a:close/>
                <a:moveTo>
                  <a:pt x="110824" y="114584"/>
                </a:moveTo>
                <a:lnTo>
                  <a:pt x="116143" y="117624"/>
                </a:lnTo>
                <a:lnTo>
                  <a:pt x="116143" y="123764"/>
                </a:lnTo>
                <a:lnTo>
                  <a:pt x="110824" y="114584"/>
                </a:lnTo>
                <a:close/>
                <a:moveTo>
                  <a:pt x="157329" y="114554"/>
                </a:moveTo>
                <a:lnTo>
                  <a:pt x="162648" y="117624"/>
                </a:lnTo>
                <a:lnTo>
                  <a:pt x="162648" y="123764"/>
                </a:lnTo>
                <a:lnTo>
                  <a:pt x="157329" y="114554"/>
                </a:lnTo>
                <a:close/>
                <a:moveTo>
                  <a:pt x="168971" y="114554"/>
                </a:moveTo>
                <a:lnTo>
                  <a:pt x="174290" y="117624"/>
                </a:lnTo>
                <a:lnTo>
                  <a:pt x="174290" y="123764"/>
                </a:lnTo>
                <a:lnTo>
                  <a:pt x="168971" y="114554"/>
                </a:lnTo>
                <a:close/>
                <a:moveTo>
                  <a:pt x="180551" y="114554"/>
                </a:moveTo>
                <a:lnTo>
                  <a:pt x="185871" y="117624"/>
                </a:lnTo>
                <a:lnTo>
                  <a:pt x="185871" y="123764"/>
                </a:lnTo>
                <a:lnTo>
                  <a:pt x="180551" y="114554"/>
                </a:lnTo>
                <a:close/>
                <a:moveTo>
                  <a:pt x="192193" y="114554"/>
                </a:moveTo>
                <a:lnTo>
                  <a:pt x="197512" y="117624"/>
                </a:lnTo>
                <a:lnTo>
                  <a:pt x="197512" y="123764"/>
                </a:lnTo>
                <a:lnTo>
                  <a:pt x="192193" y="114554"/>
                </a:lnTo>
                <a:close/>
                <a:moveTo>
                  <a:pt x="203804" y="114554"/>
                </a:moveTo>
                <a:lnTo>
                  <a:pt x="209123" y="117624"/>
                </a:lnTo>
                <a:lnTo>
                  <a:pt x="209123" y="123764"/>
                </a:lnTo>
                <a:lnTo>
                  <a:pt x="203804" y="114554"/>
                </a:lnTo>
                <a:close/>
                <a:moveTo>
                  <a:pt x="215446" y="114554"/>
                </a:moveTo>
                <a:lnTo>
                  <a:pt x="220765" y="117624"/>
                </a:lnTo>
                <a:lnTo>
                  <a:pt x="220765" y="123764"/>
                </a:lnTo>
                <a:lnTo>
                  <a:pt x="215446" y="114554"/>
                </a:lnTo>
                <a:close/>
                <a:moveTo>
                  <a:pt x="227057" y="114554"/>
                </a:moveTo>
                <a:lnTo>
                  <a:pt x="232376" y="117624"/>
                </a:lnTo>
                <a:lnTo>
                  <a:pt x="232376" y="123764"/>
                </a:lnTo>
                <a:lnTo>
                  <a:pt x="227057" y="114554"/>
                </a:lnTo>
                <a:close/>
                <a:moveTo>
                  <a:pt x="238668" y="114554"/>
                </a:moveTo>
                <a:lnTo>
                  <a:pt x="243987" y="117624"/>
                </a:lnTo>
                <a:lnTo>
                  <a:pt x="243987" y="123764"/>
                </a:lnTo>
                <a:lnTo>
                  <a:pt x="238668" y="114554"/>
                </a:lnTo>
                <a:close/>
                <a:moveTo>
                  <a:pt x="250279" y="114554"/>
                </a:moveTo>
                <a:lnTo>
                  <a:pt x="255598" y="117624"/>
                </a:lnTo>
                <a:lnTo>
                  <a:pt x="255598" y="123764"/>
                </a:lnTo>
                <a:lnTo>
                  <a:pt x="250279" y="114554"/>
                </a:lnTo>
                <a:close/>
                <a:moveTo>
                  <a:pt x="261890" y="114554"/>
                </a:moveTo>
                <a:lnTo>
                  <a:pt x="267210" y="117624"/>
                </a:lnTo>
                <a:lnTo>
                  <a:pt x="267210" y="123764"/>
                </a:lnTo>
                <a:lnTo>
                  <a:pt x="261890" y="114554"/>
                </a:lnTo>
                <a:close/>
                <a:moveTo>
                  <a:pt x="273532" y="114554"/>
                </a:moveTo>
                <a:lnTo>
                  <a:pt x="278851" y="117624"/>
                </a:lnTo>
                <a:lnTo>
                  <a:pt x="278851" y="123764"/>
                </a:lnTo>
                <a:lnTo>
                  <a:pt x="273532" y="114554"/>
                </a:lnTo>
                <a:close/>
                <a:moveTo>
                  <a:pt x="122465" y="114584"/>
                </a:moveTo>
                <a:lnTo>
                  <a:pt x="127784" y="117654"/>
                </a:lnTo>
                <a:lnTo>
                  <a:pt x="127784" y="123794"/>
                </a:lnTo>
                <a:lnTo>
                  <a:pt x="122465" y="114584"/>
                </a:lnTo>
                <a:close/>
                <a:moveTo>
                  <a:pt x="133377" y="114554"/>
                </a:moveTo>
                <a:lnTo>
                  <a:pt x="128058" y="123794"/>
                </a:lnTo>
                <a:lnTo>
                  <a:pt x="128058" y="117624"/>
                </a:lnTo>
                <a:lnTo>
                  <a:pt x="133377" y="114554"/>
                </a:lnTo>
                <a:close/>
                <a:moveTo>
                  <a:pt x="134076" y="114584"/>
                </a:moveTo>
                <a:lnTo>
                  <a:pt x="139396" y="117654"/>
                </a:lnTo>
                <a:lnTo>
                  <a:pt x="139396" y="123794"/>
                </a:lnTo>
                <a:lnTo>
                  <a:pt x="134076" y="114584"/>
                </a:lnTo>
                <a:close/>
                <a:moveTo>
                  <a:pt x="144988" y="114554"/>
                </a:moveTo>
                <a:lnTo>
                  <a:pt x="139669" y="123794"/>
                </a:lnTo>
                <a:lnTo>
                  <a:pt x="139669" y="117624"/>
                </a:lnTo>
                <a:lnTo>
                  <a:pt x="144988" y="114554"/>
                </a:lnTo>
                <a:close/>
                <a:moveTo>
                  <a:pt x="145718" y="114584"/>
                </a:moveTo>
                <a:lnTo>
                  <a:pt x="151037" y="117654"/>
                </a:lnTo>
                <a:lnTo>
                  <a:pt x="151037" y="123794"/>
                </a:lnTo>
                <a:lnTo>
                  <a:pt x="145718" y="114584"/>
                </a:lnTo>
                <a:close/>
                <a:moveTo>
                  <a:pt x="156630" y="114554"/>
                </a:moveTo>
                <a:lnTo>
                  <a:pt x="151311" y="123794"/>
                </a:lnTo>
                <a:lnTo>
                  <a:pt x="151311" y="117624"/>
                </a:lnTo>
                <a:lnTo>
                  <a:pt x="156630" y="114554"/>
                </a:lnTo>
                <a:close/>
                <a:moveTo>
                  <a:pt x="17661" y="114706"/>
                </a:moveTo>
                <a:lnTo>
                  <a:pt x="22980" y="123885"/>
                </a:lnTo>
                <a:lnTo>
                  <a:pt x="22980" y="123885"/>
                </a:lnTo>
                <a:lnTo>
                  <a:pt x="20518" y="122457"/>
                </a:lnTo>
                <a:lnTo>
                  <a:pt x="17661" y="120846"/>
                </a:lnTo>
                <a:lnTo>
                  <a:pt x="17661" y="114706"/>
                </a:lnTo>
                <a:close/>
                <a:moveTo>
                  <a:pt x="29302" y="114706"/>
                </a:moveTo>
                <a:lnTo>
                  <a:pt x="34622" y="123885"/>
                </a:lnTo>
                <a:lnTo>
                  <a:pt x="34622" y="123885"/>
                </a:lnTo>
                <a:lnTo>
                  <a:pt x="32160" y="122457"/>
                </a:lnTo>
                <a:lnTo>
                  <a:pt x="29302" y="120846"/>
                </a:lnTo>
                <a:lnTo>
                  <a:pt x="29302" y="114706"/>
                </a:lnTo>
                <a:close/>
                <a:moveTo>
                  <a:pt x="40883" y="114706"/>
                </a:moveTo>
                <a:lnTo>
                  <a:pt x="46202" y="123885"/>
                </a:lnTo>
                <a:lnTo>
                  <a:pt x="46202" y="123885"/>
                </a:lnTo>
                <a:lnTo>
                  <a:pt x="43740" y="122457"/>
                </a:lnTo>
                <a:lnTo>
                  <a:pt x="40883" y="120846"/>
                </a:lnTo>
                <a:lnTo>
                  <a:pt x="40883" y="114706"/>
                </a:lnTo>
                <a:close/>
                <a:moveTo>
                  <a:pt x="52525" y="114706"/>
                </a:moveTo>
                <a:lnTo>
                  <a:pt x="57844" y="123885"/>
                </a:lnTo>
                <a:lnTo>
                  <a:pt x="57844" y="123885"/>
                </a:lnTo>
                <a:lnTo>
                  <a:pt x="55351" y="122457"/>
                </a:lnTo>
                <a:lnTo>
                  <a:pt x="52525" y="120846"/>
                </a:lnTo>
                <a:lnTo>
                  <a:pt x="52525" y="114706"/>
                </a:lnTo>
                <a:close/>
                <a:moveTo>
                  <a:pt x="64136" y="114706"/>
                </a:moveTo>
                <a:lnTo>
                  <a:pt x="69455" y="123885"/>
                </a:lnTo>
                <a:lnTo>
                  <a:pt x="69455" y="123885"/>
                </a:lnTo>
                <a:lnTo>
                  <a:pt x="66993" y="122457"/>
                </a:lnTo>
                <a:lnTo>
                  <a:pt x="64136" y="120846"/>
                </a:lnTo>
                <a:lnTo>
                  <a:pt x="64136" y="114706"/>
                </a:lnTo>
                <a:close/>
                <a:moveTo>
                  <a:pt x="87389" y="114706"/>
                </a:moveTo>
                <a:lnTo>
                  <a:pt x="92708" y="123885"/>
                </a:lnTo>
                <a:lnTo>
                  <a:pt x="92708" y="123885"/>
                </a:lnTo>
                <a:lnTo>
                  <a:pt x="90215" y="122487"/>
                </a:lnTo>
                <a:lnTo>
                  <a:pt x="87389" y="120846"/>
                </a:lnTo>
                <a:lnTo>
                  <a:pt x="87389" y="114706"/>
                </a:lnTo>
                <a:close/>
                <a:moveTo>
                  <a:pt x="110611" y="114706"/>
                </a:moveTo>
                <a:lnTo>
                  <a:pt x="115930" y="123885"/>
                </a:lnTo>
                <a:lnTo>
                  <a:pt x="115930" y="123885"/>
                </a:lnTo>
                <a:lnTo>
                  <a:pt x="113468" y="122457"/>
                </a:lnTo>
                <a:lnTo>
                  <a:pt x="110611" y="120846"/>
                </a:lnTo>
                <a:lnTo>
                  <a:pt x="110611" y="114706"/>
                </a:lnTo>
                <a:close/>
                <a:moveTo>
                  <a:pt x="133864" y="114706"/>
                </a:moveTo>
                <a:lnTo>
                  <a:pt x="139183" y="123885"/>
                </a:lnTo>
                <a:lnTo>
                  <a:pt x="139183" y="123885"/>
                </a:lnTo>
                <a:lnTo>
                  <a:pt x="136721" y="122487"/>
                </a:lnTo>
                <a:lnTo>
                  <a:pt x="133864" y="120846"/>
                </a:lnTo>
                <a:lnTo>
                  <a:pt x="133864" y="114706"/>
                </a:lnTo>
                <a:close/>
                <a:moveTo>
                  <a:pt x="215202" y="114706"/>
                </a:moveTo>
                <a:lnTo>
                  <a:pt x="220522" y="123885"/>
                </a:lnTo>
                <a:lnTo>
                  <a:pt x="220522" y="123885"/>
                </a:lnTo>
                <a:lnTo>
                  <a:pt x="218060" y="122487"/>
                </a:lnTo>
                <a:lnTo>
                  <a:pt x="215202" y="120846"/>
                </a:lnTo>
                <a:lnTo>
                  <a:pt x="215202" y="114706"/>
                </a:lnTo>
                <a:close/>
                <a:moveTo>
                  <a:pt x="284657" y="114706"/>
                </a:moveTo>
                <a:lnTo>
                  <a:pt x="284657" y="120846"/>
                </a:lnTo>
                <a:lnTo>
                  <a:pt x="279337" y="123885"/>
                </a:lnTo>
                <a:lnTo>
                  <a:pt x="284657" y="114706"/>
                </a:lnTo>
                <a:close/>
                <a:moveTo>
                  <a:pt x="6050" y="114706"/>
                </a:moveTo>
                <a:lnTo>
                  <a:pt x="11369" y="123885"/>
                </a:lnTo>
                <a:lnTo>
                  <a:pt x="8907" y="122487"/>
                </a:lnTo>
                <a:lnTo>
                  <a:pt x="6050" y="120846"/>
                </a:lnTo>
                <a:lnTo>
                  <a:pt x="6050" y="114706"/>
                </a:lnTo>
                <a:close/>
                <a:moveTo>
                  <a:pt x="75777" y="114706"/>
                </a:moveTo>
                <a:lnTo>
                  <a:pt x="81097" y="123885"/>
                </a:lnTo>
                <a:lnTo>
                  <a:pt x="78604" y="122457"/>
                </a:lnTo>
                <a:lnTo>
                  <a:pt x="75777" y="120846"/>
                </a:lnTo>
                <a:lnTo>
                  <a:pt x="75777" y="114706"/>
                </a:lnTo>
                <a:close/>
                <a:moveTo>
                  <a:pt x="99030" y="114706"/>
                </a:moveTo>
                <a:lnTo>
                  <a:pt x="104349" y="123885"/>
                </a:lnTo>
                <a:lnTo>
                  <a:pt x="101857" y="122457"/>
                </a:lnTo>
                <a:lnTo>
                  <a:pt x="99030" y="120846"/>
                </a:lnTo>
                <a:lnTo>
                  <a:pt x="99030" y="114706"/>
                </a:lnTo>
                <a:close/>
                <a:moveTo>
                  <a:pt x="122222" y="114706"/>
                </a:moveTo>
                <a:lnTo>
                  <a:pt x="127541" y="123885"/>
                </a:lnTo>
                <a:lnTo>
                  <a:pt x="125079" y="122457"/>
                </a:lnTo>
                <a:lnTo>
                  <a:pt x="122222" y="120846"/>
                </a:lnTo>
                <a:lnTo>
                  <a:pt x="122222" y="114706"/>
                </a:lnTo>
                <a:close/>
                <a:moveTo>
                  <a:pt x="145475" y="114706"/>
                </a:moveTo>
                <a:lnTo>
                  <a:pt x="150794" y="123885"/>
                </a:lnTo>
                <a:lnTo>
                  <a:pt x="148332" y="122487"/>
                </a:lnTo>
                <a:lnTo>
                  <a:pt x="145475" y="120846"/>
                </a:lnTo>
                <a:lnTo>
                  <a:pt x="145475" y="114706"/>
                </a:lnTo>
                <a:close/>
                <a:moveTo>
                  <a:pt x="157086" y="114706"/>
                </a:moveTo>
                <a:lnTo>
                  <a:pt x="162405" y="123885"/>
                </a:lnTo>
                <a:lnTo>
                  <a:pt x="159913" y="122487"/>
                </a:lnTo>
                <a:lnTo>
                  <a:pt x="157086" y="120846"/>
                </a:lnTo>
                <a:lnTo>
                  <a:pt x="157086" y="114706"/>
                </a:lnTo>
                <a:close/>
                <a:moveTo>
                  <a:pt x="168697" y="114706"/>
                </a:moveTo>
                <a:lnTo>
                  <a:pt x="174016" y="123885"/>
                </a:lnTo>
                <a:lnTo>
                  <a:pt x="171554" y="122487"/>
                </a:lnTo>
                <a:lnTo>
                  <a:pt x="168697" y="120846"/>
                </a:lnTo>
                <a:lnTo>
                  <a:pt x="168697" y="114706"/>
                </a:lnTo>
                <a:close/>
                <a:moveTo>
                  <a:pt x="180339" y="114706"/>
                </a:moveTo>
                <a:lnTo>
                  <a:pt x="185658" y="123885"/>
                </a:lnTo>
                <a:lnTo>
                  <a:pt x="183165" y="122487"/>
                </a:lnTo>
                <a:lnTo>
                  <a:pt x="180339" y="120846"/>
                </a:lnTo>
                <a:lnTo>
                  <a:pt x="180339" y="114706"/>
                </a:lnTo>
                <a:close/>
                <a:moveTo>
                  <a:pt x="191950" y="114706"/>
                </a:moveTo>
                <a:lnTo>
                  <a:pt x="197269" y="123885"/>
                </a:lnTo>
                <a:lnTo>
                  <a:pt x="194807" y="122487"/>
                </a:lnTo>
                <a:lnTo>
                  <a:pt x="191950" y="120846"/>
                </a:lnTo>
                <a:lnTo>
                  <a:pt x="191950" y="114706"/>
                </a:lnTo>
                <a:close/>
                <a:moveTo>
                  <a:pt x="203591" y="114706"/>
                </a:moveTo>
                <a:lnTo>
                  <a:pt x="208911" y="123885"/>
                </a:lnTo>
                <a:lnTo>
                  <a:pt x="206418" y="122487"/>
                </a:lnTo>
                <a:lnTo>
                  <a:pt x="203591" y="120846"/>
                </a:lnTo>
                <a:lnTo>
                  <a:pt x="203591" y="114706"/>
                </a:lnTo>
                <a:close/>
                <a:moveTo>
                  <a:pt x="226783" y="114706"/>
                </a:moveTo>
                <a:lnTo>
                  <a:pt x="232103" y="123885"/>
                </a:lnTo>
                <a:lnTo>
                  <a:pt x="229640" y="122487"/>
                </a:lnTo>
                <a:lnTo>
                  <a:pt x="226783" y="120846"/>
                </a:lnTo>
                <a:lnTo>
                  <a:pt x="226783" y="114706"/>
                </a:lnTo>
                <a:close/>
                <a:moveTo>
                  <a:pt x="238425" y="114706"/>
                </a:moveTo>
                <a:lnTo>
                  <a:pt x="243744" y="123885"/>
                </a:lnTo>
                <a:lnTo>
                  <a:pt x="241282" y="122487"/>
                </a:lnTo>
                <a:lnTo>
                  <a:pt x="238425" y="120846"/>
                </a:lnTo>
                <a:lnTo>
                  <a:pt x="238425" y="114706"/>
                </a:lnTo>
                <a:close/>
                <a:moveTo>
                  <a:pt x="250036" y="114706"/>
                </a:moveTo>
                <a:lnTo>
                  <a:pt x="255355" y="123885"/>
                </a:lnTo>
                <a:lnTo>
                  <a:pt x="252893" y="122487"/>
                </a:lnTo>
                <a:lnTo>
                  <a:pt x="250036" y="120846"/>
                </a:lnTo>
                <a:lnTo>
                  <a:pt x="250036" y="114706"/>
                </a:lnTo>
                <a:close/>
                <a:moveTo>
                  <a:pt x="261678" y="114706"/>
                </a:moveTo>
                <a:lnTo>
                  <a:pt x="266997" y="123885"/>
                </a:lnTo>
                <a:lnTo>
                  <a:pt x="264535" y="122487"/>
                </a:lnTo>
                <a:lnTo>
                  <a:pt x="261678" y="120846"/>
                </a:lnTo>
                <a:lnTo>
                  <a:pt x="261678" y="114706"/>
                </a:lnTo>
                <a:close/>
                <a:moveTo>
                  <a:pt x="273046" y="114706"/>
                </a:moveTo>
                <a:lnTo>
                  <a:pt x="273046" y="120846"/>
                </a:lnTo>
                <a:lnTo>
                  <a:pt x="270188" y="122487"/>
                </a:lnTo>
                <a:lnTo>
                  <a:pt x="267726" y="123885"/>
                </a:lnTo>
                <a:lnTo>
                  <a:pt x="273046" y="114706"/>
                </a:lnTo>
                <a:close/>
                <a:moveTo>
                  <a:pt x="273289" y="114706"/>
                </a:moveTo>
                <a:lnTo>
                  <a:pt x="278608" y="123885"/>
                </a:lnTo>
                <a:lnTo>
                  <a:pt x="276146" y="122487"/>
                </a:lnTo>
                <a:lnTo>
                  <a:pt x="273289" y="120846"/>
                </a:lnTo>
                <a:lnTo>
                  <a:pt x="273289" y="114706"/>
                </a:lnTo>
                <a:close/>
                <a:moveTo>
                  <a:pt x="40610" y="114706"/>
                </a:moveTo>
                <a:lnTo>
                  <a:pt x="40610" y="120846"/>
                </a:lnTo>
                <a:lnTo>
                  <a:pt x="37783" y="122487"/>
                </a:lnTo>
                <a:lnTo>
                  <a:pt x="35290" y="123946"/>
                </a:lnTo>
                <a:lnTo>
                  <a:pt x="35290" y="123946"/>
                </a:lnTo>
                <a:lnTo>
                  <a:pt x="40610" y="114706"/>
                </a:lnTo>
                <a:close/>
                <a:moveTo>
                  <a:pt x="87115" y="114706"/>
                </a:moveTo>
                <a:lnTo>
                  <a:pt x="87115" y="120846"/>
                </a:lnTo>
                <a:lnTo>
                  <a:pt x="84288" y="122487"/>
                </a:lnTo>
                <a:lnTo>
                  <a:pt x="81796" y="123946"/>
                </a:lnTo>
                <a:lnTo>
                  <a:pt x="81796" y="123946"/>
                </a:lnTo>
                <a:lnTo>
                  <a:pt x="87115" y="114706"/>
                </a:lnTo>
                <a:close/>
                <a:moveTo>
                  <a:pt x="17418" y="114706"/>
                </a:moveTo>
                <a:lnTo>
                  <a:pt x="17418" y="120846"/>
                </a:lnTo>
                <a:lnTo>
                  <a:pt x="14560" y="122487"/>
                </a:lnTo>
                <a:lnTo>
                  <a:pt x="12098" y="123946"/>
                </a:lnTo>
                <a:lnTo>
                  <a:pt x="12098" y="123946"/>
                </a:lnTo>
                <a:lnTo>
                  <a:pt x="17418" y="114706"/>
                </a:lnTo>
                <a:close/>
                <a:moveTo>
                  <a:pt x="52251" y="114706"/>
                </a:moveTo>
                <a:lnTo>
                  <a:pt x="52251" y="120846"/>
                </a:lnTo>
                <a:lnTo>
                  <a:pt x="49394" y="122487"/>
                </a:lnTo>
                <a:lnTo>
                  <a:pt x="46932" y="123946"/>
                </a:lnTo>
                <a:lnTo>
                  <a:pt x="46932" y="123946"/>
                </a:lnTo>
                <a:lnTo>
                  <a:pt x="52251" y="114706"/>
                </a:lnTo>
                <a:close/>
                <a:moveTo>
                  <a:pt x="29029" y="114706"/>
                </a:moveTo>
                <a:lnTo>
                  <a:pt x="29029" y="120846"/>
                </a:lnTo>
                <a:lnTo>
                  <a:pt x="26172" y="122487"/>
                </a:lnTo>
                <a:lnTo>
                  <a:pt x="23710" y="123946"/>
                </a:lnTo>
                <a:lnTo>
                  <a:pt x="29029" y="114706"/>
                </a:lnTo>
                <a:close/>
                <a:moveTo>
                  <a:pt x="63862" y="114706"/>
                </a:moveTo>
                <a:lnTo>
                  <a:pt x="63862" y="120846"/>
                </a:lnTo>
                <a:lnTo>
                  <a:pt x="61005" y="122487"/>
                </a:lnTo>
                <a:lnTo>
                  <a:pt x="58543" y="123946"/>
                </a:lnTo>
                <a:lnTo>
                  <a:pt x="63862" y="114706"/>
                </a:lnTo>
                <a:close/>
                <a:moveTo>
                  <a:pt x="75504" y="114706"/>
                </a:moveTo>
                <a:lnTo>
                  <a:pt x="75504" y="120846"/>
                </a:lnTo>
                <a:lnTo>
                  <a:pt x="72647" y="122487"/>
                </a:lnTo>
                <a:lnTo>
                  <a:pt x="70185" y="123946"/>
                </a:lnTo>
                <a:lnTo>
                  <a:pt x="75504" y="114706"/>
                </a:lnTo>
                <a:close/>
                <a:moveTo>
                  <a:pt x="98757" y="114706"/>
                </a:moveTo>
                <a:lnTo>
                  <a:pt x="98757" y="120846"/>
                </a:lnTo>
                <a:lnTo>
                  <a:pt x="95899" y="122487"/>
                </a:lnTo>
                <a:lnTo>
                  <a:pt x="93437" y="123946"/>
                </a:lnTo>
                <a:lnTo>
                  <a:pt x="98757" y="114706"/>
                </a:lnTo>
                <a:close/>
                <a:moveTo>
                  <a:pt x="110337" y="114706"/>
                </a:moveTo>
                <a:lnTo>
                  <a:pt x="110337" y="120846"/>
                </a:lnTo>
                <a:lnTo>
                  <a:pt x="107480" y="122487"/>
                </a:lnTo>
                <a:lnTo>
                  <a:pt x="105018" y="123946"/>
                </a:lnTo>
                <a:lnTo>
                  <a:pt x="110337" y="114706"/>
                </a:lnTo>
                <a:close/>
                <a:moveTo>
                  <a:pt x="121979" y="114706"/>
                </a:moveTo>
                <a:lnTo>
                  <a:pt x="121979" y="120846"/>
                </a:lnTo>
                <a:lnTo>
                  <a:pt x="119122" y="122487"/>
                </a:lnTo>
                <a:lnTo>
                  <a:pt x="116660" y="123946"/>
                </a:lnTo>
                <a:lnTo>
                  <a:pt x="121979" y="114706"/>
                </a:lnTo>
                <a:close/>
                <a:moveTo>
                  <a:pt x="133590" y="114736"/>
                </a:moveTo>
                <a:lnTo>
                  <a:pt x="133590" y="120846"/>
                </a:lnTo>
                <a:lnTo>
                  <a:pt x="130733" y="122487"/>
                </a:lnTo>
                <a:lnTo>
                  <a:pt x="128271" y="123946"/>
                </a:lnTo>
                <a:lnTo>
                  <a:pt x="133590" y="114736"/>
                </a:lnTo>
                <a:close/>
                <a:moveTo>
                  <a:pt x="145232" y="114736"/>
                </a:moveTo>
                <a:lnTo>
                  <a:pt x="145232" y="120846"/>
                </a:lnTo>
                <a:lnTo>
                  <a:pt x="142374" y="122487"/>
                </a:lnTo>
                <a:lnTo>
                  <a:pt x="139912" y="123946"/>
                </a:lnTo>
                <a:lnTo>
                  <a:pt x="145232" y="114736"/>
                </a:lnTo>
                <a:close/>
                <a:moveTo>
                  <a:pt x="156843" y="114736"/>
                </a:moveTo>
                <a:lnTo>
                  <a:pt x="156843" y="120846"/>
                </a:lnTo>
                <a:lnTo>
                  <a:pt x="153986" y="122487"/>
                </a:lnTo>
                <a:lnTo>
                  <a:pt x="151523" y="123946"/>
                </a:lnTo>
                <a:lnTo>
                  <a:pt x="156843" y="114736"/>
                </a:lnTo>
                <a:close/>
                <a:moveTo>
                  <a:pt x="168484" y="114736"/>
                </a:moveTo>
                <a:lnTo>
                  <a:pt x="168484" y="120846"/>
                </a:lnTo>
                <a:lnTo>
                  <a:pt x="165627" y="122487"/>
                </a:lnTo>
                <a:lnTo>
                  <a:pt x="163165" y="123946"/>
                </a:lnTo>
                <a:lnTo>
                  <a:pt x="168484" y="114736"/>
                </a:lnTo>
                <a:close/>
                <a:moveTo>
                  <a:pt x="180065" y="114736"/>
                </a:moveTo>
                <a:lnTo>
                  <a:pt x="180065" y="120846"/>
                </a:lnTo>
                <a:lnTo>
                  <a:pt x="177208" y="122487"/>
                </a:lnTo>
                <a:lnTo>
                  <a:pt x="174746" y="123946"/>
                </a:lnTo>
                <a:lnTo>
                  <a:pt x="180065" y="114736"/>
                </a:lnTo>
                <a:close/>
                <a:moveTo>
                  <a:pt x="191676" y="114736"/>
                </a:moveTo>
                <a:lnTo>
                  <a:pt x="191676" y="120846"/>
                </a:lnTo>
                <a:lnTo>
                  <a:pt x="188849" y="122487"/>
                </a:lnTo>
                <a:lnTo>
                  <a:pt x="186357" y="123946"/>
                </a:lnTo>
                <a:lnTo>
                  <a:pt x="191676" y="114736"/>
                </a:lnTo>
                <a:close/>
                <a:moveTo>
                  <a:pt x="203318" y="114736"/>
                </a:moveTo>
                <a:lnTo>
                  <a:pt x="203318" y="120846"/>
                </a:lnTo>
                <a:lnTo>
                  <a:pt x="200461" y="122487"/>
                </a:lnTo>
                <a:lnTo>
                  <a:pt x="197999" y="123946"/>
                </a:lnTo>
                <a:lnTo>
                  <a:pt x="203318" y="114736"/>
                </a:lnTo>
                <a:close/>
                <a:moveTo>
                  <a:pt x="214929" y="114736"/>
                </a:moveTo>
                <a:lnTo>
                  <a:pt x="214929" y="120846"/>
                </a:lnTo>
                <a:lnTo>
                  <a:pt x="212072" y="122487"/>
                </a:lnTo>
                <a:lnTo>
                  <a:pt x="209610" y="123946"/>
                </a:lnTo>
                <a:lnTo>
                  <a:pt x="214929" y="114736"/>
                </a:lnTo>
                <a:close/>
                <a:moveTo>
                  <a:pt x="226570" y="114736"/>
                </a:moveTo>
                <a:lnTo>
                  <a:pt x="226570" y="120846"/>
                </a:lnTo>
                <a:lnTo>
                  <a:pt x="223713" y="122487"/>
                </a:lnTo>
                <a:lnTo>
                  <a:pt x="221251" y="123946"/>
                </a:lnTo>
                <a:lnTo>
                  <a:pt x="226570" y="114736"/>
                </a:lnTo>
                <a:close/>
                <a:moveTo>
                  <a:pt x="238182" y="114736"/>
                </a:moveTo>
                <a:lnTo>
                  <a:pt x="238182" y="120846"/>
                </a:lnTo>
                <a:lnTo>
                  <a:pt x="235355" y="122487"/>
                </a:lnTo>
                <a:lnTo>
                  <a:pt x="232862" y="123946"/>
                </a:lnTo>
                <a:lnTo>
                  <a:pt x="238182" y="114736"/>
                </a:lnTo>
                <a:close/>
                <a:moveTo>
                  <a:pt x="249793" y="114736"/>
                </a:moveTo>
                <a:lnTo>
                  <a:pt x="249793" y="120846"/>
                </a:lnTo>
                <a:lnTo>
                  <a:pt x="246936" y="122487"/>
                </a:lnTo>
                <a:lnTo>
                  <a:pt x="244474" y="123946"/>
                </a:lnTo>
                <a:lnTo>
                  <a:pt x="249793" y="114736"/>
                </a:lnTo>
                <a:close/>
                <a:moveTo>
                  <a:pt x="261404" y="114736"/>
                </a:moveTo>
                <a:lnTo>
                  <a:pt x="261404" y="120846"/>
                </a:lnTo>
                <a:lnTo>
                  <a:pt x="258547" y="122487"/>
                </a:lnTo>
                <a:lnTo>
                  <a:pt x="256085" y="123946"/>
                </a:lnTo>
                <a:lnTo>
                  <a:pt x="261404" y="114736"/>
                </a:lnTo>
                <a:close/>
                <a:moveTo>
                  <a:pt x="156964" y="121058"/>
                </a:moveTo>
                <a:lnTo>
                  <a:pt x="159822" y="122669"/>
                </a:lnTo>
                <a:lnTo>
                  <a:pt x="162284" y="124128"/>
                </a:lnTo>
                <a:lnTo>
                  <a:pt x="151645" y="124128"/>
                </a:lnTo>
                <a:lnTo>
                  <a:pt x="154107" y="122669"/>
                </a:lnTo>
                <a:lnTo>
                  <a:pt x="156964" y="121058"/>
                </a:lnTo>
                <a:close/>
                <a:moveTo>
                  <a:pt x="168575" y="121058"/>
                </a:moveTo>
                <a:lnTo>
                  <a:pt x="171433" y="122669"/>
                </a:lnTo>
                <a:lnTo>
                  <a:pt x="173895" y="124128"/>
                </a:lnTo>
                <a:lnTo>
                  <a:pt x="163256" y="124128"/>
                </a:lnTo>
                <a:lnTo>
                  <a:pt x="165749" y="122669"/>
                </a:lnTo>
                <a:lnTo>
                  <a:pt x="168575" y="121058"/>
                </a:lnTo>
                <a:close/>
                <a:moveTo>
                  <a:pt x="180217" y="121058"/>
                </a:moveTo>
                <a:lnTo>
                  <a:pt x="183074" y="122669"/>
                </a:lnTo>
                <a:lnTo>
                  <a:pt x="185536" y="124128"/>
                </a:lnTo>
                <a:lnTo>
                  <a:pt x="174898" y="124128"/>
                </a:lnTo>
                <a:lnTo>
                  <a:pt x="177360" y="122669"/>
                </a:lnTo>
                <a:lnTo>
                  <a:pt x="180217" y="121058"/>
                </a:lnTo>
                <a:close/>
                <a:moveTo>
                  <a:pt x="191828" y="121058"/>
                </a:moveTo>
                <a:lnTo>
                  <a:pt x="194685" y="122669"/>
                </a:lnTo>
                <a:lnTo>
                  <a:pt x="197147" y="124128"/>
                </a:lnTo>
                <a:lnTo>
                  <a:pt x="186509" y="124128"/>
                </a:lnTo>
                <a:lnTo>
                  <a:pt x="189001" y="122669"/>
                </a:lnTo>
                <a:lnTo>
                  <a:pt x="191828" y="121058"/>
                </a:lnTo>
                <a:close/>
                <a:moveTo>
                  <a:pt x="203470" y="121058"/>
                </a:moveTo>
                <a:lnTo>
                  <a:pt x="206327" y="122669"/>
                </a:lnTo>
                <a:lnTo>
                  <a:pt x="208789" y="124128"/>
                </a:lnTo>
                <a:lnTo>
                  <a:pt x="198151" y="124128"/>
                </a:lnTo>
                <a:lnTo>
                  <a:pt x="200613" y="122669"/>
                </a:lnTo>
                <a:lnTo>
                  <a:pt x="203470" y="121058"/>
                </a:lnTo>
                <a:close/>
                <a:moveTo>
                  <a:pt x="215051" y="121058"/>
                </a:moveTo>
                <a:lnTo>
                  <a:pt x="217908" y="122669"/>
                </a:lnTo>
                <a:lnTo>
                  <a:pt x="220370" y="124128"/>
                </a:lnTo>
                <a:lnTo>
                  <a:pt x="209731" y="124128"/>
                </a:lnTo>
                <a:lnTo>
                  <a:pt x="212193" y="122669"/>
                </a:lnTo>
                <a:lnTo>
                  <a:pt x="215051" y="121058"/>
                </a:lnTo>
                <a:close/>
                <a:moveTo>
                  <a:pt x="226692" y="121058"/>
                </a:moveTo>
                <a:lnTo>
                  <a:pt x="229519" y="122669"/>
                </a:lnTo>
                <a:lnTo>
                  <a:pt x="232011" y="124128"/>
                </a:lnTo>
                <a:lnTo>
                  <a:pt x="221373" y="124128"/>
                </a:lnTo>
                <a:lnTo>
                  <a:pt x="223835" y="122669"/>
                </a:lnTo>
                <a:lnTo>
                  <a:pt x="226692" y="121058"/>
                </a:lnTo>
                <a:close/>
                <a:moveTo>
                  <a:pt x="238303" y="121058"/>
                </a:moveTo>
                <a:lnTo>
                  <a:pt x="241160" y="122669"/>
                </a:lnTo>
                <a:lnTo>
                  <a:pt x="243622" y="124128"/>
                </a:lnTo>
                <a:lnTo>
                  <a:pt x="232984" y="124128"/>
                </a:lnTo>
                <a:lnTo>
                  <a:pt x="235446" y="122669"/>
                </a:lnTo>
                <a:lnTo>
                  <a:pt x="238303" y="121058"/>
                </a:lnTo>
                <a:close/>
                <a:moveTo>
                  <a:pt x="249945" y="121058"/>
                </a:moveTo>
                <a:lnTo>
                  <a:pt x="252772" y="122669"/>
                </a:lnTo>
                <a:lnTo>
                  <a:pt x="255264" y="124128"/>
                </a:lnTo>
                <a:lnTo>
                  <a:pt x="244626" y="124128"/>
                </a:lnTo>
                <a:lnTo>
                  <a:pt x="247088" y="122669"/>
                </a:lnTo>
                <a:lnTo>
                  <a:pt x="249945" y="121058"/>
                </a:lnTo>
                <a:close/>
                <a:moveTo>
                  <a:pt x="261556" y="121058"/>
                </a:moveTo>
                <a:lnTo>
                  <a:pt x="264413" y="122669"/>
                </a:lnTo>
                <a:lnTo>
                  <a:pt x="266875" y="124128"/>
                </a:lnTo>
                <a:lnTo>
                  <a:pt x="256237" y="124128"/>
                </a:lnTo>
                <a:lnTo>
                  <a:pt x="258699" y="122669"/>
                </a:lnTo>
                <a:lnTo>
                  <a:pt x="261556" y="121058"/>
                </a:lnTo>
                <a:close/>
                <a:moveTo>
                  <a:pt x="273198" y="121058"/>
                </a:moveTo>
                <a:lnTo>
                  <a:pt x="276024" y="122669"/>
                </a:lnTo>
                <a:lnTo>
                  <a:pt x="278517" y="124128"/>
                </a:lnTo>
                <a:lnTo>
                  <a:pt x="267878" y="124128"/>
                </a:lnTo>
                <a:lnTo>
                  <a:pt x="270340" y="122669"/>
                </a:lnTo>
                <a:lnTo>
                  <a:pt x="273198" y="121058"/>
                </a:lnTo>
                <a:close/>
                <a:moveTo>
                  <a:pt x="5898" y="121089"/>
                </a:moveTo>
                <a:lnTo>
                  <a:pt x="8755" y="122730"/>
                </a:lnTo>
                <a:lnTo>
                  <a:pt x="11217" y="124159"/>
                </a:lnTo>
                <a:lnTo>
                  <a:pt x="578" y="124159"/>
                </a:lnTo>
                <a:lnTo>
                  <a:pt x="5898" y="121089"/>
                </a:lnTo>
                <a:close/>
                <a:moveTo>
                  <a:pt x="17509" y="121089"/>
                </a:moveTo>
                <a:lnTo>
                  <a:pt x="20366" y="122730"/>
                </a:lnTo>
                <a:lnTo>
                  <a:pt x="22828" y="124159"/>
                </a:lnTo>
                <a:lnTo>
                  <a:pt x="12190" y="124159"/>
                </a:lnTo>
                <a:lnTo>
                  <a:pt x="14682" y="122730"/>
                </a:lnTo>
                <a:lnTo>
                  <a:pt x="17509" y="121089"/>
                </a:lnTo>
                <a:close/>
                <a:moveTo>
                  <a:pt x="29150" y="121089"/>
                </a:moveTo>
                <a:lnTo>
                  <a:pt x="32008" y="122730"/>
                </a:lnTo>
                <a:lnTo>
                  <a:pt x="34470" y="124159"/>
                </a:lnTo>
                <a:lnTo>
                  <a:pt x="23831" y="124159"/>
                </a:lnTo>
                <a:lnTo>
                  <a:pt x="26293" y="122730"/>
                </a:lnTo>
                <a:lnTo>
                  <a:pt x="29150" y="121089"/>
                </a:lnTo>
                <a:close/>
                <a:moveTo>
                  <a:pt x="40762" y="121089"/>
                </a:moveTo>
                <a:lnTo>
                  <a:pt x="43619" y="122730"/>
                </a:lnTo>
                <a:lnTo>
                  <a:pt x="46081" y="124159"/>
                </a:lnTo>
                <a:lnTo>
                  <a:pt x="35442" y="124159"/>
                </a:lnTo>
                <a:lnTo>
                  <a:pt x="37935" y="122730"/>
                </a:lnTo>
                <a:lnTo>
                  <a:pt x="40762" y="121089"/>
                </a:lnTo>
                <a:close/>
                <a:moveTo>
                  <a:pt x="52403" y="121089"/>
                </a:moveTo>
                <a:lnTo>
                  <a:pt x="55260" y="122730"/>
                </a:lnTo>
                <a:lnTo>
                  <a:pt x="57722" y="124159"/>
                </a:lnTo>
                <a:lnTo>
                  <a:pt x="47084" y="124159"/>
                </a:lnTo>
                <a:lnTo>
                  <a:pt x="49546" y="122730"/>
                </a:lnTo>
                <a:lnTo>
                  <a:pt x="52403" y="121089"/>
                </a:lnTo>
                <a:close/>
                <a:moveTo>
                  <a:pt x="64014" y="121089"/>
                </a:moveTo>
                <a:lnTo>
                  <a:pt x="66871" y="122730"/>
                </a:lnTo>
                <a:lnTo>
                  <a:pt x="69334" y="124159"/>
                </a:lnTo>
                <a:lnTo>
                  <a:pt x="58695" y="124159"/>
                </a:lnTo>
                <a:lnTo>
                  <a:pt x="61187" y="122730"/>
                </a:lnTo>
                <a:lnTo>
                  <a:pt x="64014" y="121089"/>
                </a:lnTo>
                <a:close/>
                <a:moveTo>
                  <a:pt x="75625" y="121089"/>
                </a:moveTo>
                <a:lnTo>
                  <a:pt x="78452" y="122730"/>
                </a:lnTo>
                <a:lnTo>
                  <a:pt x="80945" y="124159"/>
                </a:lnTo>
                <a:lnTo>
                  <a:pt x="70306" y="124159"/>
                </a:lnTo>
                <a:lnTo>
                  <a:pt x="72768" y="122730"/>
                </a:lnTo>
                <a:lnTo>
                  <a:pt x="75625" y="121089"/>
                </a:lnTo>
                <a:close/>
                <a:moveTo>
                  <a:pt x="87237" y="121089"/>
                </a:moveTo>
                <a:lnTo>
                  <a:pt x="90094" y="122730"/>
                </a:lnTo>
                <a:lnTo>
                  <a:pt x="92556" y="124159"/>
                </a:lnTo>
                <a:lnTo>
                  <a:pt x="81917" y="124159"/>
                </a:lnTo>
                <a:lnTo>
                  <a:pt x="84379" y="122730"/>
                </a:lnTo>
                <a:lnTo>
                  <a:pt x="87237" y="121089"/>
                </a:lnTo>
                <a:close/>
                <a:moveTo>
                  <a:pt x="98878" y="121089"/>
                </a:moveTo>
                <a:lnTo>
                  <a:pt x="101705" y="122730"/>
                </a:lnTo>
                <a:lnTo>
                  <a:pt x="104197" y="124159"/>
                </a:lnTo>
                <a:lnTo>
                  <a:pt x="93559" y="124159"/>
                </a:lnTo>
                <a:lnTo>
                  <a:pt x="96021" y="122730"/>
                </a:lnTo>
                <a:lnTo>
                  <a:pt x="98878" y="121089"/>
                </a:lnTo>
                <a:close/>
                <a:moveTo>
                  <a:pt x="110489" y="121089"/>
                </a:moveTo>
                <a:lnTo>
                  <a:pt x="113346" y="122730"/>
                </a:lnTo>
                <a:lnTo>
                  <a:pt x="115809" y="124159"/>
                </a:lnTo>
                <a:lnTo>
                  <a:pt x="105170" y="124159"/>
                </a:lnTo>
                <a:lnTo>
                  <a:pt x="107632" y="122730"/>
                </a:lnTo>
                <a:lnTo>
                  <a:pt x="110489" y="121089"/>
                </a:lnTo>
                <a:close/>
                <a:moveTo>
                  <a:pt x="122131" y="121089"/>
                </a:moveTo>
                <a:lnTo>
                  <a:pt x="124958" y="122730"/>
                </a:lnTo>
                <a:lnTo>
                  <a:pt x="127450" y="124159"/>
                </a:lnTo>
                <a:lnTo>
                  <a:pt x="116812" y="124159"/>
                </a:lnTo>
                <a:lnTo>
                  <a:pt x="119274" y="122730"/>
                </a:lnTo>
                <a:lnTo>
                  <a:pt x="122131" y="121089"/>
                </a:lnTo>
                <a:close/>
                <a:moveTo>
                  <a:pt x="133742" y="121089"/>
                </a:moveTo>
                <a:lnTo>
                  <a:pt x="136599" y="122730"/>
                </a:lnTo>
                <a:lnTo>
                  <a:pt x="139061" y="124159"/>
                </a:lnTo>
                <a:lnTo>
                  <a:pt x="128423" y="124159"/>
                </a:lnTo>
                <a:lnTo>
                  <a:pt x="130885" y="122730"/>
                </a:lnTo>
                <a:lnTo>
                  <a:pt x="133742" y="121089"/>
                </a:lnTo>
                <a:close/>
                <a:moveTo>
                  <a:pt x="145323" y="121089"/>
                </a:moveTo>
                <a:lnTo>
                  <a:pt x="148180" y="122730"/>
                </a:lnTo>
                <a:lnTo>
                  <a:pt x="150642" y="124159"/>
                </a:lnTo>
                <a:lnTo>
                  <a:pt x="140004" y="124159"/>
                </a:lnTo>
                <a:lnTo>
                  <a:pt x="142496" y="122730"/>
                </a:lnTo>
                <a:lnTo>
                  <a:pt x="145323" y="121089"/>
                </a:lnTo>
                <a:close/>
                <a:moveTo>
                  <a:pt x="11217" y="124402"/>
                </a:moveTo>
                <a:lnTo>
                  <a:pt x="5898" y="127472"/>
                </a:lnTo>
                <a:lnTo>
                  <a:pt x="578" y="124402"/>
                </a:lnTo>
                <a:close/>
                <a:moveTo>
                  <a:pt x="22828" y="124402"/>
                </a:moveTo>
                <a:lnTo>
                  <a:pt x="17509" y="127472"/>
                </a:lnTo>
                <a:lnTo>
                  <a:pt x="12190" y="124402"/>
                </a:lnTo>
                <a:close/>
                <a:moveTo>
                  <a:pt x="34470" y="124402"/>
                </a:moveTo>
                <a:lnTo>
                  <a:pt x="29150" y="127472"/>
                </a:lnTo>
                <a:lnTo>
                  <a:pt x="23831" y="124402"/>
                </a:lnTo>
                <a:close/>
                <a:moveTo>
                  <a:pt x="46081" y="124402"/>
                </a:moveTo>
                <a:lnTo>
                  <a:pt x="40762" y="127472"/>
                </a:lnTo>
                <a:lnTo>
                  <a:pt x="35442" y="124402"/>
                </a:lnTo>
                <a:close/>
                <a:moveTo>
                  <a:pt x="57722" y="124402"/>
                </a:moveTo>
                <a:lnTo>
                  <a:pt x="52403" y="127472"/>
                </a:lnTo>
                <a:lnTo>
                  <a:pt x="47084" y="124402"/>
                </a:lnTo>
                <a:close/>
                <a:moveTo>
                  <a:pt x="69334" y="124402"/>
                </a:moveTo>
                <a:lnTo>
                  <a:pt x="64014" y="127472"/>
                </a:lnTo>
                <a:lnTo>
                  <a:pt x="58695" y="124402"/>
                </a:lnTo>
                <a:close/>
                <a:moveTo>
                  <a:pt x="80945" y="124402"/>
                </a:moveTo>
                <a:lnTo>
                  <a:pt x="75625" y="127472"/>
                </a:lnTo>
                <a:lnTo>
                  <a:pt x="70306" y="124402"/>
                </a:lnTo>
                <a:close/>
                <a:moveTo>
                  <a:pt x="92556" y="124402"/>
                </a:moveTo>
                <a:lnTo>
                  <a:pt x="87237" y="127472"/>
                </a:lnTo>
                <a:lnTo>
                  <a:pt x="81917" y="124402"/>
                </a:lnTo>
                <a:close/>
                <a:moveTo>
                  <a:pt x="104197" y="124402"/>
                </a:moveTo>
                <a:lnTo>
                  <a:pt x="98878" y="127472"/>
                </a:lnTo>
                <a:lnTo>
                  <a:pt x="93559" y="124402"/>
                </a:lnTo>
                <a:close/>
                <a:moveTo>
                  <a:pt x="115809" y="124402"/>
                </a:moveTo>
                <a:lnTo>
                  <a:pt x="110489" y="127472"/>
                </a:lnTo>
                <a:lnTo>
                  <a:pt x="105170" y="124402"/>
                </a:lnTo>
                <a:close/>
                <a:moveTo>
                  <a:pt x="127450" y="124402"/>
                </a:moveTo>
                <a:lnTo>
                  <a:pt x="122131" y="127472"/>
                </a:lnTo>
                <a:lnTo>
                  <a:pt x="116812" y="124402"/>
                </a:lnTo>
                <a:close/>
                <a:moveTo>
                  <a:pt x="139061" y="124402"/>
                </a:moveTo>
                <a:lnTo>
                  <a:pt x="133742" y="127472"/>
                </a:lnTo>
                <a:lnTo>
                  <a:pt x="128423" y="124402"/>
                </a:lnTo>
                <a:close/>
                <a:moveTo>
                  <a:pt x="150642" y="124402"/>
                </a:moveTo>
                <a:lnTo>
                  <a:pt x="145323" y="127472"/>
                </a:lnTo>
                <a:lnTo>
                  <a:pt x="140004" y="124402"/>
                </a:lnTo>
                <a:close/>
                <a:moveTo>
                  <a:pt x="162284" y="124402"/>
                </a:moveTo>
                <a:lnTo>
                  <a:pt x="156964" y="127472"/>
                </a:lnTo>
                <a:lnTo>
                  <a:pt x="151645" y="124402"/>
                </a:lnTo>
                <a:close/>
                <a:moveTo>
                  <a:pt x="173895" y="124402"/>
                </a:moveTo>
                <a:lnTo>
                  <a:pt x="168575" y="127472"/>
                </a:lnTo>
                <a:lnTo>
                  <a:pt x="163256" y="124402"/>
                </a:lnTo>
                <a:close/>
                <a:moveTo>
                  <a:pt x="185536" y="124402"/>
                </a:moveTo>
                <a:lnTo>
                  <a:pt x="180217" y="127472"/>
                </a:lnTo>
                <a:lnTo>
                  <a:pt x="174898" y="124402"/>
                </a:lnTo>
                <a:close/>
                <a:moveTo>
                  <a:pt x="197147" y="124402"/>
                </a:moveTo>
                <a:lnTo>
                  <a:pt x="191828" y="127472"/>
                </a:lnTo>
                <a:lnTo>
                  <a:pt x="186509" y="124402"/>
                </a:lnTo>
                <a:close/>
                <a:moveTo>
                  <a:pt x="208789" y="124402"/>
                </a:moveTo>
                <a:lnTo>
                  <a:pt x="203470" y="127472"/>
                </a:lnTo>
                <a:lnTo>
                  <a:pt x="198151" y="124402"/>
                </a:lnTo>
                <a:close/>
                <a:moveTo>
                  <a:pt x="220370" y="124402"/>
                </a:moveTo>
                <a:lnTo>
                  <a:pt x="215051" y="127472"/>
                </a:lnTo>
                <a:lnTo>
                  <a:pt x="209731" y="124402"/>
                </a:lnTo>
                <a:close/>
                <a:moveTo>
                  <a:pt x="232011" y="124402"/>
                </a:moveTo>
                <a:lnTo>
                  <a:pt x="226692" y="127472"/>
                </a:lnTo>
                <a:lnTo>
                  <a:pt x="221373" y="124402"/>
                </a:lnTo>
                <a:close/>
                <a:moveTo>
                  <a:pt x="243622" y="124402"/>
                </a:moveTo>
                <a:lnTo>
                  <a:pt x="238303" y="127472"/>
                </a:lnTo>
                <a:lnTo>
                  <a:pt x="232984" y="124402"/>
                </a:lnTo>
                <a:close/>
                <a:moveTo>
                  <a:pt x="255264" y="124402"/>
                </a:moveTo>
                <a:lnTo>
                  <a:pt x="249945" y="127472"/>
                </a:lnTo>
                <a:lnTo>
                  <a:pt x="244626" y="124402"/>
                </a:lnTo>
                <a:close/>
                <a:moveTo>
                  <a:pt x="266875" y="124402"/>
                </a:moveTo>
                <a:lnTo>
                  <a:pt x="261556" y="127472"/>
                </a:lnTo>
                <a:lnTo>
                  <a:pt x="256237" y="124402"/>
                </a:lnTo>
                <a:close/>
                <a:moveTo>
                  <a:pt x="278517" y="124402"/>
                </a:moveTo>
                <a:lnTo>
                  <a:pt x="273198" y="127472"/>
                </a:lnTo>
                <a:lnTo>
                  <a:pt x="267878" y="124402"/>
                </a:lnTo>
                <a:close/>
                <a:moveTo>
                  <a:pt x="11369" y="124615"/>
                </a:moveTo>
                <a:lnTo>
                  <a:pt x="6050" y="133825"/>
                </a:lnTo>
                <a:lnTo>
                  <a:pt x="6050" y="127685"/>
                </a:lnTo>
                <a:lnTo>
                  <a:pt x="11369" y="124615"/>
                </a:lnTo>
                <a:close/>
                <a:moveTo>
                  <a:pt x="22980" y="124615"/>
                </a:moveTo>
                <a:lnTo>
                  <a:pt x="17661" y="133825"/>
                </a:lnTo>
                <a:lnTo>
                  <a:pt x="17661" y="127685"/>
                </a:lnTo>
                <a:lnTo>
                  <a:pt x="22980" y="124615"/>
                </a:lnTo>
                <a:close/>
                <a:moveTo>
                  <a:pt x="34622" y="124615"/>
                </a:moveTo>
                <a:lnTo>
                  <a:pt x="29302" y="133825"/>
                </a:lnTo>
                <a:lnTo>
                  <a:pt x="29302" y="127685"/>
                </a:lnTo>
                <a:lnTo>
                  <a:pt x="34622" y="124615"/>
                </a:lnTo>
                <a:close/>
                <a:moveTo>
                  <a:pt x="46202" y="124615"/>
                </a:moveTo>
                <a:lnTo>
                  <a:pt x="40883" y="133825"/>
                </a:lnTo>
                <a:lnTo>
                  <a:pt x="40883" y="127685"/>
                </a:lnTo>
                <a:lnTo>
                  <a:pt x="46202" y="124615"/>
                </a:lnTo>
                <a:close/>
                <a:moveTo>
                  <a:pt x="57844" y="124615"/>
                </a:moveTo>
                <a:lnTo>
                  <a:pt x="52525" y="133825"/>
                </a:lnTo>
                <a:lnTo>
                  <a:pt x="52525" y="127685"/>
                </a:lnTo>
                <a:lnTo>
                  <a:pt x="57844" y="124615"/>
                </a:lnTo>
                <a:close/>
                <a:moveTo>
                  <a:pt x="69455" y="124615"/>
                </a:moveTo>
                <a:lnTo>
                  <a:pt x="64136" y="133825"/>
                </a:lnTo>
                <a:lnTo>
                  <a:pt x="64136" y="127685"/>
                </a:lnTo>
                <a:lnTo>
                  <a:pt x="69455" y="124615"/>
                </a:lnTo>
                <a:close/>
                <a:moveTo>
                  <a:pt x="81097" y="124615"/>
                </a:moveTo>
                <a:lnTo>
                  <a:pt x="75777" y="133825"/>
                </a:lnTo>
                <a:lnTo>
                  <a:pt x="75777" y="127685"/>
                </a:lnTo>
                <a:lnTo>
                  <a:pt x="81097" y="124615"/>
                </a:lnTo>
                <a:close/>
                <a:moveTo>
                  <a:pt x="92708" y="124615"/>
                </a:moveTo>
                <a:lnTo>
                  <a:pt x="87389" y="133825"/>
                </a:lnTo>
                <a:lnTo>
                  <a:pt x="87389" y="127685"/>
                </a:lnTo>
                <a:lnTo>
                  <a:pt x="92708" y="124615"/>
                </a:lnTo>
                <a:close/>
                <a:moveTo>
                  <a:pt x="104349" y="124615"/>
                </a:moveTo>
                <a:lnTo>
                  <a:pt x="99030" y="133825"/>
                </a:lnTo>
                <a:lnTo>
                  <a:pt x="99030" y="127685"/>
                </a:lnTo>
                <a:lnTo>
                  <a:pt x="104349" y="124615"/>
                </a:lnTo>
                <a:close/>
                <a:moveTo>
                  <a:pt x="115930" y="124615"/>
                </a:moveTo>
                <a:lnTo>
                  <a:pt x="110611" y="133825"/>
                </a:lnTo>
                <a:lnTo>
                  <a:pt x="110611" y="127685"/>
                </a:lnTo>
                <a:lnTo>
                  <a:pt x="115930" y="124615"/>
                </a:lnTo>
                <a:close/>
                <a:moveTo>
                  <a:pt x="127541" y="124615"/>
                </a:moveTo>
                <a:lnTo>
                  <a:pt x="122222" y="133825"/>
                </a:lnTo>
                <a:lnTo>
                  <a:pt x="122222" y="127685"/>
                </a:lnTo>
                <a:lnTo>
                  <a:pt x="127541" y="124615"/>
                </a:lnTo>
                <a:close/>
                <a:moveTo>
                  <a:pt x="139183" y="124615"/>
                </a:moveTo>
                <a:lnTo>
                  <a:pt x="133864" y="133825"/>
                </a:lnTo>
                <a:lnTo>
                  <a:pt x="133864" y="127685"/>
                </a:lnTo>
                <a:lnTo>
                  <a:pt x="139183" y="124615"/>
                </a:lnTo>
                <a:close/>
                <a:moveTo>
                  <a:pt x="150794" y="124615"/>
                </a:moveTo>
                <a:lnTo>
                  <a:pt x="145475" y="133825"/>
                </a:lnTo>
                <a:lnTo>
                  <a:pt x="145475" y="127685"/>
                </a:lnTo>
                <a:lnTo>
                  <a:pt x="150794" y="124615"/>
                </a:lnTo>
                <a:close/>
                <a:moveTo>
                  <a:pt x="162436" y="124615"/>
                </a:moveTo>
                <a:lnTo>
                  <a:pt x="157116" y="133825"/>
                </a:lnTo>
                <a:lnTo>
                  <a:pt x="157116" y="127685"/>
                </a:lnTo>
                <a:lnTo>
                  <a:pt x="162436" y="124615"/>
                </a:lnTo>
                <a:close/>
                <a:moveTo>
                  <a:pt x="174047" y="124615"/>
                </a:moveTo>
                <a:lnTo>
                  <a:pt x="168727" y="133825"/>
                </a:lnTo>
                <a:lnTo>
                  <a:pt x="168727" y="127685"/>
                </a:lnTo>
                <a:lnTo>
                  <a:pt x="174047" y="124615"/>
                </a:lnTo>
                <a:close/>
                <a:moveTo>
                  <a:pt x="185658" y="124615"/>
                </a:moveTo>
                <a:lnTo>
                  <a:pt x="180339" y="133825"/>
                </a:lnTo>
                <a:lnTo>
                  <a:pt x="180339" y="127685"/>
                </a:lnTo>
                <a:lnTo>
                  <a:pt x="185658" y="124615"/>
                </a:lnTo>
                <a:close/>
                <a:moveTo>
                  <a:pt x="197269" y="124615"/>
                </a:moveTo>
                <a:lnTo>
                  <a:pt x="191950" y="133825"/>
                </a:lnTo>
                <a:lnTo>
                  <a:pt x="191950" y="127685"/>
                </a:lnTo>
                <a:lnTo>
                  <a:pt x="197269" y="124615"/>
                </a:lnTo>
                <a:close/>
                <a:moveTo>
                  <a:pt x="208911" y="124615"/>
                </a:moveTo>
                <a:lnTo>
                  <a:pt x="203591" y="133825"/>
                </a:lnTo>
                <a:lnTo>
                  <a:pt x="203591" y="127685"/>
                </a:lnTo>
                <a:lnTo>
                  <a:pt x="208911" y="124615"/>
                </a:lnTo>
                <a:close/>
                <a:moveTo>
                  <a:pt x="220522" y="124615"/>
                </a:moveTo>
                <a:lnTo>
                  <a:pt x="215202" y="133825"/>
                </a:lnTo>
                <a:lnTo>
                  <a:pt x="215202" y="127685"/>
                </a:lnTo>
                <a:lnTo>
                  <a:pt x="220522" y="124615"/>
                </a:lnTo>
                <a:close/>
                <a:moveTo>
                  <a:pt x="232163" y="124615"/>
                </a:moveTo>
                <a:lnTo>
                  <a:pt x="226844" y="133825"/>
                </a:lnTo>
                <a:lnTo>
                  <a:pt x="226844" y="127685"/>
                </a:lnTo>
                <a:lnTo>
                  <a:pt x="232163" y="124615"/>
                </a:lnTo>
                <a:close/>
                <a:moveTo>
                  <a:pt x="243774" y="124615"/>
                </a:moveTo>
                <a:lnTo>
                  <a:pt x="238455" y="133825"/>
                </a:lnTo>
                <a:lnTo>
                  <a:pt x="238455" y="127685"/>
                </a:lnTo>
                <a:lnTo>
                  <a:pt x="243774" y="124615"/>
                </a:lnTo>
                <a:close/>
                <a:moveTo>
                  <a:pt x="255355" y="124615"/>
                </a:moveTo>
                <a:lnTo>
                  <a:pt x="250036" y="133825"/>
                </a:lnTo>
                <a:lnTo>
                  <a:pt x="250036" y="127685"/>
                </a:lnTo>
                <a:lnTo>
                  <a:pt x="255355" y="124615"/>
                </a:lnTo>
                <a:close/>
                <a:moveTo>
                  <a:pt x="266997" y="124615"/>
                </a:moveTo>
                <a:lnTo>
                  <a:pt x="261678" y="133825"/>
                </a:lnTo>
                <a:lnTo>
                  <a:pt x="261678" y="127685"/>
                </a:lnTo>
                <a:lnTo>
                  <a:pt x="266997" y="124615"/>
                </a:lnTo>
                <a:close/>
                <a:moveTo>
                  <a:pt x="278608" y="124615"/>
                </a:moveTo>
                <a:lnTo>
                  <a:pt x="273289" y="133825"/>
                </a:lnTo>
                <a:lnTo>
                  <a:pt x="273289" y="127685"/>
                </a:lnTo>
                <a:lnTo>
                  <a:pt x="278608" y="124615"/>
                </a:lnTo>
                <a:close/>
                <a:moveTo>
                  <a:pt x="457" y="124645"/>
                </a:moveTo>
                <a:lnTo>
                  <a:pt x="5776" y="127685"/>
                </a:lnTo>
                <a:lnTo>
                  <a:pt x="5776" y="133855"/>
                </a:lnTo>
                <a:lnTo>
                  <a:pt x="457" y="124645"/>
                </a:lnTo>
                <a:close/>
                <a:moveTo>
                  <a:pt x="12098" y="124645"/>
                </a:moveTo>
                <a:lnTo>
                  <a:pt x="17418" y="127685"/>
                </a:lnTo>
                <a:lnTo>
                  <a:pt x="17418" y="133855"/>
                </a:lnTo>
                <a:lnTo>
                  <a:pt x="12098" y="124645"/>
                </a:lnTo>
                <a:close/>
                <a:moveTo>
                  <a:pt x="23710" y="124645"/>
                </a:moveTo>
                <a:lnTo>
                  <a:pt x="29029" y="127685"/>
                </a:lnTo>
                <a:lnTo>
                  <a:pt x="29029" y="133855"/>
                </a:lnTo>
                <a:lnTo>
                  <a:pt x="23710" y="124645"/>
                </a:lnTo>
                <a:close/>
                <a:moveTo>
                  <a:pt x="35290" y="124645"/>
                </a:moveTo>
                <a:lnTo>
                  <a:pt x="40610" y="127685"/>
                </a:lnTo>
                <a:lnTo>
                  <a:pt x="40610" y="133855"/>
                </a:lnTo>
                <a:lnTo>
                  <a:pt x="35290" y="124645"/>
                </a:lnTo>
                <a:close/>
                <a:moveTo>
                  <a:pt x="46932" y="124645"/>
                </a:moveTo>
                <a:lnTo>
                  <a:pt x="52251" y="127685"/>
                </a:lnTo>
                <a:lnTo>
                  <a:pt x="52251" y="133855"/>
                </a:lnTo>
                <a:lnTo>
                  <a:pt x="46932" y="124645"/>
                </a:lnTo>
                <a:close/>
                <a:moveTo>
                  <a:pt x="58543" y="124645"/>
                </a:moveTo>
                <a:lnTo>
                  <a:pt x="63862" y="127685"/>
                </a:lnTo>
                <a:lnTo>
                  <a:pt x="63862" y="133855"/>
                </a:lnTo>
                <a:lnTo>
                  <a:pt x="58543" y="124645"/>
                </a:lnTo>
                <a:close/>
                <a:moveTo>
                  <a:pt x="70185" y="124645"/>
                </a:moveTo>
                <a:lnTo>
                  <a:pt x="75504" y="127685"/>
                </a:lnTo>
                <a:lnTo>
                  <a:pt x="75504" y="133855"/>
                </a:lnTo>
                <a:lnTo>
                  <a:pt x="70185" y="124645"/>
                </a:lnTo>
                <a:close/>
                <a:moveTo>
                  <a:pt x="81796" y="124645"/>
                </a:moveTo>
                <a:lnTo>
                  <a:pt x="87115" y="127685"/>
                </a:lnTo>
                <a:lnTo>
                  <a:pt x="87115" y="133855"/>
                </a:lnTo>
                <a:lnTo>
                  <a:pt x="81796" y="124645"/>
                </a:lnTo>
                <a:close/>
                <a:moveTo>
                  <a:pt x="93437" y="124645"/>
                </a:moveTo>
                <a:lnTo>
                  <a:pt x="98757" y="127685"/>
                </a:lnTo>
                <a:lnTo>
                  <a:pt x="98757" y="133855"/>
                </a:lnTo>
                <a:lnTo>
                  <a:pt x="93437" y="124645"/>
                </a:lnTo>
                <a:close/>
                <a:moveTo>
                  <a:pt x="105018" y="124645"/>
                </a:moveTo>
                <a:lnTo>
                  <a:pt x="110337" y="127685"/>
                </a:lnTo>
                <a:lnTo>
                  <a:pt x="110337" y="133855"/>
                </a:lnTo>
                <a:lnTo>
                  <a:pt x="105018" y="124645"/>
                </a:lnTo>
                <a:close/>
                <a:moveTo>
                  <a:pt x="116660" y="124645"/>
                </a:moveTo>
                <a:lnTo>
                  <a:pt x="121979" y="127685"/>
                </a:lnTo>
                <a:lnTo>
                  <a:pt x="121979" y="133855"/>
                </a:lnTo>
                <a:lnTo>
                  <a:pt x="116660" y="124645"/>
                </a:lnTo>
                <a:close/>
                <a:moveTo>
                  <a:pt x="128271" y="124645"/>
                </a:moveTo>
                <a:lnTo>
                  <a:pt x="133590" y="127685"/>
                </a:lnTo>
                <a:lnTo>
                  <a:pt x="133590" y="133855"/>
                </a:lnTo>
                <a:lnTo>
                  <a:pt x="128271" y="124645"/>
                </a:lnTo>
                <a:close/>
                <a:moveTo>
                  <a:pt x="139912" y="124645"/>
                </a:moveTo>
                <a:lnTo>
                  <a:pt x="145232" y="127685"/>
                </a:lnTo>
                <a:lnTo>
                  <a:pt x="145232" y="133855"/>
                </a:lnTo>
                <a:lnTo>
                  <a:pt x="139912" y="124645"/>
                </a:lnTo>
                <a:close/>
                <a:moveTo>
                  <a:pt x="151523" y="124645"/>
                </a:moveTo>
                <a:lnTo>
                  <a:pt x="156843" y="127745"/>
                </a:lnTo>
                <a:lnTo>
                  <a:pt x="156843" y="133855"/>
                </a:lnTo>
                <a:lnTo>
                  <a:pt x="151523" y="124645"/>
                </a:lnTo>
                <a:close/>
                <a:moveTo>
                  <a:pt x="163165" y="124615"/>
                </a:moveTo>
                <a:lnTo>
                  <a:pt x="168484" y="127685"/>
                </a:lnTo>
                <a:lnTo>
                  <a:pt x="168484" y="133855"/>
                </a:lnTo>
                <a:lnTo>
                  <a:pt x="163165" y="124615"/>
                </a:lnTo>
                <a:close/>
                <a:moveTo>
                  <a:pt x="174746" y="124615"/>
                </a:moveTo>
                <a:lnTo>
                  <a:pt x="180065" y="127685"/>
                </a:lnTo>
                <a:lnTo>
                  <a:pt x="180065" y="133855"/>
                </a:lnTo>
                <a:lnTo>
                  <a:pt x="174746" y="124615"/>
                </a:lnTo>
                <a:close/>
                <a:moveTo>
                  <a:pt x="186357" y="124615"/>
                </a:moveTo>
                <a:lnTo>
                  <a:pt x="191676" y="127685"/>
                </a:lnTo>
                <a:lnTo>
                  <a:pt x="191676" y="133855"/>
                </a:lnTo>
                <a:lnTo>
                  <a:pt x="186357" y="124615"/>
                </a:lnTo>
                <a:close/>
                <a:moveTo>
                  <a:pt x="197999" y="124615"/>
                </a:moveTo>
                <a:lnTo>
                  <a:pt x="203318" y="127685"/>
                </a:lnTo>
                <a:lnTo>
                  <a:pt x="203318" y="133855"/>
                </a:lnTo>
                <a:lnTo>
                  <a:pt x="197999" y="124615"/>
                </a:lnTo>
                <a:close/>
                <a:moveTo>
                  <a:pt x="209610" y="124615"/>
                </a:moveTo>
                <a:lnTo>
                  <a:pt x="214929" y="127685"/>
                </a:lnTo>
                <a:lnTo>
                  <a:pt x="214929" y="133855"/>
                </a:lnTo>
                <a:lnTo>
                  <a:pt x="209610" y="124615"/>
                </a:lnTo>
                <a:close/>
                <a:moveTo>
                  <a:pt x="221251" y="124615"/>
                </a:moveTo>
                <a:lnTo>
                  <a:pt x="226570" y="127685"/>
                </a:lnTo>
                <a:lnTo>
                  <a:pt x="226570" y="133855"/>
                </a:lnTo>
                <a:lnTo>
                  <a:pt x="221251" y="124615"/>
                </a:lnTo>
                <a:close/>
                <a:moveTo>
                  <a:pt x="232862" y="124615"/>
                </a:moveTo>
                <a:lnTo>
                  <a:pt x="238182" y="127685"/>
                </a:lnTo>
                <a:lnTo>
                  <a:pt x="238182" y="133855"/>
                </a:lnTo>
                <a:lnTo>
                  <a:pt x="232862" y="124615"/>
                </a:lnTo>
                <a:close/>
                <a:moveTo>
                  <a:pt x="244474" y="124615"/>
                </a:moveTo>
                <a:lnTo>
                  <a:pt x="249793" y="127685"/>
                </a:lnTo>
                <a:lnTo>
                  <a:pt x="249793" y="133855"/>
                </a:lnTo>
                <a:lnTo>
                  <a:pt x="244474" y="124615"/>
                </a:lnTo>
                <a:close/>
                <a:moveTo>
                  <a:pt x="256085" y="124615"/>
                </a:moveTo>
                <a:lnTo>
                  <a:pt x="261404" y="127685"/>
                </a:lnTo>
                <a:lnTo>
                  <a:pt x="261404" y="133855"/>
                </a:lnTo>
                <a:lnTo>
                  <a:pt x="256085" y="124615"/>
                </a:lnTo>
                <a:close/>
                <a:moveTo>
                  <a:pt x="267726" y="124615"/>
                </a:moveTo>
                <a:lnTo>
                  <a:pt x="273046" y="127685"/>
                </a:lnTo>
                <a:lnTo>
                  <a:pt x="273046" y="133855"/>
                </a:lnTo>
                <a:lnTo>
                  <a:pt x="267726" y="124615"/>
                </a:lnTo>
                <a:close/>
                <a:moveTo>
                  <a:pt x="232376" y="124767"/>
                </a:moveTo>
                <a:lnTo>
                  <a:pt x="232376" y="130876"/>
                </a:lnTo>
                <a:lnTo>
                  <a:pt x="227057" y="133976"/>
                </a:lnTo>
                <a:lnTo>
                  <a:pt x="227057" y="133976"/>
                </a:lnTo>
                <a:lnTo>
                  <a:pt x="232376" y="124767"/>
                </a:lnTo>
                <a:close/>
                <a:moveTo>
                  <a:pt x="255872" y="124767"/>
                </a:moveTo>
                <a:lnTo>
                  <a:pt x="261191" y="133976"/>
                </a:lnTo>
                <a:lnTo>
                  <a:pt x="255872" y="130876"/>
                </a:lnTo>
                <a:lnTo>
                  <a:pt x="255872" y="124767"/>
                </a:lnTo>
                <a:close/>
                <a:moveTo>
                  <a:pt x="267210" y="124767"/>
                </a:moveTo>
                <a:lnTo>
                  <a:pt x="267210" y="130876"/>
                </a:lnTo>
                <a:lnTo>
                  <a:pt x="261890" y="133976"/>
                </a:lnTo>
                <a:lnTo>
                  <a:pt x="267210" y="124767"/>
                </a:lnTo>
                <a:close/>
                <a:moveTo>
                  <a:pt x="267483" y="124767"/>
                </a:moveTo>
                <a:lnTo>
                  <a:pt x="272802" y="133976"/>
                </a:lnTo>
                <a:lnTo>
                  <a:pt x="267483" y="130876"/>
                </a:lnTo>
                <a:lnTo>
                  <a:pt x="267483" y="124767"/>
                </a:lnTo>
                <a:close/>
                <a:moveTo>
                  <a:pt x="278851" y="124767"/>
                </a:moveTo>
                <a:lnTo>
                  <a:pt x="278851" y="130876"/>
                </a:lnTo>
                <a:lnTo>
                  <a:pt x="273532" y="133976"/>
                </a:lnTo>
                <a:lnTo>
                  <a:pt x="278851" y="124767"/>
                </a:lnTo>
                <a:close/>
                <a:moveTo>
                  <a:pt x="244" y="124767"/>
                </a:moveTo>
                <a:lnTo>
                  <a:pt x="5563" y="133976"/>
                </a:lnTo>
                <a:lnTo>
                  <a:pt x="214" y="130876"/>
                </a:lnTo>
                <a:lnTo>
                  <a:pt x="214" y="124767"/>
                </a:lnTo>
                <a:close/>
                <a:moveTo>
                  <a:pt x="11855" y="124767"/>
                </a:moveTo>
                <a:lnTo>
                  <a:pt x="17174" y="133976"/>
                </a:lnTo>
                <a:lnTo>
                  <a:pt x="11855" y="130876"/>
                </a:lnTo>
                <a:lnTo>
                  <a:pt x="11855" y="124767"/>
                </a:lnTo>
                <a:close/>
                <a:moveTo>
                  <a:pt x="23497" y="124767"/>
                </a:moveTo>
                <a:lnTo>
                  <a:pt x="28816" y="133976"/>
                </a:lnTo>
                <a:lnTo>
                  <a:pt x="23497" y="130876"/>
                </a:lnTo>
                <a:lnTo>
                  <a:pt x="23497" y="124767"/>
                </a:lnTo>
                <a:close/>
                <a:moveTo>
                  <a:pt x="35078" y="124767"/>
                </a:moveTo>
                <a:lnTo>
                  <a:pt x="40397" y="133976"/>
                </a:lnTo>
                <a:lnTo>
                  <a:pt x="35078" y="130876"/>
                </a:lnTo>
                <a:lnTo>
                  <a:pt x="35078" y="124767"/>
                </a:lnTo>
                <a:close/>
                <a:moveTo>
                  <a:pt x="46689" y="124767"/>
                </a:moveTo>
                <a:lnTo>
                  <a:pt x="52008" y="133976"/>
                </a:lnTo>
                <a:lnTo>
                  <a:pt x="46689" y="130876"/>
                </a:lnTo>
                <a:lnTo>
                  <a:pt x="46689" y="124767"/>
                </a:lnTo>
                <a:close/>
                <a:moveTo>
                  <a:pt x="58330" y="124767"/>
                </a:moveTo>
                <a:lnTo>
                  <a:pt x="63650" y="133976"/>
                </a:lnTo>
                <a:lnTo>
                  <a:pt x="58330" y="130876"/>
                </a:lnTo>
                <a:lnTo>
                  <a:pt x="58330" y="124767"/>
                </a:lnTo>
                <a:close/>
                <a:moveTo>
                  <a:pt x="69941" y="124767"/>
                </a:moveTo>
                <a:lnTo>
                  <a:pt x="75261" y="133976"/>
                </a:lnTo>
                <a:lnTo>
                  <a:pt x="69941" y="130876"/>
                </a:lnTo>
                <a:lnTo>
                  <a:pt x="69941" y="124767"/>
                </a:lnTo>
                <a:close/>
                <a:moveTo>
                  <a:pt x="81583" y="124767"/>
                </a:moveTo>
                <a:lnTo>
                  <a:pt x="86902" y="133976"/>
                </a:lnTo>
                <a:lnTo>
                  <a:pt x="81583" y="130876"/>
                </a:lnTo>
                <a:lnTo>
                  <a:pt x="81583" y="124767"/>
                </a:lnTo>
                <a:close/>
                <a:moveTo>
                  <a:pt x="93194" y="124767"/>
                </a:moveTo>
                <a:lnTo>
                  <a:pt x="98513" y="133976"/>
                </a:lnTo>
                <a:lnTo>
                  <a:pt x="93194" y="130876"/>
                </a:lnTo>
                <a:lnTo>
                  <a:pt x="93194" y="124767"/>
                </a:lnTo>
                <a:close/>
                <a:moveTo>
                  <a:pt x="104775" y="124767"/>
                </a:moveTo>
                <a:lnTo>
                  <a:pt x="110094" y="133976"/>
                </a:lnTo>
                <a:lnTo>
                  <a:pt x="104775" y="130876"/>
                </a:lnTo>
                <a:lnTo>
                  <a:pt x="104775" y="124767"/>
                </a:lnTo>
                <a:close/>
                <a:moveTo>
                  <a:pt x="116416" y="124767"/>
                </a:moveTo>
                <a:lnTo>
                  <a:pt x="121736" y="133976"/>
                </a:lnTo>
                <a:lnTo>
                  <a:pt x="116416" y="130876"/>
                </a:lnTo>
                <a:lnTo>
                  <a:pt x="116416" y="124767"/>
                </a:lnTo>
                <a:close/>
                <a:moveTo>
                  <a:pt x="128058" y="124767"/>
                </a:moveTo>
                <a:lnTo>
                  <a:pt x="133377" y="133976"/>
                </a:lnTo>
                <a:lnTo>
                  <a:pt x="128058" y="130876"/>
                </a:lnTo>
                <a:lnTo>
                  <a:pt x="128058" y="124767"/>
                </a:lnTo>
                <a:close/>
                <a:moveTo>
                  <a:pt x="139669" y="124767"/>
                </a:moveTo>
                <a:lnTo>
                  <a:pt x="144988" y="133976"/>
                </a:lnTo>
                <a:lnTo>
                  <a:pt x="139669" y="130876"/>
                </a:lnTo>
                <a:lnTo>
                  <a:pt x="139669" y="124767"/>
                </a:lnTo>
                <a:close/>
                <a:moveTo>
                  <a:pt x="151311" y="124767"/>
                </a:moveTo>
                <a:lnTo>
                  <a:pt x="156630" y="133976"/>
                </a:lnTo>
                <a:lnTo>
                  <a:pt x="151311" y="130876"/>
                </a:lnTo>
                <a:lnTo>
                  <a:pt x="151311" y="124767"/>
                </a:lnTo>
                <a:close/>
                <a:moveTo>
                  <a:pt x="162648" y="124767"/>
                </a:moveTo>
                <a:lnTo>
                  <a:pt x="162648" y="130876"/>
                </a:lnTo>
                <a:lnTo>
                  <a:pt x="157329" y="133976"/>
                </a:lnTo>
                <a:lnTo>
                  <a:pt x="162648" y="124767"/>
                </a:lnTo>
                <a:close/>
                <a:moveTo>
                  <a:pt x="162922" y="124767"/>
                </a:moveTo>
                <a:lnTo>
                  <a:pt x="168241" y="133976"/>
                </a:lnTo>
                <a:lnTo>
                  <a:pt x="162922" y="130876"/>
                </a:lnTo>
                <a:lnTo>
                  <a:pt x="162922" y="124767"/>
                </a:lnTo>
                <a:close/>
                <a:moveTo>
                  <a:pt x="174290" y="124767"/>
                </a:moveTo>
                <a:lnTo>
                  <a:pt x="174290" y="130876"/>
                </a:lnTo>
                <a:lnTo>
                  <a:pt x="168971" y="133976"/>
                </a:lnTo>
                <a:lnTo>
                  <a:pt x="174290" y="124767"/>
                </a:lnTo>
                <a:close/>
                <a:moveTo>
                  <a:pt x="174503" y="124767"/>
                </a:moveTo>
                <a:lnTo>
                  <a:pt x="179822" y="133976"/>
                </a:lnTo>
                <a:lnTo>
                  <a:pt x="174503" y="130876"/>
                </a:lnTo>
                <a:lnTo>
                  <a:pt x="174503" y="124767"/>
                </a:lnTo>
                <a:close/>
                <a:moveTo>
                  <a:pt x="185871" y="124767"/>
                </a:moveTo>
                <a:lnTo>
                  <a:pt x="185871" y="130876"/>
                </a:lnTo>
                <a:lnTo>
                  <a:pt x="180551" y="133976"/>
                </a:lnTo>
                <a:lnTo>
                  <a:pt x="185871" y="124767"/>
                </a:lnTo>
                <a:close/>
                <a:moveTo>
                  <a:pt x="186144" y="124767"/>
                </a:moveTo>
                <a:lnTo>
                  <a:pt x="191463" y="133976"/>
                </a:lnTo>
                <a:lnTo>
                  <a:pt x="186144" y="130876"/>
                </a:lnTo>
                <a:lnTo>
                  <a:pt x="186144" y="124767"/>
                </a:lnTo>
                <a:close/>
                <a:moveTo>
                  <a:pt x="197512" y="124767"/>
                </a:moveTo>
                <a:lnTo>
                  <a:pt x="197512" y="130876"/>
                </a:lnTo>
                <a:lnTo>
                  <a:pt x="192193" y="133976"/>
                </a:lnTo>
                <a:lnTo>
                  <a:pt x="197512" y="124767"/>
                </a:lnTo>
                <a:close/>
                <a:moveTo>
                  <a:pt x="197755" y="124767"/>
                </a:moveTo>
                <a:lnTo>
                  <a:pt x="203075" y="133976"/>
                </a:lnTo>
                <a:lnTo>
                  <a:pt x="197755" y="130876"/>
                </a:lnTo>
                <a:lnTo>
                  <a:pt x="197755" y="124767"/>
                </a:lnTo>
                <a:close/>
                <a:moveTo>
                  <a:pt x="209123" y="124767"/>
                </a:moveTo>
                <a:lnTo>
                  <a:pt x="209123" y="130876"/>
                </a:lnTo>
                <a:lnTo>
                  <a:pt x="203804" y="133976"/>
                </a:lnTo>
                <a:lnTo>
                  <a:pt x="209123" y="124767"/>
                </a:lnTo>
                <a:close/>
                <a:moveTo>
                  <a:pt x="209397" y="124767"/>
                </a:moveTo>
                <a:lnTo>
                  <a:pt x="214716" y="133976"/>
                </a:lnTo>
                <a:lnTo>
                  <a:pt x="209397" y="130876"/>
                </a:lnTo>
                <a:lnTo>
                  <a:pt x="209397" y="124767"/>
                </a:lnTo>
                <a:close/>
                <a:moveTo>
                  <a:pt x="220765" y="124767"/>
                </a:moveTo>
                <a:lnTo>
                  <a:pt x="220765" y="130876"/>
                </a:lnTo>
                <a:lnTo>
                  <a:pt x="215446" y="133976"/>
                </a:lnTo>
                <a:lnTo>
                  <a:pt x="220765" y="124767"/>
                </a:lnTo>
                <a:close/>
                <a:moveTo>
                  <a:pt x="221008" y="124767"/>
                </a:moveTo>
                <a:lnTo>
                  <a:pt x="226327" y="133976"/>
                </a:lnTo>
                <a:lnTo>
                  <a:pt x="221008" y="130876"/>
                </a:lnTo>
                <a:lnTo>
                  <a:pt x="221008" y="124767"/>
                </a:lnTo>
                <a:close/>
                <a:moveTo>
                  <a:pt x="232650" y="124767"/>
                </a:moveTo>
                <a:lnTo>
                  <a:pt x="237969" y="133976"/>
                </a:lnTo>
                <a:lnTo>
                  <a:pt x="232650" y="130876"/>
                </a:lnTo>
                <a:lnTo>
                  <a:pt x="232650" y="124767"/>
                </a:lnTo>
                <a:close/>
                <a:moveTo>
                  <a:pt x="243957" y="124767"/>
                </a:moveTo>
                <a:lnTo>
                  <a:pt x="243957" y="130876"/>
                </a:lnTo>
                <a:lnTo>
                  <a:pt x="238638" y="133976"/>
                </a:lnTo>
                <a:lnTo>
                  <a:pt x="243957" y="124767"/>
                </a:lnTo>
                <a:close/>
                <a:moveTo>
                  <a:pt x="244230" y="124767"/>
                </a:moveTo>
                <a:lnTo>
                  <a:pt x="249550" y="133976"/>
                </a:lnTo>
                <a:lnTo>
                  <a:pt x="244230" y="130876"/>
                </a:lnTo>
                <a:lnTo>
                  <a:pt x="244230" y="124767"/>
                </a:lnTo>
                <a:close/>
                <a:moveTo>
                  <a:pt x="255598" y="124767"/>
                </a:moveTo>
                <a:lnTo>
                  <a:pt x="255598" y="130876"/>
                </a:lnTo>
                <a:lnTo>
                  <a:pt x="250279" y="133976"/>
                </a:lnTo>
                <a:lnTo>
                  <a:pt x="255598" y="124767"/>
                </a:lnTo>
                <a:close/>
                <a:moveTo>
                  <a:pt x="46446" y="124767"/>
                </a:moveTo>
                <a:lnTo>
                  <a:pt x="46446" y="130937"/>
                </a:lnTo>
                <a:lnTo>
                  <a:pt x="41126" y="134007"/>
                </a:lnTo>
                <a:lnTo>
                  <a:pt x="41126" y="134007"/>
                </a:lnTo>
                <a:lnTo>
                  <a:pt x="46446" y="124767"/>
                </a:lnTo>
                <a:close/>
                <a:moveTo>
                  <a:pt x="58057" y="124767"/>
                </a:moveTo>
                <a:lnTo>
                  <a:pt x="58057" y="130937"/>
                </a:lnTo>
                <a:lnTo>
                  <a:pt x="52737" y="134007"/>
                </a:lnTo>
                <a:lnTo>
                  <a:pt x="52737" y="134007"/>
                </a:lnTo>
                <a:lnTo>
                  <a:pt x="58057" y="124767"/>
                </a:lnTo>
                <a:close/>
                <a:moveTo>
                  <a:pt x="34834" y="124767"/>
                </a:moveTo>
                <a:lnTo>
                  <a:pt x="34834" y="130937"/>
                </a:lnTo>
                <a:lnTo>
                  <a:pt x="29515" y="134007"/>
                </a:lnTo>
                <a:lnTo>
                  <a:pt x="29515" y="134007"/>
                </a:lnTo>
                <a:lnTo>
                  <a:pt x="34834" y="124767"/>
                </a:lnTo>
                <a:close/>
                <a:moveTo>
                  <a:pt x="69698" y="124767"/>
                </a:moveTo>
                <a:lnTo>
                  <a:pt x="69698" y="130937"/>
                </a:lnTo>
                <a:lnTo>
                  <a:pt x="64379" y="134007"/>
                </a:lnTo>
                <a:lnTo>
                  <a:pt x="64379" y="134007"/>
                </a:lnTo>
                <a:lnTo>
                  <a:pt x="69698" y="124767"/>
                </a:lnTo>
                <a:close/>
                <a:moveTo>
                  <a:pt x="81309" y="124767"/>
                </a:moveTo>
                <a:lnTo>
                  <a:pt x="81309" y="130937"/>
                </a:lnTo>
                <a:lnTo>
                  <a:pt x="75990" y="134007"/>
                </a:lnTo>
                <a:lnTo>
                  <a:pt x="75990" y="134007"/>
                </a:lnTo>
                <a:lnTo>
                  <a:pt x="81309" y="124767"/>
                </a:lnTo>
                <a:close/>
                <a:moveTo>
                  <a:pt x="92951" y="124767"/>
                </a:moveTo>
                <a:lnTo>
                  <a:pt x="92951" y="130937"/>
                </a:lnTo>
                <a:lnTo>
                  <a:pt x="87632" y="134007"/>
                </a:lnTo>
                <a:lnTo>
                  <a:pt x="87632" y="134007"/>
                </a:lnTo>
                <a:lnTo>
                  <a:pt x="92951" y="124767"/>
                </a:lnTo>
                <a:close/>
                <a:moveTo>
                  <a:pt x="104562" y="124767"/>
                </a:moveTo>
                <a:lnTo>
                  <a:pt x="104562" y="130937"/>
                </a:lnTo>
                <a:lnTo>
                  <a:pt x="99243" y="134007"/>
                </a:lnTo>
                <a:lnTo>
                  <a:pt x="99243" y="134007"/>
                </a:lnTo>
                <a:lnTo>
                  <a:pt x="104562" y="124767"/>
                </a:lnTo>
                <a:close/>
                <a:moveTo>
                  <a:pt x="116143" y="124767"/>
                </a:moveTo>
                <a:lnTo>
                  <a:pt x="116143" y="130937"/>
                </a:lnTo>
                <a:lnTo>
                  <a:pt x="110824" y="134007"/>
                </a:lnTo>
                <a:lnTo>
                  <a:pt x="110824" y="134007"/>
                </a:lnTo>
                <a:lnTo>
                  <a:pt x="116143" y="124767"/>
                </a:lnTo>
                <a:close/>
                <a:moveTo>
                  <a:pt x="127784" y="124767"/>
                </a:moveTo>
                <a:lnTo>
                  <a:pt x="127784" y="130937"/>
                </a:lnTo>
                <a:lnTo>
                  <a:pt x="122465" y="134007"/>
                </a:lnTo>
                <a:lnTo>
                  <a:pt x="122465" y="134007"/>
                </a:lnTo>
                <a:lnTo>
                  <a:pt x="127784" y="124767"/>
                </a:lnTo>
                <a:close/>
                <a:moveTo>
                  <a:pt x="139396" y="124767"/>
                </a:moveTo>
                <a:lnTo>
                  <a:pt x="139396" y="130937"/>
                </a:lnTo>
                <a:lnTo>
                  <a:pt x="134076" y="134007"/>
                </a:lnTo>
                <a:lnTo>
                  <a:pt x="134076" y="134007"/>
                </a:lnTo>
                <a:lnTo>
                  <a:pt x="139396" y="124767"/>
                </a:lnTo>
                <a:close/>
                <a:moveTo>
                  <a:pt x="151037" y="124767"/>
                </a:moveTo>
                <a:lnTo>
                  <a:pt x="151037" y="130937"/>
                </a:lnTo>
                <a:lnTo>
                  <a:pt x="145718" y="134007"/>
                </a:lnTo>
                <a:lnTo>
                  <a:pt x="145718" y="134007"/>
                </a:lnTo>
                <a:lnTo>
                  <a:pt x="151037" y="124767"/>
                </a:lnTo>
                <a:close/>
                <a:moveTo>
                  <a:pt x="11582" y="124767"/>
                </a:moveTo>
                <a:lnTo>
                  <a:pt x="11582" y="130937"/>
                </a:lnTo>
                <a:lnTo>
                  <a:pt x="6262" y="134007"/>
                </a:lnTo>
                <a:lnTo>
                  <a:pt x="11582" y="124767"/>
                </a:lnTo>
                <a:close/>
                <a:moveTo>
                  <a:pt x="23223" y="124767"/>
                </a:moveTo>
                <a:lnTo>
                  <a:pt x="23223" y="130937"/>
                </a:lnTo>
                <a:lnTo>
                  <a:pt x="17904" y="134007"/>
                </a:lnTo>
                <a:lnTo>
                  <a:pt x="23223" y="124767"/>
                </a:lnTo>
                <a:close/>
                <a:moveTo>
                  <a:pt x="69820" y="131119"/>
                </a:moveTo>
                <a:lnTo>
                  <a:pt x="75048" y="134128"/>
                </a:lnTo>
                <a:lnTo>
                  <a:pt x="75139" y="134189"/>
                </a:lnTo>
                <a:lnTo>
                  <a:pt x="64501" y="134189"/>
                </a:lnTo>
                <a:lnTo>
                  <a:pt x="64622" y="134128"/>
                </a:lnTo>
                <a:lnTo>
                  <a:pt x="69820" y="131119"/>
                </a:lnTo>
                <a:close/>
                <a:moveTo>
                  <a:pt x="127936" y="131119"/>
                </a:moveTo>
                <a:lnTo>
                  <a:pt x="133134" y="134128"/>
                </a:lnTo>
                <a:lnTo>
                  <a:pt x="133256" y="134189"/>
                </a:lnTo>
                <a:lnTo>
                  <a:pt x="122617" y="134189"/>
                </a:lnTo>
                <a:lnTo>
                  <a:pt x="122739" y="134128"/>
                </a:lnTo>
                <a:lnTo>
                  <a:pt x="127936" y="131119"/>
                </a:lnTo>
                <a:close/>
                <a:moveTo>
                  <a:pt x="139548" y="131119"/>
                </a:moveTo>
                <a:lnTo>
                  <a:pt x="144776" y="134128"/>
                </a:lnTo>
                <a:lnTo>
                  <a:pt x="144867" y="134189"/>
                </a:lnTo>
                <a:lnTo>
                  <a:pt x="134228" y="134189"/>
                </a:lnTo>
                <a:lnTo>
                  <a:pt x="134350" y="134128"/>
                </a:lnTo>
                <a:lnTo>
                  <a:pt x="139548" y="131119"/>
                </a:lnTo>
                <a:close/>
                <a:moveTo>
                  <a:pt x="151159" y="131119"/>
                </a:moveTo>
                <a:lnTo>
                  <a:pt x="156356" y="134128"/>
                </a:lnTo>
                <a:lnTo>
                  <a:pt x="156478" y="134189"/>
                </a:lnTo>
                <a:lnTo>
                  <a:pt x="145840" y="134189"/>
                </a:lnTo>
                <a:lnTo>
                  <a:pt x="145931" y="134128"/>
                </a:lnTo>
                <a:lnTo>
                  <a:pt x="151159" y="131119"/>
                </a:lnTo>
                <a:close/>
                <a:moveTo>
                  <a:pt x="162770" y="131119"/>
                </a:moveTo>
                <a:lnTo>
                  <a:pt x="167968" y="134128"/>
                </a:lnTo>
                <a:lnTo>
                  <a:pt x="168089" y="134189"/>
                </a:lnTo>
                <a:lnTo>
                  <a:pt x="157451" y="134189"/>
                </a:lnTo>
                <a:lnTo>
                  <a:pt x="157572" y="134128"/>
                </a:lnTo>
                <a:lnTo>
                  <a:pt x="162770" y="131119"/>
                </a:lnTo>
                <a:close/>
                <a:moveTo>
                  <a:pt x="174411" y="131119"/>
                </a:moveTo>
                <a:lnTo>
                  <a:pt x="179609" y="134128"/>
                </a:lnTo>
                <a:lnTo>
                  <a:pt x="179731" y="134189"/>
                </a:lnTo>
                <a:lnTo>
                  <a:pt x="169092" y="134189"/>
                </a:lnTo>
                <a:lnTo>
                  <a:pt x="169183" y="134128"/>
                </a:lnTo>
                <a:lnTo>
                  <a:pt x="174411" y="131119"/>
                </a:lnTo>
                <a:close/>
                <a:moveTo>
                  <a:pt x="186023" y="131119"/>
                </a:moveTo>
                <a:lnTo>
                  <a:pt x="191220" y="134128"/>
                </a:lnTo>
                <a:lnTo>
                  <a:pt x="191342" y="134189"/>
                </a:lnTo>
                <a:lnTo>
                  <a:pt x="180703" y="134189"/>
                </a:lnTo>
                <a:lnTo>
                  <a:pt x="180825" y="134128"/>
                </a:lnTo>
                <a:lnTo>
                  <a:pt x="186023" y="131119"/>
                </a:lnTo>
                <a:close/>
                <a:moveTo>
                  <a:pt x="197634" y="131119"/>
                </a:moveTo>
                <a:lnTo>
                  <a:pt x="202862" y="134128"/>
                </a:lnTo>
                <a:lnTo>
                  <a:pt x="202953" y="134189"/>
                </a:lnTo>
                <a:lnTo>
                  <a:pt x="192315" y="134189"/>
                </a:lnTo>
                <a:lnTo>
                  <a:pt x="192436" y="134128"/>
                </a:lnTo>
                <a:lnTo>
                  <a:pt x="197634" y="131119"/>
                </a:lnTo>
                <a:close/>
                <a:moveTo>
                  <a:pt x="209245" y="131119"/>
                </a:moveTo>
                <a:lnTo>
                  <a:pt x="214443" y="134128"/>
                </a:lnTo>
                <a:lnTo>
                  <a:pt x="214564" y="134189"/>
                </a:lnTo>
                <a:lnTo>
                  <a:pt x="203926" y="134189"/>
                </a:lnTo>
                <a:lnTo>
                  <a:pt x="204017" y="134128"/>
                </a:lnTo>
                <a:lnTo>
                  <a:pt x="209245" y="131119"/>
                </a:lnTo>
                <a:close/>
                <a:moveTo>
                  <a:pt x="220856" y="131119"/>
                </a:moveTo>
                <a:lnTo>
                  <a:pt x="226084" y="134128"/>
                </a:lnTo>
                <a:lnTo>
                  <a:pt x="226175" y="134189"/>
                </a:lnTo>
                <a:lnTo>
                  <a:pt x="215537" y="134189"/>
                </a:lnTo>
                <a:lnTo>
                  <a:pt x="215658" y="134128"/>
                </a:lnTo>
                <a:lnTo>
                  <a:pt x="220856" y="131119"/>
                </a:lnTo>
                <a:close/>
                <a:moveTo>
                  <a:pt x="232498" y="131119"/>
                </a:moveTo>
                <a:lnTo>
                  <a:pt x="237695" y="134128"/>
                </a:lnTo>
                <a:lnTo>
                  <a:pt x="237817" y="134189"/>
                </a:lnTo>
                <a:lnTo>
                  <a:pt x="227178" y="134189"/>
                </a:lnTo>
                <a:lnTo>
                  <a:pt x="227270" y="134128"/>
                </a:lnTo>
                <a:lnTo>
                  <a:pt x="232498" y="131119"/>
                </a:lnTo>
                <a:close/>
                <a:moveTo>
                  <a:pt x="244109" y="131119"/>
                </a:moveTo>
                <a:lnTo>
                  <a:pt x="249337" y="134128"/>
                </a:lnTo>
                <a:lnTo>
                  <a:pt x="249428" y="134189"/>
                </a:lnTo>
                <a:lnTo>
                  <a:pt x="238790" y="134189"/>
                </a:lnTo>
                <a:lnTo>
                  <a:pt x="238911" y="134128"/>
                </a:lnTo>
                <a:lnTo>
                  <a:pt x="244109" y="131119"/>
                </a:lnTo>
                <a:close/>
                <a:moveTo>
                  <a:pt x="255750" y="131119"/>
                </a:moveTo>
                <a:lnTo>
                  <a:pt x="260948" y="134128"/>
                </a:lnTo>
                <a:lnTo>
                  <a:pt x="261070" y="134189"/>
                </a:lnTo>
                <a:lnTo>
                  <a:pt x="250431" y="134189"/>
                </a:lnTo>
                <a:lnTo>
                  <a:pt x="250553" y="134128"/>
                </a:lnTo>
                <a:lnTo>
                  <a:pt x="255750" y="131119"/>
                </a:lnTo>
                <a:close/>
                <a:moveTo>
                  <a:pt x="267362" y="131119"/>
                </a:moveTo>
                <a:lnTo>
                  <a:pt x="272590" y="134128"/>
                </a:lnTo>
                <a:lnTo>
                  <a:pt x="272681" y="134189"/>
                </a:lnTo>
                <a:lnTo>
                  <a:pt x="262042" y="134189"/>
                </a:lnTo>
                <a:lnTo>
                  <a:pt x="262164" y="134128"/>
                </a:lnTo>
                <a:lnTo>
                  <a:pt x="267362" y="131119"/>
                </a:lnTo>
                <a:close/>
                <a:moveTo>
                  <a:pt x="279003" y="131119"/>
                </a:moveTo>
                <a:lnTo>
                  <a:pt x="284322" y="134189"/>
                </a:lnTo>
                <a:lnTo>
                  <a:pt x="273684" y="134189"/>
                </a:lnTo>
                <a:lnTo>
                  <a:pt x="273805" y="134128"/>
                </a:lnTo>
                <a:lnTo>
                  <a:pt x="279003" y="131119"/>
                </a:lnTo>
                <a:close/>
                <a:moveTo>
                  <a:pt x="11703" y="131150"/>
                </a:moveTo>
                <a:lnTo>
                  <a:pt x="16901" y="134159"/>
                </a:lnTo>
                <a:lnTo>
                  <a:pt x="17023" y="134220"/>
                </a:lnTo>
                <a:lnTo>
                  <a:pt x="6384" y="134220"/>
                </a:lnTo>
                <a:lnTo>
                  <a:pt x="6506" y="134159"/>
                </a:lnTo>
                <a:lnTo>
                  <a:pt x="11703" y="131150"/>
                </a:lnTo>
                <a:close/>
                <a:moveTo>
                  <a:pt x="23345" y="131150"/>
                </a:moveTo>
                <a:lnTo>
                  <a:pt x="28542" y="134159"/>
                </a:lnTo>
                <a:lnTo>
                  <a:pt x="28664" y="134220"/>
                </a:lnTo>
                <a:lnTo>
                  <a:pt x="18026" y="134220"/>
                </a:lnTo>
                <a:lnTo>
                  <a:pt x="18117" y="134159"/>
                </a:lnTo>
                <a:lnTo>
                  <a:pt x="23345" y="131150"/>
                </a:lnTo>
                <a:close/>
                <a:moveTo>
                  <a:pt x="34956" y="131150"/>
                </a:moveTo>
                <a:lnTo>
                  <a:pt x="40154" y="134159"/>
                </a:lnTo>
                <a:lnTo>
                  <a:pt x="40275" y="134220"/>
                </a:lnTo>
                <a:lnTo>
                  <a:pt x="29637" y="134220"/>
                </a:lnTo>
                <a:lnTo>
                  <a:pt x="29758" y="134159"/>
                </a:lnTo>
                <a:lnTo>
                  <a:pt x="34956" y="131150"/>
                </a:lnTo>
                <a:close/>
                <a:moveTo>
                  <a:pt x="46598" y="131150"/>
                </a:moveTo>
                <a:lnTo>
                  <a:pt x="51795" y="134159"/>
                </a:lnTo>
                <a:lnTo>
                  <a:pt x="51917" y="134220"/>
                </a:lnTo>
                <a:lnTo>
                  <a:pt x="41278" y="134220"/>
                </a:lnTo>
                <a:lnTo>
                  <a:pt x="41369" y="134159"/>
                </a:lnTo>
                <a:lnTo>
                  <a:pt x="46598" y="131150"/>
                </a:lnTo>
                <a:close/>
                <a:moveTo>
                  <a:pt x="58178" y="131150"/>
                </a:moveTo>
                <a:lnTo>
                  <a:pt x="63376" y="134159"/>
                </a:lnTo>
                <a:lnTo>
                  <a:pt x="63498" y="134220"/>
                </a:lnTo>
                <a:lnTo>
                  <a:pt x="52859" y="134220"/>
                </a:lnTo>
                <a:lnTo>
                  <a:pt x="52981" y="134159"/>
                </a:lnTo>
                <a:lnTo>
                  <a:pt x="58178" y="131150"/>
                </a:lnTo>
                <a:close/>
                <a:moveTo>
                  <a:pt x="81431" y="131150"/>
                </a:moveTo>
                <a:lnTo>
                  <a:pt x="86629" y="134159"/>
                </a:lnTo>
                <a:lnTo>
                  <a:pt x="86750" y="134220"/>
                </a:lnTo>
                <a:lnTo>
                  <a:pt x="76112" y="134220"/>
                </a:lnTo>
                <a:lnTo>
                  <a:pt x="76233" y="134159"/>
                </a:lnTo>
                <a:lnTo>
                  <a:pt x="81431" y="131150"/>
                </a:lnTo>
                <a:close/>
                <a:moveTo>
                  <a:pt x="93042" y="131150"/>
                </a:moveTo>
                <a:lnTo>
                  <a:pt x="98270" y="134159"/>
                </a:lnTo>
                <a:lnTo>
                  <a:pt x="98361" y="134220"/>
                </a:lnTo>
                <a:lnTo>
                  <a:pt x="87723" y="134220"/>
                </a:lnTo>
                <a:lnTo>
                  <a:pt x="87844" y="134159"/>
                </a:lnTo>
                <a:lnTo>
                  <a:pt x="93042" y="131150"/>
                </a:lnTo>
                <a:close/>
                <a:moveTo>
                  <a:pt x="104684" y="131150"/>
                </a:moveTo>
                <a:lnTo>
                  <a:pt x="109881" y="134159"/>
                </a:lnTo>
                <a:lnTo>
                  <a:pt x="110003" y="134220"/>
                </a:lnTo>
                <a:lnTo>
                  <a:pt x="99364" y="134220"/>
                </a:lnTo>
                <a:lnTo>
                  <a:pt x="99456" y="134159"/>
                </a:lnTo>
                <a:lnTo>
                  <a:pt x="104684" y="131150"/>
                </a:lnTo>
                <a:close/>
                <a:moveTo>
                  <a:pt x="116295" y="131150"/>
                </a:moveTo>
                <a:lnTo>
                  <a:pt x="121493" y="134159"/>
                </a:lnTo>
                <a:lnTo>
                  <a:pt x="121614" y="134220"/>
                </a:lnTo>
                <a:lnTo>
                  <a:pt x="110976" y="134220"/>
                </a:lnTo>
                <a:lnTo>
                  <a:pt x="111097" y="134159"/>
                </a:lnTo>
                <a:lnTo>
                  <a:pt x="116295" y="131150"/>
                </a:lnTo>
                <a:close/>
                <a:moveTo>
                  <a:pt x="17023" y="134463"/>
                </a:moveTo>
                <a:lnTo>
                  <a:pt x="11703" y="137533"/>
                </a:lnTo>
                <a:lnTo>
                  <a:pt x="6384" y="134463"/>
                </a:lnTo>
                <a:close/>
                <a:moveTo>
                  <a:pt x="28664" y="134463"/>
                </a:moveTo>
                <a:lnTo>
                  <a:pt x="23345" y="137533"/>
                </a:lnTo>
                <a:lnTo>
                  <a:pt x="18026" y="134463"/>
                </a:lnTo>
                <a:close/>
                <a:moveTo>
                  <a:pt x="40275" y="134463"/>
                </a:moveTo>
                <a:lnTo>
                  <a:pt x="34956" y="137533"/>
                </a:lnTo>
                <a:lnTo>
                  <a:pt x="29637" y="134463"/>
                </a:lnTo>
                <a:close/>
                <a:moveTo>
                  <a:pt x="51886" y="134463"/>
                </a:moveTo>
                <a:lnTo>
                  <a:pt x="46567" y="137533"/>
                </a:lnTo>
                <a:lnTo>
                  <a:pt x="41248" y="134463"/>
                </a:lnTo>
                <a:close/>
                <a:moveTo>
                  <a:pt x="63528" y="134463"/>
                </a:moveTo>
                <a:lnTo>
                  <a:pt x="58209" y="137533"/>
                </a:lnTo>
                <a:lnTo>
                  <a:pt x="52889" y="134463"/>
                </a:lnTo>
                <a:close/>
                <a:moveTo>
                  <a:pt x="75109" y="134463"/>
                </a:moveTo>
                <a:lnTo>
                  <a:pt x="69789" y="137533"/>
                </a:lnTo>
                <a:lnTo>
                  <a:pt x="64470" y="134463"/>
                </a:lnTo>
                <a:close/>
                <a:moveTo>
                  <a:pt x="86750" y="134463"/>
                </a:moveTo>
                <a:lnTo>
                  <a:pt x="81431" y="137533"/>
                </a:lnTo>
                <a:lnTo>
                  <a:pt x="76112" y="134463"/>
                </a:lnTo>
                <a:close/>
                <a:moveTo>
                  <a:pt x="98361" y="134463"/>
                </a:moveTo>
                <a:lnTo>
                  <a:pt x="93042" y="137533"/>
                </a:lnTo>
                <a:lnTo>
                  <a:pt x="87723" y="134463"/>
                </a:lnTo>
                <a:close/>
                <a:moveTo>
                  <a:pt x="110003" y="134463"/>
                </a:moveTo>
                <a:lnTo>
                  <a:pt x="104684" y="137533"/>
                </a:lnTo>
                <a:lnTo>
                  <a:pt x="99364" y="134463"/>
                </a:lnTo>
                <a:close/>
                <a:moveTo>
                  <a:pt x="121614" y="134463"/>
                </a:moveTo>
                <a:lnTo>
                  <a:pt x="116295" y="137533"/>
                </a:lnTo>
                <a:lnTo>
                  <a:pt x="110976" y="134463"/>
                </a:lnTo>
                <a:close/>
                <a:moveTo>
                  <a:pt x="133256" y="134463"/>
                </a:moveTo>
                <a:lnTo>
                  <a:pt x="127936" y="137533"/>
                </a:lnTo>
                <a:lnTo>
                  <a:pt x="122617" y="134463"/>
                </a:lnTo>
                <a:close/>
                <a:moveTo>
                  <a:pt x="144867" y="134463"/>
                </a:moveTo>
                <a:lnTo>
                  <a:pt x="139548" y="137533"/>
                </a:lnTo>
                <a:lnTo>
                  <a:pt x="134228" y="134463"/>
                </a:lnTo>
                <a:close/>
                <a:moveTo>
                  <a:pt x="156478" y="134463"/>
                </a:moveTo>
                <a:lnTo>
                  <a:pt x="151159" y="137533"/>
                </a:lnTo>
                <a:lnTo>
                  <a:pt x="145840" y="134463"/>
                </a:lnTo>
                <a:close/>
                <a:moveTo>
                  <a:pt x="168089" y="134463"/>
                </a:moveTo>
                <a:lnTo>
                  <a:pt x="162770" y="137533"/>
                </a:lnTo>
                <a:lnTo>
                  <a:pt x="157451" y="134463"/>
                </a:lnTo>
                <a:close/>
                <a:moveTo>
                  <a:pt x="179731" y="134463"/>
                </a:moveTo>
                <a:lnTo>
                  <a:pt x="174411" y="137533"/>
                </a:lnTo>
                <a:lnTo>
                  <a:pt x="169092" y="134463"/>
                </a:lnTo>
                <a:close/>
                <a:moveTo>
                  <a:pt x="191342" y="134463"/>
                </a:moveTo>
                <a:lnTo>
                  <a:pt x="186023" y="137533"/>
                </a:lnTo>
                <a:lnTo>
                  <a:pt x="180703" y="134463"/>
                </a:lnTo>
                <a:close/>
                <a:moveTo>
                  <a:pt x="202953" y="134463"/>
                </a:moveTo>
                <a:lnTo>
                  <a:pt x="197634" y="137533"/>
                </a:lnTo>
                <a:lnTo>
                  <a:pt x="192315" y="134463"/>
                </a:lnTo>
                <a:close/>
                <a:moveTo>
                  <a:pt x="214564" y="134463"/>
                </a:moveTo>
                <a:lnTo>
                  <a:pt x="209245" y="137533"/>
                </a:lnTo>
                <a:lnTo>
                  <a:pt x="203926" y="134463"/>
                </a:lnTo>
                <a:close/>
                <a:moveTo>
                  <a:pt x="226175" y="134463"/>
                </a:moveTo>
                <a:lnTo>
                  <a:pt x="220856" y="137533"/>
                </a:lnTo>
                <a:lnTo>
                  <a:pt x="215537" y="134463"/>
                </a:lnTo>
                <a:close/>
                <a:moveTo>
                  <a:pt x="237817" y="134463"/>
                </a:moveTo>
                <a:lnTo>
                  <a:pt x="232498" y="137533"/>
                </a:lnTo>
                <a:lnTo>
                  <a:pt x="227178" y="134463"/>
                </a:lnTo>
                <a:close/>
                <a:moveTo>
                  <a:pt x="249428" y="134463"/>
                </a:moveTo>
                <a:lnTo>
                  <a:pt x="244109" y="137533"/>
                </a:lnTo>
                <a:lnTo>
                  <a:pt x="238790" y="134463"/>
                </a:lnTo>
                <a:close/>
                <a:moveTo>
                  <a:pt x="261070" y="134463"/>
                </a:moveTo>
                <a:lnTo>
                  <a:pt x="255750" y="137533"/>
                </a:lnTo>
                <a:lnTo>
                  <a:pt x="250431" y="134463"/>
                </a:lnTo>
                <a:close/>
                <a:moveTo>
                  <a:pt x="272681" y="134463"/>
                </a:moveTo>
                <a:lnTo>
                  <a:pt x="267362" y="137533"/>
                </a:lnTo>
                <a:lnTo>
                  <a:pt x="262042" y="134463"/>
                </a:lnTo>
                <a:close/>
                <a:moveTo>
                  <a:pt x="284292" y="134463"/>
                </a:moveTo>
                <a:lnTo>
                  <a:pt x="278973" y="137533"/>
                </a:lnTo>
                <a:lnTo>
                  <a:pt x="273653" y="134463"/>
                </a:lnTo>
                <a:close/>
                <a:moveTo>
                  <a:pt x="17174" y="134676"/>
                </a:moveTo>
                <a:lnTo>
                  <a:pt x="11855" y="143885"/>
                </a:lnTo>
                <a:lnTo>
                  <a:pt x="11855" y="137776"/>
                </a:lnTo>
                <a:lnTo>
                  <a:pt x="17174" y="134676"/>
                </a:lnTo>
                <a:close/>
                <a:moveTo>
                  <a:pt x="28816" y="134676"/>
                </a:moveTo>
                <a:lnTo>
                  <a:pt x="23497" y="143885"/>
                </a:lnTo>
                <a:lnTo>
                  <a:pt x="23497" y="137776"/>
                </a:lnTo>
                <a:lnTo>
                  <a:pt x="28816" y="134676"/>
                </a:lnTo>
                <a:close/>
                <a:moveTo>
                  <a:pt x="40427" y="134676"/>
                </a:moveTo>
                <a:lnTo>
                  <a:pt x="35108" y="143885"/>
                </a:lnTo>
                <a:lnTo>
                  <a:pt x="35108" y="137776"/>
                </a:lnTo>
                <a:lnTo>
                  <a:pt x="40427" y="134676"/>
                </a:lnTo>
                <a:close/>
                <a:moveTo>
                  <a:pt x="52008" y="134676"/>
                </a:moveTo>
                <a:lnTo>
                  <a:pt x="46689" y="143885"/>
                </a:lnTo>
                <a:lnTo>
                  <a:pt x="46689" y="137776"/>
                </a:lnTo>
                <a:lnTo>
                  <a:pt x="52008" y="134676"/>
                </a:lnTo>
                <a:close/>
                <a:moveTo>
                  <a:pt x="63650" y="134676"/>
                </a:moveTo>
                <a:lnTo>
                  <a:pt x="58330" y="143885"/>
                </a:lnTo>
                <a:lnTo>
                  <a:pt x="58330" y="137776"/>
                </a:lnTo>
                <a:lnTo>
                  <a:pt x="63650" y="134676"/>
                </a:lnTo>
                <a:close/>
                <a:moveTo>
                  <a:pt x="75261" y="134676"/>
                </a:moveTo>
                <a:lnTo>
                  <a:pt x="69941" y="143885"/>
                </a:lnTo>
                <a:lnTo>
                  <a:pt x="69941" y="137776"/>
                </a:lnTo>
                <a:lnTo>
                  <a:pt x="75261" y="134676"/>
                </a:lnTo>
                <a:close/>
                <a:moveTo>
                  <a:pt x="86902" y="134676"/>
                </a:moveTo>
                <a:lnTo>
                  <a:pt x="81583" y="143885"/>
                </a:lnTo>
                <a:lnTo>
                  <a:pt x="81583" y="137776"/>
                </a:lnTo>
                <a:lnTo>
                  <a:pt x="86902" y="134676"/>
                </a:lnTo>
                <a:close/>
                <a:moveTo>
                  <a:pt x="98513" y="134676"/>
                </a:moveTo>
                <a:lnTo>
                  <a:pt x="93194" y="143885"/>
                </a:lnTo>
                <a:lnTo>
                  <a:pt x="93194" y="137776"/>
                </a:lnTo>
                <a:lnTo>
                  <a:pt x="98513" y="134676"/>
                </a:lnTo>
                <a:close/>
                <a:moveTo>
                  <a:pt x="110155" y="134676"/>
                </a:moveTo>
                <a:lnTo>
                  <a:pt x="104836" y="143885"/>
                </a:lnTo>
                <a:lnTo>
                  <a:pt x="104836" y="137776"/>
                </a:lnTo>
                <a:lnTo>
                  <a:pt x="110155" y="134676"/>
                </a:lnTo>
                <a:close/>
                <a:moveTo>
                  <a:pt x="121736" y="134676"/>
                </a:moveTo>
                <a:lnTo>
                  <a:pt x="116416" y="143885"/>
                </a:lnTo>
                <a:lnTo>
                  <a:pt x="116416" y="137776"/>
                </a:lnTo>
                <a:lnTo>
                  <a:pt x="121736" y="134676"/>
                </a:lnTo>
                <a:close/>
                <a:moveTo>
                  <a:pt x="133377" y="134676"/>
                </a:moveTo>
                <a:lnTo>
                  <a:pt x="128058" y="143885"/>
                </a:lnTo>
                <a:lnTo>
                  <a:pt x="128058" y="137776"/>
                </a:lnTo>
                <a:lnTo>
                  <a:pt x="133377" y="134676"/>
                </a:lnTo>
                <a:close/>
                <a:moveTo>
                  <a:pt x="144988" y="134676"/>
                </a:moveTo>
                <a:lnTo>
                  <a:pt x="139669" y="143885"/>
                </a:lnTo>
                <a:lnTo>
                  <a:pt x="139669" y="137776"/>
                </a:lnTo>
                <a:lnTo>
                  <a:pt x="144988" y="134676"/>
                </a:lnTo>
                <a:close/>
                <a:moveTo>
                  <a:pt x="156630" y="134676"/>
                </a:moveTo>
                <a:lnTo>
                  <a:pt x="151311" y="143885"/>
                </a:lnTo>
                <a:lnTo>
                  <a:pt x="151311" y="137776"/>
                </a:lnTo>
                <a:lnTo>
                  <a:pt x="156630" y="134676"/>
                </a:lnTo>
                <a:close/>
                <a:moveTo>
                  <a:pt x="168241" y="134676"/>
                </a:moveTo>
                <a:lnTo>
                  <a:pt x="162922" y="143885"/>
                </a:lnTo>
                <a:lnTo>
                  <a:pt x="162922" y="137776"/>
                </a:lnTo>
                <a:lnTo>
                  <a:pt x="168241" y="134676"/>
                </a:lnTo>
                <a:close/>
                <a:moveTo>
                  <a:pt x="179822" y="134676"/>
                </a:moveTo>
                <a:lnTo>
                  <a:pt x="174503" y="143885"/>
                </a:lnTo>
                <a:lnTo>
                  <a:pt x="174503" y="137776"/>
                </a:lnTo>
                <a:lnTo>
                  <a:pt x="179822" y="134676"/>
                </a:lnTo>
                <a:close/>
                <a:moveTo>
                  <a:pt x="191463" y="134676"/>
                </a:moveTo>
                <a:lnTo>
                  <a:pt x="186144" y="143885"/>
                </a:lnTo>
                <a:lnTo>
                  <a:pt x="186144" y="137776"/>
                </a:lnTo>
                <a:lnTo>
                  <a:pt x="191463" y="134676"/>
                </a:lnTo>
                <a:close/>
                <a:moveTo>
                  <a:pt x="203075" y="134676"/>
                </a:moveTo>
                <a:lnTo>
                  <a:pt x="197755" y="143885"/>
                </a:lnTo>
                <a:lnTo>
                  <a:pt x="197755" y="137776"/>
                </a:lnTo>
                <a:lnTo>
                  <a:pt x="203075" y="134676"/>
                </a:lnTo>
                <a:close/>
                <a:moveTo>
                  <a:pt x="214716" y="134676"/>
                </a:moveTo>
                <a:lnTo>
                  <a:pt x="209397" y="143885"/>
                </a:lnTo>
                <a:lnTo>
                  <a:pt x="209397" y="137776"/>
                </a:lnTo>
                <a:lnTo>
                  <a:pt x="214716" y="134676"/>
                </a:lnTo>
                <a:close/>
                <a:moveTo>
                  <a:pt x="226327" y="134676"/>
                </a:moveTo>
                <a:lnTo>
                  <a:pt x="221008" y="143885"/>
                </a:lnTo>
                <a:lnTo>
                  <a:pt x="221008" y="137776"/>
                </a:lnTo>
                <a:lnTo>
                  <a:pt x="226327" y="134676"/>
                </a:lnTo>
                <a:close/>
                <a:moveTo>
                  <a:pt x="237969" y="134676"/>
                </a:moveTo>
                <a:lnTo>
                  <a:pt x="232650" y="143885"/>
                </a:lnTo>
                <a:lnTo>
                  <a:pt x="232650" y="137776"/>
                </a:lnTo>
                <a:lnTo>
                  <a:pt x="237969" y="134676"/>
                </a:lnTo>
                <a:close/>
                <a:moveTo>
                  <a:pt x="249550" y="134676"/>
                </a:moveTo>
                <a:lnTo>
                  <a:pt x="244230" y="143885"/>
                </a:lnTo>
                <a:lnTo>
                  <a:pt x="244230" y="137776"/>
                </a:lnTo>
                <a:lnTo>
                  <a:pt x="249550" y="134676"/>
                </a:lnTo>
                <a:close/>
                <a:moveTo>
                  <a:pt x="261191" y="134676"/>
                </a:moveTo>
                <a:lnTo>
                  <a:pt x="255872" y="143885"/>
                </a:lnTo>
                <a:lnTo>
                  <a:pt x="255872" y="137776"/>
                </a:lnTo>
                <a:lnTo>
                  <a:pt x="261191" y="134676"/>
                </a:lnTo>
                <a:close/>
                <a:moveTo>
                  <a:pt x="272802" y="134676"/>
                </a:moveTo>
                <a:lnTo>
                  <a:pt x="267483" y="143885"/>
                </a:lnTo>
                <a:lnTo>
                  <a:pt x="267483" y="137776"/>
                </a:lnTo>
                <a:lnTo>
                  <a:pt x="272802" y="134676"/>
                </a:lnTo>
                <a:close/>
                <a:moveTo>
                  <a:pt x="284444" y="134676"/>
                </a:moveTo>
                <a:lnTo>
                  <a:pt x="279125" y="143885"/>
                </a:lnTo>
                <a:lnTo>
                  <a:pt x="279125" y="137776"/>
                </a:lnTo>
                <a:lnTo>
                  <a:pt x="284444" y="134676"/>
                </a:lnTo>
                <a:close/>
                <a:moveTo>
                  <a:pt x="6262" y="134736"/>
                </a:moveTo>
                <a:lnTo>
                  <a:pt x="11582" y="137776"/>
                </a:lnTo>
                <a:lnTo>
                  <a:pt x="11582" y="143916"/>
                </a:lnTo>
                <a:lnTo>
                  <a:pt x="6262" y="134736"/>
                </a:lnTo>
                <a:close/>
                <a:moveTo>
                  <a:pt x="17904" y="134736"/>
                </a:moveTo>
                <a:lnTo>
                  <a:pt x="23223" y="137776"/>
                </a:lnTo>
                <a:lnTo>
                  <a:pt x="23223" y="143916"/>
                </a:lnTo>
                <a:lnTo>
                  <a:pt x="17904" y="134736"/>
                </a:lnTo>
                <a:close/>
                <a:moveTo>
                  <a:pt x="29515" y="134736"/>
                </a:moveTo>
                <a:lnTo>
                  <a:pt x="34834" y="137776"/>
                </a:lnTo>
                <a:lnTo>
                  <a:pt x="34834" y="143916"/>
                </a:lnTo>
                <a:lnTo>
                  <a:pt x="29515" y="134736"/>
                </a:lnTo>
                <a:close/>
                <a:moveTo>
                  <a:pt x="41126" y="134736"/>
                </a:moveTo>
                <a:lnTo>
                  <a:pt x="46446" y="137776"/>
                </a:lnTo>
                <a:lnTo>
                  <a:pt x="46446" y="143916"/>
                </a:lnTo>
                <a:lnTo>
                  <a:pt x="41126" y="134736"/>
                </a:lnTo>
                <a:close/>
                <a:moveTo>
                  <a:pt x="52737" y="134736"/>
                </a:moveTo>
                <a:lnTo>
                  <a:pt x="58057" y="137776"/>
                </a:lnTo>
                <a:lnTo>
                  <a:pt x="58057" y="143916"/>
                </a:lnTo>
                <a:lnTo>
                  <a:pt x="52737" y="134736"/>
                </a:lnTo>
                <a:close/>
                <a:moveTo>
                  <a:pt x="64379" y="134736"/>
                </a:moveTo>
                <a:lnTo>
                  <a:pt x="69698" y="137776"/>
                </a:lnTo>
                <a:lnTo>
                  <a:pt x="69698" y="143916"/>
                </a:lnTo>
                <a:lnTo>
                  <a:pt x="64379" y="134736"/>
                </a:lnTo>
                <a:close/>
                <a:moveTo>
                  <a:pt x="75990" y="134736"/>
                </a:moveTo>
                <a:lnTo>
                  <a:pt x="81309" y="137776"/>
                </a:lnTo>
                <a:lnTo>
                  <a:pt x="81309" y="143916"/>
                </a:lnTo>
                <a:lnTo>
                  <a:pt x="75990" y="134736"/>
                </a:lnTo>
                <a:close/>
                <a:moveTo>
                  <a:pt x="87632" y="134736"/>
                </a:moveTo>
                <a:lnTo>
                  <a:pt x="92951" y="137776"/>
                </a:lnTo>
                <a:lnTo>
                  <a:pt x="92951" y="143916"/>
                </a:lnTo>
                <a:lnTo>
                  <a:pt x="87632" y="134736"/>
                </a:lnTo>
                <a:close/>
                <a:moveTo>
                  <a:pt x="99243" y="134736"/>
                </a:moveTo>
                <a:lnTo>
                  <a:pt x="104562" y="137776"/>
                </a:lnTo>
                <a:lnTo>
                  <a:pt x="104562" y="143916"/>
                </a:lnTo>
                <a:lnTo>
                  <a:pt x="99243" y="134736"/>
                </a:lnTo>
                <a:close/>
                <a:moveTo>
                  <a:pt x="110824" y="134736"/>
                </a:moveTo>
                <a:lnTo>
                  <a:pt x="116143" y="137776"/>
                </a:lnTo>
                <a:lnTo>
                  <a:pt x="116143" y="143916"/>
                </a:lnTo>
                <a:lnTo>
                  <a:pt x="110824" y="134736"/>
                </a:lnTo>
                <a:close/>
                <a:moveTo>
                  <a:pt x="122465" y="134736"/>
                </a:moveTo>
                <a:lnTo>
                  <a:pt x="127784" y="137776"/>
                </a:lnTo>
                <a:lnTo>
                  <a:pt x="127784" y="143916"/>
                </a:lnTo>
                <a:lnTo>
                  <a:pt x="122465" y="134736"/>
                </a:lnTo>
                <a:close/>
                <a:moveTo>
                  <a:pt x="134076" y="134736"/>
                </a:moveTo>
                <a:lnTo>
                  <a:pt x="139396" y="137776"/>
                </a:lnTo>
                <a:lnTo>
                  <a:pt x="139396" y="143916"/>
                </a:lnTo>
                <a:lnTo>
                  <a:pt x="134076" y="134736"/>
                </a:lnTo>
                <a:close/>
                <a:moveTo>
                  <a:pt x="145718" y="134736"/>
                </a:moveTo>
                <a:lnTo>
                  <a:pt x="151037" y="137776"/>
                </a:lnTo>
                <a:lnTo>
                  <a:pt x="151037" y="143916"/>
                </a:lnTo>
                <a:lnTo>
                  <a:pt x="145718" y="134736"/>
                </a:lnTo>
                <a:close/>
                <a:moveTo>
                  <a:pt x="157329" y="134736"/>
                </a:moveTo>
                <a:lnTo>
                  <a:pt x="162648" y="137776"/>
                </a:lnTo>
                <a:lnTo>
                  <a:pt x="162648" y="143916"/>
                </a:lnTo>
                <a:lnTo>
                  <a:pt x="157329" y="134736"/>
                </a:lnTo>
                <a:close/>
                <a:moveTo>
                  <a:pt x="168971" y="134676"/>
                </a:moveTo>
                <a:lnTo>
                  <a:pt x="174290" y="137776"/>
                </a:lnTo>
                <a:lnTo>
                  <a:pt x="174290" y="143916"/>
                </a:lnTo>
                <a:lnTo>
                  <a:pt x="168971" y="134676"/>
                </a:lnTo>
                <a:close/>
                <a:moveTo>
                  <a:pt x="180551" y="134676"/>
                </a:moveTo>
                <a:lnTo>
                  <a:pt x="185871" y="137776"/>
                </a:lnTo>
                <a:lnTo>
                  <a:pt x="185871" y="143916"/>
                </a:lnTo>
                <a:lnTo>
                  <a:pt x="180551" y="134676"/>
                </a:lnTo>
                <a:close/>
                <a:moveTo>
                  <a:pt x="192193" y="134676"/>
                </a:moveTo>
                <a:lnTo>
                  <a:pt x="197512" y="137776"/>
                </a:lnTo>
                <a:lnTo>
                  <a:pt x="197512" y="143916"/>
                </a:lnTo>
                <a:lnTo>
                  <a:pt x="192193" y="134676"/>
                </a:lnTo>
                <a:close/>
                <a:moveTo>
                  <a:pt x="203804" y="134676"/>
                </a:moveTo>
                <a:lnTo>
                  <a:pt x="209123" y="137776"/>
                </a:lnTo>
                <a:lnTo>
                  <a:pt x="209123" y="143916"/>
                </a:lnTo>
                <a:lnTo>
                  <a:pt x="203804" y="134676"/>
                </a:lnTo>
                <a:close/>
                <a:moveTo>
                  <a:pt x="215446" y="134676"/>
                </a:moveTo>
                <a:lnTo>
                  <a:pt x="220765" y="137776"/>
                </a:lnTo>
                <a:lnTo>
                  <a:pt x="220765" y="143916"/>
                </a:lnTo>
                <a:lnTo>
                  <a:pt x="215446" y="134676"/>
                </a:lnTo>
                <a:close/>
                <a:moveTo>
                  <a:pt x="227057" y="134676"/>
                </a:moveTo>
                <a:lnTo>
                  <a:pt x="232376" y="137776"/>
                </a:lnTo>
                <a:lnTo>
                  <a:pt x="232376" y="143916"/>
                </a:lnTo>
                <a:lnTo>
                  <a:pt x="227057" y="134676"/>
                </a:lnTo>
                <a:close/>
                <a:moveTo>
                  <a:pt x="238668" y="134676"/>
                </a:moveTo>
                <a:lnTo>
                  <a:pt x="243987" y="137776"/>
                </a:lnTo>
                <a:lnTo>
                  <a:pt x="243987" y="143916"/>
                </a:lnTo>
                <a:lnTo>
                  <a:pt x="238668" y="134676"/>
                </a:lnTo>
                <a:close/>
                <a:moveTo>
                  <a:pt x="250279" y="134676"/>
                </a:moveTo>
                <a:lnTo>
                  <a:pt x="255598" y="137776"/>
                </a:lnTo>
                <a:lnTo>
                  <a:pt x="255598" y="143916"/>
                </a:lnTo>
                <a:lnTo>
                  <a:pt x="250279" y="134676"/>
                </a:lnTo>
                <a:close/>
                <a:moveTo>
                  <a:pt x="261890" y="134676"/>
                </a:moveTo>
                <a:lnTo>
                  <a:pt x="267210" y="137776"/>
                </a:lnTo>
                <a:lnTo>
                  <a:pt x="267210" y="143916"/>
                </a:lnTo>
                <a:lnTo>
                  <a:pt x="261890" y="134676"/>
                </a:lnTo>
                <a:close/>
                <a:moveTo>
                  <a:pt x="273532" y="134676"/>
                </a:moveTo>
                <a:lnTo>
                  <a:pt x="278851" y="137776"/>
                </a:lnTo>
                <a:lnTo>
                  <a:pt x="278851" y="143916"/>
                </a:lnTo>
                <a:lnTo>
                  <a:pt x="273532" y="134676"/>
                </a:lnTo>
                <a:close/>
                <a:moveTo>
                  <a:pt x="203591" y="134797"/>
                </a:moveTo>
                <a:lnTo>
                  <a:pt x="208911" y="143977"/>
                </a:lnTo>
                <a:lnTo>
                  <a:pt x="208911" y="143977"/>
                </a:lnTo>
                <a:lnTo>
                  <a:pt x="206418" y="142578"/>
                </a:lnTo>
                <a:lnTo>
                  <a:pt x="203591" y="140937"/>
                </a:lnTo>
                <a:lnTo>
                  <a:pt x="203591" y="134797"/>
                </a:lnTo>
                <a:close/>
                <a:moveTo>
                  <a:pt x="168697" y="134797"/>
                </a:moveTo>
                <a:lnTo>
                  <a:pt x="174016" y="143977"/>
                </a:lnTo>
                <a:lnTo>
                  <a:pt x="174016" y="143977"/>
                </a:lnTo>
                <a:lnTo>
                  <a:pt x="171554" y="142578"/>
                </a:lnTo>
                <a:lnTo>
                  <a:pt x="168697" y="140937"/>
                </a:lnTo>
                <a:lnTo>
                  <a:pt x="168697" y="134797"/>
                </a:lnTo>
                <a:close/>
                <a:moveTo>
                  <a:pt x="191950" y="134797"/>
                </a:moveTo>
                <a:lnTo>
                  <a:pt x="197269" y="143977"/>
                </a:lnTo>
                <a:lnTo>
                  <a:pt x="197269" y="143977"/>
                </a:lnTo>
                <a:lnTo>
                  <a:pt x="194807" y="142578"/>
                </a:lnTo>
                <a:lnTo>
                  <a:pt x="191950" y="140937"/>
                </a:lnTo>
                <a:lnTo>
                  <a:pt x="191950" y="134797"/>
                </a:lnTo>
                <a:close/>
                <a:moveTo>
                  <a:pt x="226783" y="134797"/>
                </a:moveTo>
                <a:lnTo>
                  <a:pt x="232103" y="143977"/>
                </a:lnTo>
                <a:lnTo>
                  <a:pt x="232103" y="143977"/>
                </a:lnTo>
                <a:lnTo>
                  <a:pt x="229640" y="142578"/>
                </a:lnTo>
                <a:lnTo>
                  <a:pt x="226783" y="140937"/>
                </a:lnTo>
                <a:lnTo>
                  <a:pt x="226783" y="134797"/>
                </a:lnTo>
                <a:close/>
                <a:moveTo>
                  <a:pt x="238425" y="134797"/>
                </a:moveTo>
                <a:lnTo>
                  <a:pt x="243744" y="143977"/>
                </a:lnTo>
                <a:lnTo>
                  <a:pt x="243744" y="143977"/>
                </a:lnTo>
                <a:lnTo>
                  <a:pt x="241282" y="142578"/>
                </a:lnTo>
                <a:lnTo>
                  <a:pt x="238425" y="140937"/>
                </a:lnTo>
                <a:lnTo>
                  <a:pt x="238425" y="134797"/>
                </a:lnTo>
                <a:close/>
                <a:moveTo>
                  <a:pt x="180339" y="134797"/>
                </a:moveTo>
                <a:lnTo>
                  <a:pt x="185658" y="143977"/>
                </a:lnTo>
                <a:lnTo>
                  <a:pt x="183165" y="142578"/>
                </a:lnTo>
                <a:lnTo>
                  <a:pt x="180339" y="140937"/>
                </a:lnTo>
                <a:lnTo>
                  <a:pt x="180339" y="134797"/>
                </a:lnTo>
                <a:close/>
                <a:moveTo>
                  <a:pt x="215202" y="134797"/>
                </a:moveTo>
                <a:lnTo>
                  <a:pt x="220522" y="143977"/>
                </a:lnTo>
                <a:lnTo>
                  <a:pt x="218060" y="142578"/>
                </a:lnTo>
                <a:lnTo>
                  <a:pt x="215202" y="140937"/>
                </a:lnTo>
                <a:lnTo>
                  <a:pt x="215202" y="134797"/>
                </a:lnTo>
                <a:close/>
                <a:moveTo>
                  <a:pt x="250036" y="134797"/>
                </a:moveTo>
                <a:lnTo>
                  <a:pt x="255355" y="143977"/>
                </a:lnTo>
                <a:lnTo>
                  <a:pt x="252893" y="142578"/>
                </a:lnTo>
                <a:lnTo>
                  <a:pt x="250036" y="140937"/>
                </a:lnTo>
                <a:lnTo>
                  <a:pt x="250036" y="134797"/>
                </a:lnTo>
                <a:close/>
                <a:moveTo>
                  <a:pt x="261678" y="134797"/>
                </a:moveTo>
                <a:lnTo>
                  <a:pt x="266997" y="143977"/>
                </a:lnTo>
                <a:lnTo>
                  <a:pt x="264535" y="142578"/>
                </a:lnTo>
                <a:lnTo>
                  <a:pt x="261678" y="140937"/>
                </a:lnTo>
                <a:lnTo>
                  <a:pt x="261678" y="134797"/>
                </a:lnTo>
                <a:close/>
                <a:moveTo>
                  <a:pt x="273289" y="134797"/>
                </a:moveTo>
                <a:lnTo>
                  <a:pt x="278608" y="143977"/>
                </a:lnTo>
                <a:lnTo>
                  <a:pt x="276146" y="142578"/>
                </a:lnTo>
                <a:lnTo>
                  <a:pt x="273289" y="140937"/>
                </a:lnTo>
                <a:lnTo>
                  <a:pt x="273289" y="134797"/>
                </a:lnTo>
                <a:close/>
                <a:moveTo>
                  <a:pt x="75777" y="134797"/>
                </a:moveTo>
                <a:lnTo>
                  <a:pt x="81097" y="144007"/>
                </a:lnTo>
                <a:lnTo>
                  <a:pt x="81097" y="144007"/>
                </a:lnTo>
                <a:lnTo>
                  <a:pt x="78604" y="142548"/>
                </a:lnTo>
                <a:lnTo>
                  <a:pt x="75777" y="140967"/>
                </a:lnTo>
                <a:lnTo>
                  <a:pt x="75777" y="134797"/>
                </a:lnTo>
                <a:close/>
                <a:moveTo>
                  <a:pt x="99030" y="134797"/>
                </a:moveTo>
                <a:lnTo>
                  <a:pt x="104349" y="144007"/>
                </a:lnTo>
                <a:lnTo>
                  <a:pt x="104349" y="144007"/>
                </a:lnTo>
                <a:lnTo>
                  <a:pt x="101857" y="142548"/>
                </a:lnTo>
                <a:lnTo>
                  <a:pt x="99030" y="140967"/>
                </a:lnTo>
                <a:lnTo>
                  <a:pt x="99030" y="134797"/>
                </a:lnTo>
                <a:close/>
                <a:moveTo>
                  <a:pt x="133864" y="134797"/>
                </a:moveTo>
                <a:lnTo>
                  <a:pt x="139183" y="144007"/>
                </a:lnTo>
                <a:lnTo>
                  <a:pt x="139183" y="144007"/>
                </a:lnTo>
                <a:lnTo>
                  <a:pt x="136721" y="142548"/>
                </a:lnTo>
                <a:lnTo>
                  <a:pt x="133864" y="140967"/>
                </a:lnTo>
                <a:lnTo>
                  <a:pt x="133864" y="134797"/>
                </a:lnTo>
                <a:close/>
                <a:moveTo>
                  <a:pt x="17661" y="134797"/>
                </a:moveTo>
                <a:lnTo>
                  <a:pt x="22980" y="144007"/>
                </a:lnTo>
                <a:lnTo>
                  <a:pt x="20518" y="142548"/>
                </a:lnTo>
                <a:lnTo>
                  <a:pt x="17661" y="140967"/>
                </a:lnTo>
                <a:lnTo>
                  <a:pt x="17661" y="134797"/>
                </a:lnTo>
                <a:close/>
                <a:moveTo>
                  <a:pt x="29302" y="134797"/>
                </a:moveTo>
                <a:lnTo>
                  <a:pt x="34622" y="144007"/>
                </a:lnTo>
                <a:lnTo>
                  <a:pt x="32160" y="142548"/>
                </a:lnTo>
                <a:lnTo>
                  <a:pt x="29302" y="140967"/>
                </a:lnTo>
                <a:lnTo>
                  <a:pt x="29302" y="134797"/>
                </a:lnTo>
                <a:close/>
                <a:moveTo>
                  <a:pt x="40883" y="134797"/>
                </a:moveTo>
                <a:lnTo>
                  <a:pt x="46202" y="144007"/>
                </a:lnTo>
                <a:lnTo>
                  <a:pt x="43740" y="142548"/>
                </a:lnTo>
                <a:lnTo>
                  <a:pt x="40883" y="140967"/>
                </a:lnTo>
                <a:lnTo>
                  <a:pt x="40883" y="134797"/>
                </a:lnTo>
                <a:close/>
                <a:moveTo>
                  <a:pt x="52525" y="134797"/>
                </a:moveTo>
                <a:lnTo>
                  <a:pt x="57844" y="144007"/>
                </a:lnTo>
                <a:lnTo>
                  <a:pt x="55351" y="142548"/>
                </a:lnTo>
                <a:lnTo>
                  <a:pt x="52525" y="140967"/>
                </a:lnTo>
                <a:lnTo>
                  <a:pt x="52525" y="134797"/>
                </a:lnTo>
                <a:close/>
                <a:moveTo>
                  <a:pt x="64136" y="134797"/>
                </a:moveTo>
                <a:lnTo>
                  <a:pt x="69455" y="144007"/>
                </a:lnTo>
                <a:lnTo>
                  <a:pt x="66993" y="142548"/>
                </a:lnTo>
                <a:lnTo>
                  <a:pt x="64136" y="140967"/>
                </a:lnTo>
                <a:lnTo>
                  <a:pt x="64136" y="134797"/>
                </a:lnTo>
                <a:close/>
                <a:moveTo>
                  <a:pt x="87389" y="134797"/>
                </a:moveTo>
                <a:lnTo>
                  <a:pt x="92708" y="144007"/>
                </a:lnTo>
                <a:lnTo>
                  <a:pt x="90246" y="142548"/>
                </a:lnTo>
                <a:lnTo>
                  <a:pt x="87389" y="140967"/>
                </a:lnTo>
                <a:lnTo>
                  <a:pt x="87389" y="134797"/>
                </a:lnTo>
                <a:close/>
                <a:moveTo>
                  <a:pt x="110611" y="134797"/>
                </a:moveTo>
                <a:lnTo>
                  <a:pt x="115930" y="144007"/>
                </a:lnTo>
                <a:lnTo>
                  <a:pt x="113468" y="142548"/>
                </a:lnTo>
                <a:lnTo>
                  <a:pt x="110611" y="140967"/>
                </a:lnTo>
                <a:lnTo>
                  <a:pt x="110611" y="134797"/>
                </a:lnTo>
                <a:close/>
                <a:moveTo>
                  <a:pt x="122222" y="134797"/>
                </a:moveTo>
                <a:lnTo>
                  <a:pt x="127541" y="144007"/>
                </a:lnTo>
                <a:lnTo>
                  <a:pt x="125079" y="142548"/>
                </a:lnTo>
                <a:lnTo>
                  <a:pt x="122222" y="140967"/>
                </a:lnTo>
                <a:lnTo>
                  <a:pt x="122222" y="134797"/>
                </a:lnTo>
                <a:close/>
                <a:moveTo>
                  <a:pt x="145475" y="134797"/>
                </a:moveTo>
                <a:lnTo>
                  <a:pt x="150794" y="144007"/>
                </a:lnTo>
                <a:lnTo>
                  <a:pt x="148332" y="142548"/>
                </a:lnTo>
                <a:lnTo>
                  <a:pt x="145475" y="140967"/>
                </a:lnTo>
                <a:lnTo>
                  <a:pt x="145475" y="134797"/>
                </a:lnTo>
                <a:close/>
                <a:moveTo>
                  <a:pt x="157116" y="134797"/>
                </a:moveTo>
                <a:lnTo>
                  <a:pt x="162436" y="144007"/>
                </a:lnTo>
                <a:lnTo>
                  <a:pt x="159974" y="142548"/>
                </a:lnTo>
                <a:lnTo>
                  <a:pt x="157116" y="140967"/>
                </a:lnTo>
                <a:lnTo>
                  <a:pt x="157116" y="134797"/>
                </a:lnTo>
                <a:close/>
                <a:moveTo>
                  <a:pt x="6050" y="134797"/>
                </a:moveTo>
                <a:lnTo>
                  <a:pt x="11369" y="144037"/>
                </a:lnTo>
                <a:lnTo>
                  <a:pt x="11369" y="144037"/>
                </a:lnTo>
                <a:lnTo>
                  <a:pt x="8907" y="142578"/>
                </a:lnTo>
                <a:lnTo>
                  <a:pt x="6050" y="140937"/>
                </a:lnTo>
                <a:lnTo>
                  <a:pt x="6050" y="134797"/>
                </a:lnTo>
                <a:close/>
                <a:moveTo>
                  <a:pt x="284657" y="134828"/>
                </a:moveTo>
                <a:lnTo>
                  <a:pt x="284657" y="140998"/>
                </a:lnTo>
                <a:lnTo>
                  <a:pt x="279337" y="144037"/>
                </a:lnTo>
                <a:lnTo>
                  <a:pt x="284657" y="134828"/>
                </a:lnTo>
                <a:close/>
                <a:moveTo>
                  <a:pt x="121979" y="134828"/>
                </a:moveTo>
                <a:lnTo>
                  <a:pt x="121979" y="140998"/>
                </a:lnTo>
                <a:lnTo>
                  <a:pt x="119122" y="142639"/>
                </a:lnTo>
                <a:lnTo>
                  <a:pt x="116660" y="144037"/>
                </a:lnTo>
                <a:lnTo>
                  <a:pt x="121979" y="134828"/>
                </a:lnTo>
                <a:close/>
                <a:moveTo>
                  <a:pt x="133590" y="134828"/>
                </a:moveTo>
                <a:lnTo>
                  <a:pt x="133590" y="140998"/>
                </a:lnTo>
                <a:lnTo>
                  <a:pt x="130733" y="142639"/>
                </a:lnTo>
                <a:lnTo>
                  <a:pt x="128271" y="144037"/>
                </a:lnTo>
                <a:lnTo>
                  <a:pt x="133590" y="134828"/>
                </a:lnTo>
                <a:close/>
                <a:moveTo>
                  <a:pt x="145232" y="134828"/>
                </a:moveTo>
                <a:lnTo>
                  <a:pt x="145232" y="140998"/>
                </a:lnTo>
                <a:lnTo>
                  <a:pt x="142374" y="142639"/>
                </a:lnTo>
                <a:lnTo>
                  <a:pt x="139912" y="144037"/>
                </a:lnTo>
                <a:lnTo>
                  <a:pt x="145232" y="134828"/>
                </a:lnTo>
                <a:close/>
                <a:moveTo>
                  <a:pt x="156843" y="134828"/>
                </a:moveTo>
                <a:lnTo>
                  <a:pt x="156843" y="140998"/>
                </a:lnTo>
                <a:lnTo>
                  <a:pt x="153986" y="142639"/>
                </a:lnTo>
                <a:lnTo>
                  <a:pt x="151523" y="144037"/>
                </a:lnTo>
                <a:lnTo>
                  <a:pt x="156843" y="134828"/>
                </a:lnTo>
                <a:close/>
                <a:moveTo>
                  <a:pt x="168484" y="134828"/>
                </a:moveTo>
                <a:lnTo>
                  <a:pt x="168484" y="140998"/>
                </a:lnTo>
                <a:lnTo>
                  <a:pt x="165627" y="142639"/>
                </a:lnTo>
                <a:lnTo>
                  <a:pt x="163165" y="144037"/>
                </a:lnTo>
                <a:lnTo>
                  <a:pt x="168484" y="134828"/>
                </a:lnTo>
                <a:close/>
                <a:moveTo>
                  <a:pt x="180065" y="134828"/>
                </a:moveTo>
                <a:lnTo>
                  <a:pt x="180065" y="140967"/>
                </a:lnTo>
                <a:lnTo>
                  <a:pt x="177208" y="142578"/>
                </a:lnTo>
                <a:lnTo>
                  <a:pt x="174746" y="144037"/>
                </a:lnTo>
                <a:lnTo>
                  <a:pt x="180065" y="134828"/>
                </a:lnTo>
                <a:close/>
                <a:moveTo>
                  <a:pt x="191676" y="134828"/>
                </a:moveTo>
                <a:lnTo>
                  <a:pt x="191676" y="140967"/>
                </a:lnTo>
                <a:lnTo>
                  <a:pt x="188849" y="142578"/>
                </a:lnTo>
                <a:lnTo>
                  <a:pt x="186357" y="144037"/>
                </a:lnTo>
                <a:lnTo>
                  <a:pt x="191676" y="134828"/>
                </a:lnTo>
                <a:close/>
                <a:moveTo>
                  <a:pt x="203318" y="134828"/>
                </a:moveTo>
                <a:lnTo>
                  <a:pt x="203318" y="140967"/>
                </a:lnTo>
                <a:lnTo>
                  <a:pt x="200461" y="142578"/>
                </a:lnTo>
                <a:lnTo>
                  <a:pt x="197999" y="144037"/>
                </a:lnTo>
                <a:lnTo>
                  <a:pt x="203318" y="134828"/>
                </a:lnTo>
                <a:close/>
                <a:moveTo>
                  <a:pt x="214929" y="134828"/>
                </a:moveTo>
                <a:lnTo>
                  <a:pt x="214929" y="140967"/>
                </a:lnTo>
                <a:lnTo>
                  <a:pt x="212072" y="142578"/>
                </a:lnTo>
                <a:lnTo>
                  <a:pt x="209610" y="144037"/>
                </a:lnTo>
                <a:lnTo>
                  <a:pt x="214929" y="134828"/>
                </a:lnTo>
                <a:close/>
                <a:moveTo>
                  <a:pt x="226570" y="134828"/>
                </a:moveTo>
                <a:lnTo>
                  <a:pt x="226570" y="140967"/>
                </a:lnTo>
                <a:lnTo>
                  <a:pt x="223713" y="142578"/>
                </a:lnTo>
                <a:lnTo>
                  <a:pt x="221251" y="144037"/>
                </a:lnTo>
                <a:lnTo>
                  <a:pt x="226570" y="134828"/>
                </a:lnTo>
                <a:close/>
                <a:moveTo>
                  <a:pt x="238182" y="134828"/>
                </a:moveTo>
                <a:lnTo>
                  <a:pt x="238182" y="140967"/>
                </a:lnTo>
                <a:lnTo>
                  <a:pt x="235355" y="142578"/>
                </a:lnTo>
                <a:lnTo>
                  <a:pt x="232862" y="144037"/>
                </a:lnTo>
                <a:lnTo>
                  <a:pt x="238182" y="134828"/>
                </a:lnTo>
                <a:close/>
                <a:moveTo>
                  <a:pt x="249793" y="134828"/>
                </a:moveTo>
                <a:lnTo>
                  <a:pt x="249793" y="140967"/>
                </a:lnTo>
                <a:lnTo>
                  <a:pt x="246936" y="142578"/>
                </a:lnTo>
                <a:lnTo>
                  <a:pt x="244474" y="144037"/>
                </a:lnTo>
                <a:lnTo>
                  <a:pt x="249793" y="134828"/>
                </a:lnTo>
                <a:close/>
                <a:moveTo>
                  <a:pt x="261404" y="134828"/>
                </a:moveTo>
                <a:lnTo>
                  <a:pt x="261404" y="140967"/>
                </a:lnTo>
                <a:lnTo>
                  <a:pt x="258547" y="142578"/>
                </a:lnTo>
                <a:lnTo>
                  <a:pt x="256085" y="144037"/>
                </a:lnTo>
                <a:lnTo>
                  <a:pt x="261404" y="134828"/>
                </a:lnTo>
                <a:close/>
                <a:moveTo>
                  <a:pt x="273046" y="134828"/>
                </a:moveTo>
                <a:lnTo>
                  <a:pt x="273046" y="140998"/>
                </a:lnTo>
                <a:lnTo>
                  <a:pt x="270188" y="142639"/>
                </a:lnTo>
                <a:lnTo>
                  <a:pt x="267726" y="144037"/>
                </a:lnTo>
                <a:lnTo>
                  <a:pt x="273046" y="134828"/>
                </a:lnTo>
                <a:close/>
                <a:moveTo>
                  <a:pt x="29029" y="134828"/>
                </a:moveTo>
                <a:lnTo>
                  <a:pt x="29029" y="140998"/>
                </a:lnTo>
                <a:lnTo>
                  <a:pt x="26172" y="142639"/>
                </a:lnTo>
                <a:lnTo>
                  <a:pt x="23710" y="144068"/>
                </a:lnTo>
                <a:lnTo>
                  <a:pt x="23710" y="144068"/>
                </a:lnTo>
                <a:lnTo>
                  <a:pt x="29029" y="134828"/>
                </a:lnTo>
                <a:close/>
                <a:moveTo>
                  <a:pt x="40610" y="134828"/>
                </a:moveTo>
                <a:lnTo>
                  <a:pt x="40610" y="140998"/>
                </a:lnTo>
                <a:lnTo>
                  <a:pt x="37783" y="142639"/>
                </a:lnTo>
                <a:lnTo>
                  <a:pt x="35290" y="144068"/>
                </a:lnTo>
                <a:lnTo>
                  <a:pt x="35290" y="144068"/>
                </a:lnTo>
                <a:lnTo>
                  <a:pt x="40610" y="134828"/>
                </a:lnTo>
                <a:close/>
                <a:moveTo>
                  <a:pt x="63862" y="134828"/>
                </a:moveTo>
                <a:lnTo>
                  <a:pt x="63862" y="140998"/>
                </a:lnTo>
                <a:lnTo>
                  <a:pt x="61005" y="142639"/>
                </a:lnTo>
                <a:lnTo>
                  <a:pt x="58543" y="144068"/>
                </a:lnTo>
                <a:lnTo>
                  <a:pt x="58543" y="144068"/>
                </a:lnTo>
                <a:lnTo>
                  <a:pt x="63862" y="134828"/>
                </a:lnTo>
                <a:close/>
                <a:moveTo>
                  <a:pt x="75504" y="134828"/>
                </a:moveTo>
                <a:lnTo>
                  <a:pt x="75504" y="140998"/>
                </a:lnTo>
                <a:lnTo>
                  <a:pt x="72647" y="142639"/>
                </a:lnTo>
                <a:lnTo>
                  <a:pt x="70185" y="144068"/>
                </a:lnTo>
                <a:lnTo>
                  <a:pt x="70185" y="144068"/>
                </a:lnTo>
                <a:lnTo>
                  <a:pt x="75504" y="134828"/>
                </a:lnTo>
                <a:close/>
                <a:moveTo>
                  <a:pt x="87115" y="134828"/>
                </a:moveTo>
                <a:lnTo>
                  <a:pt x="87115" y="140998"/>
                </a:lnTo>
                <a:lnTo>
                  <a:pt x="84288" y="142639"/>
                </a:lnTo>
                <a:lnTo>
                  <a:pt x="81796" y="144068"/>
                </a:lnTo>
                <a:lnTo>
                  <a:pt x="81796" y="144068"/>
                </a:lnTo>
                <a:lnTo>
                  <a:pt x="87115" y="134828"/>
                </a:lnTo>
                <a:close/>
                <a:moveTo>
                  <a:pt x="98757" y="134828"/>
                </a:moveTo>
                <a:lnTo>
                  <a:pt x="98757" y="140998"/>
                </a:lnTo>
                <a:lnTo>
                  <a:pt x="95899" y="142639"/>
                </a:lnTo>
                <a:lnTo>
                  <a:pt x="93437" y="144068"/>
                </a:lnTo>
                <a:lnTo>
                  <a:pt x="93437" y="144068"/>
                </a:lnTo>
                <a:lnTo>
                  <a:pt x="98757" y="134828"/>
                </a:lnTo>
                <a:close/>
                <a:moveTo>
                  <a:pt x="110337" y="134828"/>
                </a:moveTo>
                <a:lnTo>
                  <a:pt x="110337" y="140998"/>
                </a:lnTo>
                <a:lnTo>
                  <a:pt x="107480" y="142639"/>
                </a:lnTo>
                <a:lnTo>
                  <a:pt x="105018" y="144068"/>
                </a:lnTo>
                <a:lnTo>
                  <a:pt x="105018" y="144068"/>
                </a:lnTo>
                <a:lnTo>
                  <a:pt x="110337" y="134828"/>
                </a:lnTo>
                <a:close/>
                <a:moveTo>
                  <a:pt x="17418" y="134828"/>
                </a:moveTo>
                <a:lnTo>
                  <a:pt x="17418" y="140998"/>
                </a:lnTo>
                <a:lnTo>
                  <a:pt x="14560" y="142639"/>
                </a:lnTo>
                <a:lnTo>
                  <a:pt x="12098" y="144068"/>
                </a:lnTo>
                <a:lnTo>
                  <a:pt x="17418" y="134828"/>
                </a:lnTo>
                <a:close/>
                <a:moveTo>
                  <a:pt x="52251" y="134828"/>
                </a:moveTo>
                <a:lnTo>
                  <a:pt x="52251" y="140998"/>
                </a:lnTo>
                <a:lnTo>
                  <a:pt x="49394" y="142639"/>
                </a:lnTo>
                <a:lnTo>
                  <a:pt x="46932" y="144068"/>
                </a:lnTo>
                <a:lnTo>
                  <a:pt x="52251" y="134828"/>
                </a:lnTo>
                <a:close/>
                <a:moveTo>
                  <a:pt x="5898" y="141180"/>
                </a:moveTo>
                <a:lnTo>
                  <a:pt x="8755" y="142822"/>
                </a:lnTo>
                <a:lnTo>
                  <a:pt x="11217" y="144250"/>
                </a:lnTo>
                <a:lnTo>
                  <a:pt x="578" y="144250"/>
                </a:lnTo>
                <a:lnTo>
                  <a:pt x="5898" y="141180"/>
                </a:lnTo>
                <a:close/>
                <a:moveTo>
                  <a:pt x="17509" y="141180"/>
                </a:moveTo>
                <a:lnTo>
                  <a:pt x="20366" y="142822"/>
                </a:lnTo>
                <a:lnTo>
                  <a:pt x="22828" y="144250"/>
                </a:lnTo>
                <a:lnTo>
                  <a:pt x="12190" y="144250"/>
                </a:lnTo>
                <a:lnTo>
                  <a:pt x="14682" y="142822"/>
                </a:lnTo>
                <a:lnTo>
                  <a:pt x="17509" y="141180"/>
                </a:lnTo>
                <a:close/>
                <a:moveTo>
                  <a:pt x="29150" y="141180"/>
                </a:moveTo>
                <a:lnTo>
                  <a:pt x="32008" y="142822"/>
                </a:lnTo>
                <a:lnTo>
                  <a:pt x="34470" y="144250"/>
                </a:lnTo>
                <a:lnTo>
                  <a:pt x="23831" y="144250"/>
                </a:lnTo>
                <a:lnTo>
                  <a:pt x="26293" y="142822"/>
                </a:lnTo>
                <a:lnTo>
                  <a:pt x="29150" y="141180"/>
                </a:lnTo>
                <a:close/>
                <a:moveTo>
                  <a:pt x="40762" y="141180"/>
                </a:moveTo>
                <a:lnTo>
                  <a:pt x="43619" y="142822"/>
                </a:lnTo>
                <a:lnTo>
                  <a:pt x="46081" y="144250"/>
                </a:lnTo>
                <a:lnTo>
                  <a:pt x="35442" y="144250"/>
                </a:lnTo>
                <a:lnTo>
                  <a:pt x="37935" y="142822"/>
                </a:lnTo>
                <a:lnTo>
                  <a:pt x="40762" y="141180"/>
                </a:lnTo>
                <a:close/>
                <a:moveTo>
                  <a:pt x="52403" y="141180"/>
                </a:moveTo>
                <a:lnTo>
                  <a:pt x="55260" y="142822"/>
                </a:lnTo>
                <a:lnTo>
                  <a:pt x="57722" y="144250"/>
                </a:lnTo>
                <a:lnTo>
                  <a:pt x="47084" y="144250"/>
                </a:lnTo>
                <a:lnTo>
                  <a:pt x="49546" y="142822"/>
                </a:lnTo>
                <a:lnTo>
                  <a:pt x="52403" y="141180"/>
                </a:lnTo>
                <a:close/>
                <a:moveTo>
                  <a:pt x="64014" y="141180"/>
                </a:moveTo>
                <a:lnTo>
                  <a:pt x="66871" y="142822"/>
                </a:lnTo>
                <a:lnTo>
                  <a:pt x="69334" y="144250"/>
                </a:lnTo>
                <a:lnTo>
                  <a:pt x="58695" y="144250"/>
                </a:lnTo>
                <a:lnTo>
                  <a:pt x="61187" y="142822"/>
                </a:lnTo>
                <a:lnTo>
                  <a:pt x="64014" y="141180"/>
                </a:lnTo>
                <a:close/>
                <a:moveTo>
                  <a:pt x="75625" y="141180"/>
                </a:moveTo>
                <a:lnTo>
                  <a:pt x="78452" y="142822"/>
                </a:lnTo>
                <a:lnTo>
                  <a:pt x="80945" y="144250"/>
                </a:lnTo>
                <a:lnTo>
                  <a:pt x="70306" y="144250"/>
                </a:lnTo>
                <a:lnTo>
                  <a:pt x="72768" y="142822"/>
                </a:lnTo>
                <a:lnTo>
                  <a:pt x="75625" y="141180"/>
                </a:lnTo>
                <a:close/>
                <a:moveTo>
                  <a:pt x="87237" y="141180"/>
                </a:moveTo>
                <a:lnTo>
                  <a:pt x="90094" y="142822"/>
                </a:lnTo>
                <a:lnTo>
                  <a:pt x="92556" y="144250"/>
                </a:lnTo>
                <a:lnTo>
                  <a:pt x="81917" y="144250"/>
                </a:lnTo>
                <a:lnTo>
                  <a:pt x="84379" y="142822"/>
                </a:lnTo>
                <a:lnTo>
                  <a:pt x="87237" y="141180"/>
                </a:lnTo>
                <a:close/>
                <a:moveTo>
                  <a:pt x="98878" y="141180"/>
                </a:moveTo>
                <a:lnTo>
                  <a:pt x="101705" y="142822"/>
                </a:lnTo>
                <a:lnTo>
                  <a:pt x="104197" y="144250"/>
                </a:lnTo>
                <a:lnTo>
                  <a:pt x="93559" y="144250"/>
                </a:lnTo>
                <a:lnTo>
                  <a:pt x="96021" y="142822"/>
                </a:lnTo>
                <a:lnTo>
                  <a:pt x="98878" y="141180"/>
                </a:lnTo>
                <a:close/>
                <a:moveTo>
                  <a:pt x="110489" y="141180"/>
                </a:moveTo>
                <a:lnTo>
                  <a:pt x="113346" y="142822"/>
                </a:lnTo>
                <a:lnTo>
                  <a:pt x="115809" y="144250"/>
                </a:lnTo>
                <a:lnTo>
                  <a:pt x="105170" y="144250"/>
                </a:lnTo>
                <a:lnTo>
                  <a:pt x="107632" y="142822"/>
                </a:lnTo>
                <a:lnTo>
                  <a:pt x="110489" y="141180"/>
                </a:lnTo>
                <a:close/>
                <a:moveTo>
                  <a:pt x="122131" y="141180"/>
                </a:moveTo>
                <a:lnTo>
                  <a:pt x="124958" y="142822"/>
                </a:lnTo>
                <a:lnTo>
                  <a:pt x="127450" y="144250"/>
                </a:lnTo>
                <a:lnTo>
                  <a:pt x="116812" y="144250"/>
                </a:lnTo>
                <a:lnTo>
                  <a:pt x="119274" y="142822"/>
                </a:lnTo>
                <a:lnTo>
                  <a:pt x="122131" y="141180"/>
                </a:lnTo>
                <a:close/>
                <a:moveTo>
                  <a:pt x="133742" y="141180"/>
                </a:moveTo>
                <a:lnTo>
                  <a:pt x="136599" y="142822"/>
                </a:lnTo>
                <a:lnTo>
                  <a:pt x="139061" y="144250"/>
                </a:lnTo>
                <a:lnTo>
                  <a:pt x="128423" y="144250"/>
                </a:lnTo>
                <a:lnTo>
                  <a:pt x="130885" y="142822"/>
                </a:lnTo>
                <a:lnTo>
                  <a:pt x="133742" y="141180"/>
                </a:lnTo>
                <a:close/>
                <a:moveTo>
                  <a:pt x="145323" y="141180"/>
                </a:moveTo>
                <a:lnTo>
                  <a:pt x="148180" y="142822"/>
                </a:lnTo>
                <a:lnTo>
                  <a:pt x="150642" y="144250"/>
                </a:lnTo>
                <a:lnTo>
                  <a:pt x="140004" y="144250"/>
                </a:lnTo>
                <a:lnTo>
                  <a:pt x="142496" y="142822"/>
                </a:lnTo>
                <a:lnTo>
                  <a:pt x="145323" y="141180"/>
                </a:lnTo>
                <a:close/>
                <a:moveTo>
                  <a:pt x="156964" y="141180"/>
                </a:moveTo>
                <a:lnTo>
                  <a:pt x="159822" y="142822"/>
                </a:lnTo>
                <a:lnTo>
                  <a:pt x="162284" y="144250"/>
                </a:lnTo>
                <a:lnTo>
                  <a:pt x="151645" y="144250"/>
                </a:lnTo>
                <a:lnTo>
                  <a:pt x="154107" y="142822"/>
                </a:lnTo>
                <a:lnTo>
                  <a:pt x="156964" y="141180"/>
                </a:lnTo>
                <a:close/>
                <a:moveTo>
                  <a:pt x="168575" y="141180"/>
                </a:moveTo>
                <a:lnTo>
                  <a:pt x="171433" y="142822"/>
                </a:lnTo>
                <a:lnTo>
                  <a:pt x="173895" y="144250"/>
                </a:lnTo>
                <a:lnTo>
                  <a:pt x="163256" y="144250"/>
                </a:lnTo>
                <a:lnTo>
                  <a:pt x="165749" y="142822"/>
                </a:lnTo>
                <a:lnTo>
                  <a:pt x="168575" y="141180"/>
                </a:lnTo>
                <a:close/>
                <a:moveTo>
                  <a:pt x="180217" y="141180"/>
                </a:moveTo>
                <a:lnTo>
                  <a:pt x="183074" y="142822"/>
                </a:lnTo>
                <a:lnTo>
                  <a:pt x="185536" y="144250"/>
                </a:lnTo>
                <a:lnTo>
                  <a:pt x="174898" y="144250"/>
                </a:lnTo>
                <a:lnTo>
                  <a:pt x="177360" y="142822"/>
                </a:lnTo>
                <a:lnTo>
                  <a:pt x="180217" y="141180"/>
                </a:lnTo>
                <a:close/>
                <a:moveTo>
                  <a:pt x="191828" y="141180"/>
                </a:moveTo>
                <a:lnTo>
                  <a:pt x="194685" y="142822"/>
                </a:lnTo>
                <a:lnTo>
                  <a:pt x="197147" y="144250"/>
                </a:lnTo>
                <a:lnTo>
                  <a:pt x="186509" y="144250"/>
                </a:lnTo>
                <a:lnTo>
                  <a:pt x="189001" y="142822"/>
                </a:lnTo>
                <a:lnTo>
                  <a:pt x="191828" y="141180"/>
                </a:lnTo>
                <a:close/>
                <a:moveTo>
                  <a:pt x="203470" y="141180"/>
                </a:moveTo>
                <a:lnTo>
                  <a:pt x="206327" y="142822"/>
                </a:lnTo>
                <a:lnTo>
                  <a:pt x="208789" y="144250"/>
                </a:lnTo>
                <a:lnTo>
                  <a:pt x="198151" y="144250"/>
                </a:lnTo>
                <a:lnTo>
                  <a:pt x="200613" y="142822"/>
                </a:lnTo>
                <a:lnTo>
                  <a:pt x="203470" y="141180"/>
                </a:lnTo>
                <a:close/>
                <a:moveTo>
                  <a:pt x="215051" y="141180"/>
                </a:moveTo>
                <a:lnTo>
                  <a:pt x="217908" y="142822"/>
                </a:lnTo>
                <a:lnTo>
                  <a:pt x="220370" y="144250"/>
                </a:lnTo>
                <a:lnTo>
                  <a:pt x="209731" y="144250"/>
                </a:lnTo>
                <a:lnTo>
                  <a:pt x="212193" y="142822"/>
                </a:lnTo>
                <a:lnTo>
                  <a:pt x="215051" y="141180"/>
                </a:lnTo>
                <a:close/>
                <a:moveTo>
                  <a:pt x="226692" y="141180"/>
                </a:moveTo>
                <a:lnTo>
                  <a:pt x="229519" y="142822"/>
                </a:lnTo>
                <a:lnTo>
                  <a:pt x="232011" y="144250"/>
                </a:lnTo>
                <a:lnTo>
                  <a:pt x="221373" y="144250"/>
                </a:lnTo>
                <a:lnTo>
                  <a:pt x="223835" y="142822"/>
                </a:lnTo>
                <a:lnTo>
                  <a:pt x="226692" y="141180"/>
                </a:lnTo>
                <a:close/>
                <a:moveTo>
                  <a:pt x="238303" y="141180"/>
                </a:moveTo>
                <a:lnTo>
                  <a:pt x="241160" y="142822"/>
                </a:lnTo>
                <a:lnTo>
                  <a:pt x="243622" y="144250"/>
                </a:lnTo>
                <a:lnTo>
                  <a:pt x="232984" y="144250"/>
                </a:lnTo>
                <a:lnTo>
                  <a:pt x="235446" y="142822"/>
                </a:lnTo>
                <a:lnTo>
                  <a:pt x="238303" y="141180"/>
                </a:lnTo>
                <a:close/>
                <a:moveTo>
                  <a:pt x="249945" y="141180"/>
                </a:moveTo>
                <a:lnTo>
                  <a:pt x="252772" y="142822"/>
                </a:lnTo>
                <a:lnTo>
                  <a:pt x="255264" y="144250"/>
                </a:lnTo>
                <a:lnTo>
                  <a:pt x="244626" y="144250"/>
                </a:lnTo>
                <a:lnTo>
                  <a:pt x="247088" y="142822"/>
                </a:lnTo>
                <a:lnTo>
                  <a:pt x="249945" y="141180"/>
                </a:lnTo>
                <a:close/>
                <a:moveTo>
                  <a:pt x="261556" y="141180"/>
                </a:moveTo>
                <a:lnTo>
                  <a:pt x="264413" y="142822"/>
                </a:lnTo>
                <a:lnTo>
                  <a:pt x="266875" y="144250"/>
                </a:lnTo>
                <a:lnTo>
                  <a:pt x="256237" y="144250"/>
                </a:lnTo>
                <a:lnTo>
                  <a:pt x="258699" y="142822"/>
                </a:lnTo>
                <a:lnTo>
                  <a:pt x="261556" y="141180"/>
                </a:lnTo>
                <a:close/>
                <a:moveTo>
                  <a:pt x="273198" y="141180"/>
                </a:moveTo>
                <a:lnTo>
                  <a:pt x="276024" y="142822"/>
                </a:lnTo>
                <a:lnTo>
                  <a:pt x="278517" y="144250"/>
                </a:lnTo>
                <a:lnTo>
                  <a:pt x="267878" y="144250"/>
                </a:lnTo>
                <a:lnTo>
                  <a:pt x="270340" y="142822"/>
                </a:lnTo>
                <a:lnTo>
                  <a:pt x="273198" y="141180"/>
                </a:lnTo>
                <a:close/>
                <a:moveTo>
                  <a:pt x="11217" y="144524"/>
                </a:moveTo>
                <a:lnTo>
                  <a:pt x="5898" y="147594"/>
                </a:lnTo>
                <a:lnTo>
                  <a:pt x="578" y="144524"/>
                </a:lnTo>
                <a:close/>
                <a:moveTo>
                  <a:pt x="22828" y="144524"/>
                </a:moveTo>
                <a:lnTo>
                  <a:pt x="17509" y="147594"/>
                </a:lnTo>
                <a:lnTo>
                  <a:pt x="12190" y="144524"/>
                </a:lnTo>
                <a:close/>
                <a:moveTo>
                  <a:pt x="34470" y="144524"/>
                </a:moveTo>
                <a:lnTo>
                  <a:pt x="29150" y="147594"/>
                </a:lnTo>
                <a:lnTo>
                  <a:pt x="23831" y="144524"/>
                </a:lnTo>
                <a:close/>
                <a:moveTo>
                  <a:pt x="46081" y="144524"/>
                </a:moveTo>
                <a:lnTo>
                  <a:pt x="40762" y="147594"/>
                </a:lnTo>
                <a:lnTo>
                  <a:pt x="35442" y="144524"/>
                </a:lnTo>
                <a:close/>
                <a:moveTo>
                  <a:pt x="57722" y="144524"/>
                </a:moveTo>
                <a:lnTo>
                  <a:pt x="52403" y="147594"/>
                </a:lnTo>
                <a:lnTo>
                  <a:pt x="47084" y="144524"/>
                </a:lnTo>
                <a:close/>
                <a:moveTo>
                  <a:pt x="69334" y="144524"/>
                </a:moveTo>
                <a:lnTo>
                  <a:pt x="64014" y="147594"/>
                </a:lnTo>
                <a:lnTo>
                  <a:pt x="58695" y="144524"/>
                </a:lnTo>
                <a:close/>
                <a:moveTo>
                  <a:pt x="80945" y="144524"/>
                </a:moveTo>
                <a:lnTo>
                  <a:pt x="75625" y="147594"/>
                </a:lnTo>
                <a:lnTo>
                  <a:pt x="70306" y="144524"/>
                </a:lnTo>
                <a:close/>
                <a:moveTo>
                  <a:pt x="92556" y="144524"/>
                </a:moveTo>
                <a:lnTo>
                  <a:pt x="87237" y="147594"/>
                </a:lnTo>
                <a:lnTo>
                  <a:pt x="81917" y="144524"/>
                </a:lnTo>
                <a:close/>
                <a:moveTo>
                  <a:pt x="104197" y="144524"/>
                </a:moveTo>
                <a:lnTo>
                  <a:pt x="98878" y="147594"/>
                </a:lnTo>
                <a:lnTo>
                  <a:pt x="93559" y="144524"/>
                </a:lnTo>
                <a:close/>
                <a:moveTo>
                  <a:pt x="115809" y="144524"/>
                </a:moveTo>
                <a:lnTo>
                  <a:pt x="110489" y="147594"/>
                </a:lnTo>
                <a:lnTo>
                  <a:pt x="105170" y="144524"/>
                </a:lnTo>
                <a:close/>
                <a:moveTo>
                  <a:pt x="127450" y="144524"/>
                </a:moveTo>
                <a:lnTo>
                  <a:pt x="122131" y="147594"/>
                </a:lnTo>
                <a:lnTo>
                  <a:pt x="116812" y="144524"/>
                </a:lnTo>
                <a:close/>
                <a:moveTo>
                  <a:pt x="139061" y="144524"/>
                </a:moveTo>
                <a:lnTo>
                  <a:pt x="133742" y="147594"/>
                </a:lnTo>
                <a:lnTo>
                  <a:pt x="128423" y="144524"/>
                </a:lnTo>
                <a:close/>
                <a:moveTo>
                  <a:pt x="150642" y="144524"/>
                </a:moveTo>
                <a:lnTo>
                  <a:pt x="145323" y="147594"/>
                </a:lnTo>
                <a:lnTo>
                  <a:pt x="140004" y="144524"/>
                </a:lnTo>
                <a:close/>
                <a:moveTo>
                  <a:pt x="162284" y="144524"/>
                </a:moveTo>
                <a:lnTo>
                  <a:pt x="156964" y="147594"/>
                </a:lnTo>
                <a:lnTo>
                  <a:pt x="151645" y="144524"/>
                </a:lnTo>
                <a:close/>
                <a:moveTo>
                  <a:pt x="173895" y="144524"/>
                </a:moveTo>
                <a:lnTo>
                  <a:pt x="168575" y="147594"/>
                </a:lnTo>
                <a:lnTo>
                  <a:pt x="163256" y="144524"/>
                </a:lnTo>
                <a:close/>
                <a:moveTo>
                  <a:pt x="185536" y="144524"/>
                </a:moveTo>
                <a:lnTo>
                  <a:pt x="180217" y="147594"/>
                </a:lnTo>
                <a:lnTo>
                  <a:pt x="174898" y="144524"/>
                </a:lnTo>
                <a:close/>
                <a:moveTo>
                  <a:pt x="197147" y="144524"/>
                </a:moveTo>
                <a:lnTo>
                  <a:pt x="191828" y="147594"/>
                </a:lnTo>
                <a:lnTo>
                  <a:pt x="186509" y="144524"/>
                </a:lnTo>
                <a:close/>
                <a:moveTo>
                  <a:pt x="208789" y="144524"/>
                </a:moveTo>
                <a:lnTo>
                  <a:pt x="203470" y="147594"/>
                </a:lnTo>
                <a:lnTo>
                  <a:pt x="198151" y="144524"/>
                </a:lnTo>
                <a:close/>
                <a:moveTo>
                  <a:pt x="220370" y="144524"/>
                </a:moveTo>
                <a:lnTo>
                  <a:pt x="215051" y="147594"/>
                </a:lnTo>
                <a:lnTo>
                  <a:pt x="209731" y="144524"/>
                </a:lnTo>
                <a:close/>
                <a:moveTo>
                  <a:pt x="232011" y="144524"/>
                </a:moveTo>
                <a:lnTo>
                  <a:pt x="226692" y="147594"/>
                </a:lnTo>
                <a:lnTo>
                  <a:pt x="221373" y="144524"/>
                </a:lnTo>
                <a:close/>
                <a:moveTo>
                  <a:pt x="243622" y="144524"/>
                </a:moveTo>
                <a:lnTo>
                  <a:pt x="238303" y="147594"/>
                </a:lnTo>
                <a:lnTo>
                  <a:pt x="232984" y="144524"/>
                </a:lnTo>
                <a:close/>
                <a:moveTo>
                  <a:pt x="255264" y="144524"/>
                </a:moveTo>
                <a:lnTo>
                  <a:pt x="249945" y="147594"/>
                </a:lnTo>
                <a:lnTo>
                  <a:pt x="244626" y="144524"/>
                </a:lnTo>
                <a:close/>
                <a:moveTo>
                  <a:pt x="266875" y="144524"/>
                </a:moveTo>
                <a:lnTo>
                  <a:pt x="261556" y="147594"/>
                </a:lnTo>
                <a:lnTo>
                  <a:pt x="256237" y="144524"/>
                </a:lnTo>
                <a:close/>
                <a:moveTo>
                  <a:pt x="278517" y="144524"/>
                </a:moveTo>
                <a:lnTo>
                  <a:pt x="273198" y="147594"/>
                </a:lnTo>
                <a:lnTo>
                  <a:pt x="267878" y="144524"/>
                </a:lnTo>
                <a:close/>
                <a:moveTo>
                  <a:pt x="11369" y="144737"/>
                </a:moveTo>
                <a:lnTo>
                  <a:pt x="6050" y="153946"/>
                </a:lnTo>
                <a:lnTo>
                  <a:pt x="6050" y="147837"/>
                </a:lnTo>
                <a:lnTo>
                  <a:pt x="11369" y="144737"/>
                </a:lnTo>
                <a:close/>
                <a:moveTo>
                  <a:pt x="22980" y="144706"/>
                </a:moveTo>
                <a:lnTo>
                  <a:pt x="17661" y="153946"/>
                </a:lnTo>
                <a:lnTo>
                  <a:pt x="17661" y="147806"/>
                </a:lnTo>
                <a:lnTo>
                  <a:pt x="22980" y="144706"/>
                </a:lnTo>
                <a:close/>
                <a:moveTo>
                  <a:pt x="34622" y="144737"/>
                </a:moveTo>
                <a:lnTo>
                  <a:pt x="29302" y="153946"/>
                </a:lnTo>
                <a:lnTo>
                  <a:pt x="29302" y="147837"/>
                </a:lnTo>
                <a:lnTo>
                  <a:pt x="34622" y="144737"/>
                </a:lnTo>
                <a:close/>
                <a:moveTo>
                  <a:pt x="46202" y="144737"/>
                </a:moveTo>
                <a:lnTo>
                  <a:pt x="40883" y="153946"/>
                </a:lnTo>
                <a:lnTo>
                  <a:pt x="40883" y="147837"/>
                </a:lnTo>
                <a:lnTo>
                  <a:pt x="46202" y="144737"/>
                </a:lnTo>
                <a:close/>
                <a:moveTo>
                  <a:pt x="57844" y="144737"/>
                </a:moveTo>
                <a:lnTo>
                  <a:pt x="52525" y="153946"/>
                </a:lnTo>
                <a:lnTo>
                  <a:pt x="52525" y="147837"/>
                </a:lnTo>
                <a:lnTo>
                  <a:pt x="57844" y="144737"/>
                </a:lnTo>
                <a:close/>
                <a:moveTo>
                  <a:pt x="69455" y="144737"/>
                </a:moveTo>
                <a:lnTo>
                  <a:pt x="64136" y="153946"/>
                </a:lnTo>
                <a:lnTo>
                  <a:pt x="64136" y="147837"/>
                </a:lnTo>
                <a:lnTo>
                  <a:pt x="69455" y="144737"/>
                </a:lnTo>
                <a:close/>
                <a:moveTo>
                  <a:pt x="81097" y="144737"/>
                </a:moveTo>
                <a:lnTo>
                  <a:pt x="75777" y="153946"/>
                </a:lnTo>
                <a:lnTo>
                  <a:pt x="75777" y="147837"/>
                </a:lnTo>
                <a:lnTo>
                  <a:pt x="81097" y="144737"/>
                </a:lnTo>
                <a:close/>
                <a:moveTo>
                  <a:pt x="92708" y="144737"/>
                </a:moveTo>
                <a:lnTo>
                  <a:pt x="87389" y="153946"/>
                </a:lnTo>
                <a:lnTo>
                  <a:pt x="87389" y="147837"/>
                </a:lnTo>
                <a:lnTo>
                  <a:pt x="92708" y="144737"/>
                </a:lnTo>
                <a:close/>
                <a:moveTo>
                  <a:pt x="104349" y="144737"/>
                </a:moveTo>
                <a:lnTo>
                  <a:pt x="99030" y="153946"/>
                </a:lnTo>
                <a:lnTo>
                  <a:pt x="99030" y="147837"/>
                </a:lnTo>
                <a:lnTo>
                  <a:pt x="104349" y="144737"/>
                </a:lnTo>
                <a:close/>
                <a:moveTo>
                  <a:pt x="115930" y="144737"/>
                </a:moveTo>
                <a:lnTo>
                  <a:pt x="110611" y="153946"/>
                </a:lnTo>
                <a:lnTo>
                  <a:pt x="110611" y="147837"/>
                </a:lnTo>
                <a:lnTo>
                  <a:pt x="115930" y="144737"/>
                </a:lnTo>
                <a:close/>
                <a:moveTo>
                  <a:pt x="127541" y="144737"/>
                </a:moveTo>
                <a:lnTo>
                  <a:pt x="122222" y="153946"/>
                </a:lnTo>
                <a:lnTo>
                  <a:pt x="122222" y="147837"/>
                </a:lnTo>
                <a:lnTo>
                  <a:pt x="127541" y="144737"/>
                </a:lnTo>
                <a:close/>
                <a:moveTo>
                  <a:pt x="139183" y="144737"/>
                </a:moveTo>
                <a:lnTo>
                  <a:pt x="133864" y="153946"/>
                </a:lnTo>
                <a:lnTo>
                  <a:pt x="133864" y="147837"/>
                </a:lnTo>
                <a:lnTo>
                  <a:pt x="139183" y="144737"/>
                </a:lnTo>
                <a:close/>
                <a:moveTo>
                  <a:pt x="150794" y="144737"/>
                </a:moveTo>
                <a:lnTo>
                  <a:pt x="145475" y="153946"/>
                </a:lnTo>
                <a:lnTo>
                  <a:pt x="145475" y="147837"/>
                </a:lnTo>
                <a:lnTo>
                  <a:pt x="150794" y="144737"/>
                </a:lnTo>
                <a:close/>
                <a:moveTo>
                  <a:pt x="162436" y="144737"/>
                </a:moveTo>
                <a:lnTo>
                  <a:pt x="157116" y="153946"/>
                </a:lnTo>
                <a:lnTo>
                  <a:pt x="157116" y="147837"/>
                </a:lnTo>
                <a:lnTo>
                  <a:pt x="162436" y="144737"/>
                </a:lnTo>
                <a:close/>
                <a:moveTo>
                  <a:pt x="174047" y="144737"/>
                </a:moveTo>
                <a:lnTo>
                  <a:pt x="168727" y="153946"/>
                </a:lnTo>
                <a:lnTo>
                  <a:pt x="168727" y="147837"/>
                </a:lnTo>
                <a:lnTo>
                  <a:pt x="174047" y="144737"/>
                </a:lnTo>
                <a:close/>
                <a:moveTo>
                  <a:pt x="185658" y="144737"/>
                </a:moveTo>
                <a:lnTo>
                  <a:pt x="180339" y="153946"/>
                </a:lnTo>
                <a:lnTo>
                  <a:pt x="180339" y="147837"/>
                </a:lnTo>
                <a:lnTo>
                  <a:pt x="185658" y="144737"/>
                </a:lnTo>
                <a:close/>
                <a:moveTo>
                  <a:pt x="197269" y="144737"/>
                </a:moveTo>
                <a:lnTo>
                  <a:pt x="191950" y="153946"/>
                </a:lnTo>
                <a:lnTo>
                  <a:pt x="191950" y="147837"/>
                </a:lnTo>
                <a:lnTo>
                  <a:pt x="197269" y="144737"/>
                </a:lnTo>
                <a:close/>
                <a:moveTo>
                  <a:pt x="208911" y="144737"/>
                </a:moveTo>
                <a:lnTo>
                  <a:pt x="203591" y="153946"/>
                </a:lnTo>
                <a:lnTo>
                  <a:pt x="203591" y="147837"/>
                </a:lnTo>
                <a:lnTo>
                  <a:pt x="208911" y="144737"/>
                </a:lnTo>
                <a:close/>
                <a:moveTo>
                  <a:pt x="220522" y="144737"/>
                </a:moveTo>
                <a:lnTo>
                  <a:pt x="215202" y="153946"/>
                </a:lnTo>
                <a:lnTo>
                  <a:pt x="215202" y="147837"/>
                </a:lnTo>
                <a:lnTo>
                  <a:pt x="220522" y="144737"/>
                </a:lnTo>
                <a:close/>
                <a:moveTo>
                  <a:pt x="232163" y="144737"/>
                </a:moveTo>
                <a:lnTo>
                  <a:pt x="226844" y="153946"/>
                </a:lnTo>
                <a:lnTo>
                  <a:pt x="226844" y="147837"/>
                </a:lnTo>
                <a:lnTo>
                  <a:pt x="232163" y="144737"/>
                </a:lnTo>
                <a:close/>
                <a:moveTo>
                  <a:pt x="243774" y="144737"/>
                </a:moveTo>
                <a:lnTo>
                  <a:pt x="238455" y="153946"/>
                </a:lnTo>
                <a:lnTo>
                  <a:pt x="238455" y="147837"/>
                </a:lnTo>
                <a:lnTo>
                  <a:pt x="243774" y="144737"/>
                </a:lnTo>
                <a:close/>
                <a:moveTo>
                  <a:pt x="255355" y="144737"/>
                </a:moveTo>
                <a:lnTo>
                  <a:pt x="250036" y="153946"/>
                </a:lnTo>
                <a:lnTo>
                  <a:pt x="250036" y="147837"/>
                </a:lnTo>
                <a:lnTo>
                  <a:pt x="255355" y="144737"/>
                </a:lnTo>
                <a:close/>
                <a:moveTo>
                  <a:pt x="266997" y="144737"/>
                </a:moveTo>
                <a:lnTo>
                  <a:pt x="261678" y="153946"/>
                </a:lnTo>
                <a:lnTo>
                  <a:pt x="261678" y="147837"/>
                </a:lnTo>
                <a:lnTo>
                  <a:pt x="266997" y="144737"/>
                </a:lnTo>
                <a:close/>
                <a:moveTo>
                  <a:pt x="278608" y="144737"/>
                </a:moveTo>
                <a:lnTo>
                  <a:pt x="273289" y="153946"/>
                </a:lnTo>
                <a:lnTo>
                  <a:pt x="273289" y="147837"/>
                </a:lnTo>
                <a:lnTo>
                  <a:pt x="278608" y="144737"/>
                </a:lnTo>
                <a:close/>
                <a:moveTo>
                  <a:pt x="457" y="144797"/>
                </a:moveTo>
                <a:lnTo>
                  <a:pt x="5776" y="147837"/>
                </a:lnTo>
                <a:lnTo>
                  <a:pt x="5776" y="153977"/>
                </a:lnTo>
                <a:lnTo>
                  <a:pt x="457" y="144797"/>
                </a:lnTo>
                <a:close/>
                <a:moveTo>
                  <a:pt x="12098" y="144797"/>
                </a:moveTo>
                <a:lnTo>
                  <a:pt x="17418" y="147837"/>
                </a:lnTo>
                <a:lnTo>
                  <a:pt x="17418" y="153977"/>
                </a:lnTo>
                <a:lnTo>
                  <a:pt x="12098" y="144797"/>
                </a:lnTo>
                <a:close/>
                <a:moveTo>
                  <a:pt x="23710" y="144797"/>
                </a:moveTo>
                <a:lnTo>
                  <a:pt x="29029" y="147837"/>
                </a:lnTo>
                <a:lnTo>
                  <a:pt x="29029" y="153977"/>
                </a:lnTo>
                <a:lnTo>
                  <a:pt x="23710" y="144797"/>
                </a:lnTo>
                <a:close/>
                <a:moveTo>
                  <a:pt x="35290" y="144797"/>
                </a:moveTo>
                <a:lnTo>
                  <a:pt x="40610" y="147837"/>
                </a:lnTo>
                <a:lnTo>
                  <a:pt x="40610" y="153977"/>
                </a:lnTo>
                <a:lnTo>
                  <a:pt x="35290" y="144797"/>
                </a:lnTo>
                <a:close/>
                <a:moveTo>
                  <a:pt x="46932" y="144797"/>
                </a:moveTo>
                <a:lnTo>
                  <a:pt x="52251" y="147837"/>
                </a:lnTo>
                <a:lnTo>
                  <a:pt x="52251" y="153977"/>
                </a:lnTo>
                <a:lnTo>
                  <a:pt x="46932" y="144797"/>
                </a:lnTo>
                <a:close/>
                <a:moveTo>
                  <a:pt x="58543" y="144797"/>
                </a:moveTo>
                <a:lnTo>
                  <a:pt x="63862" y="147837"/>
                </a:lnTo>
                <a:lnTo>
                  <a:pt x="63862" y="153977"/>
                </a:lnTo>
                <a:lnTo>
                  <a:pt x="58543" y="144797"/>
                </a:lnTo>
                <a:close/>
                <a:moveTo>
                  <a:pt x="70185" y="144797"/>
                </a:moveTo>
                <a:lnTo>
                  <a:pt x="75504" y="147837"/>
                </a:lnTo>
                <a:lnTo>
                  <a:pt x="75504" y="153977"/>
                </a:lnTo>
                <a:lnTo>
                  <a:pt x="70185" y="144797"/>
                </a:lnTo>
                <a:close/>
                <a:moveTo>
                  <a:pt x="81796" y="144797"/>
                </a:moveTo>
                <a:lnTo>
                  <a:pt x="87115" y="147837"/>
                </a:lnTo>
                <a:lnTo>
                  <a:pt x="87115" y="153977"/>
                </a:lnTo>
                <a:lnTo>
                  <a:pt x="81796" y="144797"/>
                </a:lnTo>
                <a:close/>
                <a:moveTo>
                  <a:pt x="93437" y="144797"/>
                </a:moveTo>
                <a:lnTo>
                  <a:pt x="98757" y="147837"/>
                </a:lnTo>
                <a:lnTo>
                  <a:pt x="98757" y="153977"/>
                </a:lnTo>
                <a:lnTo>
                  <a:pt x="93437" y="144797"/>
                </a:lnTo>
                <a:close/>
                <a:moveTo>
                  <a:pt x="105018" y="144797"/>
                </a:moveTo>
                <a:lnTo>
                  <a:pt x="110337" y="147837"/>
                </a:lnTo>
                <a:lnTo>
                  <a:pt x="110337" y="153977"/>
                </a:lnTo>
                <a:lnTo>
                  <a:pt x="105018" y="144797"/>
                </a:lnTo>
                <a:close/>
                <a:moveTo>
                  <a:pt x="116660" y="144797"/>
                </a:moveTo>
                <a:lnTo>
                  <a:pt x="121979" y="147837"/>
                </a:lnTo>
                <a:lnTo>
                  <a:pt x="121979" y="153977"/>
                </a:lnTo>
                <a:lnTo>
                  <a:pt x="116660" y="144797"/>
                </a:lnTo>
                <a:close/>
                <a:moveTo>
                  <a:pt x="128271" y="144797"/>
                </a:moveTo>
                <a:lnTo>
                  <a:pt x="133590" y="147837"/>
                </a:lnTo>
                <a:lnTo>
                  <a:pt x="133590" y="153977"/>
                </a:lnTo>
                <a:lnTo>
                  <a:pt x="128271" y="144797"/>
                </a:lnTo>
                <a:close/>
                <a:moveTo>
                  <a:pt x="139912" y="144797"/>
                </a:moveTo>
                <a:lnTo>
                  <a:pt x="145232" y="147837"/>
                </a:lnTo>
                <a:lnTo>
                  <a:pt x="145232" y="153977"/>
                </a:lnTo>
                <a:lnTo>
                  <a:pt x="139912" y="144797"/>
                </a:lnTo>
                <a:close/>
                <a:moveTo>
                  <a:pt x="151523" y="144797"/>
                </a:moveTo>
                <a:lnTo>
                  <a:pt x="156843" y="147837"/>
                </a:lnTo>
                <a:lnTo>
                  <a:pt x="156843" y="153977"/>
                </a:lnTo>
                <a:lnTo>
                  <a:pt x="151523" y="144797"/>
                </a:lnTo>
                <a:close/>
                <a:moveTo>
                  <a:pt x="163165" y="144797"/>
                </a:moveTo>
                <a:lnTo>
                  <a:pt x="168484" y="147837"/>
                </a:lnTo>
                <a:lnTo>
                  <a:pt x="168484" y="153977"/>
                </a:lnTo>
                <a:lnTo>
                  <a:pt x="163165" y="144797"/>
                </a:lnTo>
                <a:close/>
                <a:moveTo>
                  <a:pt x="174746" y="144767"/>
                </a:moveTo>
                <a:lnTo>
                  <a:pt x="180065" y="147837"/>
                </a:lnTo>
                <a:lnTo>
                  <a:pt x="180065" y="153977"/>
                </a:lnTo>
                <a:lnTo>
                  <a:pt x="174746" y="144767"/>
                </a:lnTo>
                <a:close/>
                <a:moveTo>
                  <a:pt x="186357" y="144767"/>
                </a:moveTo>
                <a:lnTo>
                  <a:pt x="191676" y="147837"/>
                </a:lnTo>
                <a:lnTo>
                  <a:pt x="191676" y="153977"/>
                </a:lnTo>
                <a:lnTo>
                  <a:pt x="186357" y="144767"/>
                </a:lnTo>
                <a:close/>
                <a:moveTo>
                  <a:pt x="197999" y="144767"/>
                </a:moveTo>
                <a:lnTo>
                  <a:pt x="203318" y="147837"/>
                </a:lnTo>
                <a:lnTo>
                  <a:pt x="203318" y="153977"/>
                </a:lnTo>
                <a:lnTo>
                  <a:pt x="197999" y="144767"/>
                </a:lnTo>
                <a:close/>
                <a:moveTo>
                  <a:pt x="209610" y="144767"/>
                </a:moveTo>
                <a:lnTo>
                  <a:pt x="214929" y="147837"/>
                </a:lnTo>
                <a:lnTo>
                  <a:pt x="214929" y="153977"/>
                </a:lnTo>
                <a:lnTo>
                  <a:pt x="209610" y="144767"/>
                </a:lnTo>
                <a:close/>
                <a:moveTo>
                  <a:pt x="221251" y="144767"/>
                </a:moveTo>
                <a:lnTo>
                  <a:pt x="226570" y="147837"/>
                </a:lnTo>
                <a:lnTo>
                  <a:pt x="226570" y="153977"/>
                </a:lnTo>
                <a:lnTo>
                  <a:pt x="221251" y="144767"/>
                </a:lnTo>
                <a:close/>
                <a:moveTo>
                  <a:pt x="232862" y="144767"/>
                </a:moveTo>
                <a:lnTo>
                  <a:pt x="238182" y="147837"/>
                </a:lnTo>
                <a:lnTo>
                  <a:pt x="238182" y="153977"/>
                </a:lnTo>
                <a:lnTo>
                  <a:pt x="232862" y="144767"/>
                </a:lnTo>
                <a:close/>
                <a:moveTo>
                  <a:pt x="244474" y="144767"/>
                </a:moveTo>
                <a:lnTo>
                  <a:pt x="249793" y="147837"/>
                </a:lnTo>
                <a:lnTo>
                  <a:pt x="249793" y="153977"/>
                </a:lnTo>
                <a:lnTo>
                  <a:pt x="244474" y="144767"/>
                </a:lnTo>
                <a:close/>
                <a:moveTo>
                  <a:pt x="256085" y="144767"/>
                </a:moveTo>
                <a:lnTo>
                  <a:pt x="261404" y="147837"/>
                </a:lnTo>
                <a:lnTo>
                  <a:pt x="261404" y="153977"/>
                </a:lnTo>
                <a:lnTo>
                  <a:pt x="256085" y="144767"/>
                </a:lnTo>
                <a:close/>
                <a:moveTo>
                  <a:pt x="267726" y="144767"/>
                </a:moveTo>
                <a:lnTo>
                  <a:pt x="273046" y="147837"/>
                </a:lnTo>
                <a:lnTo>
                  <a:pt x="273046" y="153977"/>
                </a:lnTo>
                <a:lnTo>
                  <a:pt x="267726" y="144767"/>
                </a:lnTo>
                <a:close/>
                <a:moveTo>
                  <a:pt x="244" y="144919"/>
                </a:moveTo>
                <a:lnTo>
                  <a:pt x="5563" y="154098"/>
                </a:lnTo>
                <a:lnTo>
                  <a:pt x="214" y="151028"/>
                </a:lnTo>
                <a:lnTo>
                  <a:pt x="214" y="144919"/>
                </a:lnTo>
                <a:close/>
                <a:moveTo>
                  <a:pt x="11855" y="144919"/>
                </a:moveTo>
                <a:lnTo>
                  <a:pt x="17174" y="154098"/>
                </a:lnTo>
                <a:lnTo>
                  <a:pt x="11855" y="151028"/>
                </a:lnTo>
                <a:lnTo>
                  <a:pt x="11855" y="144919"/>
                </a:lnTo>
                <a:close/>
                <a:moveTo>
                  <a:pt x="23223" y="144919"/>
                </a:moveTo>
                <a:lnTo>
                  <a:pt x="23223" y="151028"/>
                </a:lnTo>
                <a:lnTo>
                  <a:pt x="17904" y="154098"/>
                </a:lnTo>
                <a:lnTo>
                  <a:pt x="23223" y="144919"/>
                </a:lnTo>
                <a:close/>
                <a:moveTo>
                  <a:pt x="23497" y="144919"/>
                </a:moveTo>
                <a:lnTo>
                  <a:pt x="28816" y="154098"/>
                </a:lnTo>
                <a:lnTo>
                  <a:pt x="23497" y="151028"/>
                </a:lnTo>
                <a:lnTo>
                  <a:pt x="23497" y="144919"/>
                </a:lnTo>
                <a:close/>
                <a:moveTo>
                  <a:pt x="35078" y="144919"/>
                </a:moveTo>
                <a:lnTo>
                  <a:pt x="40397" y="154098"/>
                </a:lnTo>
                <a:lnTo>
                  <a:pt x="35078" y="151028"/>
                </a:lnTo>
                <a:lnTo>
                  <a:pt x="35078" y="144919"/>
                </a:lnTo>
                <a:close/>
                <a:moveTo>
                  <a:pt x="46689" y="144919"/>
                </a:moveTo>
                <a:lnTo>
                  <a:pt x="52008" y="154098"/>
                </a:lnTo>
                <a:lnTo>
                  <a:pt x="46689" y="151028"/>
                </a:lnTo>
                <a:lnTo>
                  <a:pt x="46689" y="144919"/>
                </a:lnTo>
                <a:close/>
                <a:moveTo>
                  <a:pt x="58330" y="144919"/>
                </a:moveTo>
                <a:lnTo>
                  <a:pt x="63650" y="154098"/>
                </a:lnTo>
                <a:lnTo>
                  <a:pt x="58330" y="151028"/>
                </a:lnTo>
                <a:lnTo>
                  <a:pt x="58330" y="144919"/>
                </a:lnTo>
                <a:close/>
                <a:moveTo>
                  <a:pt x="69941" y="144919"/>
                </a:moveTo>
                <a:lnTo>
                  <a:pt x="75261" y="154098"/>
                </a:lnTo>
                <a:lnTo>
                  <a:pt x="69941" y="151028"/>
                </a:lnTo>
                <a:lnTo>
                  <a:pt x="69941" y="144919"/>
                </a:lnTo>
                <a:close/>
                <a:moveTo>
                  <a:pt x="81583" y="144919"/>
                </a:moveTo>
                <a:lnTo>
                  <a:pt x="86902" y="154098"/>
                </a:lnTo>
                <a:lnTo>
                  <a:pt x="81583" y="151028"/>
                </a:lnTo>
                <a:lnTo>
                  <a:pt x="81583" y="144919"/>
                </a:lnTo>
                <a:close/>
                <a:moveTo>
                  <a:pt x="93194" y="144919"/>
                </a:moveTo>
                <a:lnTo>
                  <a:pt x="98513" y="154098"/>
                </a:lnTo>
                <a:lnTo>
                  <a:pt x="93194" y="151028"/>
                </a:lnTo>
                <a:lnTo>
                  <a:pt x="93194" y="144919"/>
                </a:lnTo>
                <a:close/>
                <a:moveTo>
                  <a:pt x="104775" y="144919"/>
                </a:moveTo>
                <a:lnTo>
                  <a:pt x="110094" y="154098"/>
                </a:lnTo>
                <a:lnTo>
                  <a:pt x="104775" y="151028"/>
                </a:lnTo>
                <a:lnTo>
                  <a:pt x="104775" y="144919"/>
                </a:lnTo>
                <a:close/>
                <a:moveTo>
                  <a:pt x="116416" y="144919"/>
                </a:moveTo>
                <a:lnTo>
                  <a:pt x="121736" y="154098"/>
                </a:lnTo>
                <a:lnTo>
                  <a:pt x="116416" y="151028"/>
                </a:lnTo>
                <a:lnTo>
                  <a:pt x="116416" y="144919"/>
                </a:lnTo>
                <a:close/>
                <a:moveTo>
                  <a:pt x="128058" y="144919"/>
                </a:moveTo>
                <a:lnTo>
                  <a:pt x="133377" y="154098"/>
                </a:lnTo>
                <a:lnTo>
                  <a:pt x="128058" y="151028"/>
                </a:lnTo>
                <a:lnTo>
                  <a:pt x="128058" y="144919"/>
                </a:lnTo>
                <a:close/>
                <a:moveTo>
                  <a:pt x="139669" y="144919"/>
                </a:moveTo>
                <a:lnTo>
                  <a:pt x="144988" y="154098"/>
                </a:lnTo>
                <a:lnTo>
                  <a:pt x="139669" y="151028"/>
                </a:lnTo>
                <a:lnTo>
                  <a:pt x="139669" y="144919"/>
                </a:lnTo>
                <a:close/>
                <a:moveTo>
                  <a:pt x="151311" y="144919"/>
                </a:moveTo>
                <a:lnTo>
                  <a:pt x="156630" y="154098"/>
                </a:lnTo>
                <a:lnTo>
                  <a:pt x="151311" y="151028"/>
                </a:lnTo>
                <a:lnTo>
                  <a:pt x="151311" y="144919"/>
                </a:lnTo>
                <a:close/>
                <a:moveTo>
                  <a:pt x="162922" y="144919"/>
                </a:moveTo>
                <a:lnTo>
                  <a:pt x="168241" y="154098"/>
                </a:lnTo>
                <a:lnTo>
                  <a:pt x="162922" y="151028"/>
                </a:lnTo>
                <a:lnTo>
                  <a:pt x="162922" y="144919"/>
                </a:lnTo>
                <a:close/>
                <a:moveTo>
                  <a:pt x="174503" y="144919"/>
                </a:moveTo>
                <a:lnTo>
                  <a:pt x="179822" y="154098"/>
                </a:lnTo>
                <a:lnTo>
                  <a:pt x="174503" y="151028"/>
                </a:lnTo>
                <a:lnTo>
                  <a:pt x="174503" y="144919"/>
                </a:lnTo>
                <a:close/>
                <a:moveTo>
                  <a:pt x="185871" y="144919"/>
                </a:moveTo>
                <a:lnTo>
                  <a:pt x="185871" y="151028"/>
                </a:lnTo>
                <a:lnTo>
                  <a:pt x="180551" y="154098"/>
                </a:lnTo>
                <a:lnTo>
                  <a:pt x="185871" y="144919"/>
                </a:lnTo>
                <a:close/>
                <a:moveTo>
                  <a:pt x="186144" y="144919"/>
                </a:moveTo>
                <a:lnTo>
                  <a:pt x="191463" y="154098"/>
                </a:lnTo>
                <a:lnTo>
                  <a:pt x="186144" y="151028"/>
                </a:lnTo>
                <a:lnTo>
                  <a:pt x="186144" y="144919"/>
                </a:lnTo>
                <a:close/>
                <a:moveTo>
                  <a:pt x="197512" y="144919"/>
                </a:moveTo>
                <a:lnTo>
                  <a:pt x="197512" y="151028"/>
                </a:lnTo>
                <a:lnTo>
                  <a:pt x="192193" y="154098"/>
                </a:lnTo>
                <a:lnTo>
                  <a:pt x="197512" y="144919"/>
                </a:lnTo>
                <a:close/>
                <a:moveTo>
                  <a:pt x="197755" y="144919"/>
                </a:moveTo>
                <a:lnTo>
                  <a:pt x="203075" y="154098"/>
                </a:lnTo>
                <a:lnTo>
                  <a:pt x="197755" y="151028"/>
                </a:lnTo>
                <a:lnTo>
                  <a:pt x="197755" y="144919"/>
                </a:lnTo>
                <a:close/>
                <a:moveTo>
                  <a:pt x="209123" y="144919"/>
                </a:moveTo>
                <a:lnTo>
                  <a:pt x="209123" y="151028"/>
                </a:lnTo>
                <a:lnTo>
                  <a:pt x="203804" y="154098"/>
                </a:lnTo>
                <a:lnTo>
                  <a:pt x="209123" y="144919"/>
                </a:lnTo>
                <a:close/>
                <a:moveTo>
                  <a:pt x="209397" y="144919"/>
                </a:moveTo>
                <a:lnTo>
                  <a:pt x="214716" y="154098"/>
                </a:lnTo>
                <a:lnTo>
                  <a:pt x="209397" y="151028"/>
                </a:lnTo>
                <a:lnTo>
                  <a:pt x="209397" y="144919"/>
                </a:lnTo>
                <a:close/>
                <a:moveTo>
                  <a:pt x="220765" y="144919"/>
                </a:moveTo>
                <a:lnTo>
                  <a:pt x="220765" y="151028"/>
                </a:lnTo>
                <a:lnTo>
                  <a:pt x="215446" y="154098"/>
                </a:lnTo>
                <a:lnTo>
                  <a:pt x="220765" y="144919"/>
                </a:lnTo>
                <a:close/>
                <a:moveTo>
                  <a:pt x="221008" y="144919"/>
                </a:moveTo>
                <a:lnTo>
                  <a:pt x="226327" y="154098"/>
                </a:lnTo>
                <a:lnTo>
                  <a:pt x="221008" y="151028"/>
                </a:lnTo>
                <a:lnTo>
                  <a:pt x="221008" y="144919"/>
                </a:lnTo>
                <a:close/>
                <a:moveTo>
                  <a:pt x="232376" y="144919"/>
                </a:moveTo>
                <a:lnTo>
                  <a:pt x="232376" y="151028"/>
                </a:lnTo>
                <a:lnTo>
                  <a:pt x="227057" y="154098"/>
                </a:lnTo>
                <a:lnTo>
                  <a:pt x="232376" y="144919"/>
                </a:lnTo>
                <a:close/>
                <a:moveTo>
                  <a:pt x="232650" y="144919"/>
                </a:moveTo>
                <a:lnTo>
                  <a:pt x="237969" y="154098"/>
                </a:lnTo>
                <a:lnTo>
                  <a:pt x="232650" y="151028"/>
                </a:lnTo>
                <a:lnTo>
                  <a:pt x="232650" y="144919"/>
                </a:lnTo>
                <a:close/>
                <a:moveTo>
                  <a:pt x="243957" y="144919"/>
                </a:moveTo>
                <a:lnTo>
                  <a:pt x="243957" y="151028"/>
                </a:lnTo>
                <a:lnTo>
                  <a:pt x="238638" y="154098"/>
                </a:lnTo>
                <a:lnTo>
                  <a:pt x="243957" y="144919"/>
                </a:lnTo>
                <a:close/>
                <a:moveTo>
                  <a:pt x="244230" y="144919"/>
                </a:moveTo>
                <a:lnTo>
                  <a:pt x="249550" y="154098"/>
                </a:lnTo>
                <a:lnTo>
                  <a:pt x="244230" y="151028"/>
                </a:lnTo>
                <a:lnTo>
                  <a:pt x="244230" y="144919"/>
                </a:lnTo>
                <a:close/>
                <a:moveTo>
                  <a:pt x="255598" y="144919"/>
                </a:moveTo>
                <a:lnTo>
                  <a:pt x="255598" y="151028"/>
                </a:lnTo>
                <a:lnTo>
                  <a:pt x="250279" y="154098"/>
                </a:lnTo>
                <a:lnTo>
                  <a:pt x="255598" y="144919"/>
                </a:lnTo>
                <a:close/>
                <a:moveTo>
                  <a:pt x="255872" y="144919"/>
                </a:moveTo>
                <a:lnTo>
                  <a:pt x="261191" y="154098"/>
                </a:lnTo>
                <a:lnTo>
                  <a:pt x="255872" y="151028"/>
                </a:lnTo>
                <a:lnTo>
                  <a:pt x="255872" y="144919"/>
                </a:lnTo>
                <a:close/>
                <a:moveTo>
                  <a:pt x="267210" y="144919"/>
                </a:moveTo>
                <a:lnTo>
                  <a:pt x="267210" y="151028"/>
                </a:lnTo>
                <a:lnTo>
                  <a:pt x="261890" y="154098"/>
                </a:lnTo>
                <a:lnTo>
                  <a:pt x="267210" y="144919"/>
                </a:lnTo>
                <a:close/>
                <a:moveTo>
                  <a:pt x="267483" y="144919"/>
                </a:moveTo>
                <a:lnTo>
                  <a:pt x="272802" y="154098"/>
                </a:lnTo>
                <a:lnTo>
                  <a:pt x="267483" y="151028"/>
                </a:lnTo>
                <a:lnTo>
                  <a:pt x="267483" y="144919"/>
                </a:lnTo>
                <a:close/>
                <a:moveTo>
                  <a:pt x="278851" y="144919"/>
                </a:moveTo>
                <a:lnTo>
                  <a:pt x="278851" y="151028"/>
                </a:lnTo>
                <a:lnTo>
                  <a:pt x="273532" y="154098"/>
                </a:lnTo>
                <a:lnTo>
                  <a:pt x="278851" y="144919"/>
                </a:lnTo>
                <a:close/>
                <a:moveTo>
                  <a:pt x="46446" y="144919"/>
                </a:moveTo>
                <a:lnTo>
                  <a:pt x="46446" y="151059"/>
                </a:lnTo>
                <a:lnTo>
                  <a:pt x="41126" y="154129"/>
                </a:lnTo>
                <a:lnTo>
                  <a:pt x="41126" y="154129"/>
                </a:lnTo>
                <a:lnTo>
                  <a:pt x="46446" y="144919"/>
                </a:lnTo>
                <a:close/>
                <a:moveTo>
                  <a:pt x="58057" y="144919"/>
                </a:moveTo>
                <a:lnTo>
                  <a:pt x="58057" y="151059"/>
                </a:lnTo>
                <a:lnTo>
                  <a:pt x="52737" y="154129"/>
                </a:lnTo>
                <a:lnTo>
                  <a:pt x="52737" y="154129"/>
                </a:lnTo>
                <a:lnTo>
                  <a:pt x="58057" y="144919"/>
                </a:lnTo>
                <a:close/>
                <a:moveTo>
                  <a:pt x="11582" y="144919"/>
                </a:moveTo>
                <a:lnTo>
                  <a:pt x="11582" y="151059"/>
                </a:lnTo>
                <a:lnTo>
                  <a:pt x="6262" y="154129"/>
                </a:lnTo>
                <a:lnTo>
                  <a:pt x="11582" y="144919"/>
                </a:lnTo>
                <a:close/>
                <a:moveTo>
                  <a:pt x="34834" y="144919"/>
                </a:moveTo>
                <a:lnTo>
                  <a:pt x="34834" y="151059"/>
                </a:lnTo>
                <a:lnTo>
                  <a:pt x="29515" y="154129"/>
                </a:lnTo>
                <a:lnTo>
                  <a:pt x="34834" y="144919"/>
                </a:lnTo>
                <a:close/>
                <a:moveTo>
                  <a:pt x="69698" y="144919"/>
                </a:moveTo>
                <a:lnTo>
                  <a:pt x="69698" y="151059"/>
                </a:lnTo>
                <a:lnTo>
                  <a:pt x="64379" y="154129"/>
                </a:lnTo>
                <a:lnTo>
                  <a:pt x="69698" y="144919"/>
                </a:lnTo>
                <a:close/>
                <a:moveTo>
                  <a:pt x="81309" y="144919"/>
                </a:moveTo>
                <a:lnTo>
                  <a:pt x="81309" y="151059"/>
                </a:lnTo>
                <a:lnTo>
                  <a:pt x="75990" y="154129"/>
                </a:lnTo>
                <a:lnTo>
                  <a:pt x="81309" y="144919"/>
                </a:lnTo>
                <a:close/>
                <a:moveTo>
                  <a:pt x="92951" y="144919"/>
                </a:moveTo>
                <a:lnTo>
                  <a:pt x="92951" y="151059"/>
                </a:lnTo>
                <a:lnTo>
                  <a:pt x="87632" y="154129"/>
                </a:lnTo>
                <a:lnTo>
                  <a:pt x="92951" y="144919"/>
                </a:lnTo>
                <a:close/>
                <a:moveTo>
                  <a:pt x="104562" y="144919"/>
                </a:moveTo>
                <a:lnTo>
                  <a:pt x="104562" y="151059"/>
                </a:lnTo>
                <a:lnTo>
                  <a:pt x="99243" y="154129"/>
                </a:lnTo>
                <a:lnTo>
                  <a:pt x="104562" y="144919"/>
                </a:lnTo>
                <a:close/>
                <a:moveTo>
                  <a:pt x="116143" y="144919"/>
                </a:moveTo>
                <a:lnTo>
                  <a:pt x="116143" y="151059"/>
                </a:lnTo>
                <a:lnTo>
                  <a:pt x="110824" y="154129"/>
                </a:lnTo>
                <a:lnTo>
                  <a:pt x="116143" y="144919"/>
                </a:lnTo>
                <a:close/>
                <a:moveTo>
                  <a:pt x="127784" y="144919"/>
                </a:moveTo>
                <a:lnTo>
                  <a:pt x="127784" y="151059"/>
                </a:lnTo>
                <a:lnTo>
                  <a:pt x="122465" y="154129"/>
                </a:lnTo>
                <a:lnTo>
                  <a:pt x="127784" y="144919"/>
                </a:lnTo>
                <a:close/>
                <a:moveTo>
                  <a:pt x="139396" y="144919"/>
                </a:moveTo>
                <a:lnTo>
                  <a:pt x="139396" y="151059"/>
                </a:lnTo>
                <a:lnTo>
                  <a:pt x="134076" y="154129"/>
                </a:lnTo>
                <a:lnTo>
                  <a:pt x="139396" y="144919"/>
                </a:lnTo>
                <a:close/>
                <a:moveTo>
                  <a:pt x="151037" y="144919"/>
                </a:moveTo>
                <a:lnTo>
                  <a:pt x="151037" y="151059"/>
                </a:lnTo>
                <a:lnTo>
                  <a:pt x="145718" y="154129"/>
                </a:lnTo>
                <a:lnTo>
                  <a:pt x="151037" y="144919"/>
                </a:lnTo>
                <a:close/>
                <a:moveTo>
                  <a:pt x="162648" y="144919"/>
                </a:moveTo>
                <a:lnTo>
                  <a:pt x="162648" y="151059"/>
                </a:lnTo>
                <a:lnTo>
                  <a:pt x="157329" y="154129"/>
                </a:lnTo>
                <a:lnTo>
                  <a:pt x="162648" y="144919"/>
                </a:lnTo>
                <a:close/>
                <a:moveTo>
                  <a:pt x="174290" y="144919"/>
                </a:moveTo>
                <a:lnTo>
                  <a:pt x="174290" y="151059"/>
                </a:lnTo>
                <a:lnTo>
                  <a:pt x="168971" y="154129"/>
                </a:lnTo>
                <a:lnTo>
                  <a:pt x="174290" y="144919"/>
                </a:lnTo>
                <a:close/>
                <a:moveTo>
                  <a:pt x="11703" y="151241"/>
                </a:moveTo>
                <a:lnTo>
                  <a:pt x="17023" y="154342"/>
                </a:lnTo>
                <a:lnTo>
                  <a:pt x="6384" y="154342"/>
                </a:lnTo>
                <a:lnTo>
                  <a:pt x="11703" y="151241"/>
                </a:lnTo>
                <a:close/>
                <a:moveTo>
                  <a:pt x="23345" y="151241"/>
                </a:moveTo>
                <a:lnTo>
                  <a:pt x="28664" y="154342"/>
                </a:lnTo>
                <a:lnTo>
                  <a:pt x="18026" y="154342"/>
                </a:lnTo>
                <a:lnTo>
                  <a:pt x="23345" y="151241"/>
                </a:lnTo>
                <a:close/>
                <a:moveTo>
                  <a:pt x="34956" y="151241"/>
                </a:moveTo>
                <a:lnTo>
                  <a:pt x="40275" y="154342"/>
                </a:lnTo>
                <a:lnTo>
                  <a:pt x="29637" y="154342"/>
                </a:lnTo>
                <a:lnTo>
                  <a:pt x="34956" y="151241"/>
                </a:lnTo>
                <a:close/>
                <a:moveTo>
                  <a:pt x="46598" y="151241"/>
                </a:moveTo>
                <a:lnTo>
                  <a:pt x="51886" y="154342"/>
                </a:lnTo>
                <a:lnTo>
                  <a:pt x="41248" y="154342"/>
                </a:lnTo>
                <a:lnTo>
                  <a:pt x="46598" y="151241"/>
                </a:lnTo>
                <a:close/>
                <a:moveTo>
                  <a:pt x="58209" y="151241"/>
                </a:moveTo>
                <a:lnTo>
                  <a:pt x="63528" y="154342"/>
                </a:lnTo>
                <a:lnTo>
                  <a:pt x="52889" y="154342"/>
                </a:lnTo>
                <a:lnTo>
                  <a:pt x="58209" y="151241"/>
                </a:lnTo>
                <a:close/>
                <a:moveTo>
                  <a:pt x="69850" y="151241"/>
                </a:moveTo>
                <a:lnTo>
                  <a:pt x="75169" y="154342"/>
                </a:lnTo>
                <a:lnTo>
                  <a:pt x="64531" y="154342"/>
                </a:lnTo>
                <a:lnTo>
                  <a:pt x="69850" y="151241"/>
                </a:lnTo>
                <a:close/>
                <a:moveTo>
                  <a:pt x="81431" y="151241"/>
                </a:moveTo>
                <a:lnTo>
                  <a:pt x="86750" y="154342"/>
                </a:lnTo>
                <a:lnTo>
                  <a:pt x="76112" y="154342"/>
                </a:lnTo>
                <a:lnTo>
                  <a:pt x="81431" y="151241"/>
                </a:lnTo>
                <a:close/>
                <a:moveTo>
                  <a:pt x="93042" y="151241"/>
                </a:moveTo>
                <a:lnTo>
                  <a:pt x="98361" y="154342"/>
                </a:lnTo>
                <a:lnTo>
                  <a:pt x="87723" y="154342"/>
                </a:lnTo>
                <a:lnTo>
                  <a:pt x="93042" y="151241"/>
                </a:lnTo>
                <a:close/>
                <a:moveTo>
                  <a:pt x="104684" y="151241"/>
                </a:moveTo>
                <a:lnTo>
                  <a:pt x="110003" y="154342"/>
                </a:lnTo>
                <a:lnTo>
                  <a:pt x="99364" y="154342"/>
                </a:lnTo>
                <a:lnTo>
                  <a:pt x="104684" y="151241"/>
                </a:lnTo>
                <a:close/>
                <a:moveTo>
                  <a:pt x="116295" y="151241"/>
                </a:moveTo>
                <a:lnTo>
                  <a:pt x="121614" y="154342"/>
                </a:lnTo>
                <a:lnTo>
                  <a:pt x="110976" y="154342"/>
                </a:lnTo>
                <a:lnTo>
                  <a:pt x="116295" y="151241"/>
                </a:lnTo>
                <a:close/>
                <a:moveTo>
                  <a:pt x="127936" y="151241"/>
                </a:moveTo>
                <a:lnTo>
                  <a:pt x="133256" y="154342"/>
                </a:lnTo>
                <a:lnTo>
                  <a:pt x="122617" y="154342"/>
                </a:lnTo>
                <a:lnTo>
                  <a:pt x="127936" y="151241"/>
                </a:lnTo>
                <a:close/>
                <a:moveTo>
                  <a:pt x="139548" y="151241"/>
                </a:moveTo>
                <a:lnTo>
                  <a:pt x="144867" y="154342"/>
                </a:lnTo>
                <a:lnTo>
                  <a:pt x="134228" y="154342"/>
                </a:lnTo>
                <a:lnTo>
                  <a:pt x="139548" y="151241"/>
                </a:lnTo>
                <a:close/>
                <a:moveTo>
                  <a:pt x="151159" y="151241"/>
                </a:moveTo>
                <a:lnTo>
                  <a:pt x="156478" y="154342"/>
                </a:lnTo>
                <a:lnTo>
                  <a:pt x="145840" y="154342"/>
                </a:lnTo>
                <a:lnTo>
                  <a:pt x="151159" y="151241"/>
                </a:lnTo>
                <a:close/>
                <a:moveTo>
                  <a:pt x="162770" y="151241"/>
                </a:moveTo>
                <a:lnTo>
                  <a:pt x="168089" y="154342"/>
                </a:lnTo>
                <a:lnTo>
                  <a:pt x="157451" y="154342"/>
                </a:lnTo>
                <a:lnTo>
                  <a:pt x="162770" y="151241"/>
                </a:lnTo>
                <a:close/>
                <a:moveTo>
                  <a:pt x="174411" y="151241"/>
                </a:moveTo>
                <a:lnTo>
                  <a:pt x="179731" y="154342"/>
                </a:lnTo>
                <a:lnTo>
                  <a:pt x="169092" y="154342"/>
                </a:lnTo>
                <a:lnTo>
                  <a:pt x="174411" y="151241"/>
                </a:lnTo>
                <a:close/>
                <a:moveTo>
                  <a:pt x="186023" y="151241"/>
                </a:moveTo>
                <a:lnTo>
                  <a:pt x="191342" y="154342"/>
                </a:lnTo>
                <a:lnTo>
                  <a:pt x="180703" y="154342"/>
                </a:lnTo>
                <a:lnTo>
                  <a:pt x="186023" y="151241"/>
                </a:lnTo>
                <a:close/>
                <a:moveTo>
                  <a:pt x="197634" y="151241"/>
                </a:moveTo>
                <a:lnTo>
                  <a:pt x="202953" y="154342"/>
                </a:lnTo>
                <a:lnTo>
                  <a:pt x="192345" y="154342"/>
                </a:lnTo>
                <a:lnTo>
                  <a:pt x="197634" y="151241"/>
                </a:lnTo>
                <a:close/>
                <a:moveTo>
                  <a:pt x="209275" y="151241"/>
                </a:moveTo>
                <a:lnTo>
                  <a:pt x="214595" y="154342"/>
                </a:lnTo>
                <a:lnTo>
                  <a:pt x="203956" y="154342"/>
                </a:lnTo>
                <a:lnTo>
                  <a:pt x="209275" y="151241"/>
                </a:lnTo>
                <a:close/>
                <a:moveTo>
                  <a:pt x="220856" y="151241"/>
                </a:moveTo>
                <a:lnTo>
                  <a:pt x="226175" y="154342"/>
                </a:lnTo>
                <a:lnTo>
                  <a:pt x="215537" y="154342"/>
                </a:lnTo>
                <a:lnTo>
                  <a:pt x="220856" y="151241"/>
                </a:lnTo>
                <a:close/>
                <a:moveTo>
                  <a:pt x="232498" y="151241"/>
                </a:moveTo>
                <a:lnTo>
                  <a:pt x="237817" y="154342"/>
                </a:lnTo>
                <a:lnTo>
                  <a:pt x="227178" y="154342"/>
                </a:lnTo>
                <a:lnTo>
                  <a:pt x="232498" y="151241"/>
                </a:lnTo>
                <a:close/>
                <a:moveTo>
                  <a:pt x="244109" y="151241"/>
                </a:moveTo>
                <a:lnTo>
                  <a:pt x="249428" y="154342"/>
                </a:lnTo>
                <a:lnTo>
                  <a:pt x="238790" y="154342"/>
                </a:lnTo>
                <a:lnTo>
                  <a:pt x="244109" y="151241"/>
                </a:lnTo>
                <a:close/>
                <a:moveTo>
                  <a:pt x="255750" y="151241"/>
                </a:moveTo>
                <a:lnTo>
                  <a:pt x="261070" y="154342"/>
                </a:lnTo>
                <a:lnTo>
                  <a:pt x="250431" y="154342"/>
                </a:lnTo>
                <a:lnTo>
                  <a:pt x="255750" y="151241"/>
                </a:lnTo>
                <a:close/>
                <a:moveTo>
                  <a:pt x="267362" y="151241"/>
                </a:moveTo>
                <a:lnTo>
                  <a:pt x="272681" y="154342"/>
                </a:lnTo>
                <a:lnTo>
                  <a:pt x="262042" y="154342"/>
                </a:lnTo>
                <a:lnTo>
                  <a:pt x="267362" y="151241"/>
                </a:lnTo>
                <a:close/>
                <a:moveTo>
                  <a:pt x="279003" y="151241"/>
                </a:moveTo>
                <a:lnTo>
                  <a:pt x="284322" y="154342"/>
                </a:lnTo>
                <a:lnTo>
                  <a:pt x="273684" y="154342"/>
                </a:lnTo>
                <a:lnTo>
                  <a:pt x="279003" y="151241"/>
                </a:lnTo>
                <a:close/>
                <a:moveTo>
                  <a:pt x="17023" y="154585"/>
                </a:moveTo>
                <a:lnTo>
                  <a:pt x="11703" y="157685"/>
                </a:lnTo>
                <a:lnTo>
                  <a:pt x="6384" y="154585"/>
                </a:lnTo>
                <a:close/>
                <a:moveTo>
                  <a:pt x="28664" y="154585"/>
                </a:moveTo>
                <a:lnTo>
                  <a:pt x="23345" y="157685"/>
                </a:lnTo>
                <a:lnTo>
                  <a:pt x="18026" y="154585"/>
                </a:lnTo>
                <a:close/>
                <a:moveTo>
                  <a:pt x="40275" y="154585"/>
                </a:moveTo>
                <a:lnTo>
                  <a:pt x="34956" y="157685"/>
                </a:lnTo>
                <a:lnTo>
                  <a:pt x="29637" y="154585"/>
                </a:lnTo>
                <a:close/>
                <a:moveTo>
                  <a:pt x="51886" y="154585"/>
                </a:moveTo>
                <a:lnTo>
                  <a:pt x="46567" y="157685"/>
                </a:lnTo>
                <a:lnTo>
                  <a:pt x="41248" y="154585"/>
                </a:lnTo>
                <a:close/>
                <a:moveTo>
                  <a:pt x="63528" y="154585"/>
                </a:moveTo>
                <a:lnTo>
                  <a:pt x="58209" y="157685"/>
                </a:lnTo>
                <a:lnTo>
                  <a:pt x="52889" y="154585"/>
                </a:lnTo>
                <a:close/>
                <a:moveTo>
                  <a:pt x="75109" y="154585"/>
                </a:moveTo>
                <a:lnTo>
                  <a:pt x="69789" y="157685"/>
                </a:lnTo>
                <a:lnTo>
                  <a:pt x="64470" y="154585"/>
                </a:lnTo>
                <a:close/>
                <a:moveTo>
                  <a:pt x="86750" y="154585"/>
                </a:moveTo>
                <a:lnTo>
                  <a:pt x="81431" y="157685"/>
                </a:lnTo>
                <a:lnTo>
                  <a:pt x="76112" y="154585"/>
                </a:lnTo>
                <a:close/>
                <a:moveTo>
                  <a:pt x="98361" y="154585"/>
                </a:moveTo>
                <a:lnTo>
                  <a:pt x="93042" y="157685"/>
                </a:lnTo>
                <a:lnTo>
                  <a:pt x="87723" y="154585"/>
                </a:lnTo>
                <a:close/>
                <a:moveTo>
                  <a:pt x="110003" y="154585"/>
                </a:moveTo>
                <a:lnTo>
                  <a:pt x="104684" y="157685"/>
                </a:lnTo>
                <a:lnTo>
                  <a:pt x="99364" y="154585"/>
                </a:lnTo>
                <a:close/>
                <a:moveTo>
                  <a:pt x="121614" y="154585"/>
                </a:moveTo>
                <a:lnTo>
                  <a:pt x="116295" y="157685"/>
                </a:lnTo>
                <a:lnTo>
                  <a:pt x="110976" y="154585"/>
                </a:lnTo>
                <a:close/>
                <a:moveTo>
                  <a:pt x="133256" y="154585"/>
                </a:moveTo>
                <a:lnTo>
                  <a:pt x="127936" y="157685"/>
                </a:lnTo>
                <a:lnTo>
                  <a:pt x="122617" y="154585"/>
                </a:lnTo>
                <a:close/>
                <a:moveTo>
                  <a:pt x="144867" y="154585"/>
                </a:moveTo>
                <a:lnTo>
                  <a:pt x="139548" y="157685"/>
                </a:lnTo>
                <a:lnTo>
                  <a:pt x="134228" y="154585"/>
                </a:lnTo>
                <a:close/>
                <a:moveTo>
                  <a:pt x="156478" y="154585"/>
                </a:moveTo>
                <a:lnTo>
                  <a:pt x="151159" y="157685"/>
                </a:lnTo>
                <a:lnTo>
                  <a:pt x="145840" y="154585"/>
                </a:lnTo>
                <a:close/>
                <a:moveTo>
                  <a:pt x="168089" y="154585"/>
                </a:moveTo>
                <a:lnTo>
                  <a:pt x="162770" y="157685"/>
                </a:lnTo>
                <a:lnTo>
                  <a:pt x="157451" y="154585"/>
                </a:lnTo>
                <a:close/>
                <a:moveTo>
                  <a:pt x="179731" y="154585"/>
                </a:moveTo>
                <a:lnTo>
                  <a:pt x="174411" y="157685"/>
                </a:lnTo>
                <a:lnTo>
                  <a:pt x="169092" y="154585"/>
                </a:lnTo>
                <a:close/>
                <a:moveTo>
                  <a:pt x="191342" y="154585"/>
                </a:moveTo>
                <a:lnTo>
                  <a:pt x="186023" y="157685"/>
                </a:lnTo>
                <a:lnTo>
                  <a:pt x="180703" y="154585"/>
                </a:lnTo>
                <a:close/>
                <a:moveTo>
                  <a:pt x="202953" y="154585"/>
                </a:moveTo>
                <a:lnTo>
                  <a:pt x="197634" y="157685"/>
                </a:lnTo>
                <a:lnTo>
                  <a:pt x="192315" y="154585"/>
                </a:lnTo>
                <a:close/>
                <a:moveTo>
                  <a:pt x="214564" y="154585"/>
                </a:moveTo>
                <a:lnTo>
                  <a:pt x="209245" y="157685"/>
                </a:lnTo>
                <a:lnTo>
                  <a:pt x="203926" y="154585"/>
                </a:lnTo>
                <a:close/>
                <a:moveTo>
                  <a:pt x="226175" y="154585"/>
                </a:moveTo>
                <a:lnTo>
                  <a:pt x="220856" y="157685"/>
                </a:lnTo>
                <a:lnTo>
                  <a:pt x="215537" y="154585"/>
                </a:lnTo>
                <a:close/>
                <a:moveTo>
                  <a:pt x="237817" y="154585"/>
                </a:moveTo>
                <a:lnTo>
                  <a:pt x="232498" y="157685"/>
                </a:lnTo>
                <a:lnTo>
                  <a:pt x="227178" y="154585"/>
                </a:lnTo>
                <a:close/>
                <a:moveTo>
                  <a:pt x="249428" y="154585"/>
                </a:moveTo>
                <a:lnTo>
                  <a:pt x="244109" y="157685"/>
                </a:lnTo>
                <a:lnTo>
                  <a:pt x="238790" y="154585"/>
                </a:lnTo>
                <a:close/>
                <a:moveTo>
                  <a:pt x="261070" y="154585"/>
                </a:moveTo>
                <a:lnTo>
                  <a:pt x="255750" y="157685"/>
                </a:lnTo>
                <a:lnTo>
                  <a:pt x="250431" y="154585"/>
                </a:lnTo>
                <a:close/>
                <a:moveTo>
                  <a:pt x="272681" y="154585"/>
                </a:moveTo>
                <a:lnTo>
                  <a:pt x="267362" y="157685"/>
                </a:lnTo>
                <a:lnTo>
                  <a:pt x="262042" y="154585"/>
                </a:lnTo>
                <a:close/>
                <a:moveTo>
                  <a:pt x="284292" y="154585"/>
                </a:moveTo>
                <a:lnTo>
                  <a:pt x="278973" y="157685"/>
                </a:lnTo>
                <a:lnTo>
                  <a:pt x="273653" y="154585"/>
                </a:lnTo>
                <a:close/>
                <a:moveTo>
                  <a:pt x="17174" y="154828"/>
                </a:moveTo>
                <a:lnTo>
                  <a:pt x="11855" y="164007"/>
                </a:lnTo>
                <a:lnTo>
                  <a:pt x="11855" y="157898"/>
                </a:lnTo>
                <a:lnTo>
                  <a:pt x="17174" y="154828"/>
                </a:lnTo>
                <a:close/>
                <a:moveTo>
                  <a:pt x="28816" y="154828"/>
                </a:moveTo>
                <a:lnTo>
                  <a:pt x="23497" y="164007"/>
                </a:lnTo>
                <a:lnTo>
                  <a:pt x="23497" y="157898"/>
                </a:lnTo>
                <a:lnTo>
                  <a:pt x="28816" y="154828"/>
                </a:lnTo>
                <a:close/>
                <a:moveTo>
                  <a:pt x="40427" y="154828"/>
                </a:moveTo>
                <a:lnTo>
                  <a:pt x="35108" y="164007"/>
                </a:lnTo>
                <a:lnTo>
                  <a:pt x="35108" y="157898"/>
                </a:lnTo>
                <a:lnTo>
                  <a:pt x="40427" y="154828"/>
                </a:lnTo>
                <a:close/>
                <a:moveTo>
                  <a:pt x="52008" y="154828"/>
                </a:moveTo>
                <a:lnTo>
                  <a:pt x="46689" y="164007"/>
                </a:lnTo>
                <a:lnTo>
                  <a:pt x="46689" y="157898"/>
                </a:lnTo>
                <a:lnTo>
                  <a:pt x="52008" y="154828"/>
                </a:lnTo>
                <a:close/>
                <a:moveTo>
                  <a:pt x="63650" y="154828"/>
                </a:moveTo>
                <a:lnTo>
                  <a:pt x="58330" y="164007"/>
                </a:lnTo>
                <a:lnTo>
                  <a:pt x="58330" y="157898"/>
                </a:lnTo>
                <a:lnTo>
                  <a:pt x="63650" y="154828"/>
                </a:lnTo>
                <a:close/>
                <a:moveTo>
                  <a:pt x="75261" y="154828"/>
                </a:moveTo>
                <a:lnTo>
                  <a:pt x="69941" y="164007"/>
                </a:lnTo>
                <a:lnTo>
                  <a:pt x="69941" y="157898"/>
                </a:lnTo>
                <a:lnTo>
                  <a:pt x="75261" y="154828"/>
                </a:lnTo>
                <a:close/>
                <a:moveTo>
                  <a:pt x="86902" y="154828"/>
                </a:moveTo>
                <a:lnTo>
                  <a:pt x="81583" y="164007"/>
                </a:lnTo>
                <a:lnTo>
                  <a:pt x="81583" y="157898"/>
                </a:lnTo>
                <a:lnTo>
                  <a:pt x="86902" y="154828"/>
                </a:lnTo>
                <a:close/>
                <a:moveTo>
                  <a:pt x="98513" y="154828"/>
                </a:moveTo>
                <a:lnTo>
                  <a:pt x="93194" y="164007"/>
                </a:lnTo>
                <a:lnTo>
                  <a:pt x="93194" y="157898"/>
                </a:lnTo>
                <a:lnTo>
                  <a:pt x="98513" y="154828"/>
                </a:lnTo>
                <a:close/>
                <a:moveTo>
                  <a:pt x="110155" y="154828"/>
                </a:moveTo>
                <a:lnTo>
                  <a:pt x="104836" y="164007"/>
                </a:lnTo>
                <a:lnTo>
                  <a:pt x="104836" y="157898"/>
                </a:lnTo>
                <a:lnTo>
                  <a:pt x="110155" y="154828"/>
                </a:lnTo>
                <a:close/>
                <a:moveTo>
                  <a:pt x="121736" y="154828"/>
                </a:moveTo>
                <a:lnTo>
                  <a:pt x="116416" y="164007"/>
                </a:lnTo>
                <a:lnTo>
                  <a:pt x="116416" y="157898"/>
                </a:lnTo>
                <a:lnTo>
                  <a:pt x="121736" y="154828"/>
                </a:lnTo>
                <a:close/>
                <a:moveTo>
                  <a:pt x="133377" y="154828"/>
                </a:moveTo>
                <a:lnTo>
                  <a:pt x="128058" y="164007"/>
                </a:lnTo>
                <a:lnTo>
                  <a:pt x="128058" y="157898"/>
                </a:lnTo>
                <a:lnTo>
                  <a:pt x="133377" y="154828"/>
                </a:lnTo>
                <a:close/>
                <a:moveTo>
                  <a:pt x="144988" y="154828"/>
                </a:moveTo>
                <a:lnTo>
                  <a:pt x="139669" y="164007"/>
                </a:lnTo>
                <a:lnTo>
                  <a:pt x="139669" y="157898"/>
                </a:lnTo>
                <a:lnTo>
                  <a:pt x="144988" y="154828"/>
                </a:lnTo>
                <a:close/>
                <a:moveTo>
                  <a:pt x="156630" y="154828"/>
                </a:moveTo>
                <a:lnTo>
                  <a:pt x="151311" y="164007"/>
                </a:lnTo>
                <a:lnTo>
                  <a:pt x="151311" y="157898"/>
                </a:lnTo>
                <a:lnTo>
                  <a:pt x="156630" y="154828"/>
                </a:lnTo>
                <a:close/>
                <a:moveTo>
                  <a:pt x="168241" y="154828"/>
                </a:moveTo>
                <a:lnTo>
                  <a:pt x="162922" y="164007"/>
                </a:lnTo>
                <a:lnTo>
                  <a:pt x="162922" y="157898"/>
                </a:lnTo>
                <a:lnTo>
                  <a:pt x="168241" y="154828"/>
                </a:lnTo>
                <a:close/>
                <a:moveTo>
                  <a:pt x="179822" y="154828"/>
                </a:moveTo>
                <a:lnTo>
                  <a:pt x="174503" y="164007"/>
                </a:lnTo>
                <a:lnTo>
                  <a:pt x="174503" y="157898"/>
                </a:lnTo>
                <a:lnTo>
                  <a:pt x="179822" y="154828"/>
                </a:lnTo>
                <a:close/>
                <a:moveTo>
                  <a:pt x="180551" y="154828"/>
                </a:moveTo>
                <a:lnTo>
                  <a:pt x="185871" y="157898"/>
                </a:lnTo>
                <a:lnTo>
                  <a:pt x="185871" y="164007"/>
                </a:lnTo>
                <a:lnTo>
                  <a:pt x="180551" y="154828"/>
                </a:lnTo>
                <a:close/>
                <a:moveTo>
                  <a:pt x="191463" y="154828"/>
                </a:moveTo>
                <a:lnTo>
                  <a:pt x="186144" y="164007"/>
                </a:lnTo>
                <a:lnTo>
                  <a:pt x="186144" y="157898"/>
                </a:lnTo>
                <a:lnTo>
                  <a:pt x="191463" y="154828"/>
                </a:lnTo>
                <a:close/>
                <a:moveTo>
                  <a:pt x="203075" y="154828"/>
                </a:moveTo>
                <a:lnTo>
                  <a:pt x="197755" y="164007"/>
                </a:lnTo>
                <a:lnTo>
                  <a:pt x="197755" y="157898"/>
                </a:lnTo>
                <a:lnTo>
                  <a:pt x="203075" y="154828"/>
                </a:lnTo>
                <a:close/>
                <a:moveTo>
                  <a:pt x="214716" y="154828"/>
                </a:moveTo>
                <a:lnTo>
                  <a:pt x="209397" y="164007"/>
                </a:lnTo>
                <a:lnTo>
                  <a:pt x="209397" y="157898"/>
                </a:lnTo>
                <a:lnTo>
                  <a:pt x="214716" y="154828"/>
                </a:lnTo>
                <a:close/>
                <a:moveTo>
                  <a:pt x="226327" y="154828"/>
                </a:moveTo>
                <a:lnTo>
                  <a:pt x="221008" y="164007"/>
                </a:lnTo>
                <a:lnTo>
                  <a:pt x="221008" y="157898"/>
                </a:lnTo>
                <a:lnTo>
                  <a:pt x="226327" y="154828"/>
                </a:lnTo>
                <a:close/>
                <a:moveTo>
                  <a:pt x="237969" y="154828"/>
                </a:moveTo>
                <a:lnTo>
                  <a:pt x="232650" y="164007"/>
                </a:lnTo>
                <a:lnTo>
                  <a:pt x="232650" y="157898"/>
                </a:lnTo>
                <a:lnTo>
                  <a:pt x="237969" y="154828"/>
                </a:lnTo>
                <a:close/>
                <a:moveTo>
                  <a:pt x="249550" y="154828"/>
                </a:moveTo>
                <a:lnTo>
                  <a:pt x="244230" y="164007"/>
                </a:lnTo>
                <a:lnTo>
                  <a:pt x="244230" y="157898"/>
                </a:lnTo>
                <a:lnTo>
                  <a:pt x="249550" y="154828"/>
                </a:lnTo>
                <a:close/>
                <a:moveTo>
                  <a:pt x="261191" y="154828"/>
                </a:moveTo>
                <a:lnTo>
                  <a:pt x="255872" y="164007"/>
                </a:lnTo>
                <a:lnTo>
                  <a:pt x="255872" y="157898"/>
                </a:lnTo>
                <a:lnTo>
                  <a:pt x="261191" y="154828"/>
                </a:lnTo>
                <a:close/>
                <a:moveTo>
                  <a:pt x="272802" y="154828"/>
                </a:moveTo>
                <a:lnTo>
                  <a:pt x="267483" y="164007"/>
                </a:lnTo>
                <a:lnTo>
                  <a:pt x="267483" y="157898"/>
                </a:lnTo>
                <a:lnTo>
                  <a:pt x="272802" y="154828"/>
                </a:lnTo>
                <a:close/>
                <a:moveTo>
                  <a:pt x="284444" y="154828"/>
                </a:moveTo>
                <a:lnTo>
                  <a:pt x="279125" y="164007"/>
                </a:lnTo>
                <a:lnTo>
                  <a:pt x="279125" y="157898"/>
                </a:lnTo>
                <a:lnTo>
                  <a:pt x="284444" y="154828"/>
                </a:lnTo>
                <a:close/>
                <a:moveTo>
                  <a:pt x="6262" y="154858"/>
                </a:moveTo>
                <a:lnTo>
                  <a:pt x="11582" y="157898"/>
                </a:lnTo>
                <a:lnTo>
                  <a:pt x="11582" y="164068"/>
                </a:lnTo>
                <a:lnTo>
                  <a:pt x="6262" y="154858"/>
                </a:lnTo>
                <a:close/>
                <a:moveTo>
                  <a:pt x="17904" y="154858"/>
                </a:moveTo>
                <a:lnTo>
                  <a:pt x="23223" y="157898"/>
                </a:lnTo>
                <a:lnTo>
                  <a:pt x="23223" y="164068"/>
                </a:lnTo>
                <a:lnTo>
                  <a:pt x="17904" y="154858"/>
                </a:lnTo>
                <a:close/>
                <a:moveTo>
                  <a:pt x="29515" y="154858"/>
                </a:moveTo>
                <a:lnTo>
                  <a:pt x="34834" y="157898"/>
                </a:lnTo>
                <a:lnTo>
                  <a:pt x="34834" y="164068"/>
                </a:lnTo>
                <a:lnTo>
                  <a:pt x="29515" y="154858"/>
                </a:lnTo>
                <a:close/>
                <a:moveTo>
                  <a:pt x="41126" y="154858"/>
                </a:moveTo>
                <a:lnTo>
                  <a:pt x="46446" y="157898"/>
                </a:lnTo>
                <a:lnTo>
                  <a:pt x="46446" y="164068"/>
                </a:lnTo>
                <a:lnTo>
                  <a:pt x="41126" y="154858"/>
                </a:lnTo>
                <a:close/>
                <a:moveTo>
                  <a:pt x="52737" y="154858"/>
                </a:moveTo>
                <a:lnTo>
                  <a:pt x="58057" y="157898"/>
                </a:lnTo>
                <a:lnTo>
                  <a:pt x="58057" y="164068"/>
                </a:lnTo>
                <a:lnTo>
                  <a:pt x="52737" y="154858"/>
                </a:lnTo>
                <a:close/>
                <a:moveTo>
                  <a:pt x="64379" y="154858"/>
                </a:moveTo>
                <a:lnTo>
                  <a:pt x="69698" y="157898"/>
                </a:lnTo>
                <a:lnTo>
                  <a:pt x="69698" y="164068"/>
                </a:lnTo>
                <a:lnTo>
                  <a:pt x="64379" y="154858"/>
                </a:lnTo>
                <a:close/>
                <a:moveTo>
                  <a:pt x="75990" y="154858"/>
                </a:moveTo>
                <a:lnTo>
                  <a:pt x="81309" y="157898"/>
                </a:lnTo>
                <a:lnTo>
                  <a:pt x="81309" y="164068"/>
                </a:lnTo>
                <a:lnTo>
                  <a:pt x="75990" y="154858"/>
                </a:lnTo>
                <a:close/>
                <a:moveTo>
                  <a:pt x="87632" y="154858"/>
                </a:moveTo>
                <a:lnTo>
                  <a:pt x="92951" y="157898"/>
                </a:lnTo>
                <a:lnTo>
                  <a:pt x="92951" y="164068"/>
                </a:lnTo>
                <a:lnTo>
                  <a:pt x="87632" y="154858"/>
                </a:lnTo>
                <a:close/>
                <a:moveTo>
                  <a:pt x="99243" y="154858"/>
                </a:moveTo>
                <a:lnTo>
                  <a:pt x="104562" y="157898"/>
                </a:lnTo>
                <a:lnTo>
                  <a:pt x="104562" y="164068"/>
                </a:lnTo>
                <a:lnTo>
                  <a:pt x="99243" y="154858"/>
                </a:lnTo>
                <a:close/>
                <a:moveTo>
                  <a:pt x="110824" y="154858"/>
                </a:moveTo>
                <a:lnTo>
                  <a:pt x="116143" y="157898"/>
                </a:lnTo>
                <a:lnTo>
                  <a:pt x="116143" y="164068"/>
                </a:lnTo>
                <a:lnTo>
                  <a:pt x="110824" y="154858"/>
                </a:lnTo>
                <a:close/>
                <a:moveTo>
                  <a:pt x="122465" y="154858"/>
                </a:moveTo>
                <a:lnTo>
                  <a:pt x="127784" y="157898"/>
                </a:lnTo>
                <a:lnTo>
                  <a:pt x="127784" y="164068"/>
                </a:lnTo>
                <a:lnTo>
                  <a:pt x="122465" y="154858"/>
                </a:lnTo>
                <a:close/>
                <a:moveTo>
                  <a:pt x="134076" y="154858"/>
                </a:moveTo>
                <a:lnTo>
                  <a:pt x="139396" y="157898"/>
                </a:lnTo>
                <a:lnTo>
                  <a:pt x="139396" y="164068"/>
                </a:lnTo>
                <a:lnTo>
                  <a:pt x="134076" y="154858"/>
                </a:lnTo>
                <a:close/>
                <a:moveTo>
                  <a:pt x="145718" y="154858"/>
                </a:moveTo>
                <a:lnTo>
                  <a:pt x="151037" y="157898"/>
                </a:lnTo>
                <a:lnTo>
                  <a:pt x="151037" y="164068"/>
                </a:lnTo>
                <a:lnTo>
                  <a:pt x="145718" y="154858"/>
                </a:lnTo>
                <a:close/>
                <a:moveTo>
                  <a:pt x="157329" y="154858"/>
                </a:moveTo>
                <a:lnTo>
                  <a:pt x="162648" y="157898"/>
                </a:lnTo>
                <a:lnTo>
                  <a:pt x="162648" y="164068"/>
                </a:lnTo>
                <a:lnTo>
                  <a:pt x="157329" y="154858"/>
                </a:lnTo>
                <a:close/>
                <a:moveTo>
                  <a:pt x="168971" y="154858"/>
                </a:moveTo>
                <a:lnTo>
                  <a:pt x="174290" y="157898"/>
                </a:lnTo>
                <a:lnTo>
                  <a:pt x="174290" y="164068"/>
                </a:lnTo>
                <a:lnTo>
                  <a:pt x="168971" y="154858"/>
                </a:lnTo>
                <a:close/>
                <a:moveTo>
                  <a:pt x="192193" y="154828"/>
                </a:moveTo>
                <a:lnTo>
                  <a:pt x="197512" y="157898"/>
                </a:lnTo>
                <a:lnTo>
                  <a:pt x="197512" y="164068"/>
                </a:lnTo>
                <a:lnTo>
                  <a:pt x="192193" y="154828"/>
                </a:lnTo>
                <a:close/>
                <a:moveTo>
                  <a:pt x="203804" y="154828"/>
                </a:moveTo>
                <a:lnTo>
                  <a:pt x="209123" y="157898"/>
                </a:lnTo>
                <a:lnTo>
                  <a:pt x="209123" y="164068"/>
                </a:lnTo>
                <a:lnTo>
                  <a:pt x="203804" y="154828"/>
                </a:lnTo>
                <a:close/>
                <a:moveTo>
                  <a:pt x="215446" y="154828"/>
                </a:moveTo>
                <a:lnTo>
                  <a:pt x="220765" y="157898"/>
                </a:lnTo>
                <a:lnTo>
                  <a:pt x="220765" y="164068"/>
                </a:lnTo>
                <a:lnTo>
                  <a:pt x="215446" y="154828"/>
                </a:lnTo>
                <a:close/>
                <a:moveTo>
                  <a:pt x="227057" y="154828"/>
                </a:moveTo>
                <a:lnTo>
                  <a:pt x="232376" y="157898"/>
                </a:lnTo>
                <a:lnTo>
                  <a:pt x="232376" y="164068"/>
                </a:lnTo>
                <a:lnTo>
                  <a:pt x="227057" y="154828"/>
                </a:lnTo>
                <a:close/>
                <a:moveTo>
                  <a:pt x="238668" y="154828"/>
                </a:moveTo>
                <a:lnTo>
                  <a:pt x="243987" y="157898"/>
                </a:lnTo>
                <a:lnTo>
                  <a:pt x="243987" y="164068"/>
                </a:lnTo>
                <a:lnTo>
                  <a:pt x="238668" y="154828"/>
                </a:lnTo>
                <a:close/>
                <a:moveTo>
                  <a:pt x="250279" y="154828"/>
                </a:moveTo>
                <a:lnTo>
                  <a:pt x="255598" y="157898"/>
                </a:lnTo>
                <a:lnTo>
                  <a:pt x="255598" y="164068"/>
                </a:lnTo>
                <a:lnTo>
                  <a:pt x="250279" y="154828"/>
                </a:lnTo>
                <a:close/>
                <a:moveTo>
                  <a:pt x="261890" y="154828"/>
                </a:moveTo>
                <a:lnTo>
                  <a:pt x="267210" y="157898"/>
                </a:lnTo>
                <a:lnTo>
                  <a:pt x="267210" y="164068"/>
                </a:lnTo>
                <a:lnTo>
                  <a:pt x="261890" y="154828"/>
                </a:lnTo>
                <a:close/>
                <a:moveTo>
                  <a:pt x="273532" y="154828"/>
                </a:moveTo>
                <a:lnTo>
                  <a:pt x="278851" y="157898"/>
                </a:lnTo>
                <a:lnTo>
                  <a:pt x="278851" y="164068"/>
                </a:lnTo>
                <a:lnTo>
                  <a:pt x="273532" y="154828"/>
                </a:lnTo>
                <a:close/>
                <a:moveTo>
                  <a:pt x="133864" y="154949"/>
                </a:moveTo>
                <a:lnTo>
                  <a:pt x="139183" y="164129"/>
                </a:lnTo>
                <a:lnTo>
                  <a:pt x="139183" y="164129"/>
                </a:lnTo>
                <a:lnTo>
                  <a:pt x="136721" y="162700"/>
                </a:lnTo>
                <a:lnTo>
                  <a:pt x="133864" y="161089"/>
                </a:lnTo>
                <a:lnTo>
                  <a:pt x="133864" y="154949"/>
                </a:lnTo>
                <a:close/>
                <a:moveTo>
                  <a:pt x="180339" y="154949"/>
                </a:moveTo>
                <a:lnTo>
                  <a:pt x="185658" y="164129"/>
                </a:lnTo>
                <a:lnTo>
                  <a:pt x="185658" y="164129"/>
                </a:lnTo>
                <a:lnTo>
                  <a:pt x="183165" y="162700"/>
                </a:lnTo>
                <a:lnTo>
                  <a:pt x="180339" y="161089"/>
                </a:lnTo>
                <a:lnTo>
                  <a:pt x="180339" y="154949"/>
                </a:lnTo>
                <a:close/>
                <a:moveTo>
                  <a:pt x="203591" y="154919"/>
                </a:moveTo>
                <a:lnTo>
                  <a:pt x="208911" y="164129"/>
                </a:lnTo>
                <a:lnTo>
                  <a:pt x="208911" y="164129"/>
                </a:lnTo>
                <a:lnTo>
                  <a:pt x="206418" y="162731"/>
                </a:lnTo>
                <a:lnTo>
                  <a:pt x="203591" y="161089"/>
                </a:lnTo>
                <a:lnTo>
                  <a:pt x="203591" y="154919"/>
                </a:lnTo>
                <a:close/>
                <a:moveTo>
                  <a:pt x="17661" y="154949"/>
                </a:moveTo>
                <a:lnTo>
                  <a:pt x="22980" y="164129"/>
                </a:lnTo>
                <a:lnTo>
                  <a:pt x="20518" y="162700"/>
                </a:lnTo>
                <a:lnTo>
                  <a:pt x="17661" y="161089"/>
                </a:lnTo>
                <a:lnTo>
                  <a:pt x="17661" y="154949"/>
                </a:lnTo>
                <a:close/>
                <a:moveTo>
                  <a:pt x="29302" y="154949"/>
                </a:moveTo>
                <a:lnTo>
                  <a:pt x="34622" y="164129"/>
                </a:lnTo>
                <a:lnTo>
                  <a:pt x="32160" y="162700"/>
                </a:lnTo>
                <a:lnTo>
                  <a:pt x="29302" y="161089"/>
                </a:lnTo>
                <a:lnTo>
                  <a:pt x="29302" y="154949"/>
                </a:lnTo>
                <a:close/>
                <a:moveTo>
                  <a:pt x="40883" y="154949"/>
                </a:moveTo>
                <a:lnTo>
                  <a:pt x="46202" y="164129"/>
                </a:lnTo>
                <a:lnTo>
                  <a:pt x="43740" y="162700"/>
                </a:lnTo>
                <a:lnTo>
                  <a:pt x="40883" y="161089"/>
                </a:lnTo>
                <a:lnTo>
                  <a:pt x="40883" y="154949"/>
                </a:lnTo>
                <a:close/>
                <a:moveTo>
                  <a:pt x="52525" y="154949"/>
                </a:moveTo>
                <a:lnTo>
                  <a:pt x="57844" y="164129"/>
                </a:lnTo>
                <a:lnTo>
                  <a:pt x="55351" y="162700"/>
                </a:lnTo>
                <a:lnTo>
                  <a:pt x="52525" y="161089"/>
                </a:lnTo>
                <a:lnTo>
                  <a:pt x="52525" y="154949"/>
                </a:lnTo>
                <a:close/>
                <a:moveTo>
                  <a:pt x="64136" y="154949"/>
                </a:moveTo>
                <a:lnTo>
                  <a:pt x="69455" y="164129"/>
                </a:lnTo>
                <a:lnTo>
                  <a:pt x="66993" y="162700"/>
                </a:lnTo>
                <a:lnTo>
                  <a:pt x="64136" y="161089"/>
                </a:lnTo>
                <a:lnTo>
                  <a:pt x="64136" y="154949"/>
                </a:lnTo>
                <a:close/>
                <a:moveTo>
                  <a:pt x="75777" y="154949"/>
                </a:moveTo>
                <a:lnTo>
                  <a:pt x="81097" y="164129"/>
                </a:lnTo>
                <a:lnTo>
                  <a:pt x="78604" y="162700"/>
                </a:lnTo>
                <a:lnTo>
                  <a:pt x="75777" y="161089"/>
                </a:lnTo>
                <a:lnTo>
                  <a:pt x="75777" y="154949"/>
                </a:lnTo>
                <a:close/>
                <a:moveTo>
                  <a:pt x="87389" y="154949"/>
                </a:moveTo>
                <a:lnTo>
                  <a:pt x="92708" y="164129"/>
                </a:lnTo>
                <a:lnTo>
                  <a:pt x="90246" y="162700"/>
                </a:lnTo>
                <a:lnTo>
                  <a:pt x="87389" y="161089"/>
                </a:lnTo>
                <a:lnTo>
                  <a:pt x="87389" y="154949"/>
                </a:lnTo>
                <a:close/>
                <a:moveTo>
                  <a:pt x="99030" y="154949"/>
                </a:moveTo>
                <a:lnTo>
                  <a:pt x="104349" y="164129"/>
                </a:lnTo>
                <a:lnTo>
                  <a:pt x="101857" y="162700"/>
                </a:lnTo>
                <a:lnTo>
                  <a:pt x="99030" y="161089"/>
                </a:lnTo>
                <a:lnTo>
                  <a:pt x="99030" y="154949"/>
                </a:lnTo>
                <a:close/>
                <a:moveTo>
                  <a:pt x="110611" y="154949"/>
                </a:moveTo>
                <a:lnTo>
                  <a:pt x="115930" y="164129"/>
                </a:lnTo>
                <a:lnTo>
                  <a:pt x="113468" y="162700"/>
                </a:lnTo>
                <a:lnTo>
                  <a:pt x="110611" y="161089"/>
                </a:lnTo>
                <a:lnTo>
                  <a:pt x="110611" y="154949"/>
                </a:lnTo>
                <a:close/>
                <a:moveTo>
                  <a:pt x="122222" y="154949"/>
                </a:moveTo>
                <a:lnTo>
                  <a:pt x="127541" y="164129"/>
                </a:lnTo>
                <a:lnTo>
                  <a:pt x="125079" y="162700"/>
                </a:lnTo>
                <a:lnTo>
                  <a:pt x="122222" y="161089"/>
                </a:lnTo>
                <a:lnTo>
                  <a:pt x="122222" y="154949"/>
                </a:lnTo>
                <a:close/>
                <a:moveTo>
                  <a:pt x="145475" y="154949"/>
                </a:moveTo>
                <a:lnTo>
                  <a:pt x="150794" y="164129"/>
                </a:lnTo>
                <a:lnTo>
                  <a:pt x="148332" y="162700"/>
                </a:lnTo>
                <a:lnTo>
                  <a:pt x="145475" y="161089"/>
                </a:lnTo>
                <a:lnTo>
                  <a:pt x="145475" y="154949"/>
                </a:lnTo>
                <a:close/>
                <a:moveTo>
                  <a:pt x="157116" y="154949"/>
                </a:moveTo>
                <a:lnTo>
                  <a:pt x="162436" y="164129"/>
                </a:lnTo>
                <a:lnTo>
                  <a:pt x="159974" y="162700"/>
                </a:lnTo>
                <a:lnTo>
                  <a:pt x="157116" y="161089"/>
                </a:lnTo>
                <a:lnTo>
                  <a:pt x="157116" y="154949"/>
                </a:lnTo>
                <a:close/>
                <a:moveTo>
                  <a:pt x="168727" y="154949"/>
                </a:moveTo>
                <a:lnTo>
                  <a:pt x="174047" y="164129"/>
                </a:lnTo>
                <a:lnTo>
                  <a:pt x="171585" y="162700"/>
                </a:lnTo>
                <a:lnTo>
                  <a:pt x="168727" y="161089"/>
                </a:lnTo>
                <a:lnTo>
                  <a:pt x="168727" y="154949"/>
                </a:lnTo>
                <a:close/>
                <a:moveTo>
                  <a:pt x="191950" y="154919"/>
                </a:moveTo>
                <a:lnTo>
                  <a:pt x="197269" y="164129"/>
                </a:lnTo>
                <a:lnTo>
                  <a:pt x="194807" y="162731"/>
                </a:lnTo>
                <a:lnTo>
                  <a:pt x="191950" y="161089"/>
                </a:lnTo>
                <a:lnTo>
                  <a:pt x="191950" y="154919"/>
                </a:lnTo>
                <a:close/>
                <a:moveTo>
                  <a:pt x="215202" y="154919"/>
                </a:moveTo>
                <a:lnTo>
                  <a:pt x="220522" y="164129"/>
                </a:lnTo>
                <a:lnTo>
                  <a:pt x="218060" y="162731"/>
                </a:lnTo>
                <a:lnTo>
                  <a:pt x="215202" y="161089"/>
                </a:lnTo>
                <a:lnTo>
                  <a:pt x="215202" y="154919"/>
                </a:lnTo>
                <a:close/>
                <a:moveTo>
                  <a:pt x="226783" y="154919"/>
                </a:moveTo>
                <a:lnTo>
                  <a:pt x="232103" y="164129"/>
                </a:lnTo>
                <a:lnTo>
                  <a:pt x="229640" y="162731"/>
                </a:lnTo>
                <a:lnTo>
                  <a:pt x="226783" y="161089"/>
                </a:lnTo>
                <a:lnTo>
                  <a:pt x="226783" y="154919"/>
                </a:lnTo>
                <a:close/>
                <a:moveTo>
                  <a:pt x="238425" y="154919"/>
                </a:moveTo>
                <a:lnTo>
                  <a:pt x="243744" y="164129"/>
                </a:lnTo>
                <a:lnTo>
                  <a:pt x="241282" y="162731"/>
                </a:lnTo>
                <a:lnTo>
                  <a:pt x="238425" y="161089"/>
                </a:lnTo>
                <a:lnTo>
                  <a:pt x="238425" y="154919"/>
                </a:lnTo>
                <a:close/>
                <a:moveTo>
                  <a:pt x="250036" y="154919"/>
                </a:moveTo>
                <a:lnTo>
                  <a:pt x="255355" y="164129"/>
                </a:lnTo>
                <a:lnTo>
                  <a:pt x="252893" y="162731"/>
                </a:lnTo>
                <a:lnTo>
                  <a:pt x="250036" y="161089"/>
                </a:lnTo>
                <a:lnTo>
                  <a:pt x="250036" y="154919"/>
                </a:lnTo>
                <a:close/>
                <a:moveTo>
                  <a:pt x="261678" y="154919"/>
                </a:moveTo>
                <a:lnTo>
                  <a:pt x="266997" y="164129"/>
                </a:lnTo>
                <a:lnTo>
                  <a:pt x="264535" y="162731"/>
                </a:lnTo>
                <a:lnTo>
                  <a:pt x="261678" y="161089"/>
                </a:lnTo>
                <a:lnTo>
                  <a:pt x="261678" y="154919"/>
                </a:lnTo>
                <a:close/>
                <a:moveTo>
                  <a:pt x="273289" y="154919"/>
                </a:moveTo>
                <a:lnTo>
                  <a:pt x="278608" y="164129"/>
                </a:lnTo>
                <a:lnTo>
                  <a:pt x="276146" y="162731"/>
                </a:lnTo>
                <a:lnTo>
                  <a:pt x="273289" y="161089"/>
                </a:lnTo>
                <a:lnTo>
                  <a:pt x="273289" y="154919"/>
                </a:lnTo>
                <a:close/>
                <a:moveTo>
                  <a:pt x="6050" y="154919"/>
                </a:moveTo>
                <a:lnTo>
                  <a:pt x="11369" y="164159"/>
                </a:lnTo>
                <a:lnTo>
                  <a:pt x="11369" y="164159"/>
                </a:lnTo>
                <a:lnTo>
                  <a:pt x="8907" y="162731"/>
                </a:lnTo>
                <a:lnTo>
                  <a:pt x="6050" y="161089"/>
                </a:lnTo>
                <a:lnTo>
                  <a:pt x="6050" y="154919"/>
                </a:lnTo>
                <a:close/>
                <a:moveTo>
                  <a:pt x="17418" y="154919"/>
                </a:moveTo>
                <a:lnTo>
                  <a:pt x="17418" y="161089"/>
                </a:lnTo>
                <a:lnTo>
                  <a:pt x="14560" y="162731"/>
                </a:lnTo>
                <a:lnTo>
                  <a:pt x="12098" y="164159"/>
                </a:lnTo>
                <a:lnTo>
                  <a:pt x="12098" y="164159"/>
                </a:lnTo>
                <a:lnTo>
                  <a:pt x="17418" y="154919"/>
                </a:lnTo>
                <a:close/>
                <a:moveTo>
                  <a:pt x="52251" y="154919"/>
                </a:moveTo>
                <a:lnTo>
                  <a:pt x="52251" y="161089"/>
                </a:lnTo>
                <a:lnTo>
                  <a:pt x="49394" y="162731"/>
                </a:lnTo>
                <a:lnTo>
                  <a:pt x="46932" y="164159"/>
                </a:lnTo>
                <a:lnTo>
                  <a:pt x="46932" y="164159"/>
                </a:lnTo>
                <a:lnTo>
                  <a:pt x="52251" y="154919"/>
                </a:lnTo>
                <a:close/>
                <a:moveTo>
                  <a:pt x="110368" y="154980"/>
                </a:moveTo>
                <a:lnTo>
                  <a:pt x="110368" y="161120"/>
                </a:lnTo>
                <a:lnTo>
                  <a:pt x="107541" y="162761"/>
                </a:lnTo>
                <a:lnTo>
                  <a:pt x="105048" y="164159"/>
                </a:lnTo>
                <a:lnTo>
                  <a:pt x="105048" y="164159"/>
                </a:lnTo>
                <a:lnTo>
                  <a:pt x="110368" y="154980"/>
                </a:lnTo>
                <a:close/>
                <a:moveTo>
                  <a:pt x="145232" y="154980"/>
                </a:moveTo>
                <a:lnTo>
                  <a:pt x="145232" y="161120"/>
                </a:lnTo>
                <a:lnTo>
                  <a:pt x="142374" y="162761"/>
                </a:lnTo>
                <a:lnTo>
                  <a:pt x="139912" y="164159"/>
                </a:lnTo>
                <a:lnTo>
                  <a:pt x="139912" y="164159"/>
                </a:lnTo>
                <a:lnTo>
                  <a:pt x="145232" y="154980"/>
                </a:lnTo>
                <a:close/>
                <a:moveTo>
                  <a:pt x="156843" y="154980"/>
                </a:moveTo>
                <a:lnTo>
                  <a:pt x="156843" y="161120"/>
                </a:lnTo>
                <a:lnTo>
                  <a:pt x="153986" y="162761"/>
                </a:lnTo>
                <a:lnTo>
                  <a:pt x="151523" y="164159"/>
                </a:lnTo>
                <a:lnTo>
                  <a:pt x="151523" y="164159"/>
                </a:lnTo>
                <a:lnTo>
                  <a:pt x="156843" y="154980"/>
                </a:lnTo>
                <a:close/>
                <a:moveTo>
                  <a:pt x="180065" y="154980"/>
                </a:moveTo>
                <a:lnTo>
                  <a:pt x="180065" y="161120"/>
                </a:lnTo>
                <a:lnTo>
                  <a:pt x="177208" y="162761"/>
                </a:lnTo>
                <a:lnTo>
                  <a:pt x="174746" y="164159"/>
                </a:lnTo>
                <a:lnTo>
                  <a:pt x="174746" y="164159"/>
                </a:lnTo>
                <a:lnTo>
                  <a:pt x="180065" y="154980"/>
                </a:lnTo>
                <a:close/>
                <a:moveTo>
                  <a:pt x="191676" y="154980"/>
                </a:moveTo>
                <a:lnTo>
                  <a:pt x="191676" y="161089"/>
                </a:lnTo>
                <a:lnTo>
                  <a:pt x="188849" y="162731"/>
                </a:lnTo>
                <a:lnTo>
                  <a:pt x="186357" y="164159"/>
                </a:lnTo>
                <a:lnTo>
                  <a:pt x="186357" y="164159"/>
                </a:lnTo>
                <a:lnTo>
                  <a:pt x="191676" y="154980"/>
                </a:lnTo>
                <a:close/>
                <a:moveTo>
                  <a:pt x="203318" y="154980"/>
                </a:moveTo>
                <a:lnTo>
                  <a:pt x="203318" y="161089"/>
                </a:lnTo>
                <a:lnTo>
                  <a:pt x="200461" y="162731"/>
                </a:lnTo>
                <a:lnTo>
                  <a:pt x="197999" y="164159"/>
                </a:lnTo>
                <a:lnTo>
                  <a:pt x="197999" y="164159"/>
                </a:lnTo>
                <a:lnTo>
                  <a:pt x="203318" y="154980"/>
                </a:lnTo>
                <a:close/>
                <a:moveTo>
                  <a:pt x="214929" y="154980"/>
                </a:moveTo>
                <a:lnTo>
                  <a:pt x="214929" y="161089"/>
                </a:lnTo>
                <a:lnTo>
                  <a:pt x="212072" y="162731"/>
                </a:lnTo>
                <a:lnTo>
                  <a:pt x="209610" y="164159"/>
                </a:lnTo>
                <a:lnTo>
                  <a:pt x="209610" y="164159"/>
                </a:lnTo>
                <a:lnTo>
                  <a:pt x="214929" y="154980"/>
                </a:lnTo>
                <a:close/>
                <a:moveTo>
                  <a:pt x="226570" y="154980"/>
                </a:moveTo>
                <a:lnTo>
                  <a:pt x="226570" y="161089"/>
                </a:lnTo>
                <a:lnTo>
                  <a:pt x="223713" y="162731"/>
                </a:lnTo>
                <a:lnTo>
                  <a:pt x="221251" y="164159"/>
                </a:lnTo>
                <a:lnTo>
                  <a:pt x="221251" y="164159"/>
                </a:lnTo>
                <a:lnTo>
                  <a:pt x="226570" y="154980"/>
                </a:lnTo>
                <a:close/>
                <a:moveTo>
                  <a:pt x="238182" y="154980"/>
                </a:moveTo>
                <a:lnTo>
                  <a:pt x="238182" y="161089"/>
                </a:lnTo>
                <a:lnTo>
                  <a:pt x="235355" y="162731"/>
                </a:lnTo>
                <a:lnTo>
                  <a:pt x="232862" y="164159"/>
                </a:lnTo>
                <a:lnTo>
                  <a:pt x="232862" y="164159"/>
                </a:lnTo>
                <a:lnTo>
                  <a:pt x="238182" y="154980"/>
                </a:lnTo>
                <a:close/>
                <a:moveTo>
                  <a:pt x="249793" y="154980"/>
                </a:moveTo>
                <a:lnTo>
                  <a:pt x="249793" y="161089"/>
                </a:lnTo>
                <a:lnTo>
                  <a:pt x="246936" y="162731"/>
                </a:lnTo>
                <a:lnTo>
                  <a:pt x="244474" y="164159"/>
                </a:lnTo>
                <a:lnTo>
                  <a:pt x="244474" y="164159"/>
                </a:lnTo>
                <a:lnTo>
                  <a:pt x="249793" y="154980"/>
                </a:lnTo>
                <a:close/>
                <a:moveTo>
                  <a:pt x="29029" y="154919"/>
                </a:moveTo>
                <a:lnTo>
                  <a:pt x="29029" y="161089"/>
                </a:lnTo>
                <a:lnTo>
                  <a:pt x="26172" y="162731"/>
                </a:lnTo>
                <a:lnTo>
                  <a:pt x="23710" y="164159"/>
                </a:lnTo>
                <a:lnTo>
                  <a:pt x="29029" y="154919"/>
                </a:lnTo>
                <a:close/>
                <a:moveTo>
                  <a:pt x="40610" y="154919"/>
                </a:moveTo>
                <a:lnTo>
                  <a:pt x="40610" y="161089"/>
                </a:lnTo>
                <a:lnTo>
                  <a:pt x="37783" y="162731"/>
                </a:lnTo>
                <a:lnTo>
                  <a:pt x="35290" y="164159"/>
                </a:lnTo>
                <a:lnTo>
                  <a:pt x="40610" y="154919"/>
                </a:lnTo>
                <a:close/>
                <a:moveTo>
                  <a:pt x="63862" y="154919"/>
                </a:moveTo>
                <a:lnTo>
                  <a:pt x="63862" y="161089"/>
                </a:lnTo>
                <a:lnTo>
                  <a:pt x="61005" y="162731"/>
                </a:lnTo>
                <a:lnTo>
                  <a:pt x="58543" y="164159"/>
                </a:lnTo>
                <a:lnTo>
                  <a:pt x="63862" y="154919"/>
                </a:lnTo>
                <a:close/>
                <a:moveTo>
                  <a:pt x="75504" y="154919"/>
                </a:moveTo>
                <a:lnTo>
                  <a:pt x="75504" y="161089"/>
                </a:lnTo>
                <a:lnTo>
                  <a:pt x="72647" y="162731"/>
                </a:lnTo>
                <a:lnTo>
                  <a:pt x="70185" y="164159"/>
                </a:lnTo>
                <a:lnTo>
                  <a:pt x="75504" y="154919"/>
                </a:lnTo>
                <a:close/>
                <a:moveTo>
                  <a:pt x="87115" y="154919"/>
                </a:moveTo>
                <a:lnTo>
                  <a:pt x="87115" y="161089"/>
                </a:lnTo>
                <a:lnTo>
                  <a:pt x="84288" y="162731"/>
                </a:lnTo>
                <a:lnTo>
                  <a:pt x="81796" y="164159"/>
                </a:lnTo>
                <a:lnTo>
                  <a:pt x="87115" y="154919"/>
                </a:lnTo>
                <a:close/>
                <a:moveTo>
                  <a:pt x="98757" y="154919"/>
                </a:moveTo>
                <a:lnTo>
                  <a:pt x="98757" y="161089"/>
                </a:lnTo>
                <a:lnTo>
                  <a:pt x="95899" y="162731"/>
                </a:lnTo>
                <a:lnTo>
                  <a:pt x="93437" y="164159"/>
                </a:lnTo>
                <a:lnTo>
                  <a:pt x="98757" y="154919"/>
                </a:lnTo>
                <a:close/>
                <a:moveTo>
                  <a:pt x="121979" y="154980"/>
                </a:moveTo>
                <a:lnTo>
                  <a:pt x="121979" y="161120"/>
                </a:lnTo>
                <a:lnTo>
                  <a:pt x="119122" y="162761"/>
                </a:lnTo>
                <a:lnTo>
                  <a:pt x="116660" y="164159"/>
                </a:lnTo>
                <a:lnTo>
                  <a:pt x="121979" y="154980"/>
                </a:lnTo>
                <a:close/>
                <a:moveTo>
                  <a:pt x="133590" y="154980"/>
                </a:moveTo>
                <a:lnTo>
                  <a:pt x="133590" y="161120"/>
                </a:lnTo>
                <a:lnTo>
                  <a:pt x="130733" y="162761"/>
                </a:lnTo>
                <a:lnTo>
                  <a:pt x="128271" y="164159"/>
                </a:lnTo>
                <a:lnTo>
                  <a:pt x="133590" y="154980"/>
                </a:lnTo>
                <a:close/>
                <a:moveTo>
                  <a:pt x="168484" y="154980"/>
                </a:moveTo>
                <a:lnTo>
                  <a:pt x="168484" y="161120"/>
                </a:lnTo>
                <a:lnTo>
                  <a:pt x="165627" y="162761"/>
                </a:lnTo>
                <a:lnTo>
                  <a:pt x="163165" y="164159"/>
                </a:lnTo>
                <a:lnTo>
                  <a:pt x="168484" y="154980"/>
                </a:lnTo>
                <a:close/>
                <a:moveTo>
                  <a:pt x="261404" y="154980"/>
                </a:moveTo>
                <a:lnTo>
                  <a:pt x="261404" y="161089"/>
                </a:lnTo>
                <a:lnTo>
                  <a:pt x="258547" y="162731"/>
                </a:lnTo>
                <a:lnTo>
                  <a:pt x="256085" y="164159"/>
                </a:lnTo>
                <a:lnTo>
                  <a:pt x="261404" y="154980"/>
                </a:lnTo>
                <a:close/>
                <a:moveTo>
                  <a:pt x="273046" y="154980"/>
                </a:moveTo>
                <a:lnTo>
                  <a:pt x="273046" y="161120"/>
                </a:lnTo>
                <a:lnTo>
                  <a:pt x="270188" y="162761"/>
                </a:lnTo>
                <a:lnTo>
                  <a:pt x="267726" y="164159"/>
                </a:lnTo>
                <a:lnTo>
                  <a:pt x="273046" y="154980"/>
                </a:lnTo>
                <a:close/>
                <a:moveTo>
                  <a:pt x="284657" y="154980"/>
                </a:moveTo>
                <a:lnTo>
                  <a:pt x="284657" y="161120"/>
                </a:lnTo>
                <a:lnTo>
                  <a:pt x="279337" y="164159"/>
                </a:lnTo>
                <a:lnTo>
                  <a:pt x="284657" y="154980"/>
                </a:lnTo>
                <a:close/>
                <a:moveTo>
                  <a:pt x="5898" y="161332"/>
                </a:moveTo>
                <a:lnTo>
                  <a:pt x="8755" y="162943"/>
                </a:lnTo>
                <a:lnTo>
                  <a:pt x="11217" y="164402"/>
                </a:lnTo>
                <a:lnTo>
                  <a:pt x="578" y="164402"/>
                </a:lnTo>
                <a:lnTo>
                  <a:pt x="5898" y="161332"/>
                </a:lnTo>
                <a:close/>
                <a:moveTo>
                  <a:pt x="17509" y="161332"/>
                </a:moveTo>
                <a:lnTo>
                  <a:pt x="20366" y="162943"/>
                </a:lnTo>
                <a:lnTo>
                  <a:pt x="22828" y="164402"/>
                </a:lnTo>
                <a:lnTo>
                  <a:pt x="12190" y="164402"/>
                </a:lnTo>
                <a:lnTo>
                  <a:pt x="14682" y="162943"/>
                </a:lnTo>
                <a:lnTo>
                  <a:pt x="17509" y="161332"/>
                </a:lnTo>
                <a:close/>
                <a:moveTo>
                  <a:pt x="29150" y="161332"/>
                </a:moveTo>
                <a:lnTo>
                  <a:pt x="32008" y="162943"/>
                </a:lnTo>
                <a:lnTo>
                  <a:pt x="34470" y="164402"/>
                </a:lnTo>
                <a:lnTo>
                  <a:pt x="23831" y="164402"/>
                </a:lnTo>
                <a:lnTo>
                  <a:pt x="26293" y="162943"/>
                </a:lnTo>
                <a:lnTo>
                  <a:pt x="29150" y="161332"/>
                </a:lnTo>
                <a:close/>
                <a:moveTo>
                  <a:pt x="40762" y="161332"/>
                </a:moveTo>
                <a:lnTo>
                  <a:pt x="43619" y="162943"/>
                </a:lnTo>
                <a:lnTo>
                  <a:pt x="46081" y="164402"/>
                </a:lnTo>
                <a:lnTo>
                  <a:pt x="35442" y="164402"/>
                </a:lnTo>
                <a:lnTo>
                  <a:pt x="37935" y="162943"/>
                </a:lnTo>
                <a:lnTo>
                  <a:pt x="40762" y="161332"/>
                </a:lnTo>
                <a:close/>
                <a:moveTo>
                  <a:pt x="52403" y="161332"/>
                </a:moveTo>
                <a:lnTo>
                  <a:pt x="55260" y="162943"/>
                </a:lnTo>
                <a:lnTo>
                  <a:pt x="57722" y="164402"/>
                </a:lnTo>
                <a:lnTo>
                  <a:pt x="47084" y="164402"/>
                </a:lnTo>
                <a:lnTo>
                  <a:pt x="49546" y="162943"/>
                </a:lnTo>
                <a:lnTo>
                  <a:pt x="52403" y="161332"/>
                </a:lnTo>
                <a:close/>
                <a:moveTo>
                  <a:pt x="64014" y="161332"/>
                </a:moveTo>
                <a:lnTo>
                  <a:pt x="66871" y="162943"/>
                </a:lnTo>
                <a:lnTo>
                  <a:pt x="69334" y="164402"/>
                </a:lnTo>
                <a:lnTo>
                  <a:pt x="58695" y="164402"/>
                </a:lnTo>
                <a:lnTo>
                  <a:pt x="61187" y="162943"/>
                </a:lnTo>
                <a:lnTo>
                  <a:pt x="64014" y="161332"/>
                </a:lnTo>
                <a:close/>
                <a:moveTo>
                  <a:pt x="75625" y="161332"/>
                </a:moveTo>
                <a:lnTo>
                  <a:pt x="78452" y="162943"/>
                </a:lnTo>
                <a:lnTo>
                  <a:pt x="80945" y="164402"/>
                </a:lnTo>
                <a:lnTo>
                  <a:pt x="70306" y="164402"/>
                </a:lnTo>
                <a:lnTo>
                  <a:pt x="72768" y="162943"/>
                </a:lnTo>
                <a:lnTo>
                  <a:pt x="75625" y="161332"/>
                </a:lnTo>
                <a:close/>
                <a:moveTo>
                  <a:pt x="87237" y="161332"/>
                </a:moveTo>
                <a:lnTo>
                  <a:pt x="90094" y="162943"/>
                </a:lnTo>
                <a:lnTo>
                  <a:pt x="92556" y="164402"/>
                </a:lnTo>
                <a:lnTo>
                  <a:pt x="81917" y="164402"/>
                </a:lnTo>
                <a:lnTo>
                  <a:pt x="84379" y="162943"/>
                </a:lnTo>
                <a:lnTo>
                  <a:pt x="87237" y="161332"/>
                </a:lnTo>
                <a:close/>
                <a:moveTo>
                  <a:pt x="98878" y="161332"/>
                </a:moveTo>
                <a:lnTo>
                  <a:pt x="101705" y="162943"/>
                </a:lnTo>
                <a:lnTo>
                  <a:pt x="104197" y="164402"/>
                </a:lnTo>
                <a:lnTo>
                  <a:pt x="93559" y="164402"/>
                </a:lnTo>
                <a:lnTo>
                  <a:pt x="96021" y="162943"/>
                </a:lnTo>
                <a:lnTo>
                  <a:pt x="98878" y="161332"/>
                </a:lnTo>
                <a:close/>
                <a:moveTo>
                  <a:pt x="110489" y="161332"/>
                </a:moveTo>
                <a:lnTo>
                  <a:pt x="113346" y="162943"/>
                </a:lnTo>
                <a:lnTo>
                  <a:pt x="115809" y="164402"/>
                </a:lnTo>
                <a:lnTo>
                  <a:pt x="105170" y="164402"/>
                </a:lnTo>
                <a:lnTo>
                  <a:pt x="107632" y="162943"/>
                </a:lnTo>
                <a:lnTo>
                  <a:pt x="110489" y="161332"/>
                </a:lnTo>
                <a:close/>
                <a:moveTo>
                  <a:pt x="122131" y="161332"/>
                </a:moveTo>
                <a:lnTo>
                  <a:pt x="124958" y="162943"/>
                </a:lnTo>
                <a:lnTo>
                  <a:pt x="127450" y="164402"/>
                </a:lnTo>
                <a:lnTo>
                  <a:pt x="116812" y="164402"/>
                </a:lnTo>
                <a:lnTo>
                  <a:pt x="119274" y="162943"/>
                </a:lnTo>
                <a:lnTo>
                  <a:pt x="122131" y="161332"/>
                </a:lnTo>
                <a:close/>
                <a:moveTo>
                  <a:pt x="133742" y="161332"/>
                </a:moveTo>
                <a:lnTo>
                  <a:pt x="136599" y="162943"/>
                </a:lnTo>
                <a:lnTo>
                  <a:pt x="139061" y="164402"/>
                </a:lnTo>
                <a:lnTo>
                  <a:pt x="128423" y="164402"/>
                </a:lnTo>
                <a:lnTo>
                  <a:pt x="130885" y="162943"/>
                </a:lnTo>
                <a:lnTo>
                  <a:pt x="133742" y="161332"/>
                </a:lnTo>
                <a:close/>
                <a:moveTo>
                  <a:pt x="145323" y="161332"/>
                </a:moveTo>
                <a:lnTo>
                  <a:pt x="148180" y="162943"/>
                </a:lnTo>
                <a:lnTo>
                  <a:pt x="150642" y="164402"/>
                </a:lnTo>
                <a:lnTo>
                  <a:pt x="140004" y="164402"/>
                </a:lnTo>
                <a:lnTo>
                  <a:pt x="142496" y="162943"/>
                </a:lnTo>
                <a:lnTo>
                  <a:pt x="145323" y="161332"/>
                </a:lnTo>
                <a:close/>
                <a:moveTo>
                  <a:pt x="156964" y="161332"/>
                </a:moveTo>
                <a:lnTo>
                  <a:pt x="159822" y="162943"/>
                </a:lnTo>
                <a:lnTo>
                  <a:pt x="162284" y="164402"/>
                </a:lnTo>
                <a:lnTo>
                  <a:pt x="151645" y="164402"/>
                </a:lnTo>
                <a:lnTo>
                  <a:pt x="154107" y="162943"/>
                </a:lnTo>
                <a:lnTo>
                  <a:pt x="156964" y="161332"/>
                </a:lnTo>
                <a:close/>
                <a:moveTo>
                  <a:pt x="168575" y="161332"/>
                </a:moveTo>
                <a:lnTo>
                  <a:pt x="171433" y="162943"/>
                </a:lnTo>
                <a:lnTo>
                  <a:pt x="173895" y="164402"/>
                </a:lnTo>
                <a:lnTo>
                  <a:pt x="163256" y="164402"/>
                </a:lnTo>
                <a:lnTo>
                  <a:pt x="165749" y="162943"/>
                </a:lnTo>
                <a:lnTo>
                  <a:pt x="168575" y="161332"/>
                </a:lnTo>
                <a:close/>
                <a:moveTo>
                  <a:pt x="180217" y="161332"/>
                </a:moveTo>
                <a:lnTo>
                  <a:pt x="183074" y="162943"/>
                </a:lnTo>
                <a:lnTo>
                  <a:pt x="185536" y="164402"/>
                </a:lnTo>
                <a:lnTo>
                  <a:pt x="174898" y="164402"/>
                </a:lnTo>
                <a:lnTo>
                  <a:pt x="177360" y="162943"/>
                </a:lnTo>
                <a:lnTo>
                  <a:pt x="180217" y="161332"/>
                </a:lnTo>
                <a:close/>
                <a:moveTo>
                  <a:pt x="191828" y="161332"/>
                </a:moveTo>
                <a:lnTo>
                  <a:pt x="194685" y="162943"/>
                </a:lnTo>
                <a:lnTo>
                  <a:pt x="197147" y="164402"/>
                </a:lnTo>
                <a:lnTo>
                  <a:pt x="186509" y="164402"/>
                </a:lnTo>
                <a:lnTo>
                  <a:pt x="189001" y="162943"/>
                </a:lnTo>
                <a:lnTo>
                  <a:pt x="191828" y="161332"/>
                </a:lnTo>
                <a:close/>
                <a:moveTo>
                  <a:pt x="203470" y="161332"/>
                </a:moveTo>
                <a:lnTo>
                  <a:pt x="206327" y="162943"/>
                </a:lnTo>
                <a:lnTo>
                  <a:pt x="208789" y="164402"/>
                </a:lnTo>
                <a:lnTo>
                  <a:pt x="198151" y="164402"/>
                </a:lnTo>
                <a:lnTo>
                  <a:pt x="200613" y="162943"/>
                </a:lnTo>
                <a:lnTo>
                  <a:pt x="203470" y="161332"/>
                </a:lnTo>
                <a:close/>
                <a:moveTo>
                  <a:pt x="215051" y="161332"/>
                </a:moveTo>
                <a:lnTo>
                  <a:pt x="217908" y="162943"/>
                </a:lnTo>
                <a:lnTo>
                  <a:pt x="220370" y="164402"/>
                </a:lnTo>
                <a:lnTo>
                  <a:pt x="209731" y="164402"/>
                </a:lnTo>
                <a:lnTo>
                  <a:pt x="212193" y="162943"/>
                </a:lnTo>
                <a:lnTo>
                  <a:pt x="215051" y="161332"/>
                </a:lnTo>
                <a:close/>
                <a:moveTo>
                  <a:pt x="226692" y="161332"/>
                </a:moveTo>
                <a:lnTo>
                  <a:pt x="229519" y="162943"/>
                </a:lnTo>
                <a:lnTo>
                  <a:pt x="232011" y="164402"/>
                </a:lnTo>
                <a:lnTo>
                  <a:pt x="221373" y="164402"/>
                </a:lnTo>
                <a:lnTo>
                  <a:pt x="223835" y="162943"/>
                </a:lnTo>
                <a:lnTo>
                  <a:pt x="226692" y="161332"/>
                </a:lnTo>
                <a:close/>
                <a:moveTo>
                  <a:pt x="238303" y="161332"/>
                </a:moveTo>
                <a:lnTo>
                  <a:pt x="241160" y="162943"/>
                </a:lnTo>
                <a:lnTo>
                  <a:pt x="243622" y="164402"/>
                </a:lnTo>
                <a:lnTo>
                  <a:pt x="232984" y="164402"/>
                </a:lnTo>
                <a:lnTo>
                  <a:pt x="235446" y="162943"/>
                </a:lnTo>
                <a:lnTo>
                  <a:pt x="238303" y="161332"/>
                </a:lnTo>
                <a:close/>
                <a:moveTo>
                  <a:pt x="249945" y="161332"/>
                </a:moveTo>
                <a:lnTo>
                  <a:pt x="252772" y="162943"/>
                </a:lnTo>
                <a:lnTo>
                  <a:pt x="255264" y="164402"/>
                </a:lnTo>
                <a:lnTo>
                  <a:pt x="244626" y="164402"/>
                </a:lnTo>
                <a:lnTo>
                  <a:pt x="247088" y="162943"/>
                </a:lnTo>
                <a:lnTo>
                  <a:pt x="249945" y="161332"/>
                </a:lnTo>
                <a:close/>
                <a:moveTo>
                  <a:pt x="261556" y="161332"/>
                </a:moveTo>
                <a:lnTo>
                  <a:pt x="264413" y="162943"/>
                </a:lnTo>
                <a:lnTo>
                  <a:pt x="266875" y="164402"/>
                </a:lnTo>
                <a:lnTo>
                  <a:pt x="256237" y="164402"/>
                </a:lnTo>
                <a:lnTo>
                  <a:pt x="258699" y="162943"/>
                </a:lnTo>
                <a:lnTo>
                  <a:pt x="261556" y="161332"/>
                </a:lnTo>
                <a:close/>
                <a:moveTo>
                  <a:pt x="273198" y="161332"/>
                </a:moveTo>
                <a:lnTo>
                  <a:pt x="276024" y="162943"/>
                </a:lnTo>
                <a:lnTo>
                  <a:pt x="278517" y="164402"/>
                </a:lnTo>
                <a:lnTo>
                  <a:pt x="267878" y="164402"/>
                </a:lnTo>
                <a:lnTo>
                  <a:pt x="270340" y="162943"/>
                </a:lnTo>
                <a:lnTo>
                  <a:pt x="273198" y="161332"/>
                </a:lnTo>
                <a:close/>
                <a:moveTo>
                  <a:pt x="11217" y="164676"/>
                </a:moveTo>
                <a:lnTo>
                  <a:pt x="5898" y="167746"/>
                </a:lnTo>
                <a:lnTo>
                  <a:pt x="578" y="164676"/>
                </a:lnTo>
                <a:close/>
                <a:moveTo>
                  <a:pt x="22828" y="164676"/>
                </a:moveTo>
                <a:lnTo>
                  <a:pt x="17509" y="167746"/>
                </a:lnTo>
                <a:lnTo>
                  <a:pt x="12190" y="164676"/>
                </a:lnTo>
                <a:close/>
                <a:moveTo>
                  <a:pt x="34470" y="164676"/>
                </a:moveTo>
                <a:lnTo>
                  <a:pt x="29150" y="167746"/>
                </a:lnTo>
                <a:lnTo>
                  <a:pt x="23831" y="164676"/>
                </a:lnTo>
                <a:close/>
                <a:moveTo>
                  <a:pt x="46081" y="164676"/>
                </a:moveTo>
                <a:lnTo>
                  <a:pt x="40762" y="167746"/>
                </a:lnTo>
                <a:lnTo>
                  <a:pt x="35442" y="164676"/>
                </a:lnTo>
                <a:close/>
                <a:moveTo>
                  <a:pt x="57722" y="164676"/>
                </a:moveTo>
                <a:lnTo>
                  <a:pt x="52403" y="167746"/>
                </a:lnTo>
                <a:lnTo>
                  <a:pt x="47084" y="164676"/>
                </a:lnTo>
                <a:close/>
                <a:moveTo>
                  <a:pt x="69334" y="164676"/>
                </a:moveTo>
                <a:lnTo>
                  <a:pt x="64014" y="167746"/>
                </a:lnTo>
                <a:lnTo>
                  <a:pt x="58695" y="164676"/>
                </a:lnTo>
                <a:close/>
                <a:moveTo>
                  <a:pt x="80945" y="164676"/>
                </a:moveTo>
                <a:lnTo>
                  <a:pt x="75625" y="167746"/>
                </a:lnTo>
                <a:lnTo>
                  <a:pt x="70306" y="164676"/>
                </a:lnTo>
                <a:close/>
                <a:moveTo>
                  <a:pt x="92556" y="164676"/>
                </a:moveTo>
                <a:lnTo>
                  <a:pt x="87237" y="167746"/>
                </a:lnTo>
                <a:lnTo>
                  <a:pt x="81917" y="164676"/>
                </a:lnTo>
                <a:close/>
                <a:moveTo>
                  <a:pt x="104197" y="164676"/>
                </a:moveTo>
                <a:lnTo>
                  <a:pt x="98878" y="167746"/>
                </a:lnTo>
                <a:lnTo>
                  <a:pt x="93559" y="164676"/>
                </a:lnTo>
                <a:close/>
                <a:moveTo>
                  <a:pt x="115809" y="164676"/>
                </a:moveTo>
                <a:lnTo>
                  <a:pt x="110489" y="167746"/>
                </a:lnTo>
                <a:lnTo>
                  <a:pt x="105170" y="164676"/>
                </a:lnTo>
                <a:close/>
                <a:moveTo>
                  <a:pt x="127450" y="164676"/>
                </a:moveTo>
                <a:lnTo>
                  <a:pt x="122131" y="167746"/>
                </a:lnTo>
                <a:lnTo>
                  <a:pt x="116812" y="164676"/>
                </a:lnTo>
                <a:close/>
                <a:moveTo>
                  <a:pt x="139061" y="164676"/>
                </a:moveTo>
                <a:lnTo>
                  <a:pt x="133742" y="167746"/>
                </a:lnTo>
                <a:lnTo>
                  <a:pt x="128423" y="164676"/>
                </a:lnTo>
                <a:close/>
                <a:moveTo>
                  <a:pt x="150642" y="164676"/>
                </a:moveTo>
                <a:lnTo>
                  <a:pt x="145323" y="167746"/>
                </a:lnTo>
                <a:lnTo>
                  <a:pt x="140004" y="164676"/>
                </a:lnTo>
                <a:close/>
                <a:moveTo>
                  <a:pt x="162284" y="164676"/>
                </a:moveTo>
                <a:lnTo>
                  <a:pt x="156964" y="167746"/>
                </a:lnTo>
                <a:lnTo>
                  <a:pt x="151645" y="164676"/>
                </a:lnTo>
                <a:close/>
                <a:moveTo>
                  <a:pt x="173895" y="164676"/>
                </a:moveTo>
                <a:lnTo>
                  <a:pt x="168575" y="167746"/>
                </a:lnTo>
                <a:lnTo>
                  <a:pt x="163256" y="164676"/>
                </a:lnTo>
                <a:close/>
                <a:moveTo>
                  <a:pt x="185536" y="164676"/>
                </a:moveTo>
                <a:lnTo>
                  <a:pt x="180217" y="167746"/>
                </a:lnTo>
                <a:lnTo>
                  <a:pt x="174898" y="164676"/>
                </a:lnTo>
                <a:close/>
                <a:moveTo>
                  <a:pt x="197147" y="164676"/>
                </a:moveTo>
                <a:lnTo>
                  <a:pt x="191828" y="167746"/>
                </a:lnTo>
                <a:lnTo>
                  <a:pt x="186509" y="164676"/>
                </a:lnTo>
                <a:close/>
                <a:moveTo>
                  <a:pt x="208789" y="164676"/>
                </a:moveTo>
                <a:lnTo>
                  <a:pt x="203470" y="167746"/>
                </a:lnTo>
                <a:lnTo>
                  <a:pt x="198151" y="164676"/>
                </a:lnTo>
                <a:close/>
                <a:moveTo>
                  <a:pt x="220370" y="164676"/>
                </a:moveTo>
                <a:lnTo>
                  <a:pt x="215051" y="167746"/>
                </a:lnTo>
                <a:lnTo>
                  <a:pt x="209731" y="164676"/>
                </a:lnTo>
                <a:close/>
                <a:moveTo>
                  <a:pt x="232011" y="164676"/>
                </a:moveTo>
                <a:lnTo>
                  <a:pt x="226692" y="167746"/>
                </a:lnTo>
                <a:lnTo>
                  <a:pt x="221373" y="164676"/>
                </a:lnTo>
                <a:close/>
                <a:moveTo>
                  <a:pt x="243622" y="164676"/>
                </a:moveTo>
                <a:lnTo>
                  <a:pt x="238303" y="167746"/>
                </a:lnTo>
                <a:lnTo>
                  <a:pt x="232984" y="164676"/>
                </a:lnTo>
                <a:close/>
                <a:moveTo>
                  <a:pt x="255264" y="164676"/>
                </a:moveTo>
                <a:lnTo>
                  <a:pt x="249945" y="167746"/>
                </a:lnTo>
                <a:lnTo>
                  <a:pt x="244626" y="164676"/>
                </a:lnTo>
                <a:close/>
                <a:moveTo>
                  <a:pt x="266875" y="164676"/>
                </a:moveTo>
                <a:lnTo>
                  <a:pt x="261556" y="167746"/>
                </a:lnTo>
                <a:lnTo>
                  <a:pt x="256237" y="164676"/>
                </a:lnTo>
                <a:close/>
                <a:moveTo>
                  <a:pt x="278517" y="164676"/>
                </a:moveTo>
                <a:lnTo>
                  <a:pt x="273198" y="167746"/>
                </a:lnTo>
                <a:lnTo>
                  <a:pt x="267878" y="164676"/>
                </a:lnTo>
                <a:close/>
                <a:moveTo>
                  <a:pt x="11369" y="164889"/>
                </a:moveTo>
                <a:lnTo>
                  <a:pt x="6050" y="174068"/>
                </a:lnTo>
                <a:lnTo>
                  <a:pt x="6050" y="167959"/>
                </a:lnTo>
                <a:lnTo>
                  <a:pt x="11369" y="164889"/>
                </a:lnTo>
                <a:close/>
                <a:moveTo>
                  <a:pt x="34622" y="164889"/>
                </a:moveTo>
                <a:lnTo>
                  <a:pt x="29302" y="174068"/>
                </a:lnTo>
                <a:lnTo>
                  <a:pt x="29302" y="167959"/>
                </a:lnTo>
                <a:lnTo>
                  <a:pt x="34622" y="164889"/>
                </a:lnTo>
                <a:close/>
                <a:moveTo>
                  <a:pt x="46202" y="164889"/>
                </a:moveTo>
                <a:lnTo>
                  <a:pt x="40883" y="174068"/>
                </a:lnTo>
                <a:lnTo>
                  <a:pt x="40883" y="167959"/>
                </a:lnTo>
                <a:lnTo>
                  <a:pt x="46202" y="164889"/>
                </a:lnTo>
                <a:close/>
                <a:moveTo>
                  <a:pt x="57844" y="164889"/>
                </a:moveTo>
                <a:lnTo>
                  <a:pt x="52525" y="174068"/>
                </a:lnTo>
                <a:lnTo>
                  <a:pt x="52525" y="167959"/>
                </a:lnTo>
                <a:lnTo>
                  <a:pt x="57844" y="164889"/>
                </a:lnTo>
                <a:close/>
                <a:moveTo>
                  <a:pt x="69455" y="164889"/>
                </a:moveTo>
                <a:lnTo>
                  <a:pt x="64136" y="174068"/>
                </a:lnTo>
                <a:lnTo>
                  <a:pt x="64136" y="167959"/>
                </a:lnTo>
                <a:lnTo>
                  <a:pt x="69455" y="164889"/>
                </a:lnTo>
                <a:close/>
                <a:moveTo>
                  <a:pt x="81097" y="164889"/>
                </a:moveTo>
                <a:lnTo>
                  <a:pt x="75777" y="174068"/>
                </a:lnTo>
                <a:lnTo>
                  <a:pt x="75777" y="167959"/>
                </a:lnTo>
                <a:lnTo>
                  <a:pt x="81097" y="164889"/>
                </a:lnTo>
                <a:close/>
                <a:moveTo>
                  <a:pt x="92708" y="164889"/>
                </a:moveTo>
                <a:lnTo>
                  <a:pt x="87389" y="174068"/>
                </a:lnTo>
                <a:lnTo>
                  <a:pt x="87389" y="167959"/>
                </a:lnTo>
                <a:lnTo>
                  <a:pt x="92708" y="164889"/>
                </a:lnTo>
                <a:close/>
                <a:moveTo>
                  <a:pt x="104349" y="164889"/>
                </a:moveTo>
                <a:lnTo>
                  <a:pt x="99030" y="174068"/>
                </a:lnTo>
                <a:lnTo>
                  <a:pt x="99030" y="167959"/>
                </a:lnTo>
                <a:lnTo>
                  <a:pt x="104349" y="164889"/>
                </a:lnTo>
                <a:close/>
                <a:moveTo>
                  <a:pt x="115930" y="164889"/>
                </a:moveTo>
                <a:lnTo>
                  <a:pt x="110611" y="174068"/>
                </a:lnTo>
                <a:lnTo>
                  <a:pt x="110611" y="167959"/>
                </a:lnTo>
                <a:lnTo>
                  <a:pt x="115930" y="164889"/>
                </a:lnTo>
                <a:close/>
                <a:moveTo>
                  <a:pt x="127541" y="164889"/>
                </a:moveTo>
                <a:lnTo>
                  <a:pt x="122222" y="174068"/>
                </a:lnTo>
                <a:lnTo>
                  <a:pt x="122222" y="167959"/>
                </a:lnTo>
                <a:lnTo>
                  <a:pt x="127541" y="164889"/>
                </a:lnTo>
                <a:close/>
                <a:moveTo>
                  <a:pt x="139183" y="164889"/>
                </a:moveTo>
                <a:lnTo>
                  <a:pt x="133864" y="174068"/>
                </a:lnTo>
                <a:lnTo>
                  <a:pt x="133864" y="167959"/>
                </a:lnTo>
                <a:lnTo>
                  <a:pt x="139183" y="164889"/>
                </a:lnTo>
                <a:close/>
                <a:moveTo>
                  <a:pt x="150794" y="164889"/>
                </a:moveTo>
                <a:lnTo>
                  <a:pt x="145475" y="174068"/>
                </a:lnTo>
                <a:lnTo>
                  <a:pt x="145475" y="167959"/>
                </a:lnTo>
                <a:lnTo>
                  <a:pt x="150794" y="164889"/>
                </a:lnTo>
                <a:close/>
                <a:moveTo>
                  <a:pt x="162436" y="164889"/>
                </a:moveTo>
                <a:lnTo>
                  <a:pt x="157116" y="174068"/>
                </a:lnTo>
                <a:lnTo>
                  <a:pt x="157116" y="167959"/>
                </a:lnTo>
                <a:lnTo>
                  <a:pt x="162436" y="164889"/>
                </a:lnTo>
                <a:close/>
                <a:moveTo>
                  <a:pt x="174047" y="164889"/>
                </a:moveTo>
                <a:lnTo>
                  <a:pt x="168727" y="174068"/>
                </a:lnTo>
                <a:lnTo>
                  <a:pt x="168727" y="167959"/>
                </a:lnTo>
                <a:lnTo>
                  <a:pt x="174047" y="164889"/>
                </a:lnTo>
                <a:close/>
                <a:moveTo>
                  <a:pt x="185658" y="164889"/>
                </a:moveTo>
                <a:lnTo>
                  <a:pt x="180339" y="174068"/>
                </a:lnTo>
                <a:lnTo>
                  <a:pt x="180339" y="167959"/>
                </a:lnTo>
                <a:lnTo>
                  <a:pt x="185658" y="164889"/>
                </a:lnTo>
                <a:close/>
                <a:moveTo>
                  <a:pt x="197269" y="164889"/>
                </a:moveTo>
                <a:lnTo>
                  <a:pt x="191950" y="174068"/>
                </a:lnTo>
                <a:lnTo>
                  <a:pt x="191950" y="167959"/>
                </a:lnTo>
                <a:lnTo>
                  <a:pt x="197269" y="164889"/>
                </a:lnTo>
                <a:close/>
                <a:moveTo>
                  <a:pt x="208911" y="164889"/>
                </a:moveTo>
                <a:lnTo>
                  <a:pt x="203591" y="174068"/>
                </a:lnTo>
                <a:lnTo>
                  <a:pt x="203591" y="167959"/>
                </a:lnTo>
                <a:lnTo>
                  <a:pt x="208911" y="164889"/>
                </a:lnTo>
                <a:close/>
                <a:moveTo>
                  <a:pt x="220522" y="164889"/>
                </a:moveTo>
                <a:lnTo>
                  <a:pt x="215202" y="174068"/>
                </a:lnTo>
                <a:lnTo>
                  <a:pt x="215202" y="167959"/>
                </a:lnTo>
                <a:lnTo>
                  <a:pt x="220522" y="164889"/>
                </a:lnTo>
                <a:close/>
                <a:moveTo>
                  <a:pt x="232163" y="164889"/>
                </a:moveTo>
                <a:lnTo>
                  <a:pt x="226844" y="174068"/>
                </a:lnTo>
                <a:lnTo>
                  <a:pt x="226844" y="167959"/>
                </a:lnTo>
                <a:lnTo>
                  <a:pt x="232163" y="164889"/>
                </a:lnTo>
                <a:close/>
                <a:moveTo>
                  <a:pt x="243774" y="164889"/>
                </a:moveTo>
                <a:lnTo>
                  <a:pt x="238455" y="174068"/>
                </a:lnTo>
                <a:lnTo>
                  <a:pt x="238455" y="167959"/>
                </a:lnTo>
                <a:lnTo>
                  <a:pt x="243774" y="164889"/>
                </a:lnTo>
                <a:close/>
                <a:moveTo>
                  <a:pt x="255355" y="164889"/>
                </a:moveTo>
                <a:lnTo>
                  <a:pt x="250036" y="174068"/>
                </a:lnTo>
                <a:lnTo>
                  <a:pt x="250036" y="167959"/>
                </a:lnTo>
                <a:lnTo>
                  <a:pt x="255355" y="164889"/>
                </a:lnTo>
                <a:close/>
                <a:moveTo>
                  <a:pt x="266997" y="164889"/>
                </a:moveTo>
                <a:lnTo>
                  <a:pt x="261678" y="174068"/>
                </a:lnTo>
                <a:lnTo>
                  <a:pt x="261678" y="167959"/>
                </a:lnTo>
                <a:lnTo>
                  <a:pt x="266997" y="164889"/>
                </a:lnTo>
                <a:close/>
                <a:moveTo>
                  <a:pt x="278608" y="164889"/>
                </a:moveTo>
                <a:lnTo>
                  <a:pt x="273289" y="174068"/>
                </a:lnTo>
                <a:lnTo>
                  <a:pt x="273289" y="167959"/>
                </a:lnTo>
                <a:lnTo>
                  <a:pt x="278608" y="164889"/>
                </a:lnTo>
                <a:close/>
                <a:moveTo>
                  <a:pt x="22980" y="164858"/>
                </a:moveTo>
                <a:lnTo>
                  <a:pt x="17661" y="174099"/>
                </a:lnTo>
                <a:lnTo>
                  <a:pt x="17661" y="167928"/>
                </a:lnTo>
                <a:lnTo>
                  <a:pt x="22980" y="164858"/>
                </a:lnTo>
                <a:close/>
                <a:moveTo>
                  <a:pt x="186357" y="164889"/>
                </a:moveTo>
                <a:lnTo>
                  <a:pt x="191676" y="167959"/>
                </a:lnTo>
                <a:lnTo>
                  <a:pt x="191676" y="174099"/>
                </a:lnTo>
                <a:lnTo>
                  <a:pt x="186357" y="164889"/>
                </a:lnTo>
                <a:close/>
                <a:moveTo>
                  <a:pt x="457" y="164919"/>
                </a:moveTo>
                <a:lnTo>
                  <a:pt x="5776" y="167959"/>
                </a:lnTo>
                <a:lnTo>
                  <a:pt x="5776" y="174129"/>
                </a:lnTo>
                <a:lnTo>
                  <a:pt x="457" y="164919"/>
                </a:lnTo>
                <a:close/>
                <a:moveTo>
                  <a:pt x="12098" y="164919"/>
                </a:moveTo>
                <a:lnTo>
                  <a:pt x="17418" y="167959"/>
                </a:lnTo>
                <a:lnTo>
                  <a:pt x="17418" y="174129"/>
                </a:lnTo>
                <a:lnTo>
                  <a:pt x="12098" y="164919"/>
                </a:lnTo>
                <a:close/>
                <a:moveTo>
                  <a:pt x="23710" y="164919"/>
                </a:moveTo>
                <a:lnTo>
                  <a:pt x="29029" y="167959"/>
                </a:lnTo>
                <a:lnTo>
                  <a:pt x="29029" y="174129"/>
                </a:lnTo>
                <a:lnTo>
                  <a:pt x="23710" y="164919"/>
                </a:lnTo>
                <a:close/>
                <a:moveTo>
                  <a:pt x="35290" y="164919"/>
                </a:moveTo>
                <a:lnTo>
                  <a:pt x="40610" y="167959"/>
                </a:lnTo>
                <a:lnTo>
                  <a:pt x="40610" y="174129"/>
                </a:lnTo>
                <a:lnTo>
                  <a:pt x="35290" y="164919"/>
                </a:lnTo>
                <a:close/>
                <a:moveTo>
                  <a:pt x="46932" y="164919"/>
                </a:moveTo>
                <a:lnTo>
                  <a:pt x="52251" y="167959"/>
                </a:lnTo>
                <a:lnTo>
                  <a:pt x="52251" y="174129"/>
                </a:lnTo>
                <a:lnTo>
                  <a:pt x="46932" y="164919"/>
                </a:lnTo>
                <a:close/>
                <a:moveTo>
                  <a:pt x="58543" y="164919"/>
                </a:moveTo>
                <a:lnTo>
                  <a:pt x="63862" y="167959"/>
                </a:lnTo>
                <a:lnTo>
                  <a:pt x="63862" y="174129"/>
                </a:lnTo>
                <a:lnTo>
                  <a:pt x="58543" y="164919"/>
                </a:lnTo>
                <a:close/>
                <a:moveTo>
                  <a:pt x="70185" y="164919"/>
                </a:moveTo>
                <a:lnTo>
                  <a:pt x="75504" y="167959"/>
                </a:lnTo>
                <a:lnTo>
                  <a:pt x="75504" y="174129"/>
                </a:lnTo>
                <a:lnTo>
                  <a:pt x="70185" y="164919"/>
                </a:lnTo>
                <a:close/>
                <a:moveTo>
                  <a:pt x="81796" y="164919"/>
                </a:moveTo>
                <a:lnTo>
                  <a:pt x="87115" y="167959"/>
                </a:lnTo>
                <a:lnTo>
                  <a:pt x="87115" y="174129"/>
                </a:lnTo>
                <a:lnTo>
                  <a:pt x="81796" y="164919"/>
                </a:lnTo>
                <a:close/>
                <a:moveTo>
                  <a:pt x="93437" y="164919"/>
                </a:moveTo>
                <a:lnTo>
                  <a:pt x="98757" y="167959"/>
                </a:lnTo>
                <a:lnTo>
                  <a:pt x="98757" y="174129"/>
                </a:lnTo>
                <a:lnTo>
                  <a:pt x="93437" y="164919"/>
                </a:lnTo>
                <a:close/>
                <a:moveTo>
                  <a:pt x="105018" y="164919"/>
                </a:moveTo>
                <a:lnTo>
                  <a:pt x="110337" y="167959"/>
                </a:lnTo>
                <a:lnTo>
                  <a:pt x="110337" y="174129"/>
                </a:lnTo>
                <a:lnTo>
                  <a:pt x="105018" y="164919"/>
                </a:lnTo>
                <a:close/>
                <a:moveTo>
                  <a:pt x="116660" y="164919"/>
                </a:moveTo>
                <a:lnTo>
                  <a:pt x="121979" y="167959"/>
                </a:lnTo>
                <a:lnTo>
                  <a:pt x="121979" y="174129"/>
                </a:lnTo>
                <a:lnTo>
                  <a:pt x="116660" y="164919"/>
                </a:lnTo>
                <a:close/>
                <a:moveTo>
                  <a:pt x="128271" y="164919"/>
                </a:moveTo>
                <a:lnTo>
                  <a:pt x="133590" y="167959"/>
                </a:lnTo>
                <a:lnTo>
                  <a:pt x="133590" y="174129"/>
                </a:lnTo>
                <a:lnTo>
                  <a:pt x="128271" y="164919"/>
                </a:lnTo>
                <a:close/>
                <a:moveTo>
                  <a:pt x="139912" y="164919"/>
                </a:moveTo>
                <a:lnTo>
                  <a:pt x="145232" y="167959"/>
                </a:lnTo>
                <a:lnTo>
                  <a:pt x="145232" y="174129"/>
                </a:lnTo>
                <a:lnTo>
                  <a:pt x="139912" y="164919"/>
                </a:lnTo>
                <a:close/>
                <a:moveTo>
                  <a:pt x="151523" y="164919"/>
                </a:moveTo>
                <a:lnTo>
                  <a:pt x="156843" y="167959"/>
                </a:lnTo>
                <a:lnTo>
                  <a:pt x="156843" y="174129"/>
                </a:lnTo>
                <a:lnTo>
                  <a:pt x="151523" y="164919"/>
                </a:lnTo>
                <a:close/>
                <a:moveTo>
                  <a:pt x="163165" y="164919"/>
                </a:moveTo>
                <a:lnTo>
                  <a:pt x="168484" y="167959"/>
                </a:lnTo>
                <a:lnTo>
                  <a:pt x="168484" y="174129"/>
                </a:lnTo>
                <a:lnTo>
                  <a:pt x="163165" y="164919"/>
                </a:lnTo>
                <a:close/>
                <a:moveTo>
                  <a:pt x="174746" y="164919"/>
                </a:moveTo>
                <a:lnTo>
                  <a:pt x="180065" y="167959"/>
                </a:lnTo>
                <a:lnTo>
                  <a:pt x="180065" y="174129"/>
                </a:lnTo>
                <a:lnTo>
                  <a:pt x="174746" y="164919"/>
                </a:lnTo>
                <a:close/>
                <a:moveTo>
                  <a:pt x="197999" y="164889"/>
                </a:moveTo>
                <a:lnTo>
                  <a:pt x="203318" y="167959"/>
                </a:lnTo>
                <a:lnTo>
                  <a:pt x="203318" y="174129"/>
                </a:lnTo>
                <a:lnTo>
                  <a:pt x="197999" y="164889"/>
                </a:lnTo>
                <a:close/>
                <a:moveTo>
                  <a:pt x="209610" y="164889"/>
                </a:moveTo>
                <a:lnTo>
                  <a:pt x="214929" y="167959"/>
                </a:lnTo>
                <a:lnTo>
                  <a:pt x="214929" y="174129"/>
                </a:lnTo>
                <a:lnTo>
                  <a:pt x="209610" y="164889"/>
                </a:lnTo>
                <a:close/>
                <a:moveTo>
                  <a:pt x="221251" y="164889"/>
                </a:moveTo>
                <a:lnTo>
                  <a:pt x="226570" y="167959"/>
                </a:lnTo>
                <a:lnTo>
                  <a:pt x="226570" y="174129"/>
                </a:lnTo>
                <a:lnTo>
                  <a:pt x="221251" y="164889"/>
                </a:lnTo>
                <a:close/>
                <a:moveTo>
                  <a:pt x="232862" y="164889"/>
                </a:moveTo>
                <a:lnTo>
                  <a:pt x="238182" y="167959"/>
                </a:lnTo>
                <a:lnTo>
                  <a:pt x="238182" y="174129"/>
                </a:lnTo>
                <a:lnTo>
                  <a:pt x="232862" y="164889"/>
                </a:lnTo>
                <a:close/>
                <a:moveTo>
                  <a:pt x="244474" y="164889"/>
                </a:moveTo>
                <a:lnTo>
                  <a:pt x="249793" y="167959"/>
                </a:lnTo>
                <a:lnTo>
                  <a:pt x="249793" y="174129"/>
                </a:lnTo>
                <a:lnTo>
                  <a:pt x="244474" y="164889"/>
                </a:lnTo>
                <a:close/>
                <a:moveTo>
                  <a:pt x="256085" y="164889"/>
                </a:moveTo>
                <a:lnTo>
                  <a:pt x="261404" y="167959"/>
                </a:lnTo>
                <a:lnTo>
                  <a:pt x="261404" y="174129"/>
                </a:lnTo>
                <a:lnTo>
                  <a:pt x="256085" y="164889"/>
                </a:lnTo>
                <a:close/>
                <a:moveTo>
                  <a:pt x="267726" y="164889"/>
                </a:moveTo>
                <a:lnTo>
                  <a:pt x="273046" y="167959"/>
                </a:lnTo>
                <a:lnTo>
                  <a:pt x="273046" y="174129"/>
                </a:lnTo>
                <a:lnTo>
                  <a:pt x="267726" y="164889"/>
                </a:lnTo>
                <a:close/>
                <a:moveTo>
                  <a:pt x="244" y="165010"/>
                </a:moveTo>
                <a:lnTo>
                  <a:pt x="5563" y="174190"/>
                </a:lnTo>
                <a:lnTo>
                  <a:pt x="5563" y="174190"/>
                </a:lnTo>
                <a:lnTo>
                  <a:pt x="214" y="171120"/>
                </a:lnTo>
                <a:lnTo>
                  <a:pt x="214" y="165010"/>
                </a:lnTo>
                <a:close/>
                <a:moveTo>
                  <a:pt x="255872" y="165010"/>
                </a:moveTo>
                <a:lnTo>
                  <a:pt x="261191" y="174190"/>
                </a:lnTo>
                <a:lnTo>
                  <a:pt x="261191" y="174190"/>
                </a:lnTo>
                <a:lnTo>
                  <a:pt x="255872" y="171150"/>
                </a:lnTo>
                <a:lnTo>
                  <a:pt x="255872" y="165010"/>
                </a:lnTo>
                <a:close/>
                <a:moveTo>
                  <a:pt x="267483" y="165010"/>
                </a:moveTo>
                <a:lnTo>
                  <a:pt x="272802" y="174190"/>
                </a:lnTo>
                <a:lnTo>
                  <a:pt x="272802" y="174190"/>
                </a:lnTo>
                <a:lnTo>
                  <a:pt x="267483" y="171150"/>
                </a:lnTo>
                <a:lnTo>
                  <a:pt x="267483" y="165010"/>
                </a:lnTo>
                <a:close/>
                <a:moveTo>
                  <a:pt x="93194" y="165010"/>
                </a:moveTo>
                <a:lnTo>
                  <a:pt x="98513" y="174190"/>
                </a:lnTo>
                <a:lnTo>
                  <a:pt x="93194" y="171120"/>
                </a:lnTo>
                <a:lnTo>
                  <a:pt x="93194" y="165010"/>
                </a:lnTo>
                <a:close/>
                <a:moveTo>
                  <a:pt x="104836" y="165010"/>
                </a:moveTo>
                <a:lnTo>
                  <a:pt x="110155" y="174190"/>
                </a:lnTo>
                <a:lnTo>
                  <a:pt x="104836" y="171120"/>
                </a:lnTo>
                <a:lnTo>
                  <a:pt x="104836" y="165010"/>
                </a:lnTo>
                <a:close/>
                <a:moveTo>
                  <a:pt x="116416" y="165010"/>
                </a:moveTo>
                <a:lnTo>
                  <a:pt x="121736" y="174190"/>
                </a:lnTo>
                <a:lnTo>
                  <a:pt x="116416" y="171120"/>
                </a:lnTo>
                <a:lnTo>
                  <a:pt x="116416" y="165010"/>
                </a:lnTo>
                <a:close/>
                <a:moveTo>
                  <a:pt x="128058" y="165010"/>
                </a:moveTo>
                <a:lnTo>
                  <a:pt x="133377" y="174190"/>
                </a:lnTo>
                <a:lnTo>
                  <a:pt x="128058" y="171120"/>
                </a:lnTo>
                <a:lnTo>
                  <a:pt x="128058" y="165010"/>
                </a:lnTo>
                <a:close/>
                <a:moveTo>
                  <a:pt x="139669" y="165010"/>
                </a:moveTo>
                <a:lnTo>
                  <a:pt x="144988" y="174190"/>
                </a:lnTo>
                <a:lnTo>
                  <a:pt x="139669" y="171120"/>
                </a:lnTo>
                <a:lnTo>
                  <a:pt x="139669" y="165010"/>
                </a:lnTo>
                <a:close/>
                <a:moveTo>
                  <a:pt x="151311" y="165010"/>
                </a:moveTo>
                <a:lnTo>
                  <a:pt x="156630" y="174190"/>
                </a:lnTo>
                <a:lnTo>
                  <a:pt x="151311" y="171120"/>
                </a:lnTo>
                <a:lnTo>
                  <a:pt x="151311" y="165010"/>
                </a:lnTo>
                <a:close/>
                <a:moveTo>
                  <a:pt x="162922" y="165010"/>
                </a:moveTo>
                <a:lnTo>
                  <a:pt x="168241" y="174190"/>
                </a:lnTo>
                <a:lnTo>
                  <a:pt x="162922" y="171120"/>
                </a:lnTo>
                <a:lnTo>
                  <a:pt x="162922" y="165010"/>
                </a:lnTo>
                <a:close/>
                <a:moveTo>
                  <a:pt x="174503" y="165010"/>
                </a:moveTo>
                <a:lnTo>
                  <a:pt x="179822" y="174190"/>
                </a:lnTo>
                <a:lnTo>
                  <a:pt x="174503" y="171120"/>
                </a:lnTo>
                <a:lnTo>
                  <a:pt x="174503" y="165010"/>
                </a:lnTo>
                <a:close/>
                <a:moveTo>
                  <a:pt x="186144" y="165010"/>
                </a:moveTo>
                <a:lnTo>
                  <a:pt x="191463" y="174190"/>
                </a:lnTo>
                <a:lnTo>
                  <a:pt x="186144" y="171120"/>
                </a:lnTo>
                <a:lnTo>
                  <a:pt x="186144" y="165010"/>
                </a:lnTo>
                <a:close/>
                <a:moveTo>
                  <a:pt x="197755" y="165010"/>
                </a:moveTo>
                <a:lnTo>
                  <a:pt x="203075" y="174190"/>
                </a:lnTo>
                <a:lnTo>
                  <a:pt x="197755" y="171150"/>
                </a:lnTo>
                <a:lnTo>
                  <a:pt x="197755" y="165010"/>
                </a:lnTo>
                <a:close/>
                <a:moveTo>
                  <a:pt x="209397" y="165010"/>
                </a:moveTo>
                <a:lnTo>
                  <a:pt x="214716" y="174190"/>
                </a:lnTo>
                <a:lnTo>
                  <a:pt x="209397" y="171150"/>
                </a:lnTo>
                <a:lnTo>
                  <a:pt x="209397" y="165010"/>
                </a:lnTo>
                <a:close/>
                <a:moveTo>
                  <a:pt x="221008" y="165010"/>
                </a:moveTo>
                <a:lnTo>
                  <a:pt x="226327" y="174190"/>
                </a:lnTo>
                <a:lnTo>
                  <a:pt x="221008" y="171150"/>
                </a:lnTo>
                <a:lnTo>
                  <a:pt x="221008" y="165010"/>
                </a:lnTo>
                <a:close/>
                <a:moveTo>
                  <a:pt x="232650" y="165010"/>
                </a:moveTo>
                <a:lnTo>
                  <a:pt x="237969" y="174190"/>
                </a:lnTo>
                <a:lnTo>
                  <a:pt x="232650" y="171150"/>
                </a:lnTo>
                <a:lnTo>
                  <a:pt x="232650" y="165010"/>
                </a:lnTo>
                <a:close/>
                <a:moveTo>
                  <a:pt x="244230" y="165010"/>
                </a:moveTo>
                <a:lnTo>
                  <a:pt x="249550" y="174190"/>
                </a:lnTo>
                <a:lnTo>
                  <a:pt x="244230" y="171150"/>
                </a:lnTo>
                <a:lnTo>
                  <a:pt x="244230" y="165010"/>
                </a:lnTo>
                <a:close/>
                <a:moveTo>
                  <a:pt x="11855" y="165010"/>
                </a:moveTo>
                <a:lnTo>
                  <a:pt x="17174" y="174251"/>
                </a:lnTo>
                <a:lnTo>
                  <a:pt x="17174" y="174251"/>
                </a:lnTo>
                <a:lnTo>
                  <a:pt x="11855" y="171150"/>
                </a:lnTo>
                <a:lnTo>
                  <a:pt x="11855" y="165010"/>
                </a:lnTo>
                <a:close/>
                <a:moveTo>
                  <a:pt x="23223" y="165041"/>
                </a:moveTo>
                <a:lnTo>
                  <a:pt x="23223" y="171150"/>
                </a:lnTo>
                <a:lnTo>
                  <a:pt x="17904" y="174251"/>
                </a:lnTo>
                <a:lnTo>
                  <a:pt x="17904" y="174251"/>
                </a:lnTo>
                <a:lnTo>
                  <a:pt x="23223" y="165041"/>
                </a:lnTo>
                <a:close/>
                <a:moveTo>
                  <a:pt x="23497" y="165010"/>
                </a:moveTo>
                <a:lnTo>
                  <a:pt x="28816" y="174251"/>
                </a:lnTo>
                <a:lnTo>
                  <a:pt x="28816" y="174251"/>
                </a:lnTo>
                <a:lnTo>
                  <a:pt x="23497" y="171150"/>
                </a:lnTo>
                <a:lnTo>
                  <a:pt x="23497" y="165010"/>
                </a:lnTo>
                <a:close/>
                <a:moveTo>
                  <a:pt x="34834" y="165010"/>
                </a:moveTo>
                <a:lnTo>
                  <a:pt x="34834" y="171150"/>
                </a:lnTo>
                <a:lnTo>
                  <a:pt x="29515" y="174251"/>
                </a:lnTo>
                <a:lnTo>
                  <a:pt x="29515" y="174251"/>
                </a:lnTo>
                <a:lnTo>
                  <a:pt x="34834" y="165010"/>
                </a:lnTo>
                <a:close/>
                <a:moveTo>
                  <a:pt x="35078" y="165010"/>
                </a:moveTo>
                <a:lnTo>
                  <a:pt x="40397" y="174251"/>
                </a:lnTo>
                <a:lnTo>
                  <a:pt x="40397" y="174251"/>
                </a:lnTo>
                <a:lnTo>
                  <a:pt x="35078" y="171150"/>
                </a:lnTo>
                <a:lnTo>
                  <a:pt x="35078" y="165010"/>
                </a:lnTo>
                <a:close/>
                <a:moveTo>
                  <a:pt x="58330" y="165010"/>
                </a:moveTo>
                <a:lnTo>
                  <a:pt x="63650" y="174251"/>
                </a:lnTo>
                <a:lnTo>
                  <a:pt x="63650" y="174251"/>
                </a:lnTo>
                <a:lnTo>
                  <a:pt x="58330" y="171150"/>
                </a:lnTo>
                <a:lnTo>
                  <a:pt x="58330" y="165010"/>
                </a:lnTo>
                <a:close/>
                <a:moveTo>
                  <a:pt x="69698" y="165010"/>
                </a:moveTo>
                <a:lnTo>
                  <a:pt x="69698" y="171150"/>
                </a:lnTo>
                <a:lnTo>
                  <a:pt x="64379" y="174251"/>
                </a:lnTo>
                <a:lnTo>
                  <a:pt x="64379" y="174251"/>
                </a:lnTo>
                <a:lnTo>
                  <a:pt x="69698" y="165010"/>
                </a:lnTo>
                <a:close/>
                <a:moveTo>
                  <a:pt x="69941" y="165010"/>
                </a:moveTo>
                <a:lnTo>
                  <a:pt x="75261" y="174251"/>
                </a:lnTo>
                <a:lnTo>
                  <a:pt x="75261" y="174251"/>
                </a:lnTo>
                <a:lnTo>
                  <a:pt x="69941" y="171150"/>
                </a:lnTo>
                <a:lnTo>
                  <a:pt x="69941" y="165010"/>
                </a:lnTo>
                <a:close/>
                <a:moveTo>
                  <a:pt x="81309" y="165010"/>
                </a:moveTo>
                <a:lnTo>
                  <a:pt x="81309" y="171150"/>
                </a:lnTo>
                <a:lnTo>
                  <a:pt x="75990" y="174251"/>
                </a:lnTo>
                <a:lnTo>
                  <a:pt x="75990" y="174251"/>
                </a:lnTo>
                <a:lnTo>
                  <a:pt x="81309" y="165010"/>
                </a:lnTo>
                <a:close/>
                <a:moveTo>
                  <a:pt x="81583" y="165010"/>
                </a:moveTo>
                <a:lnTo>
                  <a:pt x="86902" y="174251"/>
                </a:lnTo>
                <a:lnTo>
                  <a:pt x="86902" y="174251"/>
                </a:lnTo>
                <a:lnTo>
                  <a:pt x="81583" y="171150"/>
                </a:lnTo>
                <a:lnTo>
                  <a:pt x="81583" y="165010"/>
                </a:lnTo>
                <a:close/>
                <a:moveTo>
                  <a:pt x="92951" y="165010"/>
                </a:moveTo>
                <a:lnTo>
                  <a:pt x="92951" y="171150"/>
                </a:lnTo>
                <a:lnTo>
                  <a:pt x="87632" y="174251"/>
                </a:lnTo>
                <a:lnTo>
                  <a:pt x="87632" y="174251"/>
                </a:lnTo>
                <a:lnTo>
                  <a:pt x="92951" y="165010"/>
                </a:lnTo>
                <a:close/>
                <a:moveTo>
                  <a:pt x="104562" y="165010"/>
                </a:moveTo>
                <a:lnTo>
                  <a:pt x="104562" y="171150"/>
                </a:lnTo>
                <a:lnTo>
                  <a:pt x="99243" y="174251"/>
                </a:lnTo>
                <a:lnTo>
                  <a:pt x="99243" y="174251"/>
                </a:lnTo>
                <a:lnTo>
                  <a:pt x="104562" y="165010"/>
                </a:lnTo>
                <a:close/>
                <a:moveTo>
                  <a:pt x="116143" y="165010"/>
                </a:moveTo>
                <a:lnTo>
                  <a:pt x="116143" y="171150"/>
                </a:lnTo>
                <a:lnTo>
                  <a:pt x="110824" y="174251"/>
                </a:lnTo>
                <a:lnTo>
                  <a:pt x="110824" y="174251"/>
                </a:lnTo>
                <a:lnTo>
                  <a:pt x="116143" y="165010"/>
                </a:lnTo>
                <a:close/>
                <a:moveTo>
                  <a:pt x="127784" y="165010"/>
                </a:moveTo>
                <a:lnTo>
                  <a:pt x="127784" y="171150"/>
                </a:lnTo>
                <a:lnTo>
                  <a:pt x="122465" y="174251"/>
                </a:lnTo>
                <a:lnTo>
                  <a:pt x="122465" y="174251"/>
                </a:lnTo>
                <a:lnTo>
                  <a:pt x="127784" y="165010"/>
                </a:lnTo>
                <a:close/>
                <a:moveTo>
                  <a:pt x="139396" y="165010"/>
                </a:moveTo>
                <a:lnTo>
                  <a:pt x="139396" y="171150"/>
                </a:lnTo>
                <a:lnTo>
                  <a:pt x="134076" y="174251"/>
                </a:lnTo>
                <a:lnTo>
                  <a:pt x="134076" y="174251"/>
                </a:lnTo>
                <a:lnTo>
                  <a:pt x="139396" y="165010"/>
                </a:lnTo>
                <a:close/>
                <a:moveTo>
                  <a:pt x="151037" y="165010"/>
                </a:moveTo>
                <a:lnTo>
                  <a:pt x="151037" y="171150"/>
                </a:lnTo>
                <a:lnTo>
                  <a:pt x="145718" y="174251"/>
                </a:lnTo>
                <a:lnTo>
                  <a:pt x="145718" y="174251"/>
                </a:lnTo>
                <a:lnTo>
                  <a:pt x="151037" y="165010"/>
                </a:lnTo>
                <a:close/>
                <a:moveTo>
                  <a:pt x="162648" y="165010"/>
                </a:moveTo>
                <a:lnTo>
                  <a:pt x="162648" y="171150"/>
                </a:lnTo>
                <a:lnTo>
                  <a:pt x="157329" y="174251"/>
                </a:lnTo>
                <a:lnTo>
                  <a:pt x="157329" y="174251"/>
                </a:lnTo>
                <a:lnTo>
                  <a:pt x="162648" y="165010"/>
                </a:lnTo>
                <a:close/>
                <a:moveTo>
                  <a:pt x="174290" y="165010"/>
                </a:moveTo>
                <a:lnTo>
                  <a:pt x="174290" y="171150"/>
                </a:lnTo>
                <a:lnTo>
                  <a:pt x="168971" y="174251"/>
                </a:lnTo>
                <a:lnTo>
                  <a:pt x="168971" y="174251"/>
                </a:lnTo>
                <a:lnTo>
                  <a:pt x="174290" y="165010"/>
                </a:lnTo>
                <a:close/>
                <a:moveTo>
                  <a:pt x="185871" y="165041"/>
                </a:moveTo>
                <a:lnTo>
                  <a:pt x="185871" y="171150"/>
                </a:lnTo>
                <a:lnTo>
                  <a:pt x="180551" y="174251"/>
                </a:lnTo>
                <a:lnTo>
                  <a:pt x="180551" y="174251"/>
                </a:lnTo>
                <a:lnTo>
                  <a:pt x="185871" y="165041"/>
                </a:lnTo>
                <a:close/>
                <a:moveTo>
                  <a:pt x="197512" y="165041"/>
                </a:moveTo>
                <a:lnTo>
                  <a:pt x="197512" y="171150"/>
                </a:lnTo>
                <a:lnTo>
                  <a:pt x="192193" y="174251"/>
                </a:lnTo>
                <a:lnTo>
                  <a:pt x="192193" y="174251"/>
                </a:lnTo>
                <a:lnTo>
                  <a:pt x="197512" y="165041"/>
                </a:lnTo>
                <a:close/>
                <a:moveTo>
                  <a:pt x="209123" y="165041"/>
                </a:moveTo>
                <a:lnTo>
                  <a:pt x="209123" y="171150"/>
                </a:lnTo>
                <a:lnTo>
                  <a:pt x="203804" y="174251"/>
                </a:lnTo>
                <a:lnTo>
                  <a:pt x="203804" y="174251"/>
                </a:lnTo>
                <a:lnTo>
                  <a:pt x="209123" y="165041"/>
                </a:lnTo>
                <a:close/>
                <a:moveTo>
                  <a:pt x="220765" y="165041"/>
                </a:moveTo>
                <a:lnTo>
                  <a:pt x="220765" y="171150"/>
                </a:lnTo>
                <a:lnTo>
                  <a:pt x="215446" y="174251"/>
                </a:lnTo>
                <a:lnTo>
                  <a:pt x="215446" y="174251"/>
                </a:lnTo>
                <a:lnTo>
                  <a:pt x="220765" y="165041"/>
                </a:lnTo>
                <a:close/>
                <a:moveTo>
                  <a:pt x="243957" y="165041"/>
                </a:moveTo>
                <a:lnTo>
                  <a:pt x="243957" y="171150"/>
                </a:lnTo>
                <a:lnTo>
                  <a:pt x="238638" y="174251"/>
                </a:lnTo>
                <a:lnTo>
                  <a:pt x="238638" y="174251"/>
                </a:lnTo>
                <a:lnTo>
                  <a:pt x="243957" y="165041"/>
                </a:lnTo>
                <a:close/>
                <a:moveTo>
                  <a:pt x="255598" y="165041"/>
                </a:moveTo>
                <a:lnTo>
                  <a:pt x="255598" y="171150"/>
                </a:lnTo>
                <a:lnTo>
                  <a:pt x="250279" y="174251"/>
                </a:lnTo>
                <a:lnTo>
                  <a:pt x="250279" y="174251"/>
                </a:lnTo>
                <a:lnTo>
                  <a:pt x="255598" y="165041"/>
                </a:lnTo>
                <a:close/>
                <a:moveTo>
                  <a:pt x="11582" y="165010"/>
                </a:moveTo>
                <a:lnTo>
                  <a:pt x="11582" y="171150"/>
                </a:lnTo>
                <a:lnTo>
                  <a:pt x="6262" y="174251"/>
                </a:lnTo>
                <a:lnTo>
                  <a:pt x="11582" y="165010"/>
                </a:lnTo>
                <a:close/>
                <a:moveTo>
                  <a:pt x="46446" y="165010"/>
                </a:moveTo>
                <a:lnTo>
                  <a:pt x="46446" y="171150"/>
                </a:lnTo>
                <a:lnTo>
                  <a:pt x="41126" y="174251"/>
                </a:lnTo>
                <a:lnTo>
                  <a:pt x="46446" y="165010"/>
                </a:lnTo>
                <a:close/>
                <a:moveTo>
                  <a:pt x="46689" y="165010"/>
                </a:moveTo>
                <a:lnTo>
                  <a:pt x="52008" y="174251"/>
                </a:lnTo>
                <a:lnTo>
                  <a:pt x="46689" y="171150"/>
                </a:lnTo>
                <a:lnTo>
                  <a:pt x="46689" y="165010"/>
                </a:lnTo>
                <a:close/>
                <a:moveTo>
                  <a:pt x="58057" y="165010"/>
                </a:moveTo>
                <a:lnTo>
                  <a:pt x="58057" y="171150"/>
                </a:lnTo>
                <a:lnTo>
                  <a:pt x="52737" y="174251"/>
                </a:lnTo>
                <a:lnTo>
                  <a:pt x="58057" y="165010"/>
                </a:lnTo>
                <a:close/>
                <a:moveTo>
                  <a:pt x="232376" y="165041"/>
                </a:moveTo>
                <a:lnTo>
                  <a:pt x="232376" y="171150"/>
                </a:lnTo>
                <a:lnTo>
                  <a:pt x="227057" y="174251"/>
                </a:lnTo>
                <a:lnTo>
                  <a:pt x="232376" y="165041"/>
                </a:lnTo>
                <a:close/>
                <a:moveTo>
                  <a:pt x="267210" y="165041"/>
                </a:moveTo>
                <a:lnTo>
                  <a:pt x="267210" y="171150"/>
                </a:lnTo>
                <a:lnTo>
                  <a:pt x="261890" y="174251"/>
                </a:lnTo>
                <a:lnTo>
                  <a:pt x="267210" y="165041"/>
                </a:lnTo>
                <a:close/>
                <a:moveTo>
                  <a:pt x="278851" y="165041"/>
                </a:moveTo>
                <a:lnTo>
                  <a:pt x="278851" y="171150"/>
                </a:lnTo>
                <a:lnTo>
                  <a:pt x="273532" y="174251"/>
                </a:lnTo>
                <a:lnTo>
                  <a:pt x="278851" y="165041"/>
                </a:lnTo>
                <a:close/>
                <a:moveTo>
                  <a:pt x="11703" y="171393"/>
                </a:moveTo>
                <a:lnTo>
                  <a:pt x="17023" y="174463"/>
                </a:lnTo>
                <a:lnTo>
                  <a:pt x="6384" y="174463"/>
                </a:lnTo>
                <a:lnTo>
                  <a:pt x="11703" y="171393"/>
                </a:lnTo>
                <a:close/>
                <a:moveTo>
                  <a:pt x="23345" y="171393"/>
                </a:moveTo>
                <a:lnTo>
                  <a:pt x="28664" y="174463"/>
                </a:lnTo>
                <a:lnTo>
                  <a:pt x="18026" y="174463"/>
                </a:lnTo>
                <a:lnTo>
                  <a:pt x="23345" y="171393"/>
                </a:lnTo>
                <a:close/>
                <a:moveTo>
                  <a:pt x="34956" y="171393"/>
                </a:moveTo>
                <a:lnTo>
                  <a:pt x="40275" y="174463"/>
                </a:lnTo>
                <a:lnTo>
                  <a:pt x="29637" y="174463"/>
                </a:lnTo>
                <a:lnTo>
                  <a:pt x="34956" y="171393"/>
                </a:lnTo>
                <a:close/>
                <a:moveTo>
                  <a:pt x="46598" y="171393"/>
                </a:moveTo>
                <a:lnTo>
                  <a:pt x="51886" y="174463"/>
                </a:lnTo>
                <a:lnTo>
                  <a:pt x="41248" y="174463"/>
                </a:lnTo>
                <a:lnTo>
                  <a:pt x="46598" y="171393"/>
                </a:lnTo>
                <a:close/>
                <a:moveTo>
                  <a:pt x="58209" y="171393"/>
                </a:moveTo>
                <a:lnTo>
                  <a:pt x="63528" y="174463"/>
                </a:lnTo>
                <a:lnTo>
                  <a:pt x="52889" y="174463"/>
                </a:lnTo>
                <a:lnTo>
                  <a:pt x="58209" y="171393"/>
                </a:lnTo>
                <a:close/>
                <a:moveTo>
                  <a:pt x="69850" y="171393"/>
                </a:moveTo>
                <a:lnTo>
                  <a:pt x="75169" y="174463"/>
                </a:lnTo>
                <a:lnTo>
                  <a:pt x="64531" y="174463"/>
                </a:lnTo>
                <a:lnTo>
                  <a:pt x="69850" y="171393"/>
                </a:lnTo>
                <a:close/>
                <a:moveTo>
                  <a:pt x="81431" y="171393"/>
                </a:moveTo>
                <a:lnTo>
                  <a:pt x="86750" y="174463"/>
                </a:lnTo>
                <a:lnTo>
                  <a:pt x="76112" y="174463"/>
                </a:lnTo>
                <a:lnTo>
                  <a:pt x="81431" y="171393"/>
                </a:lnTo>
                <a:close/>
                <a:moveTo>
                  <a:pt x="93042" y="171393"/>
                </a:moveTo>
                <a:lnTo>
                  <a:pt x="98361" y="174463"/>
                </a:lnTo>
                <a:lnTo>
                  <a:pt x="87723" y="174463"/>
                </a:lnTo>
                <a:lnTo>
                  <a:pt x="93042" y="171393"/>
                </a:lnTo>
                <a:close/>
                <a:moveTo>
                  <a:pt x="104684" y="171393"/>
                </a:moveTo>
                <a:lnTo>
                  <a:pt x="110003" y="174463"/>
                </a:lnTo>
                <a:lnTo>
                  <a:pt x="99364" y="174463"/>
                </a:lnTo>
                <a:lnTo>
                  <a:pt x="104684" y="171393"/>
                </a:lnTo>
                <a:close/>
                <a:moveTo>
                  <a:pt x="116295" y="171393"/>
                </a:moveTo>
                <a:lnTo>
                  <a:pt x="121614" y="174463"/>
                </a:lnTo>
                <a:lnTo>
                  <a:pt x="110976" y="174463"/>
                </a:lnTo>
                <a:lnTo>
                  <a:pt x="116295" y="171393"/>
                </a:lnTo>
                <a:close/>
                <a:moveTo>
                  <a:pt x="127936" y="171393"/>
                </a:moveTo>
                <a:lnTo>
                  <a:pt x="133256" y="174463"/>
                </a:lnTo>
                <a:lnTo>
                  <a:pt x="122617" y="174463"/>
                </a:lnTo>
                <a:lnTo>
                  <a:pt x="127936" y="171393"/>
                </a:lnTo>
                <a:close/>
                <a:moveTo>
                  <a:pt x="139548" y="171393"/>
                </a:moveTo>
                <a:lnTo>
                  <a:pt x="144867" y="174463"/>
                </a:lnTo>
                <a:lnTo>
                  <a:pt x="134228" y="174463"/>
                </a:lnTo>
                <a:lnTo>
                  <a:pt x="139548" y="171393"/>
                </a:lnTo>
                <a:close/>
                <a:moveTo>
                  <a:pt x="151159" y="171393"/>
                </a:moveTo>
                <a:lnTo>
                  <a:pt x="156478" y="174463"/>
                </a:lnTo>
                <a:lnTo>
                  <a:pt x="145840" y="174463"/>
                </a:lnTo>
                <a:lnTo>
                  <a:pt x="151159" y="171393"/>
                </a:lnTo>
                <a:close/>
                <a:moveTo>
                  <a:pt x="162770" y="171393"/>
                </a:moveTo>
                <a:lnTo>
                  <a:pt x="168089" y="174463"/>
                </a:lnTo>
                <a:lnTo>
                  <a:pt x="157451" y="174463"/>
                </a:lnTo>
                <a:lnTo>
                  <a:pt x="162770" y="171393"/>
                </a:lnTo>
                <a:close/>
                <a:moveTo>
                  <a:pt x="174411" y="171393"/>
                </a:moveTo>
                <a:lnTo>
                  <a:pt x="179731" y="174463"/>
                </a:lnTo>
                <a:lnTo>
                  <a:pt x="169092" y="174463"/>
                </a:lnTo>
                <a:lnTo>
                  <a:pt x="174411" y="171393"/>
                </a:lnTo>
                <a:close/>
                <a:moveTo>
                  <a:pt x="186023" y="171393"/>
                </a:moveTo>
                <a:lnTo>
                  <a:pt x="191342" y="174463"/>
                </a:lnTo>
                <a:lnTo>
                  <a:pt x="180703" y="174463"/>
                </a:lnTo>
                <a:lnTo>
                  <a:pt x="186023" y="171393"/>
                </a:lnTo>
                <a:close/>
                <a:moveTo>
                  <a:pt x="197634" y="171393"/>
                </a:moveTo>
                <a:lnTo>
                  <a:pt x="202953" y="174463"/>
                </a:lnTo>
                <a:lnTo>
                  <a:pt x="192345" y="174463"/>
                </a:lnTo>
                <a:lnTo>
                  <a:pt x="197634" y="171393"/>
                </a:lnTo>
                <a:close/>
                <a:moveTo>
                  <a:pt x="209275" y="171393"/>
                </a:moveTo>
                <a:lnTo>
                  <a:pt x="214595" y="174463"/>
                </a:lnTo>
                <a:lnTo>
                  <a:pt x="203956" y="174463"/>
                </a:lnTo>
                <a:lnTo>
                  <a:pt x="209275" y="171393"/>
                </a:lnTo>
                <a:close/>
                <a:moveTo>
                  <a:pt x="220856" y="171393"/>
                </a:moveTo>
                <a:lnTo>
                  <a:pt x="226175" y="174463"/>
                </a:lnTo>
                <a:lnTo>
                  <a:pt x="215537" y="174463"/>
                </a:lnTo>
                <a:lnTo>
                  <a:pt x="220856" y="171393"/>
                </a:lnTo>
                <a:close/>
                <a:moveTo>
                  <a:pt x="232498" y="171393"/>
                </a:moveTo>
                <a:lnTo>
                  <a:pt x="237817" y="174463"/>
                </a:lnTo>
                <a:lnTo>
                  <a:pt x="227178" y="174463"/>
                </a:lnTo>
                <a:lnTo>
                  <a:pt x="232498" y="171393"/>
                </a:lnTo>
                <a:close/>
                <a:moveTo>
                  <a:pt x="244109" y="171393"/>
                </a:moveTo>
                <a:lnTo>
                  <a:pt x="249428" y="174463"/>
                </a:lnTo>
                <a:lnTo>
                  <a:pt x="238790" y="174463"/>
                </a:lnTo>
                <a:lnTo>
                  <a:pt x="244109" y="171393"/>
                </a:lnTo>
                <a:close/>
                <a:moveTo>
                  <a:pt x="255750" y="171393"/>
                </a:moveTo>
                <a:lnTo>
                  <a:pt x="261070" y="174463"/>
                </a:lnTo>
                <a:lnTo>
                  <a:pt x="250431" y="174463"/>
                </a:lnTo>
                <a:lnTo>
                  <a:pt x="255750" y="171393"/>
                </a:lnTo>
                <a:close/>
                <a:moveTo>
                  <a:pt x="267362" y="171393"/>
                </a:moveTo>
                <a:lnTo>
                  <a:pt x="272681" y="174463"/>
                </a:lnTo>
                <a:lnTo>
                  <a:pt x="262042" y="174463"/>
                </a:lnTo>
                <a:lnTo>
                  <a:pt x="267362" y="171393"/>
                </a:lnTo>
                <a:close/>
                <a:moveTo>
                  <a:pt x="279003" y="171393"/>
                </a:moveTo>
                <a:lnTo>
                  <a:pt x="284322" y="174463"/>
                </a:lnTo>
                <a:lnTo>
                  <a:pt x="273684" y="174463"/>
                </a:lnTo>
                <a:lnTo>
                  <a:pt x="279003" y="171393"/>
                </a:lnTo>
                <a:close/>
                <a:moveTo>
                  <a:pt x="98361" y="174707"/>
                </a:moveTo>
                <a:lnTo>
                  <a:pt x="93042" y="177777"/>
                </a:lnTo>
                <a:lnTo>
                  <a:pt x="87723" y="174707"/>
                </a:lnTo>
                <a:close/>
                <a:moveTo>
                  <a:pt x="110003" y="174707"/>
                </a:moveTo>
                <a:lnTo>
                  <a:pt x="104684" y="177777"/>
                </a:lnTo>
                <a:lnTo>
                  <a:pt x="99364" y="174707"/>
                </a:lnTo>
                <a:close/>
                <a:moveTo>
                  <a:pt x="121614" y="174707"/>
                </a:moveTo>
                <a:lnTo>
                  <a:pt x="116295" y="177777"/>
                </a:lnTo>
                <a:lnTo>
                  <a:pt x="110976" y="174707"/>
                </a:lnTo>
                <a:close/>
                <a:moveTo>
                  <a:pt x="133256" y="174707"/>
                </a:moveTo>
                <a:lnTo>
                  <a:pt x="127936" y="177777"/>
                </a:lnTo>
                <a:lnTo>
                  <a:pt x="122617" y="174707"/>
                </a:lnTo>
                <a:close/>
                <a:moveTo>
                  <a:pt x="144867" y="174707"/>
                </a:moveTo>
                <a:lnTo>
                  <a:pt x="139548" y="177777"/>
                </a:lnTo>
                <a:lnTo>
                  <a:pt x="134228" y="174707"/>
                </a:lnTo>
                <a:close/>
                <a:moveTo>
                  <a:pt x="156478" y="174707"/>
                </a:moveTo>
                <a:lnTo>
                  <a:pt x="151159" y="177777"/>
                </a:lnTo>
                <a:lnTo>
                  <a:pt x="145840" y="174707"/>
                </a:lnTo>
                <a:close/>
                <a:moveTo>
                  <a:pt x="168089" y="174707"/>
                </a:moveTo>
                <a:lnTo>
                  <a:pt x="162770" y="177777"/>
                </a:lnTo>
                <a:lnTo>
                  <a:pt x="157451" y="174707"/>
                </a:lnTo>
                <a:close/>
                <a:moveTo>
                  <a:pt x="179731" y="174707"/>
                </a:moveTo>
                <a:lnTo>
                  <a:pt x="174411" y="177777"/>
                </a:lnTo>
                <a:lnTo>
                  <a:pt x="169092" y="174707"/>
                </a:lnTo>
                <a:close/>
                <a:moveTo>
                  <a:pt x="191342" y="174707"/>
                </a:moveTo>
                <a:lnTo>
                  <a:pt x="186023" y="177777"/>
                </a:lnTo>
                <a:lnTo>
                  <a:pt x="180703" y="174707"/>
                </a:lnTo>
                <a:close/>
                <a:moveTo>
                  <a:pt x="202953" y="174707"/>
                </a:moveTo>
                <a:lnTo>
                  <a:pt x="197634" y="177777"/>
                </a:lnTo>
                <a:lnTo>
                  <a:pt x="192315" y="174707"/>
                </a:lnTo>
                <a:close/>
                <a:moveTo>
                  <a:pt x="214564" y="174707"/>
                </a:moveTo>
                <a:lnTo>
                  <a:pt x="209245" y="177777"/>
                </a:lnTo>
                <a:lnTo>
                  <a:pt x="203926" y="174707"/>
                </a:lnTo>
                <a:close/>
                <a:moveTo>
                  <a:pt x="226175" y="174707"/>
                </a:moveTo>
                <a:lnTo>
                  <a:pt x="220856" y="177777"/>
                </a:lnTo>
                <a:lnTo>
                  <a:pt x="215537" y="174707"/>
                </a:lnTo>
                <a:close/>
                <a:moveTo>
                  <a:pt x="237817" y="174707"/>
                </a:moveTo>
                <a:lnTo>
                  <a:pt x="232498" y="177777"/>
                </a:lnTo>
                <a:lnTo>
                  <a:pt x="227178" y="174707"/>
                </a:lnTo>
                <a:close/>
                <a:moveTo>
                  <a:pt x="249428" y="174707"/>
                </a:moveTo>
                <a:lnTo>
                  <a:pt x="244109" y="177777"/>
                </a:lnTo>
                <a:lnTo>
                  <a:pt x="238790" y="174707"/>
                </a:lnTo>
                <a:close/>
                <a:moveTo>
                  <a:pt x="261070" y="174707"/>
                </a:moveTo>
                <a:lnTo>
                  <a:pt x="255750" y="177777"/>
                </a:lnTo>
                <a:lnTo>
                  <a:pt x="250431" y="174707"/>
                </a:lnTo>
                <a:close/>
                <a:moveTo>
                  <a:pt x="272681" y="174707"/>
                </a:moveTo>
                <a:lnTo>
                  <a:pt x="267362" y="177777"/>
                </a:lnTo>
                <a:lnTo>
                  <a:pt x="262042" y="174707"/>
                </a:lnTo>
                <a:close/>
                <a:moveTo>
                  <a:pt x="284292" y="174707"/>
                </a:moveTo>
                <a:lnTo>
                  <a:pt x="278973" y="177777"/>
                </a:lnTo>
                <a:lnTo>
                  <a:pt x="273653" y="174707"/>
                </a:lnTo>
                <a:close/>
                <a:moveTo>
                  <a:pt x="17023" y="174737"/>
                </a:moveTo>
                <a:lnTo>
                  <a:pt x="11703" y="177807"/>
                </a:lnTo>
                <a:lnTo>
                  <a:pt x="6384" y="174737"/>
                </a:lnTo>
                <a:close/>
                <a:moveTo>
                  <a:pt x="28664" y="174737"/>
                </a:moveTo>
                <a:lnTo>
                  <a:pt x="23345" y="177807"/>
                </a:lnTo>
                <a:lnTo>
                  <a:pt x="18026" y="174737"/>
                </a:lnTo>
                <a:close/>
                <a:moveTo>
                  <a:pt x="40275" y="174737"/>
                </a:moveTo>
                <a:lnTo>
                  <a:pt x="34956" y="177807"/>
                </a:lnTo>
                <a:lnTo>
                  <a:pt x="29637" y="174737"/>
                </a:lnTo>
                <a:close/>
                <a:moveTo>
                  <a:pt x="51886" y="174737"/>
                </a:moveTo>
                <a:lnTo>
                  <a:pt x="46567" y="177807"/>
                </a:lnTo>
                <a:lnTo>
                  <a:pt x="41248" y="174737"/>
                </a:lnTo>
                <a:close/>
                <a:moveTo>
                  <a:pt x="63528" y="174737"/>
                </a:moveTo>
                <a:lnTo>
                  <a:pt x="58209" y="177807"/>
                </a:lnTo>
                <a:lnTo>
                  <a:pt x="52889" y="174737"/>
                </a:lnTo>
                <a:close/>
                <a:moveTo>
                  <a:pt x="75109" y="174737"/>
                </a:moveTo>
                <a:lnTo>
                  <a:pt x="69789" y="177807"/>
                </a:lnTo>
                <a:lnTo>
                  <a:pt x="64470" y="174737"/>
                </a:lnTo>
                <a:close/>
                <a:moveTo>
                  <a:pt x="86750" y="174737"/>
                </a:moveTo>
                <a:lnTo>
                  <a:pt x="81431" y="177807"/>
                </a:lnTo>
                <a:lnTo>
                  <a:pt x="76112" y="174737"/>
                </a:lnTo>
                <a:close/>
                <a:moveTo>
                  <a:pt x="17174" y="174919"/>
                </a:moveTo>
                <a:lnTo>
                  <a:pt x="11855" y="184129"/>
                </a:lnTo>
                <a:lnTo>
                  <a:pt x="11855" y="177989"/>
                </a:lnTo>
                <a:lnTo>
                  <a:pt x="17174" y="174919"/>
                </a:lnTo>
                <a:close/>
                <a:moveTo>
                  <a:pt x="28816" y="174919"/>
                </a:moveTo>
                <a:lnTo>
                  <a:pt x="23497" y="184129"/>
                </a:lnTo>
                <a:lnTo>
                  <a:pt x="23497" y="177989"/>
                </a:lnTo>
                <a:lnTo>
                  <a:pt x="28816" y="174919"/>
                </a:lnTo>
                <a:close/>
                <a:moveTo>
                  <a:pt x="40427" y="174919"/>
                </a:moveTo>
                <a:lnTo>
                  <a:pt x="35108" y="184129"/>
                </a:lnTo>
                <a:lnTo>
                  <a:pt x="35108" y="177989"/>
                </a:lnTo>
                <a:lnTo>
                  <a:pt x="40427" y="174919"/>
                </a:lnTo>
                <a:close/>
                <a:moveTo>
                  <a:pt x="52008" y="174919"/>
                </a:moveTo>
                <a:lnTo>
                  <a:pt x="46689" y="184129"/>
                </a:lnTo>
                <a:lnTo>
                  <a:pt x="46689" y="177989"/>
                </a:lnTo>
                <a:lnTo>
                  <a:pt x="52008" y="174919"/>
                </a:lnTo>
                <a:close/>
                <a:moveTo>
                  <a:pt x="63650" y="174919"/>
                </a:moveTo>
                <a:lnTo>
                  <a:pt x="58330" y="184129"/>
                </a:lnTo>
                <a:lnTo>
                  <a:pt x="58330" y="177989"/>
                </a:lnTo>
                <a:lnTo>
                  <a:pt x="63650" y="174919"/>
                </a:lnTo>
                <a:close/>
                <a:moveTo>
                  <a:pt x="75261" y="174919"/>
                </a:moveTo>
                <a:lnTo>
                  <a:pt x="69941" y="184129"/>
                </a:lnTo>
                <a:lnTo>
                  <a:pt x="69941" y="177989"/>
                </a:lnTo>
                <a:lnTo>
                  <a:pt x="75261" y="174919"/>
                </a:lnTo>
                <a:close/>
                <a:moveTo>
                  <a:pt x="86902" y="174919"/>
                </a:moveTo>
                <a:lnTo>
                  <a:pt x="81583" y="184129"/>
                </a:lnTo>
                <a:lnTo>
                  <a:pt x="81583" y="177989"/>
                </a:lnTo>
                <a:lnTo>
                  <a:pt x="86902" y="174919"/>
                </a:lnTo>
                <a:close/>
                <a:moveTo>
                  <a:pt x="98513" y="174919"/>
                </a:moveTo>
                <a:lnTo>
                  <a:pt x="93194" y="184129"/>
                </a:lnTo>
                <a:lnTo>
                  <a:pt x="93194" y="177989"/>
                </a:lnTo>
                <a:lnTo>
                  <a:pt x="98513" y="174919"/>
                </a:lnTo>
                <a:close/>
                <a:moveTo>
                  <a:pt x="110155" y="174919"/>
                </a:moveTo>
                <a:lnTo>
                  <a:pt x="104836" y="184129"/>
                </a:lnTo>
                <a:lnTo>
                  <a:pt x="104836" y="177989"/>
                </a:lnTo>
                <a:lnTo>
                  <a:pt x="110155" y="174919"/>
                </a:lnTo>
                <a:close/>
                <a:moveTo>
                  <a:pt x="121736" y="174919"/>
                </a:moveTo>
                <a:lnTo>
                  <a:pt x="116416" y="184129"/>
                </a:lnTo>
                <a:lnTo>
                  <a:pt x="116416" y="177989"/>
                </a:lnTo>
                <a:lnTo>
                  <a:pt x="121736" y="174919"/>
                </a:lnTo>
                <a:close/>
                <a:moveTo>
                  <a:pt x="133377" y="174919"/>
                </a:moveTo>
                <a:lnTo>
                  <a:pt x="128058" y="184129"/>
                </a:lnTo>
                <a:lnTo>
                  <a:pt x="128058" y="177989"/>
                </a:lnTo>
                <a:lnTo>
                  <a:pt x="133377" y="174919"/>
                </a:lnTo>
                <a:close/>
                <a:moveTo>
                  <a:pt x="144988" y="174919"/>
                </a:moveTo>
                <a:lnTo>
                  <a:pt x="139669" y="184129"/>
                </a:lnTo>
                <a:lnTo>
                  <a:pt x="139669" y="177989"/>
                </a:lnTo>
                <a:lnTo>
                  <a:pt x="144988" y="174919"/>
                </a:lnTo>
                <a:close/>
                <a:moveTo>
                  <a:pt x="156630" y="174919"/>
                </a:moveTo>
                <a:lnTo>
                  <a:pt x="151311" y="184129"/>
                </a:lnTo>
                <a:lnTo>
                  <a:pt x="151311" y="177989"/>
                </a:lnTo>
                <a:lnTo>
                  <a:pt x="156630" y="174919"/>
                </a:lnTo>
                <a:close/>
                <a:moveTo>
                  <a:pt x="168241" y="174919"/>
                </a:moveTo>
                <a:lnTo>
                  <a:pt x="162922" y="184129"/>
                </a:lnTo>
                <a:lnTo>
                  <a:pt x="162922" y="177989"/>
                </a:lnTo>
                <a:lnTo>
                  <a:pt x="168241" y="174919"/>
                </a:lnTo>
                <a:close/>
                <a:moveTo>
                  <a:pt x="179822" y="174919"/>
                </a:moveTo>
                <a:lnTo>
                  <a:pt x="174503" y="184129"/>
                </a:lnTo>
                <a:lnTo>
                  <a:pt x="174503" y="177989"/>
                </a:lnTo>
                <a:lnTo>
                  <a:pt x="179822" y="174919"/>
                </a:lnTo>
                <a:close/>
                <a:moveTo>
                  <a:pt x="191463" y="174919"/>
                </a:moveTo>
                <a:lnTo>
                  <a:pt x="186144" y="184129"/>
                </a:lnTo>
                <a:lnTo>
                  <a:pt x="186144" y="177989"/>
                </a:lnTo>
                <a:lnTo>
                  <a:pt x="191463" y="174919"/>
                </a:lnTo>
                <a:close/>
                <a:moveTo>
                  <a:pt x="203075" y="174919"/>
                </a:moveTo>
                <a:lnTo>
                  <a:pt x="197755" y="184129"/>
                </a:lnTo>
                <a:lnTo>
                  <a:pt x="197755" y="177989"/>
                </a:lnTo>
                <a:lnTo>
                  <a:pt x="203075" y="174919"/>
                </a:lnTo>
                <a:close/>
                <a:moveTo>
                  <a:pt x="214716" y="174919"/>
                </a:moveTo>
                <a:lnTo>
                  <a:pt x="209397" y="184129"/>
                </a:lnTo>
                <a:lnTo>
                  <a:pt x="209397" y="177989"/>
                </a:lnTo>
                <a:lnTo>
                  <a:pt x="214716" y="174919"/>
                </a:lnTo>
                <a:close/>
                <a:moveTo>
                  <a:pt x="226327" y="174919"/>
                </a:moveTo>
                <a:lnTo>
                  <a:pt x="221008" y="184129"/>
                </a:lnTo>
                <a:lnTo>
                  <a:pt x="221008" y="177989"/>
                </a:lnTo>
                <a:lnTo>
                  <a:pt x="226327" y="174919"/>
                </a:lnTo>
                <a:close/>
                <a:moveTo>
                  <a:pt x="237969" y="174919"/>
                </a:moveTo>
                <a:lnTo>
                  <a:pt x="232650" y="184129"/>
                </a:lnTo>
                <a:lnTo>
                  <a:pt x="232650" y="177989"/>
                </a:lnTo>
                <a:lnTo>
                  <a:pt x="237969" y="174919"/>
                </a:lnTo>
                <a:close/>
                <a:moveTo>
                  <a:pt x="249550" y="174919"/>
                </a:moveTo>
                <a:lnTo>
                  <a:pt x="244230" y="184129"/>
                </a:lnTo>
                <a:lnTo>
                  <a:pt x="244230" y="177989"/>
                </a:lnTo>
                <a:lnTo>
                  <a:pt x="249550" y="174919"/>
                </a:lnTo>
                <a:close/>
                <a:moveTo>
                  <a:pt x="261191" y="174919"/>
                </a:moveTo>
                <a:lnTo>
                  <a:pt x="255872" y="184129"/>
                </a:lnTo>
                <a:lnTo>
                  <a:pt x="255872" y="177989"/>
                </a:lnTo>
                <a:lnTo>
                  <a:pt x="261191" y="174919"/>
                </a:lnTo>
                <a:close/>
                <a:moveTo>
                  <a:pt x="272802" y="174919"/>
                </a:moveTo>
                <a:lnTo>
                  <a:pt x="267483" y="184129"/>
                </a:lnTo>
                <a:lnTo>
                  <a:pt x="267483" y="177989"/>
                </a:lnTo>
                <a:lnTo>
                  <a:pt x="272802" y="174919"/>
                </a:lnTo>
                <a:close/>
                <a:moveTo>
                  <a:pt x="284444" y="174919"/>
                </a:moveTo>
                <a:lnTo>
                  <a:pt x="279125" y="184129"/>
                </a:lnTo>
                <a:lnTo>
                  <a:pt x="279125" y="177989"/>
                </a:lnTo>
                <a:lnTo>
                  <a:pt x="284444" y="174919"/>
                </a:lnTo>
                <a:close/>
                <a:moveTo>
                  <a:pt x="6262" y="174950"/>
                </a:moveTo>
                <a:lnTo>
                  <a:pt x="11582" y="177989"/>
                </a:lnTo>
                <a:lnTo>
                  <a:pt x="11582" y="184160"/>
                </a:lnTo>
                <a:lnTo>
                  <a:pt x="6262" y="174950"/>
                </a:lnTo>
                <a:close/>
                <a:moveTo>
                  <a:pt x="17904" y="174950"/>
                </a:moveTo>
                <a:lnTo>
                  <a:pt x="23223" y="177989"/>
                </a:lnTo>
                <a:lnTo>
                  <a:pt x="23223" y="184160"/>
                </a:lnTo>
                <a:lnTo>
                  <a:pt x="17904" y="174950"/>
                </a:lnTo>
                <a:close/>
                <a:moveTo>
                  <a:pt x="29515" y="174950"/>
                </a:moveTo>
                <a:lnTo>
                  <a:pt x="34834" y="177989"/>
                </a:lnTo>
                <a:lnTo>
                  <a:pt x="34834" y="184160"/>
                </a:lnTo>
                <a:lnTo>
                  <a:pt x="29515" y="174950"/>
                </a:lnTo>
                <a:close/>
                <a:moveTo>
                  <a:pt x="41126" y="174950"/>
                </a:moveTo>
                <a:lnTo>
                  <a:pt x="46446" y="177989"/>
                </a:lnTo>
                <a:lnTo>
                  <a:pt x="46446" y="184160"/>
                </a:lnTo>
                <a:lnTo>
                  <a:pt x="41126" y="174950"/>
                </a:lnTo>
                <a:close/>
                <a:moveTo>
                  <a:pt x="52737" y="174950"/>
                </a:moveTo>
                <a:lnTo>
                  <a:pt x="58057" y="177989"/>
                </a:lnTo>
                <a:lnTo>
                  <a:pt x="58057" y="184160"/>
                </a:lnTo>
                <a:lnTo>
                  <a:pt x="52737" y="174950"/>
                </a:lnTo>
                <a:close/>
                <a:moveTo>
                  <a:pt x="64379" y="174950"/>
                </a:moveTo>
                <a:lnTo>
                  <a:pt x="69698" y="177989"/>
                </a:lnTo>
                <a:lnTo>
                  <a:pt x="69698" y="184160"/>
                </a:lnTo>
                <a:lnTo>
                  <a:pt x="64379" y="174950"/>
                </a:lnTo>
                <a:close/>
                <a:moveTo>
                  <a:pt x="75990" y="174950"/>
                </a:moveTo>
                <a:lnTo>
                  <a:pt x="81309" y="177989"/>
                </a:lnTo>
                <a:lnTo>
                  <a:pt x="81309" y="184160"/>
                </a:lnTo>
                <a:lnTo>
                  <a:pt x="75990" y="174950"/>
                </a:lnTo>
                <a:close/>
                <a:moveTo>
                  <a:pt x="87632" y="174950"/>
                </a:moveTo>
                <a:lnTo>
                  <a:pt x="92951" y="177989"/>
                </a:lnTo>
                <a:lnTo>
                  <a:pt x="92951" y="184160"/>
                </a:lnTo>
                <a:lnTo>
                  <a:pt x="87632" y="174950"/>
                </a:lnTo>
                <a:close/>
                <a:moveTo>
                  <a:pt x="99243" y="174950"/>
                </a:moveTo>
                <a:lnTo>
                  <a:pt x="104562" y="177989"/>
                </a:lnTo>
                <a:lnTo>
                  <a:pt x="104562" y="184160"/>
                </a:lnTo>
                <a:lnTo>
                  <a:pt x="99243" y="174950"/>
                </a:lnTo>
                <a:close/>
                <a:moveTo>
                  <a:pt x="110824" y="174950"/>
                </a:moveTo>
                <a:lnTo>
                  <a:pt x="116143" y="177989"/>
                </a:lnTo>
                <a:lnTo>
                  <a:pt x="116143" y="184160"/>
                </a:lnTo>
                <a:lnTo>
                  <a:pt x="110824" y="174950"/>
                </a:lnTo>
                <a:close/>
                <a:moveTo>
                  <a:pt x="122465" y="174950"/>
                </a:moveTo>
                <a:lnTo>
                  <a:pt x="127784" y="177989"/>
                </a:lnTo>
                <a:lnTo>
                  <a:pt x="127784" y="184160"/>
                </a:lnTo>
                <a:lnTo>
                  <a:pt x="122465" y="174950"/>
                </a:lnTo>
                <a:close/>
                <a:moveTo>
                  <a:pt x="134076" y="174950"/>
                </a:moveTo>
                <a:lnTo>
                  <a:pt x="139396" y="177989"/>
                </a:lnTo>
                <a:lnTo>
                  <a:pt x="139396" y="184160"/>
                </a:lnTo>
                <a:lnTo>
                  <a:pt x="134076" y="174950"/>
                </a:lnTo>
                <a:close/>
                <a:moveTo>
                  <a:pt x="145718" y="174950"/>
                </a:moveTo>
                <a:lnTo>
                  <a:pt x="151037" y="177989"/>
                </a:lnTo>
                <a:lnTo>
                  <a:pt x="151037" y="184160"/>
                </a:lnTo>
                <a:lnTo>
                  <a:pt x="145718" y="174950"/>
                </a:lnTo>
                <a:close/>
                <a:moveTo>
                  <a:pt x="157329" y="174950"/>
                </a:moveTo>
                <a:lnTo>
                  <a:pt x="162648" y="177989"/>
                </a:lnTo>
                <a:lnTo>
                  <a:pt x="162648" y="184160"/>
                </a:lnTo>
                <a:lnTo>
                  <a:pt x="157329" y="174950"/>
                </a:lnTo>
                <a:close/>
                <a:moveTo>
                  <a:pt x="168971" y="174950"/>
                </a:moveTo>
                <a:lnTo>
                  <a:pt x="174290" y="177989"/>
                </a:lnTo>
                <a:lnTo>
                  <a:pt x="174290" y="184160"/>
                </a:lnTo>
                <a:lnTo>
                  <a:pt x="168971" y="174950"/>
                </a:lnTo>
                <a:close/>
                <a:moveTo>
                  <a:pt x="180551" y="174950"/>
                </a:moveTo>
                <a:lnTo>
                  <a:pt x="185871" y="177989"/>
                </a:lnTo>
                <a:lnTo>
                  <a:pt x="185871" y="184160"/>
                </a:lnTo>
                <a:lnTo>
                  <a:pt x="180551" y="174950"/>
                </a:lnTo>
                <a:close/>
                <a:moveTo>
                  <a:pt x="192193" y="174950"/>
                </a:moveTo>
                <a:lnTo>
                  <a:pt x="197512" y="177989"/>
                </a:lnTo>
                <a:lnTo>
                  <a:pt x="197512" y="184160"/>
                </a:lnTo>
                <a:lnTo>
                  <a:pt x="192193" y="174950"/>
                </a:lnTo>
                <a:close/>
                <a:moveTo>
                  <a:pt x="203804" y="174950"/>
                </a:moveTo>
                <a:lnTo>
                  <a:pt x="209123" y="178050"/>
                </a:lnTo>
                <a:lnTo>
                  <a:pt x="209123" y="184190"/>
                </a:lnTo>
                <a:lnTo>
                  <a:pt x="203804" y="174950"/>
                </a:lnTo>
                <a:close/>
                <a:moveTo>
                  <a:pt x="215446" y="174950"/>
                </a:moveTo>
                <a:lnTo>
                  <a:pt x="220765" y="178050"/>
                </a:lnTo>
                <a:lnTo>
                  <a:pt x="220765" y="184190"/>
                </a:lnTo>
                <a:lnTo>
                  <a:pt x="215446" y="174950"/>
                </a:lnTo>
                <a:close/>
                <a:moveTo>
                  <a:pt x="227057" y="174950"/>
                </a:moveTo>
                <a:lnTo>
                  <a:pt x="232376" y="178050"/>
                </a:lnTo>
                <a:lnTo>
                  <a:pt x="232376" y="184190"/>
                </a:lnTo>
                <a:lnTo>
                  <a:pt x="227057" y="174950"/>
                </a:lnTo>
                <a:close/>
                <a:moveTo>
                  <a:pt x="238668" y="174950"/>
                </a:moveTo>
                <a:lnTo>
                  <a:pt x="243987" y="178050"/>
                </a:lnTo>
                <a:lnTo>
                  <a:pt x="243987" y="184190"/>
                </a:lnTo>
                <a:lnTo>
                  <a:pt x="238668" y="174950"/>
                </a:lnTo>
                <a:close/>
                <a:moveTo>
                  <a:pt x="250279" y="174950"/>
                </a:moveTo>
                <a:lnTo>
                  <a:pt x="255598" y="178050"/>
                </a:lnTo>
                <a:lnTo>
                  <a:pt x="255598" y="184190"/>
                </a:lnTo>
                <a:lnTo>
                  <a:pt x="250279" y="174950"/>
                </a:lnTo>
                <a:close/>
                <a:moveTo>
                  <a:pt x="261890" y="174950"/>
                </a:moveTo>
                <a:lnTo>
                  <a:pt x="267210" y="178050"/>
                </a:lnTo>
                <a:lnTo>
                  <a:pt x="267210" y="184190"/>
                </a:lnTo>
                <a:lnTo>
                  <a:pt x="261890" y="174950"/>
                </a:lnTo>
                <a:close/>
                <a:moveTo>
                  <a:pt x="273532" y="174950"/>
                </a:moveTo>
                <a:lnTo>
                  <a:pt x="278851" y="178050"/>
                </a:lnTo>
                <a:lnTo>
                  <a:pt x="278851" y="184190"/>
                </a:lnTo>
                <a:lnTo>
                  <a:pt x="273532" y="174950"/>
                </a:lnTo>
                <a:close/>
                <a:moveTo>
                  <a:pt x="52525" y="175071"/>
                </a:moveTo>
                <a:lnTo>
                  <a:pt x="57844" y="184281"/>
                </a:lnTo>
                <a:lnTo>
                  <a:pt x="57844" y="184281"/>
                </a:lnTo>
                <a:lnTo>
                  <a:pt x="55351" y="182822"/>
                </a:lnTo>
                <a:lnTo>
                  <a:pt x="52525" y="181242"/>
                </a:lnTo>
                <a:lnTo>
                  <a:pt x="52525" y="175071"/>
                </a:lnTo>
                <a:close/>
                <a:moveTo>
                  <a:pt x="75777" y="175071"/>
                </a:moveTo>
                <a:lnTo>
                  <a:pt x="81097" y="184281"/>
                </a:lnTo>
                <a:lnTo>
                  <a:pt x="81097" y="184281"/>
                </a:lnTo>
                <a:lnTo>
                  <a:pt x="78604" y="182822"/>
                </a:lnTo>
                <a:lnTo>
                  <a:pt x="75777" y="181242"/>
                </a:lnTo>
                <a:lnTo>
                  <a:pt x="75777" y="175071"/>
                </a:lnTo>
                <a:close/>
                <a:moveTo>
                  <a:pt x="99030" y="175071"/>
                </a:moveTo>
                <a:lnTo>
                  <a:pt x="104349" y="184281"/>
                </a:lnTo>
                <a:lnTo>
                  <a:pt x="104349" y="184281"/>
                </a:lnTo>
                <a:lnTo>
                  <a:pt x="101857" y="182822"/>
                </a:lnTo>
                <a:lnTo>
                  <a:pt x="99030" y="181242"/>
                </a:lnTo>
                <a:lnTo>
                  <a:pt x="99030" y="175071"/>
                </a:lnTo>
                <a:close/>
                <a:moveTo>
                  <a:pt x="17661" y="175071"/>
                </a:moveTo>
                <a:lnTo>
                  <a:pt x="22980" y="184281"/>
                </a:lnTo>
                <a:lnTo>
                  <a:pt x="20518" y="182822"/>
                </a:lnTo>
                <a:lnTo>
                  <a:pt x="17661" y="181242"/>
                </a:lnTo>
                <a:lnTo>
                  <a:pt x="17661" y="175071"/>
                </a:lnTo>
                <a:close/>
                <a:moveTo>
                  <a:pt x="29302" y="175071"/>
                </a:moveTo>
                <a:lnTo>
                  <a:pt x="34622" y="184281"/>
                </a:lnTo>
                <a:lnTo>
                  <a:pt x="32160" y="182822"/>
                </a:lnTo>
                <a:lnTo>
                  <a:pt x="29302" y="181242"/>
                </a:lnTo>
                <a:lnTo>
                  <a:pt x="29302" y="175071"/>
                </a:lnTo>
                <a:close/>
                <a:moveTo>
                  <a:pt x="40883" y="175071"/>
                </a:moveTo>
                <a:lnTo>
                  <a:pt x="46202" y="184281"/>
                </a:lnTo>
                <a:lnTo>
                  <a:pt x="43740" y="182822"/>
                </a:lnTo>
                <a:lnTo>
                  <a:pt x="40883" y="181242"/>
                </a:lnTo>
                <a:lnTo>
                  <a:pt x="40883" y="175071"/>
                </a:lnTo>
                <a:close/>
                <a:moveTo>
                  <a:pt x="64136" y="175071"/>
                </a:moveTo>
                <a:lnTo>
                  <a:pt x="69455" y="184281"/>
                </a:lnTo>
                <a:lnTo>
                  <a:pt x="66993" y="182822"/>
                </a:lnTo>
                <a:lnTo>
                  <a:pt x="64136" y="181242"/>
                </a:lnTo>
                <a:lnTo>
                  <a:pt x="64136" y="175071"/>
                </a:lnTo>
                <a:close/>
                <a:moveTo>
                  <a:pt x="87389" y="175071"/>
                </a:moveTo>
                <a:lnTo>
                  <a:pt x="92708" y="184281"/>
                </a:lnTo>
                <a:lnTo>
                  <a:pt x="90246" y="182822"/>
                </a:lnTo>
                <a:lnTo>
                  <a:pt x="87389" y="181242"/>
                </a:lnTo>
                <a:lnTo>
                  <a:pt x="87389" y="175071"/>
                </a:lnTo>
                <a:close/>
                <a:moveTo>
                  <a:pt x="110611" y="175071"/>
                </a:moveTo>
                <a:lnTo>
                  <a:pt x="115930" y="184281"/>
                </a:lnTo>
                <a:lnTo>
                  <a:pt x="113468" y="182822"/>
                </a:lnTo>
                <a:lnTo>
                  <a:pt x="110611" y="181242"/>
                </a:lnTo>
                <a:lnTo>
                  <a:pt x="110611" y="175071"/>
                </a:lnTo>
                <a:close/>
                <a:moveTo>
                  <a:pt x="122222" y="175071"/>
                </a:moveTo>
                <a:lnTo>
                  <a:pt x="127541" y="184281"/>
                </a:lnTo>
                <a:lnTo>
                  <a:pt x="125079" y="182822"/>
                </a:lnTo>
                <a:lnTo>
                  <a:pt x="122222" y="181242"/>
                </a:lnTo>
                <a:lnTo>
                  <a:pt x="122222" y="175071"/>
                </a:lnTo>
                <a:close/>
                <a:moveTo>
                  <a:pt x="133864" y="175071"/>
                </a:moveTo>
                <a:lnTo>
                  <a:pt x="139183" y="184281"/>
                </a:lnTo>
                <a:lnTo>
                  <a:pt x="136721" y="182822"/>
                </a:lnTo>
                <a:lnTo>
                  <a:pt x="133864" y="181242"/>
                </a:lnTo>
                <a:lnTo>
                  <a:pt x="133864" y="175071"/>
                </a:lnTo>
                <a:close/>
                <a:moveTo>
                  <a:pt x="145475" y="175071"/>
                </a:moveTo>
                <a:lnTo>
                  <a:pt x="150794" y="184281"/>
                </a:lnTo>
                <a:lnTo>
                  <a:pt x="148332" y="182822"/>
                </a:lnTo>
                <a:lnTo>
                  <a:pt x="145475" y="181242"/>
                </a:lnTo>
                <a:lnTo>
                  <a:pt x="145475" y="175071"/>
                </a:lnTo>
                <a:close/>
                <a:moveTo>
                  <a:pt x="157116" y="175071"/>
                </a:moveTo>
                <a:lnTo>
                  <a:pt x="162436" y="184281"/>
                </a:lnTo>
                <a:lnTo>
                  <a:pt x="159974" y="182822"/>
                </a:lnTo>
                <a:lnTo>
                  <a:pt x="157116" y="181242"/>
                </a:lnTo>
                <a:lnTo>
                  <a:pt x="157116" y="175071"/>
                </a:lnTo>
                <a:close/>
                <a:moveTo>
                  <a:pt x="168727" y="175071"/>
                </a:moveTo>
                <a:lnTo>
                  <a:pt x="174047" y="184281"/>
                </a:lnTo>
                <a:lnTo>
                  <a:pt x="171585" y="182822"/>
                </a:lnTo>
                <a:lnTo>
                  <a:pt x="168727" y="181242"/>
                </a:lnTo>
                <a:lnTo>
                  <a:pt x="168727" y="175071"/>
                </a:lnTo>
                <a:close/>
                <a:moveTo>
                  <a:pt x="180339" y="175071"/>
                </a:moveTo>
                <a:lnTo>
                  <a:pt x="185658" y="184281"/>
                </a:lnTo>
                <a:lnTo>
                  <a:pt x="183165" y="182822"/>
                </a:lnTo>
                <a:lnTo>
                  <a:pt x="180339" y="181242"/>
                </a:lnTo>
                <a:lnTo>
                  <a:pt x="180339" y="175071"/>
                </a:lnTo>
                <a:close/>
                <a:moveTo>
                  <a:pt x="191950" y="175071"/>
                </a:moveTo>
                <a:lnTo>
                  <a:pt x="197269" y="184281"/>
                </a:lnTo>
                <a:lnTo>
                  <a:pt x="194807" y="182822"/>
                </a:lnTo>
                <a:lnTo>
                  <a:pt x="191950" y="181242"/>
                </a:lnTo>
                <a:lnTo>
                  <a:pt x="191950" y="175071"/>
                </a:lnTo>
                <a:close/>
                <a:moveTo>
                  <a:pt x="203591" y="175071"/>
                </a:moveTo>
                <a:lnTo>
                  <a:pt x="208911" y="184281"/>
                </a:lnTo>
                <a:lnTo>
                  <a:pt x="206418" y="182853"/>
                </a:lnTo>
                <a:lnTo>
                  <a:pt x="203591" y="181242"/>
                </a:lnTo>
                <a:lnTo>
                  <a:pt x="203591" y="175071"/>
                </a:lnTo>
                <a:close/>
                <a:moveTo>
                  <a:pt x="215202" y="175071"/>
                </a:moveTo>
                <a:lnTo>
                  <a:pt x="220522" y="184281"/>
                </a:lnTo>
                <a:lnTo>
                  <a:pt x="218060" y="182853"/>
                </a:lnTo>
                <a:lnTo>
                  <a:pt x="215202" y="181242"/>
                </a:lnTo>
                <a:lnTo>
                  <a:pt x="215202" y="175071"/>
                </a:lnTo>
                <a:close/>
                <a:moveTo>
                  <a:pt x="226783" y="175071"/>
                </a:moveTo>
                <a:lnTo>
                  <a:pt x="232103" y="184281"/>
                </a:lnTo>
                <a:lnTo>
                  <a:pt x="229640" y="182853"/>
                </a:lnTo>
                <a:lnTo>
                  <a:pt x="226783" y="181242"/>
                </a:lnTo>
                <a:lnTo>
                  <a:pt x="226783" y="175071"/>
                </a:lnTo>
                <a:close/>
                <a:moveTo>
                  <a:pt x="238425" y="175071"/>
                </a:moveTo>
                <a:lnTo>
                  <a:pt x="243744" y="184281"/>
                </a:lnTo>
                <a:lnTo>
                  <a:pt x="241282" y="182853"/>
                </a:lnTo>
                <a:lnTo>
                  <a:pt x="238425" y="181242"/>
                </a:lnTo>
                <a:lnTo>
                  <a:pt x="238425" y="175071"/>
                </a:lnTo>
                <a:close/>
                <a:moveTo>
                  <a:pt x="250036" y="175071"/>
                </a:moveTo>
                <a:lnTo>
                  <a:pt x="255355" y="184281"/>
                </a:lnTo>
                <a:lnTo>
                  <a:pt x="252893" y="182853"/>
                </a:lnTo>
                <a:lnTo>
                  <a:pt x="250036" y="181242"/>
                </a:lnTo>
                <a:lnTo>
                  <a:pt x="250036" y="175071"/>
                </a:lnTo>
                <a:close/>
                <a:moveTo>
                  <a:pt x="261678" y="175071"/>
                </a:moveTo>
                <a:lnTo>
                  <a:pt x="266997" y="184281"/>
                </a:lnTo>
                <a:lnTo>
                  <a:pt x="264535" y="182853"/>
                </a:lnTo>
                <a:lnTo>
                  <a:pt x="261678" y="181242"/>
                </a:lnTo>
                <a:lnTo>
                  <a:pt x="261678" y="175071"/>
                </a:lnTo>
                <a:close/>
                <a:moveTo>
                  <a:pt x="273289" y="175071"/>
                </a:moveTo>
                <a:lnTo>
                  <a:pt x="278608" y="184281"/>
                </a:lnTo>
                <a:lnTo>
                  <a:pt x="276146" y="182853"/>
                </a:lnTo>
                <a:lnTo>
                  <a:pt x="273289" y="181242"/>
                </a:lnTo>
                <a:lnTo>
                  <a:pt x="273289" y="175071"/>
                </a:lnTo>
                <a:close/>
                <a:moveTo>
                  <a:pt x="6050" y="175071"/>
                </a:moveTo>
                <a:lnTo>
                  <a:pt x="11369" y="184312"/>
                </a:lnTo>
                <a:lnTo>
                  <a:pt x="11369" y="184312"/>
                </a:lnTo>
                <a:lnTo>
                  <a:pt x="8907" y="182853"/>
                </a:lnTo>
                <a:lnTo>
                  <a:pt x="6050" y="181242"/>
                </a:lnTo>
                <a:lnTo>
                  <a:pt x="6050" y="175071"/>
                </a:lnTo>
                <a:close/>
                <a:moveTo>
                  <a:pt x="17418" y="175071"/>
                </a:moveTo>
                <a:lnTo>
                  <a:pt x="17418" y="181242"/>
                </a:lnTo>
                <a:lnTo>
                  <a:pt x="14560" y="182853"/>
                </a:lnTo>
                <a:lnTo>
                  <a:pt x="12098" y="184312"/>
                </a:lnTo>
                <a:lnTo>
                  <a:pt x="12098" y="184312"/>
                </a:lnTo>
                <a:lnTo>
                  <a:pt x="17418" y="175071"/>
                </a:lnTo>
                <a:close/>
                <a:moveTo>
                  <a:pt x="52251" y="175071"/>
                </a:moveTo>
                <a:lnTo>
                  <a:pt x="52251" y="181242"/>
                </a:lnTo>
                <a:lnTo>
                  <a:pt x="49394" y="182853"/>
                </a:lnTo>
                <a:lnTo>
                  <a:pt x="46932" y="184312"/>
                </a:lnTo>
                <a:lnTo>
                  <a:pt x="46932" y="184312"/>
                </a:lnTo>
                <a:lnTo>
                  <a:pt x="52251" y="175071"/>
                </a:lnTo>
                <a:close/>
                <a:moveTo>
                  <a:pt x="191676" y="175102"/>
                </a:moveTo>
                <a:lnTo>
                  <a:pt x="191676" y="181272"/>
                </a:lnTo>
                <a:lnTo>
                  <a:pt x="188849" y="182913"/>
                </a:lnTo>
                <a:lnTo>
                  <a:pt x="186357" y="184312"/>
                </a:lnTo>
                <a:lnTo>
                  <a:pt x="186357" y="184312"/>
                </a:lnTo>
                <a:lnTo>
                  <a:pt x="191676" y="175102"/>
                </a:lnTo>
                <a:close/>
                <a:moveTo>
                  <a:pt x="29029" y="175071"/>
                </a:moveTo>
                <a:lnTo>
                  <a:pt x="29029" y="181242"/>
                </a:lnTo>
                <a:lnTo>
                  <a:pt x="26172" y="182853"/>
                </a:lnTo>
                <a:lnTo>
                  <a:pt x="23710" y="184312"/>
                </a:lnTo>
                <a:lnTo>
                  <a:pt x="23710" y="184312"/>
                </a:lnTo>
                <a:lnTo>
                  <a:pt x="29029" y="175071"/>
                </a:lnTo>
                <a:close/>
                <a:moveTo>
                  <a:pt x="75504" y="175071"/>
                </a:moveTo>
                <a:lnTo>
                  <a:pt x="75504" y="181242"/>
                </a:lnTo>
                <a:lnTo>
                  <a:pt x="72647" y="182853"/>
                </a:lnTo>
                <a:lnTo>
                  <a:pt x="70185" y="184312"/>
                </a:lnTo>
                <a:lnTo>
                  <a:pt x="70185" y="184312"/>
                </a:lnTo>
                <a:lnTo>
                  <a:pt x="75504" y="175071"/>
                </a:lnTo>
                <a:close/>
                <a:moveTo>
                  <a:pt x="87115" y="175102"/>
                </a:moveTo>
                <a:lnTo>
                  <a:pt x="87115" y="181272"/>
                </a:lnTo>
                <a:lnTo>
                  <a:pt x="84288" y="182913"/>
                </a:lnTo>
                <a:lnTo>
                  <a:pt x="81796" y="184312"/>
                </a:lnTo>
                <a:lnTo>
                  <a:pt x="81796" y="184312"/>
                </a:lnTo>
                <a:lnTo>
                  <a:pt x="87115" y="175102"/>
                </a:lnTo>
                <a:close/>
                <a:moveTo>
                  <a:pt x="110368" y="175102"/>
                </a:moveTo>
                <a:lnTo>
                  <a:pt x="110368" y="181272"/>
                </a:lnTo>
                <a:lnTo>
                  <a:pt x="107541" y="182913"/>
                </a:lnTo>
                <a:lnTo>
                  <a:pt x="105048" y="184312"/>
                </a:lnTo>
                <a:lnTo>
                  <a:pt x="105048" y="184312"/>
                </a:lnTo>
                <a:lnTo>
                  <a:pt x="110368" y="175102"/>
                </a:lnTo>
                <a:close/>
                <a:moveTo>
                  <a:pt x="121979" y="175102"/>
                </a:moveTo>
                <a:lnTo>
                  <a:pt x="121979" y="181272"/>
                </a:lnTo>
                <a:lnTo>
                  <a:pt x="119122" y="182913"/>
                </a:lnTo>
                <a:lnTo>
                  <a:pt x="116660" y="184312"/>
                </a:lnTo>
                <a:lnTo>
                  <a:pt x="116660" y="184312"/>
                </a:lnTo>
                <a:lnTo>
                  <a:pt x="121979" y="175102"/>
                </a:lnTo>
                <a:close/>
                <a:moveTo>
                  <a:pt x="168484" y="175102"/>
                </a:moveTo>
                <a:lnTo>
                  <a:pt x="168484" y="181272"/>
                </a:lnTo>
                <a:lnTo>
                  <a:pt x="165627" y="182913"/>
                </a:lnTo>
                <a:lnTo>
                  <a:pt x="163165" y="184312"/>
                </a:lnTo>
                <a:lnTo>
                  <a:pt x="163165" y="184312"/>
                </a:lnTo>
                <a:lnTo>
                  <a:pt x="168484" y="175102"/>
                </a:lnTo>
                <a:close/>
                <a:moveTo>
                  <a:pt x="284657" y="175102"/>
                </a:moveTo>
                <a:lnTo>
                  <a:pt x="284657" y="181272"/>
                </a:lnTo>
                <a:lnTo>
                  <a:pt x="279337" y="184312"/>
                </a:lnTo>
                <a:lnTo>
                  <a:pt x="279337" y="184312"/>
                </a:lnTo>
                <a:lnTo>
                  <a:pt x="284657" y="175102"/>
                </a:lnTo>
                <a:close/>
                <a:moveTo>
                  <a:pt x="40610" y="175071"/>
                </a:moveTo>
                <a:lnTo>
                  <a:pt x="40610" y="181242"/>
                </a:lnTo>
                <a:lnTo>
                  <a:pt x="37783" y="182853"/>
                </a:lnTo>
                <a:lnTo>
                  <a:pt x="35290" y="184312"/>
                </a:lnTo>
                <a:lnTo>
                  <a:pt x="40610" y="175071"/>
                </a:lnTo>
                <a:close/>
                <a:moveTo>
                  <a:pt x="63862" y="175071"/>
                </a:moveTo>
                <a:lnTo>
                  <a:pt x="63862" y="181242"/>
                </a:lnTo>
                <a:lnTo>
                  <a:pt x="61005" y="182853"/>
                </a:lnTo>
                <a:lnTo>
                  <a:pt x="58543" y="184312"/>
                </a:lnTo>
                <a:lnTo>
                  <a:pt x="63862" y="175071"/>
                </a:lnTo>
                <a:close/>
                <a:moveTo>
                  <a:pt x="98757" y="175102"/>
                </a:moveTo>
                <a:lnTo>
                  <a:pt x="98757" y="181272"/>
                </a:lnTo>
                <a:lnTo>
                  <a:pt x="95899" y="182913"/>
                </a:lnTo>
                <a:lnTo>
                  <a:pt x="93437" y="184312"/>
                </a:lnTo>
                <a:lnTo>
                  <a:pt x="98757" y="175102"/>
                </a:lnTo>
                <a:close/>
                <a:moveTo>
                  <a:pt x="133590" y="175102"/>
                </a:moveTo>
                <a:lnTo>
                  <a:pt x="133590" y="181272"/>
                </a:lnTo>
                <a:lnTo>
                  <a:pt x="130733" y="182913"/>
                </a:lnTo>
                <a:lnTo>
                  <a:pt x="128271" y="184312"/>
                </a:lnTo>
                <a:lnTo>
                  <a:pt x="133590" y="175102"/>
                </a:lnTo>
                <a:close/>
                <a:moveTo>
                  <a:pt x="145232" y="175102"/>
                </a:moveTo>
                <a:lnTo>
                  <a:pt x="145232" y="181272"/>
                </a:lnTo>
                <a:lnTo>
                  <a:pt x="142374" y="182913"/>
                </a:lnTo>
                <a:lnTo>
                  <a:pt x="139912" y="184312"/>
                </a:lnTo>
                <a:lnTo>
                  <a:pt x="145232" y="175102"/>
                </a:lnTo>
                <a:close/>
                <a:moveTo>
                  <a:pt x="156843" y="175102"/>
                </a:moveTo>
                <a:lnTo>
                  <a:pt x="156843" y="181272"/>
                </a:lnTo>
                <a:lnTo>
                  <a:pt x="153986" y="182913"/>
                </a:lnTo>
                <a:lnTo>
                  <a:pt x="151523" y="184312"/>
                </a:lnTo>
                <a:lnTo>
                  <a:pt x="156843" y="175102"/>
                </a:lnTo>
                <a:close/>
                <a:moveTo>
                  <a:pt x="180065" y="175102"/>
                </a:moveTo>
                <a:lnTo>
                  <a:pt x="180065" y="181272"/>
                </a:lnTo>
                <a:lnTo>
                  <a:pt x="177208" y="182913"/>
                </a:lnTo>
                <a:lnTo>
                  <a:pt x="174746" y="184312"/>
                </a:lnTo>
                <a:lnTo>
                  <a:pt x="180065" y="175102"/>
                </a:lnTo>
                <a:close/>
                <a:moveTo>
                  <a:pt x="203318" y="175102"/>
                </a:moveTo>
                <a:lnTo>
                  <a:pt x="203318" y="181272"/>
                </a:lnTo>
                <a:lnTo>
                  <a:pt x="200461" y="182913"/>
                </a:lnTo>
                <a:lnTo>
                  <a:pt x="197999" y="184312"/>
                </a:lnTo>
                <a:lnTo>
                  <a:pt x="203318" y="175102"/>
                </a:lnTo>
                <a:close/>
                <a:moveTo>
                  <a:pt x="214929" y="175102"/>
                </a:moveTo>
                <a:lnTo>
                  <a:pt x="214929" y="181242"/>
                </a:lnTo>
                <a:lnTo>
                  <a:pt x="212072" y="182853"/>
                </a:lnTo>
                <a:lnTo>
                  <a:pt x="209610" y="184312"/>
                </a:lnTo>
                <a:lnTo>
                  <a:pt x="214929" y="175102"/>
                </a:lnTo>
                <a:close/>
                <a:moveTo>
                  <a:pt x="226570" y="175102"/>
                </a:moveTo>
                <a:lnTo>
                  <a:pt x="226570" y="181242"/>
                </a:lnTo>
                <a:lnTo>
                  <a:pt x="223713" y="182853"/>
                </a:lnTo>
                <a:lnTo>
                  <a:pt x="221251" y="184312"/>
                </a:lnTo>
                <a:lnTo>
                  <a:pt x="226570" y="175102"/>
                </a:lnTo>
                <a:close/>
                <a:moveTo>
                  <a:pt x="238182" y="175102"/>
                </a:moveTo>
                <a:lnTo>
                  <a:pt x="238182" y="181242"/>
                </a:lnTo>
                <a:lnTo>
                  <a:pt x="235355" y="182853"/>
                </a:lnTo>
                <a:lnTo>
                  <a:pt x="232862" y="184312"/>
                </a:lnTo>
                <a:lnTo>
                  <a:pt x="238182" y="175102"/>
                </a:lnTo>
                <a:close/>
                <a:moveTo>
                  <a:pt x="249793" y="175102"/>
                </a:moveTo>
                <a:lnTo>
                  <a:pt x="249793" y="181242"/>
                </a:lnTo>
                <a:lnTo>
                  <a:pt x="246936" y="182853"/>
                </a:lnTo>
                <a:lnTo>
                  <a:pt x="244474" y="184312"/>
                </a:lnTo>
                <a:lnTo>
                  <a:pt x="249793" y="175102"/>
                </a:lnTo>
                <a:close/>
                <a:moveTo>
                  <a:pt x="261404" y="175102"/>
                </a:moveTo>
                <a:lnTo>
                  <a:pt x="261404" y="181242"/>
                </a:lnTo>
                <a:lnTo>
                  <a:pt x="258547" y="182853"/>
                </a:lnTo>
                <a:lnTo>
                  <a:pt x="256085" y="184312"/>
                </a:lnTo>
                <a:lnTo>
                  <a:pt x="261404" y="175102"/>
                </a:lnTo>
                <a:close/>
                <a:moveTo>
                  <a:pt x="273046" y="175102"/>
                </a:moveTo>
                <a:lnTo>
                  <a:pt x="273046" y="181272"/>
                </a:lnTo>
                <a:lnTo>
                  <a:pt x="270188" y="182913"/>
                </a:lnTo>
                <a:lnTo>
                  <a:pt x="267726" y="184312"/>
                </a:lnTo>
                <a:lnTo>
                  <a:pt x="273046" y="175102"/>
                </a:lnTo>
                <a:close/>
                <a:moveTo>
                  <a:pt x="5898" y="181454"/>
                </a:moveTo>
                <a:lnTo>
                  <a:pt x="8755" y="183096"/>
                </a:lnTo>
                <a:lnTo>
                  <a:pt x="11217" y="184524"/>
                </a:lnTo>
                <a:lnTo>
                  <a:pt x="578" y="184524"/>
                </a:lnTo>
                <a:lnTo>
                  <a:pt x="5898" y="181454"/>
                </a:lnTo>
                <a:close/>
                <a:moveTo>
                  <a:pt x="17509" y="181454"/>
                </a:moveTo>
                <a:lnTo>
                  <a:pt x="20366" y="183096"/>
                </a:lnTo>
                <a:lnTo>
                  <a:pt x="22828" y="184524"/>
                </a:lnTo>
                <a:lnTo>
                  <a:pt x="12190" y="184524"/>
                </a:lnTo>
                <a:lnTo>
                  <a:pt x="14682" y="183096"/>
                </a:lnTo>
                <a:lnTo>
                  <a:pt x="17509" y="181454"/>
                </a:lnTo>
                <a:close/>
                <a:moveTo>
                  <a:pt x="29150" y="181454"/>
                </a:moveTo>
                <a:lnTo>
                  <a:pt x="32008" y="183096"/>
                </a:lnTo>
                <a:lnTo>
                  <a:pt x="34470" y="184524"/>
                </a:lnTo>
                <a:lnTo>
                  <a:pt x="23831" y="184524"/>
                </a:lnTo>
                <a:lnTo>
                  <a:pt x="26293" y="183096"/>
                </a:lnTo>
                <a:lnTo>
                  <a:pt x="29150" y="181454"/>
                </a:lnTo>
                <a:close/>
                <a:moveTo>
                  <a:pt x="40762" y="181454"/>
                </a:moveTo>
                <a:lnTo>
                  <a:pt x="43619" y="183096"/>
                </a:lnTo>
                <a:lnTo>
                  <a:pt x="46081" y="184524"/>
                </a:lnTo>
                <a:lnTo>
                  <a:pt x="35442" y="184524"/>
                </a:lnTo>
                <a:lnTo>
                  <a:pt x="37935" y="183096"/>
                </a:lnTo>
                <a:lnTo>
                  <a:pt x="40762" y="181454"/>
                </a:lnTo>
                <a:close/>
                <a:moveTo>
                  <a:pt x="52403" y="181454"/>
                </a:moveTo>
                <a:lnTo>
                  <a:pt x="55260" y="183096"/>
                </a:lnTo>
                <a:lnTo>
                  <a:pt x="57722" y="184524"/>
                </a:lnTo>
                <a:lnTo>
                  <a:pt x="47084" y="184524"/>
                </a:lnTo>
                <a:lnTo>
                  <a:pt x="49546" y="183096"/>
                </a:lnTo>
                <a:lnTo>
                  <a:pt x="52403" y="181454"/>
                </a:lnTo>
                <a:close/>
                <a:moveTo>
                  <a:pt x="64014" y="181454"/>
                </a:moveTo>
                <a:lnTo>
                  <a:pt x="66871" y="183096"/>
                </a:lnTo>
                <a:lnTo>
                  <a:pt x="69334" y="184524"/>
                </a:lnTo>
                <a:lnTo>
                  <a:pt x="58695" y="184524"/>
                </a:lnTo>
                <a:lnTo>
                  <a:pt x="61187" y="183096"/>
                </a:lnTo>
                <a:lnTo>
                  <a:pt x="64014" y="181454"/>
                </a:lnTo>
                <a:close/>
                <a:moveTo>
                  <a:pt x="75625" y="181454"/>
                </a:moveTo>
                <a:lnTo>
                  <a:pt x="78452" y="183096"/>
                </a:lnTo>
                <a:lnTo>
                  <a:pt x="80945" y="184524"/>
                </a:lnTo>
                <a:lnTo>
                  <a:pt x="70306" y="184524"/>
                </a:lnTo>
                <a:lnTo>
                  <a:pt x="72768" y="183096"/>
                </a:lnTo>
                <a:lnTo>
                  <a:pt x="75625" y="181454"/>
                </a:lnTo>
                <a:close/>
                <a:moveTo>
                  <a:pt x="87237" y="181454"/>
                </a:moveTo>
                <a:lnTo>
                  <a:pt x="90094" y="183096"/>
                </a:lnTo>
                <a:lnTo>
                  <a:pt x="92556" y="184524"/>
                </a:lnTo>
                <a:lnTo>
                  <a:pt x="81917" y="184524"/>
                </a:lnTo>
                <a:lnTo>
                  <a:pt x="84379" y="183096"/>
                </a:lnTo>
                <a:lnTo>
                  <a:pt x="87237" y="181454"/>
                </a:lnTo>
                <a:close/>
                <a:moveTo>
                  <a:pt x="98878" y="181454"/>
                </a:moveTo>
                <a:lnTo>
                  <a:pt x="101705" y="183096"/>
                </a:lnTo>
                <a:lnTo>
                  <a:pt x="104197" y="184524"/>
                </a:lnTo>
                <a:lnTo>
                  <a:pt x="93559" y="184524"/>
                </a:lnTo>
                <a:lnTo>
                  <a:pt x="96021" y="183096"/>
                </a:lnTo>
                <a:lnTo>
                  <a:pt x="98878" y="181454"/>
                </a:lnTo>
                <a:close/>
                <a:moveTo>
                  <a:pt x="110489" y="181454"/>
                </a:moveTo>
                <a:lnTo>
                  <a:pt x="113346" y="183096"/>
                </a:lnTo>
                <a:lnTo>
                  <a:pt x="115809" y="184524"/>
                </a:lnTo>
                <a:lnTo>
                  <a:pt x="105170" y="184524"/>
                </a:lnTo>
                <a:lnTo>
                  <a:pt x="107632" y="183096"/>
                </a:lnTo>
                <a:lnTo>
                  <a:pt x="110489" y="181454"/>
                </a:lnTo>
                <a:close/>
                <a:moveTo>
                  <a:pt x="122131" y="181454"/>
                </a:moveTo>
                <a:lnTo>
                  <a:pt x="124958" y="183096"/>
                </a:lnTo>
                <a:lnTo>
                  <a:pt x="127450" y="184524"/>
                </a:lnTo>
                <a:lnTo>
                  <a:pt x="116812" y="184524"/>
                </a:lnTo>
                <a:lnTo>
                  <a:pt x="119274" y="183096"/>
                </a:lnTo>
                <a:lnTo>
                  <a:pt x="122131" y="181454"/>
                </a:lnTo>
                <a:close/>
                <a:moveTo>
                  <a:pt x="133742" y="181454"/>
                </a:moveTo>
                <a:lnTo>
                  <a:pt x="136599" y="183096"/>
                </a:lnTo>
                <a:lnTo>
                  <a:pt x="139061" y="184524"/>
                </a:lnTo>
                <a:lnTo>
                  <a:pt x="128423" y="184524"/>
                </a:lnTo>
                <a:lnTo>
                  <a:pt x="130885" y="183096"/>
                </a:lnTo>
                <a:lnTo>
                  <a:pt x="133742" y="181454"/>
                </a:lnTo>
                <a:close/>
                <a:moveTo>
                  <a:pt x="145323" y="181454"/>
                </a:moveTo>
                <a:lnTo>
                  <a:pt x="148180" y="183096"/>
                </a:lnTo>
                <a:lnTo>
                  <a:pt x="150642" y="184524"/>
                </a:lnTo>
                <a:lnTo>
                  <a:pt x="140004" y="184524"/>
                </a:lnTo>
                <a:lnTo>
                  <a:pt x="142496" y="183096"/>
                </a:lnTo>
                <a:lnTo>
                  <a:pt x="145323" y="181454"/>
                </a:lnTo>
                <a:close/>
                <a:moveTo>
                  <a:pt x="156964" y="181454"/>
                </a:moveTo>
                <a:lnTo>
                  <a:pt x="159822" y="183096"/>
                </a:lnTo>
                <a:lnTo>
                  <a:pt x="162284" y="184524"/>
                </a:lnTo>
                <a:lnTo>
                  <a:pt x="151645" y="184524"/>
                </a:lnTo>
                <a:lnTo>
                  <a:pt x="154107" y="183096"/>
                </a:lnTo>
                <a:lnTo>
                  <a:pt x="156964" y="181454"/>
                </a:lnTo>
                <a:close/>
                <a:moveTo>
                  <a:pt x="168575" y="181454"/>
                </a:moveTo>
                <a:lnTo>
                  <a:pt x="171433" y="183096"/>
                </a:lnTo>
                <a:lnTo>
                  <a:pt x="173895" y="184524"/>
                </a:lnTo>
                <a:lnTo>
                  <a:pt x="163256" y="184524"/>
                </a:lnTo>
                <a:lnTo>
                  <a:pt x="165749" y="183096"/>
                </a:lnTo>
                <a:lnTo>
                  <a:pt x="168575" y="181454"/>
                </a:lnTo>
                <a:close/>
                <a:moveTo>
                  <a:pt x="180217" y="181454"/>
                </a:moveTo>
                <a:lnTo>
                  <a:pt x="183074" y="183096"/>
                </a:lnTo>
                <a:lnTo>
                  <a:pt x="185536" y="184524"/>
                </a:lnTo>
                <a:lnTo>
                  <a:pt x="174898" y="184524"/>
                </a:lnTo>
                <a:lnTo>
                  <a:pt x="177360" y="183096"/>
                </a:lnTo>
                <a:lnTo>
                  <a:pt x="180217" y="181454"/>
                </a:lnTo>
                <a:close/>
                <a:moveTo>
                  <a:pt x="191828" y="181454"/>
                </a:moveTo>
                <a:lnTo>
                  <a:pt x="194685" y="183096"/>
                </a:lnTo>
                <a:lnTo>
                  <a:pt x="197147" y="184524"/>
                </a:lnTo>
                <a:lnTo>
                  <a:pt x="186509" y="184524"/>
                </a:lnTo>
                <a:lnTo>
                  <a:pt x="189001" y="183096"/>
                </a:lnTo>
                <a:lnTo>
                  <a:pt x="191828" y="181454"/>
                </a:lnTo>
                <a:close/>
                <a:moveTo>
                  <a:pt x="203470" y="181454"/>
                </a:moveTo>
                <a:lnTo>
                  <a:pt x="206327" y="183096"/>
                </a:lnTo>
                <a:lnTo>
                  <a:pt x="208789" y="184524"/>
                </a:lnTo>
                <a:lnTo>
                  <a:pt x="198151" y="184524"/>
                </a:lnTo>
                <a:lnTo>
                  <a:pt x="200613" y="183096"/>
                </a:lnTo>
                <a:lnTo>
                  <a:pt x="203470" y="181454"/>
                </a:lnTo>
                <a:close/>
                <a:moveTo>
                  <a:pt x="215051" y="181454"/>
                </a:moveTo>
                <a:lnTo>
                  <a:pt x="217908" y="183096"/>
                </a:lnTo>
                <a:lnTo>
                  <a:pt x="220370" y="184524"/>
                </a:lnTo>
                <a:lnTo>
                  <a:pt x="209731" y="184524"/>
                </a:lnTo>
                <a:lnTo>
                  <a:pt x="212193" y="183096"/>
                </a:lnTo>
                <a:lnTo>
                  <a:pt x="215051" y="181454"/>
                </a:lnTo>
                <a:close/>
                <a:moveTo>
                  <a:pt x="226692" y="181454"/>
                </a:moveTo>
                <a:lnTo>
                  <a:pt x="229519" y="183096"/>
                </a:lnTo>
                <a:lnTo>
                  <a:pt x="232011" y="184524"/>
                </a:lnTo>
                <a:lnTo>
                  <a:pt x="221373" y="184524"/>
                </a:lnTo>
                <a:lnTo>
                  <a:pt x="223835" y="183096"/>
                </a:lnTo>
                <a:lnTo>
                  <a:pt x="226692" y="181454"/>
                </a:lnTo>
                <a:close/>
                <a:moveTo>
                  <a:pt x="238303" y="181454"/>
                </a:moveTo>
                <a:lnTo>
                  <a:pt x="241160" y="183096"/>
                </a:lnTo>
                <a:lnTo>
                  <a:pt x="243622" y="184524"/>
                </a:lnTo>
                <a:lnTo>
                  <a:pt x="232984" y="184524"/>
                </a:lnTo>
                <a:lnTo>
                  <a:pt x="235446" y="183096"/>
                </a:lnTo>
                <a:lnTo>
                  <a:pt x="238303" y="181454"/>
                </a:lnTo>
                <a:close/>
                <a:moveTo>
                  <a:pt x="249945" y="181454"/>
                </a:moveTo>
                <a:lnTo>
                  <a:pt x="252772" y="183096"/>
                </a:lnTo>
                <a:lnTo>
                  <a:pt x="255264" y="184524"/>
                </a:lnTo>
                <a:lnTo>
                  <a:pt x="244626" y="184524"/>
                </a:lnTo>
                <a:lnTo>
                  <a:pt x="247088" y="183096"/>
                </a:lnTo>
                <a:lnTo>
                  <a:pt x="249945" y="181454"/>
                </a:lnTo>
                <a:close/>
                <a:moveTo>
                  <a:pt x="261556" y="181454"/>
                </a:moveTo>
                <a:lnTo>
                  <a:pt x="264413" y="183096"/>
                </a:lnTo>
                <a:lnTo>
                  <a:pt x="266875" y="184524"/>
                </a:lnTo>
                <a:lnTo>
                  <a:pt x="256237" y="184524"/>
                </a:lnTo>
                <a:lnTo>
                  <a:pt x="258699" y="183096"/>
                </a:lnTo>
                <a:lnTo>
                  <a:pt x="261556" y="181454"/>
                </a:lnTo>
                <a:close/>
                <a:moveTo>
                  <a:pt x="273198" y="181454"/>
                </a:moveTo>
                <a:lnTo>
                  <a:pt x="276024" y="183096"/>
                </a:lnTo>
                <a:lnTo>
                  <a:pt x="278517" y="184524"/>
                </a:lnTo>
                <a:lnTo>
                  <a:pt x="267878" y="184524"/>
                </a:lnTo>
                <a:lnTo>
                  <a:pt x="270340" y="183096"/>
                </a:lnTo>
                <a:lnTo>
                  <a:pt x="273198" y="181454"/>
                </a:lnTo>
                <a:close/>
                <a:moveTo>
                  <a:pt x="11217" y="184767"/>
                </a:moveTo>
                <a:lnTo>
                  <a:pt x="5898" y="187837"/>
                </a:lnTo>
                <a:lnTo>
                  <a:pt x="578" y="184767"/>
                </a:lnTo>
                <a:close/>
                <a:moveTo>
                  <a:pt x="22828" y="184767"/>
                </a:moveTo>
                <a:lnTo>
                  <a:pt x="17509" y="187837"/>
                </a:lnTo>
                <a:lnTo>
                  <a:pt x="12190" y="184767"/>
                </a:lnTo>
                <a:close/>
                <a:moveTo>
                  <a:pt x="34470" y="184767"/>
                </a:moveTo>
                <a:lnTo>
                  <a:pt x="29150" y="187837"/>
                </a:lnTo>
                <a:lnTo>
                  <a:pt x="23831" y="184767"/>
                </a:lnTo>
                <a:close/>
                <a:moveTo>
                  <a:pt x="46081" y="184767"/>
                </a:moveTo>
                <a:lnTo>
                  <a:pt x="40762" y="187837"/>
                </a:lnTo>
                <a:lnTo>
                  <a:pt x="35442" y="184767"/>
                </a:lnTo>
                <a:close/>
                <a:moveTo>
                  <a:pt x="57722" y="184767"/>
                </a:moveTo>
                <a:lnTo>
                  <a:pt x="52403" y="187837"/>
                </a:lnTo>
                <a:lnTo>
                  <a:pt x="47084" y="184767"/>
                </a:lnTo>
                <a:close/>
                <a:moveTo>
                  <a:pt x="69334" y="184767"/>
                </a:moveTo>
                <a:lnTo>
                  <a:pt x="64014" y="187837"/>
                </a:lnTo>
                <a:lnTo>
                  <a:pt x="58695" y="184767"/>
                </a:lnTo>
                <a:close/>
                <a:moveTo>
                  <a:pt x="80945" y="184767"/>
                </a:moveTo>
                <a:lnTo>
                  <a:pt x="75625" y="187837"/>
                </a:lnTo>
                <a:lnTo>
                  <a:pt x="70306" y="184767"/>
                </a:lnTo>
                <a:close/>
                <a:moveTo>
                  <a:pt x="92556" y="184767"/>
                </a:moveTo>
                <a:lnTo>
                  <a:pt x="87237" y="187837"/>
                </a:lnTo>
                <a:lnTo>
                  <a:pt x="81917" y="184767"/>
                </a:lnTo>
                <a:close/>
                <a:moveTo>
                  <a:pt x="104197" y="184767"/>
                </a:moveTo>
                <a:lnTo>
                  <a:pt x="98878" y="187837"/>
                </a:lnTo>
                <a:lnTo>
                  <a:pt x="93559" y="184767"/>
                </a:lnTo>
                <a:close/>
                <a:moveTo>
                  <a:pt x="115809" y="184767"/>
                </a:moveTo>
                <a:lnTo>
                  <a:pt x="110489" y="187837"/>
                </a:lnTo>
                <a:lnTo>
                  <a:pt x="105170" y="184767"/>
                </a:lnTo>
                <a:close/>
                <a:moveTo>
                  <a:pt x="127450" y="184767"/>
                </a:moveTo>
                <a:lnTo>
                  <a:pt x="122131" y="187837"/>
                </a:lnTo>
                <a:lnTo>
                  <a:pt x="116812" y="184767"/>
                </a:lnTo>
                <a:close/>
                <a:moveTo>
                  <a:pt x="139061" y="184767"/>
                </a:moveTo>
                <a:lnTo>
                  <a:pt x="133742" y="187837"/>
                </a:lnTo>
                <a:lnTo>
                  <a:pt x="128423" y="184767"/>
                </a:lnTo>
                <a:close/>
                <a:moveTo>
                  <a:pt x="150642" y="184767"/>
                </a:moveTo>
                <a:lnTo>
                  <a:pt x="145323" y="187837"/>
                </a:lnTo>
                <a:lnTo>
                  <a:pt x="140004" y="184767"/>
                </a:lnTo>
                <a:close/>
                <a:moveTo>
                  <a:pt x="162284" y="184767"/>
                </a:moveTo>
                <a:lnTo>
                  <a:pt x="156964" y="187837"/>
                </a:lnTo>
                <a:lnTo>
                  <a:pt x="151645" y="184767"/>
                </a:lnTo>
                <a:close/>
                <a:moveTo>
                  <a:pt x="173895" y="184767"/>
                </a:moveTo>
                <a:lnTo>
                  <a:pt x="168575" y="187837"/>
                </a:lnTo>
                <a:lnTo>
                  <a:pt x="163256" y="184767"/>
                </a:lnTo>
                <a:close/>
                <a:moveTo>
                  <a:pt x="185536" y="184767"/>
                </a:moveTo>
                <a:lnTo>
                  <a:pt x="180217" y="187837"/>
                </a:lnTo>
                <a:lnTo>
                  <a:pt x="174898" y="184767"/>
                </a:lnTo>
                <a:close/>
                <a:moveTo>
                  <a:pt x="197147" y="184767"/>
                </a:moveTo>
                <a:lnTo>
                  <a:pt x="191828" y="187837"/>
                </a:lnTo>
                <a:lnTo>
                  <a:pt x="186509" y="184767"/>
                </a:lnTo>
                <a:close/>
                <a:moveTo>
                  <a:pt x="208789" y="184767"/>
                </a:moveTo>
                <a:lnTo>
                  <a:pt x="203470" y="187837"/>
                </a:lnTo>
                <a:lnTo>
                  <a:pt x="198151" y="184767"/>
                </a:lnTo>
                <a:close/>
                <a:moveTo>
                  <a:pt x="220370" y="184767"/>
                </a:moveTo>
                <a:lnTo>
                  <a:pt x="215051" y="187837"/>
                </a:lnTo>
                <a:lnTo>
                  <a:pt x="209731" y="184767"/>
                </a:lnTo>
                <a:close/>
                <a:moveTo>
                  <a:pt x="232011" y="184767"/>
                </a:moveTo>
                <a:lnTo>
                  <a:pt x="226692" y="187837"/>
                </a:lnTo>
                <a:lnTo>
                  <a:pt x="221373" y="184767"/>
                </a:lnTo>
                <a:close/>
                <a:moveTo>
                  <a:pt x="243622" y="184767"/>
                </a:moveTo>
                <a:lnTo>
                  <a:pt x="238303" y="187837"/>
                </a:lnTo>
                <a:lnTo>
                  <a:pt x="232984" y="184767"/>
                </a:lnTo>
                <a:close/>
                <a:moveTo>
                  <a:pt x="255264" y="184767"/>
                </a:moveTo>
                <a:lnTo>
                  <a:pt x="249945" y="187837"/>
                </a:lnTo>
                <a:lnTo>
                  <a:pt x="244626" y="184767"/>
                </a:lnTo>
                <a:close/>
                <a:moveTo>
                  <a:pt x="266875" y="184767"/>
                </a:moveTo>
                <a:lnTo>
                  <a:pt x="261556" y="187837"/>
                </a:lnTo>
                <a:lnTo>
                  <a:pt x="256237" y="184767"/>
                </a:lnTo>
                <a:close/>
                <a:moveTo>
                  <a:pt x="278517" y="184767"/>
                </a:moveTo>
                <a:lnTo>
                  <a:pt x="273198" y="187837"/>
                </a:lnTo>
                <a:lnTo>
                  <a:pt x="267878" y="184767"/>
                </a:lnTo>
                <a:close/>
                <a:moveTo>
                  <a:pt x="214" y="185132"/>
                </a:moveTo>
                <a:lnTo>
                  <a:pt x="214" y="191242"/>
                </a:lnTo>
                <a:lnTo>
                  <a:pt x="291" y="191286"/>
                </a:lnTo>
                <a:lnTo>
                  <a:pt x="291" y="191286"/>
                </a:lnTo>
                <a:cubicBezTo>
                  <a:pt x="266" y="191254"/>
                  <a:pt x="244" y="191207"/>
                  <a:pt x="244" y="191181"/>
                </a:cubicBezTo>
                <a:lnTo>
                  <a:pt x="244" y="185132"/>
                </a:lnTo>
                <a:close/>
                <a:moveTo>
                  <a:pt x="291" y="191286"/>
                </a:moveTo>
                <a:cubicBezTo>
                  <a:pt x="295" y="191292"/>
                  <a:pt x="300" y="191298"/>
                  <a:pt x="305" y="191303"/>
                </a:cubicBezTo>
                <a:lnTo>
                  <a:pt x="3116" y="192924"/>
                </a:lnTo>
                <a:lnTo>
                  <a:pt x="3116" y="192924"/>
                </a:lnTo>
                <a:lnTo>
                  <a:pt x="291" y="191286"/>
                </a:lnTo>
                <a:close/>
                <a:moveTo>
                  <a:pt x="11369" y="184980"/>
                </a:moveTo>
                <a:lnTo>
                  <a:pt x="6050" y="194190"/>
                </a:lnTo>
                <a:lnTo>
                  <a:pt x="6050" y="188081"/>
                </a:lnTo>
                <a:lnTo>
                  <a:pt x="11369" y="184980"/>
                </a:lnTo>
                <a:close/>
                <a:moveTo>
                  <a:pt x="34622" y="184980"/>
                </a:moveTo>
                <a:lnTo>
                  <a:pt x="29302" y="194190"/>
                </a:lnTo>
                <a:lnTo>
                  <a:pt x="29302" y="188081"/>
                </a:lnTo>
                <a:lnTo>
                  <a:pt x="34622" y="184980"/>
                </a:lnTo>
                <a:close/>
                <a:moveTo>
                  <a:pt x="46202" y="184980"/>
                </a:moveTo>
                <a:lnTo>
                  <a:pt x="40883" y="194190"/>
                </a:lnTo>
                <a:lnTo>
                  <a:pt x="40883" y="188081"/>
                </a:lnTo>
                <a:lnTo>
                  <a:pt x="46202" y="184980"/>
                </a:lnTo>
                <a:close/>
                <a:moveTo>
                  <a:pt x="57844" y="184980"/>
                </a:moveTo>
                <a:lnTo>
                  <a:pt x="52525" y="194190"/>
                </a:lnTo>
                <a:lnTo>
                  <a:pt x="52525" y="188081"/>
                </a:lnTo>
                <a:lnTo>
                  <a:pt x="57844" y="184980"/>
                </a:lnTo>
                <a:close/>
                <a:moveTo>
                  <a:pt x="69455" y="184980"/>
                </a:moveTo>
                <a:lnTo>
                  <a:pt x="64136" y="194190"/>
                </a:lnTo>
                <a:lnTo>
                  <a:pt x="64136" y="188081"/>
                </a:lnTo>
                <a:lnTo>
                  <a:pt x="69455" y="184980"/>
                </a:lnTo>
                <a:close/>
                <a:moveTo>
                  <a:pt x="81097" y="184980"/>
                </a:moveTo>
                <a:lnTo>
                  <a:pt x="75777" y="194190"/>
                </a:lnTo>
                <a:lnTo>
                  <a:pt x="75777" y="188081"/>
                </a:lnTo>
                <a:lnTo>
                  <a:pt x="81097" y="184980"/>
                </a:lnTo>
                <a:close/>
                <a:moveTo>
                  <a:pt x="92708" y="184980"/>
                </a:moveTo>
                <a:lnTo>
                  <a:pt x="87389" y="194190"/>
                </a:lnTo>
                <a:lnTo>
                  <a:pt x="87389" y="188081"/>
                </a:lnTo>
                <a:lnTo>
                  <a:pt x="92708" y="184980"/>
                </a:lnTo>
                <a:close/>
                <a:moveTo>
                  <a:pt x="104349" y="184980"/>
                </a:moveTo>
                <a:lnTo>
                  <a:pt x="99030" y="194190"/>
                </a:lnTo>
                <a:lnTo>
                  <a:pt x="99030" y="188081"/>
                </a:lnTo>
                <a:lnTo>
                  <a:pt x="104349" y="184980"/>
                </a:lnTo>
                <a:close/>
                <a:moveTo>
                  <a:pt x="115930" y="184980"/>
                </a:moveTo>
                <a:lnTo>
                  <a:pt x="110611" y="194190"/>
                </a:lnTo>
                <a:lnTo>
                  <a:pt x="110611" y="188081"/>
                </a:lnTo>
                <a:lnTo>
                  <a:pt x="115930" y="184980"/>
                </a:lnTo>
                <a:close/>
                <a:moveTo>
                  <a:pt x="127541" y="184980"/>
                </a:moveTo>
                <a:lnTo>
                  <a:pt x="122222" y="194190"/>
                </a:lnTo>
                <a:lnTo>
                  <a:pt x="122222" y="188081"/>
                </a:lnTo>
                <a:lnTo>
                  <a:pt x="127541" y="184980"/>
                </a:lnTo>
                <a:close/>
                <a:moveTo>
                  <a:pt x="139183" y="184980"/>
                </a:moveTo>
                <a:lnTo>
                  <a:pt x="133864" y="194190"/>
                </a:lnTo>
                <a:lnTo>
                  <a:pt x="133864" y="188081"/>
                </a:lnTo>
                <a:lnTo>
                  <a:pt x="139183" y="184980"/>
                </a:lnTo>
                <a:close/>
                <a:moveTo>
                  <a:pt x="150794" y="184980"/>
                </a:moveTo>
                <a:lnTo>
                  <a:pt x="145475" y="194190"/>
                </a:lnTo>
                <a:lnTo>
                  <a:pt x="145475" y="188081"/>
                </a:lnTo>
                <a:lnTo>
                  <a:pt x="150794" y="184980"/>
                </a:lnTo>
                <a:close/>
                <a:moveTo>
                  <a:pt x="162436" y="184980"/>
                </a:moveTo>
                <a:lnTo>
                  <a:pt x="157116" y="194190"/>
                </a:lnTo>
                <a:lnTo>
                  <a:pt x="157116" y="188081"/>
                </a:lnTo>
                <a:lnTo>
                  <a:pt x="162436" y="184980"/>
                </a:lnTo>
                <a:close/>
                <a:moveTo>
                  <a:pt x="174047" y="184980"/>
                </a:moveTo>
                <a:lnTo>
                  <a:pt x="168727" y="194190"/>
                </a:lnTo>
                <a:lnTo>
                  <a:pt x="168727" y="188081"/>
                </a:lnTo>
                <a:lnTo>
                  <a:pt x="174047" y="184980"/>
                </a:lnTo>
                <a:close/>
                <a:moveTo>
                  <a:pt x="185658" y="184980"/>
                </a:moveTo>
                <a:lnTo>
                  <a:pt x="180339" y="194190"/>
                </a:lnTo>
                <a:lnTo>
                  <a:pt x="180339" y="188081"/>
                </a:lnTo>
                <a:lnTo>
                  <a:pt x="185658" y="184980"/>
                </a:lnTo>
                <a:close/>
                <a:moveTo>
                  <a:pt x="197269" y="184980"/>
                </a:moveTo>
                <a:lnTo>
                  <a:pt x="191950" y="194190"/>
                </a:lnTo>
                <a:lnTo>
                  <a:pt x="191950" y="188081"/>
                </a:lnTo>
                <a:lnTo>
                  <a:pt x="197269" y="184980"/>
                </a:lnTo>
                <a:close/>
                <a:moveTo>
                  <a:pt x="208911" y="184980"/>
                </a:moveTo>
                <a:lnTo>
                  <a:pt x="203591" y="194190"/>
                </a:lnTo>
                <a:lnTo>
                  <a:pt x="203591" y="188081"/>
                </a:lnTo>
                <a:lnTo>
                  <a:pt x="208911" y="184980"/>
                </a:lnTo>
                <a:close/>
                <a:moveTo>
                  <a:pt x="220522" y="184980"/>
                </a:moveTo>
                <a:lnTo>
                  <a:pt x="215202" y="194190"/>
                </a:lnTo>
                <a:lnTo>
                  <a:pt x="215202" y="188081"/>
                </a:lnTo>
                <a:lnTo>
                  <a:pt x="220522" y="184980"/>
                </a:lnTo>
                <a:close/>
                <a:moveTo>
                  <a:pt x="232163" y="184980"/>
                </a:moveTo>
                <a:lnTo>
                  <a:pt x="226844" y="194190"/>
                </a:lnTo>
                <a:lnTo>
                  <a:pt x="226844" y="188081"/>
                </a:lnTo>
                <a:lnTo>
                  <a:pt x="232163" y="184980"/>
                </a:lnTo>
                <a:close/>
                <a:moveTo>
                  <a:pt x="243774" y="184980"/>
                </a:moveTo>
                <a:lnTo>
                  <a:pt x="238455" y="194190"/>
                </a:lnTo>
                <a:lnTo>
                  <a:pt x="238455" y="188081"/>
                </a:lnTo>
                <a:lnTo>
                  <a:pt x="243774" y="184980"/>
                </a:lnTo>
                <a:close/>
                <a:moveTo>
                  <a:pt x="255355" y="184980"/>
                </a:moveTo>
                <a:lnTo>
                  <a:pt x="250036" y="194190"/>
                </a:lnTo>
                <a:lnTo>
                  <a:pt x="250036" y="188081"/>
                </a:lnTo>
                <a:lnTo>
                  <a:pt x="255355" y="184980"/>
                </a:lnTo>
                <a:close/>
                <a:moveTo>
                  <a:pt x="266997" y="184980"/>
                </a:moveTo>
                <a:lnTo>
                  <a:pt x="261678" y="194190"/>
                </a:lnTo>
                <a:lnTo>
                  <a:pt x="261678" y="188081"/>
                </a:lnTo>
                <a:lnTo>
                  <a:pt x="266997" y="184980"/>
                </a:lnTo>
                <a:close/>
                <a:moveTo>
                  <a:pt x="278608" y="184980"/>
                </a:moveTo>
                <a:lnTo>
                  <a:pt x="273289" y="194190"/>
                </a:lnTo>
                <a:lnTo>
                  <a:pt x="273289" y="188081"/>
                </a:lnTo>
                <a:lnTo>
                  <a:pt x="278608" y="184980"/>
                </a:lnTo>
                <a:close/>
                <a:moveTo>
                  <a:pt x="457" y="185041"/>
                </a:moveTo>
                <a:lnTo>
                  <a:pt x="5776" y="188081"/>
                </a:lnTo>
                <a:lnTo>
                  <a:pt x="5776" y="194221"/>
                </a:lnTo>
                <a:lnTo>
                  <a:pt x="457" y="185041"/>
                </a:lnTo>
                <a:close/>
                <a:moveTo>
                  <a:pt x="12098" y="185041"/>
                </a:moveTo>
                <a:lnTo>
                  <a:pt x="17418" y="188081"/>
                </a:lnTo>
                <a:lnTo>
                  <a:pt x="17418" y="194221"/>
                </a:lnTo>
                <a:lnTo>
                  <a:pt x="12098" y="185041"/>
                </a:lnTo>
                <a:close/>
                <a:moveTo>
                  <a:pt x="22980" y="184980"/>
                </a:moveTo>
                <a:lnTo>
                  <a:pt x="17661" y="194221"/>
                </a:lnTo>
                <a:lnTo>
                  <a:pt x="17661" y="188081"/>
                </a:lnTo>
                <a:lnTo>
                  <a:pt x="22980" y="184980"/>
                </a:lnTo>
                <a:close/>
                <a:moveTo>
                  <a:pt x="23710" y="185041"/>
                </a:moveTo>
                <a:lnTo>
                  <a:pt x="29029" y="188081"/>
                </a:lnTo>
                <a:lnTo>
                  <a:pt x="29029" y="194221"/>
                </a:lnTo>
                <a:lnTo>
                  <a:pt x="23710" y="185041"/>
                </a:lnTo>
                <a:close/>
                <a:moveTo>
                  <a:pt x="35290" y="185041"/>
                </a:moveTo>
                <a:lnTo>
                  <a:pt x="40610" y="188081"/>
                </a:lnTo>
                <a:lnTo>
                  <a:pt x="40610" y="194221"/>
                </a:lnTo>
                <a:lnTo>
                  <a:pt x="35290" y="185041"/>
                </a:lnTo>
                <a:close/>
                <a:moveTo>
                  <a:pt x="46932" y="185041"/>
                </a:moveTo>
                <a:lnTo>
                  <a:pt x="52251" y="188081"/>
                </a:lnTo>
                <a:lnTo>
                  <a:pt x="52251" y="194221"/>
                </a:lnTo>
                <a:lnTo>
                  <a:pt x="46932" y="185041"/>
                </a:lnTo>
                <a:close/>
                <a:moveTo>
                  <a:pt x="58543" y="185041"/>
                </a:moveTo>
                <a:lnTo>
                  <a:pt x="63862" y="188081"/>
                </a:lnTo>
                <a:lnTo>
                  <a:pt x="63862" y="194221"/>
                </a:lnTo>
                <a:lnTo>
                  <a:pt x="58543" y="185041"/>
                </a:lnTo>
                <a:close/>
                <a:moveTo>
                  <a:pt x="70185" y="185041"/>
                </a:moveTo>
                <a:lnTo>
                  <a:pt x="75504" y="188081"/>
                </a:lnTo>
                <a:lnTo>
                  <a:pt x="75504" y="194221"/>
                </a:lnTo>
                <a:lnTo>
                  <a:pt x="70185" y="185041"/>
                </a:lnTo>
                <a:close/>
                <a:moveTo>
                  <a:pt x="81796" y="185041"/>
                </a:moveTo>
                <a:lnTo>
                  <a:pt x="87115" y="188081"/>
                </a:lnTo>
                <a:lnTo>
                  <a:pt x="87115" y="194221"/>
                </a:lnTo>
                <a:lnTo>
                  <a:pt x="81796" y="185041"/>
                </a:lnTo>
                <a:close/>
                <a:moveTo>
                  <a:pt x="93437" y="185041"/>
                </a:moveTo>
                <a:lnTo>
                  <a:pt x="98757" y="188081"/>
                </a:lnTo>
                <a:lnTo>
                  <a:pt x="98757" y="194221"/>
                </a:lnTo>
                <a:lnTo>
                  <a:pt x="93437" y="185041"/>
                </a:lnTo>
                <a:close/>
                <a:moveTo>
                  <a:pt x="105018" y="185041"/>
                </a:moveTo>
                <a:lnTo>
                  <a:pt x="110337" y="188081"/>
                </a:lnTo>
                <a:lnTo>
                  <a:pt x="110337" y="194221"/>
                </a:lnTo>
                <a:lnTo>
                  <a:pt x="105018" y="185041"/>
                </a:lnTo>
                <a:close/>
                <a:moveTo>
                  <a:pt x="116660" y="185041"/>
                </a:moveTo>
                <a:lnTo>
                  <a:pt x="121979" y="188081"/>
                </a:lnTo>
                <a:lnTo>
                  <a:pt x="121979" y="194221"/>
                </a:lnTo>
                <a:lnTo>
                  <a:pt x="116660" y="185041"/>
                </a:lnTo>
                <a:close/>
                <a:moveTo>
                  <a:pt x="128271" y="185041"/>
                </a:moveTo>
                <a:lnTo>
                  <a:pt x="133590" y="188081"/>
                </a:lnTo>
                <a:lnTo>
                  <a:pt x="133590" y="194221"/>
                </a:lnTo>
                <a:lnTo>
                  <a:pt x="128271" y="185041"/>
                </a:lnTo>
                <a:close/>
                <a:moveTo>
                  <a:pt x="139912" y="185041"/>
                </a:moveTo>
                <a:lnTo>
                  <a:pt x="145232" y="188081"/>
                </a:lnTo>
                <a:lnTo>
                  <a:pt x="145232" y="194221"/>
                </a:lnTo>
                <a:lnTo>
                  <a:pt x="139912" y="185041"/>
                </a:lnTo>
                <a:close/>
                <a:moveTo>
                  <a:pt x="151523" y="185041"/>
                </a:moveTo>
                <a:lnTo>
                  <a:pt x="156843" y="188081"/>
                </a:lnTo>
                <a:lnTo>
                  <a:pt x="156843" y="194221"/>
                </a:lnTo>
                <a:lnTo>
                  <a:pt x="151523" y="185041"/>
                </a:lnTo>
                <a:close/>
                <a:moveTo>
                  <a:pt x="163165" y="185041"/>
                </a:moveTo>
                <a:lnTo>
                  <a:pt x="168484" y="188081"/>
                </a:lnTo>
                <a:lnTo>
                  <a:pt x="168484" y="194221"/>
                </a:lnTo>
                <a:lnTo>
                  <a:pt x="163165" y="185041"/>
                </a:lnTo>
                <a:close/>
                <a:moveTo>
                  <a:pt x="174746" y="185041"/>
                </a:moveTo>
                <a:lnTo>
                  <a:pt x="180065" y="188081"/>
                </a:lnTo>
                <a:lnTo>
                  <a:pt x="180065" y="194221"/>
                </a:lnTo>
                <a:lnTo>
                  <a:pt x="174746" y="185041"/>
                </a:lnTo>
                <a:close/>
                <a:moveTo>
                  <a:pt x="186357" y="185041"/>
                </a:moveTo>
                <a:lnTo>
                  <a:pt x="191676" y="188081"/>
                </a:lnTo>
                <a:lnTo>
                  <a:pt x="191676" y="194221"/>
                </a:lnTo>
                <a:lnTo>
                  <a:pt x="186357" y="185041"/>
                </a:lnTo>
                <a:close/>
                <a:moveTo>
                  <a:pt x="197999" y="185041"/>
                </a:moveTo>
                <a:lnTo>
                  <a:pt x="203318" y="188081"/>
                </a:lnTo>
                <a:lnTo>
                  <a:pt x="203318" y="194221"/>
                </a:lnTo>
                <a:lnTo>
                  <a:pt x="197999" y="185041"/>
                </a:lnTo>
                <a:close/>
                <a:moveTo>
                  <a:pt x="209610" y="185041"/>
                </a:moveTo>
                <a:lnTo>
                  <a:pt x="214929" y="188111"/>
                </a:lnTo>
                <a:lnTo>
                  <a:pt x="214929" y="194251"/>
                </a:lnTo>
                <a:lnTo>
                  <a:pt x="209610" y="185041"/>
                </a:lnTo>
                <a:close/>
                <a:moveTo>
                  <a:pt x="221251" y="185041"/>
                </a:moveTo>
                <a:lnTo>
                  <a:pt x="226570" y="188111"/>
                </a:lnTo>
                <a:lnTo>
                  <a:pt x="226570" y="194251"/>
                </a:lnTo>
                <a:lnTo>
                  <a:pt x="221251" y="185041"/>
                </a:lnTo>
                <a:close/>
                <a:moveTo>
                  <a:pt x="232862" y="185041"/>
                </a:moveTo>
                <a:lnTo>
                  <a:pt x="238182" y="188111"/>
                </a:lnTo>
                <a:lnTo>
                  <a:pt x="238182" y="194251"/>
                </a:lnTo>
                <a:lnTo>
                  <a:pt x="232862" y="185041"/>
                </a:lnTo>
                <a:close/>
                <a:moveTo>
                  <a:pt x="244474" y="185041"/>
                </a:moveTo>
                <a:lnTo>
                  <a:pt x="249793" y="188111"/>
                </a:lnTo>
                <a:lnTo>
                  <a:pt x="249793" y="194251"/>
                </a:lnTo>
                <a:lnTo>
                  <a:pt x="244474" y="185041"/>
                </a:lnTo>
                <a:close/>
                <a:moveTo>
                  <a:pt x="256085" y="185041"/>
                </a:moveTo>
                <a:lnTo>
                  <a:pt x="261404" y="188111"/>
                </a:lnTo>
                <a:lnTo>
                  <a:pt x="261404" y="194251"/>
                </a:lnTo>
                <a:lnTo>
                  <a:pt x="256085" y="185041"/>
                </a:lnTo>
                <a:close/>
                <a:moveTo>
                  <a:pt x="267726" y="185041"/>
                </a:moveTo>
                <a:lnTo>
                  <a:pt x="273046" y="188111"/>
                </a:lnTo>
                <a:lnTo>
                  <a:pt x="273046" y="194251"/>
                </a:lnTo>
                <a:lnTo>
                  <a:pt x="267726" y="185041"/>
                </a:lnTo>
                <a:close/>
                <a:moveTo>
                  <a:pt x="3116" y="192924"/>
                </a:moveTo>
                <a:lnTo>
                  <a:pt x="5563" y="194342"/>
                </a:lnTo>
                <a:lnTo>
                  <a:pt x="5557" y="194332"/>
                </a:lnTo>
                <a:lnTo>
                  <a:pt x="5557" y="194332"/>
                </a:lnTo>
                <a:lnTo>
                  <a:pt x="3116" y="192924"/>
                </a:lnTo>
                <a:close/>
                <a:moveTo>
                  <a:pt x="11855" y="185102"/>
                </a:moveTo>
                <a:lnTo>
                  <a:pt x="17174" y="194342"/>
                </a:lnTo>
                <a:lnTo>
                  <a:pt x="11855" y="191272"/>
                </a:lnTo>
                <a:lnTo>
                  <a:pt x="11855" y="185102"/>
                </a:lnTo>
                <a:close/>
                <a:moveTo>
                  <a:pt x="23497" y="185102"/>
                </a:moveTo>
                <a:lnTo>
                  <a:pt x="28816" y="194342"/>
                </a:lnTo>
                <a:lnTo>
                  <a:pt x="23497" y="191272"/>
                </a:lnTo>
                <a:lnTo>
                  <a:pt x="23497" y="185102"/>
                </a:lnTo>
                <a:close/>
                <a:moveTo>
                  <a:pt x="35078" y="185102"/>
                </a:moveTo>
                <a:lnTo>
                  <a:pt x="40397" y="194342"/>
                </a:lnTo>
                <a:lnTo>
                  <a:pt x="35078" y="191272"/>
                </a:lnTo>
                <a:lnTo>
                  <a:pt x="35078" y="185102"/>
                </a:lnTo>
                <a:close/>
                <a:moveTo>
                  <a:pt x="46689" y="185102"/>
                </a:moveTo>
                <a:lnTo>
                  <a:pt x="52008" y="194342"/>
                </a:lnTo>
                <a:lnTo>
                  <a:pt x="46689" y="191272"/>
                </a:lnTo>
                <a:lnTo>
                  <a:pt x="46689" y="185102"/>
                </a:lnTo>
                <a:close/>
                <a:moveTo>
                  <a:pt x="58330" y="185102"/>
                </a:moveTo>
                <a:lnTo>
                  <a:pt x="63650" y="194342"/>
                </a:lnTo>
                <a:lnTo>
                  <a:pt x="58330" y="191272"/>
                </a:lnTo>
                <a:lnTo>
                  <a:pt x="58330" y="185102"/>
                </a:lnTo>
                <a:close/>
                <a:moveTo>
                  <a:pt x="69941" y="185132"/>
                </a:moveTo>
                <a:lnTo>
                  <a:pt x="75261" y="194342"/>
                </a:lnTo>
                <a:lnTo>
                  <a:pt x="69941" y="191242"/>
                </a:lnTo>
                <a:lnTo>
                  <a:pt x="69941" y="185132"/>
                </a:lnTo>
                <a:close/>
                <a:moveTo>
                  <a:pt x="81583" y="185132"/>
                </a:moveTo>
                <a:lnTo>
                  <a:pt x="86902" y="194342"/>
                </a:lnTo>
                <a:lnTo>
                  <a:pt x="81583" y="191242"/>
                </a:lnTo>
                <a:lnTo>
                  <a:pt x="81583" y="185132"/>
                </a:lnTo>
                <a:close/>
                <a:moveTo>
                  <a:pt x="93194" y="185132"/>
                </a:moveTo>
                <a:lnTo>
                  <a:pt x="98513" y="194342"/>
                </a:lnTo>
                <a:lnTo>
                  <a:pt x="93194" y="191242"/>
                </a:lnTo>
                <a:lnTo>
                  <a:pt x="93194" y="185132"/>
                </a:lnTo>
                <a:close/>
                <a:moveTo>
                  <a:pt x="104836" y="185132"/>
                </a:moveTo>
                <a:lnTo>
                  <a:pt x="110155" y="194342"/>
                </a:lnTo>
                <a:lnTo>
                  <a:pt x="104836" y="191242"/>
                </a:lnTo>
                <a:lnTo>
                  <a:pt x="104836" y="185132"/>
                </a:lnTo>
                <a:close/>
                <a:moveTo>
                  <a:pt x="116416" y="185132"/>
                </a:moveTo>
                <a:lnTo>
                  <a:pt x="121736" y="194342"/>
                </a:lnTo>
                <a:lnTo>
                  <a:pt x="116416" y="191242"/>
                </a:lnTo>
                <a:lnTo>
                  <a:pt x="116416" y="185132"/>
                </a:lnTo>
                <a:close/>
                <a:moveTo>
                  <a:pt x="128058" y="185132"/>
                </a:moveTo>
                <a:lnTo>
                  <a:pt x="133377" y="194342"/>
                </a:lnTo>
                <a:lnTo>
                  <a:pt x="128058" y="191242"/>
                </a:lnTo>
                <a:lnTo>
                  <a:pt x="128058" y="185132"/>
                </a:lnTo>
                <a:close/>
                <a:moveTo>
                  <a:pt x="139669" y="185132"/>
                </a:moveTo>
                <a:lnTo>
                  <a:pt x="144988" y="194342"/>
                </a:lnTo>
                <a:lnTo>
                  <a:pt x="139669" y="191242"/>
                </a:lnTo>
                <a:lnTo>
                  <a:pt x="139669" y="185132"/>
                </a:lnTo>
                <a:close/>
                <a:moveTo>
                  <a:pt x="151311" y="185132"/>
                </a:moveTo>
                <a:lnTo>
                  <a:pt x="156630" y="194342"/>
                </a:lnTo>
                <a:lnTo>
                  <a:pt x="151311" y="191242"/>
                </a:lnTo>
                <a:lnTo>
                  <a:pt x="151311" y="185132"/>
                </a:lnTo>
                <a:close/>
                <a:moveTo>
                  <a:pt x="162922" y="185132"/>
                </a:moveTo>
                <a:lnTo>
                  <a:pt x="168241" y="194342"/>
                </a:lnTo>
                <a:lnTo>
                  <a:pt x="162922" y="191242"/>
                </a:lnTo>
                <a:lnTo>
                  <a:pt x="162922" y="185132"/>
                </a:lnTo>
                <a:close/>
                <a:moveTo>
                  <a:pt x="174503" y="185132"/>
                </a:moveTo>
                <a:lnTo>
                  <a:pt x="179822" y="194342"/>
                </a:lnTo>
                <a:lnTo>
                  <a:pt x="174503" y="191242"/>
                </a:lnTo>
                <a:lnTo>
                  <a:pt x="174503" y="185132"/>
                </a:lnTo>
                <a:close/>
                <a:moveTo>
                  <a:pt x="186144" y="185132"/>
                </a:moveTo>
                <a:lnTo>
                  <a:pt x="191463" y="194342"/>
                </a:lnTo>
                <a:lnTo>
                  <a:pt x="186144" y="191242"/>
                </a:lnTo>
                <a:lnTo>
                  <a:pt x="186144" y="185132"/>
                </a:lnTo>
                <a:close/>
                <a:moveTo>
                  <a:pt x="197755" y="185132"/>
                </a:moveTo>
                <a:lnTo>
                  <a:pt x="203075" y="194342"/>
                </a:lnTo>
                <a:lnTo>
                  <a:pt x="197755" y="191242"/>
                </a:lnTo>
                <a:lnTo>
                  <a:pt x="197755" y="185132"/>
                </a:lnTo>
                <a:close/>
                <a:moveTo>
                  <a:pt x="209397" y="185132"/>
                </a:moveTo>
                <a:lnTo>
                  <a:pt x="214716" y="194342"/>
                </a:lnTo>
                <a:lnTo>
                  <a:pt x="209397" y="191242"/>
                </a:lnTo>
                <a:lnTo>
                  <a:pt x="209397" y="185132"/>
                </a:lnTo>
                <a:close/>
                <a:moveTo>
                  <a:pt x="221008" y="185132"/>
                </a:moveTo>
                <a:lnTo>
                  <a:pt x="226327" y="194342"/>
                </a:lnTo>
                <a:lnTo>
                  <a:pt x="221008" y="191303"/>
                </a:lnTo>
                <a:lnTo>
                  <a:pt x="221008" y="185132"/>
                </a:lnTo>
                <a:close/>
                <a:moveTo>
                  <a:pt x="232650" y="185132"/>
                </a:moveTo>
                <a:lnTo>
                  <a:pt x="237969" y="194342"/>
                </a:lnTo>
                <a:lnTo>
                  <a:pt x="232650" y="191303"/>
                </a:lnTo>
                <a:lnTo>
                  <a:pt x="232650" y="185132"/>
                </a:lnTo>
                <a:close/>
                <a:moveTo>
                  <a:pt x="244230" y="185132"/>
                </a:moveTo>
                <a:lnTo>
                  <a:pt x="249550" y="194342"/>
                </a:lnTo>
                <a:lnTo>
                  <a:pt x="244230" y="191303"/>
                </a:lnTo>
                <a:lnTo>
                  <a:pt x="244230" y="185132"/>
                </a:lnTo>
                <a:close/>
                <a:moveTo>
                  <a:pt x="255872" y="185132"/>
                </a:moveTo>
                <a:lnTo>
                  <a:pt x="261191" y="194342"/>
                </a:lnTo>
                <a:lnTo>
                  <a:pt x="255872" y="191303"/>
                </a:lnTo>
                <a:lnTo>
                  <a:pt x="255872" y="185132"/>
                </a:lnTo>
                <a:close/>
                <a:moveTo>
                  <a:pt x="267483" y="185132"/>
                </a:moveTo>
                <a:lnTo>
                  <a:pt x="272802" y="194342"/>
                </a:lnTo>
                <a:lnTo>
                  <a:pt x="267483" y="191303"/>
                </a:lnTo>
                <a:lnTo>
                  <a:pt x="267483" y="185132"/>
                </a:lnTo>
                <a:close/>
                <a:moveTo>
                  <a:pt x="34834" y="185132"/>
                </a:moveTo>
                <a:lnTo>
                  <a:pt x="34834" y="191303"/>
                </a:lnTo>
                <a:lnTo>
                  <a:pt x="29515" y="194372"/>
                </a:lnTo>
                <a:lnTo>
                  <a:pt x="29515" y="194372"/>
                </a:lnTo>
                <a:lnTo>
                  <a:pt x="34834" y="185132"/>
                </a:lnTo>
                <a:close/>
                <a:moveTo>
                  <a:pt x="69698" y="185132"/>
                </a:moveTo>
                <a:lnTo>
                  <a:pt x="69698" y="191303"/>
                </a:lnTo>
                <a:lnTo>
                  <a:pt x="64379" y="194372"/>
                </a:lnTo>
                <a:lnTo>
                  <a:pt x="64379" y="194372"/>
                </a:lnTo>
                <a:lnTo>
                  <a:pt x="69698" y="185132"/>
                </a:lnTo>
                <a:close/>
                <a:moveTo>
                  <a:pt x="81309" y="185132"/>
                </a:moveTo>
                <a:lnTo>
                  <a:pt x="81309" y="191303"/>
                </a:lnTo>
                <a:lnTo>
                  <a:pt x="75990" y="194372"/>
                </a:lnTo>
                <a:lnTo>
                  <a:pt x="75990" y="194372"/>
                </a:lnTo>
                <a:lnTo>
                  <a:pt x="81309" y="185132"/>
                </a:lnTo>
                <a:close/>
                <a:moveTo>
                  <a:pt x="92951" y="185132"/>
                </a:moveTo>
                <a:lnTo>
                  <a:pt x="92951" y="191303"/>
                </a:lnTo>
                <a:lnTo>
                  <a:pt x="87632" y="194372"/>
                </a:lnTo>
                <a:lnTo>
                  <a:pt x="87632" y="194372"/>
                </a:lnTo>
                <a:lnTo>
                  <a:pt x="92951" y="185132"/>
                </a:lnTo>
                <a:close/>
                <a:moveTo>
                  <a:pt x="104562" y="185132"/>
                </a:moveTo>
                <a:lnTo>
                  <a:pt x="104562" y="191303"/>
                </a:lnTo>
                <a:lnTo>
                  <a:pt x="99243" y="194372"/>
                </a:lnTo>
                <a:lnTo>
                  <a:pt x="99243" y="194372"/>
                </a:lnTo>
                <a:lnTo>
                  <a:pt x="104562" y="185132"/>
                </a:lnTo>
                <a:close/>
                <a:moveTo>
                  <a:pt x="116143" y="185132"/>
                </a:moveTo>
                <a:lnTo>
                  <a:pt x="116143" y="191303"/>
                </a:lnTo>
                <a:lnTo>
                  <a:pt x="110824" y="194372"/>
                </a:lnTo>
                <a:lnTo>
                  <a:pt x="110824" y="194372"/>
                </a:lnTo>
                <a:lnTo>
                  <a:pt x="116143" y="185132"/>
                </a:lnTo>
                <a:close/>
                <a:moveTo>
                  <a:pt x="127784" y="185132"/>
                </a:moveTo>
                <a:lnTo>
                  <a:pt x="127784" y="191303"/>
                </a:lnTo>
                <a:lnTo>
                  <a:pt x="122465" y="194372"/>
                </a:lnTo>
                <a:lnTo>
                  <a:pt x="122465" y="194372"/>
                </a:lnTo>
                <a:lnTo>
                  <a:pt x="127784" y="185132"/>
                </a:lnTo>
                <a:close/>
                <a:moveTo>
                  <a:pt x="139396" y="185132"/>
                </a:moveTo>
                <a:lnTo>
                  <a:pt x="139396" y="191303"/>
                </a:lnTo>
                <a:lnTo>
                  <a:pt x="134076" y="194372"/>
                </a:lnTo>
                <a:lnTo>
                  <a:pt x="134076" y="194372"/>
                </a:lnTo>
                <a:lnTo>
                  <a:pt x="139396" y="185132"/>
                </a:lnTo>
                <a:close/>
                <a:moveTo>
                  <a:pt x="151037" y="185132"/>
                </a:moveTo>
                <a:lnTo>
                  <a:pt x="151037" y="191303"/>
                </a:lnTo>
                <a:lnTo>
                  <a:pt x="145718" y="194372"/>
                </a:lnTo>
                <a:lnTo>
                  <a:pt x="145718" y="194372"/>
                </a:lnTo>
                <a:lnTo>
                  <a:pt x="151037" y="185132"/>
                </a:lnTo>
                <a:close/>
                <a:moveTo>
                  <a:pt x="162648" y="185132"/>
                </a:moveTo>
                <a:lnTo>
                  <a:pt x="162648" y="191303"/>
                </a:lnTo>
                <a:lnTo>
                  <a:pt x="157329" y="194372"/>
                </a:lnTo>
                <a:lnTo>
                  <a:pt x="157329" y="194372"/>
                </a:lnTo>
                <a:lnTo>
                  <a:pt x="162648" y="185132"/>
                </a:lnTo>
                <a:close/>
                <a:moveTo>
                  <a:pt x="174290" y="185132"/>
                </a:moveTo>
                <a:lnTo>
                  <a:pt x="174290" y="191303"/>
                </a:lnTo>
                <a:lnTo>
                  <a:pt x="168971" y="194372"/>
                </a:lnTo>
                <a:lnTo>
                  <a:pt x="168971" y="194372"/>
                </a:lnTo>
                <a:lnTo>
                  <a:pt x="174290" y="185132"/>
                </a:lnTo>
                <a:close/>
                <a:moveTo>
                  <a:pt x="185871" y="185193"/>
                </a:moveTo>
                <a:lnTo>
                  <a:pt x="185871" y="191303"/>
                </a:lnTo>
                <a:lnTo>
                  <a:pt x="180551" y="194372"/>
                </a:lnTo>
                <a:lnTo>
                  <a:pt x="180551" y="194372"/>
                </a:lnTo>
                <a:lnTo>
                  <a:pt x="185871" y="185193"/>
                </a:lnTo>
                <a:close/>
                <a:moveTo>
                  <a:pt x="197512" y="185132"/>
                </a:moveTo>
                <a:lnTo>
                  <a:pt x="197512" y="191303"/>
                </a:lnTo>
                <a:lnTo>
                  <a:pt x="192193" y="194372"/>
                </a:lnTo>
                <a:lnTo>
                  <a:pt x="192193" y="194372"/>
                </a:lnTo>
                <a:lnTo>
                  <a:pt x="197512" y="185132"/>
                </a:lnTo>
                <a:close/>
                <a:moveTo>
                  <a:pt x="209123" y="185132"/>
                </a:moveTo>
                <a:lnTo>
                  <a:pt x="209123" y="191303"/>
                </a:lnTo>
                <a:lnTo>
                  <a:pt x="203804" y="194372"/>
                </a:lnTo>
                <a:lnTo>
                  <a:pt x="203804" y="194372"/>
                </a:lnTo>
                <a:lnTo>
                  <a:pt x="209123" y="185132"/>
                </a:lnTo>
                <a:close/>
                <a:moveTo>
                  <a:pt x="220765" y="185193"/>
                </a:moveTo>
                <a:lnTo>
                  <a:pt x="220765" y="191303"/>
                </a:lnTo>
                <a:lnTo>
                  <a:pt x="215446" y="194372"/>
                </a:lnTo>
                <a:lnTo>
                  <a:pt x="215446" y="194372"/>
                </a:lnTo>
                <a:lnTo>
                  <a:pt x="220765" y="185193"/>
                </a:lnTo>
                <a:close/>
                <a:moveTo>
                  <a:pt x="243957" y="185193"/>
                </a:moveTo>
                <a:lnTo>
                  <a:pt x="243957" y="191303"/>
                </a:lnTo>
                <a:lnTo>
                  <a:pt x="238638" y="194372"/>
                </a:lnTo>
                <a:lnTo>
                  <a:pt x="238638" y="194372"/>
                </a:lnTo>
                <a:lnTo>
                  <a:pt x="243957" y="185193"/>
                </a:lnTo>
                <a:close/>
                <a:moveTo>
                  <a:pt x="255598" y="185193"/>
                </a:moveTo>
                <a:lnTo>
                  <a:pt x="255598" y="191303"/>
                </a:lnTo>
                <a:lnTo>
                  <a:pt x="250279" y="194372"/>
                </a:lnTo>
                <a:lnTo>
                  <a:pt x="250279" y="194372"/>
                </a:lnTo>
                <a:lnTo>
                  <a:pt x="255598" y="185193"/>
                </a:lnTo>
                <a:close/>
                <a:moveTo>
                  <a:pt x="11582" y="185132"/>
                </a:moveTo>
                <a:lnTo>
                  <a:pt x="11582" y="191303"/>
                </a:lnTo>
                <a:lnTo>
                  <a:pt x="6262" y="194372"/>
                </a:lnTo>
                <a:lnTo>
                  <a:pt x="11582" y="185132"/>
                </a:lnTo>
                <a:close/>
                <a:moveTo>
                  <a:pt x="23223" y="185193"/>
                </a:moveTo>
                <a:lnTo>
                  <a:pt x="23223" y="191303"/>
                </a:lnTo>
                <a:lnTo>
                  <a:pt x="17904" y="194372"/>
                </a:lnTo>
                <a:lnTo>
                  <a:pt x="23223" y="185193"/>
                </a:lnTo>
                <a:close/>
                <a:moveTo>
                  <a:pt x="46446" y="185132"/>
                </a:moveTo>
                <a:lnTo>
                  <a:pt x="46446" y="191303"/>
                </a:lnTo>
                <a:lnTo>
                  <a:pt x="41126" y="194372"/>
                </a:lnTo>
                <a:lnTo>
                  <a:pt x="46446" y="185132"/>
                </a:lnTo>
                <a:close/>
                <a:moveTo>
                  <a:pt x="58057" y="185132"/>
                </a:moveTo>
                <a:lnTo>
                  <a:pt x="58057" y="191303"/>
                </a:lnTo>
                <a:lnTo>
                  <a:pt x="52737" y="194372"/>
                </a:lnTo>
                <a:lnTo>
                  <a:pt x="58057" y="185132"/>
                </a:lnTo>
                <a:close/>
                <a:moveTo>
                  <a:pt x="232376" y="185193"/>
                </a:moveTo>
                <a:lnTo>
                  <a:pt x="232376" y="191303"/>
                </a:lnTo>
                <a:lnTo>
                  <a:pt x="227057" y="194372"/>
                </a:lnTo>
                <a:lnTo>
                  <a:pt x="232376" y="185193"/>
                </a:lnTo>
                <a:close/>
                <a:moveTo>
                  <a:pt x="267210" y="185193"/>
                </a:moveTo>
                <a:lnTo>
                  <a:pt x="267210" y="191303"/>
                </a:lnTo>
                <a:lnTo>
                  <a:pt x="261890" y="194372"/>
                </a:lnTo>
                <a:lnTo>
                  <a:pt x="267210" y="185193"/>
                </a:lnTo>
                <a:close/>
                <a:moveTo>
                  <a:pt x="278851" y="185193"/>
                </a:moveTo>
                <a:lnTo>
                  <a:pt x="278851" y="191303"/>
                </a:lnTo>
                <a:lnTo>
                  <a:pt x="273532" y="194372"/>
                </a:lnTo>
                <a:lnTo>
                  <a:pt x="278851" y="185193"/>
                </a:lnTo>
                <a:close/>
                <a:moveTo>
                  <a:pt x="69850" y="191485"/>
                </a:moveTo>
                <a:lnTo>
                  <a:pt x="75169" y="194555"/>
                </a:lnTo>
                <a:lnTo>
                  <a:pt x="64531" y="194555"/>
                </a:lnTo>
                <a:lnTo>
                  <a:pt x="69850" y="191485"/>
                </a:lnTo>
                <a:close/>
                <a:moveTo>
                  <a:pt x="81431" y="191485"/>
                </a:moveTo>
                <a:lnTo>
                  <a:pt x="86750" y="194555"/>
                </a:lnTo>
                <a:lnTo>
                  <a:pt x="76112" y="194555"/>
                </a:lnTo>
                <a:lnTo>
                  <a:pt x="81431" y="191485"/>
                </a:lnTo>
                <a:close/>
                <a:moveTo>
                  <a:pt x="93042" y="191485"/>
                </a:moveTo>
                <a:lnTo>
                  <a:pt x="98361" y="194555"/>
                </a:lnTo>
                <a:lnTo>
                  <a:pt x="87723" y="194555"/>
                </a:lnTo>
                <a:lnTo>
                  <a:pt x="93042" y="191485"/>
                </a:lnTo>
                <a:close/>
                <a:moveTo>
                  <a:pt x="104684" y="191485"/>
                </a:moveTo>
                <a:lnTo>
                  <a:pt x="110003" y="194555"/>
                </a:lnTo>
                <a:lnTo>
                  <a:pt x="99364" y="194555"/>
                </a:lnTo>
                <a:lnTo>
                  <a:pt x="104684" y="191485"/>
                </a:lnTo>
                <a:close/>
                <a:moveTo>
                  <a:pt x="116295" y="191485"/>
                </a:moveTo>
                <a:lnTo>
                  <a:pt x="121614" y="194555"/>
                </a:lnTo>
                <a:lnTo>
                  <a:pt x="110976" y="194555"/>
                </a:lnTo>
                <a:lnTo>
                  <a:pt x="116295" y="191485"/>
                </a:lnTo>
                <a:close/>
                <a:moveTo>
                  <a:pt x="127936" y="191485"/>
                </a:moveTo>
                <a:lnTo>
                  <a:pt x="133256" y="194555"/>
                </a:lnTo>
                <a:lnTo>
                  <a:pt x="122617" y="194555"/>
                </a:lnTo>
                <a:lnTo>
                  <a:pt x="127936" y="191485"/>
                </a:lnTo>
                <a:close/>
                <a:moveTo>
                  <a:pt x="139548" y="191485"/>
                </a:moveTo>
                <a:lnTo>
                  <a:pt x="144867" y="194555"/>
                </a:lnTo>
                <a:lnTo>
                  <a:pt x="134228" y="194555"/>
                </a:lnTo>
                <a:lnTo>
                  <a:pt x="139548" y="191485"/>
                </a:lnTo>
                <a:close/>
                <a:moveTo>
                  <a:pt x="151159" y="191485"/>
                </a:moveTo>
                <a:lnTo>
                  <a:pt x="156478" y="194555"/>
                </a:lnTo>
                <a:lnTo>
                  <a:pt x="145840" y="194555"/>
                </a:lnTo>
                <a:lnTo>
                  <a:pt x="151159" y="191485"/>
                </a:lnTo>
                <a:close/>
                <a:moveTo>
                  <a:pt x="162770" y="191485"/>
                </a:moveTo>
                <a:lnTo>
                  <a:pt x="168089" y="194555"/>
                </a:lnTo>
                <a:lnTo>
                  <a:pt x="157451" y="194555"/>
                </a:lnTo>
                <a:lnTo>
                  <a:pt x="162770" y="191485"/>
                </a:lnTo>
                <a:close/>
                <a:moveTo>
                  <a:pt x="174411" y="191485"/>
                </a:moveTo>
                <a:lnTo>
                  <a:pt x="179731" y="194555"/>
                </a:lnTo>
                <a:lnTo>
                  <a:pt x="169092" y="194555"/>
                </a:lnTo>
                <a:lnTo>
                  <a:pt x="174411" y="191485"/>
                </a:lnTo>
                <a:close/>
                <a:moveTo>
                  <a:pt x="186023" y="191485"/>
                </a:moveTo>
                <a:lnTo>
                  <a:pt x="191342" y="194555"/>
                </a:lnTo>
                <a:lnTo>
                  <a:pt x="180703" y="194555"/>
                </a:lnTo>
                <a:lnTo>
                  <a:pt x="186023" y="191485"/>
                </a:lnTo>
                <a:close/>
                <a:moveTo>
                  <a:pt x="197634" y="191485"/>
                </a:moveTo>
                <a:lnTo>
                  <a:pt x="202953" y="194555"/>
                </a:lnTo>
                <a:lnTo>
                  <a:pt x="192345" y="194555"/>
                </a:lnTo>
                <a:lnTo>
                  <a:pt x="197634" y="191485"/>
                </a:lnTo>
                <a:close/>
                <a:moveTo>
                  <a:pt x="209275" y="191485"/>
                </a:moveTo>
                <a:lnTo>
                  <a:pt x="214595" y="194555"/>
                </a:lnTo>
                <a:lnTo>
                  <a:pt x="203956" y="194555"/>
                </a:lnTo>
                <a:lnTo>
                  <a:pt x="209275" y="191485"/>
                </a:lnTo>
                <a:close/>
                <a:moveTo>
                  <a:pt x="220856" y="191485"/>
                </a:moveTo>
                <a:lnTo>
                  <a:pt x="226175" y="194555"/>
                </a:lnTo>
                <a:lnTo>
                  <a:pt x="215537" y="194555"/>
                </a:lnTo>
                <a:lnTo>
                  <a:pt x="220856" y="191485"/>
                </a:lnTo>
                <a:close/>
                <a:moveTo>
                  <a:pt x="232498" y="191485"/>
                </a:moveTo>
                <a:lnTo>
                  <a:pt x="237817" y="194555"/>
                </a:lnTo>
                <a:lnTo>
                  <a:pt x="227178" y="194555"/>
                </a:lnTo>
                <a:lnTo>
                  <a:pt x="232498" y="191485"/>
                </a:lnTo>
                <a:close/>
                <a:moveTo>
                  <a:pt x="244109" y="191485"/>
                </a:moveTo>
                <a:lnTo>
                  <a:pt x="249428" y="194555"/>
                </a:lnTo>
                <a:lnTo>
                  <a:pt x="238790" y="194555"/>
                </a:lnTo>
                <a:lnTo>
                  <a:pt x="244109" y="191485"/>
                </a:lnTo>
                <a:close/>
                <a:moveTo>
                  <a:pt x="255750" y="191485"/>
                </a:moveTo>
                <a:lnTo>
                  <a:pt x="261070" y="194555"/>
                </a:lnTo>
                <a:lnTo>
                  <a:pt x="250431" y="194555"/>
                </a:lnTo>
                <a:lnTo>
                  <a:pt x="255750" y="191485"/>
                </a:lnTo>
                <a:close/>
                <a:moveTo>
                  <a:pt x="267362" y="191485"/>
                </a:moveTo>
                <a:lnTo>
                  <a:pt x="272681" y="194555"/>
                </a:lnTo>
                <a:lnTo>
                  <a:pt x="262042" y="194555"/>
                </a:lnTo>
                <a:lnTo>
                  <a:pt x="267362" y="191485"/>
                </a:lnTo>
                <a:close/>
                <a:moveTo>
                  <a:pt x="279003" y="191485"/>
                </a:moveTo>
                <a:lnTo>
                  <a:pt x="284322" y="194555"/>
                </a:lnTo>
                <a:lnTo>
                  <a:pt x="273684" y="194555"/>
                </a:lnTo>
                <a:lnTo>
                  <a:pt x="279003" y="191485"/>
                </a:lnTo>
                <a:close/>
                <a:moveTo>
                  <a:pt x="11703" y="191515"/>
                </a:moveTo>
                <a:lnTo>
                  <a:pt x="17023" y="194616"/>
                </a:lnTo>
                <a:lnTo>
                  <a:pt x="6384" y="194616"/>
                </a:lnTo>
                <a:lnTo>
                  <a:pt x="11703" y="191515"/>
                </a:lnTo>
                <a:close/>
                <a:moveTo>
                  <a:pt x="23345" y="191515"/>
                </a:moveTo>
                <a:lnTo>
                  <a:pt x="28664" y="194616"/>
                </a:lnTo>
                <a:lnTo>
                  <a:pt x="18026" y="194616"/>
                </a:lnTo>
                <a:lnTo>
                  <a:pt x="23345" y="191515"/>
                </a:lnTo>
                <a:close/>
                <a:moveTo>
                  <a:pt x="34956" y="191515"/>
                </a:moveTo>
                <a:lnTo>
                  <a:pt x="40275" y="194616"/>
                </a:lnTo>
                <a:lnTo>
                  <a:pt x="29637" y="194616"/>
                </a:lnTo>
                <a:lnTo>
                  <a:pt x="34956" y="191515"/>
                </a:lnTo>
                <a:close/>
                <a:moveTo>
                  <a:pt x="46598" y="191515"/>
                </a:moveTo>
                <a:lnTo>
                  <a:pt x="51886" y="194616"/>
                </a:lnTo>
                <a:lnTo>
                  <a:pt x="41248" y="194616"/>
                </a:lnTo>
                <a:lnTo>
                  <a:pt x="46598" y="191515"/>
                </a:lnTo>
                <a:close/>
                <a:moveTo>
                  <a:pt x="58209" y="191515"/>
                </a:moveTo>
                <a:lnTo>
                  <a:pt x="63528" y="194616"/>
                </a:lnTo>
                <a:lnTo>
                  <a:pt x="52889" y="194616"/>
                </a:lnTo>
                <a:lnTo>
                  <a:pt x="58209" y="191515"/>
                </a:lnTo>
                <a:close/>
                <a:moveTo>
                  <a:pt x="17023" y="194828"/>
                </a:moveTo>
                <a:lnTo>
                  <a:pt x="11703" y="197898"/>
                </a:lnTo>
                <a:lnTo>
                  <a:pt x="6384" y="194828"/>
                </a:lnTo>
                <a:close/>
                <a:moveTo>
                  <a:pt x="28664" y="194828"/>
                </a:moveTo>
                <a:lnTo>
                  <a:pt x="23345" y="197898"/>
                </a:lnTo>
                <a:lnTo>
                  <a:pt x="18026" y="194828"/>
                </a:lnTo>
                <a:close/>
                <a:moveTo>
                  <a:pt x="40275" y="194828"/>
                </a:moveTo>
                <a:lnTo>
                  <a:pt x="34956" y="197898"/>
                </a:lnTo>
                <a:lnTo>
                  <a:pt x="29637" y="194828"/>
                </a:lnTo>
                <a:close/>
                <a:moveTo>
                  <a:pt x="51886" y="194828"/>
                </a:moveTo>
                <a:lnTo>
                  <a:pt x="46567" y="197898"/>
                </a:lnTo>
                <a:lnTo>
                  <a:pt x="41248" y="194828"/>
                </a:lnTo>
                <a:close/>
                <a:moveTo>
                  <a:pt x="63528" y="194828"/>
                </a:moveTo>
                <a:lnTo>
                  <a:pt x="58209" y="197898"/>
                </a:lnTo>
                <a:lnTo>
                  <a:pt x="52889" y="194828"/>
                </a:lnTo>
                <a:close/>
                <a:moveTo>
                  <a:pt x="75169" y="194828"/>
                </a:moveTo>
                <a:lnTo>
                  <a:pt x="69850" y="197898"/>
                </a:lnTo>
                <a:lnTo>
                  <a:pt x="64531" y="194828"/>
                </a:lnTo>
                <a:close/>
                <a:moveTo>
                  <a:pt x="86750" y="194828"/>
                </a:moveTo>
                <a:lnTo>
                  <a:pt x="81431" y="197898"/>
                </a:lnTo>
                <a:lnTo>
                  <a:pt x="76112" y="194828"/>
                </a:lnTo>
                <a:close/>
                <a:moveTo>
                  <a:pt x="98361" y="194828"/>
                </a:moveTo>
                <a:lnTo>
                  <a:pt x="93042" y="197898"/>
                </a:lnTo>
                <a:lnTo>
                  <a:pt x="87723" y="194828"/>
                </a:lnTo>
                <a:close/>
                <a:moveTo>
                  <a:pt x="110003" y="194828"/>
                </a:moveTo>
                <a:lnTo>
                  <a:pt x="104684" y="197898"/>
                </a:lnTo>
                <a:lnTo>
                  <a:pt x="99364" y="194828"/>
                </a:lnTo>
                <a:close/>
                <a:moveTo>
                  <a:pt x="121614" y="194828"/>
                </a:moveTo>
                <a:lnTo>
                  <a:pt x="116295" y="197898"/>
                </a:lnTo>
                <a:lnTo>
                  <a:pt x="110976" y="194828"/>
                </a:lnTo>
                <a:close/>
                <a:moveTo>
                  <a:pt x="133256" y="194828"/>
                </a:moveTo>
                <a:lnTo>
                  <a:pt x="127936" y="197898"/>
                </a:lnTo>
                <a:lnTo>
                  <a:pt x="122617" y="194828"/>
                </a:lnTo>
                <a:close/>
                <a:moveTo>
                  <a:pt x="144867" y="194828"/>
                </a:moveTo>
                <a:lnTo>
                  <a:pt x="139548" y="197898"/>
                </a:lnTo>
                <a:lnTo>
                  <a:pt x="134228" y="194828"/>
                </a:lnTo>
                <a:close/>
                <a:moveTo>
                  <a:pt x="156478" y="194828"/>
                </a:moveTo>
                <a:lnTo>
                  <a:pt x="151159" y="197898"/>
                </a:lnTo>
                <a:lnTo>
                  <a:pt x="145840" y="194828"/>
                </a:lnTo>
                <a:close/>
                <a:moveTo>
                  <a:pt x="168089" y="194828"/>
                </a:moveTo>
                <a:lnTo>
                  <a:pt x="162770" y="197898"/>
                </a:lnTo>
                <a:lnTo>
                  <a:pt x="157451" y="194828"/>
                </a:lnTo>
                <a:close/>
                <a:moveTo>
                  <a:pt x="179731" y="194828"/>
                </a:moveTo>
                <a:lnTo>
                  <a:pt x="174411" y="197898"/>
                </a:lnTo>
                <a:lnTo>
                  <a:pt x="169092" y="194828"/>
                </a:lnTo>
                <a:close/>
                <a:moveTo>
                  <a:pt x="191342" y="194828"/>
                </a:moveTo>
                <a:lnTo>
                  <a:pt x="186023" y="197898"/>
                </a:lnTo>
                <a:lnTo>
                  <a:pt x="180703" y="194828"/>
                </a:lnTo>
                <a:close/>
                <a:moveTo>
                  <a:pt x="202953" y="194828"/>
                </a:moveTo>
                <a:lnTo>
                  <a:pt x="197634" y="197898"/>
                </a:lnTo>
                <a:lnTo>
                  <a:pt x="192315" y="194828"/>
                </a:lnTo>
                <a:close/>
                <a:moveTo>
                  <a:pt x="214564" y="194828"/>
                </a:moveTo>
                <a:lnTo>
                  <a:pt x="209245" y="197898"/>
                </a:lnTo>
                <a:lnTo>
                  <a:pt x="203926" y="194828"/>
                </a:lnTo>
                <a:close/>
                <a:moveTo>
                  <a:pt x="226175" y="194828"/>
                </a:moveTo>
                <a:lnTo>
                  <a:pt x="220856" y="197898"/>
                </a:lnTo>
                <a:lnTo>
                  <a:pt x="215537" y="194828"/>
                </a:lnTo>
                <a:close/>
                <a:moveTo>
                  <a:pt x="237817" y="194828"/>
                </a:moveTo>
                <a:lnTo>
                  <a:pt x="232498" y="197898"/>
                </a:lnTo>
                <a:lnTo>
                  <a:pt x="227178" y="194828"/>
                </a:lnTo>
                <a:close/>
                <a:moveTo>
                  <a:pt x="249428" y="194828"/>
                </a:moveTo>
                <a:lnTo>
                  <a:pt x="244109" y="197898"/>
                </a:lnTo>
                <a:lnTo>
                  <a:pt x="238790" y="194828"/>
                </a:lnTo>
                <a:close/>
                <a:moveTo>
                  <a:pt x="261070" y="194828"/>
                </a:moveTo>
                <a:lnTo>
                  <a:pt x="255750" y="197898"/>
                </a:lnTo>
                <a:lnTo>
                  <a:pt x="250431" y="194828"/>
                </a:lnTo>
                <a:close/>
                <a:moveTo>
                  <a:pt x="272681" y="194828"/>
                </a:moveTo>
                <a:lnTo>
                  <a:pt x="267362" y="197898"/>
                </a:lnTo>
                <a:lnTo>
                  <a:pt x="262042" y="194828"/>
                </a:lnTo>
                <a:close/>
                <a:moveTo>
                  <a:pt x="284292" y="194828"/>
                </a:moveTo>
                <a:lnTo>
                  <a:pt x="278973" y="197898"/>
                </a:lnTo>
                <a:lnTo>
                  <a:pt x="273653" y="194828"/>
                </a:lnTo>
                <a:close/>
                <a:moveTo>
                  <a:pt x="17174" y="195072"/>
                </a:moveTo>
                <a:lnTo>
                  <a:pt x="11855" y="204251"/>
                </a:lnTo>
                <a:lnTo>
                  <a:pt x="11855" y="198142"/>
                </a:lnTo>
                <a:lnTo>
                  <a:pt x="17174" y="195072"/>
                </a:lnTo>
                <a:close/>
                <a:moveTo>
                  <a:pt x="28816" y="195072"/>
                </a:moveTo>
                <a:lnTo>
                  <a:pt x="23497" y="204251"/>
                </a:lnTo>
                <a:lnTo>
                  <a:pt x="23497" y="198142"/>
                </a:lnTo>
                <a:lnTo>
                  <a:pt x="28816" y="195072"/>
                </a:lnTo>
                <a:close/>
                <a:moveTo>
                  <a:pt x="40427" y="195072"/>
                </a:moveTo>
                <a:lnTo>
                  <a:pt x="35108" y="204251"/>
                </a:lnTo>
                <a:lnTo>
                  <a:pt x="35108" y="198142"/>
                </a:lnTo>
                <a:lnTo>
                  <a:pt x="40427" y="195072"/>
                </a:lnTo>
                <a:close/>
                <a:moveTo>
                  <a:pt x="52008" y="195072"/>
                </a:moveTo>
                <a:lnTo>
                  <a:pt x="46689" y="204251"/>
                </a:lnTo>
                <a:lnTo>
                  <a:pt x="46689" y="198142"/>
                </a:lnTo>
                <a:lnTo>
                  <a:pt x="52008" y="195072"/>
                </a:lnTo>
                <a:close/>
                <a:moveTo>
                  <a:pt x="63650" y="195072"/>
                </a:moveTo>
                <a:lnTo>
                  <a:pt x="58330" y="204251"/>
                </a:lnTo>
                <a:lnTo>
                  <a:pt x="58330" y="198142"/>
                </a:lnTo>
                <a:lnTo>
                  <a:pt x="63650" y="195072"/>
                </a:lnTo>
                <a:close/>
                <a:moveTo>
                  <a:pt x="75261" y="195072"/>
                </a:moveTo>
                <a:lnTo>
                  <a:pt x="69941" y="204251"/>
                </a:lnTo>
                <a:lnTo>
                  <a:pt x="69941" y="198142"/>
                </a:lnTo>
                <a:lnTo>
                  <a:pt x="75261" y="195072"/>
                </a:lnTo>
                <a:close/>
                <a:moveTo>
                  <a:pt x="86902" y="195072"/>
                </a:moveTo>
                <a:lnTo>
                  <a:pt x="81583" y="204251"/>
                </a:lnTo>
                <a:lnTo>
                  <a:pt x="81583" y="198142"/>
                </a:lnTo>
                <a:lnTo>
                  <a:pt x="86902" y="195072"/>
                </a:lnTo>
                <a:close/>
                <a:moveTo>
                  <a:pt x="98513" y="195072"/>
                </a:moveTo>
                <a:lnTo>
                  <a:pt x="93194" y="204251"/>
                </a:lnTo>
                <a:lnTo>
                  <a:pt x="93194" y="198142"/>
                </a:lnTo>
                <a:lnTo>
                  <a:pt x="98513" y="195072"/>
                </a:lnTo>
                <a:close/>
                <a:moveTo>
                  <a:pt x="110155" y="195072"/>
                </a:moveTo>
                <a:lnTo>
                  <a:pt x="104836" y="204251"/>
                </a:lnTo>
                <a:lnTo>
                  <a:pt x="104836" y="198142"/>
                </a:lnTo>
                <a:lnTo>
                  <a:pt x="110155" y="195072"/>
                </a:lnTo>
                <a:close/>
                <a:moveTo>
                  <a:pt x="121736" y="195072"/>
                </a:moveTo>
                <a:lnTo>
                  <a:pt x="116416" y="204251"/>
                </a:lnTo>
                <a:lnTo>
                  <a:pt x="116416" y="198142"/>
                </a:lnTo>
                <a:lnTo>
                  <a:pt x="121736" y="195072"/>
                </a:lnTo>
                <a:close/>
                <a:moveTo>
                  <a:pt x="133377" y="195072"/>
                </a:moveTo>
                <a:lnTo>
                  <a:pt x="128058" y="204251"/>
                </a:lnTo>
                <a:lnTo>
                  <a:pt x="128058" y="198142"/>
                </a:lnTo>
                <a:lnTo>
                  <a:pt x="133377" y="195072"/>
                </a:lnTo>
                <a:close/>
                <a:moveTo>
                  <a:pt x="144988" y="195072"/>
                </a:moveTo>
                <a:lnTo>
                  <a:pt x="139669" y="204251"/>
                </a:lnTo>
                <a:lnTo>
                  <a:pt x="139669" y="198142"/>
                </a:lnTo>
                <a:lnTo>
                  <a:pt x="144988" y="195072"/>
                </a:lnTo>
                <a:close/>
                <a:moveTo>
                  <a:pt x="156630" y="195072"/>
                </a:moveTo>
                <a:lnTo>
                  <a:pt x="151311" y="204251"/>
                </a:lnTo>
                <a:lnTo>
                  <a:pt x="151311" y="198142"/>
                </a:lnTo>
                <a:lnTo>
                  <a:pt x="156630" y="195072"/>
                </a:lnTo>
                <a:close/>
                <a:moveTo>
                  <a:pt x="168241" y="195072"/>
                </a:moveTo>
                <a:lnTo>
                  <a:pt x="162922" y="204251"/>
                </a:lnTo>
                <a:lnTo>
                  <a:pt x="162922" y="198142"/>
                </a:lnTo>
                <a:lnTo>
                  <a:pt x="168241" y="195072"/>
                </a:lnTo>
                <a:close/>
                <a:moveTo>
                  <a:pt x="179822" y="195072"/>
                </a:moveTo>
                <a:lnTo>
                  <a:pt x="174503" y="204251"/>
                </a:lnTo>
                <a:lnTo>
                  <a:pt x="174503" y="198142"/>
                </a:lnTo>
                <a:lnTo>
                  <a:pt x="179822" y="195072"/>
                </a:lnTo>
                <a:close/>
                <a:moveTo>
                  <a:pt x="191463" y="195072"/>
                </a:moveTo>
                <a:lnTo>
                  <a:pt x="186144" y="204251"/>
                </a:lnTo>
                <a:lnTo>
                  <a:pt x="186144" y="198142"/>
                </a:lnTo>
                <a:lnTo>
                  <a:pt x="191463" y="195072"/>
                </a:lnTo>
                <a:close/>
                <a:moveTo>
                  <a:pt x="203075" y="195072"/>
                </a:moveTo>
                <a:lnTo>
                  <a:pt x="197755" y="204251"/>
                </a:lnTo>
                <a:lnTo>
                  <a:pt x="197755" y="198142"/>
                </a:lnTo>
                <a:lnTo>
                  <a:pt x="203075" y="195072"/>
                </a:lnTo>
                <a:close/>
                <a:moveTo>
                  <a:pt x="214716" y="195072"/>
                </a:moveTo>
                <a:lnTo>
                  <a:pt x="209397" y="204251"/>
                </a:lnTo>
                <a:lnTo>
                  <a:pt x="209397" y="198142"/>
                </a:lnTo>
                <a:lnTo>
                  <a:pt x="214716" y="195072"/>
                </a:lnTo>
                <a:close/>
                <a:moveTo>
                  <a:pt x="226327" y="195072"/>
                </a:moveTo>
                <a:lnTo>
                  <a:pt x="221008" y="204251"/>
                </a:lnTo>
                <a:lnTo>
                  <a:pt x="221008" y="198142"/>
                </a:lnTo>
                <a:lnTo>
                  <a:pt x="226327" y="195072"/>
                </a:lnTo>
                <a:close/>
                <a:moveTo>
                  <a:pt x="237969" y="195072"/>
                </a:moveTo>
                <a:lnTo>
                  <a:pt x="232650" y="204251"/>
                </a:lnTo>
                <a:lnTo>
                  <a:pt x="232650" y="198142"/>
                </a:lnTo>
                <a:lnTo>
                  <a:pt x="237969" y="195072"/>
                </a:lnTo>
                <a:close/>
                <a:moveTo>
                  <a:pt x="249550" y="195072"/>
                </a:moveTo>
                <a:lnTo>
                  <a:pt x="244230" y="204251"/>
                </a:lnTo>
                <a:lnTo>
                  <a:pt x="244230" y="198142"/>
                </a:lnTo>
                <a:lnTo>
                  <a:pt x="249550" y="195072"/>
                </a:lnTo>
                <a:close/>
                <a:moveTo>
                  <a:pt x="261191" y="195072"/>
                </a:moveTo>
                <a:lnTo>
                  <a:pt x="255872" y="204251"/>
                </a:lnTo>
                <a:lnTo>
                  <a:pt x="255872" y="198142"/>
                </a:lnTo>
                <a:lnTo>
                  <a:pt x="261191" y="195072"/>
                </a:lnTo>
                <a:close/>
                <a:moveTo>
                  <a:pt x="272802" y="195072"/>
                </a:moveTo>
                <a:lnTo>
                  <a:pt x="267483" y="204251"/>
                </a:lnTo>
                <a:lnTo>
                  <a:pt x="267483" y="198142"/>
                </a:lnTo>
                <a:lnTo>
                  <a:pt x="272802" y="195072"/>
                </a:lnTo>
                <a:close/>
                <a:moveTo>
                  <a:pt x="284444" y="195072"/>
                </a:moveTo>
                <a:lnTo>
                  <a:pt x="279125" y="204251"/>
                </a:lnTo>
                <a:lnTo>
                  <a:pt x="279125" y="198142"/>
                </a:lnTo>
                <a:lnTo>
                  <a:pt x="284444" y="195072"/>
                </a:lnTo>
                <a:close/>
                <a:moveTo>
                  <a:pt x="6262" y="195102"/>
                </a:moveTo>
                <a:lnTo>
                  <a:pt x="11582" y="198142"/>
                </a:lnTo>
                <a:lnTo>
                  <a:pt x="11582" y="204281"/>
                </a:lnTo>
                <a:lnTo>
                  <a:pt x="6262" y="195102"/>
                </a:lnTo>
                <a:close/>
                <a:moveTo>
                  <a:pt x="17904" y="195102"/>
                </a:moveTo>
                <a:lnTo>
                  <a:pt x="23223" y="198142"/>
                </a:lnTo>
                <a:lnTo>
                  <a:pt x="23223" y="204281"/>
                </a:lnTo>
                <a:lnTo>
                  <a:pt x="17904" y="195102"/>
                </a:lnTo>
                <a:close/>
                <a:moveTo>
                  <a:pt x="29515" y="195102"/>
                </a:moveTo>
                <a:lnTo>
                  <a:pt x="34834" y="198142"/>
                </a:lnTo>
                <a:lnTo>
                  <a:pt x="34834" y="204281"/>
                </a:lnTo>
                <a:lnTo>
                  <a:pt x="29515" y="195102"/>
                </a:lnTo>
                <a:close/>
                <a:moveTo>
                  <a:pt x="41126" y="195102"/>
                </a:moveTo>
                <a:lnTo>
                  <a:pt x="46446" y="198142"/>
                </a:lnTo>
                <a:lnTo>
                  <a:pt x="46446" y="204281"/>
                </a:lnTo>
                <a:lnTo>
                  <a:pt x="41126" y="195102"/>
                </a:lnTo>
                <a:close/>
                <a:moveTo>
                  <a:pt x="52737" y="195102"/>
                </a:moveTo>
                <a:lnTo>
                  <a:pt x="58057" y="198142"/>
                </a:lnTo>
                <a:lnTo>
                  <a:pt x="58057" y="204281"/>
                </a:lnTo>
                <a:lnTo>
                  <a:pt x="52737" y="195102"/>
                </a:lnTo>
                <a:close/>
                <a:moveTo>
                  <a:pt x="64379" y="195072"/>
                </a:moveTo>
                <a:lnTo>
                  <a:pt x="69698" y="198142"/>
                </a:lnTo>
                <a:lnTo>
                  <a:pt x="69698" y="204281"/>
                </a:lnTo>
                <a:lnTo>
                  <a:pt x="64379" y="195072"/>
                </a:lnTo>
                <a:close/>
                <a:moveTo>
                  <a:pt x="75990" y="195102"/>
                </a:moveTo>
                <a:lnTo>
                  <a:pt x="81309" y="198142"/>
                </a:lnTo>
                <a:lnTo>
                  <a:pt x="81309" y="204281"/>
                </a:lnTo>
                <a:lnTo>
                  <a:pt x="75990" y="195102"/>
                </a:lnTo>
                <a:close/>
                <a:moveTo>
                  <a:pt x="87632" y="195102"/>
                </a:moveTo>
                <a:lnTo>
                  <a:pt x="92951" y="198142"/>
                </a:lnTo>
                <a:lnTo>
                  <a:pt x="92951" y="204281"/>
                </a:lnTo>
                <a:lnTo>
                  <a:pt x="87632" y="195102"/>
                </a:lnTo>
                <a:close/>
                <a:moveTo>
                  <a:pt x="99243" y="195102"/>
                </a:moveTo>
                <a:lnTo>
                  <a:pt x="104562" y="198142"/>
                </a:lnTo>
                <a:lnTo>
                  <a:pt x="104562" y="204281"/>
                </a:lnTo>
                <a:lnTo>
                  <a:pt x="99243" y="195102"/>
                </a:lnTo>
                <a:close/>
                <a:moveTo>
                  <a:pt x="110824" y="195102"/>
                </a:moveTo>
                <a:lnTo>
                  <a:pt x="116143" y="198142"/>
                </a:lnTo>
                <a:lnTo>
                  <a:pt x="116143" y="204281"/>
                </a:lnTo>
                <a:lnTo>
                  <a:pt x="110824" y="195102"/>
                </a:lnTo>
                <a:close/>
                <a:moveTo>
                  <a:pt x="122465" y="195102"/>
                </a:moveTo>
                <a:lnTo>
                  <a:pt x="127784" y="198142"/>
                </a:lnTo>
                <a:lnTo>
                  <a:pt x="127784" y="204281"/>
                </a:lnTo>
                <a:lnTo>
                  <a:pt x="122465" y="195102"/>
                </a:lnTo>
                <a:close/>
                <a:moveTo>
                  <a:pt x="134076" y="195102"/>
                </a:moveTo>
                <a:lnTo>
                  <a:pt x="139396" y="198142"/>
                </a:lnTo>
                <a:lnTo>
                  <a:pt x="139396" y="204281"/>
                </a:lnTo>
                <a:lnTo>
                  <a:pt x="134076" y="195102"/>
                </a:lnTo>
                <a:close/>
                <a:moveTo>
                  <a:pt x="145718" y="195102"/>
                </a:moveTo>
                <a:lnTo>
                  <a:pt x="151037" y="198142"/>
                </a:lnTo>
                <a:lnTo>
                  <a:pt x="151037" y="204281"/>
                </a:lnTo>
                <a:lnTo>
                  <a:pt x="145718" y="195102"/>
                </a:lnTo>
                <a:close/>
                <a:moveTo>
                  <a:pt x="157329" y="195102"/>
                </a:moveTo>
                <a:lnTo>
                  <a:pt x="162648" y="198142"/>
                </a:lnTo>
                <a:lnTo>
                  <a:pt x="162648" y="204281"/>
                </a:lnTo>
                <a:lnTo>
                  <a:pt x="157329" y="195102"/>
                </a:lnTo>
                <a:close/>
                <a:moveTo>
                  <a:pt x="168971" y="195102"/>
                </a:moveTo>
                <a:lnTo>
                  <a:pt x="174290" y="198142"/>
                </a:lnTo>
                <a:lnTo>
                  <a:pt x="174290" y="204281"/>
                </a:lnTo>
                <a:lnTo>
                  <a:pt x="168971" y="195102"/>
                </a:lnTo>
                <a:close/>
                <a:moveTo>
                  <a:pt x="180551" y="195102"/>
                </a:moveTo>
                <a:lnTo>
                  <a:pt x="185871" y="198142"/>
                </a:lnTo>
                <a:lnTo>
                  <a:pt x="185871" y="204281"/>
                </a:lnTo>
                <a:lnTo>
                  <a:pt x="180551" y="195102"/>
                </a:lnTo>
                <a:close/>
                <a:moveTo>
                  <a:pt x="192193" y="195102"/>
                </a:moveTo>
                <a:lnTo>
                  <a:pt x="197512" y="198142"/>
                </a:lnTo>
                <a:lnTo>
                  <a:pt x="197512" y="204281"/>
                </a:lnTo>
                <a:lnTo>
                  <a:pt x="192193" y="195102"/>
                </a:lnTo>
                <a:close/>
                <a:moveTo>
                  <a:pt x="203804" y="195072"/>
                </a:moveTo>
                <a:lnTo>
                  <a:pt x="209123" y="198142"/>
                </a:lnTo>
                <a:lnTo>
                  <a:pt x="209123" y="204281"/>
                </a:lnTo>
                <a:lnTo>
                  <a:pt x="203804" y="195072"/>
                </a:lnTo>
                <a:close/>
                <a:moveTo>
                  <a:pt x="215446" y="195102"/>
                </a:moveTo>
                <a:lnTo>
                  <a:pt x="220765" y="198142"/>
                </a:lnTo>
                <a:lnTo>
                  <a:pt x="220765" y="204281"/>
                </a:lnTo>
                <a:lnTo>
                  <a:pt x="215446" y="195102"/>
                </a:lnTo>
                <a:close/>
                <a:moveTo>
                  <a:pt x="227057" y="195072"/>
                </a:moveTo>
                <a:lnTo>
                  <a:pt x="232376" y="198142"/>
                </a:lnTo>
                <a:lnTo>
                  <a:pt x="232376" y="204281"/>
                </a:lnTo>
                <a:lnTo>
                  <a:pt x="227057" y="195072"/>
                </a:lnTo>
                <a:close/>
                <a:moveTo>
                  <a:pt x="238668" y="195072"/>
                </a:moveTo>
                <a:lnTo>
                  <a:pt x="243987" y="198142"/>
                </a:lnTo>
                <a:lnTo>
                  <a:pt x="243987" y="204281"/>
                </a:lnTo>
                <a:lnTo>
                  <a:pt x="238668" y="195072"/>
                </a:lnTo>
                <a:close/>
                <a:moveTo>
                  <a:pt x="250279" y="195072"/>
                </a:moveTo>
                <a:lnTo>
                  <a:pt x="255598" y="198142"/>
                </a:lnTo>
                <a:lnTo>
                  <a:pt x="255598" y="204281"/>
                </a:lnTo>
                <a:lnTo>
                  <a:pt x="250279" y="195072"/>
                </a:lnTo>
                <a:close/>
                <a:moveTo>
                  <a:pt x="261890" y="195072"/>
                </a:moveTo>
                <a:lnTo>
                  <a:pt x="267210" y="198142"/>
                </a:lnTo>
                <a:lnTo>
                  <a:pt x="267210" y="204281"/>
                </a:lnTo>
                <a:lnTo>
                  <a:pt x="261890" y="195072"/>
                </a:lnTo>
                <a:close/>
                <a:moveTo>
                  <a:pt x="273532" y="195072"/>
                </a:moveTo>
                <a:lnTo>
                  <a:pt x="278851" y="198142"/>
                </a:lnTo>
                <a:lnTo>
                  <a:pt x="278851" y="204281"/>
                </a:lnTo>
                <a:lnTo>
                  <a:pt x="273532" y="195072"/>
                </a:lnTo>
                <a:close/>
                <a:moveTo>
                  <a:pt x="40883" y="195163"/>
                </a:moveTo>
                <a:lnTo>
                  <a:pt x="46202" y="204373"/>
                </a:lnTo>
                <a:lnTo>
                  <a:pt x="46202" y="204373"/>
                </a:lnTo>
                <a:lnTo>
                  <a:pt x="43740" y="202914"/>
                </a:lnTo>
                <a:lnTo>
                  <a:pt x="40883" y="201333"/>
                </a:lnTo>
                <a:lnTo>
                  <a:pt x="40883" y="195163"/>
                </a:lnTo>
                <a:close/>
                <a:moveTo>
                  <a:pt x="64136" y="195163"/>
                </a:moveTo>
                <a:lnTo>
                  <a:pt x="69455" y="204373"/>
                </a:lnTo>
                <a:lnTo>
                  <a:pt x="69455" y="204373"/>
                </a:lnTo>
                <a:lnTo>
                  <a:pt x="66993" y="202914"/>
                </a:lnTo>
                <a:lnTo>
                  <a:pt x="64136" y="201333"/>
                </a:lnTo>
                <a:lnTo>
                  <a:pt x="64136" y="195163"/>
                </a:lnTo>
                <a:close/>
                <a:moveTo>
                  <a:pt x="110611" y="195163"/>
                </a:moveTo>
                <a:lnTo>
                  <a:pt x="115930" y="204373"/>
                </a:lnTo>
                <a:lnTo>
                  <a:pt x="115930" y="204373"/>
                </a:lnTo>
                <a:lnTo>
                  <a:pt x="113468" y="202914"/>
                </a:lnTo>
                <a:lnTo>
                  <a:pt x="110611" y="201333"/>
                </a:lnTo>
                <a:lnTo>
                  <a:pt x="110611" y="195163"/>
                </a:lnTo>
                <a:close/>
                <a:moveTo>
                  <a:pt x="17661" y="195163"/>
                </a:moveTo>
                <a:lnTo>
                  <a:pt x="22980" y="204373"/>
                </a:lnTo>
                <a:lnTo>
                  <a:pt x="22980" y="204373"/>
                </a:lnTo>
                <a:lnTo>
                  <a:pt x="20518" y="202914"/>
                </a:lnTo>
                <a:lnTo>
                  <a:pt x="17661" y="201333"/>
                </a:lnTo>
                <a:lnTo>
                  <a:pt x="17661" y="195163"/>
                </a:lnTo>
                <a:close/>
                <a:moveTo>
                  <a:pt x="29302" y="195163"/>
                </a:moveTo>
                <a:lnTo>
                  <a:pt x="34622" y="204373"/>
                </a:lnTo>
                <a:lnTo>
                  <a:pt x="34622" y="204373"/>
                </a:lnTo>
                <a:lnTo>
                  <a:pt x="32160" y="202914"/>
                </a:lnTo>
                <a:lnTo>
                  <a:pt x="29302" y="201333"/>
                </a:lnTo>
                <a:lnTo>
                  <a:pt x="29302" y="195163"/>
                </a:lnTo>
                <a:close/>
                <a:moveTo>
                  <a:pt x="87389" y="195163"/>
                </a:moveTo>
                <a:lnTo>
                  <a:pt x="92708" y="204373"/>
                </a:lnTo>
                <a:lnTo>
                  <a:pt x="92708" y="204373"/>
                </a:lnTo>
                <a:lnTo>
                  <a:pt x="90246" y="202914"/>
                </a:lnTo>
                <a:lnTo>
                  <a:pt x="87389" y="201333"/>
                </a:lnTo>
                <a:lnTo>
                  <a:pt x="87389" y="195163"/>
                </a:lnTo>
                <a:close/>
                <a:moveTo>
                  <a:pt x="133864" y="195163"/>
                </a:moveTo>
                <a:lnTo>
                  <a:pt x="139183" y="204373"/>
                </a:lnTo>
                <a:lnTo>
                  <a:pt x="139183" y="204373"/>
                </a:lnTo>
                <a:lnTo>
                  <a:pt x="136721" y="202914"/>
                </a:lnTo>
                <a:lnTo>
                  <a:pt x="133864" y="201333"/>
                </a:lnTo>
                <a:lnTo>
                  <a:pt x="133864" y="195163"/>
                </a:lnTo>
                <a:close/>
                <a:moveTo>
                  <a:pt x="145475" y="195163"/>
                </a:moveTo>
                <a:lnTo>
                  <a:pt x="150794" y="204373"/>
                </a:lnTo>
                <a:lnTo>
                  <a:pt x="150794" y="204373"/>
                </a:lnTo>
                <a:lnTo>
                  <a:pt x="148332" y="202914"/>
                </a:lnTo>
                <a:lnTo>
                  <a:pt x="145475" y="201333"/>
                </a:lnTo>
                <a:lnTo>
                  <a:pt x="145475" y="195163"/>
                </a:lnTo>
                <a:close/>
                <a:moveTo>
                  <a:pt x="157116" y="195163"/>
                </a:moveTo>
                <a:lnTo>
                  <a:pt x="162436" y="204373"/>
                </a:lnTo>
                <a:lnTo>
                  <a:pt x="162436" y="204373"/>
                </a:lnTo>
                <a:lnTo>
                  <a:pt x="159974" y="202914"/>
                </a:lnTo>
                <a:lnTo>
                  <a:pt x="157116" y="201333"/>
                </a:lnTo>
                <a:lnTo>
                  <a:pt x="157116" y="195163"/>
                </a:lnTo>
                <a:close/>
                <a:moveTo>
                  <a:pt x="168727" y="195163"/>
                </a:moveTo>
                <a:lnTo>
                  <a:pt x="174047" y="204373"/>
                </a:lnTo>
                <a:lnTo>
                  <a:pt x="174047" y="204373"/>
                </a:lnTo>
                <a:lnTo>
                  <a:pt x="171585" y="202914"/>
                </a:lnTo>
                <a:lnTo>
                  <a:pt x="168727" y="201333"/>
                </a:lnTo>
                <a:lnTo>
                  <a:pt x="168727" y="195163"/>
                </a:lnTo>
                <a:close/>
                <a:moveTo>
                  <a:pt x="180339" y="195163"/>
                </a:moveTo>
                <a:lnTo>
                  <a:pt x="185658" y="204373"/>
                </a:lnTo>
                <a:lnTo>
                  <a:pt x="185658" y="204373"/>
                </a:lnTo>
                <a:lnTo>
                  <a:pt x="183165" y="202914"/>
                </a:lnTo>
                <a:lnTo>
                  <a:pt x="180339" y="201333"/>
                </a:lnTo>
                <a:lnTo>
                  <a:pt x="180339" y="195163"/>
                </a:lnTo>
                <a:close/>
                <a:moveTo>
                  <a:pt x="191950" y="195163"/>
                </a:moveTo>
                <a:lnTo>
                  <a:pt x="197269" y="204373"/>
                </a:lnTo>
                <a:lnTo>
                  <a:pt x="197269" y="204373"/>
                </a:lnTo>
                <a:lnTo>
                  <a:pt x="194807" y="202914"/>
                </a:lnTo>
                <a:lnTo>
                  <a:pt x="191950" y="201333"/>
                </a:lnTo>
                <a:lnTo>
                  <a:pt x="191950" y="195163"/>
                </a:lnTo>
                <a:close/>
                <a:moveTo>
                  <a:pt x="215202" y="195163"/>
                </a:moveTo>
                <a:lnTo>
                  <a:pt x="220522" y="204373"/>
                </a:lnTo>
                <a:lnTo>
                  <a:pt x="220522" y="204373"/>
                </a:lnTo>
                <a:lnTo>
                  <a:pt x="218060" y="202914"/>
                </a:lnTo>
                <a:lnTo>
                  <a:pt x="215202" y="201333"/>
                </a:lnTo>
                <a:lnTo>
                  <a:pt x="215202" y="195163"/>
                </a:lnTo>
                <a:close/>
                <a:moveTo>
                  <a:pt x="52525" y="195163"/>
                </a:moveTo>
                <a:lnTo>
                  <a:pt x="57844" y="204373"/>
                </a:lnTo>
                <a:lnTo>
                  <a:pt x="55351" y="202914"/>
                </a:lnTo>
                <a:lnTo>
                  <a:pt x="52525" y="201333"/>
                </a:lnTo>
                <a:lnTo>
                  <a:pt x="52525" y="195163"/>
                </a:lnTo>
                <a:close/>
                <a:moveTo>
                  <a:pt x="75777" y="195163"/>
                </a:moveTo>
                <a:lnTo>
                  <a:pt x="81097" y="204373"/>
                </a:lnTo>
                <a:lnTo>
                  <a:pt x="78604" y="202914"/>
                </a:lnTo>
                <a:lnTo>
                  <a:pt x="75777" y="201333"/>
                </a:lnTo>
                <a:lnTo>
                  <a:pt x="75777" y="195163"/>
                </a:lnTo>
                <a:close/>
                <a:moveTo>
                  <a:pt x="99030" y="195163"/>
                </a:moveTo>
                <a:lnTo>
                  <a:pt x="104349" y="204373"/>
                </a:lnTo>
                <a:lnTo>
                  <a:pt x="101857" y="202914"/>
                </a:lnTo>
                <a:lnTo>
                  <a:pt x="99030" y="201333"/>
                </a:lnTo>
                <a:lnTo>
                  <a:pt x="99030" y="195163"/>
                </a:lnTo>
                <a:close/>
                <a:moveTo>
                  <a:pt x="122222" y="195163"/>
                </a:moveTo>
                <a:lnTo>
                  <a:pt x="127541" y="204373"/>
                </a:lnTo>
                <a:lnTo>
                  <a:pt x="125079" y="202914"/>
                </a:lnTo>
                <a:lnTo>
                  <a:pt x="122222" y="201333"/>
                </a:lnTo>
                <a:lnTo>
                  <a:pt x="122222" y="195163"/>
                </a:lnTo>
                <a:close/>
                <a:moveTo>
                  <a:pt x="203591" y="195163"/>
                </a:moveTo>
                <a:lnTo>
                  <a:pt x="208911" y="204373"/>
                </a:lnTo>
                <a:lnTo>
                  <a:pt x="206418" y="202914"/>
                </a:lnTo>
                <a:lnTo>
                  <a:pt x="203591" y="201333"/>
                </a:lnTo>
                <a:lnTo>
                  <a:pt x="203591" y="195163"/>
                </a:lnTo>
                <a:close/>
                <a:moveTo>
                  <a:pt x="191676" y="195224"/>
                </a:moveTo>
                <a:lnTo>
                  <a:pt x="191676" y="201363"/>
                </a:lnTo>
                <a:lnTo>
                  <a:pt x="188849" y="203005"/>
                </a:lnTo>
                <a:lnTo>
                  <a:pt x="186357" y="204403"/>
                </a:lnTo>
                <a:lnTo>
                  <a:pt x="186357" y="204403"/>
                </a:lnTo>
                <a:lnTo>
                  <a:pt x="191676" y="195224"/>
                </a:lnTo>
                <a:close/>
                <a:moveTo>
                  <a:pt x="226570" y="195224"/>
                </a:moveTo>
                <a:lnTo>
                  <a:pt x="226570" y="201333"/>
                </a:lnTo>
                <a:lnTo>
                  <a:pt x="223713" y="202974"/>
                </a:lnTo>
                <a:lnTo>
                  <a:pt x="221251" y="204403"/>
                </a:lnTo>
                <a:lnTo>
                  <a:pt x="221251" y="204403"/>
                </a:lnTo>
                <a:lnTo>
                  <a:pt x="226570" y="195224"/>
                </a:lnTo>
                <a:close/>
                <a:moveTo>
                  <a:pt x="249793" y="195224"/>
                </a:moveTo>
                <a:lnTo>
                  <a:pt x="249793" y="201333"/>
                </a:lnTo>
                <a:lnTo>
                  <a:pt x="246936" y="202974"/>
                </a:lnTo>
                <a:lnTo>
                  <a:pt x="244474" y="204403"/>
                </a:lnTo>
                <a:lnTo>
                  <a:pt x="244474" y="204403"/>
                </a:lnTo>
                <a:lnTo>
                  <a:pt x="249793" y="195224"/>
                </a:lnTo>
                <a:close/>
                <a:moveTo>
                  <a:pt x="250036" y="195224"/>
                </a:moveTo>
                <a:lnTo>
                  <a:pt x="255355" y="204403"/>
                </a:lnTo>
                <a:lnTo>
                  <a:pt x="255355" y="204403"/>
                </a:lnTo>
                <a:lnTo>
                  <a:pt x="252893" y="203005"/>
                </a:lnTo>
                <a:lnTo>
                  <a:pt x="250036" y="201363"/>
                </a:lnTo>
                <a:lnTo>
                  <a:pt x="250036" y="195224"/>
                </a:lnTo>
                <a:close/>
                <a:moveTo>
                  <a:pt x="261404" y="195224"/>
                </a:moveTo>
                <a:lnTo>
                  <a:pt x="261404" y="201333"/>
                </a:lnTo>
                <a:lnTo>
                  <a:pt x="258547" y="202974"/>
                </a:lnTo>
                <a:lnTo>
                  <a:pt x="256085" y="204403"/>
                </a:lnTo>
                <a:lnTo>
                  <a:pt x="256085" y="204403"/>
                </a:lnTo>
                <a:lnTo>
                  <a:pt x="261404" y="195224"/>
                </a:lnTo>
                <a:close/>
                <a:moveTo>
                  <a:pt x="273289" y="195224"/>
                </a:moveTo>
                <a:lnTo>
                  <a:pt x="278608" y="204403"/>
                </a:lnTo>
                <a:lnTo>
                  <a:pt x="278608" y="204403"/>
                </a:lnTo>
                <a:lnTo>
                  <a:pt x="276146" y="203005"/>
                </a:lnTo>
                <a:lnTo>
                  <a:pt x="273289" y="201363"/>
                </a:lnTo>
                <a:lnTo>
                  <a:pt x="273289" y="195224"/>
                </a:lnTo>
                <a:close/>
                <a:moveTo>
                  <a:pt x="63862" y="195224"/>
                </a:moveTo>
                <a:lnTo>
                  <a:pt x="63862" y="201363"/>
                </a:lnTo>
                <a:lnTo>
                  <a:pt x="61005" y="203005"/>
                </a:lnTo>
                <a:lnTo>
                  <a:pt x="58543" y="204403"/>
                </a:lnTo>
                <a:lnTo>
                  <a:pt x="63862" y="195224"/>
                </a:lnTo>
                <a:close/>
                <a:moveTo>
                  <a:pt x="75504" y="195224"/>
                </a:moveTo>
                <a:lnTo>
                  <a:pt x="75504" y="201363"/>
                </a:lnTo>
                <a:lnTo>
                  <a:pt x="72647" y="203005"/>
                </a:lnTo>
                <a:lnTo>
                  <a:pt x="70185" y="204403"/>
                </a:lnTo>
                <a:lnTo>
                  <a:pt x="75504" y="195224"/>
                </a:lnTo>
                <a:close/>
                <a:moveTo>
                  <a:pt x="87115" y="195224"/>
                </a:moveTo>
                <a:lnTo>
                  <a:pt x="87115" y="201363"/>
                </a:lnTo>
                <a:lnTo>
                  <a:pt x="84288" y="203005"/>
                </a:lnTo>
                <a:lnTo>
                  <a:pt x="81796" y="204403"/>
                </a:lnTo>
                <a:lnTo>
                  <a:pt x="87115" y="195224"/>
                </a:lnTo>
                <a:close/>
                <a:moveTo>
                  <a:pt x="98757" y="195224"/>
                </a:moveTo>
                <a:lnTo>
                  <a:pt x="98757" y="201363"/>
                </a:lnTo>
                <a:lnTo>
                  <a:pt x="95899" y="203005"/>
                </a:lnTo>
                <a:lnTo>
                  <a:pt x="93437" y="204403"/>
                </a:lnTo>
                <a:lnTo>
                  <a:pt x="98757" y="195224"/>
                </a:lnTo>
                <a:close/>
                <a:moveTo>
                  <a:pt x="110368" y="195224"/>
                </a:moveTo>
                <a:lnTo>
                  <a:pt x="110368" y="201363"/>
                </a:lnTo>
                <a:lnTo>
                  <a:pt x="107541" y="203005"/>
                </a:lnTo>
                <a:lnTo>
                  <a:pt x="105048" y="204403"/>
                </a:lnTo>
                <a:lnTo>
                  <a:pt x="110368" y="195224"/>
                </a:lnTo>
                <a:close/>
                <a:moveTo>
                  <a:pt x="121979" y="195224"/>
                </a:moveTo>
                <a:lnTo>
                  <a:pt x="121979" y="201363"/>
                </a:lnTo>
                <a:lnTo>
                  <a:pt x="119122" y="203005"/>
                </a:lnTo>
                <a:lnTo>
                  <a:pt x="116660" y="204403"/>
                </a:lnTo>
                <a:lnTo>
                  <a:pt x="121979" y="195224"/>
                </a:lnTo>
                <a:close/>
                <a:moveTo>
                  <a:pt x="133590" y="195224"/>
                </a:moveTo>
                <a:lnTo>
                  <a:pt x="133590" y="201363"/>
                </a:lnTo>
                <a:lnTo>
                  <a:pt x="130733" y="203005"/>
                </a:lnTo>
                <a:lnTo>
                  <a:pt x="128271" y="204403"/>
                </a:lnTo>
                <a:lnTo>
                  <a:pt x="133590" y="195224"/>
                </a:lnTo>
                <a:close/>
                <a:moveTo>
                  <a:pt x="145232" y="195224"/>
                </a:moveTo>
                <a:lnTo>
                  <a:pt x="145232" y="201363"/>
                </a:lnTo>
                <a:lnTo>
                  <a:pt x="142374" y="203005"/>
                </a:lnTo>
                <a:lnTo>
                  <a:pt x="139912" y="204403"/>
                </a:lnTo>
                <a:lnTo>
                  <a:pt x="145232" y="195224"/>
                </a:lnTo>
                <a:close/>
                <a:moveTo>
                  <a:pt x="156843" y="195224"/>
                </a:moveTo>
                <a:lnTo>
                  <a:pt x="156843" y="201363"/>
                </a:lnTo>
                <a:lnTo>
                  <a:pt x="153986" y="203005"/>
                </a:lnTo>
                <a:lnTo>
                  <a:pt x="151523" y="204403"/>
                </a:lnTo>
                <a:lnTo>
                  <a:pt x="156843" y="195224"/>
                </a:lnTo>
                <a:close/>
                <a:moveTo>
                  <a:pt x="168484" y="195224"/>
                </a:moveTo>
                <a:lnTo>
                  <a:pt x="168484" y="201363"/>
                </a:lnTo>
                <a:lnTo>
                  <a:pt x="165627" y="203005"/>
                </a:lnTo>
                <a:lnTo>
                  <a:pt x="163165" y="204403"/>
                </a:lnTo>
                <a:lnTo>
                  <a:pt x="168484" y="195224"/>
                </a:lnTo>
                <a:close/>
                <a:moveTo>
                  <a:pt x="180065" y="195224"/>
                </a:moveTo>
                <a:lnTo>
                  <a:pt x="180065" y="201363"/>
                </a:lnTo>
                <a:lnTo>
                  <a:pt x="177208" y="203005"/>
                </a:lnTo>
                <a:lnTo>
                  <a:pt x="174746" y="204403"/>
                </a:lnTo>
                <a:lnTo>
                  <a:pt x="180065" y="195224"/>
                </a:lnTo>
                <a:close/>
                <a:moveTo>
                  <a:pt x="203318" y="195224"/>
                </a:moveTo>
                <a:lnTo>
                  <a:pt x="203318" y="201363"/>
                </a:lnTo>
                <a:lnTo>
                  <a:pt x="200461" y="203005"/>
                </a:lnTo>
                <a:lnTo>
                  <a:pt x="197999" y="204403"/>
                </a:lnTo>
                <a:lnTo>
                  <a:pt x="203318" y="195224"/>
                </a:lnTo>
                <a:close/>
                <a:moveTo>
                  <a:pt x="214929" y="195224"/>
                </a:moveTo>
                <a:lnTo>
                  <a:pt x="214929" y="201363"/>
                </a:lnTo>
                <a:lnTo>
                  <a:pt x="212072" y="203005"/>
                </a:lnTo>
                <a:lnTo>
                  <a:pt x="209610" y="204403"/>
                </a:lnTo>
                <a:lnTo>
                  <a:pt x="214929" y="195224"/>
                </a:lnTo>
                <a:close/>
                <a:moveTo>
                  <a:pt x="226783" y="195224"/>
                </a:moveTo>
                <a:lnTo>
                  <a:pt x="232103" y="204403"/>
                </a:lnTo>
                <a:lnTo>
                  <a:pt x="229640" y="203005"/>
                </a:lnTo>
                <a:lnTo>
                  <a:pt x="226783" y="201363"/>
                </a:lnTo>
                <a:lnTo>
                  <a:pt x="226783" y="195224"/>
                </a:lnTo>
                <a:close/>
                <a:moveTo>
                  <a:pt x="238182" y="195224"/>
                </a:moveTo>
                <a:lnTo>
                  <a:pt x="238182" y="201333"/>
                </a:lnTo>
                <a:lnTo>
                  <a:pt x="235355" y="202974"/>
                </a:lnTo>
                <a:lnTo>
                  <a:pt x="232862" y="204403"/>
                </a:lnTo>
                <a:lnTo>
                  <a:pt x="238182" y="195224"/>
                </a:lnTo>
                <a:close/>
                <a:moveTo>
                  <a:pt x="238425" y="195224"/>
                </a:moveTo>
                <a:lnTo>
                  <a:pt x="243744" y="204403"/>
                </a:lnTo>
                <a:lnTo>
                  <a:pt x="241282" y="203005"/>
                </a:lnTo>
                <a:lnTo>
                  <a:pt x="238425" y="201363"/>
                </a:lnTo>
                <a:lnTo>
                  <a:pt x="238425" y="195224"/>
                </a:lnTo>
                <a:close/>
                <a:moveTo>
                  <a:pt x="261678" y="195224"/>
                </a:moveTo>
                <a:lnTo>
                  <a:pt x="266997" y="204403"/>
                </a:lnTo>
                <a:lnTo>
                  <a:pt x="264535" y="203005"/>
                </a:lnTo>
                <a:lnTo>
                  <a:pt x="261678" y="201363"/>
                </a:lnTo>
                <a:lnTo>
                  <a:pt x="261678" y="195224"/>
                </a:lnTo>
                <a:close/>
                <a:moveTo>
                  <a:pt x="273046" y="195224"/>
                </a:moveTo>
                <a:lnTo>
                  <a:pt x="273046" y="201363"/>
                </a:lnTo>
                <a:lnTo>
                  <a:pt x="270188" y="203005"/>
                </a:lnTo>
                <a:lnTo>
                  <a:pt x="267726" y="204403"/>
                </a:lnTo>
                <a:lnTo>
                  <a:pt x="273046" y="195224"/>
                </a:lnTo>
                <a:close/>
                <a:moveTo>
                  <a:pt x="284657" y="195224"/>
                </a:moveTo>
                <a:lnTo>
                  <a:pt x="284657" y="201363"/>
                </a:lnTo>
                <a:lnTo>
                  <a:pt x="279337" y="204403"/>
                </a:lnTo>
                <a:lnTo>
                  <a:pt x="284657" y="195224"/>
                </a:lnTo>
                <a:close/>
                <a:moveTo>
                  <a:pt x="17418" y="195224"/>
                </a:moveTo>
                <a:lnTo>
                  <a:pt x="17418" y="201363"/>
                </a:lnTo>
                <a:lnTo>
                  <a:pt x="14560" y="203005"/>
                </a:lnTo>
                <a:lnTo>
                  <a:pt x="12098" y="204433"/>
                </a:lnTo>
                <a:lnTo>
                  <a:pt x="17418" y="195224"/>
                </a:lnTo>
                <a:close/>
                <a:moveTo>
                  <a:pt x="29029" y="195224"/>
                </a:moveTo>
                <a:lnTo>
                  <a:pt x="29029" y="201363"/>
                </a:lnTo>
                <a:lnTo>
                  <a:pt x="26172" y="203005"/>
                </a:lnTo>
                <a:lnTo>
                  <a:pt x="23710" y="204433"/>
                </a:lnTo>
                <a:lnTo>
                  <a:pt x="29029" y="195224"/>
                </a:lnTo>
                <a:close/>
                <a:moveTo>
                  <a:pt x="40610" y="195224"/>
                </a:moveTo>
                <a:lnTo>
                  <a:pt x="40610" y="201363"/>
                </a:lnTo>
                <a:lnTo>
                  <a:pt x="37783" y="203005"/>
                </a:lnTo>
                <a:lnTo>
                  <a:pt x="35290" y="204433"/>
                </a:lnTo>
                <a:lnTo>
                  <a:pt x="40610" y="195224"/>
                </a:lnTo>
                <a:close/>
                <a:moveTo>
                  <a:pt x="52251" y="195224"/>
                </a:moveTo>
                <a:lnTo>
                  <a:pt x="52251" y="201363"/>
                </a:lnTo>
                <a:lnTo>
                  <a:pt x="49394" y="203005"/>
                </a:lnTo>
                <a:lnTo>
                  <a:pt x="46932" y="204433"/>
                </a:lnTo>
                <a:lnTo>
                  <a:pt x="52251" y="195224"/>
                </a:lnTo>
                <a:close/>
                <a:moveTo>
                  <a:pt x="5898" y="201546"/>
                </a:moveTo>
                <a:lnTo>
                  <a:pt x="8755" y="203187"/>
                </a:lnTo>
                <a:lnTo>
                  <a:pt x="11217" y="204646"/>
                </a:lnTo>
                <a:lnTo>
                  <a:pt x="578" y="204646"/>
                </a:lnTo>
                <a:lnTo>
                  <a:pt x="5898" y="201546"/>
                </a:lnTo>
                <a:close/>
                <a:moveTo>
                  <a:pt x="17509" y="201546"/>
                </a:moveTo>
                <a:lnTo>
                  <a:pt x="20366" y="203187"/>
                </a:lnTo>
                <a:lnTo>
                  <a:pt x="22828" y="204646"/>
                </a:lnTo>
                <a:lnTo>
                  <a:pt x="12190" y="204646"/>
                </a:lnTo>
                <a:lnTo>
                  <a:pt x="14682" y="203187"/>
                </a:lnTo>
                <a:lnTo>
                  <a:pt x="17509" y="201546"/>
                </a:lnTo>
                <a:close/>
                <a:moveTo>
                  <a:pt x="29150" y="201546"/>
                </a:moveTo>
                <a:lnTo>
                  <a:pt x="32008" y="203187"/>
                </a:lnTo>
                <a:lnTo>
                  <a:pt x="34470" y="204646"/>
                </a:lnTo>
                <a:lnTo>
                  <a:pt x="23831" y="204646"/>
                </a:lnTo>
                <a:lnTo>
                  <a:pt x="26293" y="203187"/>
                </a:lnTo>
                <a:lnTo>
                  <a:pt x="29150" y="201546"/>
                </a:lnTo>
                <a:close/>
                <a:moveTo>
                  <a:pt x="40762" y="201546"/>
                </a:moveTo>
                <a:lnTo>
                  <a:pt x="43619" y="203187"/>
                </a:lnTo>
                <a:lnTo>
                  <a:pt x="46081" y="204646"/>
                </a:lnTo>
                <a:lnTo>
                  <a:pt x="35442" y="204646"/>
                </a:lnTo>
                <a:lnTo>
                  <a:pt x="37935" y="203187"/>
                </a:lnTo>
                <a:lnTo>
                  <a:pt x="40762" y="201546"/>
                </a:lnTo>
                <a:close/>
                <a:moveTo>
                  <a:pt x="52403" y="201546"/>
                </a:moveTo>
                <a:lnTo>
                  <a:pt x="55260" y="203187"/>
                </a:lnTo>
                <a:lnTo>
                  <a:pt x="57722" y="204646"/>
                </a:lnTo>
                <a:lnTo>
                  <a:pt x="47084" y="204646"/>
                </a:lnTo>
                <a:lnTo>
                  <a:pt x="49546" y="203187"/>
                </a:lnTo>
                <a:lnTo>
                  <a:pt x="52403" y="201546"/>
                </a:lnTo>
                <a:close/>
                <a:moveTo>
                  <a:pt x="64014" y="201546"/>
                </a:moveTo>
                <a:lnTo>
                  <a:pt x="66871" y="203187"/>
                </a:lnTo>
                <a:lnTo>
                  <a:pt x="69334" y="204646"/>
                </a:lnTo>
                <a:lnTo>
                  <a:pt x="58695" y="204646"/>
                </a:lnTo>
                <a:lnTo>
                  <a:pt x="61187" y="203187"/>
                </a:lnTo>
                <a:lnTo>
                  <a:pt x="64014" y="201546"/>
                </a:lnTo>
                <a:close/>
                <a:moveTo>
                  <a:pt x="75656" y="201546"/>
                </a:moveTo>
                <a:lnTo>
                  <a:pt x="78513" y="203187"/>
                </a:lnTo>
                <a:lnTo>
                  <a:pt x="80975" y="204646"/>
                </a:lnTo>
                <a:lnTo>
                  <a:pt x="70337" y="204646"/>
                </a:lnTo>
                <a:lnTo>
                  <a:pt x="72799" y="203187"/>
                </a:lnTo>
                <a:lnTo>
                  <a:pt x="75656" y="201546"/>
                </a:lnTo>
                <a:close/>
                <a:moveTo>
                  <a:pt x="87237" y="201546"/>
                </a:moveTo>
                <a:lnTo>
                  <a:pt x="90094" y="203187"/>
                </a:lnTo>
                <a:lnTo>
                  <a:pt x="92556" y="204646"/>
                </a:lnTo>
                <a:lnTo>
                  <a:pt x="81917" y="204646"/>
                </a:lnTo>
                <a:lnTo>
                  <a:pt x="84379" y="203187"/>
                </a:lnTo>
                <a:lnTo>
                  <a:pt x="87237" y="201546"/>
                </a:lnTo>
                <a:close/>
                <a:moveTo>
                  <a:pt x="98878" y="201546"/>
                </a:moveTo>
                <a:lnTo>
                  <a:pt x="101705" y="203187"/>
                </a:lnTo>
                <a:lnTo>
                  <a:pt x="104197" y="204646"/>
                </a:lnTo>
                <a:lnTo>
                  <a:pt x="93559" y="204646"/>
                </a:lnTo>
                <a:lnTo>
                  <a:pt x="96021" y="203187"/>
                </a:lnTo>
                <a:lnTo>
                  <a:pt x="98878" y="201546"/>
                </a:lnTo>
                <a:close/>
                <a:moveTo>
                  <a:pt x="110489" y="201546"/>
                </a:moveTo>
                <a:lnTo>
                  <a:pt x="113346" y="203187"/>
                </a:lnTo>
                <a:lnTo>
                  <a:pt x="115809" y="204646"/>
                </a:lnTo>
                <a:lnTo>
                  <a:pt x="105170" y="204646"/>
                </a:lnTo>
                <a:lnTo>
                  <a:pt x="107632" y="203187"/>
                </a:lnTo>
                <a:lnTo>
                  <a:pt x="110489" y="201546"/>
                </a:lnTo>
                <a:close/>
                <a:moveTo>
                  <a:pt x="122131" y="201546"/>
                </a:moveTo>
                <a:lnTo>
                  <a:pt x="124958" y="203187"/>
                </a:lnTo>
                <a:lnTo>
                  <a:pt x="127450" y="204646"/>
                </a:lnTo>
                <a:lnTo>
                  <a:pt x="116812" y="204646"/>
                </a:lnTo>
                <a:lnTo>
                  <a:pt x="119274" y="203187"/>
                </a:lnTo>
                <a:lnTo>
                  <a:pt x="122131" y="201546"/>
                </a:lnTo>
                <a:close/>
                <a:moveTo>
                  <a:pt x="133742" y="201546"/>
                </a:moveTo>
                <a:lnTo>
                  <a:pt x="136599" y="203187"/>
                </a:lnTo>
                <a:lnTo>
                  <a:pt x="139061" y="204646"/>
                </a:lnTo>
                <a:lnTo>
                  <a:pt x="128423" y="204646"/>
                </a:lnTo>
                <a:lnTo>
                  <a:pt x="130885" y="203187"/>
                </a:lnTo>
                <a:lnTo>
                  <a:pt x="133742" y="201546"/>
                </a:lnTo>
                <a:close/>
                <a:moveTo>
                  <a:pt x="145323" y="201546"/>
                </a:moveTo>
                <a:lnTo>
                  <a:pt x="148180" y="203187"/>
                </a:lnTo>
                <a:lnTo>
                  <a:pt x="150642" y="204646"/>
                </a:lnTo>
                <a:lnTo>
                  <a:pt x="140004" y="204646"/>
                </a:lnTo>
                <a:lnTo>
                  <a:pt x="142496" y="203187"/>
                </a:lnTo>
                <a:lnTo>
                  <a:pt x="145323" y="201546"/>
                </a:lnTo>
                <a:close/>
                <a:moveTo>
                  <a:pt x="156964" y="201546"/>
                </a:moveTo>
                <a:lnTo>
                  <a:pt x="159822" y="203187"/>
                </a:lnTo>
                <a:lnTo>
                  <a:pt x="162284" y="204646"/>
                </a:lnTo>
                <a:lnTo>
                  <a:pt x="151645" y="204646"/>
                </a:lnTo>
                <a:lnTo>
                  <a:pt x="154107" y="203187"/>
                </a:lnTo>
                <a:lnTo>
                  <a:pt x="156964" y="201546"/>
                </a:lnTo>
                <a:close/>
                <a:moveTo>
                  <a:pt x="168575" y="201546"/>
                </a:moveTo>
                <a:lnTo>
                  <a:pt x="171433" y="203187"/>
                </a:lnTo>
                <a:lnTo>
                  <a:pt x="173895" y="204646"/>
                </a:lnTo>
                <a:lnTo>
                  <a:pt x="163256" y="204646"/>
                </a:lnTo>
                <a:lnTo>
                  <a:pt x="165749" y="203187"/>
                </a:lnTo>
                <a:lnTo>
                  <a:pt x="168575" y="201546"/>
                </a:lnTo>
                <a:close/>
                <a:moveTo>
                  <a:pt x="180217" y="201546"/>
                </a:moveTo>
                <a:lnTo>
                  <a:pt x="183074" y="203187"/>
                </a:lnTo>
                <a:lnTo>
                  <a:pt x="185536" y="204646"/>
                </a:lnTo>
                <a:lnTo>
                  <a:pt x="174898" y="204646"/>
                </a:lnTo>
                <a:lnTo>
                  <a:pt x="177360" y="203187"/>
                </a:lnTo>
                <a:lnTo>
                  <a:pt x="180217" y="201546"/>
                </a:lnTo>
                <a:close/>
                <a:moveTo>
                  <a:pt x="191828" y="201546"/>
                </a:moveTo>
                <a:lnTo>
                  <a:pt x="194685" y="203187"/>
                </a:lnTo>
                <a:lnTo>
                  <a:pt x="197147" y="204646"/>
                </a:lnTo>
                <a:lnTo>
                  <a:pt x="186509" y="204646"/>
                </a:lnTo>
                <a:lnTo>
                  <a:pt x="189001" y="203187"/>
                </a:lnTo>
                <a:lnTo>
                  <a:pt x="191828" y="201546"/>
                </a:lnTo>
                <a:close/>
                <a:moveTo>
                  <a:pt x="203470" y="201546"/>
                </a:moveTo>
                <a:lnTo>
                  <a:pt x="206327" y="203187"/>
                </a:lnTo>
                <a:lnTo>
                  <a:pt x="208789" y="204646"/>
                </a:lnTo>
                <a:lnTo>
                  <a:pt x="198151" y="204646"/>
                </a:lnTo>
                <a:lnTo>
                  <a:pt x="200613" y="203187"/>
                </a:lnTo>
                <a:lnTo>
                  <a:pt x="203470" y="201546"/>
                </a:lnTo>
                <a:close/>
                <a:moveTo>
                  <a:pt x="215051" y="201546"/>
                </a:moveTo>
                <a:lnTo>
                  <a:pt x="217908" y="203187"/>
                </a:lnTo>
                <a:lnTo>
                  <a:pt x="220370" y="204646"/>
                </a:lnTo>
                <a:lnTo>
                  <a:pt x="209731" y="204646"/>
                </a:lnTo>
                <a:lnTo>
                  <a:pt x="212193" y="203187"/>
                </a:lnTo>
                <a:lnTo>
                  <a:pt x="215051" y="201546"/>
                </a:lnTo>
                <a:close/>
                <a:moveTo>
                  <a:pt x="226692" y="201546"/>
                </a:moveTo>
                <a:lnTo>
                  <a:pt x="229519" y="203187"/>
                </a:lnTo>
                <a:lnTo>
                  <a:pt x="232011" y="204646"/>
                </a:lnTo>
                <a:lnTo>
                  <a:pt x="221373" y="204646"/>
                </a:lnTo>
                <a:lnTo>
                  <a:pt x="223835" y="203187"/>
                </a:lnTo>
                <a:lnTo>
                  <a:pt x="226692" y="201546"/>
                </a:lnTo>
                <a:close/>
                <a:moveTo>
                  <a:pt x="238303" y="201546"/>
                </a:moveTo>
                <a:lnTo>
                  <a:pt x="241160" y="203187"/>
                </a:lnTo>
                <a:lnTo>
                  <a:pt x="243622" y="204646"/>
                </a:lnTo>
                <a:lnTo>
                  <a:pt x="232984" y="204646"/>
                </a:lnTo>
                <a:lnTo>
                  <a:pt x="235446" y="203187"/>
                </a:lnTo>
                <a:lnTo>
                  <a:pt x="238303" y="201546"/>
                </a:lnTo>
                <a:close/>
                <a:moveTo>
                  <a:pt x="249945" y="201546"/>
                </a:moveTo>
                <a:lnTo>
                  <a:pt x="252772" y="203187"/>
                </a:lnTo>
                <a:lnTo>
                  <a:pt x="255264" y="204646"/>
                </a:lnTo>
                <a:lnTo>
                  <a:pt x="244626" y="204646"/>
                </a:lnTo>
                <a:lnTo>
                  <a:pt x="247088" y="203187"/>
                </a:lnTo>
                <a:lnTo>
                  <a:pt x="249945" y="201546"/>
                </a:lnTo>
                <a:close/>
                <a:moveTo>
                  <a:pt x="261556" y="201546"/>
                </a:moveTo>
                <a:lnTo>
                  <a:pt x="264413" y="203187"/>
                </a:lnTo>
                <a:lnTo>
                  <a:pt x="266875" y="204646"/>
                </a:lnTo>
                <a:lnTo>
                  <a:pt x="256237" y="204646"/>
                </a:lnTo>
                <a:lnTo>
                  <a:pt x="258699" y="203187"/>
                </a:lnTo>
                <a:lnTo>
                  <a:pt x="261556" y="201546"/>
                </a:lnTo>
                <a:close/>
                <a:moveTo>
                  <a:pt x="273198" y="201546"/>
                </a:moveTo>
                <a:lnTo>
                  <a:pt x="276024" y="203187"/>
                </a:lnTo>
                <a:lnTo>
                  <a:pt x="278517" y="204646"/>
                </a:lnTo>
                <a:lnTo>
                  <a:pt x="267878" y="204646"/>
                </a:lnTo>
                <a:lnTo>
                  <a:pt x="270340" y="203187"/>
                </a:lnTo>
                <a:lnTo>
                  <a:pt x="273198" y="201546"/>
                </a:lnTo>
                <a:close/>
                <a:moveTo>
                  <a:pt x="11217" y="204889"/>
                </a:moveTo>
                <a:lnTo>
                  <a:pt x="5898" y="207990"/>
                </a:lnTo>
                <a:lnTo>
                  <a:pt x="578" y="204889"/>
                </a:lnTo>
                <a:close/>
                <a:moveTo>
                  <a:pt x="22828" y="204889"/>
                </a:moveTo>
                <a:lnTo>
                  <a:pt x="17509" y="207990"/>
                </a:lnTo>
                <a:lnTo>
                  <a:pt x="12190" y="204889"/>
                </a:lnTo>
                <a:close/>
                <a:moveTo>
                  <a:pt x="34470" y="204889"/>
                </a:moveTo>
                <a:lnTo>
                  <a:pt x="29150" y="207990"/>
                </a:lnTo>
                <a:lnTo>
                  <a:pt x="23831" y="204889"/>
                </a:lnTo>
                <a:close/>
                <a:moveTo>
                  <a:pt x="46081" y="204889"/>
                </a:moveTo>
                <a:lnTo>
                  <a:pt x="40762" y="207990"/>
                </a:lnTo>
                <a:lnTo>
                  <a:pt x="35442" y="204889"/>
                </a:lnTo>
                <a:close/>
                <a:moveTo>
                  <a:pt x="57722" y="204889"/>
                </a:moveTo>
                <a:lnTo>
                  <a:pt x="52403" y="207990"/>
                </a:lnTo>
                <a:lnTo>
                  <a:pt x="47084" y="204889"/>
                </a:lnTo>
                <a:close/>
                <a:moveTo>
                  <a:pt x="69334" y="204889"/>
                </a:moveTo>
                <a:lnTo>
                  <a:pt x="64014" y="207990"/>
                </a:lnTo>
                <a:lnTo>
                  <a:pt x="58695" y="204889"/>
                </a:lnTo>
                <a:close/>
                <a:moveTo>
                  <a:pt x="80945" y="204889"/>
                </a:moveTo>
                <a:lnTo>
                  <a:pt x="75625" y="207990"/>
                </a:lnTo>
                <a:lnTo>
                  <a:pt x="70306" y="204889"/>
                </a:lnTo>
                <a:close/>
                <a:moveTo>
                  <a:pt x="92556" y="204889"/>
                </a:moveTo>
                <a:lnTo>
                  <a:pt x="87237" y="207990"/>
                </a:lnTo>
                <a:lnTo>
                  <a:pt x="81917" y="204889"/>
                </a:lnTo>
                <a:close/>
                <a:moveTo>
                  <a:pt x="104197" y="204889"/>
                </a:moveTo>
                <a:lnTo>
                  <a:pt x="98878" y="207990"/>
                </a:lnTo>
                <a:lnTo>
                  <a:pt x="93559" y="204889"/>
                </a:lnTo>
                <a:close/>
                <a:moveTo>
                  <a:pt x="115809" y="204889"/>
                </a:moveTo>
                <a:lnTo>
                  <a:pt x="110489" y="207990"/>
                </a:lnTo>
                <a:lnTo>
                  <a:pt x="105170" y="204889"/>
                </a:lnTo>
                <a:close/>
                <a:moveTo>
                  <a:pt x="127450" y="204889"/>
                </a:moveTo>
                <a:lnTo>
                  <a:pt x="122131" y="207990"/>
                </a:lnTo>
                <a:lnTo>
                  <a:pt x="116812" y="204889"/>
                </a:lnTo>
                <a:close/>
                <a:moveTo>
                  <a:pt x="139061" y="204889"/>
                </a:moveTo>
                <a:lnTo>
                  <a:pt x="133742" y="207990"/>
                </a:lnTo>
                <a:lnTo>
                  <a:pt x="128423" y="204889"/>
                </a:lnTo>
                <a:close/>
                <a:moveTo>
                  <a:pt x="150642" y="204889"/>
                </a:moveTo>
                <a:lnTo>
                  <a:pt x="145323" y="207990"/>
                </a:lnTo>
                <a:lnTo>
                  <a:pt x="140004" y="204889"/>
                </a:lnTo>
                <a:close/>
                <a:moveTo>
                  <a:pt x="162284" y="204889"/>
                </a:moveTo>
                <a:lnTo>
                  <a:pt x="156964" y="207990"/>
                </a:lnTo>
                <a:lnTo>
                  <a:pt x="151645" y="204889"/>
                </a:lnTo>
                <a:close/>
                <a:moveTo>
                  <a:pt x="173895" y="204889"/>
                </a:moveTo>
                <a:lnTo>
                  <a:pt x="168575" y="207990"/>
                </a:lnTo>
                <a:lnTo>
                  <a:pt x="163256" y="204889"/>
                </a:lnTo>
                <a:close/>
                <a:moveTo>
                  <a:pt x="185536" y="204889"/>
                </a:moveTo>
                <a:lnTo>
                  <a:pt x="180217" y="207990"/>
                </a:lnTo>
                <a:lnTo>
                  <a:pt x="174898" y="204889"/>
                </a:lnTo>
                <a:close/>
                <a:moveTo>
                  <a:pt x="197147" y="204889"/>
                </a:moveTo>
                <a:lnTo>
                  <a:pt x="191828" y="207990"/>
                </a:lnTo>
                <a:lnTo>
                  <a:pt x="186509" y="204889"/>
                </a:lnTo>
                <a:close/>
                <a:moveTo>
                  <a:pt x="208789" y="204889"/>
                </a:moveTo>
                <a:lnTo>
                  <a:pt x="203470" y="207990"/>
                </a:lnTo>
                <a:lnTo>
                  <a:pt x="198151" y="204889"/>
                </a:lnTo>
                <a:close/>
                <a:moveTo>
                  <a:pt x="220370" y="204889"/>
                </a:moveTo>
                <a:lnTo>
                  <a:pt x="215051" y="207990"/>
                </a:lnTo>
                <a:lnTo>
                  <a:pt x="209731" y="204889"/>
                </a:lnTo>
                <a:close/>
                <a:moveTo>
                  <a:pt x="232011" y="204889"/>
                </a:moveTo>
                <a:lnTo>
                  <a:pt x="226692" y="207990"/>
                </a:lnTo>
                <a:lnTo>
                  <a:pt x="221373" y="204889"/>
                </a:lnTo>
                <a:close/>
                <a:moveTo>
                  <a:pt x="243622" y="204889"/>
                </a:moveTo>
                <a:lnTo>
                  <a:pt x="238303" y="207990"/>
                </a:lnTo>
                <a:lnTo>
                  <a:pt x="232984" y="204889"/>
                </a:lnTo>
                <a:close/>
                <a:moveTo>
                  <a:pt x="255264" y="204889"/>
                </a:moveTo>
                <a:lnTo>
                  <a:pt x="249945" y="207990"/>
                </a:lnTo>
                <a:lnTo>
                  <a:pt x="244626" y="204889"/>
                </a:lnTo>
                <a:close/>
                <a:moveTo>
                  <a:pt x="266875" y="204889"/>
                </a:moveTo>
                <a:lnTo>
                  <a:pt x="261556" y="207990"/>
                </a:lnTo>
                <a:lnTo>
                  <a:pt x="256237" y="204889"/>
                </a:lnTo>
                <a:close/>
                <a:moveTo>
                  <a:pt x="278517" y="204889"/>
                </a:moveTo>
                <a:lnTo>
                  <a:pt x="273198" y="207990"/>
                </a:lnTo>
                <a:lnTo>
                  <a:pt x="267878" y="204889"/>
                </a:lnTo>
                <a:close/>
                <a:moveTo>
                  <a:pt x="11369" y="205133"/>
                </a:moveTo>
                <a:lnTo>
                  <a:pt x="6050" y="214312"/>
                </a:lnTo>
                <a:lnTo>
                  <a:pt x="6050" y="208202"/>
                </a:lnTo>
                <a:lnTo>
                  <a:pt x="11369" y="205133"/>
                </a:lnTo>
                <a:close/>
                <a:moveTo>
                  <a:pt x="34622" y="205133"/>
                </a:moveTo>
                <a:lnTo>
                  <a:pt x="29302" y="214312"/>
                </a:lnTo>
                <a:lnTo>
                  <a:pt x="29302" y="208202"/>
                </a:lnTo>
                <a:lnTo>
                  <a:pt x="34622" y="205133"/>
                </a:lnTo>
                <a:close/>
                <a:moveTo>
                  <a:pt x="46202" y="205133"/>
                </a:moveTo>
                <a:lnTo>
                  <a:pt x="40883" y="214312"/>
                </a:lnTo>
                <a:lnTo>
                  <a:pt x="40883" y="208202"/>
                </a:lnTo>
                <a:lnTo>
                  <a:pt x="46202" y="205133"/>
                </a:lnTo>
                <a:close/>
                <a:moveTo>
                  <a:pt x="57844" y="205133"/>
                </a:moveTo>
                <a:lnTo>
                  <a:pt x="52525" y="214312"/>
                </a:lnTo>
                <a:lnTo>
                  <a:pt x="52525" y="208202"/>
                </a:lnTo>
                <a:lnTo>
                  <a:pt x="57844" y="205133"/>
                </a:lnTo>
                <a:close/>
                <a:moveTo>
                  <a:pt x="69455" y="205133"/>
                </a:moveTo>
                <a:lnTo>
                  <a:pt x="64136" y="214312"/>
                </a:lnTo>
                <a:lnTo>
                  <a:pt x="64136" y="208202"/>
                </a:lnTo>
                <a:lnTo>
                  <a:pt x="69455" y="205133"/>
                </a:lnTo>
                <a:close/>
                <a:moveTo>
                  <a:pt x="81097" y="205133"/>
                </a:moveTo>
                <a:lnTo>
                  <a:pt x="75777" y="214312"/>
                </a:lnTo>
                <a:lnTo>
                  <a:pt x="75777" y="208202"/>
                </a:lnTo>
                <a:lnTo>
                  <a:pt x="81097" y="205133"/>
                </a:lnTo>
                <a:close/>
                <a:moveTo>
                  <a:pt x="92708" y="205133"/>
                </a:moveTo>
                <a:lnTo>
                  <a:pt x="87389" y="214312"/>
                </a:lnTo>
                <a:lnTo>
                  <a:pt x="87389" y="208202"/>
                </a:lnTo>
                <a:lnTo>
                  <a:pt x="92708" y="205133"/>
                </a:lnTo>
                <a:close/>
                <a:moveTo>
                  <a:pt x="104349" y="205133"/>
                </a:moveTo>
                <a:lnTo>
                  <a:pt x="99030" y="214312"/>
                </a:lnTo>
                <a:lnTo>
                  <a:pt x="99030" y="208202"/>
                </a:lnTo>
                <a:lnTo>
                  <a:pt x="104349" y="205133"/>
                </a:lnTo>
                <a:close/>
                <a:moveTo>
                  <a:pt x="115930" y="205133"/>
                </a:moveTo>
                <a:lnTo>
                  <a:pt x="110611" y="214312"/>
                </a:lnTo>
                <a:lnTo>
                  <a:pt x="110611" y="208202"/>
                </a:lnTo>
                <a:lnTo>
                  <a:pt x="115930" y="205133"/>
                </a:lnTo>
                <a:close/>
                <a:moveTo>
                  <a:pt x="127541" y="205133"/>
                </a:moveTo>
                <a:lnTo>
                  <a:pt x="122222" y="214312"/>
                </a:lnTo>
                <a:lnTo>
                  <a:pt x="122222" y="208202"/>
                </a:lnTo>
                <a:lnTo>
                  <a:pt x="127541" y="205133"/>
                </a:lnTo>
                <a:close/>
                <a:moveTo>
                  <a:pt x="139183" y="205133"/>
                </a:moveTo>
                <a:lnTo>
                  <a:pt x="133864" y="214312"/>
                </a:lnTo>
                <a:lnTo>
                  <a:pt x="133864" y="208202"/>
                </a:lnTo>
                <a:lnTo>
                  <a:pt x="139183" y="205133"/>
                </a:lnTo>
                <a:close/>
                <a:moveTo>
                  <a:pt x="150794" y="205133"/>
                </a:moveTo>
                <a:lnTo>
                  <a:pt x="145475" y="214312"/>
                </a:lnTo>
                <a:lnTo>
                  <a:pt x="145475" y="208202"/>
                </a:lnTo>
                <a:lnTo>
                  <a:pt x="150794" y="205133"/>
                </a:lnTo>
                <a:close/>
                <a:moveTo>
                  <a:pt x="162436" y="205133"/>
                </a:moveTo>
                <a:lnTo>
                  <a:pt x="157116" y="214312"/>
                </a:lnTo>
                <a:lnTo>
                  <a:pt x="157116" y="208202"/>
                </a:lnTo>
                <a:lnTo>
                  <a:pt x="162436" y="205133"/>
                </a:lnTo>
                <a:close/>
                <a:moveTo>
                  <a:pt x="174047" y="205133"/>
                </a:moveTo>
                <a:lnTo>
                  <a:pt x="168727" y="214312"/>
                </a:lnTo>
                <a:lnTo>
                  <a:pt x="168727" y="208202"/>
                </a:lnTo>
                <a:lnTo>
                  <a:pt x="174047" y="205133"/>
                </a:lnTo>
                <a:close/>
                <a:moveTo>
                  <a:pt x="185658" y="205133"/>
                </a:moveTo>
                <a:lnTo>
                  <a:pt x="180339" y="214312"/>
                </a:lnTo>
                <a:lnTo>
                  <a:pt x="180339" y="208202"/>
                </a:lnTo>
                <a:lnTo>
                  <a:pt x="185658" y="205133"/>
                </a:lnTo>
                <a:close/>
                <a:moveTo>
                  <a:pt x="197269" y="205133"/>
                </a:moveTo>
                <a:lnTo>
                  <a:pt x="191950" y="214312"/>
                </a:lnTo>
                <a:lnTo>
                  <a:pt x="191950" y="208202"/>
                </a:lnTo>
                <a:lnTo>
                  <a:pt x="197269" y="205133"/>
                </a:lnTo>
                <a:close/>
                <a:moveTo>
                  <a:pt x="208911" y="205133"/>
                </a:moveTo>
                <a:lnTo>
                  <a:pt x="203591" y="214312"/>
                </a:lnTo>
                <a:lnTo>
                  <a:pt x="203591" y="208202"/>
                </a:lnTo>
                <a:lnTo>
                  <a:pt x="208911" y="205133"/>
                </a:lnTo>
                <a:close/>
                <a:moveTo>
                  <a:pt x="220522" y="205133"/>
                </a:moveTo>
                <a:lnTo>
                  <a:pt x="215202" y="214312"/>
                </a:lnTo>
                <a:lnTo>
                  <a:pt x="215202" y="208202"/>
                </a:lnTo>
                <a:lnTo>
                  <a:pt x="220522" y="205133"/>
                </a:lnTo>
                <a:close/>
                <a:moveTo>
                  <a:pt x="232163" y="205133"/>
                </a:moveTo>
                <a:lnTo>
                  <a:pt x="226844" y="214312"/>
                </a:lnTo>
                <a:lnTo>
                  <a:pt x="226844" y="208202"/>
                </a:lnTo>
                <a:lnTo>
                  <a:pt x="232163" y="205133"/>
                </a:lnTo>
                <a:close/>
                <a:moveTo>
                  <a:pt x="243774" y="205133"/>
                </a:moveTo>
                <a:lnTo>
                  <a:pt x="238455" y="214312"/>
                </a:lnTo>
                <a:lnTo>
                  <a:pt x="238455" y="208202"/>
                </a:lnTo>
                <a:lnTo>
                  <a:pt x="243774" y="205133"/>
                </a:lnTo>
                <a:close/>
                <a:moveTo>
                  <a:pt x="255355" y="205133"/>
                </a:moveTo>
                <a:lnTo>
                  <a:pt x="250036" y="214312"/>
                </a:lnTo>
                <a:lnTo>
                  <a:pt x="250036" y="208202"/>
                </a:lnTo>
                <a:lnTo>
                  <a:pt x="255355" y="205133"/>
                </a:lnTo>
                <a:close/>
                <a:moveTo>
                  <a:pt x="266997" y="205133"/>
                </a:moveTo>
                <a:lnTo>
                  <a:pt x="261678" y="214312"/>
                </a:lnTo>
                <a:lnTo>
                  <a:pt x="261678" y="208202"/>
                </a:lnTo>
                <a:lnTo>
                  <a:pt x="266997" y="205133"/>
                </a:lnTo>
                <a:close/>
                <a:moveTo>
                  <a:pt x="278608" y="205133"/>
                </a:moveTo>
                <a:lnTo>
                  <a:pt x="273289" y="214312"/>
                </a:lnTo>
                <a:lnTo>
                  <a:pt x="273289" y="208202"/>
                </a:lnTo>
                <a:lnTo>
                  <a:pt x="278608" y="205133"/>
                </a:lnTo>
                <a:close/>
                <a:moveTo>
                  <a:pt x="457" y="205163"/>
                </a:moveTo>
                <a:lnTo>
                  <a:pt x="5776" y="208202"/>
                </a:lnTo>
                <a:lnTo>
                  <a:pt x="5776" y="214373"/>
                </a:lnTo>
                <a:lnTo>
                  <a:pt x="457" y="205163"/>
                </a:lnTo>
                <a:close/>
                <a:moveTo>
                  <a:pt x="12098" y="205163"/>
                </a:moveTo>
                <a:lnTo>
                  <a:pt x="17418" y="208202"/>
                </a:lnTo>
                <a:lnTo>
                  <a:pt x="17418" y="214373"/>
                </a:lnTo>
                <a:lnTo>
                  <a:pt x="12098" y="205163"/>
                </a:lnTo>
                <a:close/>
                <a:moveTo>
                  <a:pt x="22980" y="205133"/>
                </a:moveTo>
                <a:lnTo>
                  <a:pt x="17661" y="214373"/>
                </a:lnTo>
                <a:lnTo>
                  <a:pt x="17661" y="208202"/>
                </a:lnTo>
                <a:lnTo>
                  <a:pt x="22980" y="205133"/>
                </a:lnTo>
                <a:close/>
                <a:moveTo>
                  <a:pt x="23710" y="205163"/>
                </a:moveTo>
                <a:lnTo>
                  <a:pt x="29029" y="208202"/>
                </a:lnTo>
                <a:lnTo>
                  <a:pt x="29029" y="214373"/>
                </a:lnTo>
                <a:lnTo>
                  <a:pt x="23710" y="205163"/>
                </a:lnTo>
                <a:close/>
                <a:moveTo>
                  <a:pt x="35290" y="205163"/>
                </a:moveTo>
                <a:lnTo>
                  <a:pt x="40610" y="208202"/>
                </a:lnTo>
                <a:lnTo>
                  <a:pt x="40610" y="214373"/>
                </a:lnTo>
                <a:lnTo>
                  <a:pt x="35290" y="205163"/>
                </a:lnTo>
                <a:close/>
                <a:moveTo>
                  <a:pt x="46932" y="205163"/>
                </a:moveTo>
                <a:lnTo>
                  <a:pt x="52251" y="208202"/>
                </a:lnTo>
                <a:lnTo>
                  <a:pt x="52251" y="214373"/>
                </a:lnTo>
                <a:lnTo>
                  <a:pt x="46932" y="205163"/>
                </a:lnTo>
                <a:close/>
                <a:moveTo>
                  <a:pt x="58543" y="205163"/>
                </a:moveTo>
                <a:lnTo>
                  <a:pt x="63862" y="208202"/>
                </a:lnTo>
                <a:lnTo>
                  <a:pt x="63862" y="214373"/>
                </a:lnTo>
                <a:lnTo>
                  <a:pt x="58543" y="205163"/>
                </a:lnTo>
                <a:close/>
                <a:moveTo>
                  <a:pt x="70185" y="205163"/>
                </a:moveTo>
                <a:lnTo>
                  <a:pt x="75504" y="208202"/>
                </a:lnTo>
                <a:lnTo>
                  <a:pt x="75504" y="214373"/>
                </a:lnTo>
                <a:lnTo>
                  <a:pt x="70185" y="205163"/>
                </a:lnTo>
                <a:close/>
                <a:moveTo>
                  <a:pt x="81796" y="205163"/>
                </a:moveTo>
                <a:lnTo>
                  <a:pt x="87115" y="208202"/>
                </a:lnTo>
                <a:lnTo>
                  <a:pt x="87115" y="214373"/>
                </a:lnTo>
                <a:lnTo>
                  <a:pt x="81796" y="205163"/>
                </a:lnTo>
                <a:close/>
                <a:moveTo>
                  <a:pt x="93437" y="205163"/>
                </a:moveTo>
                <a:lnTo>
                  <a:pt x="98757" y="208202"/>
                </a:lnTo>
                <a:lnTo>
                  <a:pt x="98757" y="214373"/>
                </a:lnTo>
                <a:lnTo>
                  <a:pt x="93437" y="205163"/>
                </a:lnTo>
                <a:close/>
                <a:moveTo>
                  <a:pt x="105018" y="205163"/>
                </a:moveTo>
                <a:lnTo>
                  <a:pt x="110337" y="208202"/>
                </a:lnTo>
                <a:lnTo>
                  <a:pt x="110337" y="214373"/>
                </a:lnTo>
                <a:lnTo>
                  <a:pt x="105018" y="205163"/>
                </a:lnTo>
                <a:close/>
                <a:moveTo>
                  <a:pt x="116660" y="205163"/>
                </a:moveTo>
                <a:lnTo>
                  <a:pt x="121979" y="208202"/>
                </a:lnTo>
                <a:lnTo>
                  <a:pt x="121979" y="214373"/>
                </a:lnTo>
                <a:lnTo>
                  <a:pt x="116660" y="205163"/>
                </a:lnTo>
                <a:close/>
                <a:moveTo>
                  <a:pt x="128271" y="205163"/>
                </a:moveTo>
                <a:lnTo>
                  <a:pt x="133590" y="208202"/>
                </a:lnTo>
                <a:lnTo>
                  <a:pt x="133590" y="214373"/>
                </a:lnTo>
                <a:lnTo>
                  <a:pt x="128271" y="205163"/>
                </a:lnTo>
                <a:close/>
                <a:moveTo>
                  <a:pt x="139912" y="205163"/>
                </a:moveTo>
                <a:lnTo>
                  <a:pt x="145232" y="208202"/>
                </a:lnTo>
                <a:lnTo>
                  <a:pt x="145232" y="214373"/>
                </a:lnTo>
                <a:lnTo>
                  <a:pt x="139912" y="205163"/>
                </a:lnTo>
                <a:close/>
                <a:moveTo>
                  <a:pt x="151523" y="205163"/>
                </a:moveTo>
                <a:lnTo>
                  <a:pt x="156843" y="208202"/>
                </a:lnTo>
                <a:lnTo>
                  <a:pt x="156843" y="214373"/>
                </a:lnTo>
                <a:lnTo>
                  <a:pt x="151523" y="205163"/>
                </a:lnTo>
                <a:close/>
                <a:moveTo>
                  <a:pt x="163165" y="205163"/>
                </a:moveTo>
                <a:lnTo>
                  <a:pt x="168484" y="208202"/>
                </a:lnTo>
                <a:lnTo>
                  <a:pt x="168484" y="214373"/>
                </a:lnTo>
                <a:lnTo>
                  <a:pt x="163165" y="205163"/>
                </a:lnTo>
                <a:close/>
                <a:moveTo>
                  <a:pt x="174746" y="205163"/>
                </a:moveTo>
                <a:lnTo>
                  <a:pt x="180065" y="208202"/>
                </a:lnTo>
                <a:lnTo>
                  <a:pt x="180065" y="214373"/>
                </a:lnTo>
                <a:lnTo>
                  <a:pt x="174746" y="205163"/>
                </a:lnTo>
                <a:close/>
                <a:moveTo>
                  <a:pt x="186357" y="205163"/>
                </a:moveTo>
                <a:lnTo>
                  <a:pt x="191676" y="208202"/>
                </a:lnTo>
                <a:lnTo>
                  <a:pt x="191676" y="214373"/>
                </a:lnTo>
                <a:lnTo>
                  <a:pt x="186357" y="205163"/>
                </a:lnTo>
                <a:close/>
                <a:moveTo>
                  <a:pt x="197999" y="205163"/>
                </a:moveTo>
                <a:lnTo>
                  <a:pt x="203318" y="208202"/>
                </a:lnTo>
                <a:lnTo>
                  <a:pt x="203318" y="214373"/>
                </a:lnTo>
                <a:lnTo>
                  <a:pt x="197999" y="205163"/>
                </a:lnTo>
                <a:close/>
                <a:moveTo>
                  <a:pt x="209610" y="205163"/>
                </a:moveTo>
                <a:lnTo>
                  <a:pt x="214929" y="208202"/>
                </a:lnTo>
                <a:lnTo>
                  <a:pt x="214929" y="214373"/>
                </a:lnTo>
                <a:lnTo>
                  <a:pt x="209610" y="205163"/>
                </a:lnTo>
                <a:close/>
                <a:moveTo>
                  <a:pt x="221251" y="205163"/>
                </a:moveTo>
                <a:lnTo>
                  <a:pt x="226570" y="208202"/>
                </a:lnTo>
                <a:lnTo>
                  <a:pt x="226570" y="214373"/>
                </a:lnTo>
                <a:lnTo>
                  <a:pt x="221251" y="205163"/>
                </a:lnTo>
                <a:close/>
                <a:moveTo>
                  <a:pt x="232862" y="205133"/>
                </a:moveTo>
                <a:lnTo>
                  <a:pt x="238182" y="208202"/>
                </a:lnTo>
                <a:lnTo>
                  <a:pt x="238182" y="214373"/>
                </a:lnTo>
                <a:lnTo>
                  <a:pt x="232862" y="205133"/>
                </a:lnTo>
                <a:close/>
                <a:moveTo>
                  <a:pt x="244474" y="205133"/>
                </a:moveTo>
                <a:lnTo>
                  <a:pt x="249793" y="208202"/>
                </a:lnTo>
                <a:lnTo>
                  <a:pt x="249793" y="214373"/>
                </a:lnTo>
                <a:lnTo>
                  <a:pt x="244474" y="205133"/>
                </a:lnTo>
                <a:close/>
                <a:moveTo>
                  <a:pt x="256085" y="205133"/>
                </a:moveTo>
                <a:lnTo>
                  <a:pt x="261404" y="208202"/>
                </a:lnTo>
                <a:lnTo>
                  <a:pt x="261404" y="214373"/>
                </a:lnTo>
                <a:lnTo>
                  <a:pt x="256085" y="205133"/>
                </a:lnTo>
                <a:close/>
                <a:moveTo>
                  <a:pt x="267726" y="205133"/>
                </a:moveTo>
                <a:lnTo>
                  <a:pt x="273046" y="208202"/>
                </a:lnTo>
                <a:lnTo>
                  <a:pt x="273046" y="214373"/>
                </a:lnTo>
                <a:lnTo>
                  <a:pt x="267726" y="205133"/>
                </a:lnTo>
                <a:close/>
                <a:moveTo>
                  <a:pt x="232650" y="205254"/>
                </a:moveTo>
                <a:lnTo>
                  <a:pt x="237969" y="214434"/>
                </a:lnTo>
                <a:lnTo>
                  <a:pt x="237969" y="214434"/>
                </a:lnTo>
                <a:lnTo>
                  <a:pt x="232650" y="211394"/>
                </a:lnTo>
                <a:lnTo>
                  <a:pt x="232650" y="205254"/>
                </a:lnTo>
                <a:close/>
                <a:moveTo>
                  <a:pt x="244230" y="205254"/>
                </a:moveTo>
                <a:lnTo>
                  <a:pt x="249550" y="214434"/>
                </a:lnTo>
                <a:lnTo>
                  <a:pt x="249550" y="214434"/>
                </a:lnTo>
                <a:lnTo>
                  <a:pt x="244230" y="211394"/>
                </a:lnTo>
                <a:lnTo>
                  <a:pt x="244230" y="205254"/>
                </a:lnTo>
                <a:close/>
                <a:moveTo>
                  <a:pt x="255872" y="205254"/>
                </a:moveTo>
                <a:lnTo>
                  <a:pt x="261191" y="214434"/>
                </a:lnTo>
                <a:lnTo>
                  <a:pt x="261191" y="214434"/>
                </a:lnTo>
                <a:lnTo>
                  <a:pt x="255872" y="211394"/>
                </a:lnTo>
                <a:lnTo>
                  <a:pt x="255872" y="205254"/>
                </a:lnTo>
                <a:close/>
                <a:moveTo>
                  <a:pt x="267483" y="205254"/>
                </a:moveTo>
                <a:lnTo>
                  <a:pt x="272802" y="214434"/>
                </a:lnTo>
                <a:lnTo>
                  <a:pt x="272802" y="214434"/>
                </a:lnTo>
                <a:lnTo>
                  <a:pt x="267483" y="211394"/>
                </a:lnTo>
                <a:lnTo>
                  <a:pt x="267483" y="205254"/>
                </a:lnTo>
                <a:close/>
                <a:moveTo>
                  <a:pt x="46446" y="205284"/>
                </a:moveTo>
                <a:lnTo>
                  <a:pt x="46446" y="211394"/>
                </a:lnTo>
                <a:lnTo>
                  <a:pt x="41126" y="214464"/>
                </a:lnTo>
                <a:lnTo>
                  <a:pt x="41126" y="214464"/>
                </a:lnTo>
                <a:lnTo>
                  <a:pt x="46446" y="205284"/>
                </a:lnTo>
                <a:close/>
                <a:moveTo>
                  <a:pt x="58057" y="205284"/>
                </a:moveTo>
                <a:lnTo>
                  <a:pt x="58057" y="211394"/>
                </a:lnTo>
                <a:lnTo>
                  <a:pt x="52737" y="214464"/>
                </a:lnTo>
                <a:lnTo>
                  <a:pt x="52737" y="214464"/>
                </a:lnTo>
                <a:lnTo>
                  <a:pt x="58057" y="205284"/>
                </a:lnTo>
                <a:close/>
                <a:moveTo>
                  <a:pt x="214" y="205284"/>
                </a:moveTo>
                <a:lnTo>
                  <a:pt x="214" y="211394"/>
                </a:lnTo>
                <a:lnTo>
                  <a:pt x="5563" y="214464"/>
                </a:lnTo>
                <a:lnTo>
                  <a:pt x="5563" y="214464"/>
                </a:lnTo>
                <a:lnTo>
                  <a:pt x="5516" y="214382"/>
                </a:lnTo>
                <a:lnTo>
                  <a:pt x="5516" y="214382"/>
                </a:lnTo>
                <a:lnTo>
                  <a:pt x="335" y="211394"/>
                </a:lnTo>
                <a:cubicBezTo>
                  <a:pt x="305" y="211364"/>
                  <a:pt x="274" y="211333"/>
                  <a:pt x="274" y="211272"/>
                </a:cubicBezTo>
                <a:lnTo>
                  <a:pt x="274" y="205337"/>
                </a:lnTo>
                <a:lnTo>
                  <a:pt x="274" y="205337"/>
                </a:lnTo>
                <a:lnTo>
                  <a:pt x="244" y="205284"/>
                </a:lnTo>
                <a:close/>
                <a:moveTo>
                  <a:pt x="34834" y="205284"/>
                </a:moveTo>
                <a:lnTo>
                  <a:pt x="34834" y="211394"/>
                </a:lnTo>
                <a:lnTo>
                  <a:pt x="29515" y="214464"/>
                </a:lnTo>
                <a:lnTo>
                  <a:pt x="29515" y="214464"/>
                </a:lnTo>
                <a:lnTo>
                  <a:pt x="34834" y="205284"/>
                </a:lnTo>
                <a:close/>
                <a:moveTo>
                  <a:pt x="46689" y="205254"/>
                </a:moveTo>
                <a:lnTo>
                  <a:pt x="52008" y="214464"/>
                </a:lnTo>
                <a:lnTo>
                  <a:pt x="52008" y="214464"/>
                </a:lnTo>
                <a:lnTo>
                  <a:pt x="46689" y="211394"/>
                </a:lnTo>
                <a:lnTo>
                  <a:pt x="46689" y="205254"/>
                </a:lnTo>
                <a:close/>
                <a:moveTo>
                  <a:pt x="58330" y="205284"/>
                </a:moveTo>
                <a:lnTo>
                  <a:pt x="63650" y="214464"/>
                </a:lnTo>
                <a:lnTo>
                  <a:pt x="63650" y="214464"/>
                </a:lnTo>
                <a:lnTo>
                  <a:pt x="58330" y="211394"/>
                </a:lnTo>
                <a:lnTo>
                  <a:pt x="58330" y="205284"/>
                </a:lnTo>
                <a:close/>
                <a:moveTo>
                  <a:pt x="69698" y="205284"/>
                </a:moveTo>
                <a:lnTo>
                  <a:pt x="69698" y="211394"/>
                </a:lnTo>
                <a:lnTo>
                  <a:pt x="64379" y="214464"/>
                </a:lnTo>
                <a:lnTo>
                  <a:pt x="64379" y="214464"/>
                </a:lnTo>
                <a:lnTo>
                  <a:pt x="69698" y="205284"/>
                </a:lnTo>
                <a:close/>
                <a:moveTo>
                  <a:pt x="69941" y="205284"/>
                </a:moveTo>
                <a:lnTo>
                  <a:pt x="75261" y="214464"/>
                </a:lnTo>
                <a:lnTo>
                  <a:pt x="75261" y="214464"/>
                </a:lnTo>
                <a:lnTo>
                  <a:pt x="69941" y="211394"/>
                </a:lnTo>
                <a:lnTo>
                  <a:pt x="69941" y="205284"/>
                </a:lnTo>
                <a:close/>
                <a:moveTo>
                  <a:pt x="81309" y="205284"/>
                </a:moveTo>
                <a:lnTo>
                  <a:pt x="81309" y="211394"/>
                </a:lnTo>
                <a:lnTo>
                  <a:pt x="75990" y="214464"/>
                </a:lnTo>
                <a:lnTo>
                  <a:pt x="75990" y="214464"/>
                </a:lnTo>
                <a:lnTo>
                  <a:pt x="81309" y="205284"/>
                </a:lnTo>
                <a:close/>
                <a:moveTo>
                  <a:pt x="81583" y="205284"/>
                </a:moveTo>
                <a:lnTo>
                  <a:pt x="86902" y="214464"/>
                </a:lnTo>
                <a:lnTo>
                  <a:pt x="86902" y="214464"/>
                </a:lnTo>
                <a:lnTo>
                  <a:pt x="81583" y="211394"/>
                </a:lnTo>
                <a:lnTo>
                  <a:pt x="81583" y="205284"/>
                </a:lnTo>
                <a:close/>
                <a:moveTo>
                  <a:pt x="92951" y="205284"/>
                </a:moveTo>
                <a:lnTo>
                  <a:pt x="92951" y="211394"/>
                </a:lnTo>
                <a:lnTo>
                  <a:pt x="87632" y="214464"/>
                </a:lnTo>
                <a:lnTo>
                  <a:pt x="87632" y="214464"/>
                </a:lnTo>
                <a:lnTo>
                  <a:pt x="92951" y="205284"/>
                </a:lnTo>
                <a:close/>
                <a:moveTo>
                  <a:pt x="104562" y="205284"/>
                </a:moveTo>
                <a:lnTo>
                  <a:pt x="104562" y="211394"/>
                </a:lnTo>
                <a:lnTo>
                  <a:pt x="99243" y="214464"/>
                </a:lnTo>
                <a:lnTo>
                  <a:pt x="99243" y="214464"/>
                </a:lnTo>
                <a:lnTo>
                  <a:pt x="104562" y="205284"/>
                </a:lnTo>
                <a:close/>
                <a:moveTo>
                  <a:pt x="104836" y="205284"/>
                </a:moveTo>
                <a:lnTo>
                  <a:pt x="110155" y="214464"/>
                </a:lnTo>
                <a:lnTo>
                  <a:pt x="110155" y="214464"/>
                </a:lnTo>
                <a:lnTo>
                  <a:pt x="104836" y="211394"/>
                </a:lnTo>
                <a:lnTo>
                  <a:pt x="104836" y="205284"/>
                </a:lnTo>
                <a:close/>
                <a:moveTo>
                  <a:pt x="116143" y="205284"/>
                </a:moveTo>
                <a:lnTo>
                  <a:pt x="116143" y="211394"/>
                </a:lnTo>
                <a:lnTo>
                  <a:pt x="110824" y="214464"/>
                </a:lnTo>
                <a:lnTo>
                  <a:pt x="110824" y="214464"/>
                </a:lnTo>
                <a:lnTo>
                  <a:pt x="116143" y="205284"/>
                </a:lnTo>
                <a:close/>
                <a:moveTo>
                  <a:pt x="116416" y="205284"/>
                </a:moveTo>
                <a:lnTo>
                  <a:pt x="121736" y="214464"/>
                </a:lnTo>
                <a:lnTo>
                  <a:pt x="121736" y="214464"/>
                </a:lnTo>
                <a:lnTo>
                  <a:pt x="116416" y="211394"/>
                </a:lnTo>
                <a:lnTo>
                  <a:pt x="116416" y="205284"/>
                </a:lnTo>
                <a:close/>
                <a:moveTo>
                  <a:pt x="127784" y="205284"/>
                </a:moveTo>
                <a:lnTo>
                  <a:pt x="127784" y="211394"/>
                </a:lnTo>
                <a:lnTo>
                  <a:pt x="122465" y="214464"/>
                </a:lnTo>
                <a:lnTo>
                  <a:pt x="122465" y="214464"/>
                </a:lnTo>
                <a:lnTo>
                  <a:pt x="127784" y="205284"/>
                </a:lnTo>
                <a:close/>
                <a:moveTo>
                  <a:pt x="128058" y="205284"/>
                </a:moveTo>
                <a:lnTo>
                  <a:pt x="133377" y="214464"/>
                </a:lnTo>
                <a:lnTo>
                  <a:pt x="133377" y="214464"/>
                </a:lnTo>
                <a:lnTo>
                  <a:pt x="128058" y="211394"/>
                </a:lnTo>
                <a:lnTo>
                  <a:pt x="128058" y="205284"/>
                </a:lnTo>
                <a:close/>
                <a:moveTo>
                  <a:pt x="139396" y="205284"/>
                </a:moveTo>
                <a:lnTo>
                  <a:pt x="139396" y="211394"/>
                </a:lnTo>
                <a:lnTo>
                  <a:pt x="134076" y="214464"/>
                </a:lnTo>
                <a:lnTo>
                  <a:pt x="134076" y="214464"/>
                </a:lnTo>
                <a:lnTo>
                  <a:pt x="139396" y="205284"/>
                </a:lnTo>
                <a:close/>
                <a:moveTo>
                  <a:pt x="139669" y="205284"/>
                </a:moveTo>
                <a:lnTo>
                  <a:pt x="144988" y="214464"/>
                </a:lnTo>
                <a:lnTo>
                  <a:pt x="144988" y="214464"/>
                </a:lnTo>
                <a:lnTo>
                  <a:pt x="139669" y="211394"/>
                </a:lnTo>
                <a:lnTo>
                  <a:pt x="139669" y="205284"/>
                </a:lnTo>
                <a:close/>
                <a:moveTo>
                  <a:pt x="151037" y="205284"/>
                </a:moveTo>
                <a:lnTo>
                  <a:pt x="151037" y="211394"/>
                </a:lnTo>
                <a:lnTo>
                  <a:pt x="145718" y="214464"/>
                </a:lnTo>
                <a:lnTo>
                  <a:pt x="145718" y="214464"/>
                </a:lnTo>
                <a:lnTo>
                  <a:pt x="151037" y="205284"/>
                </a:lnTo>
                <a:close/>
                <a:moveTo>
                  <a:pt x="151311" y="205284"/>
                </a:moveTo>
                <a:lnTo>
                  <a:pt x="156630" y="214464"/>
                </a:lnTo>
                <a:lnTo>
                  <a:pt x="156630" y="214464"/>
                </a:lnTo>
                <a:lnTo>
                  <a:pt x="151311" y="211394"/>
                </a:lnTo>
                <a:lnTo>
                  <a:pt x="151311" y="205284"/>
                </a:lnTo>
                <a:close/>
                <a:moveTo>
                  <a:pt x="162648" y="205284"/>
                </a:moveTo>
                <a:lnTo>
                  <a:pt x="162648" y="211394"/>
                </a:lnTo>
                <a:lnTo>
                  <a:pt x="157329" y="214464"/>
                </a:lnTo>
                <a:lnTo>
                  <a:pt x="157329" y="214464"/>
                </a:lnTo>
                <a:lnTo>
                  <a:pt x="162648" y="205284"/>
                </a:lnTo>
                <a:close/>
                <a:moveTo>
                  <a:pt x="162922" y="205284"/>
                </a:moveTo>
                <a:lnTo>
                  <a:pt x="168241" y="214464"/>
                </a:lnTo>
                <a:lnTo>
                  <a:pt x="168241" y="214464"/>
                </a:lnTo>
                <a:lnTo>
                  <a:pt x="162922" y="211394"/>
                </a:lnTo>
                <a:lnTo>
                  <a:pt x="162922" y="205284"/>
                </a:lnTo>
                <a:close/>
                <a:moveTo>
                  <a:pt x="174290" y="205284"/>
                </a:moveTo>
                <a:lnTo>
                  <a:pt x="174290" y="211394"/>
                </a:lnTo>
                <a:lnTo>
                  <a:pt x="168971" y="214464"/>
                </a:lnTo>
                <a:lnTo>
                  <a:pt x="168971" y="214464"/>
                </a:lnTo>
                <a:lnTo>
                  <a:pt x="174290" y="205284"/>
                </a:lnTo>
                <a:close/>
                <a:moveTo>
                  <a:pt x="174503" y="205284"/>
                </a:moveTo>
                <a:lnTo>
                  <a:pt x="179822" y="214464"/>
                </a:lnTo>
                <a:lnTo>
                  <a:pt x="179822" y="214464"/>
                </a:lnTo>
                <a:lnTo>
                  <a:pt x="174503" y="211394"/>
                </a:lnTo>
                <a:lnTo>
                  <a:pt x="174503" y="205284"/>
                </a:lnTo>
                <a:close/>
                <a:moveTo>
                  <a:pt x="185871" y="205284"/>
                </a:moveTo>
                <a:lnTo>
                  <a:pt x="185871" y="211394"/>
                </a:lnTo>
                <a:lnTo>
                  <a:pt x="180551" y="214464"/>
                </a:lnTo>
                <a:lnTo>
                  <a:pt x="180551" y="214464"/>
                </a:lnTo>
                <a:lnTo>
                  <a:pt x="185871" y="205284"/>
                </a:lnTo>
                <a:close/>
                <a:moveTo>
                  <a:pt x="186144" y="205284"/>
                </a:moveTo>
                <a:lnTo>
                  <a:pt x="191463" y="214464"/>
                </a:lnTo>
                <a:lnTo>
                  <a:pt x="191463" y="214464"/>
                </a:lnTo>
                <a:lnTo>
                  <a:pt x="186144" y="211394"/>
                </a:lnTo>
                <a:lnTo>
                  <a:pt x="186144" y="205284"/>
                </a:lnTo>
                <a:close/>
                <a:moveTo>
                  <a:pt x="197512" y="205284"/>
                </a:moveTo>
                <a:lnTo>
                  <a:pt x="197512" y="211394"/>
                </a:lnTo>
                <a:lnTo>
                  <a:pt x="192193" y="214464"/>
                </a:lnTo>
                <a:lnTo>
                  <a:pt x="192193" y="214464"/>
                </a:lnTo>
                <a:lnTo>
                  <a:pt x="197512" y="205284"/>
                </a:lnTo>
                <a:close/>
                <a:moveTo>
                  <a:pt x="197755" y="205284"/>
                </a:moveTo>
                <a:lnTo>
                  <a:pt x="203075" y="214464"/>
                </a:lnTo>
                <a:lnTo>
                  <a:pt x="203075" y="214464"/>
                </a:lnTo>
                <a:lnTo>
                  <a:pt x="197755" y="211394"/>
                </a:lnTo>
                <a:lnTo>
                  <a:pt x="197755" y="205284"/>
                </a:lnTo>
                <a:close/>
                <a:moveTo>
                  <a:pt x="209123" y="205284"/>
                </a:moveTo>
                <a:lnTo>
                  <a:pt x="209123" y="211394"/>
                </a:lnTo>
                <a:lnTo>
                  <a:pt x="203804" y="214464"/>
                </a:lnTo>
                <a:lnTo>
                  <a:pt x="203804" y="214464"/>
                </a:lnTo>
                <a:lnTo>
                  <a:pt x="209123" y="205284"/>
                </a:lnTo>
                <a:close/>
                <a:moveTo>
                  <a:pt x="209397" y="205284"/>
                </a:moveTo>
                <a:lnTo>
                  <a:pt x="214716" y="214464"/>
                </a:lnTo>
                <a:lnTo>
                  <a:pt x="214716" y="214464"/>
                </a:lnTo>
                <a:lnTo>
                  <a:pt x="209397" y="211394"/>
                </a:lnTo>
                <a:lnTo>
                  <a:pt x="209397" y="205284"/>
                </a:lnTo>
                <a:close/>
                <a:moveTo>
                  <a:pt x="220765" y="205284"/>
                </a:moveTo>
                <a:lnTo>
                  <a:pt x="220765" y="211394"/>
                </a:lnTo>
                <a:lnTo>
                  <a:pt x="215446" y="214464"/>
                </a:lnTo>
                <a:lnTo>
                  <a:pt x="215446" y="214464"/>
                </a:lnTo>
                <a:lnTo>
                  <a:pt x="220765" y="205284"/>
                </a:lnTo>
                <a:close/>
                <a:moveTo>
                  <a:pt x="221008" y="205284"/>
                </a:moveTo>
                <a:lnTo>
                  <a:pt x="226327" y="214464"/>
                </a:lnTo>
                <a:lnTo>
                  <a:pt x="226327" y="214464"/>
                </a:lnTo>
                <a:lnTo>
                  <a:pt x="221008" y="211394"/>
                </a:lnTo>
                <a:lnTo>
                  <a:pt x="221008" y="205284"/>
                </a:lnTo>
                <a:close/>
                <a:moveTo>
                  <a:pt x="243957" y="205284"/>
                </a:moveTo>
                <a:lnTo>
                  <a:pt x="243957" y="211394"/>
                </a:lnTo>
                <a:lnTo>
                  <a:pt x="238638" y="214464"/>
                </a:lnTo>
                <a:lnTo>
                  <a:pt x="238638" y="214464"/>
                </a:lnTo>
                <a:lnTo>
                  <a:pt x="243957" y="205284"/>
                </a:lnTo>
                <a:close/>
                <a:moveTo>
                  <a:pt x="255598" y="205284"/>
                </a:moveTo>
                <a:lnTo>
                  <a:pt x="255598" y="211394"/>
                </a:lnTo>
                <a:lnTo>
                  <a:pt x="250279" y="214464"/>
                </a:lnTo>
                <a:lnTo>
                  <a:pt x="250279" y="214464"/>
                </a:lnTo>
                <a:lnTo>
                  <a:pt x="255598" y="205284"/>
                </a:lnTo>
                <a:close/>
                <a:moveTo>
                  <a:pt x="11582" y="205284"/>
                </a:moveTo>
                <a:lnTo>
                  <a:pt x="11582" y="211394"/>
                </a:lnTo>
                <a:lnTo>
                  <a:pt x="6262" y="214464"/>
                </a:lnTo>
                <a:lnTo>
                  <a:pt x="11582" y="205284"/>
                </a:lnTo>
                <a:close/>
                <a:moveTo>
                  <a:pt x="11855" y="205254"/>
                </a:moveTo>
                <a:lnTo>
                  <a:pt x="17174" y="214464"/>
                </a:lnTo>
                <a:lnTo>
                  <a:pt x="11855" y="211394"/>
                </a:lnTo>
                <a:lnTo>
                  <a:pt x="11855" y="205254"/>
                </a:lnTo>
                <a:close/>
                <a:moveTo>
                  <a:pt x="23223" y="205284"/>
                </a:moveTo>
                <a:lnTo>
                  <a:pt x="23223" y="211394"/>
                </a:lnTo>
                <a:lnTo>
                  <a:pt x="17904" y="214464"/>
                </a:lnTo>
                <a:lnTo>
                  <a:pt x="23223" y="205284"/>
                </a:lnTo>
                <a:close/>
                <a:moveTo>
                  <a:pt x="23497" y="205254"/>
                </a:moveTo>
                <a:lnTo>
                  <a:pt x="28816" y="214464"/>
                </a:lnTo>
                <a:lnTo>
                  <a:pt x="23497" y="211394"/>
                </a:lnTo>
                <a:lnTo>
                  <a:pt x="23497" y="205254"/>
                </a:lnTo>
                <a:close/>
                <a:moveTo>
                  <a:pt x="35108" y="205254"/>
                </a:moveTo>
                <a:lnTo>
                  <a:pt x="40397" y="214464"/>
                </a:lnTo>
                <a:lnTo>
                  <a:pt x="35108" y="211394"/>
                </a:lnTo>
                <a:lnTo>
                  <a:pt x="35108" y="205254"/>
                </a:lnTo>
                <a:close/>
                <a:moveTo>
                  <a:pt x="93194" y="205284"/>
                </a:moveTo>
                <a:lnTo>
                  <a:pt x="98513" y="214464"/>
                </a:lnTo>
                <a:lnTo>
                  <a:pt x="93194" y="211394"/>
                </a:lnTo>
                <a:lnTo>
                  <a:pt x="93194" y="205284"/>
                </a:lnTo>
                <a:close/>
                <a:moveTo>
                  <a:pt x="232376" y="205284"/>
                </a:moveTo>
                <a:lnTo>
                  <a:pt x="232376" y="211394"/>
                </a:lnTo>
                <a:lnTo>
                  <a:pt x="227057" y="214464"/>
                </a:lnTo>
                <a:lnTo>
                  <a:pt x="232376" y="205284"/>
                </a:lnTo>
                <a:close/>
                <a:moveTo>
                  <a:pt x="267210" y="205284"/>
                </a:moveTo>
                <a:lnTo>
                  <a:pt x="267210" y="211394"/>
                </a:lnTo>
                <a:lnTo>
                  <a:pt x="261890" y="214464"/>
                </a:lnTo>
                <a:lnTo>
                  <a:pt x="267210" y="205284"/>
                </a:lnTo>
                <a:close/>
                <a:moveTo>
                  <a:pt x="278851" y="205284"/>
                </a:moveTo>
                <a:lnTo>
                  <a:pt x="278851" y="211394"/>
                </a:lnTo>
                <a:lnTo>
                  <a:pt x="273532" y="214464"/>
                </a:lnTo>
                <a:lnTo>
                  <a:pt x="278851" y="205284"/>
                </a:lnTo>
                <a:close/>
                <a:moveTo>
                  <a:pt x="11703" y="211637"/>
                </a:moveTo>
                <a:lnTo>
                  <a:pt x="17023" y="214707"/>
                </a:lnTo>
                <a:lnTo>
                  <a:pt x="6384" y="214707"/>
                </a:lnTo>
                <a:lnTo>
                  <a:pt x="11703" y="211637"/>
                </a:lnTo>
                <a:close/>
                <a:moveTo>
                  <a:pt x="23345" y="211637"/>
                </a:moveTo>
                <a:lnTo>
                  <a:pt x="28664" y="214707"/>
                </a:lnTo>
                <a:lnTo>
                  <a:pt x="18026" y="214707"/>
                </a:lnTo>
                <a:lnTo>
                  <a:pt x="23345" y="211637"/>
                </a:lnTo>
                <a:close/>
                <a:moveTo>
                  <a:pt x="34956" y="211637"/>
                </a:moveTo>
                <a:lnTo>
                  <a:pt x="40275" y="214707"/>
                </a:lnTo>
                <a:lnTo>
                  <a:pt x="29637" y="214707"/>
                </a:lnTo>
                <a:lnTo>
                  <a:pt x="34956" y="211637"/>
                </a:lnTo>
                <a:close/>
                <a:moveTo>
                  <a:pt x="46598" y="211637"/>
                </a:moveTo>
                <a:lnTo>
                  <a:pt x="51886" y="214707"/>
                </a:lnTo>
                <a:lnTo>
                  <a:pt x="41278" y="214707"/>
                </a:lnTo>
                <a:lnTo>
                  <a:pt x="46598" y="211637"/>
                </a:lnTo>
                <a:close/>
                <a:moveTo>
                  <a:pt x="58209" y="211637"/>
                </a:moveTo>
                <a:lnTo>
                  <a:pt x="63528" y="214707"/>
                </a:lnTo>
                <a:lnTo>
                  <a:pt x="52889" y="214707"/>
                </a:lnTo>
                <a:lnTo>
                  <a:pt x="58209" y="211637"/>
                </a:lnTo>
                <a:close/>
                <a:moveTo>
                  <a:pt x="69850" y="211637"/>
                </a:moveTo>
                <a:lnTo>
                  <a:pt x="75169" y="214707"/>
                </a:lnTo>
                <a:lnTo>
                  <a:pt x="64531" y="214707"/>
                </a:lnTo>
                <a:lnTo>
                  <a:pt x="69850" y="211637"/>
                </a:lnTo>
                <a:close/>
                <a:moveTo>
                  <a:pt x="81431" y="211637"/>
                </a:moveTo>
                <a:lnTo>
                  <a:pt x="86750" y="214707"/>
                </a:lnTo>
                <a:lnTo>
                  <a:pt x="76112" y="214707"/>
                </a:lnTo>
                <a:lnTo>
                  <a:pt x="81431" y="211637"/>
                </a:lnTo>
                <a:close/>
                <a:moveTo>
                  <a:pt x="93042" y="211637"/>
                </a:moveTo>
                <a:lnTo>
                  <a:pt x="98361" y="214707"/>
                </a:lnTo>
                <a:lnTo>
                  <a:pt x="87723" y="214707"/>
                </a:lnTo>
                <a:lnTo>
                  <a:pt x="93042" y="211637"/>
                </a:lnTo>
                <a:close/>
                <a:moveTo>
                  <a:pt x="104684" y="211637"/>
                </a:moveTo>
                <a:lnTo>
                  <a:pt x="110003" y="214707"/>
                </a:lnTo>
                <a:lnTo>
                  <a:pt x="99364" y="214707"/>
                </a:lnTo>
                <a:lnTo>
                  <a:pt x="104684" y="211637"/>
                </a:lnTo>
                <a:close/>
                <a:moveTo>
                  <a:pt x="116295" y="211637"/>
                </a:moveTo>
                <a:lnTo>
                  <a:pt x="121614" y="214707"/>
                </a:lnTo>
                <a:lnTo>
                  <a:pt x="110976" y="214707"/>
                </a:lnTo>
                <a:lnTo>
                  <a:pt x="116295" y="211637"/>
                </a:lnTo>
                <a:close/>
                <a:moveTo>
                  <a:pt x="127936" y="211637"/>
                </a:moveTo>
                <a:lnTo>
                  <a:pt x="133256" y="214707"/>
                </a:lnTo>
                <a:lnTo>
                  <a:pt x="122617" y="214707"/>
                </a:lnTo>
                <a:lnTo>
                  <a:pt x="127936" y="211637"/>
                </a:lnTo>
                <a:close/>
                <a:moveTo>
                  <a:pt x="139548" y="211637"/>
                </a:moveTo>
                <a:lnTo>
                  <a:pt x="144867" y="214707"/>
                </a:lnTo>
                <a:lnTo>
                  <a:pt x="134228" y="214707"/>
                </a:lnTo>
                <a:lnTo>
                  <a:pt x="139548" y="211637"/>
                </a:lnTo>
                <a:close/>
                <a:moveTo>
                  <a:pt x="151159" y="211637"/>
                </a:moveTo>
                <a:lnTo>
                  <a:pt x="156478" y="214707"/>
                </a:lnTo>
                <a:lnTo>
                  <a:pt x="145840" y="214707"/>
                </a:lnTo>
                <a:lnTo>
                  <a:pt x="151159" y="211637"/>
                </a:lnTo>
                <a:close/>
                <a:moveTo>
                  <a:pt x="162770" y="211637"/>
                </a:moveTo>
                <a:lnTo>
                  <a:pt x="168089" y="214707"/>
                </a:lnTo>
                <a:lnTo>
                  <a:pt x="157451" y="214707"/>
                </a:lnTo>
                <a:lnTo>
                  <a:pt x="162770" y="211637"/>
                </a:lnTo>
                <a:close/>
                <a:moveTo>
                  <a:pt x="174411" y="211637"/>
                </a:moveTo>
                <a:lnTo>
                  <a:pt x="179731" y="214707"/>
                </a:lnTo>
                <a:lnTo>
                  <a:pt x="169092" y="214707"/>
                </a:lnTo>
                <a:lnTo>
                  <a:pt x="174411" y="211637"/>
                </a:lnTo>
                <a:close/>
                <a:moveTo>
                  <a:pt x="186023" y="211637"/>
                </a:moveTo>
                <a:lnTo>
                  <a:pt x="191342" y="214707"/>
                </a:lnTo>
                <a:lnTo>
                  <a:pt x="180703" y="214707"/>
                </a:lnTo>
                <a:lnTo>
                  <a:pt x="186023" y="211637"/>
                </a:lnTo>
                <a:close/>
                <a:moveTo>
                  <a:pt x="197634" y="211637"/>
                </a:moveTo>
                <a:lnTo>
                  <a:pt x="202953" y="214707"/>
                </a:lnTo>
                <a:lnTo>
                  <a:pt x="192345" y="214707"/>
                </a:lnTo>
                <a:lnTo>
                  <a:pt x="197634" y="211637"/>
                </a:lnTo>
                <a:close/>
                <a:moveTo>
                  <a:pt x="209275" y="211637"/>
                </a:moveTo>
                <a:lnTo>
                  <a:pt x="214595" y="214707"/>
                </a:lnTo>
                <a:lnTo>
                  <a:pt x="203956" y="214707"/>
                </a:lnTo>
                <a:lnTo>
                  <a:pt x="209275" y="211637"/>
                </a:lnTo>
                <a:close/>
                <a:moveTo>
                  <a:pt x="220856" y="211637"/>
                </a:moveTo>
                <a:lnTo>
                  <a:pt x="226175" y="214707"/>
                </a:lnTo>
                <a:lnTo>
                  <a:pt x="215537" y="214707"/>
                </a:lnTo>
                <a:lnTo>
                  <a:pt x="220856" y="211637"/>
                </a:lnTo>
                <a:close/>
                <a:moveTo>
                  <a:pt x="232498" y="211637"/>
                </a:moveTo>
                <a:lnTo>
                  <a:pt x="237817" y="214707"/>
                </a:lnTo>
                <a:lnTo>
                  <a:pt x="227178" y="214707"/>
                </a:lnTo>
                <a:lnTo>
                  <a:pt x="232498" y="211637"/>
                </a:lnTo>
                <a:close/>
                <a:moveTo>
                  <a:pt x="244109" y="211637"/>
                </a:moveTo>
                <a:lnTo>
                  <a:pt x="249428" y="214707"/>
                </a:lnTo>
                <a:lnTo>
                  <a:pt x="238790" y="214707"/>
                </a:lnTo>
                <a:lnTo>
                  <a:pt x="244109" y="211637"/>
                </a:lnTo>
                <a:close/>
                <a:moveTo>
                  <a:pt x="255750" y="211637"/>
                </a:moveTo>
                <a:lnTo>
                  <a:pt x="261070" y="214707"/>
                </a:lnTo>
                <a:lnTo>
                  <a:pt x="250431" y="214707"/>
                </a:lnTo>
                <a:lnTo>
                  <a:pt x="255750" y="211637"/>
                </a:lnTo>
                <a:close/>
                <a:moveTo>
                  <a:pt x="267362" y="211637"/>
                </a:moveTo>
                <a:lnTo>
                  <a:pt x="272681" y="214707"/>
                </a:lnTo>
                <a:lnTo>
                  <a:pt x="262042" y="214707"/>
                </a:lnTo>
                <a:lnTo>
                  <a:pt x="267362" y="211637"/>
                </a:lnTo>
                <a:close/>
                <a:moveTo>
                  <a:pt x="279003" y="211637"/>
                </a:moveTo>
                <a:lnTo>
                  <a:pt x="284322" y="214707"/>
                </a:lnTo>
                <a:lnTo>
                  <a:pt x="273684" y="214707"/>
                </a:lnTo>
                <a:lnTo>
                  <a:pt x="279003" y="211637"/>
                </a:lnTo>
                <a:close/>
                <a:moveTo>
                  <a:pt x="17023" y="214981"/>
                </a:moveTo>
                <a:lnTo>
                  <a:pt x="11703" y="218051"/>
                </a:lnTo>
                <a:lnTo>
                  <a:pt x="6384" y="214981"/>
                </a:lnTo>
                <a:close/>
                <a:moveTo>
                  <a:pt x="28664" y="214981"/>
                </a:moveTo>
                <a:lnTo>
                  <a:pt x="23345" y="218051"/>
                </a:lnTo>
                <a:lnTo>
                  <a:pt x="18026" y="214981"/>
                </a:lnTo>
                <a:close/>
                <a:moveTo>
                  <a:pt x="40275" y="214981"/>
                </a:moveTo>
                <a:lnTo>
                  <a:pt x="34956" y="218051"/>
                </a:lnTo>
                <a:lnTo>
                  <a:pt x="29637" y="214981"/>
                </a:lnTo>
                <a:close/>
                <a:moveTo>
                  <a:pt x="51886" y="214981"/>
                </a:moveTo>
                <a:lnTo>
                  <a:pt x="46598" y="218051"/>
                </a:lnTo>
                <a:lnTo>
                  <a:pt x="41278" y="214981"/>
                </a:lnTo>
                <a:close/>
                <a:moveTo>
                  <a:pt x="63528" y="214981"/>
                </a:moveTo>
                <a:lnTo>
                  <a:pt x="58209" y="218051"/>
                </a:lnTo>
                <a:lnTo>
                  <a:pt x="52889" y="214981"/>
                </a:lnTo>
                <a:close/>
                <a:moveTo>
                  <a:pt x="75169" y="214981"/>
                </a:moveTo>
                <a:lnTo>
                  <a:pt x="69850" y="218051"/>
                </a:lnTo>
                <a:lnTo>
                  <a:pt x="64531" y="214981"/>
                </a:lnTo>
                <a:close/>
                <a:moveTo>
                  <a:pt x="86750" y="214981"/>
                </a:moveTo>
                <a:lnTo>
                  <a:pt x="81431" y="218051"/>
                </a:lnTo>
                <a:lnTo>
                  <a:pt x="76112" y="214981"/>
                </a:lnTo>
                <a:close/>
                <a:moveTo>
                  <a:pt x="98361" y="214981"/>
                </a:moveTo>
                <a:lnTo>
                  <a:pt x="93042" y="218051"/>
                </a:lnTo>
                <a:lnTo>
                  <a:pt x="87723" y="214981"/>
                </a:lnTo>
                <a:close/>
                <a:moveTo>
                  <a:pt x="110003" y="214981"/>
                </a:moveTo>
                <a:lnTo>
                  <a:pt x="104684" y="218051"/>
                </a:lnTo>
                <a:lnTo>
                  <a:pt x="99364" y="214981"/>
                </a:lnTo>
                <a:close/>
                <a:moveTo>
                  <a:pt x="121614" y="214981"/>
                </a:moveTo>
                <a:lnTo>
                  <a:pt x="116295" y="218051"/>
                </a:lnTo>
                <a:lnTo>
                  <a:pt x="110976" y="214981"/>
                </a:lnTo>
                <a:close/>
                <a:moveTo>
                  <a:pt x="133256" y="214981"/>
                </a:moveTo>
                <a:lnTo>
                  <a:pt x="127936" y="218051"/>
                </a:lnTo>
                <a:lnTo>
                  <a:pt x="122617" y="214981"/>
                </a:lnTo>
                <a:close/>
                <a:moveTo>
                  <a:pt x="144867" y="214981"/>
                </a:moveTo>
                <a:lnTo>
                  <a:pt x="139548" y="218051"/>
                </a:lnTo>
                <a:lnTo>
                  <a:pt x="134228" y="214981"/>
                </a:lnTo>
                <a:close/>
                <a:moveTo>
                  <a:pt x="156478" y="214981"/>
                </a:moveTo>
                <a:lnTo>
                  <a:pt x="151159" y="218051"/>
                </a:lnTo>
                <a:lnTo>
                  <a:pt x="145840" y="214981"/>
                </a:lnTo>
                <a:close/>
                <a:moveTo>
                  <a:pt x="168089" y="214981"/>
                </a:moveTo>
                <a:lnTo>
                  <a:pt x="162770" y="218051"/>
                </a:lnTo>
                <a:lnTo>
                  <a:pt x="157451" y="214981"/>
                </a:lnTo>
                <a:close/>
                <a:moveTo>
                  <a:pt x="179731" y="214981"/>
                </a:moveTo>
                <a:lnTo>
                  <a:pt x="174411" y="218051"/>
                </a:lnTo>
                <a:lnTo>
                  <a:pt x="169092" y="214981"/>
                </a:lnTo>
                <a:close/>
                <a:moveTo>
                  <a:pt x="191342" y="214981"/>
                </a:moveTo>
                <a:lnTo>
                  <a:pt x="186023" y="218051"/>
                </a:lnTo>
                <a:lnTo>
                  <a:pt x="180703" y="214981"/>
                </a:lnTo>
                <a:close/>
                <a:moveTo>
                  <a:pt x="202953" y="214981"/>
                </a:moveTo>
                <a:lnTo>
                  <a:pt x="197634" y="218051"/>
                </a:lnTo>
                <a:lnTo>
                  <a:pt x="192315" y="214981"/>
                </a:lnTo>
                <a:close/>
                <a:moveTo>
                  <a:pt x="214564" y="214981"/>
                </a:moveTo>
                <a:lnTo>
                  <a:pt x="209245" y="218051"/>
                </a:lnTo>
                <a:lnTo>
                  <a:pt x="203926" y="214981"/>
                </a:lnTo>
                <a:close/>
                <a:moveTo>
                  <a:pt x="226175" y="214981"/>
                </a:moveTo>
                <a:lnTo>
                  <a:pt x="220856" y="218051"/>
                </a:lnTo>
                <a:lnTo>
                  <a:pt x="215537" y="214981"/>
                </a:lnTo>
                <a:close/>
                <a:moveTo>
                  <a:pt x="237817" y="214981"/>
                </a:moveTo>
                <a:lnTo>
                  <a:pt x="232498" y="218051"/>
                </a:lnTo>
                <a:lnTo>
                  <a:pt x="227178" y="214981"/>
                </a:lnTo>
                <a:close/>
                <a:moveTo>
                  <a:pt x="249428" y="214981"/>
                </a:moveTo>
                <a:lnTo>
                  <a:pt x="244109" y="218051"/>
                </a:lnTo>
                <a:lnTo>
                  <a:pt x="238790" y="214981"/>
                </a:lnTo>
                <a:close/>
                <a:moveTo>
                  <a:pt x="261070" y="214981"/>
                </a:moveTo>
                <a:lnTo>
                  <a:pt x="255750" y="218051"/>
                </a:lnTo>
                <a:lnTo>
                  <a:pt x="250431" y="214981"/>
                </a:lnTo>
                <a:close/>
                <a:moveTo>
                  <a:pt x="272681" y="214981"/>
                </a:moveTo>
                <a:lnTo>
                  <a:pt x="267362" y="218051"/>
                </a:lnTo>
                <a:lnTo>
                  <a:pt x="262042" y="214981"/>
                </a:lnTo>
                <a:close/>
                <a:moveTo>
                  <a:pt x="284292" y="214981"/>
                </a:moveTo>
                <a:lnTo>
                  <a:pt x="278973" y="218051"/>
                </a:lnTo>
                <a:lnTo>
                  <a:pt x="273653" y="214981"/>
                </a:lnTo>
                <a:close/>
                <a:moveTo>
                  <a:pt x="6050" y="215315"/>
                </a:moveTo>
                <a:lnTo>
                  <a:pt x="6050" y="221290"/>
                </a:lnTo>
                <a:lnTo>
                  <a:pt x="6050" y="221290"/>
                </a:lnTo>
                <a:lnTo>
                  <a:pt x="6080" y="221273"/>
                </a:lnTo>
                <a:lnTo>
                  <a:pt x="6080" y="215368"/>
                </a:lnTo>
                <a:lnTo>
                  <a:pt x="6080" y="215368"/>
                </a:lnTo>
                <a:lnTo>
                  <a:pt x="6050" y="215315"/>
                </a:lnTo>
                <a:close/>
                <a:moveTo>
                  <a:pt x="17174" y="215193"/>
                </a:moveTo>
                <a:lnTo>
                  <a:pt x="11855" y="224403"/>
                </a:lnTo>
                <a:lnTo>
                  <a:pt x="11855" y="218263"/>
                </a:lnTo>
                <a:lnTo>
                  <a:pt x="17174" y="215193"/>
                </a:lnTo>
                <a:close/>
                <a:moveTo>
                  <a:pt x="28816" y="215193"/>
                </a:moveTo>
                <a:lnTo>
                  <a:pt x="23497" y="224403"/>
                </a:lnTo>
                <a:lnTo>
                  <a:pt x="23497" y="218263"/>
                </a:lnTo>
                <a:lnTo>
                  <a:pt x="28816" y="215193"/>
                </a:lnTo>
                <a:close/>
                <a:moveTo>
                  <a:pt x="40427" y="215193"/>
                </a:moveTo>
                <a:lnTo>
                  <a:pt x="35108" y="224403"/>
                </a:lnTo>
                <a:lnTo>
                  <a:pt x="35108" y="218263"/>
                </a:lnTo>
                <a:lnTo>
                  <a:pt x="40427" y="215193"/>
                </a:lnTo>
                <a:close/>
                <a:moveTo>
                  <a:pt x="52008" y="215193"/>
                </a:moveTo>
                <a:lnTo>
                  <a:pt x="46689" y="224403"/>
                </a:lnTo>
                <a:lnTo>
                  <a:pt x="46689" y="218263"/>
                </a:lnTo>
                <a:lnTo>
                  <a:pt x="52008" y="215193"/>
                </a:lnTo>
                <a:close/>
                <a:moveTo>
                  <a:pt x="63650" y="215193"/>
                </a:moveTo>
                <a:lnTo>
                  <a:pt x="58330" y="224403"/>
                </a:lnTo>
                <a:lnTo>
                  <a:pt x="58330" y="218263"/>
                </a:lnTo>
                <a:lnTo>
                  <a:pt x="63650" y="215193"/>
                </a:lnTo>
                <a:close/>
                <a:moveTo>
                  <a:pt x="75261" y="215193"/>
                </a:moveTo>
                <a:lnTo>
                  <a:pt x="69941" y="224403"/>
                </a:lnTo>
                <a:lnTo>
                  <a:pt x="69941" y="218263"/>
                </a:lnTo>
                <a:lnTo>
                  <a:pt x="75261" y="215193"/>
                </a:lnTo>
                <a:close/>
                <a:moveTo>
                  <a:pt x="86902" y="215193"/>
                </a:moveTo>
                <a:lnTo>
                  <a:pt x="81583" y="224403"/>
                </a:lnTo>
                <a:lnTo>
                  <a:pt x="81583" y="218263"/>
                </a:lnTo>
                <a:lnTo>
                  <a:pt x="86902" y="215193"/>
                </a:lnTo>
                <a:close/>
                <a:moveTo>
                  <a:pt x="98513" y="215193"/>
                </a:moveTo>
                <a:lnTo>
                  <a:pt x="93194" y="224403"/>
                </a:lnTo>
                <a:lnTo>
                  <a:pt x="93194" y="218263"/>
                </a:lnTo>
                <a:lnTo>
                  <a:pt x="98513" y="215193"/>
                </a:lnTo>
                <a:close/>
                <a:moveTo>
                  <a:pt x="110155" y="215193"/>
                </a:moveTo>
                <a:lnTo>
                  <a:pt x="104836" y="224403"/>
                </a:lnTo>
                <a:lnTo>
                  <a:pt x="104836" y="218263"/>
                </a:lnTo>
                <a:lnTo>
                  <a:pt x="110155" y="215193"/>
                </a:lnTo>
                <a:close/>
                <a:moveTo>
                  <a:pt x="121736" y="215193"/>
                </a:moveTo>
                <a:lnTo>
                  <a:pt x="116416" y="224403"/>
                </a:lnTo>
                <a:lnTo>
                  <a:pt x="116416" y="218263"/>
                </a:lnTo>
                <a:lnTo>
                  <a:pt x="121736" y="215193"/>
                </a:lnTo>
                <a:close/>
                <a:moveTo>
                  <a:pt x="133377" y="215193"/>
                </a:moveTo>
                <a:lnTo>
                  <a:pt x="128058" y="224403"/>
                </a:lnTo>
                <a:lnTo>
                  <a:pt x="128058" y="218263"/>
                </a:lnTo>
                <a:lnTo>
                  <a:pt x="133377" y="215193"/>
                </a:lnTo>
                <a:close/>
                <a:moveTo>
                  <a:pt x="144988" y="215193"/>
                </a:moveTo>
                <a:lnTo>
                  <a:pt x="139669" y="224403"/>
                </a:lnTo>
                <a:lnTo>
                  <a:pt x="139669" y="218263"/>
                </a:lnTo>
                <a:lnTo>
                  <a:pt x="144988" y="215193"/>
                </a:lnTo>
                <a:close/>
                <a:moveTo>
                  <a:pt x="156630" y="215193"/>
                </a:moveTo>
                <a:lnTo>
                  <a:pt x="151311" y="224403"/>
                </a:lnTo>
                <a:lnTo>
                  <a:pt x="151311" y="218263"/>
                </a:lnTo>
                <a:lnTo>
                  <a:pt x="156630" y="215193"/>
                </a:lnTo>
                <a:close/>
                <a:moveTo>
                  <a:pt x="168241" y="215193"/>
                </a:moveTo>
                <a:lnTo>
                  <a:pt x="162922" y="224403"/>
                </a:lnTo>
                <a:lnTo>
                  <a:pt x="162922" y="218263"/>
                </a:lnTo>
                <a:lnTo>
                  <a:pt x="168241" y="215193"/>
                </a:lnTo>
                <a:close/>
                <a:moveTo>
                  <a:pt x="179822" y="215193"/>
                </a:moveTo>
                <a:lnTo>
                  <a:pt x="174503" y="224403"/>
                </a:lnTo>
                <a:lnTo>
                  <a:pt x="174503" y="218263"/>
                </a:lnTo>
                <a:lnTo>
                  <a:pt x="179822" y="215193"/>
                </a:lnTo>
                <a:close/>
                <a:moveTo>
                  <a:pt x="191463" y="215193"/>
                </a:moveTo>
                <a:lnTo>
                  <a:pt x="186144" y="224403"/>
                </a:lnTo>
                <a:lnTo>
                  <a:pt x="186144" y="218263"/>
                </a:lnTo>
                <a:lnTo>
                  <a:pt x="191463" y="215193"/>
                </a:lnTo>
                <a:close/>
                <a:moveTo>
                  <a:pt x="203075" y="215193"/>
                </a:moveTo>
                <a:lnTo>
                  <a:pt x="197755" y="224403"/>
                </a:lnTo>
                <a:lnTo>
                  <a:pt x="197755" y="218263"/>
                </a:lnTo>
                <a:lnTo>
                  <a:pt x="203075" y="215193"/>
                </a:lnTo>
                <a:close/>
                <a:moveTo>
                  <a:pt x="214716" y="215193"/>
                </a:moveTo>
                <a:lnTo>
                  <a:pt x="209397" y="224403"/>
                </a:lnTo>
                <a:lnTo>
                  <a:pt x="209397" y="218263"/>
                </a:lnTo>
                <a:lnTo>
                  <a:pt x="214716" y="215193"/>
                </a:lnTo>
                <a:close/>
                <a:moveTo>
                  <a:pt x="226327" y="215193"/>
                </a:moveTo>
                <a:lnTo>
                  <a:pt x="221008" y="224403"/>
                </a:lnTo>
                <a:lnTo>
                  <a:pt x="221008" y="218263"/>
                </a:lnTo>
                <a:lnTo>
                  <a:pt x="226327" y="215193"/>
                </a:lnTo>
                <a:close/>
                <a:moveTo>
                  <a:pt x="237969" y="215193"/>
                </a:moveTo>
                <a:lnTo>
                  <a:pt x="232650" y="224403"/>
                </a:lnTo>
                <a:lnTo>
                  <a:pt x="232650" y="218263"/>
                </a:lnTo>
                <a:lnTo>
                  <a:pt x="237969" y="215193"/>
                </a:lnTo>
                <a:close/>
                <a:moveTo>
                  <a:pt x="249550" y="215193"/>
                </a:moveTo>
                <a:lnTo>
                  <a:pt x="244230" y="224403"/>
                </a:lnTo>
                <a:lnTo>
                  <a:pt x="244230" y="218263"/>
                </a:lnTo>
                <a:lnTo>
                  <a:pt x="249550" y="215193"/>
                </a:lnTo>
                <a:close/>
                <a:moveTo>
                  <a:pt x="261191" y="215193"/>
                </a:moveTo>
                <a:lnTo>
                  <a:pt x="255872" y="224403"/>
                </a:lnTo>
                <a:lnTo>
                  <a:pt x="255872" y="218263"/>
                </a:lnTo>
                <a:lnTo>
                  <a:pt x="261191" y="215193"/>
                </a:lnTo>
                <a:close/>
                <a:moveTo>
                  <a:pt x="272802" y="215193"/>
                </a:moveTo>
                <a:lnTo>
                  <a:pt x="267483" y="224403"/>
                </a:lnTo>
                <a:lnTo>
                  <a:pt x="267483" y="218263"/>
                </a:lnTo>
                <a:lnTo>
                  <a:pt x="272802" y="215193"/>
                </a:lnTo>
                <a:close/>
                <a:moveTo>
                  <a:pt x="284444" y="215193"/>
                </a:moveTo>
                <a:lnTo>
                  <a:pt x="279125" y="224403"/>
                </a:lnTo>
                <a:lnTo>
                  <a:pt x="279125" y="218263"/>
                </a:lnTo>
                <a:lnTo>
                  <a:pt x="284444" y="215193"/>
                </a:lnTo>
                <a:close/>
                <a:moveTo>
                  <a:pt x="6262" y="215224"/>
                </a:moveTo>
                <a:lnTo>
                  <a:pt x="11582" y="218263"/>
                </a:lnTo>
                <a:lnTo>
                  <a:pt x="11582" y="224434"/>
                </a:lnTo>
                <a:lnTo>
                  <a:pt x="6262" y="215224"/>
                </a:lnTo>
                <a:close/>
                <a:moveTo>
                  <a:pt x="17904" y="215224"/>
                </a:moveTo>
                <a:lnTo>
                  <a:pt x="23223" y="218263"/>
                </a:lnTo>
                <a:lnTo>
                  <a:pt x="23223" y="224434"/>
                </a:lnTo>
                <a:lnTo>
                  <a:pt x="17904" y="215224"/>
                </a:lnTo>
                <a:close/>
                <a:moveTo>
                  <a:pt x="29515" y="215224"/>
                </a:moveTo>
                <a:lnTo>
                  <a:pt x="34834" y="218263"/>
                </a:lnTo>
                <a:lnTo>
                  <a:pt x="34834" y="224434"/>
                </a:lnTo>
                <a:lnTo>
                  <a:pt x="29515" y="215224"/>
                </a:lnTo>
                <a:close/>
                <a:moveTo>
                  <a:pt x="41126" y="215224"/>
                </a:moveTo>
                <a:lnTo>
                  <a:pt x="46446" y="218263"/>
                </a:lnTo>
                <a:lnTo>
                  <a:pt x="46446" y="224434"/>
                </a:lnTo>
                <a:lnTo>
                  <a:pt x="41126" y="215224"/>
                </a:lnTo>
                <a:close/>
                <a:moveTo>
                  <a:pt x="52737" y="215224"/>
                </a:moveTo>
                <a:lnTo>
                  <a:pt x="58057" y="218263"/>
                </a:lnTo>
                <a:lnTo>
                  <a:pt x="58057" y="224434"/>
                </a:lnTo>
                <a:lnTo>
                  <a:pt x="52737" y="215224"/>
                </a:lnTo>
                <a:close/>
                <a:moveTo>
                  <a:pt x="64379" y="215193"/>
                </a:moveTo>
                <a:lnTo>
                  <a:pt x="69698" y="218263"/>
                </a:lnTo>
                <a:lnTo>
                  <a:pt x="69698" y="224434"/>
                </a:lnTo>
                <a:lnTo>
                  <a:pt x="64379" y="215193"/>
                </a:lnTo>
                <a:close/>
                <a:moveTo>
                  <a:pt x="75990" y="215224"/>
                </a:moveTo>
                <a:lnTo>
                  <a:pt x="81309" y="218263"/>
                </a:lnTo>
                <a:lnTo>
                  <a:pt x="81309" y="224434"/>
                </a:lnTo>
                <a:lnTo>
                  <a:pt x="75990" y="215224"/>
                </a:lnTo>
                <a:close/>
                <a:moveTo>
                  <a:pt x="87632" y="215224"/>
                </a:moveTo>
                <a:lnTo>
                  <a:pt x="92951" y="218263"/>
                </a:lnTo>
                <a:lnTo>
                  <a:pt x="92951" y="224434"/>
                </a:lnTo>
                <a:lnTo>
                  <a:pt x="87632" y="215224"/>
                </a:lnTo>
                <a:close/>
                <a:moveTo>
                  <a:pt x="99243" y="215224"/>
                </a:moveTo>
                <a:lnTo>
                  <a:pt x="104562" y="218263"/>
                </a:lnTo>
                <a:lnTo>
                  <a:pt x="104562" y="224434"/>
                </a:lnTo>
                <a:lnTo>
                  <a:pt x="99243" y="215224"/>
                </a:lnTo>
                <a:close/>
                <a:moveTo>
                  <a:pt x="110824" y="215224"/>
                </a:moveTo>
                <a:lnTo>
                  <a:pt x="116143" y="218263"/>
                </a:lnTo>
                <a:lnTo>
                  <a:pt x="116143" y="224434"/>
                </a:lnTo>
                <a:lnTo>
                  <a:pt x="110824" y="215224"/>
                </a:lnTo>
                <a:close/>
                <a:moveTo>
                  <a:pt x="122465" y="215224"/>
                </a:moveTo>
                <a:lnTo>
                  <a:pt x="127784" y="218263"/>
                </a:lnTo>
                <a:lnTo>
                  <a:pt x="127784" y="224434"/>
                </a:lnTo>
                <a:lnTo>
                  <a:pt x="122465" y="215224"/>
                </a:lnTo>
                <a:close/>
                <a:moveTo>
                  <a:pt x="134076" y="215224"/>
                </a:moveTo>
                <a:lnTo>
                  <a:pt x="139396" y="218263"/>
                </a:lnTo>
                <a:lnTo>
                  <a:pt x="139396" y="224434"/>
                </a:lnTo>
                <a:lnTo>
                  <a:pt x="134076" y="215224"/>
                </a:lnTo>
                <a:close/>
                <a:moveTo>
                  <a:pt x="145718" y="215224"/>
                </a:moveTo>
                <a:lnTo>
                  <a:pt x="151037" y="218263"/>
                </a:lnTo>
                <a:lnTo>
                  <a:pt x="151037" y="224434"/>
                </a:lnTo>
                <a:lnTo>
                  <a:pt x="145718" y="215224"/>
                </a:lnTo>
                <a:close/>
                <a:moveTo>
                  <a:pt x="157329" y="215224"/>
                </a:moveTo>
                <a:lnTo>
                  <a:pt x="162648" y="218263"/>
                </a:lnTo>
                <a:lnTo>
                  <a:pt x="162648" y="224434"/>
                </a:lnTo>
                <a:lnTo>
                  <a:pt x="157329" y="215224"/>
                </a:lnTo>
                <a:close/>
                <a:moveTo>
                  <a:pt x="168971" y="215224"/>
                </a:moveTo>
                <a:lnTo>
                  <a:pt x="174290" y="218263"/>
                </a:lnTo>
                <a:lnTo>
                  <a:pt x="174290" y="224434"/>
                </a:lnTo>
                <a:lnTo>
                  <a:pt x="168971" y="215224"/>
                </a:lnTo>
                <a:close/>
                <a:moveTo>
                  <a:pt x="180551" y="215224"/>
                </a:moveTo>
                <a:lnTo>
                  <a:pt x="185871" y="218263"/>
                </a:lnTo>
                <a:lnTo>
                  <a:pt x="185871" y="224434"/>
                </a:lnTo>
                <a:lnTo>
                  <a:pt x="180551" y="215224"/>
                </a:lnTo>
                <a:close/>
                <a:moveTo>
                  <a:pt x="192193" y="215224"/>
                </a:moveTo>
                <a:lnTo>
                  <a:pt x="197512" y="218263"/>
                </a:lnTo>
                <a:lnTo>
                  <a:pt x="197512" y="224434"/>
                </a:lnTo>
                <a:lnTo>
                  <a:pt x="192193" y="215224"/>
                </a:lnTo>
                <a:close/>
                <a:moveTo>
                  <a:pt x="203804" y="215193"/>
                </a:moveTo>
                <a:lnTo>
                  <a:pt x="209123" y="218263"/>
                </a:lnTo>
                <a:lnTo>
                  <a:pt x="209123" y="224434"/>
                </a:lnTo>
                <a:lnTo>
                  <a:pt x="203804" y="215193"/>
                </a:lnTo>
                <a:close/>
                <a:moveTo>
                  <a:pt x="215446" y="215224"/>
                </a:moveTo>
                <a:lnTo>
                  <a:pt x="220765" y="218263"/>
                </a:lnTo>
                <a:lnTo>
                  <a:pt x="220765" y="224434"/>
                </a:lnTo>
                <a:lnTo>
                  <a:pt x="215446" y="215224"/>
                </a:lnTo>
                <a:close/>
                <a:moveTo>
                  <a:pt x="227057" y="215224"/>
                </a:moveTo>
                <a:lnTo>
                  <a:pt x="232376" y="218263"/>
                </a:lnTo>
                <a:lnTo>
                  <a:pt x="232376" y="224434"/>
                </a:lnTo>
                <a:lnTo>
                  <a:pt x="227057" y="215224"/>
                </a:lnTo>
                <a:close/>
                <a:moveTo>
                  <a:pt x="238668" y="215193"/>
                </a:moveTo>
                <a:lnTo>
                  <a:pt x="243987" y="218263"/>
                </a:lnTo>
                <a:lnTo>
                  <a:pt x="243987" y="224434"/>
                </a:lnTo>
                <a:lnTo>
                  <a:pt x="238668" y="215193"/>
                </a:lnTo>
                <a:close/>
                <a:moveTo>
                  <a:pt x="250279" y="215193"/>
                </a:moveTo>
                <a:lnTo>
                  <a:pt x="255598" y="218263"/>
                </a:lnTo>
                <a:lnTo>
                  <a:pt x="255598" y="224434"/>
                </a:lnTo>
                <a:lnTo>
                  <a:pt x="250279" y="215193"/>
                </a:lnTo>
                <a:close/>
                <a:moveTo>
                  <a:pt x="261890" y="215193"/>
                </a:moveTo>
                <a:lnTo>
                  <a:pt x="267210" y="218263"/>
                </a:lnTo>
                <a:lnTo>
                  <a:pt x="267210" y="224434"/>
                </a:lnTo>
                <a:lnTo>
                  <a:pt x="261890" y="215193"/>
                </a:lnTo>
                <a:close/>
                <a:moveTo>
                  <a:pt x="273532" y="215193"/>
                </a:moveTo>
                <a:lnTo>
                  <a:pt x="278851" y="218263"/>
                </a:lnTo>
                <a:lnTo>
                  <a:pt x="278851" y="224434"/>
                </a:lnTo>
                <a:lnTo>
                  <a:pt x="273532" y="215193"/>
                </a:lnTo>
                <a:close/>
                <a:moveTo>
                  <a:pt x="52525" y="215315"/>
                </a:moveTo>
                <a:lnTo>
                  <a:pt x="57844" y="224495"/>
                </a:lnTo>
                <a:lnTo>
                  <a:pt x="57844" y="224495"/>
                </a:lnTo>
                <a:lnTo>
                  <a:pt x="55351" y="223066"/>
                </a:lnTo>
                <a:lnTo>
                  <a:pt x="52525" y="221455"/>
                </a:lnTo>
                <a:lnTo>
                  <a:pt x="52525" y="215315"/>
                </a:lnTo>
                <a:close/>
                <a:moveTo>
                  <a:pt x="133864" y="215315"/>
                </a:moveTo>
                <a:lnTo>
                  <a:pt x="139183" y="224495"/>
                </a:lnTo>
                <a:lnTo>
                  <a:pt x="139183" y="224495"/>
                </a:lnTo>
                <a:lnTo>
                  <a:pt x="136721" y="223066"/>
                </a:lnTo>
                <a:lnTo>
                  <a:pt x="133864" y="221455"/>
                </a:lnTo>
                <a:lnTo>
                  <a:pt x="133864" y="215315"/>
                </a:lnTo>
                <a:close/>
                <a:moveTo>
                  <a:pt x="215202" y="215315"/>
                </a:moveTo>
                <a:lnTo>
                  <a:pt x="220522" y="224495"/>
                </a:lnTo>
                <a:lnTo>
                  <a:pt x="220522" y="224495"/>
                </a:lnTo>
                <a:lnTo>
                  <a:pt x="218060" y="223066"/>
                </a:lnTo>
                <a:lnTo>
                  <a:pt x="215202" y="221455"/>
                </a:lnTo>
                <a:lnTo>
                  <a:pt x="215202" y="215315"/>
                </a:lnTo>
                <a:close/>
                <a:moveTo>
                  <a:pt x="64136" y="215315"/>
                </a:moveTo>
                <a:lnTo>
                  <a:pt x="69455" y="224495"/>
                </a:lnTo>
                <a:lnTo>
                  <a:pt x="69455" y="224495"/>
                </a:lnTo>
                <a:lnTo>
                  <a:pt x="66993" y="223066"/>
                </a:lnTo>
                <a:lnTo>
                  <a:pt x="64136" y="221455"/>
                </a:lnTo>
                <a:lnTo>
                  <a:pt x="64136" y="215315"/>
                </a:lnTo>
                <a:close/>
                <a:moveTo>
                  <a:pt x="75777" y="215315"/>
                </a:moveTo>
                <a:lnTo>
                  <a:pt x="81097" y="224495"/>
                </a:lnTo>
                <a:lnTo>
                  <a:pt x="81097" y="224495"/>
                </a:lnTo>
                <a:lnTo>
                  <a:pt x="78604" y="223066"/>
                </a:lnTo>
                <a:lnTo>
                  <a:pt x="75777" y="221455"/>
                </a:lnTo>
                <a:lnTo>
                  <a:pt x="75777" y="215315"/>
                </a:lnTo>
                <a:close/>
                <a:moveTo>
                  <a:pt x="87389" y="215315"/>
                </a:moveTo>
                <a:lnTo>
                  <a:pt x="92708" y="224495"/>
                </a:lnTo>
                <a:lnTo>
                  <a:pt x="92708" y="224495"/>
                </a:lnTo>
                <a:lnTo>
                  <a:pt x="90246" y="223066"/>
                </a:lnTo>
                <a:lnTo>
                  <a:pt x="87389" y="221455"/>
                </a:lnTo>
                <a:lnTo>
                  <a:pt x="87389" y="215315"/>
                </a:lnTo>
                <a:close/>
                <a:moveTo>
                  <a:pt x="99030" y="215315"/>
                </a:moveTo>
                <a:lnTo>
                  <a:pt x="104349" y="224495"/>
                </a:lnTo>
                <a:lnTo>
                  <a:pt x="104349" y="224495"/>
                </a:lnTo>
                <a:lnTo>
                  <a:pt x="101857" y="223066"/>
                </a:lnTo>
                <a:lnTo>
                  <a:pt x="99030" y="221455"/>
                </a:lnTo>
                <a:lnTo>
                  <a:pt x="99030" y="215315"/>
                </a:lnTo>
                <a:close/>
                <a:moveTo>
                  <a:pt x="110611" y="215315"/>
                </a:moveTo>
                <a:lnTo>
                  <a:pt x="115930" y="224495"/>
                </a:lnTo>
                <a:lnTo>
                  <a:pt x="115930" y="224495"/>
                </a:lnTo>
                <a:lnTo>
                  <a:pt x="113468" y="223066"/>
                </a:lnTo>
                <a:lnTo>
                  <a:pt x="110611" y="221455"/>
                </a:lnTo>
                <a:lnTo>
                  <a:pt x="110611" y="215315"/>
                </a:lnTo>
                <a:close/>
                <a:moveTo>
                  <a:pt x="145475" y="215315"/>
                </a:moveTo>
                <a:lnTo>
                  <a:pt x="150794" y="224495"/>
                </a:lnTo>
                <a:lnTo>
                  <a:pt x="150794" y="224495"/>
                </a:lnTo>
                <a:lnTo>
                  <a:pt x="148332" y="223066"/>
                </a:lnTo>
                <a:lnTo>
                  <a:pt x="145475" y="221455"/>
                </a:lnTo>
                <a:lnTo>
                  <a:pt x="145475" y="215315"/>
                </a:lnTo>
                <a:close/>
                <a:moveTo>
                  <a:pt x="157116" y="215315"/>
                </a:moveTo>
                <a:lnTo>
                  <a:pt x="162436" y="224495"/>
                </a:lnTo>
                <a:lnTo>
                  <a:pt x="162436" y="224495"/>
                </a:lnTo>
                <a:lnTo>
                  <a:pt x="159974" y="223066"/>
                </a:lnTo>
                <a:lnTo>
                  <a:pt x="157116" y="221455"/>
                </a:lnTo>
                <a:lnTo>
                  <a:pt x="157116" y="215315"/>
                </a:lnTo>
                <a:close/>
                <a:moveTo>
                  <a:pt x="168727" y="215315"/>
                </a:moveTo>
                <a:lnTo>
                  <a:pt x="174047" y="224495"/>
                </a:lnTo>
                <a:lnTo>
                  <a:pt x="174047" y="224495"/>
                </a:lnTo>
                <a:lnTo>
                  <a:pt x="171585" y="223066"/>
                </a:lnTo>
                <a:lnTo>
                  <a:pt x="168727" y="221455"/>
                </a:lnTo>
                <a:lnTo>
                  <a:pt x="168727" y="215315"/>
                </a:lnTo>
                <a:close/>
                <a:moveTo>
                  <a:pt x="191950" y="215315"/>
                </a:moveTo>
                <a:lnTo>
                  <a:pt x="197269" y="224495"/>
                </a:lnTo>
                <a:lnTo>
                  <a:pt x="197269" y="224495"/>
                </a:lnTo>
                <a:lnTo>
                  <a:pt x="194807" y="223066"/>
                </a:lnTo>
                <a:lnTo>
                  <a:pt x="191950" y="221455"/>
                </a:lnTo>
                <a:lnTo>
                  <a:pt x="191950" y="215315"/>
                </a:lnTo>
                <a:close/>
                <a:moveTo>
                  <a:pt x="238455" y="215315"/>
                </a:moveTo>
                <a:lnTo>
                  <a:pt x="243774" y="224495"/>
                </a:lnTo>
                <a:lnTo>
                  <a:pt x="243774" y="224495"/>
                </a:lnTo>
                <a:lnTo>
                  <a:pt x="241312" y="223066"/>
                </a:lnTo>
                <a:lnTo>
                  <a:pt x="238455" y="221455"/>
                </a:lnTo>
                <a:lnTo>
                  <a:pt x="238455" y="215315"/>
                </a:lnTo>
                <a:close/>
                <a:moveTo>
                  <a:pt x="17661" y="215315"/>
                </a:moveTo>
                <a:lnTo>
                  <a:pt x="22980" y="224495"/>
                </a:lnTo>
                <a:lnTo>
                  <a:pt x="20518" y="223066"/>
                </a:lnTo>
                <a:lnTo>
                  <a:pt x="17661" y="221455"/>
                </a:lnTo>
                <a:lnTo>
                  <a:pt x="17661" y="215315"/>
                </a:lnTo>
                <a:close/>
                <a:moveTo>
                  <a:pt x="29302" y="215315"/>
                </a:moveTo>
                <a:lnTo>
                  <a:pt x="34622" y="224495"/>
                </a:lnTo>
                <a:lnTo>
                  <a:pt x="32160" y="223066"/>
                </a:lnTo>
                <a:lnTo>
                  <a:pt x="29302" y="221455"/>
                </a:lnTo>
                <a:lnTo>
                  <a:pt x="29302" y="215315"/>
                </a:lnTo>
                <a:close/>
                <a:moveTo>
                  <a:pt x="40883" y="215315"/>
                </a:moveTo>
                <a:lnTo>
                  <a:pt x="46202" y="224495"/>
                </a:lnTo>
                <a:lnTo>
                  <a:pt x="43740" y="223066"/>
                </a:lnTo>
                <a:lnTo>
                  <a:pt x="40883" y="221455"/>
                </a:lnTo>
                <a:lnTo>
                  <a:pt x="40883" y="215315"/>
                </a:lnTo>
                <a:close/>
                <a:moveTo>
                  <a:pt x="122222" y="215315"/>
                </a:moveTo>
                <a:lnTo>
                  <a:pt x="127541" y="224495"/>
                </a:lnTo>
                <a:lnTo>
                  <a:pt x="125079" y="223066"/>
                </a:lnTo>
                <a:lnTo>
                  <a:pt x="122222" y="221455"/>
                </a:lnTo>
                <a:lnTo>
                  <a:pt x="122222" y="215315"/>
                </a:lnTo>
                <a:close/>
                <a:moveTo>
                  <a:pt x="180339" y="215315"/>
                </a:moveTo>
                <a:lnTo>
                  <a:pt x="185658" y="224495"/>
                </a:lnTo>
                <a:lnTo>
                  <a:pt x="183165" y="223066"/>
                </a:lnTo>
                <a:lnTo>
                  <a:pt x="180339" y="221455"/>
                </a:lnTo>
                <a:lnTo>
                  <a:pt x="180339" y="215315"/>
                </a:lnTo>
                <a:close/>
                <a:moveTo>
                  <a:pt x="203591" y="215315"/>
                </a:moveTo>
                <a:lnTo>
                  <a:pt x="208911" y="224495"/>
                </a:lnTo>
                <a:lnTo>
                  <a:pt x="206418" y="223066"/>
                </a:lnTo>
                <a:lnTo>
                  <a:pt x="203591" y="221455"/>
                </a:lnTo>
                <a:lnTo>
                  <a:pt x="203591" y="215315"/>
                </a:lnTo>
                <a:close/>
                <a:moveTo>
                  <a:pt x="226844" y="215315"/>
                </a:moveTo>
                <a:lnTo>
                  <a:pt x="232163" y="224495"/>
                </a:lnTo>
                <a:lnTo>
                  <a:pt x="229671" y="223066"/>
                </a:lnTo>
                <a:lnTo>
                  <a:pt x="226844" y="221455"/>
                </a:lnTo>
                <a:lnTo>
                  <a:pt x="226844" y="215315"/>
                </a:lnTo>
                <a:close/>
                <a:moveTo>
                  <a:pt x="250036" y="215315"/>
                </a:moveTo>
                <a:lnTo>
                  <a:pt x="255355" y="224495"/>
                </a:lnTo>
                <a:lnTo>
                  <a:pt x="252893" y="223096"/>
                </a:lnTo>
                <a:lnTo>
                  <a:pt x="250036" y="221455"/>
                </a:lnTo>
                <a:lnTo>
                  <a:pt x="250036" y="215315"/>
                </a:lnTo>
                <a:close/>
                <a:moveTo>
                  <a:pt x="261678" y="215315"/>
                </a:moveTo>
                <a:lnTo>
                  <a:pt x="266997" y="224495"/>
                </a:lnTo>
                <a:lnTo>
                  <a:pt x="264535" y="223096"/>
                </a:lnTo>
                <a:lnTo>
                  <a:pt x="261678" y="221455"/>
                </a:lnTo>
                <a:lnTo>
                  <a:pt x="261678" y="215315"/>
                </a:lnTo>
                <a:close/>
                <a:moveTo>
                  <a:pt x="273289" y="215315"/>
                </a:moveTo>
                <a:lnTo>
                  <a:pt x="278608" y="224495"/>
                </a:lnTo>
                <a:lnTo>
                  <a:pt x="276146" y="223096"/>
                </a:lnTo>
                <a:lnTo>
                  <a:pt x="273289" y="221455"/>
                </a:lnTo>
                <a:lnTo>
                  <a:pt x="273289" y="215315"/>
                </a:lnTo>
                <a:close/>
                <a:moveTo>
                  <a:pt x="63862" y="215345"/>
                </a:moveTo>
                <a:lnTo>
                  <a:pt x="63862" y="221516"/>
                </a:lnTo>
                <a:lnTo>
                  <a:pt x="61005" y="223127"/>
                </a:lnTo>
                <a:lnTo>
                  <a:pt x="58543" y="224555"/>
                </a:lnTo>
                <a:lnTo>
                  <a:pt x="58543" y="224555"/>
                </a:lnTo>
                <a:lnTo>
                  <a:pt x="63862" y="215345"/>
                </a:lnTo>
                <a:close/>
                <a:moveTo>
                  <a:pt x="75504" y="215345"/>
                </a:moveTo>
                <a:lnTo>
                  <a:pt x="75504" y="221516"/>
                </a:lnTo>
                <a:lnTo>
                  <a:pt x="72647" y="223127"/>
                </a:lnTo>
                <a:lnTo>
                  <a:pt x="70185" y="224555"/>
                </a:lnTo>
                <a:lnTo>
                  <a:pt x="70185" y="224555"/>
                </a:lnTo>
                <a:lnTo>
                  <a:pt x="75504" y="215345"/>
                </a:lnTo>
                <a:close/>
                <a:moveTo>
                  <a:pt x="87115" y="215345"/>
                </a:moveTo>
                <a:lnTo>
                  <a:pt x="87115" y="221516"/>
                </a:lnTo>
                <a:lnTo>
                  <a:pt x="84288" y="223127"/>
                </a:lnTo>
                <a:lnTo>
                  <a:pt x="81796" y="224555"/>
                </a:lnTo>
                <a:lnTo>
                  <a:pt x="81796" y="224555"/>
                </a:lnTo>
                <a:lnTo>
                  <a:pt x="87115" y="215345"/>
                </a:lnTo>
                <a:close/>
                <a:moveTo>
                  <a:pt x="98757" y="215345"/>
                </a:moveTo>
                <a:lnTo>
                  <a:pt x="98757" y="221516"/>
                </a:lnTo>
                <a:lnTo>
                  <a:pt x="95899" y="223127"/>
                </a:lnTo>
                <a:lnTo>
                  <a:pt x="93437" y="224555"/>
                </a:lnTo>
                <a:lnTo>
                  <a:pt x="93437" y="224555"/>
                </a:lnTo>
                <a:lnTo>
                  <a:pt x="98757" y="215345"/>
                </a:lnTo>
                <a:close/>
                <a:moveTo>
                  <a:pt x="110368" y="215345"/>
                </a:moveTo>
                <a:lnTo>
                  <a:pt x="110368" y="221516"/>
                </a:lnTo>
                <a:lnTo>
                  <a:pt x="107541" y="223127"/>
                </a:lnTo>
                <a:lnTo>
                  <a:pt x="105048" y="224555"/>
                </a:lnTo>
                <a:lnTo>
                  <a:pt x="105048" y="224555"/>
                </a:lnTo>
                <a:lnTo>
                  <a:pt x="110368" y="215345"/>
                </a:lnTo>
                <a:close/>
                <a:moveTo>
                  <a:pt x="121979" y="215345"/>
                </a:moveTo>
                <a:lnTo>
                  <a:pt x="121979" y="221516"/>
                </a:lnTo>
                <a:lnTo>
                  <a:pt x="119122" y="223127"/>
                </a:lnTo>
                <a:lnTo>
                  <a:pt x="116660" y="224555"/>
                </a:lnTo>
                <a:lnTo>
                  <a:pt x="116660" y="224555"/>
                </a:lnTo>
                <a:lnTo>
                  <a:pt x="121979" y="215345"/>
                </a:lnTo>
                <a:close/>
                <a:moveTo>
                  <a:pt x="145232" y="215345"/>
                </a:moveTo>
                <a:lnTo>
                  <a:pt x="145232" y="221516"/>
                </a:lnTo>
                <a:lnTo>
                  <a:pt x="142374" y="223127"/>
                </a:lnTo>
                <a:lnTo>
                  <a:pt x="139912" y="224555"/>
                </a:lnTo>
                <a:lnTo>
                  <a:pt x="139912" y="224555"/>
                </a:lnTo>
                <a:lnTo>
                  <a:pt x="145232" y="215345"/>
                </a:lnTo>
                <a:close/>
                <a:moveTo>
                  <a:pt x="156843" y="215345"/>
                </a:moveTo>
                <a:lnTo>
                  <a:pt x="156843" y="221516"/>
                </a:lnTo>
                <a:lnTo>
                  <a:pt x="153986" y="223127"/>
                </a:lnTo>
                <a:lnTo>
                  <a:pt x="151523" y="224555"/>
                </a:lnTo>
                <a:lnTo>
                  <a:pt x="151523" y="224555"/>
                </a:lnTo>
                <a:lnTo>
                  <a:pt x="156843" y="215345"/>
                </a:lnTo>
                <a:close/>
                <a:moveTo>
                  <a:pt x="168484" y="215345"/>
                </a:moveTo>
                <a:lnTo>
                  <a:pt x="168484" y="221516"/>
                </a:lnTo>
                <a:lnTo>
                  <a:pt x="165627" y="223127"/>
                </a:lnTo>
                <a:lnTo>
                  <a:pt x="163165" y="224555"/>
                </a:lnTo>
                <a:lnTo>
                  <a:pt x="163165" y="224555"/>
                </a:lnTo>
                <a:lnTo>
                  <a:pt x="168484" y="215345"/>
                </a:lnTo>
                <a:close/>
                <a:moveTo>
                  <a:pt x="180065" y="215345"/>
                </a:moveTo>
                <a:lnTo>
                  <a:pt x="180065" y="221516"/>
                </a:lnTo>
                <a:lnTo>
                  <a:pt x="177208" y="223127"/>
                </a:lnTo>
                <a:lnTo>
                  <a:pt x="174746" y="224555"/>
                </a:lnTo>
                <a:lnTo>
                  <a:pt x="174746" y="224555"/>
                </a:lnTo>
                <a:lnTo>
                  <a:pt x="180065" y="215345"/>
                </a:lnTo>
                <a:close/>
                <a:moveTo>
                  <a:pt x="203318" y="215345"/>
                </a:moveTo>
                <a:lnTo>
                  <a:pt x="203318" y="221516"/>
                </a:lnTo>
                <a:lnTo>
                  <a:pt x="200461" y="223127"/>
                </a:lnTo>
                <a:lnTo>
                  <a:pt x="197999" y="224555"/>
                </a:lnTo>
                <a:lnTo>
                  <a:pt x="197999" y="224555"/>
                </a:lnTo>
                <a:lnTo>
                  <a:pt x="203318" y="215345"/>
                </a:lnTo>
                <a:close/>
                <a:moveTo>
                  <a:pt x="214929" y="215345"/>
                </a:moveTo>
                <a:lnTo>
                  <a:pt x="214929" y="221516"/>
                </a:lnTo>
                <a:lnTo>
                  <a:pt x="212072" y="223127"/>
                </a:lnTo>
                <a:lnTo>
                  <a:pt x="209610" y="224555"/>
                </a:lnTo>
                <a:lnTo>
                  <a:pt x="209610" y="224555"/>
                </a:lnTo>
                <a:lnTo>
                  <a:pt x="214929" y="215345"/>
                </a:lnTo>
                <a:close/>
                <a:moveTo>
                  <a:pt x="226570" y="215345"/>
                </a:moveTo>
                <a:lnTo>
                  <a:pt x="226570" y="221516"/>
                </a:lnTo>
                <a:lnTo>
                  <a:pt x="223713" y="223127"/>
                </a:lnTo>
                <a:lnTo>
                  <a:pt x="221251" y="224555"/>
                </a:lnTo>
                <a:lnTo>
                  <a:pt x="221251" y="224555"/>
                </a:lnTo>
                <a:lnTo>
                  <a:pt x="226570" y="215345"/>
                </a:lnTo>
                <a:close/>
                <a:moveTo>
                  <a:pt x="284657" y="215345"/>
                </a:moveTo>
                <a:lnTo>
                  <a:pt x="284657" y="221516"/>
                </a:lnTo>
                <a:lnTo>
                  <a:pt x="279337" y="224555"/>
                </a:lnTo>
                <a:lnTo>
                  <a:pt x="279337" y="224555"/>
                </a:lnTo>
                <a:lnTo>
                  <a:pt x="284657" y="215345"/>
                </a:lnTo>
                <a:close/>
                <a:moveTo>
                  <a:pt x="52251" y="215345"/>
                </a:moveTo>
                <a:lnTo>
                  <a:pt x="52251" y="221516"/>
                </a:lnTo>
                <a:lnTo>
                  <a:pt x="49394" y="223127"/>
                </a:lnTo>
                <a:lnTo>
                  <a:pt x="46932" y="224555"/>
                </a:lnTo>
                <a:lnTo>
                  <a:pt x="52251" y="215345"/>
                </a:lnTo>
                <a:close/>
                <a:moveTo>
                  <a:pt x="133590" y="215345"/>
                </a:moveTo>
                <a:lnTo>
                  <a:pt x="133590" y="221516"/>
                </a:lnTo>
                <a:lnTo>
                  <a:pt x="130733" y="223127"/>
                </a:lnTo>
                <a:lnTo>
                  <a:pt x="128271" y="224555"/>
                </a:lnTo>
                <a:lnTo>
                  <a:pt x="133590" y="215345"/>
                </a:lnTo>
                <a:close/>
                <a:moveTo>
                  <a:pt x="191676" y="215345"/>
                </a:moveTo>
                <a:lnTo>
                  <a:pt x="191676" y="221516"/>
                </a:lnTo>
                <a:lnTo>
                  <a:pt x="188849" y="223127"/>
                </a:lnTo>
                <a:lnTo>
                  <a:pt x="186357" y="224555"/>
                </a:lnTo>
                <a:lnTo>
                  <a:pt x="191676" y="215345"/>
                </a:lnTo>
                <a:close/>
                <a:moveTo>
                  <a:pt x="238182" y="215345"/>
                </a:moveTo>
                <a:lnTo>
                  <a:pt x="238182" y="221516"/>
                </a:lnTo>
                <a:lnTo>
                  <a:pt x="235355" y="223127"/>
                </a:lnTo>
                <a:lnTo>
                  <a:pt x="232862" y="224555"/>
                </a:lnTo>
                <a:lnTo>
                  <a:pt x="238182" y="215345"/>
                </a:lnTo>
                <a:close/>
                <a:moveTo>
                  <a:pt x="249793" y="215345"/>
                </a:moveTo>
                <a:lnTo>
                  <a:pt x="249793" y="221455"/>
                </a:lnTo>
                <a:lnTo>
                  <a:pt x="246936" y="223096"/>
                </a:lnTo>
                <a:lnTo>
                  <a:pt x="244474" y="224555"/>
                </a:lnTo>
                <a:lnTo>
                  <a:pt x="249793" y="215345"/>
                </a:lnTo>
                <a:close/>
                <a:moveTo>
                  <a:pt x="261404" y="215345"/>
                </a:moveTo>
                <a:lnTo>
                  <a:pt x="261404" y="221455"/>
                </a:lnTo>
                <a:lnTo>
                  <a:pt x="258547" y="223096"/>
                </a:lnTo>
                <a:lnTo>
                  <a:pt x="256085" y="224555"/>
                </a:lnTo>
                <a:lnTo>
                  <a:pt x="261404" y="215345"/>
                </a:lnTo>
                <a:close/>
                <a:moveTo>
                  <a:pt x="273046" y="215345"/>
                </a:moveTo>
                <a:lnTo>
                  <a:pt x="273046" y="221516"/>
                </a:lnTo>
                <a:lnTo>
                  <a:pt x="270188" y="223127"/>
                </a:lnTo>
                <a:lnTo>
                  <a:pt x="267726" y="224555"/>
                </a:lnTo>
                <a:lnTo>
                  <a:pt x="273046" y="215345"/>
                </a:lnTo>
                <a:close/>
                <a:moveTo>
                  <a:pt x="17418" y="215345"/>
                </a:moveTo>
                <a:lnTo>
                  <a:pt x="17418" y="221516"/>
                </a:lnTo>
                <a:lnTo>
                  <a:pt x="14560" y="223127"/>
                </a:lnTo>
                <a:lnTo>
                  <a:pt x="12098" y="224586"/>
                </a:lnTo>
                <a:lnTo>
                  <a:pt x="17418" y="215345"/>
                </a:lnTo>
                <a:close/>
                <a:moveTo>
                  <a:pt x="29029" y="215345"/>
                </a:moveTo>
                <a:lnTo>
                  <a:pt x="29029" y="221516"/>
                </a:lnTo>
                <a:lnTo>
                  <a:pt x="26172" y="223127"/>
                </a:lnTo>
                <a:lnTo>
                  <a:pt x="23710" y="224586"/>
                </a:lnTo>
                <a:lnTo>
                  <a:pt x="29029" y="215345"/>
                </a:lnTo>
                <a:close/>
                <a:moveTo>
                  <a:pt x="40610" y="215345"/>
                </a:moveTo>
                <a:lnTo>
                  <a:pt x="40610" y="221516"/>
                </a:lnTo>
                <a:lnTo>
                  <a:pt x="37783" y="223127"/>
                </a:lnTo>
                <a:lnTo>
                  <a:pt x="35290" y="224586"/>
                </a:lnTo>
                <a:lnTo>
                  <a:pt x="40610" y="215345"/>
                </a:lnTo>
                <a:close/>
                <a:moveTo>
                  <a:pt x="5898" y="221698"/>
                </a:moveTo>
                <a:lnTo>
                  <a:pt x="8755" y="223339"/>
                </a:lnTo>
                <a:lnTo>
                  <a:pt x="11217" y="224768"/>
                </a:lnTo>
                <a:lnTo>
                  <a:pt x="578" y="224768"/>
                </a:lnTo>
                <a:lnTo>
                  <a:pt x="5898" y="221698"/>
                </a:lnTo>
                <a:close/>
                <a:moveTo>
                  <a:pt x="17509" y="221698"/>
                </a:moveTo>
                <a:lnTo>
                  <a:pt x="20366" y="223339"/>
                </a:lnTo>
                <a:lnTo>
                  <a:pt x="22828" y="224768"/>
                </a:lnTo>
                <a:lnTo>
                  <a:pt x="12190" y="224768"/>
                </a:lnTo>
                <a:lnTo>
                  <a:pt x="14682" y="223339"/>
                </a:lnTo>
                <a:lnTo>
                  <a:pt x="17509" y="221698"/>
                </a:lnTo>
                <a:close/>
                <a:moveTo>
                  <a:pt x="29150" y="221698"/>
                </a:moveTo>
                <a:lnTo>
                  <a:pt x="32008" y="223339"/>
                </a:lnTo>
                <a:lnTo>
                  <a:pt x="34470" y="224768"/>
                </a:lnTo>
                <a:lnTo>
                  <a:pt x="23831" y="224768"/>
                </a:lnTo>
                <a:lnTo>
                  <a:pt x="26293" y="223339"/>
                </a:lnTo>
                <a:lnTo>
                  <a:pt x="29150" y="221698"/>
                </a:lnTo>
                <a:close/>
                <a:moveTo>
                  <a:pt x="40762" y="221698"/>
                </a:moveTo>
                <a:lnTo>
                  <a:pt x="43619" y="223339"/>
                </a:lnTo>
                <a:lnTo>
                  <a:pt x="46081" y="224768"/>
                </a:lnTo>
                <a:lnTo>
                  <a:pt x="35442" y="224768"/>
                </a:lnTo>
                <a:lnTo>
                  <a:pt x="37935" y="223339"/>
                </a:lnTo>
                <a:lnTo>
                  <a:pt x="40762" y="221698"/>
                </a:lnTo>
                <a:close/>
                <a:moveTo>
                  <a:pt x="52403" y="221698"/>
                </a:moveTo>
                <a:lnTo>
                  <a:pt x="55260" y="223339"/>
                </a:lnTo>
                <a:lnTo>
                  <a:pt x="57722" y="224768"/>
                </a:lnTo>
                <a:lnTo>
                  <a:pt x="47084" y="224768"/>
                </a:lnTo>
                <a:lnTo>
                  <a:pt x="49546" y="223339"/>
                </a:lnTo>
                <a:lnTo>
                  <a:pt x="52403" y="221698"/>
                </a:lnTo>
                <a:close/>
                <a:moveTo>
                  <a:pt x="64014" y="221698"/>
                </a:moveTo>
                <a:lnTo>
                  <a:pt x="66871" y="223339"/>
                </a:lnTo>
                <a:lnTo>
                  <a:pt x="69334" y="224768"/>
                </a:lnTo>
                <a:lnTo>
                  <a:pt x="58695" y="224768"/>
                </a:lnTo>
                <a:lnTo>
                  <a:pt x="61187" y="223339"/>
                </a:lnTo>
                <a:lnTo>
                  <a:pt x="64014" y="221698"/>
                </a:lnTo>
                <a:close/>
                <a:moveTo>
                  <a:pt x="75656" y="221698"/>
                </a:moveTo>
                <a:lnTo>
                  <a:pt x="78513" y="223339"/>
                </a:lnTo>
                <a:lnTo>
                  <a:pt x="80975" y="224768"/>
                </a:lnTo>
                <a:lnTo>
                  <a:pt x="70337" y="224768"/>
                </a:lnTo>
                <a:lnTo>
                  <a:pt x="72799" y="223339"/>
                </a:lnTo>
                <a:lnTo>
                  <a:pt x="75656" y="221698"/>
                </a:lnTo>
                <a:close/>
                <a:moveTo>
                  <a:pt x="87237" y="221698"/>
                </a:moveTo>
                <a:lnTo>
                  <a:pt x="90094" y="223339"/>
                </a:lnTo>
                <a:lnTo>
                  <a:pt x="92556" y="224768"/>
                </a:lnTo>
                <a:lnTo>
                  <a:pt x="81917" y="224768"/>
                </a:lnTo>
                <a:lnTo>
                  <a:pt x="84379" y="223339"/>
                </a:lnTo>
                <a:lnTo>
                  <a:pt x="87237" y="221698"/>
                </a:lnTo>
                <a:close/>
                <a:moveTo>
                  <a:pt x="98878" y="221698"/>
                </a:moveTo>
                <a:lnTo>
                  <a:pt x="101705" y="223339"/>
                </a:lnTo>
                <a:lnTo>
                  <a:pt x="104197" y="224768"/>
                </a:lnTo>
                <a:lnTo>
                  <a:pt x="93559" y="224768"/>
                </a:lnTo>
                <a:lnTo>
                  <a:pt x="96021" y="223339"/>
                </a:lnTo>
                <a:lnTo>
                  <a:pt x="98878" y="221698"/>
                </a:lnTo>
                <a:close/>
                <a:moveTo>
                  <a:pt x="110489" y="221698"/>
                </a:moveTo>
                <a:lnTo>
                  <a:pt x="113346" y="223339"/>
                </a:lnTo>
                <a:lnTo>
                  <a:pt x="115809" y="224768"/>
                </a:lnTo>
                <a:lnTo>
                  <a:pt x="105170" y="224768"/>
                </a:lnTo>
                <a:lnTo>
                  <a:pt x="107632" y="223339"/>
                </a:lnTo>
                <a:lnTo>
                  <a:pt x="110489" y="221698"/>
                </a:lnTo>
                <a:close/>
                <a:moveTo>
                  <a:pt x="122131" y="221698"/>
                </a:moveTo>
                <a:lnTo>
                  <a:pt x="124958" y="223339"/>
                </a:lnTo>
                <a:lnTo>
                  <a:pt x="127450" y="224768"/>
                </a:lnTo>
                <a:lnTo>
                  <a:pt x="116812" y="224768"/>
                </a:lnTo>
                <a:lnTo>
                  <a:pt x="119274" y="223339"/>
                </a:lnTo>
                <a:lnTo>
                  <a:pt x="122131" y="221698"/>
                </a:lnTo>
                <a:close/>
                <a:moveTo>
                  <a:pt x="133742" y="221698"/>
                </a:moveTo>
                <a:lnTo>
                  <a:pt x="136599" y="223339"/>
                </a:lnTo>
                <a:lnTo>
                  <a:pt x="139061" y="224768"/>
                </a:lnTo>
                <a:lnTo>
                  <a:pt x="128423" y="224768"/>
                </a:lnTo>
                <a:lnTo>
                  <a:pt x="130885" y="223339"/>
                </a:lnTo>
                <a:lnTo>
                  <a:pt x="133742" y="221698"/>
                </a:lnTo>
                <a:close/>
                <a:moveTo>
                  <a:pt x="145323" y="221698"/>
                </a:moveTo>
                <a:lnTo>
                  <a:pt x="148180" y="223339"/>
                </a:lnTo>
                <a:lnTo>
                  <a:pt x="150642" y="224768"/>
                </a:lnTo>
                <a:lnTo>
                  <a:pt x="140004" y="224768"/>
                </a:lnTo>
                <a:lnTo>
                  <a:pt x="142496" y="223339"/>
                </a:lnTo>
                <a:lnTo>
                  <a:pt x="145323" y="221698"/>
                </a:lnTo>
                <a:close/>
                <a:moveTo>
                  <a:pt x="156964" y="221698"/>
                </a:moveTo>
                <a:lnTo>
                  <a:pt x="159822" y="223339"/>
                </a:lnTo>
                <a:lnTo>
                  <a:pt x="162284" y="224768"/>
                </a:lnTo>
                <a:lnTo>
                  <a:pt x="151645" y="224768"/>
                </a:lnTo>
                <a:lnTo>
                  <a:pt x="154107" y="223339"/>
                </a:lnTo>
                <a:lnTo>
                  <a:pt x="156964" y="221698"/>
                </a:lnTo>
                <a:close/>
                <a:moveTo>
                  <a:pt x="168575" y="221698"/>
                </a:moveTo>
                <a:lnTo>
                  <a:pt x="171433" y="223339"/>
                </a:lnTo>
                <a:lnTo>
                  <a:pt x="173895" y="224768"/>
                </a:lnTo>
                <a:lnTo>
                  <a:pt x="163256" y="224768"/>
                </a:lnTo>
                <a:lnTo>
                  <a:pt x="165749" y="223339"/>
                </a:lnTo>
                <a:lnTo>
                  <a:pt x="168575" y="221698"/>
                </a:lnTo>
                <a:close/>
                <a:moveTo>
                  <a:pt x="180217" y="221698"/>
                </a:moveTo>
                <a:lnTo>
                  <a:pt x="183074" y="223339"/>
                </a:lnTo>
                <a:lnTo>
                  <a:pt x="185536" y="224768"/>
                </a:lnTo>
                <a:lnTo>
                  <a:pt x="174898" y="224768"/>
                </a:lnTo>
                <a:lnTo>
                  <a:pt x="177360" y="223339"/>
                </a:lnTo>
                <a:lnTo>
                  <a:pt x="180217" y="221698"/>
                </a:lnTo>
                <a:close/>
                <a:moveTo>
                  <a:pt x="191828" y="221698"/>
                </a:moveTo>
                <a:lnTo>
                  <a:pt x="194685" y="223339"/>
                </a:lnTo>
                <a:lnTo>
                  <a:pt x="197147" y="224768"/>
                </a:lnTo>
                <a:lnTo>
                  <a:pt x="186509" y="224768"/>
                </a:lnTo>
                <a:lnTo>
                  <a:pt x="189001" y="223339"/>
                </a:lnTo>
                <a:lnTo>
                  <a:pt x="191828" y="221698"/>
                </a:lnTo>
                <a:close/>
                <a:moveTo>
                  <a:pt x="203470" y="221698"/>
                </a:moveTo>
                <a:lnTo>
                  <a:pt x="206327" y="223339"/>
                </a:lnTo>
                <a:lnTo>
                  <a:pt x="208789" y="224768"/>
                </a:lnTo>
                <a:lnTo>
                  <a:pt x="198151" y="224768"/>
                </a:lnTo>
                <a:lnTo>
                  <a:pt x="200613" y="223339"/>
                </a:lnTo>
                <a:lnTo>
                  <a:pt x="203470" y="221698"/>
                </a:lnTo>
                <a:close/>
                <a:moveTo>
                  <a:pt x="215051" y="221698"/>
                </a:moveTo>
                <a:lnTo>
                  <a:pt x="217908" y="223339"/>
                </a:lnTo>
                <a:lnTo>
                  <a:pt x="220370" y="224768"/>
                </a:lnTo>
                <a:lnTo>
                  <a:pt x="209731" y="224768"/>
                </a:lnTo>
                <a:lnTo>
                  <a:pt x="212193" y="223339"/>
                </a:lnTo>
                <a:lnTo>
                  <a:pt x="215051" y="221698"/>
                </a:lnTo>
                <a:close/>
                <a:moveTo>
                  <a:pt x="226692" y="221698"/>
                </a:moveTo>
                <a:lnTo>
                  <a:pt x="229519" y="223339"/>
                </a:lnTo>
                <a:lnTo>
                  <a:pt x="232011" y="224768"/>
                </a:lnTo>
                <a:lnTo>
                  <a:pt x="221373" y="224768"/>
                </a:lnTo>
                <a:lnTo>
                  <a:pt x="223835" y="223339"/>
                </a:lnTo>
                <a:lnTo>
                  <a:pt x="226692" y="221698"/>
                </a:lnTo>
                <a:close/>
                <a:moveTo>
                  <a:pt x="238303" y="221698"/>
                </a:moveTo>
                <a:lnTo>
                  <a:pt x="241160" y="223339"/>
                </a:lnTo>
                <a:lnTo>
                  <a:pt x="243622" y="224768"/>
                </a:lnTo>
                <a:lnTo>
                  <a:pt x="232984" y="224768"/>
                </a:lnTo>
                <a:lnTo>
                  <a:pt x="235446" y="223339"/>
                </a:lnTo>
                <a:lnTo>
                  <a:pt x="238303" y="221698"/>
                </a:lnTo>
                <a:close/>
                <a:moveTo>
                  <a:pt x="249945" y="221698"/>
                </a:moveTo>
                <a:lnTo>
                  <a:pt x="252772" y="223339"/>
                </a:lnTo>
                <a:lnTo>
                  <a:pt x="255264" y="224768"/>
                </a:lnTo>
                <a:lnTo>
                  <a:pt x="244626" y="224768"/>
                </a:lnTo>
                <a:lnTo>
                  <a:pt x="247088" y="223339"/>
                </a:lnTo>
                <a:lnTo>
                  <a:pt x="249945" y="221698"/>
                </a:lnTo>
                <a:close/>
                <a:moveTo>
                  <a:pt x="261556" y="221698"/>
                </a:moveTo>
                <a:lnTo>
                  <a:pt x="264413" y="223339"/>
                </a:lnTo>
                <a:lnTo>
                  <a:pt x="266875" y="224768"/>
                </a:lnTo>
                <a:lnTo>
                  <a:pt x="256237" y="224768"/>
                </a:lnTo>
                <a:lnTo>
                  <a:pt x="258699" y="223339"/>
                </a:lnTo>
                <a:lnTo>
                  <a:pt x="261556" y="221698"/>
                </a:lnTo>
                <a:close/>
                <a:moveTo>
                  <a:pt x="273198" y="221698"/>
                </a:moveTo>
                <a:lnTo>
                  <a:pt x="276024" y="223339"/>
                </a:lnTo>
                <a:lnTo>
                  <a:pt x="278517" y="224768"/>
                </a:lnTo>
                <a:lnTo>
                  <a:pt x="267878" y="224768"/>
                </a:lnTo>
                <a:lnTo>
                  <a:pt x="270340" y="223339"/>
                </a:lnTo>
                <a:lnTo>
                  <a:pt x="273198" y="221698"/>
                </a:lnTo>
                <a:close/>
                <a:moveTo>
                  <a:pt x="11217" y="225042"/>
                </a:moveTo>
                <a:lnTo>
                  <a:pt x="5898" y="228112"/>
                </a:lnTo>
                <a:lnTo>
                  <a:pt x="578" y="225042"/>
                </a:lnTo>
                <a:close/>
                <a:moveTo>
                  <a:pt x="22828" y="225042"/>
                </a:moveTo>
                <a:lnTo>
                  <a:pt x="17509" y="228112"/>
                </a:lnTo>
                <a:lnTo>
                  <a:pt x="12190" y="225042"/>
                </a:lnTo>
                <a:close/>
                <a:moveTo>
                  <a:pt x="34470" y="225042"/>
                </a:moveTo>
                <a:lnTo>
                  <a:pt x="29150" y="228112"/>
                </a:lnTo>
                <a:lnTo>
                  <a:pt x="23831" y="225042"/>
                </a:lnTo>
                <a:close/>
                <a:moveTo>
                  <a:pt x="46081" y="225042"/>
                </a:moveTo>
                <a:lnTo>
                  <a:pt x="40762" y="228112"/>
                </a:lnTo>
                <a:lnTo>
                  <a:pt x="35442" y="225042"/>
                </a:lnTo>
                <a:close/>
                <a:moveTo>
                  <a:pt x="57722" y="225042"/>
                </a:moveTo>
                <a:lnTo>
                  <a:pt x="52403" y="228112"/>
                </a:lnTo>
                <a:lnTo>
                  <a:pt x="47084" y="225042"/>
                </a:lnTo>
                <a:close/>
                <a:moveTo>
                  <a:pt x="69334" y="225042"/>
                </a:moveTo>
                <a:lnTo>
                  <a:pt x="64014" y="228112"/>
                </a:lnTo>
                <a:lnTo>
                  <a:pt x="58695" y="225042"/>
                </a:lnTo>
                <a:close/>
                <a:moveTo>
                  <a:pt x="80945" y="225042"/>
                </a:moveTo>
                <a:lnTo>
                  <a:pt x="75625" y="228112"/>
                </a:lnTo>
                <a:lnTo>
                  <a:pt x="70306" y="225042"/>
                </a:lnTo>
                <a:close/>
                <a:moveTo>
                  <a:pt x="92556" y="225042"/>
                </a:moveTo>
                <a:lnTo>
                  <a:pt x="87237" y="228112"/>
                </a:lnTo>
                <a:lnTo>
                  <a:pt x="81917" y="225042"/>
                </a:lnTo>
                <a:close/>
                <a:moveTo>
                  <a:pt x="104197" y="225042"/>
                </a:moveTo>
                <a:lnTo>
                  <a:pt x="98878" y="228112"/>
                </a:lnTo>
                <a:lnTo>
                  <a:pt x="93559" y="225042"/>
                </a:lnTo>
                <a:close/>
                <a:moveTo>
                  <a:pt x="115809" y="225042"/>
                </a:moveTo>
                <a:lnTo>
                  <a:pt x="110489" y="228112"/>
                </a:lnTo>
                <a:lnTo>
                  <a:pt x="105170" y="225042"/>
                </a:lnTo>
                <a:close/>
                <a:moveTo>
                  <a:pt x="127450" y="225042"/>
                </a:moveTo>
                <a:lnTo>
                  <a:pt x="122131" y="228112"/>
                </a:lnTo>
                <a:lnTo>
                  <a:pt x="116812" y="225042"/>
                </a:lnTo>
                <a:close/>
                <a:moveTo>
                  <a:pt x="139061" y="225042"/>
                </a:moveTo>
                <a:lnTo>
                  <a:pt x="133742" y="228112"/>
                </a:lnTo>
                <a:lnTo>
                  <a:pt x="128423" y="225042"/>
                </a:lnTo>
                <a:close/>
                <a:moveTo>
                  <a:pt x="150642" y="225042"/>
                </a:moveTo>
                <a:lnTo>
                  <a:pt x="145323" y="228112"/>
                </a:lnTo>
                <a:lnTo>
                  <a:pt x="140004" y="225042"/>
                </a:lnTo>
                <a:close/>
                <a:moveTo>
                  <a:pt x="162284" y="225042"/>
                </a:moveTo>
                <a:lnTo>
                  <a:pt x="156964" y="228112"/>
                </a:lnTo>
                <a:lnTo>
                  <a:pt x="151645" y="225042"/>
                </a:lnTo>
                <a:close/>
                <a:moveTo>
                  <a:pt x="173895" y="225042"/>
                </a:moveTo>
                <a:lnTo>
                  <a:pt x="168575" y="228112"/>
                </a:lnTo>
                <a:lnTo>
                  <a:pt x="163256" y="225042"/>
                </a:lnTo>
                <a:close/>
                <a:moveTo>
                  <a:pt x="185536" y="225042"/>
                </a:moveTo>
                <a:lnTo>
                  <a:pt x="180217" y="228112"/>
                </a:lnTo>
                <a:lnTo>
                  <a:pt x="174898" y="225042"/>
                </a:lnTo>
                <a:close/>
                <a:moveTo>
                  <a:pt x="197147" y="225042"/>
                </a:moveTo>
                <a:lnTo>
                  <a:pt x="191828" y="228112"/>
                </a:lnTo>
                <a:lnTo>
                  <a:pt x="186509" y="225042"/>
                </a:lnTo>
                <a:close/>
                <a:moveTo>
                  <a:pt x="208789" y="225042"/>
                </a:moveTo>
                <a:lnTo>
                  <a:pt x="203470" y="228112"/>
                </a:lnTo>
                <a:lnTo>
                  <a:pt x="198151" y="225042"/>
                </a:lnTo>
                <a:close/>
                <a:moveTo>
                  <a:pt x="220370" y="225042"/>
                </a:moveTo>
                <a:lnTo>
                  <a:pt x="215051" y="228112"/>
                </a:lnTo>
                <a:lnTo>
                  <a:pt x="209731" y="225042"/>
                </a:lnTo>
                <a:close/>
                <a:moveTo>
                  <a:pt x="232011" y="225042"/>
                </a:moveTo>
                <a:lnTo>
                  <a:pt x="226692" y="228112"/>
                </a:lnTo>
                <a:lnTo>
                  <a:pt x="221373" y="225042"/>
                </a:lnTo>
                <a:close/>
                <a:moveTo>
                  <a:pt x="243622" y="225042"/>
                </a:moveTo>
                <a:lnTo>
                  <a:pt x="238303" y="228112"/>
                </a:lnTo>
                <a:lnTo>
                  <a:pt x="232984" y="225042"/>
                </a:lnTo>
                <a:close/>
                <a:moveTo>
                  <a:pt x="255264" y="225042"/>
                </a:moveTo>
                <a:lnTo>
                  <a:pt x="249945" y="228112"/>
                </a:lnTo>
                <a:lnTo>
                  <a:pt x="244626" y="225042"/>
                </a:lnTo>
                <a:close/>
                <a:moveTo>
                  <a:pt x="266875" y="225042"/>
                </a:moveTo>
                <a:lnTo>
                  <a:pt x="261556" y="228112"/>
                </a:lnTo>
                <a:lnTo>
                  <a:pt x="256237" y="225042"/>
                </a:lnTo>
                <a:close/>
                <a:moveTo>
                  <a:pt x="278517" y="225042"/>
                </a:moveTo>
                <a:lnTo>
                  <a:pt x="273198" y="228112"/>
                </a:lnTo>
                <a:lnTo>
                  <a:pt x="267878" y="225042"/>
                </a:lnTo>
                <a:close/>
                <a:moveTo>
                  <a:pt x="11369" y="225254"/>
                </a:moveTo>
                <a:lnTo>
                  <a:pt x="6050" y="234464"/>
                </a:lnTo>
                <a:lnTo>
                  <a:pt x="6050" y="228355"/>
                </a:lnTo>
                <a:lnTo>
                  <a:pt x="11369" y="225254"/>
                </a:lnTo>
                <a:close/>
                <a:moveTo>
                  <a:pt x="22980" y="225224"/>
                </a:moveTo>
                <a:lnTo>
                  <a:pt x="17661" y="234464"/>
                </a:lnTo>
                <a:lnTo>
                  <a:pt x="17661" y="228294"/>
                </a:lnTo>
                <a:lnTo>
                  <a:pt x="22980" y="225224"/>
                </a:lnTo>
                <a:close/>
                <a:moveTo>
                  <a:pt x="34622" y="225254"/>
                </a:moveTo>
                <a:lnTo>
                  <a:pt x="29302" y="234464"/>
                </a:lnTo>
                <a:lnTo>
                  <a:pt x="29302" y="228355"/>
                </a:lnTo>
                <a:lnTo>
                  <a:pt x="34622" y="225254"/>
                </a:lnTo>
                <a:close/>
                <a:moveTo>
                  <a:pt x="46202" y="225254"/>
                </a:moveTo>
                <a:lnTo>
                  <a:pt x="40883" y="234464"/>
                </a:lnTo>
                <a:lnTo>
                  <a:pt x="40883" y="228355"/>
                </a:lnTo>
                <a:lnTo>
                  <a:pt x="46202" y="225254"/>
                </a:lnTo>
                <a:close/>
                <a:moveTo>
                  <a:pt x="57844" y="225254"/>
                </a:moveTo>
                <a:lnTo>
                  <a:pt x="52525" y="234464"/>
                </a:lnTo>
                <a:lnTo>
                  <a:pt x="52525" y="228355"/>
                </a:lnTo>
                <a:lnTo>
                  <a:pt x="57844" y="225254"/>
                </a:lnTo>
                <a:close/>
                <a:moveTo>
                  <a:pt x="69455" y="225254"/>
                </a:moveTo>
                <a:lnTo>
                  <a:pt x="64136" y="234464"/>
                </a:lnTo>
                <a:lnTo>
                  <a:pt x="64136" y="228355"/>
                </a:lnTo>
                <a:lnTo>
                  <a:pt x="69455" y="225254"/>
                </a:lnTo>
                <a:close/>
                <a:moveTo>
                  <a:pt x="81097" y="225254"/>
                </a:moveTo>
                <a:lnTo>
                  <a:pt x="75777" y="234464"/>
                </a:lnTo>
                <a:lnTo>
                  <a:pt x="75777" y="228355"/>
                </a:lnTo>
                <a:lnTo>
                  <a:pt x="81097" y="225254"/>
                </a:lnTo>
                <a:close/>
                <a:moveTo>
                  <a:pt x="92708" y="225254"/>
                </a:moveTo>
                <a:lnTo>
                  <a:pt x="87389" y="234464"/>
                </a:lnTo>
                <a:lnTo>
                  <a:pt x="87389" y="228355"/>
                </a:lnTo>
                <a:lnTo>
                  <a:pt x="92708" y="225254"/>
                </a:lnTo>
                <a:close/>
                <a:moveTo>
                  <a:pt x="104349" y="225254"/>
                </a:moveTo>
                <a:lnTo>
                  <a:pt x="99030" y="234464"/>
                </a:lnTo>
                <a:lnTo>
                  <a:pt x="99030" y="228355"/>
                </a:lnTo>
                <a:lnTo>
                  <a:pt x="104349" y="225254"/>
                </a:lnTo>
                <a:close/>
                <a:moveTo>
                  <a:pt x="115930" y="225254"/>
                </a:moveTo>
                <a:lnTo>
                  <a:pt x="110611" y="234464"/>
                </a:lnTo>
                <a:lnTo>
                  <a:pt x="110611" y="228355"/>
                </a:lnTo>
                <a:lnTo>
                  <a:pt x="115930" y="225254"/>
                </a:lnTo>
                <a:close/>
                <a:moveTo>
                  <a:pt x="127541" y="225254"/>
                </a:moveTo>
                <a:lnTo>
                  <a:pt x="122222" y="234464"/>
                </a:lnTo>
                <a:lnTo>
                  <a:pt x="122222" y="228355"/>
                </a:lnTo>
                <a:lnTo>
                  <a:pt x="127541" y="225254"/>
                </a:lnTo>
                <a:close/>
                <a:moveTo>
                  <a:pt x="139183" y="225254"/>
                </a:moveTo>
                <a:lnTo>
                  <a:pt x="133864" y="234464"/>
                </a:lnTo>
                <a:lnTo>
                  <a:pt x="133864" y="228355"/>
                </a:lnTo>
                <a:lnTo>
                  <a:pt x="139183" y="225254"/>
                </a:lnTo>
                <a:close/>
                <a:moveTo>
                  <a:pt x="150794" y="225254"/>
                </a:moveTo>
                <a:lnTo>
                  <a:pt x="145475" y="234464"/>
                </a:lnTo>
                <a:lnTo>
                  <a:pt x="145475" y="228355"/>
                </a:lnTo>
                <a:lnTo>
                  <a:pt x="150794" y="225254"/>
                </a:lnTo>
                <a:close/>
                <a:moveTo>
                  <a:pt x="162436" y="225254"/>
                </a:moveTo>
                <a:lnTo>
                  <a:pt x="157116" y="234464"/>
                </a:lnTo>
                <a:lnTo>
                  <a:pt x="157116" y="228355"/>
                </a:lnTo>
                <a:lnTo>
                  <a:pt x="162436" y="225254"/>
                </a:lnTo>
                <a:close/>
                <a:moveTo>
                  <a:pt x="174047" y="225254"/>
                </a:moveTo>
                <a:lnTo>
                  <a:pt x="168727" y="234464"/>
                </a:lnTo>
                <a:lnTo>
                  <a:pt x="168727" y="228355"/>
                </a:lnTo>
                <a:lnTo>
                  <a:pt x="174047" y="225254"/>
                </a:lnTo>
                <a:close/>
                <a:moveTo>
                  <a:pt x="185658" y="225254"/>
                </a:moveTo>
                <a:lnTo>
                  <a:pt x="180339" y="234464"/>
                </a:lnTo>
                <a:lnTo>
                  <a:pt x="180339" y="228355"/>
                </a:lnTo>
                <a:lnTo>
                  <a:pt x="185658" y="225254"/>
                </a:lnTo>
                <a:close/>
                <a:moveTo>
                  <a:pt x="197269" y="225254"/>
                </a:moveTo>
                <a:lnTo>
                  <a:pt x="191950" y="234464"/>
                </a:lnTo>
                <a:lnTo>
                  <a:pt x="191950" y="228355"/>
                </a:lnTo>
                <a:lnTo>
                  <a:pt x="197269" y="225254"/>
                </a:lnTo>
                <a:close/>
                <a:moveTo>
                  <a:pt x="208911" y="225254"/>
                </a:moveTo>
                <a:lnTo>
                  <a:pt x="203591" y="234464"/>
                </a:lnTo>
                <a:lnTo>
                  <a:pt x="203591" y="228355"/>
                </a:lnTo>
                <a:lnTo>
                  <a:pt x="208911" y="225254"/>
                </a:lnTo>
                <a:close/>
                <a:moveTo>
                  <a:pt x="220522" y="225254"/>
                </a:moveTo>
                <a:lnTo>
                  <a:pt x="215202" y="234464"/>
                </a:lnTo>
                <a:lnTo>
                  <a:pt x="215202" y="228355"/>
                </a:lnTo>
                <a:lnTo>
                  <a:pt x="220522" y="225254"/>
                </a:lnTo>
                <a:close/>
                <a:moveTo>
                  <a:pt x="232163" y="225254"/>
                </a:moveTo>
                <a:lnTo>
                  <a:pt x="226844" y="234464"/>
                </a:lnTo>
                <a:lnTo>
                  <a:pt x="226844" y="228355"/>
                </a:lnTo>
                <a:lnTo>
                  <a:pt x="232163" y="225254"/>
                </a:lnTo>
                <a:close/>
                <a:moveTo>
                  <a:pt x="243774" y="225254"/>
                </a:moveTo>
                <a:lnTo>
                  <a:pt x="238455" y="234464"/>
                </a:lnTo>
                <a:lnTo>
                  <a:pt x="238455" y="228355"/>
                </a:lnTo>
                <a:lnTo>
                  <a:pt x="243774" y="225254"/>
                </a:lnTo>
                <a:close/>
                <a:moveTo>
                  <a:pt x="255355" y="225254"/>
                </a:moveTo>
                <a:lnTo>
                  <a:pt x="250036" y="234464"/>
                </a:lnTo>
                <a:lnTo>
                  <a:pt x="250036" y="228355"/>
                </a:lnTo>
                <a:lnTo>
                  <a:pt x="255355" y="225254"/>
                </a:lnTo>
                <a:close/>
                <a:moveTo>
                  <a:pt x="266997" y="225254"/>
                </a:moveTo>
                <a:lnTo>
                  <a:pt x="261678" y="234464"/>
                </a:lnTo>
                <a:lnTo>
                  <a:pt x="261678" y="228355"/>
                </a:lnTo>
                <a:lnTo>
                  <a:pt x="266997" y="225254"/>
                </a:lnTo>
                <a:close/>
                <a:moveTo>
                  <a:pt x="278608" y="225254"/>
                </a:moveTo>
                <a:lnTo>
                  <a:pt x="273289" y="234464"/>
                </a:lnTo>
                <a:lnTo>
                  <a:pt x="273289" y="228355"/>
                </a:lnTo>
                <a:lnTo>
                  <a:pt x="278608" y="225254"/>
                </a:lnTo>
                <a:close/>
                <a:moveTo>
                  <a:pt x="457" y="225315"/>
                </a:moveTo>
                <a:lnTo>
                  <a:pt x="5776" y="228355"/>
                </a:lnTo>
                <a:lnTo>
                  <a:pt x="5776" y="234495"/>
                </a:lnTo>
                <a:lnTo>
                  <a:pt x="457" y="225315"/>
                </a:lnTo>
                <a:close/>
                <a:moveTo>
                  <a:pt x="12098" y="225315"/>
                </a:moveTo>
                <a:lnTo>
                  <a:pt x="17418" y="228355"/>
                </a:lnTo>
                <a:lnTo>
                  <a:pt x="17418" y="234495"/>
                </a:lnTo>
                <a:lnTo>
                  <a:pt x="12098" y="225315"/>
                </a:lnTo>
                <a:close/>
                <a:moveTo>
                  <a:pt x="23710" y="225315"/>
                </a:moveTo>
                <a:lnTo>
                  <a:pt x="29029" y="228355"/>
                </a:lnTo>
                <a:lnTo>
                  <a:pt x="29029" y="234495"/>
                </a:lnTo>
                <a:lnTo>
                  <a:pt x="23710" y="225315"/>
                </a:lnTo>
                <a:close/>
                <a:moveTo>
                  <a:pt x="35290" y="225315"/>
                </a:moveTo>
                <a:lnTo>
                  <a:pt x="40610" y="228355"/>
                </a:lnTo>
                <a:lnTo>
                  <a:pt x="40610" y="234495"/>
                </a:lnTo>
                <a:lnTo>
                  <a:pt x="35290" y="225315"/>
                </a:lnTo>
                <a:close/>
                <a:moveTo>
                  <a:pt x="46932" y="225315"/>
                </a:moveTo>
                <a:lnTo>
                  <a:pt x="52251" y="228355"/>
                </a:lnTo>
                <a:lnTo>
                  <a:pt x="52251" y="234495"/>
                </a:lnTo>
                <a:lnTo>
                  <a:pt x="46932" y="225315"/>
                </a:lnTo>
                <a:close/>
                <a:moveTo>
                  <a:pt x="58543" y="225315"/>
                </a:moveTo>
                <a:lnTo>
                  <a:pt x="63862" y="228355"/>
                </a:lnTo>
                <a:lnTo>
                  <a:pt x="63862" y="234495"/>
                </a:lnTo>
                <a:lnTo>
                  <a:pt x="58543" y="225315"/>
                </a:lnTo>
                <a:close/>
                <a:moveTo>
                  <a:pt x="70185" y="225315"/>
                </a:moveTo>
                <a:lnTo>
                  <a:pt x="75504" y="228355"/>
                </a:lnTo>
                <a:lnTo>
                  <a:pt x="75504" y="234495"/>
                </a:lnTo>
                <a:lnTo>
                  <a:pt x="70185" y="225315"/>
                </a:lnTo>
                <a:close/>
                <a:moveTo>
                  <a:pt x="81796" y="225315"/>
                </a:moveTo>
                <a:lnTo>
                  <a:pt x="87115" y="228355"/>
                </a:lnTo>
                <a:lnTo>
                  <a:pt x="87115" y="234495"/>
                </a:lnTo>
                <a:lnTo>
                  <a:pt x="81796" y="225315"/>
                </a:lnTo>
                <a:close/>
                <a:moveTo>
                  <a:pt x="93437" y="225315"/>
                </a:moveTo>
                <a:lnTo>
                  <a:pt x="98757" y="228355"/>
                </a:lnTo>
                <a:lnTo>
                  <a:pt x="98757" y="234495"/>
                </a:lnTo>
                <a:lnTo>
                  <a:pt x="93437" y="225315"/>
                </a:lnTo>
                <a:close/>
                <a:moveTo>
                  <a:pt x="105018" y="225315"/>
                </a:moveTo>
                <a:lnTo>
                  <a:pt x="110337" y="228355"/>
                </a:lnTo>
                <a:lnTo>
                  <a:pt x="110337" y="234495"/>
                </a:lnTo>
                <a:lnTo>
                  <a:pt x="105018" y="225315"/>
                </a:lnTo>
                <a:close/>
                <a:moveTo>
                  <a:pt x="116660" y="225315"/>
                </a:moveTo>
                <a:lnTo>
                  <a:pt x="121979" y="228355"/>
                </a:lnTo>
                <a:lnTo>
                  <a:pt x="121979" y="234495"/>
                </a:lnTo>
                <a:lnTo>
                  <a:pt x="116660" y="225315"/>
                </a:lnTo>
                <a:close/>
                <a:moveTo>
                  <a:pt x="128271" y="225315"/>
                </a:moveTo>
                <a:lnTo>
                  <a:pt x="133590" y="228355"/>
                </a:lnTo>
                <a:lnTo>
                  <a:pt x="133590" y="234495"/>
                </a:lnTo>
                <a:lnTo>
                  <a:pt x="128271" y="225315"/>
                </a:lnTo>
                <a:close/>
                <a:moveTo>
                  <a:pt x="139912" y="225315"/>
                </a:moveTo>
                <a:lnTo>
                  <a:pt x="145232" y="228355"/>
                </a:lnTo>
                <a:lnTo>
                  <a:pt x="145232" y="234495"/>
                </a:lnTo>
                <a:lnTo>
                  <a:pt x="139912" y="225315"/>
                </a:lnTo>
                <a:close/>
                <a:moveTo>
                  <a:pt x="151523" y="225315"/>
                </a:moveTo>
                <a:lnTo>
                  <a:pt x="156843" y="228355"/>
                </a:lnTo>
                <a:lnTo>
                  <a:pt x="156843" y="234495"/>
                </a:lnTo>
                <a:lnTo>
                  <a:pt x="151523" y="225315"/>
                </a:lnTo>
                <a:close/>
                <a:moveTo>
                  <a:pt x="163165" y="225315"/>
                </a:moveTo>
                <a:lnTo>
                  <a:pt x="168484" y="228355"/>
                </a:lnTo>
                <a:lnTo>
                  <a:pt x="168484" y="234495"/>
                </a:lnTo>
                <a:lnTo>
                  <a:pt x="163165" y="225315"/>
                </a:lnTo>
                <a:close/>
                <a:moveTo>
                  <a:pt x="174746" y="225315"/>
                </a:moveTo>
                <a:lnTo>
                  <a:pt x="180065" y="228355"/>
                </a:lnTo>
                <a:lnTo>
                  <a:pt x="180065" y="234495"/>
                </a:lnTo>
                <a:lnTo>
                  <a:pt x="174746" y="225315"/>
                </a:lnTo>
                <a:close/>
                <a:moveTo>
                  <a:pt x="186357" y="225315"/>
                </a:moveTo>
                <a:lnTo>
                  <a:pt x="191676" y="228355"/>
                </a:lnTo>
                <a:lnTo>
                  <a:pt x="191676" y="234495"/>
                </a:lnTo>
                <a:lnTo>
                  <a:pt x="186357" y="225315"/>
                </a:lnTo>
                <a:close/>
                <a:moveTo>
                  <a:pt x="197999" y="225315"/>
                </a:moveTo>
                <a:lnTo>
                  <a:pt x="203318" y="228355"/>
                </a:lnTo>
                <a:lnTo>
                  <a:pt x="203318" y="234495"/>
                </a:lnTo>
                <a:lnTo>
                  <a:pt x="197999" y="225315"/>
                </a:lnTo>
                <a:close/>
                <a:moveTo>
                  <a:pt x="209610" y="225315"/>
                </a:moveTo>
                <a:lnTo>
                  <a:pt x="214929" y="228355"/>
                </a:lnTo>
                <a:lnTo>
                  <a:pt x="214929" y="234495"/>
                </a:lnTo>
                <a:lnTo>
                  <a:pt x="209610" y="225315"/>
                </a:lnTo>
                <a:close/>
                <a:moveTo>
                  <a:pt x="221251" y="225315"/>
                </a:moveTo>
                <a:lnTo>
                  <a:pt x="226570" y="228355"/>
                </a:lnTo>
                <a:lnTo>
                  <a:pt x="226570" y="234495"/>
                </a:lnTo>
                <a:lnTo>
                  <a:pt x="221251" y="225315"/>
                </a:lnTo>
                <a:close/>
                <a:moveTo>
                  <a:pt x="232862" y="225315"/>
                </a:moveTo>
                <a:lnTo>
                  <a:pt x="238182" y="228355"/>
                </a:lnTo>
                <a:lnTo>
                  <a:pt x="238182" y="234495"/>
                </a:lnTo>
                <a:lnTo>
                  <a:pt x="232862" y="225315"/>
                </a:lnTo>
                <a:close/>
                <a:moveTo>
                  <a:pt x="244474" y="225254"/>
                </a:moveTo>
                <a:lnTo>
                  <a:pt x="249793" y="228355"/>
                </a:lnTo>
                <a:lnTo>
                  <a:pt x="249793" y="234495"/>
                </a:lnTo>
                <a:lnTo>
                  <a:pt x="244474" y="225254"/>
                </a:lnTo>
                <a:close/>
                <a:moveTo>
                  <a:pt x="256085" y="225254"/>
                </a:moveTo>
                <a:lnTo>
                  <a:pt x="261404" y="228355"/>
                </a:lnTo>
                <a:lnTo>
                  <a:pt x="261404" y="234495"/>
                </a:lnTo>
                <a:lnTo>
                  <a:pt x="256085" y="225254"/>
                </a:lnTo>
                <a:close/>
                <a:moveTo>
                  <a:pt x="267726" y="225254"/>
                </a:moveTo>
                <a:lnTo>
                  <a:pt x="273046" y="228355"/>
                </a:lnTo>
                <a:lnTo>
                  <a:pt x="273046" y="234495"/>
                </a:lnTo>
                <a:lnTo>
                  <a:pt x="267726" y="225254"/>
                </a:lnTo>
                <a:close/>
                <a:moveTo>
                  <a:pt x="214" y="225376"/>
                </a:moveTo>
                <a:lnTo>
                  <a:pt x="214" y="231485"/>
                </a:lnTo>
                <a:lnTo>
                  <a:pt x="5563" y="234586"/>
                </a:lnTo>
                <a:lnTo>
                  <a:pt x="5473" y="234429"/>
                </a:lnTo>
                <a:lnTo>
                  <a:pt x="5473" y="234429"/>
                </a:lnTo>
                <a:lnTo>
                  <a:pt x="396" y="231485"/>
                </a:lnTo>
                <a:cubicBezTo>
                  <a:pt x="335" y="231455"/>
                  <a:pt x="305" y="231425"/>
                  <a:pt x="305" y="231394"/>
                </a:cubicBezTo>
                <a:lnTo>
                  <a:pt x="305" y="225481"/>
                </a:lnTo>
                <a:lnTo>
                  <a:pt x="305" y="225481"/>
                </a:lnTo>
                <a:lnTo>
                  <a:pt x="244" y="225376"/>
                </a:lnTo>
                <a:close/>
                <a:moveTo>
                  <a:pt x="35108" y="225376"/>
                </a:moveTo>
                <a:lnTo>
                  <a:pt x="40427" y="234586"/>
                </a:lnTo>
                <a:lnTo>
                  <a:pt x="35108" y="231546"/>
                </a:lnTo>
                <a:lnTo>
                  <a:pt x="35108" y="225376"/>
                </a:lnTo>
                <a:close/>
                <a:moveTo>
                  <a:pt x="46689" y="225376"/>
                </a:moveTo>
                <a:lnTo>
                  <a:pt x="52008" y="234586"/>
                </a:lnTo>
                <a:lnTo>
                  <a:pt x="46689" y="231485"/>
                </a:lnTo>
                <a:lnTo>
                  <a:pt x="46689" y="225376"/>
                </a:lnTo>
                <a:close/>
                <a:moveTo>
                  <a:pt x="58330" y="225376"/>
                </a:moveTo>
                <a:lnTo>
                  <a:pt x="63650" y="234586"/>
                </a:lnTo>
                <a:lnTo>
                  <a:pt x="58330" y="231485"/>
                </a:lnTo>
                <a:lnTo>
                  <a:pt x="58330" y="225376"/>
                </a:lnTo>
                <a:close/>
                <a:moveTo>
                  <a:pt x="69941" y="225376"/>
                </a:moveTo>
                <a:lnTo>
                  <a:pt x="75261" y="234586"/>
                </a:lnTo>
                <a:lnTo>
                  <a:pt x="69941" y="231485"/>
                </a:lnTo>
                <a:lnTo>
                  <a:pt x="69941" y="225376"/>
                </a:lnTo>
                <a:close/>
                <a:moveTo>
                  <a:pt x="81583" y="225376"/>
                </a:moveTo>
                <a:lnTo>
                  <a:pt x="86902" y="234586"/>
                </a:lnTo>
                <a:lnTo>
                  <a:pt x="81583" y="231485"/>
                </a:lnTo>
                <a:lnTo>
                  <a:pt x="81583" y="225376"/>
                </a:lnTo>
                <a:close/>
                <a:moveTo>
                  <a:pt x="93194" y="225376"/>
                </a:moveTo>
                <a:lnTo>
                  <a:pt x="98513" y="234586"/>
                </a:lnTo>
                <a:lnTo>
                  <a:pt x="93194" y="231485"/>
                </a:lnTo>
                <a:lnTo>
                  <a:pt x="93194" y="225376"/>
                </a:lnTo>
                <a:close/>
                <a:moveTo>
                  <a:pt x="104836" y="225376"/>
                </a:moveTo>
                <a:lnTo>
                  <a:pt x="110155" y="234586"/>
                </a:lnTo>
                <a:lnTo>
                  <a:pt x="104836" y="231485"/>
                </a:lnTo>
                <a:lnTo>
                  <a:pt x="104836" y="225376"/>
                </a:lnTo>
                <a:close/>
                <a:moveTo>
                  <a:pt x="116416" y="225376"/>
                </a:moveTo>
                <a:lnTo>
                  <a:pt x="121736" y="234586"/>
                </a:lnTo>
                <a:lnTo>
                  <a:pt x="116416" y="231485"/>
                </a:lnTo>
                <a:lnTo>
                  <a:pt x="116416" y="225376"/>
                </a:lnTo>
                <a:close/>
                <a:moveTo>
                  <a:pt x="128058" y="225376"/>
                </a:moveTo>
                <a:lnTo>
                  <a:pt x="133377" y="234586"/>
                </a:lnTo>
                <a:lnTo>
                  <a:pt x="128058" y="231485"/>
                </a:lnTo>
                <a:lnTo>
                  <a:pt x="128058" y="225376"/>
                </a:lnTo>
                <a:close/>
                <a:moveTo>
                  <a:pt x="139669" y="225376"/>
                </a:moveTo>
                <a:lnTo>
                  <a:pt x="144988" y="234586"/>
                </a:lnTo>
                <a:lnTo>
                  <a:pt x="139669" y="231485"/>
                </a:lnTo>
                <a:lnTo>
                  <a:pt x="139669" y="225376"/>
                </a:lnTo>
                <a:close/>
                <a:moveTo>
                  <a:pt x="151311" y="225376"/>
                </a:moveTo>
                <a:lnTo>
                  <a:pt x="156630" y="234586"/>
                </a:lnTo>
                <a:lnTo>
                  <a:pt x="151311" y="231485"/>
                </a:lnTo>
                <a:lnTo>
                  <a:pt x="151311" y="225376"/>
                </a:lnTo>
                <a:close/>
                <a:moveTo>
                  <a:pt x="162922" y="225376"/>
                </a:moveTo>
                <a:lnTo>
                  <a:pt x="168241" y="234586"/>
                </a:lnTo>
                <a:lnTo>
                  <a:pt x="162922" y="231485"/>
                </a:lnTo>
                <a:lnTo>
                  <a:pt x="162922" y="225376"/>
                </a:lnTo>
                <a:close/>
                <a:moveTo>
                  <a:pt x="174503" y="225376"/>
                </a:moveTo>
                <a:lnTo>
                  <a:pt x="179822" y="234586"/>
                </a:lnTo>
                <a:lnTo>
                  <a:pt x="174503" y="231485"/>
                </a:lnTo>
                <a:lnTo>
                  <a:pt x="174503" y="225376"/>
                </a:lnTo>
                <a:close/>
                <a:moveTo>
                  <a:pt x="186144" y="225376"/>
                </a:moveTo>
                <a:lnTo>
                  <a:pt x="191463" y="234586"/>
                </a:lnTo>
                <a:lnTo>
                  <a:pt x="186144" y="231485"/>
                </a:lnTo>
                <a:lnTo>
                  <a:pt x="186144" y="225376"/>
                </a:lnTo>
                <a:close/>
                <a:moveTo>
                  <a:pt x="197755" y="225376"/>
                </a:moveTo>
                <a:lnTo>
                  <a:pt x="203075" y="234586"/>
                </a:lnTo>
                <a:lnTo>
                  <a:pt x="197755" y="231485"/>
                </a:lnTo>
                <a:lnTo>
                  <a:pt x="197755" y="225376"/>
                </a:lnTo>
                <a:close/>
                <a:moveTo>
                  <a:pt x="209397" y="225376"/>
                </a:moveTo>
                <a:lnTo>
                  <a:pt x="214716" y="234586"/>
                </a:lnTo>
                <a:lnTo>
                  <a:pt x="209397" y="231485"/>
                </a:lnTo>
                <a:lnTo>
                  <a:pt x="209397" y="225376"/>
                </a:lnTo>
                <a:close/>
                <a:moveTo>
                  <a:pt x="221008" y="225376"/>
                </a:moveTo>
                <a:lnTo>
                  <a:pt x="226327" y="234586"/>
                </a:lnTo>
                <a:lnTo>
                  <a:pt x="221008" y="231485"/>
                </a:lnTo>
                <a:lnTo>
                  <a:pt x="221008" y="225376"/>
                </a:lnTo>
                <a:close/>
                <a:moveTo>
                  <a:pt x="232650" y="225376"/>
                </a:moveTo>
                <a:lnTo>
                  <a:pt x="237969" y="234586"/>
                </a:lnTo>
                <a:lnTo>
                  <a:pt x="232650" y="231485"/>
                </a:lnTo>
                <a:lnTo>
                  <a:pt x="232650" y="225376"/>
                </a:lnTo>
                <a:close/>
                <a:moveTo>
                  <a:pt x="244230" y="225376"/>
                </a:moveTo>
                <a:lnTo>
                  <a:pt x="249550" y="234586"/>
                </a:lnTo>
                <a:lnTo>
                  <a:pt x="244230" y="231485"/>
                </a:lnTo>
                <a:lnTo>
                  <a:pt x="244230" y="225376"/>
                </a:lnTo>
                <a:close/>
                <a:moveTo>
                  <a:pt x="255872" y="225376"/>
                </a:moveTo>
                <a:lnTo>
                  <a:pt x="261191" y="234586"/>
                </a:lnTo>
                <a:lnTo>
                  <a:pt x="255872" y="231546"/>
                </a:lnTo>
                <a:lnTo>
                  <a:pt x="255872" y="225376"/>
                </a:lnTo>
                <a:close/>
                <a:moveTo>
                  <a:pt x="267483" y="225376"/>
                </a:moveTo>
                <a:lnTo>
                  <a:pt x="272802" y="234586"/>
                </a:lnTo>
                <a:lnTo>
                  <a:pt x="267483" y="231546"/>
                </a:lnTo>
                <a:lnTo>
                  <a:pt x="267483" y="225376"/>
                </a:lnTo>
                <a:close/>
                <a:moveTo>
                  <a:pt x="267210" y="225406"/>
                </a:moveTo>
                <a:lnTo>
                  <a:pt x="267210" y="231546"/>
                </a:lnTo>
                <a:lnTo>
                  <a:pt x="261890" y="234616"/>
                </a:lnTo>
                <a:lnTo>
                  <a:pt x="261890" y="234616"/>
                </a:lnTo>
                <a:lnTo>
                  <a:pt x="267210" y="225406"/>
                </a:lnTo>
                <a:close/>
                <a:moveTo>
                  <a:pt x="278851" y="225406"/>
                </a:moveTo>
                <a:lnTo>
                  <a:pt x="278851" y="231546"/>
                </a:lnTo>
                <a:lnTo>
                  <a:pt x="273532" y="234616"/>
                </a:lnTo>
                <a:lnTo>
                  <a:pt x="273532" y="234616"/>
                </a:lnTo>
                <a:lnTo>
                  <a:pt x="278851" y="225406"/>
                </a:lnTo>
                <a:close/>
                <a:moveTo>
                  <a:pt x="11582" y="225376"/>
                </a:moveTo>
                <a:lnTo>
                  <a:pt x="11582" y="231546"/>
                </a:lnTo>
                <a:lnTo>
                  <a:pt x="6262" y="234616"/>
                </a:lnTo>
                <a:lnTo>
                  <a:pt x="6262" y="234616"/>
                </a:lnTo>
                <a:lnTo>
                  <a:pt x="11582" y="225376"/>
                </a:lnTo>
                <a:close/>
                <a:moveTo>
                  <a:pt x="11855" y="225376"/>
                </a:moveTo>
                <a:lnTo>
                  <a:pt x="17174" y="234616"/>
                </a:lnTo>
                <a:lnTo>
                  <a:pt x="11855" y="231546"/>
                </a:lnTo>
                <a:lnTo>
                  <a:pt x="11855" y="225376"/>
                </a:lnTo>
                <a:close/>
                <a:moveTo>
                  <a:pt x="23223" y="225406"/>
                </a:moveTo>
                <a:lnTo>
                  <a:pt x="23223" y="231546"/>
                </a:lnTo>
                <a:lnTo>
                  <a:pt x="17904" y="234616"/>
                </a:lnTo>
                <a:lnTo>
                  <a:pt x="23223" y="225406"/>
                </a:lnTo>
                <a:close/>
                <a:moveTo>
                  <a:pt x="23497" y="225376"/>
                </a:moveTo>
                <a:lnTo>
                  <a:pt x="28816" y="234616"/>
                </a:lnTo>
                <a:lnTo>
                  <a:pt x="23497" y="231546"/>
                </a:lnTo>
                <a:lnTo>
                  <a:pt x="23497" y="225376"/>
                </a:lnTo>
                <a:close/>
                <a:moveTo>
                  <a:pt x="34834" y="225376"/>
                </a:moveTo>
                <a:lnTo>
                  <a:pt x="34834" y="231546"/>
                </a:lnTo>
                <a:lnTo>
                  <a:pt x="29515" y="234616"/>
                </a:lnTo>
                <a:lnTo>
                  <a:pt x="34834" y="225376"/>
                </a:lnTo>
                <a:close/>
                <a:moveTo>
                  <a:pt x="46446" y="225376"/>
                </a:moveTo>
                <a:lnTo>
                  <a:pt x="46446" y="231546"/>
                </a:lnTo>
                <a:lnTo>
                  <a:pt x="41126" y="234616"/>
                </a:lnTo>
                <a:lnTo>
                  <a:pt x="46446" y="225376"/>
                </a:lnTo>
                <a:close/>
                <a:moveTo>
                  <a:pt x="58057" y="225376"/>
                </a:moveTo>
                <a:lnTo>
                  <a:pt x="58057" y="231546"/>
                </a:lnTo>
                <a:lnTo>
                  <a:pt x="52737" y="234616"/>
                </a:lnTo>
                <a:lnTo>
                  <a:pt x="58057" y="225376"/>
                </a:lnTo>
                <a:close/>
                <a:moveTo>
                  <a:pt x="69698" y="225376"/>
                </a:moveTo>
                <a:lnTo>
                  <a:pt x="69698" y="231546"/>
                </a:lnTo>
                <a:lnTo>
                  <a:pt x="64379" y="234616"/>
                </a:lnTo>
                <a:lnTo>
                  <a:pt x="69698" y="225376"/>
                </a:lnTo>
                <a:close/>
                <a:moveTo>
                  <a:pt x="81309" y="225376"/>
                </a:moveTo>
                <a:lnTo>
                  <a:pt x="81309" y="231546"/>
                </a:lnTo>
                <a:lnTo>
                  <a:pt x="75990" y="234616"/>
                </a:lnTo>
                <a:lnTo>
                  <a:pt x="81309" y="225376"/>
                </a:lnTo>
                <a:close/>
                <a:moveTo>
                  <a:pt x="92951" y="225376"/>
                </a:moveTo>
                <a:lnTo>
                  <a:pt x="92951" y="231546"/>
                </a:lnTo>
                <a:lnTo>
                  <a:pt x="87632" y="234616"/>
                </a:lnTo>
                <a:lnTo>
                  <a:pt x="92951" y="225376"/>
                </a:lnTo>
                <a:close/>
                <a:moveTo>
                  <a:pt x="104562" y="225376"/>
                </a:moveTo>
                <a:lnTo>
                  <a:pt x="104562" y="231546"/>
                </a:lnTo>
                <a:lnTo>
                  <a:pt x="99243" y="234616"/>
                </a:lnTo>
                <a:lnTo>
                  <a:pt x="104562" y="225376"/>
                </a:lnTo>
                <a:close/>
                <a:moveTo>
                  <a:pt x="116143" y="225376"/>
                </a:moveTo>
                <a:lnTo>
                  <a:pt x="116143" y="231546"/>
                </a:lnTo>
                <a:lnTo>
                  <a:pt x="110824" y="234616"/>
                </a:lnTo>
                <a:lnTo>
                  <a:pt x="116143" y="225376"/>
                </a:lnTo>
                <a:close/>
                <a:moveTo>
                  <a:pt x="127784" y="225376"/>
                </a:moveTo>
                <a:lnTo>
                  <a:pt x="127784" y="231546"/>
                </a:lnTo>
                <a:lnTo>
                  <a:pt x="122465" y="234616"/>
                </a:lnTo>
                <a:lnTo>
                  <a:pt x="127784" y="225376"/>
                </a:lnTo>
                <a:close/>
                <a:moveTo>
                  <a:pt x="139396" y="225376"/>
                </a:moveTo>
                <a:lnTo>
                  <a:pt x="139396" y="231546"/>
                </a:lnTo>
                <a:lnTo>
                  <a:pt x="134076" y="234616"/>
                </a:lnTo>
                <a:lnTo>
                  <a:pt x="139396" y="225376"/>
                </a:lnTo>
                <a:close/>
                <a:moveTo>
                  <a:pt x="151037" y="225376"/>
                </a:moveTo>
                <a:lnTo>
                  <a:pt x="151037" y="231546"/>
                </a:lnTo>
                <a:lnTo>
                  <a:pt x="145718" y="234616"/>
                </a:lnTo>
                <a:lnTo>
                  <a:pt x="151037" y="225376"/>
                </a:lnTo>
                <a:close/>
                <a:moveTo>
                  <a:pt x="162648" y="225376"/>
                </a:moveTo>
                <a:lnTo>
                  <a:pt x="162648" y="231546"/>
                </a:lnTo>
                <a:lnTo>
                  <a:pt x="157329" y="234616"/>
                </a:lnTo>
                <a:lnTo>
                  <a:pt x="162648" y="225376"/>
                </a:lnTo>
                <a:close/>
                <a:moveTo>
                  <a:pt x="174290" y="225376"/>
                </a:moveTo>
                <a:lnTo>
                  <a:pt x="174290" y="231546"/>
                </a:lnTo>
                <a:lnTo>
                  <a:pt x="168971" y="234616"/>
                </a:lnTo>
                <a:lnTo>
                  <a:pt x="174290" y="225376"/>
                </a:lnTo>
                <a:close/>
                <a:moveTo>
                  <a:pt x="185871" y="225406"/>
                </a:moveTo>
                <a:lnTo>
                  <a:pt x="185871" y="231546"/>
                </a:lnTo>
                <a:lnTo>
                  <a:pt x="180551" y="234616"/>
                </a:lnTo>
                <a:lnTo>
                  <a:pt x="185871" y="225406"/>
                </a:lnTo>
                <a:close/>
                <a:moveTo>
                  <a:pt x="197512" y="225376"/>
                </a:moveTo>
                <a:lnTo>
                  <a:pt x="197512" y="231546"/>
                </a:lnTo>
                <a:lnTo>
                  <a:pt x="192193" y="234616"/>
                </a:lnTo>
                <a:lnTo>
                  <a:pt x="197512" y="225376"/>
                </a:lnTo>
                <a:close/>
                <a:moveTo>
                  <a:pt x="209123" y="225376"/>
                </a:moveTo>
                <a:lnTo>
                  <a:pt x="209123" y="231546"/>
                </a:lnTo>
                <a:lnTo>
                  <a:pt x="203804" y="234616"/>
                </a:lnTo>
                <a:lnTo>
                  <a:pt x="209123" y="225376"/>
                </a:lnTo>
                <a:close/>
                <a:moveTo>
                  <a:pt x="220765" y="225376"/>
                </a:moveTo>
                <a:lnTo>
                  <a:pt x="220765" y="231546"/>
                </a:lnTo>
                <a:lnTo>
                  <a:pt x="215446" y="234616"/>
                </a:lnTo>
                <a:lnTo>
                  <a:pt x="220765" y="225376"/>
                </a:lnTo>
                <a:close/>
                <a:moveTo>
                  <a:pt x="232376" y="225376"/>
                </a:moveTo>
                <a:lnTo>
                  <a:pt x="232376" y="231546"/>
                </a:lnTo>
                <a:lnTo>
                  <a:pt x="227057" y="234616"/>
                </a:lnTo>
                <a:lnTo>
                  <a:pt x="232376" y="225376"/>
                </a:lnTo>
                <a:close/>
                <a:moveTo>
                  <a:pt x="243957" y="225376"/>
                </a:moveTo>
                <a:lnTo>
                  <a:pt x="243957" y="231546"/>
                </a:lnTo>
                <a:lnTo>
                  <a:pt x="238638" y="234616"/>
                </a:lnTo>
                <a:lnTo>
                  <a:pt x="243957" y="225376"/>
                </a:lnTo>
                <a:close/>
                <a:moveTo>
                  <a:pt x="255598" y="225406"/>
                </a:moveTo>
                <a:lnTo>
                  <a:pt x="255598" y="231546"/>
                </a:lnTo>
                <a:lnTo>
                  <a:pt x="250279" y="234616"/>
                </a:lnTo>
                <a:lnTo>
                  <a:pt x="255598" y="225406"/>
                </a:lnTo>
                <a:close/>
                <a:moveTo>
                  <a:pt x="11703" y="231759"/>
                </a:moveTo>
                <a:lnTo>
                  <a:pt x="17023" y="234829"/>
                </a:lnTo>
                <a:lnTo>
                  <a:pt x="6384" y="234829"/>
                </a:lnTo>
                <a:lnTo>
                  <a:pt x="11703" y="231759"/>
                </a:lnTo>
                <a:close/>
                <a:moveTo>
                  <a:pt x="23345" y="231759"/>
                </a:moveTo>
                <a:lnTo>
                  <a:pt x="28664" y="234829"/>
                </a:lnTo>
                <a:lnTo>
                  <a:pt x="18026" y="234829"/>
                </a:lnTo>
                <a:lnTo>
                  <a:pt x="23345" y="231759"/>
                </a:lnTo>
                <a:close/>
                <a:moveTo>
                  <a:pt x="34956" y="231759"/>
                </a:moveTo>
                <a:lnTo>
                  <a:pt x="40275" y="234829"/>
                </a:lnTo>
                <a:lnTo>
                  <a:pt x="29637" y="234829"/>
                </a:lnTo>
                <a:lnTo>
                  <a:pt x="34956" y="231759"/>
                </a:lnTo>
                <a:close/>
                <a:moveTo>
                  <a:pt x="46598" y="231759"/>
                </a:moveTo>
                <a:lnTo>
                  <a:pt x="51886" y="234829"/>
                </a:lnTo>
                <a:lnTo>
                  <a:pt x="41278" y="234829"/>
                </a:lnTo>
                <a:lnTo>
                  <a:pt x="46598" y="231759"/>
                </a:lnTo>
                <a:close/>
                <a:moveTo>
                  <a:pt x="58209" y="231759"/>
                </a:moveTo>
                <a:lnTo>
                  <a:pt x="63528" y="234829"/>
                </a:lnTo>
                <a:lnTo>
                  <a:pt x="52889" y="234829"/>
                </a:lnTo>
                <a:lnTo>
                  <a:pt x="58209" y="231759"/>
                </a:lnTo>
                <a:close/>
                <a:moveTo>
                  <a:pt x="69850" y="231759"/>
                </a:moveTo>
                <a:lnTo>
                  <a:pt x="75169" y="234829"/>
                </a:lnTo>
                <a:lnTo>
                  <a:pt x="64531" y="234829"/>
                </a:lnTo>
                <a:lnTo>
                  <a:pt x="69850" y="231759"/>
                </a:lnTo>
                <a:close/>
                <a:moveTo>
                  <a:pt x="81431" y="231759"/>
                </a:moveTo>
                <a:lnTo>
                  <a:pt x="86750" y="234829"/>
                </a:lnTo>
                <a:lnTo>
                  <a:pt x="76112" y="234829"/>
                </a:lnTo>
                <a:lnTo>
                  <a:pt x="81431" y="231759"/>
                </a:lnTo>
                <a:close/>
                <a:moveTo>
                  <a:pt x="93042" y="231759"/>
                </a:moveTo>
                <a:lnTo>
                  <a:pt x="98361" y="234829"/>
                </a:lnTo>
                <a:lnTo>
                  <a:pt x="87723" y="234829"/>
                </a:lnTo>
                <a:lnTo>
                  <a:pt x="93042" y="231759"/>
                </a:lnTo>
                <a:close/>
                <a:moveTo>
                  <a:pt x="104684" y="231759"/>
                </a:moveTo>
                <a:lnTo>
                  <a:pt x="110003" y="234829"/>
                </a:lnTo>
                <a:lnTo>
                  <a:pt x="99364" y="234829"/>
                </a:lnTo>
                <a:lnTo>
                  <a:pt x="104684" y="231759"/>
                </a:lnTo>
                <a:close/>
                <a:moveTo>
                  <a:pt x="116295" y="231759"/>
                </a:moveTo>
                <a:lnTo>
                  <a:pt x="121614" y="234829"/>
                </a:lnTo>
                <a:lnTo>
                  <a:pt x="110976" y="234829"/>
                </a:lnTo>
                <a:lnTo>
                  <a:pt x="116295" y="231759"/>
                </a:lnTo>
                <a:close/>
                <a:moveTo>
                  <a:pt x="127936" y="231759"/>
                </a:moveTo>
                <a:lnTo>
                  <a:pt x="133256" y="234829"/>
                </a:lnTo>
                <a:lnTo>
                  <a:pt x="122617" y="234829"/>
                </a:lnTo>
                <a:lnTo>
                  <a:pt x="127936" y="231759"/>
                </a:lnTo>
                <a:close/>
                <a:moveTo>
                  <a:pt x="139548" y="231759"/>
                </a:moveTo>
                <a:lnTo>
                  <a:pt x="144867" y="234829"/>
                </a:lnTo>
                <a:lnTo>
                  <a:pt x="134228" y="234829"/>
                </a:lnTo>
                <a:lnTo>
                  <a:pt x="139548" y="231759"/>
                </a:lnTo>
                <a:close/>
                <a:moveTo>
                  <a:pt x="151159" y="231759"/>
                </a:moveTo>
                <a:lnTo>
                  <a:pt x="156478" y="234829"/>
                </a:lnTo>
                <a:lnTo>
                  <a:pt x="145840" y="234829"/>
                </a:lnTo>
                <a:lnTo>
                  <a:pt x="151159" y="231759"/>
                </a:lnTo>
                <a:close/>
                <a:moveTo>
                  <a:pt x="162770" y="231759"/>
                </a:moveTo>
                <a:lnTo>
                  <a:pt x="168089" y="234829"/>
                </a:lnTo>
                <a:lnTo>
                  <a:pt x="157451" y="234829"/>
                </a:lnTo>
                <a:lnTo>
                  <a:pt x="162770" y="231759"/>
                </a:lnTo>
                <a:close/>
                <a:moveTo>
                  <a:pt x="174411" y="231759"/>
                </a:moveTo>
                <a:lnTo>
                  <a:pt x="179731" y="234829"/>
                </a:lnTo>
                <a:lnTo>
                  <a:pt x="169092" y="234829"/>
                </a:lnTo>
                <a:lnTo>
                  <a:pt x="174411" y="231759"/>
                </a:lnTo>
                <a:close/>
                <a:moveTo>
                  <a:pt x="186023" y="231759"/>
                </a:moveTo>
                <a:lnTo>
                  <a:pt x="191342" y="234829"/>
                </a:lnTo>
                <a:lnTo>
                  <a:pt x="180703" y="234829"/>
                </a:lnTo>
                <a:lnTo>
                  <a:pt x="186023" y="231759"/>
                </a:lnTo>
                <a:close/>
                <a:moveTo>
                  <a:pt x="197634" y="231759"/>
                </a:moveTo>
                <a:lnTo>
                  <a:pt x="202953" y="234829"/>
                </a:lnTo>
                <a:lnTo>
                  <a:pt x="192345" y="234829"/>
                </a:lnTo>
                <a:lnTo>
                  <a:pt x="197634" y="231759"/>
                </a:lnTo>
                <a:close/>
                <a:moveTo>
                  <a:pt x="209275" y="231759"/>
                </a:moveTo>
                <a:lnTo>
                  <a:pt x="214595" y="234829"/>
                </a:lnTo>
                <a:lnTo>
                  <a:pt x="203956" y="234829"/>
                </a:lnTo>
                <a:lnTo>
                  <a:pt x="209275" y="231759"/>
                </a:lnTo>
                <a:close/>
                <a:moveTo>
                  <a:pt x="220856" y="231759"/>
                </a:moveTo>
                <a:lnTo>
                  <a:pt x="226175" y="234829"/>
                </a:lnTo>
                <a:lnTo>
                  <a:pt x="215537" y="234829"/>
                </a:lnTo>
                <a:lnTo>
                  <a:pt x="220856" y="231759"/>
                </a:lnTo>
                <a:close/>
                <a:moveTo>
                  <a:pt x="232498" y="231759"/>
                </a:moveTo>
                <a:lnTo>
                  <a:pt x="237817" y="234829"/>
                </a:lnTo>
                <a:lnTo>
                  <a:pt x="227178" y="234829"/>
                </a:lnTo>
                <a:lnTo>
                  <a:pt x="232498" y="231759"/>
                </a:lnTo>
                <a:close/>
                <a:moveTo>
                  <a:pt x="244109" y="231759"/>
                </a:moveTo>
                <a:lnTo>
                  <a:pt x="249428" y="234829"/>
                </a:lnTo>
                <a:lnTo>
                  <a:pt x="238790" y="234829"/>
                </a:lnTo>
                <a:lnTo>
                  <a:pt x="244109" y="231759"/>
                </a:lnTo>
                <a:close/>
                <a:moveTo>
                  <a:pt x="255750" y="231759"/>
                </a:moveTo>
                <a:lnTo>
                  <a:pt x="261070" y="234829"/>
                </a:lnTo>
                <a:lnTo>
                  <a:pt x="250431" y="234829"/>
                </a:lnTo>
                <a:lnTo>
                  <a:pt x="255750" y="231759"/>
                </a:lnTo>
                <a:close/>
                <a:moveTo>
                  <a:pt x="267362" y="231759"/>
                </a:moveTo>
                <a:lnTo>
                  <a:pt x="272681" y="234829"/>
                </a:lnTo>
                <a:lnTo>
                  <a:pt x="262042" y="234829"/>
                </a:lnTo>
                <a:lnTo>
                  <a:pt x="267362" y="231759"/>
                </a:lnTo>
                <a:close/>
                <a:moveTo>
                  <a:pt x="279003" y="231759"/>
                </a:moveTo>
                <a:lnTo>
                  <a:pt x="284322" y="234829"/>
                </a:lnTo>
                <a:lnTo>
                  <a:pt x="273684" y="234829"/>
                </a:lnTo>
                <a:lnTo>
                  <a:pt x="279003" y="231759"/>
                </a:lnTo>
                <a:close/>
                <a:moveTo>
                  <a:pt x="17023" y="235103"/>
                </a:moveTo>
                <a:lnTo>
                  <a:pt x="11703" y="238173"/>
                </a:lnTo>
                <a:lnTo>
                  <a:pt x="6384" y="235103"/>
                </a:lnTo>
                <a:close/>
                <a:moveTo>
                  <a:pt x="28664" y="235103"/>
                </a:moveTo>
                <a:lnTo>
                  <a:pt x="23345" y="238173"/>
                </a:lnTo>
                <a:lnTo>
                  <a:pt x="18026" y="235103"/>
                </a:lnTo>
                <a:close/>
                <a:moveTo>
                  <a:pt x="40275" y="235103"/>
                </a:moveTo>
                <a:lnTo>
                  <a:pt x="34956" y="238173"/>
                </a:lnTo>
                <a:lnTo>
                  <a:pt x="29637" y="235103"/>
                </a:lnTo>
                <a:close/>
                <a:moveTo>
                  <a:pt x="51886" y="235103"/>
                </a:moveTo>
                <a:lnTo>
                  <a:pt x="46598" y="238173"/>
                </a:lnTo>
                <a:lnTo>
                  <a:pt x="41278" y="235103"/>
                </a:lnTo>
                <a:close/>
                <a:moveTo>
                  <a:pt x="63528" y="235103"/>
                </a:moveTo>
                <a:lnTo>
                  <a:pt x="58209" y="238173"/>
                </a:lnTo>
                <a:lnTo>
                  <a:pt x="52889" y="235103"/>
                </a:lnTo>
                <a:close/>
                <a:moveTo>
                  <a:pt x="75169" y="235103"/>
                </a:moveTo>
                <a:lnTo>
                  <a:pt x="69850" y="238173"/>
                </a:lnTo>
                <a:lnTo>
                  <a:pt x="64531" y="235103"/>
                </a:lnTo>
                <a:close/>
                <a:moveTo>
                  <a:pt x="86750" y="235103"/>
                </a:moveTo>
                <a:lnTo>
                  <a:pt x="81431" y="238173"/>
                </a:lnTo>
                <a:lnTo>
                  <a:pt x="76112" y="235103"/>
                </a:lnTo>
                <a:close/>
                <a:moveTo>
                  <a:pt x="98361" y="235103"/>
                </a:moveTo>
                <a:lnTo>
                  <a:pt x="93042" y="238173"/>
                </a:lnTo>
                <a:lnTo>
                  <a:pt x="87723" y="235103"/>
                </a:lnTo>
                <a:close/>
                <a:moveTo>
                  <a:pt x="110003" y="235103"/>
                </a:moveTo>
                <a:lnTo>
                  <a:pt x="104684" y="238173"/>
                </a:lnTo>
                <a:lnTo>
                  <a:pt x="99364" y="235103"/>
                </a:lnTo>
                <a:close/>
                <a:moveTo>
                  <a:pt x="121614" y="235103"/>
                </a:moveTo>
                <a:lnTo>
                  <a:pt x="116295" y="238173"/>
                </a:lnTo>
                <a:lnTo>
                  <a:pt x="110976" y="235103"/>
                </a:lnTo>
                <a:close/>
                <a:moveTo>
                  <a:pt x="133256" y="235103"/>
                </a:moveTo>
                <a:lnTo>
                  <a:pt x="127936" y="238173"/>
                </a:lnTo>
                <a:lnTo>
                  <a:pt x="122617" y="235103"/>
                </a:lnTo>
                <a:close/>
                <a:moveTo>
                  <a:pt x="144867" y="235103"/>
                </a:moveTo>
                <a:lnTo>
                  <a:pt x="139548" y="238173"/>
                </a:lnTo>
                <a:lnTo>
                  <a:pt x="134228" y="235103"/>
                </a:lnTo>
                <a:close/>
                <a:moveTo>
                  <a:pt x="156478" y="235103"/>
                </a:moveTo>
                <a:lnTo>
                  <a:pt x="151159" y="238173"/>
                </a:lnTo>
                <a:lnTo>
                  <a:pt x="145840" y="235103"/>
                </a:lnTo>
                <a:close/>
                <a:moveTo>
                  <a:pt x="168089" y="235103"/>
                </a:moveTo>
                <a:lnTo>
                  <a:pt x="162770" y="238173"/>
                </a:lnTo>
                <a:lnTo>
                  <a:pt x="157451" y="235103"/>
                </a:lnTo>
                <a:close/>
                <a:moveTo>
                  <a:pt x="179731" y="235103"/>
                </a:moveTo>
                <a:lnTo>
                  <a:pt x="174411" y="238173"/>
                </a:lnTo>
                <a:lnTo>
                  <a:pt x="169092" y="235103"/>
                </a:lnTo>
                <a:close/>
                <a:moveTo>
                  <a:pt x="191342" y="235103"/>
                </a:moveTo>
                <a:lnTo>
                  <a:pt x="186023" y="238173"/>
                </a:lnTo>
                <a:lnTo>
                  <a:pt x="180703" y="235103"/>
                </a:lnTo>
                <a:close/>
                <a:moveTo>
                  <a:pt x="202953" y="235103"/>
                </a:moveTo>
                <a:lnTo>
                  <a:pt x="197634" y="238173"/>
                </a:lnTo>
                <a:lnTo>
                  <a:pt x="192315" y="235103"/>
                </a:lnTo>
                <a:close/>
                <a:moveTo>
                  <a:pt x="214564" y="235103"/>
                </a:moveTo>
                <a:lnTo>
                  <a:pt x="209245" y="238173"/>
                </a:lnTo>
                <a:lnTo>
                  <a:pt x="203926" y="235103"/>
                </a:lnTo>
                <a:close/>
                <a:moveTo>
                  <a:pt x="226175" y="235103"/>
                </a:moveTo>
                <a:lnTo>
                  <a:pt x="220856" y="238173"/>
                </a:lnTo>
                <a:lnTo>
                  <a:pt x="215537" y="235103"/>
                </a:lnTo>
                <a:close/>
                <a:moveTo>
                  <a:pt x="237817" y="235103"/>
                </a:moveTo>
                <a:lnTo>
                  <a:pt x="232498" y="238173"/>
                </a:lnTo>
                <a:lnTo>
                  <a:pt x="227178" y="235103"/>
                </a:lnTo>
                <a:close/>
                <a:moveTo>
                  <a:pt x="249428" y="235103"/>
                </a:moveTo>
                <a:lnTo>
                  <a:pt x="244109" y="238173"/>
                </a:lnTo>
                <a:lnTo>
                  <a:pt x="238790" y="235103"/>
                </a:lnTo>
                <a:close/>
                <a:moveTo>
                  <a:pt x="261070" y="235103"/>
                </a:moveTo>
                <a:lnTo>
                  <a:pt x="255750" y="238173"/>
                </a:lnTo>
                <a:lnTo>
                  <a:pt x="250431" y="235103"/>
                </a:lnTo>
                <a:close/>
                <a:moveTo>
                  <a:pt x="272681" y="235103"/>
                </a:moveTo>
                <a:lnTo>
                  <a:pt x="267362" y="238173"/>
                </a:lnTo>
                <a:lnTo>
                  <a:pt x="262042" y="235103"/>
                </a:lnTo>
                <a:close/>
                <a:moveTo>
                  <a:pt x="284292" y="235103"/>
                </a:moveTo>
                <a:lnTo>
                  <a:pt x="278973" y="238173"/>
                </a:lnTo>
                <a:lnTo>
                  <a:pt x="273653" y="235103"/>
                </a:lnTo>
                <a:close/>
                <a:moveTo>
                  <a:pt x="6050" y="235437"/>
                </a:moveTo>
                <a:lnTo>
                  <a:pt x="6050" y="241399"/>
                </a:lnTo>
                <a:lnTo>
                  <a:pt x="6050" y="241399"/>
                </a:lnTo>
                <a:lnTo>
                  <a:pt x="6110" y="241364"/>
                </a:lnTo>
                <a:lnTo>
                  <a:pt x="6110" y="235543"/>
                </a:lnTo>
                <a:lnTo>
                  <a:pt x="6110" y="235543"/>
                </a:lnTo>
                <a:lnTo>
                  <a:pt x="6050" y="235437"/>
                </a:lnTo>
                <a:close/>
                <a:moveTo>
                  <a:pt x="17174" y="235346"/>
                </a:moveTo>
                <a:lnTo>
                  <a:pt x="11855" y="244525"/>
                </a:lnTo>
                <a:lnTo>
                  <a:pt x="11855" y="238416"/>
                </a:lnTo>
                <a:lnTo>
                  <a:pt x="17174" y="235346"/>
                </a:lnTo>
                <a:close/>
                <a:moveTo>
                  <a:pt x="28816" y="235346"/>
                </a:moveTo>
                <a:lnTo>
                  <a:pt x="23497" y="244525"/>
                </a:lnTo>
                <a:lnTo>
                  <a:pt x="23497" y="238416"/>
                </a:lnTo>
                <a:lnTo>
                  <a:pt x="28816" y="235346"/>
                </a:lnTo>
                <a:close/>
                <a:moveTo>
                  <a:pt x="40427" y="235346"/>
                </a:moveTo>
                <a:lnTo>
                  <a:pt x="35108" y="244525"/>
                </a:lnTo>
                <a:lnTo>
                  <a:pt x="35108" y="238416"/>
                </a:lnTo>
                <a:lnTo>
                  <a:pt x="40427" y="235346"/>
                </a:lnTo>
                <a:close/>
                <a:moveTo>
                  <a:pt x="52008" y="235346"/>
                </a:moveTo>
                <a:lnTo>
                  <a:pt x="46689" y="244525"/>
                </a:lnTo>
                <a:lnTo>
                  <a:pt x="46689" y="238416"/>
                </a:lnTo>
                <a:lnTo>
                  <a:pt x="52008" y="235346"/>
                </a:lnTo>
                <a:close/>
                <a:moveTo>
                  <a:pt x="63650" y="235346"/>
                </a:moveTo>
                <a:lnTo>
                  <a:pt x="58330" y="244525"/>
                </a:lnTo>
                <a:lnTo>
                  <a:pt x="58330" y="238416"/>
                </a:lnTo>
                <a:lnTo>
                  <a:pt x="63650" y="235346"/>
                </a:lnTo>
                <a:close/>
                <a:moveTo>
                  <a:pt x="75261" y="235346"/>
                </a:moveTo>
                <a:lnTo>
                  <a:pt x="69941" y="244525"/>
                </a:lnTo>
                <a:lnTo>
                  <a:pt x="69941" y="238416"/>
                </a:lnTo>
                <a:lnTo>
                  <a:pt x="75261" y="235346"/>
                </a:lnTo>
                <a:close/>
                <a:moveTo>
                  <a:pt x="86902" y="235346"/>
                </a:moveTo>
                <a:lnTo>
                  <a:pt x="81583" y="244525"/>
                </a:lnTo>
                <a:lnTo>
                  <a:pt x="81583" y="238416"/>
                </a:lnTo>
                <a:lnTo>
                  <a:pt x="86902" y="235346"/>
                </a:lnTo>
                <a:close/>
                <a:moveTo>
                  <a:pt x="98513" y="235346"/>
                </a:moveTo>
                <a:lnTo>
                  <a:pt x="93194" y="244525"/>
                </a:lnTo>
                <a:lnTo>
                  <a:pt x="93194" y="238416"/>
                </a:lnTo>
                <a:lnTo>
                  <a:pt x="98513" y="235346"/>
                </a:lnTo>
                <a:close/>
                <a:moveTo>
                  <a:pt x="110155" y="235346"/>
                </a:moveTo>
                <a:lnTo>
                  <a:pt x="104836" y="244525"/>
                </a:lnTo>
                <a:lnTo>
                  <a:pt x="104836" y="238416"/>
                </a:lnTo>
                <a:lnTo>
                  <a:pt x="110155" y="235346"/>
                </a:lnTo>
                <a:close/>
                <a:moveTo>
                  <a:pt x="121736" y="235346"/>
                </a:moveTo>
                <a:lnTo>
                  <a:pt x="116416" y="244525"/>
                </a:lnTo>
                <a:lnTo>
                  <a:pt x="116416" y="238416"/>
                </a:lnTo>
                <a:lnTo>
                  <a:pt x="121736" y="235346"/>
                </a:lnTo>
                <a:close/>
                <a:moveTo>
                  <a:pt x="133377" y="235346"/>
                </a:moveTo>
                <a:lnTo>
                  <a:pt x="128058" y="244525"/>
                </a:lnTo>
                <a:lnTo>
                  <a:pt x="128058" y="238416"/>
                </a:lnTo>
                <a:lnTo>
                  <a:pt x="133377" y="235346"/>
                </a:lnTo>
                <a:close/>
                <a:moveTo>
                  <a:pt x="144988" y="235346"/>
                </a:moveTo>
                <a:lnTo>
                  <a:pt x="139669" y="244525"/>
                </a:lnTo>
                <a:lnTo>
                  <a:pt x="139669" y="238416"/>
                </a:lnTo>
                <a:lnTo>
                  <a:pt x="144988" y="235346"/>
                </a:lnTo>
                <a:close/>
                <a:moveTo>
                  <a:pt x="156630" y="235346"/>
                </a:moveTo>
                <a:lnTo>
                  <a:pt x="151311" y="244525"/>
                </a:lnTo>
                <a:lnTo>
                  <a:pt x="151311" y="238416"/>
                </a:lnTo>
                <a:lnTo>
                  <a:pt x="156630" y="235346"/>
                </a:lnTo>
                <a:close/>
                <a:moveTo>
                  <a:pt x="168241" y="235346"/>
                </a:moveTo>
                <a:lnTo>
                  <a:pt x="162922" y="244525"/>
                </a:lnTo>
                <a:lnTo>
                  <a:pt x="162922" y="238416"/>
                </a:lnTo>
                <a:lnTo>
                  <a:pt x="168241" y="235346"/>
                </a:lnTo>
                <a:close/>
                <a:moveTo>
                  <a:pt x="179822" y="235346"/>
                </a:moveTo>
                <a:lnTo>
                  <a:pt x="174503" y="244525"/>
                </a:lnTo>
                <a:lnTo>
                  <a:pt x="174503" y="238416"/>
                </a:lnTo>
                <a:lnTo>
                  <a:pt x="179822" y="235346"/>
                </a:lnTo>
                <a:close/>
                <a:moveTo>
                  <a:pt x="191463" y="235346"/>
                </a:moveTo>
                <a:lnTo>
                  <a:pt x="186144" y="244525"/>
                </a:lnTo>
                <a:lnTo>
                  <a:pt x="186144" y="238416"/>
                </a:lnTo>
                <a:lnTo>
                  <a:pt x="191463" y="235346"/>
                </a:lnTo>
                <a:close/>
                <a:moveTo>
                  <a:pt x="203075" y="235346"/>
                </a:moveTo>
                <a:lnTo>
                  <a:pt x="197755" y="244525"/>
                </a:lnTo>
                <a:lnTo>
                  <a:pt x="197755" y="238416"/>
                </a:lnTo>
                <a:lnTo>
                  <a:pt x="203075" y="235346"/>
                </a:lnTo>
                <a:close/>
                <a:moveTo>
                  <a:pt x="214716" y="235346"/>
                </a:moveTo>
                <a:lnTo>
                  <a:pt x="209397" y="244525"/>
                </a:lnTo>
                <a:lnTo>
                  <a:pt x="209397" y="238416"/>
                </a:lnTo>
                <a:lnTo>
                  <a:pt x="214716" y="235346"/>
                </a:lnTo>
                <a:close/>
                <a:moveTo>
                  <a:pt x="226327" y="235346"/>
                </a:moveTo>
                <a:lnTo>
                  <a:pt x="221008" y="244525"/>
                </a:lnTo>
                <a:lnTo>
                  <a:pt x="221008" y="238416"/>
                </a:lnTo>
                <a:lnTo>
                  <a:pt x="226327" y="235346"/>
                </a:lnTo>
                <a:close/>
                <a:moveTo>
                  <a:pt x="237969" y="235346"/>
                </a:moveTo>
                <a:lnTo>
                  <a:pt x="232650" y="244525"/>
                </a:lnTo>
                <a:lnTo>
                  <a:pt x="232650" y="238416"/>
                </a:lnTo>
                <a:lnTo>
                  <a:pt x="237969" y="235346"/>
                </a:lnTo>
                <a:close/>
                <a:moveTo>
                  <a:pt x="249550" y="235346"/>
                </a:moveTo>
                <a:lnTo>
                  <a:pt x="244230" y="244525"/>
                </a:lnTo>
                <a:lnTo>
                  <a:pt x="244230" y="238416"/>
                </a:lnTo>
                <a:lnTo>
                  <a:pt x="249550" y="235346"/>
                </a:lnTo>
                <a:close/>
                <a:moveTo>
                  <a:pt x="261191" y="235346"/>
                </a:moveTo>
                <a:lnTo>
                  <a:pt x="255872" y="244525"/>
                </a:lnTo>
                <a:lnTo>
                  <a:pt x="255872" y="238416"/>
                </a:lnTo>
                <a:lnTo>
                  <a:pt x="261191" y="235346"/>
                </a:lnTo>
                <a:close/>
                <a:moveTo>
                  <a:pt x="272802" y="235346"/>
                </a:moveTo>
                <a:lnTo>
                  <a:pt x="267483" y="244525"/>
                </a:lnTo>
                <a:lnTo>
                  <a:pt x="267483" y="238416"/>
                </a:lnTo>
                <a:lnTo>
                  <a:pt x="272802" y="235346"/>
                </a:lnTo>
                <a:close/>
                <a:moveTo>
                  <a:pt x="284444" y="235346"/>
                </a:moveTo>
                <a:lnTo>
                  <a:pt x="279125" y="244525"/>
                </a:lnTo>
                <a:lnTo>
                  <a:pt x="279125" y="238416"/>
                </a:lnTo>
                <a:lnTo>
                  <a:pt x="284444" y="235346"/>
                </a:lnTo>
                <a:close/>
                <a:moveTo>
                  <a:pt x="6262" y="235376"/>
                </a:moveTo>
                <a:lnTo>
                  <a:pt x="11582" y="238416"/>
                </a:lnTo>
                <a:lnTo>
                  <a:pt x="11582" y="244556"/>
                </a:lnTo>
                <a:lnTo>
                  <a:pt x="6262" y="235376"/>
                </a:lnTo>
                <a:close/>
                <a:moveTo>
                  <a:pt x="17904" y="235376"/>
                </a:moveTo>
                <a:lnTo>
                  <a:pt x="23223" y="238416"/>
                </a:lnTo>
                <a:lnTo>
                  <a:pt x="23223" y="244556"/>
                </a:lnTo>
                <a:lnTo>
                  <a:pt x="17904" y="235376"/>
                </a:lnTo>
                <a:close/>
                <a:moveTo>
                  <a:pt x="29515" y="235376"/>
                </a:moveTo>
                <a:lnTo>
                  <a:pt x="34834" y="238416"/>
                </a:lnTo>
                <a:lnTo>
                  <a:pt x="34834" y="244556"/>
                </a:lnTo>
                <a:lnTo>
                  <a:pt x="29515" y="235376"/>
                </a:lnTo>
                <a:close/>
                <a:moveTo>
                  <a:pt x="41126" y="235376"/>
                </a:moveTo>
                <a:lnTo>
                  <a:pt x="46446" y="238416"/>
                </a:lnTo>
                <a:lnTo>
                  <a:pt x="46446" y="244556"/>
                </a:lnTo>
                <a:lnTo>
                  <a:pt x="41126" y="235376"/>
                </a:lnTo>
                <a:close/>
                <a:moveTo>
                  <a:pt x="52737" y="235376"/>
                </a:moveTo>
                <a:lnTo>
                  <a:pt x="58057" y="238416"/>
                </a:lnTo>
                <a:lnTo>
                  <a:pt x="58057" y="244556"/>
                </a:lnTo>
                <a:lnTo>
                  <a:pt x="52737" y="235376"/>
                </a:lnTo>
                <a:close/>
                <a:moveTo>
                  <a:pt x="64379" y="235346"/>
                </a:moveTo>
                <a:lnTo>
                  <a:pt x="69698" y="238416"/>
                </a:lnTo>
                <a:lnTo>
                  <a:pt x="69698" y="244556"/>
                </a:lnTo>
                <a:lnTo>
                  <a:pt x="64379" y="235346"/>
                </a:lnTo>
                <a:close/>
                <a:moveTo>
                  <a:pt x="75990" y="235376"/>
                </a:moveTo>
                <a:lnTo>
                  <a:pt x="81309" y="238416"/>
                </a:lnTo>
                <a:lnTo>
                  <a:pt x="81309" y="244556"/>
                </a:lnTo>
                <a:lnTo>
                  <a:pt x="75990" y="235376"/>
                </a:lnTo>
                <a:close/>
                <a:moveTo>
                  <a:pt x="87632" y="235376"/>
                </a:moveTo>
                <a:lnTo>
                  <a:pt x="92951" y="238416"/>
                </a:lnTo>
                <a:lnTo>
                  <a:pt x="92951" y="244556"/>
                </a:lnTo>
                <a:lnTo>
                  <a:pt x="87632" y="235376"/>
                </a:lnTo>
                <a:close/>
                <a:moveTo>
                  <a:pt x="99243" y="235376"/>
                </a:moveTo>
                <a:lnTo>
                  <a:pt x="104562" y="238416"/>
                </a:lnTo>
                <a:lnTo>
                  <a:pt x="104562" y="244556"/>
                </a:lnTo>
                <a:lnTo>
                  <a:pt x="99243" y="235376"/>
                </a:lnTo>
                <a:close/>
                <a:moveTo>
                  <a:pt x="110824" y="235376"/>
                </a:moveTo>
                <a:lnTo>
                  <a:pt x="116143" y="238416"/>
                </a:lnTo>
                <a:lnTo>
                  <a:pt x="116143" y="244556"/>
                </a:lnTo>
                <a:lnTo>
                  <a:pt x="110824" y="235376"/>
                </a:lnTo>
                <a:close/>
                <a:moveTo>
                  <a:pt x="122465" y="235376"/>
                </a:moveTo>
                <a:lnTo>
                  <a:pt x="127784" y="238416"/>
                </a:lnTo>
                <a:lnTo>
                  <a:pt x="127784" y="244556"/>
                </a:lnTo>
                <a:lnTo>
                  <a:pt x="122465" y="235376"/>
                </a:lnTo>
                <a:close/>
                <a:moveTo>
                  <a:pt x="134076" y="235376"/>
                </a:moveTo>
                <a:lnTo>
                  <a:pt x="139396" y="238416"/>
                </a:lnTo>
                <a:lnTo>
                  <a:pt x="139396" y="244556"/>
                </a:lnTo>
                <a:lnTo>
                  <a:pt x="134076" y="235376"/>
                </a:lnTo>
                <a:close/>
                <a:moveTo>
                  <a:pt x="145718" y="235376"/>
                </a:moveTo>
                <a:lnTo>
                  <a:pt x="151037" y="238416"/>
                </a:lnTo>
                <a:lnTo>
                  <a:pt x="151037" y="244556"/>
                </a:lnTo>
                <a:lnTo>
                  <a:pt x="145718" y="235376"/>
                </a:lnTo>
                <a:close/>
                <a:moveTo>
                  <a:pt x="157329" y="235376"/>
                </a:moveTo>
                <a:lnTo>
                  <a:pt x="162648" y="238416"/>
                </a:lnTo>
                <a:lnTo>
                  <a:pt x="162648" y="244556"/>
                </a:lnTo>
                <a:lnTo>
                  <a:pt x="157329" y="235376"/>
                </a:lnTo>
                <a:close/>
                <a:moveTo>
                  <a:pt x="168971" y="235376"/>
                </a:moveTo>
                <a:lnTo>
                  <a:pt x="174290" y="238416"/>
                </a:lnTo>
                <a:lnTo>
                  <a:pt x="174290" y="244556"/>
                </a:lnTo>
                <a:lnTo>
                  <a:pt x="168971" y="235376"/>
                </a:lnTo>
                <a:close/>
                <a:moveTo>
                  <a:pt x="180551" y="235376"/>
                </a:moveTo>
                <a:lnTo>
                  <a:pt x="185871" y="238416"/>
                </a:lnTo>
                <a:lnTo>
                  <a:pt x="185871" y="244556"/>
                </a:lnTo>
                <a:lnTo>
                  <a:pt x="180551" y="235376"/>
                </a:lnTo>
                <a:close/>
                <a:moveTo>
                  <a:pt x="192193" y="235376"/>
                </a:moveTo>
                <a:lnTo>
                  <a:pt x="197512" y="238416"/>
                </a:lnTo>
                <a:lnTo>
                  <a:pt x="197512" y="244556"/>
                </a:lnTo>
                <a:lnTo>
                  <a:pt x="192193" y="235376"/>
                </a:lnTo>
                <a:close/>
                <a:moveTo>
                  <a:pt x="203804" y="235346"/>
                </a:moveTo>
                <a:lnTo>
                  <a:pt x="209123" y="238416"/>
                </a:lnTo>
                <a:lnTo>
                  <a:pt x="209123" y="244556"/>
                </a:lnTo>
                <a:lnTo>
                  <a:pt x="203804" y="235346"/>
                </a:lnTo>
                <a:close/>
                <a:moveTo>
                  <a:pt x="215446" y="235376"/>
                </a:moveTo>
                <a:lnTo>
                  <a:pt x="220765" y="238416"/>
                </a:lnTo>
                <a:lnTo>
                  <a:pt x="220765" y="244556"/>
                </a:lnTo>
                <a:lnTo>
                  <a:pt x="215446" y="235376"/>
                </a:lnTo>
                <a:close/>
                <a:moveTo>
                  <a:pt x="227057" y="235376"/>
                </a:moveTo>
                <a:lnTo>
                  <a:pt x="232376" y="238416"/>
                </a:lnTo>
                <a:lnTo>
                  <a:pt x="232376" y="244556"/>
                </a:lnTo>
                <a:lnTo>
                  <a:pt x="227057" y="235376"/>
                </a:lnTo>
                <a:close/>
                <a:moveTo>
                  <a:pt x="238638" y="235376"/>
                </a:moveTo>
                <a:lnTo>
                  <a:pt x="243957" y="238416"/>
                </a:lnTo>
                <a:lnTo>
                  <a:pt x="243957" y="244556"/>
                </a:lnTo>
                <a:lnTo>
                  <a:pt x="238638" y="235376"/>
                </a:lnTo>
                <a:close/>
                <a:moveTo>
                  <a:pt x="250279" y="235376"/>
                </a:moveTo>
                <a:lnTo>
                  <a:pt x="255598" y="238416"/>
                </a:lnTo>
                <a:lnTo>
                  <a:pt x="255598" y="244556"/>
                </a:lnTo>
                <a:lnTo>
                  <a:pt x="250279" y="235376"/>
                </a:lnTo>
                <a:close/>
                <a:moveTo>
                  <a:pt x="261890" y="235346"/>
                </a:moveTo>
                <a:lnTo>
                  <a:pt x="267210" y="238416"/>
                </a:lnTo>
                <a:lnTo>
                  <a:pt x="267210" y="244556"/>
                </a:lnTo>
                <a:lnTo>
                  <a:pt x="261890" y="235346"/>
                </a:lnTo>
                <a:close/>
                <a:moveTo>
                  <a:pt x="273532" y="235346"/>
                </a:moveTo>
                <a:lnTo>
                  <a:pt x="278851" y="238416"/>
                </a:lnTo>
                <a:lnTo>
                  <a:pt x="278851" y="244556"/>
                </a:lnTo>
                <a:lnTo>
                  <a:pt x="273532" y="235346"/>
                </a:lnTo>
                <a:close/>
                <a:moveTo>
                  <a:pt x="87389" y="235437"/>
                </a:moveTo>
                <a:lnTo>
                  <a:pt x="92708" y="244647"/>
                </a:lnTo>
                <a:lnTo>
                  <a:pt x="92708" y="244647"/>
                </a:lnTo>
                <a:lnTo>
                  <a:pt x="90246" y="243188"/>
                </a:lnTo>
                <a:lnTo>
                  <a:pt x="87389" y="241607"/>
                </a:lnTo>
                <a:lnTo>
                  <a:pt x="87389" y="235437"/>
                </a:lnTo>
                <a:close/>
                <a:moveTo>
                  <a:pt x="145475" y="235437"/>
                </a:moveTo>
                <a:lnTo>
                  <a:pt x="150794" y="244647"/>
                </a:lnTo>
                <a:lnTo>
                  <a:pt x="150794" y="244647"/>
                </a:lnTo>
                <a:lnTo>
                  <a:pt x="148332" y="243188"/>
                </a:lnTo>
                <a:lnTo>
                  <a:pt x="145475" y="241607"/>
                </a:lnTo>
                <a:lnTo>
                  <a:pt x="145475" y="235437"/>
                </a:lnTo>
                <a:close/>
                <a:moveTo>
                  <a:pt x="157116" y="235437"/>
                </a:moveTo>
                <a:lnTo>
                  <a:pt x="162436" y="244647"/>
                </a:lnTo>
                <a:lnTo>
                  <a:pt x="162436" y="244647"/>
                </a:lnTo>
                <a:lnTo>
                  <a:pt x="159974" y="243188"/>
                </a:lnTo>
                <a:lnTo>
                  <a:pt x="157116" y="241607"/>
                </a:lnTo>
                <a:lnTo>
                  <a:pt x="157116" y="235437"/>
                </a:lnTo>
                <a:close/>
                <a:moveTo>
                  <a:pt x="168727" y="235437"/>
                </a:moveTo>
                <a:lnTo>
                  <a:pt x="174047" y="244647"/>
                </a:lnTo>
                <a:lnTo>
                  <a:pt x="174047" y="244647"/>
                </a:lnTo>
                <a:lnTo>
                  <a:pt x="171585" y="243188"/>
                </a:lnTo>
                <a:lnTo>
                  <a:pt x="168727" y="241607"/>
                </a:lnTo>
                <a:lnTo>
                  <a:pt x="168727" y="235437"/>
                </a:lnTo>
                <a:close/>
                <a:moveTo>
                  <a:pt x="180339" y="235437"/>
                </a:moveTo>
                <a:lnTo>
                  <a:pt x="185658" y="244647"/>
                </a:lnTo>
                <a:lnTo>
                  <a:pt x="185658" y="244647"/>
                </a:lnTo>
                <a:lnTo>
                  <a:pt x="183165" y="243188"/>
                </a:lnTo>
                <a:lnTo>
                  <a:pt x="180339" y="241607"/>
                </a:lnTo>
                <a:lnTo>
                  <a:pt x="180339" y="235437"/>
                </a:lnTo>
                <a:close/>
                <a:moveTo>
                  <a:pt x="191950" y="235437"/>
                </a:moveTo>
                <a:lnTo>
                  <a:pt x="197269" y="244647"/>
                </a:lnTo>
                <a:lnTo>
                  <a:pt x="197269" y="244647"/>
                </a:lnTo>
                <a:lnTo>
                  <a:pt x="194807" y="243188"/>
                </a:lnTo>
                <a:lnTo>
                  <a:pt x="191950" y="241607"/>
                </a:lnTo>
                <a:lnTo>
                  <a:pt x="191950" y="235437"/>
                </a:lnTo>
                <a:close/>
                <a:moveTo>
                  <a:pt x="238455" y="235437"/>
                </a:moveTo>
                <a:lnTo>
                  <a:pt x="243774" y="244647"/>
                </a:lnTo>
                <a:lnTo>
                  <a:pt x="243774" y="244647"/>
                </a:lnTo>
                <a:lnTo>
                  <a:pt x="241312" y="243188"/>
                </a:lnTo>
                <a:lnTo>
                  <a:pt x="238455" y="241607"/>
                </a:lnTo>
                <a:lnTo>
                  <a:pt x="238455" y="235437"/>
                </a:lnTo>
                <a:close/>
                <a:moveTo>
                  <a:pt x="17661" y="235437"/>
                </a:moveTo>
                <a:lnTo>
                  <a:pt x="22980" y="244647"/>
                </a:lnTo>
                <a:lnTo>
                  <a:pt x="22980" y="244647"/>
                </a:lnTo>
                <a:lnTo>
                  <a:pt x="20518" y="243188"/>
                </a:lnTo>
                <a:lnTo>
                  <a:pt x="17661" y="241607"/>
                </a:lnTo>
                <a:lnTo>
                  <a:pt x="17661" y="235437"/>
                </a:lnTo>
                <a:close/>
                <a:moveTo>
                  <a:pt x="29302" y="235437"/>
                </a:moveTo>
                <a:lnTo>
                  <a:pt x="34622" y="244647"/>
                </a:lnTo>
                <a:lnTo>
                  <a:pt x="34622" y="244647"/>
                </a:lnTo>
                <a:lnTo>
                  <a:pt x="32160" y="243188"/>
                </a:lnTo>
                <a:lnTo>
                  <a:pt x="29302" y="241607"/>
                </a:lnTo>
                <a:lnTo>
                  <a:pt x="29302" y="235437"/>
                </a:lnTo>
                <a:close/>
                <a:moveTo>
                  <a:pt x="40883" y="235437"/>
                </a:moveTo>
                <a:lnTo>
                  <a:pt x="46202" y="244647"/>
                </a:lnTo>
                <a:lnTo>
                  <a:pt x="46202" y="244647"/>
                </a:lnTo>
                <a:lnTo>
                  <a:pt x="43740" y="243188"/>
                </a:lnTo>
                <a:lnTo>
                  <a:pt x="40883" y="241607"/>
                </a:lnTo>
                <a:lnTo>
                  <a:pt x="40883" y="235437"/>
                </a:lnTo>
                <a:close/>
                <a:moveTo>
                  <a:pt x="64136" y="235437"/>
                </a:moveTo>
                <a:lnTo>
                  <a:pt x="69455" y="244647"/>
                </a:lnTo>
                <a:lnTo>
                  <a:pt x="69455" y="244647"/>
                </a:lnTo>
                <a:lnTo>
                  <a:pt x="66993" y="243188"/>
                </a:lnTo>
                <a:lnTo>
                  <a:pt x="64136" y="241607"/>
                </a:lnTo>
                <a:lnTo>
                  <a:pt x="64136" y="235437"/>
                </a:lnTo>
                <a:close/>
                <a:moveTo>
                  <a:pt x="110611" y="235437"/>
                </a:moveTo>
                <a:lnTo>
                  <a:pt x="115930" y="244647"/>
                </a:lnTo>
                <a:lnTo>
                  <a:pt x="115930" y="244647"/>
                </a:lnTo>
                <a:lnTo>
                  <a:pt x="113468" y="243188"/>
                </a:lnTo>
                <a:lnTo>
                  <a:pt x="110611" y="241607"/>
                </a:lnTo>
                <a:lnTo>
                  <a:pt x="110611" y="235437"/>
                </a:lnTo>
                <a:close/>
                <a:moveTo>
                  <a:pt x="122222" y="235437"/>
                </a:moveTo>
                <a:lnTo>
                  <a:pt x="127541" y="244647"/>
                </a:lnTo>
                <a:lnTo>
                  <a:pt x="127541" y="244647"/>
                </a:lnTo>
                <a:lnTo>
                  <a:pt x="125079" y="243188"/>
                </a:lnTo>
                <a:lnTo>
                  <a:pt x="122222" y="241607"/>
                </a:lnTo>
                <a:lnTo>
                  <a:pt x="122222" y="235437"/>
                </a:lnTo>
                <a:close/>
                <a:moveTo>
                  <a:pt x="133864" y="235437"/>
                </a:moveTo>
                <a:lnTo>
                  <a:pt x="139183" y="244647"/>
                </a:lnTo>
                <a:lnTo>
                  <a:pt x="139183" y="244647"/>
                </a:lnTo>
                <a:lnTo>
                  <a:pt x="136721" y="243188"/>
                </a:lnTo>
                <a:lnTo>
                  <a:pt x="133864" y="241607"/>
                </a:lnTo>
                <a:lnTo>
                  <a:pt x="133864" y="235437"/>
                </a:lnTo>
                <a:close/>
                <a:moveTo>
                  <a:pt x="215202" y="235437"/>
                </a:moveTo>
                <a:lnTo>
                  <a:pt x="220522" y="244647"/>
                </a:lnTo>
                <a:lnTo>
                  <a:pt x="220522" y="244647"/>
                </a:lnTo>
                <a:lnTo>
                  <a:pt x="218060" y="243188"/>
                </a:lnTo>
                <a:lnTo>
                  <a:pt x="215202" y="241607"/>
                </a:lnTo>
                <a:lnTo>
                  <a:pt x="215202" y="235437"/>
                </a:lnTo>
                <a:close/>
                <a:moveTo>
                  <a:pt x="52525" y="235437"/>
                </a:moveTo>
                <a:lnTo>
                  <a:pt x="57844" y="244647"/>
                </a:lnTo>
                <a:lnTo>
                  <a:pt x="55351" y="243188"/>
                </a:lnTo>
                <a:lnTo>
                  <a:pt x="52525" y="241607"/>
                </a:lnTo>
                <a:lnTo>
                  <a:pt x="52525" y="235437"/>
                </a:lnTo>
                <a:close/>
                <a:moveTo>
                  <a:pt x="75777" y="235437"/>
                </a:moveTo>
                <a:lnTo>
                  <a:pt x="81097" y="244647"/>
                </a:lnTo>
                <a:lnTo>
                  <a:pt x="78604" y="243188"/>
                </a:lnTo>
                <a:lnTo>
                  <a:pt x="75777" y="241607"/>
                </a:lnTo>
                <a:lnTo>
                  <a:pt x="75777" y="235437"/>
                </a:lnTo>
                <a:close/>
                <a:moveTo>
                  <a:pt x="99030" y="235437"/>
                </a:moveTo>
                <a:lnTo>
                  <a:pt x="104349" y="244647"/>
                </a:lnTo>
                <a:lnTo>
                  <a:pt x="101857" y="243188"/>
                </a:lnTo>
                <a:lnTo>
                  <a:pt x="99030" y="241607"/>
                </a:lnTo>
                <a:lnTo>
                  <a:pt x="99030" y="235437"/>
                </a:lnTo>
                <a:close/>
                <a:moveTo>
                  <a:pt x="203591" y="235437"/>
                </a:moveTo>
                <a:lnTo>
                  <a:pt x="208911" y="244647"/>
                </a:lnTo>
                <a:lnTo>
                  <a:pt x="206418" y="243188"/>
                </a:lnTo>
                <a:lnTo>
                  <a:pt x="203591" y="241607"/>
                </a:lnTo>
                <a:lnTo>
                  <a:pt x="203591" y="235437"/>
                </a:lnTo>
                <a:close/>
                <a:moveTo>
                  <a:pt x="226844" y="235437"/>
                </a:moveTo>
                <a:lnTo>
                  <a:pt x="232163" y="244647"/>
                </a:lnTo>
                <a:lnTo>
                  <a:pt x="229671" y="243188"/>
                </a:lnTo>
                <a:lnTo>
                  <a:pt x="226844" y="241607"/>
                </a:lnTo>
                <a:lnTo>
                  <a:pt x="226844" y="235437"/>
                </a:lnTo>
                <a:close/>
                <a:moveTo>
                  <a:pt x="250036" y="235437"/>
                </a:moveTo>
                <a:lnTo>
                  <a:pt x="255355" y="244647"/>
                </a:lnTo>
                <a:lnTo>
                  <a:pt x="252893" y="243188"/>
                </a:lnTo>
                <a:lnTo>
                  <a:pt x="250036" y="241607"/>
                </a:lnTo>
                <a:lnTo>
                  <a:pt x="250036" y="235437"/>
                </a:lnTo>
                <a:close/>
                <a:moveTo>
                  <a:pt x="261678" y="235437"/>
                </a:moveTo>
                <a:lnTo>
                  <a:pt x="266997" y="244647"/>
                </a:lnTo>
                <a:lnTo>
                  <a:pt x="264535" y="243218"/>
                </a:lnTo>
                <a:lnTo>
                  <a:pt x="261678" y="241607"/>
                </a:lnTo>
                <a:lnTo>
                  <a:pt x="261678" y="235437"/>
                </a:lnTo>
                <a:close/>
                <a:moveTo>
                  <a:pt x="273289" y="235437"/>
                </a:moveTo>
                <a:lnTo>
                  <a:pt x="278608" y="244647"/>
                </a:lnTo>
                <a:lnTo>
                  <a:pt x="276146" y="243218"/>
                </a:lnTo>
                <a:lnTo>
                  <a:pt x="273289" y="241607"/>
                </a:lnTo>
                <a:lnTo>
                  <a:pt x="273289" y="235437"/>
                </a:lnTo>
                <a:close/>
                <a:moveTo>
                  <a:pt x="284657" y="235498"/>
                </a:moveTo>
                <a:lnTo>
                  <a:pt x="284657" y="241638"/>
                </a:lnTo>
                <a:lnTo>
                  <a:pt x="279337" y="244677"/>
                </a:lnTo>
                <a:lnTo>
                  <a:pt x="279337" y="244677"/>
                </a:lnTo>
                <a:lnTo>
                  <a:pt x="284657" y="235498"/>
                </a:lnTo>
                <a:close/>
                <a:moveTo>
                  <a:pt x="87115" y="235498"/>
                </a:moveTo>
                <a:lnTo>
                  <a:pt x="87115" y="241638"/>
                </a:lnTo>
                <a:lnTo>
                  <a:pt x="84288" y="243279"/>
                </a:lnTo>
                <a:lnTo>
                  <a:pt x="81796" y="244677"/>
                </a:lnTo>
                <a:lnTo>
                  <a:pt x="81796" y="244677"/>
                </a:lnTo>
                <a:lnTo>
                  <a:pt x="87115" y="235498"/>
                </a:lnTo>
                <a:close/>
                <a:moveTo>
                  <a:pt x="110368" y="235498"/>
                </a:moveTo>
                <a:lnTo>
                  <a:pt x="110368" y="241638"/>
                </a:lnTo>
                <a:lnTo>
                  <a:pt x="107541" y="243279"/>
                </a:lnTo>
                <a:lnTo>
                  <a:pt x="105048" y="244677"/>
                </a:lnTo>
                <a:lnTo>
                  <a:pt x="105048" y="244677"/>
                </a:lnTo>
                <a:lnTo>
                  <a:pt x="110368" y="235498"/>
                </a:lnTo>
                <a:close/>
                <a:moveTo>
                  <a:pt x="273046" y="235498"/>
                </a:moveTo>
                <a:lnTo>
                  <a:pt x="273046" y="241638"/>
                </a:lnTo>
                <a:lnTo>
                  <a:pt x="270188" y="243279"/>
                </a:lnTo>
                <a:lnTo>
                  <a:pt x="267726" y="244677"/>
                </a:lnTo>
                <a:lnTo>
                  <a:pt x="267726" y="244677"/>
                </a:lnTo>
                <a:lnTo>
                  <a:pt x="273046" y="235498"/>
                </a:lnTo>
                <a:close/>
                <a:moveTo>
                  <a:pt x="17418" y="235437"/>
                </a:moveTo>
                <a:lnTo>
                  <a:pt x="17418" y="241607"/>
                </a:lnTo>
                <a:lnTo>
                  <a:pt x="14560" y="243218"/>
                </a:lnTo>
                <a:lnTo>
                  <a:pt x="12098" y="244677"/>
                </a:lnTo>
                <a:lnTo>
                  <a:pt x="17418" y="235437"/>
                </a:lnTo>
                <a:close/>
                <a:moveTo>
                  <a:pt x="29029" y="235498"/>
                </a:moveTo>
                <a:lnTo>
                  <a:pt x="29029" y="241638"/>
                </a:lnTo>
                <a:lnTo>
                  <a:pt x="26172" y="243279"/>
                </a:lnTo>
                <a:lnTo>
                  <a:pt x="23710" y="244677"/>
                </a:lnTo>
                <a:lnTo>
                  <a:pt x="29029" y="235498"/>
                </a:lnTo>
                <a:close/>
                <a:moveTo>
                  <a:pt x="40670" y="235498"/>
                </a:moveTo>
                <a:lnTo>
                  <a:pt x="40670" y="241638"/>
                </a:lnTo>
                <a:lnTo>
                  <a:pt x="37813" y="243279"/>
                </a:lnTo>
                <a:lnTo>
                  <a:pt x="35351" y="244677"/>
                </a:lnTo>
                <a:lnTo>
                  <a:pt x="40670" y="235498"/>
                </a:lnTo>
                <a:close/>
                <a:moveTo>
                  <a:pt x="52251" y="235498"/>
                </a:moveTo>
                <a:lnTo>
                  <a:pt x="52251" y="241638"/>
                </a:lnTo>
                <a:lnTo>
                  <a:pt x="49394" y="243279"/>
                </a:lnTo>
                <a:lnTo>
                  <a:pt x="46932" y="244677"/>
                </a:lnTo>
                <a:lnTo>
                  <a:pt x="52251" y="235498"/>
                </a:lnTo>
                <a:close/>
                <a:moveTo>
                  <a:pt x="63862" y="235498"/>
                </a:moveTo>
                <a:lnTo>
                  <a:pt x="63862" y="241638"/>
                </a:lnTo>
                <a:lnTo>
                  <a:pt x="61005" y="243279"/>
                </a:lnTo>
                <a:lnTo>
                  <a:pt x="58543" y="244677"/>
                </a:lnTo>
                <a:lnTo>
                  <a:pt x="63862" y="235498"/>
                </a:lnTo>
                <a:close/>
                <a:moveTo>
                  <a:pt x="75504" y="235498"/>
                </a:moveTo>
                <a:lnTo>
                  <a:pt x="75504" y="241638"/>
                </a:lnTo>
                <a:lnTo>
                  <a:pt x="72647" y="243279"/>
                </a:lnTo>
                <a:lnTo>
                  <a:pt x="70185" y="244677"/>
                </a:lnTo>
                <a:lnTo>
                  <a:pt x="75504" y="235498"/>
                </a:lnTo>
                <a:close/>
                <a:moveTo>
                  <a:pt x="98757" y="235498"/>
                </a:moveTo>
                <a:lnTo>
                  <a:pt x="98757" y="241638"/>
                </a:lnTo>
                <a:lnTo>
                  <a:pt x="95899" y="243279"/>
                </a:lnTo>
                <a:lnTo>
                  <a:pt x="93437" y="244677"/>
                </a:lnTo>
                <a:lnTo>
                  <a:pt x="98757" y="235498"/>
                </a:lnTo>
                <a:close/>
                <a:moveTo>
                  <a:pt x="121979" y="235498"/>
                </a:moveTo>
                <a:lnTo>
                  <a:pt x="121979" y="241638"/>
                </a:lnTo>
                <a:lnTo>
                  <a:pt x="119122" y="243279"/>
                </a:lnTo>
                <a:lnTo>
                  <a:pt x="116660" y="244677"/>
                </a:lnTo>
                <a:lnTo>
                  <a:pt x="121979" y="235498"/>
                </a:lnTo>
                <a:close/>
                <a:moveTo>
                  <a:pt x="133590" y="235498"/>
                </a:moveTo>
                <a:lnTo>
                  <a:pt x="133590" y="241638"/>
                </a:lnTo>
                <a:lnTo>
                  <a:pt x="130733" y="243279"/>
                </a:lnTo>
                <a:lnTo>
                  <a:pt x="128271" y="244677"/>
                </a:lnTo>
                <a:lnTo>
                  <a:pt x="133590" y="235498"/>
                </a:lnTo>
                <a:close/>
                <a:moveTo>
                  <a:pt x="145232" y="235498"/>
                </a:moveTo>
                <a:lnTo>
                  <a:pt x="145232" y="241638"/>
                </a:lnTo>
                <a:lnTo>
                  <a:pt x="142374" y="243279"/>
                </a:lnTo>
                <a:lnTo>
                  <a:pt x="139912" y="244677"/>
                </a:lnTo>
                <a:lnTo>
                  <a:pt x="145232" y="235498"/>
                </a:lnTo>
                <a:close/>
                <a:moveTo>
                  <a:pt x="156843" y="235498"/>
                </a:moveTo>
                <a:lnTo>
                  <a:pt x="156843" y="241638"/>
                </a:lnTo>
                <a:lnTo>
                  <a:pt x="153986" y="243279"/>
                </a:lnTo>
                <a:lnTo>
                  <a:pt x="151523" y="244677"/>
                </a:lnTo>
                <a:lnTo>
                  <a:pt x="156843" y="235498"/>
                </a:lnTo>
                <a:close/>
                <a:moveTo>
                  <a:pt x="168484" y="235498"/>
                </a:moveTo>
                <a:lnTo>
                  <a:pt x="168484" y="241638"/>
                </a:lnTo>
                <a:lnTo>
                  <a:pt x="165627" y="243279"/>
                </a:lnTo>
                <a:lnTo>
                  <a:pt x="163165" y="244677"/>
                </a:lnTo>
                <a:lnTo>
                  <a:pt x="168484" y="235498"/>
                </a:lnTo>
                <a:close/>
                <a:moveTo>
                  <a:pt x="180065" y="235498"/>
                </a:moveTo>
                <a:lnTo>
                  <a:pt x="180065" y="241638"/>
                </a:lnTo>
                <a:lnTo>
                  <a:pt x="177208" y="243279"/>
                </a:lnTo>
                <a:lnTo>
                  <a:pt x="174746" y="244677"/>
                </a:lnTo>
                <a:lnTo>
                  <a:pt x="180065" y="235498"/>
                </a:lnTo>
                <a:close/>
                <a:moveTo>
                  <a:pt x="191676" y="235498"/>
                </a:moveTo>
                <a:lnTo>
                  <a:pt x="191676" y="241638"/>
                </a:lnTo>
                <a:lnTo>
                  <a:pt x="188849" y="243279"/>
                </a:lnTo>
                <a:lnTo>
                  <a:pt x="186357" y="244677"/>
                </a:lnTo>
                <a:lnTo>
                  <a:pt x="191676" y="235498"/>
                </a:lnTo>
                <a:close/>
                <a:moveTo>
                  <a:pt x="203318" y="235498"/>
                </a:moveTo>
                <a:lnTo>
                  <a:pt x="203318" y="241638"/>
                </a:lnTo>
                <a:lnTo>
                  <a:pt x="200461" y="243279"/>
                </a:lnTo>
                <a:lnTo>
                  <a:pt x="197999" y="244677"/>
                </a:lnTo>
                <a:lnTo>
                  <a:pt x="203318" y="235498"/>
                </a:lnTo>
                <a:close/>
                <a:moveTo>
                  <a:pt x="214929" y="235498"/>
                </a:moveTo>
                <a:lnTo>
                  <a:pt x="214929" y="241638"/>
                </a:lnTo>
                <a:lnTo>
                  <a:pt x="212072" y="243279"/>
                </a:lnTo>
                <a:lnTo>
                  <a:pt x="209610" y="244677"/>
                </a:lnTo>
                <a:lnTo>
                  <a:pt x="214929" y="235498"/>
                </a:lnTo>
                <a:close/>
                <a:moveTo>
                  <a:pt x="226570" y="235498"/>
                </a:moveTo>
                <a:lnTo>
                  <a:pt x="226570" y="241638"/>
                </a:lnTo>
                <a:lnTo>
                  <a:pt x="223713" y="243279"/>
                </a:lnTo>
                <a:lnTo>
                  <a:pt x="221251" y="244677"/>
                </a:lnTo>
                <a:lnTo>
                  <a:pt x="226570" y="235498"/>
                </a:lnTo>
                <a:close/>
                <a:moveTo>
                  <a:pt x="238182" y="235498"/>
                </a:moveTo>
                <a:lnTo>
                  <a:pt x="238182" y="241638"/>
                </a:lnTo>
                <a:lnTo>
                  <a:pt x="235355" y="243279"/>
                </a:lnTo>
                <a:lnTo>
                  <a:pt x="232862" y="244677"/>
                </a:lnTo>
                <a:lnTo>
                  <a:pt x="238182" y="235498"/>
                </a:lnTo>
                <a:close/>
                <a:moveTo>
                  <a:pt x="249793" y="235498"/>
                </a:moveTo>
                <a:lnTo>
                  <a:pt x="249793" y="241638"/>
                </a:lnTo>
                <a:lnTo>
                  <a:pt x="246936" y="243279"/>
                </a:lnTo>
                <a:lnTo>
                  <a:pt x="244474" y="244677"/>
                </a:lnTo>
                <a:lnTo>
                  <a:pt x="249793" y="235498"/>
                </a:lnTo>
                <a:close/>
                <a:moveTo>
                  <a:pt x="261404" y="235498"/>
                </a:moveTo>
                <a:lnTo>
                  <a:pt x="261404" y="241638"/>
                </a:lnTo>
                <a:lnTo>
                  <a:pt x="258547" y="243279"/>
                </a:lnTo>
                <a:lnTo>
                  <a:pt x="256085" y="244677"/>
                </a:lnTo>
                <a:lnTo>
                  <a:pt x="261404" y="235498"/>
                </a:lnTo>
                <a:close/>
                <a:moveTo>
                  <a:pt x="5898" y="241820"/>
                </a:moveTo>
                <a:lnTo>
                  <a:pt x="8755" y="243461"/>
                </a:lnTo>
                <a:lnTo>
                  <a:pt x="11217" y="244890"/>
                </a:lnTo>
                <a:lnTo>
                  <a:pt x="578" y="244890"/>
                </a:lnTo>
                <a:lnTo>
                  <a:pt x="5898" y="241820"/>
                </a:lnTo>
                <a:close/>
                <a:moveTo>
                  <a:pt x="17509" y="241820"/>
                </a:moveTo>
                <a:lnTo>
                  <a:pt x="20366" y="243461"/>
                </a:lnTo>
                <a:lnTo>
                  <a:pt x="22828" y="244890"/>
                </a:lnTo>
                <a:lnTo>
                  <a:pt x="12190" y="244890"/>
                </a:lnTo>
                <a:lnTo>
                  <a:pt x="14682" y="243461"/>
                </a:lnTo>
                <a:lnTo>
                  <a:pt x="17509" y="241820"/>
                </a:lnTo>
                <a:close/>
                <a:moveTo>
                  <a:pt x="29150" y="241820"/>
                </a:moveTo>
                <a:lnTo>
                  <a:pt x="32008" y="243461"/>
                </a:lnTo>
                <a:lnTo>
                  <a:pt x="34470" y="244920"/>
                </a:lnTo>
                <a:lnTo>
                  <a:pt x="23831" y="244920"/>
                </a:lnTo>
                <a:lnTo>
                  <a:pt x="26293" y="243461"/>
                </a:lnTo>
                <a:lnTo>
                  <a:pt x="29150" y="241820"/>
                </a:lnTo>
                <a:close/>
                <a:moveTo>
                  <a:pt x="40762" y="241820"/>
                </a:moveTo>
                <a:lnTo>
                  <a:pt x="43619" y="243461"/>
                </a:lnTo>
                <a:lnTo>
                  <a:pt x="46081" y="244920"/>
                </a:lnTo>
                <a:lnTo>
                  <a:pt x="35442" y="244920"/>
                </a:lnTo>
                <a:lnTo>
                  <a:pt x="37935" y="243461"/>
                </a:lnTo>
                <a:lnTo>
                  <a:pt x="40762" y="241820"/>
                </a:lnTo>
                <a:close/>
                <a:moveTo>
                  <a:pt x="52403" y="241820"/>
                </a:moveTo>
                <a:lnTo>
                  <a:pt x="55260" y="243461"/>
                </a:lnTo>
                <a:lnTo>
                  <a:pt x="57722" y="244920"/>
                </a:lnTo>
                <a:lnTo>
                  <a:pt x="47084" y="244920"/>
                </a:lnTo>
                <a:lnTo>
                  <a:pt x="49546" y="243461"/>
                </a:lnTo>
                <a:lnTo>
                  <a:pt x="52403" y="241820"/>
                </a:lnTo>
                <a:close/>
                <a:moveTo>
                  <a:pt x="64014" y="241820"/>
                </a:moveTo>
                <a:lnTo>
                  <a:pt x="66871" y="243461"/>
                </a:lnTo>
                <a:lnTo>
                  <a:pt x="69334" y="244920"/>
                </a:lnTo>
                <a:lnTo>
                  <a:pt x="58695" y="244920"/>
                </a:lnTo>
                <a:lnTo>
                  <a:pt x="61187" y="243461"/>
                </a:lnTo>
                <a:lnTo>
                  <a:pt x="64014" y="241820"/>
                </a:lnTo>
                <a:close/>
                <a:moveTo>
                  <a:pt x="75656" y="241820"/>
                </a:moveTo>
                <a:lnTo>
                  <a:pt x="78513" y="243461"/>
                </a:lnTo>
                <a:lnTo>
                  <a:pt x="80975" y="244920"/>
                </a:lnTo>
                <a:lnTo>
                  <a:pt x="70337" y="244920"/>
                </a:lnTo>
                <a:lnTo>
                  <a:pt x="72799" y="243461"/>
                </a:lnTo>
                <a:lnTo>
                  <a:pt x="75656" y="241820"/>
                </a:lnTo>
                <a:close/>
                <a:moveTo>
                  <a:pt x="87237" y="241820"/>
                </a:moveTo>
                <a:lnTo>
                  <a:pt x="90094" y="243461"/>
                </a:lnTo>
                <a:lnTo>
                  <a:pt x="92556" y="244920"/>
                </a:lnTo>
                <a:lnTo>
                  <a:pt x="81917" y="244920"/>
                </a:lnTo>
                <a:lnTo>
                  <a:pt x="84379" y="243461"/>
                </a:lnTo>
                <a:lnTo>
                  <a:pt x="87237" y="241820"/>
                </a:lnTo>
                <a:close/>
                <a:moveTo>
                  <a:pt x="98878" y="241820"/>
                </a:moveTo>
                <a:lnTo>
                  <a:pt x="101705" y="243461"/>
                </a:lnTo>
                <a:lnTo>
                  <a:pt x="104197" y="244920"/>
                </a:lnTo>
                <a:lnTo>
                  <a:pt x="93559" y="244920"/>
                </a:lnTo>
                <a:lnTo>
                  <a:pt x="96021" y="243461"/>
                </a:lnTo>
                <a:lnTo>
                  <a:pt x="98878" y="241820"/>
                </a:lnTo>
                <a:close/>
                <a:moveTo>
                  <a:pt x="110489" y="241820"/>
                </a:moveTo>
                <a:lnTo>
                  <a:pt x="113346" y="243461"/>
                </a:lnTo>
                <a:lnTo>
                  <a:pt x="115809" y="244920"/>
                </a:lnTo>
                <a:lnTo>
                  <a:pt x="105170" y="244920"/>
                </a:lnTo>
                <a:lnTo>
                  <a:pt x="107632" y="243461"/>
                </a:lnTo>
                <a:lnTo>
                  <a:pt x="110489" y="241820"/>
                </a:lnTo>
                <a:close/>
                <a:moveTo>
                  <a:pt x="122131" y="241820"/>
                </a:moveTo>
                <a:lnTo>
                  <a:pt x="124958" y="243461"/>
                </a:lnTo>
                <a:lnTo>
                  <a:pt x="127450" y="244920"/>
                </a:lnTo>
                <a:lnTo>
                  <a:pt x="116812" y="244920"/>
                </a:lnTo>
                <a:lnTo>
                  <a:pt x="119274" y="243461"/>
                </a:lnTo>
                <a:lnTo>
                  <a:pt x="122131" y="241820"/>
                </a:lnTo>
                <a:close/>
                <a:moveTo>
                  <a:pt x="133742" y="241820"/>
                </a:moveTo>
                <a:lnTo>
                  <a:pt x="136599" y="243461"/>
                </a:lnTo>
                <a:lnTo>
                  <a:pt x="139061" y="244920"/>
                </a:lnTo>
                <a:lnTo>
                  <a:pt x="128423" y="244920"/>
                </a:lnTo>
                <a:lnTo>
                  <a:pt x="130885" y="243461"/>
                </a:lnTo>
                <a:lnTo>
                  <a:pt x="133742" y="241820"/>
                </a:lnTo>
                <a:close/>
                <a:moveTo>
                  <a:pt x="145323" y="241820"/>
                </a:moveTo>
                <a:lnTo>
                  <a:pt x="148180" y="243461"/>
                </a:lnTo>
                <a:lnTo>
                  <a:pt x="150642" y="244920"/>
                </a:lnTo>
                <a:lnTo>
                  <a:pt x="140004" y="244920"/>
                </a:lnTo>
                <a:lnTo>
                  <a:pt x="142496" y="243461"/>
                </a:lnTo>
                <a:lnTo>
                  <a:pt x="145323" y="241820"/>
                </a:lnTo>
                <a:close/>
                <a:moveTo>
                  <a:pt x="156964" y="241820"/>
                </a:moveTo>
                <a:lnTo>
                  <a:pt x="159822" y="243461"/>
                </a:lnTo>
                <a:lnTo>
                  <a:pt x="162284" y="244920"/>
                </a:lnTo>
                <a:lnTo>
                  <a:pt x="151645" y="244920"/>
                </a:lnTo>
                <a:lnTo>
                  <a:pt x="154107" y="243461"/>
                </a:lnTo>
                <a:lnTo>
                  <a:pt x="156964" y="241820"/>
                </a:lnTo>
                <a:close/>
                <a:moveTo>
                  <a:pt x="168575" y="241820"/>
                </a:moveTo>
                <a:lnTo>
                  <a:pt x="171433" y="243461"/>
                </a:lnTo>
                <a:lnTo>
                  <a:pt x="173895" y="244920"/>
                </a:lnTo>
                <a:lnTo>
                  <a:pt x="163256" y="244920"/>
                </a:lnTo>
                <a:lnTo>
                  <a:pt x="165749" y="243461"/>
                </a:lnTo>
                <a:lnTo>
                  <a:pt x="168575" y="241820"/>
                </a:lnTo>
                <a:close/>
                <a:moveTo>
                  <a:pt x="180217" y="241820"/>
                </a:moveTo>
                <a:lnTo>
                  <a:pt x="183074" y="243461"/>
                </a:lnTo>
                <a:lnTo>
                  <a:pt x="185536" y="244920"/>
                </a:lnTo>
                <a:lnTo>
                  <a:pt x="174898" y="244920"/>
                </a:lnTo>
                <a:lnTo>
                  <a:pt x="177360" y="243461"/>
                </a:lnTo>
                <a:lnTo>
                  <a:pt x="180217" y="241820"/>
                </a:lnTo>
                <a:close/>
                <a:moveTo>
                  <a:pt x="191828" y="241820"/>
                </a:moveTo>
                <a:lnTo>
                  <a:pt x="194685" y="243461"/>
                </a:lnTo>
                <a:lnTo>
                  <a:pt x="197147" y="244920"/>
                </a:lnTo>
                <a:lnTo>
                  <a:pt x="186509" y="244920"/>
                </a:lnTo>
                <a:lnTo>
                  <a:pt x="189001" y="243461"/>
                </a:lnTo>
                <a:lnTo>
                  <a:pt x="191828" y="241820"/>
                </a:lnTo>
                <a:close/>
                <a:moveTo>
                  <a:pt x="203470" y="241820"/>
                </a:moveTo>
                <a:lnTo>
                  <a:pt x="206327" y="243461"/>
                </a:lnTo>
                <a:lnTo>
                  <a:pt x="208789" y="244920"/>
                </a:lnTo>
                <a:lnTo>
                  <a:pt x="198151" y="244920"/>
                </a:lnTo>
                <a:lnTo>
                  <a:pt x="200613" y="243461"/>
                </a:lnTo>
                <a:lnTo>
                  <a:pt x="203470" y="241820"/>
                </a:lnTo>
                <a:close/>
                <a:moveTo>
                  <a:pt x="215051" y="241820"/>
                </a:moveTo>
                <a:lnTo>
                  <a:pt x="217908" y="243461"/>
                </a:lnTo>
                <a:lnTo>
                  <a:pt x="220370" y="244920"/>
                </a:lnTo>
                <a:lnTo>
                  <a:pt x="209731" y="244920"/>
                </a:lnTo>
                <a:lnTo>
                  <a:pt x="212193" y="243461"/>
                </a:lnTo>
                <a:lnTo>
                  <a:pt x="215051" y="241820"/>
                </a:lnTo>
                <a:close/>
                <a:moveTo>
                  <a:pt x="226692" y="241820"/>
                </a:moveTo>
                <a:lnTo>
                  <a:pt x="229519" y="243461"/>
                </a:lnTo>
                <a:lnTo>
                  <a:pt x="232011" y="244920"/>
                </a:lnTo>
                <a:lnTo>
                  <a:pt x="221373" y="244920"/>
                </a:lnTo>
                <a:lnTo>
                  <a:pt x="223835" y="243461"/>
                </a:lnTo>
                <a:lnTo>
                  <a:pt x="226692" y="241820"/>
                </a:lnTo>
                <a:close/>
                <a:moveTo>
                  <a:pt x="238303" y="241820"/>
                </a:moveTo>
                <a:lnTo>
                  <a:pt x="241160" y="243461"/>
                </a:lnTo>
                <a:lnTo>
                  <a:pt x="243622" y="244920"/>
                </a:lnTo>
                <a:lnTo>
                  <a:pt x="232984" y="244920"/>
                </a:lnTo>
                <a:lnTo>
                  <a:pt x="235446" y="243461"/>
                </a:lnTo>
                <a:lnTo>
                  <a:pt x="238303" y="241820"/>
                </a:lnTo>
                <a:close/>
                <a:moveTo>
                  <a:pt x="249945" y="241820"/>
                </a:moveTo>
                <a:lnTo>
                  <a:pt x="252772" y="243461"/>
                </a:lnTo>
                <a:lnTo>
                  <a:pt x="255264" y="244920"/>
                </a:lnTo>
                <a:lnTo>
                  <a:pt x="244626" y="244920"/>
                </a:lnTo>
                <a:lnTo>
                  <a:pt x="247088" y="243461"/>
                </a:lnTo>
                <a:lnTo>
                  <a:pt x="249945" y="241820"/>
                </a:lnTo>
                <a:close/>
                <a:moveTo>
                  <a:pt x="261556" y="241820"/>
                </a:moveTo>
                <a:lnTo>
                  <a:pt x="264413" y="243461"/>
                </a:lnTo>
                <a:lnTo>
                  <a:pt x="266875" y="244920"/>
                </a:lnTo>
                <a:lnTo>
                  <a:pt x="256237" y="244920"/>
                </a:lnTo>
                <a:lnTo>
                  <a:pt x="258699" y="243461"/>
                </a:lnTo>
                <a:lnTo>
                  <a:pt x="261556" y="241820"/>
                </a:lnTo>
                <a:close/>
                <a:moveTo>
                  <a:pt x="273198" y="241820"/>
                </a:moveTo>
                <a:lnTo>
                  <a:pt x="276024" y="243461"/>
                </a:lnTo>
                <a:lnTo>
                  <a:pt x="278517" y="244920"/>
                </a:lnTo>
                <a:lnTo>
                  <a:pt x="267878" y="244920"/>
                </a:lnTo>
                <a:lnTo>
                  <a:pt x="270340" y="243461"/>
                </a:lnTo>
                <a:lnTo>
                  <a:pt x="273198" y="241820"/>
                </a:lnTo>
                <a:close/>
                <a:moveTo>
                  <a:pt x="11217" y="245133"/>
                </a:moveTo>
                <a:lnTo>
                  <a:pt x="5898" y="248203"/>
                </a:lnTo>
                <a:lnTo>
                  <a:pt x="578" y="245133"/>
                </a:lnTo>
                <a:close/>
                <a:moveTo>
                  <a:pt x="22828" y="245133"/>
                </a:moveTo>
                <a:lnTo>
                  <a:pt x="17509" y="248203"/>
                </a:lnTo>
                <a:lnTo>
                  <a:pt x="12190" y="245133"/>
                </a:lnTo>
                <a:close/>
                <a:moveTo>
                  <a:pt x="34470" y="245133"/>
                </a:moveTo>
                <a:lnTo>
                  <a:pt x="29150" y="248203"/>
                </a:lnTo>
                <a:lnTo>
                  <a:pt x="23831" y="245133"/>
                </a:lnTo>
                <a:close/>
                <a:moveTo>
                  <a:pt x="46081" y="245133"/>
                </a:moveTo>
                <a:lnTo>
                  <a:pt x="40762" y="248203"/>
                </a:lnTo>
                <a:lnTo>
                  <a:pt x="35442" y="245133"/>
                </a:lnTo>
                <a:close/>
                <a:moveTo>
                  <a:pt x="57722" y="245133"/>
                </a:moveTo>
                <a:lnTo>
                  <a:pt x="52403" y="248203"/>
                </a:lnTo>
                <a:lnTo>
                  <a:pt x="47084" y="245133"/>
                </a:lnTo>
                <a:close/>
                <a:moveTo>
                  <a:pt x="69334" y="245133"/>
                </a:moveTo>
                <a:lnTo>
                  <a:pt x="64014" y="248203"/>
                </a:lnTo>
                <a:lnTo>
                  <a:pt x="58695" y="245133"/>
                </a:lnTo>
                <a:close/>
                <a:moveTo>
                  <a:pt x="80945" y="245133"/>
                </a:moveTo>
                <a:lnTo>
                  <a:pt x="75625" y="248203"/>
                </a:lnTo>
                <a:lnTo>
                  <a:pt x="70306" y="245133"/>
                </a:lnTo>
                <a:close/>
                <a:moveTo>
                  <a:pt x="92556" y="245133"/>
                </a:moveTo>
                <a:lnTo>
                  <a:pt x="87237" y="248203"/>
                </a:lnTo>
                <a:lnTo>
                  <a:pt x="81917" y="245133"/>
                </a:lnTo>
                <a:close/>
                <a:moveTo>
                  <a:pt x="104197" y="245133"/>
                </a:moveTo>
                <a:lnTo>
                  <a:pt x="98878" y="248203"/>
                </a:lnTo>
                <a:lnTo>
                  <a:pt x="93559" y="245133"/>
                </a:lnTo>
                <a:close/>
                <a:moveTo>
                  <a:pt x="115809" y="245133"/>
                </a:moveTo>
                <a:lnTo>
                  <a:pt x="110489" y="248203"/>
                </a:lnTo>
                <a:lnTo>
                  <a:pt x="105170" y="245133"/>
                </a:lnTo>
                <a:close/>
                <a:moveTo>
                  <a:pt x="127450" y="245133"/>
                </a:moveTo>
                <a:lnTo>
                  <a:pt x="122131" y="248203"/>
                </a:lnTo>
                <a:lnTo>
                  <a:pt x="116812" y="245133"/>
                </a:lnTo>
                <a:close/>
                <a:moveTo>
                  <a:pt x="139061" y="245133"/>
                </a:moveTo>
                <a:lnTo>
                  <a:pt x="133742" y="248203"/>
                </a:lnTo>
                <a:lnTo>
                  <a:pt x="128423" y="245133"/>
                </a:lnTo>
                <a:close/>
                <a:moveTo>
                  <a:pt x="150642" y="245133"/>
                </a:moveTo>
                <a:lnTo>
                  <a:pt x="145323" y="248203"/>
                </a:lnTo>
                <a:lnTo>
                  <a:pt x="140004" y="245133"/>
                </a:lnTo>
                <a:close/>
                <a:moveTo>
                  <a:pt x="162284" y="245133"/>
                </a:moveTo>
                <a:lnTo>
                  <a:pt x="156964" y="248203"/>
                </a:lnTo>
                <a:lnTo>
                  <a:pt x="151645" y="245133"/>
                </a:lnTo>
                <a:close/>
                <a:moveTo>
                  <a:pt x="173895" y="245133"/>
                </a:moveTo>
                <a:lnTo>
                  <a:pt x="168575" y="248203"/>
                </a:lnTo>
                <a:lnTo>
                  <a:pt x="163256" y="245133"/>
                </a:lnTo>
                <a:close/>
                <a:moveTo>
                  <a:pt x="185536" y="245133"/>
                </a:moveTo>
                <a:lnTo>
                  <a:pt x="180217" y="248203"/>
                </a:lnTo>
                <a:lnTo>
                  <a:pt x="174898" y="245133"/>
                </a:lnTo>
                <a:close/>
                <a:moveTo>
                  <a:pt x="197147" y="245133"/>
                </a:moveTo>
                <a:lnTo>
                  <a:pt x="191828" y="248203"/>
                </a:lnTo>
                <a:lnTo>
                  <a:pt x="186509" y="245133"/>
                </a:lnTo>
                <a:close/>
                <a:moveTo>
                  <a:pt x="208789" y="245133"/>
                </a:moveTo>
                <a:lnTo>
                  <a:pt x="203470" y="248203"/>
                </a:lnTo>
                <a:lnTo>
                  <a:pt x="198151" y="245133"/>
                </a:lnTo>
                <a:close/>
                <a:moveTo>
                  <a:pt x="220370" y="245133"/>
                </a:moveTo>
                <a:lnTo>
                  <a:pt x="215051" y="248203"/>
                </a:lnTo>
                <a:lnTo>
                  <a:pt x="209731" y="245133"/>
                </a:lnTo>
                <a:close/>
                <a:moveTo>
                  <a:pt x="232011" y="245133"/>
                </a:moveTo>
                <a:lnTo>
                  <a:pt x="226692" y="248203"/>
                </a:lnTo>
                <a:lnTo>
                  <a:pt x="221373" y="245133"/>
                </a:lnTo>
                <a:close/>
                <a:moveTo>
                  <a:pt x="243622" y="245133"/>
                </a:moveTo>
                <a:lnTo>
                  <a:pt x="238303" y="248203"/>
                </a:lnTo>
                <a:lnTo>
                  <a:pt x="232984" y="245133"/>
                </a:lnTo>
                <a:close/>
                <a:moveTo>
                  <a:pt x="255264" y="245133"/>
                </a:moveTo>
                <a:lnTo>
                  <a:pt x="249945" y="248203"/>
                </a:lnTo>
                <a:lnTo>
                  <a:pt x="244626" y="245133"/>
                </a:lnTo>
                <a:close/>
                <a:moveTo>
                  <a:pt x="266875" y="245133"/>
                </a:moveTo>
                <a:lnTo>
                  <a:pt x="261556" y="248203"/>
                </a:lnTo>
                <a:lnTo>
                  <a:pt x="256237" y="245133"/>
                </a:lnTo>
                <a:close/>
                <a:moveTo>
                  <a:pt x="278517" y="245133"/>
                </a:moveTo>
                <a:lnTo>
                  <a:pt x="273198" y="248203"/>
                </a:lnTo>
                <a:lnTo>
                  <a:pt x="267878" y="245133"/>
                </a:lnTo>
                <a:close/>
                <a:moveTo>
                  <a:pt x="11369" y="245376"/>
                </a:moveTo>
                <a:lnTo>
                  <a:pt x="6050" y="254556"/>
                </a:lnTo>
                <a:lnTo>
                  <a:pt x="6050" y="248446"/>
                </a:lnTo>
                <a:lnTo>
                  <a:pt x="11369" y="245376"/>
                </a:lnTo>
                <a:close/>
                <a:moveTo>
                  <a:pt x="22980" y="245376"/>
                </a:moveTo>
                <a:lnTo>
                  <a:pt x="17661" y="254556"/>
                </a:lnTo>
                <a:lnTo>
                  <a:pt x="17661" y="248446"/>
                </a:lnTo>
                <a:lnTo>
                  <a:pt x="22980" y="245376"/>
                </a:lnTo>
                <a:close/>
                <a:moveTo>
                  <a:pt x="34622" y="245376"/>
                </a:moveTo>
                <a:lnTo>
                  <a:pt x="29302" y="254556"/>
                </a:lnTo>
                <a:lnTo>
                  <a:pt x="29302" y="248446"/>
                </a:lnTo>
                <a:lnTo>
                  <a:pt x="34622" y="245376"/>
                </a:lnTo>
                <a:close/>
                <a:moveTo>
                  <a:pt x="46202" y="245376"/>
                </a:moveTo>
                <a:lnTo>
                  <a:pt x="40883" y="254556"/>
                </a:lnTo>
                <a:lnTo>
                  <a:pt x="40883" y="248446"/>
                </a:lnTo>
                <a:lnTo>
                  <a:pt x="46202" y="245376"/>
                </a:lnTo>
                <a:close/>
                <a:moveTo>
                  <a:pt x="57844" y="245376"/>
                </a:moveTo>
                <a:lnTo>
                  <a:pt x="52525" y="254556"/>
                </a:lnTo>
                <a:lnTo>
                  <a:pt x="52525" y="248446"/>
                </a:lnTo>
                <a:lnTo>
                  <a:pt x="57844" y="245376"/>
                </a:lnTo>
                <a:close/>
                <a:moveTo>
                  <a:pt x="69455" y="245376"/>
                </a:moveTo>
                <a:lnTo>
                  <a:pt x="64136" y="254556"/>
                </a:lnTo>
                <a:lnTo>
                  <a:pt x="64136" y="248446"/>
                </a:lnTo>
                <a:lnTo>
                  <a:pt x="69455" y="245376"/>
                </a:lnTo>
                <a:close/>
                <a:moveTo>
                  <a:pt x="81097" y="245376"/>
                </a:moveTo>
                <a:lnTo>
                  <a:pt x="75777" y="254556"/>
                </a:lnTo>
                <a:lnTo>
                  <a:pt x="75777" y="248446"/>
                </a:lnTo>
                <a:lnTo>
                  <a:pt x="81097" y="245376"/>
                </a:lnTo>
                <a:close/>
                <a:moveTo>
                  <a:pt x="92708" y="245376"/>
                </a:moveTo>
                <a:lnTo>
                  <a:pt x="87389" y="254556"/>
                </a:lnTo>
                <a:lnTo>
                  <a:pt x="87389" y="248446"/>
                </a:lnTo>
                <a:lnTo>
                  <a:pt x="92708" y="245376"/>
                </a:lnTo>
                <a:close/>
                <a:moveTo>
                  <a:pt x="104349" y="245376"/>
                </a:moveTo>
                <a:lnTo>
                  <a:pt x="99030" y="254556"/>
                </a:lnTo>
                <a:lnTo>
                  <a:pt x="99030" y="248446"/>
                </a:lnTo>
                <a:lnTo>
                  <a:pt x="104349" y="245376"/>
                </a:lnTo>
                <a:close/>
                <a:moveTo>
                  <a:pt x="115930" y="245376"/>
                </a:moveTo>
                <a:lnTo>
                  <a:pt x="110611" y="254556"/>
                </a:lnTo>
                <a:lnTo>
                  <a:pt x="110611" y="248446"/>
                </a:lnTo>
                <a:lnTo>
                  <a:pt x="115930" y="245376"/>
                </a:lnTo>
                <a:close/>
                <a:moveTo>
                  <a:pt x="127541" y="245376"/>
                </a:moveTo>
                <a:lnTo>
                  <a:pt x="122222" y="254556"/>
                </a:lnTo>
                <a:lnTo>
                  <a:pt x="122222" y="248446"/>
                </a:lnTo>
                <a:lnTo>
                  <a:pt x="127541" y="245376"/>
                </a:lnTo>
                <a:close/>
                <a:moveTo>
                  <a:pt x="139183" y="245376"/>
                </a:moveTo>
                <a:lnTo>
                  <a:pt x="133864" y="254556"/>
                </a:lnTo>
                <a:lnTo>
                  <a:pt x="133864" y="248446"/>
                </a:lnTo>
                <a:lnTo>
                  <a:pt x="139183" y="245376"/>
                </a:lnTo>
                <a:close/>
                <a:moveTo>
                  <a:pt x="150794" y="245376"/>
                </a:moveTo>
                <a:lnTo>
                  <a:pt x="145475" y="254556"/>
                </a:lnTo>
                <a:lnTo>
                  <a:pt x="145475" y="248446"/>
                </a:lnTo>
                <a:lnTo>
                  <a:pt x="150794" y="245376"/>
                </a:lnTo>
                <a:close/>
                <a:moveTo>
                  <a:pt x="162436" y="245376"/>
                </a:moveTo>
                <a:lnTo>
                  <a:pt x="157116" y="254556"/>
                </a:lnTo>
                <a:lnTo>
                  <a:pt x="157116" y="248446"/>
                </a:lnTo>
                <a:lnTo>
                  <a:pt x="162436" y="245376"/>
                </a:lnTo>
                <a:close/>
                <a:moveTo>
                  <a:pt x="174047" y="245376"/>
                </a:moveTo>
                <a:lnTo>
                  <a:pt x="168727" y="254556"/>
                </a:lnTo>
                <a:lnTo>
                  <a:pt x="168727" y="248446"/>
                </a:lnTo>
                <a:lnTo>
                  <a:pt x="174047" y="245376"/>
                </a:lnTo>
                <a:close/>
                <a:moveTo>
                  <a:pt x="185658" y="245376"/>
                </a:moveTo>
                <a:lnTo>
                  <a:pt x="180339" y="254556"/>
                </a:lnTo>
                <a:lnTo>
                  <a:pt x="180339" y="248446"/>
                </a:lnTo>
                <a:lnTo>
                  <a:pt x="185658" y="245376"/>
                </a:lnTo>
                <a:close/>
                <a:moveTo>
                  <a:pt x="197269" y="245376"/>
                </a:moveTo>
                <a:lnTo>
                  <a:pt x="191950" y="254556"/>
                </a:lnTo>
                <a:lnTo>
                  <a:pt x="191950" y="248446"/>
                </a:lnTo>
                <a:lnTo>
                  <a:pt x="197269" y="245376"/>
                </a:lnTo>
                <a:close/>
                <a:moveTo>
                  <a:pt x="208911" y="245376"/>
                </a:moveTo>
                <a:lnTo>
                  <a:pt x="203591" y="254556"/>
                </a:lnTo>
                <a:lnTo>
                  <a:pt x="203591" y="248446"/>
                </a:lnTo>
                <a:lnTo>
                  <a:pt x="208911" y="245376"/>
                </a:lnTo>
                <a:close/>
                <a:moveTo>
                  <a:pt x="220522" y="245376"/>
                </a:moveTo>
                <a:lnTo>
                  <a:pt x="215202" y="254556"/>
                </a:lnTo>
                <a:lnTo>
                  <a:pt x="215202" y="248446"/>
                </a:lnTo>
                <a:lnTo>
                  <a:pt x="220522" y="245376"/>
                </a:lnTo>
                <a:close/>
                <a:moveTo>
                  <a:pt x="232163" y="245376"/>
                </a:moveTo>
                <a:lnTo>
                  <a:pt x="226844" y="254556"/>
                </a:lnTo>
                <a:lnTo>
                  <a:pt x="226844" y="248446"/>
                </a:lnTo>
                <a:lnTo>
                  <a:pt x="232163" y="245376"/>
                </a:lnTo>
                <a:close/>
                <a:moveTo>
                  <a:pt x="243774" y="245376"/>
                </a:moveTo>
                <a:lnTo>
                  <a:pt x="238455" y="254556"/>
                </a:lnTo>
                <a:lnTo>
                  <a:pt x="238455" y="248446"/>
                </a:lnTo>
                <a:lnTo>
                  <a:pt x="243774" y="245376"/>
                </a:lnTo>
                <a:close/>
                <a:moveTo>
                  <a:pt x="255355" y="245376"/>
                </a:moveTo>
                <a:lnTo>
                  <a:pt x="250036" y="254556"/>
                </a:lnTo>
                <a:lnTo>
                  <a:pt x="250036" y="248446"/>
                </a:lnTo>
                <a:lnTo>
                  <a:pt x="255355" y="245376"/>
                </a:lnTo>
                <a:close/>
                <a:moveTo>
                  <a:pt x="266997" y="245376"/>
                </a:moveTo>
                <a:lnTo>
                  <a:pt x="261678" y="254556"/>
                </a:lnTo>
                <a:lnTo>
                  <a:pt x="261678" y="248446"/>
                </a:lnTo>
                <a:lnTo>
                  <a:pt x="266997" y="245376"/>
                </a:lnTo>
                <a:close/>
                <a:moveTo>
                  <a:pt x="278608" y="245376"/>
                </a:moveTo>
                <a:lnTo>
                  <a:pt x="273289" y="254556"/>
                </a:lnTo>
                <a:lnTo>
                  <a:pt x="273289" y="248446"/>
                </a:lnTo>
                <a:lnTo>
                  <a:pt x="278608" y="245376"/>
                </a:lnTo>
                <a:close/>
                <a:moveTo>
                  <a:pt x="457" y="245407"/>
                </a:moveTo>
                <a:lnTo>
                  <a:pt x="5776" y="248446"/>
                </a:lnTo>
                <a:lnTo>
                  <a:pt x="5776" y="254586"/>
                </a:lnTo>
                <a:lnTo>
                  <a:pt x="457" y="245407"/>
                </a:lnTo>
                <a:close/>
                <a:moveTo>
                  <a:pt x="12098" y="245407"/>
                </a:moveTo>
                <a:lnTo>
                  <a:pt x="17418" y="248446"/>
                </a:lnTo>
                <a:lnTo>
                  <a:pt x="17418" y="254586"/>
                </a:lnTo>
                <a:lnTo>
                  <a:pt x="12098" y="245407"/>
                </a:lnTo>
                <a:close/>
                <a:moveTo>
                  <a:pt x="23710" y="245407"/>
                </a:moveTo>
                <a:lnTo>
                  <a:pt x="29029" y="248446"/>
                </a:lnTo>
                <a:lnTo>
                  <a:pt x="29029" y="254586"/>
                </a:lnTo>
                <a:lnTo>
                  <a:pt x="23710" y="245407"/>
                </a:lnTo>
                <a:close/>
                <a:moveTo>
                  <a:pt x="35290" y="245407"/>
                </a:moveTo>
                <a:lnTo>
                  <a:pt x="40610" y="248446"/>
                </a:lnTo>
                <a:lnTo>
                  <a:pt x="40610" y="254586"/>
                </a:lnTo>
                <a:lnTo>
                  <a:pt x="35290" y="245407"/>
                </a:lnTo>
                <a:close/>
                <a:moveTo>
                  <a:pt x="46932" y="245407"/>
                </a:moveTo>
                <a:lnTo>
                  <a:pt x="52251" y="248446"/>
                </a:lnTo>
                <a:lnTo>
                  <a:pt x="52251" y="254586"/>
                </a:lnTo>
                <a:lnTo>
                  <a:pt x="46932" y="245407"/>
                </a:lnTo>
                <a:close/>
                <a:moveTo>
                  <a:pt x="58543" y="245407"/>
                </a:moveTo>
                <a:lnTo>
                  <a:pt x="63862" y="248446"/>
                </a:lnTo>
                <a:lnTo>
                  <a:pt x="63862" y="254586"/>
                </a:lnTo>
                <a:lnTo>
                  <a:pt x="58543" y="245407"/>
                </a:lnTo>
                <a:close/>
                <a:moveTo>
                  <a:pt x="70185" y="245407"/>
                </a:moveTo>
                <a:lnTo>
                  <a:pt x="75504" y="248446"/>
                </a:lnTo>
                <a:lnTo>
                  <a:pt x="75504" y="254586"/>
                </a:lnTo>
                <a:lnTo>
                  <a:pt x="70185" y="245407"/>
                </a:lnTo>
                <a:close/>
                <a:moveTo>
                  <a:pt x="81796" y="245407"/>
                </a:moveTo>
                <a:lnTo>
                  <a:pt x="87115" y="248446"/>
                </a:lnTo>
                <a:lnTo>
                  <a:pt x="87115" y="254586"/>
                </a:lnTo>
                <a:lnTo>
                  <a:pt x="81796" y="245407"/>
                </a:lnTo>
                <a:close/>
                <a:moveTo>
                  <a:pt x="93437" y="245407"/>
                </a:moveTo>
                <a:lnTo>
                  <a:pt x="98757" y="248446"/>
                </a:lnTo>
                <a:lnTo>
                  <a:pt x="98757" y="254586"/>
                </a:lnTo>
                <a:lnTo>
                  <a:pt x="93437" y="245407"/>
                </a:lnTo>
                <a:close/>
                <a:moveTo>
                  <a:pt x="105018" y="245407"/>
                </a:moveTo>
                <a:lnTo>
                  <a:pt x="110337" y="248446"/>
                </a:lnTo>
                <a:lnTo>
                  <a:pt x="110337" y="254586"/>
                </a:lnTo>
                <a:lnTo>
                  <a:pt x="105018" y="245407"/>
                </a:lnTo>
                <a:close/>
                <a:moveTo>
                  <a:pt x="116660" y="245407"/>
                </a:moveTo>
                <a:lnTo>
                  <a:pt x="121979" y="248446"/>
                </a:lnTo>
                <a:lnTo>
                  <a:pt x="121979" y="254586"/>
                </a:lnTo>
                <a:lnTo>
                  <a:pt x="116660" y="245407"/>
                </a:lnTo>
                <a:close/>
                <a:moveTo>
                  <a:pt x="128271" y="245407"/>
                </a:moveTo>
                <a:lnTo>
                  <a:pt x="133590" y="248446"/>
                </a:lnTo>
                <a:lnTo>
                  <a:pt x="133590" y="254586"/>
                </a:lnTo>
                <a:lnTo>
                  <a:pt x="128271" y="245407"/>
                </a:lnTo>
                <a:close/>
                <a:moveTo>
                  <a:pt x="139912" y="245407"/>
                </a:moveTo>
                <a:lnTo>
                  <a:pt x="145232" y="248446"/>
                </a:lnTo>
                <a:lnTo>
                  <a:pt x="145232" y="254586"/>
                </a:lnTo>
                <a:lnTo>
                  <a:pt x="139912" y="245407"/>
                </a:lnTo>
                <a:close/>
                <a:moveTo>
                  <a:pt x="151523" y="245407"/>
                </a:moveTo>
                <a:lnTo>
                  <a:pt x="156843" y="248446"/>
                </a:lnTo>
                <a:lnTo>
                  <a:pt x="156843" y="254586"/>
                </a:lnTo>
                <a:lnTo>
                  <a:pt x="151523" y="245407"/>
                </a:lnTo>
                <a:close/>
                <a:moveTo>
                  <a:pt x="163165" y="245407"/>
                </a:moveTo>
                <a:lnTo>
                  <a:pt x="168484" y="248446"/>
                </a:lnTo>
                <a:lnTo>
                  <a:pt x="168484" y="254586"/>
                </a:lnTo>
                <a:lnTo>
                  <a:pt x="163165" y="245407"/>
                </a:lnTo>
                <a:close/>
                <a:moveTo>
                  <a:pt x="174746" y="245407"/>
                </a:moveTo>
                <a:lnTo>
                  <a:pt x="180065" y="248446"/>
                </a:lnTo>
                <a:lnTo>
                  <a:pt x="180065" y="254586"/>
                </a:lnTo>
                <a:lnTo>
                  <a:pt x="174746" y="245407"/>
                </a:lnTo>
                <a:close/>
                <a:moveTo>
                  <a:pt x="186357" y="245407"/>
                </a:moveTo>
                <a:lnTo>
                  <a:pt x="191676" y="248446"/>
                </a:lnTo>
                <a:lnTo>
                  <a:pt x="191676" y="254586"/>
                </a:lnTo>
                <a:lnTo>
                  <a:pt x="186357" y="245407"/>
                </a:lnTo>
                <a:close/>
                <a:moveTo>
                  <a:pt x="197999" y="245407"/>
                </a:moveTo>
                <a:lnTo>
                  <a:pt x="203318" y="248446"/>
                </a:lnTo>
                <a:lnTo>
                  <a:pt x="203318" y="254586"/>
                </a:lnTo>
                <a:lnTo>
                  <a:pt x="197999" y="245407"/>
                </a:lnTo>
                <a:close/>
                <a:moveTo>
                  <a:pt x="209610" y="245407"/>
                </a:moveTo>
                <a:lnTo>
                  <a:pt x="214929" y="248446"/>
                </a:lnTo>
                <a:lnTo>
                  <a:pt x="214929" y="254586"/>
                </a:lnTo>
                <a:lnTo>
                  <a:pt x="209610" y="245407"/>
                </a:lnTo>
                <a:close/>
                <a:moveTo>
                  <a:pt x="221251" y="245407"/>
                </a:moveTo>
                <a:lnTo>
                  <a:pt x="226570" y="248446"/>
                </a:lnTo>
                <a:lnTo>
                  <a:pt x="226570" y="254586"/>
                </a:lnTo>
                <a:lnTo>
                  <a:pt x="221251" y="245407"/>
                </a:lnTo>
                <a:close/>
                <a:moveTo>
                  <a:pt x="232862" y="245407"/>
                </a:moveTo>
                <a:lnTo>
                  <a:pt x="238182" y="248446"/>
                </a:lnTo>
                <a:lnTo>
                  <a:pt x="238182" y="254586"/>
                </a:lnTo>
                <a:lnTo>
                  <a:pt x="232862" y="245407"/>
                </a:lnTo>
                <a:close/>
                <a:moveTo>
                  <a:pt x="244474" y="245407"/>
                </a:moveTo>
                <a:lnTo>
                  <a:pt x="249793" y="248446"/>
                </a:lnTo>
                <a:lnTo>
                  <a:pt x="249793" y="254586"/>
                </a:lnTo>
                <a:lnTo>
                  <a:pt x="244474" y="245407"/>
                </a:lnTo>
                <a:close/>
                <a:moveTo>
                  <a:pt x="256085" y="245407"/>
                </a:moveTo>
                <a:lnTo>
                  <a:pt x="261404" y="248446"/>
                </a:lnTo>
                <a:lnTo>
                  <a:pt x="261404" y="254586"/>
                </a:lnTo>
                <a:lnTo>
                  <a:pt x="256085" y="245407"/>
                </a:lnTo>
                <a:close/>
                <a:moveTo>
                  <a:pt x="267726" y="245407"/>
                </a:moveTo>
                <a:lnTo>
                  <a:pt x="273046" y="248477"/>
                </a:lnTo>
                <a:lnTo>
                  <a:pt x="273046" y="254647"/>
                </a:lnTo>
                <a:lnTo>
                  <a:pt x="267726" y="245407"/>
                </a:lnTo>
                <a:close/>
                <a:moveTo>
                  <a:pt x="35108" y="245498"/>
                </a:moveTo>
                <a:lnTo>
                  <a:pt x="40427" y="254708"/>
                </a:lnTo>
                <a:lnTo>
                  <a:pt x="40427" y="254708"/>
                </a:lnTo>
                <a:lnTo>
                  <a:pt x="35108" y="251668"/>
                </a:lnTo>
                <a:lnTo>
                  <a:pt x="35108" y="245498"/>
                </a:lnTo>
                <a:close/>
                <a:moveTo>
                  <a:pt x="214" y="245498"/>
                </a:moveTo>
                <a:lnTo>
                  <a:pt x="214" y="251638"/>
                </a:lnTo>
                <a:lnTo>
                  <a:pt x="5563" y="254708"/>
                </a:lnTo>
                <a:lnTo>
                  <a:pt x="5421" y="254461"/>
                </a:lnTo>
                <a:lnTo>
                  <a:pt x="5421" y="254461"/>
                </a:lnTo>
                <a:lnTo>
                  <a:pt x="426" y="251607"/>
                </a:lnTo>
                <a:cubicBezTo>
                  <a:pt x="396" y="251547"/>
                  <a:pt x="335" y="251516"/>
                  <a:pt x="335" y="251486"/>
                </a:cubicBezTo>
                <a:lnTo>
                  <a:pt x="335" y="245656"/>
                </a:lnTo>
                <a:lnTo>
                  <a:pt x="335" y="245656"/>
                </a:lnTo>
                <a:lnTo>
                  <a:pt x="244" y="245498"/>
                </a:lnTo>
                <a:close/>
                <a:moveTo>
                  <a:pt x="11855" y="245498"/>
                </a:moveTo>
                <a:lnTo>
                  <a:pt x="17174" y="254708"/>
                </a:lnTo>
                <a:lnTo>
                  <a:pt x="11855" y="251638"/>
                </a:lnTo>
                <a:lnTo>
                  <a:pt x="11855" y="245498"/>
                </a:lnTo>
                <a:close/>
                <a:moveTo>
                  <a:pt x="23497" y="245498"/>
                </a:moveTo>
                <a:lnTo>
                  <a:pt x="28816" y="254708"/>
                </a:lnTo>
                <a:lnTo>
                  <a:pt x="23497" y="251638"/>
                </a:lnTo>
                <a:lnTo>
                  <a:pt x="23497" y="245498"/>
                </a:lnTo>
                <a:close/>
                <a:moveTo>
                  <a:pt x="46689" y="245498"/>
                </a:moveTo>
                <a:lnTo>
                  <a:pt x="52008" y="254708"/>
                </a:lnTo>
                <a:lnTo>
                  <a:pt x="46689" y="251638"/>
                </a:lnTo>
                <a:lnTo>
                  <a:pt x="46689" y="245498"/>
                </a:lnTo>
                <a:close/>
                <a:moveTo>
                  <a:pt x="58330" y="245498"/>
                </a:moveTo>
                <a:lnTo>
                  <a:pt x="63650" y="254708"/>
                </a:lnTo>
                <a:lnTo>
                  <a:pt x="58330" y="251638"/>
                </a:lnTo>
                <a:lnTo>
                  <a:pt x="58330" y="245498"/>
                </a:lnTo>
                <a:close/>
                <a:moveTo>
                  <a:pt x="69941" y="245498"/>
                </a:moveTo>
                <a:lnTo>
                  <a:pt x="75261" y="254708"/>
                </a:lnTo>
                <a:lnTo>
                  <a:pt x="69941" y="251638"/>
                </a:lnTo>
                <a:lnTo>
                  <a:pt x="69941" y="245498"/>
                </a:lnTo>
                <a:close/>
                <a:moveTo>
                  <a:pt x="81583" y="245498"/>
                </a:moveTo>
                <a:lnTo>
                  <a:pt x="86902" y="254708"/>
                </a:lnTo>
                <a:lnTo>
                  <a:pt x="81583" y="251638"/>
                </a:lnTo>
                <a:lnTo>
                  <a:pt x="81583" y="245498"/>
                </a:lnTo>
                <a:close/>
                <a:moveTo>
                  <a:pt x="93194" y="245498"/>
                </a:moveTo>
                <a:lnTo>
                  <a:pt x="98513" y="254708"/>
                </a:lnTo>
                <a:lnTo>
                  <a:pt x="93194" y="251638"/>
                </a:lnTo>
                <a:lnTo>
                  <a:pt x="93194" y="245498"/>
                </a:lnTo>
                <a:close/>
                <a:moveTo>
                  <a:pt x="104836" y="245498"/>
                </a:moveTo>
                <a:lnTo>
                  <a:pt x="110155" y="254708"/>
                </a:lnTo>
                <a:lnTo>
                  <a:pt x="104836" y="251638"/>
                </a:lnTo>
                <a:lnTo>
                  <a:pt x="104836" y="245498"/>
                </a:lnTo>
                <a:close/>
                <a:moveTo>
                  <a:pt x="116416" y="245498"/>
                </a:moveTo>
                <a:lnTo>
                  <a:pt x="121736" y="254708"/>
                </a:lnTo>
                <a:lnTo>
                  <a:pt x="116416" y="251638"/>
                </a:lnTo>
                <a:lnTo>
                  <a:pt x="116416" y="245498"/>
                </a:lnTo>
                <a:close/>
                <a:moveTo>
                  <a:pt x="128058" y="245498"/>
                </a:moveTo>
                <a:lnTo>
                  <a:pt x="133377" y="254708"/>
                </a:lnTo>
                <a:lnTo>
                  <a:pt x="128058" y="251638"/>
                </a:lnTo>
                <a:lnTo>
                  <a:pt x="128058" y="245498"/>
                </a:lnTo>
                <a:close/>
                <a:moveTo>
                  <a:pt x="139669" y="245498"/>
                </a:moveTo>
                <a:lnTo>
                  <a:pt x="144988" y="254708"/>
                </a:lnTo>
                <a:lnTo>
                  <a:pt x="139669" y="251638"/>
                </a:lnTo>
                <a:lnTo>
                  <a:pt x="139669" y="245498"/>
                </a:lnTo>
                <a:close/>
                <a:moveTo>
                  <a:pt x="151311" y="245498"/>
                </a:moveTo>
                <a:lnTo>
                  <a:pt x="156630" y="254708"/>
                </a:lnTo>
                <a:lnTo>
                  <a:pt x="151311" y="251638"/>
                </a:lnTo>
                <a:lnTo>
                  <a:pt x="151311" y="245498"/>
                </a:lnTo>
                <a:close/>
                <a:moveTo>
                  <a:pt x="162922" y="245498"/>
                </a:moveTo>
                <a:lnTo>
                  <a:pt x="168241" y="254708"/>
                </a:lnTo>
                <a:lnTo>
                  <a:pt x="162922" y="251638"/>
                </a:lnTo>
                <a:lnTo>
                  <a:pt x="162922" y="245498"/>
                </a:lnTo>
                <a:close/>
                <a:moveTo>
                  <a:pt x="174503" y="245498"/>
                </a:moveTo>
                <a:lnTo>
                  <a:pt x="179822" y="254708"/>
                </a:lnTo>
                <a:lnTo>
                  <a:pt x="174503" y="251638"/>
                </a:lnTo>
                <a:lnTo>
                  <a:pt x="174503" y="245498"/>
                </a:lnTo>
                <a:close/>
                <a:moveTo>
                  <a:pt x="186144" y="245498"/>
                </a:moveTo>
                <a:lnTo>
                  <a:pt x="191463" y="254708"/>
                </a:lnTo>
                <a:lnTo>
                  <a:pt x="186144" y="251638"/>
                </a:lnTo>
                <a:lnTo>
                  <a:pt x="186144" y="245498"/>
                </a:lnTo>
                <a:close/>
                <a:moveTo>
                  <a:pt x="197755" y="245498"/>
                </a:moveTo>
                <a:lnTo>
                  <a:pt x="203075" y="254708"/>
                </a:lnTo>
                <a:lnTo>
                  <a:pt x="197755" y="251638"/>
                </a:lnTo>
                <a:lnTo>
                  <a:pt x="197755" y="245498"/>
                </a:lnTo>
                <a:close/>
                <a:moveTo>
                  <a:pt x="209397" y="245498"/>
                </a:moveTo>
                <a:lnTo>
                  <a:pt x="214716" y="254708"/>
                </a:lnTo>
                <a:lnTo>
                  <a:pt x="209397" y="251638"/>
                </a:lnTo>
                <a:lnTo>
                  <a:pt x="209397" y="245498"/>
                </a:lnTo>
                <a:close/>
                <a:moveTo>
                  <a:pt x="221008" y="245498"/>
                </a:moveTo>
                <a:lnTo>
                  <a:pt x="226327" y="254708"/>
                </a:lnTo>
                <a:lnTo>
                  <a:pt x="221008" y="251638"/>
                </a:lnTo>
                <a:lnTo>
                  <a:pt x="221008" y="245498"/>
                </a:lnTo>
                <a:close/>
                <a:moveTo>
                  <a:pt x="232650" y="245498"/>
                </a:moveTo>
                <a:lnTo>
                  <a:pt x="237969" y="254708"/>
                </a:lnTo>
                <a:lnTo>
                  <a:pt x="232650" y="251638"/>
                </a:lnTo>
                <a:lnTo>
                  <a:pt x="232650" y="245498"/>
                </a:lnTo>
                <a:close/>
                <a:moveTo>
                  <a:pt x="244230" y="245498"/>
                </a:moveTo>
                <a:lnTo>
                  <a:pt x="249550" y="254708"/>
                </a:lnTo>
                <a:lnTo>
                  <a:pt x="244230" y="251638"/>
                </a:lnTo>
                <a:lnTo>
                  <a:pt x="244230" y="245498"/>
                </a:lnTo>
                <a:close/>
                <a:moveTo>
                  <a:pt x="255872" y="245498"/>
                </a:moveTo>
                <a:lnTo>
                  <a:pt x="261191" y="254708"/>
                </a:lnTo>
                <a:lnTo>
                  <a:pt x="255872" y="251638"/>
                </a:lnTo>
                <a:lnTo>
                  <a:pt x="255872" y="245498"/>
                </a:lnTo>
                <a:close/>
                <a:moveTo>
                  <a:pt x="267483" y="245498"/>
                </a:moveTo>
                <a:lnTo>
                  <a:pt x="272802" y="254708"/>
                </a:lnTo>
                <a:lnTo>
                  <a:pt x="267483" y="251668"/>
                </a:lnTo>
                <a:lnTo>
                  <a:pt x="267483" y="245498"/>
                </a:lnTo>
                <a:close/>
                <a:moveTo>
                  <a:pt x="278851" y="245559"/>
                </a:moveTo>
                <a:lnTo>
                  <a:pt x="278851" y="251668"/>
                </a:lnTo>
                <a:lnTo>
                  <a:pt x="273532" y="254738"/>
                </a:lnTo>
                <a:lnTo>
                  <a:pt x="273532" y="254738"/>
                </a:lnTo>
                <a:lnTo>
                  <a:pt x="278851" y="245559"/>
                </a:lnTo>
                <a:close/>
                <a:moveTo>
                  <a:pt x="232376" y="245498"/>
                </a:moveTo>
                <a:lnTo>
                  <a:pt x="232376" y="251668"/>
                </a:lnTo>
                <a:lnTo>
                  <a:pt x="227057" y="254738"/>
                </a:lnTo>
                <a:lnTo>
                  <a:pt x="227057" y="254738"/>
                </a:lnTo>
                <a:lnTo>
                  <a:pt x="232376" y="245498"/>
                </a:lnTo>
                <a:close/>
                <a:moveTo>
                  <a:pt x="267210" y="245498"/>
                </a:moveTo>
                <a:lnTo>
                  <a:pt x="267210" y="251668"/>
                </a:lnTo>
                <a:lnTo>
                  <a:pt x="261890" y="254738"/>
                </a:lnTo>
                <a:lnTo>
                  <a:pt x="261890" y="254738"/>
                </a:lnTo>
                <a:lnTo>
                  <a:pt x="267210" y="245498"/>
                </a:lnTo>
                <a:close/>
                <a:moveTo>
                  <a:pt x="11582" y="245498"/>
                </a:moveTo>
                <a:lnTo>
                  <a:pt x="11582" y="251668"/>
                </a:lnTo>
                <a:lnTo>
                  <a:pt x="6262" y="254738"/>
                </a:lnTo>
                <a:lnTo>
                  <a:pt x="11582" y="245498"/>
                </a:lnTo>
                <a:close/>
                <a:moveTo>
                  <a:pt x="23223" y="245498"/>
                </a:moveTo>
                <a:lnTo>
                  <a:pt x="23223" y="251668"/>
                </a:lnTo>
                <a:lnTo>
                  <a:pt x="17904" y="254738"/>
                </a:lnTo>
                <a:lnTo>
                  <a:pt x="23223" y="245498"/>
                </a:lnTo>
                <a:close/>
                <a:moveTo>
                  <a:pt x="34834" y="245498"/>
                </a:moveTo>
                <a:lnTo>
                  <a:pt x="34834" y="251668"/>
                </a:lnTo>
                <a:lnTo>
                  <a:pt x="29515" y="254738"/>
                </a:lnTo>
                <a:lnTo>
                  <a:pt x="34834" y="245498"/>
                </a:lnTo>
                <a:close/>
                <a:moveTo>
                  <a:pt x="46446" y="245498"/>
                </a:moveTo>
                <a:lnTo>
                  <a:pt x="46446" y="251668"/>
                </a:lnTo>
                <a:lnTo>
                  <a:pt x="41126" y="254738"/>
                </a:lnTo>
                <a:lnTo>
                  <a:pt x="46446" y="245498"/>
                </a:lnTo>
                <a:close/>
                <a:moveTo>
                  <a:pt x="58057" y="245498"/>
                </a:moveTo>
                <a:lnTo>
                  <a:pt x="58057" y="251668"/>
                </a:lnTo>
                <a:lnTo>
                  <a:pt x="52737" y="254738"/>
                </a:lnTo>
                <a:lnTo>
                  <a:pt x="58057" y="245498"/>
                </a:lnTo>
                <a:close/>
                <a:moveTo>
                  <a:pt x="69698" y="245498"/>
                </a:moveTo>
                <a:lnTo>
                  <a:pt x="69698" y="251668"/>
                </a:lnTo>
                <a:lnTo>
                  <a:pt x="64379" y="254738"/>
                </a:lnTo>
                <a:lnTo>
                  <a:pt x="69698" y="245498"/>
                </a:lnTo>
                <a:close/>
                <a:moveTo>
                  <a:pt x="81309" y="245498"/>
                </a:moveTo>
                <a:lnTo>
                  <a:pt x="81309" y="251668"/>
                </a:lnTo>
                <a:lnTo>
                  <a:pt x="75990" y="254738"/>
                </a:lnTo>
                <a:lnTo>
                  <a:pt x="81309" y="245498"/>
                </a:lnTo>
                <a:close/>
                <a:moveTo>
                  <a:pt x="92951" y="245498"/>
                </a:moveTo>
                <a:lnTo>
                  <a:pt x="92951" y="251668"/>
                </a:lnTo>
                <a:lnTo>
                  <a:pt x="87632" y="254738"/>
                </a:lnTo>
                <a:lnTo>
                  <a:pt x="92951" y="245498"/>
                </a:lnTo>
                <a:close/>
                <a:moveTo>
                  <a:pt x="104562" y="245498"/>
                </a:moveTo>
                <a:lnTo>
                  <a:pt x="104562" y="251668"/>
                </a:lnTo>
                <a:lnTo>
                  <a:pt x="99243" y="254738"/>
                </a:lnTo>
                <a:lnTo>
                  <a:pt x="104562" y="245498"/>
                </a:lnTo>
                <a:close/>
                <a:moveTo>
                  <a:pt x="116143" y="245498"/>
                </a:moveTo>
                <a:lnTo>
                  <a:pt x="116143" y="251668"/>
                </a:lnTo>
                <a:lnTo>
                  <a:pt x="110824" y="254738"/>
                </a:lnTo>
                <a:lnTo>
                  <a:pt x="116143" y="245498"/>
                </a:lnTo>
                <a:close/>
                <a:moveTo>
                  <a:pt x="127784" y="245498"/>
                </a:moveTo>
                <a:lnTo>
                  <a:pt x="127784" y="251668"/>
                </a:lnTo>
                <a:lnTo>
                  <a:pt x="122465" y="254738"/>
                </a:lnTo>
                <a:lnTo>
                  <a:pt x="127784" y="245498"/>
                </a:lnTo>
                <a:close/>
                <a:moveTo>
                  <a:pt x="139396" y="245498"/>
                </a:moveTo>
                <a:lnTo>
                  <a:pt x="139396" y="251668"/>
                </a:lnTo>
                <a:lnTo>
                  <a:pt x="134076" y="254738"/>
                </a:lnTo>
                <a:lnTo>
                  <a:pt x="139396" y="245498"/>
                </a:lnTo>
                <a:close/>
                <a:moveTo>
                  <a:pt x="151037" y="245498"/>
                </a:moveTo>
                <a:lnTo>
                  <a:pt x="151037" y="251668"/>
                </a:lnTo>
                <a:lnTo>
                  <a:pt x="145718" y="254738"/>
                </a:lnTo>
                <a:lnTo>
                  <a:pt x="151037" y="245498"/>
                </a:lnTo>
                <a:close/>
                <a:moveTo>
                  <a:pt x="162648" y="245498"/>
                </a:moveTo>
                <a:lnTo>
                  <a:pt x="162648" y="251668"/>
                </a:lnTo>
                <a:lnTo>
                  <a:pt x="157329" y="254738"/>
                </a:lnTo>
                <a:lnTo>
                  <a:pt x="162648" y="245498"/>
                </a:lnTo>
                <a:close/>
                <a:moveTo>
                  <a:pt x="174290" y="245498"/>
                </a:moveTo>
                <a:lnTo>
                  <a:pt x="174290" y="251668"/>
                </a:lnTo>
                <a:lnTo>
                  <a:pt x="168971" y="254738"/>
                </a:lnTo>
                <a:lnTo>
                  <a:pt x="174290" y="245498"/>
                </a:lnTo>
                <a:close/>
                <a:moveTo>
                  <a:pt x="185871" y="245559"/>
                </a:moveTo>
                <a:lnTo>
                  <a:pt x="185871" y="251668"/>
                </a:lnTo>
                <a:lnTo>
                  <a:pt x="180551" y="254738"/>
                </a:lnTo>
                <a:lnTo>
                  <a:pt x="185871" y="245559"/>
                </a:lnTo>
                <a:close/>
                <a:moveTo>
                  <a:pt x="197512" y="245498"/>
                </a:moveTo>
                <a:lnTo>
                  <a:pt x="197512" y="251668"/>
                </a:lnTo>
                <a:lnTo>
                  <a:pt x="192193" y="254738"/>
                </a:lnTo>
                <a:lnTo>
                  <a:pt x="197512" y="245498"/>
                </a:lnTo>
                <a:close/>
                <a:moveTo>
                  <a:pt x="209123" y="245498"/>
                </a:moveTo>
                <a:lnTo>
                  <a:pt x="209123" y="251668"/>
                </a:lnTo>
                <a:lnTo>
                  <a:pt x="203804" y="254738"/>
                </a:lnTo>
                <a:lnTo>
                  <a:pt x="209123" y="245498"/>
                </a:lnTo>
                <a:close/>
                <a:moveTo>
                  <a:pt x="220765" y="245498"/>
                </a:moveTo>
                <a:lnTo>
                  <a:pt x="220765" y="251668"/>
                </a:lnTo>
                <a:lnTo>
                  <a:pt x="215446" y="254738"/>
                </a:lnTo>
                <a:lnTo>
                  <a:pt x="220765" y="245498"/>
                </a:lnTo>
                <a:close/>
                <a:moveTo>
                  <a:pt x="243957" y="245498"/>
                </a:moveTo>
                <a:lnTo>
                  <a:pt x="243957" y="251668"/>
                </a:lnTo>
                <a:lnTo>
                  <a:pt x="238638" y="254738"/>
                </a:lnTo>
                <a:lnTo>
                  <a:pt x="243957" y="245498"/>
                </a:lnTo>
                <a:close/>
                <a:moveTo>
                  <a:pt x="255598" y="245498"/>
                </a:moveTo>
                <a:lnTo>
                  <a:pt x="255598" y="251668"/>
                </a:lnTo>
                <a:lnTo>
                  <a:pt x="250279" y="254738"/>
                </a:lnTo>
                <a:lnTo>
                  <a:pt x="255598" y="245498"/>
                </a:lnTo>
                <a:close/>
                <a:moveTo>
                  <a:pt x="11703" y="251911"/>
                </a:moveTo>
                <a:lnTo>
                  <a:pt x="17023" y="254981"/>
                </a:lnTo>
                <a:lnTo>
                  <a:pt x="6384" y="254981"/>
                </a:lnTo>
                <a:lnTo>
                  <a:pt x="11703" y="251911"/>
                </a:lnTo>
                <a:close/>
                <a:moveTo>
                  <a:pt x="23345" y="251911"/>
                </a:moveTo>
                <a:lnTo>
                  <a:pt x="28664" y="254981"/>
                </a:lnTo>
                <a:lnTo>
                  <a:pt x="18026" y="254981"/>
                </a:lnTo>
                <a:lnTo>
                  <a:pt x="23345" y="251911"/>
                </a:lnTo>
                <a:close/>
                <a:moveTo>
                  <a:pt x="34956" y="251911"/>
                </a:moveTo>
                <a:lnTo>
                  <a:pt x="40275" y="254981"/>
                </a:lnTo>
                <a:lnTo>
                  <a:pt x="29637" y="254981"/>
                </a:lnTo>
                <a:lnTo>
                  <a:pt x="34956" y="251911"/>
                </a:lnTo>
                <a:close/>
                <a:moveTo>
                  <a:pt x="46598" y="251911"/>
                </a:moveTo>
                <a:lnTo>
                  <a:pt x="51886" y="254981"/>
                </a:lnTo>
                <a:lnTo>
                  <a:pt x="41248" y="254981"/>
                </a:lnTo>
                <a:lnTo>
                  <a:pt x="46598" y="251911"/>
                </a:lnTo>
                <a:close/>
                <a:moveTo>
                  <a:pt x="58209" y="251911"/>
                </a:moveTo>
                <a:lnTo>
                  <a:pt x="63528" y="254981"/>
                </a:lnTo>
                <a:lnTo>
                  <a:pt x="52889" y="254981"/>
                </a:lnTo>
                <a:lnTo>
                  <a:pt x="58209" y="251911"/>
                </a:lnTo>
                <a:close/>
                <a:moveTo>
                  <a:pt x="69850" y="251911"/>
                </a:moveTo>
                <a:lnTo>
                  <a:pt x="75169" y="254981"/>
                </a:lnTo>
                <a:lnTo>
                  <a:pt x="64531" y="254981"/>
                </a:lnTo>
                <a:lnTo>
                  <a:pt x="69850" y="251911"/>
                </a:lnTo>
                <a:close/>
                <a:moveTo>
                  <a:pt x="81431" y="251911"/>
                </a:moveTo>
                <a:lnTo>
                  <a:pt x="86750" y="254981"/>
                </a:lnTo>
                <a:lnTo>
                  <a:pt x="76112" y="254981"/>
                </a:lnTo>
                <a:lnTo>
                  <a:pt x="81431" y="251911"/>
                </a:lnTo>
                <a:close/>
                <a:moveTo>
                  <a:pt x="93042" y="251911"/>
                </a:moveTo>
                <a:lnTo>
                  <a:pt x="98361" y="254981"/>
                </a:lnTo>
                <a:lnTo>
                  <a:pt x="87723" y="254981"/>
                </a:lnTo>
                <a:lnTo>
                  <a:pt x="93042" y="251911"/>
                </a:lnTo>
                <a:close/>
                <a:moveTo>
                  <a:pt x="104684" y="251911"/>
                </a:moveTo>
                <a:lnTo>
                  <a:pt x="110003" y="254981"/>
                </a:lnTo>
                <a:lnTo>
                  <a:pt x="99364" y="254981"/>
                </a:lnTo>
                <a:lnTo>
                  <a:pt x="104684" y="251911"/>
                </a:lnTo>
                <a:close/>
                <a:moveTo>
                  <a:pt x="116295" y="251911"/>
                </a:moveTo>
                <a:lnTo>
                  <a:pt x="121614" y="254981"/>
                </a:lnTo>
                <a:lnTo>
                  <a:pt x="110976" y="254981"/>
                </a:lnTo>
                <a:lnTo>
                  <a:pt x="116295" y="251911"/>
                </a:lnTo>
                <a:close/>
                <a:moveTo>
                  <a:pt x="127936" y="251911"/>
                </a:moveTo>
                <a:lnTo>
                  <a:pt x="133256" y="254981"/>
                </a:lnTo>
                <a:lnTo>
                  <a:pt x="122617" y="254981"/>
                </a:lnTo>
                <a:lnTo>
                  <a:pt x="127936" y="251911"/>
                </a:lnTo>
                <a:close/>
                <a:moveTo>
                  <a:pt x="139548" y="251911"/>
                </a:moveTo>
                <a:lnTo>
                  <a:pt x="144867" y="254981"/>
                </a:lnTo>
                <a:lnTo>
                  <a:pt x="134228" y="254981"/>
                </a:lnTo>
                <a:lnTo>
                  <a:pt x="139548" y="251911"/>
                </a:lnTo>
                <a:close/>
                <a:moveTo>
                  <a:pt x="151159" y="251911"/>
                </a:moveTo>
                <a:lnTo>
                  <a:pt x="156478" y="254981"/>
                </a:lnTo>
                <a:lnTo>
                  <a:pt x="145840" y="254981"/>
                </a:lnTo>
                <a:lnTo>
                  <a:pt x="151159" y="251911"/>
                </a:lnTo>
                <a:close/>
                <a:moveTo>
                  <a:pt x="162770" y="251911"/>
                </a:moveTo>
                <a:lnTo>
                  <a:pt x="168089" y="254981"/>
                </a:lnTo>
                <a:lnTo>
                  <a:pt x="157451" y="254981"/>
                </a:lnTo>
                <a:lnTo>
                  <a:pt x="162770" y="251911"/>
                </a:lnTo>
                <a:close/>
                <a:moveTo>
                  <a:pt x="174411" y="251911"/>
                </a:moveTo>
                <a:lnTo>
                  <a:pt x="179731" y="254981"/>
                </a:lnTo>
                <a:lnTo>
                  <a:pt x="169092" y="254981"/>
                </a:lnTo>
                <a:lnTo>
                  <a:pt x="174411" y="251911"/>
                </a:lnTo>
                <a:close/>
                <a:moveTo>
                  <a:pt x="186023" y="251911"/>
                </a:moveTo>
                <a:lnTo>
                  <a:pt x="191342" y="254981"/>
                </a:lnTo>
                <a:lnTo>
                  <a:pt x="180703" y="254981"/>
                </a:lnTo>
                <a:lnTo>
                  <a:pt x="186023" y="251911"/>
                </a:lnTo>
                <a:close/>
                <a:moveTo>
                  <a:pt x="197634" y="251911"/>
                </a:moveTo>
                <a:lnTo>
                  <a:pt x="202953" y="254981"/>
                </a:lnTo>
                <a:lnTo>
                  <a:pt x="192315" y="254981"/>
                </a:lnTo>
                <a:lnTo>
                  <a:pt x="197634" y="251911"/>
                </a:lnTo>
                <a:close/>
                <a:moveTo>
                  <a:pt x="209245" y="251911"/>
                </a:moveTo>
                <a:lnTo>
                  <a:pt x="214564" y="254981"/>
                </a:lnTo>
                <a:lnTo>
                  <a:pt x="203926" y="254981"/>
                </a:lnTo>
                <a:lnTo>
                  <a:pt x="209245" y="251911"/>
                </a:lnTo>
                <a:close/>
                <a:moveTo>
                  <a:pt x="220856" y="251911"/>
                </a:moveTo>
                <a:lnTo>
                  <a:pt x="226175" y="254981"/>
                </a:lnTo>
                <a:lnTo>
                  <a:pt x="215537" y="254981"/>
                </a:lnTo>
                <a:lnTo>
                  <a:pt x="220856" y="251911"/>
                </a:lnTo>
                <a:close/>
                <a:moveTo>
                  <a:pt x="232498" y="251911"/>
                </a:moveTo>
                <a:lnTo>
                  <a:pt x="237817" y="254981"/>
                </a:lnTo>
                <a:lnTo>
                  <a:pt x="227178" y="254981"/>
                </a:lnTo>
                <a:lnTo>
                  <a:pt x="232498" y="251911"/>
                </a:lnTo>
                <a:close/>
                <a:moveTo>
                  <a:pt x="244109" y="251911"/>
                </a:moveTo>
                <a:lnTo>
                  <a:pt x="249428" y="254981"/>
                </a:lnTo>
                <a:lnTo>
                  <a:pt x="238790" y="254981"/>
                </a:lnTo>
                <a:lnTo>
                  <a:pt x="244109" y="251911"/>
                </a:lnTo>
                <a:close/>
                <a:moveTo>
                  <a:pt x="255750" y="251911"/>
                </a:moveTo>
                <a:lnTo>
                  <a:pt x="261070" y="254981"/>
                </a:lnTo>
                <a:lnTo>
                  <a:pt x="250431" y="254981"/>
                </a:lnTo>
                <a:lnTo>
                  <a:pt x="255750" y="251911"/>
                </a:lnTo>
                <a:close/>
                <a:moveTo>
                  <a:pt x="267362" y="251911"/>
                </a:moveTo>
                <a:lnTo>
                  <a:pt x="272681" y="254981"/>
                </a:lnTo>
                <a:lnTo>
                  <a:pt x="262042" y="254981"/>
                </a:lnTo>
                <a:lnTo>
                  <a:pt x="267362" y="251911"/>
                </a:lnTo>
                <a:close/>
                <a:moveTo>
                  <a:pt x="279003" y="251911"/>
                </a:moveTo>
                <a:lnTo>
                  <a:pt x="284322" y="254981"/>
                </a:lnTo>
                <a:lnTo>
                  <a:pt x="273684" y="254981"/>
                </a:lnTo>
                <a:lnTo>
                  <a:pt x="279003" y="251911"/>
                </a:lnTo>
                <a:close/>
                <a:moveTo>
                  <a:pt x="284292" y="255194"/>
                </a:moveTo>
                <a:lnTo>
                  <a:pt x="278973" y="258294"/>
                </a:lnTo>
                <a:lnTo>
                  <a:pt x="273653" y="255194"/>
                </a:lnTo>
                <a:close/>
                <a:moveTo>
                  <a:pt x="17023" y="255255"/>
                </a:moveTo>
                <a:lnTo>
                  <a:pt x="11703" y="258325"/>
                </a:lnTo>
                <a:lnTo>
                  <a:pt x="6384" y="255255"/>
                </a:lnTo>
                <a:close/>
                <a:moveTo>
                  <a:pt x="28664" y="255255"/>
                </a:moveTo>
                <a:lnTo>
                  <a:pt x="23345" y="258325"/>
                </a:lnTo>
                <a:lnTo>
                  <a:pt x="18026" y="255255"/>
                </a:lnTo>
                <a:close/>
                <a:moveTo>
                  <a:pt x="40275" y="255255"/>
                </a:moveTo>
                <a:lnTo>
                  <a:pt x="34956" y="258325"/>
                </a:lnTo>
                <a:lnTo>
                  <a:pt x="29637" y="255255"/>
                </a:lnTo>
                <a:close/>
                <a:moveTo>
                  <a:pt x="51886" y="255255"/>
                </a:moveTo>
                <a:lnTo>
                  <a:pt x="46567" y="258325"/>
                </a:lnTo>
                <a:lnTo>
                  <a:pt x="41248" y="255255"/>
                </a:lnTo>
                <a:close/>
                <a:moveTo>
                  <a:pt x="63528" y="255255"/>
                </a:moveTo>
                <a:lnTo>
                  <a:pt x="58209" y="258325"/>
                </a:lnTo>
                <a:lnTo>
                  <a:pt x="52889" y="255255"/>
                </a:lnTo>
                <a:close/>
                <a:moveTo>
                  <a:pt x="75109" y="255255"/>
                </a:moveTo>
                <a:lnTo>
                  <a:pt x="69789" y="258325"/>
                </a:lnTo>
                <a:lnTo>
                  <a:pt x="64470" y="255255"/>
                </a:lnTo>
                <a:close/>
                <a:moveTo>
                  <a:pt x="86750" y="255255"/>
                </a:moveTo>
                <a:lnTo>
                  <a:pt x="81431" y="258325"/>
                </a:lnTo>
                <a:lnTo>
                  <a:pt x="76112" y="255255"/>
                </a:lnTo>
                <a:close/>
                <a:moveTo>
                  <a:pt x="98361" y="255255"/>
                </a:moveTo>
                <a:lnTo>
                  <a:pt x="93042" y="258325"/>
                </a:lnTo>
                <a:lnTo>
                  <a:pt x="87723" y="255255"/>
                </a:lnTo>
                <a:close/>
                <a:moveTo>
                  <a:pt x="110003" y="255255"/>
                </a:moveTo>
                <a:lnTo>
                  <a:pt x="104684" y="258325"/>
                </a:lnTo>
                <a:lnTo>
                  <a:pt x="99364" y="255255"/>
                </a:lnTo>
                <a:close/>
                <a:moveTo>
                  <a:pt x="121614" y="255255"/>
                </a:moveTo>
                <a:lnTo>
                  <a:pt x="116295" y="258325"/>
                </a:lnTo>
                <a:lnTo>
                  <a:pt x="110976" y="255255"/>
                </a:lnTo>
                <a:close/>
                <a:moveTo>
                  <a:pt x="133256" y="255255"/>
                </a:moveTo>
                <a:lnTo>
                  <a:pt x="127936" y="258325"/>
                </a:lnTo>
                <a:lnTo>
                  <a:pt x="122617" y="255255"/>
                </a:lnTo>
                <a:close/>
                <a:moveTo>
                  <a:pt x="144836" y="255255"/>
                </a:moveTo>
                <a:lnTo>
                  <a:pt x="139517" y="258325"/>
                </a:lnTo>
                <a:lnTo>
                  <a:pt x="134198" y="255255"/>
                </a:lnTo>
                <a:close/>
                <a:moveTo>
                  <a:pt x="156478" y="255255"/>
                </a:moveTo>
                <a:lnTo>
                  <a:pt x="151159" y="258325"/>
                </a:lnTo>
                <a:lnTo>
                  <a:pt x="145840" y="255255"/>
                </a:lnTo>
                <a:close/>
                <a:moveTo>
                  <a:pt x="168089" y="255255"/>
                </a:moveTo>
                <a:lnTo>
                  <a:pt x="162770" y="258325"/>
                </a:lnTo>
                <a:lnTo>
                  <a:pt x="157451" y="255255"/>
                </a:lnTo>
                <a:close/>
                <a:moveTo>
                  <a:pt x="179731" y="255255"/>
                </a:moveTo>
                <a:lnTo>
                  <a:pt x="174411" y="258325"/>
                </a:lnTo>
                <a:lnTo>
                  <a:pt x="169092" y="255255"/>
                </a:lnTo>
                <a:close/>
                <a:moveTo>
                  <a:pt x="191342" y="255255"/>
                </a:moveTo>
                <a:lnTo>
                  <a:pt x="186023" y="258325"/>
                </a:lnTo>
                <a:lnTo>
                  <a:pt x="180703" y="255255"/>
                </a:lnTo>
                <a:close/>
                <a:moveTo>
                  <a:pt x="202953" y="255255"/>
                </a:moveTo>
                <a:lnTo>
                  <a:pt x="197634" y="258325"/>
                </a:lnTo>
                <a:lnTo>
                  <a:pt x="192315" y="255255"/>
                </a:lnTo>
                <a:close/>
                <a:moveTo>
                  <a:pt x="214564" y="255255"/>
                </a:moveTo>
                <a:lnTo>
                  <a:pt x="209245" y="258325"/>
                </a:lnTo>
                <a:lnTo>
                  <a:pt x="203926" y="255255"/>
                </a:lnTo>
                <a:close/>
                <a:moveTo>
                  <a:pt x="226175" y="255255"/>
                </a:moveTo>
                <a:lnTo>
                  <a:pt x="220856" y="258325"/>
                </a:lnTo>
                <a:lnTo>
                  <a:pt x="215537" y="255255"/>
                </a:lnTo>
                <a:close/>
                <a:moveTo>
                  <a:pt x="237817" y="255255"/>
                </a:moveTo>
                <a:lnTo>
                  <a:pt x="232498" y="258325"/>
                </a:lnTo>
                <a:lnTo>
                  <a:pt x="227178" y="255255"/>
                </a:lnTo>
                <a:close/>
                <a:moveTo>
                  <a:pt x="249428" y="255255"/>
                </a:moveTo>
                <a:lnTo>
                  <a:pt x="244109" y="258325"/>
                </a:lnTo>
                <a:lnTo>
                  <a:pt x="238790" y="255255"/>
                </a:lnTo>
                <a:close/>
                <a:moveTo>
                  <a:pt x="261070" y="255255"/>
                </a:moveTo>
                <a:lnTo>
                  <a:pt x="255750" y="258325"/>
                </a:lnTo>
                <a:lnTo>
                  <a:pt x="250431" y="255255"/>
                </a:lnTo>
                <a:close/>
                <a:moveTo>
                  <a:pt x="272681" y="255255"/>
                </a:moveTo>
                <a:lnTo>
                  <a:pt x="267362" y="258325"/>
                </a:lnTo>
                <a:lnTo>
                  <a:pt x="262042" y="255255"/>
                </a:lnTo>
                <a:close/>
                <a:moveTo>
                  <a:pt x="17174" y="255437"/>
                </a:moveTo>
                <a:lnTo>
                  <a:pt x="11855" y="264617"/>
                </a:lnTo>
                <a:lnTo>
                  <a:pt x="11855" y="258507"/>
                </a:lnTo>
                <a:lnTo>
                  <a:pt x="17174" y="255437"/>
                </a:lnTo>
                <a:close/>
                <a:moveTo>
                  <a:pt x="28816" y="255437"/>
                </a:moveTo>
                <a:lnTo>
                  <a:pt x="23497" y="264617"/>
                </a:lnTo>
                <a:lnTo>
                  <a:pt x="23497" y="258507"/>
                </a:lnTo>
                <a:lnTo>
                  <a:pt x="28816" y="255437"/>
                </a:lnTo>
                <a:close/>
                <a:moveTo>
                  <a:pt x="40427" y="255437"/>
                </a:moveTo>
                <a:lnTo>
                  <a:pt x="35108" y="264617"/>
                </a:lnTo>
                <a:lnTo>
                  <a:pt x="35108" y="258507"/>
                </a:lnTo>
                <a:lnTo>
                  <a:pt x="40427" y="255437"/>
                </a:lnTo>
                <a:close/>
                <a:moveTo>
                  <a:pt x="52008" y="255437"/>
                </a:moveTo>
                <a:lnTo>
                  <a:pt x="46689" y="264617"/>
                </a:lnTo>
                <a:lnTo>
                  <a:pt x="46689" y="258507"/>
                </a:lnTo>
                <a:lnTo>
                  <a:pt x="52008" y="255437"/>
                </a:lnTo>
                <a:close/>
                <a:moveTo>
                  <a:pt x="63650" y="255437"/>
                </a:moveTo>
                <a:lnTo>
                  <a:pt x="58330" y="264617"/>
                </a:lnTo>
                <a:lnTo>
                  <a:pt x="58330" y="258507"/>
                </a:lnTo>
                <a:lnTo>
                  <a:pt x="63650" y="255437"/>
                </a:lnTo>
                <a:close/>
                <a:moveTo>
                  <a:pt x="75261" y="255437"/>
                </a:moveTo>
                <a:lnTo>
                  <a:pt x="69941" y="264617"/>
                </a:lnTo>
                <a:lnTo>
                  <a:pt x="69941" y="258507"/>
                </a:lnTo>
                <a:lnTo>
                  <a:pt x="75261" y="255437"/>
                </a:lnTo>
                <a:close/>
                <a:moveTo>
                  <a:pt x="86902" y="255437"/>
                </a:moveTo>
                <a:lnTo>
                  <a:pt x="81583" y="264617"/>
                </a:lnTo>
                <a:lnTo>
                  <a:pt x="81583" y="258507"/>
                </a:lnTo>
                <a:lnTo>
                  <a:pt x="86902" y="255437"/>
                </a:lnTo>
                <a:close/>
                <a:moveTo>
                  <a:pt x="98513" y="255437"/>
                </a:moveTo>
                <a:lnTo>
                  <a:pt x="93194" y="264617"/>
                </a:lnTo>
                <a:lnTo>
                  <a:pt x="93194" y="258507"/>
                </a:lnTo>
                <a:lnTo>
                  <a:pt x="98513" y="255437"/>
                </a:lnTo>
                <a:close/>
                <a:moveTo>
                  <a:pt x="110155" y="255437"/>
                </a:moveTo>
                <a:lnTo>
                  <a:pt x="104836" y="264617"/>
                </a:lnTo>
                <a:lnTo>
                  <a:pt x="104836" y="258507"/>
                </a:lnTo>
                <a:lnTo>
                  <a:pt x="110155" y="255437"/>
                </a:lnTo>
                <a:close/>
                <a:moveTo>
                  <a:pt x="121736" y="255437"/>
                </a:moveTo>
                <a:lnTo>
                  <a:pt x="116416" y="264617"/>
                </a:lnTo>
                <a:lnTo>
                  <a:pt x="116416" y="258507"/>
                </a:lnTo>
                <a:lnTo>
                  <a:pt x="121736" y="255437"/>
                </a:lnTo>
                <a:close/>
                <a:moveTo>
                  <a:pt x="133377" y="255437"/>
                </a:moveTo>
                <a:lnTo>
                  <a:pt x="128058" y="264617"/>
                </a:lnTo>
                <a:lnTo>
                  <a:pt x="128058" y="258507"/>
                </a:lnTo>
                <a:lnTo>
                  <a:pt x="133377" y="255437"/>
                </a:lnTo>
                <a:close/>
                <a:moveTo>
                  <a:pt x="144988" y="255437"/>
                </a:moveTo>
                <a:lnTo>
                  <a:pt x="139669" y="264617"/>
                </a:lnTo>
                <a:lnTo>
                  <a:pt x="139669" y="258507"/>
                </a:lnTo>
                <a:lnTo>
                  <a:pt x="144988" y="255437"/>
                </a:lnTo>
                <a:close/>
                <a:moveTo>
                  <a:pt x="156630" y="255437"/>
                </a:moveTo>
                <a:lnTo>
                  <a:pt x="151311" y="264617"/>
                </a:lnTo>
                <a:lnTo>
                  <a:pt x="151311" y="258507"/>
                </a:lnTo>
                <a:lnTo>
                  <a:pt x="156630" y="255437"/>
                </a:lnTo>
                <a:close/>
                <a:moveTo>
                  <a:pt x="168241" y="255437"/>
                </a:moveTo>
                <a:lnTo>
                  <a:pt x="162922" y="264617"/>
                </a:lnTo>
                <a:lnTo>
                  <a:pt x="162922" y="258507"/>
                </a:lnTo>
                <a:lnTo>
                  <a:pt x="168241" y="255437"/>
                </a:lnTo>
                <a:close/>
                <a:moveTo>
                  <a:pt x="179822" y="255437"/>
                </a:moveTo>
                <a:lnTo>
                  <a:pt x="174503" y="264617"/>
                </a:lnTo>
                <a:lnTo>
                  <a:pt x="174503" y="258507"/>
                </a:lnTo>
                <a:lnTo>
                  <a:pt x="179822" y="255437"/>
                </a:lnTo>
                <a:close/>
                <a:moveTo>
                  <a:pt x="191463" y="255437"/>
                </a:moveTo>
                <a:lnTo>
                  <a:pt x="186144" y="264617"/>
                </a:lnTo>
                <a:lnTo>
                  <a:pt x="186144" y="258507"/>
                </a:lnTo>
                <a:lnTo>
                  <a:pt x="191463" y="255437"/>
                </a:lnTo>
                <a:close/>
                <a:moveTo>
                  <a:pt x="203075" y="255437"/>
                </a:moveTo>
                <a:lnTo>
                  <a:pt x="197755" y="264617"/>
                </a:lnTo>
                <a:lnTo>
                  <a:pt x="197755" y="258507"/>
                </a:lnTo>
                <a:lnTo>
                  <a:pt x="203075" y="255437"/>
                </a:lnTo>
                <a:close/>
                <a:moveTo>
                  <a:pt x="214716" y="255437"/>
                </a:moveTo>
                <a:lnTo>
                  <a:pt x="209397" y="264617"/>
                </a:lnTo>
                <a:lnTo>
                  <a:pt x="209397" y="258507"/>
                </a:lnTo>
                <a:lnTo>
                  <a:pt x="214716" y="255437"/>
                </a:lnTo>
                <a:close/>
                <a:moveTo>
                  <a:pt x="226327" y="255437"/>
                </a:moveTo>
                <a:lnTo>
                  <a:pt x="221008" y="264617"/>
                </a:lnTo>
                <a:lnTo>
                  <a:pt x="221008" y="258507"/>
                </a:lnTo>
                <a:lnTo>
                  <a:pt x="226327" y="255437"/>
                </a:lnTo>
                <a:close/>
                <a:moveTo>
                  <a:pt x="237969" y="255437"/>
                </a:moveTo>
                <a:lnTo>
                  <a:pt x="232650" y="264617"/>
                </a:lnTo>
                <a:lnTo>
                  <a:pt x="232650" y="258507"/>
                </a:lnTo>
                <a:lnTo>
                  <a:pt x="237969" y="255437"/>
                </a:lnTo>
                <a:close/>
                <a:moveTo>
                  <a:pt x="249550" y="255437"/>
                </a:moveTo>
                <a:lnTo>
                  <a:pt x="244230" y="264617"/>
                </a:lnTo>
                <a:lnTo>
                  <a:pt x="244230" y="258507"/>
                </a:lnTo>
                <a:lnTo>
                  <a:pt x="249550" y="255437"/>
                </a:lnTo>
                <a:close/>
                <a:moveTo>
                  <a:pt x="261191" y="255437"/>
                </a:moveTo>
                <a:lnTo>
                  <a:pt x="255872" y="264617"/>
                </a:lnTo>
                <a:lnTo>
                  <a:pt x="255872" y="258507"/>
                </a:lnTo>
                <a:lnTo>
                  <a:pt x="261191" y="255437"/>
                </a:lnTo>
                <a:close/>
                <a:moveTo>
                  <a:pt x="272802" y="255437"/>
                </a:moveTo>
                <a:lnTo>
                  <a:pt x="267483" y="264617"/>
                </a:lnTo>
                <a:lnTo>
                  <a:pt x="267483" y="258507"/>
                </a:lnTo>
                <a:lnTo>
                  <a:pt x="272802" y="255437"/>
                </a:lnTo>
                <a:close/>
                <a:moveTo>
                  <a:pt x="284444" y="255437"/>
                </a:moveTo>
                <a:lnTo>
                  <a:pt x="279125" y="264617"/>
                </a:lnTo>
                <a:lnTo>
                  <a:pt x="279125" y="258507"/>
                </a:lnTo>
                <a:lnTo>
                  <a:pt x="284444" y="255437"/>
                </a:lnTo>
                <a:close/>
                <a:moveTo>
                  <a:pt x="6262" y="255468"/>
                </a:moveTo>
                <a:lnTo>
                  <a:pt x="11582" y="258507"/>
                </a:lnTo>
                <a:lnTo>
                  <a:pt x="11582" y="264677"/>
                </a:lnTo>
                <a:lnTo>
                  <a:pt x="6262" y="255468"/>
                </a:lnTo>
                <a:close/>
                <a:moveTo>
                  <a:pt x="17904" y="255468"/>
                </a:moveTo>
                <a:lnTo>
                  <a:pt x="23223" y="258507"/>
                </a:lnTo>
                <a:lnTo>
                  <a:pt x="23223" y="264677"/>
                </a:lnTo>
                <a:lnTo>
                  <a:pt x="17904" y="255468"/>
                </a:lnTo>
                <a:close/>
                <a:moveTo>
                  <a:pt x="29515" y="255468"/>
                </a:moveTo>
                <a:lnTo>
                  <a:pt x="34834" y="258507"/>
                </a:lnTo>
                <a:lnTo>
                  <a:pt x="34834" y="264677"/>
                </a:lnTo>
                <a:lnTo>
                  <a:pt x="29515" y="255468"/>
                </a:lnTo>
                <a:close/>
                <a:moveTo>
                  <a:pt x="41126" y="255468"/>
                </a:moveTo>
                <a:lnTo>
                  <a:pt x="46446" y="258507"/>
                </a:lnTo>
                <a:lnTo>
                  <a:pt x="46446" y="264677"/>
                </a:lnTo>
                <a:lnTo>
                  <a:pt x="41126" y="255468"/>
                </a:lnTo>
                <a:close/>
                <a:moveTo>
                  <a:pt x="52737" y="255468"/>
                </a:moveTo>
                <a:lnTo>
                  <a:pt x="58057" y="258507"/>
                </a:lnTo>
                <a:lnTo>
                  <a:pt x="58057" y="264677"/>
                </a:lnTo>
                <a:lnTo>
                  <a:pt x="52737" y="255468"/>
                </a:lnTo>
                <a:close/>
                <a:moveTo>
                  <a:pt x="64379" y="255468"/>
                </a:moveTo>
                <a:lnTo>
                  <a:pt x="69698" y="258507"/>
                </a:lnTo>
                <a:lnTo>
                  <a:pt x="69698" y="264677"/>
                </a:lnTo>
                <a:lnTo>
                  <a:pt x="64379" y="255468"/>
                </a:lnTo>
                <a:close/>
                <a:moveTo>
                  <a:pt x="75990" y="255468"/>
                </a:moveTo>
                <a:lnTo>
                  <a:pt x="81309" y="258507"/>
                </a:lnTo>
                <a:lnTo>
                  <a:pt x="81309" y="264677"/>
                </a:lnTo>
                <a:lnTo>
                  <a:pt x="75990" y="255468"/>
                </a:lnTo>
                <a:close/>
                <a:moveTo>
                  <a:pt x="87632" y="255468"/>
                </a:moveTo>
                <a:lnTo>
                  <a:pt x="92951" y="258507"/>
                </a:lnTo>
                <a:lnTo>
                  <a:pt x="92951" y="264677"/>
                </a:lnTo>
                <a:lnTo>
                  <a:pt x="87632" y="255468"/>
                </a:lnTo>
                <a:close/>
                <a:moveTo>
                  <a:pt x="99243" y="255468"/>
                </a:moveTo>
                <a:lnTo>
                  <a:pt x="104562" y="258507"/>
                </a:lnTo>
                <a:lnTo>
                  <a:pt x="104562" y="264677"/>
                </a:lnTo>
                <a:lnTo>
                  <a:pt x="99243" y="255468"/>
                </a:lnTo>
                <a:close/>
                <a:moveTo>
                  <a:pt x="110824" y="255468"/>
                </a:moveTo>
                <a:lnTo>
                  <a:pt x="116143" y="258507"/>
                </a:lnTo>
                <a:lnTo>
                  <a:pt x="116143" y="264677"/>
                </a:lnTo>
                <a:lnTo>
                  <a:pt x="110824" y="255468"/>
                </a:lnTo>
                <a:close/>
                <a:moveTo>
                  <a:pt x="122465" y="255468"/>
                </a:moveTo>
                <a:lnTo>
                  <a:pt x="127784" y="258507"/>
                </a:lnTo>
                <a:lnTo>
                  <a:pt x="127784" y="264677"/>
                </a:lnTo>
                <a:lnTo>
                  <a:pt x="122465" y="255468"/>
                </a:lnTo>
                <a:close/>
                <a:moveTo>
                  <a:pt x="134076" y="255468"/>
                </a:moveTo>
                <a:lnTo>
                  <a:pt x="139396" y="258507"/>
                </a:lnTo>
                <a:lnTo>
                  <a:pt x="139396" y="264677"/>
                </a:lnTo>
                <a:lnTo>
                  <a:pt x="134076" y="255468"/>
                </a:lnTo>
                <a:close/>
                <a:moveTo>
                  <a:pt x="145718" y="255468"/>
                </a:moveTo>
                <a:lnTo>
                  <a:pt x="151037" y="258507"/>
                </a:lnTo>
                <a:lnTo>
                  <a:pt x="151037" y="264677"/>
                </a:lnTo>
                <a:lnTo>
                  <a:pt x="145718" y="255468"/>
                </a:lnTo>
                <a:close/>
                <a:moveTo>
                  <a:pt x="157329" y="255468"/>
                </a:moveTo>
                <a:lnTo>
                  <a:pt x="162648" y="258507"/>
                </a:lnTo>
                <a:lnTo>
                  <a:pt x="162648" y="264677"/>
                </a:lnTo>
                <a:lnTo>
                  <a:pt x="157329" y="255468"/>
                </a:lnTo>
                <a:close/>
                <a:moveTo>
                  <a:pt x="168971" y="255468"/>
                </a:moveTo>
                <a:lnTo>
                  <a:pt x="174290" y="258507"/>
                </a:lnTo>
                <a:lnTo>
                  <a:pt x="174290" y="264677"/>
                </a:lnTo>
                <a:lnTo>
                  <a:pt x="168971" y="255468"/>
                </a:lnTo>
                <a:close/>
                <a:moveTo>
                  <a:pt x="180551" y="255468"/>
                </a:moveTo>
                <a:lnTo>
                  <a:pt x="185871" y="258507"/>
                </a:lnTo>
                <a:lnTo>
                  <a:pt x="185871" y="264677"/>
                </a:lnTo>
                <a:lnTo>
                  <a:pt x="180551" y="255468"/>
                </a:lnTo>
                <a:close/>
                <a:moveTo>
                  <a:pt x="192193" y="255468"/>
                </a:moveTo>
                <a:lnTo>
                  <a:pt x="197512" y="258507"/>
                </a:lnTo>
                <a:lnTo>
                  <a:pt x="197512" y="264677"/>
                </a:lnTo>
                <a:lnTo>
                  <a:pt x="192193" y="255468"/>
                </a:lnTo>
                <a:close/>
                <a:moveTo>
                  <a:pt x="203804" y="255468"/>
                </a:moveTo>
                <a:lnTo>
                  <a:pt x="209123" y="258507"/>
                </a:lnTo>
                <a:lnTo>
                  <a:pt x="209123" y="264677"/>
                </a:lnTo>
                <a:lnTo>
                  <a:pt x="203804" y="255468"/>
                </a:lnTo>
                <a:close/>
                <a:moveTo>
                  <a:pt x="215446" y="255468"/>
                </a:moveTo>
                <a:lnTo>
                  <a:pt x="220765" y="258507"/>
                </a:lnTo>
                <a:lnTo>
                  <a:pt x="220765" y="264677"/>
                </a:lnTo>
                <a:lnTo>
                  <a:pt x="215446" y="255468"/>
                </a:lnTo>
                <a:close/>
                <a:moveTo>
                  <a:pt x="227057" y="255468"/>
                </a:moveTo>
                <a:lnTo>
                  <a:pt x="232376" y="258507"/>
                </a:lnTo>
                <a:lnTo>
                  <a:pt x="232376" y="264677"/>
                </a:lnTo>
                <a:lnTo>
                  <a:pt x="227057" y="255468"/>
                </a:lnTo>
                <a:close/>
                <a:moveTo>
                  <a:pt x="243941" y="264650"/>
                </a:moveTo>
                <a:lnTo>
                  <a:pt x="243957" y="264677"/>
                </a:lnTo>
                <a:lnTo>
                  <a:pt x="243957" y="264659"/>
                </a:lnTo>
                <a:lnTo>
                  <a:pt x="243957" y="264659"/>
                </a:lnTo>
                <a:lnTo>
                  <a:pt x="243941" y="264650"/>
                </a:lnTo>
                <a:close/>
                <a:moveTo>
                  <a:pt x="255584" y="264653"/>
                </a:moveTo>
                <a:lnTo>
                  <a:pt x="255598" y="264677"/>
                </a:lnTo>
                <a:lnTo>
                  <a:pt x="255598" y="264661"/>
                </a:lnTo>
                <a:lnTo>
                  <a:pt x="255598" y="264661"/>
                </a:lnTo>
                <a:lnTo>
                  <a:pt x="255584" y="264653"/>
                </a:lnTo>
                <a:close/>
                <a:moveTo>
                  <a:pt x="267194" y="264650"/>
                </a:moveTo>
                <a:lnTo>
                  <a:pt x="267210" y="264677"/>
                </a:lnTo>
                <a:lnTo>
                  <a:pt x="267210" y="264659"/>
                </a:lnTo>
                <a:lnTo>
                  <a:pt x="267194" y="264650"/>
                </a:lnTo>
                <a:close/>
                <a:moveTo>
                  <a:pt x="278837" y="264653"/>
                </a:moveTo>
                <a:lnTo>
                  <a:pt x="278851" y="264677"/>
                </a:lnTo>
                <a:lnTo>
                  <a:pt x="278851" y="264661"/>
                </a:lnTo>
                <a:lnTo>
                  <a:pt x="278851" y="264661"/>
                </a:lnTo>
                <a:lnTo>
                  <a:pt x="278837" y="264653"/>
                </a:lnTo>
                <a:close/>
                <a:moveTo>
                  <a:pt x="52798" y="261699"/>
                </a:moveTo>
                <a:lnTo>
                  <a:pt x="52662" y="261778"/>
                </a:lnTo>
                <a:lnTo>
                  <a:pt x="52662" y="261778"/>
                </a:lnTo>
                <a:lnTo>
                  <a:pt x="57844" y="264769"/>
                </a:lnTo>
                <a:lnTo>
                  <a:pt x="57844" y="264769"/>
                </a:lnTo>
                <a:lnTo>
                  <a:pt x="57705" y="264528"/>
                </a:lnTo>
                <a:lnTo>
                  <a:pt x="57705" y="264528"/>
                </a:lnTo>
                <a:lnTo>
                  <a:pt x="57705" y="264528"/>
                </a:lnTo>
                <a:lnTo>
                  <a:pt x="57705" y="264528"/>
                </a:lnTo>
                <a:lnTo>
                  <a:pt x="57705" y="264528"/>
                </a:lnTo>
                <a:lnTo>
                  <a:pt x="52798" y="261699"/>
                </a:lnTo>
                <a:close/>
                <a:moveTo>
                  <a:pt x="6050" y="255589"/>
                </a:moveTo>
                <a:lnTo>
                  <a:pt x="6050" y="261699"/>
                </a:lnTo>
                <a:lnTo>
                  <a:pt x="11369" y="264769"/>
                </a:lnTo>
                <a:lnTo>
                  <a:pt x="11245" y="264556"/>
                </a:lnTo>
                <a:lnTo>
                  <a:pt x="11245" y="264556"/>
                </a:lnTo>
                <a:lnTo>
                  <a:pt x="6232" y="261668"/>
                </a:lnTo>
                <a:cubicBezTo>
                  <a:pt x="6202" y="261638"/>
                  <a:pt x="6171" y="261577"/>
                  <a:pt x="6171" y="261547"/>
                </a:cubicBezTo>
                <a:lnTo>
                  <a:pt x="6171" y="255799"/>
                </a:lnTo>
                <a:lnTo>
                  <a:pt x="6171" y="255799"/>
                </a:lnTo>
                <a:lnTo>
                  <a:pt x="6050" y="255589"/>
                </a:lnTo>
                <a:close/>
                <a:moveTo>
                  <a:pt x="17934" y="261699"/>
                </a:moveTo>
                <a:lnTo>
                  <a:pt x="17798" y="261778"/>
                </a:lnTo>
                <a:lnTo>
                  <a:pt x="17798" y="261778"/>
                </a:lnTo>
                <a:lnTo>
                  <a:pt x="22980" y="264769"/>
                </a:lnTo>
                <a:lnTo>
                  <a:pt x="22841" y="264528"/>
                </a:lnTo>
                <a:lnTo>
                  <a:pt x="22841" y="264528"/>
                </a:lnTo>
                <a:lnTo>
                  <a:pt x="22841" y="264528"/>
                </a:lnTo>
                <a:lnTo>
                  <a:pt x="22841" y="264528"/>
                </a:lnTo>
                <a:lnTo>
                  <a:pt x="22841" y="264528"/>
                </a:lnTo>
                <a:lnTo>
                  <a:pt x="22841" y="264528"/>
                </a:lnTo>
                <a:lnTo>
                  <a:pt x="17934" y="261699"/>
                </a:lnTo>
                <a:close/>
                <a:moveTo>
                  <a:pt x="29576" y="261699"/>
                </a:moveTo>
                <a:lnTo>
                  <a:pt x="29439" y="261778"/>
                </a:lnTo>
                <a:lnTo>
                  <a:pt x="29439" y="261778"/>
                </a:lnTo>
                <a:lnTo>
                  <a:pt x="34622" y="264769"/>
                </a:lnTo>
                <a:lnTo>
                  <a:pt x="34495" y="264551"/>
                </a:lnTo>
                <a:lnTo>
                  <a:pt x="34495" y="264551"/>
                </a:lnTo>
                <a:lnTo>
                  <a:pt x="29576" y="261699"/>
                </a:lnTo>
                <a:close/>
                <a:moveTo>
                  <a:pt x="41187" y="261699"/>
                </a:moveTo>
                <a:lnTo>
                  <a:pt x="41035" y="261786"/>
                </a:lnTo>
                <a:lnTo>
                  <a:pt x="41035" y="261786"/>
                </a:lnTo>
                <a:lnTo>
                  <a:pt x="46202" y="264769"/>
                </a:lnTo>
                <a:lnTo>
                  <a:pt x="46048" y="264502"/>
                </a:lnTo>
                <a:lnTo>
                  <a:pt x="46048" y="264502"/>
                </a:lnTo>
                <a:lnTo>
                  <a:pt x="41187" y="261699"/>
                </a:lnTo>
                <a:close/>
                <a:moveTo>
                  <a:pt x="64440" y="261699"/>
                </a:moveTo>
                <a:lnTo>
                  <a:pt x="64288" y="261786"/>
                </a:lnTo>
                <a:lnTo>
                  <a:pt x="64288" y="261786"/>
                </a:lnTo>
                <a:lnTo>
                  <a:pt x="69455" y="264769"/>
                </a:lnTo>
                <a:lnTo>
                  <a:pt x="69301" y="264502"/>
                </a:lnTo>
                <a:lnTo>
                  <a:pt x="69301" y="264502"/>
                </a:lnTo>
                <a:lnTo>
                  <a:pt x="64440" y="261699"/>
                </a:lnTo>
                <a:close/>
                <a:moveTo>
                  <a:pt x="76051" y="261699"/>
                </a:moveTo>
                <a:lnTo>
                  <a:pt x="75914" y="261778"/>
                </a:lnTo>
                <a:lnTo>
                  <a:pt x="75914" y="261778"/>
                </a:lnTo>
                <a:lnTo>
                  <a:pt x="81097" y="264769"/>
                </a:lnTo>
                <a:lnTo>
                  <a:pt x="80957" y="264528"/>
                </a:lnTo>
                <a:lnTo>
                  <a:pt x="76051" y="261699"/>
                </a:lnTo>
                <a:close/>
                <a:moveTo>
                  <a:pt x="87693" y="261699"/>
                </a:moveTo>
                <a:lnTo>
                  <a:pt x="87540" y="261786"/>
                </a:lnTo>
                <a:lnTo>
                  <a:pt x="87540" y="261786"/>
                </a:lnTo>
                <a:lnTo>
                  <a:pt x="92708" y="264769"/>
                </a:lnTo>
                <a:lnTo>
                  <a:pt x="92553" y="264502"/>
                </a:lnTo>
                <a:lnTo>
                  <a:pt x="92553" y="264502"/>
                </a:lnTo>
                <a:lnTo>
                  <a:pt x="87693" y="261699"/>
                </a:lnTo>
                <a:close/>
                <a:moveTo>
                  <a:pt x="99304" y="261699"/>
                </a:moveTo>
                <a:lnTo>
                  <a:pt x="99167" y="261778"/>
                </a:lnTo>
                <a:lnTo>
                  <a:pt x="99167" y="261778"/>
                </a:lnTo>
                <a:lnTo>
                  <a:pt x="104349" y="264769"/>
                </a:lnTo>
                <a:lnTo>
                  <a:pt x="104210" y="264528"/>
                </a:lnTo>
                <a:lnTo>
                  <a:pt x="99304" y="261699"/>
                </a:lnTo>
                <a:close/>
                <a:moveTo>
                  <a:pt x="110945" y="261699"/>
                </a:moveTo>
                <a:lnTo>
                  <a:pt x="110778" y="261795"/>
                </a:lnTo>
                <a:lnTo>
                  <a:pt x="115930" y="264769"/>
                </a:lnTo>
                <a:lnTo>
                  <a:pt x="115760" y="264476"/>
                </a:lnTo>
                <a:lnTo>
                  <a:pt x="115760" y="264476"/>
                </a:lnTo>
                <a:lnTo>
                  <a:pt x="110945" y="261699"/>
                </a:lnTo>
                <a:close/>
                <a:moveTo>
                  <a:pt x="122587" y="261699"/>
                </a:moveTo>
                <a:lnTo>
                  <a:pt x="122404" y="261804"/>
                </a:lnTo>
                <a:lnTo>
                  <a:pt x="122404" y="261804"/>
                </a:lnTo>
                <a:lnTo>
                  <a:pt x="127541" y="264769"/>
                </a:lnTo>
                <a:lnTo>
                  <a:pt x="127369" y="264471"/>
                </a:lnTo>
                <a:lnTo>
                  <a:pt x="127369" y="264471"/>
                </a:lnTo>
                <a:lnTo>
                  <a:pt x="122587" y="261699"/>
                </a:lnTo>
                <a:close/>
                <a:moveTo>
                  <a:pt x="134198" y="261699"/>
                </a:moveTo>
                <a:lnTo>
                  <a:pt x="134031" y="261795"/>
                </a:lnTo>
                <a:lnTo>
                  <a:pt x="139183" y="264769"/>
                </a:lnTo>
                <a:lnTo>
                  <a:pt x="139013" y="264476"/>
                </a:lnTo>
                <a:lnTo>
                  <a:pt x="139013" y="264476"/>
                </a:lnTo>
                <a:lnTo>
                  <a:pt x="134198" y="261699"/>
                </a:lnTo>
                <a:close/>
                <a:moveTo>
                  <a:pt x="145840" y="261699"/>
                </a:moveTo>
                <a:lnTo>
                  <a:pt x="145657" y="261804"/>
                </a:lnTo>
                <a:lnTo>
                  <a:pt x="145657" y="261804"/>
                </a:lnTo>
                <a:lnTo>
                  <a:pt x="150794" y="264769"/>
                </a:lnTo>
                <a:lnTo>
                  <a:pt x="150622" y="264471"/>
                </a:lnTo>
                <a:lnTo>
                  <a:pt x="150622" y="264471"/>
                </a:lnTo>
                <a:lnTo>
                  <a:pt x="145840" y="261699"/>
                </a:lnTo>
                <a:close/>
                <a:moveTo>
                  <a:pt x="157451" y="261699"/>
                </a:moveTo>
                <a:lnTo>
                  <a:pt x="157283" y="261795"/>
                </a:lnTo>
                <a:lnTo>
                  <a:pt x="157283" y="261795"/>
                </a:lnTo>
                <a:lnTo>
                  <a:pt x="162436" y="264769"/>
                </a:lnTo>
                <a:lnTo>
                  <a:pt x="162266" y="264476"/>
                </a:lnTo>
                <a:lnTo>
                  <a:pt x="162266" y="264476"/>
                </a:lnTo>
                <a:lnTo>
                  <a:pt x="157451" y="261699"/>
                </a:lnTo>
                <a:close/>
                <a:moveTo>
                  <a:pt x="169092" y="261699"/>
                </a:moveTo>
                <a:lnTo>
                  <a:pt x="168910" y="261804"/>
                </a:lnTo>
                <a:lnTo>
                  <a:pt x="168910" y="261804"/>
                </a:lnTo>
                <a:lnTo>
                  <a:pt x="174047" y="264769"/>
                </a:lnTo>
                <a:lnTo>
                  <a:pt x="173874" y="264471"/>
                </a:lnTo>
                <a:lnTo>
                  <a:pt x="169092" y="261699"/>
                </a:lnTo>
                <a:close/>
                <a:moveTo>
                  <a:pt x="180703" y="261699"/>
                </a:moveTo>
                <a:lnTo>
                  <a:pt x="180521" y="261804"/>
                </a:lnTo>
                <a:lnTo>
                  <a:pt x="180521" y="261804"/>
                </a:lnTo>
                <a:lnTo>
                  <a:pt x="185658" y="264769"/>
                </a:lnTo>
                <a:lnTo>
                  <a:pt x="185473" y="264449"/>
                </a:lnTo>
                <a:lnTo>
                  <a:pt x="185473" y="264449"/>
                </a:lnTo>
                <a:lnTo>
                  <a:pt x="180703" y="261699"/>
                </a:lnTo>
                <a:close/>
                <a:moveTo>
                  <a:pt x="192345" y="261699"/>
                </a:moveTo>
                <a:lnTo>
                  <a:pt x="192147" y="261813"/>
                </a:lnTo>
                <a:lnTo>
                  <a:pt x="192147" y="261813"/>
                </a:lnTo>
                <a:lnTo>
                  <a:pt x="197269" y="264769"/>
                </a:lnTo>
                <a:lnTo>
                  <a:pt x="197081" y="264445"/>
                </a:lnTo>
                <a:lnTo>
                  <a:pt x="197081" y="264445"/>
                </a:lnTo>
                <a:lnTo>
                  <a:pt x="192345" y="261699"/>
                </a:lnTo>
                <a:close/>
                <a:moveTo>
                  <a:pt x="203956" y="261699"/>
                </a:moveTo>
                <a:lnTo>
                  <a:pt x="203774" y="261804"/>
                </a:lnTo>
                <a:lnTo>
                  <a:pt x="203774" y="261804"/>
                </a:lnTo>
                <a:lnTo>
                  <a:pt x="208911" y="264769"/>
                </a:lnTo>
                <a:lnTo>
                  <a:pt x="208726" y="264449"/>
                </a:lnTo>
                <a:lnTo>
                  <a:pt x="208726" y="264449"/>
                </a:lnTo>
                <a:lnTo>
                  <a:pt x="203956" y="261699"/>
                </a:lnTo>
                <a:close/>
                <a:moveTo>
                  <a:pt x="215598" y="261699"/>
                </a:moveTo>
                <a:lnTo>
                  <a:pt x="215400" y="261813"/>
                </a:lnTo>
                <a:lnTo>
                  <a:pt x="215400" y="261813"/>
                </a:lnTo>
                <a:lnTo>
                  <a:pt x="220522" y="264769"/>
                </a:lnTo>
                <a:lnTo>
                  <a:pt x="220334" y="264445"/>
                </a:lnTo>
                <a:lnTo>
                  <a:pt x="220334" y="264445"/>
                </a:lnTo>
                <a:lnTo>
                  <a:pt x="215598" y="261699"/>
                </a:lnTo>
                <a:close/>
                <a:moveTo>
                  <a:pt x="227209" y="261699"/>
                </a:moveTo>
                <a:lnTo>
                  <a:pt x="227026" y="261804"/>
                </a:lnTo>
                <a:lnTo>
                  <a:pt x="227026" y="261804"/>
                </a:lnTo>
                <a:lnTo>
                  <a:pt x="232163" y="264769"/>
                </a:lnTo>
                <a:lnTo>
                  <a:pt x="231978" y="264449"/>
                </a:lnTo>
                <a:lnTo>
                  <a:pt x="231978" y="264449"/>
                </a:lnTo>
                <a:lnTo>
                  <a:pt x="227209" y="261699"/>
                </a:lnTo>
                <a:close/>
                <a:moveTo>
                  <a:pt x="238850" y="261699"/>
                </a:moveTo>
                <a:lnTo>
                  <a:pt x="238653" y="261813"/>
                </a:lnTo>
                <a:lnTo>
                  <a:pt x="238653" y="261813"/>
                </a:lnTo>
                <a:lnTo>
                  <a:pt x="243774" y="264769"/>
                </a:lnTo>
                <a:lnTo>
                  <a:pt x="243587" y="264445"/>
                </a:lnTo>
                <a:lnTo>
                  <a:pt x="243587" y="264445"/>
                </a:lnTo>
                <a:lnTo>
                  <a:pt x="238850" y="261699"/>
                </a:lnTo>
                <a:close/>
                <a:moveTo>
                  <a:pt x="250462" y="261699"/>
                </a:moveTo>
                <a:lnTo>
                  <a:pt x="250249" y="261821"/>
                </a:lnTo>
                <a:lnTo>
                  <a:pt x="250249" y="261821"/>
                </a:lnTo>
                <a:lnTo>
                  <a:pt x="255355" y="264769"/>
                </a:lnTo>
                <a:lnTo>
                  <a:pt x="255140" y="264397"/>
                </a:lnTo>
                <a:lnTo>
                  <a:pt x="255140" y="264397"/>
                </a:lnTo>
                <a:lnTo>
                  <a:pt x="250462" y="261699"/>
                </a:lnTo>
                <a:close/>
                <a:moveTo>
                  <a:pt x="262103" y="261699"/>
                </a:moveTo>
                <a:lnTo>
                  <a:pt x="261890" y="261821"/>
                </a:lnTo>
                <a:lnTo>
                  <a:pt x="261890" y="261821"/>
                </a:lnTo>
                <a:lnTo>
                  <a:pt x="266997" y="264769"/>
                </a:lnTo>
                <a:lnTo>
                  <a:pt x="266794" y="264418"/>
                </a:lnTo>
                <a:lnTo>
                  <a:pt x="266794" y="264418"/>
                </a:lnTo>
                <a:lnTo>
                  <a:pt x="262103" y="261699"/>
                </a:lnTo>
                <a:close/>
                <a:moveTo>
                  <a:pt x="273714" y="261699"/>
                </a:moveTo>
                <a:lnTo>
                  <a:pt x="273501" y="261821"/>
                </a:lnTo>
                <a:lnTo>
                  <a:pt x="273501" y="261821"/>
                </a:lnTo>
                <a:lnTo>
                  <a:pt x="278608" y="264769"/>
                </a:lnTo>
                <a:lnTo>
                  <a:pt x="278392" y="264397"/>
                </a:lnTo>
                <a:lnTo>
                  <a:pt x="278392" y="264397"/>
                </a:lnTo>
                <a:lnTo>
                  <a:pt x="273714" y="261699"/>
                </a:lnTo>
                <a:close/>
                <a:moveTo>
                  <a:pt x="284657" y="255589"/>
                </a:moveTo>
                <a:lnTo>
                  <a:pt x="284657" y="261729"/>
                </a:lnTo>
                <a:lnTo>
                  <a:pt x="279337" y="264769"/>
                </a:lnTo>
                <a:lnTo>
                  <a:pt x="284657" y="255589"/>
                </a:lnTo>
                <a:close/>
                <a:moveTo>
                  <a:pt x="17418" y="255589"/>
                </a:moveTo>
                <a:lnTo>
                  <a:pt x="17418" y="261729"/>
                </a:lnTo>
                <a:lnTo>
                  <a:pt x="12098" y="264829"/>
                </a:lnTo>
                <a:lnTo>
                  <a:pt x="17418" y="255589"/>
                </a:lnTo>
                <a:close/>
                <a:moveTo>
                  <a:pt x="29029" y="255589"/>
                </a:moveTo>
                <a:lnTo>
                  <a:pt x="29029" y="261729"/>
                </a:lnTo>
                <a:lnTo>
                  <a:pt x="23710" y="264829"/>
                </a:lnTo>
                <a:lnTo>
                  <a:pt x="29029" y="255589"/>
                </a:lnTo>
                <a:close/>
                <a:moveTo>
                  <a:pt x="40610" y="255589"/>
                </a:moveTo>
                <a:lnTo>
                  <a:pt x="40610" y="261729"/>
                </a:lnTo>
                <a:lnTo>
                  <a:pt x="35290" y="264829"/>
                </a:lnTo>
                <a:lnTo>
                  <a:pt x="40610" y="255589"/>
                </a:lnTo>
                <a:close/>
                <a:moveTo>
                  <a:pt x="52251" y="255589"/>
                </a:moveTo>
                <a:lnTo>
                  <a:pt x="52251" y="261729"/>
                </a:lnTo>
                <a:lnTo>
                  <a:pt x="46932" y="264829"/>
                </a:lnTo>
                <a:lnTo>
                  <a:pt x="52251" y="255589"/>
                </a:lnTo>
                <a:close/>
                <a:moveTo>
                  <a:pt x="63862" y="255589"/>
                </a:moveTo>
                <a:lnTo>
                  <a:pt x="63862" y="261729"/>
                </a:lnTo>
                <a:lnTo>
                  <a:pt x="58543" y="264829"/>
                </a:lnTo>
                <a:lnTo>
                  <a:pt x="63862" y="255589"/>
                </a:lnTo>
                <a:close/>
                <a:moveTo>
                  <a:pt x="75504" y="255589"/>
                </a:moveTo>
                <a:lnTo>
                  <a:pt x="75504" y="261729"/>
                </a:lnTo>
                <a:lnTo>
                  <a:pt x="70185" y="264829"/>
                </a:lnTo>
                <a:lnTo>
                  <a:pt x="75504" y="255589"/>
                </a:lnTo>
                <a:close/>
                <a:moveTo>
                  <a:pt x="87115" y="255589"/>
                </a:moveTo>
                <a:lnTo>
                  <a:pt x="87115" y="261729"/>
                </a:lnTo>
                <a:lnTo>
                  <a:pt x="81796" y="264829"/>
                </a:lnTo>
                <a:lnTo>
                  <a:pt x="87115" y="255589"/>
                </a:lnTo>
                <a:close/>
                <a:moveTo>
                  <a:pt x="98757" y="255589"/>
                </a:moveTo>
                <a:lnTo>
                  <a:pt x="98757" y="261729"/>
                </a:lnTo>
                <a:lnTo>
                  <a:pt x="93437" y="264829"/>
                </a:lnTo>
                <a:lnTo>
                  <a:pt x="98757" y="255589"/>
                </a:lnTo>
                <a:close/>
                <a:moveTo>
                  <a:pt x="110337" y="255589"/>
                </a:moveTo>
                <a:lnTo>
                  <a:pt x="110337" y="261729"/>
                </a:lnTo>
                <a:lnTo>
                  <a:pt x="105018" y="264829"/>
                </a:lnTo>
                <a:lnTo>
                  <a:pt x="110337" y="255589"/>
                </a:lnTo>
                <a:close/>
                <a:moveTo>
                  <a:pt x="121979" y="255589"/>
                </a:moveTo>
                <a:lnTo>
                  <a:pt x="121979" y="261729"/>
                </a:lnTo>
                <a:lnTo>
                  <a:pt x="116660" y="264829"/>
                </a:lnTo>
                <a:lnTo>
                  <a:pt x="121979" y="255589"/>
                </a:lnTo>
                <a:close/>
                <a:moveTo>
                  <a:pt x="133590" y="255589"/>
                </a:moveTo>
                <a:lnTo>
                  <a:pt x="133590" y="261729"/>
                </a:lnTo>
                <a:lnTo>
                  <a:pt x="128271" y="264829"/>
                </a:lnTo>
                <a:lnTo>
                  <a:pt x="133590" y="255589"/>
                </a:lnTo>
                <a:close/>
                <a:moveTo>
                  <a:pt x="145232" y="255589"/>
                </a:moveTo>
                <a:lnTo>
                  <a:pt x="145232" y="261729"/>
                </a:lnTo>
                <a:lnTo>
                  <a:pt x="139912" y="264829"/>
                </a:lnTo>
                <a:lnTo>
                  <a:pt x="145232" y="255589"/>
                </a:lnTo>
                <a:close/>
                <a:moveTo>
                  <a:pt x="156843" y="255589"/>
                </a:moveTo>
                <a:lnTo>
                  <a:pt x="156843" y="261729"/>
                </a:lnTo>
                <a:lnTo>
                  <a:pt x="151523" y="264829"/>
                </a:lnTo>
                <a:lnTo>
                  <a:pt x="156843" y="255589"/>
                </a:lnTo>
                <a:close/>
                <a:moveTo>
                  <a:pt x="168484" y="255589"/>
                </a:moveTo>
                <a:lnTo>
                  <a:pt x="168484" y="261729"/>
                </a:lnTo>
                <a:lnTo>
                  <a:pt x="163165" y="264829"/>
                </a:lnTo>
                <a:lnTo>
                  <a:pt x="168484" y="255589"/>
                </a:lnTo>
                <a:close/>
                <a:moveTo>
                  <a:pt x="180065" y="255589"/>
                </a:moveTo>
                <a:lnTo>
                  <a:pt x="180065" y="261729"/>
                </a:lnTo>
                <a:lnTo>
                  <a:pt x="174746" y="264829"/>
                </a:lnTo>
                <a:lnTo>
                  <a:pt x="180065" y="255589"/>
                </a:lnTo>
                <a:close/>
                <a:moveTo>
                  <a:pt x="191676" y="255589"/>
                </a:moveTo>
                <a:lnTo>
                  <a:pt x="191676" y="261729"/>
                </a:lnTo>
                <a:lnTo>
                  <a:pt x="186357" y="264829"/>
                </a:lnTo>
                <a:lnTo>
                  <a:pt x="191676" y="255589"/>
                </a:lnTo>
                <a:close/>
                <a:moveTo>
                  <a:pt x="203318" y="255589"/>
                </a:moveTo>
                <a:lnTo>
                  <a:pt x="203318" y="261729"/>
                </a:lnTo>
                <a:lnTo>
                  <a:pt x="197999" y="264829"/>
                </a:lnTo>
                <a:lnTo>
                  <a:pt x="203318" y="255589"/>
                </a:lnTo>
                <a:close/>
                <a:moveTo>
                  <a:pt x="214929" y="255589"/>
                </a:moveTo>
                <a:lnTo>
                  <a:pt x="214929" y="261729"/>
                </a:lnTo>
                <a:lnTo>
                  <a:pt x="209610" y="264829"/>
                </a:lnTo>
                <a:lnTo>
                  <a:pt x="214929" y="255589"/>
                </a:lnTo>
                <a:close/>
                <a:moveTo>
                  <a:pt x="226570" y="255589"/>
                </a:moveTo>
                <a:lnTo>
                  <a:pt x="226570" y="261729"/>
                </a:lnTo>
                <a:lnTo>
                  <a:pt x="221251" y="264829"/>
                </a:lnTo>
                <a:lnTo>
                  <a:pt x="226570" y="255589"/>
                </a:lnTo>
                <a:close/>
                <a:moveTo>
                  <a:pt x="238182" y="255589"/>
                </a:moveTo>
                <a:lnTo>
                  <a:pt x="238182" y="261729"/>
                </a:lnTo>
                <a:lnTo>
                  <a:pt x="232862" y="264829"/>
                </a:lnTo>
                <a:lnTo>
                  <a:pt x="238182" y="255589"/>
                </a:lnTo>
                <a:close/>
                <a:moveTo>
                  <a:pt x="249793" y="255589"/>
                </a:moveTo>
                <a:lnTo>
                  <a:pt x="249793" y="261729"/>
                </a:lnTo>
                <a:lnTo>
                  <a:pt x="244474" y="264829"/>
                </a:lnTo>
                <a:lnTo>
                  <a:pt x="249793" y="255589"/>
                </a:lnTo>
                <a:close/>
                <a:moveTo>
                  <a:pt x="261404" y="255589"/>
                </a:moveTo>
                <a:lnTo>
                  <a:pt x="261404" y="261729"/>
                </a:lnTo>
                <a:lnTo>
                  <a:pt x="256085" y="264829"/>
                </a:lnTo>
                <a:lnTo>
                  <a:pt x="261404" y="255589"/>
                </a:lnTo>
                <a:close/>
                <a:moveTo>
                  <a:pt x="273046" y="255589"/>
                </a:moveTo>
                <a:lnTo>
                  <a:pt x="273046" y="261729"/>
                </a:lnTo>
                <a:lnTo>
                  <a:pt x="267726" y="264829"/>
                </a:lnTo>
                <a:lnTo>
                  <a:pt x="273046" y="255589"/>
                </a:lnTo>
                <a:close/>
                <a:moveTo>
                  <a:pt x="29352" y="0"/>
                </a:moveTo>
                <a:cubicBezTo>
                  <a:pt x="29333" y="0"/>
                  <a:pt x="29318" y="8"/>
                  <a:pt x="29302" y="23"/>
                </a:cubicBezTo>
                <a:lnTo>
                  <a:pt x="23345" y="3367"/>
                </a:lnTo>
                <a:lnTo>
                  <a:pt x="17600" y="54"/>
                </a:lnTo>
                <a:cubicBezTo>
                  <a:pt x="17585" y="38"/>
                  <a:pt x="17562" y="31"/>
                  <a:pt x="17539" y="31"/>
                </a:cubicBezTo>
                <a:cubicBezTo>
                  <a:pt x="17516" y="31"/>
                  <a:pt x="17494" y="38"/>
                  <a:pt x="17478" y="54"/>
                </a:cubicBezTo>
                <a:lnTo>
                  <a:pt x="11734" y="3367"/>
                </a:lnTo>
                <a:lnTo>
                  <a:pt x="5989" y="54"/>
                </a:lnTo>
                <a:cubicBezTo>
                  <a:pt x="5974" y="38"/>
                  <a:pt x="5958" y="31"/>
                  <a:pt x="5943" y="31"/>
                </a:cubicBezTo>
                <a:cubicBezTo>
                  <a:pt x="5928" y="31"/>
                  <a:pt x="5913" y="38"/>
                  <a:pt x="5898" y="54"/>
                </a:cubicBezTo>
                <a:lnTo>
                  <a:pt x="31" y="3397"/>
                </a:lnTo>
                <a:lnTo>
                  <a:pt x="1" y="3458"/>
                </a:lnTo>
                <a:lnTo>
                  <a:pt x="1" y="3488"/>
                </a:lnTo>
                <a:lnTo>
                  <a:pt x="1" y="10206"/>
                </a:lnTo>
                <a:cubicBezTo>
                  <a:pt x="1" y="10236"/>
                  <a:pt x="31" y="10297"/>
                  <a:pt x="62" y="10327"/>
                </a:cubicBezTo>
                <a:lnTo>
                  <a:pt x="5806" y="13640"/>
                </a:lnTo>
                <a:lnTo>
                  <a:pt x="5806" y="20206"/>
                </a:lnTo>
                <a:lnTo>
                  <a:pt x="31" y="23519"/>
                </a:lnTo>
                <a:lnTo>
                  <a:pt x="1" y="23549"/>
                </a:lnTo>
                <a:lnTo>
                  <a:pt x="1" y="23580"/>
                </a:lnTo>
                <a:lnTo>
                  <a:pt x="1" y="30328"/>
                </a:lnTo>
                <a:cubicBezTo>
                  <a:pt x="1" y="30358"/>
                  <a:pt x="31" y="30388"/>
                  <a:pt x="62" y="30419"/>
                </a:cubicBezTo>
                <a:lnTo>
                  <a:pt x="5806" y="33732"/>
                </a:lnTo>
                <a:lnTo>
                  <a:pt x="5806" y="40297"/>
                </a:lnTo>
                <a:lnTo>
                  <a:pt x="31" y="43641"/>
                </a:lnTo>
                <a:lnTo>
                  <a:pt x="1" y="43702"/>
                </a:lnTo>
                <a:lnTo>
                  <a:pt x="1" y="43732"/>
                </a:lnTo>
                <a:lnTo>
                  <a:pt x="1" y="50449"/>
                </a:lnTo>
                <a:cubicBezTo>
                  <a:pt x="1" y="50480"/>
                  <a:pt x="31" y="50541"/>
                  <a:pt x="62" y="50571"/>
                </a:cubicBezTo>
                <a:lnTo>
                  <a:pt x="5806" y="53884"/>
                </a:lnTo>
                <a:lnTo>
                  <a:pt x="5806" y="60450"/>
                </a:lnTo>
                <a:lnTo>
                  <a:pt x="31" y="63793"/>
                </a:lnTo>
                <a:lnTo>
                  <a:pt x="1" y="63823"/>
                </a:lnTo>
                <a:lnTo>
                  <a:pt x="1" y="63854"/>
                </a:lnTo>
                <a:lnTo>
                  <a:pt x="1" y="70602"/>
                </a:lnTo>
                <a:cubicBezTo>
                  <a:pt x="1" y="70632"/>
                  <a:pt x="31" y="70662"/>
                  <a:pt x="62" y="70693"/>
                </a:cubicBezTo>
                <a:lnTo>
                  <a:pt x="5806" y="74006"/>
                </a:lnTo>
                <a:lnTo>
                  <a:pt x="5806" y="80571"/>
                </a:lnTo>
                <a:lnTo>
                  <a:pt x="62" y="83885"/>
                </a:lnTo>
                <a:lnTo>
                  <a:pt x="31" y="83915"/>
                </a:lnTo>
                <a:lnTo>
                  <a:pt x="31" y="83945"/>
                </a:lnTo>
                <a:lnTo>
                  <a:pt x="31" y="90693"/>
                </a:lnTo>
                <a:cubicBezTo>
                  <a:pt x="31" y="90724"/>
                  <a:pt x="62" y="90754"/>
                  <a:pt x="122" y="90784"/>
                </a:cubicBezTo>
                <a:lnTo>
                  <a:pt x="5867" y="94097"/>
                </a:lnTo>
                <a:lnTo>
                  <a:pt x="5867" y="100663"/>
                </a:lnTo>
                <a:lnTo>
                  <a:pt x="122" y="103976"/>
                </a:lnTo>
                <a:lnTo>
                  <a:pt x="92" y="104006"/>
                </a:lnTo>
                <a:lnTo>
                  <a:pt x="92" y="104067"/>
                </a:lnTo>
                <a:lnTo>
                  <a:pt x="92" y="110785"/>
                </a:lnTo>
                <a:cubicBezTo>
                  <a:pt x="92" y="110815"/>
                  <a:pt x="122" y="110845"/>
                  <a:pt x="153" y="110906"/>
                </a:cubicBezTo>
                <a:lnTo>
                  <a:pt x="5898" y="114189"/>
                </a:lnTo>
                <a:lnTo>
                  <a:pt x="5898" y="120785"/>
                </a:lnTo>
                <a:lnTo>
                  <a:pt x="153" y="124068"/>
                </a:lnTo>
                <a:lnTo>
                  <a:pt x="122" y="124128"/>
                </a:lnTo>
                <a:lnTo>
                  <a:pt x="122" y="124159"/>
                </a:lnTo>
                <a:lnTo>
                  <a:pt x="122" y="130876"/>
                </a:lnTo>
                <a:cubicBezTo>
                  <a:pt x="122" y="130907"/>
                  <a:pt x="153" y="130967"/>
                  <a:pt x="183" y="130998"/>
                </a:cubicBezTo>
                <a:lnTo>
                  <a:pt x="5928" y="134311"/>
                </a:lnTo>
                <a:lnTo>
                  <a:pt x="5928" y="140876"/>
                </a:lnTo>
                <a:lnTo>
                  <a:pt x="183" y="144189"/>
                </a:lnTo>
                <a:lnTo>
                  <a:pt x="153" y="144220"/>
                </a:lnTo>
                <a:lnTo>
                  <a:pt x="153" y="144250"/>
                </a:lnTo>
                <a:lnTo>
                  <a:pt x="153" y="150968"/>
                </a:lnTo>
                <a:cubicBezTo>
                  <a:pt x="153" y="151028"/>
                  <a:pt x="183" y="151059"/>
                  <a:pt x="244" y="151089"/>
                </a:cubicBezTo>
                <a:lnTo>
                  <a:pt x="5958" y="154402"/>
                </a:lnTo>
                <a:lnTo>
                  <a:pt x="5958" y="160968"/>
                </a:lnTo>
                <a:lnTo>
                  <a:pt x="244" y="164281"/>
                </a:lnTo>
                <a:lnTo>
                  <a:pt x="183" y="164311"/>
                </a:lnTo>
                <a:lnTo>
                  <a:pt x="183" y="164372"/>
                </a:lnTo>
                <a:lnTo>
                  <a:pt x="183" y="171089"/>
                </a:lnTo>
                <a:cubicBezTo>
                  <a:pt x="183" y="171120"/>
                  <a:pt x="244" y="171150"/>
                  <a:pt x="274" y="171211"/>
                </a:cubicBezTo>
                <a:lnTo>
                  <a:pt x="6019" y="174494"/>
                </a:lnTo>
                <a:lnTo>
                  <a:pt x="6019" y="181090"/>
                </a:lnTo>
                <a:lnTo>
                  <a:pt x="274" y="184372"/>
                </a:lnTo>
                <a:lnTo>
                  <a:pt x="244" y="184433"/>
                </a:lnTo>
                <a:lnTo>
                  <a:pt x="244" y="184464"/>
                </a:lnTo>
                <a:lnTo>
                  <a:pt x="244" y="185132"/>
                </a:lnTo>
                <a:lnTo>
                  <a:pt x="5557" y="194332"/>
                </a:lnTo>
                <a:lnTo>
                  <a:pt x="5557" y="194332"/>
                </a:lnTo>
                <a:lnTo>
                  <a:pt x="6050" y="194616"/>
                </a:lnTo>
                <a:lnTo>
                  <a:pt x="6050" y="195163"/>
                </a:lnTo>
                <a:lnTo>
                  <a:pt x="11369" y="204403"/>
                </a:lnTo>
                <a:lnTo>
                  <a:pt x="11369" y="204403"/>
                </a:lnTo>
                <a:lnTo>
                  <a:pt x="8907" y="202974"/>
                </a:lnTo>
                <a:lnTo>
                  <a:pt x="6050" y="201333"/>
                </a:lnTo>
                <a:lnTo>
                  <a:pt x="6050" y="201181"/>
                </a:lnTo>
                <a:lnTo>
                  <a:pt x="305" y="204494"/>
                </a:lnTo>
                <a:lnTo>
                  <a:pt x="274" y="204525"/>
                </a:lnTo>
                <a:lnTo>
                  <a:pt x="274" y="204555"/>
                </a:lnTo>
                <a:lnTo>
                  <a:pt x="274" y="205337"/>
                </a:lnTo>
                <a:lnTo>
                  <a:pt x="274" y="205337"/>
                </a:lnTo>
                <a:lnTo>
                  <a:pt x="5516" y="214382"/>
                </a:lnTo>
                <a:lnTo>
                  <a:pt x="5516" y="214382"/>
                </a:lnTo>
                <a:lnTo>
                  <a:pt x="6080" y="214707"/>
                </a:lnTo>
                <a:lnTo>
                  <a:pt x="6080" y="215368"/>
                </a:lnTo>
                <a:lnTo>
                  <a:pt x="6080" y="215368"/>
                </a:lnTo>
                <a:lnTo>
                  <a:pt x="11369" y="224555"/>
                </a:lnTo>
                <a:lnTo>
                  <a:pt x="11369" y="224555"/>
                </a:lnTo>
                <a:lnTo>
                  <a:pt x="8907" y="223096"/>
                </a:lnTo>
                <a:lnTo>
                  <a:pt x="6050" y="221455"/>
                </a:lnTo>
                <a:lnTo>
                  <a:pt x="6050" y="221290"/>
                </a:lnTo>
                <a:lnTo>
                  <a:pt x="6050" y="221290"/>
                </a:lnTo>
                <a:lnTo>
                  <a:pt x="335" y="224586"/>
                </a:lnTo>
                <a:lnTo>
                  <a:pt x="305" y="224616"/>
                </a:lnTo>
                <a:lnTo>
                  <a:pt x="305" y="224646"/>
                </a:lnTo>
                <a:lnTo>
                  <a:pt x="305" y="225481"/>
                </a:lnTo>
                <a:lnTo>
                  <a:pt x="305" y="225481"/>
                </a:lnTo>
                <a:lnTo>
                  <a:pt x="5473" y="234429"/>
                </a:lnTo>
                <a:lnTo>
                  <a:pt x="5473" y="234429"/>
                </a:lnTo>
                <a:lnTo>
                  <a:pt x="6110" y="234799"/>
                </a:lnTo>
                <a:lnTo>
                  <a:pt x="6110" y="235543"/>
                </a:lnTo>
                <a:lnTo>
                  <a:pt x="6110" y="235543"/>
                </a:lnTo>
                <a:lnTo>
                  <a:pt x="11369" y="244677"/>
                </a:lnTo>
                <a:lnTo>
                  <a:pt x="11369" y="244677"/>
                </a:lnTo>
                <a:lnTo>
                  <a:pt x="8907" y="243249"/>
                </a:lnTo>
                <a:lnTo>
                  <a:pt x="6050" y="241607"/>
                </a:lnTo>
                <a:lnTo>
                  <a:pt x="6050" y="241399"/>
                </a:lnTo>
                <a:lnTo>
                  <a:pt x="6050" y="241399"/>
                </a:lnTo>
                <a:lnTo>
                  <a:pt x="396" y="244677"/>
                </a:lnTo>
                <a:lnTo>
                  <a:pt x="335" y="244708"/>
                </a:lnTo>
                <a:lnTo>
                  <a:pt x="335" y="244768"/>
                </a:lnTo>
                <a:lnTo>
                  <a:pt x="335" y="245656"/>
                </a:lnTo>
                <a:lnTo>
                  <a:pt x="335" y="245656"/>
                </a:lnTo>
                <a:lnTo>
                  <a:pt x="5421" y="254461"/>
                </a:lnTo>
                <a:lnTo>
                  <a:pt x="5421" y="254461"/>
                </a:lnTo>
                <a:lnTo>
                  <a:pt x="6171" y="254890"/>
                </a:lnTo>
                <a:lnTo>
                  <a:pt x="6171" y="255799"/>
                </a:lnTo>
                <a:lnTo>
                  <a:pt x="6171" y="255799"/>
                </a:lnTo>
                <a:lnTo>
                  <a:pt x="11245" y="264556"/>
                </a:lnTo>
                <a:lnTo>
                  <a:pt x="11245" y="264556"/>
                </a:lnTo>
                <a:lnTo>
                  <a:pt x="12038" y="265012"/>
                </a:lnTo>
                <a:lnTo>
                  <a:pt x="12190" y="265012"/>
                </a:lnTo>
                <a:lnTo>
                  <a:pt x="17798" y="261778"/>
                </a:lnTo>
                <a:lnTo>
                  <a:pt x="17798" y="261778"/>
                </a:lnTo>
                <a:lnTo>
                  <a:pt x="17661" y="261699"/>
                </a:lnTo>
                <a:lnTo>
                  <a:pt x="17661" y="255589"/>
                </a:lnTo>
                <a:lnTo>
                  <a:pt x="22841" y="264528"/>
                </a:lnTo>
                <a:lnTo>
                  <a:pt x="22841" y="264528"/>
                </a:lnTo>
                <a:lnTo>
                  <a:pt x="22841" y="264528"/>
                </a:lnTo>
                <a:lnTo>
                  <a:pt x="22841" y="264528"/>
                </a:lnTo>
                <a:lnTo>
                  <a:pt x="22841" y="264528"/>
                </a:lnTo>
                <a:lnTo>
                  <a:pt x="22841" y="264528"/>
                </a:lnTo>
                <a:lnTo>
                  <a:pt x="23679" y="265012"/>
                </a:lnTo>
                <a:lnTo>
                  <a:pt x="23831" y="265012"/>
                </a:lnTo>
                <a:lnTo>
                  <a:pt x="29439" y="261778"/>
                </a:lnTo>
                <a:lnTo>
                  <a:pt x="29439" y="261778"/>
                </a:lnTo>
                <a:lnTo>
                  <a:pt x="29302" y="261699"/>
                </a:lnTo>
                <a:lnTo>
                  <a:pt x="29302" y="255589"/>
                </a:lnTo>
                <a:lnTo>
                  <a:pt x="34495" y="264551"/>
                </a:lnTo>
                <a:lnTo>
                  <a:pt x="34495" y="264551"/>
                </a:lnTo>
                <a:lnTo>
                  <a:pt x="35290" y="265012"/>
                </a:lnTo>
                <a:lnTo>
                  <a:pt x="35442" y="265012"/>
                </a:lnTo>
                <a:lnTo>
                  <a:pt x="41035" y="261786"/>
                </a:lnTo>
                <a:lnTo>
                  <a:pt x="41035" y="261786"/>
                </a:lnTo>
                <a:lnTo>
                  <a:pt x="40883" y="261699"/>
                </a:lnTo>
                <a:lnTo>
                  <a:pt x="40883" y="255589"/>
                </a:lnTo>
                <a:lnTo>
                  <a:pt x="46048" y="264502"/>
                </a:lnTo>
                <a:lnTo>
                  <a:pt x="46048" y="264502"/>
                </a:lnTo>
                <a:lnTo>
                  <a:pt x="46932" y="265012"/>
                </a:lnTo>
                <a:lnTo>
                  <a:pt x="47084" y="265012"/>
                </a:lnTo>
                <a:lnTo>
                  <a:pt x="52662" y="261778"/>
                </a:lnTo>
                <a:lnTo>
                  <a:pt x="52662" y="261778"/>
                </a:lnTo>
                <a:lnTo>
                  <a:pt x="52525" y="261699"/>
                </a:lnTo>
                <a:lnTo>
                  <a:pt x="52525" y="255589"/>
                </a:lnTo>
                <a:lnTo>
                  <a:pt x="57705" y="264528"/>
                </a:lnTo>
                <a:lnTo>
                  <a:pt x="57705" y="264528"/>
                </a:lnTo>
                <a:lnTo>
                  <a:pt x="57705" y="264528"/>
                </a:lnTo>
                <a:lnTo>
                  <a:pt x="57705" y="264528"/>
                </a:lnTo>
                <a:lnTo>
                  <a:pt x="57705" y="264528"/>
                </a:lnTo>
                <a:lnTo>
                  <a:pt x="58543" y="265012"/>
                </a:lnTo>
                <a:lnTo>
                  <a:pt x="58695" y="265012"/>
                </a:lnTo>
                <a:lnTo>
                  <a:pt x="64288" y="261786"/>
                </a:lnTo>
                <a:lnTo>
                  <a:pt x="64288" y="261786"/>
                </a:lnTo>
                <a:lnTo>
                  <a:pt x="64136" y="261699"/>
                </a:lnTo>
                <a:lnTo>
                  <a:pt x="64136" y="255589"/>
                </a:lnTo>
                <a:lnTo>
                  <a:pt x="69301" y="264502"/>
                </a:lnTo>
                <a:lnTo>
                  <a:pt x="69301" y="264502"/>
                </a:lnTo>
                <a:lnTo>
                  <a:pt x="70185" y="265012"/>
                </a:lnTo>
                <a:lnTo>
                  <a:pt x="70337" y="265012"/>
                </a:lnTo>
                <a:lnTo>
                  <a:pt x="75914" y="261778"/>
                </a:lnTo>
                <a:lnTo>
                  <a:pt x="75914" y="261778"/>
                </a:lnTo>
                <a:lnTo>
                  <a:pt x="75777" y="261699"/>
                </a:lnTo>
                <a:lnTo>
                  <a:pt x="75777" y="255589"/>
                </a:lnTo>
                <a:lnTo>
                  <a:pt x="80957" y="264528"/>
                </a:lnTo>
                <a:lnTo>
                  <a:pt x="81796" y="265012"/>
                </a:lnTo>
                <a:lnTo>
                  <a:pt x="81948" y="265012"/>
                </a:lnTo>
                <a:lnTo>
                  <a:pt x="87540" y="261786"/>
                </a:lnTo>
                <a:lnTo>
                  <a:pt x="87540" y="261786"/>
                </a:lnTo>
                <a:lnTo>
                  <a:pt x="87389" y="261699"/>
                </a:lnTo>
                <a:lnTo>
                  <a:pt x="87389" y="255589"/>
                </a:lnTo>
                <a:lnTo>
                  <a:pt x="92553" y="264502"/>
                </a:lnTo>
                <a:lnTo>
                  <a:pt x="92553" y="264502"/>
                </a:lnTo>
                <a:lnTo>
                  <a:pt x="93437" y="265012"/>
                </a:lnTo>
                <a:lnTo>
                  <a:pt x="93589" y="265012"/>
                </a:lnTo>
                <a:lnTo>
                  <a:pt x="99167" y="261778"/>
                </a:lnTo>
                <a:lnTo>
                  <a:pt x="99167" y="261778"/>
                </a:lnTo>
                <a:lnTo>
                  <a:pt x="99030" y="261699"/>
                </a:lnTo>
                <a:lnTo>
                  <a:pt x="99030" y="255589"/>
                </a:lnTo>
                <a:lnTo>
                  <a:pt x="104210" y="264528"/>
                </a:lnTo>
                <a:lnTo>
                  <a:pt x="105048" y="265012"/>
                </a:lnTo>
                <a:lnTo>
                  <a:pt x="105200" y="265012"/>
                </a:lnTo>
                <a:lnTo>
                  <a:pt x="110778" y="261795"/>
                </a:lnTo>
                <a:lnTo>
                  <a:pt x="110611" y="261699"/>
                </a:lnTo>
                <a:lnTo>
                  <a:pt x="110611" y="255589"/>
                </a:lnTo>
                <a:lnTo>
                  <a:pt x="115760" y="264476"/>
                </a:lnTo>
                <a:lnTo>
                  <a:pt x="115760" y="264476"/>
                </a:lnTo>
                <a:lnTo>
                  <a:pt x="116690" y="265012"/>
                </a:lnTo>
                <a:lnTo>
                  <a:pt x="116842" y="265012"/>
                </a:lnTo>
                <a:lnTo>
                  <a:pt x="122404" y="261804"/>
                </a:lnTo>
                <a:lnTo>
                  <a:pt x="122404" y="261804"/>
                </a:lnTo>
                <a:lnTo>
                  <a:pt x="122222" y="261699"/>
                </a:lnTo>
                <a:lnTo>
                  <a:pt x="122222" y="255589"/>
                </a:lnTo>
                <a:lnTo>
                  <a:pt x="127369" y="264471"/>
                </a:lnTo>
                <a:lnTo>
                  <a:pt x="127369" y="264471"/>
                </a:lnTo>
                <a:lnTo>
                  <a:pt x="128301" y="265012"/>
                </a:lnTo>
                <a:lnTo>
                  <a:pt x="128453" y="265012"/>
                </a:lnTo>
                <a:lnTo>
                  <a:pt x="134031" y="261795"/>
                </a:lnTo>
                <a:lnTo>
                  <a:pt x="133864" y="261699"/>
                </a:lnTo>
                <a:lnTo>
                  <a:pt x="133864" y="255589"/>
                </a:lnTo>
                <a:lnTo>
                  <a:pt x="139013" y="264476"/>
                </a:lnTo>
                <a:lnTo>
                  <a:pt x="139013" y="264476"/>
                </a:lnTo>
                <a:lnTo>
                  <a:pt x="139943" y="265012"/>
                </a:lnTo>
                <a:lnTo>
                  <a:pt x="140095" y="265012"/>
                </a:lnTo>
                <a:lnTo>
                  <a:pt x="145657" y="261804"/>
                </a:lnTo>
                <a:lnTo>
                  <a:pt x="145657" y="261804"/>
                </a:lnTo>
                <a:lnTo>
                  <a:pt x="145475" y="261699"/>
                </a:lnTo>
                <a:lnTo>
                  <a:pt x="145475" y="255589"/>
                </a:lnTo>
                <a:lnTo>
                  <a:pt x="150622" y="264471"/>
                </a:lnTo>
                <a:lnTo>
                  <a:pt x="150622" y="264471"/>
                </a:lnTo>
                <a:lnTo>
                  <a:pt x="151554" y="265012"/>
                </a:lnTo>
                <a:lnTo>
                  <a:pt x="151706" y="265012"/>
                </a:lnTo>
                <a:lnTo>
                  <a:pt x="157283" y="261795"/>
                </a:lnTo>
                <a:lnTo>
                  <a:pt x="157283" y="261795"/>
                </a:lnTo>
                <a:lnTo>
                  <a:pt x="157116" y="261699"/>
                </a:lnTo>
                <a:lnTo>
                  <a:pt x="157116" y="255589"/>
                </a:lnTo>
                <a:lnTo>
                  <a:pt x="162266" y="264476"/>
                </a:lnTo>
                <a:lnTo>
                  <a:pt x="162266" y="264476"/>
                </a:lnTo>
                <a:lnTo>
                  <a:pt x="163195" y="265012"/>
                </a:lnTo>
                <a:lnTo>
                  <a:pt x="163347" y="265012"/>
                </a:lnTo>
                <a:lnTo>
                  <a:pt x="168910" y="261804"/>
                </a:lnTo>
                <a:lnTo>
                  <a:pt x="168910" y="261804"/>
                </a:lnTo>
                <a:lnTo>
                  <a:pt x="168727" y="261699"/>
                </a:lnTo>
                <a:lnTo>
                  <a:pt x="168727" y="255589"/>
                </a:lnTo>
                <a:lnTo>
                  <a:pt x="173874" y="264471"/>
                </a:lnTo>
                <a:lnTo>
                  <a:pt x="174807" y="265012"/>
                </a:lnTo>
                <a:lnTo>
                  <a:pt x="174959" y="265012"/>
                </a:lnTo>
                <a:lnTo>
                  <a:pt x="180521" y="261804"/>
                </a:lnTo>
                <a:lnTo>
                  <a:pt x="180521" y="261804"/>
                </a:lnTo>
                <a:lnTo>
                  <a:pt x="180339" y="261699"/>
                </a:lnTo>
                <a:lnTo>
                  <a:pt x="180339" y="255589"/>
                </a:lnTo>
                <a:lnTo>
                  <a:pt x="185473" y="264449"/>
                </a:lnTo>
                <a:lnTo>
                  <a:pt x="185473" y="264449"/>
                </a:lnTo>
                <a:lnTo>
                  <a:pt x="186448" y="265012"/>
                </a:lnTo>
                <a:lnTo>
                  <a:pt x="186600" y="265012"/>
                </a:lnTo>
                <a:lnTo>
                  <a:pt x="192147" y="261813"/>
                </a:lnTo>
                <a:lnTo>
                  <a:pt x="192147" y="261813"/>
                </a:lnTo>
                <a:lnTo>
                  <a:pt x="191950" y="261699"/>
                </a:lnTo>
                <a:lnTo>
                  <a:pt x="191950" y="255589"/>
                </a:lnTo>
                <a:lnTo>
                  <a:pt x="197081" y="264445"/>
                </a:lnTo>
                <a:lnTo>
                  <a:pt x="197081" y="264445"/>
                </a:lnTo>
                <a:lnTo>
                  <a:pt x="198059" y="265012"/>
                </a:lnTo>
                <a:lnTo>
                  <a:pt x="198211" y="265012"/>
                </a:lnTo>
                <a:lnTo>
                  <a:pt x="203774" y="261804"/>
                </a:lnTo>
                <a:lnTo>
                  <a:pt x="203774" y="261804"/>
                </a:lnTo>
                <a:lnTo>
                  <a:pt x="203591" y="261699"/>
                </a:lnTo>
                <a:lnTo>
                  <a:pt x="203591" y="255589"/>
                </a:lnTo>
                <a:lnTo>
                  <a:pt x="208726" y="264449"/>
                </a:lnTo>
                <a:lnTo>
                  <a:pt x="208726" y="264449"/>
                </a:lnTo>
                <a:lnTo>
                  <a:pt x="209701" y="265012"/>
                </a:lnTo>
                <a:lnTo>
                  <a:pt x="209853" y="265012"/>
                </a:lnTo>
                <a:lnTo>
                  <a:pt x="215400" y="261813"/>
                </a:lnTo>
                <a:lnTo>
                  <a:pt x="215400" y="261813"/>
                </a:lnTo>
                <a:lnTo>
                  <a:pt x="215202" y="261699"/>
                </a:lnTo>
                <a:lnTo>
                  <a:pt x="215202" y="255589"/>
                </a:lnTo>
                <a:lnTo>
                  <a:pt x="220334" y="264445"/>
                </a:lnTo>
                <a:lnTo>
                  <a:pt x="220334" y="264445"/>
                </a:lnTo>
                <a:lnTo>
                  <a:pt x="221312" y="265012"/>
                </a:lnTo>
                <a:lnTo>
                  <a:pt x="221464" y="265012"/>
                </a:lnTo>
                <a:lnTo>
                  <a:pt x="227026" y="261804"/>
                </a:lnTo>
                <a:lnTo>
                  <a:pt x="227026" y="261804"/>
                </a:lnTo>
                <a:lnTo>
                  <a:pt x="226844" y="261699"/>
                </a:lnTo>
                <a:lnTo>
                  <a:pt x="226844" y="255589"/>
                </a:lnTo>
                <a:lnTo>
                  <a:pt x="231978" y="264449"/>
                </a:lnTo>
                <a:lnTo>
                  <a:pt x="231978" y="264449"/>
                </a:lnTo>
                <a:lnTo>
                  <a:pt x="232954" y="265012"/>
                </a:lnTo>
                <a:lnTo>
                  <a:pt x="233106" y="265012"/>
                </a:lnTo>
                <a:lnTo>
                  <a:pt x="238653" y="261813"/>
                </a:lnTo>
                <a:lnTo>
                  <a:pt x="238653" y="261813"/>
                </a:lnTo>
                <a:lnTo>
                  <a:pt x="238455" y="261699"/>
                </a:lnTo>
                <a:lnTo>
                  <a:pt x="238455" y="255589"/>
                </a:lnTo>
                <a:lnTo>
                  <a:pt x="243587" y="264445"/>
                </a:lnTo>
                <a:lnTo>
                  <a:pt x="243587" y="264445"/>
                </a:lnTo>
                <a:lnTo>
                  <a:pt x="243941" y="264650"/>
                </a:lnTo>
                <a:lnTo>
                  <a:pt x="243941" y="264650"/>
                </a:lnTo>
                <a:lnTo>
                  <a:pt x="238638" y="255468"/>
                </a:lnTo>
                <a:lnTo>
                  <a:pt x="243957" y="258507"/>
                </a:lnTo>
                <a:lnTo>
                  <a:pt x="243957" y="264659"/>
                </a:lnTo>
                <a:lnTo>
                  <a:pt x="243957" y="264659"/>
                </a:lnTo>
                <a:lnTo>
                  <a:pt x="244565" y="265012"/>
                </a:lnTo>
                <a:lnTo>
                  <a:pt x="244717" y="265012"/>
                </a:lnTo>
                <a:lnTo>
                  <a:pt x="250249" y="261821"/>
                </a:lnTo>
                <a:lnTo>
                  <a:pt x="250249" y="261821"/>
                </a:lnTo>
                <a:lnTo>
                  <a:pt x="250036" y="261699"/>
                </a:lnTo>
                <a:lnTo>
                  <a:pt x="250036" y="255589"/>
                </a:lnTo>
                <a:lnTo>
                  <a:pt x="255140" y="264397"/>
                </a:lnTo>
                <a:lnTo>
                  <a:pt x="255140" y="264397"/>
                </a:lnTo>
                <a:lnTo>
                  <a:pt x="255584" y="264653"/>
                </a:lnTo>
                <a:lnTo>
                  <a:pt x="250279" y="255468"/>
                </a:lnTo>
                <a:lnTo>
                  <a:pt x="255598" y="258507"/>
                </a:lnTo>
                <a:lnTo>
                  <a:pt x="255598" y="264661"/>
                </a:lnTo>
                <a:lnTo>
                  <a:pt x="255598" y="264661"/>
                </a:lnTo>
                <a:lnTo>
                  <a:pt x="256206" y="265012"/>
                </a:lnTo>
                <a:lnTo>
                  <a:pt x="256358" y="265012"/>
                </a:lnTo>
                <a:lnTo>
                  <a:pt x="261890" y="261821"/>
                </a:lnTo>
                <a:lnTo>
                  <a:pt x="261890" y="261821"/>
                </a:lnTo>
                <a:lnTo>
                  <a:pt x="261678" y="261699"/>
                </a:lnTo>
                <a:lnTo>
                  <a:pt x="261678" y="255589"/>
                </a:lnTo>
                <a:lnTo>
                  <a:pt x="266794" y="264418"/>
                </a:lnTo>
                <a:lnTo>
                  <a:pt x="266794" y="264418"/>
                </a:lnTo>
                <a:lnTo>
                  <a:pt x="267194" y="264650"/>
                </a:lnTo>
                <a:lnTo>
                  <a:pt x="261890" y="255468"/>
                </a:lnTo>
                <a:lnTo>
                  <a:pt x="267210" y="258507"/>
                </a:lnTo>
                <a:lnTo>
                  <a:pt x="267210" y="264659"/>
                </a:lnTo>
                <a:lnTo>
                  <a:pt x="267817" y="265012"/>
                </a:lnTo>
                <a:lnTo>
                  <a:pt x="267969" y="265012"/>
                </a:lnTo>
                <a:lnTo>
                  <a:pt x="273501" y="261821"/>
                </a:lnTo>
                <a:lnTo>
                  <a:pt x="273501" y="261821"/>
                </a:lnTo>
                <a:lnTo>
                  <a:pt x="273289" y="261699"/>
                </a:lnTo>
                <a:lnTo>
                  <a:pt x="273289" y="255589"/>
                </a:lnTo>
                <a:lnTo>
                  <a:pt x="278392" y="264397"/>
                </a:lnTo>
                <a:lnTo>
                  <a:pt x="278392" y="264397"/>
                </a:lnTo>
                <a:lnTo>
                  <a:pt x="278837" y="264653"/>
                </a:lnTo>
                <a:lnTo>
                  <a:pt x="273532" y="255468"/>
                </a:lnTo>
                <a:lnTo>
                  <a:pt x="278851" y="258507"/>
                </a:lnTo>
                <a:lnTo>
                  <a:pt x="278851" y="264661"/>
                </a:lnTo>
                <a:lnTo>
                  <a:pt x="278851" y="264661"/>
                </a:lnTo>
                <a:lnTo>
                  <a:pt x="279459" y="265012"/>
                </a:lnTo>
                <a:lnTo>
                  <a:pt x="279611" y="265012"/>
                </a:lnTo>
                <a:lnTo>
                  <a:pt x="285417" y="261668"/>
                </a:lnTo>
                <a:cubicBezTo>
                  <a:pt x="285447" y="261638"/>
                  <a:pt x="285508" y="261577"/>
                  <a:pt x="285508" y="261547"/>
                </a:cubicBezTo>
                <a:lnTo>
                  <a:pt x="285508" y="255103"/>
                </a:lnTo>
                <a:lnTo>
                  <a:pt x="285508" y="255042"/>
                </a:lnTo>
                <a:cubicBezTo>
                  <a:pt x="285508" y="255042"/>
                  <a:pt x="285508" y="255012"/>
                  <a:pt x="285447" y="255012"/>
                </a:cubicBezTo>
                <a:lnTo>
                  <a:pt x="279733" y="251699"/>
                </a:lnTo>
                <a:lnTo>
                  <a:pt x="279733" y="245133"/>
                </a:lnTo>
                <a:lnTo>
                  <a:pt x="285447" y="241820"/>
                </a:lnTo>
                <a:cubicBezTo>
                  <a:pt x="285508" y="241790"/>
                  <a:pt x="285538" y="241759"/>
                  <a:pt x="285538" y="241698"/>
                </a:cubicBezTo>
                <a:lnTo>
                  <a:pt x="285538" y="234951"/>
                </a:lnTo>
                <a:lnTo>
                  <a:pt x="285538" y="234920"/>
                </a:lnTo>
                <a:cubicBezTo>
                  <a:pt x="285538" y="234920"/>
                  <a:pt x="285538" y="234859"/>
                  <a:pt x="285508" y="234859"/>
                </a:cubicBezTo>
                <a:lnTo>
                  <a:pt x="279763" y="231577"/>
                </a:lnTo>
                <a:lnTo>
                  <a:pt x="279763" y="224981"/>
                </a:lnTo>
                <a:lnTo>
                  <a:pt x="285508" y="221698"/>
                </a:lnTo>
                <a:cubicBezTo>
                  <a:pt x="285538" y="221637"/>
                  <a:pt x="285569" y="221607"/>
                  <a:pt x="285569" y="221577"/>
                </a:cubicBezTo>
                <a:lnTo>
                  <a:pt x="285569" y="214859"/>
                </a:lnTo>
                <a:lnTo>
                  <a:pt x="285569" y="214798"/>
                </a:lnTo>
                <a:cubicBezTo>
                  <a:pt x="285569" y="214798"/>
                  <a:pt x="285569" y="214768"/>
                  <a:pt x="285538" y="214768"/>
                </a:cubicBezTo>
                <a:lnTo>
                  <a:pt x="279793" y="211455"/>
                </a:lnTo>
                <a:lnTo>
                  <a:pt x="279793" y="204889"/>
                </a:lnTo>
                <a:lnTo>
                  <a:pt x="285538" y="201576"/>
                </a:lnTo>
                <a:cubicBezTo>
                  <a:pt x="285569" y="201546"/>
                  <a:pt x="285599" y="201515"/>
                  <a:pt x="285599" y="201485"/>
                </a:cubicBezTo>
                <a:lnTo>
                  <a:pt x="285599" y="194737"/>
                </a:lnTo>
                <a:lnTo>
                  <a:pt x="285599" y="194707"/>
                </a:lnTo>
                <a:cubicBezTo>
                  <a:pt x="285599" y="194707"/>
                  <a:pt x="285599" y="194676"/>
                  <a:pt x="285569" y="194676"/>
                </a:cubicBezTo>
                <a:lnTo>
                  <a:pt x="279824" y="191363"/>
                </a:lnTo>
                <a:lnTo>
                  <a:pt x="279824" y="184798"/>
                </a:lnTo>
                <a:lnTo>
                  <a:pt x="285569" y="181485"/>
                </a:lnTo>
                <a:cubicBezTo>
                  <a:pt x="285599" y="181454"/>
                  <a:pt x="285660" y="181424"/>
                  <a:pt x="285660" y="181363"/>
                </a:cubicBezTo>
                <a:lnTo>
                  <a:pt x="285660" y="174646"/>
                </a:lnTo>
                <a:lnTo>
                  <a:pt x="285660" y="174615"/>
                </a:lnTo>
                <a:cubicBezTo>
                  <a:pt x="285660" y="174615"/>
                  <a:pt x="285660" y="174585"/>
                  <a:pt x="285599" y="174585"/>
                </a:cubicBezTo>
                <a:lnTo>
                  <a:pt x="279885" y="171272"/>
                </a:lnTo>
                <a:lnTo>
                  <a:pt x="279885" y="164706"/>
                </a:lnTo>
                <a:lnTo>
                  <a:pt x="285599" y="161393"/>
                </a:lnTo>
                <a:cubicBezTo>
                  <a:pt x="285660" y="161363"/>
                  <a:pt x="285690" y="161302"/>
                  <a:pt x="285690" y="161272"/>
                </a:cubicBezTo>
                <a:lnTo>
                  <a:pt x="285690" y="154554"/>
                </a:lnTo>
                <a:lnTo>
                  <a:pt x="285690" y="154524"/>
                </a:lnTo>
                <a:cubicBezTo>
                  <a:pt x="285690" y="154524"/>
                  <a:pt x="285690" y="154463"/>
                  <a:pt x="285660" y="154463"/>
                </a:cubicBezTo>
                <a:lnTo>
                  <a:pt x="279915" y="151180"/>
                </a:lnTo>
                <a:lnTo>
                  <a:pt x="279915" y="144585"/>
                </a:lnTo>
                <a:lnTo>
                  <a:pt x="285660" y="141302"/>
                </a:lnTo>
                <a:cubicBezTo>
                  <a:pt x="285690" y="141241"/>
                  <a:pt x="285721" y="141211"/>
                  <a:pt x="285721" y="141180"/>
                </a:cubicBezTo>
                <a:lnTo>
                  <a:pt x="285721" y="134463"/>
                </a:lnTo>
                <a:lnTo>
                  <a:pt x="285721" y="134402"/>
                </a:lnTo>
                <a:cubicBezTo>
                  <a:pt x="285721" y="134402"/>
                  <a:pt x="285721" y="134372"/>
                  <a:pt x="285690" y="134372"/>
                </a:cubicBezTo>
                <a:lnTo>
                  <a:pt x="279945" y="131059"/>
                </a:lnTo>
                <a:lnTo>
                  <a:pt x="279945" y="124493"/>
                </a:lnTo>
                <a:lnTo>
                  <a:pt x="285690" y="121180"/>
                </a:lnTo>
                <a:cubicBezTo>
                  <a:pt x="285721" y="121150"/>
                  <a:pt x="285751" y="121119"/>
                  <a:pt x="285751" y="121089"/>
                </a:cubicBezTo>
                <a:lnTo>
                  <a:pt x="285751" y="114341"/>
                </a:lnTo>
                <a:lnTo>
                  <a:pt x="285751" y="114311"/>
                </a:lnTo>
                <a:cubicBezTo>
                  <a:pt x="285751" y="114311"/>
                  <a:pt x="285751" y="114280"/>
                  <a:pt x="285721" y="114280"/>
                </a:cubicBezTo>
                <a:lnTo>
                  <a:pt x="279976" y="110967"/>
                </a:lnTo>
                <a:lnTo>
                  <a:pt x="279976" y="104402"/>
                </a:lnTo>
                <a:lnTo>
                  <a:pt x="285721" y="101088"/>
                </a:lnTo>
                <a:cubicBezTo>
                  <a:pt x="285751" y="101058"/>
                  <a:pt x="285812" y="101028"/>
                  <a:pt x="285812" y="100967"/>
                </a:cubicBezTo>
                <a:lnTo>
                  <a:pt x="285812" y="94249"/>
                </a:lnTo>
                <a:lnTo>
                  <a:pt x="285812" y="94219"/>
                </a:lnTo>
                <a:cubicBezTo>
                  <a:pt x="285812" y="94219"/>
                  <a:pt x="285812" y="94189"/>
                  <a:pt x="285751" y="94189"/>
                </a:cubicBezTo>
                <a:lnTo>
                  <a:pt x="280037" y="90876"/>
                </a:lnTo>
                <a:lnTo>
                  <a:pt x="280037" y="84310"/>
                </a:lnTo>
                <a:lnTo>
                  <a:pt x="285751" y="80997"/>
                </a:lnTo>
                <a:cubicBezTo>
                  <a:pt x="285812" y="80967"/>
                  <a:pt x="285842" y="80906"/>
                  <a:pt x="285842" y="80875"/>
                </a:cubicBezTo>
                <a:lnTo>
                  <a:pt x="285842" y="74158"/>
                </a:lnTo>
                <a:lnTo>
                  <a:pt x="285842" y="74128"/>
                </a:lnTo>
                <a:cubicBezTo>
                  <a:pt x="285842" y="74128"/>
                  <a:pt x="285842" y="74067"/>
                  <a:pt x="285812" y="74067"/>
                </a:cubicBezTo>
                <a:lnTo>
                  <a:pt x="280067" y="70784"/>
                </a:lnTo>
                <a:lnTo>
                  <a:pt x="280067" y="63975"/>
                </a:lnTo>
                <a:lnTo>
                  <a:pt x="285812" y="60662"/>
                </a:lnTo>
                <a:cubicBezTo>
                  <a:pt x="285842" y="60632"/>
                  <a:pt x="285873" y="60602"/>
                  <a:pt x="285873" y="60571"/>
                </a:cubicBezTo>
                <a:lnTo>
                  <a:pt x="285873" y="53823"/>
                </a:lnTo>
                <a:lnTo>
                  <a:pt x="285873" y="53793"/>
                </a:lnTo>
                <a:cubicBezTo>
                  <a:pt x="285873" y="53793"/>
                  <a:pt x="285873" y="53763"/>
                  <a:pt x="285842" y="53763"/>
                </a:cubicBezTo>
                <a:lnTo>
                  <a:pt x="280097" y="50449"/>
                </a:lnTo>
                <a:lnTo>
                  <a:pt x="280097" y="43854"/>
                </a:lnTo>
                <a:lnTo>
                  <a:pt x="285842" y="40540"/>
                </a:lnTo>
                <a:cubicBezTo>
                  <a:pt x="285873" y="40510"/>
                  <a:pt x="285903" y="40449"/>
                  <a:pt x="285903" y="40419"/>
                </a:cubicBezTo>
                <a:lnTo>
                  <a:pt x="285903" y="33701"/>
                </a:lnTo>
                <a:lnTo>
                  <a:pt x="285903" y="33641"/>
                </a:lnTo>
                <a:cubicBezTo>
                  <a:pt x="285903" y="33641"/>
                  <a:pt x="285903" y="33610"/>
                  <a:pt x="285873" y="33610"/>
                </a:cubicBezTo>
                <a:lnTo>
                  <a:pt x="280128" y="30297"/>
                </a:lnTo>
                <a:lnTo>
                  <a:pt x="280128" y="23701"/>
                </a:lnTo>
                <a:lnTo>
                  <a:pt x="284839" y="20388"/>
                </a:lnTo>
                <a:cubicBezTo>
                  <a:pt x="284900" y="20358"/>
                  <a:pt x="284930" y="20327"/>
                  <a:pt x="284930" y="20267"/>
                </a:cubicBezTo>
                <a:lnTo>
                  <a:pt x="284930" y="13549"/>
                </a:lnTo>
                <a:lnTo>
                  <a:pt x="284930" y="13519"/>
                </a:lnTo>
                <a:cubicBezTo>
                  <a:pt x="284930" y="13519"/>
                  <a:pt x="284930" y="13488"/>
                  <a:pt x="284900" y="13488"/>
                </a:cubicBezTo>
                <a:lnTo>
                  <a:pt x="279155" y="10175"/>
                </a:lnTo>
                <a:lnTo>
                  <a:pt x="279155" y="3519"/>
                </a:lnTo>
                <a:lnTo>
                  <a:pt x="279155" y="3488"/>
                </a:lnTo>
                <a:cubicBezTo>
                  <a:pt x="279155" y="3488"/>
                  <a:pt x="279155" y="3458"/>
                  <a:pt x="279125" y="3458"/>
                </a:cubicBezTo>
                <a:lnTo>
                  <a:pt x="273289" y="114"/>
                </a:lnTo>
                <a:cubicBezTo>
                  <a:pt x="273273" y="99"/>
                  <a:pt x="273258" y="92"/>
                  <a:pt x="273243" y="92"/>
                </a:cubicBezTo>
                <a:cubicBezTo>
                  <a:pt x="273228" y="92"/>
                  <a:pt x="273213" y="99"/>
                  <a:pt x="273198" y="114"/>
                </a:cubicBezTo>
                <a:lnTo>
                  <a:pt x="267453" y="3427"/>
                </a:lnTo>
                <a:lnTo>
                  <a:pt x="261708" y="114"/>
                </a:lnTo>
                <a:cubicBezTo>
                  <a:pt x="261693" y="99"/>
                  <a:pt x="261678" y="92"/>
                  <a:pt x="261659" y="92"/>
                </a:cubicBezTo>
                <a:cubicBezTo>
                  <a:pt x="261640" y="92"/>
                  <a:pt x="261617" y="99"/>
                  <a:pt x="261586" y="114"/>
                </a:cubicBezTo>
                <a:lnTo>
                  <a:pt x="255872" y="3427"/>
                </a:lnTo>
                <a:lnTo>
                  <a:pt x="250127" y="114"/>
                </a:lnTo>
                <a:cubicBezTo>
                  <a:pt x="250112" y="99"/>
                  <a:pt x="250089" y="92"/>
                  <a:pt x="250066" y="92"/>
                </a:cubicBezTo>
                <a:cubicBezTo>
                  <a:pt x="250044" y="92"/>
                  <a:pt x="250021" y="99"/>
                  <a:pt x="250006" y="114"/>
                </a:cubicBezTo>
                <a:lnTo>
                  <a:pt x="244261" y="3427"/>
                </a:lnTo>
                <a:lnTo>
                  <a:pt x="238394" y="23"/>
                </a:lnTo>
                <a:cubicBezTo>
                  <a:pt x="238364" y="8"/>
                  <a:pt x="238341" y="0"/>
                  <a:pt x="238322" y="0"/>
                </a:cubicBezTo>
                <a:cubicBezTo>
                  <a:pt x="238303" y="0"/>
                  <a:pt x="238288" y="8"/>
                  <a:pt x="238273" y="23"/>
                </a:cubicBezTo>
                <a:lnTo>
                  <a:pt x="232528" y="3336"/>
                </a:lnTo>
                <a:lnTo>
                  <a:pt x="226783" y="23"/>
                </a:lnTo>
                <a:cubicBezTo>
                  <a:pt x="226768" y="8"/>
                  <a:pt x="226753" y="0"/>
                  <a:pt x="226738" y="0"/>
                </a:cubicBezTo>
                <a:cubicBezTo>
                  <a:pt x="226722" y="0"/>
                  <a:pt x="226707" y="8"/>
                  <a:pt x="226692" y="23"/>
                </a:cubicBezTo>
                <a:lnTo>
                  <a:pt x="220947" y="3336"/>
                </a:lnTo>
                <a:lnTo>
                  <a:pt x="215202" y="23"/>
                </a:lnTo>
                <a:cubicBezTo>
                  <a:pt x="215187" y="8"/>
                  <a:pt x="215165" y="0"/>
                  <a:pt x="215142" y="0"/>
                </a:cubicBezTo>
                <a:cubicBezTo>
                  <a:pt x="215119" y="0"/>
                  <a:pt x="215096" y="8"/>
                  <a:pt x="215081" y="23"/>
                </a:cubicBezTo>
                <a:lnTo>
                  <a:pt x="209367" y="3336"/>
                </a:lnTo>
                <a:lnTo>
                  <a:pt x="203622" y="23"/>
                </a:lnTo>
                <a:cubicBezTo>
                  <a:pt x="203607" y="8"/>
                  <a:pt x="203584" y="0"/>
                  <a:pt x="203561" y="0"/>
                </a:cubicBezTo>
                <a:cubicBezTo>
                  <a:pt x="203538" y="0"/>
                  <a:pt x="203515" y="8"/>
                  <a:pt x="203500" y="23"/>
                </a:cubicBezTo>
                <a:lnTo>
                  <a:pt x="197755" y="3336"/>
                </a:lnTo>
                <a:lnTo>
                  <a:pt x="192041" y="23"/>
                </a:lnTo>
                <a:cubicBezTo>
                  <a:pt x="192011" y="8"/>
                  <a:pt x="191988" y="0"/>
                  <a:pt x="191969" y="0"/>
                </a:cubicBezTo>
                <a:cubicBezTo>
                  <a:pt x="191950" y="0"/>
                  <a:pt x="191935" y="8"/>
                  <a:pt x="191919" y="23"/>
                </a:cubicBezTo>
                <a:lnTo>
                  <a:pt x="186175" y="3336"/>
                </a:lnTo>
                <a:lnTo>
                  <a:pt x="180430" y="23"/>
                </a:lnTo>
                <a:cubicBezTo>
                  <a:pt x="180415" y="8"/>
                  <a:pt x="180399" y="0"/>
                  <a:pt x="180380" y="0"/>
                </a:cubicBezTo>
                <a:cubicBezTo>
                  <a:pt x="180361" y="0"/>
                  <a:pt x="180339" y="8"/>
                  <a:pt x="180308" y="23"/>
                </a:cubicBezTo>
                <a:lnTo>
                  <a:pt x="174594" y="3336"/>
                </a:lnTo>
                <a:lnTo>
                  <a:pt x="168849" y="23"/>
                </a:lnTo>
                <a:cubicBezTo>
                  <a:pt x="168834" y="8"/>
                  <a:pt x="168811" y="0"/>
                  <a:pt x="168788" y="0"/>
                </a:cubicBezTo>
                <a:cubicBezTo>
                  <a:pt x="168765" y="0"/>
                  <a:pt x="168743" y="8"/>
                  <a:pt x="168727" y="23"/>
                </a:cubicBezTo>
                <a:lnTo>
                  <a:pt x="162770" y="3367"/>
                </a:lnTo>
                <a:lnTo>
                  <a:pt x="157025" y="54"/>
                </a:lnTo>
                <a:cubicBezTo>
                  <a:pt x="157010" y="38"/>
                  <a:pt x="156995" y="31"/>
                  <a:pt x="156980" y="31"/>
                </a:cubicBezTo>
                <a:cubicBezTo>
                  <a:pt x="156964" y="31"/>
                  <a:pt x="156949" y="38"/>
                  <a:pt x="156934" y="54"/>
                </a:cubicBezTo>
                <a:lnTo>
                  <a:pt x="151189" y="3367"/>
                </a:lnTo>
                <a:lnTo>
                  <a:pt x="145444" y="54"/>
                </a:lnTo>
                <a:cubicBezTo>
                  <a:pt x="145429" y="38"/>
                  <a:pt x="145406" y="31"/>
                  <a:pt x="145384" y="31"/>
                </a:cubicBezTo>
                <a:cubicBezTo>
                  <a:pt x="145361" y="31"/>
                  <a:pt x="145338" y="38"/>
                  <a:pt x="145323" y="54"/>
                </a:cubicBezTo>
                <a:lnTo>
                  <a:pt x="139578" y="3367"/>
                </a:lnTo>
                <a:lnTo>
                  <a:pt x="133864" y="54"/>
                </a:lnTo>
                <a:cubicBezTo>
                  <a:pt x="133833" y="38"/>
                  <a:pt x="133810" y="31"/>
                  <a:pt x="133791" y="31"/>
                </a:cubicBezTo>
                <a:cubicBezTo>
                  <a:pt x="133772" y="31"/>
                  <a:pt x="133757" y="38"/>
                  <a:pt x="133742" y="54"/>
                </a:cubicBezTo>
                <a:lnTo>
                  <a:pt x="127997" y="3367"/>
                </a:lnTo>
                <a:lnTo>
                  <a:pt x="122252" y="54"/>
                </a:lnTo>
                <a:cubicBezTo>
                  <a:pt x="122237" y="38"/>
                  <a:pt x="122222" y="31"/>
                  <a:pt x="122207" y="31"/>
                </a:cubicBezTo>
                <a:cubicBezTo>
                  <a:pt x="122192" y="31"/>
                  <a:pt x="122176" y="38"/>
                  <a:pt x="122161" y="54"/>
                </a:cubicBezTo>
                <a:lnTo>
                  <a:pt x="116416" y="3367"/>
                </a:lnTo>
                <a:lnTo>
                  <a:pt x="110672" y="54"/>
                </a:lnTo>
                <a:cubicBezTo>
                  <a:pt x="110656" y="38"/>
                  <a:pt x="110641" y="31"/>
                  <a:pt x="110622" y="31"/>
                </a:cubicBezTo>
                <a:cubicBezTo>
                  <a:pt x="110603" y="31"/>
                  <a:pt x="110580" y="38"/>
                  <a:pt x="110550" y="54"/>
                </a:cubicBezTo>
                <a:lnTo>
                  <a:pt x="104836" y="3367"/>
                </a:lnTo>
                <a:lnTo>
                  <a:pt x="98939" y="23"/>
                </a:lnTo>
                <a:cubicBezTo>
                  <a:pt x="98924" y="8"/>
                  <a:pt x="98909" y="0"/>
                  <a:pt x="98890" y="0"/>
                </a:cubicBezTo>
                <a:cubicBezTo>
                  <a:pt x="98871" y="0"/>
                  <a:pt x="98848" y="8"/>
                  <a:pt x="98817" y="23"/>
                </a:cubicBezTo>
                <a:lnTo>
                  <a:pt x="93103" y="3336"/>
                </a:lnTo>
                <a:lnTo>
                  <a:pt x="87358" y="23"/>
                </a:lnTo>
                <a:cubicBezTo>
                  <a:pt x="87343" y="8"/>
                  <a:pt x="87320" y="0"/>
                  <a:pt x="87297" y="0"/>
                </a:cubicBezTo>
                <a:cubicBezTo>
                  <a:pt x="87275" y="0"/>
                  <a:pt x="87252" y="8"/>
                  <a:pt x="87237" y="23"/>
                </a:cubicBezTo>
                <a:lnTo>
                  <a:pt x="81492" y="3336"/>
                </a:lnTo>
                <a:lnTo>
                  <a:pt x="75777" y="23"/>
                </a:lnTo>
                <a:cubicBezTo>
                  <a:pt x="75747" y="8"/>
                  <a:pt x="75724" y="0"/>
                  <a:pt x="75705" y="0"/>
                </a:cubicBezTo>
                <a:cubicBezTo>
                  <a:pt x="75686" y="0"/>
                  <a:pt x="75671" y="8"/>
                  <a:pt x="75656" y="23"/>
                </a:cubicBezTo>
                <a:lnTo>
                  <a:pt x="69911" y="3336"/>
                </a:lnTo>
                <a:lnTo>
                  <a:pt x="64166" y="23"/>
                </a:lnTo>
                <a:cubicBezTo>
                  <a:pt x="64151" y="8"/>
                  <a:pt x="64136" y="0"/>
                  <a:pt x="64121" y="0"/>
                </a:cubicBezTo>
                <a:cubicBezTo>
                  <a:pt x="64105" y="0"/>
                  <a:pt x="64090" y="8"/>
                  <a:pt x="64075" y="23"/>
                </a:cubicBezTo>
                <a:lnTo>
                  <a:pt x="58330" y="3336"/>
                </a:lnTo>
                <a:lnTo>
                  <a:pt x="52585" y="23"/>
                </a:lnTo>
                <a:cubicBezTo>
                  <a:pt x="52570" y="8"/>
                  <a:pt x="52555" y="0"/>
                  <a:pt x="52536" y="0"/>
                </a:cubicBezTo>
                <a:cubicBezTo>
                  <a:pt x="52517" y="0"/>
                  <a:pt x="52494" y="8"/>
                  <a:pt x="52464" y="23"/>
                </a:cubicBezTo>
                <a:lnTo>
                  <a:pt x="46750" y="3336"/>
                </a:lnTo>
                <a:lnTo>
                  <a:pt x="41005" y="23"/>
                </a:lnTo>
                <a:cubicBezTo>
                  <a:pt x="40990" y="8"/>
                  <a:pt x="40967" y="0"/>
                  <a:pt x="40944" y="0"/>
                </a:cubicBezTo>
                <a:cubicBezTo>
                  <a:pt x="40921" y="0"/>
                  <a:pt x="40898" y="8"/>
                  <a:pt x="40883" y="23"/>
                </a:cubicBezTo>
                <a:lnTo>
                  <a:pt x="35138" y="3336"/>
                </a:lnTo>
                <a:lnTo>
                  <a:pt x="29424" y="23"/>
                </a:lnTo>
                <a:cubicBezTo>
                  <a:pt x="29394" y="8"/>
                  <a:pt x="29371" y="0"/>
                  <a:pt x="29352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9025" tIns="99025" rIns="99025" bIns="990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950"/>
              <a:buFont typeface="Arial"/>
              <a:buNone/>
            </a:pPr>
            <a:endParaRPr sz="195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87" name="Google Shape;387;p28"/>
          <p:cNvSpPr/>
          <p:nvPr/>
        </p:nvSpPr>
        <p:spPr>
          <a:xfrm>
            <a:off x="121355" y="122520"/>
            <a:ext cx="9663290" cy="6612960"/>
          </a:xfrm>
          <a:custGeom>
            <a:avLst/>
            <a:gdLst/>
            <a:ahLst/>
            <a:cxnLst/>
            <a:rect l="l" t="t" r="r" b="b"/>
            <a:pathLst>
              <a:path w="284960" h="189973" extrusionOk="0">
                <a:moveTo>
                  <a:pt x="283075" y="1915"/>
                </a:moveTo>
                <a:lnTo>
                  <a:pt x="283075" y="188088"/>
                </a:lnTo>
                <a:lnTo>
                  <a:pt x="1915" y="188088"/>
                </a:lnTo>
                <a:lnTo>
                  <a:pt x="1915" y="1915"/>
                </a:lnTo>
                <a:close/>
                <a:moveTo>
                  <a:pt x="0" y="0"/>
                </a:moveTo>
                <a:lnTo>
                  <a:pt x="0" y="189972"/>
                </a:lnTo>
                <a:lnTo>
                  <a:pt x="284960" y="189972"/>
                </a:lnTo>
                <a:lnTo>
                  <a:pt x="284960" y="0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9025" tIns="99025" rIns="99025" bIns="990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950"/>
              <a:buFont typeface="Arial"/>
              <a:buNone/>
            </a:pPr>
            <a:endParaRPr sz="195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88" name="Google Shape;388;p28"/>
          <p:cNvSpPr/>
          <p:nvPr/>
        </p:nvSpPr>
        <p:spPr>
          <a:xfrm>
            <a:off x="7845880" y="4356234"/>
            <a:ext cx="1772415" cy="2212833"/>
          </a:xfrm>
          <a:custGeom>
            <a:avLst/>
            <a:gdLst/>
            <a:ahLst/>
            <a:cxnLst/>
            <a:rect l="l" t="t" r="r" b="b"/>
            <a:pathLst>
              <a:path w="65443" h="66385" extrusionOk="0">
                <a:moveTo>
                  <a:pt x="63376" y="32646"/>
                </a:moveTo>
                <a:lnTo>
                  <a:pt x="63376" y="35108"/>
                </a:lnTo>
                <a:lnTo>
                  <a:pt x="60823" y="35108"/>
                </a:lnTo>
                <a:lnTo>
                  <a:pt x="60823" y="32646"/>
                </a:lnTo>
                <a:close/>
                <a:moveTo>
                  <a:pt x="59637" y="46476"/>
                </a:moveTo>
                <a:lnTo>
                  <a:pt x="59637" y="50306"/>
                </a:lnTo>
                <a:lnTo>
                  <a:pt x="55777" y="50306"/>
                </a:lnTo>
                <a:lnTo>
                  <a:pt x="55777" y="46476"/>
                </a:lnTo>
                <a:close/>
                <a:moveTo>
                  <a:pt x="54804" y="51461"/>
                </a:moveTo>
                <a:lnTo>
                  <a:pt x="54804" y="55746"/>
                </a:lnTo>
                <a:lnTo>
                  <a:pt x="51400" y="55746"/>
                </a:lnTo>
                <a:lnTo>
                  <a:pt x="51400" y="51461"/>
                </a:lnTo>
                <a:close/>
                <a:moveTo>
                  <a:pt x="59637" y="51461"/>
                </a:moveTo>
                <a:lnTo>
                  <a:pt x="59637" y="55746"/>
                </a:lnTo>
                <a:lnTo>
                  <a:pt x="55777" y="55746"/>
                </a:lnTo>
                <a:lnTo>
                  <a:pt x="55777" y="51461"/>
                </a:lnTo>
                <a:close/>
                <a:moveTo>
                  <a:pt x="59668" y="56993"/>
                </a:moveTo>
                <a:lnTo>
                  <a:pt x="59668" y="60579"/>
                </a:lnTo>
                <a:lnTo>
                  <a:pt x="56020" y="60579"/>
                </a:lnTo>
                <a:lnTo>
                  <a:pt x="56020" y="56993"/>
                </a:lnTo>
                <a:close/>
                <a:moveTo>
                  <a:pt x="50245" y="56719"/>
                </a:moveTo>
                <a:lnTo>
                  <a:pt x="50245" y="60610"/>
                </a:lnTo>
                <a:lnTo>
                  <a:pt x="45898" y="60610"/>
                </a:lnTo>
                <a:lnTo>
                  <a:pt x="45898" y="56719"/>
                </a:lnTo>
                <a:close/>
                <a:moveTo>
                  <a:pt x="54804" y="56719"/>
                </a:moveTo>
                <a:lnTo>
                  <a:pt x="54804" y="60610"/>
                </a:lnTo>
                <a:lnTo>
                  <a:pt x="51400" y="60610"/>
                </a:lnTo>
                <a:lnTo>
                  <a:pt x="51400" y="56719"/>
                </a:lnTo>
                <a:close/>
                <a:moveTo>
                  <a:pt x="35047" y="61856"/>
                </a:moveTo>
                <a:lnTo>
                  <a:pt x="35047" y="64409"/>
                </a:lnTo>
                <a:lnTo>
                  <a:pt x="32585" y="64409"/>
                </a:lnTo>
                <a:lnTo>
                  <a:pt x="32585" y="61856"/>
                </a:lnTo>
                <a:close/>
                <a:moveTo>
                  <a:pt x="64318" y="56993"/>
                </a:moveTo>
                <a:lnTo>
                  <a:pt x="64318" y="65230"/>
                </a:lnTo>
                <a:lnTo>
                  <a:pt x="56081" y="65230"/>
                </a:lnTo>
                <a:lnTo>
                  <a:pt x="56081" y="61582"/>
                </a:lnTo>
                <a:lnTo>
                  <a:pt x="60671" y="61582"/>
                </a:lnTo>
                <a:lnTo>
                  <a:pt x="60671" y="61552"/>
                </a:lnTo>
                <a:lnTo>
                  <a:pt x="60671" y="56993"/>
                </a:lnTo>
                <a:close/>
                <a:moveTo>
                  <a:pt x="63193" y="1"/>
                </a:moveTo>
                <a:lnTo>
                  <a:pt x="63193" y="26992"/>
                </a:lnTo>
                <a:lnTo>
                  <a:pt x="59668" y="26992"/>
                </a:lnTo>
                <a:lnTo>
                  <a:pt x="59668" y="31460"/>
                </a:lnTo>
                <a:lnTo>
                  <a:pt x="56628" y="31460"/>
                </a:lnTo>
                <a:lnTo>
                  <a:pt x="56628" y="40305"/>
                </a:lnTo>
                <a:lnTo>
                  <a:pt x="64166" y="40305"/>
                </a:lnTo>
                <a:lnTo>
                  <a:pt x="64166" y="50306"/>
                </a:lnTo>
                <a:lnTo>
                  <a:pt x="60640" y="50306"/>
                </a:lnTo>
                <a:lnTo>
                  <a:pt x="60640" y="45473"/>
                </a:lnTo>
                <a:lnTo>
                  <a:pt x="54804" y="45473"/>
                </a:lnTo>
                <a:lnTo>
                  <a:pt x="54804" y="50306"/>
                </a:lnTo>
                <a:lnTo>
                  <a:pt x="50245" y="50306"/>
                </a:lnTo>
                <a:lnTo>
                  <a:pt x="50245" y="55746"/>
                </a:lnTo>
                <a:lnTo>
                  <a:pt x="44895" y="55746"/>
                </a:lnTo>
                <a:lnTo>
                  <a:pt x="44895" y="61552"/>
                </a:lnTo>
                <a:lnTo>
                  <a:pt x="50245" y="61552"/>
                </a:lnTo>
                <a:lnTo>
                  <a:pt x="50245" y="65169"/>
                </a:lnTo>
                <a:lnTo>
                  <a:pt x="40275" y="65169"/>
                </a:lnTo>
                <a:lnTo>
                  <a:pt x="40275" y="57631"/>
                </a:lnTo>
                <a:lnTo>
                  <a:pt x="31400" y="57631"/>
                </a:lnTo>
                <a:lnTo>
                  <a:pt x="31400" y="60670"/>
                </a:lnTo>
                <a:lnTo>
                  <a:pt x="26931" y="60670"/>
                </a:lnTo>
                <a:lnTo>
                  <a:pt x="26931" y="64227"/>
                </a:lnTo>
                <a:lnTo>
                  <a:pt x="1" y="64227"/>
                </a:lnTo>
                <a:lnTo>
                  <a:pt x="1" y="64257"/>
                </a:lnTo>
                <a:lnTo>
                  <a:pt x="1" y="65382"/>
                </a:lnTo>
                <a:lnTo>
                  <a:pt x="28056" y="65382"/>
                </a:lnTo>
                <a:lnTo>
                  <a:pt x="28056" y="61856"/>
                </a:lnTo>
                <a:lnTo>
                  <a:pt x="31400" y="61856"/>
                </a:lnTo>
                <a:lnTo>
                  <a:pt x="31400" y="65534"/>
                </a:lnTo>
                <a:lnTo>
                  <a:pt x="36202" y="65534"/>
                </a:lnTo>
                <a:lnTo>
                  <a:pt x="36202" y="60670"/>
                </a:lnTo>
                <a:lnTo>
                  <a:pt x="32585" y="60670"/>
                </a:lnTo>
                <a:lnTo>
                  <a:pt x="32585" y="58786"/>
                </a:lnTo>
                <a:lnTo>
                  <a:pt x="39120" y="58786"/>
                </a:lnTo>
                <a:lnTo>
                  <a:pt x="39120" y="66294"/>
                </a:lnTo>
                <a:lnTo>
                  <a:pt x="51430" y="66294"/>
                </a:lnTo>
                <a:lnTo>
                  <a:pt x="51430" y="61552"/>
                </a:lnTo>
                <a:lnTo>
                  <a:pt x="54895" y="61552"/>
                </a:lnTo>
                <a:lnTo>
                  <a:pt x="54895" y="66385"/>
                </a:lnTo>
                <a:lnTo>
                  <a:pt x="65443" y="66385"/>
                </a:lnTo>
                <a:lnTo>
                  <a:pt x="65443" y="55807"/>
                </a:lnTo>
                <a:lnTo>
                  <a:pt x="60671" y="55807"/>
                </a:lnTo>
                <a:lnTo>
                  <a:pt x="60671" y="55746"/>
                </a:lnTo>
                <a:lnTo>
                  <a:pt x="60671" y="51461"/>
                </a:lnTo>
                <a:lnTo>
                  <a:pt x="65352" y="51461"/>
                </a:lnTo>
                <a:lnTo>
                  <a:pt x="65352" y="39150"/>
                </a:lnTo>
                <a:lnTo>
                  <a:pt x="57813" y="39150"/>
                </a:lnTo>
                <a:lnTo>
                  <a:pt x="57813" y="32615"/>
                </a:lnTo>
                <a:lnTo>
                  <a:pt x="59728" y="32615"/>
                </a:lnTo>
                <a:lnTo>
                  <a:pt x="59728" y="36202"/>
                </a:lnTo>
                <a:lnTo>
                  <a:pt x="64500" y="36202"/>
                </a:lnTo>
                <a:lnTo>
                  <a:pt x="64500" y="31430"/>
                </a:lnTo>
                <a:lnTo>
                  <a:pt x="60823" y="31430"/>
                </a:lnTo>
                <a:lnTo>
                  <a:pt x="60823" y="28086"/>
                </a:lnTo>
                <a:lnTo>
                  <a:pt x="64349" y="28086"/>
                </a:lnTo>
                <a:lnTo>
                  <a:pt x="64349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9025" tIns="99025" rIns="99025" bIns="990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950"/>
              <a:buFont typeface="Arial"/>
              <a:buNone/>
            </a:pPr>
            <a:endParaRPr sz="195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89" name="Google Shape;389;p28"/>
          <p:cNvSpPr/>
          <p:nvPr/>
        </p:nvSpPr>
        <p:spPr>
          <a:xfrm>
            <a:off x="262357" y="290601"/>
            <a:ext cx="1772415" cy="2212833"/>
          </a:xfrm>
          <a:custGeom>
            <a:avLst/>
            <a:gdLst/>
            <a:ahLst/>
            <a:cxnLst/>
            <a:rect l="l" t="t" r="r" b="b"/>
            <a:pathLst>
              <a:path w="65443" h="66385" extrusionOk="0">
                <a:moveTo>
                  <a:pt x="32889" y="2037"/>
                </a:moveTo>
                <a:lnTo>
                  <a:pt x="32889" y="4590"/>
                </a:lnTo>
                <a:lnTo>
                  <a:pt x="30396" y="4590"/>
                </a:lnTo>
                <a:lnTo>
                  <a:pt x="30396" y="2037"/>
                </a:lnTo>
                <a:close/>
                <a:moveTo>
                  <a:pt x="9423" y="5837"/>
                </a:moveTo>
                <a:lnTo>
                  <a:pt x="9423" y="9423"/>
                </a:lnTo>
                <a:lnTo>
                  <a:pt x="5776" y="9423"/>
                </a:lnTo>
                <a:lnTo>
                  <a:pt x="5776" y="5837"/>
                </a:lnTo>
                <a:close/>
                <a:moveTo>
                  <a:pt x="9393" y="1186"/>
                </a:moveTo>
                <a:lnTo>
                  <a:pt x="9393" y="4864"/>
                </a:lnTo>
                <a:lnTo>
                  <a:pt x="4803" y="4864"/>
                </a:lnTo>
                <a:lnTo>
                  <a:pt x="4803" y="4894"/>
                </a:lnTo>
                <a:lnTo>
                  <a:pt x="4803" y="9454"/>
                </a:lnTo>
                <a:lnTo>
                  <a:pt x="1156" y="9454"/>
                </a:lnTo>
                <a:lnTo>
                  <a:pt x="1156" y="1186"/>
                </a:lnTo>
                <a:close/>
                <a:moveTo>
                  <a:pt x="19575" y="5806"/>
                </a:moveTo>
                <a:lnTo>
                  <a:pt x="19575" y="9667"/>
                </a:lnTo>
                <a:lnTo>
                  <a:pt x="15198" y="9667"/>
                </a:lnTo>
                <a:lnTo>
                  <a:pt x="15198" y="5806"/>
                </a:lnTo>
                <a:close/>
                <a:moveTo>
                  <a:pt x="14043" y="5806"/>
                </a:moveTo>
                <a:lnTo>
                  <a:pt x="14043" y="9697"/>
                </a:lnTo>
                <a:lnTo>
                  <a:pt x="10609" y="9697"/>
                </a:lnTo>
                <a:lnTo>
                  <a:pt x="10609" y="5806"/>
                </a:lnTo>
                <a:close/>
                <a:moveTo>
                  <a:pt x="9666" y="10670"/>
                </a:moveTo>
                <a:lnTo>
                  <a:pt x="9666" y="14955"/>
                </a:lnTo>
                <a:lnTo>
                  <a:pt x="5776" y="14955"/>
                </a:lnTo>
                <a:lnTo>
                  <a:pt x="5776" y="10670"/>
                </a:lnTo>
                <a:close/>
                <a:moveTo>
                  <a:pt x="14043" y="10670"/>
                </a:moveTo>
                <a:lnTo>
                  <a:pt x="14043" y="14955"/>
                </a:lnTo>
                <a:lnTo>
                  <a:pt x="10609" y="14955"/>
                </a:lnTo>
                <a:lnTo>
                  <a:pt x="10609" y="10670"/>
                </a:lnTo>
                <a:close/>
                <a:moveTo>
                  <a:pt x="9666" y="16110"/>
                </a:moveTo>
                <a:lnTo>
                  <a:pt x="9666" y="19940"/>
                </a:lnTo>
                <a:lnTo>
                  <a:pt x="5776" y="19940"/>
                </a:lnTo>
                <a:lnTo>
                  <a:pt x="5776" y="16110"/>
                </a:lnTo>
                <a:close/>
                <a:moveTo>
                  <a:pt x="4621" y="31308"/>
                </a:moveTo>
                <a:lnTo>
                  <a:pt x="4621" y="33770"/>
                </a:lnTo>
                <a:lnTo>
                  <a:pt x="2067" y="33770"/>
                </a:lnTo>
                <a:lnTo>
                  <a:pt x="2067" y="31308"/>
                </a:lnTo>
                <a:close/>
                <a:moveTo>
                  <a:pt x="1" y="1"/>
                </a:moveTo>
                <a:lnTo>
                  <a:pt x="1" y="10609"/>
                </a:lnTo>
                <a:lnTo>
                  <a:pt x="4803" y="10609"/>
                </a:lnTo>
                <a:lnTo>
                  <a:pt x="4803" y="10670"/>
                </a:lnTo>
                <a:lnTo>
                  <a:pt x="4803" y="14955"/>
                </a:lnTo>
                <a:lnTo>
                  <a:pt x="122" y="14955"/>
                </a:lnTo>
                <a:lnTo>
                  <a:pt x="122" y="27266"/>
                </a:lnTo>
                <a:lnTo>
                  <a:pt x="7660" y="27266"/>
                </a:lnTo>
                <a:lnTo>
                  <a:pt x="7660" y="33770"/>
                </a:lnTo>
                <a:lnTo>
                  <a:pt x="5745" y="33770"/>
                </a:lnTo>
                <a:lnTo>
                  <a:pt x="5745" y="30153"/>
                </a:lnTo>
                <a:lnTo>
                  <a:pt x="912" y="30153"/>
                </a:lnTo>
                <a:lnTo>
                  <a:pt x="912" y="34956"/>
                </a:lnTo>
                <a:lnTo>
                  <a:pt x="4621" y="34956"/>
                </a:lnTo>
                <a:lnTo>
                  <a:pt x="4621" y="38299"/>
                </a:lnTo>
                <a:lnTo>
                  <a:pt x="1064" y="38299"/>
                </a:lnTo>
                <a:lnTo>
                  <a:pt x="1064" y="66385"/>
                </a:lnTo>
                <a:lnTo>
                  <a:pt x="2219" y="66385"/>
                </a:lnTo>
                <a:lnTo>
                  <a:pt x="2219" y="39424"/>
                </a:lnTo>
                <a:lnTo>
                  <a:pt x="5745" y="39424"/>
                </a:lnTo>
                <a:lnTo>
                  <a:pt x="5745" y="34956"/>
                </a:lnTo>
                <a:lnTo>
                  <a:pt x="8785" y="34956"/>
                </a:lnTo>
                <a:lnTo>
                  <a:pt x="8785" y="26111"/>
                </a:lnTo>
                <a:lnTo>
                  <a:pt x="1247" y="26111"/>
                </a:lnTo>
                <a:lnTo>
                  <a:pt x="1247" y="16110"/>
                </a:lnTo>
                <a:lnTo>
                  <a:pt x="4803" y="16110"/>
                </a:lnTo>
                <a:lnTo>
                  <a:pt x="4803" y="20943"/>
                </a:lnTo>
                <a:lnTo>
                  <a:pt x="10609" y="20943"/>
                </a:lnTo>
                <a:lnTo>
                  <a:pt x="10609" y="16110"/>
                </a:lnTo>
                <a:lnTo>
                  <a:pt x="15168" y="16110"/>
                </a:lnTo>
                <a:lnTo>
                  <a:pt x="15168" y="10670"/>
                </a:lnTo>
                <a:lnTo>
                  <a:pt x="20518" y="10670"/>
                </a:lnTo>
                <a:lnTo>
                  <a:pt x="20518" y="4864"/>
                </a:lnTo>
                <a:lnTo>
                  <a:pt x="15198" y="4864"/>
                </a:lnTo>
                <a:lnTo>
                  <a:pt x="15198" y="1247"/>
                </a:lnTo>
                <a:lnTo>
                  <a:pt x="25199" y="1247"/>
                </a:lnTo>
                <a:lnTo>
                  <a:pt x="25199" y="8785"/>
                </a:lnTo>
                <a:lnTo>
                  <a:pt x="34044" y="8785"/>
                </a:lnTo>
                <a:lnTo>
                  <a:pt x="34044" y="5746"/>
                </a:lnTo>
                <a:lnTo>
                  <a:pt x="38542" y="5746"/>
                </a:lnTo>
                <a:lnTo>
                  <a:pt x="38542" y="2189"/>
                </a:lnTo>
                <a:lnTo>
                  <a:pt x="65442" y="2189"/>
                </a:lnTo>
                <a:lnTo>
                  <a:pt x="65442" y="1065"/>
                </a:lnTo>
                <a:lnTo>
                  <a:pt x="37357" y="1065"/>
                </a:lnTo>
                <a:lnTo>
                  <a:pt x="37357" y="4590"/>
                </a:lnTo>
                <a:lnTo>
                  <a:pt x="34013" y="4590"/>
                </a:lnTo>
                <a:lnTo>
                  <a:pt x="34013" y="913"/>
                </a:lnTo>
                <a:lnTo>
                  <a:pt x="29241" y="913"/>
                </a:lnTo>
                <a:lnTo>
                  <a:pt x="29241" y="5776"/>
                </a:lnTo>
                <a:lnTo>
                  <a:pt x="32828" y="5776"/>
                </a:lnTo>
                <a:lnTo>
                  <a:pt x="32828" y="7660"/>
                </a:lnTo>
                <a:lnTo>
                  <a:pt x="26354" y="7660"/>
                </a:lnTo>
                <a:lnTo>
                  <a:pt x="26354" y="62"/>
                </a:lnTo>
                <a:lnTo>
                  <a:pt x="14043" y="62"/>
                </a:lnTo>
                <a:lnTo>
                  <a:pt x="14043" y="4834"/>
                </a:lnTo>
                <a:lnTo>
                  <a:pt x="10578" y="4834"/>
                </a:lnTo>
                <a:lnTo>
                  <a:pt x="10578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9025" tIns="99025" rIns="99025" bIns="990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950"/>
              <a:buFont typeface="Arial"/>
              <a:buNone/>
            </a:pPr>
            <a:endParaRPr sz="195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90" name="Google Shape;390;p28"/>
          <p:cNvSpPr/>
          <p:nvPr/>
        </p:nvSpPr>
        <p:spPr>
          <a:xfrm>
            <a:off x="262357" y="4371434"/>
            <a:ext cx="1797927" cy="2182433"/>
          </a:xfrm>
          <a:custGeom>
            <a:avLst/>
            <a:gdLst/>
            <a:ahLst/>
            <a:cxnLst/>
            <a:rect l="l" t="t" r="r" b="b"/>
            <a:pathLst>
              <a:path w="66385" h="65473" extrusionOk="0">
                <a:moveTo>
                  <a:pt x="4590" y="32584"/>
                </a:moveTo>
                <a:lnTo>
                  <a:pt x="4590" y="35077"/>
                </a:lnTo>
                <a:lnTo>
                  <a:pt x="2067" y="35077"/>
                </a:lnTo>
                <a:lnTo>
                  <a:pt x="2067" y="32584"/>
                </a:lnTo>
                <a:close/>
                <a:moveTo>
                  <a:pt x="9696" y="45898"/>
                </a:moveTo>
                <a:lnTo>
                  <a:pt x="9696" y="50275"/>
                </a:lnTo>
                <a:lnTo>
                  <a:pt x="5806" y="50275"/>
                </a:lnTo>
                <a:lnTo>
                  <a:pt x="5806" y="45898"/>
                </a:lnTo>
                <a:close/>
                <a:moveTo>
                  <a:pt x="9696" y="51430"/>
                </a:moveTo>
                <a:lnTo>
                  <a:pt x="9696" y="54864"/>
                </a:lnTo>
                <a:lnTo>
                  <a:pt x="5806" y="54864"/>
                </a:lnTo>
                <a:lnTo>
                  <a:pt x="5806" y="51430"/>
                </a:lnTo>
                <a:close/>
                <a:moveTo>
                  <a:pt x="14985" y="51430"/>
                </a:moveTo>
                <a:lnTo>
                  <a:pt x="14985" y="54864"/>
                </a:lnTo>
                <a:lnTo>
                  <a:pt x="10669" y="54864"/>
                </a:lnTo>
                <a:lnTo>
                  <a:pt x="10669" y="51430"/>
                </a:lnTo>
                <a:close/>
                <a:moveTo>
                  <a:pt x="9423" y="56050"/>
                </a:moveTo>
                <a:lnTo>
                  <a:pt x="9423" y="59697"/>
                </a:lnTo>
                <a:lnTo>
                  <a:pt x="5867" y="59697"/>
                </a:lnTo>
                <a:lnTo>
                  <a:pt x="5867" y="56050"/>
                </a:lnTo>
                <a:close/>
                <a:moveTo>
                  <a:pt x="14985" y="55807"/>
                </a:moveTo>
                <a:lnTo>
                  <a:pt x="14985" y="59697"/>
                </a:lnTo>
                <a:lnTo>
                  <a:pt x="10669" y="59697"/>
                </a:lnTo>
                <a:lnTo>
                  <a:pt x="10669" y="55807"/>
                </a:lnTo>
                <a:close/>
                <a:moveTo>
                  <a:pt x="19940" y="55807"/>
                </a:moveTo>
                <a:lnTo>
                  <a:pt x="19940" y="59697"/>
                </a:lnTo>
                <a:lnTo>
                  <a:pt x="16110" y="59697"/>
                </a:lnTo>
                <a:lnTo>
                  <a:pt x="16110" y="55807"/>
                </a:lnTo>
                <a:close/>
                <a:moveTo>
                  <a:pt x="33770" y="60822"/>
                </a:moveTo>
                <a:lnTo>
                  <a:pt x="33770" y="63375"/>
                </a:lnTo>
                <a:lnTo>
                  <a:pt x="31308" y="63375"/>
                </a:lnTo>
                <a:lnTo>
                  <a:pt x="31308" y="60822"/>
                </a:lnTo>
                <a:close/>
                <a:moveTo>
                  <a:pt x="4864" y="56080"/>
                </a:moveTo>
                <a:lnTo>
                  <a:pt x="4864" y="60670"/>
                </a:lnTo>
                <a:lnTo>
                  <a:pt x="9453" y="60670"/>
                </a:lnTo>
                <a:lnTo>
                  <a:pt x="9453" y="64317"/>
                </a:lnTo>
                <a:lnTo>
                  <a:pt x="1186" y="64317"/>
                </a:lnTo>
                <a:lnTo>
                  <a:pt x="1186" y="56080"/>
                </a:lnTo>
                <a:close/>
                <a:moveTo>
                  <a:pt x="1064" y="0"/>
                </a:moveTo>
                <a:lnTo>
                  <a:pt x="1064" y="28086"/>
                </a:lnTo>
                <a:lnTo>
                  <a:pt x="4590" y="28086"/>
                </a:lnTo>
                <a:lnTo>
                  <a:pt x="4590" y="31429"/>
                </a:lnTo>
                <a:lnTo>
                  <a:pt x="912" y="31429"/>
                </a:lnTo>
                <a:lnTo>
                  <a:pt x="912" y="36201"/>
                </a:lnTo>
                <a:lnTo>
                  <a:pt x="5775" y="36201"/>
                </a:lnTo>
                <a:lnTo>
                  <a:pt x="5775" y="32584"/>
                </a:lnTo>
                <a:lnTo>
                  <a:pt x="7690" y="32584"/>
                </a:lnTo>
                <a:lnTo>
                  <a:pt x="7690" y="39119"/>
                </a:lnTo>
                <a:lnTo>
                  <a:pt x="91" y="39119"/>
                </a:lnTo>
                <a:lnTo>
                  <a:pt x="91" y="51430"/>
                </a:lnTo>
                <a:lnTo>
                  <a:pt x="4833" y="51430"/>
                </a:lnTo>
                <a:lnTo>
                  <a:pt x="4833" y="54895"/>
                </a:lnTo>
                <a:lnTo>
                  <a:pt x="0" y="54895"/>
                </a:lnTo>
                <a:lnTo>
                  <a:pt x="0" y="65472"/>
                </a:lnTo>
                <a:lnTo>
                  <a:pt x="10578" y="65472"/>
                </a:lnTo>
                <a:lnTo>
                  <a:pt x="10578" y="60670"/>
                </a:lnTo>
                <a:lnTo>
                  <a:pt x="14925" y="60670"/>
                </a:lnTo>
                <a:lnTo>
                  <a:pt x="14925" y="65351"/>
                </a:lnTo>
                <a:lnTo>
                  <a:pt x="27235" y="65351"/>
                </a:lnTo>
                <a:lnTo>
                  <a:pt x="27235" y="57813"/>
                </a:lnTo>
                <a:lnTo>
                  <a:pt x="33770" y="57813"/>
                </a:lnTo>
                <a:lnTo>
                  <a:pt x="33770" y="59728"/>
                </a:lnTo>
                <a:lnTo>
                  <a:pt x="30183" y="59728"/>
                </a:lnTo>
                <a:lnTo>
                  <a:pt x="30183" y="64591"/>
                </a:lnTo>
                <a:lnTo>
                  <a:pt x="34955" y="64591"/>
                </a:lnTo>
                <a:lnTo>
                  <a:pt x="34955" y="60913"/>
                </a:lnTo>
                <a:lnTo>
                  <a:pt x="38299" y="60913"/>
                </a:lnTo>
                <a:lnTo>
                  <a:pt x="38299" y="64439"/>
                </a:lnTo>
                <a:lnTo>
                  <a:pt x="66384" y="64439"/>
                </a:lnTo>
                <a:lnTo>
                  <a:pt x="66384" y="63284"/>
                </a:lnTo>
                <a:lnTo>
                  <a:pt x="39423" y="63284"/>
                </a:lnTo>
                <a:lnTo>
                  <a:pt x="39423" y="59758"/>
                </a:lnTo>
                <a:lnTo>
                  <a:pt x="34955" y="59758"/>
                </a:lnTo>
                <a:lnTo>
                  <a:pt x="34955" y="56718"/>
                </a:lnTo>
                <a:lnTo>
                  <a:pt x="26110" y="56718"/>
                </a:lnTo>
                <a:lnTo>
                  <a:pt x="26110" y="64257"/>
                </a:lnTo>
                <a:lnTo>
                  <a:pt x="16110" y="64257"/>
                </a:lnTo>
                <a:lnTo>
                  <a:pt x="16110" y="60670"/>
                </a:lnTo>
                <a:lnTo>
                  <a:pt x="20943" y="60670"/>
                </a:lnTo>
                <a:lnTo>
                  <a:pt x="20943" y="54864"/>
                </a:lnTo>
                <a:lnTo>
                  <a:pt x="16110" y="54864"/>
                </a:lnTo>
                <a:lnTo>
                  <a:pt x="16110" y="50305"/>
                </a:lnTo>
                <a:lnTo>
                  <a:pt x="10669" y="50305"/>
                </a:lnTo>
                <a:lnTo>
                  <a:pt x="10669" y="44955"/>
                </a:lnTo>
                <a:lnTo>
                  <a:pt x="4864" y="44955"/>
                </a:lnTo>
                <a:lnTo>
                  <a:pt x="4864" y="50305"/>
                </a:lnTo>
                <a:lnTo>
                  <a:pt x="1246" y="50305"/>
                </a:lnTo>
                <a:lnTo>
                  <a:pt x="1246" y="40305"/>
                </a:lnTo>
                <a:lnTo>
                  <a:pt x="8785" y="40305"/>
                </a:lnTo>
                <a:lnTo>
                  <a:pt x="8785" y="31460"/>
                </a:lnTo>
                <a:lnTo>
                  <a:pt x="5745" y="31460"/>
                </a:lnTo>
                <a:lnTo>
                  <a:pt x="5745" y="26961"/>
                </a:lnTo>
                <a:lnTo>
                  <a:pt x="2219" y="26961"/>
                </a:lnTo>
                <a:lnTo>
                  <a:pt x="2219" y="0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9025" tIns="99025" rIns="99025" bIns="990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950"/>
              <a:buFont typeface="Arial"/>
              <a:buNone/>
            </a:pPr>
            <a:endParaRPr sz="195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91" name="Google Shape;391;p28"/>
          <p:cNvSpPr/>
          <p:nvPr/>
        </p:nvSpPr>
        <p:spPr>
          <a:xfrm>
            <a:off x="7833110" y="305801"/>
            <a:ext cx="1797954" cy="2182433"/>
          </a:xfrm>
          <a:custGeom>
            <a:avLst/>
            <a:gdLst/>
            <a:ahLst/>
            <a:cxnLst/>
            <a:rect l="l" t="t" r="r" b="b"/>
            <a:pathLst>
              <a:path w="66386" h="65473" extrusionOk="0">
                <a:moveTo>
                  <a:pt x="35108" y="2098"/>
                </a:moveTo>
                <a:lnTo>
                  <a:pt x="35108" y="4651"/>
                </a:lnTo>
                <a:lnTo>
                  <a:pt x="32646" y="4651"/>
                </a:lnTo>
                <a:lnTo>
                  <a:pt x="32646" y="2098"/>
                </a:lnTo>
                <a:close/>
                <a:moveTo>
                  <a:pt x="60580" y="5776"/>
                </a:moveTo>
                <a:lnTo>
                  <a:pt x="60580" y="9423"/>
                </a:lnTo>
                <a:lnTo>
                  <a:pt x="56993" y="9423"/>
                </a:lnTo>
                <a:lnTo>
                  <a:pt x="56993" y="5776"/>
                </a:lnTo>
                <a:close/>
                <a:moveTo>
                  <a:pt x="65230" y="1186"/>
                </a:moveTo>
                <a:lnTo>
                  <a:pt x="65230" y="9423"/>
                </a:lnTo>
                <a:lnTo>
                  <a:pt x="61583" y="9423"/>
                </a:lnTo>
                <a:lnTo>
                  <a:pt x="61583" y="4833"/>
                </a:lnTo>
                <a:lnTo>
                  <a:pt x="56993" y="4833"/>
                </a:lnTo>
                <a:lnTo>
                  <a:pt x="56993" y="1186"/>
                </a:lnTo>
                <a:close/>
                <a:moveTo>
                  <a:pt x="50306" y="5776"/>
                </a:moveTo>
                <a:lnTo>
                  <a:pt x="50306" y="9666"/>
                </a:lnTo>
                <a:lnTo>
                  <a:pt x="46476" y="9666"/>
                </a:lnTo>
                <a:lnTo>
                  <a:pt x="46476" y="5776"/>
                </a:lnTo>
                <a:close/>
                <a:moveTo>
                  <a:pt x="55777" y="5776"/>
                </a:moveTo>
                <a:lnTo>
                  <a:pt x="55777" y="9666"/>
                </a:lnTo>
                <a:lnTo>
                  <a:pt x="51491" y="9666"/>
                </a:lnTo>
                <a:lnTo>
                  <a:pt x="51491" y="5776"/>
                </a:lnTo>
                <a:close/>
                <a:moveTo>
                  <a:pt x="55777" y="10639"/>
                </a:moveTo>
                <a:lnTo>
                  <a:pt x="55777" y="14074"/>
                </a:lnTo>
                <a:lnTo>
                  <a:pt x="51491" y="14074"/>
                </a:lnTo>
                <a:lnTo>
                  <a:pt x="51491" y="10639"/>
                </a:lnTo>
                <a:close/>
                <a:moveTo>
                  <a:pt x="60610" y="10639"/>
                </a:moveTo>
                <a:lnTo>
                  <a:pt x="60610" y="14074"/>
                </a:lnTo>
                <a:lnTo>
                  <a:pt x="56719" y="14074"/>
                </a:lnTo>
                <a:lnTo>
                  <a:pt x="56719" y="10639"/>
                </a:lnTo>
                <a:close/>
                <a:moveTo>
                  <a:pt x="60610" y="15198"/>
                </a:moveTo>
                <a:lnTo>
                  <a:pt x="60610" y="19575"/>
                </a:lnTo>
                <a:lnTo>
                  <a:pt x="56719" y="19575"/>
                </a:lnTo>
                <a:lnTo>
                  <a:pt x="56719" y="15198"/>
                </a:lnTo>
                <a:close/>
                <a:moveTo>
                  <a:pt x="64409" y="30396"/>
                </a:moveTo>
                <a:lnTo>
                  <a:pt x="64409" y="32889"/>
                </a:lnTo>
                <a:lnTo>
                  <a:pt x="61856" y="32889"/>
                </a:lnTo>
                <a:lnTo>
                  <a:pt x="61856" y="30396"/>
                </a:lnTo>
                <a:close/>
                <a:moveTo>
                  <a:pt x="55807" y="1"/>
                </a:moveTo>
                <a:lnTo>
                  <a:pt x="55807" y="4833"/>
                </a:lnTo>
                <a:lnTo>
                  <a:pt x="51461" y="4833"/>
                </a:lnTo>
                <a:lnTo>
                  <a:pt x="51461" y="153"/>
                </a:lnTo>
                <a:lnTo>
                  <a:pt x="39151" y="153"/>
                </a:lnTo>
                <a:lnTo>
                  <a:pt x="39151" y="7691"/>
                </a:lnTo>
                <a:lnTo>
                  <a:pt x="32615" y="7691"/>
                </a:lnTo>
                <a:lnTo>
                  <a:pt x="32615" y="5776"/>
                </a:lnTo>
                <a:lnTo>
                  <a:pt x="36202" y="5776"/>
                </a:lnTo>
                <a:lnTo>
                  <a:pt x="36202" y="912"/>
                </a:lnTo>
                <a:lnTo>
                  <a:pt x="31430" y="912"/>
                </a:lnTo>
                <a:lnTo>
                  <a:pt x="31430" y="4621"/>
                </a:lnTo>
                <a:lnTo>
                  <a:pt x="28087" y="4621"/>
                </a:lnTo>
                <a:lnTo>
                  <a:pt x="28087" y="1064"/>
                </a:lnTo>
                <a:lnTo>
                  <a:pt x="1" y="1064"/>
                </a:lnTo>
                <a:lnTo>
                  <a:pt x="1" y="2219"/>
                </a:lnTo>
                <a:lnTo>
                  <a:pt x="26931" y="2219"/>
                </a:lnTo>
                <a:lnTo>
                  <a:pt x="26931" y="5745"/>
                </a:lnTo>
                <a:lnTo>
                  <a:pt x="31430" y="5745"/>
                </a:lnTo>
                <a:lnTo>
                  <a:pt x="31430" y="8785"/>
                </a:lnTo>
                <a:lnTo>
                  <a:pt x="40275" y="8785"/>
                </a:lnTo>
                <a:lnTo>
                  <a:pt x="40275" y="1308"/>
                </a:lnTo>
                <a:lnTo>
                  <a:pt x="50275" y="1308"/>
                </a:lnTo>
                <a:lnTo>
                  <a:pt x="50275" y="4833"/>
                </a:lnTo>
                <a:lnTo>
                  <a:pt x="45442" y="4833"/>
                </a:lnTo>
                <a:lnTo>
                  <a:pt x="45442" y="10639"/>
                </a:lnTo>
                <a:lnTo>
                  <a:pt x="50275" y="10639"/>
                </a:lnTo>
                <a:lnTo>
                  <a:pt x="50275" y="15198"/>
                </a:lnTo>
                <a:lnTo>
                  <a:pt x="55716" y="15198"/>
                </a:lnTo>
                <a:lnTo>
                  <a:pt x="55716" y="20548"/>
                </a:lnTo>
                <a:lnTo>
                  <a:pt x="61522" y="20548"/>
                </a:lnTo>
                <a:lnTo>
                  <a:pt x="61522" y="15198"/>
                </a:lnTo>
                <a:lnTo>
                  <a:pt x="65139" y="15198"/>
                </a:lnTo>
                <a:lnTo>
                  <a:pt x="65139" y="25198"/>
                </a:lnTo>
                <a:lnTo>
                  <a:pt x="57601" y="25198"/>
                </a:lnTo>
                <a:lnTo>
                  <a:pt x="57601" y="34044"/>
                </a:lnTo>
                <a:lnTo>
                  <a:pt x="60640" y="34044"/>
                </a:lnTo>
                <a:lnTo>
                  <a:pt x="60640" y="38542"/>
                </a:lnTo>
                <a:lnTo>
                  <a:pt x="64166" y="38542"/>
                </a:lnTo>
                <a:lnTo>
                  <a:pt x="64166" y="65473"/>
                </a:lnTo>
                <a:lnTo>
                  <a:pt x="65382" y="65473"/>
                </a:lnTo>
                <a:lnTo>
                  <a:pt x="65382" y="37387"/>
                </a:lnTo>
                <a:lnTo>
                  <a:pt x="61856" y="37387"/>
                </a:lnTo>
                <a:lnTo>
                  <a:pt x="61856" y="34044"/>
                </a:lnTo>
                <a:lnTo>
                  <a:pt x="65534" y="34044"/>
                </a:lnTo>
                <a:lnTo>
                  <a:pt x="65534" y="29271"/>
                </a:lnTo>
                <a:lnTo>
                  <a:pt x="60671" y="29271"/>
                </a:lnTo>
                <a:lnTo>
                  <a:pt x="60671" y="32889"/>
                </a:lnTo>
                <a:lnTo>
                  <a:pt x="58786" y="32889"/>
                </a:lnTo>
                <a:lnTo>
                  <a:pt x="58786" y="26384"/>
                </a:lnTo>
                <a:lnTo>
                  <a:pt x="66294" y="26384"/>
                </a:lnTo>
                <a:lnTo>
                  <a:pt x="66294" y="14074"/>
                </a:lnTo>
                <a:lnTo>
                  <a:pt x="61552" y="14074"/>
                </a:lnTo>
                <a:lnTo>
                  <a:pt x="61552" y="10609"/>
                </a:lnTo>
                <a:lnTo>
                  <a:pt x="66385" y="10609"/>
                </a:lnTo>
                <a:lnTo>
                  <a:pt x="66385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9025" tIns="99025" rIns="99025" bIns="990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950"/>
              <a:buFont typeface="Arial"/>
              <a:buNone/>
            </a:pPr>
            <a:endParaRPr sz="195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92" name="Google Shape;392;p28"/>
          <p:cNvSpPr txBox="1">
            <a:spLocks noGrp="1"/>
          </p:cNvSpPr>
          <p:nvPr>
            <p:ph type="title"/>
          </p:nvPr>
        </p:nvSpPr>
        <p:spPr>
          <a:xfrm>
            <a:off x="1647913" y="1666584"/>
            <a:ext cx="6610175" cy="337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8666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52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52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52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52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52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52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52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5200"/>
            </a:lvl9pPr>
          </a:lstStyle>
          <a:p>
            <a:endParaRPr/>
          </a:p>
        </p:txBody>
      </p:sp>
      <p:grpSp>
        <p:nvGrpSpPr>
          <p:cNvPr id="393" name="Google Shape;393;p28"/>
          <p:cNvGrpSpPr/>
          <p:nvPr/>
        </p:nvGrpSpPr>
        <p:grpSpPr>
          <a:xfrm flipH="1">
            <a:off x="1117404" y="1690101"/>
            <a:ext cx="342496" cy="412833"/>
            <a:chOff x="1348475" y="834325"/>
            <a:chExt cx="316150" cy="309625"/>
          </a:xfrm>
        </p:grpSpPr>
        <p:sp>
          <p:nvSpPr>
            <p:cNvPr id="394" name="Google Shape;394;p28"/>
            <p:cNvSpPr/>
            <p:nvPr/>
          </p:nvSpPr>
          <p:spPr>
            <a:xfrm>
              <a:off x="1348475" y="834325"/>
              <a:ext cx="316150" cy="309625"/>
            </a:xfrm>
            <a:custGeom>
              <a:avLst/>
              <a:gdLst/>
              <a:ahLst/>
              <a:cxnLst/>
              <a:rect l="l" t="t" r="r" b="b"/>
              <a:pathLst>
                <a:path w="12646" h="12385" extrusionOk="0">
                  <a:moveTo>
                    <a:pt x="5002" y="0"/>
                  </a:moveTo>
                  <a:cubicBezTo>
                    <a:pt x="4703" y="0"/>
                    <a:pt x="4399" y="58"/>
                    <a:pt x="4104" y="180"/>
                  </a:cubicBezTo>
                  <a:cubicBezTo>
                    <a:pt x="2858" y="667"/>
                    <a:pt x="2250" y="2065"/>
                    <a:pt x="2736" y="3341"/>
                  </a:cubicBezTo>
                  <a:cubicBezTo>
                    <a:pt x="2858" y="3585"/>
                    <a:pt x="3010" y="3828"/>
                    <a:pt x="3192" y="4040"/>
                  </a:cubicBezTo>
                  <a:cubicBezTo>
                    <a:pt x="2995" y="3975"/>
                    <a:pt x="2782" y="3925"/>
                    <a:pt x="2565" y="3925"/>
                  </a:cubicBezTo>
                  <a:cubicBezTo>
                    <a:pt x="2480" y="3925"/>
                    <a:pt x="2395" y="3932"/>
                    <a:pt x="2311" y="3949"/>
                  </a:cubicBezTo>
                  <a:cubicBezTo>
                    <a:pt x="973" y="4010"/>
                    <a:pt x="0" y="5195"/>
                    <a:pt x="61" y="6533"/>
                  </a:cubicBezTo>
                  <a:cubicBezTo>
                    <a:pt x="149" y="7785"/>
                    <a:pt x="1240" y="8758"/>
                    <a:pt x="2480" y="8758"/>
                  </a:cubicBezTo>
                  <a:cubicBezTo>
                    <a:pt x="2535" y="8758"/>
                    <a:pt x="2590" y="8756"/>
                    <a:pt x="2645" y="8752"/>
                  </a:cubicBezTo>
                  <a:cubicBezTo>
                    <a:pt x="2949" y="8721"/>
                    <a:pt x="3222" y="8661"/>
                    <a:pt x="3496" y="8539"/>
                  </a:cubicBezTo>
                  <a:lnTo>
                    <a:pt x="3496" y="8539"/>
                  </a:lnTo>
                  <a:cubicBezTo>
                    <a:pt x="3344" y="8752"/>
                    <a:pt x="3222" y="9025"/>
                    <a:pt x="3162" y="9329"/>
                  </a:cubicBezTo>
                  <a:cubicBezTo>
                    <a:pt x="2797" y="10667"/>
                    <a:pt x="3618" y="11943"/>
                    <a:pt x="4894" y="12308"/>
                  </a:cubicBezTo>
                  <a:cubicBezTo>
                    <a:pt x="5102" y="12360"/>
                    <a:pt x="5308" y="12385"/>
                    <a:pt x="5509" y="12385"/>
                  </a:cubicBezTo>
                  <a:cubicBezTo>
                    <a:pt x="6606" y="12385"/>
                    <a:pt x="7565" y="11649"/>
                    <a:pt x="7873" y="10545"/>
                  </a:cubicBezTo>
                  <a:cubicBezTo>
                    <a:pt x="7934" y="10241"/>
                    <a:pt x="7964" y="9937"/>
                    <a:pt x="7934" y="9664"/>
                  </a:cubicBezTo>
                  <a:lnTo>
                    <a:pt x="7934" y="9664"/>
                  </a:lnTo>
                  <a:cubicBezTo>
                    <a:pt x="8116" y="9907"/>
                    <a:pt x="8299" y="10089"/>
                    <a:pt x="8572" y="10241"/>
                  </a:cubicBezTo>
                  <a:cubicBezTo>
                    <a:pt x="8985" y="10502"/>
                    <a:pt x="9437" y="10627"/>
                    <a:pt x="9880" y="10627"/>
                  </a:cubicBezTo>
                  <a:cubicBezTo>
                    <a:pt x="10677" y="10627"/>
                    <a:pt x="11447" y="10223"/>
                    <a:pt x="11916" y="9481"/>
                  </a:cubicBezTo>
                  <a:cubicBezTo>
                    <a:pt x="12645" y="8357"/>
                    <a:pt x="12311" y="6867"/>
                    <a:pt x="11156" y="6138"/>
                  </a:cubicBezTo>
                  <a:cubicBezTo>
                    <a:pt x="10943" y="5955"/>
                    <a:pt x="10639" y="5834"/>
                    <a:pt x="10365" y="5803"/>
                  </a:cubicBezTo>
                  <a:cubicBezTo>
                    <a:pt x="10639" y="5712"/>
                    <a:pt x="10913" y="5560"/>
                    <a:pt x="11125" y="5378"/>
                  </a:cubicBezTo>
                  <a:cubicBezTo>
                    <a:pt x="12159" y="4496"/>
                    <a:pt x="12311" y="2977"/>
                    <a:pt x="11429" y="1974"/>
                  </a:cubicBezTo>
                  <a:cubicBezTo>
                    <a:pt x="10936" y="1396"/>
                    <a:pt x="10244" y="1093"/>
                    <a:pt x="9554" y="1093"/>
                  </a:cubicBezTo>
                  <a:cubicBezTo>
                    <a:pt x="9010" y="1093"/>
                    <a:pt x="8467" y="1281"/>
                    <a:pt x="8025" y="1670"/>
                  </a:cubicBezTo>
                  <a:cubicBezTo>
                    <a:pt x="7782" y="1852"/>
                    <a:pt x="7599" y="2065"/>
                    <a:pt x="7447" y="2338"/>
                  </a:cubicBezTo>
                  <a:cubicBezTo>
                    <a:pt x="7417" y="2034"/>
                    <a:pt x="7356" y="1761"/>
                    <a:pt x="7265" y="1548"/>
                  </a:cubicBezTo>
                  <a:cubicBezTo>
                    <a:pt x="6871" y="597"/>
                    <a:pt x="5963" y="0"/>
                    <a:pt x="50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5" name="Google Shape;395;p28"/>
            <p:cNvSpPr/>
            <p:nvPr/>
          </p:nvSpPr>
          <p:spPr>
            <a:xfrm>
              <a:off x="1437375" y="969525"/>
              <a:ext cx="76025" cy="44100"/>
            </a:xfrm>
            <a:custGeom>
              <a:avLst/>
              <a:gdLst/>
              <a:ahLst/>
              <a:cxnLst/>
              <a:rect l="l" t="t" r="r" b="b"/>
              <a:pathLst>
                <a:path w="3041" h="1764" extrusionOk="0">
                  <a:moveTo>
                    <a:pt x="62" y="0"/>
                  </a:moveTo>
                  <a:lnTo>
                    <a:pt x="1" y="91"/>
                  </a:lnTo>
                  <a:lnTo>
                    <a:pt x="2706" y="699"/>
                  </a:lnTo>
                  <a:lnTo>
                    <a:pt x="122" y="1642"/>
                  </a:lnTo>
                  <a:lnTo>
                    <a:pt x="153" y="1763"/>
                  </a:lnTo>
                  <a:lnTo>
                    <a:pt x="3040" y="669"/>
                  </a:lnTo>
                  <a:lnTo>
                    <a:pt x="62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6" name="Google Shape;396;p28"/>
            <p:cNvSpPr/>
            <p:nvPr/>
          </p:nvSpPr>
          <p:spPr>
            <a:xfrm>
              <a:off x="1425975" y="984725"/>
              <a:ext cx="83625" cy="8375"/>
            </a:xfrm>
            <a:custGeom>
              <a:avLst/>
              <a:gdLst/>
              <a:ahLst/>
              <a:cxnLst/>
              <a:rect l="l" t="t" r="r" b="b"/>
              <a:pathLst>
                <a:path w="3345" h="335" extrusionOk="0">
                  <a:moveTo>
                    <a:pt x="3344" y="0"/>
                  </a:moveTo>
                  <a:lnTo>
                    <a:pt x="1" y="243"/>
                  </a:lnTo>
                  <a:lnTo>
                    <a:pt x="1" y="335"/>
                  </a:lnTo>
                  <a:lnTo>
                    <a:pt x="3344" y="122"/>
                  </a:lnTo>
                  <a:lnTo>
                    <a:pt x="3344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7" name="Google Shape;397;p28"/>
            <p:cNvSpPr/>
            <p:nvPr/>
          </p:nvSpPr>
          <p:spPr>
            <a:xfrm>
              <a:off x="1418375" y="987750"/>
              <a:ext cx="9925" cy="8400"/>
            </a:xfrm>
            <a:custGeom>
              <a:avLst/>
              <a:gdLst/>
              <a:ahLst/>
              <a:cxnLst/>
              <a:rect l="l" t="t" r="r" b="b"/>
              <a:pathLst>
                <a:path w="397" h="336" extrusionOk="0">
                  <a:moveTo>
                    <a:pt x="214" y="1"/>
                  </a:moveTo>
                  <a:cubicBezTo>
                    <a:pt x="92" y="1"/>
                    <a:pt x="1" y="122"/>
                    <a:pt x="62" y="183"/>
                  </a:cubicBezTo>
                  <a:cubicBezTo>
                    <a:pt x="62" y="274"/>
                    <a:pt x="122" y="335"/>
                    <a:pt x="244" y="335"/>
                  </a:cubicBezTo>
                  <a:cubicBezTo>
                    <a:pt x="305" y="335"/>
                    <a:pt x="396" y="274"/>
                    <a:pt x="396" y="153"/>
                  </a:cubicBezTo>
                  <a:cubicBezTo>
                    <a:pt x="396" y="92"/>
                    <a:pt x="305" y="1"/>
                    <a:pt x="21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8" name="Google Shape;398;p28"/>
            <p:cNvSpPr/>
            <p:nvPr/>
          </p:nvSpPr>
          <p:spPr>
            <a:xfrm>
              <a:off x="1432075" y="965725"/>
              <a:ext cx="8375" cy="9150"/>
            </a:xfrm>
            <a:custGeom>
              <a:avLst/>
              <a:gdLst/>
              <a:ahLst/>
              <a:cxnLst/>
              <a:rect l="l" t="t" r="r" b="b"/>
              <a:pathLst>
                <a:path w="335" h="366" extrusionOk="0">
                  <a:moveTo>
                    <a:pt x="152" y="0"/>
                  </a:moveTo>
                  <a:cubicBezTo>
                    <a:pt x="61" y="0"/>
                    <a:pt x="0" y="91"/>
                    <a:pt x="0" y="213"/>
                  </a:cubicBezTo>
                  <a:cubicBezTo>
                    <a:pt x="0" y="274"/>
                    <a:pt x="61" y="365"/>
                    <a:pt x="182" y="365"/>
                  </a:cubicBezTo>
                  <a:cubicBezTo>
                    <a:pt x="274" y="365"/>
                    <a:pt x="334" y="274"/>
                    <a:pt x="334" y="152"/>
                  </a:cubicBezTo>
                  <a:cubicBezTo>
                    <a:pt x="334" y="91"/>
                    <a:pt x="274" y="0"/>
                    <a:pt x="15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9" name="Google Shape;399;p28"/>
            <p:cNvSpPr/>
            <p:nvPr/>
          </p:nvSpPr>
          <p:spPr>
            <a:xfrm>
              <a:off x="1435100" y="1009025"/>
              <a:ext cx="8375" cy="8400"/>
            </a:xfrm>
            <a:custGeom>
              <a:avLst/>
              <a:gdLst/>
              <a:ahLst/>
              <a:cxnLst/>
              <a:rect l="l" t="t" r="r" b="b"/>
              <a:pathLst>
                <a:path w="335" h="336" extrusionOk="0">
                  <a:moveTo>
                    <a:pt x="153" y="1"/>
                  </a:moveTo>
                  <a:cubicBezTo>
                    <a:pt x="61" y="1"/>
                    <a:pt x="1" y="62"/>
                    <a:pt x="1" y="183"/>
                  </a:cubicBezTo>
                  <a:cubicBezTo>
                    <a:pt x="1" y="244"/>
                    <a:pt x="61" y="335"/>
                    <a:pt x="183" y="335"/>
                  </a:cubicBezTo>
                  <a:cubicBezTo>
                    <a:pt x="244" y="335"/>
                    <a:pt x="335" y="244"/>
                    <a:pt x="335" y="153"/>
                  </a:cubicBezTo>
                  <a:cubicBezTo>
                    <a:pt x="335" y="62"/>
                    <a:pt x="244" y="1"/>
                    <a:pt x="15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0" name="Google Shape;400;p28"/>
            <p:cNvSpPr/>
            <p:nvPr/>
          </p:nvSpPr>
          <p:spPr>
            <a:xfrm>
              <a:off x="1470050" y="980925"/>
              <a:ext cx="42575" cy="78275"/>
            </a:xfrm>
            <a:custGeom>
              <a:avLst/>
              <a:gdLst/>
              <a:ahLst/>
              <a:cxnLst/>
              <a:rect l="l" t="t" r="r" b="b"/>
              <a:pathLst>
                <a:path w="1703" h="3131" extrusionOk="0">
                  <a:moveTo>
                    <a:pt x="1581" y="0"/>
                  </a:moveTo>
                  <a:lnTo>
                    <a:pt x="1" y="2705"/>
                  </a:lnTo>
                  <a:lnTo>
                    <a:pt x="122" y="2736"/>
                  </a:lnTo>
                  <a:lnTo>
                    <a:pt x="1521" y="365"/>
                  </a:lnTo>
                  <a:lnTo>
                    <a:pt x="1642" y="3131"/>
                  </a:lnTo>
                  <a:lnTo>
                    <a:pt x="1703" y="3131"/>
                  </a:lnTo>
                  <a:lnTo>
                    <a:pt x="158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1" name="Google Shape;401;p28"/>
            <p:cNvSpPr/>
            <p:nvPr/>
          </p:nvSpPr>
          <p:spPr>
            <a:xfrm>
              <a:off x="1486775" y="985475"/>
              <a:ext cx="23575" cy="82100"/>
            </a:xfrm>
            <a:custGeom>
              <a:avLst/>
              <a:gdLst/>
              <a:ahLst/>
              <a:cxnLst/>
              <a:rect l="l" t="t" r="r" b="b"/>
              <a:pathLst>
                <a:path w="943" h="3284" extrusionOk="0">
                  <a:moveTo>
                    <a:pt x="821" y="1"/>
                  </a:moveTo>
                  <a:lnTo>
                    <a:pt x="1" y="3253"/>
                  </a:lnTo>
                  <a:lnTo>
                    <a:pt x="122" y="3283"/>
                  </a:lnTo>
                  <a:lnTo>
                    <a:pt x="943" y="31"/>
                  </a:lnTo>
                  <a:lnTo>
                    <a:pt x="82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2" name="Google Shape;402;p28"/>
            <p:cNvSpPr/>
            <p:nvPr/>
          </p:nvSpPr>
          <p:spPr>
            <a:xfrm>
              <a:off x="1482975" y="1065525"/>
              <a:ext cx="9900" cy="9025"/>
            </a:xfrm>
            <a:custGeom>
              <a:avLst/>
              <a:gdLst/>
              <a:ahLst/>
              <a:cxnLst/>
              <a:rect l="l" t="t" r="r" b="b"/>
              <a:pathLst>
                <a:path w="396" h="361" extrusionOk="0">
                  <a:moveTo>
                    <a:pt x="164" y="0"/>
                  </a:moveTo>
                  <a:cubicBezTo>
                    <a:pt x="83" y="0"/>
                    <a:pt x="24" y="65"/>
                    <a:pt x="1" y="112"/>
                  </a:cubicBezTo>
                  <a:cubicBezTo>
                    <a:pt x="1" y="203"/>
                    <a:pt x="31" y="324"/>
                    <a:pt x="122" y="355"/>
                  </a:cubicBezTo>
                  <a:cubicBezTo>
                    <a:pt x="139" y="359"/>
                    <a:pt x="154" y="361"/>
                    <a:pt x="169" y="361"/>
                  </a:cubicBezTo>
                  <a:cubicBezTo>
                    <a:pt x="260" y="361"/>
                    <a:pt x="313" y="286"/>
                    <a:pt x="365" y="233"/>
                  </a:cubicBezTo>
                  <a:cubicBezTo>
                    <a:pt x="396" y="112"/>
                    <a:pt x="304" y="51"/>
                    <a:pt x="244" y="20"/>
                  </a:cubicBezTo>
                  <a:cubicBezTo>
                    <a:pt x="215" y="6"/>
                    <a:pt x="189" y="0"/>
                    <a:pt x="16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3" name="Google Shape;403;p28"/>
            <p:cNvSpPr/>
            <p:nvPr/>
          </p:nvSpPr>
          <p:spPr>
            <a:xfrm>
              <a:off x="1465500" y="1046525"/>
              <a:ext cx="9900" cy="9025"/>
            </a:xfrm>
            <a:custGeom>
              <a:avLst/>
              <a:gdLst/>
              <a:ahLst/>
              <a:cxnLst/>
              <a:rect l="l" t="t" r="r" b="b"/>
              <a:pathLst>
                <a:path w="396" h="361" extrusionOk="0">
                  <a:moveTo>
                    <a:pt x="181" y="1"/>
                  </a:moveTo>
                  <a:cubicBezTo>
                    <a:pt x="113" y="1"/>
                    <a:pt x="54" y="65"/>
                    <a:pt x="31" y="112"/>
                  </a:cubicBezTo>
                  <a:cubicBezTo>
                    <a:pt x="0" y="203"/>
                    <a:pt x="61" y="325"/>
                    <a:pt x="152" y="355"/>
                  </a:cubicBezTo>
                  <a:cubicBezTo>
                    <a:pt x="165" y="359"/>
                    <a:pt x="177" y="361"/>
                    <a:pt x="190" y="361"/>
                  </a:cubicBezTo>
                  <a:cubicBezTo>
                    <a:pt x="267" y="361"/>
                    <a:pt x="339" y="286"/>
                    <a:pt x="365" y="233"/>
                  </a:cubicBezTo>
                  <a:cubicBezTo>
                    <a:pt x="396" y="112"/>
                    <a:pt x="365" y="51"/>
                    <a:pt x="244" y="21"/>
                  </a:cubicBezTo>
                  <a:cubicBezTo>
                    <a:pt x="222" y="6"/>
                    <a:pt x="201" y="1"/>
                    <a:pt x="18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4" name="Google Shape;404;p28"/>
            <p:cNvSpPr/>
            <p:nvPr/>
          </p:nvSpPr>
          <p:spPr>
            <a:xfrm>
              <a:off x="1507300" y="1056750"/>
              <a:ext cx="9900" cy="9450"/>
            </a:xfrm>
            <a:custGeom>
              <a:avLst/>
              <a:gdLst/>
              <a:ahLst/>
              <a:cxnLst/>
              <a:rect l="l" t="t" r="r" b="b"/>
              <a:pathLst>
                <a:path w="396" h="378" extrusionOk="0">
                  <a:moveTo>
                    <a:pt x="206" y="1"/>
                  </a:moveTo>
                  <a:cubicBezTo>
                    <a:pt x="128" y="1"/>
                    <a:pt x="57" y="76"/>
                    <a:pt x="31" y="128"/>
                  </a:cubicBezTo>
                  <a:cubicBezTo>
                    <a:pt x="0" y="220"/>
                    <a:pt x="61" y="311"/>
                    <a:pt x="152" y="371"/>
                  </a:cubicBezTo>
                  <a:cubicBezTo>
                    <a:pt x="165" y="376"/>
                    <a:pt x="177" y="378"/>
                    <a:pt x="189" y="378"/>
                  </a:cubicBezTo>
                  <a:cubicBezTo>
                    <a:pt x="267" y="378"/>
                    <a:pt x="339" y="302"/>
                    <a:pt x="365" y="250"/>
                  </a:cubicBezTo>
                  <a:cubicBezTo>
                    <a:pt x="395" y="128"/>
                    <a:pt x="335" y="37"/>
                    <a:pt x="243" y="7"/>
                  </a:cubicBezTo>
                  <a:cubicBezTo>
                    <a:pt x="231" y="3"/>
                    <a:pt x="218" y="1"/>
                    <a:pt x="20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5" name="Google Shape;405;p28"/>
            <p:cNvSpPr/>
            <p:nvPr/>
          </p:nvSpPr>
          <p:spPr>
            <a:xfrm>
              <a:off x="1504250" y="983950"/>
              <a:ext cx="74500" cy="57775"/>
            </a:xfrm>
            <a:custGeom>
              <a:avLst/>
              <a:gdLst/>
              <a:ahLst/>
              <a:cxnLst/>
              <a:rect l="l" t="t" r="r" b="b"/>
              <a:pathLst>
                <a:path w="2980" h="2311" extrusionOk="0">
                  <a:moveTo>
                    <a:pt x="1" y="1"/>
                  </a:moveTo>
                  <a:lnTo>
                    <a:pt x="2037" y="2311"/>
                  </a:lnTo>
                  <a:lnTo>
                    <a:pt x="2128" y="2250"/>
                  </a:lnTo>
                  <a:lnTo>
                    <a:pt x="305" y="183"/>
                  </a:lnTo>
                  <a:lnTo>
                    <a:pt x="2949" y="913"/>
                  </a:lnTo>
                  <a:lnTo>
                    <a:pt x="2979" y="85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6" name="Google Shape;406;p28"/>
            <p:cNvSpPr/>
            <p:nvPr/>
          </p:nvSpPr>
          <p:spPr>
            <a:xfrm>
              <a:off x="1507300" y="984725"/>
              <a:ext cx="72200" cy="47125"/>
            </a:xfrm>
            <a:custGeom>
              <a:avLst/>
              <a:gdLst/>
              <a:ahLst/>
              <a:cxnLst/>
              <a:rect l="l" t="t" r="r" b="b"/>
              <a:pathLst>
                <a:path w="2888" h="1885" extrusionOk="0">
                  <a:moveTo>
                    <a:pt x="61" y="0"/>
                  </a:moveTo>
                  <a:lnTo>
                    <a:pt x="0" y="91"/>
                  </a:lnTo>
                  <a:lnTo>
                    <a:pt x="2827" y="1885"/>
                  </a:lnTo>
                  <a:lnTo>
                    <a:pt x="2888" y="179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7" name="Google Shape;407;p28"/>
            <p:cNvSpPr/>
            <p:nvPr/>
          </p:nvSpPr>
          <p:spPr>
            <a:xfrm>
              <a:off x="1574925" y="1027625"/>
              <a:ext cx="10650" cy="8825"/>
            </a:xfrm>
            <a:custGeom>
              <a:avLst/>
              <a:gdLst/>
              <a:ahLst/>
              <a:cxnLst/>
              <a:rect l="l" t="t" r="r" b="b"/>
              <a:pathLst>
                <a:path w="426" h="353" extrusionOk="0">
                  <a:moveTo>
                    <a:pt x="228" y="1"/>
                  </a:moveTo>
                  <a:cubicBezTo>
                    <a:pt x="167" y="1"/>
                    <a:pt x="111" y="39"/>
                    <a:pt x="92" y="77"/>
                  </a:cubicBezTo>
                  <a:cubicBezTo>
                    <a:pt x="0" y="169"/>
                    <a:pt x="61" y="260"/>
                    <a:pt x="122" y="321"/>
                  </a:cubicBezTo>
                  <a:cubicBezTo>
                    <a:pt x="154" y="342"/>
                    <a:pt x="190" y="352"/>
                    <a:pt x="225" y="352"/>
                  </a:cubicBezTo>
                  <a:cubicBezTo>
                    <a:pt x="288" y="352"/>
                    <a:pt x="346" y="319"/>
                    <a:pt x="365" y="260"/>
                  </a:cubicBezTo>
                  <a:cubicBezTo>
                    <a:pt x="426" y="199"/>
                    <a:pt x="396" y="77"/>
                    <a:pt x="335" y="47"/>
                  </a:cubicBezTo>
                  <a:cubicBezTo>
                    <a:pt x="301" y="14"/>
                    <a:pt x="264" y="1"/>
                    <a:pt x="22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8" name="Google Shape;408;p28"/>
            <p:cNvSpPr/>
            <p:nvPr/>
          </p:nvSpPr>
          <p:spPr>
            <a:xfrm>
              <a:off x="1552125" y="1039025"/>
              <a:ext cx="10675" cy="8325"/>
            </a:xfrm>
            <a:custGeom>
              <a:avLst/>
              <a:gdLst/>
              <a:ahLst/>
              <a:cxnLst/>
              <a:rect l="l" t="t" r="r" b="b"/>
              <a:pathLst>
                <a:path w="427" h="333" extrusionOk="0">
                  <a:moveTo>
                    <a:pt x="220" y="1"/>
                  </a:moveTo>
                  <a:cubicBezTo>
                    <a:pt x="167" y="1"/>
                    <a:pt x="111" y="39"/>
                    <a:pt x="92" y="77"/>
                  </a:cubicBezTo>
                  <a:cubicBezTo>
                    <a:pt x="1" y="169"/>
                    <a:pt x="61" y="260"/>
                    <a:pt x="122" y="321"/>
                  </a:cubicBezTo>
                  <a:cubicBezTo>
                    <a:pt x="147" y="329"/>
                    <a:pt x="171" y="333"/>
                    <a:pt x="195" y="333"/>
                  </a:cubicBezTo>
                  <a:cubicBezTo>
                    <a:pt x="260" y="333"/>
                    <a:pt x="321" y="304"/>
                    <a:pt x="365" y="260"/>
                  </a:cubicBezTo>
                  <a:cubicBezTo>
                    <a:pt x="426" y="199"/>
                    <a:pt x="396" y="77"/>
                    <a:pt x="304" y="47"/>
                  </a:cubicBezTo>
                  <a:cubicBezTo>
                    <a:pt x="282" y="14"/>
                    <a:pt x="252" y="1"/>
                    <a:pt x="22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9" name="Google Shape;409;p28"/>
            <p:cNvSpPr/>
            <p:nvPr/>
          </p:nvSpPr>
          <p:spPr>
            <a:xfrm>
              <a:off x="1574925" y="1002125"/>
              <a:ext cx="10650" cy="8525"/>
            </a:xfrm>
            <a:custGeom>
              <a:avLst/>
              <a:gdLst/>
              <a:ahLst/>
              <a:cxnLst/>
              <a:rect l="l" t="t" r="r" b="b"/>
              <a:pathLst>
                <a:path w="426" h="341" extrusionOk="0">
                  <a:moveTo>
                    <a:pt x="224" y="1"/>
                  </a:moveTo>
                  <a:cubicBezTo>
                    <a:pt x="164" y="1"/>
                    <a:pt x="110" y="26"/>
                    <a:pt x="92" y="64"/>
                  </a:cubicBezTo>
                  <a:cubicBezTo>
                    <a:pt x="0" y="155"/>
                    <a:pt x="61" y="277"/>
                    <a:pt x="122" y="307"/>
                  </a:cubicBezTo>
                  <a:cubicBezTo>
                    <a:pt x="157" y="330"/>
                    <a:pt x="196" y="340"/>
                    <a:pt x="233" y="340"/>
                  </a:cubicBezTo>
                  <a:cubicBezTo>
                    <a:pt x="293" y="340"/>
                    <a:pt x="346" y="314"/>
                    <a:pt x="365" y="277"/>
                  </a:cubicBezTo>
                  <a:cubicBezTo>
                    <a:pt x="426" y="186"/>
                    <a:pt x="396" y="64"/>
                    <a:pt x="335" y="34"/>
                  </a:cubicBezTo>
                  <a:cubicBezTo>
                    <a:pt x="300" y="10"/>
                    <a:pt x="261" y="1"/>
                    <a:pt x="22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0" name="Google Shape;410;p28"/>
            <p:cNvSpPr/>
            <p:nvPr/>
          </p:nvSpPr>
          <p:spPr>
            <a:xfrm>
              <a:off x="1504250" y="925450"/>
              <a:ext cx="71450" cy="64600"/>
            </a:xfrm>
            <a:custGeom>
              <a:avLst/>
              <a:gdLst/>
              <a:ahLst/>
              <a:cxnLst/>
              <a:rect l="l" t="t" r="r" b="b"/>
              <a:pathLst>
                <a:path w="2858" h="2584" extrusionOk="0">
                  <a:moveTo>
                    <a:pt x="1733" y="0"/>
                  </a:moveTo>
                  <a:lnTo>
                    <a:pt x="1" y="2584"/>
                  </a:lnTo>
                  <a:lnTo>
                    <a:pt x="2858" y="1368"/>
                  </a:lnTo>
                  <a:lnTo>
                    <a:pt x="2797" y="1247"/>
                  </a:lnTo>
                  <a:lnTo>
                    <a:pt x="305" y="2341"/>
                  </a:lnTo>
                  <a:lnTo>
                    <a:pt x="1824" y="61"/>
                  </a:lnTo>
                  <a:lnTo>
                    <a:pt x="173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1" name="Google Shape;411;p28"/>
            <p:cNvSpPr/>
            <p:nvPr/>
          </p:nvSpPr>
          <p:spPr>
            <a:xfrm>
              <a:off x="1507300" y="932275"/>
              <a:ext cx="66125" cy="56275"/>
            </a:xfrm>
            <a:custGeom>
              <a:avLst/>
              <a:gdLst/>
              <a:ahLst/>
              <a:cxnLst/>
              <a:rect l="l" t="t" r="r" b="b"/>
              <a:pathLst>
                <a:path w="2645" h="2251" extrusionOk="0">
                  <a:moveTo>
                    <a:pt x="2553" y="1"/>
                  </a:moveTo>
                  <a:lnTo>
                    <a:pt x="0" y="2159"/>
                  </a:lnTo>
                  <a:lnTo>
                    <a:pt x="61" y="2250"/>
                  </a:lnTo>
                  <a:lnTo>
                    <a:pt x="2645" y="92"/>
                  </a:lnTo>
                  <a:lnTo>
                    <a:pt x="2553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2" name="Google Shape;412;p28"/>
            <p:cNvSpPr/>
            <p:nvPr/>
          </p:nvSpPr>
          <p:spPr>
            <a:xfrm>
              <a:off x="1569600" y="927875"/>
              <a:ext cx="9150" cy="8850"/>
            </a:xfrm>
            <a:custGeom>
              <a:avLst/>
              <a:gdLst/>
              <a:ahLst/>
              <a:cxnLst/>
              <a:rect l="l" t="t" r="r" b="b"/>
              <a:pathLst>
                <a:path w="366" h="354" extrusionOk="0">
                  <a:moveTo>
                    <a:pt x="219" y="0"/>
                  </a:moveTo>
                  <a:cubicBezTo>
                    <a:pt x="184" y="0"/>
                    <a:pt x="148" y="17"/>
                    <a:pt x="122" y="55"/>
                  </a:cubicBezTo>
                  <a:cubicBezTo>
                    <a:pt x="31" y="86"/>
                    <a:pt x="1" y="207"/>
                    <a:pt x="92" y="268"/>
                  </a:cubicBezTo>
                  <a:cubicBezTo>
                    <a:pt x="109" y="321"/>
                    <a:pt x="158" y="354"/>
                    <a:pt x="207" y="354"/>
                  </a:cubicBezTo>
                  <a:cubicBezTo>
                    <a:pt x="243" y="354"/>
                    <a:pt x="279" y="337"/>
                    <a:pt x="305" y="298"/>
                  </a:cubicBezTo>
                  <a:cubicBezTo>
                    <a:pt x="365" y="238"/>
                    <a:pt x="365" y="116"/>
                    <a:pt x="335" y="86"/>
                  </a:cubicBezTo>
                  <a:cubicBezTo>
                    <a:pt x="317" y="33"/>
                    <a:pt x="269" y="0"/>
                    <a:pt x="21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3" name="Google Shape;413;p28"/>
            <p:cNvSpPr/>
            <p:nvPr/>
          </p:nvSpPr>
          <p:spPr>
            <a:xfrm>
              <a:off x="1572650" y="953525"/>
              <a:ext cx="9125" cy="8825"/>
            </a:xfrm>
            <a:custGeom>
              <a:avLst/>
              <a:gdLst/>
              <a:ahLst/>
              <a:cxnLst/>
              <a:rect l="l" t="t" r="r" b="b"/>
              <a:pathLst>
                <a:path w="365" h="353" extrusionOk="0">
                  <a:moveTo>
                    <a:pt x="203" y="1"/>
                  </a:moveTo>
                  <a:cubicBezTo>
                    <a:pt x="172" y="1"/>
                    <a:pt x="143" y="11"/>
                    <a:pt x="122" y="32"/>
                  </a:cubicBezTo>
                  <a:cubicBezTo>
                    <a:pt x="31" y="93"/>
                    <a:pt x="0" y="184"/>
                    <a:pt x="61" y="275"/>
                  </a:cubicBezTo>
                  <a:cubicBezTo>
                    <a:pt x="99" y="314"/>
                    <a:pt x="150" y="352"/>
                    <a:pt x="205" y="352"/>
                  </a:cubicBezTo>
                  <a:cubicBezTo>
                    <a:pt x="237" y="352"/>
                    <a:pt x="271" y="339"/>
                    <a:pt x="304" y="306"/>
                  </a:cubicBezTo>
                  <a:cubicBezTo>
                    <a:pt x="365" y="245"/>
                    <a:pt x="365" y="124"/>
                    <a:pt x="335" y="93"/>
                  </a:cubicBezTo>
                  <a:cubicBezTo>
                    <a:pt x="315" y="34"/>
                    <a:pt x="257" y="1"/>
                    <a:pt x="20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4" name="Google Shape;414;p28"/>
            <p:cNvSpPr/>
            <p:nvPr/>
          </p:nvSpPr>
          <p:spPr>
            <a:xfrm>
              <a:off x="1545275" y="920275"/>
              <a:ext cx="9150" cy="8850"/>
            </a:xfrm>
            <a:custGeom>
              <a:avLst/>
              <a:gdLst/>
              <a:ahLst/>
              <a:cxnLst/>
              <a:rect l="l" t="t" r="r" b="b"/>
              <a:pathLst>
                <a:path w="366" h="354" extrusionOk="0">
                  <a:moveTo>
                    <a:pt x="214" y="0"/>
                  </a:moveTo>
                  <a:cubicBezTo>
                    <a:pt x="174" y="0"/>
                    <a:pt x="130" y="17"/>
                    <a:pt x="92" y="55"/>
                  </a:cubicBezTo>
                  <a:cubicBezTo>
                    <a:pt x="31" y="86"/>
                    <a:pt x="1" y="207"/>
                    <a:pt x="62" y="268"/>
                  </a:cubicBezTo>
                  <a:cubicBezTo>
                    <a:pt x="79" y="321"/>
                    <a:pt x="128" y="354"/>
                    <a:pt x="183" y="354"/>
                  </a:cubicBezTo>
                  <a:cubicBezTo>
                    <a:pt x="223" y="354"/>
                    <a:pt x="267" y="337"/>
                    <a:pt x="305" y="298"/>
                  </a:cubicBezTo>
                  <a:cubicBezTo>
                    <a:pt x="366" y="238"/>
                    <a:pt x="366" y="116"/>
                    <a:pt x="335" y="86"/>
                  </a:cubicBezTo>
                  <a:cubicBezTo>
                    <a:pt x="318" y="33"/>
                    <a:pt x="269" y="0"/>
                    <a:pt x="21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5" name="Google Shape;415;p28"/>
            <p:cNvSpPr/>
            <p:nvPr/>
          </p:nvSpPr>
          <p:spPr>
            <a:xfrm>
              <a:off x="1462450" y="914800"/>
              <a:ext cx="48675" cy="76775"/>
            </a:xfrm>
            <a:custGeom>
              <a:avLst/>
              <a:gdLst/>
              <a:ahLst/>
              <a:cxnLst/>
              <a:rect l="l" t="t" r="r" b="b"/>
              <a:pathLst>
                <a:path w="1947" h="3071" extrusionOk="0">
                  <a:moveTo>
                    <a:pt x="1521" y="1"/>
                  </a:moveTo>
                  <a:lnTo>
                    <a:pt x="1794" y="2736"/>
                  </a:lnTo>
                  <a:lnTo>
                    <a:pt x="62" y="578"/>
                  </a:lnTo>
                  <a:lnTo>
                    <a:pt x="1" y="639"/>
                  </a:lnTo>
                  <a:lnTo>
                    <a:pt x="1946" y="3071"/>
                  </a:lnTo>
                  <a:lnTo>
                    <a:pt x="1612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6" name="Google Shape;416;p28"/>
            <p:cNvSpPr/>
            <p:nvPr/>
          </p:nvSpPr>
          <p:spPr>
            <a:xfrm>
              <a:off x="1476125" y="909475"/>
              <a:ext cx="34225" cy="79075"/>
            </a:xfrm>
            <a:custGeom>
              <a:avLst/>
              <a:gdLst/>
              <a:ahLst/>
              <a:cxnLst/>
              <a:rect l="l" t="t" r="r" b="b"/>
              <a:pathLst>
                <a:path w="1369" h="3163" extrusionOk="0">
                  <a:moveTo>
                    <a:pt x="123" y="1"/>
                  </a:moveTo>
                  <a:lnTo>
                    <a:pt x="1" y="62"/>
                  </a:lnTo>
                  <a:lnTo>
                    <a:pt x="1247" y="3162"/>
                  </a:lnTo>
                  <a:lnTo>
                    <a:pt x="1369" y="3101"/>
                  </a:lnTo>
                  <a:lnTo>
                    <a:pt x="123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7" name="Google Shape;417;p28"/>
            <p:cNvSpPr/>
            <p:nvPr/>
          </p:nvSpPr>
          <p:spPr>
            <a:xfrm>
              <a:off x="1471575" y="903125"/>
              <a:ext cx="10675" cy="8950"/>
            </a:xfrm>
            <a:custGeom>
              <a:avLst/>
              <a:gdLst/>
              <a:ahLst/>
              <a:cxnLst/>
              <a:rect l="l" t="t" r="r" b="b"/>
              <a:pathLst>
                <a:path w="427" h="358" extrusionOk="0">
                  <a:moveTo>
                    <a:pt x="221" y="1"/>
                  </a:moveTo>
                  <a:cubicBezTo>
                    <a:pt x="197" y="1"/>
                    <a:pt x="174" y="5"/>
                    <a:pt x="153" y="12"/>
                  </a:cubicBezTo>
                  <a:cubicBezTo>
                    <a:pt x="61" y="42"/>
                    <a:pt x="1" y="164"/>
                    <a:pt x="61" y="225"/>
                  </a:cubicBezTo>
                  <a:cubicBezTo>
                    <a:pt x="85" y="317"/>
                    <a:pt x="161" y="357"/>
                    <a:pt x="223" y="357"/>
                  </a:cubicBezTo>
                  <a:cubicBezTo>
                    <a:pt x="242" y="357"/>
                    <a:pt x="260" y="353"/>
                    <a:pt x="274" y="346"/>
                  </a:cubicBezTo>
                  <a:cubicBezTo>
                    <a:pt x="396" y="316"/>
                    <a:pt x="426" y="194"/>
                    <a:pt x="396" y="133"/>
                  </a:cubicBezTo>
                  <a:cubicBezTo>
                    <a:pt x="373" y="41"/>
                    <a:pt x="296" y="1"/>
                    <a:pt x="22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8" name="Google Shape;418;p28"/>
            <p:cNvSpPr/>
            <p:nvPr/>
          </p:nvSpPr>
          <p:spPr>
            <a:xfrm>
              <a:off x="1496650" y="907975"/>
              <a:ext cx="10675" cy="9000"/>
            </a:xfrm>
            <a:custGeom>
              <a:avLst/>
              <a:gdLst/>
              <a:ahLst/>
              <a:cxnLst/>
              <a:rect l="l" t="t" r="r" b="b"/>
              <a:pathLst>
                <a:path w="427" h="360" extrusionOk="0">
                  <a:moveTo>
                    <a:pt x="153" y="0"/>
                  </a:moveTo>
                  <a:cubicBezTo>
                    <a:pt x="31" y="31"/>
                    <a:pt x="1" y="152"/>
                    <a:pt x="31" y="243"/>
                  </a:cubicBezTo>
                  <a:cubicBezTo>
                    <a:pt x="53" y="309"/>
                    <a:pt x="122" y="359"/>
                    <a:pt x="182" y="359"/>
                  </a:cubicBezTo>
                  <a:cubicBezTo>
                    <a:pt x="205" y="359"/>
                    <a:pt x="227" y="352"/>
                    <a:pt x="244" y="335"/>
                  </a:cubicBezTo>
                  <a:cubicBezTo>
                    <a:pt x="365" y="304"/>
                    <a:pt x="426" y="183"/>
                    <a:pt x="365" y="122"/>
                  </a:cubicBezTo>
                  <a:cubicBezTo>
                    <a:pt x="335" y="31"/>
                    <a:pt x="213" y="0"/>
                    <a:pt x="1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9" name="Google Shape;419;p28"/>
            <p:cNvSpPr/>
            <p:nvPr/>
          </p:nvSpPr>
          <p:spPr>
            <a:xfrm>
              <a:off x="1456375" y="923925"/>
              <a:ext cx="10675" cy="9425"/>
            </a:xfrm>
            <a:custGeom>
              <a:avLst/>
              <a:gdLst/>
              <a:ahLst/>
              <a:cxnLst/>
              <a:rect l="l" t="t" r="r" b="b"/>
              <a:pathLst>
                <a:path w="427" h="377" extrusionOk="0">
                  <a:moveTo>
                    <a:pt x="153" y="1"/>
                  </a:moveTo>
                  <a:cubicBezTo>
                    <a:pt x="61" y="31"/>
                    <a:pt x="1" y="152"/>
                    <a:pt x="61" y="244"/>
                  </a:cubicBezTo>
                  <a:cubicBezTo>
                    <a:pt x="85" y="337"/>
                    <a:pt x="161" y="376"/>
                    <a:pt x="223" y="376"/>
                  </a:cubicBezTo>
                  <a:cubicBezTo>
                    <a:pt x="242" y="376"/>
                    <a:pt x="260" y="372"/>
                    <a:pt x="274" y="365"/>
                  </a:cubicBezTo>
                  <a:cubicBezTo>
                    <a:pt x="396" y="304"/>
                    <a:pt x="426" y="183"/>
                    <a:pt x="396" y="122"/>
                  </a:cubicBezTo>
                  <a:cubicBezTo>
                    <a:pt x="365" y="61"/>
                    <a:pt x="274" y="1"/>
                    <a:pt x="15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0" name="Google Shape;420;p28"/>
            <p:cNvSpPr/>
            <p:nvPr/>
          </p:nvSpPr>
          <p:spPr>
            <a:xfrm>
              <a:off x="1467775" y="946625"/>
              <a:ext cx="83625" cy="80100"/>
            </a:xfrm>
            <a:custGeom>
              <a:avLst/>
              <a:gdLst/>
              <a:ahLst/>
              <a:cxnLst/>
              <a:rect l="l" t="t" r="r" b="b"/>
              <a:pathLst>
                <a:path w="3345" h="3204" extrusionOk="0">
                  <a:moveTo>
                    <a:pt x="1696" y="1"/>
                  </a:moveTo>
                  <a:cubicBezTo>
                    <a:pt x="1658" y="1"/>
                    <a:pt x="1620" y="2"/>
                    <a:pt x="1581" y="4"/>
                  </a:cubicBezTo>
                  <a:cubicBezTo>
                    <a:pt x="700" y="96"/>
                    <a:pt x="1" y="855"/>
                    <a:pt x="92" y="1737"/>
                  </a:cubicBezTo>
                  <a:cubicBezTo>
                    <a:pt x="149" y="2538"/>
                    <a:pt x="825" y="3204"/>
                    <a:pt x="1639" y="3204"/>
                  </a:cubicBezTo>
                  <a:cubicBezTo>
                    <a:pt x="1690" y="3204"/>
                    <a:pt x="1742" y="3201"/>
                    <a:pt x="1794" y="3196"/>
                  </a:cubicBezTo>
                  <a:cubicBezTo>
                    <a:pt x="2675" y="3135"/>
                    <a:pt x="3344" y="2375"/>
                    <a:pt x="3283" y="1494"/>
                  </a:cubicBezTo>
                  <a:cubicBezTo>
                    <a:pt x="3254" y="650"/>
                    <a:pt x="2556" y="1"/>
                    <a:pt x="16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1" name="Google Shape;421;p28"/>
            <p:cNvSpPr/>
            <p:nvPr/>
          </p:nvSpPr>
          <p:spPr>
            <a:xfrm>
              <a:off x="1486775" y="964150"/>
              <a:ext cx="47150" cy="44950"/>
            </a:xfrm>
            <a:custGeom>
              <a:avLst/>
              <a:gdLst/>
              <a:ahLst/>
              <a:cxnLst/>
              <a:rect l="l" t="t" r="r" b="b"/>
              <a:pathLst>
                <a:path w="1886" h="1798" extrusionOk="0">
                  <a:moveTo>
                    <a:pt x="939" y="1"/>
                  </a:moveTo>
                  <a:cubicBezTo>
                    <a:pt x="920" y="1"/>
                    <a:pt x="901" y="1"/>
                    <a:pt x="882" y="2"/>
                  </a:cubicBezTo>
                  <a:cubicBezTo>
                    <a:pt x="396" y="33"/>
                    <a:pt x="1" y="458"/>
                    <a:pt x="61" y="945"/>
                  </a:cubicBezTo>
                  <a:cubicBezTo>
                    <a:pt x="61" y="1413"/>
                    <a:pt x="485" y="1797"/>
                    <a:pt x="951" y="1797"/>
                  </a:cubicBezTo>
                  <a:cubicBezTo>
                    <a:pt x="968" y="1797"/>
                    <a:pt x="986" y="1797"/>
                    <a:pt x="1004" y="1796"/>
                  </a:cubicBezTo>
                  <a:cubicBezTo>
                    <a:pt x="1490" y="1796"/>
                    <a:pt x="1885" y="1340"/>
                    <a:pt x="1824" y="823"/>
                  </a:cubicBezTo>
                  <a:cubicBezTo>
                    <a:pt x="1824" y="356"/>
                    <a:pt x="1403" y="1"/>
                    <a:pt x="93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422" name="Google Shape;422;p28"/>
          <p:cNvGrpSpPr/>
          <p:nvPr/>
        </p:nvGrpSpPr>
        <p:grpSpPr>
          <a:xfrm flipH="1">
            <a:off x="1411637" y="1221667"/>
            <a:ext cx="236275" cy="282933"/>
            <a:chOff x="6576500" y="973175"/>
            <a:chExt cx="218100" cy="212200"/>
          </a:xfrm>
        </p:grpSpPr>
        <p:sp>
          <p:nvSpPr>
            <p:cNvPr id="423" name="Google Shape;423;p28"/>
            <p:cNvSpPr/>
            <p:nvPr/>
          </p:nvSpPr>
          <p:spPr>
            <a:xfrm>
              <a:off x="6576500" y="973175"/>
              <a:ext cx="218100" cy="212200"/>
            </a:xfrm>
            <a:custGeom>
              <a:avLst/>
              <a:gdLst/>
              <a:ahLst/>
              <a:cxnLst/>
              <a:rect l="l" t="t" r="r" b="b"/>
              <a:pathLst>
                <a:path w="8724" h="8488" extrusionOk="0">
                  <a:moveTo>
                    <a:pt x="3505" y="1"/>
                  </a:moveTo>
                  <a:cubicBezTo>
                    <a:pt x="3292" y="1"/>
                    <a:pt x="3073" y="43"/>
                    <a:pt x="2858" y="132"/>
                  </a:cubicBezTo>
                  <a:cubicBezTo>
                    <a:pt x="2037" y="466"/>
                    <a:pt x="1611" y="1408"/>
                    <a:pt x="1946" y="2290"/>
                  </a:cubicBezTo>
                  <a:cubicBezTo>
                    <a:pt x="2006" y="2472"/>
                    <a:pt x="2128" y="2624"/>
                    <a:pt x="2250" y="2776"/>
                  </a:cubicBezTo>
                  <a:cubicBezTo>
                    <a:pt x="2067" y="2715"/>
                    <a:pt x="1824" y="2715"/>
                    <a:pt x="1642" y="2715"/>
                  </a:cubicBezTo>
                  <a:cubicBezTo>
                    <a:pt x="730" y="2776"/>
                    <a:pt x="0" y="3567"/>
                    <a:pt x="92" y="4478"/>
                  </a:cubicBezTo>
                  <a:cubicBezTo>
                    <a:pt x="149" y="5338"/>
                    <a:pt x="882" y="6036"/>
                    <a:pt x="1730" y="6036"/>
                  </a:cubicBezTo>
                  <a:cubicBezTo>
                    <a:pt x="1782" y="6036"/>
                    <a:pt x="1833" y="6034"/>
                    <a:pt x="1885" y="6029"/>
                  </a:cubicBezTo>
                  <a:cubicBezTo>
                    <a:pt x="2067" y="5998"/>
                    <a:pt x="2250" y="5968"/>
                    <a:pt x="2432" y="5877"/>
                  </a:cubicBezTo>
                  <a:lnTo>
                    <a:pt x="2432" y="5877"/>
                  </a:lnTo>
                  <a:cubicBezTo>
                    <a:pt x="2310" y="6029"/>
                    <a:pt x="2219" y="6241"/>
                    <a:pt x="2158" y="6424"/>
                  </a:cubicBezTo>
                  <a:cubicBezTo>
                    <a:pt x="1946" y="7305"/>
                    <a:pt x="2493" y="8217"/>
                    <a:pt x="3405" y="8430"/>
                  </a:cubicBezTo>
                  <a:cubicBezTo>
                    <a:pt x="3542" y="8469"/>
                    <a:pt x="3680" y="8488"/>
                    <a:pt x="3817" y="8488"/>
                  </a:cubicBezTo>
                  <a:cubicBezTo>
                    <a:pt x="4532" y="8488"/>
                    <a:pt x="5207" y="7979"/>
                    <a:pt x="5411" y="7214"/>
                  </a:cubicBezTo>
                  <a:cubicBezTo>
                    <a:pt x="5441" y="7001"/>
                    <a:pt x="5472" y="6819"/>
                    <a:pt x="5441" y="6606"/>
                  </a:cubicBezTo>
                  <a:lnTo>
                    <a:pt x="5441" y="6606"/>
                  </a:lnTo>
                  <a:cubicBezTo>
                    <a:pt x="5563" y="6758"/>
                    <a:pt x="5715" y="6910"/>
                    <a:pt x="5897" y="7032"/>
                  </a:cubicBezTo>
                  <a:cubicBezTo>
                    <a:pt x="6181" y="7206"/>
                    <a:pt x="6496" y="7291"/>
                    <a:pt x="6806" y="7291"/>
                  </a:cubicBezTo>
                  <a:cubicBezTo>
                    <a:pt x="7359" y="7291"/>
                    <a:pt x="7895" y="7021"/>
                    <a:pt x="8207" y="6515"/>
                  </a:cubicBezTo>
                  <a:cubicBezTo>
                    <a:pt x="8724" y="5694"/>
                    <a:pt x="8481" y="4691"/>
                    <a:pt x="7690" y="4174"/>
                  </a:cubicBezTo>
                  <a:cubicBezTo>
                    <a:pt x="7508" y="4083"/>
                    <a:pt x="7295" y="3992"/>
                    <a:pt x="7113" y="3962"/>
                  </a:cubicBezTo>
                  <a:cubicBezTo>
                    <a:pt x="7295" y="3871"/>
                    <a:pt x="7508" y="3779"/>
                    <a:pt x="7660" y="3658"/>
                  </a:cubicBezTo>
                  <a:cubicBezTo>
                    <a:pt x="8359" y="3050"/>
                    <a:pt x="8481" y="2016"/>
                    <a:pt x="7873" y="1287"/>
                  </a:cubicBezTo>
                  <a:cubicBezTo>
                    <a:pt x="7530" y="893"/>
                    <a:pt x="7053" y="682"/>
                    <a:pt x="6576" y="682"/>
                  </a:cubicBezTo>
                  <a:cubicBezTo>
                    <a:pt x="6206" y="682"/>
                    <a:pt x="5838" y="809"/>
                    <a:pt x="5532" y="1074"/>
                  </a:cubicBezTo>
                  <a:cubicBezTo>
                    <a:pt x="5380" y="1196"/>
                    <a:pt x="5259" y="1378"/>
                    <a:pt x="5137" y="1530"/>
                  </a:cubicBezTo>
                  <a:cubicBezTo>
                    <a:pt x="5137" y="1348"/>
                    <a:pt x="5107" y="1135"/>
                    <a:pt x="5016" y="1044"/>
                  </a:cubicBezTo>
                  <a:cubicBezTo>
                    <a:pt x="4763" y="401"/>
                    <a:pt x="4164" y="1"/>
                    <a:pt x="35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4" name="Google Shape;424;p28"/>
            <p:cNvSpPr/>
            <p:nvPr/>
          </p:nvSpPr>
          <p:spPr>
            <a:xfrm>
              <a:off x="6638800" y="1063850"/>
              <a:ext cx="51700" cy="30425"/>
            </a:xfrm>
            <a:custGeom>
              <a:avLst/>
              <a:gdLst/>
              <a:ahLst/>
              <a:cxnLst/>
              <a:rect l="l" t="t" r="r" b="b"/>
              <a:pathLst>
                <a:path w="2068" h="1217" extrusionOk="0">
                  <a:moveTo>
                    <a:pt x="1" y="0"/>
                  </a:moveTo>
                  <a:lnTo>
                    <a:pt x="1" y="61"/>
                  </a:lnTo>
                  <a:lnTo>
                    <a:pt x="1855" y="487"/>
                  </a:lnTo>
                  <a:lnTo>
                    <a:pt x="62" y="1155"/>
                  </a:lnTo>
                  <a:lnTo>
                    <a:pt x="62" y="1216"/>
                  </a:lnTo>
                  <a:lnTo>
                    <a:pt x="2068" y="48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5" name="Google Shape;425;p28"/>
            <p:cNvSpPr/>
            <p:nvPr/>
          </p:nvSpPr>
          <p:spPr>
            <a:xfrm>
              <a:off x="6629700" y="1074475"/>
              <a:ext cx="57775" cy="6125"/>
            </a:xfrm>
            <a:custGeom>
              <a:avLst/>
              <a:gdLst/>
              <a:ahLst/>
              <a:cxnLst/>
              <a:rect l="l" t="t" r="r" b="b"/>
              <a:pathLst>
                <a:path w="2311" h="245" extrusionOk="0">
                  <a:moveTo>
                    <a:pt x="2310" y="1"/>
                  </a:moveTo>
                  <a:lnTo>
                    <a:pt x="0" y="183"/>
                  </a:lnTo>
                  <a:lnTo>
                    <a:pt x="0" y="244"/>
                  </a:lnTo>
                  <a:lnTo>
                    <a:pt x="2310" y="92"/>
                  </a:lnTo>
                  <a:lnTo>
                    <a:pt x="231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6" name="Google Shape;426;p28"/>
            <p:cNvSpPr/>
            <p:nvPr/>
          </p:nvSpPr>
          <p:spPr>
            <a:xfrm>
              <a:off x="6625125" y="1076775"/>
              <a:ext cx="5350" cy="6100"/>
            </a:xfrm>
            <a:custGeom>
              <a:avLst/>
              <a:gdLst/>
              <a:ahLst/>
              <a:cxnLst/>
              <a:rect l="l" t="t" r="r" b="b"/>
              <a:pathLst>
                <a:path w="214" h="244" extrusionOk="0">
                  <a:moveTo>
                    <a:pt x="122" y="0"/>
                  </a:moveTo>
                  <a:cubicBezTo>
                    <a:pt x="61" y="0"/>
                    <a:pt x="1" y="91"/>
                    <a:pt x="1" y="122"/>
                  </a:cubicBezTo>
                  <a:cubicBezTo>
                    <a:pt x="1" y="182"/>
                    <a:pt x="31" y="243"/>
                    <a:pt x="122" y="243"/>
                  </a:cubicBezTo>
                  <a:cubicBezTo>
                    <a:pt x="183" y="243"/>
                    <a:pt x="213" y="182"/>
                    <a:pt x="213" y="122"/>
                  </a:cubicBezTo>
                  <a:cubicBezTo>
                    <a:pt x="213" y="30"/>
                    <a:pt x="183" y="0"/>
                    <a:pt x="12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7" name="Google Shape;427;p28"/>
            <p:cNvSpPr/>
            <p:nvPr/>
          </p:nvSpPr>
          <p:spPr>
            <a:xfrm>
              <a:off x="6635000" y="1061575"/>
              <a:ext cx="5350" cy="6100"/>
            </a:xfrm>
            <a:custGeom>
              <a:avLst/>
              <a:gdLst/>
              <a:ahLst/>
              <a:cxnLst/>
              <a:rect l="l" t="t" r="r" b="b"/>
              <a:pathLst>
                <a:path w="214" h="244" extrusionOk="0">
                  <a:moveTo>
                    <a:pt x="92" y="0"/>
                  </a:moveTo>
                  <a:cubicBezTo>
                    <a:pt x="31" y="0"/>
                    <a:pt x="1" y="31"/>
                    <a:pt x="1" y="122"/>
                  </a:cubicBezTo>
                  <a:cubicBezTo>
                    <a:pt x="1" y="183"/>
                    <a:pt x="31" y="243"/>
                    <a:pt x="92" y="243"/>
                  </a:cubicBezTo>
                  <a:cubicBezTo>
                    <a:pt x="183" y="243"/>
                    <a:pt x="214" y="183"/>
                    <a:pt x="214" y="122"/>
                  </a:cubicBezTo>
                  <a:cubicBezTo>
                    <a:pt x="214" y="31"/>
                    <a:pt x="183" y="0"/>
                    <a:pt x="9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8" name="Google Shape;428;p28"/>
            <p:cNvSpPr/>
            <p:nvPr/>
          </p:nvSpPr>
          <p:spPr>
            <a:xfrm>
              <a:off x="6636525" y="1091200"/>
              <a:ext cx="6100" cy="5350"/>
            </a:xfrm>
            <a:custGeom>
              <a:avLst/>
              <a:gdLst/>
              <a:ahLst/>
              <a:cxnLst/>
              <a:rect l="l" t="t" r="r" b="b"/>
              <a:pathLst>
                <a:path w="244" h="214" extrusionOk="0">
                  <a:moveTo>
                    <a:pt x="122" y="1"/>
                  </a:moveTo>
                  <a:cubicBezTo>
                    <a:pt x="31" y="1"/>
                    <a:pt x="1" y="31"/>
                    <a:pt x="1" y="122"/>
                  </a:cubicBezTo>
                  <a:cubicBezTo>
                    <a:pt x="1" y="183"/>
                    <a:pt x="31" y="213"/>
                    <a:pt x="122" y="213"/>
                  </a:cubicBezTo>
                  <a:cubicBezTo>
                    <a:pt x="183" y="213"/>
                    <a:pt x="244" y="183"/>
                    <a:pt x="244" y="122"/>
                  </a:cubicBezTo>
                  <a:cubicBezTo>
                    <a:pt x="244" y="31"/>
                    <a:pt x="183" y="1"/>
                    <a:pt x="12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9" name="Google Shape;429;p28"/>
            <p:cNvSpPr/>
            <p:nvPr/>
          </p:nvSpPr>
          <p:spPr>
            <a:xfrm>
              <a:off x="6660075" y="1072200"/>
              <a:ext cx="29675" cy="53225"/>
            </a:xfrm>
            <a:custGeom>
              <a:avLst/>
              <a:gdLst/>
              <a:ahLst/>
              <a:cxnLst/>
              <a:rect l="l" t="t" r="r" b="b"/>
              <a:pathLst>
                <a:path w="1187" h="2129" extrusionOk="0">
                  <a:moveTo>
                    <a:pt x="1126" y="1"/>
                  </a:moveTo>
                  <a:lnTo>
                    <a:pt x="1" y="1855"/>
                  </a:lnTo>
                  <a:lnTo>
                    <a:pt x="92" y="1885"/>
                  </a:lnTo>
                  <a:lnTo>
                    <a:pt x="1065" y="213"/>
                  </a:lnTo>
                  <a:lnTo>
                    <a:pt x="1156" y="2128"/>
                  </a:lnTo>
                  <a:lnTo>
                    <a:pt x="1186" y="2128"/>
                  </a:lnTo>
                  <a:lnTo>
                    <a:pt x="112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0" name="Google Shape;430;p28"/>
            <p:cNvSpPr/>
            <p:nvPr/>
          </p:nvSpPr>
          <p:spPr>
            <a:xfrm>
              <a:off x="6673000" y="1074475"/>
              <a:ext cx="15975" cy="57025"/>
            </a:xfrm>
            <a:custGeom>
              <a:avLst/>
              <a:gdLst/>
              <a:ahLst/>
              <a:cxnLst/>
              <a:rect l="l" t="t" r="r" b="b"/>
              <a:pathLst>
                <a:path w="639" h="2281" extrusionOk="0">
                  <a:moveTo>
                    <a:pt x="548" y="1"/>
                  </a:moveTo>
                  <a:lnTo>
                    <a:pt x="1" y="2250"/>
                  </a:lnTo>
                  <a:lnTo>
                    <a:pt x="61" y="2281"/>
                  </a:lnTo>
                  <a:lnTo>
                    <a:pt x="639" y="31"/>
                  </a:lnTo>
                  <a:lnTo>
                    <a:pt x="54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1" name="Google Shape;431;p28"/>
            <p:cNvSpPr/>
            <p:nvPr/>
          </p:nvSpPr>
          <p:spPr>
            <a:xfrm>
              <a:off x="6669975" y="1129675"/>
              <a:ext cx="6100" cy="6675"/>
            </a:xfrm>
            <a:custGeom>
              <a:avLst/>
              <a:gdLst/>
              <a:ahLst/>
              <a:cxnLst/>
              <a:rect l="l" t="t" r="r" b="b"/>
              <a:pathLst>
                <a:path w="244" h="267" extrusionOk="0">
                  <a:moveTo>
                    <a:pt x="90" y="0"/>
                  </a:moveTo>
                  <a:cubicBezTo>
                    <a:pt x="34" y="0"/>
                    <a:pt x="0" y="35"/>
                    <a:pt x="0" y="103"/>
                  </a:cubicBezTo>
                  <a:cubicBezTo>
                    <a:pt x="0" y="164"/>
                    <a:pt x="30" y="255"/>
                    <a:pt x="61" y="255"/>
                  </a:cubicBezTo>
                  <a:cubicBezTo>
                    <a:pt x="84" y="263"/>
                    <a:pt x="105" y="266"/>
                    <a:pt x="123" y="266"/>
                  </a:cubicBezTo>
                  <a:cubicBezTo>
                    <a:pt x="179" y="266"/>
                    <a:pt x="213" y="232"/>
                    <a:pt x="213" y="164"/>
                  </a:cubicBezTo>
                  <a:cubicBezTo>
                    <a:pt x="243" y="103"/>
                    <a:pt x="213" y="12"/>
                    <a:pt x="152" y="12"/>
                  </a:cubicBezTo>
                  <a:cubicBezTo>
                    <a:pt x="129" y="4"/>
                    <a:pt x="108" y="0"/>
                    <a:pt x="9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2" name="Google Shape;432;p28"/>
            <p:cNvSpPr/>
            <p:nvPr/>
          </p:nvSpPr>
          <p:spPr>
            <a:xfrm>
              <a:off x="6657800" y="1116400"/>
              <a:ext cx="6100" cy="6275"/>
            </a:xfrm>
            <a:custGeom>
              <a:avLst/>
              <a:gdLst/>
              <a:ahLst/>
              <a:cxnLst/>
              <a:rect l="l" t="t" r="r" b="b"/>
              <a:pathLst>
                <a:path w="244" h="251" extrusionOk="0">
                  <a:moveTo>
                    <a:pt x="81" y="1"/>
                  </a:moveTo>
                  <a:cubicBezTo>
                    <a:pt x="31" y="1"/>
                    <a:pt x="1" y="44"/>
                    <a:pt x="1" y="87"/>
                  </a:cubicBezTo>
                  <a:cubicBezTo>
                    <a:pt x="1" y="178"/>
                    <a:pt x="31" y="239"/>
                    <a:pt x="61" y="239"/>
                  </a:cubicBezTo>
                  <a:cubicBezTo>
                    <a:pt x="86" y="247"/>
                    <a:pt x="108" y="251"/>
                    <a:pt x="128" y="251"/>
                  </a:cubicBezTo>
                  <a:cubicBezTo>
                    <a:pt x="181" y="251"/>
                    <a:pt x="213" y="223"/>
                    <a:pt x="213" y="178"/>
                  </a:cubicBezTo>
                  <a:cubicBezTo>
                    <a:pt x="244" y="87"/>
                    <a:pt x="213" y="26"/>
                    <a:pt x="153" y="26"/>
                  </a:cubicBezTo>
                  <a:cubicBezTo>
                    <a:pt x="126" y="8"/>
                    <a:pt x="102" y="1"/>
                    <a:pt x="8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3" name="Google Shape;433;p28"/>
            <p:cNvSpPr/>
            <p:nvPr/>
          </p:nvSpPr>
          <p:spPr>
            <a:xfrm>
              <a:off x="6685925" y="1124000"/>
              <a:ext cx="7625" cy="6275"/>
            </a:xfrm>
            <a:custGeom>
              <a:avLst/>
              <a:gdLst/>
              <a:ahLst/>
              <a:cxnLst/>
              <a:rect l="l" t="t" r="r" b="b"/>
              <a:pathLst>
                <a:path w="305" h="251" extrusionOk="0">
                  <a:moveTo>
                    <a:pt x="125" y="1"/>
                  </a:moveTo>
                  <a:cubicBezTo>
                    <a:pt x="76" y="1"/>
                    <a:pt x="31" y="44"/>
                    <a:pt x="31" y="87"/>
                  </a:cubicBezTo>
                  <a:cubicBezTo>
                    <a:pt x="0" y="178"/>
                    <a:pt x="31" y="208"/>
                    <a:pt x="122" y="239"/>
                  </a:cubicBezTo>
                  <a:cubicBezTo>
                    <a:pt x="138" y="247"/>
                    <a:pt x="157" y="251"/>
                    <a:pt x="175" y="251"/>
                  </a:cubicBezTo>
                  <a:cubicBezTo>
                    <a:pt x="225" y="251"/>
                    <a:pt x="274" y="222"/>
                    <a:pt x="274" y="178"/>
                  </a:cubicBezTo>
                  <a:cubicBezTo>
                    <a:pt x="304" y="87"/>
                    <a:pt x="274" y="26"/>
                    <a:pt x="183" y="26"/>
                  </a:cubicBezTo>
                  <a:cubicBezTo>
                    <a:pt x="165" y="8"/>
                    <a:pt x="145" y="1"/>
                    <a:pt x="12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4" name="Google Shape;434;p28"/>
            <p:cNvSpPr/>
            <p:nvPr/>
          </p:nvSpPr>
          <p:spPr>
            <a:xfrm>
              <a:off x="6683650" y="1073725"/>
              <a:ext cx="51700" cy="40300"/>
            </a:xfrm>
            <a:custGeom>
              <a:avLst/>
              <a:gdLst/>
              <a:ahLst/>
              <a:cxnLst/>
              <a:rect l="l" t="t" r="r" b="b"/>
              <a:pathLst>
                <a:path w="2068" h="1612" extrusionOk="0">
                  <a:moveTo>
                    <a:pt x="0" y="1"/>
                  </a:moveTo>
                  <a:lnTo>
                    <a:pt x="1429" y="1611"/>
                  </a:lnTo>
                  <a:lnTo>
                    <a:pt x="1459" y="1581"/>
                  </a:lnTo>
                  <a:lnTo>
                    <a:pt x="213" y="122"/>
                  </a:lnTo>
                  <a:lnTo>
                    <a:pt x="2067" y="669"/>
                  </a:lnTo>
                  <a:lnTo>
                    <a:pt x="2067" y="57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5" name="Google Shape;435;p28"/>
            <p:cNvSpPr/>
            <p:nvPr/>
          </p:nvSpPr>
          <p:spPr>
            <a:xfrm>
              <a:off x="6685925" y="1074475"/>
              <a:ext cx="49425" cy="32700"/>
            </a:xfrm>
            <a:custGeom>
              <a:avLst/>
              <a:gdLst/>
              <a:ahLst/>
              <a:cxnLst/>
              <a:rect l="l" t="t" r="r" b="b"/>
              <a:pathLst>
                <a:path w="1977" h="1308" extrusionOk="0">
                  <a:moveTo>
                    <a:pt x="31" y="1"/>
                  </a:moveTo>
                  <a:lnTo>
                    <a:pt x="0" y="62"/>
                  </a:lnTo>
                  <a:lnTo>
                    <a:pt x="1946" y="1308"/>
                  </a:lnTo>
                  <a:lnTo>
                    <a:pt x="1976" y="1247"/>
                  </a:lnTo>
                  <a:lnTo>
                    <a:pt x="3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6" name="Google Shape;436;p28"/>
            <p:cNvSpPr/>
            <p:nvPr/>
          </p:nvSpPr>
          <p:spPr>
            <a:xfrm>
              <a:off x="6733800" y="1104575"/>
              <a:ext cx="6100" cy="5650"/>
            </a:xfrm>
            <a:custGeom>
              <a:avLst/>
              <a:gdLst/>
              <a:ahLst/>
              <a:cxnLst/>
              <a:rect l="l" t="t" r="r" b="b"/>
              <a:pathLst>
                <a:path w="244" h="226" extrusionOk="0">
                  <a:moveTo>
                    <a:pt x="147" y="1"/>
                  </a:moveTo>
                  <a:cubicBezTo>
                    <a:pt x="108" y="1"/>
                    <a:pt x="53" y="29"/>
                    <a:pt x="31" y="74"/>
                  </a:cubicBezTo>
                  <a:cubicBezTo>
                    <a:pt x="0" y="104"/>
                    <a:pt x="31" y="195"/>
                    <a:pt x="61" y="225"/>
                  </a:cubicBezTo>
                  <a:cubicBezTo>
                    <a:pt x="91" y="225"/>
                    <a:pt x="183" y="225"/>
                    <a:pt x="213" y="195"/>
                  </a:cubicBezTo>
                  <a:cubicBezTo>
                    <a:pt x="243" y="134"/>
                    <a:pt x="213" y="74"/>
                    <a:pt x="183" y="13"/>
                  </a:cubicBezTo>
                  <a:cubicBezTo>
                    <a:pt x="175" y="5"/>
                    <a:pt x="162" y="1"/>
                    <a:pt x="14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7" name="Google Shape;437;p28"/>
            <p:cNvSpPr/>
            <p:nvPr/>
          </p:nvSpPr>
          <p:spPr>
            <a:xfrm>
              <a:off x="6717075" y="1111425"/>
              <a:ext cx="6875" cy="6100"/>
            </a:xfrm>
            <a:custGeom>
              <a:avLst/>
              <a:gdLst/>
              <a:ahLst/>
              <a:cxnLst/>
              <a:rect l="l" t="t" r="r" b="b"/>
              <a:pathLst>
                <a:path w="275" h="244" extrusionOk="0">
                  <a:moveTo>
                    <a:pt x="153" y="0"/>
                  </a:moveTo>
                  <a:cubicBezTo>
                    <a:pt x="122" y="0"/>
                    <a:pt x="84" y="29"/>
                    <a:pt x="61" y="73"/>
                  </a:cubicBezTo>
                  <a:cubicBezTo>
                    <a:pt x="1" y="103"/>
                    <a:pt x="61" y="164"/>
                    <a:pt x="92" y="225"/>
                  </a:cubicBezTo>
                  <a:cubicBezTo>
                    <a:pt x="103" y="236"/>
                    <a:pt x="118" y="243"/>
                    <a:pt x="136" y="243"/>
                  </a:cubicBezTo>
                  <a:cubicBezTo>
                    <a:pt x="167" y="243"/>
                    <a:pt x="205" y="222"/>
                    <a:pt x="244" y="164"/>
                  </a:cubicBezTo>
                  <a:cubicBezTo>
                    <a:pt x="274" y="134"/>
                    <a:pt x="244" y="73"/>
                    <a:pt x="183" y="12"/>
                  </a:cubicBezTo>
                  <a:cubicBezTo>
                    <a:pt x="175" y="4"/>
                    <a:pt x="164" y="0"/>
                    <a:pt x="1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8" name="Google Shape;438;p28"/>
            <p:cNvSpPr/>
            <p:nvPr/>
          </p:nvSpPr>
          <p:spPr>
            <a:xfrm>
              <a:off x="6732275" y="1087100"/>
              <a:ext cx="6875" cy="5200"/>
            </a:xfrm>
            <a:custGeom>
              <a:avLst/>
              <a:gdLst/>
              <a:ahLst/>
              <a:cxnLst/>
              <a:rect l="l" t="t" r="r" b="b"/>
              <a:pathLst>
                <a:path w="275" h="208" extrusionOk="0">
                  <a:moveTo>
                    <a:pt x="161" y="0"/>
                  </a:moveTo>
                  <a:cubicBezTo>
                    <a:pt x="119" y="0"/>
                    <a:pt x="83" y="22"/>
                    <a:pt x="61" y="43"/>
                  </a:cubicBezTo>
                  <a:cubicBezTo>
                    <a:pt x="0" y="73"/>
                    <a:pt x="61" y="165"/>
                    <a:pt x="92" y="195"/>
                  </a:cubicBezTo>
                  <a:cubicBezTo>
                    <a:pt x="109" y="204"/>
                    <a:pt x="130" y="208"/>
                    <a:pt x="150" y="208"/>
                  </a:cubicBezTo>
                  <a:cubicBezTo>
                    <a:pt x="198" y="208"/>
                    <a:pt x="244" y="186"/>
                    <a:pt x="244" y="165"/>
                  </a:cubicBezTo>
                  <a:cubicBezTo>
                    <a:pt x="274" y="134"/>
                    <a:pt x="244" y="43"/>
                    <a:pt x="213" y="13"/>
                  </a:cubicBezTo>
                  <a:cubicBezTo>
                    <a:pt x="195" y="4"/>
                    <a:pt x="178" y="0"/>
                    <a:pt x="16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9" name="Google Shape;439;p28"/>
            <p:cNvSpPr/>
            <p:nvPr/>
          </p:nvSpPr>
          <p:spPr>
            <a:xfrm>
              <a:off x="6683650" y="1034200"/>
              <a:ext cx="50175" cy="44875"/>
            </a:xfrm>
            <a:custGeom>
              <a:avLst/>
              <a:gdLst/>
              <a:ahLst/>
              <a:cxnLst/>
              <a:rect l="l" t="t" r="r" b="b"/>
              <a:pathLst>
                <a:path w="2007" h="1795" extrusionOk="0">
                  <a:moveTo>
                    <a:pt x="1186" y="1"/>
                  </a:moveTo>
                  <a:lnTo>
                    <a:pt x="0" y="1794"/>
                  </a:lnTo>
                  <a:lnTo>
                    <a:pt x="2006" y="913"/>
                  </a:lnTo>
                  <a:lnTo>
                    <a:pt x="1945" y="822"/>
                  </a:lnTo>
                  <a:lnTo>
                    <a:pt x="213" y="1582"/>
                  </a:lnTo>
                  <a:lnTo>
                    <a:pt x="1277" y="31"/>
                  </a:lnTo>
                  <a:lnTo>
                    <a:pt x="11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0" name="Google Shape;440;p28"/>
            <p:cNvSpPr/>
            <p:nvPr/>
          </p:nvSpPr>
          <p:spPr>
            <a:xfrm>
              <a:off x="6685925" y="1038000"/>
              <a:ext cx="45625" cy="38800"/>
            </a:xfrm>
            <a:custGeom>
              <a:avLst/>
              <a:gdLst/>
              <a:ahLst/>
              <a:cxnLst/>
              <a:rect l="l" t="t" r="r" b="b"/>
              <a:pathLst>
                <a:path w="1825" h="1552" extrusionOk="0">
                  <a:moveTo>
                    <a:pt x="1794" y="1"/>
                  </a:moveTo>
                  <a:lnTo>
                    <a:pt x="0" y="1490"/>
                  </a:lnTo>
                  <a:lnTo>
                    <a:pt x="61" y="1551"/>
                  </a:lnTo>
                  <a:lnTo>
                    <a:pt x="1824" y="62"/>
                  </a:lnTo>
                  <a:lnTo>
                    <a:pt x="1794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1" name="Google Shape;441;p28"/>
            <p:cNvSpPr/>
            <p:nvPr/>
          </p:nvSpPr>
          <p:spPr>
            <a:xfrm>
              <a:off x="6730000" y="1036100"/>
              <a:ext cx="5350" cy="5550"/>
            </a:xfrm>
            <a:custGeom>
              <a:avLst/>
              <a:gdLst/>
              <a:ahLst/>
              <a:cxnLst/>
              <a:rect l="l" t="t" r="r" b="b"/>
              <a:pathLst>
                <a:path w="214" h="222" extrusionOk="0">
                  <a:moveTo>
                    <a:pt x="107" y="1"/>
                  </a:moveTo>
                  <a:cubicBezTo>
                    <a:pt x="76" y="1"/>
                    <a:pt x="46" y="16"/>
                    <a:pt x="31" y="47"/>
                  </a:cubicBezTo>
                  <a:cubicBezTo>
                    <a:pt x="0" y="77"/>
                    <a:pt x="0" y="138"/>
                    <a:pt x="31" y="198"/>
                  </a:cubicBezTo>
                  <a:cubicBezTo>
                    <a:pt x="46" y="214"/>
                    <a:pt x="76" y="221"/>
                    <a:pt x="107" y="221"/>
                  </a:cubicBezTo>
                  <a:cubicBezTo>
                    <a:pt x="137" y="221"/>
                    <a:pt x="167" y="214"/>
                    <a:pt x="183" y="198"/>
                  </a:cubicBezTo>
                  <a:cubicBezTo>
                    <a:pt x="213" y="138"/>
                    <a:pt x="213" y="77"/>
                    <a:pt x="183" y="47"/>
                  </a:cubicBezTo>
                  <a:cubicBezTo>
                    <a:pt x="167" y="16"/>
                    <a:pt x="137" y="1"/>
                    <a:pt x="10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2" name="Google Shape;442;p28"/>
            <p:cNvSpPr/>
            <p:nvPr/>
          </p:nvSpPr>
          <p:spPr>
            <a:xfrm>
              <a:off x="6731525" y="1053400"/>
              <a:ext cx="6100" cy="4950"/>
            </a:xfrm>
            <a:custGeom>
              <a:avLst/>
              <a:gdLst/>
              <a:ahLst/>
              <a:cxnLst/>
              <a:rect l="l" t="t" r="r" b="b"/>
              <a:pathLst>
                <a:path w="244" h="198" extrusionOk="0">
                  <a:moveTo>
                    <a:pt x="118" y="0"/>
                  </a:moveTo>
                  <a:cubicBezTo>
                    <a:pt x="91" y="0"/>
                    <a:pt x="61" y="8"/>
                    <a:pt x="30" y="23"/>
                  </a:cubicBezTo>
                  <a:cubicBezTo>
                    <a:pt x="0" y="54"/>
                    <a:pt x="0" y="145"/>
                    <a:pt x="30" y="175"/>
                  </a:cubicBezTo>
                  <a:cubicBezTo>
                    <a:pt x="61" y="190"/>
                    <a:pt x="91" y="198"/>
                    <a:pt x="118" y="198"/>
                  </a:cubicBezTo>
                  <a:cubicBezTo>
                    <a:pt x="144" y="198"/>
                    <a:pt x="167" y="190"/>
                    <a:pt x="182" y="175"/>
                  </a:cubicBezTo>
                  <a:cubicBezTo>
                    <a:pt x="243" y="145"/>
                    <a:pt x="243" y="54"/>
                    <a:pt x="182" y="23"/>
                  </a:cubicBezTo>
                  <a:cubicBezTo>
                    <a:pt x="167" y="8"/>
                    <a:pt x="144" y="0"/>
                    <a:pt x="11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3" name="Google Shape;443;p28"/>
            <p:cNvSpPr/>
            <p:nvPr/>
          </p:nvSpPr>
          <p:spPr>
            <a:xfrm>
              <a:off x="6712525" y="1031350"/>
              <a:ext cx="6100" cy="5550"/>
            </a:xfrm>
            <a:custGeom>
              <a:avLst/>
              <a:gdLst/>
              <a:ahLst/>
              <a:cxnLst/>
              <a:rect l="l" t="t" r="r" b="b"/>
              <a:pathLst>
                <a:path w="244" h="222" extrusionOk="0">
                  <a:moveTo>
                    <a:pt x="118" y="1"/>
                  </a:moveTo>
                  <a:cubicBezTo>
                    <a:pt x="91" y="1"/>
                    <a:pt x="61" y="9"/>
                    <a:pt x="31" y="24"/>
                  </a:cubicBezTo>
                  <a:cubicBezTo>
                    <a:pt x="0" y="85"/>
                    <a:pt x="0" y="145"/>
                    <a:pt x="31" y="176"/>
                  </a:cubicBezTo>
                  <a:cubicBezTo>
                    <a:pt x="61" y="206"/>
                    <a:pt x="91" y="221"/>
                    <a:pt x="118" y="221"/>
                  </a:cubicBezTo>
                  <a:cubicBezTo>
                    <a:pt x="145" y="221"/>
                    <a:pt x="167" y="206"/>
                    <a:pt x="183" y="176"/>
                  </a:cubicBezTo>
                  <a:cubicBezTo>
                    <a:pt x="243" y="115"/>
                    <a:pt x="243" y="85"/>
                    <a:pt x="183" y="24"/>
                  </a:cubicBezTo>
                  <a:cubicBezTo>
                    <a:pt x="167" y="9"/>
                    <a:pt x="145" y="1"/>
                    <a:pt x="11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4" name="Google Shape;444;p28"/>
            <p:cNvSpPr/>
            <p:nvPr/>
          </p:nvSpPr>
          <p:spPr>
            <a:xfrm>
              <a:off x="6655525" y="1026600"/>
              <a:ext cx="33450" cy="53225"/>
            </a:xfrm>
            <a:custGeom>
              <a:avLst/>
              <a:gdLst/>
              <a:ahLst/>
              <a:cxnLst/>
              <a:rect l="l" t="t" r="r" b="b"/>
              <a:pathLst>
                <a:path w="1338" h="2129" extrusionOk="0">
                  <a:moveTo>
                    <a:pt x="1064" y="1"/>
                  </a:moveTo>
                  <a:lnTo>
                    <a:pt x="1216" y="1886"/>
                  </a:lnTo>
                  <a:lnTo>
                    <a:pt x="31" y="366"/>
                  </a:lnTo>
                  <a:lnTo>
                    <a:pt x="1" y="427"/>
                  </a:lnTo>
                  <a:lnTo>
                    <a:pt x="1338" y="2129"/>
                  </a:lnTo>
                  <a:lnTo>
                    <a:pt x="1095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5" name="Google Shape;445;p28"/>
            <p:cNvSpPr/>
            <p:nvPr/>
          </p:nvSpPr>
          <p:spPr>
            <a:xfrm>
              <a:off x="6664650" y="1022050"/>
              <a:ext cx="23575" cy="54750"/>
            </a:xfrm>
            <a:custGeom>
              <a:avLst/>
              <a:gdLst/>
              <a:ahLst/>
              <a:cxnLst/>
              <a:rect l="l" t="t" r="r" b="b"/>
              <a:pathLst>
                <a:path w="943" h="2190" extrusionOk="0">
                  <a:moveTo>
                    <a:pt x="91" y="1"/>
                  </a:moveTo>
                  <a:lnTo>
                    <a:pt x="0" y="31"/>
                  </a:lnTo>
                  <a:lnTo>
                    <a:pt x="882" y="2189"/>
                  </a:lnTo>
                  <a:lnTo>
                    <a:pt x="943" y="2159"/>
                  </a:lnTo>
                  <a:lnTo>
                    <a:pt x="9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6" name="Google Shape;446;p28"/>
            <p:cNvSpPr/>
            <p:nvPr/>
          </p:nvSpPr>
          <p:spPr>
            <a:xfrm>
              <a:off x="6661600" y="1018725"/>
              <a:ext cx="7625" cy="6250"/>
            </a:xfrm>
            <a:custGeom>
              <a:avLst/>
              <a:gdLst/>
              <a:ahLst/>
              <a:cxnLst/>
              <a:rect l="l" t="t" r="r" b="b"/>
              <a:pathLst>
                <a:path w="305" h="250" extrusionOk="0">
                  <a:moveTo>
                    <a:pt x="153" y="0"/>
                  </a:moveTo>
                  <a:cubicBezTo>
                    <a:pt x="136" y="0"/>
                    <a:pt x="116" y="4"/>
                    <a:pt x="92" y="12"/>
                  </a:cubicBezTo>
                  <a:cubicBezTo>
                    <a:pt x="31" y="42"/>
                    <a:pt x="1" y="73"/>
                    <a:pt x="31" y="164"/>
                  </a:cubicBezTo>
                  <a:cubicBezTo>
                    <a:pt x="53" y="207"/>
                    <a:pt x="74" y="250"/>
                    <a:pt x="117" y="250"/>
                  </a:cubicBezTo>
                  <a:cubicBezTo>
                    <a:pt x="135" y="250"/>
                    <a:pt x="156" y="243"/>
                    <a:pt x="183" y="225"/>
                  </a:cubicBezTo>
                  <a:cubicBezTo>
                    <a:pt x="244" y="194"/>
                    <a:pt x="305" y="164"/>
                    <a:pt x="244" y="73"/>
                  </a:cubicBezTo>
                  <a:cubicBezTo>
                    <a:pt x="222" y="28"/>
                    <a:pt x="199" y="0"/>
                    <a:pt x="1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7" name="Google Shape;447;p28"/>
            <p:cNvSpPr/>
            <p:nvPr/>
          </p:nvSpPr>
          <p:spPr>
            <a:xfrm>
              <a:off x="6678325" y="1022050"/>
              <a:ext cx="7625" cy="5650"/>
            </a:xfrm>
            <a:custGeom>
              <a:avLst/>
              <a:gdLst/>
              <a:ahLst/>
              <a:cxnLst/>
              <a:rect l="l" t="t" r="r" b="b"/>
              <a:pathLst>
                <a:path w="305" h="226" extrusionOk="0">
                  <a:moveTo>
                    <a:pt x="122" y="1"/>
                  </a:moveTo>
                  <a:cubicBezTo>
                    <a:pt x="31" y="31"/>
                    <a:pt x="0" y="61"/>
                    <a:pt x="31" y="153"/>
                  </a:cubicBezTo>
                  <a:cubicBezTo>
                    <a:pt x="75" y="197"/>
                    <a:pt x="104" y="225"/>
                    <a:pt x="139" y="225"/>
                  </a:cubicBezTo>
                  <a:cubicBezTo>
                    <a:pt x="152" y="225"/>
                    <a:pt x="166" y="222"/>
                    <a:pt x="183" y="213"/>
                  </a:cubicBezTo>
                  <a:cubicBezTo>
                    <a:pt x="274" y="183"/>
                    <a:pt x="304" y="122"/>
                    <a:pt x="274" y="61"/>
                  </a:cubicBezTo>
                  <a:cubicBezTo>
                    <a:pt x="274" y="31"/>
                    <a:pt x="183" y="1"/>
                    <a:pt x="12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8" name="Google Shape;448;p28"/>
            <p:cNvSpPr/>
            <p:nvPr/>
          </p:nvSpPr>
          <p:spPr>
            <a:xfrm>
              <a:off x="6651725" y="1032825"/>
              <a:ext cx="7625" cy="6275"/>
            </a:xfrm>
            <a:custGeom>
              <a:avLst/>
              <a:gdLst/>
              <a:ahLst/>
              <a:cxnLst/>
              <a:rect l="l" t="t" r="r" b="b"/>
              <a:pathLst>
                <a:path w="305" h="251" extrusionOk="0">
                  <a:moveTo>
                    <a:pt x="161" y="0"/>
                  </a:moveTo>
                  <a:cubicBezTo>
                    <a:pt x="145" y="0"/>
                    <a:pt x="131" y="8"/>
                    <a:pt x="122" y="26"/>
                  </a:cubicBezTo>
                  <a:cubicBezTo>
                    <a:pt x="31" y="56"/>
                    <a:pt x="1" y="86"/>
                    <a:pt x="31" y="178"/>
                  </a:cubicBezTo>
                  <a:cubicBezTo>
                    <a:pt x="75" y="222"/>
                    <a:pt x="104" y="250"/>
                    <a:pt x="139" y="250"/>
                  </a:cubicBezTo>
                  <a:cubicBezTo>
                    <a:pt x="153" y="250"/>
                    <a:pt x="167" y="246"/>
                    <a:pt x="183" y="238"/>
                  </a:cubicBezTo>
                  <a:cubicBezTo>
                    <a:pt x="274" y="208"/>
                    <a:pt x="304" y="178"/>
                    <a:pt x="274" y="86"/>
                  </a:cubicBezTo>
                  <a:cubicBezTo>
                    <a:pt x="253" y="43"/>
                    <a:pt x="201" y="0"/>
                    <a:pt x="16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9" name="Google Shape;449;p28"/>
            <p:cNvSpPr/>
            <p:nvPr/>
          </p:nvSpPr>
          <p:spPr>
            <a:xfrm>
              <a:off x="6659325" y="1048525"/>
              <a:ext cx="57025" cy="54900"/>
            </a:xfrm>
            <a:custGeom>
              <a:avLst/>
              <a:gdLst/>
              <a:ahLst/>
              <a:cxnLst/>
              <a:rect l="l" t="t" r="r" b="b"/>
              <a:pathLst>
                <a:path w="2281" h="2196" extrusionOk="0">
                  <a:moveTo>
                    <a:pt x="1173" y="0"/>
                  </a:moveTo>
                  <a:cubicBezTo>
                    <a:pt x="1137" y="0"/>
                    <a:pt x="1101" y="2"/>
                    <a:pt x="1064" y="5"/>
                  </a:cubicBezTo>
                  <a:cubicBezTo>
                    <a:pt x="456" y="36"/>
                    <a:pt x="0" y="553"/>
                    <a:pt x="31" y="1160"/>
                  </a:cubicBezTo>
                  <a:cubicBezTo>
                    <a:pt x="90" y="1749"/>
                    <a:pt x="576" y="2195"/>
                    <a:pt x="1159" y="2195"/>
                  </a:cubicBezTo>
                  <a:cubicBezTo>
                    <a:pt x="1178" y="2195"/>
                    <a:pt x="1197" y="2195"/>
                    <a:pt x="1216" y="2194"/>
                  </a:cubicBezTo>
                  <a:cubicBezTo>
                    <a:pt x="1824" y="2164"/>
                    <a:pt x="2280" y="1616"/>
                    <a:pt x="2250" y="1009"/>
                  </a:cubicBezTo>
                  <a:cubicBezTo>
                    <a:pt x="2221" y="437"/>
                    <a:pt x="1736" y="0"/>
                    <a:pt x="117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0" name="Google Shape;450;p28"/>
            <p:cNvSpPr/>
            <p:nvPr/>
          </p:nvSpPr>
          <p:spPr>
            <a:xfrm>
              <a:off x="6673000" y="1060750"/>
              <a:ext cx="31950" cy="30525"/>
            </a:xfrm>
            <a:custGeom>
              <a:avLst/>
              <a:gdLst/>
              <a:ahLst/>
              <a:cxnLst/>
              <a:rect l="l" t="t" r="r" b="b"/>
              <a:pathLst>
                <a:path w="1278" h="1221" extrusionOk="0">
                  <a:moveTo>
                    <a:pt x="665" y="0"/>
                  </a:moveTo>
                  <a:cubicBezTo>
                    <a:pt x="646" y="0"/>
                    <a:pt x="627" y="1"/>
                    <a:pt x="609" y="3"/>
                  </a:cubicBezTo>
                  <a:cubicBezTo>
                    <a:pt x="213" y="3"/>
                    <a:pt x="1" y="307"/>
                    <a:pt x="31" y="641"/>
                  </a:cubicBezTo>
                  <a:cubicBezTo>
                    <a:pt x="31" y="958"/>
                    <a:pt x="305" y="1221"/>
                    <a:pt x="618" y="1221"/>
                  </a:cubicBezTo>
                  <a:cubicBezTo>
                    <a:pt x="635" y="1221"/>
                    <a:pt x="652" y="1220"/>
                    <a:pt x="669" y="1219"/>
                  </a:cubicBezTo>
                  <a:cubicBezTo>
                    <a:pt x="1004" y="1219"/>
                    <a:pt x="1277" y="915"/>
                    <a:pt x="1247" y="580"/>
                  </a:cubicBezTo>
                  <a:cubicBezTo>
                    <a:pt x="1247" y="236"/>
                    <a:pt x="976" y="0"/>
                    <a:pt x="66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spTree>
      <p:nvGrpSpPr>
        <p:cNvPr id="1" name="Shape 4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2" name="Google Shape;452;p29"/>
          <p:cNvSpPr/>
          <p:nvPr/>
        </p:nvSpPr>
        <p:spPr>
          <a:xfrm>
            <a:off x="-121901" y="-4632281"/>
            <a:ext cx="10149794" cy="11671128"/>
          </a:xfrm>
          <a:custGeom>
            <a:avLst/>
            <a:gdLst/>
            <a:ahLst/>
            <a:cxnLst/>
            <a:rect l="l" t="t" r="r" b="b"/>
            <a:pathLst>
              <a:path w="285903" h="265012" extrusionOk="0">
                <a:moveTo>
                  <a:pt x="5898" y="297"/>
                </a:moveTo>
                <a:lnTo>
                  <a:pt x="11217" y="3367"/>
                </a:lnTo>
                <a:lnTo>
                  <a:pt x="578" y="3367"/>
                </a:lnTo>
                <a:lnTo>
                  <a:pt x="5898" y="297"/>
                </a:lnTo>
                <a:close/>
                <a:moveTo>
                  <a:pt x="17509" y="297"/>
                </a:moveTo>
                <a:lnTo>
                  <a:pt x="22828" y="3367"/>
                </a:lnTo>
                <a:lnTo>
                  <a:pt x="12190" y="3367"/>
                </a:lnTo>
                <a:lnTo>
                  <a:pt x="17509" y="297"/>
                </a:lnTo>
                <a:close/>
                <a:moveTo>
                  <a:pt x="29150" y="297"/>
                </a:moveTo>
                <a:lnTo>
                  <a:pt x="34470" y="3367"/>
                </a:lnTo>
                <a:lnTo>
                  <a:pt x="23831" y="3367"/>
                </a:lnTo>
                <a:lnTo>
                  <a:pt x="29150" y="297"/>
                </a:lnTo>
                <a:close/>
                <a:moveTo>
                  <a:pt x="40762" y="297"/>
                </a:moveTo>
                <a:lnTo>
                  <a:pt x="46081" y="3367"/>
                </a:lnTo>
                <a:lnTo>
                  <a:pt x="35442" y="3367"/>
                </a:lnTo>
                <a:lnTo>
                  <a:pt x="40762" y="297"/>
                </a:lnTo>
                <a:close/>
                <a:moveTo>
                  <a:pt x="52403" y="297"/>
                </a:moveTo>
                <a:lnTo>
                  <a:pt x="57722" y="3367"/>
                </a:lnTo>
                <a:lnTo>
                  <a:pt x="47084" y="3367"/>
                </a:lnTo>
                <a:lnTo>
                  <a:pt x="52403" y="297"/>
                </a:lnTo>
                <a:close/>
                <a:moveTo>
                  <a:pt x="64014" y="297"/>
                </a:moveTo>
                <a:lnTo>
                  <a:pt x="69334" y="3367"/>
                </a:lnTo>
                <a:lnTo>
                  <a:pt x="58695" y="3367"/>
                </a:lnTo>
                <a:lnTo>
                  <a:pt x="64014" y="297"/>
                </a:lnTo>
                <a:close/>
                <a:moveTo>
                  <a:pt x="75625" y="297"/>
                </a:moveTo>
                <a:lnTo>
                  <a:pt x="80945" y="3367"/>
                </a:lnTo>
                <a:lnTo>
                  <a:pt x="70306" y="3367"/>
                </a:lnTo>
                <a:lnTo>
                  <a:pt x="75625" y="297"/>
                </a:lnTo>
                <a:close/>
                <a:moveTo>
                  <a:pt x="87237" y="297"/>
                </a:moveTo>
                <a:lnTo>
                  <a:pt x="92556" y="3367"/>
                </a:lnTo>
                <a:lnTo>
                  <a:pt x="81917" y="3367"/>
                </a:lnTo>
                <a:lnTo>
                  <a:pt x="87237" y="297"/>
                </a:lnTo>
                <a:close/>
                <a:moveTo>
                  <a:pt x="98878" y="297"/>
                </a:moveTo>
                <a:lnTo>
                  <a:pt x="104197" y="3367"/>
                </a:lnTo>
                <a:lnTo>
                  <a:pt x="93559" y="3367"/>
                </a:lnTo>
                <a:lnTo>
                  <a:pt x="98878" y="297"/>
                </a:lnTo>
                <a:close/>
                <a:moveTo>
                  <a:pt x="110489" y="297"/>
                </a:moveTo>
                <a:lnTo>
                  <a:pt x="115809" y="3367"/>
                </a:lnTo>
                <a:lnTo>
                  <a:pt x="105170" y="3367"/>
                </a:lnTo>
                <a:lnTo>
                  <a:pt x="110489" y="297"/>
                </a:lnTo>
                <a:close/>
                <a:moveTo>
                  <a:pt x="122131" y="297"/>
                </a:moveTo>
                <a:lnTo>
                  <a:pt x="127450" y="3367"/>
                </a:lnTo>
                <a:lnTo>
                  <a:pt x="116812" y="3367"/>
                </a:lnTo>
                <a:lnTo>
                  <a:pt x="122131" y="297"/>
                </a:lnTo>
                <a:close/>
                <a:moveTo>
                  <a:pt x="133742" y="297"/>
                </a:moveTo>
                <a:lnTo>
                  <a:pt x="139061" y="3367"/>
                </a:lnTo>
                <a:lnTo>
                  <a:pt x="128423" y="3367"/>
                </a:lnTo>
                <a:lnTo>
                  <a:pt x="133742" y="297"/>
                </a:lnTo>
                <a:close/>
                <a:moveTo>
                  <a:pt x="145323" y="297"/>
                </a:moveTo>
                <a:lnTo>
                  <a:pt x="150642" y="3367"/>
                </a:lnTo>
                <a:lnTo>
                  <a:pt x="140004" y="3367"/>
                </a:lnTo>
                <a:lnTo>
                  <a:pt x="145323" y="297"/>
                </a:lnTo>
                <a:close/>
                <a:moveTo>
                  <a:pt x="156964" y="297"/>
                </a:moveTo>
                <a:lnTo>
                  <a:pt x="162284" y="3367"/>
                </a:lnTo>
                <a:lnTo>
                  <a:pt x="151645" y="3367"/>
                </a:lnTo>
                <a:lnTo>
                  <a:pt x="156964" y="297"/>
                </a:lnTo>
                <a:close/>
                <a:moveTo>
                  <a:pt x="168575" y="297"/>
                </a:moveTo>
                <a:lnTo>
                  <a:pt x="173895" y="3367"/>
                </a:lnTo>
                <a:lnTo>
                  <a:pt x="163256" y="3367"/>
                </a:lnTo>
                <a:lnTo>
                  <a:pt x="168575" y="297"/>
                </a:lnTo>
                <a:close/>
                <a:moveTo>
                  <a:pt x="180217" y="297"/>
                </a:moveTo>
                <a:lnTo>
                  <a:pt x="185536" y="3367"/>
                </a:lnTo>
                <a:lnTo>
                  <a:pt x="174898" y="3367"/>
                </a:lnTo>
                <a:lnTo>
                  <a:pt x="180217" y="297"/>
                </a:lnTo>
                <a:close/>
                <a:moveTo>
                  <a:pt x="191828" y="297"/>
                </a:moveTo>
                <a:lnTo>
                  <a:pt x="197147" y="3367"/>
                </a:lnTo>
                <a:lnTo>
                  <a:pt x="186509" y="3367"/>
                </a:lnTo>
                <a:lnTo>
                  <a:pt x="191828" y="297"/>
                </a:lnTo>
                <a:close/>
                <a:moveTo>
                  <a:pt x="203470" y="297"/>
                </a:moveTo>
                <a:lnTo>
                  <a:pt x="208789" y="3367"/>
                </a:lnTo>
                <a:lnTo>
                  <a:pt x="198151" y="3367"/>
                </a:lnTo>
                <a:lnTo>
                  <a:pt x="203470" y="297"/>
                </a:lnTo>
                <a:close/>
                <a:moveTo>
                  <a:pt x="215051" y="297"/>
                </a:moveTo>
                <a:lnTo>
                  <a:pt x="220370" y="3367"/>
                </a:lnTo>
                <a:lnTo>
                  <a:pt x="209731" y="3367"/>
                </a:lnTo>
                <a:lnTo>
                  <a:pt x="215051" y="297"/>
                </a:lnTo>
                <a:close/>
                <a:moveTo>
                  <a:pt x="226692" y="297"/>
                </a:moveTo>
                <a:lnTo>
                  <a:pt x="232011" y="3367"/>
                </a:lnTo>
                <a:lnTo>
                  <a:pt x="221373" y="3367"/>
                </a:lnTo>
                <a:lnTo>
                  <a:pt x="226692" y="297"/>
                </a:lnTo>
                <a:close/>
                <a:moveTo>
                  <a:pt x="238303" y="297"/>
                </a:moveTo>
                <a:lnTo>
                  <a:pt x="243622" y="3367"/>
                </a:lnTo>
                <a:lnTo>
                  <a:pt x="232984" y="3367"/>
                </a:lnTo>
                <a:lnTo>
                  <a:pt x="238303" y="297"/>
                </a:lnTo>
                <a:close/>
                <a:moveTo>
                  <a:pt x="249945" y="297"/>
                </a:moveTo>
                <a:lnTo>
                  <a:pt x="255264" y="3367"/>
                </a:lnTo>
                <a:lnTo>
                  <a:pt x="244626" y="3367"/>
                </a:lnTo>
                <a:lnTo>
                  <a:pt x="249945" y="297"/>
                </a:lnTo>
                <a:close/>
                <a:moveTo>
                  <a:pt x="261556" y="297"/>
                </a:moveTo>
                <a:lnTo>
                  <a:pt x="266875" y="3367"/>
                </a:lnTo>
                <a:lnTo>
                  <a:pt x="256237" y="3367"/>
                </a:lnTo>
                <a:lnTo>
                  <a:pt x="261556" y="297"/>
                </a:lnTo>
                <a:close/>
                <a:moveTo>
                  <a:pt x="273198" y="297"/>
                </a:moveTo>
                <a:lnTo>
                  <a:pt x="278517" y="3367"/>
                </a:lnTo>
                <a:lnTo>
                  <a:pt x="267878" y="3367"/>
                </a:lnTo>
                <a:lnTo>
                  <a:pt x="273198" y="297"/>
                </a:lnTo>
                <a:close/>
                <a:moveTo>
                  <a:pt x="11217" y="3640"/>
                </a:moveTo>
                <a:lnTo>
                  <a:pt x="5898" y="6710"/>
                </a:lnTo>
                <a:lnTo>
                  <a:pt x="578" y="3640"/>
                </a:lnTo>
                <a:close/>
                <a:moveTo>
                  <a:pt x="22828" y="3640"/>
                </a:moveTo>
                <a:lnTo>
                  <a:pt x="17509" y="6710"/>
                </a:lnTo>
                <a:lnTo>
                  <a:pt x="12190" y="3640"/>
                </a:lnTo>
                <a:close/>
                <a:moveTo>
                  <a:pt x="34470" y="3640"/>
                </a:moveTo>
                <a:lnTo>
                  <a:pt x="29150" y="6710"/>
                </a:lnTo>
                <a:lnTo>
                  <a:pt x="23831" y="3640"/>
                </a:lnTo>
                <a:close/>
                <a:moveTo>
                  <a:pt x="46081" y="3640"/>
                </a:moveTo>
                <a:lnTo>
                  <a:pt x="40762" y="6710"/>
                </a:lnTo>
                <a:lnTo>
                  <a:pt x="35442" y="3640"/>
                </a:lnTo>
                <a:close/>
                <a:moveTo>
                  <a:pt x="57722" y="3640"/>
                </a:moveTo>
                <a:lnTo>
                  <a:pt x="52403" y="6710"/>
                </a:lnTo>
                <a:lnTo>
                  <a:pt x="47084" y="3640"/>
                </a:lnTo>
                <a:close/>
                <a:moveTo>
                  <a:pt x="69334" y="3640"/>
                </a:moveTo>
                <a:lnTo>
                  <a:pt x="64014" y="6710"/>
                </a:lnTo>
                <a:lnTo>
                  <a:pt x="58695" y="3640"/>
                </a:lnTo>
                <a:close/>
                <a:moveTo>
                  <a:pt x="80945" y="3640"/>
                </a:moveTo>
                <a:lnTo>
                  <a:pt x="75625" y="6710"/>
                </a:lnTo>
                <a:lnTo>
                  <a:pt x="70306" y="3640"/>
                </a:lnTo>
                <a:close/>
                <a:moveTo>
                  <a:pt x="92556" y="3640"/>
                </a:moveTo>
                <a:lnTo>
                  <a:pt x="87237" y="6710"/>
                </a:lnTo>
                <a:lnTo>
                  <a:pt x="81917" y="3640"/>
                </a:lnTo>
                <a:close/>
                <a:moveTo>
                  <a:pt x="104197" y="3640"/>
                </a:moveTo>
                <a:lnTo>
                  <a:pt x="98878" y="6710"/>
                </a:lnTo>
                <a:lnTo>
                  <a:pt x="93559" y="3640"/>
                </a:lnTo>
                <a:close/>
                <a:moveTo>
                  <a:pt x="115809" y="3640"/>
                </a:moveTo>
                <a:lnTo>
                  <a:pt x="110489" y="6710"/>
                </a:lnTo>
                <a:lnTo>
                  <a:pt x="105170" y="3640"/>
                </a:lnTo>
                <a:close/>
                <a:moveTo>
                  <a:pt x="127450" y="3640"/>
                </a:moveTo>
                <a:lnTo>
                  <a:pt x="122131" y="6710"/>
                </a:lnTo>
                <a:lnTo>
                  <a:pt x="116812" y="3640"/>
                </a:lnTo>
                <a:close/>
                <a:moveTo>
                  <a:pt x="139061" y="3640"/>
                </a:moveTo>
                <a:lnTo>
                  <a:pt x="133742" y="6710"/>
                </a:lnTo>
                <a:lnTo>
                  <a:pt x="128423" y="3640"/>
                </a:lnTo>
                <a:close/>
                <a:moveTo>
                  <a:pt x="150642" y="3640"/>
                </a:moveTo>
                <a:lnTo>
                  <a:pt x="145323" y="6710"/>
                </a:lnTo>
                <a:lnTo>
                  <a:pt x="140004" y="3640"/>
                </a:lnTo>
                <a:close/>
                <a:moveTo>
                  <a:pt x="162284" y="3640"/>
                </a:moveTo>
                <a:lnTo>
                  <a:pt x="156964" y="6710"/>
                </a:lnTo>
                <a:lnTo>
                  <a:pt x="151645" y="3640"/>
                </a:lnTo>
                <a:close/>
                <a:moveTo>
                  <a:pt x="173895" y="3640"/>
                </a:moveTo>
                <a:lnTo>
                  <a:pt x="168575" y="6710"/>
                </a:lnTo>
                <a:lnTo>
                  <a:pt x="163256" y="3640"/>
                </a:lnTo>
                <a:close/>
                <a:moveTo>
                  <a:pt x="185536" y="3640"/>
                </a:moveTo>
                <a:lnTo>
                  <a:pt x="180217" y="6710"/>
                </a:lnTo>
                <a:lnTo>
                  <a:pt x="174898" y="3640"/>
                </a:lnTo>
                <a:close/>
                <a:moveTo>
                  <a:pt x="197147" y="3640"/>
                </a:moveTo>
                <a:lnTo>
                  <a:pt x="191828" y="6710"/>
                </a:lnTo>
                <a:lnTo>
                  <a:pt x="186509" y="3640"/>
                </a:lnTo>
                <a:close/>
                <a:moveTo>
                  <a:pt x="208789" y="3640"/>
                </a:moveTo>
                <a:lnTo>
                  <a:pt x="203470" y="6710"/>
                </a:lnTo>
                <a:lnTo>
                  <a:pt x="198151" y="3640"/>
                </a:lnTo>
                <a:close/>
                <a:moveTo>
                  <a:pt x="220370" y="3640"/>
                </a:moveTo>
                <a:lnTo>
                  <a:pt x="215051" y="6710"/>
                </a:lnTo>
                <a:lnTo>
                  <a:pt x="209731" y="3640"/>
                </a:lnTo>
                <a:close/>
                <a:moveTo>
                  <a:pt x="232011" y="3640"/>
                </a:moveTo>
                <a:lnTo>
                  <a:pt x="226692" y="6710"/>
                </a:lnTo>
                <a:lnTo>
                  <a:pt x="221373" y="3640"/>
                </a:lnTo>
                <a:close/>
                <a:moveTo>
                  <a:pt x="243622" y="3640"/>
                </a:moveTo>
                <a:lnTo>
                  <a:pt x="238303" y="6710"/>
                </a:lnTo>
                <a:lnTo>
                  <a:pt x="232984" y="3640"/>
                </a:lnTo>
                <a:close/>
                <a:moveTo>
                  <a:pt x="255264" y="3640"/>
                </a:moveTo>
                <a:lnTo>
                  <a:pt x="249945" y="6710"/>
                </a:lnTo>
                <a:lnTo>
                  <a:pt x="244626" y="3640"/>
                </a:lnTo>
                <a:close/>
                <a:moveTo>
                  <a:pt x="266875" y="3640"/>
                </a:moveTo>
                <a:lnTo>
                  <a:pt x="261556" y="6710"/>
                </a:lnTo>
                <a:lnTo>
                  <a:pt x="256237" y="3640"/>
                </a:lnTo>
                <a:close/>
                <a:moveTo>
                  <a:pt x="278517" y="3640"/>
                </a:moveTo>
                <a:lnTo>
                  <a:pt x="273198" y="6710"/>
                </a:lnTo>
                <a:lnTo>
                  <a:pt x="267878" y="3640"/>
                </a:lnTo>
                <a:close/>
                <a:moveTo>
                  <a:pt x="457" y="3853"/>
                </a:moveTo>
                <a:lnTo>
                  <a:pt x="5776" y="6953"/>
                </a:lnTo>
                <a:lnTo>
                  <a:pt x="5776" y="13063"/>
                </a:lnTo>
                <a:lnTo>
                  <a:pt x="457" y="3853"/>
                </a:lnTo>
                <a:close/>
                <a:moveTo>
                  <a:pt x="11369" y="3823"/>
                </a:moveTo>
                <a:lnTo>
                  <a:pt x="6050" y="13063"/>
                </a:lnTo>
                <a:lnTo>
                  <a:pt x="6050" y="6893"/>
                </a:lnTo>
                <a:lnTo>
                  <a:pt x="11369" y="3823"/>
                </a:lnTo>
                <a:close/>
                <a:moveTo>
                  <a:pt x="12098" y="3853"/>
                </a:moveTo>
                <a:lnTo>
                  <a:pt x="17418" y="6953"/>
                </a:lnTo>
                <a:lnTo>
                  <a:pt x="17418" y="13063"/>
                </a:lnTo>
                <a:lnTo>
                  <a:pt x="12098" y="3853"/>
                </a:lnTo>
                <a:close/>
                <a:moveTo>
                  <a:pt x="22980" y="3823"/>
                </a:moveTo>
                <a:lnTo>
                  <a:pt x="17661" y="13063"/>
                </a:lnTo>
                <a:lnTo>
                  <a:pt x="17661" y="6893"/>
                </a:lnTo>
                <a:lnTo>
                  <a:pt x="22980" y="3823"/>
                </a:lnTo>
                <a:close/>
                <a:moveTo>
                  <a:pt x="23710" y="3853"/>
                </a:moveTo>
                <a:lnTo>
                  <a:pt x="29029" y="6953"/>
                </a:lnTo>
                <a:lnTo>
                  <a:pt x="29029" y="13063"/>
                </a:lnTo>
                <a:lnTo>
                  <a:pt x="23710" y="3853"/>
                </a:lnTo>
                <a:close/>
                <a:moveTo>
                  <a:pt x="34622" y="3823"/>
                </a:moveTo>
                <a:lnTo>
                  <a:pt x="29302" y="13063"/>
                </a:lnTo>
                <a:lnTo>
                  <a:pt x="29302" y="6893"/>
                </a:lnTo>
                <a:lnTo>
                  <a:pt x="34622" y="3823"/>
                </a:lnTo>
                <a:close/>
                <a:moveTo>
                  <a:pt x="35290" y="3853"/>
                </a:moveTo>
                <a:lnTo>
                  <a:pt x="40610" y="6953"/>
                </a:lnTo>
                <a:lnTo>
                  <a:pt x="40610" y="13063"/>
                </a:lnTo>
                <a:lnTo>
                  <a:pt x="35290" y="3853"/>
                </a:lnTo>
                <a:close/>
                <a:moveTo>
                  <a:pt x="46202" y="3823"/>
                </a:moveTo>
                <a:lnTo>
                  <a:pt x="40883" y="13063"/>
                </a:lnTo>
                <a:lnTo>
                  <a:pt x="40883" y="6893"/>
                </a:lnTo>
                <a:lnTo>
                  <a:pt x="46202" y="3823"/>
                </a:lnTo>
                <a:close/>
                <a:moveTo>
                  <a:pt x="46932" y="3853"/>
                </a:moveTo>
                <a:lnTo>
                  <a:pt x="52251" y="6953"/>
                </a:lnTo>
                <a:lnTo>
                  <a:pt x="52251" y="13063"/>
                </a:lnTo>
                <a:lnTo>
                  <a:pt x="46932" y="3853"/>
                </a:lnTo>
                <a:close/>
                <a:moveTo>
                  <a:pt x="57844" y="3823"/>
                </a:moveTo>
                <a:lnTo>
                  <a:pt x="52525" y="13063"/>
                </a:lnTo>
                <a:lnTo>
                  <a:pt x="52525" y="6893"/>
                </a:lnTo>
                <a:lnTo>
                  <a:pt x="57844" y="3823"/>
                </a:lnTo>
                <a:close/>
                <a:moveTo>
                  <a:pt x="58543" y="3853"/>
                </a:moveTo>
                <a:lnTo>
                  <a:pt x="63862" y="6953"/>
                </a:lnTo>
                <a:lnTo>
                  <a:pt x="63862" y="13063"/>
                </a:lnTo>
                <a:lnTo>
                  <a:pt x="58543" y="3853"/>
                </a:lnTo>
                <a:close/>
                <a:moveTo>
                  <a:pt x="69455" y="3823"/>
                </a:moveTo>
                <a:lnTo>
                  <a:pt x="64136" y="13063"/>
                </a:lnTo>
                <a:lnTo>
                  <a:pt x="64136" y="6893"/>
                </a:lnTo>
                <a:lnTo>
                  <a:pt x="69455" y="3823"/>
                </a:lnTo>
                <a:close/>
                <a:moveTo>
                  <a:pt x="70185" y="3853"/>
                </a:moveTo>
                <a:lnTo>
                  <a:pt x="75504" y="6953"/>
                </a:lnTo>
                <a:lnTo>
                  <a:pt x="75504" y="13063"/>
                </a:lnTo>
                <a:lnTo>
                  <a:pt x="70185" y="3853"/>
                </a:lnTo>
                <a:close/>
                <a:moveTo>
                  <a:pt x="81097" y="3823"/>
                </a:moveTo>
                <a:lnTo>
                  <a:pt x="75777" y="13063"/>
                </a:lnTo>
                <a:lnTo>
                  <a:pt x="75777" y="6893"/>
                </a:lnTo>
                <a:lnTo>
                  <a:pt x="81097" y="3823"/>
                </a:lnTo>
                <a:close/>
                <a:moveTo>
                  <a:pt x="81796" y="3853"/>
                </a:moveTo>
                <a:lnTo>
                  <a:pt x="87115" y="6953"/>
                </a:lnTo>
                <a:lnTo>
                  <a:pt x="87115" y="13063"/>
                </a:lnTo>
                <a:lnTo>
                  <a:pt x="81796" y="3853"/>
                </a:lnTo>
                <a:close/>
                <a:moveTo>
                  <a:pt x="92708" y="3823"/>
                </a:moveTo>
                <a:lnTo>
                  <a:pt x="87389" y="13063"/>
                </a:lnTo>
                <a:lnTo>
                  <a:pt x="87389" y="6893"/>
                </a:lnTo>
                <a:lnTo>
                  <a:pt x="92708" y="3823"/>
                </a:lnTo>
                <a:close/>
                <a:moveTo>
                  <a:pt x="93437" y="3853"/>
                </a:moveTo>
                <a:lnTo>
                  <a:pt x="98757" y="6953"/>
                </a:lnTo>
                <a:lnTo>
                  <a:pt x="98757" y="13063"/>
                </a:lnTo>
                <a:lnTo>
                  <a:pt x="93437" y="3853"/>
                </a:lnTo>
                <a:close/>
                <a:moveTo>
                  <a:pt x="104349" y="3823"/>
                </a:moveTo>
                <a:lnTo>
                  <a:pt x="99030" y="13063"/>
                </a:lnTo>
                <a:lnTo>
                  <a:pt x="99030" y="6893"/>
                </a:lnTo>
                <a:lnTo>
                  <a:pt x="104349" y="3823"/>
                </a:lnTo>
                <a:close/>
                <a:moveTo>
                  <a:pt x="105018" y="3853"/>
                </a:moveTo>
                <a:lnTo>
                  <a:pt x="110337" y="6953"/>
                </a:lnTo>
                <a:lnTo>
                  <a:pt x="110337" y="13063"/>
                </a:lnTo>
                <a:lnTo>
                  <a:pt x="105018" y="3853"/>
                </a:lnTo>
                <a:close/>
                <a:moveTo>
                  <a:pt x="115930" y="3823"/>
                </a:moveTo>
                <a:lnTo>
                  <a:pt x="110611" y="13063"/>
                </a:lnTo>
                <a:lnTo>
                  <a:pt x="110611" y="6893"/>
                </a:lnTo>
                <a:lnTo>
                  <a:pt x="115930" y="3823"/>
                </a:lnTo>
                <a:close/>
                <a:moveTo>
                  <a:pt x="116660" y="3853"/>
                </a:moveTo>
                <a:lnTo>
                  <a:pt x="121979" y="6953"/>
                </a:lnTo>
                <a:lnTo>
                  <a:pt x="121979" y="13063"/>
                </a:lnTo>
                <a:lnTo>
                  <a:pt x="116660" y="3853"/>
                </a:lnTo>
                <a:close/>
                <a:moveTo>
                  <a:pt x="127541" y="3823"/>
                </a:moveTo>
                <a:lnTo>
                  <a:pt x="122222" y="13063"/>
                </a:lnTo>
                <a:lnTo>
                  <a:pt x="122222" y="6893"/>
                </a:lnTo>
                <a:lnTo>
                  <a:pt x="127541" y="3823"/>
                </a:lnTo>
                <a:close/>
                <a:moveTo>
                  <a:pt x="128271" y="3853"/>
                </a:moveTo>
                <a:lnTo>
                  <a:pt x="133590" y="6953"/>
                </a:lnTo>
                <a:lnTo>
                  <a:pt x="133590" y="13063"/>
                </a:lnTo>
                <a:lnTo>
                  <a:pt x="128271" y="3853"/>
                </a:lnTo>
                <a:close/>
                <a:moveTo>
                  <a:pt x="139183" y="3823"/>
                </a:moveTo>
                <a:lnTo>
                  <a:pt x="133864" y="13063"/>
                </a:lnTo>
                <a:lnTo>
                  <a:pt x="133864" y="6893"/>
                </a:lnTo>
                <a:lnTo>
                  <a:pt x="139183" y="3823"/>
                </a:lnTo>
                <a:close/>
                <a:moveTo>
                  <a:pt x="139912" y="3853"/>
                </a:moveTo>
                <a:lnTo>
                  <a:pt x="145232" y="6953"/>
                </a:lnTo>
                <a:lnTo>
                  <a:pt x="145232" y="13063"/>
                </a:lnTo>
                <a:lnTo>
                  <a:pt x="139912" y="3853"/>
                </a:lnTo>
                <a:close/>
                <a:moveTo>
                  <a:pt x="150794" y="3823"/>
                </a:moveTo>
                <a:lnTo>
                  <a:pt x="145475" y="13063"/>
                </a:lnTo>
                <a:lnTo>
                  <a:pt x="145475" y="6893"/>
                </a:lnTo>
                <a:lnTo>
                  <a:pt x="150794" y="3823"/>
                </a:lnTo>
                <a:close/>
                <a:moveTo>
                  <a:pt x="151523" y="3853"/>
                </a:moveTo>
                <a:lnTo>
                  <a:pt x="156843" y="6953"/>
                </a:lnTo>
                <a:lnTo>
                  <a:pt x="156843" y="13063"/>
                </a:lnTo>
                <a:lnTo>
                  <a:pt x="151523" y="3853"/>
                </a:lnTo>
                <a:close/>
                <a:moveTo>
                  <a:pt x="162436" y="3823"/>
                </a:moveTo>
                <a:lnTo>
                  <a:pt x="157116" y="13063"/>
                </a:lnTo>
                <a:lnTo>
                  <a:pt x="157116" y="6893"/>
                </a:lnTo>
                <a:lnTo>
                  <a:pt x="162436" y="3823"/>
                </a:lnTo>
                <a:close/>
                <a:moveTo>
                  <a:pt x="163165" y="3853"/>
                </a:moveTo>
                <a:lnTo>
                  <a:pt x="168484" y="6953"/>
                </a:lnTo>
                <a:lnTo>
                  <a:pt x="168484" y="13063"/>
                </a:lnTo>
                <a:lnTo>
                  <a:pt x="163165" y="3853"/>
                </a:lnTo>
                <a:close/>
                <a:moveTo>
                  <a:pt x="174047" y="3823"/>
                </a:moveTo>
                <a:lnTo>
                  <a:pt x="168727" y="13063"/>
                </a:lnTo>
                <a:lnTo>
                  <a:pt x="168727" y="6893"/>
                </a:lnTo>
                <a:lnTo>
                  <a:pt x="174047" y="3823"/>
                </a:lnTo>
                <a:close/>
                <a:moveTo>
                  <a:pt x="174746" y="3853"/>
                </a:moveTo>
                <a:lnTo>
                  <a:pt x="180065" y="6953"/>
                </a:lnTo>
                <a:lnTo>
                  <a:pt x="180065" y="13063"/>
                </a:lnTo>
                <a:lnTo>
                  <a:pt x="174746" y="3853"/>
                </a:lnTo>
                <a:close/>
                <a:moveTo>
                  <a:pt x="185658" y="3823"/>
                </a:moveTo>
                <a:lnTo>
                  <a:pt x="180339" y="13063"/>
                </a:lnTo>
                <a:lnTo>
                  <a:pt x="180339" y="6893"/>
                </a:lnTo>
                <a:lnTo>
                  <a:pt x="185658" y="3823"/>
                </a:lnTo>
                <a:close/>
                <a:moveTo>
                  <a:pt x="186357" y="3853"/>
                </a:moveTo>
                <a:lnTo>
                  <a:pt x="191676" y="6953"/>
                </a:lnTo>
                <a:lnTo>
                  <a:pt x="191676" y="13063"/>
                </a:lnTo>
                <a:lnTo>
                  <a:pt x="186357" y="3853"/>
                </a:lnTo>
                <a:close/>
                <a:moveTo>
                  <a:pt x="197269" y="3823"/>
                </a:moveTo>
                <a:lnTo>
                  <a:pt x="191950" y="13063"/>
                </a:lnTo>
                <a:lnTo>
                  <a:pt x="191950" y="6893"/>
                </a:lnTo>
                <a:lnTo>
                  <a:pt x="197269" y="3823"/>
                </a:lnTo>
                <a:close/>
                <a:moveTo>
                  <a:pt x="197999" y="3853"/>
                </a:moveTo>
                <a:lnTo>
                  <a:pt x="203318" y="6953"/>
                </a:lnTo>
                <a:lnTo>
                  <a:pt x="203318" y="13063"/>
                </a:lnTo>
                <a:lnTo>
                  <a:pt x="197999" y="3853"/>
                </a:lnTo>
                <a:close/>
                <a:moveTo>
                  <a:pt x="208911" y="3823"/>
                </a:moveTo>
                <a:lnTo>
                  <a:pt x="203591" y="13063"/>
                </a:lnTo>
                <a:lnTo>
                  <a:pt x="203591" y="6893"/>
                </a:lnTo>
                <a:lnTo>
                  <a:pt x="208911" y="3823"/>
                </a:lnTo>
                <a:close/>
                <a:moveTo>
                  <a:pt x="209610" y="3853"/>
                </a:moveTo>
                <a:lnTo>
                  <a:pt x="214929" y="6953"/>
                </a:lnTo>
                <a:lnTo>
                  <a:pt x="214929" y="13063"/>
                </a:lnTo>
                <a:lnTo>
                  <a:pt x="209610" y="3853"/>
                </a:lnTo>
                <a:close/>
                <a:moveTo>
                  <a:pt x="220522" y="3823"/>
                </a:moveTo>
                <a:lnTo>
                  <a:pt x="215202" y="13063"/>
                </a:lnTo>
                <a:lnTo>
                  <a:pt x="215202" y="6893"/>
                </a:lnTo>
                <a:lnTo>
                  <a:pt x="220522" y="3823"/>
                </a:lnTo>
                <a:close/>
                <a:moveTo>
                  <a:pt x="221251" y="3853"/>
                </a:moveTo>
                <a:lnTo>
                  <a:pt x="226570" y="6953"/>
                </a:lnTo>
                <a:lnTo>
                  <a:pt x="226570" y="13063"/>
                </a:lnTo>
                <a:lnTo>
                  <a:pt x="221251" y="3853"/>
                </a:lnTo>
                <a:close/>
                <a:moveTo>
                  <a:pt x="232163" y="3823"/>
                </a:moveTo>
                <a:lnTo>
                  <a:pt x="226844" y="13063"/>
                </a:lnTo>
                <a:lnTo>
                  <a:pt x="226844" y="6893"/>
                </a:lnTo>
                <a:lnTo>
                  <a:pt x="232163" y="3823"/>
                </a:lnTo>
                <a:close/>
                <a:moveTo>
                  <a:pt x="232862" y="3853"/>
                </a:moveTo>
                <a:lnTo>
                  <a:pt x="238182" y="6953"/>
                </a:lnTo>
                <a:lnTo>
                  <a:pt x="238182" y="13063"/>
                </a:lnTo>
                <a:lnTo>
                  <a:pt x="232862" y="3853"/>
                </a:lnTo>
                <a:close/>
                <a:moveTo>
                  <a:pt x="243774" y="3823"/>
                </a:moveTo>
                <a:lnTo>
                  <a:pt x="238455" y="13063"/>
                </a:lnTo>
                <a:lnTo>
                  <a:pt x="238455" y="6893"/>
                </a:lnTo>
                <a:lnTo>
                  <a:pt x="243774" y="3823"/>
                </a:lnTo>
                <a:close/>
                <a:moveTo>
                  <a:pt x="244474" y="3853"/>
                </a:moveTo>
                <a:lnTo>
                  <a:pt x="249793" y="6953"/>
                </a:lnTo>
                <a:lnTo>
                  <a:pt x="249793" y="13063"/>
                </a:lnTo>
                <a:lnTo>
                  <a:pt x="244474" y="3853"/>
                </a:lnTo>
                <a:close/>
                <a:moveTo>
                  <a:pt x="255355" y="3823"/>
                </a:moveTo>
                <a:lnTo>
                  <a:pt x="250036" y="13063"/>
                </a:lnTo>
                <a:lnTo>
                  <a:pt x="250036" y="6893"/>
                </a:lnTo>
                <a:lnTo>
                  <a:pt x="255355" y="3823"/>
                </a:lnTo>
                <a:close/>
                <a:moveTo>
                  <a:pt x="256085" y="3853"/>
                </a:moveTo>
                <a:lnTo>
                  <a:pt x="261404" y="6953"/>
                </a:lnTo>
                <a:lnTo>
                  <a:pt x="261404" y="13063"/>
                </a:lnTo>
                <a:lnTo>
                  <a:pt x="256085" y="3853"/>
                </a:lnTo>
                <a:close/>
                <a:moveTo>
                  <a:pt x="266997" y="3823"/>
                </a:moveTo>
                <a:lnTo>
                  <a:pt x="261678" y="13063"/>
                </a:lnTo>
                <a:lnTo>
                  <a:pt x="261678" y="6893"/>
                </a:lnTo>
                <a:lnTo>
                  <a:pt x="266997" y="3823"/>
                </a:lnTo>
                <a:close/>
                <a:moveTo>
                  <a:pt x="267726" y="3853"/>
                </a:moveTo>
                <a:lnTo>
                  <a:pt x="273046" y="6953"/>
                </a:lnTo>
                <a:lnTo>
                  <a:pt x="273046" y="13063"/>
                </a:lnTo>
                <a:lnTo>
                  <a:pt x="267726" y="3853"/>
                </a:lnTo>
                <a:close/>
                <a:moveTo>
                  <a:pt x="278608" y="3883"/>
                </a:moveTo>
                <a:lnTo>
                  <a:pt x="273289" y="13063"/>
                </a:lnTo>
                <a:lnTo>
                  <a:pt x="273289" y="6953"/>
                </a:lnTo>
                <a:lnTo>
                  <a:pt x="278608" y="3883"/>
                </a:lnTo>
                <a:close/>
                <a:moveTo>
                  <a:pt x="11855" y="3975"/>
                </a:moveTo>
                <a:lnTo>
                  <a:pt x="17174" y="13184"/>
                </a:lnTo>
                <a:lnTo>
                  <a:pt x="11855" y="10145"/>
                </a:lnTo>
                <a:lnTo>
                  <a:pt x="11855" y="3975"/>
                </a:lnTo>
                <a:close/>
                <a:moveTo>
                  <a:pt x="23497" y="3975"/>
                </a:moveTo>
                <a:lnTo>
                  <a:pt x="28816" y="13184"/>
                </a:lnTo>
                <a:lnTo>
                  <a:pt x="23497" y="10145"/>
                </a:lnTo>
                <a:lnTo>
                  <a:pt x="23497" y="3975"/>
                </a:lnTo>
                <a:close/>
                <a:moveTo>
                  <a:pt x="35108" y="3975"/>
                </a:moveTo>
                <a:lnTo>
                  <a:pt x="40427" y="13184"/>
                </a:lnTo>
                <a:lnTo>
                  <a:pt x="35108" y="10145"/>
                </a:lnTo>
                <a:lnTo>
                  <a:pt x="35108" y="3975"/>
                </a:lnTo>
                <a:close/>
                <a:moveTo>
                  <a:pt x="58330" y="3975"/>
                </a:moveTo>
                <a:lnTo>
                  <a:pt x="63650" y="13184"/>
                </a:lnTo>
                <a:lnTo>
                  <a:pt x="58330" y="10145"/>
                </a:lnTo>
                <a:lnTo>
                  <a:pt x="58330" y="3975"/>
                </a:lnTo>
                <a:close/>
                <a:moveTo>
                  <a:pt x="69941" y="3975"/>
                </a:moveTo>
                <a:lnTo>
                  <a:pt x="75261" y="13184"/>
                </a:lnTo>
                <a:lnTo>
                  <a:pt x="69941" y="10145"/>
                </a:lnTo>
                <a:lnTo>
                  <a:pt x="69941" y="3975"/>
                </a:lnTo>
                <a:close/>
                <a:moveTo>
                  <a:pt x="81583" y="3975"/>
                </a:moveTo>
                <a:lnTo>
                  <a:pt x="86902" y="13184"/>
                </a:lnTo>
                <a:lnTo>
                  <a:pt x="81583" y="10145"/>
                </a:lnTo>
                <a:lnTo>
                  <a:pt x="81583" y="3975"/>
                </a:lnTo>
                <a:close/>
                <a:moveTo>
                  <a:pt x="104836" y="3975"/>
                </a:moveTo>
                <a:lnTo>
                  <a:pt x="110155" y="13184"/>
                </a:lnTo>
                <a:lnTo>
                  <a:pt x="104836" y="10145"/>
                </a:lnTo>
                <a:lnTo>
                  <a:pt x="104836" y="3975"/>
                </a:lnTo>
                <a:close/>
                <a:moveTo>
                  <a:pt x="116416" y="3975"/>
                </a:moveTo>
                <a:lnTo>
                  <a:pt x="121736" y="13184"/>
                </a:lnTo>
                <a:lnTo>
                  <a:pt x="116416" y="10145"/>
                </a:lnTo>
                <a:lnTo>
                  <a:pt x="116416" y="3975"/>
                </a:lnTo>
                <a:close/>
                <a:moveTo>
                  <a:pt x="128058" y="3975"/>
                </a:moveTo>
                <a:lnTo>
                  <a:pt x="133377" y="13184"/>
                </a:lnTo>
                <a:lnTo>
                  <a:pt x="128058" y="10145"/>
                </a:lnTo>
                <a:lnTo>
                  <a:pt x="128058" y="3975"/>
                </a:lnTo>
                <a:close/>
                <a:moveTo>
                  <a:pt x="139669" y="3975"/>
                </a:moveTo>
                <a:lnTo>
                  <a:pt x="144988" y="13184"/>
                </a:lnTo>
                <a:lnTo>
                  <a:pt x="139669" y="10145"/>
                </a:lnTo>
                <a:lnTo>
                  <a:pt x="139669" y="3975"/>
                </a:lnTo>
                <a:close/>
                <a:moveTo>
                  <a:pt x="151311" y="3975"/>
                </a:moveTo>
                <a:lnTo>
                  <a:pt x="156630" y="13184"/>
                </a:lnTo>
                <a:lnTo>
                  <a:pt x="151311" y="10145"/>
                </a:lnTo>
                <a:lnTo>
                  <a:pt x="151311" y="3975"/>
                </a:lnTo>
                <a:close/>
                <a:moveTo>
                  <a:pt x="162922" y="3975"/>
                </a:moveTo>
                <a:lnTo>
                  <a:pt x="168241" y="13184"/>
                </a:lnTo>
                <a:lnTo>
                  <a:pt x="162922" y="10145"/>
                </a:lnTo>
                <a:lnTo>
                  <a:pt x="162922" y="3975"/>
                </a:lnTo>
                <a:close/>
                <a:moveTo>
                  <a:pt x="174503" y="3975"/>
                </a:moveTo>
                <a:lnTo>
                  <a:pt x="179822" y="13184"/>
                </a:lnTo>
                <a:lnTo>
                  <a:pt x="174503" y="10145"/>
                </a:lnTo>
                <a:lnTo>
                  <a:pt x="174503" y="3975"/>
                </a:lnTo>
                <a:close/>
                <a:moveTo>
                  <a:pt x="186144" y="3975"/>
                </a:moveTo>
                <a:lnTo>
                  <a:pt x="191463" y="13184"/>
                </a:lnTo>
                <a:lnTo>
                  <a:pt x="186144" y="10145"/>
                </a:lnTo>
                <a:lnTo>
                  <a:pt x="186144" y="3975"/>
                </a:lnTo>
                <a:close/>
                <a:moveTo>
                  <a:pt x="197755" y="3975"/>
                </a:moveTo>
                <a:lnTo>
                  <a:pt x="203075" y="13184"/>
                </a:lnTo>
                <a:lnTo>
                  <a:pt x="197755" y="10145"/>
                </a:lnTo>
                <a:lnTo>
                  <a:pt x="197755" y="3975"/>
                </a:lnTo>
                <a:close/>
                <a:moveTo>
                  <a:pt x="209397" y="3975"/>
                </a:moveTo>
                <a:lnTo>
                  <a:pt x="214716" y="13184"/>
                </a:lnTo>
                <a:lnTo>
                  <a:pt x="209397" y="10145"/>
                </a:lnTo>
                <a:lnTo>
                  <a:pt x="209397" y="3975"/>
                </a:lnTo>
                <a:close/>
                <a:moveTo>
                  <a:pt x="221008" y="3975"/>
                </a:moveTo>
                <a:lnTo>
                  <a:pt x="226327" y="13184"/>
                </a:lnTo>
                <a:lnTo>
                  <a:pt x="221008" y="10145"/>
                </a:lnTo>
                <a:lnTo>
                  <a:pt x="221008" y="3975"/>
                </a:lnTo>
                <a:close/>
                <a:moveTo>
                  <a:pt x="232650" y="3975"/>
                </a:moveTo>
                <a:lnTo>
                  <a:pt x="237969" y="13184"/>
                </a:lnTo>
                <a:lnTo>
                  <a:pt x="232650" y="10145"/>
                </a:lnTo>
                <a:lnTo>
                  <a:pt x="232650" y="3975"/>
                </a:lnTo>
                <a:close/>
                <a:moveTo>
                  <a:pt x="244230" y="3975"/>
                </a:moveTo>
                <a:lnTo>
                  <a:pt x="249550" y="13184"/>
                </a:lnTo>
                <a:lnTo>
                  <a:pt x="244230" y="10145"/>
                </a:lnTo>
                <a:lnTo>
                  <a:pt x="244230" y="3975"/>
                </a:lnTo>
                <a:close/>
                <a:moveTo>
                  <a:pt x="255872" y="3975"/>
                </a:moveTo>
                <a:lnTo>
                  <a:pt x="261191" y="13184"/>
                </a:lnTo>
                <a:lnTo>
                  <a:pt x="255872" y="10145"/>
                </a:lnTo>
                <a:lnTo>
                  <a:pt x="255872" y="3975"/>
                </a:lnTo>
                <a:close/>
                <a:moveTo>
                  <a:pt x="267483" y="3975"/>
                </a:moveTo>
                <a:lnTo>
                  <a:pt x="272802" y="13184"/>
                </a:lnTo>
                <a:lnTo>
                  <a:pt x="267483" y="10145"/>
                </a:lnTo>
                <a:lnTo>
                  <a:pt x="267483" y="3975"/>
                </a:lnTo>
                <a:close/>
                <a:moveTo>
                  <a:pt x="93194" y="3975"/>
                </a:moveTo>
                <a:lnTo>
                  <a:pt x="98513" y="13184"/>
                </a:lnTo>
                <a:lnTo>
                  <a:pt x="93194" y="10145"/>
                </a:lnTo>
                <a:lnTo>
                  <a:pt x="93194" y="3975"/>
                </a:lnTo>
                <a:close/>
                <a:moveTo>
                  <a:pt x="244" y="3975"/>
                </a:moveTo>
                <a:lnTo>
                  <a:pt x="5563" y="13184"/>
                </a:lnTo>
                <a:lnTo>
                  <a:pt x="214" y="10084"/>
                </a:lnTo>
                <a:lnTo>
                  <a:pt x="214" y="3975"/>
                </a:lnTo>
                <a:close/>
                <a:moveTo>
                  <a:pt x="46689" y="3975"/>
                </a:moveTo>
                <a:lnTo>
                  <a:pt x="52008" y="13184"/>
                </a:lnTo>
                <a:lnTo>
                  <a:pt x="46689" y="10145"/>
                </a:lnTo>
                <a:lnTo>
                  <a:pt x="46689" y="3975"/>
                </a:lnTo>
                <a:close/>
                <a:moveTo>
                  <a:pt x="11582" y="4005"/>
                </a:moveTo>
                <a:lnTo>
                  <a:pt x="11582" y="10145"/>
                </a:lnTo>
                <a:lnTo>
                  <a:pt x="6262" y="13215"/>
                </a:lnTo>
                <a:lnTo>
                  <a:pt x="11582" y="4005"/>
                </a:lnTo>
                <a:close/>
                <a:moveTo>
                  <a:pt x="23223" y="4005"/>
                </a:moveTo>
                <a:lnTo>
                  <a:pt x="23223" y="10145"/>
                </a:lnTo>
                <a:lnTo>
                  <a:pt x="17904" y="13215"/>
                </a:lnTo>
                <a:lnTo>
                  <a:pt x="17904" y="13215"/>
                </a:lnTo>
                <a:lnTo>
                  <a:pt x="23223" y="4005"/>
                </a:lnTo>
                <a:close/>
                <a:moveTo>
                  <a:pt x="34834" y="4005"/>
                </a:moveTo>
                <a:lnTo>
                  <a:pt x="34834" y="10145"/>
                </a:lnTo>
                <a:lnTo>
                  <a:pt x="29515" y="13215"/>
                </a:lnTo>
                <a:lnTo>
                  <a:pt x="34834" y="4005"/>
                </a:lnTo>
                <a:close/>
                <a:moveTo>
                  <a:pt x="69698" y="4005"/>
                </a:moveTo>
                <a:lnTo>
                  <a:pt x="69698" y="10145"/>
                </a:lnTo>
                <a:lnTo>
                  <a:pt x="64379" y="13215"/>
                </a:lnTo>
                <a:lnTo>
                  <a:pt x="69698" y="4005"/>
                </a:lnTo>
                <a:close/>
                <a:moveTo>
                  <a:pt x="81309" y="4005"/>
                </a:moveTo>
                <a:lnTo>
                  <a:pt x="81309" y="10145"/>
                </a:lnTo>
                <a:lnTo>
                  <a:pt x="75990" y="13215"/>
                </a:lnTo>
                <a:lnTo>
                  <a:pt x="81309" y="4005"/>
                </a:lnTo>
                <a:close/>
                <a:moveTo>
                  <a:pt x="92951" y="4005"/>
                </a:moveTo>
                <a:lnTo>
                  <a:pt x="92951" y="10145"/>
                </a:lnTo>
                <a:lnTo>
                  <a:pt x="87632" y="13215"/>
                </a:lnTo>
                <a:lnTo>
                  <a:pt x="92951" y="4005"/>
                </a:lnTo>
                <a:close/>
                <a:moveTo>
                  <a:pt x="104562" y="4005"/>
                </a:moveTo>
                <a:lnTo>
                  <a:pt x="104562" y="10145"/>
                </a:lnTo>
                <a:lnTo>
                  <a:pt x="99243" y="13215"/>
                </a:lnTo>
                <a:lnTo>
                  <a:pt x="104562" y="4005"/>
                </a:lnTo>
                <a:close/>
                <a:moveTo>
                  <a:pt x="116143" y="4005"/>
                </a:moveTo>
                <a:lnTo>
                  <a:pt x="116143" y="10145"/>
                </a:lnTo>
                <a:lnTo>
                  <a:pt x="110824" y="13215"/>
                </a:lnTo>
                <a:lnTo>
                  <a:pt x="116143" y="4005"/>
                </a:lnTo>
                <a:close/>
                <a:moveTo>
                  <a:pt x="127784" y="4005"/>
                </a:moveTo>
                <a:lnTo>
                  <a:pt x="127784" y="10145"/>
                </a:lnTo>
                <a:lnTo>
                  <a:pt x="122465" y="13215"/>
                </a:lnTo>
                <a:lnTo>
                  <a:pt x="127784" y="4005"/>
                </a:lnTo>
                <a:close/>
                <a:moveTo>
                  <a:pt x="139396" y="4005"/>
                </a:moveTo>
                <a:lnTo>
                  <a:pt x="139396" y="10145"/>
                </a:lnTo>
                <a:lnTo>
                  <a:pt x="134076" y="13215"/>
                </a:lnTo>
                <a:lnTo>
                  <a:pt x="139396" y="4005"/>
                </a:lnTo>
                <a:close/>
                <a:moveTo>
                  <a:pt x="151037" y="4005"/>
                </a:moveTo>
                <a:lnTo>
                  <a:pt x="151037" y="10145"/>
                </a:lnTo>
                <a:lnTo>
                  <a:pt x="145718" y="13215"/>
                </a:lnTo>
                <a:lnTo>
                  <a:pt x="151037" y="4005"/>
                </a:lnTo>
                <a:close/>
                <a:moveTo>
                  <a:pt x="162648" y="4005"/>
                </a:moveTo>
                <a:lnTo>
                  <a:pt x="162648" y="10145"/>
                </a:lnTo>
                <a:lnTo>
                  <a:pt x="157329" y="13215"/>
                </a:lnTo>
                <a:lnTo>
                  <a:pt x="162648" y="4005"/>
                </a:lnTo>
                <a:close/>
                <a:moveTo>
                  <a:pt x="174290" y="4005"/>
                </a:moveTo>
                <a:lnTo>
                  <a:pt x="174290" y="10145"/>
                </a:lnTo>
                <a:lnTo>
                  <a:pt x="168971" y="13215"/>
                </a:lnTo>
                <a:lnTo>
                  <a:pt x="174290" y="4005"/>
                </a:lnTo>
                <a:close/>
                <a:moveTo>
                  <a:pt x="185871" y="4005"/>
                </a:moveTo>
                <a:lnTo>
                  <a:pt x="185871" y="10145"/>
                </a:lnTo>
                <a:lnTo>
                  <a:pt x="180551" y="13215"/>
                </a:lnTo>
                <a:lnTo>
                  <a:pt x="185871" y="4005"/>
                </a:lnTo>
                <a:close/>
                <a:moveTo>
                  <a:pt x="197512" y="4005"/>
                </a:moveTo>
                <a:lnTo>
                  <a:pt x="197512" y="10145"/>
                </a:lnTo>
                <a:lnTo>
                  <a:pt x="192193" y="13215"/>
                </a:lnTo>
                <a:lnTo>
                  <a:pt x="197512" y="4005"/>
                </a:lnTo>
                <a:close/>
                <a:moveTo>
                  <a:pt x="209123" y="4005"/>
                </a:moveTo>
                <a:lnTo>
                  <a:pt x="209123" y="10145"/>
                </a:lnTo>
                <a:lnTo>
                  <a:pt x="203804" y="13215"/>
                </a:lnTo>
                <a:lnTo>
                  <a:pt x="209123" y="4005"/>
                </a:lnTo>
                <a:close/>
                <a:moveTo>
                  <a:pt x="220765" y="4005"/>
                </a:moveTo>
                <a:lnTo>
                  <a:pt x="220765" y="10145"/>
                </a:lnTo>
                <a:lnTo>
                  <a:pt x="215446" y="13215"/>
                </a:lnTo>
                <a:lnTo>
                  <a:pt x="220765" y="4005"/>
                </a:lnTo>
                <a:close/>
                <a:moveTo>
                  <a:pt x="243957" y="4005"/>
                </a:moveTo>
                <a:lnTo>
                  <a:pt x="243957" y="10145"/>
                </a:lnTo>
                <a:lnTo>
                  <a:pt x="238638" y="13215"/>
                </a:lnTo>
                <a:lnTo>
                  <a:pt x="243957" y="4005"/>
                </a:lnTo>
                <a:close/>
                <a:moveTo>
                  <a:pt x="255598" y="4005"/>
                </a:moveTo>
                <a:lnTo>
                  <a:pt x="255598" y="10145"/>
                </a:lnTo>
                <a:lnTo>
                  <a:pt x="250279" y="13215"/>
                </a:lnTo>
                <a:lnTo>
                  <a:pt x="255598" y="4005"/>
                </a:lnTo>
                <a:close/>
                <a:moveTo>
                  <a:pt x="46446" y="4005"/>
                </a:moveTo>
                <a:lnTo>
                  <a:pt x="46446" y="10145"/>
                </a:lnTo>
                <a:lnTo>
                  <a:pt x="41126" y="13215"/>
                </a:lnTo>
                <a:lnTo>
                  <a:pt x="46446" y="4005"/>
                </a:lnTo>
                <a:close/>
                <a:moveTo>
                  <a:pt x="58057" y="4005"/>
                </a:moveTo>
                <a:lnTo>
                  <a:pt x="58057" y="10145"/>
                </a:lnTo>
                <a:lnTo>
                  <a:pt x="52737" y="13215"/>
                </a:lnTo>
                <a:lnTo>
                  <a:pt x="58057" y="4005"/>
                </a:lnTo>
                <a:close/>
                <a:moveTo>
                  <a:pt x="232376" y="4005"/>
                </a:moveTo>
                <a:lnTo>
                  <a:pt x="232376" y="10145"/>
                </a:lnTo>
                <a:lnTo>
                  <a:pt x="227057" y="13215"/>
                </a:lnTo>
                <a:lnTo>
                  <a:pt x="232376" y="4005"/>
                </a:lnTo>
                <a:close/>
                <a:moveTo>
                  <a:pt x="267210" y="4005"/>
                </a:moveTo>
                <a:lnTo>
                  <a:pt x="267210" y="10145"/>
                </a:lnTo>
                <a:lnTo>
                  <a:pt x="261890" y="13215"/>
                </a:lnTo>
                <a:lnTo>
                  <a:pt x="267210" y="4005"/>
                </a:lnTo>
                <a:close/>
                <a:moveTo>
                  <a:pt x="278851" y="4005"/>
                </a:moveTo>
                <a:lnTo>
                  <a:pt x="278851" y="10145"/>
                </a:lnTo>
                <a:lnTo>
                  <a:pt x="273532" y="13215"/>
                </a:lnTo>
                <a:lnTo>
                  <a:pt x="278851" y="4005"/>
                </a:lnTo>
                <a:close/>
                <a:moveTo>
                  <a:pt x="11703" y="10358"/>
                </a:moveTo>
                <a:lnTo>
                  <a:pt x="17023" y="13428"/>
                </a:lnTo>
                <a:lnTo>
                  <a:pt x="6384" y="13428"/>
                </a:lnTo>
                <a:lnTo>
                  <a:pt x="11703" y="10358"/>
                </a:lnTo>
                <a:close/>
                <a:moveTo>
                  <a:pt x="23345" y="10358"/>
                </a:moveTo>
                <a:lnTo>
                  <a:pt x="28664" y="13428"/>
                </a:lnTo>
                <a:lnTo>
                  <a:pt x="18026" y="13428"/>
                </a:lnTo>
                <a:lnTo>
                  <a:pt x="23345" y="10358"/>
                </a:lnTo>
                <a:close/>
                <a:moveTo>
                  <a:pt x="34956" y="10358"/>
                </a:moveTo>
                <a:lnTo>
                  <a:pt x="40275" y="13428"/>
                </a:lnTo>
                <a:lnTo>
                  <a:pt x="29637" y="13428"/>
                </a:lnTo>
                <a:lnTo>
                  <a:pt x="34956" y="10358"/>
                </a:lnTo>
                <a:close/>
                <a:moveTo>
                  <a:pt x="46598" y="10358"/>
                </a:moveTo>
                <a:lnTo>
                  <a:pt x="51886" y="13428"/>
                </a:lnTo>
                <a:lnTo>
                  <a:pt x="41278" y="13428"/>
                </a:lnTo>
                <a:lnTo>
                  <a:pt x="46598" y="10358"/>
                </a:lnTo>
                <a:close/>
                <a:moveTo>
                  <a:pt x="58209" y="10358"/>
                </a:moveTo>
                <a:lnTo>
                  <a:pt x="63528" y="13428"/>
                </a:lnTo>
                <a:lnTo>
                  <a:pt x="52889" y="13428"/>
                </a:lnTo>
                <a:lnTo>
                  <a:pt x="58209" y="10358"/>
                </a:lnTo>
                <a:close/>
                <a:moveTo>
                  <a:pt x="69850" y="10358"/>
                </a:moveTo>
                <a:lnTo>
                  <a:pt x="75169" y="13428"/>
                </a:lnTo>
                <a:lnTo>
                  <a:pt x="64531" y="13428"/>
                </a:lnTo>
                <a:lnTo>
                  <a:pt x="69850" y="10358"/>
                </a:lnTo>
                <a:close/>
                <a:moveTo>
                  <a:pt x="81431" y="10358"/>
                </a:moveTo>
                <a:lnTo>
                  <a:pt x="86750" y="13428"/>
                </a:lnTo>
                <a:lnTo>
                  <a:pt x="76112" y="13428"/>
                </a:lnTo>
                <a:lnTo>
                  <a:pt x="81431" y="10358"/>
                </a:lnTo>
                <a:close/>
                <a:moveTo>
                  <a:pt x="93042" y="10358"/>
                </a:moveTo>
                <a:lnTo>
                  <a:pt x="98361" y="13428"/>
                </a:lnTo>
                <a:lnTo>
                  <a:pt x="87723" y="13428"/>
                </a:lnTo>
                <a:lnTo>
                  <a:pt x="93042" y="10358"/>
                </a:lnTo>
                <a:close/>
                <a:moveTo>
                  <a:pt x="104684" y="10358"/>
                </a:moveTo>
                <a:lnTo>
                  <a:pt x="110003" y="13428"/>
                </a:lnTo>
                <a:lnTo>
                  <a:pt x="99364" y="13428"/>
                </a:lnTo>
                <a:lnTo>
                  <a:pt x="104684" y="10358"/>
                </a:lnTo>
                <a:close/>
                <a:moveTo>
                  <a:pt x="116295" y="10358"/>
                </a:moveTo>
                <a:lnTo>
                  <a:pt x="121614" y="13428"/>
                </a:lnTo>
                <a:lnTo>
                  <a:pt x="110976" y="13428"/>
                </a:lnTo>
                <a:lnTo>
                  <a:pt x="116295" y="10358"/>
                </a:lnTo>
                <a:close/>
                <a:moveTo>
                  <a:pt x="127936" y="10358"/>
                </a:moveTo>
                <a:lnTo>
                  <a:pt x="133256" y="13428"/>
                </a:lnTo>
                <a:lnTo>
                  <a:pt x="122617" y="13428"/>
                </a:lnTo>
                <a:lnTo>
                  <a:pt x="127936" y="10358"/>
                </a:lnTo>
                <a:close/>
                <a:moveTo>
                  <a:pt x="139548" y="10358"/>
                </a:moveTo>
                <a:lnTo>
                  <a:pt x="144867" y="13428"/>
                </a:lnTo>
                <a:lnTo>
                  <a:pt x="134228" y="13428"/>
                </a:lnTo>
                <a:lnTo>
                  <a:pt x="139548" y="10358"/>
                </a:lnTo>
                <a:close/>
                <a:moveTo>
                  <a:pt x="151159" y="10358"/>
                </a:moveTo>
                <a:lnTo>
                  <a:pt x="156478" y="13428"/>
                </a:lnTo>
                <a:lnTo>
                  <a:pt x="145840" y="13428"/>
                </a:lnTo>
                <a:lnTo>
                  <a:pt x="151159" y="10358"/>
                </a:lnTo>
                <a:close/>
                <a:moveTo>
                  <a:pt x="162770" y="10358"/>
                </a:moveTo>
                <a:lnTo>
                  <a:pt x="168089" y="13428"/>
                </a:lnTo>
                <a:lnTo>
                  <a:pt x="157451" y="13428"/>
                </a:lnTo>
                <a:lnTo>
                  <a:pt x="162770" y="10358"/>
                </a:lnTo>
                <a:close/>
                <a:moveTo>
                  <a:pt x="174411" y="10358"/>
                </a:moveTo>
                <a:lnTo>
                  <a:pt x="179731" y="13428"/>
                </a:lnTo>
                <a:lnTo>
                  <a:pt x="169092" y="13428"/>
                </a:lnTo>
                <a:lnTo>
                  <a:pt x="174411" y="10358"/>
                </a:lnTo>
                <a:close/>
                <a:moveTo>
                  <a:pt x="186023" y="10358"/>
                </a:moveTo>
                <a:lnTo>
                  <a:pt x="191342" y="13428"/>
                </a:lnTo>
                <a:lnTo>
                  <a:pt x="180703" y="13428"/>
                </a:lnTo>
                <a:lnTo>
                  <a:pt x="186023" y="10358"/>
                </a:lnTo>
                <a:close/>
                <a:moveTo>
                  <a:pt x="197634" y="10358"/>
                </a:moveTo>
                <a:lnTo>
                  <a:pt x="202953" y="13428"/>
                </a:lnTo>
                <a:lnTo>
                  <a:pt x="192345" y="13428"/>
                </a:lnTo>
                <a:lnTo>
                  <a:pt x="197634" y="10358"/>
                </a:lnTo>
                <a:close/>
                <a:moveTo>
                  <a:pt x="209275" y="10358"/>
                </a:moveTo>
                <a:lnTo>
                  <a:pt x="214595" y="13428"/>
                </a:lnTo>
                <a:lnTo>
                  <a:pt x="203956" y="13428"/>
                </a:lnTo>
                <a:lnTo>
                  <a:pt x="209275" y="10358"/>
                </a:lnTo>
                <a:close/>
                <a:moveTo>
                  <a:pt x="220856" y="10358"/>
                </a:moveTo>
                <a:lnTo>
                  <a:pt x="226175" y="13428"/>
                </a:lnTo>
                <a:lnTo>
                  <a:pt x="215537" y="13428"/>
                </a:lnTo>
                <a:lnTo>
                  <a:pt x="220856" y="10358"/>
                </a:lnTo>
                <a:close/>
                <a:moveTo>
                  <a:pt x="232498" y="10358"/>
                </a:moveTo>
                <a:lnTo>
                  <a:pt x="237817" y="13428"/>
                </a:lnTo>
                <a:lnTo>
                  <a:pt x="227178" y="13428"/>
                </a:lnTo>
                <a:lnTo>
                  <a:pt x="232498" y="10358"/>
                </a:lnTo>
                <a:close/>
                <a:moveTo>
                  <a:pt x="244109" y="10358"/>
                </a:moveTo>
                <a:lnTo>
                  <a:pt x="249428" y="13428"/>
                </a:lnTo>
                <a:lnTo>
                  <a:pt x="238790" y="13428"/>
                </a:lnTo>
                <a:lnTo>
                  <a:pt x="244109" y="10358"/>
                </a:lnTo>
                <a:close/>
                <a:moveTo>
                  <a:pt x="255750" y="10358"/>
                </a:moveTo>
                <a:lnTo>
                  <a:pt x="261070" y="13428"/>
                </a:lnTo>
                <a:lnTo>
                  <a:pt x="250431" y="13428"/>
                </a:lnTo>
                <a:lnTo>
                  <a:pt x="255750" y="10358"/>
                </a:lnTo>
                <a:close/>
                <a:moveTo>
                  <a:pt x="267362" y="10358"/>
                </a:moveTo>
                <a:lnTo>
                  <a:pt x="272681" y="13428"/>
                </a:lnTo>
                <a:lnTo>
                  <a:pt x="262042" y="13428"/>
                </a:lnTo>
                <a:lnTo>
                  <a:pt x="267362" y="10358"/>
                </a:lnTo>
                <a:close/>
                <a:moveTo>
                  <a:pt x="279003" y="10358"/>
                </a:moveTo>
                <a:lnTo>
                  <a:pt x="284322" y="13428"/>
                </a:lnTo>
                <a:lnTo>
                  <a:pt x="273684" y="13428"/>
                </a:lnTo>
                <a:lnTo>
                  <a:pt x="279003" y="10358"/>
                </a:lnTo>
                <a:close/>
                <a:moveTo>
                  <a:pt x="17023" y="13701"/>
                </a:moveTo>
                <a:lnTo>
                  <a:pt x="11703" y="16771"/>
                </a:lnTo>
                <a:lnTo>
                  <a:pt x="6384" y="13701"/>
                </a:lnTo>
                <a:close/>
                <a:moveTo>
                  <a:pt x="28664" y="13701"/>
                </a:moveTo>
                <a:lnTo>
                  <a:pt x="23345" y="16771"/>
                </a:lnTo>
                <a:lnTo>
                  <a:pt x="18026" y="13701"/>
                </a:lnTo>
                <a:close/>
                <a:moveTo>
                  <a:pt x="40275" y="13701"/>
                </a:moveTo>
                <a:lnTo>
                  <a:pt x="34956" y="16771"/>
                </a:lnTo>
                <a:lnTo>
                  <a:pt x="29637" y="13701"/>
                </a:lnTo>
                <a:close/>
                <a:moveTo>
                  <a:pt x="51886" y="13701"/>
                </a:moveTo>
                <a:lnTo>
                  <a:pt x="46598" y="16771"/>
                </a:lnTo>
                <a:lnTo>
                  <a:pt x="41278" y="13701"/>
                </a:lnTo>
                <a:close/>
                <a:moveTo>
                  <a:pt x="63528" y="13701"/>
                </a:moveTo>
                <a:lnTo>
                  <a:pt x="58209" y="16771"/>
                </a:lnTo>
                <a:lnTo>
                  <a:pt x="52889" y="13701"/>
                </a:lnTo>
                <a:close/>
                <a:moveTo>
                  <a:pt x="75169" y="13701"/>
                </a:moveTo>
                <a:lnTo>
                  <a:pt x="69850" y="16771"/>
                </a:lnTo>
                <a:lnTo>
                  <a:pt x="64531" y="13701"/>
                </a:lnTo>
                <a:close/>
                <a:moveTo>
                  <a:pt x="86750" y="13701"/>
                </a:moveTo>
                <a:lnTo>
                  <a:pt x="81431" y="16771"/>
                </a:lnTo>
                <a:lnTo>
                  <a:pt x="76112" y="13701"/>
                </a:lnTo>
                <a:close/>
                <a:moveTo>
                  <a:pt x="98361" y="13701"/>
                </a:moveTo>
                <a:lnTo>
                  <a:pt x="93042" y="16771"/>
                </a:lnTo>
                <a:lnTo>
                  <a:pt x="87723" y="13701"/>
                </a:lnTo>
                <a:close/>
                <a:moveTo>
                  <a:pt x="110003" y="13701"/>
                </a:moveTo>
                <a:lnTo>
                  <a:pt x="104684" y="16771"/>
                </a:lnTo>
                <a:lnTo>
                  <a:pt x="99364" y="13701"/>
                </a:lnTo>
                <a:close/>
                <a:moveTo>
                  <a:pt x="121614" y="13701"/>
                </a:moveTo>
                <a:lnTo>
                  <a:pt x="116295" y="16771"/>
                </a:lnTo>
                <a:lnTo>
                  <a:pt x="110976" y="13701"/>
                </a:lnTo>
                <a:close/>
                <a:moveTo>
                  <a:pt x="133256" y="13701"/>
                </a:moveTo>
                <a:lnTo>
                  <a:pt x="127936" y="16771"/>
                </a:lnTo>
                <a:lnTo>
                  <a:pt x="122617" y="13701"/>
                </a:lnTo>
                <a:close/>
                <a:moveTo>
                  <a:pt x="144867" y="13701"/>
                </a:moveTo>
                <a:lnTo>
                  <a:pt x="139548" y="16771"/>
                </a:lnTo>
                <a:lnTo>
                  <a:pt x="134228" y="13701"/>
                </a:lnTo>
                <a:close/>
                <a:moveTo>
                  <a:pt x="156478" y="13701"/>
                </a:moveTo>
                <a:lnTo>
                  <a:pt x="151159" y="16771"/>
                </a:lnTo>
                <a:lnTo>
                  <a:pt x="145840" y="13701"/>
                </a:lnTo>
                <a:close/>
                <a:moveTo>
                  <a:pt x="168089" y="13701"/>
                </a:moveTo>
                <a:lnTo>
                  <a:pt x="162770" y="16771"/>
                </a:lnTo>
                <a:lnTo>
                  <a:pt x="157451" y="13701"/>
                </a:lnTo>
                <a:close/>
                <a:moveTo>
                  <a:pt x="179731" y="13701"/>
                </a:moveTo>
                <a:lnTo>
                  <a:pt x="174411" y="16771"/>
                </a:lnTo>
                <a:lnTo>
                  <a:pt x="169092" y="13701"/>
                </a:lnTo>
                <a:close/>
                <a:moveTo>
                  <a:pt x="191342" y="13701"/>
                </a:moveTo>
                <a:lnTo>
                  <a:pt x="186023" y="16771"/>
                </a:lnTo>
                <a:lnTo>
                  <a:pt x="180703" y="13701"/>
                </a:lnTo>
                <a:close/>
                <a:moveTo>
                  <a:pt x="202953" y="13701"/>
                </a:moveTo>
                <a:lnTo>
                  <a:pt x="197634" y="16771"/>
                </a:lnTo>
                <a:lnTo>
                  <a:pt x="192315" y="13701"/>
                </a:lnTo>
                <a:close/>
                <a:moveTo>
                  <a:pt x="214564" y="13701"/>
                </a:moveTo>
                <a:lnTo>
                  <a:pt x="209245" y="16771"/>
                </a:lnTo>
                <a:lnTo>
                  <a:pt x="203926" y="13701"/>
                </a:lnTo>
                <a:close/>
                <a:moveTo>
                  <a:pt x="226175" y="13701"/>
                </a:moveTo>
                <a:lnTo>
                  <a:pt x="220856" y="16771"/>
                </a:lnTo>
                <a:lnTo>
                  <a:pt x="215537" y="13701"/>
                </a:lnTo>
                <a:close/>
                <a:moveTo>
                  <a:pt x="237817" y="13701"/>
                </a:moveTo>
                <a:lnTo>
                  <a:pt x="232498" y="16771"/>
                </a:lnTo>
                <a:lnTo>
                  <a:pt x="227178" y="13701"/>
                </a:lnTo>
                <a:close/>
                <a:moveTo>
                  <a:pt x="249428" y="13701"/>
                </a:moveTo>
                <a:lnTo>
                  <a:pt x="244109" y="16771"/>
                </a:lnTo>
                <a:lnTo>
                  <a:pt x="238790" y="13701"/>
                </a:lnTo>
                <a:close/>
                <a:moveTo>
                  <a:pt x="261070" y="13701"/>
                </a:moveTo>
                <a:lnTo>
                  <a:pt x="255750" y="16771"/>
                </a:lnTo>
                <a:lnTo>
                  <a:pt x="250431" y="13701"/>
                </a:lnTo>
                <a:close/>
                <a:moveTo>
                  <a:pt x="272681" y="13701"/>
                </a:moveTo>
                <a:lnTo>
                  <a:pt x="267362" y="16771"/>
                </a:lnTo>
                <a:lnTo>
                  <a:pt x="262042" y="13701"/>
                </a:lnTo>
                <a:close/>
                <a:moveTo>
                  <a:pt x="284292" y="13701"/>
                </a:moveTo>
                <a:lnTo>
                  <a:pt x="278973" y="16771"/>
                </a:lnTo>
                <a:lnTo>
                  <a:pt x="273653" y="13701"/>
                </a:lnTo>
                <a:close/>
                <a:moveTo>
                  <a:pt x="17174" y="13944"/>
                </a:moveTo>
                <a:lnTo>
                  <a:pt x="11855" y="23124"/>
                </a:lnTo>
                <a:lnTo>
                  <a:pt x="11855" y="17014"/>
                </a:lnTo>
                <a:lnTo>
                  <a:pt x="17174" y="13944"/>
                </a:lnTo>
                <a:close/>
                <a:moveTo>
                  <a:pt x="28816" y="13884"/>
                </a:moveTo>
                <a:lnTo>
                  <a:pt x="23497" y="23124"/>
                </a:lnTo>
                <a:lnTo>
                  <a:pt x="23497" y="16984"/>
                </a:lnTo>
                <a:lnTo>
                  <a:pt x="28816" y="13884"/>
                </a:lnTo>
                <a:close/>
                <a:moveTo>
                  <a:pt x="40427" y="13884"/>
                </a:moveTo>
                <a:lnTo>
                  <a:pt x="35108" y="23124"/>
                </a:lnTo>
                <a:lnTo>
                  <a:pt x="35108" y="16984"/>
                </a:lnTo>
                <a:lnTo>
                  <a:pt x="40427" y="13884"/>
                </a:lnTo>
                <a:close/>
                <a:moveTo>
                  <a:pt x="52008" y="13884"/>
                </a:moveTo>
                <a:lnTo>
                  <a:pt x="46689" y="23124"/>
                </a:lnTo>
                <a:lnTo>
                  <a:pt x="46689" y="16984"/>
                </a:lnTo>
                <a:lnTo>
                  <a:pt x="52008" y="13884"/>
                </a:lnTo>
                <a:close/>
                <a:moveTo>
                  <a:pt x="63650" y="13884"/>
                </a:moveTo>
                <a:lnTo>
                  <a:pt x="58330" y="23124"/>
                </a:lnTo>
                <a:lnTo>
                  <a:pt x="58330" y="16984"/>
                </a:lnTo>
                <a:lnTo>
                  <a:pt x="63650" y="13884"/>
                </a:lnTo>
                <a:close/>
                <a:moveTo>
                  <a:pt x="75261" y="13884"/>
                </a:moveTo>
                <a:lnTo>
                  <a:pt x="69941" y="23124"/>
                </a:lnTo>
                <a:lnTo>
                  <a:pt x="69941" y="16984"/>
                </a:lnTo>
                <a:lnTo>
                  <a:pt x="75261" y="13884"/>
                </a:lnTo>
                <a:close/>
                <a:moveTo>
                  <a:pt x="86902" y="13884"/>
                </a:moveTo>
                <a:lnTo>
                  <a:pt x="81583" y="23124"/>
                </a:lnTo>
                <a:lnTo>
                  <a:pt x="81583" y="16984"/>
                </a:lnTo>
                <a:lnTo>
                  <a:pt x="86902" y="13884"/>
                </a:lnTo>
                <a:close/>
                <a:moveTo>
                  <a:pt x="98513" y="13884"/>
                </a:moveTo>
                <a:lnTo>
                  <a:pt x="93194" y="23124"/>
                </a:lnTo>
                <a:lnTo>
                  <a:pt x="93194" y="16984"/>
                </a:lnTo>
                <a:lnTo>
                  <a:pt x="98513" y="13884"/>
                </a:lnTo>
                <a:close/>
                <a:moveTo>
                  <a:pt x="110155" y="13884"/>
                </a:moveTo>
                <a:lnTo>
                  <a:pt x="104836" y="23124"/>
                </a:lnTo>
                <a:lnTo>
                  <a:pt x="104836" y="16984"/>
                </a:lnTo>
                <a:lnTo>
                  <a:pt x="110155" y="13884"/>
                </a:lnTo>
                <a:close/>
                <a:moveTo>
                  <a:pt x="121736" y="13884"/>
                </a:moveTo>
                <a:lnTo>
                  <a:pt x="116416" y="23124"/>
                </a:lnTo>
                <a:lnTo>
                  <a:pt x="116416" y="16984"/>
                </a:lnTo>
                <a:lnTo>
                  <a:pt x="121736" y="13884"/>
                </a:lnTo>
                <a:close/>
                <a:moveTo>
                  <a:pt x="133377" y="13884"/>
                </a:moveTo>
                <a:lnTo>
                  <a:pt x="128058" y="23124"/>
                </a:lnTo>
                <a:lnTo>
                  <a:pt x="128058" y="16984"/>
                </a:lnTo>
                <a:lnTo>
                  <a:pt x="133377" y="13884"/>
                </a:lnTo>
                <a:close/>
                <a:moveTo>
                  <a:pt x="144988" y="13884"/>
                </a:moveTo>
                <a:lnTo>
                  <a:pt x="139669" y="23124"/>
                </a:lnTo>
                <a:lnTo>
                  <a:pt x="139669" y="16984"/>
                </a:lnTo>
                <a:lnTo>
                  <a:pt x="144988" y="13884"/>
                </a:lnTo>
                <a:close/>
                <a:moveTo>
                  <a:pt x="156630" y="13884"/>
                </a:moveTo>
                <a:lnTo>
                  <a:pt x="151311" y="23124"/>
                </a:lnTo>
                <a:lnTo>
                  <a:pt x="151311" y="16984"/>
                </a:lnTo>
                <a:lnTo>
                  <a:pt x="156630" y="13884"/>
                </a:lnTo>
                <a:close/>
                <a:moveTo>
                  <a:pt x="168241" y="13884"/>
                </a:moveTo>
                <a:lnTo>
                  <a:pt x="162922" y="23124"/>
                </a:lnTo>
                <a:lnTo>
                  <a:pt x="162922" y="16984"/>
                </a:lnTo>
                <a:lnTo>
                  <a:pt x="168241" y="13884"/>
                </a:lnTo>
                <a:close/>
                <a:moveTo>
                  <a:pt x="179822" y="13884"/>
                </a:moveTo>
                <a:lnTo>
                  <a:pt x="174503" y="23124"/>
                </a:lnTo>
                <a:lnTo>
                  <a:pt x="174503" y="16984"/>
                </a:lnTo>
                <a:lnTo>
                  <a:pt x="179822" y="13884"/>
                </a:lnTo>
                <a:close/>
                <a:moveTo>
                  <a:pt x="191463" y="13884"/>
                </a:moveTo>
                <a:lnTo>
                  <a:pt x="186144" y="23124"/>
                </a:lnTo>
                <a:lnTo>
                  <a:pt x="186144" y="16984"/>
                </a:lnTo>
                <a:lnTo>
                  <a:pt x="191463" y="13884"/>
                </a:lnTo>
                <a:close/>
                <a:moveTo>
                  <a:pt x="203075" y="13884"/>
                </a:moveTo>
                <a:lnTo>
                  <a:pt x="197755" y="23124"/>
                </a:lnTo>
                <a:lnTo>
                  <a:pt x="197755" y="16984"/>
                </a:lnTo>
                <a:lnTo>
                  <a:pt x="203075" y="13884"/>
                </a:lnTo>
                <a:close/>
                <a:moveTo>
                  <a:pt x="214716" y="13884"/>
                </a:moveTo>
                <a:lnTo>
                  <a:pt x="209397" y="23124"/>
                </a:lnTo>
                <a:lnTo>
                  <a:pt x="209397" y="16984"/>
                </a:lnTo>
                <a:lnTo>
                  <a:pt x="214716" y="13884"/>
                </a:lnTo>
                <a:close/>
                <a:moveTo>
                  <a:pt x="226327" y="13884"/>
                </a:moveTo>
                <a:lnTo>
                  <a:pt x="221008" y="23124"/>
                </a:lnTo>
                <a:lnTo>
                  <a:pt x="221008" y="16984"/>
                </a:lnTo>
                <a:lnTo>
                  <a:pt x="226327" y="13884"/>
                </a:lnTo>
                <a:close/>
                <a:moveTo>
                  <a:pt x="237969" y="13884"/>
                </a:moveTo>
                <a:lnTo>
                  <a:pt x="232650" y="23124"/>
                </a:lnTo>
                <a:lnTo>
                  <a:pt x="232650" y="16984"/>
                </a:lnTo>
                <a:lnTo>
                  <a:pt x="237969" y="13884"/>
                </a:lnTo>
                <a:close/>
                <a:moveTo>
                  <a:pt x="249550" y="13884"/>
                </a:moveTo>
                <a:lnTo>
                  <a:pt x="244230" y="23124"/>
                </a:lnTo>
                <a:lnTo>
                  <a:pt x="244230" y="16984"/>
                </a:lnTo>
                <a:lnTo>
                  <a:pt x="249550" y="13884"/>
                </a:lnTo>
                <a:close/>
                <a:moveTo>
                  <a:pt x="261191" y="13884"/>
                </a:moveTo>
                <a:lnTo>
                  <a:pt x="255872" y="23124"/>
                </a:lnTo>
                <a:lnTo>
                  <a:pt x="255872" y="16984"/>
                </a:lnTo>
                <a:lnTo>
                  <a:pt x="261191" y="13884"/>
                </a:lnTo>
                <a:close/>
                <a:moveTo>
                  <a:pt x="272802" y="13944"/>
                </a:moveTo>
                <a:lnTo>
                  <a:pt x="267483" y="23124"/>
                </a:lnTo>
                <a:lnTo>
                  <a:pt x="267483" y="17014"/>
                </a:lnTo>
                <a:lnTo>
                  <a:pt x="272802" y="13944"/>
                </a:lnTo>
                <a:close/>
                <a:moveTo>
                  <a:pt x="284444" y="13944"/>
                </a:moveTo>
                <a:lnTo>
                  <a:pt x="279125" y="23124"/>
                </a:lnTo>
                <a:lnTo>
                  <a:pt x="279125" y="17014"/>
                </a:lnTo>
                <a:lnTo>
                  <a:pt x="284444" y="13944"/>
                </a:lnTo>
                <a:close/>
                <a:moveTo>
                  <a:pt x="6262" y="13975"/>
                </a:moveTo>
                <a:lnTo>
                  <a:pt x="11582" y="17014"/>
                </a:lnTo>
                <a:lnTo>
                  <a:pt x="11582" y="23154"/>
                </a:lnTo>
                <a:lnTo>
                  <a:pt x="6262" y="13975"/>
                </a:lnTo>
                <a:close/>
                <a:moveTo>
                  <a:pt x="17904" y="13975"/>
                </a:moveTo>
                <a:lnTo>
                  <a:pt x="23223" y="17014"/>
                </a:lnTo>
                <a:lnTo>
                  <a:pt x="23223" y="23154"/>
                </a:lnTo>
                <a:lnTo>
                  <a:pt x="17904" y="13975"/>
                </a:lnTo>
                <a:close/>
                <a:moveTo>
                  <a:pt x="29515" y="13975"/>
                </a:moveTo>
                <a:lnTo>
                  <a:pt x="34834" y="17014"/>
                </a:lnTo>
                <a:lnTo>
                  <a:pt x="34834" y="23154"/>
                </a:lnTo>
                <a:lnTo>
                  <a:pt x="29515" y="13975"/>
                </a:lnTo>
                <a:close/>
                <a:moveTo>
                  <a:pt x="41126" y="13975"/>
                </a:moveTo>
                <a:lnTo>
                  <a:pt x="46446" y="17014"/>
                </a:lnTo>
                <a:lnTo>
                  <a:pt x="46446" y="23154"/>
                </a:lnTo>
                <a:lnTo>
                  <a:pt x="41126" y="13975"/>
                </a:lnTo>
                <a:close/>
                <a:moveTo>
                  <a:pt x="52737" y="13975"/>
                </a:moveTo>
                <a:lnTo>
                  <a:pt x="58057" y="17014"/>
                </a:lnTo>
                <a:lnTo>
                  <a:pt x="58057" y="23154"/>
                </a:lnTo>
                <a:lnTo>
                  <a:pt x="52737" y="13975"/>
                </a:lnTo>
                <a:close/>
                <a:moveTo>
                  <a:pt x="64379" y="13975"/>
                </a:moveTo>
                <a:lnTo>
                  <a:pt x="69698" y="17014"/>
                </a:lnTo>
                <a:lnTo>
                  <a:pt x="69698" y="23154"/>
                </a:lnTo>
                <a:lnTo>
                  <a:pt x="64379" y="13975"/>
                </a:lnTo>
                <a:close/>
                <a:moveTo>
                  <a:pt x="75990" y="13975"/>
                </a:moveTo>
                <a:lnTo>
                  <a:pt x="81309" y="17014"/>
                </a:lnTo>
                <a:lnTo>
                  <a:pt x="81309" y="23154"/>
                </a:lnTo>
                <a:lnTo>
                  <a:pt x="75990" y="13975"/>
                </a:lnTo>
                <a:close/>
                <a:moveTo>
                  <a:pt x="87632" y="13975"/>
                </a:moveTo>
                <a:lnTo>
                  <a:pt x="92951" y="17014"/>
                </a:lnTo>
                <a:lnTo>
                  <a:pt x="92951" y="23154"/>
                </a:lnTo>
                <a:lnTo>
                  <a:pt x="87632" y="13975"/>
                </a:lnTo>
                <a:close/>
                <a:moveTo>
                  <a:pt x="99243" y="13975"/>
                </a:moveTo>
                <a:lnTo>
                  <a:pt x="104562" y="17014"/>
                </a:lnTo>
                <a:lnTo>
                  <a:pt x="104562" y="23154"/>
                </a:lnTo>
                <a:lnTo>
                  <a:pt x="99243" y="13975"/>
                </a:lnTo>
                <a:close/>
                <a:moveTo>
                  <a:pt x="110824" y="13975"/>
                </a:moveTo>
                <a:lnTo>
                  <a:pt x="116143" y="17014"/>
                </a:lnTo>
                <a:lnTo>
                  <a:pt x="116143" y="23154"/>
                </a:lnTo>
                <a:lnTo>
                  <a:pt x="110824" y="13975"/>
                </a:lnTo>
                <a:close/>
                <a:moveTo>
                  <a:pt x="122465" y="13975"/>
                </a:moveTo>
                <a:lnTo>
                  <a:pt x="127784" y="17014"/>
                </a:lnTo>
                <a:lnTo>
                  <a:pt x="127784" y="23154"/>
                </a:lnTo>
                <a:lnTo>
                  <a:pt x="122465" y="13975"/>
                </a:lnTo>
                <a:close/>
                <a:moveTo>
                  <a:pt x="134076" y="13975"/>
                </a:moveTo>
                <a:lnTo>
                  <a:pt x="139396" y="17014"/>
                </a:lnTo>
                <a:lnTo>
                  <a:pt x="139396" y="23154"/>
                </a:lnTo>
                <a:lnTo>
                  <a:pt x="134076" y="13975"/>
                </a:lnTo>
                <a:close/>
                <a:moveTo>
                  <a:pt x="145718" y="13975"/>
                </a:moveTo>
                <a:lnTo>
                  <a:pt x="151037" y="17014"/>
                </a:lnTo>
                <a:lnTo>
                  <a:pt x="151037" y="23154"/>
                </a:lnTo>
                <a:lnTo>
                  <a:pt x="145718" y="13975"/>
                </a:lnTo>
                <a:close/>
                <a:moveTo>
                  <a:pt x="157329" y="13975"/>
                </a:moveTo>
                <a:lnTo>
                  <a:pt x="162648" y="17014"/>
                </a:lnTo>
                <a:lnTo>
                  <a:pt x="162648" y="23154"/>
                </a:lnTo>
                <a:lnTo>
                  <a:pt x="157329" y="13975"/>
                </a:lnTo>
                <a:close/>
                <a:moveTo>
                  <a:pt x="168971" y="13975"/>
                </a:moveTo>
                <a:lnTo>
                  <a:pt x="174290" y="17014"/>
                </a:lnTo>
                <a:lnTo>
                  <a:pt x="174290" y="23154"/>
                </a:lnTo>
                <a:lnTo>
                  <a:pt x="168971" y="13975"/>
                </a:lnTo>
                <a:close/>
                <a:moveTo>
                  <a:pt x="180551" y="13975"/>
                </a:moveTo>
                <a:lnTo>
                  <a:pt x="185871" y="17014"/>
                </a:lnTo>
                <a:lnTo>
                  <a:pt x="185871" y="23154"/>
                </a:lnTo>
                <a:lnTo>
                  <a:pt x="180551" y="13975"/>
                </a:lnTo>
                <a:close/>
                <a:moveTo>
                  <a:pt x="192193" y="13975"/>
                </a:moveTo>
                <a:lnTo>
                  <a:pt x="197512" y="17014"/>
                </a:lnTo>
                <a:lnTo>
                  <a:pt x="197512" y="23154"/>
                </a:lnTo>
                <a:lnTo>
                  <a:pt x="192193" y="13975"/>
                </a:lnTo>
                <a:close/>
                <a:moveTo>
                  <a:pt x="203804" y="13975"/>
                </a:moveTo>
                <a:lnTo>
                  <a:pt x="209123" y="17014"/>
                </a:lnTo>
                <a:lnTo>
                  <a:pt x="209123" y="23154"/>
                </a:lnTo>
                <a:lnTo>
                  <a:pt x="203804" y="13975"/>
                </a:lnTo>
                <a:close/>
                <a:moveTo>
                  <a:pt x="215446" y="13975"/>
                </a:moveTo>
                <a:lnTo>
                  <a:pt x="220765" y="17014"/>
                </a:lnTo>
                <a:lnTo>
                  <a:pt x="220765" y="23154"/>
                </a:lnTo>
                <a:lnTo>
                  <a:pt x="215446" y="13975"/>
                </a:lnTo>
                <a:close/>
                <a:moveTo>
                  <a:pt x="227057" y="13975"/>
                </a:moveTo>
                <a:lnTo>
                  <a:pt x="232376" y="17014"/>
                </a:lnTo>
                <a:lnTo>
                  <a:pt x="232376" y="23154"/>
                </a:lnTo>
                <a:lnTo>
                  <a:pt x="227057" y="13975"/>
                </a:lnTo>
                <a:close/>
                <a:moveTo>
                  <a:pt x="238638" y="13975"/>
                </a:moveTo>
                <a:lnTo>
                  <a:pt x="243957" y="17014"/>
                </a:lnTo>
                <a:lnTo>
                  <a:pt x="243957" y="23154"/>
                </a:lnTo>
                <a:lnTo>
                  <a:pt x="238638" y="13975"/>
                </a:lnTo>
                <a:close/>
                <a:moveTo>
                  <a:pt x="250279" y="13975"/>
                </a:moveTo>
                <a:lnTo>
                  <a:pt x="255598" y="17014"/>
                </a:lnTo>
                <a:lnTo>
                  <a:pt x="255598" y="23154"/>
                </a:lnTo>
                <a:lnTo>
                  <a:pt x="250279" y="13975"/>
                </a:lnTo>
                <a:close/>
                <a:moveTo>
                  <a:pt x="261890" y="13944"/>
                </a:moveTo>
                <a:lnTo>
                  <a:pt x="267210" y="17014"/>
                </a:lnTo>
                <a:lnTo>
                  <a:pt x="267210" y="23154"/>
                </a:lnTo>
                <a:lnTo>
                  <a:pt x="261890" y="13944"/>
                </a:lnTo>
                <a:close/>
                <a:moveTo>
                  <a:pt x="273532" y="13944"/>
                </a:moveTo>
                <a:lnTo>
                  <a:pt x="278851" y="17014"/>
                </a:lnTo>
                <a:lnTo>
                  <a:pt x="278851" y="23154"/>
                </a:lnTo>
                <a:lnTo>
                  <a:pt x="273532" y="13944"/>
                </a:lnTo>
                <a:close/>
                <a:moveTo>
                  <a:pt x="250036" y="14066"/>
                </a:moveTo>
                <a:lnTo>
                  <a:pt x="255355" y="23245"/>
                </a:lnTo>
                <a:lnTo>
                  <a:pt x="252893" y="21847"/>
                </a:lnTo>
                <a:lnTo>
                  <a:pt x="250036" y="20206"/>
                </a:lnTo>
                <a:lnTo>
                  <a:pt x="250036" y="14066"/>
                </a:lnTo>
                <a:close/>
                <a:moveTo>
                  <a:pt x="273289" y="14066"/>
                </a:moveTo>
                <a:lnTo>
                  <a:pt x="278608" y="23245"/>
                </a:lnTo>
                <a:lnTo>
                  <a:pt x="276146" y="21847"/>
                </a:lnTo>
                <a:lnTo>
                  <a:pt x="273289" y="20206"/>
                </a:lnTo>
                <a:lnTo>
                  <a:pt x="273289" y="14066"/>
                </a:lnTo>
                <a:close/>
                <a:moveTo>
                  <a:pt x="17661" y="14036"/>
                </a:moveTo>
                <a:lnTo>
                  <a:pt x="22980" y="23245"/>
                </a:lnTo>
                <a:lnTo>
                  <a:pt x="20518" y="21786"/>
                </a:lnTo>
                <a:lnTo>
                  <a:pt x="17661" y="20206"/>
                </a:lnTo>
                <a:lnTo>
                  <a:pt x="17661" y="14036"/>
                </a:lnTo>
                <a:close/>
                <a:moveTo>
                  <a:pt x="29242" y="14066"/>
                </a:moveTo>
                <a:lnTo>
                  <a:pt x="34591" y="23245"/>
                </a:lnTo>
                <a:lnTo>
                  <a:pt x="32099" y="21847"/>
                </a:lnTo>
                <a:lnTo>
                  <a:pt x="29242" y="20206"/>
                </a:lnTo>
                <a:lnTo>
                  <a:pt x="29242" y="14066"/>
                </a:lnTo>
                <a:close/>
                <a:moveTo>
                  <a:pt x="40883" y="14066"/>
                </a:moveTo>
                <a:lnTo>
                  <a:pt x="46202" y="23245"/>
                </a:lnTo>
                <a:lnTo>
                  <a:pt x="43740" y="21847"/>
                </a:lnTo>
                <a:lnTo>
                  <a:pt x="40883" y="20206"/>
                </a:lnTo>
                <a:lnTo>
                  <a:pt x="40883" y="14066"/>
                </a:lnTo>
                <a:close/>
                <a:moveTo>
                  <a:pt x="52525" y="14066"/>
                </a:moveTo>
                <a:lnTo>
                  <a:pt x="57844" y="23245"/>
                </a:lnTo>
                <a:lnTo>
                  <a:pt x="55351" y="21847"/>
                </a:lnTo>
                <a:lnTo>
                  <a:pt x="52525" y="20206"/>
                </a:lnTo>
                <a:lnTo>
                  <a:pt x="52525" y="14066"/>
                </a:lnTo>
                <a:close/>
                <a:moveTo>
                  <a:pt x="64136" y="14066"/>
                </a:moveTo>
                <a:lnTo>
                  <a:pt x="69455" y="23245"/>
                </a:lnTo>
                <a:lnTo>
                  <a:pt x="66993" y="21847"/>
                </a:lnTo>
                <a:lnTo>
                  <a:pt x="64136" y="20206"/>
                </a:lnTo>
                <a:lnTo>
                  <a:pt x="64136" y="14066"/>
                </a:lnTo>
                <a:close/>
                <a:moveTo>
                  <a:pt x="75777" y="14066"/>
                </a:moveTo>
                <a:lnTo>
                  <a:pt x="81097" y="23245"/>
                </a:lnTo>
                <a:lnTo>
                  <a:pt x="78604" y="21847"/>
                </a:lnTo>
                <a:lnTo>
                  <a:pt x="75777" y="20206"/>
                </a:lnTo>
                <a:lnTo>
                  <a:pt x="75777" y="14066"/>
                </a:lnTo>
                <a:close/>
                <a:moveTo>
                  <a:pt x="87358" y="14066"/>
                </a:moveTo>
                <a:lnTo>
                  <a:pt x="92677" y="23245"/>
                </a:lnTo>
                <a:lnTo>
                  <a:pt x="90215" y="21847"/>
                </a:lnTo>
                <a:lnTo>
                  <a:pt x="87358" y="20206"/>
                </a:lnTo>
                <a:lnTo>
                  <a:pt x="87358" y="14066"/>
                </a:lnTo>
                <a:close/>
                <a:moveTo>
                  <a:pt x="98969" y="14066"/>
                </a:moveTo>
                <a:lnTo>
                  <a:pt x="104289" y="23245"/>
                </a:lnTo>
                <a:lnTo>
                  <a:pt x="101827" y="21847"/>
                </a:lnTo>
                <a:lnTo>
                  <a:pt x="98969" y="20206"/>
                </a:lnTo>
                <a:lnTo>
                  <a:pt x="98969" y="14066"/>
                </a:lnTo>
                <a:close/>
                <a:moveTo>
                  <a:pt x="110611" y="14066"/>
                </a:moveTo>
                <a:lnTo>
                  <a:pt x="115930" y="23245"/>
                </a:lnTo>
                <a:lnTo>
                  <a:pt x="113468" y="21847"/>
                </a:lnTo>
                <a:lnTo>
                  <a:pt x="110611" y="20206"/>
                </a:lnTo>
                <a:lnTo>
                  <a:pt x="110611" y="14066"/>
                </a:lnTo>
                <a:close/>
                <a:moveTo>
                  <a:pt x="122222" y="14066"/>
                </a:moveTo>
                <a:lnTo>
                  <a:pt x="127541" y="23245"/>
                </a:lnTo>
                <a:lnTo>
                  <a:pt x="125079" y="21847"/>
                </a:lnTo>
                <a:lnTo>
                  <a:pt x="122222" y="20206"/>
                </a:lnTo>
                <a:lnTo>
                  <a:pt x="122222" y="14066"/>
                </a:lnTo>
                <a:close/>
                <a:moveTo>
                  <a:pt x="133864" y="14066"/>
                </a:moveTo>
                <a:lnTo>
                  <a:pt x="139183" y="23245"/>
                </a:lnTo>
                <a:lnTo>
                  <a:pt x="136721" y="21847"/>
                </a:lnTo>
                <a:lnTo>
                  <a:pt x="133864" y="20206"/>
                </a:lnTo>
                <a:lnTo>
                  <a:pt x="133864" y="14066"/>
                </a:lnTo>
                <a:close/>
                <a:moveTo>
                  <a:pt x="145475" y="14066"/>
                </a:moveTo>
                <a:lnTo>
                  <a:pt x="150794" y="23245"/>
                </a:lnTo>
                <a:lnTo>
                  <a:pt x="148332" y="21847"/>
                </a:lnTo>
                <a:lnTo>
                  <a:pt x="145475" y="20206"/>
                </a:lnTo>
                <a:lnTo>
                  <a:pt x="145475" y="14066"/>
                </a:lnTo>
                <a:close/>
                <a:moveTo>
                  <a:pt x="157086" y="14066"/>
                </a:moveTo>
                <a:lnTo>
                  <a:pt x="162405" y="23245"/>
                </a:lnTo>
                <a:lnTo>
                  <a:pt x="159913" y="21847"/>
                </a:lnTo>
                <a:lnTo>
                  <a:pt x="157086" y="20206"/>
                </a:lnTo>
                <a:lnTo>
                  <a:pt x="157086" y="14066"/>
                </a:lnTo>
                <a:close/>
                <a:moveTo>
                  <a:pt x="168697" y="14066"/>
                </a:moveTo>
                <a:lnTo>
                  <a:pt x="174016" y="23245"/>
                </a:lnTo>
                <a:lnTo>
                  <a:pt x="171554" y="21847"/>
                </a:lnTo>
                <a:lnTo>
                  <a:pt x="168697" y="20206"/>
                </a:lnTo>
                <a:lnTo>
                  <a:pt x="168697" y="14066"/>
                </a:lnTo>
                <a:close/>
                <a:moveTo>
                  <a:pt x="180339" y="14066"/>
                </a:moveTo>
                <a:lnTo>
                  <a:pt x="185658" y="23245"/>
                </a:lnTo>
                <a:lnTo>
                  <a:pt x="183165" y="21847"/>
                </a:lnTo>
                <a:lnTo>
                  <a:pt x="180339" y="20206"/>
                </a:lnTo>
                <a:lnTo>
                  <a:pt x="180339" y="14066"/>
                </a:lnTo>
                <a:close/>
                <a:moveTo>
                  <a:pt x="191950" y="14066"/>
                </a:moveTo>
                <a:lnTo>
                  <a:pt x="197269" y="23245"/>
                </a:lnTo>
                <a:lnTo>
                  <a:pt x="194807" y="21847"/>
                </a:lnTo>
                <a:lnTo>
                  <a:pt x="191950" y="20206"/>
                </a:lnTo>
                <a:lnTo>
                  <a:pt x="191950" y="14066"/>
                </a:lnTo>
                <a:close/>
                <a:moveTo>
                  <a:pt x="203591" y="14066"/>
                </a:moveTo>
                <a:lnTo>
                  <a:pt x="208911" y="23245"/>
                </a:lnTo>
                <a:lnTo>
                  <a:pt x="206418" y="21847"/>
                </a:lnTo>
                <a:lnTo>
                  <a:pt x="203591" y="20206"/>
                </a:lnTo>
                <a:lnTo>
                  <a:pt x="203591" y="14066"/>
                </a:lnTo>
                <a:close/>
                <a:moveTo>
                  <a:pt x="215202" y="14066"/>
                </a:moveTo>
                <a:lnTo>
                  <a:pt x="220522" y="23245"/>
                </a:lnTo>
                <a:lnTo>
                  <a:pt x="218060" y="21847"/>
                </a:lnTo>
                <a:lnTo>
                  <a:pt x="215202" y="20206"/>
                </a:lnTo>
                <a:lnTo>
                  <a:pt x="215202" y="14066"/>
                </a:lnTo>
                <a:close/>
                <a:moveTo>
                  <a:pt x="226783" y="14066"/>
                </a:moveTo>
                <a:lnTo>
                  <a:pt x="232103" y="23245"/>
                </a:lnTo>
                <a:lnTo>
                  <a:pt x="229640" y="21847"/>
                </a:lnTo>
                <a:lnTo>
                  <a:pt x="226783" y="20206"/>
                </a:lnTo>
                <a:lnTo>
                  <a:pt x="226783" y="14066"/>
                </a:lnTo>
                <a:close/>
                <a:moveTo>
                  <a:pt x="238425" y="14066"/>
                </a:moveTo>
                <a:lnTo>
                  <a:pt x="243744" y="23245"/>
                </a:lnTo>
                <a:lnTo>
                  <a:pt x="241282" y="21847"/>
                </a:lnTo>
                <a:lnTo>
                  <a:pt x="238425" y="20206"/>
                </a:lnTo>
                <a:lnTo>
                  <a:pt x="238425" y="14066"/>
                </a:lnTo>
                <a:close/>
                <a:moveTo>
                  <a:pt x="261678" y="14066"/>
                </a:moveTo>
                <a:lnTo>
                  <a:pt x="266997" y="23245"/>
                </a:lnTo>
                <a:lnTo>
                  <a:pt x="264535" y="21847"/>
                </a:lnTo>
                <a:lnTo>
                  <a:pt x="261678" y="20206"/>
                </a:lnTo>
                <a:lnTo>
                  <a:pt x="261678" y="14066"/>
                </a:lnTo>
                <a:close/>
                <a:moveTo>
                  <a:pt x="29029" y="14096"/>
                </a:moveTo>
                <a:lnTo>
                  <a:pt x="29029" y="20206"/>
                </a:lnTo>
                <a:lnTo>
                  <a:pt x="26172" y="21847"/>
                </a:lnTo>
                <a:lnTo>
                  <a:pt x="23710" y="23276"/>
                </a:lnTo>
                <a:lnTo>
                  <a:pt x="23710" y="23276"/>
                </a:lnTo>
                <a:lnTo>
                  <a:pt x="29029" y="14096"/>
                </a:lnTo>
                <a:close/>
                <a:moveTo>
                  <a:pt x="75504" y="14096"/>
                </a:moveTo>
                <a:lnTo>
                  <a:pt x="75504" y="20206"/>
                </a:lnTo>
                <a:lnTo>
                  <a:pt x="72647" y="21847"/>
                </a:lnTo>
                <a:lnTo>
                  <a:pt x="70185" y="23276"/>
                </a:lnTo>
                <a:lnTo>
                  <a:pt x="75504" y="14096"/>
                </a:lnTo>
                <a:close/>
                <a:moveTo>
                  <a:pt x="110337" y="14096"/>
                </a:moveTo>
                <a:lnTo>
                  <a:pt x="110337" y="20206"/>
                </a:lnTo>
                <a:lnTo>
                  <a:pt x="107480" y="21847"/>
                </a:lnTo>
                <a:lnTo>
                  <a:pt x="105018" y="23276"/>
                </a:lnTo>
                <a:lnTo>
                  <a:pt x="110337" y="14096"/>
                </a:lnTo>
                <a:close/>
                <a:moveTo>
                  <a:pt x="63862" y="14096"/>
                </a:moveTo>
                <a:lnTo>
                  <a:pt x="63862" y="20206"/>
                </a:lnTo>
                <a:lnTo>
                  <a:pt x="61005" y="21847"/>
                </a:lnTo>
                <a:lnTo>
                  <a:pt x="58543" y="23276"/>
                </a:lnTo>
                <a:lnTo>
                  <a:pt x="63862" y="14096"/>
                </a:lnTo>
                <a:close/>
                <a:moveTo>
                  <a:pt x="98757" y="14096"/>
                </a:moveTo>
                <a:lnTo>
                  <a:pt x="98757" y="20206"/>
                </a:lnTo>
                <a:lnTo>
                  <a:pt x="95899" y="21847"/>
                </a:lnTo>
                <a:lnTo>
                  <a:pt x="93437" y="23276"/>
                </a:lnTo>
                <a:lnTo>
                  <a:pt x="98757" y="14096"/>
                </a:lnTo>
                <a:close/>
                <a:moveTo>
                  <a:pt x="145232" y="14096"/>
                </a:moveTo>
                <a:lnTo>
                  <a:pt x="145232" y="20206"/>
                </a:lnTo>
                <a:lnTo>
                  <a:pt x="142374" y="21847"/>
                </a:lnTo>
                <a:lnTo>
                  <a:pt x="139912" y="23276"/>
                </a:lnTo>
                <a:lnTo>
                  <a:pt x="145232" y="14096"/>
                </a:lnTo>
                <a:close/>
                <a:moveTo>
                  <a:pt x="156843" y="14096"/>
                </a:moveTo>
                <a:lnTo>
                  <a:pt x="156843" y="20206"/>
                </a:lnTo>
                <a:lnTo>
                  <a:pt x="153986" y="21847"/>
                </a:lnTo>
                <a:lnTo>
                  <a:pt x="151523" y="23276"/>
                </a:lnTo>
                <a:lnTo>
                  <a:pt x="156843" y="14096"/>
                </a:lnTo>
                <a:close/>
                <a:moveTo>
                  <a:pt x="180065" y="14096"/>
                </a:moveTo>
                <a:lnTo>
                  <a:pt x="180065" y="20206"/>
                </a:lnTo>
                <a:lnTo>
                  <a:pt x="177208" y="21847"/>
                </a:lnTo>
                <a:lnTo>
                  <a:pt x="174746" y="23276"/>
                </a:lnTo>
                <a:lnTo>
                  <a:pt x="180065" y="14096"/>
                </a:lnTo>
                <a:close/>
                <a:moveTo>
                  <a:pt x="191676" y="14096"/>
                </a:moveTo>
                <a:lnTo>
                  <a:pt x="191676" y="20206"/>
                </a:lnTo>
                <a:lnTo>
                  <a:pt x="188849" y="21847"/>
                </a:lnTo>
                <a:lnTo>
                  <a:pt x="186357" y="23276"/>
                </a:lnTo>
                <a:lnTo>
                  <a:pt x="191676" y="14096"/>
                </a:lnTo>
                <a:close/>
                <a:moveTo>
                  <a:pt x="203318" y="14096"/>
                </a:moveTo>
                <a:lnTo>
                  <a:pt x="203318" y="20206"/>
                </a:lnTo>
                <a:lnTo>
                  <a:pt x="200461" y="21847"/>
                </a:lnTo>
                <a:lnTo>
                  <a:pt x="197999" y="23276"/>
                </a:lnTo>
                <a:lnTo>
                  <a:pt x="203318" y="14096"/>
                </a:lnTo>
                <a:close/>
                <a:moveTo>
                  <a:pt x="214929" y="14096"/>
                </a:moveTo>
                <a:lnTo>
                  <a:pt x="214929" y="20206"/>
                </a:lnTo>
                <a:lnTo>
                  <a:pt x="212072" y="21847"/>
                </a:lnTo>
                <a:lnTo>
                  <a:pt x="209610" y="23276"/>
                </a:lnTo>
                <a:lnTo>
                  <a:pt x="214929" y="14096"/>
                </a:lnTo>
                <a:close/>
                <a:moveTo>
                  <a:pt x="226570" y="14096"/>
                </a:moveTo>
                <a:lnTo>
                  <a:pt x="226570" y="20206"/>
                </a:lnTo>
                <a:lnTo>
                  <a:pt x="223713" y="21847"/>
                </a:lnTo>
                <a:lnTo>
                  <a:pt x="221251" y="23276"/>
                </a:lnTo>
                <a:lnTo>
                  <a:pt x="226570" y="14096"/>
                </a:lnTo>
                <a:close/>
                <a:moveTo>
                  <a:pt x="238182" y="14096"/>
                </a:moveTo>
                <a:lnTo>
                  <a:pt x="238182" y="20206"/>
                </a:lnTo>
                <a:lnTo>
                  <a:pt x="235355" y="21847"/>
                </a:lnTo>
                <a:lnTo>
                  <a:pt x="232862" y="23276"/>
                </a:lnTo>
                <a:lnTo>
                  <a:pt x="238182" y="14096"/>
                </a:lnTo>
                <a:close/>
                <a:moveTo>
                  <a:pt x="249793" y="14096"/>
                </a:moveTo>
                <a:lnTo>
                  <a:pt x="249793" y="20206"/>
                </a:lnTo>
                <a:lnTo>
                  <a:pt x="246936" y="21847"/>
                </a:lnTo>
                <a:lnTo>
                  <a:pt x="244474" y="23276"/>
                </a:lnTo>
                <a:lnTo>
                  <a:pt x="249793" y="14096"/>
                </a:lnTo>
                <a:close/>
                <a:moveTo>
                  <a:pt x="273046" y="14096"/>
                </a:moveTo>
                <a:lnTo>
                  <a:pt x="273046" y="20236"/>
                </a:lnTo>
                <a:lnTo>
                  <a:pt x="270188" y="21878"/>
                </a:lnTo>
                <a:lnTo>
                  <a:pt x="267726" y="23276"/>
                </a:lnTo>
                <a:lnTo>
                  <a:pt x="273046" y="14096"/>
                </a:lnTo>
                <a:close/>
                <a:moveTo>
                  <a:pt x="6050" y="14066"/>
                </a:moveTo>
                <a:lnTo>
                  <a:pt x="11369" y="23276"/>
                </a:lnTo>
                <a:lnTo>
                  <a:pt x="8907" y="21847"/>
                </a:lnTo>
                <a:lnTo>
                  <a:pt x="6050" y="20206"/>
                </a:lnTo>
                <a:lnTo>
                  <a:pt x="6050" y="14066"/>
                </a:lnTo>
                <a:close/>
                <a:moveTo>
                  <a:pt x="17418" y="14036"/>
                </a:moveTo>
                <a:lnTo>
                  <a:pt x="17418" y="20206"/>
                </a:lnTo>
                <a:lnTo>
                  <a:pt x="14560" y="21847"/>
                </a:lnTo>
                <a:lnTo>
                  <a:pt x="12098" y="23276"/>
                </a:lnTo>
                <a:lnTo>
                  <a:pt x="17418" y="14036"/>
                </a:lnTo>
                <a:close/>
                <a:moveTo>
                  <a:pt x="40610" y="14096"/>
                </a:moveTo>
                <a:lnTo>
                  <a:pt x="40610" y="20206"/>
                </a:lnTo>
                <a:lnTo>
                  <a:pt x="37783" y="21847"/>
                </a:lnTo>
                <a:lnTo>
                  <a:pt x="35290" y="23276"/>
                </a:lnTo>
                <a:lnTo>
                  <a:pt x="40610" y="14096"/>
                </a:lnTo>
                <a:close/>
                <a:moveTo>
                  <a:pt x="52251" y="14096"/>
                </a:moveTo>
                <a:lnTo>
                  <a:pt x="52251" y="20206"/>
                </a:lnTo>
                <a:lnTo>
                  <a:pt x="49394" y="21847"/>
                </a:lnTo>
                <a:lnTo>
                  <a:pt x="46932" y="23276"/>
                </a:lnTo>
                <a:lnTo>
                  <a:pt x="52251" y="14096"/>
                </a:lnTo>
                <a:close/>
                <a:moveTo>
                  <a:pt x="87115" y="14096"/>
                </a:moveTo>
                <a:lnTo>
                  <a:pt x="87115" y="20206"/>
                </a:lnTo>
                <a:lnTo>
                  <a:pt x="84288" y="21847"/>
                </a:lnTo>
                <a:lnTo>
                  <a:pt x="81796" y="23276"/>
                </a:lnTo>
                <a:lnTo>
                  <a:pt x="87115" y="14096"/>
                </a:lnTo>
                <a:close/>
                <a:moveTo>
                  <a:pt x="121979" y="14096"/>
                </a:moveTo>
                <a:lnTo>
                  <a:pt x="121979" y="20206"/>
                </a:lnTo>
                <a:lnTo>
                  <a:pt x="119122" y="21847"/>
                </a:lnTo>
                <a:lnTo>
                  <a:pt x="116660" y="23276"/>
                </a:lnTo>
                <a:lnTo>
                  <a:pt x="121979" y="14096"/>
                </a:lnTo>
                <a:close/>
                <a:moveTo>
                  <a:pt x="133590" y="14096"/>
                </a:moveTo>
                <a:lnTo>
                  <a:pt x="133590" y="20206"/>
                </a:lnTo>
                <a:lnTo>
                  <a:pt x="130733" y="21847"/>
                </a:lnTo>
                <a:lnTo>
                  <a:pt x="128271" y="23276"/>
                </a:lnTo>
                <a:lnTo>
                  <a:pt x="133590" y="14096"/>
                </a:lnTo>
                <a:close/>
                <a:moveTo>
                  <a:pt x="168484" y="14096"/>
                </a:moveTo>
                <a:lnTo>
                  <a:pt x="168484" y="20206"/>
                </a:lnTo>
                <a:lnTo>
                  <a:pt x="165627" y="21847"/>
                </a:lnTo>
                <a:lnTo>
                  <a:pt x="163165" y="23276"/>
                </a:lnTo>
                <a:lnTo>
                  <a:pt x="168484" y="14096"/>
                </a:lnTo>
                <a:close/>
                <a:moveTo>
                  <a:pt x="261404" y="14096"/>
                </a:moveTo>
                <a:lnTo>
                  <a:pt x="261404" y="20206"/>
                </a:lnTo>
                <a:lnTo>
                  <a:pt x="258547" y="21847"/>
                </a:lnTo>
                <a:lnTo>
                  <a:pt x="256085" y="23276"/>
                </a:lnTo>
                <a:lnTo>
                  <a:pt x="261404" y="14096"/>
                </a:lnTo>
                <a:close/>
                <a:moveTo>
                  <a:pt x="284657" y="14096"/>
                </a:moveTo>
                <a:lnTo>
                  <a:pt x="284657" y="20236"/>
                </a:lnTo>
                <a:lnTo>
                  <a:pt x="279337" y="23276"/>
                </a:lnTo>
                <a:lnTo>
                  <a:pt x="284657" y="14096"/>
                </a:lnTo>
                <a:close/>
                <a:moveTo>
                  <a:pt x="5898" y="20419"/>
                </a:moveTo>
                <a:lnTo>
                  <a:pt x="8755" y="22060"/>
                </a:lnTo>
                <a:lnTo>
                  <a:pt x="11217" y="23519"/>
                </a:lnTo>
                <a:lnTo>
                  <a:pt x="578" y="23519"/>
                </a:lnTo>
                <a:lnTo>
                  <a:pt x="5898" y="20419"/>
                </a:lnTo>
                <a:close/>
                <a:moveTo>
                  <a:pt x="17509" y="20419"/>
                </a:moveTo>
                <a:lnTo>
                  <a:pt x="20366" y="22060"/>
                </a:lnTo>
                <a:lnTo>
                  <a:pt x="22828" y="23519"/>
                </a:lnTo>
                <a:lnTo>
                  <a:pt x="12190" y="23519"/>
                </a:lnTo>
                <a:lnTo>
                  <a:pt x="14682" y="22060"/>
                </a:lnTo>
                <a:lnTo>
                  <a:pt x="17509" y="20419"/>
                </a:lnTo>
                <a:close/>
                <a:moveTo>
                  <a:pt x="29150" y="20419"/>
                </a:moveTo>
                <a:lnTo>
                  <a:pt x="32008" y="22060"/>
                </a:lnTo>
                <a:lnTo>
                  <a:pt x="34470" y="23519"/>
                </a:lnTo>
                <a:lnTo>
                  <a:pt x="23831" y="23519"/>
                </a:lnTo>
                <a:lnTo>
                  <a:pt x="26293" y="22060"/>
                </a:lnTo>
                <a:lnTo>
                  <a:pt x="29150" y="20419"/>
                </a:lnTo>
                <a:close/>
                <a:moveTo>
                  <a:pt x="40762" y="20419"/>
                </a:moveTo>
                <a:lnTo>
                  <a:pt x="43619" y="22060"/>
                </a:lnTo>
                <a:lnTo>
                  <a:pt x="46081" y="23519"/>
                </a:lnTo>
                <a:lnTo>
                  <a:pt x="35442" y="23519"/>
                </a:lnTo>
                <a:lnTo>
                  <a:pt x="37935" y="22060"/>
                </a:lnTo>
                <a:lnTo>
                  <a:pt x="40762" y="20419"/>
                </a:lnTo>
                <a:close/>
                <a:moveTo>
                  <a:pt x="52403" y="20419"/>
                </a:moveTo>
                <a:lnTo>
                  <a:pt x="55260" y="22060"/>
                </a:lnTo>
                <a:lnTo>
                  <a:pt x="57722" y="23519"/>
                </a:lnTo>
                <a:lnTo>
                  <a:pt x="47084" y="23519"/>
                </a:lnTo>
                <a:lnTo>
                  <a:pt x="49546" y="22060"/>
                </a:lnTo>
                <a:lnTo>
                  <a:pt x="52403" y="20419"/>
                </a:lnTo>
                <a:close/>
                <a:moveTo>
                  <a:pt x="64014" y="20419"/>
                </a:moveTo>
                <a:lnTo>
                  <a:pt x="66871" y="22060"/>
                </a:lnTo>
                <a:lnTo>
                  <a:pt x="69334" y="23519"/>
                </a:lnTo>
                <a:lnTo>
                  <a:pt x="58695" y="23519"/>
                </a:lnTo>
                <a:lnTo>
                  <a:pt x="61187" y="22060"/>
                </a:lnTo>
                <a:lnTo>
                  <a:pt x="64014" y="20419"/>
                </a:lnTo>
                <a:close/>
                <a:moveTo>
                  <a:pt x="75625" y="20419"/>
                </a:moveTo>
                <a:lnTo>
                  <a:pt x="78452" y="22060"/>
                </a:lnTo>
                <a:lnTo>
                  <a:pt x="80945" y="23519"/>
                </a:lnTo>
                <a:lnTo>
                  <a:pt x="70306" y="23519"/>
                </a:lnTo>
                <a:lnTo>
                  <a:pt x="72768" y="22060"/>
                </a:lnTo>
                <a:lnTo>
                  <a:pt x="75625" y="20419"/>
                </a:lnTo>
                <a:close/>
                <a:moveTo>
                  <a:pt x="87237" y="20419"/>
                </a:moveTo>
                <a:lnTo>
                  <a:pt x="90094" y="22060"/>
                </a:lnTo>
                <a:lnTo>
                  <a:pt x="92556" y="23519"/>
                </a:lnTo>
                <a:lnTo>
                  <a:pt x="81917" y="23519"/>
                </a:lnTo>
                <a:lnTo>
                  <a:pt x="84379" y="22060"/>
                </a:lnTo>
                <a:lnTo>
                  <a:pt x="87237" y="20419"/>
                </a:lnTo>
                <a:close/>
                <a:moveTo>
                  <a:pt x="98878" y="20419"/>
                </a:moveTo>
                <a:lnTo>
                  <a:pt x="101705" y="22060"/>
                </a:lnTo>
                <a:lnTo>
                  <a:pt x="104197" y="23519"/>
                </a:lnTo>
                <a:lnTo>
                  <a:pt x="93559" y="23519"/>
                </a:lnTo>
                <a:lnTo>
                  <a:pt x="96021" y="22060"/>
                </a:lnTo>
                <a:lnTo>
                  <a:pt x="98878" y="20419"/>
                </a:lnTo>
                <a:close/>
                <a:moveTo>
                  <a:pt x="110489" y="20419"/>
                </a:moveTo>
                <a:lnTo>
                  <a:pt x="113346" y="22060"/>
                </a:lnTo>
                <a:lnTo>
                  <a:pt x="115809" y="23519"/>
                </a:lnTo>
                <a:lnTo>
                  <a:pt x="105170" y="23519"/>
                </a:lnTo>
                <a:lnTo>
                  <a:pt x="107632" y="22060"/>
                </a:lnTo>
                <a:lnTo>
                  <a:pt x="110489" y="20419"/>
                </a:lnTo>
                <a:close/>
                <a:moveTo>
                  <a:pt x="122131" y="20419"/>
                </a:moveTo>
                <a:lnTo>
                  <a:pt x="124958" y="22060"/>
                </a:lnTo>
                <a:lnTo>
                  <a:pt x="127450" y="23519"/>
                </a:lnTo>
                <a:lnTo>
                  <a:pt x="116812" y="23519"/>
                </a:lnTo>
                <a:lnTo>
                  <a:pt x="119274" y="22060"/>
                </a:lnTo>
                <a:lnTo>
                  <a:pt x="122131" y="20419"/>
                </a:lnTo>
                <a:close/>
                <a:moveTo>
                  <a:pt x="133742" y="20419"/>
                </a:moveTo>
                <a:lnTo>
                  <a:pt x="136599" y="22060"/>
                </a:lnTo>
                <a:lnTo>
                  <a:pt x="139061" y="23519"/>
                </a:lnTo>
                <a:lnTo>
                  <a:pt x="128423" y="23519"/>
                </a:lnTo>
                <a:lnTo>
                  <a:pt x="130885" y="22060"/>
                </a:lnTo>
                <a:lnTo>
                  <a:pt x="133742" y="20419"/>
                </a:lnTo>
                <a:close/>
                <a:moveTo>
                  <a:pt x="145323" y="20419"/>
                </a:moveTo>
                <a:lnTo>
                  <a:pt x="148180" y="22060"/>
                </a:lnTo>
                <a:lnTo>
                  <a:pt x="150642" y="23519"/>
                </a:lnTo>
                <a:lnTo>
                  <a:pt x="140004" y="23519"/>
                </a:lnTo>
                <a:lnTo>
                  <a:pt x="142496" y="22060"/>
                </a:lnTo>
                <a:lnTo>
                  <a:pt x="145323" y="20419"/>
                </a:lnTo>
                <a:close/>
                <a:moveTo>
                  <a:pt x="156964" y="20419"/>
                </a:moveTo>
                <a:lnTo>
                  <a:pt x="159822" y="22060"/>
                </a:lnTo>
                <a:lnTo>
                  <a:pt x="162284" y="23519"/>
                </a:lnTo>
                <a:lnTo>
                  <a:pt x="151645" y="23519"/>
                </a:lnTo>
                <a:lnTo>
                  <a:pt x="154107" y="22060"/>
                </a:lnTo>
                <a:lnTo>
                  <a:pt x="156964" y="20419"/>
                </a:lnTo>
                <a:close/>
                <a:moveTo>
                  <a:pt x="168575" y="20419"/>
                </a:moveTo>
                <a:lnTo>
                  <a:pt x="171433" y="22060"/>
                </a:lnTo>
                <a:lnTo>
                  <a:pt x="173895" y="23519"/>
                </a:lnTo>
                <a:lnTo>
                  <a:pt x="163256" y="23519"/>
                </a:lnTo>
                <a:lnTo>
                  <a:pt x="165749" y="22060"/>
                </a:lnTo>
                <a:lnTo>
                  <a:pt x="168575" y="20419"/>
                </a:lnTo>
                <a:close/>
                <a:moveTo>
                  <a:pt x="180217" y="20419"/>
                </a:moveTo>
                <a:lnTo>
                  <a:pt x="183074" y="22060"/>
                </a:lnTo>
                <a:lnTo>
                  <a:pt x="185536" y="23519"/>
                </a:lnTo>
                <a:lnTo>
                  <a:pt x="174898" y="23519"/>
                </a:lnTo>
                <a:lnTo>
                  <a:pt x="177360" y="22060"/>
                </a:lnTo>
                <a:lnTo>
                  <a:pt x="180217" y="20419"/>
                </a:lnTo>
                <a:close/>
                <a:moveTo>
                  <a:pt x="191828" y="20419"/>
                </a:moveTo>
                <a:lnTo>
                  <a:pt x="194685" y="22060"/>
                </a:lnTo>
                <a:lnTo>
                  <a:pt x="197147" y="23519"/>
                </a:lnTo>
                <a:lnTo>
                  <a:pt x="186509" y="23519"/>
                </a:lnTo>
                <a:lnTo>
                  <a:pt x="189001" y="22060"/>
                </a:lnTo>
                <a:lnTo>
                  <a:pt x="191828" y="20419"/>
                </a:lnTo>
                <a:close/>
                <a:moveTo>
                  <a:pt x="203470" y="20419"/>
                </a:moveTo>
                <a:lnTo>
                  <a:pt x="206327" y="22060"/>
                </a:lnTo>
                <a:lnTo>
                  <a:pt x="208789" y="23519"/>
                </a:lnTo>
                <a:lnTo>
                  <a:pt x="198151" y="23519"/>
                </a:lnTo>
                <a:lnTo>
                  <a:pt x="200613" y="22060"/>
                </a:lnTo>
                <a:lnTo>
                  <a:pt x="203470" y="20419"/>
                </a:lnTo>
                <a:close/>
                <a:moveTo>
                  <a:pt x="215051" y="20419"/>
                </a:moveTo>
                <a:lnTo>
                  <a:pt x="217908" y="22060"/>
                </a:lnTo>
                <a:lnTo>
                  <a:pt x="220370" y="23519"/>
                </a:lnTo>
                <a:lnTo>
                  <a:pt x="209731" y="23519"/>
                </a:lnTo>
                <a:lnTo>
                  <a:pt x="212193" y="22060"/>
                </a:lnTo>
                <a:lnTo>
                  <a:pt x="215051" y="20419"/>
                </a:lnTo>
                <a:close/>
                <a:moveTo>
                  <a:pt x="226692" y="20419"/>
                </a:moveTo>
                <a:lnTo>
                  <a:pt x="229519" y="22060"/>
                </a:lnTo>
                <a:lnTo>
                  <a:pt x="232011" y="23519"/>
                </a:lnTo>
                <a:lnTo>
                  <a:pt x="221373" y="23519"/>
                </a:lnTo>
                <a:lnTo>
                  <a:pt x="223835" y="22060"/>
                </a:lnTo>
                <a:lnTo>
                  <a:pt x="226692" y="20419"/>
                </a:lnTo>
                <a:close/>
                <a:moveTo>
                  <a:pt x="238303" y="20419"/>
                </a:moveTo>
                <a:lnTo>
                  <a:pt x="241160" y="22060"/>
                </a:lnTo>
                <a:lnTo>
                  <a:pt x="243622" y="23519"/>
                </a:lnTo>
                <a:lnTo>
                  <a:pt x="232984" y="23519"/>
                </a:lnTo>
                <a:lnTo>
                  <a:pt x="235446" y="22060"/>
                </a:lnTo>
                <a:lnTo>
                  <a:pt x="238303" y="20419"/>
                </a:lnTo>
                <a:close/>
                <a:moveTo>
                  <a:pt x="249945" y="20419"/>
                </a:moveTo>
                <a:lnTo>
                  <a:pt x="252772" y="22060"/>
                </a:lnTo>
                <a:lnTo>
                  <a:pt x="255264" y="23519"/>
                </a:lnTo>
                <a:lnTo>
                  <a:pt x="244626" y="23519"/>
                </a:lnTo>
                <a:lnTo>
                  <a:pt x="247088" y="22060"/>
                </a:lnTo>
                <a:lnTo>
                  <a:pt x="249945" y="20419"/>
                </a:lnTo>
                <a:close/>
                <a:moveTo>
                  <a:pt x="261556" y="20419"/>
                </a:moveTo>
                <a:lnTo>
                  <a:pt x="264413" y="22060"/>
                </a:lnTo>
                <a:lnTo>
                  <a:pt x="266875" y="23519"/>
                </a:lnTo>
                <a:lnTo>
                  <a:pt x="256237" y="23519"/>
                </a:lnTo>
                <a:lnTo>
                  <a:pt x="258699" y="22060"/>
                </a:lnTo>
                <a:lnTo>
                  <a:pt x="261556" y="20419"/>
                </a:lnTo>
                <a:close/>
                <a:moveTo>
                  <a:pt x="273198" y="20419"/>
                </a:moveTo>
                <a:lnTo>
                  <a:pt x="276024" y="22060"/>
                </a:lnTo>
                <a:lnTo>
                  <a:pt x="278517" y="23519"/>
                </a:lnTo>
                <a:lnTo>
                  <a:pt x="267878" y="23519"/>
                </a:lnTo>
                <a:lnTo>
                  <a:pt x="270340" y="22060"/>
                </a:lnTo>
                <a:lnTo>
                  <a:pt x="273198" y="20419"/>
                </a:lnTo>
                <a:close/>
                <a:moveTo>
                  <a:pt x="11217" y="23793"/>
                </a:moveTo>
                <a:lnTo>
                  <a:pt x="5898" y="26862"/>
                </a:lnTo>
                <a:lnTo>
                  <a:pt x="578" y="23793"/>
                </a:lnTo>
                <a:close/>
                <a:moveTo>
                  <a:pt x="22828" y="23793"/>
                </a:moveTo>
                <a:lnTo>
                  <a:pt x="17509" y="26862"/>
                </a:lnTo>
                <a:lnTo>
                  <a:pt x="12190" y="23793"/>
                </a:lnTo>
                <a:close/>
                <a:moveTo>
                  <a:pt x="34470" y="23793"/>
                </a:moveTo>
                <a:lnTo>
                  <a:pt x="29150" y="26862"/>
                </a:lnTo>
                <a:lnTo>
                  <a:pt x="23831" y="23793"/>
                </a:lnTo>
                <a:close/>
                <a:moveTo>
                  <a:pt x="46081" y="23793"/>
                </a:moveTo>
                <a:lnTo>
                  <a:pt x="40762" y="26862"/>
                </a:lnTo>
                <a:lnTo>
                  <a:pt x="35442" y="23793"/>
                </a:lnTo>
                <a:close/>
                <a:moveTo>
                  <a:pt x="57722" y="23793"/>
                </a:moveTo>
                <a:lnTo>
                  <a:pt x="52403" y="26862"/>
                </a:lnTo>
                <a:lnTo>
                  <a:pt x="47084" y="23793"/>
                </a:lnTo>
                <a:close/>
                <a:moveTo>
                  <a:pt x="69334" y="23793"/>
                </a:moveTo>
                <a:lnTo>
                  <a:pt x="64014" y="26862"/>
                </a:lnTo>
                <a:lnTo>
                  <a:pt x="58695" y="23793"/>
                </a:lnTo>
                <a:close/>
                <a:moveTo>
                  <a:pt x="80945" y="23793"/>
                </a:moveTo>
                <a:lnTo>
                  <a:pt x="75625" y="26862"/>
                </a:lnTo>
                <a:lnTo>
                  <a:pt x="70306" y="23793"/>
                </a:lnTo>
                <a:close/>
                <a:moveTo>
                  <a:pt x="92556" y="23793"/>
                </a:moveTo>
                <a:lnTo>
                  <a:pt x="87237" y="26862"/>
                </a:lnTo>
                <a:lnTo>
                  <a:pt x="81917" y="23793"/>
                </a:lnTo>
                <a:close/>
                <a:moveTo>
                  <a:pt x="104197" y="23793"/>
                </a:moveTo>
                <a:lnTo>
                  <a:pt x="98878" y="26862"/>
                </a:lnTo>
                <a:lnTo>
                  <a:pt x="93559" y="23793"/>
                </a:lnTo>
                <a:close/>
                <a:moveTo>
                  <a:pt x="115809" y="23793"/>
                </a:moveTo>
                <a:lnTo>
                  <a:pt x="110489" y="26862"/>
                </a:lnTo>
                <a:lnTo>
                  <a:pt x="105170" y="23793"/>
                </a:lnTo>
                <a:close/>
                <a:moveTo>
                  <a:pt x="127450" y="23793"/>
                </a:moveTo>
                <a:lnTo>
                  <a:pt x="122131" y="26862"/>
                </a:lnTo>
                <a:lnTo>
                  <a:pt x="116812" y="23793"/>
                </a:lnTo>
                <a:close/>
                <a:moveTo>
                  <a:pt x="139061" y="23793"/>
                </a:moveTo>
                <a:lnTo>
                  <a:pt x="133742" y="26862"/>
                </a:lnTo>
                <a:lnTo>
                  <a:pt x="128423" y="23793"/>
                </a:lnTo>
                <a:close/>
                <a:moveTo>
                  <a:pt x="150642" y="23793"/>
                </a:moveTo>
                <a:lnTo>
                  <a:pt x="145323" y="26862"/>
                </a:lnTo>
                <a:lnTo>
                  <a:pt x="140004" y="23793"/>
                </a:lnTo>
                <a:close/>
                <a:moveTo>
                  <a:pt x="162284" y="23793"/>
                </a:moveTo>
                <a:lnTo>
                  <a:pt x="156964" y="26862"/>
                </a:lnTo>
                <a:lnTo>
                  <a:pt x="151645" y="23793"/>
                </a:lnTo>
                <a:close/>
                <a:moveTo>
                  <a:pt x="173895" y="23793"/>
                </a:moveTo>
                <a:lnTo>
                  <a:pt x="168575" y="26862"/>
                </a:lnTo>
                <a:lnTo>
                  <a:pt x="163256" y="23793"/>
                </a:lnTo>
                <a:close/>
                <a:moveTo>
                  <a:pt x="185536" y="23793"/>
                </a:moveTo>
                <a:lnTo>
                  <a:pt x="180217" y="26862"/>
                </a:lnTo>
                <a:lnTo>
                  <a:pt x="174898" y="23793"/>
                </a:lnTo>
                <a:close/>
                <a:moveTo>
                  <a:pt x="197147" y="23793"/>
                </a:moveTo>
                <a:lnTo>
                  <a:pt x="191828" y="26862"/>
                </a:lnTo>
                <a:lnTo>
                  <a:pt x="186509" y="23793"/>
                </a:lnTo>
                <a:close/>
                <a:moveTo>
                  <a:pt x="208789" y="23793"/>
                </a:moveTo>
                <a:lnTo>
                  <a:pt x="203470" y="26862"/>
                </a:lnTo>
                <a:lnTo>
                  <a:pt x="198151" y="23793"/>
                </a:lnTo>
                <a:close/>
                <a:moveTo>
                  <a:pt x="220370" y="23793"/>
                </a:moveTo>
                <a:lnTo>
                  <a:pt x="215051" y="26862"/>
                </a:lnTo>
                <a:lnTo>
                  <a:pt x="209731" y="23793"/>
                </a:lnTo>
                <a:close/>
                <a:moveTo>
                  <a:pt x="232011" y="23793"/>
                </a:moveTo>
                <a:lnTo>
                  <a:pt x="226692" y="26862"/>
                </a:lnTo>
                <a:lnTo>
                  <a:pt x="221373" y="23793"/>
                </a:lnTo>
                <a:close/>
                <a:moveTo>
                  <a:pt x="243622" y="23793"/>
                </a:moveTo>
                <a:lnTo>
                  <a:pt x="238303" y="26862"/>
                </a:lnTo>
                <a:lnTo>
                  <a:pt x="232984" y="23793"/>
                </a:lnTo>
                <a:close/>
                <a:moveTo>
                  <a:pt x="255264" y="23793"/>
                </a:moveTo>
                <a:lnTo>
                  <a:pt x="249945" y="26862"/>
                </a:lnTo>
                <a:lnTo>
                  <a:pt x="244626" y="23793"/>
                </a:lnTo>
                <a:close/>
                <a:moveTo>
                  <a:pt x="266875" y="23793"/>
                </a:moveTo>
                <a:lnTo>
                  <a:pt x="261556" y="26862"/>
                </a:lnTo>
                <a:lnTo>
                  <a:pt x="256237" y="23793"/>
                </a:lnTo>
                <a:close/>
                <a:moveTo>
                  <a:pt x="278517" y="23793"/>
                </a:moveTo>
                <a:lnTo>
                  <a:pt x="273198" y="26862"/>
                </a:lnTo>
                <a:lnTo>
                  <a:pt x="267878" y="23793"/>
                </a:lnTo>
                <a:close/>
                <a:moveTo>
                  <a:pt x="457" y="24005"/>
                </a:moveTo>
                <a:lnTo>
                  <a:pt x="5776" y="27075"/>
                </a:lnTo>
                <a:lnTo>
                  <a:pt x="5776" y="33215"/>
                </a:lnTo>
                <a:lnTo>
                  <a:pt x="457" y="24005"/>
                </a:lnTo>
                <a:close/>
                <a:moveTo>
                  <a:pt x="11369" y="24005"/>
                </a:moveTo>
                <a:lnTo>
                  <a:pt x="6050" y="33215"/>
                </a:lnTo>
                <a:lnTo>
                  <a:pt x="6050" y="27075"/>
                </a:lnTo>
                <a:lnTo>
                  <a:pt x="11369" y="24005"/>
                </a:lnTo>
                <a:close/>
                <a:moveTo>
                  <a:pt x="12098" y="24005"/>
                </a:moveTo>
                <a:lnTo>
                  <a:pt x="17418" y="27075"/>
                </a:lnTo>
                <a:lnTo>
                  <a:pt x="17418" y="33215"/>
                </a:lnTo>
                <a:lnTo>
                  <a:pt x="12098" y="24005"/>
                </a:lnTo>
                <a:close/>
                <a:moveTo>
                  <a:pt x="22980" y="23975"/>
                </a:moveTo>
                <a:lnTo>
                  <a:pt x="17661" y="33215"/>
                </a:lnTo>
                <a:lnTo>
                  <a:pt x="17661" y="27045"/>
                </a:lnTo>
                <a:lnTo>
                  <a:pt x="22980" y="23975"/>
                </a:lnTo>
                <a:close/>
                <a:moveTo>
                  <a:pt x="23710" y="24005"/>
                </a:moveTo>
                <a:lnTo>
                  <a:pt x="29029" y="27075"/>
                </a:lnTo>
                <a:lnTo>
                  <a:pt x="29029" y="33215"/>
                </a:lnTo>
                <a:lnTo>
                  <a:pt x="23710" y="24005"/>
                </a:lnTo>
                <a:close/>
                <a:moveTo>
                  <a:pt x="34622" y="23975"/>
                </a:moveTo>
                <a:lnTo>
                  <a:pt x="29302" y="33215"/>
                </a:lnTo>
                <a:lnTo>
                  <a:pt x="29302" y="27045"/>
                </a:lnTo>
                <a:lnTo>
                  <a:pt x="34622" y="23975"/>
                </a:lnTo>
                <a:close/>
                <a:moveTo>
                  <a:pt x="35290" y="24005"/>
                </a:moveTo>
                <a:lnTo>
                  <a:pt x="40610" y="27075"/>
                </a:lnTo>
                <a:lnTo>
                  <a:pt x="40610" y="33215"/>
                </a:lnTo>
                <a:lnTo>
                  <a:pt x="35290" y="24005"/>
                </a:lnTo>
                <a:close/>
                <a:moveTo>
                  <a:pt x="46202" y="23975"/>
                </a:moveTo>
                <a:lnTo>
                  <a:pt x="40883" y="33215"/>
                </a:lnTo>
                <a:lnTo>
                  <a:pt x="40883" y="27045"/>
                </a:lnTo>
                <a:lnTo>
                  <a:pt x="46202" y="23975"/>
                </a:lnTo>
                <a:close/>
                <a:moveTo>
                  <a:pt x="46932" y="24005"/>
                </a:moveTo>
                <a:lnTo>
                  <a:pt x="52251" y="27075"/>
                </a:lnTo>
                <a:lnTo>
                  <a:pt x="52251" y="33215"/>
                </a:lnTo>
                <a:lnTo>
                  <a:pt x="46932" y="24005"/>
                </a:lnTo>
                <a:close/>
                <a:moveTo>
                  <a:pt x="57844" y="23975"/>
                </a:moveTo>
                <a:lnTo>
                  <a:pt x="52525" y="33215"/>
                </a:lnTo>
                <a:lnTo>
                  <a:pt x="52525" y="27045"/>
                </a:lnTo>
                <a:lnTo>
                  <a:pt x="57844" y="23975"/>
                </a:lnTo>
                <a:close/>
                <a:moveTo>
                  <a:pt x="58543" y="24005"/>
                </a:moveTo>
                <a:lnTo>
                  <a:pt x="63862" y="27075"/>
                </a:lnTo>
                <a:lnTo>
                  <a:pt x="63862" y="33215"/>
                </a:lnTo>
                <a:lnTo>
                  <a:pt x="58543" y="24005"/>
                </a:lnTo>
                <a:close/>
                <a:moveTo>
                  <a:pt x="69455" y="23975"/>
                </a:moveTo>
                <a:lnTo>
                  <a:pt x="64136" y="33215"/>
                </a:lnTo>
                <a:lnTo>
                  <a:pt x="64136" y="27045"/>
                </a:lnTo>
                <a:lnTo>
                  <a:pt x="69455" y="23975"/>
                </a:lnTo>
                <a:close/>
                <a:moveTo>
                  <a:pt x="70185" y="24005"/>
                </a:moveTo>
                <a:lnTo>
                  <a:pt x="75504" y="27075"/>
                </a:lnTo>
                <a:lnTo>
                  <a:pt x="75504" y="33215"/>
                </a:lnTo>
                <a:lnTo>
                  <a:pt x="70185" y="24005"/>
                </a:lnTo>
                <a:close/>
                <a:moveTo>
                  <a:pt x="81097" y="23975"/>
                </a:moveTo>
                <a:lnTo>
                  <a:pt x="75777" y="33215"/>
                </a:lnTo>
                <a:lnTo>
                  <a:pt x="75777" y="27045"/>
                </a:lnTo>
                <a:lnTo>
                  <a:pt x="81097" y="23975"/>
                </a:lnTo>
                <a:close/>
                <a:moveTo>
                  <a:pt x="81796" y="24005"/>
                </a:moveTo>
                <a:lnTo>
                  <a:pt x="87115" y="27075"/>
                </a:lnTo>
                <a:lnTo>
                  <a:pt x="87115" y="33215"/>
                </a:lnTo>
                <a:lnTo>
                  <a:pt x="81796" y="24005"/>
                </a:lnTo>
                <a:close/>
                <a:moveTo>
                  <a:pt x="92708" y="23975"/>
                </a:moveTo>
                <a:lnTo>
                  <a:pt x="87389" y="33215"/>
                </a:lnTo>
                <a:lnTo>
                  <a:pt x="87389" y="27045"/>
                </a:lnTo>
                <a:lnTo>
                  <a:pt x="92708" y="23975"/>
                </a:lnTo>
                <a:close/>
                <a:moveTo>
                  <a:pt x="93437" y="24005"/>
                </a:moveTo>
                <a:lnTo>
                  <a:pt x="98757" y="27075"/>
                </a:lnTo>
                <a:lnTo>
                  <a:pt x="98757" y="33215"/>
                </a:lnTo>
                <a:lnTo>
                  <a:pt x="93437" y="24005"/>
                </a:lnTo>
                <a:close/>
                <a:moveTo>
                  <a:pt x="104349" y="23975"/>
                </a:moveTo>
                <a:lnTo>
                  <a:pt x="99030" y="33215"/>
                </a:lnTo>
                <a:lnTo>
                  <a:pt x="99030" y="27045"/>
                </a:lnTo>
                <a:lnTo>
                  <a:pt x="104349" y="23975"/>
                </a:lnTo>
                <a:close/>
                <a:moveTo>
                  <a:pt x="105018" y="24005"/>
                </a:moveTo>
                <a:lnTo>
                  <a:pt x="110337" y="27075"/>
                </a:lnTo>
                <a:lnTo>
                  <a:pt x="110337" y="33215"/>
                </a:lnTo>
                <a:lnTo>
                  <a:pt x="105018" y="24005"/>
                </a:lnTo>
                <a:close/>
                <a:moveTo>
                  <a:pt x="115930" y="23975"/>
                </a:moveTo>
                <a:lnTo>
                  <a:pt x="110611" y="33215"/>
                </a:lnTo>
                <a:lnTo>
                  <a:pt x="110611" y="27045"/>
                </a:lnTo>
                <a:lnTo>
                  <a:pt x="115930" y="23975"/>
                </a:lnTo>
                <a:close/>
                <a:moveTo>
                  <a:pt x="116660" y="24005"/>
                </a:moveTo>
                <a:lnTo>
                  <a:pt x="121979" y="27075"/>
                </a:lnTo>
                <a:lnTo>
                  <a:pt x="121979" y="33215"/>
                </a:lnTo>
                <a:lnTo>
                  <a:pt x="116660" y="24005"/>
                </a:lnTo>
                <a:close/>
                <a:moveTo>
                  <a:pt x="127541" y="23975"/>
                </a:moveTo>
                <a:lnTo>
                  <a:pt x="122222" y="33215"/>
                </a:lnTo>
                <a:lnTo>
                  <a:pt x="122222" y="27045"/>
                </a:lnTo>
                <a:lnTo>
                  <a:pt x="127541" y="23975"/>
                </a:lnTo>
                <a:close/>
                <a:moveTo>
                  <a:pt x="128271" y="24005"/>
                </a:moveTo>
                <a:lnTo>
                  <a:pt x="133590" y="27075"/>
                </a:lnTo>
                <a:lnTo>
                  <a:pt x="133590" y="33215"/>
                </a:lnTo>
                <a:lnTo>
                  <a:pt x="128271" y="24005"/>
                </a:lnTo>
                <a:close/>
                <a:moveTo>
                  <a:pt x="139183" y="23975"/>
                </a:moveTo>
                <a:lnTo>
                  <a:pt x="133864" y="33215"/>
                </a:lnTo>
                <a:lnTo>
                  <a:pt x="133864" y="27045"/>
                </a:lnTo>
                <a:lnTo>
                  <a:pt x="139183" y="23975"/>
                </a:lnTo>
                <a:close/>
                <a:moveTo>
                  <a:pt x="139912" y="24005"/>
                </a:moveTo>
                <a:lnTo>
                  <a:pt x="145232" y="27075"/>
                </a:lnTo>
                <a:lnTo>
                  <a:pt x="145232" y="33215"/>
                </a:lnTo>
                <a:lnTo>
                  <a:pt x="139912" y="24005"/>
                </a:lnTo>
                <a:close/>
                <a:moveTo>
                  <a:pt x="150794" y="23975"/>
                </a:moveTo>
                <a:lnTo>
                  <a:pt x="145475" y="33215"/>
                </a:lnTo>
                <a:lnTo>
                  <a:pt x="145475" y="27045"/>
                </a:lnTo>
                <a:lnTo>
                  <a:pt x="150794" y="23975"/>
                </a:lnTo>
                <a:close/>
                <a:moveTo>
                  <a:pt x="151523" y="24005"/>
                </a:moveTo>
                <a:lnTo>
                  <a:pt x="156843" y="27075"/>
                </a:lnTo>
                <a:lnTo>
                  <a:pt x="156843" y="33215"/>
                </a:lnTo>
                <a:lnTo>
                  <a:pt x="151523" y="24005"/>
                </a:lnTo>
                <a:close/>
                <a:moveTo>
                  <a:pt x="162436" y="23975"/>
                </a:moveTo>
                <a:lnTo>
                  <a:pt x="157116" y="33215"/>
                </a:lnTo>
                <a:lnTo>
                  <a:pt x="157116" y="27045"/>
                </a:lnTo>
                <a:lnTo>
                  <a:pt x="162436" y="23975"/>
                </a:lnTo>
                <a:close/>
                <a:moveTo>
                  <a:pt x="163165" y="24005"/>
                </a:moveTo>
                <a:lnTo>
                  <a:pt x="168484" y="27075"/>
                </a:lnTo>
                <a:lnTo>
                  <a:pt x="168484" y="33215"/>
                </a:lnTo>
                <a:lnTo>
                  <a:pt x="163165" y="24005"/>
                </a:lnTo>
                <a:close/>
                <a:moveTo>
                  <a:pt x="174047" y="23975"/>
                </a:moveTo>
                <a:lnTo>
                  <a:pt x="168727" y="33215"/>
                </a:lnTo>
                <a:lnTo>
                  <a:pt x="168727" y="27045"/>
                </a:lnTo>
                <a:lnTo>
                  <a:pt x="174047" y="23975"/>
                </a:lnTo>
                <a:close/>
                <a:moveTo>
                  <a:pt x="174746" y="24005"/>
                </a:moveTo>
                <a:lnTo>
                  <a:pt x="180065" y="27075"/>
                </a:lnTo>
                <a:lnTo>
                  <a:pt x="180065" y="33215"/>
                </a:lnTo>
                <a:lnTo>
                  <a:pt x="174746" y="24005"/>
                </a:lnTo>
                <a:close/>
                <a:moveTo>
                  <a:pt x="185658" y="23975"/>
                </a:moveTo>
                <a:lnTo>
                  <a:pt x="180339" y="33215"/>
                </a:lnTo>
                <a:lnTo>
                  <a:pt x="180339" y="27045"/>
                </a:lnTo>
                <a:lnTo>
                  <a:pt x="185658" y="23975"/>
                </a:lnTo>
                <a:close/>
                <a:moveTo>
                  <a:pt x="186357" y="24005"/>
                </a:moveTo>
                <a:lnTo>
                  <a:pt x="191676" y="27075"/>
                </a:lnTo>
                <a:lnTo>
                  <a:pt x="191676" y="33215"/>
                </a:lnTo>
                <a:lnTo>
                  <a:pt x="186357" y="24005"/>
                </a:lnTo>
                <a:close/>
                <a:moveTo>
                  <a:pt x="197269" y="23975"/>
                </a:moveTo>
                <a:lnTo>
                  <a:pt x="191950" y="33215"/>
                </a:lnTo>
                <a:lnTo>
                  <a:pt x="191950" y="27045"/>
                </a:lnTo>
                <a:lnTo>
                  <a:pt x="197269" y="23975"/>
                </a:lnTo>
                <a:close/>
                <a:moveTo>
                  <a:pt x="197999" y="24005"/>
                </a:moveTo>
                <a:lnTo>
                  <a:pt x="203318" y="27075"/>
                </a:lnTo>
                <a:lnTo>
                  <a:pt x="203318" y="33215"/>
                </a:lnTo>
                <a:lnTo>
                  <a:pt x="197999" y="24005"/>
                </a:lnTo>
                <a:close/>
                <a:moveTo>
                  <a:pt x="208911" y="23975"/>
                </a:moveTo>
                <a:lnTo>
                  <a:pt x="203591" y="33215"/>
                </a:lnTo>
                <a:lnTo>
                  <a:pt x="203591" y="27045"/>
                </a:lnTo>
                <a:lnTo>
                  <a:pt x="208911" y="23975"/>
                </a:lnTo>
                <a:close/>
                <a:moveTo>
                  <a:pt x="209610" y="24005"/>
                </a:moveTo>
                <a:lnTo>
                  <a:pt x="214929" y="27075"/>
                </a:lnTo>
                <a:lnTo>
                  <a:pt x="214929" y="33215"/>
                </a:lnTo>
                <a:lnTo>
                  <a:pt x="209610" y="24005"/>
                </a:lnTo>
                <a:close/>
                <a:moveTo>
                  <a:pt x="220522" y="23975"/>
                </a:moveTo>
                <a:lnTo>
                  <a:pt x="215202" y="33215"/>
                </a:lnTo>
                <a:lnTo>
                  <a:pt x="215202" y="27045"/>
                </a:lnTo>
                <a:lnTo>
                  <a:pt x="220522" y="23975"/>
                </a:lnTo>
                <a:close/>
                <a:moveTo>
                  <a:pt x="221251" y="24005"/>
                </a:moveTo>
                <a:lnTo>
                  <a:pt x="226570" y="27075"/>
                </a:lnTo>
                <a:lnTo>
                  <a:pt x="226570" y="33215"/>
                </a:lnTo>
                <a:lnTo>
                  <a:pt x="221251" y="24005"/>
                </a:lnTo>
                <a:close/>
                <a:moveTo>
                  <a:pt x="232163" y="23975"/>
                </a:moveTo>
                <a:lnTo>
                  <a:pt x="226844" y="33215"/>
                </a:lnTo>
                <a:lnTo>
                  <a:pt x="226844" y="27045"/>
                </a:lnTo>
                <a:lnTo>
                  <a:pt x="232163" y="23975"/>
                </a:lnTo>
                <a:close/>
                <a:moveTo>
                  <a:pt x="232862" y="24005"/>
                </a:moveTo>
                <a:lnTo>
                  <a:pt x="238182" y="27075"/>
                </a:lnTo>
                <a:lnTo>
                  <a:pt x="238182" y="33215"/>
                </a:lnTo>
                <a:lnTo>
                  <a:pt x="232862" y="24005"/>
                </a:lnTo>
                <a:close/>
                <a:moveTo>
                  <a:pt x="243774" y="23975"/>
                </a:moveTo>
                <a:lnTo>
                  <a:pt x="238455" y="33215"/>
                </a:lnTo>
                <a:lnTo>
                  <a:pt x="238455" y="27045"/>
                </a:lnTo>
                <a:lnTo>
                  <a:pt x="243774" y="23975"/>
                </a:lnTo>
                <a:close/>
                <a:moveTo>
                  <a:pt x="244474" y="24005"/>
                </a:moveTo>
                <a:lnTo>
                  <a:pt x="249793" y="27075"/>
                </a:lnTo>
                <a:lnTo>
                  <a:pt x="249793" y="33215"/>
                </a:lnTo>
                <a:lnTo>
                  <a:pt x="244474" y="24005"/>
                </a:lnTo>
                <a:close/>
                <a:moveTo>
                  <a:pt x="255355" y="24005"/>
                </a:moveTo>
                <a:lnTo>
                  <a:pt x="250036" y="33215"/>
                </a:lnTo>
                <a:lnTo>
                  <a:pt x="250036" y="27075"/>
                </a:lnTo>
                <a:lnTo>
                  <a:pt x="255355" y="24005"/>
                </a:lnTo>
                <a:close/>
                <a:moveTo>
                  <a:pt x="256085" y="24005"/>
                </a:moveTo>
                <a:lnTo>
                  <a:pt x="261404" y="27075"/>
                </a:lnTo>
                <a:lnTo>
                  <a:pt x="261404" y="33215"/>
                </a:lnTo>
                <a:lnTo>
                  <a:pt x="256085" y="24005"/>
                </a:lnTo>
                <a:close/>
                <a:moveTo>
                  <a:pt x="266997" y="24005"/>
                </a:moveTo>
                <a:lnTo>
                  <a:pt x="261678" y="33215"/>
                </a:lnTo>
                <a:lnTo>
                  <a:pt x="261678" y="27075"/>
                </a:lnTo>
                <a:lnTo>
                  <a:pt x="266997" y="24005"/>
                </a:lnTo>
                <a:close/>
                <a:moveTo>
                  <a:pt x="267726" y="24005"/>
                </a:moveTo>
                <a:lnTo>
                  <a:pt x="273046" y="27075"/>
                </a:lnTo>
                <a:lnTo>
                  <a:pt x="273046" y="33215"/>
                </a:lnTo>
                <a:lnTo>
                  <a:pt x="267726" y="24005"/>
                </a:lnTo>
                <a:close/>
                <a:moveTo>
                  <a:pt x="278608" y="24005"/>
                </a:moveTo>
                <a:lnTo>
                  <a:pt x="273289" y="33215"/>
                </a:lnTo>
                <a:lnTo>
                  <a:pt x="273289" y="27075"/>
                </a:lnTo>
                <a:lnTo>
                  <a:pt x="278608" y="24005"/>
                </a:lnTo>
                <a:close/>
                <a:moveTo>
                  <a:pt x="35108" y="24127"/>
                </a:moveTo>
                <a:lnTo>
                  <a:pt x="40427" y="33306"/>
                </a:lnTo>
                <a:lnTo>
                  <a:pt x="40427" y="33306"/>
                </a:lnTo>
                <a:lnTo>
                  <a:pt x="35108" y="30267"/>
                </a:lnTo>
                <a:lnTo>
                  <a:pt x="35108" y="24127"/>
                </a:lnTo>
                <a:close/>
                <a:moveTo>
                  <a:pt x="58330" y="24127"/>
                </a:moveTo>
                <a:lnTo>
                  <a:pt x="63650" y="33306"/>
                </a:lnTo>
                <a:lnTo>
                  <a:pt x="58330" y="30267"/>
                </a:lnTo>
                <a:lnTo>
                  <a:pt x="58330" y="24127"/>
                </a:lnTo>
                <a:close/>
                <a:moveTo>
                  <a:pt x="69941" y="24127"/>
                </a:moveTo>
                <a:lnTo>
                  <a:pt x="75261" y="33306"/>
                </a:lnTo>
                <a:lnTo>
                  <a:pt x="69941" y="30267"/>
                </a:lnTo>
                <a:lnTo>
                  <a:pt x="69941" y="24127"/>
                </a:lnTo>
                <a:close/>
                <a:moveTo>
                  <a:pt x="81583" y="24127"/>
                </a:moveTo>
                <a:lnTo>
                  <a:pt x="86902" y="33306"/>
                </a:lnTo>
                <a:lnTo>
                  <a:pt x="81583" y="30267"/>
                </a:lnTo>
                <a:lnTo>
                  <a:pt x="81583" y="24127"/>
                </a:lnTo>
                <a:close/>
                <a:moveTo>
                  <a:pt x="104836" y="24127"/>
                </a:moveTo>
                <a:lnTo>
                  <a:pt x="110155" y="33306"/>
                </a:lnTo>
                <a:lnTo>
                  <a:pt x="104836" y="30267"/>
                </a:lnTo>
                <a:lnTo>
                  <a:pt x="104836" y="24127"/>
                </a:lnTo>
                <a:close/>
                <a:moveTo>
                  <a:pt x="116416" y="24127"/>
                </a:moveTo>
                <a:lnTo>
                  <a:pt x="121736" y="33306"/>
                </a:lnTo>
                <a:lnTo>
                  <a:pt x="116416" y="30267"/>
                </a:lnTo>
                <a:lnTo>
                  <a:pt x="116416" y="24127"/>
                </a:lnTo>
                <a:close/>
                <a:moveTo>
                  <a:pt x="128058" y="24127"/>
                </a:moveTo>
                <a:lnTo>
                  <a:pt x="133377" y="33306"/>
                </a:lnTo>
                <a:lnTo>
                  <a:pt x="128058" y="30267"/>
                </a:lnTo>
                <a:lnTo>
                  <a:pt x="128058" y="24127"/>
                </a:lnTo>
                <a:close/>
                <a:moveTo>
                  <a:pt x="139669" y="24127"/>
                </a:moveTo>
                <a:lnTo>
                  <a:pt x="144988" y="33306"/>
                </a:lnTo>
                <a:lnTo>
                  <a:pt x="139669" y="30267"/>
                </a:lnTo>
                <a:lnTo>
                  <a:pt x="139669" y="24127"/>
                </a:lnTo>
                <a:close/>
                <a:moveTo>
                  <a:pt x="151311" y="24127"/>
                </a:moveTo>
                <a:lnTo>
                  <a:pt x="156630" y="33306"/>
                </a:lnTo>
                <a:lnTo>
                  <a:pt x="151311" y="30267"/>
                </a:lnTo>
                <a:lnTo>
                  <a:pt x="151311" y="24127"/>
                </a:lnTo>
                <a:close/>
                <a:moveTo>
                  <a:pt x="162922" y="24127"/>
                </a:moveTo>
                <a:lnTo>
                  <a:pt x="168241" y="33306"/>
                </a:lnTo>
                <a:lnTo>
                  <a:pt x="162922" y="30267"/>
                </a:lnTo>
                <a:lnTo>
                  <a:pt x="162922" y="24127"/>
                </a:lnTo>
                <a:close/>
                <a:moveTo>
                  <a:pt x="174503" y="24127"/>
                </a:moveTo>
                <a:lnTo>
                  <a:pt x="179822" y="33306"/>
                </a:lnTo>
                <a:lnTo>
                  <a:pt x="174503" y="30267"/>
                </a:lnTo>
                <a:lnTo>
                  <a:pt x="174503" y="24127"/>
                </a:lnTo>
                <a:close/>
                <a:moveTo>
                  <a:pt x="186144" y="24127"/>
                </a:moveTo>
                <a:lnTo>
                  <a:pt x="191463" y="33306"/>
                </a:lnTo>
                <a:lnTo>
                  <a:pt x="186144" y="30267"/>
                </a:lnTo>
                <a:lnTo>
                  <a:pt x="186144" y="24127"/>
                </a:lnTo>
                <a:close/>
                <a:moveTo>
                  <a:pt x="197755" y="24127"/>
                </a:moveTo>
                <a:lnTo>
                  <a:pt x="203075" y="33306"/>
                </a:lnTo>
                <a:lnTo>
                  <a:pt x="197755" y="30267"/>
                </a:lnTo>
                <a:lnTo>
                  <a:pt x="197755" y="24127"/>
                </a:lnTo>
                <a:close/>
                <a:moveTo>
                  <a:pt x="209397" y="24127"/>
                </a:moveTo>
                <a:lnTo>
                  <a:pt x="214716" y="33306"/>
                </a:lnTo>
                <a:lnTo>
                  <a:pt x="209397" y="30267"/>
                </a:lnTo>
                <a:lnTo>
                  <a:pt x="209397" y="24127"/>
                </a:lnTo>
                <a:close/>
                <a:moveTo>
                  <a:pt x="221008" y="24127"/>
                </a:moveTo>
                <a:lnTo>
                  <a:pt x="226327" y="33306"/>
                </a:lnTo>
                <a:lnTo>
                  <a:pt x="221008" y="30267"/>
                </a:lnTo>
                <a:lnTo>
                  <a:pt x="221008" y="24127"/>
                </a:lnTo>
                <a:close/>
                <a:moveTo>
                  <a:pt x="232650" y="24127"/>
                </a:moveTo>
                <a:lnTo>
                  <a:pt x="237969" y="33306"/>
                </a:lnTo>
                <a:lnTo>
                  <a:pt x="232650" y="30267"/>
                </a:lnTo>
                <a:lnTo>
                  <a:pt x="232650" y="24127"/>
                </a:lnTo>
                <a:close/>
                <a:moveTo>
                  <a:pt x="244230" y="24127"/>
                </a:moveTo>
                <a:lnTo>
                  <a:pt x="249550" y="33306"/>
                </a:lnTo>
                <a:lnTo>
                  <a:pt x="244230" y="30267"/>
                </a:lnTo>
                <a:lnTo>
                  <a:pt x="244230" y="24127"/>
                </a:lnTo>
                <a:close/>
                <a:moveTo>
                  <a:pt x="244" y="24127"/>
                </a:moveTo>
                <a:lnTo>
                  <a:pt x="5563" y="33306"/>
                </a:lnTo>
                <a:lnTo>
                  <a:pt x="214" y="30236"/>
                </a:lnTo>
                <a:lnTo>
                  <a:pt x="214" y="24127"/>
                </a:lnTo>
                <a:close/>
                <a:moveTo>
                  <a:pt x="46689" y="24127"/>
                </a:moveTo>
                <a:lnTo>
                  <a:pt x="52008" y="33306"/>
                </a:lnTo>
                <a:lnTo>
                  <a:pt x="46689" y="30267"/>
                </a:lnTo>
                <a:lnTo>
                  <a:pt x="46689" y="24127"/>
                </a:lnTo>
                <a:close/>
                <a:moveTo>
                  <a:pt x="93194" y="24127"/>
                </a:moveTo>
                <a:lnTo>
                  <a:pt x="98513" y="33306"/>
                </a:lnTo>
                <a:lnTo>
                  <a:pt x="93194" y="30267"/>
                </a:lnTo>
                <a:lnTo>
                  <a:pt x="93194" y="24127"/>
                </a:lnTo>
                <a:close/>
                <a:moveTo>
                  <a:pt x="255872" y="24127"/>
                </a:moveTo>
                <a:lnTo>
                  <a:pt x="261191" y="33306"/>
                </a:lnTo>
                <a:lnTo>
                  <a:pt x="255872" y="30267"/>
                </a:lnTo>
                <a:lnTo>
                  <a:pt x="255872" y="24127"/>
                </a:lnTo>
                <a:close/>
                <a:moveTo>
                  <a:pt x="267483" y="24127"/>
                </a:moveTo>
                <a:lnTo>
                  <a:pt x="272802" y="33306"/>
                </a:lnTo>
                <a:lnTo>
                  <a:pt x="267483" y="30267"/>
                </a:lnTo>
                <a:lnTo>
                  <a:pt x="267483" y="24127"/>
                </a:lnTo>
                <a:close/>
                <a:moveTo>
                  <a:pt x="34834" y="24157"/>
                </a:moveTo>
                <a:lnTo>
                  <a:pt x="34834" y="30267"/>
                </a:lnTo>
                <a:lnTo>
                  <a:pt x="29515" y="33337"/>
                </a:lnTo>
                <a:lnTo>
                  <a:pt x="29515" y="33337"/>
                </a:lnTo>
                <a:lnTo>
                  <a:pt x="34834" y="24157"/>
                </a:lnTo>
                <a:close/>
                <a:moveTo>
                  <a:pt x="69698" y="24157"/>
                </a:moveTo>
                <a:lnTo>
                  <a:pt x="69698" y="30267"/>
                </a:lnTo>
                <a:lnTo>
                  <a:pt x="64379" y="33337"/>
                </a:lnTo>
                <a:lnTo>
                  <a:pt x="69698" y="24157"/>
                </a:lnTo>
                <a:close/>
                <a:moveTo>
                  <a:pt x="81309" y="24157"/>
                </a:moveTo>
                <a:lnTo>
                  <a:pt x="81309" y="30267"/>
                </a:lnTo>
                <a:lnTo>
                  <a:pt x="75990" y="33337"/>
                </a:lnTo>
                <a:lnTo>
                  <a:pt x="81309" y="24157"/>
                </a:lnTo>
                <a:close/>
                <a:moveTo>
                  <a:pt x="92951" y="24157"/>
                </a:moveTo>
                <a:lnTo>
                  <a:pt x="92951" y="30267"/>
                </a:lnTo>
                <a:lnTo>
                  <a:pt x="87632" y="33337"/>
                </a:lnTo>
                <a:lnTo>
                  <a:pt x="92951" y="24157"/>
                </a:lnTo>
                <a:close/>
                <a:moveTo>
                  <a:pt x="104562" y="24157"/>
                </a:moveTo>
                <a:lnTo>
                  <a:pt x="104562" y="30267"/>
                </a:lnTo>
                <a:lnTo>
                  <a:pt x="99243" y="33337"/>
                </a:lnTo>
                <a:lnTo>
                  <a:pt x="104562" y="24157"/>
                </a:lnTo>
                <a:close/>
                <a:moveTo>
                  <a:pt x="116143" y="24157"/>
                </a:moveTo>
                <a:lnTo>
                  <a:pt x="116143" y="30267"/>
                </a:lnTo>
                <a:lnTo>
                  <a:pt x="110824" y="33337"/>
                </a:lnTo>
                <a:lnTo>
                  <a:pt x="116143" y="24157"/>
                </a:lnTo>
                <a:close/>
                <a:moveTo>
                  <a:pt x="127784" y="24157"/>
                </a:moveTo>
                <a:lnTo>
                  <a:pt x="127784" y="30267"/>
                </a:lnTo>
                <a:lnTo>
                  <a:pt x="122465" y="33337"/>
                </a:lnTo>
                <a:lnTo>
                  <a:pt x="127784" y="24157"/>
                </a:lnTo>
                <a:close/>
                <a:moveTo>
                  <a:pt x="139396" y="24157"/>
                </a:moveTo>
                <a:lnTo>
                  <a:pt x="139396" y="30267"/>
                </a:lnTo>
                <a:lnTo>
                  <a:pt x="134076" y="33337"/>
                </a:lnTo>
                <a:lnTo>
                  <a:pt x="139396" y="24157"/>
                </a:lnTo>
                <a:close/>
                <a:moveTo>
                  <a:pt x="151037" y="24157"/>
                </a:moveTo>
                <a:lnTo>
                  <a:pt x="151037" y="30267"/>
                </a:lnTo>
                <a:lnTo>
                  <a:pt x="145718" y="33337"/>
                </a:lnTo>
                <a:lnTo>
                  <a:pt x="151037" y="24157"/>
                </a:lnTo>
                <a:close/>
                <a:moveTo>
                  <a:pt x="162648" y="24157"/>
                </a:moveTo>
                <a:lnTo>
                  <a:pt x="162648" y="30267"/>
                </a:lnTo>
                <a:lnTo>
                  <a:pt x="157329" y="33337"/>
                </a:lnTo>
                <a:lnTo>
                  <a:pt x="162648" y="24157"/>
                </a:lnTo>
                <a:close/>
                <a:moveTo>
                  <a:pt x="174290" y="24157"/>
                </a:moveTo>
                <a:lnTo>
                  <a:pt x="174290" y="30267"/>
                </a:lnTo>
                <a:lnTo>
                  <a:pt x="168971" y="33337"/>
                </a:lnTo>
                <a:lnTo>
                  <a:pt x="174290" y="24157"/>
                </a:lnTo>
                <a:close/>
                <a:moveTo>
                  <a:pt x="185871" y="24157"/>
                </a:moveTo>
                <a:lnTo>
                  <a:pt x="185871" y="30267"/>
                </a:lnTo>
                <a:lnTo>
                  <a:pt x="180551" y="33337"/>
                </a:lnTo>
                <a:lnTo>
                  <a:pt x="185871" y="24157"/>
                </a:lnTo>
                <a:close/>
                <a:moveTo>
                  <a:pt x="197512" y="24157"/>
                </a:moveTo>
                <a:lnTo>
                  <a:pt x="197512" y="30267"/>
                </a:lnTo>
                <a:lnTo>
                  <a:pt x="192193" y="33337"/>
                </a:lnTo>
                <a:lnTo>
                  <a:pt x="197512" y="24157"/>
                </a:lnTo>
                <a:close/>
                <a:moveTo>
                  <a:pt x="209123" y="24157"/>
                </a:moveTo>
                <a:lnTo>
                  <a:pt x="209123" y="30267"/>
                </a:lnTo>
                <a:lnTo>
                  <a:pt x="203804" y="33337"/>
                </a:lnTo>
                <a:lnTo>
                  <a:pt x="209123" y="24157"/>
                </a:lnTo>
                <a:close/>
                <a:moveTo>
                  <a:pt x="220765" y="24157"/>
                </a:moveTo>
                <a:lnTo>
                  <a:pt x="220765" y="30267"/>
                </a:lnTo>
                <a:lnTo>
                  <a:pt x="215446" y="33337"/>
                </a:lnTo>
                <a:lnTo>
                  <a:pt x="220765" y="24157"/>
                </a:lnTo>
                <a:close/>
                <a:moveTo>
                  <a:pt x="243957" y="24157"/>
                </a:moveTo>
                <a:lnTo>
                  <a:pt x="243957" y="30267"/>
                </a:lnTo>
                <a:lnTo>
                  <a:pt x="238638" y="33337"/>
                </a:lnTo>
                <a:lnTo>
                  <a:pt x="243957" y="24157"/>
                </a:lnTo>
                <a:close/>
                <a:moveTo>
                  <a:pt x="255598" y="24157"/>
                </a:moveTo>
                <a:lnTo>
                  <a:pt x="255598" y="30267"/>
                </a:lnTo>
                <a:lnTo>
                  <a:pt x="250279" y="33337"/>
                </a:lnTo>
                <a:lnTo>
                  <a:pt x="255598" y="24157"/>
                </a:lnTo>
                <a:close/>
                <a:moveTo>
                  <a:pt x="23223" y="24157"/>
                </a:moveTo>
                <a:lnTo>
                  <a:pt x="23223" y="30267"/>
                </a:lnTo>
                <a:lnTo>
                  <a:pt x="17904" y="33337"/>
                </a:lnTo>
                <a:lnTo>
                  <a:pt x="23223" y="24157"/>
                </a:lnTo>
                <a:close/>
                <a:moveTo>
                  <a:pt x="46446" y="24157"/>
                </a:moveTo>
                <a:lnTo>
                  <a:pt x="46446" y="30267"/>
                </a:lnTo>
                <a:lnTo>
                  <a:pt x="41126" y="33337"/>
                </a:lnTo>
                <a:lnTo>
                  <a:pt x="46446" y="24157"/>
                </a:lnTo>
                <a:close/>
                <a:moveTo>
                  <a:pt x="58057" y="24157"/>
                </a:moveTo>
                <a:lnTo>
                  <a:pt x="58057" y="30267"/>
                </a:lnTo>
                <a:lnTo>
                  <a:pt x="52737" y="33337"/>
                </a:lnTo>
                <a:lnTo>
                  <a:pt x="58057" y="24157"/>
                </a:lnTo>
                <a:close/>
                <a:moveTo>
                  <a:pt x="232376" y="24157"/>
                </a:moveTo>
                <a:lnTo>
                  <a:pt x="232376" y="30267"/>
                </a:lnTo>
                <a:lnTo>
                  <a:pt x="227057" y="33337"/>
                </a:lnTo>
                <a:lnTo>
                  <a:pt x="232376" y="24157"/>
                </a:lnTo>
                <a:close/>
                <a:moveTo>
                  <a:pt x="267210" y="24157"/>
                </a:moveTo>
                <a:lnTo>
                  <a:pt x="267210" y="30267"/>
                </a:lnTo>
                <a:lnTo>
                  <a:pt x="261890" y="33337"/>
                </a:lnTo>
                <a:lnTo>
                  <a:pt x="267210" y="24157"/>
                </a:lnTo>
                <a:close/>
                <a:moveTo>
                  <a:pt x="278851" y="24157"/>
                </a:moveTo>
                <a:lnTo>
                  <a:pt x="278851" y="30267"/>
                </a:lnTo>
                <a:lnTo>
                  <a:pt x="273532" y="33337"/>
                </a:lnTo>
                <a:lnTo>
                  <a:pt x="278851" y="24157"/>
                </a:lnTo>
                <a:close/>
                <a:moveTo>
                  <a:pt x="11582" y="24127"/>
                </a:moveTo>
                <a:lnTo>
                  <a:pt x="11582" y="30267"/>
                </a:lnTo>
                <a:lnTo>
                  <a:pt x="6262" y="33367"/>
                </a:lnTo>
                <a:lnTo>
                  <a:pt x="11582" y="24127"/>
                </a:lnTo>
                <a:close/>
                <a:moveTo>
                  <a:pt x="11855" y="24127"/>
                </a:moveTo>
                <a:lnTo>
                  <a:pt x="17174" y="33367"/>
                </a:lnTo>
                <a:lnTo>
                  <a:pt x="11855" y="30267"/>
                </a:lnTo>
                <a:lnTo>
                  <a:pt x="11855" y="24127"/>
                </a:lnTo>
                <a:close/>
                <a:moveTo>
                  <a:pt x="23497" y="24127"/>
                </a:moveTo>
                <a:lnTo>
                  <a:pt x="28816" y="33367"/>
                </a:lnTo>
                <a:lnTo>
                  <a:pt x="23497" y="30267"/>
                </a:lnTo>
                <a:lnTo>
                  <a:pt x="23497" y="24127"/>
                </a:lnTo>
                <a:close/>
                <a:moveTo>
                  <a:pt x="11703" y="30510"/>
                </a:moveTo>
                <a:lnTo>
                  <a:pt x="17023" y="33580"/>
                </a:lnTo>
                <a:lnTo>
                  <a:pt x="6384" y="33580"/>
                </a:lnTo>
                <a:lnTo>
                  <a:pt x="11703" y="30510"/>
                </a:lnTo>
                <a:close/>
                <a:moveTo>
                  <a:pt x="23345" y="30510"/>
                </a:moveTo>
                <a:lnTo>
                  <a:pt x="28664" y="33580"/>
                </a:lnTo>
                <a:lnTo>
                  <a:pt x="18026" y="33580"/>
                </a:lnTo>
                <a:lnTo>
                  <a:pt x="23345" y="30510"/>
                </a:lnTo>
                <a:close/>
                <a:moveTo>
                  <a:pt x="34956" y="30510"/>
                </a:moveTo>
                <a:lnTo>
                  <a:pt x="40275" y="33580"/>
                </a:lnTo>
                <a:lnTo>
                  <a:pt x="29637" y="33580"/>
                </a:lnTo>
                <a:lnTo>
                  <a:pt x="34956" y="30510"/>
                </a:lnTo>
                <a:close/>
                <a:moveTo>
                  <a:pt x="46598" y="30510"/>
                </a:moveTo>
                <a:lnTo>
                  <a:pt x="51886" y="33580"/>
                </a:lnTo>
                <a:lnTo>
                  <a:pt x="41278" y="33580"/>
                </a:lnTo>
                <a:lnTo>
                  <a:pt x="46598" y="30510"/>
                </a:lnTo>
                <a:close/>
                <a:moveTo>
                  <a:pt x="58209" y="30510"/>
                </a:moveTo>
                <a:lnTo>
                  <a:pt x="63528" y="33580"/>
                </a:lnTo>
                <a:lnTo>
                  <a:pt x="52889" y="33580"/>
                </a:lnTo>
                <a:lnTo>
                  <a:pt x="58209" y="30510"/>
                </a:lnTo>
                <a:close/>
                <a:moveTo>
                  <a:pt x="69850" y="30510"/>
                </a:moveTo>
                <a:lnTo>
                  <a:pt x="75169" y="33580"/>
                </a:lnTo>
                <a:lnTo>
                  <a:pt x="64531" y="33580"/>
                </a:lnTo>
                <a:lnTo>
                  <a:pt x="69850" y="30510"/>
                </a:lnTo>
                <a:close/>
                <a:moveTo>
                  <a:pt x="81431" y="30510"/>
                </a:moveTo>
                <a:lnTo>
                  <a:pt x="86750" y="33580"/>
                </a:lnTo>
                <a:lnTo>
                  <a:pt x="76112" y="33580"/>
                </a:lnTo>
                <a:lnTo>
                  <a:pt x="81431" y="30510"/>
                </a:lnTo>
                <a:close/>
                <a:moveTo>
                  <a:pt x="93042" y="30510"/>
                </a:moveTo>
                <a:lnTo>
                  <a:pt x="98361" y="33580"/>
                </a:lnTo>
                <a:lnTo>
                  <a:pt x="87723" y="33580"/>
                </a:lnTo>
                <a:lnTo>
                  <a:pt x="93042" y="30510"/>
                </a:lnTo>
                <a:close/>
                <a:moveTo>
                  <a:pt x="104684" y="30510"/>
                </a:moveTo>
                <a:lnTo>
                  <a:pt x="110003" y="33580"/>
                </a:lnTo>
                <a:lnTo>
                  <a:pt x="99364" y="33580"/>
                </a:lnTo>
                <a:lnTo>
                  <a:pt x="104684" y="30510"/>
                </a:lnTo>
                <a:close/>
                <a:moveTo>
                  <a:pt x="116295" y="30510"/>
                </a:moveTo>
                <a:lnTo>
                  <a:pt x="121614" y="33580"/>
                </a:lnTo>
                <a:lnTo>
                  <a:pt x="110976" y="33580"/>
                </a:lnTo>
                <a:lnTo>
                  <a:pt x="116295" y="30510"/>
                </a:lnTo>
                <a:close/>
                <a:moveTo>
                  <a:pt x="127936" y="30510"/>
                </a:moveTo>
                <a:lnTo>
                  <a:pt x="133256" y="33580"/>
                </a:lnTo>
                <a:lnTo>
                  <a:pt x="122617" y="33580"/>
                </a:lnTo>
                <a:lnTo>
                  <a:pt x="127936" y="30510"/>
                </a:lnTo>
                <a:close/>
                <a:moveTo>
                  <a:pt x="139548" y="30510"/>
                </a:moveTo>
                <a:lnTo>
                  <a:pt x="144867" y="33580"/>
                </a:lnTo>
                <a:lnTo>
                  <a:pt x="134228" y="33580"/>
                </a:lnTo>
                <a:lnTo>
                  <a:pt x="139548" y="30510"/>
                </a:lnTo>
                <a:close/>
                <a:moveTo>
                  <a:pt x="151159" y="30510"/>
                </a:moveTo>
                <a:lnTo>
                  <a:pt x="156478" y="33580"/>
                </a:lnTo>
                <a:lnTo>
                  <a:pt x="145840" y="33580"/>
                </a:lnTo>
                <a:lnTo>
                  <a:pt x="151159" y="30510"/>
                </a:lnTo>
                <a:close/>
                <a:moveTo>
                  <a:pt x="162770" y="30510"/>
                </a:moveTo>
                <a:lnTo>
                  <a:pt x="168089" y="33580"/>
                </a:lnTo>
                <a:lnTo>
                  <a:pt x="157451" y="33580"/>
                </a:lnTo>
                <a:lnTo>
                  <a:pt x="162770" y="30510"/>
                </a:lnTo>
                <a:close/>
                <a:moveTo>
                  <a:pt x="174411" y="30510"/>
                </a:moveTo>
                <a:lnTo>
                  <a:pt x="179731" y="33580"/>
                </a:lnTo>
                <a:lnTo>
                  <a:pt x="169092" y="33580"/>
                </a:lnTo>
                <a:lnTo>
                  <a:pt x="174411" y="30510"/>
                </a:lnTo>
                <a:close/>
                <a:moveTo>
                  <a:pt x="186023" y="30510"/>
                </a:moveTo>
                <a:lnTo>
                  <a:pt x="191342" y="33580"/>
                </a:lnTo>
                <a:lnTo>
                  <a:pt x="180703" y="33580"/>
                </a:lnTo>
                <a:lnTo>
                  <a:pt x="186023" y="30510"/>
                </a:lnTo>
                <a:close/>
                <a:moveTo>
                  <a:pt x="197634" y="30510"/>
                </a:moveTo>
                <a:lnTo>
                  <a:pt x="202953" y="33580"/>
                </a:lnTo>
                <a:lnTo>
                  <a:pt x="192345" y="33580"/>
                </a:lnTo>
                <a:lnTo>
                  <a:pt x="197634" y="30510"/>
                </a:lnTo>
                <a:close/>
                <a:moveTo>
                  <a:pt x="209275" y="30510"/>
                </a:moveTo>
                <a:lnTo>
                  <a:pt x="214595" y="33580"/>
                </a:lnTo>
                <a:lnTo>
                  <a:pt x="203956" y="33580"/>
                </a:lnTo>
                <a:lnTo>
                  <a:pt x="209275" y="30510"/>
                </a:lnTo>
                <a:close/>
                <a:moveTo>
                  <a:pt x="220856" y="30510"/>
                </a:moveTo>
                <a:lnTo>
                  <a:pt x="226175" y="33580"/>
                </a:lnTo>
                <a:lnTo>
                  <a:pt x="215537" y="33580"/>
                </a:lnTo>
                <a:lnTo>
                  <a:pt x="220856" y="30510"/>
                </a:lnTo>
                <a:close/>
                <a:moveTo>
                  <a:pt x="232498" y="30510"/>
                </a:moveTo>
                <a:lnTo>
                  <a:pt x="237817" y="33580"/>
                </a:lnTo>
                <a:lnTo>
                  <a:pt x="227178" y="33580"/>
                </a:lnTo>
                <a:lnTo>
                  <a:pt x="232498" y="30510"/>
                </a:lnTo>
                <a:close/>
                <a:moveTo>
                  <a:pt x="244109" y="30510"/>
                </a:moveTo>
                <a:lnTo>
                  <a:pt x="249428" y="33580"/>
                </a:lnTo>
                <a:lnTo>
                  <a:pt x="238790" y="33580"/>
                </a:lnTo>
                <a:lnTo>
                  <a:pt x="244109" y="30510"/>
                </a:lnTo>
                <a:close/>
                <a:moveTo>
                  <a:pt x="255750" y="30510"/>
                </a:moveTo>
                <a:lnTo>
                  <a:pt x="261070" y="33580"/>
                </a:lnTo>
                <a:lnTo>
                  <a:pt x="250431" y="33580"/>
                </a:lnTo>
                <a:lnTo>
                  <a:pt x="255750" y="30510"/>
                </a:lnTo>
                <a:close/>
                <a:moveTo>
                  <a:pt x="267362" y="30510"/>
                </a:moveTo>
                <a:lnTo>
                  <a:pt x="272681" y="33580"/>
                </a:lnTo>
                <a:lnTo>
                  <a:pt x="262042" y="33580"/>
                </a:lnTo>
                <a:lnTo>
                  <a:pt x="267362" y="30510"/>
                </a:lnTo>
                <a:close/>
                <a:moveTo>
                  <a:pt x="279003" y="30510"/>
                </a:moveTo>
                <a:lnTo>
                  <a:pt x="284322" y="33580"/>
                </a:lnTo>
                <a:lnTo>
                  <a:pt x="273684" y="33580"/>
                </a:lnTo>
                <a:lnTo>
                  <a:pt x="279003" y="30510"/>
                </a:lnTo>
                <a:close/>
                <a:moveTo>
                  <a:pt x="51886" y="33793"/>
                </a:moveTo>
                <a:lnTo>
                  <a:pt x="46598" y="36893"/>
                </a:lnTo>
                <a:lnTo>
                  <a:pt x="41278" y="33793"/>
                </a:lnTo>
                <a:close/>
                <a:moveTo>
                  <a:pt x="63528" y="33793"/>
                </a:moveTo>
                <a:lnTo>
                  <a:pt x="58209" y="36893"/>
                </a:lnTo>
                <a:lnTo>
                  <a:pt x="52889" y="33793"/>
                </a:lnTo>
                <a:close/>
                <a:moveTo>
                  <a:pt x="75169" y="33793"/>
                </a:moveTo>
                <a:lnTo>
                  <a:pt x="69850" y="36893"/>
                </a:lnTo>
                <a:lnTo>
                  <a:pt x="64531" y="33793"/>
                </a:lnTo>
                <a:close/>
                <a:moveTo>
                  <a:pt x="86750" y="33793"/>
                </a:moveTo>
                <a:lnTo>
                  <a:pt x="81431" y="36893"/>
                </a:lnTo>
                <a:lnTo>
                  <a:pt x="76112" y="33793"/>
                </a:lnTo>
                <a:close/>
                <a:moveTo>
                  <a:pt x="98361" y="33793"/>
                </a:moveTo>
                <a:lnTo>
                  <a:pt x="93042" y="36893"/>
                </a:lnTo>
                <a:lnTo>
                  <a:pt x="87723" y="33793"/>
                </a:lnTo>
                <a:close/>
                <a:moveTo>
                  <a:pt x="110003" y="33793"/>
                </a:moveTo>
                <a:lnTo>
                  <a:pt x="104684" y="36893"/>
                </a:lnTo>
                <a:lnTo>
                  <a:pt x="99364" y="33793"/>
                </a:lnTo>
                <a:close/>
                <a:moveTo>
                  <a:pt x="121614" y="33793"/>
                </a:moveTo>
                <a:lnTo>
                  <a:pt x="116295" y="36893"/>
                </a:lnTo>
                <a:lnTo>
                  <a:pt x="110976" y="33793"/>
                </a:lnTo>
                <a:close/>
                <a:moveTo>
                  <a:pt x="133256" y="33793"/>
                </a:moveTo>
                <a:lnTo>
                  <a:pt x="127936" y="36893"/>
                </a:lnTo>
                <a:lnTo>
                  <a:pt x="122617" y="33793"/>
                </a:lnTo>
                <a:close/>
                <a:moveTo>
                  <a:pt x="144867" y="33793"/>
                </a:moveTo>
                <a:lnTo>
                  <a:pt x="139548" y="36893"/>
                </a:lnTo>
                <a:lnTo>
                  <a:pt x="134228" y="33793"/>
                </a:lnTo>
                <a:close/>
                <a:moveTo>
                  <a:pt x="156478" y="33793"/>
                </a:moveTo>
                <a:lnTo>
                  <a:pt x="151159" y="36893"/>
                </a:lnTo>
                <a:lnTo>
                  <a:pt x="145840" y="33793"/>
                </a:lnTo>
                <a:close/>
                <a:moveTo>
                  <a:pt x="168089" y="33793"/>
                </a:moveTo>
                <a:lnTo>
                  <a:pt x="162770" y="36893"/>
                </a:lnTo>
                <a:lnTo>
                  <a:pt x="157451" y="33793"/>
                </a:lnTo>
                <a:close/>
                <a:moveTo>
                  <a:pt x="179731" y="33793"/>
                </a:moveTo>
                <a:lnTo>
                  <a:pt x="174411" y="36893"/>
                </a:lnTo>
                <a:lnTo>
                  <a:pt x="169092" y="33793"/>
                </a:lnTo>
                <a:close/>
                <a:moveTo>
                  <a:pt x="191342" y="33793"/>
                </a:moveTo>
                <a:lnTo>
                  <a:pt x="186023" y="36893"/>
                </a:lnTo>
                <a:lnTo>
                  <a:pt x="180703" y="33793"/>
                </a:lnTo>
                <a:close/>
                <a:moveTo>
                  <a:pt x="202953" y="33793"/>
                </a:moveTo>
                <a:lnTo>
                  <a:pt x="197634" y="36893"/>
                </a:lnTo>
                <a:lnTo>
                  <a:pt x="192315" y="33793"/>
                </a:lnTo>
                <a:close/>
                <a:moveTo>
                  <a:pt x="214564" y="33793"/>
                </a:moveTo>
                <a:lnTo>
                  <a:pt x="209245" y="36893"/>
                </a:lnTo>
                <a:lnTo>
                  <a:pt x="203926" y="33793"/>
                </a:lnTo>
                <a:close/>
                <a:moveTo>
                  <a:pt x="226175" y="33793"/>
                </a:moveTo>
                <a:lnTo>
                  <a:pt x="220856" y="36893"/>
                </a:lnTo>
                <a:lnTo>
                  <a:pt x="215537" y="33793"/>
                </a:lnTo>
                <a:close/>
                <a:moveTo>
                  <a:pt x="237817" y="33793"/>
                </a:moveTo>
                <a:lnTo>
                  <a:pt x="232498" y="36893"/>
                </a:lnTo>
                <a:lnTo>
                  <a:pt x="227178" y="33793"/>
                </a:lnTo>
                <a:close/>
                <a:moveTo>
                  <a:pt x="249428" y="33793"/>
                </a:moveTo>
                <a:lnTo>
                  <a:pt x="244109" y="36893"/>
                </a:lnTo>
                <a:lnTo>
                  <a:pt x="238790" y="33793"/>
                </a:lnTo>
                <a:close/>
                <a:moveTo>
                  <a:pt x="261070" y="33793"/>
                </a:moveTo>
                <a:lnTo>
                  <a:pt x="255750" y="36893"/>
                </a:lnTo>
                <a:lnTo>
                  <a:pt x="250431" y="33793"/>
                </a:lnTo>
                <a:close/>
                <a:moveTo>
                  <a:pt x="272681" y="33793"/>
                </a:moveTo>
                <a:lnTo>
                  <a:pt x="267362" y="36893"/>
                </a:lnTo>
                <a:lnTo>
                  <a:pt x="262042" y="33793"/>
                </a:lnTo>
                <a:close/>
                <a:moveTo>
                  <a:pt x="284292" y="33793"/>
                </a:moveTo>
                <a:lnTo>
                  <a:pt x="278973" y="36893"/>
                </a:lnTo>
                <a:lnTo>
                  <a:pt x="273653" y="33793"/>
                </a:lnTo>
                <a:close/>
                <a:moveTo>
                  <a:pt x="17023" y="33853"/>
                </a:moveTo>
                <a:lnTo>
                  <a:pt x="11703" y="36923"/>
                </a:lnTo>
                <a:lnTo>
                  <a:pt x="6384" y="33853"/>
                </a:lnTo>
                <a:close/>
                <a:moveTo>
                  <a:pt x="28664" y="33853"/>
                </a:moveTo>
                <a:lnTo>
                  <a:pt x="23345" y="36923"/>
                </a:lnTo>
                <a:lnTo>
                  <a:pt x="18026" y="33853"/>
                </a:lnTo>
                <a:close/>
                <a:moveTo>
                  <a:pt x="40275" y="33853"/>
                </a:moveTo>
                <a:lnTo>
                  <a:pt x="34956" y="36923"/>
                </a:lnTo>
                <a:lnTo>
                  <a:pt x="29637" y="33853"/>
                </a:lnTo>
                <a:close/>
                <a:moveTo>
                  <a:pt x="17174" y="34036"/>
                </a:moveTo>
                <a:lnTo>
                  <a:pt x="11855" y="43246"/>
                </a:lnTo>
                <a:lnTo>
                  <a:pt x="11855" y="37106"/>
                </a:lnTo>
                <a:lnTo>
                  <a:pt x="17174" y="34036"/>
                </a:lnTo>
                <a:close/>
                <a:moveTo>
                  <a:pt x="28816" y="34036"/>
                </a:moveTo>
                <a:lnTo>
                  <a:pt x="23497" y="43246"/>
                </a:lnTo>
                <a:lnTo>
                  <a:pt x="23497" y="37106"/>
                </a:lnTo>
                <a:lnTo>
                  <a:pt x="28816" y="34036"/>
                </a:lnTo>
                <a:close/>
                <a:moveTo>
                  <a:pt x="249550" y="34036"/>
                </a:moveTo>
                <a:lnTo>
                  <a:pt x="244230" y="43246"/>
                </a:lnTo>
                <a:lnTo>
                  <a:pt x="244230" y="37106"/>
                </a:lnTo>
                <a:lnTo>
                  <a:pt x="249550" y="34036"/>
                </a:lnTo>
                <a:close/>
                <a:moveTo>
                  <a:pt x="261191" y="34036"/>
                </a:moveTo>
                <a:lnTo>
                  <a:pt x="255872" y="43246"/>
                </a:lnTo>
                <a:lnTo>
                  <a:pt x="255872" y="37106"/>
                </a:lnTo>
                <a:lnTo>
                  <a:pt x="261191" y="34036"/>
                </a:lnTo>
                <a:close/>
                <a:moveTo>
                  <a:pt x="272802" y="34036"/>
                </a:moveTo>
                <a:lnTo>
                  <a:pt x="267483" y="43246"/>
                </a:lnTo>
                <a:lnTo>
                  <a:pt x="267483" y="37106"/>
                </a:lnTo>
                <a:lnTo>
                  <a:pt x="272802" y="34036"/>
                </a:lnTo>
                <a:close/>
                <a:moveTo>
                  <a:pt x="284444" y="34036"/>
                </a:moveTo>
                <a:lnTo>
                  <a:pt x="279125" y="43246"/>
                </a:lnTo>
                <a:lnTo>
                  <a:pt x="279125" y="37106"/>
                </a:lnTo>
                <a:lnTo>
                  <a:pt x="284444" y="34036"/>
                </a:lnTo>
                <a:close/>
                <a:moveTo>
                  <a:pt x="6262" y="34066"/>
                </a:moveTo>
                <a:lnTo>
                  <a:pt x="11582" y="37106"/>
                </a:lnTo>
                <a:lnTo>
                  <a:pt x="11582" y="43276"/>
                </a:lnTo>
                <a:lnTo>
                  <a:pt x="6262" y="34066"/>
                </a:lnTo>
                <a:close/>
                <a:moveTo>
                  <a:pt x="17904" y="34066"/>
                </a:moveTo>
                <a:lnTo>
                  <a:pt x="23223" y="37106"/>
                </a:lnTo>
                <a:lnTo>
                  <a:pt x="23223" y="43276"/>
                </a:lnTo>
                <a:lnTo>
                  <a:pt x="17904" y="34066"/>
                </a:lnTo>
                <a:close/>
                <a:moveTo>
                  <a:pt x="29515" y="34066"/>
                </a:moveTo>
                <a:lnTo>
                  <a:pt x="34834" y="37106"/>
                </a:lnTo>
                <a:lnTo>
                  <a:pt x="34834" y="43276"/>
                </a:lnTo>
                <a:lnTo>
                  <a:pt x="29515" y="34066"/>
                </a:lnTo>
                <a:close/>
                <a:moveTo>
                  <a:pt x="40427" y="34036"/>
                </a:moveTo>
                <a:lnTo>
                  <a:pt x="35108" y="43276"/>
                </a:lnTo>
                <a:lnTo>
                  <a:pt x="35108" y="37106"/>
                </a:lnTo>
                <a:lnTo>
                  <a:pt x="40427" y="34036"/>
                </a:lnTo>
                <a:close/>
                <a:moveTo>
                  <a:pt x="41126" y="34066"/>
                </a:moveTo>
                <a:lnTo>
                  <a:pt x="46446" y="37106"/>
                </a:lnTo>
                <a:lnTo>
                  <a:pt x="46446" y="43276"/>
                </a:lnTo>
                <a:lnTo>
                  <a:pt x="41126" y="34066"/>
                </a:lnTo>
                <a:close/>
                <a:moveTo>
                  <a:pt x="52008" y="34036"/>
                </a:moveTo>
                <a:lnTo>
                  <a:pt x="46689" y="43276"/>
                </a:lnTo>
                <a:lnTo>
                  <a:pt x="46689" y="37106"/>
                </a:lnTo>
                <a:lnTo>
                  <a:pt x="52008" y="34036"/>
                </a:lnTo>
                <a:close/>
                <a:moveTo>
                  <a:pt x="52737" y="34066"/>
                </a:moveTo>
                <a:lnTo>
                  <a:pt x="58057" y="37106"/>
                </a:lnTo>
                <a:lnTo>
                  <a:pt x="58057" y="43276"/>
                </a:lnTo>
                <a:lnTo>
                  <a:pt x="52737" y="34066"/>
                </a:lnTo>
                <a:close/>
                <a:moveTo>
                  <a:pt x="63650" y="34036"/>
                </a:moveTo>
                <a:lnTo>
                  <a:pt x="58330" y="43276"/>
                </a:lnTo>
                <a:lnTo>
                  <a:pt x="58330" y="37106"/>
                </a:lnTo>
                <a:lnTo>
                  <a:pt x="63650" y="34036"/>
                </a:lnTo>
                <a:close/>
                <a:moveTo>
                  <a:pt x="64379" y="34066"/>
                </a:moveTo>
                <a:lnTo>
                  <a:pt x="69698" y="37106"/>
                </a:lnTo>
                <a:lnTo>
                  <a:pt x="69698" y="43276"/>
                </a:lnTo>
                <a:lnTo>
                  <a:pt x="64379" y="34066"/>
                </a:lnTo>
                <a:close/>
                <a:moveTo>
                  <a:pt x="75261" y="34036"/>
                </a:moveTo>
                <a:lnTo>
                  <a:pt x="69941" y="43276"/>
                </a:lnTo>
                <a:lnTo>
                  <a:pt x="69941" y="37106"/>
                </a:lnTo>
                <a:lnTo>
                  <a:pt x="75261" y="34036"/>
                </a:lnTo>
                <a:close/>
                <a:moveTo>
                  <a:pt x="75990" y="34066"/>
                </a:moveTo>
                <a:lnTo>
                  <a:pt x="81309" y="37106"/>
                </a:lnTo>
                <a:lnTo>
                  <a:pt x="81309" y="43276"/>
                </a:lnTo>
                <a:lnTo>
                  <a:pt x="75990" y="34066"/>
                </a:lnTo>
                <a:close/>
                <a:moveTo>
                  <a:pt x="86902" y="34036"/>
                </a:moveTo>
                <a:lnTo>
                  <a:pt x="81583" y="43276"/>
                </a:lnTo>
                <a:lnTo>
                  <a:pt x="81583" y="37106"/>
                </a:lnTo>
                <a:lnTo>
                  <a:pt x="86902" y="34036"/>
                </a:lnTo>
                <a:close/>
                <a:moveTo>
                  <a:pt x="87632" y="34066"/>
                </a:moveTo>
                <a:lnTo>
                  <a:pt x="92951" y="37106"/>
                </a:lnTo>
                <a:lnTo>
                  <a:pt x="92951" y="43276"/>
                </a:lnTo>
                <a:lnTo>
                  <a:pt x="87632" y="34066"/>
                </a:lnTo>
                <a:close/>
                <a:moveTo>
                  <a:pt x="98513" y="34036"/>
                </a:moveTo>
                <a:lnTo>
                  <a:pt x="93194" y="43276"/>
                </a:lnTo>
                <a:lnTo>
                  <a:pt x="93194" y="37106"/>
                </a:lnTo>
                <a:lnTo>
                  <a:pt x="98513" y="34036"/>
                </a:lnTo>
                <a:close/>
                <a:moveTo>
                  <a:pt x="99243" y="34066"/>
                </a:moveTo>
                <a:lnTo>
                  <a:pt x="104562" y="37106"/>
                </a:lnTo>
                <a:lnTo>
                  <a:pt x="104562" y="43276"/>
                </a:lnTo>
                <a:lnTo>
                  <a:pt x="99243" y="34066"/>
                </a:lnTo>
                <a:close/>
                <a:moveTo>
                  <a:pt x="110155" y="34036"/>
                </a:moveTo>
                <a:lnTo>
                  <a:pt x="104836" y="43276"/>
                </a:lnTo>
                <a:lnTo>
                  <a:pt x="104836" y="37106"/>
                </a:lnTo>
                <a:lnTo>
                  <a:pt x="110155" y="34036"/>
                </a:lnTo>
                <a:close/>
                <a:moveTo>
                  <a:pt x="110824" y="34066"/>
                </a:moveTo>
                <a:lnTo>
                  <a:pt x="116143" y="37106"/>
                </a:lnTo>
                <a:lnTo>
                  <a:pt x="116143" y="43276"/>
                </a:lnTo>
                <a:lnTo>
                  <a:pt x="110824" y="34066"/>
                </a:lnTo>
                <a:close/>
                <a:moveTo>
                  <a:pt x="121736" y="34036"/>
                </a:moveTo>
                <a:lnTo>
                  <a:pt x="116416" y="43276"/>
                </a:lnTo>
                <a:lnTo>
                  <a:pt x="116416" y="37106"/>
                </a:lnTo>
                <a:lnTo>
                  <a:pt x="121736" y="34036"/>
                </a:lnTo>
                <a:close/>
                <a:moveTo>
                  <a:pt x="122465" y="34066"/>
                </a:moveTo>
                <a:lnTo>
                  <a:pt x="127784" y="37106"/>
                </a:lnTo>
                <a:lnTo>
                  <a:pt x="127784" y="43276"/>
                </a:lnTo>
                <a:lnTo>
                  <a:pt x="122465" y="34066"/>
                </a:lnTo>
                <a:close/>
                <a:moveTo>
                  <a:pt x="133377" y="34036"/>
                </a:moveTo>
                <a:lnTo>
                  <a:pt x="128058" y="43276"/>
                </a:lnTo>
                <a:lnTo>
                  <a:pt x="128058" y="37106"/>
                </a:lnTo>
                <a:lnTo>
                  <a:pt x="133377" y="34036"/>
                </a:lnTo>
                <a:close/>
                <a:moveTo>
                  <a:pt x="134076" y="34066"/>
                </a:moveTo>
                <a:lnTo>
                  <a:pt x="139396" y="37106"/>
                </a:lnTo>
                <a:lnTo>
                  <a:pt x="139396" y="43276"/>
                </a:lnTo>
                <a:lnTo>
                  <a:pt x="134076" y="34066"/>
                </a:lnTo>
                <a:close/>
                <a:moveTo>
                  <a:pt x="144988" y="34036"/>
                </a:moveTo>
                <a:lnTo>
                  <a:pt x="139669" y="43276"/>
                </a:lnTo>
                <a:lnTo>
                  <a:pt x="139669" y="37106"/>
                </a:lnTo>
                <a:lnTo>
                  <a:pt x="144988" y="34036"/>
                </a:lnTo>
                <a:close/>
                <a:moveTo>
                  <a:pt x="145718" y="34066"/>
                </a:moveTo>
                <a:lnTo>
                  <a:pt x="151037" y="37106"/>
                </a:lnTo>
                <a:lnTo>
                  <a:pt x="151037" y="43276"/>
                </a:lnTo>
                <a:lnTo>
                  <a:pt x="145718" y="34066"/>
                </a:lnTo>
                <a:close/>
                <a:moveTo>
                  <a:pt x="156630" y="34036"/>
                </a:moveTo>
                <a:lnTo>
                  <a:pt x="151311" y="43276"/>
                </a:lnTo>
                <a:lnTo>
                  <a:pt x="151311" y="37106"/>
                </a:lnTo>
                <a:lnTo>
                  <a:pt x="156630" y="34036"/>
                </a:lnTo>
                <a:close/>
                <a:moveTo>
                  <a:pt x="157329" y="34066"/>
                </a:moveTo>
                <a:lnTo>
                  <a:pt x="162648" y="37106"/>
                </a:lnTo>
                <a:lnTo>
                  <a:pt x="162648" y="43276"/>
                </a:lnTo>
                <a:lnTo>
                  <a:pt x="157329" y="34066"/>
                </a:lnTo>
                <a:close/>
                <a:moveTo>
                  <a:pt x="168241" y="34036"/>
                </a:moveTo>
                <a:lnTo>
                  <a:pt x="162922" y="43276"/>
                </a:lnTo>
                <a:lnTo>
                  <a:pt x="162922" y="37106"/>
                </a:lnTo>
                <a:lnTo>
                  <a:pt x="168241" y="34036"/>
                </a:lnTo>
                <a:close/>
                <a:moveTo>
                  <a:pt x="168971" y="34066"/>
                </a:moveTo>
                <a:lnTo>
                  <a:pt x="174290" y="37106"/>
                </a:lnTo>
                <a:lnTo>
                  <a:pt x="174290" y="43276"/>
                </a:lnTo>
                <a:lnTo>
                  <a:pt x="168971" y="34066"/>
                </a:lnTo>
                <a:close/>
                <a:moveTo>
                  <a:pt x="179822" y="34036"/>
                </a:moveTo>
                <a:lnTo>
                  <a:pt x="174503" y="43276"/>
                </a:lnTo>
                <a:lnTo>
                  <a:pt x="174503" y="37106"/>
                </a:lnTo>
                <a:lnTo>
                  <a:pt x="179822" y="34036"/>
                </a:lnTo>
                <a:close/>
                <a:moveTo>
                  <a:pt x="180551" y="34066"/>
                </a:moveTo>
                <a:lnTo>
                  <a:pt x="185871" y="37106"/>
                </a:lnTo>
                <a:lnTo>
                  <a:pt x="185871" y="43276"/>
                </a:lnTo>
                <a:lnTo>
                  <a:pt x="180551" y="34066"/>
                </a:lnTo>
                <a:close/>
                <a:moveTo>
                  <a:pt x="191463" y="34036"/>
                </a:moveTo>
                <a:lnTo>
                  <a:pt x="186144" y="43276"/>
                </a:lnTo>
                <a:lnTo>
                  <a:pt x="186144" y="37106"/>
                </a:lnTo>
                <a:lnTo>
                  <a:pt x="191463" y="34036"/>
                </a:lnTo>
                <a:close/>
                <a:moveTo>
                  <a:pt x="192193" y="34066"/>
                </a:moveTo>
                <a:lnTo>
                  <a:pt x="197512" y="37106"/>
                </a:lnTo>
                <a:lnTo>
                  <a:pt x="197512" y="43276"/>
                </a:lnTo>
                <a:lnTo>
                  <a:pt x="192193" y="34066"/>
                </a:lnTo>
                <a:close/>
                <a:moveTo>
                  <a:pt x="203075" y="34036"/>
                </a:moveTo>
                <a:lnTo>
                  <a:pt x="197755" y="43276"/>
                </a:lnTo>
                <a:lnTo>
                  <a:pt x="197755" y="37106"/>
                </a:lnTo>
                <a:lnTo>
                  <a:pt x="203075" y="34036"/>
                </a:lnTo>
                <a:close/>
                <a:moveTo>
                  <a:pt x="203804" y="34066"/>
                </a:moveTo>
                <a:lnTo>
                  <a:pt x="209123" y="37106"/>
                </a:lnTo>
                <a:lnTo>
                  <a:pt x="209123" y="43276"/>
                </a:lnTo>
                <a:lnTo>
                  <a:pt x="203804" y="34066"/>
                </a:lnTo>
                <a:close/>
                <a:moveTo>
                  <a:pt x="214716" y="34036"/>
                </a:moveTo>
                <a:lnTo>
                  <a:pt x="209397" y="43276"/>
                </a:lnTo>
                <a:lnTo>
                  <a:pt x="209397" y="37106"/>
                </a:lnTo>
                <a:lnTo>
                  <a:pt x="214716" y="34036"/>
                </a:lnTo>
                <a:close/>
                <a:moveTo>
                  <a:pt x="215446" y="34066"/>
                </a:moveTo>
                <a:lnTo>
                  <a:pt x="220765" y="37106"/>
                </a:lnTo>
                <a:lnTo>
                  <a:pt x="220765" y="43276"/>
                </a:lnTo>
                <a:lnTo>
                  <a:pt x="215446" y="34066"/>
                </a:lnTo>
                <a:close/>
                <a:moveTo>
                  <a:pt x="226327" y="34036"/>
                </a:moveTo>
                <a:lnTo>
                  <a:pt x="221008" y="43276"/>
                </a:lnTo>
                <a:lnTo>
                  <a:pt x="221008" y="37106"/>
                </a:lnTo>
                <a:lnTo>
                  <a:pt x="226327" y="34036"/>
                </a:lnTo>
                <a:close/>
                <a:moveTo>
                  <a:pt x="227057" y="34066"/>
                </a:moveTo>
                <a:lnTo>
                  <a:pt x="232376" y="37106"/>
                </a:lnTo>
                <a:lnTo>
                  <a:pt x="232376" y="43276"/>
                </a:lnTo>
                <a:lnTo>
                  <a:pt x="227057" y="34066"/>
                </a:lnTo>
                <a:close/>
                <a:moveTo>
                  <a:pt x="237969" y="34036"/>
                </a:moveTo>
                <a:lnTo>
                  <a:pt x="232650" y="43276"/>
                </a:lnTo>
                <a:lnTo>
                  <a:pt x="232650" y="37106"/>
                </a:lnTo>
                <a:lnTo>
                  <a:pt x="237969" y="34036"/>
                </a:lnTo>
                <a:close/>
                <a:moveTo>
                  <a:pt x="238668" y="34066"/>
                </a:moveTo>
                <a:lnTo>
                  <a:pt x="243987" y="37136"/>
                </a:lnTo>
                <a:lnTo>
                  <a:pt x="243987" y="43306"/>
                </a:lnTo>
                <a:lnTo>
                  <a:pt x="238668" y="34066"/>
                </a:lnTo>
                <a:close/>
                <a:moveTo>
                  <a:pt x="250279" y="34066"/>
                </a:moveTo>
                <a:lnTo>
                  <a:pt x="255598" y="37136"/>
                </a:lnTo>
                <a:lnTo>
                  <a:pt x="255598" y="43306"/>
                </a:lnTo>
                <a:lnTo>
                  <a:pt x="250279" y="34066"/>
                </a:lnTo>
                <a:close/>
                <a:moveTo>
                  <a:pt x="261890" y="34066"/>
                </a:moveTo>
                <a:lnTo>
                  <a:pt x="267210" y="37136"/>
                </a:lnTo>
                <a:lnTo>
                  <a:pt x="267210" y="43306"/>
                </a:lnTo>
                <a:lnTo>
                  <a:pt x="261890" y="34066"/>
                </a:lnTo>
                <a:close/>
                <a:moveTo>
                  <a:pt x="273532" y="34066"/>
                </a:moveTo>
                <a:lnTo>
                  <a:pt x="278851" y="37136"/>
                </a:lnTo>
                <a:lnTo>
                  <a:pt x="278851" y="43306"/>
                </a:lnTo>
                <a:lnTo>
                  <a:pt x="273532" y="34066"/>
                </a:lnTo>
                <a:close/>
                <a:moveTo>
                  <a:pt x="64136" y="34188"/>
                </a:moveTo>
                <a:lnTo>
                  <a:pt x="69455" y="43398"/>
                </a:lnTo>
                <a:lnTo>
                  <a:pt x="69455" y="43398"/>
                </a:lnTo>
                <a:lnTo>
                  <a:pt x="66993" y="41969"/>
                </a:lnTo>
                <a:lnTo>
                  <a:pt x="64136" y="40358"/>
                </a:lnTo>
                <a:lnTo>
                  <a:pt x="64136" y="34188"/>
                </a:lnTo>
                <a:close/>
                <a:moveTo>
                  <a:pt x="87358" y="34188"/>
                </a:moveTo>
                <a:lnTo>
                  <a:pt x="92677" y="43398"/>
                </a:lnTo>
                <a:lnTo>
                  <a:pt x="92677" y="43398"/>
                </a:lnTo>
                <a:lnTo>
                  <a:pt x="90215" y="41969"/>
                </a:lnTo>
                <a:lnTo>
                  <a:pt x="87358" y="40358"/>
                </a:lnTo>
                <a:lnTo>
                  <a:pt x="87358" y="34188"/>
                </a:lnTo>
                <a:close/>
                <a:moveTo>
                  <a:pt x="98969" y="34188"/>
                </a:moveTo>
                <a:lnTo>
                  <a:pt x="104289" y="43398"/>
                </a:lnTo>
                <a:lnTo>
                  <a:pt x="104289" y="43398"/>
                </a:lnTo>
                <a:lnTo>
                  <a:pt x="101827" y="41969"/>
                </a:lnTo>
                <a:lnTo>
                  <a:pt x="98969" y="40358"/>
                </a:lnTo>
                <a:lnTo>
                  <a:pt x="98969" y="34188"/>
                </a:lnTo>
                <a:close/>
                <a:moveTo>
                  <a:pt x="110611" y="34188"/>
                </a:moveTo>
                <a:lnTo>
                  <a:pt x="115930" y="43398"/>
                </a:lnTo>
                <a:lnTo>
                  <a:pt x="115930" y="43398"/>
                </a:lnTo>
                <a:lnTo>
                  <a:pt x="113468" y="41969"/>
                </a:lnTo>
                <a:lnTo>
                  <a:pt x="110611" y="40358"/>
                </a:lnTo>
                <a:lnTo>
                  <a:pt x="110611" y="34188"/>
                </a:lnTo>
                <a:close/>
                <a:moveTo>
                  <a:pt x="17661" y="34188"/>
                </a:moveTo>
                <a:lnTo>
                  <a:pt x="22980" y="43398"/>
                </a:lnTo>
                <a:lnTo>
                  <a:pt x="22980" y="43398"/>
                </a:lnTo>
                <a:lnTo>
                  <a:pt x="20518" y="41939"/>
                </a:lnTo>
                <a:lnTo>
                  <a:pt x="17661" y="40358"/>
                </a:lnTo>
                <a:lnTo>
                  <a:pt x="17661" y="34188"/>
                </a:lnTo>
                <a:close/>
                <a:moveTo>
                  <a:pt x="29302" y="34188"/>
                </a:moveTo>
                <a:lnTo>
                  <a:pt x="34622" y="43398"/>
                </a:lnTo>
                <a:lnTo>
                  <a:pt x="34622" y="43398"/>
                </a:lnTo>
                <a:lnTo>
                  <a:pt x="32160" y="41939"/>
                </a:lnTo>
                <a:lnTo>
                  <a:pt x="29302" y="40358"/>
                </a:lnTo>
                <a:lnTo>
                  <a:pt x="29302" y="34188"/>
                </a:lnTo>
                <a:close/>
                <a:moveTo>
                  <a:pt x="29029" y="34188"/>
                </a:moveTo>
                <a:lnTo>
                  <a:pt x="29029" y="40358"/>
                </a:lnTo>
                <a:lnTo>
                  <a:pt x="26172" y="41969"/>
                </a:lnTo>
                <a:lnTo>
                  <a:pt x="23710" y="43398"/>
                </a:lnTo>
                <a:lnTo>
                  <a:pt x="23710" y="43398"/>
                </a:lnTo>
                <a:lnTo>
                  <a:pt x="29029" y="34188"/>
                </a:lnTo>
                <a:close/>
                <a:moveTo>
                  <a:pt x="40883" y="34188"/>
                </a:moveTo>
                <a:lnTo>
                  <a:pt x="46202" y="43398"/>
                </a:lnTo>
                <a:lnTo>
                  <a:pt x="46202" y="43398"/>
                </a:lnTo>
                <a:lnTo>
                  <a:pt x="43740" y="41939"/>
                </a:lnTo>
                <a:lnTo>
                  <a:pt x="40883" y="40358"/>
                </a:lnTo>
                <a:lnTo>
                  <a:pt x="40883" y="34188"/>
                </a:lnTo>
                <a:close/>
                <a:moveTo>
                  <a:pt x="52525" y="34188"/>
                </a:moveTo>
                <a:lnTo>
                  <a:pt x="57844" y="43398"/>
                </a:lnTo>
                <a:lnTo>
                  <a:pt x="55351" y="41969"/>
                </a:lnTo>
                <a:lnTo>
                  <a:pt x="52525" y="40358"/>
                </a:lnTo>
                <a:lnTo>
                  <a:pt x="52525" y="34188"/>
                </a:lnTo>
                <a:close/>
                <a:moveTo>
                  <a:pt x="145475" y="34188"/>
                </a:moveTo>
                <a:lnTo>
                  <a:pt x="150794" y="43398"/>
                </a:lnTo>
                <a:lnTo>
                  <a:pt x="148332" y="41969"/>
                </a:lnTo>
                <a:lnTo>
                  <a:pt x="145475" y="40358"/>
                </a:lnTo>
                <a:lnTo>
                  <a:pt x="145475" y="34188"/>
                </a:lnTo>
                <a:close/>
                <a:moveTo>
                  <a:pt x="168697" y="34188"/>
                </a:moveTo>
                <a:lnTo>
                  <a:pt x="174016" y="43398"/>
                </a:lnTo>
                <a:lnTo>
                  <a:pt x="171554" y="41969"/>
                </a:lnTo>
                <a:lnTo>
                  <a:pt x="168697" y="40358"/>
                </a:lnTo>
                <a:lnTo>
                  <a:pt x="168697" y="34188"/>
                </a:lnTo>
                <a:close/>
                <a:moveTo>
                  <a:pt x="191950" y="34188"/>
                </a:moveTo>
                <a:lnTo>
                  <a:pt x="197269" y="43398"/>
                </a:lnTo>
                <a:lnTo>
                  <a:pt x="194807" y="41969"/>
                </a:lnTo>
                <a:lnTo>
                  <a:pt x="191950" y="40358"/>
                </a:lnTo>
                <a:lnTo>
                  <a:pt x="191950" y="34188"/>
                </a:lnTo>
                <a:close/>
                <a:moveTo>
                  <a:pt x="226783" y="34188"/>
                </a:moveTo>
                <a:lnTo>
                  <a:pt x="232103" y="43398"/>
                </a:lnTo>
                <a:lnTo>
                  <a:pt x="229640" y="41969"/>
                </a:lnTo>
                <a:lnTo>
                  <a:pt x="226783" y="40358"/>
                </a:lnTo>
                <a:lnTo>
                  <a:pt x="226783" y="34188"/>
                </a:lnTo>
                <a:close/>
                <a:moveTo>
                  <a:pt x="238425" y="34188"/>
                </a:moveTo>
                <a:lnTo>
                  <a:pt x="243744" y="43398"/>
                </a:lnTo>
                <a:lnTo>
                  <a:pt x="241282" y="41969"/>
                </a:lnTo>
                <a:lnTo>
                  <a:pt x="238425" y="40358"/>
                </a:lnTo>
                <a:lnTo>
                  <a:pt x="238425" y="34188"/>
                </a:lnTo>
                <a:close/>
                <a:moveTo>
                  <a:pt x="250036" y="34188"/>
                </a:moveTo>
                <a:lnTo>
                  <a:pt x="255355" y="43398"/>
                </a:lnTo>
                <a:lnTo>
                  <a:pt x="252893" y="41969"/>
                </a:lnTo>
                <a:lnTo>
                  <a:pt x="250036" y="40358"/>
                </a:lnTo>
                <a:lnTo>
                  <a:pt x="250036" y="34188"/>
                </a:lnTo>
                <a:close/>
                <a:moveTo>
                  <a:pt x="273289" y="34188"/>
                </a:moveTo>
                <a:lnTo>
                  <a:pt x="278608" y="43398"/>
                </a:lnTo>
                <a:lnTo>
                  <a:pt x="276146" y="41969"/>
                </a:lnTo>
                <a:lnTo>
                  <a:pt x="273289" y="40358"/>
                </a:lnTo>
                <a:lnTo>
                  <a:pt x="273289" y="34188"/>
                </a:lnTo>
                <a:close/>
                <a:moveTo>
                  <a:pt x="6050" y="34188"/>
                </a:moveTo>
                <a:lnTo>
                  <a:pt x="11369" y="43398"/>
                </a:lnTo>
                <a:lnTo>
                  <a:pt x="8907" y="41969"/>
                </a:lnTo>
                <a:lnTo>
                  <a:pt x="6050" y="40358"/>
                </a:lnTo>
                <a:lnTo>
                  <a:pt x="6050" y="34188"/>
                </a:lnTo>
                <a:close/>
                <a:moveTo>
                  <a:pt x="75777" y="34188"/>
                </a:moveTo>
                <a:lnTo>
                  <a:pt x="81097" y="43398"/>
                </a:lnTo>
                <a:lnTo>
                  <a:pt x="78604" y="41969"/>
                </a:lnTo>
                <a:lnTo>
                  <a:pt x="75777" y="40358"/>
                </a:lnTo>
                <a:lnTo>
                  <a:pt x="75777" y="34188"/>
                </a:lnTo>
                <a:close/>
                <a:moveTo>
                  <a:pt x="122222" y="34188"/>
                </a:moveTo>
                <a:lnTo>
                  <a:pt x="127541" y="43398"/>
                </a:lnTo>
                <a:lnTo>
                  <a:pt x="125079" y="41969"/>
                </a:lnTo>
                <a:lnTo>
                  <a:pt x="122222" y="40358"/>
                </a:lnTo>
                <a:lnTo>
                  <a:pt x="122222" y="34188"/>
                </a:lnTo>
                <a:close/>
                <a:moveTo>
                  <a:pt x="133864" y="34188"/>
                </a:moveTo>
                <a:lnTo>
                  <a:pt x="139183" y="43398"/>
                </a:lnTo>
                <a:lnTo>
                  <a:pt x="136721" y="41969"/>
                </a:lnTo>
                <a:lnTo>
                  <a:pt x="133864" y="40358"/>
                </a:lnTo>
                <a:lnTo>
                  <a:pt x="133864" y="34188"/>
                </a:lnTo>
                <a:close/>
                <a:moveTo>
                  <a:pt x="157086" y="34188"/>
                </a:moveTo>
                <a:lnTo>
                  <a:pt x="162405" y="43398"/>
                </a:lnTo>
                <a:lnTo>
                  <a:pt x="159913" y="41969"/>
                </a:lnTo>
                <a:lnTo>
                  <a:pt x="157086" y="40358"/>
                </a:lnTo>
                <a:lnTo>
                  <a:pt x="157086" y="34188"/>
                </a:lnTo>
                <a:close/>
                <a:moveTo>
                  <a:pt x="180339" y="34188"/>
                </a:moveTo>
                <a:lnTo>
                  <a:pt x="185658" y="43398"/>
                </a:lnTo>
                <a:lnTo>
                  <a:pt x="183165" y="41969"/>
                </a:lnTo>
                <a:lnTo>
                  <a:pt x="180339" y="40358"/>
                </a:lnTo>
                <a:lnTo>
                  <a:pt x="180339" y="34188"/>
                </a:lnTo>
                <a:close/>
                <a:moveTo>
                  <a:pt x="203591" y="34188"/>
                </a:moveTo>
                <a:lnTo>
                  <a:pt x="208911" y="43398"/>
                </a:lnTo>
                <a:lnTo>
                  <a:pt x="206418" y="41969"/>
                </a:lnTo>
                <a:lnTo>
                  <a:pt x="203591" y="40358"/>
                </a:lnTo>
                <a:lnTo>
                  <a:pt x="203591" y="34188"/>
                </a:lnTo>
                <a:close/>
                <a:moveTo>
                  <a:pt x="215202" y="34188"/>
                </a:moveTo>
                <a:lnTo>
                  <a:pt x="220522" y="43398"/>
                </a:lnTo>
                <a:lnTo>
                  <a:pt x="218060" y="41969"/>
                </a:lnTo>
                <a:lnTo>
                  <a:pt x="215202" y="40358"/>
                </a:lnTo>
                <a:lnTo>
                  <a:pt x="215202" y="34188"/>
                </a:lnTo>
                <a:close/>
                <a:moveTo>
                  <a:pt x="261678" y="34188"/>
                </a:moveTo>
                <a:lnTo>
                  <a:pt x="266997" y="43398"/>
                </a:lnTo>
                <a:lnTo>
                  <a:pt x="264535" y="41969"/>
                </a:lnTo>
                <a:lnTo>
                  <a:pt x="261678" y="40358"/>
                </a:lnTo>
                <a:lnTo>
                  <a:pt x="261678" y="34188"/>
                </a:lnTo>
                <a:close/>
                <a:moveTo>
                  <a:pt x="273046" y="34188"/>
                </a:moveTo>
                <a:lnTo>
                  <a:pt x="273046" y="40358"/>
                </a:lnTo>
                <a:lnTo>
                  <a:pt x="270188" y="41969"/>
                </a:lnTo>
                <a:lnTo>
                  <a:pt x="267726" y="43398"/>
                </a:lnTo>
                <a:lnTo>
                  <a:pt x="273046" y="34188"/>
                </a:lnTo>
                <a:close/>
                <a:moveTo>
                  <a:pt x="284657" y="34188"/>
                </a:moveTo>
                <a:lnTo>
                  <a:pt x="284657" y="40358"/>
                </a:lnTo>
                <a:lnTo>
                  <a:pt x="279337" y="43398"/>
                </a:lnTo>
                <a:lnTo>
                  <a:pt x="284657" y="34188"/>
                </a:lnTo>
                <a:close/>
                <a:moveTo>
                  <a:pt x="121979" y="34218"/>
                </a:moveTo>
                <a:lnTo>
                  <a:pt x="121979" y="40358"/>
                </a:lnTo>
                <a:lnTo>
                  <a:pt x="119122" y="41969"/>
                </a:lnTo>
                <a:lnTo>
                  <a:pt x="116660" y="43428"/>
                </a:lnTo>
                <a:lnTo>
                  <a:pt x="116660" y="43428"/>
                </a:lnTo>
                <a:lnTo>
                  <a:pt x="121979" y="34218"/>
                </a:lnTo>
                <a:close/>
                <a:moveTo>
                  <a:pt x="191676" y="34218"/>
                </a:moveTo>
                <a:lnTo>
                  <a:pt x="191676" y="40358"/>
                </a:lnTo>
                <a:lnTo>
                  <a:pt x="188849" y="41969"/>
                </a:lnTo>
                <a:lnTo>
                  <a:pt x="186357" y="43428"/>
                </a:lnTo>
                <a:lnTo>
                  <a:pt x="191676" y="34218"/>
                </a:lnTo>
                <a:close/>
                <a:moveTo>
                  <a:pt x="238182" y="34218"/>
                </a:moveTo>
                <a:lnTo>
                  <a:pt x="238182" y="40358"/>
                </a:lnTo>
                <a:lnTo>
                  <a:pt x="235355" y="41969"/>
                </a:lnTo>
                <a:lnTo>
                  <a:pt x="232862" y="43428"/>
                </a:lnTo>
                <a:lnTo>
                  <a:pt x="238182" y="34218"/>
                </a:lnTo>
                <a:close/>
                <a:moveTo>
                  <a:pt x="261404" y="34218"/>
                </a:moveTo>
                <a:lnTo>
                  <a:pt x="261404" y="40358"/>
                </a:lnTo>
                <a:lnTo>
                  <a:pt x="258547" y="41969"/>
                </a:lnTo>
                <a:lnTo>
                  <a:pt x="256085" y="43428"/>
                </a:lnTo>
                <a:lnTo>
                  <a:pt x="261404" y="34218"/>
                </a:lnTo>
                <a:close/>
                <a:moveTo>
                  <a:pt x="17418" y="34188"/>
                </a:moveTo>
                <a:lnTo>
                  <a:pt x="17418" y="40358"/>
                </a:lnTo>
                <a:lnTo>
                  <a:pt x="14560" y="41969"/>
                </a:lnTo>
                <a:lnTo>
                  <a:pt x="12098" y="43428"/>
                </a:lnTo>
                <a:lnTo>
                  <a:pt x="17418" y="34188"/>
                </a:lnTo>
                <a:close/>
                <a:moveTo>
                  <a:pt x="40610" y="34188"/>
                </a:moveTo>
                <a:lnTo>
                  <a:pt x="40610" y="40358"/>
                </a:lnTo>
                <a:lnTo>
                  <a:pt x="37783" y="41969"/>
                </a:lnTo>
                <a:lnTo>
                  <a:pt x="35290" y="43428"/>
                </a:lnTo>
                <a:lnTo>
                  <a:pt x="40610" y="34188"/>
                </a:lnTo>
                <a:close/>
                <a:moveTo>
                  <a:pt x="52251" y="34218"/>
                </a:moveTo>
                <a:lnTo>
                  <a:pt x="52251" y="40358"/>
                </a:lnTo>
                <a:lnTo>
                  <a:pt x="49394" y="41969"/>
                </a:lnTo>
                <a:lnTo>
                  <a:pt x="46932" y="43428"/>
                </a:lnTo>
                <a:lnTo>
                  <a:pt x="52251" y="34218"/>
                </a:lnTo>
                <a:close/>
                <a:moveTo>
                  <a:pt x="63862" y="34218"/>
                </a:moveTo>
                <a:lnTo>
                  <a:pt x="63862" y="40358"/>
                </a:lnTo>
                <a:lnTo>
                  <a:pt x="61005" y="41969"/>
                </a:lnTo>
                <a:lnTo>
                  <a:pt x="58543" y="43428"/>
                </a:lnTo>
                <a:lnTo>
                  <a:pt x="63862" y="34218"/>
                </a:lnTo>
                <a:close/>
                <a:moveTo>
                  <a:pt x="75504" y="34218"/>
                </a:moveTo>
                <a:lnTo>
                  <a:pt x="75504" y="40358"/>
                </a:lnTo>
                <a:lnTo>
                  <a:pt x="72647" y="41969"/>
                </a:lnTo>
                <a:lnTo>
                  <a:pt x="70185" y="43428"/>
                </a:lnTo>
                <a:lnTo>
                  <a:pt x="75504" y="34218"/>
                </a:lnTo>
                <a:close/>
                <a:moveTo>
                  <a:pt x="87115" y="34218"/>
                </a:moveTo>
                <a:lnTo>
                  <a:pt x="87115" y="40358"/>
                </a:lnTo>
                <a:lnTo>
                  <a:pt x="84288" y="41969"/>
                </a:lnTo>
                <a:lnTo>
                  <a:pt x="81796" y="43428"/>
                </a:lnTo>
                <a:lnTo>
                  <a:pt x="87115" y="34218"/>
                </a:lnTo>
                <a:close/>
                <a:moveTo>
                  <a:pt x="98757" y="34218"/>
                </a:moveTo>
                <a:lnTo>
                  <a:pt x="98757" y="40358"/>
                </a:lnTo>
                <a:lnTo>
                  <a:pt x="95899" y="41969"/>
                </a:lnTo>
                <a:lnTo>
                  <a:pt x="93437" y="43428"/>
                </a:lnTo>
                <a:lnTo>
                  <a:pt x="98757" y="34218"/>
                </a:lnTo>
                <a:close/>
                <a:moveTo>
                  <a:pt x="110337" y="34218"/>
                </a:moveTo>
                <a:lnTo>
                  <a:pt x="110337" y="40358"/>
                </a:lnTo>
                <a:lnTo>
                  <a:pt x="107480" y="41969"/>
                </a:lnTo>
                <a:lnTo>
                  <a:pt x="105018" y="43428"/>
                </a:lnTo>
                <a:lnTo>
                  <a:pt x="110337" y="34218"/>
                </a:lnTo>
                <a:close/>
                <a:moveTo>
                  <a:pt x="133590" y="34218"/>
                </a:moveTo>
                <a:lnTo>
                  <a:pt x="133590" y="40358"/>
                </a:lnTo>
                <a:lnTo>
                  <a:pt x="130733" y="41969"/>
                </a:lnTo>
                <a:lnTo>
                  <a:pt x="128271" y="43428"/>
                </a:lnTo>
                <a:lnTo>
                  <a:pt x="133590" y="34218"/>
                </a:lnTo>
                <a:close/>
                <a:moveTo>
                  <a:pt x="145232" y="34218"/>
                </a:moveTo>
                <a:lnTo>
                  <a:pt x="145232" y="40358"/>
                </a:lnTo>
                <a:lnTo>
                  <a:pt x="142374" y="41969"/>
                </a:lnTo>
                <a:lnTo>
                  <a:pt x="139912" y="43428"/>
                </a:lnTo>
                <a:lnTo>
                  <a:pt x="145232" y="34218"/>
                </a:lnTo>
                <a:close/>
                <a:moveTo>
                  <a:pt x="156843" y="34218"/>
                </a:moveTo>
                <a:lnTo>
                  <a:pt x="156843" y="40358"/>
                </a:lnTo>
                <a:lnTo>
                  <a:pt x="153986" y="41969"/>
                </a:lnTo>
                <a:lnTo>
                  <a:pt x="151523" y="43428"/>
                </a:lnTo>
                <a:lnTo>
                  <a:pt x="156843" y="34218"/>
                </a:lnTo>
                <a:close/>
                <a:moveTo>
                  <a:pt x="168484" y="34218"/>
                </a:moveTo>
                <a:lnTo>
                  <a:pt x="168484" y="40358"/>
                </a:lnTo>
                <a:lnTo>
                  <a:pt x="165627" y="41969"/>
                </a:lnTo>
                <a:lnTo>
                  <a:pt x="163165" y="43428"/>
                </a:lnTo>
                <a:lnTo>
                  <a:pt x="168484" y="34218"/>
                </a:lnTo>
                <a:close/>
                <a:moveTo>
                  <a:pt x="180065" y="34218"/>
                </a:moveTo>
                <a:lnTo>
                  <a:pt x="180065" y="40358"/>
                </a:lnTo>
                <a:lnTo>
                  <a:pt x="177208" y="41969"/>
                </a:lnTo>
                <a:lnTo>
                  <a:pt x="174746" y="43428"/>
                </a:lnTo>
                <a:lnTo>
                  <a:pt x="180065" y="34218"/>
                </a:lnTo>
                <a:close/>
                <a:moveTo>
                  <a:pt x="203318" y="34218"/>
                </a:moveTo>
                <a:lnTo>
                  <a:pt x="203318" y="40358"/>
                </a:lnTo>
                <a:lnTo>
                  <a:pt x="200461" y="41969"/>
                </a:lnTo>
                <a:lnTo>
                  <a:pt x="197999" y="43428"/>
                </a:lnTo>
                <a:lnTo>
                  <a:pt x="203318" y="34218"/>
                </a:lnTo>
                <a:close/>
                <a:moveTo>
                  <a:pt x="214929" y="34218"/>
                </a:moveTo>
                <a:lnTo>
                  <a:pt x="214929" y="40358"/>
                </a:lnTo>
                <a:lnTo>
                  <a:pt x="212072" y="41969"/>
                </a:lnTo>
                <a:lnTo>
                  <a:pt x="209610" y="43428"/>
                </a:lnTo>
                <a:lnTo>
                  <a:pt x="214929" y="34218"/>
                </a:lnTo>
                <a:close/>
                <a:moveTo>
                  <a:pt x="226570" y="34218"/>
                </a:moveTo>
                <a:lnTo>
                  <a:pt x="226570" y="40358"/>
                </a:lnTo>
                <a:lnTo>
                  <a:pt x="223713" y="41969"/>
                </a:lnTo>
                <a:lnTo>
                  <a:pt x="221251" y="43428"/>
                </a:lnTo>
                <a:lnTo>
                  <a:pt x="226570" y="34218"/>
                </a:lnTo>
                <a:close/>
                <a:moveTo>
                  <a:pt x="249793" y="34218"/>
                </a:moveTo>
                <a:lnTo>
                  <a:pt x="249793" y="40358"/>
                </a:lnTo>
                <a:lnTo>
                  <a:pt x="246936" y="41969"/>
                </a:lnTo>
                <a:lnTo>
                  <a:pt x="244474" y="43428"/>
                </a:lnTo>
                <a:lnTo>
                  <a:pt x="249793" y="34218"/>
                </a:lnTo>
                <a:close/>
                <a:moveTo>
                  <a:pt x="5898" y="40571"/>
                </a:moveTo>
                <a:lnTo>
                  <a:pt x="8755" y="42212"/>
                </a:lnTo>
                <a:lnTo>
                  <a:pt x="11217" y="43641"/>
                </a:lnTo>
                <a:lnTo>
                  <a:pt x="578" y="43641"/>
                </a:lnTo>
                <a:lnTo>
                  <a:pt x="5898" y="40571"/>
                </a:lnTo>
                <a:close/>
                <a:moveTo>
                  <a:pt x="17509" y="40571"/>
                </a:moveTo>
                <a:lnTo>
                  <a:pt x="20366" y="42212"/>
                </a:lnTo>
                <a:lnTo>
                  <a:pt x="22828" y="43641"/>
                </a:lnTo>
                <a:lnTo>
                  <a:pt x="12190" y="43641"/>
                </a:lnTo>
                <a:lnTo>
                  <a:pt x="14682" y="42212"/>
                </a:lnTo>
                <a:lnTo>
                  <a:pt x="17509" y="40571"/>
                </a:lnTo>
                <a:close/>
                <a:moveTo>
                  <a:pt x="29150" y="40571"/>
                </a:moveTo>
                <a:lnTo>
                  <a:pt x="32008" y="42212"/>
                </a:lnTo>
                <a:lnTo>
                  <a:pt x="34470" y="43641"/>
                </a:lnTo>
                <a:lnTo>
                  <a:pt x="23831" y="43641"/>
                </a:lnTo>
                <a:lnTo>
                  <a:pt x="26293" y="42212"/>
                </a:lnTo>
                <a:lnTo>
                  <a:pt x="29150" y="40571"/>
                </a:lnTo>
                <a:close/>
                <a:moveTo>
                  <a:pt x="40762" y="40571"/>
                </a:moveTo>
                <a:lnTo>
                  <a:pt x="43619" y="42212"/>
                </a:lnTo>
                <a:lnTo>
                  <a:pt x="46081" y="43641"/>
                </a:lnTo>
                <a:lnTo>
                  <a:pt x="35442" y="43641"/>
                </a:lnTo>
                <a:lnTo>
                  <a:pt x="37935" y="42212"/>
                </a:lnTo>
                <a:lnTo>
                  <a:pt x="40762" y="40571"/>
                </a:lnTo>
                <a:close/>
                <a:moveTo>
                  <a:pt x="52403" y="40571"/>
                </a:moveTo>
                <a:lnTo>
                  <a:pt x="55260" y="42212"/>
                </a:lnTo>
                <a:lnTo>
                  <a:pt x="57722" y="43641"/>
                </a:lnTo>
                <a:lnTo>
                  <a:pt x="47084" y="43641"/>
                </a:lnTo>
                <a:lnTo>
                  <a:pt x="49546" y="42212"/>
                </a:lnTo>
                <a:lnTo>
                  <a:pt x="52403" y="40571"/>
                </a:lnTo>
                <a:close/>
                <a:moveTo>
                  <a:pt x="64014" y="40571"/>
                </a:moveTo>
                <a:lnTo>
                  <a:pt x="66871" y="42212"/>
                </a:lnTo>
                <a:lnTo>
                  <a:pt x="69334" y="43641"/>
                </a:lnTo>
                <a:lnTo>
                  <a:pt x="58695" y="43641"/>
                </a:lnTo>
                <a:lnTo>
                  <a:pt x="61187" y="42212"/>
                </a:lnTo>
                <a:lnTo>
                  <a:pt x="64014" y="40571"/>
                </a:lnTo>
                <a:close/>
                <a:moveTo>
                  <a:pt x="75625" y="40571"/>
                </a:moveTo>
                <a:lnTo>
                  <a:pt x="78452" y="42212"/>
                </a:lnTo>
                <a:lnTo>
                  <a:pt x="80945" y="43641"/>
                </a:lnTo>
                <a:lnTo>
                  <a:pt x="70306" y="43641"/>
                </a:lnTo>
                <a:lnTo>
                  <a:pt x="72768" y="42212"/>
                </a:lnTo>
                <a:lnTo>
                  <a:pt x="75625" y="40571"/>
                </a:lnTo>
                <a:close/>
                <a:moveTo>
                  <a:pt x="87237" y="40571"/>
                </a:moveTo>
                <a:lnTo>
                  <a:pt x="90094" y="42212"/>
                </a:lnTo>
                <a:lnTo>
                  <a:pt x="92556" y="43641"/>
                </a:lnTo>
                <a:lnTo>
                  <a:pt x="81917" y="43641"/>
                </a:lnTo>
                <a:lnTo>
                  <a:pt x="84379" y="42212"/>
                </a:lnTo>
                <a:lnTo>
                  <a:pt x="87237" y="40571"/>
                </a:lnTo>
                <a:close/>
                <a:moveTo>
                  <a:pt x="98878" y="40571"/>
                </a:moveTo>
                <a:lnTo>
                  <a:pt x="101705" y="42212"/>
                </a:lnTo>
                <a:lnTo>
                  <a:pt x="104197" y="43641"/>
                </a:lnTo>
                <a:lnTo>
                  <a:pt x="93559" y="43641"/>
                </a:lnTo>
                <a:lnTo>
                  <a:pt x="96021" y="42212"/>
                </a:lnTo>
                <a:lnTo>
                  <a:pt x="98878" y="40571"/>
                </a:lnTo>
                <a:close/>
                <a:moveTo>
                  <a:pt x="110489" y="40571"/>
                </a:moveTo>
                <a:lnTo>
                  <a:pt x="113346" y="42212"/>
                </a:lnTo>
                <a:lnTo>
                  <a:pt x="115809" y="43641"/>
                </a:lnTo>
                <a:lnTo>
                  <a:pt x="105170" y="43641"/>
                </a:lnTo>
                <a:lnTo>
                  <a:pt x="107632" y="42212"/>
                </a:lnTo>
                <a:lnTo>
                  <a:pt x="110489" y="40571"/>
                </a:lnTo>
                <a:close/>
                <a:moveTo>
                  <a:pt x="122131" y="40571"/>
                </a:moveTo>
                <a:lnTo>
                  <a:pt x="124958" y="42212"/>
                </a:lnTo>
                <a:lnTo>
                  <a:pt x="127450" y="43641"/>
                </a:lnTo>
                <a:lnTo>
                  <a:pt x="116812" y="43641"/>
                </a:lnTo>
                <a:lnTo>
                  <a:pt x="119274" y="42212"/>
                </a:lnTo>
                <a:lnTo>
                  <a:pt x="122131" y="40571"/>
                </a:lnTo>
                <a:close/>
                <a:moveTo>
                  <a:pt x="133742" y="40571"/>
                </a:moveTo>
                <a:lnTo>
                  <a:pt x="136599" y="42212"/>
                </a:lnTo>
                <a:lnTo>
                  <a:pt x="139061" y="43641"/>
                </a:lnTo>
                <a:lnTo>
                  <a:pt x="128423" y="43641"/>
                </a:lnTo>
                <a:lnTo>
                  <a:pt x="130885" y="42212"/>
                </a:lnTo>
                <a:lnTo>
                  <a:pt x="133742" y="40571"/>
                </a:lnTo>
                <a:close/>
                <a:moveTo>
                  <a:pt x="145323" y="40571"/>
                </a:moveTo>
                <a:lnTo>
                  <a:pt x="148180" y="42212"/>
                </a:lnTo>
                <a:lnTo>
                  <a:pt x="150642" y="43641"/>
                </a:lnTo>
                <a:lnTo>
                  <a:pt x="140004" y="43641"/>
                </a:lnTo>
                <a:lnTo>
                  <a:pt x="142496" y="42212"/>
                </a:lnTo>
                <a:lnTo>
                  <a:pt x="145323" y="40571"/>
                </a:lnTo>
                <a:close/>
                <a:moveTo>
                  <a:pt x="156964" y="40571"/>
                </a:moveTo>
                <a:lnTo>
                  <a:pt x="159822" y="42212"/>
                </a:lnTo>
                <a:lnTo>
                  <a:pt x="162284" y="43641"/>
                </a:lnTo>
                <a:lnTo>
                  <a:pt x="151645" y="43641"/>
                </a:lnTo>
                <a:lnTo>
                  <a:pt x="154107" y="42212"/>
                </a:lnTo>
                <a:lnTo>
                  <a:pt x="156964" y="40571"/>
                </a:lnTo>
                <a:close/>
                <a:moveTo>
                  <a:pt x="168575" y="40571"/>
                </a:moveTo>
                <a:lnTo>
                  <a:pt x="171433" y="42212"/>
                </a:lnTo>
                <a:lnTo>
                  <a:pt x="173895" y="43641"/>
                </a:lnTo>
                <a:lnTo>
                  <a:pt x="163256" y="43641"/>
                </a:lnTo>
                <a:lnTo>
                  <a:pt x="165749" y="42212"/>
                </a:lnTo>
                <a:lnTo>
                  <a:pt x="168575" y="40571"/>
                </a:lnTo>
                <a:close/>
                <a:moveTo>
                  <a:pt x="180217" y="40571"/>
                </a:moveTo>
                <a:lnTo>
                  <a:pt x="183074" y="42212"/>
                </a:lnTo>
                <a:lnTo>
                  <a:pt x="185536" y="43641"/>
                </a:lnTo>
                <a:lnTo>
                  <a:pt x="174898" y="43641"/>
                </a:lnTo>
                <a:lnTo>
                  <a:pt x="177360" y="42212"/>
                </a:lnTo>
                <a:lnTo>
                  <a:pt x="180217" y="40571"/>
                </a:lnTo>
                <a:close/>
                <a:moveTo>
                  <a:pt x="191828" y="40571"/>
                </a:moveTo>
                <a:lnTo>
                  <a:pt x="194685" y="42212"/>
                </a:lnTo>
                <a:lnTo>
                  <a:pt x="197147" y="43641"/>
                </a:lnTo>
                <a:lnTo>
                  <a:pt x="186509" y="43641"/>
                </a:lnTo>
                <a:lnTo>
                  <a:pt x="189001" y="42212"/>
                </a:lnTo>
                <a:lnTo>
                  <a:pt x="191828" y="40571"/>
                </a:lnTo>
                <a:close/>
                <a:moveTo>
                  <a:pt x="203470" y="40571"/>
                </a:moveTo>
                <a:lnTo>
                  <a:pt x="206327" y="42212"/>
                </a:lnTo>
                <a:lnTo>
                  <a:pt x="208789" y="43641"/>
                </a:lnTo>
                <a:lnTo>
                  <a:pt x="198151" y="43641"/>
                </a:lnTo>
                <a:lnTo>
                  <a:pt x="200613" y="42212"/>
                </a:lnTo>
                <a:lnTo>
                  <a:pt x="203470" y="40571"/>
                </a:lnTo>
                <a:close/>
                <a:moveTo>
                  <a:pt x="215051" y="40571"/>
                </a:moveTo>
                <a:lnTo>
                  <a:pt x="217908" y="42212"/>
                </a:lnTo>
                <a:lnTo>
                  <a:pt x="220370" y="43641"/>
                </a:lnTo>
                <a:lnTo>
                  <a:pt x="209731" y="43641"/>
                </a:lnTo>
                <a:lnTo>
                  <a:pt x="212193" y="42212"/>
                </a:lnTo>
                <a:lnTo>
                  <a:pt x="215051" y="40571"/>
                </a:lnTo>
                <a:close/>
                <a:moveTo>
                  <a:pt x="226692" y="40571"/>
                </a:moveTo>
                <a:lnTo>
                  <a:pt x="229519" y="42212"/>
                </a:lnTo>
                <a:lnTo>
                  <a:pt x="232011" y="43641"/>
                </a:lnTo>
                <a:lnTo>
                  <a:pt x="221373" y="43641"/>
                </a:lnTo>
                <a:lnTo>
                  <a:pt x="223835" y="42212"/>
                </a:lnTo>
                <a:lnTo>
                  <a:pt x="226692" y="40571"/>
                </a:lnTo>
                <a:close/>
                <a:moveTo>
                  <a:pt x="238303" y="40571"/>
                </a:moveTo>
                <a:lnTo>
                  <a:pt x="241160" y="42212"/>
                </a:lnTo>
                <a:lnTo>
                  <a:pt x="243622" y="43641"/>
                </a:lnTo>
                <a:lnTo>
                  <a:pt x="232984" y="43641"/>
                </a:lnTo>
                <a:lnTo>
                  <a:pt x="235446" y="42212"/>
                </a:lnTo>
                <a:lnTo>
                  <a:pt x="238303" y="40571"/>
                </a:lnTo>
                <a:close/>
                <a:moveTo>
                  <a:pt x="249945" y="40571"/>
                </a:moveTo>
                <a:lnTo>
                  <a:pt x="252772" y="42212"/>
                </a:lnTo>
                <a:lnTo>
                  <a:pt x="255264" y="43641"/>
                </a:lnTo>
                <a:lnTo>
                  <a:pt x="244626" y="43641"/>
                </a:lnTo>
                <a:lnTo>
                  <a:pt x="247088" y="42212"/>
                </a:lnTo>
                <a:lnTo>
                  <a:pt x="249945" y="40571"/>
                </a:lnTo>
                <a:close/>
                <a:moveTo>
                  <a:pt x="261556" y="40571"/>
                </a:moveTo>
                <a:lnTo>
                  <a:pt x="264413" y="42212"/>
                </a:lnTo>
                <a:lnTo>
                  <a:pt x="266875" y="43641"/>
                </a:lnTo>
                <a:lnTo>
                  <a:pt x="256237" y="43641"/>
                </a:lnTo>
                <a:lnTo>
                  <a:pt x="258699" y="42212"/>
                </a:lnTo>
                <a:lnTo>
                  <a:pt x="261556" y="40571"/>
                </a:lnTo>
                <a:close/>
                <a:moveTo>
                  <a:pt x="273198" y="40571"/>
                </a:moveTo>
                <a:lnTo>
                  <a:pt x="276024" y="42212"/>
                </a:lnTo>
                <a:lnTo>
                  <a:pt x="278517" y="43641"/>
                </a:lnTo>
                <a:lnTo>
                  <a:pt x="267878" y="43641"/>
                </a:lnTo>
                <a:lnTo>
                  <a:pt x="270340" y="42212"/>
                </a:lnTo>
                <a:lnTo>
                  <a:pt x="273198" y="40571"/>
                </a:lnTo>
                <a:close/>
                <a:moveTo>
                  <a:pt x="11217" y="43884"/>
                </a:moveTo>
                <a:lnTo>
                  <a:pt x="5898" y="46954"/>
                </a:lnTo>
                <a:lnTo>
                  <a:pt x="578" y="43884"/>
                </a:lnTo>
                <a:close/>
                <a:moveTo>
                  <a:pt x="22828" y="43884"/>
                </a:moveTo>
                <a:lnTo>
                  <a:pt x="17509" y="46954"/>
                </a:lnTo>
                <a:lnTo>
                  <a:pt x="12190" y="43884"/>
                </a:lnTo>
                <a:close/>
                <a:moveTo>
                  <a:pt x="34470" y="43884"/>
                </a:moveTo>
                <a:lnTo>
                  <a:pt x="29150" y="46954"/>
                </a:lnTo>
                <a:lnTo>
                  <a:pt x="23831" y="43884"/>
                </a:lnTo>
                <a:close/>
                <a:moveTo>
                  <a:pt x="46081" y="43884"/>
                </a:moveTo>
                <a:lnTo>
                  <a:pt x="40762" y="46954"/>
                </a:lnTo>
                <a:lnTo>
                  <a:pt x="35442" y="43884"/>
                </a:lnTo>
                <a:close/>
                <a:moveTo>
                  <a:pt x="57722" y="43884"/>
                </a:moveTo>
                <a:lnTo>
                  <a:pt x="52403" y="46954"/>
                </a:lnTo>
                <a:lnTo>
                  <a:pt x="47084" y="43884"/>
                </a:lnTo>
                <a:close/>
                <a:moveTo>
                  <a:pt x="69334" y="43884"/>
                </a:moveTo>
                <a:lnTo>
                  <a:pt x="64014" y="46954"/>
                </a:lnTo>
                <a:lnTo>
                  <a:pt x="58695" y="43884"/>
                </a:lnTo>
                <a:close/>
                <a:moveTo>
                  <a:pt x="80945" y="43884"/>
                </a:moveTo>
                <a:lnTo>
                  <a:pt x="75625" y="46954"/>
                </a:lnTo>
                <a:lnTo>
                  <a:pt x="70306" y="43884"/>
                </a:lnTo>
                <a:close/>
                <a:moveTo>
                  <a:pt x="92556" y="43884"/>
                </a:moveTo>
                <a:lnTo>
                  <a:pt x="87237" y="46954"/>
                </a:lnTo>
                <a:lnTo>
                  <a:pt x="81917" y="43884"/>
                </a:lnTo>
                <a:close/>
                <a:moveTo>
                  <a:pt x="104197" y="43884"/>
                </a:moveTo>
                <a:lnTo>
                  <a:pt x="98878" y="46954"/>
                </a:lnTo>
                <a:lnTo>
                  <a:pt x="93559" y="43884"/>
                </a:lnTo>
                <a:close/>
                <a:moveTo>
                  <a:pt x="115809" y="43884"/>
                </a:moveTo>
                <a:lnTo>
                  <a:pt x="110489" y="46954"/>
                </a:lnTo>
                <a:lnTo>
                  <a:pt x="105170" y="43884"/>
                </a:lnTo>
                <a:close/>
                <a:moveTo>
                  <a:pt x="127450" y="43884"/>
                </a:moveTo>
                <a:lnTo>
                  <a:pt x="122131" y="46954"/>
                </a:lnTo>
                <a:lnTo>
                  <a:pt x="116812" y="43884"/>
                </a:lnTo>
                <a:close/>
                <a:moveTo>
                  <a:pt x="139061" y="43884"/>
                </a:moveTo>
                <a:lnTo>
                  <a:pt x="133742" y="46954"/>
                </a:lnTo>
                <a:lnTo>
                  <a:pt x="128423" y="43884"/>
                </a:lnTo>
                <a:close/>
                <a:moveTo>
                  <a:pt x="150642" y="43884"/>
                </a:moveTo>
                <a:lnTo>
                  <a:pt x="145323" y="46954"/>
                </a:lnTo>
                <a:lnTo>
                  <a:pt x="140004" y="43884"/>
                </a:lnTo>
                <a:close/>
                <a:moveTo>
                  <a:pt x="162284" y="43884"/>
                </a:moveTo>
                <a:lnTo>
                  <a:pt x="156964" y="46954"/>
                </a:lnTo>
                <a:lnTo>
                  <a:pt x="151645" y="43884"/>
                </a:lnTo>
                <a:close/>
                <a:moveTo>
                  <a:pt x="173895" y="43884"/>
                </a:moveTo>
                <a:lnTo>
                  <a:pt x="168575" y="46954"/>
                </a:lnTo>
                <a:lnTo>
                  <a:pt x="163256" y="43884"/>
                </a:lnTo>
                <a:close/>
                <a:moveTo>
                  <a:pt x="185536" y="43884"/>
                </a:moveTo>
                <a:lnTo>
                  <a:pt x="180217" y="46954"/>
                </a:lnTo>
                <a:lnTo>
                  <a:pt x="174898" y="43884"/>
                </a:lnTo>
                <a:close/>
                <a:moveTo>
                  <a:pt x="197147" y="43884"/>
                </a:moveTo>
                <a:lnTo>
                  <a:pt x="191828" y="46954"/>
                </a:lnTo>
                <a:lnTo>
                  <a:pt x="186509" y="43884"/>
                </a:lnTo>
                <a:close/>
                <a:moveTo>
                  <a:pt x="208789" y="43884"/>
                </a:moveTo>
                <a:lnTo>
                  <a:pt x="203470" y="46954"/>
                </a:lnTo>
                <a:lnTo>
                  <a:pt x="198151" y="43884"/>
                </a:lnTo>
                <a:close/>
                <a:moveTo>
                  <a:pt x="220370" y="43884"/>
                </a:moveTo>
                <a:lnTo>
                  <a:pt x="215051" y="46954"/>
                </a:lnTo>
                <a:lnTo>
                  <a:pt x="209731" y="43884"/>
                </a:lnTo>
                <a:close/>
                <a:moveTo>
                  <a:pt x="232011" y="43884"/>
                </a:moveTo>
                <a:lnTo>
                  <a:pt x="226692" y="46954"/>
                </a:lnTo>
                <a:lnTo>
                  <a:pt x="221373" y="43884"/>
                </a:lnTo>
                <a:close/>
                <a:moveTo>
                  <a:pt x="243622" y="43884"/>
                </a:moveTo>
                <a:lnTo>
                  <a:pt x="238303" y="46954"/>
                </a:lnTo>
                <a:lnTo>
                  <a:pt x="232984" y="43884"/>
                </a:lnTo>
                <a:close/>
                <a:moveTo>
                  <a:pt x="255264" y="43884"/>
                </a:moveTo>
                <a:lnTo>
                  <a:pt x="249945" y="46954"/>
                </a:lnTo>
                <a:lnTo>
                  <a:pt x="244626" y="43884"/>
                </a:lnTo>
                <a:close/>
                <a:moveTo>
                  <a:pt x="266875" y="43884"/>
                </a:moveTo>
                <a:lnTo>
                  <a:pt x="261556" y="46954"/>
                </a:lnTo>
                <a:lnTo>
                  <a:pt x="256237" y="43884"/>
                </a:lnTo>
                <a:close/>
                <a:moveTo>
                  <a:pt x="278517" y="43884"/>
                </a:moveTo>
                <a:lnTo>
                  <a:pt x="273198" y="46954"/>
                </a:lnTo>
                <a:lnTo>
                  <a:pt x="267878" y="43884"/>
                </a:lnTo>
                <a:close/>
                <a:moveTo>
                  <a:pt x="46202" y="44097"/>
                </a:moveTo>
                <a:lnTo>
                  <a:pt x="40883" y="53307"/>
                </a:lnTo>
                <a:lnTo>
                  <a:pt x="40883" y="47167"/>
                </a:lnTo>
                <a:lnTo>
                  <a:pt x="46202" y="44097"/>
                </a:lnTo>
                <a:close/>
                <a:moveTo>
                  <a:pt x="243774" y="44097"/>
                </a:moveTo>
                <a:lnTo>
                  <a:pt x="238455" y="53307"/>
                </a:lnTo>
                <a:lnTo>
                  <a:pt x="238455" y="47167"/>
                </a:lnTo>
                <a:lnTo>
                  <a:pt x="243774" y="44097"/>
                </a:lnTo>
                <a:close/>
                <a:moveTo>
                  <a:pt x="255355" y="44097"/>
                </a:moveTo>
                <a:lnTo>
                  <a:pt x="250036" y="53307"/>
                </a:lnTo>
                <a:lnTo>
                  <a:pt x="250036" y="47167"/>
                </a:lnTo>
                <a:lnTo>
                  <a:pt x="255355" y="44097"/>
                </a:lnTo>
                <a:close/>
                <a:moveTo>
                  <a:pt x="266997" y="44097"/>
                </a:moveTo>
                <a:lnTo>
                  <a:pt x="261678" y="53307"/>
                </a:lnTo>
                <a:lnTo>
                  <a:pt x="261678" y="47167"/>
                </a:lnTo>
                <a:lnTo>
                  <a:pt x="266997" y="44097"/>
                </a:lnTo>
                <a:close/>
                <a:moveTo>
                  <a:pt x="278608" y="44097"/>
                </a:moveTo>
                <a:lnTo>
                  <a:pt x="273289" y="53307"/>
                </a:lnTo>
                <a:lnTo>
                  <a:pt x="273289" y="47167"/>
                </a:lnTo>
                <a:lnTo>
                  <a:pt x="278608" y="44097"/>
                </a:lnTo>
                <a:close/>
                <a:moveTo>
                  <a:pt x="457" y="44158"/>
                </a:moveTo>
                <a:lnTo>
                  <a:pt x="5776" y="47167"/>
                </a:lnTo>
                <a:lnTo>
                  <a:pt x="5776" y="53337"/>
                </a:lnTo>
                <a:lnTo>
                  <a:pt x="457" y="44158"/>
                </a:lnTo>
                <a:close/>
                <a:moveTo>
                  <a:pt x="11369" y="44097"/>
                </a:moveTo>
                <a:lnTo>
                  <a:pt x="6050" y="53337"/>
                </a:lnTo>
                <a:lnTo>
                  <a:pt x="6050" y="47167"/>
                </a:lnTo>
                <a:lnTo>
                  <a:pt x="11369" y="44097"/>
                </a:lnTo>
                <a:close/>
                <a:moveTo>
                  <a:pt x="12098" y="44158"/>
                </a:moveTo>
                <a:lnTo>
                  <a:pt x="17418" y="47167"/>
                </a:lnTo>
                <a:lnTo>
                  <a:pt x="17418" y="53337"/>
                </a:lnTo>
                <a:lnTo>
                  <a:pt x="12098" y="44158"/>
                </a:lnTo>
                <a:close/>
                <a:moveTo>
                  <a:pt x="22980" y="44097"/>
                </a:moveTo>
                <a:lnTo>
                  <a:pt x="17661" y="53337"/>
                </a:lnTo>
                <a:lnTo>
                  <a:pt x="17661" y="47167"/>
                </a:lnTo>
                <a:lnTo>
                  <a:pt x="22980" y="44097"/>
                </a:lnTo>
                <a:close/>
                <a:moveTo>
                  <a:pt x="23710" y="44097"/>
                </a:moveTo>
                <a:lnTo>
                  <a:pt x="29029" y="47167"/>
                </a:lnTo>
                <a:lnTo>
                  <a:pt x="29029" y="53337"/>
                </a:lnTo>
                <a:lnTo>
                  <a:pt x="23710" y="44097"/>
                </a:lnTo>
                <a:close/>
                <a:moveTo>
                  <a:pt x="34622" y="44097"/>
                </a:moveTo>
                <a:lnTo>
                  <a:pt x="29302" y="53337"/>
                </a:lnTo>
                <a:lnTo>
                  <a:pt x="29302" y="47167"/>
                </a:lnTo>
                <a:lnTo>
                  <a:pt x="34622" y="44097"/>
                </a:lnTo>
                <a:close/>
                <a:moveTo>
                  <a:pt x="35290" y="44158"/>
                </a:moveTo>
                <a:lnTo>
                  <a:pt x="40610" y="47167"/>
                </a:lnTo>
                <a:lnTo>
                  <a:pt x="40610" y="53337"/>
                </a:lnTo>
                <a:lnTo>
                  <a:pt x="35290" y="44158"/>
                </a:lnTo>
                <a:close/>
                <a:moveTo>
                  <a:pt x="46932" y="44158"/>
                </a:moveTo>
                <a:lnTo>
                  <a:pt x="52251" y="47228"/>
                </a:lnTo>
                <a:lnTo>
                  <a:pt x="52251" y="53337"/>
                </a:lnTo>
                <a:lnTo>
                  <a:pt x="46932" y="44158"/>
                </a:lnTo>
                <a:close/>
                <a:moveTo>
                  <a:pt x="57844" y="44097"/>
                </a:moveTo>
                <a:lnTo>
                  <a:pt x="52525" y="53337"/>
                </a:lnTo>
                <a:lnTo>
                  <a:pt x="52525" y="47167"/>
                </a:lnTo>
                <a:lnTo>
                  <a:pt x="57844" y="44097"/>
                </a:lnTo>
                <a:close/>
                <a:moveTo>
                  <a:pt x="58543" y="44158"/>
                </a:moveTo>
                <a:lnTo>
                  <a:pt x="63862" y="47228"/>
                </a:lnTo>
                <a:lnTo>
                  <a:pt x="63862" y="53337"/>
                </a:lnTo>
                <a:lnTo>
                  <a:pt x="58543" y="44158"/>
                </a:lnTo>
                <a:close/>
                <a:moveTo>
                  <a:pt x="69455" y="44097"/>
                </a:moveTo>
                <a:lnTo>
                  <a:pt x="64136" y="53337"/>
                </a:lnTo>
                <a:lnTo>
                  <a:pt x="64136" y="47167"/>
                </a:lnTo>
                <a:lnTo>
                  <a:pt x="69455" y="44097"/>
                </a:lnTo>
                <a:close/>
                <a:moveTo>
                  <a:pt x="70185" y="44158"/>
                </a:moveTo>
                <a:lnTo>
                  <a:pt x="75504" y="47228"/>
                </a:lnTo>
                <a:lnTo>
                  <a:pt x="75504" y="53337"/>
                </a:lnTo>
                <a:lnTo>
                  <a:pt x="70185" y="44158"/>
                </a:lnTo>
                <a:close/>
                <a:moveTo>
                  <a:pt x="81097" y="44097"/>
                </a:moveTo>
                <a:lnTo>
                  <a:pt x="75777" y="53337"/>
                </a:lnTo>
                <a:lnTo>
                  <a:pt x="75777" y="47167"/>
                </a:lnTo>
                <a:lnTo>
                  <a:pt x="81097" y="44097"/>
                </a:lnTo>
                <a:close/>
                <a:moveTo>
                  <a:pt x="81796" y="44158"/>
                </a:moveTo>
                <a:lnTo>
                  <a:pt x="87115" y="47228"/>
                </a:lnTo>
                <a:lnTo>
                  <a:pt x="87115" y="53337"/>
                </a:lnTo>
                <a:lnTo>
                  <a:pt x="81796" y="44158"/>
                </a:lnTo>
                <a:close/>
                <a:moveTo>
                  <a:pt x="92708" y="44097"/>
                </a:moveTo>
                <a:lnTo>
                  <a:pt x="87389" y="53337"/>
                </a:lnTo>
                <a:lnTo>
                  <a:pt x="87389" y="47167"/>
                </a:lnTo>
                <a:lnTo>
                  <a:pt x="92708" y="44097"/>
                </a:lnTo>
                <a:close/>
                <a:moveTo>
                  <a:pt x="93437" y="44158"/>
                </a:moveTo>
                <a:lnTo>
                  <a:pt x="98757" y="47228"/>
                </a:lnTo>
                <a:lnTo>
                  <a:pt x="98757" y="53337"/>
                </a:lnTo>
                <a:lnTo>
                  <a:pt x="93437" y="44158"/>
                </a:lnTo>
                <a:close/>
                <a:moveTo>
                  <a:pt x="104349" y="44097"/>
                </a:moveTo>
                <a:lnTo>
                  <a:pt x="99030" y="53337"/>
                </a:lnTo>
                <a:lnTo>
                  <a:pt x="99030" y="47167"/>
                </a:lnTo>
                <a:lnTo>
                  <a:pt x="104349" y="44097"/>
                </a:lnTo>
                <a:close/>
                <a:moveTo>
                  <a:pt x="105018" y="44158"/>
                </a:moveTo>
                <a:lnTo>
                  <a:pt x="110337" y="47228"/>
                </a:lnTo>
                <a:lnTo>
                  <a:pt x="110337" y="53337"/>
                </a:lnTo>
                <a:lnTo>
                  <a:pt x="105018" y="44158"/>
                </a:lnTo>
                <a:close/>
                <a:moveTo>
                  <a:pt x="115930" y="44097"/>
                </a:moveTo>
                <a:lnTo>
                  <a:pt x="110611" y="53337"/>
                </a:lnTo>
                <a:lnTo>
                  <a:pt x="110611" y="47167"/>
                </a:lnTo>
                <a:lnTo>
                  <a:pt x="115930" y="44097"/>
                </a:lnTo>
                <a:close/>
                <a:moveTo>
                  <a:pt x="116660" y="44158"/>
                </a:moveTo>
                <a:lnTo>
                  <a:pt x="121979" y="47228"/>
                </a:lnTo>
                <a:lnTo>
                  <a:pt x="121979" y="53337"/>
                </a:lnTo>
                <a:lnTo>
                  <a:pt x="116660" y="44158"/>
                </a:lnTo>
                <a:close/>
                <a:moveTo>
                  <a:pt x="127541" y="44097"/>
                </a:moveTo>
                <a:lnTo>
                  <a:pt x="122222" y="53337"/>
                </a:lnTo>
                <a:lnTo>
                  <a:pt x="122222" y="47167"/>
                </a:lnTo>
                <a:lnTo>
                  <a:pt x="127541" y="44097"/>
                </a:lnTo>
                <a:close/>
                <a:moveTo>
                  <a:pt x="128271" y="44158"/>
                </a:moveTo>
                <a:lnTo>
                  <a:pt x="133590" y="47228"/>
                </a:lnTo>
                <a:lnTo>
                  <a:pt x="133590" y="53337"/>
                </a:lnTo>
                <a:lnTo>
                  <a:pt x="128271" y="44158"/>
                </a:lnTo>
                <a:close/>
                <a:moveTo>
                  <a:pt x="139183" y="44097"/>
                </a:moveTo>
                <a:lnTo>
                  <a:pt x="133864" y="53337"/>
                </a:lnTo>
                <a:lnTo>
                  <a:pt x="133864" y="47167"/>
                </a:lnTo>
                <a:lnTo>
                  <a:pt x="139183" y="44097"/>
                </a:lnTo>
                <a:close/>
                <a:moveTo>
                  <a:pt x="139912" y="44158"/>
                </a:moveTo>
                <a:lnTo>
                  <a:pt x="145232" y="47228"/>
                </a:lnTo>
                <a:lnTo>
                  <a:pt x="145232" y="53337"/>
                </a:lnTo>
                <a:lnTo>
                  <a:pt x="139912" y="44158"/>
                </a:lnTo>
                <a:close/>
                <a:moveTo>
                  <a:pt x="150794" y="44097"/>
                </a:moveTo>
                <a:lnTo>
                  <a:pt x="145475" y="53337"/>
                </a:lnTo>
                <a:lnTo>
                  <a:pt x="145475" y="47167"/>
                </a:lnTo>
                <a:lnTo>
                  <a:pt x="150794" y="44097"/>
                </a:lnTo>
                <a:close/>
                <a:moveTo>
                  <a:pt x="151523" y="44158"/>
                </a:moveTo>
                <a:lnTo>
                  <a:pt x="156843" y="47228"/>
                </a:lnTo>
                <a:lnTo>
                  <a:pt x="156843" y="53337"/>
                </a:lnTo>
                <a:lnTo>
                  <a:pt x="151523" y="44158"/>
                </a:lnTo>
                <a:close/>
                <a:moveTo>
                  <a:pt x="162436" y="44097"/>
                </a:moveTo>
                <a:lnTo>
                  <a:pt x="157116" y="53337"/>
                </a:lnTo>
                <a:lnTo>
                  <a:pt x="157116" y="47167"/>
                </a:lnTo>
                <a:lnTo>
                  <a:pt x="162436" y="44097"/>
                </a:lnTo>
                <a:close/>
                <a:moveTo>
                  <a:pt x="163165" y="44158"/>
                </a:moveTo>
                <a:lnTo>
                  <a:pt x="168484" y="47228"/>
                </a:lnTo>
                <a:lnTo>
                  <a:pt x="168484" y="53337"/>
                </a:lnTo>
                <a:lnTo>
                  <a:pt x="163165" y="44158"/>
                </a:lnTo>
                <a:close/>
                <a:moveTo>
                  <a:pt x="174047" y="44097"/>
                </a:moveTo>
                <a:lnTo>
                  <a:pt x="168727" y="53337"/>
                </a:lnTo>
                <a:lnTo>
                  <a:pt x="168727" y="47167"/>
                </a:lnTo>
                <a:lnTo>
                  <a:pt x="174047" y="44097"/>
                </a:lnTo>
                <a:close/>
                <a:moveTo>
                  <a:pt x="174746" y="44158"/>
                </a:moveTo>
                <a:lnTo>
                  <a:pt x="180065" y="47228"/>
                </a:lnTo>
                <a:lnTo>
                  <a:pt x="180065" y="53337"/>
                </a:lnTo>
                <a:lnTo>
                  <a:pt x="174746" y="44158"/>
                </a:lnTo>
                <a:close/>
                <a:moveTo>
                  <a:pt x="185658" y="44097"/>
                </a:moveTo>
                <a:lnTo>
                  <a:pt x="180339" y="53337"/>
                </a:lnTo>
                <a:lnTo>
                  <a:pt x="180339" y="47167"/>
                </a:lnTo>
                <a:lnTo>
                  <a:pt x="185658" y="44097"/>
                </a:lnTo>
                <a:close/>
                <a:moveTo>
                  <a:pt x="186357" y="44158"/>
                </a:moveTo>
                <a:lnTo>
                  <a:pt x="191676" y="47228"/>
                </a:lnTo>
                <a:lnTo>
                  <a:pt x="191676" y="53337"/>
                </a:lnTo>
                <a:lnTo>
                  <a:pt x="186357" y="44158"/>
                </a:lnTo>
                <a:close/>
                <a:moveTo>
                  <a:pt x="197269" y="44097"/>
                </a:moveTo>
                <a:lnTo>
                  <a:pt x="191950" y="53337"/>
                </a:lnTo>
                <a:lnTo>
                  <a:pt x="191950" y="47167"/>
                </a:lnTo>
                <a:lnTo>
                  <a:pt x="197269" y="44097"/>
                </a:lnTo>
                <a:close/>
                <a:moveTo>
                  <a:pt x="197999" y="44158"/>
                </a:moveTo>
                <a:lnTo>
                  <a:pt x="203318" y="47228"/>
                </a:lnTo>
                <a:lnTo>
                  <a:pt x="203318" y="53337"/>
                </a:lnTo>
                <a:lnTo>
                  <a:pt x="197999" y="44158"/>
                </a:lnTo>
                <a:close/>
                <a:moveTo>
                  <a:pt x="208911" y="44097"/>
                </a:moveTo>
                <a:lnTo>
                  <a:pt x="203591" y="53337"/>
                </a:lnTo>
                <a:lnTo>
                  <a:pt x="203591" y="47167"/>
                </a:lnTo>
                <a:lnTo>
                  <a:pt x="208911" y="44097"/>
                </a:lnTo>
                <a:close/>
                <a:moveTo>
                  <a:pt x="209610" y="44158"/>
                </a:moveTo>
                <a:lnTo>
                  <a:pt x="214929" y="47228"/>
                </a:lnTo>
                <a:lnTo>
                  <a:pt x="214929" y="53337"/>
                </a:lnTo>
                <a:lnTo>
                  <a:pt x="209610" y="44158"/>
                </a:lnTo>
                <a:close/>
                <a:moveTo>
                  <a:pt x="220522" y="44097"/>
                </a:moveTo>
                <a:lnTo>
                  <a:pt x="215202" y="53337"/>
                </a:lnTo>
                <a:lnTo>
                  <a:pt x="215202" y="47167"/>
                </a:lnTo>
                <a:lnTo>
                  <a:pt x="220522" y="44097"/>
                </a:lnTo>
                <a:close/>
                <a:moveTo>
                  <a:pt x="221251" y="44158"/>
                </a:moveTo>
                <a:lnTo>
                  <a:pt x="226570" y="47228"/>
                </a:lnTo>
                <a:lnTo>
                  <a:pt x="226570" y="53337"/>
                </a:lnTo>
                <a:lnTo>
                  <a:pt x="221251" y="44158"/>
                </a:lnTo>
                <a:close/>
                <a:moveTo>
                  <a:pt x="232163" y="44097"/>
                </a:moveTo>
                <a:lnTo>
                  <a:pt x="226844" y="53337"/>
                </a:lnTo>
                <a:lnTo>
                  <a:pt x="226844" y="47167"/>
                </a:lnTo>
                <a:lnTo>
                  <a:pt x="232163" y="44097"/>
                </a:lnTo>
                <a:close/>
                <a:moveTo>
                  <a:pt x="232862" y="44097"/>
                </a:moveTo>
                <a:lnTo>
                  <a:pt x="238182" y="47167"/>
                </a:lnTo>
                <a:lnTo>
                  <a:pt x="238182" y="53337"/>
                </a:lnTo>
                <a:lnTo>
                  <a:pt x="232862" y="44097"/>
                </a:lnTo>
                <a:close/>
                <a:moveTo>
                  <a:pt x="244474" y="44097"/>
                </a:moveTo>
                <a:lnTo>
                  <a:pt x="249793" y="47167"/>
                </a:lnTo>
                <a:lnTo>
                  <a:pt x="249793" y="53337"/>
                </a:lnTo>
                <a:lnTo>
                  <a:pt x="244474" y="44097"/>
                </a:lnTo>
                <a:close/>
                <a:moveTo>
                  <a:pt x="256085" y="44097"/>
                </a:moveTo>
                <a:lnTo>
                  <a:pt x="261404" y="47167"/>
                </a:lnTo>
                <a:lnTo>
                  <a:pt x="261404" y="53337"/>
                </a:lnTo>
                <a:lnTo>
                  <a:pt x="256085" y="44097"/>
                </a:lnTo>
                <a:close/>
                <a:moveTo>
                  <a:pt x="267726" y="44097"/>
                </a:moveTo>
                <a:lnTo>
                  <a:pt x="273046" y="47167"/>
                </a:lnTo>
                <a:lnTo>
                  <a:pt x="273046" y="53337"/>
                </a:lnTo>
                <a:lnTo>
                  <a:pt x="267726" y="44097"/>
                </a:lnTo>
                <a:close/>
                <a:moveTo>
                  <a:pt x="11855" y="44249"/>
                </a:moveTo>
                <a:lnTo>
                  <a:pt x="17174" y="53459"/>
                </a:lnTo>
                <a:lnTo>
                  <a:pt x="17174" y="53459"/>
                </a:lnTo>
                <a:lnTo>
                  <a:pt x="11855" y="50389"/>
                </a:lnTo>
                <a:lnTo>
                  <a:pt x="11855" y="44249"/>
                </a:lnTo>
                <a:close/>
                <a:moveTo>
                  <a:pt x="23497" y="44249"/>
                </a:moveTo>
                <a:lnTo>
                  <a:pt x="28816" y="53459"/>
                </a:lnTo>
                <a:lnTo>
                  <a:pt x="28816" y="53459"/>
                </a:lnTo>
                <a:lnTo>
                  <a:pt x="23497" y="50389"/>
                </a:lnTo>
                <a:lnTo>
                  <a:pt x="23497" y="44249"/>
                </a:lnTo>
                <a:close/>
                <a:moveTo>
                  <a:pt x="35078" y="44249"/>
                </a:moveTo>
                <a:lnTo>
                  <a:pt x="40397" y="53459"/>
                </a:lnTo>
                <a:lnTo>
                  <a:pt x="40397" y="53459"/>
                </a:lnTo>
                <a:lnTo>
                  <a:pt x="35078" y="50389"/>
                </a:lnTo>
                <a:lnTo>
                  <a:pt x="35078" y="44249"/>
                </a:lnTo>
                <a:close/>
                <a:moveTo>
                  <a:pt x="93194" y="44249"/>
                </a:moveTo>
                <a:lnTo>
                  <a:pt x="98513" y="53459"/>
                </a:lnTo>
                <a:lnTo>
                  <a:pt x="98513" y="53459"/>
                </a:lnTo>
                <a:lnTo>
                  <a:pt x="93194" y="50419"/>
                </a:lnTo>
                <a:lnTo>
                  <a:pt x="93194" y="44249"/>
                </a:lnTo>
                <a:close/>
                <a:moveTo>
                  <a:pt x="244" y="44249"/>
                </a:moveTo>
                <a:lnTo>
                  <a:pt x="5563" y="53459"/>
                </a:lnTo>
                <a:lnTo>
                  <a:pt x="214" y="50389"/>
                </a:lnTo>
                <a:lnTo>
                  <a:pt x="214" y="44249"/>
                </a:lnTo>
                <a:close/>
                <a:moveTo>
                  <a:pt x="46689" y="44249"/>
                </a:moveTo>
                <a:lnTo>
                  <a:pt x="52008" y="53459"/>
                </a:lnTo>
                <a:lnTo>
                  <a:pt x="46689" y="50389"/>
                </a:lnTo>
                <a:lnTo>
                  <a:pt x="46689" y="44249"/>
                </a:lnTo>
                <a:close/>
                <a:moveTo>
                  <a:pt x="58330" y="44249"/>
                </a:moveTo>
                <a:lnTo>
                  <a:pt x="63650" y="53459"/>
                </a:lnTo>
                <a:lnTo>
                  <a:pt x="58330" y="50419"/>
                </a:lnTo>
                <a:lnTo>
                  <a:pt x="58330" y="44249"/>
                </a:lnTo>
                <a:close/>
                <a:moveTo>
                  <a:pt x="69941" y="44249"/>
                </a:moveTo>
                <a:lnTo>
                  <a:pt x="75261" y="53459"/>
                </a:lnTo>
                <a:lnTo>
                  <a:pt x="69941" y="50419"/>
                </a:lnTo>
                <a:lnTo>
                  <a:pt x="69941" y="44249"/>
                </a:lnTo>
                <a:close/>
                <a:moveTo>
                  <a:pt x="81583" y="44249"/>
                </a:moveTo>
                <a:lnTo>
                  <a:pt x="86902" y="53459"/>
                </a:lnTo>
                <a:lnTo>
                  <a:pt x="81583" y="50419"/>
                </a:lnTo>
                <a:lnTo>
                  <a:pt x="81583" y="44249"/>
                </a:lnTo>
                <a:close/>
                <a:moveTo>
                  <a:pt x="104836" y="44249"/>
                </a:moveTo>
                <a:lnTo>
                  <a:pt x="110155" y="53459"/>
                </a:lnTo>
                <a:lnTo>
                  <a:pt x="104836" y="50419"/>
                </a:lnTo>
                <a:lnTo>
                  <a:pt x="104836" y="44249"/>
                </a:lnTo>
                <a:close/>
                <a:moveTo>
                  <a:pt x="116416" y="44249"/>
                </a:moveTo>
                <a:lnTo>
                  <a:pt x="121736" y="53459"/>
                </a:lnTo>
                <a:lnTo>
                  <a:pt x="116416" y="50419"/>
                </a:lnTo>
                <a:lnTo>
                  <a:pt x="116416" y="44249"/>
                </a:lnTo>
                <a:close/>
                <a:moveTo>
                  <a:pt x="128058" y="44249"/>
                </a:moveTo>
                <a:lnTo>
                  <a:pt x="133377" y="53459"/>
                </a:lnTo>
                <a:lnTo>
                  <a:pt x="128058" y="50419"/>
                </a:lnTo>
                <a:lnTo>
                  <a:pt x="128058" y="44249"/>
                </a:lnTo>
                <a:close/>
                <a:moveTo>
                  <a:pt x="139669" y="44249"/>
                </a:moveTo>
                <a:lnTo>
                  <a:pt x="144988" y="53459"/>
                </a:lnTo>
                <a:lnTo>
                  <a:pt x="139669" y="50419"/>
                </a:lnTo>
                <a:lnTo>
                  <a:pt x="139669" y="44249"/>
                </a:lnTo>
                <a:close/>
                <a:moveTo>
                  <a:pt x="151311" y="44249"/>
                </a:moveTo>
                <a:lnTo>
                  <a:pt x="156630" y="53459"/>
                </a:lnTo>
                <a:lnTo>
                  <a:pt x="151311" y="50419"/>
                </a:lnTo>
                <a:lnTo>
                  <a:pt x="151311" y="44249"/>
                </a:lnTo>
                <a:close/>
                <a:moveTo>
                  <a:pt x="162922" y="44249"/>
                </a:moveTo>
                <a:lnTo>
                  <a:pt x="168241" y="53459"/>
                </a:lnTo>
                <a:lnTo>
                  <a:pt x="162922" y="50419"/>
                </a:lnTo>
                <a:lnTo>
                  <a:pt x="162922" y="44249"/>
                </a:lnTo>
                <a:close/>
                <a:moveTo>
                  <a:pt x="174503" y="44249"/>
                </a:moveTo>
                <a:lnTo>
                  <a:pt x="179822" y="53459"/>
                </a:lnTo>
                <a:lnTo>
                  <a:pt x="174503" y="50419"/>
                </a:lnTo>
                <a:lnTo>
                  <a:pt x="174503" y="44249"/>
                </a:lnTo>
                <a:close/>
                <a:moveTo>
                  <a:pt x="186144" y="44249"/>
                </a:moveTo>
                <a:lnTo>
                  <a:pt x="191463" y="53459"/>
                </a:lnTo>
                <a:lnTo>
                  <a:pt x="186144" y="50419"/>
                </a:lnTo>
                <a:lnTo>
                  <a:pt x="186144" y="44249"/>
                </a:lnTo>
                <a:close/>
                <a:moveTo>
                  <a:pt x="197755" y="44249"/>
                </a:moveTo>
                <a:lnTo>
                  <a:pt x="203075" y="53459"/>
                </a:lnTo>
                <a:lnTo>
                  <a:pt x="197755" y="50419"/>
                </a:lnTo>
                <a:lnTo>
                  <a:pt x="197755" y="44249"/>
                </a:lnTo>
                <a:close/>
                <a:moveTo>
                  <a:pt x="209397" y="44249"/>
                </a:moveTo>
                <a:lnTo>
                  <a:pt x="214716" y="53459"/>
                </a:lnTo>
                <a:lnTo>
                  <a:pt x="209397" y="50419"/>
                </a:lnTo>
                <a:lnTo>
                  <a:pt x="209397" y="44249"/>
                </a:lnTo>
                <a:close/>
                <a:moveTo>
                  <a:pt x="221008" y="44249"/>
                </a:moveTo>
                <a:lnTo>
                  <a:pt x="226327" y="53459"/>
                </a:lnTo>
                <a:lnTo>
                  <a:pt x="221008" y="50419"/>
                </a:lnTo>
                <a:lnTo>
                  <a:pt x="221008" y="44249"/>
                </a:lnTo>
                <a:close/>
                <a:moveTo>
                  <a:pt x="232650" y="44249"/>
                </a:moveTo>
                <a:lnTo>
                  <a:pt x="237969" y="53459"/>
                </a:lnTo>
                <a:lnTo>
                  <a:pt x="232650" y="50419"/>
                </a:lnTo>
                <a:lnTo>
                  <a:pt x="232650" y="44249"/>
                </a:lnTo>
                <a:close/>
                <a:moveTo>
                  <a:pt x="244230" y="44249"/>
                </a:moveTo>
                <a:lnTo>
                  <a:pt x="249550" y="53459"/>
                </a:lnTo>
                <a:lnTo>
                  <a:pt x="244230" y="50419"/>
                </a:lnTo>
                <a:lnTo>
                  <a:pt x="244230" y="44249"/>
                </a:lnTo>
                <a:close/>
                <a:moveTo>
                  <a:pt x="255872" y="44249"/>
                </a:moveTo>
                <a:lnTo>
                  <a:pt x="261191" y="53459"/>
                </a:lnTo>
                <a:lnTo>
                  <a:pt x="255872" y="50419"/>
                </a:lnTo>
                <a:lnTo>
                  <a:pt x="255872" y="44249"/>
                </a:lnTo>
                <a:close/>
                <a:moveTo>
                  <a:pt x="267483" y="44249"/>
                </a:moveTo>
                <a:lnTo>
                  <a:pt x="272802" y="53459"/>
                </a:lnTo>
                <a:lnTo>
                  <a:pt x="267483" y="50419"/>
                </a:lnTo>
                <a:lnTo>
                  <a:pt x="267483" y="44249"/>
                </a:lnTo>
                <a:close/>
                <a:moveTo>
                  <a:pt x="58057" y="44310"/>
                </a:moveTo>
                <a:lnTo>
                  <a:pt x="58057" y="50419"/>
                </a:lnTo>
                <a:lnTo>
                  <a:pt x="52737" y="53489"/>
                </a:lnTo>
                <a:lnTo>
                  <a:pt x="52737" y="53489"/>
                </a:lnTo>
                <a:lnTo>
                  <a:pt x="58057" y="44310"/>
                </a:lnTo>
                <a:close/>
                <a:moveTo>
                  <a:pt x="69698" y="44310"/>
                </a:moveTo>
                <a:lnTo>
                  <a:pt x="69698" y="50419"/>
                </a:lnTo>
                <a:lnTo>
                  <a:pt x="64379" y="53489"/>
                </a:lnTo>
                <a:lnTo>
                  <a:pt x="64379" y="53489"/>
                </a:lnTo>
                <a:lnTo>
                  <a:pt x="69698" y="44310"/>
                </a:lnTo>
                <a:close/>
                <a:moveTo>
                  <a:pt x="81309" y="44310"/>
                </a:moveTo>
                <a:lnTo>
                  <a:pt x="81309" y="50419"/>
                </a:lnTo>
                <a:lnTo>
                  <a:pt x="75990" y="53489"/>
                </a:lnTo>
                <a:lnTo>
                  <a:pt x="75990" y="53489"/>
                </a:lnTo>
                <a:lnTo>
                  <a:pt x="81309" y="44310"/>
                </a:lnTo>
                <a:close/>
                <a:moveTo>
                  <a:pt x="92951" y="44310"/>
                </a:moveTo>
                <a:lnTo>
                  <a:pt x="92951" y="50419"/>
                </a:lnTo>
                <a:lnTo>
                  <a:pt x="87632" y="53489"/>
                </a:lnTo>
                <a:lnTo>
                  <a:pt x="87632" y="53489"/>
                </a:lnTo>
                <a:lnTo>
                  <a:pt x="92951" y="44310"/>
                </a:lnTo>
                <a:close/>
                <a:moveTo>
                  <a:pt x="104562" y="44310"/>
                </a:moveTo>
                <a:lnTo>
                  <a:pt x="104562" y="50419"/>
                </a:lnTo>
                <a:lnTo>
                  <a:pt x="99243" y="53489"/>
                </a:lnTo>
                <a:lnTo>
                  <a:pt x="99243" y="53489"/>
                </a:lnTo>
                <a:lnTo>
                  <a:pt x="104562" y="44310"/>
                </a:lnTo>
                <a:close/>
                <a:moveTo>
                  <a:pt x="116143" y="44310"/>
                </a:moveTo>
                <a:lnTo>
                  <a:pt x="116143" y="50419"/>
                </a:lnTo>
                <a:lnTo>
                  <a:pt x="110824" y="53489"/>
                </a:lnTo>
                <a:lnTo>
                  <a:pt x="110824" y="53489"/>
                </a:lnTo>
                <a:lnTo>
                  <a:pt x="116143" y="44310"/>
                </a:lnTo>
                <a:close/>
                <a:moveTo>
                  <a:pt x="127784" y="44310"/>
                </a:moveTo>
                <a:lnTo>
                  <a:pt x="127784" y="50419"/>
                </a:lnTo>
                <a:lnTo>
                  <a:pt x="122465" y="53489"/>
                </a:lnTo>
                <a:lnTo>
                  <a:pt x="122465" y="53489"/>
                </a:lnTo>
                <a:lnTo>
                  <a:pt x="127784" y="44310"/>
                </a:lnTo>
                <a:close/>
                <a:moveTo>
                  <a:pt x="139396" y="44310"/>
                </a:moveTo>
                <a:lnTo>
                  <a:pt x="139396" y="50419"/>
                </a:lnTo>
                <a:lnTo>
                  <a:pt x="134076" y="53489"/>
                </a:lnTo>
                <a:lnTo>
                  <a:pt x="134076" y="53489"/>
                </a:lnTo>
                <a:lnTo>
                  <a:pt x="139396" y="44310"/>
                </a:lnTo>
                <a:close/>
                <a:moveTo>
                  <a:pt x="151037" y="44310"/>
                </a:moveTo>
                <a:lnTo>
                  <a:pt x="151037" y="50419"/>
                </a:lnTo>
                <a:lnTo>
                  <a:pt x="145718" y="53489"/>
                </a:lnTo>
                <a:lnTo>
                  <a:pt x="145718" y="53489"/>
                </a:lnTo>
                <a:lnTo>
                  <a:pt x="151037" y="44310"/>
                </a:lnTo>
                <a:close/>
                <a:moveTo>
                  <a:pt x="162648" y="44310"/>
                </a:moveTo>
                <a:lnTo>
                  <a:pt x="162648" y="50419"/>
                </a:lnTo>
                <a:lnTo>
                  <a:pt x="157329" y="53489"/>
                </a:lnTo>
                <a:lnTo>
                  <a:pt x="157329" y="53489"/>
                </a:lnTo>
                <a:lnTo>
                  <a:pt x="162648" y="44310"/>
                </a:lnTo>
                <a:close/>
                <a:moveTo>
                  <a:pt x="174290" y="44310"/>
                </a:moveTo>
                <a:lnTo>
                  <a:pt x="174290" y="50419"/>
                </a:lnTo>
                <a:lnTo>
                  <a:pt x="168971" y="53489"/>
                </a:lnTo>
                <a:lnTo>
                  <a:pt x="168971" y="53489"/>
                </a:lnTo>
                <a:lnTo>
                  <a:pt x="174290" y="44310"/>
                </a:lnTo>
                <a:close/>
                <a:moveTo>
                  <a:pt x="185871" y="44310"/>
                </a:moveTo>
                <a:lnTo>
                  <a:pt x="185871" y="50419"/>
                </a:lnTo>
                <a:lnTo>
                  <a:pt x="180551" y="53489"/>
                </a:lnTo>
                <a:lnTo>
                  <a:pt x="180551" y="53489"/>
                </a:lnTo>
                <a:lnTo>
                  <a:pt x="185871" y="44310"/>
                </a:lnTo>
                <a:close/>
                <a:moveTo>
                  <a:pt x="197512" y="44310"/>
                </a:moveTo>
                <a:lnTo>
                  <a:pt x="197512" y="50419"/>
                </a:lnTo>
                <a:lnTo>
                  <a:pt x="192193" y="53489"/>
                </a:lnTo>
                <a:lnTo>
                  <a:pt x="192193" y="53489"/>
                </a:lnTo>
                <a:lnTo>
                  <a:pt x="197512" y="44310"/>
                </a:lnTo>
                <a:close/>
                <a:moveTo>
                  <a:pt x="209123" y="44310"/>
                </a:moveTo>
                <a:lnTo>
                  <a:pt x="209123" y="50419"/>
                </a:lnTo>
                <a:lnTo>
                  <a:pt x="203804" y="53489"/>
                </a:lnTo>
                <a:lnTo>
                  <a:pt x="203804" y="53489"/>
                </a:lnTo>
                <a:lnTo>
                  <a:pt x="209123" y="44310"/>
                </a:lnTo>
                <a:close/>
                <a:moveTo>
                  <a:pt x="220765" y="44310"/>
                </a:moveTo>
                <a:lnTo>
                  <a:pt x="220765" y="50419"/>
                </a:lnTo>
                <a:lnTo>
                  <a:pt x="215446" y="53489"/>
                </a:lnTo>
                <a:lnTo>
                  <a:pt x="215446" y="53489"/>
                </a:lnTo>
                <a:lnTo>
                  <a:pt x="220765" y="44310"/>
                </a:lnTo>
                <a:close/>
                <a:moveTo>
                  <a:pt x="243957" y="44310"/>
                </a:moveTo>
                <a:lnTo>
                  <a:pt x="243957" y="50419"/>
                </a:lnTo>
                <a:lnTo>
                  <a:pt x="238638" y="53489"/>
                </a:lnTo>
                <a:lnTo>
                  <a:pt x="238638" y="53489"/>
                </a:lnTo>
                <a:lnTo>
                  <a:pt x="243957" y="44310"/>
                </a:lnTo>
                <a:close/>
                <a:moveTo>
                  <a:pt x="255598" y="44310"/>
                </a:moveTo>
                <a:lnTo>
                  <a:pt x="255598" y="50419"/>
                </a:lnTo>
                <a:lnTo>
                  <a:pt x="250279" y="53489"/>
                </a:lnTo>
                <a:lnTo>
                  <a:pt x="250279" y="53489"/>
                </a:lnTo>
                <a:lnTo>
                  <a:pt x="255598" y="44310"/>
                </a:lnTo>
                <a:close/>
                <a:moveTo>
                  <a:pt x="34834" y="44249"/>
                </a:moveTo>
                <a:lnTo>
                  <a:pt x="34834" y="50419"/>
                </a:lnTo>
                <a:lnTo>
                  <a:pt x="29515" y="53489"/>
                </a:lnTo>
                <a:lnTo>
                  <a:pt x="29515" y="53489"/>
                </a:lnTo>
                <a:lnTo>
                  <a:pt x="34834" y="44249"/>
                </a:lnTo>
                <a:close/>
                <a:moveTo>
                  <a:pt x="46446" y="44249"/>
                </a:moveTo>
                <a:lnTo>
                  <a:pt x="46446" y="50419"/>
                </a:lnTo>
                <a:lnTo>
                  <a:pt x="41126" y="53489"/>
                </a:lnTo>
                <a:lnTo>
                  <a:pt x="41126" y="53489"/>
                </a:lnTo>
                <a:lnTo>
                  <a:pt x="46446" y="44249"/>
                </a:lnTo>
                <a:close/>
                <a:moveTo>
                  <a:pt x="232376" y="44310"/>
                </a:moveTo>
                <a:lnTo>
                  <a:pt x="232376" y="50419"/>
                </a:lnTo>
                <a:lnTo>
                  <a:pt x="227057" y="53489"/>
                </a:lnTo>
                <a:lnTo>
                  <a:pt x="232376" y="44310"/>
                </a:lnTo>
                <a:close/>
                <a:moveTo>
                  <a:pt x="267210" y="44310"/>
                </a:moveTo>
                <a:lnTo>
                  <a:pt x="267210" y="50419"/>
                </a:lnTo>
                <a:lnTo>
                  <a:pt x="261890" y="53489"/>
                </a:lnTo>
                <a:lnTo>
                  <a:pt x="267210" y="44310"/>
                </a:lnTo>
                <a:close/>
                <a:moveTo>
                  <a:pt x="278851" y="44310"/>
                </a:moveTo>
                <a:lnTo>
                  <a:pt x="278851" y="50419"/>
                </a:lnTo>
                <a:lnTo>
                  <a:pt x="273532" y="53489"/>
                </a:lnTo>
                <a:lnTo>
                  <a:pt x="278851" y="44310"/>
                </a:lnTo>
                <a:close/>
                <a:moveTo>
                  <a:pt x="11582" y="44249"/>
                </a:moveTo>
                <a:lnTo>
                  <a:pt x="11582" y="50419"/>
                </a:lnTo>
                <a:lnTo>
                  <a:pt x="6262" y="53489"/>
                </a:lnTo>
                <a:lnTo>
                  <a:pt x="11582" y="44249"/>
                </a:lnTo>
                <a:close/>
                <a:moveTo>
                  <a:pt x="23223" y="44310"/>
                </a:moveTo>
                <a:lnTo>
                  <a:pt x="23223" y="50419"/>
                </a:lnTo>
                <a:lnTo>
                  <a:pt x="17904" y="53489"/>
                </a:lnTo>
                <a:lnTo>
                  <a:pt x="23223" y="44310"/>
                </a:lnTo>
                <a:close/>
                <a:moveTo>
                  <a:pt x="69850" y="50601"/>
                </a:moveTo>
                <a:lnTo>
                  <a:pt x="75169" y="53671"/>
                </a:lnTo>
                <a:lnTo>
                  <a:pt x="64531" y="53671"/>
                </a:lnTo>
                <a:lnTo>
                  <a:pt x="69850" y="50601"/>
                </a:lnTo>
                <a:close/>
                <a:moveTo>
                  <a:pt x="81431" y="50601"/>
                </a:moveTo>
                <a:lnTo>
                  <a:pt x="86750" y="53671"/>
                </a:lnTo>
                <a:lnTo>
                  <a:pt x="76112" y="53671"/>
                </a:lnTo>
                <a:lnTo>
                  <a:pt x="81431" y="50601"/>
                </a:lnTo>
                <a:close/>
                <a:moveTo>
                  <a:pt x="93042" y="50601"/>
                </a:moveTo>
                <a:lnTo>
                  <a:pt x="98361" y="53671"/>
                </a:lnTo>
                <a:lnTo>
                  <a:pt x="87723" y="53671"/>
                </a:lnTo>
                <a:lnTo>
                  <a:pt x="93042" y="50601"/>
                </a:lnTo>
                <a:close/>
                <a:moveTo>
                  <a:pt x="104684" y="50601"/>
                </a:moveTo>
                <a:lnTo>
                  <a:pt x="110003" y="53671"/>
                </a:lnTo>
                <a:lnTo>
                  <a:pt x="99364" y="53671"/>
                </a:lnTo>
                <a:lnTo>
                  <a:pt x="104684" y="50601"/>
                </a:lnTo>
                <a:close/>
                <a:moveTo>
                  <a:pt x="116295" y="50601"/>
                </a:moveTo>
                <a:lnTo>
                  <a:pt x="121614" y="53671"/>
                </a:lnTo>
                <a:lnTo>
                  <a:pt x="110976" y="53671"/>
                </a:lnTo>
                <a:lnTo>
                  <a:pt x="116295" y="50601"/>
                </a:lnTo>
                <a:close/>
                <a:moveTo>
                  <a:pt x="127936" y="50601"/>
                </a:moveTo>
                <a:lnTo>
                  <a:pt x="133256" y="53671"/>
                </a:lnTo>
                <a:lnTo>
                  <a:pt x="122617" y="53671"/>
                </a:lnTo>
                <a:lnTo>
                  <a:pt x="127936" y="50601"/>
                </a:lnTo>
                <a:close/>
                <a:moveTo>
                  <a:pt x="139548" y="50601"/>
                </a:moveTo>
                <a:lnTo>
                  <a:pt x="144867" y="53671"/>
                </a:lnTo>
                <a:lnTo>
                  <a:pt x="134228" y="53671"/>
                </a:lnTo>
                <a:lnTo>
                  <a:pt x="139548" y="50601"/>
                </a:lnTo>
                <a:close/>
                <a:moveTo>
                  <a:pt x="151159" y="50601"/>
                </a:moveTo>
                <a:lnTo>
                  <a:pt x="156478" y="53671"/>
                </a:lnTo>
                <a:lnTo>
                  <a:pt x="145840" y="53671"/>
                </a:lnTo>
                <a:lnTo>
                  <a:pt x="151159" y="50601"/>
                </a:lnTo>
                <a:close/>
                <a:moveTo>
                  <a:pt x="162770" y="50601"/>
                </a:moveTo>
                <a:lnTo>
                  <a:pt x="168089" y="53671"/>
                </a:lnTo>
                <a:lnTo>
                  <a:pt x="157451" y="53671"/>
                </a:lnTo>
                <a:lnTo>
                  <a:pt x="162770" y="50601"/>
                </a:lnTo>
                <a:close/>
                <a:moveTo>
                  <a:pt x="174411" y="50601"/>
                </a:moveTo>
                <a:lnTo>
                  <a:pt x="179731" y="53671"/>
                </a:lnTo>
                <a:lnTo>
                  <a:pt x="169092" y="53671"/>
                </a:lnTo>
                <a:lnTo>
                  <a:pt x="174411" y="50601"/>
                </a:lnTo>
                <a:close/>
                <a:moveTo>
                  <a:pt x="186023" y="50601"/>
                </a:moveTo>
                <a:lnTo>
                  <a:pt x="191342" y="53671"/>
                </a:lnTo>
                <a:lnTo>
                  <a:pt x="180703" y="53671"/>
                </a:lnTo>
                <a:lnTo>
                  <a:pt x="186023" y="50601"/>
                </a:lnTo>
                <a:close/>
                <a:moveTo>
                  <a:pt x="197634" y="50601"/>
                </a:moveTo>
                <a:lnTo>
                  <a:pt x="202953" y="53671"/>
                </a:lnTo>
                <a:lnTo>
                  <a:pt x="192345" y="53671"/>
                </a:lnTo>
                <a:lnTo>
                  <a:pt x="197634" y="50601"/>
                </a:lnTo>
                <a:close/>
                <a:moveTo>
                  <a:pt x="209275" y="50601"/>
                </a:moveTo>
                <a:lnTo>
                  <a:pt x="214595" y="53671"/>
                </a:lnTo>
                <a:lnTo>
                  <a:pt x="203956" y="53671"/>
                </a:lnTo>
                <a:lnTo>
                  <a:pt x="209275" y="50601"/>
                </a:lnTo>
                <a:close/>
                <a:moveTo>
                  <a:pt x="220856" y="50601"/>
                </a:moveTo>
                <a:lnTo>
                  <a:pt x="226175" y="53671"/>
                </a:lnTo>
                <a:lnTo>
                  <a:pt x="215537" y="53671"/>
                </a:lnTo>
                <a:lnTo>
                  <a:pt x="220856" y="50601"/>
                </a:lnTo>
                <a:close/>
                <a:moveTo>
                  <a:pt x="232498" y="50601"/>
                </a:moveTo>
                <a:lnTo>
                  <a:pt x="237817" y="53671"/>
                </a:lnTo>
                <a:lnTo>
                  <a:pt x="227178" y="53671"/>
                </a:lnTo>
                <a:lnTo>
                  <a:pt x="232498" y="50601"/>
                </a:lnTo>
                <a:close/>
                <a:moveTo>
                  <a:pt x="244109" y="50601"/>
                </a:moveTo>
                <a:lnTo>
                  <a:pt x="249428" y="53671"/>
                </a:lnTo>
                <a:lnTo>
                  <a:pt x="238790" y="53671"/>
                </a:lnTo>
                <a:lnTo>
                  <a:pt x="244109" y="50601"/>
                </a:lnTo>
                <a:close/>
                <a:moveTo>
                  <a:pt x="255750" y="50601"/>
                </a:moveTo>
                <a:lnTo>
                  <a:pt x="261070" y="53671"/>
                </a:lnTo>
                <a:lnTo>
                  <a:pt x="250431" y="53671"/>
                </a:lnTo>
                <a:lnTo>
                  <a:pt x="255750" y="50601"/>
                </a:lnTo>
                <a:close/>
                <a:moveTo>
                  <a:pt x="267362" y="50601"/>
                </a:moveTo>
                <a:lnTo>
                  <a:pt x="272681" y="53671"/>
                </a:lnTo>
                <a:lnTo>
                  <a:pt x="262042" y="53671"/>
                </a:lnTo>
                <a:lnTo>
                  <a:pt x="267362" y="50601"/>
                </a:lnTo>
                <a:close/>
                <a:moveTo>
                  <a:pt x="279003" y="50601"/>
                </a:moveTo>
                <a:lnTo>
                  <a:pt x="284322" y="53671"/>
                </a:lnTo>
                <a:lnTo>
                  <a:pt x="273684" y="53671"/>
                </a:lnTo>
                <a:lnTo>
                  <a:pt x="279003" y="50601"/>
                </a:lnTo>
                <a:close/>
                <a:moveTo>
                  <a:pt x="11703" y="50632"/>
                </a:moveTo>
                <a:lnTo>
                  <a:pt x="17023" y="53732"/>
                </a:lnTo>
                <a:lnTo>
                  <a:pt x="6384" y="53732"/>
                </a:lnTo>
                <a:lnTo>
                  <a:pt x="11703" y="50632"/>
                </a:lnTo>
                <a:close/>
                <a:moveTo>
                  <a:pt x="23345" y="50632"/>
                </a:moveTo>
                <a:lnTo>
                  <a:pt x="28664" y="53732"/>
                </a:lnTo>
                <a:lnTo>
                  <a:pt x="18026" y="53732"/>
                </a:lnTo>
                <a:lnTo>
                  <a:pt x="23345" y="50632"/>
                </a:lnTo>
                <a:close/>
                <a:moveTo>
                  <a:pt x="34956" y="50632"/>
                </a:moveTo>
                <a:lnTo>
                  <a:pt x="40275" y="53732"/>
                </a:lnTo>
                <a:lnTo>
                  <a:pt x="29637" y="53732"/>
                </a:lnTo>
                <a:lnTo>
                  <a:pt x="34956" y="50632"/>
                </a:lnTo>
                <a:close/>
                <a:moveTo>
                  <a:pt x="46598" y="50632"/>
                </a:moveTo>
                <a:lnTo>
                  <a:pt x="51886" y="53732"/>
                </a:lnTo>
                <a:lnTo>
                  <a:pt x="41248" y="53732"/>
                </a:lnTo>
                <a:lnTo>
                  <a:pt x="46598" y="50632"/>
                </a:lnTo>
                <a:close/>
                <a:moveTo>
                  <a:pt x="58209" y="50632"/>
                </a:moveTo>
                <a:lnTo>
                  <a:pt x="63528" y="53732"/>
                </a:lnTo>
                <a:lnTo>
                  <a:pt x="52889" y="53732"/>
                </a:lnTo>
                <a:lnTo>
                  <a:pt x="58209" y="50632"/>
                </a:lnTo>
                <a:close/>
                <a:moveTo>
                  <a:pt x="17023" y="53945"/>
                </a:moveTo>
                <a:lnTo>
                  <a:pt x="11703" y="57015"/>
                </a:lnTo>
                <a:lnTo>
                  <a:pt x="6384" y="53945"/>
                </a:lnTo>
                <a:close/>
                <a:moveTo>
                  <a:pt x="28664" y="53945"/>
                </a:moveTo>
                <a:lnTo>
                  <a:pt x="23345" y="57015"/>
                </a:lnTo>
                <a:lnTo>
                  <a:pt x="18026" y="53945"/>
                </a:lnTo>
                <a:close/>
                <a:moveTo>
                  <a:pt x="40275" y="53945"/>
                </a:moveTo>
                <a:lnTo>
                  <a:pt x="34956" y="57015"/>
                </a:lnTo>
                <a:lnTo>
                  <a:pt x="29637" y="53945"/>
                </a:lnTo>
                <a:close/>
                <a:moveTo>
                  <a:pt x="51886" y="53945"/>
                </a:moveTo>
                <a:lnTo>
                  <a:pt x="46567" y="57015"/>
                </a:lnTo>
                <a:lnTo>
                  <a:pt x="41248" y="53945"/>
                </a:lnTo>
                <a:close/>
                <a:moveTo>
                  <a:pt x="63528" y="53945"/>
                </a:moveTo>
                <a:lnTo>
                  <a:pt x="58209" y="57015"/>
                </a:lnTo>
                <a:lnTo>
                  <a:pt x="52889" y="53945"/>
                </a:lnTo>
                <a:close/>
                <a:moveTo>
                  <a:pt x="75169" y="53945"/>
                </a:moveTo>
                <a:lnTo>
                  <a:pt x="69850" y="57015"/>
                </a:lnTo>
                <a:lnTo>
                  <a:pt x="64531" y="53945"/>
                </a:lnTo>
                <a:close/>
                <a:moveTo>
                  <a:pt x="86750" y="53945"/>
                </a:moveTo>
                <a:lnTo>
                  <a:pt x="81431" y="57015"/>
                </a:lnTo>
                <a:lnTo>
                  <a:pt x="76112" y="53945"/>
                </a:lnTo>
                <a:close/>
                <a:moveTo>
                  <a:pt x="98361" y="53945"/>
                </a:moveTo>
                <a:lnTo>
                  <a:pt x="93042" y="57015"/>
                </a:lnTo>
                <a:lnTo>
                  <a:pt x="87723" y="53945"/>
                </a:lnTo>
                <a:close/>
                <a:moveTo>
                  <a:pt x="110003" y="53945"/>
                </a:moveTo>
                <a:lnTo>
                  <a:pt x="104684" y="57015"/>
                </a:lnTo>
                <a:lnTo>
                  <a:pt x="99364" y="53945"/>
                </a:lnTo>
                <a:close/>
                <a:moveTo>
                  <a:pt x="121614" y="53945"/>
                </a:moveTo>
                <a:lnTo>
                  <a:pt x="116295" y="57015"/>
                </a:lnTo>
                <a:lnTo>
                  <a:pt x="110976" y="53945"/>
                </a:lnTo>
                <a:close/>
                <a:moveTo>
                  <a:pt x="133256" y="53945"/>
                </a:moveTo>
                <a:lnTo>
                  <a:pt x="127936" y="57015"/>
                </a:lnTo>
                <a:lnTo>
                  <a:pt x="122617" y="53945"/>
                </a:lnTo>
                <a:close/>
                <a:moveTo>
                  <a:pt x="144867" y="53945"/>
                </a:moveTo>
                <a:lnTo>
                  <a:pt x="139548" y="57015"/>
                </a:lnTo>
                <a:lnTo>
                  <a:pt x="134228" y="53945"/>
                </a:lnTo>
                <a:close/>
                <a:moveTo>
                  <a:pt x="156478" y="53945"/>
                </a:moveTo>
                <a:lnTo>
                  <a:pt x="151159" y="57015"/>
                </a:lnTo>
                <a:lnTo>
                  <a:pt x="145840" y="53945"/>
                </a:lnTo>
                <a:close/>
                <a:moveTo>
                  <a:pt x="168089" y="53945"/>
                </a:moveTo>
                <a:lnTo>
                  <a:pt x="162770" y="57015"/>
                </a:lnTo>
                <a:lnTo>
                  <a:pt x="157451" y="53945"/>
                </a:lnTo>
                <a:close/>
                <a:moveTo>
                  <a:pt x="179731" y="53945"/>
                </a:moveTo>
                <a:lnTo>
                  <a:pt x="174411" y="57015"/>
                </a:lnTo>
                <a:lnTo>
                  <a:pt x="169092" y="53945"/>
                </a:lnTo>
                <a:close/>
                <a:moveTo>
                  <a:pt x="191342" y="53945"/>
                </a:moveTo>
                <a:lnTo>
                  <a:pt x="186023" y="57015"/>
                </a:lnTo>
                <a:lnTo>
                  <a:pt x="180703" y="53945"/>
                </a:lnTo>
                <a:close/>
                <a:moveTo>
                  <a:pt x="202953" y="53945"/>
                </a:moveTo>
                <a:lnTo>
                  <a:pt x="197634" y="57015"/>
                </a:lnTo>
                <a:lnTo>
                  <a:pt x="192315" y="53945"/>
                </a:lnTo>
                <a:close/>
                <a:moveTo>
                  <a:pt x="214564" y="53945"/>
                </a:moveTo>
                <a:lnTo>
                  <a:pt x="209245" y="57015"/>
                </a:lnTo>
                <a:lnTo>
                  <a:pt x="203926" y="53945"/>
                </a:lnTo>
                <a:close/>
                <a:moveTo>
                  <a:pt x="226175" y="53945"/>
                </a:moveTo>
                <a:lnTo>
                  <a:pt x="220856" y="57015"/>
                </a:lnTo>
                <a:lnTo>
                  <a:pt x="215537" y="53945"/>
                </a:lnTo>
                <a:close/>
                <a:moveTo>
                  <a:pt x="237817" y="53945"/>
                </a:moveTo>
                <a:lnTo>
                  <a:pt x="232498" y="57015"/>
                </a:lnTo>
                <a:lnTo>
                  <a:pt x="227178" y="53945"/>
                </a:lnTo>
                <a:close/>
                <a:moveTo>
                  <a:pt x="249428" y="53945"/>
                </a:moveTo>
                <a:lnTo>
                  <a:pt x="244109" y="57015"/>
                </a:lnTo>
                <a:lnTo>
                  <a:pt x="238790" y="53945"/>
                </a:lnTo>
                <a:close/>
                <a:moveTo>
                  <a:pt x="261070" y="53945"/>
                </a:moveTo>
                <a:lnTo>
                  <a:pt x="255750" y="57015"/>
                </a:lnTo>
                <a:lnTo>
                  <a:pt x="250431" y="53945"/>
                </a:lnTo>
                <a:close/>
                <a:moveTo>
                  <a:pt x="272681" y="53945"/>
                </a:moveTo>
                <a:lnTo>
                  <a:pt x="267362" y="57015"/>
                </a:lnTo>
                <a:lnTo>
                  <a:pt x="262042" y="53945"/>
                </a:lnTo>
                <a:close/>
                <a:moveTo>
                  <a:pt x="284292" y="53945"/>
                </a:moveTo>
                <a:lnTo>
                  <a:pt x="278973" y="57015"/>
                </a:lnTo>
                <a:lnTo>
                  <a:pt x="273653" y="53945"/>
                </a:lnTo>
                <a:close/>
                <a:moveTo>
                  <a:pt x="17174" y="54188"/>
                </a:moveTo>
                <a:lnTo>
                  <a:pt x="11855" y="63368"/>
                </a:lnTo>
                <a:lnTo>
                  <a:pt x="11855" y="57258"/>
                </a:lnTo>
                <a:lnTo>
                  <a:pt x="17174" y="54188"/>
                </a:lnTo>
                <a:close/>
                <a:moveTo>
                  <a:pt x="28816" y="54188"/>
                </a:moveTo>
                <a:lnTo>
                  <a:pt x="23497" y="63368"/>
                </a:lnTo>
                <a:lnTo>
                  <a:pt x="23497" y="57258"/>
                </a:lnTo>
                <a:lnTo>
                  <a:pt x="28816" y="54188"/>
                </a:lnTo>
                <a:close/>
                <a:moveTo>
                  <a:pt x="52008" y="54188"/>
                </a:moveTo>
                <a:lnTo>
                  <a:pt x="46689" y="63368"/>
                </a:lnTo>
                <a:lnTo>
                  <a:pt x="46689" y="57258"/>
                </a:lnTo>
                <a:lnTo>
                  <a:pt x="52008" y="54188"/>
                </a:lnTo>
                <a:close/>
                <a:moveTo>
                  <a:pt x="63650" y="54188"/>
                </a:moveTo>
                <a:lnTo>
                  <a:pt x="58330" y="63368"/>
                </a:lnTo>
                <a:lnTo>
                  <a:pt x="58330" y="57258"/>
                </a:lnTo>
                <a:lnTo>
                  <a:pt x="63650" y="54188"/>
                </a:lnTo>
                <a:close/>
                <a:moveTo>
                  <a:pt x="226327" y="54188"/>
                </a:moveTo>
                <a:lnTo>
                  <a:pt x="221008" y="63368"/>
                </a:lnTo>
                <a:lnTo>
                  <a:pt x="221008" y="57258"/>
                </a:lnTo>
                <a:lnTo>
                  <a:pt x="226327" y="54188"/>
                </a:lnTo>
                <a:close/>
                <a:moveTo>
                  <a:pt x="237969" y="54188"/>
                </a:moveTo>
                <a:lnTo>
                  <a:pt x="232650" y="63368"/>
                </a:lnTo>
                <a:lnTo>
                  <a:pt x="232650" y="57258"/>
                </a:lnTo>
                <a:lnTo>
                  <a:pt x="237969" y="54188"/>
                </a:lnTo>
                <a:close/>
                <a:moveTo>
                  <a:pt x="249550" y="54188"/>
                </a:moveTo>
                <a:lnTo>
                  <a:pt x="244230" y="63368"/>
                </a:lnTo>
                <a:lnTo>
                  <a:pt x="244230" y="57258"/>
                </a:lnTo>
                <a:lnTo>
                  <a:pt x="249550" y="54188"/>
                </a:lnTo>
                <a:close/>
                <a:moveTo>
                  <a:pt x="261191" y="54188"/>
                </a:moveTo>
                <a:lnTo>
                  <a:pt x="255872" y="63368"/>
                </a:lnTo>
                <a:lnTo>
                  <a:pt x="255872" y="57258"/>
                </a:lnTo>
                <a:lnTo>
                  <a:pt x="261191" y="54188"/>
                </a:lnTo>
                <a:close/>
                <a:moveTo>
                  <a:pt x="272802" y="54188"/>
                </a:moveTo>
                <a:lnTo>
                  <a:pt x="267483" y="63368"/>
                </a:lnTo>
                <a:lnTo>
                  <a:pt x="267483" y="57258"/>
                </a:lnTo>
                <a:lnTo>
                  <a:pt x="272802" y="54188"/>
                </a:lnTo>
                <a:close/>
                <a:moveTo>
                  <a:pt x="284444" y="54188"/>
                </a:moveTo>
                <a:lnTo>
                  <a:pt x="279125" y="63368"/>
                </a:lnTo>
                <a:lnTo>
                  <a:pt x="279125" y="57258"/>
                </a:lnTo>
                <a:lnTo>
                  <a:pt x="284444" y="54188"/>
                </a:lnTo>
                <a:close/>
                <a:moveTo>
                  <a:pt x="6262" y="54218"/>
                </a:moveTo>
                <a:lnTo>
                  <a:pt x="11582" y="57258"/>
                </a:lnTo>
                <a:lnTo>
                  <a:pt x="11582" y="63398"/>
                </a:lnTo>
                <a:lnTo>
                  <a:pt x="6262" y="54218"/>
                </a:lnTo>
                <a:close/>
                <a:moveTo>
                  <a:pt x="17904" y="54218"/>
                </a:moveTo>
                <a:lnTo>
                  <a:pt x="23223" y="57258"/>
                </a:lnTo>
                <a:lnTo>
                  <a:pt x="23223" y="63398"/>
                </a:lnTo>
                <a:lnTo>
                  <a:pt x="17904" y="54218"/>
                </a:lnTo>
                <a:close/>
                <a:moveTo>
                  <a:pt x="29515" y="54218"/>
                </a:moveTo>
                <a:lnTo>
                  <a:pt x="34834" y="57258"/>
                </a:lnTo>
                <a:lnTo>
                  <a:pt x="34834" y="63398"/>
                </a:lnTo>
                <a:lnTo>
                  <a:pt x="29515" y="54218"/>
                </a:lnTo>
                <a:close/>
                <a:moveTo>
                  <a:pt x="40427" y="54188"/>
                </a:moveTo>
                <a:lnTo>
                  <a:pt x="35108" y="63398"/>
                </a:lnTo>
                <a:lnTo>
                  <a:pt x="35108" y="57258"/>
                </a:lnTo>
                <a:lnTo>
                  <a:pt x="40427" y="54188"/>
                </a:lnTo>
                <a:close/>
                <a:moveTo>
                  <a:pt x="41126" y="54218"/>
                </a:moveTo>
                <a:lnTo>
                  <a:pt x="46446" y="57258"/>
                </a:lnTo>
                <a:lnTo>
                  <a:pt x="46446" y="63398"/>
                </a:lnTo>
                <a:lnTo>
                  <a:pt x="41126" y="54218"/>
                </a:lnTo>
                <a:close/>
                <a:moveTo>
                  <a:pt x="52737" y="54218"/>
                </a:moveTo>
                <a:lnTo>
                  <a:pt x="58057" y="57258"/>
                </a:lnTo>
                <a:lnTo>
                  <a:pt x="58057" y="63398"/>
                </a:lnTo>
                <a:lnTo>
                  <a:pt x="52737" y="54218"/>
                </a:lnTo>
                <a:close/>
                <a:moveTo>
                  <a:pt x="64379" y="54218"/>
                </a:moveTo>
                <a:lnTo>
                  <a:pt x="69698" y="57258"/>
                </a:lnTo>
                <a:lnTo>
                  <a:pt x="69698" y="63398"/>
                </a:lnTo>
                <a:lnTo>
                  <a:pt x="64379" y="54218"/>
                </a:lnTo>
                <a:close/>
                <a:moveTo>
                  <a:pt x="75261" y="54188"/>
                </a:moveTo>
                <a:lnTo>
                  <a:pt x="69941" y="63398"/>
                </a:lnTo>
                <a:lnTo>
                  <a:pt x="69941" y="57258"/>
                </a:lnTo>
                <a:lnTo>
                  <a:pt x="75261" y="54188"/>
                </a:lnTo>
                <a:close/>
                <a:moveTo>
                  <a:pt x="75990" y="54218"/>
                </a:moveTo>
                <a:lnTo>
                  <a:pt x="81309" y="57258"/>
                </a:lnTo>
                <a:lnTo>
                  <a:pt x="81309" y="63398"/>
                </a:lnTo>
                <a:lnTo>
                  <a:pt x="75990" y="54218"/>
                </a:lnTo>
                <a:close/>
                <a:moveTo>
                  <a:pt x="86902" y="54188"/>
                </a:moveTo>
                <a:lnTo>
                  <a:pt x="81583" y="63398"/>
                </a:lnTo>
                <a:lnTo>
                  <a:pt x="81583" y="57258"/>
                </a:lnTo>
                <a:lnTo>
                  <a:pt x="86902" y="54188"/>
                </a:lnTo>
                <a:close/>
                <a:moveTo>
                  <a:pt x="87632" y="54218"/>
                </a:moveTo>
                <a:lnTo>
                  <a:pt x="92951" y="57258"/>
                </a:lnTo>
                <a:lnTo>
                  <a:pt x="92951" y="63398"/>
                </a:lnTo>
                <a:lnTo>
                  <a:pt x="87632" y="54218"/>
                </a:lnTo>
                <a:close/>
                <a:moveTo>
                  <a:pt x="98513" y="54188"/>
                </a:moveTo>
                <a:lnTo>
                  <a:pt x="93194" y="63398"/>
                </a:lnTo>
                <a:lnTo>
                  <a:pt x="93194" y="57258"/>
                </a:lnTo>
                <a:lnTo>
                  <a:pt x="98513" y="54188"/>
                </a:lnTo>
                <a:close/>
                <a:moveTo>
                  <a:pt x="99243" y="54218"/>
                </a:moveTo>
                <a:lnTo>
                  <a:pt x="104562" y="57258"/>
                </a:lnTo>
                <a:lnTo>
                  <a:pt x="104562" y="63398"/>
                </a:lnTo>
                <a:lnTo>
                  <a:pt x="99243" y="54218"/>
                </a:lnTo>
                <a:close/>
                <a:moveTo>
                  <a:pt x="110155" y="54188"/>
                </a:moveTo>
                <a:lnTo>
                  <a:pt x="104836" y="63398"/>
                </a:lnTo>
                <a:lnTo>
                  <a:pt x="104836" y="57258"/>
                </a:lnTo>
                <a:lnTo>
                  <a:pt x="110155" y="54188"/>
                </a:lnTo>
                <a:close/>
                <a:moveTo>
                  <a:pt x="110824" y="54218"/>
                </a:moveTo>
                <a:lnTo>
                  <a:pt x="116143" y="57258"/>
                </a:lnTo>
                <a:lnTo>
                  <a:pt x="116143" y="63398"/>
                </a:lnTo>
                <a:lnTo>
                  <a:pt x="110824" y="54218"/>
                </a:lnTo>
                <a:close/>
                <a:moveTo>
                  <a:pt x="121736" y="54188"/>
                </a:moveTo>
                <a:lnTo>
                  <a:pt x="116416" y="63398"/>
                </a:lnTo>
                <a:lnTo>
                  <a:pt x="116416" y="57258"/>
                </a:lnTo>
                <a:lnTo>
                  <a:pt x="121736" y="54188"/>
                </a:lnTo>
                <a:close/>
                <a:moveTo>
                  <a:pt x="122465" y="54218"/>
                </a:moveTo>
                <a:lnTo>
                  <a:pt x="127784" y="57258"/>
                </a:lnTo>
                <a:lnTo>
                  <a:pt x="127784" y="63398"/>
                </a:lnTo>
                <a:lnTo>
                  <a:pt x="122465" y="54218"/>
                </a:lnTo>
                <a:close/>
                <a:moveTo>
                  <a:pt x="133377" y="54188"/>
                </a:moveTo>
                <a:lnTo>
                  <a:pt x="128058" y="63398"/>
                </a:lnTo>
                <a:lnTo>
                  <a:pt x="128058" y="57258"/>
                </a:lnTo>
                <a:lnTo>
                  <a:pt x="133377" y="54188"/>
                </a:lnTo>
                <a:close/>
                <a:moveTo>
                  <a:pt x="134076" y="54218"/>
                </a:moveTo>
                <a:lnTo>
                  <a:pt x="139396" y="57258"/>
                </a:lnTo>
                <a:lnTo>
                  <a:pt x="139396" y="63398"/>
                </a:lnTo>
                <a:lnTo>
                  <a:pt x="134076" y="54218"/>
                </a:lnTo>
                <a:close/>
                <a:moveTo>
                  <a:pt x="144988" y="54188"/>
                </a:moveTo>
                <a:lnTo>
                  <a:pt x="139669" y="63398"/>
                </a:lnTo>
                <a:lnTo>
                  <a:pt x="139669" y="57258"/>
                </a:lnTo>
                <a:lnTo>
                  <a:pt x="144988" y="54188"/>
                </a:lnTo>
                <a:close/>
                <a:moveTo>
                  <a:pt x="145718" y="54218"/>
                </a:moveTo>
                <a:lnTo>
                  <a:pt x="151037" y="57258"/>
                </a:lnTo>
                <a:lnTo>
                  <a:pt x="151037" y="63398"/>
                </a:lnTo>
                <a:lnTo>
                  <a:pt x="145718" y="54218"/>
                </a:lnTo>
                <a:close/>
                <a:moveTo>
                  <a:pt x="156630" y="54188"/>
                </a:moveTo>
                <a:lnTo>
                  <a:pt x="151311" y="63398"/>
                </a:lnTo>
                <a:lnTo>
                  <a:pt x="151311" y="57258"/>
                </a:lnTo>
                <a:lnTo>
                  <a:pt x="156630" y="54188"/>
                </a:lnTo>
                <a:close/>
                <a:moveTo>
                  <a:pt x="157329" y="54218"/>
                </a:moveTo>
                <a:lnTo>
                  <a:pt x="162648" y="57258"/>
                </a:lnTo>
                <a:lnTo>
                  <a:pt x="162648" y="63398"/>
                </a:lnTo>
                <a:lnTo>
                  <a:pt x="157329" y="54218"/>
                </a:lnTo>
                <a:close/>
                <a:moveTo>
                  <a:pt x="168241" y="54188"/>
                </a:moveTo>
                <a:lnTo>
                  <a:pt x="162922" y="63398"/>
                </a:lnTo>
                <a:lnTo>
                  <a:pt x="162922" y="57258"/>
                </a:lnTo>
                <a:lnTo>
                  <a:pt x="168241" y="54188"/>
                </a:lnTo>
                <a:close/>
                <a:moveTo>
                  <a:pt x="168971" y="54218"/>
                </a:moveTo>
                <a:lnTo>
                  <a:pt x="174290" y="57258"/>
                </a:lnTo>
                <a:lnTo>
                  <a:pt x="174290" y="63398"/>
                </a:lnTo>
                <a:lnTo>
                  <a:pt x="168971" y="54218"/>
                </a:lnTo>
                <a:close/>
                <a:moveTo>
                  <a:pt x="179822" y="54188"/>
                </a:moveTo>
                <a:lnTo>
                  <a:pt x="174503" y="63398"/>
                </a:lnTo>
                <a:lnTo>
                  <a:pt x="174503" y="57258"/>
                </a:lnTo>
                <a:lnTo>
                  <a:pt x="179822" y="54188"/>
                </a:lnTo>
                <a:close/>
                <a:moveTo>
                  <a:pt x="180551" y="54218"/>
                </a:moveTo>
                <a:lnTo>
                  <a:pt x="185871" y="57258"/>
                </a:lnTo>
                <a:lnTo>
                  <a:pt x="185871" y="63398"/>
                </a:lnTo>
                <a:lnTo>
                  <a:pt x="180551" y="54218"/>
                </a:lnTo>
                <a:close/>
                <a:moveTo>
                  <a:pt x="191463" y="54188"/>
                </a:moveTo>
                <a:lnTo>
                  <a:pt x="186144" y="63398"/>
                </a:lnTo>
                <a:lnTo>
                  <a:pt x="186144" y="57258"/>
                </a:lnTo>
                <a:lnTo>
                  <a:pt x="191463" y="54188"/>
                </a:lnTo>
                <a:close/>
                <a:moveTo>
                  <a:pt x="192193" y="54218"/>
                </a:moveTo>
                <a:lnTo>
                  <a:pt x="197512" y="57258"/>
                </a:lnTo>
                <a:lnTo>
                  <a:pt x="197512" y="63398"/>
                </a:lnTo>
                <a:lnTo>
                  <a:pt x="192193" y="54218"/>
                </a:lnTo>
                <a:close/>
                <a:moveTo>
                  <a:pt x="203075" y="54188"/>
                </a:moveTo>
                <a:lnTo>
                  <a:pt x="197755" y="63398"/>
                </a:lnTo>
                <a:lnTo>
                  <a:pt x="197755" y="57258"/>
                </a:lnTo>
                <a:lnTo>
                  <a:pt x="203075" y="54188"/>
                </a:lnTo>
                <a:close/>
                <a:moveTo>
                  <a:pt x="203804" y="54218"/>
                </a:moveTo>
                <a:lnTo>
                  <a:pt x="209123" y="57258"/>
                </a:lnTo>
                <a:lnTo>
                  <a:pt x="209123" y="63398"/>
                </a:lnTo>
                <a:lnTo>
                  <a:pt x="203804" y="54218"/>
                </a:lnTo>
                <a:close/>
                <a:moveTo>
                  <a:pt x="214716" y="54188"/>
                </a:moveTo>
                <a:lnTo>
                  <a:pt x="209397" y="63398"/>
                </a:lnTo>
                <a:lnTo>
                  <a:pt x="209397" y="57258"/>
                </a:lnTo>
                <a:lnTo>
                  <a:pt x="214716" y="54188"/>
                </a:lnTo>
                <a:close/>
                <a:moveTo>
                  <a:pt x="215446" y="54218"/>
                </a:moveTo>
                <a:lnTo>
                  <a:pt x="220765" y="57258"/>
                </a:lnTo>
                <a:lnTo>
                  <a:pt x="220765" y="63398"/>
                </a:lnTo>
                <a:lnTo>
                  <a:pt x="215446" y="54218"/>
                </a:lnTo>
                <a:close/>
                <a:moveTo>
                  <a:pt x="227057" y="54188"/>
                </a:moveTo>
                <a:lnTo>
                  <a:pt x="232376" y="57258"/>
                </a:lnTo>
                <a:lnTo>
                  <a:pt x="232376" y="63398"/>
                </a:lnTo>
                <a:lnTo>
                  <a:pt x="227057" y="54188"/>
                </a:lnTo>
                <a:close/>
                <a:moveTo>
                  <a:pt x="238668" y="54188"/>
                </a:moveTo>
                <a:lnTo>
                  <a:pt x="243987" y="57258"/>
                </a:lnTo>
                <a:lnTo>
                  <a:pt x="243987" y="63398"/>
                </a:lnTo>
                <a:lnTo>
                  <a:pt x="238668" y="54188"/>
                </a:lnTo>
                <a:close/>
                <a:moveTo>
                  <a:pt x="250279" y="54188"/>
                </a:moveTo>
                <a:lnTo>
                  <a:pt x="255598" y="57258"/>
                </a:lnTo>
                <a:lnTo>
                  <a:pt x="255598" y="63398"/>
                </a:lnTo>
                <a:lnTo>
                  <a:pt x="250279" y="54188"/>
                </a:lnTo>
                <a:close/>
                <a:moveTo>
                  <a:pt x="261890" y="54188"/>
                </a:moveTo>
                <a:lnTo>
                  <a:pt x="267210" y="57258"/>
                </a:lnTo>
                <a:lnTo>
                  <a:pt x="267210" y="63398"/>
                </a:lnTo>
                <a:lnTo>
                  <a:pt x="261890" y="54188"/>
                </a:lnTo>
                <a:close/>
                <a:moveTo>
                  <a:pt x="273532" y="54188"/>
                </a:moveTo>
                <a:lnTo>
                  <a:pt x="278851" y="57258"/>
                </a:lnTo>
                <a:lnTo>
                  <a:pt x="278851" y="63398"/>
                </a:lnTo>
                <a:lnTo>
                  <a:pt x="273532" y="54188"/>
                </a:lnTo>
                <a:close/>
                <a:moveTo>
                  <a:pt x="191676" y="54310"/>
                </a:moveTo>
                <a:lnTo>
                  <a:pt x="191676" y="60450"/>
                </a:lnTo>
                <a:lnTo>
                  <a:pt x="188849" y="62091"/>
                </a:lnTo>
                <a:lnTo>
                  <a:pt x="186357" y="63520"/>
                </a:lnTo>
                <a:lnTo>
                  <a:pt x="186357" y="63520"/>
                </a:lnTo>
                <a:lnTo>
                  <a:pt x="191676" y="54310"/>
                </a:lnTo>
                <a:close/>
                <a:moveTo>
                  <a:pt x="238182" y="54310"/>
                </a:moveTo>
                <a:lnTo>
                  <a:pt x="238182" y="60450"/>
                </a:lnTo>
                <a:lnTo>
                  <a:pt x="235355" y="62091"/>
                </a:lnTo>
                <a:lnTo>
                  <a:pt x="232862" y="63520"/>
                </a:lnTo>
                <a:lnTo>
                  <a:pt x="232862" y="63520"/>
                </a:lnTo>
                <a:lnTo>
                  <a:pt x="238182" y="54310"/>
                </a:lnTo>
                <a:close/>
                <a:moveTo>
                  <a:pt x="52525" y="54340"/>
                </a:moveTo>
                <a:lnTo>
                  <a:pt x="57844" y="63520"/>
                </a:lnTo>
                <a:lnTo>
                  <a:pt x="57844" y="63520"/>
                </a:lnTo>
                <a:lnTo>
                  <a:pt x="55351" y="62091"/>
                </a:lnTo>
                <a:lnTo>
                  <a:pt x="52525" y="60450"/>
                </a:lnTo>
                <a:lnTo>
                  <a:pt x="52525" y="54340"/>
                </a:lnTo>
                <a:close/>
                <a:moveTo>
                  <a:pt x="64136" y="54340"/>
                </a:moveTo>
                <a:lnTo>
                  <a:pt x="69455" y="63520"/>
                </a:lnTo>
                <a:lnTo>
                  <a:pt x="69455" y="63520"/>
                </a:lnTo>
                <a:lnTo>
                  <a:pt x="66993" y="62091"/>
                </a:lnTo>
                <a:lnTo>
                  <a:pt x="64136" y="60450"/>
                </a:lnTo>
                <a:lnTo>
                  <a:pt x="64136" y="54340"/>
                </a:lnTo>
                <a:close/>
                <a:moveTo>
                  <a:pt x="75777" y="54340"/>
                </a:moveTo>
                <a:lnTo>
                  <a:pt x="81097" y="63520"/>
                </a:lnTo>
                <a:lnTo>
                  <a:pt x="81097" y="63520"/>
                </a:lnTo>
                <a:lnTo>
                  <a:pt x="78604" y="62121"/>
                </a:lnTo>
                <a:lnTo>
                  <a:pt x="75777" y="60480"/>
                </a:lnTo>
                <a:lnTo>
                  <a:pt x="75777" y="54340"/>
                </a:lnTo>
                <a:close/>
                <a:moveTo>
                  <a:pt x="98757" y="54310"/>
                </a:moveTo>
                <a:lnTo>
                  <a:pt x="98757" y="60450"/>
                </a:lnTo>
                <a:lnTo>
                  <a:pt x="95899" y="62091"/>
                </a:lnTo>
                <a:lnTo>
                  <a:pt x="93437" y="63520"/>
                </a:lnTo>
                <a:lnTo>
                  <a:pt x="93437" y="63520"/>
                </a:lnTo>
                <a:lnTo>
                  <a:pt x="98757" y="54310"/>
                </a:lnTo>
                <a:close/>
                <a:moveTo>
                  <a:pt x="145232" y="54310"/>
                </a:moveTo>
                <a:lnTo>
                  <a:pt x="145232" y="60450"/>
                </a:lnTo>
                <a:lnTo>
                  <a:pt x="142374" y="62091"/>
                </a:lnTo>
                <a:lnTo>
                  <a:pt x="139912" y="63520"/>
                </a:lnTo>
                <a:lnTo>
                  <a:pt x="145232" y="54310"/>
                </a:lnTo>
                <a:close/>
                <a:moveTo>
                  <a:pt x="156843" y="54310"/>
                </a:moveTo>
                <a:lnTo>
                  <a:pt x="156843" y="60450"/>
                </a:lnTo>
                <a:lnTo>
                  <a:pt x="153986" y="62091"/>
                </a:lnTo>
                <a:lnTo>
                  <a:pt x="151523" y="63520"/>
                </a:lnTo>
                <a:lnTo>
                  <a:pt x="156843" y="54310"/>
                </a:lnTo>
                <a:close/>
                <a:moveTo>
                  <a:pt x="180065" y="54310"/>
                </a:moveTo>
                <a:lnTo>
                  <a:pt x="180065" y="60450"/>
                </a:lnTo>
                <a:lnTo>
                  <a:pt x="177208" y="62091"/>
                </a:lnTo>
                <a:lnTo>
                  <a:pt x="174746" y="63520"/>
                </a:lnTo>
                <a:lnTo>
                  <a:pt x="180065" y="54310"/>
                </a:lnTo>
                <a:close/>
                <a:moveTo>
                  <a:pt x="203318" y="54310"/>
                </a:moveTo>
                <a:lnTo>
                  <a:pt x="203318" y="60450"/>
                </a:lnTo>
                <a:lnTo>
                  <a:pt x="200461" y="62091"/>
                </a:lnTo>
                <a:lnTo>
                  <a:pt x="197999" y="63520"/>
                </a:lnTo>
                <a:lnTo>
                  <a:pt x="203318" y="54310"/>
                </a:lnTo>
                <a:close/>
                <a:moveTo>
                  <a:pt x="214929" y="54310"/>
                </a:moveTo>
                <a:lnTo>
                  <a:pt x="214929" y="60450"/>
                </a:lnTo>
                <a:lnTo>
                  <a:pt x="212072" y="62091"/>
                </a:lnTo>
                <a:lnTo>
                  <a:pt x="209610" y="63520"/>
                </a:lnTo>
                <a:lnTo>
                  <a:pt x="214929" y="54310"/>
                </a:lnTo>
                <a:close/>
                <a:moveTo>
                  <a:pt x="226570" y="54310"/>
                </a:moveTo>
                <a:lnTo>
                  <a:pt x="226570" y="60450"/>
                </a:lnTo>
                <a:lnTo>
                  <a:pt x="223713" y="62091"/>
                </a:lnTo>
                <a:lnTo>
                  <a:pt x="221251" y="63520"/>
                </a:lnTo>
                <a:lnTo>
                  <a:pt x="226570" y="54310"/>
                </a:lnTo>
                <a:close/>
                <a:moveTo>
                  <a:pt x="249793" y="54310"/>
                </a:moveTo>
                <a:lnTo>
                  <a:pt x="249793" y="60450"/>
                </a:lnTo>
                <a:lnTo>
                  <a:pt x="246936" y="62091"/>
                </a:lnTo>
                <a:lnTo>
                  <a:pt x="244474" y="63520"/>
                </a:lnTo>
                <a:lnTo>
                  <a:pt x="249793" y="54310"/>
                </a:lnTo>
                <a:close/>
                <a:moveTo>
                  <a:pt x="250036" y="54340"/>
                </a:moveTo>
                <a:lnTo>
                  <a:pt x="255355" y="63520"/>
                </a:lnTo>
                <a:lnTo>
                  <a:pt x="252893" y="62121"/>
                </a:lnTo>
                <a:lnTo>
                  <a:pt x="250036" y="60480"/>
                </a:lnTo>
                <a:lnTo>
                  <a:pt x="250036" y="54340"/>
                </a:lnTo>
                <a:close/>
                <a:moveTo>
                  <a:pt x="273289" y="54340"/>
                </a:moveTo>
                <a:lnTo>
                  <a:pt x="278608" y="63520"/>
                </a:lnTo>
                <a:lnTo>
                  <a:pt x="276146" y="62121"/>
                </a:lnTo>
                <a:lnTo>
                  <a:pt x="273289" y="60480"/>
                </a:lnTo>
                <a:lnTo>
                  <a:pt x="273289" y="54340"/>
                </a:lnTo>
                <a:close/>
                <a:moveTo>
                  <a:pt x="6050" y="54340"/>
                </a:moveTo>
                <a:lnTo>
                  <a:pt x="11369" y="63520"/>
                </a:lnTo>
                <a:lnTo>
                  <a:pt x="8907" y="62121"/>
                </a:lnTo>
                <a:lnTo>
                  <a:pt x="6050" y="60480"/>
                </a:lnTo>
                <a:lnTo>
                  <a:pt x="6050" y="54340"/>
                </a:lnTo>
                <a:close/>
                <a:moveTo>
                  <a:pt x="17661" y="54340"/>
                </a:moveTo>
                <a:lnTo>
                  <a:pt x="22980" y="63520"/>
                </a:lnTo>
                <a:lnTo>
                  <a:pt x="20518" y="62091"/>
                </a:lnTo>
                <a:lnTo>
                  <a:pt x="17661" y="60450"/>
                </a:lnTo>
                <a:lnTo>
                  <a:pt x="17661" y="54340"/>
                </a:lnTo>
                <a:close/>
                <a:moveTo>
                  <a:pt x="29029" y="54340"/>
                </a:moveTo>
                <a:lnTo>
                  <a:pt x="29029" y="60480"/>
                </a:lnTo>
                <a:lnTo>
                  <a:pt x="26172" y="62121"/>
                </a:lnTo>
                <a:lnTo>
                  <a:pt x="23710" y="63520"/>
                </a:lnTo>
                <a:lnTo>
                  <a:pt x="29029" y="54340"/>
                </a:lnTo>
                <a:close/>
                <a:moveTo>
                  <a:pt x="29302" y="54340"/>
                </a:moveTo>
                <a:lnTo>
                  <a:pt x="34622" y="63520"/>
                </a:lnTo>
                <a:lnTo>
                  <a:pt x="32160" y="62091"/>
                </a:lnTo>
                <a:lnTo>
                  <a:pt x="29302" y="60450"/>
                </a:lnTo>
                <a:lnTo>
                  <a:pt x="29302" y="54340"/>
                </a:lnTo>
                <a:close/>
                <a:moveTo>
                  <a:pt x="40883" y="54340"/>
                </a:moveTo>
                <a:lnTo>
                  <a:pt x="46202" y="63520"/>
                </a:lnTo>
                <a:lnTo>
                  <a:pt x="43740" y="62091"/>
                </a:lnTo>
                <a:lnTo>
                  <a:pt x="40883" y="60450"/>
                </a:lnTo>
                <a:lnTo>
                  <a:pt x="40883" y="54340"/>
                </a:lnTo>
                <a:close/>
                <a:moveTo>
                  <a:pt x="75504" y="54310"/>
                </a:moveTo>
                <a:lnTo>
                  <a:pt x="75504" y="60450"/>
                </a:lnTo>
                <a:lnTo>
                  <a:pt x="72647" y="62091"/>
                </a:lnTo>
                <a:lnTo>
                  <a:pt x="70185" y="63520"/>
                </a:lnTo>
                <a:lnTo>
                  <a:pt x="75504" y="54310"/>
                </a:lnTo>
                <a:close/>
                <a:moveTo>
                  <a:pt x="87115" y="54310"/>
                </a:moveTo>
                <a:lnTo>
                  <a:pt x="87115" y="60450"/>
                </a:lnTo>
                <a:lnTo>
                  <a:pt x="84288" y="62091"/>
                </a:lnTo>
                <a:lnTo>
                  <a:pt x="81796" y="63520"/>
                </a:lnTo>
                <a:lnTo>
                  <a:pt x="87115" y="54310"/>
                </a:lnTo>
                <a:close/>
                <a:moveTo>
                  <a:pt x="87358" y="54340"/>
                </a:moveTo>
                <a:lnTo>
                  <a:pt x="92677" y="63520"/>
                </a:lnTo>
                <a:lnTo>
                  <a:pt x="90215" y="62121"/>
                </a:lnTo>
                <a:lnTo>
                  <a:pt x="87358" y="60480"/>
                </a:lnTo>
                <a:lnTo>
                  <a:pt x="87358" y="54340"/>
                </a:lnTo>
                <a:close/>
                <a:moveTo>
                  <a:pt x="98969" y="54340"/>
                </a:moveTo>
                <a:lnTo>
                  <a:pt x="104289" y="63520"/>
                </a:lnTo>
                <a:lnTo>
                  <a:pt x="101827" y="62121"/>
                </a:lnTo>
                <a:lnTo>
                  <a:pt x="98969" y="60480"/>
                </a:lnTo>
                <a:lnTo>
                  <a:pt x="98969" y="54340"/>
                </a:lnTo>
                <a:close/>
                <a:moveTo>
                  <a:pt x="110337" y="54310"/>
                </a:moveTo>
                <a:lnTo>
                  <a:pt x="110337" y="60450"/>
                </a:lnTo>
                <a:lnTo>
                  <a:pt x="107480" y="62091"/>
                </a:lnTo>
                <a:lnTo>
                  <a:pt x="105018" y="63520"/>
                </a:lnTo>
                <a:lnTo>
                  <a:pt x="110337" y="54310"/>
                </a:lnTo>
                <a:close/>
                <a:moveTo>
                  <a:pt x="110611" y="54340"/>
                </a:moveTo>
                <a:lnTo>
                  <a:pt x="115930" y="63520"/>
                </a:lnTo>
                <a:lnTo>
                  <a:pt x="113468" y="62121"/>
                </a:lnTo>
                <a:lnTo>
                  <a:pt x="110611" y="60480"/>
                </a:lnTo>
                <a:lnTo>
                  <a:pt x="110611" y="54340"/>
                </a:lnTo>
                <a:close/>
                <a:moveTo>
                  <a:pt x="121979" y="54310"/>
                </a:moveTo>
                <a:lnTo>
                  <a:pt x="121979" y="60450"/>
                </a:lnTo>
                <a:lnTo>
                  <a:pt x="119122" y="62091"/>
                </a:lnTo>
                <a:lnTo>
                  <a:pt x="116660" y="63520"/>
                </a:lnTo>
                <a:lnTo>
                  <a:pt x="121979" y="54310"/>
                </a:lnTo>
                <a:close/>
                <a:moveTo>
                  <a:pt x="122222" y="54340"/>
                </a:moveTo>
                <a:lnTo>
                  <a:pt x="127541" y="63520"/>
                </a:lnTo>
                <a:lnTo>
                  <a:pt x="125079" y="62121"/>
                </a:lnTo>
                <a:lnTo>
                  <a:pt x="122222" y="60480"/>
                </a:lnTo>
                <a:lnTo>
                  <a:pt x="122222" y="54340"/>
                </a:lnTo>
                <a:close/>
                <a:moveTo>
                  <a:pt x="133590" y="54310"/>
                </a:moveTo>
                <a:lnTo>
                  <a:pt x="133590" y="60450"/>
                </a:lnTo>
                <a:lnTo>
                  <a:pt x="130733" y="62091"/>
                </a:lnTo>
                <a:lnTo>
                  <a:pt x="128271" y="63520"/>
                </a:lnTo>
                <a:lnTo>
                  <a:pt x="133590" y="54310"/>
                </a:lnTo>
                <a:close/>
                <a:moveTo>
                  <a:pt x="133864" y="54340"/>
                </a:moveTo>
                <a:lnTo>
                  <a:pt x="139183" y="63520"/>
                </a:lnTo>
                <a:lnTo>
                  <a:pt x="136721" y="62121"/>
                </a:lnTo>
                <a:lnTo>
                  <a:pt x="133864" y="60480"/>
                </a:lnTo>
                <a:lnTo>
                  <a:pt x="133864" y="54340"/>
                </a:lnTo>
                <a:close/>
                <a:moveTo>
                  <a:pt x="145475" y="54340"/>
                </a:moveTo>
                <a:lnTo>
                  <a:pt x="150794" y="63520"/>
                </a:lnTo>
                <a:lnTo>
                  <a:pt x="148332" y="62121"/>
                </a:lnTo>
                <a:lnTo>
                  <a:pt x="145475" y="60480"/>
                </a:lnTo>
                <a:lnTo>
                  <a:pt x="145475" y="54340"/>
                </a:lnTo>
                <a:close/>
                <a:moveTo>
                  <a:pt x="157086" y="54340"/>
                </a:moveTo>
                <a:lnTo>
                  <a:pt x="162405" y="63520"/>
                </a:lnTo>
                <a:lnTo>
                  <a:pt x="159913" y="62121"/>
                </a:lnTo>
                <a:lnTo>
                  <a:pt x="157086" y="60480"/>
                </a:lnTo>
                <a:lnTo>
                  <a:pt x="157086" y="54340"/>
                </a:lnTo>
                <a:close/>
                <a:moveTo>
                  <a:pt x="168484" y="54310"/>
                </a:moveTo>
                <a:lnTo>
                  <a:pt x="168484" y="60450"/>
                </a:lnTo>
                <a:lnTo>
                  <a:pt x="165627" y="62091"/>
                </a:lnTo>
                <a:lnTo>
                  <a:pt x="163165" y="63520"/>
                </a:lnTo>
                <a:lnTo>
                  <a:pt x="168484" y="54310"/>
                </a:lnTo>
                <a:close/>
                <a:moveTo>
                  <a:pt x="168697" y="54340"/>
                </a:moveTo>
                <a:lnTo>
                  <a:pt x="174016" y="63520"/>
                </a:lnTo>
                <a:lnTo>
                  <a:pt x="171554" y="62121"/>
                </a:lnTo>
                <a:lnTo>
                  <a:pt x="168697" y="60480"/>
                </a:lnTo>
                <a:lnTo>
                  <a:pt x="168697" y="54340"/>
                </a:lnTo>
                <a:close/>
                <a:moveTo>
                  <a:pt x="180339" y="54340"/>
                </a:moveTo>
                <a:lnTo>
                  <a:pt x="185658" y="63520"/>
                </a:lnTo>
                <a:lnTo>
                  <a:pt x="183165" y="62121"/>
                </a:lnTo>
                <a:lnTo>
                  <a:pt x="180339" y="60480"/>
                </a:lnTo>
                <a:lnTo>
                  <a:pt x="180339" y="54340"/>
                </a:lnTo>
                <a:close/>
                <a:moveTo>
                  <a:pt x="191950" y="54340"/>
                </a:moveTo>
                <a:lnTo>
                  <a:pt x="197269" y="63520"/>
                </a:lnTo>
                <a:lnTo>
                  <a:pt x="194807" y="62121"/>
                </a:lnTo>
                <a:lnTo>
                  <a:pt x="191950" y="60480"/>
                </a:lnTo>
                <a:lnTo>
                  <a:pt x="191950" y="54340"/>
                </a:lnTo>
                <a:close/>
                <a:moveTo>
                  <a:pt x="203591" y="54340"/>
                </a:moveTo>
                <a:lnTo>
                  <a:pt x="208911" y="63520"/>
                </a:lnTo>
                <a:lnTo>
                  <a:pt x="206418" y="62121"/>
                </a:lnTo>
                <a:lnTo>
                  <a:pt x="203591" y="60480"/>
                </a:lnTo>
                <a:lnTo>
                  <a:pt x="203591" y="54340"/>
                </a:lnTo>
                <a:close/>
                <a:moveTo>
                  <a:pt x="215202" y="54340"/>
                </a:moveTo>
                <a:lnTo>
                  <a:pt x="220522" y="63520"/>
                </a:lnTo>
                <a:lnTo>
                  <a:pt x="218060" y="62121"/>
                </a:lnTo>
                <a:lnTo>
                  <a:pt x="215202" y="60480"/>
                </a:lnTo>
                <a:lnTo>
                  <a:pt x="215202" y="54340"/>
                </a:lnTo>
                <a:close/>
                <a:moveTo>
                  <a:pt x="226783" y="54340"/>
                </a:moveTo>
                <a:lnTo>
                  <a:pt x="232103" y="63520"/>
                </a:lnTo>
                <a:lnTo>
                  <a:pt x="229640" y="62121"/>
                </a:lnTo>
                <a:lnTo>
                  <a:pt x="226783" y="60480"/>
                </a:lnTo>
                <a:lnTo>
                  <a:pt x="226783" y="54340"/>
                </a:lnTo>
                <a:close/>
                <a:moveTo>
                  <a:pt x="238425" y="54340"/>
                </a:moveTo>
                <a:lnTo>
                  <a:pt x="243744" y="63520"/>
                </a:lnTo>
                <a:lnTo>
                  <a:pt x="241282" y="62121"/>
                </a:lnTo>
                <a:lnTo>
                  <a:pt x="238425" y="60480"/>
                </a:lnTo>
                <a:lnTo>
                  <a:pt x="238425" y="54340"/>
                </a:lnTo>
                <a:close/>
                <a:moveTo>
                  <a:pt x="261404" y="54310"/>
                </a:moveTo>
                <a:lnTo>
                  <a:pt x="261404" y="60450"/>
                </a:lnTo>
                <a:lnTo>
                  <a:pt x="258547" y="62091"/>
                </a:lnTo>
                <a:lnTo>
                  <a:pt x="256085" y="63520"/>
                </a:lnTo>
                <a:lnTo>
                  <a:pt x="261404" y="54310"/>
                </a:lnTo>
                <a:close/>
                <a:moveTo>
                  <a:pt x="261678" y="54340"/>
                </a:moveTo>
                <a:lnTo>
                  <a:pt x="266997" y="63520"/>
                </a:lnTo>
                <a:lnTo>
                  <a:pt x="264535" y="62121"/>
                </a:lnTo>
                <a:lnTo>
                  <a:pt x="261678" y="60480"/>
                </a:lnTo>
                <a:lnTo>
                  <a:pt x="261678" y="54340"/>
                </a:lnTo>
                <a:close/>
                <a:moveTo>
                  <a:pt x="273046" y="54310"/>
                </a:moveTo>
                <a:lnTo>
                  <a:pt x="273046" y="60480"/>
                </a:lnTo>
                <a:lnTo>
                  <a:pt x="270188" y="62121"/>
                </a:lnTo>
                <a:lnTo>
                  <a:pt x="267726" y="63520"/>
                </a:lnTo>
                <a:lnTo>
                  <a:pt x="273046" y="54310"/>
                </a:lnTo>
                <a:close/>
                <a:moveTo>
                  <a:pt x="284657" y="54310"/>
                </a:moveTo>
                <a:lnTo>
                  <a:pt x="284657" y="60480"/>
                </a:lnTo>
                <a:lnTo>
                  <a:pt x="279337" y="63520"/>
                </a:lnTo>
                <a:lnTo>
                  <a:pt x="284657" y="54310"/>
                </a:lnTo>
                <a:close/>
                <a:moveTo>
                  <a:pt x="17418" y="54340"/>
                </a:moveTo>
                <a:lnTo>
                  <a:pt x="17418" y="60480"/>
                </a:lnTo>
                <a:lnTo>
                  <a:pt x="14560" y="62121"/>
                </a:lnTo>
                <a:lnTo>
                  <a:pt x="12098" y="63550"/>
                </a:lnTo>
                <a:lnTo>
                  <a:pt x="17418" y="54340"/>
                </a:lnTo>
                <a:close/>
                <a:moveTo>
                  <a:pt x="40610" y="54340"/>
                </a:moveTo>
                <a:lnTo>
                  <a:pt x="40610" y="60480"/>
                </a:lnTo>
                <a:lnTo>
                  <a:pt x="37783" y="62121"/>
                </a:lnTo>
                <a:lnTo>
                  <a:pt x="35290" y="63550"/>
                </a:lnTo>
                <a:lnTo>
                  <a:pt x="40610" y="54340"/>
                </a:lnTo>
                <a:close/>
                <a:moveTo>
                  <a:pt x="52251" y="54340"/>
                </a:moveTo>
                <a:lnTo>
                  <a:pt x="52251" y="60480"/>
                </a:lnTo>
                <a:lnTo>
                  <a:pt x="49394" y="62121"/>
                </a:lnTo>
                <a:lnTo>
                  <a:pt x="46932" y="63550"/>
                </a:lnTo>
                <a:lnTo>
                  <a:pt x="52251" y="54340"/>
                </a:lnTo>
                <a:close/>
                <a:moveTo>
                  <a:pt x="63862" y="54340"/>
                </a:moveTo>
                <a:lnTo>
                  <a:pt x="63862" y="60480"/>
                </a:lnTo>
                <a:lnTo>
                  <a:pt x="61005" y="62121"/>
                </a:lnTo>
                <a:lnTo>
                  <a:pt x="58543" y="63550"/>
                </a:lnTo>
                <a:lnTo>
                  <a:pt x="63862" y="54340"/>
                </a:lnTo>
                <a:close/>
                <a:moveTo>
                  <a:pt x="5898" y="60662"/>
                </a:moveTo>
                <a:lnTo>
                  <a:pt x="8755" y="62304"/>
                </a:lnTo>
                <a:lnTo>
                  <a:pt x="11217" y="63732"/>
                </a:lnTo>
                <a:lnTo>
                  <a:pt x="578" y="63732"/>
                </a:lnTo>
                <a:lnTo>
                  <a:pt x="5898" y="60662"/>
                </a:lnTo>
                <a:close/>
                <a:moveTo>
                  <a:pt x="17509" y="60662"/>
                </a:moveTo>
                <a:lnTo>
                  <a:pt x="20366" y="62304"/>
                </a:lnTo>
                <a:lnTo>
                  <a:pt x="22828" y="63732"/>
                </a:lnTo>
                <a:lnTo>
                  <a:pt x="12190" y="63732"/>
                </a:lnTo>
                <a:lnTo>
                  <a:pt x="14682" y="62304"/>
                </a:lnTo>
                <a:lnTo>
                  <a:pt x="17509" y="60662"/>
                </a:lnTo>
                <a:close/>
                <a:moveTo>
                  <a:pt x="29150" y="60662"/>
                </a:moveTo>
                <a:lnTo>
                  <a:pt x="32008" y="62304"/>
                </a:lnTo>
                <a:lnTo>
                  <a:pt x="34470" y="63732"/>
                </a:lnTo>
                <a:lnTo>
                  <a:pt x="23831" y="63732"/>
                </a:lnTo>
                <a:lnTo>
                  <a:pt x="26293" y="62304"/>
                </a:lnTo>
                <a:lnTo>
                  <a:pt x="29150" y="60662"/>
                </a:lnTo>
                <a:close/>
                <a:moveTo>
                  <a:pt x="40762" y="60662"/>
                </a:moveTo>
                <a:lnTo>
                  <a:pt x="43619" y="62304"/>
                </a:lnTo>
                <a:lnTo>
                  <a:pt x="46081" y="63732"/>
                </a:lnTo>
                <a:lnTo>
                  <a:pt x="35442" y="63732"/>
                </a:lnTo>
                <a:lnTo>
                  <a:pt x="37935" y="62304"/>
                </a:lnTo>
                <a:lnTo>
                  <a:pt x="40762" y="60662"/>
                </a:lnTo>
                <a:close/>
                <a:moveTo>
                  <a:pt x="52403" y="60662"/>
                </a:moveTo>
                <a:lnTo>
                  <a:pt x="55260" y="62304"/>
                </a:lnTo>
                <a:lnTo>
                  <a:pt x="57722" y="63732"/>
                </a:lnTo>
                <a:lnTo>
                  <a:pt x="47084" y="63732"/>
                </a:lnTo>
                <a:lnTo>
                  <a:pt x="49546" y="62304"/>
                </a:lnTo>
                <a:lnTo>
                  <a:pt x="52403" y="60662"/>
                </a:lnTo>
                <a:close/>
                <a:moveTo>
                  <a:pt x="64014" y="60662"/>
                </a:moveTo>
                <a:lnTo>
                  <a:pt x="66871" y="62304"/>
                </a:lnTo>
                <a:lnTo>
                  <a:pt x="69334" y="63732"/>
                </a:lnTo>
                <a:lnTo>
                  <a:pt x="58695" y="63732"/>
                </a:lnTo>
                <a:lnTo>
                  <a:pt x="61187" y="62304"/>
                </a:lnTo>
                <a:lnTo>
                  <a:pt x="64014" y="60662"/>
                </a:lnTo>
                <a:close/>
                <a:moveTo>
                  <a:pt x="75625" y="60662"/>
                </a:moveTo>
                <a:lnTo>
                  <a:pt x="78452" y="62304"/>
                </a:lnTo>
                <a:lnTo>
                  <a:pt x="80945" y="63732"/>
                </a:lnTo>
                <a:lnTo>
                  <a:pt x="70306" y="63732"/>
                </a:lnTo>
                <a:lnTo>
                  <a:pt x="72768" y="62304"/>
                </a:lnTo>
                <a:lnTo>
                  <a:pt x="75625" y="60662"/>
                </a:lnTo>
                <a:close/>
                <a:moveTo>
                  <a:pt x="87237" y="60662"/>
                </a:moveTo>
                <a:lnTo>
                  <a:pt x="90094" y="62304"/>
                </a:lnTo>
                <a:lnTo>
                  <a:pt x="92556" y="63732"/>
                </a:lnTo>
                <a:lnTo>
                  <a:pt x="81917" y="63732"/>
                </a:lnTo>
                <a:lnTo>
                  <a:pt x="84379" y="62304"/>
                </a:lnTo>
                <a:lnTo>
                  <a:pt x="87237" y="60662"/>
                </a:lnTo>
                <a:close/>
                <a:moveTo>
                  <a:pt x="98878" y="60662"/>
                </a:moveTo>
                <a:lnTo>
                  <a:pt x="101705" y="62304"/>
                </a:lnTo>
                <a:lnTo>
                  <a:pt x="104197" y="63732"/>
                </a:lnTo>
                <a:lnTo>
                  <a:pt x="93559" y="63732"/>
                </a:lnTo>
                <a:lnTo>
                  <a:pt x="96021" y="62304"/>
                </a:lnTo>
                <a:lnTo>
                  <a:pt x="98878" y="60662"/>
                </a:lnTo>
                <a:close/>
                <a:moveTo>
                  <a:pt x="110489" y="60662"/>
                </a:moveTo>
                <a:lnTo>
                  <a:pt x="113346" y="62304"/>
                </a:lnTo>
                <a:lnTo>
                  <a:pt x="115809" y="63732"/>
                </a:lnTo>
                <a:lnTo>
                  <a:pt x="105170" y="63732"/>
                </a:lnTo>
                <a:lnTo>
                  <a:pt x="107632" y="62304"/>
                </a:lnTo>
                <a:lnTo>
                  <a:pt x="110489" y="60662"/>
                </a:lnTo>
                <a:close/>
                <a:moveTo>
                  <a:pt x="122131" y="60662"/>
                </a:moveTo>
                <a:lnTo>
                  <a:pt x="124958" y="62304"/>
                </a:lnTo>
                <a:lnTo>
                  <a:pt x="127450" y="63732"/>
                </a:lnTo>
                <a:lnTo>
                  <a:pt x="116812" y="63732"/>
                </a:lnTo>
                <a:lnTo>
                  <a:pt x="119274" y="62304"/>
                </a:lnTo>
                <a:lnTo>
                  <a:pt x="122131" y="60662"/>
                </a:lnTo>
                <a:close/>
                <a:moveTo>
                  <a:pt x="133742" y="60662"/>
                </a:moveTo>
                <a:lnTo>
                  <a:pt x="136599" y="62304"/>
                </a:lnTo>
                <a:lnTo>
                  <a:pt x="139061" y="63732"/>
                </a:lnTo>
                <a:lnTo>
                  <a:pt x="128423" y="63732"/>
                </a:lnTo>
                <a:lnTo>
                  <a:pt x="130885" y="62304"/>
                </a:lnTo>
                <a:lnTo>
                  <a:pt x="133742" y="60662"/>
                </a:lnTo>
                <a:close/>
                <a:moveTo>
                  <a:pt x="145323" y="60662"/>
                </a:moveTo>
                <a:lnTo>
                  <a:pt x="148180" y="62304"/>
                </a:lnTo>
                <a:lnTo>
                  <a:pt x="150642" y="63732"/>
                </a:lnTo>
                <a:lnTo>
                  <a:pt x="140004" y="63732"/>
                </a:lnTo>
                <a:lnTo>
                  <a:pt x="142496" y="62304"/>
                </a:lnTo>
                <a:lnTo>
                  <a:pt x="145323" y="60662"/>
                </a:lnTo>
                <a:close/>
                <a:moveTo>
                  <a:pt x="156964" y="60662"/>
                </a:moveTo>
                <a:lnTo>
                  <a:pt x="159822" y="62304"/>
                </a:lnTo>
                <a:lnTo>
                  <a:pt x="162284" y="63732"/>
                </a:lnTo>
                <a:lnTo>
                  <a:pt x="151645" y="63732"/>
                </a:lnTo>
                <a:lnTo>
                  <a:pt x="154107" y="62304"/>
                </a:lnTo>
                <a:lnTo>
                  <a:pt x="156964" y="60662"/>
                </a:lnTo>
                <a:close/>
                <a:moveTo>
                  <a:pt x="168575" y="60662"/>
                </a:moveTo>
                <a:lnTo>
                  <a:pt x="171433" y="62304"/>
                </a:lnTo>
                <a:lnTo>
                  <a:pt x="173895" y="63732"/>
                </a:lnTo>
                <a:lnTo>
                  <a:pt x="163256" y="63732"/>
                </a:lnTo>
                <a:lnTo>
                  <a:pt x="165749" y="62304"/>
                </a:lnTo>
                <a:lnTo>
                  <a:pt x="168575" y="60662"/>
                </a:lnTo>
                <a:close/>
                <a:moveTo>
                  <a:pt x="180217" y="60662"/>
                </a:moveTo>
                <a:lnTo>
                  <a:pt x="183074" y="62304"/>
                </a:lnTo>
                <a:lnTo>
                  <a:pt x="185536" y="63732"/>
                </a:lnTo>
                <a:lnTo>
                  <a:pt x="174898" y="63732"/>
                </a:lnTo>
                <a:lnTo>
                  <a:pt x="177360" y="62304"/>
                </a:lnTo>
                <a:lnTo>
                  <a:pt x="180217" y="60662"/>
                </a:lnTo>
                <a:close/>
                <a:moveTo>
                  <a:pt x="191828" y="60662"/>
                </a:moveTo>
                <a:lnTo>
                  <a:pt x="194685" y="62304"/>
                </a:lnTo>
                <a:lnTo>
                  <a:pt x="197147" y="63732"/>
                </a:lnTo>
                <a:lnTo>
                  <a:pt x="186509" y="63732"/>
                </a:lnTo>
                <a:lnTo>
                  <a:pt x="189001" y="62304"/>
                </a:lnTo>
                <a:lnTo>
                  <a:pt x="191828" y="60662"/>
                </a:lnTo>
                <a:close/>
                <a:moveTo>
                  <a:pt x="203470" y="60662"/>
                </a:moveTo>
                <a:lnTo>
                  <a:pt x="206327" y="62304"/>
                </a:lnTo>
                <a:lnTo>
                  <a:pt x="208789" y="63732"/>
                </a:lnTo>
                <a:lnTo>
                  <a:pt x="198151" y="63732"/>
                </a:lnTo>
                <a:lnTo>
                  <a:pt x="200613" y="62304"/>
                </a:lnTo>
                <a:lnTo>
                  <a:pt x="203470" y="60662"/>
                </a:lnTo>
                <a:close/>
                <a:moveTo>
                  <a:pt x="215051" y="60662"/>
                </a:moveTo>
                <a:lnTo>
                  <a:pt x="217908" y="62304"/>
                </a:lnTo>
                <a:lnTo>
                  <a:pt x="220370" y="63732"/>
                </a:lnTo>
                <a:lnTo>
                  <a:pt x="209731" y="63732"/>
                </a:lnTo>
                <a:lnTo>
                  <a:pt x="212193" y="62304"/>
                </a:lnTo>
                <a:lnTo>
                  <a:pt x="215051" y="60662"/>
                </a:lnTo>
                <a:close/>
                <a:moveTo>
                  <a:pt x="226692" y="60662"/>
                </a:moveTo>
                <a:lnTo>
                  <a:pt x="229519" y="62304"/>
                </a:lnTo>
                <a:lnTo>
                  <a:pt x="232011" y="63763"/>
                </a:lnTo>
                <a:lnTo>
                  <a:pt x="221373" y="63763"/>
                </a:lnTo>
                <a:lnTo>
                  <a:pt x="223835" y="62304"/>
                </a:lnTo>
                <a:lnTo>
                  <a:pt x="226692" y="60662"/>
                </a:lnTo>
                <a:close/>
                <a:moveTo>
                  <a:pt x="238303" y="60662"/>
                </a:moveTo>
                <a:lnTo>
                  <a:pt x="241160" y="62304"/>
                </a:lnTo>
                <a:lnTo>
                  <a:pt x="243622" y="63763"/>
                </a:lnTo>
                <a:lnTo>
                  <a:pt x="232984" y="63763"/>
                </a:lnTo>
                <a:lnTo>
                  <a:pt x="235446" y="62304"/>
                </a:lnTo>
                <a:lnTo>
                  <a:pt x="238303" y="60662"/>
                </a:lnTo>
                <a:close/>
                <a:moveTo>
                  <a:pt x="249945" y="60662"/>
                </a:moveTo>
                <a:lnTo>
                  <a:pt x="252772" y="62304"/>
                </a:lnTo>
                <a:lnTo>
                  <a:pt x="255264" y="63763"/>
                </a:lnTo>
                <a:lnTo>
                  <a:pt x="244626" y="63763"/>
                </a:lnTo>
                <a:lnTo>
                  <a:pt x="247088" y="62304"/>
                </a:lnTo>
                <a:lnTo>
                  <a:pt x="249945" y="60662"/>
                </a:lnTo>
                <a:close/>
                <a:moveTo>
                  <a:pt x="261556" y="60662"/>
                </a:moveTo>
                <a:lnTo>
                  <a:pt x="264413" y="62304"/>
                </a:lnTo>
                <a:lnTo>
                  <a:pt x="266875" y="63763"/>
                </a:lnTo>
                <a:lnTo>
                  <a:pt x="256237" y="63763"/>
                </a:lnTo>
                <a:lnTo>
                  <a:pt x="258699" y="62304"/>
                </a:lnTo>
                <a:lnTo>
                  <a:pt x="261556" y="60662"/>
                </a:lnTo>
                <a:close/>
                <a:moveTo>
                  <a:pt x="273198" y="60662"/>
                </a:moveTo>
                <a:lnTo>
                  <a:pt x="276024" y="62304"/>
                </a:lnTo>
                <a:lnTo>
                  <a:pt x="278517" y="63763"/>
                </a:lnTo>
                <a:lnTo>
                  <a:pt x="267878" y="63763"/>
                </a:lnTo>
                <a:lnTo>
                  <a:pt x="270340" y="62304"/>
                </a:lnTo>
                <a:lnTo>
                  <a:pt x="273198" y="60662"/>
                </a:lnTo>
                <a:close/>
                <a:moveTo>
                  <a:pt x="11217" y="64006"/>
                </a:moveTo>
                <a:lnTo>
                  <a:pt x="5898" y="67106"/>
                </a:lnTo>
                <a:lnTo>
                  <a:pt x="578" y="64006"/>
                </a:lnTo>
                <a:close/>
                <a:moveTo>
                  <a:pt x="22828" y="64006"/>
                </a:moveTo>
                <a:lnTo>
                  <a:pt x="17509" y="67106"/>
                </a:lnTo>
                <a:lnTo>
                  <a:pt x="12190" y="64006"/>
                </a:lnTo>
                <a:close/>
                <a:moveTo>
                  <a:pt x="34470" y="64006"/>
                </a:moveTo>
                <a:lnTo>
                  <a:pt x="29150" y="67106"/>
                </a:lnTo>
                <a:lnTo>
                  <a:pt x="23831" y="64006"/>
                </a:lnTo>
                <a:close/>
                <a:moveTo>
                  <a:pt x="46081" y="64006"/>
                </a:moveTo>
                <a:lnTo>
                  <a:pt x="40762" y="67106"/>
                </a:lnTo>
                <a:lnTo>
                  <a:pt x="35442" y="64006"/>
                </a:lnTo>
                <a:close/>
                <a:moveTo>
                  <a:pt x="57722" y="64006"/>
                </a:moveTo>
                <a:lnTo>
                  <a:pt x="52403" y="67106"/>
                </a:lnTo>
                <a:lnTo>
                  <a:pt x="47084" y="64006"/>
                </a:lnTo>
                <a:close/>
                <a:moveTo>
                  <a:pt x="69334" y="64006"/>
                </a:moveTo>
                <a:lnTo>
                  <a:pt x="64014" y="67106"/>
                </a:lnTo>
                <a:lnTo>
                  <a:pt x="58695" y="64006"/>
                </a:lnTo>
                <a:close/>
                <a:moveTo>
                  <a:pt x="80945" y="64006"/>
                </a:moveTo>
                <a:lnTo>
                  <a:pt x="75625" y="67106"/>
                </a:lnTo>
                <a:lnTo>
                  <a:pt x="70306" y="64006"/>
                </a:lnTo>
                <a:close/>
                <a:moveTo>
                  <a:pt x="92556" y="64006"/>
                </a:moveTo>
                <a:lnTo>
                  <a:pt x="87237" y="67106"/>
                </a:lnTo>
                <a:lnTo>
                  <a:pt x="81917" y="64006"/>
                </a:lnTo>
                <a:close/>
                <a:moveTo>
                  <a:pt x="104197" y="64006"/>
                </a:moveTo>
                <a:lnTo>
                  <a:pt x="98878" y="67106"/>
                </a:lnTo>
                <a:lnTo>
                  <a:pt x="93559" y="64006"/>
                </a:lnTo>
                <a:close/>
                <a:moveTo>
                  <a:pt x="115809" y="64006"/>
                </a:moveTo>
                <a:lnTo>
                  <a:pt x="110489" y="67106"/>
                </a:lnTo>
                <a:lnTo>
                  <a:pt x="105170" y="64006"/>
                </a:lnTo>
                <a:close/>
                <a:moveTo>
                  <a:pt x="127450" y="64006"/>
                </a:moveTo>
                <a:lnTo>
                  <a:pt x="122131" y="67106"/>
                </a:lnTo>
                <a:lnTo>
                  <a:pt x="116812" y="64006"/>
                </a:lnTo>
                <a:close/>
                <a:moveTo>
                  <a:pt x="139061" y="64006"/>
                </a:moveTo>
                <a:lnTo>
                  <a:pt x="133742" y="67106"/>
                </a:lnTo>
                <a:lnTo>
                  <a:pt x="128423" y="64006"/>
                </a:lnTo>
                <a:close/>
                <a:moveTo>
                  <a:pt x="150642" y="64006"/>
                </a:moveTo>
                <a:lnTo>
                  <a:pt x="145323" y="67106"/>
                </a:lnTo>
                <a:lnTo>
                  <a:pt x="140004" y="64006"/>
                </a:lnTo>
                <a:close/>
                <a:moveTo>
                  <a:pt x="162284" y="64006"/>
                </a:moveTo>
                <a:lnTo>
                  <a:pt x="156964" y="67106"/>
                </a:lnTo>
                <a:lnTo>
                  <a:pt x="151645" y="64006"/>
                </a:lnTo>
                <a:close/>
                <a:moveTo>
                  <a:pt x="173895" y="64006"/>
                </a:moveTo>
                <a:lnTo>
                  <a:pt x="168575" y="67106"/>
                </a:lnTo>
                <a:lnTo>
                  <a:pt x="163256" y="64006"/>
                </a:lnTo>
                <a:close/>
                <a:moveTo>
                  <a:pt x="185536" y="64006"/>
                </a:moveTo>
                <a:lnTo>
                  <a:pt x="180217" y="67106"/>
                </a:lnTo>
                <a:lnTo>
                  <a:pt x="174898" y="64006"/>
                </a:lnTo>
                <a:close/>
                <a:moveTo>
                  <a:pt x="197147" y="64006"/>
                </a:moveTo>
                <a:lnTo>
                  <a:pt x="191828" y="67106"/>
                </a:lnTo>
                <a:lnTo>
                  <a:pt x="186509" y="64006"/>
                </a:lnTo>
                <a:close/>
                <a:moveTo>
                  <a:pt x="208789" y="64006"/>
                </a:moveTo>
                <a:lnTo>
                  <a:pt x="203470" y="67106"/>
                </a:lnTo>
                <a:lnTo>
                  <a:pt x="198151" y="64006"/>
                </a:lnTo>
                <a:close/>
                <a:moveTo>
                  <a:pt x="220370" y="64006"/>
                </a:moveTo>
                <a:lnTo>
                  <a:pt x="215051" y="67106"/>
                </a:lnTo>
                <a:lnTo>
                  <a:pt x="209731" y="64006"/>
                </a:lnTo>
                <a:close/>
                <a:moveTo>
                  <a:pt x="232011" y="64006"/>
                </a:moveTo>
                <a:lnTo>
                  <a:pt x="226692" y="67106"/>
                </a:lnTo>
                <a:lnTo>
                  <a:pt x="221373" y="64006"/>
                </a:lnTo>
                <a:close/>
                <a:moveTo>
                  <a:pt x="243622" y="64006"/>
                </a:moveTo>
                <a:lnTo>
                  <a:pt x="238303" y="67106"/>
                </a:lnTo>
                <a:lnTo>
                  <a:pt x="232984" y="64006"/>
                </a:lnTo>
                <a:close/>
                <a:moveTo>
                  <a:pt x="255264" y="64006"/>
                </a:moveTo>
                <a:lnTo>
                  <a:pt x="249945" y="67106"/>
                </a:lnTo>
                <a:lnTo>
                  <a:pt x="244626" y="64006"/>
                </a:lnTo>
                <a:close/>
                <a:moveTo>
                  <a:pt x="266875" y="64006"/>
                </a:moveTo>
                <a:lnTo>
                  <a:pt x="261556" y="67106"/>
                </a:lnTo>
                <a:lnTo>
                  <a:pt x="256237" y="64006"/>
                </a:lnTo>
                <a:close/>
                <a:moveTo>
                  <a:pt x="278517" y="64006"/>
                </a:moveTo>
                <a:lnTo>
                  <a:pt x="273198" y="67106"/>
                </a:lnTo>
                <a:lnTo>
                  <a:pt x="267878" y="64006"/>
                </a:lnTo>
                <a:close/>
                <a:moveTo>
                  <a:pt x="11369" y="64249"/>
                </a:moveTo>
                <a:lnTo>
                  <a:pt x="6050" y="73428"/>
                </a:lnTo>
                <a:lnTo>
                  <a:pt x="6050" y="67319"/>
                </a:lnTo>
                <a:lnTo>
                  <a:pt x="11369" y="64249"/>
                </a:lnTo>
                <a:close/>
                <a:moveTo>
                  <a:pt x="34622" y="64249"/>
                </a:moveTo>
                <a:lnTo>
                  <a:pt x="29302" y="73428"/>
                </a:lnTo>
                <a:lnTo>
                  <a:pt x="29302" y="67319"/>
                </a:lnTo>
                <a:lnTo>
                  <a:pt x="34622" y="64249"/>
                </a:lnTo>
                <a:close/>
                <a:moveTo>
                  <a:pt x="46202" y="64249"/>
                </a:moveTo>
                <a:lnTo>
                  <a:pt x="40883" y="73428"/>
                </a:lnTo>
                <a:lnTo>
                  <a:pt x="40883" y="67319"/>
                </a:lnTo>
                <a:lnTo>
                  <a:pt x="46202" y="64249"/>
                </a:lnTo>
                <a:close/>
                <a:moveTo>
                  <a:pt x="57844" y="64249"/>
                </a:moveTo>
                <a:lnTo>
                  <a:pt x="52525" y="73428"/>
                </a:lnTo>
                <a:lnTo>
                  <a:pt x="52525" y="67319"/>
                </a:lnTo>
                <a:lnTo>
                  <a:pt x="57844" y="64249"/>
                </a:lnTo>
                <a:close/>
                <a:moveTo>
                  <a:pt x="69455" y="64249"/>
                </a:moveTo>
                <a:lnTo>
                  <a:pt x="64136" y="73428"/>
                </a:lnTo>
                <a:lnTo>
                  <a:pt x="64136" y="67319"/>
                </a:lnTo>
                <a:lnTo>
                  <a:pt x="69455" y="64249"/>
                </a:lnTo>
                <a:close/>
                <a:moveTo>
                  <a:pt x="232163" y="64249"/>
                </a:moveTo>
                <a:lnTo>
                  <a:pt x="226844" y="73428"/>
                </a:lnTo>
                <a:lnTo>
                  <a:pt x="226844" y="67319"/>
                </a:lnTo>
                <a:lnTo>
                  <a:pt x="232163" y="64249"/>
                </a:lnTo>
                <a:close/>
                <a:moveTo>
                  <a:pt x="243774" y="64249"/>
                </a:moveTo>
                <a:lnTo>
                  <a:pt x="238455" y="73428"/>
                </a:lnTo>
                <a:lnTo>
                  <a:pt x="238455" y="67319"/>
                </a:lnTo>
                <a:lnTo>
                  <a:pt x="243774" y="64249"/>
                </a:lnTo>
                <a:close/>
                <a:moveTo>
                  <a:pt x="255355" y="64249"/>
                </a:moveTo>
                <a:lnTo>
                  <a:pt x="250036" y="73428"/>
                </a:lnTo>
                <a:lnTo>
                  <a:pt x="250036" y="67319"/>
                </a:lnTo>
                <a:lnTo>
                  <a:pt x="255355" y="64249"/>
                </a:lnTo>
                <a:close/>
                <a:moveTo>
                  <a:pt x="266997" y="64249"/>
                </a:moveTo>
                <a:lnTo>
                  <a:pt x="261678" y="73428"/>
                </a:lnTo>
                <a:lnTo>
                  <a:pt x="261678" y="67319"/>
                </a:lnTo>
                <a:lnTo>
                  <a:pt x="266997" y="64249"/>
                </a:lnTo>
                <a:close/>
                <a:moveTo>
                  <a:pt x="278608" y="64249"/>
                </a:moveTo>
                <a:lnTo>
                  <a:pt x="273289" y="73428"/>
                </a:lnTo>
                <a:lnTo>
                  <a:pt x="273289" y="67319"/>
                </a:lnTo>
                <a:lnTo>
                  <a:pt x="278608" y="64249"/>
                </a:lnTo>
                <a:close/>
                <a:moveTo>
                  <a:pt x="457" y="64279"/>
                </a:moveTo>
                <a:lnTo>
                  <a:pt x="5776" y="67319"/>
                </a:lnTo>
                <a:lnTo>
                  <a:pt x="5776" y="73489"/>
                </a:lnTo>
                <a:lnTo>
                  <a:pt x="457" y="64279"/>
                </a:lnTo>
                <a:close/>
                <a:moveTo>
                  <a:pt x="12098" y="64279"/>
                </a:moveTo>
                <a:lnTo>
                  <a:pt x="17418" y="67319"/>
                </a:lnTo>
                <a:lnTo>
                  <a:pt x="17418" y="73489"/>
                </a:lnTo>
                <a:lnTo>
                  <a:pt x="12098" y="64279"/>
                </a:lnTo>
                <a:close/>
                <a:moveTo>
                  <a:pt x="22980" y="64249"/>
                </a:moveTo>
                <a:lnTo>
                  <a:pt x="17661" y="73489"/>
                </a:lnTo>
                <a:lnTo>
                  <a:pt x="17661" y="67319"/>
                </a:lnTo>
                <a:lnTo>
                  <a:pt x="22980" y="64249"/>
                </a:lnTo>
                <a:close/>
                <a:moveTo>
                  <a:pt x="23710" y="64249"/>
                </a:moveTo>
                <a:lnTo>
                  <a:pt x="29029" y="67319"/>
                </a:lnTo>
                <a:lnTo>
                  <a:pt x="29029" y="73489"/>
                </a:lnTo>
                <a:lnTo>
                  <a:pt x="23710" y="64249"/>
                </a:lnTo>
                <a:close/>
                <a:moveTo>
                  <a:pt x="35290" y="64279"/>
                </a:moveTo>
                <a:lnTo>
                  <a:pt x="40610" y="67319"/>
                </a:lnTo>
                <a:lnTo>
                  <a:pt x="40610" y="73489"/>
                </a:lnTo>
                <a:lnTo>
                  <a:pt x="35290" y="64279"/>
                </a:lnTo>
                <a:close/>
                <a:moveTo>
                  <a:pt x="46932" y="64279"/>
                </a:moveTo>
                <a:lnTo>
                  <a:pt x="52251" y="67319"/>
                </a:lnTo>
                <a:lnTo>
                  <a:pt x="52251" y="73489"/>
                </a:lnTo>
                <a:lnTo>
                  <a:pt x="46932" y="64279"/>
                </a:lnTo>
                <a:close/>
                <a:moveTo>
                  <a:pt x="58543" y="64279"/>
                </a:moveTo>
                <a:lnTo>
                  <a:pt x="63862" y="67319"/>
                </a:lnTo>
                <a:lnTo>
                  <a:pt x="63862" y="73489"/>
                </a:lnTo>
                <a:lnTo>
                  <a:pt x="58543" y="64279"/>
                </a:lnTo>
                <a:close/>
                <a:moveTo>
                  <a:pt x="70185" y="64279"/>
                </a:moveTo>
                <a:lnTo>
                  <a:pt x="75504" y="67349"/>
                </a:lnTo>
                <a:lnTo>
                  <a:pt x="75504" y="73489"/>
                </a:lnTo>
                <a:lnTo>
                  <a:pt x="70185" y="64279"/>
                </a:lnTo>
                <a:close/>
                <a:moveTo>
                  <a:pt x="81097" y="64249"/>
                </a:moveTo>
                <a:lnTo>
                  <a:pt x="75777" y="73489"/>
                </a:lnTo>
                <a:lnTo>
                  <a:pt x="75777" y="67319"/>
                </a:lnTo>
                <a:lnTo>
                  <a:pt x="81097" y="64249"/>
                </a:lnTo>
                <a:close/>
                <a:moveTo>
                  <a:pt x="81796" y="64279"/>
                </a:moveTo>
                <a:lnTo>
                  <a:pt x="87115" y="67349"/>
                </a:lnTo>
                <a:lnTo>
                  <a:pt x="87115" y="73489"/>
                </a:lnTo>
                <a:lnTo>
                  <a:pt x="81796" y="64279"/>
                </a:lnTo>
                <a:close/>
                <a:moveTo>
                  <a:pt x="92708" y="64249"/>
                </a:moveTo>
                <a:lnTo>
                  <a:pt x="87389" y="73489"/>
                </a:lnTo>
                <a:lnTo>
                  <a:pt x="87389" y="67319"/>
                </a:lnTo>
                <a:lnTo>
                  <a:pt x="92708" y="64249"/>
                </a:lnTo>
                <a:close/>
                <a:moveTo>
                  <a:pt x="93437" y="64279"/>
                </a:moveTo>
                <a:lnTo>
                  <a:pt x="98757" y="67349"/>
                </a:lnTo>
                <a:lnTo>
                  <a:pt x="98757" y="73489"/>
                </a:lnTo>
                <a:lnTo>
                  <a:pt x="93437" y="64279"/>
                </a:lnTo>
                <a:close/>
                <a:moveTo>
                  <a:pt x="104349" y="64249"/>
                </a:moveTo>
                <a:lnTo>
                  <a:pt x="99030" y="73489"/>
                </a:lnTo>
                <a:lnTo>
                  <a:pt x="99030" y="67319"/>
                </a:lnTo>
                <a:lnTo>
                  <a:pt x="104349" y="64249"/>
                </a:lnTo>
                <a:close/>
                <a:moveTo>
                  <a:pt x="105018" y="64279"/>
                </a:moveTo>
                <a:lnTo>
                  <a:pt x="110337" y="67349"/>
                </a:lnTo>
                <a:lnTo>
                  <a:pt x="110337" y="73489"/>
                </a:lnTo>
                <a:lnTo>
                  <a:pt x="105018" y="64279"/>
                </a:lnTo>
                <a:close/>
                <a:moveTo>
                  <a:pt x="115930" y="64249"/>
                </a:moveTo>
                <a:lnTo>
                  <a:pt x="110611" y="73489"/>
                </a:lnTo>
                <a:lnTo>
                  <a:pt x="110611" y="67319"/>
                </a:lnTo>
                <a:lnTo>
                  <a:pt x="115930" y="64249"/>
                </a:lnTo>
                <a:close/>
                <a:moveTo>
                  <a:pt x="116660" y="64279"/>
                </a:moveTo>
                <a:lnTo>
                  <a:pt x="121979" y="67349"/>
                </a:lnTo>
                <a:lnTo>
                  <a:pt x="121979" y="73489"/>
                </a:lnTo>
                <a:lnTo>
                  <a:pt x="116660" y="64279"/>
                </a:lnTo>
                <a:close/>
                <a:moveTo>
                  <a:pt x="127541" y="64249"/>
                </a:moveTo>
                <a:lnTo>
                  <a:pt x="122222" y="73489"/>
                </a:lnTo>
                <a:lnTo>
                  <a:pt x="122222" y="67319"/>
                </a:lnTo>
                <a:lnTo>
                  <a:pt x="127541" y="64249"/>
                </a:lnTo>
                <a:close/>
                <a:moveTo>
                  <a:pt x="128271" y="64279"/>
                </a:moveTo>
                <a:lnTo>
                  <a:pt x="133590" y="67349"/>
                </a:lnTo>
                <a:lnTo>
                  <a:pt x="133590" y="73489"/>
                </a:lnTo>
                <a:lnTo>
                  <a:pt x="128271" y="64279"/>
                </a:lnTo>
                <a:close/>
                <a:moveTo>
                  <a:pt x="139183" y="64249"/>
                </a:moveTo>
                <a:lnTo>
                  <a:pt x="133864" y="73489"/>
                </a:lnTo>
                <a:lnTo>
                  <a:pt x="133864" y="67319"/>
                </a:lnTo>
                <a:lnTo>
                  <a:pt x="139183" y="64249"/>
                </a:lnTo>
                <a:close/>
                <a:moveTo>
                  <a:pt x="139912" y="64279"/>
                </a:moveTo>
                <a:lnTo>
                  <a:pt x="145232" y="67349"/>
                </a:lnTo>
                <a:lnTo>
                  <a:pt x="145232" y="73489"/>
                </a:lnTo>
                <a:lnTo>
                  <a:pt x="139912" y="64279"/>
                </a:lnTo>
                <a:close/>
                <a:moveTo>
                  <a:pt x="150794" y="64249"/>
                </a:moveTo>
                <a:lnTo>
                  <a:pt x="145475" y="73489"/>
                </a:lnTo>
                <a:lnTo>
                  <a:pt x="145475" y="67319"/>
                </a:lnTo>
                <a:lnTo>
                  <a:pt x="150794" y="64249"/>
                </a:lnTo>
                <a:close/>
                <a:moveTo>
                  <a:pt x="151523" y="64279"/>
                </a:moveTo>
                <a:lnTo>
                  <a:pt x="156843" y="67349"/>
                </a:lnTo>
                <a:lnTo>
                  <a:pt x="156843" y="73489"/>
                </a:lnTo>
                <a:lnTo>
                  <a:pt x="151523" y="64279"/>
                </a:lnTo>
                <a:close/>
                <a:moveTo>
                  <a:pt x="162436" y="64249"/>
                </a:moveTo>
                <a:lnTo>
                  <a:pt x="157116" y="73489"/>
                </a:lnTo>
                <a:lnTo>
                  <a:pt x="157116" y="67319"/>
                </a:lnTo>
                <a:lnTo>
                  <a:pt x="162436" y="64249"/>
                </a:lnTo>
                <a:close/>
                <a:moveTo>
                  <a:pt x="163165" y="64279"/>
                </a:moveTo>
                <a:lnTo>
                  <a:pt x="168484" y="67349"/>
                </a:lnTo>
                <a:lnTo>
                  <a:pt x="168484" y="73489"/>
                </a:lnTo>
                <a:lnTo>
                  <a:pt x="163165" y="64279"/>
                </a:lnTo>
                <a:close/>
                <a:moveTo>
                  <a:pt x="174047" y="64249"/>
                </a:moveTo>
                <a:lnTo>
                  <a:pt x="168727" y="73489"/>
                </a:lnTo>
                <a:lnTo>
                  <a:pt x="168727" y="67319"/>
                </a:lnTo>
                <a:lnTo>
                  <a:pt x="174047" y="64249"/>
                </a:lnTo>
                <a:close/>
                <a:moveTo>
                  <a:pt x="174746" y="64279"/>
                </a:moveTo>
                <a:lnTo>
                  <a:pt x="180065" y="67349"/>
                </a:lnTo>
                <a:lnTo>
                  <a:pt x="180065" y="73489"/>
                </a:lnTo>
                <a:lnTo>
                  <a:pt x="174746" y="64279"/>
                </a:lnTo>
                <a:close/>
                <a:moveTo>
                  <a:pt x="185658" y="64249"/>
                </a:moveTo>
                <a:lnTo>
                  <a:pt x="180339" y="73489"/>
                </a:lnTo>
                <a:lnTo>
                  <a:pt x="180339" y="67319"/>
                </a:lnTo>
                <a:lnTo>
                  <a:pt x="185658" y="64249"/>
                </a:lnTo>
                <a:close/>
                <a:moveTo>
                  <a:pt x="186357" y="64279"/>
                </a:moveTo>
                <a:lnTo>
                  <a:pt x="191676" y="67349"/>
                </a:lnTo>
                <a:lnTo>
                  <a:pt x="191676" y="73489"/>
                </a:lnTo>
                <a:lnTo>
                  <a:pt x="186357" y="64279"/>
                </a:lnTo>
                <a:close/>
                <a:moveTo>
                  <a:pt x="197269" y="64249"/>
                </a:moveTo>
                <a:lnTo>
                  <a:pt x="191950" y="73489"/>
                </a:lnTo>
                <a:lnTo>
                  <a:pt x="191950" y="67319"/>
                </a:lnTo>
                <a:lnTo>
                  <a:pt x="197269" y="64249"/>
                </a:lnTo>
                <a:close/>
                <a:moveTo>
                  <a:pt x="197999" y="64279"/>
                </a:moveTo>
                <a:lnTo>
                  <a:pt x="203318" y="67349"/>
                </a:lnTo>
                <a:lnTo>
                  <a:pt x="203318" y="73489"/>
                </a:lnTo>
                <a:lnTo>
                  <a:pt x="197999" y="64279"/>
                </a:lnTo>
                <a:close/>
                <a:moveTo>
                  <a:pt x="208911" y="64249"/>
                </a:moveTo>
                <a:lnTo>
                  <a:pt x="203591" y="73489"/>
                </a:lnTo>
                <a:lnTo>
                  <a:pt x="203591" y="67319"/>
                </a:lnTo>
                <a:lnTo>
                  <a:pt x="208911" y="64249"/>
                </a:lnTo>
                <a:close/>
                <a:moveTo>
                  <a:pt x="209610" y="64249"/>
                </a:moveTo>
                <a:lnTo>
                  <a:pt x="214929" y="67319"/>
                </a:lnTo>
                <a:lnTo>
                  <a:pt x="214929" y="73489"/>
                </a:lnTo>
                <a:lnTo>
                  <a:pt x="209610" y="64249"/>
                </a:lnTo>
                <a:close/>
                <a:moveTo>
                  <a:pt x="220522" y="64249"/>
                </a:moveTo>
                <a:lnTo>
                  <a:pt x="215202" y="73489"/>
                </a:lnTo>
                <a:lnTo>
                  <a:pt x="215202" y="67319"/>
                </a:lnTo>
                <a:lnTo>
                  <a:pt x="220522" y="64249"/>
                </a:lnTo>
                <a:close/>
                <a:moveTo>
                  <a:pt x="221251" y="64249"/>
                </a:moveTo>
                <a:lnTo>
                  <a:pt x="226570" y="67319"/>
                </a:lnTo>
                <a:lnTo>
                  <a:pt x="226570" y="73489"/>
                </a:lnTo>
                <a:lnTo>
                  <a:pt x="221251" y="64249"/>
                </a:lnTo>
                <a:close/>
                <a:moveTo>
                  <a:pt x="232862" y="64249"/>
                </a:moveTo>
                <a:lnTo>
                  <a:pt x="238182" y="67319"/>
                </a:lnTo>
                <a:lnTo>
                  <a:pt x="238182" y="73489"/>
                </a:lnTo>
                <a:lnTo>
                  <a:pt x="232862" y="64249"/>
                </a:lnTo>
                <a:close/>
                <a:moveTo>
                  <a:pt x="244474" y="64249"/>
                </a:moveTo>
                <a:lnTo>
                  <a:pt x="249793" y="67319"/>
                </a:lnTo>
                <a:lnTo>
                  <a:pt x="249793" y="73489"/>
                </a:lnTo>
                <a:lnTo>
                  <a:pt x="244474" y="64249"/>
                </a:lnTo>
                <a:close/>
                <a:moveTo>
                  <a:pt x="256085" y="64249"/>
                </a:moveTo>
                <a:lnTo>
                  <a:pt x="261404" y="67319"/>
                </a:lnTo>
                <a:lnTo>
                  <a:pt x="261404" y="73489"/>
                </a:lnTo>
                <a:lnTo>
                  <a:pt x="256085" y="64249"/>
                </a:lnTo>
                <a:close/>
                <a:moveTo>
                  <a:pt x="267726" y="64249"/>
                </a:moveTo>
                <a:lnTo>
                  <a:pt x="273046" y="67319"/>
                </a:lnTo>
                <a:lnTo>
                  <a:pt x="273046" y="73489"/>
                </a:lnTo>
                <a:lnTo>
                  <a:pt x="267726" y="64249"/>
                </a:lnTo>
                <a:close/>
                <a:moveTo>
                  <a:pt x="244" y="64401"/>
                </a:moveTo>
                <a:lnTo>
                  <a:pt x="5563" y="73580"/>
                </a:lnTo>
                <a:lnTo>
                  <a:pt x="5563" y="73580"/>
                </a:lnTo>
                <a:lnTo>
                  <a:pt x="214" y="70511"/>
                </a:lnTo>
                <a:lnTo>
                  <a:pt x="214" y="64401"/>
                </a:lnTo>
                <a:close/>
                <a:moveTo>
                  <a:pt x="232376" y="64401"/>
                </a:moveTo>
                <a:lnTo>
                  <a:pt x="232376" y="70511"/>
                </a:lnTo>
                <a:lnTo>
                  <a:pt x="227057" y="73580"/>
                </a:lnTo>
                <a:lnTo>
                  <a:pt x="232376" y="64401"/>
                </a:lnTo>
                <a:close/>
                <a:moveTo>
                  <a:pt x="255872" y="64401"/>
                </a:moveTo>
                <a:lnTo>
                  <a:pt x="261191" y="73580"/>
                </a:lnTo>
                <a:lnTo>
                  <a:pt x="255872" y="70511"/>
                </a:lnTo>
                <a:lnTo>
                  <a:pt x="255872" y="64401"/>
                </a:lnTo>
                <a:close/>
                <a:moveTo>
                  <a:pt x="267210" y="64401"/>
                </a:moveTo>
                <a:lnTo>
                  <a:pt x="267210" y="70511"/>
                </a:lnTo>
                <a:lnTo>
                  <a:pt x="261890" y="73580"/>
                </a:lnTo>
                <a:lnTo>
                  <a:pt x="267210" y="64401"/>
                </a:lnTo>
                <a:close/>
                <a:moveTo>
                  <a:pt x="267483" y="64401"/>
                </a:moveTo>
                <a:lnTo>
                  <a:pt x="272802" y="73580"/>
                </a:lnTo>
                <a:lnTo>
                  <a:pt x="267483" y="70511"/>
                </a:lnTo>
                <a:lnTo>
                  <a:pt x="267483" y="64401"/>
                </a:lnTo>
                <a:close/>
                <a:moveTo>
                  <a:pt x="278851" y="64401"/>
                </a:moveTo>
                <a:lnTo>
                  <a:pt x="278851" y="70511"/>
                </a:lnTo>
                <a:lnTo>
                  <a:pt x="273532" y="73580"/>
                </a:lnTo>
                <a:lnTo>
                  <a:pt x="278851" y="64401"/>
                </a:lnTo>
                <a:close/>
                <a:moveTo>
                  <a:pt x="11855" y="64401"/>
                </a:moveTo>
                <a:lnTo>
                  <a:pt x="17174" y="73580"/>
                </a:lnTo>
                <a:lnTo>
                  <a:pt x="11855" y="70511"/>
                </a:lnTo>
                <a:lnTo>
                  <a:pt x="11855" y="64401"/>
                </a:lnTo>
                <a:close/>
                <a:moveTo>
                  <a:pt x="23223" y="64401"/>
                </a:moveTo>
                <a:lnTo>
                  <a:pt x="23223" y="70511"/>
                </a:lnTo>
                <a:lnTo>
                  <a:pt x="17904" y="73580"/>
                </a:lnTo>
                <a:lnTo>
                  <a:pt x="23223" y="64401"/>
                </a:lnTo>
                <a:close/>
                <a:moveTo>
                  <a:pt x="23497" y="64401"/>
                </a:moveTo>
                <a:lnTo>
                  <a:pt x="28816" y="73580"/>
                </a:lnTo>
                <a:lnTo>
                  <a:pt x="23497" y="70511"/>
                </a:lnTo>
                <a:lnTo>
                  <a:pt x="23497" y="64401"/>
                </a:lnTo>
                <a:close/>
                <a:moveTo>
                  <a:pt x="35078" y="64401"/>
                </a:moveTo>
                <a:lnTo>
                  <a:pt x="40397" y="73580"/>
                </a:lnTo>
                <a:lnTo>
                  <a:pt x="35078" y="70511"/>
                </a:lnTo>
                <a:lnTo>
                  <a:pt x="35078" y="64401"/>
                </a:lnTo>
                <a:close/>
                <a:moveTo>
                  <a:pt x="46689" y="64401"/>
                </a:moveTo>
                <a:lnTo>
                  <a:pt x="52008" y="73580"/>
                </a:lnTo>
                <a:lnTo>
                  <a:pt x="46689" y="70511"/>
                </a:lnTo>
                <a:lnTo>
                  <a:pt x="46689" y="64401"/>
                </a:lnTo>
                <a:close/>
                <a:moveTo>
                  <a:pt x="58330" y="64401"/>
                </a:moveTo>
                <a:lnTo>
                  <a:pt x="63650" y="73580"/>
                </a:lnTo>
                <a:lnTo>
                  <a:pt x="58330" y="70511"/>
                </a:lnTo>
                <a:lnTo>
                  <a:pt x="58330" y="64401"/>
                </a:lnTo>
                <a:close/>
                <a:moveTo>
                  <a:pt x="69941" y="64401"/>
                </a:moveTo>
                <a:lnTo>
                  <a:pt x="75261" y="73580"/>
                </a:lnTo>
                <a:lnTo>
                  <a:pt x="69941" y="70511"/>
                </a:lnTo>
                <a:lnTo>
                  <a:pt x="69941" y="64401"/>
                </a:lnTo>
                <a:close/>
                <a:moveTo>
                  <a:pt x="81309" y="64401"/>
                </a:moveTo>
                <a:lnTo>
                  <a:pt x="81309" y="70511"/>
                </a:lnTo>
                <a:lnTo>
                  <a:pt x="75990" y="73580"/>
                </a:lnTo>
                <a:lnTo>
                  <a:pt x="81309" y="64401"/>
                </a:lnTo>
                <a:close/>
                <a:moveTo>
                  <a:pt x="81583" y="64401"/>
                </a:moveTo>
                <a:lnTo>
                  <a:pt x="86902" y="73580"/>
                </a:lnTo>
                <a:lnTo>
                  <a:pt x="81583" y="70511"/>
                </a:lnTo>
                <a:lnTo>
                  <a:pt x="81583" y="64401"/>
                </a:lnTo>
                <a:close/>
                <a:moveTo>
                  <a:pt x="92951" y="64401"/>
                </a:moveTo>
                <a:lnTo>
                  <a:pt x="92951" y="70511"/>
                </a:lnTo>
                <a:lnTo>
                  <a:pt x="87632" y="73580"/>
                </a:lnTo>
                <a:lnTo>
                  <a:pt x="92951" y="64401"/>
                </a:lnTo>
                <a:close/>
                <a:moveTo>
                  <a:pt x="93194" y="64401"/>
                </a:moveTo>
                <a:lnTo>
                  <a:pt x="98513" y="73580"/>
                </a:lnTo>
                <a:lnTo>
                  <a:pt x="93194" y="70511"/>
                </a:lnTo>
                <a:lnTo>
                  <a:pt x="93194" y="64401"/>
                </a:lnTo>
                <a:close/>
                <a:moveTo>
                  <a:pt x="104562" y="64401"/>
                </a:moveTo>
                <a:lnTo>
                  <a:pt x="104562" y="70511"/>
                </a:lnTo>
                <a:lnTo>
                  <a:pt x="99243" y="73580"/>
                </a:lnTo>
                <a:lnTo>
                  <a:pt x="104562" y="64401"/>
                </a:lnTo>
                <a:close/>
                <a:moveTo>
                  <a:pt x="104836" y="64401"/>
                </a:moveTo>
                <a:lnTo>
                  <a:pt x="110155" y="73580"/>
                </a:lnTo>
                <a:lnTo>
                  <a:pt x="104836" y="70511"/>
                </a:lnTo>
                <a:lnTo>
                  <a:pt x="104836" y="64401"/>
                </a:lnTo>
                <a:close/>
                <a:moveTo>
                  <a:pt x="116143" y="64401"/>
                </a:moveTo>
                <a:lnTo>
                  <a:pt x="116143" y="70511"/>
                </a:lnTo>
                <a:lnTo>
                  <a:pt x="110824" y="73580"/>
                </a:lnTo>
                <a:lnTo>
                  <a:pt x="116143" y="64401"/>
                </a:lnTo>
                <a:close/>
                <a:moveTo>
                  <a:pt x="116416" y="64401"/>
                </a:moveTo>
                <a:lnTo>
                  <a:pt x="121736" y="73580"/>
                </a:lnTo>
                <a:lnTo>
                  <a:pt x="116416" y="70511"/>
                </a:lnTo>
                <a:lnTo>
                  <a:pt x="116416" y="64401"/>
                </a:lnTo>
                <a:close/>
                <a:moveTo>
                  <a:pt x="127784" y="64401"/>
                </a:moveTo>
                <a:lnTo>
                  <a:pt x="127784" y="70511"/>
                </a:lnTo>
                <a:lnTo>
                  <a:pt x="122465" y="73580"/>
                </a:lnTo>
                <a:lnTo>
                  <a:pt x="127784" y="64401"/>
                </a:lnTo>
                <a:close/>
                <a:moveTo>
                  <a:pt x="128058" y="64401"/>
                </a:moveTo>
                <a:lnTo>
                  <a:pt x="133377" y="73580"/>
                </a:lnTo>
                <a:lnTo>
                  <a:pt x="128058" y="70511"/>
                </a:lnTo>
                <a:lnTo>
                  <a:pt x="128058" y="64401"/>
                </a:lnTo>
                <a:close/>
                <a:moveTo>
                  <a:pt x="139396" y="64401"/>
                </a:moveTo>
                <a:lnTo>
                  <a:pt x="139396" y="70511"/>
                </a:lnTo>
                <a:lnTo>
                  <a:pt x="134076" y="73580"/>
                </a:lnTo>
                <a:lnTo>
                  <a:pt x="139396" y="64401"/>
                </a:lnTo>
                <a:close/>
                <a:moveTo>
                  <a:pt x="139669" y="64401"/>
                </a:moveTo>
                <a:lnTo>
                  <a:pt x="144988" y="73580"/>
                </a:lnTo>
                <a:lnTo>
                  <a:pt x="139669" y="70511"/>
                </a:lnTo>
                <a:lnTo>
                  <a:pt x="139669" y="64401"/>
                </a:lnTo>
                <a:close/>
                <a:moveTo>
                  <a:pt x="151037" y="64401"/>
                </a:moveTo>
                <a:lnTo>
                  <a:pt x="151037" y="70511"/>
                </a:lnTo>
                <a:lnTo>
                  <a:pt x="145718" y="73580"/>
                </a:lnTo>
                <a:lnTo>
                  <a:pt x="151037" y="64401"/>
                </a:lnTo>
                <a:close/>
                <a:moveTo>
                  <a:pt x="151311" y="64401"/>
                </a:moveTo>
                <a:lnTo>
                  <a:pt x="156630" y="73580"/>
                </a:lnTo>
                <a:lnTo>
                  <a:pt x="151311" y="70511"/>
                </a:lnTo>
                <a:lnTo>
                  <a:pt x="151311" y="64401"/>
                </a:lnTo>
                <a:close/>
                <a:moveTo>
                  <a:pt x="162648" y="64401"/>
                </a:moveTo>
                <a:lnTo>
                  <a:pt x="162648" y="70511"/>
                </a:lnTo>
                <a:lnTo>
                  <a:pt x="157329" y="73580"/>
                </a:lnTo>
                <a:lnTo>
                  <a:pt x="162648" y="64401"/>
                </a:lnTo>
                <a:close/>
                <a:moveTo>
                  <a:pt x="162922" y="64401"/>
                </a:moveTo>
                <a:lnTo>
                  <a:pt x="168241" y="73580"/>
                </a:lnTo>
                <a:lnTo>
                  <a:pt x="162922" y="70511"/>
                </a:lnTo>
                <a:lnTo>
                  <a:pt x="162922" y="64401"/>
                </a:lnTo>
                <a:close/>
                <a:moveTo>
                  <a:pt x="174290" y="64401"/>
                </a:moveTo>
                <a:lnTo>
                  <a:pt x="174290" y="70511"/>
                </a:lnTo>
                <a:lnTo>
                  <a:pt x="168971" y="73580"/>
                </a:lnTo>
                <a:lnTo>
                  <a:pt x="174290" y="64401"/>
                </a:lnTo>
                <a:close/>
                <a:moveTo>
                  <a:pt x="174503" y="64401"/>
                </a:moveTo>
                <a:lnTo>
                  <a:pt x="179822" y="73580"/>
                </a:lnTo>
                <a:lnTo>
                  <a:pt x="174503" y="70511"/>
                </a:lnTo>
                <a:lnTo>
                  <a:pt x="174503" y="64401"/>
                </a:lnTo>
                <a:close/>
                <a:moveTo>
                  <a:pt x="185871" y="64401"/>
                </a:moveTo>
                <a:lnTo>
                  <a:pt x="185871" y="70511"/>
                </a:lnTo>
                <a:lnTo>
                  <a:pt x="180551" y="73580"/>
                </a:lnTo>
                <a:lnTo>
                  <a:pt x="185871" y="64401"/>
                </a:lnTo>
                <a:close/>
                <a:moveTo>
                  <a:pt x="186144" y="64401"/>
                </a:moveTo>
                <a:lnTo>
                  <a:pt x="191463" y="73580"/>
                </a:lnTo>
                <a:lnTo>
                  <a:pt x="186144" y="70511"/>
                </a:lnTo>
                <a:lnTo>
                  <a:pt x="186144" y="64401"/>
                </a:lnTo>
                <a:close/>
                <a:moveTo>
                  <a:pt x="197512" y="64401"/>
                </a:moveTo>
                <a:lnTo>
                  <a:pt x="197512" y="70511"/>
                </a:lnTo>
                <a:lnTo>
                  <a:pt x="192193" y="73580"/>
                </a:lnTo>
                <a:lnTo>
                  <a:pt x="197512" y="64401"/>
                </a:lnTo>
                <a:close/>
                <a:moveTo>
                  <a:pt x="197755" y="64401"/>
                </a:moveTo>
                <a:lnTo>
                  <a:pt x="203075" y="73580"/>
                </a:lnTo>
                <a:lnTo>
                  <a:pt x="197755" y="70511"/>
                </a:lnTo>
                <a:lnTo>
                  <a:pt x="197755" y="64401"/>
                </a:lnTo>
                <a:close/>
                <a:moveTo>
                  <a:pt x="209123" y="64401"/>
                </a:moveTo>
                <a:lnTo>
                  <a:pt x="209123" y="70511"/>
                </a:lnTo>
                <a:lnTo>
                  <a:pt x="203804" y="73580"/>
                </a:lnTo>
                <a:lnTo>
                  <a:pt x="209123" y="64401"/>
                </a:lnTo>
                <a:close/>
                <a:moveTo>
                  <a:pt x="209397" y="64401"/>
                </a:moveTo>
                <a:lnTo>
                  <a:pt x="214716" y="73580"/>
                </a:lnTo>
                <a:lnTo>
                  <a:pt x="209397" y="70511"/>
                </a:lnTo>
                <a:lnTo>
                  <a:pt x="209397" y="64401"/>
                </a:lnTo>
                <a:close/>
                <a:moveTo>
                  <a:pt x="220765" y="64401"/>
                </a:moveTo>
                <a:lnTo>
                  <a:pt x="220765" y="70511"/>
                </a:lnTo>
                <a:lnTo>
                  <a:pt x="215446" y="73580"/>
                </a:lnTo>
                <a:lnTo>
                  <a:pt x="220765" y="64401"/>
                </a:lnTo>
                <a:close/>
                <a:moveTo>
                  <a:pt x="221008" y="64401"/>
                </a:moveTo>
                <a:lnTo>
                  <a:pt x="226327" y="73580"/>
                </a:lnTo>
                <a:lnTo>
                  <a:pt x="221008" y="70511"/>
                </a:lnTo>
                <a:lnTo>
                  <a:pt x="221008" y="64401"/>
                </a:lnTo>
                <a:close/>
                <a:moveTo>
                  <a:pt x="232650" y="64401"/>
                </a:moveTo>
                <a:lnTo>
                  <a:pt x="237969" y="73580"/>
                </a:lnTo>
                <a:lnTo>
                  <a:pt x="232650" y="70511"/>
                </a:lnTo>
                <a:lnTo>
                  <a:pt x="232650" y="64401"/>
                </a:lnTo>
                <a:close/>
                <a:moveTo>
                  <a:pt x="243957" y="64401"/>
                </a:moveTo>
                <a:lnTo>
                  <a:pt x="243957" y="70511"/>
                </a:lnTo>
                <a:lnTo>
                  <a:pt x="238638" y="73580"/>
                </a:lnTo>
                <a:lnTo>
                  <a:pt x="243957" y="64401"/>
                </a:lnTo>
                <a:close/>
                <a:moveTo>
                  <a:pt x="244230" y="64401"/>
                </a:moveTo>
                <a:lnTo>
                  <a:pt x="249550" y="73580"/>
                </a:lnTo>
                <a:lnTo>
                  <a:pt x="244230" y="70511"/>
                </a:lnTo>
                <a:lnTo>
                  <a:pt x="244230" y="64401"/>
                </a:lnTo>
                <a:close/>
                <a:moveTo>
                  <a:pt x="255598" y="64401"/>
                </a:moveTo>
                <a:lnTo>
                  <a:pt x="255598" y="70511"/>
                </a:lnTo>
                <a:lnTo>
                  <a:pt x="250279" y="73580"/>
                </a:lnTo>
                <a:lnTo>
                  <a:pt x="255598" y="64401"/>
                </a:lnTo>
                <a:close/>
                <a:moveTo>
                  <a:pt x="34834" y="64401"/>
                </a:moveTo>
                <a:lnTo>
                  <a:pt x="34834" y="70541"/>
                </a:lnTo>
                <a:lnTo>
                  <a:pt x="29515" y="73641"/>
                </a:lnTo>
                <a:lnTo>
                  <a:pt x="29515" y="73641"/>
                </a:lnTo>
                <a:lnTo>
                  <a:pt x="34834" y="64401"/>
                </a:lnTo>
                <a:close/>
                <a:moveTo>
                  <a:pt x="69698" y="64401"/>
                </a:moveTo>
                <a:lnTo>
                  <a:pt x="69698" y="70541"/>
                </a:lnTo>
                <a:lnTo>
                  <a:pt x="64379" y="73641"/>
                </a:lnTo>
                <a:lnTo>
                  <a:pt x="64379" y="73641"/>
                </a:lnTo>
                <a:lnTo>
                  <a:pt x="69698" y="64401"/>
                </a:lnTo>
                <a:close/>
                <a:moveTo>
                  <a:pt x="11582" y="64401"/>
                </a:moveTo>
                <a:lnTo>
                  <a:pt x="11582" y="70541"/>
                </a:lnTo>
                <a:lnTo>
                  <a:pt x="6262" y="73641"/>
                </a:lnTo>
                <a:lnTo>
                  <a:pt x="11582" y="64401"/>
                </a:lnTo>
                <a:close/>
                <a:moveTo>
                  <a:pt x="46446" y="64401"/>
                </a:moveTo>
                <a:lnTo>
                  <a:pt x="46446" y="70541"/>
                </a:lnTo>
                <a:lnTo>
                  <a:pt x="41126" y="73641"/>
                </a:lnTo>
                <a:lnTo>
                  <a:pt x="46446" y="64401"/>
                </a:lnTo>
                <a:close/>
                <a:moveTo>
                  <a:pt x="58057" y="64401"/>
                </a:moveTo>
                <a:lnTo>
                  <a:pt x="58057" y="70541"/>
                </a:lnTo>
                <a:lnTo>
                  <a:pt x="52737" y="73641"/>
                </a:lnTo>
                <a:lnTo>
                  <a:pt x="58057" y="64401"/>
                </a:lnTo>
                <a:close/>
                <a:moveTo>
                  <a:pt x="11703" y="70754"/>
                </a:moveTo>
                <a:lnTo>
                  <a:pt x="17023" y="73824"/>
                </a:lnTo>
                <a:lnTo>
                  <a:pt x="6384" y="73824"/>
                </a:lnTo>
                <a:lnTo>
                  <a:pt x="11703" y="70754"/>
                </a:lnTo>
                <a:close/>
                <a:moveTo>
                  <a:pt x="23345" y="70754"/>
                </a:moveTo>
                <a:lnTo>
                  <a:pt x="28664" y="73824"/>
                </a:lnTo>
                <a:lnTo>
                  <a:pt x="18026" y="73824"/>
                </a:lnTo>
                <a:lnTo>
                  <a:pt x="23345" y="70754"/>
                </a:lnTo>
                <a:close/>
                <a:moveTo>
                  <a:pt x="34956" y="70754"/>
                </a:moveTo>
                <a:lnTo>
                  <a:pt x="40275" y="73824"/>
                </a:lnTo>
                <a:lnTo>
                  <a:pt x="29637" y="73824"/>
                </a:lnTo>
                <a:lnTo>
                  <a:pt x="34956" y="70754"/>
                </a:lnTo>
                <a:close/>
                <a:moveTo>
                  <a:pt x="46598" y="70754"/>
                </a:moveTo>
                <a:lnTo>
                  <a:pt x="51886" y="73824"/>
                </a:lnTo>
                <a:lnTo>
                  <a:pt x="41248" y="73824"/>
                </a:lnTo>
                <a:lnTo>
                  <a:pt x="46598" y="70754"/>
                </a:lnTo>
                <a:close/>
                <a:moveTo>
                  <a:pt x="58209" y="70754"/>
                </a:moveTo>
                <a:lnTo>
                  <a:pt x="63528" y="73824"/>
                </a:lnTo>
                <a:lnTo>
                  <a:pt x="52889" y="73824"/>
                </a:lnTo>
                <a:lnTo>
                  <a:pt x="58209" y="70754"/>
                </a:lnTo>
                <a:close/>
                <a:moveTo>
                  <a:pt x="69850" y="70754"/>
                </a:moveTo>
                <a:lnTo>
                  <a:pt x="75169" y="73824"/>
                </a:lnTo>
                <a:lnTo>
                  <a:pt x="64531" y="73824"/>
                </a:lnTo>
                <a:lnTo>
                  <a:pt x="69850" y="70754"/>
                </a:lnTo>
                <a:close/>
                <a:moveTo>
                  <a:pt x="81431" y="70754"/>
                </a:moveTo>
                <a:lnTo>
                  <a:pt x="86750" y="73824"/>
                </a:lnTo>
                <a:lnTo>
                  <a:pt x="76112" y="73824"/>
                </a:lnTo>
                <a:lnTo>
                  <a:pt x="81431" y="70754"/>
                </a:lnTo>
                <a:close/>
                <a:moveTo>
                  <a:pt x="93042" y="70754"/>
                </a:moveTo>
                <a:lnTo>
                  <a:pt x="98361" y="73824"/>
                </a:lnTo>
                <a:lnTo>
                  <a:pt x="87723" y="73824"/>
                </a:lnTo>
                <a:lnTo>
                  <a:pt x="93042" y="70754"/>
                </a:lnTo>
                <a:close/>
                <a:moveTo>
                  <a:pt x="104684" y="70754"/>
                </a:moveTo>
                <a:lnTo>
                  <a:pt x="110003" y="73824"/>
                </a:lnTo>
                <a:lnTo>
                  <a:pt x="99364" y="73824"/>
                </a:lnTo>
                <a:lnTo>
                  <a:pt x="104684" y="70754"/>
                </a:lnTo>
                <a:close/>
                <a:moveTo>
                  <a:pt x="116295" y="70754"/>
                </a:moveTo>
                <a:lnTo>
                  <a:pt x="121614" y="73824"/>
                </a:lnTo>
                <a:lnTo>
                  <a:pt x="110976" y="73824"/>
                </a:lnTo>
                <a:lnTo>
                  <a:pt x="116295" y="70754"/>
                </a:lnTo>
                <a:close/>
                <a:moveTo>
                  <a:pt x="127936" y="70754"/>
                </a:moveTo>
                <a:lnTo>
                  <a:pt x="133256" y="73824"/>
                </a:lnTo>
                <a:lnTo>
                  <a:pt x="122617" y="73824"/>
                </a:lnTo>
                <a:lnTo>
                  <a:pt x="127936" y="70754"/>
                </a:lnTo>
                <a:close/>
                <a:moveTo>
                  <a:pt x="139548" y="70754"/>
                </a:moveTo>
                <a:lnTo>
                  <a:pt x="144867" y="73824"/>
                </a:lnTo>
                <a:lnTo>
                  <a:pt x="134228" y="73824"/>
                </a:lnTo>
                <a:lnTo>
                  <a:pt x="139548" y="70754"/>
                </a:lnTo>
                <a:close/>
                <a:moveTo>
                  <a:pt x="151159" y="70754"/>
                </a:moveTo>
                <a:lnTo>
                  <a:pt x="156478" y="73824"/>
                </a:lnTo>
                <a:lnTo>
                  <a:pt x="145840" y="73824"/>
                </a:lnTo>
                <a:lnTo>
                  <a:pt x="151159" y="70754"/>
                </a:lnTo>
                <a:close/>
                <a:moveTo>
                  <a:pt x="162770" y="70754"/>
                </a:moveTo>
                <a:lnTo>
                  <a:pt x="168089" y="73824"/>
                </a:lnTo>
                <a:lnTo>
                  <a:pt x="157451" y="73824"/>
                </a:lnTo>
                <a:lnTo>
                  <a:pt x="162770" y="70754"/>
                </a:lnTo>
                <a:close/>
                <a:moveTo>
                  <a:pt x="174411" y="70754"/>
                </a:moveTo>
                <a:lnTo>
                  <a:pt x="179731" y="73824"/>
                </a:lnTo>
                <a:lnTo>
                  <a:pt x="169092" y="73824"/>
                </a:lnTo>
                <a:lnTo>
                  <a:pt x="174411" y="70754"/>
                </a:lnTo>
                <a:close/>
                <a:moveTo>
                  <a:pt x="186023" y="70754"/>
                </a:moveTo>
                <a:lnTo>
                  <a:pt x="191342" y="73824"/>
                </a:lnTo>
                <a:lnTo>
                  <a:pt x="180703" y="73824"/>
                </a:lnTo>
                <a:lnTo>
                  <a:pt x="186023" y="70754"/>
                </a:lnTo>
                <a:close/>
                <a:moveTo>
                  <a:pt x="197634" y="70754"/>
                </a:moveTo>
                <a:lnTo>
                  <a:pt x="202953" y="73824"/>
                </a:lnTo>
                <a:lnTo>
                  <a:pt x="192345" y="73824"/>
                </a:lnTo>
                <a:lnTo>
                  <a:pt x="197634" y="70754"/>
                </a:lnTo>
                <a:close/>
                <a:moveTo>
                  <a:pt x="209275" y="70754"/>
                </a:moveTo>
                <a:lnTo>
                  <a:pt x="214595" y="73824"/>
                </a:lnTo>
                <a:lnTo>
                  <a:pt x="203956" y="73824"/>
                </a:lnTo>
                <a:lnTo>
                  <a:pt x="209275" y="70754"/>
                </a:lnTo>
                <a:close/>
                <a:moveTo>
                  <a:pt x="220856" y="70754"/>
                </a:moveTo>
                <a:lnTo>
                  <a:pt x="226175" y="73824"/>
                </a:lnTo>
                <a:lnTo>
                  <a:pt x="215537" y="73824"/>
                </a:lnTo>
                <a:lnTo>
                  <a:pt x="220856" y="70754"/>
                </a:lnTo>
                <a:close/>
                <a:moveTo>
                  <a:pt x="232498" y="70754"/>
                </a:moveTo>
                <a:lnTo>
                  <a:pt x="237817" y="73824"/>
                </a:lnTo>
                <a:lnTo>
                  <a:pt x="227178" y="73824"/>
                </a:lnTo>
                <a:lnTo>
                  <a:pt x="232498" y="70754"/>
                </a:lnTo>
                <a:close/>
                <a:moveTo>
                  <a:pt x="244109" y="70754"/>
                </a:moveTo>
                <a:lnTo>
                  <a:pt x="249428" y="73824"/>
                </a:lnTo>
                <a:lnTo>
                  <a:pt x="238790" y="73824"/>
                </a:lnTo>
                <a:lnTo>
                  <a:pt x="244109" y="70754"/>
                </a:lnTo>
                <a:close/>
                <a:moveTo>
                  <a:pt x="255750" y="70754"/>
                </a:moveTo>
                <a:lnTo>
                  <a:pt x="261070" y="73824"/>
                </a:lnTo>
                <a:lnTo>
                  <a:pt x="250431" y="73824"/>
                </a:lnTo>
                <a:lnTo>
                  <a:pt x="255750" y="70754"/>
                </a:lnTo>
                <a:close/>
                <a:moveTo>
                  <a:pt x="267362" y="70754"/>
                </a:moveTo>
                <a:lnTo>
                  <a:pt x="272681" y="73824"/>
                </a:lnTo>
                <a:lnTo>
                  <a:pt x="262042" y="73824"/>
                </a:lnTo>
                <a:lnTo>
                  <a:pt x="267362" y="70754"/>
                </a:lnTo>
                <a:close/>
                <a:moveTo>
                  <a:pt x="279003" y="70754"/>
                </a:moveTo>
                <a:lnTo>
                  <a:pt x="284322" y="73824"/>
                </a:lnTo>
                <a:lnTo>
                  <a:pt x="273684" y="73824"/>
                </a:lnTo>
                <a:lnTo>
                  <a:pt x="279003" y="70754"/>
                </a:lnTo>
                <a:close/>
                <a:moveTo>
                  <a:pt x="17023" y="74097"/>
                </a:moveTo>
                <a:lnTo>
                  <a:pt x="11703" y="77167"/>
                </a:lnTo>
                <a:lnTo>
                  <a:pt x="6384" y="74097"/>
                </a:lnTo>
                <a:close/>
                <a:moveTo>
                  <a:pt x="28664" y="74097"/>
                </a:moveTo>
                <a:lnTo>
                  <a:pt x="23345" y="77167"/>
                </a:lnTo>
                <a:lnTo>
                  <a:pt x="18026" y="74097"/>
                </a:lnTo>
                <a:close/>
                <a:moveTo>
                  <a:pt x="40275" y="74097"/>
                </a:moveTo>
                <a:lnTo>
                  <a:pt x="34956" y="77167"/>
                </a:lnTo>
                <a:lnTo>
                  <a:pt x="29637" y="74097"/>
                </a:lnTo>
                <a:close/>
                <a:moveTo>
                  <a:pt x="51886" y="74097"/>
                </a:moveTo>
                <a:lnTo>
                  <a:pt x="46567" y="77167"/>
                </a:lnTo>
                <a:lnTo>
                  <a:pt x="41248" y="74097"/>
                </a:lnTo>
                <a:close/>
                <a:moveTo>
                  <a:pt x="63528" y="74097"/>
                </a:moveTo>
                <a:lnTo>
                  <a:pt x="58209" y="77167"/>
                </a:lnTo>
                <a:lnTo>
                  <a:pt x="52889" y="74097"/>
                </a:lnTo>
                <a:close/>
                <a:moveTo>
                  <a:pt x="75109" y="74097"/>
                </a:moveTo>
                <a:lnTo>
                  <a:pt x="69789" y="77167"/>
                </a:lnTo>
                <a:lnTo>
                  <a:pt x="64470" y="74097"/>
                </a:lnTo>
                <a:close/>
                <a:moveTo>
                  <a:pt x="86750" y="74097"/>
                </a:moveTo>
                <a:lnTo>
                  <a:pt x="81431" y="77167"/>
                </a:lnTo>
                <a:lnTo>
                  <a:pt x="76112" y="74097"/>
                </a:lnTo>
                <a:close/>
                <a:moveTo>
                  <a:pt x="98361" y="74097"/>
                </a:moveTo>
                <a:lnTo>
                  <a:pt x="93042" y="77167"/>
                </a:lnTo>
                <a:lnTo>
                  <a:pt x="87723" y="74097"/>
                </a:lnTo>
                <a:close/>
                <a:moveTo>
                  <a:pt x="110003" y="74097"/>
                </a:moveTo>
                <a:lnTo>
                  <a:pt x="104684" y="77167"/>
                </a:lnTo>
                <a:lnTo>
                  <a:pt x="99364" y="74097"/>
                </a:lnTo>
                <a:close/>
                <a:moveTo>
                  <a:pt x="121614" y="74097"/>
                </a:moveTo>
                <a:lnTo>
                  <a:pt x="116295" y="77167"/>
                </a:lnTo>
                <a:lnTo>
                  <a:pt x="110976" y="74097"/>
                </a:lnTo>
                <a:close/>
                <a:moveTo>
                  <a:pt x="133256" y="74097"/>
                </a:moveTo>
                <a:lnTo>
                  <a:pt x="127936" y="77167"/>
                </a:lnTo>
                <a:lnTo>
                  <a:pt x="122617" y="74097"/>
                </a:lnTo>
                <a:close/>
                <a:moveTo>
                  <a:pt x="144867" y="74097"/>
                </a:moveTo>
                <a:lnTo>
                  <a:pt x="139548" y="77167"/>
                </a:lnTo>
                <a:lnTo>
                  <a:pt x="134228" y="74097"/>
                </a:lnTo>
                <a:close/>
                <a:moveTo>
                  <a:pt x="156478" y="74097"/>
                </a:moveTo>
                <a:lnTo>
                  <a:pt x="151159" y="77167"/>
                </a:lnTo>
                <a:lnTo>
                  <a:pt x="145840" y="74097"/>
                </a:lnTo>
                <a:close/>
                <a:moveTo>
                  <a:pt x="168089" y="74097"/>
                </a:moveTo>
                <a:lnTo>
                  <a:pt x="162770" y="77167"/>
                </a:lnTo>
                <a:lnTo>
                  <a:pt x="157451" y="74097"/>
                </a:lnTo>
                <a:close/>
                <a:moveTo>
                  <a:pt x="179731" y="74097"/>
                </a:moveTo>
                <a:lnTo>
                  <a:pt x="174411" y="77167"/>
                </a:lnTo>
                <a:lnTo>
                  <a:pt x="169092" y="74097"/>
                </a:lnTo>
                <a:close/>
                <a:moveTo>
                  <a:pt x="191342" y="74097"/>
                </a:moveTo>
                <a:lnTo>
                  <a:pt x="186023" y="77167"/>
                </a:lnTo>
                <a:lnTo>
                  <a:pt x="180703" y="74097"/>
                </a:lnTo>
                <a:close/>
                <a:moveTo>
                  <a:pt x="202953" y="74097"/>
                </a:moveTo>
                <a:lnTo>
                  <a:pt x="197634" y="77167"/>
                </a:lnTo>
                <a:lnTo>
                  <a:pt x="192315" y="74097"/>
                </a:lnTo>
                <a:close/>
                <a:moveTo>
                  <a:pt x="214564" y="74097"/>
                </a:moveTo>
                <a:lnTo>
                  <a:pt x="209245" y="77167"/>
                </a:lnTo>
                <a:lnTo>
                  <a:pt x="203926" y="74097"/>
                </a:lnTo>
                <a:close/>
                <a:moveTo>
                  <a:pt x="226175" y="74097"/>
                </a:moveTo>
                <a:lnTo>
                  <a:pt x="220856" y="77167"/>
                </a:lnTo>
                <a:lnTo>
                  <a:pt x="215537" y="74097"/>
                </a:lnTo>
                <a:close/>
                <a:moveTo>
                  <a:pt x="237817" y="74097"/>
                </a:moveTo>
                <a:lnTo>
                  <a:pt x="232498" y="77167"/>
                </a:lnTo>
                <a:lnTo>
                  <a:pt x="227178" y="74097"/>
                </a:lnTo>
                <a:close/>
                <a:moveTo>
                  <a:pt x="249428" y="74097"/>
                </a:moveTo>
                <a:lnTo>
                  <a:pt x="244109" y="77167"/>
                </a:lnTo>
                <a:lnTo>
                  <a:pt x="238790" y="74097"/>
                </a:lnTo>
                <a:close/>
                <a:moveTo>
                  <a:pt x="261070" y="74097"/>
                </a:moveTo>
                <a:lnTo>
                  <a:pt x="255750" y="77167"/>
                </a:lnTo>
                <a:lnTo>
                  <a:pt x="250431" y="74097"/>
                </a:lnTo>
                <a:close/>
                <a:moveTo>
                  <a:pt x="272681" y="74097"/>
                </a:moveTo>
                <a:lnTo>
                  <a:pt x="267362" y="77167"/>
                </a:lnTo>
                <a:lnTo>
                  <a:pt x="262042" y="74097"/>
                </a:lnTo>
                <a:close/>
                <a:moveTo>
                  <a:pt x="284292" y="74097"/>
                </a:moveTo>
                <a:lnTo>
                  <a:pt x="278973" y="77167"/>
                </a:lnTo>
                <a:lnTo>
                  <a:pt x="273653" y="74097"/>
                </a:lnTo>
                <a:close/>
                <a:moveTo>
                  <a:pt x="17174" y="74310"/>
                </a:moveTo>
                <a:lnTo>
                  <a:pt x="11855" y="83520"/>
                </a:lnTo>
                <a:lnTo>
                  <a:pt x="11855" y="77380"/>
                </a:lnTo>
                <a:lnTo>
                  <a:pt x="17174" y="74310"/>
                </a:lnTo>
                <a:close/>
                <a:moveTo>
                  <a:pt x="28816" y="74310"/>
                </a:moveTo>
                <a:lnTo>
                  <a:pt x="23497" y="83520"/>
                </a:lnTo>
                <a:lnTo>
                  <a:pt x="23497" y="77380"/>
                </a:lnTo>
                <a:lnTo>
                  <a:pt x="28816" y="74310"/>
                </a:lnTo>
                <a:close/>
                <a:moveTo>
                  <a:pt x="40427" y="74310"/>
                </a:moveTo>
                <a:lnTo>
                  <a:pt x="35108" y="83520"/>
                </a:lnTo>
                <a:lnTo>
                  <a:pt x="35108" y="77380"/>
                </a:lnTo>
                <a:lnTo>
                  <a:pt x="40427" y="74310"/>
                </a:lnTo>
                <a:close/>
                <a:moveTo>
                  <a:pt x="52008" y="74310"/>
                </a:moveTo>
                <a:lnTo>
                  <a:pt x="46689" y="83520"/>
                </a:lnTo>
                <a:lnTo>
                  <a:pt x="46689" y="77380"/>
                </a:lnTo>
                <a:lnTo>
                  <a:pt x="52008" y="74310"/>
                </a:lnTo>
                <a:close/>
                <a:moveTo>
                  <a:pt x="63650" y="74310"/>
                </a:moveTo>
                <a:lnTo>
                  <a:pt x="58330" y="83520"/>
                </a:lnTo>
                <a:lnTo>
                  <a:pt x="58330" y="77380"/>
                </a:lnTo>
                <a:lnTo>
                  <a:pt x="63650" y="74310"/>
                </a:lnTo>
                <a:close/>
                <a:moveTo>
                  <a:pt x="75261" y="74310"/>
                </a:moveTo>
                <a:lnTo>
                  <a:pt x="69941" y="83520"/>
                </a:lnTo>
                <a:lnTo>
                  <a:pt x="69941" y="77380"/>
                </a:lnTo>
                <a:lnTo>
                  <a:pt x="75261" y="74310"/>
                </a:lnTo>
                <a:close/>
                <a:moveTo>
                  <a:pt x="86902" y="74310"/>
                </a:moveTo>
                <a:lnTo>
                  <a:pt x="81583" y="83520"/>
                </a:lnTo>
                <a:lnTo>
                  <a:pt x="81583" y="77380"/>
                </a:lnTo>
                <a:lnTo>
                  <a:pt x="86902" y="74310"/>
                </a:lnTo>
                <a:close/>
                <a:moveTo>
                  <a:pt x="98513" y="74280"/>
                </a:moveTo>
                <a:lnTo>
                  <a:pt x="93194" y="83520"/>
                </a:lnTo>
                <a:lnTo>
                  <a:pt x="93194" y="77350"/>
                </a:lnTo>
                <a:lnTo>
                  <a:pt x="98513" y="74280"/>
                </a:lnTo>
                <a:close/>
                <a:moveTo>
                  <a:pt x="110155" y="74280"/>
                </a:moveTo>
                <a:lnTo>
                  <a:pt x="104836" y="83520"/>
                </a:lnTo>
                <a:lnTo>
                  <a:pt x="104836" y="77350"/>
                </a:lnTo>
                <a:lnTo>
                  <a:pt x="110155" y="74280"/>
                </a:lnTo>
                <a:close/>
                <a:moveTo>
                  <a:pt x="121736" y="74280"/>
                </a:moveTo>
                <a:lnTo>
                  <a:pt x="116416" y="83520"/>
                </a:lnTo>
                <a:lnTo>
                  <a:pt x="116416" y="77350"/>
                </a:lnTo>
                <a:lnTo>
                  <a:pt x="121736" y="74280"/>
                </a:lnTo>
                <a:close/>
                <a:moveTo>
                  <a:pt x="133377" y="74280"/>
                </a:moveTo>
                <a:lnTo>
                  <a:pt x="128058" y="83520"/>
                </a:lnTo>
                <a:lnTo>
                  <a:pt x="128058" y="77350"/>
                </a:lnTo>
                <a:lnTo>
                  <a:pt x="133377" y="74280"/>
                </a:lnTo>
                <a:close/>
                <a:moveTo>
                  <a:pt x="144988" y="74280"/>
                </a:moveTo>
                <a:lnTo>
                  <a:pt x="139669" y="83520"/>
                </a:lnTo>
                <a:lnTo>
                  <a:pt x="139669" y="77350"/>
                </a:lnTo>
                <a:lnTo>
                  <a:pt x="144988" y="74280"/>
                </a:lnTo>
                <a:close/>
                <a:moveTo>
                  <a:pt x="156630" y="74280"/>
                </a:moveTo>
                <a:lnTo>
                  <a:pt x="151311" y="83520"/>
                </a:lnTo>
                <a:lnTo>
                  <a:pt x="151311" y="77350"/>
                </a:lnTo>
                <a:lnTo>
                  <a:pt x="156630" y="74280"/>
                </a:lnTo>
                <a:close/>
                <a:moveTo>
                  <a:pt x="168241" y="74280"/>
                </a:moveTo>
                <a:lnTo>
                  <a:pt x="162922" y="83520"/>
                </a:lnTo>
                <a:lnTo>
                  <a:pt x="162922" y="77350"/>
                </a:lnTo>
                <a:lnTo>
                  <a:pt x="168241" y="74280"/>
                </a:lnTo>
                <a:close/>
                <a:moveTo>
                  <a:pt x="179822" y="74280"/>
                </a:moveTo>
                <a:lnTo>
                  <a:pt x="174503" y="83520"/>
                </a:lnTo>
                <a:lnTo>
                  <a:pt x="174503" y="77350"/>
                </a:lnTo>
                <a:lnTo>
                  <a:pt x="179822" y="74280"/>
                </a:lnTo>
                <a:close/>
                <a:moveTo>
                  <a:pt x="191463" y="74280"/>
                </a:moveTo>
                <a:lnTo>
                  <a:pt x="186144" y="83520"/>
                </a:lnTo>
                <a:lnTo>
                  <a:pt x="186144" y="77350"/>
                </a:lnTo>
                <a:lnTo>
                  <a:pt x="191463" y="74280"/>
                </a:lnTo>
                <a:close/>
                <a:moveTo>
                  <a:pt x="203075" y="74310"/>
                </a:moveTo>
                <a:lnTo>
                  <a:pt x="197755" y="83520"/>
                </a:lnTo>
                <a:lnTo>
                  <a:pt x="197755" y="77380"/>
                </a:lnTo>
                <a:lnTo>
                  <a:pt x="203075" y="74310"/>
                </a:lnTo>
                <a:close/>
                <a:moveTo>
                  <a:pt x="214716" y="74310"/>
                </a:moveTo>
                <a:lnTo>
                  <a:pt x="209397" y="83520"/>
                </a:lnTo>
                <a:lnTo>
                  <a:pt x="209397" y="77380"/>
                </a:lnTo>
                <a:lnTo>
                  <a:pt x="214716" y="74310"/>
                </a:lnTo>
                <a:close/>
                <a:moveTo>
                  <a:pt x="226327" y="74310"/>
                </a:moveTo>
                <a:lnTo>
                  <a:pt x="221008" y="83520"/>
                </a:lnTo>
                <a:lnTo>
                  <a:pt x="221008" y="77380"/>
                </a:lnTo>
                <a:lnTo>
                  <a:pt x="226327" y="74310"/>
                </a:lnTo>
                <a:close/>
                <a:moveTo>
                  <a:pt x="237969" y="74310"/>
                </a:moveTo>
                <a:lnTo>
                  <a:pt x="232650" y="83520"/>
                </a:lnTo>
                <a:lnTo>
                  <a:pt x="232650" y="77380"/>
                </a:lnTo>
                <a:lnTo>
                  <a:pt x="237969" y="74310"/>
                </a:lnTo>
                <a:close/>
                <a:moveTo>
                  <a:pt x="249550" y="74310"/>
                </a:moveTo>
                <a:lnTo>
                  <a:pt x="244230" y="83520"/>
                </a:lnTo>
                <a:lnTo>
                  <a:pt x="244230" y="77380"/>
                </a:lnTo>
                <a:lnTo>
                  <a:pt x="249550" y="74310"/>
                </a:lnTo>
                <a:close/>
                <a:moveTo>
                  <a:pt x="261191" y="74310"/>
                </a:moveTo>
                <a:lnTo>
                  <a:pt x="255872" y="83520"/>
                </a:lnTo>
                <a:lnTo>
                  <a:pt x="255872" y="77380"/>
                </a:lnTo>
                <a:lnTo>
                  <a:pt x="261191" y="74310"/>
                </a:lnTo>
                <a:close/>
                <a:moveTo>
                  <a:pt x="272802" y="74310"/>
                </a:moveTo>
                <a:lnTo>
                  <a:pt x="267483" y="83520"/>
                </a:lnTo>
                <a:lnTo>
                  <a:pt x="267483" y="77380"/>
                </a:lnTo>
                <a:lnTo>
                  <a:pt x="272802" y="74310"/>
                </a:lnTo>
                <a:close/>
                <a:moveTo>
                  <a:pt x="284444" y="74310"/>
                </a:moveTo>
                <a:lnTo>
                  <a:pt x="279125" y="83520"/>
                </a:lnTo>
                <a:lnTo>
                  <a:pt x="279125" y="77380"/>
                </a:lnTo>
                <a:lnTo>
                  <a:pt x="284444" y="74310"/>
                </a:lnTo>
                <a:close/>
                <a:moveTo>
                  <a:pt x="6262" y="74340"/>
                </a:moveTo>
                <a:lnTo>
                  <a:pt x="11582" y="77380"/>
                </a:lnTo>
                <a:lnTo>
                  <a:pt x="11582" y="83550"/>
                </a:lnTo>
                <a:lnTo>
                  <a:pt x="6262" y="74340"/>
                </a:lnTo>
                <a:close/>
                <a:moveTo>
                  <a:pt x="17904" y="74340"/>
                </a:moveTo>
                <a:lnTo>
                  <a:pt x="23223" y="77380"/>
                </a:lnTo>
                <a:lnTo>
                  <a:pt x="23223" y="83550"/>
                </a:lnTo>
                <a:lnTo>
                  <a:pt x="17904" y="74340"/>
                </a:lnTo>
                <a:close/>
                <a:moveTo>
                  <a:pt x="29515" y="74340"/>
                </a:moveTo>
                <a:lnTo>
                  <a:pt x="34834" y="77380"/>
                </a:lnTo>
                <a:lnTo>
                  <a:pt x="34834" y="83550"/>
                </a:lnTo>
                <a:lnTo>
                  <a:pt x="29515" y="74340"/>
                </a:lnTo>
                <a:close/>
                <a:moveTo>
                  <a:pt x="41126" y="74340"/>
                </a:moveTo>
                <a:lnTo>
                  <a:pt x="46446" y="77380"/>
                </a:lnTo>
                <a:lnTo>
                  <a:pt x="46446" y="83550"/>
                </a:lnTo>
                <a:lnTo>
                  <a:pt x="41126" y="74340"/>
                </a:lnTo>
                <a:close/>
                <a:moveTo>
                  <a:pt x="52737" y="74340"/>
                </a:moveTo>
                <a:lnTo>
                  <a:pt x="58057" y="77380"/>
                </a:lnTo>
                <a:lnTo>
                  <a:pt x="58057" y="83550"/>
                </a:lnTo>
                <a:lnTo>
                  <a:pt x="52737" y="74340"/>
                </a:lnTo>
                <a:close/>
                <a:moveTo>
                  <a:pt x="64379" y="74340"/>
                </a:moveTo>
                <a:lnTo>
                  <a:pt x="69698" y="77380"/>
                </a:lnTo>
                <a:lnTo>
                  <a:pt x="69698" y="83550"/>
                </a:lnTo>
                <a:lnTo>
                  <a:pt x="64379" y="74340"/>
                </a:lnTo>
                <a:close/>
                <a:moveTo>
                  <a:pt x="75990" y="74340"/>
                </a:moveTo>
                <a:lnTo>
                  <a:pt x="81309" y="77380"/>
                </a:lnTo>
                <a:lnTo>
                  <a:pt x="81309" y="83550"/>
                </a:lnTo>
                <a:lnTo>
                  <a:pt x="75990" y="74340"/>
                </a:lnTo>
                <a:close/>
                <a:moveTo>
                  <a:pt x="87632" y="74340"/>
                </a:moveTo>
                <a:lnTo>
                  <a:pt x="92951" y="77380"/>
                </a:lnTo>
                <a:lnTo>
                  <a:pt x="92951" y="83550"/>
                </a:lnTo>
                <a:lnTo>
                  <a:pt x="87632" y="74340"/>
                </a:lnTo>
                <a:close/>
                <a:moveTo>
                  <a:pt x="99243" y="74340"/>
                </a:moveTo>
                <a:lnTo>
                  <a:pt x="104562" y="77380"/>
                </a:lnTo>
                <a:lnTo>
                  <a:pt x="104562" y="83550"/>
                </a:lnTo>
                <a:lnTo>
                  <a:pt x="99243" y="74340"/>
                </a:lnTo>
                <a:close/>
                <a:moveTo>
                  <a:pt x="110824" y="74340"/>
                </a:moveTo>
                <a:lnTo>
                  <a:pt x="116143" y="77380"/>
                </a:lnTo>
                <a:lnTo>
                  <a:pt x="116143" y="83550"/>
                </a:lnTo>
                <a:lnTo>
                  <a:pt x="110824" y="74340"/>
                </a:lnTo>
                <a:close/>
                <a:moveTo>
                  <a:pt x="122465" y="74340"/>
                </a:moveTo>
                <a:lnTo>
                  <a:pt x="127784" y="77380"/>
                </a:lnTo>
                <a:lnTo>
                  <a:pt x="127784" y="83550"/>
                </a:lnTo>
                <a:lnTo>
                  <a:pt x="122465" y="74340"/>
                </a:lnTo>
                <a:close/>
                <a:moveTo>
                  <a:pt x="134076" y="74340"/>
                </a:moveTo>
                <a:lnTo>
                  <a:pt x="139396" y="77380"/>
                </a:lnTo>
                <a:lnTo>
                  <a:pt x="139396" y="83550"/>
                </a:lnTo>
                <a:lnTo>
                  <a:pt x="134076" y="74340"/>
                </a:lnTo>
                <a:close/>
                <a:moveTo>
                  <a:pt x="145718" y="74340"/>
                </a:moveTo>
                <a:lnTo>
                  <a:pt x="151037" y="77380"/>
                </a:lnTo>
                <a:lnTo>
                  <a:pt x="151037" y="83550"/>
                </a:lnTo>
                <a:lnTo>
                  <a:pt x="145718" y="74340"/>
                </a:lnTo>
                <a:close/>
                <a:moveTo>
                  <a:pt x="157329" y="74340"/>
                </a:moveTo>
                <a:lnTo>
                  <a:pt x="162648" y="77380"/>
                </a:lnTo>
                <a:lnTo>
                  <a:pt x="162648" y="83550"/>
                </a:lnTo>
                <a:lnTo>
                  <a:pt x="157329" y="74340"/>
                </a:lnTo>
                <a:close/>
                <a:moveTo>
                  <a:pt x="168971" y="74340"/>
                </a:moveTo>
                <a:lnTo>
                  <a:pt x="174290" y="77380"/>
                </a:lnTo>
                <a:lnTo>
                  <a:pt x="174290" y="83550"/>
                </a:lnTo>
                <a:lnTo>
                  <a:pt x="168971" y="74340"/>
                </a:lnTo>
                <a:close/>
                <a:moveTo>
                  <a:pt x="180551" y="74340"/>
                </a:moveTo>
                <a:lnTo>
                  <a:pt x="185871" y="77380"/>
                </a:lnTo>
                <a:lnTo>
                  <a:pt x="185871" y="83550"/>
                </a:lnTo>
                <a:lnTo>
                  <a:pt x="180551" y="74340"/>
                </a:lnTo>
                <a:close/>
                <a:moveTo>
                  <a:pt x="192193" y="74340"/>
                </a:moveTo>
                <a:lnTo>
                  <a:pt x="197512" y="77380"/>
                </a:lnTo>
                <a:lnTo>
                  <a:pt x="197512" y="83550"/>
                </a:lnTo>
                <a:lnTo>
                  <a:pt x="192193" y="74340"/>
                </a:lnTo>
                <a:close/>
                <a:moveTo>
                  <a:pt x="203804" y="74310"/>
                </a:moveTo>
                <a:lnTo>
                  <a:pt x="209123" y="77380"/>
                </a:lnTo>
                <a:lnTo>
                  <a:pt x="209123" y="83550"/>
                </a:lnTo>
                <a:lnTo>
                  <a:pt x="203804" y="74310"/>
                </a:lnTo>
                <a:close/>
                <a:moveTo>
                  <a:pt x="215446" y="74310"/>
                </a:moveTo>
                <a:lnTo>
                  <a:pt x="220765" y="77380"/>
                </a:lnTo>
                <a:lnTo>
                  <a:pt x="220765" y="83550"/>
                </a:lnTo>
                <a:lnTo>
                  <a:pt x="215446" y="74310"/>
                </a:lnTo>
                <a:close/>
                <a:moveTo>
                  <a:pt x="227057" y="74310"/>
                </a:moveTo>
                <a:lnTo>
                  <a:pt x="232376" y="77380"/>
                </a:lnTo>
                <a:lnTo>
                  <a:pt x="232376" y="83550"/>
                </a:lnTo>
                <a:lnTo>
                  <a:pt x="227057" y="74310"/>
                </a:lnTo>
                <a:close/>
                <a:moveTo>
                  <a:pt x="238668" y="74310"/>
                </a:moveTo>
                <a:lnTo>
                  <a:pt x="243987" y="77380"/>
                </a:lnTo>
                <a:lnTo>
                  <a:pt x="243987" y="83550"/>
                </a:lnTo>
                <a:lnTo>
                  <a:pt x="238668" y="74310"/>
                </a:lnTo>
                <a:close/>
                <a:moveTo>
                  <a:pt x="250279" y="74310"/>
                </a:moveTo>
                <a:lnTo>
                  <a:pt x="255598" y="77380"/>
                </a:lnTo>
                <a:lnTo>
                  <a:pt x="255598" y="83550"/>
                </a:lnTo>
                <a:lnTo>
                  <a:pt x="250279" y="74310"/>
                </a:lnTo>
                <a:close/>
                <a:moveTo>
                  <a:pt x="261890" y="74310"/>
                </a:moveTo>
                <a:lnTo>
                  <a:pt x="267210" y="77380"/>
                </a:lnTo>
                <a:lnTo>
                  <a:pt x="267210" y="83550"/>
                </a:lnTo>
                <a:lnTo>
                  <a:pt x="261890" y="74310"/>
                </a:lnTo>
                <a:close/>
                <a:moveTo>
                  <a:pt x="273532" y="74310"/>
                </a:moveTo>
                <a:lnTo>
                  <a:pt x="278851" y="77380"/>
                </a:lnTo>
                <a:lnTo>
                  <a:pt x="278851" y="83550"/>
                </a:lnTo>
                <a:lnTo>
                  <a:pt x="273532" y="74310"/>
                </a:lnTo>
                <a:close/>
                <a:moveTo>
                  <a:pt x="17661" y="74432"/>
                </a:moveTo>
                <a:lnTo>
                  <a:pt x="22980" y="83611"/>
                </a:lnTo>
                <a:lnTo>
                  <a:pt x="22980" y="83611"/>
                </a:lnTo>
                <a:lnTo>
                  <a:pt x="20518" y="82182"/>
                </a:lnTo>
                <a:lnTo>
                  <a:pt x="17661" y="80571"/>
                </a:lnTo>
                <a:lnTo>
                  <a:pt x="17661" y="74432"/>
                </a:lnTo>
                <a:close/>
                <a:moveTo>
                  <a:pt x="29302" y="74432"/>
                </a:moveTo>
                <a:lnTo>
                  <a:pt x="34622" y="83611"/>
                </a:lnTo>
                <a:lnTo>
                  <a:pt x="34622" y="83611"/>
                </a:lnTo>
                <a:lnTo>
                  <a:pt x="32160" y="82182"/>
                </a:lnTo>
                <a:lnTo>
                  <a:pt x="29302" y="80571"/>
                </a:lnTo>
                <a:lnTo>
                  <a:pt x="29302" y="74432"/>
                </a:lnTo>
                <a:close/>
                <a:moveTo>
                  <a:pt x="133864" y="74432"/>
                </a:moveTo>
                <a:lnTo>
                  <a:pt x="139183" y="83611"/>
                </a:lnTo>
                <a:lnTo>
                  <a:pt x="139183" y="83611"/>
                </a:lnTo>
                <a:lnTo>
                  <a:pt x="136721" y="82213"/>
                </a:lnTo>
                <a:lnTo>
                  <a:pt x="133864" y="80571"/>
                </a:lnTo>
                <a:lnTo>
                  <a:pt x="133864" y="74432"/>
                </a:lnTo>
                <a:close/>
                <a:moveTo>
                  <a:pt x="215202" y="74432"/>
                </a:moveTo>
                <a:lnTo>
                  <a:pt x="220522" y="83611"/>
                </a:lnTo>
                <a:lnTo>
                  <a:pt x="220522" y="83611"/>
                </a:lnTo>
                <a:lnTo>
                  <a:pt x="218060" y="82213"/>
                </a:lnTo>
                <a:lnTo>
                  <a:pt x="215202" y="80571"/>
                </a:lnTo>
                <a:lnTo>
                  <a:pt x="215202" y="74432"/>
                </a:lnTo>
                <a:close/>
                <a:moveTo>
                  <a:pt x="40883" y="74432"/>
                </a:moveTo>
                <a:lnTo>
                  <a:pt x="46202" y="83611"/>
                </a:lnTo>
                <a:lnTo>
                  <a:pt x="43740" y="82182"/>
                </a:lnTo>
                <a:lnTo>
                  <a:pt x="40883" y="80571"/>
                </a:lnTo>
                <a:lnTo>
                  <a:pt x="40883" y="74432"/>
                </a:lnTo>
                <a:close/>
                <a:moveTo>
                  <a:pt x="52525" y="74432"/>
                </a:moveTo>
                <a:lnTo>
                  <a:pt x="57844" y="83611"/>
                </a:lnTo>
                <a:lnTo>
                  <a:pt x="55351" y="82182"/>
                </a:lnTo>
                <a:lnTo>
                  <a:pt x="52525" y="80571"/>
                </a:lnTo>
                <a:lnTo>
                  <a:pt x="52525" y="74432"/>
                </a:lnTo>
                <a:close/>
                <a:moveTo>
                  <a:pt x="64136" y="74432"/>
                </a:moveTo>
                <a:lnTo>
                  <a:pt x="69455" y="83611"/>
                </a:lnTo>
                <a:lnTo>
                  <a:pt x="66993" y="82182"/>
                </a:lnTo>
                <a:lnTo>
                  <a:pt x="64136" y="80571"/>
                </a:lnTo>
                <a:lnTo>
                  <a:pt x="64136" y="74432"/>
                </a:lnTo>
                <a:close/>
                <a:moveTo>
                  <a:pt x="75777" y="74432"/>
                </a:moveTo>
                <a:lnTo>
                  <a:pt x="81097" y="83611"/>
                </a:lnTo>
                <a:lnTo>
                  <a:pt x="78604" y="82182"/>
                </a:lnTo>
                <a:lnTo>
                  <a:pt x="75777" y="80571"/>
                </a:lnTo>
                <a:lnTo>
                  <a:pt x="75777" y="74432"/>
                </a:lnTo>
                <a:close/>
                <a:moveTo>
                  <a:pt x="87358" y="74432"/>
                </a:moveTo>
                <a:lnTo>
                  <a:pt x="92677" y="83611"/>
                </a:lnTo>
                <a:lnTo>
                  <a:pt x="90215" y="82213"/>
                </a:lnTo>
                <a:lnTo>
                  <a:pt x="87358" y="80571"/>
                </a:lnTo>
                <a:lnTo>
                  <a:pt x="87358" y="74432"/>
                </a:lnTo>
                <a:close/>
                <a:moveTo>
                  <a:pt x="98969" y="74432"/>
                </a:moveTo>
                <a:lnTo>
                  <a:pt x="104289" y="83611"/>
                </a:lnTo>
                <a:lnTo>
                  <a:pt x="101827" y="82213"/>
                </a:lnTo>
                <a:lnTo>
                  <a:pt x="98969" y="80571"/>
                </a:lnTo>
                <a:lnTo>
                  <a:pt x="98969" y="74432"/>
                </a:lnTo>
                <a:close/>
                <a:moveTo>
                  <a:pt x="110611" y="74432"/>
                </a:moveTo>
                <a:lnTo>
                  <a:pt x="115930" y="83611"/>
                </a:lnTo>
                <a:lnTo>
                  <a:pt x="113468" y="82213"/>
                </a:lnTo>
                <a:lnTo>
                  <a:pt x="110611" y="80571"/>
                </a:lnTo>
                <a:lnTo>
                  <a:pt x="110611" y="74432"/>
                </a:lnTo>
                <a:close/>
                <a:moveTo>
                  <a:pt x="122222" y="74432"/>
                </a:moveTo>
                <a:lnTo>
                  <a:pt x="127541" y="83611"/>
                </a:lnTo>
                <a:lnTo>
                  <a:pt x="125079" y="82213"/>
                </a:lnTo>
                <a:lnTo>
                  <a:pt x="122222" y="80571"/>
                </a:lnTo>
                <a:lnTo>
                  <a:pt x="122222" y="74432"/>
                </a:lnTo>
                <a:close/>
                <a:moveTo>
                  <a:pt x="145475" y="74432"/>
                </a:moveTo>
                <a:lnTo>
                  <a:pt x="150794" y="83611"/>
                </a:lnTo>
                <a:lnTo>
                  <a:pt x="148332" y="82213"/>
                </a:lnTo>
                <a:lnTo>
                  <a:pt x="145475" y="80571"/>
                </a:lnTo>
                <a:lnTo>
                  <a:pt x="145475" y="74432"/>
                </a:lnTo>
                <a:close/>
                <a:moveTo>
                  <a:pt x="157086" y="74432"/>
                </a:moveTo>
                <a:lnTo>
                  <a:pt x="162405" y="83611"/>
                </a:lnTo>
                <a:lnTo>
                  <a:pt x="159913" y="82213"/>
                </a:lnTo>
                <a:lnTo>
                  <a:pt x="157086" y="80571"/>
                </a:lnTo>
                <a:lnTo>
                  <a:pt x="157086" y="74432"/>
                </a:lnTo>
                <a:close/>
                <a:moveTo>
                  <a:pt x="168697" y="74432"/>
                </a:moveTo>
                <a:lnTo>
                  <a:pt x="174016" y="83611"/>
                </a:lnTo>
                <a:lnTo>
                  <a:pt x="171554" y="82213"/>
                </a:lnTo>
                <a:lnTo>
                  <a:pt x="168697" y="80571"/>
                </a:lnTo>
                <a:lnTo>
                  <a:pt x="168697" y="74432"/>
                </a:lnTo>
                <a:close/>
                <a:moveTo>
                  <a:pt x="180339" y="74432"/>
                </a:moveTo>
                <a:lnTo>
                  <a:pt x="185658" y="83611"/>
                </a:lnTo>
                <a:lnTo>
                  <a:pt x="183165" y="82213"/>
                </a:lnTo>
                <a:lnTo>
                  <a:pt x="180339" y="80571"/>
                </a:lnTo>
                <a:lnTo>
                  <a:pt x="180339" y="74432"/>
                </a:lnTo>
                <a:close/>
                <a:moveTo>
                  <a:pt x="191950" y="74432"/>
                </a:moveTo>
                <a:lnTo>
                  <a:pt x="197269" y="83611"/>
                </a:lnTo>
                <a:lnTo>
                  <a:pt x="194807" y="82213"/>
                </a:lnTo>
                <a:lnTo>
                  <a:pt x="191950" y="80571"/>
                </a:lnTo>
                <a:lnTo>
                  <a:pt x="191950" y="74432"/>
                </a:lnTo>
                <a:close/>
                <a:moveTo>
                  <a:pt x="203591" y="74432"/>
                </a:moveTo>
                <a:lnTo>
                  <a:pt x="208911" y="83611"/>
                </a:lnTo>
                <a:lnTo>
                  <a:pt x="206418" y="82213"/>
                </a:lnTo>
                <a:lnTo>
                  <a:pt x="203591" y="80571"/>
                </a:lnTo>
                <a:lnTo>
                  <a:pt x="203591" y="74432"/>
                </a:lnTo>
                <a:close/>
                <a:moveTo>
                  <a:pt x="226783" y="74432"/>
                </a:moveTo>
                <a:lnTo>
                  <a:pt x="232103" y="83611"/>
                </a:lnTo>
                <a:lnTo>
                  <a:pt x="229640" y="82213"/>
                </a:lnTo>
                <a:lnTo>
                  <a:pt x="226783" y="80571"/>
                </a:lnTo>
                <a:lnTo>
                  <a:pt x="226783" y="74432"/>
                </a:lnTo>
                <a:close/>
                <a:moveTo>
                  <a:pt x="238425" y="74432"/>
                </a:moveTo>
                <a:lnTo>
                  <a:pt x="243744" y="83611"/>
                </a:lnTo>
                <a:lnTo>
                  <a:pt x="241282" y="82213"/>
                </a:lnTo>
                <a:lnTo>
                  <a:pt x="238425" y="80571"/>
                </a:lnTo>
                <a:lnTo>
                  <a:pt x="238425" y="74432"/>
                </a:lnTo>
                <a:close/>
                <a:moveTo>
                  <a:pt x="250036" y="74432"/>
                </a:moveTo>
                <a:lnTo>
                  <a:pt x="255355" y="83611"/>
                </a:lnTo>
                <a:lnTo>
                  <a:pt x="252893" y="82213"/>
                </a:lnTo>
                <a:lnTo>
                  <a:pt x="250036" y="80571"/>
                </a:lnTo>
                <a:lnTo>
                  <a:pt x="250036" y="74432"/>
                </a:lnTo>
                <a:close/>
                <a:moveTo>
                  <a:pt x="261678" y="74432"/>
                </a:moveTo>
                <a:lnTo>
                  <a:pt x="266997" y="83611"/>
                </a:lnTo>
                <a:lnTo>
                  <a:pt x="264535" y="82213"/>
                </a:lnTo>
                <a:lnTo>
                  <a:pt x="261678" y="80571"/>
                </a:lnTo>
                <a:lnTo>
                  <a:pt x="261678" y="74432"/>
                </a:lnTo>
                <a:close/>
                <a:moveTo>
                  <a:pt x="273289" y="74432"/>
                </a:moveTo>
                <a:lnTo>
                  <a:pt x="278608" y="83611"/>
                </a:lnTo>
                <a:lnTo>
                  <a:pt x="276146" y="82213"/>
                </a:lnTo>
                <a:lnTo>
                  <a:pt x="273289" y="80571"/>
                </a:lnTo>
                <a:lnTo>
                  <a:pt x="273289" y="74432"/>
                </a:lnTo>
                <a:close/>
                <a:moveTo>
                  <a:pt x="6050" y="74432"/>
                </a:moveTo>
                <a:lnTo>
                  <a:pt x="11369" y="83672"/>
                </a:lnTo>
                <a:lnTo>
                  <a:pt x="11369" y="83672"/>
                </a:lnTo>
                <a:lnTo>
                  <a:pt x="8907" y="82213"/>
                </a:lnTo>
                <a:lnTo>
                  <a:pt x="6050" y="80571"/>
                </a:lnTo>
                <a:lnTo>
                  <a:pt x="6050" y="74432"/>
                </a:lnTo>
                <a:close/>
                <a:moveTo>
                  <a:pt x="121979" y="74462"/>
                </a:moveTo>
                <a:lnTo>
                  <a:pt x="121979" y="80571"/>
                </a:lnTo>
                <a:lnTo>
                  <a:pt x="119122" y="82213"/>
                </a:lnTo>
                <a:lnTo>
                  <a:pt x="116660" y="83672"/>
                </a:lnTo>
                <a:lnTo>
                  <a:pt x="116660" y="83672"/>
                </a:lnTo>
                <a:lnTo>
                  <a:pt x="121979" y="74462"/>
                </a:lnTo>
                <a:close/>
                <a:moveTo>
                  <a:pt x="284657" y="74462"/>
                </a:moveTo>
                <a:lnTo>
                  <a:pt x="284657" y="80632"/>
                </a:lnTo>
                <a:lnTo>
                  <a:pt x="279337" y="83672"/>
                </a:lnTo>
                <a:lnTo>
                  <a:pt x="284657" y="74462"/>
                </a:lnTo>
                <a:close/>
                <a:moveTo>
                  <a:pt x="98757" y="74462"/>
                </a:moveTo>
                <a:lnTo>
                  <a:pt x="98757" y="80571"/>
                </a:lnTo>
                <a:lnTo>
                  <a:pt x="95899" y="82213"/>
                </a:lnTo>
                <a:lnTo>
                  <a:pt x="93437" y="83672"/>
                </a:lnTo>
                <a:lnTo>
                  <a:pt x="98757" y="74462"/>
                </a:lnTo>
                <a:close/>
                <a:moveTo>
                  <a:pt x="110337" y="74462"/>
                </a:moveTo>
                <a:lnTo>
                  <a:pt x="110337" y="80571"/>
                </a:lnTo>
                <a:lnTo>
                  <a:pt x="107480" y="82213"/>
                </a:lnTo>
                <a:lnTo>
                  <a:pt x="105018" y="83672"/>
                </a:lnTo>
                <a:lnTo>
                  <a:pt x="110337" y="74462"/>
                </a:lnTo>
                <a:close/>
                <a:moveTo>
                  <a:pt x="133590" y="74462"/>
                </a:moveTo>
                <a:lnTo>
                  <a:pt x="133590" y="80571"/>
                </a:lnTo>
                <a:lnTo>
                  <a:pt x="130733" y="82213"/>
                </a:lnTo>
                <a:lnTo>
                  <a:pt x="128271" y="83672"/>
                </a:lnTo>
                <a:lnTo>
                  <a:pt x="133590" y="74462"/>
                </a:lnTo>
                <a:close/>
                <a:moveTo>
                  <a:pt x="145232" y="74462"/>
                </a:moveTo>
                <a:lnTo>
                  <a:pt x="145232" y="80571"/>
                </a:lnTo>
                <a:lnTo>
                  <a:pt x="142374" y="82213"/>
                </a:lnTo>
                <a:lnTo>
                  <a:pt x="139912" y="83672"/>
                </a:lnTo>
                <a:lnTo>
                  <a:pt x="145232" y="74462"/>
                </a:lnTo>
                <a:close/>
                <a:moveTo>
                  <a:pt x="156843" y="74462"/>
                </a:moveTo>
                <a:lnTo>
                  <a:pt x="156843" y="80571"/>
                </a:lnTo>
                <a:lnTo>
                  <a:pt x="153986" y="82213"/>
                </a:lnTo>
                <a:lnTo>
                  <a:pt x="151523" y="83672"/>
                </a:lnTo>
                <a:lnTo>
                  <a:pt x="156843" y="74462"/>
                </a:lnTo>
                <a:close/>
                <a:moveTo>
                  <a:pt x="168484" y="74462"/>
                </a:moveTo>
                <a:lnTo>
                  <a:pt x="168484" y="80571"/>
                </a:lnTo>
                <a:lnTo>
                  <a:pt x="165627" y="82213"/>
                </a:lnTo>
                <a:lnTo>
                  <a:pt x="163165" y="83672"/>
                </a:lnTo>
                <a:lnTo>
                  <a:pt x="168484" y="74462"/>
                </a:lnTo>
                <a:close/>
                <a:moveTo>
                  <a:pt x="180065" y="74462"/>
                </a:moveTo>
                <a:lnTo>
                  <a:pt x="180065" y="80571"/>
                </a:lnTo>
                <a:lnTo>
                  <a:pt x="177208" y="82213"/>
                </a:lnTo>
                <a:lnTo>
                  <a:pt x="174746" y="83672"/>
                </a:lnTo>
                <a:lnTo>
                  <a:pt x="180065" y="74462"/>
                </a:lnTo>
                <a:close/>
                <a:moveTo>
                  <a:pt x="191676" y="74462"/>
                </a:moveTo>
                <a:lnTo>
                  <a:pt x="191676" y="80571"/>
                </a:lnTo>
                <a:lnTo>
                  <a:pt x="188849" y="82213"/>
                </a:lnTo>
                <a:lnTo>
                  <a:pt x="186357" y="83672"/>
                </a:lnTo>
                <a:lnTo>
                  <a:pt x="191676" y="74462"/>
                </a:lnTo>
                <a:close/>
                <a:moveTo>
                  <a:pt x="203318" y="74462"/>
                </a:moveTo>
                <a:lnTo>
                  <a:pt x="203318" y="80571"/>
                </a:lnTo>
                <a:lnTo>
                  <a:pt x="200461" y="82213"/>
                </a:lnTo>
                <a:lnTo>
                  <a:pt x="197999" y="83672"/>
                </a:lnTo>
                <a:lnTo>
                  <a:pt x="203318" y="74462"/>
                </a:lnTo>
                <a:close/>
                <a:moveTo>
                  <a:pt x="214929" y="74462"/>
                </a:moveTo>
                <a:lnTo>
                  <a:pt x="214929" y="80571"/>
                </a:lnTo>
                <a:lnTo>
                  <a:pt x="212072" y="82213"/>
                </a:lnTo>
                <a:lnTo>
                  <a:pt x="209610" y="83672"/>
                </a:lnTo>
                <a:lnTo>
                  <a:pt x="214929" y="74462"/>
                </a:lnTo>
                <a:close/>
                <a:moveTo>
                  <a:pt x="226570" y="74462"/>
                </a:moveTo>
                <a:lnTo>
                  <a:pt x="226570" y="80571"/>
                </a:lnTo>
                <a:lnTo>
                  <a:pt x="223713" y="82213"/>
                </a:lnTo>
                <a:lnTo>
                  <a:pt x="221251" y="83672"/>
                </a:lnTo>
                <a:lnTo>
                  <a:pt x="226570" y="74462"/>
                </a:lnTo>
                <a:close/>
                <a:moveTo>
                  <a:pt x="238182" y="74462"/>
                </a:moveTo>
                <a:lnTo>
                  <a:pt x="238182" y="80571"/>
                </a:lnTo>
                <a:lnTo>
                  <a:pt x="235355" y="82213"/>
                </a:lnTo>
                <a:lnTo>
                  <a:pt x="232862" y="83672"/>
                </a:lnTo>
                <a:lnTo>
                  <a:pt x="238182" y="74462"/>
                </a:lnTo>
                <a:close/>
                <a:moveTo>
                  <a:pt x="249793" y="74462"/>
                </a:moveTo>
                <a:lnTo>
                  <a:pt x="249793" y="80571"/>
                </a:lnTo>
                <a:lnTo>
                  <a:pt x="246936" y="82213"/>
                </a:lnTo>
                <a:lnTo>
                  <a:pt x="244474" y="83672"/>
                </a:lnTo>
                <a:lnTo>
                  <a:pt x="249793" y="74462"/>
                </a:lnTo>
                <a:close/>
                <a:moveTo>
                  <a:pt x="261404" y="74462"/>
                </a:moveTo>
                <a:lnTo>
                  <a:pt x="261404" y="80571"/>
                </a:lnTo>
                <a:lnTo>
                  <a:pt x="258547" y="82213"/>
                </a:lnTo>
                <a:lnTo>
                  <a:pt x="256085" y="83672"/>
                </a:lnTo>
                <a:lnTo>
                  <a:pt x="261404" y="74462"/>
                </a:lnTo>
                <a:close/>
                <a:moveTo>
                  <a:pt x="273046" y="74462"/>
                </a:moveTo>
                <a:lnTo>
                  <a:pt x="273046" y="80632"/>
                </a:lnTo>
                <a:lnTo>
                  <a:pt x="270188" y="82243"/>
                </a:lnTo>
                <a:lnTo>
                  <a:pt x="267726" y="83672"/>
                </a:lnTo>
                <a:lnTo>
                  <a:pt x="273046" y="74462"/>
                </a:lnTo>
                <a:close/>
                <a:moveTo>
                  <a:pt x="29029" y="74462"/>
                </a:moveTo>
                <a:lnTo>
                  <a:pt x="29029" y="80632"/>
                </a:lnTo>
                <a:lnTo>
                  <a:pt x="26172" y="82243"/>
                </a:lnTo>
                <a:lnTo>
                  <a:pt x="23710" y="83702"/>
                </a:lnTo>
                <a:lnTo>
                  <a:pt x="23710" y="83702"/>
                </a:lnTo>
                <a:lnTo>
                  <a:pt x="29029" y="74462"/>
                </a:lnTo>
                <a:close/>
                <a:moveTo>
                  <a:pt x="75504" y="74462"/>
                </a:moveTo>
                <a:lnTo>
                  <a:pt x="75504" y="80632"/>
                </a:lnTo>
                <a:lnTo>
                  <a:pt x="72647" y="82243"/>
                </a:lnTo>
                <a:lnTo>
                  <a:pt x="70185" y="83702"/>
                </a:lnTo>
                <a:lnTo>
                  <a:pt x="70185" y="83702"/>
                </a:lnTo>
                <a:lnTo>
                  <a:pt x="75504" y="74462"/>
                </a:lnTo>
                <a:close/>
                <a:moveTo>
                  <a:pt x="17418" y="74462"/>
                </a:moveTo>
                <a:lnTo>
                  <a:pt x="17418" y="80632"/>
                </a:lnTo>
                <a:lnTo>
                  <a:pt x="14560" y="82243"/>
                </a:lnTo>
                <a:lnTo>
                  <a:pt x="12098" y="83702"/>
                </a:lnTo>
                <a:lnTo>
                  <a:pt x="17418" y="74462"/>
                </a:lnTo>
                <a:close/>
                <a:moveTo>
                  <a:pt x="40610" y="74462"/>
                </a:moveTo>
                <a:lnTo>
                  <a:pt x="40610" y="80632"/>
                </a:lnTo>
                <a:lnTo>
                  <a:pt x="37783" y="82243"/>
                </a:lnTo>
                <a:lnTo>
                  <a:pt x="35290" y="83702"/>
                </a:lnTo>
                <a:lnTo>
                  <a:pt x="40610" y="74462"/>
                </a:lnTo>
                <a:close/>
                <a:moveTo>
                  <a:pt x="52251" y="74462"/>
                </a:moveTo>
                <a:lnTo>
                  <a:pt x="52251" y="80632"/>
                </a:lnTo>
                <a:lnTo>
                  <a:pt x="49394" y="82243"/>
                </a:lnTo>
                <a:lnTo>
                  <a:pt x="46932" y="83702"/>
                </a:lnTo>
                <a:lnTo>
                  <a:pt x="52251" y="74462"/>
                </a:lnTo>
                <a:close/>
                <a:moveTo>
                  <a:pt x="63862" y="74462"/>
                </a:moveTo>
                <a:lnTo>
                  <a:pt x="63862" y="80632"/>
                </a:lnTo>
                <a:lnTo>
                  <a:pt x="61005" y="82243"/>
                </a:lnTo>
                <a:lnTo>
                  <a:pt x="58543" y="83702"/>
                </a:lnTo>
                <a:lnTo>
                  <a:pt x="63862" y="74462"/>
                </a:lnTo>
                <a:close/>
                <a:moveTo>
                  <a:pt x="87115" y="74462"/>
                </a:moveTo>
                <a:lnTo>
                  <a:pt x="87115" y="80632"/>
                </a:lnTo>
                <a:lnTo>
                  <a:pt x="84288" y="82243"/>
                </a:lnTo>
                <a:lnTo>
                  <a:pt x="81796" y="83702"/>
                </a:lnTo>
                <a:lnTo>
                  <a:pt x="87115" y="74462"/>
                </a:lnTo>
                <a:close/>
                <a:moveTo>
                  <a:pt x="5898" y="80815"/>
                </a:moveTo>
                <a:lnTo>
                  <a:pt x="8755" y="82456"/>
                </a:lnTo>
                <a:lnTo>
                  <a:pt x="11217" y="83885"/>
                </a:lnTo>
                <a:lnTo>
                  <a:pt x="578" y="83885"/>
                </a:lnTo>
                <a:lnTo>
                  <a:pt x="5898" y="80815"/>
                </a:lnTo>
                <a:close/>
                <a:moveTo>
                  <a:pt x="17509" y="80815"/>
                </a:moveTo>
                <a:lnTo>
                  <a:pt x="20366" y="82456"/>
                </a:lnTo>
                <a:lnTo>
                  <a:pt x="22828" y="83885"/>
                </a:lnTo>
                <a:lnTo>
                  <a:pt x="12190" y="83885"/>
                </a:lnTo>
                <a:lnTo>
                  <a:pt x="14682" y="82456"/>
                </a:lnTo>
                <a:lnTo>
                  <a:pt x="17509" y="80815"/>
                </a:lnTo>
                <a:close/>
                <a:moveTo>
                  <a:pt x="29150" y="80815"/>
                </a:moveTo>
                <a:lnTo>
                  <a:pt x="32008" y="82456"/>
                </a:lnTo>
                <a:lnTo>
                  <a:pt x="34470" y="83885"/>
                </a:lnTo>
                <a:lnTo>
                  <a:pt x="23831" y="83885"/>
                </a:lnTo>
                <a:lnTo>
                  <a:pt x="26293" y="82456"/>
                </a:lnTo>
                <a:lnTo>
                  <a:pt x="29150" y="80815"/>
                </a:lnTo>
                <a:close/>
                <a:moveTo>
                  <a:pt x="40762" y="80815"/>
                </a:moveTo>
                <a:lnTo>
                  <a:pt x="43619" y="82456"/>
                </a:lnTo>
                <a:lnTo>
                  <a:pt x="46081" y="83885"/>
                </a:lnTo>
                <a:lnTo>
                  <a:pt x="35442" y="83885"/>
                </a:lnTo>
                <a:lnTo>
                  <a:pt x="37935" y="82456"/>
                </a:lnTo>
                <a:lnTo>
                  <a:pt x="40762" y="80815"/>
                </a:lnTo>
                <a:close/>
                <a:moveTo>
                  <a:pt x="52403" y="80815"/>
                </a:moveTo>
                <a:lnTo>
                  <a:pt x="55260" y="82456"/>
                </a:lnTo>
                <a:lnTo>
                  <a:pt x="57722" y="83885"/>
                </a:lnTo>
                <a:lnTo>
                  <a:pt x="47084" y="83885"/>
                </a:lnTo>
                <a:lnTo>
                  <a:pt x="49546" y="82456"/>
                </a:lnTo>
                <a:lnTo>
                  <a:pt x="52403" y="80815"/>
                </a:lnTo>
                <a:close/>
                <a:moveTo>
                  <a:pt x="64014" y="80815"/>
                </a:moveTo>
                <a:lnTo>
                  <a:pt x="66871" y="82456"/>
                </a:lnTo>
                <a:lnTo>
                  <a:pt x="69334" y="83885"/>
                </a:lnTo>
                <a:lnTo>
                  <a:pt x="58695" y="83885"/>
                </a:lnTo>
                <a:lnTo>
                  <a:pt x="61187" y="82456"/>
                </a:lnTo>
                <a:lnTo>
                  <a:pt x="64014" y="80815"/>
                </a:lnTo>
                <a:close/>
                <a:moveTo>
                  <a:pt x="75625" y="80815"/>
                </a:moveTo>
                <a:lnTo>
                  <a:pt x="78452" y="82456"/>
                </a:lnTo>
                <a:lnTo>
                  <a:pt x="80945" y="83885"/>
                </a:lnTo>
                <a:lnTo>
                  <a:pt x="70306" y="83885"/>
                </a:lnTo>
                <a:lnTo>
                  <a:pt x="72768" y="82456"/>
                </a:lnTo>
                <a:lnTo>
                  <a:pt x="75625" y="80815"/>
                </a:lnTo>
                <a:close/>
                <a:moveTo>
                  <a:pt x="87237" y="80815"/>
                </a:moveTo>
                <a:lnTo>
                  <a:pt x="90094" y="82456"/>
                </a:lnTo>
                <a:lnTo>
                  <a:pt x="92556" y="83885"/>
                </a:lnTo>
                <a:lnTo>
                  <a:pt x="81917" y="83885"/>
                </a:lnTo>
                <a:lnTo>
                  <a:pt x="84379" y="82456"/>
                </a:lnTo>
                <a:lnTo>
                  <a:pt x="87237" y="80815"/>
                </a:lnTo>
                <a:close/>
                <a:moveTo>
                  <a:pt x="98878" y="80815"/>
                </a:moveTo>
                <a:lnTo>
                  <a:pt x="101705" y="82456"/>
                </a:lnTo>
                <a:lnTo>
                  <a:pt x="104197" y="83885"/>
                </a:lnTo>
                <a:lnTo>
                  <a:pt x="93559" y="83885"/>
                </a:lnTo>
                <a:lnTo>
                  <a:pt x="96021" y="82456"/>
                </a:lnTo>
                <a:lnTo>
                  <a:pt x="98878" y="80815"/>
                </a:lnTo>
                <a:close/>
                <a:moveTo>
                  <a:pt x="110489" y="80815"/>
                </a:moveTo>
                <a:lnTo>
                  <a:pt x="113346" y="82456"/>
                </a:lnTo>
                <a:lnTo>
                  <a:pt x="115809" y="83885"/>
                </a:lnTo>
                <a:lnTo>
                  <a:pt x="105170" y="83885"/>
                </a:lnTo>
                <a:lnTo>
                  <a:pt x="107632" y="82456"/>
                </a:lnTo>
                <a:lnTo>
                  <a:pt x="110489" y="80815"/>
                </a:lnTo>
                <a:close/>
                <a:moveTo>
                  <a:pt x="122131" y="80815"/>
                </a:moveTo>
                <a:lnTo>
                  <a:pt x="124958" y="82456"/>
                </a:lnTo>
                <a:lnTo>
                  <a:pt x="127450" y="83885"/>
                </a:lnTo>
                <a:lnTo>
                  <a:pt x="116812" y="83885"/>
                </a:lnTo>
                <a:lnTo>
                  <a:pt x="119274" y="82456"/>
                </a:lnTo>
                <a:lnTo>
                  <a:pt x="122131" y="80815"/>
                </a:lnTo>
                <a:close/>
                <a:moveTo>
                  <a:pt x="133742" y="80815"/>
                </a:moveTo>
                <a:lnTo>
                  <a:pt x="136599" y="82456"/>
                </a:lnTo>
                <a:lnTo>
                  <a:pt x="139061" y="83885"/>
                </a:lnTo>
                <a:lnTo>
                  <a:pt x="128423" y="83885"/>
                </a:lnTo>
                <a:lnTo>
                  <a:pt x="130885" y="82456"/>
                </a:lnTo>
                <a:lnTo>
                  <a:pt x="133742" y="80815"/>
                </a:lnTo>
                <a:close/>
                <a:moveTo>
                  <a:pt x="145323" y="80815"/>
                </a:moveTo>
                <a:lnTo>
                  <a:pt x="148180" y="82456"/>
                </a:lnTo>
                <a:lnTo>
                  <a:pt x="150642" y="83885"/>
                </a:lnTo>
                <a:lnTo>
                  <a:pt x="140004" y="83885"/>
                </a:lnTo>
                <a:lnTo>
                  <a:pt x="142496" y="82456"/>
                </a:lnTo>
                <a:lnTo>
                  <a:pt x="145323" y="80815"/>
                </a:lnTo>
                <a:close/>
                <a:moveTo>
                  <a:pt x="156964" y="80815"/>
                </a:moveTo>
                <a:lnTo>
                  <a:pt x="159822" y="82456"/>
                </a:lnTo>
                <a:lnTo>
                  <a:pt x="162284" y="83885"/>
                </a:lnTo>
                <a:lnTo>
                  <a:pt x="151645" y="83885"/>
                </a:lnTo>
                <a:lnTo>
                  <a:pt x="154107" y="82456"/>
                </a:lnTo>
                <a:lnTo>
                  <a:pt x="156964" y="80815"/>
                </a:lnTo>
                <a:close/>
                <a:moveTo>
                  <a:pt x="168575" y="80815"/>
                </a:moveTo>
                <a:lnTo>
                  <a:pt x="171433" y="82456"/>
                </a:lnTo>
                <a:lnTo>
                  <a:pt x="173895" y="83885"/>
                </a:lnTo>
                <a:lnTo>
                  <a:pt x="163256" y="83885"/>
                </a:lnTo>
                <a:lnTo>
                  <a:pt x="165749" y="82456"/>
                </a:lnTo>
                <a:lnTo>
                  <a:pt x="168575" y="80815"/>
                </a:lnTo>
                <a:close/>
                <a:moveTo>
                  <a:pt x="180217" y="80815"/>
                </a:moveTo>
                <a:lnTo>
                  <a:pt x="183074" y="82456"/>
                </a:lnTo>
                <a:lnTo>
                  <a:pt x="185536" y="83885"/>
                </a:lnTo>
                <a:lnTo>
                  <a:pt x="174898" y="83885"/>
                </a:lnTo>
                <a:lnTo>
                  <a:pt x="177360" y="82456"/>
                </a:lnTo>
                <a:lnTo>
                  <a:pt x="180217" y="80815"/>
                </a:lnTo>
                <a:close/>
                <a:moveTo>
                  <a:pt x="191828" y="80815"/>
                </a:moveTo>
                <a:lnTo>
                  <a:pt x="194685" y="82456"/>
                </a:lnTo>
                <a:lnTo>
                  <a:pt x="197147" y="83885"/>
                </a:lnTo>
                <a:lnTo>
                  <a:pt x="186509" y="83885"/>
                </a:lnTo>
                <a:lnTo>
                  <a:pt x="189001" y="82456"/>
                </a:lnTo>
                <a:lnTo>
                  <a:pt x="191828" y="80815"/>
                </a:lnTo>
                <a:close/>
                <a:moveTo>
                  <a:pt x="203470" y="80815"/>
                </a:moveTo>
                <a:lnTo>
                  <a:pt x="206327" y="82456"/>
                </a:lnTo>
                <a:lnTo>
                  <a:pt x="208789" y="83885"/>
                </a:lnTo>
                <a:lnTo>
                  <a:pt x="198151" y="83885"/>
                </a:lnTo>
                <a:lnTo>
                  <a:pt x="200613" y="82456"/>
                </a:lnTo>
                <a:lnTo>
                  <a:pt x="203470" y="80815"/>
                </a:lnTo>
                <a:close/>
                <a:moveTo>
                  <a:pt x="215051" y="80815"/>
                </a:moveTo>
                <a:lnTo>
                  <a:pt x="217908" y="82456"/>
                </a:lnTo>
                <a:lnTo>
                  <a:pt x="220370" y="83885"/>
                </a:lnTo>
                <a:lnTo>
                  <a:pt x="209731" y="83885"/>
                </a:lnTo>
                <a:lnTo>
                  <a:pt x="212193" y="82456"/>
                </a:lnTo>
                <a:lnTo>
                  <a:pt x="215051" y="80815"/>
                </a:lnTo>
                <a:close/>
                <a:moveTo>
                  <a:pt x="226692" y="80815"/>
                </a:moveTo>
                <a:lnTo>
                  <a:pt x="229519" y="82456"/>
                </a:lnTo>
                <a:lnTo>
                  <a:pt x="232011" y="83885"/>
                </a:lnTo>
                <a:lnTo>
                  <a:pt x="221373" y="83885"/>
                </a:lnTo>
                <a:lnTo>
                  <a:pt x="223835" y="82456"/>
                </a:lnTo>
                <a:lnTo>
                  <a:pt x="226692" y="80815"/>
                </a:lnTo>
                <a:close/>
                <a:moveTo>
                  <a:pt x="238303" y="80815"/>
                </a:moveTo>
                <a:lnTo>
                  <a:pt x="241160" y="82456"/>
                </a:lnTo>
                <a:lnTo>
                  <a:pt x="243622" y="83885"/>
                </a:lnTo>
                <a:lnTo>
                  <a:pt x="232984" y="83885"/>
                </a:lnTo>
                <a:lnTo>
                  <a:pt x="235446" y="82456"/>
                </a:lnTo>
                <a:lnTo>
                  <a:pt x="238303" y="80815"/>
                </a:lnTo>
                <a:close/>
                <a:moveTo>
                  <a:pt x="249945" y="80815"/>
                </a:moveTo>
                <a:lnTo>
                  <a:pt x="252772" y="82456"/>
                </a:lnTo>
                <a:lnTo>
                  <a:pt x="255264" y="83885"/>
                </a:lnTo>
                <a:lnTo>
                  <a:pt x="244626" y="83885"/>
                </a:lnTo>
                <a:lnTo>
                  <a:pt x="247088" y="82456"/>
                </a:lnTo>
                <a:lnTo>
                  <a:pt x="249945" y="80815"/>
                </a:lnTo>
                <a:close/>
                <a:moveTo>
                  <a:pt x="261556" y="80815"/>
                </a:moveTo>
                <a:lnTo>
                  <a:pt x="264413" y="82456"/>
                </a:lnTo>
                <a:lnTo>
                  <a:pt x="266875" y="83885"/>
                </a:lnTo>
                <a:lnTo>
                  <a:pt x="256237" y="83885"/>
                </a:lnTo>
                <a:lnTo>
                  <a:pt x="258699" y="82456"/>
                </a:lnTo>
                <a:lnTo>
                  <a:pt x="261556" y="80815"/>
                </a:lnTo>
                <a:close/>
                <a:moveTo>
                  <a:pt x="273198" y="80815"/>
                </a:moveTo>
                <a:lnTo>
                  <a:pt x="276024" y="82456"/>
                </a:lnTo>
                <a:lnTo>
                  <a:pt x="278517" y="83885"/>
                </a:lnTo>
                <a:lnTo>
                  <a:pt x="267878" y="83885"/>
                </a:lnTo>
                <a:lnTo>
                  <a:pt x="270340" y="82456"/>
                </a:lnTo>
                <a:lnTo>
                  <a:pt x="273198" y="80815"/>
                </a:lnTo>
                <a:close/>
                <a:moveTo>
                  <a:pt x="11217" y="84158"/>
                </a:moveTo>
                <a:lnTo>
                  <a:pt x="5898" y="87228"/>
                </a:lnTo>
                <a:lnTo>
                  <a:pt x="578" y="84158"/>
                </a:lnTo>
                <a:close/>
                <a:moveTo>
                  <a:pt x="22828" y="84158"/>
                </a:moveTo>
                <a:lnTo>
                  <a:pt x="17509" y="87228"/>
                </a:lnTo>
                <a:lnTo>
                  <a:pt x="12190" y="84158"/>
                </a:lnTo>
                <a:close/>
                <a:moveTo>
                  <a:pt x="34470" y="84158"/>
                </a:moveTo>
                <a:lnTo>
                  <a:pt x="29150" y="87228"/>
                </a:lnTo>
                <a:lnTo>
                  <a:pt x="23831" y="84158"/>
                </a:lnTo>
                <a:close/>
                <a:moveTo>
                  <a:pt x="46081" y="84158"/>
                </a:moveTo>
                <a:lnTo>
                  <a:pt x="40762" y="87228"/>
                </a:lnTo>
                <a:lnTo>
                  <a:pt x="35442" y="84158"/>
                </a:lnTo>
                <a:close/>
                <a:moveTo>
                  <a:pt x="57722" y="84158"/>
                </a:moveTo>
                <a:lnTo>
                  <a:pt x="52403" y="87228"/>
                </a:lnTo>
                <a:lnTo>
                  <a:pt x="47084" y="84158"/>
                </a:lnTo>
                <a:close/>
                <a:moveTo>
                  <a:pt x="69334" y="84158"/>
                </a:moveTo>
                <a:lnTo>
                  <a:pt x="64014" y="87228"/>
                </a:lnTo>
                <a:lnTo>
                  <a:pt x="58695" y="84158"/>
                </a:lnTo>
                <a:close/>
                <a:moveTo>
                  <a:pt x="80945" y="84158"/>
                </a:moveTo>
                <a:lnTo>
                  <a:pt x="75625" y="87228"/>
                </a:lnTo>
                <a:lnTo>
                  <a:pt x="70306" y="84158"/>
                </a:lnTo>
                <a:close/>
                <a:moveTo>
                  <a:pt x="92556" y="84158"/>
                </a:moveTo>
                <a:lnTo>
                  <a:pt x="87237" y="87228"/>
                </a:lnTo>
                <a:lnTo>
                  <a:pt x="81917" y="84158"/>
                </a:lnTo>
                <a:close/>
                <a:moveTo>
                  <a:pt x="104197" y="84158"/>
                </a:moveTo>
                <a:lnTo>
                  <a:pt x="98878" y="87228"/>
                </a:lnTo>
                <a:lnTo>
                  <a:pt x="93559" y="84158"/>
                </a:lnTo>
                <a:close/>
                <a:moveTo>
                  <a:pt x="115809" y="84158"/>
                </a:moveTo>
                <a:lnTo>
                  <a:pt x="110489" y="87228"/>
                </a:lnTo>
                <a:lnTo>
                  <a:pt x="105170" y="84158"/>
                </a:lnTo>
                <a:close/>
                <a:moveTo>
                  <a:pt x="127450" y="84158"/>
                </a:moveTo>
                <a:lnTo>
                  <a:pt x="122131" y="87228"/>
                </a:lnTo>
                <a:lnTo>
                  <a:pt x="116812" y="84158"/>
                </a:lnTo>
                <a:close/>
                <a:moveTo>
                  <a:pt x="139061" y="84158"/>
                </a:moveTo>
                <a:lnTo>
                  <a:pt x="133742" y="87228"/>
                </a:lnTo>
                <a:lnTo>
                  <a:pt x="128423" y="84158"/>
                </a:lnTo>
                <a:close/>
                <a:moveTo>
                  <a:pt x="150642" y="84158"/>
                </a:moveTo>
                <a:lnTo>
                  <a:pt x="145323" y="87228"/>
                </a:lnTo>
                <a:lnTo>
                  <a:pt x="140004" y="84158"/>
                </a:lnTo>
                <a:close/>
                <a:moveTo>
                  <a:pt x="162284" y="84158"/>
                </a:moveTo>
                <a:lnTo>
                  <a:pt x="156964" y="87228"/>
                </a:lnTo>
                <a:lnTo>
                  <a:pt x="151645" y="84158"/>
                </a:lnTo>
                <a:close/>
                <a:moveTo>
                  <a:pt x="173895" y="84158"/>
                </a:moveTo>
                <a:lnTo>
                  <a:pt x="168575" y="87228"/>
                </a:lnTo>
                <a:lnTo>
                  <a:pt x="163256" y="84158"/>
                </a:lnTo>
                <a:close/>
                <a:moveTo>
                  <a:pt x="185536" y="84158"/>
                </a:moveTo>
                <a:lnTo>
                  <a:pt x="180217" y="87228"/>
                </a:lnTo>
                <a:lnTo>
                  <a:pt x="174898" y="84158"/>
                </a:lnTo>
                <a:close/>
                <a:moveTo>
                  <a:pt x="197147" y="84158"/>
                </a:moveTo>
                <a:lnTo>
                  <a:pt x="191828" y="87228"/>
                </a:lnTo>
                <a:lnTo>
                  <a:pt x="186509" y="84158"/>
                </a:lnTo>
                <a:close/>
                <a:moveTo>
                  <a:pt x="208789" y="84158"/>
                </a:moveTo>
                <a:lnTo>
                  <a:pt x="203470" y="87228"/>
                </a:lnTo>
                <a:lnTo>
                  <a:pt x="198151" y="84158"/>
                </a:lnTo>
                <a:close/>
                <a:moveTo>
                  <a:pt x="220370" y="84158"/>
                </a:moveTo>
                <a:lnTo>
                  <a:pt x="215051" y="87228"/>
                </a:lnTo>
                <a:lnTo>
                  <a:pt x="209731" y="84158"/>
                </a:lnTo>
                <a:close/>
                <a:moveTo>
                  <a:pt x="232011" y="84158"/>
                </a:moveTo>
                <a:lnTo>
                  <a:pt x="226692" y="87228"/>
                </a:lnTo>
                <a:lnTo>
                  <a:pt x="221373" y="84158"/>
                </a:lnTo>
                <a:close/>
                <a:moveTo>
                  <a:pt x="243622" y="84158"/>
                </a:moveTo>
                <a:lnTo>
                  <a:pt x="238303" y="87228"/>
                </a:lnTo>
                <a:lnTo>
                  <a:pt x="232984" y="84158"/>
                </a:lnTo>
                <a:close/>
                <a:moveTo>
                  <a:pt x="255264" y="84158"/>
                </a:moveTo>
                <a:lnTo>
                  <a:pt x="249945" y="87228"/>
                </a:lnTo>
                <a:lnTo>
                  <a:pt x="244626" y="84158"/>
                </a:lnTo>
                <a:close/>
                <a:moveTo>
                  <a:pt x="266875" y="84158"/>
                </a:moveTo>
                <a:lnTo>
                  <a:pt x="261556" y="87228"/>
                </a:lnTo>
                <a:lnTo>
                  <a:pt x="256237" y="84158"/>
                </a:lnTo>
                <a:close/>
                <a:moveTo>
                  <a:pt x="278517" y="84158"/>
                </a:moveTo>
                <a:lnTo>
                  <a:pt x="273198" y="87228"/>
                </a:lnTo>
                <a:lnTo>
                  <a:pt x="267878" y="84158"/>
                </a:lnTo>
                <a:close/>
                <a:moveTo>
                  <a:pt x="11369" y="84371"/>
                </a:moveTo>
                <a:lnTo>
                  <a:pt x="6050" y="93581"/>
                </a:lnTo>
                <a:lnTo>
                  <a:pt x="6050" y="87471"/>
                </a:lnTo>
                <a:lnTo>
                  <a:pt x="11369" y="84371"/>
                </a:lnTo>
                <a:close/>
                <a:moveTo>
                  <a:pt x="22980" y="84341"/>
                </a:moveTo>
                <a:lnTo>
                  <a:pt x="17661" y="93581"/>
                </a:lnTo>
                <a:lnTo>
                  <a:pt x="17661" y="87410"/>
                </a:lnTo>
                <a:lnTo>
                  <a:pt x="22980" y="84341"/>
                </a:lnTo>
                <a:close/>
                <a:moveTo>
                  <a:pt x="34622" y="84371"/>
                </a:moveTo>
                <a:lnTo>
                  <a:pt x="29302" y="93581"/>
                </a:lnTo>
                <a:lnTo>
                  <a:pt x="29302" y="87471"/>
                </a:lnTo>
                <a:lnTo>
                  <a:pt x="34622" y="84371"/>
                </a:lnTo>
                <a:close/>
                <a:moveTo>
                  <a:pt x="46202" y="84371"/>
                </a:moveTo>
                <a:lnTo>
                  <a:pt x="40883" y="93581"/>
                </a:lnTo>
                <a:lnTo>
                  <a:pt x="40883" y="87471"/>
                </a:lnTo>
                <a:lnTo>
                  <a:pt x="46202" y="84371"/>
                </a:lnTo>
                <a:close/>
                <a:moveTo>
                  <a:pt x="57844" y="84371"/>
                </a:moveTo>
                <a:lnTo>
                  <a:pt x="52525" y="93581"/>
                </a:lnTo>
                <a:lnTo>
                  <a:pt x="52525" y="87471"/>
                </a:lnTo>
                <a:lnTo>
                  <a:pt x="57844" y="84371"/>
                </a:lnTo>
                <a:close/>
                <a:moveTo>
                  <a:pt x="69455" y="84371"/>
                </a:moveTo>
                <a:lnTo>
                  <a:pt x="64136" y="93581"/>
                </a:lnTo>
                <a:lnTo>
                  <a:pt x="64136" y="87471"/>
                </a:lnTo>
                <a:lnTo>
                  <a:pt x="69455" y="84371"/>
                </a:lnTo>
                <a:close/>
                <a:moveTo>
                  <a:pt x="81097" y="84371"/>
                </a:moveTo>
                <a:lnTo>
                  <a:pt x="75777" y="93581"/>
                </a:lnTo>
                <a:lnTo>
                  <a:pt x="75777" y="87471"/>
                </a:lnTo>
                <a:lnTo>
                  <a:pt x="81097" y="84371"/>
                </a:lnTo>
                <a:close/>
                <a:moveTo>
                  <a:pt x="92708" y="84371"/>
                </a:moveTo>
                <a:lnTo>
                  <a:pt x="87389" y="93581"/>
                </a:lnTo>
                <a:lnTo>
                  <a:pt x="87389" y="87471"/>
                </a:lnTo>
                <a:lnTo>
                  <a:pt x="92708" y="84371"/>
                </a:lnTo>
                <a:close/>
                <a:moveTo>
                  <a:pt x="93437" y="84371"/>
                </a:moveTo>
                <a:lnTo>
                  <a:pt x="98757" y="87471"/>
                </a:lnTo>
                <a:lnTo>
                  <a:pt x="98757" y="93581"/>
                </a:lnTo>
                <a:lnTo>
                  <a:pt x="93437" y="84371"/>
                </a:lnTo>
                <a:close/>
                <a:moveTo>
                  <a:pt x="104349" y="84341"/>
                </a:moveTo>
                <a:lnTo>
                  <a:pt x="99030" y="93581"/>
                </a:lnTo>
                <a:lnTo>
                  <a:pt x="99030" y="87410"/>
                </a:lnTo>
                <a:lnTo>
                  <a:pt x="104349" y="84341"/>
                </a:lnTo>
                <a:close/>
                <a:moveTo>
                  <a:pt x="105018" y="84371"/>
                </a:moveTo>
                <a:lnTo>
                  <a:pt x="110337" y="87471"/>
                </a:lnTo>
                <a:lnTo>
                  <a:pt x="110337" y="93581"/>
                </a:lnTo>
                <a:lnTo>
                  <a:pt x="105018" y="84371"/>
                </a:lnTo>
                <a:close/>
                <a:moveTo>
                  <a:pt x="115930" y="84341"/>
                </a:moveTo>
                <a:lnTo>
                  <a:pt x="110611" y="93581"/>
                </a:lnTo>
                <a:lnTo>
                  <a:pt x="110611" y="87410"/>
                </a:lnTo>
                <a:lnTo>
                  <a:pt x="115930" y="84341"/>
                </a:lnTo>
                <a:close/>
                <a:moveTo>
                  <a:pt x="116660" y="84371"/>
                </a:moveTo>
                <a:lnTo>
                  <a:pt x="121979" y="87471"/>
                </a:lnTo>
                <a:lnTo>
                  <a:pt x="121979" y="93581"/>
                </a:lnTo>
                <a:lnTo>
                  <a:pt x="116660" y="84371"/>
                </a:lnTo>
                <a:close/>
                <a:moveTo>
                  <a:pt x="127541" y="84341"/>
                </a:moveTo>
                <a:lnTo>
                  <a:pt x="122222" y="93581"/>
                </a:lnTo>
                <a:lnTo>
                  <a:pt x="122222" y="87410"/>
                </a:lnTo>
                <a:lnTo>
                  <a:pt x="127541" y="84341"/>
                </a:lnTo>
                <a:close/>
                <a:moveTo>
                  <a:pt x="128271" y="84371"/>
                </a:moveTo>
                <a:lnTo>
                  <a:pt x="133590" y="87471"/>
                </a:lnTo>
                <a:lnTo>
                  <a:pt x="133590" y="93581"/>
                </a:lnTo>
                <a:lnTo>
                  <a:pt x="128271" y="84371"/>
                </a:lnTo>
                <a:close/>
                <a:moveTo>
                  <a:pt x="139183" y="84341"/>
                </a:moveTo>
                <a:lnTo>
                  <a:pt x="133864" y="93581"/>
                </a:lnTo>
                <a:lnTo>
                  <a:pt x="133864" y="87410"/>
                </a:lnTo>
                <a:lnTo>
                  <a:pt x="139183" y="84341"/>
                </a:lnTo>
                <a:close/>
                <a:moveTo>
                  <a:pt x="139912" y="84371"/>
                </a:moveTo>
                <a:lnTo>
                  <a:pt x="145232" y="87471"/>
                </a:lnTo>
                <a:lnTo>
                  <a:pt x="145232" y="93581"/>
                </a:lnTo>
                <a:lnTo>
                  <a:pt x="139912" y="84371"/>
                </a:lnTo>
                <a:close/>
                <a:moveTo>
                  <a:pt x="150794" y="84341"/>
                </a:moveTo>
                <a:lnTo>
                  <a:pt x="145475" y="93581"/>
                </a:lnTo>
                <a:lnTo>
                  <a:pt x="145475" y="87410"/>
                </a:lnTo>
                <a:lnTo>
                  <a:pt x="150794" y="84341"/>
                </a:lnTo>
                <a:close/>
                <a:moveTo>
                  <a:pt x="151523" y="84371"/>
                </a:moveTo>
                <a:lnTo>
                  <a:pt x="156843" y="87471"/>
                </a:lnTo>
                <a:lnTo>
                  <a:pt x="156843" y="93581"/>
                </a:lnTo>
                <a:lnTo>
                  <a:pt x="151523" y="84371"/>
                </a:lnTo>
                <a:close/>
                <a:moveTo>
                  <a:pt x="162436" y="84341"/>
                </a:moveTo>
                <a:lnTo>
                  <a:pt x="157116" y="93581"/>
                </a:lnTo>
                <a:lnTo>
                  <a:pt x="157116" y="87410"/>
                </a:lnTo>
                <a:lnTo>
                  <a:pt x="162436" y="84341"/>
                </a:lnTo>
                <a:close/>
                <a:moveTo>
                  <a:pt x="163165" y="84371"/>
                </a:moveTo>
                <a:lnTo>
                  <a:pt x="168484" y="87471"/>
                </a:lnTo>
                <a:lnTo>
                  <a:pt x="168484" y="93581"/>
                </a:lnTo>
                <a:lnTo>
                  <a:pt x="163165" y="84371"/>
                </a:lnTo>
                <a:close/>
                <a:moveTo>
                  <a:pt x="174047" y="84341"/>
                </a:moveTo>
                <a:lnTo>
                  <a:pt x="168727" y="93581"/>
                </a:lnTo>
                <a:lnTo>
                  <a:pt x="168727" y="87410"/>
                </a:lnTo>
                <a:lnTo>
                  <a:pt x="174047" y="84341"/>
                </a:lnTo>
                <a:close/>
                <a:moveTo>
                  <a:pt x="174746" y="84371"/>
                </a:moveTo>
                <a:lnTo>
                  <a:pt x="180065" y="87471"/>
                </a:lnTo>
                <a:lnTo>
                  <a:pt x="180065" y="93581"/>
                </a:lnTo>
                <a:lnTo>
                  <a:pt x="174746" y="84371"/>
                </a:lnTo>
                <a:close/>
                <a:moveTo>
                  <a:pt x="185658" y="84341"/>
                </a:moveTo>
                <a:lnTo>
                  <a:pt x="180339" y="93581"/>
                </a:lnTo>
                <a:lnTo>
                  <a:pt x="180339" y="87410"/>
                </a:lnTo>
                <a:lnTo>
                  <a:pt x="185658" y="84341"/>
                </a:lnTo>
                <a:close/>
                <a:moveTo>
                  <a:pt x="197269" y="84371"/>
                </a:moveTo>
                <a:lnTo>
                  <a:pt x="191950" y="93581"/>
                </a:lnTo>
                <a:lnTo>
                  <a:pt x="191950" y="87471"/>
                </a:lnTo>
                <a:lnTo>
                  <a:pt x="197269" y="84371"/>
                </a:lnTo>
                <a:close/>
                <a:moveTo>
                  <a:pt x="208911" y="84371"/>
                </a:moveTo>
                <a:lnTo>
                  <a:pt x="203591" y="93581"/>
                </a:lnTo>
                <a:lnTo>
                  <a:pt x="203591" y="87471"/>
                </a:lnTo>
                <a:lnTo>
                  <a:pt x="208911" y="84371"/>
                </a:lnTo>
                <a:close/>
                <a:moveTo>
                  <a:pt x="220522" y="84371"/>
                </a:moveTo>
                <a:lnTo>
                  <a:pt x="215202" y="93581"/>
                </a:lnTo>
                <a:lnTo>
                  <a:pt x="215202" y="87471"/>
                </a:lnTo>
                <a:lnTo>
                  <a:pt x="220522" y="84371"/>
                </a:lnTo>
                <a:close/>
                <a:moveTo>
                  <a:pt x="232163" y="84371"/>
                </a:moveTo>
                <a:lnTo>
                  <a:pt x="226844" y="93581"/>
                </a:lnTo>
                <a:lnTo>
                  <a:pt x="226844" y="87471"/>
                </a:lnTo>
                <a:lnTo>
                  <a:pt x="232163" y="84371"/>
                </a:lnTo>
                <a:close/>
                <a:moveTo>
                  <a:pt x="243774" y="84371"/>
                </a:moveTo>
                <a:lnTo>
                  <a:pt x="238455" y="93581"/>
                </a:lnTo>
                <a:lnTo>
                  <a:pt x="238455" y="87471"/>
                </a:lnTo>
                <a:lnTo>
                  <a:pt x="243774" y="84371"/>
                </a:lnTo>
                <a:close/>
                <a:moveTo>
                  <a:pt x="255355" y="84371"/>
                </a:moveTo>
                <a:lnTo>
                  <a:pt x="250036" y="93581"/>
                </a:lnTo>
                <a:lnTo>
                  <a:pt x="250036" y="87471"/>
                </a:lnTo>
                <a:lnTo>
                  <a:pt x="255355" y="84371"/>
                </a:lnTo>
                <a:close/>
                <a:moveTo>
                  <a:pt x="266997" y="84371"/>
                </a:moveTo>
                <a:lnTo>
                  <a:pt x="261678" y="93581"/>
                </a:lnTo>
                <a:lnTo>
                  <a:pt x="261678" y="87471"/>
                </a:lnTo>
                <a:lnTo>
                  <a:pt x="266997" y="84371"/>
                </a:lnTo>
                <a:close/>
                <a:moveTo>
                  <a:pt x="278608" y="84371"/>
                </a:moveTo>
                <a:lnTo>
                  <a:pt x="273289" y="93581"/>
                </a:lnTo>
                <a:lnTo>
                  <a:pt x="273289" y="87471"/>
                </a:lnTo>
                <a:lnTo>
                  <a:pt x="278608" y="84371"/>
                </a:lnTo>
                <a:close/>
                <a:moveTo>
                  <a:pt x="457" y="84432"/>
                </a:moveTo>
                <a:lnTo>
                  <a:pt x="5776" y="87471"/>
                </a:lnTo>
                <a:lnTo>
                  <a:pt x="5776" y="93611"/>
                </a:lnTo>
                <a:lnTo>
                  <a:pt x="457" y="84432"/>
                </a:lnTo>
                <a:close/>
                <a:moveTo>
                  <a:pt x="12098" y="84432"/>
                </a:moveTo>
                <a:lnTo>
                  <a:pt x="17418" y="87471"/>
                </a:lnTo>
                <a:lnTo>
                  <a:pt x="17418" y="93611"/>
                </a:lnTo>
                <a:lnTo>
                  <a:pt x="12098" y="84432"/>
                </a:lnTo>
                <a:close/>
                <a:moveTo>
                  <a:pt x="23710" y="84432"/>
                </a:moveTo>
                <a:lnTo>
                  <a:pt x="29029" y="87471"/>
                </a:lnTo>
                <a:lnTo>
                  <a:pt x="29029" y="93611"/>
                </a:lnTo>
                <a:lnTo>
                  <a:pt x="23710" y="84432"/>
                </a:lnTo>
                <a:close/>
                <a:moveTo>
                  <a:pt x="35290" y="84432"/>
                </a:moveTo>
                <a:lnTo>
                  <a:pt x="40610" y="87471"/>
                </a:lnTo>
                <a:lnTo>
                  <a:pt x="40610" y="93611"/>
                </a:lnTo>
                <a:lnTo>
                  <a:pt x="35290" y="84432"/>
                </a:lnTo>
                <a:close/>
                <a:moveTo>
                  <a:pt x="46932" y="84432"/>
                </a:moveTo>
                <a:lnTo>
                  <a:pt x="52251" y="87471"/>
                </a:lnTo>
                <a:lnTo>
                  <a:pt x="52251" y="93611"/>
                </a:lnTo>
                <a:lnTo>
                  <a:pt x="46932" y="84432"/>
                </a:lnTo>
                <a:close/>
                <a:moveTo>
                  <a:pt x="58543" y="84432"/>
                </a:moveTo>
                <a:lnTo>
                  <a:pt x="63862" y="87471"/>
                </a:lnTo>
                <a:lnTo>
                  <a:pt x="63862" y="93611"/>
                </a:lnTo>
                <a:lnTo>
                  <a:pt x="58543" y="84432"/>
                </a:lnTo>
                <a:close/>
                <a:moveTo>
                  <a:pt x="70185" y="84432"/>
                </a:moveTo>
                <a:lnTo>
                  <a:pt x="75504" y="87471"/>
                </a:lnTo>
                <a:lnTo>
                  <a:pt x="75504" y="93611"/>
                </a:lnTo>
                <a:lnTo>
                  <a:pt x="70185" y="84432"/>
                </a:lnTo>
                <a:close/>
                <a:moveTo>
                  <a:pt x="81796" y="84432"/>
                </a:moveTo>
                <a:lnTo>
                  <a:pt x="87115" y="87471"/>
                </a:lnTo>
                <a:lnTo>
                  <a:pt x="87115" y="93611"/>
                </a:lnTo>
                <a:lnTo>
                  <a:pt x="81796" y="84432"/>
                </a:lnTo>
                <a:close/>
                <a:moveTo>
                  <a:pt x="186357" y="84371"/>
                </a:moveTo>
                <a:lnTo>
                  <a:pt x="191676" y="87441"/>
                </a:lnTo>
                <a:lnTo>
                  <a:pt x="191676" y="93611"/>
                </a:lnTo>
                <a:lnTo>
                  <a:pt x="186357" y="84371"/>
                </a:lnTo>
                <a:close/>
                <a:moveTo>
                  <a:pt x="197999" y="84371"/>
                </a:moveTo>
                <a:lnTo>
                  <a:pt x="203318" y="87441"/>
                </a:lnTo>
                <a:lnTo>
                  <a:pt x="203318" y="93611"/>
                </a:lnTo>
                <a:lnTo>
                  <a:pt x="197999" y="84371"/>
                </a:lnTo>
                <a:close/>
                <a:moveTo>
                  <a:pt x="209610" y="84371"/>
                </a:moveTo>
                <a:lnTo>
                  <a:pt x="214929" y="87441"/>
                </a:lnTo>
                <a:lnTo>
                  <a:pt x="214929" y="93611"/>
                </a:lnTo>
                <a:lnTo>
                  <a:pt x="209610" y="84371"/>
                </a:lnTo>
                <a:close/>
                <a:moveTo>
                  <a:pt x="221251" y="84371"/>
                </a:moveTo>
                <a:lnTo>
                  <a:pt x="226570" y="87441"/>
                </a:lnTo>
                <a:lnTo>
                  <a:pt x="226570" y="93611"/>
                </a:lnTo>
                <a:lnTo>
                  <a:pt x="221251" y="84371"/>
                </a:lnTo>
                <a:close/>
                <a:moveTo>
                  <a:pt x="232862" y="84371"/>
                </a:moveTo>
                <a:lnTo>
                  <a:pt x="238182" y="87441"/>
                </a:lnTo>
                <a:lnTo>
                  <a:pt x="238182" y="93611"/>
                </a:lnTo>
                <a:lnTo>
                  <a:pt x="232862" y="84371"/>
                </a:lnTo>
                <a:close/>
                <a:moveTo>
                  <a:pt x="244474" y="84371"/>
                </a:moveTo>
                <a:lnTo>
                  <a:pt x="249793" y="87441"/>
                </a:lnTo>
                <a:lnTo>
                  <a:pt x="249793" y="93611"/>
                </a:lnTo>
                <a:lnTo>
                  <a:pt x="244474" y="84371"/>
                </a:lnTo>
                <a:close/>
                <a:moveTo>
                  <a:pt x="256085" y="84371"/>
                </a:moveTo>
                <a:lnTo>
                  <a:pt x="261404" y="87441"/>
                </a:lnTo>
                <a:lnTo>
                  <a:pt x="261404" y="93611"/>
                </a:lnTo>
                <a:lnTo>
                  <a:pt x="256085" y="84371"/>
                </a:lnTo>
                <a:close/>
                <a:moveTo>
                  <a:pt x="267726" y="84371"/>
                </a:moveTo>
                <a:lnTo>
                  <a:pt x="273046" y="87441"/>
                </a:lnTo>
                <a:lnTo>
                  <a:pt x="273046" y="93611"/>
                </a:lnTo>
                <a:lnTo>
                  <a:pt x="267726" y="84371"/>
                </a:lnTo>
                <a:close/>
                <a:moveTo>
                  <a:pt x="244" y="84492"/>
                </a:moveTo>
                <a:lnTo>
                  <a:pt x="5563" y="93672"/>
                </a:lnTo>
                <a:lnTo>
                  <a:pt x="5563" y="93672"/>
                </a:lnTo>
                <a:lnTo>
                  <a:pt x="214" y="90602"/>
                </a:lnTo>
                <a:lnTo>
                  <a:pt x="214" y="84492"/>
                </a:lnTo>
                <a:close/>
                <a:moveTo>
                  <a:pt x="11855" y="84492"/>
                </a:moveTo>
                <a:lnTo>
                  <a:pt x="17174" y="93672"/>
                </a:lnTo>
                <a:lnTo>
                  <a:pt x="12311" y="90906"/>
                </a:lnTo>
                <a:lnTo>
                  <a:pt x="11855" y="90632"/>
                </a:lnTo>
                <a:lnTo>
                  <a:pt x="11855" y="84492"/>
                </a:lnTo>
                <a:close/>
                <a:moveTo>
                  <a:pt x="93194" y="84492"/>
                </a:moveTo>
                <a:lnTo>
                  <a:pt x="98513" y="93672"/>
                </a:lnTo>
                <a:lnTo>
                  <a:pt x="93650" y="90906"/>
                </a:lnTo>
                <a:lnTo>
                  <a:pt x="93194" y="90663"/>
                </a:lnTo>
                <a:lnTo>
                  <a:pt x="93194" y="84492"/>
                </a:lnTo>
                <a:close/>
                <a:moveTo>
                  <a:pt x="104836" y="84492"/>
                </a:moveTo>
                <a:lnTo>
                  <a:pt x="110155" y="93672"/>
                </a:lnTo>
                <a:lnTo>
                  <a:pt x="105292" y="90906"/>
                </a:lnTo>
                <a:lnTo>
                  <a:pt x="104836" y="90663"/>
                </a:lnTo>
                <a:lnTo>
                  <a:pt x="104836" y="84492"/>
                </a:lnTo>
                <a:close/>
                <a:moveTo>
                  <a:pt x="116447" y="84492"/>
                </a:moveTo>
                <a:lnTo>
                  <a:pt x="121766" y="93672"/>
                </a:lnTo>
                <a:lnTo>
                  <a:pt x="116903" y="90906"/>
                </a:lnTo>
                <a:lnTo>
                  <a:pt x="116447" y="90663"/>
                </a:lnTo>
                <a:lnTo>
                  <a:pt x="116447" y="84492"/>
                </a:lnTo>
                <a:close/>
                <a:moveTo>
                  <a:pt x="128058" y="84492"/>
                </a:moveTo>
                <a:lnTo>
                  <a:pt x="133377" y="93672"/>
                </a:lnTo>
                <a:lnTo>
                  <a:pt x="128514" y="90906"/>
                </a:lnTo>
                <a:lnTo>
                  <a:pt x="128058" y="90663"/>
                </a:lnTo>
                <a:lnTo>
                  <a:pt x="128058" y="84492"/>
                </a:lnTo>
                <a:close/>
                <a:moveTo>
                  <a:pt x="139669" y="84492"/>
                </a:moveTo>
                <a:lnTo>
                  <a:pt x="144988" y="93672"/>
                </a:lnTo>
                <a:lnTo>
                  <a:pt x="140125" y="90906"/>
                </a:lnTo>
                <a:lnTo>
                  <a:pt x="139669" y="90663"/>
                </a:lnTo>
                <a:lnTo>
                  <a:pt x="139669" y="84492"/>
                </a:lnTo>
                <a:close/>
                <a:moveTo>
                  <a:pt x="151311" y="84492"/>
                </a:moveTo>
                <a:lnTo>
                  <a:pt x="156630" y="93672"/>
                </a:lnTo>
                <a:lnTo>
                  <a:pt x="151767" y="90906"/>
                </a:lnTo>
                <a:lnTo>
                  <a:pt x="151311" y="90663"/>
                </a:lnTo>
                <a:lnTo>
                  <a:pt x="151311" y="84492"/>
                </a:lnTo>
                <a:close/>
                <a:moveTo>
                  <a:pt x="162922" y="84492"/>
                </a:moveTo>
                <a:lnTo>
                  <a:pt x="168241" y="93672"/>
                </a:lnTo>
                <a:lnTo>
                  <a:pt x="163378" y="90906"/>
                </a:lnTo>
                <a:lnTo>
                  <a:pt x="162922" y="90663"/>
                </a:lnTo>
                <a:lnTo>
                  <a:pt x="162922" y="84492"/>
                </a:lnTo>
                <a:close/>
                <a:moveTo>
                  <a:pt x="174563" y="84492"/>
                </a:moveTo>
                <a:lnTo>
                  <a:pt x="179883" y="93672"/>
                </a:lnTo>
                <a:lnTo>
                  <a:pt x="175019" y="90906"/>
                </a:lnTo>
                <a:lnTo>
                  <a:pt x="174563" y="90663"/>
                </a:lnTo>
                <a:lnTo>
                  <a:pt x="174563" y="84492"/>
                </a:lnTo>
                <a:close/>
                <a:moveTo>
                  <a:pt x="186144" y="84492"/>
                </a:moveTo>
                <a:lnTo>
                  <a:pt x="191463" y="93672"/>
                </a:lnTo>
                <a:lnTo>
                  <a:pt x="186631" y="90906"/>
                </a:lnTo>
                <a:lnTo>
                  <a:pt x="186144" y="90663"/>
                </a:lnTo>
                <a:lnTo>
                  <a:pt x="186144" y="84492"/>
                </a:lnTo>
                <a:close/>
                <a:moveTo>
                  <a:pt x="197755" y="84492"/>
                </a:moveTo>
                <a:lnTo>
                  <a:pt x="203075" y="93672"/>
                </a:lnTo>
                <a:lnTo>
                  <a:pt x="198211" y="90906"/>
                </a:lnTo>
                <a:lnTo>
                  <a:pt x="197755" y="90663"/>
                </a:lnTo>
                <a:lnTo>
                  <a:pt x="197755" y="84492"/>
                </a:lnTo>
                <a:close/>
                <a:moveTo>
                  <a:pt x="209397" y="84492"/>
                </a:moveTo>
                <a:lnTo>
                  <a:pt x="214716" y="93672"/>
                </a:lnTo>
                <a:lnTo>
                  <a:pt x="209853" y="90906"/>
                </a:lnTo>
                <a:lnTo>
                  <a:pt x="209397" y="90663"/>
                </a:lnTo>
                <a:lnTo>
                  <a:pt x="209397" y="84492"/>
                </a:lnTo>
                <a:close/>
                <a:moveTo>
                  <a:pt x="221008" y="84492"/>
                </a:moveTo>
                <a:lnTo>
                  <a:pt x="226327" y="93672"/>
                </a:lnTo>
                <a:lnTo>
                  <a:pt x="221464" y="90906"/>
                </a:lnTo>
                <a:lnTo>
                  <a:pt x="221008" y="90663"/>
                </a:lnTo>
                <a:lnTo>
                  <a:pt x="221008" y="84492"/>
                </a:lnTo>
                <a:close/>
                <a:moveTo>
                  <a:pt x="232650" y="84492"/>
                </a:moveTo>
                <a:lnTo>
                  <a:pt x="237969" y="93672"/>
                </a:lnTo>
                <a:lnTo>
                  <a:pt x="233106" y="90906"/>
                </a:lnTo>
                <a:lnTo>
                  <a:pt x="232650" y="90663"/>
                </a:lnTo>
                <a:lnTo>
                  <a:pt x="232650" y="84492"/>
                </a:lnTo>
                <a:close/>
                <a:moveTo>
                  <a:pt x="244261" y="84492"/>
                </a:moveTo>
                <a:lnTo>
                  <a:pt x="249580" y="93672"/>
                </a:lnTo>
                <a:lnTo>
                  <a:pt x="244717" y="90906"/>
                </a:lnTo>
                <a:lnTo>
                  <a:pt x="244261" y="90663"/>
                </a:lnTo>
                <a:lnTo>
                  <a:pt x="244261" y="84492"/>
                </a:lnTo>
                <a:close/>
                <a:moveTo>
                  <a:pt x="255872" y="84492"/>
                </a:moveTo>
                <a:lnTo>
                  <a:pt x="261191" y="93672"/>
                </a:lnTo>
                <a:lnTo>
                  <a:pt x="256328" y="90906"/>
                </a:lnTo>
                <a:lnTo>
                  <a:pt x="255872" y="90663"/>
                </a:lnTo>
                <a:lnTo>
                  <a:pt x="255872" y="84492"/>
                </a:lnTo>
                <a:close/>
                <a:moveTo>
                  <a:pt x="267483" y="84492"/>
                </a:moveTo>
                <a:lnTo>
                  <a:pt x="272802" y="93672"/>
                </a:lnTo>
                <a:lnTo>
                  <a:pt x="267939" y="90906"/>
                </a:lnTo>
                <a:lnTo>
                  <a:pt x="267483" y="90663"/>
                </a:lnTo>
                <a:lnTo>
                  <a:pt x="267483" y="84492"/>
                </a:lnTo>
                <a:close/>
                <a:moveTo>
                  <a:pt x="34834" y="84492"/>
                </a:moveTo>
                <a:lnTo>
                  <a:pt x="34834" y="90632"/>
                </a:lnTo>
                <a:lnTo>
                  <a:pt x="34378" y="90906"/>
                </a:lnTo>
                <a:lnTo>
                  <a:pt x="29515" y="93733"/>
                </a:lnTo>
                <a:lnTo>
                  <a:pt x="29515" y="93733"/>
                </a:lnTo>
                <a:lnTo>
                  <a:pt x="34834" y="84492"/>
                </a:lnTo>
                <a:close/>
                <a:moveTo>
                  <a:pt x="35078" y="84492"/>
                </a:moveTo>
                <a:lnTo>
                  <a:pt x="40397" y="93733"/>
                </a:lnTo>
                <a:lnTo>
                  <a:pt x="40397" y="93733"/>
                </a:lnTo>
                <a:lnTo>
                  <a:pt x="35533" y="90906"/>
                </a:lnTo>
                <a:lnTo>
                  <a:pt x="35078" y="90663"/>
                </a:lnTo>
                <a:lnTo>
                  <a:pt x="35078" y="84492"/>
                </a:lnTo>
                <a:close/>
                <a:moveTo>
                  <a:pt x="104562" y="84523"/>
                </a:moveTo>
                <a:lnTo>
                  <a:pt x="104562" y="90632"/>
                </a:lnTo>
                <a:lnTo>
                  <a:pt x="104106" y="90906"/>
                </a:lnTo>
                <a:lnTo>
                  <a:pt x="99243" y="93733"/>
                </a:lnTo>
                <a:lnTo>
                  <a:pt x="99243" y="93733"/>
                </a:lnTo>
                <a:lnTo>
                  <a:pt x="104562" y="84523"/>
                </a:lnTo>
                <a:close/>
                <a:moveTo>
                  <a:pt x="116143" y="84523"/>
                </a:moveTo>
                <a:lnTo>
                  <a:pt x="116143" y="90632"/>
                </a:lnTo>
                <a:lnTo>
                  <a:pt x="115687" y="90906"/>
                </a:lnTo>
                <a:lnTo>
                  <a:pt x="110824" y="93733"/>
                </a:lnTo>
                <a:lnTo>
                  <a:pt x="110824" y="93733"/>
                </a:lnTo>
                <a:lnTo>
                  <a:pt x="116143" y="84523"/>
                </a:lnTo>
                <a:close/>
                <a:moveTo>
                  <a:pt x="127784" y="84523"/>
                </a:moveTo>
                <a:lnTo>
                  <a:pt x="127784" y="90632"/>
                </a:lnTo>
                <a:lnTo>
                  <a:pt x="127329" y="90906"/>
                </a:lnTo>
                <a:lnTo>
                  <a:pt x="122465" y="93733"/>
                </a:lnTo>
                <a:lnTo>
                  <a:pt x="122465" y="93733"/>
                </a:lnTo>
                <a:lnTo>
                  <a:pt x="127784" y="84523"/>
                </a:lnTo>
                <a:close/>
                <a:moveTo>
                  <a:pt x="139396" y="84523"/>
                </a:moveTo>
                <a:lnTo>
                  <a:pt x="139396" y="90632"/>
                </a:lnTo>
                <a:lnTo>
                  <a:pt x="138940" y="90906"/>
                </a:lnTo>
                <a:lnTo>
                  <a:pt x="134076" y="93733"/>
                </a:lnTo>
                <a:lnTo>
                  <a:pt x="134076" y="93733"/>
                </a:lnTo>
                <a:lnTo>
                  <a:pt x="139396" y="84523"/>
                </a:lnTo>
                <a:close/>
                <a:moveTo>
                  <a:pt x="151037" y="84523"/>
                </a:moveTo>
                <a:lnTo>
                  <a:pt x="151037" y="90632"/>
                </a:lnTo>
                <a:lnTo>
                  <a:pt x="150581" y="90906"/>
                </a:lnTo>
                <a:lnTo>
                  <a:pt x="145718" y="93733"/>
                </a:lnTo>
                <a:lnTo>
                  <a:pt x="145718" y="93733"/>
                </a:lnTo>
                <a:lnTo>
                  <a:pt x="151037" y="84523"/>
                </a:lnTo>
                <a:close/>
                <a:moveTo>
                  <a:pt x="162648" y="84523"/>
                </a:moveTo>
                <a:lnTo>
                  <a:pt x="162648" y="90632"/>
                </a:lnTo>
                <a:lnTo>
                  <a:pt x="162192" y="90906"/>
                </a:lnTo>
                <a:lnTo>
                  <a:pt x="157329" y="93733"/>
                </a:lnTo>
                <a:lnTo>
                  <a:pt x="157329" y="93733"/>
                </a:lnTo>
                <a:lnTo>
                  <a:pt x="162648" y="84523"/>
                </a:lnTo>
                <a:close/>
                <a:moveTo>
                  <a:pt x="174290" y="84523"/>
                </a:moveTo>
                <a:lnTo>
                  <a:pt x="174290" y="90632"/>
                </a:lnTo>
                <a:lnTo>
                  <a:pt x="173834" y="90906"/>
                </a:lnTo>
                <a:lnTo>
                  <a:pt x="168971" y="93733"/>
                </a:lnTo>
                <a:lnTo>
                  <a:pt x="168971" y="93733"/>
                </a:lnTo>
                <a:lnTo>
                  <a:pt x="174290" y="84523"/>
                </a:lnTo>
                <a:close/>
                <a:moveTo>
                  <a:pt x="185871" y="84523"/>
                </a:moveTo>
                <a:lnTo>
                  <a:pt x="185871" y="90632"/>
                </a:lnTo>
                <a:lnTo>
                  <a:pt x="185415" y="90906"/>
                </a:lnTo>
                <a:lnTo>
                  <a:pt x="180551" y="93733"/>
                </a:lnTo>
                <a:lnTo>
                  <a:pt x="180551" y="93733"/>
                </a:lnTo>
                <a:lnTo>
                  <a:pt x="185871" y="84523"/>
                </a:lnTo>
                <a:close/>
                <a:moveTo>
                  <a:pt x="197482" y="84523"/>
                </a:moveTo>
                <a:lnTo>
                  <a:pt x="197482" y="90632"/>
                </a:lnTo>
                <a:lnTo>
                  <a:pt x="197512" y="90632"/>
                </a:lnTo>
                <a:lnTo>
                  <a:pt x="197026" y="90906"/>
                </a:lnTo>
                <a:lnTo>
                  <a:pt x="192163" y="93733"/>
                </a:lnTo>
                <a:lnTo>
                  <a:pt x="192163" y="93733"/>
                </a:lnTo>
                <a:lnTo>
                  <a:pt x="197482" y="84523"/>
                </a:lnTo>
                <a:close/>
                <a:moveTo>
                  <a:pt x="209123" y="84523"/>
                </a:moveTo>
                <a:lnTo>
                  <a:pt x="209123" y="90632"/>
                </a:lnTo>
                <a:lnTo>
                  <a:pt x="208667" y="90906"/>
                </a:lnTo>
                <a:lnTo>
                  <a:pt x="203804" y="93733"/>
                </a:lnTo>
                <a:lnTo>
                  <a:pt x="203804" y="93733"/>
                </a:lnTo>
                <a:lnTo>
                  <a:pt x="209123" y="84523"/>
                </a:lnTo>
                <a:close/>
                <a:moveTo>
                  <a:pt x="220765" y="84523"/>
                </a:moveTo>
                <a:lnTo>
                  <a:pt x="220765" y="90632"/>
                </a:lnTo>
                <a:lnTo>
                  <a:pt x="220309" y="90906"/>
                </a:lnTo>
                <a:lnTo>
                  <a:pt x="215446" y="93733"/>
                </a:lnTo>
                <a:lnTo>
                  <a:pt x="215446" y="93733"/>
                </a:lnTo>
                <a:lnTo>
                  <a:pt x="220765" y="84523"/>
                </a:lnTo>
                <a:close/>
                <a:moveTo>
                  <a:pt x="243957" y="84523"/>
                </a:moveTo>
                <a:lnTo>
                  <a:pt x="243957" y="90632"/>
                </a:lnTo>
                <a:lnTo>
                  <a:pt x="243501" y="90906"/>
                </a:lnTo>
                <a:lnTo>
                  <a:pt x="238638" y="93733"/>
                </a:lnTo>
                <a:lnTo>
                  <a:pt x="238638" y="93733"/>
                </a:lnTo>
                <a:lnTo>
                  <a:pt x="243957" y="84523"/>
                </a:lnTo>
                <a:close/>
                <a:moveTo>
                  <a:pt x="255598" y="84523"/>
                </a:moveTo>
                <a:lnTo>
                  <a:pt x="255598" y="90632"/>
                </a:lnTo>
                <a:lnTo>
                  <a:pt x="255142" y="90906"/>
                </a:lnTo>
                <a:lnTo>
                  <a:pt x="250279" y="93733"/>
                </a:lnTo>
                <a:lnTo>
                  <a:pt x="250279" y="93733"/>
                </a:lnTo>
                <a:lnTo>
                  <a:pt x="255598" y="84523"/>
                </a:lnTo>
                <a:close/>
                <a:moveTo>
                  <a:pt x="11582" y="84492"/>
                </a:moveTo>
                <a:lnTo>
                  <a:pt x="11582" y="90632"/>
                </a:lnTo>
                <a:lnTo>
                  <a:pt x="11126" y="90906"/>
                </a:lnTo>
                <a:lnTo>
                  <a:pt x="6262" y="93733"/>
                </a:lnTo>
                <a:lnTo>
                  <a:pt x="11582" y="84492"/>
                </a:lnTo>
                <a:close/>
                <a:moveTo>
                  <a:pt x="23223" y="84523"/>
                </a:moveTo>
                <a:lnTo>
                  <a:pt x="23223" y="90632"/>
                </a:lnTo>
                <a:lnTo>
                  <a:pt x="22767" y="90906"/>
                </a:lnTo>
                <a:lnTo>
                  <a:pt x="17904" y="93733"/>
                </a:lnTo>
                <a:lnTo>
                  <a:pt x="23223" y="84523"/>
                </a:lnTo>
                <a:close/>
                <a:moveTo>
                  <a:pt x="23497" y="84492"/>
                </a:moveTo>
                <a:lnTo>
                  <a:pt x="28816" y="93733"/>
                </a:lnTo>
                <a:lnTo>
                  <a:pt x="23953" y="90906"/>
                </a:lnTo>
                <a:lnTo>
                  <a:pt x="23497" y="90663"/>
                </a:lnTo>
                <a:lnTo>
                  <a:pt x="23497" y="84492"/>
                </a:lnTo>
                <a:close/>
                <a:moveTo>
                  <a:pt x="46446" y="84492"/>
                </a:moveTo>
                <a:lnTo>
                  <a:pt x="46446" y="90632"/>
                </a:lnTo>
                <a:lnTo>
                  <a:pt x="45990" y="90906"/>
                </a:lnTo>
                <a:lnTo>
                  <a:pt x="41126" y="93733"/>
                </a:lnTo>
                <a:lnTo>
                  <a:pt x="46446" y="84492"/>
                </a:lnTo>
                <a:close/>
                <a:moveTo>
                  <a:pt x="46689" y="84492"/>
                </a:moveTo>
                <a:lnTo>
                  <a:pt x="52008" y="93733"/>
                </a:lnTo>
                <a:lnTo>
                  <a:pt x="47145" y="90906"/>
                </a:lnTo>
                <a:lnTo>
                  <a:pt x="46689" y="90663"/>
                </a:lnTo>
                <a:lnTo>
                  <a:pt x="46689" y="84492"/>
                </a:lnTo>
                <a:close/>
                <a:moveTo>
                  <a:pt x="58057" y="84492"/>
                </a:moveTo>
                <a:lnTo>
                  <a:pt x="58057" y="90632"/>
                </a:lnTo>
                <a:lnTo>
                  <a:pt x="57601" y="90906"/>
                </a:lnTo>
                <a:lnTo>
                  <a:pt x="52737" y="93733"/>
                </a:lnTo>
                <a:lnTo>
                  <a:pt x="58057" y="84492"/>
                </a:lnTo>
                <a:close/>
                <a:moveTo>
                  <a:pt x="58330" y="84492"/>
                </a:moveTo>
                <a:lnTo>
                  <a:pt x="63650" y="93733"/>
                </a:lnTo>
                <a:lnTo>
                  <a:pt x="58786" y="90906"/>
                </a:lnTo>
                <a:lnTo>
                  <a:pt x="58330" y="90663"/>
                </a:lnTo>
                <a:lnTo>
                  <a:pt x="58330" y="84492"/>
                </a:lnTo>
                <a:close/>
                <a:moveTo>
                  <a:pt x="69698" y="84492"/>
                </a:moveTo>
                <a:lnTo>
                  <a:pt x="69698" y="90632"/>
                </a:lnTo>
                <a:lnTo>
                  <a:pt x="69182" y="90906"/>
                </a:lnTo>
                <a:lnTo>
                  <a:pt x="64379" y="93733"/>
                </a:lnTo>
                <a:lnTo>
                  <a:pt x="69698" y="84492"/>
                </a:lnTo>
                <a:close/>
                <a:moveTo>
                  <a:pt x="69941" y="84492"/>
                </a:moveTo>
                <a:lnTo>
                  <a:pt x="75261" y="93733"/>
                </a:lnTo>
                <a:lnTo>
                  <a:pt x="70397" y="90906"/>
                </a:lnTo>
                <a:lnTo>
                  <a:pt x="69941" y="90663"/>
                </a:lnTo>
                <a:lnTo>
                  <a:pt x="69941" y="84492"/>
                </a:lnTo>
                <a:close/>
                <a:moveTo>
                  <a:pt x="81309" y="84492"/>
                </a:moveTo>
                <a:lnTo>
                  <a:pt x="81309" y="90632"/>
                </a:lnTo>
                <a:lnTo>
                  <a:pt x="80853" y="90906"/>
                </a:lnTo>
                <a:lnTo>
                  <a:pt x="75990" y="93733"/>
                </a:lnTo>
                <a:lnTo>
                  <a:pt x="81309" y="84492"/>
                </a:lnTo>
                <a:close/>
                <a:moveTo>
                  <a:pt x="81583" y="84492"/>
                </a:moveTo>
                <a:lnTo>
                  <a:pt x="86902" y="93733"/>
                </a:lnTo>
                <a:lnTo>
                  <a:pt x="82039" y="90906"/>
                </a:lnTo>
                <a:lnTo>
                  <a:pt x="81583" y="90663"/>
                </a:lnTo>
                <a:lnTo>
                  <a:pt x="81583" y="84492"/>
                </a:lnTo>
                <a:close/>
                <a:moveTo>
                  <a:pt x="92951" y="84492"/>
                </a:moveTo>
                <a:lnTo>
                  <a:pt x="92951" y="90632"/>
                </a:lnTo>
                <a:lnTo>
                  <a:pt x="92495" y="90906"/>
                </a:lnTo>
                <a:lnTo>
                  <a:pt x="87632" y="93733"/>
                </a:lnTo>
                <a:lnTo>
                  <a:pt x="92951" y="84492"/>
                </a:lnTo>
                <a:close/>
                <a:moveTo>
                  <a:pt x="232376" y="84523"/>
                </a:moveTo>
                <a:lnTo>
                  <a:pt x="232376" y="90632"/>
                </a:lnTo>
                <a:lnTo>
                  <a:pt x="231920" y="90906"/>
                </a:lnTo>
                <a:lnTo>
                  <a:pt x="227057" y="93733"/>
                </a:lnTo>
                <a:lnTo>
                  <a:pt x="232376" y="84523"/>
                </a:lnTo>
                <a:close/>
                <a:moveTo>
                  <a:pt x="267210" y="84523"/>
                </a:moveTo>
                <a:lnTo>
                  <a:pt x="267210" y="90632"/>
                </a:lnTo>
                <a:lnTo>
                  <a:pt x="266754" y="90906"/>
                </a:lnTo>
                <a:lnTo>
                  <a:pt x="261890" y="93733"/>
                </a:lnTo>
                <a:lnTo>
                  <a:pt x="267210" y="84523"/>
                </a:lnTo>
                <a:close/>
                <a:moveTo>
                  <a:pt x="278851" y="84523"/>
                </a:moveTo>
                <a:lnTo>
                  <a:pt x="278851" y="90632"/>
                </a:lnTo>
                <a:lnTo>
                  <a:pt x="278395" y="90906"/>
                </a:lnTo>
                <a:lnTo>
                  <a:pt x="273532" y="93733"/>
                </a:lnTo>
                <a:lnTo>
                  <a:pt x="278851" y="84523"/>
                </a:lnTo>
                <a:close/>
                <a:moveTo>
                  <a:pt x="11703" y="90876"/>
                </a:moveTo>
                <a:lnTo>
                  <a:pt x="17023" y="93946"/>
                </a:lnTo>
                <a:lnTo>
                  <a:pt x="6384" y="93946"/>
                </a:lnTo>
                <a:lnTo>
                  <a:pt x="11703" y="90876"/>
                </a:lnTo>
                <a:close/>
                <a:moveTo>
                  <a:pt x="23345" y="90876"/>
                </a:moveTo>
                <a:lnTo>
                  <a:pt x="28664" y="93946"/>
                </a:lnTo>
                <a:lnTo>
                  <a:pt x="18026" y="93946"/>
                </a:lnTo>
                <a:lnTo>
                  <a:pt x="23345" y="90876"/>
                </a:lnTo>
                <a:close/>
                <a:moveTo>
                  <a:pt x="34956" y="90876"/>
                </a:moveTo>
                <a:lnTo>
                  <a:pt x="40275" y="93946"/>
                </a:lnTo>
                <a:lnTo>
                  <a:pt x="29637" y="93946"/>
                </a:lnTo>
                <a:lnTo>
                  <a:pt x="34956" y="90876"/>
                </a:lnTo>
                <a:close/>
                <a:moveTo>
                  <a:pt x="46598" y="90876"/>
                </a:moveTo>
                <a:lnTo>
                  <a:pt x="51886" y="93946"/>
                </a:lnTo>
                <a:lnTo>
                  <a:pt x="41248" y="93946"/>
                </a:lnTo>
                <a:lnTo>
                  <a:pt x="46598" y="90876"/>
                </a:lnTo>
                <a:close/>
                <a:moveTo>
                  <a:pt x="58209" y="90876"/>
                </a:moveTo>
                <a:lnTo>
                  <a:pt x="63528" y="93946"/>
                </a:lnTo>
                <a:lnTo>
                  <a:pt x="52889" y="93946"/>
                </a:lnTo>
                <a:lnTo>
                  <a:pt x="58209" y="90876"/>
                </a:lnTo>
                <a:close/>
                <a:moveTo>
                  <a:pt x="69850" y="90876"/>
                </a:moveTo>
                <a:lnTo>
                  <a:pt x="75169" y="93946"/>
                </a:lnTo>
                <a:lnTo>
                  <a:pt x="64531" y="93946"/>
                </a:lnTo>
                <a:lnTo>
                  <a:pt x="69850" y="90876"/>
                </a:lnTo>
                <a:close/>
                <a:moveTo>
                  <a:pt x="81431" y="90876"/>
                </a:moveTo>
                <a:lnTo>
                  <a:pt x="86750" y="93946"/>
                </a:lnTo>
                <a:lnTo>
                  <a:pt x="76112" y="93946"/>
                </a:lnTo>
                <a:lnTo>
                  <a:pt x="81431" y="90876"/>
                </a:lnTo>
                <a:close/>
                <a:moveTo>
                  <a:pt x="93042" y="90876"/>
                </a:moveTo>
                <a:lnTo>
                  <a:pt x="98361" y="93946"/>
                </a:lnTo>
                <a:lnTo>
                  <a:pt x="87723" y="93946"/>
                </a:lnTo>
                <a:lnTo>
                  <a:pt x="93042" y="90876"/>
                </a:lnTo>
                <a:close/>
                <a:moveTo>
                  <a:pt x="104684" y="90876"/>
                </a:moveTo>
                <a:lnTo>
                  <a:pt x="110003" y="93946"/>
                </a:lnTo>
                <a:lnTo>
                  <a:pt x="99364" y="93946"/>
                </a:lnTo>
                <a:lnTo>
                  <a:pt x="104684" y="90876"/>
                </a:lnTo>
                <a:close/>
                <a:moveTo>
                  <a:pt x="116295" y="90876"/>
                </a:moveTo>
                <a:lnTo>
                  <a:pt x="121614" y="93946"/>
                </a:lnTo>
                <a:lnTo>
                  <a:pt x="110976" y="93946"/>
                </a:lnTo>
                <a:lnTo>
                  <a:pt x="116295" y="90876"/>
                </a:lnTo>
                <a:close/>
                <a:moveTo>
                  <a:pt x="127936" y="90876"/>
                </a:moveTo>
                <a:lnTo>
                  <a:pt x="133256" y="93946"/>
                </a:lnTo>
                <a:lnTo>
                  <a:pt x="122617" y="93946"/>
                </a:lnTo>
                <a:lnTo>
                  <a:pt x="127936" y="90876"/>
                </a:lnTo>
                <a:close/>
                <a:moveTo>
                  <a:pt x="139548" y="90876"/>
                </a:moveTo>
                <a:lnTo>
                  <a:pt x="144867" y="93946"/>
                </a:lnTo>
                <a:lnTo>
                  <a:pt x="134228" y="93946"/>
                </a:lnTo>
                <a:lnTo>
                  <a:pt x="139548" y="90876"/>
                </a:lnTo>
                <a:close/>
                <a:moveTo>
                  <a:pt x="151159" y="90876"/>
                </a:moveTo>
                <a:lnTo>
                  <a:pt x="156478" y="93946"/>
                </a:lnTo>
                <a:lnTo>
                  <a:pt x="145840" y="93946"/>
                </a:lnTo>
                <a:lnTo>
                  <a:pt x="151159" y="90876"/>
                </a:lnTo>
                <a:close/>
                <a:moveTo>
                  <a:pt x="162770" y="90876"/>
                </a:moveTo>
                <a:lnTo>
                  <a:pt x="168089" y="93946"/>
                </a:lnTo>
                <a:lnTo>
                  <a:pt x="157451" y="93946"/>
                </a:lnTo>
                <a:lnTo>
                  <a:pt x="162770" y="90876"/>
                </a:lnTo>
                <a:close/>
                <a:moveTo>
                  <a:pt x="174411" y="90876"/>
                </a:moveTo>
                <a:lnTo>
                  <a:pt x="179731" y="93946"/>
                </a:lnTo>
                <a:lnTo>
                  <a:pt x="169092" y="93946"/>
                </a:lnTo>
                <a:lnTo>
                  <a:pt x="174411" y="90876"/>
                </a:lnTo>
                <a:close/>
                <a:moveTo>
                  <a:pt x="186023" y="90876"/>
                </a:moveTo>
                <a:lnTo>
                  <a:pt x="191342" y="93946"/>
                </a:lnTo>
                <a:lnTo>
                  <a:pt x="180703" y="93946"/>
                </a:lnTo>
                <a:lnTo>
                  <a:pt x="186023" y="90876"/>
                </a:lnTo>
                <a:close/>
                <a:moveTo>
                  <a:pt x="197634" y="90876"/>
                </a:moveTo>
                <a:lnTo>
                  <a:pt x="202953" y="93946"/>
                </a:lnTo>
                <a:lnTo>
                  <a:pt x="192345" y="93946"/>
                </a:lnTo>
                <a:lnTo>
                  <a:pt x="197634" y="90876"/>
                </a:lnTo>
                <a:close/>
                <a:moveTo>
                  <a:pt x="209275" y="90876"/>
                </a:moveTo>
                <a:lnTo>
                  <a:pt x="214595" y="93946"/>
                </a:lnTo>
                <a:lnTo>
                  <a:pt x="203956" y="93946"/>
                </a:lnTo>
                <a:lnTo>
                  <a:pt x="209275" y="90876"/>
                </a:lnTo>
                <a:close/>
                <a:moveTo>
                  <a:pt x="220856" y="90876"/>
                </a:moveTo>
                <a:lnTo>
                  <a:pt x="226175" y="93946"/>
                </a:lnTo>
                <a:lnTo>
                  <a:pt x="215537" y="93946"/>
                </a:lnTo>
                <a:lnTo>
                  <a:pt x="220856" y="90876"/>
                </a:lnTo>
                <a:close/>
                <a:moveTo>
                  <a:pt x="232498" y="90876"/>
                </a:moveTo>
                <a:lnTo>
                  <a:pt x="237817" y="93946"/>
                </a:lnTo>
                <a:lnTo>
                  <a:pt x="227178" y="93946"/>
                </a:lnTo>
                <a:lnTo>
                  <a:pt x="232498" y="90876"/>
                </a:lnTo>
                <a:close/>
                <a:moveTo>
                  <a:pt x="244109" y="90876"/>
                </a:moveTo>
                <a:lnTo>
                  <a:pt x="249428" y="93946"/>
                </a:lnTo>
                <a:lnTo>
                  <a:pt x="238790" y="93946"/>
                </a:lnTo>
                <a:lnTo>
                  <a:pt x="244109" y="90876"/>
                </a:lnTo>
                <a:close/>
                <a:moveTo>
                  <a:pt x="255750" y="90876"/>
                </a:moveTo>
                <a:lnTo>
                  <a:pt x="261070" y="93946"/>
                </a:lnTo>
                <a:lnTo>
                  <a:pt x="250431" y="93946"/>
                </a:lnTo>
                <a:lnTo>
                  <a:pt x="255750" y="90876"/>
                </a:lnTo>
                <a:close/>
                <a:moveTo>
                  <a:pt x="267362" y="90876"/>
                </a:moveTo>
                <a:lnTo>
                  <a:pt x="272681" y="93946"/>
                </a:lnTo>
                <a:lnTo>
                  <a:pt x="262042" y="93946"/>
                </a:lnTo>
                <a:lnTo>
                  <a:pt x="267362" y="90876"/>
                </a:lnTo>
                <a:close/>
                <a:moveTo>
                  <a:pt x="279003" y="90876"/>
                </a:moveTo>
                <a:lnTo>
                  <a:pt x="284322" y="93946"/>
                </a:lnTo>
                <a:lnTo>
                  <a:pt x="273684" y="93946"/>
                </a:lnTo>
                <a:lnTo>
                  <a:pt x="279003" y="90876"/>
                </a:lnTo>
                <a:close/>
                <a:moveTo>
                  <a:pt x="17023" y="94219"/>
                </a:moveTo>
                <a:lnTo>
                  <a:pt x="11703" y="97289"/>
                </a:lnTo>
                <a:lnTo>
                  <a:pt x="6384" y="94219"/>
                </a:lnTo>
                <a:close/>
                <a:moveTo>
                  <a:pt x="28664" y="94219"/>
                </a:moveTo>
                <a:lnTo>
                  <a:pt x="23345" y="97289"/>
                </a:lnTo>
                <a:lnTo>
                  <a:pt x="18026" y="94219"/>
                </a:lnTo>
                <a:close/>
                <a:moveTo>
                  <a:pt x="40275" y="94219"/>
                </a:moveTo>
                <a:lnTo>
                  <a:pt x="34956" y="97289"/>
                </a:lnTo>
                <a:lnTo>
                  <a:pt x="29637" y="94219"/>
                </a:lnTo>
                <a:close/>
                <a:moveTo>
                  <a:pt x="51886" y="94219"/>
                </a:moveTo>
                <a:lnTo>
                  <a:pt x="46567" y="97289"/>
                </a:lnTo>
                <a:lnTo>
                  <a:pt x="41248" y="94219"/>
                </a:lnTo>
                <a:close/>
                <a:moveTo>
                  <a:pt x="63528" y="94219"/>
                </a:moveTo>
                <a:lnTo>
                  <a:pt x="58209" y="97289"/>
                </a:lnTo>
                <a:lnTo>
                  <a:pt x="52889" y="94219"/>
                </a:lnTo>
                <a:close/>
                <a:moveTo>
                  <a:pt x="75109" y="94219"/>
                </a:moveTo>
                <a:lnTo>
                  <a:pt x="69789" y="97289"/>
                </a:lnTo>
                <a:lnTo>
                  <a:pt x="64470" y="94219"/>
                </a:lnTo>
                <a:close/>
                <a:moveTo>
                  <a:pt x="86750" y="94219"/>
                </a:moveTo>
                <a:lnTo>
                  <a:pt x="81431" y="97289"/>
                </a:lnTo>
                <a:lnTo>
                  <a:pt x="76112" y="94219"/>
                </a:lnTo>
                <a:close/>
                <a:moveTo>
                  <a:pt x="98361" y="94219"/>
                </a:moveTo>
                <a:lnTo>
                  <a:pt x="93042" y="97289"/>
                </a:lnTo>
                <a:lnTo>
                  <a:pt x="87723" y="94219"/>
                </a:lnTo>
                <a:close/>
                <a:moveTo>
                  <a:pt x="110003" y="94219"/>
                </a:moveTo>
                <a:lnTo>
                  <a:pt x="104684" y="97289"/>
                </a:lnTo>
                <a:lnTo>
                  <a:pt x="99364" y="94219"/>
                </a:lnTo>
                <a:close/>
                <a:moveTo>
                  <a:pt x="121614" y="94219"/>
                </a:moveTo>
                <a:lnTo>
                  <a:pt x="116295" y="97289"/>
                </a:lnTo>
                <a:lnTo>
                  <a:pt x="110976" y="94219"/>
                </a:lnTo>
                <a:close/>
                <a:moveTo>
                  <a:pt x="133256" y="94219"/>
                </a:moveTo>
                <a:lnTo>
                  <a:pt x="127936" y="97289"/>
                </a:lnTo>
                <a:lnTo>
                  <a:pt x="122617" y="94219"/>
                </a:lnTo>
                <a:close/>
                <a:moveTo>
                  <a:pt x="144867" y="94219"/>
                </a:moveTo>
                <a:lnTo>
                  <a:pt x="139548" y="97289"/>
                </a:lnTo>
                <a:lnTo>
                  <a:pt x="134228" y="94219"/>
                </a:lnTo>
                <a:close/>
                <a:moveTo>
                  <a:pt x="156478" y="94219"/>
                </a:moveTo>
                <a:lnTo>
                  <a:pt x="151159" y="97289"/>
                </a:lnTo>
                <a:lnTo>
                  <a:pt x="145840" y="94219"/>
                </a:lnTo>
                <a:close/>
                <a:moveTo>
                  <a:pt x="168089" y="94219"/>
                </a:moveTo>
                <a:lnTo>
                  <a:pt x="162770" y="97289"/>
                </a:lnTo>
                <a:lnTo>
                  <a:pt x="157451" y="94219"/>
                </a:lnTo>
                <a:close/>
                <a:moveTo>
                  <a:pt x="179731" y="94219"/>
                </a:moveTo>
                <a:lnTo>
                  <a:pt x="174411" y="97289"/>
                </a:lnTo>
                <a:lnTo>
                  <a:pt x="169092" y="94219"/>
                </a:lnTo>
                <a:close/>
                <a:moveTo>
                  <a:pt x="191342" y="94219"/>
                </a:moveTo>
                <a:lnTo>
                  <a:pt x="186023" y="97289"/>
                </a:lnTo>
                <a:lnTo>
                  <a:pt x="180703" y="94219"/>
                </a:lnTo>
                <a:close/>
                <a:moveTo>
                  <a:pt x="202953" y="94219"/>
                </a:moveTo>
                <a:lnTo>
                  <a:pt x="197634" y="97289"/>
                </a:lnTo>
                <a:lnTo>
                  <a:pt x="192315" y="94219"/>
                </a:lnTo>
                <a:close/>
                <a:moveTo>
                  <a:pt x="214564" y="94219"/>
                </a:moveTo>
                <a:lnTo>
                  <a:pt x="209245" y="97289"/>
                </a:lnTo>
                <a:lnTo>
                  <a:pt x="203926" y="94219"/>
                </a:lnTo>
                <a:close/>
                <a:moveTo>
                  <a:pt x="226175" y="94219"/>
                </a:moveTo>
                <a:lnTo>
                  <a:pt x="220856" y="97289"/>
                </a:lnTo>
                <a:lnTo>
                  <a:pt x="215537" y="94219"/>
                </a:lnTo>
                <a:close/>
                <a:moveTo>
                  <a:pt x="237817" y="94219"/>
                </a:moveTo>
                <a:lnTo>
                  <a:pt x="232498" y="97289"/>
                </a:lnTo>
                <a:lnTo>
                  <a:pt x="227178" y="94219"/>
                </a:lnTo>
                <a:close/>
                <a:moveTo>
                  <a:pt x="249428" y="94219"/>
                </a:moveTo>
                <a:lnTo>
                  <a:pt x="244109" y="97289"/>
                </a:lnTo>
                <a:lnTo>
                  <a:pt x="238790" y="94219"/>
                </a:lnTo>
                <a:close/>
                <a:moveTo>
                  <a:pt x="261070" y="94219"/>
                </a:moveTo>
                <a:lnTo>
                  <a:pt x="255750" y="97289"/>
                </a:lnTo>
                <a:lnTo>
                  <a:pt x="250431" y="94219"/>
                </a:lnTo>
                <a:close/>
                <a:moveTo>
                  <a:pt x="272681" y="94219"/>
                </a:moveTo>
                <a:lnTo>
                  <a:pt x="267362" y="97289"/>
                </a:lnTo>
                <a:lnTo>
                  <a:pt x="262042" y="94219"/>
                </a:lnTo>
                <a:close/>
                <a:moveTo>
                  <a:pt x="284292" y="94219"/>
                </a:moveTo>
                <a:lnTo>
                  <a:pt x="278973" y="97289"/>
                </a:lnTo>
                <a:lnTo>
                  <a:pt x="273653" y="94219"/>
                </a:lnTo>
                <a:close/>
                <a:moveTo>
                  <a:pt x="17174" y="94462"/>
                </a:moveTo>
                <a:lnTo>
                  <a:pt x="11855" y="103642"/>
                </a:lnTo>
                <a:lnTo>
                  <a:pt x="11855" y="97532"/>
                </a:lnTo>
                <a:lnTo>
                  <a:pt x="17174" y="94462"/>
                </a:lnTo>
                <a:close/>
                <a:moveTo>
                  <a:pt x="28816" y="94462"/>
                </a:moveTo>
                <a:lnTo>
                  <a:pt x="23497" y="103642"/>
                </a:lnTo>
                <a:lnTo>
                  <a:pt x="23497" y="97532"/>
                </a:lnTo>
                <a:lnTo>
                  <a:pt x="28816" y="94462"/>
                </a:lnTo>
                <a:close/>
                <a:moveTo>
                  <a:pt x="40427" y="94462"/>
                </a:moveTo>
                <a:lnTo>
                  <a:pt x="35108" y="103642"/>
                </a:lnTo>
                <a:lnTo>
                  <a:pt x="35108" y="97532"/>
                </a:lnTo>
                <a:lnTo>
                  <a:pt x="40427" y="94462"/>
                </a:lnTo>
                <a:close/>
                <a:moveTo>
                  <a:pt x="52008" y="94462"/>
                </a:moveTo>
                <a:lnTo>
                  <a:pt x="46689" y="103642"/>
                </a:lnTo>
                <a:lnTo>
                  <a:pt x="46689" y="97532"/>
                </a:lnTo>
                <a:lnTo>
                  <a:pt x="52008" y="94462"/>
                </a:lnTo>
                <a:close/>
                <a:moveTo>
                  <a:pt x="63650" y="94462"/>
                </a:moveTo>
                <a:lnTo>
                  <a:pt x="58330" y="103642"/>
                </a:lnTo>
                <a:lnTo>
                  <a:pt x="58330" y="97532"/>
                </a:lnTo>
                <a:lnTo>
                  <a:pt x="63650" y="94462"/>
                </a:lnTo>
                <a:close/>
                <a:moveTo>
                  <a:pt x="75261" y="94462"/>
                </a:moveTo>
                <a:lnTo>
                  <a:pt x="69941" y="103642"/>
                </a:lnTo>
                <a:lnTo>
                  <a:pt x="69941" y="97532"/>
                </a:lnTo>
                <a:lnTo>
                  <a:pt x="75261" y="94462"/>
                </a:lnTo>
                <a:close/>
                <a:moveTo>
                  <a:pt x="86902" y="94462"/>
                </a:moveTo>
                <a:lnTo>
                  <a:pt x="81583" y="103642"/>
                </a:lnTo>
                <a:lnTo>
                  <a:pt x="81583" y="97532"/>
                </a:lnTo>
                <a:lnTo>
                  <a:pt x="86902" y="94462"/>
                </a:lnTo>
                <a:close/>
                <a:moveTo>
                  <a:pt x="98513" y="94462"/>
                </a:moveTo>
                <a:lnTo>
                  <a:pt x="93194" y="103642"/>
                </a:lnTo>
                <a:lnTo>
                  <a:pt x="93194" y="97532"/>
                </a:lnTo>
                <a:lnTo>
                  <a:pt x="98513" y="94462"/>
                </a:lnTo>
                <a:close/>
                <a:moveTo>
                  <a:pt x="110155" y="94401"/>
                </a:moveTo>
                <a:lnTo>
                  <a:pt x="104836" y="103642"/>
                </a:lnTo>
                <a:lnTo>
                  <a:pt x="104836" y="97502"/>
                </a:lnTo>
                <a:lnTo>
                  <a:pt x="110155" y="94401"/>
                </a:lnTo>
                <a:close/>
                <a:moveTo>
                  <a:pt x="121736" y="94401"/>
                </a:moveTo>
                <a:lnTo>
                  <a:pt x="116416" y="103642"/>
                </a:lnTo>
                <a:lnTo>
                  <a:pt x="116416" y="97502"/>
                </a:lnTo>
                <a:lnTo>
                  <a:pt x="121736" y="94401"/>
                </a:lnTo>
                <a:close/>
                <a:moveTo>
                  <a:pt x="133377" y="94401"/>
                </a:moveTo>
                <a:lnTo>
                  <a:pt x="128058" y="103642"/>
                </a:lnTo>
                <a:lnTo>
                  <a:pt x="128058" y="97502"/>
                </a:lnTo>
                <a:lnTo>
                  <a:pt x="133377" y="94401"/>
                </a:lnTo>
                <a:close/>
                <a:moveTo>
                  <a:pt x="144988" y="94401"/>
                </a:moveTo>
                <a:lnTo>
                  <a:pt x="139669" y="103642"/>
                </a:lnTo>
                <a:lnTo>
                  <a:pt x="139669" y="97502"/>
                </a:lnTo>
                <a:lnTo>
                  <a:pt x="144988" y="94401"/>
                </a:lnTo>
                <a:close/>
                <a:moveTo>
                  <a:pt x="156630" y="94401"/>
                </a:moveTo>
                <a:lnTo>
                  <a:pt x="151311" y="103642"/>
                </a:lnTo>
                <a:lnTo>
                  <a:pt x="151311" y="97502"/>
                </a:lnTo>
                <a:lnTo>
                  <a:pt x="156630" y="94401"/>
                </a:lnTo>
                <a:close/>
                <a:moveTo>
                  <a:pt x="168241" y="94401"/>
                </a:moveTo>
                <a:lnTo>
                  <a:pt x="162922" y="103642"/>
                </a:lnTo>
                <a:lnTo>
                  <a:pt x="162922" y="97502"/>
                </a:lnTo>
                <a:lnTo>
                  <a:pt x="168241" y="94401"/>
                </a:lnTo>
                <a:close/>
                <a:moveTo>
                  <a:pt x="179822" y="94401"/>
                </a:moveTo>
                <a:lnTo>
                  <a:pt x="174503" y="103642"/>
                </a:lnTo>
                <a:lnTo>
                  <a:pt x="174503" y="97502"/>
                </a:lnTo>
                <a:lnTo>
                  <a:pt x="179822" y="94401"/>
                </a:lnTo>
                <a:close/>
                <a:moveTo>
                  <a:pt x="191463" y="94462"/>
                </a:moveTo>
                <a:lnTo>
                  <a:pt x="186144" y="103642"/>
                </a:lnTo>
                <a:lnTo>
                  <a:pt x="186144" y="97532"/>
                </a:lnTo>
                <a:lnTo>
                  <a:pt x="191463" y="94462"/>
                </a:lnTo>
                <a:close/>
                <a:moveTo>
                  <a:pt x="203075" y="94462"/>
                </a:moveTo>
                <a:lnTo>
                  <a:pt x="197755" y="103642"/>
                </a:lnTo>
                <a:lnTo>
                  <a:pt x="197755" y="97532"/>
                </a:lnTo>
                <a:lnTo>
                  <a:pt x="203075" y="94462"/>
                </a:lnTo>
                <a:close/>
                <a:moveTo>
                  <a:pt x="214716" y="94462"/>
                </a:moveTo>
                <a:lnTo>
                  <a:pt x="209397" y="103642"/>
                </a:lnTo>
                <a:lnTo>
                  <a:pt x="209397" y="97532"/>
                </a:lnTo>
                <a:lnTo>
                  <a:pt x="214716" y="94462"/>
                </a:lnTo>
                <a:close/>
                <a:moveTo>
                  <a:pt x="226327" y="94462"/>
                </a:moveTo>
                <a:lnTo>
                  <a:pt x="221008" y="103642"/>
                </a:lnTo>
                <a:lnTo>
                  <a:pt x="221008" y="97532"/>
                </a:lnTo>
                <a:lnTo>
                  <a:pt x="226327" y="94462"/>
                </a:lnTo>
                <a:close/>
                <a:moveTo>
                  <a:pt x="237969" y="94462"/>
                </a:moveTo>
                <a:lnTo>
                  <a:pt x="232650" y="103642"/>
                </a:lnTo>
                <a:lnTo>
                  <a:pt x="232650" y="97532"/>
                </a:lnTo>
                <a:lnTo>
                  <a:pt x="237969" y="94462"/>
                </a:lnTo>
                <a:close/>
                <a:moveTo>
                  <a:pt x="249550" y="94462"/>
                </a:moveTo>
                <a:lnTo>
                  <a:pt x="244230" y="103642"/>
                </a:lnTo>
                <a:lnTo>
                  <a:pt x="244230" y="97532"/>
                </a:lnTo>
                <a:lnTo>
                  <a:pt x="249550" y="94462"/>
                </a:lnTo>
                <a:close/>
                <a:moveTo>
                  <a:pt x="261191" y="94462"/>
                </a:moveTo>
                <a:lnTo>
                  <a:pt x="255872" y="103642"/>
                </a:lnTo>
                <a:lnTo>
                  <a:pt x="255872" y="97532"/>
                </a:lnTo>
                <a:lnTo>
                  <a:pt x="261191" y="94462"/>
                </a:lnTo>
                <a:close/>
                <a:moveTo>
                  <a:pt x="272802" y="94462"/>
                </a:moveTo>
                <a:lnTo>
                  <a:pt x="267483" y="103642"/>
                </a:lnTo>
                <a:lnTo>
                  <a:pt x="267483" y="97532"/>
                </a:lnTo>
                <a:lnTo>
                  <a:pt x="272802" y="94462"/>
                </a:lnTo>
                <a:close/>
                <a:moveTo>
                  <a:pt x="284444" y="94462"/>
                </a:moveTo>
                <a:lnTo>
                  <a:pt x="279125" y="103642"/>
                </a:lnTo>
                <a:lnTo>
                  <a:pt x="279125" y="97532"/>
                </a:lnTo>
                <a:lnTo>
                  <a:pt x="284444" y="94462"/>
                </a:lnTo>
                <a:close/>
                <a:moveTo>
                  <a:pt x="6262" y="94493"/>
                </a:moveTo>
                <a:lnTo>
                  <a:pt x="11582" y="97532"/>
                </a:lnTo>
                <a:lnTo>
                  <a:pt x="11582" y="103672"/>
                </a:lnTo>
                <a:lnTo>
                  <a:pt x="6262" y="94493"/>
                </a:lnTo>
                <a:close/>
                <a:moveTo>
                  <a:pt x="17904" y="94493"/>
                </a:moveTo>
                <a:lnTo>
                  <a:pt x="23223" y="97532"/>
                </a:lnTo>
                <a:lnTo>
                  <a:pt x="23223" y="103672"/>
                </a:lnTo>
                <a:lnTo>
                  <a:pt x="17904" y="94493"/>
                </a:lnTo>
                <a:close/>
                <a:moveTo>
                  <a:pt x="29515" y="94493"/>
                </a:moveTo>
                <a:lnTo>
                  <a:pt x="34834" y="97532"/>
                </a:lnTo>
                <a:lnTo>
                  <a:pt x="34834" y="103672"/>
                </a:lnTo>
                <a:lnTo>
                  <a:pt x="29515" y="94493"/>
                </a:lnTo>
                <a:close/>
                <a:moveTo>
                  <a:pt x="41126" y="94493"/>
                </a:moveTo>
                <a:lnTo>
                  <a:pt x="46446" y="97532"/>
                </a:lnTo>
                <a:lnTo>
                  <a:pt x="46446" y="103672"/>
                </a:lnTo>
                <a:lnTo>
                  <a:pt x="41126" y="94493"/>
                </a:lnTo>
                <a:close/>
                <a:moveTo>
                  <a:pt x="52737" y="94493"/>
                </a:moveTo>
                <a:lnTo>
                  <a:pt x="58057" y="97532"/>
                </a:lnTo>
                <a:lnTo>
                  <a:pt x="58057" y="103672"/>
                </a:lnTo>
                <a:lnTo>
                  <a:pt x="52737" y="94493"/>
                </a:lnTo>
                <a:close/>
                <a:moveTo>
                  <a:pt x="64379" y="94493"/>
                </a:moveTo>
                <a:lnTo>
                  <a:pt x="69698" y="97532"/>
                </a:lnTo>
                <a:lnTo>
                  <a:pt x="69698" y="103672"/>
                </a:lnTo>
                <a:lnTo>
                  <a:pt x="64379" y="94493"/>
                </a:lnTo>
                <a:close/>
                <a:moveTo>
                  <a:pt x="75990" y="94493"/>
                </a:moveTo>
                <a:lnTo>
                  <a:pt x="81309" y="97532"/>
                </a:lnTo>
                <a:lnTo>
                  <a:pt x="81309" y="103672"/>
                </a:lnTo>
                <a:lnTo>
                  <a:pt x="75990" y="94493"/>
                </a:lnTo>
                <a:close/>
                <a:moveTo>
                  <a:pt x="87632" y="94493"/>
                </a:moveTo>
                <a:lnTo>
                  <a:pt x="92951" y="97532"/>
                </a:lnTo>
                <a:lnTo>
                  <a:pt x="92951" y="103672"/>
                </a:lnTo>
                <a:lnTo>
                  <a:pt x="87632" y="94493"/>
                </a:lnTo>
                <a:close/>
                <a:moveTo>
                  <a:pt x="99243" y="94493"/>
                </a:moveTo>
                <a:lnTo>
                  <a:pt x="104562" y="97532"/>
                </a:lnTo>
                <a:lnTo>
                  <a:pt x="104562" y="103672"/>
                </a:lnTo>
                <a:lnTo>
                  <a:pt x="99243" y="94493"/>
                </a:lnTo>
                <a:close/>
                <a:moveTo>
                  <a:pt x="110824" y="94493"/>
                </a:moveTo>
                <a:lnTo>
                  <a:pt x="116143" y="97532"/>
                </a:lnTo>
                <a:lnTo>
                  <a:pt x="116143" y="103672"/>
                </a:lnTo>
                <a:lnTo>
                  <a:pt x="110824" y="94493"/>
                </a:lnTo>
                <a:close/>
                <a:moveTo>
                  <a:pt x="122465" y="94493"/>
                </a:moveTo>
                <a:lnTo>
                  <a:pt x="127784" y="97532"/>
                </a:lnTo>
                <a:lnTo>
                  <a:pt x="127784" y="103672"/>
                </a:lnTo>
                <a:lnTo>
                  <a:pt x="122465" y="94493"/>
                </a:lnTo>
                <a:close/>
                <a:moveTo>
                  <a:pt x="134076" y="94493"/>
                </a:moveTo>
                <a:lnTo>
                  <a:pt x="139396" y="97532"/>
                </a:lnTo>
                <a:lnTo>
                  <a:pt x="139396" y="103672"/>
                </a:lnTo>
                <a:lnTo>
                  <a:pt x="134076" y="94493"/>
                </a:lnTo>
                <a:close/>
                <a:moveTo>
                  <a:pt x="145718" y="94493"/>
                </a:moveTo>
                <a:lnTo>
                  <a:pt x="151037" y="97532"/>
                </a:lnTo>
                <a:lnTo>
                  <a:pt x="151037" y="103672"/>
                </a:lnTo>
                <a:lnTo>
                  <a:pt x="145718" y="94493"/>
                </a:lnTo>
                <a:close/>
                <a:moveTo>
                  <a:pt x="157329" y="94493"/>
                </a:moveTo>
                <a:lnTo>
                  <a:pt x="162648" y="97532"/>
                </a:lnTo>
                <a:lnTo>
                  <a:pt x="162648" y="103672"/>
                </a:lnTo>
                <a:lnTo>
                  <a:pt x="157329" y="94493"/>
                </a:lnTo>
                <a:close/>
                <a:moveTo>
                  <a:pt x="168971" y="94493"/>
                </a:moveTo>
                <a:lnTo>
                  <a:pt x="174290" y="97532"/>
                </a:lnTo>
                <a:lnTo>
                  <a:pt x="174290" y="103672"/>
                </a:lnTo>
                <a:lnTo>
                  <a:pt x="168971" y="94493"/>
                </a:lnTo>
                <a:close/>
                <a:moveTo>
                  <a:pt x="180551" y="94432"/>
                </a:moveTo>
                <a:lnTo>
                  <a:pt x="185871" y="97532"/>
                </a:lnTo>
                <a:lnTo>
                  <a:pt x="185871" y="103672"/>
                </a:lnTo>
                <a:lnTo>
                  <a:pt x="180551" y="94432"/>
                </a:lnTo>
                <a:close/>
                <a:moveTo>
                  <a:pt x="192193" y="94432"/>
                </a:moveTo>
                <a:lnTo>
                  <a:pt x="197512" y="97532"/>
                </a:lnTo>
                <a:lnTo>
                  <a:pt x="197512" y="103672"/>
                </a:lnTo>
                <a:lnTo>
                  <a:pt x="192193" y="94432"/>
                </a:lnTo>
                <a:close/>
                <a:moveTo>
                  <a:pt x="203804" y="94432"/>
                </a:moveTo>
                <a:lnTo>
                  <a:pt x="209123" y="97532"/>
                </a:lnTo>
                <a:lnTo>
                  <a:pt x="209123" y="103672"/>
                </a:lnTo>
                <a:lnTo>
                  <a:pt x="203804" y="94432"/>
                </a:lnTo>
                <a:close/>
                <a:moveTo>
                  <a:pt x="215446" y="94432"/>
                </a:moveTo>
                <a:lnTo>
                  <a:pt x="220765" y="97532"/>
                </a:lnTo>
                <a:lnTo>
                  <a:pt x="220765" y="103672"/>
                </a:lnTo>
                <a:lnTo>
                  <a:pt x="215446" y="94432"/>
                </a:lnTo>
                <a:close/>
                <a:moveTo>
                  <a:pt x="227057" y="94432"/>
                </a:moveTo>
                <a:lnTo>
                  <a:pt x="232376" y="97532"/>
                </a:lnTo>
                <a:lnTo>
                  <a:pt x="232376" y="103672"/>
                </a:lnTo>
                <a:lnTo>
                  <a:pt x="227057" y="94432"/>
                </a:lnTo>
                <a:close/>
                <a:moveTo>
                  <a:pt x="238668" y="94432"/>
                </a:moveTo>
                <a:lnTo>
                  <a:pt x="243987" y="97532"/>
                </a:lnTo>
                <a:lnTo>
                  <a:pt x="243987" y="103672"/>
                </a:lnTo>
                <a:lnTo>
                  <a:pt x="238668" y="94432"/>
                </a:lnTo>
                <a:close/>
                <a:moveTo>
                  <a:pt x="250279" y="94432"/>
                </a:moveTo>
                <a:lnTo>
                  <a:pt x="255598" y="97532"/>
                </a:lnTo>
                <a:lnTo>
                  <a:pt x="255598" y="103672"/>
                </a:lnTo>
                <a:lnTo>
                  <a:pt x="250279" y="94432"/>
                </a:lnTo>
                <a:close/>
                <a:moveTo>
                  <a:pt x="261890" y="94432"/>
                </a:moveTo>
                <a:lnTo>
                  <a:pt x="267210" y="97532"/>
                </a:lnTo>
                <a:lnTo>
                  <a:pt x="267210" y="103672"/>
                </a:lnTo>
                <a:lnTo>
                  <a:pt x="261890" y="94432"/>
                </a:lnTo>
                <a:close/>
                <a:moveTo>
                  <a:pt x="273532" y="94432"/>
                </a:moveTo>
                <a:lnTo>
                  <a:pt x="278851" y="97532"/>
                </a:lnTo>
                <a:lnTo>
                  <a:pt x="278851" y="103672"/>
                </a:lnTo>
                <a:lnTo>
                  <a:pt x="273532" y="94432"/>
                </a:lnTo>
                <a:close/>
                <a:moveTo>
                  <a:pt x="75777" y="94553"/>
                </a:moveTo>
                <a:lnTo>
                  <a:pt x="81097" y="103763"/>
                </a:lnTo>
                <a:lnTo>
                  <a:pt x="81097" y="103763"/>
                </a:lnTo>
                <a:lnTo>
                  <a:pt x="78604" y="102304"/>
                </a:lnTo>
                <a:lnTo>
                  <a:pt x="75777" y="100724"/>
                </a:lnTo>
                <a:lnTo>
                  <a:pt x="75777" y="94553"/>
                </a:lnTo>
                <a:close/>
                <a:moveTo>
                  <a:pt x="87389" y="94553"/>
                </a:moveTo>
                <a:lnTo>
                  <a:pt x="92708" y="103763"/>
                </a:lnTo>
                <a:lnTo>
                  <a:pt x="92708" y="103763"/>
                </a:lnTo>
                <a:lnTo>
                  <a:pt x="90215" y="102365"/>
                </a:lnTo>
                <a:lnTo>
                  <a:pt x="87389" y="100724"/>
                </a:lnTo>
                <a:lnTo>
                  <a:pt x="87389" y="94553"/>
                </a:lnTo>
                <a:close/>
                <a:moveTo>
                  <a:pt x="99030" y="94553"/>
                </a:moveTo>
                <a:lnTo>
                  <a:pt x="104349" y="103763"/>
                </a:lnTo>
                <a:lnTo>
                  <a:pt x="104349" y="103763"/>
                </a:lnTo>
                <a:lnTo>
                  <a:pt x="101857" y="102304"/>
                </a:lnTo>
                <a:lnTo>
                  <a:pt x="99030" y="100724"/>
                </a:lnTo>
                <a:lnTo>
                  <a:pt x="99030" y="94553"/>
                </a:lnTo>
                <a:close/>
                <a:moveTo>
                  <a:pt x="122222" y="94553"/>
                </a:moveTo>
                <a:lnTo>
                  <a:pt x="127541" y="103763"/>
                </a:lnTo>
                <a:lnTo>
                  <a:pt x="127541" y="103763"/>
                </a:lnTo>
                <a:lnTo>
                  <a:pt x="125079" y="102365"/>
                </a:lnTo>
                <a:lnTo>
                  <a:pt x="122222" y="100724"/>
                </a:lnTo>
                <a:lnTo>
                  <a:pt x="122222" y="94553"/>
                </a:lnTo>
                <a:close/>
                <a:moveTo>
                  <a:pt x="261678" y="94553"/>
                </a:moveTo>
                <a:lnTo>
                  <a:pt x="266997" y="103763"/>
                </a:lnTo>
                <a:lnTo>
                  <a:pt x="264535" y="102365"/>
                </a:lnTo>
                <a:lnTo>
                  <a:pt x="261678" y="100724"/>
                </a:lnTo>
                <a:lnTo>
                  <a:pt x="261678" y="94553"/>
                </a:lnTo>
                <a:close/>
                <a:moveTo>
                  <a:pt x="17661" y="94553"/>
                </a:moveTo>
                <a:lnTo>
                  <a:pt x="22980" y="103763"/>
                </a:lnTo>
                <a:lnTo>
                  <a:pt x="20518" y="102304"/>
                </a:lnTo>
                <a:lnTo>
                  <a:pt x="17661" y="100724"/>
                </a:lnTo>
                <a:lnTo>
                  <a:pt x="17661" y="94553"/>
                </a:lnTo>
                <a:close/>
                <a:moveTo>
                  <a:pt x="29302" y="94553"/>
                </a:moveTo>
                <a:lnTo>
                  <a:pt x="34622" y="103763"/>
                </a:lnTo>
                <a:lnTo>
                  <a:pt x="32160" y="102304"/>
                </a:lnTo>
                <a:lnTo>
                  <a:pt x="29302" y="100724"/>
                </a:lnTo>
                <a:lnTo>
                  <a:pt x="29302" y="94553"/>
                </a:lnTo>
                <a:close/>
                <a:moveTo>
                  <a:pt x="40883" y="94553"/>
                </a:moveTo>
                <a:lnTo>
                  <a:pt x="46202" y="103763"/>
                </a:lnTo>
                <a:lnTo>
                  <a:pt x="43740" y="102304"/>
                </a:lnTo>
                <a:lnTo>
                  <a:pt x="40883" y="100724"/>
                </a:lnTo>
                <a:lnTo>
                  <a:pt x="40883" y="94553"/>
                </a:lnTo>
                <a:close/>
                <a:moveTo>
                  <a:pt x="52525" y="94553"/>
                </a:moveTo>
                <a:lnTo>
                  <a:pt x="57844" y="103763"/>
                </a:lnTo>
                <a:lnTo>
                  <a:pt x="55351" y="102304"/>
                </a:lnTo>
                <a:lnTo>
                  <a:pt x="52525" y="100724"/>
                </a:lnTo>
                <a:lnTo>
                  <a:pt x="52525" y="94553"/>
                </a:lnTo>
                <a:close/>
                <a:moveTo>
                  <a:pt x="64136" y="94553"/>
                </a:moveTo>
                <a:lnTo>
                  <a:pt x="69455" y="103763"/>
                </a:lnTo>
                <a:lnTo>
                  <a:pt x="66993" y="102304"/>
                </a:lnTo>
                <a:lnTo>
                  <a:pt x="64136" y="100724"/>
                </a:lnTo>
                <a:lnTo>
                  <a:pt x="64136" y="94553"/>
                </a:lnTo>
                <a:close/>
                <a:moveTo>
                  <a:pt x="110611" y="94553"/>
                </a:moveTo>
                <a:lnTo>
                  <a:pt x="115930" y="103763"/>
                </a:lnTo>
                <a:lnTo>
                  <a:pt x="113468" y="102365"/>
                </a:lnTo>
                <a:lnTo>
                  <a:pt x="110611" y="100724"/>
                </a:lnTo>
                <a:lnTo>
                  <a:pt x="110611" y="94553"/>
                </a:lnTo>
                <a:close/>
                <a:moveTo>
                  <a:pt x="133864" y="94553"/>
                </a:moveTo>
                <a:lnTo>
                  <a:pt x="139183" y="103763"/>
                </a:lnTo>
                <a:lnTo>
                  <a:pt x="136721" y="102365"/>
                </a:lnTo>
                <a:lnTo>
                  <a:pt x="133864" y="100724"/>
                </a:lnTo>
                <a:lnTo>
                  <a:pt x="133864" y="94553"/>
                </a:lnTo>
                <a:close/>
                <a:moveTo>
                  <a:pt x="145475" y="94553"/>
                </a:moveTo>
                <a:lnTo>
                  <a:pt x="150794" y="103763"/>
                </a:lnTo>
                <a:lnTo>
                  <a:pt x="148332" y="102365"/>
                </a:lnTo>
                <a:lnTo>
                  <a:pt x="145475" y="100724"/>
                </a:lnTo>
                <a:lnTo>
                  <a:pt x="145475" y="94553"/>
                </a:lnTo>
                <a:close/>
                <a:moveTo>
                  <a:pt x="157086" y="94553"/>
                </a:moveTo>
                <a:lnTo>
                  <a:pt x="162405" y="103763"/>
                </a:lnTo>
                <a:lnTo>
                  <a:pt x="159913" y="102365"/>
                </a:lnTo>
                <a:lnTo>
                  <a:pt x="157086" y="100724"/>
                </a:lnTo>
                <a:lnTo>
                  <a:pt x="157086" y="94553"/>
                </a:lnTo>
                <a:close/>
                <a:moveTo>
                  <a:pt x="168697" y="94553"/>
                </a:moveTo>
                <a:lnTo>
                  <a:pt x="174016" y="103763"/>
                </a:lnTo>
                <a:lnTo>
                  <a:pt x="171554" y="102365"/>
                </a:lnTo>
                <a:lnTo>
                  <a:pt x="168697" y="100724"/>
                </a:lnTo>
                <a:lnTo>
                  <a:pt x="168697" y="94553"/>
                </a:lnTo>
                <a:close/>
                <a:moveTo>
                  <a:pt x="180339" y="94553"/>
                </a:moveTo>
                <a:lnTo>
                  <a:pt x="185658" y="103763"/>
                </a:lnTo>
                <a:lnTo>
                  <a:pt x="183165" y="102365"/>
                </a:lnTo>
                <a:lnTo>
                  <a:pt x="180339" y="100724"/>
                </a:lnTo>
                <a:lnTo>
                  <a:pt x="180339" y="94553"/>
                </a:lnTo>
                <a:close/>
                <a:moveTo>
                  <a:pt x="191950" y="94553"/>
                </a:moveTo>
                <a:lnTo>
                  <a:pt x="197269" y="103763"/>
                </a:lnTo>
                <a:lnTo>
                  <a:pt x="194807" y="102365"/>
                </a:lnTo>
                <a:lnTo>
                  <a:pt x="191950" y="100724"/>
                </a:lnTo>
                <a:lnTo>
                  <a:pt x="191950" y="94553"/>
                </a:lnTo>
                <a:close/>
                <a:moveTo>
                  <a:pt x="203591" y="94553"/>
                </a:moveTo>
                <a:lnTo>
                  <a:pt x="208911" y="103763"/>
                </a:lnTo>
                <a:lnTo>
                  <a:pt x="206418" y="102365"/>
                </a:lnTo>
                <a:lnTo>
                  <a:pt x="203591" y="100724"/>
                </a:lnTo>
                <a:lnTo>
                  <a:pt x="203591" y="94553"/>
                </a:lnTo>
                <a:close/>
                <a:moveTo>
                  <a:pt x="215202" y="94553"/>
                </a:moveTo>
                <a:lnTo>
                  <a:pt x="220522" y="103763"/>
                </a:lnTo>
                <a:lnTo>
                  <a:pt x="218060" y="102365"/>
                </a:lnTo>
                <a:lnTo>
                  <a:pt x="215202" y="100724"/>
                </a:lnTo>
                <a:lnTo>
                  <a:pt x="215202" y="94553"/>
                </a:lnTo>
                <a:close/>
                <a:moveTo>
                  <a:pt x="226783" y="94553"/>
                </a:moveTo>
                <a:lnTo>
                  <a:pt x="232103" y="103763"/>
                </a:lnTo>
                <a:lnTo>
                  <a:pt x="229640" y="102365"/>
                </a:lnTo>
                <a:lnTo>
                  <a:pt x="226783" y="100724"/>
                </a:lnTo>
                <a:lnTo>
                  <a:pt x="226783" y="94553"/>
                </a:lnTo>
                <a:close/>
                <a:moveTo>
                  <a:pt x="238425" y="94553"/>
                </a:moveTo>
                <a:lnTo>
                  <a:pt x="243744" y="103763"/>
                </a:lnTo>
                <a:lnTo>
                  <a:pt x="241282" y="102365"/>
                </a:lnTo>
                <a:lnTo>
                  <a:pt x="238425" y="100724"/>
                </a:lnTo>
                <a:lnTo>
                  <a:pt x="238425" y="94553"/>
                </a:lnTo>
                <a:close/>
                <a:moveTo>
                  <a:pt x="250036" y="94553"/>
                </a:moveTo>
                <a:lnTo>
                  <a:pt x="255355" y="103763"/>
                </a:lnTo>
                <a:lnTo>
                  <a:pt x="252893" y="102365"/>
                </a:lnTo>
                <a:lnTo>
                  <a:pt x="250036" y="100724"/>
                </a:lnTo>
                <a:lnTo>
                  <a:pt x="250036" y="94553"/>
                </a:lnTo>
                <a:close/>
                <a:moveTo>
                  <a:pt x="273289" y="94553"/>
                </a:moveTo>
                <a:lnTo>
                  <a:pt x="278608" y="103763"/>
                </a:lnTo>
                <a:lnTo>
                  <a:pt x="276146" y="102365"/>
                </a:lnTo>
                <a:lnTo>
                  <a:pt x="273289" y="100724"/>
                </a:lnTo>
                <a:lnTo>
                  <a:pt x="273289" y="94553"/>
                </a:lnTo>
                <a:close/>
                <a:moveTo>
                  <a:pt x="29029" y="94553"/>
                </a:moveTo>
                <a:lnTo>
                  <a:pt x="29029" y="100724"/>
                </a:lnTo>
                <a:lnTo>
                  <a:pt x="26172" y="102365"/>
                </a:lnTo>
                <a:lnTo>
                  <a:pt x="23710" y="103794"/>
                </a:lnTo>
                <a:lnTo>
                  <a:pt x="23710" y="103794"/>
                </a:lnTo>
                <a:lnTo>
                  <a:pt x="29029" y="94553"/>
                </a:lnTo>
                <a:close/>
                <a:moveTo>
                  <a:pt x="40610" y="94553"/>
                </a:moveTo>
                <a:lnTo>
                  <a:pt x="40610" y="100724"/>
                </a:lnTo>
                <a:lnTo>
                  <a:pt x="37783" y="102365"/>
                </a:lnTo>
                <a:lnTo>
                  <a:pt x="35290" y="103794"/>
                </a:lnTo>
                <a:lnTo>
                  <a:pt x="35290" y="103794"/>
                </a:lnTo>
                <a:lnTo>
                  <a:pt x="40610" y="94553"/>
                </a:lnTo>
                <a:close/>
                <a:moveTo>
                  <a:pt x="75504" y="94553"/>
                </a:moveTo>
                <a:lnTo>
                  <a:pt x="75504" y="100724"/>
                </a:lnTo>
                <a:lnTo>
                  <a:pt x="72647" y="102365"/>
                </a:lnTo>
                <a:lnTo>
                  <a:pt x="70185" y="103794"/>
                </a:lnTo>
                <a:lnTo>
                  <a:pt x="70185" y="103794"/>
                </a:lnTo>
                <a:lnTo>
                  <a:pt x="75504" y="94553"/>
                </a:lnTo>
                <a:close/>
                <a:moveTo>
                  <a:pt x="87115" y="94553"/>
                </a:moveTo>
                <a:lnTo>
                  <a:pt x="87115" y="100724"/>
                </a:lnTo>
                <a:lnTo>
                  <a:pt x="84288" y="102365"/>
                </a:lnTo>
                <a:lnTo>
                  <a:pt x="81796" y="103794"/>
                </a:lnTo>
                <a:lnTo>
                  <a:pt x="81796" y="103794"/>
                </a:lnTo>
                <a:lnTo>
                  <a:pt x="87115" y="94553"/>
                </a:lnTo>
                <a:close/>
                <a:moveTo>
                  <a:pt x="133590" y="94614"/>
                </a:moveTo>
                <a:lnTo>
                  <a:pt x="133590" y="100724"/>
                </a:lnTo>
                <a:lnTo>
                  <a:pt x="130733" y="102365"/>
                </a:lnTo>
                <a:lnTo>
                  <a:pt x="128271" y="103794"/>
                </a:lnTo>
                <a:lnTo>
                  <a:pt x="128271" y="103794"/>
                </a:lnTo>
                <a:lnTo>
                  <a:pt x="133590" y="94614"/>
                </a:lnTo>
                <a:close/>
                <a:moveTo>
                  <a:pt x="6050" y="94553"/>
                </a:moveTo>
                <a:lnTo>
                  <a:pt x="11369" y="103794"/>
                </a:lnTo>
                <a:lnTo>
                  <a:pt x="8907" y="102365"/>
                </a:lnTo>
                <a:lnTo>
                  <a:pt x="6050" y="100724"/>
                </a:lnTo>
                <a:lnTo>
                  <a:pt x="6050" y="94553"/>
                </a:lnTo>
                <a:close/>
                <a:moveTo>
                  <a:pt x="17418" y="94553"/>
                </a:moveTo>
                <a:lnTo>
                  <a:pt x="17418" y="100724"/>
                </a:lnTo>
                <a:lnTo>
                  <a:pt x="14560" y="102365"/>
                </a:lnTo>
                <a:lnTo>
                  <a:pt x="12098" y="103794"/>
                </a:lnTo>
                <a:lnTo>
                  <a:pt x="17418" y="94553"/>
                </a:lnTo>
                <a:close/>
                <a:moveTo>
                  <a:pt x="52251" y="94553"/>
                </a:moveTo>
                <a:lnTo>
                  <a:pt x="52251" y="100724"/>
                </a:lnTo>
                <a:lnTo>
                  <a:pt x="49394" y="102365"/>
                </a:lnTo>
                <a:lnTo>
                  <a:pt x="46932" y="103794"/>
                </a:lnTo>
                <a:lnTo>
                  <a:pt x="52251" y="94553"/>
                </a:lnTo>
                <a:close/>
                <a:moveTo>
                  <a:pt x="63862" y="94553"/>
                </a:moveTo>
                <a:lnTo>
                  <a:pt x="63862" y="100724"/>
                </a:lnTo>
                <a:lnTo>
                  <a:pt x="61005" y="102365"/>
                </a:lnTo>
                <a:lnTo>
                  <a:pt x="58543" y="103794"/>
                </a:lnTo>
                <a:lnTo>
                  <a:pt x="63862" y="94553"/>
                </a:lnTo>
                <a:close/>
                <a:moveTo>
                  <a:pt x="98757" y="94553"/>
                </a:moveTo>
                <a:lnTo>
                  <a:pt x="98757" y="100724"/>
                </a:lnTo>
                <a:lnTo>
                  <a:pt x="95899" y="102365"/>
                </a:lnTo>
                <a:lnTo>
                  <a:pt x="93437" y="103794"/>
                </a:lnTo>
                <a:lnTo>
                  <a:pt x="98757" y="94553"/>
                </a:lnTo>
                <a:close/>
                <a:moveTo>
                  <a:pt x="110337" y="94614"/>
                </a:moveTo>
                <a:lnTo>
                  <a:pt x="110337" y="100724"/>
                </a:lnTo>
                <a:lnTo>
                  <a:pt x="107480" y="102365"/>
                </a:lnTo>
                <a:lnTo>
                  <a:pt x="105018" y="103794"/>
                </a:lnTo>
                <a:lnTo>
                  <a:pt x="110337" y="94614"/>
                </a:lnTo>
                <a:close/>
                <a:moveTo>
                  <a:pt x="121979" y="94614"/>
                </a:moveTo>
                <a:lnTo>
                  <a:pt x="121979" y="100724"/>
                </a:lnTo>
                <a:lnTo>
                  <a:pt x="119122" y="102365"/>
                </a:lnTo>
                <a:lnTo>
                  <a:pt x="116660" y="103794"/>
                </a:lnTo>
                <a:lnTo>
                  <a:pt x="121979" y="94614"/>
                </a:lnTo>
                <a:close/>
                <a:moveTo>
                  <a:pt x="145232" y="94614"/>
                </a:moveTo>
                <a:lnTo>
                  <a:pt x="145232" y="100724"/>
                </a:lnTo>
                <a:lnTo>
                  <a:pt x="142374" y="102365"/>
                </a:lnTo>
                <a:lnTo>
                  <a:pt x="139912" y="103794"/>
                </a:lnTo>
                <a:lnTo>
                  <a:pt x="145232" y="94614"/>
                </a:lnTo>
                <a:close/>
                <a:moveTo>
                  <a:pt x="156843" y="94614"/>
                </a:moveTo>
                <a:lnTo>
                  <a:pt x="156843" y="100724"/>
                </a:lnTo>
                <a:lnTo>
                  <a:pt x="153986" y="102365"/>
                </a:lnTo>
                <a:lnTo>
                  <a:pt x="151523" y="103794"/>
                </a:lnTo>
                <a:lnTo>
                  <a:pt x="156843" y="94614"/>
                </a:lnTo>
                <a:close/>
                <a:moveTo>
                  <a:pt x="168484" y="94614"/>
                </a:moveTo>
                <a:lnTo>
                  <a:pt x="168484" y="100724"/>
                </a:lnTo>
                <a:lnTo>
                  <a:pt x="165627" y="102365"/>
                </a:lnTo>
                <a:lnTo>
                  <a:pt x="163165" y="103794"/>
                </a:lnTo>
                <a:lnTo>
                  <a:pt x="168484" y="94614"/>
                </a:lnTo>
                <a:close/>
                <a:moveTo>
                  <a:pt x="180065" y="94614"/>
                </a:moveTo>
                <a:lnTo>
                  <a:pt x="180065" y="100724"/>
                </a:lnTo>
                <a:lnTo>
                  <a:pt x="177208" y="102365"/>
                </a:lnTo>
                <a:lnTo>
                  <a:pt x="174746" y="103794"/>
                </a:lnTo>
                <a:lnTo>
                  <a:pt x="180065" y="94614"/>
                </a:lnTo>
                <a:close/>
                <a:moveTo>
                  <a:pt x="191676" y="94614"/>
                </a:moveTo>
                <a:lnTo>
                  <a:pt x="191676" y="100724"/>
                </a:lnTo>
                <a:lnTo>
                  <a:pt x="188849" y="102365"/>
                </a:lnTo>
                <a:lnTo>
                  <a:pt x="186357" y="103794"/>
                </a:lnTo>
                <a:lnTo>
                  <a:pt x="191676" y="94614"/>
                </a:lnTo>
                <a:close/>
                <a:moveTo>
                  <a:pt x="203318" y="94614"/>
                </a:moveTo>
                <a:lnTo>
                  <a:pt x="203318" y="100724"/>
                </a:lnTo>
                <a:lnTo>
                  <a:pt x="200461" y="102365"/>
                </a:lnTo>
                <a:lnTo>
                  <a:pt x="197999" y="103794"/>
                </a:lnTo>
                <a:lnTo>
                  <a:pt x="203318" y="94614"/>
                </a:lnTo>
                <a:close/>
                <a:moveTo>
                  <a:pt x="214929" y="94614"/>
                </a:moveTo>
                <a:lnTo>
                  <a:pt x="214929" y="100724"/>
                </a:lnTo>
                <a:lnTo>
                  <a:pt x="212072" y="102365"/>
                </a:lnTo>
                <a:lnTo>
                  <a:pt x="209610" y="103794"/>
                </a:lnTo>
                <a:lnTo>
                  <a:pt x="214929" y="94614"/>
                </a:lnTo>
                <a:close/>
                <a:moveTo>
                  <a:pt x="226570" y="94614"/>
                </a:moveTo>
                <a:lnTo>
                  <a:pt x="226570" y="100724"/>
                </a:lnTo>
                <a:lnTo>
                  <a:pt x="223713" y="102365"/>
                </a:lnTo>
                <a:lnTo>
                  <a:pt x="221251" y="103794"/>
                </a:lnTo>
                <a:lnTo>
                  <a:pt x="226570" y="94614"/>
                </a:lnTo>
                <a:close/>
                <a:moveTo>
                  <a:pt x="238182" y="94614"/>
                </a:moveTo>
                <a:lnTo>
                  <a:pt x="238182" y="100724"/>
                </a:lnTo>
                <a:lnTo>
                  <a:pt x="235355" y="102365"/>
                </a:lnTo>
                <a:lnTo>
                  <a:pt x="232862" y="103794"/>
                </a:lnTo>
                <a:lnTo>
                  <a:pt x="238182" y="94614"/>
                </a:lnTo>
                <a:close/>
                <a:moveTo>
                  <a:pt x="249793" y="94614"/>
                </a:moveTo>
                <a:lnTo>
                  <a:pt x="249793" y="100724"/>
                </a:lnTo>
                <a:lnTo>
                  <a:pt x="246936" y="102365"/>
                </a:lnTo>
                <a:lnTo>
                  <a:pt x="244474" y="103794"/>
                </a:lnTo>
                <a:lnTo>
                  <a:pt x="249793" y="94614"/>
                </a:lnTo>
                <a:close/>
                <a:moveTo>
                  <a:pt x="261404" y="94614"/>
                </a:moveTo>
                <a:lnTo>
                  <a:pt x="261404" y="100724"/>
                </a:lnTo>
                <a:lnTo>
                  <a:pt x="258547" y="102365"/>
                </a:lnTo>
                <a:lnTo>
                  <a:pt x="256085" y="103794"/>
                </a:lnTo>
                <a:lnTo>
                  <a:pt x="261404" y="94614"/>
                </a:lnTo>
                <a:close/>
                <a:moveTo>
                  <a:pt x="273046" y="94614"/>
                </a:moveTo>
                <a:lnTo>
                  <a:pt x="273046" y="100754"/>
                </a:lnTo>
                <a:lnTo>
                  <a:pt x="270188" y="102395"/>
                </a:lnTo>
                <a:lnTo>
                  <a:pt x="267726" y="103794"/>
                </a:lnTo>
                <a:lnTo>
                  <a:pt x="273046" y="94614"/>
                </a:lnTo>
                <a:close/>
                <a:moveTo>
                  <a:pt x="284657" y="94614"/>
                </a:moveTo>
                <a:lnTo>
                  <a:pt x="284657" y="100754"/>
                </a:lnTo>
                <a:lnTo>
                  <a:pt x="279337" y="103794"/>
                </a:lnTo>
                <a:lnTo>
                  <a:pt x="284657" y="94614"/>
                </a:lnTo>
                <a:close/>
                <a:moveTo>
                  <a:pt x="5898" y="100936"/>
                </a:moveTo>
                <a:lnTo>
                  <a:pt x="8755" y="102578"/>
                </a:lnTo>
                <a:lnTo>
                  <a:pt x="11217" y="104037"/>
                </a:lnTo>
                <a:lnTo>
                  <a:pt x="578" y="104037"/>
                </a:lnTo>
                <a:lnTo>
                  <a:pt x="5898" y="100936"/>
                </a:lnTo>
                <a:close/>
                <a:moveTo>
                  <a:pt x="17509" y="100936"/>
                </a:moveTo>
                <a:lnTo>
                  <a:pt x="20366" y="102578"/>
                </a:lnTo>
                <a:lnTo>
                  <a:pt x="22828" y="104037"/>
                </a:lnTo>
                <a:lnTo>
                  <a:pt x="12190" y="104037"/>
                </a:lnTo>
                <a:lnTo>
                  <a:pt x="14682" y="102578"/>
                </a:lnTo>
                <a:lnTo>
                  <a:pt x="17509" y="100936"/>
                </a:lnTo>
                <a:close/>
                <a:moveTo>
                  <a:pt x="29150" y="100936"/>
                </a:moveTo>
                <a:lnTo>
                  <a:pt x="32008" y="102578"/>
                </a:lnTo>
                <a:lnTo>
                  <a:pt x="34470" y="104037"/>
                </a:lnTo>
                <a:lnTo>
                  <a:pt x="23831" y="104037"/>
                </a:lnTo>
                <a:lnTo>
                  <a:pt x="26293" y="102578"/>
                </a:lnTo>
                <a:lnTo>
                  <a:pt x="29150" y="100936"/>
                </a:lnTo>
                <a:close/>
                <a:moveTo>
                  <a:pt x="40762" y="100936"/>
                </a:moveTo>
                <a:lnTo>
                  <a:pt x="43619" y="102578"/>
                </a:lnTo>
                <a:lnTo>
                  <a:pt x="46081" y="104037"/>
                </a:lnTo>
                <a:lnTo>
                  <a:pt x="35442" y="104037"/>
                </a:lnTo>
                <a:lnTo>
                  <a:pt x="37935" y="102578"/>
                </a:lnTo>
                <a:lnTo>
                  <a:pt x="40762" y="100936"/>
                </a:lnTo>
                <a:close/>
                <a:moveTo>
                  <a:pt x="52403" y="100936"/>
                </a:moveTo>
                <a:lnTo>
                  <a:pt x="55260" y="102578"/>
                </a:lnTo>
                <a:lnTo>
                  <a:pt x="57722" y="104037"/>
                </a:lnTo>
                <a:lnTo>
                  <a:pt x="47084" y="104037"/>
                </a:lnTo>
                <a:lnTo>
                  <a:pt x="49546" y="102578"/>
                </a:lnTo>
                <a:lnTo>
                  <a:pt x="52403" y="100936"/>
                </a:lnTo>
                <a:close/>
                <a:moveTo>
                  <a:pt x="64014" y="100936"/>
                </a:moveTo>
                <a:lnTo>
                  <a:pt x="66871" y="102578"/>
                </a:lnTo>
                <a:lnTo>
                  <a:pt x="69334" y="104037"/>
                </a:lnTo>
                <a:lnTo>
                  <a:pt x="58695" y="104037"/>
                </a:lnTo>
                <a:lnTo>
                  <a:pt x="61187" y="102578"/>
                </a:lnTo>
                <a:lnTo>
                  <a:pt x="64014" y="100936"/>
                </a:lnTo>
                <a:close/>
                <a:moveTo>
                  <a:pt x="75625" y="100936"/>
                </a:moveTo>
                <a:lnTo>
                  <a:pt x="78452" y="102578"/>
                </a:lnTo>
                <a:lnTo>
                  <a:pt x="80945" y="104037"/>
                </a:lnTo>
                <a:lnTo>
                  <a:pt x="70306" y="104037"/>
                </a:lnTo>
                <a:lnTo>
                  <a:pt x="72768" y="102578"/>
                </a:lnTo>
                <a:lnTo>
                  <a:pt x="75625" y="100936"/>
                </a:lnTo>
                <a:close/>
                <a:moveTo>
                  <a:pt x="87237" y="100936"/>
                </a:moveTo>
                <a:lnTo>
                  <a:pt x="90094" y="102578"/>
                </a:lnTo>
                <a:lnTo>
                  <a:pt x="92556" y="104037"/>
                </a:lnTo>
                <a:lnTo>
                  <a:pt x="81917" y="104037"/>
                </a:lnTo>
                <a:lnTo>
                  <a:pt x="84379" y="102578"/>
                </a:lnTo>
                <a:lnTo>
                  <a:pt x="87237" y="100936"/>
                </a:lnTo>
                <a:close/>
                <a:moveTo>
                  <a:pt x="98878" y="100936"/>
                </a:moveTo>
                <a:lnTo>
                  <a:pt x="101705" y="102578"/>
                </a:lnTo>
                <a:lnTo>
                  <a:pt x="104197" y="104037"/>
                </a:lnTo>
                <a:lnTo>
                  <a:pt x="93559" y="104037"/>
                </a:lnTo>
                <a:lnTo>
                  <a:pt x="96021" y="102578"/>
                </a:lnTo>
                <a:lnTo>
                  <a:pt x="98878" y="100936"/>
                </a:lnTo>
                <a:close/>
                <a:moveTo>
                  <a:pt x="110489" y="100936"/>
                </a:moveTo>
                <a:lnTo>
                  <a:pt x="113346" y="102578"/>
                </a:lnTo>
                <a:lnTo>
                  <a:pt x="115809" y="104037"/>
                </a:lnTo>
                <a:lnTo>
                  <a:pt x="105170" y="104037"/>
                </a:lnTo>
                <a:lnTo>
                  <a:pt x="107632" y="102578"/>
                </a:lnTo>
                <a:lnTo>
                  <a:pt x="110489" y="100936"/>
                </a:lnTo>
                <a:close/>
                <a:moveTo>
                  <a:pt x="122131" y="100936"/>
                </a:moveTo>
                <a:lnTo>
                  <a:pt x="124958" y="102578"/>
                </a:lnTo>
                <a:lnTo>
                  <a:pt x="127450" y="104037"/>
                </a:lnTo>
                <a:lnTo>
                  <a:pt x="116812" y="104037"/>
                </a:lnTo>
                <a:lnTo>
                  <a:pt x="119274" y="102578"/>
                </a:lnTo>
                <a:lnTo>
                  <a:pt x="122131" y="100936"/>
                </a:lnTo>
                <a:close/>
                <a:moveTo>
                  <a:pt x="133742" y="100936"/>
                </a:moveTo>
                <a:lnTo>
                  <a:pt x="136599" y="102578"/>
                </a:lnTo>
                <a:lnTo>
                  <a:pt x="139061" y="104037"/>
                </a:lnTo>
                <a:lnTo>
                  <a:pt x="128423" y="104037"/>
                </a:lnTo>
                <a:lnTo>
                  <a:pt x="130885" y="102578"/>
                </a:lnTo>
                <a:lnTo>
                  <a:pt x="133742" y="100936"/>
                </a:lnTo>
                <a:close/>
                <a:moveTo>
                  <a:pt x="145323" y="100936"/>
                </a:moveTo>
                <a:lnTo>
                  <a:pt x="148180" y="102578"/>
                </a:lnTo>
                <a:lnTo>
                  <a:pt x="150642" y="104037"/>
                </a:lnTo>
                <a:lnTo>
                  <a:pt x="140004" y="104037"/>
                </a:lnTo>
                <a:lnTo>
                  <a:pt x="142496" y="102578"/>
                </a:lnTo>
                <a:lnTo>
                  <a:pt x="145323" y="100936"/>
                </a:lnTo>
                <a:close/>
                <a:moveTo>
                  <a:pt x="156964" y="100936"/>
                </a:moveTo>
                <a:lnTo>
                  <a:pt x="159822" y="102578"/>
                </a:lnTo>
                <a:lnTo>
                  <a:pt x="162284" y="104037"/>
                </a:lnTo>
                <a:lnTo>
                  <a:pt x="151645" y="104037"/>
                </a:lnTo>
                <a:lnTo>
                  <a:pt x="154107" y="102578"/>
                </a:lnTo>
                <a:lnTo>
                  <a:pt x="156964" y="100936"/>
                </a:lnTo>
                <a:close/>
                <a:moveTo>
                  <a:pt x="168575" y="100936"/>
                </a:moveTo>
                <a:lnTo>
                  <a:pt x="171433" y="102578"/>
                </a:lnTo>
                <a:lnTo>
                  <a:pt x="173895" y="104037"/>
                </a:lnTo>
                <a:lnTo>
                  <a:pt x="163256" y="104037"/>
                </a:lnTo>
                <a:lnTo>
                  <a:pt x="165749" y="102578"/>
                </a:lnTo>
                <a:lnTo>
                  <a:pt x="168575" y="100936"/>
                </a:lnTo>
                <a:close/>
                <a:moveTo>
                  <a:pt x="180217" y="100936"/>
                </a:moveTo>
                <a:lnTo>
                  <a:pt x="183074" y="102578"/>
                </a:lnTo>
                <a:lnTo>
                  <a:pt x="185536" y="104037"/>
                </a:lnTo>
                <a:lnTo>
                  <a:pt x="174898" y="104037"/>
                </a:lnTo>
                <a:lnTo>
                  <a:pt x="177360" y="102578"/>
                </a:lnTo>
                <a:lnTo>
                  <a:pt x="180217" y="100936"/>
                </a:lnTo>
                <a:close/>
                <a:moveTo>
                  <a:pt x="191828" y="100936"/>
                </a:moveTo>
                <a:lnTo>
                  <a:pt x="194685" y="102578"/>
                </a:lnTo>
                <a:lnTo>
                  <a:pt x="197147" y="104037"/>
                </a:lnTo>
                <a:lnTo>
                  <a:pt x="186509" y="104037"/>
                </a:lnTo>
                <a:lnTo>
                  <a:pt x="189001" y="102578"/>
                </a:lnTo>
                <a:lnTo>
                  <a:pt x="191828" y="100936"/>
                </a:lnTo>
                <a:close/>
                <a:moveTo>
                  <a:pt x="203470" y="100936"/>
                </a:moveTo>
                <a:lnTo>
                  <a:pt x="206327" y="102578"/>
                </a:lnTo>
                <a:lnTo>
                  <a:pt x="208789" y="104037"/>
                </a:lnTo>
                <a:lnTo>
                  <a:pt x="198151" y="104037"/>
                </a:lnTo>
                <a:lnTo>
                  <a:pt x="200613" y="102578"/>
                </a:lnTo>
                <a:lnTo>
                  <a:pt x="203470" y="100936"/>
                </a:lnTo>
                <a:close/>
                <a:moveTo>
                  <a:pt x="215051" y="100936"/>
                </a:moveTo>
                <a:lnTo>
                  <a:pt x="217908" y="102578"/>
                </a:lnTo>
                <a:lnTo>
                  <a:pt x="220370" y="104037"/>
                </a:lnTo>
                <a:lnTo>
                  <a:pt x="209731" y="104037"/>
                </a:lnTo>
                <a:lnTo>
                  <a:pt x="212193" y="102578"/>
                </a:lnTo>
                <a:lnTo>
                  <a:pt x="215051" y="100936"/>
                </a:lnTo>
                <a:close/>
                <a:moveTo>
                  <a:pt x="226692" y="100936"/>
                </a:moveTo>
                <a:lnTo>
                  <a:pt x="229519" y="102578"/>
                </a:lnTo>
                <a:lnTo>
                  <a:pt x="232011" y="104037"/>
                </a:lnTo>
                <a:lnTo>
                  <a:pt x="221373" y="104037"/>
                </a:lnTo>
                <a:lnTo>
                  <a:pt x="223835" y="102578"/>
                </a:lnTo>
                <a:lnTo>
                  <a:pt x="226692" y="100936"/>
                </a:lnTo>
                <a:close/>
                <a:moveTo>
                  <a:pt x="238303" y="100936"/>
                </a:moveTo>
                <a:lnTo>
                  <a:pt x="241160" y="102578"/>
                </a:lnTo>
                <a:lnTo>
                  <a:pt x="243622" y="104037"/>
                </a:lnTo>
                <a:lnTo>
                  <a:pt x="232984" y="104037"/>
                </a:lnTo>
                <a:lnTo>
                  <a:pt x="235446" y="102578"/>
                </a:lnTo>
                <a:lnTo>
                  <a:pt x="238303" y="100936"/>
                </a:lnTo>
                <a:close/>
                <a:moveTo>
                  <a:pt x="249945" y="100936"/>
                </a:moveTo>
                <a:lnTo>
                  <a:pt x="252772" y="102578"/>
                </a:lnTo>
                <a:lnTo>
                  <a:pt x="255264" y="104037"/>
                </a:lnTo>
                <a:lnTo>
                  <a:pt x="244626" y="104037"/>
                </a:lnTo>
                <a:lnTo>
                  <a:pt x="247088" y="102578"/>
                </a:lnTo>
                <a:lnTo>
                  <a:pt x="249945" y="100936"/>
                </a:lnTo>
                <a:close/>
                <a:moveTo>
                  <a:pt x="261556" y="100936"/>
                </a:moveTo>
                <a:lnTo>
                  <a:pt x="264413" y="102578"/>
                </a:lnTo>
                <a:lnTo>
                  <a:pt x="266875" y="104037"/>
                </a:lnTo>
                <a:lnTo>
                  <a:pt x="256237" y="104037"/>
                </a:lnTo>
                <a:lnTo>
                  <a:pt x="258699" y="102578"/>
                </a:lnTo>
                <a:lnTo>
                  <a:pt x="261556" y="100936"/>
                </a:lnTo>
                <a:close/>
                <a:moveTo>
                  <a:pt x="273198" y="100936"/>
                </a:moveTo>
                <a:lnTo>
                  <a:pt x="276024" y="102578"/>
                </a:lnTo>
                <a:lnTo>
                  <a:pt x="278517" y="104037"/>
                </a:lnTo>
                <a:lnTo>
                  <a:pt x="267878" y="104037"/>
                </a:lnTo>
                <a:lnTo>
                  <a:pt x="270340" y="102578"/>
                </a:lnTo>
                <a:lnTo>
                  <a:pt x="273198" y="100936"/>
                </a:lnTo>
                <a:close/>
                <a:moveTo>
                  <a:pt x="11217" y="104250"/>
                </a:moveTo>
                <a:lnTo>
                  <a:pt x="5898" y="107320"/>
                </a:lnTo>
                <a:lnTo>
                  <a:pt x="578" y="104250"/>
                </a:lnTo>
                <a:close/>
                <a:moveTo>
                  <a:pt x="22828" y="104250"/>
                </a:moveTo>
                <a:lnTo>
                  <a:pt x="17509" y="107320"/>
                </a:lnTo>
                <a:lnTo>
                  <a:pt x="12190" y="104250"/>
                </a:lnTo>
                <a:close/>
                <a:moveTo>
                  <a:pt x="34470" y="104250"/>
                </a:moveTo>
                <a:lnTo>
                  <a:pt x="29150" y="107320"/>
                </a:lnTo>
                <a:lnTo>
                  <a:pt x="23831" y="104250"/>
                </a:lnTo>
                <a:close/>
                <a:moveTo>
                  <a:pt x="46081" y="104250"/>
                </a:moveTo>
                <a:lnTo>
                  <a:pt x="40762" y="107320"/>
                </a:lnTo>
                <a:lnTo>
                  <a:pt x="35442" y="104250"/>
                </a:lnTo>
                <a:close/>
                <a:moveTo>
                  <a:pt x="57722" y="104250"/>
                </a:moveTo>
                <a:lnTo>
                  <a:pt x="52403" y="107320"/>
                </a:lnTo>
                <a:lnTo>
                  <a:pt x="47084" y="104250"/>
                </a:lnTo>
                <a:close/>
                <a:moveTo>
                  <a:pt x="69334" y="104250"/>
                </a:moveTo>
                <a:lnTo>
                  <a:pt x="64014" y="107320"/>
                </a:lnTo>
                <a:lnTo>
                  <a:pt x="58695" y="104250"/>
                </a:lnTo>
                <a:close/>
                <a:moveTo>
                  <a:pt x="80945" y="104250"/>
                </a:moveTo>
                <a:lnTo>
                  <a:pt x="75625" y="107320"/>
                </a:lnTo>
                <a:lnTo>
                  <a:pt x="70306" y="104250"/>
                </a:lnTo>
                <a:close/>
                <a:moveTo>
                  <a:pt x="92556" y="104250"/>
                </a:moveTo>
                <a:lnTo>
                  <a:pt x="87237" y="107320"/>
                </a:lnTo>
                <a:lnTo>
                  <a:pt x="81917" y="104250"/>
                </a:lnTo>
                <a:close/>
                <a:moveTo>
                  <a:pt x="104197" y="104250"/>
                </a:moveTo>
                <a:lnTo>
                  <a:pt x="98878" y="107320"/>
                </a:lnTo>
                <a:lnTo>
                  <a:pt x="93559" y="104250"/>
                </a:lnTo>
                <a:close/>
                <a:moveTo>
                  <a:pt x="115809" y="104250"/>
                </a:moveTo>
                <a:lnTo>
                  <a:pt x="110489" y="107320"/>
                </a:lnTo>
                <a:lnTo>
                  <a:pt x="105170" y="104250"/>
                </a:lnTo>
                <a:close/>
                <a:moveTo>
                  <a:pt x="127450" y="104250"/>
                </a:moveTo>
                <a:lnTo>
                  <a:pt x="122131" y="107320"/>
                </a:lnTo>
                <a:lnTo>
                  <a:pt x="116812" y="104250"/>
                </a:lnTo>
                <a:close/>
                <a:moveTo>
                  <a:pt x="139061" y="104250"/>
                </a:moveTo>
                <a:lnTo>
                  <a:pt x="133742" y="107320"/>
                </a:lnTo>
                <a:lnTo>
                  <a:pt x="128423" y="104250"/>
                </a:lnTo>
                <a:close/>
                <a:moveTo>
                  <a:pt x="150642" y="104250"/>
                </a:moveTo>
                <a:lnTo>
                  <a:pt x="145323" y="107320"/>
                </a:lnTo>
                <a:lnTo>
                  <a:pt x="140004" y="104250"/>
                </a:lnTo>
                <a:close/>
                <a:moveTo>
                  <a:pt x="162284" y="104250"/>
                </a:moveTo>
                <a:lnTo>
                  <a:pt x="156964" y="107320"/>
                </a:lnTo>
                <a:lnTo>
                  <a:pt x="151645" y="104250"/>
                </a:lnTo>
                <a:close/>
                <a:moveTo>
                  <a:pt x="173895" y="104250"/>
                </a:moveTo>
                <a:lnTo>
                  <a:pt x="168575" y="107320"/>
                </a:lnTo>
                <a:lnTo>
                  <a:pt x="163256" y="104250"/>
                </a:lnTo>
                <a:close/>
                <a:moveTo>
                  <a:pt x="185536" y="104250"/>
                </a:moveTo>
                <a:lnTo>
                  <a:pt x="180217" y="107320"/>
                </a:lnTo>
                <a:lnTo>
                  <a:pt x="174898" y="104250"/>
                </a:lnTo>
                <a:close/>
                <a:moveTo>
                  <a:pt x="197147" y="104250"/>
                </a:moveTo>
                <a:lnTo>
                  <a:pt x="191828" y="107320"/>
                </a:lnTo>
                <a:lnTo>
                  <a:pt x="186509" y="104250"/>
                </a:lnTo>
                <a:close/>
                <a:moveTo>
                  <a:pt x="208789" y="104250"/>
                </a:moveTo>
                <a:lnTo>
                  <a:pt x="203470" y="107320"/>
                </a:lnTo>
                <a:lnTo>
                  <a:pt x="198151" y="104250"/>
                </a:lnTo>
                <a:close/>
                <a:moveTo>
                  <a:pt x="220370" y="104250"/>
                </a:moveTo>
                <a:lnTo>
                  <a:pt x="215051" y="107320"/>
                </a:lnTo>
                <a:lnTo>
                  <a:pt x="209731" y="104250"/>
                </a:lnTo>
                <a:close/>
                <a:moveTo>
                  <a:pt x="232011" y="104250"/>
                </a:moveTo>
                <a:lnTo>
                  <a:pt x="226692" y="107320"/>
                </a:lnTo>
                <a:lnTo>
                  <a:pt x="221373" y="104250"/>
                </a:lnTo>
                <a:close/>
                <a:moveTo>
                  <a:pt x="243622" y="104250"/>
                </a:moveTo>
                <a:lnTo>
                  <a:pt x="238303" y="107320"/>
                </a:lnTo>
                <a:lnTo>
                  <a:pt x="232984" y="104250"/>
                </a:lnTo>
                <a:close/>
                <a:moveTo>
                  <a:pt x="255264" y="104250"/>
                </a:moveTo>
                <a:lnTo>
                  <a:pt x="249945" y="107320"/>
                </a:lnTo>
                <a:lnTo>
                  <a:pt x="244626" y="104250"/>
                </a:lnTo>
                <a:close/>
                <a:moveTo>
                  <a:pt x="266875" y="104250"/>
                </a:moveTo>
                <a:lnTo>
                  <a:pt x="261556" y="107320"/>
                </a:lnTo>
                <a:lnTo>
                  <a:pt x="256237" y="104250"/>
                </a:lnTo>
                <a:close/>
                <a:moveTo>
                  <a:pt x="278517" y="104250"/>
                </a:moveTo>
                <a:lnTo>
                  <a:pt x="273198" y="107320"/>
                </a:lnTo>
                <a:lnTo>
                  <a:pt x="267878" y="104250"/>
                </a:lnTo>
                <a:close/>
                <a:moveTo>
                  <a:pt x="11369" y="104493"/>
                </a:moveTo>
                <a:lnTo>
                  <a:pt x="6050" y="113672"/>
                </a:lnTo>
                <a:lnTo>
                  <a:pt x="6050" y="107563"/>
                </a:lnTo>
                <a:lnTo>
                  <a:pt x="11369" y="104493"/>
                </a:lnTo>
                <a:close/>
                <a:moveTo>
                  <a:pt x="22980" y="104493"/>
                </a:moveTo>
                <a:lnTo>
                  <a:pt x="17661" y="113672"/>
                </a:lnTo>
                <a:lnTo>
                  <a:pt x="17661" y="107563"/>
                </a:lnTo>
                <a:lnTo>
                  <a:pt x="22980" y="104493"/>
                </a:lnTo>
                <a:close/>
                <a:moveTo>
                  <a:pt x="34622" y="104493"/>
                </a:moveTo>
                <a:lnTo>
                  <a:pt x="29302" y="113672"/>
                </a:lnTo>
                <a:lnTo>
                  <a:pt x="29302" y="107563"/>
                </a:lnTo>
                <a:lnTo>
                  <a:pt x="34622" y="104493"/>
                </a:lnTo>
                <a:close/>
                <a:moveTo>
                  <a:pt x="46202" y="104493"/>
                </a:moveTo>
                <a:lnTo>
                  <a:pt x="40883" y="113672"/>
                </a:lnTo>
                <a:lnTo>
                  <a:pt x="40883" y="107563"/>
                </a:lnTo>
                <a:lnTo>
                  <a:pt x="46202" y="104493"/>
                </a:lnTo>
                <a:close/>
                <a:moveTo>
                  <a:pt x="57844" y="104493"/>
                </a:moveTo>
                <a:lnTo>
                  <a:pt x="52525" y="113672"/>
                </a:lnTo>
                <a:lnTo>
                  <a:pt x="52525" y="107563"/>
                </a:lnTo>
                <a:lnTo>
                  <a:pt x="57844" y="104493"/>
                </a:lnTo>
                <a:close/>
                <a:moveTo>
                  <a:pt x="69455" y="104493"/>
                </a:moveTo>
                <a:lnTo>
                  <a:pt x="64136" y="113672"/>
                </a:lnTo>
                <a:lnTo>
                  <a:pt x="64136" y="107563"/>
                </a:lnTo>
                <a:lnTo>
                  <a:pt x="69455" y="104493"/>
                </a:lnTo>
                <a:close/>
                <a:moveTo>
                  <a:pt x="81097" y="104493"/>
                </a:moveTo>
                <a:lnTo>
                  <a:pt x="75777" y="113672"/>
                </a:lnTo>
                <a:lnTo>
                  <a:pt x="75777" y="107563"/>
                </a:lnTo>
                <a:lnTo>
                  <a:pt x="81097" y="104493"/>
                </a:lnTo>
                <a:close/>
                <a:moveTo>
                  <a:pt x="92708" y="104493"/>
                </a:moveTo>
                <a:lnTo>
                  <a:pt x="87389" y="113672"/>
                </a:lnTo>
                <a:lnTo>
                  <a:pt x="87389" y="107563"/>
                </a:lnTo>
                <a:lnTo>
                  <a:pt x="92708" y="104493"/>
                </a:lnTo>
                <a:close/>
                <a:moveTo>
                  <a:pt x="104349" y="104493"/>
                </a:moveTo>
                <a:lnTo>
                  <a:pt x="99030" y="113672"/>
                </a:lnTo>
                <a:lnTo>
                  <a:pt x="99030" y="107563"/>
                </a:lnTo>
                <a:lnTo>
                  <a:pt x="104349" y="104493"/>
                </a:lnTo>
                <a:close/>
                <a:moveTo>
                  <a:pt x="174047" y="104493"/>
                </a:moveTo>
                <a:lnTo>
                  <a:pt x="168727" y="113672"/>
                </a:lnTo>
                <a:lnTo>
                  <a:pt x="168727" y="107563"/>
                </a:lnTo>
                <a:lnTo>
                  <a:pt x="174047" y="104493"/>
                </a:lnTo>
                <a:close/>
                <a:moveTo>
                  <a:pt x="185658" y="104493"/>
                </a:moveTo>
                <a:lnTo>
                  <a:pt x="180339" y="113672"/>
                </a:lnTo>
                <a:lnTo>
                  <a:pt x="180339" y="107563"/>
                </a:lnTo>
                <a:lnTo>
                  <a:pt x="185658" y="104493"/>
                </a:lnTo>
                <a:close/>
                <a:moveTo>
                  <a:pt x="197269" y="104493"/>
                </a:moveTo>
                <a:lnTo>
                  <a:pt x="191950" y="113672"/>
                </a:lnTo>
                <a:lnTo>
                  <a:pt x="191950" y="107563"/>
                </a:lnTo>
                <a:lnTo>
                  <a:pt x="197269" y="104493"/>
                </a:lnTo>
                <a:close/>
                <a:moveTo>
                  <a:pt x="208911" y="104493"/>
                </a:moveTo>
                <a:lnTo>
                  <a:pt x="203591" y="113672"/>
                </a:lnTo>
                <a:lnTo>
                  <a:pt x="203591" y="107563"/>
                </a:lnTo>
                <a:lnTo>
                  <a:pt x="208911" y="104493"/>
                </a:lnTo>
                <a:close/>
                <a:moveTo>
                  <a:pt x="220522" y="104493"/>
                </a:moveTo>
                <a:lnTo>
                  <a:pt x="215202" y="113672"/>
                </a:lnTo>
                <a:lnTo>
                  <a:pt x="215202" y="107563"/>
                </a:lnTo>
                <a:lnTo>
                  <a:pt x="220522" y="104493"/>
                </a:lnTo>
                <a:close/>
                <a:moveTo>
                  <a:pt x="232163" y="104493"/>
                </a:moveTo>
                <a:lnTo>
                  <a:pt x="226844" y="113672"/>
                </a:lnTo>
                <a:lnTo>
                  <a:pt x="226844" y="107563"/>
                </a:lnTo>
                <a:lnTo>
                  <a:pt x="232163" y="104493"/>
                </a:lnTo>
                <a:close/>
                <a:moveTo>
                  <a:pt x="243774" y="104493"/>
                </a:moveTo>
                <a:lnTo>
                  <a:pt x="238455" y="113672"/>
                </a:lnTo>
                <a:lnTo>
                  <a:pt x="238455" y="107563"/>
                </a:lnTo>
                <a:lnTo>
                  <a:pt x="243774" y="104493"/>
                </a:lnTo>
                <a:close/>
                <a:moveTo>
                  <a:pt x="255355" y="104493"/>
                </a:moveTo>
                <a:lnTo>
                  <a:pt x="250036" y="113672"/>
                </a:lnTo>
                <a:lnTo>
                  <a:pt x="250036" y="107563"/>
                </a:lnTo>
                <a:lnTo>
                  <a:pt x="255355" y="104493"/>
                </a:lnTo>
                <a:close/>
                <a:moveTo>
                  <a:pt x="266997" y="104493"/>
                </a:moveTo>
                <a:lnTo>
                  <a:pt x="261678" y="113672"/>
                </a:lnTo>
                <a:lnTo>
                  <a:pt x="261678" y="107563"/>
                </a:lnTo>
                <a:lnTo>
                  <a:pt x="266997" y="104493"/>
                </a:lnTo>
                <a:close/>
                <a:moveTo>
                  <a:pt x="278608" y="104493"/>
                </a:moveTo>
                <a:lnTo>
                  <a:pt x="273289" y="113672"/>
                </a:lnTo>
                <a:lnTo>
                  <a:pt x="273289" y="107563"/>
                </a:lnTo>
                <a:lnTo>
                  <a:pt x="278608" y="104493"/>
                </a:lnTo>
                <a:close/>
                <a:moveTo>
                  <a:pt x="457" y="104523"/>
                </a:moveTo>
                <a:lnTo>
                  <a:pt x="5776" y="107563"/>
                </a:lnTo>
                <a:lnTo>
                  <a:pt x="5776" y="113703"/>
                </a:lnTo>
                <a:lnTo>
                  <a:pt x="457" y="104523"/>
                </a:lnTo>
                <a:close/>
                <a:moveTo>
                  <a:pt x="12098" y="104523"/>
                </a:moveTo>
                <a:lnTo>
                  <a:pt x="17418" y="107563"/>
                </a:lnTo>
                <a:lnTo>
                  <a:pt x="17418" y="113703"/>
                </a:lnTo>
                <a:lnTo>
                  <a:pt x="12098" y="104523"/>
                </a:lnTo>
                <a:close/>
                <a:moveTo>
                  <a:pt x="23710" y="104523"/>
                </a:moveTo>
                <a:lnTo>
                  <a:pt x="29029" y="107563"/>
                </a:lnTo>
                <a:lnTo>
                  <a:pt x="29029" y="113703"/>
                </a:lnTo>
                <a:lnTo>
                  <a:pt x="23710" y="104523"/>
                </a:lnTo>
                <a:close/>
                <a:moveTo>
                  <a:pt x="35290" y="104523"/>
                </a:moveTo>
                <a:lnTo>
                  <a:pt x="40610" y="107563"/>
                </a:lnTo>
                <a:lnTo>
                  <a:pt x="40610" y="113703"/>
                </a:lnTo>
                <a:lnTo>
                  <a:pt x="35290" y="104523"/>
                </a:lnTo>
                <a:close/>
                <a:moveTo>
                  <a:pt x="46932" y="104523"/>
                </a:moveTo>
                <a:lnTo>
                  <a:pt x="52251" y="107563"/>
                </a:lnTo>
                <a:lnTo>
                  <a:pt x="52251" y="113703"/>
                </a:lnTo>
                <a:lnTo>
                  <a:pt x="46932" y="104523"/>
                </a:lnTo>
                <a:close/>
                <a:moveTo>
                  <a:pt x="58543" y="104523"/>
                </a:moveTo>
                <a:lnTo>
                  <a:pt x="63862" y="107563"/>
                </a:lnTo>
                <a:lnTo>
                  <a:pt x="63862" y="113703"/>
                </a:lnTo>
                <a:lnTo>
                  <a:pt x="58543" y="104523"/>
                </a:lnTo>
                <a:close/>
                <a:moveTo>
                  <a:pt x="70185" y="104523"/>
                </a:moveTo>
                <a:lnTo>
                  <a:pt x="75504" y="107563"/>
                </a:lnTo>
                <a:lnTo>
                  <a:pt x="75504" y="113703"/>
                </a:lnTo>
                <a:lnTo>
                  <a:pt x="70185" y="104523"/>
                </a:lnTo>
                <a:close/>
                <a:moveTo>
                  <a:pt x="81796" y="104523"/>
                </a:moveTo>
                <a:lnTo>
                  <a:pt x="87115" y="107563"/>
                </a:lnTo>
                <a:lnTo>
                  <a:pt x="87115" y="113703"/>
                </a:lnTo>
                <a:lnTo>
                  <a:pt x="81796" y="104523"/>
                </a:lnTo>
                <a:close/>
                <a:moveTo>
                  <a:pt x="93437" y="104523"/>
                </a:moveTo>
                <a:lnTo>
                  <a:pt x="98757" y="107563"/>
                </a:lnTo>
                <a:lnTo>
                  <a:pt x="98757" y="113703"/>
                </a:lnTo>
                <a:lnTo>
                  <a:pt x="93437" y="104523"/>
                </a:lnTo>
                <a:close/>
                <a:moveTo>
                  <a:pt x="105018" y="104523"/>
                </a:moveTo>
                <a:lnTo>
                  <a:pt x="110337" y="107563"/>
                </a:lnTo>
                <a:lnTo>
                  <a:pt x="110337" y="113703"/>
                </a:lnTo>
                <a:lnTo>
                  <a:pt x="105018" y="104523"/>
                </a:lnTo>
                <a:close/>
                <a:moveTo>
                  <a:pt x="115930" y="104493"/>
                </a:moveTo>
                <a:lnTo>
                  <a:pt x="110611" y="113703"/>
                </a:lnTo>
                <a:lnTo>
                  <a:pt x="110611" y="107563"/>
                </a:lnTo>
                <a:lnTo>
                  <a:pt x="115930" y="104493"/>
                </a:lnTo>
                <a:close/>
                <a:moveTo>
                  <a:pt x="116660" y="104523"/>
                </a:moveTo>
                <a:lnTo>
                  <a:pt x="121979" y="107593"/>
                </a:lnTo>
                <a:lnTo>
                  <a:pt x="121979" y="113703"/>
                </a:lnTo>
                <a:lnTo>
                  <a:pt x="116660" y="104523"/>
                </a:lnTo>
                <a:close/>
                <a:moveTo>
                  <a:pt x="127541" y="104493"/>
                </a:moveTo>
                <a:lnTo>
                  <a:pt x="122222" y="113703"/>
                </a:lnTo>
                <a:lnTo>
                  <a:pt x="122222" y="107563"/>
                </a:lnTo>
                <a:lnTo>
                  <a:pt x="127541" y="104493"/>
                </a:lnTo>
                <a:close/>
                <a:moveTo>
                  <a:pt x="128271" y="104523"/>
                </a:moveTo>
                <a:lnTo>
                  <a:pt x="133590" y="107593"/>
                </a:lnTo>
                <a:lnTo>
                  <a:pt x="133590" y="113703"/>
                </a:lnTo>
                <a:lnTo>
                  <a:pt x="128271" y="104523"/>
                </a:lnTo>
                <a:close/>
                <a:moveTo>
                  <a:pt x="139183" y="104493"/>
                </a:moveTo>
                <a:lnTo>
                  <a:pt x="133864" y="113703"/>
                </a:lnTo>
                <a:lnTo>
                  <a:pt x="133864" y="107563"/>
                </a:lnTo>
                <a:lnTo>
                  <a:pt x="139183" y="104493"/>
                </a:lnTo>
                <a:close/>
                <a:moveTo>
                  <a:pt x="139912" y="104523"/>
                </a:moveTo>
                <a:lnTo>
                  <a:pt x="145232" y="107593"/>
                </a:lnTo>
                <a:lnTo>
                  <a:pt x="145232" y="113703"/>
                </a:lnTo>
                <a:lnTo>
                  <a:pt x="139912" y="104523"/>
                </a:lnTo>
                <a:close/>
                <a:moveTo>
                  <a:pt x="150794" y="104493"/>
                </a:moveTo>
                <a:lnTo>
                  <a:pt x="145475" y="113703"/>
                </a:lnTo>
                <a:lnTo>
                  <a:pt x="145475" y="107563"/>
                </a:lnTo>
                <a:lnTo>
                  <a:pt x="150794" y="104493"/>
                </a:lnTo>
                <a:close/>
                <a:moveTo>
                  <a:pt x="151523" y="104523"/>
                </a:moveTo>
                <a:lnTo>
                  <a:pt x="156843" y="107593"/>
                </a:lnTo>
                <a:lnTo>
                  <a:pt x="156843" y="113703"/>
                </a:lnTo>
                <a:lnTo>
                  <a:pt x="151523" y="104523"/>
                </a:lnTo>
                <a:close/>
                <a:moveTo>
                  <a:pt x="162436" y="104493"/>
                </a:moveTo>
                <a:lnTo>
                  <a:pt x="157116" y="113703"/>
                </a:lnTo>
                <a:lnTo>
                  <a:pt x="157116" y="107563"/>
                </a:lnTo>
                <a:lnTo>
                  <a:pt x="162436" y="104493"/>
                </a:lnTo>
                <a:close/>
                <a:moveTo>
                  <a:pt x="163165" y="104523"/>
                </a:moveTo>
                <a:lnTo>
                  <a:pt x="168484" y="107593"/>
                </a:lnTo>
                <a:lnTo>
                  <a:pt x="168484" y="113703"/>
                </a:lnTo>
                <a:lnTo>
                  <a:pt x="163165" y="104523"/>
                </a:lnTo>
                <a:close/>
                <a:moveTo>
                  <a:pt x="174746" y="104523"/>
                </a:moveTo>
                <a:lnTo>
                  <a:pt x="180065" y="107593"/>
                </a:lnTo>
                <a:lnTo>
                  <a:pt x="180065" y="113733"/>
                </a:lnTo>
                <a:lnTo>
                  <a:pt x="174746" y="104523"/>
                </a:lnTo>
                <a:close/>
                <a:moveTo>
                  <a:pt x="186357" y="104523"/>
                </a:moveTo>
                <a:lnTo>
                  <a:pt x="191676" y="107593"/>
                </a:lnTo>
                <a:lnTo>
                  <a:pt x="191676" y="113733"/>
                </a:lnTo>
                <a:lnTo>
                  <a:pt x="186357" y="104523"/>
                </a:lnTo>
                <a:close/>
                <a:moveTo>
                  <a:pt x="197999" y="104523"/>
                </a:moveTo>
                <a:lnTo>
                  <a:pt x="203318" y="107593"/>
                </a:lnTo>
                <a:lnTo>
                  <a:pt x="203318" y="113733"/>
                </a:lnTo>
                <a:lnTo>
                  <a:pt x="197999" y="104523"/>
                </a:lnTo>
                <a:close/>
                <a:moveTo>
                  <a:pt x="209610" y="104523"/>
                </a:moveTo>
                <a:lnTo>
                  <a:pt x="214929" y="107593"/>
                </a:lnTo>
                <a:lnTo>
                  <a:pt x="214929" y="113733"/>
                </a:lnTo>
                <a:lnTo>
                  <a:pt x="209610" y="104523"/>
                </a:lnTo>
                <a:close/>
                <a:moveTo>
                  <a:pt x="221251" y="104523"/>
                </a:moveTo>
                <a:lnTo>
                  <a:pt x="226570" y="107593"/>
                </a:lnTo>
                <a:lnTo>
                  <a:pt x="226570" y="113733"/>
                </a:lnTo>
                <a:lnTo>
                  <a:pt x="221251" y="104523"/>
                </a:lnTo>
                <a:close/>
                <a:moveTo>
                  <a:pt x="232862" y="104523"/>
                </a:moveTo>
                <a:lnTo>
                  <a:pt x="238182" y="107593"/>
                </a:lnTo>
                <a:lnTo>
                  <a:pt x="238182" y="113733"/>
                </a:lnTo>
                <a:lnTo>
                  <a:pt x="232862" y="104523"/>
                </a:lnTo>
                <a:close/>
                <a:moveTo>
                  <a:pt x="244474" y="104523"/>
                </a:moveTo>
                <a:lnTo>
                  <a:pt x="249793" y="107593"/>
                </a:lnTo>
                <a:lnTo>
                  <a:pt x="249793" y="113733"/>
                </a:lnTo>
                <a:lnTo>
                  <a:pt x="244474" y="104523"/>
                </a:lnTo>
                <a:close/>
                <a:moveTo>
                  <a:pt x="256085" y="104523"/>
                </a:moveTo>
                <a:lnTo>
                  <a:pt x="261404" y="107593"/>
                </a:lnTo>
                <a:lnTo>
                  <a:pt x="261404" y="113733"/>
                </a:lnTo>
                <a:lnTo>
                  <a:pt x="256085" y="104523"/>
                </a:lnTo>
                <a:close/>
                <a:moveTo>
                  <a:pt x="267726" y="104523"/>
                </a:moveTo>
                <a:lnTo>
                  <a:pt x="273046" y="107593"/>
                </a:lnTo>
                <a:lnTo>
                  <a:pt x="273046" y="113733"/>
                </a:lnTo>
                <a:lnTo>
                  <a:pt x="267726" y="104523"/>
                </a:lnTo>
                <a:close/>
                <a:moveTo>
                  <a:pt x="11855" y="104645"/>
                </a:moveTo>
                <a:lnTo>
                  <a:pt x="17174" y="113824"/>
                </a:lnTo>
                <a:lnTo>
                  <a:pt x="17174" y="113824"/>
                </a:lnTo>
                <a:lnTo>
                  <a:pt x="11855" y="110754"/>
                </a:lnTo>
                <a:lnTo>
                  <a:pt x="11855" y="104645"/>
                </a:lnTo>
                <a:close/>
                <a:moveTo>
                  <a:pt x="244" y="104645"/>
                </a:moveTo>
                <a:lnTo>
                  <a:pt x="5563" y="113824"/>
                </a:lnTo>
                <a:lnTo>
                  <a:pt x="214" y="110754"/>
                </a:lnTo>
                <a:lnTo>
                  <a:pt x="214" y="104645"/>
                </a:lnTo>
                <a:close/>
                <a:moveTo>
                  <a:pt x="116416" y="104645"/>
                </a:moveTo>
                <a:lnTo>
                  <a:pt x="121736" y="113824"/>
                </a:lnTo>
                <a:lnTo>
                  <a:pt x="116416" y="110785"/>
                </a:lnTo>
                <a:lnTo>
                  <a:pt x="116416" y="104645"/>
                </a:lnTo>
                <a:close/>
                <a:moveTo>
                  <a:pt x="128058" y="104645"/>
                </a:moveTo>
                <a:lnTo>
                  <a:pt x="133377" y="113824"/>
                </a:lnTo>
                <a:lnTo>
                  <a:pt x="128058" y="110785"/>
                </a:lnTo>
                <a:lnTo>
                  <a:pt x="128058" y="104645"/>
                </a:lnTo>
                <a:close/>
                <a:moveTo>
                  <a:pt x="139669" y="104645"/>
                </a:moveTo>
                <a:lnTo>
                  <a:pt x="144988" y="113824"/>
                </a:lnTo>
                <a:lnTo>
                  <a:pt x="139669" y="110785"/>
                </a:lnTo>
                <a:lnTo>
                  <a:pt x="139669" y="104645"/>
                </a:lnTo>
                <a:close/>
                <a:moveTo>
                  <a:pt x="151311" y="104645"/>
                </a:moveTo>
                <a:lnTo>
                  <a:pt x="156630" y="113824"/>
                </a:lnTo>
                <a:lnTo>
                  <a:pt x="151311" y="110785"/>
                </a:lnTo>
                <a:lnTo>
                  <a:pt x="151311" y="104645"/>
                </a:lnTo>
                <a:close/>
                <a:moveTo>
                  <a:pt x="162922" y="104645"/>
                </a:moveTo>
                <a:lnTo>
                  <a:pt x="168241" y="113824"/>
                </a:lnTo>
                <a:lnTo>
                  <a:pt x="162922" y="110785"/>
                </a:lnTo>
                <a:lnTo>
                  <a:pt x="162922" y="104645"/>
                </a:lnTo>
                <a:close/>
                <a:moveTo>
                  <a:pt x="174503" y="104645"/>
                </a:moveTo>
                <a:lnTo>
                  <a:pt x="179822" y="113824"/>
                </a:lnTo>
                <a:lnTo>
                  <a:pt x="174503" y="110785"/>
                </a:lnTo>
                <a:lnTo>
                  <a:pt x="174503" y="104645"/>
                </a:lnTo>
                <a:close/>
                <a:moveTo>
                  <a:pt x="186144" y="104645"/>
                </a:moveTo>
                <a:lnTo>
                  <a:pt x="191463" y="113824"/>
                </a:lnTo>
                <a:lnTo>
                  <a:pt x="186144" y="110785"/>
                </a:lnTo>
                <a:lnTo>
                  <a:pt x="186144" y="104645"/>
                </a:lnTo>
                <a:close/>
                <a:moveTo>
                  <a:pt x="197755" y="104645"/>
                </a:moveTo>
                <a:lnTo>
                  <a:pt x="203075" y="113824"/>
                </a:lnTo>
                <a:lnTo>
                  <a:pt x="197755" y="110785"/>
                </a:lnTo>
                <a:lnTo>
                  <a:pt x="197755" y="104645"/>
                </a:lnTo>
                <a:close/>
                <a:moveTo>
                  <a:pt x="209397" y="104645"/>
                </a:moveTo>
                <a:lnTo>
                  <a:pt x="214716" y="113824"/>
                </a:lnTo>
                <a:lnTo>
                  <a:pt x="209397" y="110785"/>
                </a:lnTo>
                <a:lnTo>
                  <a:pt x="209397" y="104645"/>
                </a:lnTo>
                <a:close/>
                <a:moveTo>
                  <a:pt x="221008" y="104645"/>
                </a:moveTo>
                <a:lnTo>
                  <a:pt x="226327" y="113824"/>
                </a:lnTo>
                <a:lnTo>
                  <a:pt x="221008" y="110785"/>
                </a:lnTo>
                <a:lnTo>
                  <a:pt x="221008" y="104645"/>
                </a:lnTo>
                <a:close/>
                <a:moveTo>
                  <a:pt x="232650" y="104645"/>
                </a:moveTo>
                <a:lnTo>
                  <a:pt x="237969" y="113824"/>
                </a:lnTo>
                <a:lnTo>
                  <a:pt x="232650" y="110785"/>
                </a:lnTo>
                <a:lnTo>
                  <a:pt x="232650" y="104645"/>
                </a:lnTo>
                <a:close/>
                <a:moveTo>
                  <a:pt x="244230" y="104645"/>
                </a:moveTo>
                <a:lnTo>
                  <a:pt x="249550" y="113824"/>
                </a:lnTo>
                <a:lnTo>
                  <a:pt x="244230" y="110785"/>
                </a:lnTo>
                <a:lnTo>
                  <a:pt x="244230" y="104645"/>
                </a:lnTo>
                <a:close/>
                <a:moveTo>
                  <a:pt x="255872" y="104645"/>
                </a:moveTo>
                <a:lnTo>
                  <a:pt x="261191" y="113824"/>
                </a:lnTo>
                <a:lnTo>
                  <a:pt x="255872" y="110785"/>
                </a:lnTo>
                <a:lnTo>
                  <a:pt x="255872" y="104645"/>
                </a:lnTo>
                <a:close/>
                <a:moveTo>
                  <a:pt x="267483" y="104645"/>
                </a:moveTo>
                <a:lnTo>
                  <a:pt x="272802" y="113824"/>
                </a:lnTo>
                <a:lnTo>
                  <a:pt x="267483" y="110785"/>
                </a:lnTo>
                <a:lnTo>
                  <a:pt x="267483" y="104645"/>
                </a:lnTo>
                <a:close/>
                <a:moveTo>
                  <a:pt x="93194" y="104645"/>
                </a:moveTo>
                <a:lnTo>
                  <a:pt x="98513" y="113855"/>
                </a:lnTo>
                <a:lnTo>
                  <a:pt x="98513" y="113855"/>
                </a:lnTo>
                <a:lnTo>
                  <a:pt x="93194" y="110785"/>
                </a:lnTo>
                <a:lnTo>
                  <a:pt x="93194" y="104645"/>
                </a:lnTo>
                <a:close/>
                <a:moveTo>
                  <a:pt x="11582" y="104645"/>
                </a:moveTo>
                <a:lnTo>
                  <a:pt x="11582" y="110785"/>
                </a:lnTo>
                <a:lnTo>
                  <a:pt x="6262" y="113855"/>
                </a:lnTo>
                <a:lnTo>
                  <a:pt x="11582" y="104645"/>
                </a:lnTo>
                <a:close/>
                <a:moveTo>
                  <a:pt x="23223" y="104645"/>
                </a:moveTo>
                <a:lnTo>
                  <a:pt x="23223" y="110785"/>
                </a:lnTo>
                <a:lnTo>
                  <a:pt x="17904" y="113855"/>
                </a:lnTo>
                <a:lnTo>
                  <a:pt x="23223" y="104645"/>
                </a:lnTo>
                <a:close/>
                <a:moveTo>
                  <a:pt x="23497" y="104645"/>
                </a:moveTo>
                <a:lnTo>
                  <a:pt x="28816" y="113855"/>
                </a:lnTo>
                <a:lnTo>
                  <a:pt x="23497" y="110785"/>
                </a:lnTo>
                <a:lnTo>
                  <a:pt x="23497" y="104645"/>
                </a:lnTo>
                <a:close/>
                <a:moveTo>
                  <a:pt x="34834" y="104645"/>
                </a:moveTo>
                <a:lnTo>
                  <a:pt x="34834" y="110785"/>
                </a:lnTo>
                <a:lnTo>
                  <a:pt x="29515" y="113855"/>
                </a:lnTo>
                <a:lnTo>
                  <a:pt x="34834" y="104645"/>
                </a:lnTo>
                <a:close/>
                <a:moveTo>
                  <a:pt x="35078" y="104645"/>
                </a:moveTo>
                <a:lnTo>
                  <a:pt x="40397" y="113855"/>
                </a:lnTo>
                <a:lnTo>
                  <a:pt x="35078" y="110785"/>
                </a:lnTo>
                <a:lnTo>
                  <a:pt x="35078" y="104645"/>
                </a:lnTo>
                <a:close/>
                <a:moveTo>
                  <a:pt x="46446" y="104645"/>
                </a:moveTo>
                <a:lnTo>
                  <a:pt x="46446" y="110785"/>
                </a:lnTo>
                <a:lnTo>
                  <a:pt x="41126" y="113855"/>
                </a:lnTo>
                <a:lnTo>
                  <a:pt x="46446" y="104645"/>
                </a:lnTo>
                <a:close/>
                <a:moveTo>
                  <a:pt x="46689" y="104645"/>
                </a:moveTo>
                <a:lnTo>
                  <a:pt x="52008" y="113855"/>
                </a:lnTo>
                <a:lnTo>
                  <a:pt x="46689" y="110785"/>
                </a:lnTo>
                <a:lnTo>
                  <a:pt x="46689" y="104645"/>
                </a:lnTo>
                <a:close/>
                <a:moveTo>
                  <a:pt x="58057" y="104645"/>
                </a:moveTo>
                <a:lnTo>
                  <a:pt x="58057" y="110785"/>
                </a:lnTo>
                <a:lnTo>
                  <a:pt x="52737" y="113855"/>
                </a:lnTo>
                <a:lnTo>
                  <a:pt x="58057" y="104645"/>
                </a:lnTo>
                <a:close/>
                <a:moveTo>
                  <a:pt x="58330" y="104645"/>
                </a:moveTo>
                <a:lnTo>
                  <a:pt x="63650" y="113855"/>
                </a:lnTo>
                <a:lnTo>
                  <a:pt x="58330" y="110785"/>
                </a:lnTo>
                <a:lnTo>
                  <a:pt x="58330" y="104645"/>
                </a:lnTo>
                <a:close/>
                <a:moveTo>
                  <a:pt x="69698" y="104645"/>
                </a:moveTo>
                <a:lnTo>
                  <a:pt x="69698" y="110785"/>
                </a:lnTo>
                <a:lnTo>
                  <a:pt x="64379" y="113855"/>
                </a:lnTo>
                <a:lnTo>
                  <a:pt x="69698" y="104645"/>
                </a:lnTo>
                <a:close/>
                <a:moveTo>
                  <a:pt x="69941" y="104645"/>
                </a:moveTo>
                <a:lnTo>
                  <a:pt x="75261" y="113855"/>
                </a:lnTo>
                <a:lnTo>
                  <a:pt x="69941" y="110785"/>
                </a:lnTo>
                <a:lnTo>
                  <a:pt x="69941" y="104645"/>
                </a:lnTo>
                <a:close/>
                <a:moveTo>
                  <a:pt x="81309" y="104645"/>
                </a:moveTo>
                <a:lnTo>
                  <a:pt x="81309" y="110785"/>
                </a:lnTo>
                <a:lnTo>
                  <a:pt x="75990" y="113855"/>
                </a:lnTo>
                <a:lnTo>
                  <a:pt x="81309" y="104645"/>
                </a:lnTo>
                <a:close/>
                <a:moveTo>
                  <a:pt x="81583" y="104645"/>
                </a:moveTo>
                <a:lnTo>
                  <a:pt x="86902" y="113855"/>
                </a:lnTo>
                <a:lnTo>
                  <a:pt x="81583" y="110785"/>
                </a:lnTo>
                <a:lnTo>
                  <a:pt x="81583" y="104645"/>
                </a:lnTo>
                <a:close/>
                <a:moveTo>
                  <a:pt x="92951" y="104645"/>
                </a:moveTo>
                <a:lnTo>
                  <a:pt x="92951" y="110785"/>
                </a:lnTo>
                <a:lnTo>
                  <a:pt x="87632" y="113855"/>
                </a:lnTo>
                <a:lnTo>
                  <a:pt x="92951" y="104645"/>
                </a:lnTo>
                <a:close/>
                <a:moveTo>
                  <a:pt x="104562" y="104645"/>
                </a:moveTo>
                <a:lnTo>
                  <a:pt x="104562" y="110785"/>
                </a:lnTo>
                <a:lnTo>
                  <a:pt x="99243" y="113855"/>
                </a:lnTo>
                <a:lnTo>
                  <a:pt x="104562" y="104645"/>
                </a:lnTo>
                <a:close/>
                <a:moveTo>
                  <a:pt x="104775" y="104645"/>
                </a:moveTo>
                <a:lnTo>
                  <a:pt x="110094" y="113855"/>
                </a:lnTo>
                <a:lnTo>
                  <a:pt x="104775" y="110785"/>
                </a:lnTo>
                <a:lnTo>
                  <a:pt x="104775" y="104645"/>
                </a:lnTo>
                <a:close/>
                <a:moveTo>
                  <a:pt x="116143" y="104675"/>
                </a:moveTo>
                <a:lnTo>
                  <a:pt x="116143" y="110785"/>
                </a:lnTo>
                <a:lnTo>
                  <a:pt x="110824" y="113855"/>
                </a:lnTo>
                <a:lnTo>
                  <a:pt x="116143" y="104675"/>
                </a:lnTo>
                <a:close/>
                <a:moveTo>
                  <a:pt x="127784" y="104675"/>
                </a:moveTo>
                <a:lnTo>
                  <a:pt x="127784" y="110785"/>
                </a:lnTo>
                <a:lnTo>
                  <a:pt x="122465" y="113855"/>
                </a:lnTo>
                <a:lnTo>
                  <a:pt x="127784" y="104675"/>
                </a:lnTo>
                <a:close/>
                <a:moveTo>
                  <a:pt x="139396" y="104675"/>
                </a:moveTo>
                <a:lnTo>
                  <a:pt x="139396" y="110785"/>
                </a:lnTo>
                <a:lnTo>
                  <a:pt x="134076" y="113855"/>
                </a:lnTo>
                <a:lnTo>
                  <a:pt x="139396" y="104675"/>
                </a:lnTo>
                <a:close/>
                <a:moveTo>
                  <a:pt x="151037" y="104675"/>
                </a:moveTo>
                <a:lnTo>
                  <a:pt x="151037" y="110785"/>
                </a:lnTo>
                <a:lnTo>
                  <a:pt x="145718" y="113855"/>
                </a:lnTo>
                <a:lnTo>
                  <a:pt x="151037" y="104675"/>
                </a:lnTo>
                <a:close/>
                <a:moveTo>
                  <a:pt x="162648" y="104675"/>
                </a:moveTo>
                <a:lnTo>
                  <a:pt x="162648" y="110785"/>
                </a:lnTo>
                <a:lnTo>
                  <a:pt x="157329" y="113855"/>
                </a:lnTo>
                <a:lnTo>
                  <a:pt x="162648" y="104675"/>
                </a:lnTo>
                <a:close/>
                <a:moveTo>
                  <a:pt x="174290" y="104675"/>
                </a:moveTo>
                <a:lnTo>
                  <a:pt x="174290" y="110785"/>
                </a:lnTo>
                <a:lnTo>
                  <a:pt x="168971" y="113855"/>
                </a:lnTo>
                <a:lnTo>
                  <a:pt x="174290" y="104675"/>
                </a:lnTo>
                <a:close/>
                <a:moveTo>
                  <a:pt x="185871" y="104675"/>
                </a:moveTo>
                <a:lnTo>
                  <a:pt x="185871" y="110785"/>
                </a:lnTo>
                <a:lnTo>
                  <a:pt x="180551" y="113855"/>
                </a:lnTo>
                <a:lnTo>
                  <a:pt x="185871" y="104675"/>
                </a:lnTo>
                <a:close/>
                <a:moveTo>
                  <a:pt x="197512" y="104675"/>
                </a:moveTo>
                <a:lnTo>
                  <a:pt x="197512" y="110785"/>
                </a:lnTo>
                <a:lnTo>
                  <a:pt x="192193" y="113855"/>
                </a:lnTo>
                <a:lnTo>
                  <a:pt x="197512" y="104675"/>
                </a:lnTo>
                <a:close/>
                <a:moveTo>
                  <a:pt x="209123" y="104675"/>
                </a:moveTo>
                <a:lnTo>
                  <a:pt x="209123" y="110785"/>
                </a:lnTo>
                <a:lnTo>
                  <a:pt x="203804" y="113855"/>
                </a:lnTo>
                <a:lnTo>
                  <a:pt x="209123" y="104675"/>
                </a:lnTo>
                <a:close/>
                <a:moveTo>
                  <a:pt x="220765" y="104675"/>
                </a:moveTo>
                <a:lnTo>
                  <a:pt x="220765" y="110785"/>
                </a:lnTo>
                <a:lnTo>
                  <a:pt x="215446" y="113855"/>
                </a:lnTo>
                <a:lnTo>
                  <a:pt x="220765" y="104675"/>
                </a:lnTo>
                <a:close/>
                <a:moveTo>
                  <a:pt x="232376" y="104675"/>
                </a:moveTo>
                <a:lnTo>
                  <a:pt x="232376" y="110785"/>
                </a:lnTo>
                <a:lnTo>
                  <a:pt x="227057" y="113855"/>
                </a:lnTo>
                <a:lnTo>
                  <a:pt x="232376" y="104675"/>
                </a:lnTo>
                <a:close/>
                <a:moveTo>
                  <a:pt x="243957" y="104675"/>
                </a:moveTo>
                <a:lnTo>
                  <a:pt x="243957" y="110785"/>
                </a:lnTo>
                <a:lnTo>
                  <a:pt x="238638" y="113855"/>
                </a:lnTo>
                <a:lnTo>
                  <a:pt x="243957" y="104675"/>
                </a:lnTo>
                <a:close/>
                <a:moveTo>
                  <a:pt x="255598" y="104675"/>
                </a:moveTo>
                <a:lnTo>
                  <a:pt x="255598" y="110785"/>
                </a:lnTo>
                <a:lnTo>
                  <a:pt x="250279" y="113855"/>
                </a:lnTo>
                <a:lnTo>
                  <a:pt x="255598" y="104675"/>
                </a:lnTo>
                <a:close/>
                <a:moveTo>
                  <a:pt x="267210" y="104675"/>
                </a:moveTo>
                <a:lnTo>
                  <a:pt x="267210" y="110785"/>
                </a:lnTo>
                <a:lnTo>
                  <a:pt x="261890" y="113855"/>
                </a:lnTo>
                <a:lnTo>
                  <a:pt x="267210" y="104675"/>
                </a:lnTo>
                <a:close/>
                <a:moveTo>
                  <a:pt x="278851" y="104675"/>
                </a:moveTo>
                <a:lnTo>
                  <a:pt x="278851" y="110785"/>
                </a:lnTo>
                <a:lnTo>
                  <a:pt x="273532" y="113855"/>
                </a:lnTo>
                <a:lnTo>
                  <a:pt x="278851" y="104675"/>
                </a:lnTo>
                <a:close/>
                <a:moveTo>
                  <a:pt x="11703" y="111028"/>
                </a:moveTo>
                <a:lnTo>
                  <a:pt x="16901" y="114007"/>
                </a:lnTo>
                <a:lnTo>
                  <a:pt x="17023" y="114098"/>
                </a:lnTo>
                <a:lnTo>
                  <a:pt x="6384" y="114098"/>
                </a:lnTo>
                <a:lnTo>
                  <a:pt x="6506" y="114007"/>
                </a:lnTo>
                <a:lnTo>
                  <a:pt x="11703" y="111028"/>
                </a:lnTo>
                <a:close/>
                <a:moveTo>
                  <a:pt x="23345" y="111028"/>
                </a:moveTo>
                <a:lnTo>
                  <a:pt x="28542" y="114007"/>
                </a:lnTo>
                <a:lnTo>
                  <a:pt x="28664" y="114098"/>
                </a:lnTo>
                <a:lnTo>
                  <a:pt x="18026" y="114098"/>
                </a:lnTo>
                <a:lnTo>
                  <a:pt x="18117" y="114007"/>
                </a:lnTo>
                <a:lnTo>
                  <a:pt x="23345" y="111028"/>
                </a:lnTo>
                <a:close/>
                <a:moveTo>
                  <a:pt x="34956" y="111028"/>
                </a:moveTo>
                <a:lnTo>
                  <a:pt x="40154" y="114007"/>
                </a:lnTo>
                <a:lnTo>
                  <a:pt x="40275" y="114098"/>
                </a:lnTo>
                <a:lnTo>
                  <a:pt x="29637" y="114098"/>
                </a:lnTo>
                <a:lnTo>
                  <a:pt x="29758" y="114007"/>
                </a:lnTo>
                <a:lnTo>
                  <a:pt x="34956" y="111028"/>
                </a:lnTo>
                <a:close/>
                <a:moveTo>
                  <a:pt x="46598" y="111028"/>
                </a:moveTo>
                <a:lnTo>
                  <a:pt x="51795" y="114007"/>
                </a:lnTo>
                <a:lnTo>
                  <a:pt x="51917" y="114098"/>
                </a:lnTo>
                <a:lnTo>
                  <a:pt x="41278" y="114098"/>
                </a:lnTo>
                <a:lnTo>
                  <a:pt x="41369" y="114007"/>
                </a:lnTo>
                <a:lnTo>
                  <a:pt x="46598" y="111028"/>
                </a:lnTo>
                <a:close/>
                <a:moveTo>
                  <a:pt x="58178" y="111028"/>
                </a:moveTo>
                <a:lnTo>
                  <a:pt x="63376" y="114007"/>
                </a:lnTo>
                <a:lnTo>
                  <a:pt x="63498" y="114098"/>
                </a:lnTo>
                <a:lnTo>
                  <a:pt x="52859" y="114098"/>
                </a:lnTo>
                <a:lnTo>
                  <a:pt x="52981" y="114007"/>
                </a:lnTo>
                <a:lnTo>
                  <a:pt x="58178" y="111028"/>
                </a:lnTo>
                <a:close/>
                <a:moveTo>
                  <a:pt x="69820" y="111028"/>
                </a:moveTo>
                <a:lnTo>
                  <a:pt x="75048" y="114007"/>
                </a:lnTo>
                <a:lnTo>
                  <a:pt x="75139" y="114098"/>
                </a:lnTo>
                <a:lnTo>
                  <a:pt x="64501" y="114098"/>
                </a:lnTo>
                <a:lnTo>
                  <a:pt x="64622" y="114007"/>
                </a:lnTo>
                <a:lnTo>
                  <a:pt x="69820" y="111028"/>
                </a:lnTo>
                <a:close/>
                <a:moveTo>
                  <a:pt x="81431" y="111028"/>
                </a:moveTo>
                <a:lnTo>
                  <a:pt x="86629" y="114007"/>
                </a:lnTo>
                <a:lnTo>
                  <a:pt x="86750" y="114098"/>
                </a:lnTo>
                <a:lnTo>
                  <a:pt x="76112" y="114098"/>
                </a:lnTo>
                <a:lnTo>
                  <a:pt x="76233" y="114007"/>
                </a:lnTo>
                <a:lnTo>
                  <a:pt x="81431" y="111028"/>
                </a:lnTo>
                <a:close/>
                <a:moveTo>
                  <a:pt x="93042" y="111028"/>
                </a:moveTo>
                <a:lnTo>
                  <a:pt x="98270" y="114007"/>
                </a:lnTo>
                <a:lnTo>
                  <a:pt x="98361" y="114098"/>
                </a:lnTo>
                <a:lnTo>
                  <a:pt x="87723" y="114098"/>
                </a:lnTo>
                <a:lnTo>
                  <a:pt x="87844" y="114007"/>
                </a:lnTo>
                <a:lnTo>
                  <a:pt x="93042" y="111028"/>
                </a:lnTo>
                <a:close/>
                <a:moveTo>
                  <a:pt x="104684" y="111028"/>
                </a:moveTo>
                <a:lnTo>
                  <a:pt x="109881" y="114007"/>
                </a:lnTo>
                <a:lnTo>
                  <a:pt x="110003" y="114098"/>
                </a:lnTo>
                <a:lnTo>
                  <a:pt x="99364" y="114098"/>
                </a:lnTo>
                <a:lnTo>
                  <a:pt x="99456" y="114007"/>
                </a:lnTo>
                <a:lnTo>
                  <a:pt x="104684" y="111028"/>
                </a:lnTo>
                <a:close/>
                <a:moveTo>
                  <a:pt x="116295" y="111028"/>
                </a:moveTo>
                <a:lnTo>
                  <a:pt x="121493" y="114007"/>
                </a:lnTo>
                <a:lnTo>
                  <a:pt x="121614" y="114098"/>
                </a:lnTo>
                <a:lnTo>
                  <a:pt x="110976" y="114098"/>
                </a:lnTo>
                <a:lnTo>
                  <a:pt x="111097" y="114007"/>
                </a:lnTo>
                <a:lnTo>
                  <a:pt x="116295" y="111028"/>
                </a:lnTo>
                <a:close/>
                <a:moveTo>
                  <a:pt x="127936" y="111028"/>
                </a:moveTo>
                <a:lnTo>
                  <a:pt x="133134" y="114007"/>
                </a:lnTo>
                <a:lnTo>
                  <a:pt x="133256" y="114098"/>
                </a:lnTo>
                <a:lnTo>
                  <a:pt x="122617" y="114098"/>
                </a:lnTo>
                <a:lnTo>
                  <a:pt x="122739" y="114007"/>
                </a:lnTo>
                <a:lnTo>
                  <a:pt x="127936" y="111028"/>
                </a:lnTo>
                <a:close/>
                <a:moveTo>
                  <a:pt x="139548" y="111028"/>
                </a:moveTo>
                <a:lnTo>
                  <a:pt x="144776" y="114007"/>
                </a:lnTo>
                <a:lnTo>
                  <a:pt x="144867" y="114098"/>
                </a:lnTo>
                <a:lnTo>
                  <a:pt x="134228" y="114098"/>
                </a:lnTo>
                <a:lnTo>
                  <a:pt x="134350" y="114007"/>
                </a:lnTo>
                <a:lnTo>
                  <a:pt x="139548" y="111028"/>
                </a:lnTo>
                <a:close/>
                <a:moveTo>
                  <a:pt x="151159" y="111028"/>
                </a:moveTo>
                <a:lnTo>
                  <a:pt x="156356" y="114007"/>
                </a:lnTo>
                <a:lnTo>
                  <a:pt x="156478" y="114098"/>
                </a:lnTo>
                <a:lnTo>
                  <a:pt x="145840" y="114098"/>
                </a:lnTo>
                <a:lnTo>
                  <a:pt x="145931" y="114007"/>
                </a:lnTo>
                <a:lnTo>
                  <a:pt x="151159" y="111028"/>
                </a:lnTo>
                <a:close/>
                <a:moveTo>
                  <a:pt x="162770" y="111028"/>
                </a:moveTo>
                <a:lnTo>
                  <a:pt x="167968" y="114007"/>
                </a:lnTo>
                <a:lnTo>
                  <a:pt x="168089" y="114098"/>
                </a:lnTo>
                <a:lnTo>
                  <a:pt x="157451" y="114098"/>
                </a:lnTo>
                <a:lnTo>
                  <a:pt x="157572" y="114007"/>
                </a:lnTo>
                <a:lnTo>
                  <a:pt x="162770" y="111028"/>
                </a:lnTo>
                <a:close/>
                <a:moveTo>
                  <a:pt x="174411" y="111028"/>
                </a:moveTo>
                <a:lnTo>
                  <a:pt x="179609" y="114007"/>
                </a:lnTo>
                <a:lnTo>
                  <a:pt x="179731" y="114098"/>
                </a:lnTo>
                <a:lnTo>
                  <a:pt x="169092" y="114098"/>
                </a:lnTo>
                <a:lnTo>
                  <a:pt x="169183" y="114007"/>
                </a:lnTo>
                <a:lnTo>
                  <a:pt x="174411" y="111028"/>
                </a:lnTo>
                <a:close/>
                <a:moveTo>
                  <a:pt x="186023" y="111028"/>
                </a:moveTo>
                <a:lnTo>
                  <a:pt x="191220" y="114007"/>
                </a:lnTo>
                <a:lnTo>
                  <a:pt x="191342" y="114098"/>
                </a:lnTo>
                <a:lnTo>
                  <a:pt x="180703" y="114098"/>
                </a:lnTo>
                <a:lnTo>
                  <a:pt x="180825" y="114007"/>
                </a:lnTo>
                <a:lnTo>
                  <a:pt x="186023" y="111028"/>
                </a:lnTo>
                <a:close/>
                <a:moveTo>
                  <a:pt x="197634" y="111028"/>
                </a:moveTo>
                <a:lnTo>
                  <a:pt x="202862" y="114007"/>
                </a:lnTo>
                <a:lnTo>
                  <a:pt x="202953" y="114098"/>
                </a:lnTo>
                <a:lnTo>
                  <a:pt x="192315" y="114098"/>
                </a:lnTo>
                <a:lnTo>
                  <a:pt x="192436" y="114007"/>
                </a:lnTo>
                <a:lnTo>
                  <a:pt x="197634" y="111028"/>
                </a:lnTo>
                <a:close/>
                <a:moveTo>
                  <a:pt x="209245" y="111028"/>
                </a:moveTo>
                <a:lnTo>
                  <a:pt x="214443" y="114007"/>
                </a:lnTo>
                <a:lnTo>
                  <a:pt x="214564" y="114098"/>
                </a:lnTo>
                <a:lnTo>
                  <a:pt x="203926" y="114098"/>
                </a:lnTo>
                <a:lnTo>
                  <a:pt x="204017" y="114007"/>
                </a:lnTo>
                <a:lnTo>
                  <a:pt x="209245" y="111028"/>
                </a:lnTo>
                <a:close/>
                <a:moveTo>
                  <a:pt x="220856" y="111028"/>
                </a:moveTo>
                <a:lnTo>
                  <a:pt x="226084" y="114007"/>
                </a:lnTo>
                <a:lnTo>
                  <a:pt x="226175" y="114098"/>
                </a:lnTo>
                <a:lnTo>
                  <a:pt x="215537" y="114098"/>
                </a:lnTo>
                <a:lnTo>
                  <a:pt x="215658" y="114007"/>
                </a:lnTo>
                <a:lnTo>
                  <a:pt x="220856" y="111028"/>
                </a:lnTo>
                <a:close/>
                <a:moveTo>
                  <a:pt x="232498" y="111028"/>
                </a:moveTo>
                <a:lnTo>
                  <a:pt x="237695" y="114007"/>
                </a:lnTo>
                <a:lnTo>
                  <a:pt x="237817" y="114098"/>
                </a:lnTo>
                <a:lnTo>
                  <a:pt x="227178" y="114098"/>
                </a:lnTo>
                <a:lnTo>
                  <a:pt x="227270" y="114007"/>
                </a:lnTo>
                <a:lnTo>
                  <a:pt x="232498" y="111028"/>
                </a:lnTo>
                <a:close/>
                <a:moveTo>
                  <a:pt x="244109" y="111028"/>
                </a:moveTo>
                <a:lnTo>
                  <a:pt x="249337" y="114007"/>
                </a:lnTo>
                <a:lnTo>
                  <a:pt x="249428" y="114098"/>
                </a:lnTo>
                <a:lnTo>
                  <a:pt x="238790" y="114098"/>
                </a:lnTo>
                <a:lnTo>
                  <a:pt x="238911" y="114007"/>
                </a:lnTo>
                <a:lnTo>
                  <a:pt x="244109" y="111028"/>
                </a:lnTo>
                <a:close/>
                <a:moveTo>
                  <a:pt x="255750" y="111028"/>
                </a:moveTo>
                <a:lnTo>
                  <a:pt x="260948" y="114007"/>
                </a:lnTo>
                <a:lnTo>
                  <a:pt x="261070" y="114098"/>
                </a:lnTo>
                <a:lnTo>
                  <a:pt x="250431" y="114098"/>
                </a:lnTo>
                <a:lnTo>
                  <a:pt x="250553" y="114007"/>
                </a:lnTo>
                <a:lnTo>
                  <a:pt x="255750" y="111028"/>
                </a:lnTo>
                <a:close/>
                <a:moveTo>
                  <a:pt x="267362" y="111028"/>
                </a:moveTo>
                <a:lnTo>
                  <a:pt x="272590" y="114007"/>
                </a:lnTo>
                <a:lnTo>
                  <a:pt x="272681" y="114098"/>
                </a:lnTo>
                <a:lnTo>
                  <a:pt x="262042" y="114098"/>
                </a:lnTo>
                <a:lnTo>
                  <a:pt x="262164" y="114007"/>
                </a:lnTo>
                <a:lnTo>
                  <a:pt x="267362" y="111028"/>
                </a:lnTo>
                <a:close/>
                <a:moveTo>
                  <a:pt x="279003" y="111028"/>
                </a:moveTo>
                <a:lnTo>
                  <a:pt x="284322" y="114098"/>
                </a:lnTo>
                <a:lnTo>
                  <a:pt x="273684" y="114098"/>
                </a:lnTo>
                <a:lnTo>
                  <a:pt x="273805" y="114007"/>
                </a:lnTo>
                <a:lnTo>
                  <a:pt x="279003" y="111028"/>
                </a:lnTo>
                <a:close/>
                <a:moveTo>
                  <a:pt x="17023" y="114311"/>
                </a:moveTo>
                <a:lnTo>
                  <a:pt x="11703" y="117411"/>
                </a:lnTo>
                <a:lnTo>
                  <a:pt x="6384" y="114311"/>
                </a:lnTo>
                <a:close/>
                <a:moveTo>
                  <a:pt x="28664" y="114311"/>
                </a:moveTo>
                <a:lnTo>
                  <a:pt x="23345" y="117411"/>
                </a:lnTo>
                <a:lnTo>
                  <a:pt x="18026" y="114311"/>
                </a:lnTo>
                <a:close/>
                <a:moveTo>
                  <a:pt x="40275" y="114311"/>
                </a:moveTo>
                <a:lnTo>
                  <a:pt x="34956" y="117411"/>
                </a:lnTo>
                <a:lnTo>
                  <a:pt x="29637" y="114311"/>
                </a:lnTo>
                <a:close/>
                <a:moveTo>
                  <a:pt x="51886" y="114311"/>
                </a:moveTo>
                <a:lnTo>
                  <a:pt x="46567" y="117411"/>
                </a:lnTo>
                <a:lnTo>
                  <a:pt x="41248" y="114311"/>
                </a:lnTo>
                <a:close/>
                <a:moveTo>
                  <a:pt x="63528" y="114311"/>
                </a:moveTo>
                <a:lnTo>
                  <a:pt x="58209" y="117411"/>
                </a:lnTo>
                <a:lnTo>
                  <a:pt x="52889" y="114311"/>
                </a:lnTo>
                <a:close/>
                <a:moveTo>
                  <a:pt x="75109" y="114311"/>
                </a:moveTo>
                <a:lnTo>
                  <a:pt x="69789" y="117411"/>
                </a:lnTo>
                <a:lnTo>
                  <a:pt x="64470" y="114311"/>
                </a:lnTo>
                <a:close/>
                <a:moveTo>
                  <a:pt x="86750" y="114311"/>
                </a:moveTo>
                <a:lnTo>
                  <a:pt x="81431" y="117411"/>
                </a:lnTo>
                <a:lnTo>
                  <a:pt x="76112" y="114311"/>
                </a:lnTo>
                <a:close/>
                <a:moveTo>
                  <a:pt x="98361" y="114311"/>
                </a:moveTo>
                <a:lnTo>
                  <a:pt x="93042" y="117411"/>
                </a:lnTo>
                <a:lnTo>
                  <a:pt x="87723" y="114311"/>
                </a:lnTo>
                <a:close/>
                <a:moveTo>
                  <a:pt x="110003" y="114311"/>
                </a:moveTo>
                <a:lnTo>
                  <a:pt x="104684" y="117411"/>
                </a:lnTo>
                <a:lnTo>
                  <a:pt x="99364" y="114311"/>
                </a:lnTo>
                <a:close/>
                <a:moveTo>
                  <a:pt x="121614" y="114311"/>
                </a:moveTo>
                <a:lnTo>
                  <a:pt x="116295" y="117411"/>
                </a:lnTo>
                <a:lnTo>
                  <a:pt x="110976" y="114311"/>
                </a:lnTo>
                <a:close/>
                <a:moveTo>
                  <a:pt x="133256" y="114311"/>
                </a:moveTo>
                <a:lnTo>
                  <a:pt x="127936" y="117411"/>
                </a:lnTo>
                <a:lnTo>
                  <a:pt x="122617" y="114311"/>
                </a:lnTo>
                <a:close/>
                <a:moveTo>
                  <a:pt x="144867" y="114311"/>
                </a:moveTo>
                <a:lnTo>
                  <a:pt x="139548" y="117411"/>
                </a:lnTo>
                <a:lnTo>
                  <a:pt x="134228" y="114311"/>
                </a:lnTo>
                <a:close/>
                <a:moveTo>
                  <a:pt x="156478" y="114311"/>
                </a:moveTo>
                <a:lnTo>
                  <a:pt x="151159" y="117411"/>
                </a:lnTo>
                <a:lnTo>
                  <a:pt x="145840" y="114311"/>
                </a:lnTo>
                <a:close/>
                <a:moveTo>
                  <a:pt x="168089" y="114311"/>
                </a:moveTo>
                <a:lnTo>
                  <a:pt x="162770" y="117411"/>
                </a:lnTo>
                <a:lnTo>
                  <a:pt x="157451" y="114311"/>
                </a:lnTo>
                <a:close/>
                <a:moveTo>
                  <a:pt x="179731" y="114311"/>
                </a:moveTo>
                <a:lnTo>
                  <a:pt x="174411" y="117411"/>
                </a:lnTo>
                <a:lnTo>
                  <a:pt x="169092" y="114311"/>
                </a:lnTo>
                <a:close/>
                <a:moveTo>
                  <a:pt x="191342" y="114311"/>
                </a:moveTo>
                <a:lnTo>
                  <a:pt x="186023" y="117411"/>
                </a:lnTo>
                <a:lnTo>
                  <a:pt x="180703" y="114311"/>
                </a:lnTo>
                <a:close/>
                <a:moveTo>
                  <a:pt x="202953" y="114311"/>
                </a:moveTo>
                <a:lnTo>
                  <a:pt x="197634" y="117411"/>
                </a:lnTo>
                <a:lnTo>
                  <a:pt x="192315" y="114311"/>
                </a:lnTo>
                <a:close/>
                <a:moveTo>
                  <a:pt x="214564" y="114311"/>
                </a:moveTo>
                <a:lnTo>
                  <a:pt x="209245" y="117411"/>
                </a:lnTo>
                <a:lnTo>
                  <a:pt x="203926" y="114311"/>
                </a:lnTo>
                <a:close/>
                <a:moveTo>
                  <a:pt x="226175" y="114311"/>
                </a:moveTo>
                <a:lnTo>
                  <a:pt x="220856" y="117411"/>
                </a:lnTo>
                <a:lnTo>
                  <a:pt x="215537" y="114311"/>
                </a:lnTo>
                <a:close/>
                <a:moveTo>
                  <a:pt x="237817" y="114311"/>
                </a:moveTo>
                <a:lnTo>
                  <a:pt x="232498" y="117411"/>
                </a:lnTo>
                <a:lnTo>
                  <a:pt x="227178" y="114311"/>
                </a:lnTo>
                <a:close/>
                <a:moveTo>
                  <a:pt x="249428" y="114311"/>
                </a:moveTo>
                <a:lnTo>
                  <a:pt x="244109" y="117411"/>
                </a:lnTo>
                <a:lnTo>
                  <a:pt x="238790" y="114311"/>
                </a:lnTo>
                <a:close/>
                <a:moveTo>
                  <a:pt x="261070" y="114311"/>
                </a:moveTo>
                <a:lnTo>
                  <a:pt x="255750" y="117411"/>
                </a:lnTo>
                <a:lnTo>
                  <a:pt x="250431" y="114311"/>
                </a:lnTo>
                <a:close/>
                <a:moveTo>
                  <a:pt x="272681" y="114311"/>
                </a:moveTo>
                <a:lnTo>
                  <a:pt x="267362" y="117411"/>
                </a:lnTo>
                <a:lnTo>
                  <a:pt x="262042" y="114311"/>
                </a:lnTo>
                <a:close/>
                <a:moveTo>
                  <a:pt x="284292" y="114311"/>
                </a:moveTo>
                <a:lnTo>
                  <a:pt x="278973" y="117411"/>
                </a:lnTo>
                <a:lnTo>
                  <a:pt x="273653" y="114311"/>
                </a:lnTo>
                <a:close/>
                <a:moveTo>
                  <a:pt x="17174" y="114554"/>
                </a:moveTo>
                <a:lnTo>
                  <a:pt x="11855" y="123733"/>
                </a:lnTo>
                <a:lnTo>
                  <a:pt x="11855" y="117624"/>
                </a:lnTo>
                <a:lnTo>
                  <a:pt x="17174" y="114554"/>
                </a:lnTo>
                <a:close/>
                <a:moveTo>
                  <a:pt x="28816" y="114554"/>
                </a:moveTo>
                <a:lnTo>
                  <a:pt x="23497" y="123733"/>
                </a:lnTo>
                <a:lnTo>
                  <a:pt x="23497" y="117624"/>
                </a:lnTo>
                <a:lnTo>
                  <a:pt x="28816" y="114554"/>
                </a:lnTo>
                <a:close/>
                <a:moveTo>
                  <a:pt x="40427" y="114554"/>
                </a:moveTo>
                <a:lnTo>
                  <a:pt x="35108" y="123733"/>
                </a:lnTo>
                <a:lnTo>
                  <a:pt x="35108" y="117624"/>
                </a:lnTo>
                <a:lnTo>
                  <a:pt x="40427" y="114554"/>
                </a:lnTo>
                <a:close/>
                <a:moveTo>
                  <a:pt x="52008" y="114554"/>
                </a:moveTo>
                <a:lnTo>
                  <a:pt x="46689" y="123733"/>
                </a:lnTo>
                <a:lnTo>
                  <a:pt x="46689" y="117624"/>
                </a:lnTo>
                <a:lnTo>
                  <a:pt x="52008" y="114554"/>
                </a:lnTo>
                <a:close/>
                <a:moveTo>
                  <a:pt x="63650" y="114554"/>
                </a:moveTo>
                <a:lnTo>
                  <a:pt x="58330" y="123733"/>
                </a:lnTo>
                <a:lnTo>
                  <a:pt x="58330" y="117624"/>
                </a:lnTo>
                <a:lnTo>
                  <a:pt x="63650" y="114554"/>
                </a:lnTo>
                <a:close/>
                <a:moveTo>
                  <a:pt x="75261" y="114554"/>
                </a:moveTo>
                <a:lnTo>
                  <a:pt x="69941" y="123733"/>
                </a:lnTo>
                <a:lnTo>
                  <a:pt x="69941" y="117624"/>
                </a:lnTo>
                <a:lnTo>
                  <a:pt x="75261" y="114554"/>
                </a:lnTo>
                <a:close/>
                <a:moveTo>
                  <a:pt x="86902" y="114554"/>
                </a:moveTo>
                <a:lnTo>
                  <a:pt x="81583" y="123733"/>
                </a:lnTo>
                <a:lnTo>
                  <a:pt x="81583" y="117624"/>
                </a:lnTo>
                <a:lnTo>
                  <a:pt x="86902" y="114554"/>
                </a:lnTo>
                <a:close/>
                <a:moveTo>
                  <a:pt x="98513" y="114554"/>
                </a:moveTo>
                <a:lnTo>
                  <a:pt x="93194" y="123733"/>
                </a:lnTo>
                <a:lnTo>
                  <a:pt x="93194" y="117624"/>
                </a:lnTo>
                <a:lnTo>
                  <a:pt x="98513" y="114554"/>
                </a:lnTo>
                <a:close/>
                <a:moveTo>
                  <a:pt x="110155" y="114554"/>
                </a:moveTo>
                <a:lnTo>
                  <a:pt x="104836" y="123733"/>
                </a:lnTo>
                <a:lnTo>
                  <a:pt x="104836" y="117624"/>
                </a:lnTo>
                <a:lnTo>
                  <a:pt x="110155" y="114554"/>
                </a:lnTo>
                <a:close/>
                <a:moveTo>
                  <a:pt x="121736" y="114554"/>
                </a:moveTo>
                <a:lnTo>
                  <a:pt x="116416" y="123733"/>
                </a:lnTo>
                <a:lnTo>
                  <a:pt x="116416" y="117624"/>
                </a:lnTo>
                <a:lnTo>
                  <a:pt x="121736" y="114554"/>
                </a:lnTo>
                <a:close/>
                <a:moveTo>
                  <a:pt x="168241" y="114554"/>
                </a:moveTo>
                <a:lnTo>
                  <a:pt x="162922" y="123733"/>
                </a:lnTo>
                <a:lnTo>
                  <a:pt x="162922" y="117624"/>
                </a:lnTo>
                <a:lnTo>
                  <a:pt x="168241" y="114554"/>
                </a:lnTo>
                <a:close/>
                <a:moveTo>
                  <a:pt x="179822" y="114554"/>
                </a:moveTo>
                <a:lnTo>
                  <a:pt x="174503" y="123733"/>
                </a:lnTo>
                <a:lnTo>
                  <a:pt x="174503" y="117624"/>
                </a:lnTo>
                <a:lnTo>
                  <a:pt x="179822" y="114554"/>
                </a:lnTo>
                <a:close/>
                <a:moveTo>
                  <a:pt x="191463" y="114554"/>
                </a:moveTo>
                <a:lnTo>
                  <a:pt x="186144" y="123733"/>
                </a:lnTo>
                <a:lnTo>
                  <a:pt x="186144" y="117624"/>
                </a:lnTo>
                <a:lnTo>
                  <a:pt x="191463" y="114554"/>
                </a:lnTo>
                <a:close/>
                <a:moveTo>
                  <a:pt x="203075" y="114554"/>
                </a:moveTo>
                <a:lnTo>
                  <a:pt x="197755" y="123733"/>
                </a:lnTo>
                <a:lnTo>
                  <a:pt x="197755" y="117624"/>
                </a:lnTo>
                <a:lnTo>
                  <a:pt x="203075" y="114554"/>
                </a:lnTo>
                <a:close/>
                <a:moveTo>
                  <a:pt x="214716" y="114554"/>
                </a:moveTo>
                <a:lnTo>
                  <a:pt x="209397" y="123733"/>
                </a:lnTo>
                <a:lnTo>
                  <a:pt x="209397" y="117624"/>
                </a:lnTo>
                <a:lnTo>
                  <a:pt x="214716" y="114554"/>
                </a:lnTo>
                <a:close/>
                <a:moveTo>
                  <a:pt x="226327" y="114554"/>
                </a:moveTo>
                <a:lnTo>
                  <a:pt x="221008" y="123733"/>
                </a:lnTo>
                <a:lnTo>
                  <a:pt x="221008" y="117624"/>
                </a:lnTo>
                <a:lnTo>
                  <a:pt x="226327" y="114554"/>
                </a:lnTo>
                <a:close/>
                <a:moveTo>
                  <a:pt x="237969" y="114554"/>
                </a:moveTo>
                <a:lnTo>
                  <a:pt x="232650" y="123733"/>
                </a:lnTo>
                <a:lnTo>
                  <a:pt x="232650" y="117624"/>
                </a:lnTo>
                <a:lnTo>
                  <a:pt x="237969" y="114554"/>
                </a:lnTo>
                <a:close/>
                <a:moveTo>
                  <a:pt x="249550" y="114554"/>
                </a:moveTo>
                <a:lnTo>
                  <a:pt x="244230" y="123733"/>
                </a:lnTo>
                <a:lnTo>
                  <a:pt x="244230" y="117624"/>
                </a:lnTo>
                <a:lnTo>
                  <a:pt x="249550" y="114554"/>
                </a:lnTo>
                <a:close/>
                <a:moveTo>
                  <a:pt x="261191" y="114554"/>
                </a:moveTo>
                <a:lnTo>
                  <a:pt x="255872" y="123733"/>
                </a:lnTo>
                <a:lnTo>
                  <a:pt x="255872" y="117624"/>
                </a:lnTo>
                <a:lnTo>
                  <a:pt x="261191" y="114554"/>
                </a:lnTo>
                <a:close/>
                <a:moveTo>
                  <a:pt x="272802" y="114554"/>
                </a:moveTo>
                <a:lnTo>
                  <a:pt x="267483" y="123733"/>
                </a:lnTo>
                <a:lnTo>
                  <a:pt x="267483" y="117624"/>
                </a:lnTo>
                <a:lnTo>
                  <a:pt x="272802" y="114554"/>
                </a:lnTo>
                <a:close/>
                <a:moveTo>
                  <a:pt x="284444" y="114554"/>
                </a:moveTo>
                <a:lnTo>
                  <a:pt x="279125" y="123733"/>
                </a:lnTo>
                <a:lnTo>
                  <a:pt x="279125" y="117624"/>
                </a:lnTo>
                <a:lnTo>
                  <a:pt x="284444" y="114554"/>
                </a:lnTo>
                <a:close/>
                <a:moveTo>
                  <a:pt x="6262" y="114584"/>
                </a:moveTo>
                <a:lnTo>
                  <a:pt x="11582" y="117624"/>
                </a:lnTo>
                <a:lnTo>
                  <a:pt x="11582" y="123764"/>
                </a:lnTo>
                <a:lnTo>
                  <a:pt x="6262" y="114584"/>
                </a:lnTo>
                <a:close/>
                <a:moveTo>
                  <a:pt x="17904" y="114584"/>
                </a:moveTo>
                <a:lnTo>
                  <a:pt x="23223" y="117624"/>
                </a:lnTo>
                <a:lnTo>
                  <a:pt x="23223" y="123764"/>
                </a:lnTo>
                <a:lnTo>
                  <a:pt x="17904" y="114584"/>
                </a:lnTo>
                <a:close/>
                <a:moveTo>
                  <a:pt x="29515" y="114584"/>
                </a:moveTo>
                <a:lnTo>
                  <a:pt x="34834" y="117624"/>
                </a:lnTo>
                <a:lnTo>
                  <a:pt x="34834" y="123764"/>
                </a:lnTo>
                <a:lnTo>
                  <a:pt x="29515" y="114584"/>
                </a:lnTo>
                <a:close/>
                <a:moveTo>
                  <a:pt x="41126" y="114584"/>
                </a:moveTo>
                <a:lnTo>
                  <a:pt x="46446" y="117624"/>
                </a:lnTo>
                <a:lnTo>
                  <a:pt x="46446" y="123764"/>
                </a:lnTo>
                <a:lnTo>
                  <a:pt x="41126" y="114584"/>
                </a:lnTo>
                <a:close/>
                <a:moveTo>
                  <a:pt x="52737" y="114584"/>
                </a:moveTo>
                <a:lnTo>
                  <a:pt x="58057" y="117624"/>
                </a:lnTo>
                <a:lnTo>
                  <a:pt x="58057" y="123764"/>
                </a:lnTo>
                <a:lnTo>
                  <a:pt x="52737" y="114584"/>
                </a:lnTo>
                <a:close/>
                <a:moveTo>
                  <a:pt x="64379" y="114584"/>
                </a:moveTo>
                <a:lnTo>
                  <a:pt x="69698" y="117624"/>
                </a:lnTo>
                <a:lnTo>
                  <a:pt x="69698" y="123764"/>
                </a:lnTo>
                <a:lnTo>
                  <a:pt x="64379" y="114584"/>
                </a:lnTo>
                <a:close/>
                <a:moveTo>
                  <a:pt x="75990" y="114584"/>
                </a:moveTo>
                <a:lnTo>
                  <a:pt x="81309" y="117624"/>
                </a:lnTo>
                <a:lnTo>
                  <a:pt x="81309" y="123764"/>
                </a:lnTo>
                <a:lnTo>
                  <a:pt x="75990" y="114584"/>
                </a:lnTo>
                <a:close/>
                <a:moveTo>
                  <a:pt x="87632" y="114584"/>
                </a:moveTo>
                <a:lnTo>
                  <a:pt x="92951" y="117624"/>
                </a:lnTo>
                <a:lnTo>
                  <a:pt x="92951" y="123764"/>
                </a:lnTo>
                <a:lnTo>
                  <a:pt x="87632" y="114584"/>
                </a:lnTo>
                <a:close/>
                <a:moveTo>
                  <a:pt x="99243" y="114584"/>
                </a:moveTo>
                <a:lnTo>
                  <a:pt x="104562" y="117624"/>
                </a:lnTo>
                <a:lnTo>
                  <a:pt x="104562" y="123764"/>
                </a:lnTo>
                <a:lnTo>
                  <a:pt x="99243" y="114584"/>
                </a:lnTo>
                <a:close/>
                <a:moveTo>
                  <a:pt x="110824" y="114584"/>
                </a:moveTo>
                <a:lnTo>
                  <a:pt x="116143" y="117624"/>
                </a:lnTo>
                <a:lnTo>
                  <a:pt x="116143" y="123764"/>
                </a:lnTo>
                <a:lnTo>
                  <a:pt x="110824" y="114584"/>
                </a:lnTo>
                <a:close/>
                <a:moveTo>
                  <a:pt x="157329" y="114554"/>
                </a:moveTo>
                <a:lnTo>
                  <a:pt x="162648" y="117624"/>
                </a:lnTo>
                <a:lnTo>
                  <a:pt x="162648" y="123764"/>
                </a:lnTo>
                <a:lnTo>
                  <a:pt x="157329" y="114554"/>
                </a:lnTo>
                <a:close/>
                <a:moveTo>
                  <a:pt x="168971" y="114554"/>
                </a:moveTo>
                <a:lnTo>
                  <a:pt x="174290" y="117624"/>
                </a:lnTo>
                <a:lnTo>
                  <a:pt x="174290" y="123764"/>
                </a:lnTo>
                <a:lnTo>
                  <a:pt x="168971" y="114554"/>
                </a:lnTo>
                <a:close/>
                <a:moveTo>
                  <a:pt x="180551" y="114554"/>
                </a:moveTo>
                <a:lnTo>
                  <a:pt x="185871" y="117624"/>
                </a:lnTo>
                <a:lnTo>
                  <a:pt x="185871" y="123764"/>
                </a:lnTo>
                <a:lnTo>
                  <a:pt x="180551" y="114554"/>
                </a:lnTo>
                <a:close/>
                <a:moveTo>
                  <a:pt x="192193" y="114554"/>
                </a:moveTo>
                <a:lnTo>
                  <a:pt x="197512" y="117624"/>
                </a:lnTo>
                <a:lnTo>
                  <a:pt x="197512" y="123764"/>
                </a:lnTo>
                <a:lnTo>
                  <a:pt x="192193" y="114554"/>
                </a:lnTo>
                <a:close/>
                <a:moveTo>
                  <a:pt x="203804" y="114554"/>
                </a:moveTo>
                <a:lnTo>
                  <a:pt x="209123" y="117624"/>
                </a:lnTo>
                <a:lnTo>
                  <a:pt x="209123" y="123764"/>
                </a:lnTo>
                <a:lnTo>
                  <a:pt x="203804" y="114554"/>
                </a:lnTo>
                <a:close/>
                <a:moveTo>
                  <a:pt x="215446" y="114554"/>
                </a:moveTo>
                <a:lnTo>
                  <a:pt x="220765" y="117624"/>
                </a:lnTo>
                <a:lnTo>
                  <a:pt x="220765" y="123764"/>
                </a:lnTo>
                <a:lnTo>
                  <a:pt x="215446" y="114554"/>
                </a:lnTo>
                <a:close/>
                <a:moveTo>
                  <a:pt x="227057" y="114554"/>
                </a:moveTo>
                <a:lnTo>
                  <a:pt x="232376" y="117624"/>
                </a:lnTo>
                <a:lnTo>
                  <a:pt x="232376" y="123764"/>
                </a:lnTo>
                <a:lnTo>
                  <a:pt x="227057" y="114554"/>
                </a:lnTo>
                <a:close/>
                <a:moveTo>
                  <a:pt x="238668" y="114554"/>
                </a:moveTo>
                <a:lnTo>
                  <a:pt x="243987" y="117624"/>
                </a:lnTo>
                <a:lnTo>
                  <a:pt x="243987" y="123764"/>
                </a:lnTo>
                <a:lnTo>
                  <a:pt x="238668" y="114554"/>
                </a:lnTo>
                <a:close/>
                <a:moveTo>
                  <a:pt x="250279" y="114554"/>
                </a:moveTo>
                <a:lnTo>
                  <a:pt x="255598" y="117624"/>
                </a:lnTo>
                <a:lnTo>
                  <a:pt x="255598" y="123764"/>
                </a:lnTo>
                <a:lnTo>
                  <a:pt x="250279" y="114554"/>
                </a:lnTo>
                <a:close/>
                <a:moveTo>
                  <a:pt x="261890" y="114554"/>
                </a:moveTo>
                <a:lnTo>
                  <a:pt x="267210" y="117624"/>
                </a:lnTo>
                <a:lnTo>
                  <a:pt x="267210" y="123764"/>
                </a:lnTo>
                <a:lnTo>
                  <a:pt x="261890" y="114554"/>
                </a:lnTo>
                <a:close/>
                <a:moveTo>
                  <a:pt x="273532" y="114554"/>
                </a:moveTo>
                <a:lnTo>
                  <a:pt x="278851" y="117624"/>
                </a:lnTo>
                <a:lnTo>
                  <a:pt x="278851" y="123764"/>
                </a:lnTo>
                <a:lnTo>
                  <a:pt x="273532" y="114554"/>
                </a:lnTo>
                <a:close/>
                <a:moveTo>
                  <a:pt x="122465" y="114584"/>
                </a:moveTo>
                <a:lnTo>
                  <a:pt x="127784" y="117654"/>
                </a:lnTo>
                <a:lnTo>
                  <a:pt x="127784" y="123794"/>
                </a:lnTo>
                <a:lnTo>
                  <a:pt x="122465" y="114584"/>
                </a:lnTo>
                <a:close/>
                <a:moveTo>
                  <a:pt x="133377" y="114554"/>
                </a:moveTo>
                <a:lnTo>
                  <a:pt x="128058" y="123794"/>
                </a:lnTo>
                <a:lnTo>
                  <a:pt x="128058" y="117624"/>
                </a:lnTo>
                <a:lnTo>
                  <a:pt x="133377" y="114554"/>
                </a:lnTo>
                <a:close/>
                <a:moveTo>
                  <a:pt x="134076" y="114584"/>
                </a:moveTo>
                <a:lnTo>
                  <a:pt x="139396" y="117654"/>
                </a:lnTo>
                <a:lnTo>
                  <a:pt x="139396" y="123794"/>
                </a:lnTo>
                <a:lnTo>
                  <a:pt x="134076" y="114584"/>
                </a:lnTo>
                <a:close/>
                <a:moveTo>
                  <a:pt x="144988" y="114554"/>
                </a:moveTo>
                <a:lnTo>
                  <a:pt x="139669" y="123794"/>
                </a:lnTo>
                <a:lnTo>
                  <a:pt x="139669" y="117624"/>
                </a:lnTo>
                <a:lnTo>
                  <a:pt x="144988" y="114554"/>
                </a:lnTo>
                <a:close/>
                <a:moveTo>
                  <a:pt x="145718" y="114584"/>
                </a:moveTo>
                <a:lnTo>
                  <a:pt x="151037" y="117654"/>
                </a:lnTo>
                <a:lnTo>
                  <a:pt x="151037" y="123794"/>
                </a:lnTo>
                <a:lnTo>
                  <a:pt x="145718" y="114584"/>
                </a:lnTo>
                <a:close/>
                <a:moveTo>
                  <a:pt x="156630" y="114554"/>
                </a:moveTo>
                <a:lnTo>
                  <a:pt x="151311" y="123794"/>
                </a:lnTo>
                <a:lnTo>
                  <a:pt x="151311" y="117624"/>
                </a:lnTo>
                <a:lnTo>
                  <a:pt x="156630" y="114554"/>
                </a:lnTo>
                <a:close/>
                <a:moveTo>
                  <a:pt x="17661" y="114706"/>
                </a:moveTo>
                <a:lnTo>
                  <a:pt x="22980" y="123885"/>
                </a:lnTo>
                <a:lnTo>
                  <a:pt x="22980" y="123885"/>
                </a:lnTo>
                <a:lnTo>
                  <a:pt x="20518" y="122457"/>
                </a:lnTo>
                <a:lnTo>
                  <a:pt x="17661" y="120846"/>
                </a:lnTo>
                <a:lnTo>
                  <a:pt x="17661" y="114706"/>
                </a:lnTo>
                <a:close/>
                <a:moveTo>
                  <a:pt x="29302" y="114706"/>
                </a:moveTo>
                <a:lnTo>
                  <a:pt x="34622" y="123885"/>
                </a:lnTo>
                <a:lnTo>
                  <a:pt x="34622" y="123885"/>
                </a:lnTo>
                <a:lnTo>
                  <a:pt x="32160" y="122457"/>
                </a:lnTo>
                <a:lnTo>
                  <a:pt x="29302" y="120846"/>
                </a:lnTo>
                <a:lnTo>
                  <a:pt x="29302" y="114706"/>
                </a:lnTo>
                <a:close/>
                <a:moveTo>
                  <a:pt x="40883" y="114706"/>
                </a:moveTo>
                <a:lnTo>
                  <a:pt x="46202" y="123885"/>
                </a:lnTo>
                <a:lnTo>
                  <a:pt x="46202" y="123885"/>
                </a:lnTo>
                <a:lnTo>
                  <a:pt x="43740" y="122457"/>
                </a:lnTo>
                <a:lnTo>
                  <a:pt x="40883" y="120846"/>
                </a:lnTo>
                <a:lnTo>
                  <a:pt x="40883" y="114706"/>
                </a:lnTo>
                <a:close/>
                <a:moveTo>
                  <a:pt x="52525" y="114706"/>
                </a:moveTo>
                <a:lnTo>
                  <a:pt x="57844" y="123885"/>
                </a:lnTo>
                <a:lnTo>
                  <a:pt x="57844" y="123885"/>
                </a:lnTo>
                <a:lnTo>
                  <a:pt x="55351" y="122457"/>
                </a:lnTo>
                <a:lnTo>
                  <a:pt x="52525" y="120846"/>
                </a:lnTo>
                <a:lnTo>
                  <a:pt x="52525" y="114706"/>
                </a:lnTo>
                <a:close/>
                <a:moveTo>
                  <a:pt x="64136" y="114706"/>
                </a:moveTo>
                <a:lnTo>
                  <a:pt x="69455" y="123885"/>
                </a:lnTo>
                <a:lnTo>
                  <a:pt x="69455" y="123885"/>
                </a:lnTo>
                <a:lnTo>
                  <a:pt x="66993" y="122457"/>
                </a:lnTo>
                <a:lnTo>
                  <a:pt x="64136" y="120846"/>
                </a:lnTo>
                <a:lnTo>
                  <a:pt x="64136" y="114706"/>
                </a:lnTo>
                <a:close/>
                <a:moveTo>
                  <a:pt x="87389" y="114706"/>
                </a:moveTo>
                <a:lnTo>
                  <a:pt x="92708" y="123885"/>
                </a:lnTo>
                <a:lnTo>
                  <a:pt x="92708" y="123885"/>
                </a:lnTo>
                <a:lnTo>
                  <a:pt x="90215" y="122487"/>
                </a:lnTo>
                <a:lnTo>
                  <a:pt x="87389" y="120846"/>
                </a:lnTo>
                <a:lnTo>
                  <a:pt x="87389" y="114706"/>
                </a:lnTo>
                <a:close/>
                <a:moveTo>
                  <a:pt x="110611" y="114706"/>
                </a:moveTo>
                <a:lnTo>
                  <a:pt x="115930" y="123885"/>
                </a:lnTo>
                <a:lnTo>
                  <a:pt x="115930" y="123885"/>
                </a:lnTo>
                <a:lnTo>
                  <a:pt x="113468" y="122457"/>
                </a:lnTo>
                <a:lnTo>
                  <a:pt x="110611" y="120846"/>
                </a:lnTo>
                <a:lnTo>
                  <a:pt x="110611" y="114706"/>
                </a:lnTo>
                <a:close/>
                <a:moveTo>
                  <a:pt x="133864" y="114706"/>
                </a:moveTo>
                <a:lnTo>
                  <a:pt x="139183" y="123885"/>
                </a:lnTo>
                <a:lnTo>
                  <a:pt x="139183" y="123885"/>
                </a:lnTo>
                <a:lnTo>
                  <a:pt x="136721" y="122487"/>
                </a:lnTo>
                <a:lnTo>
                  <a:pt x="133864" y="120846"/>
                </a:lnTo>
                <a:lnTo>
                  <a:pt x="133864" y="114706"/>
                </a:lnTo>
                <a:close/>
                <a:moveTo>
                  <a:pt x="215202" y="114706"/>
                </a:moveTo>
                <a:lnTo>
                  <a:pt x="220522" y="123885"/>
                </a:lnTo>
                <a:lnTo>
                  <a:pt x="220522" y="123885"/>
                </a:lnTo>
                <a:lnTo>
                  <a:pt x="218060" y="122487"/>
                </a:lnTo>
                <a:lnTo>
                  <a:pt x="215202" y="120846"/>
                </a:lnTo>
                <a:lnTo>
                  <a:pt x="215202" y="114706"/>
                </a:lnTo>
                <a:close/>
                <a:moveTo>
                  <a:pt x="284657" y="114706"/>
                </a:moveTo>
                <a:lnTo>
                  <a:pt x="284657" y="120846"/>
                </a:lnTo>
                <a:lnTo>
                  <a:pt x="279337" y="123885"/>
                </a:lnTo>
                <a:lnTo>
                  <a:pt x="284657" y="114706"/>
                </a:lnTo>
                <a:close/>
                <a:moveTo>
                  <a:pt x="6050" y="114706"/>
                </a:moveTo>
                <a:lnTo>
                  <a:pt x="11369" y="123885"/>
                </a:lnTo>
                <a:lnTo>
                  <a:pt x="8907" y="122487"/>
                </a:lnTo>
                <a:lnTo>
                  <a:pt x="6050" y="120846"/>
                </a:lnTo>
                <a:lnTo>
                  <a:pt x="6050" y="114706"/>
                </a:lnTo>
                <a:close/>
                <a:moveTo>
                  <a:pt x="75777" y="114706"/>
                </a:moveTo>
                <a:lnTo>
                  <a:pt x="81097" y="123885"/>
                </a:lnTo>
                <a:lnTo>
                  <a:pt x="78604" y="122457"/>
                </a:lnTo>
                <a:lnTo>
                  <a:pt x="75777" y="120846"/>
                </a:lnTo>
                <a:lnTo>
                  <a:pt x="75777" y="114706"/>
                </a:lnTo>
                <a:close/>
                <a:moveTo>
                  <a:pt x="99030" y="114706"/>
                </a:moveTo>
                <a:lnTo>
                  <a:pt x="104349" y="123885"/>
                </a:lnTo>
                <a:lnTo>
                  <a:pt x="101857" y="122457"/>
                </a:lnTo>
                <a:lnTo>
                  <a:pt x="99030" y="120846"/>
                </a:lnTo>
                <a:lnTo>
                  <a:pt x="99030" y="114706"/>
                </a:lnTo>
                <a:close/>
                <a:moveTo>
                  <a:pt x="122222" y="114706"/>
                </a:moveTo>
                <a:lnTo>
                  <a:pt x="127541" y="123885"/>
                </a:lnTo>
                <a:lnTo>
                  <a:pt x="125079" y="122457"/>
                </a:lnTo>
                <a:lnTo>
                  <a:pt x="122222" y="120846"/>
                </a:lnTo>
                <a:lnTo>
                  <a:pt x="122222" y="114706"/>
                </a:lnTo>
                <a:close/>
                <a:moveTo>
                  <a:pt x="145475" y="114706"/>
                </a:moveTo>
                <a:lnTo>
                  <a:pt x="150794" y="123885"/>
                </a:lnTo>
                <a:lnTo>
                  <a:pt x="148332" y="122487"/>
                </a:lnTo>
                <a:lnTo>
                  <a:pt x="145475" y="120846"/>
                </a:lnTo>
                <a:lnTo>
                  <a:pt x="145475" y="114706"/>
                </a:lnTo>
                <a:close/>
                <a:moveTo>
                  <a:pt x="157086" y="114706"/>
                </a:moveTo>
                <a:lnTo>
                  <a:pt x="162405" y="123885"/>
                </a:lnTo>
                <a:lnTo>
                  <a:pt x="159913" y="122487"/>
                </a:lnTo>
                <a:lnTo>
                  <a:pt x="157086" y="120846"/>
                </a:lnTo>
                <a:lnTo>
                  <a:pt x="157086" y="114706"/>
                </a:lnTo>
                <a:close/>
                <a:moveTo>
                  <a:pt x="168697" y="114706"/>
                </a:moveTo>
                <a:lnTo>
                  <a:pt x="174016" y="123885"/>
                </a:lnTo>
                <a:lnTo>
                  <a:pt x="171554" y="122487"/>
                </a:lnTo>
                <a:lnTo>
                  <a:pt x="168697" y="120846"/>
                </a:lnTo>
                <a:lnTo>
                  <a:pt x="168697" y="114706"/>
                </a:lnTo>
                <a:close/>
                <a:moveTo>
                  <a:pt x="180339" y="114706"/>
                </a:moveTo>
                <a:lnTo>
                  <a:pt x="185658" y="123885"/>
                </a:lnTo>
                <a:lnTo>
                  <a:pt x="183165" y="122487"/>
                </a:lnTo>
                <a:lnTo>
                  <a:pt x="180339" y="120846"/>
                </a:lnTo>
                <a:lnTo>
                  <a:pt x="180339" y="114706"/>
                </a:lnTo>
                <a:close/>
                <a:moveTo>
                  <a:pt x="191950" y="114706"/>
                </a:moveTo>
                <a:lnTo>
                  <a:pt x="197269" y="123885"/>
                </a:lnTo>
                <a:lnTo>
                  <a:pt x="194807" y="122487"/>
                </a:lnTo>
                <a:lnTo>
                  <a:pt x="191950" y="120846"/>
                </a:lnTo>
                <a:lnTo>
                  <a:pt x="191950" y="114706"/>
                </a:lnTo>
                <a:close/>
                <a:moveTo>
                  <a:pt x="203591" y="114706"/>
                </a:moveTo>
                <a:lnTo>
                  <a:pt x="208911" y="123885"/>
                </a:lnTo>
                <a:lnTo>
                  <a:pt x="206418" y="122487"/>
                </a:lnTo>
                <a:lnTo>
                  <a:pt x="203591" y="120846"/>
                </a:lnTo>
                <a:lnTo>
                  <a:pt x="203591" y="114706"/>
                </a:lnTo>
                <a:close/>
                <a:moveTo>
                  <a:pt x="226783" y="114706"/>
                </a:moveTo>
                <a:lnTo>
                  <a:pt x="232103" y="123885"/>
                </a:lnTo>
                <a:lnTo>
                  <a:pt x="229640" y="122487"/>
                </a:lnTo>
                <a:lnTo>
                  <a:pt x="226783" y="120846"/>
                </a:lnTo>
                <a:lnTo>
                  <a:pt x="226783" y="114706"/>
                </a:lnTo>
                <a:close/>
                <a:moveTo>
                  <a:pt x="238425" y="114706"/>
                </a:moveTo>
                <a:lnTo>
                  <a:pt x="243744" y="123885"/>
                </a:lnTo>
                <a:lnTo>
                  <a:pt x="241282" y="122487"/>
                </a:lnTo>
                <a:lnTo>
                  <a:pt x="238425" y="120846"/>
                </a:lnTo>
                <a:lnTo>
                  <a:pt x="238425" y="114706"/>
                </a:lnTo>
                <a:close/>
                <a:moveTo>
                  <a:pt x="250036" y="114706"/>
                </a:moveTo>
                <a:lnTo>
                  <a:pt x="255355" y="123885"/>
                </a:lnTo>
                <a:lnTo>
                  <a:pt x="252893" y="122487"/>
                </a:lnTo>
                <a:lnTo>
                  <a:pt x="250036" y="120846"/>
                </a:lnTo>
                <a:lnTo>
                  <a:pt x="250036" y="114706"/>
                </a:lnTo>
                <a:close/>
                <a:moveTo>
                  <a:pt x="261678" y="114706"/>
                </a:moveTo>
                <a:lnTo>
                  <a:pt x="266997" y="123885"/>
                </a:lnTo>
                <a:lnTo>
                  <a:pt x="264535" y="122487"/>
                </a:lnTo>
                <a:lnTo>
                  <a:pt x="261678" y="120846"/>
                </a:lnTo>
                <a:lnTo>
                  <a:pt x="261678" y="114706"/>
                </a:lnTo>
                <a:close/>
                <a:moveTo>
                  <a:pt x="273046" y="114706"/>
                </a:moveTo>
                <a:lnTo>
                  <a:pt x="273046" y="120846"/>
                </a:lnTo>
                <a:lnTo>
                  <a:pt x="270188" y="122487"/>
                </a:lnTo>
                <a:lnTo>
                  <a:pt x="267726" y="123885"/>
                </a:lnTo>
                <a:lnTo>
                  <a:pt x="273046" y="114706"/>
                </a:lnTo>
                <a:close/>
                <a:moveTo>
                  <a:pt x="273289" y="114706"/>
                </a:moveTo>
                <a:lnTo>
                  <a:pt x="278608" y="123885"/>
                </a:lnTo>
                <a:lnTo>
                  <a:pt x="276146" y="122487"/>
                </a:lnTo>
                <a:lnTo>
                  <a:pt x="273289" y="120846"/>
                </a:lnTo>
                <a:lnTo>
                  <a:pt x="273289" y="114706"/>
                </a:lnTo>
                <a:close/>
                <a:moveTo>
                  <a:pt x="40610" y="114706"/>
                </a:moveTo>
                <a:lnTo>
                  <a:pt x="40610" y="120846"/>
                </a:lnTo>
                <a:lnTo>
                  <a:pt x="37783" y="122487"/>
                </a:lnTo>
                <a:lnTo>
                  <a:pt x="35290" y="123946"/>
                </a:lnTo>
                <a:lnTo>
                  <a:pt x="35290" y="123946"/>
                </a:lnTo>
                <a:lnTo>
                  <a:pt x="40610" y="114706"/>
                </a:lnTo>
                <a:close/>
                <a:moveTo>
                  <a:pt x="87115" y="114706"/>
                </a:moveTo>
                <a:lnTo>
                  <a:pt x="87115" y="120846"/>
                </a:lnTo>
                <a:lnTo>
                  <a:pt x="84288" y="122487"/>
                </a:lnTo>
                <a:lnTo>
                  <a:pt x="81796" y="123946"/>
                </a:lnTo>
                <a:lnTo>
                  <a:pt x="81796" y="123946"/>
                </a:lnTo>
                <a:lnTo>
                  <a:pt x="87115" y="114706"/>
                </a:lnTo>
                <a:close/>
                <a:moveTo>
                  <a:pt x="17418" y="114706"/>
                </a:moveTo>
                <a:lnTo>
                  <a:pt x="17418" y="120846"/>
                </a:lnTo>
                <a:lnTo>
                  <a:pt x="14560" y="122487"/>
                </a:lnTo>
                <a:lnTo>
                  <a:pt x="12098" y="123946"/>
                </a:lnTo>
                <a:lnTo>
                  <a:pt x="12098" y="123946"/>
                </a:lnTo>
                <a:lnTo>
                  <a:pt x="17418" y="114706"/>
                </a:lnTo>
                <a:close/>
                <a:moveTo>
                  <a:pt x="52251" y="114706"/>
                </a:moveTo>
                <a:lnTo>
                  <a:pt x="52251" y="120846"/>
                </a:lnTo>
                <a:lnTo>
                  <a:pt x="49394" y="122487"/>
                </a:lnTo>
                <a:lnTo>
                  <a:pt x="46932" y="123946"/>
                </a:lnTo>
                <a:lnTo>
                  <a:pt x="46932" y="123946"/>
                </a:lnTo>
                <a:lnTo>
                  <a:pt x="52251" y="114706"/>
                </a:lnTo>
                <a:close/>
                <a:moveTo>
                  <a:pt x="29029" y="114706"/>
                </a:moveTo>
                <a:lnTo>
                  <a:pt x="29029" y="120846"/>
                </a:lnTo>
                <a:lnTo>
                  <a:pt x="26172" y="122487"/>
                </a:lnTo>
                <a:lnTo>
                  <a:pt x="23710" y="123946"/>
                </a:lnTo>
                <a:lnTo>
                  <a:pt x="29029" y="114706"/>
                </a:lnTo>
                <a:close/>
                <a:moveTo>
                  <a:pt x="63862" y="114706"/>
                </a:moveTo>
                <a:lnTo>
                  <a:pt x="63862" y="120846"/>
                </a:lnTo>
                <a:lnTo>
                  <a:pt x="61005" y="122487"/>
                </a:lnTo>
                <a:lnTo>
                  <a:pt x="58543" y="123946"/>
                </a:lnTo>
                <a:lnTo>
                  <a:pt x="63862" y="114706"/>
                </a:lnTo>
                <a:close/>
                <a:moveTo>
                  <a:pt x="75504" y="114706"/>
                </a:moveTo>
                <a:lnTo>
                  <a:pt x="75504" y="120846"/>
                </a:lnTo>
                <a:lnTo>
                  <a:pt x="72647" y="122487"/>
                </a:lnTo>
                <a:lnTo>
                  <a:pt x="70185" y="123946"/>
                </a:lnTo>
                <a:lnTo>
                  <a:pt x="75504" y="114706"/>
                </a:lnTo>
                <a:close/>
                <a:moveTo>
                  <a:pt x="98757" y="114706"/>
                </a:moveTo>
                <a:lnTo>
                  <a:pt x="98757" y="120846"/>
                </a:lnTo>
                <a:lnTo>
                  <a:pt x="95899" y="122487"/>
                </a:lnTo>
                <a:lnTo>
                  <a:pt x="93437" y="123946"/>
                </a:lnTo>
                <a:lnTo>
                  <a:pt x="98757" y="114706"/>
                </a:lnTo>
                <a:close/>
                <a:moveTo>
                  <a:pt x="110337" y="114706"/>
                </a:moveTo>
                <a:lnTo>
                  <a:pt x="110337" y="120846"/>
                </a:lnTo>
                <a:lnTo>
                  <a:pt x="107480" y="122487"/>
                </a:lnTo>
                <a:lnTo>
                  <a:pt x="105018" y="123946"/>
                </a:lnTo>
                <a:lnTo>
                  <a:pt x="110337" y="114706"/>
                </a:lnTo>
                <a:close/>
                <a:moveTo>
                  <a:pt x="121979" y="114706"/>
                </a:moveTo>
                <a:lnTo>
                  <a:pt x="121979" y="120846"/>
                </a:lnTo>
                <a:lnTo>
                  <a:pt x="119122" y="122487"/>
                </a:lnTo>
                <a:lnTo>
                  <a:pt x="116660" y="123946"/>
                </a:lnTo>
                <a:lnTo>
                  <a:pt x="121979" y="114706"/>
                </a:lnTo>
                <a:close/>
                <a:moveTo>
                  <a:pt x="133590" y="114736"/>
                </a:moveTo>
                <a:lnTo>
                  <a:pt x="133590" y="120846"/>
                </a:lnTo>
                <a:lnTo>
                  <a:pt x="130733" y="122487"/>
                </a:lnTo>
                <a:lnTo>
                  <a:pt x="128271" y="123946"/>
                </a:lnTo>
                <a:lnTo>
                  <a:pt x="133590" y="114736"/>
                </a:lnTo>
                <a:close/>
                <a:moveTo>
                  <a:pt x="145232" y="114736"/>
                </a:moveTo>
                <a:lnTo>
                  <a:pt x="145232" y="120846"/>
                </a:lnTo>
                <a:lnTo>
                  <a:pt x="142374" y="122487"/>
                </a:lnTo>
                <a:lnTo>
                  <a:pt x="139912" y="123946"/>
                </a:lnTo>
                <a:lnTo>
                  <a:pt x="145232" y="114736"/>
                </a:lnTo>
                <a:close/>
                <a:moveTo>
                  <a:pt x="156843" y="114736"/>
                </a:moveTo>
                <a:lnTo>
                  <a:pt x="156843" y="120846"/>
                </a:lnTo>
                <a:lnTo>
                  <a:pt x="153986" y="122487"/>
                </a:lnTo>
                <a:lnTo>
                  <a:pt x="151523" y="123946"/>
                </a:lnTo>
                <a:lnTo>
                  <a:pt x="156843" y="114736"/>
                </a:lnTo>
                <a:close/>
                <a:moveTo>
                  <a:pt x="168484" y="114736"/>
                </a:moveTo>
                <a:lnTo>
                  <a:pt x="168484" y="120846"/>
                </a:lnTo>
                <a:lnTo>
                  <a:pt x="165627" y="122487"/>
                </a:lnTo>
                <a:lnTo>
                  <a:pt x="163165" y="123946"/>
                </a:lnTo>
                <a:lnTo>
                  <a:pt x="168484" y="114736"/>
                </a:lnTo>
                <a:close/>
                <a:moveTo>
                  <a:pt x="180065" y="114736"/>
                </a:moveTo>
                <a:lnTo>
                  <a:pt x="180065" y="120846"/>
                </a:lnTo>
                <a:lnTo>
                  <a:pt x="177208" y="122487"/>
                </a:lnTo>
                <a:lnTo>
                  <a:pt x="174746" y="123946"/>
                </a:lnTo>
                <a:lnTo>
                  <a:pt x="180065" y="114736"/>
                </a:lnTo>
                <a:close/>
                <a:moveTo>
                  <a:pt x="191676" y="114736"/>
                </a:moveTo>
                <a:lnTo>
                  <a:pt x="191676" y="120846"/>
                </a:lnTo>
                <a:lnTo>
                  <a:pt x="188849" y="122487"/>
                </a:lnTo>
                <a:lnTo>
                  <a:pt x="186357" y="123946"/>
                </a:lnTo>
                <a:lnTo>
                  <a:pt x="191676" y="114736"/>
                </a:lnTo>
                <a:close/>
                <a:moveTo>
                  <a:pt x="203318" y="114736"/>
                </a:moveTo>
                <a:lnTo>
                  <a:pt x="203318" y="120846"/>
                </a:lnTo>
                <a:lnTo>
                  <a:pt x="200461" y="122487"/>
                </a:lnTo>
                <a:lnTo>
                  <a:pt x="197999" y="123946"/>
                </a:lnTo>
                <a:lnTo>
                  <a:pt x="203318" y="114736"/>
                </a:lnTo>
                <a:close/>
                <a:moveTo>
                  <a:pt x="214929" y="114736"/>
                </a:moveTo>
                <a:lnTo>
                  <a:pt x="214929" y="120846"/>
                </a:lnTo>
                <a:lnTo>
                  <a:pt x="212072" y="122487"/>
                </a:lnTo>
                <a:lnTo>
                  <a:pt x="209610" y="123946"/>
                </a:lnTo>
                <a:lnTo>
                  <a:pt x="214929" y="114736"/>
                </a:lnTo>
                <a:close/>
                <a:moveTo>
                  <a:pt x="226570" y="114736"/>
                </a:moveTo>
                <a:lnTo>
                  <a:pt x="226570" y="120846"/>
                </a:lnTo>
                <a:lnTo>
                  <a:pt x="223713" y="122487"/>
                </a:lnTo>
                <a:lnTo>
                  <a:pt x="221251" y="123946"/>
                </a:lnTo>
                <a:lnTo>
                  <a:pt x="226570" y="114736"/>
                </a:lnTo>
                <a:close/>
                <a:moveTo>
                  <a:pt x="238182" y="114736"/>
                </a:moveTo>
                <a:lnTo>
                  <a:pt x="238182" y="120846"/>
                </a:lnTo>
                <a:lnTo>
                  <a:pt x="235355" y="122487"/>
                </a:lnTo>
                <a:lnTo>
                  <a:pt x="232862" y="123946"/>
                </a:lnTo>
                <a:lnTo>
                  <a:pt x="238182" y="114736"/>
                </a:lnTo>
                <a:close/>
                <a:moveTo>
                  <a:pt x="249793" y="114736"/>
                </a:moveTo>
                <a:lnTo>
                  <a:pt x="249793" y="120846"/>
                </a:lnTo>
                <a:lnTo>
                  <a:pt x="246936" y="122487"/>
                </a:lnTo>
                <a:lnTo>
                  <a:pt x="244474" y="123946"/>
                </a:lnTo>
                <a:lnTo>
                  <a:pt x="249793" y="114736"/>
                </a:lnTo>
                <a:close/>
                <a:moveTo>
                  <a:pt x="261404" y="114736"/>
                </a:moveTo>
                <a:lnTo>
                  <a:pt x="261404" y="120846"/>
                </a:lnTo>
                <a:lnTo>
                  <a:pt x="258547" y="122487"/>
                </a:lnTo>
                <a:lnTo>
                  <a:pt x="256085" y="123946"/>
                </a:lnTo>
                <a:lnTo>
                  <a:pt x="261404" y="114736"/>
                </a:lnTo>
                <a:close/>
                <a:moveTo>
                  <a:pt x="156964" y="121058"/>
                </a:moveTo>
                <a:lnTo>
                  <a:pt x="159822" y="122669"/>
                </a:lnTo>
                <a:lnTo>
                  <a:pt x="162284" y="124128"/>
                </a:lnTo>
                <a:lnTo>
                  <a:pt x="151645" y="124128"/>
                </a:lnTo>
                <a:lnTo>
                  <a:pt x="154107" y="122669"/>
                </a:lnTo>
                <a:lnTo>
                  <a:pt x="156964" y="121058"/>
                </a:lnTo>
                <a:close/>
                <a:moveTo>
                  <a:pt x="168575" y="121058"/>
                </a:moveTo>
                <a:lnTo>
                  <a:pt x="171433" y="122669"/>
                </a:lnTo>
                <a:lnTo>
                  <a:pt x="173895" y="124128"/>
                </a:lnTo>
                <a:lnTo>
                  <a:pt x="163256" y="124128"/>
                </a:lnTo>
                <a:lnTo>
                  <a:pt x="165749" y="122669"/>
                </a:lnTo>
                <a:lnTo>
                  <a:pt x="168575" y="121058"/>
                </a:lnTo>
                <a:close/>
                <a:moveTo>
                  <a:pt x="180217" y="121058"/>
                </a:moveTo>
                <a:lnTo>
                  <a:pt x="183074" y="122669"/>
                </a:lnTo>
                <a:lnTo>
                  <a:pt x="185536" y="124128"/>
                </a:lnTo>
                <a:lnTo>
                  <a:pt x="174898" y="124128"/>
                </a:lnTo>
                <a:lnTo>
                  <a:pt x="177360" y="122669"/>
                </a:lnTo>
                <a:lnTo>
                  <a:pt x="180217" y="121058"/>
                </a:lnTo>
                <a:close/>
                <a:moveTo>
                  <a:pt x="191828" y="121058"/>
                </a:moveTo>
                <a:lnTo>
                  <a:pt x="194685" y="122669"/>
                </a:lnTo>
                <a:lnTo>
                  <a:pt x="197147" y="124128"/>
                </a:lnTo>
                <a:lnTo>
                  <a:pt x="186509" y="124128"/>
                </a:lnTo>
                <a:lnTo>
                  <a:pt x="189001" y="122669"/>
                </a:lnTo>
                <a:lnTo>
                  <a:pt x="191828" y="121058"/>
                </a:lnTo>
                <a:close/>
                <a:moveTo>
                  <a:pt x="203470" y="121058"/>
                </a:moveTo>
                <a:lnTo>
                  <a:pt x="206327" y="122669"/>
                </a:lnTo>
                <a:lnTo>
                  <a:pt x="208789" y="124128"/>
                </a:lnTo>
                <a:lnTo>
                  <a:pt x="198151" y="124128"/>
                </a:lnTo>
                <a:lnTo>
                  <a:pt x="200613" y="122669"/>
                </a:lnTo>
                <a:lnTo>
                  <a:pt x="203470" y="121058"/>
                </a:lnTo>
                <a:close/>
                <a:moveTo>
                  <a:pt x="215051" y="121058"/>
                </a:moveTo>
                <a:lnTo>
                  <a:pt x="217908" y="122669"/>
                </a:lnTo>
                <a:lnTo>
                  <a:pt x="220370" y="124128"/>
                </a:lnTo>
                <a:lnTo>
                  <a:pt x="209731" y="124128"/>
                </a:lnTo>
                <a:lnTo>
                  <a:pt x="212193" y="122669"/>
                </a:lnTo>
                <a:lnTo>
                  <a:pt x="215051" y="121058"/>
                </a:lnTo>
                <a:close/>
                <a:moveTo>
                  <a:pt x="226692" y="121058"/>
                </a:moveTo>
                <a:lnTo>
                  <a:pt x="229519" y="122669"/>
                </a:lnTo>
                <a:lnTo>
                  <a:pt x="232011" y="124128"/>
                </a:lnTo>
                <a:lnTo>
                  <a:pt x="221373" y="124128"/>
                </a:lnTo>
                <a:lnTo>
                  <a:pt x="223835" y="122669"/>
                </a:lnTo>
                <a:lnTo>
                  <a:pt x="226692" y="121058"/>
                </a:lnTo>
                <a:close/>
                <a:moveTo>
                  <a:pt x="238303" y="121058"/>
                </a:moveTo>
                <a:lnTo>
                  <a:pt x="241160" y="122669"/>
                </a:lnTo>
                <a:lnTo>
                  <a:pt x="243622" y="124128"/>
                </a:lnTo>
                <a:lnTo>
                  <a:pt x="232984" y="124128"/>
                </a:lnTo>
                <a:lnTo>
                  <a:pt x="235446" y="122669"/>
                </a:lnTo>
                <a:lnTo>
                  <a:pt x="238303" y="121058"/>
                </a:lnTo>
                <a:close/>
                <a:moveTo>
                  <a:pt x="249945" y="121058"/>
                </a:moveTo>
                <a:lnTo>
                  <a:pt x="252772" y="122669"/>
                </a:lnTo>
                <a:lnTo>
                  <a:pt x="255264" y="124128"/>
                </a:lnTo>
                <a:lnTo>
                  <a:pt x="244626" y="124128"/>
                </a:lnTo>
                <a:lnTo>
                  <a:pt x="247088" y="122669"/>
                </a:lnTo>
                <a:lnTo>
                  <a:pt x="249945" y="121058"/>
                </a:lnTo>
                <a:close/>
                <a:moveTo>
                  <a:pt x="261556" y="121058"/>
                </a:moveTo>
                <a:lnTo>
                  <a:pt x="264413" y="122669"/>
                </a:lnTo>
                <a:lnTo>
                  <a:pt x="266875" y="124128"/>
                </a:lnTo>
                <a:lnTo>
                  <a:pt x="256237" y="124128"/>
                </a:lnTo>
                <a:lnTo>
                  <a:pt x="258699" y="122669"/>
                </a:lnTo>
                <a:lnTo>
                  <a:pt x="261556" y="121058"/>
                </a:lnTo>
                <a:close/>
                <a:moveTo>
                  <a:pt x="273198" y="121058"/>
                </a:moveTo>
                <a:lnTo>
                  <a:pt x="276024" y="122669"/>
                </a:lnTo>
                <a:lnTo>
                  <a:pt x="278517" y="124128"/>
                </a:lnTo>
                <a:lnTo>
                  <a:pt x="267878" y="124128"/>
                </a:lnTo>
                <a:lnTo>
                  <a:pt x="270340" y="122669"/>
                </a:lnTo>
                <a:lnTo>
                  <a:pt x="273198" y="121058"/>
                </a:lnTo>
                <a:close/>
                <a:moveTo>
                  <a:pt x="5898" y="121089"/>
                </a:moveTo>
                <a:lnTo>
                  <a:pt x="8755" y="122730"/>
                </a:lnTo>
                <a:lnTo>
                  <a:pt x="11217" y="124159"/>
                </a:lnTo>
                <a:lnTo>
                  <a:pt x="578" y="124159"/>
                </a:lnTo>
                <a:lnTo>
                  <a:pt x="5898" y="121089"/>
                </a:lnTo>
                <a:close/>
                <a:moveTo>
                  <a:pt x="17509" y="121089"/>
                </a:moveTo>
                <a:lnTo>
                  <a:pt x="20366" y="122730"/>
                </a:lnTo>
                <a:lnTo>
                  <a:pt x="22828" y="124159"/>
                </a:lnTo>
                <a:lnTo>
                  <a:pt x="12190" y="124159"/>
                </a:lnTo>
                <a:lnTo>
                  <a:pt x="14682" y="122730"/>
                </a:lnTo>
                <a:lnTo>
                  <a:pt x="17509" y="121089"/>
                </a:lnTo>
                <a:close/>
                <a:moveTo>
                  <a:pt x="29150" y="121089"/>
                </a:moveTo>
                <a:lnTo>
                  <a:pt x="32008" y="122730"/>
                </a:lnTo>
                <a:lnTo>
                  <a:pt x="34470" y="124159"/>
                </a:lnTo>
                <a:lnTo>
                  <a:pt x="23831" y="124159"/>
                </a:lnTo>
                <a:lnTo>
                  <a:pt x="26293" y="122730"/>
                </a:lnTo>
                <a:lnTo>
                  <a:pt x="29150" y="121089"/>
                </a:lnTo>
                <a:close/>
                <a:moveTo>
                  <a:pt x="40762" y="121089"/>
                </a:moveTo>
                <a:lnTo>
                  <a:pt x="43619" y="122730"/>
                </a:lnTo>
                <a:lnTo>
                  <a:pt x="46081" y="124159"/>
                </a:lnTo>
                <a:lnTo>
                  <a:pt x="35442" y="124159"/>
                </a:lnTo>
                <a:lnTo>
                  <a:pt x="37935" y="122730"/>
                </a:lnTo>
                <a:lnTo>
                  <a:pt x="40762" y="121089"/>
                </a:lnTo>
                <a:close/>
                <a:moveTo>
                  <a:pt x="52403" y="121089"/>
                </a:moveTo>
                <a:lnTo>
                  <a:pt x="55260" y="122730"/>
                </a:lnTo>
                <a:lnTo>
                  <a:pt x="57722" y="124159"/>
                </a:lnTo>
                <a:lnTo>
                  <a:pt x="47084" y="124159"/>
                </a:lnTo>
                <a:lnTo>
                  <a:pt x="49546" y="122730"/>
                </a:lnTo>
                <a:lnTo>
                  <a:pt x="52403" y="121089"/>
                </a:lnTo>
                <a:close/>
                <a:moveTo>
                  <a:pt x="64014" y="121089"/>
                </a:moveTo>
                <a:lnTo>
                  <a:pt x="66871" y="122730"/>
                </a:lnTo>
                <a:lnTo>
                  <a:pt x="69334" y="124159"/>
                </a:lnTo>
                <a:lnTo>
                  <a:pt x="58695" y="124159"/>
                </a:lnTo>
                <a:lnTo>
                  <a:pt x="61187" y="122730"/>
                </a:lnTo>
                <a:lnTo>
                  <a:pt x="64014" y="121089"/>
                </a:lnTo>
                <a:close/>
                <a:moveTo>
                  <a:pt x="75625" y="121089"/>
                </a:moveTo>
                <a:lnTo>
                  <a:pt x="78452" y="122730"/>
                </a:lnTo>
                <a:lnTo>
                  <a:pt x="80945" y="124159"/>
                </a:lnTo>
                <a:lnTo>
                  <a:pt x="70306" y="124159"/>
                </a:lnTo>
                <a:lnTo>
                  <a:pt x="72768" y="122730"/>
                </a:lnTo>
                <a:lnTo>
                  <a:pt x="75625" y="121089"/>
                </a:lnTo>
                <a:close/>
                <a:moveTo>
                  <a:pt x="87237" y="121089"/>
                </a:moveTo>
                <a:lnTo>
                  <a:pt x="90094" y="122730"/>
                </a:lnTo>
                <a:lnTo>
                  <a:pt x="92556" y="124159"/>
                </a:lnTo>
                <a:lnTo>
                  <a:pt x="81917" y="124159"/>
                </a:lnTo>
                <a:lnTo>
                  <a:pt x="84379" y="122730"/>
                </a:lnTo>
                <a:lnTo>
                  <a:pt x="87237" y="121089"/>
                </a:lnTo>
                <a:close/>
                <a:moveTo>
                  <a:pt x="98878" y="121089"/>
                </a:moveTo>
                <a:lnTo>
                  <a:pt x="101705" y="122730"/>
                </a:lnTo>
                <a:lnTo>
                  <a:pt x="104197" y="124159"/>
                </a:lnTo>
                <a:lnTo>
                  <a:pt x="93559" y="124159"/>
                </a:lnTo>
                <a:lnTo>
                  <a:pt x="96021" y="122730"/>
                </a:lnTo>
                <a:lnTo>
                  <a:pt x="98878" y="121089"/>
                </a:lnTo>
                <a:close/>
                <a:moveTo>
                  <a:pt x="110489" y="121089"/>
                </a:moveTo>
                <a:lnTo>
                  <a:pt x="113346" y="122730"/>
                </a:lnTo>
                <a:lnTo>
                  <a:pt x="115809" y="124159"/>
                </a:lnTo>
                <a:lnTo>
                  <a:pt x="105170" y="124159"/>
                </a:lnTo>
                <a:lnTo>
                  <a:pt x="107632" y="122730"/>
                </a:lnTo>
                <a:lnTo>
                  <a:pt x="110489" y="121089"/>
                </a:lnTo>
                <a:close/>
                <a:moveTo>
                  <a:pt x="122131" y="121089"/>
                </a:moveTo>
                <a:lnTo>
                  <a:pt x="124958" y="122730"/>
                </a:lnTo>
                <a:lnTo>
                  <a:pt x="127450" y="124159"/>
                </a:lnTo>
                <a:lnTo>
                  <a:pt x="116812" y="124159"/>
                </a:lnTo>
                <a:lnTo>
                  <a:pt x="119274" y="122730"/>
                </a:lnTo>
                <a:lnTo>
                  <a:pt x="122131" y="121089"/>
                </a:lnTo>
                <a:close/>
                <a:moveTo>
                  <a:pt x="133742" y="121089"/>
                </a:moveTo>
                <a:lnTo>
                  <a:pt x="136599" y="122730"/>
                </a:lnTo>
                <a:lnTo>
                  <a:pt x="139061" y="124159"/>
                </a:lnTo>
                <a:lnTo>
                  <a:pt x="128423" y="124159"/>
                </a:lnTo>
                <a:lnTo>
                  <a:pt x="130885" y="122730"/>
                </a:lnTo>
                <a:lnTo>
                  <a:pt x="133742" y="121089"/>
                </a:lnTo>
                <a:close/>
                <a:moveTo>
                  <a:pt x="145323" y="121089"/>
                </a:moveTo>
                <a:lnTo>
                  <a:pt x="148180" y="122730"/>
                </a:lnTo>
                <a:lnTo>
                  <a:pt x="150642" y="124159"/>
                </a:lnTo>
                <a:lnTo>
                  <a:pt x="140004" y="124159"/>
                </a:lnTo>
                <a:lnTo>
                  <a:pt x="142496" y="122730"/>
                </a:lnTo>
                <a:lnTo>
                  <a:pt x="145323" y="121089"/>
                </a:lnTo>
                <a:close/>
                <a:moveTo>
                  <a:pt x="11217" y="124402"/>
                </a:moveTo>
                <a:lnTo>
                  <a:pt x="5898" y="127472"/>
                </a:lnTo>
                <a:lnTo>
                  <a:pt x="578" y="124402"/>
                </a:lnTo>
                <a:close/>
                <a:moveTo>
                  <a:pt x="22828" y="124402"/>
                </a:moveTo>
                <a:lnTo>
                  <a:pt x="17509" y="127472"/>
                </a:lnTo>
                <a:lnTo>
                  <a:pt x="12190" y="124402"/>
                </a:lnTo>
                <a:close/>
                <a:moveTo>
                  <a:pt x="34470" y="124402"/>
                </a:moveTo>
                <a:lnTo>
                  <a:pt x="29150" y="127472"/>
                </a:lnTo>
                <a:lnTo>
                  <a:pt x="23831" y="124402"/>
                </a:lnTo>
                <a:close/>
                <a:moveTo>
                  <a:pt x="46081" y="124402"/>
                </a:moveTo>
                <a:lnTo>
                  <a:pt x="40762" y="127472"/>
                </a:lnTo>
                <a:lnTo>
                  <a:pt x="35442" y="124402"/>
                </a:lnTo>
                <a:close/>
                <a:moveTo>
                  <a:pt x="57722" y="124402"/>
                </a:moveTo>
                <a:lnTo>
                  <a:pt x="52403" y="127472"/>
                </a:lnTo>
                <a:lnTo>
                  <a:pt x="47084" y="124402"/>
                </a:lnTo>
                <a:close/>
                <a:moveTo>
                  <a:pt x="69334" y="124402"/>
                </a:moveTo>
                <a:lnTo>
                  <a:pt x="64014" y="127472"/>
                </a:lnTo>
                <a:lnTo>
                  <a:pt x="58695" y="124402"/>
                </a:lnTo>
                <a:close/>
                <a:moveTo>
                  <a:pt x="80945" y="124402"/>
                </a:moveTo>
                <a:lnTo>
                  <a:pt x="75625" y="127472"/>
                </a:lnTo>
                <a:lnTo>
                  <a:pt x="70306" y="124402"/>
                </a:lnTo>
                <a:close/>
                <a:moveTo>
                  <a:pt x="92556" y="124402"/>
                </a:moveTo>
                <a:lnTo>
                  <a:pt x="87237" y="127472"/>
                </a:lnTo>
                <a:lnTo>
                  <a:pt x="81917" y="124402"/>
                </a:lnTo>
                <a:close/>
                <a:moveTo>
                  <a:pt x="104197" y="124402"/>
                </a:moveTo>
                <a:lnTo>
                  <a:pt x="98878" y="127472"/>
                </a:lnTo>
                <a:lnTo>
                  <a:pt x="93559" y="124402"/>
                </a:lnTo>
                <a:close/>
                <a:moveTo>
                  <a:pt x="115809" y="124402"/>
                </a:moveTo>
                <a:lnTo>
                  <a:pt x="110489" y="127472"/>
                </a:lnTo>
                <a:lnTo>
                  <a:pt x="105170" y="124402"/>
                </a:lnTo>
                <a:close/>
                <a:moveTo>
                  <a:pt x="127450" y="124402"/>
                </a:moveTo>
                <a:lnTo>
                  <a:pt x="122131" y="127472"/>
                </a:lnTo>
                <a:lnTo>
                  <a:pt x="116812" y="124402"/>
                </a:lnTo>
                <a:close/>
                <a:moveTo>
                  <a:pt x="139061" y="124402"/>
                </a:moveTo>
                <a:lnTo>
                  <a:pt x="133742" y="127472"/>
                </a:lnTo>
                <a:lnTo>
                  <a:pt x="128423" y="124402"/>
                </a:lnTo>
                <a:close/>
                <a:moveTo>
                  <a:pt x="150642" y="124402"/>
                </a:moveTo>
                <a:lnTo>
                  <a:pt x="145323" y="127472"/>
                </a:lnTo>
                <a:lnTo>
                  <a:pt x="140004" y="124402"/>
                </a:lnTo>
                <a:close/>
                <a:moveTo>
                  <a:pt x="162284" y="124402"/>
                </a:moveTo>
                <a:lnTo>
                  <a:pt x="156964" y="127472"/>
                </a:lnTo>
                <a:lnTo>
                  <a:pt x="151645" y="124402"/>
                </a:lnTo>
                <a:close/>
                <a:moveTo>
                  <a:pt x="173895" y="124402"/>
                </a:moveTo>
                <a:lnTo>
                  <a:pt x="168575" y="127472"/>
                </a:lnTo>
                <a:lnTo>
                  <a:pt x="163256" y="124402"/>
                </a:lnTo>
                <a:close/>
                <a:moveTo>
                  <a:pt x="185536" y="124402"/>
                </a:moveTo>
                <a:lnTo>
                  <a:pt x="180217" y="127472"/>
                </a:lnTo>
                <a:lnTo>
                  <a:pt x="174898" y="124402"/>
                </a:lnTo>
                <a:close/>
                <a:moveTo>
                  <a:pt x="197147" y="124402"/>
                </a:moveTo>
                <a:lnTo>
                  <a:pt x="191828" y="127472"/>
                </a:lnTo>
                <a:lnTo>
                  <a:pt x="186509" y="124402"/>
                </a:lnTo>
                <a:close/>
                <a:moveTo>
                  <a:pt x="208789" y="124402"/>
                </a:moveTo>
                <a:lnTo>
                  <a:pt x="203470" y="127472"/>
                </a:lnTo>
                <a:lnTo>
                  <a:pt x="198151" y="124402"/>
                </a:lnTo>
                <a:close/>
                <a:moveTo>
                  <a:pt x="220370" y="124402"/>
                </a:moveTo>
                <a:lnTo>
                  <a:pt x="215051" y="127472"/>
                </a:lnTo>
                <a:lnTo>
                  <a:pt x="209731" y="124402"/>
                </a:lnTo>
                <a:close/>
                <a:moveTo>
                  <a:pt x="232011" y="124402"/>
                </a:moveTo>
                <a:lnTo>
                  <a:pt x="226692" y="127472"/>
                </a:lnTo>
                <a:lnTo>
                  <a:pt x="221373" y="124402"/>
                </a:lnTo>
                <a:close/>
                <a:moveTo>
                  <a:pt x="243622" y="124402"/>
                </a:moveTo>
                <a:lnTo>
                  <a:pt x="238303" y="127472"/>
                </a:lnTo>
                <a:lnTo>
                  <a:pt x="232984" y="124402"/>
                </a:lnTo>
                <a:close/>
                <a:moveTo>
                  <a:pt x="255264" y="124402"/>
                </a:moveTo>
                <a:lnTo>
                  <a:pt x="249945" y="127472"/>
                </a:lnTo>
                <a:lnTo>
                  <a:pt x="244626" y="124402"/>
                </a:lnTo>
                <a:close/>
                <a:moveTo>
                  <a:pt x="266875" y="124402"/>
                </a:moveTo>
                <a:lnTo>
                  <a:pt x="261556" y="127472"/>
                </a:lnTo>
                <a:lnTo>
                  <a:pt x="256237" y="124402"/>
                </a:lnTo>
                <a:close/>
                <a:moveTo>
                  <a:pt x="278517" y="124402"/>
                </a:moveTo>
                <a:lnTo>
                  <a:pt x="273198" y="127472"/>
                </a:lnTo>
                <a:lnTo>
                  <a:pt x="267878" y="124402"/>
                </a:lnTo>
                <a:close/>
                <a:moveTo>
                  <a:pt x="11369" y="124615"/>
                </a:moveTo>
                <a:lnTo>
                  <a:pt x="6050" y="133825"/>
                </a:lnTo>
                <a:lnTo>
                  <a:pt x="6050" y="127685"/>
                </a:lnTo>
                <a:lnTo>
                  <a:pt x="11369" y="124615"/>
                </a:lnTo>
                <a:close/>
                <a:moveTo>
                  <a:pt x="22980" y="124615"/>
                </a:moveTo>
                <a:lnTo>
                  <a:pt x="17661" y="133825"/>
                </a:lnTo>
                <a:lnTo>
                  <a:pt x="17661" y="127685"/>
                </a:lnTo>
                <a:lnTo>
                  <a:pt x="22980" y="124615"/>
                </a:lnTo>
                <a:close/>
                <a:moveTo>
                  <a:pt x="34622" y="124615"/>
                </a:moveTo>
                <a:lnTo>
                  <a:pt x="29302" y="133825"/>
                </a:lnTo>
                <a:lnTo>
                  <a:pt x="29302" y="127685"/>
                </a:lnTo>
                <a:lnTo>
                  <a:pt x="34622" y="124615"/>
                </a:lnTo>
                <a:close/>
                <a:moveTo>
                  <a:pt x="46202" y="124615"/>
                </a:moveTo>
                <a:lnTo>
                  <a:pt x="40883" y="133825"/>
                </a:lnTo>
                <a:lnTo>
                  <a:pt x="40883" y="127685"/>
                </a:lnTo>
                <a:lnTo>
                  <a:pt x="46202" y="124615"/>
                </a:lnTo>
                <a:close/>
                <a:moveTo>
                  <a:pt x="57844" y="124615"/>
                </a:moveTo>
                <a:lnTo>
                  <a:pt x="52525" y="133825"/>
                </a:lnTo>
                <a:lnTo>
                  <a:pt x="52525" y="127685"/>
                </a:lnTo>
                <a:lnTo>
                  <a:pt x="57844" y="124615"/>
                </a:lnTo>
                <a:close/>
                <a:moveTo>
                  <a:pt x="69455" y="124615"/>
                </a:moveTo>
                <a:lnTo>
                  <a:pt x="64136" y="133825"/>
                </a:lnTo>
                <a:lnTo>
                  <a:pt x="64136" y="127685"/>
                </a:lnTo>
                <a:lnTo>
                  <a:pt x="69455" y="124615"/>
                </a:lnTo>
                <a:close/>
                <a:moveTo>
                  <a:pt x="81097" y="124615"/>
                </a:moveTo>
                <a:lnTo>
                  <a:pt x="75777" y="133825"/>
                </a:lnTo>
                <a:lnTo>
                  <a:pt x="75777" y="127685"/>
                </a:lnTo>
                <a:lnTo>
                  <a:pt x="81097" y="124615"/>
                </a:lnTo>
                <a:close/>
                <a:moveTo>
                  <a:pt x="92708" y="124615"/>
                </a:moveTo>
                <a:lnTo>
                  <a:pt x="87389" y="133825"/>
                </a:lnTo>
                <a:lnTo>
                  <a:pt x="87389" y="127685"/>
                </a:lnTo>
                <a:lnTo>
                  <a:pt x="92708" y="124615"/>
                </a:lnTo>
                <a:close/>
                <a:moveTo>
                  <a:pt x="104349" y="124615"/>
                </a:moveTo>
                <a:lnTo>
                  <a:pt x="99030" y="133825"/>
                </a:lnTo>
                <a:lnTo>
                  <a:pt x="99030" y="127685"/>
                </a:lnTo>
                <a:lnTo>
                  <a:pt x="104349" y="124615"/>
                </a:lnTo>
                <a:close/>
                <a:moveTo>
                  <a:pt x="115930" y="124615"/>
                </a:moveTo>
                <a:lnTo>
                  <a:pt x="110611" y="133825"/>
                </a:lnTo>
                <a:lnTo>
                  <a:pt x="110611" y="127685"/>
                </a:lnTo>
                <a:lnTo>
                  <a:pt x="115930" y="124615"/>
                </a:lnTo>
                <a:close/>
                <a:moveTo>
                  <a:pt x="127541" y="124615"/>
                </a:moveTo>
                <a:lnTo>
                  <a:pt x="122222" y="133825"/>
                </a:lnTo>
                <a:lnTo>
                  <a:pt x="122222" y="127685"/>
                </a:lnTo>
                <a:lnTo>
                  <a:pt x="127541" y="124615"/>
                </a:lnTo>
                <a:close/>
                <a:moveTo>
                  <a:pt x="139183" y="124615"/>
                </a:moveTo>
                <a:lnTo>
                  <a:pt x="133864" y="133825"/>
                </a:lnTo>
                <a:lnTo>
                  <a:pt x="133864" y="127685"/>
                </a:lnTo>
                <a:lnTo>
                  <a:pt x="139183" y="124615"/>
                </a:lnTo>
                <a:close/>
                <a:moveTo>
                  <a:pt x="150794" y="124615"/>
                </a:moveTo>
                <a:lnTo>
                  <a:pt x="145475" y="133825"/>
                </a:lnTo>
                <a:lnTo>
                  <a:pt x="145475" y="127685"/>
                </a:lnTo>
                <a:lnTo>
                  <a:pt x="150794" y="124615"/>
                </a:lnTo>
                <a:close/>
                <a:moveTo>
                  <a:pt x="162436" y="124615"/>
                </a:moveTo>
                <a:lnTo>
                  <a:pt x="157116" y="133825"/>
                </a:lnTo>
                <a:lnTo>
                  <a:pt x="157116" y="127685"/>
                </a:lnTo>
                <a:lnTo>
                  <a:pt x="162436" y="124615"/>
                </a:lnTo>
                <a:close/>
                <a:moveTo>
                  <a:pt x="174047" y="124615"/>
                </a:moveTo>
                <a:lnTo>
                  <a:pt x="168727" y="133825"/>
                </a:lnTo>
                <a:lnTo>
                  <a:pt x="168727" y="127685"/>
                </a:lnTo>
                <a:lnTo>
                  <a:pt x="174047" y="124615"/>
                </a:lnTo>
                <a:close/>
                <a:moveTo>
                  <a:pt x="185658" y="124615"/>
                </a:moveTo>
                <a:lnTo>
                  <a:pt x="180339" y="133825"/>
                </a:lnTo>
                <a:lnTo>
                  <a:pt x="180339" y="127685"/>
                </a:lnTo>
                <a:lnTo>
                  <a:pt x="185658" y="124615"/>
                </a:lnTo>
                <a:close/>
                <a:moveTo>
                  <a:pt x="197269" y="124615"/>
                </a:moveTo>
                <a:lnTo>
                  <a:pt x="191950" y="133825"/>
                </a:lnTo>
                <a:lnTo>
                  <a:pt x="191950" y="127685"/>
                </a:lnTo>
                <a:lnTo>
                  <a:pt x="197269" y="124615"/>
                </a:lnTo>
                <a:close/>
                <a:moveTo>
                  <a:pt x="208911" y="124615"/>
                </a:moveTo>
                <a:lnTo>
                  <a:pt x="203591" y="133825"/>
                </a:lnTo>
                <a:lnTo>
                  <a:pt x="203591" y="127685"/>
                </a:lnTo>
                <a:lnTo>
                  <a:pt x="208911" y="124615"/>
                </a:lnTo>
                <a:close/>
                <a:moveTo>
                  <a:pt x="220522" y="124615"/>
                </a:moveTo>
                <a:lnTo>
                  <a:pt x="215202" y="133825"/>
                </a:lnTo>
                <a:lnTo>
                  <a:pt x="215202" y="127685"/>
                </a:lnTo>
                <a:lnTo>
                  <a:pt x="220522" y="124615"/>
                </a:lnTo>
                <a:close/>
                <a:moveTo>
                  <a:pt x="232163" y="124615"/>
                </a:moveTo>
                <a:lnTo>
                  <a:pt x="226844" y="133825"/>
                </a:lnTo>
                <a:lnTo>
                  <a:pt x="226844" y="127685"/>
                </a:lnTo>
                <a:lnTo>
                  <a:pt x="232163" y="124615"/>
                </a:lnTo>
                <a:close/>
                <a:moveTo>
                  <a:pt x="243774" y="124615"/>
                </a:moveTo>
                <a:lnTo>
                  <a:pt x="238455" y="133825"/>
                </a:lnTo>
                <a:lnTo>
                  <a:pt x="238455" y="127685"/>
                </a:lnTo>
                <a:lnTo>
                  <a:pt x="243774" y="124615"/>
                </a:lnTo>
                <a:close/>
                <a:moveTo>
                  <a:pt x="255355" y="124615"/>
                </a:moveTo>
                <a:lnTo>
                  <a:pt x="250036" y="133825"/>
                </a:lnTo>
                <a:lnTo>
                  <a:pt x="250036" y="127685"/>
                </a:lnTo>
                <a:lnTo>
                  <a:pt x="255355" y="124615"/>
                </a:lnTo>
                <a:close/>
                <a:moveTo>
                  <a:pt x="266997" y="124615"/>
                </a:moveTo>
                <a:lnTo>
                  <a:pt x="261678" y="133825"/>
                </a:lnTo>
                <a:lnTo>
                  <a:pt x="261678" y="127685"/>
                </a:lnTo>
                <a:lnTo>
                  <a:pt x="266997" y="124615"/>
                </a:lnTo>
                <a:close/>
                <a:moveTo>
                  <a:pt x="278608" y="124615"/>
                </a:moveTo>
                <a:lnTo>
                  <a:pt x="273289" y="133825"/>
                </a:lnTo>
                <a:lnTo>
                  <a:pt x="273289" y="127685"/>
                </a:lnTo>
                <a:lnTo>
                  <a:pt x="278608" y="124615"/>
                </a:lnTo>
                <a:close/>
                <a:moveTo>
                  <a:pt x="457" y="124645"/>
                </a:moveTo>
                <a:lnTo>
                  <a:pt x="5776" y="127685"/>
                </a:lnTo>
                <a:lnTo>
                  <a:pt x="5776" y="133855"/>
                </a:lnTo>
                <a:lnTo>
                  <a:pt x="457" y="124645"/>
                </a:lnTo>
                <a:close/>
                <a:moveTo>
                  <a:pt x="12098" y="124645"/>
                </a:moveTo>
                <a:lnTo>
                  <a:pt x="17418" y="127685"/>
                </a:lnTo>
                <a:lnTo>
                  <a:pt x="17418" y="133855"/>
                </a:lnTo>
                <a:lnTo>
                  <a:pt x="12098" y="124645"/>
                </a:lnTo>
                <a:close/>
                <a:moveTo>
                  <a:pt x="23710" y="124645"/>
                </a:moveTo>
                <a:lnTo>
                  <a:pt x="29029" y="127685"/>
                </a:lnTo>
                <a:lnTo>
                  <a:pt x="29029" y="133855"/>
                </a:lnTo>
                <a:lnTo>
                  <a:pt x="23710" y="124645"/>
                </a:lnTo>
                <a:close/>
                <a:moveTo>
                  <a:pt x="35290" y="124645"/>
                </a:moveTo>
                <a:lnTo>
                  <a:pt x="40610" y="127685"/>
                </a:lnTo>
                <a:lnTo>
                  <a:pt x="40610" y="133855"/>
                </a:lnTo>
                <a:lnTo>
                  <a:pt x="35290" y="124645"/>
                </a:lnTo>
                <a:close/>
                <a:moveTo>
                  <a:pt x="46932" y="124645"/>
                </a:moveTo>
                <a:lnTo>
                  <a:pt x="52251" y="127685"/>
                </a:lnTo>
                <a:lnTo>
                  <a:pt x="52251" y="133855"/>
                </a:lnTo>
                <a:lnTo>
                  <a:pt x="46932" y="124645"/>
                </a:lnTo>
                <a:close/>
                <a:moveTo>
                  <a:pt x="58543" y="124645"/>
                </a:moveTo>
                <a:lnTo>
                  <a:pt x="63862" y="127685"/>
                </a:lnTo>
                <a:lnTo>
                  <a:pt x="63862" y="133855"/>
                </a:lnTo>
                <a:lnTo>
                  <a:pt x="58543" y="124645"/>
                </a:lnTo>
                <a:close/>
                <a:moveTo>
                  <a:pt x="70185" y="124645"/>
                </a:moveTo>
                <a:lnTo>
                  <a:pt x="75504" y="127685"/>
                </a:lnTo>
                <a:lnTo>
                  <a:pt x="75504" y="133855"/>
                </a:lnTo>
                <a:lnTo>
                  <a:pt x="70185" y="124645"/>
                </a:lnTo>
                <a:close/>
                <a:moveTo>
                  <a:pt x="81796" y="124645"/>
                </a:moveTo>
                <a:lnTo>
                  <a:pt x="87115" y="127685"/>
                </a:lnTo>
                <a:lnTo>
                  <a:pt x="87115" y="133855"/>
                </a:lnTo>
                <a:lnTo>
                  <a:pt x="81796" y="124645"/>
                </a:lnTo>
                <a:close/>
                <a:moveTo>
                  <a:pt x="93437" y="124645"/>
                </a:moveTo>
                <a:lnTo>
                  <a:pt x="98757" y="127685"/>
                </a:lnTo>
                <a:lnTo>
                  <a:pt x="98757" y="133855"/>
                </a:lnTo>
                <a:lnTo>
                  <a:pt x="93437" y="124645"/>
                </a:lnTo>
                <a:close/>
                <a:moveTo>
                  <a:pt x="105018" y="124645"/>
                </a:moveTo>
                <a:lnTo>
                  <a:pt x="110337" y="127685"/>
                </a:lnTo>
                <a:lnTo>
                  <a:pt x="110337" y="133855"/>
                </a:lnTo>
                <a:lnTo>
                  <a:pt x="105018" y="124645"/>
                </a:lnTo>
                <a:close/>
                <a:moveTo>
                  <a:pt x="116660" y="124645"/>
                </a:moveTo>
                <a:lnTo>
                  <a:pt x="121979" y="127685"/>
                </a:lnTo>
                <a:lnTo>
                  <a:pt x="121979" y="133855"/>
                </a:lnTo>
                <a:lnTo>
                  <a:pt x="116660" y="124645"/>
                </a:lnTo>
                <a:close/>
                <a:moveTo>
                  <a:pt x="128271" y="124645"/>
                </a:moveTo>
                <a:lnTo>
                  <a:pt x="133590" y="127685"/>
                </a:lnTo>
                <a:lnTo>
                  <a:pt x="133590" y="133855"/>
                </a:lnTo>
                <a:lnTo>
                  <a:pt x="128271" y="124645"/>
                </a:lnTo>
                <a:close/>
                <a:moveTo>
                  <a:pt x="139912" y="124645"/>
                </a:moveTo>
                <a:lnTo>
                  <a:pt x="145232" y="127685"/>
                </a:lnTo>
                <a:lnTo>
                  <a:pt x="145232" y="133855"/>
                </a:lnTo>
                <a:lnTo>
                  <a:pt x="139912" y="124645"/>
                </a:lnTo>
                <a:close/>
                <a:moveTo>
                  <a:pt x="151523" y="124645"/>
                </a:moveTo>
                <a:lnTo>
                  <a:pt x="156843" y="127745"/>
                </a:lnTo>
                <a:lnTo>
                  <a:pt x="156843" y="133855"/>
                </a:lnTo>
                <a:lnTo>
                  <a:pt x="151523" y="124645"/>
                </a:lnTo>
                <a:close/>
                <a:moveTo>
                  <a:pt x="163165" y="124615"/>
                </a:moveTo>
                <a:lnTo>
                  <a:pt x="168484" y="127685"/>
                </a:lnTo>
                <a:lnTo>
                  <a:pt x="168484" y="133855"/>
                </a:lnTo>
                <a:lnTo>
                  <a:pt x="163165" y="124615"/>
                </a:lnTo>
                <a:close/>
                <a:moveTo>
                  <a:pt x="174746" y="124615"/>
                </a:moveTo>
                <a:lnTo>
                  <a:pt x="180065" y="127685"/>
                </a:lnTo>
                <a:lnTo>
                  <a:pt x="180065" y="133855"/>
                </a:lnTo>
                <a:lnTo>
                  <a:pt x="174746" y="124615"/>
                </a:lnTo>
                <a:close/>
                <a:moveTo>
                  <a:pt x="186357" y="124615"/>
                </a:moveTo>
                <a:lnTo>
                  <a:pt x="191676" y="127685"/>
                </a:lnTo>
                <a:lnTo>
                  <a:pt x="191676" y="133855"/>
                </a:lnTo>
                <a:lnTo>
                  <a:pt x="186357" y="124615"/>
                </a:lnTo>
                <a:close/>
                <a:moveTo>
                  <a:pt x="197999" y="124615"/>
                </a:moveTo>
                <a:lnTo>
                  <a:pt x="203318" y="127685"/>
                </a:lnTo>
                <a:lnTo>
                  <a:pt x="203318" y="133855"/>
                </a:lnTo>
                <a:lnTo>
                  <a:pt x="197999" y="124615"/>
                </a:lnTo>
                <a:close/>
                <a:moveTo>
                  <a:pt x="209610" y="124615"/>
                </a:moveTo>
                <a:lnTo>
                  <a:pt x="214929" y="127685"/>
                </a:lnTo>
                <a:lnTo>
                  <a:pt x="214929" y="133855"/>
                </a:lnTo>
                <a:lnTo>
                  <a:pt x="209610" y="124615"/>
                </a:lnTo>
                <a:close/>
                <a:moveTo>
                  <a:pt x="221251" y="124615"/>
                </a:moveTo>
                <a:lnTo>
                  <a:pt x="226570" y="127685"/>
                </a:lnTo>
                <a:lnTo>
                  <a:pt x="226570" y="133855"/>
                </a:lnTo>
                <a:lnTo>
                  <a:pt x="221251" y="124615"/>
                </a:lnTo>
                <a:close/>
                <a:moveTo>
                  <a:pt x="232862" y="124615"/>
                </a:moveTo>
                <a:lnTo>
                  <a:pt x="238182" y="127685"/>
                </a:lnTo>
                <a:lnTo>
                  <a:pt x="238182" y="133855"/>
                </a:lnTo>
                <a:lnTo>
                  <a:pt x="232862" y="124615"/>
                </a:lnTo>
                <a:close/>
                <a:moveTo>
                  <a:pt x="244474" y="124615"/>
                </a:moveTo>
                <a:lnTo>
                  <a:pt x="249793" y="127685"/>
                </a:lnTo>
                <a:lnTo>
                  <a:pt x="249793" y="133855"/>
                </a:lnTo>
                <a:lnTo>
                  <a:pt x="244474" y="124615"/>
                </a:lnTo>
                <a:close/>
                <a:moveTo>
                  <a:pt x="256085" y="124615"/>
                </a:moveTo>
                <a:lnTo>
                  <a:pt x="261404" y="127685"/>
                </a:lnTo>
                <a:lnTo>
                  <a:pt x="261404" y="133855"/>
                </a:lnTo>
                <a:lnTo>
                  <a:pt x="256085" y="124615"/>
                </a:lnTo>
                <a:close/>
                <a:moveTo>
                  <a:pt x="267726" y="124615"/>
                </a:moveTo>
                <a:lnTo>
                  <a:pt x="273046" y="127685"/>
                </a:lnTo>
                <a:lnTo>
                  <a:pt x="273046" y="133855"/>
                </a:lnTo>
                <a:lnTo>
                  <a:pt x="267726" y="124615"/>
                </a:lnTo>
                <a:close/>
                <a:moveTo>
                  <a:pt x="232376" y="124767"/>
                </a:moveTo>
                <a:lnTo>
                  <a:pt x="232376" y="130876"/>
                </a:lnTo>
                <a:lnTo>
                  <a:pt x="227057" y="133976"/>
                </a:lnTo>
                <a:lnTo>
                  <a:pt x="227057" y="133976"/>
                </a:lnTo>
                <a:lnTo>
                  <a:pt x="232376" y="124767"/>
                </a:lnTo>
                <a:close/>
                <a:moveTo>
                  <a:pt x="255872" y="124767"/>
                </a:moveTo>
                <a:lnTo>
                  <a:pt x="261191" y="133976"/>
                </a:lnTo>
                <a:lnTo>
                  <a:pt x="255872" y="130876"/>
                </a:lnTo>
                <a:lnTo>
                  <a:pt x="255872" y="124767"/>
                </a:lnTo>
                <a:close/>
                <a:moveTo>
                  <a:pt x="267210" y="124767"/>
                </a:moveTo>
                <a:lnTo>
                  <a:pt x="267210" y="130876"/>
                </a:lnTo>
                <a:lnTo>
                  <a:pt x="261890" y="133976"/>
                </a:lnTo>
                <a:lnTo>
                  <a:pt x="267210" y="124767"/>
                </a:lnTo>
                <a:close/>
                <a:moveTo>
                  <a:pt x="267483" y="124767"/>
                </a:moveTo>
                <a:lnTo>
                  <a:pt x="272802" y="133976"/>
                </a:lnTo>
                <a:lnTo>
                  <a:pt x="267483" y="130876"/>
                </a:lnTo>
                <a:lnTo>
                  <a:pt x="267483" y="124767"/>
                </a:lnTo>
                <a:close/>
                <a:moveTo>
                  <a:pt x="278851" y="124767"/>
                </a:moveTo>
                <a:lnTo>
                  <a:pt x="278851" y="130876"/>
                </a:lnTo>
                <a:lnTo>
                  <a:pt x="273532" y="133976"/>
                </a:lnTo>
                <a:lnTo>
                  <a:pt x="278851" y="124767"/>
                </a:lnTo>
                <a:close/>
                <a:moveTo>
                  <a:pt x="244" y="124767"/>
                </a:moveTo>
                <a:lnTo>
                  <a:pt x="5563" y="133976"/>
                </a:lnTo>
                <a:lnTo>
                  <a:pt x="214" y="130876"/>
                </a:lnTo>
                <a:lnTo>
                  <a:pt x="214" y="124767"/>
                </a:lnTo>
                <a:close/>
                <a:moveTo>
                  <a:pt x="11855" y="124767"/>
                </a:moveTo>
                <a:lnTo>
                  <a:pt x="17174" y="133976"/>
                </a:lnTo>
                <a:lnTo>
                  <a:pt x="11855" y="130876"/>
                </a:lnTo>
                <a:lnTo>
                  <a:pt x="11855" y="124767"/>
                </a:lnTo>
                <a:close/>
                <a:moveTo>
                  <a:pt x="23497" y="124767"/>
                </a:moveTo>
                <a:lnTo>
                  <a:pt x="28816" y="133976"/>
                </a:lnTo>
                <a:lnTo>
                  <a:pt x="23497" y="130876"/>
                </a:lnTo>
                <a:lnTo>
                  <a:pt x="23497" y="124767"/>
                </a:lnTo>
                <a:close/>
                <a:moveTo>
                  <a:pt x="35078" y="124767"/>
                </a:moveTo>
                <a:lnTo>
                  <a:pt x="40397" y="133976"/>
                </a:lnTo>
                <a:lnTo>
                  <a:pt x="35078" y="130876"/>
                </a:lnTo>
                <a:lnTo>
                  <a:pt x="35078" y="124767"/>
                </a:lnTo>
                <a:close/>
                <a:moveTo>
                  <a:pt x="46689" y="124767"/>
                </a:moveTo>
                <a:lnTo>
                  <a:pt x="52008" y="133976"/>
                </a:lnTo>
                <a:lnTo>
                  <a:pt x="46689" y="130876"/>
                </a:lnTo>
                <a:lnTo>
                  <a:pt x="46689" y="124767"/>
                </a:lnTo>
                <a:close/>
                <a:moveTo>
                  <a:pt x="58330" y="124767"/>
                </a:moveTo>
                <a:lnTo>
                  <a:pt x="63650" y="133976"/>
                </a:lnTo>
                <a:lnTo>
                  <a:pt x="58330" y="130876"/>
                </a:lnTo>
                <a:lnTo>
                  <a:pt x="58330" y="124767"/>
                </a:lnTo>
                <a:close/>
                <a:moveTo>
                  <a:pt x="69941" y="124767"/>
                </a:moveTo>
                <a:lnTo>
                  <a:pt x="75261" y="133976"/>
                </a:lnTo>
                <a:lnTo>
                  <a:pt x="69941" y="130876"/>
                </a:lnTo>
                <a:lnTo>
                  <a:pt x="69941" y="124767"/>
                </a:lnTo>
                <a:close/>
                <a:moveTo>
                  <a:pt x="81583" y="124767"/>
                </a:moveTo>
                <a:lnTo>
                  <a:pt x="86902" y="133976"/>
                </a:lnTo>
                <a:lnTo>
                  <a:pt x="81583" y="130876"/>
                </a:lnTo>
                <a:lnTo>
                  <a:pt x="81583" y="124767"/>
                </a:lnTo>
                <a:close/>
                <a:moveTo>
                  <a:pt x="93194" y="124767"/>
                </a:moveTo>
                <a:lnTo>
                  <a:pt x="98513" y="133976"/>
                </a:lnTo>
                <a:lnTo>
                  <a:pt x="93194" y="130876"/>
                </a:lnTo>
                <a:lnTo>
                  <a:pt x="93194" y="124767"/>
                </a:lnTo>
                <a:close/>
                <a:moveTo>
                  <a:pt x="104775" y="124767"/>
                </a:moveTo>
                <a:lnTo>
                  <a:pt x="110094" y="133976"/>
                </a:lnTo>
                <a:lnTo>
                  <a:pt x="104775" y="130876"/>
                </a:lnTo>
                <a:lnTo>
                  <a:pt x="104775" y="124767"/>
                </a:lnTo>
                <a:close/>
                <a:moveTo>
                  <a:pt x="116416" y="124767"/>
                </a:moveTo>
                <a:lnTo>
                  <a:pt x="121736" y="133976"/>
                </a:lnTo>
                <a:lnTo>
                  <a:pt x="116416" y="130876"/>
                </a:lnTo>
                <a:lnTo>
                  <a:pt x="116416" y="124767"/>
                </a:lnTo>
                <a:close/>
                <a:moveTo>
                  <a:pt x="128058" y="124767"/>
                </a:moveTo>
                <a:lnTo>
                  <a:pt x="133377" y="133976"/>
                </a:lnTo>
                <a:lnTo>
                  <a:pt x="128058" y="130876"/>
                </a:lnTo>
                <a:lnTo>
                  <a:pt x="128058" y="124767"/>
                </a:lnTo>
                <a:close/>
                <a:moveTo>
                  <a:pt x="139669" y="124767"/>
                </a:moveTo>
                <a:lnTo>
                  <a:pt x="144988" y="133976"/>
                </a:lnTo>
                <a:lnTo>
                  <a:pt x="139669" y="130876"/>
                </a:lnTo>
                <a:lnTo>
                  <a:pt x="139669" y="124767"/>
                </a:lnTo>
                <a:close/>
                <a:moveTo>
                  <a:pt x="151311" y="124767"/>
                </a:moveTo>
                <a:lnTo>
                  <a:pt x="156630" y="133976"/>
                </a:lnTo>
                <a:lnTo>
                  <a:pt x="151311" y="130876"/>
                </a:lnTo>
                <a:lnTo>
                  <a:pt x="151311" y="124767"/>
                </a:lnTo>
                <a:close/>
                <a:moveTo>
                  <a:pt x="162648" y="124767"/>
                </a:moveTo>
                <a:lnTo>
                  <a:pt x="162648" y="130876"/>
                </a:lnTo>
                <a:lnTo>
                  <a:pt x="157329" y="133976"/>
                </a:lnTo>
                <a:lnTo>
                  <a:pt x="162648" y="124767"/>
                </a:lnTo>
                <a:close/>
                <a:moveTo>
                  <a:pt x="162922" y="124767"/>
                </a:moveTo>
                <a:lnTo>
                  <a:pt x="168241" y="133976"/>
                </a:lnTo>
                <a:lnTo>
                  <a:pt x="162922" y="130876"/>
                </a:lnTo>
                <a:lnTo>
                  <a:pt x="162922" y="124767"/>
                </a:lnTo>
                <a:close/>
                <a:moveTo>
                  <a:pt x="174290" y="124767"/>
                </a:moveTo>
                <a:lnTo>
                  <a:pt x="174290" y="130876"/>
                </a:lnTo>
                <a:lnTo>
                  <a:pt x="168971" y="133976"/>
                </a:lnTo>
                <a:lnTo>
                  <a:pt x="174290" y="124767"/>
                </a:lnTo>
                <a:close/>
                <a:moveTo>
                  <a:pt x="174503" y="124767"/>
                </a:moveTo>
                <a:lnTo>
                  <a:pt x="179822" y="133976"/>
                </a:lnTo>
                <a:lnTo>
                  <a:pt x="174503" y="130876"/>
                </a:lnTo>
                <a:lnTo>
                  <a:pt x="174503" y="124767"/>
                </a:lnTo>
                <a:close/>
                <a:moveTo>
                  <a:pt x="185871" y="124767"/>
                </a:moveTo>
                <a:lnTo>
                  <a:pt x="185871" y="130876"/>
                </a:lnTo>
                <a:lnTo>
                  <a:pt x="180551" y="133976"/>
                </a:lnTo>
                <a:lnTo>
                  <a:pt x="185871" y="124767"/>
                </a:lnTo>
                <a:close/>
                <a:moveTo>
                  <a:pt x="186144" y="124767"/>
                </a:moveTo>
                <a:lnTo>
                  <a:pt x="191463" y="133976"/>
                </a:lnTo>
                <a:lnTo>
                  <a:pt x="186144" y="130876"/>
                </a:lnTo>
                <a:lnTo>
                  <a:pt x="186144" y="124767"/>
                </a:lnTo>
                <a:close/>
                <a:moveTo>
                  <a:pt x="197512" y="124767"/>
                </a:moveTo>
                <a:lnTo>
                  <a:pt x="197512" y="130876"/>
                </a:lnTo>
                <a:lnTo>
                  <a:pt x="192193" y="133976"/>
                </a:lnTo>
                <a:lnTo>
                  <a:pt x="197512" y="124767"/>
                </a:lnTo>
                <a:close/>
                <a:moveTo>
                  <a:pt x="197755" y="124767"/>
                </a:moveTo>
                <a:lnTo>
                  <a:pt x="203075" y="133976"/>
                </a:lnTo>
                <a:lnTo>
                  <a:pt x="197755" y="130876"/>
                </a:lnTo>
                <a:lnTo>
                  <a:pt x="197755" y="124767"/>
                </a:lnTo>
                <a:close/>
                <a:moveTo>
                  <a:pt x="209123" y="124767"/>
                </a:moveTo>
                <a:lnTo>
                  <a:pt x="209123" y="130876"/>
                </a:lnTo>
                <a:lnTo>
                  <a:pt x="203804" y="133976"/>
                </a:lnTo>
                <a:lnTo>
                  <a:pt x="209123" y="124767"/>
                </a:lnTo>
                <a:close/>
                <a:moveTo>
                  <a:pt x="209397" y="124767"/>
                </a:moveTo>
                <a:lnTo>
                  <a:pt x="214716" y="133976"/>
                </a:lnTo>
                <a:lnTo>
                  <a:pt x="209397" y="130876"/>
                </a:lnTo>
                <a:lnTo>
                  <a:pt x="209397" y="124767"/>
                </a:lnTo>
                <a:close/>
                <a:moveTo>
                  <a:pt x="220765" y="124767"/>
                </a:moveTo>
                <a:lnTo>
                  <a:pt x="220765" y="130876"/>
                </a:lnTo>
                <a:lnTo>
                  <a:pt x="215446" y="133976"/>
                </a:lnTo>
                <a:lnTo>
                  <a:pt x="220765" y="124767"/>
                </a:lnTo>
                <a:close/>
                <a:moveTo>
                  <a:pt x="221008" y="124767"/>
                </a:moveTo>
                <a:lnTo>
                  <a:pt x="226327" y="133976"/>
                </a:lnTo>
                <a:lnTo>
                  <a:pt x="221008" y="130876"/>
                </a:lnTo>
                <a:lnTo>
                  <a:pt x="221008" y="124767"/>
                </a:lnTo>
                <a:close/>
                <a:moveTo>
                  <a:pt x="232650" y="124767"/>
                </a:moveTo>
                <a:lnTo>
                  <a:pt x="237969" y="133976"/>
                </a:lnTo>
                <a:lnTo>
                  <a:pt x="232650" y="130876"/>
                </a:lnTo>
                <a:lnTo>
                  <a:pt x="232650" y="124767"/>
                </a:lnTo>
                <a:close/>
                <a:moveTo>
                  <a:pt x="243957" y="124767"/>
                </a:moveTo>
                <a:lnTo>
                  <a:pt x="243957" y="130876"/>
                </a:lnTo>
                <a:lnTo>
                  <a:pt x="238638" y="133976"/>
                </a:lnTo>
                <a:lnTo>
                  <a:pt x="243957" y="124767"/>
                </a:lnTo>
                <a:close/>
                <a:moveTo>
                  <a:pt x="244230" y="124767"/>
                </a:moveTo>
                <a:lnTo>
                  <a:pt x="249550" y="133976"/>
                </a:lnTo>
                <a:lnTo>
                  <a:pt x="244230" y="130876"/>
                </a:lnTo>
                <a:lnTo>
                  <a:pt x="244230" y="124767"/>
                </a:lnTo>
                <a:close/>
                <a:moveTo>
                  <a:pt x="255598" y="124767"/>
                </a:moveTo>
                <a:lnTo>
                  <a:pt x="255598" y="130876"/>
                </a:lnTo>
                <a:lnTo>
                  <a:pt x="250279" y="133976"/>
                </a:lnTo>
                <a:lnTo>
                  <a:pt x="255598" y="124767"/>
                </a:lnTo>
                <a:close/>
                <a:moveTo>
                  <a:pt x="46446" y="124767"/>
                </a:moveTo>
                <a:lnTo>
                  <a:pt x="46446" y="130937"/>
                </a:lnTo>
                <a:lnTo>
                  <a:pt x="41126" y="134007"/>
                </a:lnTo>
                <a:lnTo>
                  <a:pt x="41126" y="134007"/>
                </a:lnTo>
                <a:lnTo>
                  <a:pt x="46446" y="124767"/>
                </a:lnTo>
                <a:close/>
                <a:moveTo>
                  <a:pt x="58057" y="124767"/>
                </a:moveTo>
                <a:lnTo>
                  <a:pt x="58057" y="130937"/>
                </a:lnTo>
                <a:lnTo>
                  <a:pt x="52737" y="134007"/>
                </a:lnTo>
                <a:lnTo>
                  <a:pt x="52737" y="134007"/>
                </a:lnTo>
                <a:lnTo>
                  <a:pt x="58057" y="124767"/>
                </a:lnTo>
                <a:close/>
                <a:moveTo>
                  <a:pt x="34834" y="124767"/>
                </a:moveTo>
                <a:lnTo>
                  <a:pt x="34834" y="130937"/>
                </a:lnTo>
                <a:lnTo>
                  <a:pt x="29515" y="134007"/>
                </a:lnTo>
                <a:lnTo>
                  <a:pt x="29515" y="134007"/>
                </a:lnTo>
                <a:lnTo>
                  <a:pt x="34834" y="124767"/>
                </a:lnTo>
                <a:close/>
                <a:moveTo>
                  <a:pt x="69698" y="124767"/>
                </a:moveTo>
                <a:lnTo>
                  <a:pt x="69698" y="130937"/>
                </a:lnTo>
                <a:lnTo>
                  <a:pt x="64379" y="134007"/>
                </a:lnTo>
                <a:lnTo>
                  <a:pt x="64379" y="134007"/>
                </a:lnTo>
                <a:lnTo>
                  <a:pt x="69698" y="124767"/>
                </a:lnTo>
                <a:close/>
                <a:moveTo>
                  <a:pt x="81309" y="124767"/>
                </a:moveTo>
                <a:lnTo>
                  <a:pt x="81309" y="130937"/>
                </a:lnTo>
                <a:lnTo>
                  <a:pt x="75990" y="134007"/>
                </a:lnTo>
                <a:lnTo>
                  <a:pt x="75990" y="134007"/>
                </a:lnTo>
                <a:lnTo>
                  <a:pt x="81309" y="124767"/>
                </a:lnTo>
                <a:close/>
                <a:moveTo>
                  <a:pt x="92951" y="124767"/>
                </a:moveTo>
                <a:lnTo>
                  <a:pt x="92951" y="130937"/>
                </a:lnTo>
                <a:lnTo>
                  <a:pt x="87632" y="134007"/>
                </a:lnTo>
                <a:lnTo>
                  <a:pt x="87632" y="134007"/>
                </a:lnTo>
                <a:lnTo>
                  <a:pt x="92951" y="124767"/>
                </a:lnTo>
                <a:close/>
                <a:moveTo>
                  <a:pt x="104562" y="124767"/>
                </a:moveTo>
                <a:lnTo>
                  <a:pt x="104562" y="130937"/>
                </a:lnTo>
                <a:lnTo>
                  <a:pt x="99243" y="134007"/>
                </a:lnTo>
                <a:lnTo>
                  <a:pt x="99243" y="134007"/>
                </a:lnTo>
                <a:lnTo>
                  <a:pt x="104562" y="124767"/>
                </a:lnTo>
                <a:close/>
                <a:moveTo>
                  <a:pt x="116143" y="124767"/>
                </a:moveTo>
                <a:lnTo>
                  <a:pt x="116143" y="130937"/>
                </a:lnTo>
                <a:lnTo>
                  <a:pt x="110824" y="134007"/>
                </a:lnTo>
                <a:lnTo>
                  <a:pt x="110824" y="134007"/>
                </a:lnTo>
                <a:lnTo>
                  <a:pt x="116143" y="124767"/>
                </a:lnTo>
                <a:close/>
                <a:moveTo>
                  <a:pt x="127784" y="124767"/>
                </a:moveTo>
                <a:lnTo>
                  <a:pt x="127784" y="130937"/>
                </a:lnTo>
                <a:lnTo>
                  <a:pt x="122465" y="134007"/>
                </a:lnTo>
                <a:lnTo>
                  <a:pt x="122465" y="134007"/>
                </a:lnTo>
                <a:lnTo>
                  <a:pt x="127784" y="124767"/>
                </a:lnTo>
                <a:close/>
                <a:moveTo>
                  <a:pt x="139396" y="124767"/>
                </a:moveTo>
                <a:lnTo>
                  <a:pt x="139396" y="130937"/>
                </a:lnTo>
                <a:lnTo>
                  <a:pt x="134076" y="134007"/>
                </a:lnTo>
                <a:lnTo>
                  <a:pt x="134076" y="134007"/>
                </a:lnTo>
                <a:lnTo>
                  <a:pt x="139396" y="124767"/>
                </a:lnTo>
                <a:close/>
                <a:moveTo>
                  <a:pt x="151037" y="124767"/>
                </a:moveTo>
                <a:lnTo>
                  <a:pt x="151037" y="130937"/>
                </a:lnTo>
                <a:lnTo>
                  <a:pt x="145718" y="134007"/>
                </a:lnTo>
                <a:lnTo>
                  <a:pt x="145718" y="134007"/>
                </a:lnTo>
                <a:lnTo>
                  <a:pt x="151037" y="124767"/>
                </a:lnTo>
                <a:close/>
                <a:moveTo>
                  <a:pt x="11582" y="124767"/>
                </a:moveTo>
                <a:lnTo>
                  <a:pt x="11582" y="130937"/>
                </a:lnTo>
                <a:lnTo>
                  <a:pt x="6262" y="134007"/>
                </a:lnTo>
                <a:lnTo>
                  <a:pt x="11582" y="124767"/>
                </a:lnTo>
                <a:close/>
                <a:moveTo>
                  <a:pt x="23223" y="124767"/>
                </a:moveTo>
                <a:lnTo>
                  <a:pt x="23223" y="130937"/>
                </a:lnTo>
                <a:lnTo>
                  <a:pt x="17904" y="134007"/>
                </a:lnTo>
                <a:lnTo>
                  <a:pt x="23223" y="124767"/>
                </a:lnTo>
                <a:close/>
                <a:moveTo>
                  <a:pt x="69820" y="131119"/>
                </a:moveTo>
                <a:lnTo>
                  <a:pt x="75048" y="134128"/>
                </a:lnTo>
                <a:lnTo>
                  <a:pt x="75139" y="134189"/>
                </a:lnTo>
                <a:lnTo>
                  <a:pt x="64501" y="134189"/>
                </a:lnTo>
                <a:lnTo>
                  <a:pt x="64622" y="134128"/>
                </a:lnTo>
                <a:lnTo>
                  <a:pt x="69820" y="131119"/>
                </a:lnTo>
                <a:close/>
                <a:moveTo>
                  <a:pt x="127936" y="131119"/>
                </a:moveTo>
                <a:lnTo>
                  <a:pt x="133134" y="134128"/>
                </a:lnTo>
                <a:lnTo>
                  <a:pt x="133256" y="134189"/>
                </a:lnTo>
                <a:lnTo>
                  <a:pt x="122617" y="134189"/>
                </a:lnTo>
                <a:lnTo>
                  <a:pt x="122739" y="134128"/>
                </a:lnTo>
                <a:lnTo>
                  <a:pt x="127936" y="131119"/>
                </a:lnTo>
                <a:close/>
                <a:moveTo>
                  <a:pt x="139548" y="131119"/>
                </a:moveTo>
                <a:lnTo>
                  <a:pt x="144776" y="134128"/>
                </a:lnTo>
                <a:lnTo>
                  <a:pt x="144867" y="134189"/>
                </a:lnTo>
                <a:lnTo>
                  <a:pt x="134228" y="134189"/>
                </a:lnTo>
                <a:lnTo>
                  <a:pt x="134350" y="134128"/>
                </a:lnTo>
                <a:lnTo>
                  <a:pt x="139548" y="131119"/>
                </a:lnTo>
                <a:close/>
                <a:moveTo>
                  <a:pt x="151159" y="131119"/>
                </a:moveTo>
                <a:lnTo>
                  <a:pt x="156356" y="134128"/>
                </a:lnTo>
                <a:lnTo>
                  <a:pt x="156478" y="134189"/>
                </a:lnTo>
                <a:lnTo>
                  <a:pt x="145840" y="134189"/>
                </a:lnTo>
                <a:lnTo>
                  <a:pt x="145931" y="134128"/>
                </a:lnTo>
                <a:lnTo>
                  <a:pt x="151159" y="131119"/>
                </a:lnTo>
                <a:close/>
                <a:moveTo>
                  <a:pt x="162770" y="131119"/>
                </a:moveTo>
                <a:lnTo>
                  <a:pt x="167968" y="134128"/>
                </a:lnTo>
                <a:lnTo>
                  <a:pt x="168089" y="134189"/>
                </a:lnTo>
                <a:lnTo>
                  <a:pt x="157451" y="134189"/>
                </a:lnTo>
                <a:lnTo>
                  <a:pt x="157572" y="134128"/>
                </a:lnTo>
                <a:lnTo>
                  <a:pt x="162770" y="131119"/>
                </a:lnTo>
                <a:close/>
                <a:moveTo>
                  <a:pt x="174411" y="131119"/>
                </a:moveTo>
                <a:lnTo>
                  <a:pt x="179609" y="134128"/>
                </a:lnTo>
                <a:lnTo>
                  <a:pt x="179731" y="134189"/>
                </a:lnTo>
                <a:lnTo>
                  <a:pt x="169092" y="134189"/>
                </a:lnTo>
                <a:lnTo>
                  <a:pt x="169183" y="134128"/>
                </a:lnTo>
                <a:lnTo>
                  <a:pt x="174411" y="131119"/>
                </a:lnTo>
                <a:close/>
                <a:moveTo>
                  <a:pt x="186023" y="131119"/>
                </a:moveTo>
                <a:lnTo>
                  <a:pt x="191220" y="134128"/>
                </a:lnTo>
                <a:lnTo>
                  <a:pt x="191342" y="134189"/>
                </a:lnTo>
                <a:lnTo>
                  <a:pt x="180703" y="134189"/>
                </a:lnTo>
                <a:lnTo>
                  <a:pt x="180825" y="134128"/>
                </a:lnTo>
                <a:lnTo>
                  <a:pt x="186023" y="131119"/>
                </a:lnTo>
                <a:close/>
                <a:moveTo>
                  <a:pt x="197634" y="131119"/>
                </a:moveTo>
                <a:lnTo>
                  <a:pt x="202862" y="134128"/>
                </a:lnTo>
                <a:lnTo>
                  <a:pt x="202953" y="134189"/>
                </a:lnTo>
                <a:lnTo>
                  <a:pt x="192315" y="134189"/>
                </a:lnTo>
                <a:lnTo>
                  <a:pt x="192436" y="134128"/>
                </a:lnTo>
                <a:lnTo>
                  <a:pt x="197634" y="131119"/>
                </a:lnTo>
                <a:close/>
                <a:moveTo>
                  <a:pt x="209245" y="131119"/>
                </a:moveTo>
                <a:lnTo>
                  <a:pt x="214443" y="134128"/>
                </a:lnTo>
                <a:lnTo>
                  <a:pt x="214564" y="134189"/>
                </a:lnTo>
                <a:lnTo>
                  <a:pt x="203926" y="134189"/>
                </a:lnTo>
                <a:lnTo>
                  <a:pt x="204017" y="134128"/>
                </a:lnTo>
                <a:lnTo>
                  <a:pt x="209245" y="131119"/>
                </a:lnTo>
                <a:close/>
                <a:moveTo>
                  <a:pt x="220856" y="131119"/>
                </a:moveTo>
                <a:lnTo>
                  <a:pt x="226084" y="134128"/>
                </a:lnTo>
                <a:lnTo>
                  <a:pt x="226175" y="134189"/>
                </a:lnTo>
                <a:lnTo>
                  <a:pt x="215537" y="134189"/>
                </a:lnTo>
                <a:lnTo>
                  <a:pt x="215658" y="134128"/>
                </a:lnTo>
                <a:lnTo>
                  <a:pt x="220856" y="131119"/>
                </a:lnTo>
                <a:close/>
                <a:moveTo>
                  <a:pt x="232498" y="131119"/>
                </a:moveTo>
                <a:lnTo>
                  <a:pt x="237695" y="134128"/>
                </a:lnTo>
                <a:lnTo>
                  <a:pt x="237817" y="134189"/>
                </a:lnTo>
                <a:lnTo>
                  <a:pt x="227178" y="134189"/>
                </a:lnTo>
                <a:lnTo>
                  <a:pt x="227270" y="134128"/>
                </a:lnTo>
                <a:lnTo>
                  <a:pt x="232498" y="131119"/>
                </a:lnTo>
                <a:close/>
                <a:moveTo>
                  <a:pt x="244109" y="131119"/>
                </a:moveTo>
                <a:lnTo>
                  <a:pt x="249337" y="134128"/>
                </a:lnTo>
                <a:lnTo>
                  <a:pt x="249428" y="134189"/>
                </a:lnTo>
                <a:lnTo>
                  <a:pt x="238790" y="134189"/>
                </a:lnTo>
                <a:lnTo>
                  <a:pt x="238911" y="134128"/>
                </a:lnTo>
                <a:lnTo>
                  <a:pt x="244109" y="131119"/>
                </a:lnTo>
                <a:close/>
                <a:moveTo>
                  <a:pt x="255750" y="131119"/>
                </a:moveTo>
                <a:lnTo>
                  <a:pt x="260948" y="134128"/>
                </a:lnTo>
                <a:lnTo>
                  <a:pt x="261070" y="134189"/>
                </a:lnTo>
                <a:lnTo>
                  <a:pt x="250431" y="134189"/>
                </a:lnTo>
                <a:lnTo>
                  <a:pt x="250553" y="134128"/>
                </a:lnTo>
                <a:lnTo>
                  <a:pt x="255750" y="131119"/>
                </a:lnTo>
                <a:close/>
                <a:moveTo>
                  <a:pt x="267362" y="131119"/>
                </a:moveTo>
                <a:lnTo>
                  <a:pt x="272590" y="134128"/>
                </a:lnTo>
                <a:lnTo>
                  <a:pt x="272681" y="134189"/>
                </a:lnTo>
                <a:lnTo>
                  <a:pt x="262042" y="134189"/>
                </a:lnTo>
                <a:lnTo>
                  <a:pt x="262164" y="134128"/>
                </a:lnTo>
                <a:lnTo>
                  <a:pt x="267362" y="131119"/>
                </a:lnTo>
                <a:close/>
                <a:moveTo>
                  <a:pt x="279003" y="131119"/>
                </a:moveTo>
                <a:lnTo>
                  <a:pt x="284322" y="134189"/>
                </a:lnTo>
                <a:lnTo>
                  <a:pt x="273684" y="134189"/>
                </a:lnTo>
                <a:lnTo>
                  <a:pt x="273805" y="134128"/>
                </a:lnTo>
                <a:lnTo>
                  <a:pt x="279003" y="131119"/>
                </a:lnTo>
                <a:close/>
                <a:moveTo>
                  <a:pt x="11703" y="131150"/>
                </a:moveTo>
                <a:lnTo>
                  <a:pt x="16901" y="134159"/>
                </a:lnTo>
                <a:lnTo>
                  <a:pt x="17023" y="134220"/>
                </a:lnTo>
                <a:lnTo>
                  <a:pt x="6384" y="134220"/>
                </a:lnTo>
                <a:lnTo>
                  <a:pt x="6506" y="134159"/>
                </a:lnTo>
                <a:lnTo>
                  <a:pt x="11703" y="131150"/>
                </a:lnTo>
                <a:close/>
                <a:moveTo>
                  <a:pt x="23345" y="131150"/>
                </a:moveTo>
                <a:lnTo>
                  <a:pt x="28542" y="134159"/>
                </a:lnTo>
                <a:lnTo>
                  <a:pt x="28664" y="134220"/>
                </a:lnTo>
                <a:lnTo>
                  <a:pt x="18026" y="134220"/>
                </a:lnTo>
                <a:lnTo>
                  <a:pt x="18117" y="134159"/>
                </a:lnTo>
                <a:lnTo>
                  <a:pt x="23345" y="131150"/>
                </a:lnTo>
                <a:close/>
                <a:moveTo>
                  <a:pt x="34956" y="131150"/>
                </a:moveTo>
                <a:lnTo>
                  <a:pt x="40154" y="134159"/>
                </a:lnTo>
                <a:lnTo>
                  <a:pt x="40275" y="134220"/>
                </a:lnTo>
                <a:lnTo>
                  <a:pt x="29637" y="134220"/>
                </a:lnTo>
                <a:lnTo>
                  <a:pt x="29758" y="134159"/>
                </a:lnTo>
                <a:lnTo>
                  <a:pt x="34956" y="131150"/>
                </a:lnTo>
                <a:close/>
                <a:moveTo>
                  <a:pt x="46598" y="131150"/>
                </a:moveTo>
                <a:lnTo>
                  <a:pt x="51795" y="134159"/>
                </a:lnTo>
                <a:lnTo>
                  <a:pt x="51917" y="134220"/>
                </a:lnTo>
                <a:lnTo>
                  <a:pt x="41278" y="134220"/>
                </a:lnTo>
                <a:lnTo>
                  <a:pt x="41369" y="134159"/>
                </a:lnTo>
                <a:lnTo>
                  <a:pt x="46598" y="131150"/>
                </a:lnTo>
                <a:close/>
                <a:moveTo>
                  <a:pt x="58178" y="131150"/>
                </a:moveTo>
                <a:lnTo>
                  <a:pt x="63376" y="134159"/>
                </a:lnTo>
                <a:lnTo>
                  <a:pt x="63498" y="134220"/>
                </a:lnTo>
                <a:lnTo>
                  <a:pt x="52859" y="134220"/>
                </a:lnTo>
                <a:lnTo>
                  <a:pt x="52981" y="134159"/>
                </a:lnTo>
                <a:lnTo>
                  <a:pt x="58178" y="131150"/>
                </a:lnTo>
                <a:close/>
                <a:moveTo>
                  <a:pt x="81431" y="131150"/>
                </a:moveTo>
                <a:lnTo>
                  <a:pt x="86629" y="134159"/>
                </a:lnTo>
                <a:lnTo>
                  <a:pt x="86750" y="134220"/>
                </a:lnTo>
                <a:lnTo>
                  <a:pt x="76112" y="134220"/>
                </a:lnTo>
                <a:lnTo>
                  <a:pt x="76233" y="134159"/>
                </a:lnTo>
                <a:lnTo>
                  <a:pt x="81431" y="131150"/>
                </a:lnTo>
                <a:close/>
                <a:moveTo>
                  <a:pt x="93042" y="131150"/>
                </a:moveTo>
                <a:lnTo>
                  <a:pt x="98270" y="134159"/>
                </a:lnTo>
                <a:lnTo>
                  <a:pt x="98361" y="134220"/>
                </a:lnTo>
                <a:lnTo>
                  <a:pt x="87723" y="134220"/>
                </a:lnTo>
                <a:lnTo>
                  <a:pt x="87844" y="134159"/>
                </a:lnTo>
                <a:lnTo>
                  <a:pt x="93042" y="131150"/>
                </a:lnTo>
                <a:close/>
                <a:moveTo>
                  <a:pt x="104684" y="131150"/>
                </a:moveTo>
                <a:lnTo>
                  <a:pt x="109881" y="134159"/>
                </a:lnTo>
                <a:lnTo>
                  <a:pt x="110003" y="134220"/>
                </a:lnTo>
                <a:lnTo>
                  <a:pt x="99364" y="134220"/>
                </a:lnTo>
                <a:lnTo>
                  <a:pt x="99456" y="134159"/>
                </a:lnTo>
                <a:lnTo>
                  <a:pt x="104684" y="131150"/>
                </a:lnTo>
                <a:close/>
                <a:moveTo>
                  <a:pt x="116295" y="131150"/>
                </a:moveTo>
                <a:lnTo>
                  <a:pt x="121493" y="134159"/>
                </a:lnTo>
                <a:lnTo>
                  <a:pt x="121614" y="134220"/>
                </a:lnTo>
                <a:lnTo>
                  <a:pt x="110976" y="134220"/>
                </a:lnTo>
                <a:lnTo>
                  <a:pt x="111097" y="134159"/>
                </a:lnTo>
                <a:lnTo>
                  <a:pt x="116295" y="131150"/>
                </a:lnTo>
                <a:close/>
                <a:moveTo>
                  <a:pt x="17023" y="134463"/>
                </a:moveTo>
                <a:lnTo>
                  <a:pt x="11703" y="137533"/>
                </a:lnTo>
                <a:lnTo>
                  <a:pt x="6384" y="134463"/>
                </a:lnTo>
                <a:close/>
                <a:moveTo>
                  <a:pt x="28664" y="134463"/>
                </a:moveTo>
                <a:lnTo>
                  <a:pt x="23345" y="137533"/>
                </a:lnTo>
                <a:lnTo>
                  <a:pt x="18026" y="134463"/>
                </a:lnTo>
                <a:close/>
                <a:moveTo>
                  <a:pt x="40275" y="134463"/>
                </a:moveTo>
                <a:lnTo>
                  <a:pt x="34956" y="137533"/>
                </a:lnTo>
                <a:lnTo>
                  <a:pt x="29637" y="134463"/>
                </a:lnTo>
                <a:close/>
                <a:moveTo>
                  <a:pt x="51886" y="134463"/>
                </a:moveTo>
                <a:lnTo>
                  <a:pt x="46567" y="137533"/>
                </a:lnTo>
                <a:lnTo>
                  <a:pt x="41248" y="134463"/>
                </a:lnTo>
                <a:close/>
                <a:moveTo>
                  <a:pt x="63528" y="134463"/>
                </a:moveTo>
                <a:lnTo>
                  <a:pt x="58209" y="137533"/>
                </a:lnTo>
                <a:lnTo>
                  <a:pt x="52889" y="134463"/>
                </a:lnTo>
                <a:close/>
                <a:moveTo>
                  <a:pt x="75109" y="134463"/>
                </a:moveTo>
                <a:lnTo>
                  <a:pt x="69789" y="137533"/>
                </a:lnTo>
                <a:lnTo>
                  <a:pt x="64470" y="134463"/>
                </a:lnTo>
                <a:close/>
                <a:moveTo>
                  <a:pt x="86750" y="134463"/>
                </a:moveTo>
                <a:lnTo>
                  <a:pt x="81431" y="137533"/>
                </a:lnTo>
                <a:lnTo>
                  <a:pt x="76112" y="134463"/>
                </a:lnTo>
                <a:close/>
                <a:moveTo>
                  <a:pt x="98361" y="134463"/>
                </a:moveTo>
                <a:lnTo>
                  <a:pt x="93042" y="137533"/>
                </a:lnTo>
                <a:lnTo>
                  <a:pt x="87723" y="134463"/>
                </a:lnTo>
                <a:close/>
                <a:moveTo>
                  <a:pt x="110003" y="134463"/>
                </a:moveTo>
                <a:lnTo>
                  <a:pt x="104684" y="137533"/>
                </a:lnTo>
                <a:lnTo>
                  <a:pt x="99364" y="134463"/>
                </a:lnTo>
                <a:close/>
                <a:moveTo>
                  <a:pt x="121614" y="134463"/>
                </a:moveTo>
                <a:lnTo>
                  <a:pt x="116295" y="137533"/>
                </a:lnTo>
                <a:lnTo>
                  <a:pt x="110976" y="134463"/>
                </a:lnTo>
                <a:close/>
                <a:moveTo>
                  <a:pt x="133256" y="134463"/>
                </a:moveTo>
                <a:lnTo>
                  <a:pt x="127936" y="137533"/>
                </a:lnTo>
                <a:lnTo>
                  <a:pt x="122617" y="134463"/>
                </a:lnTo>
                <a:close/>
                <a:moveTo>
                  <a:pt x="144867" y="134463"/>
                </a:moveTo>
                <a:lnTo>
                  <a:pt x="139548" y="137533"/>
                </a:lnTo>
                <a:lnTo>
                  <a:pt x="134228" y="134463"/>
                </a:lnTo>
                <a:close/>
                <a:moveTo>
                  <a:pt x="156478" y="134463"/>
                </a:moveTo>
                <a:lnTo>
                  <a:pt x="151159" y="137533"/>
                </a:lnTo>
                <a:lnTo>
                  <a:pt x="145840" y="134463"/>
                </a:lnTo>
                <a:close/>
                <a:moveTo>
                  <a:pt x="168089" y="134463"/>
                </a:moveTo>
                <a:lnTo>
                  <a:pt x="162770" y="137533"/>
                </a:lnTo>
                <a:lnTo>
                  <a:pt x="157451" y="134463"/>
                </a:lnTo>
                <a:close/>
                <a:moveTo>
                  <a:pt x="179731" y="134463"/>
                </a:moveTo>
                <a:lnTo>
                  <a:pt x="174411" y="137533"/>
                </a:lnTo>
                <a:lnTo>
                  <a:pt x="169092" y="134463"/>
                </a:lnTo>
                <a:close/>
                <a:moveTo>
                  <a:pt x="191342" y="134463"/>
                </a:moveTo>
                <a:lnTo>
                  <a:pt x="186023" y="137533"/>
                </a:lnTo>
                <a:lnTo>
                  <a:pt x="180703" y="134463"/>
                </a:lnTo>
                <a:close/>
                <a:moveTo>
                  <a:pt x="202953" y="134463"/>
                </a:moveTo>
                <a:lnTo>
                  <a:pt x="197634" y="137533"/>
                </a:lnTo>
                <a:lnTo>
                  <a:pt x="192315" y="134463"/>
                </a:lnTo>
                <a:close/>
                <a:moveTo>
                  <a:pt x="214564" y="134463"/>
                </a:moveTo>
                <a:lnTo>
                  <a:pt x="209245" y="137533"/>
                </a:lnTo>
                <a:lnTo>
                  <a:pt x="203926" y="134463"/>
                </a:lnTo>
                <a:close/>
                <a:moveTo>
                  <a:pt x="226175" y="134463"/>
                </a:moveTo>
                <a:lnTo>
                  <a:pt x="220856" y="137533"/>
                </a:lnTo>
                <a:lnTo>
                  <a:pt x="215537" y="134463"/>
                </a:lnTo>
                <a:close/>
                <a:moveTo>
                  <a:pt x="237817" y="134463"/>
                </a:moveTo>
                <a:lnTo>
                  <a:pt x="232498" y="137533"/>
                </a:lnTo>
                <a:lnTo>
                  <a:pt x="227178" y="134463"/>
                </a:lnTo>
                <a:close/>
                <a:moveTo>
                  <a:pt x="249428" y="134463"/>
                </a:moveTo>
                <a:lnTo>
                  <a:pt x="244109" y="137533"/>
                </a:lnTo>
                <a:lnTo>
                  <a:pt x="238790" y="134463"/>
                </a:lnTo>
                <a:close/>
                <a:moveTo>
                  <a:pt x="261070" y="134463"/>
                </a:moveTo>
                <a:lnTo>
                  <a:pt x="255750" y="137533"/>
                </a:lnTo>
                <a:lnTo>
                  <a:pt x="250431" y="134463"/>
                </a:lnTo>
                <a:close/>
                <a:moveTo>
                  <a:pt x="272681" y="134463"/>
                </a:moveTo>
                <a:lnTo>
                  <a:pt x="267362" y="137533"/>
                </a:lnTo>
                <a:lnTo>
                  <a:pt x="262042" y="134463"/>
                </a:lnTo>
                <a:close/>
                <a:moveTo>
                  <a:pt x="284292" y="134463"/>
                </a:moveTo>
                <a:lnTo>
                  <a:pt x="278973" y="137533"/>
                </a:lnTo>
                <a:lnTo>
                  <a:pt x="273653" y="134463"/>
                </a:lnTo>
                <a:close/>
                <a:moveTo>
                  <a:pt x="17174" y="134676"/>
                </a:moveTo>
                <a:lnTo>
                  <a:pt x="11855" y="143885"/>
                </a:lnTo>
                <a:lnTo>
                  <a:pt x="11855" y="137776"/>
                </a:lnTo>
                <a:lnTo>
                  <a:pt x="17174" y="134676"/>
                </a:lnTo>
                <a:close/>
                <a:moveTo>
                  <a:pt x="28816" y="134676"/>
                </a:moveTo>
                <a:lnTo>
                  <a:pt x="23497" y="143885"/>
                </a:lnTo>
                <a:lnTo>
                  <a:pt x="23497" y="137776"/>
                </a:lnTo>
                <a:lnTo>
                  <a:pt x="28816" y="134676"/>
                </a:lnTo>
                <a:close/>
                <a:moveTo>
                  <a:pt x="40427" y="134676"/>
                </a:moveTo>
                <a:lnTo>
                  <a:pt x="35108" y="143885"/>
                </a:lnTo>
                <a:lnTo>
                  <a:pt x="35108" y="137776"/>
                </a:lnTo>
                <a:lnTo>
                  <a:pt x="40427" y="134676"/>
                </a:lnTo>
                <a:close/>
                <a:moveTo>
                  <a:pt x="52008" y="134676"/>
                </a:moveTo>
                <a:lnTo>
                  <a:pt x="46689" y="143885"/>
                </a:lnTo>
                <a:lnTo>
                  <a:pt x="46689" y="137776"/>
                </a:lnTo>
                <a:lnTo>
                  <a:pt x="52008" y="134676"/>
                </a:lnTo>
                <a:close/>
                <a:moveTo>
                  <a:pt x="63650" y="134676"/>
                </a:moveTo>
                <a:lnTo>
                  <a:pt x="58330" y="143885"/>
                </a:lnTo>
                <a:lnTo>
                  <a:pt x="58330" y="137776"/>
                </a:lnTo>
                <a:lnTo>
                  <a:pt x="63650" y="134676"/>
                </a:lnTo>
                <a:close/>
                <a:moveTo>
                  <a:pt x="75261" y="134676"/>
                </a:moveTo>
                <a:lnTo>
                  <a:pt x="69941" y="143885"/>
                </a:lnTo>
                <a:lnTo>
                  <a:pt x="69941" y="137776"/>
                </a:lnTo>
                <a:lnTo>
                  <a:pt x="75261" y="134676"/>
                </a:lnTo>
                <a:close/>
                <a:moveTo>
                  <a:pt x="86902" y="134676"/>
                </a:moveTo>
                <a:lnTo>
                  <a:pt x="81583" y="143885"/>
                </a:lnTo>
                <a:lnTo>
                  <a:pt x="81583" y="137776"/>
                </a:lnTo>
                <a:lnTo>
                  <a:pt x="86902" y="134676"/>
                </a:lnTo>
                <a:close/>
                <a:moveTo>
                  <a:pt x="98513" y="134676"/>
                </a:moveTo>
                <a:lnTo>
                  <a:pt x="93194" y="143885"/>
                </a:lnTo>
                <a:lnTo>
                  <a:pt x="93194" y="137776"/>
                </a:lnTo>
                <a:lnTo>
                  <a:pt x="98513" y="134676"/>
                </a:lnTo>
                <a:close/>
                <a:moveTo>
                  <a:pt x="110155" y="134676"/>
                </a:moveTo>
                <a:lnTo>
                  <a:pt x="104836" y="143885"/>
                </a:lnTo>
                <a:lnTo>
                  <a:pt x="104836" y="137776"/>
                </a:lnTo>
                <a:lnTo>
                  <a:pt x="110155" y="134676"/>
                </a:lnTo>
                <a:close/>
                <a:moveTo>
                  <a:pt x="121736" y="134676"/>
                </a:moveTo>
                <a:lnTo>
                  <a:pt x="116416" y="143885"/>
                </a:lnTo>
                <a:lnTo>
                  <a:pt x="116416" y="137776"/>
                </a:lnTo>
                <a:lnTo>
                  <a:pt x="121736" y="134676"/>
                </a:lnTo>
                <a:close/>
                <a:moveTo>
                  <a:pt x="133377" y="134676"/>
                </a:moveTo>
                <a:lnTo>
                  <a:pt x="128058" y="143885"/>
                </a:lnTo>
                <a:lnTo>
                  <a:pt x="128058" y="137776"/>
                </a:lnTo>
                <a:lnTo>
                  <a:pt x="133377" y="134676"/>
                </a:lnTo>
                <a:close/>
                <a:moveTo>
                  <a:pt x="144988" y="134676"/>
                </a:moveTo>
                <a:lnTo>
                  <a:pt x="139669" y="143885"/>
                </a:lnTo>
                <a:lnTo>
                  <a:pt x="139669" y="137776"/>
                </a:lnTo>
                <a:lnTo>
                  <a:pt x="144988" y="134676"/>
                </a:lnTo>
                <a:close/>
                <a:moveTo>
                  <a:pt x="156630" y="134676"/>
                </a:moveTo>
                <a:lnTo>
                  <a:pt x="151311" y="143885"/>
                </a:lnTo>
                <a:lnTo>
                  <a:pt x="151311" y="137776"/>
                </a:lnTo>
                <a:lnTo>
                  <a:pt x="156630" y="134676"/>
                </a:lnTo>
                <a:close/>
                <a:moveTo>
                  <a:pt x="168241" y="134676"/>
                </a:moveTo>
                <a:lnTo>
                  <a:pt x="162922" y="143885"/>
                </a:lnTo>
                <a:lnTo>
                  <a:pt x="162922" y="137776"/>
                </a:lnTo>
                <a:lnTo>
                  <a:pt x="168241" y="134676"/>
                </a:lnTo>
                <a:close/>
                <a:moveTo>
                  <a:pt x="179822" y="134676"/>
                </a:moveTo>
                <a:lnTo>
                  <a:pt x="174503" y="143885"/>
                </a:lnTo>
                <a:lnTo>
                  <a:pt x="174503" y="137776"/>
                </a:lnTo>
                <a:lnTo>
                  <a:pt x="179822" y="134676"/>
                </a:lnTo>
                <a:close/>
                <a:moveTo>
                  <a:pt x="191463" y="134676"/>
                </a:moveTo>
                <a:lnTo>
                  <a:pt x="186144" y="143885"/>
                </a:lnTo>
                <a:lnTo>
                  <a:pt x="186144" y="137776"/>
                </a:lnTo>
                <a:lnTo>
                  <a:pt x="191463" y="134676"/>
                </a:lnTo>
                <a:close/>
                <a:moveTo>
                  <a:pt x="203075" y="134676"/>
                </a:moveTo>
                <a:lnTo>
                  <a:pt x="197755" y="143885"/>
                </a:lnTo>
                <a:lnTo>
                  <a:pt x="197755" y="137776"/>
                </a:lnTo>
                <a:lnTo>
                  <a:pt x="203075" y="134676"/>
                </a:lnTo>
                <a:close/>
                <a:moveTo>
                  <a:pt x="214716" y="134676"/>
                </a:moveTo>
                <a:lnTo>
                  <a:pt x="209397" y="143885"/>
                </a:lnTo>
                <a:lnTo>
                  <a:pt x="209397" y="137776"/>
                </a:lnTo>
                <a:lnTo>
                  <a:pt x="214716" y="134676"/>
                </a:lnTo>
                <a:close/>
                <a:moveTo>
                  <a:pt x="226327" y="134676"/>
                </a:moveTo>
                <a:lnTo>
                  <a:pt x="221008" y="143885"/>
                </a:lnTo>
                <a:lnTo>
                  <a:pt x="221008" y="137776"/>
                </a:lnTo>
                <a:lnTo>
                  <a:pt x="226327" y="134676"/>
                </a:lnTo>
                <a:close/>
                <a:moveTo>
                  <a:pt x="237969" y="134676"/>
                </a:moveTo>
                <a:lnTo>
                  <a:pt x="232650" y="143885"/>
                </a:lnTo>
                <a:lnTo>
                  <a:pt x="232650" y="137776"/>
                </a:lnTo>
                <a:lnTo>
                  <a:pt x="237969" y="134676"/>
                </a:lnTo>
                <a:close/>
                <a:moveTo>
                  <a:pt x="249550" y="134676"/>
                </a:moveTo>
                <a:lnTo>
                  <a:pt x="244230" y="143885"/>
                </a:lnTo>
                <a:lnTo>
                  <a:pt x="244230" y="137776"/>
                </a:lnTo>
                <a:lnTo>
                  <a:pt x="249550" y="134676"/>
                </a:lnTo>
                <a:close/>
                <a:moveTo>
                  <a:pt x="261191" y="134676"/>
                </a:moveTo>
                <a:lnTo>
                  <a:pt x="255872" y="143885"/>
                </a:lnTo>
                <a:lnTo>
                  <a:pt x="255872" y="137776"/>
                </a:lnTo>
                <a:lnTo>
                  <a:pt x="261191" y="134676"/>
                </a:lnTo>
                <a:close/>
                <a:moveTo>
                  <a:pt x="272802" y="134676"/>
                </a:moveTo>
                <a:lnTo>
                  <a:pt x="267483" y="143885"/>
                </a:lnTo>
                <a:lnTo>
                  <a:pt x="267483" y="137776"/>
                </a:lnTo>
                <a:lnTo>
                  <a:pt x="272802" y="134676"/>
                </a:lnTo>
                <a:close/>
                <a:moveTo>
                  <a:pt x="284444" y="134676"/>
                </a:moveTo>
                <a:lnTo>
                  <a:pt x="279125" y="143885"/>
                </a:lnTo>
                <a:lnTo>
                  <a:pt x="279125" y="137776"/>
                </a:lnTo>
                <a:lnTo>
                  <a:pt x="284444" y="134676"/>
                </a:lnTo>
                <a:close/>
                <a:moveTo>
                  <a:pt x="6262" y="134736"/>
                </a:moveTo>
                <a:lnTo>
                  <a:pt x="11582" y="137776"/>
                </a:lnTo>
                <a:lnTo>
                  <a:pt x="11582" y="143916"/>
                </a:lnTo>
                <a:lnTo>
                  <a:pt x="6262" y="134736"/>
                </a:lnTo>
                <a:close/>
                <a:moveTo>
                  <a:pt x="17904" y="134736"/>
                </a:moveTo>
                <a:lnTo>
                  <a:pt x="23223" y="137776"/>
                </a:lnTo>
                <a:lnTo>
                  <a:pt x="23223" y="143916"/>
                </a:lnTo>
                <a:lnTo>
                  <a:pt x="17904" y="134736"/>
                </a:lnTo>
                <a:close/>
                <a:moveTo>
                  <a:pt x="29515" y="134736"/>
                </a:moveTo>
                <a:lnTo>
                  <a:pt x="34834" y="137776"/>
                </a:lnTo>
                <a:lnTo>
                  <a:pt x="34834" y="143916"/>
                </a:lnTo>
                <a:lnTo>
                  <a:pt x="29515" y="134736"/>
                </a:lnTo>
                <a:close/>
                <a:moveTo>
                  <a:pt x="41126" y="134736"/>
                </a:moveTo>
                <a:lnTo>
                  <a:pt x="46446" y="137776"/>
                </a:lnTo>
                <a:lnTo>
                  <a:pt x="46446" y="143916"/>
                </a:lnTo>
                <a:lnTo>
                  <a:pt x="41126" y="134736"/>
                </a:lnTo>
                <a:close/>
                <a:moveTo>
                  <a:pt x="52737" y="134736"/>
                </a:moveTo>
                <a:lnTo>
                  <a:pt x="58057" y="137776"/>
                </a:lnTo>
                <a:lnTo>
                  <a:pt x="58057" y="143916"/>
                </a:lnTo>
                <a:lnTo>
                  <a:pt x="52737" y="134736"/>
                </a:lnTo>
                <a:close/>
                <a:moveTo>
                  <a:pt x="64379" y="134736"/>
                </a:moveTo>
                <a:lnTo>
                  <a:pt x="69698" y="137776"/>
                </a:lnTo>
                <a:lnTo>
                  <a:pt x="69698" y="143916"/>
                </a:lnTo>
                <a:lnTo>
                  <a:pt x="64379" y="134736"/>
                </a:lnTo>
                <a:close/>
                <a:moveTo>
                  <a:pt x="75990" y="134736"/>
                </a:moveTo>
                <a:lnTo>
                  <a:pt x="81309" y="137776"/>
                </a:lnTo>
                <a:lnTo>
                  <a:pt x="81309" y="143916"/>
                </a:lnTo>
                <a:lnTo>
                  <a:pt x="75990" y="134736"/>
                </a:lnTo>
                <a:close/>
                <a:moveTo>
                  <a:pt x="87632" y="134736"/>
                </a:moveTo>
                <a:lnTo>
                  <a:pt x="92951" y="137776"/>
                </a:lnTo>
                <a:lnTo>
                  <a:pt x="92951" y="143916"/>
                </a:lnTo>
                <a:lnTo>
                  <a:pt x="87632" y="134736"/>
                </a:lnTo>
                <a:close/>
                <a:moveTo>
                  <a:pt x="99243" y="134736"/>
                </a:moveTo>
                <a:lnTo>
                  <a:pt x="104562" y="137776"/>
                </a:lnTo>
                <a:lnTo>
                  <a:pt x="104562" y="143916"/>
                </a:lnTo>
                <a:lnTo>
                  <a:pt x="99243" y="134736"/>
                </a:lnTo>
                <a:close/>
                <a:moveTo>
                  <a:pt x="110824" y="134736"/>
                </a:moveTo>
                <a:lnTo>
                  <a:pt x="116143" y="137776"/>
                </a:lnTo>
                <a:lnTo>
                  <a:pt x="116143" y="143916"/>
                </a:lnTo>
                <a:lnTo>
                  <a:pt x="110824" y="134736"/>
                </a:lnTo>
                <a:close/>
                <a:moveTo>
                  <a:pt x="122465" y="134736"/>
                </a:moveTo>
                <a:lnTo>
                  <a:pt x="127784" y="137776"/>
                </a:lnTo>
                <a:lnTo>
                  <a:pt x="127784" y="143916"/>
                </a:lnTo>
                <a:lnTo>
                  <a:pt x="122465" y="134736"/>
                </a:lnTo>
                <a:close/>
                <a:moveTo>
                  <a:pt x="134076" y="134736"/>
                </a:moveTo>
                <a:lnTo>
                  <a:pt x="139396" y="137776"/>
                </a:lnTo>
                <a:lnTo>
                  <a:pt x="139396" y="143916"/>
                </a:lnTo>
                <a:lnTo>
                  <a:pt x="134076" y="134736"/>
                </a:lnTo>
                <a:close/>
                <a:moveTo>
                  <a:pt x="145718" y="134736"/>
                </a:moveTo>
                <a:lnTo>
                  <a:pt x="151037" y="137776"/>
                </a:lnTo>
                <a:lnTo>
                  <a:pt x="151037" y="143916"/>
                </a:lnTo>
                <a:lnTo>
                  <a:pt x="145718" y="134736"/>
                </a:lnTo>
                <a:close/>
                <a:moveTo>
                  <a:pt x="157329" y="134736"/>
                </a:moveTo>
                <a:lnTo>
                  <a:pt x="162648" y="137776"/>
                </a:lnTo>
                <a:lnTo>
                  <a:pt x="162648" y="143916"/>
                </a:lnTo>
                <a:lnTo>
                  <a:pt x="157329" y="134736"/>
                </a:lnTo>
                <a:close/>
                <a:moveTo>
                  <a:pt x="168971" y="134676"/>
                </a:moveTo>
                <a:lnTo>
                  <a:pt x="174290" y="137776"/>
                </a:lnTo>
                <a:lnTo>
                  <a:pt x="174290" y="143916"/>
                </a:lnTo>
                <a:lnTo>
                  <a:pt x="168971" y="134676"/>
                </a:lnTo>
                <a:close/>
                <a:moveTo>
                  <a:pt x="180551" y="134676"/>
                </a:moveTo>
                <a:lnTo>
                  <a:pt x="185871" y="137776"/>
                </a:lnTo>
                <a:lnTo>
                  <a:pt x="185871" y="143916"/>
                </a:lnTo>
                <a:lnTo>
                  <a:pt x="180551" y="134676"/>
                </a:lnTo>
                <a:close/>
                <a:moveTo>
                  <a:pt x="192193" y="134676"/>
                </a:moveTo>
                <a:lnTo>
                  <a:pt x="197512" y="137776"/>
                </a:lnTo>
                <a:lnTo>
                  <a:pt x="197512" y="143916"/>
                </a:lnTo>
                <a:lnTo>
                  <a:pt x="192193" y="134676"/>
                </a:lnTo>
                <a:close/>
                <a:moveTo>
                  <a:pt x="203804" y="134676"/>
                </a:moveTo>
                <a:lnTo>
                  <a:pt x="209123" y="137776"/>
                </a:lnTo>
                <a:lnTo>
                  <a:pt x="209123" y="143916"/>
                </a:lnTo>
                <a:lnTo>
                  <a:pt x="203804" y="134676"/>
                </a:lnTo>
                <a:close/>
                <a:moveTo>
                  <a:pt x="215446" y="134676"/>
                </a:moveTo>
                <a:lnTo>
                  <a:pt x="220765" y="137776"/>
                </a:lnTo>
                <a:lnTo>
                  <a:pt x="220765" y="143916"/>
                </a:lnTo>
                <a:lnTo>
                  <a:pt x="215446" y="134676"/>
                </a:lnTo>
                <a:close/>
                <a:moveTo>
                  <a:pt x="227057" y="134676"/>
                </a:moveTo>
                <a:lnTo>
                  <a:pt x="232376" y="137776"/>
                </a:lnTo>
                <a:lnTo>
                  <a:pt x="232376" y="143916"/>
                </a:lnTo>
                <a:lnTo>
                  <a:pt x="227057" y="134676"/>
                </a:lnTo>
                <a:close/>
                <a:moveTo>
                  <a:pt x="238668" y="134676"/>
                </a:moveTo>
                <a:lnTo>
                  <a:pt x="243987" y="137776"/>
                </a:lnTo>
                <a:lnTo>
                  <a:pt x="243987" y="143916"/>
                </a:lnTo>
                <a:lnTo>
                  <a:pt x="238668" y="134676"/>
                </a:lnTo>
                <a:close/>
                <a:moveTo>
                  <a:pt x="250279" y="134676"/>
                </a:moveTo>
                <a:lnTo>
                  <a:pt x="255598" y="137776"/>
                </a:lnTo>
                <a:lnTo>
                  <a:pt x="255598" y="143916"/>
                </a:lnTo>
                <a:lnTo>
                  <a:pt x="250279" y="134676"/>
                </a:lnTo>
                <a:close/>
                <a:moveTo>
                  <a:pt x="261890" y="134676"/>
                </a:moveTo>
                <a:lnTo>
                  <a:pt x="267210" y="137776"/>
                </a:lnTo>
                <a:lnTo>
                  <a:pt x="267210" y="143916"/>
                </a:lnTo>
                <a:lnTo>
                  <a:pt x="261890" y="134676"/>
                </a:lnTo>
                <a:close/>
                <a:moveTo>
                  <a:pt x="273532" y="134676"/>
                </a:moveTo>
                <a:lnTo>
                  <a:pt x="278851" y="137776"/>
                </a:lnTo>
                <a:lnTo>
                  <a:pt x="278851" y="143916"/>
                </a:lnTo>
                <a:lnTo>
                  <a:pt x="273532" y="134676"/>
                </a:lnTo>
                <a:close/>
                <a:moveTo>
                  <a:pt x="203591" y="134797"/>
                </a:moveTo>
                <a:lnTo>
                  <a:pt x="208911" y="143977"/>
                </a:lnTo>
                <a:lnTo>
                  <a:pt x="208911" y="143977"/>
                </a:lnTo>
                <a:lnTo>
                  <a:pt x="206418" y="142578"/>
                </a:lnTo>
                <a:lnTo>
                  <a:pt x="203591" y="140937"/>
                </a:lnTo>
                <a:lnTo>
                  <a:pt x="203591" y="134797"/>
                </a:lnTo>
                <a:close/>
                <a:moveTo>
                  <a:pt x="168697" y="134797"/>
                </a:moveTo>
                <a:lnTo>
                  <a:pt x="174016" y="143977"/>
                </a:lnTo>
                <a:lnTo>
                  <a:pt x="174016" y="143977"/>
                </a:lnTo>
                <a:lnTo>
                  <a:pt x="171554" y="142578"/>
                </a:lnTo>
                <a:lnTo>
                  <a:pt x="168697" y="140937"/>
                </a:lnTo>
                <a:lnTo>
                  <a:pt x="168697" y="134797"/>
                </a:lnTo>
                <a:close/>
                <a:moveTo>
                  <a:pt x="191950" y="134797"/>
                </a:moveTo>
                <a:lnTo>
                  <a:pt x="197269" y="143977"/>
                </a:lnTo>
                <a:lnTo>
                  <a:pt x="197269" y="143977"/>
                </a:lnTo>
                <a:lnTo>
                  <a:pt x="194807" y="142578"/>
                </a:lnTo>
                <a:lnTo>
                  <a:pt x="191950" y="140937"/>
                </a:lnTo>
                <a:lnTo>
                  <a:pt x="191950" y="134797"/>
                </a:lnTo>
                <a:close/>
                <a:moveTo>
                  <a:pt x="226783" y="134797"/>
                </a:moveTo>
                <a:lnTo>
                  <a:pt x="232103" y="143977"/>
                </a:lnTo>
                <a:lnTo>
                  <a:pt x="232103" y="143977"/>
                </a:lnTo>
                <a:lnTo>
                  <a:pt x="229640" y="142578"/>
                </a:lnTo>
                <a:lnTo>
                  <a:pt x="226783" y="140937"/>
                </a:lnTo>
                <a:lnTo>
                  <a:pt x="226783" y="134797"/>
                </a:lnTo>
                <a:close/>
                <a:moveTo>
                  <a:pt x="238425" y="134797"/>
                </a:moveTo>
                <a:lnTo>
                  <a:pt x="243744" y="143977"/>
                </a:lnTo>
                <a:lnTo>
                  <a:pt x="243744" y="143977"/>
                </a:lnTo>
                <a:lnTo>
                  <a:pt x="241282" y="142578"/>
                </a:lnTo>
                <a:lnTo>
                  <a:pt x="238425" y="140937"/>
                </a:lnTo>
                <a:lnTo>
                  <a:pt x="238425" y="134797"/>
                </a:lnTo>
                <a:close/>
                <a:moveTo>
                  <a:pt x="180339" y="134797"/>
                </a:moveTo>
                <a:lnTo>
                  <a:pt x="185658" y="143977"/>
                </a:lnTo>
                <a:lnTo>
                  <a:pt x="183165" y="142578"/>
                </a:lnTo>
                <a:lnTo>
                  <a:pt x="180339" y="140937"/>
                </a:lnTo>
                <a:lnTo>
                  <a:pt x="180339" y="134797"/>
                </a:lnTo>
                <a:close/>
                <a:moveTo>
                  <a:pt x="215202" y="134797"/>
                </a:moveTo>
                <a:lnTo>
                  <a:pt x="220522" y="143977"/>
                </a:lnTo>
                <a:lnTo>
                  <a:pt x="218060" y="142578"/>
                </a:lnTo>
                <a:lnTo>
                  <a:pt x="215202" y="140937"/>
                </a:lnTo>
                <a:lnTo>
                  <a:pt x="215202" y="134797"/>
                </a:lnTo>
                <a:close/>
                <a:moveTo>
                  <a:pt x="250036" y="134797"/>
                </a:moveTo>
                <a:lnTo>
                  <a:pt x="255355" y="143977"/>
                </a:lnTo>
                <a:lnTo>
                  <a:pt x="252893" y="142578"/>
                </a:lnTo>
                <a:lnTo>
                  <a:pt x="250036" y="140937"/>
                </a:lnTo>
                <a:lnTo>
                  <a:pt x="250036" y="134797"/>
                </a:lnTo>
                <a:close/>
                <a:moveTo>
                  <a:pt x="261678" y="134797"/>
                </a:moveTo>
                <a:lnTo>
                  <a:pt x="266997" y="143977"/>
                </a:lnTo>
                <a:lnTo>
                  <a:pt x="264535" y="142578"/>
                </a:lnTo>
                <a:lnTo>
                  <a:pt x="261678" y="140937"/>
                </a:lnTo>
                <a:lnTo>
                  <a:pt x="261678" y="134797"/>
                </a:lnTo>
                <a:close/>
                <a:moveTo>
                  <a:pt x="273289" y="134797"/>
                </a:moveTo>
                <a:lnTo>
                  <a:pt x="278608" y="143977"/>
                </a:lnTo>
                <a:lnTo>
                  <a:pt x="276146" y="142578"/>
                </a:lnTo>
                <a:lnTo>
                  <a:pt x="273289" y="140937"/>
                </a:lnTo>
                <a:lnTo>
                  <a:pt x="273289" y="134797"/>
                </a:lnTo>
                <a:close/>
                <a:moveTo>
                  <a:pt x="75777" y="134797"/>
                </a:moveTo>
                <a:lnTo>
                  <a:pt x="81097" y="144007"/>
                </a:lnTo>
                <a:lnTo>
                  <a:pt x="81097" y="144007"/>
                </a:lnTo>
                <a:lnTo>
                  <a:pt x="78604" y="142548"/>
                </a:lnTo>
                <a:lnTo>
                  <a:pt x="75777" y="140967"/>
                </a:lnTo>
                <a:lnTo>
                  <a:pt x="75777" y="134797"/>
                </a:lnTo>
                <a:close/>
                <a:moveTo>
                  <a:pt x="99030" y="134797"/>
                </a:moveTo>
                <a:lnTo>
                  <a:pt x="104349" y="144007"/>
                </a:lnTo>
                <a:lnTo>
                  <a:pt x="104349" y="144007"/>
                </a:lnTo>
                <a:lnTo>
                  <a:pt x="101857" y="142548"/>
                </a:lnTo>
                <a:lnTo>
                  <a:pt x="99030" y="140967"/>
                </a:lnTo>
                <a:lnTo>
                  <a:pt x="99030" y="134797"/>
                </a:lnTo>
                <a:close/>
                <a:moveTo>
                  <a:pt x="133864" y="134797"/>
                </a:moveTo>
                <a:lnTo>
                  <a:pt x="139183" y="144007"/>
                </a:lnTo>
                <a:lnTo>
                  <a:pt x="139183" y="144007"/>
                </a:lnTo>
                <a:lnTo>
                  <a:pt x="136721" y="142548"/>
                </a:lnTo>
                <a:lnTo>
                  <a:pt x="133864" y="140967"/>
                </a:lnTo>
                <a:lnTo>
                  <a:pt x="133864" y="134797"/>
                </a:lnTo>
                <a:close/>
                <a:moveTo>
                  <a:pt x="17661" y="134797"/>
                </a:moveTo>
                <a:lnTo>
                  <a:pt x="22980" y="144007"/>
                </a:lnTo>
                <a:lnTo>
                  <a:pt x="20518" y="142548"/>
                </a:lnTo>
                <a:lnTo>
                  <a:pt x="17661" y="140967"/>
                </a:lnTo>
                <a:lnTo>
                  <a:pt x="17661" y="134797"/>
                </a:lnTo>
                <a:close/>
                <a:moveTo>
                  <a:pt x="29302" y="134797"/>
                </a:moveTo>
                <a:lnTo>
                  <a:pt x="34622" y="144007"/>
                </a:lnTo>
                <a:lnTo>
                  <a:pt x="32160" y="142548"/>
                </a:lnTo>
                <a:lnTo>
                  <a:pt x="29302" y="140967"/>
                </a:lnTo>
                <a:lnTo>
                  <a:pt x="29302" y="134797"/>
                </a:lnTo>
                <a:close/>
                <a:moveTo>
                  <a:pt x="40883" y="134797"/>
                </a:moveTo>
                <a:lnTo>
                  <a:pt x="46202" y="144007"/>
                </a:lnTo>
                <a:lnTo>
                  <a:pt x="43740" y="142548"/>
                </a:lnTo>
                <a:lnTo>
                  <a:pt x="40883" y="140967"/>
                </a:lnTo>
                <a:lnTo>
                  <a:pt x="40883" y="134797"/>
                </a:lnTo>
                <a:close/>
                <a:moveTo>
                  <a:pt x="52525" y="134797"/>
                </a:moveTo>
                <a:lnTo>
                  <a:pt x="57844" y="144007"/>
                </a:lnTo>
                <a:lnTo>
                  <a:pt x="55351" y="142548"/>
                </a:lnTo>
                <a:lnTo>
                  <a:pt x="52525" y="140967"/>
                </a:lnTo>
                <a:lnTo>
                  <a:pt x="52525" y="134797"/>
                </a:lnTo>
                <a:close/>
                <a:moveTo>
                  <a:pt x="64136" y="134797"/>
                </a:moveTo>
                <a:lnTo>
                  <a:pt x="69455" y="144007"/>
                </a:lnTo>
                <a:lnTo>
                  <a:pt x="66993" y="142548"/>
                </a:lnTo>
                <a:lnTo>
                  <a:pt x="64136" y="140967"/>
                </a:lnTo>
                <a:lnTo>
                  <a:pt x="64136" y="134797"/>
                </a:lnTo>
                <a:close/>
                <a:moveTo>
                  <a:pt x="87389" y="134797"/>
                </a:moveTo>
                <a:lnTo>
                  <a:pt x="92708" y="144007"/>
                </a:lnTo>
                <a:lnTo>
                  <a:pt x="90246" y="142548"/>
                </a:lnTo>
                <a:lnTo>
                  <a:pt x="87389" y="140967"/>
                </a:lnTo>
                <a:lnTo>
                  <a:pt x="87389" y="134797"/>
                </a:lnTo>
                <a:close/>
                <a:moveTo>
                  <a:pt x="110611" y="134797"/>
                </a:moveTo>
                <a:lnTo>
                  <a:pt x="115930" y="144007"/>
                </a:lnTo>
                <a:lnTo>
                  <a:pt x="113468" y="142548"/>
                </a:lnTo>
                <a:lnTo>
                  <a:pt x="110611" y="140967"/>
                </a:lnTo>
                <a:lnTo>
                  <a:pt x="110611" y="134797"/>
                </a:lnTo>
                <a:close/>
                <a:moveTo>
                  <a:pt x="122222" y="134797"/>
                </a:moveTo>
                <a:lnTo>
                  <a:pt x="127541" y="144007"/>
                </a:lnTo>
                <a:lnTo>
                  <a:pt x="125079" y="142548"/>
                </a:lnTo>
                <a:lnTo>
                  <a:pt x="122222" y="140967"/>
                </a:lnTo>
                <a:lnTo>
                  <a:pt x="122222" y="134797"/>
                </a:lnTo>
                <a:close/>
                <a:moveTo>
                  <a:pt x="145475" y="134797"/>
                </a:moveTo>
                <a:lnTo>
                  <a:pt x="150794" y="144007"/>
                </a:lnTo>
                <a:lnTo>
                  <a:pt x="148332" y="142548"/>
                </a:lnTo>
                <a:lnTo>
                  <a:pt x="145475" y="140967"/>
                </a:lnTo>
                <a:lnTo>
                  <a:pt x="145475" y="134797"/>
                </a:lnTo>
                <a:close/>
                <a:moveTo>
                  <a:pt x="157116" y="134797"/>
                </a:moveTo>
                <a:lnTo>
                  <a:pt x="162436" y="144007"/>
                </a:lnTo>
                <a:lnTo>
                  <a:pt x="159974" y="142548"/>
                </a:lnTo>
                <a:lnTo>
                  <a:pt x="157116" y="140967"/>
                </a:lnTo>
                <a:lnTo>
                  <a:pt x="157116" y="134797"/>
                </a:lnTo>
                <a:close/>
                <a:moveTo>
                  <a:pt x="6050" y="134797"/>
                </a:moveTo>
                <a:lnTo>
                  <a:pt x="11369" y="144037"/>
                </a:lnTo>
                <a:lnTo>
                  <a:pt x="11369" y="144037"/>
                </a:lnTo>
                <a:lnTo>
                  <a:pt x="8907" y="142578"/>
                </a:lnTo>
                <a:lnTo>
                  <a:pt x="6050" y="140937"/>
                </a:lnTo>
                <a:lnTo>
                  <a:pt x="6050" y="134797"/>
                </a:lnTo>
                <a:close/>
                <a:moveTo>
                  <a:pt x="284657" y="134828"/>
                </a:moveTo>
                <a:lnTo>
                  <a:pt x="284657" y="140998"/>
                </a:lnTo>
                <a:lnTo>
                  <a:pt x="279337" y="144037"/>
                </a:lnTo>
                <a:lnTo>
                  <a:pt x="284657" y="134828"/>
                </a:lnTo>
                <a:close/>
                <a:moveTo>
                  <a:pt x="121979" y="134828"/>
                </a:moveTo>
                <a:lnTo>
                  <a:pt x="121979" y="140998"/>
                </a:lnTo>
                <a:lnTo>
                  <a:pt x="119122" y="142639"/>
                </a:lnTo>
                <a:lnTo>
                  <a:pt x="116660" y="144037"/>
                </a:lnTo>
                <a:lnTo>
                  <a:pt x="121979" y="134828"/>
                </a:lnTo>
                <a:close/>
                <a:moveTo>
                  <a:pt x="133590" y="134828"/>
                </a:moveTo>
                <a:lnTo>
                  <a:pt x="133590" y="140998"/>
                </a:lnTo>
                <a:lnTo>
                  <a:pt x="130733" y="142639"/>
                </a:lnTo>
                <a:lnTo>
                  <a:pt x="128271" y="144037"/>
                </a:lnTo>
                <a:lnTo>
                  <a:pt x="133590" y="134828"/>
                </a:lnTo>
                <a:close/>
                <a:moveTo>
                  <a:pt x="145232" y="134828"/>
                </a:moveTo>
                <a:lnTo>
                  <a:pt x="145232" y="140998"/>
                </a:lnTo>
                <a:lnTo>
                  <a:pt x="142374" y="142639"/>
                </a:lnTo>
                <a:lnTo>
                  <a:pt x="139912" y="144037"/>
                </a:lnTo>
                <a:lnTo>
                  <a:pt x="145232" y="134828"/>
                </a:lnTo>
                <a:close/>
                <a:moveTo>
                  <a:pt x="156843" y="134828"/>
                </a:moveTo>
                <a:lnTo>
                  <a:pt x="156843" y="140998"/>
                </a:lnTo>
                <a:lnTo>
                  <a:pt x="153986" y="142639"/>
                </a:lnTo>
                <a:lnTo>
                  <a:pt x="151523" y="144037"/>
                </a:lnTo>
                <a:lnTo>
                  <a:pt x="156843" y="134828"/>
                </a:lnTo>
                <a:close/>
                <a:moveTo>
                  <a:pt x="168484" y="134828"/>
                </a:moveTo>
                <a:lnTo>
                  <a:pt x="168484" y="140998"/>
                </a:lnTo>
                <a:lnTo>
                  <a:pt x="165627" y="142639"/>
                </a:lnTo>
                <a:lnTo>
                  <a:pt x="163165" y="144037"/>
                </a:lnTo>
                <a:lnTo>
                  <a:pt x="168484" y="134828"/>
                </a:lnTo>
                <a:close/>
                <a:moveTo>
                  <a:pt x="180065" y="134828"/>
                </a:moveTo>
                <a:lnTo>
                  <a:pt x="180065" y="140967"/>
                </a:lnTo>
                <a:lnTo>
                  <a:pt x="177208" y="142578"/>
                </a:lnTo>
                <a:lnTo>
                  <a:pt x="174746" y="144037"/>
                </a:lnTo>
                <a:lnTo>
                  <a:pt x="180065" y="134828"/>
                </a:lnTo>
                <a:close/>
                <a:moveTo>
                  <a:pt x="191676" y="134828"/>
                </a:moveTo>
                <a:lnTo>
                  <a:pt x="191676" y="140967"/>
                </a:lnTo>
                <a:lnTo>
                  <a:pt x="188849" y="142578"/>
                </a:lnTo>
                <a:lnTo>
                  <a:pt x="186357" y="144037"/>
                </a:lnTo>
                <a:lnTo>
                  <a:pt x="191676" y="134828"/>
                </a:lnTo>
                <a:close/>
                <a:moveTo>
                  <a:pt x="203318" y="134828"/>
                </a:moveTo>
                <a:lnTo>
                  <a:pt x="203318" y="140967"/>
                </a:lnTo>
                <a:lnTo>
                  <a:pt x="200461" y="142578"/>
                </a:lnTo>
                <a:lnTo>
                  <a:pt x="197999" y="144037"/>
                </a:lnTo>
                <a:lnTo>
                  <a:pt x="203318" y="134828"/>
                </a:lnTo>
                <a:close/>
                <a:moveTo>
                  <a:pt x="214929" y="134828"/>
                </a:moveTo>
                <a:lnTo>
                  <a:pt x="214929" y="140967"/>
                </a:lnTo>
                <a:lnTo>
                  <a:pt x="212072" y="142578"/>
                </a:lnTo>
                <a:lnTo>
                  <a:pt x="209610" y="144037"/>
                </a:lnTo>
                <a:lnTo>
                  <a:pt x="214929" y="134828"/>
                </a:lnTo>
                <a:close/>
                <a:moveTo>
                  <a:pt x="226570" y="134828"/>
                </a:moveTo>
                <a:lnTo>
                  <a:pt x="226570" y="140967"/>
                </a:lnTo>
                <a:lnTo>
                  <a:pt x="223713" y="142578"/>
                </a:lnTo>
                <a:lnTo>
                  <a:pt x="221251" y="144037"/>
                </a:lnTo>
                <a:lnTo>
                  <a:pt x="226570" y="134828"/>
                </a:lnTo>
                <a:close/>
                <a:moveTo>
                  <a:pt x="238182" y="134828"/>
                </a:moveTo>
                <a:lnTo>
                  <a:pt x="238182" y="140967"/>
                </a:lnTo>
                <a:lnTo>
                  <a:pt x="235355" y="142578"/>
                </a:lnTo>
                <a:lnTo>
                  <a:pt x="232862" y="144037"/>
                </a:lnTo>
                <a:lnTo>
                  <a:pt x="238182" y="134828"/>
                </a:lnTo>
                <a:close/>
                <a:moveTo>
                  <a:pt x="249793" y="134828"/>
                </a:moveTo>
                <a:lnTo>
                  <a:pt x="249793" y="140967"/>
                </a:lnTo>
                <a:lnTo>
                  <a:pt x="246936" y="142578"/>
                </a:lnTo>
                <a:lnTo>
                  <a:pt x="244474" y="144037"/>
                </a:lnTo>
                <a:lnTo>
                  <a:pt x="249793" y="134828"/>
                </a:lnTo>
                <a:close/>
                <a:moveTo>
                  <a:pt x="261404" y="134828"/>
                </a:moveTo>
                <a:lnTo>
                  <a:pt x="261404" y="140967"/>
                </a:lnTo>
                <a:lnTo>
                  <a:pt x="258547" y="142578"/>
                </a:lnTo>
                <a:lnTo>
                  <a:pt x="256085" y="144037"/>
                </a:lnTo>
                <a:lnTo>
                  <a:pt x="261404" y="134828"/>
                </a:lnTo>
                <a:close/>
                <a:moveTo>
                  <a:pt x="273046" y="134828"/>
                </a:moveTo>
                <a:lnTo>
                  <a:pt x="273046" y="140998"/>
                </a:lnTo>
                <a:lnTo>
                  <a:pt x="270188" y="142639"/>
                </a:lnTo>
                <a:lnTo>
                  <a:pt x="267726" y="144037"/>
                </a:lnTo>
                <a:lnTo>
                  <a:pt x="273046" y="134828"/>
                </a:lnTo>
                <a:close/>
                <a:moveTo>
                  <a:pt x="29029" y="134828"/>
                </a:moveTo>
                <a:lnTo>
                  <a:pt x="29029" y="140998"/>
                </a:lnTo>
                <a:lnTo>
                  <a:pt x="26172" y="142639"/>
                </a:lnTo>
                <a:lnTo>
                  <a:pt x="23710" y="144068"/>
                </a:lnTo>
                <a:lnTo>
                  <a:pt x="23710" y="144068"/>
                </a:lnTo>
                <a:lnTo>
                  <a:pt x="29029" y="134828"/>
                </a:lnTo>
                <a:close/>
                <a:moveTo>
                  <a:pt x="40610" y="134828"/>
                </a:moveTo>
                <a:lnTo>
                  <a:pt x="40610" y="140998"/>
                </a:lnTo>
                <a:lnTo>
                  <a:pt x="37783" y="142639"/>
                </a:lnTo>
                <a:lnTo>
                  <a:pt x="35290" y="144068"/>
                </a:lnTo>
                <a:lnTo>
                  <a:pt x="35290" y="144068"/>
                </a:lnTo>
                <a:lnTo>
                  <a:pt x="40610" y="134828"/>
                </a:lnTo>
                <a:close/>
                <a:moveTo>
                  <a:pt x="63862" y="134828"/>
                </a:moveTo>
                <a:lnTo>
                  <a:pt x="63862" y="140998"/>
                </a:lnTo>
                <a:lnTo>
                  <a:pt x="61005" y="142639"/>
                </a:lnTo>
                <a:lnTo>
                  <a:pt x="58543" y="144068"/>
                </a:lnTo>
                <a:lnTo>
                  <a:pt x="58543" y="144068"/>
                </a:lnTo>
                <a:lnTo>
                  <a:pt x="63862" y="134828"/>
                </a:lnTo>
                <a:close/>
                <a:moveTo>
                  <a:pt x="75504" y="134828"/>
                </a:moveTo>
                <a:lnTo>
                  <a:pt x="75504" y="140998"/>
                </a:lnTo>
                <a:lnTo>
                  <a:pt x="72647" y="142639"/>
                </a:lnTo>
                <a:lnTo>
                  <a:pt x="70185" y="144068"/>
                </a:lnTo>
                <a:lnTo>
                  <a:pt x="70185" y="144068"/>
                </a:lnTo>
                <a:lnTo>
                  <a:pt x="75504" y="134828"/>
                </a:lnTo>
                <a:close/>
                <a:moveTo>
                  <a:pt x="87115" y="134828"/>
                </a:moveTo>
                <a:lnTo>
                  <a:pt x="87115" y="140998"/>
                </a:lnTo>
                <a:lnTo>
                  <a:pt x="84288" y="142639"/>
                </a:lnTo>
                <a:lnTo>
                  <a:pt x="81796" y="144068"/>
                </a:lnTo>
                <a:lnTo>
                  <a:pt x="81796" y="144068"/>
                </a:lnTo>
                <a:lnTo>
                  <a:pt x="87115" y="134828"/>
                </a:lnTo>
                <a:close/>
                <a:moveTo>
                  <a:pt x="98757" y="134828"/>
                </a:moveTo>
                <a:lnTo>
                  <a:pt x="98757" y="140998"/>
                </a:lnTo>
                <a:lnTo>
                  <a:pt x="95899" y="142639"/>
                </a:lnTo>
                <a:lnTo>
                  <a:pt x="93437" y="144068"/>
                </a:lnTo>
                <a:lnTo>
                  <a:pt x="93437" y="144068"/>
                </a:lnTo>
                <a:lnTo>
                  <a:pt x="98757" y="134828"/>
                </a:lnTo>
                <a:close/>
                <a:moveTo>
                  <a:pt x="110337" y="134828"/>
                </a:moveTo>
                <a:lnTo>
                  <a:pt x="110337" y="140998"/>
                </a:lnTo>
                <a:lnTo>
                  <a:pt x="107480" y="142639"/>
                </a:lnTo>
                <a:lnTo>
                  <a:pt x="105018" y="144068"/>
                </a:lnTo>
                <a:lnTo>
                  <a:pt x="105018" y="144068"/>
                </a:lnTo>
                <a:lnTo>
                  <a:pt x="110337" y="134828"/>
                </a:lnTo>
                <a:close/>
                <a:moveTo>
                  <a:pt x="17418" y="134828"/>
                </a:moveTo>
                <a:lnTo>
                  <a:pt x="17418" y="140998"/>
                </a:lnTo>
                <a:lnTo>
                  <a:pt x="14560" y="142639"/>
                </a:lnTo>
                <a:lnTo>
                  <a:pt x="12098" y="144068"/>
                </a:lnTo>
                <a:lnTo>
                  <a:pt x="17418" y="134828"/>
                </a:lnTo>
                <a:close/>
                <a:moveTo>
                  <a:pt x="52251" y="134828"/>
                </a:moveTo>
                <a:lnTo>
                  <a:pt x="52251" y="140998"/>
                </a:lnTo>
                <a:lnTo>
                  <a:pt x="49394" y="142639"/>
                </a:lnTo>
                <a:lnTo>
                  <a:pt x="46932" y="144068"/>
                </a:lnTo>
                <a:lnTo>
                  <a:pt x="52251" y="134828"/>
                </a:lnTo>
                <a:close/>
                <a:moveTo>
                  <a:pt x="5898" y="141180"/>
                </a:moveTo>
                <a:lnTo>
                  <a:pt x="8755" y="142822"/>
                </a:lnTo>
                <a:lnTo>
                  <a:pt x="11217" y="144250"/>
                </a:lnTo>
                <a:lnTo>
                  <a:pt x="578" y="144250"/>
                </a:lnTo>
                <a:lnTo>
                  <a:pt x="5898" y="141180"/>
                </a:lnTo>
                <a:close/>
                <a:moveTo>
                  <a:pt x="17509" y="141180"/>
                </a:moveTo>
                <a:lnTo>
                  <a:pt x="20366" y="142822"/>
                </a:lnTo>
                <a:lnTo>
                  <a:pt x="22828" y="144250"/>
                </a:lnTo>
                <a:lnTo>
                  <a:pt x="12190" y="144250"/>
                </a:lnTo>
                <a:lnTo>
                  <a:pt x="14682" y="142822"/>
                </a:lnTo>
                <a:lnTo>
                  <a:pt x="17509" y="141180"/>
                </a:lnTo>
                <a:close/>
                <a:moveTo>
                  <a:pt x="29150" y="141180"/>
                </a:moveTo>
                <a:lnTo>
                  <a:pt x="32008" y="142822"/>
                </a:lnTo>
                <a:lnTo>
                  <a:pt x="34470" y="144250"/>
                </a:lnTo>
                <a:lnTo>
                  <a:pt x="23831" y="144250"/>
                </a:lnTo>
                <a:lnTo>
                  <a:pt x="26293" y="142822"/>
                </a:lnTo>
                <a:lnTo>
                  <a:pt x="29150" y="141180"/>
                </a:lnTo>
                <a:close/>
                <a:moveTo>
                  <a:pt x="40762" y="141180"/>
                </a:moveTo>
                <a:lnTo>
                  <a:pt x="43619" y="142822"/>
                </a:lnTo>
                <a:lnTo>
                  <a:pt x="46081" y="144250"/>
                </a:lnTo>
                <a:lnTo>
                  <a:pt x="35442" y="144250"/>
                </a:lnTo>
                <a:lnTo>
                  <a:pt x="37935" y="142822"/>
                </a:lnTo>
                <a:lnTo>
                  <a:pt x="40762" y="141180"/>
                </a:lnTo>
                <a:close/>
                <a:moveTo>
                  <a:pt x="52403" y="141180"/>
                </a:moveTo>
                <a:lnTo>
                  <a:pt x="55260" y="142822"/>
                </a:lnTo>
                <a:lnTo>
                  <a:pt x="57722" y="144250"/>
                </a:lnTo>
                <a:lnTo>
                  <a:pt x="47084" y="144250"/>
                </a:lnTo>
                <a:lnTo>
                  <a:pt x="49546" y="142822"/>
                </a:lnTo>
                <a:lnTo>
                  <a:pt x="52403" y="141180"/>
                </a:lnTo>
                <a:close/>
                <a:moveTo>
                  <a:pt x="64014" y="141180"/>
                </a:moveTo>
                <a:lnTo>
                  <a:pt x="66871" y="142822"/>
                </a:lnTo>
                <a:lnTo>
                  <a:pt x="69334" y="144250"/>
                </a:lnTo>
                <a:lnTo>
                  <a:pt x="58695" y="144250"/>
                </a:lnTo>
                <a:lnTo>
                  <a:pt x="61187" y="142822"/>
                </a:lnTo>
                <a:lnTo>
                  <a:pt x="64014" y="141180"/>
                </a:lnTo>
                <a:close/>
                <a:moveTo>
                  <a:pt x="75625" y="141180"/>
                </a:moveTo>
                <a:lnTo>
                  <a:pt x="78452" y="142822"/>
                </a:lnTo>
                <a:lnTo>
                  <a:pt x="80945" y="144250"/>
                </a:lnTo>
                <a:lnTo>
                  <a:pt x="70306" y="144250"/>
                </a:lnTo>
                <a:lnTo>
                  <a:pt x="72768" y="142822"/>
                </a:lnTo>
                <a:lnTo>
                  <a:pt x="75625" y="141180"/>
                </a:lnTo>
                <a:close/>
                <a:moveTo>
                  <a:pt x="87237" y="141180"/>
                </a:moveTo>
                <a:lnTo>
                  <a:pt x="90094" y="142822"/>
                </a:lnTo>
                <a:lnTo>
                  <a:pt x="92556" y="144250"/>
                </a:lnTo>
                <a:lnTo>
                  <a:pt x="81917" y="144250"/>
                </a:lnTo>
                <a:lnTo>
                  <a:pt x="84379" y="142822"/>
                </a:lnTo>
                <a:lnTo>
                  <a:pt x="87237" y="141180"/>
                </a:lnTo>
                <a:close/>
                <a:moveTo>
                  <a:pt x="98878" y="141180"/>
                </a:moveTo>
                <a:lnTo>
                  <a:pt x="101705" y="142822"/>
                </a:lnTo>
                <a:lnTo>
                  <a:pt x="104197" y="144250"/>
                </a:lnTo>
                <a:lnTo>
                  <a:pt x="93559" y="144250"/>
                </a:lnTo>
                <a:lnTo>
                  <a:pt x="96021" y="142822"/>
                </a:lnTo>
                <a:lnTo>
                  <a:pt x="98878" y="141180"/>
                </a:lnTo>
                <a:close/>
                <a:moveTo>
                  <a:pt x="110489" y="141180"/>
                </a:moveTo>
                <a:lnTo>
                  <a:pt x="113346" y="142822"/>
                </a:lnTo>
                <a:lnTo>
                  <a:pt x="115809" y="144250"/>
                </a:lnTo>
                <a:lnTo>
                  <a:pt x="105170" y="144250"/>
                </a:lnTo>
                <a:lnTo>
                  <a:pt x="107632" y="142822"/>
                </a:lnTo>
                <a:lnTo>
                  <a:pt x="110489" y="141180"/>
                </a:lnTo>
                <a:close/>
                <a:moveTo>
                  <a:pt x="122131" y="141180"/>
                </a:moveTo>
                <a:lnTo>
                  <a:pt x="124958" y="142822"/>
                </a:lnTo>
                <a:lnTo>
                  <a:pt x="127450" y="144250"/>
                </a:lnTo>
                <a:lnTo>
                  <a:pt x="116812" y="144250"/>
                </a:lnTo>
                <a:lnTo>
                  <a:pt x="119274" y="142822"/>
                </a:lnTo>
                <a:lnTo>
                  <a:pt x="122131" y="141180"/>
                </a:lnTo>
                <a:close/>
                <a:moveTo>
                  <a:pt x="133742" y="141180"/>
                </a:moveTo>
                <a:lnTo>
                  <a:pt x="136599" y="142822"/>
                </a:lnTo>
                <a:lnTo>
                  <a:pt x="139061" y="144250"/>
                </a:lnTo>
                <a:lnTo>
                  <a:pt x="128423" y="144250"/>
                </a:lnTo>
                <a:lnTo>
                  <a:pt x="130885" y="142822"/>
                </a:lnTo>
                <a:lnTo>
                  <a:pt x="133742" y="141180"/>
                </a:lnTo>
                <a:close/>
                <a:moveTo>
                  <a:pt x="145323" y="141180"/>
                </a:moveTo>
                <a:lnTo>
                  <a:pt x="148180" y="142822"/>
                </a:lnTo>
                <a:lnTo>
                  <a:pt x="150642" y="144250"/>
                </a:lnTo>
                <a:lnTo>
                  <a:pt x="140004" y="144250"/>
                </a:lnTo>
                <a:lnTo>
                  <a:pt x="142496" y="142822"/>
                </a:lnTo>
                <a:lnTo>
                  <a:pt x="145323" y="141180"/>
                </a:lnTo>
                <a:close/>
                <a:moveTo>
                  <a:pt x="156964" y="141180"/>
                </a:moveTo>
                <a:lnTo>
                  <a:pt x="159822" y="142822"/>
                </a:lnTo>
                <a:lnTo>
                  <a:pt x="162284" y="144250"/>
                </a:lnTo>
                <a:lnTo>
                  <a:pt x="151645" y="144250"/>
                </a:lnTo>
                <a:lnTo>
                  <a:pt x="154107" y="142822"/>
                </a:lnTo>
                <a:lnTo>
                  <a:pt x="156964" y="141180"/>
                </a:lnTo>
                <a:close/>
                <a:moveTo>
                  <a:pt x="168575" y="141180"/>
                </a:moveTo>
                <a:lnTo>
                  <a:pt x="171433" y="142822"/>
                </a:lnTo>
                <a:lnTo>
                  <a:pt x="173895" y="144250"/>
                </a:lnTo>
                <a:lnTo>
                  <a:pt x="163256" y="144250"/>
                </a:lnTo>
                <a:lnTo>
                  <a:pt x="165749" y="142822"/>
                </a:lnTo>
                <a:lnTo>
                  <a:pt x="168575" y="141180"/>
                </a:lnTo>
                <a:close/>
                <a:moveTo>
                  <a:pt x="180217" y="141180"/>
                </a:moveTo>
                <a:lnTo>
                  <a:pt x="183074" y="142822"/>
                </a:lnTo>
                <a:lnTo>
                  <a:pt x="185536" y="144250"/>
                </a:lnTo>
                <a:lnTo>
                  <a:pt x="174898" y="144250"/>
                </a:lnTo>
                <a:lnTo>
                  <a:pt x="177360" y="142822"/>
                </a:lnTo>
                <a:lnTo>
                  <a:pt x="180217" y="141180"/>
                </a:lnTo>
                <a:close/>
                <a:moveTo>
                  <a:pt x="191828" y="141180"/>
                </a:moveTo>
                <a:lnTo>
                  <a:pt x="194685" y="142822"/>
                </a:lnTo>
                <a:lnTo>
                  <a:pt x="197147" y="144250"/>
                </a:lnTo>
                <a:lnTo>
                  <a:pt x="186509" y="144250"/>
                </a:lnTo>
                <a:lnTo>
                  <a:pt x="189001" y="142822"/>
                </a:lnTo>
                <a:lnTo>
                  <a:pt x="191828" y="141180"/>
                </a:lnTo>
                <a:close/>
                <a:moveTo>
                  <a:pt x="203470" y="141180"/>
                </a:moveTo>
                <a:lnTo>
                  <a:pt x="206327" y="142822"/>
                </a:lnTo>
                <a:lnTo>
                  <a:pt x="208789" y="144250"/>
                </a:lnTo>
                <a:lnTo>
                  <a:pt x="198151" y="144250"/>
                </a:lnTo>
                <a:lnTo>
                  <a:pt x="200613" y="142822"/>
                </a:lnTo>
                <a:lnTo>
                  <a:pt x="203470" y="141180"/>
                </a:lnTo>
                <a:close/>
                <a:moveTo>
                  <a:pt x="215051" y="141180"/>
                </a:moveTo>
                <a:lnTo>
                  <a:pt x="217908" y="142822"/>
                </a:lnTo>
                <a:lnTo>
                  <a:pt x="220370" y="144250"/>
                </a:lnTo>
                <a:lnTo>
                  <a:pt x="209731" y="144250"/>
                </a:lnTo>
                <a:lnTo>
                  <a:pt x="212193" y="142822"/>
                </a:lnTo>
                <a:lnTo>
                  <a:pt x="215051" y="141180"/>
                </a:lnTo>
                <a:close/>
                <a:moveTo>
                  <a:pt x="226692" y="141180"/>
                </a:moveTo>
                <a:lnTo>
                  <a:pt x="229519" y="142822"/>
                </a:lnTo>
                <a:lnTo>
                  <a:pt x="232011" y="144250"/>
                </a:lnTo>
                <a:lnTo>
                  <a:pt x="221373" y="144250"/>
                </a:lnTo>
                <a:lnTo>
                  <a:pt x="223835" y="142822"/>
                </a:lnTo>
                <a:lnTo>
                  <a:pt x="226692" y="141180"/>
                </a:lnTo>
                <a:close/>
                <a:moveTo>
                  <a:pt x="238303" y="141180"/>
                </a:moveTo>
                <a:lnTo>
                  <a:pt x="241160" y="142822"/>
                </a:lnTo>
                <a:lnTo>
                  <a:pt x="243622" y="144250"/>
                </a:lnTo>
                <a:lnTo>
                  <a:pt x="232984" y="144250"/>
                </a:lnTo>
                <a:lnTo>
                  <a:pt x="235446" y="142822"/>
                </a:lnTo>
                <a:lnTo>
                  <a:pt x="238303" y="141180"/>
                </a:lnTo>
                <a:close/>
                <a:moveTo>
                  <a:pt x="249945" y="141180"/>
                </a:moveTo>
                <a:lnTo>
                  <a:pt x="252772" y="142822"/>
                </a:lnTo>
                <a:lnTo>
                  <a:pt x="255264" y="144250"/>
                </a:lnTo>
                <a:lnTo>
                  <a:pt x="244626" y="144250"/>
                </a:lnTo>
                <a:lnTo>
                  <a:pt x="247088" y="142822"/>
                </a:lnTo>
                <a:lnTo>
                  <a:pt x="249945" y="141180"/>
                </a:lnTo>
                <a:close/>
                <a:moveTo>
                  <a:pt x="261556" y="141180"/>
                </a:moveTo>
                <a:lnTo>
                  <a:pt x="264413" y="142822"/>
                </a:lnTo>
                <a:lnTo>
                  <a:pt x="266875" y="144250"/>
                </a:lnTo>
                <a:lnTo>
                  <a:pt x="256237" y="144250"/>
                </a:lnTo>
                <a:lnTo>
                  <a:pt x="258699" y="142822"/>
                </a:lnTo>
                <a:lnTo>
                  <a:pt x="261556" y="141180"/>
                </a:lnTo>
                <a:close/>
                <a:moveTo>
                  <a:pt x="273198" y="141180"/>
                </a:moveTo>
                <a:lnTo>
                  <a:pt x="276024" y="142822"/>
                </a:lnTo>
                <a:lnTo>
                  <a:pt x="278517" y="144250"/>
                </a:lnTo>
                <a:lnTo>
                  <a:pt x="267878" y="144250"/>
                </a:lnTo>
                <a:lnTo>
                  <a:pt x="270340" y="142822"/>
                </a:lnTo>
                <a:lnTo>
                  <a:pt x="273198" y="141180"/>
                </a:lnTo>
                <a:close/>
                <a:moveTo>
                  <a:pt x="11217" y="144524"/>
                </a:moveTo>
                <a:lnTo>
                  <a:pt x="5898" y="147594"/>
                </a:lnTo>
                <a:lnTo>
                  <a:pt x="578" y="144524"/>
                </a:lnTo>
                <a:close/>
                <a:moveTo>
                  <a:pt x="22828" y="144524"/>
                </a:moveTo>
                <a:lnTo>
                  <a:pt x="17509" y="147594"/>
                </a:lnTo>
                <a:lnTo>
                  <a:pt x="12190" y="144524"/>
                </a:lnTo>
                <a:close/>
                <a:moveTo>
                  <a:pt x="34470" y="144524"/>
                </a:moveTo>
                <a:lnTo>
                  <a:pt x="29150" y="147594"/>
                </a:lnTo>
                <a:lnTo>
                  <a:pt x="23831" y="144524"/>
                </a:lnTo>
                <a:close/>
                <a:moveTo>
                  <a:pt x="46081" y="144524"/>
                </a:moveTo>
                <a:lnTo>
                  <a:pt x="40762" y="147594"/>
                </a:lnTo>
                <a:lnTo>
                  <a:pt x="35442" y="144524"/>
                </a:lnTo>
                <a:close/>
                <a:moveTo>
                  <a:pt x="57722" y="144524"/>
                </a:moveTo>
                <a:lnTo>
                  <a:pt x="52403" y="147594"/>
                </a:lnTo>
                <a:lnTo>
                  <a:pt x="47084" y="144524"/>
                </a:lnTo>
                <a:close/>
                <a:moveTo>
                  <a:pt x="69334" y="144524"/>
                </a:moveTo>
                <a:lnTo>
                  <a:pt x="64014" y="147594"/>
                </a:lnTo>
                <a:lnTo>
                  <a:pt x="58695" y="144524"/>
                </a:lnTo>
                <a:close/>
                <a:moveTo>
                  <a:pt x="80945" y="144524"/>
                </a:moveTo>
                <a:lnTo>
                  <a:pt x="75625" y="147594"/>
                </a:lnTo>
                <a:lnTo>
                  <a:pt x="70306" y="144524"/>
                </a:lnTo>
                <a:close/>
                <a:moveTo>
                  <a:pt x="92556" y="144524"/>
                </a:moveTo>
                <a:lnTo>
                  <a:pt x="87237" y="147594"/>
                </a:lnTo>
                <a:lnTo>
                  <a:pt x="81917" y="144524"/>
                </a:lnTo>
                <a:close/>
                <a:moveTo>
                  <a:pt x="104197" y="144524"/>
                </a:moveTo>
                <a:lnTo>
                  <a:pt x="98878" y="147594"/>
                </a:lnTo>
                <a:lnTo>
                  <a:pt x="93559" y="144524"/>
                </a:lnTo>
                <a:close/>
                <a:moveTo>
                  <a:pt x="115809" y="144524"/>
                </a:moveTo>
                <a:lnTo>
                  <a:pt x="110489" y="147594"/>
                </a:lnTo>
                <a:lnTo>
                  <a:pt x="105170" y="144524"/>
                </a:lnTo>
                <a:close/>
                <a:moveTo>
                  <a:pt x="127450" y="144524"/>
                </a:moveTo>
                <a:lnTo>
                  <a:pt x="122131" y="147594"/>
                </a:lnTo>
                <a:lnTo>
                  <a:pt x="116812" y="144524"/>
                </a:lnTo>
                <a:close/>
                <a:moveTo>
                  <a:pt x="139061" y="144524"/>
                </a:moveTo>
                <a:lnTo>
                  <a:pt x="133742" y="147594"/>
                </a:lnTo>
                <a:lnTo>
                  <a:pt x="128423" y="144524"/>
                </a:lnTo>
                <a:close/>
                <a:moveTo>
                  <a:pt x="150642" y="144524"/>
                </a:moveTo>
                <a:lnTo>
                  <a:pt x="145323" y="147594"/>
                </a:lnTo>
                <a:lnTo>
                  <a:pt x="140004" y="144524"/>
                </a:lnTo>
                <a:close/>
                <a:moveTo>
                  <a:pt x="162284" y="144524"/>
                </a:moveTo>
                <a:lnTo>
                  <a:pt x="156964" y="147594"/>
                </a:lnTo>
                <a:lnTo>
                  <a:pt x="151645" y="144524"/>
                </a:lnTo>
                <a:close/>
                <a:moveTo>
                  <a:pt x="173895" y="144524"/>
                </a:moveTo>
                <a:lnTo>
                  <a:pt x="168575" y="147594"/>
                </a:lnTo>
                <a:lnTo>
                  <a:pt x="163256" y="144524"/>
                </a:lnTo>
                <a:close/>
                <a:moveTo>
                  <a:pt x="185536" y="144524"/>
                </a:moveTo>
                <a:lnTo>
                  <a:pt x="180217" y="147594"/>
                </a:lnTo>
                <a:lnTo>
                  <a:pt x="174898" y="144524"/>
                </a:lnTo>
                <a:close/>
                <a:moveTo>
                  <a:pt x="197147" y="144524"/>
                </a:moveTo>
                <a:lnTo>
                  <a:pt x="191828" y="147594"/>
                </a:lnTo>
                <a:lnTo>
                  <a:pt x="186509" y="144524"/>
                </a:lnTo>
                <a:close/>
                <a:moveTo>
                  <a:pt x="208789" y="144524"/>
                </a:moveTo>
                <a:lnTo>
                  <a:pt x="203470" y="147594"/>
                </a:lnTo>
                <a:lnTo>
                  <a:pt x="198151" y="144524"/>
                </a:lnTo>
                <a:close/>
                <a:moveTo>
                  <a:pt x="220370" y="144524"/>
                </a:moveTo>
                <a:lnTo>
                  <a:pt x="215051" y="147594"/>
                </a:lnTo>
                <a:lnTo>
                  <a:pt x="209731" y="144524"/>
                </a:lnTo>
                <a:close/>
                <a:moveTo>
                  <a:pt x="232011" y="144524"/>
                </a:moveTo>
                <a:lnTo>
                  <a:pt x="226692" y="147594"/>
                </a:lnTo>
                <a:lnTo>
                  <a:pt x="221373" y="144524"/>
                </a:lnTo>
                <a:close/>
                <a:moveTo>
                  <a:pt x="243622" y="144524"/>
                </a:moveTo>
                <a:lnTo>
                  <a:pt x="238303" y="147594"/>
                </a:lnTo>
                <a:lnTo>
                  <a:pt x="232984" y="144524"/>
                </a:lnTo>
                <a:close/>
                <a:moveTo>
                  <a:pt x="255264" y="144524"/>
                </a:moveTo>
                <a:lnTo>
                  <a:pt x="249945" y="147594"/>
                </a:lnTo>
                <a:lnTo>
                  <a:pt x="244626" y="144524"/>
                </a:lnTo>
                <a:close/>
                <a:moveTo>
                  <a:pt x="266875" y="144524"/>
                </a:moveTo>
                <a:lnTo>
                  <a:pt x="261556" y="147594"/>
                </a:lnTo>
                <a:lnTo>
                  <a:pt x="256237" y="144524"/>
                </a:lnTo>
                <a:close/>
                <a:moveTo>
                  <a:pt x="278517" y="144524"/>
                </a:moveTo>
                <a:lnTo>
                  <a:pt x="273198" y="147594"/>
                </a:lnTo>
                <a:lnTo>
                  <a:pt x="267878" y="144524"/>
                </a:lnTo>
                <a:close/>
                <a:moveTo>
                  <a:pt x="11369" y="144737"/>
                </a:moveTo>
                <a:lnTo>
                  <a:pt x="6050" y="153946"/>
                </a:lnTo>
                <a:lnTo>
                  <a:pt x="6050" y="147837"/>
                </a:lnTo>
                <a:lnTo>
                  <a:pt x="11369" y="144737"/>
                </a:lnTo>
                <a:close/>
                <a:moveTo>
                  <a:pt x="22980" y="144706"/>
                </a:moveTo>
                <a:lnTo>
                  <a:pt x="17661" y="153946"/>
                </a:lnTo>
                <a:lnTo>
                  <a:pt x="17661" y="147806"/>
                </a:lnTo>
                <a:lnTo>
                  <a:pt x="22980" y="144706"/>
                </a:lnTo>
                <a:close/>
                <a:moveTo>
                  <a:pt x="34622" y="144737"/>
                </a:moveTo>
                <a:lnTo>
                  <a:pt x="29302" y="153946"/>
                </a:lnTo>
                <a:lnTo>
                  <a:pt x="29302" y="147837"/>
                </a:lnTo>
                <a:lnTo>
                  <a:pt x="34622" y="144737"/>
                </a:lnTo>
                <a:close/>
                <a:moveTo>
                  <a:pt x="46202" y="144737"/>
                </a:moveTo>
                <a:lnTo>
                  <a:pt x="40883" y="153946"/>
                </a:lnTo>
                <a:lnTo>
                  <a:pt x="40883" y="147837"/>
                </a:lnTo>
                <a:lnTo>
                  <a:pt x="46202" y="144737"/>
                </a:lnTo>
                <a:close/>
                <a:moveTo>
                  <a:pt x="57844" y="144737"/>
                </a:moveTo>
                <a:lnTo>
                  <a:pt x="52525" y="153946"/>
                </a:lnTo>
                <a:lnTo>
                  <a:pt x="52525" y="147837"/>
                </a:lnTo>
                <a:lnTo>
                  <a:pt x="57844" y="144737"/>
                </a:lnTo>
                <a:close/>
                <a:moveTo>
                  <a:pt x="69455" y="144737"/>
                </a:moveTo>
                <a:lnTo>
                  <a:pt x="64136" y="153946"/>
                </a:lnTo>
                <a:lnTo>
                  <a:pt x="64136" y="147837"/>
                </a:lnTo>
                <a:lnTo>
                  <a:pt x="69455" y="144737"/>
                </a:lnTo>
                <a:close/>
                <a:moveTo>
                  <a:pt x="81097" y="144737"/>
                </a:moveTo>
                <a:lnTo>
                  <a:pt x="75777" y="153946"/>
                </a:lnTo>
                <a:lnTo>
                  <a:pt x="75777" y="147837"/>
                </a:lnTo>
                <a:lnTo>
                  <a:pt x="81097" y="144737"/>
                </a:lnTo>
                <a:close/>
                <a:moveTo>
                  <a:pt x="92708" y="144737"/>
                </a:moveTo>
                <a:lnTo>
                  <a:pt x="87389" y="153946"/>
                </a:lnTo>
                <a:lnTo>
                  <a:pt x="87389" y="147837"/>
                </a:lnTo>
                <a:lnTo>
                  <a:pt x="92708" y="144737"/>
                </a:lnTo>
                <a:close/>
                <a:moveTo>
                  <a:pt x="104349" y="144737"/>
                </a:moveTo>
                <a:lnTo>
                  <a:pt x="99030" y="153946"/>
                </a:lnTo>
                <a:lnTo>
                  <a:pt x="99030" y="147837"/>
                </a:lnTo>
                <a:lnTo>
                  <a:pt x="104349" y="144737"/>
                </a:lnTo>
                <a:close/>
                <a:moveTo>
                  <a:pt x="115930" y="144737"/>
                </a:moveTo>
                <a:lnTo>
                  <a:pt x="110611" y="153946"/>
                </a:lnTo>
                <a:lnTo>
                  <a:pt x="110611" y="147837"/>
                </a:lnTo>
                <a:lnTo>
                  <a:pt x="115930" y="144737"/>
                </a:lnTo>
                <a:close/>
                <a:moveTo>
                  <a:pt x="127541" y="144737"/>
                </a:moveTo>
                <a:lnTo>
                  <a:pt x="122222" y="153946"/>
                </a:lnTo>
                <a:lnTo>
                  <a:pt x="122222" y="147837"/>
                </a:lnTo>
                <a:lnTo>
                  <a:pt x="127541" y="144737"/>
                </a:lnTo>
                <a:close/>
                <a:moveTo>
                  <a:pt x="139183" y="144737"/>
                </a:moveTo>
                <a:lnTo>
                  <a:pt x="133864" y="153946"/>
                </a:lnTo>
                <a:lnTo>
                  <a:pt x="133864" y="147837"/>
                </a:lnTo>
                <a:lnTo>
                  <a:pt x="139183" y="144737"/>
                </a:lnTo>
                <a:close/>
                <a:moveTo>
                  <a:pt x="150794" y="144737"/>
                </a:moveTo>
                <a:lnTo>
                  <a:pt x="145475" y="153946"/>
                </a:lnTo>
                <a:lnTo>
                  <a:pt x="145475" y="147837"/>
                </a:lnTo>
                <a:lnTo>
                  <a:pt x="150794" y="144737"/>
                </a:lnTo>
                <a:close/>
                <a:moveTo>
                  <a:pt x="162436" y="144737"/>
                </a:moveTo>
                <a:lnTo>
                  <a:pt x="157116" y="153946"/>
                </a:lnTo>
                <a:lnTo>
                  <a:pt x="157116" y="147837"/>
                </a:lnTo>
                <a:lnTo>
                  <a:pt x="162436" y="144737"/>
                </a:lnTo>
                <a:close/>
                <a:moveTo>
                  <a:pt x="174047" y="144737"/>
                </a:moveTo>
                <a:lnTo>
                  <a:pt x="168727" y="153946"/>
                </a:lnTo>
                <a:lnTo>
                  <a:pt x="168727" y="147837"/>
                </a:lnTo>
                <a:lnTo>
                  <a:pt x="174047" y="144737"/>
                </a:lnTo>
                <a:close/>
                <a:moveTo>
                  <a:pt x="185658" y="144737"/>
                </a:moveTo>
                <a:lnTo>
                  <a:pt x="180339" y="153946"/>
                </a:lnTo>
                <a:lnTo>
                  <a:pt x="180339" y="147837"/>
                </a:lnTo>
                <a:lnTo>
                  <a:pt x="185658" y="144737"/>
                </a:lnTo>
                <a:close/>
                <a:moveTo>
                  <a:pt x="197269" y="144737"/>
                </a:moveTo>
                <a:lnTo>
                  <a:pt x="191950" y="153946"/>
                </a:lnTo>
                <a:lnTo>
                  <a:pt x="191950" y="147837"/>
                </a:lnTo>
                <a:lnTo>
                  <a:pt x="197269" y="144737"/>
                </a:lnTo>
                <a:close/>
                <a:moveTo>
                  <a:pt x="208911" y="144737"/>
                </a:moveTo>
                <a:lnTo>
                  <a:pt x="203591" y="153946"/>
                </a:lnTo>
                <a:lnTo>
                  <a:pt x="203591" y="147837"/>
                </a:lnTo>
                <a:lnTo>
                  <a:pt x="208911" y="144737"/>
                </a:lnTo>
                <a:close/>
                <a:moveTo>
                  <a:pt x="220522" y="144737"/>
                </a:moveTo>
                <a:lnTo>
                  <a:pt x="215202" y="153946"/>
                </a:lnTo>
                <a:lnTo>
                  <a:pt x="215202" y="147837"/>
                </a:lnTo>
                <a:lnTo>
                  <a:pt x="220522" y="144737"/>
                </a:lnTo>
                <a:close/>
                <a:moveTo>
                  <a:pt x="232163" y="144737"/>
                </a:moveTo>
                <a:lnTo>
                  <a:pt x="226844" y="153946"/>
                </a:lnTo>
                <a:lnTo>
                  <a:pt x="226844" y="147837"/>
                </a:lnTo>
                <a:lnTo>
                  <a:pt x="232163" y="144737"/>
                </a:lnTo>
                <a:close/>
                <a:moveTo>
                  <a:pt x="243774" y="144737"/>
                </a:moveTo>
                <a:lnTo>
                  <a:pt x="238455" y="153946"/>
                </a:lnTo>
                <a:lnTo>
                  <a:pt x="238455" y="147837"/>
                </a:lnTo>
                <a:lnTo>
                  <a:pt x="243774" y="144737"/>
                </a:lnTo>
                <a:close/>
                <a:moveTo>
                  <a:pt x="255355" y="144737"/>
                </a:moveTo>
                <a:lnTo>
                  <a:pt x="250036" y="153946"/>
                </a:lnTo>
                <a:lnTo>
                  <a:pt x="250036" y="147837"/>
                </a:lnTo>
                <a:lnTo>
                  <a:pt x="255355" y="144737"/>
                </a:lnTo>
                <a:close/>
                <a:moveTo>
                  <a:pt x="266997" y="144737"/>
                </a:moveTo>
                <a:lnTo>
                  <a:pt x="261678" y="153946"/>
                </a:lnTo>
                <a:lnTo>
                  <a:pt x="261678" y="147837"/>
                </a:lnTo>
                <a:lnTo>
                  <a:pt x="266997" y="144737"/>
                </a:lnTo>
                <a:close/>
                <a:moveTo>
                  <a:pt x="278608" y="144737"/>
                </a:moveTo>
                <a:lnTo>
                  <a:pt x="273289" y="153946"/>
                </a:lnTo>
                <a:lnTo>
                  <a:pt x="273289" y="147837"/>
                </a:lnTo>
                <a:lnTo>
                  <a:pt x="278608" y="144737"/>
                </a:lnTo>
                <a:close/>
                <a:moveTo>
                  <a:pt x="457" y="144797"/>
                </a:moveTo>
                <a:lnTo>
                  <a:pt x="5776" y="147837"/>
                </a:lnTo>
                <a:lnTo>
                  <a:pt x="5776" y="153977"/>
                </a:lnTo>
                <a:lnTo>
                  <a:pt x="457" y="144797"/>
                </a:lnTo>
                <a:close/>
                <a:moveTo>
                  <a:pt x="12098" y="144797"/>
                </a:moveTo>
                <a:lnTo>
                  <a:pt x="17418" y="147837"/>
                </a:lnTo>
                <a:lnTo>
                  <a:pt x="17418" y="153977"/>
                </a:lnTo>
                <a:lnTo>
                  <a:pt x="12098" y="144797"/>
                </a:lnTo>
                <a:close/>
                <a:moveTo>
                  <a:pt x="23710" y="144797"/>
                </a:moveTo>
                <a:lnTo>
                  <a:pt x="29029" y="147837"/>
                </a:lnTo>
                <a:lnTo>
                  <a:pt x="29029" y="153977"/>
                </a:lnTo>
                <a:lnTo>
                  <a:pt x="23710" y="144797"/>
                </a:lnTo>
                <a:close/>
                <a:moveTo>
                  <a:pt x="35290" y="144797"/>
                </a:moveTo>
                <a:lnTo>
                  <a:pt x="40610" y="147837"/>
                </a:lnTo>
                <a:lnTo>
                  <a:pt x="40610" y="153977"/>
                </a:lnTo>
                <a:lnTo>
                  <a:pt x="35290" y="144797"/>
                </a:lnTo>
                <a:close/>
                <a:moveTo>
                  <a:pt x="46932" y="144797"/>
                </a:moveTo>
                <a:lnTo>
                  <a:pt x="52251" y="147837"/>
                </a:lnTo>
                <a:lnTo>
                  <a:pt x="52251" y="153977"/>
                </a:lnTo>
                <a:lnTo>
                  <a:pt x="46932" y="144797"/>
                </a:lnTo>
                <a:close/>
                <a:moveTo>
                  <a:pt x="58543" y="144797"/>
                </a:moveTo>
                <a:lnTo>
                  <a:pt x="63862" y="147837"/>
                </a:lnTo>
                <a:lnTo>
                  <a:pt x="63862" y="153977"/>
                </a:lnTo>
                <a:lnTo>
                  <a:pt x="58543" y="144797"/>
                </a:lnTo>
                <a:close/>
                <a:moveTo>
                  <a:pt x="70185" y="144797"/>
                </a:moveTo>
                <a:lnTo>
                  <a:pt x="75504" y="147837"/>
                </a:lnTo>
                <a:lnTo>
                  <a:pt x="75504" y="153977"/>
                </a:lnTo>
                <a:lnTo>
                  <a:pt x="70185" y="144797"/>
                </a:lnTo>
                <a:close/>
                <a:moveTo>
                  <a:pt x="81796" y="144797"/>
                </a:moveTo>
                <a:lnTo>
                  <a:pt x="87115" y="147837"/>
                </a:lnTo>
                <a:lnTo>
                  <a:pt x="87115" y="153977"/>
                </a:lnTo>
                <a:lnTo>
                  <a:pt x="81796" y="144797"/>
                </a:lnTo>
                <a:close/>
                <a:moveTo>
                  <a:pt x="93437" y="144797"/>
                </a:moveTo>
                <a:lnTo>
                  <a:pt x="98757" y="147837"/>
                </a:lnTo>
                <a:lnTo>
                  <a:pt x="98757" y="153977"/>
                </a:lnTo>
                <a:lnTo>
                  <a:pt x="93437" y="144797"/>
                </a:lnTo>
                <a:close/>
                <a:moveTo>
                  <a:pt x="105018" y="144797"/>
                </a:moveTo>
                <a:lnTo>
                  <a:pt x="110337" y="147837"/>
                </a:lnTo>
                <a:lnTo>
                  <a:pt x="110337" y="153977"/>
                </a:lnTo>
                <a:lnTo>
                  <a:pt x="105018" y="144797"/>
                </a:lnTo>
                <a:close/>
                <a:moveTo>
                  <a:pt x="116660" y="144797"/>
                </a:moveTo>
                <a:lnTo>
                  <a:pt x="121979" y="147837"/>
                </a:lnTo>
                <a:lnTo>
                  <a:pt x="121979" y="153977"/>
                </a:lnTo>
                <a:lnTo>
                  <a:pt x="116660" y="144797"/>
                </a:lnTo>
                <a:close/>
                <a:moveTo>
                  <a:pt x="128271" y="144797"/>
                </a:moveTo>
                <a:lnTo>
                  <a:pt x="133590" y="147837"/>
                </a:lnTo>
                <a:lnTo>
                  <a:pt x="133590" y="153977"/>
                </a:lnTo>
                <a:lnTo>
                  <a:pt x="128271" y="144797"/>
                </a:lnTo>
                <a:close/>
                <a:moveTo>
                  <a:pt x="139912" y="144797"/>
                </a:moveTo>
                <a:lnTo>
                  <a:pt x="145232" y="147837"/>
                </a:lnTo>
                <a:lnTo>
                  <a:pt x="145232" y="153977"/>
                </a:lnTo>
                <a:lnTo>
                  <a:pt x="139912" y="144797"/>
                </a:lnTo>
                <a:close/>
                <a:moveTo>
                  <a:pt x="151523" y="144797"/>
                </a:moveTo>
                <a:lnTo>
                  <a:pt x="156843" y="147837"/>
                </a:lnTo>
                <a:lnTo>
                  <a:pt x="156843" y="153977"/>
                </a:lnTo>
                <a:lnTo>
                  <a:pt x="151523" y="144797"/>
                </a:lnTo>
                <a:close/>
                <a:moveTo>
                  <a:pt x="163165" y="144797"/>
                </a:moveTo>
                <a:lnTo>
                  <a:pt x="168484" y="147837"/>
                </a:lnTo>
                <a:lnTo>
                  <a:pt x="168484" y="153977"/>
                </a:lnTo>
                <a:lnTo>
                  <a:pt x="163165" y="144797"/>
                </a:lnTo>
                <a:close/>
                <a:moveTo>
                  <a:pt x="174746" y="144767"/>
                </a:moveTo>
                <a:lnTo>
                  <a:pt x="180065" y="147837"/>
                </a:lnTo>
                <a:lnTo>
                  <a:pt x="180065" y="153977"/>
                </a:lnTo>
                <a:lnTo>
                  <a:pt x="174746" y="144767"/>
                </a:lnTo>
                <a:close/>
                <a:moveTo>
                  <a:pt x="186357" y="144767"/>
                </a:moveTo>
                <a:lnTo>
                  <a:pt x="191676" y="147837"/>
                </a:lnTo>
                <a:lnTo>
                  <a:pt x="191676" y="153977"/>
                </a:lnTo>
                <a:lnTo>
                  <a:pt x="186357" y="144767"/>
                </a:lnTo>
                <a:close/>
                <a:moveTo>
                  <a:pt x="197999" y="144767"/>
                </a:moveTo>
                <a:lnTo>
                  <a:pt x="203318" y="147837"/>
                </a:lnTo>
                <a:lnTo>
                  <a:pt x="203318" y="153977"/>
                </a:lnTo>
                <a:lnTo>
                  <a:pt x="197999" y="144767"/>
                </a:lnTo>
                <a:close/>
                <a:moveTo>
                  <a:pt x="209610" y="144767"/>
                </a:moveTo>
                <a:lnTo>
                  <a:pt x="214929" y="147837"/>
                </a:lnTo>
                <a:lnTo>
                  <a:pt x="214929" y="153977"/>
                </a:lnTo>
                <a:lnTo>
                  <a:pt x="209610" y="144767"/>
                </a:lnTo>
                <a:close/>
                <a:moveTo>
                  <a:pt x="221251" y="144767"/>
                </a:moveTo>
                <a:lnTo>
                  <a:pt x="226570" y="147837"/>
                </a:lnTo>
                <a:lnTo>
                  <a:pt x="226570" y="153977"/>
                </a:lnTo>
                <a:lnTo>
                  <a:pt x="221251" y="144767"/>
                </a:lnTo>
                <a:close/>
                <a:moveTo>
                  <a:pt x="232862" y="144767"/>
                </a:moveTo>
                <a:lnTo>
                  <a:pt x="238182" y="147837"/>
                </a:lnTo>
                <a:lnTo>
                  <a:pt x="238182" y="153977"/>
                </a:lnTo>
                <a:lnTo>
                  <a:pt x="232862" y="144767"/>
                </a:lnTo>
                <a:close/>
                <a:moveTo>
                  <a:pt x="244474" y="144767"/>
                </a:moveTo>
                <a:lnTo>
                  <a:pt x="249793" y="147837"/>
                </a:lnTo>
                <a:lnTo>
                  <a:pt x="249793" y="153977"/>
                </a:lnTo>
                <a:lnTo>
                  <a:pt x="244474" y="144767"/>
                </a:lnTo>
                <a:close/>
                <a:moveTo>
                  <a:pt x="256085" y="144767"/>
                </a:moveTo>
                <a:lnTo>
                  <a:pt x="261404" y="147837"/>
                </a:lnTo>
                <a:lnTo>
                  <a:pt x="261404" y="153977"/>
                </a:lnTo>
                <a:lnTo>
                  <a:pt x="256085" y="144767"/>
                </a:lnTo>
                <a:close/>
                <a:moveTo>
                  <a:pt x="267726" y="144767"/>
                </a:moveTo>
                <a:lnTo>
                  <a:pt x="273046" y="147837"/>
                </a:lnTo>
                <a:lnTo>
                  <a:pt x="273046" y="153977"/>
                </a:lnTo>
                <a:lnTo>
                  <a:pt x="267726" y="144767"/>
                </a:lnTo>
                <a:close/>
                <a:moveTo>
                  <a:pt x="244" y="144919"/>
                </a:moveTo>
                <a:lnTo>
                  <a:pt x="5563" y="154098"/>
                </a:lnTo>
                <a:lnTo>
                  <a:pt x="214" y="151028"/>
                </a:lnTo>
                <a:lnTo>
                  <a:pt x="214" y="144919"/>
                </a:lnTo>
                <a:close/>
                <a:moveTo>
                  <a:pt x="11855" y="144919"/>
                </a:moveTo>
                <a:lnTo>
                  <a:pt x="17174" y="154098"/>
                </a:lnTo>
                <a:lnTo>
                  <a:pt x="11855" y="151028"/>
                </a:lnTo>
                <a:lnTo>
                  <a:pt x="11855" y="144919"/>
                </a:lnTo>
                <a:close/>
                <a:moveTo>
                  <a:pt x="23223" y="144919"/>
                </a:moveTo>
                <a:lnTo>
                  <a:pt x="23223" y="151028"/>
                </a:lnTo>
                <a:lnTo>
                  <a:pt x="17904" y="154098"/>
                </a:lnTo>
                <a:lnTo>
                  <a:pt x="23223" y="144919"/>
                </a:lnTo>
                <a:close/>
                <a:moveTo>
                  <a:pt x="23497" y="144919"/>
                </a:moveTo>
                <a:lnTo>
                  <a:pt x="28816" y="154098"/>
                </a:lnTo>
                <a:lnTo>
                  <a:pt x="23497" y="151028"/>
                </a:lnTo>
                <a:lnTo>
                  <a:pt x="23497" y="144919"/>
                </a:lnTo>
                <a:close/>
                <a:moveTo>
                  <a:pt x="35078" y="144919"/>
                </a:moveTo>
                <a:lnTo>
                  <a:pt x="40397" y="154098"/>
                </a:lnTo>
                <a:lnTo>
                  <a:pt x="35078" y="151028"/>
                </a:lnTo>
                <a:lnTo>
                  <a:pt x="35078" y="144919"/>
                </a:lnTo>
                <a:close/>
                <a:moveTo>
                  <a:pt x="46689" y="144919"/>
                </a:moveTo>
                <a:lnTo>
                  <a:pt x="52008" y="154098"/>
                </a:lnTo>
                <a:lnTo>
                  <a:pt x="46689" y="151028"/>
                </a:lnTo>
                <a:lnTo>
                  <a:pt x="46689" y="144919"/>
                </a:lnTo>
                <a:close/>
                <a:moveTo>
                  <a:pt x="58330" y="144919"/>
                </a:moveTo>
                <a:lnTo>
                  <a:pt x="63650" y="154098"/>
                </a:lnTo>
                <a:lnTo>
                  <a:pt x="58330" y="151028"/>
                </a:lnTo>
                <a:lnTo>
                  <a:pt x="58330" y="144919"/>
                </a:lnTo>
                <a:close/>
                <a:moveTo>
                  <a:pt x="69941" y="144919"/>
                </a:moveTo>
                <a:lnTo>
                  <a:pt x="75261" y="154098"/>
                </a:lnTo>
                <a:lnTo>
                  <a:pt x="69941" y="151028"/>
                </a:lnTo>
                <a:lnTo>
                  <a:pt x="69941" y="144919"/>
                </a:lnTo>
                <a:close/>
                <a:moveTo>
                  <a:pt x="81583" y="144919"/>
                </a:moveTo>
                <a:lnTo>
                  <a:pt x="86902" y="154098"/>
                </a:lnTo>
                <a:lnTo>
                  <a:pt x="81583" y="151028"/>
                </a:lnTo>
                <a:lnTo>
                  <a:pt x="81583" y="144919"/>
                </a:lnTo>
                <a:close/>
                <a:moveTo>
                  <a:pt x="93194" y="144919"/>
                </a:moveTo>
                <a:lnTo>
                  <a:pt x="98513" y="154098"/>
                </a:lnTo>
                <a:lnTo>
                  <a:pt x="93194" y="151028"/>
                </a:lnTo>
                <a:lnTo>
                  <a:pt x="93194" y="144919"/>
                </a:lnTo>
                <a:close/>
                <a:moveTo>
                  <a:pt x="104775" y="144919"/>
                </a:moveTo>
                <a:lnTo>
                  <a:pt x="110094" y="154098"/>
                </a:lnTo>
                <a:lnTo>
                  <a:pt x="104775" y="151028"/>
                </a:lnTo>
                <a:lnTo>
                  <a:pt x="104775" y="144919"/>
                </a:lnTo>
                <a:close/>
                <a:moveTo>
                  <a:pt x="116416" y="144919"/>
                </a:moveTo>
                <a:lnTo>
                  <a:pt x="121736" y="154098"/>
                </a:lnTo>
                <a:lnTo>
                  <a:pt x="116416" y="151028"/>
                </a:lnTo>
                <a:lnTo>
                  <a:pt x="116416" y="144919"/>
                </a:lnTo>
                <a:close/>
                <a:moveTo>
                  <a:pt x="128058" y="144919"/>
                </a:moveTo>
                <a:lnTo>
                  <a:pt x="133377" y="154098"/>
                </a:lnTo>
                <a:lnTo>
                  <a:pt x="128058" y="151028"/>
                </a:lnTo>
                <a:lnTo>
                  <a:pt x="128058" y="144919"/>
                </a:lnTo>
                <a:close/>
                <a:moveTo>
                  <a:pt x="139669" y="144919"/>
                </a:moveTo>
                <a:lnTo>
                  <a:pt x="144988" y="154098"/>
                </a:lnTo>
                <a:lnTo>
                  <a:pt x="139669" y="151028"/>
                </a:lnTo>
                <a:lnTo>
                  <a:pt x="139669" y="144919"/>
                </a:lnTo>
                <a:close/>
                <a:moveTo>
                  <a:pt x="151311" y="144919"/>
                </a:moveTo>
                <a:lnTo>
                  <a:pt x="156630" y="154098"/>
                </a:lnTo>
                <a:lnTo>
                  <a:pt x="151311" y="151028"/>
                </a:lnTo>
                <a:lnTo>
                  <a:pt x="151311" y="144919"/>
                </a:lnTo>
                <a:close/>
                <a:moveTo>
                  <a:pt x="162922" y="144919"/>
                </a:moveTo>
                <a:lnTo>
                  <a:pt x="168241" y="154098"/>
                </a:lnTo>
                <a:lnTo>
                  <a:pt x="162922" y="151028"/>
                </a:lnTo>
                <a:lnTo>
                  <a:pt x="162922" y="144919"/>
                </a:lnTo>
                <a:close/>
                <a:moveTo>
                  <a:pt x="174503" y="144919"/>
                </a:moveTo>
                <a:lnTo>
                  <a:pt x="179822" y="154098"/>
                </a:lnTo>
                <a:lnTo>
                  <a:pt x="174503" y="151028"/>
                </a:lnTo>
                <a:lnTo>
                  <a:pt x="174503" y="144919"/>
                </a:lnTo>
                <a:close/>
                <a:moveTo>
                  <a:pt x="185871" y="144919"/>
                </a:moveTo>
                <a:lnTo>
                  <a:pt x="185871" y="151028"/>
                </a:lnTo>
                <a:lnTo>
                  <a:pt x="180551" y="154098"/>
                </a:lnTo>
                <a:lnTo>
                  <a:pt x="185871" y="144919"/>
                </a:lnTo>
                <a:close/>
                <a:moveTo>
                  <a:pt x="186144" y="144919"/>
                </a:moveTo>
                <a:lnTo>
                  <a:pt x="191463" y="154098"/>
                </a:lnTo>
                <a:lnTo>
                  <a:pt x="186144" y="151028"/>
                </a:lnTo>
                <a:lnTo>
                  <a:pt x="186144" y="144919"/>
                </a:lnTo>
                <a:close/>
                <a:moveTo>
                  <a:pt x="197512" y="144919"/>
                </a:moveTo>
                <a:lnTo>
                  <a:pt x="197512" y="151028"/>
                </a:lnTo>
                <a:lnTo>
                  <a:pt x="192193" y="154098"/>
                </a:lnTo>
                <a:lnTo>
                  <a:pt x="197512" y="144919"/>
                </a:lnTo>
                <a:close/>
                <a:moveTo>
                  <a:pt x="197755" y="144919"/>
                </a:moveTo>
                <a:lnTo>
                  <a:pt x="203075" y="154098"/>
                </a:lnTo>
                <a:lnTo>
                  <a:pt x="197755" y="151028"/>
                </a:lnTo>
                <a:lnTo>
                  <a:pt x="197755" y="144919"/>
                </a:lnTo>
                <a:close/>
                <a:moveTo>
                  <a:pt x="209123" y="144919"/>
                </a:moveTo>
                <a:lnTo>
                  <a:pt x="209123" y="151028"/>
                </a:lnTo>
                <a:lnTo>
                  <a:pt x="203804" y="154098"/>
                </a:lnTo>
                <a:lnTo>
                  <a:pt x="209123" y="144919"/>
                </a:lnTo>
                <a:close/>
                <a:moveTo>
                  <a:pt x="209397" y="144919"/>
                </a:moveTo>
                <a:lnTo>
                  <a:pt x="214716" y="154098"/>
                </a:lnTo>
                <a:lnTo>
                  <a:pt x="209397" y="151028"/>
                </a:lnTo>
                <a:lnTo>
                  <a:pt x="209397" y="144919"/>
                </a:lnTo>
                <a:close/>
                <a:moveTo>
                  <a:pt x="220765" y="144919"/>
                </a:moveTo>
                <a:lnTo>
                  <a:pt x="220765" y="151028"/>
                </a:lnTo>
                <a:lnTo>
                  <a:pt x="215446" y="154098"/>
                </a:lnTo>
                <a:lnTo>
                  <a:pt x="220765" y="144919"/>
                </a:lnTo>
                <a:close/>
                <a:moveTo>
                  <a:pt x="221008" y="144919"/>
                </a:moveTo>
                <a:lnTo>
                  <a:pt x="226327" y="154098"/>
                </a:lnTo>
                <a:lnTo>
                  <a:pt x="221008" y="151028"/>
                </a:lnTo>
                <a:lnTo>
                  <a:pt x="221008" y="144919"/>
                </a:lnTo>
                <a:close/>
                <a:moveTo>
                  <a:pt x="232376" y="144919"/>
                </a:moveTo>
                <a:lnTo>
                  <a:pt x="232376" y="151028"/>
                </a:lnTo>
                <a:lnTo>
                  <a:pt x="227057" y="154098"/>
                </a:lnTo>
                <a:lnTo>
                  <a:pt x="232376" y="144919"/>
                </a:lnTo>
                <a:close/>
                <a:moveTo>
                  <a:pt x="232650" y="144919"/>
                </a:moveTo>
                <a:lnTo>
                  <a:pt x="237969" y="154098"/>
                </a:lnTo>
                <a:lnTo>
                  <a:pt x="232650" y="151028"/>
                </a:lnTo>
                <a:lnTo>
                  <a:pt x="232650" y="144919"/>
                </a:lnTo>
                <a:close/>
                <a:moveTo>
                  <a:pt x="243957" y="144919"/>
                </a:moveTo>
                <a:lnTo>
                  <a:pt x="243957" y="151028"/>
                </a:lnTo>
                <a:lnTo>
                  <a:pt x="238638" y="154098"/>
                </a:lnTo>
                <a:lnTo>
                  <a:pt x="243957" y="144919"/>
                </a:lnTo>
                <a:close/>
                <a:moveTo>
                  <a:pt x="244230" y="144919"/>
                </a:moveTo>
                <a:lnTo>
                  <a:pt x="249550" y="154098"/>
                </a:lnTo>
                <a:lnTo>
                  <a:pt x="244230" y="151028"/>
                </a:lnTo>
                <a:lnTo>
                  <a:pt x="244230" y="144919"/>
                </a:lnTo>
                <a:close/>
                <a:moveTo>
                  <a:pt x="255598" y="144919"/>
                </a:moveTo>
                <a:lnTo>
                  <a:pt x="255598" y="151028"/>
                </a:lnTo>
                <a:lnTo>
                  <a:pt x="250279" y="154098"/>
                </a:lnTo>
                <a:lnTo>
                  <a:pt x="255598" y="144919"/>
                </a:lnTo>
                <a:close/>
                <a:moveTo>
                  <a:pt x="255872" y="144919"/>
                </a:moveTo>
                <a:lnTo>
                  <a:pt x="261191" y="154098"/>
                </a:lnTo>
                <a:lnTo>
                  <a:pt x="255872" y="151028"/>
                </a:lnTo>
                <a:lnTo>
                  <a:pt x="255872" y="144919"/>
                </a:lnTo>
                <a:close/>
                <a:moveTo>
                  <a:pt x="267210" y="144919"/>
                </a:moveTo>
                <a:lnTo>
                  <a:pt x="267210" y="151028"/>
                </a:lnTo>
                <a:lnTo>
                  <a:pt x="261890" y="154098"/>
                </a:lnTo>
                <a:lnTo>
                  <a:pt x="267210" y="144919"/>
                </a:lnTo>
                <a:close/>
                <a:moveTo>
                  <a:pt x="267483" y="144919"/>
                </a:moveTo>
                <a:lnTo>
                  <a:pt x="272802" y="154098"/>
                </a:lnTo>
                <a:lnTo>
                  <a:pt x="267483" y="151028"/>
                </a:lnTo>
                <a:lnTo>
                  <a:pt x="267483" y="144919"/>
                </a:lnTo>
                <a:close/>
                <a:moveTo>
                  <a:pt x="278851" y="144919"/>
                </a:moveTo>
                <a:lnTo>
                  <a:pt x="278851" y="151028"/>
                </a:lnTo>
                <a:lnTo>
                  <a:pt x="273532" y="154098"/>
                </a:lnTo>
                <a:lnTo>
                  <a:pt x="278851" y="144919"/>
                </a:lnTo>
                <a:close/>
                <a:moveTo>
                  <a:pt x="46446" y="144919"/>
                </a:moveTo>
                <a:lnTo>
                  <a:pt x="46446" y="151059"/>
                </a:lnTo>
                <a:lnTo>
                  <a:pt x="41126" y="154129"/>
                </a:lnTo>
                <a:lnTo>
                  <a:pt x="41126" y="154129"/>
                </a:lnTo>
                <a:lnTo>
                  <a:pt x="46446" y="144919"/>
                </a:lnTo>
                <a:close/>
                <a:moveTo>
                  <a:pt x="58057" y="144919"/>
                </a:moveTo>
                <a:lnTo>
                  <a:pt x="58057" y="151059"/>
                </a:lnTo>
                <a:lnTo>
                  <a:pt x="52737" y="154129"/>
                </a:lnTo>
                <a:lnTo>
                  <a:pt x="52737" y="154129"/>
                </a:lnTo>
                <a:lnTo>
                  <a:pt x="58057" y="144919"/>
                </a:lnTo>
                <a:close/>
                <a:moveTo>
                  <a:pt x="11582" y="144919"/>
                </a:moveTo>
                <a:lnTo>
                  <a:pt x="11582" y="151059"/>
                </a:lnTo>
                <a:lnTo>
                  <a:pt x="6262" y="154129"/>
                </a:lnTo>
                <a:lnTo>
                  <a:pt x="11582" y="144919"/>
                </a:lnTo>
                <a:close/>
                <a:moveTo>
                  <a:pt x="34834" y="144919"/>
                </a:moveTo>
                <a:lnTo>
                  <a:pt x="34834" y="151059"/>
                </a:lnTo>
                <a:lnTo>
                  <a:pt x="29515" y="154129"/>
                </a:lnTo>
                <a:lnTo>
                  <a:pt x="34834" y="144919"/>
                </a:lnTo>
                <a:close/>
                <a:moveTo>
                  <a:pt x="69698" y="144919"/>
                </a:moveTo>
                <a:lnTo>
                  <a:pt x="69698" y="151059"/>
                </a:lnTo>
                <a:lnTo>
                  <a:pt x="64379" y="154129"/>
                </a:lnTo>
                <a:lnTo>
                  <a:pt x="69698" y="144919"/>
                </a:lnTo>
                <a:close/>
                <a:moveTo>
                  <a:pt x="81309" y="144919"/>
                </a:moveTo>
                <a:lnTo>
                  <a:pt x="81309" y="151059"/>
                </a:lnTo>
                <a:lnTo>
                  <a:pt x="75990" y="154129"/>
                </a:lnTo>
                <a:lnTo>
                  <a:pt x="81309" y="144919"/>
                </a:lnTo>
                <a:close/>
                <a:moveTo>
                  <a:pt x="92951" y="144919"/>
                </a:moveTo>
                <a:lnTo>
                  <a:pt x="92951" y="151059"/>
                </a:lnTo>
                <a:lnTo>
                  <a:pt x="87632" y="154129"/>
                </a:lnTo>
                <a:lnTo>
                  <a:pt x="92951" y="144919"/>
                </a:lnTo>
                <a:close/>
                <a:moveTo>
                  <a:pt x="104562" y="144919"/>
                </a:moveTo>
                <a:lnTo>
                  <a:pt x="104562" y="151059"/>
                </a:lnTo>
                <a:lnTo>
                  <a:pt x="99243" y="154129"/>
                </a:lnTo>
                <a:lnTo>
                  <a:pt x="104562" y="144919"/>
                </a:lnTo>
                <a:close/>
                <a:moveTo>
                  <a:pt x="116143" y="144919"/>
                </a:moveTo>
                <a:lnTo>
                  <a:pt x="116143" y="151059"/>
                </a:lnTo>
                <a:lnTo>
                  <a:pt x="110824" y="154129"/>
                </a:lnTo>
                <a:lnTo>
                  <a:pt x="116143" y="144919"/>
                </a:lnTo>
                <a:close/>
                <a:moveTo>
                  <a:pt x="127784" y="144919"/>
                </a:moveTo>
                <a:lnTo>
                  <a:pt x="127784" y="151059"/>
                </a:lnTo>
                <a:lnTo>
                  <a:pt x="122465" y="154129"/>
                </a:lnTo>
                <a:lnTo>
                  <a:pt x="127784" y="144919"/>
                </a:lnTo>
                <a:close/>
                <a:moveTo>
                  <a:pt x="139396" y="144919"/>
                </a:moveTo>
                <a:lnTo>
                  <a:pt x="139396" y="151059"/>
                </a:lnTo>
                <a:lnTo>
                  <a:pt x="134076" y="154129"/>
                </a:lnTo>
                <a:lnTo>
                  <a:pt x="139396" y="144919"/>
                </a:lnTo>
                <a:close/>
                <a:moveTo>
                  <a:pt x="151037" y="144919"/>
                </a:moveTo>
                <a:lnTo>
                  <a:pt x="151037" y="151059"/>
                </a:lnTo>
                <a:lnTo>
                  <a:pt x="145718" y="154129"/>
                </a:lnTo>
                <a:lnTo>
                  <a:pt x="151037" y="144919"/>
                </a:lnTo>
                <a:close/>
                <a:moveTo>
                  <a:pt x="162648" y="144919"/>
                </a:moveTo>
                <a:lnTo>
                  <a:pt x="162648" y="151059"/>
                </a:lnTo>
                <a:lnTo>
                  <a:pt x="157329" y="154129"/>
                </a:lnTo>
                <a:lnTo>
                  <a:pt x="162648" y="144919"/>
                </a:lnTo>
                <a:close/>
                <a:moveTo>
                  <a:pt x="174290" y="144919"/>
                </a:moveTo>
                <a:lnTo>
                  <a:pt x="174290" y="151059"/>
                </a:lnTo>
                <a:lnTo>
                  <a:pt x="168971" y="154129"/>
                </a:lnTo>
                <a:lnTo>
                  <a:pt x="174290" y="144919"/>
                </a:lnTo>
                <a:close/>
                <a:moveTo>
                  <a:pt x="11703" y="151241"/>
                </a:moveTo>
                <a:lnTo>
                  <a:pt x="17023" y="154342"/>
                </a:lnTo>
                <a:lnTo>
                  <a:pt x="6384" y="154342"/>
                </a:lnTo>
                <a:lnTo>
                  <a:pt x="11703" y="151241"/>
                </a:lnTo>
                <a:close/>
                <a:moveTo>
                  <a:pt x="23345" y="151241"/>
                </a:moveTo>
                <a:lnTo>
                  <a:pt x="28664" y="154342"/>
                </a:lnTo>
                <a:lnTo>
                  <a:pt x="18026" y="154342"/>
                </a:lnTo>
                <a:lnTo>
                  <a:pt x="23345" y="151241"/>
                </a:lnTo>
                <a:close/>
                <a:moveTo>
                  <a:pt x="34956" y="151241"/>
                </a:moveTo>
                <a:lnTo>
                  <a:pt x="40275" y="154342"/>
                </a:lnTo>
                <a:lnTo>
                  <a:pt x="29637" y="154342"/>
                </a:lnTo>
                <a:lnTo>
                  <a:pt x="34956" y="151241"/>
                </a:lnTo>
                <a:close/>
                <a:moveTo>
                  <a:pt x="46598" y="151241"/>
                </a:moveTo>
                <a:lnTo>
                  <a:pt x="51886" y="154342"/>
                </a:lnTo>
                <a:lnTo>
                  <a:pt x="41248" y="154342"/>
                </a:lnTo>
                <a:lnTo>
                  <a:pt x="46598" y="151241"/>
                </a:lnTo>
                <a:close/>
                <a:moveTo>
                  <a:pt x="58209" y="151241"/>
                </a:moveTo>
                <a:lnTo>
                  <a:pt x="63528" y="154342"/>
                </a:lnTo>
                <a:lnTo>
                  <a:pt x="52889" y="154342"/>
                </a:lnTo>
                <a:lnTo>
                  <a:pt x="58209" y="151241"/>
                </a:lnTo>
                <a:close/>
                <a:moveTo>
                  <a:pt x="69850" y="151241"/>
                </a:moveTo>
                <a:lnTo>
                  <a:pt x="75169" y="154342"/>
                </a:lnTo>
                <a:lnTo>
                  <a:pt x="64531" y="154342"/>
                </a:lnTo>
                <a:lnTo>
                  <a:pt x="69850" y="151241"/>
                </a:lnTo>
                <a:close/>
                <a:moveTo>
                  <a:pt x="81431" y="151241"/>
                </a:moveTo>
                <a:lnTo>
                  <a:pt x="86750" y="154342"/>
                </a:lnTo>
                <a:lnTo>
                  <a:pt x="76112" y="154342"/>
                </a:lnTo>
                <a:lnTo>
                  <a:pt x="81431" y="151241"/>
                </a:lnTo>
                <a:close/>
                <a:moveTo>
                  <a:pt x="93042" y="151241"/>
                </a:moveTo>
                <a:lnTo>
                  <a:pt x="98361" y="154342"/>
                </a:lnTo>
                <a:lnTo>
                  <a:pt x="87723" y="154342"/>
                </a:lnTo>
                <a:lnTo>
                  <a:pt x="93042" y="151241"/>
                </a:lnTo>
                <a:close/>
                <a:moveTo>
                  <a:pt x="104684" y="151241"/>
                </a:moveTo>
                <a:lnTo>
                  <a:pt x="110003" y="154342"/>
                </a:lnTo>
                <a:lnTo>
                  <a:pt x="99364" y="154342"/>
                </a:lnTo>
                <a:lnTo>
                  <a:pt x="104684" y="151241"/>
                </a:lnTo>
                <a:close/>
                <a:moveTo>
                  <a:pt x="116295" y="151241"/>
                </a:moveTo>
                <a:lnTo>
                  <a:pt x="121614" y="154342"/>
                </a:lnTo>
                <a:lnTo>
                  <a:pt x="110976" y="154342"/>
                </a:lnTo>
                <a:lnTo>
                  <a:pt x="116295" y="151241"/>
                </a:lnTo>
                <a:close/>
                <a:moveTo>
                  <a:pt x="127936" y="151241"/>
                </a:moveTo>
                <a:lnTo>
                  <a:pt x="133256" y="154342"/>
                </a:lnTo>
                <a:lnTo>
                  <a:pt x="122617" y="154342"/>
                </a:lnTo>
                <a:lnTo>
                  <a:pt x="127936" y="151241"/>
                </a:lnTo>
                <a:close/>
                <a:moveTo>
                  <a:pt x="139548" y="151241"/>
                </a:moveTo>
                <a:lnTo>
                  <a:pt x="144867" y="154342"/>
                </a:lnTo>
                <a:lnTo>
                  <a:pt x="134228" y="154342"/>
                </a:lnTo>
                <a:lnTo>
                  <a:pt x="139548" y="151241"/>
                </a:lnTo>
                <a:close/>
                <a:moveTo>
                  <a:pt x="151159" y="151241"/>
                </a:moveTo>
                <a:lnTo>
                  <a:pt x="156478" y="154342"/>
                </a:lnTo>
                <a:lnTo>
                  <a:pt x="145840" y="154342"/>
                </a:lnTo>
                <a:lnTo>
                  <a:pt x="151159" y="151241"/>
                </a:lnTo>
                <a:close/>
                <a:moveTo>
                  <a:pt x="162770" y="151241"/>
                </a:moveTo>
                <a:lnTo>
                  <a:pt x="168089" y="154342"/>
                </a:lnTo>
                <a:lnTo>
                  <a:pt x="157451" y="154342"/>
                </a:lnTo>
                <a:lnTo>
                  <a:pt x="162770" y="151241"/>
                </a:lnTo>
                <a:close/>
                <a:moveTo>
                  <a:pt x="174411" y="151241"/>
                </a:moveTo>
                <a:lnTo>
                  <a:pt x="179731" y="154342"/>
                </a:lnTo>
                <a:lnTo>
                  <a:pt x="169092" y="154342"/>
                </a:lnTo>
                <a:lnTo>
                  <a:pt x="174411" y="151241"/>
                </a:lnTo>
                <a:close/>
                <a:moveTo>
                  <a:pt x="186023" y="151241"/>
                </a:moveTo>
                <a:lnTo>
                  <a:pt x="191342" y="154342"/>
                </a:lnTo>
                <a:lnTo>
                  <a:pt x="180703" y="154342"/>
                </a:lnTo>
                <a:lnTo>
                  <a:pt x="186023" y="151241"/>
                </a:lnTo>
                <a:close/>
                <a:moveTo>
                  <a:pt x="197634" y="151241"/>
                </a:moveTo>
                <a:lnTo>
                  <a:pt x="202953" y="154342"/>
                </a:lnTo>
                <a:lnTo>
                  <a:pt x="192345" y="154342"/>
                </a:lnTo>
                <a:lnTo>
                  <a:pt x="197634" y="151241"/>
                </a:lnTo>
                <a:close/>
                <a:moveTo>
                  <a:pt x="209275" y="151241"/>
                </a:moveTo>
                <a:lnTo>
                  <a:pt x="214595" y="154342"/>
                </a:lnTo>
                <a:lnTo>
                  <a:pt x="203956" y="154342"/>
                </a:lnTo>
                <a:lnTo>
                  <a:pt x="209275" y="151241"/>
                </a:lnTo>
                <a:close/>
                <a:moveTo>
                  <a:pt x="220856" y="151241"/>
                </a:moveTo>
                <a:lnTo>
                  <a:pt x="226175" y="154342"/>
                </a:lnTo>
                <a:lnTo>
                  <a:pt x="215537" y="154342"/>
                </a:lnTo>
                <a:lnTo>
                  <a:pt x="220856" y="151241"/>
                </a:lnTo>
                <a:close/>
                <a:moveTo>
                  <a:pt x="232498" y="151241"/>
                </a:moveTo>
                <a:lnTo>
                  <a:pt x="237817" y="154342"/>
                </a:lnTo>
                <a:lnTo>
                  <a:pt x="227178" y="154342"/>
                </a:lnTo>
                <a:lnTo>
                  <a:pt x="232498" y="151241"/>
                </a:lnTo>
                <a:close/>
                <a:moveTo>
                  <a:pt x="244109" y="151241"/>
                </a:moveTo>
                <a:lnTo>
                  <a:pt x="249428" y="154342"/>
                </a:lnTo>
                <a:lnTo>
                  <a:pt x="238790" y="154342"/>
                </a:lnTo>
                <a:lnTo>
                  <a:pt x="244109" y="151241"/>
                </a:lnTo>
                <a:close/>
                <a:moveTo>
                  <a:pt x="255750" y="151241"/>
                </a:moveTo>
                <a:lnTo>
                  <a:pt x="261070" y="154342"/>
                </a:lnTo>
                <a:lnTo>
                  <a:pt x="250431" y="154342"/>
                </a:lnTo>
                <a:lnTo>
                  <a:pt x="255750" y="151241"/>
                </a:lnTo>
                <a:close/>
                <a:moveTo>
                  <a:pt x="267362" y="151241"/>
                </a:moveTo>
                <a:lnTo>
                  <a:pt x="272681" y="154342"/>
                </a:lnTo>
                <a:lnTo>
                  <a:pt x="262042" y="154342"/>
                </a:lnTo>
                <a:lnTo>
                  <a:pt x="267362" y="151241"/>
                </a:lnTo>
                <a:close/>
                <a:moveTo>
                  <a:pt x="279003" y="151241"/>
                </a:moveTo>
                <a:lnTo>
                  <a:pt x="284322" y="154342"/>
                </a:lnTo>
                <a:lnTo>
                  <a:pt x="273684" y="154342"/>
                </a:lnTo>
                <a:lnTo>
                  <a:pt x="279003" y="151241"/>
                </a:lnTo>
                <a:close/>
                <a:moveTo>
                  <a:pt x="17023" y="154585"/>
                </a:moveTo>
                <a:lnTo>
                  <a:pt x="11703" y="157685"/>
                </a:lnTo>
                <a:lnTo>
                  <a:pt x="6384" y="154585"/>
                </a:lnTo>
                <a:close/>
                <a:moveTo>
                  <a:pt x="28664" y="154585"/>
                </a:moveTo>
                <a:lnTo>
                  <a:pt x="23345" y="157685"/>
                </a:lnTo>
                <a:lnTo>
                  <a:pt x="18026" y="154585"/>
                </a:lnTo>
                <a:close/>
                <a:moveTo>
                  <a:pt x="40275" y="154585"/>
                </a:moveTo>
                <a:lnTo>
                  <a:pt x="34956" y="157685"/>
                </a:lnTo>
                <a:lnTo>
                  <a:pt x="29637" y="154585"/>
                </a:lnTo>
                <a:close/>
                <a:moveTo>
                  <a:pt x="51886" y="154585"/>
                </a:moveTo>
                <a:lnTo>
                  <a:pt x="46567" y="157685"/>
                </a:lnTo>
                <a:lnTo>
                  <a:pt x="41248" y="154585"/>
                </a:lnTo>
                <a:close/>
                <a:moveTo>
                  <a:pt x="63528" y="154585"/>
                </a:moveTo>
                <a:lnTo>
                  <a:pt x="58209" y="157685"/>
                </a:lnTo>
                <a:lnTo>
                  <a:pt x="52889" y="154585"/>
                </a:lnTo>
                <a:close/>
                <a:moveTo>
                  <a:pt x="75109" y="154585"/>
                </a:moveTo>
                <a:lnTo>
                  <a:pt x="69789" y="157685"/>
                </a:lnTo>
                <a:lnTo>
                  <a:pt x="64470" y="154585"/>
                </a:lnTo>
                <a:close/>
                <a:moveTo>
                  <a:pt x="86750" y="154585"/>
                </a:moveTo>
                <a:lnTo>
                  <a:pt x="81431" y="157685"/>
                </a:lnTo>
                <a:lnTo>
                  <a:pt x="76112" y="154585"/>
                </a:lnTo>
                <a:close/>
                <a:moveTo>
                  <a:pt x="98361" y="154585"/>
                </a:moveTo>
                <a:lnTo>
                  <a:pt x="93042" y="157685"/>
                </a:lnTo>
                <a:lnTo>
                  <a:pt x="87723" y="154585"/>
                </a:lnTo>
                <a:close/>
                <a:moveTo>
                  <a:pt x="110003" y="154585"/>
                </a:moveTo>
                <a:lnTo>
                  <a:pt x="104684" y="157685"/>
                </a:lnTo>
                <a:lnTo>
                  <a:pt x="99364" y="154585"/>
                </a:lnTo>
                <a:close/>
                <a:moveTo>
                  <a:pt x="121614" y="154585"/>
                </a:moveTo>
                <a:lnTo>
                  <a:pt x="116295" y="157685"/>
                </a:lnTo>
                <a:lnTo>
                  <a:pt x="110976" y="154585"/>
                </a:lnTo>
                <a:close/>
                <a:moveTo>
                  <a:pt x="133256" y="154585"/>
                </a:moveTo>
                <a:lnTo>
                  <a:pt x="127936" y="157685"/>
                </a:lnTo>
                <a:lnTo>
                  <a:pt x="122617" y="154585"/>
                </a:lnTo>
                <a:close/>
                <a:moveTo>
                  <a:pt x="144867" y="154585"/>
                </a:moveTo>
                <a:lnTo>
                  <a:pt x="139548" y="157685"/>
                </a:lnTo>
                <a:lnTo>
                  <a:pt x="134228" y="154585"/>
                </a:lnTo>
                <a:close/>
                <a:moveTo>
                  <a:pt x="156478" y="154585"/>
                </a:moveTo>
                <a:lnTo>
                  <a:pt x="151159" y="157685"/>
                </a:lnTo>
                <a:lnTo>
                  <a:pt x="145840" y="154585"/>
                </a:lnTo>
                <a:close/>
                <a:moveTo>
                  <a:pt x="168089" y="154585"/>
                </a:moveTo>
                <a:lnTo>
                  <a:pt x="162770" y="157685"/>
                </a:lnTo>
                <a:lnTo>
                  <a:pt x="157451" y="154585"/>
                </a:lnTo>
                <a:close/>
                <a:moveTo>
                  <a:pt x="179731" y="154585"/>
                </a:moveTo>
                <a:lnTo>
                  <a:pt x="174411" y="157685"/>
                </a:lnTo>
                <a:lnTo>
                  <a:pt x="169092" y="154585"/>
                </a:lnTo>
                <a:close/>
                <a:moveTo>
                  <a:pt x="191342" y="154585"/>
                </a:moveTo>
                <a:lnTo>
                  <a:pt x="186023" y="157685"/>
                </a:lnTo>
                <a:lnTo>
                  <a:pt x="180703" y="154585"/>
                </a:lnTo>
                <a:close/>
                <a:moveTo>
                  <a:pt x="202953" y="154585"/>
                </a:moveTo>
                <a:lnTo>
                  <a:pt x="197634" y="157685"/>
                </a:lnTo>
                <a:lnTo>
                  <a:pt x="192315" y="154585"/>
                </a:lnTo>
                <a:close/>
                <a:moveTo>
                  <a:pt x="214564" y="154585"/>
                </a:moveTo>
                <a:lnTo>
                  <a:pt x="209245" y="157685"/>
                </a:lnTo>
                <a:lnTo>
                  <a:pt x="203926" y="154585"/>
                </a:lnTo>
                <a:close/>
                <a:moveTo>
                  <a:pt x="226175" y="154585"/>
                </a:moveTo>
                <a:lnTo>
                  <a:pt x="220856" y="157685"/>
                </a:lnTo>
                <a:lnTo>
                  <a:pt x="215537" y="154585"/>
                </a:lnTo>
                <a:close/>
                <a:moveTo>
                  <a:pt x="237817" y="154585"/>
                </a:moveTo>
                <a:lnTo>
                  <a:pt x="232498" y="157685"/>
                </a:lnTo>
                <a:lnTo>
                  <a:pt x="227178" y="154585"/>
                </a:lnTo>
                <a:close/>
                <a:moveTo>
                  <a:pt x="249428" y="154585"/>
                </a:moveTo>
                <a:lnTo>
                  <a:pt x="244109" y="157685"/>
                </a:lnTo>
                <a:lnTo>
                  <a:pt x="238790" y="154585"/>
                </a:lnTo>
                <a:close/>
                <a:moveTo>
                  <a:pt x="261070" y="154585"/>
                </a:moveTo>
                <a:lnTo>
                  <a:pt x="255750" y="157685"/>
                </a:lnTo>
                <a:lnTo>
                  <a:pt x="250431" y="154585"/>
                </a:lnTo>
                <a:close/>
                <a:moveTo>
                  <a:pt x="272681" y="154585"/>
                </a:moveTo>
                <a:lnTo>
                  <a:pt x="267362" y="157685"/>
                </a:lnTo>
                <a:lnTo>
                  <a:pt x="262042" y="154585"/>
                </a:lnTo>
                <a:close/>
                <a:moveTo>
                  <a:pt x="284292" y="154585"/>
                </a:moveTo>
                <a:lnTo>
                  <a:pt x="278973" y="157685"/>
                </a:lnTo>
                <a:lnTo>
                  <a:pt x="273653" y="154585"/>
                </a:lnTo>
                <a:close/>
                <a:moveTo>
                  <a:pt x="17174" y="154828"/>
                </a:moveTo>
                <a:lnTo>
                  <a:pt x="11855" y="164007"/>
                </a:lnTo>
                <a:lnTo>
                  <a:pt x="11855" y="157898"/>
                </a:lnTo>
                <a:lnTo>
                  <a:pt x="17174" y="154828"/>
                </a:lnTo>
                <a:close/>
                <a:moveTo>
                  <a:pt x="28816" y="154828"/>
                </a:moveTo>
                <a:lnTo>
                  <a:pt x="23497" y="164007"/>
                </a:lnTo>
                <a:lnTo>
                  <a:pt x="23497" y="157898"/>
                </a:lnTo>
                <a:lnTo>
                  <a:pt x="28816" y="154828"/>
                </a:lnTo>
                <a:close/>
                <a:moveTo>
                  <a:pt x="40427" y="154828"/>
                </a:moveTo>
                <a:lnTo>
                  <a:pt x="35108" y="164007"/>
                </a:lnTo>
                <a:lnTo>
                  <a:pt x="35108" y="157898"/>
                </a:lnTo>
                <a:lnTo>
                  <a:pt x="40427" y="154828"/>
                </a:lnTo>
                <a:close/>
                <a:moveTo>
                  <a:pt x="52008" y="154828"/>
                </a:moveTo>
                <a:lnTo>
                  <a:pt x="46689" y="164007"/>
                </a:lnTo>
                <a:lnTo>
                  <a:pt x="46689" y="157898"/>
                </a:lnTo>
                <a:lnTo>
                  <a:pt x="52008" y="154828"/>
                </a:lnTo>
                <a:close/>
                <a:moveTo>
                  <a:pt x="63650" y="154828"/>
                </a:moveTo>
                <a:lnTo>
                  <a:pt x="58330" y="164007"/>
                </a:lnTo>
                <a:lnTo>
                  <a:pt x="58330" y="157898"/>
                </a:lnTo>
                <a:lnTo>
                  <a:pt x="63650" y="154828"/>
                </a:lnTo>
                <a:close/>
                <a:moveTo>
                  <a:pt x="75261" y="154828"/>
                </a:moveTo>
                <a:lnTo>
                  <a:pt x="69941" y="164007"/>
                </a:lnTo>
                <a:lnTo>
                  <a:pt x="69941" y="157898"/>
                </a:lnTo>
                <a:lnTo>
                  <a:pt x="75261" y="154828"/>
                </a:lnTo>
                <a:close/>
                <a:moveTo>
                  <a:pt x="86902" y="154828"/>
                </a:moveTo>
                <a:lnTo>
                  <a:pt x="81583" y="164007"/>
                </a:lnTo>
                <a:lnTo>
                  <a:pt x="81583" y="157898"/>
                </a:lnTo>
                <a:lnTo>
                  <a:pt x="86902" y="154828"/>
                </a:lnTo>
                <a:close/>
                <a:moveTo>
                  <a:pt x="98513" y="154828"/>
                </a:moveTo>
                <a:lnTo>
                  <a:pt x="93194" y="164007"/>
                </a:lnTo>
                <a:lnTo>
                  <a:pt x="93194" y="157898"/>
                </a:lnTo>
                <a:lnTo>
                  <a:pt x="98513" y="154828"/>
                </a:lnTo>
                <a:close/>
                <a:moveTo>
                  <a:pt x="110155" y="154828"/>
                </a:moveTo>
                <a:lnTo>
                  <a:pt x="104836" y="164007"/>
                </a:lnTo>
                <a:lnTo>
                  <a:pt x="104836" y="157898"/>
                </a:lnTo>
                <a:lnTo>
                  <a:pt x="110155" y="154828"/>
                </a:lnTo>
                <a:close/>
                <a:moveTo>
                  <a:pt x="121736" y="154828"/>
                </a:moveTo>
                <a:lnTo>
                  <a:pt x="116416" y="164007"/>
                </a:lnTo>
                <a:lnTo>
                  <a:pt x="116416" y="157898"/>
                </a:lnTo>
                <a:lnTo>
                  <a:pt x="121736" y="154828"/>
                </a:lnTo>
                <a:close/>
                <a:moveTo>
                  <a:pt x="133377" y="154828"/>
                </a:moveTo>
                <a:lnTo>
                  <a:pt x="128058" y="164007"/>
                </a:lnTo>
                <a:lnTo>
                  <a:pt x="128058" y="157898"/>
                </a:lnTo>
                <a:lnTo>
                  <a:pt x="133377" y="154828"/>
                </a:lnTo>
                <a:close/>
                <a:moveTo>
                  <a:pt x="144988" y="154828"/>
                </a:moveTo>
                <a:lnTo>
                  <a:pt x="139669" y="164007"/>
                </a:lnTo>
                <a:lnTo>
                  <a:pt x="139669" y="157898"/>
                </a:lnTo>
                <a:lnTo>
                  <a:pt x="144988" y="154828"/>
                </a:lnTo>
                <a:close/>
                <a:moveTo>
                  <a:pt x="156630" y="154828"/>
                </a:moveTo>
                <a:lnTo>
                  <a:pt x="151311" y="164007"/>
                </a:lnTo>
                <a:lnTo>
                  <a:pt x="151311" y="157898"/>
                </a:lnTo>
                <a:lnTo>
                  <a:pt x="156630" y="154828"/>
                </a:lnTo>
                <a:close/>
                <a:moveTo>
                  <a:pt x="168241" y="154828"/>
                </a:moveTo>
                <a:lnTo>
                  <a:pt x="162922" y="164007"/>
                </a:lnTo>
                <a:lnTo>
                  <a:pt x="162922" y="157898"/>
                </a:lnTo>
                <a:lnTo>
                  <a:pt x="168241" y="154828"/>
                </a:lnTo>
                <a:close/>
                <a:moveTo>
                  <a:pt x="179822" y="154828"/>
                </a:moveTo>
                <a:lnTo>
                  <a:pt x="174503" y="164007"/>
                </a:lnTo>
                <a:lnTo>
                  <a:pt x="174503" y="157898"/>
                </a:lnTo>
                <a:lnTo>
                  <a:pt x="179822" y="154828"/>
                </a:lnTo>
                <a:close/>
                <a:moveTo>
                  <a:pt x="180551" y="154828"/>
                </a:moveTo>
                <a:lnTo>
                  <a:pt x="185871" y="157898"/>
                </a:lnTo>
                <a:lnTo>
                  <a:pt x="185871" y="164007"/>
                </a:lnTo>
                <a:lnTo>
                  <a:pt x="180551" y="154828"/>
                </a:lnTo>
                <a:close/>
                <a:moveTo>
                  <a:pt x="191463" y="154828"/>
                </a:moveTo>
                <a:lnTo>
                  <a:pt x="186144" y="164007"/>
                </a:lnTo>
                <a:lnTo>
                  <a:pt x="186144" y="157898"/>
                </a:lnTo>
                <a:lnTo>
                  <a:pt x="191463" y="154828"/>
                </a:lnTo>
                <a:close/>
                <a:moveTo>
                  <a:pt x="203075" y="154828"/>
                </a:moveTo>
                <a:lnTo>
                  <a:pt x="197755" y="164007"/>
                </a:lnTo>
                <a:lnTo>
                  <a:pt x="197755" y="157898"/>
                </a:lnTo>
                <a:lnTo>
                  <a:pt x="203075" y="154828"/>
                </a:lnTo>
                <a:close/>
                <a:moveTo>
                  <a:pt x="214716" y="154828"/>
                </a:moveTo>
                <a:lnTo>
                  <a:pt x="209397" y="164007"/>
                </a:lnTo>
                <a:lnTo>
                  <a:pt x="209397" y="157898"/>
                </a:lnTo>
                <a:lnTo>
                  <a:pt x="214716" y="154828"/>
                </a:lnTo>
                <a:close/>
                <a:moveTo>
                  <a:pt x="226327" y="154828"/>
                </a:moveTo>
                <a:lnTo>
                  <a:pt x="221008" y="164007"/>
                </a:lnTo>
                <a:lnTo>
                  <a:pt x="221008" y="157898"/>
                </a:lnTo>
                <a:lnTo>
                  <a:pt x="226327" y="154828"/>
                </a:lnTo>
                <a:close/>
                <a:moveTo>
                  <a:pt x="237969" y="154828"/>
                </a:moveTo>
                <a:lnTo>
                  <a:pt x="232650" y="164007"/>
                </a:lnTo>
                <a:lnTo>
                  <a:pt x="232650" y="157898"/>
                </a:lnTo>
                <a:lnTo>
                  <a:pt x="237969" y="154828"/>
                </a:lnTo>
                <a:close/>
                <a:moveTo>
                  <a:pt x="249550" y="154828"/>
                </a:moveTo>
                <a:lnTo>
                  <a:pt x="244230" y="164007"/>
                </a:lnTo>
                <a:lnTo>
                  <a:pt x="244230" y="157898"/>
                </a:lnTo>
                <a:lnTo>
                  <a:pt x="249550" y="154828"/>
                </a:lnTo>
                <a:close/>
                <a:moveTo>
                  <a:pt x="261191" y="154828"/>
                </a:moveTo>
                <a:lnTo>
                  <a:pt x="255872" y="164007"/>
                </a:lnTo>
                <a:lnTo>
                  <a:pt x="255872" y="157898"/>
                </a:lnTo>
                <a:lnTo>
                  <a:pt x="261191" y="154828"/>
                </a:lnTo>
                <a:close/>
                <a:moveTo>
                  <a:pt x="272802" y="154828"/>
                </a:moveTo>
                <a:lnTo>
                  <a:pt x="267483" y="164007"/>
                </a:lnTo>
                <a:lnTo>
                  <a:pt x="267483" y="157898"/>
                </a:lnTo>
                <a:lnTo>
                  <a:pt x="272802" y="154828"/>
                </a:lnTo>
                <a:close/>
                <a:moveTo>
                  <a:pt x="284444" y="154828"/>
                </a:moveTo>
                <a:lnTo>
                  <a:pt x="279125" y="164007"/>
                </a:lnTo>
                <a:lnTo>
                  <a:pt x="279125" y="157898"/>
                </a:lnTo>
                <a:lnTo>
                  <a:pt x="284444" y="154828"/>
                </a:lnTo>
                <a:close/>
                <a:moveTo>
                  <a:pt x="6262" y="154858"/>
                </a:moveTo>
                <a:lnTo>
                  <a:pt x="11582" y="157898"/>
                </a:lnTo>
                <a:lnTo>
                  <a:pt x="11582" y="164068"/>
                </a:lnTo>
                <a:lnTo>
                  <a:pt x="6262" y="154858"/>
                </a:lnTo>
                <a:close/>
                <a:moveTo>
                  <a:pt x="17904" y="154858"/>
                </a:moveTo>
                <a:lnTo>
                  <a:pt x="23223" y="157898"/>
                </a:lnTo>
                <a:lnTo>
                  <a:pt x="23223" y="164068"/>
                </a:lnTo>
                <a:lnTo>
                  <a:pt x="17904" y="154858"/>
                </a:lnTo>
                <a:close/>
                <a:moveTo>
                  <a:pt x="29515" y="154858"/>
                </a:moveTo>
                <a:lnTo>
                  <a:pt x="34834" y="157898"/>
                </a:lnTo>
                <a:lnTo>
                  <a:pt x="34834" y="164068"/>
                </a:lnTo>
                <a:lnTo>
                  <a:pt x="29515" y="154858"/>
                </a:lnTo>
                <a:close/>
                <a:moveTo>
                  <a:pt x="41126" y="154858"/>
                </a:moveTo>
                <a:lnTo>
                  <a:pt x="46446" y="157898"/>
                </a:lnTo>
                <a:lnTo>
                  <a:pt x="46446" y="164068"/>
                </a:lnTo>
                <a:lnTo>
                  <a:pt x="41126" y="154858"/>
                </a:lnTo>
                <a:close/>
                <a:moveTo>
                  <a:pt x="52737" y="154858"/>
                </a:moveTo>
                <a:lnTo>
                  <a:pt x="58057" y="157898"/>
                </a:lnTo>
                <a:lnTo>
                  <a:pt x="58057" y="164068"/>
                </a:lnTo>
                <a:lnTo>
                  <a:pt x="52737" y="154858"/>
                </a:lnTo>
                <a:close/>
                <a:moveTo>
                  <a:pt x="64379" y="154858"/>
                </a:moveTo>
                <a:lnTo>
                  <a:pt x="69698" y="157898"/>
                </a:lnTo>
                <a:lnTo>
                  <a:pt x="69698" y="164068"/>
                </a:lnTo>
                <a:lnTo>
                  <a:pt x="64379" y="154858"/>
                </a:lnTo>
                <a:close/>
                <a:moveTo>
                  <a:pt x="75990" y="154858"/>
                </a:moveTo>
                <a:lnTo>
                  <a:pt x="81309" y="157898"/>
                </a:lnTo>
                <a:lnTo>
                  <a:pt x="81309" y="164068"/>
                </a:lnTo>
                <a:lnTo>
                  <a:pt x="75990" y="154858"/>
                </a:lnTo>
                <a:close/>
                <a:moveTo>
                  <a:pt x="87632" y="154858"/>
                </a:moveTo>
                <a:lnTo>
                  <a:pt x="92951" y="157898"/>
                </a:lnTo>
                <a:lnTo>
                  <a:pt x="92951" y="164068"/>
                </a:lnTo>
                <a:lnTo>
                  <a:pt x="87632" y="154858"/>
                </a:lnTo>
                <a:close/>
                <a:moveTo>
                  <a:pt x="99243" y="154858"/>
                </a:moveTo>
                <a:lnTo>
                  <a:pt x="104562" y="157898"/>
                </a:lnTo>
                <a:lnTo>
                  <a:pt x="104562" y="164068"/>
                </a:lnTo>
                <a:lnTo>
                  <a:pt x="99243" y="154858"/>
                </a:lnTo>
                <a:close/>
                <a:moveTo>
                  <a:pt x="110824" y="154858"/>
                </a:moveTo>
                <a:lnTo>
                  <a:pt x="116143" y="157898"/>
                </a:lnTo>
                <a:lnTo>
                  <a:pt x="116143" y="164068"/>
                </a:lnTo>
                <a:lnTo>
                  <a:pt x="110824" y="154858"/>
                </a:lnTo>
                <a:close/>
                <a:moveTo>
                  <a:pt x="122465" y="154858"/>
                </a:moveTo>
                <a:lnTo>
                  <a:pt x="127784" y="157898"/>
                </a:lnTo>
                <a:lnTo>
                  <a:pt x="127784" y="164068"/>
                </a:lnTo>
                <a:lnTo>
                  <a:pt x="122465" y="154858"/>
                </a:lnTo>
                <a:close/>
                <a:moveTo>
                  <a:pt x="134076" y="154858"/>
                </a:moveTo>
                <a:lnTo>
                  <a:pt x="139396" y="157898"/>
                </a:lnTo>
                <a:lnTo>
                  <a:pt x="139396" y="164068"/>
                </a:lnTo>
                <a:lnTo>
                  <a:pt x="134076" y="154858"/>
                </a:lnTo>
                <a:close/>
                <a:moveTo>
                  <a:pt x="145718" y="154858"/>
                </a:moveTo>
                <a:lnTo>
                  <a:pt x="151037" y="157898"/>
                </a:lnTo>
                <a:lnTo>
                  <a:pt x="151037" y="164068"/>
                </a:lnTo>
                <a:lnTo>
                  <a:pt x="145718" y="154858"/>
                </a:lnTo>
                <a:close/>
                <a:moveTo>
                  <a:pt x="157329" y="154858"/>
                </a:moveTo>
                <a:lnTo>
                  <a:pt x="162648" y="157898"/>
                </a:lnTo>
                <a:lnTo>
                  <a:pt x="162648" y="164068"/>
                </a:lnTo>
                <a:lnTo>
                  <a:pt x="157329" y="154858"/>
                </a:lnTo>
                <a:close/>
                <a:moveTo>
                  <a:pt x="168971" y="154858"/>
                </a:moveTo>
                <a:lnTo>
                  <a:pt x="174290" y="157898"/>
                </a:lnTo>
                <a:lnTo>
                  <a:pt x="174290" y="164068"/>
                </a:lnTo>
                <a:lnTo>
                  <a:pt x="168971" y="154858"/>
                </a:lnTo>
                <a:close/>
                <a:moveTo>
                  <a:pt x="192193" y="154828"/>
                </a:moveTo>
                <a:lnTo>
                  <a:pt x="197512" y="157898"/>
                </a:lnTo>
                <a:lnTo>
                  <a:pt x="197512" y="164068"/>
                </a:lnTo>
                <a:lnTo>
                  <a:pt x="192193" y="154828"/>
                </a:lnTo>
                <a:close/>
                <a:moveTo>
                  <a:pt x="203804" y="154828"/>
                </a:moveTo>
                <a:lnTo>
                  <a:pt x="209123" y="157898"/>
                </a:lnTo>
                <a:lnTo>
                  <a:pt x="209123" y="164068"/>
                </a:lnTo>
                <a:lnTo>
                  <a:pt x="203804" y="154828"/>
                </a:lnTo>
                <a:close/>
                <a:moveTo>
                  <a:pt x="215446" y="154828"/>
                </a:moveTo>
                <a:lnTo>
                  <a:pt x="220765" y="157898"/>
                </a:lnTo>
                <a:lnTo>
                  <a:pt x="220765" y="164068"/>
                </a:lnTo>
                <a:lnTo>
                  <a:pt x="215446" y="154828"/>
                </a:lnTo>
                <a:close/>
                <a:moveTo>
                  <a:pt x="227057" y="154828"/>
                </a:moveTo>
                <a:lnTo>
                  <a:pt x="232376" y="157898"/>
                </a:lnTo>
                <a:lnTo>
                  <a:pt x="232376" y="164068"/>
                </a:lnTo>
                <a:lnTo>
                  <a:pt x="227057" y="154828"/>
                </a:lnTo>
                <a:close/>
                <a:moveTo>
                  <a:pt x="238668" y="154828"/>
                </a:moveTo>
                <a:lnTo>
                  <a:pt x="243987" y="157898"/>
                </a:lnTo>
                <a:lnTo>
                  <a:pt x="243987" y="164068"/>
                </a:lnTo>
                <a:lnTo>
                  <a:pt x="238668" y="154828"/>
                </a:lnTo>
                <a:close/>
                <a:moveTo>
                  <a:pt x="250279" y="154828"/>
                </a:moveTo>
                <a:lnTo>
                  <a:pt x="255598" y="157898"/>
                </a:lnTo>
                <a:lnTo>
                  <a:pt x="255598" y="164068"/>
                </a:lnTo>
                <a:lnTo>
                  <a:pt x="250279" y="154828"/>
                </a:lnTo>
                <a:close/>
                <a:moveTo>
                  <a:pt x="261890" y="154828"/>
                </a:moveTo>
                <a:lnTo>
                  <a:pt x="267210" y="157898"/>
                </a:lnTo>
                <a:lnTo>
                  <a:pt x="267210" y="164068"/>
                </a:lnTo>
                <a:lnTo>
                  <a:pt x="261890" y="154828"/>
                </a:lnTo>
                <a:close/>
                <a:moveTo>
                  <a:pt x="273532" y="154828"/>
                </a:moveTo>
                <a:lnTo>
                  <a:pt x="278851" y="157898"/>
                </a:lnTo>
                <a:lnTo>
                  <a:pt x="278851" y="164068"/>
                </a:lnTo>
                <a:lnTo>
                  <a:pt x="273532" y="154828"/>
                </a:lnTo>
                <a:close/>
                <a:moveTo>
                  <a:pt x="133864" y="154949"/>
                </a:moveTo>
                <a:lnTo>
                  <a:pt x="139183" y="164129"/>
                </a:lnTo>
                <a:lnTo>
                  <a:pt x="139183" y="164129"/>
                </a:lnTo>
                <a:lnTo>
                  <a:pt x="136721" y="162700"/>
                </a:lnTo>
                <a:lnTo>
                  <a:pt x="133864" y="161089"/>
                </a:lnTo>
                <a:lnTo>
                  <a:pt x="133864" y="154949"/>
                </a:lnTo>
                <a:close/>
                <a:moveTo>
                  <a:pt x="180339" y="154949"/>
                </a:moveTo>
                <a:lnTo>
                  <a:pt x="185658" y="164129"/>
                </a:lnTo>
                <a:lnTo>
                  <a:pt x="185658" y="164129"/>
                </a:lnTo>
                <a:lnTo>
                  <a:pt x="183165" y="162700"/>
                </a:lnTo>
                <a:lnTo>
                  <a:pt x="180339" y="161089"/>
                </a:lnTo>
                <a:lnTo>
                  <a:pt x="180339" y="154949"/>
                </a:lnTo>
                <a:close/>
                <a:moveTo>
                  <a:pt x="203591" y="154919"/>
                </a:moveTo>
                <a:lnTo>
                  <a:pt x="208911" y="164129"/>
                </a:lnTo>
                <a:lnTo>
                  <a:pt x="208911" y="164129"/>
                </a:lnTo>
                <a:lnTo>
                  <a:pt x="206418" y="162731"/>
                </a:lnTo>
                <a:lnTo>
                  <a:pt x="203591" y="161089"/>
                </a:lnTo>
                <a:lnTo>
                  <a:pt x="203591" y="154919"/>
                </a:lnTo>
                <a:close/>
                <a:moveTo>
                  <a:pt x="17661" y="154949"/>
                </a:moveTo>
                <a:lnTo>
                  <a:pt x="22980" y="164129"/>
                </a:lnTo>
                <a:lnTo>
                  <a:pt x="20518" y="162700"/>
                </a:lnTo>
                <a:lnTo>
                  <a:pt x="17661" y="161089"/>
                </a:lnTo>
                <a:lnTo>
                  <a:pt x="17661" y="154949"/>
                </a:lnTo>
                <a:close/>
                <a:moveTo>
                  <a:pt x="29302" y="154949"/>
                </a:moveTo>
                <a:lnTo>
                  <a:pt x="34622" y="164129"/>
                </a:lnTo>
                <a:lnTo>
                  <a:pt x="32160" y="162700"/>
                </a:lnTo>
                <a:lnTo>
                  <a:pt x="29302" y="161089"/>
                </a:lnTo>
                <a:lnTo>
                  <a:pt x="29302" y="154949"/>
                </a:lnTo>
                <a:close/>
                <a:moveTo>
                  <a:pt x="40883" y="154949"/>
                </a:moveTo>
                <a:lnTo>
                  <a:pt x="46202" y="164129"/>
                </a:lnTo>
                <a:lnTo>
                  <a:pt x="43740" y="162700"/>
                </a:lnTo>
                <a:lnTo>
                  <a:pt x="40883" y="161089"/>
                </a:lnTo>
                <a:lnTo>
                  <a:pt x="40883" y="154949"/>
                </a:lnTo>
                <a:close/>
                <a:moveTo>
                  <a:pt x="52525" y="154949"/>
                </a:moveTo>
                <a:lnTo>
                  <a:pt x="57844" y="164129"/>
                </a:lnTo>
                <a:lnTo>
                  <a:pt x="55351" y="162700"/>
                </a:lnTo>
                <a:lnTo>
                  <a:pt x="52525" y="161089"/>
                </a:lnTo>
                <a:lnTo>
                  <a:pt x="52525" y="154949"/>
                </a:lnTo>
                <a:close/>
                <a:moveTo>
                  <a:pt x="64136" y="154949"/>
                </a:moveTo>
                <a:lnTo>
                  <a:pt x="69455" y="164129"/>
                </a:lnTo>
                <a:lnTo>
                  <a:pt x="66993" y="162700"/>
                </a:lnTo>
                <a:lnTo>
                  <a:pt x="64136" y="161089"/>
                </a:lnTo>
                <a:lnTo>
                  <a:pt x="64136" y="154949"/>
                </a:lnTo>
                <a:close/>
                <a:moveTo>
                  <a:pt x="75777" y="154949"/>
                </a:moveTo>
                <a:lnTo>
                  <a:pt x="81097" y="164129"/>
                </a:lnTo>
                <a:lnTo>
                  <a:pt x="78604" y="162700"/>
                </a:lnTo>
                <a:lnTo>
                  <a:pt x="75777" y="161089"/>
                </a:lnTo>
                <a:lnTo>
                  <a:pt x="75777" y="154949"/>
                </a:lnTo>
                <a:close/>
                <a:moveTo>
                  <a:pt x="87389" y="154949"/>
                </a:moveTo>
                <a:lnTo>
                  <a:pt x="92708" y="164129"/>
                </a:lnTo>
                <a:lnTo>
                  <a:pt x="90246" y="162700"/>
                </a:lnTo>
                <a:lnTo>
                  <a:pt x="87389" y="161089"/>
                </a:lnTo>
                <a:lnTo>
                  <a:pt x="87389" y="154949"/>
                </a:lnTo>
                <a:close/>
                <a:moveTo>
                  <a:pt x="99030" y="154949"/>
                </a:moveTo>
                <a:lnTo>
                  <a:pt x="104349" y="164129"/>
                </a:lnTo>
                <a:lnTo>
                  <a:pt x="101857" y="162700"/>
                </a:lnTo>
                <a:lnTo>
                  <a:pt x="99030" y="161089"/>
                </a:lnTo>
                <a:lnTo>
                  <a:pt x="99030" y="154949"/>
                </a:lnTo>
                <a:close/>
                <a:moveTo>
                  <a:pt x="110611" y="154949"/>
                </a:moveTo>
                <a:lnTo>
                  <a:pt x="115930" y="164129"/>
                </a:lnTo>
                <a:lnTo>
                  <a:pt x="113468" y="162700"/>
                </a:lnTo>
                <a:lnTo>
                  <a:pt x="110611" y="161089"/>
                </a:lnTo>
                <a:lnTo>
                  <a:pt x="110611" y="154949"/>
                </a:lnTo>
                <a:close/>
                <a:moveTo>
                  <a:pt x="122222" y="154949"/>
                </a:moveTo>
                <a:lnTo>
                  <a:pt x="127541" y="164129"/>
                </a:lnTo>
                <a:lnTo>
                  <a:pt x="125079" y="162700"/>
                </a:lnTo>
                <a:lnTo>
                  <a:pt x="122222" y="161089"/>
                </a:lnTo>
                <a:lnTo>
                  <a:pt x="122222" y="154949"/>
                </a:lnTo>
                <a:close/>
                <a:moveTo>
                  <a:pt x="145475" y="154949"/>
                </a:moveTo>
                <a:lnTo>
                  <a:pt x="150794" y="164129"/>
                </a:lnTo>
                <a:lnTo>
                  <a:pt x="148332" y="162700"/>
                </a:lnTo>
                <a:lnTo>
                  <a:pt x="145475" y="161089"/>
                </a:lnTo>
                <a:lnTo>
                  <a:pt x="145475" y="154949"/>
                </a:lnTo>
                <a:close/>
                <a:moveTo>
                  <a:pt x="157116" y="154949"/>
                </a:moveTo>
                <a:lnTo>
                  <a:pt x="162436" y="164129"/>
                </a:lnTo>
                <a:lnTo>
                  <a:pt x="159974" y="162700"/>
                </a:lnTo>
                <a:lnTo>
                  <a:pt x="157116" y="161089"/>
                </a:lnTo>
                <a:lnTo>
                  <a:pt x="157116" y="154949"/>
                </a:lnTo>
                <a:close/>
                <a:moveTo>
                  <a:pt x="168727" y="154949"/>
                </a:moveTo>
                <a:lnTo>
                  <a:pt x="174047" y="164129"/>
                </a:lnTo>
                <a:lnTo>
                  <a:pt x="171585" y="162700"/>
                </a:lnTo>
                <a:lnTo>
                  <a:pt x="168727" y="161089"/>
                </a:lnTo>
                <a:lnTo>
                  <a:pt x="168727" y="154949"/>
                </a:lnTo>
                <a:close/>
                <a:moveTo>
                  <a:pt x="191950" y="154919"/>
                </a:moveTo>
                <a:lnTo>
                  <a:pt x="197269" y="164129"/>
                </a:lnTo>
                <a:lnTo>
                  <a:pt x="194807" y="162731"/>
                </a:lnTo>
                <a:lnTo>
                  <a:pt x="191950" y="161089"/>
                </a:lnTo>
                <a:lnTo>
                  <a:pt x="191950" y="154919"/>
                </a:lnTo>
                <a:close/>
                <a:moveTo>
                  <a:pt x="215202" y="154919"/>
                </a:moveTo>
                <a:lnTo>
                  <a:pt x="220522" y="164129"/>
                </a:lnTo>
                <a:lnTo>
                  <a:pt x="218060" y="162731"/>
                </a:lnTo>
                <a:lnTo>
                  <a:pt x="215202" y="161089"/>
                </a:lnTo>
                <a:lnTo>
                  <a:pt x="215202" y="154919"/>
                </a:lnTo>
                <a:close/>
                <a:moveTo>
                  <a:pt x="226783" y="154919"/>
                </a:moveTo>
                <a:lnTo>
                  <a:pt x="232103" y="164129"/>
                </a:lnTo>
                <a:lnTo>
                  <a:pt x="229640" y="162731"/>
                </a:lnTo>
                <a:lnTo>
                  <a:pt x="226783" y="161089"/>
                </a:lnTo>
                <a:lnTo>
                  <a:pt x="226783" y="154919"/>
                </a:lnTo>
                <a:close/>
                <a:moveTo>
                  <a:pt x="238425" y="154919"/>
                </a:moveTo>
                <a:lnTo>
                  <a:pt x="243744" y="164129"/>
                </a:lnTo>
                <a:lnTo>
                  <a:pt x="241282" y="162731"/>
                </a:lnTo>
                <a:lnTo>
                  <a:pt x="238425" y="161089"/>
                </a:lnTo>
                <a:lnTo>
                  <a:pt x="238425" y="154919"/>
                </a:lnTo>
                <a:close/>
                <a:moveTo>
                  <a:pt x="250036" y="154919"/>
                </a:moveTo>
                <a:lnTo>
                  <a:pt x="255355" y="164129"/>
                </a:lnTo>
                <a:lnTo>
                  <a:pt x="252893" y="162731"/>
                </a:lnTo>
                <a:lnTo>
                  <a:pt x="250036" y="161089"/>
                </a:lnTo>
                <a:lnTo>
                  <a:pt x="250036" y="154919"/>
                </a:lnTo>
                <a:close/>
                <a:moveTo>
                  <a:pt x="261678" y="154919"/>
                </a:moveTo>
                <a:lnTo>
                  <a:pt x="266997" y="164129"/>
                </a:lnTo>
                <a:lnTo>
                  <a:pt x="264535" y="162731"/>
                </a:lnTo>
                <a:lnTo>
                  <a:pt x="261678" y="161089"/>
                </a:lnTo>
                <a:lnTo>
                  <a:pt x="261678" y="154919"/>
                </a:lnTo>
                <a:close/>
                <a:moveTo>
                  <a:pt x="273289" y="154919"/>
                </a:moveTo>
                <a:lnTo>
                  <a:pt x="278608" y="164129"/>
                </a:lnTo>
                <a:lnTo>
                  <a:pt x="276146" y="162731"/>
                </a:lnTo>
                <a:lnTo>
                  <a:pt x="273289" y="161089"/>
                </a:lnTo>
                <a:lnTo>
                  <a:pt x="273289" y="154919"/>
                </a:lnTo>
                <a:close/>
                <a:moveTo>
                  <a:pt x="6050" y="154919"/>
                </a:moveTo>
                <a:lnTo>
                  <a:pt x="11369" y="164159"/>
                </a:lnTo>
                <a:lnTo>
                  <a:pt x="11369" y="164159"/>
                </a:lnTo>
                <a:lnTo>
                  <a:pt x="8907" y="162731"/>
                </a:lnTo>
                <a:lnTo>
                  <a:pt x="6050" y="161089"/>
                </a:lnTo>
                <a:lnTo>
                  <a:pt x="6050" y="154919"/>
                </a:lnTo>
                <a:close/>
                <a:moveTo>
                  <a:pt x="17418" y="154919"/>
                </a:moveTo>
                <a:lnTo>
                  <a:pt x="17418" y="161089"/>
                </a:lnTo>
                <a:lnTo>
                  <a:pt x="14560" y="162731"/>
                </a:lnTo>
                <a:lnTo>
                  <a:pt x="12098" y="164159"/>
                </a:lnTo>
                <a:lnTo>
                  <a:pt x="12098" y="164159"/>
                </a:lnTo>
                <a:lnTo>
                  <a:pt x="17418" y="154919"/>
                </a:lnTo>
                <a:close/>
                <a:moveTo>
                  <a:pt x="52251" y="154919"/>
                </a:moveTo>
                <a:lnTo>
                  <a:pt x="52251" y="161089"/>
                </a:lnTo>
                <a:lnTo>
                  <a:pt x="49394" y="162731"/>
                </a:lnTo>
                <a:lnTo>
                  <a:pt x="46932" y="164159"/>
                </a:lnTo>
                <a:lnTo>
                  <a:pt x="46932" y="164159"/>
                </a:lnTo>
                <a:lnTo>
                  <a:pt x="52251" y="154919"/>
                </a:lnTo>
                <a:close/>
                <a:moveTo>
                  <a:pt x="110368" y="154980"/>
                </a:moveTo>
                <a:lnTo>
                  <a:pt x="110368" y="161120"/>
                </a:lnTo>
                <a:lnTo>
                  <a:pt x="107541" y="162761"/>
                </a:lnTo>
                <a:lnTo>
                  <a:pt x="105048" y="164159"/>
                </a:lnTo>
                <a:lnTo>
                  <a:pt x="105048" y="164159"/>
                </a:lnTo>
                <a:lnTo>
                  <a:pt x="110368" y="154980"/>
                </a:lnTo>
                <a:close/>
                <a:moveTo>
                  <a:pt x="145232" y="154980"/>
                </a:moveTo>
                <a:lnTo>
                  <a:pt x="145232" y="161120"/>
                </a:lnTo>
                <a:lnTo>
                  <a:pt x="142374" y="162761"/>
                </a:lnTo>
                <a:lnTo>
                  <a:pt x="139912" y="164159"/>
                </a:lnTo>
                <a:lnTo>
                  <a:pt x="139912" y="164159"/>
                </a:lnTo>
                <a:lnTo>
                  <a:pt x="145232" y="154980"/>
                </a:lnTo>
                <a:close/>
                <a:moveTo>
                  <a:pt x="156843" y="154980"/>
                </a:moveTo>
                <a:lnTo>
                  <a:pt x="156843" y="161120"/>
                </a:lnTo>
                <a:lnTo>
                  <a:pt x="153986" y="162761"/>
                </a:lnTo>
                <a:lnTo>
                  <a:pt x="151523" y="164159"/>
                </a:lnTo>
                <a:lnTo>
                  <a:pt x="151523" y="164159"/>
                </a:lnTo>
                <a:lnTo>
                  <a:pt x="156843" y="154980"/>
                </a:lnTo>
                <a:close/>
                <a:moveTo>
                  <a:pt x="180065" y="154980"/>
                </a:moveTo>
                <a:lnTo>
                  <a:pt x="180065" y="161120"/>
                </a:lnTo>
                <a:lnTo>
                  <a:pt x="177208" y="162761"/>
                </a:lnTo>
                <a:lnTo>
                  <a:pt x="174746" y="164159"/>
                </a:lnTo>
                <a:lnTo>
                  <a:pt x="174746" y="164159"/>
                </a:lnTo>
                <a:lnTo>
                  <a:pt x="180065" y="154980"/>
                </a:lnTo>
                <a:close/>
                <a:moveTo>
                  <a:pt x="191676" y="154980"/>
                </a:moveTo>
                <a:lnTo>
                  <a:pt x="191676" y="161089"/>
                </a:lnTo>
                <a:lnTo>
                  <a:pt x="188849" y="162731"/>
                </a:lnTo>
                <a:lnTo>
                  <a:pt x="186357" y="164159"/>
                </a:lnTo>
                <a:lnTo>
                  <a:pt x="186357" y="164159"/>
                </a:lnTo>
                <a:lnTo>
                  <a:pt x="191676" y="154980"/>
                </a:lnTo>
                <a:close/>
                <a:moveTo>
                  <a:pt x="203318" y="154980"/>
                </a:moveTo>
                <a:lnTo>
                  <a:pt x="203318" y="161089"/>
                </a:lnTo>
                <a:lnTo>
                  <a:pt x="200461" y="162731"/>
                </a:lnTo>
                <a:lnTo>
                  <a:pt x="197999" y="164159"/>
                </a:lnTo>
                <a:lnTo>
                  <a:pt x="197999" y="164159"/>
                </a:lnTo>
                <a:lnTo>
                  <a:pt x="203318" y="154980"/>
                </a:lnTo>
                <a:close/>
                <a:moveTo>
                  <a:pt x="214929" y="154980"/>
                </a:moveTo>
                <a:lnTo>
                  <a:pt x="214929" y="161089"/>
                </a:lnTo>
                <a:lnTo>
                  <a:pt x="212072" y="162731"/>
                </a:lnTo>
                <a:lnTo>
                  <a:pt x="209610" y="164159"/>
                </a:lnTo>
                <a:lnTo>
                  <a:pt x="209610" y="164159"/>
                </a:lnTo>
                <a:lnTo>
                  <a:pt x="214929" y="154980"/>
                </a:lnTo>
                <a:close/>
                <a:moveTo>
                  <a:pt x="226570" y="154980"/>
                </a:moveTo>
                <a:lnTo>
                  <a:pt x="226570" y="161089"/>
                </a:lnTo>
                <a:lnTo>
                  <a:pt x="223713" y="162731"/>
                </a:lnTo>
                <a:lnTo>
                  <a:pt x="221251" y="164159"/>
                </a:lnTo>
                <a:lnTo>
                  <a:pt x="221251" y="164159"/>
                </a:lnTo>
                <a:lnTo>
                  <a:pt x="226570" y="154980"/>
                </a:lnTo>
                <a:close/>
                <a:moveTo>
                  <a:pt x="238182" y="154980"/>
                </a:moveTo>
                <a:lnTo>
                  <a:pt x="238182" y="161089"/>
                </a:lnTo>
                <a:lnTo>
                  <a:pt x="235355" y="162731"/>
                </a:lnTo>
                <a:lnTo>
                  <a:pt x="232862" y="164159"/>
                </a:lnTo>
                <a:lnTo>
                  <a:pt x="232862" y="164159"/>
                </a:lnTo>
                <a:lnTo>
                  <a:pt x="238182" y="154980"/>
                </a:lnTo>
                <a:close/>
                <a:moveTo>
                  <a:pt x="249793" y="154980"/>
                </a:moveTo>
                <a:lnTo>
                  <a:pt x="249793" y="161089"/>
                </a:lnTo>
                <a:lnTo>
                  <a:pt x="246936" y="162731"/>
                </a:lnTo>
                <a:lnTo>
                  <a:pt x="244474" y="164159"/>
                </a:lnTo>
                <a:lnTo>
                  <a:pt x="244474" y="164159"/>
                </a:lnTo>
                <a:lnTo>
                  <a:pt x="249793" y="154980"/>
                </a:lnTo>
                <a:close/>
                <a:moveTo>
                  <a:pt x="29029" y="154919"/>
                </a:moveTo>
                <a:lnTo>
                  <a:pt x="29029" y="161089"/>
                </a:lnTo>
                <a:lnTo>
                  <a:pt x="26172" y="162731"/>
                </a:lnTo>
                <a:lnTo>
                  <a:pt x="23710" y="164159"/>
                </a:lnTo>
                <a:lnTo>
                  <a:pt x="29029" y="154919"/>
                </a:lnTo>
                <a:close/>
                <a:moveTo>
                  <a:pt x="40610" y="154919"/>
                </a:moveTo>
                <a:lnTo>
                  <a:pt x="40610" y="161089"/>
                </a:lnTo>
                <a:lnTo>
                  <a:pt x="37783" y="162731"/>
                </a:lnTo>
                <a:lnTo>
                  <a:pt x="35290" y="164159"/>
                </a:lnTo>
                <a:lnTo>
                  <a:pt x="40610" y="154919"/>
                </a:lnTo>
                <a:close/>
                <a:moveTo>
                  <a:pt x="63862" y="154919"/>
                </a:moveTo>
                <a:lnTo>
                  <a:pt x="63862" y="161089"/>
                </a:lnTo>
                <a:lnTo>
                  <a:pt x="61005" y="162731"/>
                </a:lnTo>
                <a:lnTo>
                  <a:pt x="58543" y="164159"/>
                </a:lnTo>
                <a:lnTo>
                  <a:pt x="63862" y="154919"/>
                </a:lnTo>
                <a:close/>
                <a:moveTo>
                  <a:pt x="75504" y="154919"/>
                </a:moveTo>
                <a:lnTo>
                  <a:pt x="75504" y="161089"/>
                </a:lnTo>
                <a:lnTo>
                  <a:pt x="72647" y="162731"/>
                </a:lnTo>
                <a:lnTo>
                  <a:pt x="70185" y="164159"/>
                </a:lnTo>
                <a:lnTo>
                  <a:pt x="75504" y="154919"/>
                </a:lnTo>
                <a:close/>
                <a:moveTo>
                  <a:pt x="87115" y="154919"/>
                </a:moveTo>
                <a:lnTo>
                  <a:pt x="87115" y="161089"/>
                </a:lnTo>
                <a:lnTo>
                  <a:pt x="84288" y="162731"/>
                </a:lnTo>
                <a:lnTo>
                  <a:pt x="81796" y="164159"/>
                </a:lnTo>
                <a:lnTo>
                  <a:pt x="87115" y="154919"/>
                </a:lnTo>
                <a:close/>
                <a:moveTo>
                  <a:pt x="98757" y="154919"/>
                </a:moveTo>
                <a:lnTo>
                  <a:pt x="98757" y="161089"/>
                </a:lnTo>
                <a:lnTo>
                  <a:pt x="95899" y="162731"/>
                </a:lnTo>
                <a:lnTo>
                  <a:pt x="93437" y="164159"/>
                </a:lnTo>
                <a:lnTo>
                  <a:pt x="98757" y="154919"/>
                </a:lnTo>
                <a:close/>
                <a:moveTo>
                  <a:pt x="121979" y="154980"/>
                </a:moveTo>
                <a:lnTo>
                  <a:pt x="121979" y="161120"/>
                </a:lnTo>
                <a:lnTo>
                  <a:pt x="119122" y="162761"/>
                </a:lnTo>
                <a:lnTo>
                  <a:pt x="116660" y="164159"/>
                </a:lnTo>
                <a:lnTo>
                  <a:pt x="121979" y="154980"/>
                </a:lnTo>
                <a:close/>
                <a:moveTo>
                  <a:pt x="133590" y="154980"/>
                </a:moveTo>
                <a:lnTo>
                  <a:pt x="133590" y="161120"/>
                </a:lnTo>
                <a:lnTo>
                  <a:pt x="130733" y="162761"/>
                </a:lnTo>
                <a:lnTo>
                  <a:pt x="128271" y="164159"/>
                </a:lnTo>
                <a:lnTo>
                  <a:pt x="133590" y="154980"/>
                </a:lnTo>
                <a:close/>
                <a:moveTo>
                  <a:pt x="168484" y="154980"/>
                </a:moveTo>
                <a:lnTo>
                  <a:pt x="168484" y="161120"/>
                </a:lnTo>
                <a:lnTo>
                  <a:pt x="165627" y="162761"/>
                </a:lnTo>
                <a:lnTo>
                  <a:pt x="163165" y="164159"/>
                </a:lnTo>
                <a:lnTo>
                  <a:pt x="168484" y="154980"/>
                </a:lnTo>
                <a:close/>
                <a:moveTo>
                  <a:pt x="261404" y="154980"/>
                </a:moveTo>
                <a:lnTo>
                  <a:pt x="261404" y="161089"/>
                </a:lnTo>
                <a:lnTo>
                  <a:pt x="258547" y="162731"/>
                </a:lnTo>
                <a:lnTo>
                  <a:pt x="256085" y="164159"/>
                </a:lnTo>
                <a:lnTo>
                  <a:pt x="261404" y="154980"/>
                </a:lnTo>
                <a:close/>
                <a:moveTo>
                  <a:pt x="273046" y="154980"/>
                </a:moveTo>
                <a:lnTo>
                  <a:pt x="273046" y="161120"/>
                </a:lnTo>
                <a:lnTo>
                  <a:pt x="270188" y="162761"/>
                </a:lnTo>
                <a:lnTo>
                  <a:pt x="267726" y="164159"/>
                </a:lnTo>
                <a:lnTo>
                  <a:pt x="273046" y="154980"/>
                </a:lnTo>
                <a:close/>
                <a:moveTo>
                  <a:pt x="284657" y="154980"/>
                </a:moveTo>
                <a:lnTo>
                  <a:pt x="284657" y="161120"/>
                </a:lnTo>
                <a:lnTo>
                  <a:pt x="279337" y="164159"/>
                </a:lnTo>
                <a:lnTo>
                  <a:pt x="284657" y="154980"/>
                </a:lnTo>
                <a:close/>
                <a:moveTo>
                  <a:pt x="5898" y="161332"/>
                </a:moveTo>
                <a:lnTo>
                  <a:pt x="8755" y="162943"/>
                </a:lnTo>
                <a:lnTo>
                  <a:pt x="11217" y="164402"/>
                </a:lnTo>
                <a:lnTo>
                  <a:pt x="578" y="164402"/>
                </a:lnTo>
                <a:lnTo>
                  <a:pt x="5898" y="161332"/>
                </a:lnTo>
                <a:close/>
                <a:moveTo>
                  <a:pt x="17509" y="161332"/>
                </a:moveTo>
                <a:lnTo>
                  <a:pt x="20366" y="162943"/>
                </a:lnTo>
                <a:lnTo>
                  <a:pt x="22828" y="164402"/>
                </a:lnTo>
                <a:lnTo>
                  <a:pt x="12190" y="164402"/>
                </a:lnTo>
                <a:lnTo>
                  <a:pt x="14682" y="162943"/>
                </a:lnTo>
                <a:lnTo>
                  <a:pt x="17509" y="161332"/>
                </a:lnTo>
                <a:close/>
                <a:moveTo>
                  <a:pt x="29150" y="161332"/>
                </a:moveTo>
                <a:lnTo>
                  <a:pt x="32008" y="162943"/>
                </a:lnTo>
                <a:lnTo>
                  <a:pt x="34470" y="164402"/>
                </a:lnTo>
                <a:lnTo>
                  <a:pt x="23831" y="164402"/>
                </a:lnTo>
                <a:lnTo>
                  <a:pt x="26293" y="162943"/>
                </a:lnTo>
                <a:lnTo>
                  <a:pt x="29150" y="161332"/>
                </a:lnTo>
                <a:close/>
                <a:moveTo>
                  <a:pt x="40762" y="161332"/>
                </a:moveTo>
                <a:lnTo>
                  <a:pt x="43619" y="162943"/>
                </a:lnTo>
                <a:lnTo>
                  <a:pt x="46081" y="164402"/>
                </a:lnTo>
                <a:lnTo>
                  <a:pt x="35442" y="164402"/>
                </a:lnTo>
                <a:lnTo>
                  <a:pt x="37935" y="162943"/>
                </a:lnTo>
                <a:lnTo>
                  <a:pt x="40762" y="161332"/>
                </a:lnTo>
                <a:close/>
                <a:moveTo>
                  <a:pt x="52403" y="161332"/>
                </a:moveTo>
                <a:lnTo>
                  <a:pt x="55260" y="162943"/>
                </a:lnTo>
                <a:lnTo>
                  <a:pt x="57722" y="164402"/>
                </a:lnTo>
                <a:lnTo>
                  <a:pt x="47084" y="164402"/>
                </a:lnTo>
                <a:lnTo>
                  <a:pt x="49546" y="162943"/>
                </a:lnTo>
                <a:lnTo>
                  <a:pt x="52403" y="161332"/>
                </a:lnTo>
                <a:close/>
                <a:moveTo>
                  <a:pt x="64014" y="161332"/>
                </a:moveTo>
                <a:lnTo>
                  <a:pt x="66871" y="162943"/>
                </a:lnTo>
                <a:lnTo>
                  <a:pt x="69334" y="164402"/>
                </a:lnTo>
                <a:lnTo>
                  <a:pt x="58695" y="164402"/>
                </a:lnTo>
                <a:lnTo>
                  <a:pt x="61187" y="162943"/>
                </a:lnTo>
                <a:lnTo>
                  <a:pt x="64014" y="161332"/>
                </a:lnTo>
                <a:close/>
                <a:moveTo>
                  <a:pt x="75625" y="161332"/>
                </a:moveTo>
                <a:lnTo>
                  <a:pt x="78452" y="162943"/>
                </a:lnTo>
                <a:lnTo>
                  <a:pt x="80945" y="164402"/>
                </a:lnTo>
                <a:lnTo>
                  <a:pt x="70306" y="164402"/>
                </a:lnTo>
                <a:lnTo>
                  <a:pt x="72768" y="162943"/>
                </a:lnTo>
                <a:lnTo>
                  <a:pt x="75625" y="161332"/>
                </a:lnTo>
                <a:close/>
                <a:moveTo>
                  <a:pt x="87237" y="161332"/>
                </a:moveTo>
                <a:lnTo>
                  <a:pt x="90094" y="162943"/>
                </a:lnTo>
                <a:lnTo>
                  <a:pt x="92556" y="164402"/>
                </a:lnTo>
                <a:lnTo>
                  <a:pt x="81917" y="164402"/>
                </a:lnTo>
                <a:lnTo>
                  <a:pt x="84379" y="162943"/>
                </a:lnTo>
                <a:lnTo>
                  <a:pt x="87237" y="161332"/>
                </a:lnTo>
                <a:close/>
                <a:moveTo>
                  <a:pt x="98878" y="161332"/>
                </a:moveTo>
                <a:lnTo>
                  <a:pt x="101705" y="162943"/>
                </a:lnTo>
                <a:lnTo>
                  <a:pt x="104197" y="164402"/>
                </a:lnTo>
                <a:lnTo>
                  <a:pt x="93559" y="164402"/>
                </a:lnTo>
                <a:lnTo>
                  <a:pt x="96021" y="162943"/>
                </a:lnTo>
                <a:lnTo>
                  <a:pt x="98878" y="161332"/>
                </a:lnTo>
                <a:close/>
                <a:moveTo>
                  <a:pt x="110489" y="161332"/>
                </a:moveTo>
                <a:lnTo>
                  <a:pt x="113346" y="162943"/>
                </a:lnTo>
                <a:lnTo>
                  <a:pt x="115809" y="164402"/>
                </a:lnTo>
                <a:lnTo>
                  <a:pt x="105170" y="164402"/>
                </a:lnTo>
                <a:lnTo>
                  <a:pt x="107632" y="162943"/>
                </a:lnTo>
                <a:lnTo>
                  <a:pt x="110489" y="161332"/>
                </a:lnTo>
                <a:close/>
                <a:moveTo>
                  <a:pt x="122131" y="161332"/>
                </a:moveTo>
                <a:lnTo>
                  <a:pt x="124958" y="162943"/>
                </a:lnTo>
                <a:lnTo>
                  <a:pt x="127450" y="164402"/>
                </a:lnTo>
                <a:lnTo>
                  <a:pt x="116812" y="164402"/>
                </a:lnTo>
                <a:lnTo>
                  <a:pt x="119274" y="162943"/>
                </a:lnTo>
                <a:lnTo>
                  <a:pt x="122131" y="161332"/>
                </a:lnTo>
                <a:close/>
                <a:moveTo>
                  <a:pt x="133742" y="161332"/>
                </a:moveTo>
                <a:lnTo>
                  <a:pt x="136599" y="162943"/>
                </a:lnTo>
                <a:lnTo>
                  <a:pt x="139061" y="164402"/>
                </a:lnTo>
                <a:lnTo>
                  <a:pt x="128423" y="164402"/>
                </a:lnTo>
                <a:lnTo>
                  <a:pt x="130885" y="162943"/>
                </a:lnTo>
                <a:lnTo>
                  <a:pt x="133742" y="161332"/>
                </a:lnTo>
                <a:close/>
                <a:moveTo>
                  <a:pt x="145323" y="161332"/>
                </a:moveTo>
                <a:lnTo>
                  <a:pt x="148180" y="162943"/>
                </a:lnTo>
                <a:lnTo>
                  <a:pt x="150642" y="164402"/>
                </a:lnTo>
                <a:lnTo>
                  <a:pt x="140004" y="164402"/>
                </a:lnTo>
                <a:lnTo>
                  <a:pt x="142496" y="162943"/>
                </a:lnTo>
                <a:lnTo>
                  <a:pt x="145323" y="161332"/>
                </a:lnTo>
                <a:close/>
                <a:moveTo>
                  <a:pt x="156964" y="161332"/>
                </a:moveTo>
                <a:lnTo>
                  <a:pt x="159822" y="162943"/>
                </a:lnTo>
                <a:lnTo>
                  <a:pt x="162284" y="164402"/>
                </a:lnTo>
                <a:lnTo>
                  <a:pt x="151645" y="164402"/>
                </a:lnTo>
                <a:lnTo>
                  <a:pt x="154107" y="162943"/>
                </a:lnTo>
                <a:lnTo>
                  <a:pt x="156964" y="161332"/>
                </a:lnTo>
                <a:close/>
                <a:moveTo>
                  <a:pt x="168575" y="161332"/>
                </a:moveTo>
                <a:lnTo>
                  <a:pt x="171433" y="162943"/>
                </a:lnTo>
                <a:lnTo>
                  <a:pt x="173895" y="164402"/>
                </a:lnTo>
                <a:lnTo>
                  <a:pt x="163256" y="164402"/>
                </a:lnTo>
                <a:lnTo>
                  <a:pt x="165749" y="162943"/>
                </a:lnTo>
                <a:lnTo>
                  <a:pt x="168575" y="161332"/>
                </a:lnTo>
                <a:close/>
                <a:moveTo>
                  <a:pt x="180217" y="161332"/>
                </a:moveTo>
                <a:lnTo>
                  <a:pt x="183074" y="162943"/>
                </a:lnTo>
                <a:lnTo>
                  <a:pt x="185536" y="164402"/>
                </a:lnTo>
                <a:lnTo>
                  <a:pt x="174898" y="164402"/>
                </a:lnTo>
                <a:lnTo>
                  <a:pt x="177360" y="162943"/>
                </a:lnTo>
                <a:lnTo>
                  <a:pt x="180217" y="161332"/>
                </a:lnTo>
                <a:close/>
                <a:moveTo>
                  <a:pt x="191828" y="161332"/>
                </a:moveTo>
                <a:lnTo>
                  <a:pt x="194685" y="162943"/>
                </a:lnTo>
                <a:lnTo>
                  <a:pt x="197147" y="164402"/>
                </a:lnTo>
                <a:lnTo>
                  <a:pt x="186509" y="164402"/>
                </a:lnTo>
                <a:lnTo>
                  <a:pt x="189001" y="162943"/>
                </a:lnTo>
                <a:lnTo>
                  <a:pt x="191828" y="161332"/>
                </a:lnTo>
                <a:close/>
                <a:moveTo>
                  <a:pt x="203470" y="161332"/>
                </a:moveTo>
                <a:lnTo>
                  <a:pt x="206327" y="162943"/>
                </a:lnTo>
                <a:lnTo>
                  <a:pt x="208789" y="164402"/>
                </a:lnTo>
                <a:lnTo>
                  <a:pt x="198151" y="164402"/>
                </a:lnTo>
                <a:lnTo>
                  <a:pt x="200613" y="162943"/>
                </a:lnTo>
                <a:lnTo>
                  <a:pt x="203470" y="161332"/>
                </a:lnTo>
                <a:close/>
                <a:moveTo>
                  <a:pt x="215051" y="161332"/>
                </a:moveTo>
                <a:lnTo>
                  <a:pt x="217908" y="162943"/>
                </a:lnTo>
                <a:lnTo>
                  <a:pt x="220370" y="164402"/>
                </a:lnTo>
                <a:lnTo>
                  <a:pt x="209731" y="164402"/>
                </a:lnTo>
                <a:lnTo>
                  <a:pt x="212193" y="162943"/>
                </a:lnTo>
                <a:lnTo>
                  <a:pt x="215051" y="161332"/>
                </a:lnTo>
                <a:close/>
                <a:moveTo>
                  <a:pt x="226692" y="161332"/>
                </a:moveTo>
                <a:lnTo>
                  <a:pt x="229519" y="162943"/>
                </a:lnTo>
                <a:lnTo>
                  <a:pt x="232011" y="164402"/>
                </a:lnTo>
                <a:lnTo>
                  <a:pt x="221373" y="164402"/>
                </a:lnTo>
                <a:lnTo>
                  <a:pt x="223835" y="162943"/>
                </a:lnTo>
                <a:lnTo>
                  <a:pt x="226692" y="161332"/>
                </a:lnTo>
                <a:close/>
                <a:moveTo>
                  <a:pt x="238303" y="161332"/>
                </a:moveTo>
                <a:lnTo>
                  <a:pt x="241160" y="162943"/>
                </a:lnTo>
                <a:lnTo>
                  <a:pt x="243622" y="164402"/>
                </a:lnTo>
                <a:lnTo>
                  <a:pt x="232984" y="164402"/>
                </a:lnTo>
                <a:lnTo>
                  <a:pt x="235446" y="162943"/>
                </a:lnTo>
                <a:lnTo>
                  <a:pt x="238303" y="161332"/>
                </a:lnTo>
                <a:close/>
                <a:moveTo>
                  <a:pt x="249945" y="161332"/>
                </a:moveTo>
                <a:lnTo>
                  <a:pt x="252772" y="162943"/>
                </a:lnTo>
                <a:lnTo>
                  <a:pt x="255264" y="164402"/>
                </a:lnTo>
                <a:lnTo>
                  <a:pt x="244626" y="164402"/>
                </a:lnTo>
                <a:lnTo>
                  <a:pt x="247088" y="162943"/>
                </a:lnTo>
                <a:lnTo>
                  <a:pt x="249945" y="161332"/>
                </a:lnTo>
                <a:close/>
                <a:moveTo>
                  <a:pt x="261556" y="161332"/>
                </a:moveTo>
                <a:lnTo>
                  <a:pt x="264413" y="162943"/>
                </a:lnTo>
                <a:lnTo>
                  <a:pt x="266875" y="164402"/>
                </a:lnTo>
                <a:lnTo>
                  <a:pt x="256237" y="164402"/>
                </a:lnTo>
                <a:lnTo>
                  <a:pt x="258699" y="162943"/>
                </a:lnTo>
                <a:lnTo>
                  <a:pt x="261556" y="161332"/>
                </a:lnTo>
                <a:close/>
                <a:moveTo>
                  <a:pt x="273198" y="161332"/>
                </a:moveTo>
                <a:lnTo>
                  <a:pt x="276024" y="162943"/>
                </a:lnTo>
                <a:lnTo>
                  <a:pt x="278517" y="164402"/>
                </a:lnTo>
                <a:lnTo>
                  <a:pt x="267878" y="164402"/>
                </a:lnTo>
                <a:lnTo>
                  <a:pt x="270340" y="162943"/>
                </a:lnTo>
                <a:lnTo>
                  <a:pt x="273198" y="161332"/>
                </a:lnTo>
                <a:close/>
                <a:moveTo>
                  <a:pt x="11217" y="164676"/>
                </a:moveTo>
                <a:lnTo>
                  <a:pt x="5898" y="167746"/>
                </a:lnTo>
                <a:lnTo>
                  <a:pt x="578" y="164676"/>
                </a:lnTo>
                <a:close/>
                <a:moveTo>
                  <a:pt x="22828" y="164676"/>
                </a:moveTo>
                <a:lnTo>
                  <a:pt x="17509" y="167746"/>
                </a:lnTo>
                <a:lnTo>
                  <a:pt x="12190" y="164676"/>
                </a:lnTo>
                <a:close/>
                <a:moveTo>
                  <a:pt x="34470" y="164676"/>
                </a:moveTo>
                <a:lnTo>
                  <a:pt x="29150" y="167746"/>
                </a:lnTo>
                <a:lnTo>
                  <a:pt x="23831" y="164676"/>
                </a:lnTo>
                <a:close/>
                <a:moveTo>
                  <a:pt x="46081" y="164676"/>
                </a:moveTo>
                <a:lnTo>
                  <a:pt x="40762" y="167746"/>
                </a:lnTo>
                <a:lnTo>
                  <a:pt x="35442" y="164676"/>
                </a:lnTo>
                <a:close/>
                <a:moveTo>
                  <a:pt x="57722" y="164676"/>
                </a:moveTo>
                <a:lnTo>
                  <a:pt x="52403" y="167746"/>
                </a:lnTo>
                <a:lnTo>
                  <a:pt x="47084" y="164676"/>
                </a:lnTo>
                <a:close/>
                <a:moveTo>
                  <a:pt x="69334" y="164676"/>
                </a:moveTo>
                <a:lnTo>
                  <a:pt x="64014" y="167746"/>
                </a:lnTo>
                <a:lnTo>
                  <a:pt x="58695" y="164676"/>
                </a:lnTo>
                <a:close/>
                <a:moveTo>
                  <a:pt x="80945" y="164676"/>
                </a:moveTo>
                <a:lnTo>
                  <a:pt x="75625" y="167746"/>
                </a:lnTo>
                <a:lnTo>
                  <a:pt x="70306" y="164676"/>
                </a:lnTo>
                <a:close/>
                <a:moveTo>
                  <a:pt x="92556" y="164676"/>
                </a:moveTo>
                <a:lnTo>
                  <a:pt x="87237" y="167746"/>
                </a:lnTo>
                <a:lnTo>
                  <a:pt x="81917" y="164676"/>
                </a:lnTo>
                <a:close/>
                <a:moveTo>
                  <a:pt x="104197" y="164676"/>
                </a:moveTo>
                <a:lnTo>
                  <a:pt x="98878" y="167746"/>
                </a:lnTo>
                <a:lnTo>
                  <a:pt x="93559" y="164676"/>
                </a:lnTo>
                <a:close/>
                <a:moveTo>
                  <a:pt x="115809" y="164676"/>
                </a:moveTo>
                <a:lnTo>
                  <a:pt x="110489" y="167746"/>
                </a:lnTo>
                <a:lnTo>
                  <a:pt x="105170" y="164676"/>
                </a:lnTo>
                <a:close/>
                <a:moveTo>
                  <a:pt x="127450" y="164676"/>
                </a:moveTo>
                <a:lnTo>
                  <a:pt x="122131" y="167746"/>
                </a:lnTo>
                <a:lnTo>
                  <a:pt x="116812" y="164676"/>
                </a:lnTo>
                <a:close/>
                <a:moveTo>
                  <a:pt x="139061" y="164676"/>
                </a:moveTo>
                <a:lnTo>
                  <a:pt x="133742" y="167746"/>
                </a:lnTo>
                <a:lnTo>
                  <a:pt x="128423" y="164676"/>
                </a:lnTo>
                <a:close/>
                <a:moveTo>
                  <a:pt x="150642" y="164676"/>
                </a:moveTo>
                <a:lnTo>
                  <a:pt x="145323" y="167746"/>
                </a:lnTo>
                <a:lnTo>
                  <a:pt x="140004" y="164676"/>
                </a:lnTo>
                <a:close/>
                <a:moveTo>
                  <a:pt x="162284" y="164676"/>
                </a:moveTo>
                <a:lnTo>
                  <a:pt x="156964" y="167746"/>
                </a:lnTo>
                <a:lnTo>
                  <a:pt x="151645" y="164676"/>
                </a:lnTo>
                <a:close/>
                <a:moveTo>
                  <a:pt x="173895" y="164676"/>
                </a:moveTo>
                <a:lnTo>
                  <a:pt x="168575" y="167746"/>
                </a:lnTo>
                <a:lnTo>
                  <a:pt x="163256" y="164676"/>
                </a:lnTo>
                <a:close/>
                <a:moveTo>
                  <a:pt x="185536" y="164676"/>
                </a:moveTo>
                <a:lnTo>
                  <a:pt x="180217" y="167746"/>
                </a:lnTo>
                <a:lnTo>
                  <a:pt x="174898" y="164676"/>
                </a:lnTo>
                <a:close/>
                <a:moveTo>
                  <a:pt x="197147" y="164676"/>
                </a:moveTo>
                <a:lnTo>
                  <a:pt x="191828" y="167746"/>
                </a:lnTo>
                <a:lnTo>
                  <a:pt x="186509" y="164676"/>
                </a:lnTo>
                <a:close/>
                <a:moveTo>
                  <a:pt x="208789" y="164676"/>
                </a:moveTo>
                <a:lnTo>
                  <a:pt x="203470" y="167746"/>
                </a:lnTo>
                <a:lnTo>
                  <a:pt x="198151" y="164676"/>
                </a:lnTo>
                <a:close/>
                <a:moveTo>
                  <a:pt x="220370" y="164676"/>
                </a:moveTo>
                <a:lnTo>
                  <a:pt x="215051" y="167746"/>
                </a:lnTo>
                <a:lnTo>
                  <a:pt x="209731" y="164676"/>
                </a:lnTo>
                <a:close/>
                <a:moveTo>
                  <a:pt x="232011" y="164676"/>
                </a:moveTo>
                <a:lnTo>
                  <a:pt x="226692" y="167746"/>
                </a:lnTo>
                <a:lnTo>
                  <a:pt x="221373" y="164676"/>
                </a:lnTo>
                <a:close/>
                <a:moveTo>
                  <a:pt x="243622" y="164676"/>
                </a:moveTo>
                <a:lnTo>
                  <a:pt x="238303" y="167746"/>
                </a:lnTo>
                <a:lnTo>
                  <a:pt x="232984" y="164676"/>
                </a:lnTo>
                <a:close/>
                <a:moveTo>
                  <a:pt x="255264" y="164676"/>
                </a:moveTo>
                <a:lnTo>
                  <a:pt x="249945" y="167746"/>
                </a:lnTo>
                <a:lnTo>
                  <a:pt x="244626" y="164676"/>
                </a:lnTo>
                <a:close/>
                <a:moveTo>
                  <a:pt x="266875" y="164676"/>
                </a:moveTo>
                <a:lnTo>
                  <a:pt x="261556" y="167746"/>
                </a:lnTo>
                <a:lnTo>
                  <a:pt x="256237" y="164676"/>
                </a:lnTo>
                <a:close/>
                <a:moveTo>
                  <a:pt x="278517" y="164676"/>
                </a:moveTo>
                <a:lnTo>
                  <a:pt x="273198" y="167746"/>
                </a:lnTo>
                <a:lnTo>
                  <a:pt x="267878" y="164676"/>
                </a:lnTo>
                <a:close/>
                <a:moveTo>
                  <a:pt x="11369" y="164889"/>
                </a:moveTo>
                <a:lnTo>
                  <a:pt x="6050" y="174068"/>
                </a:lnTo>
                <a:lnTo>
                  <a:pt x="6050" y="167959"/>
                </a:lnTo>
                <a:lnTo>
                  <a:pt x="11369" y="164889"/>
                </a:lnTo>
                <a:close/>
                <a:moveTo>
                  <a:pt x="34622" y="164889"/>
                </a:moveTo>
                <a:lnTo>
                  <a:pt x="29302" y="174068"/>
                </a:lnTo>
                <a:lnTo>
                  <a:pt x="29302" y="167959"/>
                </a:lnTo>
                <a:lnTo>
                  <a:pt x="34622" y="164889"/>
                </a:lnTo>
                <a:close/>
                <a:moveTo>
                  <a:pt x="46202" y="164889"/>
                </a:moveTo>
                <a:lnTo>
                  <a:pt x="40883" y="174068"/>
                </a:lnTo>
                <a:lnTo>
                  <a:pt x="40883" y="167959"/>
                </a:lnTo>
                <a:lnTo>
                  <a:pt x="46202" y="164889"/>
                </a:lnTo>
                <a:close/>
                <a:moveTo>
                  <a:pt x="57844" y="164889"/>
                </a:moveTo>
                <a:lnTo>
                  <a:pt x="52525" y="174068"/>
                </a:lnTo>
                <a:lnTo>
                  <a:pt x="52525" y="167959"/>
                </a:lnTo>
                <a:lnTo>
                  <a:pt x="57844" y="164889"/>
                </a:lnTo>
                <a:close/>
                <a:moveTo>
                  <a:pt x="69455" y="164889"/>
                </a:moveTo>
                <a:lnTo>
                  <a:pt x="64136" y="174068"/>
                </a:lnTo>
                <a:lnTo>
                  <a:pt x="64136" y="167959"/>
                </a:lnTo>
                <a:lnTo>
                  <a:pt x="69455" y="164889"/>
                </a:lnTo>
                <a:close/>
                <a:moveTo>
                  <a:pt x="81097" y="164889"/>
                </a:moveTo>
                <a:lnTo>
                  <a:pt x="75777" y="174068"/>
                </a:lnTo>
                <a:lnTo>
                  <a:pt x="75777" y="167959"/>
                </a:lnTo>
                <a:lnTo>
                  <a:pt x="81097" y="164889"/>
                </a:lnTo>
                <a:close/>
                <a:moveTo>
                  <a:pt x="92708" y="164889"/>
                </a:moveTo>
                <a:lnTo>
                  <a:pt x="87389" y="174068"/>
                </a:lnTo>
                <a:lnTo>
                  <a:pt x="87389" y="167959"/>
                </a:lnTo>
                <a:lnTo>
                  <a:pt x="92708" y="164889"/>
                </a:lnTo>
                <a:close/>
                <a:moveTo>
                  <a:pt x="104349" y="164889"/>
                </a:moveTo>
                <a:lnTo>
                  <a:pt x="99030" y="174068"/>
                </a:lnTo>
                <a:lnTo>
                  <a:pt x="99030" y="167959"/>
                </a:lnTo>
                <a:lnTo>
                  <a:pt x="104349" y="164889"/>
                </a:lnTo>
                <a:close/>
                <a:moveTo>
                  <a:pt x="115930" y="164889"/>
                </a:moveTo>
                <a:lnTo>
                  <a:pt x="110611" y="174068"/>
                </a:lnTo>
                <a:lnTo>
                  <a:pt x="110611" y="167959"/>
                </a:lnTo>
                <a:lnTo>
                  <a:pt x="115930" y="164889"/>
                </a:lnTo>
                <a:close/>
                <a:moveTo>
                  <a:pt x="127541" y="164889"/>
                </a:moveTo>
                <a:lnTo>
                  <a:pt x="122222" y="174068"/>
                </a:lnTo>
                <a:lnTo>
                  <a:pt x="122222" y="167959"/>
                </a:lnTo>
                <a:lnTo>
                  <a:pt x="127541" y="164889"/>
                </a:lnTo>
                <a:close/>
                <a:moveTo>
                  <a:pt x="139183" y="164889"/>
                </a:moveTo>
                <a:lnTo>
                  <a:pt x="133864" y="174068"/>
                </a:lnTo>
                <a:lnTo>
                  <a:pt x="133864" y="167959"/>
                </a:lnTo>
                <a:lnTo>
                  <a:pt x="139183" y="164889"/>
                </a:lnTo>
                <a:close/>
                <a:moveTo>
                  <a:pt x="150794" y="164889"/>
                </a:moveTo>
                <a:lnTo>
                  <a:pt x="145475" y="174068"/>
                </a:lnTo>
                <a:lnTo>
                  <a:pt x="145475" y="167959"/>
                </a:lnTo>
                <a:lnTo>
                  <a:pt x="150794" y="164889"/>
                </a:lnTo>
                <a:close/>
                <a:moveTo>
                  <a:pt x="162436" y="164889"/>
                </a:moveTo>
                <a:lnTo>
                  <a:pt x="157116" y="174068"/>
                </a:lnTo>
                <a:lnTo>
                  <a:pt x="157116" y="167959"/>
                </a:lnTo>
                <a:lnTo>
                  <a:pt x="162436" y="164889"/>
                </a:lnTo>
                <a:close/>
                <a:moveTo>
                  <a:pt x="174047" y="164889"/>
                </a:moveTo>
                <a:lnTo>
                  <a:pt x="168727" y="174068"/>
                </a:lnTo>
                <a:lnTo>
                  <a:pt x="168727" y="167959"/>
                </a:lnTo>
                <a:lnTo>
                  <a:pt x="174047" y="164889"/>
                </a:lnTo>
                <a:close/>
                <a:moveTo>
                  <a:pt x="185658" y="164889"/>
                </a:moveTo>
                <a:lnTo>
                  <a:pt x="180339" y="174068"/>
                </a:lnTo>
                <a:lnTo>
                  <a:pt x="180339" y="167959"/>
                </a:lnTo>
                <a:lnTo>
                  <a:pt x="185658" y="164889"/>
                </a:lnTo>
                <a:close/>
                <a:moveTo>
                  <a:pt x="197269" y="164889"/>
                </a:moveTo>
                <a:lnTo>
                  <a:pt x="191950" y="174068"/>
                </a:lnTo>
                <a:lnTo>
                  <a:pt x="191950" y="167959"/>
                </a:lnTo>
                <a:lnTo>
                  <a:pt x="197269" y="164889"/>
                </a:lnTo>
                <a:close/>
                <a:moveTo>
                  <a:pt x="208911" y="164889"/>
                </a:moveTo>
                <a:lnTo>
                  <a:pt x="203591" y="174068"/>
                </a:lnTo>
                <a:lnTo>
                  <a:pt x="203591" y="167959"/>
                </a:lnTo>
                <a:lnTo>
                  <a:pt x="208911" y="164889"/>
                </a:lnTo>
                <a:close/>
                <a:moveTo>
                  <a:pt x="220522" y="164889"/>
                </a:moveTo>
                <a:lnTo>
                  <a:pt x="215202" y="174068"/>
                </a:lnTo>
                <a:lnTo>
                  <a:pt x="215202" y="167959"/>
                </a:lnTo>
                <a:lnTo>
                  <a:pt x="220522" y="164889"/>
                </a:lnTo>
                <a:close/>
                <a:moveTo>
                  <a:pt x="232163" y="164889"/>
                </a:moveTo>
                <a:lnTo>
                  <a:pt x="226844" y="174068"/>
                </a:lnTo>
                <a:lnTo>
                  <a:pt x="226844" y="167959"/>
                </a:lnTo>
                <a:lnTo>
                  <a:pt x="232163" y="164889"/>
                </a:lnTo>
                <a:close/>
                <a:moveTo>
                  <a:pt x="243774" y="164889"/>
                </a:moveTo>
                <a:lnTo>
                  <a:pt x="238455" y="174068"/>
                </a:lnTo>
                <a:lnTo>
                  <a:pt x="238455" y="167959"/>
                </a:lnTo>
                <a:lnTo>
                  <a:pt x="243774" y="164889"/>
                </a:lnTo>
                <a:close/>
                <a:moveTo>
                  <a:pt x="255355" y="164889"/>
                </a:moveTo>
                <a:lnTo>
                  <a:pt x="250036" y="174068"/>
                </a:lnTo>
                <a:lnTo>
                  <a:pt x="250036" y="167959"/>
                </a:lnTo>
                <a:lnTo>
                  <a:pt x="255355" y="164889"/>
                </a:lnTo>
                <a:close/>
                <a:moveTo>
                  <a:pt x="266997" y="164889"/>
                </a:moveTo>
                <a:lnTo>
                  <a:pt x="261678" y="174068"/>
                </a:lnTo>
                <a:lnTo>
                  <a:pt x="261678" y="167959"/>
                </a:lnTo>
                <a:lnTo>
                  <a:pt x="266997" y="164889"/>
                </a:lnTo>
                <a:close/>
                <a:moveTo>
                  <a:pt x="278608" y="164889"/>
                </a:moveTo>
                <a:lnTo>
                  <a:pt x="273289" y="174068"/>
                </a:lnTo>
                <a:lnTo>
                  <a:pt x="273289" y="167959"/>
                </a:lnTo>
                <a:lnTo>
                  <a:pt x="278608" y="164889"/>
                </a:lnTo>
                <a:close/>
                <a:moveTo>
                  <a:pt x="22980" y="164858"/>
                </a:moveTo>
                <a:lnTo>
                  <a:pt x="17661" y="174099"/>
                </a:lnTo>
                <a:lnTo>
                  <a:pt x="17661" y="167928"/>
                </a:lnTo>
                <a:lnTo>
                  <a:pt x="22980" y="164858"/>
                </a:lnTo>
                <a:close/>
                <a:moveTo>
                  <a:pt x="186357" y="164889"/>
                </a:moveTo>
                <a:lnTo>
                  <a:pt x="191676" y="167959"/>
                </a:lnTo>
                <a:lnTo>
                  <a:pt x="191676" y="174099"/>
                </a:lnTo>
                <a:lnTo>
                  <a:pt x="186357" y="164889"/>
                </a:lnTo>
                <a:close/>
                <a:moveTo>
                  <a:pt x="457" y="164919"/>
                </a:moveTo>
                <a:lnTo>
                  <a:pt x="5776" y="167959"/>
                </a:lnTo>
                <a:lnTo>
                  <a:pt x="5776" y="174129"/>
                </a:lnTo>
                <a:lnTo>
                  <a:pt x="457" y="164919"/>
                </a:lnTo>
                <a:close/>
                <a:moveTo>
                  <a:pt x="12098" y="164919"/>
                </a:moveTo>
                <a:lnTo>
                  <a:pt x="17418" y="167959"/>
                </a:lnTo>
                <a:lnTo>
                  <a:pt x="17418" y="174129"/>
                </a:lnTo>
                <a:lnTo>
                  <a:pt x="12098" y="164919"/>
                </a:lnTo>
                <a:close/>
                <a:moveTo>
                  <a:pt x="23710" y="164919"/>
                </a:moveTo>
                <a:lnTo>
                  <a:pt x="29029" y="167959"/>
                </a:lnTo>
                <a:lnTo>
                  <a:pt x="29029" y="174129"/>
                </a:lnTo>
                <a:lnTo>
                  <a:pt x="23710" y="164919"/>
                </a:lnTo>
                <a:close/>
                <a:moveTo>
                  <a:pt x="35290" y="164919"/>
                </a:moveTo>
                <a:lnTo>
                  <a:pt x="40610" y="167959"/>
                </a:lnTo>
                <a:lnTo>
                  <a:pt x="40610" y="174129"/>
                </a:lnTo>
                <a:lnTo>
                  <a:pt x="35290" y="164919"/>
                </a:lnTo>
                <a:close/>
                <a:moveTo>
                  <a:pt x="46932" y="164919"/>
                </a:moveTo>
                <a:lnTo>
                  <a:pt x="52251" y="167959"/>
                </a:lnTo>
                <a:lnTo>
                  <a:pt x="52251" y="174129"/>
                </a:lnTo>
                <a:lnTo>
                  <a:pt x="46932" y="164919"/>
                </a:lnTo>
                <a:close/>
                <a:moveTo>
                  <a:pt x="58543" y="164919"/>
                </a:moveTo>
                <a:lnTo>
                  <a:pt x="63862" y="167959"/>
                </a:lnTo>
                <a:lnTo>
                  <a:pt x="63862" y="174129"/>
                </a:lnTo>
                <a:lnTo>
                  <a:pt x="58543" y="164919"/>
                </a:lnTo>
                <a:close/>
                <a:moveTo>
                  <a:pt x="70185" y="164919"/>
                </a:moveTo>
                <a:lnTo>
                  <a:pt x="75504" y="167959"/>
                </a:lnTo>
                <a:lnTo>
                  <a:pt x="75504" y="174129"/>
                </a:lnTo>
                <a:lnTo>
                  <a:pt x="70185" y="164919"/>
                </a:lnTo>
                <a:close/>
                <a:moveTo>
                  <a:pt x="81796" y="164919"/>
                </a:moveTo>
                <a:lnTo>
                  <a:pt x="87115" y="167959"/>
                </a:lnTo>
                <a:lnTo>
                  <a:pt x="87115" y="174129"/>
                </a:lnTo>
                <a:lnTo>
                  <a:pt x="81796" y="164919"/>
                </a:lnTo>
                <a:close/>
                <a:moveTo>
                  <a:pt x="93437" y="164919"/>
                </a:moveTo>
                <a:lnTo>
                  <a:pt x="98757" y="167959"/>
                </a:lnTo>
                <a:lnTo>
                  <a:pt x="98757" y="174129"/>
                </a:lnTo>
                <a:lnTo>
                  <a:pt x="93437" y="164919"/>
                </a:lnTo>
                <a:close/>
                <a:moveTo>
                  <a:pt x="105018" y="164919"/>
                </a:moveTo>
                <a:lnTo>
                  <a:pt x="110337" y="167959"/>
                </a:lnTo>
                <a:lnTo>
                  <a:pt x="110337" y="174129"/>
                </a:lnTo>
                <a:lnTo>
                  <a:pt x="105018" y="164919"/>
                </a:lnTo>
                <a:close/>
                <a:moveTo>
                  <a:pt x="116660" y="164919"/>
                </a:moveTo>
                <a:lnTo>
                  <a:pt x="121979" y="167959"/>
                </a:lnTo>
                <a:lnTo>
                  <a:pt x="121979" y="174129"/>
                </a:lnTo>
                <a:lnTo>
                  <a:pt x="116660" y="164919"/>
                </a:lnTo>
                <a:close/>
                <a:moveTo>
                  <a:pt x="128271" y="164919"/>
                </a:moveTo>
                <a:lnTo>
                  <a:pt x="133590" y="167959"/>
                </a:lnTo>
                <a:lnTo>
                  <a:pt x="133590" y="174129"/>
                </a:lnTo>
                <a:lnTo>
                  <a:pt x="128271" y="164919"/>
                </a:lnTo>
                <a:close/>
                <a:moveTo>
                  <a:pt x="139912" y="164919"/>
                </a:moveTo>
                <a:lnTo>
                  <a:pt x="145232" y="167959"/>
                </a:lnTo>
                <a:lnTo>
                  <a:pt x="145232" y="174129"/>
                </a:lnTo>
                <a:lnTo>
                  <a:pt x="139912" y="164919"/>
                </a:lnTo>
                <a:close/>
                <a:moveTo>
                  <a:pt x="151523" y="164919"/>
                </a:moveTo>
                <a:lnTo>
                  <a:pt x="156843" y="167959"/>
                </a:lnTo>
                <a:lnTo>
                  <a:pt x="156843" y="174129"/>
                </a:lnTo>
                <a:lnTo>
                  <a:pt x="151523" y="164919"/>
                </a:lnTo>
                <a:close/>
                <a:moveTo>
                  <a:pt x="163165" y="164919"/>
                </a:moveTo>
                <a:lnTo>
                  <a:pt x="168484" y="167959"/>
                </a:lnTo>
                <a:lnTo>
                  <a:pt x="168484" y="174129"/>
                </a:lnTo>
                <a:lnTo>
                  <a:pt x="163165" y="164919"/>
                </a:lnTo>
                <a:close/>
                <a:moveTo>
                  <a:pt x="174746" y="164919"/>
                </a:moveTo>
                <a:lnTo>
                  <a:pt x="180065" y="167959"/>
                </a:lnTo>
                <a:lnTo>
                  <a:pt x="180065" y="174129"/>
                </a:lnTo>
                <a:lnTo>
                  <a:pt x="174746" y="164919"/>
                </a:lnTo>
                <a:close/>
                <a:moveTo>
                  <a:pt x="197999" y="164889"/>
                </a:moveTo>
                <a:lnTo>
                  <a:pt x="203318" y="167959"/>
                </a:lnTo>
                <a:lnTo>
                  <a:pt x="203318" y="174129"/>
                </a:lnTo>
                <a:lnTo>
                  <a:pt x="197999" y="164889"/>
                </a:lnTo>
                <a:close/>
                <a:moveTo>
                  <a:pt x="209610" y="164889"/>
                </a:moveTo>
                <a:lnTo>
                  <a:pt x="214929" y="167959"/>
                </a:lnTo>
                <a:lnTo>
                  <a:pt x="214929" y="174129"/>
                </a:lnTo>
                <a:lnTo>
                  <a:pt x="209610" y="164889"/>
                </a:lnTo>
                <a:close/>
                <a:moveTo>
                  <a:pt x="221251" y="164889"/>
                </a:moveTo>
                <a:lnTo>
                  <a:pt x="226570" y="167959"/>
                </a:lnTo>
                <a:lnTo>
                  <a:pt x="226570" y="174129"/>
                </a:lnTo>
                <a:lnTo>
                  <a:pt x="221251" y="164889"/>
                </a:lnTo>
                <a:close/>
                <a:moveTo>
                  <a:pt x="232862" y="164889"/>
                </a:moveTo>
                <a:lnTo>
                  <a:pt x="238182" y="167959"/>
                </a:lnTo>
                <a:lnTo>
                  <a:pt x="238182" y="174129"/>
                </a:lnTo>
                <a:lnTo>
                  <a:pt x="232862" y="164889"/>
                </a:lnTo>
                <a:close/>
                <a:moveTo>
                  <a:pt x="244474" y="164889"/>
                </a:moveTo>
                <a:lnTo>
                  <a:pt x="249793" y="167959"/>
                </a:lnTo>
                <a:lnTo>
                  <a:pt x="249793" y="174129"/>
                </a:lnTo>
                <a:lnTo>
                  <a:pt x="244474" y="164889"/>
                </a:lnTo>
                <a:close/>
                <a:moveTo>
                  <a:pt x="256085" y="164889"/>
                </a:moveTo>
                <a:lnTo>
                  <a:pt x="261404" y="167959"/>
                </a:lnTo>
                <a:lnTo>
                  <a:pt x="261404" y="174129"/>
                </a:lnTo>
                <a:lnTo>
                  <a:pt x="256085" y="164889"/>
                </a:lnTo>
                <a:close/>
                <a:moveTo>
                  <a:pt x="267726" y="164889"/>
                </a:moveTo>
                <a:lnTo>
                  <a:pt x="273046" y="167959"/>
                </a:lnTo>
                <a:lnTo>
                  <a:pt x="273046" y="174129"/>
                </a:lnTo>
                <a:lnTo>
                  <a:pt x="267726" y="164889"/>
                </a:lnTo>
                <a:close/>
                <a:moveTo>
                  <a:pt x="244" y="165010"/>
                </a:moveTo>
                <a:lnTo>
                  <a:pt x="5563" y="174190"/>
                </a:lnTo>
                <a:lnTo>
                  <a:pt x="5563" y="174190"/>
                </a:lnTo>
                <a:lnTo>
                  <a:pt x="214" y="171120"/>
                </a:lnTo>
                <a:lnTo>
                  <a:pt x="214" y="165010"/>
                </a:lnTo>
                <a:close/>
                <a:moveTo>
                  <a:pt x="255872" y="165010"/>
                </a:moveTo>
                <a:lnTo>
                  <a:pt x="261191" y="174190"/>
                </a:lnTo>
                <a:lnTo>
                  <a:pt x="261191" y="174190"/>
                </a:lnTo>
                <a:lnTo>
                  <a:pt x="255872" y="171150"/>
                </a:lnTo>
                <a:lnTo>
                  <a:pt x="255872" y="165010"/>
                </a:lnTo>
                <a:close/>
                <a:moveTo>
                  <a:pt x="267483" y="165010"/>
                </a:moveTo>
                <a:lnTo>
                  <a:pt x="272802" y="174190"/>
                </a:lnTo>
                <a:lnTo>
                  <a:pt x="272802" y="174190"/>
                </a:lnTo>
                <a:lnTo>
                  <a:pt x="267483" y="171150"/>
                </a:lnTo>
                <a:lnTo>
                  <a:pt x="267483" y="165010"/>
                </a:lnTo>
                <a:close/>
                <a:moveTo>
                  <a:pt x="93194" y="165010"/>
                </a:moveTo>
                <a:lnTo>
                  <a:pt x="98513" y="174190"/>
                </a:lnTo>
                <a:lnTo>
                  <a:pt x="93194" y="171120"/>
                </a:lnTo>
                <a:lnTo>
                  <a:pt x="93194" y="165010"/>
                </a:lnTo>
                <a:close/>
                <a:moveTo>
                  <a:pt x="104836" y="165010"/>
                </a:moveTo>
                <a:lnTo>
                  <a:pt x="110155" y="174190"/>
                </a:lnTo>
                <a:lnTo>
                  <a:pt x="104836" y="171120"/>
                </a:lnTo>
                <a:lnTo>
                  <a:pt x="104836" y="165010"/>
                </a:lnTo>
                <a:close/>
                <a:moveTo>
                  <a:pt x="116416" y="165010"/>
                </a:moveTo>
                <a:lnTo>
                  <a:pt x="121736" y="174190"/>
                </a:lnTo>
                <a:lnTo>
                  <a:pt x="116416" y="171120"/>
                </a:lnTo>
                <a:lnTo>
                  <a:pt x="116416" y="165010"/>
                </a:lnTo>
                <a:close/>
                <a:moveTo>
                  <a:pt x="128058" y="165010"/>
                </a:moveTo>
                <a:lnTo>
                  <a:pt x="133377" y="174190"/>
                </a:lnTo>
                <a:lnTo>
                  <a:pt x="128058" y="171120"/>
                </a:lnTo>
                <a:lnTo>
                  <a:pt x="128058" y="165010"/>
                </a:lnTo>
                <a:close/>
                <a:moveTo>
                  <a:pt x="139669" y="165010"/>
                </a:moveTo>
                <a:lnTo>
                  <a:pt x="144988" y="174190"/>
                </a:lnTo>
                <a:lnTo>
                  <a:pt x="139669" y="171120"/>
                </a:lnTo>
                <a:lnTo>
                  <a:pt x="139669" y="165010"/>
                </a:lnTo>
                <a:close/>
                <a:moveTo>
                  <a:pt x="151311" y="165010"/>
                </a:moveTo>
                <a:lnTo>
                  <a:pt x="156630" y="174190"/>
                </a:lnTo>
                <a:lnTo>
                  <a:pt x="151311" y="171120"/>
                </a:lnTo>
                <a:lnTo>
                  <a:pt x="151311" y="165010"/>
                </a:lnTo>
                <a:close/>
                <a:moveTo>
                  <a:pt x="162922" y="165010"/>
                </a:moveTo>
                <a:lnTo>
                  <a:pt x="168241" y="174190"/>
                </a:lnTo>
                <a:lnTo>
                  <a:pt x="162922" y="171120"/>
                </a:lnTo>
                <a:lnTo>
                  <a:pt x="162922" y="165010"/>
                </a:lnTo>
                <a:close/>
                <a:moveTo>
                  <a:pt x="174503" y="165010"/>
                </a:moveTo>
                <a:lnTo>
                  <a:pt x="179822" y="174190"/>
                </a:lnTo>
                <a:lnTo>
                  <a:pt x="174503" y="171120"/>
                </a:lnTo>
                <a:lnTo>
                  <a:pt x="174503" y="165010"/>
                </a:lnTo>
                <a:close/>
                <a:moveTo>
                  <a:pt x="186144" y="165010"/>
                </a:moveTo>
                <a:lnTo>
                  <a:pt x="191463" y="174190"/>
                </a:lnTo>
                <a:lnTo>
                  <a:pt x="186144" y="171120"/>
                </a:lnTo>
                <a:lnTo>
                  <a:pt x="186144" y="165010"/>
                </a:lnTo>
                <a:close/>
                <a:moveTo>
                  <a:pt x="197755" y="165010"/>
                </a:moveTo>
                <a:lnTo>
                  <a:pt x="203075" y="174190"/>
                </a:lnTo>
                <a:lnTo>
                  <a:pt x="197755" y="171150"/>
                </a:lnTo>
                <a:lnTo>
                  <a:pt x="197755" y="165010"/>
                </a:lnTo>
                <a:close/>
                <a:moveTo>
                  <a:pt x="209397" y="165010"/>
                </a:moveTo>
                <a:lnTo>
                  <a:pt x="214716" y="174190"/>
                </a:lnTo>
                <a:lnTo>
                  <a:pt x="209397" y="171150"/>
                </a:lnTo>
                <a:lnTo>
                  <a:pt x="209397" y="165010"/>
                </a:lnTo>
                <a:close/>
                <a:moveTo>
                  <a:pt x="221008" y="165010"/>
                </a:moveTo>
                <a:lnTo>
                  <a:pt x="226327" y="174190"/>
                </a:lnTo>
                <a:lnTo>
                  <a:pt x="221008" y="171150"/>
                </a:lnTo>
                <a:lnTo>
                  <a:pt x="221008" y="165010"/>
                </a:lnTo>
                <a:close/>
                <a:moveTo>
                  <a:pt x="232650" y="165010"/>
                </a:moveTo>
                <a:lnTo>
                  <a:pt x="237969" y="174190"/>
                </a:lnTo>
                <a:lnTo>
                  <a:pt x="232650" y="171150"/>
                </a:lnTo>
                <a:lnTo>
                  <a:pt x="232650" y="165010"/>
                </a:lnTo>
                <a:close/>
                <a:moveTo>
                  <a:pt x="244230" y="165010"/>
                </a:moveTo>
                <a:lnTo>
                  <a:pt x="249550" y="174190"/>
                </a:lnTo>
                <a:lnTo>
                  <a:pt x="244230" y="171150"/>
                </a:lnTo>
                <a:lnTo>
                  <a:pt x="244230" y="165010"/>
                </a:lnTo>
                <a:close/>
                <a:moveTo>
                  <a:pt x="11855" y="165010"/>
                </a:moveTo>
                <a:lnTo>
                  <a:pt x="17174" y="174251"/>
                </a:lnTo>
                <a:lnTo>
                  <a:pt x="17174" y="174251"/>
                </a:lnTo>
                <a:lnTo>
                  <a:pt x="11855" y="171150"/>
                </a:lnTo>
                <a:lnTo>
                  <a:pt x="11855" y="165010"/>
                </a:lnTo>
                <a:close/>
                <a:moveTo>
                  <a:pt x="23223" y="165041"/>
                </a:moveTo>
                <a:lnTo>
                  <a:pt x="23223" y="171150"/>
                </a:lnTo>
                <a:lnTo>
                  <a:pt x="17904" y="174251"/>
                </a:lnTo>
                <a:lnTo>
                  <a:pt x="17904" y="174251"/>
                </a:lnTo>
                <a:lnTo>
                  <a:pt x="23223" y="165041"/>
                </a:lnTo>
                <a:close/>
                <a:moveTo>
                  <a:pt x="23497" y="165010"/>
                </a:moveTo>
                <a:lnTo>
                  <a:pt x="28816" y="174251"/>
                </a:lnTo>
                <a:lnTo>
                  <a:pt x="28816" y="174251"/>
                </a:lnTo>
                <a:lnTo>
                  <a:pt x="23497" y="171150"/>
                </a:lnTo>
                <a:lnTo>
                  <a:pt x="23497" y="165010"/>
                </a:lnTo>
                <a:close/>
                <a:moveTo>
                  <a:pt x="34834" y="165010"/>
                </a:moveTo>
                <a:lnTo>
                  <a:pt x="34834" y="171150"/>
                </a:lnTo>
                <a:lnTo>
                  <a:pt x="29515" y="174251"/>
                </a:lnTo>
                <a:lnTo>
                  <a:pt x="29515" y="174251"/>
                </a:lnTo>
                <a:lnTo>
                  <a:pt x="34834" y="165010"/>
                </a:lnTo>
                <a:close/>
                <a:moveTo>
                  <a:pt x="35078" y="165010"/>
                </a:moveTo>
                <a:lnTo>
                  <a:pt x="40397" y="174251"/>
                </a:lnTo>
                <a:lnTo>
                  <a:pt x="40397" y="174251"/>
                </a:lnTo>
                <a:lnTo>
                  <a:pt x="35078" y="171150"/>
                </a:lnTo>
                <a:lnTo>
                  <a:pt x="35078" y="165010"/>
                </a:lnTo>
                <a:close/>
                <a:moveTo>
                  <a:pt x="58330" y="165010"/>
                </a:moveTo>
                <a:lnTo>
                  <a:pt x="63650" y="174251"/>
                </a:lnTo>
                <a:lnTo>
                  <a:pt x="63650" y="174251"/>
                </a:lnTo>
                <a:lnTo>
                  <a:pt x="58330" y="171150"/>
                </a:lnTo>
                <a:lnTo>
                  <a:pt x="58330" y="165010"/>
                </a:lnTo>
                <a:close/>
                <a:moveTo>
                  <a:pt x="69698" y="165010"/>
                </a:moveTo>
                <a:lnTo>
                  <a:pt x="69698" y="171150"/>
                </a:lnTo>
                <a:lnTo>
                  <a:pt x="64379" y="174251"/>
                </a:lnTo>
                <a:lnTo>
                  <a:pt x="64379" y="174251"/>
                </a:lnTo>
                <a:lnTo>
                  <a:pt x="69698" y="165010"/>
                </a:lnTo>
                <a:close/>
                <a:moveTo>
                  <a:pt x="69941" y="165010"/>
                </a:moveTo>
                <a:lnTo>
                  <a:pt x="75261" y="174251"/>
                </a:lnTo>
                <a:lnTo>
                  <a:pt x="75261" y="174251"/>
                </a:lnTo>
                <a:lnTo>
                  <a:pt x="69941" y="171150"/>
                </a:lnTo>
                <a:lnTo>
                  <a:pt x="69941" y="165010"/>
                </a:lnTo>
                <a:close/>
                <a:moveTo>
                  <a:pt x="81309" y="165010"/>
                </a:moveTo>
                <a:lnTo>
                  <a:pt x="81309" y="171150"/>
                </a:lnTo>
                <a:lnTo>
                  <a:pt x="75990" y="174251"/>
                </a:lnTo>
                <a:lnTo>
                  <a:pt x="75990" y="174251"/>
                </a:lnTo>
                <a:lnTo>
                  <a:pt x="81309" y="165010"/>
                </a:lnTo>
                <a:close/>
                <a:moveTo>
                  <a:pt x="81583" y="165010"/>
                </a:moveTo>
                <a:lnTo>
                  <a:pt x="86902" y="174251"/>
                </a:lnTo>
                <a:lnTo>
                  <a:pt x="86902" y="174251"/>
                </a:lnTo>
                <a:lnTo>
                  <a:pt x="81583" y="171150"/>
                </a:lnTo>
                <a:lnTo>
                  <a:pt x="81583" y="165010"/>
                </a:lnTo>
                <a:close/>
                <a:moveTo>
                  <a:pt x="92951" y="165010"/>
                </a:moveTo>
                <a:lnTo>
                  <a:pt x="92951" y="171150"/>
                </a:lnTo>
                <a:lnTo>
                  <a:pt x="87632" y="174251"/>
                </a:lnTo>
                <a:lnTo>
                  <a:pt x="87632" y="174251"/>
                </a:lnTo>
                <a:lnTo>
                  <a:pt x="92951" y="165010"/>
                </a:lnTo>
                <a:close/>
                <a:moveTo>
                  <a:pt x="104562" y="165010"/>
                </a:moveTo>
                <a:lnTo>
                  <a:pt x="104562" y="171150"/>
                </a:lnTo>
                <a:lnTo>
                  <a:pt x="99243" y="174251"/>
                </a:lnTo>
                <a:lnTo>
                  <a:pt x="99243" y="174251"/>
                </a:lnTo>
                <a:lnTo>
                  <a:pt x="104562" y="165010"/>
                </a:lnTo>
                <a:close/>
                <a:moveTo>
                  <a:pt x="116143" y="165010"/>
                </a:moveTo>
                <a:lnTo>
                  <a:pt x="116143" y="171150"/>
                </a:lnTo>
                <a:lnTo>
                  <a:pt x="110824" y="174251"/>
                </a:lnTo>
                <a:lnTo>
                  <a:pt x="110824" y="174251"/>
                </a:lnTo>
                <a:lnTo>
                  <a:pt x="116143" y="165010"/>
                </a:lnTo>
                <a:close/>
                <a:moveTo>
                  <a:pt x="127784" y="165010"/>
                </a:moveTo>
                <a:lnTo>
                  <a:pt x="127784" y="171150"/>
                </a:lnTo>
                <a:lnTo>
                  <a:pt x="122465" y="174251"/>
                </a:lnTo>
                <a:lnTo>
                  <a:pt x="122465" y="174251"/>
                </a:lnTo>
                <a:lnTo>
                  <a:pt x="127784" y="165010"/>
                </a:lnTo>
                <a:close/>
                <a:moveTo>
                  <a:pt x="139396" y="165010"/>
                </a:moveTo>
                <a:lnTo>
                  <a:pt x="139396" y="171150"/>
                </a:lnTo>
                <a:lnTo>
                  <a:pt x="134076" y="174251"/>
                </a:lnTo>
                <a:lnTo>
                  <a:pt x="134076" y="174251"/>
                </a:lnTo>
                <a:lnTo>
                  <a:pt x="139396" y="165010"/>
                </a:lnTo>
                <a:close/>
                <a:moveTo>
                  <a:pt x="151037" y="165010"/>
                </a:moveTo>
                <a:lnTo>
                  <a:pt x="151037" y="171150"/>
                </a:lnTo>
                <a:lnTo>
                  <a:pt x="145718" y="174251"/>
                </a:lnTo>
                <a:lnTo>
                  <a:pt x="145718" y="174251"/>
                </a:lnTo>
                <a:lnTo>
                  <a:pt x="151037" y="165010"/>
                </a:lnTo>
                <a:close/>
                <a:moveTo>
                  <a:pt x="162648" y="165010"/>
                </a:moveTo>
                <a:lnTo>
                  <a:pt x="162648" y="171150"/>
                </a:lnTo>
                <a:lnTo>
                  <a:pt x="157329" y="174251"/>
                </a:lnTo>
                <a:lnTo>
                  <a:pt x="157329" y="174251"/>
                </a:lnTo>
                <a:lnTo>
                  <a:pt x="162648" y="165010"/>
                </a:lnTo>
                <a:close/>
                <a:moveTo>
                  <a:pt x="174290" y="165010"/>
                </a:moveTo>
                <a:lnTo>
                  <a:pt x="174290" y="171150"/>
                </a:lnTo>
                <a:lnTo>
                  <a:pt x="168971" y="174251"/>
                </a:lnTo>
                <a:lnTo>
                  <a:pt x="168971" y="174251"/>
                </a:lnTo>
                <a:lnTo>
                  <a:pt x="174290" y="165010"/>
                </a:lnTo>
                <a:close/>
                <a:moveTo>
                  <a:pt x="185871" y="165041"/>
                </a:moveTo>
                <a:lnTo>
                  <a:pt x="185871" y="171150"/>
                </a:lnTo>
                <a:lnTo>
                  <a:pt x="180551" y="174251"/>
                </a:lnTo>
                <a:lnTo>
                  <a:pt x="180551" y="174251"/>
                </a:lnTo>
                <a:lnTo>
                  <a:pt x="185871" y="165041"/>
                </a:lnTo>
                <a:close/>
                <a:moveTo>
                  <a:pt x="197512" y="165041"/>
                </a:moveTo>
                <a:lnTo>
                  <a:pt x="197512" y="171150"/>
                </a:lnTo>
                <a:lnTo>
                  <a:pt x="192193" y="174251"/>
                </a:lnTo>
                <a:lnTo>
                  <a:pt x="192193" y="174251"/>
                </a:lnTo>
                <a:lnTo>
                  <a:pt x="197512" y="165041"/>
                </a:lnTo>
                <a:close/>
                <a:moveTo>
                  <a:pt x="209123" y="165041"/>
                </a:moveTo>
                <a:lnTo>
                  <a:pt x="209123" y="171150"/>
                </a:lnTo>
                <a:lnTo>
                  <a:pt x="203804" y="174251"/>
                </a:lnTo>
                <a:lnTo>
                  <a:pt x="203804" y="174251"/>
                </a:lnTo>
                <a:lnTo>
                  <a:pt x="209123" y="165041"/>
                </a:lnTo>
                <a:close/>
                <a:moveTo>
                  <a:pt x="220765" y="165041"/>
                </a:moveTo>
                <a:lnTo>
                  <a:pt x="220765" y="171150"/>
                </a:lnTo>
                <a:lnTo>
                  <a:pt x="215446" y="174251"/>
                </a:lnTo>
                <a:lnTo>
                  <a:pt x="215446" y="174251"/>
                </a:lnTo>
                <a:lnTo>
                  <a:pt x="220765" y="165041"/>
                </a:lnTo>
                <a:close/>
                <a:moveTo>
                  <a:pt x="243957" y="165041"/>
                </a:moveTo>
                <a:lnTo>
                  <a:pt x="243957" y="171150"/>
                </a:lnTo>
                <a:lnTo>
                  <a:pt x="238638" y="174251"/>
                </a:lnTo>
                <a:lnTo>
                  <a:pt x="238638" y="174251"/>
                </a:lnTo>
                <a:lnTo>
                  <a:pt x="243957" y="165041"/>
                </a:lnTo>
                <a:close/>
                <a:moveTo>
                  <a:pt x="255598" y="165041"/>
                </a:moveTo>
                <a:lnTo>
                  <a:pt x="255598" y="171150"/>
                </a:lnTo>
                <a:lnTo>
                  <a:pt x="250279" y="174251"/>
                </a:lnTo>
                <a:lnTo>
                  <a:pt x="250279" y="174251"/>
                </a:lnTo>
                <a:lnTo>
                  <a:pt x="255598" y="165041"/>
                </a:lnTo>
                <a:close/>
                <a:moveTo>
                  <a:pt x="11582" y="165010"/>
                </a:moveTo>
                <a:lnTo>
                  <a:pt x="11582" y="171150"/>
                </a:lnTo>
                <a:lnTo>
                  <a:pt x="6262" y="174251"/>
                </a:lnTo>
                <a:lnTo>
                  <a:pt x="11582" y="165010"/>
                </a:lnTo>
                <a:close/>
                <a:moveTo>
                  <a:pt x="46446" y="165010"/>
                </a:moveTo>
                <a:lnTo>
                  <a:pt x="46446" y="171150"/>
                </a:lnTo>
                <a:lnTo>
                  <a:pt x="41126" y="174251"/>
                </a:lnTo>
                <a:lnTo>
                  <a:pt x="46446" y="165010"/>
                </a:lnTo>
                <a:close/>
                <a:moveTo>
                  <a:pt x="46689" y="165010"/>
                </a:moveTo>
                <a:lnTo>
                  <a:pt x="52008" y="174251"/>
                </a:lnTo>
                <a:lnTo>
                  <a:pt x="46689" y="171150"/>
                </a:lnTo>
                <a:lnTo>
                  <a:pt x="46689" y="165010"/>
                </a:lnTo>
                <a:close/>
                <a:moveTo>
                  <a:pt x="58057" y="165010"/>
                </a:moveTo>
                <a:lnTo>
                  <a:pt x="58057" y="171150"/>
                </a:lnTo>
                <a:lnTo>
                  <a:pt x="52737" y="174251"/>
                </a:lnTo>
                <a:lnTo>
                  <a:pt x="58057" y="165010"/>
                </a:lnTo>
                <a:close/>
                <a:moveTo>
                  <a:pt x="232376" y="165041"/>
                </a:moveTo>
                <a:lnTo>
                  <a:pt x="232376" y="171150"/>
                </a:lnTo>
                <a:lnTo>
                  <a:pt x="227057" y="174251"/>
                </a:lnTo>
                <a:lnTo>
                  <a:pt x="232376" y="165041"/>
                </a:lnTo>
                <a:close/>
                <a:moveTo>
                  <a:pt x="267210" y="165041"/>
                </a:moveTo>
                <a:lnTo>
                  <a:pt x="267210" y="171150"/>
                </a:lnTo>
                <a:lnTo>
                  <a:pt x="261890" y="174251"/>
                </a:lnTo>
                <a:lnTo>
                  <a:pt x="267210" y="165041"/>
                </a:lnTo>
                <a:close/>
                <a:moveTo>
                  <a:pt x="278851" y="165041"/>
                </a:moveTo>
                <a:lnTo>
                  <a:pt x="278851" y="171150"/>
                </a:lnTo>
                <a:lnTo>
                  <a:pt x="273532" y="174251"/>
                </a:lnTo>
                <a:lnTo>
                  <a:pt x="278851" y="165041"/>
                </a:lnTo>
                <a:close/>
                <a:moveTo>
                  <a:pt x="11703" y="171393"/>
                </a:moveTo>
                <a:lnTo>
                  <a:pt x="17023" y="174463"/>
                </a:lnTo>
                <a:lnTo>
                  <a:pt x="6384" y="174463"/>
                </a:lnTo>
                <a:lnTo>
                  <a:pt x="11703" y="171393"/>
                </a:lnTo>
                <a:close/>
                <a:moveTo>
                  <a:pt x="23345" y="171393"/>
                </a:moveTo>
                <a:lnTo>
                  <a:pt x="28664" y="174463"/>
                </a:lnTo>
                <a:lnTo>
                  <a:pt x="18026" y="174463"/>
                </a:lnTo>
                <a:lnTo>
                  <a:pt x="23345" y="171393"/>
                </a:lnTo>
                <a:close/>
                <a:moveTo>
                  <a:pt x="34956" y="171393"/>
                </a:moveTo>
                <a:lnTo>
                  <a:pt x="40275" y="174463"/>
                </a:lnTo>
                <a:lnTo>
                  <a:pt x="29637" y="174463"/>
                </a:lnTo>
                <a:lnTo>
                  <a:pt x="34956" y="171393"/>
                </a:lnTo>
                <a:close/>
                <a:moveTo>
                  <a:pt x="46598" y="171393"/>
                </a:moveTo>
                <a:lnTo>
                  <a:pt x="51886" y="174463"/>
                </a:lnTo>
                <a:lnTo>
                  <a:pt x="41248" y="174463"/>
                </a:lnTo>
                <a:lnTo>
                  <a:pt x="46598" y="171393"/>
                </a:lnTo>
                <a:close/>
                <a:moveTo>
                  <a:pt x="58209" y="171393"/>
                </a:moveTo>
                <a:lnTo>
                  <a:pt x="63528" y="174463"/>
                </a:lnTo>
                <a:lnTo>
                  <a:pt x="52889" y="174463"/>
                </a:lnTo>
                <a:lnTo>
                  <a:pt x="58209" y="171393"/>
                </a:lnTo>
                <a:close/>
                <a:moveTo>
                  <a:pt x="69850" y="171393"/>
                </a:moveTo>
                <a:lnTo>
                  <a:pt x="75169" y="174463"/>
                </a:lnTo>
                <a:lnTo>
                  <a:pt x="64531" y="174463"/>
                </a:lnTo>
                <a:lnTo>
                  <a:pt x="69850" y="171393"/>
                </a:lnTo>
                <a:close/>
                <a:moveTo>
                  <a:pt x="81431" y="171393"/>
                </a:moveTo>
                <a:lnTo>
                  <a:pt x="86750" y="174463"/>
                </a:lnTo>
                <a:lnTo>
                  <a:pt x="76112" y="174463"/>
                </a:lnTo>
                <a:lnTo>
                  <a:pt x="81431" y="171393"/>
                </a:lnTo>
                <a:close/>
                <a:moveTo>
                  <a:pt x="93042" y="171393"/>
                </a:moveTo>
                <a:lnTo>
                  <a:pt x="98361" y="174463"/>
                </a:lnTo>
                <a:lnTo>
                  <a:pt x="87723" y="174463"/>
                </a:lnTo>
                <a:lnTo>
                  <a:pt x="93042" y="171393"/>
                </a:lnTo>
                <a:close/>
                <a:moveTo>
                  <a:pt x="104684" y="171393"/>
                </a:moveTo>
                <a:lnTo>
                  <a:pt x="110003" y="174463"/>
                </a:lnTo>
                <a:lnTo>
                  <a:pt x="99364" y="174463"/>
                </a:lnTo>
                <a:lnTo>
                  <a:pt x="104684" y="171393"/>
                </a:lnTo>
                <a:close/>
                <a:moveTo>
                  <a:pt x="116295" y="171393"/>
                </a:moveTo>
                <a:lnTo>
                  <a:pt x="121614" y="174463"/>
                </a:lnTo>
                <a:lnTo>
                  <a:pt x="110976" y="174463"/>
                </a:lnTo>
                <a:lnTo>
                  <a:pt x="116295" y="171393"/>
                </a:lnTo>
                <a:close/>
                <a:moveTo>
                  <a:pt x="127936" y="171393"/>
                </a:moveTo>
                <a:lnTo>
                  <a:pt x="133256" y="174463"/>
                </a:lnTo>
                <a:lnTo>
                  <a:pt x="122617" y="174463"/>
                </a:lnTo>
                <a:lnTo>
                  <a:pt x="127936" y="171393"/>
                </a:lnTo>
                <a:close/>
                <a:moveTo>
                  <a:pt x="139548" y="171393"/>
                </a:moveTo>
                <a:lnTo>
                  <a:pt x="144867" y="174463"/>
                </a:lnTo>
                <a:lnTo>
                  <a:pt x="134228" y="174463"/>
                </a:lnTo>
                <a:lnTo>
                  <a:pt x="139548" y="171393"/>
                </a:lnTo>
                <a:close/>
                <a:moveTo>
                  <a:pt x="151159" y="171393"/>
                </a:moveTo>
                <a:lnTo>
                  <a:pt x="156478" y="174463"/>
                </a:lnTo>
                <a:lnTo>
                  <a:pt x="145840" y="174463"/>
                </a:lnTo>
                <a:lnTo>
                  <a:pt x="151159" y="171393"/>
                </a:lnTo>
                <a:close/>
                <a:moveTo>
                  <a:pt x="162770" y="171393"/>
                </a:moveTo>
                <a:lnTo>
                  <a:pt x="168089" y="174463"/>
                </a:lnTo>
                <a:lnTo>
                  <a:pt x="157451" y="174463"/>
                </a:lnTo>
                <a:lnTo>
                  <a:pt x="162770" y="171393"/>
                </a:lnTo>
                <a:close/>
                <a:moveTo>
                  <a:pt x="174411" y="171393"/>
                </a:moveTo>
                <a:lnTo>
                  <a:pt x="179731" y="174463"/>
                </a:lnTo>
                <a:lnTo>
                  <a:pt x="169092" y="174463"/>
                </a:lnTo>
                <a:lnTo>
                  <a:pt x="174411" y="171393"/>
                </a:lnTo>
                <a:close/>
                <a:moveTo>
                  <a:pt x="186023" y="171393"/>
                </a:moveTo>
                <a:lnTo>
                  <a:pt x="191342" y="174463"/>
                </a:lnTo>
                <a:lnTo>
                  <a:pt x="180703" y="174463"/>
                </a:lnTo>
                <a:lnTo>
                  <a:pt x="186023" y="171393"/>
                </a:lnTo>
                <a:close/>
                <a:moveTo>
                  <a:pt x="197634" y="171393"/>
                </a:moveTo>
                <a:lnTo>
                  <a:pt x="202953" y="174463"/>
                </a:lnTo>
                <a:lnTo>
                  <a:pt x="192345" y="174463"/>
                </a:lnTo>
                <a:lnTo>
                  <a:pt x="197634" y="171393"/>
                </a:lnTo>
                <a:close/>
                <a:moveTo>
                  <a:pt x="209275" y="171393"/>
                </a:moveTo>
                <a:lnTo>
                  <a:pt x="214595" y="174463"/>
                </a:lnTo>
                <a:lnTo>
                  <a:pt x="203956" y="174463"/>
                </a:lnTo>
                <a:lnTo>
                  <a:pt x="209275" y="171393"/>
                </a:lnTo>
                <a:close/>
                <a:moveTo>
                  <a:pt x="220856" y="171393"/>
                </a:moveTo>
                <a:lnTo>
                  <a:pt x="226175" y="174463"/>
                </a:lnTo>
                <a:lnTo>
                  <a:pt x="215537" y="174463"/>
                </a:lnTo>
                <a:lnTo>
                  <a:pt x="220856" y="171393"/>
                </a:lnTo>
                <a:close/>
                <a:moveTo>
                  <a:pt x="232498" y="171393"/>
                </a:moveTo>
                <a:lnTo>
                  <a:pt x="237817" y="174463"/>
                </a:lnTo>
                <a:lnTo>
                  <a:pt x="227178" y="174463"/>
                </a:lnTo>
                <a:lnTo>
                  <a:pt x="232498" y="171393"/>
                </a:lnTo>
                <a:close/>
                <a:moveTo>
                  <a:pt x="244109" y="171393"/>
                </a:moveTo>
                <a:lnTo>
                  <a:pt x="249428" y="174463"/>
                </a:lnTo>
                <a:lnTo>
                  <a:pt x="238790" y="174463"/>
                </a:lnTo>
                <a:lnTo>
                  <a:pt x="244109" y="171393"/>
                </a:lnTo>
                <a:close/>
                <a:moveTo>
                  <a:pt x="255750" y="171393"/>
                </a:moveTo>
                <a:lnTo>
                  <a:pt x="261070" y="174463"/>
                </a:lnTo>
                <a:lnTo>
                  <a:pt x="250431" y="174463"/>
                </a:lnTo>
                <a:lnTo>
                  <a:pt x="255750" y="171393"/>
                </a:lnTo>
                <a:close/>
                <a:moveTo>
                  <a:pt x="267362" y="171393"/>
                </a:moveTo>
                <a:lnTo>
                  <a:pt x="272681" y="174463"/>
                </a:lnTo>
                <a:lnTo>
                  <a:pt x="262042" y="174463"/>
                </a:lnTo>
                <a:lnTo>
                  <a:pt x="267362" y="171393"/>
                </a:lnTo>
                <a:close/>
                <a:moveTo>
                  <a:pt x="279003" y="171393"/>
                </a:moveTo>
                <a:lnTo>
                  <a:pt x="284322" y="174463"/>
                </a:lnTo>
                <a:lnTo>
                  <a:pt x="273684" y="174463"/>
                </a:lnTo>
                <a:lnTo>
                  <a:pt x="279003" y="171393"/>
                </a:lnTo>
                <a:close/>
                <a:moveTo>
                  <a:pt x="98361" y="174707"/>
                </a:moveTo>
                <a:lnTo>
                  <a:pt x="93042" y="177777"/>
                </a:lnTo>
                <a:lnTo>
                  <a:pt x="87723" y="174707"/>
                </a:lnTo>
                <a:close/>
                <a:moveTo>
                  <a:pt x="110003" y="174707"/>
                </a:moveTo>
                <a:lnTo>
                  <a:pt x="104684" y="177777"/>
                </a:lnTo>
                <a:lnTo>
                  <a:pt x="99364" y="174707"/>
                </a:lnTo>
                <a:close/>
                <a:moveTo>
                  <a:pt x="121614" y="174707"/>
                </a:moveTo>
                <a:lnTo>
                  <a:pt x="116295" y="177777"/>
                </a:lnTo>
                <a:lnTo>
                  <a:pt x="110976" y="174707"/>
                </a:lnTo>
                <a:close/>
                <a:moveTo>
                  <a:pt x="133256" y="174707"/>
                </a:moveTo>
                <a:lnTo>
                  <a:pt x="127936" y="177777"/>
                </a:lnTo>
                <a:lnTo>
                  <a:pt x="122617" y="174707"/>
                </a:lnTo>
                <a:close/>
                <a:moveTo>
                  <a:pt x="144867" y="174707"/>
                </a:moveTo>
                <a:lnTo>
                  <a:pt x="139548" y="177777"/>
                </a:lnTo>
                <a:lnTo>
                  <a:pt x="134228" y="174707"/>
                </a:lnTo>
                <a:close/>
                <a:moveTo>
                  <a:pt x="156478" y="174707"/>
                </a:moveTo>
                <a:lnTo>
                  <a:pt x="151159" y="177777"/>
                </a:lnTo>
                <a:lnTo>
                  <a:pt x="145840" y="174707"/>
                </a:lnTo>
                <a:close/>
                <a:moveTo>
                  <a:pt x="168089" y="174707"/>
                </a:moveTo>
                <a:lnTo>
                  <a:pt x="162770" y="177777"/>
                </a:lnTo>
                <a:lnTo>
                  <a:pt x="157451" y="174707"/>
                </a:lnTo>
                <a:close/>
                <a:moveTo>
                  <a:pt x="179731" y="174707"/>
                </a:moveTo>
                <a:lnTo>
                  <a:pt x="174411" y="177777"/>
                </a:lnTo>
                <a:lnTo>
                  <a:pt x="169092" y="174707"/>
                </a:lnTo>
                <a:close/>
                <a:moveTo>
                  <a:pt x="191342" y="174707"/>
                </a:moveTo>
                <a:lnTo>
                  <a:pt x="186023" y="177777"/>
                </a:lnTo>
                <a:lnTo>
                  <a:pt x="180703" y="174707"/>
                </a:lnTo>
                <a:close/>
                <a:moveTo>
                  <a:pt x="202953" y="174707"/>
                </a:moveTo>
                <a:lnTo>
                  <a:pt x="197634" y="177777"/>
                </a:lnTo>
                <a:lnTo>
                  <a:pt x="192315" y="174707"/>
                </a:lnTo>
                <a:close/>
                <a:moveTo>
                  <a:pt x="214564" y="174707"/>
                </a:moveTo>
                <a:lnTo>
                  <a:pt x="209245" y="177777"/>
                </a:lnTo>
                <a:lnTo>
                  <a:pt x="203926" y="174707"/>
                </a:lnTo>
                <a:close/>
                <a:moveTo>
                  <a:pt x="226175" y="174707"/>
                </a:moveTo>
                <a:lnTo>
                  <a:pt x="220856" y="177777"/>
                </a:lnTo>
                <a:lnTo>
                  <a:pt x="215537" y="174707"/>
                </a:lnTo>
                <a:close/>
                <a:moveTo>
                  <a:pt x="237817" y="174707"/>
                </a:moveTo>
                <a:lnTo>
                  <a:pt x="232498" y="177777"/>
                </a:lnTo>
                <a:lnTo>
                  <a:pt x="227178" y="174707"/>
                </a:lnTo>
                <a:close/>
                <a:moveTo>
                  <a:pt x="249428" y="174707"/>
                </a:moveTo>
                <a:lnTo>
                  <a:pt x="244109" y="177777"/>
                </a:lnTo>
                <a:lnTo>
                  <a:pt x="238790" y="174707"/>
                </a:lnTo>
                <a:close/>
                <a:moveTo>
                  <a:pt x="261070" y="174707"/>
                </a:moveTo>
                <a:lnTo>
                  <a:pt x="255750" y="177777"/>
                </a:lnTo>
                <a:lnTo>
                  <a:pt x="250431" y="174707"/>
                </a:lnTo>
                <a:close/>
                <a:moveTo>
                  <a:pt x="272681" y="174707"/>
                </a:moveTo>
                <a:lnTo>
                  <a:pt x="267362" y="177777"/>
                </a:lnTo>
                <a:lnTo>
                  <a:pt x="262042" y="174707"/>
                </a:lnTo>
                <a:close/>
                <a:moveTo>
                  <a:pt x="284292" y="174707"/>
                </a:moveTo>
                <a:lnTo>
                  <a:pt x="278973" y="177777"/>
                </a:lnTo>
                <a:lnTo>
                  <a:pt x="273653" y="174707"/>
                </a:lnTo>
                <a:close/>
                <a:moveTo>
                  <a:pt x="17023" y="174737"/>
                </a:moveTo>
                <a:lnTo>
                  <a:pt x="11703" y="177807"/>
                </a:lnTo>
                <a:lnTo>
                  <a:pt x="6384" y="174737"/>
                </a:lnTo>
                <a:close/>
                <a:moveTo>
                  <a:pt x="28664" y="174737"/>
                </a:moveTo>
                <a:lnTo>
                  <a:pt x="23345" y="177807"/>
                </a:lnTo>
                <a:lnTo>
                  <a:pt x="18026" y="174737"/>
                </a:lnTo>
                <a:close/>
                <a:moveTo>
                  <a:pt x="40275" y="174737"/>
                </a:moveTo>
                <a:lnTo>
                  <a:pt x="34956" y="177807"/>
                </a:lnTo>
                <a:lnTo>
                  <a:pt x="29637" y="174737"/>
                </a:lnTo>
                <a:close/>
                <a:moveTo>
                  <a:pt x="51886" y="174737"/>
                </a:moveTo>
                <a:lnTo>
                  <a:pt x="46567" y="177807"/>
                </a:lnTo>
                <a:lnTo>
                  <a:pt x="41248" y="174737"/>
                </a:lnTo>
                <a:close/>
                <a:moveTo>
                  <a:pt x="63528" y="174737"/>
                </a:moveTo>
                <a:lnTo>
                  <a:pt x="58209" y="177807"/>
                </a:lnTo>
                <a:lnTo>
                  <a:pt x="52889" y="174737"/>
                </a:lnTo>
                <a:close/>
                <a:moveTo>
                  <a:pt x="75109" y="174737"/>
                </a:moveTo>
                <a:lnTo>
                  <a:pt x="69789" y="177807"/>
                </a:lnTo>
                <a:lnTo>
                  <a:pt x="64470" y="174737"/>
                </a:lnTo>
                <a:close/>
                <a:moveTo>
                  <a:pt x="86750" y="174737"/>
                </a:moveTo>
                <a:lnTo>
                  <a:pt x="81431" y="177807"/>
                </a:lnTo>
                <a:lnTo>
                  <a:pt x="76112" y="174737"/>
                </a:lnTo>
                <a:close/>
                <a:moveTo>
                  <a:pt x="17174" y="174919"/>
                </a:moveTo>
                <a:lnTo>
                  <a:pt x="11855" y="184129"/>
                </a:lnTo>
                <a:lnTo>
                  <a:pt x="11855" y="177989"/>
                </a:lnTo>
                <a:lnTo>
                  <a:pt x="17174" y="174919"/>
                </a:lnTo>
                <a:close/>
                <a:moveTo>
                  <a:pt x="28816" y="174919"/>
                </a:moveTo>
                <a:lnTo>
                  <a:pt x="23497" y="184129"/>
                </a:lnTo>
                <a:lnTo>
                  <a:pt x="23497" y="177989"/>
                </a:lnTo>
                <a:lnTo>
                  <a:pt x="28816" y="174919"/>
                </a:lnTo>
                <a:close/>
                <a:moveTo>
                  <a:pt x="40427" y="174919"/>
                </a:moveTo>
                <a:lnTo>
                  <a:pt x="35108" y="184129"/>
                </a:lnTo>
                <a:lnTo>
                  <a:pt x="35108" y="177989"/>
                </a:lnTo>
                <a:lnTo>
                  <a:pt x="40427" y="174919"/>
                </a:lnTo>
                <a:close/>
                <a:moveTo>
                  <a:pt x="52008" y="174919"/>
                </a:moveTo>
                <a:lnTo>
                  <a:pt x="46689" y="184129"/>
                </a:lnTo>
                <a:lnTo>
                  <a:pt x="46689" y="177989"/>
                </a:lnTo>
                <a:lnTo>
                  <a:pt x="52008" y="174919"/>
                </a:lnTo>
                <a:close/>
                <a:moveTo>
                  <a:pt x="63650" y="174919"/>
                </a:moveTo>
                <a:lnTo>
                  <a:pt x="58330" y="184129"/>
                </a:lnTo>
                <a:lnTo>
                  <a:pt x="58330" y="177989"/>
                </a:lnTo>
                <a:lnTo>
                  <a:pt x="63650" y="174919"/>
                </a:lnTo>
                <a:close/>
                <a:moveTo>
                  <a:pt x="75261" y="174919"/>
                </a:moveTo>
                <a:lnTo>
                  <a:pt x="69941" y="184129"/>
                </a:lnTo>
                <a:lnTo>
                  <a:pt x="69941" y="177989"/>
                </a:lnTo>
                <a:lnTo>
                  <a:pt x="75261" y="174919"/>
                </a:lnTo>
                <a:close/>
                <a:moveTo>
                  <a:pt x="86902" y="174919"/>
                </a:moveTo>
                <a:lnTo>
                  <a:pt x="81583" y="184129"/>
                </a:lnTo>
                <a:lnTo>
                  <a:pt x="81583" y="177989"/>
                </a:lnTo>
                <a:lnTo>
                  <a:pt x="86902" y="174919"/>
                </a:lnTo>
                <a:close/>
                <a:moveTo>
                  <a:pt x="98513" y="174919"/>
                </a:moveTo>
                <a:lnTo>
                  <a:pt x="93194" y="184129"/>
                </a:lnTo>
                <a:lnTo>
                  <a:pt x="93194" y="177989"/>
                </a:lnTo>
                <a:lnTo>
                  <a:pt x="98513" y="174919"/>
                </a:lnTo>
                <a:close/>
                <a:moveTo>
                  <a:pt x="110155" y="174919"/>
                </a:moveTo>
                <a:lnTo>
                  <a:pt x="104836" y="184129"/>
                </a:lnTo>
                <a:lnTo>
                  <a:pt x="104836" y="177989"/>
                </a:lnTo>
                <a:lnTo>
                  <a:pt x="110155" y="174919"/>
                </a:lnTo>
                <a:close/>
                <a:moveTo>
                  <a:pt x="121736" y="174919"/>
                </a:moveTo>
                <a:lnTo>
                  <a:pt x="116416" y="184129"/>
                </a:lnTo>
                <a:lnTo>
                  <a:pt x="116416" y="177989"/>
                </a:lnTo>
                <a:lnTo>
                  <a:pt x="121736" y="174919"/>
                </a:lnTo>
                <a:close/>
                <a:moveTo>
                  <a:pt x="133377" y="174919"/>
                </a:moveTo>
                <a:lnTo>
                  <a:pt x="128058" y="184129"/>
                </a:lnTo>
                <a:lnTo>
                  <a:pt x="128058" y="177989"/>
                </a:lnTo>
                <a:lnTo>
                  <a:pt x="133377" y="174919"/>
                </a:lnTo>
                <a:close/>
                <a:moveTo>
                  <a:pt x="144988" y="174919"/>
                </a:moveTo>
                <a:lnTo>
                  <a:pt x="139669" y="184129"/>
                </a:lnTo>
                <a:lnTo>
                  <a:pt x="139669" y="177989"/>
                </a:lnTo>
                <a:lnTo>
                  <a:pt x="144988" y="174919"/>
                </a:lnTo>
                <a:close/>
                <a:moveTo>
                  <a:pt x="156630" y="174919"/>
                </a:moveTo>
                <a:lnTo>
                  <a:pt x="151311" y="184129"/>
                </a:lnTo>
                <a:lnTo>
                  <a:pt x="151311" y="177989"/>
                </a:lnTo>
                <a:lnTo>
                  <a:pt x="156630" y="174919"/>
                </a:lnTo>
                <a:close/>
                <a:moveTo>
                  <a:pt x="168241" y="174919"/>
                </a:moveTo>
                <a:lnTo>
                  <a:pt x="162922" y="184129"/>
                </a:lnTo>
                <a:lnTo>
                  <a:pt x="162922" y="177989"/>
                </a:lnTo>
                <a:lnTo>
                  <a:pt x="168241" y="174919"/>
                </a:lnTo>
                <a:close/>
                <a:moveTo>
                  <a:pt x="179822" y="174919"/>
                </a:moveTo>
                <a:lnTo>
                  <a:pt x="174503" y="184129"/>
                </a:lnTo>
                <a:lnTo>
                  <a:pt x="174503" y="177989"/>
                </a:lnTo>
                <a:lnTo>
                  <a:pt x="179822" y="174919"/>
                </a:lnTo>
                <a:close/>
                <a:moveTo>
                  <a:pt x="191463" y="174919"/>
                </a:moveTo>
                <a:lnTo>
                  <a:pt x="186144" y="184129"/>
                </a:lnTo>
                <a:lnTo>
                  <a:pt x="186144" y="177989"/>
                </a:lnTo>
                <a:lnTo>
                  <a:pt x="191463" y="174919"/>
                </a:lnTo>
                <a:close/>
                <a:moveTo>
                  <a:pt x="203075" y="174919"/>
                </a:moveTo>
                <a:lnTo>
                  <a:pt x="197755" y="184129"/>
                </a:lnTo>
                <a:lnTo>
                  <a:pt x="197755" y="177989"/>
                </a:lnTo>
                <a:lnTo>
                  <a:pt x="203075" y="174919"/>
                </a:lnTo>
                <a:close/>
                <a:moveTo>
                  <a:pt x="214716" y="174919"/>
                </a:moveTo>
                <a:lnTo>
                  <a:pt x="209397" y="184129"/>
                </a:lnTo>
                <a:lnTo>
                  <a:pt x="209397" y="177989"/>
                </a:lnTo>
                <a:lnTo>
                  <a:pt x="214716" y="174919"/>
                </a:lnTo>
                <a:close/>
                <a:moveTo>
                  <a:pt x="226327" y="174919"/>
                </a:moveTo>
                <a:lnTo>
                  <a:pt x="221008" y="184129"/>
                </a:lnTo>
                <a:lnTo>
                  <a:pt x="221008" y="177989"/>
                </a:lnTo>
                <a:lnTo>
                  <a:pt x="226327" y="174919"/>
                </a:lnTo>
                <a:close/>
                <a:moveTo>
                  <a:pt x="237969" y="174919"/>
                </a:moveTo>
                <a:lnTo>
                  <a:pt x="232650" y="184129"/>
                </a:lnTo>
                <a:lnTo>
                  <a:pt x="232650" y="177989"/>
                </a:lnTo>
                <a:lnTo>
                  <a:pt x="237969" y="174919"/>
                </a:lnTo>
                <a:close/>
                <a:moveTo>
                  <a:pt x="249550" y="174919"/>
                </a:moveTo>
                <a:lnTo>
                  <a:pt x="244230" y="184129"/>
                </a:lnTo>
                <a:lnTo>
                  <a:pt x="244230" y="177989"/>
                </a:lnTo>
                <a:lnTo>
                  <a:pt x="249550" y="174919"/>
                </a:lnTo>
                <a:close/>
                <a:moveTo>
                  <a:pt x="261191" y="174919"/>
                </a:moveTo>
                <a:lnTo>
                  <a:pt x="255872" y="184129"/>
                </a:lnTo>
                <a:lnTo>
                  <a:pt x="255872" y="177989"/>
                </a:lnTo>
                <a:lnTo>
                  <a:pt x="261191" y="174919"/>
                </a:lnTo>
                <a:close/>
                <a:moveTo>
                  <a:pt x="272802" y="174919"/>
                </a:moveTo>
                <a:lnTo>
                  <a:pt x="267483" y="184129"/>
                </a:lnTo>
                <a:lnTo>
                  <a:pt x="267483" y="177989"/>
                </a:lnTo>
                <a:lnTo>
                  <a:pt x="272802" y="174919"/>
                </a:lnTo>
                <a:close/>
                <a:moveTo>
                  <a:pt x="284444" y="174919"/>
                </a:moveTo>
                <a:lnTo>
                  <a:pt x="279125" y="184129"/>
                </a:lnTo>
                <a:lnTo>
                  <a:pt x="279125" y="177989"/>
                </a:lnTo>
                <a:lnTo>
                  <a:pt x="284444" y="174919"/>
                </a:lnTo>
                <a:close/>
                <a:moveTo>
                  <a:pt x="6262" y="174950"/>
                </a:moveTo>
                <a:lnTo>
                  <a:pt x="11582" y="177989"/>
                </a:lnTo>
                <a:lnTo>
                  <a:pt x="11582" y="184160"/>
                </a:lnTo>
                <a:lnTo>
                  <a:pt x="6262" y="174950"/>
                </a:lnTo>
                <a:close/>
                <a:moveTo>
                  <a:pt x="17904" y="174950"/>
                </a:moveTo>
                <a:lnTo>
                  <a:pt x="23223" y="177989"/>
                </a:lnTo>
                <a:lnTo>
                  <a:pt x="23223" y="184160"/>
                </a:lnTo>
                <a:lnTo>
                  <a:pt x="17904" y="174950"/>
                </a:lnTo>
                <a:close/>
                <a:moveTo>
                  <a:pt x="29515" y="174950"/>
                </a:moveTo>
                <a:lnTo>
                  <a:pt x="34834" y="177989"/>
                </a:lnTo>
                <a:lnTo>
                  <a:pt x="34834" y="184160"/>
                </a:lnTo>
                <a:lnTo>
                  <a:pt x="29515" y="174950"/>
                </a:lnTo>
                <a:close/>
                <a:moveTo>
                  <a:pt x="41126" y="174950"/>
                </a:moveTo>
                <a:lnTo>
                  <a:pt x="46446" y="177989"/>
                </a:lnTo>
                <a:lnTo>
                  <a:pt x="46446" y="184160"/>
                </a:lnTo>
                <a:lnTo>
                  <a:pt x="41126" y="174950"/>
                </a:lnTo>
                <a:close/>
                <a:moveTo>
                  <a:pt x="52737" y="174950"/>
                </a:moveTo>
                <a:lnTo>
                  <a:pt x="58057" y="177989"/>
                </a:lnTo>
                <a:lnTo>
                  <a:pt x="58057" y="184160"/>
                </a:lnTo>
                <a:lnTo>
                  <a:pt x="52737" y="174950"/>
                </a:lnTo>
                <a:close/>
                <a:moveTo>
                  <a:pt x="64379" y="174950"/>
                </a:moveTo>
                <a:lnTo>
                  <a:pt x="69698" y="177989"/>
                </a:lnTo>
                <a:lnTo>
                  <a:pt x="69698" y="184160"/>
                </a:lnTo>
                <a:lnTo>
                  <a:pt x="64379" y="174950"/>
                </a:lnTo>
                <a:close/>
                <a:moveTo>
                  <a:pt x="75990" y="174950"/>
                </a:moveTo>
                <a:lnTo>
                  <a:pt x="81309" y="177989"/>
                </a:lnTo>
                <a:lnTo>
                  <a:pt x="81309" y="184160"/>
                </a:lnTo>
                <a:lnTo>
                  <a:pt x="75990" y="174950"/>
                </a:lnTo>
                <a:close/>
                <a:moveTo>
                  <a:pt x="87632" y="174950"/>
                </a:moveTo>
                <a:lnTo>
                  <a:pt x="92951" y="177989"/>
                </a:lnTo>
                <a:lnTo>
                  <a:pt x="92951" y="184160"/>
                </a:lnTo>
                <a:lnTo>
                  <a:pt x="87632" y="174950"/>
                </a:lnTo>
                <a:close/>
                <a:moveTo>
                  <a:pt x="99243" y="174950"/>
                </a:moveTo>
                <a:lnTo>
                  <a:pt x="104562" y="177989"/>
                </a:lnTo>
                <a:lnTo>
                  <a:pt x="104562" y="184160"/>
                </a:lnTo>
                <a:lnTo>
                  <a:pt x="99243" y="174950"/>
                </a:lnTo>
                <a:close/>
                <a:moveTo>
                  <a:pt x="110824" y="174950"/>
                </a:moveTo>
                <a:lnTo>
                  <a:pt x="116143" y="177989"/>
                </a:lnTo>
                <a:lnTo>
                  <a:pt x="116143" y="184160"/>
                </a:lnTo>
                <a:lnTo>
                  <a:pt x="110824" y="174950"/>
                </a:lnTo>
                <a:close/>
                <a:moveTo>
                  <a:pt x="122465" y="174950"/>
                </a:moveTo>
                <a:lnTo>
                  <a:pt x="127784" y="177989"/>
                </a:lnTo>
                <a:lnTo>
                  <a:pt x="127784" y="184160"/>
                </a:lnTo>
                <a:lnTo>
                  <a:pt x="122465" y="174950"/>
                </a:lnTo>
                <a:close/>
                <a:moveTo>
                  <a:pt x="134076" y="174950"/>
                </a:moveTo>
                <a:lnTo>
                  <a:pt x="139396" y="177989"/>
                </a:lnTo>
                <a:lnTo>
                  <a:pt x="139396" y="184160"/>
                </a:lnTo>
                <a:lnTo>
                  <a:pt x="134076" y="174950"/>
                </a:lnTo>
                <a:close/>
                <a:moveTo>
                  <a:pt x="145718" y="174950"/>
                </a:moveTo>
                <a:lnTo>
                  <a:pt x="151037" y="177989"/>
                </a:lnTo>
                <a:lnTo>
                  <a:pt x="151037" y="184160"/>
                </a:lnTo>
                <a:lnTo>
                  <a:pt x="145718" y="174950"/>
                </a:lnTo>
                <a:close/>
                <a:moveTo>
                  <a:pt x="157329" y="174950"/>
                </a:moveTo>
                <a:lnTo>
                  <a:pt x="162648" y="177989"/>
                </a:lnTo>
                <a:lnTo>
                  <a:pt x="162648" y="184160"/>
                </a:lnTo>
                <a:lnTo>
                  <a:pt x="157329" y="174950"/>
                </a:lnTo>
                <a:close/>
                <a:moveTo>
                  <a:pt x="168971" y="174950"/>
                </a:moveTo>
                <a:lnTo>
                  <a:pt x="174290" y="177989"/>
                </a:lnTo>
                <a:lnTo>
                  <a:pt x="174290" y="184160"/>
                </a:lnTo>
                <a:lnTo>
                  <a:pt x="168971" y="174950"/>
                </a:lnTo>
                <a:close/>
                <a:moveTo>
                  <a:pt x="180551" y="174950"/>
                </a:moveTo>
                <a:lnTo>
                  <a:pt x="185871" y="177989"/>
                </a:lnTo>
                <a:lnTo>
                  <a:pt x="185871" y="184160"/>
                </a:lnTo>
                <a:lnTo>
                  <a:pt x="180551" y="174950"/>
                </a:lnTo>
                <a:close/>
                <a:moveTo>
                  <a:pt x="192193" y="174950"/>
                </a:moveTo>
                <a:lnTo>
                  <a:pt x="197512" y="177989"/>
                </a:lnTo>
                <a:lnTo>
                  <a:pt x="197512" y="184160"/>
                </a:lnTo>
                <a:lnTo>
                  <a:pt x="192193" y="174950"/>
                </a:lnTo>
                <a:close/>
                <a:moveTo>
                  <a:pt x="203804" y="174950"/>
                </a:moveTo>
                <a:lnTo>
                  <a:pt x="209123" y="178050"/>
                </a:lnTo>
                <a:lnTo>
                  <a:pt x="209123" y="184190"/>
                </a:lnTo>
                <a:lnTo>
                  <a:pt x="203804" y="174950"/>
                </a:lnTo>
                <a:close/>
                <a:moveTo>
                  <a:pt x="215446" y="174950"/>
                </a:moveTo>
                <a:lnTo>
                  <a:pt x="220765" y="178050"/>
                </a:lnTo>
                <a:lnTo>
                  <a:pt x="220765" y="184190"/>
                </a:lnTo>
                <a:lnTo>
                  <a:pt x="215446" y="174950"/>
                </a:lnTo>
                <a:close/>
                <a:moveTo>
                  <a:pt x="227057" y="174950"/>
                </a:moveTo>
                <a:lnTo>
                  <a:pt x="232376" y="178050"/>
                </a:lnTo>
                <a:lnTo>
                  <a:pt x="232376" y="184190"/>
                </a:lnTo>
                <a:lnTo>
                  <a:pt x="227057" y="174950"/>
                </a:lnTo>
                <a:close/>
                <a:moveTo>
                  <a:pt x="238668" y="174950"/>
                </a:moveTo>
                <a:lnTo>
                  <a:pt x="243987" y="178050"/>
                </a:lnTo>
                <a:lnTo>
                  <a:pt x="243987" y="184190"/>
                </a:lnTo>
                <a:lnTo>
                  <a:pt x="238668" y="174950"/>
                </a:lnTo>
                <a:close/>
                <a:moveTo>
                  <a:pt x="250279" y="174950"/>
                </a:moveTo>
                <a:lnTo>
                  <a:pt x="255598" y="178050"/>
                </a:lnTo>
                <a:lnTo>
                  <a:pt x="255598" y="184190"/>
                </a:lnTo>
                <a:lnTo>
                  <a:pt x="250279" y="174950"/>
                </a:lnTo>
                <a:close/>
                <a:moveTo>
                  <a:pt x="261890" y="174950"/>
                </a:moveTo>
                <a:lnTo>
                  <a:pt x="267210" y="178050"/>
                </a:lnTo>
                <a:lnTo>
                  <a:pt x="267210" y="184190"/>
                </a:lnTo>
                <a:lnTo>
                  <a:pt x="261890" y="174950"/>
                </a:lnTo>
                <a:close/>
                <a:moveTo>
                  <a:pt x="273532" y="174950"/>
                </a:moveTo>
                <a:lnTo>
                  <a:pt x="278851" y="178050"/>
                </a:lnTo>
                <a:lnTo>
                  <a:pt x="278851" y="184190"/>
                </a:lnTo>
                <a:lnTo>
                  <a:pt x="273532" y="174950"/>
                </a:lnTo>
                <a:close/>
                <a:moveTo>
                  <a:pt x="52525" y="175071"/>
                </a:moveTo>
                <a:lnTo>
                  <a:pt x="57844" y="184281"/>
                </a:lnTo>
                <a:lnTo>
                  <a:pt x="57844" y="184281"/>
                </a:lnTo>
                <a:lnTo>
                  <a:pt x="55351" y="182822"/>
                </a:lnTo>
                <a:lnTo>
                  <a:pt x="52525" y="181242"/>
                </a:lnTo>
                <a:lnTo>
                  <a:pt x="52525" y="175071"/>
                </a:lnTo>
                <a:close/>
                <a:moveTo>
                  <a:pt x="75777" y="175071"/>
                </a:moveTo>
                <a:lnTo>
                  <a:pt x="81097" y="184281"/>
                </a:lnTo>
                <a:lnTo>
                  <a:pt x="81097" y="184281"/>
                </a:lnTo>
                <a:lnTo>
                  <a:pt x="78604" y="182822"/>
                </a:lnTo>
                <a:lnTo>
                  <a:pt x="75777" y="181242"/>
                </a:lnTo>
                <a:lnTo>
                  <a:pt x="75777" y="175071"/>
                </a:lnTo>
                <a:close/>
                <a:moveTo>
                  <a:pt x="99030" y="175071"/>
                </a:moveTo>
                <a:lnTo>
                  <a:pt x="104349" y="184281"/>
                </a:lnTo>
                <a:lnTo>
                  <a:pt x="104349" y="184281"/>
                </a:lnTo>
                <a:lnTo>
                  <a:pt x="101857" y="182822"/>
                </a:lnTo>
                <a:lnTo>
                  <a:pt x="99030" y="181242"/>
                </a:lnTo>
                <a:lnTo>
                  <a:pt x="99030" y="175071"/>
                </a:lnTo>
                <a:close/>
                <a:moveTo>
                  <a:pt x="17661" y="175071"/>
                </a:moveTo>
                <a:lnTo>
                  <a:pt x="22980" y="184281"/>
                </a:lnTo>
                <a:lnTo>
                  <a:pt x="20518" y="182822"/>
                </a:lnTo>
                <a:lnTo>
                  <a:pt x="17661" y="181242"/>
                </a:lnTo>
                <a:lnTo>
                  <a:pt x="17661" y="175071"/>
                </a:lnTo>
                <a:close/>
                <a:moveTo>
                  <a:pt x="29302" y="175071"/>
                </a:moveTo>
                <a:lnTo>
                  <a:pt x="34622" y="184281"/>
                </a:lnTo>
                <a:lnTo>
                  <a:pt x="32160" y="182822"/>
                </a:lnTo>
                <a:lnTo>
                  <a:pt x="29302" y="181242"/>
                </a:lnTo>
                <a:lnTo>
                  <a:pt x="29302" y="175071"/>
                </a:lnTo>
                <a:close/>
                <a:moveTo>
                  <a:pt x="40883" y="175071"/>
                </a:moveTo>
                <a:lnTo>
                  <a:pt x="46202" y="184281"/>
                </a:lnTo>
                <a:lnTo>
                  <a:pt x="43740" y="182822"/>
                </a:lnTo>
                <a:lnTo>
                  <a:pt x="40883" y="181242"/>
                </a:lnTo>
                <a:lnTo>
                  <a:pt x="40883" y="175071"/>
                </a:lnTo>
                <a:close/>
                <a:moveTo>
                  <a:pt x="64136" y="175071"/>
                </a:moveTo>
                <a:lnTo>
                  <a:pt x="69455" y="184281"/>
                </a:lnTo>
                <a:lnTo>
                  <a:pt x="66993" y="182822"/>
                </a:lnTo>
                <a:lnTo>
                  <a:pt x="64136" y="181242"/>
                </a:lnTo>
                <a:lnTo>
                  <a:pt x="64136" y="175071"/>
                </a:lnTo>
                <a:close/>
                <a:moveTo>
                  <a:pt x="87389" y="175071"/>
                </a:moveTo>
                <a:lnTo>
                  <a:pt x="92708" y="184281"/>
                </a:lnTo>
                <a:lnTo>
                  <a:pt x="90246" y="182822"/>
                </a:lnTo>
                <a:lnTo>
                  <a:pt x="87389" y="181242"/>
                </a:lnTo>
                <a:lnTo>
                  <a:pt x="87389" y="175071"/>
                </a:lnTo>
                <a:close/>
                <a:moveTo>
                  <a:pt x="110611" y="175071"/>
                </a:moveTo>
                <a:lnTo>
                  <a:pt x="115930" y="184281"/>
                </a:lnTo>
                <a:lnTo>
                  <a:pt x="113468" y="182822"/>
                </a:lnTo>
                <a:lnTo>
                  <a:pt x="110611" y="181242"/>
                </a:lnTo>
                <a:lnTo>
                  <a:pt x="110611" y="175071"/>
                </a:lnTo>
                <a:close/>
                <a:moveTo>
                  <a:pt x="122222" y="175071"/>
                </a:moveTo>
                <a:lnTo>
                  <a:pt x="127541" y="184281"/>
                </a:lnTo>
                <a:lnTo>
                  <a:pt x="125079" y="182822"/>
                </a:lnTo>
                <a:lnTo>
                  <a:pt x="122222" y="181242"/>
                </a:lnTo>
                <a:lnTo>
                  <a:pt x="122222" y="175071"/>
                </a:lnTo>
                <a:close/>
                <a:moveTo>
                  <a:pt x="133864" y="175071"/>
                </a:moveTo>
                <a:lnTo>
                  <a:pt x="139183" y="184281"/>
                </a:lnTo>
                <a:lnTo>
                  <a:pt x="136721" y="182822"/>
                </a:lnTo>
                <a:lnTo>
                  <a:pt x="133864" y="181242"/>
                </a:lnTo>
                <a:lnTo>
                  <a:pt x="133864" y="175071"/>
                </a:lnTo>
                <a:close/>
                <a:moveTo>
                  <a:pt x="145475" y="175071"/>
                </a:moveTo>
                <a:lnTo>
                  <a:pt x="150794" y="184281"/>
                </a:lnTo>
                <a:lnTo>
                  <a:pt x="148332" y="182822"/>
                </a:lnTo>
                <a:lnTo>
                  <a:pt x="145475" y="181242"/>
                </a:lnTo>
                <a:lnTo>
                  <a:pt x="145475" y="175071"/>
                </a:lnTo>
                <a:close/>
                <a:moveTo>
                  <a:pt x="157116" y="175071"/>
                </a:moveTo>
                <a:lnTo>
                  <a:pt x="162436" y="184281"/>
                </a:lnTo>
                <a:lnTo>
                  <a:pt x="159974" y="182822"/>
                </a:lnTo>
                <a:lnTo>
                  <a:pt x="157116" y="181242"/>
                </a:lnTo>
                <a:lnTo>
                  <a:pt x="157116" y="175071"/>
                </a:lnTo>
                <a:close/>
                <a:moveTo>
                  <a:pt x="168727" y="175071"/>
                </a:moveTo>
                <a:lnTo>
                  <a:pt x="174047" y="184281"/>
                </a:lnTo>
                <a:lnTo>
                  <a:pt x="171585" y="182822"/>
                </a:lnTo>
                <a:lnTo>
                  <a:pt x="168727" y="181242"/>
                </a:lnTo>
                <a:lnTo>
                  <a:pt x="168727" y="175071"/>
                </a:lnTo>
                <a:close/>
                <a:moveTo>
                  <a:pt x="180339" y="175071"/>
                </a:moveTo>
                <a:lnTo>
                  <a:pt x="185658" y="184281"/>
                </a:lnTo>
                <a:lnTo>
                  <a:pt x="183165" y="182822"/>
                </a:lnTo>
                <a:lnTo>
                  <a:pt x="180339" y="181242"/>
                </a:lnTo>
                <a:lnTo>
                  <a:pt x="180339" y="175071"/>
                </a:lnTo>
                <a:close/>
                <a:moveTo>
                  <a:pt x="191950" y="175071"/>
                </a:moveTo>
                <a:lnTo>
                  <a:pt x="197269" y="184281"/>
                </a:lnTo>
                <a:lnTo>
                  <a:pt x="194807" y="182822"/>
                </a:lnTo>
                <a:lnTo>
                  <a:pt x="191950" y="181242"/>
                </a:lnTo>
                <a:lnTo>
                  <a:pt x="191950" y="175071"/>
                </a:lnTo>
                <a:close/>
                <a:moveTo>
                  <a:pt x="203591" y="175071"/>
                </a:moveTo>
                <a:lnTo>
                  <a:pt x="208911" y="184281"/>
                </a:lnTo>
                <a:lnTo>
                  <a:pt x="206418" y="182853"/>
                </a:lnTo>
                <a:lnTo>
                  <a:pt x="203591" y="181242"/>
                </a:lnTo>
                <a:lnTo>
                  <a:pt x="203591" y="175071"/>
                </a:lnTo>
                <a:close/>
                <a:moveTo>
                  <a:pt x="215202" y="175071"/>
                </a:moveTo>
                <a:lnTo>
                  <a:pt x="220522" y="184281"/>
                </a:lnTo>
                <a:lnTo>
                  <a:pt x="218060" y="182853"/>
                </a:lnTo>
                <a:lnTo>
                  <a:pt x="215202" y="181242"/>
                </a:lnTo>
                <a:lnTo>
                  <a:pt x="215202" y="175071"/>
                </a:lnTo>
                <a:close/>
                <a:moveTo>
                  <a:pt x="226783" y="175071"/>
                </a:moveTo>
                <a:lnTo>
                  <a:pt x="232103" y="184281"/>
                </a:lnTo>
                <a:lnTo>
                  <a:pt x="229640" y="182853"/>
                </a:lnTo>
                <a:lnTo>
                  <a:pt x="226783" y="181242"/>
                </a:lnTo>
                <a:lnTo>
                  <a:pt x="226783" y="175071"/>
                </a:lnTo>
                <a:close/>
                <a:moveTo>
                  <a:pt x="238425" y="175071"/>
                </a:moveTo>
                <a:lnTo>
                  <a:pt x="243744" y="184281"/>
                </a:lnTo>
                <a:lnTo>
                  <a:pt x="241282" y="182853"/>
                </a:lnTo>
                <a:lnTo>
                  <a:pt x="238425" y="181242"/>
                </a:lnTo>
                <a:lnTo>
                  <a:pt x="238425" y="175071"/>
                </a:lnTo>
                <a:close/>
                <a:moveTo>
                  <a:pt x="250036" y="175071"/>
                </a:moveTo>
                <a:lnTo>
                  <a:pt x="255355" y="184281"/>
                </a:lnTo>
                <a:lnTo>
                  <a:pt x="252893" y="182853"/>
                </a:lnTo>
                <a:lnTo>
                  <a:pt x="250036" y="181242"/>
                </a:lnTo>
                <a:lnTo>
                  <a:pt x="250036" y="175071"/>
                </a:lnTo>
                <a:close/>
                <a:moveTo>
                  <a:pt x="261678" y="175071"/>
                </a:moveTo>
                <a:lnTo>
                  <a:pt x="266997" y="184281"/>
                </a:lnTo>
                <a:lnTo>
                  <a:pt x="264535" y="182853"/>
                </a:lnTo>
                <a:lnTo>
                  <a:pt x="261678" y="181242"/>
                </a:lnTo>
                <a:lnTo>
                  <a:pt x="261678" y="175071"/>
                </a:lnTo>
                <a:close/>
                <a:moveTo>
                  <a:pt x="273289" y="175071"/>
                </a:moveTo>
                <a:lnTo>
                  <a:pt x="278608" y="184281"/>
                </a:lnTo>
                <a:lnTo>
                  <a:pt x="276146" y="182853"/>
                </a:lnTo>
                <a:lnTo>
                  <a:pt x="273289" y="181242"/>
                </a:lnTo>
                <a:lnTo>
                  <a:pt x="273289" y="175071"/>
                </a:lnTo>
                <a:close/>
                <a:moveTo>
                  <a:pt x="6050" y="175071"/>
                </a:moveTo>
                <a:lnTo>
                  <a:pt x="11369" y="184312"/>
                </a:lnTo>
                <a:lnTo>
                  <a:pt x="11369" y="184312"/>
                </a:lnTo>
                <a:lnTo>
                  <a:pt x="8907" y="182853"/>
                </a:lnTo>
                <a:lnTo>
                  <a:pt x="6050" y="181242"/>
                </a:lnTo>
                <a:lnTo>
                  <a:pt x="6050" y="175071"/>
                </a:lnTo>
                <a:close/>
                <a:moveTo>
                  <a:pt x="17418" y="175071"/>
                </a:moveTo>
                <a:lnTo>
                  <a:pt x="17418" y="181242"/>
                </a:lnTo>
                <a:lnTo>
                  <a:pt x="14560" y="182853"/>
                </a:lnTo>
                <a:lnTo>
                  <a:pt x="12098" y="184312"/>
                </a:lnTo>
                <a:lnTo>
                  <a:pt x="12098" y="184312"/>
                </a:lnTo>
                <a:lnTo>
                  <a:pt x="17418" y="175071"/>
                </a:lnTo>
                <a:close/>
                <a:moveTo>
                  <a:pt x="52251" y="175071"/>
                </a:moveTo>
                <a:lnTo>
                  <a:pt x="52251" y="181242"/>
                </a:lnTo>
                <a:lnTo>
                  <a:pt x="49394" y="182853"/>
                </a:lnTo>
                <a:lnTo>
                  <a:pt x="46932" y="184312"/>
                </a:lnTo>
                <a:lnTo>
                  <a:pt x="46932" y="184312"/>
                </a:lnTo>
                <a:lnTo>
                  <a:pt x="52251" y="175071"/>
                </a:lnTo>
                <a:close/>
                <a:moveTo>
                  <a:pt x="191676" y="175102"/>
                </a:moveTo>
                <a:lnTo>
                  <a:pt x="191676" y="181272"/>
                </a:lnTo>
                <a:lnTo>
                  <a:pt x="188849" y="182913"/>
                </a:lnTo>
                <a:lnTo>
                  <a:pt x="186357" y="184312"/>
                </a:lnTo>
                <a:lnTo>
                  <a:pt x="186357" y="184312"/>
                </a:lnTo>
                <a:lnTo>
                  <a:pt x="191676" y="175102"/>
                </a:lnTo>
                <a:close/>
                <a:moveTo>
                  <a:pt x="29029" y="175071"/>
                </a:moveTo>
                <a:lnTo>
                  <a:pt x="29029" y="181242"/>
                </a:lnTo>
                <a:lnTo>
                  <a:pt x="26172" y="182853"/>
                </a:lnTo>
                <a:lnTo>
                  <a:pt x="23710" y="184312"/>
                </a:lnTo>
                <a:lnTo>
                  <a:pt x="23710" y="184312"/>
                </a:lnTo>
                <a:lnTo>
                  <a:pt x="29029" y="175071"/>
                </a:lnTo>
                <a:close/>
                <a:moveTo>
                  <a:pt x="75504" y="175071"/>
                </a:moveTo>
                <a:lnTo>
                  <a:pt x="75504" y="181242"/>
                </a:lnTo>
                <a:lnTo>
                  <a:pt x="72647" y="182853"/>
                </a:lnTo>
                <a:lnTo>
                  <a:pt x="70185" y="184312"/>
                </a:lnTo>
                <a:lnTo>
                  <a:pt x="70185" y="184312"/>
                </a:lnTo>
                <a:lnTo>
                  <a:pt x="75504" y="175071"/>
                </a:lnTo>
                <a:close/>
                <a:moveTo>
                  <a:pt x="87115" y="175102"/>
                </a:moveTo>
                <a:lnTo>
                  <a:pt x="87115" y="181272"/>
                </a:lnTo>
                <a:lnTo>
                  <a:pt x="84288" y="182913"/>
                </a:lnTo>
                <a:lnTo>
                  <a:pt x="81796" y="184312"/>
                </a:lnTo>
                <a:lnTo>
                  <a:pt x="81796" y="184312"/>
                </a:lnTo>
                <a:lnTo>
                  <a:pt x="87115" y="175102"/>
                </a:lnTo>
                <a:close/>
                <a:moveTo>
                  <a:pt x="110368" y="175102"/>
                </a:moveTo>
                <a:lnTo>
                  <a:pt x="110368" y="181272"/>
                </a:lnTo>
                <a:lnTo>
                  <a:pt x="107541" y="182913"/>
                </a:lnTo>
                <a:lnTo>
                  <a:pt x="105048" y="184312"/>
                </a:lnTo>
                <a:lnTo>
                  <a:pt x="105048" y="184312"/>
                </a:lnTo>
                <a:lnTo>
                  <a:pt x="110368" y="175102"/>
                </a:lnTo>
                <a:close/>
                <a:moveTo>
                  <a:pt x="121979" y="175102"/>
                </a:moveTo>
                <a:lnTo>
                  <a:pt x="121979" y="181272"/>
                </a:lnTo>
                <a:lnTo>
                  <a:pt x="119122" y="182913"/>
                </a:lnTo>
                <a:lnTo>
                  <a:pt x="116660" y="184312"/>
                </a:lnTo>
                <a:lnTo>
                  <a:pt x="116660" y="184312"/>
                </a:lnTo>
                <a:lnTo>
                  <a:pt x="121979" y="175102"/>
                </a:lnTo>
                <a:close/>
                <a:moveTo>
                  <a:pt x="168484" y="175102"/>
                </a:moveTo>
                <a:lnTo>
                  <a:pt x="168484" y="181272"/>
                </a:lnTo>
                <a:lnTo>
                  <a:pt x="165627" y="182913"/>
                </a:lnTo>
                <a:lnTo>
                  <a:pt x="163165" y="184312"/>
                </a:lnTo>
                <a:lnTo>
                  <a:pt x="163165" y="184312"/>
                </a:lnTo>
                <a:lnTo>
                  <a:pt x="168484" y="175102"/>
                </a:lnTo>
                <a:close/>
                <a:moveTo>
                  <a:pt x="284657" y="175102"/>
                </a:moveTo>
                <a:lnTo>
                  <a:pt x="284657" y="181272"/>
                </a:lnTo>
                <a:lnTo>
                  <a:pt x="279337" y="184312"/>
                </a:lnTo>
                <a:lnTo>
                  <a:pt x="279337" y="184312"/>
                </a:lnTo>
                <a:lnTo>
                  <a:pt x="284657" y="175102"/>
                </a:lnTo>
                <a:close/>
                <a:moveTo>
                  <a:pt x="40610" y="175071"/>
                </a:moveTo>
                <a:lnTo>
                  <a:pt x="40610" y="181242"/>
                </a:lnTo>
                <a:lnTo>
                  <a:pt x="37783" y="182853"/>
                </a:lnTo>
                <a:lnTo>
                  <a:pt x="35290" y="184312"/>
                </a:lnTo>
                <a:lnTo>
                  <a:pt x="40610" y="175071"/>
                </a:lnTo>
                <a:close/>
                <a:moveTo>
                  <a:pt x="63862" y="175071"/>
                </a:moveTo>
                <a:lnTo>
                  <a:pt x="63862" y="181242"/>
                </a:lnTo>
                <a:lnTo>
                  <a:pt x="61005" y="182853"/>
                </a:lnTo>
                <a:lnTo>
                  <a:pt x="58543" y="184312"/>
                </a:lnTo>
                <a:lnTo>
                  <a:pt x="63862" y="175071"/>
                </a:lnTo>
                <a:close/>
                <a:moveTo>
                  <a:pt x="98757" y="175102"/>
                </a:moveTo>
                <a:lnTo>
                  <a:pt x="98757" y="181272"/>
                </a:lnTo>
                <a:lnTo>
                  <a:pt x="95899" y="182913"/>
                </a:lnTo>
                <a:lnTo>
                  <a:pt x="93437" y="184312"/>
                </a:lnTo>
                <a:lnTo>
                  <a:pt x="98757" y="175102"/>
                </a:lnTo>
                <a:close/>
                <a:moveTo>
                  <a:pt x="133590" y="175102"/>
                </a:moveTo>
                <a:lnTo>
                  <a:pt x="133590" y="181272"/>
                </a:lnTo>
                <a:lnTo>
                  <a:pt x="130733" y="182913"/>
                </a:lnTo>
                <a:lnTo>
                  <a:pt x="128271" y="184312"/>
                </a:lnTo>
                <a:lnTo>
                  <a:pt x="133590" y="175102"/>
                </a:lnTo>
                <a:close/>
                <a:moveTo>
                  <a:pt x="145232" y="175102"/>
                </a:moveTo>
                <a:lnTo>
                  <a:pt x="145232" y="181272"/>
                </a:lnTo>
                <a:lnTo>
                  <a:pt x="142374" y="182913"/>
                </a:lnTo>
                <a:lnTo>
                  <a:pt x="139912" y="184312"/>
                </a:lnTo>
                <a:lnTo>
                  <a:pt x="145232" y="175102"/>
                </a:lnTo>
                <a:close/>
                <a:moveTo>
                  <a:pt x="156843" y="175102"/>
                </a:moveTo>
                <a:lnTo>
                  <a:pt x="156843" y="181272"/>
                </a:lnTo>
                <a:lnTo>
                  <a:pt x="153986" y="182913"/>
                </a:lnTo>
                <a:lnTo>
                  <a:pt x="151523" y="184312"/>
                </a:lnTo>
                <a:lnTo>
                  <a:pt x="156843" y="175102"/>
                </a:lnTo>
                <a:close/>
                <a:moveTo>
                  <a:pt x="180065" y="175102"/>
                </a:moveTo>
                <a:lnTo>
                  <a:pt x="180065" y="181272"/>
                </a:lnTo>
                <a:lnTo>
                  <a:pt x="177208" y="182913"/>
                </a:lnTo>
                <a:lnTo>
                  <a:pt x="174746" y="184312"/>
                </a:lnTo>
                <a:lnTo>
                  <a:pt x="180065" y="175102"/>
                </a:lnTo>
                <a:close/>
                <a:moveTo>
                  <a:pt x="203318" y="175102"/>
                </a:moveTo>
                <a:lnTo>
                  <a:pt x="203318" y="181272"/>
                </a:lnTo>
                <a:lnTo>
                  <a:pt x="200461" y="182913"/>
                </a:lnTo>
                <a:lnTo>
                  <a:pt x="197999" y="184312"/>
                </a:lnTo>
                <a:lnTo>
                  <a:pt x="203318" y="175102"/>
                </a:lnTo>
                <a:close/>
                <a:moveTo>
                  <a:pt x="214929" y="175102"/>
                </a:moveTo>
                <a:lnTo>
                  <a:pt x="214929" y="181242"/>
                </a:lnTo>
                <a:lnTo>
                  <a:pt x="212072" y="182853"/>
                </a:lnTo>
                <a:lnTo>
                  <a:pt x="209610" y="184312"/>
                </a:lnTo>
                <a:lnTo>
                  <a:pt x="214929" y="175102"/>
                </a:lnTo>
                <a:close/>
                <a:moveTo>
                  <a:pt x="226570" y="175102"/>
                </a:moveTo>
                <a:lnTo>
                  <a:pt x="226570" y="181242"/>
                </a:lnTo>
                <a:lnTo>
                  <a:pt x="223713" y="182853"/>
                </a:lnTo>
                <a:lnTo>
                  <a:pt x="221251" y="184312"/>
                </a:lnTo>
                <a:lnTo>
                  <a:pt x="226570" y="175102"/>
                </a:lnTo>
                <a:close/>
                <a:moveTo>
                  <a:pt x="238182" y="175102"/>
                </a:moveTo>
                <a:lnTo>
                  <a:pt x="238182" y="181242"/>
                </a:lnTo>
                <a:lnTo>
                  <a:pt x="235355" y="182853"/>
                </a:lnTo>
                <a:lnTo>
                  <a:pt x="232862" y="184312"/>
                </a:lnTo>
                <a:lnTo>
                  <a:pt x="238182" y="175102"/>
                </a:lnTo>
                <a:close/>
                <a:moveTo>
                  <a:pt x="249793" y="175102"/>
                </a:moveTo>
                <a:lnTo>
                  <a:pt x="249793" y="181242"/>
                </a:lnTo>
                <a:lnTo>
                  <a:pt x="246936" y="182853"/>
                </a:lnTo>
                <a:lnTo>
                  <a:pt x="244474" y="184312"/>
                </a:lnTo>
                <a:lnTo>
                  <a:pt x="249793" y="175102"/>
                </a:lnTo>
                <a:close/>
                <a:moveTo>
                  <a:pt x="261404" y="175102"/>
                </a:moveTo>
                <a:lnTo>
                  <a:pt x="261404" y="181242"/>
                </a:lnTo>
                <a:lnTo>
                  <a:pt x="258547" y="182853"/>
                </a:lnTo>
                <a:lnTo>
                  <a:pt x="256085" y="184312"/>
                </a:lnTo>
                <a:lnTo>
                  <a:pt x="261404" y="175102"/>
                </a:lnTo>
                <a:close/>
                <a:moveTo>
                  <a:pt x="273046" y="175102"/>
                </a:moveTo>
                <a:lnTo>
                  <a:pt x="273046" y="181272"/>
                </a:lnTo>
                <a:lnTo>
                  <a:pt x="270188" y="182913"/>
                </a:lnTo>
                <a:lnTo>
                  <a:pt x="267726" y="184312"/>
                </a:lnTo>
                <a:lnTo>
                  <a:pt x="273046" y="175102"/>
                </a:lnTo>
                <a:close/>
                <a:moveTo>
                  <a:pt x="5898" y="181454"/>
                </a:moveTo>
                <a:lnTo>
                  <a:pt x="8755" y="183096"/>
                </a:lnTo>
                <a:lnTo>
                  <a:pt x="11217" y="184524"/>
                </a:lnTo>
                <a:lnTo>
                  <a:pt x="578" y="184524"/>
                </a:lnTo>
                <a:lnTo>
                  <a:pt x="5898" y="181454"/>
                </a:lnTo>
                <a:close/>
                <a:moveTo>
                  <a:pt x="17509" y="181454"/>
                </a:moveTo>
                <a:lnTo>
                  <a:pt x="20366" y="183096"/>
                </a:lnTo>
                <a:lnTo>
                  <a:pt x="22828" y="184524"/>
                </a:lnTo>
                <a:lnTo>
                  <a:pt x="12190" y="184524"/>
                </a:lnTo>
                <a:lnTo>
                  <a:pt x="14682" y="183096"/>
                </a:lnTo>
                <a:lnTo>
                  <a:pt x="17509" y="181454"/>
                </a:lnTo>
                <a:close/>
                <a:moveTo>
                  <a:pt x="29150" y="181454"/>
                </a:moveTo>
                <a:lnTo>
                  <a:pt x="32008" y="183096"/>
                </a:lnTo>
                <a:lnTo>
                  <a:pt x="34470" y="184524"/>
                </a:lnTo>
                <a:lnTo>
                  <a:pt x="23831" y="184524"/>
                </a:lnTo>
                <a:lnTo>
                  <a:pt x="26293" y="183096"/>
                </a:lnTo>
                <a:lnTo>
                  <a:pt x="29150" y="181454"/>
                </a:lnTo>
                <a:close/>
                <a:moveTo>
                  <a:pt x="40762" y="181454"/>
                </a:moveTo>
                <a:lnTo>
                  <a:pt x="43619" y="183096"/>
                </a:lnTo>
                <a:lnTo>
                  <a:pt x="46081" y="184524"/>
                </a:lnTo>
                <a:lnTo>
                  <a:pt x="35442" y="184524"/>
                </a:lnTo>
                <a:lnTo>
                  <a:pt x="37935" y="183096"/>
                </a:lnTo>
                <a:lnTo>
                  <a:pt x="40762" y="181454"/>
                </a:lnTo>
                <a:close/>
                <a:moveTo>
                  <a:pt x="52403" y="181454"/>
                </a:moveTo>
                <a:lnTo>
                  <a:pt x="55260" y="183096"/>
                </a:lnTo>
                <a:lnTo>
                  <a:pt x="57722" y="184524"/>
                </a:lnTo>
                <a:lnTo>
                  <a:pt x="47084" y="184524"/>
                </a:lnTo>
                <a:lnTo>
                  <a:pt x="49546" y="183096"/>
                </a:lnTo>
                <a:lnTo>
                  <a:pt x="52403" y="181454"/>
                </a:lnTo>
                <a:close/>
                <a:moveTo>
                  <a:pt x="64014" y="181454"/>
                </a:moveTo>
                <a:lnTo>
                  <a:pt x="66871" y="183096"/>
                </a:lnTo>
                <a:lnTo>
                  <a:pt x="69334" y="184524"/>
                </a:lnTo>
                <a:lnTo>
                  <a:pt x="58695" y="184524"/>
                </a:lnTo>
                <a:lnTo>
                  <a:pt x="61187" y="183096"/>
                </a:lnTo>
                <a:lnTo>
                  <a:pt x="64014" y="181454"/>
                </a:lnTo>
                <a:close/>
                <a:moveTo>
                  <a:pt x="75625" y="181454"/>
                </a:moveTo>
                <a:lnTo>
                  <a:pt x="78452" y="183096"/>
                </a:lnTo>
                <a:lnTo>
                  <a:pt x="80945" y="184524"/>
                </a:lnTo>
                <a:lnTo>
                  <a:pt x="70306" y="184524"/>
                </a:lnTo>
                <a:lnTo>
                  <a:pt x="72768" y="183096"/>
                </a:lnTo>
                <a:lnTo>
                  <a:pt x="75625" y="181454"/>
                </a:lnTo>
                <a:close/>
                <a:moveTo>
                  <a:pt x="87237" y="181454"/>
                </a:moveTo>
                <a:lnTo>
                  <a:pt x="90094" y="183096"/>
                </a:lnTo>
                <a:lnTo>
                  <a:pt x="92556" y="184524"/>
                </a:lnTo>
                <a:lnTo>
                  <a:pt x="81917" y="184524"/>
                </a:lnTo>
                <a:lnTo>
                  <a:pt x="84379" y="183096"/>
                </a:lnTo>
                <a:lnTo>
                  <a:pt x="87237" y="181454"/>
                </a:lnTo>
                <a:close/>
                <a:moveTo>
                  <a:pt x="98878" y="181454"/>
                </a:moveTo>
                <a:lnTo>
                  <a:pt x="101705" y="183096"/>
                </a:lnTo>
                <a:lnTo>
                  <a:pt x="104197" y="184524"/>
                </a:lnTo>
                <a:lnTo>
                  <a:pt x="93559" y="184524"/>
                </a:lnTo>
                <a:lnTo>
                  <a:pt x="96021" y="183096"/>
                </a:lnTo>
                <a:lnTo>
                  <a:pt x="98878" y="181454"/>
                </a:lnTo>
                <a:close/>
                <a:moveTo>
                  <a:pt x="110489" y="181454"/>
                </a:moveTo>
                <a:lnTo>
                  <a:pt x="113346" y="183096"/>
                </a:lnTo>
                <a:lnTo>
                  <a:pt x="115809" y="184524"/>
                </a:lnTo>
                <a:lnTo>
                  <a:pt x="105170" y="184524"/>
                </a:lnTo>
                <a:lnTo>
                  <a:pt x="107632" y="183096"/>
                </a:lnTo>
                <a:lnTo>
                  <a:pt x="110489" y="181454"/>
                </a:lnTo>
                <a:close/>
                <a:moveTo>
                  <a:pt x="122131" y="181454"/>
                </a:moveTo>
                <a:lnTo>
                  <a:pt x="124958" y="183096"/>
                </a:lnTo>
                <a:lnTo>
                  <a:pt x="127450" y="184524"/>
                </a:lnTo>
                <a:lnTo>
                  <a:pt x="116812" y="184524"/>
                </a:lnTo>
                <a:lnTo>
                  <a:pt x="119274" y="183096"/>
                </a:lnTo>
                <a:lnTo>
                  <a:pt x="122131" y="181454"/>
                </a:lnTo>
                <a:close/>
                <a:moveTo>
                  <a:pt x="133742" y="181454"/>
                </a:moveTo>
                <a:lnTo>
                  <a:pt x="136599" y="183096"/>
                </a:lnTo>
                <a:lnTo>
                  <a:pt x="139061" y="184524"/>
                </a:lnTo>
                <a:lnTo>
                  <a:pt x="128423" y="184524"/>
                </a:lnTo>
                <a:lnTo>
                  <a:pt x="130885" y="183096"/>
                </a:lnTo>
                <a:lnTo>
                  <a:pt x="133742" y="181454"/>
                </a:lnTo>
                <a:close/>
                <a:moveTo>
                  <a:pt x="145323" y="181454"/>
                </a:moveTo>
                <a:lnTo>
                  <a:pt x="148180" y="183096"/>
                </a:lnTo>
                <a:lnTo>
                  <a:pt x="150642" y="184524"/>
                </a:lnTo>
                <a:lnTo>
                  <a:pt x="140004" y="184524"/>
                </a:lnTo>
                <a:lnTo>
                  <a:pt x="142496" y="183096"/>
                </a:lnTo>
                <a:lnTo>
                  <a:pt x="145323" y="181454"/>
                </a:lnTo>
                <a:close/>
                <a:moveTo>
                  <a:pt x="156964" y="181454"/>
                </a:moveTo>
                <a:lnTo>
                  <a:pt x="159822" y="183096"/>
                </a:lnTo>
                <a:lnTo>
                  <a:pt x="162284" y="184524"/>
                </a:lnTo>
                <a:lnTo>
                  <a:pt x="151645" y="184524"/>
                </a:lnTo>
                <a:lnTo>
                  <a:pt x="154107" y="183096"/>
                </a:lnTo>
                <a:lnTo>
                  <a:pt x="156964" y="181454"/>
                </a:lnTo>
                <a:close/>
                <a:moveTo>
                  <a:pt x="168575" y="181454"/>
                </a:moveTo>
                <a:lnTo>
                  <a:pt x="171433" y="183096"/>
                </a:lnTo>
                <a:lnTo>
                  <a:pt x="173895" y="184524"/>
                </a:lnTo>
                <a:lnTo>
                  <a:pt x="163256" y="184524"/>
                </a:lnTo>
                <a:lnTo>
                  <a:pt x="165749" y="183096"/>
                </a:lnTo>
                <a:lnTo>
                  <a:pt x="168575" y="181454"/>
                </a:lnTo>
                <a:close/>
                <a:moveTo>
                  <a:pt x="180217" y="181454"/>
                </a:moveTo>
                <a:lnTo>
                  <a:pt x="183074" y="183096"/>
                </a:lnTo>
                <a:lnTo>
                  <a:pt x="185536" y="184524"/>
                </a:lnTo>
                <a:lnTo>
                  <a:pt x="174898" y="184524"/>
                </a:lnTo>
                <a:lnTo>
                  <a:pt x="177360" y="183096"/>
                </a:lnTo>
                <a:lnTo>
                  <a:pt x="180217" y="181454"/>
                </a:lnTo>
                <a:close/>
                <a:moveTo>
                  <a:pt x="191828" y="181454"/>
                </a:moveTo>
                <a:lnTo>
                  <a:pt x="194685" y="183096"/>
                </a:lnTo>
                <a:lnTo>
                  <a:pt x="197147" y="184524"/>
                </a:lnTo>
                <a:lnTo>
                  <a:pt x="186509" y="184524"/>
                </a:lnTo>
                <a:lnTo>
                  <a:pt x="189001" y="183096"/>
                </a:lnTo>
                <a:lnTo>
                  <a:pt x="191828" y="181454"/>
                </a:lnTo>
                <a:close/>
                <a:moveTo>
                  <a:pt x="203470" y="181454"/>
                </a:moveTo>
                <a:lnTo>
                  <a:pt x="206327" y="183096"/>
                </a:lnTo>
                <a:lnTo>
                  <a:pt x="208789" y="184524"/>
                </a:lnTo>
                <a:lnTo>
                  <a:pt x="198151" y="184524"/>
                </a:lnTo>
                <a:lnTo>
                  <a:pt x="200613" y="183096"/>
                </a:lnTo>
                <a:lnTo>
                  <a:pt x="203470" y="181454"/>
                </a:lnTo>
                <a:close/>
                <a:moveTo>
                  <a:pt x="215051" y="181454"/>
                </a:moveTo>
                <a:lnTo>
                  <a:pt x="217908" y="183096"/>
                </a:lnTo>
                <a:lnTo>
                  <a:pt x="220370" y="184524"/>
                </a:lnTo>
                <a:lnTo>
                  <a:pt x="209731" y="184524"/>
                </a:lnTo>
                <a:lnTo>
                  <a:pt x="212193" y="183096"/>
                </a:lnTo>
                <a:lnTo>
                  <a:pt x="215051" y="181454"/>
                </a:lnTo>
                <a:close/>
                <a:moveTo>
                  <a:pt x="226692" y="181454"/>
                </a:moveTo>
                <a:lnTo>
                  <a:pt x="229519" y="183096"/>
                </a:lnTo>
                <a:lnTo>
                  <a:pt x="232011" y="184524"/>
                </a:lnTo>
                <a:lnTo>
                  <a:pt x="221373" y="184524"/>
                </a:lnTo>
                <a:lnTo>
                  <a:pt x="223835" y="183096"/>
                </a:lnTo>
                <a:lnTo>
                  <a:pt x="226692" y="181454"/>
                </a:lnTo>
                <a:close/>
                <a:moveTo>
                  <a:pt x="238303" y="181454"/>
                </a:moveTo>
                <a:lnTo>
                  <a:pt x="241160" y="183096"/>
                </a:lnTo>
                <a:lnTo>
                  <a:pt x="243622" y="184524"/>
                </a:lnTo>
                <a:lnTo>
                  <a:pt x="232984" y="184524"/>
                </a:lnTo>
                <a:lnTo>
                  <a:pt x="235446" y="183096"/>
                </a:lnTo>
                <a:lnTo>
                  <a:pt x="238303" y="181454"/>
                </a:lnTo>
                <a:close/>
                <a:moveTo>
                  <a:pt x="249945" y="181454"/>
                </a:moveTo>
                <a:lnTo>
                  <a:pt x="252772" y="183096"/>
                </a:lnTo>
                <a:lnTo>
                  <a:pt x="255264" y="184524"/>
                </a:lnTo>
                <a:lnTo>
                  <a:pt x="244626" y="184524"/>
                </a:lnTo>
                <a:lnTo>
                  <a:pt x="247088" y="183096"/>
                </a:lnTo>
                <a:lnTo>
                  <a:pt x="249945" y="181454"/>
                </a:lnTo>
                <a:close/>
                <a:moveTo>
                  <a:pt x="261556" y="181454"/>
                </a:moveTo>
                <a:lnTo>
                  <a:pt x="264413" y="183096"/>
                </a:lnTo>
                <a:lnTo>
                  <a:pt x="266875" y="184524"/>
                </a:lnTo>
                <a:lnTo>
                  <a:pt x="256237" y="184524"/>
                </a:lnTo>
                <a:lnTo>
                  <a:pt x="258699" y="183096"/>
                </a:lnTo>
                <a:lnTo>
                  <a:pt x="261556" y="181454"/>
                </a:lnTo>
                <a:close/>
                <a:moveTo>
                  <a:pt x="273198" y="181454"/>
                </a:moveTo>
                <a:lnTo>
                  <a:pt x="276024" y="183096"/>
                </a:lnTo>
                <a:lnTo>
                  <a:pt x="278517" y="184524"/>
                </a:lnTo>
                <a:lnTo>
                  <a:pt x="267878" y="184524"/>
                </a:lnTo>
                <a:lnTo>
                  <a:pt x="270340" y="183096"/>
                </a:lnTo>
                <a:lnTo>
                  <a:pt x="273198" y="181454"/>
                </a:lnTo>
                <a:close/>
                <a:moveTo>
                  <a:pt x="11217" y="184767"/>
                </a:moveTo>
                <a:lnTo>
                  <a:pt x="5898" y="187837"/>
                </a:lnTo>
                <a:lnTo>
                  <a:pt x="578" y="184767"/>
                </a:lnTo>
                <a:close/>
                <a:moveTo>
                  <a:pt x="22828" y="184767"/>
                </a:moveTo>
                <a:lnTo>
                  <a:pt x="17509" y="187837"/>
                </a:lnTo>
                <a:lnTo>
                  <a:pt x="12190" y="184767"/>
                </a:lnTo>
                <a:close/>
                <a:moveTo>
                  <a:pt x="34470" y="184767"/>
                </a:moveTo>
                <a:lnTo>
                  <a:pt x="29150" y="187837"/>
                </a:lnTo>
                <a:lnTo>
                  <a:pt x="23831" y="184767"/>
                </a:lnTo>
                <a:close/>
                <a:moveTo>
                  <a:pt x="46081" y="184767"/>
                </a:moveTo>
                <a:lnTo>
                  <a:pt x="40762" y="187837"/>
                </a:lnTo>
                <a:lnTo>
                  <a:pt x="35442" y="184767"/>
                </a:lnTo>
                <a:close/>
                <a:moveTo>
                  <a:pt x="57722" y="184767"/>
                </a:moveTo>
                <a:lnTo>
                  <a:pt x="52403" y="187837"/>
                </a:lnTo>
                <a:lnTo>
                  <a:pt x="47084" y="184767"/>
                </a:lnTo>
                <a:close/>
                <a:moveTo>
                  <a:pt x="69334" y="184767"/>
                </a:moveTo>
                <a:lnTo>
                  <a:pt x="64014" y="187837"/>
                </a:lnTo>
                <a:lnTo>
                  <a:pt x="58695" y="184767"/>
                </a:lnTo>
                <a:close/>
                <a:moveTo>
                  <a:pt x="80945" y="184767"/>
                </a:moveTo>
                <a:lnTo>
                  <a:pt x="75625" y="187837"/>
                </a:lnTo>
                <a:lnTo>
                  <a:pt x="70306" y="184767"/>
                </a:lnTo>
                <a:close/>
                <a:moveTo>
                  <a:pt x="92556" y="184767"/>
                </a:moveTo>
                <a:lnTo>
                  <a:pt x="87237" y="187837"/>
                </a:lnTo>
                <a:lnTo>
                  <a:pt x="81917" y="184767"/>
                </a:lnTo>
                <a:close/>
                <a:moveTo>
                  <a:pt x="104197" y="184767"/>
                </a:moveTo>
                <a:lnTo>
                  <a:pt x="98878" y="187837"/>
                </a:lnTo>
                <a:lnTo>
                  <a:pt x="93559" y="184767"/>
                </a:lnTo>
                <a:close/>
                <a:moveTo>
                  <a:pt x="115809" y="184767"/>
                </a:moveTo>
                <a:lnTo>
                  <a:pt x="110489" y="187837"/>
                </a:lnTo>
                <a:lnTo>
                  <a:pt x="105170" y="184767"/>
                </a:lnTo>
                <a:close/>
                <a:moveTo>
                  <a:pt x="127450" y="184767"/>
                </a:moveTo>
                <a:lnTo>
                  <a:pt x="122131" y="187837"/>
                </a:lnTo>
                <a:lnTo>
                  <a:pt x="116812" y="184767"/>
                </a:lnTo>
                <a:close/>
                <a:moveTo>
                  <a:pt x="139061" y="184767"/>
                </a:moveTo>
                <a:lnTo>
                  <a:pt x="133742" y="187837"/>
                </a:lnTo>
                <a:lnTo>
                  <a:pt x="128423" y="184767"/>
                </a:lnTo>
                <a:close/>
                <a:moveTo>
                  <a:pt x="150642" y="184767"/>
                </a:moveTo>
                <a:lnTo>
                  <a:pt x="145323" y="187837"/>
                </a:lnTo>
                <a:lnTo>
                  <a:pt x="140004" y="184767"/>
                </a:lnTo>
                <a:close/>
                <a:moveTo>
                  <a:pt x="162284" y="184767"/>
                </a:moveTo>
                <a:lnTo>
                  <a:pt x="156964" y="187837"/>
                </a:lnTo>
                <a:lnTo>
                  <a:pt x="151645" y="184767"/>
                </a:lnTo>
                <a:close/>
                <a:moveTo>
                  <a:pt x="173895" y="184767"/>
                </a:moveTo>
                <a:lnTo>
                  <a:pt x="168575" y="187837"/>
                </a:lnTo>
                <a:lnTo>
                  <a:pt x="163256" y="184767"/>
                </a:lnTo>
                <a:close/>
                <a:moveTo>
                  <a:pt x="185536" y="184767"/>
                </a:moveTo>
                <a:lnTo>
                  <a:pt x="180217" y="187837"/>
                </a:lnTo>
                <a:lnTo>
                  <a:pt x="174898" y="184767"/>
                </a:lnTo>
                <a:close/>
                <a:moveTo>
                  <a:pt x="197147" y="184767"/>
                </a:moveTo>
                <a:lnTo>
                  <a:pt x="191828" y="187837"/>
                </a:lnTo>
                <a:lnTo>
                  <a:pt x="186509" y="184767"/>
                </a:lnTo>
                <a:close/>
                <a:moveTo>
                  <a:pt x="208789" y="184767"/>
                </a:moveTo>
                <a:lnTo>
                  <a:pt x="203470" y="187837"/>
                </a:lnTo>
                <a:lnTo>
                  <a:pt x="198151" y="184767"/>
                </a:lnTo>
                <a:close/>
                <a:moveTo>
                  <a:pt x="220370" y="184767"/>
                </a:moveTo>
                <a:lnTo>
                  <a:pt x="215051" y="187837"/>
                </a:lnTo>
                <a:lnTo>
                  <a:pt x="209731" y="184767"/>
                </a:lnTo>
                <a:close/>
                <a:moveTo>
                  <a:pt x="232011" y="184767"/>
                </a:moveTo>
                <a:lnTo>
                  <a:pt x="226692" y="187837"/>
                </a:lnTo>
                <a:lnTo>
                  <a:pt x="221373" y="184767"/>
                </a:lnTo>
                <a:close/>
                <a:moveTo>
                  <a:pt x="243622" y="184767"/>
                </a:moveTo>
                <a:lnTo>
                  <a:pt x="238303" y="187837"/>
                </a:lnTo>
                <a:lnTo>
                  <a:pt x="232984" y="184767"/>
                </a:lnTo>
                <a:close/>
                <a:moveTo>
                  <a:pt x="255264" y="184767"/>
                </a:moveTo>
                <a:lnTo>
                  <a:pt x="249945" y="187837"/>
                </a:lnTo>
                <a:lnTo>
                  <a:pt x="244626" y="184767"/>
                </a:lnTo>
                <a:close/>
                <a:moveTo>
                  <a:pt x="266875" y="184767"/>
                </a:moveTo>
                <a:lnTo>
                  <a:pt x="261556" y="187837"/>
                </a:lnTo>
                <a:lnTo>
                  <a:pt x="256237" y="184767"/>
                </a:lnTo>
                <a:close/>
                <a:moveTo>
                  <a:pt x="278517" y="184767"/>
                </a:moveTo>
                <a:lnTo>
                  <a:pt x="273198" y="187837"/>
                </a:lnTo>
                <a:lnTo>
                  <a:pt x="267878" y="184767"/>
                </a:lnTo>
                <a:close/>
                <a:moveTo>
                  <a:pt x="214" y="185132"/>
                </a:moveTo>
                <a:lnTo>
                  <a:pt x="214" y="191242"/>
                </a:lnTo>
                <a:lnTo>
                  <a:pt x="291" y="191286"/>
                </a:lnTo>
                <a:lnTo>
                  <a:pt x="291" y="191286"/>
                </a:lnTo>
                <a:cubicBezTo>
                  <a:pt x="266" y="191254"/>
                  <a:pt x="244" y="191207"/>
                  <a:pt x="244" y="191181"/>
                </a:cubicBezTo>
                <a:lnTo>
                  <a:pt x="244" y="185132"/>
                </a:lnTo>
                <a:close/>
                <a:moveTo>
                  <a:pt x="291" y="191286"/>
                </a:moveTo>
                <a:cubicBezTo>
                  <a:pt x="295" y="191292"/>
                  <a:pt x="300" y="191298"/>
                  <a:pt x="305" y="191303"/>
                </a:cubicBezTo>
                <a:lnTo>
                  <a:pt x="3116" y="192924"/>
                </a:lnTo>
                <a:lnTo>
                  <a:pt x="3116" y="192924"/>
                </a:lnTo>
                <a:lnTo>
                  <a:pt x="291" y="191286"/>
                </a:lnTo>
                <a:close/>
                <a:moveTo>
                  <a:pt x="11369" y="184980"/>
                </a:moveTo>
                <a:lnTo>
                  <a:pt x="6050" y="194190"/>
                </a:lnTo>
                <a:lnTo>
                  <a:pt x="6050" y="188081"/>
                </a:lnTo>
                <a:lnTo>
                  <a:pt x="11369" y="184980"/>
                </a:lnTo>
                <a:close/>
                <a:moveTo>
                  <a:pt x="34622" y="184980"/>
                </a:moveTo>
                <a:lnTo>
                  <a:pt x="29302" y="194190"/>
                </a:lnTo>
                <a:lnTo>
                  <a:pt x="29302" y="188081"/>
                </a:lnTo>
                <a:lnTo>
                  <a:pt x="34622" y="184980"/>
                </a:lnTo>
                <a:close/>
                <a:moveTo>
                  <a:pt x="46202" y="184980"/>
                </a:moveTo>
                <a:lnTo>
                  <a:pt x="40883" y="194190"/>
                </a:lnTo>
                <a:lnTo>
                  <a:pt x="40883" y="188081"/>
                </a:lnTo>
                <a:lnTo>
                  <a:pt x="46202" y="184980"/>
                </a:lnTo>
                <a:close/>
                <a:moveTo>
                  <a:pt x="57844" y="184980"/>
                </a:moveTo>
                <a:lnTo>
                  <a:pt x="52525" y="194190"/>
                </a:lnTo>
                <a:lnTo>
                  <a:pt x="52525" y="188081"/>
                </a:lnTo>
                <a:lnTo>
                  <a:pt x="57844" y="184980"/>
                </a:lnTo>
                <a:close/>
                <a:moveTo>
                  <a:pt x="69455" y="184980"/>
                </a:moveTo>
                <a:lnTo>
                  <a:pt x="64136" y="194190"/>
                </a:lnTo>
                <a:lnTo>
                  <a:pt x="64136" y="188081"/>
                </a:lnTo>
                <a:lnTo>
                  <a:pt x="69455" y="184980"/>
                </a:lnTo>
                <a:close/>
                <a:moveTo>
                  <a:pt x="81097" y="184980"/>
                </a:moveTo>
                <a:lnTo>
                  <a:pt x="75777" y="194190"/>
                </a:lnTo>
                <a:lnTo>
                  <a:pt x="75777" y="188081"/>
                </a:lnTo>
                <a:lnTo>
                  <a:pt x="81097" y="184980"/>
                </a:lnTo>
                <a:close/>
                <a:moveTo>
                  <a:pt x="92708" y="184980"/>
                </a:moveTo>
                <a:lnTo>
                  <a:pt x="87389" y="194190"/>
                </a:lnTo>
                <a:lnTo>
                  <a:pt x="87389" y="188081"/>
                </a:lnTo>
                <a:lnTo>
                  <a:pt x="92708" y="184980"/>
                </a:lnTo>
                <a:close/>
                <a:moveTo>
                  <a:pt x="104349" y="184980"/>
                </a:moveTo>
                <a:lnTo>
                  <a:pt x="99030" y="194190"/>
                </a:lnTo>
                <a:lnTo>
                  <a:pt x="99030" y="188081"/>
                </a:lnTo>
                <a:lnTo>
                  <a:pt x="104349" y="184980"/>
                </a:lnTo>
                <a:close/>
                <a:moveTo>
                  <a:pt x="115930" y="184980"/>
                </a:moveTo>
                <a:lnTo>
                  <a:pt x="110611" y="194190"/>
                </a:lnTo>
                <a:lnTo>
                  <a:pt x="110611" y="188081"/>
                </a:lnTo>
                <a:lnTo>
                  <a:pt x="115930" y="184980"/>
                </a:lnTo>
                <a:close/>
                <a:moveTo>
                  <a:pt x="127541" y="184980"/>
                </a:moveTo>
                <a:lnTo>
                  <a:pt x="122222" y="194190"/>
                </a:lnTo>
                <a:lnTo>
                  <a:pt x="122222" y="188081"/>
                </a:lnTo>
                <a:lnTo>
                  <a:pt x="127541" y="184980"/>
                </a:lnTo>
                <a:close/>
                <a:moveTo>
                  <a:pt x="139183" y="184980"/>
                </a:moveTo>
                <a:lnTo>
                  <a:pt x="133864" y="194190"/>
                </a:lnTo>
                <a:lnTo>
                  <a:pt x="133864" y="188081"/>
                </a:lnTo>
                <a:lnTo>
                  <a:pt x="139183" y="184980"/>
                </a:lnTo>
                <a:close/>
                <a:moveTo>
                  <a:pt x="150794" y="184980"/>
                </a:moveTo>
                <a:lnTo>
                  <a:pt x="145475" y="194190"/>
                </a:lnTo>
                <a:lnTo>
                  <a:pt x="145475" y="188081"/>
                </a:lnTo>
                <a:lnTo>
                  <a:pt x="150794" y="184980"/>
                </a:lnTo>
                <a:close/>
                <a:moveTo>
                  <a:pt x="162436" y="184980"/>
                </a:moveTo>
                <a:lnTo>
                  <a:pt x="157116" y="194190"/>
                </a:lnTo>
                <a:lnTo>
                  <a:pt x="157116" y="188081"/>
                </a:lnTo>
                <a:lnTo>
                  <a:pt x="162436" y="184980"/>
                </a:lnTo>
                <a:close/>
                <a:moveTo>
                  <a:pt x="174047" y="184980"/>
                </a:moveTo>
                <a:lnTo>
                  <a:pt x="168727" y="194190"/>
                </a:lnTo>
                <a:lnTo>
                  <a:pt x="168727" y="188081"/>
                </a:lnTo>
                <a:lnTo>
                  <a:pt x="174047" y="184980"/>
                </a:lnTo>
                <a:close/>
                <a:moveTo>
                  <a:pt x="185658" y="184980"/>
                </a:moveTo>
                <a:lnTo>
                  <a:pt x="180339" y="194190"/>
                </a:lnTo>
                <a:lnTo>
                  <a:pt x="180339" y="188081"/>
                </a:lnTo>
                <a:lnTo>
                  <a:pt x="185658" y="184980"/>
                </a:lnTo>
                <a:close/>
                <a:moveTo>
                  <a:pt x="197269" y="184980"/>
                </a:moveTo>
                <a:lnTo>
                  <a:pt x="191950" y="194190"/>
                </a:lnTo>
                <a:lnTo>
                  <a:pt x="191950" y="188081"/>
                </a:lnTo>
                <a:lnTo>
                  <a:pt x="197269" y="184980"/>
                </a:lnTo>
                <a:close/>
                <a:moveTo>
                  <a:pt x="208911" y="184980"/>
                </a:moveTo>
                <a:lnTo>
                  <a:pt x="203591" y="194190"/>
                </a:lnTo>
                <a:lnTo>
                  <a:pt x="203591" y="188081"/>
                </a:lnTo>
                <a:lnTo>
                  <a:pt x="208911" y="184980"/>
                </a:lnTo>
                <a:close/>
                <a:moveTo>
                  <a:pt x="220522" y="184980"/>
                </a:moveTo>
                <a:lnTo>
                  <a:pt x="215202" y="194190"/>
                </a:lnTo>
                <a:lnTo>
                  <a:pt x="215202" y="188081"/>
                </a:lnTo>
                <a:lnTo>
                  <a:pt x="220522" y="184980"/>
                </a:lnTo>
                <a:close/>
                <a:moveTo>
                  <a:pt x="232163" y="184980"/>
                </a:moveTo>
                <a:lnTo>
                  <a:pt x="226844" y="194190"/>
                </a:lnTo>
                <a:lnTo>
                  <a:pt x="226844" y="188081"/>
                </a:lnTo>
                <a:lnTo>
                  <a:pt x="232163" y="184980"/>
                </a:lnTo>
                <a:close/>
                <a:moveTo>
                  <a:pt x="243774" y="184980"/>
                </a:moveTo>
                <a:lnTo>
                  <a:pt x="238455" y="194190"/>
                </a:lnTo>
                <a:lnTo>
                  <a:pt x="238455" y="188081"/>
                </a:lnTo>
                <a:lnTo>
                  <a:pt x="243774" y="184980"/>
                </a:lnTo>
                <a:close/>
                <a:moveTo>
                  <a:pt x="255355" y="184980"/>
                </a:moveTo>
                <a:lnTo>
                  <a:pt x="250036" y="194190"/>
                </a:lnTo>
                <a:lnTo>
                  <a:pt x="250036" y="188081"/>
                </a:lnTo>
                <a:lnTo>
                  <a:pt x="255355" y="184980"/>
                </a:lnTo>
                <a:close/>
                <a:moveTo>
                  <a:pt x="266997" y="184980"/>
                </a:moveTo>
                <a:lnTo>
                  <a:pt x="261678" y="194190"/>
                </a:lnTo>
                <a:lnTo>
                  <a:pt x="261678" y="188081"/>
                </a:lnTo>
                <a:lnTo>
                  <a:pt x="266997" y="184980"/>
                </a:lnTo>
                <a:close/>
                <a:moveTo>
                  <a:pt x="278608" y="184980"/>
                </a:moveTo>
                <a:lnTo>
                  <a:pt x="273289" y="194190"/>
                </a:lnTo>
                <a:lnTo>
                  <a:pt x="273289" y="188081"/>
                </a:lnTo>
                <a:lnTo>
                  <a:pt x="278608" y="184980"/>
                </a:lnTo>
                <a:close/>
                <a:moveTo>
                  <a:pt x="457" y="185041"/>
                </a:moveTo>
                <a:lnTo>
                  <a:pt x="5776" y="188081"/>
                </a:lnTo>
                <a:lnTo>
                  <a:pt x="5776" y="194221"/>
                </a:lnTo>
                <a:lnTo>
                  <a:pt x="457" y="185041"/>
                </a:lnTo>
                <a:close/>
                <a:moveTo>
                  <a:pt x="12098" y="185041"/>
                </a:moveTo>
                <a:lnTo>
                  <a:pt x="17418" y="188081"/>
                </a:lnTo>
                <a:lnTo>
                  <a:pt x="17418" y="194221"/>
                </a:lnTo>
                <a:lnTo>
                  <a:pt x="12098" y="185041"/>
                </a:lnTo>
                <a:close/>
                <a:moveTo>
                  <a:pt x="22980" y="184980"/>
                </a:moveTo>
                <a:lnTo>
                  <a:pt x="17661" y="194221"/>
                </a:lnTo>
                <a:lnTo>
                  <a:pt x="17661" y="188081"/>
                </a:lnTo>
                <a:lnTo>
                  <a:pt x="22980" y="184980"/>
                </a:lnTo>
                <a:close/>
                <a:moveTo>
                  <a:pt x="23710" y="185041"/>
                </a:moveTo>
                <a:lnTo>
                  <a:pt x="29029" y="188081"/>
                </a:lnTo>
                <a:lnTo>
                  <a:pt x="29029" y="194221"/>
                </a:lnTo>
                <a:lnTo>
                  <a:pt x="23710" y="185041"/>
                </a:lnTo>
                <a:close/>
                <a:moveTo>
                  <a:pt x="35290" y="185041"/>
                </a:moveTo>
                <a:lnTo>
                  <a:pt x="40610" y="188081"/>
                </a:lnTo>
                <a:lnTo>
                  <a:pt x="40610" y="194221"/>
                </a:lnTo>
                <a:lnTo>
                  <a:pt x="35290" y="185041"/>
                </a:lnTo>
                <a:close/>
                <a:moveTo>
                  <a:pt x="46932" y="185041"/>
                </a:moveTo>
                <a:lnTo>
                  <a:pt x="52251" y="188081"/>
                </a:lnTo>
                <a:lnTo>
                  <a:pt x="52251" y="194221"/>
                </a:lnTo>
                <a:lnTo>
                  <a:pt x="46932" y="185041"/>
                </a:lnTo>
                <a:close/>
                <a:moveTo>
                  <a:pt x="58543" y="185041"/>
                </a:moveTo>
                <a:lnTo>
                  <a:pt x="63862" y="188081"/>
                </a:lnTo>
                <a:lnTo>
                  <a:pt x="63862" y="194221"/>
                </a:lnTo>
                <a:lnTo>
                  <a:pt x="58543" y="185041"/>
                </a:lnTo>
                <a:close/>
                <a:moveTo>
                  <a:pt x="70185" y="185041"/>
                </a:moveTo>
                <a:lnTo>
                  <a:pt x="75504" y="188081"/>
                </a:lnTo>
                <a:lnTo>
                  <a:pt x="75504" y="194221"/>
                </a:lnTo>
                <a:lnTo>
                  <a:pt x="70185" y="185041"/>
                </a:lnTo>
                <a:close/>
                <a:moveTo>
                  <a:pt x="81796" y="185041"/>
                </a:moveTo>
                <a:lnTo>
                  <a:pt x="87115" y="188081"/>
                </a:lnTo>
                <a:lnTo>
                  <a:pt x="87115" y="194221"/>
                </a:lnTo>
                <a:lnTo>
                  <a:pt x="81796" y="185041"/>
                </a:lnTo>
                <a:close/>
                <a:moveTo>
                  <a:pt x="93437" y="185041"/>
                </a:moveTo>
                <a:lnTo>
                  <a:pt x="98757" y="188081"/>
                </a:lnTo>
                <a:lnTo>
                  <a:pt x="98757" y="194221"/>
                </a:lnTo>
                <a:lnTo>
                  <a:pt x="93437" y="185041"/>
                </a:lnTo>
                <a:close/>
                <a:moveTo>
                  <a:pt x="105018" y="185041"/>
                </a:moveTo>
                <a:lnTo>
                  <a:pt x="110337" y="188081"/>
                </a:lnTo>
                <a:lnTo>
                  <a:pt x="110337" y="194221"/>
                </a:lnTo>
                <a:lnTo>
                  <a:pt x="105018" y="185041"/>
                </a:lnTo>
                <a:close/>
                <a:moveTo>
                  <a:pt x="116660" y="185041"/>
                </a:moveTo>
                <a:lnTo>
                  <a:pt x="121979" y="188081"/>
                </a:lnTo>
                <a:lnTo>
                  <a:pt x="121979" y="194221"/>
                </a:lnTo>
                <a:lnTo>
                  <a:pt x="116660" y="185041"/>
                </a:lnTo>
                <a:close/>
                <a:moveTo>
                  <a:pt x="128271" y="185041"/>
                </a:moveTo>
                <a:lnTo>
                  <a:pt x="133590" y="188081"/>
                </a:lnTo>
                <a:lnTo>
                  <a:pt x="133590" y="194221"/>
                </a:lnTo>
                <a:lnTo>
                  <a:pt x="128271" y="185041"/>
                </a:lnTo>
                <a:close/>
                <a:moveTo>
                  <a:pt x="139912" y="185041"/>
                </a:moveTo>
                <a:lnTo>
                  <a:pt x="145232" y="188081"/>
                </a:lnTo>
                <a:lnTo>
                  <a:pt x="145232" y="194221"/>
                </a:lnTo>
                <a:lnTo>
                  <a:pt x="139912" y="185041"/>
                </a:lnTo>
                <a:close/>
                <a:moveTo>
                  <a:pt x="151523" y="185041"/>
                </a:moveTo>
                <a:lnTo>
                  <a:pt x="156843" y="188081"/>
                </a:lnTo>
                <a:lnTo>
                  <a:pt x="156843" y="194221"/>
                </a:lnTo>
                <a:lnTo>
                  <a:pt x="151523" y="185041"/>
                </a:lnTo>
                <a:close/>
                <a:moveTo>
                  <a:pt x="163165" y="185041"/>
                </a:moveTo>
                <a:lnTo>
                  <a:pt x="168484" y="188081"/>
                </a:lnTo>
                <a:lnTo>
                  <a:pt x="168484" y="194221"/>
                </a:lnTo>
                <a:lnTo>
                  <a:pt x="163165" y="185041"/>
                </a:lnTo>
                <a:close/>
                <a:moveTo>
                  <a:pt x="174746" y="185041"/>
                </a:moveTo>
                <a:lnTo>
                  <a:pt x="180065" y="188081"/>
                </a:lnTo>
                <a:lnTo>
                  <a:pt x="180065" y="194221"/>
                </a:lnTo>
                <a:lnTo>
                  <a:pt x="174746" y="185041"/>
                </a:lnTo>
                <a:close/>
                <a:moveTo>
                  <a:pt x="186357" y="185041"/>
                </a:moveTo>
                <a:lnTo>
                  <a:pt x="191676" y="188081"/>
                </a:lnTo>
                <a:lnTo>
                  <a:pt x="191676" y="194221"/>
                </a:lnTo>
                <a:lnTo>
                  <a:pt x="186357" y="185041"/>
                </a:lnTo>
                <a:close/>
                <a:moveTo>
                  <a:pt x="197999" y="185041"/>
                </a:moveTo>
                <a:lnTo>
                  <a:pt x="203318" y="188081"/>
                </a:lnTo>
                <a:lnTo>
                  <a:pt x="203318" y="194221"/>
                </a:lnTo>
                <a:lnTo>
                  <a:pt x="197999" y="185041"/>
                </a:lnTo>
                <a:close/>
                <a:moveTo>
                  <a:pt x="209610" y="185041"/>
                </a:moveTo>
                <a:lnTo>
                  <a:pt x="214929" y="188111"/>
                </a:lnTo>
                <a:lnTo>
                  <a:pt x="214929" y="194251"/>
                </a:lnTo>
                <a:lnTo>
                  <a:pt x="209610" y="185041"/>
                </a:lnTo>
                <a:close/>
                <a:moveTo>
                  <a:pt x="221251" y="185041"/>
                </a:moveTo>
                <a:lnTo>
                  <a:pt x="226570" y="188111"/>
                </a:lnTo>
                <a:lnTo>
                  <a:pt x="226570" y="194251"/>
                </a:lnTo>
                <a:lnTo>
                  <a:pt x="221251" y="185041"/>
                </a:lnTo>
                <a:close/>
                <a:moveTo>
                  <a:pt x="232862" y="185041"/>
                </a:moveTo>
                <a:lnTo>
                  <a:pt x="238182" y="188111"/>
                </a:lnTo>
                <a:lnTo>
                  <a:pt x="238182" y="194251"/>
                </a:lnTo>
                <a:lnTo>
                  <a:pt x="232862" y="185041"/>
                </a:lnTo>
                <a:close/>
                <a:moveTo>
                  <a:pt x="244474" y="185041"/>
                </a:moveTo>
                <a:lnTo>
                  <a:pt x="249793" y="188111"/>
                </a:lnTo>
                <a:lnTo>
                  <a:pt x="249793" y="194251"/>
                </a:lnTo>
                <a:lnTo>
                  <a:pt x="244474" y="185041"/>
                </a:lnTo>
                <a:close/>
                <a:moveTo>
                  <a:pt x="256085" y="185041"/>
                </a:moveTo>
                <a:lnTo>
                  <a:pt x="261404" y="188111"/>
                </a:lnTo>
                <a:lnTo>
                  <a:pt x="261404" y="194251"/>
                </a:lnTo>
                <a:lnTo>
                  <a:pt x="256085" y="185041"/>
                </a:lnTo>
                <a:close/>
                <a:moveTo>
                  <a:pt x="267726" y="185041"/>
                </a:moveTo>
                <a:lnTo>
                  <a:pt x="273046" y="188111"/>
                </a:lnTo>
                <a:lnTo>
                  <a:pt x="273046" y="194251"/>
                </a:lnTo>
                <a:lnTo>
                  <a:pt x="267726" y="185041"/>
                </a:lnTo>
                <a:close/>
                <a:moveTo>
                  <a:pt x="3116" y="192924"/>
                </a:moveTo>
                <a:lnTo>
                  <a:pt x="5563" y="194342"/>
                </a:lnTo>
                <a:lnTo>
                  <a:pt x="5557" y="194332"/>
                </a:lnTo>
                <a:lnTo>
                  <a:pt x="5557" y="194332"/>
                </a:lnTo>
                <a:lnTo>
                  <a:pt x="3116" y="192924"/>
                </a:lnTo>
                <a:close/>
                <a:moveTo>
                  <a:pt x="11855" y="185102"/>
                </a:moveTo>
                <a:lnTo>
                  <a:pt x="17174" y="194342"/>
                </a:lnTo>
                <a:lnTo>
                  <a:pt x="11855" y="191272"/>
                </a:lnTo>
                <a:lnTo>
                  <a:pt x="11855" y="185102"/>
                </a:lnTo>
                <a:close/>
                <a:moveTo>
                  <a:pt x="23497" y="185102"/>
                </a:moveTo>
                <a:lnTo>
                  <a:pt x="28816" y="194342"/>
                </a:lnTo>
                <a:lnTo>
                  <a:pt x="23497" y="191272"/>
                </a:lnTo>
                <a:lnTo>
                  <a:pt x="23497" y="185102"/>
                </a:lnTo>
                <a:close/>
                <a:moveTo>
                  <a:pt x="35078" y="185102"/>
                </a:moveTo>
                <a:lnTo>
                  <a:pt x="40397" y="194342"/>
                </a:lnTo>
                <a:lnTo>
                  <a:pt x="35078" y="191272"/>
                </a:lnTo>
                <a:lnTo>
                  <a:pt x="35078" y="185102"/>
                </a:lnTo>
                <a:close/>
                <a:moveTo>
                  <a:pt x="46689" y="185102"/>
                </a:moveTo>
                <a:lnTo>
                  <a:pt x="52008" y="194342"/>
                </a:lnTo>
                <a:lnTo>
                  <a:pt x="46689" y="191272"/>
                </a:lnTo>
                <a:lnTo>
                  <a:pt x="46689" y="185102"/>
                </a:lnTo>
                <a:close/>
                <a:moveTo>
                  <a:pt x="58330" y="185102"/>
                </a:moveTo>
                <a:lnTo>
                  <a:pt x="63650" y="194342"/>
                </a:lnTo>
                <a:lnTo>
                  <a:pt x="58330" y="191272"/>
                </a:lnTo>
                <a:lnTo>
                  <a:pt x="58330" y="185102"/>
                </a:lnTo>
                <a:close/>
                <a:moveTo>
                  <a:pt x="69941" y="185132"/>
                </a:moveTo>
                <a:lnTo>
                  <a:pt x="75261" y="194342"/>
                </a:lnTo>
                <a:lnTo>
                  <a:pt x="69941" y="191242"/>
                </a:lnTo>
                <a:lnTo>
                  <a:pt x="69941" y="185132"/>
                </a:lnTo>
                <a:close/>
                <a:moveTo>
                  <a:pt x="81583" y="185132"/>
                </a:moveTo>
                <a:lnTo>
                  <a:pt x="86902" y="194342"/>
                </a:lnTo>
                <a:lnTo>
                  <a:pt x="81583" y="191242"/>
                </a:lnTo>
                <a:lnTo>
                  <a:pt x="81583" y="185132"/>
                </a:lnTo>
                <a:close/>
                <a:moveTo>
                  <a:pt x="93194" y="185132"/>
                </a:moveTo>
                <a:lnTo>
                  <a:pt x="98513" y="194342"/>
                </a:lnTo>
                <a:lnTo>
                  <a:pt x="93194" y="191242"/>
                </a:lnTo>
                <a:lnTo>
                  <a:pt x="93194" y="185132"/>
                </a:lnTo>
                <a:close/>
                <a:moveTo>
                  <a:pt x="104836" y="185132"/>
                </a:moveTo>
                <a:lnTo>
                  <a:pt x="110155" y="194342"/>
                </a:lnTo>
                <a:lnTo>
                  <a:pt x="104836" y="191242"/>
                </a:lnTo>
                <a:lnTo>
                  <a:pt x="104836" y="185132"/>
                </a:lnTo>
                <a:close/>
                <a:moveTo>
                  <a:pt x="116416" y="185132"/>
                </a:moveTo>
                <a:lnTo>
                  <a:pt x="121736" y="194342"/>
                </a:lnTo>
                <a:lnTo>
                  <a:pt x="116416" y="191242"/>
                </a:lnTo>
                <a:lnTo>
                  <a:pt x="116416" y="185132"/>
                </a:lnTo>
                <a:close/>
                <a:moveTo>
                  <a:pt x="128058" y="185132"/>
                </a:moveTo>
                <a:lnTo>
                  <a:pt x="133377" y="194342"/>
                </a:lnTo>
                <a:lnTo>
                  <a:pt x="128058" y="191242"/>
                </a:lnTo>
                <a:lnTo>
                  <a:pt x="128058" y="185132"/>
                </a:lnTo>
                <a:close/>
                <a:moveTo>
                  <a:pt x="139669" y="185132"/>
                </a:moveTo>
                <a:lnTo>
                  <a:pt x="144988" y="194342"/>
                </a:lnTo>
                <a:lnTo>
                  <a:pt x="139669" y="191242"/>
                </a:lnTo>
                <a:lnTo>
                  <a:pt x="139669" y="185132"/>
                </a:lnTo>
                <a:close/>
                <a:moveTo>
                  <a:pt x="151311" y="185132"/>
                </a:moveTo>
                <a:lnTo>
                  <a:pt x="156630" y="194342"/>
                </a:lnTo>
                <a:lnTo>
                  <a:pt x="151311" y="191242"/>
                </a:lnTo>
                <a:lnTo>
                  <a:pt x="151311" y="185132"/>
                </a:lnTo>
                <a:close/>
                <a:moveTo>
                  <a:pt x="162922" y="185132"/>
                </a:moveTo>
                <a:lnTo>
                  <a:pt x="168241" y="194342"/>
                </a:lnTo>
                <a:lnTo>
                  <a:pt x="162922" y="191242"/>
                </a:lnTo>
                <a:lnTo>
                  <a:pt x="162922" y="185132"/>
                </a:lnTo>
                <a:close/>
                <a:moveTo>
                  <a:pt x="174503" y="185132"/>
                </a:moveTo>
                <a:lnTo>
                  <a:pt x="179822" y="194342"/>
                </a:lnTo>
                <a:lnTo>
                  <a:pt x="174503" y="191242"/>
                </a:lnTo>
                <a:lnTo>
                  <a:pt x="174503" y="185132"/>
                </a:lnTo>
                <a:close/>
                <a:moveTo>
                  <a:pt x="186144" y="185132"/>
                </a:moveTo>
                <a:lnTo>
                  <a:pt x="191463" y="194342"/>
                </a:lnTo>
                <a:lnTo>
                  <a:pt x="186144" y="191242"/>
                </a:lnTo>
                <a:lnTo>
                  <a:pt x="186144" y="185132"/>
                </a:lnTo>
                <a:close/>
                <a:moveTo>
                  <a:pt x="197755" y="185132"/>
                </a:moveTo>
                <a:lnTo>
                  <a:pt x="203075" y="194342"/>
                </a:lnTo>
                <a:lnTo>
                  <a:pt x="197755" y="191242"/>
                </a:lnTo>
                <a:lnTo>
                  <a:pt x="197755" y="185132"/>
                </a:lnTo>
                <a:close/>
                <a:moveTo>
                  <a:pt x="209397" y="185132"/>
                </a:moveTo>
                <a:lnTo>
                  <a:pt x="214716" y="194342"/>
                </a:lnTo>
                <a:lnTo>
                  <a:pt x="209397" y="191242"/>
                </a:lnTo>
                <a:lnTo>
                  <a:pt x="209397" y="185132"/>
                </a:lnTo>
                <a:close/>
                <a:moveTo>
                  <a:pt x="221008" y="185132"/>
                </a:moveTo>
                <a:lnTo>
                  <a:pt x="226327" y="194342"/>
                </a:lnTo>
                <a:lnTo>
                  <a:pt x="221008" y="191303"/>
                </a:lnTo>
                <a:lnTo>
                  <a:pt x="221008" y="185132"/>
                </a:lnTo>
                <a:close/>
                <a:moveTo>
                  <a:pt x="232650" y="185132"/>
                </a:moveTo>
                <a:lnTo>
                  <a:pt x="237969" y="194342"/>
                </a:lnTo>
                <a:lnTo>
                  <a:pt x="232650" y="191303"/>
                </a:lnTo>
                <a:lnTo>
                  <a:pt x="232650" y="185132"/>
                </a:lnTo>
                <a:close/>
                <a:moveTo>
                  <a:pt x="244230" y="185132"/>
                </a:moveTo>
                <a:lnTo>
                  <a:pt x="249550" y="194342"/>
                </a:lnTo>
                <a:lnTo>
                  <a:pt x="244230" y="191303"/>
                </a:lnTo>
                <a:lnTo>
                  <a:pt x="244230" y="185132"/>
                </a:lnTo>
                <a:close/>
                <a:moveTo>
                  <a:pt x="255872" y="185132"/>
                </a:moveTo>
                <a:lnTo>
                  <a:pt x="261191" y="194342"/>
                </a:lnTo>
                <a:lnTo>
                  <a:pt x="255872" y="191303"/>
                </a:lnTo>
                <a:lnTo>
                  <a:pt x="255872" y="185132"/>
                </a:lnTo>
                <a:close/>
                <a:moveTo>
                  <a:pt x="267483" y="185132"/>
                </a:moveTo>
                <a:lnTo>
                  <a:pt x="272802" y="194342"/>
                </a:lnTo>
                <a:lnTo>
                  <a:pt x="267483" y="191303"/>
                </a:lnTo>
                <a:lnTo>
                  <a:pt x="267483" y="185132"/>
                </a:lnTo>
                <a:close/>
                <a:moveTo>
                  <a:pt x="34834" y="185132"/>
                </a:moveTo>
                <a:lnTo>
                  <a:pt x="34834" y="191303"/>
                </a:lnTo>
                <a:lnTo>
                  <a:pt x="29515" y="194372"/>
                </a:lnTo>
                <a:lnTo>
                  <a:pt x="29515" y="194372"/>
                </a:lnTo>
                <a:lnTo>
                  <a:pt x="34834" y="185132"/>
                </a:lnTo>
                <a:close/>
                <a:moveTo>
                  <a:pt x="69698" y="185132"/>
                </a:moveTo>
                <a:lnTo>
                  <a:pt x="69698" y="191303"/>
                </a:lnTo>
                <a:lnTo>
                  <a:pt x="64379" y="194372"/>
                </a:lnTo>
                <a:lnTo>
                  <a:pt x="64379" y="194372"/>
                </a:lnTo>
                <a:lnTo>
                  <a:pt x="69698" y="185132"/>
                </a:lnTo>
                <a:close/>
                <a:moveTo>
                  <a:pt x="81309" y="185132"/>
                </a:moveTo>
                <a:lnTo>
                  <a:pt x="81309" y="191303"/>
                </a:lnTo>
                <a:lnTo>
                  <a:pt x="75990" y="194372"/>
                </a:lnTo>
                <a:lnTo>
                  <a:pt x="75990" y="194372"/>
                </a:lnTo>
                <a:lnTo>
                  <a:pt x="81309" y="185132"/>
                </a:lnTo>
                <a:close/>
                <a:moveTo>
                  <a:pt x="92951" y="185132"/>
                </a:moveTo>
                <a:lnTo>
                  <a:pt x="92951" y="191303"/>
                </a:lnTo>
                <a:lnTo>
                  <a:pt x="87632" y="194372"/>
                </a:lnTo>
                <a:lnTo>
                  <a:pt x="87632" y="194372"/>
                </a:lnTo>
                <a:lnTo>
                  <a:pt x="92951" y="185132"/>
                </a:lnTo>
                <a:close/>
                <a:moveTo>
                  <a:pt x="104562" y="185132"/>
                </a:moveTo>
                <a:lnTo>
                  <a:pt x="104562" y="191303"/>
                </a:lnTo>
                <a:lnTo>
                  <a:pt x="99243" y="194372"/>
                </a:lnTo>
                <a:lnTo>
                  <a:pt x="99243" y="194372"/>
                </a:lnTo>
                <a:lnTo>
                  <a:pt x="104562" y="185132"/>
                </a:lnTo>
                <a:close/>
                <a:moveTo>
                  <a:pt x="116143" y="185132"/>
                </a:moveTo>
                <a:lnTo>
                  <a:pt x="116143" y="191303"/>
                </a:lnTo>
                <a:lnTo>
                  <a:pt x="110824" y="194372"/>
                </a:lnTo>
                <a:lnTo>
                  <a:pt x="110824" y="194372"/>
                </a:lnTo>
                <a:lnTo>
                  <a:pt x="116143" y="185132"/>
                </a:lnTo>
                <a:close/>
                <a:moveTo>
                  <a:pt x="127784" y="185132"/>
                </a:moveTo>
                <a:lnTo>
                  <a:pt x="127784" y="191303"/>
                </a:lnTo>
                <a:lnTo>
                  <a:pt x="122465" y="194372"/>
                </a:lnTo>
                <a:lnTo>
                  <a:pt x="122465" y="194372"/>
                </a:lnTo>
                <a:lnTo>
                  <a:pt x="127784" y="185132"/>
                </a:lnTo>
                <a:close/>
                <a:moveTo>
                  <a:pt x="139396" y="185132"/>
                </a:moveTo>
                <a:lnTo>
                  <a:pt x="139396" y="191303"/>
                </a:lnTo>
                <a:lnTo>
                  <a:pt x="134076" y="194372"/>
                </a:lnTo>
                <a:lnTo>
                  <a:pt x="134076" y="194372"/>
                </a:lnTo>
                <a:lnTo>
                  <a:pt x="139396" y="185132"/>
                </a:lnTo>
                <a:close/>
                <a:moveTo>
                  <a:pt x="151037" y="185132"/>
                </a:moveTo>
                <a:lnTo>
                  <a:pt x="151037" y="191303"/>
                </a:lnTo>
                <a:lnTo>
                  <a:pt x="145718" y="194372"/>
                </a:lnTo>
                <a:lnTo>
                  <a:pt x="145718" y="194372"/>
                </a:lnTo>
                <a:lnTo>
                  <a:pt x="151037" y="185132"/>
                </a:lnTo>
                <a:close/>
                <a:moveTo>
                  <a:pt x="162648" y="185132"/>
                </a:moveTo>
                <a:lnTo>
                  <a:pt x="162648" y="191303"/>
                </a:lnTo>
                <a:lnTo>
                  <a:pt x="157329" y="194372"/>
                </a:lnTo>
                <a:lnTo>
                  <a:pt x="157329" y="194372"/>
                </a:lnTo>
                <a:lnTo>
                  <a:pt x="162648" y="185132"/>
                </a:lnTo>
                <a:close/>
                <a:moveTo>
                  <a:pt x="174290" y="185132"/>
                </a:moveTo>
                <a:lnTo>
                  <a:pt x="174290" y="191303"/>
                </a:lnTo>
                <a:lnTo>
                  <a:pt x="168971" y="194372"/>
                </a:lnTo>
                <a:lnTo>
                  <a:pt x="168971" y="194372"/>
                </a:lnTo>
                <a:lnTo>
                  <a:pt x="174290" y="185132"/>
                </a:lnTo>
                <a:close/>
                <a:moveTo>
                  <a:pt x="185871" y="185193"/>
                </a:moveTo>
                <a:lnTo>
                  <a:pt x="185871" y="191303"/>
                </a:lnTo>
                <a:lnTo>
                  <a:pt x="180551" y="194372"/>
                </a:lnTo>
                <a:lnTo>
                  <a:pt x="180551" y="194372"/>
                </a:lnTo>
                <a:lnTo>
                  <a:pt x="185871" y="185193"/>
                </a:lnTo>
                <a:close/>
                <a:moveTo>
                  <a:pt x="197512" y="185132"/>
                </a:moveTo>
                <a:lnTo>
                  <a:pt x="197512" y="191303"/>
                </a:lnTo>
                <a:lnTo>
                  <a:pt x="192193" y="194372"/>
                </a:lnTo>
                <a:lnTo>
                  <a:pt x="192193" y="194372"/>
                </a:lnTo>
                <a:lnTo>
                  <a:pt x="197512" y="185132"/>
                </a:lnTo>
                <a:close/>
                <a:moveTo>
                  <a:pt x="209123" y="185132"/>
                </a:moveTo>
                <a:lnTo>
                  <a:pt x="209123" y="191303"/>
                </a:lnTo>
                <a:lnTo>
                  <a:pt x="203804" y="194372"/>
                </a:lnTo>
                <a:lnTo>
                  <a:pt x="203804" y="194372"/>
                </a:lnTo>
                <a:lnTo>
                  <a:pt x="209123" y="185132"/>
                </a:lnTo>
                <a:close/>
                <a:moveTo>
                  <a:pt x="220765" y="185193"/>
                </a:moveTo>
                <a:lnTo>
                  <a:pt x="220765" y="191303"/>
                </a:lnTo>
                <a:lnTo>
                  <a:pt x="215446" y="194372"/>
                </a:lnTo>
                <a:lnTo>
                  <a:pt x="215446" y="194372"/>
                </a:lnTo>
                <a:lnTo>
                  <a:pt x="220765" y="185193"/>
                </a:lnTo>
                <a:close/>
                <a:moveTo>
                  <a:pt x="243957" y="185193"/>
                </a:moveTo>
                <a:lnTo>
                  <a:pt x="243957" y="191303"/>
                </a:lnTo>
                <a:lnTo>
                  <a:pt x="238638" y="194372"/>
                </a:lnTo>
                <a:lnTo>
                  <a:pt x="238638" y="194372"/>
                </a:lnTo>
                <a:lnTo>
                  <a:pt x="243957" y="185193"/>
                </a:lnTo>
                <a:close/>
                <a:moveTo>
                  <a:pt x="255598" y="185193"/>
                </a:moveTo>
                <a:lnTo>
                  <a:pt x="255598" y="191303"/>
                </a:lnTo>
                <a:lnTo>
                  <a:pt x="250279" y="194372"/>
                </a:lnTo>
                <a:lnTo>
                  <a:pt x="250279" y="194372"/>
                </a:lnTo>
                <a:lnTo>
                  <a:pt x="255598" y="185193"/>
                </a:lnTo>
                <a:close/>
                <a:moveTo>
                  <a:pt x="11582" y="185132"/>
                </a:moveTo>
                <a:lnTo>
                  <a:pt x="11582" y="191303"/>
                </a:lnTo>
                <a:lnTo>
                  <a:pt x="6262" y="194372"/>
                </a:lnTo>
                <a:lnTo>
                  <a:pt x="11582" y="185132"/>
                </a:lnTo>
                <a:close/>
                <a:moveTo>
                  <a:pt x="23223" y="185193"/>
                </a:moveTo>
                <a:lnTo>
                  <a:pt x="23223" y="191303"/>
                </a:lnTo>
                <a:lnTo>
                  <a:pt x="17904" y="194372"/>
                </a:lnTo>
                <a:lnTo>
                  <a:pt x="23223" y="185193"/>
                </a:lnTo>
                <a:close/>
                <a:moveTo>
                  <a:pt x="46446" y="185132"/>
                </a:moveTo>
                <a:lnTo>
                  <a:pt x="46446" y="191303"/>
                </a:lnTo>
                <a:lnTo>
                  <a:pt x="41126" y="194372"/>
                </a:lnTo>
                <a:lnTo>
                  <a:pt x="46446" y="185132"/>
                </a:lnTo>
                <a:close/>
                <a:moveTo>
                  <a:pt x="58057" y="185132"/>
                </a:moveTo>
                <a:lnTo>
                  <a:pt x="58057" y="191303"/>
                </a:lnTo>
                <a:lnTo>
                  <a:pt x="52737" y="194372"/>
                </a:lnTo>
                <a:lnTo>
                  <a:pt x="58057" y="185132"/>
                </a:lnTo>
                <a:close/>
                <a:moveTo>
                  <a:pt x="232376" y="185193"/>
                </a:moveTo>
                <a:lnTo>
                  <a:pt x="232376" y="191303"/>
                </a:lnTo>
                <a:lnTo>
                  <a:pt x="227057" y="194372"/>
                </a:lnTo>
                <a:lnTo>
                  <a:pt x="232376" y="185193"/>
                </a:lnTo>
                <a:close/>
                <a:moveTo>
                  <a:pt x="267210" y="185193"/>
                </a:moveTo>
                <a:lnTo>
                  <a:pt x="267210" y="191303"/>
                </a:lnTo>
                <a:lnTo>
                  <a:pt x="261890" y="194372"/>
                </a:lnTo>
                <a:lnTo>
                  <a:pt x="267210" y="185193"/>
                </a:lnTo>
                <a:close/>
                <a:moveTo>
                  <a:pt x="278851" y="185193"/>
                </a:moveTo>
                <a:lnTo>
                  <a:pt x="278851" y="191303"/>
                </a:lnTo>
                <a:lnTo>
                  <a:pt x="273532" y="194372"/>
                </a:lnTo>
                <a:lnTo>
                  <a:pt x="278851" y="185193"/>
                </a:lnTo>
                <a:close/>
                <a:moveTo>
                  <a:pt x="69850" y="191485"/>
                </a:moveTo>
                <a:lnTo>
                  <a:pt x="75169" y="194555"/>
                </a:lnTo>
                <a:lnTo>
                  <a:pt x="64531" y="194555"/>
                </a:lnTo>
                <a:lnTo>
                  <a:pt x="69850" y="191485"/>
                </a:lnTo>
                <a:close/>
                <a:moveTo>
                  <a:pt x="81431" y="191485"/>
                </a:moveTo>
                <a:lnTo>
                  <a:pt x="86750" y="194555"/>
                </a:lnTo>
                <a:lnTo>
                  <a:pt x="76112" y="194555"/>
                </a:lnTo>
                <a:lnTo>
                  <a:pt x="81431" y="191485"/>
                </a:lnTo>
                <a:close/>
                <a:moveTo>
                  <a:pt x="93042" y="191485"/>
                </a:moveTo>
                <a:lnTo>
                  <a:pt x="98361" y="194555"/>
                </a:lnTo>
                <a:lnTo>
                  <a:pt x="87723" y="194555"/>
                </a:lnTo>
                <a:lnTo>
                  <a:pt x="93042" y="191485"/>
                </a:lnTo>
                <a:close/>
                <a:moveTo>
                  <a:pt x="104684" y="191485"/>
                </a:moveTo>
                <a:lnTo>
                  <a:pt x="110003" y="194555"/>
                </a:lnTo>
                <a:lnTo>
                  <a:pt x="99364" y="194555"/>
                </a:lnTo>
                <a:lnTo>
                  <a:pt x="104684" y="191485"/>
                </a:lnTo>
                <a:close/>
                <a:moveTo>
                  <a:pt x="116295" y="191485"/>
                </a:moveTo>
                <a:lnTo>
                  <a:pt x="121614" y="194555"/>
                </a:lnTo>
                <a:lnTo>
                  <a:pt x="110976" y="194555"/>
                </a:lnTo>
                <a:lnTo>
                  <a:pt x="116295" y="191485"/>
                </a:lnTo>
                <a:close/>
                <a:moveTo>
                  <a:pt x="127936" y="191485"/>
                </a:moveTo>
                <a:lnTo>
                  <a:pt x="133256" y="194555"/>
                </a:lnTo>
                <a:lnTo>
                  <a:pt x="122617" y="194555"/>
                </a:lnTo>
                <a:lnTo>
                  <a:pt x="127936" y="191485"/>
                </a:lnTo>
                <a:close/>
                <a:moveTo>
                  <a:pt x="139548" y="191485"/>
                </a:moveTo>
                <a:lnTo>
                  <a:pt x="144867" y="194555"/>
                </a:lnTo>
                <a:lnTo>
                  <a:pt x="134228" y="194555"/>
                </a:lnTo>
                <a:lnTo>
                  <a:pt x="139548" y="191485"/>
                </a:lnTo>
                <a:close/>
                <a:moveTo>
                  <a:pt x="151159" y="191485"/>
                </a:moveTo>
                <a:lnTo>
                  <a:pt x="156478" y="194555"/>
                </a:lnTo>
                <a:lnTo>
                  <a:pt x="145840" y="194555"/>
                </a:lnTo>
                <a:lnTo>
                  <a:pt x="151159" y="191485"/>
                </a:lnTo>
                <a:close/>
                <a:moveTo>
                  <a:pt x="162770" y="191485"/>
                </a:moveTo>
                <a:lnTo>
                  <a:pt x="168089" y="194555"/>
                </a:lnTo>
                <a:lnTo>
                  <a:pt x="157451" y="194555"/>
                </a:lnTo>
                <a:lnTo>
                  <a:pt x="162770" y="191485"/>
                </a:lnTo>
                <a:close/>
                <a:moveTo>
                  <a:pt x="174411" y="191485"/>
                </a:moveTo>
                <a:lnTo>
                  <a:pt x="179731" y="194555"/>
                </a:lnTo>
                <a:lnTo>
                  <a:pt x="169092" y="194555"/>
                </a:lnTo>
                <a:lnTo>
                  <a:pt x="174411" y="191485"/>
                </a:lnTo>
                <a:close/>
                <a:moveTo>
                  <a:pt x="186023" y="191485"/>
                </a:moveTo>
                <a:lnTo>
                  <a:pt x="191342" y="194555"/>
                </a:lnTo>
                <a:lnTo>
                  <a:pt x="180703" y="194555"/>
                </a:lnTo>
                <a:lnTo>
                  <a:pt x="186023" y="191485"/>
                </a:lnTo>
                <a:close/>
                <a:moveTo>
                  <a:pt x="197634" y="191485"/>
                </a:moveTo>
                <a:lnTo>
                  <a:pt x="202953" y="194555"/>
                </a:lnTo>
                <a:lnTo>
                  <a:pt x="192345" y="194555"/>
                </a:lnTo>
                <a:lnTo>
                  <a:pt x="197634" y="191485"/>
                </a:lnTo>
                <a:close/>
                <a:moveTo>
                  <a:pt x="209275" y="191485"/>
                </a:moveTo>
                <a:lnTo>
                  <a:pt x="214595" y="194555"/>
                </a:lnTo>
                <a:lnTo>
                  <a:pt x="203956" y="194555"/>
                </a:lnTo>
                <a:lnTo>
                  <a:pt x="209275" y="191485"/>
                </a:lnTo>
                <a:close/>
                <a:moveTo>
                  <a:pt x="220856" y="191485"/>
                </a:moveTo>
                <a:lnTo>
                  <a:pt x="226175" y="194555"/>
                </a:lnTo>
                <a:lnTo>
                  <a:pt x="215537" y="194555"/>
                </a:lnTo>
                <a:lnTo>
                  <a:pt x="220856" y="191485"/>
                </a:lnTo>
                <a:close/>
                <a:moveTo>
                  <a:pt x="232498" y="191485"/>
                </a:moveTo>
                <a:lnTo>
                  <a:pt x="237817" y="194555"/>
                </a:lnTo>
                <a:lnTo>
                  <a:pt x="227178" y="194555"/>
                </a:lnTo>
                <a:lnTo>
                  <a:pt x="232498" y="191485"/>
                </a:lnTo>
                <a:close/>
                <a:moveTo>
                  <a:pt x="244109" y="191485"/>
                </a:moveTo>
                <a:lnTo>
                  <a:pt x="249428" y="194555"/>
                </a:lnTo>
                <a:lnTo>
                  <a:pt x="238790" y="194555"/>
                </a:lnTo>
                <a:lnTo>
                  <a:pt x="244109" y="191485"/>
                </a:lnTo>
                <a:close/>
                <a:moveTo>
                  <a:pt x="255750" y="191485"/>
                </a:moveTo>
                <a:lnTo>
                  <a:pt x="261070" y="194555"/>
                </a:lnTo>
                <a:lnTo>
                  <a:pt x="250431" y="194555"/>
                </a:lnTo>
                <a:lnTo>
                  <a:pt x="255750" y="191485"/>
                </a:lnTo>
                <a:close/>
                <a:moveTo>
                  <a:pt x="267362" y="191485"/>
                </a:moveTo>
                <a:lnTo>
                  <a:pt x="272681" y="194555"/>
                </a:lnTo>
                <a:lnTo>
                  <a:pt x="262042" y="194555"/>
                </a:lnTo>
                <a:lnTo>
                  <a:pt x="267362" y="191485"/>
                </a:lnTo>
                <a:close/>
                <a:moveTo>
                  <a:pt x="279003" y="191485"/>
                </a:moveTo>
                <a:lnTo>
                  <a:pt x="284322" y="194555"/>
                </a:lnTo>
                <a:lnTo>
                  <a:pt x="273684" y="194555"/>
                </a:lnTo>
                <a:lnTo>
                  <a:pt x="279003" y="191485"/>
                </a:lnTo>
                <a:close/>
                <a:moveTo>
                  <a:pt x="11703" y="191515"/>
                </a:moveTo>
                <a:lnTo>
                  <a:pt x="17023" y="194616"/>
                </a:lnTo>
                <a:lnTo>
                  <a:pt x="6384" y="194616"/>
                </a:lnTo>
                <a:lnTo>
                  <a:pt x="11703" y="191515"/>
                </a:lnTo>
                <a:close/>
                <a:moveTo>
                  <a:pt x="23345" y="191515"/>
                </a:moveTo>
                <a:lnTo>
                  <a:pt x="28664" y="194616"/>
                </a:lnTo>
                <a:lnTo>
                  <a:pt x="18026" y="194616"/>
                </a:lnTo>
                <a:lnTo>
                  <a:pt x="23345" y="191515"/>
                </a:lnTo>
                <a:close/>
                <a:moveTo>
                  <a:pt x="34956" y="191515"/>
                </a:moveTo>
                <a:lnTo>
                  <a:pt x="40275" y="194616"/>
                </a:lnTo>
                <a:lnTo>
                  <a:pt x="29637" y="194616"/>
                </a:lnTo>
                <a:lnTo>
                  <a:pt x="34956" y="191515"/>
                </a:lnTo>
                <a:close/>
                <a:moveTo>
                  <a:pt x="46598" y="191515"/>
                </a:moveTo>
                <a:lnTo>
                  <a:pt x="51886" y="194616"/>
                </a:lnTo>
                <a:lnTo>
                  <a:pt x="41248" y="194616"/>
                </a:lnTo>
                <a:lnTo>
                  <a:pt x="46598" y="191515"/>
                </a:lnTo>
                <a:close/>
                <a:moveTo>
                  <a:pt x="58209" y="191515"/>
                </a:moveTo>
                <a:lnTo>
                  <a:pt x="63528" y="194616"/>
                </a:lnTo>
                <a:lnTo>
                  <a:pt x="52889" y="194616"/>
                </a:lnTo>
                <a:lnTo>
                  <a:pt x="58209" y="191515"/>
                </a:lnTo>
                <a:close/>
                <a:moveTo>
                  <a:pt x="17023" y="194828"/>
                </a:moveTo>
                <a:lnTo>
                  <a:pt x="11703" y="197898"/>
                </a:lnTo>
                <a:lnTo>
                  <a:pt x="6384" y="194828"/>
                </a:lnTo>
                <a:close/>
                <a:moveTo>
                  <a:pt x="28664" y="194828"/>
                </a:moveTo>
                <a:lnTo>
                  <a:pt x="23345" y="197898"/>
                </a:lnTo>
                <a:lnTo>
                  <a:pt x="18026" y="194828"/>
                </a:lnTo>
                <a:close/>
                <a:moveTo>
                  <a:pt x="40275" y="194828"/>
                </a:moveTo>
                <a:lnTo>
                  <a:pt x="34956" y="197898"/>
                </a:lnTo>
                <a:lnTo>
                  <a:pt x="29637" y="194828"/>
                </a:lnTo>
                <a:close/>
                <a:moveTo>
                  <a:pt x="51886" y="194828"/>
                </a:moveTo>
                <a:lnTo>
                  <a:pt x="46567" y="197898"/>
                </a:lnTo>
                <a:lnTo>
                  <a:pt x="41248" y="194828"/>
                </a:lnTo>
                <a:close/>
                <a:moveTo>
                  <a:pt x="63528" y="194828"/>
                </a:moveTo>
                <a:lnTo>
                  <a:pt x="58209" y="197898"/>
                </a:lnTo>
                <a:lnTo>
                  <a:pt x="52889" y="194828"/>
                </a:lnTo>
                <a:close/>
                <a:moveTo>
                  <a:pt x="75169" y="194828"/>
                </a:moveTo>
                <a:lnTo>
                  <a:pt x="69850" y="197898"/>
                </a:lnTo>
                <a:lnTo>
                  <a:pt x="64531" y="194828"/>
                </a:lnTo>
                <a:close/>
                <a:moveTo>
                  <a:pt x="86750" y="194828"/>
                </a:moveTo>
                <a:lnTo>
                  <a:pt x="81431" y="197898"/>
                </a:lnTo>
                <a:lnTo>
                  <a:pt x="76112" y="194828"/>
                </a:lnTo>
                <a:close/>
                <a:moveTo>
                  <a:pt x="98361" y="194828"/>
                </a:moveTo>
                <a:lnTo>
                  <a:pt x="93042" y="197898"/>
                </a:lnTo>
                <a:lnTo>
                  <a:pt x="87723" y="194828"/>
                </a:lnTo>
                <a:close/>
                <a:moveTo>
                  <a:pt x="110003" y="194828"/>
                </a:moveTo>
                <a:lnTo>
                  <a:pt x="104684" y="197898"/>
                </a:lnTo>
                <a:lnTo>
                  <a:pt x="99364" y="194828"/>
                </a:lnTo>
                <a:close/>
                <a:moveTo>
                  <a:pt x="121614" y="194828"/>
                </a:moveTo>
                <a:lnTo>
                  <a:pt x="116295" y="197898"/>
                </a:lnTo>
                <a:lnTo>
                  <a:pt x="110976" y="194828"/>
                </a:lnTo>
                <a:close/>
                <a:moveTo>
                  <a:pt x="133256" y="194828"/>
                </a:moveTo>
                <a:lnTo>
                  <a:pt x="127936" y="197898"/>
                </a:lnTo>
                <a:lnTo>
                  <a:pt x="122617" y="194828"/>
                </a:lnTo>
                <a:close/>
                <a:moveTo>
                  <a:pt x="144867" y="194828"/>
                </a:moveTo>
                <a:lnTo>
                  <a:pt x="139548" y="197898"/>
                </a:lnTo>
                <a:lnTo>
                  <a:pt x="134228" y="194828"/>
                </a:lnTo>
                <a:close/>
                <a:moveTo>
                  <a:pt x="156478" y="194828"/>
                </a:moveTo>
                <a:lnTo>
                  <a:pt x="151159" y="197898"/>
                </a:lnTo>
                <a:lnTo>
                  <a:pt x="145840" y="194828"/>
                </a:lnTo>
                <a:close/>
                <a:moveTo>
                  <a:pt x="168089" y="194828"/>
                </a:moveTo>
                <a:lnTo>
                  <a:pt x="162770" y="197898"/>
                </a:lnTo>
                <a:lnTo>
                  <a:pt x="157451" y="194828"/>
                </a:lnTo>
                <a:close/>
                <a:moveTo>
                  <a:pt x="179731" y="194828"/>
                </a:moveTo>
                <a:lnTo>
                  <a:pt x="174411" y="197898"/>
                </a:lnTo>
                <a:lnTo>
                  <a:pt x="169092" y="194828"/>
                </a:lnTo>
                <a:close/>
                <a:moveTo>
                  <a:pt x="191342" y="194828"/>
                </a:moveTo>
                <a:lnTo>
                  <a:pt x="186023" y="197898"/>
                </a:lnTo>
                <a:lnTo>
                  <a:pt x="180703" y="194828"/>
                </a:lnTo>
                <a:close/>
                <a:moveTo>
                  <a:pt x="202953" y="194828"/>
                </a:moveTo>
                <a:lnTo>
                  <a:pt x="197634" y="197898"/>
                </a:lnTo>
                <a:lnTo>
                  <a:pt x="192315" y="194828"/>
                </a:lnTo>
                <a:close/>
                <a:moveTo>
                  <a:pt x="214564" y="194828"/>
                </a:moveTo>
                <a:lnTo>
                  <a:pt x="209245" y="197898"/>
                </a:lnTo>
                <a:lnTo>
                  <a:pt x="203926" y="194828"/>
                </a:lnTo>
                <a:close/>
                <a:moveTo>
                  <a:pt x="226175" y="194828"/>
                </a:moveTo>
                <a:lnTo>
                  <a:pt x="220856" y="197898"/>
                </a:lnTo>
                <a:lnTo>
                  <a:pt x="215537" y="194828"/>
                </a:lnTo>
                <a:close/>
                <a:moveTo>
                  <a:pt x="237817" y="194828"/>
                </a:moveTo>
                <a:lnTo>
                  <a:pt x="232498" y="197898"/>
                </a:lnTo>
                <a:lnTo>
                  <a:pt x="227178" y="194828"/>
                </a:lnTo>
                <a:close/>
                <a:moveTo>
                  <a:pt x="249428" y="194828"/>
                </a:moveTo>
                <a:lnTo>
                  <a:pt x="244109" y="197898"/>
                </a:lnTo>
                <a:lnTo>
                  <a:pt x="238790" y="194828"/>
                </a:lnTo>
                <a:close/>
                <a:moveTo>
                  <a:pt x="261070" y="194828"/>
                </a:moveTo>
                <a:lnTo>
                  <a:pt x="255750" y="197898"/>
                </a:lnTo>
                <a:lnTo>
                  <a:pt x="250431" y="194828"/>
                </a:lnTo>
                <a:close/>
                <a:moveTo>
                  <a:pt x="272681" y="194828"/>
                </a:moveTo>
                <a:lnTo>
                  <a:pt x="267362" y="197898"/>
                </a:lnTo>
                <a:lnTo>
                  <a:pt x="262042" y="194828"/>
                </a:lnTo>
                <a:close/>
                <a:moveTo>
                  <a:pt x="284292" y="194828"/>
                </a:moveTo>
                <a:lnTo>
                  <a:pt x="278973" y="197898"/>
                </a:lnTo>
                <a:lnTo>
                  <a:pt x="273653" y="194828"/>
                </a:lnTo>
                <a:close/>
                <a:moveTo>
                  <a:pt x="17174" y="195072"/>
                </a:moveTo>
                <a:lnTo>
                  <a:pt x="11855" y="204251"/>
                </a:lnTo>
                <a:lnTo>
                  <a:pt x="11855" y="198142"/>
                </a:lnTo>
                <a:lnTo>
                  <a:pt x="17174" y="195072"/>
                </a:lnTo>
                <a:close/>
                <a:moveTo>
                  <a:pt x="28816" y="195072"/>
                </a:moveTo>
                <a:lnTo>
                  <a:pt x="23497" y="204251"/>
                </a:lnTo>
                <a:lnTo>
                  <a:pt x="23497" y="198142"/>
                </a:lnTo>
                <a:lnTo>
                  <a:pt x="28816" y="195072"/>
                </a:lnTo>
                <a:close/>
                <a:moveTo>
                  <a:pt x="40427" y="195072"/>
                </a:moveTo>
                <a:lnTo>
                  <a:pt x="35108" y="204251"/>
                </a:lnTo>
                <a:lnTo>
                  <a:pt x="35108" y="198142"/>
                </a:lnTo>
                <a:lnTo>
                  <a:pt x="40427" y="195072"/>
                </a:lnTo>
                <a:close/>
                <a:moveTo>
                  <a:pt x="52008" y="195072"/>
                </a:moveTo>
                <a:lnTo>
                  <a:pt x="46689" y="204251"/>
                </a:lnTo>
                <a:lnTo>
                  <a:pt x="46689" y="198142"/>
                </a:lnTo>
                <a:lnTo>
                  <a:pt x="52008" y="195072"/>
                </a:lnTo>
                <a:close/>
                <a:moveTo>
                  <a:pt x="63650" y="195072"/>
                </a:moveTo>
                <a:lnTo>
                  <a:pt x="58330" y="204251"/>
                </a:lnTo>
                <a:lnTo>
                  <a:pt x="58330" y="198142"/>
                </a:lnTo>
                <a:lnTo>
                  <a:pt x="63650" y="195072"/>
                </a:lnTo>
                <a:close/>
                <a:moveTo>
                  <a:pt x="75261" y="195072"/>
                </a:moveTo>
                <a:lnTo>
                  <a:pt x="69941" y="204251"/>
                </a:lnTo>
                <a:lnTo>
                  <a:pt x="69941" y="198142"/>
                </a:lnTo>
                <a:lnTo>
                  <a:pt x="75261" y="195072"/>
                </a:lnTo>
                <a:close/>
                <a:moveTo>
                  <a:pt x="86902" y="195072"/>
                </a:moveTo>
                <a:lnTo>
                  <a:pt x="81583" y="204251"/>
                </a:lnTo>
                <a:lnTo>
                  <a:pt x="81583" y="198142"/>
                </a:lnTo>
                <a:lnTo>
                  <a:pt x="86902" y="195072"/>
                </a:lnTo>
                <a:close/>
                <a:moveTo>
                  <a:pt x="98513" y="195072"/>
                </a:moveTo>
                <a:lnTo>
                  <a:pt x="93194" y="204251"/>
                </a:lnTo>
                <a:lnTo>
                  <a:pt x="93194" y="198142"/>
                </a:lnTo>
                <a:lnTo>
                  <a:pt x="98513" y="195072"/>
                </a:lnTo>
                <a:close/>
                <a:moveTo>
                  <a:pt x="110155" y="195072"/>
                </a:moveTo>
                <a:lnTo>
                  <a:pt x="104836" y="204251"/>
                </a:lnTo>
                <a:lnTo>
                  <a:pt x="104836" y="198142"/>
                </a:lnTo>
                <a:lnTo>
                  <a:pt x="110155" y="195072"/>
                </a:lnTo>
                <a:close/>
                <a:moveTo>
                  <a:pt x="121736" y="195072"/>
                </a:moveTo>
                <a:lnTo>
                  <a:pt x="116416" y="204251"/>
                </a:lnTo>
                <a:lnTo>
                  <a:pt x="116416" y="198142"/>
                </a:lnTo>
                <a:lnTo>
                  <a:pt x="121736" y="195072"/>
                </a:lnTo>
                <a:close/>
                <a:moveTo>
                  <a:pt x="133377" y="195072"/>
                </a:moveTo>
                <a:lnTo>
                  <a:pt x="128058" y="204251"/>
                </a:lnTo>
                <a:lnTo>
                  <a:pt x="128058" y="198142"/>
                </a:lnTo>
                <a:lnTo>
                  <a:pt x="133377" y="195072"/>
                </a:lnTo>
                <a:close/>
                <a:moveTo>
                  <a:pt x="144988" y="195072"/>
                </a:moveTo>
                <a:lnTo>
                  <a:pt x="139669" y="204251"/>
                </a:lnTo>
                <a:lnTo>
                  <a:pt x="139669" y="198142"/>
                </a:lnTo>
                <a:lnTo>
                  <a:pt x="144988" y="195072"/>
                </a:lnTo>
                <a:close/>
                <a:moveTo>
                  <a:pt x="156630" y="195072"/>
                </a:moveTo>
                <a:lnTo>
                  <a:pt x="151311" y="204251"/>
                </a:lnTo>
                <a:lnTo>
                  <a:pt x="151311" y="198142"/>
                </a:lnTo>
                <a:lnTo>
                  <a:pt x="156630" y="195072"/>
                </a:lnTo>
                <a:close/>
                <a:moveTo>
                  <a:pt x="168241" y="195072"/>
                </a:moveTo>
                <a:lnTo>
                  <a:pt x="162922" y="204251"/>
                </a:lnTo>
                <a:lnTo>
                  <a:pt x="162922" y="198142"/>
                </a:lnTo>
                <a:lnTo>
                  <a:pt x="168241" y="195072"/>
                </a:lnTo>
                <a:close/>
                <a:moveTo>
                  <a:pt x="179822" y="195072"/>
                </a:moveTo>
                <a:lnTo>
                  <a:pt x="174503" y="204251"/>
                </a:lnTo>
                <a:lnTo>
                  <a:pt x="174503" y="198142"/>
                </a:lnTo>
                <a:lnTo>
                  <a:pt x="179822" y="195072"/>
                </a:lnTo>
                <a:close/>
                <a:moveTo>
                  <a:pt x="191463" y="195072"/>
                </a:moveTo>
                <a:lnTo>
                  <a:pt x="186144" y="204251"/>
                </a:lnTo>
                <a:lnTo>
                  <a:pt x="186144" y="198142"/>
                </a:lnTo>
                <a:lnTo>
                  <a:pt x="191463" y="195072"/>
                </a:lnTo>
                <a:close/>
                <a:moveTo>
                  <a:pt x="203075" y="195072"/>
                </a:moveTo>
                <a:lnTo>
                  <a:pt x="197755" y="204251"/>
                </a:lnTo>
                <a:lnTo>
                  <a:pt x="197755" y="198142"/>
                </a:lnTo>
                <a:lnTo>
                  <a:pt x="203075" y="195072"/>
                </a:lnTo>
                <a:close/>
                <a:moveTo>
                  <a:pt x="214716" y="195072"/>
                </a:moveTo>
                <a:lnTo>
                  <a:pt x="209397" y="204251"/>
                </a:lnTo>
                <a:lnTo>
                  <a:pt x="209397" y="198142"/>
                </a:lnTo>
                <a:lnTo>
                  <a:pt x="214716" y="195072"/>
                </a:lnTo>
                <a:close/>
                <a:moveTo>
                  <a:pt x="226327" y="195072"/>
                </a:moveTo>
                <a:lnTo>
                  <a:pt x="221008" y="204251"/>
                </a:lnTo>
                <a:lnTo>
                  <a:pt x="221008" y="198142"/>
                </a:lnTo>
                <a:lnTo>
                  <a:pt x="226327" y="195072"/>
                </a:lnTo>
                <a:close/>
                <a:moveTo>
                  <a:pt x="237969" y="195072"/>
                </a:moveTo>
                <a:lnTo>
                  <a:pt x="232650" y="204251"/>
                </a:lnTo>
                <a:lnTo>
                  <a:pt x="232650" y="198142"/>
                </a:lnTo>
                <a:lnTo>
                  <a:pt x="237969" y="195072"/>
                </a:lnTo>
                <a:close/>
                <a:moveTo>
                  <a:pt x="249550" y="195072"/>
                </a:moveTo>
                <a:lnTo>
                  <a:pt x="244230" y="204251"/>
                </a:lnTo>
                <a:lnTo>
                  <a:pt x="244230" y="198142"/>
                </a:lnTo>
                <a:lnTo>
                  <a:pt x="249550" y="195072"/>
                </a:lnTo>
                <a:close/>
                <a:moveTo>
                  <a:pt x="261191" y="195072"/>
                </a:moveTo>
                <a:lnTo>
                  <a:pt x="255872" y="204251"/>
                </a:lnTo>
                <a:lnTo>
                  <a:pt x="255872" y="198142"/>
                </a:lnTo>
                <a:lnTo>
                  <a:pt x="261191" y="195072"/>
                </a:lnTo>
                <a:close/>
                <a:moveTo>
                  <a:pt x="272802" y="195072"/>
                </a:moveTo>
                <a:lnTo>
                  <a:pt x="267483" y="204251"/>
                </a:lnTo>
                <a:lnTo>
                  <a:pt x="267483" y="198142"/>
                </a:lnTo>
                <a:lnTo>
                  <a:pt x="272802" y="195072"/>
                </a:lnTo>
                <a:close/>
                <a:moveTo>
                  <a:pt x="284444" y="195072"/>
                </a:moveTo>
                <a:lnTo>
                  <a:pt x="279125" y="204251"/>
                </a:lnTo>
                <a:lnTo>
                  <a:pt x="279125" y="198142"/>
                </a:lnTo>
                <a:lnTo>
                  <a:pt x="284444" y="195072"/>
                </a:lnTo>
                <a:close/>
                <a:moveTo>
                  <a:pt x="6262" y="195102"/>
                </a:moveTo>
                <a:lnTo>
                  <a:pt x="11582" y="198142"/>
                </a:lnTo>
                <a:lnTo>
                  <a:pt x="11582" y="204281"/>
                </a:lnTo>
                <a:lnTo>
                  <a:pt x="6262" y="195102"/>
                </a:lnTo>
                <a:close/>
                <a:moveTo>
                  <a:pt x="17904" y="195102"/>
                </a:moveTo>
                <a:lnTo>
                  <a:pt x="23223" y="198142"/>
                </a:lnTo>
                <a:lnTo>
                  <a:pt x="23223" y="204281"/>
                </a:lnTo>
                <a:lnTo>
                  <a:pt x="17904" y="195102"/>
                </a:lnTo>
                <a:close/>
                <a:moveTo>
                  <a:pt x="29515" y="195102"/>
                </a:moveTo>
                <a:lnTo>
                  <a:pt x="34834" y="198142"/>
                </a:lnTo>
                <a:lnTo>
                  <a:pt x="34834" y="204281"/>
                </a:lnTo>
                <a:lnTo>
                  <a:pt x="29515" y="195102"/>
                </a:lnTo>
                <a:close/>
                <a:moveTo>
                  <a:pt x="41126" y="195102"/>
                </a:moveTo>
                <a:lnTo>
                  <a:pt x="46446" y="198142"/>
                </a:lnTo>
                <a:lnTo>
                  <a:pt x="46446" y="204281"/>
                </a:lnTo>
                <a:lnTo>
                  <a:pt x="41126" y="195102"/>
                </a:lnTo>
                <a:close/>
                <a:moveTo>
                  <a:pt x="52737" y="195102"/>
                </a:moveTo>
                <a:lnTo>
                  <a:pt x="58057" y="198142"/>
                </a:lnTo>
                <a:lnTo>
                  <a:pt x="58057" y="204281"/>
                </a:lnTo>
                <a:lnTo>
                  <a:pt x="52737" y="195102"/>
                </a:lnTo>
                <a:close/>
                <a:moveTo>
                  <a:pt x="64379" y="195072"/>
                </a:moveTo>
                <a:lnTo>
                  <a:pt x="69698" y="198142"/>
                </a:lnTo>
                <a:lnTo>
                  <a:pt x="69698" y="204281"/>
                </a:lnTo>
                <a:lnTo>
                  <a:pt x="64379" y="195072"/>
                </a:lnTo>
                <a:close/>
                <a:moveTo>
                  <a:pt x="75990" y="195102"/>
                </a:moveTo>
                <a:lnTo>
                  <a:pt x="81309" y="198142"/>
                </a:lnTo>
                <a:lnTo>
                  <a:pt x="81309" y="204281"/>
                </a:lnTo>
                <a:lnTo>
                  <a:pt x="75990" y="195102"/>
                </a:lnTo>
                <a:close/>
                <a:moveTo>
                  <a:pt x="87632" y="195102"/>
                </a:moveTo>
                <a:lnTo>
                  <a:pt x="92951" y="198142"/>
                </a:lnTo>
                <a:lnTo>
                  <a:pt x="92951" y="204281"/>
                </a:lnTo>
                <a:lnTo>
                  <a:pt x="87632" y="195102"/>
                </a:lnTo>
                <a:close/>
                <a:moveTo>
                  <a:pt x="99243" y="195102"/>
                </a:moveTo>
                <a:lnTo>
                  <a:pt x="104562" y="198142"/>
                </a:lnTo>
                <a:lnTo>
                  <a:pt x="104562" y="204281"/>
                </a:lnTo>
                <a:lnTo>
                  <a:pt x="99243" y="195102"/>
                </a:lnTo>
                <a:close/>
                <a:moveTo>
                  <a:pt x="110824" y="195102"/>
                </a:moveTo>
                <a:lnTo>
                  <a:pt x="116143" y="198142"/>
                </a:lnTo>
                <a:lnTo>
                  <a:pt x="116143" y="204281"/>
                </a:lnTo>
                <a:lnTo>
                  <a:pt x="110824" y="195102"/>
                </a:lnTo>
                <a:close/>
                <a:moveTo>
                  <a:pt x="122465" y="195102"/>
                </a:moveTo>
                <a:lnTo>
                  <a:pt x="127784" y="198142"/>
                </a:lnTo>
                <a:lnTo>
                  <a:pt x="127784" y="204281"/>
                </a:lnTo>
                <a:lnTo>
                  <a:pt x="122465" y="195102"/>
                </a:lnTo>
                <a:close/>
                <a:moveTo>
                  <a:pt x="134076" y="195102"/>
                </a:moveTo>
                <a:lnTo>
                  <a:pt x="139396" y="198142"/>
                </a:lnTo>
                <a:lnTo>
                  <a:pt x="139396" y="204281"/>
                </a:lnTo>
                <a:lnTo>
                  <a:pt x="134076" y="195102"/>
                </a:lnTo>
                <a:close/>
                <a:moveTo>
                  <a:pt x="145718" y="195102"/>
                </a:moveTo>
                <a:lnTo>
                  <a:pt x="151037" y="198142"/>
                </a:lnTo>
                <a:lnTo>
                  <a:pt x="151037" y="204281"/>
                </a:lnTo>
                <a:lnTo>
                  <a:pt x="145718" y="195102"/>
                </a:lnTo>
                <a:close/>
                <a:moveTo>
                  <a:pt x="157329" y="195102"/>
                </a:moveTo>
                <a:lnTo>
                  <a:pt x="162648" y="198142"/>
                </a:lnTo>
                <a:lnTo>
                  <a:pt x="162648" y="204281"/>
                </a:lnTo>
                <a:lnTo>
                  <a:pt x="157329" y="195102"/>
                </a:lnTo>
                <a:close/>
                <a:moveTo>
                  <a:pt x="168971" y="195102"/>
                </a:moveTo>
                <a:lnTo>
                  <a:pt x="174290" y="198142"/>
                </a:lnTo>
                <a:lnTo>
                  <a:pt x="174290" y="204281"/>
                </a:lnTo>
                <a:lnTo>
                  <a:pt x="168971" y="195102"/>
                </a:lnTo>
                <a:close/>
                <a:moveTo>
                  <a:pt x="180551" y="195102"/>
                </a:moveTo>
                <a:lnTo>
                  <a:pt x="185871" y="198142"/>
                </a:lnTo>
                <a:lnTo>
                  <a:pt x="185871" y="204281"/>
                </a:lnTo>
                <a:lnTo>
                  <a:pt x="180551" y="195102"/>
                </a:lnTo>
                <a:close/>
                <a:moveTo>
                  <a:pt x="192193" y="195102"/>
                </a:moveTo>
                <a:lnTo>
                  <a:pt x="197512" y="198142"/>
                </a:lnTo>
                <a:lnTo>
                  <a:pt x="197512" y="204281"/>
                </a:lnTo>
                <a:lnTo>
                  <a:pt x="192193" y="195102"/>
                </a:lnTo>
                <a:close/>
                <a:moveTo>
                  <a:pt x="203804" y="195072"/>
                </a:moveTo>
                <a:lnTo>
                  <a:pt x="209123" y="198142"/>
                </a:lnTo>
                <a:lnTo>
                  <a:pt x="209123" y="204281"/>
                </a:lnTo>
                <a:lnTo>
                  <a:pt x="203804" y="195072"/>
                </a:lnTo>
                <a:close/>
                <a:moveTo>
                  <a:pt x="215446" y="195102"/>
                </a:moveTo>
                <a:lnTo>
                  <a:pt x="220765" y="198142"/>
                </a:lnTo>
                <a:lnTo>
                  <a:pt x="220765" y="204281"/>
                </a:lnTo>
                <a:lnTo>
                  <a:pt x="215446" y="195102"/>
                </a:lnTo>
                <a:close/>
                <a:moveTo>
                  <a:pt x="227057" y="195072"/>
                </a:moveTo>
                <a:lnTo>
                  <a:pt x="232376" y="198142"/>
                </a:lnTo>
                <a:lnTo>
                  <a:pt x="232376" y="204281"/>
                </a:lnTo>
                <a:lnTo>
                  <a:pt x="227057" y="195072"/>
                </a:lnTo>
                <a:close/>
                <a:moveTo>
                  <a:pt x="238668" y="195072"/>
                </a:moveTo>
                <a:lnTo>
                  <a:pt x="243987" y="198142"/>
                </a:lnTo>
                <a:lnTo>
                  <a:pt x="243987" y="204281"/>
                </a:lnTo>
                <a:lnTo>
                  <a:pt x="238668" y="195072"/>
                </a:lnTo>
                <a:close/>
                <a:moveTo>
                  <a:pt x="250279" y="195072"/>
                </a:moveTo>
                <a:lnTo>
                  <a:pt x="255598" y="198142"/>
                </a:lnTo>
                <a:lnTo>
                  <a:pt x="255598" y="204281"/>
                </a:lnTo>
                <a:lnTo>
                  <a:pt x="250279" y="195072"/>
                </a:lnTo>
                <a:close/>
                <a:moveTo>
                  <a:pt x="261890" y="195072"/>
                </a:moveTo>
                <a:lnTo>
                  <a:pt x="267210" y="198142"/>
                </a:lnTo>
                <a:lnTo>
                  <a:pt x="267210" y="204281"/>
                </a:lnTo>
                <a:lnTo>
                  <a:pt x="261890" y="195072"/>
                </a:lnTo>
                <a:close/>
                <a:moveTo>
                  <a:pt x="273532" y="195072"/>
                </a:moveTo>
                <a:lnTo>
                  <a:pt x="278851" y="198142"/>
                </a:lnTo>
                <a:lnTo>
                  <a:pt x="278851" y="204281"/>
                </a:lnTo>
                <a:lnTo>
                  <a:pt x="273532" y="195072"/>
                </a:lnTo>
                <a:close/>
                <a:moveTo>
                  <a:pt x="40883" y="195163"/>
                </a:moveTo>
                <a:lnTo>
                  <a:pt x="46202" y="204373"/>
                </a:lnTo>
                <a:lnTo>
                  <a:pt x="46202" y="204373"/>
                </a:lnTo>
                <a:lnTo>
                  <a:pt x="43740" y="202914"/>
                </a:lnTo>
                <a:lnTo>
                  <a:pt x="40883" y="201333"/>
                </a:lnTo>
                <a:lnTo>
                  <a:pt x="40883" y="195163"/>
                </a:lnTo>
                <a:close/>
                <a:moveTo>
                  <a:pt x="64136" y="195163"/>
                </a:moveTo>
                <a:lnTo>
                  <a:pt x="69455" y="204373"/>
                </a:lnTo>
                <a:lnTo>
                  <a:pt x="69455" y="204373"/>
                </a:lnTo>
                <a:lnTo>
                  <a:pt x="66993" y="202914"/>
                </a:lnTo>
                <a:lnTo>
                  <a:pt x="64136" y="201333"/>
                </a:lnTo>
                <a:lnTo>
                  <a:pt x="64136" y="195163"/>
                </a:lnTo>
                <a:close/>
                <a:moveTo>
                  <a:pt x="110611" y="195163"/>
                </a:moveTo>
                <a:lnTo>
                  <a:pt x="115930" y="204373"/>
                </a:lnTo>
                <a:lnTo>
                  <a:pt x="115930" y="204373"/>
                </a:lnTo>
                <a:lnTo>
                  <a:pt x="113468" y="202914"/>
                </a:lnTo>
                <a:lnTo>
                  <a:pt x="110611" y="201333"/>
                </a:lnTo>
                <a:lnTo>
                  <a:pt x="110611" y="195163"/>
                </a:lnTo>
                <a:close/>
                <a:moveTo>
                  <a:pt x="17661" y="195163"/>
                </a:moveTo>
                <a:lnTo>
                  <a:pt x="22980" y="204373"/>
                </a:lnTo>
                <a:lnTo>
                  <a:pt x="22980" y="204373"/>
                </a:lnTo>
                <a:lnTo>
                  <a:pt x="20518" y="202914"/>
                </a:lnTo>
                <a:lnTo>
                  <a:pt x="17661" y="201333"/>
                </a:lnTo>
                <a:lnTo>
                  <a:pt x="17661" y="195163"/>
                </a:lnTo>
                <a:close/>
                <a:moveTo>
                  <a:pt x="29302" y="195163"/>
                </a:moveTo>
                <a:lnTo>
                  <a:pt x="34622" y="204373"/>
                </a:lnTo>
                <a:lnTo>
                  <a:pt x="34622" y="204373"/>
                </a:lnTo>
                <a:lnTo>
                  <a:pt x="32160" y="202914"/>
                </a:lnTo>
                <a:lnTo>
                  <a:pt x="29302" y="201333"/>
                </a:lnTo>
                <a:lnTo>
                  <a:pt x="29302" y="195163"/>
                </a:lnTo>
                <a:close/>
                <a:moveTo>
                  <a:pt x="87389" y="195163"/>
                </a:moveTo>
                <a:lnTo>
                  <a:pt x="92708" y="204373"/>
                </a:lnTo>
                <a:lnTo>
                  <a:pt x="92708" y="204373"/>
                </a:lnTo>
                <a:lnTo>
                  <a:pt x="90246" y="202914"/>
                </a:lnTo>
                <a:lnTo>
                  <a:pt x="87389" y="201333"/>
                </a:lnTo>
                <a:lnTo>
                  <a:pt x="87389" y="195163"/>
                </a:lnTo>
                <a:close/>
                <a:moveTo>
                  <a:pt x="133864" y="195163"/>
                </a:moveTo>
                <a:lnTo>
                  <a:pt x="139183" y="204373"/>
                </a:lnTo>
                <a:lnTo>
                  <a:pt x="139183" y="204373"/>
                </a:lnTo>
                <a:lnTo>
                  <a:pt x="136721" y="202914"/>
                </a:lnTo>
                <a:lnTo>
                  <a:pt x="133864" y="201333"/>
                </a:lnTo>
                <a:lnTo>
                  <a:pt x="133864" y="195163"/>
                </a:lnTo>
                <a:close/>
                <a:moveTo>
                  <a:pt x="145475" y="195163"/>
                </a:moveTo>
                <a:lnTo>
                  <a:pt x="150794" y="204373"/>
                </a:lnTo>
                <a:lnTo>
                  <a:pt x="150794" y="204373"/>
                </a:lnTo>
                <a:lnTo>
                  <a:pt x="148332" y="202914"/>
                </a:lnTo>
                <a:lnTo>
                  <a:pt x="145475" y="201333"/>
                </a:lnTo>
                <a:lnTo>
                  <a:pt x="145475" y="195163"/>
                </a:lnTo>
                <a:close/>
                <a:moveTo>
                  <a:pt x="157116" y="195163"/>
                </a:moveTo>
                <a:lnTo>
                  <a:pt x="162436" y="204373"/>
                </a:lnTo>
                <a:lnTo>
                  <a:pt x="162436" y="204373"/>
                </a:lnTo>
                <a:lnTo>
                  <a:pt x="159974" y="202914"/>
                </a:lnTo>
                <a:lnTo>
                  <a:pt x="157116" y="201333"/>
                </a:lnTo>
                <a:lnTo>
                  <a:pt x="157116" y="195163"/>
                </a:lnTo>
                <a:close/>
                <a:moveTo>
                  <a:pt x="168727" y="195163"/>
                </a:moveTo>
                <a:lnTo>
                  <a:pt x="174047" y="204373"/>
                </a:lnTo>
                <a:lnTo>
                  <a:pt x="174047" y="204373"/>
                </a:lnTo>
                <a:lnTo>
                  <a:pt x="171585" y="202914"/>
                </a:lnTo>
                <a:lnTo>
                  <a:pt x="168727" y="201333"/>
                </a:lnTo>
                <a:lnTo>
                  <a:pt x="168727" y="195163"/>
                </a:lnTo>
                <a:close/>
                <a:moveTo>
                  <a:pt x="180339" y="195163"/>
                </a:moveTo>
                <a:lnTo>
                  <a:pt x="185658" y="204373"/>
                </a:lnTo>
                <a:lnTo>
                  <a:pt x="185658" y="204373"/>
                </a:lnTo>
                <a:lnTo>
                  <a:pt x="183165" y="202914"/>
                </a:lnTo>
                <a:lnTo>
                  <a:pt x="180339" y="201333"/>
                </a:lnTo>
                <a:lnTo>
                  <a:pt x="180339" y="195163"/>
                </a:lnTo>
                <a:close/>
                <a:moveTo>
                  <a:pt x="191950" y="195163"/>
                </a:moveTo>
                <a:lnTo>
                  <a:pt x="197269" y="204373"/>
                </a:lnTo>
                <a:lnTo>
                  <a:pt x="197269" y="204373"/>
                </a:lnTo>
                <a:lnTo>
                  <a:pt x="194807" y="202914"/>
                </a:lnTo>
                <a:lnTo>
                  <a:pt x="191950" y="201333"/>
                </a:lnTo>
                <a:lnTo>
                  <a:pt x="191950" y="195163"/>
                </a:lnTo>
                <a:close/>
                <a:moveTo>
                  <a:pt x="215202" y="195163"/>
                </a:moveTo>
                <a:lnTo>
                  <a:pt x="220522" y="204373"/>
                </a:lnTo>
                <a:lnTo>
                  <a:pt x="220522" y="204373"/>
                </a:lnTo>
                <a:lnTo>
                  <a:pt x="218060" y="202914"/>
                </a:lnTo>
                <a:lnTo>
                  <a:pt x="215202" y="201333"/>
                </a:lnTo>
                <a:lnTo>
                  <a:pt x="215202" y="195163"/>
                </a:lnTo>
                <a:close/>
                <a:moveTo>
                  <a:pt x="52525" y="195163"/>
                </a:moveTo>
                <a:lnTo>
                  <a:pt x="57844" y="204373"/>
                </a:lnTo>
                <a:lnTo>
                  <a:pt x="55351" y="202914"/>
                </a:lnTo>
                <a:lnTo>
                  <a:pt x="52525" y="201333"/>
                </a:lnTo>
                <a:lnTo>
                  <a:pt x="52525" y="195163"/>
                </a:lnTo>
                <a:close/>
                <a:moveTo>
                  <a:pt x="75777" y="195163"/>
                </a:moveTo>
                <a:lnTo>
                  <a:pt x="81097" y="204373"/>
                </a:lnTo>
                <a:lnTo>
                  <a:pt x="78604" y="202914"/>
                </a:lnTo>
                <a:lnTo>
                  <a:pt x="75777" y="201333"/>
                </a:lnTo>
                <a:lnTo>
                  <a:pt x="75777" y="195163"/>
                </a:lnTo>
                <a:close/>
                <a:moveTo>
                  <a:pt x="99030" y="195163"/>
                </a:moveTo>
                <a:lnTo>
                  <a:pt x="104349" y="204373"/>
                </a:lnTo>
                <a:lnTo>
                  <a:pt x="101857" y="202914"/>
                </a:lnTo>
                <a:lnTo>
                  <a:pt x="99030" y="201333"/>
                </a:lnTo>
                <a:lnTo>
                  <a:pt x="99030" y="195163"/>
                </a:lnTo>
                <a:close/>
                <a:moveTo>
                  <a:pt x="122222" y="195163"/>
                </a:moveTo>
                <a:lnTo>
                  <a:pt x="127541" y="204373"/>
                </a:lnTo>
                <a:lnTo>
                  <a:pt x="125079" y="202914"/>
                </a:lnTo>
                <a:lnTo>
                  <a:pt x="122222" y="201333"/>
                </a:lnTo>
                <a:lnTo>
                  <a:pt x="122222" y="195163"/>
                </a:lnTo>
                <a:close/>
                <a:moveTo>
                  <a:pt x="203591" y="195163"/>
                </a:moveTo>
                <a:lnTo>
                  <a:pt x="208911" y="204373"/>
                </a:lnTo>
                <a:lnTo>
                  <a:pt x="206418" y="202914"/>
                </a:lnTo>
                <a:lnTo>
                  <a:pt x="203591" y="201333"/>
                </a:lnTo>
                <a:lnTo>
                  <a:pt x="203591" y="195163"/>
                </a:lnTo>
                <a:close/>
                <a:moveTo>
                  <a:pt x="191676" y="195224"/>
                </a:moveTo>
                <a:lnTo>
                  <a:pt x="191676" y="201363"/>
                </a:lnTo>
                <a:lnTo>
                  <a:pt x="188849" y="203005"/>
                </a:lnTo>
                <a:lnTo>
                  <a:pt x="186357" y="204403"/>
                </a:lnTo>
                <a:lnTo>
                  <a:pt x="186357" y="204403"/>
                </a:lnTo>
                <a:lnTo>
                  <a:pt x="191676" y="195224"/>
                </a:lnTo>
                <a:close/>
                <a:moveTo>
                  <a:pt x="226570" y="195224"/>
                </a:moveTo>
                <a:lnTo>
                  <a:pt x="226570" y="201333"/>
                </a:lnTo>
                <a:lnTo>
                  <a:pt x="223713" y="202974"/>
                </a:lnTo>
                <a:lnTo>
                  <a:pt x="221251" y="204403"/>
                </a:lnTo>
                <a:lnTo>
                  <a:pt x="221251" y="204403"/>
                </a:lnTo>
                <a:lnTo>
                  <a:pt x="226570" y="195224"/>
                </a:lnTo>
                <a:close/>
                <a:moveTo>
                  <a:pt x="249793" y="195224"/>
                </a:moveTo>
                <a:lnTo>
                  <a:pt x="249793" y="201333"/>
                </a:lnTo>
                <a:lnTo>
                  <a:pt x="246936" y="202974"/>
                </a:lnTo>
                <a:lnTo>
                  <a:pt x="244474" y="204403"/>
                </a:lnTo>
                <a:lnTo>
                  <a:pt x="244474" y="204403"/>
                </a:lnTo>
                <a:lnTo>
                  <a:pt x="249793" y="195224"/>
                </a:lnTo>
                <a:close/>
                <a:moveTo>
                  <a:pt x="250036" y="195224"/>
                </a:moveTo>
                <a:lnTo>
                  <a:pt x="255355" y="204403"/>
                </a:lnTo>
                <a:lnTo>
                  <a:pt x="255355" y="204403"/>
                </a:lnTo>
                <a:lnTo>
                  <a:pt x="252893" y="203005"/>
                </a:lnTo>
                <a:lnTo>
                  <a:pt x="250036" y="201363"/>
                </a:lnTo>
                <a:lnTo>
                  <a:pt x="250036" y="195224"/>
                </a:lnTo>
                <a:close/>
                <a:moveTo>
                  <a:pt x="261404" y="195224"/>
                </a:moveTo>
                <a:lnTo>
                  <a:pt x="261404" y="201333"/>
                </a:lnTo>
                <a:lnTo>
                  <a:pt x="258547" y="202974"/>
                </a:lnTo>
                <a:lnTo>
                  <a:pt x="256085" y="204403"/>
                </a:lnTo>
                <a:lnTo>
                  <a:pt x="256085" y="204403"/>
                </a:lnTo>
                <a:lnTo>
                  <a:pt x="261404" y="195224"/>
                </a:lnTo>
                <a:close/>
                <a:moveTo>
                  <a:pt x="273289" y="195224"/>
                </a:moveTo>
                <a:lnTo>
                  <a:pt x="278608" y="204403"/>
                </a:lnTo>
                <a:lnTo>
                  <a:pt x="278608" y="204403"/>
                </a:lnTo>
                <a:lnTo>
                  <a:pt x="276146" y="203005"/>
                </a:lnTo>
                <a:lnTo>
                  <a:pt x="273289" y="201363"/>
                </a:lnTo>
                <a:lnTo>
                  <a:pt x="273289" y="195224"/>
                </a:lnTo>
                <a:close/>
                <a:moveTo>
                  <a:pt x="63862" y="195224"/>
                </a:moveTo>
                <a:lnTo>
                  <a:pt x="63862" y="201363"/>
                </a:lnTo>
                <a:lnTo>
                  <a:pt x="61005" y="203005"/>
                </a:lnTo>
                <a:lnTo>
                  <a:pt x="58543" y="204403"/>
                </a:lnTo>
                <a:lnTo>
                  <a:pt x="63862" y="195224"/>
                </a:lnTo>
                <a:close/>
                <a:moveTo>
                  <a:pt x="75504" y="195224"/>
                </a:moveTo>
                <a:lnTo>
                  <a:pt x="75504" y="201363"/>
                </a:lnTo>
                <a:lnTo>
                  <a:pt x="72647" y="203005"/>
                </a:lnTo>
                <a:lnTo>
                  <a:pt x="70185" y="204403"/>
                </a:lnTo>
                <a:lnTo>
                  <a:pt x="75504" y="195224"/>
                </a:lnTo>
                <a:close/>
                <a:moveTo>
                  <a:pt x="87115" y="195224"/>
                </a:moveTo>
                <a:lnTo>
                  <a:pt x="87115" y="201363"/>
                </a:lnTo>
                <a:lnTo>
                  <a:pt x="84288" y="203005"/>
                </a:lnTo>
                <a:lnTo>
                  <a:pt x="81796" y="204403"/>
                </a:lnTo>
                <a:lnTo>
                  <a:pt x="87115" y="195224"/>
                </a:lnTo>
                <a:close/>
                <a:moveTo>
                  <a:pt x="98757" y="195224"/>
                </a:moveTo>
                <a:lnTo>
                  <a:pt x="98757" y="201363"/>
                </a:lnTo>
                <a:lnTo>
                  <a:pt x="95899" y="203005"/>
                </a:lnTo>
                <a:lnTo>
                  <a:pt x="93437" y="204403"/>
                </a:lnTo>
                <a:lnTo>
                  <a:pt x="98757" y="195224"/>
                </a:lnTo>
                <a:close/>
                <a:moveTo>
                  <a:pt x="110368" y="195224"/>
                </a:moveTo>
                <a:lnTo>
                  <a:pt x="110368" y="201363"/>
                </a:lnTo>
                <a:lnTo>
                  <a:pt x="107541" y="203005"/>
                </a:lnTo>
                <a:lnTo>
                  <a:pt x="105048" y="204403"/>
                </a:lnTo>
                <a:lnTo>
                  <a:pt x="110368" y="195224"/>
                </a:lnTo>
                <a:close/>
                <a:moveTo>
                  <a:pt x="121979" y="195224"/>
                </a:moveTo>
                <a:lnTo>
                  <a:pt x="121979" y="201363"/>
                </a:lnTo>
                <a:lnTo>
                  <a:pt x="119122" y="203005"/>
                </a:lnTo>
                <a:lnTo>
                  <a:pt x="116660" y="204403"/>
                </a:lnTo>
                <a:lnTo>
                  <a:pt x="121979" y="195224"/>
                </a:lnTo>
                <a:close/>
                <a:moveTo>
                  <a:pt x="133590" y="195224"/>
                </a:moveTo>
                <a:lnTo>
                  <a:pt x="133590" y="201363"/>
                </a:lnTo>
                <a:lnTo>
                  <a:pt x="130733" y="203005"/>
                </a:lnTo>
                <a:lnTo>
                  <a:pt x="128271" y="204403"/>
                </a:lnTo>
                <a:lnTo>
                  <a:pt x="133590" y="195224"/>
                </a:lnTo>
                <a:close/>
                <a:moveTo>
                  <a:pt x="145232" y="195224"/>
                </a:moveTo>
                <a:lnTo>
                  <a:pt x="145232" y="201363"/>
                </a:lnTo>
                <a:lnTo>
                  <a:pt x="142374" y="203005"/>
                </a:lnTo>
                <a:lnTo>
                  <a:pt x="139912" y="204403"/>
                </a:lnTo>
                <a:lnTo>
                  <a:pt x="145232" y="195224"/>
                </a:lnTo>
                <a:close/>
                <a:moveTo>
                  <a:pt x="156843" y="195224"/>
                </a:moveTo>
                <a:lnTo>
                  <a:pt x="156843" y="201363"/>
                </a:lnTo>
                <a:lnTo>
                  <a:pt x="153986" y="203005"/>
                </a:lnTo>
                <a:lnTo>
                  <a:pt x="151523" y="204403"/>
                </a:lnTo>
                <a:lnTo>
                  <a:pt x="156843" y="195224"/>
                </a:lnTo>
                <a:close/>
                <a:moveTo>
                  <a:pt x="168484" y="195224"/>
                </a:moveTo>
                <a:lnTo>
                  <a:pt x="168484" y="201363"/>
                </a:lnTo>
                <a:lnTo>
                  <a:pt x="165627" y="203005"/>
                </a:lnTo>
                <a:lnTo>
                  <a:pt x="163165" y="204403"/>
                </a:lnTo>
                <a:lnTo>
                  <a:pt x="168484" y="195224"/>
                </a:lnTo>
                <a:close/>
                <a:moveTo>
                  <a:pt x="180065" y="195224"/>
                </a:moveTo>
                <a:lnTo>
                  <a:pt x="180065" y="201363"/>
                </a:lnTo>
                <a:lnTo>
                  <a:pt x="177208" y="203005"/>
                </a:lnTo>
                <a:lnTo>
                  <a:pt x="174746" y="204403"/>
                </a:lnTo>
                <a:lnTo>
                  <a:pt x="180065" y="195224"/>
                </a:lnTo>
                <a:close/>
                <a:moveTo>
                  <a:pt x="203318" y="195224"/>
                </a:moveTo>
                <a:lnTo>
                  <a:pt x="203318" y="201363"/>
                </a:lnTo>
                <a:lnTo>
                  <a:pt x="200461" y="203005"/>
                </a:lnTo>
                <a:lnTo>
                  <a:pt x="197999" y="204403"/>
                </a:lnTo>
                <a:lnTo>
                  <a:pt x="203318" y="195224"/>
                </a:lnTo>
                <a:close/>
                <a:moveTo>
                  <a:pt x="214929" y="195224"/>
                </a:moveTo>
                <a:lnTo>
                  <a:pt x="214929" y="201363"/>
                </a:lnTo>
                <a:lnTo>
                  <a:pt x="212072" y="203005"/>
                </a:lnTo>
                <a:lnTo>
                  <a:pt x="209610" y="204403"/>
                </a:lnTo>
                <a:lnTo>
                  <a:pt x="214929" y="195224"/>
                </a:lnTo>
                <a:close/>
                <a:moveTo>
                  <a:pt x="226783" y="195224"/>
                </a:moveTo>
                <a:lnTo>
                  <a:pt x="232103" y="204403"/>
                </a:lnTo>
                <a:lnTo>
                  <a:pt x="229640" y="203005"/>
                </a:lnTo>
                <a:lnTo>
                  <a:pt x="226783" y="201363"/>
                </a:lnTo>
                <a:lnTo>
                  <a:pt x="226783" y="195224"/>
                </a:lnTo>
                <a:close/>
                <a:moveTo>
                  <a:pt x="238182" y="195224"/>
                </a:moveTo>
                <a:lnTo>
                  <a:pt x="238182" y="201333"/>
                </a:lnTo>
                <a:lnTo>
                  <a:pt x="235355" y="202974"/>
                </a:lnTo>
                <a:lnTo>
                  <a:pt x="232862" y="204403"/>
                </a:lnTo>
                <a:lnTo>
                  <a:pt x="238182" y="195224"/>
                </a:lnTo>
                <a:close/>
                <a:moveTo>
                  <a:pt x="238425" y="195224"/>
                </a:moveTo>
                <a:lnTo>
                  <a:pt x="243744" y="204403"/>
                </a:lnTo>
                <a:lnTo>
                  <a:pt x="241282" y="203005"/>
                </a:lnTo>
                <a:lnTo>
                  <a:pt x="238425" y="201363"/>
                </a:lnTo>
                <a:lnTo>
                  <a:pt x="238425" y="195224"/>
                </a:lnTo>
                <a:close/>
                <a:moveTo>
                  <a:pt x="261678" y="195224"/>
                </a:moveTo>
                <a:lnTo>
                  <a:pt x="266997" y="204403"/>
                </a:lnTo>
                <a:lnTo>
                  <a:pt x="264535" y="203005"/>
                </a:lnTo>
                <a:lnTo>
                  <a:pt x="261678" y="201363"/>
                </a:lnTo>
                <a:lnTo>
                  <a:pt x="261678" y="195224"/>
                </a:lnTo>
                <a:close/>
                <a:moveTo>
                  <a:pt x="273046" y="195224"/>
                </a:moveTo>
                <a:lnTo>
                  <a:pt x="273046" y="201363"/>
                </a:lnTo>
                <a:lnTo>
                  <a:pt x="270188" y="203005"/>
                </a:lnTo>
                <a:lnTo>
                  <a:pt x="267726" y="204403"/>
                </a:lnTo>
                <a:lnTo>
                  <a:pt x="273046" y="195224"/>
                </a:lnTo>
                <a:close/>
                <a:moveTo>
                  <a:pt x="284657" y="195224"/>
                </a:moveTo>
                <a:lnTo>
                  <a:pt x="284657" y="201363"/>
                </a:lnTo>
                <a:lnTo>
                  <a:pt x="279337" y="204403"/>
                </a:lnTo>
                <a:lnTo>
                  <a:pt x="284657" y="195224"/>
                </a:lnTo>
                <a:close/>
                <a:moveTo>
                  <a:pt x="17418" y="195224"/>
                </a:moveTo>
                <a:lnTo>
                  <a:pt x="17418" y="201363"/>
                </a:lnTo>
                <a:lnTo>
                  <a:pt x="14560" y="203005"/>
                </a:lnTo>
                <a:lnTo>
                  <a:pt x="12098" y="204433"/>
                </a:lnTo>
                <a:lnTo>
                  <a:pt x="17418" y="195224"/>
                </a:lnTo>
                <a:close/>
                <a:moveTo>
                  <a:pt x="29029" y="195224"/>
                </a:moveTo>
                <a:lnTo>
                  <a:pt x="29029" y="201363"/>
                </a:lnTo>
                <a:lnTo>
                  <a:pt x="26172" y="203005"/>
                </a:lnTo>
                <a:lnTo>
                  <a:pt x="23710" y="204433"/>
                </a:lnTo>
                <a:lnTo>
                  <a:pt x="29029" y="195224"/>
                </a:lnTo>
                <a:close/>
                <a:moveTo>
                  <a:pt x="40610" y="195224"/>
                </a:moveTo>
                <a:lnTo>
                  <a:pt x="40610" y="201363"/>
                </a:lnTo>
                <a:lnTo>
                  <a:pt x="37783" y="203005"/>
                </a:lnTo>
                <a:lnTo>
                  <a:pt x="35290" y="204433"/>
                </a:lnTo>
                <a:lnTo>
                  <a:pt x="40610" y="195224"/>
                </a:lnTo>
                <a:close/>
                <a:moveTo>
                  <a:pt x="52251" y="195224"/>
                </a:moveTo>
                <a:lnTo>
                  <a:pt x="52251" y="201363"/>
                </a:lnTo>
                <a:lnTo>
                  <a:pt x="49394" y="203005"/>
                </a:lnTo>
                <a:lnTo>
                  <a:pt x="46932" y="204433"/>
                </a:lnTo>
                <a:lnTo>
                  <a:pt x="52251" y="195224"/>
                </a:lnTo>
                <a:close/>
                <a:moveTo>
                  <a:pt x="5898" y="201546"/>
                </a:moveTo>
                <a:lnTo>
                  <a:pt x="8755" y="203187"/>
                </a:lnTo>
                <a:lnTo>
                  <a:pt x="11217" y="204646"/>
                </a:lnTo>
                <a:lnTo>
                  <a:pt x="578" y="204646"/>
                </a:lnTo>
                <a:lnTo>
                  <a:pt x="5898" y="201546"/>
                </a:lnTo>
                <a:close/>
                <a:moveTo>
                  <a:pt x="17509" y="201546"/>
                </a:moveTo>
                <a:lnTo>
                  <a:pt x="20366" y="203187"/>
                </a:lnTo>
                <a:lnTo>
                  <a:pt x="22828" y="204646"/>
                </a:lnTo>
                <a:lnTo>
                  <a:pt x="12190" y="204646"/>
                </a:lnTo>
                <a:lnTo>
                  <a:pt x="14682" y="203187"/>
                </a:lnTo>
                <a:lnTo>
                  <a:pt x="17509" y="201546"/>
                </a:lnTo>
                <a:close/>
                <a:moveTo>
                  <a:pt x="29150" y="201546"/>
                </a:moveTo>
                <a:lnTo>
                  <a:pt x="32008" y="203187"/>
                </a:lnTo>
                <a:lnTo>
                  <a:pt x="34470" y="204646"/>
                </a:lnTo>
                <a:lnTo>
                  <a:pt x="23831" y="204646"/>
                </a:lnTo>
                <a:lnTo>
                  <a:pt x="26293" y="203187"/>
                </a:lnTo>
                <a:lnTo>
                  <a:pt x="29150" y="201546"/>
                </a:lnTo>
                <a:close/>
                <a:moveTo>
                  <a:pt x="40762" y="201546"/>
                </a:moveTo>
                <a:lnTo>
                  <a:pt x="43619" y="203187"/>
                </a:lnTo>
                <a:lnTo>
                  <a:pt x="46081" y="204646"/>
                </a:lnTo>
                <a:lnTo>
                  <a:pt x="35442" y="204646"/>
                </a:lnTo>
                <a:lnTo>
                  <a:pt x="37935" y="203187"/>
                </a:lnTo>
                <a:lnTo>
                  <a:pt x="40762" y="201546"/>
                </a:lnTo>
                <a:close/>
                <a:moveTo>
                  <a:pt x="52403" y="201546"/>
                </a:moveTo>
                <a:lnTo>
                  <a:pt x="55260" y="203187"/>
                </a:lnTo>
                <a:lnTo>
                  <a:pt x="57722" y="204646"/>
                </a:lnTo>
                <a:lnTo>
                  <a:pt x="47084" y="204646"/>
                </a:lnTo>
                <a:lnTo>
                  <a:pt x="49546" y="203187"/>
                </a:lnTo>
                <a:lnTo>
                  <a:pt x="52403" y="201546"/>
                </a:lnTo>
                <a:close/>
                <a:moveTo>
                  <a:pt x="64014" y="201546"/>
                </a:moveTo>
                <a:lnTo>
                  <a:pt x="66871" y="203187"/>
                </a:lnTo>
                <a:lnTo>
                  <a:pt x="69334" y="204646"/>
                </a:lnTo>
                <a:lnTo>
                  <a:pt x="58695" y="204646"/>
                </a:lnTo>
                <a:lnTo>
                  <a:pt x="61187" y="203187"/>
                </a:lnTo>
                <a:lnTo>
                  <a:pt x="64014" y="201546"/>
                </a:lnTo>
                <a:close/>
                <a:moveTo>
                  <a:pt x="75656" y="201546"/>
                </a:moveTo>
                <a:lnTo>
                  <a:pt x="78513" y="203187"/>
                </a:lnTo>
                <a:lnTo>
                  <a:pt x="80975" y="204646"/>
                </a:lnTo>
                <a:lnTo>
                  <a:pt x="70337" y="204646"/>
                </a:lnTo>
                <a:lnTo>
                  <a:pt x="72799" y="203187"/>
                </a:lnTo>
                <a:lnTo>
                  <a:pt x="75656" y="201546"/>
                </a:lnTo>
                <a:close/>
                <a:moveTo>
                  <a:pt x="87237" y="201546"/>
                </a:moveTo>
                <a:lnTo>
                  <a:pt x="90094" y="203187"/>
                </a:lnTo>
                <a:lnTo>
                  <a:pt x="92556" y="204646"/>
                </a:lnTo>
                <a:lnTo>
                  <a:pt x="81917" y="204646"/>
                </a:lnTo>
                <a:lnTo>
                  <a:pt x="84379" y="203187"/>
                </a:lnTo>
                <a:lnTo>
                  <a:pt x="87237" y="201546"/>
                </a:lnTo>
                <a:close/>
                <a:moveTo>
                  <a:pt x="98878" y="201546"/>
                </a:moveTo>
                <a:lnTo>
                  <a:pt x="101705" y="203187"/>
                </a:lnTo>
                <a:lnTo>
                  <a:pt x="104197" y="204646"/>
                </a:lnTo>
                <a:lnTo>
                  <a:pt x="93559" y="204646"/>
                </a:lnTo>
                <a:lnTo>
                  <a:pt x="96021" y="203187"/>
                </a:lnTo>
                <a:lnTo>
                  <a:pt x="98878" y="201546"/>
                </a:lnTo>
                <a:close/>
                <a:moveTo>
                  <a:pt x="110489" y="201546"/>
                </a:moveTo>
                <a:lnTo>
                  <a:pt x="113346" y="203187"/>
                </a:lnTo>
                <a:lnTo>
                  <a:pt x="115809" y="204646"/>
                </a:lnTo>
                <a:lnTo>
                  <a:pt x="105170" y="204646"/>
                </a:lnTo>
                <a:lnTo>
                  <a:pt x="107632" y="203187"/>
                </a:lnTo>
                <a:lnTo>
                  <a:pt x="110489" y="201546"/>
                </a:lnTo>
                <a:close/>
                <a:moveTo>
                  <a:pt x="122131" y="201546"/>
                </a:moveTo>
                <a:lnTo>
                  <a:pt x="124958" y="203187"/>
                </a:lnTo>
                <a:lnTo>
                  <a:pt x="127450" y="204646"/>
                </a:lnTo>
                <a:lnTo>
                  <a:pt x="116812" y="204646"/>
                </a:lnTo>
                <a:lnTo>
                  <a:pt x="119274" y="203187"/>
                </a:lnTo>
                <a:lnTo>
                  <a:pt x="122131" y="201546"/>
                </a:lnTo>
                <a:close/>
                <a:moveTo>
                  <a:pt x="133742" y="201546"/>
                </a:moveTo>
                <a:lnTo>
                  <a:pt x="136599" y="203187"/>
                </a:lnTo>
                <a:lnTo>
                  <a:pt x="139061" y="204646"/>
                </a:lnTo>
                <a:lnTo>
                  <a:pt x="128423" y="204646"/>
                </a:lnTo>
                <a:lnTo>
                  <a:pt x="130885" y="203187"/>
                </a:lnTo>
                <a:lnTo>
                  <a:pt x="133742" y="201546"/>
                </a:lnTo>
                <a:close/>
                <a:moveTo>
                  <a:pt x="145323" y="201546"/>
                </a:moveTo>
                <a:lnTo>
                  <a:pt x="148180" y="203187"/>
                </a:lnTo>
                <a:lnTo>
                  <a:pt x="150642" y="204646"/>
                </a:lnTo>
                <a:lnTo>
                  <a:pt x="140004" y="204646"/>
                </a:lnTo>
                <a:lnTo>
                  <a:pt x="142496" y="203187"/>
                </a:lnTo>
                <a:lnTo>
                  <a:pt x="145323" y="201546"/>
                </a:lnTo>
                <a:close/>
                <a:moveTo>
                  <a:pt x="156964" y="201546"/>
                </a:moveTo>
                <a:lnTo>
                  <a:pt x="159822" y="203187"/>
                </a:lnTo>
                <a:lnTo>
                  <a:pt x="162284" y="204646"/>
                </a:lnTo>
                <a:lnTo>
                  <a:pt x="151645" y="204646"/>
                </a:lnTo>
                <a:lnTo>
                  <a:pt x="154107" y="203187"/>
                </a:lnTo>
                <a:lnTo>
                  <a:pt x="156964" y="201546"/>
                </a:lnTo>
                <a:close/>
                <a:moveTo>
                  <a:pt x="168575" y="201546"/>
                </a:moveTo>
                <a:lnTo>
                  <a:pt x="171433" y="203187"/>
                </a:lnTo>
                <a:lnTo>
                  <a:pt x="173895" y="204646"/>
                </a:lnTo>
                <a:lnTo>
                  <a:pt x="163256" y="204646"/>
                </a:lnTo>
                <a:lnTo>
                  <a:pt x="165749" y="203187"/>
                </a:lnTo>
                <a:lnTo>
                  <a:pt x="168575" y="201546"/>
                </a:lnTo>
                <a:close/>
                <a:moveTo>
                  <a:pt x="180217" y="201546"/>
                </a:moveTo>
                <a:lnTo>
                  <a:pt x="183074" y="203187"/>
                </a:lnTo>
                <a:lnTo>
                  <a:pt x="185536" y="204646"/>
                </a:lnTo>
                <a:lnTo>
                  <a:pt x="174898" y="204646"/>
                </a:lnTo>
                <a:lnTo>
                  <a:pt x="177360" y="203187"/>
                </a:lnTo>
                <a:lnTo>
                  <a:pt x="180217" y="201546"/>
                </a:lnTo>
                <a:close/>
                <a:moveTo>
                  <a:pt x="191828" y="201546"/>
                </a:moveTo>
                <a:lnTo>
                  <a:pt x="194685" y="203187"/>
                </a:lnTo>
                <a:lnTo>
                  <a:pt x="197147" y="204646"/>
                </a:lnTo>
                <a:lnTo>
                  <a:pt x="186509" y="204646"/>
                </a:lnTo>
                <a:lnTo>
                  <a:pt x="189001" y="203187"/>
                </a:lnTo>
                <a:lnTo>
                  <a:pt x="191828" y="201546"/>
                </a:lnTo>
                <a:close/>
                <a:moveTo>
                  <a:pt x="203470" y="201546"/>
                </a:moveTo>
                <a:lnTo>
                  <a:pt x="206327" y="203187"/>
                </a:lnTo>
                <a:lnTo>
                  <a:pt x="208789" y="204646"/>
                </a:lnTo>
                <a:lnTo>
                  <a:pt x="198151" y="204646"/>
                </a:lnTo>
                <a:lnTo>
                  <a:pt x="200613" y="203187"/>
                </a:lnTo>
                <a:lnTo>
                  <a:pt x="203470" y="201546"/>
                </a:lnTo>
                <a:close/>
                <a:moveTo>
                  <a:pt x="215051" y="201546"/>
                </a:moveTo>
                <a:lnTo>
                  <a:pt x="217908" y="203187"/>
                </a:lnTo>
                <a:lnTo>
                  <a:pt x="220370" y="204646"/>
                </a:lnTo>
                <a:lnTo>
                  <a:pt x="209731" y="204646"/>
                </a:lnTo>
                <a:lnTo>
                  <a:pt x="212193" y="203187"/>
                </a:lnTo>
                <a:lnTo>
                  <a:pt x="215051" y="201546"/>
                </a:lnTo>
                <a:close/>
                <a:moveTo>
                  <a:pt x="226692" y="201546"/>
                </a:moveTo>
                <a:lnTo>
                  <a:pt x="229519" y="203187"/>
                </a:lnTo>
                <a:lnTo>
                  <a:pt x="232011" y="204646"/>
                </a:lnTo>
                <a:lnTo>
                  <a:pt x="221373" y="204646"/>
                </a:lnTo>
                <a:lnTo>
                  <a:pt x="223835" y="203187"/>
                </a:lnTo>
                <a:lnTo>
                  <a:pt x="226692" y="201546"/>
                </a:lnTo>
                <a:close/>
                <a:moveTo>
                  <a:pt x="238303" y="201546"/>
                </a:moveTo>
                <a:lnTo>
                  <a:pt x="241160" y="203187"/>
                </a:lnTo>
                <a:lnTo>
                  <a:pt x="243622" y="204646"/>
                </a:lnTo>
                <a:lnTo>
                  <a:pt x="232984" y="204646"/>
                </a:lnTo>
                <a:lnTo>
                  <a:pt x="235446" y="203187"/>
                </a:lnTo>
                <a:lnTo>
                  <a:pt x="238303" y="201546"/>
                </a:lnTo>
                <a:close/>
                <a:moveTo>
                  <a:pt x="249945" y="201546"/>
                </a:moveTo>
                <a:lnTo>
                  <a:pt x="252772" y="203187"/>
                </a:lnTo>
                <a:lnTo>
                  <a:pt x="255264" y="204646"/>
                </a:lnTo>
                <a:lnTo>
                  <a:pt x="244626" y="204646"/>
                </a:lnTo>
                <a:lnTo>
                  <a:pt x="247088" y="203187"/>
                </a:lnTo>
                <a:lnTo>
                  <a:pt x="249945" y="201546"/>
                </a:lnTo>
                <a:close/>
                <a:moveTo>
                  <a:pt x="261556" y="201546"/>
                </a:moveTo>
                <a:lnTo>
                  <a:pt x="264413" y="203187"/>
                </a:lnTo>
                <a:lnTo>
                  <a:pt x="266875" y="204646"/>
                </a:lnTo>
                <a:lnTo>
                  <a:pt x="256237" y="204646"/>
                </a:lnTo>
                <a:lnTo>
                  <a:pt x="258699" y="203187"/>
                </a:lnTo>
                <a:lnTo>
                  <a:pt x="261556" y="201546"/>
                </a:lnTo>
                <a:close/>
                <a:moveTo>
                  <a:pt x="273198" y="201546"/>
                </a:moveTo>
                <a:lnTo>
                  <a:pt x="276024" y="203187"/>
                </a:lnTo>
                <a:lnTo>
                  <a:pt x="278517" y="204646"/>
                </a:lnTo>
                <a:lnTo>
                  <a:pt x="267878" y="204646"/>
                </a:lnTo>
                <a:lnTo>
                  <a:pt x="270340" y="203187"/>
                </a:lnTo>
                <a:lnTo>
                  <a:pt x="273198" y="201546"/>
                </a:lnTo>
                <a:close/>
                <a:moveTo>
                  <a:pt x="11217" y="204889"/>
                </a:moveTo>
                <a:lnTo>
                  <a:pt x="5898" y="207990"/>
                </a:lnTo>
                <a:lnTo>
                  <a:pt x="578" y="204889"/>
                </a:lnTo>
                <a:close/>
                <a:moveTo>
                  <a:pt x="22828" y="204889"/>
                </a:moveTo>
                <a:lnTo>
                  <a:pt x="17509" y="207990"/>
                </a:lnTo>
                <a:lnTo>
                  <a:pt x="12190" y="204889"/>
                </a:lnTo>
                <a:close/>
                <a:moveTo>
                  <a:pt x="34470" y="204889"/>
                </a:moveTo>
                <a:lnTo>
                  <a:pt x="29150" y="207990"/>
                </a:lnTo>
                <a:lnTo>
                  <a:pt x="23831" y="204889"/>
                </a:lnTo>
                <a:close/>
                <a:moveTo>
                  <a:pt x="46081" y="204889"/>
                </a:moveTo>
                <a:lnTo>
                  <a:pt x="40762" y="207990"/>
                </a:lnTo>
                <a:lnTo>
                  <a:pt x="35442" y="204889"/>
                </a:lnTo>
                <a:close/>
                <a:moveTo>
                  <a:pt x="57722" y="204889"/>
                </a:moveTo>
                <a:lnTo>
                  <a:pt x="52403" y="207990"/>
                </a:lnTo>
                <a:lnTo>
                  <a:pt x="47084" y="204889"/>
                </a:lnTo>
                <a:close/>
                <a:moveTo>
                  <a:pt x="69334" y="204889"/>
                </a:moveTo>
                <a:lnTo>
                  <a:pt x="64014" y="207990"/>
                </a:lnTo>
                <a:lnTo>
                  <a:pt x="58695" y="204889"/>
                </a:lnTo>
                <a:close/>
                <a:moveTo>
                  <a:pt x="80945" y="204889"/>
                </a:moveTo>
                <a:lnTo>
                  <a:pt x="75625" y="207990"/>
                </a:lnTo>
                <a:lnTo>
                  <a:pt x="70306" y="204889"/>
                </a:lnTo>
                <a:close/>
                <a:moveTo>
                  <a:pt x="92556" y="204889"/>
                </a:moveTo>
                <a:lnTo>
                  <a:pt x="87237" y="207990"/>
                </a:lnTo>
                <a:lnTo>
                  <a:pt x="81917" y="204889"/>
                </a:lnTo>
                <a:close/>
                <a:moveTo>
                  <a:pt x="104197" y="204889"/>
                </a:moveTo>
                <a:lnTo>
                  <a:pt x="98878" y="207990"/>
                </a:lnTo>
                <a:lnTo>
                  <a:pt x="93559" y="204889"/>
                </a:lnTo>
                <a:close/>
                <a:moveTo>
                  <a:pt x="115809" y="204889"/>
                </a:moveTo>
                <a:lnTo>
                  <a:pt x="110489" y="207990"/>
                </a:lnTo>
                <a:lnTo>
                  <a:pt x="105170" y="204889"/>
                </a:lnTo>
                <a:close/>
                <a:moveTo>
                  <a:pt x="127450" y="204889"/>
                </a:moveTo>
                <a:lnTo>
                  <a:pt x="122131" y="207990"/>
                </a:lnTo>
                <a:lnTo>
                  <a:pt x="116812" y="204889"/>
                </a:lnTo>
                <a:close/>
                <a:moveTo>
                  <a:pt x="139061" y="204889"/>
                </a:moveTo>
                <a:lnTo>
                  <a:pt x="133742" y="207990"/>
                </a:lnTo>
                <a:lnTo>
                  <a:pt x="128423" y="204889"/>
                </a:lnTo>
                <a:close/>
                <a:moveTo>
                  <a:pt x="150642" y="204889"/>
                </a:moveTo>
                <a:lnTo>
                  <a:pt x="145323" y="207990"/>
                </a:lnTo>
                <a:lnTo>
                  <a:pt x="140004" y="204889"/>
                </a:lnTo>
                <a:close/>
                <a:moveTo>
                  <a:pt x="162284" y="204889"/>
                </a:moveTo>
                <a:lnTo>
                  <a:pt x="156964" y="207990"/>
                </a:lnTo>
                <a:lnTo>
                  <a:pt x="151645" y="204889"/>
                </a:lnTo>
                <a:close/>
                <a:moveTo>
                  <a:pt x="173895" y="204889"/>
                </a:moveTo>
                <a:lnTo>
                  <a:pt x="168575" y="207990"/>
                </a:lnTo>
                <a:lnTo>
                  <a:pt x="163256" y="204889"/>
                </a:lnTo>
                <a:close/>
                <a:moveTo>
                  <a:pt x="185536" y="204889"/>
                </a:moveTo>
                <a:lnTo>
                  <a:pt x="180217" y="207990"/>
                </a:lnTo>
                <a:lnTo>
                  <a:pt x="174898" y="204889"/>
                </a:lnTo>
                <a:close/>
                <a:moveTo>
                  <a:pt x="197147" y="204889"/>
                </a:moveTo>
                <a:lnTo>
                  <a:pt x="191828" y="207990"/>
                </a:lnTo>
                <a:lnTo>
                  <a:pt x="186509" y="204889"/>
                </a:lnTo>
                <a:close/>
                <a:moveTo>
                  <a:pt x="208789" y="204889"/>
                </a:moveTo>
                <a:lnTo>
                  <a:pt x="203470" y="207990"/>
                </a:lnTo>
                <a:lnTo>
                  <a:pt x="198151" y="204889"/>
                </a:lnTo>
                <a:close/>
                <a:moveTo>
                  <a:pt x="220370" y="204889"/>
                </a:moveTo>
                <a:lnTo>
                  <a:pt x="215051" y="207990"/>
                </a:lnTo>
                <a:lnTo>
                  <a:pt x="209731" y="204889"/>
                </a:lnTo>
                <a:close/>
                <a:moveTo>
                  <a:pt x="232011" y="204889"/>
                </a:moveTo>
                <a:lnTo>
                  <a:pt x="226692" y="207990"/>
                </a:lnTo>
                <a:lnTo>
                  <a:pt x="221373" y="204889"/>
                </a:lnTo>
                <a:close/>
                <a:moveTo>
                  <a:pt x="243622" y="204889"/>
                </a:moveTo>
                <a:lnTo>
                  <a:pt x="238303" y="207990"/>
                </a:lnTo>
                <a:lnTo>
                  <a:pt x="232984" y="204889"/>
                </a:lnTo>
                <a:close/>
                <a:moveTo>
                  <a:pt x="255264" y="204889"/>
                </a:moveTo>
                <a:lnTo>
                  <a:pt x="249945" y="207990"/>
                </a:lnTo>
                <a:lnTo>
                  <a:pt x="244626" y="204889"/>
                </a:lnTo>
                <a:close/>
                <a:moveTo>
                  <a:pt x="266875" y="204889"/>
                </a:moveTo>
                <a:lnTo>
                  <a:pt x="261556" y="207990"/>
                </a:lnTo>
                <a:lnTo>
                  <a:pt x="256237" y="204889"/>
                </a:lnTo>
                <a:close/>
                <a:moveTo>
                  <a:pt x="278517" y="204889"/>
                </a:moveTo>
                <a:lnTo>
                  <a:pt x="273198" y="207990"/>
                </a:lnTo>
                <a:lnTo>
                  <a:pt x="267878" y="204889"/>
                </a:lnTo>
                <a:close/>
                <a:moveTo>
                  <a:pt x="11369" y="205133"/>
                </a:moveTo>
                <a:lnTo>
                  <a:pt x="6050" y="214312"/>
                </a:lnTo>
                <a:lnTo>
                  <a:pt x="6050" y="208202"/>
                </a:lnTo>
                <a:lnTo>
                  <a:pt x="11369" y="205133"/>
                </a:lnTo>
                <a:close/>
                <a:moveTo>
                  <a:pt x="34622" y="205133"/>
                </a:moveTo>
                <a:lnTo>
                  <a:pt x="29302" y="214312"/>
                </a:lnTo>
                <a:lnTo>
                  <a:pt x="29302" y="208202"/>
                </a:lnTo>
                <a:lnTo>
                  <a:pt x="34622" y="205133"/>
                </a:lnTo>
                <a:close/>
                <a:moveTo>
                  <a:pt x="46202" y="205133"/>
                </a:moveTo>
                <a:lnTo>
                  <a:pt x="40883" y="214312"/>
                </a:lnTo>
                <a:lnTo>
                  <a:pt x="40883" y="208202"/>
                </a:lnTo>
                <a:lnTo>
                  <a:pt x="46202" y="205133"/>
                </a:lnTo>
                <a:close/>
                <a:moveTo>
                  <a:pt x="57844" y="205133"/>
                </a:moveTo>
                <a:lnTo>
                  <a:pt x="52525" y="214312"/>
                </a:lnTo>
                <a:lnTo>
                  <a:pt x="52525" y="208202"/>
                </a:lnTo>
                <a:lnTo>
                  <a:pt x="57844" y="205133"/>
                </a:lnTo>
                <a:close/>
                <a:moveTo>
                  <a:pt x="69455" y="205133"/>
                </a:moveTo>
                <a:lnTo>
                  <a:pt x="64136" y="214312"/>
                </a:lnTo>
                <a:lnTo>
                  <a:pt x="64136" y="208202"/>
                </a:lnTo>
                <a:lnTo>
                  <a:pt x="69455" y="205133"/>
                </a:lnTo>
                <a:close/>
                <a:moveTo>
                  <a:pt x="81097" y="205133"/>
                </a:moveTo>
                <a:lnTo>
                  <a:pt x="75777" y="214312"/>
                </a:lnTo>
                <a:lnTo>
                  <a:pt x="75777" y="208202"/>
                </a:lnTo>
                <a:lnTo>
                  <a:pt x="81097" y="205133"/>
                </a:lnTo>
                <a:close/>
                <a:moveTo>
                  <a:pt x="92708" y="205133"/>
                </a:moveTo>
                <a:lnTo>
                  <a:pt x="87389" y="214312"/>
                </a:lnTo>
                <a:lnTo>
                  <a:pt x="87389" y="208202"/>
                </a:lnTo>
                <a:lnTo>
                  <a:pt x="92708" y="205133"/>
                </a:lnTo>
                <a:close/>
                <a:moveTo>
                  <a:pt x="104349" y="205133"/>
                </a:moveTo>
                <a:lnTo>
                  <a:pt x="99030" y="214312"/>
                </a:lnTo>
                <a:lnTo>
                  <a:pt x="99030" y="208202"/>
                </a:lnTo>
                <a:lnTo>
                  <a:pt x="104349" y="205133"/>
                </a:lnTo>
                <a:close/>
                <a:moveTo>
                  <a:pt x="115930" y="205133"/>
                </a:moveTo>
                <a:lnTo>
                  <a:pt x="110611" y="214312"/>
                </a:lnTo>
                <a:lnTo>
                  <a:pt x="110611" y="208202"/>
                </a:lnTo>
                <a:lnTo>
                  <a:pt x="115930" y="205133"/>
                </a:lnTo>
                <a:close/>
                <a:moveTo>
                  <a:pt x="127541" y="205133"/>
                </a:moveTo>
                <a:lnTo>
                  <a:pt x="122222" y="214312"/>
                </a:lnTo>
                <a:lnTo>
                  <a:pt x="122222" y="208202"/>
                </a:lnTo>
                <a:lnTo>
                  <a:pt x="127541" y="205133"/>
                </a:lnTo>
                <a:close/>
                <a:moveTo>
                  <a:pt x="139183" y="205133"/>
                </a:moveTo>
                <a:lnTo>
                  <a:pt x="133864" y="214312"/>
                </a:lnTo>
                <a:lnTo>
                  <a:pt x="133864" y="208202"/>
                </a:lnTo>
                <a:lnTo>
                  <a:pt x="139183" y="205133"/>
                </a:lnTo>
                <a:close/>
                <a:moveTo>
                  <a:pt x="150794" y="205133"/>
                </a:moveTo>
                <a:lnTo>
                  <a:pt x="145475" y="214312"/>
                </a:lnTo>
                <a:lnTo>
                  <a:pt x="145475" y="208202"/>
                </a:lnTo>
                <a:lnTo>
                  <a:pt x="150794" y="205133"/>
                </a:lnTo>
                <a:close/>
                <a:moveTo>
                  <a:pt x="162436" y="205133"/>
                </a:moveTo>
                <a:lnTo>
                  <a:pt x="157116" y="214312"/>
                </a:lnTo>
                <a:lnTo>
                  <a:pt x="157116" y="208202"/>
                </a:lnTo>
                <a:lnTo>
                  <a:pt x="162436" y="205133"/>
                </a:lnTo>
                <a:close/>
                <a:moveTo>
                  <a:pt x="174047" y="205133"/>
                </a:moveTo>
                <a:lnTo>
                  <a:pt x="168727" y="214312"/>
                </a:lnTo>
                <a:lnTo>
                  <a:pt x="168727" y="208202"/>
                </a:lnTo>
                <a:lnTo>
                  <a:pt x="174047" y="205133"/>
                </a:lnTo>
                <a:close/>
                <a:moveTo>
                  <a:pt x="185658" y="205133"/>
                </a:moveTo>
                <a:lnTo>
                  <a:pt x="180339" y="214312"/>
                </a:lnTo>
                <a:lnTo>
                  <a:pt x="180339" y="208202"/>
                </a:lnTo>
                <a:lnTo>
                  <a:pt x="185658" y="205133"/>
                </a:lnTo>
                <a:close/>
                <a:moveTo>
                  <a:pt x="197269" y="205133"/>
                </a:moveTo>
                <a:lnTo>
                  <a:pt x="191950" y="214312"/>
                </a:lnTo>
                <a:lnTo>
                  <a:pt x="191950" y="208202"/>
                </a:lnTo>
                <a:lnTo>
                  <a:pt x="197269" y="205133"/>
                </a:lnTo>
                <a:close/>
                <a:moveTo>
                  <a:pt x="208911" y="205133"/>
                </a:moveTo>
                <a:lnTo>
                  <a:pt x="203591" y="214312"/>
                </a:lnTo>
                <a:lnTo>
                  <a:pt x="203591" y="208202"/>
                </a:lnTo>
                <a:lnTo>
                  <a:pt x="208911" y="205133"/>
                </a:lnTo>
                <a:close/>
                <a:moveTo>
                  <a:pt x="220522" y="205133"/>
                </a:moveTo>
                <a:lnTo>
                  <a:pt x="215202" y="214312"/>
                </a:lnTo>
                <a:lnTo>
                  <a:pt x="215202" y="208202"/>
                </a:lnTo>
                <a:lnTo>
                  <a:pt x="220522" y="205133"/>
                </a:lnTo>
                <a:close/>
                <a:moveTo>
                  <a:pt x="232163" y="205133"/>
                </a:moveTo>
                <a:lnTo>
                  <a:pt x="226844" y="214312"/>
                </a:lnTo>
                <a:lnTo>
                  <a:pt x="226844" y="208202"/>
                </a:lnTo>
                <a:lnTo>
                  <a:pt x="232163" y="205133"/>
                </a:lnTo>
                <a:close/>
                <a:moveTo>
                  <a:pt x="243774" y="205133"/>
                </a:moveTo>
                <a:lnTo>
                  <a:pt x="238455" y="214312"/>
                </a:lnTo>
                <a:lnTo>
                  <a:pt x="238455" y="208202"/>
                </a:lnTo>
                <a:lnTo>
                  <a:pt x="243774" y="205133"/>
                </a:lnTo>
                <a:close/>
                <a:moveTo>
                  <a:pt x="255355" y="205133"/>
                </a:moveTo>
                <a:lnTo>
                  <a:pt x="250036" y="214312"/>
                </a:lnTo>
                <a:lnTo>
                  <a:pt x="250036" y="208202"/>
                </a:lnTo>
                <a:lnTo>
                  <a:pt x="255355" y="205133"/>
                </a:lnTo>
                <a:close/>
                <a:moveTo>
                  <a:pt x="266997" y="205133"/>
                </a:moveTo>
                <a:lnTo>
                  <a:pt x="261678" y="214312"/>
                </a:lnTo>
                <a:lnTo>
                  <a:pt x="261678" y="208202"/>
                </a:lnTo>
                <a:lnTo>
                  <a:pt x="266997" y="205133"/>
                </a:lnTo>
                <a:close/>
                <a:moveTo>
                  <a:pt x="278608" y="205133"/>
                </a:moveTo>
                <a:lnTo>
                  <a:pt x="273289" y="214312"/>
                </a:lnTo>
                <a:lnTo>
                  <a:pt x="273289" y="208202"/>
                </a:lnTo>
                <a:lnTo>
                  <a:pt x="278608" y="205133"/>
                </a:lnTo>
                <a:close/>
                <a:moveTo>
                  <a:pt x="457" y="205163"/>
                </a:moveTo>
                <a:lnTo>
                  <a:pt x="5776" y="208202"/>
                </a:lnTo>
                <a:lnTo>
                  <a:pt x="5776" y="214373"/>
                </a:lnTo>
                <a:lnTo>
                  <a:pt x="457" y="205163"/>
                </a:lnTo>
                <a:close/>
                <a:moveTo>
                  <a:pt x="12098" y="205163"/>
                </a:moveTo>
                <a:lnTo>
                  <a:pt x="17418" y="208202"/>
                </a:lnTo>
                <a:lnTo>
                  <a:pt x="17418" y="214373"/>
                </a:lnTo>
                <a:lnTo>
                  <a:pt x="12098" y="205163"/>
                </a:lnTo>
                <a:close/>
                <a:moveTo>
                  <a:pt x="22980" y="205133"/>
                </a:moveTo>
                <a:lnTo>
                  <a:pt x="17661" y="214373"/>
                </a:lnTo>
                <a:lnTo>
                  <a:pt x="17661" y="208202"/>
                </a:lnTo>
                <a:lnTo>
                  <a:pt x="22980" y="205133"/>
                </a:lnTo>
                <a:close/>
                <a:moveTo>
                  <a:pt x="23710" y="205163"/>
                </a:moveTo>
                <a:lnTo>
                  <a:pt x="29029" y="208202"/>
                </a:lnTo>
                <a:lnTo>
                  <a:pt x="29029" y="214373"/>
                </a:lnTo>
                <a:lnTo>
                  <a:pt x="23710" y="205163"/>
                </a:lnTo>
                <a:close/>
                <a:moveTo>
                  <a:pt x="35290" y="205163"/>
                </a:moveTo>
                <a:lnTo>
                  <a:pt x="40610" y="208202"/>
                </a:lnTo>
                <a:lnTo>
                  <a:pt x="40610" y="214373"/>
                </a:lnTo>
                <a:lnTo>
                  <a:pt x="35290" y="205163"/>
                </a:lnTo>
                <a:close/>
                <a:moveTo>
                  <a:pt x="46932" y="205163"/>
                </a:moveTo>
                <a:lnTo>
                  <a:pt x="52251" y="208202"/>
                </a:lnTo>
                <a:lnTo>
                  <a:pt x="52251" y="214373"/>
                </a:lnTo>
                <a:lnTo>
                  <a:pt x="46932" y="205163"/>
                </a:lnTo>
                <a:close/>
                <a:moveTo>
                  <a:pt x="58543" y="205163"/>
                </a:moveTo>
                <a:lnTo>
                  <a:pt x="63862" y="208202"/>
                </a:lnTo>
                <a:lnTo>
                  <a:pt x="63862" y="214373"/>
                </a:lnTo>
                <a:lnTo>
                  <a:pt x="58543" y="205163"/>
                </a:lnTo>
                <a:close/>
                <a:moveTo>
                  <a:pt x="70185" y="205163"/>
                </a:moveTo>
                <a:lnTo>
                  <a:pt x="75504" y="208202"/>
                </a:lnTo>
                <a:lnTo>
                  <a:pt x="75504" y="214373"/>
                </a:lnTo>
                <a:lnTo>
                  <a:pt x="70185" y="205163"/>
                </a:lnTo>
                <a:close/>
                <a:moveTo>
                  <a:pt x="81796" y="205163"/>
                </a:moveTo>
                <a:lnTo>
                  <a:pt x="87115" y="208202"/>
                </a:lnTo>
                <a:lnTo>
                  <a:pt x="87115" y="214373"/>
                </a:lnTo>
                <a:lnTo>
                  <a:pt x="81796" y="205163"/>
                </a:lnTo>
                <a:close/>
                <a:moveTo>
                  <a:pt x="93437" y="205163"/>
                </a:moveTo>
                <a:lnTo>
                  <a:pt x="98757" y="208202"/>
                </a:lnTo>
                <a:lnTo>
                  <a:pt x="98757" y="214373"/>
                </a:lnTo>
                <a:lnTo>
                  <a:pt x="93437" y="205163"/>
                </a:lnTo>
                <a:close/>
                <a:moveTo>
                  <a:pt x="105018" y="205163"/>
                </a:moveTo>
                <a:lnTo>
                  <a:pt x="110337" y="208202"/>
                </a:lnTo>
                <a:lnTo>
                  <a:pt x="110337" y="214373"/>
                </a:lnTo>
                <a:lnTo>
                  <a:pt x="105018" y="205163"/>
                </a:lnTo>
                <a:close/>
                <a:moveTo>
                  <a:pt x="116660" y="205163"/>
                </a:moveTo>
                <a:lnTo>
                  <a:pt x="121979" y="208202"/>
                </a:lnTo>
                <a:lnTo>
                  <a:pt x="121979" y="214373"/>
                </a:lnTo>
                <a:lnTo>
                  <a:pt x="116660" y="205163"/>
                </a:lnTo>
                <a:close/>
                <a:moveTo>
                  <a:pt x="128271" y="205163"/>
                </a:moveTo>
                <a:lnTo>
                  <a:pt x="133590" y="208202"/>
                </a:lnTo>
                <a:lnTo>
                  <a:pt x="133590" y="214373"/>
                </a:lnTo>
                <a:lnTo>
                  <a:pt x="128271" y="205163"/>
                </a:lnTo>
                <a:close/>
                <a:moveTo>
                  <a:pt x="139912" y="205163"/>
                </a:moveTo>
                <a:lnTo>
                  <a:pt x="145232" y="208202"/>
                </a:lnTo>
                <a:lnTo>
                  <a:pt x="145232" y="214373"/>
                </a:lnTo>
                <a:lnTo>
                  <a:pt x="139912" y="205163"/>
                </a:lnTo>
                <a:close/>
                <a:moveTo>
                  <a:pt x="151523" y="205163"/>
                </a:moveTo>
                <a:lnTo>
                  <a:pt x="156843" y="208202"/>
                </a:lnTo>
                <a:lnTo>
                  <a:pt x="156843" y="214373"/>
                </a:lnTo>
                <a:lnTo>
                  <a:pt x="151523" y="205163"/>
                </a:lnTo>
                <a:close/>
                <a:moveTo>
                  <a:pt x="163165" y="205163"/>
                </a:moveTo>
                <a:lnTo>
                  <a:pt x="168484" y="208202"/>
                </a:lnTo>
                <a:lnTo>
                  <a:pt x="168484" y="214373"/>
                </a:lnTo>
                <a:lnTo>
                  <a:pt x="163165" y="205163"/>
                </a:lnTo>
                <a:close/>
                <a:moveTo>
                  <a:pt x="174746" y="205163"/>
                </a:moveTo>
                <a:lnTo>
                  <a:pt x="180065" y="208202"/>
                </a:lnTo>
                <a:lnTo>
                  <a:pt x="180065" y="214373"/>
                </a:lnTo>
                <a:lnTo>
                  <a:pt x="174746" y="205163"/>
                </a:lnTo>
                <a:close/>
                <a:moveTo>
                  <a:pt x="186357" y="205163"/>
                </a:moveTo>
                <a:lnTo>
                  <a:pt x="191676" y="208202"/>
                </a:lnTo>
                <a:lnTo>
                  <a:pt x="191676" y="214373"/>
                </a:lnTo>
                <a:lnTo>
                  <a:pt x="186357" y="205163"/>
                </a:lnTo>
                <a:close/>
                <a:moveTo>
                  <a:pt x="197999" y="205163"/>
                </a:moveTo>
                <a:lnTo>
                  <a:pt x="203318" y="208202"/>
                </a:lnTo>
                <a:lnTo>
                  <a:pt x="203318" y="214373"/>
                </a:lnTo>
                <a:lnTo>
                  <a:pt x="197999" y="205163"/>
                </a:lnTo>
                <a:close/>
                <a:moveTo>
                  <a:pt x="209610" y="205163"/>
                </a:moveTo>
                <a:lnTo>
                  <a:pt x="214929" y="208202"/>
                </a:lnTo>
                <a:lnTo>
                  <a:pt x="214929" y="214373"/>
                </a:lnTo>
                <a:lnTo>
                  <a:pt x="209610" y="205163"/>
                </a:lnTo>
                <a:close/>
                <a:moveTo>
                  <a:pt x="221251" y="205163"/>
                </a:moveTo>
                <a:lnTo>
                  <a:pt x="226570" y="208202"/>
                </a:lnTo>
                <a:lnTo>
                  <a:pt x="226570" y="214373"/>
                </a:lnTo>
                <a:lnTo>
                  <a:pt x="221251" y="205163"/>
                </a:lnTo>
                <a:close/>
                <a:moveTo>
                  <a:pt x="232862" y="205133"/>
                </a:moveTo>
                <a:lnTo>
                  <a:pt x="238182" y="208202"/>
                </a:lnTo>
                <a:lnTo>
                  <a:pt x="238182" y="214373"/>
                </a:lnTo>
                <a:lnTo>
                  <a:pt x="232862" y="205133"/>
                </a:lnTo>
                <a:close/>
                <a:moveTo>
                  <a:pt x="244474" y="205133"/>
                </a:moveTo>
                <a:lnTo>
                  <a:pt x="249793" y="208202"/>
                </a:lnTo>
                <a:lnTo>
                  <a:pt x="249793" y="214373"/>
                </a:lnTo>
                <a:lnTo>
                  <a:pt x="244474" y="205133"/>
                </a:lnTo>
                <a:close/>
                <a:moveTo>
                  <a:pt x="256085" y="205133"/>
                </a:moveTo>
                <a:lnTo>
                  <a:pt x="261404" y="208202"/>
                </a:lnTo>
                <a:lnTo>
                  <a:pt x="261404" y="214373"/>
                </a:lnTo>
                <a:lnTo>
                  <a:pt x="256085" y="205133"/>
                </a:lnTo>
                <a:close/>
                <a:moveTo>
                  <a:pt x="267726" y="205133"/>
                </a:moveTo>
                <a:lnTo>
                  <a:pt x="273046" y="208202"/>
                </a:lnTo>
                <a:lnTo>
                  <a:pt x="273046" y="214373"/>
                </a:lnTo>
                <a:lnTo>
                  <a:pt x="267726" y="205133"/>
                </a:lnTo>
                <a:close/>
                <a:moveTo>
                  <a:pt x="232650" y="205254"/>
                </a:moveTo>
                <a:lnTo>
                  <a:pt x="237969" y="214434"/>
                </a:lnTo>
                <a:lnTo>
                  <a:pt x="237969" y="214434"/>
                </a:lnTo>
                <a:lnTo>
                  <a:pt x="232650" y="211394"/>
                </a:lnTo>
                <a:lnTo>
                  <a:pt x="232650" y="205254"/>
                </a:lnTo>
                <a:close/>
                <a:moveTo>
                  <a:pt x="244230" y="205254"/>
                </a:moveTo>
                <a:lnTo>
                  <a:pt x="249550" y="214434"/>
                </a:lnTo>
                <a:lnTo>
                  <a:pt x="249550" y="214434"/>
                </a:lnTo>
                <a:lnTo>
                  <a:pt x="244230" y="211394"/>
                </a:lnTo>
                <a:lnTo>
                  <a:pt x="244230" y="205254"/>
                </a:lnTo>
                <a:close/>
                <a:moveTo>
                  <a:pt x="255872" y="205254"/>
                </a:moveTo>
                <a:lnTo>
                  <a:pt x="261191" y="214434"/>
                </a:lnTo>
                <a:lnTo>
                  <a:pt x="261191" y="214434"/>
                </a:lnTo>
                <a:lnTo>
                  <a:pt x="255872" y="211394"/>
                </a:lnTo>
                <a:lnTo>
                  <a:pt x="255872" y="205254"/>
                </a:lnTo>
                <a:close/>
                <a:moveTo>
                  <a:pt x="267483" y="205254"/>
                </a:moveTo>
                <a:lnTo>
                  <a:pt x="272802" y="214434"/>
                </a:lnTo>
                <a:lnTo>
                  <a:pt x="272802" y="214434"/>
                </a:lnTo>
                <a:lnTo>
                  <a:pt x="267483" y="211394"/>
                </a:lnTo>
                <a:lnTo>
                  <a:pt x="267483" y="205254"/>
                </a:lnTo>
                <a:close/>
                <a:moveTo>
                  <a:pt x="46446" y="205284"/>
                </a:moveTo>
                <a:lnTo>
                  <a:pt x="46446" y="211394"/>
                </a:lnTo>
                <a:lnTo>
                  <a:pt x="41126" y="214464"/>
                </a:lnTo>
                <a:lnTo>
                  <a:pt x="41126" y="214464"/>
                </a:lnTo>
                <a:lnTo>
                  <a:pt x="46446" y="205284"/>
                </a:lnTo>
                <a:close/>
                <a:moveTo>
                  <a:pt x="58057" y="205284"/>
                </a:moveTo>
                <a:lnTo>
                  <a:pt x="58057" y="211394"/>
                </a:lnTo>
                <a:lnTo>
                  <a:pt x="52737" y="214464"/>
                </a:lnTo>
                <a:lnTo>
                  <a:pt x="52737" y="214464"/>
                </a:lnTo>
                <a:lnTo>
                  <a:pt x="58057" y="205284"/>
                </a:lnTo>
                <a:close/>
                <a:moveTo>
                  <a:pt x="214" y="205284"/>
                </a:moveTo>
                <a:lnTo>
                  <a:pt x="214" y="211394"/>
                </a:lnTo>
                <a:lnTo>
                  <a:pt x="5563" y="214464"/>
                </a:lnTo>
                <a:lnTo>
                  <a:pt x="5563" y="214464"/>
                </a:lnTo>
                <a:lnTo>
                  <a:pt x="5516" y="214382"/>
                </a:lnTo>
                <a:lnTo>
                  <a:pt x="5516" y="214382"/>
                </a:lnTo>
                <a:lnTo>
                  <a:pt x="335" y="211394"/>
                </a:lnTo>
                <a:cubicBezTo>
                  <a:pt x="305" y="211364"/>
                  <a:pt x="274" y="211333"/>
                  <a:pt x="274" y="211272"/>
                </a:cubicBezTo>
                <a:lnTo>
                  <a:pt x="274" y="205337"/>
                </a:lnTo>
                <a:lnTo>
                  <a:pt x="274" y="205337"/>
                </a:lnTo>
                <a:lnTo>
                  <a:pt x="244" y="205284"/>
                </a:lnTo>
                <a:close/>
                <a:moveTo>
                  <a:pt x="34834" y="205284"/>
                </a:moveTo>
                <a:lnTo>
                  <a:pt x="34834" y="211394"/>
                </a:lnTo>
                <a:lnTo>
                  <a:pt x="29515" y="214464"/>
                </a:lnTo>
                <a:lnTo>
                  <a:pt x="29515" y="214464"/>
                </a:lnTo>
                <a:lnTo>
                  <a:pt x="34834" y="205284"/>
                </a:lnTo>
                <a:close/>
                <a:moveTo>
                  <a:pt x="46689" y="205254"/>
                </a:moveTo>
                <a:lnTo>
                  <a:pt x="52008" y="214464"/>
                </a:lnTo>
                <a:lnTo>
                  <a:pt x="52008" y="214464"/>
                </a:lnTo>
                <a:lnTo>
                  <a:pt x="46689" y="211394"/>
                </a:lnTo>
                <a:lnTo>
                  <a:pt x="46689" y="205254"/>
                </a:lnTo>
                <a:close/>
                <a:moveTo>
                  <a:pt x="58330" y="205284"/>
                </a:moveTo>
                <a:lnTo>
                  <a:pt x="63650" y="214464"/>
                </a:lnTo>
                <a:lnTo>
                  <a:pt x="63650" y="214464"/>
                </a:lnTo>
                <a:lnTo>
                  <a:pt x="58330" y="211394"/>
                </a:lnTo>
                <a:lnTo>
                  <a:pt x="58330" y="205284"/>
                </a:lnTo>
                <a:close/>
                <a:moveTo>
                  <a:pt x="69698" y="205284"/>
                </a:moveTo>
                <a:lnTo>
                  <a:pt x="69698" y="211394"/>
                </a:lnTo>
                <a:lnTo>
                  <a:pt x="64379" y="214464"/>
                </a:lnTo>
                <a:lnTo>
                  <a:pt x="64379" y="214464"/>
                </a:lnTo>
                <a:lnTo>
                  <a:pt x="69698" y="205284"/>
                </a:lnTo>
                <a:close/>
                <a:moveTo>
                  <a:pt x="69941" y="205284"/>
                </a:moveTo>
                <a:lnTo>
                  <a:pt x="75261" y="214464"/>
                </a:lnTo>
                <a:lnTo>
                  <a:pt x="75261" y="214464"/>
                </a:lnTo>
                <a:lnTo>
                  <a:pt x="69941" y="211394"/>
                </a:lnTo>
                <a:lnTo>
                  <a:pt x="69941" y="205284"/>
                </a:lnTo>
                <a:close/>
                <a:moveTo>
                  <a:pt x="81309" y="205284"/>
                </a:moveTo>
                <a:lnTo>
                  <a:pt x="81309" y="211394"/>
                </a:lnTo>
                <a:lnTo>
                  <a:pt x="75990" y="214464"/>
                </a:lnTo>
                <a:lnTo>
                  <a:pt x="75990" y="214464"/>
                </a:lnTo>
                <a:lnTo>
                  <a:pt x="81309" y="205284"/>
                </a:lnTo>
                <a:close/>
                <a:moveTo>
                  <a:pt x="81583" y="205284"/>
                </a:moveTo>
                <a:lnTo>
                  <a:pt x="86902" y="214464"/>
                </a:lnTo>
                <a:lnTo>
                  <a:pt x="86902" y="214464"/>
                </a:lnTo>
                <a:lnTo>
                  <a:pt x="81583" y="211394"/>
                </a:lnTo>
                <a:lnTo>
                  <a:pt x="81583" y="205284"/>
                </a:lnTo>
                <a:close/>
                <a:moveTo>
                  <a:pt x="92951" y="205284"/>
                </a:moveTo>
                <a:lnTo>
                  <a:pt x="92951" y="211394"/>
                </a:lnTo>
                <a:lnTo>
                  <a:pt x="87632" y="214464"/>
                </a:lnTo>
                <a:lnTo>
                  <a:pt x="87632" y="214464"/>
                </a:lnTo>
                <a:lnTo>
                  <a:pt x="92951" y="205284"/>
                </a:lnTo>
                <a:close/>
                <a:moveTo>
                  <a:pt x="104562" y="205284"/>
                </a:moveTo>
                <a:lnTo>
                  <a:pt x="104562" y="211394"/>
                </a:lnTo>
                <a:lnTo>
                  <a:pt x="99243" y="214464"/>
                </a:lnTo>
                <a:lnTo>
                  <a:pt x="99243" y="214464"/>
                </a:lnTo>
                <a:lnTo>
                  <a:pt x="104562" y="205284"/>
                </a:lnTo>
                <a:close/>
                <a:moveTo>
                  <a:pt x="104836" y="205284"/>
                </a:moveTo>
                <a:lnTo>
                  <a:pt x="110155" y="214464"/>
                </a:lnTo>
                <a:lnTo>
                  <a:pt x="110155" y="214464"/>
                </a:lnTo>
                <a:lnTo>
                  <a:pt x="104836" y="211394"/>
                </a:lnTo>
                <a:lnTo>
                  <a:pt x="104836" y="205284"/>
                </a:lnTo>
                <a:close/>
                <a:moveTo>
                  <a:pt x="116143" y="205284"/>
                </a:moveTo>
                <a:lnTo>
                  <a:pt x="116143" y="211394"/>
                </a:lnTo>
                <a:lnTo>
                  <a:pt x="110824" y="214464"/>
                </a:lnTo>
                <a:lnTo>
                  <a:pt x="110824" y="214464"/>
                </a:lnTo>
                <a:lnTo>
                  <a:pt x="116143" y="205284"/>
                </a:lnTo>
                <a:close/>
                <a:moveTo>
                  <a:pt x="116416" y="205284"/>
                </a:moveTo>
                <a:lnTo>
                  <a:pt x="121736" y="214464"/>
                </a:lnTo>
                <a:lnTo>
                  <a:pt x="121736" y="214464"/>
                </a:lnTo>
                <a:lnTo>
                  <a:pt x="116416" y="211394"/>
                </a:lnTo>
                <a:lnTo>
                  <a:pt x="116416" y="205284"/>
                </a:lnTo>
                <a:close/>
                <a:moveTo>
                  <a:pt x="127784" y="205284"/>
                </a:moveTo>
                <a:lnTo>
                  <a:pt x="127784" y="211394"/>
                </a:lnTo>
                <a:lnTo>
                  <a:pt x="122465" y="214464"/>
                </a:lnTo>
                <a:lnTo>
                  <a:pt x="122465" y="214464"/>
                </a:lnTo>
                <a:lnTo>
                  <a:pt x="127784" y="205284"/>
                </a:lnTo>
                <a:close/>
                <a:moveTo>
                  <a:pt x="128058" y="205284"/>
                </a:moveTo>
                <a:lnTo>
                  <a:pt x="133377" y="214464"/>
                </a:lnTo>
                <a:lnTo>
                  <a:pt x="133377" y="214464"/>
                </a:lnTo>
                <a:lnTo>
                  <a:pt x="128058" y="211394"/>
                </a:lnTo>
                <a:lnTo>
                  <a:pt x="128058" y="205284"/>
                </a:lnTo>
                <a:close/>
                <a:moveTo>
                  <a:pt x="139396" y="205284"/>
                </a:moveTo>
                <a:lnTo>
                  <a:pt x="139396" y="211394"/>
                </a:lnTo>
                <a:lnTo>
                  <a:pt x="134076" y="214464"/>
                </a:lnTo>
                <a:lnTo>
                  <a:pt x="134076" y="214464"/>
                </a:lnTo>
                <a:lnTo>
                  <a:pt x="139396" y="205284"/>
                </a:lnTo>
                <a:close/>
                <a:moveTo>
                  <a:pt x="139669" y="205284"/>
                </a:moveTo>
                <a:lnTo>
                  <a:pt x="144988" y="214464"/>
                </a:lnTo>
                <a:lnTo>
                  <a:pt x="144988" y="214464"/>
                </a:lnTo>
                <a:lnTo>
                  <a:pt x="139669" y="211394"/>
                </a:lnTo>
                <a:lnTo>
                  <a:pt x="139669" y="205284"/>
                </a:lnTo>
                <a:close/>
                <a:moveTo>
                  <a:pt x="151037" y="205284"/>
                </a:moveTo>
                <a:lnTo>
                  <a:pt x="151037" y="211394"/>
                </a:lnTo>
                <a:lnTo>
                  <a:pt x="145718" y="214464"/>
                </a:lnTo>
                <a:lnTo>
                  <a:pt x="145718" y="214464"/>
                </a:lnTo>
                <a:lnTo>
                  <a:pt x="151037" y="205284"/>
                </a:lnTo>
                <a:close/>
                <a:moveTo>
                  <a:pt x="151311" y="205284"/>
                </a:moveTo>
                <a:lnTo>
                  <a:pt x="156630" y="214464"/>
                </a:lnTo>
                <a:lnTo>
                  <a:pt x="156630" y="214464"/>
                </a:lnTo>
                <a:lnTo>
                  <a:pt x="151311" y="211394"/>
                </a:lnTo>
                <a:lnTo>
                  <a:pt x="151311" y="205284"/>
                </a:lnTo>
                <a:close/>
                <a:moveTo>
                  <a:pt x="162648" y="205284"/>
                </a:moveTo>
                <a:lnTo>
                  <a:pt x="162648" y="211394"/>
                </a:lnTo>
                <a:lnTo>
                  <a:pt x="157329" y="214464"/>
                </a:lnTo>
                <a:lnTo>
                  <a:pt x="157329" y="214464"/>
                </a:lnTo>
                <a:lnTo>
                  <a:pt x="162648" y="205284"/>
                </a:lnTo>
                <a:close/>
                <a:moveTo>
                  <a:pt x="162922" y="205284"/>
                </a:moveTo>
                <a:lnTo>
                  <a:pt x="168241" y="214464"/>
                </a:lnTo>
                <a:lnTo>
                  <a:pt x="168241" y="214464"/>
                </a:lnTo>
                <a:lnTo>
                  <a:pt x="162922" y="211394"/>
                </a:lnTo>
                <a:lnTo>
                  <a:pt x="162922" y="205284"/>
                </a:lnTo>
                <a:close/>
                <a:moveTo>
                  <a:pt x="174290" y="205284"/>
                </a:moveTo>
                <a:lnTo>
                  <a:pt x="174290" y="211394"/>
                </a:lnTo>
                <a:lnTo>
                  <a:pt x="168971" y="214464"/>
                </a:lnTo>
                <a:lnTo>
                  <a:pt x="168971" y="214464"/>
                </a:lnTo>
                <a:lnTo>
                  <a:pt x="174290" y="205284"/>
                </a:lnTo>
                <a:close/>
                <a:moveTo>
                  <a:pt x="174503" y="205284"/>
                </a:moveTo>
                <a:lnTo>
                  <a:pt x="179822" y="214464"/>
                </a:lnTo>
                <a:lnTo>
                  <a:pt x="179822" y="214464"/>
                </a:lnTo>
                <a:lnTo>
                  <a:pt x="174503" y="211394"/>
                </a:lnTo>
                <a:lnTo>
                  <a:pt x="174503" y="205284"/>
                </a:lnTo>
                <a:close/>
                <a:moveTo>
                  <a:pt x="185871" y="205284"/>
                </a:moveTo>
                <a:lnTo>
                  <a:pt x="185871" y="211394"/>
                </a:lnTo>
                <a:lnTo>
                  <a:pt x="180551" y="214464"/>
                </a:lnTo>
                <a:lnTo>
                  <a:pt x="180551" y="214464"/>
                </a:lnTo>
                <a:lnTo>
                  <a:pt x="185871" y="205284"/>
                </a:lnTo>
                <a:close/>
                <a:moveTo>
                  <a:pt x="186144" y="205284"/>
                </a:moveTo>
                <a:lnTo>
                  <a:pt x="191463" y="214464"/>
                </a:lnTo>
                <a:lnTo>
                  <a:pt x="191463" y="214464"/>
                </a:lnTo>
                <a:lnTo>
                  <a:pt x="186144" y="211394"/>
                </a:lnTo>
                <a:lnTo>
                  <a:pt x="186144" y="205284"/>
                </a:lnTo>
                <a:close/>
                <a:moveTo>
                  <a:pt x="197512" y="205284"/>
                </a:moveTo>
                <a:lnTo>
                  <a:pt x="197512" y="211394"/>
                </a:lnTo>
                <a:lnTo>
                  <a:pt x="192193" y="214464"/>
                </a:lnTo>
                <a:lnTo>
                  <a:pt x="192193" y="214464"/>
                </a:lnTo>
                <a:lnTo>
                  <a:pt x="197512" y="205284"/>
                </a:lnTo>
                <a:close/>
                <a:moveTo>
                  <a:pt x="197755" y="205284"/>
                </a:moveTo>
                <a:lnTo>
                  <a:pt x="203075" y="214464"/>
                </a:lnTo>
                <a:lnTo>
                  <a:pt x="203075" y="214464"/>
                </a:lnTo>
                <a:lnTo>
                  <a:pt x="197755" y="211394"/>
                </a:lnTo>
                <a:lnTo>
                  <a:pt x="197755" y="205284"/>
                </a:lnTo>
                <a:close/>
                <a:moveTo>
                  <a:pt x="209123" y="205284"/>
                </a:moveTo>
                <a:lnTo>
                  <a:pt x="209123" y="211394"/>
                </a:lnTo>
                <a:lnTo>
                  <a:pt x="203804" y="214464"/>
                </a:lnTo>
                <a:lnTo>
                  <a:pt x="203804" y="214464"/>
                </a:lnTo>
                <a:lnTo>
                  <a:pt x="209123" y="205284"/>
                </a:lnTo>
                <a:close/>
                <a:moveTo>
                  <a:pt x="209397" y="205284"/>
                </a:moveTo>
                <a:lnTo>
                  <a:pt x="214716" y="214464"/>
                </a:lnTo>
                <a:lnTo>
                  <a:pt x="214716" y="214464"/>
                </a:lnTo>
                <a:lnTo>
                  <a:pt x="209397" y="211394"/>
                </a:lnTo>
                <a:lnTo>
                  <a:pt x="209397" y="205284"/>
                </a:lnTo>
                <a:close/>
                <a:moveTo>
                  <a:pt x="220765" y="205284"/>
                </a:moveTo>
                <a:lnTo>
                  <a:pt x="220765" y="211394"/>
                </a:lnTo>
                <a:lnTo>
                  <a:pt x="215446" y="214464"/>
                </a:lnTo>
                <a:lnTo>
                  <a:pt x="215446" y="214464"/>
                </a:lnTo>
                <a:lnTo>
                  <a:pt x="220765" y="205284"/>
                </a:lnTo>
                <a:close/>
                <a:moveTo>
                  <a:pt x="221008" y="205284"/>
                </a:moveTo>
                <a:lnTo>
                  <a:pt x="226327" y="214464"/>
                </a:lnTo>
                <a:lnTo>
                  <a:pt x="226327" y="214464"/>
                </a:lnTo>
                <a:lnTo>
                  <a:pt x="221008" y="211394"/>
                </a:lnTo>
                <a:lnTo>
                  <a:pt x="221008" y="205284"/>
                </a:lnTo>
                <a:close/>
                <a:moveTo>
                  <a:pt x="243957" y="205284"/>
                </a:moveTo>
                <a:lnTo>
                  <a:pt x="243957" y="211394"/>
                </a:lnTo>
                <a:lnTo>
                  <a:pt x="238638" y="214464"/>
                </a:lnTo>
                <a:lnTo>
                  <a:pt x="238638" y="214464"/>
                </a:lnTo>
                <a:lnTo>
                  <a:pt x="243957" y="205284"/>
                </a:lnTo>
                <a:close/>
                <a:moveTo>
                  <a:pt x="255598" y="205284"/>
                </a:moveTo>
                <a:lnTo>
                  <a:pt x="255598" y="211394"/>
                </a:lnTo>
                <a:lnTo>
                  <a:pt x="250279" y="214464"/>
                </a:lnTo>
                <a:lnTo>
                  <a:pt x="250279" y="214464"/>
                </a:lnTo>
                <a:lnTo>
                  <a:pt x="255598" y="205284"/>
                </a:lnTo>
                <a:close/>
                <a:moveTo>
                  <a:pt x="11582" y="205284"/>
                </a:moveTo>
                <a:lnTo>
                  <a:pt x="11582" y="211394"/>
                </a:lnTo>
                <a:lnTo>
                  <a:pt x="6262" y="214464"/>
                </a:lnTo>
                <a:lnTo>
                  <a:pt x="11582" y="205284"/>
                </a:lnTo>
                <a:close/>
                <a:moveTo>
                  <a:pt x="11855" y="205254"/>
                </a:moveTo>
                <a:lnTo>
                  <a:pt x="17174" y="214464"/>
                </a:lnTo>
                <a:lnTo>
                  <a:pt x="11855" y="211394"/>
                </a:lnTo>
                <a:lnTo>
                  <a:pt x="11855" y="205254"/>
                </a:lnTo>
                <a:close/>
                <a:moveTo>
                  <a:pt x="23223" y="205284"/>
                </a:moveTo>
                <a:lnTo>
                  <a:pt x="23223" y="211394"/>
                </a:lnTo>
                <a:lnTo>
                  <a:pt x="17904" y="214464"/>
                </a:lnTo>
                <a:lnTo>
                  <a:pt x="23223" y="205284"/>
                </a:lnTo>
                <a:close/>
                <a:moveTo>
                  <a:pt x="23497" y="205254"/>
                </a:moveTo>
                <a:lnTo>
                  <a:pt x="28816" y="214464"/>
                </a:lnTo>
                <a:lnTo>
                  <a:pt x="23497" y="211394"/>
                </a:lnTo>
                <a:lnTo>
                  <a:pt x="23497" y="205254"/>
                </a:lnTo>
                <a:close/>
                <a:moveTo>
                  <a:pt x="35108" y="205254"/>
                </a:moveTo>
                <a:lnTo>
                  <a:pt x="40397" y="214464"/>
                </a:lnTo>
                <a:lnTo>
                  <a:pt x="35108" y="211394"/>
                </a:lnTo>
                <a:lnTo>
                  <a:pt x="35108" y="205254"/>
                </a:lnTo>
                <a:close/>
                <a:moveTo>
                  <a:pt x="93194" y="205284"/>
                </a:moveTo>
                <a:lnTo>
                  <a:pt x="98513" y="214464"/>
                </a:lnTo>
                <a:lnTo>
                  <a:pt x="93194" y="211394"/>
                </a:lnTo>
                <a:lnTo>
                  <a:pt x="93194" y="205284"/>
                </a:lnTo>
                <a:close/>
                <a:moveTo>
                  <a:pt x="232376" y="205284"/>
                </a:moveTo>
                <a:lnTo>
                  <a:pt x="232376" y="211394"/>
                </a:lnTo>
                <a:lnTo>
                  <a:pt x="227057" y="214464"/>
                </a:lnTo>
                <a:lnTo>
                  <a:pt x="232376" y="205284"/>
                </a:lnTo>
                <a:close/>
                <a:moveTo>
                  <a:pt x="267210" y="205284"/>
                </a:moveTo>
                <a:lnTo>
                  <a:pt x="267210" y="211394"/>
                </a:lnTo>
                <a:lnTo>
                  <a:pt x="261890" y="214464"/>
                </a:lnTo>
                <a:lnTo>
                  <a:pt x="267210" y="205284"/>
                </a:lnTo>
                <a:close/>
                <a:moveTo>
                  <a:pt x="278851" y="205284"/>
                </a:moveTo>
                <a:lnTo>
                  <a:pt x="278851" y="211394"/>
                </a:lnTo>
                <a:lnTo>
                  <a:pt x="273532" y="214464"/>
                </a:lnTo>
                <a:lnTo>
                  <a:pt x="278851" y="205284"/>
                </a:lnTo>
                <a:close/>
                <a:moveTo>
                  <a:pt x="11703" y="211637"/>
                </a:moveTo>
                <a:lnTo>
                  <a:pt x="17023" y="214707"/>
                </a:lnTo>
                <a:lnTo>
                  <a:pt x="6384" y="214707"/>
                </a:lnTo>
                <a:lnTo>
                  <a:pt x="11703" y="211637"/>
                </a:lnTo>
                <a:close/>
                <a:moveTo>
                  <a:pt x="23345" y="211637"/>
                </a:moveTo>
                <a:lnTo>
                  <a:pt x="28664" y="214707"/>
                </a:lnTo>
                <a:lnTo>
                  <a:pt x="18026" y="214707"/>
                </a:lnTo>
                <a:lnTo>
                  <a:pt x="23345" y="211637"/>
                </a:lnTo>
                <a:close/>
                <a:moveTo>
                  <a:pt x="34956" y="211637"/>
                </a:moveTo>
                <a:lnTo>
                  <a:pt x="40275" y="214707"/>
                </a:lnTo>
                <a:lnTo>
                  <a:pt x="29637" y="214707"/>
                </a:lnTo>
                <a:lnTo>
                  <a:pt x="34956" y="211637"/>
                </a:lnTo>
                <a:close/>
                <a:moveTo>
                  <a:pt x="46598" y="211637"/>
                </a:moveTo>
                <a:lnTo>
                  <a:pt x="51886" y="214707"/>
                </a:lnTo>
                <a:lnTo>
                  <a:pt x="41278" y="214707"/>
                </a:lnTo>
                <a:lnTo>
                  <a:pt x="46598" y="211637"/>
                </a:lnTo>
                <a:close/>
                <a:moveTo>
                  <a:pt x="58209" y="211637"/>
                </a:moveTo>
                <a:lnTo>
                  <a:pt x="63528" y="214707"/>
                </a:lnTo>
                <a:lnTo>
                  <a:pt x="52889" y="214707"/>
                </a:lnTo>
                <a:lnTo>
                  <a:pt x="58209" y="211637"/>
                </a:lnTo>
                <a:close/>
                <a:moveTo>
                  <a:pt x="69850" y="211637"/>
                </a:moveTo>
                <a:lnTo>
                  <a:pt x="75169" y="214707"/>
                </a:lnTo>
                <a:lnTo>
                  <a:pt x="64531" y="214707"/>
                </a:lnTo>
                <a:lnTo>
                  <a:pt x="69850" y="211637"/>
                </a:lnTo>
                <a:close/>
                <a:moveTo>
                  <a:pt x="81431" y="211637"/>
                </a:moveTo>
                <a:lnTo>
                  <a:pt x="86750" y="214707"/>
                </a:lnTo>
                <a:lnTo>
                  <a:pt x="76112" y="214707"/>
                </a:lnTo>
                <a:lnTo>
                  <a:pt x="81431" y="211637"/>
                </a:lnTo>
                <a:close/>
                <a:moveTo>
                  <a:pt x="93042" y="211637"/>
                </a:moveTo>
                <a:lnTo>
                  <a:pt x="98361" y="214707"/>
                </a:lnTo>
                <a:lnTo>
                  <a:pt x="87723" y="214707"/>
                </a:lnTo>
                <a:lnTo>
                  <a:pt x="93042" y="211637"/>
                </a:lnTo>
                <a:close/>
                <a:moveTo>
                  <a:pt x="104684" y="211637"/>
                </a:moveTo>
                <a:lnTo>
                  <a:pt x="110003" y="214707"/>
                </a:lnTo>
                <a:lnTo>
                  <a:pt x="99364" y="214707"/>
                </a:lnTo>
                <a:lnTo>
                  <a:pt x="104684" y="211637"/>
                </a:lnTo>
                <a:close/>
                <a:moveTo>
                  <a:pt x="116295" y="211637"/>
                </a:moveTo>
                <a:lnTo>
                  <a:pt x="121614" y="214707"/>
                </a:lnTo>
                <a:lnTo>
                  <a:pt x="110976" y="214707"/>
                </a:lnTo>
                <a:lnTo>
                  <a:pt x="116295" y="211637"/>
                </a:lnTo>
                <a:close/>
                <a:moveTo>
                  <a:pt x="127936" y="211637"/>
                </a:moveTo>
                <a:lnTo>
                  <a:pt x="133256" y="214707"/>
                </a:lnTo>
                <a:lnTo>
                  <a:pt x="122617" y="214707"/>
                </a:lnTo>
                <a:lnTo>
                  <a:pt x="127936" y="211637"/>
                </a:lnTo>
                <a:close/>
                <a:moveTo>
                  <a:pt x="139548" y="211637"/>
                </a:moveTo>
                <a:lnTo>
                  <a:pt x="144867" y="214707"/>
                </a:lnTo>
                <a:lnTo>
                  <a:pt x="134228" y="214707"/>
                </a:lnTo>
                <a:lnTo>
                  <a:pt x="139548" y="211637"/>
                </a:lnTo>
                <a:close/>
                <a:moveTo>
                  <a:pt x="151159" y="211637"/>
                </a:moveTo>
                <a:lnTo>
                  <a:pt x="156478" y="214707"/>
                </a:lnTo>
                <a:lnTo>
                  <a:pt x="145840" y="214707"/>
                </a:lnTo>
                <a:lnTo>
                  <a:pt x="151159" y="211637"/>
                </a:lnTo>
                <a:close/>
                <a:moveTo>
                  <a:pt x="162770" y="211637"/>
                </a:moveTo>
                <a:lnTo>
                  <a:pt x="168089" y="214707"/>
                </a:lnTo>
                <a:lnTo>
                  <a:pt x="157451" y="214707"/>
                </a:lnTo>
                <a:lnTo>
                  <a:pt x="162770" y="211637"/>
                </a:lnTo>
                <a:close/>
                <a:moveTo>
                  <a:pt x="174411" y="211637"/>
                </a:moveTo>
                <a:lnTo>
                  <a:pt x="179731" y="214707"/>
                </a:lnTo>
                <a:lnTo>
                  <a:pt x="169092" y="214707"/>
                </a:lnTo>
                <a:lnTo>
                  <a:pt x="174411" y="211637"/>
                </a:lnTo>
                <a:close/>
                <a:moveTo>
                  <a:pt x="186023" y="211637"/>
                </a:moveTo>
                <a:lnTo>
                  <a:pt x="191342" y="214707"/>
                </a:lnTo>
                <a:lnTo>
                  <a:pt x="180703" y="214707"/>
                </a:lnTo>
                <a:lnTo>
                  <a:pt x="186023" y="211637"/>
                </a:lnTo>
                <a:close/>
                <a:moveTo>
                  <a:pt x="197634" y="211637"/>
                </a:moveTo>
                <a:lnTo>
                  <a:pt x="202953" y="214707"/>
                </a:lnTo>
                <a:lnTo>
                  <a:pt x="192345" y="214707"/>
                </a:lnTo>
                <a:lnTo>
                  <a:pt x="197634" y="211637"/>
                </a:lnTo>
                <a:close/>
                <a:moveTo>
                  <a:pt x="209275" y="211637"/>
                </a:moveTo>
                <a:lnTo>
                  <a:pt x="214595" y="214707"/>
                </a:lnTo>
                <a:lnTo>
                  <a:pt x="203956" y="214707"/>
                </a:lnTo>
                <a:lnTo>
                  <a:pt x="209275" y="211637"/>
                </a:lnTo>
                <a:close/>
                <a:moveTo>
                  <a:pt x="220856" y="211637"/>
                </a:moveTo>
                <a:lnTo>
                  <a:pt x="226175" y="214707"/>
                </a:lnTo>
                <a:lnTo>
                  <a:pt x="215537" y="214707"/>
                </a:lnTo>
                <a:lnTo>
                  <a:pt x="220856" y="211637"/>
                </a:lnTo>
                <a:close/>
                <a:moveTo>
                  <a:pt x="232498" y="211637"/>
                </a:moveTo>
                <a:lnTo>
                  <a:pt x="237817" y="214707"/>
                </a:lnTo>
                <a:lnTo>
                  <a:pt x="227178" y="214707"/>
                </a:lnTo>
                <a:lnTo>
                  <a:pt x="232498" y="211637"/>
                </a:lnTo>
                <a:close/>
                <a:moveTo>
                  <a:pt x="244109" y="211637"/>
                </a:moveTo>
                <a:lnTo>
                  <a:pt x="249428" y="214707"/>
                </a:lnTo>
                <a:lnTo>
                  <a:pt x="238790" y="214707"/>
                </a:lnTo>
                <a:lnTo>
                  <a:pt x="244109" y="211637"/>
                </a:lnTo>
                <a:close/>
                <a:moveTo>
                  <a:pt x="255750" y="211637"/>
                </a:moveTo>
                <a:lnTo>
                  <a:pt x="261070" y="214707"/>
                </a:lnTo>
                <a:lnTo>
                  <a:pt x="250431" y="214707"/>
                </a:lnTo>
                <a:lnTo>
                  <a:pt x="255750" y="211637"/>
                </a:lnTo>
                <a:close/>
                <a:moveTo>
                  <a:pt x="267362" y="211637"/>
                </a:moveTo>
                <a:lnTo>
                  <a:pt x="272681" y="214707"/>
                </a:lnTo>
                <a:lnTo>
                  <a:pt x="262042" y="214707"/>
                </a:lnTo>
                <a:lnTo>
                  <a:pt x="267362" y="211637"/>
                </a:lnTo>
                <a:close/>
                <a:moveTo>
                  <a:pt x="279003" y="211637"/>
                </a:moveTo>
                <a:lnTo>
                  <a:pt x="284322" y="214707"/>
                </a:lnTo>
                <a:lnTo>
                  <a:pt x="273684" y="214707"/>
                </a:lnTo>
                <a:lnTo>
                  <a:pt x="279003" y="211637"/>
                </a:lnTo>
                <a:close/>
                <a:moveTo>
                  <a:pt x="17023" y="214981"/>
                </a:moveTo>
                <a:lnTo>
                  <a:pt x="11703" y="218051"/>
                </a:lnTo>
                <a:lnTo>
                  <a:pt x="6384" y="214981"/>
                </a:lnTo>
                <a:close/>
                <a:moveTo>
                  <a:pt x="28664" y="214981"/>
                </a:moveTo>
                <a:lnTo>
                  <a:pt x="23345" y="218051"/>
                </a:lnTo>
                <a:lnTo>
                  <a:pt x="18026" y="214981"/>
                </a:lnTo>
                <a:close/>
                <a:moveTo>
                  <a:pt x="40275" y="214981"/>
                </a:moveTo>
                <a:lnTo>
                  <a:pt x="34956" y="218051"/>
                </a:lnTo>
                <a:lnTo>
                  <a:pt x="29637" y="214981"/>
                </a:lnTo>
                <a:close/>
                <a:moveTo>
                  <a:pt x="51886" y="214981"/>
                </a:moveTo>
                <a:lnTo>
                  <a:pt x="46598" y="218051"/>
                </a:lnTo>
                <a:lnTo>
                  <a:pt x="41278" y="214981"/>
                </a:lnTo>
                <a:close/>
                <a:moveTo>
                  <a:pt x="63528" y="214981"/>
                </a:moveTo>
                <a:lnTo>
                  <a:pt x="58209" y="218051"/>
                </a:lnTo>
                <a:lnTo>
                  <a:pt x="52889" y="214981"/>
                </a:lnTo>
                <a:close/>
                <a:moveTo>
                  <a:pt x="75169" y="214981"/>
                </a:moveTo>
                <a:lnTo>
                  <a:pt x="69850" y="218051"/>
                </a:lnTo>
                <a:lnTo>
                  <a:pt x="64531" y="214981"/>
                </a:lnTo>
                <a:close/>
                <a:moveTo>
                  <a:pt x="86750" y="214981"/>
                </a:moveTo>
                <a:lnTo>
                  <a:pt x="81431" y="218051"/>
                </a:lnTo>
                <a:lnTo>
                  <a:pt x="76112" y="214981"/>
                </a:lnTo>
                <a:close/>
                <a:moveTo>
                  <a:pt x="98361" y="214981"/>
                </a:moveTo>
                <a:lnTo>
                  <a:pt x="93042" y="218051"/>
                </a:lnTo>
                <a:lnTo>
                  <a:pt x="87723" y="214981"/>
                </a:lnTo>
                <a:close/>
                <a:moveTo>
                  <a:pt x="110003" y="214981"/>
                </a:moveTo>
                <a:lnTo>
                  <a:pt x="104684" y="218051"/>
                </a:lnTo>
                <a:lnTo>
                  <a:pt x="99364" y="214981"/>
                </a:lnTo>
                <a:close/>
                <a:moveTo>
                  <a:pt x="121614" y="214981"/>
                </a:moveTo>
                <a:lnTo>
                  <a:pt x="116295" y="218051"/>
                </a:lnTo>
                <a:lnTo>
                  <a:pt x="110976" y="214981"/>
                </a:lnTo>
                <a:close/>
                <a:moveTo>
                  <a:pt x="133256" y="214981"/>
                </a:moveTo>
                <a:lnTo>
                  <a:pt x="127936" y="218051"/>
                </a:lnTo>
                <a:lnTo>
                  <a:pt x="122617" y="214981"/>
                </a:lnTo>
                <a:close/>
                <a:moveTo>
                  <a:pt x="144867" y="214981"/>
                </a:moveTo>
                <a:lnTo>
                  <a:pt x="139548" y="218051"/>
                </a:lnTo>
                <a:lnTo>
                  <a:pt x="134228" y="214981"/>
                </a:lnTo>
                <a:close/>
                <a:moveTo>
                  <a:pt x="156478" y="214981"/>
                </a:moveTo>
                <a:lnTo>
                  <a:pt x="151159" y="218051"/>
                </a:lnTo>
                <a:lnTo>
                  <a:pt x="145840" y="214981"/>
                </a:lnTo>
                <a:close/>
                <a:moveTo>
                  <a:pt x="168089" y="214981"/>
                </a:moveTo>
                <a:lnTo>
                  <a:pt x="162770" y="218051"/>
                </a:lnTo>
                <a:lnTo>
                  <a:pt x="157451" y="214981"/>
                </a:lnTo>
                <a:close/>
                <a:moveTo>
                  <a:pt x="179731" y="214981"/>
                </a:moveTo>
                <a:lnTo>
                  <a:pt x="174411" y="218051"/>
                </a:lnTo>
                <a:lnTo>
                  <a:pt x="169092" y="214981"/>
                </a:lnTo>
                <a:close/>
                <a:moveTo>
                  <a:pt x="191342" y="214981"/>
                </a:moveTo>
                <a:lnTo>
                  <a:pt x="186023" y="218051"/>
                </a:lnTo>
                <a:lnTo>
                  <a:pt x="180703" y="214981"/>
                </a:lnTo>
                <a:close/>
                <a:moveTo>
                  <a:pt x="202953" y="214981"/>
                </a:moveTo>
                <a:lnTo>
                  <a:pt x="197634" y="218051"/>
                </a:lnTo>
                <a:lnTo>
                  <a:pt x="192315" y="214981"/>
                </a:lnTo>
                <a:close/>
                <a:moveTo>
                  <a:pt x="214564" y="214981"/>
                </a:moveTo>
                <a:lnTo>
                  <a:pt x="209245" y="218051"/>
                </a:lnTo>
                <a:lnTo>
                  <a:pt x="203926" y="214981"/>
                </a:lnTo>
                <a:close/>
                <a:moveTo>
                  <a:pt x="226175" y="214981"/>
                </a:moveTo>
                <a:lnTo>
                  <a:pt x="220856" y="218051"/>
                </a:lnTo>
                <a:lnTo>
                  <a:pt x="215537" y="214981"/>
                </a:lnTo>
                <a:close/>
                <a:moveTo>
                  <a:pt x="237817" y="214981"/>
                </a:moveTo>
                <a:lnTo>
                  <a:pt x="232498" y="218051"/>
                </a:lnTo>
                <a:lnTo>
                  <a:pt x="227178" y="214981"/>
                </a:lnTo>
                <a:close/>
                <a:moveTo>
                  <a:pt x="249428" y="214981"/>
                </a:moveTo>
                <a:lnTo>
                  <a:pt x="244109" y="218051"/>
                </a:lnTo>
                <a:lnTo>
                  <a:pt x="238790" y="214981"/>
                </a:lnTo>
                <a:close/>
                <a:moveTo>
                  <a:pt x="261070" y="214981"/>
                </a:moveTo>
                <a:lnTo>
                  <a:pt x="255750" y="218051"/>
                </a:lnTo>
                <a:lnTo>
                  <a:pt x="250431" y="214981"/>
                </a:lnTo>
                <a:close/>
                <a:moveTo>
                  <a:pt x="272681" y="214981"/>
                </a:moveTo>
                <a:lnTo>
                  <a:pt x="267362" y="218051"/>
                </a:lnTo>
                <a:lnTo>
                  <a:pt x="262042" y="214981"/>
                </a:lnTo>
                <a:close/>
                <a:moveTo>
                  <a:pt x="284292" y="214981"/>
                </a:moveTo>
                <a:lnTo>
                  <a:pt x="278973" y="218051"/>
                </a:lnTo>
                <a:lnTo>
                  <a:pt x="273653" y="214981"/>
                </a:lnTo>
                <a:close/>
                <a:moveTo>
                  <a:pt x="6050" y="215315"/>
                </a:moveTo>
                <a:lnTo>
                  <a:pt x="6050" y="221290"/>
                </a:lnTo>
                <a:lnTo>
                  <a:pt x="6050" y="221290"/>
                </a:lnTo>
                <a:lnTo>
                  <a:pt x="6080" y="221273"/>
                </a:lnTo>
                <a:lnTo>
                  <a:pt x="6080" y="215368"/>
                </a:lnTo>
                <a:lnTo>
                  <a:pt x="6080" y="215368"/>
                </a:lnTo>
                <a:lnTo>
                  <a:pt x="6050" y="215315"/>
                </a:lnTo>
                <a:close/>
                <a:moveTo>
                  <a:pt x="17174" y="215193"/>
                </a:moveTo>
                <a:lnTo>
                  <a:pt x="11855" y="224403"/>
                </a:lnTo>
                <a:lnTo>
                  <a:pt x="11855" y="218263"/>
                </a:lnTo>
                <a:lnTo>
                  <a:pt x="17174" y="215193"/>
                </a:lnTo>
                <a:close/>
                <a:moveTo>
                  <a:pt x="28816" y="215193"/>
                </a:moveTo>
                <a:lnTo>
                  <a:pt x="23497" y="224403"/>
                </a:lnTo>
                <a:lnTo>
                  <a:pt x="23497" y="218263"/>
                </a:lnTo>
                <a:lnTo>
                  <a:pt x="28816" y="215193"/>
                </a:lnTo>
                <a:close/>
                <a:moveTo>
                  <a:pt x="40427" y="215193"/>
                </a:moveTo>
                <a:lnTo>
                  <a:pt x="35108" y="224403"/>
                </a:lnTo>
                <a:lnTo>
                  <a:pt x="35108" y="218263"/>
                </a:lnTo>
                <a:lnTo>
                  <a:pt x="40427" y="215193"/>
                </a:lnTo>
                <a:close/>
                <a:moveTo>
                  <a:pt x="52008" y="215193"/>
                </a:moveTo>
                <a:lnTo>
                  <a:pt x="46689" y="224403"/>
                </a:lnTo>
                <a:lnTo>
                  <a:pt x="46689" y="218263"/>
                </a:lnTo>
                <a:lnTo>
                  <a:pt x="52008" y="215193"/>
                </a:lnTo>
                <a:close/>
                <a:moveTo>
                  <a:pt x="63650" y="215193"/>
                </a:moveTo>
                <a:lnTo>
                  <a:pt x="58330" y="224403"/>
                </a:lnTo>
                <a:lnTo>
                  <a:pt x="58330" y="218263"/>
                </a:lnTo>
                <a:lnTo>
                  <a:pt x="63650" y="215193"/>
                </a:lnTo>
                <a:close/>
                <a:moveTo>
                  <a:pt x="75261" y="215193"/>
                </a:moveTo>
                <a:lnTo>
                  <a:pt x="69941" y="224403"/>
                </a:lnTo>
                <a:lnTo>
                  <a:pt x="69941" y="218263"/>
                </a:lnTo>
                <a:lnTo>
                  <a:pt x="75261" y="215193"/>
                </a:lnTo>
                <a:close/>
                <a:moveTo>
                  <a:pt x="86902" y="215193"/>
                </a:moveTo>
                <a:lnTo>
                  <a:pt x="81583" y="224403"/>
                </a:lnTo>
                <a:lnTo>
                  <a:pt x="81583" y="218263"/>
                </a:lnTo>
                <a:lnTo>
                  <a:pt x="86902" y="215193"/>
                </a:lnTo>
                <a:close/>
                <a:moveTo>
                  <a:pt x="98513" y="215193"/>
                </a:moveTo>
                <a:lnTo>
                  <a:pt x="93194" y="224403"/>
                </a:lnTo>
                <a:lnTo>
                  <a:pt x="93194" y="218263"/>
                </a:lnTo>
                <a:lnTo>
                  <a:pt x="98513" y="215193"/>
                </a:lnTo>
                <a:close/>
                <a:moveTo>
                  <a:pt x="110155" y="215193"/>
                </a:moveTo>
                <a:lnTo>
                  <a:pt x="104836" y="224403"/>
                </a:lnTo>
                <a:lnTo>
                  <a:pt x="104836" y="218263"/>
                </a:lnTo>
                <a:lnTo>
                  <a:pt x="110155" y="215193"/>
                </a:lnTo>
                <a:close/>
                <a:moveTo>
                  <a:pt x="121736" y="215193"/>
                </a:moveTo>
                <a:lnTo>
                  <a:pt x="116416" y="224403"/>
                </a:lnTo>
                <a:lnTo>
                  <a:pt x="116416" y="218263"/>
                </a:lnTo>
                <a:lnTo>
                  <a:pt x="121736" y="215193"/>
                </a:lnTo>
                <a:close/>
                <a:moveTo>
                  <a:pt x="133377" y="215193"/>
                </a:moveTo>
                <a:lnTo>
                  <a:pt x="128058" y="224403"/>
                </a:lnTo>
                <a:lnTo>
                  <a:pt x="128058" y="218263"/>
                </a:lnTo>
                <a:lnTo>
                  <a:pt x="133377" y="215193"/>
                </a:lnTo>
                <a:close/>
                <a:moveTo>
                  <a:pt x="144988" y="215193"/>
                </a:moveTo>
                <a:lnTo>
                  <a:pt x="139669" y="224403"/>
                </a:lnTo>
                <a:lnTo>
                  <a:pt x="139669" y="218263"/>
                </a:lnTo>
                <a:lnTo>
                  <a:pt x="144988" y="215193"/>
                </a:lnTo>
                <a:close/>
                <a:moveTo>
                  <a:pt x="156630" y="215193"/>
                </a:moveTo>
                <a:lnTo>
                  <a:pt x="151311" y="224403"/>
                </a:lnTo>
                <a:lnTo>
                  <a:pt x="151311" y="218263"/>
                </a:lnTo>
                <a:lnTo>
                  <a:pt x="156630" y="215193"/>
                </a:lnTo>
                <a:close/>
                <a:moveTo>
                  <a:pt x="168241" y="215193"/>
                </a:moveTo>
                <a:lnTo>
                  <a:pt x="162922" y="224403"/>
                </a:lnTo>
                <a:lnTo>
                  <a:pt x="162922" y="218263"/>
                </a:lnTo>
                <a:lnTo>
                  <a:pt x="168241" y="215193"/>
                </a:lnTo>
                <a:close/>
                <a:moveTo>
                  <a:pt x="179822" y="215193"/>
                </a:moveTo>
                <a:lnTo>
                  <a:pt x="174503" y="224403"/>
                </a:lnTo>
                <a:lnTo>
                  <a:pt x="174503" y="218263"/>
                </a:lnTo>
                <a:lnTo>
                  <a:pt x="179822" y="215193"/>
                </a:lnTo>
                <a:close/>
                <a:moveTo>
                  <a:pt x="191463" y="215193"/>
                </a:moveTo>
                <a:lnTo>
                  <a:pt x="186144" y="224403"/>
                </a:lnTo>
                <a:lnTo>
                  <a:pt x="186144" y="218263"/>
                </a:lnTo>
                <a:lnTo>
                  <a:pt x="191463" y="215193"/>
                </a:lnTo>
                <a:close/>
                <a:moveTo>
                  <a:pt x="203075" y="215193"/>
                </a:moveTo>
                <a:lnTo>
                  <a:pt x="197755" y="224403"/>
                </a:lnTo>
                <a:lnTo>
                  <a:pt x="197755" y="218263"/>
                </a:lnTo>
                <a:lnTo>
                  <a:pt x="203075" y="215193"/>
                </a:lnTo>
                <a:close/>
                <a:moveTo>
                  <a:pt x="214716" y="215193"/>
                </a:moveTo>
                <a:lnTo>
                  <a:pt x="209397" y="224403"/>
                </a:lnTo>
                <a:lnTo>
                  <a:pt x="209397" y="218263"/>
                </a:lnTo>
                <a:lnTo>
                  <a:pt x="214716" y="215193"/>
                </a:lnTo>
                <a:close/>
                <a:moveTo>
                  <a:pt x="226327" y="215193"/>
                </a:moveTo>
                <a:lnTo>
                  <a:pt x="221008" y="224403"/>
                </a:lnTo>
                <a:lnTo>
                  <a:pt x="221008" y="218263"/>
                </a:lnTo>
                <a:lnTo>
                  <a:pt x="226327" y="215193"/>
                </a:lnTo>
                <a:close/>
                <a:moveTo>
                  <a:pt x="237969" y="215193"/>
                </a:moveTo>
                <a:lnTo>
                  <a:pt x="232650" y="224403"/>
                </a:lnTo>
                <a:lnTo>
                  <a:pt x="232650" y="218263"/>
                </a:lnTo>
                <a:lnTo>
                  <a:pt x="237969" y="215193"/>
                </a:lnTo>
                <a:close/>
                <a:moveTo>
                  <a:pt x="249550" y="215193"/>
                </a:moveTo>
                <a:lnTo>
                  <a:pt x="244230" y="224403"/>
                </a:lnTo>
                <a:lnTo>
                  <a:pt x="244230" y="218263"/>
                </a:lnTo>
                <a:lnTo>
                  <a:pt x="249550" y="215193"/>
                </a:lnTo>
                <a:close/>
                <a:moveTo>
                  <a:pt x="261191" y="215193"/>
                </a:moveTo>
                <a:lnTo>
                  <a:pt x="255872" y="224403"/>
                </a:lnTo>
                <a:lnTo>
                  <a:pt x="255872" y="218263"/>
                </a:lnTo>
                <a:lnTo>
                  <a:pt x="261191" y="215193"/>
                </a:lnTo>
                <a:close/>
                <a:moveTo>
                  <a:pt x="272802" y="215193"/>
                </a:moveTo>
                <a:lnTo>
                  <a:pt x="267483" y="224403"/>
                </a:lnTo>
                <a:lnTo>
                  <a:pt x="267483" y="218263"/>
                </a:lnTo>
                <a:lnTo>
                  <a:pt x="272802" y="215193"/>
                </a:lnTo>
                <a:close/>
                <a:moveTo>
                  <a:pt x="284444" y="215193"/>
                </a:moveTo>
                <a:lnTo>
                  <a:pt x="279125" y="224403"/>
                </a:lnTo>
                <a:lnTo>
                  <a:pt x="279125" y="218263"/>
                </a:lnTo>
                <a:lnTo>
                  <a:pt x="284444" y="215193"/>
                </a:lnTo>
                <a:close/>
                <a:moveTo>
                  <a:pt x="6262" y="215224"/>
                </a:moveTo>
                <a:lnTo>
                  <a:pt x="11582" y="218263"/>
                </a:lnTo>
                <a:lnTo>
                  <a:pt x="11582" y="224434"/>
                </a:lnTo>
                <a:lnTo>
                  <a:pt x="6262" y="215224"/>
                </a:lnTo>
                <a:close/>
                <a:moveTo>
                  <a:pt x="17904" y="215224"/>
                </a:moveTo>
                <a:lnTo>
                  <a:pt x="23223" y="218263"/>
                </a:lnTo>
                <a:lnTo>
                  <a:pt x="23223" y="224434"/>
                </a:lnTo>
                <a:lnTo>
                  <a:pt x="17904" y="215224"/>
                </a:lnTo>
                <a:close/>
                <a:moveTo>
                  <a:pt x="29515" y="215224"/>
                </a:moveTo>
                <a:lnTo>
                  <a:pt x="34834" y="218263"/>
                </a:lnTo>
                <a:lnTo>
                  <a:pt x="34834" y="224434"/>
                </a:lnTo>
                <a:lnTo>
                  <a:pt x="29515" y="215224"/>
                </a:lnTo>
                <a:close/>
                <a:moveTo>
                  <a:pt x="41126" y="215224"/>
                </a:moveTo>
                <a:lnTo>
                  <a:pt x="46446" y="218263"/>
                </a:lnTo>
                <a:lnTo>
                  <a:pt x="46446" y="224434"/>
                </a:lnTo>
                <a:lnTo>
                  <a:pt x="41126" y="215224"/>
                </a:lnTo>
                <a:close/>
                <a:moveTo>
                  <a:pt x="52737" y="215224"/>
                </a:moveTo>
                <a:lnTo>
                  <a:pt x="58057" y="218263"/>
                </a:lnTo>
                <a:lnTo>
                  <a:pt x="58057" y="224434"/>
                </a:lnTo>
                <a:lnTo>
                  <a:pt x="52737" y="215224"/>
                </a:lnTo>
                <a:close/>
                <a:moveTo>
                  <a:pt x="64379" y="215193"/>
                </a:moveTo>
                <a:lnTo>
                  <a:pt x="69698" y="218263"/>
                </a:lnTo>
                <a:lnTo>
                  <a:pt x="69698" y="224434"/>
                </a:lnTo>
                <a:lnTo>
                  <a:pt x="64379" y="215193"/>
                </a:lnTo>
                <a:close/>
                <a:moveTo>
                  <a:pt x="75990" y="215224"/>
                </a:moveTo>
                <a:lnTo>
                  <a:pt x="81309" y="218263"/>
                </a:lnTo>
                <a:lnTo>
                  <a:pt x="81309" y="224434"/>
                </a:lnTo>
                <a:lnTo>
                  <a:pt x="75990" y="215224"/>
                </a:lnTo>
                <a:close/>
                <a:moveTo>
                  <a:pt x="87632" y="215224"/>
                </a:moveTo>
                <a:lnTo>
                  <a:pt x="92951" y="218263"/>
                </a:lnTo>
                <a:lnTo>
                  <a:pt x="92951" y="224434"/>
                </a:lnTo>
                <a:lnTo>
                  <a:pt x="87632" y="215224"/>
                </a:lnTo>
                <a:close/>
                <a:moveTo>
                  <a:pt x="99243" y="215224"/>
                </a:moveTo>
                <a:lnTo>
                  <a:pt x="104562" y="218263"/>
                </a:lnTo>
                <a:lnTo>
                  <a:pt x="104562" y="224434"/>
                </a:lnTo>
                <a:lnTo>
                  <a:pt x="99243" y="215224"/>
                </a:lnTo>
                <a:close/>
                <a:moveTo>
                  <a:pt x="110824" y="215224"/>
                </a:moveTo>
                <a:lnTo>
                  <a:pt x="116143" y="218263"/>
                </a:lnTo>
                <a:lnTo>
                  <a:pt x="116143" y="224434"/>
                </a:lnTo>
                <a:lnTo>
                  <a:pt x="110824" y="215224"/>
                </a:lnTo>
                <a:close/>
                <a:moveTo>
                  <a:pt x="122465" y="215224"/>
                </a:moveTo>
                <a:lnTo>
                  <a:pt x="127784" y="218263"/>
                </a:lnTo>
                <a:lnTo>
                  <a:pt x="127784" y="224434"/>
                </a:lnTo>
                <a:lnTo>
                  <a:pt x="122465" y="215224"/>
                </a:lnTo>
                <a:close/>
                <a:moveTo>
                  <a:pt x="134076" y="215224"/>
                </a:moveTo>
                <a:lnTo>
                  <a:pt x="139396" y="218263"/>
                </a:lnTo>
                <a:lnTo>
                  <a:pt x="139396" y="224434"/>
                </a:lnTo>
                <a:lnTo>
                  <a:pt x="134076" y="215224"/>
                </a:lnTo>
                <a:close/>
                <a:moveTo>
                  <a:pt x="145718" y="215224"/>
                </a:moveTo>
                <a:lnTo>
                  <a:pt x="151037" y="218263"/>
                </a:lnTo>
                <a:lnTo>
                  <a:pt x="151037" y="224434"/>
                </a:lnTo>
                <a:lnTo>
                  <a:pt x="145718" y="215224"/>
                </a:lnTo>
                <a:close/>
                <a:moveTo>
                  <a:pt x="157329" y="215224"/>
                </a:moveTo>
                <a:lnTo>
                  <a:pt x="162648" y="218263"/>
                </a:lnTo>
                <a:lnTo>
                  <a:pt x="162648" y="224434"/>
                </a:lnTo>
                <a:lnTo>
                  <a:pt x="157329" y="215224"/>
                </a:lnTo>
                <a:close/>
                <a:moveTo>
                  <a:pt x="168971" y="215224"/>
                </a:moveTo>
                <a:lnTo>
                  <a:pt x="174290" y="218263"/>
                </a:lnTo>
                <a:lnTo>
                  <a:pt x="174290" y="224434"/>
                </a:lnTo>
                <a:lnTo>
                  <a:pt x="168971" y="215224"/>
                </a:lnTo>
                <a:close/>
                <a:moveTo>
                  <a:pt x="180551" y="215224"/>
                </a:moveTo>
                <a:lnTo>
                  <a:pt x="185871" y="218263"/>
                </a:lnTo>
                <a:lnTo>
                  <a:pt x="185871" y="224434"/>
                </a:lnTo>
                <a:lnTo>
                  <a:pt x="180551" y="215224"/>
                </a:lnTo>
                <a:close/>
                <a:moveTo>
                  <a:pt x="192193" y="215224"/>
                </a:moveTo>
                <a:lnTo>
                  <a:pt x="197512" y="218263"/>
                </a:lnTo>
                <a:lnTo>
                  <a:pt x="197512" y="224434"/>
                </a:lnTo>
                <a:lnTo>
                  <a:pt x="192193" y="215224"/>
                </a:lnTo>
                <a:close/>
                <a:moveTo>
                  <a:pt x="203804" y="215193"/>
                </a:moveTo>
                <a:lnTo>
                  <a:pt x="209123" y="218263"/>
                </a:lnTo>
                <a:lnTo>
                  <a:pt x="209123" y="224434"/>
                </a:lnTo>
                <a:lnTo>
                  <a:pt x="203804" y="215193"/>
                </a:lnTo>
                <a:close/>
                <a:moveTo>
                  <a:pt x="215446" y="215224"/>
                </a:moveTo>
                <a:lnTo>
                  <a:pt x="220765" y="218263"/>
                </a:lnTo>
                <a:lnTo>
                  <a:pt x="220765" y="224434"/>
                </a:lnTo>
                <a:lnTo>
                  <a:pt x="215446" y="215224"/>
                </a:lnTo>
                <a:close/>
                <a:moveTo>
                  <a:pt x="227057" y="215224"/>
                </a:moveTo>
                <a:lnTo>
                  <a:pt x="232376" y="218263"/>
                </a:lnTo>
                <a:lnTo>
                  <a:pt x="232376" y="224434"/>
                </a:lnTo>
                <a:lnTo>
                  <a:pt x="227057" y="215224"/>
                </a:lnTo>
                <a:close/>
                <a:moveTo>
                  <a:pt x="238668" y="215193"/>
                </a:moveTo>
                <a:lnTo>
                  <a:pt x="243987" y="218263"/>
                </a:lnTo>
                <a:lnTo>
                  <a:pt x="243987" y="224434"/>
                </a:lnTo>
                <a:lnTo>
                  <a:pt x="238668" y="215193"/>
                </a:lnTo>
                <a:close/>
                <a:moveTo>
                  <a:pt x="250279" y="215193"/>
                </a:moveTo>
                <a:lnTo>
                  <a:pt x="255598" y="218263"/>
                </a:lnTo>
                <a:lnTo>
                  <a:pt x="255598" y="224434"/>
                </a:lnTo>
                <a:lnTo>
                  <a:pt x="250279" y="215193"/>
                </a:lnTo>
                <a:close/>
                <a:moveTo>
                  <a:pt x="261890" y="215193"/>
                </a:moveTo>
                <a:lnTo>
                  <a:pt x="267210" y="218263"/>
                </a:lnTo>
                <a:lnTo>
                  <a:pt x="267210" y="224434"/>
                </a:lnTo>
                <a:lnTo>
                  <a:pt x="261890" y="215193"/>
                </a:lnTo>
                <a:close/>
                <a:moveTo>
                  <a:pt x="273532" y="215193"/>
                </a:moveTo>
                <a:lnTo>
                  <a:pt x="278851" y="218263"/>
                </a:lnTo>
                <a:lnTo>
                  <a:pt x="278851" y="224434"/>
                </a:lnTo>
                <a:lnTo>
                  <a:pt x="273532" y="215193"/>
                </a:lnTo>
                <a:close/>
                <a:moveTo>
                  <a:pt x="52525" y="215315"/>
                </a:moveTo>
                <a:lnTo>
                  <a:pt x="57844" y="224495"/>
                </a:lnTo>
                <a:lnTo>
                  <a:pt x="57844" y="224495"/>
                </a:lnTo>
                <a:lnTo>
                  <a:pt x="55351" y="223066"/>
                </a:lnTo>
                <a:lnTo>
                  <a:pt x="52525" y="221455"/>
                </a:lnTo>
                <a:lnTo>
                  <a:pt x="52525" y="215315"/>
                </a:lnTo>
                <a:close/>
                <a:moveTo>
                  <a:pt x="133864" y="215315"/>
                </a:moveTo>
                <a:lnTo>
                  <a:pt x="139183" y="224495"/>
                </a:lnTo>
                <a:lnTo>
                  <a:pt x="139183" y="224495"/>
                </a:lnTo>
                <a:lnTo>
                  <a:pt x="136721" y="223066"/>
                </a:lnTo>
                <a:lnTo>
                  <a:pt x="133864" y="221455"/>
                </a:lnTo>
                <a:lnTo>
                  <a:pt x="133864" y="215315"/>
                </a:lnTo>
                <a:close/>
                <a:moveTo>
                  <a:pt x="215202" y="215315"/>
                </a:moveTo>
                <a:lnTo>
                  <a:pt x="220522" y="224495"/>
                </a:lnTo>
                <a:lnTo>
                  <a:pt x="220522" y="224495"/>
                </a:lnTo>
                <a:lnTo>
                  <a:pt x="218060" y="223066"/>
                </a:lnTo>
                <a:lnTo>
                  <a:pt x="215202" y="221455"/>
                </a:lnTo>
                <a:lnTo>
                  <a:pt x="215202" y="215315"/>
                </a:lnTo>
                <a:close/>
                <a:moveTo>
                  <a:pt x="64136" y="215315"/>
                </a:moveTo>
                <a:lnTo>
                  <a:pt x="69455" y="224495"/>
                </a:lnTo>
                <a:lnTo>
                  <a:pt x="69455" y="224495"/>
                </a:lnTo>
                <a:lnTo>
                  <a:pt x="66993" y="223066"/>
                </a:lnTo>
                <a:lnTo>
                  <a:pt x="64136" y="221455"/>
                </a:lnTo>
                <a:lnTo>
                  <a:pt x="64136" y="215315"/>
                </a:lnTo>
                <a:close/>
                <a:moveTo>
                  <a:pt x="75777" y="215315"/>
                </a:moveTo>
                <a:lnTo>
                  <a:pt x="81097" y="224495"/>
                </a:lnTo>
                <a:lnTo>
                  <a:pt x="81097" y="224495"/>
                </a:lnTo>
                <a:lnTo>
                  <a:pt x="78604" y="223066"/>
                </a:lnTo>
                <a:lnTo>
                  <a:pt x="75777" y="221455"/>
                </a:lnTo>
                <a:lnTo>
                  <a:pt x="75777" y="215315"/>
                </a:lnTo>
                <a:close/>
                <a:moveTo>
                  <a:pt x="87389" y="215315"/>
                </a:moveTo>
                <a:lnTo>
                  <a:pt x="92708" y="224495"/>
                </a:lnTo>
                <a:lnTo>
                  <a:pt x="92708" y="224495"/>
                </a:lnTo>
                <a:lnTo>
                  <a:pt x="90246" y="223066"/>
                </a:lnTo>
                <a:lnTo>
                  <a:pt x="87389" y="221455"/>
                </a:lnTo>
                <a:lnTo>
                  <a:pt x="87389" y="215315"/>
                </a:lnTo>
                <a:close/>
                <a:moveTo>
                  <a:pt x="99030" y="215315"/>
                </a:moveTo>
                <a:lnTo>
                  <a:pt x="104349" y="224495"/>
                </a:lnTo>
                <a:lnTo>
                  <a:pt x="104349" y="224495"/>
                </a:lnTo>
                <a:lnTo>
                  <a:pt x="101857" y="223066"/>
                </a:lnTo>
                <a:lnTo>
                  <a:pt x="99030" y="221455"/>
                </a:lnTo>
                <a:lnTo>
                  <a:pt x="99030" y="215315"/>
                </a:lnTo>
                <a:close/>
                <a:moveTo>
                  <a:pt x="110611" y="215315"/>
                </a:moveTo>
                <a:lnTo>
                  <a:pt x="115930" y="224495"/>
                </a:lnTo>
                <a:lnTo>
                  <a:pt x="115930" y="224495"/>
                </a:lnTo>
                <a:lnTo>
                  <a:pt x="113468" y="223066"/>
                </a:lnTo>
                <a:lnTo>
                  <a:pt x="110611" y="221455"/>
                </a:lnTo>
                <a:lnTo>
                  <a:pt x="110611" y="215315"/>
                </a:lnTo>
                <a:close/>
                <a:moveTo>
                  <a:pt x="145475" y="215315"/>
                </a:moveTo>
                <a:lnTo>
                  <a:pt x="150794" y="224495"/>
                </a:lnTo>
                <a:lnTo>
                  <a:pt x="150794" y="224495"/>
                </a:lnTo>
                <a:lnTo>
                  <a:pt x="148332" y="223066"/>
                </a:lnTo>
                <a:lnTo>
                  <a:pt x="145475" y="221455"/>
                </a:lnTo>
                <a:lnTo>
                  <a:pt x="145475" y="215315"/>
                </a:lnTo>
                <a:close/>
                <a:moveTo>
                  <a:pt x="157116" y="215315"/>
                </a:moveTo>
                <a:lnTo>
                  <a:pt x="162436" y="224495"/>
                </a:lnTo>
                <a:lnTo>
                  <a:pt x="162436" y="224495"/>
                </a:lnTo>
                <a:lnTo>
                  <a:pt x="159974" y="223066"/>
                </a:lnTo>
                <a:lnTo>
                  <a:pt x="157116" y="221455"/>
                </a:lnTo>
                <a:lnTo>
                  <a:pt x="157116" y="215315"/>
                </a:lnTo>
                <a:close/>
                <a:moveTo>
                  <a:pt x="168727" y="215315"/>
                </a:moveTo>
                <a:lnTo>
                  <a:pt x="174047" y="224495"/>
                </a:lnTo>
                <a:lnTo>
                  <a:pt x="174047" y="224495"/>
                </a:lnTo>
                <a:lnTo>
                  <a:pt x="171585" y="223066"/>
                </a:lnTo>
                <a:lnTo>
                  <a:pt x="168727" y="221455"/>
                </a:lnTo>
                <a:lnTo>
                  <a:pt x="168727" y="215315"/>
                </a:lnTo>
                <a:close/>
                <a:moveTo>
                  <a:pt x="191950" y="215315"/>
                </a:moveTo>
                <a:lnTo>
                  <a:pt x="197269" y="224495"/>
                </a:lnTo>
                <a:lnTo>
                  <a:pt x="197269" y="224495"/>
                </a:lnTo>
                <a:lnTo>
                  <a:pt x="194807" y="223066"/>
                </a:lnTo>
                <a:lnTo>
                  <a:pt x="191950" y="221455"/>
                </a:lnTo>
                <a:lnTo>
                  <a:pt x="191950" y="215315"/>
                </a:lnTo>
                <a:close/>
                <a:moveTo>
                  <a:pt x="238455" y="215315"/>
                </a:moveTo>
                <a:lnTo>
                  <a:pt x="243774" y="224495"/>
                </a:lnTo>
                <a:lnTo>
                  <a:pt x="243774" y="224495"/>
                </a:lnTo>
                <a:lnTo>
                  <a:pt x="241312" y="223066"/>
                </a:lnTo>
                <a:lnTo>
                  <a:pt x="238455" y="221455"/>
                </a:lnTo>
                <a:lnTo>
                  <a:pt x="238455" y="215315"/>
                </a:lnTo>
                <a:close/>
                <a:moveTo>
                  <a:pt x="17661" y="215315"/>
                </a:moveTo>
                <a:lnTo>
                  <a:pt x="22980" y="224495"/>
                </a:lnTo>
                <a:lnTo>
                  <a:pt x="20518" y="223066"/>
                </a:lnTo>
                <a:lnTo>
                  <a:pt x="17661" y="221455"/>
                </a:lnTo>
                <a:lnTo>
                  <a:pt x="17661" y="215315"/>
                </a:lnTo>
                <a:close/>
                <a:moveTo>
                  <a:pt x="29302" y="215315"/>
                </a:moveTo>
                <a:lnTo>
                  <a:pt x="34622" y="224495"/>
                </a:lnTo>
                <a:lnTo>
                  <a:pt x="32160" y="223066"/>
                </a:lnTo>
                <a:lnTo>
                  <a:pt x="29302" y="221455"/>
                </a:lnTo>
                <a:lnTo>
                  <a:pt x="29302" y="215315"/>
                </a:lnTo>
                <a:close/>
                <a:moveTo>
                  <a:pt x="40883" y="215315"/>
                </a:moveTo>
                <a:lnTo>
                  <a:pt x="46202" y="224495"/>
                </a:lnTo>
                <a:lnTo>
                  <a:pt x="43740" y="223066"/>
                </a:lnTo>
                <a:lnTo>
                  <a:pt x="40883" y="221455"/>
                </a:lnTo>
                <a:lnTo>
                  <a:pt x="40883" y="215315"/>
                </a:lnTo>
                <a:close/>
                <a:moveTo>
                  <a:pt x="122222" y="215315"/>
                </a:moveTo>
                <a:lnTo>
                  <a:pt x="127541" y="224495"/>
                </a:lnTo>
                <a:lnTo>
                  <a:pt x="125079" y="223066"/>
                </a:lnTo>
                <a:lnTo>
                  <a:pt x="122222" y="221455"/>
                </a:lnTo>
                <a:lnTo>
                  <a:pt x="122222" y="215315"/>
                </a:lnTo>
                <a:close/>
                <a:moveTo>
                  <a:pt x="180339" y="215315"/>
                </a:moveTo>
                <a:lnTo>
                  <a:pt x="185658" y="224495"/>
                </a:lnTo>
                <a:lnTo>
                  <a:pt x="183165" y="223066"/>
                </a:lnTo>
                <a:lnTo>
                  <a:pt x="180339" y="221455"/>
                </a:lnTo>
                <a:lnTo>
                  <a:pt x="180339" y="215315"/>
                </a:lnTo>
                <a:close/>
                <a:moveTo>
                  <a:pt x="203591" y="215315"/>
                </a:moveTo>
                <a:lnTo>
                  <a:pt x="208911" y="224495"/>
                </a:lnTo>
                <a:lnTo>
                  <a:pt x="206418" y="223066"/>
                </a:lnTo>
                <a:lnTo>
                  <a:pt x="203591" y="221455"/>
                </a:lnTo>
                <a:lnTo>
                  <a:pt x="203591" y="215315"/>
                </a:lnTo>
                <a:close/>
                <a:moveTo>
                  <a:pt x="226844" y="215315"/>
                </a:moveTo>
                <a:lnTo>
                  <a:pt x="232163" y="224495"/>
                </a:lnTo>
                <a:lnTo>
                  <a:pt x="229671" y="223066"/>
                </a:lnTo>
                <a:lnTo>
                  <a:pt x="226844" y="221455"/>
                </a:lnTo>
                <a:lnTo>
                  <a:pt x="226844" y="215315"/>
                </a:lnTo>
                <a:close/>
                <a:moveTo>
                  <a:pt x="250036" y="215315"/>
                </a:moveTo>
                <a:lnTo>
                  <a:pt x="255355" y="224495"/>
                </a:lnTo>
                <a:lnTo>
                  <a:pt x="252893" y="223096"/>
                </a:lnTo>
                <a:lnTo>
                  <a:pt x="250036" y="221455"/>
                </a:lnTo>
                <a:lnTo>
                  <a:pt x="250036" y="215315"/>
                </a:lnTo>
                <a:close/>
                <a:moveTo>
                  <a:pt x="261678" y="215315"/>
                </a:moveTo>
                <a:lnTo>
                  <a:pt x="266997" y="224495"/>
                </a:lnTo>
                <a:lnTo>
                  <a:pt x="264535" y="223096"/>
                </a:lnTo>
                <a:lnTo>
                  <a:pt x="261678" y="221455"/>
                </a:lnTo>
                <a:lnTo>
                  <a:pt x="261678" y="215315"/>
                </a:lnTo>
                <a:close/>
                <a:moveTo>
                  <a:pt x="273289" y="215315"/>
                </a:moveTo>
                <a:lnTo>
                  <a:pt x="278608" y="224495"/>
                </a:lnTo>
                <a:lnTo>
                  <a:pt x="276146" y="223096"/>
                </a:lnTo>
                <a:lnTo>
                  <a:pt x="273289" y="221455"/>
                </a:lnTo>
                <a:lnTo>
                  <a:pt x="273289" y="215315"/>
                </a:lnTo>
                <a:close/>
                <a:moveTo>
                  <a:pt x="63862" y="215345"/>
                </a:moveTo>
                <a:lnTo>
                  <a:pt x="63862" y="221516"/>
                </a:lnTo>
                <a:lnTo>
                  <a:pt x="61005" y="223127"/>
                </a:lnTo>
                <a:lnTo>
                  <a:pt x="58543" y="224555"/>
                </a:lnTo>
                <a:lnTo>
                  <a:pt x="58543" y="224555"/>
                </a:lnTo>
                <a:lnTo>
                  <a:pt x="63862" y="215345"/>
                </a:lnTo>
                <a:close/>
                <a:moveTo>
                  <a:pt x="75504" y="215345"/>
                </a:moveTo>
                <a:lnTo>
                  <a:pt x="75504" y="221516"/>
                </a:lnTo>
                <a:lnTo>
                  <a:pt x="72647" y="223127"/>
                </a:lnTo>
                <a:lnTo>
                  <a:pt x="70185" y="224555"/>
                </a:lnTo>
                <a:lnTo>
                  <a:pt x="70185" y="224555"/>
                </a:lnTo>
                <a:lnTo>
                  <a:pt x="75504" y="215345"/>
                </a:lnTo>
                <a:close/>
                <a:moveTo>
                  <a:pt x="87115" y="215345"/>
                </a:moveTo>
                <a:lnTo>
                  <a:pt x="87115" y="221516"/>
                </a:lnTo>
                <a:lnTo>
                  <a:pt x="84288" y="223127"/>
                </a:lnTo>
                <a:lnTo>
                  <a:pt x="81796" y="224555"/>
                </a:lnTo>
                <a:lnTo>
                  <a:pt x="81796" y="224555"/>
                </a:lnTo>
                <a:lnTo>
                  <a:pt x="87115" y="215345"/>
                </a:lnTo>
                <a:close/>
                <a:moveTo>
                  <a:pt x="98757" y="215345"/>
                </a:moveTo>
                <a:lnTo>
                  <a:pt x="98757" y="221516"/>
                </a:lnTo>
                <a:lnTo>
                  <a:pt x="95899" y="223127"/>
                </a:lnTo>
                <a:lnTo>
                  <a:pt x="93437" y="224555"/>
                </a:lnTo>
                <a:lnTo>
                  <a:pt x="93437" y="224555"/>
                </a:lnTo>
                <a:lnTo>
                  <a:pt x="98757" y="215345"/>
                </a:lnTo>
                <a:close/>
                <a:moveTo>
                  <a:pt x="110368" y="215345"/>
                </a:moveTo>
                <a:lnTo>
                  <a:pt x="110368" y="221516"/>
                </a:lnTo>
                <a:lnTo>
                  <a:pt x="107541" y="223127"/>
                </a:lnTo>
                <a:lnTo>
                  <a:pt x="105048" y="224555"/>
                </a:lnTo>
                <a:lnTo>
                  <a:pt x="105048" y="224555"/>
                </a:lnTo>
                <a:lnTo>
                  <a:pt x="110368" y="215345"/>
                </a:lnTo>
                <a:close/>
                <a:moveTo>
                  <a:pt x="121979" y="215345"/>
                </a:moveTo>
                <a:lnTo>
                  <a:pt x="121979" y="221516"/>
                </a:lnTo>
                <a:lnTo>
                  <a:pt x="119122" y="223127"/>
                </a:lnTo>
                <a:lnTo>
                  <a:pt x="116660" y="224555"/>
                </a:lnTo>
                <a:lnTo>
                  <a:pt x="116660" y="224555"/>
                </a:lnTo>
                <a:lnTo>
                  <a:pt x="121979" y="215345"/>
                </a:lnTo>
                <a:close/>
                <a:moveTo>
                  <a:pt x="145232" y="215345"/>
                </a:moveTo>
                <a:lnTo>
                  <a:pt x="145232" y="221516"/>
                </a:lnTo>
                <a:lnTo>
                  <a:pt x="142374" y="223127"/>
                </a:lnTo>
                <a:lnTo>
                  <a:pt x="139912" y="224555"/>
                </a:lnTo>
                <a:lnTo>
                  <a:pt x="139912" y="224555"/>
                </a:lnTo>
                <a:lnTo>
                  <a:pt x="145232" y="215345"/>
                </a:lnTo>
                <a:close/>
                <a:moveTo>
                  <a:pt x="156843" y="215345"/>
                </a:moveTo>
                <a:lnTo>
                  <a:pt x="156843" y="221516"/>
                </a:lnTo>
                <a:lnTo>
                  <a:pt x="153986" y="223127"/>
                </a:lnTo>
                <a:lnTo>
                  <a:pt x="151523" y="224555"/>
                </a:lnTo>
                <a:lnTo>
                  <a:pt x="151523" y="224555"/>
                </a:lnTo>
                <a:lnTo>
                  <a:pt x="156843" y="215345"/>
                </a:lnTo>
                <a:close/>
                <a:moveTo>
                  <a:pt x="168484" y="215345"/>
                </a:moveTo>
                <a:lnTo>
                  <a:pt x="168484" y="221516"/>
                </a:lnTo>
                <a:lnTo>
                  <a:pt x="165627" y="223127"/>
                </a:lnTo>
                <a:lnTo>
                  <a:pt x="163165" y="224555"/>
                </a:lnTo>
                <a:lnTo>
                  <a:pt x="163165" y="224555"/>
                </a:lnTo>
                <a:lnTo>
                  <a:pt x="168484" y="215345"/>
                </a:lnTo>
                <a:close/>
                <a:moveTo>
                  <a:pt x="180065" y="215345"/>
                </a:moveTo>
                <a:lnTo>
                  <a:pt x="180065" y="221516"/>
                </a:lnTo>
                <a:lnTo>
                  <a:pt x="177208" y="223127"/>
                </a:lnTo>
                <a:lnTo>
                  <a:pt x="174746" y="224555"/>
                </a:lnTo>
                <a:lnTo>
                  <a:pt x="174746" y="224555"/>
                </a:lnTo>
                <a:lnTo>
                  <a:pt x="180065" y="215345"/>
                </a:lnTo>
                <a:close/>
                <a:moveTo>
                  <a:pt x="203318" y="215345"/>
                </a:moveTo>
                <a:lnTo>
                  <a:pt x="203318" y="221516"/>
                </a:lnTo>
                <a:lnTo>
                  <a:pt x="200461" y="223127"/>
                </a:lnTo>
                <a:lnTo>
                  <a:pt x="197999" y="224555"/>
                </a:lnTo>
                <a:lnTo>
                  <a:pt x="197999" y="224555"/>
                </a:lnTo>
                <a:lnTo>
                  <a:pt x="203318" y="215345"/>
                </a:lnTo>
                <a:close/>
                <a:moveTo>
                  <a:pt x="214929" y="215345"/>
                </a:moveTo>
                <a:lnTo>
                  <a:pt x="214929" y="221516"/>
                </a:lnTo>
                <a:lnTo>
                  <a:pt x="212072" y="223127"/>
                </a:lnTo>
                <a:lnTo>
                  <a:pt x="209610" y="224555"/>
                </a:lnTo>
                <a:lnTo>
                  <a:pt x="209610" y="224555"/>
                </a:lnTo>
                <a:lnTo>
                  <a:pt x="214929" y="215345"/>
                </a:lnTo>
                <a:close/>
                <a:moveTo>
                  <a:pt x="226570" y="215345"/>
                </a:moveTo>
                <a:lnTo>
                  <a:pt x="226570" y="221516"/>
                </a:lnTo>
                <a:lnTo>
                  <a:pt x="223713" y="223127"/>
                </a:lnTo>
                <a:lnTo>
                  <a:pt x="221251" y="224555"/>
                </a:lnTo>
                <a:lnTo>
                  <a:pt x="221251" y="224555"/>
                </a:lnTo>
                <a:lnTo>
                  <a:pt x="226570" y="215345"/>
                </a:lnTo>
                <a:close/>
                <a:moveTo>
                  <a:pt x="284657" y="215345"/>
                </a:moveTo>
                <a:lnTo>
                  <a:pt x="284657" y="221516"/>
                </a:lnTo>
                <a:lnTo>
                  <a:pt x="279337" y="224555"/>
                </a:lnTo>
                <a:lnTo>
                  <a:pt x="279337" y="224555"/>
                </a:lnTo>
                <a:lnTo>
                  <a:pt x="284657" y="215345"/>
                </a:lnTo>
                <a:close/>
                <a:moveTo>
                  <a:pt x="52251" y="215345"/>
                </a:moveTo>
                <a:lnTo>
                  <a:pt x="52251" y="221516"/>
                </a:lnTo>
                <a:lnTo>
                  <a:pt x="49394" y="223127"/>
                </a:lnTo>
                <a:lnTo>
                  <a:pt x="46932" y="224555"/>
                </a:lnTo>
                <a:lnTo>
                  <a:pt x="52251" y="215345"/>
                </a:lnTo>
                <a:close/>
                <a:moveTo>
                  <a:pt x="133590" y="215345"/>
                </a:moveTo>
                <a:lnTo>
                  <a:pt x="133590" y="221516"/>
                </a:lnTo>
                <a:lnTo>
                  <a:pt x="130733" y="223127"/>
                </a:lnTo>
                <a:lnTo>
                  <a:pt x="128271" y="224555"/>
                </a:lnTo>
                <a:lnTo>
                  <a:pt x="133590" y="215345"/>
                </a:lnTo>
                <a:close/>
                <a:moveTo>
                  <a:pt x="191676" y="215345"/>
                </a:moveTo>
                <a:lnTo>
                  <a:pt x="191676" y="221516"/>
                </a:lnTo>
                <a:lnTo>
                  <a:pt x="188849" y="223127"/>
                </a:lnTo>
                <a:lnTo>
                  <a:pt x="186357" y="224555"/>
                </a:lnTo>
                <a:lnTo>
                  <a:pt x="191676" y="215345"/>
                </a:lnTo>
                <a:close/>
                <a:moveTo>
                  <a:pt x="238182" y="215345"/>
                </a:moveTo>
                <a:lnTo>
                  <a:pt x="238182" y="221516"/>
                </a:lnTo>
                <a:lnTo>
                  <a:pt x="235355" y="223127"/>
                </a:lnTo>
                <a:lnTo>
                  <a:pt x="232862" y="224555"/>
                </a:lnTo>
                <a:lnTo>
                  <a:pt x="238182" y="215345"/>
                </a:lnTo>
                <a:close/>
                <a:moveTo>
                  <a:pt x="249793" y="215345"/>
                </a:moveTo>
                <a:lnTo>
                  <a:pt x="249793" y="221455"/>
                </a:lnTo>
                <a:lnTo>
                  <a:pt x="246936" y="223096"/>
                </a:lnTo>
                <a:lnTo>
                  <a:pt x="244474" y="224555"/>
                </a:lnTo>
                <a:lnTo>
                  <a:pt x="249793" y="215345"/>
                </a:lnTo>
                <a:close/>
                <a:moveTo>
                  <a:pt x="261404" y="215345"/>
                </a:moveTo>
                <a:lnTo>
                  <a:pt x="261404" y="221455"/>
                </a:lnTo>
                <a:lnTo>
                  <a:pt x="258547" y="223096"/>
                </a:lnTo>
                <a:lnTo>
                  <a:pt x="256085" y="224555"/>
                </a:lnTo>
                <a:lnTo>
                  <a:pt x="261404" y="215345"/>
                </a:lnTo>
                <a:close/>
                <a:moveTo>
                  <a:pt x="273046" y="215345"/>
                </a:moveTo>
                <a:lnTo>
                  <a:pt x="273046" y="221516"/>
                </a:lnTo>
                <a:lnTo>
                  <a:pt x="270188" y="223127"/>
                </a:lnTo>
                <a:lnTo>
                  <a:pt x="267726" y="224555"/>
                </a:lnTo>
                <a:lnTo>
                  <a:pt x="273046" y="215345"/>
                </a:lnTo>
                <a:close/>
                <a:moveTo>
                  <a:pt x="17418" y="215345"/>
                </a:moveTo>
                <a:lnTo>
                  <a:pt x="17418" y="221516"/>
                </a:lnTo>
                <a:lnTo>
                  <a:pt x="14560" y="223127"/>
                </a:lnTo>
                <a:lnTo>
                  <a:pt x="12098" y="224586"/>
                </a:lnTo>
                <a:lnTo>
                  <a:pt x="17418" y="215345"/>
                </a:lnTo>
                <a:close/>
                <a:moveTo>
                  <a:pt x="29029" y="215345"/>
                </a:moveTo>
                <a:lnTo>
                  <a:pt x="29029" y="221516"/>
                </a:lnTo>
                <a:lnTo>
                  <a:pt x="26172" y="223127"/>
                </a:lnTo>
                <a:lnTo>
                  <a:pt x="23710" y="224586"/>
                </a:lnTo>
                <a:lnTo>
                  <a:pt x="29029" y="215345"/>
                </a:lnTo>
                <a:close/>
                <a:moveTo>
                  <a:pt x="40610" y="215345"/>
                </a:moveTo>
                <a:lnTo>
                  <a:pt x="40610" y="221516"/>
                </a:lnTo>
                <a:lnTo>
                  <a:pt x="37783" y="223127"/>
                </a:lnTo>
                <a:lnTo>
                  <a:pt x="35290" y="224586"/>
                </a:lnTo>
                <a:lnTo>
                  <a:pt x="40610" y="215345"/>
                </a:lnTo>
                <a:close/>
                <a:moveTo>
                  <a:pt x="5898" y="221698"/>
                </a:moveTo>
                <a:lnTo>
                  <a:pt x="8755" y="223339"/>
                </a:lnTo>
                <a:lnTo>
                  <a:pt x="11217" y="224768"/>
                </a:lnTo>
                <a:lnTo>
                  <a:pt x="578" y="224768"/>
                </a:lnTo>
                <a:lnTo>
                  <a:pt x="5898" y="221698"/>
                </a:lnTo>
                <a:close/>
                <a:moveTo>
                  <a:pt x="17509" y="221698"/>
                </a:moveTo>
                <a:lnTo>
                  <a:pt x="20366" y="223339"/>
                </a:lnTo>
                <a:lnTo>
                  <a:pt x="22828" y="224768"/>
                </a:lnTo>
                <a:lnTo>
                  <a:pt x="12190" y="224768"/>
                </a:lnTo>
                <a:lnTo>
                  <a:pt x="14682" y="223339"/>
                </a:lnTo>
                <a:lnTo>
                  <a:pt x="17509" y="221698"/>
                </a:lnTo>
                <a:close/>
                <a:moveTo>
                  <a:pt x="29150" y="221698"/>
                </a:moveTo>
                <a:lnTo>
                  <a:pt x="32008" y="223339"/>
                </a:lnTo>
                <a:lnTo>
                  <a:pt x="34470" y="224768"/>
                </a:lnTo>
                <a:lnTo>
                  <a:pt x="23831" y="224768"/>
                </a:lnTo>
                <a:lnTo>
                  <a:pt x="26293" y="223339"/>
                </a:lnTo>
                <a:lnTo>
                  <a:pt x="29150" y="221698"/>
                </a:lnTo>
                <a:close/>
                <a:moveTo>
                  <a:pt x="40762" y="221698"/>
                </a:moveTo>
                <a:lnTo>
                  <a:pt x="43619" y="223339"/>
                </a:lnTo>
                <a:lnTo>
                  <a:pt x="46081" y="224768"/>
                </a:lnTo>
                <a:lnTo>
                  <a:pt x="35442" y="224768"/>
                </a:lnTo>
                <a:lnTo>
                  <a:pt x="37935" y="223339"/>
                </a:lnTo>
                <a:lnTo>
                  <a:pt x="40762" y="221698"/>
                </a:lnTo>
                <a:close/>
                <a:moveTo>
                  <a:pt x="52403" y="221698"/>
                </a:moveTo>
                <a:lnTo>
                  <a:pt x="55260" y="223339"/>
                </a:lnTo>
                <a:lnTo>
                  <a:pt x="57722" y="224768"/>
                </a:lnTo>
                <a:lnTo>
                  <a:pt x="47084" y="224768"/>
                </a:lnTo>
                <a:lnTo>
                  <a:pt x="49546" y="223339"/>
                </a:lnTo>
                <a:lnTo>
                  <a:pt x="52403" y="221698"/>
                </a:lnTo>
                <a:close/>
                <a:moveTo>
                  <a:pt x="64014" y="221698"/>
                </a:moveTo>
                <a:lnTo>
                  <a:pt x="66871" y="223339"/>
                </a:lnTo>
                <a:lnTo>
                  <a:pt x="69334" y="224768"/>
                </a:lnTo>
                <a:lnTo>
                  <a:pt x="58695" y="224768"/>
                </a:lnTo>
                <a:lnTo>
                  <a:pt x="61187" y="223339"/>
                </a:lnTo>
                <a:lnTo>
                  <a:pt x="64014" y="221698"/>
                </a:lnTo>
                <a:close/>
                <a:moveTo>
                  <a:pt x="75656" y="221698"/>
                </a:moveTo>
                <a:lnTo>
                  <a:pt x="78513" y="223339"/>
                </a:lnTo>
                <a:lnTo>
                  <a:pt x="80975" y="224768"/>
                </a:lnTo>
                <a:lnTo>
                  <a:pt x="70337" y="224768"/>
                </a:lnTo>
                <a:lnTo>
                  <a:pt x="72799" y="223339"/>
                </a:lnTo>
                <a:lnTo>
                  <a:pt x="75656" y="221698"/>
                </a:lnTo>
                <a:close/>
                <a:moveTo>
                  <a:pt x="87237" y="221698"/>
                </a:moveTo>
                <a:lnTo>
                  <a:pt x="90094" y="223339"/>
                </a:lnTo>
                <a:lnTo>
                  <a:pt x="92556" y="224768"/>
                </a:lnTo>
                <a:lnTo>
                  <a:pt x="81917" y="224768"/>
                </a:lnTo>
                <a:lnTo>
                  <a:pt x="84379" y="223339"/>
                </a:lnTo>
                <a:lnTo>
                  <a:pt x="87237" y="221698"/>
                </a:lnTo>
                <a:close/>
                <a:moveTo>
                  <a:pt x="98878" y="221698"/>
                </a:moveTo>
                <a:lnTo>
                  <a:pt x="101705" y="223339"/>
                </a:lnTo>
                <a:lnTo>
                  <a:pt x="104197" y="224768"/>
                </a:lnTo>
                <a:lnTo>
                  <a:pt x="93559" y="224768"/>
                </a:lnTo>
                <a:lnTo>
                  <a:pt x="96021" y="223339"/>
                </a:lnTo>
                <a:lnTo>
                  <a:pt x="98878" y="221698"/>
                </a:lnTo>
                <a:close/>
                <a:moveTo>
                  <a:pt x="110489" y="221698"/>
                </a:moveTo>
                <a:lnTo>
                  <a:pt x="113346" y="223339"/>
                </a:lnTo>
                <a:lnTo>
                  <a:pt x="115809" y="224768"/>
                </a:lnTo>
                <a:lnTo>
                  <a:pt x="105170" y="224768"/>
                </a:lnTo>
                <a:lnTo>
                  <a:pt x="107632" y="223339"/>
                </a:lnTo>
                <a:lnTo>
                  <a:pt x="110489" y="221698"/>
                </a:lnTo>
                <a:close/>
                <a:moveTo>
                  <a:pt x="122131" y="221698"/>
                </a:moveTo>
                <a:lnTo>
                  <a:pt x="124958" y="223339"/>
                </a:lnTo>
                <a:lnTo>
                  <a:pt x="127450" y="224768"/>
                </a:lnTo>
                <a:lnTo>
                  <a:pt x="116812" y="224768"/>
                </a:lnTo>
                <a:lnTo>
                  <a:pt x="119274" y="223339"/>
                </a:lnTo>
                <a:lnTo>
                  <a:pt x="122131" y="221698"/>
                </a:lnTo>
                <a:close/>
                <a:moveTo>
                  <a:pt x="133742" y="221698"/>
                </a:moveTo>
                <a:lnTo>
                  <a:pt x="136599" y="223339"/>
                </a:lnTo>
                <a:lnTo>
                  <a:pt x="139061" y="224768"/>
                </a:lnTo>
                <a:lnTo>
                  <a:pt x="128423" y="224768"/>
                </a:lnTo>
                <a:lnTo>
                  <a:pt x="130885" y="223339"/>
                </a:lnTo>
                <a:lnTo>
                  <a:pt x="133742" y="221698"/>
                </a:lnTo>
                <a:close/>
                <a:moveTo>
                  <a:pt x="145323" y="221698"/>
                </a:moveTo>
                <a:lnTo>
                  <a:pt x="148180" y="223339"/>
                </a:lnTo>
                <a:lnTo>
                  <a:pt x="150642" y="224768"/>
                </a:lnTo>
                <a:lnTo>
                  <a:pt x="140004" y="224768"/>
                </a:lnTo>
                <a:lnTo>
                  <a:pt x="142496" y="223339"/>
                </a:lnTo>
                <a:lnTo>
                  <a:pt x="145323" y="221698"/>
                </a:lnTo>
                <a:close/>
                <a:moveTo>
                  <a:pt x="156964" y="221698"/>
                </a:moveTo>
                <a:lnTo>
                  <a:pt x="159822" y="223339"/>
                </a:lnTo>
                <a:lnTo>
                  <a:pt x="162284" y="224768"/>
                </a:lnTo>
                <a:lnTo>
                  <a:pt x="151645" y="224768"/>
                </a:lnTo>
                <a:lnTo>
                  <a:pt x="154107" y="223339"/>
                </a:lnTo>
                <a:lnTo>
                  <a:pt x="156964" y="221698"/>
                </a:lnTo>
                <a:close/>
                <a:moveTo>
                  <a:pt x="168575" y="221698"/>
                </a:moveTo>
                <a:lnTo>
                  <a:pt x="171433" y="223339"/>
                </a:lnTo>
                <a:lnTo>
                  <a:pt x="173895" y="224768"/>
                </a:lnTo>
                <a:lnTo>
                  <a:pt x="163256" y="224768"/>
                </a:lnTo>
                <a:lnTo>
                  <a:pt x="165749" y="223339"/>
                </a:lnTo>
                <a:lnTo>
                  <a:pt x="168575" y="221698"/>
                </a:lnTo>
                <a:close/>
                <a:moveTo>
                  <a:pt x="180217" y="221698"/>
                </a:moveTo>
                <a:lnTo>
                  <a:pt x="183074" y="223339"/>
                </a:lnTo>
                <a:lnTo>
                  <a:pt x="185536" y="224768"/>
                </a:lnTo>
                <a:lnTo>
                  <a:pt x="174898" y="224768"/>
                </a:lnTo>
                <a:lnTo>
                  <a:pt x="177360" y="223339"/>
                </a:lnTo>
                <a:lnTo>
                  <a:pt x="180217" y="221698"/>
                </a:lnTo>
                <a:close/>
                <a:moveTo>
                  <a:pt x="191828" y="221698"/>
                </a:moveTo>
                <a:lnTo>
                  <a:pt x="194685" y="223339"/>
                </a:lnTo>
                <a:lnTo>
                  <a:pt x="197147" y="224768"/>
                </a:lnTo>
                <a:lnTo>
                  <a:pt x="186509" y="224768"/>
                </a:lnTo>
                <a:lnTo>
                  <a:pt x="189001" y="223339"/>
                </a:lnTo>
                <a:lnTo>
                  <a:pt x="191828" y="221698"/>
                </a:lnTo>
                <a:close/>
                <a:moveTo>
                  <a:pt x="203470" y="221698"/>
                </a:moveTo>
                <a:lnTo>
                  <a:pt x="206327" y="223339"/>
                </a:lnTo>
                <a:lnTo>
                  <a:pt x="208789" y="224768"/>
                </a:lnTo>
                <a:lnTo>
                  <a:pt x="198151" y="224768"/>
                </a:lnTo>
                <a:lnTo>
                  <a:pt x="200613" y="223339"/>
                </a:lnTo>
                <a:lnTo>
                  <a:pt x="203470" y="221698"/>
                </a:lnTo>
                <a:close/>
                <a:moveTo>
                  <a:pt x="215051" y="221698"/>
                </a:moveTo>
                <a:lnTo>
                  <a:pt x="217908" y="223339"/>
                </a:lnTo>
                <a:lnTo>
                  <a:pt x="220370" y="224768"/>
                </a:lnTo>
                <a:lnTo>
                  <a:pt x="209731" y="224768"/>
                </a:lnTo>
                <a:lnTo>
                  <a:pt x="212193" y="223339"/>
                </a:lnTo>
                <a:lnTo>
                  <a:pt x="215051" y="221698"/>
                </a:lnTo>
                <a:close/>
                <a:moveTo>
                  <a:pt x="226692" y="221698"/>
                </a:moveTo>
                <a:lnTo>
                  <a:pt x="229519" y="223339"/>
                </a:lnTo>
                <a:lnTo>
                  <a:pt x="232011" y="224768"/>
                </a:lnTo>
                <a:lnTo>
                  <a:pt x="221373" y="224768"/>
                </a:lnTo>
                <a:lnTo>
                  <a:pt x="223835" y="223339"/>
                </a:lnTo>
                <a:lnTo>
                  <a:pt x="226692" y="221698"/>
                </a:lnTo>
                <a:close/>
                <a:moveTo>
                  <a:pt x="238303" y="221698"/>
                </a:moveTo>
                <a:lnTo>
                  <a:pt x="241160" y="223339"/>
                </a:lnTo>
                <a:lnTo>
                  <a:pt x="243622" y="224768"/>
                </a:lnTo>
                <a:lnTo>
                  <a:pt x="232984" y="224768"/>
                </a:lnTo>
                <a:lnTo>
                  <a:pt x="235446" y="223339"/>
                </a:lnTo>
                <a:lnTo>
                  <a:pt x="238303" y="221698"/>
                </a:lnTo>
                <a:close/>
                <a:moveTo>
                  <a:pt x="249945" y="221698"/>
                </a:moveTo>
                <a:lnTo>
                  <a:pt x="252772" y="223339"/>
                </a:lnTo>
                <a:lnTo>
                  <a:pt x="255264" y="224768"/>
                </a:lnTo>
                <a:lnTo>
                  <a:pt x="244626" y="224768"/>
                </a:lnTo>
                <a:lnTo>
                  <a:pt x="247088" y="223339"/>
                </a:lnTo>
                <a:lnTo>
                  <a:pt x="249945" y="221698"/>
                </a:lnTo>
                <a:close/>
                <a:moveTo>
                  <a:pt x="261556" y="221698"/>
                </a:moveTo>
                <a:lnTo>
                  <a:pt x="264413" y="223339"/>
                </a:lnTo>
                <a:lnTo>
                  <a:pt x="266875" y="224768"/>
                </a:lnTo>
                <a:lnTo>
                  <a:pt x="256237" y="224768"/>
                </a:lnTo>
                <a:lnTo>
                  <a:pt x="258699" y="223339"/>
                </a:lnTo>
                <a:lnTo>
                  <a:pt x="261556" y="221698"/>
                </a:lnTo>
                <a:close/>
                <a:moveTo>
                  <a:pt x="273198" y="221698"/>
                </a:moveTo>
                <a:lnTo>
                  <a:pt x="276024" y="223339"/>
                </a:lnTo>
                <a:lnTo>
                  <a:pt x="278517" y="224768"/>
                </a:lnTo>
                <a:lnTo>
                  <a:pt x="267878" y="224768"/>
                </a:lnTo>
                <a:lnTo>
                  <a:pt x="270340" y="223339"/>
                </a:lnTo>
                <a:lnTo>
                  <a:pt x="273198" y="221698"/>
                </a:lnTo>
                <a:close/>
                <a:moveTo>
                  <a:pt x="11217" y="225042"/>
                </a:moveTo>
                <a:lnTo>
                  <a:pt x="5898" y="228112"/>
                </a:lnTo>
                <a:lnTo>
                  <a:pt x="578" y="225042"/>
                </a:lnTo>
                <a:close/>
                <a:moveTo>
                  <a:pt x="22828" y="225042"/>
                </a:moveTo>
                <a:lnTo>
                  <a:pt x="17509" y="228112"/>
                </a:lnTo>
                <a:lnTo>
                  <a:pt x="12190" y="225042"/>
                </a:lnTo>
                <a:close/>
                <a:moveTo>
                  <a:pt x="34470" y="225042"/>
                </a:moveTo>
                <a:lnTo>
                  <a:pt x="29150" y="228112"/>
                </a:lnTo>
                <a:lnTo>
                  <a:pt x="23831" y="225042"/>
                </a:lnTo>
                <a:close/>
                <a:moveTo>
                  <a:pt x="46081" y="225042"/>
                </a:moveTo>
                <a:lnTo>
                  <a:pt x="40762" y="228112"/>
                </a:lnTo>
                <a:lnTo>
                  <a:pt x="35442" y="225042"/>
                </a:lnTo>
                <a:close/>
                <a:moveTo>
                  <a:pt x="57722" y="225042"/>
                </a:moveTo>
                <a:lnTo>
                  <a:pt x="52403" y="228112"/>
                </a:lnTo>
                <a:lnTo>
                  <a:pt x="47084" y="225042"/>
                </a:lnTo>
                <a:close/>
                <a:moveTo>
                  <a:pt x="69334" y="225042"/>
                </a:moveTo>
                <a:lnTo>
                  <a:pt x="64014" y="228112"/>
                </a:lnTo>
                <a:lnTo>
                  <a:pt x="58695" y="225042"/>
                </a:lnTo>
                <a:close/>
                <a:moveTo>
                  <a:pt x="80945" y="225042"/>
                </a:moveTo>
                <a:lnTo>
                  <a:pt x="75625" y="228112"/>
                </a:lnTo>
                <a:lnTo>
                  <a:pt x="70306" y="225042"/>
                </a:lnTo>
                <a:close/>
                <a:moveTo>
                  <a:pt x="92556" y="225042"/>
                </a:moveTo>
                <a:lnTo>
                  <a:pt x="87237" y="228112"/>
                </a:lnTo>
                <a:lnTo>
                  <a:pt x="81917" y="225042"/>
                </a:lnTo>
                <a:close/>
                <a:moveTo>
                  <a:pt x="104197" y="225042"/>
                </a:moveTo>
                <a:lnTo>
                  <a:pt x="98878" y="228112"/>
                </a:lnTo>
                <a:lnTo>
                  <a:pt x="93559" y="225042"/>
                </a:lnTo>
                <a:close/>
                <a:moveTo>
                  <a:pt x="115809" y="225042"/>
                </a:moveTo>
                <a:lnTo>
                  <a:pt x="110489" y="228112"/>
                </a:lnTo>
                <a:lnTo>
                  <a:pt x="105170" y="225042"/>
                </a:lnTo>
                <a:close/>
                <a:moveTo>
                  <a:pt x="127450" y="225042"/>
                </a:moveTo>
                <a:lnTo>
                  <a:pt x="122131" y="228112"/>
                </a:lnTo>
                <a:lnTo>
                  <a:pt x="116812" y="225042"/>
                </a:lnTo>
                <a:close/>
                <a:moveTo>
                  <a:pt x="139061" y="225042"/>
                </a:moveTo>
                <a:lnTo>
                  <a:pt x="133742" y="228112"/>
                </a:lnTo>
                <a:lnTo>
                  <a:pt x="128423" y="225042"/>
                </a:lnTo>
                <a:close/>
                <a:moveTo>
                  <a:pt x="150642" y="225042"/>
                </a:moveTo>
                <a:lnTo>
                  <a:pt x="145323" y="228112"/>
                </a:lnTo>
                <a:lnTo>
                  <a:pt x="140004" y="225042"/>
                </a:lnTo>
                <a:close/>
                <a:moveTo>
                  <a:pt x="162284" y="225042"/>
                </a:moveTo>
                <a:lnTo>
                  <a:pt x="156964" y="228112"/>
                </a:lnTo>
                <a:lnTo>
                  <a:pt x="151645" y="225042"/>
                </a:lnTo>
                <a:close/>
                <a:moveTo>
                  <a:pt x="173895" y="225042"/>
                </a:moveTo>
                <a:lnTo>
                  <a:pt x="168575" y="228112"/>
                </a:lnTo>
                <a:lnTo>
                  <a:pt x="163256" y="225042"/>
                </a:lnTo>
                <a:close/>
                <a:moveTo>
                  <a:pt x="185536" y="225042"/>
                </a:moveTo>
                <a:lnTo>
                  <a:pt x="180217" y="228112"/>
                </a:lnTo>
                <a:lnTo>
                  <a:pt x="174898" y="225042"/>
                </a:lnTo>
                <a:close/>
                <a:moveTo>
                  <a:pt x="197147" y="225042"/>
                </a:moveTo>
                <a:lnTo>
                  <a:pt x="191828" y="228112"/>
                </a:lnTo>
                <a:lnTo>
                  <a:pt x="186509" y="225042"/>
                </a:lnTo>
                <a:close/>
                <a:moveTo>
                  <a:pt x="208789" y="225042"/>
                </a:moveTo>
                <a:lnTo>
                  <a:pt x="203470" y="228112"/>
                </a:lnTo>
                <a:lnTo>
                  <a:pt x="198151" y="225042"/>
                </a:lnTo>
                <a:close/>
                <a:moveTo>
                  <a:pt x="220370" y="225042"/>
                </a:moveTo>
                <a:lnTo>
                  <a:pt x="215051" y="228112"/>
                </a:lnTo>
                <a:lnTo>
                  <a:pt x="209731" y="225042"/>
                </a:lnTo>
                <a:close/>
                <a:moveTo>
                  <a:pt x="232011" y="225042"/>
                </a:moveTo>
                <a:lnTo>
                  <a:pt x="226692" y="228112"/>
                </a:lnTo>
                <a:lnTo>
                  <a:pt x="221373" y="225042"/>
                </a:lnTo>
                <a:close/>
                <a:moveTo>
                  <a:pt x="243622" y="225042"/>
                </a:moveTo>
                <a:lnTo>
                  <a:pt x="238303" y="228112"/>
                </a:lnTo>
                <a:lnTo>
                  <a:pt x="232984" y="225042"/>
                </a:lnTo>
                <a:close/>
                <a:moveTo>
                  <a:pt x="255264" y="225042"/>
                </a:moveTo>
                <a:lnTo>
                  <a:pt x="249945" y="228112"/>
                </a:lnTo>
                <a:lnTo>
                  <a:pt x="244626" y="225042"/>
                </a:lnTo>
                <a:close/>
                <a:moveTo>
                  <a:pt x="266875" y="225042"/>
                </a:moveTo>
                <a:lnTo>
                  <a:pt x="261556" y="228112"/>
                </a:lnTo>
                <a:lnTo>
                  <a:pt x="256237" y="225042"/>
                </a:lnTo>
                <a:close/>
                <a:moveTo>
                  <a:pt x="278517" y="225042"/>
                </a:moveTo>
                <a:lnTo>
                  <a:pt x="273198" y="228112"/>
                </a:lnTo>
                <a:lnTo>
                  <a:pt x="267878" y="225042"/>
                </a:lnTo>
                <a:close/>
                <a:moveTo>
                  <a:pt x="11369" y="225254"/>
                </a:moveTo>
                <a:lnTo>
                  <a:pt x="6050" y="234464"/>
                </a:lnTo>
                <a:lnTo>
                  <a:pt x="6050" y="228355"/>
                </a:lnTo>
                <a:lnTo>
                  <a:pt x="11369" y="225254"/>
                </a:lnTo>
                <a:close/>
                <a:moveTo>
                  <a:pt x="22980" y="225224"/>
                </a:moveTo>
                <a:lnTo>
                  <a:pt x="17661" y="234464"/>
                </a:lnTo>
                <a:lnTo>
                  <a:pt x="17661" y="228294"/>
                </a:lnTo>
                <a:lnTo>
                  <a:pt x="22980" y="225224"/>
                </a:lnTo>
                <a:close/>
                <a:moveTo>
                  <a:pt x="34622" y="225254"/>
                </a:moveTo>
                <a:lnTo>
                  <a:pt x="29302" y="234464"/>
                </a:lnTo>
                <a:lnTo>
                  <a:pt x="29302" y="228355"/>
                </a:lnTo>
                <a:lnTo>
                  <a:pt x="34622" y="225254"/>
                </a:lnTo>
                <a:close/>
                <a:moveTo>
                  <a:pt x="46202" y="225254"/>
                </a:moveTo>
                <a:lnTo>
                  <a:pt x="40883" y="234464"/>
                </a:lnTo>
                <a:lnTo>
                  <a:pt x="40883" y="228355"/>
                </a:lnTo>
                <a:lnTo>
                  <a:pt x="46202" y="225254"/>
                </a:lnTo>
                <a:close/>
                <a:moveTo>
                  <a:pt x="57844" y="225254"/>
                </a:moveTo>
                <a:lnTo>
                  <a:pt x="52525" y="234464"/>
                </a:lnTo>
                <a:lnTo>
                  <a:pt x="52525" y="228355"/>
                </a:lnTo>
                <a:lnTo>
                  <a:pt x="57844" y="225254"/>
                </a:lnTo>
                <a:close/>
                <a:moveTo>
                  <a:pt x="69455" y="225254"/>
                </a:moveTo>
                <a:lnTo>
                  <a:pt x="64136" y="234464"/>
                </a:lnTo>
                <a:lnTo>
                  <a:pt x="64136" y="228355"/>
                </a:lnTo>
                <a:lnTo>
                  <a:pt x="69455" y="225254"/>
                </a:lnTo>
                <a:close/>
                <a:moveTo>
                  <a:pt x="81097" y="225254"/>
                </a:moveTo>
                <a:lnTo>
                  <a:pt x="75777" y="234464"/>
                </a:lnTo>
                <a:lnTo>
                  <a:pt x="75777" y="228355"/>
                </a:lnTo>
                <a:lnTo>
                  <a:pt x="81097" y="225254"/>
                </a:lnTo>
                <a:close/>
                <a:moveTo>
                  <a:pt x="92708" y="225254"/>
                </a:moveTo>
                <a:lnTo>
                  <a:pt x="87389" y="234464"/>
                </a:lnTo>
                <a:lnTo>
                  <a:pt x="87389" y="228355"/>
                </a:lnTo>
                <a:lnTo>
                  <a:pt x="92708" y="225254"/>
                </a:lnTo>
                <a:close/>
                <a:moveTo>
                  <a:pt x="104349" y="225254"/>
                </a:moveTo>
                <a:lnTo>
                  <a:pt x="99030" y="234464"/>
                </a:lnTo>
                <a:lnTo>
                  <a:pt x="99030" y="228355"/>
                </a:lnTo>
                <a:lnTo>
                  <a:pt x="104349" y="225254"/>
                </a:lnTo>
                <a:close/>
                <a:moveTo>
                  <a:pt x="115930" y="225254"/>
                </a:moveTo>
                <a:lnTo>
                  <a:pt x="110611" y="234464"/>
                </a:lnTo>
                <a:lnTo>
                  <a:pt x="110611" y="228355"/>
                </a:lnTo>
                <a:lnTo>
                  <a:pt x="115930" y="225254"/>
                </a:lnTo>
                <a:close/>
                <a:moveTo>
                  <a:pt x="127541" y="225254"/>
                </a:moveTo>
                <a:lnTo>
                  <a:pt x="122222" y="234464"/>
                </a:lnTo>
                <a:lnTo>
                  <a:pt x="122222" y="228355"/>
                </a:lnTo>
                <a:lnTo>
                  <a:pt x="127541" y="225254"/>
                </a:lnTo>
                <a:close/>
                <a:moveTo>
                  <a:pt x="139183" y="225254"/>
                </a:moveTo>
                <a:lnTo>
                  <a:pt x="133864" y="234464"/>
                </a:lnTo>
                <a:lnTo>
                  <a:pt x="133864" y="228355"/>
                </a:lnTo>
                <a:lnTo>
                  <a:pt x="139183" y="225254"/>
                </a:lnTo>
                <a:close/>
                <a:moveTo>
                  <a:pt x="150794" y="225254"/>
                </a:moveTo>
                <a:lnTo>
                  <a:pt x="145475" y="234464"/>
                </a:lnTo>
                <a:lnTo>
                  <a:pt x="145475" y="228355"/>
                </a:lnTo>
                <a:lnTo>
                  <a:pt x="150794" y="225254"/>
                </a:lnTo>
                <a:close/>
                <a:moveTo>
                  <a:pt x="162436" y="225254"/>
                </a:moveTo>
                <a:lnTo>
                  <a:pt x="157116" y="234464"/>
                </a:lnTo>
                <a:lnTo>
                  <a:pt x="157116" y="228355"/>
                </a:lnTo>
                <a:lnTo>
                  <a:pt x="162436" y="225254"/>
                </a:lnTo>
                <a:close/>
                <a:moveTo>
                  <a:pt x="174047" y="225254"/>
                </a:moveTo>
                <a:lnTo>
                  <a:pt x="168727" y="234464"/>
                </a:lnTo>
                <a:lnTo>
                  <a:pt x="168727" y="228355"/>
                </a:lnTo>
                <a:lnTo>
                  <a:pt x="174047" y="225254"/>
                </a:lnTo>
                <a:close/>
                <a:moveTo>
                  <a:pt x="185658" y="225254"/>
                </a:moveTo>
                <a:lnTo>
                  <a:pt x="180339" y="234464"/>
                </a:lnTo>
                <a:lnTo>
                  <a:pt x="180339" y="228355"/>
                </a:lnTo>
                <a:lnTo>
                  <a:pt x="185658" y="225254"/>
                </a:lnTo>
                <a:close/>
                <a:moveTo>
                  <a:pt x="197269" y="225254"/>
                </a:moveTo>
                <a:lnTo>
                  <a:pt x="191950" y="234464"/>
                </a:lnTo>
                <a:lnTo>
                  <a:pt x="191950" y="228355"/>
                </a:lnTo>
                <a:lnTo>
                  <a:pt x="197269" y="225254"/>
                </a:lnTo>
                <a:close/>
                <a:moveTo>
                  <a:pt x="208911" y="225254"/>
                </a:moveTo>
                <a:lnTo>
                  <a:pt x="203591" y="234464"/>
                </a:lnTo>
                <a:lnTo>
                  <a:pt x="203591" y="228355"/>
                </a:lnTo>
                <a:lnTo>
                  <a:pt x="208911" y="225254"/>
                </a:lnTo>
                <a:close/>
                <a:moveTo>
                  <a:pt x="220522" y="225254"/>
                </a:moveTo>
                <a:lnTo>
                  <a:pt x="215202" y="234464"/>
                </a:lnTo>
                <a:lnTo>
                  <a:pt x="215202" y="228355"/>
                </a:lnTo>
                <a:lnTo>
                  <a:pt x="220522" y="225254"/>
                </a:lnTo>
                <a:close/>
                <a:moveTo>
                  <a:pt x="232163" y="225254"/>
                </a:moveTo>
                <a:lnTo>
                  <a:pt x="226844" y="234464"/>
                </a:lnTo>
                <a:lnTo>
                  <a:pt x="226844" y="228355"/>
                </a:lnTo>
                <a:lnTo>
                  <a:pt x="232163" y="225254"/>
                </a:lnTo>
                <a:close/>
                <a:moveTo>
                  <a:pt x="243774" y="225254"/>
                </a:moveTo>
                <a:lnTo>
                  <a:pt x="238455" y="234464"/>
                </a:lnTo>
                <a:lnTo>
                  <a:pt x="238455" y="228355"/>
                </a:lnTo>
                <a:lnTo>
                  <a:pt x="243774" y="225254"/>
                </a:lnTo>
                <a:close/>
                <a:moveTo>
                  <a:pt x="255355" y="225254"/>
                </a:moveTo>
                <a:lnTo>
                  <a:pt x="250036" y="234464"/>
                </a:lnTo>
                <a:lnTo>
                  <a:pt x="250036" y="228355"/>
                </a:lnTo>
                <a:lnTo>
                  <a:pt x="255355" y="225254"/>
                </a:lnTo>
                <a:close/>
                <a:moveTo>
                  <a:pt x="266997" y="225254"/>
                </a:moveTo>
                <a:lnTo>
                  <a:pt x="261678" y="234464"/>
                </a:lnTo>
                <a:lnTo>
                  <a:pt x="261678" y="228355"/>
                </a:lnTo>
                <a:lnTo>
                  <a:pt x="266997" y="225254"/>
                </a:lnTo>
                <a:close/>
                <a:moveTo>
                  <a:pt x="278608" y="225254"/>
                </a:moveTo>
                <a:lnTo>
                  <a:pt x="273289" y="234464"/>
                </a:lnTo>
                <a:lnTo>
                  <a:pt x="273289" y="228355"/>
                </a:lnTo>
                <a:lnTo>
                  <a:pt x="278608" y="225254"/>
                </a:lnTo>
                <a:close/>
                <a:moveTo>
                  <a:pt x="457" y="225315"/>
                </a:moveTo>
                <a:lnTo>
                  <a:pt x="5776" y="228355"/>
                </a:lnTo>
                <a:lnTo>
                  <a:pt x="5776" y="234495"/>
                </a:lnTo>
                <a:lnTo>
                  <a:pt x="457" y="225315"/>
                </a:lnTo>
                <a:close/>
                <a:moveTo>
                  <a:pt x="12098" y="225315"/>
                </a:moveTo>
                <a:lnTo>
                  <a:pt x="17418" y="228355"/>
                </a:lnTo>
                <a:lnTo>
                  <a:pt x="17418" y="234495"/>
                </a:lnTo>
                <a:lnTo>
                  <a:pt x="12098" y="225315"/>
                </a:lnTo>
                <a:close/>
                <a:moveTo>
                  <a:pt x="23710" y="225315"/>
                </a:moveTo>
                <a:lnTo>
                  <a:pt x="29029" y="228355"/>
                </a:lnTo>
                <a:lnTo>
                  <a:pt x="29029" y="234495"/>
                </a:lnTo>
                <a:lnTo>
                  <a:pt x="23710" y="225315"/>
                </a:lnTo>
                <a:close/>
                <a:moveTo>
                  <a:pt x="35290" y="225315"/>
                </a:moveTo>
                <a:lnTo>
                  <a:pt x="40610" y="228355"/>
                </a:lnTo>
                <a:lnTo>
                  <a:pt x="40610" y="234495"/>
                </a:lnTo>
                <a:lnTo>
                  <a:pt x="35290" y="225315"/>
                </a:lnTo>
                <a:close/>
                <a:moveTo>
                  <a:pt x="46932" y="225315"/>
                </a:moveTo>
                <a:lnTo>
                  <a:pt x="52251" y="228355"/>
                </a:lnTo>
                <a:lnTo>
                  <a:pt x="52251" y="234495"/>
                </a:lnTo>
                <a:lnTo>
                  <a:pt x="46932" y="225315"/>
                </a:lnTo>
                <a:close/>
                <a:moveTo>
                  <a:pt x="58543" y="225315"/>
                </a:moveTo>
                <a:lnTo>
                  <a:pt x="63862" y="228355"/>
                </a:lnTo>
                <a:lnTo>
                  <a:pt x="63862" y="234495"/>
                </a:lnTo>
                <a:lnTo>
                  <a:pt x="58543" y="225315"/>
                </a:lnTo>
                <a:close/>
                <a:moveTo>
                  <a:pt x="70185" y="225315"/>
                </a:moveTo>
                <a:lnTo>
                  <a:pt x="75504" y="228355"/>
                </a:lnTo>
                <a:lnTo>
                  <a:pt x="75504" y="234495"/>
                </a:lnTo>
                <a:lnTo>
                  <a:pt x="70185" y="225315"/>
                </a:lnTo>
                <a:close/>
                <a:moveTo>
                  <a:pt x="81796" y="225315"/>
                </a:moveTo>
                <a:lnTo>
                  <a:pt x="87115" y="228355"/>
                </a:lnTo>
                <a:lnTo>
                  <a:pt x="87115" y="234495"/>
                </a:lnTo>
                <a:lnTo>
                  <a:pt x="81796" y="225315"/>
                </a:lnTo>
                <a:close/>
                <a:moveTo>
                  <a:pt x="93437" y="225315"/>
                </a:moveTo>
                <a:lnTo>
                  <a:pt x="98757" y="228355"/>
                </a:lnTo>
                <a:lnTo>
                  <a:pt x="98757" y="234495"/>
                </a:lnTo>
                <a:lnTo>
                  <a:pt x="93437" y="225315"/>
                </a:lnTo>
                <a:close/>
                <a:moveTo>
                  <a:pt x="105018" y="225315"/>
                </a:moveTo>
                <a:lnTo>
                  <a:pt x="110337" y="228355"/>
                </a:lnTo>
                <a:lnTo>
                  <a:pt x="110337" y="234495"/>
                </a:lnTo>
                <a:lnTo>
                  <a:pt x="105018" y="225315"/>
                </a:lnTo>
                <a:close/>
                <a:moveTo>
                  <a:pt x="116660" y="225315"/>
                </a:moveTo>
                <a:lnTo>
                  <a:pt x="121979" y="228355"/>
                </a:lnTo>
                <a:lnTo>
                  <a:pt x="121979" y="234495"/>
                </a:lnTo>
                <a:lnTo>
                  <a:pt x="116660" y="225315"/>
                </a:lnTo>
                <a:close/>
                <a:moveTo>
                  <a:pt x="128271" y="225315"/>
                </a:moveTo>
                <a:lnTo>
                  <a:pt x="133590" y="228355"/>
                </a:lnTo>
                <a:lnTo>
                  <a:pt x="133590" y="234495"/>
                </a:lnTo>
                <a:lnTo>
                  <a:pt x="128271" y="225315"/>
                </a:lnTo>
                <a:close/>
                <a:moveTo>
                  <a:pt x="139912" y="225315"/>
                </a:moveTo>
                <a:lnTo>
                  <a:pt x="145232" y="228355"/>
                </a:lnTo>
                <a:lnTo>
                  <a:pt x="145232" y="234495"/>
                </a:lnTo>
                <a:lnTo>
                  <a:pt x="139912" y="225315"/>
                </a:lnTo>
                <a:close/>
                <a:moveTo>
                  <a:pt x="151523" y="225315"/>
                </a:moveTo>
                <a:lnTo>
                  <a:pt x="156843" y="228355"/>
                </a:lnTo>
                <a:lnTo>
                  <a:pt x="156843" y="234495"/>
                </a:lnTo>
                <a:lnTo>
                  <a:pt x="151523" y="225315"/>
                </a:lnTo>
                <a:close/>
                <a:moveTo>
                  <a:pt x="163165" y="225315"/>
                </a:moveTo>
                <a:lnTo>
                  <a:pt x="168484" y="228355"/>
                </a:lnTo>
                <a:lnTo>
                  <a:pt x="168484" y="234495"/>
                </a:lnTo>
                <a:lnTo>
                  <a:pt x="163165" y="225315"/>
                </a:lnTo>
                <a:close/>
                <a:moveTo>
                  <a:pt x="174746" y="225315"/>
                </a:moveTo>
                <a:lnTo>
                  <a:pt x="180065" y="228355"/>
                </a:lnTo>
                <a:lnTo>
                  <a:pt x="180065" y="234495"/>
                </a:lnTo>
                <a:lnTo>
                  <a:pt x="174746" y="225315"/>
                </a:lnTo>
                <a:close/>
                <a:moveTo>
                  <a:pt x="186357" y="225315"/>
                </a:moveTo>
                <a:lnTo>
                  <a:pt x="191676" y="228355"/>
                </a:lnTo>
                <a:lnTo>
                  <a:pt x="191676" y="234495"/>
                </a:lnTo>
                <a:lnTo>
                  <a:pt x="186357" y="225315"/>
                </a:lnTo>
                <a:close/>
                <a:moveTo>
                  <a:pt x="197999" y="225315"/>
                </a:moveTo>
                <a:lnTo>
                  <a:pt x="203318" y="228355"/>
                </a:lnTo>
                <a:lnTo>
                  <a:pt x="203318" y="234495"/>
                </a:lnTo>
                <a:lnTo>
                  <a:pt x="197999" y="225315"/>
                </a:lnTo>
                <a:close/>
                <a:moveTo>
                  <a:pt x="209610" y="225315"/>
                </a:moveTo>
                <a:lnTo>
                  <a:pt x="214929" y="228355"/>
                </a:lnTo>
                <a:lnTo>
                  <a:pt x="214929" y="234495"/>
                </a:lnTo>
                <a:lnTo>
                  <a:pt x="209610" y="225315"/>
                </a:lnTo>
                <a:close/>
                <a:moveTo>
                  <a:pt x="221251" y="225315"/>
                </a:moveTo>
                <a:lnTo>
                  <a:pt x="226570" y="228355"/>
                </a:lnTo>
                <a:lnTo>
                  <a:pt x="226570" y="234495"/>
                </a:lnTo>
                <a:lnTo>
                  <a:pt x="221251" y="225315"/>
                </a:lnTo>
                <a:close/>
                <a:moveTo>
                  <a:pt x="232862" y="225315"/>
                </a:moveTo>
                <a:lnTo>
                  <a:pt x="238182" y="228355"/>
                </a:lnTo>
                <a:lnTo>
                  <a:pt x="238182" y="234495"/>
                </a:lnTo>
                <a:lnTo>
                  <a:pt x="232862" y="225315"/>
                </a:lnTo>
                <a:close/>
                <a:moveTo>
                  <a:pt x="244474" y="225254"/>
                </a:moveTo>
                <a:lnTo>
                  <a:pt x="249793" y="228355"/>
                </a:lnTo>
                <a:lnTo>
                  <a:pt x="249793" y="234495"/>
                </a:lnTo>
                <a:lnTo>
                  <a:pt x="244474" y="225254"/>
                </a:lnTo>
                <a:close/>
                <a:moveTo>
                  <a:pt x="256085" y="225254"/>
                </a:moveTo>
                <a:lnTo>
                  <a:pt x="261404" y="228355"/>
                </a:lnTo>
                <a:lnTo>
                  <a:pt x="261404" y="234495"/>
                </a:lnTo>
                <a:lnTo>
                  <a:pt x="256085" y="225254"/>
                </a:lnTo>
                <a:close/>
                <a:moveTo>
                  <a:pt x="267726" y="225254"/>
                </a:moveTo>
                <a:lnTo>
                  <a:pt x="273046" y="228355"/>
                </a:lnTo>
                <a:lnTo>
                  <a:pt x="273046" y="234495"/>
                </a:lnTo>
                <a:lnTo>
                  <a:pt x="267726" y="225254"/>
                </a:lnTo>
                <a:close/>
                <a:moveTo>
                  <a:pt x="214" y="225376"/>
                </a:moveTo>
                <a:lnTo>
                  <a:pt x="214" y="231485"/>
                </a:lnTo>
                <a:lnTo>
                  <a:pt x="5563" y="234586"/>
                </a:lnTo>
                <a:lnTo>
                  <a:pt x="5473" y="234429"/>
                </a:lnTo>
                <a:lnTo>
                  <a:pt x="5473" y="234429"/>
                </a:lnTo>
                <a:lnTo>
                  <a:pt x="396" y="231485"/>
                </a:lnTo>
                <a:cubicBezTo>
                  <a:pt x="335" y="231455"/>
                  <a:pt x="305" y="231425"/>
                  <a:pt x="305" y="231394"/>
                </a:cubicBezTo>
                <a:lnTo>
                  <a:pt x="305" y="225481"/>
                </a:lnTo>
                <a:lnTo>
                  <a:pt x="305" y="225481"/>
                </a:lnTo>
                <a:lnTo>
                  <a:pt x="244" y="225376"/>
                </a:lnTo>
                <a:close/>
                <a:moveTo>
                  <a:pt x="35108" y="225376"/>
                </a:moveTo>
                <a:lnTo>
                  <a:pt x="40427" y="234586"/>
                </a:lnTo>
                <a:lnTo>
                  <a:pt x="35108" y="231546"/>
                </a:lnTo>
                <a:lnTo>
                  <a:pt x="35108" y="225376"/>
                </a:lnTo>
                <a:close/>
                <a:moveTo>
                  <a:pt x="46689" y="225376"/>
                </a:moveTo>
                <a:lnTo>
                  <a:pt x="52008" y="234586"/>
                </a:lnTo>
                <a:lnTo>
                  <a:pt x="46689" y="231485"/>
                </a:lnTo>
                <a:lnTo>
                  <a:pt x="46689" y="225376"/>
                </a:lnTo>
                <a:close/>
                <a:moveTo>
                  <a:pt x="58330" y="225376"/>
                </a:moveTo>
                <a:lnTo>
                  <a:pt x="63650" y="234586"/>
                </a:lnTo>
                <a:lnTo>
                  <a:pt x="58330" y="231485"/>
                </a:lnTo>
                <a:lnTo>
                  <a:pt x="58330" y="225376"/>
                </a:lnTo>
                <a:close/>
                <a:moveTo>
                  <a:pt x="69941" y="225376"/>
                </a:moveTo>
                <a:lnTo>
                  <a:pt x="75261" y="234586"/>
                </a:lnTo>
                <a:lnTo>
                  <a:pt x="69941" y="231485"/>
                </a:lnTo>
                <a:lnTo>
                  <a:pt x="69941" y="225376"/>
                </a:lnTo>
                <a:close/>
                <a:moveTo>
                  <a:pt x="81583" y="225376"/>
                </a:moveTo>
                <a:lnTo>
                  <a:pt x="86902" y="234586"/>
                </a:lnTo>
                <a:lnTo>
                  <a:pt x="81583" y="231485"/>
                </a:lnTo>
                <a:lnTo>
                  <a:pt x="81583" y="225376"/>
                </a:lnTo>
                <a:close/>
                <a:moveTo>
                  <a:pt x="93194" y="225376"/>
                </a:moveTo>
                <a:lnTo>
                  <a:pt x="98513" y="234586"/>
                </a:lnTo>
                <a:lnTo>
                  <a:pt x="93194" y="231485"/>
                </a:lnTo>
                <a:lnTo>
                  <a:pt x="93194" y="225376"/>
                </a:lnTo>
                <a:close/>
                <a:moveTo>
                  <a:pt x="104836" y="225376"/>
                </a:moveTo>
                <a:lnTo>
                  <a:pt x="110155" y="234586"/>
                </a:lnTo>
                <a:lnTo>
                  <a:pt x="104836" y="231485"/>
                </a:lnTo>
                <a:lnTo>
                  <a:pt x="104836" y="225376"/>
                </a:lnTo>
                <a:close/>
                <a:moveTo>
                  <a:pt x="116416" y="225376"/>
                </a:moveTo>
                <a:lnTo>
                  <a:pt x="121736" y="234586"/>
                </a:lnTo>
                <a:lnTo>
                  <a:pt x="116416" y="231485"/>
                </a:lnTo>
                <a:lnTo>
                  <a:pt x="116416" y="225376"/>
                </a:lnTo>
                <a:close/>
                <a:moveTo>
                  <a:pt x="128058" y="225376"/>
                </a:moveTo>
                <a:lnTo>
                  <a:pt x="133377" y="234586"/>
                </a:lnTo>
                <a:lnTo>
                  <a:pt x="128058" y="231485"/>
                </a:lnTo>
                <a:lnTo>
                  <a:pt x="128058" y="225376"/>
                </a:lnTo>
                <a:close/>
                <a:moveTo>
                  <a:pt x="139669" y="225376"/>
                </a:moveTo>
                <a:lnTo>
                  <a:pt x="144988" y="234586"/>
                </a:lnTo>
                <a:lnTo>
                  <a:pt x="139669" y="231485"/>
                </a:lnTo>
                <a:lnTo>
                  <a:pt x="139669" y="225376"/>
                </a:lnTo>
                <a:close/>
                <a:moveTo>
                  <a:pt x="151311" y="225376"/>
                </a:moveTo>
                <a:lnTo>
                  <a:pt x="156630" y="234586"/>
                </a:lnTo>
                <a:lnTo>
                  <a:pt x="151311" y="231485"/>
                </a:lnTo>
                <a:lnTo>
                  <a:pt x="151311" y="225376"/>
                </a:lnTo>
                <a:close/>
                <a:moveTo>
                  <a:pt x="162922" y="225376"/>
                </a:moveTo>
                <a:lnTo>
                  <a:pt x="168241" y="234586"/>
                </a:lnTo>
                <a:lnTo>
                  <a:pt x="162922" y="231485"/>
                </a:lnTo>
                <a:lnTo>
                  <a:pt x="162922" y="225376"/>
                </a:lnTo>
                <a:close/>
                <a:moveTo>
                  <a:pt x="174503" y="225376"/>
                </a:moveTo>
                <a:lnTo>
                  <a:pt x="179822" y="234586"/>
                </a:lnTo>
                <a:lnTo>
                  <a:pt x="174503" y="231485"/>
                </a:lnTo>
                <a:lnTo>
                  <a:pt x="174503" y="225376"/>
                </a:lnTo>
                <a:close/>
                <a:moveTo>
                  <a:pt x="186144" y="225376"/>
                </a:moveTo>
                <a:lnTo>
                  <a:pt x="191463" y="234586"/>
                </a:lnTo>
                <a:lnTo>
                  <a:pt x="186144" y="231485"/>
                </a:lnTo>
                <a:lnTo>
                  <a:pt x="186144" y="225376"/>
                </a:lnTo>
                <a:close/>
                <a:moveTo>
                  <a:pt x="197755" y="225376"/>
                </a:moveTo>
                <a:lnTo>
                  <a:pt x="203075" y="234586"/>
                </a:lnTo>
                <a:lnTo>
                  <a:pt x="197755" y="231485"/>
                </a:lnTo>
                <a:lnTo>
                  <a:pt x="197755" y="225376"/>
                </a:lnTo>
                <a:close/>
                <a:moveTo>
                  <a:pt x="209397" y="225376"/>
                </a:moveTo>
                <a:lnTo>
                  <a:pt x="214716" y="234586"/>
                </a:lnTo>
                <a:lnTo>
                  <a:pt x="209397" y="231485"/>
                </a:lnTo>
                <a:lnTo>
                  <a:pt x="209397" y="225376"/>
                </a:lnTo>
                <a:close/>
                <a:moveTo>
                  <a:pt x="221008" y="225376"/>
                </a:moveTo>
                <a:lnTo>
                  <a:pt x="226327" y="234586"/>
                </a:lnTo>
                <a:lnTo>
                  <a:pt x="221008" y="231485"/>
                </a:lnTo>
                <a:lnTo>
                  <a:pt x="221008" y="225376"/>
                </a:lnTo>
                <a:close/>
                <a:moveTo>
                  <a:pt x="232650" y="225376"/>
                </a:moveTo>
                <a:lnTo>
                  <a:pt x="237969" y="234586"/>
                </a:lnTo>
                <a:lnTo>
                  <a:pt x="232650" y="231485"/>
                </a:lnTo>
                <a:lnTo>
                  <a:pt x="232650" y="225376"/>
                </a:lnTo>
                <a:close/>
                <a:moveTo>
                  <a:pt x="244230" y="225376"/>
                </a:moveTo>
                <a:lnTo>
                  <a:pt x="249550" y="234586"/>
                </a:lnTo>
                <a:lnTo>
                  <a:pt x="244230" y="231485"/>
                </a:lnTo>
                <a:lnTo>
                  <a:pt x="244230" y="225376"/>
                </a:lnTo>
                <a:close/>
                <a:moveTo>
                  <a:pt x="255872" y="225376"/>
                </a:moveTo>
                <a:lnTo>
                  <a:pt x="261191" y="234586"/>
                </a:lnTo>
                <a:lnTo>
                  <a:pt x="255872" y="231546"/>
                </a:lnTo>
                <a:lnTo>
                  <a:pt x="255872" y="225376"/>
                </a:lnTo>
                <a:close/>
                <a:moveTo>
                  <a:pt x="267483" y="225376"/>
                </a:moveTo>
                <a:lnTo>
                  <a:pt x="272802" y="234586"/>
                </a:lnTo>
                <a:lnTo>
                  <a:pt x="267483" y="231546"/>
                </a:lnTo>
                <a:lnTo>
                  <a:pt x="267483" y="225376"/>
                </a:lnTo>
                <a:close/>
                <a:moveTo>
                  <a:pt x="267210" y="225406"/>
                </a:moveTo>
                <a:lnTo>
                  <a:pt x="267210" y="231546"/>
                </a:lnTo>
                <a:lnTo>
                  <a:pt x="261890" y="234616"/>
                </a:lnTo>
                <a:lnTo>
                  <a:pt x="261890" y="234616"/>
                </a:lnTo>
                <a:lnTo>
                  <a:pt x="267210" y="225406"/>
                </a:lnTo>
                <a:close/>
                <a:moveTo>
                  <a:pt x="278851" y="225406"/>
                </a:moveTo>
                <a:lnTo>
                  <a:pt x="278851" y="231546"/>
                </a:lnTo>
                <a:lnTo>
                  <a:pt x="273532" y="234616"/>
                </a:lnTo>
                <a:lnTo>
                  <a:pt x="273532" y="234616"/>
                </a:lnTo>
                <a:lnTo>
                  <a:pt x="278851" y="225406"/>
                </a:lnTo>
                <a:close/>
                <a:moveTo>
                  <a:pt x="11582" y="225376"/>
                </a:moveTo>
                <a:lnTo>
                  <a:pt x="11582" y="231546"/>
                </a:lnTo>
                <a:lnTo>
                  <a:pt x="6262" y="234616"/>
                </a:lnTo>
                <a:lnTo>
                  <a:pt x="6262" y="234616"/>
                </a:lnTo>
                <a:lnTo>
                  <a:pt x="11582" y="225376"/>
                </a:lnTo>
                <a:close/>
                <a:moveTo>
                  <a:pt x="11855" y="225376"/>
                </a:moveTo>
                <a:lnTo>
                  <a:pt x="17174" y="234616"/>
                </a:lnTo>
                <a:lnTo>
                  <a:pt x="11855" y="231546"/>
                </a:lnTo>
                <a:lnTo>
                  <a:pt x="11855" y="225376"/>
                </a:lnTo>
                <a:close/>
                <a:moveTo>
                  <a:pt x="23223" y="225406"/>
                </a:moveTo>
                <a:lnTo>
                  <a:pt x="23223" y="231546"/>
                </a:lnTo>
                <a:lnTo>
                  <a:pt x="17904" y="234616"/>
                </a:lnTo>
                <a:lnTo>
                  <a:pt x="23223" y="225406"/>
                </a:lnTo>
                <a:close/>
                <a:moveTo>
                  <a:pt x="23497" y="225376"/>
                </a:moveTo>
                <a:lnTo>
                  <a:pt x="28816" y="234616"/>
                </a:lnTo>
                <a:lnTo>
                  <a:pt x="23497" y="231546"/>
                </a:lnTo>
                <a:lnTo>
                  <a:pt x="23497" y="225376"/>
                </a:lnTo>
                <a:close/>
                <a:moveTo>
                  <a:pt x="34834" y="225376"/>
                </a:moveTo>
                <a:lnTo>
                  <a:pt x="34834" y="231546"/>
                </a:lnTo>
                <a:lnTo>
                  <a:pt x="29515" y="234616"/>
                </a:lnTo>
                <a:lnTo>
                  <a:pt x="34834" y="225376"/>
                </a:lnTo>
                <a:close/>
                <a:moveTo>
                  <a:pt x="46446" y="225376"/>
                </a:moveTo>
                <a:lnTo>
                  <a:pt x="46446" y="231546"/>
                </a:lnTo>
                <a:lnTo>
                  <a:pt x="41126" y="234616"/>
                </a:lnTo>
                <a:lnTo>
                  <a:pt x="46446" y="225376"/>
                </a:lnTo>
                <a:close/>
                <a:moveTo>
                  <a:pt x="58057" y="225376"/>
                </a:moveTo>
                <a:lnTo>
                  <a:pt x="58057" y="231546"/>
                </a:lnTo>
                <a:lnTo>
                  <a:pt x="52737" y="234616"/>
                </a:lnTo>
                <a:lnTo>
                  <a:pt x="58057" y="225376"/>
                </a:lnTo>
                <a:close/>
                <a:moveTo>
                  <a:pt x="69698" y="225376"/>
                </a:moveTo>
                <a:lnTo>
                  <a:pt x="69698" y="231546"/>
                </a:lnTo>
                <a:lnTo>
                  <a:pt x="64379" y="234616"/>
                </a:lnTo>
                <a:lnTo>
                  <a:pt x="69698" y="225376"/>
                </a:lnTo>
                <a:close/>
                <a:moveTo>
                  <a:pt x="81309" y="225376"/>
                </a:moveTo>
                <a:lnTo>
                  <a:pt x="81309" y="231546"/>
                </a:lnTo>
                <a:lnTo>
                  <a:pt x="75990" y="234616"/>
                </a:lnTo>
                <a:lnTo>
                  <a:pt x="81309" y="225376"/>
                </a:lnTo>
                <a:close/>
                <a:moveTo>
                  <a:pt x="92951" y="225376"/>
                </a:moveTo>
                <a:lnTo>
                  <a:pt x="92951" y="231546"/>
                </a:lnTo>
                <a:lnTo>
                  <a:pt x="87632" y="234616"/>
                </a:lnTo>
                <a:lnTo>
                  <a:pt x="92951" y="225376"/>
                </a:lnTo>
                <a:close/>
                <a:moveTo>
                  <a:pt x="104562" y="225376"/>
                </a:moveTo>
                <a:lnTo>
                  <a:pt x="104562" y="231546"/>
                </a:lnTo>
                <a:lnTo>
                  <a:pt x="99243" y="234616"/>
                </a:lnTo>
                <a:lnTo>
                  <a:pt x="104562" y="225376"/>
                </a:lnTo>
                <a:close/>
                <a:moveTo>
                  <a:pt x="116143" y="225376"/>
                </a:moveTo>
                <a:lnTo>
                  <a:pt x="116143" y="231546"/>
                </a:lnTo>
                <a:lnTo>
                  <a:pt x="110824" y="234616"/>
                </a:lnTo>
                <a:lnTo>
                  <a:pt x="116143" y="225376"/>
                </a:lnTo>
                <a:close/>
                <a:moveTo>
                  <a:pt x="127784" y="225376"/>
                </a:moveTo>
                <a:lnTo>
                  <a:pt x="127784" y="231546"/>
                </a:lnTo>
                <a:lnTo>
                  <a:pt x="122465" y="234616"/>
                </a:lnTo>
                <a:lnTo>
                  <a:pt x="127784" y="225376"/>
                </a:lnTo>
                <a:close/>
                <a:moveTo>
                  <a:pt x="139396" y="225376"/>
                </a:moveTo>
                <a:lnTo>
                  <a:pt x="139396" y="231546"/>
                </a:lnTo>
                <a:lnTo>
                  <a:pt x="134076" y="234616"/>
                </a:lnTo>
                <a:lnTo>
                  <a:pt x="139396" y="225376"/>
                </a:lnTo>
                <a:close/>
                <a:moveTo>
                  <a:pt x="151037" y="225376"/>
                </a:moveTo>
                <a:lnTo>
                  <a:pt x="151037" y="231546"/>
                </a:lnTo>
                <a:lnTo>
                  <a:pt x="145718" y="234616"/>
                </a:lnTo>
                <a:lnTo>
                  <a:pt x="151037" y="225376"/>
                </a:lnTo>
                <a:close/>
                <a:moveTo>
                  <a:pt x="162648" y="225376"/>
                </a:moveTo>
                <a:lnTo>
                  <a:pt x="162648" y="231546"/>
                </a:lnTo>
                <a:lnTo>
                  <a:pt x="157329" y="234616"/>
                </a:lnTo>
                <a:lnTo>
                  <a:pt x="162648" y="225376"/>
                </a:lnTo>
                <a:close/>
                <a:moveTo>
                  <a:pt x="174290" y="225376"/>
                </a:moveTo>
                <a:lnTo>
                  <a:pt x="174290" y="231546"/>
                </a:lnTo>
                <a:lnTo>
                  <a:pt x="168971" y="234616"/>
                </a:lnTo>
                <a:lnTo>
                  <a:pt x="174290" y="225376"/>
                </a:lnTo>
                <a:close/>
                <a:moveTo>
                  <a:pt x="185871" y="225406"/>
                </a:moveTo>
                <a:lnTo>
                  <a:pt x="185871" y="231546"/>
                </a:lnTo>
                <a:lnTo>
                  <a:pt x="180551" y="234616"/>
                </a:lnTo>
                <a:lnTo>
                  <a:pt x="185871" y="225406"/>
                </a:lnTo>
                <a:close/>
                <a:moveTo>
                  <a:pt x="197512" y="225376"/>
                </a:moveTo>
                <a:lnTo>
                  <a:pt x="197512" y="231546"/>
                </a:lnTo>
                <a:lnTo>
                  <a:pt x="192193" y="234616"/>
                </a:lnTo>
                <a:lnTo>
                  <a:pt x="197512" y="225376"/>
                </a:lnTo>
                <a:close/>
                <a:moveTo>
                  <a:pt x="209123" y="225376"/>
                </a:moveTo>
                <a:lnTo>
                  <a:pt x="209123" y="231546"/>
                </a:lnTo>
                <a:lnTo>
                  <a:pt x="203804" y="234616"/>
                </a:lnTo>
                <a:lnTo>
                  <a:pt x="209123" y="225376"/>
                </a:lnTo>
                <a:close/>
                <a:moveTo>
                  <a:pt x="220765" y="225376"/>
                </a:moveTo>
                <a:lnTo>
                  <a:pt x="220765" y="231546"/>
                </a:lnTo>
                <a:lnTo>
                  <a:pt x="215446" y="234616"/>
                </a:lnTo>
                <a:lnTo>
                  <a:pt x="220765" y="225376"/>
                </a:lnTo>
                <a:close/>
                <a:moveTo>
                  <a:pt x="232376" y="225376"/>
                </a:moveTo>
                <a:lnTo>
                  <a:pt x="232376" y="231546"/>
                </a:lnTo>
                <a:lnTo>
                  <a:pt x="227057" y="234616"/>
                </a:lnTo>
                <a:lnTo>
                  <a:pt x="232376" y="225376"/>
                </a:lnTo>
                <a:close/>
                <a:moveTo>
                  <a:pt x="243957" y="225376"/>
                </a:moveTo>
                <a:lnTo>
                  <a:pt x="243957" y="231546"/>
                </a:lnTo>
                <a:lnTo>
                  <a:pt x="238638" y="234616"/>
                </a:lnTo>
                <a:lnTo>
                  <a:pt x="243957" y="225376"/>
                </a:lnTo>
                <a:close/>
                <a:moveTo>
                  <a:pt x="255598" y="225406"/>
                </a:moveTo>
                <a:lnTo>
                  <a:pt x="255598" y="231546"/>
                </a:lnTo>
                <a:lnTo>
                  <a:pt x="250279" y="234616"/>
                </a:lnTo>
                <a:lnTo>
                  <a:pt x="255598" y="225406"/>
                </a:lnTo>
                <a:close/>
                <a:moveTo>
                  <a:pt x="11703" y="231759"/>
                </a:moveTo>
                <a:lnTo>
                  <a:pt x="17023" y="234829"/>
                </a:lnTo>
                <a:lnTo>
                  <a:pt x="6384" y="234829"/>
                </a:lnTo>
                <a:lnTo>
                  <a:pt x="11703" y="231759"/>
                </a:lnTo>
                <a:close/>
                <a:moveTo>
                  <a:pt x="23345" y="231759"/>
                </a:moveTo>
                <a:lnTo>
                  <a:pt x="28664" y="234829"/>
                </a:lnTo>
                <a:lnTo>
                  <a:pt x="18026" y="234829"/>
                </a:lnTo>
                <a:lnTo>
                  <a:pt x="23345" y="231759"/>
                </a:lnTo>
                <a:close/>
                <a:moveTo>
                  <a:pt x="34956" y="231759"/>
                </a:moveTo>
                <a:lnTo>
                  <a:pt x="40275" y="234829"/>
                </a:lnTo>
                <a:lnTo>
                  <a:pt x="29637" y="234829"/>
                </a:lnTo>
                <a:lnTo>
                  <a:pt x="34956" y="231759"/>
                </a:lnTo>
                <a:close/>
                <a:moveTo>
                  <a:pt x="46598" y="231759"/>
                </a:moveTo>
                <a:lnTo>
                  <a:pt x="51886" y="234829"/>
                </a:lnTo>
                <a:lnTo>
                  <a:pt x="41278" y="234829"/>
                </a:lnTo>
                <a:lnTo>
                  <a:pt x="46598" y="231759"/>
                </a:lnTo>
                <a:close/>
                <a:moveTo>
                  <a:pt x="58209" y="231759"/>
                </a:moveTo>
                <a:lnTo>
                  <a:pt x="63528" y="234829"/>
                </a:lnTo>
                <a:lnTo>
                  <a:pt x="52889" y="234829"/>
                </a:lnTo>
                <a:lnTo>
                  <a:pt x="58209" y="231759"/>
                </a:lnTo>
                <a:close/>
                <a:moveTo>
                  <a:pt x="69850" y="231759"/>
                </a:moveTo>
                <a:lnTo>
                  <a:pt x="75169" y="234829"/>
                </a:lnTo>
                <a:lnTo>
                  <a:pt x="64531" y="234829"/>
                </a:lnTo>
                <a:lnTo>
                  <a:pt x="69850" y="231759"/>
                </a:lnTo>
                <a:close/>
                <a:moveTo>
                  <a:pt x="81431" y="231759"/>
                </a:moveTo>
                <a:lnTo>
                  <a:pt x="86750" y="234829"/>
                </a:lnTo>
                <a:lnTo>
                  <a:pt x="76112" y="234829"/>
                </a:lnTo>
                <a:lnTo>
                  <a:pt x="81431" y="231759"/>
                </a:lnTo>
                <a:close/>
                <a:moveTo>
                  <a:pt x="93042" y="231759"/>
                </a:moveTo>
                <a:lnTo>
                  <a:pt x="98361" y="234829"/>
                </a:lnTo>
                <a:lnTo>
                  <a:pt x="87723" y="234829"/>
                </a:lnTo>
                <a:lnTo>
                  <a:pt x="93042" y="231759"/>
                </a:lnTo>
                <a:close/>
                <a:moveTo>
                  <a:pt x="104684" y="231759"/>
                </a:moveTo>
                <a:lnTo>
                  <a:pt x="110003" y="234829"/>
                </a:lnTo>
                <a:lnTo>
                  <a:pt x="99364" y="234829"/>
                </a:lnTo>
                <a:lnTo>
                  <a:pt x="104684" y="231759"/>
                </a:lnTo>
                <a:close/>
                <a:moveTo>
                  <a:pt x="116295" y="231759"/>
                </a:moveTo>
                <a:lnTo>
                  <a:pt x="121614" y="234829"/>
                </a:lnTo>
                <a:lnTo>
                  <a:pt x="110976" y="234829"/>
                </a:lnTo>
                <a:lnTo>
                  <a:pt x="116295" y="231759"/>
                </a:lnTo>
                <a:close/>
                <a:moveTo>
                  <a:pt x="127936" y="231759"/>
                </a:moveTo>
                <a:lnTo>
                  <a:pt x="133256" y="234829"/>
                </a:lnTo>
                <a:lnTo>
                  <a:pt x="122617" y="234829"/>
                </a:lnTo>
                <a:lnTo>
                  <a:pt x="127936" y="231759"/>
                </a:lnTo>
                <a:close/>
                <a:moveTo>
                  <a:pt x="139548" y="231759"/>
                </a:moveTo>
                <a:lnTo>
                  <a:pt x="144867" y="234829"/>
                </a:lnTo>
                <a:lnTo>
                  <a:pt x="134228" y="234829"/>
                </a:lnTo>
                <a:lnTo>
                  <a:pt x="139548" y="231759"/>
                </a:lnTo>
                <a:close/>
                <a:moveTo>
                  <a:pt x="151159" y="231759"/>
                </a:moveTo>
                <a:lnTo>
                  <a:pt x="156478" y="234829"/>
                </a:lnTo>
                <a:lnTo>
                  <a:pt x="145840" y="234829"/>
                </a:lnTo>
                <a:lnTo>
                  <a:pt x="151159" y="231759"/>
                </a:lnTo>
                <a:close/>
                <a:moveTo>
                  <a:pt x="162770" y="231759"/>
                </a:moveTo>
                <a:lnTo>
                  <a:pt x="168089" y="234829"/>
                </a:lnTo>
                <a:lnTo>
                  <a:pt x="157451" y="234829"/>
                </a:lnTo>
                <a:lnTo>
                  <a:pt x="162770" y="231759"/>
                </a:lnTo>
                <a:close/>
                <a:moveTo>
                  <a:pt x="174411" y="231759"/>
                </a:moveTo>
                <a:lnTo>
                  <a:pt x="179731" y="234829"/>
                </a:lnTo>
                <a:lnTo>
                  <a:pt x="169092" y="234829"/>
                </a:lnTo>
                <a:lnTo>
                  <a:pt x="174411" y="231759"/>
                </a:lnTo>
                <a:close/>
                <a:moveTo>
                  <a:pt x="186023" y="231759"/>
                </a:moveTo>
                <a:lnTo>
                  <a:pt x="191342" y="234829"/>
                </a:lnTo>
                <a:lnTo>
                  <a:pt x="180703" y="234829"/>
                </a:lnTo>
                <a:lnTo>
                  <a:pt x="186023" y="231759"/>
                </a:lnTo>
                <a:close/>
                <a:moveTo>
                  <a:pt x="197634" y="231759"/>
                </a:moveTo>
                <a:lnTo>
                  <a:pt x="202953" y="234829"/>
                </a:lnTo>
                <a:lnTo>
                  <a:pt x="192345" y="234829"/>
                </a:lnTo>
                <a:lnTo>
                  <a:pt x="197634" y="231759"/>
                </a:lnTo>
                <a:close/>
                <a:moveTo>
                  <a:pt x="209275" y="231759"/>
                </a:moveTo>
                <a:lnTo>
                  <a:pt x="214595" y="234829"/>
                </a:lnTo>
                <a:lnTo>
                  <a:pt x="203956" y="234829"/>
                </a:lnTo>
                <a:lnTo>
                  <a:pt x="209275" y="231759"/>
                </a:lnTo>
                <a:close/>
                <a:moveTo>
                  <a:pt x="220856" y="231759"/>
                </a:moveTo>
                <a:lnTo>
                  <a:pt x="226175" y="234829"/>
                </a:lnTo>
                <a:lnTo>
                  <a:pt x="215537" y="234829"/>
                </a:lnTo>
                <a:lnTo>
                  <a:pt x="220856" y="231759"/>
                </a:lnTo>
                <a:close/>
                <a:moveTo>
                  <a:pt x="232498" y="231759"/>
                </a:moveTo>
                <a:lnTo>
                  <a:pt x="237817" y="234829"/>
                </a:lnTo>
                <a:lnTo>
                  <a:pt x="227178" y="234829"/>
                </a:lnTo>
                <a:lnTo>
                  <a:pt x="232498" y="231759"/>
                </a:lnTo>
                <a:close/>
                <a:moveTo>
                  <a:pt x="244109" y="231759"/>
                </a:moveTo>
                <a:lnTo>
                  <a:pt x="249428" y="234829"/>
                </a:lnTo>
                <a:lnTo>
                  <a:pt x="238790" y="234829"/>
                </a:lnTo>
                <a:lnTo>
                  <a:pt x="244109" y="231759"/>
                </a:lnTo>
                <a:close/>
                <a:moveTo>
                  <a:pt x="255750" y="231759"/>
                </a:moveTo>
                <a:lnTo>
                  <a:pt x="261070" y="234829"/>
                </a:lnTo>
                <a:lnTo>
                  <a:pt x="250431" y="234829"/>
                </a:lnTo>
                <a:lnTo>
                  <a:pt x="255750" y="231759"/>
                </a:lnTo>
                <a:close/>
                <a:moveTo>
                  <a:pt x="267362" y="231759"/>
                </a:moveTo>
                <a:lnTo>
                  <a:pt x="272681" y="234829"/>
                </a:lnTo>
                <a:lnTo>
                  <a:pt x="262042" y="234829"/>
                </a:lnTo>
                <a:lnTo>
                  <a:pt x="267362" y="231759"/>
                </a:lnTo>
                <a:close/>
                <a:moveTo>
                  <a:pt x="279003" y="231759"/>
                </a:moveTo>
                <a:lnTo>
                  <a:pt x="284322" y="234829"/>
                </a:lnTo>
                <a:lnTo>
                  <a:pt x="273684" y="234829"/>
                </a:lnTo>
                <a:lnTo>
                  <a:pt x="279003" y="231759"/>
                </a:lnTo>
                <a:close/>
                <a:moveTo>
                  <a:pt x="17023" y="235103"/>
                </a:moveTo>
                <a:lnTo>
                  <a:pt x="11703" y="238173"/>
                </a:lnTo>
                <a:lnTo>
                  <a:pt x="6384" y="235103"/>
                </a:lnTo>
                <a:close/>
                <a:moveTo>
                  <a:pt x="28664" y="235103"/>
                </a:moveTo>
                <a:lnTo>
                  <a:pt x="23345" y="238173"/>
                </a:lnTo>
                <a:lnTo>
                  <a:pt x="18026" y="235103"/>
                </a:lnTo>
                <a:close/>
                <a:moveTo>
                  <a:pt x="40275" y="235103"/>
                </a:moveTo>
                <a:lnTo>
                  <a:pt x="34956" y="238173"/>
                </a:lnTo>
                <a:lnTo>
                  <a:pt x="29637" y="235103"/>
                </a:lnTo>
                <a:close/>
                <a:moveTo>
                  <a:pt x="51886" y="235103"/>
                </a:moveTo>
                <a:lnTo>
                  <a:pt x="46598" y="238173"/>
                </a:lnTo>
                <a:lnTo>
                  <a:pt x="41278" y="235103"/>
                </a:lnTo>
                <a:close/>
                <a:moveTo>
                  <a:pt x="63528" y="235103"/>
                </a:moveTo>
                <a:lnTo>
                  <a:pt x="58209" y="238173"/>
                </a:lnTo>
                <a:lnTo>
                  <a:pt x="52889" y="235103"/>
                </a:lnTo>
                <a:close/>
                <a:moveTo>
                  <a:pt x="75169" y="235103"/>
                </a:moveTo>
                <a:lnTo>
                  <a:pt x="69850" y="238173"/>
                </a:lnTo>
                <a:lnTo>
                  <a:pt x="64531" y="235103"/>
                </a:lnTo>
                <a:close/>
                <a:moveTo>
                  <a:pt x="86750" y="235103"/>
                </a:moveTo>
                <a:lnTo>
                  <a:pt x="81431" y="238173"/>
                </a:lnTo>
                <a:lnTo>
                  <a:pt x="76112" y="235103"/>
                </a:lnTo>
                <a:close/>
                <a:moveTo>
                  <a:pt x="98361" y="235103"/>
                </a:moveTo>
                <a:lnTo>
                  <a:pt x="93042" y="238173"/>
                </a:lnTo>
                <a:lnTo>
                  <a:pt x="87723" y="235103"/>
                </a:lnTo>
                <a:close/>
                <a:moveTo>
                  <a:pt x="110003" y="235103"/>
                </a:moveTo>
                <a:lnTo>
                  <a:pt x="104684" y="238173"/>
                </a:lnTo>
                <a:lnTo>
                  <a:pt x="99364" y="235103"/>
                </a:lnTo>
                <a:close/>
                <a:moveTo>
                  <a:pt x="121614" y="235103"/>
                </a:moveTo>
                <a:lnTo>
                  <a:pt x="116295" y="238173"/>
                </a:lnTo>
                <a:lnTo>
                  <a:pt x="110976" y="235103"/>
                </a:lnTo>
                <a:close/>
                <a:moveTo>
                  <a:pt x="133256" y="235103"/>
                </a:moveTo>
                <a:lnTo>
                  <a:pt x="127936" y="238173"/>
                </a:lnTo>
                <a:lnTo>
                  <a:pt x="122617" y="235103"/>
                </a:lnTo>
                <a:close/>
                <a:moveTo>
                  <a:pt x="144867" y="235103"/>
                </a:moveTo>
                <a:lnTo>
                  <a:pt x="139548" y="238173"/>
                </a:lnTo>
                <a:lnTo>
                  <a:pt x="134228" y="235103"/>
                </a:lnTo>
                <a:close/>
                <a:moveTo>
                  <a:pt x="156478" y="235103"/>
                </a:moveTo>
                <a:lnTo>
                  <a:pt x="151159" y="238173"/>
                </a:lnTo>
                <a:lnTo>
                  <a:pt x="145840" y="235103"/>
                </a:lnTo>
                <a:close/>
                <a:moveTo>
                  <a:pt x="168089" y="235103"/>
                </a:moveTo>
                <a:lnTo>
                  <a:pt x="162770" y="238173"/>
                </a:lnTo>
                <a:lnTo>
                  <a:pt x="157451" y="235103"/>
                </a:lnTo>
                <a:close/>
                <a:moveTo>
                  <a:pt x="179731" y="235103"/>
                </a:moveTo>
                <a:lnTo>
                  <a:pt x="174411" y="238173"/>
                </a:lnTo>
                <a:lnTo>
                  <a:pt x="169092" y="235103"/>
                </a:lnTo>
                <a:close/>
                <a:moveTo>
                  <a:pt x="191342" y="235103"/>
                </a:moveTo>
                <a:lnTo>
                  <a:pt x="186023" y="238173"/>
                </a:lnTo>
                <a:lnTo>
                  <a:pt x="180703" y="235103"/>
                </a:lnTo>
                <a:close/>
                <a:moveTo>
                  <a:pt x="202953" y="235103"/>
                </a:moveTo>
                <a:lnTo>
                  <a:pt x="197634" y="238173"/>
                </a:lnTo>
                <a:lnTo>
                  <a:pt x="192315" y="235103"/>
                </a:lnTo>
                <a:close/>
                <a:moveTo>
                  <a:pt x="214564" y="235103"/>
                </a:moveTo>
                <a:lnTo>
                  <a:pt x="209245" y="238173"/>
                </a:lnTo>
                <a:lnTo>
                  <a:pt x="203926" y="235103"/>
                </a:lnTo>
                <a:close/>
                <a:moveTo>
                  <a:pt x="226175" y="235103"/>
                </a:moveTo>
                <a:lnTo>
                  <a:pt x="220856" y="238173"/>
                </a:lnTo>
                <a:lnTo>
                  <a:pt x="215537" y="235103"/>
                </a:lnTo>
                <a:close/>
                <a:moveTo>
                  <a:pt x="237817" y="235103"/>
                </a:moveTo>
                <a:lnTo>
                  <a:pt x="232498" y="238173"/>
                </a:lnTo>
                <a:lnTo>
                  <a:pt x="227178" y="235103"/>
                </a:lnTo>
                <a:close/>
                <a:moveTo>
                  <a:pt x="249428" y="235103"/>
                </a:moveTo>
                <a:lnTo>
                  <a:pt x="244109" y="238173"/>
                </a:lnTo>
                <a:lnTo>
                  <a:pt x="238790" y="235103"/>
                </a:lnTo>
                <a:close/>
                <a:moveTo>
                  <a:pt x="261070" y="235103"/>
                </a:moveTo>
                <a:lnTo>
                  <a:pt x="255750" y="238173"/>
                </a:lnTo>
                <a:lnTo>
                  <a:pt x="250431" y="235103"/>
                </a:lnTo>
                <a:close/>
                <a:moveTo>
                  <a:pt x="272681" y="235103"/>
                </a:moveTo>
                <a:lnTo>
                  <a:pt x="267362" y="238173"/>
                </a:lnTo>
                <a:lnTo>
                  <a:pt x="262042" y="235103"/>
                </a:lnTo>
                <a:close/>
                <a:moveTo>
                  <a:pt x="284292" y="235103"/>
                </a:moveTo>
                <a:lnTo>
                  <a:pt x="278973" y="238173"/>
                </a:lnTo>
                <a:lnTo>
                  <a:pt x="273653" y="235103"/>
                </a:lnTo>
                <a:close/>
                <a:moveTo>
                  <a:pt x="6050" y="235437"/>
                </a:moveTo>
                <a:lnTo>
                  <a:pt x="6050" y="241399"/>
                </a:lnTo>
                <a:lnTo>
                  <a:pt x="6050" y="241399"/>
                </a:lnTo>
                <a:lnTo>
                  <a:pt x="6110" y="241364"/>
                </a:lnTo>
                <a:lnTo>
                  <a:pt x="6110" y="235543"/>
                </a:lnTo>
                <a:lnTo>
                  <a:pt x="6110" y="235543"/>
                </a:lnTo>
                <a:lnTo>
                  <a:pt x="6050" y="235437"/>
                </a:lnTo>
                <a:close/>
                <a:moveTo>
                  <a:pt x="17174" y="235346"/>
                </a:moveTo>
                <a:lnTo>
                  <a:pt x="11855" y="244525"/>
                </a:lnTo>
                <a:lnTo>
                  <a:pt x="11855" y="238416"/>
                </a:lnTo>
                <a:lnTo>
                  <a:pt x="17174" y="235346"/>
                </a:lnTo>
                <a:close/>
                <a:moveTo>
                  <a:pt x="28816" y="235346"/>
                </a:moveTo>
                <a:lnTo>
                  <a:pt x="23497" y="244525"/>
                </a:lnTo>
                <a:lnTo>
                  <a:pt x="23497" y="238416"/>
                </a:lnTo>
                <a:lnTo>
                  <a:pt x="28816" y="235346"/>
                </a:lnTo>
                <a:close/>
                <a:moveTo>
                  <a:pt x="40427" y="235346"/>
                </a:moveTo>
                <a:lnTo>
                  <a:pt x="35108" y="244525"/>
                </a:lnTo>
                <a:lnTo>
                  <a:pt x="35108" y="238416"/>
                </a:lnTo>
                <a:lnTo>
                  <a:pt x="40427" y="235346"/>
                </a:lnTo>
                <a:close/>
                <a:moveTo>
                  <a:pt x="52008" y="235346"/>
                </a:moveTo>
                <a:lnTo>
                  <a:pt x="46689" y="244525"/>
                </a:lnTo>
                <a:lnTo>
                  <a:pt x="46689" y="238416"/>
                </a:lnTo>
                <a:lnTo>
                  <a:pt x="52008" y="235346"/>
                </a:lnTo>
                <a:close/>
                <a:moveTo>
                  <a:pt x="63650" y="235346"/>
                </a:moveTo>
                <a:lnTo>
                  <a:pt x="58330" y="244525"/>
                </a:lnTo>
                <a:lnTo>
                  <a:pt x="58330" y="238416"/>
                </a:lnTo>
                <a:lnTo>
                  <a:pt x="63650" y="235346"/>
                </a:lnTo>
                <a:close/>
                <a:moveTo>
                  <a:pt x="75261" y="235346"/>
                </a:moveTo>
                <a:lnTo>
                  <a:pt x="69941" y="244525"/>
                </a:lnTo>
                <a:lnTo>
                  <a:pt x="69941" y="238416"/>
                </a:lnTo>
                <a:lnTo>
                  <a:pt x="75261" y="235346"/>
                </a:lnTo>
                <a:close/>
                <a:moveTo>
                  <a:pt x="86902" y="235346"/>
                </a:moveTo>
                <a:lnTo>
                  <a:pt x="81583" y="244525"/>
                </a:lnTo>
                <a:lnTo>
                  <a:pt x="81583" y="238416"/>
                </a:lnTo>
                <a:lnTo>
                  <a:pt x="86902" y="235346"/>
                </a:lnTo>
                <a:close/>
                <a:moveTo>
                  <a:pt x="98513" y="235346"/>
                </a:moveTo>
                <a:lnTo>
                  <a:pt x="93194" y="244525"/>
                </a:lnTo>
                <a:lnTo>
                  <a:pt x="93194" y="238416"/>
                </a:lnTo>
                <a:lnTo>
                  <a:pt x="98513" y="235346"/>
                </a:lnTo>
                <a:close/>
                <a:moveTo>
                  <a:pt x="110155" y="235346"/>
                </a:moveTo>
                <a:lnTo>
                  <a:pt x="104836" y="244525"/>
                </a:lnTo>
                <a:lnTo>
                  <a:pt x="104836" y="238416"/>
                </a:lnTo>
                <a:lnTo>
                  <a:pt x="110155" y="235346"/>
                </a:lnTo>
                <a:close/>
                <a:moveTo>
                  <a:pt x="121736" y="235346"/>
                </a:moveTo>
                <a:lnTo>
                  <a:pt x="116416" y="244525"/>
                </a:lnTo>
                <a:lnTo>
                  <a:pt x="116416" y="238416"/>
                </a:lnTo>
                <a:lnTo>
                  <a:pt x="121736" y="235346"/>
                </a:lnTo>
                <a:close/>
                <a:moveTo>
                  <a:pt x="133377" y="235346"/>
                </a:moveTo>
                <a:lnTo>
                  <a:pt x="128058" y="244525"/>
                </a:lnTo>
                <a:lnTo>
                  <a:pt x="128058" y="238416"/>
                </a:lnTo>
                <a:lnTo>
                  <a:pt x="133377" y="235346"/>
                </a:lnTo>
                <a:close/>
                <a:moveTo>
                  <a:pt x="144988" y="235346"/>
                </a:moveTo>
                <a:lnTo>
                  <a:pt x="139669" y="244525"/>
                </a:lnTo>
                <a:lnTo>
                  <a:pt x="139669" y="238416"/>
                </a:lnTo>
                <a:lnTo>
                  <a:pt x="144988" y="235346"/>
                </a:lnTo>
                <a:close/>
                <a:moveTo>
                  <a:pt x="156630" y="235346"/>
                </a:moveTo>
                <a:lnTo>
                  <a:pt x="151311" y="244525"/>
                </a:lnTo>
                <a:lnTo>
                  <a:pt x="151311" y="238416"/>
                </a:lnTo>
                <a:lnTo>
                  <a:pt x="156630" y="235346"/>
                </a:lnTo>
                <a:close/>
                <a:moveTo>
                  <a:pt x="168241" y="235346"/>
                </a:moveTo>
                <a:lnTo>
                  <a:pt x="162922" y="244525"/>
                </a:lnTo>
                <a:lnTo>
                  <a:pt x="162922" y="238416"/>
                </a:lnTo>
                <a:lnTo>
                  <a:pt x="168241" y="235346"/>
                </a:lnTo>
                <a:close/>
                <a:moveTo>
                  <a:pt x="179822" y="235346"/>
                </a:moveTo>
                <a:lnTo>
                  <a:pt x="174503" y="244525"/>
                </a:lnTo>
                <a:lnTo>
                  <a:pt x="174503" y="238416"/>
                </a:lnTo>
                <a:lnTo>
                  <a:pt x="179822" y="235346"/>
                </a:lnTo>
                <a:close/>
                <a:moveTo>
                  <a:pt x="191463" y="235346"/>
                </a:moveTo>
                <a:lnTo>
                  <a:pt x="186144" y="244525"/>
                </a:lnTo>
                <a:lnTo>
                  <a:pt x="186144" y="238416"/>
                </a:lnTo>
                <a:lnTo>
                  <a:pt x="191463" y="235346"/>
                </a:lnTo>
                <a:close/>
                <a:moveTo>
                  <a:pt x="203075" y="235346"/>
                </a:moveTo>
                <a:lnTo>
                  <a:pt x="197755" y="244525"/>
                </a:lnTo>
                <a:lnTo>
                  <a:pt x="197755" y="238416"/>
                </a:lnTo>
                <a:lnTo>
                  <a:pt x="203075" y="235346"/>
                </a:lnTo>
                <a:close/>
                <a:moveTo>
                  <a:pt x="214716" y="235346"/>
                </a:moveTo>
                <a:lnTo>
                  <a:pt x="209397" y="244525"/>
                </a:lnTo>
                <a:lnTo>
                  <a:pt x="209397" y="238416"/>
                </a:lnTo>
                <a:lnTo>
                  <a:pt x="214716" y="235346"/>
                </a:lnTo>
                <a:close/>
                <a:moveTo>
                  <a:pt x="226327" y="235346"/>
                </a:moveTo>
                <a:lnTo>
                  <a:pt x="221008" y="244525"/>
                </a:lnTo>
                <a:lnTo>
                  <a:pt x="221008" y="238416"/>
                </a:lnTo>
                <a:lnTo>
                  <a:pt x="226327" y="235346"/>
                </a:lnTo>
                <a:close/>
                <a:moveTo>
                  <a:pt x="237969" y="235346"/>
                </a:moveTo>
                <a:lnTo>
                  <a:pt x="232650" y="244525"/>
                </a:lnTo>
                <a:lnTo>
                  <a:pt x="232650" y="238416"/>
                </a:lnTo>
                <a:lnTo>
                  <a:pt x="237969" y="235346"/>
                </a:lnTo>
                <a:close/>
                <a:moveTo>
                  <a:pt x="249550" y="235346"/>
                </a:moveTo>
                <a:lnTo>
                  <a:pt x="244230" y="244525"/>
                </a:lnTo>
                <a:lnTo>
                  <a:pt x="244230" y="238416"/>
                </a:lnTo>
                <a:lnTo>
                  <a:pt x="249550" y="235346"/>
                </a:lnTo>
                <a:close/>
                <a:moveTo>
                  <a:pt x="261191" y="235346"/>
                </a:moveTo>
                <a:lnTo>
                  <a:pt x="255872" y="244525"/>
                </a:lnTo>
                <a:lnTo>
                  <a:pt x="255872" y="238416"/>
                </a:lnTo>
                <a:lnTo>
                  <a:pt x="261191" y="235346"/>
                </a:lnTo>
                <a:close/>
                <a:moveTo>
                  <a:pt x="272802" y="235346"/>
                </a:moveTo>
                <a:lnTo>
                  <a:pt x="267483" y="244525"/>
                </a:lnTo>
                <a:lnTo>
                  <a:pt x="267483" y="238416"/>
                </a:lnTo>
                <a:lnTo>
                  <a:pt x="272802" y="235346"/>
                </a:lnTo>
                <a:close/>
                <a:moveTo>
                  <a:pt x="284444" y="235346"/>
                </a:moveTo>
                <a:lnTo>
                  <a:pt x="279125" y="244525"/>
                </a:lnTo>
                <a:lnTo>
                  <a:pt x="279125" y="238416"/>
                </a:lnTo>
                <a:lnTo>
                  <a:pt x="284444" y="235346"/>
                </a:lnTo>
                <a:close/>
                <a:moveTo>
                  <a:pt x="6262" y="235376"/>
                </a:moveTo>
                <a:lnTo>
                  <a:pt x="11582" y="238416"/>
                </a:lnTo>
                <a:lnTo>
                  <a:pt x="11582" y="244556"/>
                </a:lnTo>
                <a:lnTo>
                  <a:pt x="6262" y="235376"/>
                </a:lnTo>
                <a:close/>
                <a:moveTo>
                  <a:pt x="17904" y="235376"/>
                </a:moveTo>
                <a:lnTo>
                  <a:pt x="23223" y="238416"/>
                </a:lnTo>
                <a:lnTo>
                  <a:pt x="23223" y="244556"/>
                </a:lnTo>
                <a:lnTo>
                  <a:pt x="17904" y="235376"/>
                </a:lnTo>
                <a:close/>
                <a:moveTo>
                  <a:pt x="29515" y="235376"/>
                </a:moveTo>
                <a:lnTo>
                  <a:pt x="34834" y="238416"/>
                </a:lnTo>
                <a:lnTo>
                  <a:pt x="34834" y="244556"/>
                </a:lnTo>
                <a:lnTo>
                  <a:pt x="29515" y="235376"/>
                </a:lnTo>
                <a:close/>
                <a:moveTo>
                  <a:pt x="41126" y="235376"/>
                </a:moveTo>
                <a:lnTo>
                  <a:pt x="46446" y="238416"/>
                </a:lnTo>
                <a:lnTo>
                  <a:pt x="46446" y="244556"/>
                </a:lnTo>
                <a:lnTo>
                  <a:pt x="41126" y="235376"/>
                </a:lnTo>
                <a:close/>
                <a:moveTo>
                  <a:pt x="52737" y="235376"/>
                </a:moveTo>
                <a:lnTo>
                  <a:pt x="58057" y="238416"/>
                </a:lnTo>
                <a:lnTo>
                  <a:pt x="58057" y="244556"/>
                </a:lnTo>
                <a:lnTo>
                  <a:pt x="52737" y="235376"/>
                </a:lnTo>
                <a:close/>
                <a:moveTo>
                  <a:pt x="64379" y="235346"/>
                </a:moveTo>
                <a:lnTo>
                  <a:pt x="69698" y="238416"/>
                </a:lnTo>
                <a:lnTo>
                  <a:pt x="69698" y="244556"/>
                </a:lnTo>
                <a:lnTo>
                  <a:pt x="64379" y="235346"/>
                </a:lnTo>
                <a:close/>
                <a:moveTo>
                  <a:pt x="75990" y="235376"/>
                </a:moveTo>
                <a:lnTo>
                  <a:pt x="81309" y="238416"/>
                </a:lnTo>
                <a:lnTo>
                  <a:pt x="81309" y="244556"/>
                </a:lnTo>
                <a:lnTo>
                  <a:pt x="75990" y="235376"/>
                </a:lnTo>
                <a:close/>
                <a:moveTo>
                  <a:pt x="87632" y="235376"/>
                </a:moveTo>
                <a:lnTo>
                  <a:pt x="92951" y="238416"/>
                </a:lnTo>
                <a:lnTo>
                  <a:pt x="92951" y="244556"/>
                </a:lnTo>
                <a:lnTo>
                  <a:pt x="87632" y="235376"/>
                </a:lnTo>
                <a:close/>
                <a:moveTo>
                  <a:pt x="99243" y="235376"/>
                </a:moveTo>
                <a:lnTo>
                  <a:pt x="104562" y="238416"/>
                </a:lnTo>
                <a:lnTo>
                  <a:pt x="104562" y="244556"/>
                </a:lnTo>
                <a:lnTo>
                  <a:pt x="99243" y="235376"/>
                </a:lnTo>
                <a:close/>
                <a:moveTo>
                  <a:pt x="110824" y="235376"/>
                </a:moveTo>
                <a:lnTo>
                  <a:pt x="116143" y="238416"/>
                </a:lnTo>
                <a:lnTo>
                  <a:pt x="116143" y="244556"/>
                </a:lnTo>
                <a:lnTo>
                  <a:pt x="110824" y="235376"/>
                </a:lnTo>
                <a:close/>
                <a:moveTo>
                  <a:pt x="122465" y="235376"/>
                </a:moveTo>
                <a:lnTo>
                  <a:pt x="127784" y="238416"/>
                </a:lnTo>
                <a:lnTo>
                  <a:pt x="127784" y="244556"/>
                </a:lnTo>
                <a:lnTo>
                  <a:pt x="122465" y="235376"/>
                </a:lnTo>
                <a:close/>
                <a:moveTo>
                  <a:pt x="134076" y="235376"/>
                </a:moveTo>
                <a:lnTo>
                  <a:pt x="139396" y="238416"/>
                </a:lnTo>
                <a:lnTo>
                  <a:pt x="139396" y="244556"/>
                </a:lnTo>
                <a:lnTo>
                  <a:pt x="134076" y="235376"/>
                </a:lnTo>
                <a:close/>
                <a:moveTo>
                  <a:pt x="145718" y="235376"/>
                </a:moveTo>
                <a:lnTo>
                  <a:pt x="151037" y="238416"/>
                </a:lnTo>
                <a:lnTo>
                  <a:pt x="151037" y="244556"/>
                </a:lnTo>
                <a:lnTo>
                  <a:pt x="145718" y="235376"/>
                </a:lnTo>
                <a:close/>
                <a:moveTo>
                  <a:pt x="157329" y="235376"/>
                </a:moveTo>
                <a:lnTo>
                  <a:pt x="162648" y="238416"/>
                </a:lnTo>
                <a:lnTo>
                  <a:pt x="162648" y="244556"/>
                </a:lnTo>
                <a:lnTo>
                  <a:pt x="157329" y="235376"/>
                </a:lnTo>
                <a:close/>
                <a:moveTo>
                  <a:pt x="168971" y="235376"/>
                </a:moveTo>
                <a:lnTo>
                  <a:pt x="174290" y="238416"/>
                </a:lnTo>
                <a:lnTo>
                  <a:pt x="174290" y="244556"/>
                </a:lnTo>
                <a:lnTo>
                  <a:pt x="168971" y="235376"/>
                </a:lnTo>
                <a:close/>
                <a:moveTo>
                  <a:pt x="180551" y="235376"/>
                </a:moveTo>
                <a:lnTo>
                  <a:pt x="185871" y="238416"/>
                </a:lnTo>
                <a:lnTo>
                  <a:pt x="185871" y="244556"/>
                </a:lnTo>
                <a:lnTo>
                  <a:pt x="180551" y="235376"/>
                </a:lnTo>
                <a:close/>
                <a:moveTo>
                  <a:pt x="192193" y="235376"/>
                </a:moveTo>
                <a:lnTo>
                  <a:pt x="197512" y="238416"/>
                </a:lnTo>
                <a:lnTo>
                  <a:pt x="197512" y="244556"/>
                </a:lnTo>
                <a:lnTo>
                  <a:pt x="192193" y="235376"/>
                </a:lnTo>
                <a:close/>
                <a:moveTo>
                  <a:pt x="203804" y="235346"/>
                </a:moveTo>
                <a:lnTo>
                  <a:pt x="209123" y="238416"/>
                </a:lnTo>
                <a:lnTo>
                  <a:pt x="209123" y="244556"/>
                </a:lnTo>
                <a:lnTo>
                  <a:pt x="203804" y="235346"/>
                </a:lnTo>
                <a:close/>
                <a:moveTo>
                  <a:pt x="215446" y="235376"/>
                </a:moveTo>
                <a:lnTo>
                  <a:pt x="220765" y="238416"/>
                </a:lnTo>
                <a:lnTo>
                  <a:pt x="220765" y="244556"/>
                </a:lnTo>
                <a:lnTo>
                  <a:pt x="215446" y="235376"/>
                </a:lnTo>
                <a:close/>
                <a:moveTo>
                  <a:pt x="227057" y="235376"/>
                </a:moveTo>
                <a:lnTo>
                  <a:pt x="232376" y="238416"/>
                </a:lnTo>
                <a:lnTo>
                  <a:pt x="232376" y="244556"/>
                </a:lnTo>
                <a:lnTo>
                  <a:pt x="227057" y="235376"/>
                </a:lnTo>
                <a:close/>
                <a:moveTo>
                  <a:pt x="238638" y="235376"/>
                </a:moveTo>
                <a:lnTo>
                  <a:pt x="243957" y="238416"/>
                </a:lnTo>
                <a:lnTo>
                  <a:pt x="243957" y="244556"/>
                </a:lnTo>
                <a:lnTo>
                  <a:pt x="238638" y="235376"/>
                </a:lnTo>
                <a:close/>
                <a:moveTo>
                  <a:pt x="250279" y="235376"/>
                </a:moveTo>
                <a:lnTo>
                  <a:pt x="255598" y="238416"/>
                </a:lnTo>
                <a:lnTo>
                  <a:pt x="255598" y="244556"/>
                </a:lnTo>
                <a:lnTo>
                  <a:pt x="250279" y="235376"/>
                </a:lnTo>
                <a:close/>
                <a:moveTo>
                  <a:pt x="261890" y="235346"/>
                </a:moveTo>
                <a:lnTo>
                  <a:pt x="267210" y="238416"/>
                </a:lnTo>
                <a:lnTo>
                  <a:pt x="267210" y="244556"/>
                </a:lnTo>
                <a:lnTo>
                  <a:pt x="261890" y="235346"/>
                </a:lnTo>
                <a:close/>
                <a:moveTo>
                  <a:pt x="273532" y="235346"/>
                </a:moveTo>
                <a:lnTo>
                  <a:pt x="278851" y="238416"/>
                </a:lnTo>
                <a:lnTo>
                  <a:pt x="278851" y="244556"/>
                </a:lnTo>
                <a:lnTo>
                  <a:pt x="273532" y="235346"/>
                </a:lnTo>
                <a:close/>
                <a:moveTo>
                  <a:pt x="87389" y="235437"/>
                </a:moveTo>
                <a:lnTo>
                  <a:pt x="92708" y="244647"/>
                </a:lnTo>
                <a:lnTo>
                  <a:pt x="92708" y="244647"/>
                </a:lnTo>
                <a:lnTo>
                  <a:pt x="90246" y="243188"/>
                </a:lnTo>
                <a:lnTo>
                  <a:pt x="87389" y="241607"/>
                </a:lnTo>
                <a:lnTo>
                  <a:pt x="87389" y="235437"/>
                </a:lnTo>
                <a:close/>
                <a:moveTo>
                  <a:pt x="145475" y="235437"/>
                </a:moveTo>
                <a:lnTo>
                  <a:pt x="150794" y="244647"/>
                </a:lnTo>
                <a:lnTo>
                  <a:pt x="150794" y="244647"/>
                </a:lnTo>
                <a:lnTo>
                  <a:pt x="148332" y="243188"/>
                </a:lnTo>
                <a:lnTo>
                  <a:pt x="145475" y="241607"/>
                </a:lnTo>
                <a:lnTo>
                  <a:pt x="145475" y="235437"/>
                </a:lnTo>
                <a:close/>
                <a:moveTo>
                  <a:pt x="157116" y="235437"/>
                </a:moveTo>
                <a:lnTo>
                  <a:pt x="162436" y="244647"/>
                </a:lnTo>
                <a:lnTo>
                  <a:pt x="162436" y="244647"/>
                </a:lnTo>
                <a:lnTo>
                  <a:pt x="159974" y="243188"/>
                </a:lnTo>
                <a:lnTo>
                  <a:pt x="157116" y="241607"/>
                </a:lnTo>
                <a:lnTo>
                  <a:pt x="157116" y="235437"/>
                </a:lnTo>
                <a:close/>
                <a:moveTo>
                  <a:pt x="168727" y="235437"/>
                </a:moveTo>
                <a:lnTo>
                  <a:pt x="174047" y="244647"/>
                </a:lnTo>
                <a:lnTo>
                  <a:pt x="174047" y="244647"/>
                </a:lnTo>
                <a:lnTo>
                  <a:pt x="171585" y="243188"/>
                </a:lnTo>
                <a:lnTo>
                  <a:pt x="168727" y="241607"/>
                </a:lnTo>
                <a:lnTo>
                  <a:pt x="168727" y="235437"/>
                </a:lnTo>
                <a:close/>
                <a:moveTo>
                  <a:pt x="180339" y="235437"/>
                </a:moveTo>
                <a:lnTo>
                  <a:pt x="185658" y="244647"/>
                </a:lnTo>
                <a:lnTo>
                  <a:pt x="185658" y="244647"/>
                </a:lnTo>
                <a:lnTo>
                  <a:pt x="183165" y="243188"/>
                </a:lnTo>
                <a:lnTo>
                  <a:pt x="180339" y="241607"/>
                </a:lnTo>
                <a:lnTo>
                  <a:pt x="180339" y="235437"/>
                </a:lnTo>
                <a:close/>
                <a:moveTo>
                  <a:pt x="191950" y="235437"/>
                </a:moveTo>
                <a:lnTo>
                  <a:pt x="197269" y="244647"/>
                </a:lnTo>
                <a:lnTo>
                  <a:pt x="197269" y="244647"/>
                </a:lnTo>
                <a:lnTo>
                  <a:pt x="194807" y="243188"/>
                </a:lnTo>
                <a:lnTo>
                  <a:pt x="191950" y="241607"/>
                </a:lnTo>
                <a:lnTo>
                  <a:pt x="191950" y="235437"/>
                </a:lnTo>
                <a:close/>
                <a:moveTo>
                  <a:pt x="238455" y="235437"/>
                </a:moveTo>
                <a:lnTo>
                  <a:pt x="243774" y="244647"/>
                </a:lnTo>
                <a:lnTo>
                  <a:pt x="243774" y="244647"/>
                </a:lnTo>
                <a:lnTo>
                  <a:pt x="241312" y="243188"/>
                </a:lnTo>
                <a:lnTo>
                  <a:pt x="238455" y="241607"/>
                </a:lnTo>
                <a:lnTo>
                  <a:pt x="238455" y="235437"/>
                </a:lnTo>
                <a:close/>
                <a:moveTo>
                  <a:pt x="17661" y="235437"/>
                </a:moveTo>
                <a:lnTo>
                  <a:pt x="22980" y="244647"/>
                </a:lnTo>
                <a:lnTo>
                  <a:pt x="22980" y="244647"/>
                </a:lnTo>
                <a:lnTo>
                  <a:pt x="20518" y="243188"/>
                </a:lnTo>
                <a:lnTo>
                  <a:pt x="17661" y="241607"/>
                </a:lnTo>
                <a:lnTo>
                  <a:pt x="17661" y="235437"/>
                </a:lnTo>
                <a:close/>
                <a:moveTo>
                  <a:pt x="29302" y="235437"/>
                </a:moveTo>
                <a:lnTo>
                  <a:pt x="34622" y="244647"/>
                </a:lnTo>
                <a:lnTo>
                  <a:pt x="34622" y="244647"/>
                </a:lnTo>
                <a:lnTo>
                  <a:pt x="32160" y="243188"/>
                </a:lnTo>
                <a:lnTo>
                  <a:pt x="29302" y="241607"/>
                </a:lnTo>
                <a:lnTo>
                  <a:pt x="29302" y="235437"/>
                </a:lnTo>
                <a:close/>
                <a:moveTo>
                  <a:pt x="40883" y="235437"/>
                </a:moveTo>
                <a:lnTo>
                  <a:pt x="46202" y="244647"/>
                </a:lnTo>
                <a:lnTo>
                  <a:pt x="46202" y="244647"/>
                </a:lnTo>
                <a:lnTo>
                  <a:pt x="43740" y="243188"/>
                </a:lnTo>
                <a:lnTo>
                  <a:pt x="40883" y="241607"/>
                </a:lnTo>
                <a:lnTo>
                  <a:pt x="40883" y="235437"/>
                </a:lnTo>
                <a:close/>
                <a:moveTo>
                  <a:pt x="64136" y="235437"/>
                </a:moveTo>
                <a:lnTo>
                  <a:pt x="69455" y="244647"/>
                </a:lnTo>
                <a:lnTo>
                  <a:pt x="69455" y="244647"/>
                </a:lnTo>
                <a:lnTo>
                  <a:pt x="66993" y="243188"/>
                </a:lnTo>
                <a:lnTo>
                  <a:pt x="64136" y="241607"/>
                </a:lnTo>
                <a:lnTo>
                  <a:pt x="64136" y="235437"/>
                </a:lnTo>
                <a:close/>
                <a:moveTo>
                  <a:pt x="110611" y="235437"/>
                </a:moveTo>
                <a:lnTo>
                  <a:pt x="115930" y="244647"/>
                </a:lnTo>
                <a:lnTo>
                  <a:pt x="115930" y="244647"/>
                </a:lnTo>
                <a:lnTo>
                  <a:pt x="113468" y="243188"/>
                </a:lnTo>
                <a:lnTo>
                  <a:pt x="110611" y="241607"/>
                </a:lnTo>
                <a:lnTo>
                  <a:pt x="110611" y="235437"/>
                </a:lnTo>
                <a:close/>
                <a:moveTo>
                  <a:pt x="122222" y="235437"/>
                </a:moveTo>
                <a:lnTo>
                  <a:pt x="127541" y="244647"/>
                </a:lnTo>
                <a:lnTo>
                  <a:pt x="127541" y="244647"/>
                </a:lnTo>
                <a:lnTo>
                  <a:pt x="125079" y="243188"/>
                </a:lnTo>
                <a:lnTo>
                  <a:pt x="122222" y="241607"/>
                </a:lnTo>
                <a:lnTo>
                  <a:pt x="122222" y="235437"/>
                </a:lnTo>
                <a:close/>
                <a:moveTo>
                  <a:pt x="133864" y="235437"/>
                </a:moveTo>
                <a:lnTo>
                  <a:pt x="139183" y="244647"/>
                </a:lnTo>
                <a:lnTo>
                  <a:pt x="139183" y="244647"/>
                </a:lnTo>
                <a:lnTo>
                  <a:pt x="136721" y="243188"/>
                </a:lnTo>
                <a:lnTo>
                  <a:pt x="133864" y="241607"/>
                </a:lnTo>
                <a:lnTo>
                  <a:pt x="133864" y="235437"/>
                </a:lnTo>
                <a:close/>
                <a:moveTo>
                  <a:pt x="215202" y="235437"/>
                </a:moveTo>
                <a:lnTo>
                  <a:pt x="220522" y="244647"/>
                </a:lnTo>
                <a:lnTo>
                  <a:pt x="220522" y="244647"/>
                </a:lnTo>
                <a:lnTo>
                  <a:pt x="218060" y="243188"/>
                </a:lnTo>
                <a:lnTo>
                  <a:pt x="215202" y="241607"/>
                </a:lnTo>
                <a:lnTo>
                  <a:pt x="215202" y="235437"/>
                </a:lnTo>
                <a:close/>
                <a:moveTo>
                  <a:pt x="52525" y="235437"/>
                </a:moveTo>
                <a:lnTo>
                  <a:pt x="57844" y="244647"/>
                </a:lnTo>
                <a:lnTo>
                  <a:pt x="55351" y="243188"/>
                </a:lnTo>
                <a:lnTo>
                  <a:pt x="52525" y="241607"/>
                </a:lnTo>
                <a:lnTo>
                  <a:pt x="52525" y="235437"/>
                </a:lnTo>
                <a:close/>
                <a:moveTo>
                  <a:pt x="75777" y="235437"/>
                </a:moveTo>
                <a:lnTo>
                  <a:pt x="81097" y="244647"/>
                </a:lnTo>
                <a:lnTo>
                  <a:pt x="78604" y="243188"/>
                </a:lnTo>
                <a:lnTo>
                  <a:pt x="75777" y="241607"/>
                </a:lnTo>
                <a:lnTo>
                  <a:pt x="75777" y="235437"/>
                </a:lnTo>
                <a:close/>
                <a:moveTo>
                  <a:pt x="99030" y="235437"/>
                </a:moveTo>
                <a:lnTo>
                  <a:pt x="104349" y="244647"/>
                </a:lnTo>
                <a:lnTo>
                  <a:pt x="101857" y="243188"/>
                </a:lnTo>
                <a:lnTo>
                  <a:pt x="99030" y="241607"/>
                </a:lnTo>
                <a:lnTo>
                  <a:pt x="99030" y="235437"/>
                </a:lnTo>
                <a:close/>
                <a:moveTo>
                  <a:pt x="203591" y="235437"/>
                </a:moveTo>
                <a:lnTo>
                  <a:pt x="208911" y="244647"/>
                </a:lnTo>
                <a:lnTo>
                  <a:pt x="206418" y="243188"/>
                </a:lnTo>
                <a:lnTo>
                  <a:pt x="203591" y="241607"/>
                </a:lnTo>
                <a:lnTo>
                  <a:pt x="203591" y="235437"/>
                </a:lnTo>
                <a:close/>
                <a:moveTo>
                  <a:pt x="226844" y="235437"/>
                </a:moveTo>
                <a:lnTo>
                  <a:pt x="232163" y="244647"/>
                </a:lnTo>
                <a:lnTo>
                  <a:pt x="229671" y="243188"/>
                </a:lnTo>
                <a:lnTo>
                  <a:pt x="226844" y="241607"/>
                </a:lnTo>
                <a:lnTo>
                  <a:pt x="226844" y="235437"/>
                </a:lnTo>
                <a:close/>
                <a:moveTo>
                  <a:pt x="250036" y="235437"/>
                </a:moveTo>
                <a:lnTo>
                  <a:pt x="255355" y="244647"/>
                </a:lnTo>
                <a:lnTo>
                  <a:pt x="252893" y="243188"/>
                </a:lnTo>
                <a:lnTo>
                  <a:pt x="250036" y="241607"/>
                </a:lnTo>
                <a:lnTo>
                  <a:pt x="250036" y="235437"/>
                </a:lnTo>
                <a:close/>
                <a:moveTo>
                  <a:pt x="261678" y="235437"/>
                </a:moveTo>
                <a:lnTo>
                  <a:pt x="266997" y="244647"/>
                </a:lnTo>
                <a:lnTo>
                  <a:pt x="264535" y="243218"/>
                </a:lnTo>
                <a:lnTo>
                  <a:pt x="261678" y="241607"/>
                </a:lnTo>
                <a:lnTo>
                  <a:pt x="261678" y="235437"/>
                </a:lnTo>
                <a:close/>
                <a:moveTo>
                  <a:pt x="273289" y="235437"/>
                </a:moveTo>
                <a:lnTo>
                  <a:pt x="278608" y="244647"/>
                </a:lnTo>
                <a:lnTo>
                  <a:pt x="276146" y="243218"/>
                </a:lnTo>
                <a:lnTo>
                  <a:pt x="273289" y="241607"/>
                </a:lnTo>
                <a:lnTo>
                  <a:pt x="273289" y="235437"/>
                </a:lnTo>
                <a:close/>
                <a:moveTo>
                  <a:pt x="284657" y="235498"/>
                </a:moveTo>
                <a:lnTo>
                  <a:pt x="284657" y="241638"/>
                </a:lnTo>
                <a:lnTo>
                  <a:pt x="279337" y="244677"/>
                </a:lnTo>
                <a:lnTo>
                  <a:pt x="279337" y="244677"/>
                </a:lnTo>
                <a:lnTo>
                  <a:pt x="284657" y="235498"/>
                </a:lnTo>
                <a:close/>
                <a:moveTo>
                  <a:pt x="87115" y="235498"/>
                </a:moveTo>
                <a:lnTo>
                  <a:pt x="87115" y="241638"/>
                </a:lnTo>
                <a:lnTo>
                  <a:pt x="84288" y="243279"/>
                </a:lnTo>
                <a:lnTo>
                  <a:pt x="81796" y="244677"/>
                </a:lnTo>
                <a:lnTo>
                  <a:pt x="81796" y="244677"/>
                </a:lnTo>
                <a:lnTo>
                  <a:pt x="87115" y="235498"/>
                </a:lnTo>
                <a:close/>
                <a:moveTo>
                  <a:pt x="110368" y="235498"/>
                </a:moveTo>
                <a:lnTo>
                  <a:pt x="110368" y="241638"/>
                </a:lnTo>
                <a:lnTo>
                  <a:pt x="107541" y="243279"/>
                </a:lnTo>
                <a:lnTo>
                  <a:pt x="105048" y="244677"/>
                </a:lnTo>
                <a:lnTo>
                  <a:pt x="105048" y="244677"/>
                </a:lnTo>
                <a:lnTo>
                  <a:pt x="110368" y="235498"/>
                </a:lnTo>
                <a:close/>
                <a:moveTo>
                  <a:pt x="273046" y="235498"/>
                </a:moveTo>
                <a:lnTo>
                  <a:pt x="273046" y="241638"/>
                </a:lnTo>
                <a:lnTo>
                  <a:pt x="270188" y="243279"/>
                </a:lnTo>
                <a:lnTo>
                  <a:pt x="267726" y="244677"/>
                </a:lnTo>
                <a:lnTo>
                  <a:pt x="267726" y="244677"/>
                </a:lnTo>
                <a:lnTo>
                  <a:pt x="273046" y="235498"/>
                </a:lnTo>
                <a:close/>
                <a:moveTo>
                  <a:pt x="17418" y="235437"/>
                </a:moveTo>
                <a:lnTo>
                  <a:pt x="17418" y="241607"/>
                </a:lnTo>
                <a:lnTo>
                  <a:pt x="14560" y="243218"/>
                </a:lnTo>
                <a:lnTo>
                  <a:pt x="12098" y="244677"/>
                </a:lnTo>
                <a:lnTo>
                  <a:pt x="17418" y="235437"/>
                </a:lnTo>
                <a:close/>
                <a:moveTo>
                  <a:pt x="29029" y="235498"/>
                </a:moveTo>
                <a:lnTo>
                  <a:pt x="29029" y="241638"/>
                </a:lnTo>
                <a:lnTo>
                  <a:pt x="26172" y="243279"/>
                </a:lnTo>
                <a:lnTo>
                  <a:pt x="23710" y="244677"/>
                </a:lnTo>
                <a:lnTo>
                  <a:pt x="29029" y="235498"/>
                </a:lnTo>
                <a:close/>
                <a:moveTo>
                  <a:pt x="40670" y="235498"/>
                </a:moveTo>
                <a:lnTo>
                  <a:pt x="40670" y="241638"/>
                </a:lnTo>
                <a:lnTo>
                  <a:pt x="37813" y="243279"/>
                </a:lnTo>
                <a:lnTo>
                  <a:pt x="35351" y="244677"/>
                </a:lnTo>
                <a:lnTo>
                  <a:pt x="40670" y="235498"/>
                </a:lnTo>
                <a:close/>
                <a:moveTo>
                  <a:pt x="52251" y="235498"/>
                </a:moveTo>
                <a:lnTo>
                  <a:pt x="52251" y="241638"/>
                </a:lnTo>
                <a:lnTo>
                  <a:pt x="49394" y="243279"/>
                </a:lnTo>
                <a:lnTo>
                  <a:pt x="46932" y="244677"/>
                </a:lnTo>
                <a:lnTo>
                  <a:pt x="52251" y="235498"/>
                </a:lnTo>
                <a:close/>
                <a:moveTo>
                  <a:pt x="63862" y="235498"/>
                </a:moveTo>
                <a:lnTo>
                  <a:pt x="63862" y="241638"/>
                </a:lnTo>
                <a:lnTo>
                  <a:pt x="61005" y="243279"/>
                </a:lnTo>
                <a:lnTo>
                  <a:pt x="58543" y="244677"/>
                </a:lnTo>
                <a:lnTo>
                  <a:pt x="63862" y="235498"/>
                </a:lnTo>
                <a:close/>
                <a:moveTo>
                  <a:pt x="75504" y="235498"/>
                </a:moveTo>
                <a:lnTo>
                  <a:pt x="75504" y="241638"/>
                </a:lnTo>
                <a:lnTo>
                  <a:pt x="72647" y="243279"/>
                </a:lnTo>
                <a:lnTo>
                  <a:pt x="70185" y="244677"/>
                </a:lnTo>
                <a:lnTo>
                  <a:pt x="75504" y="235498"/>
                </a:lnTo>
                <a:close/>
                <a:moveTo>
                  <a:pt x="98757" y="235498"/>
                </a:moveTo>
                <a:lnTo>
                  <a:pt x="98757" y="241638"/>
                </a:lnTo>
                <a:lnTo>
                  <a:pt x="95899" y="243279"/>
                </a:lnTo>
                <a:lnTo>
                  <a:pt x="93437" y="244677"/>
                </a:lnTo>
                <a:lnTo>
                  <a:pt x="98757" y="235498"/>
                </a:lnTo>
                <a:close/>
                <a:moveTo>
                  <a:pt x="121979" y="235498"/>
                </a:moveTo>
                <a:lnTo>
                  <a:pt x="121979" y="241638"/>
                </a:lnTo>
                <a:lnTo>
                  <a:pt x="119122" y="243279"/>
                </a:lnTo>
                <a:lnTo>
                  <a:pt x="116660" y="244677"/>
                </a:lnTo>
                <a:lnTo>
                  <a:pt x="121979" y="235498"/>
                </a:lnTo>
                <a:close/>
                <a:moveTo>
                  <a:pt x="133590" y="235498"/>
                </a:moveTo>
                <a:lnTo>
                  <a:pt x="133590" y="241638"/>
                </a:lnTo>
                <a:lnTo>
                  <a:pt x="130733" y="243279"/>
                </a:lnTo>
                <a:lnTo>
                  <a:pt x="128271" y="244677"/>
                </a:lnTo>
                <a:lnTo>
                  <a:pt x="133590" y="235498"/>
                </a:lnTo>
                <a:close/>
                <a:moveTo>
                  <a:pt x="145232" y="235498"/>
                </a:moveTo>
                <a:lnTo>
                  <a:pt x="145232" y="241638"/>
                </a:lnTo>
                <a:lnTo>
                  <a:pt x="142374" y="243279"/>
                </a:lnTo>
                <a:lnTo>
                  <a:pt x="139912" y="244677"/>
                </a:lnTo>
                <a:lnTo>
                  <a:pt x="145232" y="235498"/>
                </a:lnTo>
                <a:close/>
                <a:moveTo>
                  <a:pt x="156843" y="235498"/>
                </a:moveTo>
                <a:lnTo>
                  <a:pt x="156843" y="241638"/>
                </a:lnTo>
                <a:lnTo>
                  <a:pt x="153986" y="243279"/>
                </a:lnTo>
                <a:lnTo>
                  <a:pt x="151523" y="244677"/>
                </a:lnTo>
                <a:lnTo>
                  <a:pt x="156843" y="235498"/>
                </a:lnTo>
                <a:close/>
                <a:moveTo>
                  <a:pt x="168484" y="235498"/>
                </a:moveTo>
                <a:lnTo>
                  <a:pt x="168484" y="241638"/>
                </a:lnTo>
                <a:lnTo>
                  <a:pt x="165627" y="243279"/>
                </a:lnTo>
                <a:lnTo>
                  <a:pt x="163165" y="244677"/>
                </a:lnTo>
                <a:lnTo>
                  <a:pt x="168484" y="235498"/>
                </a:lnTo>
                <a:close/>
                <a:moveTo>
                  <a:pt x="180065" y="235498"/>
                </a:moveTo>
                <a:lnTo>
                  <a:pt x="180065" y="241638"/>
                </a:lnTo>
                <a:lnTo>
                  <a:pt x="177208" y="243279"/>
                </a:lnTo>
                <a:lnTo>
                  <a:pt x="174746" y="244677"/>
                </a:lnTo>
                <a:lnTo>
                  <a:pt x="180065" y="235498"/>
                </a:lnTo>
                <a:close/>
                <a:moveTo>
                  <a:pt x="191676" y="235498"/>
                </a:moveTo>
                <a:lnTo>
                  <a:pt x="191676" y="241638"/>
                </a:lnTo>
                <a:lnTo>
                  <a:pt x="188849" y="243279"/>
                </a:lnTo>
                <a:lnTo>
                  <a:pt x="186357" y="244677"/>
                </a:lnTo>
                <a:lnTo>
                  <a:pt x="191676" y="235498"/>
                </a:lnTo>
                <a:close/>
                <a:moveTo>
                  <a:pt x="203318" y="235498"/>
                </a:moveTo>
                <a:lnTo>
                  <a:pt x="203318" y="241638"/>
                </a:lnTo>
                <a:lnTo>
                  <a:pt x="200461" y="243279"/>
                </a:lnTo>
                <a:lnTo>
                  <a:pt x="197999" y="244677"/>
                </a:lnTo>
                <a:lnTo>
                  <a:pt x="203318" y="235498"/>
                </a:lnTo>
                <a:close/>
                <a:moveTo>
                  <a:pt x="214929" y="235498"/>
                </a:moveTo>
                <a:lnTo>
                  <a:pt x="214929" y="241638"/>
                </a:lnTo>
                <a:lnTo>
                  <a:pt x="212072" y="243279"/>
                </a:lnTo>
                <a:lnTo>
                  <a:pt x="209610" y="244677"/>
                </a:lnTo>
                <a:lnTo>
                  <a:pt x="214929" y="235498"/>
                </a:lnTo>
                <a:close/>
                <a:moveTo>
                  <a:pt x="226570" y="235498"/>
                </a:moveTo>
                <a:lnTo>
                  <a:pt x="226570" y="241638"/>
                </a:lnTo>
                <a:lnTo>
                  <a:pt x="223713" y="243279"/>
                </a:lnTo>
                <a:lnTo>
                  <a:pt x="221251" y="244677"/>
                </a:lnTo>
                <a:lnTo>
                  <a:pt x="226570" y="235498"/>
                </a:lnTo>
                <a:close/>
                <a:moveTo>
                  <a:pt x="238182" y="235498"/>
                </a:moveTo>
                <a:lnTo>
                  <a:pt x="238182" y="241638"/>
                </a:lnTo>
                <a:lnTo>
                  <a:pt x="235355" y="243279"/>
                </a:lnTo>
                <a:lnTo>
                  <a:pt x="232862" y="244677"/>
                </a:lnTo>
                <a:lnTo>
                  <a:pt x="238182" y="235498"/>
                </a:lnTo>
                <a:close/>
                <a:moveTo>
                  <a:pt x="249793" y="235498"/>
                </a:moveTo>
                <a:lnTo>
                  <a:pt x="249793" y="241638"/>
                </a:lnTo>
                <a:lnTo>
                  <a:pt x="246936" y="243279"/>
                </a:lnTo>
                <a:lnTo>
                  <a:pt x="244474" y="244677"/>
                </a:lnTo>
                <a:lnTo>
                  <a:pt x="249793" y="235498"/>
                </a:lnTo>
                <a:close/>
                <a:moveTo>
                  <a:pt x="261404" y="235498"/>
                </a:moveTo>
                <a:lnTo>
                  <a:pt x="261404" y="241638"/>
                </a:lnTo>
                <a:lnTo>
                  <a:pt x="258547" y="243279"/>
                </a:lnTo>
                <a:lnTo>
                  <a:pt x="256085" y="244677"/>
                </a:lnTo>
                <a:lnTo>
                  <a:pt x="261404" y="235498"/>
                </a:lnTo>
                <a:close/>
                <a:moveTo>
                  <a:pt x="5898" y="241820"/>
                </a:moveTo>
                <a:lnTo>
                  <a:pt x="8755" y="243461"/>
                </a:lnTo>
                <a:lnTo>
                  <a:pt x="11217" y="244890"/>
                </a:lnTo>
                <a:lnTo>
                  <a:pt x="578" y="244890"/>
                </a:lnTo>
                <a:lnTo>
                  <a:pt x="5898" y="241820"/>
                </a:lnTo>
                <a:close/>
                <a:moveTo>
                  <a:pt x="17509" y="241820"/>
                </a:moveTo>
                <a:lnTo>
                  <a:pt x="20366" y="243461"/>
                </a:lnTo>
                <a:lnTo>
                  <a:pt x="22828" y="244890"/>
                </a:lnTo>
                <a:lnTo>
                  <a:pt x="12190" y="244890"/>
                </a:lnTo>
                <a:lnTo>
                  <a:pt x="14682" y="243461"/>
                </a:lnTo>
                <a:lnTo>
                  <a:pt x="17509" y="241820"/>
                </a:lnTo>
                <a:close/>
                <a:moveTo>
                  <a:pt x="29150" y="241820"/>
                </a:moveTo>
                <a:lnTo>
                  <a:pt x="32008" y="243461"/>
                </a:lnTo>
                <a:lnTo>
                  <a:pt x="34470" y="244920"/>
                </a:lnTo>
                <a:lnTo>
                  <a:pt x="23831" y="244920"/>
                </a:lnTo>
                <a:lnTo>
                  <a:pt x="26293" y="243461"/>
                </a:lnTo>
                <a:lnTo>
                  <a:pt x="29150" y="241820"/>
                </a:lnTo>
                <a:close/>
                <a:moveTo>
                  <a:pt x="40762" y="241820"/>
                </a:moveTo>
                <a:lnTo>
                  <a:pt x="43619" y="243461"/>
                </a:lnTo>
                <a:lnTo>
                  <a:pt x="46081" y="244920"/>
                </a:lnTo>
                <a:lnTo>
                  <a:pt x="35442" y="244920"/>
                </a:lnTo>
                <a:lnTo>
                  <a:pt x="37935" y="243461"/>
                </a:lnTo>
                <a:lnTo>
                  <a:pt x="40762" y="241820"/>
                </a:lnTo>
                <a:close/>
                <a:moveTo>
                  <a:pt x="52403" y="241820"/>
                </a:moveTo>
                <a:lnTo>
                  <a:pt x="55260" y="243461"/>
                </a:lnTo>
                <a:lnTo>
                  <a:pt x="57722" y="244920"/>
                </a:lnTo>
                <a:lnTo>
                  <a:pt x="47084" y="244920"/>
                </a:lnTo>
                <a:lnTo>
                  <a:pt x="49546" y="243461"/>
                </a:lnTo>
                <a:lnTo>
                  <a:pt x="52403" y="241820"/>
                </a:lnTo>
                <a:close/>
                <a:moveTo>
                  <a:pt x="64014" y="241820"/>
                </a:moveTo>
                <a:lnTo>
                  <a:pt x="66871" y="243461"/>
                </a:lnTo>
                <a:lnTo>
                  <a:pt x="69334" y="244920"/>
                </a:lnTo>
                <a:lnTo>
                  <a:pt x="58695" y="244920"/>
                </a:lnTo>
                <a:lnTo>
                  <a:pt x="61187" y="243461"/>
                </a:lnTo>
                <a:lnTo>
                  <a:pt x="64014" y="241820"/>
                </a:lnTo>
                <a:close/>
                <a:moveTo>
                  <a:pt x="75656" y="241820"/>
                </a:moveTo>
                <a:lnTo>
                  <a:pt x="78513" y="243461"/>
                </a:lnTo>
                <a:lnTo>
                  <a:pt x="80975" y="244920"/>
                </a:lnTo>
                <a:lnTo>
                  <a:pt x="70337" y="244920"/>
                </a:lnTo>
                <a:lnTo>
                  <a:pt x="72799" y="243461"/>
                </a:lnTo>
                <a:lnTo>
                  <a:pt x="75656" y="241820"/>
                </a:lnTo>
                <a:close/>
                <a:moveTo>
                  <a:pt x="87237" y="241820"/>
                </a:moveTo>
                <a:lnTo>
                  <a:pt x="90094" y="243461"/>
                </a:lnTo>
                <a:lnTo>
                  <a:pt x="92556" y="244920"/>
                </a:lnTo>
                <a:lnTo>
                  <a:pt x="81917" y="244920"/>
                </a:lnTo>
                <a:lnTo>
                  <a:pt x="84379" y="243461"/>
                </a:lnTo>
                <a:lnTo>
                  <a:pt x="87237" y="241820"/>
                </a:lnTo>
                <a:close/>
                <a:moveTo>
                  <a:pt x="98878" y="241820"/>
                </a:moveTo>
                <a:lnTo>
                  <a:pt x="101705" y="243461"/>
                </a:lnTo>
                <a:lnTo>
                  <a:pt x="104197" y="244920"/>
                </a:lnTo>
                <a:lnTo>
                  <a:pt x="93559" y="244920"/>
                </a:lnTo>
                <a:lnTo>
                  <a:pt x="96021" y="243461"/>
                </a:lnTo>
                <a:lnTo>
                  <a:pt x="98878" y="241820"/>
                </a:lnTo>
                <a:close/>
                <a:moveTo>
                  <a:pt x="110489" y="241820"/>
                </a:moveTo>
                <a:lnTo>
                  <a:pt x="113346" y="243461"/>
                </a:lnTo>
                <a:lnTo>
                  <a:pt x="115809" y="244920"/>
                </a:lnTo>
                <a:lnTo>
                  <a:pt x="105170" y="244920"/>
                </a:lnTo>
                <a:lnTo>
                  <a:pt x="107632" y="243461"/>
                </a:lnTo>
                <a:lnTo>
                  <a:pt x="110489" y="241820"/>
                </a:lnTo>
                <a:close/>
                <a:moveTo>
                  <a:pt x="122131" y="241820"/>
                </a:moveTo>
                <a:lnTo>
                  <a:pt x="124958" y="243461"/>
                </a:lnTo>
                <a:lnTo>
                  <a:pt x="127450" y="244920"/>
                </a:lnTo>
                <a:lnTo>
                  <a:pt x="116812" y="244920"/>
                </a:lnTo>
                <a:lnTo>
                  <a:pt x="119274" y="243461"/>
                </a:lnTo>
                <a:lnTo>
                  <a:pt x="122131" y="241820"/>
                </a:lnTo>
                <a:close/>
                <a:moveTo>
                  <a:pt x="133742" y="241820"/>
                </a:moveTo>
                <a:lnTo>
                  <a:pt x="136599" y="243461"/>
                </a:lnTo>
                <a:lnTo>
                  <a:pt x="139061" y="244920"/>
                </a:lnTo>
                <a:lnTo>
                  <a:pt x="128423" y="244920"/>
                </a:lnTo>
                <a:lnTo>
                  <a:pt x="130885" y="243461"/>
                </a:lnTo>
                <a:lnTo>
                  <a:pt x="133742" y="241820"/>
                </a:lnTo>
                <a:close/>
                <a:moveTo>
                  <a:pt x="145323" y="241820"/>
                </a:moveTo>
                <a:lnTo>
                  <a:pt x="148180" y="243461"/>
                </a:lnTo>
                <a:lnTo>
                  <a:pt x="150642" y="244920"/>
                </a:lnTo>
                <a:lnTo>
                  <a:pt x="140004" y="244920"/>
                </a:lnTo>
                <a:lnTo>
                  <a:pt x="142496" y="243461"/>
                </a:lnTo>
                <a:lnTo>
                  <a:pt x="145323" y="241820"/>
                </a:lnTo>
                <a:close/>
                <a:moveTo>
                  <a:pt x="156964" y="241820"/>
                </a:moveTo>
                <a:lnTo>
                  <a:pt x="159822" y="243461"/>
                </a:lnTo>
                <a:lnTo>
                  <a:pt x="162284" y="244920"/>
                </a:lnTo>
                <a:lnTo>
                  <a:pt x="151645" y="244920"/>
                </a:lnTo>
                <a:lnTo>
                  <a:pt x="154107" y="243461"/>
                </a:lnTo>
                <a:lnTo>
                  <a:pt x="156964" y="241820"/>
                </a:lnTo>
                <a:close/>
                <a:moveTo>
                  <a:pt x="168575" y="241820"/>
                </a:moveTo>
                <a:lnTo>
                  <a:pt x="171433" y="243461"/>
                </a:lnTo>
                <a:lnTo>
                  <a:pt x="173895" y="244920"/>
                </a:lnTo>
                <a:lnTo>
                  <a:pt x="163256" y="244920"/>
                </a:lnTo>
                <a:lnTo>
                  <a:pt x="165749" y="243461"/>
                </a:lnTo>
                <a:lnTo>
                  <a:pt x="168575" y="241820"/>
                </a:lnTo>
                <a:close/>
                <a:moveTo>
                  <a:pt x="180217" y="241820"/>
                </a:moveTo>
                <a:lnTo>
                  <a:pt x="183074" y="243461"/>
                </a:lnTo>
                <a:lnTo>
                  <a:pt x="185536" y="244920"/>
                </a:lnTo>
                <a:lnTo>
                  <a:pt x="174898" y="244920"/>
                </a:lnTo>
                <a:lnTo>
                  <a:pt x="177360" y="243461"/>
                </a:lnTo>
                <a:lnTo>
                  <a:pt x="180217" y="241820"/>
                </a:lnTo>
                <a:close/>
                <a:moveTo>
                  <a:pt x="191828" y="241820"/>
                </a:moveTo>
                <a:lnTo>
                  <a:pt x="194685" y="243461"/>
                </a:lnTo>
                <a:lnTo>
                  <a:pt x="197147" y="244920"/>
                </a:lnTo>
                <a:lnTo>
                  <a:pt x="186509" y="244920"/>
                </a:lnTo>
                <a:lnTo>
                  <a:pt x="189001" y="243461"/>
                </a:lnTo>
                <a:lnTo>
                  <a:pt x="191828" y="241820"/>
                </a:lnTo>
                <a:close/>
                <a:moveTo>
                  <a:pt x="203470" y="241820"/>
                </a:moveTo>
                <a:lnTo>
                  <a:pt x="206327" y="243461"/>
                </a:lnTo>
                <a:lnTo>
                  <a:pt x="208789" y="244920"/>
                </a:lnTo>
                <a:lnTo>
                  <a:pt x="198151" y="244920"/>
                </a:lnTo>
                <a:lnTo>
                  <a:pt x="200613" y="243461"/>
                </a:lnTo>
                <a:lnTo>
                  <a:pt x="203470" y="241820"/>
                </a:lnTo>
                <a:close/>
                <a:moveTo>
                  <a:pt x="215051" y="241820"/>
                </a:moveTo>
                <a:lnTo>
                  <a:pt x="217908" y="243461"/>
                </a:lnTo>
                <a:lnTo>
                  <a:pt x="220370" y="244920"/>
                </a:lnTo>
                <a:lnTo>
                  <a:pt x="209731" y="244920"/>
                </a:lnTo>
                <a:lnTo>
                  <a:pt x="212193" y="243461"/>
                </a:lnTo>
                <a:lnTo>
                  <a:pt x="215051" y="241820"/>
                </a:lnTo>
                <a:close/>
                <a:moveTo>
                  <a:pt x="226692" y="241820"/>
                </a:moveTo>
                <a:lnTo>
                  <a:pt x="229519" y="243461"/>
                </a:lnTo>
                <a:lnTo>
                  <a:pt x="232011" y="244920"/>
                </a:lnTo>
                <a:lnTo>
                  <a:pt x="221373" y="244920"/>
                </a:lnTo>
                <a:lnTo>
                  <a:pt x="223835" y="243461"/>
                </a:lnTo>
                <a:lnTo>
                  <a:pt x="226692" y="241820"/>
                </a:lnTo>
                <a:close/>
                <a:moveTo>
                  <a:pt x="238303" y="241820"/>
                </a:moveTo>
                <a:lnTo>
                  <a:pt x="241160" y="243461"/>
                </a:lnTo>
                <a:lnTo>
                  <a:pt x="243622" y="244920"/>
                </a:lnTo>
                <a:lnTo>
                  <a:pt x="232984" y="244920"/>
                </a:lnTo>
                <a:lnTo>
                  <a:pt x="235446" y="243461"/>
                </a:lnTo>
                <a:lnTo>
                  <a:pt x="238303" y="241820"/>
                </a:lnTo>
                <a:close/>
                <a:moveTo>
                  <a:pt x="249945" y="241820"/>
                </a:moveTo>
                <a:lnTo>
                  <a:pt x="252772" y="243461"/>
                </a:lnTo>
                <a:lnTo>
                  <a:pt x="255264" y="244920"/>
                </a:lnTo>
                <a:lnTo>
                  <a:pt x="244626" y="244920"/>
                </a:lnTo>
                <a:lnTo>
                  <a:pt x="247088" y="243461"/>
                </a:lnTo>
                <a:lnTo>
                  <a:pt x="249945" y="241820"/>
                </a:lnTo>
                <a:close/>
                <a:moveTo>
                  <a:pt x="261556" y="241820"/>
                </a:moveTo>
                <a:lnTo>
                  <a:pt x="264413" y="243461"/>
                </a:lnTo>
                <a:lnTo>
                  <a:pt x="266875" y="244920"/>
                </a:lnTo>
                <a:lnTo>
                  <a:pt x="256237" y="244920"/>
                </a:lnTo>
                <a:lnTo>
                  <a:pt x="258699" y="243461"/>
                </a:lnTo>
                <a:lnTo>
                  <a:pt x="261556" y="241820"/>
                </a:lnTo>
                <a:close/>
                <a:moveTo>
                  <a:pt x="273198" y="241820"/>
                </a:moveTo>
                <a:lnTo>
                  <a:pt x="276024" y="243461"/>
                </a:lnTo>
                <a:lnTo>
                  <a:pt x="278517" y="244920"/>
                </a:lnTo>
                <a:lnTo>
                  <a:pt x="267878" y="244920"/>
                </a:lnTo>
                <a:lnTo>
                  <a:pt x="270340" y="243461"/>
                </a:lnTo>
                <a:lnTo>
                  <a:pt x="273198" y="241820"/>
                </a:lnTo>
                <a:close/>
                <a:moveTo>
                  <a:pt x="11217" y="245133"/>
                </a:moveTo>
                <a:lnTo>
                  <a:pt x="5898" y="248203"/>
                </a:lnTo>
                <a:lnTo>
                  <a:pt x="578" y="245133"/>
                </a:lnTo>
                <a:close/>
                <a:moveTo>
                  <a:pt x="22828" y="245133"/>
                </a:moveTo>
                <a:lnTo>
                  <a:pt x="17509" y="248203"/>
                </a:lnTo>
                <a:lnTo>
                  <a:pt x="12190" y="245133"/>
                </a:lnTo>
                <a:close/>
                <a:moveTo>
                  <a:pt x="34470" y="245133"/>
                </a:moveTo>
                <a:lnTo>
                  <a:pt x="29150" y="248203"/>
                </a:lnTo>
                <a:lnTo>
                  <a:pt x="23831" y="245133"/>
                </a:lnTo>
                <a:close/>
                <a:moveTo>
                  <a:pt x="46081" y="245133"/>
                </a:moveTo>
                <a:lnTo>
                  <a:pt x="40762" y="248203"/>
                </a:lnTo>
                <a:lnTo>
                  <a:pt x="35442" y="245133"/>
                </a:lnTo>
                <a:close/>
                <a:moveTo>
                  <a:pt x="57722" y="245133"/>
                </a:moveTo>
                <a:lnTo>
                  <a:pt x="52403" y="248203"/>
                </a:lnTo>
                <a:lnTo>
                  <a:pt x="47084" y="245133"/>
                </a:lnTo>
                <a:close/>
                <a:moveTo>
                  <a:pt x="69334" y="245133"/>
                </a:moveTo>
                <a:lnTo>
                  <a:pt x="64014" y="248203"/>
                </a:lnTo>
                <a:lnTo>
                  <a:pt x="58695" y="245133"/>
                </a:lnTo>
                <a:close/>
                <a:moveTo>
                  <a:pt x="80945" y="245133"/>
                </a:moveTo>
                <a:lnTo>
                  <a:pt x="75625" y="248203"/>
                </a:lnTo>
                <a:lnTo>
                  <a:pt x="70306" y="245133"/>
                </a:lnTo>
                <a:close/>
                <a:moveTo>
                  <a:pt x="92556" y="245133"/>
                </a:moveTo>
                <a:lnTo>
                  <a:pt x="87237" y="248203"/>
                </a:lnTo>
                <a:lnTo>
                  <a:pt x="81917" y="245133"/>
                </a:lnTo>
                <a:close/>
                <a:moveTo>
                  <a:pt x="104197" y="245133"/>
                </a:moveTo>
                <a:lnTo>
                  <a:pt x="98878" y="248203"/>
                </a:lnTo>
                <a:lnTo>
                  <a:pt x="93559" y="245133"/>
                </a:lnTo>
                <a:close/>
                <a:moveTo>
                  <a:pt x="115809" y="245133"/>
                </a:moveTo>
                <a:lnTo>
                  <a:pt x="110489" y="248203"/>
                </a:lnTo>
                <a:lnTo>
                  <a:pt x="105170" y="245133"/>
                </a:lnTo>
                <a:close/>
                <a:moveTo>
                  <a:pt x="127450" y="245133"/>
                </a:moveTo>
                <a:lnTo>
                  <a:pt x="122131" y="248203"/>
                </a:lnTo>
                <a:lnTo>
                  <a:pt x="116812" y="245133"/>
                </a:lnTo>
                <a:close/>
                <a:moveTo>
                  <a:pt x="139061" y="245133"/>
                </a:moveTo>
                <a:lnTo>
                  <a:pt x="133742" y="248203"/>
                </a:lnTo>
                <a:lnTo>
                  <a:pt x="128423" y="245133"/>
                </a:lnTo>
                <a:close/>
                <a:moveTo>
                  <a:pt x="150642" y="245133"/>
                </a:moveTo>
                <a:lnTo>
                  <a:pt x="145323" y="248203"/>
                </a:lnTo>
                <a:lnTo>
                  <a:pt x="140004" y="245133"/>
                </a:lnTo>
                <a:close/>
                <a:moveTo>
                  <a:pt x="162284" y="245133"/>
                </a:moveTo>
                <a:lnTo>
                  <a:pt x="156964" y="248203"/>
                </a:lnTo>
                <a:lnTo>
                  <a:pt x="151645" y="245133"/>
                </a:lnTo>
                <a:close/>
                <a:moveTo>
                  <a:pt x="173895" y="245133"/>
                </a:moveTo>
                <a:lnTo>
                  <a:pt x="168575" y="248203"/>
                </a:lnTo>
                <a:lnTo>
                  <a:pt x="163256" y="245133"/>
                </a:lnTo>
                <a:close/>
                <a:moveTo>
                  <a:pt x="185536" y="245133"/>
                </a:moveTo>
                <a:lnTo>
                  <a:pt x="180217" y="248203"/>
                </a:lnTo>
                <a:lnTo>
                  <a:pt x="174898" y="245133"/>
                </a:lnTo>
                <a:close/>
                <a:moveTo>
                  <a:pt x="197147" y="245133"/>
                </a:moveTo>
                <a:lnTo>
                  <a:pt x="191828" y="248203"/>
                </a:lnTo>
                <a:lnTo>
                  <a:pt x="186509" y="245133"/>
                </a:lnTo>
                <a:close/>
                <a:moveTo>
                  <a:pt x="208789" y="245133"/>
                </a:moveTo>
                <a:lnTo>
                  <a:pt x="203470" y="248203"/>
                </a:lnTo>
                <a:lnTo>
                  <a:pt x="198151" y="245133"/>
                </a:lnTo>
                <a:close/>
                <a:moveTo>
                  <a:pt x="220370" y="245133"/>
                </a:moveTo>
                <a:lnTo>
                  <a:pt x="215051" y="248203"/>
                </a:lnTo>
                <a:lnTo>
                  <a:pt x="209731" y="245133"/>
                </a:lnTo>
                <a:close/>
                <a:moveTo>
                  <a:pt x="232011" y="245133"/>
                </a:moveTo>
                <a:lnTo>
                  <a:pt x="226692" y="248203"/>
                </a:lnTo>
                <a:lnTo>
                  <a:pt x="221373" y="245133"/>
                </a:lnTo>
                <a:close/>
                <a:moveTo>
                  <a:pt x="243622" y="245133"/>
                </a:moveTo>
                <a:lnTo>
                  <a:pt x="238303" y="248203"/>
                </a:lnTo>
                <a:lnTo>
                  <a:pt x="232984" y="245133"/>
                </a:lnTo>
                <a:close/>
                <a:moveTo>
                  <a:pt x="255264" y="245133"/>
                </a:moveTo>
                <a:lnTo>
                  <a:pt x="249945" y="248203"/>
                </a:lnTo>
                <a:lnTo>
                  <a:pt x="244626" y="245133"/>
                </a:lnTo>
                <a:close/>
                <a:moveTo>
                  <a:pt x="266875" y="245133"/>
                </a:moveTo>
                <a:lnTo>
                  <a:pt x="261556" y="248203"/>
                </a:lnTo>
                <a:lnTo>
                  <a:pt x="256237" y="245133"/>
                </a:lnTo>
                <a:close/>
                <a:moveTo>
                  <a:pt x="278517" y="245133"/>
                </a:moveTo>
                <a:lnTo>
                  <a:pt x="273198" y="248203"/>
                </a:lnTo>
                <a:lnTo>
                  <a:pt x="267878" y="245133"/>
                </a:lnTo>
                <a:close/>
                <a:moveTo>
                  <a:pt x="11369" y="245376"/>
                </a:moveTo>
                <a:lnTo>
                  <a:pt x="6050" y="254556"/>
                </a:lnTo>
                <a:lnTo>
                  <a:pt x="6050" y="248446"/>
                </a:lnTo>
                <a:lnTo>
                  <a:pt x="11369" y="245376"/>
                </a:lnTo>
                <a:close/>
                <a:moveTo>
                  <a:pt x="22980" y="245376"/>
                </a:moveTo>
                <a:lnTo>
                  <a:pt x="17661" y="254556"/>
                </a:lnTo>
                <a:lnTo>
                  <a:pt x="17661" y="248446"/>
                </a:lnTo>
                <a:lnTo>
                  <a:pt x="22980" y="245376"/>
                </a:lnTo>
                <a:close/>
                <a:moveTo>
                  <a:pt x="34622" y="245376"/>
                </a:moveTo>
                <a:lnTo>
                  <a:pt x="29302" y="254556"/>
                </a:lnTo>
                <a:lnTo>
                  <a:pt x="29302" y="248446"/>
                </a:lnTo>
                <a:lnTo>
                  <a:pt x="34622" y="245376"/>
                </a:lnTo>
                <a:close/>
                <a:moveTo>
                  <a:pt x="46202" y="245376"/>
                </a:moveTo>
                <a:lnTo>
                  <a:pt x="40883" y="254556"/>
                </a:lnTo>
                <a:lnTo>
                  <a:pt x="40883" y="248446"/>
                </a:lnTo>
                <a:lnTo>
                  <a:pt x="46202" y="245376"/>
                </a:lnTo>
                <a:close/>
                <a:moveTo>
                  <a:pt x="57844" y="245376"/>
                </a:moveTo>
                <a:lnTo>
                  <a:pt x="52525" y="254556"/>
                </a:lnTo>
                <a:lnTo>
                  <a:pt x="52525" y="248446"/>
                </a:lnTo>
                <a:lnTo>
                  <a:pt x="57844" y="245376"/>
                </a:lnTo>
                <a:close/>
                <a:moveTo>
                  <a:pt x="69455" y="245376"/>
                </a:moveTo>
                <a:lnTo>
                  <a:pt x="64136" y="254556"/>
                </a:lnTo>
                <a:lnTo>
                  <a:pt x="64136" y="248446"/>
                </a:lnTo>
                <a:lnTo>
                  <a:pt x="69455" y="245376"/>
                </a:lnTo>
                <a:close/>
                <a:moveTo>
                  <a:pt x="81097" y="245376"/>
                </a:moveTo>
                <a:lnTo>
                  <a:pt x="75777" y="254556"/>
                </a:lnTo>
                <a:lnTo>
                  <a:pt x="75777" y="248446"/>
                </a:lnTo>
                <a:lnTo>
                  <a:pt x="81097" y="245376"/>
                </a:lnTo>
                <a:close/>
                <a:moveTo>
                  <a:pt x="92708" y="245376"/>
                </a:moveTo>
                <a:lnTo>
                  <a:pt x="87389" y="254556"/>
                </a:lnTo>
                <a:lnTo>
                  <a:pt x="87389" y="248446"/>
                </a:lnTo>
                <a:lnTo>
                  <a:pt x="92708" y="245376"/>
                </a:lnTo>
                <a:close/>
                <a:moveTo>
                  <a:pt x="104349" y="245376"/>
                </a:moveTo>
                <a:lnTo>
                  <a:pt x="99030" y="254556"/>
                </a:lnTo>
                <a:lnTo>
                  <a:pt x="99030" y="248446"/>
                </a:lnTo>
                <a:lnTo>
                  <a:pt x="104349" y="245376"/>
                </a:lnTo>
                <a:close/>
                <a:moveTo>
                  <a:pt x="115930" y="245376"/>
                </a:moveTo>
                <a:lnTo>
                  <a:pt x="110611" y="254556"/>
                </a:lnTo>
                <a:lnTo>
                  <a:pt x="110611" y="248446"/>
                </a:lnTo>
                <a:lnTo>
                  <a:pt x="115930" y="245376"/>
                </a:lnTo>
                <a:close/>
                <a:moveTo>
                  <a:pt x="127541" y="245376"/>
                </a:moveTo>
                <a:lnTo>
                  <a:pt x="122222" y="254556"/>
                </a:lnTo>
                <a:lnTo>
                  <a:pt x="122222" y="248446"/>
                </a:lnTo>
                <a:lnTo>
                  <a:pt x="127541" y="245376"/>
                </a:lnTo>
                <a:close/>
                <a:moveTo>
                  <a:pt x="139183" y="245376"/>
                </a:moveTo>
                <a:lnTo>
                  <a:pt x="133864" y="254556"/>
                </a:lnTo>
                <a:lnTo>
                  <a:pt x="133864" y="248446"/>
                </a:lnTo>
                <a:lnTo>
                  <a:pt x="139183" y="245376"/>
                </a:lnTo>
                <a:close/>
                <a:moveTo>
                  <a:pt x="150794" y="245376"/>
                </a:moveTo>
                <a:lnTo>
                  <a:pt x="145475" y="254556"/>
                </a:lnTo>
                <a:lnTo>
                  <a:pt x="145475" y="248446"/>
                </a:lnTo>
                <a:lnTo>
                  <a:pt x="150794" y="245376"/>
                </a:lnTo>
                <a:close/>
                <a:moveTo>
                  <a:pt x="162436" y="245376"/>
                </a:moveTo>
                <a:lnTo>
                  <a:pt x="157116" y="254556"/>
                </a:lnTo>
                <a:lnTo>
                  <a:pt x="157116" y="248446"/>
                </a:lnTo>
                <a:lnTo>
                  <a:pt x="162436" y="245376"/>
                </a:lnTo>
                <a:close/>
                <a:moveTo>
                  <a:pt x="174047" y="245376"/>
                </a:moveTo>
                <a:lnTo>
                  <a:pt x="168727" y="254556"/>
                </a:lnTo>
                <a:lnTo>
                  <a:pt x="168727" y="248446"/>
                </a:lnTo>
                <a:lnTo>
                  <a:pt x="174047" y="245376"/>
                </a:lnTo>
                <a:close/>
                <a:moveTo>
                  <a:pt x="185658" y="245376"/>
                </a:moveTo>
                <a:lnTo>
                  <a:pt x="180339" y="254556"/>
                </a:lnTo>
                <a:lnTo>
                  <a:pt x="180339" y="248446"/>
                </a:lnTo>
                <a:lnTo>
                  <a:pt x="185658" y="245376"/>
                </a:lnTo>
                <a:close/>
                <a:moveTo>
                  <a:pt x="197269" y="245376"/>
                </a:moveTo>
                <a:lnTo>
                  <a:pt x="191950" y="254556"/>
                </a:lnTo>
                <a:lnTo>
                  <a:pt x="191950" y="248446"/>
                </a:lnTo>
                <a:lnTo>
                  <a:pt x="197269" y="245376"/>
                </a:lnTo>
                <a:close/>
                <a:moveTo>
                  <a:pt x="208911" y="245376"/>
                </a:moveTo>
                <a:lnTo>
                  <a:pt x="203591" y="254556"/>
                </a:lnTo>
                <a:lnTo>
                  <a:pt x="203591" y="248446"/>
                </a:lnTo>
                <a:lnTo>
                  <a:pt x="208911" y="245376"/>
                </a:lnTo>
                <a:close/>
                <a:moveTo>
                  <a:pt x="220522" y="245376"/>
                </a:moveTo>
                <a:lnTo>
                  <a:pt x="215202" y="254556"/>
                </a:lnTo>
                <a:lnTo>
                  <a:pt x="215202" y="248446"/>
                </a:lnTo>
                <a:lnTo>
                  <a:pt x="220522" y="245376"/>
                </a:lnTo>
                <a:close/>
                <a:moveTo>
                  <a:pt x="232163" y="245376"/>
                </a:moveTo>
                <a:lnTo>
                  <a:pt x="226844" y="254556"/>
                </a:lnTo>
                <a:lnTo>
                  <a:pt x="226844" y="248446"/>
                </a:lnTo>
                <a:lnTo>
                  <a:pt x="232163" y="245376"/>
                </a:lnTo>
                <a:close/>
                <a:moveTo>
                  <a:pt x="243774" y="245376"/>
                </a:moveTo>
                <a:lnTo>
                  <a:pt x="238455" y="254556"/>
                </a:lnTo>
                <a:lnTo>
                  <a:pt x="238455" y="248446"/>
                </a:lnTo>
                <a:lnTo>
                  <a:pt x="243774" y="245376"/>
                </a:lnTo>
                <a:close/>
                <a:moveTo>
                  <a:pt x="255355" y="245376"/>
                </a:moveTo>
                <a:lnTo>
                  <a:pt x="250036" y="254556"/>
                </a:lnTo>
                <a:lnTo>
                  <a:pt x="250036" y="248446"/>
                </a:lnTo>
                <a:lnTo>
                  <a:pt x="255355" y="245376"/>
                </a:lnTo>
                <a:close/>
                <a:moveTo>
                  <a:pt x="266997" y="245376"/>
                </a:moveTo>
                <a:lnTo>
                  <a:pt x="261678" y="254556"/>
                </a:lnTo>
                <a:lnTo>
                  <a:pt x="261678" y="248446"/>
                </a:lnTo>
                <a:lnTo>
                  <a:pt x="266997" y="245376"/>
                </a:lnTo>
                <a:close/>
                <a:moveTo>
                  <a:pt x="278608" y="245376"/>
                </a:moveTo>
                <a:lnTo>
                  <a:pt x="273289" y="254556"/>
                </a:lnTo>
                <a:lnTo>
                  <a:pt x="273289" y="248446"/>
                </a:lnTo>
                <a:lnTo>
                  <a:pt x="278608" y="245376"/>
                </a:lnTo>
                <a:close/>
                <a:moveTo>
                  <a:pt x="457" y="245407"/>
                </a:moveTo>
                <a:lnTo>
                  <a:pt x="5776" y="248446"/>
                </a:lnTo>
                <a:lnTo>
                  <a:pt x="5776" y="254586"/>
                </a:lnTo>
                <a:lnTo>
                  <a:pt x="457" y="245407"/>
                </a:lnTo>
                <a:close/>
                <a:moveTo>
                  <a:pt x="12098" y="245407"/>
                </a:moveTo>
                <a:lnTo>
                  <a:pt x="17418" y="248446"/>
                </a:lnTo>
                <a:lnTo>
                  <a:pt x="17418" y="254586"/>
                </a:lnTo>
                <a:lnTo>
                  <a:pt x="12098" y="245407"/>
                </a:lnTo>
                <a:close/>
                <a:moveTo>
                  <a:pt x="23710" y="245407"/>
                </a:moveTo>
                <a:lnTo>
                  <a:pt x="29029" y="248446"/>
                </a:lnTo>
                <a:lnTo>
                  <a:pt x="29029" y="254586"/>
                </a:lnTo>
                <a:lnTo>
                  <a:pt x="23710" y="245407"/>
                </a:lnTo>
                <a:close/>
                <a:moveTo>
                  <a:pt x="35290" y="245407"/>
                </a:moveTo>
                <a:lnTo>
                  <a:pt x="40610" y="248446"/>
                </a:lnTo>
                <a:lnTo>
                  <a:pt x="40610" y="254586"/>
                </a:lnTo>
                <a:lnTo>
                  <a:pt x="35290" y="245407"/>
                </a:lnTo>
                <a:close/>
                <a:moveTo>
                  <a:pt x="46932" y="245407"/>
                </a:moveTo>
                <a:lnTo>
                  <a:pt x="52251" y="248446"/>
                </a:lnTo>
                <a:lnTo>
                  <a:pt x="52251" y="254586"/>
                </a:lnTo>
                <a:lnTo>
                  <a:pt x="46932" y="245407"/>
                </a:lnTo>
                <a:close/>
                <a:moveTo>
                  <a:pt x="58543" y="245407"/>
                </a:moveTo>
                <a:lnTo>
                  <a:pt x="63862" y="248446"/>
                </a:lnTo>
                <a:lnTo>
                  <a:pt x="63862" y="254586"/>
                </a:lnTo>
                <a:lnTo>
                  <a:pt x="58543" y="245407"/>
                </a:lnTo>
                <a:close/>
                <a:moveTo>
                  <a:pt x="70185" y="245407"/>
                </a:moveTo>
                <a:lnTo>
                  <a:pt x="75504" y="248446"/>
                </a:lnTo>
                <a:lnTo>
                  <a:pt x="75504" y="254586"/>
                </a:lnTo>
                <a:lnTo>
                  <a:pt x="70185" y="245407"/>
                </a:lnTo>
                <a:close/>
                <a:moveTo>
                  <a:pt x="81796" y="245407"/>
                </a:moveTo>
                <a:lnTo>
                  <a:pt x="87115" y="248446"/>
                </a:lnTo>
                <a:lnTo>
                  <a:pt x="87115" y="254586"/>
                </a:lnTo>
                <a:lnTo>
                  <a:pt x="81796" y="245407"/>
                </a:lnTo>
                <a:close/>
                <a:moveTo>
                  <a:pt x="93437" y="245407"/>
                </a:moveTo>
                <a:lnTo>
                  <a:pt x="98757" y="248446"/>
                </a:lnTo>
                <a:lnTo>
                  <a:pt x="98757" y="254586"/>
                </a:lnTo>
                <a:lnTo>
                  <a:pt x="93437" y="245407"/>
                </a:lnTo>
                <a:close/>
                <a:moveTo>
                  <a:pt x="105018" y="245407"/>
                </a:moveTo>
                <a:lnTo>
                  <a:pt x="110337" y="248446"/>
                </a:lnTo>
                <a:lnTo>
                  <a:pt x="110337" y="254586"/>
                </a:lnTo>
                <a:lnTo>
                  <a:pt x="105018" y="245407"/>
                </a:lnTo>
                <a:close/>
                <a:moveTo>
                  <a:pt x="116660" y="245407"/>
                </a:moveTo>
                <a:lnTo>
                  <a:pt x="121979" y="248446"/>
                </a:lnTo>
                <a:lnTo>
                  <a:pt x="121979" y="254586"/>
                </a:lnTo>
                <a:lnTo>
                  <a:pt x="116660" y="245407"/>
                </a:lnTo>
                <a:close/>
                <a:moveTo>
                  <a:pt x="128271" y="245407"/>
                </a:moveTo>
                <a:lnTo>
                  <a:pt x="133590" y="248446"/>
                </a:lnTo>
                <a:lnTo>
                  <a:pt x="133590" y="254586"/>
                </a:lnTo>
                <a:lnTo>
                  <a:pt x="128271" y="245407"/>
                </a:lnTo>
                <a:close/>
                <a:moveTo>
                  <a:pt x="139912" y="245407"/>
                </a:moveTo>
                <a:lnTo>
                  <a:pt x="145232" y="248446"/>
                </a:lnTo>
                <a:lnTo>
                  <a:pt x="145232" y="254586"/>
                </a:lnTo>
                <a:lnTo>
                  <a:pt x="139912" y="245407"/>
                </a:lnTo>
                <a:close/>
                <a:moveTo>
                  <a:pt x="151523" y="245407"/>
                </a:moveTo>
                <a:lnTo>
                  <a:pt x="156843" y="248446"/>
                </a:lnTo>
                <a:lnTo>
                  <a:pt x="156843" y="254586"/>
                </a:lnTo>
                <a:lnTo>
                  <a:pt x="151523" y="245407"/>
                </a:lnTo>
                <a:close/>
                <a:moveTo>
                  <a:pt x="163165" y="245407"/>
                </a:moveTo>
                <a:lnTo>
                  <a:pt x="168484" y="248446"/>
                </a:lnTo>
                <a:lnTo>
                  <a:pt x="168484" y="254586"/>
                </a:lnTo>
                <a:lnTo>
                  <a:pt x="163165" y="245407"/>
                </a:lnTo>
                <a:close/>
                <a:moveTo>
                  <a:pt x="174746" y="245407"/>
                </a:moveTo>
                <a:lnTo>
                  <a:pt x="180065" y="248446"/>
                </a:lnTo>
                <a:lnTo>
                  <a:pt x="180065" y="254586"/>
                </a:lnTo>
                <a:lnTo>
                  <a:pt x="174746" y="245407"/>
                </a:lnTo>
                <a:close/>
                <a:moveTo>
                  <a:pt x="186357" y="245407"/>
                </a:moveTo>
                <a:lnTo>
                  <a:pt x="191676" y="248446"/>
                </a:lnTo>
                <a:lnTo>
                  <a:pt x="191676" y="254586"/>
                </a:lnTo>
                <a:lnTo>
                  <a:pt x="186357" y="245407"/>
                </a:lnTo>
                <a:close/>
                <a:moveTo>
                  <a:pt x="197999" y="245407"/>
                </a:moveTo>
                <a:lnTo>
                  <a:pt x="203318" y="248446"/>
                </a:lnTo>
                <a:lnTo>
                  <a:pt x="203318" y="254586"/>
                </a:lnTo>
                <a:lnTo>
                  <a:pt x="197999" y="245407"/>
                </a:lnTo>
                <a:close/>
                <a:moveTo>
                  <a:pt x="209610" y="245407"/>
                </a:moveTo>
                <a:lnTo>
                  <a:pt x="214929" y="248446"/>
                </a:lnTo>
                <a:lnTo>
                  <a:pt x="214929" y="254586"/>
                </a:lnTo>
                <a:lnTo>
                  <a:pt x="209610" y="245407"/>
                </a:lnTo>
                <a:close/>
                <a:moveTo>
                  <a:pt x="221251" y="245407"/>
                </a:moveTo>
                <a:lnTo>
                  <a:pt x="226570" y="248446"/>
                </a:lnTo>
                <a:lnTo>
                  <a:pt x="226570" y="254586"/>
                </a:lnTo>
                <a:lnTo>
                  <a:pt x="221251" y="245407"/>
                </a:lnTo>
                <a:close/>
                <a:moveTo>
                  <a:pt x="232862" y="245407"/>
                </a:moveTo>
                <a:lnTo>
                  <a:pt x="238182" y="248446"/>
                </a:lnTo>
                <a:lnTo>
                  <a:pt x="238182" y="254586"/>
                </a:lnTo>
                <a:lnTo>
                  <a:pt x="232862" y="245407"/>
                </a:lnTo>
                <a:close/>
                <a:moveTo>
                  <a:pt x="244474" y="245407"/>
                </a:moveTo>
                <a:lnTo>
                  <a:pt x="249793" y="248446"/>
                </a:lnTo>
                <a:lnTo>
                  <a:pt x="249793" y="254586"/>
                </a:lnTo>
                <a:lnTo>
                  <a:pt x="244474" y="245407"/>
                </a:lnTo>
                <a:close/>
                <a:moveTo>
                  <a:pt x="256085" y="245407"/>
                </a:moveTo>
                <a:lnTo>
                  <a:pt x="261404" y="248446"/>
                </a:lnTo>
                <a:lnTo>
                  <a:pt x="261404" y="254586"/>
                </a:lnTo>
                <a:lnTo>
                  <a:pt x="256085" y="245407"/>
                </a:lnTo>
                <a:close/>
                <a:moveTo>
                  <a:pt x="267726" y="245407"/>
                </a:moveTo>
                <a:lnTo>
                  <a:pt x="273046" y="248477"/>
                </a:lnTo>
                <a:lnTo>
                  <a:pt x="273046" y="254647"/>
                </a:lnTo>
                <a:lnTo>
                  <a:pt x="267726" y="245407"/>
                </a:lnTo>
                <a:close/>
                <a:moveTo>
                  <a:pt x="35108" y="245498"/>
                </a:moveTo>
                <a:lnTo>
                  <a:pt x="40427" y="254708"/>
                </a:lnTo>
                <a:lnTo>
                  <a:pt x="40427" y="254708"/>
                </a:lnTo>
                <a:lnTo>
                  <a:pt x="35108" y="251668"/>
                </a:lnTo>
                <a:lnTo>
                  <a:pt x="35108" y="245498"/>
                </a:lnTo>
                <a:close/>
                <a:moveTo>
                  <a:pt x="214" y="245498"/>
                </a:moveTo>
                <a:lnTo>
                  <a:pt x="214" y="251638"/>
                </a:lnTo>
                <a:lnTo>
                  <a:pt x="5563" y="254708"/>
                </a:lnTo>
                <a:lnTo>
                  <a:pt x="5421" y="254461"/>
                </a:lnTo>
                <a:lnTo>
                  <a:pt x="5421" y="254461"/>
                </a:lnTo>
                <a:lnTo>
                  <a:pt x="426" y="251607"/>
                </a:lnTo>
                <a:cubicBezTo>
                  <a:pt x="396" y="251547"/>
                  <a:pt x="335" y="251516"/>
                  <a:pt x="335" y="251486"/>
                </a:cubicBezTo>
                <a:lnTo>
                  <a:pt x="335" y="245656"/>
                </a:lnTo>
                <a:lnTo>
                  <a:pt x="335" y="245656"/>
                </a:lnTo>
                <a:lnTo>
                  <a:pt x="244" y="245498"/>
                </a:lnTo>
                <a:close/>
                <a:moveTo>
                  <a:pt x="11855" y="245498"/>
                </a:moveTo>
                <a:lnTo>
                  <a:pt x="17174" y="254708"/>
                </a:lnTo>
                <a:lnTo>
                  <a:pt x="11855" y="251638"/>
                </a:lnTo>
                <a:lnTo>
                  <a:pt x="11855" y="245498"/>
                </a:lnTo>
                <a:close/>
                <a:moveTo>
                  <a:pt x="23497" y="245498"/>
                </a:moveTo>
                <a:lnTo>
                  <a:pt x="28816" y="254708"/>
                </a:lnTo>
                <a:lnTo>
                  <a:pt x="23497" y="251638"/>
                </a:lnTo>
                <a:lnTo>
                  <a:pt x="23497" y="245498"/>
                </a:lnTo>
                <a:close/>
                <a:moveTo>
                  <a:pt x="46689" y="245498"/>
                </a:moveTo>
                <a:lnTo>
                  <a:pt x="52008" y="254708"/>
                </a:lnTo>
                <a:lnTo>
                  <a:pt x="46689" y="251638"/>
                </a:lnTo>
                <a:lnTo>
                  <a:pt x="46689" y="245498"/>
                </a:lnTo>
                <a:close/>
                <a:moveTo>
                  <a:pt x="58330" y="245498"/>
                </a:moveTo>
                <a:lnTo>
                  <a:pt x="63650" y="254708"/>
                </a:lnTo>
                <a:lnTo>
                  <a:pt x="58330" y="251638"/>
                </a:lnTo>
                <a:lnTo>
                  <a:pt x="58330" y="245498"/>
                </a:lnTo>
                <a:close/>
                <a:moveTo>
                  <a:pt x="69941" y="245498"/>
                </a:moveTo>
                <a:lnTo>
                  <a:pt x="75261" y="254708"/>
                </a:lnTo>
                <a:lnTo>
                  <a:pt x="69941" y="251638"/>
                </a:lnTo>
                <a:lnTo>
                  <a:pt x="69941" y="245498"/>
                </a:lnTo>
                <a:close/>
                <a:moveTo>
                  <a:pt x="81583" y="245498"/>
                </a:moveTo>
                <a:lnTo>
                  <a:pt x="86902" y="254708"/>
                </a:lnTo>
                <a:lnTo>
                  <a:pt x="81583" y="251638"/>
                </a:lnTo>
                <a:lnTo>
                  <a:pt x="81583" y="245498"/>
                </a:lnTo>
                <a:close/>
                <a:moveTo>
                  <a:pt x="93194" y="245498"/>
                </a:moveTo>
                <a:lnTo>
                  <a:pt x="98513" y="254708"/>
                </a:lnTo>
                <a:lnTo>
                  <a:pt x="93194" y="251638"/>
                </a:lnTo>
                <a:lnTo>
                  <a:pt x="93194" y="245498"/>
                </a:lnTo>
                <a:close/>
                <a:moveTo>
                  <a:pt x="104836" y="245498"/>
                </a:moveTo>
                <a:lnTo>
                  <a:pt x="110155" y="254708"/>
                </a:lnTo>
                <a:lnTo>
                  <a:pt x="104836" y="251638"/>
                </a:lnTo>
                <a:lnTo>
                  <a:pt x="104836" y="245498"/>
                </a:lnTo>
                <a:close/>
                <a:moveTo>
                  <a:pt x="116416" y="245498"/>
                </a:moveTo>
                <a:lnTo>
                  <a:pt x="121736" y="254708"/>
                </a:lnTo>
                <a:lnTo>
                  <a:pt x="116416" y="251638"/>
                </a:lnTo>
                <a:lnTo>
                  <a:pt x="116416" y="245498"/>
                </a:lnTo>
                <a:close/>
                <a:moveTo>
                  <a:pt x="128058" y="245498"/>
                </a:moveTo>
                <a:lnTo>
                  <a:pt x="133377" y="254708"/>
                </a:lnTo>
                <a:lnTo>
                  <a:pt x="128058" y="251638"/>
                </a:lnTo>
                <a:lnTo>
                  <a:pt x="128058" y="245498"/>
                </a:lnTo>
                <a:close/>
                <a:moveTo>
                  <a:pt x="139669" y="245498"/>
                </a:moveTo>
                <a:lnTo>
                  <a:pt x="144988" y="254708"/>
                </a:lnTo>
                <a:lnTo>
                  <a:pt x="139669" y="251638"/>
                </a:lnTo>
                <a:lnTo>
                  <a:pt x="139669" y="245498"/>
                </a:lnTo>
                <a:close/>
                <a:moveTo>
                  <a:pt x="151311" y="245498"/>
                </a:moveTo>
                <a:lnTo>
                  <a:pt x="156630" y="254708"/>
                </a:lnTo>
                <a:lnTo>
                  <a:pt x="151311" y="251638"/>
                </a:lnTo>
                <a:lnTo>
                  <a:pt x="151311" y="245498"/>
                </a:lnTo>
                <a:close/>
                <a:moveTo>
                  <a:pt x="162922" y="245498"/>
                </a:moveTo>
                <a:lnTo>
                  <a:pt x="168241" y="254708"/>
                </a:lnTo>
                <a:lnTo>
                  <a:pt x="162922" y="251638"/>
                </a:lnTo>
                <a:lnTo>
                  <a:pt x="162922" y="245498"/>
                </a:lnTo>
                <a:close/>
                <a:moveTo>
                  <a:pt x="174503" y="245498"/>
                </a:moveTo>
                <a:lnTo>
                  <a:pt x="179822" y="254708"/>
                </a:lnTo>
                <a:lnTo>
                  <a:pt x="174503" y="251638"/>
                </a:lnTo>
                <a:lnTo>
                  <a:pt x="174503" y="245498"/>
                </a:lnTo>
                <a:close/>
                <a:moveTo>
                  <a:pt x="186144" y="245498"/>
                </a:moveTo>
                <a:lnTo>
                  <a:pt x="191463" y="254708"/>
                </a:lnTo>
                <a:lnTo>
                  <a:pt x="186144" y="251638"/>
                </a:lnTo>
                <a:lnTo>
                  <a:pt x="186144" y="245498"/>
                </a:lnTo>
                <a:close/>
                <a:moveTo>
                  <a:pt x="197755" y="245498"/>
                </a:moveTo>
                <a:lnTo>
                  <a:pt x="203075" y="254708"/>
                </a:lnTo>
                <a:lnTo>
                  <a:pt x="197755" y="251638"/>
                </a:lnTo>
                <a:lnTo>
                  <a:pt x="197755" y="245498"/>
                </a:lnTo>
                <a:close/>
                <a:moveTo>
                  <a:pt x="209397" y="245498"/>
                </a:moveTo>
                <a:lnTo>
                  <a:pt x="214716" y="254708"/>
                </a:lnTo>
                <a:lnTo>
                  <a:pt x="209397" y="251638"/>
                </a:lnTo>
                <a:lnTo>
                  <a:pt x="209397" y="245498"/>
                </a:lnTo>
                <a:close/>
                <a:moveTo>
                  <a:pt x="221008" y="245498"/>
                </a:moveTo>
                <a:lnTo>
                  <a:pt x="226327" y="254708"/>
                </a:lnTo>
                <a:lnTo>
                  <a:pt x="221008" y="251638"/>
                </a:lnTo>
                <a:lnTo>
                  <a:pt x="221008" y="245498"/>
                </a:lnTo>
                <a:close/>
                <a:moveTo>
                  <a:pt x="232650" y="245498"/>
                </a:moveTo>
                <a:lnTo>
                  <a:pt x="237969" y="254708"/>
                </a:lnTo>
                <a:lnTo>
                  <a:pt x="232650" y="251638"/>
                </a:lnTo>
                <a:lnTo>
                  <a:pt x="232650" y="245498"/>
                </a:lnTo>
                <a:close/>
                <a:moveTo>
                  <a:pt x="244230" y="245498"/>
                </a:moveTo>
                <a:lnTo>
                  <a:pt x="249550" y="254708"/>
                </a:lnTo>
                <a:lnTo>
                  <a:pt x="244230" y="251638"/>
                </a:lnTo>
                <a:lnTo>
                  <a:pt x="244230" y="245498"/>
                </a:lnTo>
                <a:close/>
                <a:moveTo>
                  <a:pt x="255872" y="245498"/>
                </a:moveTo>
                <a:lnTo>
                  <a:pt x="261191" y="254708"/>
                </a:lnTo>
                <a:lnTo>
                  <a:pt x="255872" y="251638"/>
                </a:lnTo>
                <a:lnTo>
                  <a:pt x="255872" y="245498"/>
                </a:lnTo>
                <a:close/>
                <a:moveTo>
                  <a:pt x="267483" y="245498"/>
                </a:moveTo>
                <a:lnTo>
                  <a:pt x="272802" y="254708"/>
                </a:lnTo>
                <a:lnTo>
                  <a:pt x="267483" y="251668"/>
                </a:lnTo>
                <a:lnTo>
                  <a:pt x="267483" y="245498"/>
                </a:lnTo>
                <a:close/>
                <a:moveTo>
                  <a:pt x="278851" y="245559"/>
                </a:moveTo>
                <a:lnTo>
                  <a:pt x="278851" y="251668"/>
                </a:lnTo>
                <a:lnTo>
                  <a:pt x="273532" y="254738"/>
                </a:lnTo>
                <a:lnTo>
                  <a:pt x="273532" y="254738"/>
                </a:lnTo>
                <a:lnTo>
                  <a:pt x="278851" y="245559"/>
                </a:lnTo>
                <a:close/>
                <a:moveTo>
                  <a:pt x="232376" y="245498"/>
                </a:moveTo>
                <a:lnTo>
                  <a:pt x="232376" y="251668"/>
                </a:lnTo>
                <a:lnTo>
                  <a:pt x="227057" y="254738"/>
                </a:lnTo>
                <a:lnTo>
                  <a:pt x="227057" y="254738"/>
                </a:lnTo>
                <a:lnTo>
                  <a:pt x="232376" y="245498"/>
                </a:lnTo>
                <a:close/>
                <a:moveTo>
                  <a:pt x="267210" y="245498"/>
                </a:moveTo>
                <a:lnTo>
                  <a:pt x="267210" y="251668"/>
                </a:lnTo>
                <a:lnTo>
                  <a:pt x="261890" y="254738"/>
                </a:lnTo>
                <a:lnTo>
                  <a:pt x="261890" y="254738"/>
                </a:lnTo>
                <a:lnTo>
                  <a:pt x="267210" y="245498"/>
                </a:lnTo>
                <a:close/>
                <a:moveTo>
                  <a:pt x="11582" y="245498"/>
                </a:moveTo>
                <a:lnTo>
                  <a:pt x="11582" y="251668"/>
                </a:lnTo>
                <a:lnTo>
                  <a:pt x="6262" y="254738"/>
                </a:lnTo>
                <a:lnTo>
                  <a:pt x="11582" y="245498"/>
                </a:lnTo>
                <a:close/>
                <a:moveTo>
                  <a:pt x="23223" y="245498"/>
                </a:moveTo>
                <a:lnTo>
                  <a:pt x="23223" y="251668"/>
                </a:lnTo>
                <a:lnTo>
                  <a:pt x="17904" y="254738"/>
                </a:lnTo>
                <a:lnTo>
                  <a:pt x="23223" y="245498"/>
                </a:lnTo>
                <a:close/>
                <a:moveTo>
                  <a:pt x="34834" y="245498"/>
                </a:moveTo>
                <a:lnTo>
                  <a:pt x="34834" y="251668"/>
                </a:lnTo>
                <a:lnTo>
                  <a:pt x="29515" y="254738"/>
                </a:lnTo>
                <a:lnTo>
                  <a:pt x="34834" y="245498"/>
                </a:lnTo>
                <a:close/>
                <a:moveTo>
                  <a:pt x="46446" y="245498"/>
                </a:moveTo>
                <a:lnTo>
                  <a:pt x="46446" y="251668"/>
                </a:lnTo>
                <a:lnTo>
                  <a:pt x="41126" y="254738"/>
                </a:lnTo>
                <a:lnTo>
                  <a:pt x="46446" y="245498"/>
                </a:lnTo>
                <a:close/>
                <a:moveTo>
                  <a:pt x="58057" y="245498"/>
                </a:moveTo>
                <a:lnTo>
                  <a:pt x="58057" y="251668"/>
                </a:lnTo>
                <a:lnTo>
                  <a:pt x="52737" y="254738"/>
                </a:lnTo>
                <a:lnTo>
                  <a:pt x="58057" y="245498"/>
                </a:lnTo>
                <a:close/>
                <a:moveTo>
                  <a:pt x="69698" y="245498"/>
                </a:moveTo>
                <a:lnTo>
                  <a:pt x="69698" y="251668"/>
                </a:lnTo>
                <a:lnTo>
                  <a:pt x="64379" y="254738"/>
                </a:lnTo>
                <a:lnTo>
                  <a:pt x="69698" y="245498"/>
                </a:lnTo>
                <a:close/>
                <a:moveTo>
                  <a:pt x="81309" y="245498"/>
                </a:moveTo>
                <a:lnTo>
                  <a:pt x="81309" y="251668"/>
                </a:lnTo>
                <a:lnTo>
                  <a:pt x="75990" y="254738"/>
                </a:lnTo>
                <a:lnTo>
                  <a:pt x="81309" y="245498"/>
                </a:lnTo>
                <a:close/>
                <a:moveTo>
                  <a:pt x="92951" y="245498"/>
                </a:moveTo>
                <a:lnTo>
                  <a:pt x="92951" y="251668"/>
                </a:lnTo>
                <a:lnTo>
                  <a:pt x="87632" y="254738"/>
                </a:lnTo>
                <a:lnTo>
                  <a:pt x="92951" y="245498"/>
                </a:lnTo>
                <a:close/>
                <a:moveTo>
                  <a:pt x="104562" y="245498"/>
                </a:moveTo>
                <a:lnTo>
                  <a:pt x="104562" y="251668"/>
                </a:lnTo>
                <a:lnTo>
                  <a:pt x="99243" y="254738"/>
                </a:lnTo>
                <a:lnTo>
                  <a:pt x="104562" y="245498"/>
                </a:lnTo>
                <a:close/>
                <a:moveTo>
                  <a:pt x="116143" y="245498"/>
                </a:moveTo>
                <a:lnTo>
                  <a:pt x="116143" y="251668"/>
                </a:lnTo>
                <a:lnTo>
                  <a:pt x="110824" y="254738"/>
                </a:lnTo>
                <a:lnTo>
                  <a:pt x="116143" y="245498"/>
                </a:lnTo>
                <a:close/>
                <a:moveTo>
                  <a:pt x="127784" y="245498"/>
                </a:moveTo>
                <a:lnTo>
                  <a:pt x="127784" y="251668"/>
                </a:lnTo>
                <a:lnTo>
                  <a:pt x="122465" y="254738"/>
                </a:lnTo>
                <a:lnTo>
                  <a:pt x="127784" y="245498"/>
                </a:lnTo>
                <a:close/>
                <a:moveTo>
                  <a:pt x="139396" y="245498"/>
                </a:moveTo>
                <a:lnTo>
                  <a:pt x="139396" y="251668"/>
                </a:lnTo>
                <a:lnTo>
                  <a:pt x="134076" y="254738"/>
                </a:lnTo>
                <a:lnTo>
                  <a:pt x="139396" y="245498"/>
                </a:lnTo>
                <a:close/>
                <a:moveTo>
                  <a:pt x="151037" y="245498"/>
                </a:moveTo>
                <a:lnTo>
                  <a:pt x="151037" y="251668"/>
                </a:lnTo>
                <a:lnTo>
                  <a:pt x="145718" y="254738"/>
                </a:lnTo>
                <a:lnTo>
                  <a:pt x="151037" y="245498"/>
                </a:lnTo>
                <a:close/>
                <a:moveTo>
                  <a:pt x="162648" y="245498"/>
                </a:moveTo>
                <a:lnTo>
                  <a:pt x="162648" y="251668"/>
                </a:lnTo>
                <a:lnTo>
                  <a:pt x="157329" y="254738"/>
                </a:lnTo>
                <a:lnTo>
                  <a:pt x="162648" y="245498"/>
                </a:lnTo>
                <a:close/>
                <a:moveTo>
                  <a:pt x="174290" y="245498"/>
                </a:moveTo>
                <a:lnTo>
                  <a:pt x="174290" y="251668"/>
                </a:lnTo>
                <a:lnTo>
                  <a:pt x="168971" y="254738"/>
                </a:lnTo>
                <a:lnTo>
                  <a:pt x="174290" y="245498"/>
                </a:lnTo>
                <a:close/>
                <a:moveTo>
                  <a:pt x="185871" y="245559"/>
                </a:moveTo>
                <a:lnTo>
                  <a:pt x="185871" y="251668"/>
                </a:lnTo>
                <a:lnTo>
                  <a:pt x="180551" y="254738"/>
                </a:lnTo>
                <a:lnTo>
                  <a:pt x="185871" y="245559"/>
                </a:lnTo>
                <a:close/>
                <a:moveTo>
                  <a:pt x="197512" y="245498"/>
                </a:moveTo>
                <a:lnTo>
                  <a:pt x="197512" y="251668"/>
                </a:lnTo>
                <a:lnTo>
                  <a:pt x="192193" y="254738"/>
                </a:lnTo>
                <a:lnTo>
                  <a:pt x="197512" y="245498"/>
                </a:lnTo>
                <a:close/>
                <a:moveTo>
                  <a:pt x="209123" y="245498"/>
                </a:moveTo>
                <a:lnTo>
                  <a:pt x="209123" y="251668"/>
                </a:lnTo>
                <a:lnTo>
                  <a:pt x="203804" y="254738"/>
                </a:lnTo>
                <a:lnTo>
                  <a:pt x="209123" y="245498"/>
                </a:lnTo>
                <a:close/>
                <a:moveTo>
                  <a:pt x="220765" y="245498"/>
                </a:moveTo>
                <a:lnTo>
                  <a:pt x="220765" y="251668"/>
                </a:lnTo>
                <a:lnTo>
                  <a:pt x="215446" y="254738"/>
                </a:lnTo>
                <a:lnTo>
                  <a:pt x="220765" y="245498"/>
                </a:lnTo>
                <a:close/>
                <a:moveTo>
                  <a:pt x="243957" y="245498"/>
                </a:moveTo>
                <a:lnTo>
                  <a:pt x="243957" y="251668"/>
                </a:lnTo>
                <a:lnTo>
                  <a:pt x="238638" y="254738"/>
                </a:lnTo>
                <a:lnTo>
                  <a:pt x="243957" y="245498"/>
                </a:lnTo>
                <a:close/>
                <a:moveTo>
                  <a:pt x="255598" y="245498"/>
                </a:moveTo>
                <a:lnTo>
                  <a:pt x="255598" y="251668"/>
                </a:lnTo>
                <a:lnTo>
                  <a:pt x="250279" y="254738"/>
                </a:lnTo>
                <a:lnTo>
                  <a:pt x="255598" y="245498"/>
                </a:lnTo>
                <a:close/>
                <a:moveTo>
                  <a:pt x="11703" y="251911"/>
                </a:moveTo>
                <a:lnTo>
                  <a:pt x="17023" y="254981"/>
                </a:lnTo>
                <a:lnTo>
                  <a:pt x="6384" y="254981"/>
                </a:lnTo>
                <a:lnTo>
                  <a:pt x="11703" y="251911"/>
                </a:lnTo>
                <a:close/>
                <a:moveTo>
                  <a:pt x="23345" y="251911"/>
                </a:moveTo>
                <a:lnTo>
                  <a:pt x="28664" y="254981"/>
                </a:lnTo>
                <a:lnTo>
                  <a:pt x="18026" y="254981"/>
                </a:lnTo>
                <a:lnTo>
                  <a:pt x="23345" y="251911"/>
                </a:lnTo>
                <a:close/>
                <a:moveTo>
                  <a:pt x="34956" y="251911"/>
                </a:moveTo>
                <a:lnTo>
                  <a:pt x="40275" y="254981"/>
                </a:lnTo>
                <a:lnTo>
                  <a:pt x="29637" y="254981"/>
                </a:lnTo>
                <a:lnTo>
                  <a:pt x="34956" y="251911"/>
                </a:lnTo>
                <a:close/>
                <a:moveTo>
                  <a:pt x="46598" y="251911"/>
                </a:moveTo>
                <a:lnTo>
                  <a:pt x="51886" y="254981"/>
                </a:lnTo>
                <a:lnTo>
                  <a:pt x="41248" y="254981"/>
                </a:lnTo>
                <a:lnTo>
                  <a:pt x="46598" y="251911"/>
                </a:lnTo>
                <a:close/>
                <a:moveTo>
                  <a:pt x="58209" y="251911"/>
                </a:moveTo>
                <a:lnTo>
                  <a:pt x="63528" y="254981"/>
                </a:lnTo>
                <a:lnTo>
                  <a:pt x="52889" y="254981"/>
                </a:lnTo>
                <a:lnTo>
                  <a:pt x="58209" y="251911"/>
                </a:lnTo>
                <a:close/>
                <a:moveTo>
                  <a:pt x="69850" y="251911"/>
                </a:moveTo>
                <a:lnTo>
                  <a:pt x="75169" y="254981"/>
                </a:lnTo>
                <a:lnTo>
                  <a:pt x="64531" y="254981"/>
                </a:lnTo>
                <a:lnTo>
                  <a:pt x="69850" y="251911"/>
                </a:lnTo>
                <a:close/>
                <a:moveTo>
                  <a:pt x="81431" y="251911"/>
                </a:moveTo>
                <a:lnTo>
                  <a:pt x="86750" y="254981"/>
                </a:lnTo>
                <a:lnTo>
                  <a:pt x="76112" y="254981"/>
                </a:lnTo>
                <a:lnTo>
                  <a:pt x="81431" y="251911"/>
                </a:lnTo>
                <a:close/>
                <a:moveTo>
                  <a:pt x="93042" y="251911"/>
                </a:moveTo>
                <a:lnTo>
                  <a:pt x="98361" y="254981"/>
                </a:lnTo>
                <a:lnTo>
                  <a:pt x="87723" y="254981"/>
                </a:lnTo>
                <a:lnTo>
                  <a:pt x="93042" y="251911"/>
                </a:lnTo>
                <a:close/>
                <a:moveTo>
                  <a:pt x="104684" y="251911"/>
                </a:moveTo>
                <a:lnTo>
                  <a:pt x="110003" y="254981"/>
                </a:lnTo>
                <a:lnTo>
                  <a:pt x="99364" y="254981"/>
                </a:lnTo>
                <a:lnTo>
                  <a:pt x="104684" y="251911"/>
                </a:lnTo>
                <a:close/>
                <a:moveTo>
                  <a:pt x="116295" y="251911"/>
                </a:moveTo>
                <a:lnTo>
                  <a:pt x="121614" y="254981"/>
                </a:lnTo>
                <a:lnTo>
                  <a:pt x="110976" y="254981"/>
                </a:lnTo>
                <a:lnTo>
                  <a:pt x="116295" y="251911"/>
                </a:lnTo>
                <a:close/>
                <a:moveTo>
                  <a:pt x="127936" y="251911"/>
                </a:moveTo>
                <a:lnTo>
                  <a:pt x="133256" y="254981"/>
                </a:lnTo>
                <a:lnTo>
                  <a:pt x="122617" y="254981"/>
                </a:lnTo>
                <a:lnTo>
                  <a:pt x="127936" y="251911"/>
                </a:lnTo>
                <a:close/>
                <a:moveTo>
                  <a:pt x="139548" y="251911"/>
                </a:moveTo>
                <a:lnTo>
                  <a:pt x="144867" y="254981"/>
                </a:lnTo>
                <a:lnTo>
                  <a:pt x="134228" y="254981"/>
                </a:lnTo>
                <a:lnTo>
                  <a:pt x="139548" y="251911"/>
                </a:lnTo>
                <a:close/>
                <a:moveTo>
                  <a:pt x="151159" y="251911"/>
                </a:moveTo>
                <a:lnTo>
                  <a:pt x="156478" y="254981"/>
                </a:lnTo>
                <a:lnTo>
                  <a:pt x="145840" y="254981"/>
                </a:lnTo>
                <a:lnTo>
                  <a:pt x="151159" y="251911"/>
                </a:lnTo>
                <a:close/>
                <a:moveTo>
                  <a:pt x="162770" y="251911"/>
                </a:moveTo>
                <a:lnTo>
                  <a:pt x="168089" y="254981"/>
                </a:lnTo>
                <a:lnTo>
                  <a:pt x="157451" y="254981"/>
                </a:lnTo>
                <a:lnTo>
                  <a:pt x="162770" y="251911"/>
                </a:lnTo>
                <a:close/>
                <a:moveTo>
                  <a:pt x="174411" y="251911"/>
                </a:moveTo>
                <a:lnTo>
                  <a:pt x="179731" y="254981"/>
                </a:lnTo>
                <a:lnTo>
                  <a:pt x="169092" y="254981"/>
                </a:lnTo>
                <a:lnTo>
                  <a:pt x="174411" y="251911"/>
                </a:lnTo>
                <a:close/>
                <a:moveTo>
                  <a:pt x="186023" y="251911"/>
                </a:moveTo>
                <a:lnTo>
                  <a:pt x="191342" y="254981"/>
                </a:lnTo>
                <a:lnTo>
                  <a:pt x="180703" y="254981"/>
                </a:lnTo>
                <a:lnTo>
                  <a:pt x="186023" y="251911"/>
                </a:lnTo>
                <a:close/>
                <a:moveTo>
                  <a:pt x="197634" y="251911"/>
                </a:moveTo>
                <a:lnTo>
                  <a:pt x="202953" y="254981"/>
                </a:lnTo>
                <a:lnTo>
                  <a:pt x="192315" y="254981"/>
                </a:lnTo>
                <a:lnTo>
                  <a:pt x="197634" y="251911"/>
                </a:lnTo>
                <a:close/>
                <a:moveTo>
                  <a:pt x="209245" y="251911"/>
                </a:moveTo>
                <a:lnTo>
                  <a:pt x="214564" y="254981"/>
                </a:lnTo>
                <a:lnTo>
                  <a:pt x="203926" y="254981"/>
                </a:lnTo>
                <a:lnTo>
                  <a:pt x="209245" y="251911"/>
                </a:lnTo>
                <a:close/>
                <a:moveTo>
                  <a:pt x="220856" y="251911"/>
                </a:moveTo>
                <a:lnTo>
                  <a:pt x="226175" y="254981"/>
                </a:lnTo>
                <a:lnTo>
                  <a:pt x="215537" y="254981"/>
                </a:lnTo>
                <a:lnTo>
                  <a:pt x="220856" y="251911"/>
                </a:lnTo>
                <a:close/>
                <a:moveTo>
                  <a:pt x="232498" y="251911"/>
                </a:moveTo>
                <a:lnTo>
                  <a:pt x="237817" y="254981"/>
                </a:lnTo>
                <a:lnTo>
                  <a:pt x="227178" y="254981"/>
                </a:lnTo>
                <a:lnTo>
                  <a:pt x="232498" y="251911"/>
                </a:lnTo>
                <a:close/>
                <a:moveTo>
                  <a:pt x="244109" y="251911"/>
                </a:moveTo>
                <a:lnTo>
                  <a:pt x="249428" y="254981"/>
                </a:lnTo>
                <a:lnTo>
                  <a:pt x="238790" y="254981"/>
                </a:lnTo>
                <a:lnTo>
                  <a:pt x="244109" y="251911"/>
                </a:lnTo>
                <a:close/>
                <a:moveTo>
                  <a:pt x="255750" y="251911"/>
                </a:moveTo>
                <a:lnTo>
                  <a:pt x="261070" y="254981"/>
                </a:lnTo>
                <a:lnTo>
                  <a:pt x="250431" y="254981"/>
                </a:lnTo>
                <a:lnTo>
                  <a:pt x="255750" y="251911"/>
                </a:lnTo>
                <a:close/>
                <a:moveTo>
                  <a:pt x="267362" y="251911"/>
                </a:moveTo>
                <a:lnTo>
                  <a:pt x="272681" y="254981"/>
                </a:lnTo>
                <a:lnTo>
                  <a:pt x="262042" y="254981"/>
                </a:lnTo>
                <a:lnTo>
                  <a:pt x="267362" y="251911"/>
                </a:lnTo>
                <a:close/>
                <a:moveTo>
                  <a:pt x="279003" y="251911"/>
                </a:moveTo>
                <a:lnTo>
                  <a:pt x="284322" y="254981"/>
                </a:lnTo>
                <a:lnTo>
                  <a:pt x="273684" y="254981"/>
                </a:lnTo>
                <a:lnTo>
                  <a:pt x="279003" y="251911"/>
                </a:lnTo>
                <a:close/>
                <a:moveTo>
                  <a:pt x="284292" y="255194"/>
                </a:moveTo>
                <a:lnTo>
                  <a:pt x="278973" y="258294"/>
                </a:lnTo>
                <a:lnTo>
                  <a:pt x="273653" y="255194"/>
                </a:lnTo>
                <a:close/>
                <a:moveTo>
                  <a:pt x="17023" y="255255"/>
                </a:moveTo>
                <a:lnTo>
                  <a:pt x="11703" y="258325"/>
                </a:lnTo>
                <a:lnTo>
                  <a:pt x="6384" y="255255"/>
                </a:lnTo>
                <a:close/>
                <a:moveTo>
                  <a:pt x="28664" y="255255"/>
                </a:moveTo>
                <a:lnTo>
                  <a:pt x="23345" y="258325"/>
                </a:lnTo>
                <a:lnTo>
                  <a:pt x="18026" y="255255"/>
                </a:lnTo>
                <a:close/>
                <a:moveTo>
                  <a:pt x="40275" y="255255"/>
                </a:moveTo>
                <a:lnTo>
                  <a:pt x="34956" y="258325"/>
                </a:lnTo>
                <a:lnTo>
                  <a:pt x="29637" y="255255"/>
                </a:lnTo>
                <a:close/>
                <a:moveTo>
                  <a:pt x="51886" y="255255"/>
                </a:moveTo>
                <a:lnTo>
                  <a:pt x="46567" y="258325"/>
                </a:lnTo>
                <a:lnTo>
                  <a:pt x="41248" y="255255"/>
                </a:lnTo>
                <a:close/>
                <a:moveTo>
                  <a:pt x="63528" y="255255"/>
                </a:moveTo>
                <a:lnTo>
                  <a:pt x="58209" y="258325"/>
                </a:lnTo>
                <a:lnTo>
                  <a:pt x="52889" y="255255"/>
                </a:lnTo>
                <a:close/>
                <a:moveTo>
                  <a:pt x="75109" y="255255"/>
                </a:moveTo>
                <a:lnTo>
                  <a:pt x="69789" y="258325"/>
                </a:lnTo>
                <a:lnTo>
                  <a:pt x="64470" y="255255"/>
                </a:lnTo>
                <a:close/>
                <a:moveTo>
                  <a:pt x="86750" y="255255"/>
                </a:moveTo>
                <a:lnTo>
                  <a:pt x="81431" y="258325"/>
                </a:lnTo>
                <a:lnTo>
                  <a:pt x="76112" y="255255"/>
                </a:lnTo>
                <a:close/>
                <a:moveTo>
                  <a:pt x="98361" y="255255"/>
                </a:moveTo>
                <a:lnTo>
                  <a:pt x="93042" y="258325"/>
                </a:lnTo>
                <a:lnTo>
                  <a:pt x="87723" y="255255"/>
                </a:lnTo>
                <a:close/>
                <a:moveTo>
                  <a:pt x="110003" y="255255"/>
                </a:moveTo>
                <a:lnTo>
                  <a:pt x="104684" y="258325"/>
                </a:lnTo>
                <a:lnTo>
                  <a:pt x="99364" y="255255"/>
                </a:lnTo>
                <a:close/>
                <a:moveTo>
                  <a:pt x="121614" y="255255"/>
                </a:moveTo>
                <a:lnTo>
                  <a:pt x="116295" y="258325"/>
                </a:lnTo>
                <a:lnTo>
                  <a:pt x="110976" y="255255"/>
                </a:lnTo>
                <a:close/>
                <a:moveTo>
                  <a:pt x="133256" y="255255"/>
                </a:moveTo>
                <a:lnTo>
                  <a:pt x="127936" y="258325"/>
                </a:lnTo>
                <a:lnTo>
                  <a:pt x="122617" y="255255"/>
                </a:lnTo>
                <a:close/>
                <a:moveTo>
                  <a:pt x="144836" y="255255"/>
                </a:moveTo>
                <a:lnTo>
                  <a:pt x="139517" y="258325"/>
                </a:lnTo>
                <a:lnTo>
                  <a:pt x="134198" y="255255"/>
                </a:lnTo>
                <a:close/>
                <a:moveTo>
                  <a:pt x="156478" y="255255"/>
                </a:moveTo>
                <a:lnTo>
                  <a:pt x="151159" y="258325"/>
                </a:lnTo>
                <a:lnTo>
                  <a:pt x="145840" y="255255"/>
                </a:lnTo>
                <a:close/>
                <a:moveTo>
                  <a:pt x="168089" y="255255"/>
                </a:moveTo>
                <a:lnTo>
                  <a:pt x="162770" y="258325"/>
                </a:lnTo>
                <a:lnTo>
                  <a:pt x="157451" y="255255"/>
                </a:lnTo>
                <a:close/>
                <a:moveTo>
                  <a:pt x="179731" y="255255"/>
                </a:moveTo>
                <a:lnTo>
                  <a:pt x="174411" y="258325"/>
                </a:lnTo>
                <a:lnTo>
                  <a:pt x="169092" y="255255"/>
                </a:lnTo>
                <a:close/>
                <a:moveTo>
                  <a:pt x="191342" y="255255"/>
                </a:moveTo>
                <a:lnTo>
                  <a:pt x="186023" y="258325"/>
                </a:lnTo>
                <a:lnTo>
                  <a:pt x="180703" y="255255"/>
                </a:lnTo>
                <a:close/>
                <a:moveTo>
                  <a:pt x="202953" y="255255"/>
                </a:moveTo>
                <a:lnTo>
                  <a:pt x="197634" y="258325"/>
                </a:lnTo>
                <a:lnTo>
                  <a:pt x="192315" y="255255"/>
                </a:lnTo>
                <a:close/>
                <a:moveTo>
                  <a:pt x="214564" y="255255"/>
                </a:moveTo>
                <a:lnTo>
                  <a:pt x="209245" y="258325"/>
                </a:lnTo>
                <a:lnTo>
                  <a:pt x="203926" y="255255"/>
                </a:lnTo>
                <a:close/>
                <a:moveTo>
                  <a:pt x="226175" y="255255"/>
                </a:moveTo>
                <a:lnTo>
                  <a:pt x="220856" y="258325"/>
                </a:lnTo>
                <a:lnTo>
                  <a:pt x="215537" y="255255"/>
                </a:lnTo>
                <a:close/>
                <a:moveTo>
                  <a:pt x="237817" y="255255"/>
                </a:moveTo>
                <a:lnTo>
                  <a:pt x="232498" y="258325"/>
                </a:lnTo>
                <a:lnTo>
                  <a:pt x="227178" y="255255"/>
                </a:lnTo>
                <a:close/>
                <a:moveTo>
                  <a:pt x="249428" y="255255"/>
                </a:moveTo>
                <a:lnTo>
                  <a:pt x="244109" y="258325"/>
                </a:lnTo>
                <a:lnTo>
                  <a:pt x="238790" y="255255"/>
                </a:lnTo>
                <a:close/>
                <a:moveTo>
                  <a:pt x="261070" y="255255"/>
                </a:moveTo>
                <a:lnTo>
                  <a:pt x="255750" y="258325"/>
                </a:lnTo>
                <a:lnTo>
                  <a:pt x="250431" y="255255"/>
                </a:lnTo>
                <a:close/>
                <a:moveTo>
                  <a:pt x="272681" y="255255"/>
                </a:moveTo>
                <a:lnTo>
                  <a:pt x="267362" y="258325"/>
                </a:lnTo>
                <a:lnTo>
                  <a:pt x="262042" y="255255"/>
                </a:lnTo>
                <a:close/>
                <a:moveTo>
                  <a:pt x="17174" y="255437"/>
                </a:moveTo>
                <a:lnTo>
                  <a:pt x="11855" y="264617"/>
                </a:lnTo>
                <a:lnTo>
                  <a:pt x="11855" y="258507"/>
                </a:lnTo>
                <a:lnTo>
                  <a:pt x="17174" y="255437"/>
                </a:lnTo>
                <a:close/>
                <a:moveTo>
                  <a:pt x="28816" y="255437"/>
                </a:moveTo>
                <a:lnTo>
                  <a:pt x="23497" y="264617"/>
                </a:lnTo>
                <a:lnTo>
                  <a:pt x="23497" y="258507"/>
                </a:lnTo>
                <a:lnTo>
                  <a:pt x="28816" y="255437"/>
                </a:lnTo>
                <a:close/>
                <a:moveTo>
                  <a:pt x="40427" y="255437"/>
                </a:moveTo>
                <a:lnTo>
                  <a:pt x="35108" y="264617"/>
                </a:lnTo>
                <a:lnTo>
                  <a:pt x="35108" y="258507"/>
                </a:lnTo>
                <a:lnTo>
                  <a:pt x="40427" y="255437"/>
                </a:lnTo>
                <a:close/>
                <a:moveTo>
                  <a:pt x="52008" y="255437"/>
                </a:moveTo>
                <a:lnTo>
                  <a:pt x="46689" y="264617"/>
                </a:lnTo>
                <a:lnTo>
                  <a:pt x="46689" y="258507"/>
                </a:lnTo>
                <a:lnTo>
                  <a:pt x="52008" y="255437"/>
                </a:lnTo>
                <a:close/>
                <a:moveTo>
                  <a:pt x="63650" y="255437"/>
                </a:moveTo>
                <a:lnTo>
                  <a:pt x="58330" y="264617"/>
                </a:lnTo>
                <a:lnTo>
                  <a:pt x="58330" y="258507"/>
                </a:lnTo>
                <a:lnTo>
                  <a:pt x="63650" y="255437"/>
                </a:lnTo>
                <a:close/>
                <a:moveTo>
                  <a:pt x="75261" y="255437"/>
                </a:moveTo>
                <a:lnTo>
                  <a:pt x="69941" y="264617"/>
                </a:lnTo>
                <a:lnTo>
                  <a:pt x="69941" y="258507"/>
                </a:lnTo>
                <a:lnTo>
                  <a:pt x="75261" y="255437"/>
                </a:lnTo>
                <a:close/>
                <a:moveTo>
                  <a:pt x="86902" y="255437"/>
                </a:moveTo>
                <a:lnTo>
                  <a:pt x="81583" y="264617"/>
                </a:lnTo>
                <a:lnTo>
                  <a:pt x="81583" y="258507"/>
                </a:lnTo>
                <a:lnTo>
                  <a:pt x="86902" y="255437"/>
                </a:lnTo>
                <a:close/>
                <a:moveTo>
                  <a:pt x="98513" y="255437"/>
                </a:moveTo>
                <a:lnTo>
                  <a:pt x="93194" y="264617"/>
                </a:lnTo>
                <a:lnTo>
                  <a:pt x="93194" y="258507"/>
                </a:lnTo>
                <a:lnTo>
                  <a:pt x="98513" y="255437"/>
                </a:lnTo>
                <a:close/>
                <a:moveTo>
                  <a:pt x="110155" y="255437"/>
                </a:moveTo>
                <a:lnTo>
                  <a:pt x="104836" y="264617"/>
                </a:lnTo>
                <a:lnTo>
                  <a:pt x="104836" y="258507"/>
                </a:lnTo>
                <a:lnTo>
                  <a:pt x="110155" y="255437"/>
                </a:lnTo>
                <a:close/>
                <a:moveTo>
                  <a:pt x="121736" y="255437"/>
                </a:moveTo>
                <a:lnTo>
                  <a:pt x="116416" y="264617"/>
                </a:lnTo>
                <a:lnTo>
                  <a:pt x="116416" y="258507"/>
                </a:lnTo>
                <a:lnTo>
                  <a:pt x="121736" y="255437"/>
                </a:lnTo>
                <a:close/>
                <a:moveTo>
                  <a:pt x="133377" y="255437"/>
                </a:moveTo>
                <a:lnTo>
                  <a:pt x="128058" y="264617"/>
                </a:lnTo>
                <a:lnTo>
                  <a:pt x="128058" y="258507"/>
                </a:lnTo>
                <a:lnTo>
                  <a:pt x="133377" y="255437"/>
                </a:lnTo>
                <a:close/>
                <a:moveTo>
                  <a:pt x="144988" y="255437"/>
                </a:moveTo>
                <a:lnTo>
                  <a:pt x="139669" y="264617"/>
                </a:lnTo>
                <a:lnTo>
                  <a:pt x="139669" y="258507"/>
                </a:lnTo>
                <a:lnTo>
                  <a:pt x="144988" y="255437"/>
                </a:lnTo>
                <a:close/>
                <a:moveTo>
                  <a:pt x="156630" y="255437"/>
                </a:moveTo>
                <a:lnTo>
                  <a:pt x="151311" y="264617"/>
                </a:lnTo>
                <a:lnTo>
                  <a:pt x="151311" y="258507"/>
                </a:lnTo>
                <a:lnTo>
                  <a:pt x="156630" y="255437"/>
                </a:lnTo>
                <a:close/>
                <a:moveTo>
                  <a:pt x="168241" y="255437"/>
                </a:moveTo>
                <a:lnTo>
                  <a:pt x="162922" y="264617"/>
                </a:lnTo>
                <a:lnTo>
                  <a:pt x="162922" y="258507"/>
                </a:lnTo>
                <a:lnTo>
                  <a:pt x="168241" y="255437"/>
                </a:lnTo>
                <a:close/>
                <a:moveTo>
                  <a:pt x="179822" y="255437"/>
                </a:moveTo>
                <a:lnTo>
                  <a:pt x="174503" y="264617"/>
                </a:lnTo>
                <a:lnTo>
                  <a:pt x="174503" y="258507"/>
                </a:lnTo>
                <a:lnTo>
                  <a:pt x="179822" y="255437"/>
                </a:lnTo>
                <a:close/>
                <a:moveTo>
                  <a:pt x="191463" y="255437"/>
                </a:moveTo>
                <a:lnTo>
                  <a:pt x="186144" y="264617"/>
                </a:lnTo>
                <a:lnTo>
                  <a:pt x="186144" y="258507"/>
                </a:lnTo>
                <a:lnTo>
                  <a:pt x="191463" y="255437"/>
                </a:lnTo>
                <a:close/>
                <a:moveTo>
                  <a:pt x="203075" y="255437"/>
                </a:moveTo>
                <a:lnTo>
                  <a:pt x="197755" y="264617"/>
                </a:lnTo>
                <a:lnTo>
                  <a:pt x="197755" y="258507"/>
                </a:lnTo>
                <a:lnTo>
                  <a:pt x="203075" y="255437"/>
                </a:lnTo>
                <a:close/>
                <a:moveTo>
                  <a:pt x="214716" y="255437"/>
                </a:moveTo>
                <a:lnTo>
                  <a:pt x="209397" y="264617"/>
                </a:lnTo>
                <a:lnTo>
                  <a:pt x="209397" y="258507"/>
                </a:lnTo>
                <a:lnTo>
                  <a:pt x="214716" y="255437"/>
                </a:lnTo>
                <a:close/>
                <a:moveTo>
                  <a:pt x="226327" y="255437"/>
                </a:moveTo>
                <a:lnTo>
                  <a:pt x="221008" y="264617"/>
                </a:lnTo>
                <a:lnTo>
                  <a:pt x="221008" y="258507"/>
                </a:lnTo>
                <a:lnTo>
                  <a:pt x="226327" y="255437"/>
                </a:lnTo>
                <a:close/>
                <a:moveTo>
                  <a:pt x="237969" y="255437"/>
                </a:moveTo>
                <a:lnTo>
                  <a:pt x="232650" y="264617"/>
                </a:lnTo>
                <a:lnTo>
                  <a:pt x="232650" y="258507"/>
                </a:lnTo>
                <a:lnTo>
                  <a:pt x="237969" y="255437"/>
                </a:lnTo>
                <a:close/>
                <a:moveTo>
                  <a:pt x="249550" y="255437"/>
                </a:moveTo>
                <a:lnTo>
                  <a:pt x="244230" y="264617"/>
                </a:lnTo>
                <a:lnTo>
                  <a:pt x="244230" y="258507"/>
                </a:lnTo>
                <a:lnTo>
                  <a:pt x="249550" y="255437"/>
                </a:lnTo>
                <a:close/>
                <a:moveTo>
                  <a:pt x="261191" y="255437"/>
                </a:moveTo>
                <a:lnTo>
                  <a:pt x="255872" y="264617"/>
                </a:lnTo>
                <a:lnTo>
                  <a:pt x="255872" y="258507"/>
                </a:lnTo>
                <a:lnTo>
                  <a:pt x="261191" y="255437"/>
                </a:lnTo>
                <a:close/>
                <a:moveTo>
                  <a:pt x="272802" y="255437"/>
                </a:moveTo>
                <a:lnTo>
                  <a:pt x="267483" y="264617"/>
                </a:lnTo>
                <a:lnTo>
                  <a:pt x="267483" y="258507"/>
                </a:lnTo>
                <a:lnTo>
                  <a:pt x="272802" y="255437"/>
                </a:lnTo>
                <a:close/>
                <a:moveTo>
                  <a:pt x="284444" y="255437"/>
                </a:moveTo>
                <a:lnTo>
                  <a:pt x="279125" y="264617"/>
                </a:lnTo>
                <a:lnTo>
                  <a:pt x="279125" y="258507"/>
                </a:lnTo>
                <a:lnTo>
                  <a:pt x="284444" y="255437"/>
                </a:lnTo>
                <a:close/>
                <a:moveTo>
                  <a:pt x="6262" y="255468"/>
                </a:moveTo>
                <a:lnTo>
                  <a:pt x="11582" y="258507"/>
                </a:lnTo>
                <a:lnTo>
                  <a:pt x="11582" y="264677"/>
                </a:lnTo>
                <a:lnTo>
                  <a:pt x="6262" y="255468"/>
                </a:lnTo>
                <a:close/>
                <a:moveTo>
                  <a:pt x="17904" y="255468"/>
                </a:moveTo>
                <a:lnTo>
                  <a:pt x="23223" y="258507"/>
                </a:lnTo>
                <a:lnTo>
                  <a:pt x="23223" y="264677"/>
                </a:lnTo>
                <a:lnTo>
                  <a:pt x="17904" y="255468"/>
                </a:lnTo>
                <a:close/>
                <a:moveTo>
                  <a:pt x="29515" y="255468"/>
                </a:moveTo>
                <a:lnTo>
                  <a:pt x="34834" y="258507"/>
                </a:lnTo>
                <a:lnTo>
                  <a:pt x="34834" y="264677"/>
                </a:lnTo>
                <a:lnTo>
                  <a:pt x="29515" y="255468"/>
                </a:lnTo>
                <a:close/>
                <a:moveTo>
                  <a:pt x="41126" y="255468"/>
                </a:moveTo>
                <a:lnTo>
                  <a:pt x="46446" y="258507"/>
                </a:lnTo>
                <a:lnTo>
                  <a:pt x="46446" y="264677"/>
                </a:lnTo>
                <a:lnTo>
                  <a:pt x="41126" y="255468"/>
                </a:lnTo>
                <a:close/>
                <a:moveTo>
                  <a:pt x="52737" y="255468"/>
                </a:moveTo>
                <a:lnTo>
                  <a:pt x="58057" y="258507"/>
                </a:lnTo>
                <a:lnTo>
                  <a:pt x="58057" y="264677"/>
                </a:lnTo>
                <a:lnTo>
                  <a:pt x="52737" y="255468"/>
                </a:lnTo>
                <a:close/>
                <a:moveTo>
                  <a:pt x="64379" y="255468"/>
                </a:moveTo>
                <a:lnTo>
                  <a:pt x="69698" y="258507"/>
                </a:lnTo>
                <a:lnTo>
                  <a:pt x="69698" y="264677"/>
                </a:lnTo>
                <a:lnTo>
                  <a:pt x="64379" y="255468"/>
                </a:lnTo>
                <a:close/>
                <a:moveTo>
                  <a:pt x="75990" y="255468"/>
                </a:moveTo>
                <a:lnTo>
                  <a:pt x="81309" y="258507"/>
                </a:lnTo>
                <a:lnTo>
                  <a:pt x="81309" y="264677"/>
                </a:lnTo>
                <a:lnTo>
                  <a:pt x="75990" y="255468"/>
                </a:lnTo>
                <a:close/>
                <a:moveTo>
                  <a:pt x="87632" y="255468"/>
                </a:moveTo>
                <a:lnTo>
                  <a:pt x="92951" y="258507"/>
                </a:lnTo>
                <a:lnTo>
                  <a:pt x="92951" y="264677"/>
                </a:lnTo>
                <a:lnTo>
                  <a:pt x="87632" y="255468"/>
                </a:lnTo>
                <a:close/>
                <a:moveTo>
                  <a:pt x="99243" y="255468"/>
                </a:moveTo>
                <a:lnTo>
                  <a:pt x="104562" y="258507"/>
                </a:lnTo>
                <a:lnTo>
                  <a:pt x="104562" y="264677"/>
                </a:lnTo>
                <a:lnTo>
                  <a:pt x="99243" y="255468"/>
                </a:lnTo>
                <a:close/>
                <a:moveTo>
                  <a:pt x="110824" y="255468"/>
                </a:moveTo>
                <a:lnTo>
                  <a:pt x="116143" y="258507"/>
                </a:lnTo>
                <a:lnTo>
                  <a:pt x="116143" y="264677"/>
                </a:lnTo>
                <a:lnTo>
                  <a:pt x="110824" y="255468"/>
                </a:lnTo>
                <a:close/>
                <a:moveTo>
                  <a:pt x="122465" y="255468"/>
                </a:moveTo>
                <a:lnTo>
                  <a:pt x="127784" y="258507"/>
                </a:lnTo>
                <a:lnTo>
                  <a:pt x="127784" y="264677"/>
                </a:lnTo>
                <a:lnTo>
                  <a:pt x="122465" y="255468"/>
                </a:lnTo>
                <a:close/>
                <a:moveTo>
                  <a:pt x="134076" y="255468"/>
                </a:moveTo>
                <a:lnTo>
                  <a:pt x="139396" y="258507"/>
                </a:lnTo>
                <a:lnTo>
                  <a:pt x="139396" y="264677"/>
                </a:lnTo>
                <a:lnTo>
                  <a:pt x="134076" y="255468"/>
                </a:lnTo>
                <a:close/>
                <a:moveTo>
                  <a:pt x="145718" y="255468"/>
                </a:moveTo>
                <a:lnTo>
                  <a:pt x="151037" y="258507"/>
                </a:lnTo>
                <a:lnTo>
                  <a:pt x="151037" y="264677"/>
                </a:lnTo>
                <a:lnTo>
                  <a:pt x="145718" y="255468"/>
                </a:lnTo>
                <a:close/>
                <a:moveTo>
                  <a:pt x="157329" y="255468"/>
                </a:moveTo>
                <a:lnTo>
                  <a:pt x="162648" y="258507"/>
                </a:lnTo>
                <a:lnTo>
                  <a:pt x="162648" y="264677"/>
                </a:lnTo>
                <a:lnTo>
                  <a:pt x="157329" y="255468"/>
                </a:lnTo>
                <a:close/>
                <a:moveTo>
                  <a:pt x="168971" y="255468"/>
                </a:moveTo>
                <a:lnTo>
                  <a:pt x="174290" y="258507"/>
                </a:lnTo>
                <a:lnTo>
                  <a:pt x="174290" y="264677"/>
                </a:lnTo>
                <a:lnTo>
                  <a:pt x="168971" y="255468"/>
                </a:lnTo>
                <a:close/>
                <a:moveTo>
                  <a:pt x="180551" y="255468"/>
                </a:moveTo>
                <a:lnTo>
                  <a:pt x="185871" y="258507"/>
                </a:lnTo>
                <a:lnTo>
                  <a:pt x="185871" y="264677"/>
                </a:lnTo>
                <a:lnTo>
                  <a:pt x="180551" y="255468"/>
                </a:lnTo>
                <a:close/>
                <a:moveTo>
                  <a:pt x="192193" y="255468"/>
                </a:moveTo>
                <a:lnTo>
                  <a:pt x="197512" y="258507"/>
                </a:lnTo>
                <a:lnTo>
                  <a:pt x="197512" y="264677"/>
                </a:lnTo>
                <a:lnTo>
                  <a:pt x="192193" y="255468"/>
                </a:lnTo>
                <a:close/>
                <a:moveTo>
                  <a:pt x="203804" y="255468"/>
                </a:moveTo>
                <a:lnTo>
                  <a:pt x="209123" y="258507"/>
                </a:lnTo>
                <a:lnTo>
                  <a:pt x="209123" y="264677"/>
                </a:lnTo>
                <a:lnTo>
                  <a:pt x="203804" y="255468"/>
                </a:lnTo>
                <a:close/>
                <a:moveTo>
                  <a:pt x="215446" y="255468"/>
                </a:moveTo>
                <a:lnTo>
                  <a:pt x="220765" y="258507"/>
                </a:lnTo>
                <a:lnTo>
                  <a:pt x="220765" y="264677"/>
                </a:lnTo>
                <a:lnTo>
                  <a:pt x="215446" y="255468"/>
                </a:lnTo>
                <a:close/>
                <a:moveTo>
                  <a:pt x="227057" y="255468"/>
                </a:moveTo>
                <a:lnTo>
                  <a:pt x="232376" y="258507"/>
                </a:lnTo>
                <a:lnTo>
                  <a:pt x="232376" y="264677"/>
                </a:lnTo>
                <a:lnTo>
                  <a:pt x="227057" y="255468"/>
                </a:lnTo>
                <a:close/>
                <a:moveTo>
                  <a:pt x="243941" y="264650"/>
                </a:moveTo>
                <a:lnTo>
                  <a:pt x="243957" y="264677"/>
                </a:lnTo>
                <a:lnTo>
                  <a:pt x="243957" y="264659"/>
                </a:lnTo>
                <a:lnTo>
                  <a:pt x="243957" y="264659"/>
                </a:lnTo>
                <a:lnTo>
                  <a:pt x="243941" y="264650"/>
                </a:lnTo>
                <a:close/>
                <a:moveTo>
                  <a:pt x="255584" y="264653"/>
                </a:moveTo>
                <a:lnTo>
                  <a:pt x="255598" y="264677"/>
                </a:lnTo>
                <a:lnTo>
                  <a:pt x="255598" y="264661"/>
                </a:lnTo>
                <a:lnTo>
                  <a:pt x="255598" y="264661"/>
                </a:lnTo>
                <a:lnTo>
                  <a:pt x="255584" y="264653"/>
                </a:lnTo>
                <a:close/>
                <a:moveTo>
                  <a:pt x="267194" y="264650"/>
                </a:moveTo>
                <a:lnTo>
                  <a:pt x="267210" y="264677"/>
                </a:lnTo>
                <a:lnTo>
                  <a:pt x="267210" y="264659"/>
                </a:lnTo>
                <a:lnTo>
                  <a:pt x="267194" y="264650"/>
                </a:lnTo>
                <a:close/>
                <a:moveTo>
                  <a:pt x="278837" y="264653"/>
                </a:moveTo>
                <a:lnTo>
                  <a:pt x="278851" y="264677"/>
                </a:lnTo>
                <a:lnTo>
                  <a:pt x="278851" y="264661"/>
                </a:lnTo>
                <a:lnTo>
                  <a:pt x="278851" y="264661"/>
                </a:lnTo>
                <a:lnTo>
                  <a:pt x="278837" y="264653"/>
                </a:lnTo>
                <a:close/>
                <a:moveTo>
                  <a:pt x="52798" y="261699"/>
                </a:moveTo>
                <a:lnTo>
                  <a:pt x="52662" y="261778"/>
                </a:lnTo>
                <a:lnTo>
                  <a:pt x="52662" y="261778"/>
                </a:lnTo>
                <a:lnTo>
                  <a:pt x="57844" y="264769"/>
                </a:lnTo>
                <a:lnTo>
                  <a:pt x="57844" y="264769"/>
                </a:lnTo>
                <a:lnTo>
                  <a:pt x="57705" y="264528"/>
                </a:lnTo>
                <a:lnTo>
                  <a:pt x="57705" y="264528"/>
                </a:lnTo>
                <a:lnTo>
                  <a:pt x="57705" y="264528"/>
                </a:lnTo>
                <a:lnTo>
                  <a:pt x="57705" y="264528"/>
                </a:lnTo>
                <a:lnTo>
                  <a:pt x="57705" y="264528"/>
                </a:lnTo>
                <a:lnTo>
                  <a:pt x="52798" y="261699"/>
                </a:lnTo>
                <a:close/>
                <a:moveTo>
                  <a:pt x="6050" y="255589"/>
                </a:moveTo>
                <a:lnTo>
                  <a:pt x="6050" y="261699"/>
                </a:lnTo>
                <a:lnTo>
                  <a:pt x="11369" y="264769"/>
                </a:lnTo>
                <a:lnTo>
                  <a:pt x="11245" y="264556"/>
                </a:lnTo>
                <a:lnTo>
                  <a:pt x="11245" y="264556"/>
                </a:lnTo>
                <a:lnTo>
                  <a:pt x="6232" y="261668"/>
                </a:lnTo>
                <a:cubicBezTo>
                  <a:pt x="6202" y="261638"/>
                  <a:pt x="6171" y="261577"/>
                  <a:pt x="6171" y="261547"/>
                </a:cubicBezTo>
                <a:lnTo>
                  <a:pt x="6171" y="255799"/>
                </a:lnTo>
                <a:lnTo>
                  <a:pt x="6171" y="255799"/>
                </a:lnTo>
                <a:lnTo>
                  <a:pt x="6050" y="255589"/>
                </a:lnTo>
                <a:close/>
                <a:moveTo>
                  <a:pt x="17934" y="261699"/>
                </a:moveTo>
                <a:lnTo>
                  <a:pt x="17798" y="261778"/>
                </a:lnTo>
                <a:lnTo>
                  <a:pt x="17798" y="261778"/>
                </a:lnTo>
                <a:lnTo>
                  <a:pt x="22980" y="264769"/>
                </a:lnTo>
                <a:lnTo>
                  <a:pt x="22841" y="264528"/>
                </a:lnTo>
                <a:lnTo>
                  <a:pt x="22841" y="264528"/>
                </a:lnTo>
                <a:lnTo>
                  <a:pt x="22841" y="264528"/>
                </a:lnTo>
                <a:lnTo>
                  <a:pt x="22841" y="264528"/>
                </a:lnTo>
                <a:lnTo>
                  <a:pt x="22841" y="264528"/>
                </a:lnTo>
                <a:lnTo>
                  <a:pt x="22841" y="264528"/>
                </a:lnTo>
                <a:lnTo>
                  <a:pt x="17934" y="261699"/>
                </a:lnTo>
                <a:close/>
                <a:moveTo>
                  <a:pt x="29576" y="261699"/>
                </a:moveTo>
                <a:lnTo>
                  <a:pt x="29439" y="261778"/>
                </a:lnTo>
                <a:lnTo>
                  <a:pt x="29439" y="261778"/>
                </a:lnTo>
                <a:lnTo>
                  <a:pt x="34622" y="264769"/>
                </a:lnTo>
                <a:lnTo>
                  <a:pt x="34495" y="264551"/>
                </a:lnTo>
                <a:lnTo>
                  <a:pt x="34495" y="264551"/>
                </a:lnTo>
                <a:lnTo>
                  <a:pt x="29576" y="261699"/>
                </a:lnTo>
                <a:close/>
                <a:moveTo>
                  <a:pt x="41187" y="261699"/>
                </a:moveTo>
                <a:lnTo>
                  <a:pt x="41035" y="261786"/>
                </a:lnTo>
                <a:lnTo>
                  <a:pt x="41035" y="261786"/>
                </a:lnTo>
                <a:lnTo>
                  <a:pt x="46202" y="264769"/>
                </a:lnTo>
                <a:lnTo>
                  <a:pt x="46048" y="264502"/>
                </a:lnTo>
                <a:lnTo>
                  <a:pt x="46048" y="264502"/>
                </a:lnTo>
                <a:lnTo>
                  <a:pt x="41187" y="261699"/>
                </a:lnTo>
                <a:close/>
                <a:moveTo>
                  <a:pt x="64440" y="261699"/>
                </a:moveTo>
                <a:lnTo>
                  <a:pt x="64288" y="261786"/>
                </a:lnTo>
                <a:lnTo>
                  <a:pt x="64288" y="261786"/>
                </a:lnTo>
                <a:lnTo>
                  <a:pt x="69455" y="264769"/>
                </a:lnTo>
                <a:lnTo>
                  <a:pt x="69301" y="264502"/>
                </a:lnTo>
                <a:lnTo>
                  <a:pt x="69301" y="264502"/>
                </a:lnTo>
                <a:lnTo>
                  <a:pt x="64440" y="261699"/>
                </a:lnTo>
                <a:close/>
                <a:moveTo>
                  <a:pt x="76051" y="261699"/>
                </a:moveTo>
                <a:lnTo>
                  <a:pt x="75914" y="261778"/>
                </a:lnTo>
                <a:lnTo>
                  <a:pt x="75914" y="261778"/>
                </a:lnTo>
                <a:lnTo>
                  <a:pt x="81097" y="264769"/>
                </a:lnTo>
                <a:lnTo>
                  <a:pt x="80957" y="264528"/>
                </a:lnTo>
                <a:lnTo>
                  <a:pt x="76051" y="261699"/>
                </a:lnTo>
                <a:close/>
                <a:moveTo>
                  <a:pt x="87693" y="261699"/>
                </a:moveTo>
                <a:lnTo>
                  <a:pt x="87540" y="261786"/>
                </a:lnTo>
                <a:lnTo>
                  <a:pt x="87540" y="261786"/>
                </a:lnTo>
                <a:lnTo>
                  <a:pt x="92708" y="264769"/>
                </a:lnTo>
                <a:lnTo>
                  <a:pt x="92553" y="264502"/>
                </a:lnTo>
                <a:lnTo>
                  <a:pt x="92553" y="264502"/>
                </a:lnTo>
                <a:lnTo>
                  <a:pt x="87693" y="261699"/>
                </a:lnTo>
                <a:close/>
                <a:moveTo>
                  <a:pt x="99304" y="261699"/>
                </a:moveTo>
                <a:lnTo>
                  <a:pt x="99167" y="261778"/>
                </a:lnTo>
                <a:lnTo>
                  <a:pt x="99167" y="261778"/>
                </a:lnTo>
                <a:lnTo>
                  <a:pt x="104349" y="264769"/>
                </a:lnTo>
                <a:lnTo>
                  <a:pt x="104210" y="264528"/>
                </a:lnTo>
                <a:lnTo>
                  <a:pt x="99304" y="261699"/>
                </a:lnTo>
                <a:close/>
                <a:moveTo>
                  <a:pt x="110945" y="261699"/>
                </a:moveTo>
                <a:lnTo>
                  <a:pt x="110778" y="261795"/>
                </a:lnTo>
                <a:lnTo>
                  <a:pt x="115930" y="264769"/>
                </a:lnTo>
                <a:lnTo>
                  <a:pt x="115760" y="264476"/>
                </a:lnTo>
                <a:lnTo>
                  <a:pt x="115760" y="264476"/>
                </a:lnTo>
                <a:lnTo>
                  <a:pt x="110945" y="261699"/>
                </a:lnTo>
                <a:close/>
                <a:moveTo>
                  <a:pt x="122587" y="261699"/>
                </a:moveTo>
                <a:lnTo>
                  <a:pt x="122404" y="261804"/>
                </a:lnTo>
                <a:lnTo>
                  <a:pt x="122404" y="261804"/>
                </a:lnTo>
                <a:lnTo>
                  <a:pt x="127541" y="264769"/>
                </a:lnTo>
                <a:lnTo>
                  <a:pt x="127369" y="264471"/>
                </a:lnTo>
                <a:lnTo>
                  <a:pt x="127369" y="264471"/>
                </a:lnTo>
                <a:lnTo>
                  <a:pt x="122587" y="261699"/>
                </a:lnTo>
                <a:close/>
                <a:moveTo>
                  <a:pt x="134198" y="261699"/>
                </a:moveTo>
                <a:lnTo>
                  <a:pt x="134031" y="261795"/>
                </a:lnTo>
                <a:lnTo>
                  <a:pt x="139183" y="264769"/>
                </a:lnTo>
                <a:lnTo>
                  <a:pt x="139013" y="264476"/>
                </a:lnTo>
                <a:lnTo>
                  <a:pt x="139013" y="264476"/>
                </a:lnTo>
                <a:lnTo>
                  <a:pt x="134198" y="261699"/>
                </a:lnTo>
                <a:close/>
                <a:moveTo>
                  <a:pt x="145840" y="261699"/>
                </a:moveTo>
                <a:lnTo>
                  <a:pt x="145657" y="261804"/>
                </a:lnTo>
                <a:lnTo>
                  <a:pt x="145657" y="261804"/>
                </a:lnTo>
                <a:lnTo>
                  <a:pt x="150794" y="264769"/>
                </a:lnTo>
                <a:lnTo>
                  <a:pt x="150622" y="264471"/>
                </a:lnTo>
                <a:lnTo>
                  <a:pt x="150622" y="264471"/>
                </a:lnTo>
                <a:lnTo>
                  <a:pt x="145840" y="261699"/>
                </a:lnTo>
                <a:close/>
                <a:moveTo>
                  <a:pt x="157451" y="261699"/>
                </a:moveTo>
                <a:lnTo>
                  <a:pt x="157283" y="261795"/>
                </a:lnTo>
                <a:lnTo>
                  <a:pt x="157283" y="261795"/>
                </a:lnTo>
                <a:lnTo>
                  <a:pt x="162436" y="264769"/>
                </a:lnTo>
                <a:lnTo>
                  <a:pt x="162266" y="264476"/>
                </a:lnTo>
                <a:lnTo>
                  <a:pt x="162266" y="264476"/>
                </a:lnTo>
                <a:lnTo>
                  <a:pt x="157451" y="261699"/>
                </a:lnTo>
                <a:close/>
                <a:moveTo>
                  <a:pt x="169092" y="261699"/>
                </a:moveTo>
                <a:lnTo>
                  <a:pt x="168910" y="261804"/>
                </a:lnTo>
                <a:lnTo>
                  <a:pt x="168910" y="261804"/>
                </a:lnTo>
                <a:lnTo>
                  <a:pt x="174047" y="264769"/>
                </a:lnTo>
                <a:lnTo>
                  <a:pt x="173874" y="264471"/>
                </a:lnTo>
                <a:lnTo>
                  <a:pt x="169092" y="261699"/>
                </a:lnTo>
                <a:close/>
                <a:moveTo>
                  <a:pt x="180703" y="261699"/>
                </a:moveTo>
                <a:lnTo>
                  <a:pt x="180521" y="261804"/>
                </a:lnTo>
                <a:lnTo>
                  <a:pt x="180521" y="261804"/>
                </a:lnTo>
                <a:lnTo>
                  <a:pt x="185658" y="264769"/>
                </a:lnTo>
                <a:lnTo>
                  <a:pt x="185473" y="264449"/>
                </a:lnTo>
                <a:lnTo>
                  <a:pt x="185473" y="264449"/>
                </a:lnTo>
                <a:lnTo>
                  <a:pt x="180703" y="261699"/>
                </a:lnTo>
                <a:close/>
                <a:moveTo>
                  <a:pt x="192345" y="261699"/>
                </a:moveTo>
                <a:lnTo>
                  <a:pt x="192147" y="261813"/>
                </a:lnTo>
                <a:lnTo>
                  <a:pt x="192147" y="261813"/>
                </a:lnTo>
                <a:lnTo>
                  <a:pt x="197269" y="264769"/>
                </a:lnTo>
                <a:lnTo>
                  <a:pt x="197081" y="264445"/>
                </a:lnTo>
                <a:lnTo>
                  <a:pt x="197081" y="264445"/>
                </a:lnTo>
                <a:lnTo>
                  <a:pt x="192345" y="261699"/>
                </a:lnTo>
                <a:close/>
                <a:moveTo>
                  <a:pt x="203956" y="261699"/>
                </a:moveTo>
                <a:lnTo>
                  <a:pt x="203774" y="261804"/>
                </a:lnTo>
                <a:lnTo>
                  <a:pt x="203774" y="261804"/>
                </a:lnTo>
                <a:lnTo>
                  <a:pt x="208911" y="264769"/>
                </a:lnTo>
                <a:lnTo>
                  <a:pt x="208726" y="264449"/>
                </a:lnTo>
                <a:lnTo>
                  <a:pt x="208726" y="264449"/>
                </a:lnTo>
                <a:lnTo>
                  <a:pt x="203956" y="261699"/>
                </a:lnTo>
                <a:close/>
                <a:moveTo>
                  <a:pt x="215598" y="261699"/>
                </a:moveTo>
                <a:lnTo>
                  <a:pt x="215400" y="261813"/>
                </a:lnTo>
                <a:lnTo>
                  <a:pt x="215400" y="261813"/>
                </a:lnTo>
                <a:lnTo>
                  <a:pt x="220522" y="264769"/>
                </a:lnTo>
                <a:lnTo>
                  <a:pt x="220334" y="264445"/>
                </a:lnTo>
                <a:lnTo>
                  <a:pt x="220334" y="264445"/>
                </a:lnTo>
                <a:lnTo>
                  <a:pt x="215598" y="261699"/>
                </a:lnTo>
                <a:close/>
                <a:moveTo>
                  <a:pt x="227209" y="261699"/>
                </a:moveTo>
                <a:lnTo>
                  <a:pt x="227026" y="261804"/>
                </a:lnTo>
                <a:lnTo>
                  <a:pt x="227026" y="261804"/>
                </a:lnTo>
                <a:lnTo>
                  <a:pt x="232163" y="264769"/>
                </a:lnTo>
                <a:lnTo>
                  <a:pt x="231978" y="264449"/>
                </a:lnTo>
                <a:lnTo>
                  <a:pt x="231978" y="264449"/>
                </a:lnTo>
                <a:lnTo>
                  <a:pt x="227209" y="261699"/>
                </a:lnTo>
                <a:close/>
                <a:moveTo>
                  <a:pt x="238850" y="261699"/>
                </a:moveTo>
                <a:lnTo>
                  <a:pt x="238653" y="261813"/>
                </a:lnTo>
                <a:lnTo>
                  <a:pt x="238653" y="261813"/>
                </a:lnTo>
                <a:lnTo>
                  <a:pt x="243774" y="264769"/>
                </a:lnTo>
                <a:lnTo>
                  <a:pt x="243587" y="264445"/>
                </a:lnTo>
                <a:lnTo>
                  <a:pt x="243587" y="264445"/>
                </a:lnTo>
                <a:lnTo>
                  <a:pt x="238850" y="261699"/>
                </a:lnTo>
                <a:close/>
                <a:moveTo>
                  <a:pt x="250462" y="261699"/>
                </a:moveTo>
                <a:lnTo>
                  <a:pt x="250249" y="261821"/>
                </a:lnTo>
                <a:lnTo>
                  <a:pt x="250249" y="261821"/>
                </a:lnTo>
                <a:lnTo>
                  <a:pt x="255355" y="264769"/>
                </a:lnTo>
                <a:lnTo>
                  <a:pt x="255140" y="264397"/>
                </a:lnTo>
                <a:lnTo>
                  <a:pt x="255140" y="264397"/>
                </a:lnTo>
                <a:lnTo>
                  <a:pt x="250462" y="261699"/>
                </a:lnTo>
                <a:close/>
                <a:moveTo>
                  <a:pt x="262103" y="261699"/>
                </a:moveTo>
                <a:lnTo>
                  <a:pt x="261890" y="261821"/>
                </a:lnTo>
                <a:lnTo>
                  <a:pt x="261890" y="261821"/>
                </a:lnTo>
                <a:lnTo>
                  <a:pt x="266997" y="264769"/>
                </a:lnTo>
                <a:lnTo>
                  <a:pt x="266794" y="264418"/>
                </a:lnTo>
                <a:lnTo>
                  <a:pt x="266794" y="264418"/>
                </a:lnTo>
                <a:lnTo>
                  <a:pt x="262103" y="261699"/>
                </a:lnTo>
                <a:close/>
                <a:moveTo>
                  <a:pt x="273714" y="261699"/>
                </a:moveTo>
                <a:lnTo>
                  <a:pt x="273501" y="261821"/>
                </a:lnTo>
                <a:lnTo>
                  <a:pt x="273501" y="261821"/>
                </a:lnTo>
                <a:lnTo>
                  <a:pt x="278608" y="264769"/>
                </a:lnTo>
                <a:lnTo>
                  <a:pt x="278392" y="264397"/>
                </a:lnTo>
                <a:lnTo>
                  <a:pt x="278392" y="264397"/>
                </a:lnTo>
                <a:lnTo>
                  <a:pt x="273714" y="261699"/>
                </a:lnTo>
                <a:close/>
                <a:moveTo>
                  <a:pt x="284657" y="255589"/>
                </a:moveTo>
                <a:lnTo>
                  <a:pt x="284657" y="261729"/>
                </a:lnTo>
                <a:lnTo>
                  <a:pt x="279337" y="264769"/>
                </a:lnTo>
                <a:lnTo>
                  <a:pt x="284657" y="255589"/>
                </a:lnTo>
                <a:close/>
                <a:moveTo>
                  <a:pt x="17418" y="255589"/>
                </a:moveTo>
                <a:lnTo>
                  <a:pt x="17418" y="261729"/>
                </a:lnTo>
                <a:lnTo>
                  <a:pt x="12098" y="264829"/>
                </a:lnTo>
                <a:lnTo>
                  <a:pt x="17418" y="255589"/>
                </a:lnTo>
                <a:close/>
                <a:moveTo>
                  <a:pt x="29029" y="255589"/>
                </a:moveTo>
                <a:lnTo>
                  <a:pt x="29029" y="261729"/>
                </a:lnTo>
                <a:lnTo>
                  <a:pt x="23710" y="264829"/>
                </a:lnTo>
                <a:lnTo>
                  <a:pt x="29029" y="255589"/>
                </a:lnTo>
                <a:close/>
                <a:moveTo>
                  <a:pt x="40610" y="255589"/>
                </a:moveTo>
                <a:lnTo>
                  <a:pt x="40610" y="261729"/>
                </a:lnTo>
                <a:lnTo>
                  <a:pt x="35290" y="264829"/>
                </a:lnTo>
                <a:lnTo>
                  <a:pt x="40610" y="255589"/>
                </a:lnTo>
                <a:close/>
                <a:moveTo>
                  <a:pt x="52251" y="255589"/>
                </a:moveTo>
                <a:lnTo>
                  <a:pt x="52251" y="261729"/>
                </a:lnTo>
                <a:lnTo>
                  <a:pt x="46932" y="264829"/>
                </a:lnTo>
                <a:lnTo>
                  <a:pt x="52251" y="255589"/>
                </a:lnTo>
                <a:close/>
                <a:moveTo>
                  <a:pt x="63862" y="255589"/>
                </a:moveTo>
                <a:lnTo>
                  <a:pt x="63862" y="261729"/>
                </a:lnTo>
                <a:lnTo>
                  <a:pt x="58543" y="264829"/>
                </a:lnTo>
                <a:lnTo>
                  <a:pt x="63862" y="255589"/>
                </a:lnTo>
                <a:close/>
                <a:moveTo>
                  <a:pt x="75504" y="255589"/>
                </a:moveTo>
                <a:lnTo>
                  <a:pt x="75504" y="261729"/>
                </a:lnTo>
                <a:lnTo>
                  <a:pt x="70185" y="264829"/>
                </a:lnTo>
                <a:lnTo>
                  <a:pt x="75504" y="255589"/>
                </a:lnTo>
                <a:close/>
                <a:moveTo>
                  <a:pt x="87115" y="255589"/>
                </a:moveTo>
                <a:lnTo>
                  <a:pt x="87115" y="261729"/>
                </a:lnTo>
                <a:lnTo>
                  <a:pt x="81796" y="264829"/>
                </a:lnTo>
                <a:lnTo>
                  <a:pt x="87115" y="255589"/>
                </a:lnTo>
                <a:close/>
                <a:moveTo>
                  <a:pt x="98757" y="255589"/>
                </a:moveTo>
                <a:lnTo>
                  <a:pt x="98757" y="261729"/>
                </a:lnTo>
                <a:lnTo>
                  <a:pt x="93437" y="264829"/>
                </a:lnTo>
                <a:lnTo>
                  <a:pt x="98757" y="255589"/>
                </a:lnTo>
                <a:close/>
                <a:moveTo>
                  <a:pt x="110337" y="255589"/>
                </a:moveTo>
                <a:lnTo>
                  <a:pt x="110337" y="261729"/>
                </a:lnTo>
                <a:lnTo>
                  <a:pt x="105018" y="264829"/>
                </a:lnTo>
                <a:lnTo>
                  <a:pt x="110337" y="255589"/>
                </a:lnTo>
                <a:close/>
                <a:moveTo>
                  <a:pt x="121979" y="255589"/>
                </a:moveTo>
                <a:lnTo>
                  <a:pt x="121979" y="261729"/>
                </a:lnTo>
                <a:lnTo>
                  <a:pt x="116660" y="264829"/>
                </a:lnTo>
                <a:lnTo>
                  <a:pt x="121979" y="255589"/>
                </a:lnTo>
                <a:close/>
                <a:moveTo>
                  <a:pt x="133590" y="255589"/>
                </a:moveTo>
                <a:lnTo>
                  <a:pt x="133590" y="261729"/>
                </a:lnTo>
                <a:lnTo>
                  <a:pt x="128271" y="264829"/>
                </a:lnTo>
                <a:lnTo>
                  <a:pt x="133590" y="255589"/>
                </a:lnTo>
                <a:close/>
                <a:moveTo>
                  <a:pt x="145232" y="255589"/>
                </a:moveTo>
                <a:lnTo>
                  <a:pt x="145232" y="261729"/>
                </a:lnTo>
                <a:lnTo>
                  <a:pt x="139912" y="264829"/>
                </a:lnTo>
                <a:lnTo>
                  <a:pt x="145232" y="255589"/>
                </a:lnTo>
                <a:close/>
                <a:moveTo>
                  <a:pt x="156843" y="255589"/>
                </a:moveTo>
                <a:lnTo>
                  <a:pt x="156843" y="261729"/>
                </a:lnTo>
                <a:lnTo>
                  <a:pt x="151523" y="264829"/>
                </a:lnTo>
                <a:lnTo>
                  <a:pt x="156843" y="255589"/>
                </a:lnTo>
                <a:close/>
                <a:moveTo>
                  <a:pt x="168484" y="255589"/>
                </a:moveTo>
                <a:lnTo>
                  <a:pt x="168484" y="261729"/>
                </a:lnTo>
                <a:lnTo>
                  <a:pt x="163165" y="264829"/>
                </a:lnTo>
                <a:lnTo>
                  <a:pt x="168484" y="255589"/>
                </a:lnTo>
                <a:close/>
                <a:moveTo>
                  <a:pt x="180065" y="255589"/>
                </a:moveTo>
                <a:lnTo>
                  <a:pt x="180065" y="261729"/>
                </a:lnTo>
                <a:lnTo>
                  <a:pt x="174746" y="264829"/>
                </a:lnTo>
                <a:lnTo>
                  <a:pt x="180065" y="255589"/>
                </a:lnTo>
                <a:close/>
                <a:moveTo>
                  <a:pt x="191676" y="255589"/>
                </a:moveTo>
                <a:lnTo>
                  <a:pt x="191676" y="261729"/>
                </a:lnTo>
                <a:lnTo>
                  <a:pt x="186357" y="264829"/>
                </a:lnTo>
                <a:lnTo>
                  <a:pt x="191676" y="255589"/>
                </a:lnTo>
                <a:close/>
                <a:moveTo>
                  <a:pt x="203318" y="255589"/>
                </a:moveTo>
                <a:lnTo>
                  <a:pt x="203318" y="261729"/>
                </a:lnTo>
                <a:lnTo>
                  <a:pt x="197999" y="264829"/>
                </a:lnTo>
                <a:lnTo>
                  <a:pt x="203318" y="255589"/>
                </a:lnTo>
                <a:close/>
                <a:moveTo>
                  <a:pt x="214929" y="255589"/>
                </a:moveTo>
                <a:lnTo>
                  <a:pt x="214929" y="261729"/>
                </a:lnTo>
                <a:lnTo>
                  <a:pt x="209610" y="264829"/>
                </a:lnTo>
                <a:lnTo>
                  <a:pt x="214929" y="255589"/>
                </a:lnTo>
                <a:close/>
                <a:moveTo>
                  <a:pt x="226570" y="255589"/>
                </a:moveTo>
                <a:lnTo>
                  <a:pt x="226570" y="261729"/>
                </a:lnTo>
                <a:lnTo>
                  <a:pt x="221251" y="264829"/>
                </a:lnTo>
                <a:lnTo>
                  <a:pt x="226570" y="255589"/>
                </a:lnTo>
                <a:close/>
                <a:moveTo>
                  <a:pt x="238182" y="255589"/>
                </a:moveTo>
                <a:lnTo>
                  <a:pt x="238182" y="261729"/>
                </a:lnTo>
                <a:lnTo>
                  <a:pt x="232862" y="264829"/>
                </a:lnTo>
                <a:lnTo>
                  <a:pt x="238182" y="255589"/>
                </a:lnTo>
                <a:close/>
                <a:moveTo>
                  <a:pt x="249793" y="255589"/>
                </a:moveTo>
                <a:lnTo>
                  <a:pt x="249793" y="261729"/>
                </a:lnTo>
                <a:lnTo>
                  <a:pt x="244474" y="264829"/>
                </a:lnTo>
                <a:lnTo>
                  <a:pt x="249793" y="255589"/>
                </a:lnTo>
                <a:close/>
                <a:moveTo>
                  <a:pt x="261404" y="255589"/>
                </a:moveTo>
                <a:lnTo>
                  <a:pt x="261404" y="261729"/>
                </a:lnTo>
                <a:lnTo>
                  <a:pt x="256085" y="264829"/>
                </a:lnTo>
                <a:lnTo>
                  <a:pt x="261404" y="255589"/>
                </a:lnTo>
                <a:close/>
                <a:moveTo>
                  <a:pt x="273046" y="255589"/>
                </a:moveTo>
                <a:lnTo>
                  <a:pt x="273046" y="261729"/>
                </a:lnTo>
                <a:lnTo>
                  <a:pt x="267726" y="264829"/>
                </a:lnTo>
                <a:lnTo>
                  <a:pt x="273046" y="255589"/>
                </a:lnTo>
                <a:close/>
                <a:moveTo>
                  <a:pt x="29352" y="0"/>
                </a:moveTo>
                <a:cubicBezTo>
                  <a:pt x="29333" y="0"/>
                  <a:pt x="29318" y="8"/>
                  <a:pt x="29302" y="23"/>
                </a:cubicBezTo>
                <a:lnTo>
                  <a:pt x="23345" y="3367"/>
                </a:lnTo>
                <a:lnTo>
                  <a:pt x="17600" y="54"/>
                </a:lnTo>
                <a:cubicBezTo>
                  <a:pt x="17585" y="38"/>
                  <a:pt x="17562" y="31"/>
                  <a:pt x="17539" y="31"/>
                </a:cubicBezTo>
                <a:cubicBezTo>
                  <a:pt x="17516" y="31"/>
                  <a:pt x="17494" y="38"/>
                  <a:pt x="17478" y="54"/>
                </a:cubicBezTo>
                <a:lnTo>
                  <a:pt x="11734" y="3367"/>
                </a:lnTo>
                <a:lnTo>
                  <a:pt x="5989" y="54"/>
                </a:lnTo>
                <a:cubicBezTo>
                  <a:pt x="5974" y="38"/>
                  <a:pt x="5958" y="31"/>
                  <a:pt x="5943" y="31"/>
                </a:cubicBezTo>
                <a:cubicBezTo>
                  <a:pt x="5928" y="31"/>
                  <a:pt x="5913" y="38"/>
                  <a:pt x="5898" y="54"/>
                </a:cubicBezTo>
                <a:lnTo>
                  <a:pt x="31" y="3397"/>
                </a:lnTo>
                <a:lnTo>
                  <a:pt x="1" y="3458"/>
                </a:lnTo>
                <a:lnTo>
                  <a:pt x="1" y="3488"/>
                </a:lnTo>
                <a:lnTo>
                  <a:pt x="1" y="10206"/>
                </a:lnTo>
                <a:cubicBezTo>
                  <a:pt x="1" y="10236"/>
                  <a:pt x="31" y="10297"/>
                  <a:pt x="62" y="10327"/>
                </a:cubicBezTo>
                <a:lnTo>
                  <a:pt x="5806" y="13640"/>
                </a:lnTo>
                <a:lnTo>
                  <a:pt x="5806" y="20206"/>
                </a:lnTo>
                <a:lnTo>
                  <a:pt x="31" y="23519"/>
                </a:lnTo>
                <a:lnTo>
                  <a:pt x="1" y="23549"/>
                </a:lnTo>
                <a:lnTo>
                  <a:pt x="1" y="23580"/>
                </a:lnTo>
                <a:lnTo>
                  <a:pt x="1" y="30328"/>
                </a:lnTo>
                <a:cubicBezTo>
                  <a:pt x="1" y="30358"/>
                  <a:pt x="31" y="30388"/>
                  <a:pt x="62" y="30419"/>
                </a:cubicBezTo>
                <a:lnTo>
                  <a:pt x="5806" y="33732"/>
                </a:lnTo>
                <a:lnTo>
                  <a:pt x="5806" y="40297"/>
                </a:lnTo>
                <a:lnTo>
                  <a:pt x="31" y="43641"/>
                </a:lnTo>
                <a:lnTo>
                  <a:pt x="1" y="43702"/>
                </a:lnTo>
                <a:lnTo>
                  <a:pt x="1" y="43732"/>
                </a:lnTo>
                <a:lnTo>
                  <a:pt x="1" y="50449"/>
                </a:lnTo>
                <a:cubicBezTo>
                  <a:pt x="1" y="50480"/>
                  <a:pt x="31" y="50541"/>
                  <a:pt x="62" y="50571"/>
                </a:cubicBezTo>
                <a:lnTo>
                  <a:pt x="5806" y="53884"/>
                </a:lnTo>
                <a:lnTo>
                  <a:pt x="5806" y="60450"/>
                </a:lnTo>
                <a:lnTo>
                  <a:pt x="31" y="63793"/>
                </a:lnTo>
                <a:lnTo>
                  <a:pt x="1" y="63823"/>
                </a:lnTo>
                <a:lnTo>
                  <a:pt x="1" y="63854"/>
                </a:lnTo>
                <a:lnTo>
                  <a:pt x="1" y="70602"/>
                </a:lnTo>
                <a:cubicBezTo>
                  <a:pt x="1" y="70632"/>
                  <a:pt x="31" y="70662"/>
                  <a:pt x="62" y="70693"/>
                </a:cubicBezTo>
                <a:lnTo>
                  <a:pt x="5806" y="74006"/>
                </a:lnTo>
                <a:lnTo>
                  <a:pt x="5806" y="80571"/>
                </a:lnTo>
                <a:lnTo>
                  <a:pt x="62" y="83885"/>
                </a:lnTo>
                <a:lnTo>
                  <a:pt x="31" y="83915"/>
                </a:lnTo>
                <a:lnTo>
                  <a:pt x="31" y="83945"/>
                </a:lnTo>
                <a:lnTo>
                  <a:pt x="31" y="90693"/>
                </a:lnTo>
                <a:cubicBezTo>
                  <a:pt x="31" y="90724"/>
                  <a:pt x="62" y="90754"/>
                  <a:pt x="122" y="90784"/>
                </a:cubicBezTo>
                <a:lnTo>
                  <a:pt x="5867" y="94097"/>
                </a:lnTo>
                <a:lnTo>
                  <a:pt x="5867" y="100663"/>
                </a:lnTo>
                <a:lnTo>
                  <a:pt x="122" y="103976"/>
                </a:lnTo>
                <a:lnTo>
                  <a:pt x="92" y="104006"/>
                </a:lnTo>
                <a:lnTo>
                  <a:pt x="92" y="104067"/>
                </a:lnTo>
                <a:lnTo>
                  <a:pt x="92" y="110785"/>
                </a:lnTo>
                <a:cubicBezTo>
                  <a:pt x="92" y="110815"/>
                  <a:pt x="122" y="110845"/>
                  <a:pt x="153" y="110906"/>
                </a:cubicBezTo>
                <a:lnTo>
                  <a:pt x="5898" y="114189"/>
                </a:lnTo>
                <a:lnTo>
                  <a:pt x="5898" y="120785"/>
                </a:lnTo>
                <a:lnTo>
                  <a:pt x="153" y="124068"/>
                </a:lnTo>
                <a:lnTo>
                  <a:pt x="122" y="124128"/>
                </a:lnTo>
                <a:lnTo>
                  <a:pt x="122" y="124159"/>
                </a:lnTo>
                <a:lnTo>
                  <a:pt x="122" y="130876"/>
                </a:lnTo>
                <a:cubicBezTo>
                  <a:pt x="122" y="130907"/>
                  <a:pt x="153" y="130967"/>
                  <a:pt x="183" y="130998"/>
                </a:cubicBezTo>
                <a:lnTo>
                  <a:pt x="5928" y="134311"/>
                </a:lnTo>
                <a:lnTo>
                  <a:pt x="5928" y="140876"/>
                </a:lnTo>
                <a:lnTo>
                  <a:pt x="183" y="144189"/>
                </a:lnTo>
                <a:lnTo>
                  <a:pt x="153" y="144220"/>
                </a:lnTo>
                <a:lnTo>
                  <a:pt x="153" y="144250"/>
                </a:lnTo>
                <a:lnTo>
                  <a:pt x="153" y="150968"/>
                </a:lnTo>
                <a:cubicBezTo>
                  <a:pt x="153" y="151028"/>
                  <a:pt x="183" y="151059"/>
                  <a:pt x="244" y="151089"/>
                </a:cubicBezTo>
                <a:lnTo>
                  <a:pt x="5958" y="154402"/>
                </a:lnTo>
                <a:lnTo>
                  <a:pt x="5958" y="160968"/>
                </a:lnTo>
                <a:lnTo>
                  <a:pt x="244" y="164281"/>
                </a:lnTo>
                <a:lnTo>
                  <a:pt x="183" y="164311"/>
                </a:lnTo>
                <a:lnTo>
                  <a:pt x="183" y="164372"/>
                </a:lnTo>
                <a:lnTo>
                  <a:pt x="183" y="171089"/>
                </a:lnTo>
                <a:cubicBezTo>
                  <a:pt x="183" y="171120"/>
                  <a:pt x="244" y="171150"/>
                  <a:pt x="274" y="171211"/>
                </a:cubicBezTo>
                <a:lnTo>
                  <a:pt x="6019" y="174494"/>
                </a:lnTo>
                <a:lnTo>
                  <a:pt x="6019" y="181090"/>
                </a:lnTo>
                <a:lnTo>
                  <a:pt x="274" y="184372"/>
                </a:lnTo>
                <a:lnTo>
                  <a:pt x="244" y="184433"/>
                </a:lnTo>
                <a:lnTo>
                  <a:pt x="244" y="184464"/>
                </a:lnTo>
                <a:lnTo>
                  <a:pt x="244" y="185132"/>
                </a:lnTo>
                <a:lnTo>
                  <a:pt x="5557" y="194332"/>
                </a:lnTo>
                <a:lnTo>
                  <a:pt x="5557" y="194332"/>
                </a:lnTo>
                <a:lnTo>
                  <a:pt x="6050" y="194616"/>
                </a:lnTo>
                <a:lnTo>
                  <a:pt x="6050" y="195163"/>
                </a:lnTo>
                <a:lnTo>
                  <a:pt x="11369" y="204403"/>
                </a:lnTo>
                <a:lnTo>
                  <a:pt x="11369" y="204403"/>
                </a:lnTo>
                <a:lnTo>
                  <a:pt x="8907" y="202974"/>
                </a:lnTo>
                <a:lnTo>
                  <a:pt x="6050" y="201333"/>
                </a:lnTo>
                <a:lnTo>
                  <a:pt x="6050" y="201181"/>
                </a:lnTo>
                <a:lnTo>
                  <a:pt x="305" y="204494"/>
                </a:lnTo>
                <a:lnTo>
                  <a:pt x="274" y="204525"/>
                </a:lnTo>
                <a:lnTo>
                  <a:pt x="274" y="204555"/>
                </a:lnTo>
                <a:lnTo>
                  <a:pt x="274" y="205337"/>
                </a:lnTo>
                <a:lnTo>
                  <a:pt x="274" y="205337"/>
                </a:lnTo>
                <a:lnTo>
                  <a:pt x="5516" y="214382"/>
                </a:lnTo>
                <a:lnTo>
                  <a:pt x="5516" y="214382"/>
                </a:lnTo>
                <a:lnTo>
                  <a:pt x="6080" y="214707"/>
                </a:lnTo>
                <a:lnTo>
                  <a:pt x="6080" y="215368"/>
                </a:lnTo>
                <a:lnTo>
                  <a:pt x="6080" y="215368"/>
                </a:lnTo>
                <a:lnTo>
                  <a:pt x="11369" y="224555"/>
                </a:lnTo>
                <a:lnTo>
                  <a:pt x="11369" y="224555"/>
                </a:lnTo>
                <a:lnTo>
                  <a:pt x="8907" y="223096"/>
                </a:lnTo>
                <a:lnTo>
                  <a:pt x="6050" y="221455"/>
                </a:lnTo>
                <a:lnTo>
                  <a:pt x="6050" y="221290"/>
                </a:lnTo>
                <a:lnTo>
                  <a:pt x="6050" y="221290"/>
                </a:lnTo>
                <a:lnTo>
                  <a:pt x="335" y="224586"/>
                </a:lnTo>
                <a:lnTo>
                  <a:pt x="305" y="224616"/>
                </a:lnTo>
                <a:lnTo>
                  <a:pt x="305" y="224646"/>
                </a:lnTo>
                <a:lnTo>
                  <a:pt x="305" y="225481"/>
                </a:lnTo>
                <a:lnTo>
                  <a:pt x="305" y="225481"/>
                </a:lnTo>
                <a:lnTo>
                  <a:pt x="5473" y="234429"/>
                </a:lnTo>
                <a:lnTo>
                  <a:pt x="5473" y="234429"/>
                </a:lnTo>
                <a:lnTo>
                  <a:pt x="6110" y="234799"/>
                </a:lnTo>
                <a:lnTo>
                  <a:pt x="6110" y="235543"/>
                </a:lnTo>
                <a:lnTo>
                  <a:pt x="6110" y="235543"/>
                </a:lnTo>
                <a:lnTo>
                  <a:pt x="11369" y="244677"/>
                </a:lnTo>
                <a:lnTo>
                  <a:pt x="11369" y="244677"/>
                </a:lnTo>
                <a:lnTo>
                  <a:pt x="8907" y="243249"/>
                </a:lnTo>
                <a:lnTo>
                  <a:pt x="6050" y="241607"/>
                </a:lnTo>
                <a:lnTo>
                  <a:pt x="6050" y="241399"/>
                </a:lnTo>
                <a:lnTo>
                  <a:pt x="6050" y="241399"/>
                </a:lnTo>
                <a:lnTo>
                  <a:pt x="396" y="244677"/>
                </a:lnTo>
                <a:lnTo>
                  <a:pt x="335" y="244708"/>
                </a:lnTo>
                <a:lnTo>
                  <a:pt x="335" y="244768"/>
                </a:lnTo>
                <a:lnTo>
                  <a:pt x="335" y="245656"/>
                </a:lnTo>
                <a:lnTo>
                  <a:pt x="335" y="245656"/>
                </a:lnTo>
                <a:lnTo>
                  <a:pt x="5421" y="254461"/>
                </a:lnTo>
                <a:lnTo>
                  <a:pt x="5421" y="254461"/>
                </a:lnTo>
                <a:lnTo>
                  <a:pt x="6171" y="254890"/>
                </a:lnTo>
                <a:lnTo>
                  <a:pt x="6171" y="255799"/>
                </a:lnTo>
                <a:lnTo>
                  <a:pt x="6171" y="255799"/>
                </a:lnTo>
                <a:lnTo>
                  <a:pt x="11245" y="264556"/>
                </a:lnTo>
                <a:lnTo>
                  <a:pt x="11245" y="264556"/>
                </a:lnTo>
                <a:lnTo>
                  <a:pt x="12038" y="265012"/>
                </a:lnTo>
                <a:lnTo>
                  <a:pt x="12190" y="265012"/>
                </a:lnTo>
                <a:lnTo>
                  <a:pt x="17798" y="261778"/>
                </a:lnTo>
                <a:lnTo>
                  <a:pt x="17798" y="261778"/>
                </a:lnTo>
                <a:lnTo>
                  <a:pt x="17661" y="261699"/>
                </a:lnTo>
                <a:lnTo>
                  <a:pt x="17661" y="255589"/>
                </a:lnTo>
                <a:lnTo>
                  <a:pt x="22841" y="264528"/>
                </a:lnTo>
                <a:lnTo>
                  <a:pt x="22841" y="264528"/>
                </a:lnTo>
                <a:lnTo>
                  <a:pt x="22841" y="264528"/>
                </a:lnTo>
                <a:lnTo>
                  <a:pt x="22841" y="264528"/>
                </a:lnTo>
                <a:lnTo>
                  <a:pt x="22841" y="264528"/>
                </a:lnTo>
                <a:lnTo>
                  <a:pt x="22841" y="264528"/>
                </a:lnTo>
                <a:lnTo>
                  <a:pt x="23679" y="265012"/>
                </a:lnTo>
                <a:lnTo>
                  <a:pt x="23831" y="265012"/>
                </a:lnTo>
                <a:lnTo>
                  <a:pt x="29439" y="261778"/>
                </a:lnTo>
                <a:lnTo>
                  <a:pt x="29439" y="261778"/>
                </a:lnTo>
                <a:lnTo>
                  <a:pt x="29302" y="261699"/>
                </a:lnTo>
                <a:lnTo>
                  <a:pt x="29302" y="255589"/>
                </a:lnTo>
                <a:lnTo>
                  <a:pt x="34495" y="264551"/>
                </a:lnTo>
                <a:lnTo>
                  <a:pt x="34495" y="264551"/>
                </a:lnTo>
                <a:lnTo>
                  <a:pt x="35290" y="265012"/>
                </a:lnTo>
                <a:lnTo>
                  <a:pt x="35442" y="265012"/>
                </a:lnTo>
                <a:lnTo>
                  <a:pt x="41035" y="261786"/>
                </a:lnTo>
                <a:lnTo>
                  <a:pt x="41035" y="261786"/>
                </a:lnTo>
                <a:lnTo>
                  <a:pt x="40883" y="261699"/>
                </a:lnTo>
                <a:lnTo>
                  <a:pt x="40883" y="255589"/>
                </a:lnTo>
                <a:lnTo>
                  <a:pt x="46048" y="264502"/>
                </a:lnTo>
                <a:lnTo>
                  <a:pt x="46048" y="264502"/>
                </a:lnTo>
                <a:lnTo>
                  <a:pt x="46932" y="265012"/>
                </a:lnTo>
                <a:lnTo>
                  <a:pt x="47084" y="265012"/>
                </a:lnTo>
                <a:lnTo>
                  <a:pt x="52662" y="261778"/>
                </a:lnTo>
                <a:lnTo>
                  <a:pt x="52662" y="261778"/>
                </a:lnTo>
                <a:lnTo>
                  <a:pt x="52525" y="261699"/>
                </a:lnTo>
                <a:lnTo>
                  <a:pt x="52525" y="255589"/>
                </a:lnTo>
                <a:lnTo>
                  <a:pt x="57705" y="264528"/>
                </a:lnTo>
                <a:lnTo>
                  <a:pt x="57705" y="264528"/>
                </a:lnTo>
                <a:lnTo>
                  <a:pt x="57705" y="264528"/>
                </a:lnTo>
                <a:lnTo>
                  <a:pt x="57705" y="264528"/>
                </a:lnTo>
                <a:lnTo>
                  <a:pt x="57705" y="264528"/>
                </a:lnTo>
                <a:lnTo>
                  <a:pt x="58543" y="265012"/>
                </a:lnTo>
                <a:lnTo>
                  <a:pt x="58695" y="265012"/>
                </a:lnTo>
                <a:lnTo>
                  <a:pt x="64288" y="261786"/>
                </a:lnTo>
                <a:lnTo>
                  <a:pt x="64288" y="261786"/>
                </a:lnTo>
                <a:lnTo>
                  <a:pt x="64136" y="261699"/>
                </a:lnTo>
                <a:lnTo>
                  <a:pt x="64136" y="255589"/>
                </a:lnTo>
                <a:lnTo>
                  <a:pt x="69301" y="264502"/>
                </a:lnTo>
                <a:lnTo>
                  <a:pt x="69301" y="264502"/>
                </a:lnTo>
                <a:lnTo>
                  <a:pt x="70185" y="265012"/>
                </a:lnTo>
                <a:lnTo>
                  <a:pt x="70337" y="265012"/>
                </a:lnTo>
                <a:lnTo>
                  <a:pt x="75914" y="261778"/>
                </a:lnTo>
                <a:lnTo>
                  <a:pt x="75914" y="261778"/>
                </a:lnTo>
                <a:lnTo>
                  <a:pt x="75777" y="261699"/>
                </a:lnTo>
                <a:lnTo>
                  <a:pt x="75777" y="255589"/>
                </a:lnTo>
                <a:lnTo>
                  <a:pt x="80957" y="264528"/>
                </a:lnTo>
                <a:lnTo>
                  <a:pt x="81796" y="265012"/>
                </a:lnTo>
                <a:lnTo>
                  <a:pt x="81948" y="265012"/>
                </a:lnTo>
                <a:lnTo>
                  <a:pt x="87540" y="261786"/>
                </a:lnTo>
                <a:lnTo>
                  <a:pt x="87540" y="261786"/>
                </a:lnTo>
                <a:lnTo>
                  <a:pt x="87389" y="261699"/>
                </a:lnTo>
                <a:lnTo>
                  <a:pt x="87389" y="255589"/>
                </a:lnTo>
                <a:lnTo>
                  <a:pt x="92553" y="264502"/>
                </a:lnTo>
                <a:lnTo>
                  <a:pt x="92553" y="264502"/>
                </a:lnTo>
                <a:lnTo>
                  <a:pt x="93437" y="265012"/>
                </a:lnTo>
                <a:lnTo>
                  <a:pt x="93589" y="265012"/>
                </a:lnTo>
                <a:lnTo>
                  <a:pt x="99167" y="261778"/>
                </a:lnTo>
                <a:lnTo>
                  <a:pt x="99167" y="261778"/>
                </a:lnTo>
                <a:lnTo>
                  <a:pt x="99030" y="261699"/>
                </a:lnTo>
                <a:lnTo>
                  <a:pt x="99030" y="255589"/>
                </a:lnTo>
                <a:lnTo>
                  <a:pt x="104210" y="264528"/>
                </a:lnTo>
                <a:lnTo>
                  <a:pt x="105048" y="265012"/>
                </a:lnTo>
                <a:lnTo>
                  <a:pt x="105200" y="265012"/>
                </a:lnTo>
                <a:lnTo>
                  <a:pt x="110778" y="261795"/>
                </a:lnTo>
                <a:lnTo>
                  <a:pt x="110611" y="261699"/>
                </a:lnTo>
                <a:lnTo>
                  <a:pt x="110611" y="255589"/>
                </a:lnTo>
                <a:lnTo>
                  <a:pt x="115760" y="264476"/>
                </a:lnTo>
                <a:lnTo>
                  <a:pt x="115760" y="264476"/>
                </a:lnTo>
                <a:lnTo>
                  <a:pt x="116690" y="265012"/>
                </a:lnTo>
                <a:lnTo>
                  <a:pt x="116842" y="265012"/>
                </a:lnTo>
                <a:lnTo>
                  <a:pt x="122404" y="261804"/>
                </a:lnTo>
                <a:lnTo>
                  <a:pt x="122404" y="261804"/>
                </a:lnTo>
                <a:lnTo>
                  <a:pt x="122222" y="261699"/>
                </a:lnTo>
                <a:lnTo>
                  <a:pt x="122222" y="255589"/>
                </a:lnTo>
                <a:lnTo>
                  <a:pt x="127369" y="264471"/>
                </a:lnTo>
                <a:lnTo>
                  <a:pt x="127369" y="264471"/>
                </a:lnTo>
                <a:lnTo>
                  <a:pt x="128301" y="265012"/>
                </a:lnTo>
                <a:lnTo>
                  <a:pt x="128453" y="265012"/>
                </a:lnTo>
                <a:lnTo>
                  <a:pt x="134031" y="261795"/>
                </a:lnTo>
                <a:lnTo>
                  <a:pt x="133864" y="261699"/>
                </a:lnTo>
                <a:lnTo>
                  <a:pt x="133864" y="255589"/>
                </a:lnTo>
                <a:lnTo>
                  <a:pt x="139013" y="264476"/>
                </a:lnTo>
                <a:lnTo>
                  <a:pt x="139013" y="264476"/>
                </a:lnTo>
                <a:lnTo>
                  <a:pt x="139943" y="265012"/>
                </a:lnTo>
                <a:lnTo>
                  <a:pt x="140095" y="265012"/>
                </a:lnTo>
                <a:lnTo>
                  <a:pt x="145657" y="261804"/>
                </a:lnTo>
                <a:lnTo>
                  <a:pt x="145657" y="261804"/>
                </a:lnTo>
                <a:lnTo>
                  <a:pt x="145475" y="261699"/>
                </a:lnTo>
                <a:lnTo>
                  <a:pt x="145475" y="255589"/>
                </a:lnTo>
                <a:lnTo>
                  <a:pt x="150622" y="264471"/>
                </a:lnTo>
                <a:lnTo>
                  <a:pt x="150622" y="264471"/>
                </a:lnTo>
                <a:lnTo>
                  <a:pt x="151554" y="265012"/>
                </a:lnTo>
                <a:lnTo>
                  <a:pt x="151706" y="265012"/>
                </a:lnTo>
                <a:lnTo>
                  <a:pt x="157283" y="261795"/>
                </a:lnTo>
                <a:lnTo>
                  <a:pt x="157283" y="261795"/>
                </a:lnTo>
                <a:lnTo>
                  <a:pt x="157116" y="261699"/>
                </a:lnTo>
                <a:lnTo>
                  <a:pt x="157116" y="255589"/>
                </a:lnTo>
                <a:lnTo>
                  <a:pt x="162266" y="264476"/>
                </a:lnTo>
                <a:lnTo>
                  <a:pt x="162266" y="264476"/>
                </a:lnTo>
                <a:lnTo>
                  <a:pt x="163195" y="265012"/>
                </a:lnTo>
                <a:lnTo>
                  <a:pt x="163347" y="265012"/>
                </a:lnTo>
                <a:lnTo>
                  <a:pt x="168910" y="261804"/>
                </a:lnTo>
                <a:lnTo>
                  <a:pt x="168910" y="261804"/>
                </a:lnTo>
                <a:lnTo>
                  <a:pt x="168727" y="261699"/>
                </a:lnTo>
                <a:lnTo>
                  <a:pt x="168727" y="255589"/>
                </a:lnTo>
                <a:lnTo>
                  <a:pt x="173874" y="264471"/>
                </a:lnTo>
                <a:lnTo>
                  <a:pt x="174807" y="265012"/>
                </a:lnTo>
                <a:lnTo>
                  <a:pt x="174959" y="265012"/>
                </a:lnTo>
                <a:lnTo>
                  <a:pt x="180521" y="261804"/>
                </a:lnTo>
                <a:lnTo>
                  <a:pt x="180521" y="261804"/>
                </a:lnTo>
                <a:lnTo>
                  <a:pt x="180339" y="261699"/>
                </a:lnTo>
                <a:lnTo>
                  <a:pt x="180339" y="255589"/>
                </a:lnTo>
                <a:lnTo>
                  <a:pt x="185473" y="264449"/>
                </a:lnTo>
                <a:lnTo>
                  <a:pt x="185473" y="264449"/>
                </a:lnTo>
                <a:lnTo>
                  <a:pt x="186448" y="265012"/>
                </a:lnTo>
                <a:lnTo>
                  <a:pt x="186600" y="265012"/>
                </a:lnTo>
                <a:lnTo>
                  <a:pt x="192147" y="261813"/>
                </a:lnTo>
                <a:lnTo>
                  <a:pt x="192147" y="261813"/>
                </a:lnTo>
                <a:lnTo>
                  <a:pt x="191950" y="261699"/>
                </a:lnTo>
                <a:lnTo>
                  <a:pt x="191950" y="255589"/>
                </a:lnTo>
                <a:lnTo>
                  <a:pt x="197081" y="264445"/>
                </a:lnTo>
                <a:lnTo>
                  <a:pt x="197081" y="264445"/>
                </a:lnTo>
                <a:lnTo>
                  <a:pt x="198059" y="265012"/>
                </a:lnTo>
                <a:lnTo>
                  <a:pt x="198211" y="265012"/>
                </a:lnTo>
                <a:lnTo>
                  <a:pt x="203774" y="261804"/>
                </a:lnTo>
                <a:lnTo>
                  <a:pt x="203774" y="261804"/>
                </a:lnTo>
                <a:lnTo>
                  <a:pt x="203591" y="261699"/>
                </a:lnTo>
                <a:lnTo>
                  <a:pt x="203591" y="255589"/>
                </a:lnTo>
                <a:lnTo>
                  <a:pt x="208726" y="264449"/>
                </a:lnTo>
                <a:lnTo>
                  <a:pt x="208726" y="264449"/>
                </a:lnTo>
                <a:lnTo>
                  <a:pt x="209701" y="265012"/>
                </a:lnTo>
                <a:lnTo>
                  <a:pt x="209853" y="265012"/>
                </a:lnTo>
                <a:lnTo>
                  <a:pt x="215400" y="261813"/>
                </a:lnTo>
                <a:lnTo>
                  <a:pt x="215400" y="261813"/>
                </a:lnTo>
                <a:lnTo>
                  <a:pt x="215202" y="261699"/>
                </a:lnTo>
                <a:lnTo>
                  <a:pt x="215202" y="255589"/>
                </a:lnTo>
                <a:lnTo>
                  <a:pt x="220334" y="264445"/>
                </a:lnTo>
                <a:lnTo>
                  <a:pt x="220334" y="264445"/>
                </a:lnTo>
                <a:lnTo>
                  <a:pt x="221312" y="265012"/>
                </a:lnTo>
                <a:lnTo>
                  <a:pt x="221464" y="265012"/>
                </a:lnTo>
                <a:lnTo>
                  <a:pt x="227026" y="261804"/>
                </a:lnTo>
                <a:lnTo>
                  <a:pt x="227026" y="261804"/>
                </a:lnTo>
                <a:lnTo>
                  <a:pt x="226844" y="261699"/>
                </a:lnTo>
                <a:lnTo>
                  <a:pt x="226844" y="255589"/>
                </a:lnTo>
                <a:lnTo>
                  <a:pt x="231978" y="264449"/>
                </a:lnTo>
                <a:lnTo>
                  <a:pt x="231978" y="264449"/>
                </a:lnTo>
                <a:lnTo>
                  <a:pt x="232954" y="265012"/>
                </a:lnTo>
                <a:lnTo>
                  <a:pt x="233106" y="265012"/>
                </a:lnTo>
                <a:lnTo>
                  <a:pt x="238653" y="261813"/>
                </a:lnTo>
                <a:lnTo>
                  <a:pt x="238653" y="261813"/>
                </a:lnTo>
                <a:lnTo>
                  <a:pt x="238455" y="261699"/>
                </a:lnTo>
                <a:lnTo>
                  <a:pt x="238455" y="255589"/>
                </a:lnTo>
                <a:lnTo>
                  <a:pt x="243587" y="264445"/>
                </a:lnTo>
                <a:lnTo>
                  <a:pt x="243587" y="264445"/>
                </a:lnTo>
                <a:lnTo>
                  <a:pt x="243941" y="264650"/>
                </a:lnTo>
                <a:lnTo>
                  <a:pt x="243941" y="264650"/>
                </a:lnTo>
                <a:lnTo>
                  <a:pt x="238638" y="255468"/>
                </a:lnTo>
                <a:lnTo>
                  <a:pt x="243957" y="258507"/>
                </a:lnTo>
                <a:lnTo>
                  <a:pt x="243957" y="264659"/>
                </a:lnTo>
                <a:lnTo>
                  <a:pt x="243957" y="264659"/>
                </a:lnTo>
                <a:lnTo>
                  <a:pt x="244565" y="265012"/>
                </a:lnTo>
                <a:lnTo>
                  <a:pt x="244717" y="265012"/>
                </a:lnTo>
                <a:lnTo>
                  <a:pt x="250249" y="261821"/>
                </a:lnTo>
                <a:lnTo>
                  <a:pt x="250249" y="261821"/>
                </a:lnTo>
                <a:lnTo>
                  <a:pt x="250036" y="261699"/>
                </a:lnTo>
                <a:lnTo>
                  <a:pt x="250036" y="255589"/>
                </a:lnTo>
                <a:lnTo>
                  <a:pt x="255140" y="264397"/>
                </a:lnTo>
                <a:lnTo>
                  <a:pt x="255140" y="264397"/>
                </a:lnTo>
                <a:lnTo>
                  <a:pt x="255584" y="264653"/>
                </a:lnTo>
                <a:lnTo>
                  <a:pt x="250279" y="255468"/>
                </a:lnTo>
                <a:lnTo>
                  <a:pt x="255598" y="258507"/>
                </a:lnTo>
                <a:lnTo>
                  <a:pt x="255598" y="264661"/>
                </a:lnTo>
                <a:lnTo>
                  <a:pt x="255598" y="264661"/>
                </a:lnTo>
                <a:lnTo>
                  <a:pt x="256206" y="265012"/>
                </a:lnTo>
                <a:lnTo>
                  <a:pt x="256358" y="265012"/>
                </a:lnTo>
                <a:lnTo>
                  <a:pt x="261890" y="261821"/>
                </a:lnTo>
                <a:lnTo>
                  <a:pt x="261890" y="261821"/>
                </a:lnTo>
                <a:lnTo>
                  <a:pt x="261678" y="261699"/>
                </a:lnTo>
                <a:lnTo>
                  <a:pt x="261678" y="255589"/>
                </a:lnTo>
                <a:lnTo>
                  <a:pt x="266794" y="264418"/>
                </a:lnTo>
                <a:lnTo>
                  <a:pt x="266794" y="264418"/>
                </a:lnTo>
                <a:lnTo>
                  <a:pt x="267194" y="264650"/>
                </a:lnTo>
                <a:lnTo>
                  <a:pt x="261890" y="255468"/>
                </a:lnTo>
                <a:lnTo>
                  <a:pt x="267210" y="258507"/>
                </a:lnTo>
                <a:lnTo>
                  <a:pt x="267210" y="264659"/>
                </a:lnTo>
                <a:lnTo>
                  <a:pt x="267817" y="265012"/>
                </a:lnTo>
                <a:lnTo>
                  <a:pt x="267969" y="265012"/>
                </a:lnTo>
                <a:lnTo>
                  <a:pt x="273501" y="261821"/>
                </a:lnTo>
                <a:lnTo>
                  <a:pt x="273501" y="261821"/>
                </a:lnTo>
                <a:lnTo>
                  <a:pt x="273289" y="261699"/>
                </a:lnTo>
                <a:lnTo>
                  <a:pt x="273289" y="255589"/>
                </a:lnTo>
                <a:lnTo>
                  <a:pt x="278392" y="264397"/>
                </a:lnTo>
                <a:lnTo>
                  <a:pt x="278392" y="264397"/>
                </a:lnTo>
                <a:lnTo>
                  <a:pt x="278837" y="264653"/>
                </a:lnTo>
                <a:lnTo>
                  <a:pt x="273532" y="255468"/>
                </a:lnTo>
                <a:lnTo>
                  <a:pt x="278851" y="258507"/>
                </a:lnTo>
                <a:lnTo>
                  <a:pt x="278851" y="264661"/>
                </a:lnTo>
                <a:lnTo>
                  <a:pt x="278851" y="264661"/>
                </a:lnTo>
                <a:lnTo>
                  <a:pt x="279459" y="265012"/>
                </a:lnTo>
                <a:lnTo>
                  <a:pt x="279611" y="265012"/>
                </a:lnTo>
                <a:lnTo>
                  <a:pt x="285417" y="261668"/>
                </a:lnTo>
                <a:cubicBezTo>
                  <a:pt x="285447" y="261638"/>
                  <a:pt x="285508" y="261577"/>
                  <a:pt x="285508" y="261547"/>
                </a:cubicBezTo>
                <a:lnTo>
                  <a:pt x="285508" y="255103"/>
                </a:lnTo>
                <a:lnTo>
                  <a:pt x="285508" y="255042"/>
                </a:lnTo>
                <a:cubicBezTo>
                  <a:pt x="285508" y="255042"/>
                  <a:pt x="285508" y="255012"/>
                  <a:pt x="285447" y="255012"/>
                </a:cubicBezTo>
                <a:lnTo>
                  <a:pt x="279733" y="251699"/>
                </a:lnTo>
                <a:lnTo>
                  <a:pt x="279733" y="245133"/>
                </a:lnTo>
                <a:lnTo>
                  <a:pt x="285447" y="241820"/>
                </a:lnTo>
                <a:cubicBezTo>
                  <a:pt x="285508" y="241790"/>
                  <a:pt x="285538" y="241759"/>
                  <a:pt x="285538" y="241698"/>
                </a:cubicBezTo>
                <a:lnTo>
                  <a:pt x="285538" y="234951"/>
                </a:lnTo>
                <a:lnTo>
                  <a:pt x="285538" y="234920"/>
                </a:lnTo>
                <a:cubicBezTo>
                  <a:pt x="285538" y="234920"/>
                  <a:pt x="285538" y="234859"/>
                  <a:pt x="285508" y="234859"/>
                </a:cubicBezTo>
                <a:lnTo>
                  <a:pt x="279763" y="231577"/>
                </a:lnTo>
                <a:lnTo>
                  <a:pt x="279763" y="224981"/>
                </a:lnTo>
                <a:lnTo>
                  <a:pt x="285508" y="221698"/>
                </a:lnTo>
                <a:cubicBezTo>
                  <a:pt x="285538" y="221637"/>
                  <a:pt x="285569" y="221607"/>
                  <a:pt x="285569" y="221577"/>
                </a:cubicBezTo>
                <a:lnTo>
                  <a:pt x="285569" y="214859"/>
                </a:lnTo>
                <a:lnTo>
                  <a:pt x="285569" y="214798"/>
                </a:lnTo>
                <a:cubicBezTo>
                  <a:pt x="285569" y="214798"/>
                  <a:pt x="285569" y="214768"/>
                  <a:pt x="285538" y="214768"/>
                </a:cubicBezTo>
                <a:lnTo>
                  <a:pt x="279793" y="211455"/>
                </a:lnTo>
                <a:lnTo>
                  <a:pt x="279793" y="204889"/>
                </a:lnTo>
                <a:lnTo>
                  <a:pt x="285538" y="201576"/>
                </a:lnTo>
                <a:cubicBezTo>
                  <a:pt x="285569" y="201546"/>
                  <a:pt x="285599" y="201515"/>
                  <a:pt x="285599" y="201485"/>
                </a:cubicBezTo>
                <a:lnTo>
                  <a:pt x="285599" y="194737"/>
                </a:lnTo>
                <a:lnTo>
                  <a:pt x="285599" y="194707"/>
                </a:lnTo>
                <a:cubicBezTo>
                  <a:pt x="285599" y="194707"/>
                  <a:pt x="285599" y="194676"/>
                  <a:pt x="285569" y="194676"/>
                </a:cubicBezTo>
                <a:lnTo>
                  <a:pt x="279824" y="191363"/>
                </a:lnTo>
                <a:lnTo>
                  <a:pt x="279824" y="184798"/>
                </a:lnTo>
                <a:lnTo>
                  <a:pt x="285569" y="181485"/>
                </a:lnTo>
                <a:cubicBezTo>
                  <a:pt x="285599" y="181454"/>
                  <a:pt x="285660" y="181424"/>
                  <a:pt x="285660" y="181363"/>
                </a:cubicBezTo>
                <a:lnTo>
                  <a:pt x="285660" y="174646"/>
                </a:lnTo>
                <a:lnTo>
                  <a:pt x="285660" y="174615"/>
                </a:lnTo>
                <a:cubicBezTo>
                  <a:pt x="285660" y="174615"/>
                  <a:pt x="285660" y="174585"/>
                  <a:pt x="285599" y="174585"/>
                </a:cubicBezTo>
                <a:lnTo>
                  <a:pt x="279885" y="171272"/>
                </a:lnTo>
                <a:lnTo>
                  <a:pt x="279885" y="164706"/>
                </a:lnTo>
                <a:lnTo>
                  <a:pt x="285599" y="161393"/>
                </a:lnTo>
                <a:cubicBezTo>
                  <a:pt x="285660" y="161363"/>
                  <a:pt x="285690" y="161302"/>
                  <a:pt x="285690" y="161272"/>
                </a:cubicBezTo>
                <a:lnTo>
                  <a:pt x="285690" y="154554"/>
                </a:lnTo>
                <a:lnTo>
                  <a:pt x="285690" y="154524"/>
                </a:lnTo>
                <a:cubicBezTo>
                  <a:pt x="285690" y="154524"/>
                  <a:pt x="285690" y="154463"/>
                  <a:pt x="285660" y="154463"/>
                </a:cubicBezTo>
                <a:lnTo>
                  <a:pt x="279915" y="151180"/>
                </a:lnTo>
                <a:lnTo>
                  <a:pt x="279915" y="144585"/>
                </a:lnTo>
                <a:lnTo>
                  <a:pt x="285660" y="141302"/>
                </a:lnTo>
                <a:cubicBezTo>
                  <a:pt x="285690" y="141241"/>
                  <a:pt x="285721" y="141211"/>
                  <a:pt x="285721" y="141180"/>
                </a:cubicBezTo>
                <a:lnTo>
                  <a:pt x="285721" y="134463"/>
                </a:lnTo>
                <a:lnTo>
                  <a:pt x="285721" y="134402"/>
                </a:lnTo>
                <a:cubicBezTo>
                  <a:pt x="285721" y="134402"/>
                  <a:pt x="285721" y="134372"/>
                  <a:pt x="285690" y="134372"/>
                </a:cubicBezTo>
                <a:lnTo>
                  <a:pt x="279945" y="131059"/>
                </a:lnTo>
                <a:lnTo>
                  <a:pt x="279945" y="124493"/>
                </a:lnTo>
                <a:lnTo>
                  <a:pt x="285690" y="121180"/>
                </a:lnTo>
                <a:cubicBezTo>
                  <a:pt x="285721" y="121150"/>
                  <a:pt x="285751" y="121119"/>
                  <a:pt x="285751" y="121089"/>
                </a:cubicBezTo>
                <a:lnTo>
                  <a:pt x="285751" y="114341"/>
                </a:lnTo>
                <a:lnTo>
                  <a:pt x="285751" y="114311"/>
                </a:lnTo>
                <a:cubicBezTo>
                  <a:pt x="285751" y="114311"/>
                  <a:pt x="285751" y="114280"/>
                  <a:pt x="285721" y="114280"/>
                </a:cubicBezTo>
                <a:lnTo>
                  <a:pt x="279976" y="110967"/>
                </a:lnTo>
                <a:lnTo>
                  <a:pt x="279976" y="104402"/>
                </a:lnTo>
                <a:lnTo>
                  <a:pt x="285721" y="101088"/>
                </a:lnTo>
                <a:cubicBezTo>
                  <a:pt x="285751" y="101058"/>
                  <a:pt x="285812" y="101028"/>
                  <a:pt x="285812" y="100967"/>
                </a:cubicBezTo>
                <a:lnTo>
                  <a:pt x="285812" y="94249"/>
                </a:lnTo>
                <a:lnTo>
                  <a:pt x="285812" y="94219"/>
                </a:lnTo>
                <a:cubicBezTo>
                  <a:pt x="285812" y="94219"/>
                  <a:pt x="285812" y="94189"/>
                  <a:pt x="285751" y="94189"/>
                </a:cubicBezTo>
                <a:lnTo>
                  <a:pt x="280037" y="90876"/>
                </a:lnTo>
                <a:lnTo>
                  <a:pt x="280037" y="84310"/>
                </a:lnTo>
                <a:lnTo>
                  <a:pt x="285751" y="80997"/>
                </a:lnTo>
                <a:cubicBezTo>
                  <a:pt x="285812" y="80967"/>
                  <a:pt x="285842" y="80906"/>
                  <a:pt x="285842" y="80875"/>
                </a:cubicBezTo>
                <a:lnTo>
                  <a:pt x="285842" y="74158"/>
                </a:lnTo>
                <a:lnTo>
                  <a:pt x="285842" y="74128"/>
                </a:lnTo>
                <a:cubicBezTo>
                  <a:pt x="285842" y="74128"/>
                  <a:pt x="285842" y="74067"/>
                  <a:pt x="285812" y="74067"/>
                </a:cubicBezTo>
                <a:lnTo>
                  <a:pt x="280067" y="70784"/>
                </a:lnTo>
                <a:lnTo>
                  <a:pt x="280067" y="63975"/>
                </a:lnTo>
                <a:lnTo>
                  <a:pt x="285812" y="60662"/>
                </a:lnTo>
                <a:cubicBezTo>
                  <a:pt x="285842" y="60632"/>
                  <a:pt x="285873" y="60602"/>
                  <a:pt x="285873" y="60571"/>
                </a:cubicBezTo>
                <a:lnTo>
                  <a:pt x="285873" y="53823"/>
                </a:lnTo>
                <a:lnTo>
                  <a:pt x="285873" y="53793"/>
                </a:lnTo>
                <a:cubicBezTo>
                  <a:pt x="285873" y="53793"/>
                  <a:pt x="285873" y="53763"/>
                  <a:pt x="285842" y="53763"/>
                </a:cubicBezTo>
                <a:lnTo>
                  <a:pt x="280097" y="50449"/>
                </a:lnTo>
                <a:lnTo>
                  <a:pt x="280097" y="43854"/>
                </a:lnTo>
                <a:lnTo>
                  <a:pt x="285842" y="40540"/>
                </a:lnTo>
                <a:cubicBezTo>
                  <a:pt x="285873" y="40510"/>
                  <a:pt x="285903" y="40449"/>
                  <a:pt x="285903" y="40419"/>
                </a:cubicBezTo>
                <a:lnTo>
                  <a:pt x="285903" y="33701"/>
                </a:lnTo>
                <a:lnTo>
                  <a:pt x="285903" y="33641"/>
                </a:lnTo>
                <a:cubicBezTo>
                  <a:pt x="285903" y="33641"/>
                  <a:pt x="285903" y="33610"/>
                  <a:pt x="285873" y="33610"/>
                </a:cubicBezTo>
                <a:lnTo>
                  <a:pt x="280128" y="30297"/>
                </a:lnTo>
                <a:lnTo>
                  <a:pt x="280128" y="23701"/>
                </a:lnTo>
                <a:lnTo>
                  <a:pt x="284839" y="20388"/>
                </a:lnTo>
                <a:cubicBezTo>
                  <a:pt x="284900" y="20358"/>
                  <a:pt x="284930" y="20327"/>
                  <a:pt x="284930" y="20267"/>
                </a:cubicBezTo>
                <a:lnTo>
                  <a:pt x="284930" y="13549"/>
                </a:lnTo>
                <a:lnTo>
                  <a:pt x="284930" y="13519"/>
                </a:lnTo>
                <a:cubicBezTo>
                  <a:pt x="284930" y="13519"/>
                  <a:pt x="284930" y="13488"/>
                  <a:pt x="284900" y="13488"/>
                </a:cubicBezTo>
                <a:lnTo>
                  <a:pt x="279155" y="10175"/>
                </a:lnTo>
                <a:lnTo>
                  <a:pt x="279155" y="3519"/>
                </a:lnTo>
                <a:lnTo>
                  <a:pt x="279155" y="3488"/>
                </a:lnTo>
                <a:cubicBezTo>
                  <a:pt x="279155" y="3488"/>
                  <a:pt x="279155" y="3458"/>
                  <a:pt x="279125" y="3458"/>
                </a:cubicBezTo>
                <a:lnTo>
                  <a:pt x="273289" y="114"/>
                </a:lnTo>
                <a:cubicBezTo>
                  <a:pt x="273273" y="99"/>
                  <a:pt x="273258" y="92"/>
                  <a:pt x="273243" y="92"/>
                </a:cubicBezTo>
                <a:cubicBezTo>
                  <a:pt x="273228" y="92"/>
                  <a:pt x="273213" y="99"/>
                  <a:pt x="273198" y="114"/>
                </a:cubicBezTo>
                <a:lnTo>
                  <a:pt x="267453" y="3427"/>
                </a:lnTo>
                <a:lnTo>
                  <a:pt x="261708" y="114"/>
                </a:lnTo>
                <a:cubicBezTo>
                  <a:pt x="261693" y="99"/>
                  <a:pt x="261678" y="92"/>
                  <a:pt x="261659" y="92"/>
                </a:cubicBezTo>
                <a:cubicBezTo>
                  <a:pt x="261640" y="92"/>
                  <a:pt x="261617" y="99"/>
                  <a:pt x="261586" y="114"/>
                </a:cubicBezTo>
                <a:lnTo>
                  <a:pt x="255872" y="3427"/>
                </a:lnTo>
                <a:lnTo>
                  <a:pt x="250127" y="114"/>
                </a:lnTo>
                <a:cubicBezTo>
                  <a:pt x="250112" y="99"/>
                  <a:pt x="250089" y="92"/>
                  <a:pt x="250066" y="92"/>
                </a:cubicBezTo>
                <a:cubicBezTo>
                  <a:pt x="250044" y="92"/>
                  <a:pt x="250021" y="99"/>
                  <a:pt x="250006" y="114"/>
                </a:cubicBezTo>
                <a:lnTo>
                  <a:pt x="244261" y="3427"/>
                </a:lnTo>
                <a:lnTo>
                  <a:pt x="238394" y="23"/>
                </a:lnTo>
                <a:cubicBezTo>
                  <a:pt x="238364" y="8"/>
                  <a:pt x="238341" y="0"/>
                  <a:pt x="238322" y="0"/>
                </a:cubicBezTo>
                <a:cubicBezTo>
                  <a:pt x="238303" y="0"/>
                  <a:pt x="238288" y="8"/>
                  <a:pt x="238273" y="23"/>
                </a:cubicBezTo>
                <a:lnTo>
                  <a:pt x="232528" y="3336"/>
                </a:lnTo>
                <a:lnTo>
                  <a:pt x="226783" y="23"/>
                </a:lnTo>
                <a:cubicBezTo>
                  <a:pt x="226768" y="8"/>
                  <a:pt x="226753" y="0"/>
                  <a:pt x="226738" y="0"/>
                </a:cubicBezTo>
                <a:cubicBezTo>
                  <a:pt x="226722" y="0"/>
                  <a:pt x="226707" y="8"/>
                  <a:pt x="226692" y="23"/>
                </a:cubicBezTo>
                <a:lnTo>
                  <a:pt x="220947" y="3336"/>
                </a:lnTo>
                <a:lnTo>
                  <a:pt x="215202" y="23"/>
                </a:lnTo>
                <a:cubicBezTo>
                  <a:pt x="215187" y="8"/>
                  <a:pt x="215165" y="0"/>
                  <a:pt x="215142" y="0"/>
                </a:cubicBezTo>
                <a:cubicBezTo>
                  <a:pt x="215119" y="0"/>
                  <a:pt x="215096" y="8"/>
                  <a:pt x="215081" y="23"/>
                </a:cubicBezTo>
                <a:lnTo>
                  <a:pt x="209367" y="3336"/>
                </a:lnTo>
                <a:lnTo>
                  <a:pt x="203622" y="23"/>
                </a:lnTo>
                <a:cubicBezTo>
                  <a:pt x="203607" y="8"/>
                  <a:pt x="203584" y="0"/>
                  <a:pt x="203561" y="0"/>
                </a:cubicBezTo>
                <a:cubicBezTo>
                  <a:pt x="203538" y="0"/>
                  <a:pt x="203515" y="8"/>
                  <a:pt x="203500" y="23"/>
                </a:cubicBezTo>
                <a:lnTo>
                  <a:pt x="197755" y="3336"/>
                </a:lnTo>
                <a:lnTo>
                  <a:pt x="192041" y="23"/>
                </a:lnTo>
                <a:cubicBezTo>
                  <a:pt x="192011" y="8"/>
                  <a:pt x="191988" y="0"/>
                  <a:pt x="191969" y="0"/>
                </a:cubicBezTo>
                <a:cubicBezTo>
                  <a:pt x="191950" y="0"/>
                  <a:pt x="191935" y="8"/>
                  <a:pt x="191919" y="23"/>
                </a:cubicBezTo>
                <a:lnTo>
                  <a:pt x="186175" y="3336"/>
                </a:lnTo>
                <a:lnTo>
                  <a:pt x="180430" y="23"/>
                </a:lnTo>
                <a:cubicBezTo>
                  <a:pt x="180415" y="8"/>
                  <a:pt x="180399" y="0"/>
                  <a:pt x="180380" y="0"/>
                </a:cubicBezTo>
                <a:cubicBezTo>
                  <a:pt x="180361" y="0"/>
                  <a:pt x="180339" y="8"/>
                  <a:pt x="180308" y="23"/>
                </a:cubicBezTo>
                <a:lnTo>
                  <a:pt x="174594" y="3336"/>
                </a:lnTo>
                <a:lnTo>
                  <a:pt x="168849" y="23"/>
                </a:lnTo>
                <a:cubicBezTo>
                  <a:pt x="168834" y="8"/>
                  <a:pt x="168811" y="0"/>
                  <a:pt x="168788" y="0"/>
                </a:cubicBezTo>
                <a:cubicBezTo>
                  <a:pt x="168765" y="0"/>
                  <a:pt x="168743" y="8"/>
                  <a:pt x="168727" y="23"/>
                </a:cubicBezTo>
                <a:lnTo>
                  <a:pt x="162770" y="3367"/>
                </a:lnTo>
                <a:lnTo>
                  <a:pt x="157025" y="54"/>
                </a:lnTo>
                <a:cubicBezTo>
                  <a:pt x="157010" y="38"/>
                  <a:pt x="156995" y="31"/>
                  <a:pt x="156980" y="31"/>
                </a:cubicBezTo>
                <a:cubicBezTo>
                  <a:pt x="156964" y="31"/>
                  <a:pt x="156949" y="38"/>
                  <a:pt x="156934" y="54"/>
                </a:cubicBezTo>
                <a:lnTo>
                  <a:pt x="151189" y="3367"/>
                </a:lnTo>
                <a:lnTo>
                  <a:pt x="145444" y="54"/>
                </a:lnTo>
                <a:cubicBezTo>
                  <a:pt x="145429" y="38"/>
                  <a:pt x="145406" y="31"/>
                  <a:pt x="145384" y="31"/>
                </a:cubicBezTo>
                <a:cubicBezTo>
                  <a:pt x="145361" y="31"/>
                  <a:pt x="145338" y="38"/>
                  <a:pt x="145323" y="54"/>
                </a:cubicBezTo>
                <a:lnTo>
                  <a:pt x="139578" y="3367"/>
                </a:lnTo>
                <a:lnTo>
                  <a:pt x="133864" y="54"/>
                </a:lnTo>
                <a:cubicBezTo>
                  <a:pt x="133833" y="38"/>
                  <a:pt x="133810" y="31"/>
                  <a:pt x="133791" y="31"/>
                </a:cubicBezTo>
                <a:cubicBezTo>
                  <a:pt x="133772" y="31"/>
                  <a:pt x="133757" y="38"/>
                  <a:pt x="133742" y="54"/>
                </a:cubicBezTo>
                <a:lnTo>
                  <a:pt x="127997" y="3367"/>
                </a:lnTo>
                <a:lnTo>
                  <a:pt x="122252" y="54"/>
                </a:lnTo>
                <a:cubicBezTo>
                  <a:pt x="122237" y="38"/>
                  <a:pt x="122222" y="31"/>
                  <a:pt x="122207" y="31"/>
                </a:cubicBezTo>
                <a:cubicBezTo>
                  <a:pt x="122192" y="31"/>
                  <a:pt x="122176" y="38"/>
                  <a:pt x="122161" y="54"/>
                </a:cubicBezTo>
                <a:lnTo>
                  <a:pt x="116416" y="3367"/>
                </a:lnTo>
                <a:lnTo>
                  <a:pt x="110672" y="54"/>
                </a:lnTo>
                <a:cubicBezTo>
                  <a:pt x="110656" y="38"/>
                  <a:pt x="110641" y="31"/>
                  <a:pt x="110622" y="31"/>
                </a:cubicBezTo>
                <a:cubicBezTo>
                  <a:pt x="110603" y="31"/>
                  <a:pt x="110580" y="38"/>
                  <a:pt x="110550" y="54"/>
                </a:cubicBezTo>
                <a:lnTo>
                  <a:pt x="104836" y="3367"/>
                </a:lnTo>
                <a:lnTo>
                  <a:pt x="98939" y="23"/>
                </a:lnTo>
                <a:cubicBezTo>
                  <a:pt x="98924" y="8"/>
                  <a:pt x="98909" y="0"/>
                  <a:pt x="98890" y="0"/>
                </a:cubicBezTo>
                <a:cubicBezTo>
                  <a:pt x="98871" y="0"/>
                  <a:pt x="98848" y="8"/>
                  <a:pt x="98817" y="23"/>
                </a:cubicBezTo>
                <a:lnTo>
                  <a:pt x="93103" y="3336"/>
                </a:lnTo>
                <a:lnTo>
                  <a:pt x="87358" y="23"/>
                </a:lnTo>
                <a:cubicBezTo>
                  <a:pt x="87343" y="8"/>
                  <a:pt x="87320" y="0"/>
                  <a:pt x="87297" y="0"/>
                </a:cubicBezTo>
                <a:cubicBezTo>
                  <a:pt x="87275" y="0"/>
                  <a:pt x="87252" y="8"/>
                  <a:pt x="87237" y="23"/>
                </a:cubicBezTo>
                <a:lnTo>
                  <a:pt x="81492" y="3336"/>
                </a:lnTo>
                <a:lnTo>
                  <a:pt x="75777" y="23"/>
                </a:lnTo>
                <a:cubicBezTo>
                  <a:pt x="75747" y="8"/>
                  <a:pt x="75724" y="0"/>
                  <a:pt x="75705" y="0"/>
                </a:cubicBezTo>
                <a:cubicBezTo>
                  <a:pt x="75686" y="0"/>
                  <a:pt x="75671" y="8"/>
                  <a:pt x="75656" y="23"/>
                </a:cubicBezTo>
                <a:lnTo>
                  <a:pt x="69911" y="3336"/>
                </a:lnTo>
                <a:lnTo>
                  <a:pt x="64166" y="23"/>
                </a:lnTo>
                <a:cubicBezTo>
                  <a:pt x="64151" y="8"/>
                  <a:pt x="64136" y="0"/>
                  <a:pt x="64121" y="0"/>
                </a:cubicBezTo>
                <a:cubicBezTo>
                  <a:pt x="64105" y="0"/>
                  <a:pt x="64090" y="8"/>
                  <a:pt x="64075" y="23"/>
                </a:cubicBezTo>
                <a:lnTo>
                  <a:pt x="58330" y="3336"/>
                </a:lnTo>
                <a:lnTo>
                  <a:pt x="52585" y="23"/>
                </a:lnTo>
                <a:cubicBezTo>
                  <a:pt x="52570" y="8"/>
                  <a:pt x="52555" y="0"/>
                  <a:pt x="52536" y="0"/>
                </a:cubicBezTo>
                <a:cubicBezTo>
                  <a:pt x="52517" y="0"/>
                  <a:pt x="52494" y="8"/>
                  <a:pt x="52464" y="23"/>
                </a:cubicBezTo>
                <a:lnTo>
                  <a:pt x="46750" y="3336"/>
                </a:lnTo>
                <a:lnTo>
                  <a:pt x="41005" y="23"/>
                </a:lnTo>
                <a:cubicBezTo>
                  <a:pt x="40990" y="8"/>
                  <a:pt x="40967" y="0"/>
                  <a:pt x="40944" y="0"/>
                </a:cubicBezTo>
                <a:cubicBezTo>
                  <a:pt x="40921" y="0"/>
                  <a:pt x="40898" y="8"/>
                  <a:pt x="40883" y="23"/>
                </a:cubicBezTo>
                <a:lnTo>
                  <a:pt x="35138" y="3336"/>
                </a:lnTo>
                <a:lnTo>
                  <a:pt x="29424" y="23"/>
                </a:lnTo>
                <a:cubicBezTo>
                  <a:pt x="29394" y="8"/>
                  <a:pt x="29371" y="0"/>
                  <a:pt x="29352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9025" tIns="99025" rIns="99025" bIns="990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950"/>
              <a:buFont typeface="Arial"/>
              <a:buNone/>
            </a:pPr>
            <a:endParaRPr sz="195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53" name="Google Shape;453;p29"/>
          <p:cNvSpPr/>
          <p:nvPr/>
        </p:nvSpPr>
        <p:spPr>
          <a:xfrm>
            <a:off x="121355" y="122520"/>
            <a:ext cx="9663290" cy="6612960"/>
          </a:xfrm>
          <a:custGeom>
            <a:avLst/>
            <a:gdLst/>
            <a:ahLst/>
            <a:cxnLst/>
            <a:rect l="l" t="t" r="r" b="b"/>
            <a:pathLst>
              <a:path w="284960" h="189973" extrusionOk="0">
                <a:moveTo>
                  <a:pt x="283075" y="1915"/>
                </a:moveTo>
                <a:lnTo>
                  <a:pt x="283075" y="188088"/>
                </a:lnTo>
                <a:lnTo>
                  <a:pt x="1915" y="188088"/>
                </a:lnTo>
                <a:lnTo>
                  <a:pt x="1915" y="1915"/>
                </a:lnTo>
                <a:close/>
                <a:moveTo>
                  <a:pt x="0" y="0"/>
                </a:moveTo>
                <a:lnTo>
                  <a:pt x="0" y="189972"/>
                </a:lnTo>
                <a:lnTo>
                  <a:pt x="284960" y="189972"/>
                </a:lnTo>
                <a:lnTo>
                  <a:pt x="284960" y="0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9025" tIns="99025" rIns="99025" bIns="990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950"/>
              <a:buFont typeface="Arial"/>
              <a:buNone/>
            </a:pPr>
            <a:endParaRPr sz="195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54" name="Google Shape;454;p29"/>
          <p:cNvSpPr/>
          <p:nvPr/>
        </p:nvSpPr>
        <p:spPr>
          <a:xfrm>
            <a:off x="7845880" y="4356234"/>
            <a:ext cx="1772415" cy="2212833"/>
          </a:xfrm>
          <a:custGeom>
            <a:avLst/>
            <a:gdLst/>
            <a:ahLst/>
            <a:cxnLst/>
            <a:rect l="l" t="t" r="r" b="b"/>
            <a:pathLst>
              <a:path w="65443" h="66385" extrusionOk="0">
                <a:moveTo>
                  <a:pt x="63376" y="32646"/>
                </a:moveTo>
                <a:lnTo>
                  <a:pt x="63376" y="35108"/>
                </a:lnTo>
                <a:lnTo>
                  <a:pt x="60823" y="35108"/>
                </a:lnTo>
                <a:lnTo>
                  <a:pt x="60823" y="32646"/>
                </a:lnTo>
                <a:close/>
                <a:moveTo>
                  <a:pt x="59637" y="46476"/>
                </a:moveTo>
                <a:lnTo>
                  <a:pt x="59637" y="50306"/>
                </a:lnTo>
                <a:lnTo>
                  <a:pt x="55777" y="50306"/>
                </a:lnTo>
                <a:lnTo>
                  <a:pt x="55777" y="46476"/>
                </a:lnTo>
                <a:close/>
                <a:moveTo>
                  <a:pt x="54804" y="51461"/>
                </a:moveTo>
                <a:lnTo>
                  <a:pt x="54804" y="55746"/>
                </a:lnTo>
                <a:lnTo>
                  <a:pt x="51400" y="55746"/>
                </a:lnTo>
                <a:lnTo>
                  <a:pt x="51400" y="51461"/>
                </a:lnTo>
                <a:close/>
                <a:moveTo>
                  <a:pt x="59637" y="51461"/>
                </a:moveTo>
                <a:lnTo>
                  <a:pt x="59637" y="55746"/>
                </a:lnTo>
                <a:lnTo>
                  <a:pt x="55777" y="55746"/>
                </a:lnTo>
                <a:lnTo>
                  <a:pt x="55777" y="51461"/>
                </a:lnTo>
                <a:close/>
                <a:moveTo>
                  <a:pt x="59668" y="56993"/>
                </a:moveTo>
                <a:lnTo>
                  <a:pt x="59668" y="60579"/>
                </a:lnTo>
                <a:lnTo>
                  <a:pt x="56020" y="60579"/>
                </a:lnTo>
                <a:lnTo>
                  <a:pt x="56020" y="56993"/>
                </a:lnTo>
                <a:close/>
                <a:moveTo>
                  <a:pt x="50245" y="56719"/>
                </a:moveTo>
                <a:lnTo>
                  <a:pt x="50245" y="60610"/>
                </a:lnTo>
                <a:lnTo>
                  <a:pt x="45898" y="60610"/>
                </a:lnTo>
                <a:lnTo>
                  <a:pt x="45898" y="56719"/>
                </a:lnTo>
                <a:close/>
                <a:moveTo>
                  <a:pt x="54804" y="56719"/>
                </a:moveTo>
                <a:lnTo>
                  <a:pt x="54804" y="60610"/>
                </a:lnTo>
                <a:lnTo>
                  <a:pt x="51400" y="60610"/>
                </a:lnTo>
                <a:lnTo>
                  <a:pt x="51400" y="56719"/>
                </a:lnTo>
                <a:close/>
                <a:moveTo>
                  <a:pt x="35047" y="61856"/>
                </a:moveTo>
                <a:lnTo>
                  <a:pt x="35047" y="64409"/>
                </a:lnTo>
                <a:lnTo>
                  <a:pt x="32585" y="64409"/>
                </a:lnTo>
                <a:lnTo>
                  <a:pt x="32585" y="61856"/>
                </a:lnTo>
                <a:close/>
                <a:moveTo>
                  <a:pt x="64318" y="56993"/>
                </a:moveTo>
                <a:lnTo>
                  <a:pt x="64318" y="65230"/>
                </a:lnTo>
                <a:lnTo>
                  <a:pt x="56081" y="65230"/>
                </a:lnTo>
                <a:lnTo>
                  <a:pt x="56081" y="61582"/>
                </a:lnTo>
                <a:lnTo>
                  <a:pt x="60671" y="61582"/>
                </a:lnTo>
                <a:lnTo>
                  <a:pt x="60671" y="61552"/>
                </a:lnTo>
                <a:lnTo>
                  <a:pt x="60671" y="56993"/>
                </a:lnTo>
                <a:close/>
                <a:moveTo>
                  <a:pt x="63193" y="1"/>
                </a:moveTo>
                <a:lnTo>
                  <a:pt x="63193" y="26992"/>
                </a:lnTo>
                <a:lnTo>
                  <a:pt x="59668" y="26992"/>
                </a:lnTo>
                <a:lnTo>
                  <a:pt x="59668" y="31460"/>
                </a:lnTo>
                <a:lnTo>
                  <a:pt x="56628" y="31460"/>
                </a:lnTo>
                <a:lnTo>
                  <a:pt x="56628" y="40305"/>
                </a:lnTo>
                <a:lnTo>
                  <a:pt x="64166" y="40305"/>
                </a:lnTo>
                <a:lnTo>
                  <a:pt x="64166" y="50306"/>
                </a:lnTo>
                <a:lnTo>
                  <a:pt x="60640" y="50306"/>
                </a:lnTo>
                <a:lnTo>
                  <a:pt x="60640" y="45473"/>
                </a:lnTo>
                <a:lnTo>
                  <a:pt x="54804" y="45473"/>
                </a:lnTo>
                <a:lnTo>
                  <a:pt x="54804" y="50306"/>
                </a:lnTo>
                <a:lnTo>
                  <a:pt x="50245" y="50306"/>
                </a:lnTo>
                <a:lnTo>
                  <a:pt x="50245" y="55746"/>
                </a:lnTo>
                <a:lnTo>
                  <a:pt x="44895" y="55746"/>
                </a:lnTo>
                <a:lnTo>
                  <a:pt x="44895" y="61552"/>
                </a:lnTo>
                <a:lnTo>
                  <a:pt x="50245" y="61552"/>
                </a:lnTo>
                <a:lnTo>
                  <a:pt x="50245" y="65169"/>
                </a:lnTo>
                <a:lnTo>
                  <a:pt x="40275" y="65169"/>
                </a:lnTo>
                <a:lnTo>
                  <a:pt x="40275" y="57631"/>
                </a:lnTo>
                <a:lnTo>
                  <a:pt x="31400" y="57631"/>
                </a:lnTo>
                <a:lnTo>
                  <a:pt x="31400" y="60670"/>
                </a:lnTo>
                <a:lnTo>
                  <a:pt x="26931" y="60670"/>
                </a:lnTo>
                <a:lnTo>
                  <a:pt x="26931" y="64227"/>
                </a:lnTo>
                <a:lnTo>
                  <a:pt x="1" y="64227"/>
                </a:lnTo>
                <a:lnTo>
                  <a:pt x="1" y="64257"/>
                </a:lnTo>
                <a:lnTo>
                  <a:pt x="1" y="65382"/>
                </a:lnTo>
                <a:lnTo>
                  <a:pt x="28056" y="65382"/>
                </a:lnTo>
                <a:lnTo>
                  <a:pt x="28056" y="61856"/>
                </a:lnTo>
                <a:lnTo>
                  <a:pt x="31400" y="61856"/>
                </a:lnTo>
                <a:lnTo>
                  <a:pt x="31400" y="65534"/>
                </a:lnTo>
                <a:lnTo>
                  <a:pt x="36202" y="65534"/>
                </a:lnTo>
                <a:lnTo>
                  <a:pt x="36202" y="60670"/>
                </a:lnTo>
                <a:lnTo>
                  <a:pt x="32585" y="60670"/>
                </a:lnTo>
                <a:lnTo>
                  <a:pt x="32585" y="58786"/>
                </a:lnTo>
                <a:lnTo>
                  <a:pt x="39120" y="58786"/>
                </a:lnTo>
                <a:lnTo>
                  <a:pt x="39120" y="66294"/>
                </a:lnTo>
                <a:lnTo>
                  <a:pt x="51430" y="66294"/>
                </a:lnTo>
                <a:lnTo>
                  <a:pt x="51430" y="61552"/>
                </a:lnTo>
                <a:lnTo>
                  <a:pt x="54895" y="61552"/>
                </a:lnTo>
                <a:lnTo>
                  <a:pt x="54895" y="66385"/>
                </a:lnTo>
                <a:lnTo>
                  <a:pt x="65443" y="66385"/>
                </a:lnTo>
                <a:lnTo>
                  <a:pt x="65443" y="55807"/>
                </a:lnTo>
                <a:lnTo>
                  <a:pt x="60671" y="55807"/>
                </a:lnTo>
                <a:lnTo>
                  <a:pt x="60671" y="55746"/>
                </a:lnTo>
                <a:lnTo>
                  <a:pt x="60671" y="51461"/>
                </a:lnTo>
                <a:lnTo>
                  <a:pt x="65352" y="51461"/>
                </a:lnTo>
                <a:lnTo>
                  <a:pt x="65352" y="39150"/>
                </a:lnTo>
                <a:lnTo>
                  <a:pt x="57813" y="39150"/>
                </a:lnTo>
                <a:lnTo>
                  <a:pt x="57813" y="32615"/>
                </a:lnTo>
                <a:lnTo>
                  <a:pt x="59728" y="32615"/>
                </a:lnTo>
                <a:lnTo>
                  <a:pt x="59728" y="36202"/>
                </a:lnTo>
                <a:lnTo>
                  <a:pt x="64500" y="36202"/>
                </a:lnTo>
                <a:lnTo>
                  <a:pt x="64500" y="31430"/>
                </a:lnTo>
                <a:lnTo>
                  <a:pt x="60823" y="31430"/>
                </a:lnTo>
                <a:lnTo>
                  <a:pt x="60823" y="28086"/>
                </a:lnTo>
                <a:lnTo>
                  <a:pt x="64349" y="28086"/>
                </a:lnTo>
                <a:lnTo>
                  <a:pt x="64349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9025" tIns="99025" rIns="99025" bIns="990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950"/>
              <a:buFont typeface="Arial"/>
              <a:buNone/>
            </a:pPr>
            <a:endParaRPr sz="195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55" name="Google Shape;455;p29"/>
          <p:cNvSpPr/>
          <p:nvPr/>
        </p:nvSpPr>
        <p:spPr>
          <a:xfrm>
            <a:off x="262357" y="290601"/>
            <a:ext cx="1772415" cy="2212833"/>
          </a:xfrm>
          <a:custGeom>
            <a:avLst/>
            <a:gdLst/>
            <a:ahLst/>
            <a:cxnLst/>
            <a:rect l="l" t="t" r="r" b="b"/>
            <a:pathLst>
              <a:path w="65443" h="66385" extrusionOk="0">
                <a:moveTo>
                  <a:pt x="32889" y="2037"/>
                </a:moveTo>
                <a:lnTo>
                  <a:pt x="32889" y="4590"/>
                </a:lnTo>
                <a:lnTo>
                  <a:pt x="30396" y="4590"/>
                </a:lnTo>
                <a:lnTo>
                  <a:pt x="30396" y="2037"/>
                </a:lnTo>
                <a:close/>
                <a:moveTo>
                  <a:pt x="9423" y="5837"/>
                </a:moveTo>
                <a:lnTo>
                  <a:pt x="9423" y="9423"/>
                </a:lnTo>
                <a:lnTo>
                  <a:pt x="5776" y="9423"/>
                </a:lnTo>
                <a:lnTo>
                  <a:pt x="5776" y="5837"/>
                </a:lnTo>
                <a:close/>
                <a:moveTo>
                  <a:pt x="9393" y="1186"/>
                </a:moveTo>
                <a:lnTo>
                  <a:pt x="9393" y="4864"/>
                </a:lnTo>
                <a:lnTo>
                  <a:pt x="4803" y="4864"/>
                </a:lnTo>
                <a:lnTo>
                  <a:pt x="4803" y="4894"/>
                </a:lnTo>
                <a:lnTo>
                  <a:pt x="4803" y="9454"/>
                </a:lnTo>
                <a:lnTo>
                  <a:pt x="1156" y="9454"/>
                </a:lnTo>
                <a:lnTo>
                  <a:pt x="1156" y="1186"/>
                </a:lnTo>
                <a:close/>
                <a:moveTo>
                  <a:pt x="19575" y="5806"/>
                </a:moveTo>
                <a:lnTo>
                  <a:pt x="19575" y="9667"/>
                </a:lnTo>
                <a:lnTo>
                  <a:pt x="15198" y="9667"/>
                </a:lnTo>
                <a:lnTo>
                  <a:pt x="15198" y="5806"/>
                </a:lnTo>
                <a:close/>
                <a:moveTo>
                  <a:pt x="14043" y="5806"/>
                </a:moveTo>
                <a:lnTo>
                  <a:pt x="14043" y="9697"/>
                </a:lnTo>
                <a:lnTo>
                  <a:pt x="10609" y="9697"/>
                </a:lnTo>
                <a:lnTo>
                  <a:pt x="10609" y="5806"/>
                </a:lnTo>
                <a:close/>
                <a:moveTo>
                  <a:pt x="9666" y="10670"/>
                </a:moveTo>
                <a:lnTo>
                  <a:pt x="9666" y="14955"/>
                </a:lnTo>
                <a:lnTo>
                  <a:pt x="5776" y="14955"/>
                </a:lnTo>
                <a:lnTo>
                  <a:pt x="5776" y="10670"/>
                </a:lnTo>
                <a:close/>
                <a:moveTo>
                  <a:pt x="14043" y="10670"/>
                </a:moveTo>
                <a:lnTo>
                  <a:pt x="14043" y="14955"/>
                </a:lnTo>
                <a:lnTo>
                  <a:pt x="10609" y="14955"/>
                </a:lnTo>
                <a:lnTo>
                  <a:pt x="10609" y="10670"/>
                </a:lnTo>
                <a:close/>
                <a:moveTo>
                  <a:pt x="9666" y="16110"/>
                </a:moveTo>
                <a:lnTo>
                  <a:pt x="9666" y="19940"/>
                </a:lnTo>
                <a:lnTo>
                  <a:pt x="5776" y="19940"/>
                </a:lnTo>
                <a:lnTo>
                  <a:pt x="5776" y="16110"/>
                </a:lnTo>
                <a:close/>
                <a:moveTo>
                  <a:pt x="4621" y="31308"/>
                </a:moveTo>
                <a:lnTo>
                  <a:pt x="4621" y="33770"/>
                </a:lnTo>
                <a:lnTo>
                  <a:pt x="2067" y="33770"/>
                </a:lnTo>
                <a:lnTo>
                  <a:pt x="2067" y="31308"/>
                </a:lnTo>
                <a:close/>
                <a:moveTo>
                  <a:pt x="1" y="1"/>
                </a:moveTo>
                <a:lnTo>
                  <a:pt x="1" y="10609"/>
                </a:lnTo>
                <a:lnTo>
                  <a:pt x="4803" y="10609"/>
                </a:lnTo>
                <a:lnTo>
                  <a:pt x="4803" y="10670"/>
                </a:lnTo>
                <a:lnTo>
                  <a:pt x="4803" y="14955"/>
                </a:lnTo>
                <a:lnTo>
                  <a:pt x="122" y="14955"/>
                </a:lnTo>
                <a:lnTo>
                  <a:pt x="122" y="27266"/>
                </a:lnTo>
                <a:lnTo>
                  <a:pt x="7660" y="27266"/>
                </a:lnTo>
                <a:lnTo>
                  <a:pt x="7660" y="33770"/>
                </a:lnTo>
                <a:lnTo>
                  <a:pt x="5745" y="33770"/>
                </a:lnTo>
                <a:lnTo>
                  <a:pt x="5745" y="30153"/>
                </a:lnTo>
                <a:lnTo>
                  <a:pt x="912" y="30153"/>
                </a:lnTo>
                <a:lnTo>
                  <a:pt x="912" y="34956"/>
                </a:lnTo>
                <a:lnTo>
                  <a:pt x="4621" y="34956"/>
                </a:lnTo>
                <a:lnTo>
                  <a:pt x="4621" y="38299"/>
                </a:lnTo>
                <a:lnTo>
                  <a:pt x="1064" y="38299"/>
                </a:lnTo>
                <a:lnTo>
                  <a:pt x="1064" y="66385"/>
                </a:lnTo>
                <a:lnTo>
                  <a:pt x="2219" y="66385"/>
                </a:lnTo>
                <a:lnTo>
                  <a:pt x="2219" y="39424"/>
                </a:lnTo>
                <a:lnTo>
                  <a:pt x="5745" y="39424"/>
                </a:lnTo>
                <a:lnTo>
                  <a:pt x="5745" y="34956"/>
                </a:lnTo>
                <a:lnTo>
                  <a:pt x="8785" y="34956"/>
                </a:lnTo>
                <a:lnTo>
                  <a:pt x="8785" y="26111"/>
                </a:lnTo>
                <a:lnTo>
                  <a:pt x="1247" y="26111"/>
                </a:lnTo>
                <a:lnTo>
                  <a:pt x="1247" y="16110"/>
                </a:lnTo>
                <a:lnTo>
                  <a:pt x="4803" y="16110"/>
                </a:lnTo>
                <a:lnTo>
                  <a:pt x="4803" y="20943"/>
                </a:lnTo>
                <a:lnTo>
                  <a:pt x="10609" y="20943"/>
                </a:lnTo>
                <a:lnTo>
                  <a:pt x="10609" y="16110"/>
                </a:lnTo>
                <a:lnTo>
                  <a:pt x="15168" y="16110"/>
                </a:lnTo>
                <a:lnTo>
                  <a:pt x="15168" y="10670"/>
                </a:lnTo>
                <a:lnTo>
                  <a:pt x="20518" y="10670"/>
                </a:lnTo>
                <a:lnTo>
                  <a:pt x="20518" y="4864"/>
                </a:lnTo>
                <a:lnTo>
                  <a:pt x="15198" y="4864"/>
                </a:lnTo>
                <a:lnTo>
                  <a:pt x="15198" y="1247"/>
                </a:lnTo>
                <a:lnTo>
                  <a:pt x="25199" y="1247"/>
                </a:lnTo>
                <a:lnTo>
                  <a:pt x="25199" y="8785"/>
                </a:lnTo>
                <a:lnTo>
                  <a:pt x="34044" y="8785"/>
                </a:lnTo>
                <a:lnTo>
                  <a:pt x="34044" y="5746"/>
                </a:lnTo>
                <a:lnTo>
                  <a:pt x="38542" y="5746"/>
                </a:lnTo>
                <a:lnTo>
                  <a:pt x="38542" y="2189"/>
                </a:lnTo>
                <a:lnTo>
                  <a:pt x="65442" y="2189"/>
                </a:lnTo>
                <a:lnTo>
                  <a:pt x="65442" y="1065"/>
                </a:lnTo>
                <a:lnTo>
                  <a:pt x="37357" y="1065"/>
                </a:lnTo>
                <a:lnTo>
                  <a:pt x="37357" y="4590"/>
                </a:lnTo>
                <a:lnTo>
                  <a:pt x="34013" y="4590"/>
                </a:lnTo>
                <a:lnTo>
                  <a:pt x="34013" y="913"/>
                </a:lnTo>
                <a:lnTo>
                  <a:pt x="29241" y="913"/>
                </a:lnTo>
                <a:lnTo>
                  <a:pt x="29241" y="5776"/>
                </a:lnTo>
                <a:lnTo>
                  <a:pt x="32828" y="5776"/>
                </a:lnTo>
                <a:lnTo>
                  <a:pt x="32828" y="7660"/>
                </a:lnTo>
                <a:lnTo>
                  <a:pt x="26354" y="7660"/>
                </a:lnTo>
                <a:lnTo>
                  <a:pt x="26354" y="62"/>
                </a:lnTo>
                <a:lnTo>
                  <a:pt x="14043" y="62"/>
                </a:lnTo>
                <a:lnTo>
                  <a:pt x="14043" y="4834"/>
                </a:lnTo>
                <a:lnTo>
                  <a:pt x="10578" y="4834"/>
                </a:lnTo>
                <a:lnTo>
                  <a:pt x="10578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9025" tIns="99025" rIns="99025" bIns="990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950"/>
              <a:buFont typeface="Arial"/>
              <a:buNone/>
            </a:pPr>
            <a:endParaRPr sz="195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56" name="Google Shape;456;p29"/>
          <p:cNvSpPr/>
          <p:nvPr/>
        </p:nvSpPr>
        <p:spPr>
          <a:xfrm>
            <a:off x="262357" y="4371434"/>
            <a:ext cx="1797927" cy="2182433"/>
          </a:xfrm>
          <a:custGeom>
            <a:avLst/>
            <a:gdLst/>
            <a:ahLst/>
            <a:cxnLst/>
            <a:rect l="l" t="t" r="r" b="b"/>
            <a:pathLst>
              <a:path w="66385" h="65473" extrusionOk="0">
                <a:moveTo>
                  <a:pt x="4590" y="32584"/>
                </a:moveTo>
                <a:lnTo>
                  <a:pt x="4590" y="35077"/>
                </a:lnTo>
                <a:lnTo>
                  <a:pt x="2067" y="35077"/>
                </a:lnTo>
                <a:lnTo>
                  <a:pt x="2067" y="32584"/>
                </a:lnTo>
                <a:close/>
                <a:moveTo>
                  <a:pt x="9696" y="45898"/>
                </a:moveTo>
                <a:lnTo>
                  <a:pt x="9696" y="50275"/>
                </a:lnTo>
                <a:lnTo>
                  <a:pt x="5806" y="50275"/>
                </a:lnTo>
                <a:lnTo>
                  <a:pt x="5806" y="45898"/>
                </a:lnTo>
                <a:close/>
                <a:moveTo>
                  <a:pt x="9696" y="51430"/>
                </a:moveTo>
                <a:lnTo>
                  <a:pt x="9696" y="54864"/>
                </a:lnTo>
                <a:lnTo>
                  <a:pt x="5806" y="54864"/>
                </a:lnTo>
                <a:lnTo>
                  <a:pt x="5806" y="51430"/>
                </a:lnTo>
                <a:close/>
                <a:moveTo>
                  <a:pt x="14985" y="51430"/>
                </a:moveTo>
                <a:lnTo>
                  <a:pt x="14985" y="54864"/>
                </a:lnTo>
                <a:lnTo>
                  <a:pt x="10669" y="54864"/>
                </a:lnTo>
                <a:lnTo>
                  <a:pt x="10669" y="51430"/>
                </a:lnTo>
                <a:close/>
                <a:moveTo>
                  <a:pt x="9423" y="56050"/>
                </a:moveTo>
                <a:lnTo>
                  <a:pt x="9423" y="59697"/>
                </a:lnTo>
                <a:lnTo>
                  <a:pt x="5867" y="59697"/>
                </a:lnTo>
                <a:lnTo>
                  <a:pt x="5867" y="56050"/>
                </a:lnTo>
                <a:close/>
                <a:moveTo>
                  <a:pt x="14985" y="55807"/>
                </a:moveTo>
                <a:lnTo>
                  <a:pt x="14985" y="59697"/>
                </a:lnTo>
                <a:lnTo>
                  <a:pt x="10669" y="59697"/>
                </a:lnTo>
                <a:lnTo>
                  <a:pt x="10669" y="55807"/>
                </a:lnTo>
                <a:close/>
                <a:moveTo>
                  <a:pt x="19940" y="55807"/>
                </a:moveTo>
                <a:lnTo>
                  <a:pt x="19940" y="59697"/>
                </a:lnTo>
                <a:lnTo>
                  <a:pt x="16110" y="59697"/>
                </a:lnTo>
                <a:lnTo>
                  <a:pt x="16110" y="55807"/>
                </a:lnTo>
                <a:close/>
                <a:moveTo>
                  <a:pt x="33770" y="60822"/>
                </a:moveTo>
                <a:lnTo>
                  <a:pt x="33770" y="63375"/>
                </a:lnTo>
                <a:lnTo>
                  <a:pt x="31308" y="63375"/>
                </a:lnTo>
                <a:lnTo>
                  <a:pt x="31308" y="60822"/>
                </a:lnTo>
                <a:close/>
                <a:moveTo>
                  <a:pt x="4864" y="56080"/>
                </a:moveTo>
                <a:lnTo>
                  <a:pt x="4864" y="60670"/>
                </a:lnTo>
                <a:lnTo>
                  <a:pt x="9453" y="60670"/>
                </a:lnTo>
                <a:lnTo>
                  <a:pt x="9453" y="64317"/>
                </a:lnTo>
                <a:lnTo>
                  <a:pt x="1186" y="64317"/>
                </a:lnTo>
                <a:lnTo>
                  <a:pt x="1186" y="56080"/>
                </a:lnTo>
                <a:close/>
                <a:moveTo>
                  <a:pt x="1064" y="0"/>
                </a:moveTo>
                <a:lnTo>
                  <a:pt x="1064" y="28086"/>
                </a:lnTo>
                <a:lnTo>
                  <a:pt x="4590" y="28086"/>
                </a:lnTo>
                <a:lnTo>
                  <a:pt x="4590" y="31429"/>
                </a:lnTo>
                <a:lnTo>
                  <a:pt x="912" y="31429"/>
                </a:lnTo>
                <a:lnTo>
                  <a:pt x="912" y="36201"/>
                </a:lnTo>
                <a:lnTo>
                  <a:pt x="5775" y="36201"/>
                </a:lnTo>
                <a:lnTo>
                  <a:pt x="5775" y="32584"/>
                </a:lnTo>
                <a:lnTo>
                  <a:pt x="7690" y="32584"/>
                </a:lnTo>
                <a:lnTo>
                  <a:pt x="7690" y="39119"/>
                </a:lnTo>
                <a:lnTo>
                  <a:pt x="91" y="39119"/>
                </a:lnTo>
                <a:lnTo>
                  <a:pt x="91" y="51430"/>
                </a:lnTo>
                <a:lnTo>
                  <a:pt x="4833" y="51430"/>
                </a:lnTo>
                <a:lnTo>
                  <a:pt x="4833" y="54895"/>
                </a:lnTo>
                <a:lnTo>
                  <a:pt x="0" y="54895"/>
                </a:lnTo>
                <a:lnTo>
                  <a:pt x="0" y="65472"/>
                </a:lnTo>
                <a:lnTo>
                  <a:pt x="10578" y="65472"/>
                </a:lnTo>
                <a:lnTo>
                  <a:pt x="10578" y="60670"/>
                </a:lnTo>
                <a:lnTo>
                  <a:pt x="14925" y="60670"/>
                </a:lnTo>
                <a:lnTo>
                  <a:pt x="14925" y="65351"/>
                </a:lnTo>
                <a:lnTo>
                  <a:pt x="27235" y="65351"/>
                </a:lnTo>
                <a:lnTo>
                  <a:pt x="27235" y="57813"/>
                </a:lnTo>
                <a:lnTo>
                  <a:pt x="33770" y="57813"/>
                </a:lnTo>
                <a:lnTo>
                  <a:pt x="33770" y="59728"/>
                </a:lnTo>
                <a:lnTo>
                  <a:pt x="30183" y="59728"/>
                </a:lnTo>
                <a:lnTo>
                  <a:pt x="30183" y="64591"/>
                </a:lnTo>
                <a:lnTo>
                  <a:pt x="34955" y="64591"/>
                </a:lnTo>
                <a:lnTo>
                  <a:pt x="34955" y="60913"/>
                </a:lnTo>
                <a:lnTo>
                  <a:pt x="38299" y="60913"/>
                </a:lnTo>
                <a:lnTo>
                  <a:pt x="38299" y="64439"/>
                </a:lnTo>
                <a:lnTo>
                  <a:pt x="66384" y="64439"/>
                </a:lnTo>
                <a:lnTo>
                  <a:pt x="66384" y="63284"/>
                </a:lnTo>
                <a:lnTo>
                  <a:pt x="39423" y="63284"/>
                </a:lnTo>
                <a:lnTo>
                  <a:pt x="39423" y="59758"/>
                </a:lnTo>
                <a:lnTo>
                  <a:pt x="34955" y="59758"/>
                </a:lnTo>
                <a:lnTo>
                  <a:pt x="34955" y="56718"/>
                </a:lnTo>
                <a:lnTo>
                  <a:pt x="26110" y="56718"/>
                </a:lnTo>
                <a:lnTo>
                  <a:pt x="26110" y="64257"/>
                </a:lnTo>
                <a:lnTo>
                  <a:pt x="16110" y="64257"/>
                </a:lnTo>
                <a:lnTo>
                  <a:pt x="16110" y="60670"/>
                </a:lnTo>
                <a:lnTo>
                  <a:pt x="20943" y="60670"/>
                </a:lnTo>
                <a:lnTo>
                  <a:pt x="20943" y="54864"/>
                </a:lnTo>
                <a:lnTo>
                  <a:pt x="16110" y="54864"/>
                </a:lnTo>
                <a:lnTo>
                  <a:pt x="16110" y="50305"/>
                </a:lnTo>
                <a:lnTo>
                  <a:pt x="10669" y="50305"/>
                </a:lnTo>
                <a:lnTo>
                  <a:pt x="10669" y="44955"/>
                </a:lnTo>
                <a:lnTo>
                  <a:pt x="4864" y="44955"/>
                </a:lnTo>
                <a:lnTo>
                  <a:pt x="4864" y="50305"/>
                </a:lnTo>
                <a:lnTo>
                  <a:pt x="1246" y="50305"/>
                </a:lnTo>
                <a:lnTo>
                  <a:pt x="1246" y="40305"/>
                </a:lnTo>
                <a:lnTo>
                  <a:pt x="8785" y="40305"/>
                </a:lnTo>
                <a:lnTo>
                  <a:pt x="8785" y="31460"/>
                </a:lnTo>
                <a:lnTo>
                  <a:pt x="5745" y="31460"/>
                </a:lnTo>
                <a:lnTo>
                  <a:pt x="5745" y="26961"/>
                </a:lnTo>
                <a:lnTo>
                  <a:pt x="2219" y="26961"/>
                </a:lnTo>
                <a:lnTo>
                  <a:pt x="2219" y="0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9025" tIns="99025" rIns="99025" bIns="990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950"/>
              <a:buFont typeface="Arial"/>
              <a:buNone/>
            </a:pPr>
            <a:endParaRPr sz="195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57" name="Google Shape;457;p29"/>
          <p:cNvSpPr/>
          <p:nvPr/>
        </p:nvSpPr>
        <p:spPr>
          <a:xfrm>
            <a:off x="7833110" y="305801"/>
            <a:ext cx="1797954" cy="2182433"/>
          </a:xfrm>
          <a:custGeom>
            <a:avLst/>
            <a:gdLst/>
            <a:ahLst/>
            <a:cxnLst/>
            <a:rect l="l" t="t" r="r" b="b"/>
            <a:pathLst>
              <a:path w="66386" h="65473" extrusionOk="0">
                <a:moveTo>
                  <a:pt x="35108" y="2098"/>
                </a:moveTo>
                <a:lnTo>
                  <a:pt x="35108" y="4651"/>
                </a:lnTo>
                <a:lnTo>
                  <a:pt x="32646" y="4651"/>
                </a:lnTo>
                <a:lnTo>
                  <a:pt x="32646" y="2098"/>
                </a:lnTo>
                <a:close/>
                <a:moveTo>
                  <a:pt x="60580" y="5776"/>
                </a:moveTo>
                <a:lnTo>
                  <a:pt x="60580" y="9423"/>
                </a:lnTo>
                <a:lnTo>
                  <a:pt x="56993" y="9423"/>
                </a:lnTo>
                <a:lnTo>
                  <a:pt x="56993" y="5776"/>
                </a:lnTo>
                <a:close/>
                <a:moveTo>
                  <a:pt x="65230" y="1186"/>
                </a:moveTo>
                <a:lnTo>
                  <a:pt x="65230" y="9423"/>
                </a:lnTo>
                <a:lnTo>
                  <a:pt x="61583" y="9423"/>
                </a:lnTo>
                <a:lnTo>
                  <a:pt x="61583" y="4833"/>
                </a:lnTo>
                <a:lnTo>
                  <a:pt x="56993" y="4833"/>
                </a:lnTo>
                <a:lnTo>
                  <a:pt x="56993" y="1186"/>
                </a:lnTo>
                <a:close/>
                <a:moveTo>
                  <a:pt x="50306" y="5776"/>
                </a:moveTo>
                <a:lnTo>
                  <a:pt x="50306" y="9666"/>
                </a:lnTo>
                <a:lnTo>
                  <a:pt x="46476" y="9666"/>
                </a:lnTo>
                <a:lnTo>
                  <a:pt x="46476" y="5776"/>
                </a:lnTo>
                <a:close/>
                <a:moveTo>
                  <a:pt x="55777" y="5776"/>
                </a:moveTo>
                <a:lnTo>
                  <a:pt x="55777" y="9666"/>
                </a:lnTo>
                <a:lnTo>
                  <a:pt x="51491" y="9666"/>
                </a:lnTo>
                <a:lnTo>
                  <a:pt x="51491" y="5776"/>
                </a:lnTo>
                <a:close/>
                <a:moveTo>
                  <a:pt x="55777" y="10639"/>
                </a:moveTo>
                <a:lnTo>
                  <a:pt x="55777" y="14074"/>
                </a:lnTo>
                <a:lnTo>
                  <a:pt x="51491" y="14074"/>
                </a:lnTo>
                <a:lnTo>
                  <a:pt x="51491" y="10639"/>
                </a:lnTo>
                <a:close/>
                <a:moveTo>
                  <a:pt x="60610" y="10639"/>
                </a:moveTo>
                <a:lnTo>
                  <a:pt x="60610" y="14074"/>
                </a:lnTo>
                <a:lnTo>
                  <a:pt x="56719" y="14074"/>
                </a:lnTo>
                <a:lnTo>
                  <a:pt x="56719" y="10639"/>
                </a:lnTo>
                <a:close/>
                <a:moveTo>
                  <a:pt x="60610" y="15198"/>
                </a:moveTo>
                <a:lnTo>
                  <a:pt x="60610" y="19575"/>
                </a:lnTo>
                <a:lnTo>
                  <a:pt x="56719" y="19575"/>
                </a:lnTo>
                <a:lnTo>
                  <a:pt x="56719" y="15198"/>
                </a:lnTo>
                <a:close/>
                <a:moveTo>
                  <a:pt x="64409" y="30396"/>
                </a:moveTo>
                <a:lnTo>
                  <a:pt x="64409" y="32889"/>
                </a:lnTo>
                <a:lnTo>
                  <a:pt x="61856" y="32889"/>
                </a:lnTo>
                <a:lnTo>
                  <a:pt x="61856" y="30396"/>
                </a:lnTo>
                <a:close/>
                <a:moveTo>
                  <a:pt x="55807" y="1"/>
                </a:moveTo>
                <a:lnTo>
                  <a:pt x="55807" y="4833"/>
                </a:lnTo>
                <a:lnTo>
                  <a:pt x="51461" y="4833"/>
                </a:lnTo>
                <a:lnTo>
                  <a:pt x="51461" y="153"/>
                </a:lnTo>
                <a:lnTo>
                  <a:pt x="39151" y="153"/>
                </a:lnTo>
                <a:lnTo>
                  <a:pt x="39151" y="7691"/>
                </a:lnTo>
                <a:lnTo>
                  <a:pt x="32615" y="7691"/>
                </a:lnTo>
                <a:lnTo>
                  <a:pt x="32615" y="5776"/>
                </a:lnTo>
                <a:lnTo>
                  <a:pt x="36202" y="5776"/>
                </a:lnTo>
                <a:lnTo>
                  <a:pt x="36202" y="912"/>
                </a:lnTo>
                <a:lnTo>
                  <a:pt x="31430" y="912"/>
                </a:lnTo>
                <a:lnTo>
                  <a:pt x="31430" y="4621"/>
                </a:lnTo>
                <a:lnTo>
                  <a:pt x="28087" y="4621"/>
                </a:lnTo>
                <a:lnTo>
                  <a:pt x="28087" y="1064"/>
                </a:lnTo>
                <a:lnTo>
                  <a:pt x="1" y="1064"/>
                </a:lnTo>
                <a:lnTo>
                  <a:pt x="1" y="2219"/>
                </a:lnTo>
                <a:lnTo>
                  <a:pt x="26931" y="2219"/>
                </a:lnTo>
                <a:lnTo>
                  <a:pt x="26931" y="5745"/>
                </a:lnTo>
                <a:lnTo>
                  <a:pt x="31430" y="5745"/>
                </a:lnTo>
                <a:lnTo>
                  <a:pt x="31430" y="8785"/>
                </a:lnTo>
                <a:lnTo>
                  <a:pt x="40275" y="8785"/>
                </a:lnTo>
                <a:lnTo>
                  <a:pt x="40275" y="1308"/>
                </a:lnTo>
                <a:lnTo>
                  <a:pt x="50275" y="1308"/>
                </a:lnTo>
                <a:lnTo>
                  <a:pt x="50275" y="4833"/>
                </a:lnTo>
                <a:lnTo>
                  <a:pt x="45442" y="4833"/>
                </a:lnTo>
                <a:lnTo>
                  <a:pt x="45442" y="10639"/>
                </a:lnTo>
                <a:lnTo>
                  <a:pt x="50275" y="10639"/>
                </a:lnTo>
                <a:lnTo>
                  <a:pt x="50275" y="15198"/>
                </a:lnTo>
                <a:lnTo>
                  <a:pt x="55716" y="15198"/>
                </a:lnTo>
                <a:lnTo>
                  <a:pt x="55716" y="20548"/>
                </a:lnTo>
                <a:lnTo>
                  <a:pt x="61522" y="20548"/>
                </a:lnTo>
                <a:lnTo>
                  <a:pt x="61522" y="15198"/>
                </a:lnTo>
                <a:lnTo>
                  <a:pt x="65139" y="15198"/>
                </a:lnTo>
                <a:lnTo>
                  <a:pt x="65139" y="25198"/>
                </a:lnTo>
                <a:lnTo>
                  <a:pt x="57601" y="25198"/>
                </a:lnTo>
                <a:lnTo>
                  <a:pt x="57601" y="34044"/>
                </a:lnTo>
                <a:lnTo>
                  <a:pt x="60640" y="34044"/>
                </a:lnTo>
                <a:lnTo>
                  <a:pt x="60640" y="38542"/>
                </a:lnTo>
                <a:lnTo>
                  <a:pt x="64166" y="38542"/>
                </a:lnTo>
                <a:lnTo>
                  <a:pt x="64166" y="65473"/>
                </a:lnTo>
                <a:lnTo>
                  <a:pt x="65382" y="65473"/>
                </a:lnTo>
                <a:lnTo>
                  <a:pt x="65382" y="37387"/>
                </a:lnTo>
                <a:lnTo>
                  <a:pt x="61856" y="37387"/>
                </a:lnTo>
                <a:lnTo>
                  <a:pt x="61856" y="34044"/>
                </a:lnTo>
                <a:lnTo>
                  <a:pt x="65534" y="34044"/>
                </a:lnTo>
                <a:lnTo>
                  <a:pt x="65534" y="29271"/>
                </a:lnTo>
                <a:lnTo>
                  <a:pt x="60671" y="29271"/>
                </a:lnTo>
                <a:lnTo>
                  <a:pt x="60671" y="32889"/>
                </a:lnTo>
                <a:lnTo>
                  <a:pt x="58786" y="32889"/>
                </a:lnTo>
                <a:lnTo>
                  <a:pt x="58786" y="26384"/>
                </a:lnTo>
                <a:lnTo>
                  <a:pt x="66294" y="26384"/>
                </a:lnTo>
                <a:lnTo>
                  <a:pt x="66294" y="14074"/>
                </a:lnTo>
                <a:lnTo>
                  <a:pt x="61552" y="14074"/>
                </a:lnTo>
                <a:lnTo>
                  <a:pt x="61552" y="10609"/>
                </a:lnTo>
                <a:lnTo>
                  <a:pt x="66385" y="10609"/>
                </a:lnTo>
                <a:lnTo>
                  <a:pt x="66385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9025" tIns="99025" rIns="99025" bIns="990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950"/>
              <a:buFont typeface="Arial"/>
              <a:buNone/>
            </a:pPr>
            <a:endParaRPr sz="195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58" name="Google Shape;458;p29"/>
          <p:cNvSpPr txBox="1">
            <a:spLocks noGrp="1"/>
          </p:cNvSpPr>
          <p:nvPr>
            <p:ph type="title"/>
          </p:nvPr>
        </p:nvSpPr>
        <p:spPr>
          <a:xfrm>
            <a:off x="2313513" y="2026633"/>
            <a:ext cx="5278975" cy="163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 sz="975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459" name="Google Shape;459;p29"/>
          <p:cNvSpPr txBox="1">
            <a:spLocks noGrp="1"/>
          </p:cNvSpPr>
          <p:nvPr>
            <p:ph type="subTitle" idx="1"/>
          </p:nvPr>
        </p:nvSpPr>
        <p:spPr>
          <a:xfrm>
            <a:off x="2313513" y="3749033"/>
            <a:ext cx="5278975" cy="648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733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1733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1733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1733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1733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1733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1733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1733"/>
              </a:spcBef>
              <a:spcAft>
                <a:spcPts val="1733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460" name="Google Shape;460;p29"/>
          <p:cNvGrpSpPr/>
          <p:nvPr/>
        </p:nvGrpSpPr>
        <p:grpSpPr>
          <a:xfrm>
            <a:off x="3941319" y="5904317"/>
            <a:ext cx="987790" cy="666784"/>
            <a:chOff x="3460175" y="0"/>
            <a:chExt cx="1348825" cy="739775"/>
          </a:xfrm>
        </p:grpSpPr>
        <p:sp>
          <p:nvSpPr>
            <p:cNvPr id="461" name="Google Shape;461;p29"/>
            <p:cNvSpPr/>
            <p:nvPr/>
          </p:nvSpPr>
          <p:spPr>
            <a:xfrm>
              <a:off x="3460175" y="0"/>
              <a:ext cx="1348825" cy="739775"/>
            </a:xfrm>
            <a:custGeom>
              <a:avLst/>
              <a:gdLst/>
              <a:ahLst/>
              <a:cxnLst/>
              <a:rect l="l" t="t" r="r" b="b"/>
              <a:pathLst>
                <a:path w="53953" h="29591" extrusionOk="0">
                  <a:moveTo>
                    <a:pt x="18542" y="1"/>
                  </a:moveTo>
                  <a:cubicBezTo>
                    <a:pt x="16749" y="1"/>
                    <a:pt x="14986" y="1277"/>
                    <a:pt x="14287" y="3040"/>
                  </a:cubicBezTo>
                  <a:cubicBezTo>
                    <a:pt x="13417" y="2606"/>
                    <a:pt x="12445" y="2385"/>
                    <a:pt x="11471" y="2385"/>
                  </a:cubicBezTo>
                  <a:cubicBezTo>
                    <a:pt x="10401" y="2385"/>
                    <a:pt x="9329" y="2651"/>
                    <a:pt x="8390" y="3192"/>
                  </a:cubicBezTo>
                  <a:cubicBezTo>
                    <a:pt x="6627" y="4195"/>
                    <a:pt x="5441" y="6232"/>
                    <a:pt x="5350" y="8268"/>
                  </a:cubicBezTo>
                  <a:cubicBezTo>
                    <a:pt x="5236" y="8259"/>
                    <a:pt x="5121" y="8255"/>
                    <a:pt x="5006" y="8255"/>
                  </a:cubicBezTo>
                  <a:cubicBezTo>
                    <a:pt x="4325" y="8255"/>
                    <a:pt x="3634" y="8408"/>
                    <a:pt x="3010" y="8694"/>
                  </a:cubicBezTo>
                  <a:cubicBezTo>
                    <a:pt x="1490" y="9362"/>
                    <a:pt x="335" y="10943"/>
                    <a:pt x="183" y="12676"/>
                  </a:cubicBezTo>
                  <a:cubicBezTo>
                    <a:pt x="1" y="14226"/>
                    <a:pt x="760" y="16141"/>
                    <a:pt x="2007" y="17204"/>
                  </a:cubicBezTo>
                  <a:cubicBezTo>
                    <a:pt x="760" y="18815"/>
                    <a:pt x="305" y="21065"/>
                    <a:pt x="821" y="23071"/>
                  </a:cubicBezTo>
                  <a:cubicBezTo>
                    <a:pt x="1368" y="25138"/>
                    <a:pt x="2888" y="26931"/>
                    <a:pt x="4864" y="27782"/>
                  </a:cubicBezTo>
                  <a:cubicBezTo>
                    <a:pt x="5441" y="28056"/>
                    <a:pt x="6080" y="28238"/>
                    <a:pt x="6718" y="28360"/>
                  </a:cubicBezTo>
                  <a:cubicBezTo>
                    <a:pt x="7114" y="28426"/>
                    <a:pt x="7515" y="28458"/>
                    <a:pt x="7916" y="28458"/>
                  </a:cubicBezTo>
                  <a:cubicBezTo>
                    <a:pt x="8991" y="28458"/>
                    <a:pt x="10068" y="28225"/>
                    <a:pt x="11065" y="27782"/>
                  </a:cubicBezTo>
                  <a:cubicBezTo>
                    <a:pt x="11247" y="27721"/>
                    <a:pt x="11399" y="27630"/>
                    <a:pt x="11581" y="27539"/>
                  </a:cubicBezTo>
                  <a:cubicBezTo>
                    <a:pt x="12524" y="28603"/>
                    <a:pt x="13891" y="29302"/>
                    <a:pt x="15320" y="29545"/>
                  </a:cubicBezTo>
                  <a:cubicBezTo>
                    <a:pt x="15624" y="29575"/>
                    <a:pt x="15913" y="29591"/>
                    <a:pt x="16201" y="29591"/>
                  </a:cubicBezTo>
                  <a:cubicBezTo>
                    <a:pt x="16490" y="29591"/>
                    <a:pt x="16779" y="29575"/>
                    <a:pt x="17083" y="29545"/>
                  </a:cubicBezTo>
                  <a:cubicBezTo>
                    <a:pt x="18998" y="29271"/>
                    <a:pt x="20700" y="28056"/>
                    <a:pt x="21582" y="26354"/>
                  </a:cubicBezTo>
                  <a:cubicBezTo>
                    <a:pt x="22407" y="27427"/>
                    <a:pt x="23707" y="28077"/>
                    <a:pt x="25029" y="28077"/>
                  </a:cubicBezTo>
                  <a:cubicBezTo>
                    <a:pt x="25167" y="28077"/>
                    <a:pt x="25304" y="28070"/>
                    <a:pt x="25442" y="28056"/>
                  </a:cubicBezTo>
                  <a:cubicBezTo>
                    <a:pt x="26931" y="27904"/>
                    <a:pt x="28299" y="26931"/>
                    <a:pt x="28937" y="25594"/>
                  </a:cubicBezTo>
                  <a:cubicBezTo>
                    <a:pt x="30939" y="27261"/>
                    <a:pt x="33510" y="28157"/>
                    <a:pt x="36021" y="28157"/>
                  </a:cubicBezTo>
                  <a:cubicBezTo>
                    <a:pt x="37401" y="28157"/>
                    <a:pt x="38762" y="27886"/>
                    <a:pt x="40001" y="27326"/>
                  </a:cubicBezTo>
                  <a:cubicBezTo>
                    <a:pt x="41552" y="26657"/>
                    <a:pt x="43132" y="25502"/>
                    <a:pt x="44530" y="24499"/>
                  </a:cubicBezTo>
                  <a:lnTo>
                    <a:pt x="44591" y="24408"/>
                  </a:lnTo>
                  <a:cubicBezTo>
                    <a:pt x="45898" y="23466"/>
                    <a:pt x="47144" y="22615"/>
                    <a:pt x="48816" y="22220"/>
                  </a:cubicBezTo>
                  <a:cubicBezTo>
                    <a:pt x="49336" y="22086"/>
                    <a:pt x="50049" y="21953"/>
                    <a:pt x="50806" y="21953"/>
                  </a:cubicBezTo>
                  <a:cubicBezTo>
                    <a:pt x="51775" y="21953"/>
                    <a:pt x="52816" y="22172"/>
                    <a:pt x="53619" y="22888"/>
                  </a:cubicBezTo>
                  <a:lnTo>
                    <a:pt x="53923" y="22888"/>
                  </a:lnTo>
                  <a:lnTo>
                    <a:pt x="53923" y="22858"/>
                  </a:lnTo>
                  <a:cubicBezTo>
                    <a:pt x="53953" y="22858"/>
                    <a:pt x="53953" y="22828"/>
                    <a:pt x="53953" y="22828"/>
                  </a:cubicBezTo>
                  <a:lnTo>
                    <a:pt x="53953" y="22767"/>
                  </a:lnTo>
                  <a:lnTo>
                    <a:pt x="53953" y="22736"/>
                  </a:lnTo>
                  <a:lnTo>
                    <a:pt x="53953" y="22706"/>
                  </a:lnTo>
                  <a:lnTo>
                    <a:pt x="53953" y="22676"/>
                  </a:lnTo>
                  <a:lnTo>
                    <a:pt x="53953" y="22645"/>
                  </a:lnTo>
                  <a:lnTo>
                    <a:pt x="53953" y="22584"/>
                  </a:lnTo>
                  <a:cubicBezTo>
                    <a:pt x="52524" y="20913"/>
                    <a:pt x="51005" y="19910"/>
                    <a:pt x="49363" y="19454"/>
                  </a:cubicBezTo>
                  <a:cubicBezTo>
                    <a:pt x="48534" y="19223"/>
                    <a:pt x="47668" y="19107"/>
                    <a:pt x="46801" y="19107"/>
                  </a:cubicBezTo>
                  <a:cubicBezTo>
                    <a:pt x="45730" y="19107"/>
                    <a:pt x="44657" y="19283"/>
                    <a:pt x="43649" y="19636"/>
                  </a:cubicBezTo>
                  <a:lnTo>
                    <a:pt x="42281" y="20214"/>
                  </a:lnTo>
                  <a:cubicBezTo>
                    <a:pt x="41886" y="20396"/>
                    <a:pt x="41460" y="20578"/>
                    <a:pt x="41035" y="20730"/>
                  </a:cubicBezTo>
                  <a:cubicBezTo>
                    <a:pt x="40644" y="20890"/>
                    <a:pt x="40192" y="20967"/>
                    <a:pt x="39701" y="20967"/>
                  </a:cubicBezTo>
                  <a:cubicBezTo>
                    <a:pt x="39352" y="20967"/>
                    <a:pt x="38983" y="20928"/>
                    <a:pt x="38603" y="20852"/>
                  </a:cubicBezTo>
                  <a:cubicBezTo>
                    <a:pt x="39393" y="19758"/>
                    <a:pt x="39606" y="18116"/>
                    <a:pt x="38998" y="16870"/>
                  </a:cubicBezTo>
                  <a:cubicBezTo>
                    <a:pt x="38390" y="15654"/>
                    <a:pt x="37083" y="14742"/>
                    <a:pt x="35716" y="14621"/>
                  </a:cubicBezTo>
                  <a:cubicBezTo>
                    <a:pt x="36658" y="13587"/>
                    <a:pt x="37205" y="12159"/>
                    <a:pt x="37083" y="10730"/>
                  </a:cubicBezTo>
                  <a:cubicBezTo>
                    <a:pt x="36962" y="9180"/>
                    <a:pt x="36050" y="7691"/>
                    <a:pt x="34773" y="6840"/>
                  </a:cubicBezTo>
                  <a:cubicBezTo>
                    <a:pt x="33888" y="6263"/>
                    <a:pt x="32835" y="5979"/>
                    <a:pt x="31803" y="5979"/>
                  </a:cubicBezTo>
                  <a:cubicBezTo>
                    <a:pt x="31312" y="5979"/>
                    <a:pt x="30826" y="6043"/>
                    <a:pt x="30366" y="6171"/>
                  </a:cubicBezTo>
                  <a:cubicBezTo>
                    <a:pt x="29819" y="4408"/>
                    <a:pt x="28299" y="2919"/>
                    <a:pt x="26536" y="2493"/>
                  </a:cubicBezTo>
                  <a:cubicBezTo>
                    <a:pt x="26132" y="2399"/>
                    <a:pt x="25724" y="2351"/>
                    <a:pt x="25323" y="2351"/>
                  </a:cubicBezTo>
                  <a:cubicBezTo>
                    <a:pt x="24427" y="2351"/>
                    <a:pt x="23562" y="2588"/>
                    <a:pt x="22828" y="3071"/>
                  </a:cubicBezTo>
                  <a:cubicBezTo>
                    <a:pt x="22159" y="1308"/>
                    <a:pt x="20335" y="1"/>
                    <a:pt x="1854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2" name="Google Shape;462;p29"/>
            <p:cNvSpPr/>
            <p:nvPr/>
          </p:nvSpPr>
          <p:spPr>
            <a:xfrm>
              <a:off x="3468525" y="6075"/>
              <a:ext cx="1295650" cy="724075"/>
            </a:xfrm>
            <a:custGeom>
              <a:avLst/>
              <a:gdLst/>
              <a:ahLst/>
              <a:cxnLst/>
              <a:rect l="l" t="t" r="r" b="b"/>
              <a:pathLst>
                <a:path w="51826" h="28963" extrusionOk="0">
                  <a:moveTo>
                    <a:pt x="18238" y="1"/>
                  </a:moveTo>
                  <a:cubicBezTo>
                    <a:pt x="16536" y="1"/>
                    <a:pt x="14834" y="1308"/>
                    <a:pt x="14257" y="3010"/>
                  </a:cubicBezTo>
                  <a:lnTo>
                    <a:pt x="14135" y="3131"/>
                  </a:lnTo>
                  <a:cubicBezTo>
                    <a:pt x="14120" y="3147"/>
                    <a:pt x="14097" y="3154"/>
                    <a:pt x="14070" y="3154"/>
                  </a:cubicBezTo>
                  <a:cubicBezTo>
                    <a:pt x="14044" y="3154"/>
                    <a:pt x="14013" y="3147"/>
                    <a:pt x="13983" y="3131"/>
                  </a:cubicBezTo>
                  <a:cubicBezTo>
                    <a:pt x="13130" y="2638"/>
                    <a:pt x="12159" y="2394"/>
                    <a:pt x="11186" y="2394"/>
                  </a:cubicBezTo>
                  <a:cubicBezTo>
                    <a:pt x="10183" y="2394"/>
                    <a:pt x="9178" y="2653"/>
                    <a:pt x="8299" y="3162"/>
                  </a:cubicBezTo>
                  <a:cubicBezTo>
                    <a:pt x="6627" y="4165"/>
                    <a:pt x="5472" y="6049"/>
                    <a:pt x="5442" y="7995"/>
                  </a:cubicBezTo>
                  <a:cubicBezTo>
                    <a:pt x="6080" y="8056"/>
                    <a:pt x="6779" y="8299"/>
                    <a:pt x="7357" y="8633"/>
                  </a:cubicBezTo>
                  <a:cubicBezTo>
                    <a:pt x="7873" y="7204"/>
                    <a:pt x="9241" y="6201"/>
                    <a:pt x="10731" y="6201"/>
                  </a:cubicBezTo>
                  <a:cubicBezTo>
                    <a:pt x="12342" y="6232"/>
                    <a:pt x="13709" y="7417"/>
                    <a:pt x="14469" y="8603"/>
                  </a:cubicBezTo>
                  <a:cubicBezTo>
                    <a:pt x="15016" y="8329"/>
                    <a:pt x="15624" y="8147"/>
                    <a:pt x="16263" y="7995"/>
                  </a:cubicBezTo>
                  <a:cubicBezTo>
                    <a:pt x="16902" y="7867"/>
                    <a:pt x="17559" y="7801"/>
                    <a:pt x="18215" y="7801"/>
                  </a:cubicBezTo>
                  <a:cubicBezTo>
                    <a:pt x="19275" y="7801"/>
                    <a:pt x="20332" y="7972"/>
                    <a:pt x="21308" y="8329"/>
                  </a:cubicBezTo>
                  <a:cubicBezTo>
                    <a:pt x="20974" y="7904"/>
                    <a:pt x="20700" y="7356"/>
                    <a:pt x="20640" y="6779"/>
                  </a:cubicBezTo>
                  <a:cubicBezTo>
                    <a:pt x="20427" y="5411"/>
                    <a:pt x="21004" y="3952"/>
                    <a:pt x="22190" y="3040"/>
                  </a:cubicBezTo>
                  <a:cubicBezTo>
                    <a:pt x="21582" y="1369"/>
                    <a:pt x="19849" y="122"/>
                    <a:pt x="18238" y="1"/>
                  </a:cubicBezTo>
                  <a:close/>
                  <a:moveTo>
                    <a:pt x="24974" y="2493"/>
                  </a:moveTo>
                  <a:cubicBezTo>
                    <a:pt x="24020" y="2493"/>
                    <a:pt x="23075" y="2789"/>
                    <a:pt x="22342" y="3344"/>
                  </a:cubicBezTo>
                  <a:cubicBezTo>
                    <a:pt x="21308" y="4135"/>
                    <a:pt x="20761" y="5502"/>
                    <a:pt x="20944" y="6718"/>
                  </a:cubicBezTo>
                  <a:cubicBezTo>
                    <a:pt x="21065" y="7539"/>
                    <a:pt x="21521" y="8238"/>
                    <a:pt x="22129" y="8663"/>
                  </a:cubicBezTo>
                  <a:cubicBezTo>
                    <a:pt x="22519" y="8929"/>
                    <a:pt x="22970" y="9071"/>
                    <a:pt x="23411" y="9071"/>
                  </a:cubicBezTo>
                  <a:cubicBezTo>
                    <a:pt x="23727" y="9071"/>
                    <a:pt x="24038" y="8998"/>
                    <a:pt x="24318" y="8846"/>
                  </a:cubicBezTo>
                  <a:cubicBezTo>
                    <a:pt x="25047" y="8511"/>
                    <a:pt x="25473" y="7721"/>
                    <a:pt x="25351" y="6992"/>
                  </a:cubicBezTo>
                  <a:cubicBezTo>
                    <a:pt x="25321" y="6870"/>
                    <a:pt x="25381" y="6779"/>
                    <a:pt x="25503" y="6779"/>
                  </a:cubicBezTo>
                  <a:cubicBezTo>
                    <a:pt x="25530" y="6766"/>
                    <a:pt x="25556" y="6760"/>
                    <a:pt x="25582" y="6760"/>
                  </a:cubicBezTo>
                  <a:cubicBezTo>
                    <a:pt x="25672" y="6760"/>
                    <a:pt x="25746" y="6836"/>
                    <a:pt x="25746" y="6931"/>
                  </a:cubicBezTo>
                  <a:cubicBezTo>
                    <a:pt x="25898" y="7843"/>
                    <a:pt x="25351" y="8785"/>
                    <a:pt x="24530" y="9211"/>
                  </a:cubicBezTo>
                  <a:cubicBezTo>
                    <a:pt x="24135" y="9363"/>
                    <a:pt x="23770" y="9423"/>
                    <a:pt x="23345" y="9423"/>
                  </a:cubicBezTo>
                  <a:cubicBezTo>
                    <a:pt x="25138" y="10730"/>
                    <a:pt x="26354" y="12767"/>
                    <a:pt x="26536" y="14895"/>
                  </a:cubicBezTo>
                  <a:cubicBezTo>
                    <a:pt x="26698" y="14874"/>
                    <a:pt x="26862" y="14864"/>
                    <a:pt x="27026" y="14864"/>
                  </a:cubicBezTo>
                  <a:cubicBezTo>
                    <a:pt x="28319" y="14864"/>
                    <a:pt x="29669" y="15488"/>
                    <a:pt x="30397" y="16566"/>
                  </a:cubicBezTo>
                  <a:cubicBezTo>
                    <a:pt x="31278" y="17782"/>
                    <a:pt x="31339" y="19545"/>
                    <a:pt x="30640" y="20822"/>
                  </a:cubicBezTo>
                  <a:cubicBezTo>
                    <a:pt x="32519" y="22751"/>
                    <a:pt x="35141" y="23792"/>
                    <a:pt x="37792" y="23792"/>
                  </a:cubicBezTo>
                  <a:cubicBezTo>
                    <a:pt x="38357" y="23792"/>
                    <a:pt x="38924" y="23745"/>
                    <a:pt x="39485" y="23648"/>
                  </a:cubicBezTo>
                  <a:cubicBezTo>
                    <a:pt x="40883" y="23375"/>
                    <a:pt x="42251" y="22797"/>
                    <a:pt x="43588" y="22281"/>
                  </a:cubicBezTo>
                  <a:lnTo>
                    <a:pt x="44136" y="22038"/>
                  </a:lnTo>
                  <a:cubicBezTo>
                    <a:pt x="45594" y="21430"/>
                    <a:pt x="47205" y="20822"/>
                    <a:pt x="48908" y="20761"/>
                  </a:cubicBezTo>
                  <a:cubicBezTo>
                    <a:pt x="49107" y="20744"/>
                    <a:pt x="49304" y="20735"/>
                    <a:pt x="49499" y="20735"/>
                  </a:cubicBezTo>
                  <a:cubicBezTo>
                    <a:pt x="50342" y="20735"/>
                    <a:pt x="51134" y="20896"/>
                    <a:pt x="51826" y="21217"/>
                  </a:cubicBezTo>
                  <a:cubicBezTo>
                    <a:pt x="50883" y="20427"/>
                    <a:pt x="49911" y="19879"/>
                    <a:pt x="48725" y="19606"/>
                  </a:cubicBezTo>
                  <a:cubicBezTo>
                    <a:pt x="47928" y="19390"/>
                    <a:pt x="47101" y="19282"/>
                    <a:pt x="46276" y="19282"/>
                  </a:cubicBezTo>
                  <a:cubicBezTo>
                    <a:pt x="45245" y="19282"/>
                    <a:pt x="44217" y="19451"/>
                    <a:pt x="43254" y="19788"/>
                  </a:cubicBezTo>
                  <a:cubicBezTo>
                    <a:pt x="42798" y="19940"/>
                    <a:pt x="42342" y="20153"/>
                    <a:pt x="41917" y="20335"/>
                  </a:cubicBezTo>
                  <a:cubicBezTo>
                    <a:pt x="41491" y="20518"/>
                    <a:pt x="41096" y="20700"/>
                    <a:pt x="40640" y="20852"/>
                  </a:cubicBezTo>
                  <a:cubicBezTo>
                    <a:pt x="40159" y="21024"/>
                    <a:pt x="39649" y="21118"/>
                    <a:pt x="39099" y="21118"/>
                  </a:cubicBezTo>
                  <a:cubicBezTo>
                    <a:pt x="38675" y="21118"/>
                    <a:pt x="38228" y="21062"/>
                    <a:pt x="37752" y="20943"/>
                  </a:cubicBezTo>
                  <a:cubicBezTo>
                    <a:pt x="37752" y="20943"/>
                    <a:pt x="37692" y="20943"/>
                    <a:pt x="37661" y="20913"/>
                  </a:cubicBezTo>
                  <a:cubicBezTo>
                    <a:pt x="37540" y="20822"/>
                    <a:pt x="37540" y="20700"/>
                    <a:pt x="37631" y="20639"/>
                  </a:cubicBezTo>
                  <a:cubicBezTo>
                    <a:pt x="38543" y="19606"/>
                    <a:pt x="38725" y="18025"/>
                    <a:pt x="38148" y="16809"/>
                  </a:cubicBezTo>
                  <a:cubicBezTo>
                    <a:pt x="37580" y="15614"/>
                    <a:pt x="36218" y="14742"/>
                    <a:pt x="34873" y="14742"/>
                  </a:cubicBezTo>
                  <a:cubicBezTo>
                    <a:pt x="34850" y="14742"/>
                    <a:pt x="34827" y="14742"/>
                    <a:pt x="34804" y="14743"/>
                  </a:cubicBezTo>
                  <a:cubicBezTo>
                    <a:pt x="34743" y="14743"/>
                    <a:pt x="34652" y="14712"/>
                    <a:pt x="34622" y="14621"/>
                  </a:cubicBezTo>
                  <a:cubicBezTo>
                    <a:pt x="34591" y="14560"/>
                    <a:pt x="34591" y="14439"/>
                    <a:pt x="34652" y="14408"/>
                  </a:cubicBezTo>
                  <a:cubicBezTo>
                    <a:pt x="35746" y="13405"/>
                    <a:pt x="36354" y="11946"/>
                    <a:pt x="36263" y="10487"/>
                  </a:cubicBezTo>
                  <a:cubicBezTo>
                    <a:pt x="36141" y="9059"/>
                    <a:pt x="35351" y="7691"/>
                    <a:pt x="34135" y="6870"/>
                  </a:cubicBezTo>
                  <a:cubicBezTo>
                    <a:pt x="33356" y="6364"/>
                    <a:pt x="32389" y="6094"/>
                    <a:pt x="31436" y="6094"/>
                  </a:cubicBezTo>
                  <a:cubicBezTo>
                    <a:pt x="30901" y="6094"/>
                    <a:pt x="30371" y="6179"/>
                    <a:pt x="29880" y="6353"/>
                  </a:cubicBezTo>
                  <a:cubicBezTo>
                    <a:pt x="29850" y="6369"/>
                    <a:pt x="29819" y="6376"/>
                    <a:pt x="29793" y="6376"/>
                  </a:cubicBezTo>
                  <a:cubicBezTo>
                    <a:pt x="29766" y="6376"/>
                    <a:pt x="29743" y="6369"/>
                    <a:pt x="29728" y="6353"/>
                  </a:cubicBezTo>
                  <a:cubicBezTo>
                    <a:pt x="29698" y="6353"/>
                    <a:pt x="29637" y="6262"/>
                    <a:pt x="29637" y="6232"/>
                  </a:cubicBezTo>
                  <a:cubicBezTo>
                    <a:pt x="29211" y="4499"/>
                    <a:pt x="27783" y="3040"/>
                    <a:pt x="26020" y="2615"/>
                  </a:cubicBezTo>
                  <a:cubicBezTo>
                    <a:pt x="25676" y="2533"/>
                    <a:pt x="25324" y="2493"/>
                    <a:pt x="24974" y="2493"/>
                  </a:cubicBezTo>
                  <a:close/>
                  <a:moveTo>
                    <a:pt x="10610" y="6687"/>
                  </a:moveTo>
                  <a:cubicBezTo>
                    <a:pt x="9235" y="6687"/>
                    <a:pt x="7989" y="7711"/>
                    <a:pt x="7569" y="9089"/>
                  </a:cubicBezTo>
                  <a:cubicBezTo>
                    <a:pt x="7569" y="9119"/>
                    <a:pt x="7509" y="9180"/>
                    <a:pt x="7448" y="9211"/>
                  </a:cubicBezTo>
                  <a:cubicBezTo>
                    <a:pt x="7417" y="9211"/>
                    <a:pt x="7357" y="9211"/>
                    <a:pt x="7296" y="9180"/>
                  </a:cubicBezTo>
                  <a:cubicBezTo>
                    <a:pt x="6543" y="8660"/>
                    <a:pt x="5611" y="8394"/>
                    <a:pt x="4685" y="8394"/>
                  </a:cubicBezTo>
                  <a:cubicBezTo>
                    <a:pt x="4042" y="8394"/>
                    <a:pt x="3401" y="8523"/>
                    <a:pt x="2828" y="8785"/>
                  </a:cubicBezTo>
                  <a:cubicBezTo>
                    <a:pt x="1430" y="9423"/>
                    <a:pt x="396" y="10852"/>
                    <a:pt x="214" y="12402"/>
                  </a:cubicBezTo>
                  <a:cubicBezTo>
                    <a:pt x="1" y="13922"/>
                    <a:pt x="761" y="15746"/>
                    <a:pt x="2037" y="16809"/>
                  </a:cubicBezTo>
                  <a:cubicBezTo>
                    <a:pt x="2068" y="16809"/>
                    <a:pt x="2098" y="16870"/>
                    <a:pt x="2098" y="16931"/>
                  </a:cubicBezTo>
                  <a:cubicBezTo>
                    <a:pt x="2098" y="16992"/>
                    <a:pt x="2098" y="17022"/>
                    <a:pt x="2068" y="17083"/>
                  </a:cubicBezTo>
                  <a:cubicBezTo>
                    <a:pt x="761" y="18603"/>
                    <a:pt x="275" y="20791"/>
                    <a:pt x="822" y="22767"/>
                  </a:cubicBezTo>
                  <a:cubicBezTo>
                    <a:pt x="1308" y="24743"/>
                    <a:pt x="2737" y="26414"/>
                    <a:pt x="4621" y="27266"/>
                  </a:cubicBezTo>
                  <a:cubicBezTo>
                    <a:pt x="5533" y="27676"/>
                    <a:pt x="6536" y="27881"/>
                    <a:pt x="7543" y="27881"/>
                  </a:cubicBezTo>
                  <a:cubicBezTo>
                    <a:pt x="8550" y="27881"/>
                    <a:pt x="9560" y="27676"/>
                    <a:pt x="10487" y="27266"/>
                  </a:cubicBezTo>
                  <a:cubicBezTo>
                    <a:pt x="11946" y="26597"/>
                    <a:pt x="13132" y="25503"/>
                    <a:pt x="13679" y="24226"/>
                  </a:cubicBezTo>
                  <a:cubicBezTo>
                    <a:pt x="14348" y="22797"/>
                    <a:pt x="14257" y="21126"/>
                    <a:pt x="13527" y="19910"/>
                  </a:cubicBezTo>
                  <a:cubicBezTo>
                    <a:pt x="12980" y="18968"/>
                    <a:pt x="12007" y="18329"/>
                    <a:pt x="11035" y="18238"/>
                  </a:cubicBezTo>
                  <a:cubicBezTo>
                    <a:pt x="10988" y="18235"/>
                    <a:pt x="10941" y="18234"/>
                    <a:pt x="10894" y="18234"/>
                  </a:cubicBezTo>
                  <a:cubicBezTo>
                    <a:pt x="9881" y="18234"/>
                    <a:pt x="8925" y="18857"/>
                    <a:pt x="8664" y="19758"/>
                  </a:cubicBezTo>
                  <a:cubicBezTo>
                    <a:pt x="8512" y="20275"/>
                    <a:pt x="8633" y="20822"/>
                    <a:pt x="8937" y="21278"/>
                  </a:cubicBezTo>
                  <a:cubicBezTo>
                    <a:pt x="9211" y="21703"/>
                    <a:pt x="9636" y="21977"/>
                    <a:pt x="10032" y="22007"/>
                  </a:cubicBezTo>
                  <a:cubicBezTo>
                    <a:pt x="10123" y="22007"/>
                    <a:pt x="10183" y="22098"/>
                    <a:pt x="10183" y="22189"/>
                  </a:cubicBezTo>
                  <a:cubicBezTo>
                    <a:pt x="10183" y="22281"/>
                    <a:pt x="10123" y="22341"/>
                    <a:pt x="10001" y="22341"/>
                  </a:cubicBezTo>
                  <a:cubicBezTo>
                    <a:pt x="9484" y="22281"/>
                    <a:pt x="8968" y="21977"/>
                    <a:pt x="8633" y="21490"/>
                  </a:cubicBezTo>
                  <a:cubicBezTo>
                    <a:pt x="8299" y="20913"/>
                    <a:pt x="8177" y="20275"/>
                    <a:pt x="8329" y="19667"/>
                  </a:cubicBezTo>
                  <a:cubicBezTo>
                    <a:pt x="8647" y="18657"/>
                    <a:pt x="9758" y="17866"/>
                    <a:pt x="10910" y="17866"/>
                  </a:cubicBezTo>
                  <a:cubicBezTo>
                    <a:pt x="10971" y="17866"/>
                    <a:pt x="11033" y="17869"/>
                    <a:pt x="11095" y="17873"/>
                  </a:cubicBezTo>
                  <a:cubicBezTo>
                    <a:pt x="11521" y="17873"/>
                    <a:pt x="11946" y="18025"/>
                    <a:pt x="12311" y="18208"/>
                  </a:cubicBezTo>
                  <a:lnTo>
                    <a:pt x="12250" y="18147"/>
                  </a:lnTo>
                  <a:cubicBezTo>
                    <a:pt x="11612" y="17235"/>
                    <a:pt x="11247" y="16050"/>
                    <a:pt x="11187" y="14743"/>
                  </a:cubicBezTo>
                  <a:cubicBezTo>
                    <a:pt x="11095" y="12433"/>
                    <a:pt x="12098" y="10274"/>
                    <a:pt x="13801" y="9089"/>
                  </a:cubicBezTo>
                  <a:cubicBezTo>
                    <a:pt x="13922" y="9028"/>
                    <a:pt x="13983" y="8967"/>
                    <a:pt x="14105" y="8907"/>
                  </a:cubicBezTo>
                  <a:cubicBezTo>
                    <a:pt x="13405" y="7843"/>
                    <a:pt x="12159" y="6688"/>
                    <a:pt x="10670" y="6688"/>
                  </a:cubicBezTo>
                  <a:cubicBezTo>
                    <a:pt x="10650" y="6687"/>
                    <a:pt x="10630" y="6687"/>
                    <a:pt x="10610" y="6687"/>
                  </a:cubicBezTo>
                  <a:close/>
                  <a:moveTo>
                    <a:pt x="18141" y="8163"/>
                  </a:moveTo>
                  <a:cubicBezTo>
                    <a:pt x="17511" y="8163"/>
                    <a:pt x="16879" y="8228"/>
                    <a:pt x="16263" y="8359"/>
                  </a:cubicBezTo>
                  <a:cubicBezTo>
                    <a:pt x="15594" y="8511"/>
                    <a:pt x="14986" y="8694"/>
                    <a:pt x="14439" y="8998"/>
                  </a:cubicBezTo>
                  <a:cubicBezTo>
                    <a:pt x="14287" y="9089"/>
                    <a:pt x="14165" y="9211"/>
                    <a:pt x="14044" y="9271"/>
                  </a:cubicBezTo>
                  <a:cubicBezTo>
                    <a:pt x="12433" y="10335"/>
                    <a:pt x="11491" y="12402"/>
                    <a:pt x="11612" y="14591"/>
                  </a:cubicBezTo>
                  <a:cubicBezTo>
                    <a:pt x="11673" y="15806"/>
                    <a:pt x="12007" y="16931"/>
                    <a:pt x="12615" y="17782"/>
                  </a:cubicBezTo>
                  <a:cubicBezTo>
                    <a:pt x="13314" y="18785"/>
                    <a:pt x="14348" y="19454"/>
                    <a:pt x="15412" y="19697"/>
                  </a:cubicBezTo>
                  <a:cubicBezTo>
                    <a:pt x="15635" y="19739"/>
                    <a:pt x="15862" y="19760"/>
                    <a:pt x="16089" y="19760"/>
                  </a:cubicBezTo>
                  <a:cubicBezTo>
                    <a:pt x="17002" y="19760"/>
                    <a:pt x="17903" y="19424"/>
                    <a:pt x="18512" y="18816"/>
                  </a:cubicBezTo>
                  <a:cubicBezTo>
                    <a:pt x="19211" y="18147"/>
                    <a:pt x="19454" y="17083"/>
                    <a:pt x="19150" y="16232"/>
                  </a:cubicBezTo>
                  <a:cubicBezTo>
                    <a:pt x="18853" y="15370"/>
                    <a:pt x="17945" y="14711"/>
                    <a:pt x="17052" y="14711"/>
                  </a:cubicBezTo>
                  <a:cubicBezTo>
                    <a:pt x="17032" y="14711"/>
                    <a:pt x="17012" y="14712"/>
                    <a:pt x="16992" y="14712"/>
                  </a:cubicBezTo>
                  <a:cubicBezTo>
                    <a:pt x="16871" y="14712"/>
                    <a:pt x="16810" y="14651"/>
                    <a:pt x="16810" y="14530"/>
                  </a:cubicBezTo>
                  <a:cubicBezTo>
                    <a:pt x="16810" y="14408"/>
                    <a:pt x="16871" y="14347"/>
                    <a:pt x="16992" y="14347"/>
                  </a:cubicBezTo>
                  <a:cubicBezTo>
                    <a:pt x="18056" y="14347"/>
                    <a:pt x="19150" y="15107"/>
                    <a:pt x="19515" y="16110"/>
                  </a:cubicBezTo>
                  <a:cubicBezTo>
                    <a:pt x="19849" y="17144"/>
                    <a:pt x="19545" y="18299"/>
                    <a:pt x="18785" y="19089"/>
                  </a:cubicBezTo>
                  <a:cubicBezTo>
                    <a:pt x="18121" y="19778"/>
                    <a:pt x="17141" y="20151"/>
                    <a:pt x="16149" y="20151"/>
                  </a:cubicBezTo>
                  <a:cubicBezTo>
                    <a:pt x="15872" y="20151"/>
                    <a:pt x="15593" y="20122"/>
                    <a:pt x="15320" y="20062"/>
                  </a:cubicBezTo>
                  <a:cubicBezTo>
                    <a:pt x="14804" y="19971"/>
                    <a:pt x="14348" y="19758"/>
                    <a:pt x="13892" y="19515"/>
                  </a:cubicBezTo>
                  <a:lnTo>
                    <a:pt x="13892" y="19515"/>
                  </a:lnTo>
                  <a:cubicBezTo>
                    <a:pt x="13922" y="19545"/>
                    <a:pt x="13922" y="19575"/>
                    <a:pt x="13953" y="19606"/>
                  </a:cubicBezTo>
                  <a:cubicBezTo>
                    <a:pt x="14743" y="20943"/>
                    <a:pt x="14804" y="22737"/>
                    <a:pt x="14105" y="24256"/>
                  </a:cubicBezTo>
                  <a:cubicBezTo>
                    <a:pt x="13588" y="25351"/>
                    <a:pt x="12706" y="26354"/>
                    <a:pt x="11551" y="27022"/>
                  </a:cubicBezTo>
                  <a:cubicBezTo>
                    <a:pt x="12654" y="28231"/>
                    <a:pt x="14302" y="28962"/>
                    <a:pt x="15946" y="28962"/>
                  </a:cubicBezTo>
                  <a:cubicBezTo>
                    <a:pt x="16204" y="28962"/>
                    <a:pt x="16462" y="28944"/>
                    <a:pt x="16719" y="28907"/>
                  </a:cubicBezTo>
                  <a:cubicBezTo>
                    <a:pt x="18634" y="28664"/>
                    <a:pt x="20305" y="27387"/>
                    <a:pt x="21096" y="25655"/>
                  </a:cubicBezTo>
                  <a:cubicBezTo>
                    <a:pt x="21126" y="25563"/>
                    <a:pt x="21187" y="25533"/>
                    <a:pt x="21248" y="25533"/>
                  </a:cubicBezTo>
                  <a:cubicBezTo>
                    <a:pt x="21278" y="25533"/>
                    <a:pt x="21369" y="25533"/>
                    <a:pt x="21400" y="25624"/>
                  </a:cubicBezTo>
                  <a:cubicBezTo>
                    <a:pt x="22095" y="26736"/>
                    <a:pt x="23400" y="27467"/>
                    <a:pt x="24712" y="27467"/>
                  </a:cubicBezTo>
                  <a:cubicBezTo>
                    <a:pt x="24834" y="27467"/>
                    <a:pt x="24956" y="27461"/>
                    <a:pt x="25077" y="27448"/>
                  </a:cubicBezTo>
                  <a:cubicBezTo>
                    <a:pt x="26536" y="27296"/>
                    <a:pt x="27813" y="26293"/>
                    <a:pt x="28360" y="24955"/>
                  </a:cubicBezTo>
                  <a:cubicBezTo>
                    <a:pt x="28360" y="24895"/>
                    <a:pt x="28391" y="24864"/>
                    <a:pt x="28482" y="24864"/>
                  </a:cubicBezTo>
                  <a:cubicBezTo>
                    <a:pt x="28512" y="24864"/>
                    <a:pt x="28573" y="24864"/>
                    <a:pt x="28634" y="24895"/>
                  </a:cubicBezTo>
                  <a:cubicBezTo>
                    <a:pt x="30567" y="26608"/>
                    <a:pt x="33166" y="27525"/>
                    <a:pt x="35686" y="27525"/>
                  </a:cubicBezTo>
                  <a:cubicBezTo>
                    <a:pt x="37010" y="27525"/>
                    <a:pt x="38312" y="27272"/>
                    <a:pt x="39485" y="26749"/>
                  </a:cubicBezTo>
                  <a:cubicBezTo>
                    <a:pt x="41035" y="26080"/>
                    <a:pt x="42616" y="24925"/>
                    <a:pt x="43984" y="23952"/>
                  </a:cubicBezTo>
                  <a:lnTo>
                    <a:pt x="44044" y="23861"/>
                  </a:lnTo>
                  <a:cubicBezTo>
                    <a:pt x="45412" y="22919"/>
                    <a:pt x="46658" y="22038"/>
                    <a:pt x="48421" y="21612"/>
                  </a:cubicBezTo>
                  <a:cubicBezTo>
                    <a:pt x="48960" y="21477"/>
                    <a:pt x="49681" y="21343"/>
                    <a:pt x="50450" y="21343"/>
                  </a:cubicBezTo>
                  <a:cubicBezTo>
                    <a:pt x="50722" y="21343"/>
                    <a:pt x="51000" y="21359"/>
                    <a:pt x="51278" y="21399"/>
                  </a:cubicBezTo>
                  <a:cubicBezTo>
                    <a:pt x="50639" y="21186"/>
                    <a:pt x="49976" y="21090"/>
                    <a:pt x="49248" y="21090"/>
                  </a:cubicBezTo>
                  <a:cubicBezTo>
                    <a:pt x="49146" y="21090"/>
                    <a:pt x="49043" y="21092"/>
                    <a:pt x="48938" y="21095"/>
                  </a:cubicBezTo>
                  <a:cubicBezTo>
                    <a:pt x="47297" y="21217"/>
                    <a:pt x="45716" y="21794"/>
                    <a:pt x="44257" y="22402"/>
                  </a:cubicBezTo>
                  <a:lnTo>
                    <a:pt x="43740" y="22615"/>
                  </a:lnTo>
                  <a:cubicBezTo>
                    <a:pt x="42373" y="23193"/>
                    <a:pt x="41005" y="23740"/>
                    <a:pt x="39576" y="24013"/>
                  </a:cubicBezTo>
                  <a:cubicBezTo>
                    <a:pt x="38950" y="24115"/>
                    <a:pt x="38315" y="24179"/>
                    <a:pt x="37681" y="24179"/>
                  </a:cubicBezTo>
                  <a:cubicBezTo>
                    <a:pt x="37175" y="24179"/>
                    <a:pt x="36671" y="24138"/>
                    <a:pt x="36172" y="24044"/>
                  </a:cubicBezTo>
                  <a:cubicBezTo>
                    <a:pt x="33953" y="23709"/>
                    <a:pt x="31856" y="22645"/>
                    <a:pt x="30305" y="21004"/>
                  </a:cubicBezTo>
                  <a:cubicBezTo>
                    <a:pt x="30214" y="20943"/>
                    <a:pt x="30214" y="20882"/>
                    <a:pt x="30245" y="20791"/>
                  </a:cubicBezTo>
                  <a:cubicBezTo>
                    <a:pt x="31005" y="19575"/>
                    <a:pt x="30944" y="17934"/>
                    <a:pt x="30153" y="16809"/>
                  </a:cubicBezTo>
                  <a:cubicBezTo>
                    <a:pt x="29468" y="15819"/>
                    <a:pt x="28294" y="15253"/>
                    <a:pt x="27129" y="15253"/>
                  </a:cubicBezTo>
                  <a:cubicBezTo>
                    <a:pt x="26900" y="15253"/>
                    <a:pt x="26670" y="15275"/>
                    <a:pt x="26445" y="15320"/>
                  </a:cubicBezTo>
                  <a:cubicBezTo>
                    <a:pt x="26415" y="15320"/>
                    <a:pt x="26354" y="15320"/>
                    <a:pt x="26293" y="15290"/>
                  </a:cubicBezTo>
                  <a:cubicBezTo>
                    <a:pt x="26263" y="15229"/>
                    <a:pt x="26232" y="15168"/>
                    <a:pt x="26232" y="15138"/>
                  </a:cubicBezTo>
                  <a:cubicBezTo>
                    <a:pt x="26080" y="12949"/>
                    <a:pt x="24834" y="10822"/>
                    <a:pt x="22889" y="9545"/>
                  </a:cubicBezTo>
                  <a:cubicBezTo>
                    <a:pt x="21536" y="8636"/>
                    <a:pt x="19843" y="8163"/>
                    <a:pt x="18141" y="816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463" name="Google Shape;463;p29"/>
          <p:cNvGrpSpPr/>
          <p:nvPr/>
        </p:nvGrpSpPr>
        <p:grpSpPr>
          <a:xfrm>
            <a:off x="7592488" y="553834"/>
            <a:ext cx="1461227" cy="986367"/>
            <a:chOff x="3460175" y="0"/>
            <a:chExt cx="1348825" cy="739775"/>
          </a:xfrm>
        </p:grpSpPr>
        <p:sp>
          <p:nvSpPr>
            <p:cNvPr id="464" name="Google Shape;464;p29"/>
            <p:cNvSpPr/>
            <p:nvPr/>
          </p:nvSpPr>
          <p:spPr>
            <a:xfrm>
              <a:off x="3460175" y="0"/>
              <a:ext cx="1348825" cy="739775"/>
            </a:xfrm>
            <a:custGeom>
              <a:avLst/>
              <a:gdLst/>
              <a:ahLst/>
              <a:cxnLst/>
              <a:rect l="l" t="t" r="r" b="b"/>
              <a:pathLst>
                <a:path w="53953" h="29591" extrusionOk="0">
                  <a:moveTo>
                    <a:pt x="18542" y="1"/>
                  </a:moveTo>
                  <a:cubicBezTo>
                    <a:pt x="16749" y="1"/>
                    <a:pt x="14986" y="1277"/>
                    <a:pt x="14287" y="3040"/>
                  </a:cubicBezTo>
                  <a:cubicBezTo>
                    <a:pt x="13417" y="2606"/>
                    <a:pt x="12445" y="2385"/>
                    <a:pt x="11471" y="2385"/>
                  </a:cubicBezTo>
                  <a:cubicBezTo>
                    <a:pt x="10401" y="2385"/>
                    <a:pt x="9329" y="2651"/>
                    <a:pt x="8390" y="3192"/>
                  </a:cubicBezTo>
                  <a:cubicBezTo>
                    <a:pt x="6627" y="4195"/>
                    <a:pt x="5441" y="6232"/>
                    <a:pt x="5350" y="8268"/>
                  </a:cubicBezTo>
                  <a:cubicBezTo>
                    <a:pt x="5236" y="8259"/>
                    <a:pt x="5121" y="8255"/>
                    <a:pt x="5006" y="8255"/>
                  </a:cubicBezTo>
                  <a:cubicBezTo>
                    <a:pt x="4325" y="8255"/>
                    <a:pt x="3634" y="8408"/>
                    <a:pt x="3010" y="8694"/>
                  </a:cubicBezTo>
                  <a:cubicBezTo>
                    <a:pt x="1490" y="9362"/>
                    <a:pt x="335" y="10943"/>
                    <a:pt x="183" y="12676"/>
                  </a:cubicBezTo>
                  <a:cubicBezTo>
                    <a:pt x="1" y="14226"/>
                    <a:pt x="760" y="16141"/>
                    <a:pt x="2007" y="17204"/>
                  </a:cubicBezTo>
                  <a:cubicBezTo>
                    <a:pt x="760" y="18815"/>
                    <a:pt x="305" y="21065"/>
                    <a:pt x="821" y="23071"/>
                  </a:cubicBezTo>
                  <a:cubicBezTo>
                    <a:pt x="1368" y="25138"/>
                    <a:pt x="2888" y="26931"/>
                    <a:pt x="4864" y="27782"/>
                  </a:cubicBezTo>
                  <a:cubicBezTo>
                    <a:pt x="5441" y="28056"/>
                    <a:pt x="6080" y="28238"/>
                    <a:pt x="6718" y="28360"/>
                  </a:cubicBezTo>
                  <a:cubicBezTo>
                    <a:pt x="7114" y="28426"/>
                    <a:pt x="7515" y="28458"/>
                    <a:pt x="7916" y="28458"/>
                  </a:cubicBezTo>
                  <a:cubicBezTo>
                    <a:pt x="8991" y="28458"/>
                    <a:pt x="10068" y="28225"/>
                    <a:pt x="11065" y="27782"/>
                  </a:cubicBezTo>
                  <a:cubicBezTo>
                    <a:pt x="11247" y="27721"/>
                    <a:pt x="11399" y="27630"/>
                    <a:pt x="11581" y="27539"/>
                  </a:cubicBezTo>
                  <a:cubicBezTo>
                    <a:pt x="12524" y="28603"/>
                    <a:pt x="13891" y="29302"/>
                    <a:pt x="15320" y="29545"/>
                  </a:cubicBezTo>
                  <a:cubicBezTo>
                    <a:pt x="15624" y="29575"/>
                    <a:pt x="15913" y="29591"/>
                    <a:pt x="16201" y="29591"/>
                  </a:cubicBezTo>
                  <a:cubicBezTo>
                    <a:pt x="16490" y="29591"/>
                    <a:pt x="16779" y="29575"/>
                    <a:pt x="17083" y="29545"/>
                  </a:cubicBezTo>
                  <a:cubicBezTo>
                    <a:pt x="18998" y="29271"/>
                    <a:pt x="20700" y="28056"/>
                    <a:pt x="21582" y="26354"/>
                  </a:cubicBezTo>
                  <a:cubicBezTo>
                    <a:pt x="22407" y="27427"/>
                    <a:pt x="23707" y="28077"/>
                    <a:pt x="25029" y="28077"/>
                  </a:cubicBezTo>
                  <a:cubicBezTo>
                    <a:pt x="25167" y="28077"/>
                    <a:pt x="25304" y="28070"/>
                    <a:pt x="25442" y="28056"/>
                  </a:cubicBezTo>
                  <a:cubicBezTo>
                    <a:pt x="26931" y="27904"/>
                    <a:pt x="28299" y="26931"/>
                    <a:pt x="28937" y="25594"/>
                  </a:cubicBezTo>
                  <a:cubicBezTo>
                    <a:pt x="30939" y="27261"/>
                    <a:pt x="33510" y="28157"/>
                    <a:pt x="36021" y="28157"/>
                  </a:cubicBezTo>
                  <a:cubicBezTo>
                    <a:pt x="37401" y="28157"/>
                    <a:pt x="38762" y="27886"/>
                    <a:pt x="40001" y="27326"/>
                  </a:cubicBezTo>
                  <a:cubicBezTo>
                    <a:pt x="41552" y="26657"/>
                    <a:pt x="43132" y="25502"/>
                    <a:pt x="44530" y="24499"/>
                  </a:cubicBezTo>
                  <a:lnTo>
                    <a:pt x="44591" y="24408"/>
                  </a:lnTo>
                  <a:cubicBezTo>
                    <a:pt x="45898" y="23466"/>
                    <a:pt x="47144" y="22615"/>
                    <a:pt x="48816" y="22220"/>
                  </a:cubicBezTo>
                  <a:cubicBezTo>
                    <a:pt x="49336" y="22086"/>
                    <a:pt x="50049" y="21953"/>
                    <a:pt x="50806" y="21953"/>
                  </a:cubicBezTo>
                  <a:cubicBezTo>
                    <a:pt x="51775" y="21953"/>
                    <a:pt x="52816" y="22172"/>
                    <a:pt x="53619" y="22888"/>
                  </a:cubicBezTo>
                  <a:lnTo>
                    <a:pt x="53923" y="22888"/>
                  </a:lnTo>
                  <a:lnTo>
                    <a:pt x="53923" y="22858"/>
                  </a:lnTo>
                  <a:cubicBezTo>
                    <a:pt x="53953" y="22858"/>
                    <a:pt x="53953" y="22828"/>
                    <a:pt x="53953" y="22828"/>
                  </a:cubicBezTo>
                  <a:lnTo>
                    <a:pt x="53953" y="22767"/>
                  </a:lnTo>
                  <a:lnTo>
                    <a:pt x="53953" y="22736"/>
                  </a:lnTo>
                  <a:lnTo>
                    <a:pt x="53953" y="22706"/>
                  </a:lnTo>
                  <a:lnTo>
                    <a:pt x="53953" y="22676"/>
                  </a:lnTo>
                  <a:lnTo>
                    <a:pt x="53953" y="22645"/>
                  </a:lnTo>
                  <a:lnTo>
                    <a:pt x="53953" y="22584"/>
                  </a:lnTo>
                  <a:cubicBezTo>
                    <a:pt x="52524" y="20913"/>
                    <a:pt x="51005" y="19910"/>
                    <a:pt x="49363" y="19454"/>
                  </a:cubicBezTo>
                  <a:cubicBezTo>
                    <a:pt x="48534" y="19223"/>
                    <a:pt x="47668" y="19107"/>
                    <a:pt x="46801" y="19107"/>
                  </a:cubicBezTo>
                  <a:cubicBezTo>
                    <a:pt x="45730" y="19107"/>
                    <a:pt x="44657" y="19283"/>
                    <a:pt x="43649" y="19636"/>
                  </a:cubicBezTo>
                  <a:lnTo>
                    <a:pt x="42281" y="20214"/>
                  </a:lnTo>
                  <a:cubicBezTo>
                    <a:pt x="41886" y="20396"/>
                    <a:pt x="41460" y="20578"/>
                    <a:pt x="41035" y="20730"/>
                  </a:cubicBezTo>
                  <a:cubicBezTo>
                    <a:pt x="40644" y="20890"/>
                    <a:pt x="40192" y="20967"/>
                    <a:pt x="39701" y="20967"/>
                  </a:cubicBezTo>
                  <a:cubicBezTo>
                    <a:pt x="39352" y="20967"/>
                    <a:pt x="38983" y="20928"/>
                    <a:pt x="38603" y="20852"/>
                  </a:cubicBezTo>
                  <a:cubicBezTo>
                    <a:pt x="39393" y="19758"/>
                    <a:pt x="39606" y="18116"/>
                    <a:pt x="38998" y="16870"/>
                  </a:cubicBezTo>
                  <a:cubicBezTo>
                    <a:pt x="38390" y="15654"/>
                    <a:pt x="37083" y="14742"/>
                    <a:pt x="35716" y="14621"/>
                  </a:cubicBezTo>
                  <a:cubicBezTo>
                    <a:pt x="36658" y="13587"/>
                    <a:pt x="37205" y="12159"/>
                    <a:pt x="37083" y="10730"/>
                  </a:cubicBezTo>
                  <a:cubicBezTo>
                    <a:pt x="36962" y="9180"/>
                    <a:pt x="36050" y="7691"/>
                    <a:pt x="34773" y="6840"/>
                  </a:cubicBezTo>
                  <a:cubicBezTo>
                    <a:pt x="33888" y="6263"/>
                    <a:pt x="32835" y="5979"/>
                    <a:pt x="31803" y="5979"/>
                  </a:cubicBezTo>
                  <a:cubicBezTo>
                    <a:pt x="31312" y="5979"/>
                    <a:pt x="30826" y="6043"/>
                    <a:pt x="30366" y="6171"/>
                  </a:cubicBezTo>
                  <a:cubicBezTo>
                    <a:pt x="29819" y="4408"/>
                    <a:pt x="28299" y="2919"/>
                    <a:pt x="26536" y="2493"/>
                  </a:cubicBezTo>
                  <a:cubicBezTo>
                    <a:pt x="26132" y="2399"/>
                    <a:pt x="25724" y="2351"/>
                    <a:pt x="25323" y="2351"/>
                  </a:cubicBezTo>
                  <a:cubicBezTo>
                    <a:pt x="24427" y="2351"/>
                    <a:pt x="23562" y="2588"/>
                    <a:pt x="22828" y="3071"/>
                  </a:cubicBezTo>
                  <a:cubicBezTo>
                    <a:pt x="22159" y="1308"/>
                    <a:pt x="20335" y="1"/>
                    <a:pt x="1854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5" name="Google Shape;465;p29"/>
            <p:cNvSpPr/>
            <p:nvPr/>
          </p:nvSpPr>
          <p:spPr>
            <a:xfrm>
              <a:off x="3468525" y="6075"/>
              <a:ext cx="1295650" cy="724075"/>
            </a:xfrm>
            <a:custGeom>
              <a:avLst/>
              <a:gdLst/>
              <a:ahLst/>
              <a:cxnLst/>
              <a:rect l="l" t="t" r="r" b="b"/>
              <a:pathLst>
                <a:path w="51826" h="28963" extrusionOk="0">
                  <a:moveTo>
                    <a:pt x="18238" y="1"/>
                  </a:moveTo>
                  <a:cubicBezTo>
                    <a:pt x="16536" y="1"/>
                    <a:pt x="14834" y="1308"/>
                    <a:pt x="14257" y="3010"/>
                  </a:cubicBezTo>
                  <a:lnTo>
                    <a:pt x="14135" y="3131"/>
                  </a:lnTo>
                  <a:cubicBezTo>
                    <a:pt x="14120" y="3147"/>
                    <a:pt x="14097" y="3154"/>
                    <a:pt x="14070" y="3154"/>
                  </a:cubicBezTo>
                  <a:cubicBezTo>
                    <a:pt x="14044" y="3154"/>
                    <a:pt x="14013" y="3147"/>
                    <a:pt x="13983" y="3131"/>
                  </a:cubicBezTo>
                  <a:cubicBezTo>
                    <a:pt x="13130" y="2638"/>
                    <a:pt x="12159" y="2394"/>
                    <a:pt x="11186" y="2394"/>
                  </a:cubicBezTo>
                  <a:cubicBezTo>
                    <a:pt x="10183" y="2394"/>
                    <a:pt x="9178" y="2653"/>
                    <a:pt x="8299" y="3162"/>
                  </a:cubicBezTo>
                  <a:cubicBezTo>
                    <a:pt x="6627" y="4165"/>
                    <a:pt x="5472" y="6049"/>
                    <a:pt x="5442" y="7995"/>
                  </a:cubicBezTo>
                  <a:cubicBezTo>
                    <a:pt x="6080" y="8056"/>
                    <a:pt x="6779" y="8299"/>
                    <a:pt x="7357" y="8633"/>
                  </a:cubicBezTo>
                  <a:cubicBezTo>
                    <a:pt x="7873" y="7204"/>
                    <a:pt x="9241" y="6201"/>
                    <a:pt x="10731" y="6201"/>
                  </a:cubicBezTo>
                  <a:cubicBezTo>
                    <a:pt x="12342" y="6232"/>
                    <a:pt x="13709" y="7417"/>
                    <a:pt x="14469" y="8603"/>
                  </a:cubicBezTo>
                  <a:cubicBezTo>
                    <a:pt x="15016" y="8329"/>
                    <a:pt x="15624" y="8147"/>
                    <a:pt x="16263" y="7995"/>
                  </a:cubicBezTo>
                  <a:cubicBezTo>
                    <a:pt x="16902" y="7867"/>
                    <a:pt x="17559" y="7801"/>
                    <a:pt x="18215" y="7801"/>
                  </a:cubicBezTo>
                  <a:cubicBezTo>
                    <a:pt x="19275" y="7801"/>
                    <a:pt x="20332" y="7972"/>
                    <a:pt x="21308" y="8329"/>
                  </a:cubicBezTo>
                  <a:cubicBezTo>
                    <a:pt x="20974" y="7904"/>
                    <a:pt x="20700" y="7356"/>
                    <a:pt x="20640" y="6779"/>
                  </a:cubicBezTo>
                  <a:cubicBezTo>
                    <a:pt x="20427" y="5411"/>
                    <a:pt x="21004" y="3952"/>
                    <a:pt x="22190" y="3040"/>
                  </a:cubicBezTo>
                  <a:cubicBezTo>
                    <a:pt x="21582" y="1369"/>
                    <a:pt x="19849" y="122"/>
                    <a:pt x="18238" y="1"/>
                  </a:cubicBezTo>
                  <a:close/>
                  <a:moveTo>
                    <a:pt x="24974" y="2493"/>
                  </a:moveTo>
                  <a:cubicBezTo>
                    <a:pt x="24020" y="2493"/>
                    <a:pt x="23075" y="2789"/>
                    <a:pt x="22342" y="3344"/>
                  </a:cubicBezTo>
                  <a:cubicBezTo>
                    <a:pt x="21308" y="4135"/>
                    <a:pt x="20761" y="5502"/>
                    <a:pt x="20944" y="6718"/>
                  </a:cubicBezTo>
                  <a:cubicBezTo>
                    <a:pt x="21065" y="7539"/>
                    <a:pt x="21521" y="8238"/>
                    <a:pt x="22129" y="8663"/>
                  </a:cubicBezTo>
                  <a:cubicBezTo>
                    <a:pt x="22519" y="8929"/>
                    <a:pt x="22970" y="9071"/>
                    <a:pt x="23411" y="9071"/>
                  </a:cubicBezTo>
                  <a:cubicBezTo>
                    <a:pt x="23727" y="9071"/>
                    <a:pt x="24038" y="8998"/>
                    <a:pt x="24318" y="8846"/>
                  </a:cubicBezTo>
                  <a:cubicBezTo>
                    <a:pt x="25047" y="8511"/>
                    <a:pt x="25473" y="7721"/>
                    <a:pt x="25351" y="6992"/>
                  </a:cubicBezTo>
                  <a:cubicBezTo>
                    <a:pt x="25321" y="6870"/>
                    <a:pt x="25381" y="6779"/>
                    <a:pt x="25503" y="6779"/>
                  </a:cubicBezTo>
                  <a:cubicBezTo>
                    <a:pt x="25530" y="6766"/>
                    <a:pt x="25556" y="6760"/>
                    <a:pt x="25582" y="6760"/>
                  </a:cubicBezTo>
                  <a:cubicBezTo>
                    <a:pt x="25672" y="6760"/>
                    <a:pt x="25746" y="6836"/>
                    <a:pt x="25746" y="6931"/>
                  </a:cubicBezTo>
                  <a:cubicBezTo>
                    <a:pt x="25898" y="7843"/>
                    <a:pt x="25351" y="8785"/>
                    <a:pt x="24530" y="9211"/>
                  </a:cubicBezTo>
                  <a:cubicBezTo>
                    <a:pt x="24135" y="9363"/>
                    <a:pt x="23770" y="9423"/>
                    <a:pt x="23345" y="9423"/>
                  </a:cubicBezTo>
                  <a:cubicBezTo>
                    <a:pt x="25138" y="10730"/>
                    <a:pt x="26354" y="12767"/>
                    <a:pt x="26536" y="14895"/>
                  </a:cubicBezTo>
                  <a:cubicBezTo>
                    <a:pt x="26698" y="14874"/>
                    <a:pt x="26862" y="14864"/>
                    <a:pt x="27026" y="14864"/>
                  </a:cubicBezTo>
                  <a:cubicBezTo>
                    <a:pt x="28319" y="14864"/>
                    <a:pt x="29669" y="15488"/>
                    <a:pt x="30397" y="16566"/>
                  </a:cubicBezTo>
                  <a:cubicBezTo>
                    <a:pt x="31278" y="17782"/>
                    <a:pt x="31339" y="19545"/>
                    <a:pt x="30640" y="20822"/>
                  </a:cubicBezTo>
                  <a:cubicBezTo>
                    <a:pt x="32519" y="22751"/>
                    <a:pt x="35141" y="23792"/>
                    <a:pt x="37792" y="23792"/>
                  </a:cubicBezTo>
                  <a:cubicBezTo>
                    <a:pt x="38357" y="23792"/>
                    <a:pt x="38924" y="23745"/>
                    <a:pt x="39485" y="23648"/>
                  </a:cubicBezTo>
                  <a:cubicBezTo>
                    <a:pt x="40883" y="23375"/>
                    <a:pt x="42251" y="22797"/>
                    <a:pt x="43588" y="22281"/>
                  </a:cubicBezTo>
                  <a:lnTo>
                    <a:pt x="44136" y="22038"/>
                  </a:lnTo>
                  <a:cubicBezTo>
                    <a:pt x="45594" y="21430"/>
                    <a:pt x="47205" y="20822"/>
                    <a:pt x="48908" y="20761"/>
                  </a:cubicBezTo>
                  <a:cubicBezTo>
                    <a:pt x="49107" y="20744"/>
                    <a:pt x="49304" y="20735"/>
                    <a:pt x="49499" y="20735"/>
                  </a:cubicBezTo>
                  <a:cubicBezTo>
                    <a:pt x="50342" y="20735"/>
                    <a:pt x="51134" y="20896"/>
                    <a:pt x="51826" y="21217"/>
                  </a:cubicBezTo>
                  <a:cubicBezTo>
                    <a:pt x="50883" y="20427"/>
                    <a:pt x="49911" y="19879"/>
                    <a:pt x="48725" y="19606"/>
                  </a:cubicBezTo>
                  <a:cubicBezTo>
                    <a:pt x="47928" y="19390"/>
                    <a:pt x="47101" y="19282"/>
                    <a:pt x="46276" y="19282"/>
                  </a:cubicBezTo>
                  <a:cubicBezTo>
                    <a:pt x="45245" y="19282"/>
                    <a:pt x="44217" y="19451"/>
                    <a:pt x="43254" y="19788"/>
                  </a:cubicBezTo>
                  <a:cubicBezTo>
                    <a:pt x="42798" y="19940"/>
                    <a:pt x="42342" y="20153"/>
                    <a:pt x="41917" y="20335"/>
                  </a:cubicBezTo>
                  <a:cubicBezTo>
                    <a:pt x="41491" y="20518"/>
                    <a:pt x="41096" y="20700"/>
                    <a:pt x="40640" y="20852"/>
                  </a:cubicBezTo>
                  <a:cubicBezTo>
                    <a:pt x="40159" y="21024"/>
                    <a:pt x="39649" y="21118"/>
                    <a:pt x="39099" y="21118"/>
                  </a:cubicBezTo>
                  <a:cubicBezTo>
                    <a:pt x="38675" y="21118"/>
                    <a:pt x="38228" y="21062"/>
                    <a:pt x="37752" y="20943"/>
                  </a:cubicBezTo>
                  <a:cubicBezTo>
                    <a:pt x="37752" y="20943"/>
                    <a:pt x="37692" y="20943"/>
                    <a:pt x="37661" y="20913"/>
                  </a:cubicBezTo>
                  <a:cubicBezTo>
                    <a:pt x="37540" y="20822"/>
                    <a:pt x="37540" y="20700"/>
                    <a:pt x="37631" y="20639"/>
                  </a:cubicBezTo>
                  <a:cubicBezTo>
                    <a:pt x="38543" y="19606"/>
                    <a:pt x="38725" y="18025"/>
                    <a:pt x="38148" y="16809"/>
                  </a:cubicBezTo>
                  <a:cubicBezTo>
                    <a:pt x="37580" y="15614"/>
                    <a:pt x="36218" y="14742"/>
                    <a:pt x="34873" y="14742"/>
                  </a:cubicBezTo>
                  <a:cubicBezTo>
                    <a:pt x="34850" y="14742"/>
                    <a:pt x="34827" y="14742"/>
                    <a:pt x="34804" y="14743"/>
                  </a:cubicBezTo>
                  <a:cubicBezTo>
                    <a:pt x="34743" y="14743"/>
                    <a:pt x="34652" y="14712"/>
                    <a:pt x="34622" y="14621"/>
                  </a:cubicBezTo>
                  <a:cubicBezTo>
                    <a:pt x="34591" y="14560"/>
                    <a:pt x="34591" y="14439"/>
                    <a:pt x="34652" y="14408"/>
                  </a:cubicBezTo>
                  <a:cubicBezTo>
                    <a:pt x="35746" y="13405"/>
                    <a:pt x="36354" y="11946"/>
                    <a:pt x="36263" y="10487"/>
                  </a:cubicBezTo>
                  <a:cubicBezTo>
                    <a:pt x="36141" y="9059"/>
                    <a:pt x="35351" y="7691"/>
                    <a:pt x="34135" y="6870"/>
                  </a:cubicBezTo>
                  <a:cubicBezTo>
                    <a:pt x="33356" y="6364"/>
                    <a:pt x="32389" y="6094"/>
                    <a:pt x="31436" y="6094"/>
                  </a:cubicBezTo>
                  <a:cubicBezTo>
                    <a:pt x="30901" y="6094"/>
                    <a:pt x="30371" y="6179"/>
                    <a:pt x="29880" y="6353"/>
                  </a:cubicBezTo>
                  <a:cubicBezTo>
                    <a:pt x="29850" y="6369"/>
                    <a:pt x="29819" y="6376"/>
                    <a:pt x="29793" y="6376"/>
                  </a:cubicBezTo>
                  <a:cubicBezTo>
                    <a:pt x="29766" y="6376"/>
                    <a:pt x="29743" y="6369"/>
                    <a:pt x="29728" y="6353"/>
                  </a:cubicBezTo>
                  <a:cubicBezTo>
                    <a:pt x="29698" y="6353"/>
                    <a:pt x="29637" y="6262"/>
                    <a:pt x="29637" y="6232"/>
                  </a:cubicBezTo>
                  <a:cubicBezTo>
                    <a:pt x="29211" y="4499"/>
                    <a:pt x="27783" y="3040"/>
                    <a:pt x="26020" y="2615"/>
                  </a:cubicBezTo>
                  <a:cubicBezTo>
                    <a:pt x="25676" y="2533"/>
                    <a:pt x="25324" y="2493"/>
                    <a:pt x="24974" y="2493"/>
                  </a:cubicBezTo>
                  <a:close/>
                  <a:moveTo>
                    <a:pt x="10610" y="6687"/>
                  </a:moveTo>
                  <a:cubicBezTo>
                    <a:pt x="9235" y="6687"/>
                    <a:pt x="7989" y="7711"/>
                    <a:pt x="7569" y="9089"/>
                  </a:cubicBezTo>
                  <a:cubicBezTo>
                    <a:pt x="7569" y="9119"/>
                    <a:pt x="7509" y="9180"/>
                    <a:pt x="7448" y="9211"/>
                  </a:cubicBezTo>
                  <a:cubicBezTo>
                    <a:pt x="7417" y="9211"/>
                    <a:pt x="7357" y="9211"/>
                    <a:pt x="7296" y="9180"/>
                  </a:cubicBezTo>
                  <a:cubicBezTo>
                    <a:pt x="6543" y="8660"/>
                    <a:pt x="5611" y="8394"/>
                    <a:pt x="4685" y="8394"/>
                  </a:cubicBezTo>
                  <a:cubicBezTo>
                    <a:pt x="4042" y="8394"/>
                    <a:pt x="3401" y="8523"/>
                    <a:pt x="2828" y="8785"/>
                  </a:cubicBezTo>
                  <a:cubicBezTo>
                    <a:pt x="1430" y="9423"/>
                    <a:pt x="396" y="10852"/>
                    <a:pt x="214" y="12402"/>
                  </a:cubicBezTo>
                  <a:cubicBezTo>
                    <a:pt x="1" y="13922"/>
                    <a:pt x="761" y="15746"/>
                    <a:pt x="2037" y="16809"/>
                  </a:cubicBezTo>
                  <a:cubicBezTo>
                    <a:pt x="2068" y="16809"/>
                    <a:pt x="2098" y="16870"/>
                    <a:pt x="2098" y="16931"/>
                  </a:cubicBezTo>
                  <a:cubicBezTo>
                    <a:pt x="2098" y="16992"/>
                    <a:pt x="2098" y="17022"/>
                    <a:pt x="2068" y="17083"/>
                  </a:cubicBezTo>
                  <a:cubicBezTo>
                    <a:pt x="761" y="18603"/>
                    <a:pt x="275" y="20791"/>
                    <a:pt x="822" y="22767"/>
                  </a:cubicBezTo>
                  <a:cubicBezTo>
                    <a:pt x="1308" y="24743"/>
                    <a:pt x="2737" y="26414"/>
                    <a:pt x="4621" y="27266"/>
                  </a:cubicBezTo>
                  <a:cubicBezTo>
                    <a:pt x="5533" y="27676"/>
                    <a:pt x="6536" y="27881"/>
                    <a:pt x="7543" y="27881"/>
                  </a:cubicBezTo>
                  <a:cubicBezTo>
                    <a:pt x="8550" y="27881"/>
                    <a:pt x="9560" y="27676"/>
                    <a:pt x="10487" y="27266"/>
                  </a:cubicBezTo>
                  <a:cubicBezTo>
                    <a:pt x="11946" y="26597"/>
                    <a:pt x="13132" y="25503"/>
                    <a:pt x="13679" y="24226"/>
                  </a:cubicBezTo>
                  <a:cubicBezTo>
                    <a:pt x="14348" y="22797"/>
                    <a:pt x="14257" y="21126"/>
                    <a:pt x="13527" y="19910"/>
                  </a:cubicBezTo>
                  <a:cubicBezTo>
                    <a:pt x="12980" y="18968"/>
                    <a:pt x="12007" y="18329"/>
                    <a:pt x="11035" y="18238"/>
                  </a:cubicBezTo>
                  <a:cubicBezTo>
                    <a:pt x="10988" y="18235"/>
                    <a:pt x="10941" y="18234"/>
                    <a:pt x="10894" y="18234"/>
                  </a:cubicBezTo>
                  <a:cubicBezTo>
                    <a:pt x="9881" y="18234"/>
                    <a:pt x="8925" y="18857"/>
                    <a:pt x="8664" y="19758"/>
                  </a:cubicBezTo>
                  <a:cubicBezTo>
                    <a:pt x="8512" y="20275"/>
                    <a:pt x="8633" y="20822"/>
                    <a:pt x="8937" y="21278"/>
                  </a:cubicBezTo>
                  <a:cubicBezTo>
                    <a:pt x="9211" y="21703"/>
                    <a:pt x="9636" y="21977"/>
                    <a:pt x="10032" y="22007"/>
                  </a:cubicBezTo>
                  <a:cubicBezTo>
                    <a:pt x="10123" y="22007"/>
                    <a:pt x="10183" y="22098"/>
                    <a:pt x="10183" y="22189"/>
                  </a:cubicBezTo>
                  <a:cubicBezTo>
                    <a:pt x="10183" y="22281"/>
                    <a:pt x="10123" y="22341"/>
                    <a:pt x="10001" y="22341"/>
                  </a:cubicBezTo>
                  <a:cubicBezTo>
                    <a:pt x="9484" y="22281"/>
                    <a:pt x="8968" y="21977"/>
                    <a:pt x="8633" y="21490"/>
                  </a:cubicBezTo>
                  <a:cubicBezTo>
                    <a:pt x="8299" y="20913"/>
                    <a:pt x="8177" y="20275"/>
                    <a:pt x="8329" y="19667"/>
                  </a:cubicBezTo>
                  <a:cubicBezTo>
                    <a:pt x="8647" y="18657"/>
                    <a:pt x="9758" y="17866"/>
                    <a:pt x="10910" y="17866"/>
                  </a:cubicBezTo>
                  <a:cubicBezTo>
                    <a:pt x="10971" y="17866"/>
                    <a:pt x="11033" y="17869"/>
                    <a:pt x="11095" y="17873"/>
                  </a:cubicBezTo>
                  <a:cubicBezTo>
                    <a:pt x="11521" y="17873"/>
                    <a:pt x="11946" y="18025"/>
                    <a:pt x="12311" y="18208"/>
                  </a:cubicBezTo>
                  <a:lnTo>
                    <a:pt x="12250" y="18147"/>
                  </a:lnTo>
                  <a:cubicBezTo>
                    <a:pt x="11612" y="17235"/>
                    <a:pt x="11247" y="16050"/>
                    <a:pt x="11187" y="14743"/>
                  </a:cubicBezTo>
                  <a:cubicBezTo>
                    <a:pt x="11095" y="12433"/>
                    <a:pt x="12098" y="10274"/>
                    <a:pt x="13801" y="9089"/>
                  </a:cubicBezTo>
                  <a:cubicBezTo>
                    <a:pt x="13922" y="9028"/>
                    <a:pt x="13983" y="8967"/>
                    <a:pt x="14105" y="8907"/>
                  </a:cubicBezTo>
                  <a:cubicBezTo>
                    <a:pt x="13405" y="7843"/>
                    <a:pt x="12159" y="6688"/>
                    <a:pt x="10670" y="6688"/>
                  </a:cubicBezTo>
                  <a:cubicBezTo>
                    <a:pt x="10650" y="6687"/>
                    <a:pt x="10630" y="6687"/>
                    <a:pt x="10610" y="6687"/>
                  </a:cubicBezTo>
                  <a:close/>
                  <a:moveTo>
                    <a:pt x="18141" y="8163"/>
                  </a:moveTo>
                  <a:cubicBezTo>
                    <a:pt x="17511" y="8163"/>
                    <a:pt x="16879" y="8228"/>
                    <a:pt x="16263" y="8359"/>
                  </a:cubicBezTo>
                  <a:cubicBezTo>
                    <a:pt x="15594" y="8511"/>
                    <a:pt x="14986" y="8694"/>
                    <a:pt x="14439" y="8998"/>
                  </a:cubicBezTo>
                  <a:cubicBezTo>
                    <a:pt x="14287" y="9089"/>
                    <a:pt x="14165" y="9211"/>
                    <a:pt x="14044" y="9271"/>
                  </a:cubicBezTo>
                  <a:cubicBezTo>
                    <a:pt x="12433" y="10335"/>
                    <a:pt x="11491" y="12402"/>
                    <a:pt x="11612" y="14591"/>
                  </a:cubicBezTo>
                  <a:cubicBezTo>
                    <a:pt x="11673" y="15806"/>
                    <a:pt x="12007" y="16931"/>
                    <a:pt x="12615" y="17782"/>
                  </a:cubicBezTo>
                  <a:cubicBezTo>
                    <a:pt x="13314" y="18785"/>
                    <a:pt x="14348" y="19454"/>
                    <a:pt x="15412" y="19697"/>
                  </a:cubicBezTo>
                  <a:cubicBezTo>
                    <a:pt x="15635" y="19739"/>
                    <a:pt x="15862" y="19760"/>
                    <a:pt x="16089" y="19760"/>
                  </a:cubicBezTo>
                  <a:cubicBezTo>
                    <a:pt x="17002" y="19760"/>
                    <a:pt x="17903" y="19424"/>
                    <a:pt x="18512" y="18816"/>
                  </a:cubicBezTo>
                  <a:cubicBezTo>
                    <a:pt x="19211" y="18147"/>
                    <a:pt x="19454" y="17083"/>
                    <a:pt x="19150" y="16232"/>
                  </a:cubicBezTo>
                  <a:cubicBezTo>
                    <a:pt x="18853" y="15370"/>
                    <a:pt x="17945" y="14711"/>
                    <a:pt x="17052" y="14711"/>
                  </a:cubicBezTo>
                  <a:cubicBezTo>
                    <a:pt x="17032" y="14711"/>
                    <a:pt x="17012" y="14712"/>
                    <a:pt x="16992" y="14712"/>
                  </a:cubicBezTo>
                  <a:cubicBezTo>
                    <a:pt x="16871" y="14712"/>
                    <a:pt x="16810" y="14651"/>
                    <a:pt x="16810" y="14530"/>
                  </a:cubicBezTo>
                  <a:cubicBezTo>
                    <a:pt x="16810" y="14408"/>
                    <a:pt x="16871" y="14347"/>
                    <a:pt x="16992" y="14347"/>
                  </a:cubicBezTo>
                  <a:cubicBezTo>
                    <a:pt x="18056" y="14347"/>
                    <a:pt x="19150" y="15107"/>
                    <a:pt x="19515" y="16110"/>
                  </a:cubicBezTo>
                  <a:cubicBezTo>
                    <a:pt x="19849" y="17144"/>
                    <a:pt x="19545" y="18299"/>
                    <a:pt x="18785" y="19089"/>
                  </a:cubicBezTo>
                  <a:cubicBezTo>
                    <a:pt x="18121" y="19778"/>
                    <a:pt x="17141" y="20151"/>
                    <a:pt x="16149" y="20151"/>
                  </a:cubicBezTo>
                  <a:cubicBezTo>
                    <a:pt x="15872" y="20151"/>
                    <a:pt x="15593" y="20122"/>
                    <a:pt x="15320" y="20062"/>
                  </a:cubicBezTo>
                  <a:cubicBezTo>
                    <a:pt x="14804" y="19971"/>
                    <a:pt x="14348" y="19758"/>
                    <a:pt x="13892" y="19515"/>
                  </a:cubicBezTo>
                  <a:lnTo>
                    <a:pt x="13892" y="19515"/>
                  </a:lnTo>
                  <a:cubicBezTo>
                    <a:pt x="13922" y="19545"/>
                    <a:pt x="13922" y="19575"/>
                    <a:pt x="13953" y="19606"/>
                  </a:cubicBezTo>
                  <a:cubicBezTo>
                    <a:pt x="14743" y="20943"/>
                    <a:pt x="14804" y="22737"/>
                    <a:pt x="14105" y="24256"/>
                  </a:cubicBezTo>
                  <a:cubicBezTo>
                    <a:pt x="13588" y="25351"/>
                    <a:pt x="12706" y="26354"/>
                    <a:pt x="11551" y="27022"/>
                  </a:cubicBezTo>
                  <a:cubicBezTo>
                    <a:pt x="12654" y="28231"/>
                    <a:pt x="14302" y="28962"/>
                    <a:pt x="15946" y="28962"/>
                  </a:cubicBezTo>
                  <a:cubicBezTo>
                    <a:pt x="16204" y="28962"/>
                    <a:pt x="16462" y="28944"/>
                    <a:pt x="16719" y="28907"/>
                  </a:cubicBezTo>
                  <a:cubicBezTo>
                    <a:pt x="18634" y="28664"/>
                    <a:pt x="20305" y="27387"/>
                    <a:pt x="21096" y="25655"/>
                  </a:cubicBezTo>
                  <a:cubicBezTo>
                    <a:pt x="21126" y="25563"/>
                    <a:pt x="21187" y="25533"/>
                    <a:pt x="21248" y="25533"/>
                  </a:cubicBezTo>
                  <a:cubicBezTo>
                    <a:pt x="21278" y="25533"/>
                    <a:pt x="21369" y="25533"/>
                    <a:pt x="21400" y="25624"/>
                  </a:cubicBezTo>
                  <a:cubicBezTo>
                    <a:pt x="22095" y="26736"/>
                    <a:pt x="23400" y="27467"/>
                    <a:pt x="24712" y="27467"/>
                  </a:cubicBezTo>
                  <a:cubicBezTo>
                    <a:pt x="24834" y="27467"/>
                    <a:pt x="24956" y="27461"/>
                    <a:pt x="25077" y="27448"/>
                  </a:cubicBezTo>
                  <a:cubicBezTo>
                    <a:pt x="26536" y="27296"/>
                    <a:pt x="27813" y="26293"/>
                    <a:pt x="28360" y="24955"/>
                  </a:cubicBezTo>
                  <a:cubicBezTo>
                    <a:pt x="28360" y="24895"/>
                    <a:pt x="28391" y="24864"/>
                    <a:pt x="28482" y="24864"/>
                  </a:cubicBezTo>
                  <a:cubicBezTo>
                    <a:pt x="28512" y="24864"/>
                    <a:pt x="28573" y="24864"/>
                    <a:pt x="28634" y="24895"/>
                  </a:cubicBezTo>
                  <a:cubicBezTo>
                    <a:pt x="30567" y="26608"/>
                    <a:pt x="33166" y="27525"/>
                    <a:pt x="35686" y="27525"/>
                  </a:cubicBezTo>
                  <a:cubicBezTo>
                    <a:pt x="37010" y="27525"/>
                    <a:pt x="38312" y="27272"/>
                    <a:pt x="39485" y="26749"/>
                  </a:cubicBezTo>
                  <a:cubicBezTo>
                    <a:pt x="41035" y="26080"/>
                    <a:pt x="42616" y="24925"/>
                    <a:pt x="43984" y="23952"/>
                  </a:cubicBezTo>
                  <a:lnTo>
                    <a:pt x="44044" y="23861"/>
                  </a:lnTo>
                  <a:cubicBezTo>
                    <a:pt x="45412" y="22919"/>
                    <a:pt x="46658" y="22038"/>
                    <a:pt x="48421" y="21612"/>
                  </a:cubicBezTo>
                  <a:cubicBezTo>
                    <a:pt x="48960" y="21477"/>
                    <a:pt x="49681" y="21343"/>
                    <a:pt x="50450" y="21343"/>
                  </a:cubicBezTo>
                  <a:cubicBezTo>
                    <a:pt x="50722" y="21343"/>
                    <a:pt x="51000" y="21359"/>
                    <a:pt x="51278" y="21399"/>
                  </a:cubicBezTo>
                  <a:cubicBezTo>
                    <a:pt x="50639" y="21186"/>
                    <a:pt x="49976" y="21090"/>
                    <a:pt x="49248" y="21090"/>
                  </a:cubicBezTo>
                  <a:cubicBezTo>
                    <a:pt x="49146" y="21090"/>
                    <a:pt x="49043" y="21092"/>
                    <a:pt x="48938" y="21095"/>
                  </a:cubicBezTo>
                  <a:cubicBezTo>
                    <a:pt x="47297" y="21217"/>
                    <a:pt x="45716" y="21794"/>
                    <a:pt x="44257" y="22402"/>
                  </a:cubicBezTo>
                  <a:lnTo>
                    <a:pt x="43740" y="22615"/>
                  </a:lnTo>
                  <a:cubicBezTo>
                    <a:pt x="42373" y="23193"/>
                    <a:pt x="41005" y="23740"/>
                    <a:pt x="39576" y="24013"/>
                  </a:cubicBezTo>
                  <a:cubicBezTo>
                    <a:pt x="38950" y="24115"/>
                    <a:pt x="38315" y="24179"/>
                    <a:pt x="37681" y="24179"/>
                  </a:cubicBezTo>
                  <a:cubicBezTo>
                    <a:pt x="37175" y="24179"/>
                    <a:pt x="36671" y="24138"/>
                    <a:pt x="36172" y="24044"/>
                  </a:cubicBezTo>
                  <a:cubicBezTo>
                    <a:pt x="33953" y="23709"/>
                    <a:pt x="31856" y="22645"/>
                    <a:pt x="30305" y="21004"/>
                  </a:cubicBezTo>
                  <a:cubicBezTo>
                    <a:pt x="30214" y="20943"/>
                    <a:pt x="30214" y="20882"/>
                    <a:pt x="30245" y="20791"/>
                  </a:cubicBezTo>
                  <a:cubicBezTo>
                    <a:pt x="31005" y="19575"/>
                    <a:pt x="30944" y="17934"/>
                    <a:pt x="30153" y="16809"/>
                  </a:cubicBezTo>
                  <a:cubicBezTo>
                    <a:pt x="29468" y="15819"/>
                    <a:pt x="28294" y="15253"/>
                    <a:pt x="27129" y="15253"/>
                  </a:cubicBezTo>
                  <a:cubicBezTo>
                    <a:pt x="26900" y="15253"/>
                    <a:pt x="26670" y="15275"/>
                    <a:pt x="26445" y="15320"/>
                  </a:cubicBezTo>
                  <a:cubicBezTo>
                    <a:pt x="26415" y="15320"/>
                    <a:pt x="26354" y="15320"/>
                    <a:pt x="26293" y="15290"/>
                  </a:cubicBezTo>
                  <a:cubicBezTo>
                    <a:pt x="26263" y="15229"/>
                    <a:pt x="26232" y="15168"/>
                    <a:pt x="26232" y="15138"/>
                  </a:cubicBezTo>
                  <a:cubicBezTo>
                    <a:pt x="26080" y="12949"/>
                    <a:pt x="24834" y="10822"/>
                    <a:pt x="22889" y="9545"/>
                  </a:cubicBezTo>
                  <a:cubicBezTo>
                    <a:pt x="21536" y="8636"/>
                    <a:pt x="19843" y="8163"/>
                    <a:pt x="18141" y="816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466" name="Google Shape;466;p29"/>
          <p:cNvGrpSpPr/>
          <p:nvPr/>
        </p:nvGrpSpPr>
        <p:grpSpPr>
          <a:xfrm>
            <a:off x="7620519" y="5500167"/>
            <a:ext cx="236275" cy="282933"/>
            <a:chOff x="6576500" y="973175"/>
            <a:chExt cx="218100" cy="212200"/>
          </a:xfrm>
        </p:grpSpPr>
        <p:sp>
          <p:nvSpPr>
            <p:cNvPr id="467" name="Google Shape;467;p29"/>
            <p:cNvSpPr/>
            <p:nvPr/>
          </p:nvSpPr>
          <p:spPr>
            <a:xfrm>
              <a:off x="6576500" y="973175"/>
              <a:ext cx="218100" cy="212200"/>
            </a:xfrm>
            <a:custGeom>
              <a:avLst/>
              <a:gdLst/>
              <a:ahLst/>
              <a:cxnLst/>
              <a:rect l="l" t="t" r="r" b="b"/>
              <a:pathLst>
                <a:path w="8724" h="8488" extrusionOk="0">
                  <a:moveTo>
                    <a:pt x="3505" y="1"/>
                  </a:moveTo>
                  <a:cubicBezTo>
                    <a:pt x="3292" y="1"/>
                    <a:pt x="3073" y="43"/>
                    <a:pt x="2858" y="132"/>
                  </a:cubicBezTo>
                  <a:cubicBezTo>
                    <a:pt x="2037" y="466"/>
                    <a:pt x="1611" y="1408"/>
                    <a:pt x="1946" y="2290"/>
                  </a:cubicBezTo>
                  <a:cubicBezTo>
                    <a:pt x="2006" y="2472"/>
                    <a:pt x="2128" y="2624"/>
                    <a:pt x="2250" y="2776"/>
                  </a:cubicBezTo>
                  <a:cubicBezTo>
                    <a:pt x="2067" y="2715"/>
                    <a:pt x="1824" y="2715"/>
                    <a:pt x="1642" y="2715"/>
                  </a:cubicBezTo>
                  <a:cubicBezTo>
                    <a:pt x="730" y="2776"/>
                    <a:pt x="0" y="3567"/>
                    <a:pt x="92" y="4478"/>
                  </a:cubicBezTo>
                  <a:cubicBezTo>
                    <a:pt x="149" y="5338"/>
                    <a:pt x="882" y="6036"/>
                    <a:pt x="1730" y="6036"/>
                  </a:cubicBezTo>
                  <a:cubicBezTo>
                    <a:pt x="1782" y="6036"/>
                    <a:pt x="1833" y="6034"/>
                    <a:pt x="1885" y="6029"/>
                  </a:cubicBezTo>
                  <a:cubicBezTo>
                    <a:pt x="2067" y="5998"/>
                    <a:pt x="2250" y="5968"/>
                    <a:pt x="2432" y="5877"/>
                  </a:cubicBezTo>
                  <a:lnTo>
                    <a:pt x="2432" y="5877"/>
                  </a:lnTo>
                  <a:cubicBezTo>
                    <a:pt x="2310" y="6029"/>
                    <a:pt x="2219" y="6241"/>
                    <a:pt x="2158" y="6424"/>
                  </a:cubicBezTo>
                  <a:cubicBezTo>
                    <a:pt x="1946" y="7305"/>
                    <a:pt x="2493" y="8217"/>
                    <a:pt x="3405" y="8430"/>
                  </a:cubicBezTo>
                  <a:cubicBezTo>
                    <a:pt x="3542" y="8469"/>
                    <a:pt x="3680" y="8488"/>
                    <a:pt x="3817" y="8488"/>
                  </a:cubicBezTo>
                  <a:cubicBezTo>
                    <a:pt x="4532" y="8488"/>
                    <a:pt x="5207" y="7979"/>
                    <a:pt x="5411" y="7214"/>
                  </a:cubicBezTo>
                  <a:cubicBezTo>
                    <a:pt x="5441" y="7001"/>
                    <a:pt x="5472" y="6819"/>
                    <a:pt x="5441" y="6606"/>
                  </a:cubicBezTo>
                  <a:lnTo>
                    <a:pt x="5441" y="6606"/>
                  </a:lnTo>
                  <a:cubicBezTo>
                    <a:pt x="5563" y="6758"/>
                    <a:pt x="5715" y="6910"/>
                    <a:pt x="5897" y="7032"/>
                  </a:cubicBezTo>
                  <a:cubicBezTo>
                    <a:pt x="6181" y="7206"/>
                    <a:pt x="6496" y="7291"/>
                    <a:pt x="6806" y="7291"/>
                  </a:cubicBezTo>
                  <a:cubicBezTo>
                    <a:pt x="7359" y="7291"/>
                    <a:pt x="7895" y="7021"/>
                    <a:pt x="8207" y="6515"/>
                  </a:cubicBezTo>
                  <a:cubicBezTo>
                    <a:pt x="8724" y="5694"/>
                    <a:pt x="8481" y="4691"/>
                    <a:pt x="7690" y="4174"/>
                  </a:cubicBezTo>
                  <a:cubicBezTo>
                    <a:pt x="7508" y="4083"/>
                    <a:pt x="7295" y="3992"/>
                    <a:pt x="7113" y="3962"/>
                  </a:cubicBezTo>
                  <a:cubicBezTo>
                    <a:pt x="7295" y="3871"/>
                    <a:pt x="7508" y="3779"/>
                    <a:pt x="7660" y="3658"/>
                  </a:cubicBezTo>
                  <a:cubicBezTo>
                    <a:pt x="8359" y="3050"/>
                    <a:pt x="8481" y="2016"/>
                    <a:pt x="7873" y="1287"/>
                  </a:cubicBezTo>
                  <a:cubicBezTo>
                    <a:pt x="7530" y="893"/>
                    <a:pt x="7053" y="682"/>
                    <a:pt x="6576" y="682"/>
                  </a:cubicBezTo>
                  <a:cubicBezTo>
                    <a:pt x="6206" y="682"/>
                    <a:pt x="5838" y="809"/>
                    <a:pt x="5532" y="1074"/>
                  </a:cubicBezTo>
                  <a:cubicBezTo>
                    <a:pt x="5380" y="1196"/>
                    <a:pt x="5259" y="1378"/>
                    <a:pt x="5137" y="1530"/>
                  </a:cubicBezTo>
                  <a:cubicBezTo>
                    <a:pt x="5137" y="1348"/>
                    <a:pt x="5107" y="1135"/>
                    <a:pt x="5016" y="1044"/>
                  </a:cubicBezTo>
                  <a:cubicBezTo>
                    <a:pt x="4763" y="401"/>
                    <a:pt x="4164" y="1"/>
                    <a:pt x="350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8" name="Google Shape;468;p29"/>
            <p:cNvSpPr/>
            <p:nvPr/>
          </p:nvSpPr>
          <p:spPr>
            <a:xfrm>
              <a:off x="6638800" y="1063850"/>
              <a:ext cx="51700" cy="30425"/>
            </a:xfrm>
            <a:custGeom>
              <a:avLst/>
              <a:gdLst/>
              <a:ahLst/>
              <a:cxnLst/>
              <a:rect l="l" t="t" r="r" b="b"/>
              <a:pathLst>
                <a:path w="2068" h="1217" extrusionOk="0">
                  <a:moveTo>
                    <a:pt x="1" y="0"/>
                  </a:moveTo>
                  <a:lnTo>
                    <a:pt x="1" y="61"/>
                  </a:lnTo>
                  <a:lnTo>
                    <a:pt x="1855" y="487"/>
                  </a:lnTo>
                  <a:lnTo>
                    <a:pt x="62" y="1155"/>
                  </a:lnTo>
                  <a:lnTo>
                    <a:pt x="62" y="1216"/>
                  </a:lnTo>
                  <a:lnTo>
                    <a:pt x="2068" y="48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9" name="Google Shape;469;p29"/>
            <p:cNvSpPr/>
            <p:nvPr/>
          </p:nvSpPr>
          <p:spPr>
            <a:xfrm>
              <a:off x="6629700" y="1074475"/>
              <a:ext cx="57775" cy="6125"/>
            </a:xfrm>
            <a:custGeom>
              <a:avLst/>
              <a:gdLst/>
              <a:ahLst/>
              <a:cxnLst/>
              <a:rect l="l" t="t" r="r" b="b"/>
              <a:pathLst>
                <a:path w="2311" h="245" extrusionOk="0">
                  <a:moveTo>
                    <a:pt x="2310" y="1"/>
                  </a:moveTo>
                  <a:lnTo>
                    <a:pt x="0" y="183"/>
                  </a:lnTo>
                  <a:lnTo>
                    <a:pt x="0" y="244"/>
                  </a:lnTo>
                  <a:lnTo>
                    <a:pt x="2310" y="92"/>
                  </a:lnTo>
                  <a:lnTo>
                    <a:pt x="231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0" name="Google Shape;470;p29"/>
            <p:cNvSpPr/>
            <p:nvPr/>
          </p:nvSpPr>
          <p:spPr>
            <a:xfrm>
              <a:off x="6625125" y="1076775"/>
              <a:ext cx="5350" cy="6100"/>
            </a:xfrm>
            <a:custGeom>
              <a:avLst/>
              <a:gdLst/>
              <a:ahLst/>
              <a:cxnLst/>
              <a:rect l="l" t="t" r="r" b="b"/>
              <a:pathLst>
                <a:path w="214" h="244" extrusionOk="0">
                  <a:moveTo>
                    <a:pt x="122" y="0"/>
                  </a:moveTo>
                  <a:cubicBezTo>
                    <a:pt x="61" y="0"/>
                    <a:pt x="1" y="91"/>
                    <a:pt x="1" y="122"/>
                  </a:cubicBezTo>
                  <a:cubicBezTo>
                    <a:pt x="1" y="182"/>
                    <a:pt x="31" y="243"/>
                    <a:pt x="122" y="243"/>
                  </a:cubicBezTo>
                  <a:cubicBezTo>
                    <a:pt x="183" y="243"/>
                    <a:pt x="213" y="182"/>
                    <a:pt x="213" y="122"/>
                  </a:cubicBezTo>
                  <a:cubicBezTo>
                    <a:pt x="213" y="30"/>
                    <a:pt x="183" y="0"/>
                    <a:pt x="12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1" name="Google Shape;471;p29"/>
            <p:cNvSpPr/>
            <p:nvPr/>
          </p:nvSpPr>
          <p:spPr>
            <a:xfrm>
              <a:off x="6635000" y="1061575"/>
              <a:ext cx="5350" cy="6100"/>
            </a:xfrm>
            <a:custGeom>
              <a:avLst/>
              <a:gdLst/>
              <a:ahLst/>
              <a:cxnLst/>
              <a:rect l="l" t="t" r="r" b="b"/>
              <a:pathLst>
                <a:path w="214" h="244" extrusionOk="0">
                  <a:moveTo>
                    <a:pt x="92" y="0"/>
                  </a:moveTo>
                  <a:cubicBezTo>
                    <a:pt x="31" y="0"/>
                    <a:pt x="1" y="31"/>
                    <a:pt x="1" y="122"/>
                  </a:cubicBezTo>
                  <a:cubicBezTo>
                    <a:pt x="1" y="183"/>
                    <a:pt x="31" y="243"/>
                    <a:pt x="92" y="243"/>
                  </a:cubicBezTo>
                  <a:cubicBezTo>
                    <a:pt x="183" y="243"/>
                    <a:pt x="214" y="183"/>
                    <a:pt x="214" y="122"/>
                  </a:cubicBezTo>
                  <a:cubicBezTo>
                    <a:pt x="214" y="31"/>
                    <a:pt x="183" y="0"/>
                    <a:pt x="9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2" name="Google Shape;472;p29"/>
            <p:cNvSpPr/>
            <p:nvPr/>
          </p:nvSpPr>
          <p:spPr>
            <a:xfrm>
              <a:off x="6636525" y="1091200"/>
              <a:ext cx="6100" cy="5350"/>
            </a:xfrm>
            <a:custGeom>
              <a:avLst/>
              <a:gdLst/>
              <a:ahLst/>
              <a:cxnLst/>
              <a:rect l="l" t="t" r="r" b="b"/>
              <a:pathLst>
                <a:path w="244" h="214" extrusionOk="0">
                  <a:moveTo>
                    <a:pt x="122" y="1"/>
                  </a:moveTo>
                  <a:cubicBezTo>
                    <a:pt x="31" y="1"/>
                    <a:pt x="1" y="31"/>
                    <a:pt x="1" y="122"/>
                  </a:cubicBezTo>
                  <a:cubicBezTo>
                    <a:pt x="1" y="183"/>
                    <a:pt x="31" y="213"/>
                    <a:pt x="122" y="213"/>
                  </a:cubicBezTo>
                  <a:cubicBezTo>
                    <a:pt x="183" y="213"/>
                    <a:pt x="244" y="183"/>
                    <a:pt x="244" y="122"/>
                  </a:cubicBezTo>
                  <a:cubicBezTo>
                    <a:pt x="244" y="31"/>
                    <a:pt x="183" y="1"/>
                    <a:pt x="12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3" name="Google Shape;473;p29"/>
            <p:cNvSpPr/>
            <p:nvPr/>
          </p:nvSpPr>
          <p:spPr>
            <a:xfrm>
              <a:off x="6660075" y="1072200"/>
              <a:ext cx="29675" cy="53225"/>
            </a:xfrm>
            <a:custGeom>
              <a:avLst/>
              <a:gdLst/>
              <a:ahLst/>
              <a:cxnLst/>
              <a:rect l="l" t="t" r="r" b="b"/>
              <a:pathLst>
                <a:path w="1187" h="2129" extrusionOk="0">
                  <a:moveTo>
                    <a:pt x="1126" y="1"/>
                  </a:moveTo>
                  <a:lnTo>
                    <a:pt x="1" y="1855"/>
                  </a:lnTo>
                  <a:lnTo>
                    <a:pt x="92" y="1885"/>
                  </a:lnTo>
                  <a:lnTo>
                    <a:pt x="1065" y="213"/>
                  </a:lnTo>
                  <a:lnTo>
                    <a:pt x="1156" y="2128"/>
                  </a:lnTo>
                  <a:lnTo>
                    <a:pt x="1186" y="2128"/>
                  </a:lnTo>
                  <a:lnTo>
                    <a:pt x="112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4" name="Google Shape;474;p29"/>
            <p:cNvSpPr/>
            <p:nvPr/>
          </p:nvSpPr>
          <p:spPr>
            <a:xfrm>
              <a:off x="6673000" y="1074475"/>
              <a:ext cx="15975" cy="57025"/>
            </a:xfrm>
            <a:custGeom>
              <a:avLst/>
              <a:gdLst/>
              <a:ahLst/>
              <a:cxnLst/>
              <a:rect l="l" t="t" r="r" b="b"/>
              <a:pathLst>
                <a:path w="639" h="2281" extrusionOk="0">
                  <a:moveTo>
                    <a:pt x="548" y="1"/>
                  </a:moveTo>
                  <a:lnTo>
                    <a:pt x="1" y="2250"/>
                  </a:lnTo>
                  <a:lnTo>
                    <a:pt x="61" y="2281"/>
                  </a:lnTo>
                  <a:lnTo>
                    <a:pt x="639" y="31"/>
                  </a:lnTo>
                  <a:lnTo>
                    <a:pt x="54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5" name="Google Shape;475;p29"/>
            <p:cNvSpPr/>
            <p:nvPr/>
          </p:nvSpPr>
          <p:spPr>
            <a:xfrm>
              <a:off x="6669975" y="1129675"/>
              <a:ext cx="6100" cy="6675"/>
            </a:xfrm>
            <a:custGeom>
              <a:avLst/>
              <a:gdLst/>
              <a:ahLst/>
              <a:cxnLst/>
              <a:rect l="l" t="t" r="r" b="b"/>
              <a:pathLst>
                <a:path w="244" h="267" extrusionOk="0">
                  <a:moveTo>
                    <a:pt x="90" y="0"/>
                  </a:moveTo>
                  <a:cubicBezTo>
                    <a:pt x="34" y="0"/>
                    <a:pt x="0" y="35"/>
                    <a:pt x="0" y="103"/>
                  </a:cubicBezTo>
                  <a:cubicBezTo>
                    <a:pt x="0" y="164"/>
                    <a:pt x="30" y="255"/>
                    <a:pt x="61" y="255"/>
                  </a:cubicBezTo>
                  <a:cubicBezTo>
                    <a:pt x="84" y="263"/>
                    <a:pt x="105" y="266"/>
                    <a:pt x="123" y="266"/>
                  </a:cubicBezTo>
                  <a:cubicBezTo>
                    <a:pt x="179" y="266"/>
                    <a:pt x="213" y="232"/>
                    <a:pt x="213" y="164"/>
                  </a:cubicBezTo>
                  <a:cubicBezTo>
                    <a:pt x="243" y="103"/>
                    <a:pt x="213" y="12"/>
                    <a:pt x="152" y="12"/>
                  </a:cubicBezTo>
                  <a:cubicBezTo>
                    <a:pt x="129" y="4"/>
                    <a:pt x="108" y="0"/>
                    <a:pt x="9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6" name="Google Shape;476;p29"/>
            <p:cNvSpPr/>
            <p:nvPr/>
          </p:nvSpPr>
          <p:spPr>
            <a:xfrm>
              <a:off x="6657800" y="1116400"/>
              <a:ext cx="6100" cy="6275"/>
            </a:xfrm>
            <a:custGeom>
              <a:avLst/>
              <a:gdLst/>
              <a:ahLst/>
              <a:cxnLst/>
              <a:rect l="l" t="t" r="r" b="b"/>
              <a:pathLst>
                <a:path w="244" h="251" extrusionOk="0">
                  <a:moveTo>
                    <a:pt x="81" y="1"/>
                  </a:moveTo>
                  <a:cubicBezTo>
                    <a:pt x="31" y="1"/>
                    <a:pt x="1" y="44"/>
                    <a:pt x="1" y="87"/>
                  </a:cubicBezTo>
                  <a:cubicBezTo>
                    <a:pt x="1" y="178"/>
                    <a:pt x="31" y="239"/>
                    <a:pt x="61" y="239"/>
                  </a:cubicBezTo>
                  <a:cubicBezTo>
                    <a:pt x="86" y="247"/>
                    <a:pt x="108" y="251"/>
                    <a:pt x="128" y="251"/>
                  </a:cubicBezTo>
                  <a:cubicBezTo>
                    <a:pt x="181" y="251"/>
                    <a:pt x="213" y="223"/>
                    <a:pt x="213" y="178"/>
                  </a:cubicBezTo>
                  <a:cubicBezTo>
                    <a:pt x="244" y="87"/>
                    <a:pt x="213" y="26"/>
                    <a:pt x="153" y="26"/>
                  </a:cubicBezTo>
                  <a:cubicBezTo>
                    <a:pt x="126" y="8"/>
                    <a:pt x="102" y="1"/>
                    <a:pt x="8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7" name="Google Shape;477;p29"/>
            <p:cNvSpPr/>
            <p:nvPr/>
          </p:nvSpPr>
          <p:spPr>
            <a:xfrm>
              <a:off x="6685925" y="1124000"/>
              <a:ext cx="7625" cy="6275"/>
            </a:xfrm>
            <a:custGeom>
              <a:avLst/>
              <a:gdLst/>
              <a:ahLst/>
              <a:cxnLst/>
              <a:rect l="l" t="t" r="r" b="b"/>
              <a:pathLst>
                <a:path w="305" h="251" extrusionOk="0">
                  <a:moveTo>
                    <a:pt x="125" y="1"/>
                  </a:moveTo>
                  <a:cubicBezTo>
                    <a:pt x="76" y="1"/>
                    <a:pt x="31" y="44"/>
                    <a:pt x="31" y="87"/>
                  </a:cubicBezTo>
                  <a:cubicBezTo>
                    <a:pt x="0" y="178"/>
                    <a:pt x="31" y="208"/>
                    <a:pt x="122" y="239"/>
                  </a:cubicBezTo>
                  <a:cubicBezTo>
                    <a:pt x="138" y="247"/>
                    <a:pt x="157" y="251"/>
                    <a:pt x="175" y="251"/>
                  </a:cubicBezTo>
                  <a:cubicBezTo>
                    <a:pt x="225" y="251"/>
                    <a:pt x="274" y="222"/>
                    <a:pt x="274" y="178"/>
                  </a:cubicBezTo>
                  <a:cubicBezTo>
                    <a:pt x="304" y="87"/>
                    <a:pt x="274" y="26"/>
                    <a:pt x="183" y="26"/>
                  </a:cubicBezTo>
                  <a:cubicBezTo>
                    <a:pt x="165" y="8"/>
                    <a:pt x="145" y="1"/>
                    <a:pt x="12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8" name="Google Shape;478;p29"/>
            <p:cNvSpPr/>
            <p:nvPr/>
          </p:nvSpPr>
          <p:spPr>
            <a:xfrm>
              <a:off x="6683650" y="1073725"/>
              <a:ext cx="51700" cy="40300"/>
            </a:xfrm>
            <a:custGeom>
              <a:avLst/>
              <a:gdLst/>
              <a:ahLst/>
              <a:cxnLst/>
              <a:rect l="l" t="t" r="r" b="b"/>
              <a:pathLst>
                <a:path w="2068" h="1612" extrusionOk="0">
                  <a:moveTo>
                    <a:pt x="0" y="1"/>
                  </a:moveTo>
                  <a:lnTo>
                    <a:pt x="1429" y="1611"/>
                  </a:lnTo>
                  <a:lnTo>
                    <a:pt x="1459" y="1581"/>
                  </a:lnTo>
                  <a:lnTo>
                    <a:pt x="213" y="122"/>
                  </a:lnTo>
                  <a:lnTo>
                    <a:pt x="2067" y="669"/>
                  </a:lnTo>
                  <a:lnTo>
                    <a:pt x="2067" y="57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9" name="Google Shape;479;p29"/>
            <p:cNvSpPr/>
            <p:nvPr/>
          </p:nvSpPr>
          <p:spPr>
            <a:xfrm>
              <a:off x="6685925" y="1074475"/>
              <a:ext cx="49425" cy="32700"/>
            </a:xfrm>
            <a:custGeom>
              <a:avLst/>
              <a:gdLst/>
              <a:ahLst/>
              <a:cxnLst/>
              <a:rect l="l" t="t" r="r" b="b"/>
              <a:pathLst>
                <a:path w="1977" h="1308" extrusionOk="0">
                  <a:moveTo>
                    <a:pt x="31" y="1"/>
                  </a:moveTo>
                  <a:lnTo>
                    <a:pt x="0" y="62"/>
                  </a:lnTo>
                  <a:lnTo>
                    <a:pt x="1946" y="1308"/>
                  </a:lnTo>
                  <a:lnTo>
                    <a:pt x="1976" y="1247"/>
                  </a:lnTo>
                  <a:lnTo>
                    <a:pt x="3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0" name="Google Shape;480;p29"/>
            <p:cNvSpPr/>
            <p:nvPr/>
          </p:nvSpPr>
          <p:spPr>
            <a:xfrm>
              <a:off x="6733800" y="1104575"/>
              <a:ext cx="6100" cy="5650"/>
            </a:xfrm>
            <a:custGeom>
              <a:avLst/>
              <a:gdLst/>
              <a:ahLst/>
              <a:cxnLst/>
              <a:rect l="l" t="t" r="r" b="b"/>
              <a:pathLst>
                <a:path w="244" h="226" extrusionOk="0">
                  <a:moveTo>
                    <a:pt x="147" y="1"/>
                  </a:moveTo>
                  <a:cubicBezTo>
                    <a:pt x="108" y="1"/>
                    <a:pt x="53" y="29"/>
                    <a:pt x="31" y="74"/>
                  </a:cubicBezTo>
                  <a:cubicBezTo>
                    <a:pt x="0" y="104"/>
                    <a:pt x="31" y="195"/>
                    <a:pt x="61" y="225"/>
                  </a:cubicBezTo>
                  <a:cubicBezTo>
                    <a:pt x="91" y="225"/>
                    <a:pt x="183" y="225"/>
                    <a:pt x="213" y="195"/>
                  </a:cubicBezTo>
                  <a:cubicBezTo>
                    <a:pt x="243" y="134"/>
                    <a:pt x="213" y="74"/>
                    <a:pt x="183" y="13"/>
                  </a:cubicBezTo>
                  <a:cubicBezTo>
                    <a:pt x="175" y="5"/>
                    <a:pt x="162" y="1"/>
                    <a:pt x="14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1" name="Google Shape;481;p29"/>
            <p:cNvSpPr/>
            <p:nvPr/>
          </p:nvSpPr>
          <p:spPr>
            <a:xfrm>
              <a:off x="6717075" y="1111425"/>
              <a:ext cx="6875" cy="6100"/>
            </a:xfrm>
            <a:custGeom>
              <a:avLst/>
              <a:gdLst/>
              <a:ahLst/>
              <a:cxnLst/>
              <a:rect l="l" t="t" r="r" b="b"/>
              <a:pathLst>
                <a:path w="275" h="244" extrusionOk="0">
                  <a:moveTo>
                    <a:pt x="153" y="0"/>
                  </a:moveTo>
                  <a:cubicBezTo>
                    <a:pt x="122" y="0"/>
                    <a:pt x="84" y="29"/>
                    <a:pt x="61" y="73"/>
                  </a:cubicBezTo>
                  <a:cubicBezTo>
                    <a:pt x="1" y="103"/>
                    <a:pt x="61" y="164"/>
                    <a:pt x="92" y="225"/>
                  </a:cubicBezTo>
                  <a:cubicBezTo>
                    <a:pt x="103" y="236"/>
                    <a:pt x="118" y="243"/>
                    <a:pt x="136" y="243"/>
                  </a:cubicBezTo>
                  <a:cubicBezTo>
                    <a:pt x="167" y="243"/>
                    <a:pt x="205" y="222"/>
                    <a:pt x="244" y="164"/>
                  </a:cubicBezTo>
                  <a:cubicBezTo>
                    <a:pt x="274" y="134"/>
                    <a:pt x="244" y="73"/>
                    <a:pt x="183" y="12"/>
                  </a:cubicBezTo>
                  <a:cubicBezTo>
                    <a:pt x="175" y="4"/>
                    <a:pt x="164" y="0"/>
                    <a:pt x="1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2" name="Google Shape;482;p29"/>
            <p:cNvSpPr/>
            <p:nvPr/>
          </p:nvSpPr>
          <p:spPr>
            <a:xfrm>
              <a:off x="6732275" y="1087100"/>
              <a:ext cx="6875" cy="5200"/>
            </a:xfrm>
            <a:custGeom>
              <a:avLst/>
              <a:gdLst/>
              <a:ahLst/>
              <a:cxnLst/>
              <a:rect l="l" t="t" r="r" b="b"/>
              <a:pathLst>
                <a:path w="275" h="208" extrusionOk="0">
                  <a:moveTo>
                    <a:pt x="161" y="0"/>
                  </a:moveTo>
                  <a:cubicBezTo>
                    <a:pt x="119" y="0"/>
                    <a:pt x="83" y="22"/>
                    <a:pt x="61" y="43"/>
                  </a:cubicBezTo>
                  <a:cubicBezTo>
                    <a:pt x="0" y="73"/>
                    <a:pt x="61" y="165"/>
                    <a:pt x="92" y="195"/>
                  </a:cubicBezTo>
                  <a:cubicBezTo>
                    <a:pt x="109" y="204"/>
                    <a:pt x="130" y="208"/>
                    <a:pt x="150" y="208"/>
                  </a:cubicBezTo>
                  <a:cubicBezTo>
                    <a:pt x="198" y="208"/>
                    <a:pt x="244" y="186"/>
                    <a:pt x="244" y="165"/>
                  </a:cubicBezTo>
                  <a:cubicBezTo>
                    <a:pt x="274" y="134"/>
                    <a:pt x="244" y="43"/>
                    <a:pt x="213" y="13"/>
                  </a:cubicBezTo>
                  <a:cubicBezTo>
                    <a:pt x="195" y="4"/>
                    <a:pt x="178" y="0"/>
                    <a:pt x="16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3" name="Google Shape;483;p29"/>
            <p:cNvSpPr/>
            <p:nvPr/>
          </p:nvSpPr>
          <p:spPr>
            <a:xfrm>
              <a:off x="6683650" y="1034200"/>
              <a:ext cx="50175" cy="44875"/>
            </a:xfrm>
            <a:custGeom>
              <a:avLst/>
              <a:gdLst/>
              <a:ahLst/>
              <a:cxnLst/>
              <a:rect l="l" t="t" r="r" b="b"/>
              <a:pathLst>
                <a:path w="2007" h="1795" extrusionOk="0">
                  <a:moveTo>
                    <a:pt x="1186" y="1"/>
                  </a:moveTo>
                  <a:lnTo>
                    <a:pt x="0" y="1794"/>
                  </a:lnTo>
                  <a:lnTo>
                    <a:pt x="2006" y="913"/>
                  </a:lnTo>
                  <a:lnTo>
                    <a:pt x="1945" y="822"/>
                  </a:lnTo>
                  <a:lnTo>
                    <a:pt x="213" y="1582"/>
                  </a:lnTo>
                  <a:lnTo>
                    <a:pt x="1277" y="31"/>
                  </a:lnTo>
                  <a:lnTo>
                    <a:pt x="11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4" name="Google Shape;484;p29"/>
            <p:cNvSpPr/>
            <p:nvPr/>
          </p:nvSpPr>
          <p:spPr>
            <a:xfrm>
              <a:off x="6685925" y="1038000"/>
              <a:ext cx="45625" cy="38800"/>
            </a:xfrm>
            <a:custGeom>
              <a:avLst/>
              <a:gdLst/>
              <a:ahLst/>
              <a:cxnLst/>
              <a:rect l="l" t="t" r="r" b="b"/>
              <a:pathLst>
                <a:path w="1825" h="1552" extrusionOk="0">
                  <a:moveTo>
                    <a:pt x="1794" y="1"/>
                  </a:moveTo>
                  <a:lnTo>
                    <a:pt x="0" y="1490"/>
                  </a:lnTo>
                  <a:lnTo>
                    <a:pt x="61" y="1551"/>
                  </a:lnTo>
                  <a:lnTo>
                    <a:pt x="1824" y="62"/>
                  </a:lnTo>
                  <a:lnTo>
                    <a:pt x="1794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5" name="Google Shape;485;p29"/>
            <p:cNvSpPr/>
            <p:nvPr/>
          </p:nvSpPr>
          <p:spPr>
            <a:xfrm>
              <a:off x="6730000" y="1036100"/>
              <a:ext cx="5350" cy="5550"/>
            </a:xfrm>
            <a:custGeom>
              <a:avLst/>
              <a:gdLst/>
              <a:ahLst/>
              <a:cxnLst/>
              <a:rect l="l" t="t" r="r" b="b"/>
              <a:pathLst>
                <a:path w="214" h="222" extrusionOk="0">
                  <a:moveTo>
                    <a:pt x="107" y="1"/>
                  </a:moveTo>
                  <a:cubicBezTo>
                    <a:pt x="76" y="1"/>
                    <a:pt x="46" y="16"/>
                    <a:pt x="31" y="47"/>
                  </a:cubicBezTo>
                  <a:cubicBezTo>
                    <a:pt x="0" y="77"/>
                    <a:pt x="0" y="138"/>
                    <a:pt x="31" y="198"/>
                  </a:cubicBezTo>
                  <a:cubicBezTo>
                    <a:pt x="46" y="214"/>
                    <a:pt x="76" y="221"/>
                    <a:pt x="107" y="221"/>
                  </a:cubicBezTo>
                  <a:cubicBezTo>
                    <a:pt x="137" y="221"/>
                    <a:pt x="167" y="214"/>
                    <a:pt x="183" y="198"/>
                  </a:cubicBezTo>
                  <a:cubicBezTo>
                    <a:pt x="213" y="138"/>
                    <a:pt x="213" y="77"/>
                    <a:pt x="183" y="47"/>
                  </a:cubicBezTo>
                  <a:cubicBezTo>
                    <a:pt x="167" y="16"/>
                    <a:pt x="137" y="1"/>
                    <a:pt x="10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6" name="Google Shape;486;p29"/>
            <p:cNvSpPr/>
            <p:nvPr/>
          </p:nvSpPr>
          <p:spPr>
            <a:xfrm>
              <a:off x="6731525" y="1053400"/>
              <a:ext cx="6100" cy="4950"/>
            </a:xfrm>
            <a:custGeom>
              <a:avLst/>
              <a:gdLst/>
              <a:ahLst/>
              <a:cxnLst/>
              <a:rect l="l" t="t" r="r" b="b"/>
              <a:pathLst>
                <a:path w="244" h="198" extrusionOk="0">
                  <a:moveTo>
                    <a:pt x="118" y="0"/>
                  </a:moveTo>
                  <a:cubicBezTo>
                    <a:pt x="91" y="0"/>
                    <a:pt x="61" y="8"/>
                    <a:pt x="30" y="23"/>
                  </a:cubicBezTo>
                  <a:cubicBezTo>
                    <a:pt x="0" y="54"/>
                    <a:pt x="0" y="145"/>
                    <a:pt x="30" y="175"/>
                  </a:cubicBezTo>
                  <a:cubicBezTo>
                    <a:pt x="61" y="190"/>
                    <a:pt x="91" y="198"/>
                    <a:pt x="118" y="198"/>
                  </a:cubicBezTo>
                  <a:cubicBezTo>
                    <a:pt x="144" y="198"/>
                    <a:pt x="167" y="190"/>
                    <a:pt x="182" y="175"/>
                  </a:cubicBezTo>
                  <a:cubicBezTo>
                    <a:pt x="243" y="145"/>
                    <a:pt x="243" y="54"/>
                    <a:pt x="182" y="23"/>
                  </a:cubicBezTo>
                  <a:cubicBezTo>
                    <a:pt x="167" y="8"/>
                    <a:pt x="144" y="0"/>
                    <a:pt x="11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7" name="Google Shape;487;p29"/>
            <p:cNvSpPr/>
            <p:nvPr/>
          </p:nvSpPr>
          <p:spPr>
            <a:xfrm>
              <a:off x="6712525" y="1031350"/>
              <a:ext cx="6100" cy="5550"/>
            </a:xfrm>
            <a:custGeom>
              <a:avLst/>
              <a:gdLst/>
              <a:ahLst/>
              <a:cxnLst/>
              <a:rect l="l" t="t" r="r" b="b"/>
              <a:pathLst>
                <a:path w="244" h="222" extrusionOk="0">
                  <a:moveTo>
                    <a:pt x="118" y="1"/>
                  </a:moveTo>
                  <a:cubicBezTo>
                    <a:pt x="91" y="1"/>
                    <a:pt x="61" y="9"/>
                    <a:pt x="31" y="24"/>
                  </a:cubicBezTo>
                  <a:cubicBezTo>
                    <a:pt x="0" y="85"/>
                    <a:pt x="0" y="145"/>
                    <a:pt x="31" y="176"/>
                  </a:cubicBezTo>
                  <a:cubicBezTo>
                    <a:pt x="61" y="206"/>
                    <a:pt x="91" y="221"/>
                    <a:pt x="118" y="221"/>
                  </a:cubicBezTo>
                  <a:cubicBezTo>
                    <a:pt x="145" y="221"/>
                    <a:pt x="167" y="206"/>
                    <a:pt x="183" y="176"/>
                  </a:cubicBezTo>
                  <a:cubicBezTo>
                    <a:pt x="243" y="115"/>
                    <a:pt x="243" y="85"/>
                    <a:pt x="183" y="24"/>
                  </a:cubicBezTo>
                  <a:cubicBezTo>
                    <a:pt x="167" y="9"/>
                    <a:pt x="145" y="1"/>
                    <a:pt x="11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8" name="Google Shape;488;p29"/>
            <p:cNvSpPr/>
            <p:nvPr/>
          </p:nvSpPr>
          <p:spPr>
            <a:xfrm>
              <a:off x="6655525" y="1026600"/>
              <a:ext cx="33450" cy="53225"/>
            </a:xfrm>
            <a:custGeom>
              <a:avLst/>
              <a:gdLst/>
              <a:ahLst/>
              <a:cxnLst/>
              <a:rect l="l" t="t" r="r" b="b"/>
              <a:pathLst>
                <a:path w="1338" h="2129" extrusionOk="0">
                  <a:moveTo>
                    <a:pt x="1064" y="1"/>
                  </a:moveTo>
                  <a:lnTo>
                    <a:pt x="1216" y="1886"/>
                  </a:lnTo>
                  <a:lnTo>
                    <a:pt x="31" y="366"/>
                  </a:lnTo>
                  <a:lnTo>
                    <a:pt x="1" y="427"/>
                  </a:lnTo>
                  <a:lnTo>
                    <a:pt x="1338" y="2129"/>
                  </a:lnTo>
                  <a:lnTo>
                    <a:pt x="1095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9" name="Google Shape;489;p29"/>
            <p:cNvSpPr/>
            <p:nvPr/>
          </p:nvSpPr>
          <p:spPr>
            <a:xfrm>
              <a:off x="6664650" y="1022050"/>
              <a:ext cx="23575" cy="54750"/>
            </a:xfrm>
            <a:custGeom>
              <a:avLst/>
              <a:gdLst/>
              <a:ahLst/>
              <a:cxnLst/>
              <a:rect l="l" t="t" r="r" b="b"/>
              <a:pathLst>
                <a:path w="943" h="2190" extrusionOk="0">
                  <a:moveTo>
                    <a:pt x="91" y="1"/>
                  </a:moveTo>
                  <a:lnTo>
                    <a:pt x="0" y="31"/>
                  </a:lnTo>
                  <a:lnTo>
                    <a:pt x="882" y="2189"/>
                  </a:lnTo>
                  <a:lnTo>
                    <a:pt x="943" y="2159"/>
                  </a:lnTo>
                  <a:lnTo>
                    <a:pt x="9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0" name="Google Shape;490;p29"/>
            <p:cNvSpPr/>
            <p:nvPr/>
          </p:nvSpPr>
          <p:spPr>
            <a:xfrm>
              <a:off x="6661600" y="1018725"/>
              <a:ext cx="7625" cy="6250"/>
            </a:xfrm>
            <a:custGeom>
              <a:avLst/>
              <a:gdLst/>
              <a:ahLst/>
              <a:cxnLst/>
              <a:rect l="l" t="t" r="r" b="b"/>
              <a:pathLst>
                <a:path w="305" h="250" extrusionOk="0">
                  <a:moveTo>
                    <a:pt x="153" y="0"/>
                  </a:moveTo>
                  <a:cubicBezTo>
                    <a:pt x="136" y="0"/>
                    <a:pt x="116" y="4"/>
                    <a:pt x="92" y="12"/>
                  </a:cubicBezTo>
                  <a:cubicBezTo>
                    <a:pt x="31" y="42"/>
                    <a:pt x="1" y="73"/>
                    <a:pt x="31" y="164"/>
                  </a:cubicBezTo>
                  <a:cubicBezTo>
                    <a:pt x="53" y="207"/>
                    <a:pt x="74" y="250"/>
                    <a:pt x="117" y="250"/>
                  </a:cubicBezTo>
                  <a:cubicBezTo>
                    <a:pt x="135" y="250"/>
                    <a:pt x="156" y="243"/>
                    <a:pt x="183" y="225"/>
                  </a:cubicBezTo>
                  <a:cubicBezTo>
                    <a:pt x="244" y="194"/>
                    <a:pt x="305" y="164"/>
                    <a:pt x="244" y="73"/>
                  </a:cubicBezTo>
                  <a:cubicBezTo>
                    <a:pt x="222" y="28"/>
                    <a:pt x="199" y="0"/>
                    <a:pt x="1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1" name="Google Shape;491;p29"/>
            <p:cNvSpPr/>
            <p:nvPr/>
          </p:nvSpPr>
          <p:spPr>
            <a:xfrm>
              <a:off x="6678325" y="1022050"/>
              <a:ext cx="7625" cy="5650"/>
            </a:xfrm>
            <a:custGeom>
              <a:avLst/>
              <a:gdLst/>
              <a:ahLst/>
              <a:cxnLst/>
              <a:rect l="l" t="t" r="r" b="b"/>
              <a:pathLst>
                <a:path w="305" h="226" extrusionOk="0">
                  <a:moveTo>
                    <a:pt x="122" y="1"/>
                  </a:moveTo>
                  <a:cubicBezTo>
                    <a:pt x="31" y="31"/>
                    <a:pt x="0" y="61"/>
                    <a:pt x="31" y="153"/>
                  </a:cubicBezTo>
                  <a:cubicBezTo>
                    <a:pt x="75" y="197"/>
                    <a:pt x="104" y="225"/>
                    <a:pt x="139" y="225"/>
                  </a:cubicBezTo>
                  <a:cubicBezTo>
                    <a:pt x="152" y="225"/>
                    <a:pt x="166" y="222"/>
                    <a:pt x="183" y="213"/>
                  </a:cubicBezTo>
                  <a:cubicBezTo>
                    <a:pt x="274" y="183"/>
                    <a:pt x="304" y="122"/>
                    <a:pt x="274" y="61"/>
                  </a:cubicBezTo>
                  <a:cubicBezTo>
                    <a:pt x="274" y="31"/>
                    <a:pt x="183" y="1"/>
                    <a:pt x="12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2" name="Google Shape;492;p29"/>
            <p:cNvSpPr/>
            <p:nvPr/>
          </p:nvSpPr>
          <p:spPr>
            <a:xfrm>
              <a:off x="6651725" y="1032825"/>
              <a:ext cx="7625" cy="6275"/>
            </a:xfrm>
            <a:custGeom>
              <a:avLst/>
              <a:gdLst/>
              <a:ahLst/>
              <a:cxnLst/>
              <a:rect l="l" t="t" r="r" b="b"/>
              <a:pathLst>
                <a:path w="305" h="251" extrusionOk="0">
                  <a:moveTo>
                    <a:pt x="161" y="0"/>
                  </a:moveTo>
                  <a:cubicBezTo>
                    <a:pt x="145" y="0"/>
                    <a:pt x="131" y="8"/>
                    <a:pt x="122" y="26"/>
                  </a:cubicBezTo>
                  <a:cubicBezTo>
                    <a:pt x="31" y="56"/>
                    <a:pt x="1" y="86"/>
                    <a:pt x="31" y="178"/>
                  </a:cubicBezTo>
                  <a:cubicBezTo>
                    <a:pt x="75" y="222"/>
                    <a:pt x="104" y="250"/>
                    <a:pt x="139" y="250"/>
                  </a:cubicBezTo>
                  <a:cubicBezTo>
                    <a:pt x="153" y="250"/>
                    <a:pt x="167" y="246"/>
                    <a:pt x="183" y="238"/>
                  </a:cubicBezTo>
                  <a:cubicBezTo>
                    <a:pt x="274" y="208"/>
                    <a:pt x="304" y="178"/>
                    <a:pt x="274" y="86"/>
                  </a:cubicBezTo>
                  <a:cubicBezTo>
                    <a:pt x="253" y="43"/>
                    <a:pt x="201" y="0"/>
                    <a:pt x="16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3" name="Google Shape;493;p29"/>
            <p:cNvSpPr/>
            <p:nvPr/>
          </p:nvSpPr>
          <p:spPr>
            <a:xfrm>
              <a:off x="6659325" y="1048525"/>
              <a:ext cx="57025" cy="54900"/>
            </a:xfrm>
            <a:custGeom>
              <a:avLst/>
              <a:gdLst/>
              <a:ahLst/>
              <a:cxnLst/>
              <a:rect l="l" t="t" r="r" b="b"/>
              <a:pathLst>
                <a:path w="2281" h="2196" extrusionOk="0">
                  <a:moveTo>
                    <a:pt x="1173" y="0"/>
                  </a:moveTo>
                  <a:cubicBezTo>
                    <a:pt x="1137" y="0"/>
                    <a:pt x="1101" y="2"/>
                    <a:pt x="1064" y="5"/>
                  </a:cubicBezTo>
                  <a:cubicBezTo>
                    <a:pt x="456" y="36"/>
                    <a:pt x="0" y="553"/>
                    <a:pt x="31" y="1160"/>
                  </a:cubicBezTo>
                  <a:cubicBezTo>
                    <a:pt x="90" y="1749"/>
                    <a:pt x="576" y="2195"/>
                    <a:pt x="1159" y="2195"/>
                  </a:cubicBezTo>
                  <a:cubicBezTo>
                    <a:pt x="1178" y="2195"/>
                    <a:pt x="1197" y="2195"/>
                    <a:pt x="1216" y="2194"/>
                  </a:cubicBezTo>
                  <a:cubicBezTo>
                    <a:pt x="1824" y="2164"/>
                    <a:pt x="2280" y="1616"/>
                    <a:pt x="2250" y="1009"/>
                  </a:cubicBezTo>
                  <a:cubicBezTo>
                    <a:pt x="2221" y="437"/>
                    <a:pt x="1736" y="0"/>
                    <a:pt x="117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4" name="Google Shape;494;p29"/>
            <p:cNvSpPr/>
            <p:nvPr/>
          </p:nvSpPr>
          <p:spPr>
            <a:xfrm>
              <a:off x="6673000" y="1060750"/>
              <a:ext cx="31950" cy="30525"/>
            </a:xfrm>
            <a:custGeom>
              <a:avLst/>
              <a:gdLst/>
              <a:ahLst/>
              <a:cxnLst/>
              <a:rect l="l" t="t" r="r" b="b"/>
              <a:pathLst>
                <a:path w="1278" h="1221" extrusionOk="0">
                  <a:moveTo>
                    <a:pt x="665" y="0"/>
                  </a:moveTo>
                  <a:cubicBezTo>
                    <a:pt x="646" y="0"/>
                    <a:pt x="627" y="1"/>
                    <a:pt x="609" y="3"/>
                  </a:cubicBezTo>
                  <a:cubicBezTo>
                    <a:pt x="213" y="3"/>
                    <a:pt x="1" y="307"/>
                    <a:pt x="31" y="641"/>
                  </a:cubicBezTo>
                  <a:cubicBezTo>
                    <a:pt x="31" y="958"/>
                    <a:pt x="305" y="1221"/>
                    <a:pt x="618" y="1221"/>
                  </a:cubicBezTo>
                  <a:cubicBezTo>
                    <a:pt x="635" y="1221"/>
                    <a:pt x="652" y="1220"/>
                    <a:pt x="669" y="1219"/>
                  </a:cubicBezTo>
                  <a:cubicBezTo>
                    <a:pt x="1004" y="1219"/>
                    <a:pt x="1277" y="915"/>
                    <a:pt x="1247" y="580"/>
                  </a:cubicBezTo>
                  <a:cubicBezTo>
                    <a:pt x="1247" y="236"/>
                    <a:pt x="976" y="0"/>
                    <a:pt x="66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495" name="Google Shape;495;p29"/>
          <p:cNvGrpSpPr/>
          <p:nvPr/>
        </p:nvGrpSpPr>
        <p:grpSpPr>
          <a:xfrm>
            <a:off x="8239129" y="4873034"/>
            <a:ext cx="342496" cy="412833"/>
            <a:chOff x="1348475" y="834325"/>
            <a:chExt cx="316150" cy="309625"/>
          </a:xfrm>
        </p:grpSpPr>
        <p:sp>
          <p:nvSpPr>
            <p:cNvPr id="496" name="Google Shape;496;p29"/>
            <p:cNvSpPr/>
            <p:nvPr/>
          </p:nvSpPr>
          <p:spPr>
            <a:xfrm>
              <a:off x="1348475" y="834325"/>
              <a:ext cx="316150" cy="309625"/>
            </a:xfrm>
            <a:custGeom>
              <a:avLst/>
              <a:gdLst/>
              <a:ahLst/>
              <a:cxnLst/>
              <a:rect l="l" t="t" r="r" b="b"/>
              <a:pathLst>
                <a:path w="12646" h="12385" extrusionOk="0">
                  <a:moveTo>
                    <a:pt x="5002" y="0"/>
                  </a:moveTo>
                  <a:cubicBezTo>
                    <a:pt x="4703" y="0"/>
                    <a:pt x="4399" y="58"/>
                    <a:pt x="4104" y="180"/>
                  </a:cubicBezTo>
                  <a:cubicBezTo>
                    <a:pt x="2858" y="667"/>
                    <a:pt x="2250" y="2065"/>
                    <a:pt x="2736" y="3341"/>
                  </a:cubicBezTo>
                  <a:cubicBezTo>
                    <a:pt x="2858" y="3585"/>
                    <a:pt x="3010" y="3828"/>
                    <a:pt x="3192" y="4040"/>
                  </a:cubicBezTo>
                  <a:cubicBezTo>
                    <a:pt x="2995" y="3975"/>
                    <a:pt x="2782" y="3925"/>
                    <a:pt x="2565" y="3925"/>
                  </a:cubicBezTo>
                  <a:cubicBezTo>
                    <a:pt x="2480" y="3925"/>
                    <a:pt x="2395" y="3932"/>
                    <a:pt x="2311" y="3949"/>
                  </a:cubicBezTo>
                  <a:cubicBezTo>
                    <a:pt x="973" y="4010"/>
                    <a:pt x="0" y="5195"/>
                    <a:pt x="61" y="6533"/>
                  </a:cubicBezTo>
                  <a:cubicBezTo>
                    <a:pt x="149" y="7785"/>
                    <a:pt x="1240" y="8758"/>
                    <a:pt x="2480" y="8758"/>
                  </a:cubicBezTo>
                  <a:cubicBezTo>
                    <a:pt x="2535" y="8758"/>
                    <a:pt x="2590" y="8756"/>
                    <a:pt x="2645" y="8752"/>
                  </a:cubicBezTo>
                  <a:cubicBezTo>
                    <a:pt x="2949" y="8721"/>
                    <a:pt x="3222" y="8661"/>
                    <a:pt x="3496" y="8539"/>
                  </a:cubicBezTo>
                  <a:lnTo>
                    <a:pt x="3496" y="8539"/>
                  </a:lnTo>
                  <a:cubicBezTo>
                    <a:pt x="3344" y="8752"/>
                    <a:pt x="3222" y="9025"/>
                    <a:pt x="3162" y="9329"/>
                  </a:cubicBezTo>
                  <a:cubicBezTo>
                    <a:pt x="2797" y="10667"/>
                    <a:pt x="3618" y="11943"/>
                    <a:pt x="4894" y="12308"/>
                  </a:cubicBezTo>
                  <a:cubicBezTo>
                    <a:pt x="5102" y="12360"/>
                    <a:pt x="5308" y="12385"/>
                    <a:pt x="5509" y="12385"/>
                  </a:cubicBezTo>
                  <a:cubicBezTo>
                    <a:pt x="6606" y="12385"/>
                    <a:pt x="7565" y="11649"/>
                    <a:pt x="7873" y="10545"/>
                  </a:cubicBezTo>
                  <a:cubicBezTo>
                    <a:pt x="7934" y="10241"/>
                    <a:pt x="7964" y="9937"/>
                    <a:pt x="7934" y="9664"/>
                  </a:cubicBezTo>
                  <a:lnTo>
                    <a:pt x="7934" y="9664"/>
                  </a:lnTo>
                  <a:cubicBezTo>
                    <a:pt x="8116" y="9907"/>
                    <a:pt x="8299" y="10089"/>
                    <a:pt x="8572" y="10241"/>
                  </a:cubicBezTo>
                  <a:cubicBezTo>
                    <a:pt x="8985" y="10502"/>
                    <a:pt x="9437" y="10627"/>
                    <a:pt x="9880" y="10627"/>
                  </a:cubicBezTo>
                  <a:cubicBezTo>
                    <a:pt x="10677" y="10627"/>
                    <a:pt x="11447" y="10223"/>
                    <a:pt x="11916" y="9481"/>
                  </a:cubicBezTo>
                  <a:cubicBezTo>
                    <a:pt x="12645" y="8357"/>
                    <a:pt x="12311" y="6867"/>
                    <a:pt x="11156" y="6138"/>
                  </a:cubicBezTo>
                  <a:cubicBezTo>
                    <a:pt x="10943" y="5955"/>
                    <a:pt x="10639" y="5834"/>
                    <a:pt x="10365" y="5803"/>
                  </a:cubicBezTo>
                  <a:cubicBezTo>
                    <a:pt x="10639" y="5712"/>
                    <a:pt x="10913" y="5560"/>
                    <a:pt x="11125" y="5378"/>
                  </a:cubicBezTo>
                  <a:cubicBezTo>
                    <a:pt x="12159" y="4496"/>
                    <a:pt x="12311" y="2977"/>
                    <a:pt x="11429" y="1974"/>
                  </a:cubicBezTo>
                  <a:cubicBezTo>
                    <a:pt x="10936" y="1396"/>
                    <a:pt x="10244" y="1093"/>
                    <a:pt x="9554" y="1093"/>
                  </a:cubicBezTo>
                  <a:cubicBezTo>
                    <a:pt x="9010" y="1093"/>
                    <a:pt x="8467" y="1281"/>
                    <a:pt x="8025" y="1670"/>
                  </a:cubicBezTo>
                  <a:cubicBezTo>
                    <a:pt x="7782" y="1852"/>
                    <a:pt x="7599" y="2065"/>
                    <a:pt x="7447" y="2338"/>
                  </a:cubicBezTo>
                  <a:cubicBezTo>
                    <a:pt x="7417" y="2034"/>
                    <a:pt x="7356" y="1761"/>
                    <a:pt x="7265" y="1548"/>
                  </a:cubicBezTo>
                  <a:cubicBezTo>
                    <a:pt x="6871" y="597"/>
                    <a:pt x="5963" y="0"/>
                    <a:pt x="500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7" name="Google Shape;497;p29"/>
            <p:cNvSpPr/>
            <p:nvPr/>
          </p:nvSpPr>
          <p:spPr>
            <a:xfrm>
              <a:off x="1437375" y="969525"/>
              <a:ext cx="76025" cy="44100"/>
            </a:xfrm>
            <a:custGeom>
              <a:avLst/>
              <a:gdLst/>
              <a:ahLst/>
              <a:cxnLst/>
              <a:rect l="l" t="t" r="r" b="b"/>
              <a:pathLst>
                <a:path w="3041" h="1764" extrusionOk="0">
                  <a:moveTo>
                    <a:pt x="62" y="0"/>
                  </a:moveTo>
                  <a:lnTo>
                    <a:pt x="1" y="91"/>
                  </a:lnTo>
                  <a:lnTo>
                    <a:pt x="2706" y="699"/>
                  </a:lnTo>
                  <a:lnTo>
                    <a:pt x="122" y="1642"/>
                  </a:lnTo>
                  <a:lnTo>
                    <a:pt x="153" y="1763"/>
                  </a:lnTo>
                  <a:lnTo>
                    <a:pt x="3040" y="669"/>
                  </a:lnTo>
                  <a:lnTo>
                    <a:pt x="62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8" name="Google Shape;498;p29"/>
            <p:cNvSpPr/>
            <p:nvPr/>
          </p:nvSpPr>
          <p:spPr>
            <a:xfrm>
              <a:off x="1425975" y="984725"/>
              <a:ext cx="83625" cy="8375"/>
            </a:xfrm>
            <a:custGeom>
              <a:avLst/>
              <a:gdLst/>
              <a:ahLst/>
              <a:cxnLst/>
              <a:rect l="l" t="t" r="r" b="b"/>
              <a:pathLst>
                <a:path w="3345" h="335" extrusionOk="0">
                  <a:moveTo>
                    <a:pt x="3344" y="0"/>
                  </a:moveTo>
                  <a:lnTo>
                    <a:pt x="1" y="243"/>
                  </a:lnTo>
                  <a:lnTo>
                    <a:pt x="1" y="335"/>
                  </a:lnTo>
                  <a:lnTo>
                    <a:pt x="3344" y="122"/>
                  </a:lnTo>
                  <a:lnTo>
                    <a:pt x="3344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9" name="Google Shape;499;p29"/>
            <p:cNvSpPr/>
            <p:nvPr/>
          </p:nvSpPr>
          <p:spPr>
            <a:xfrm>
              <a:off x="1418375" y="987750"/>
              <a:ext cx="9925" cy="8400"/>
            </a:xfrm>
            <a:custGeom>
              <a:avLst/>
              <a:gdLst/>
              <a:ahLst/>
              <a:cxnLst/>
              <a:rect l="l" t="t" r="r" b="b"/>
              <a:pathLst>
                <a:path w="397" h="336" extrusionOk="0">
                  <a:moveTo>
                    <a:pt x="214" y="1"/>
                  </a:moveTo>
                  <a:cubicBezTo>
                    <a:pt x="92" y="1"/>
                    <a:pt x="1" y="122"/>
                    <a:pt x="62" y="183"/>
                  </a:cubicBezTo>
                  <a:cubicBezTo>
                    <a:pt x="62" y="274"/>
                    <a:pt x="122" y="335"/>
                    <a:pt x="244" y="335"/>
                  </a:cubicBezTo>
                  <a:cubicBezTo>
                    <a:pt x="305" y="335"/>
                    <a:pt x="396" y="274"/>
                    <a:pt x="396" y="153"/>
                  </a:cubicBezTo>
                  <a:cubicBezTo>
                    <a:pt x="396" y="92"/>
                    <a:pt x="305" y="1"/>
                    <a:pt x="21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0" name="Google Shape;500;p29"/>
            <p:cNvSpPr/>
            <p:nvPr/>
          </p:nvSpPr>
          <p:spPr>
            <a:xfrm>
              <a:off x="1432075" y="965725"/>
              <a:ext cx="8375" cy="9150"/>
            </a:xfrm>
            <a:custGeom>
              <a:avLst/>
              <a:gdLst/>
              <a:ahLst/>
              <a:cxnLst/>
              <a:rect l="l" t="t" r="r" b="b"/>
              <a:pathLst>
                <a:path w="335" h="366" extrusionOk="0">
                  <a:moveTo>
                    <a:pt x="152" y="0"/>
                  </a:moveTo>
                  <a:cubicBezTo>
                    <a:pt x="61" y="0"/>
                    <a:pt x="0" y="91"/>
                    <a:pt x="0" y="213"/>
                  </a:cubicBezTo>
                  <a:cubicBezTo>
                    <a:pt x="0" y="274"/>
                    <a:pt x="61" y="365"/>
                    <a:pt x="182" y="365"/>
                  </a:cubicBezTo>
                  <a:cubicBezTo>
                    <a:pt x="274" y="365"/>
                    <a:pt x="334" y="274"/>
                    <a:pt x="334" y="152"/>
                  </a:cubicBezTo>
                  <a:cubicBezTo>
                    <a:pt x="334" y="91"/>
                    <a:pt x="274" y="0"/>
                    <a:pt x="15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1" name="Google Shape;501;p29"/>
            <p:cNvSpPr/>
            <p:nvPr/>
          </p:nvSpPr>
          <p:spPr>
            <a:xfrm>
              <a:off x="1435100" y="1009025"/>
              <a:ext cx="8375" cy="8400"/>
            </a:xfrm>
            <a:custGeom>
              <a:avLst/>
              <a:gdLst/>
              <a:ahLst/>
              <a:cxnLst/>
              <a:rect l="l" t="t" r="r" b="b"/>
              <a:pathLst>
                <a:path w="335" h="336" extrusionOk="0">
                  <a:moveTo>
                    <a:pt x="153" y="1"/>
                  </a:moveTo>
                  <a:cubicBezTo>
                    <a:pt x="61" y="1"/>
                    <a:pt x="1" y="62"/>
                    <a:pt x="1" y="183"/>
                  </a:cubicBezTo>
                  <a:cubicBezTo>
                    <a:pt x="1" y="244"/>
                    <a:pt x="61" y="335"/>
                    <a:pt x="183" y="335"/>
                  </a:cubicBezTo>
                  <a:cubicBezTo>
                    <a:pt x="244" y="335"/>
                    <a:pt x="335" y="244"/>
                    <a:pt x="335" y="153"/>
                  </a:cubicBezTo>
                  <a:cubicBezTo>
                    <a:pt x="335" y="62"/>
                    <a:pt x="244" y="1"/>
                    <a:pt x="15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2" name="Google Shape;502;p29"/>
            <p:cNvSpPr/>
            <p:nvPr/>
          </p:nvSpPr>
          <p:spPr>
            <a:xfrm>
              <a:off x="1470050" y="980925"/>
              <a:ext cx="42575" cy="78275"/>
            </a:xfrm>
            <a:custGeom>
              <a:avLst/>
              <a:gdLst/>
              <a:ahLst/>
              <a:cxnLst/>
              <a:rect l="l" t="t" r="r" b="b"/>
              <a:pathLst>
                <a:path w="1703" h="3131" extrusionOk="0">
                  <a:moveTo>
                    <a:pt x="1581" y="0"/>
                  </a:moveTo>
                  <a:lnTo>
                    <a:pt x="1" y="2705"/>
                  </a:lnTo>
                  <a:lnTo>
                    <a:pt x="122" y="2736"/>
                  </a:lnTo>
                  <a:lnTo>
                    <a:pt x="1521" y="365"/>
                  </a:lnTo>
                  <a:lnTo>
                    <a:pt x="1642" y="3131"/>
                  </a:lnTo>
                  <a:lnTo>
                    <a:pt x="1703" y="3131"/>
                  </a:lnTo>
                  <a:lnTo>
                    <a:pt x="158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3" name="Google Shape;503;p29"/>
            <p:cNvSpPr/>
            <p:nvPr/>
          </p:nvSpPr>
          <p:spPr>
            <a:xfrm>
              <a:off x="1486775" y="985475"/>
              <a:ext cx="23575" cy="82100"/>
            </a:xfrm>
            <a:custGeom>
              <a:avLst/>
              <a:gdLst/>
              <a:ahLst/>
              <a:cxnLst/>
              <a:rect l="l" t="t" r="r" b="b"/>
              <a:pathLst>
                <a:path w="943" h="3284" extrusionOk="0">
                  <a:moveTo>
                    <a:pt x="821" y="1"/>
                  </a:moveTo>
                  <a:lnTo>
                    <a:pt x="1" y="3253"/>
                  </a:lnTo>
                  <a:lnTo>
                    <a:pt x="122" y="3283"/>
                  </a:lnTo>
                  <a:lnTo>
                    <a:pt x="943" y="31"/>
                  </a:lnTo>
                  <a:lnTo>
                    <a:pt x="82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4" name="Google Shape;504;p29"/>
            <p:cNvSpPr/>
            <p:nvPr/>
          </p:nvSpPr>
          <p:spPr>
            <a:xfrm>
              <a:off x="1482975" y="1065525"/>
              <a:ext cx="9900" cy="9025"/>
            </a:xfrm>
            <a:custGeom>
              <a:avLst/>
              <a:gdLst/>
              <a:ahLst/>
              <a:cxnLst/>
              <a:rect l="l" t="t" r="r" b="b"/>
              <a:pathLst>
                <a:path w="396" h="361" extrusionOk="0">
                  <a:moveTo>
                    <a:pt x="164" y="0"/>
                  </a:moveTo>
                  <a:cubicBezTo>
                    <a:pt x="83" y="0"/>
                    <a:pt x="24" y="65"/>
                    <a:pt x="1" y="112"/>
                  </a:cubicBezTo>
                  <a:cubicBezTo>
                    <a:pt x="1" y="203"/>
                    <a:pt x="31" y="324"/>
                    <a:pt x="122" y="355"/>
                  </a:cubicBezTo>
                  <a:cubicBezTo>
                    <a:pt x="139" y="359"/>
                    <a:pt x="154" y="361"/>
                    <a:pt x="169" y="361"/>
                  </a:cubicBezTo>
                  <a:cubicBezTo>
                    <a:pt x="260" y="361"/>
                    <a:pt x="313" y="286"/>
                    <a:pt x="365" y="233"/>
                  </a:cubicBezTo>
                  <a:cubicBezTo>
                    <a:pt x="396" y="112"/>
                    <a:pt x="304" y="51"/>
                    <a:pt x="244" y="20"/>
                  </a:cubicBezTo>
                  <a:cubicBezTo>
                    <a:pt x="215" y="6"/>
                    <a:pt x="189" y="0"/>
                    <a:pt x="16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5" name="Google Shape;505;p29"/>
            <p:cNvSpPr/>
            <p:nvPr/>
          </p:nvSpPr>
          <p:spPr>
            <a:xfrm>
              <a:off x="1465500" y="1046525"/>
              <a:ext cx="9900" cy="9025"/>
            </a:xfrm>
            <a:custGeom>
              <a:avLst/>
              <a:gdLst/>
              <a:ahLst/>
              <a:cxnLst/>
              <a:rect l="l" t="t" r="r" b="b"/>
              <a:pathLst>
                <a:path w="396" h="361" extrusionOk="0">
                  <a:moveTo>
                    <a:pt x="181" y="1"/>
                  </a:moveTo>
                  <a:cubicBezTo>
                    <a:pt x="113" y="1"/>
                    <a:pt x="54" y="65"/>
                    <a:pt x="31" y="112"/>
                  </a:cubicBezTo>
                  <a:cubicBezTo>
                    <a:pt x="0" y="203"/>
                    <a:pt x="61" y="325"/>
                    <a:pt x="152" y="355"/>
                  </a:cubicBezTo>
                  <a:cubicBezTo>
                    <a:pt x="165" y="359"/>
                    <a:pt x="177" y="361"/>
                    <a:pt x="190" y="361"/>
                  </a:cubicBezTo>
                  <a:cubicBezTo>
                    <a:pt x="267" y="361"/>
                    <a:pt x="339" y="286"/>
                    <a:pt x="365" y="233"/>
                  </a:cubicBezTo>
                  <a:cubicBezTo>
                    <a:pt x="396" y="112"/>
                    <a:pt x="365" y="51"/>
                    <a:pt x="244" y="21"/>
                  </a:cubicBezTo>
                  <a:cubicBezTo>
                    <a:pt x="222" y="6"/>
                    <a:pt x="201" y="1"/>
                    <a:pt x="18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6" name="Google Shape;506;p29"/>
            <p:cNvSpPr/>
            <p:nvPr/>
          </p:nvSpPr>
          <p:spPr>
            <a:xfrm>
              <a:off x="1507300" y="1056750"/>
              <a:ext cx="9900" cy="9450"/>
            </a:xfrm>
            <a:custGeom>
              <a:avLst/>
              <a:gdLst/>
              <a:ahLst/>
              <a:cxnLst/>
              <a:rect l="l" t="t" r="r" b="b"/>
              <a:pathLst>
                <a:path w="396" h="378" extrusionOk="0">
                  <a:moveTo>
                    <a:pt x="206" y="1"/>
                  </a:moveTo>
                  <a:cubicBezTo>
                    <a:pt x="128" y="1"/>
                    <a:pt x="57" y="76"/>
                    <a:pt x="31" y="128"/>
                  </a:cubicBezTo>
                  <a:cubicBezTo>
                    <a:pt x="0" y="220"/>
                    <a:pt x="61" y="311"/>
                    <a:pt x="152" y="371"/>
                  </a:cubicBezTo>
                  <a:cubicBezTo>
                    <a:pt x="165" y="376"/>
                    <a:pt x="177" y="378"/>
                    <a:pt x="189" y="378"/>
                  </a:cubicBezTo>
                  <a:cubicBezTo>
                    <a:pt x="267" y="378"/>
                    <a:pt x="339" y="302"/>
                    <a:pt x="365" y="250"/>
                  </a:cubicBezTo>
                  <a:cubicBezTo>
                    <a:pt x="395" y="128"/>
                    <a:pt x="335" y="37"/>
                    <a:pt x="243" y="7"/>
                  </a:cubicBezTo>
                  <a:cubicBezTo>
                    <a:pt x="231" y="3"/>
                    <a:pt x="218" y="1"/>
                    <a:pt x="20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7" name="Google Shape;507;p29"/>
            <p:cNvSpPr/>
            <p:nvPr/>
          </p:nvSpPr>
          <p:spPr>
            <a:xfrm>
              <a:off x="1504250" y="983950"/>
              <a:ext cx="74500" cy="57775"/>
            </a:xfrm>
            <a:custGeom>
              <a:avLst/>
              <a:gdLst/>
              <a:ahLst/>
              <a:cxnLst/>
              <a:rect l="l" t="t" r="r" b="b"/>
              <a:pathLst>
                <a:path w="2980" h="2311" extrusionOk="0">
                  <a:moveTo>
                    <a:pt x="1" y="1"/>
                  </a:moveTo>
                  <a:lnTo>
                    <a:pt x="2037" y="2311"/>
                  </a:lnTo>
                  <a:lnTo>
                    <a:pt x="2128" y="2250"/>
                  </a:lnTo>
                  <a:lnTo>
                    <a:pt x="305" y="183"/>
                  </a:lnTo>
                  <a:lnTo>
                    <a:pt x="2949" y="913"/>
                  </a:lnTo>
                  <a:lnTo>
                    <a:pt x="2979" y="85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8" name="Google Shape;508;p29"/>
            <p:cNvSpPr/>
            <p:nvPr/>
          </p:nvSpPr>
          <p:spPr>
            <a:xfrm>
              <a:off x="1507300" y="984725"/>
              <a:ext cx="72200" cy="47125"/>
            </a:xfrm>
            <a:custGeom>
              <a:avLst/>
              <a:gdLst/>
              <a:ahLst/>
              <a:cxnLst/>
              <a:rect l="l" t="t" r="r" b="b"/>
              <a:pathLst>
                <a:path w="2888" h="1885" extrusionOk="0">
                  <a:moveTo>
                    <a:pt x="61" y="0"/>
                  </a:moveTo>
                  <a:lnTo>
                    <a:pt x="0" y="91"/>
                  </a:lnTo>
                  <a:lnTo>
                    <a:pt x="2827" y="1885"/>
                  </a:lnTo>
                  <a:lnTo>
                    <a:pt x="2888" y="179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9" name="Google Shape;509;p29"/>
            <p:cNvSpPr/>
            <p:nvPr/>
          </p:nvSpPr>
          <p:spPr>
            <a:xfrm>
              <a:off x="1574925" y="1027625"/>
              <a:ext cx="10650" cy="8825"/>
            </a:xfrm>
            <a:custGeom>
              <a:avLst/>
              <a:gdLst/>
              <a:ahLst/>
              <a:cxnLst/>
              <a:rect l="l" t="t" r="r" b="b"/>
              <a:pathLst>
                <a:path w="426" h="353" extrusionOk="0">
                  <a:moveTo>
                    <a:pt x="228" y="1"/>
                  </a:moveTo>
                  <a:cubicBezTo>
                    <a:pt x="167" y="1"/>
                    <a:pt x="111" y="39"/>
                    <a:pt x="92" y="77"/>
                  </a:cubicBezTo>
                  <a:cubicBezTo>
                    <a:pt x="0" y="169"/>
                    <a:pt x="61" y="260"/>
                    <a:pt x="122" y="321"/>
                  </a:cubicBezTo>
                  <a:cubicBezTo>
                    <a:pt x="154" y="342"/>
                    <a:pt x="190" y="352"/>
                    <a:pt x="225" y="352"/>
                  </a:cubicBezTo>
                  <a:cubicBezTo>
                    <a:pt x="288" y="352"/>
                    <a:pt x="346" y="319"/>
                    <a:pt x="365" y="260"/>
                  </a:cubicBezTo>
                  <a:cubicBezTo>
                    <a:pt x="426" y="199"/>
                    <a:pt x="396" y="77"/>
                    <a:pt x="335" y="47"/>
                  </a:cubicBezTo>
                  <a:cubicBezTo>
                    <a:pt x="301" y="14"/>
                    <a:pt x="264" y="1"/>
                    <a:pt x="22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0" name="Google Shape;510;p29"/>
            <p:cNvSpPr/>
            <p:nvPr/>
          </p:nvSpPr>
          <p:spPr>
            <a:xfrm>
              <a:off x="1552125" y="1039025"/>
              <a:ext cx="10675" cy="8325"/>
            </a:xfrm>
            <a:custGeom>
              <a:avLst/>
              <a:gdLst/>
              <a:ahLst/>
              <a:cxnLst/>
              <a:rect l="l" t="t" r="r" b="b"/>
              <a:pathLst>
                <a:path w="427" h="333" extrusionOk="0">
                  <a:moveTo>
                    <a:pt x="220" y="1"/>
                  </a:moveTo>
                  <a:cubicBezTo>
                    <a:pt x="167" y="1"/>
                    <a:pt x="111" y="39"/>
                    <a:pt x="92" y="77"/>
                  </a:cubicBezTo>
                  <a:cubicBezTo>
                    <a:pt x="1" y="169"/>
                    <a:pt x="61" y="260"/>
                    <a:pt x="122" y="321"/>
                  </a:cubicBezTo>
                  <a:cubicBezTo>
                    <a:pt x="147" y="329"/>
                    <a:pt x="171" y="333"/>
                    <a:pt x="195" y="333"/>
                  </a:cubicBezTo>
                  <a:cubicBezTo>
                    <a:pt x="260" y="333"/>
                    <a:pt x="321" y="304"/>
                    <a:pt x="365" y="260"/>
                  </a:cubicBezTo>
                  <a:cubicBezTo>
                    <a:pt x="426" y="199"/>
                    <a:pt x="396" y="77"/>
                    <a:pt x="304" y="47"/>
                  </a:cubicBezTo>
                  <a:cubicBezTo>
                    <a:pt x="282" y="14"/>
                    <a:pt x="252" y="1"/>
                    <a:pt x="22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1" name="Google Shape;511;p29"/>
            <p:cNvSpPr/>
            <p:nvPr/>
          </p:nvSpPr>
          <p:spPr>
            <a:xfrm>
              <a:off x="1574925" y="1002125"/>
              <a:ext cx="10650" cy="8525"/>
            </a:xfrm>
            <a:custGeom>
              <a:avLst/>
              <a:gdLst/>
              <a:ahLst/>
              <a:cxnLst/>
              <a:rect l="l" t="t" r="r" b="b"/>
              <a:pathLst>
                <a:path w="426" h="341" extrusionOk="0">
                  <a:moveTo>
                    <a:pt x="224" y="1"/>
                  </a:moveTo>
                  <a:cubicBezTo>
                    <a:pt x="164" y="1"/>
                    <a:pt x="110" y="26"/>
                    <a:pt x="92" y="64"/>
                  </a:cubicBezTo>
                  <a:cubicBezTo>
                    <a:pt x="0" y="155"/>
                    <a:pt x="61" y="277"/>
                    <a:pt x="122" y="307"/>
                  </a:cubicBezTo>
                  <a:cubicBezTo>
                    <a:pt x="157" y="330"/>
                    <a:pt x="196" y="340"/>
                    <a:pt x="233" y="340"/>
                  </a:cubicBezTo>
                  <a:cubicBezTo>
                    <a:pt x="293" y="340"/>
                    <a:pt x="346" y="314"/>
                    <a:pt x="365" y="277"/>
                  </a:cubicBezTo>
                  <a:cubicBezTo>
                    <a:pt x="426" y="186"/>
                    <a:pt x="396" y="64"/>
                    <a:pt x="335" y="34"/>
                  </a:cubicBezTo>
                  <a:cubicBezTo>
                    <a:pt x="300" y="10"/>
                    <a:pt x="261" y="1"/>
                    <a:pt x="22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2" name="Google Shape;512;p29"/>
            <p:cNvSpPr/>
            <p:nvPr/>
          </p:nvSpPr>
          <p:spPr>
            <a:xfrm>
              <a:off x="1504250" y="925450"/>
              <a:ext cx="71450" cy="64600"/>
            </a:xfrm>
            <a:custGeom>
              <a:avLst/>
              <a:gdLst/>
              <a:ahLst/>
              <a:cxnLst/>
              <a:rect l="l" t="t" r="r" b="b"/>
              <a:pathLst>
                <a:path w="2858" h="2584" extrusionOk="0">
                  <a:moveTo>
                    <a:pt x="1733" y="0"/>
                  </a:moveTo>
                  <a:lnTo>
                    <a:pt x="1" y="2584"/>
                  </a:lnTo>
                  <a:lnTo>
                    <a:pt x="2858" y="1368"/>
                  </a:lnTo>
                  <a:lnTo>
                    <a:pt x="2797" y="1247"/>
                  </a:lnTo>
                  <a:lnTo>
                    <a:pt x="305" y="2341"/>
                  </a:lnTo>
                  <a:lnTo>
                    <a:pt x="1824" y="61"/>
                  </a:lnTo>
                  <a:lnTo>
                    <a:pt x="173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3" name="Google Shape;513;p29"/>
            <p:cNvSpPr/>
            <p:nvPr/>
          </p:nvSpPr>
          <p:spPr>
            <a:xfrm>
              <a:off x="1507300" y="932275"/>
              <a:ext cx="66125" cy="56275"/>
            </a:xfrm>
            <a:custGeom>
              <a:avLst/>
              <a:gdLst/>
              <a:ahLst/>
              <a:cxnLst/>
              <a:rect l="l" t="t" r="r" b="b"/>
              <a:pathLst>
                <a:path w="2645" h="2251" extrusionOk="0">
                  <a:moveTo>
                    <a:pt x="2553" y="1"/>
                  </a:moveTo>
                  <a:lnTo>
                    <a:pt x="0" y="2159"/>
                  </a:lnTo>
                  <a:lnTo>
                    <a:pt x="61" y="2250"/>
                  </a:lnTo>
                  <a:lnTo>
                    <a:pt x="2645" y="92"/>
                  </a:lnTo>
                  <a:lnTo>
                    <a:pt x="2553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4" name="Google Shape;514;p29"/>
            <p:cNvSpPr/>
            <p:nvPr/>
          </p:nvSpPr>
          <p:spPr>
            <a:xfrm>
              <a:off x="1569600" y="927875"/>
              <a:ext cx="9150" cy="8850"/>
            </a:xfrm>
            <a:custGeom>
              <a:avLst/>
              <a:gdLst/>
              <a:ahLst/>
              <a:cxnLst/>
              <a:rect l="l" t="t" r="r" b="b"/>
              <a:pathLst>
                <a:path w="366" h="354" extrusionOk="0">
                  <a:moveTo>
                    <a:pt x="219" y="0"/>
                  </a:moveTo>
                  <a:cubicBezTo>
                    <a:pt x="184" y="0"/>
                    <a:pt x="148" y="17"/>
                    <a:pt x="122" y="55"/>
                  </a:cubicBezTo>
                  <a:cubicBezTo>
                    <a:pt x="31" y="86"/>
                    <a:pt x="1" y="207"/>
                    <a:pt x="92" y="268"/>
                  </a:cubicBezTo>
                  <a:cubicBezTo>
                    <a:pt x="109" y="321"/>
                    <a:pt x="158" y="354"/>
                    <a:pt x="207" y="354"/>
                  </a:cubicBezTo>
                  <a:cubicBezTo>
                    <a:pt x="243" y="354"/>
                    <a:pt x="279" y="337"/>
                    <a:pt x="305" y="298"/>
                  </a:cubicBezTo>
                  <a:cubicBezTo>
                    <a:pt x="365" y="238"/>
                    <a:pt x="365" y="116"/>
                    <a:pt x="335" y="86"/>
                  </a:cubicBezTo>
                  <a:cubicBezTo>
                    <a:pt x="317" y="33"/>
                    <a:pt x="269" y="0"/>
                    <a:pt x="21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5" name="Google Shape;515;p29"/>
            <p:cNvSpPr/>
            <p:nvPr/>
          </p:nvSpPr>
          <p:spPr>
            <a:xfrm>
              <a:off x="1572650" y="953525"/>
              <a:ext cx="9125" cy="8825"/>
            </a:xfrm>
            <a:custGeom>
              <a:avLst/>
              <a:gdLst/>
              <a:ahLst/>
              <a:cxnLst/>
              <a:rect l="l" t="t" r="r" b="b"/>
              <a:pathLst>
                <a:path w="365" h="353" extrusionOk="0">
                  <a:moveTo>
                    <a:pt x="203" y="1"/>
                  </a:moveTo>
                  <a:cubicBezTo>
                    <a:pt x="172" y="1"/>
                    <a:pt x="143" y="11"/>
                    <a:pt x="122" y="32"/>
                  </a:cubicBezTo>
                  <a:cubicBezTo>
                    <a:pt x="31" y="93"/>
                    <a:pt x="0" y="184"/>
                    <a:pt x="61" y="275"/>
                  </a:cubicBezTo>
                  <a:cubicBezTo>
                    <a:pt x="99" y="314"/>
                    <a:pt x="150" y="352"/>
                    <a:pt x="205" y="352"/>
                  </a:cubicBezTo>
                  <a:cubicBezTo>
                    <a:pt x="237" y="352"/>
                    <a:pt x="271" y="339"/>
                    <a:pt x="304" y="306"/>
                  </a:cubicBezTo>
                  <a:cubicBezTo>
                    <a:pt x="365" y="245"/>
                    <a:pt x="365" y="124"/>
                    <a:pt x="335" y="93"/>
                  </a:cubicBezTo>
                  <a:cubicBezTo>
                    <a:pt x="315" y="34"/>
                    <a:pt x="257" y="1"/>
                    <a:pt x="20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6" name="Google Shape;516;p29"/>
            <p:cNvSpPr/>
            <p:nvPr/>
          </p:nvSpPr>
          <p:spPr>
            <a:xfrm>
              <a:off x="1545275" y="920275"/>
              <a:ext cx="9150" cy="8850"/>
            </a:xfrm>
            <a:custGeom>
              <a:avLst/>
              <a:gdLst/>
              <a:ahLst/>
              <a:cxnLst/>
              <a:rect l="l" t="t" r="r" b="b"/>
              <a:pathLst>
                <a:path w="366" h="354" extrusionOk="0">
                  <a:moveTo>
                    <a:pt x="214" y="0"/>
                  </a:moveTo>
                  <a:cubicBezTo>
                    <a:pt x="174" y="0"/>
                    <a:pt x="130" y="17"/>
                    <a:pt x="92" y="55"/>
                  </a:cubicBezTo>
                  <a:cubicBezTo>
                    <a:pt x="31" y="86"/>
                    <a:pt x="1" y="207"/>
                    <a:pt x="62" y="268"/>
                  </a:cubicBezTo>
                  <a:cubicBezTo>
                    <a:pt x="79" y="321"/>
                    <a:pt x="128" y="354"/>
                    <a:pt x="183" y="354"/>
                  </a:cubicBezTo>
                  <a:cubicBezTo>
                    <a:pt x="223" y="354"/>
                    <a:pt x="267" y="337"/>
                    <a:pt x="305" y="298"/>
                  </a:cubicBezTo>
                  <a:cubicBezTo>
                    <a:pt x="366" y="238"/>
                    <a:pt x="366" y="116"/>
                    <a:pt x="335" y="86"/>
                  </a:cubicBezTo>
                  <a:cubicBezTo>
                    <a:pt x="318" y="33"/>
                    <a:pt x="269" y="0"/>
                    <a:pt x="21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7" name="Google Shape;517;p29"/>
            <p:cNvSpPr/>
            <p:nvPr/>
          </p:nvSpPr>
          <p:spPr>
            <a:xfrm>
              <a:off x="1462450" y="914800"/>
              <a:ext cx="48675" cy="76775"/>
            </a:xfrm>
            <a:custGeom>
              <a:avLst/>
              <a:gdLst/>
              <a:ahLst/>
              <a:cxnLst/>
              <a:rect l="l" t="t" r="r" b="b"/>
              <a:pathLst>
                <a:path w="1947" h="3071" extrusionOk="0">
                  <a:moveTo>
                    <a:pt x="1521" y="1"/>
                  </a:moveTo>
                  <a:lnTo>
                    <a:pt x="1794" y="2736"/>
                  </a:lnTo>
                  <a:lnTo>
                    <a:pt x="62" y="578"/>
                  </a:lnTo>
                  <a:lnTo>
                    <a:pt x="1" y="639"/>
                  </a:lnTo>
                  <a:lnTo>
                    <a:pt x="1946" y="3071"/>
                  </a:lnTo>
                  <a:lnTo>
                    <a:pt x="1612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8" name="Google Shape;518;p29"/>
            <p:cNvSpPr/>
            <p:nvPr/>
          </p:nvSpPr>
          <p:spPr>
            <a:xfrm>
              <a:off x="1476125" y="909475"/>
              <a:ext cx="34225" cy="79075"/>
            </a:xfrm>
            <a:custGeom>
              <a:avLst/>
              <a:gdLst/>
              <a:ahLst/>
              <a:cxnLst/>
              <a:rect l="l" t="t" r="r" b="b"/>
              <a:pathLst>
                <a:path w="1369" h="3163" extrusionOk="0">
                  <a:moveTo>
                    <a:pt x="123" y="1"/>
                  </a:moveTo>
                  <a:lnTo>
                    <a:pt x="1" y="62"/>
                  </a:lnTo>
                  <a:lnTo>
                    <a:pt x="1247" y="3162"/>
                  </a:lnTo>
                  <a:lnTo>
                    <a:pt x="1369" y="3101"/>
                  </a:lnTo>
                  <a:lnTo>
                    <a:pt x="123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9" name="Google Shape;519;p29"/>
            <p:cNvSpPr/>
            <p:nvPr/>
          </p:nvSpPr>
          <p:spPr>
            <a:xfrm>
              <a:off x="1471575" y="903125"/>
              <a:ext cx="10675" cy="8950"/>
            </a:xfrm>
            <a:custGeom>
              <a:avLst/>
              <a:gdLst/>
              <a:ahLst/>
              <a:cxnLst/>
              <a:rect l="l" t="t" r="r" b="b"/>
              <a:pathLst>
                <a:path w="427" h="358" extrusionOk="0">
                  <a:moveTo>
                    <a:pt x="221" y="1"/>
                  </a:moveTo>
                  <a:cubicBezTo>
                    <a:pt x="197" y="1"/>
                    <a:pt x="174" y="5"/>
                    <a:pt x="153" y="12"/>
                  </a:cubicBezTo>
                  <a:cubicBezTo>
                    <a:pt x="61" y="42"/>
                    <a:pt x="1" y="164"/>
                    <a:pt x="61" y="225"/>
                  </a:cubicBezTo>
                  <a:cubicBezTo>
                    <a:pt x="85" y="317"/>
                    <a:pt x="161" y="357"/>
                    <a:pt x="223" y="357"/>
                  </a:cubicBezTo>
                  <a:cubicBezTo>
                    <a:pt x="242" y="357"/>
                    <a:pt x="260" y="353"/>
                    <a:pt x="274" y="346"/>
                  </a:cubicBezTo>
                  <a:cubicBezTo>
                    <a:pt x="396" y="316"/>
                    <a:pt x="426" y="194"/>
                    <a:pt x="396" y="133"/>
                  </a:cubicBezTo>
                  <a:cubicBezTo>
                    <a:pt x="373" y="41"/>
                    <a:pt x="296" y="1"/>
                    <a:pt x="22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0" name="Google Shape;520;p29"/>
            <p:cNvSpPr/>
            <p:nvPr/>
          </p:nvSpPr>
          <p:spPr>
            <a:xfrm>
              <a:off x="1496650" y="907975"/>
              <a:ext cx="10675" cy="9000"/>
            </a:xfrm>
            <a:custGeom>
              <a:avLst/>
              <a:gdLst/>
              <a:ahLst/>
              <a:cxnLst/>
              <a:rect l="l" t="t" r="r" b="b"/>
              <a:pathLst>
                <a:path w="427" h="360" extrusionOk="0">
                  <a:moveTo>
                    <a:pt x="153" y="0"/>
                  </a:moveTo>
                  <a:cubicBezTo>
                    <a:pt x="31" y="31"/>
                    <a:pt x="1" y="152"/>
                    <a:pt x="31" y="243"/>
                  </a:cubicBezTo>
                  <a:cubicBezTo>
                    <a:pt x="53" y="309"/>
                    <a:pt x="122" y="359"/>
                    <a:pt x="182" y="359"/>
                  </a:cubicBezTo>
                  <a:cubicBezTo>
                    <a:pt x="205" y="359"/>
                    <a:pt x="227" y="352"/>
                    <a:pt x="244" y="335"/>
                  </a:cubicBezTo>
                  <a:cubicBezTo>
                    <a:pt x="365" y="304"/>
                    <a:pt x="426" y="183"/>
                    <a:pt x="365" y="122"/>
                  </a:cubicBezTo>
                  <a:cubicBezTo>
                    <a:pt x="335" y="31"/>
                    <a:pt x="213" y="0"/>
                    <a:pt x="1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1" name="Google Shape;521;p29"/>
            <p:cNvSpPr/>
            <p:nvPr/>
          </p:nvSpPr>
          <p:spPr>
            <a:xfrm>
              <a:off x="1456375" y="923925"/>
              <a:ext cx="10675" cy="9425"/>
            </a:xfrm>
            <a:custGeom>
              <a:avLst/>
              <a:gdLst/>
              <a:ahLst/>
              <a:cxnLst/>
              <a:rect l="l" t="t" r="r" b="b"/>
              <a:pathLst>
                <a:path w="427" h="377" extrusionOk="0">
                  <a:moveTo>
                    <a:pt x="153" y="1"/>
                  </a:moveTo>
                  <a:cubicBezTo>
                    <a:pt x="61" y="31"/>
                    <a:pt x="1" y="152"/>
                    <a:pt x="61" y="244"/>
                  </a:cubicBezTo>
                  <a:cubicBezTo>
                    <a:pt x="85" y="337"/>
                    <a:pt x="161" y="376"/>
                    <a:pt x="223" y="376"/>
                  </a:cubicBezTo>
                  <a:cubicBezTo>
                    <a:pt x="242" y="376"/>
                    <a:pt x="260" y="372"/>
                    <a:pt x="274" y="365"/>
                  </a:cubicBezTo>
                  <a:cubicBezTo>
                    <a:pt x="396" y="304"/>
                    <a:pt x="426" y="183"/>
                    <a:pt x="396" y="122"/>
                  </a:cubicBezTo>
                  <a:cubicBezTo>
                    <a:pt x="365" y="61"/>
                    <a:pt x="274" y="1"/>
                    <a:pt x="15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2" name="Google Shape;522;p29"/>
            <p:cNvSpPr/>
            <p:nvPr/>
          </p:nvSpPr>
          <p:spPr>
            <a:xfrm>
              <a:off x="1467775" y="946625"/>
              <a:ext cx="83625" cy="80100"/>
            </a:xfrm>
            <a:custGeom>
              <a:avLst/>
              <a:gdLst/>
              <a:ahLst/>
              <a:cxnLst/>
              <a:rect l="l" t="t" r="r" b="b"/>
              <a:pathLst>
                <a:path w="3345" h="3204" extrusionOk="0">
                  <a:moveTo>
                    <a:pt x="1696" y="1"/>
                  </a:moveTo>
                  <a:cubicBezTo>
                    <a:pt x="1658" y="1"/>
                    <a:pt x="1620" y="2"/>
                    <a:pt x="1581" y="4"/>
                  </a:cubicBezTo>
                  <a:cubicBezTo>
                    <a:pt x="700" y="96"/>
                    <a:pt x="1" y="855"/>
                    <a:pt x="92" y="1737"/>
                  </a:cubicBezTo>
                  <a:cubicBezTo>
                    <a:pt x="149" y="2538"/>
                    <a:pt x="825" y="3204"/>
                    <a:pt x="1639" y="3204"/>
                  </a:cubicBezTo>
                  <a:cubicBezTo>
                    <a:pt x="1690" y="3204"/>
                    <a:pt x="1742" y="3201"/>
                    <a:pt x="1794" y="3196"/>
                  </a:cubicBezTo>
                  <a:cubicBezTo>
                    <a:pt x="2675" y="3135"/>
                    <a:pt x="3344" y="2375"/>
                    <a:pt x="3283" y="1494"/>
                  </a:cubicBezTo>
                  <a:cubicBezTo>
                    <a:pt x="3254" y="650"/>
                    <a:pt x="2556" y="1"/>
                    <a:pt x="16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3" name="Google Shape;523;p29"/>
            <p:cNvSpPr/>
            <p:nvPr/>
          </p:nvSpPr>
          <p:spPr>
            <a:xfrm>
              <a:off x="1486775" y="964150"/>
              <a:ext cx="47150" cy="44950"/>
            </a:xfrm>
            <a:custGeom>
              <a:avLst/>
              <a:gdLst/>
              <a:ahLst/>
              <a:cxnLst/>
              <a:rect l="l" t="t" r="r" b="b"/>
              <a:pathLst>
                <a:path w="1886" h="1798" extrusionOk="0">
                  <a:moveTo>
                    <a:pt x="939" y="1"/>
                  </a:moveTo>
                  <a:cubicBezTo>
                    <a:pt x="920" y="1"/>
                    <a:pt x="901" y="1"/>
                    <a:pt x="882" y="2"/>
                  </a:cubicBezTo>
                  <a:cubicBezTo>
                    <a:pt x="396" y="33"/>
                    <a:pt x="1" y="458"/>
                    <a:pt x="61" y="945"/>
                  </a:cubicBezTo>
                  <a:cubicBezTo>
                    <a:pt x="61" y="1413"/>
                    <a:pt x="485" y="1797"/>
                    <a:pt x="951" y="1797"/>
                  </a:cubicBezTo>
                  <a:cubicBezTo>
                    <a:pt x="968" y="1797"/>
                    <a:pt x="986" y="1797"/>
                    <a:pt x="1004" y="1796"/>
                  </a:cubicBezTo>
                  <a:cubicBezTo>
                    <a:pt x="1490" y="1796"/>
                    <a:pt x="1885" y="1340"/>
                    <a:pt x="1824" y="823"/>
                  </a:cubicBezTo>
                  <a:cubicBezTo>
                    <a:pt x="1824" y="356"/>
                    <a:pt x="1403" y="1"/>
                    <a:pt x="93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524" name="Google Shape;524;p29"/>
          <p:cNvGrpSpPr/>
          <p:nvPr/>
        </p:nvGrpSpPr>
        <p:grpSpPr>
          <a:xfrm rot="5400000">
            <a:off x="7927624" y="2971075"/>
            <a:ext cx="2411432" cy="666819"/>
            <a:chOff x="3712938" y="3988463"/>
            <a:chExt cx="1808575" cy="615525"/>
          </a:xfrm>
        </p:grpSpPr>
        <p:grpSp>
          <p:nvGrpSpPr>
            <p:cNvPr id="525" name="Google Shape;525;p29"/>
            <p:cNvGrpSpPr/>
            <p:nvPr/>
          </p:nvGrpSpPr>
          <p:grpSpPr>
            <a:xfrm rot="-5400000">
              <a:off x="5225125" y="4197425"/>
              <a:ext cx="395175" cy="197600"/>
              <a:chOff x="8145025" y="1716488"/>
              <a:chExt cx="395175" cy="197600"/>
            </a:xfrm>
          </p:grpSpPr>
          <p:sp>
            <p:nvSpPr>
              <p:cNvPr id="526" name="Google Shape;526;p29"/>
              <p:cNvSpPr/>
              <p:nvPr/>
            </p:nvSpPr>
            <p:spPr>
              <a:xfrm>
                <a:off x="8145025" y="1716488"/>
                <a:ext cx="197600" cy="197600"/>
              </a:xfrm>
              <a:custGeom>
                <a:avLst/>
                <a:gdLst/>
                <a:ahLst/>
                <a:cxnLst/>
                <a:rect l="l" t="t" r="r" b="b"/>
                <a:pathLst>
                  <a:path w="7904" h="7904" extrusionOk="0">
                    <a:moveTo>
                      <a:pt x="3952" y="0"/>
                    </a:moveTo>
                    <a:cubicBezTo>
                      <a:pt x="1794" y="0"/>
                      <a:pt x="0" y="1794"/>
                      <a:pt x="0" y="3952"/>
                    </a:cubicBezTo>
                    <a:cubicBezTo>
                      <a:pt x="0" y="6110"/>
                      <a:pt x="1794" y="7903"/>
                      <a:pt x="3952" y="7903"/>
                    </a:cubicBezTo>
                    <a:cubicBezTo>
                      <a:pt x="6140" y="7903"/>
                      <a:pt x="7903" y="6110"/>
                      <a:pt x="7903" y="3952"/>
                    </a:cubicBezTo>
                    <a:cubicBezTo>
                      <a:pt x="7903" y="1794"/>
                      <a:pt x="6140" y="0"/>
                      <a:pt x="395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27" name="Google Shape;527;p29"/>
              <p:cNvSpPr/>
              <p:nvPr/>
            </p:nvSpPr>
            <p:spPr>
              <a:xfrm>
                <a:off x="8342600" y="1716488"/>
                <a:ext cx="197600" cy="197600"/>
              </a:xfrm>
              <a:custGeom>
                <a:avLst/>
                <a:gdLst/>
                <a:ahLst/>
                <a:cxnLst/>
                <a:rect l="l" t="t" r="r" b="b"/>
                <a:pathLst>
                  <a:path w="7904" h="7904" extrusionOk="0">
                    <a:moveTo>
                      <a:pt x="3952" y="0"/>
                    </a:moveTo>
                    <a:cubicBezTo>
                      <a:pt x="1794" y="0"/>
                      <a:pt x="0" y="1794"/>
                      <a:pt x="0" y="3952"/>
                    </a:cubicBezTo>
                    <a:cubicBezTo>
                      <a:pt x="0" y="6110"/>
                      <a:pt x="1794" y="7903"/>
                      <a:pt x="3952" y="7903"/>
                    </a:cubicBezTo>
                    <a:cubicBezTo>
                      <a:pt x="6140" y="7903"/>
                      <a:pt x="7903" y="6110"/>
                      <a:pt x="7903" y="3952"/>
                    </a:cubicBezTo>
                    <a:cubicBezTo>
                      <a:pt x="7903" y="1794"/>
                      <a:pt x="6140" y="0"/>
                      <a:pt x="395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528" name="Google Shape;528;p29"/>
            <p:cNvGrpSpPr/>
            <p:nvPr/>
          </p:nvGrpSpPr>
          <p:grpSpPr>
            <a:xfrm rot="-5400000">
              <a:off x="4264238" y="3437163"/>
              <a:ext cx="615525" cy="1718125"/>
              <a:chOff x="8034850" y="1712688"/>
              <a:chExt cx="615525" cy="1718125"/>
            </a:xfrm>
          </p:grpSpPr>
          <p:sp>
            <p:nvSpPr>
              <p:cNvPr id="529" name="Google Shape;529;p29"/>
              <p:cNvSpPr/>
              <p:nvPr/>
            </p:nvSpPr>
            <p:spPr>
              <a:xfrm>
                <a:off x="8035600" y="3229038"/>
                <a:ext cx="2188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8755" h="7900" extrusionOk="0">
                    <a:moveTo>
                      <a:pt x="4379" y="1"/>
                    </a:moveTo>
                    <a:cubicBezTo>
                      <a:pt x="3315" y="1"/>
                      <a:pt x="2259" y="429"/>
                      <a:pt x="1490" y="1262"/>
                    </a:cubicBezTo>
                    <a:cubicBezTo>
                      <a:pt x="1" y="2873"/>
                      <a:pt x="92" y="5396"/>
                      <a:pt x="1703" y="6855"/>
                    </a:cubicBezTo>
                    <a:cubicBezTo>
                      <a:pt x="2461" y="7556"/>
                      <a:pt x="3414" y="7900"/>
                      <a:pt x="4366" y="7900"/>
                    </a:cubicBezTo>
                    <a:cubicBezTo>
                      <a:pt x="5437" y="7900"/>
                      <a:pt x="6507" y="7464"/>
                      <a:pt x="7295" y="6612"/>
                    </a:cubicBezTo>
                    <a:cubicBezTo>
                      <a:pt x="8754" y="5031"/>
                      <a:pt x="8663" y="2508"/>
                      <a:pt x="7052" y="1049"/>
                    </a:cubicBezTo>
                    <a:cubicBezTo>
                      <a:pt x="6291" y="345"/>
                      <a:pt x="5332" y="1"/>
                      <a:pt x="437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0" name="Google Shape;530;p29"/>
              <p:cNvSpPr/>
              <p:nvPr/>
            </p:nvSpPr>
            <p:spPr>
              <a:xfrm>
                <a:off x="8042450" y="3225613"/>
                <a:ext cx="205175" cy="205200"/>
              </a:xfrm>
              <a:custGeom>
                <a:avLst/>
                <a:gdLst/>
                <a:ahLst/>
                <a:cxnLst/>
                <a:rect l="l" t="t" r="r" b="b"/>
                <a:pathLst>
                  <a:path w="8207" h="8208" extrusionOk="0">
                    <a:moveTo>
                      <a:pt x="4103" y="305"/>
                    </a:moveTo>
                    <a:cubicBezTo>
                      <a:pt x="6201" y="305"/>
                      <a:pt x="7903" y="1977"/>
                      <a:pt x="7903" y="4104"/>
                    </a:cubicBezTo>
                    <a:cubicBezTo>
                      <a:pt x="7903" y="6201"/>
                      <a:pt x="6201" y="7904"/>
                      <a:pt x="4103" y="7904"/>
                    </a:cubicBezTo>
                    <a:cubicBezTo>
                      <a:pt x="2037" y="7904"/>
                      <a:pt x="304" y="6201"/>
                      <a:pt x="304" y="4104"/>
                    </a:cubicBezTo>
                    <a:cubicBezTo>
                      <a:pt x="304" y="2007"/>
                      <a:pt x="2037" y="305"/>
                      <a:pt x="4103" y="305"/>
                    </a:cubicBezTo>
                    <a:close/>
                    <a:moveTo>
                      <a:pt x="4103" y="1"/>
                    </a:moveTo>
                    <a:cubicBezTo>
                      <a:pt x="1824" y="1"/>
                      <a:pt x="0" y="1825"/>
                      <a:pt x="0" y="4104"/>
                    </a:cubicBezTo>
                    <a:cubicBezTo>
                      <a:pt x="0" y="6384"/>
                      <a:pt x="1824" y="8208"/>
                      <a:pt x="4103" y="8208"/>
                    </a:cubicBezTo>
                    <a:cubicBezTo>
                      <a:pt x="6353" y="8208"/>
                      <a:pt x="8207" y="6353"/>
                      <a:pt x="8207" y="4104"/>
                    </a:cubicBezTo>
                    <a:cubicBezTo>
                      <a:pt x="8207" y="1825"/>
                      <a:pt x="6383" y="1"/>
                      <a:pt x="410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1" name="Google Shape;531;p29"/>
              <p:cNvSpPr/>
              <p:nvPr/>
            </p:nvSpPr>
            <p:spPr>
              <a:xfrm>
                <a:off x="8233925" y="3229513"/>
                <a:ext cx="218125" cy="197425"/>
              </a:xfrm>
              <a:custGeom>
                <a:avLst/>
                <a:gdLst/>
                <a:ahLst/>
                <a:cxnLst/>
                <a:rect l="l" t="t" r="r" b="b"/>
                <a:pathLst>
                  <a:path w="8725" h="7897" extrusionOk="0">
                    <a:moveTo>
                      <a:pt x="4360" y="0"/>
                    </a:moveTo>
                    <a:cubicBezTo>
                      <a:pt x="3368" y="0"/>
                      <a:pt x="2375" y="373"/>
                      <a:pt x="1612" y="1121"/>
                    </a:cubicBezTo>
                    <a:cubicBezTo>
                      <a:pt x="31" y="2641"/>
                      <a:pt x="1" y="5134"/>
                      <a:pt x="1521" y="6714"/>
                    </a:cubicBezTo>
                    <a:cubicBezTo>
                      <a:pt x="2307" y="7501"/>
                      <a:pt x="3336" y="7896"/>
                      <a:pt x="4362" y="7896"/>
                    </a:cubicBezTo>
                    <a:cubicBezTo>
                      <a:pt x="5358" y="7896"/>
                      <a:pt x="6350" y="7524"/>
                      <a:pt x="7113" y="6775"/>
                    </a:cubicBezTo>
                    <a:cubicBezTo>
                      <a:pt x="8694" y="5255"/>
                      <a:pt x="8724" y="2732"/>
                      <a:pt x="7174" y="1182"/>
                    </a:cubicBezTo>
                    <a:cubicBezTo>
                      <a:pt x="6403" y="396"/>
                      <a:pt x="5381" y="0"/>
                      <a:pt x="436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2" name="Google Shape;532;p29"/>
              <p:cNvSpPr/>
              <p:nvPr/>
            </p:nvSpPr>
            <p:spPr>
              <a:xfrm>
                <a:off x="8240000" y="3225613"/>
                <a:ext cx="205200" cy="205200"/>
              </a:xfrm>
              <a:custGeom>
                <a:avLst/>
                <a:gdLst/>
                <a:ahLst/>
                <a:cxnLst/>
                <a:rect l="l" t="t" r="r" b="b"/>
                <a:pathLst>
                  <a:path w="8208" h="8208" extrusionOk="0">
                    <a:moveTo>
                      <a:pt x="4104" y="305"/>
                    </a:moveTo>
                    <a:cubicBezTo>
                      <a:pt x="6202" y="305"/>
                      <a:pt x="7904" y="1977"/>
                      <a:pt x="7904" y="4104"/>
                    </a:cubicBezTo>
                    <a:cubicBezTo>
                      <a:pt x="7904" y="6201"/>
                      <a:pt x="6202" y="7904"/>
                      <a:pt x="4104" y="7904"/>
                    </a:cubicBezTo>
                    <a:cubicBezTo>
                      <a:pt x="2037" y="7904"/>
                      <a:pt x="305" y="6201"/>
                      <a:pt x="305" y="4104"/>
                    </a:cubicBezTo>
                    <a:cubicBezTo>
                      <a:pt x="305" y="2007"/>
                      <a:pt x="2037" y="305"/>
                      <a:pt x="4104" y="305"/>
                    </a:cubicBezTo>
                    <a:close/>
                    <a:moveTo>
                      <a:pt x="4104" y="1"/>
                    </a:moveTo>
                    <a:cubicBezTo>
                      <a:pt x="1825" y="1"/>
                      <a:pt x="1" y="1825"/>
                      <a:pt x="1" y="4104"/>
                    </a:cubicBezTo>
                    <a:cubicBezTo>
                      <a:pt x="1" y="6384"/>
                      <a:pt x="1825" y="8208"/>
                      <a:pt x="4104" y="8208"/>
                    </a:cubicBezTo>
                    <a:cubicBezTo>
                      <a:pt x="6354" y="8208"/>
                      <a:pt x="8208" y="6353"/>
                      <a:pt x="8208" y="4104"/>
                    </a:cubicBezTo>
                    <a:cubicBezTo>
                      <a:pt x="8208" y="1825"/>
                      <a:pt x="6384" y="1"/>
                      <a:pt x="410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3" name="Google Shape;533;p29"/>
              <p:cNvSpPr/>
              <p:nvPr/>
            </p:nvSpPr>
            <p:spPr>
              <a:xfrm>
                <a:off x="8430750" y="3229363"/>
                <a:ext cx="219625" cy="197650"/>
              </a:xfrm>
              <a:custGeom>
                <a:avLst/>
                <a:gdLst/>
                <a:ahLst/>
                <a:cxnLst/>
                <a:rect l="l" t="t" r="r" b="b"/>
                <a:pathLst>
                  <a:path w="8785" h="7906" extrusionOk="0">
                    <a:moveTo>
                      <a:pt x="4382" y="0"/>
                    </a:moveTo>
                    <a:cubicBezTo>
                      <a:pt x="3294" y="0"/>
                      <a:pt x="2212" y="445"/>
                      <a:pt x="1429" y="1310"/>
                    </a:cubicBezTo>
                    <a:cubicBezTo>
                      <a:pt x="0" y="2951"/>
                      <a:pt x="122" y="5444"/>
                      <a:pt x="1763" y="6903"/>
                    </a:cubicBezTo>
                    <a:cubicBezTo>
                      <a:pt x="2520" y="7575"/>
                      <a:pt x="3457" y="7905"/>
                      <a:pt x="4390" y="7905"/>
                    </a:cubicBezTo>
                    <a:cubicBezTo>
                      <a:pt x="5482" y="7905"/>
                      <a:pt x="6569" y="7453"/>
                      <a:pt x="7356" y="6568"/>
                    </a:cubicBezTo>
                    <a:cubicBezTo>
                      <a:pt x="8785" y="4957"/>
                      <a:pt x="8663" y="2465"/>
                      <a:pt x="7022" y="1006"/>
                    </a:cubicBezTo>
                    <a:cubicBezTo>
                      <a:pt x="6262" y="330"/>
                      <a:pt x="5320" y="0"/>
                      <a:pt x="438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4" name="Google Shape;534;p29"/>
              <p:cNvSpPr/>
              <p:nvPr/>
            </p:nvSpPr>
            <p:spPr>
              <a:xfrm>
                <a:off x="8437575" y="3225613"/>
                <a:ext cx="205200" cy="205200"/>
              </a:xfrm>
              <a:custGeom>
                <a:avLst/>
                <a:gdLst/>
                <a:ahLst/>
                <a:cxnLst/>
                <a:rect l="l" t="t" r="r" b="b"/>
                <a:pathLst>
                  <a:path w="8208" h="8208" extrusionOk="0">
                    <a:moveTo>
                      <a:pt x="4104" y="305"/>
                    </a:moveTo>
                    <a:cubicBezTo>
                      <a:pt x="6202" y="305"/>
                      <a:pt x="7904" y="1977"/>
                      <a:pt x="7904" y="4104"/>
                    </a:cubicBezTo>
                    <a:cubicBezTo>
                      <a:pt x="7904" y="6201"/>
                      <a:pt x="6202" y="7904"/>
                      <a:pt x="4104" y="7904"/>
                    </a:cubicBezTo>
                    <a:cubicBezTo>
                      <a:pt x="2037" y="7904"/>
                      <a:pt x="305" y="6201"/>
                      <a:pt x="305" y="4104"/>
                    </a:cubicBezTo>
                    <a:cubicBezTo>
                      <a:pt x="305" y="2007"/>
                      <a:pt x="2037" y="305"/>
                      <a:pt x="4104" y="305"/>
                    </a:cubicBezTo>
                    <a:close/>
                    <a:moveTo>
                      <a:pt x="4104" y="1"/>
                    </a:moveTo>
                    <a:cubicBezTo>
                      <a:pt x="1825" y="1"/>
                      <a:pt x="1" y="1825"/>
                      <a:pt x="1" y="4104"/>
                    </a:cubicBezTo>
                    <a:cubicBezTo>
                      <a:pt x="1" y="6384"/>
                      <a:pt x="1825" y="8208"/>
                      <a:pt x="4104" y="8208"/>
                    </a:cubicBezTo>
                    <a:cubicBezTo>
                      <a:pt x="6354" y="8208"/>
                      <a:pt x="8208" y="6353"/>
                      <a:pt x="8208" y="4104"/>
                    </a:cubicBezTo>
                    <a:cubicBezTo>
                      <a:pt x="8208" y="1825"/>
                      <a:pt x="6384" y="1"/>
                      <a:pt x="410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5" name="Google Shape;535;p29"/>
              <p:cNvSpPr/>
              <p:nvPr/>
            </p:nvSpPr>
            <p:spPr>
              <a:xfrm>
                <a:off x="8135150" y="3125813"/>
                <a:ext cx="217350" cy="198125"/>
              </a:xfrm>
              <a:custGeom>
                <a:avLst/>
                <a:gdLst/>
                <a:ahLst/>
                <a:cxnLst/>
                <a:rect l="l" t="t" r="r" b="b"/>
                <a:pathLst>
                  <a:path w="8694" h="7925" extrusionOk="0">
                    <a:moveTo>
                      <a:pt x="4363" y="1"/>
                    </a:moveTo>
                    <a:cubicBezTo>
                      <a:pt x="2564" y="1"/>
                      <a:pt x="935" y="1223"/>
                      <a:pt x="517" y="3051"/>
                    </a:cubicBezTo>
                    <a:cubicBezTo>
                      <a:pt x="0" y="5178"/>
                      <a:pt x="1338" y="7306"/>
                      <a:pt x="3465" y="7823"/>
                    </a:cubicBezTo>
                    <a:cubicBezTo>
                      <a:pt x="3765" y="7891"/>
                      <a:pt x="4065" y="7924"/>
                      <a:pt x="4361" y="7924"/>
                    </a:cubicBezTo>
                    <a:cubicBezTo>
                      <a:pt x="6160" y="7924"/>
                      <a:pt x="7789" y="6702"/>
                      <a:pt x="8207" y="4874"/>
                    </a:cubicBezTo>
                    <a:cubicBezTo>
                      <a:pt x="8694" y="2747"/>
                      <a:pt x="7387" y="619"/>
                      <a:pt x="5259" y="102"/>
                    </a:cubicBezTo>
                    <a:cubicBezTo>
                      <a:pt x="4959" y="34"/>
                      <a:pt x="4659" y="1"/>
                      <a:pt x="436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6" name="Google Shape;536;p29"/>
              <p:cNvSpPr/>
              <p:nvPr/>
            </p:nvSpPr>
            <p:spPr>
              <a:xfrm>
                <a:off x="8141225" y="3123038"/>
                <a:ext cx="205200" cy="205200"/>
              </a:xfrm>
              <a:custGeom>
                <a:avLst/>
                <a:gdLst/>
                <a:ahLst/>
                <a:cxnLst/>
                <a:rect l="l" t="t" r="r" b="b"/>
                <a:pathLst>
                  <a:path w="8208" h="8208" extrusionOk="0">
                    <a:moveTo>
                      <a:pt x="4104" y="304"/>
                    </a:moveTo>
                    <a:cubicBezTo>
                      <a:pt x="6201" y="304"/>
                      <a:pt x="7903" y="1976"/>
                      <a:pt x="7903" y="4104"/>
                    </a:cubicBezTo>
                    <a:cubicBezTo>
                      <a:pt x="7903" y="6201"/>
                      <a:pt x="6201" y="7903"/>
                      <a:pt x="4104" y="7903"/>
                    </a:cubicBezTo>
                    <a:cubicBezTo>
                      <a:pt x="2037" y="7903"/>
                      <a:pt x="304" y="6201"/>
                      <a:pt x="304" y="4104"/>
                    </a:cubicBezTo>
                    <a:cubicBezTo>
                      <a:pt x="304" y="2006"/>
                      <a:pt x="2037" y="304"/>
                      <a:pt x="4104" y="304"/>
                    </a:cubicBezTo>
                    <a:close/>
                    <a:moveTo>
                      <a:pt x="4104" y="0"/>
                    </a:moveTo>
                    <a:cubicBezTo>
                      <a:pt x="1824" y="0"/>
                      <a:pt x="1" y="1824"/>
                      <a:pt x="1" y="4104"/>
                    </a:cubicBezTo>
                    <a:cubicBezTo>
                      <a:pt x="1" y="6383"/>
                      <a:pt x="1824" y="8207"/>
                      <a:pt x="4104" y="8207"/>
                    </a:cubicBezTo>
                    <a:cubicBezTo>
                      <a:pt x="6353" y="8207"/>
                      <a:pt x="8207" y="6353"/>
                      <a:pt x="8207" y="4104"/>
                    </a:cubicBezTo>
                    <a:cubicBezTo>
                      <a:pt x="8207" y="1824"/>
                      <a:pt x="6384" y="0"/>
                      <a:pt x="410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7" name="Google Shape;537;p29"/>
              <p:cNvSpPr/>
              <p:nvPr/>
            </p:nvSpPr>
            <p:spPr>
              <a:xfrm>
                <a:off x="8329675" y="3126813"/>
                <a:ext cx="224200" cy="197625"/>
              </a:xfrm>
              <a:custGeom>
                <a:avLst/>
                <a:gdLst/>
                <a:ahLst/>
                <a:cxnLst/>
                <a:rect l="l" t="t" r="r" b="b"/>
                <a:pathLst>
                  <a:path w="8968" h="7905" extrusionOk="0">
                    <a:moveTo>
                      <a:pt x="4468" y="1"/>
                    </a:moveTo>
                    <a:cubicBezTo>
                      <a:pt x="3982" y="1"/>
                      <a:pt x="3489" y="89"/>
                      <a:pt x="3010" y="275"/>
                    </a:cubicBezTo>
                    <a:cubicBezTo>
                      <a:pt x="1004" y="1096"/>
                      <a:pt x="1" y="3375"/>
                      <a:pt x="791" y="5412"/>
                    </a:cubicBezTo>
                    <a:cubicBezTo>
                      <a:pt x="1419" y="6970"/>
                      <a:pt x="2918" y="7905"/>
                      <a:pt x="4486" y="7905"/>
                    </a:cubicBezTo>
                    <a:cubicBezTo>
                      <a:pt x="4968" y="7905"/>
                      <a:pt x="5456" y="7816"/>
                      <a:pt x="5928" y="7631"/>
                    </a:cubicBezTo>
                    <a:cubicBezTo>
                      <a:pt x="7964" y="6810"/>
                      <a:pt x="8967" y="4530"/>
                      <a:pt x="8147" y="2494"/>
                    </a:cubicBezTo>
                    <a:cubicBezTo>
                      <a:pt x="7542" y="936"/>
                      <a:pt x="6049" y="1"/>
                      <a:pt x="446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8" name="Google Shape;538;p29"/>
              <p:cNvSpPr/>
              <p:nvPr/>
            </p:nvSpPr>
            <p:spPr>
              <a:xfrm>
                <a:off x="8338800" y="3123038"/>
                <a:ext cx="205200" cy="205200"/>
              </a:xfrm>
              <a:custGeom>
                <a:avLst/>
                <a:gdLst/>
                <a:ahLst/>
                <a:cxnLst/>
                <a:rect l="l" t="t" r="r" b="b"/>
                <a:pathLst>
                  <a:path w="8208" h="8208" extrusionOk="0">
                    <a:moveTo>
                      <a:pt x="4104" y="304"/>
                    </a:moveTo>
                    <a:cubicBezTo>
                      <a:pt x="6201" y="304"/>
                      <a:pt x="7903" y="1976"/>
                      <a:pt x="7903" y="4104"/>
                    </a:cubicBezTo>
                    <a:cubicBezTo>
                      <a:pt x="7903" y="6201"/>
                      <a:pt x="6201" y="7903"/>
                      <a:pt x="4104" y="7903"/>
                    </a:cubicBezTo>
                    <a:cubicBezTo>
                      <a:pt x="2037" y="7903"/>
                      <a:pt x="304" y="6201"/>
                      <a:pt x="304" y="4104"/>
                    </a:cubicBezTo>
                    <a:cubicBezTo>
                      <a:pt x="304" y="2006"/>
                      <a:pt x="2037" y="304"/>
                      <a:pt x="4104" y="304"/>
                    </a:cubicBezTo>
                    <a:close/>
                    <a:moveTo>
                      <a:pt x="4104" y="0"/>
                    </a:moveTo>
                    <a:cubicBezTo>
                      <a:pt x="1824" y="0"/>
                      <a:pt x="0" y="1824"/>
                      <a:pt x="0" y="4104"/>
                    </a:cubicBezTo>
                    <a:cubicBezTo>
                      <a:pt x="0" y="6383"/>
                      <a:pt x="1824" y="8207"/>
                      <a:pt x="4104" y="8207"/>
                    </a:cubicBezTo>
                    <a:cubicBezTo>
                      <a:pt x="6353" y="8207"/>
                      <a:pt x="8207" y="6353"/>
                      <a:pt x="8207" y="4104"/>
                    </a:cubicBezTo>
                    <a:cubicBezTo>
                      <a:pt x="8207" y="1824"/>
                      <a:pt x="6383" y="0"/>
                      <a:pt x="410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9" name="Google Shape;539;p29"/>
              <p:cNvSpPr/>
              <p:nvPr/>
            </p:nvSpPr>
            <p:spPr>
              <a:xfrm>
                <a:off x="8046250" y="3028038"/>
                <a:ext cx="197575" cy="197600"/>
              </a:xfrm>
              <a:custGeom>
                <a:avLst/>
                <a:gdLst/>
                <a:ahLst/>
                <a:cxnLst/>
                <a:rect l="l" t="t" r="r" b="b"/>
                <a:pathLst>
                  <a:path w="7903" h="7904" extrusionOk="0">
                    <a:moveTo>
                      <a:pt x="3951" y="1"/>
                    </a:moveTo>
                    <a:cubicBezTo>
                      <a:pt x="1763" y="1"/>
                      <a:pt x="0" y="1764"/>
                      <a:pt x="0" y="3952"/>
                    </a:cubicBezTo>
                    <a:cubicBezTo>
                      <a:pt x="0" y="6141"/>
                      <a:pt x="1763" y="7904"/>
                      <a:pt x="3951" y="7904"/>
                    </a:cubicBezTo>
                    <a:cubicBezTo>
                      <a:pt x="6140" y="7904"/>
                      <a:pt x="7903" y="6141"/>
                      <a:pt x="7903" y="3952"/>
                    </a:cubicBezTo>
                    <a:cubicBezTo>
                      <a:pt x="7903" y="1764"/>
                      <a:pt x="6140" y="1"/>
                      <a:pt x="395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40" name="Google Shape;540;p29"/>
              <p:cNvSpPr/>
              <p:nvPr/>
            </p:nvSpPr>
            <p:spPr>
              <a:xfrm>
                <a:off x="8042450" y="3024238"/>
                <a:ext cx="205175" cy="205200"/>
              </a:xfrm>
              <a:custGeom>
                <a:avLst/>
                <a:gdLst/>
                <a:ahLst/>
                <a:cxnLst/>
                <a:rect l="l" t="t" r="r" b="b"/>
                <a:pathLst>
                  <a:path w="8207" h="8208" extrusionOk="0">
                    <a:moveTo>
                      <a:pt x="4103" y="305"/>
                    </a:moveTo>
                    <a:cubicBezTo>
                      <a:pt x="6201" y="305"/>
                      <a:pt x="7903" y="1977"/>
                      <a:pt x="7903" y="4104"/>
                    </a:cubicBezTo>
                    <a:cubicBezTo>
                      <a:pt x="7903" y="6202"/>
                      <a:pt x="6201" y="7904"/>
                      <a:pt x="4103" y="7904"/>
                    </a:cubicBezTo>
                    <a:cubicBezTo>
                      <a:pt x="2037" y="7904"/>
                      <a:pt x="304" y="6202"/>
                      <a:pt x="304" y="4104"/>
                    </a:cubicBezTo>
                    <a:cubicBezTo>
                      <a:pt x="304" y="2007"/>
                      <a:pt x="2037" y="305"/>
                      <a:pt x="4103" y="305"/>
                    </a:cubicBezTo>
                    <a:close/>
                    <a:moveTo>
                      <a:pt x="4103" y="1"/>
                    </a:moveTo>
                    <a:cubicBezTo>
                      <a:pt x="1824" y="1"/>
                      <a:pt x="0" y="1825"/>
                      <a:pt x="0" y="4104"/>
                    </a:cubicBezTo>
                    <a:cubicBezTo>
                      <a:pt x="0" y="6384"/>
                      <a:pt x="1824" y="8208"/>
                      <a:pt x="4103" y="8208"/>
                    </a:cubicBezTo>
                    <a:cubicBezTo>
                      <a:pt x="6353" y="8208"/>
                      <a:pt x="8207" y="6354"/>
                      <a:pt x="8207" y="4104"/>
                    </a:cubicBezTo>
                    <a:cubicBezTo>
                      <a:pt x="8207" y="1825"/>
                      <a:pt x="6383" y="1"/>
                      <a:pt x="410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41" name="Google Shape;541;p29"/>
              <p:cNvSpPr/>
              <p:nvPr/>
            </p:nvSpPr>
            <p:spPr>
              <a:xfrm>
                <a:off x="8243800" y="3028038"/>
                <a:ext cx="197600" cy="197600"/>
              </a:xfrm>
              <a:custGeom>
                <a:avLst/>
                <a:gdLst/>
                <a:ahLst/>
                <a:cxnLst/>
                <a:rect l="l" t="t" r="r" b="b"/>
                <a:pathLst>
                  <a:path w="7904" h="7904" extrusionOk="0">
                    <a:moveTo>
                      <a:pt x="3952" y="1"/>
                    </a:moveTo>
                    <a:cubicBezTo>
                      <a:pt x="1764" y="1"/>
                      <a:pt x="1" y="1764"/>
                      <a:pt x="1" y="3952"/>
                    </a:cubicBezTo>
                    <a:cubicBezTo>
                      <a:pt x="1" y="6141"/>
                      <a:pt x="1764" y="7904"/>
                      <a:pt x="3952" y="7904"/>
                    </a:cubicBezTo>
                    <a:cubicBezTo>
                      <a:pt x="6141" y="7904"/>
                      <a:pt x="7904" y="6141"/>
                      <a:pt x="7904" y="3952"/>
                    </a:cubicBezTo>
                    <a:cubicBezTo>
                      <a:pt x="7904" y="1764"/>
                      <a:pt x="6141" y="1"/>
                      <a:pt x="395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42" name="Google Shape;542;p29"/>
              <p:cNvSpPr/>
              <p:nvPr/>
            </p:nvSpPr>
            <p:spPr>
              <a:xfrm>
                <a:off x="8240000" y="3024238"/>
                <a:ext cx="205200" cy="205200"/>
              </a:xfrm>
              <a:custGeom>
                <a:avLst/>
                <a:gdLst/>
                <a:ahLst/>
                <a:cxnLst/>
                <a:rect l="l" t="t" r="r" b="b"/>
                <a:pathLst>
                  <a:path w="8208" h="8208" extrusionOk="0">
                    <a:moveTo>
                      <a:pt x="4104" y="305"/>
                    </a:moveTo>
                    <a:cubicBezTo>
                      <a:pt x="6202" y="305"/>
                      <a:pt x="7904" y="1977"/>
                      <a:pt x="7904" y="4104"/>
                    </a:cubicBezTo>
                    <a:cubicBezTo>
                      <a:pt x="7904" y="6202"/>
                      <a:pt x="6202" y="7904"/>
                      <a:pt x="4104" y="7904"/>
                    </a:cubicBezTo>
                    <a:cubicBezTo>
                      <a:pt x="2037" y="7904"/>
                      <a:pt x="305" y="6202"/>
                      <a:pt x="305" y="4104"/>
                    </a:cubicBezTo>
                    <a:cubicBezTo>
                      <a:pt x="305" y="2007"/>
                      <a:pt x="2037" y="305"/>
                      <a:pt x="4104" y="305"/>
                    </a:cubicBezTo>
                    <a:close/>
                    <a:moveTo>
                      <a:pt x="4104" y="1"/>
                    </a:moveTo>
                    <a:cubicBezTo>
                      <a:pt x="1825" y="1"/>
                      <a:pt x="1" y="1825"/>
                      <a:pt x="1" y="4104"/>
                    </a:cubicBezTo>
                    <a:cubicBezTo>
                      <a:pt x="1" y="6384"/>
                      <a:pt x="1825" y="8208"/>
                      <a:pt x="4104" y="8208"/>
                    </a:cubicBezTo>
                    <a:cubicBezTo>
                      <a:pt x="6354" y="8208"/>
                      <a:pt x="8208" y="6354"/>
                      <a:pt x="8208" y="4104"/>
                    </a:cubicBezTo>
                    <a:cubicBezTo>
                      <a:pt x="8208" y="1825"/>
                      <a:pt x="6384" y="1"/>
                      <a:pt x="410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43" name="Google Shape;543;p29"/>
              <p:cNvSpPr/>
              <p:nvPr/>
            </p:nvSpPr>
            <p:spPr>
              <a:xfrm>
                <a:off x="8441375" y="3028038"/>
                <a:ext cx="197600" cy="197600"/>
              </a:xfrm>
              <a:custGeom>
                <a:avLst/>
                <a:gdLst/>
                <a:ahLst/>
                <a:cxnLst/>
                <a:rect l="l" t="t" r="r" b="b"/>
                <a:pathLst>
                  <a:path w="7904" h="7904" extrusionOk="0">
                    <a:moveTo>
                      <a:pt x="3952" y="1"/>
                    </a:moveTo>
                    <a:cubicBezTo>
                      <a:pt x="1764" y="1"/>
                      <a:pt x="1" y="1764"/>
                      <a:pt x="1" y="3952"/>
                    </a:cubicBezTo>
                    <a:cubicBezTo>
                      <a:pt x="1" y="6141"/>
                      <a:pt x="1764" y="7904"/>
                      <a:pt x="3952" y="7904"/>
                    </a:cubicBezTo>
                    <a:cubicBezTo>
                      <a:pt x="6141" y="7904"/>
                      <a:pt x="7904" y="6141"/>
                      <a:pt x="7904" y="3952"/>
                    </a:cubicBezTo>
                    <a:cubicBezTo>
                      <a:pt x="7904" y="1764"/>
                      <a:pt x="6141" y="1"/>
                      <a:pt x="395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44" name="Google Shape;544;p29"/>
              <p:cNvSpPr/>
              <p:nvPr/>
            </p:nvSpPr>
            <p:spPr>
              <a:xfrm>
                <a:off x="8437575" y="3024238"/>
                <a:ext cx="205200" cy="205200"/>
              </a:xfrm>
              <a:custGeom>
                <a:avLst/>
                <a:gdLst/>
                <a:ahLst/>
                <a:cxnLst/>
                <a:rect l="l" t="t" r="r" b="b"/>
                <a:pathLst>
                  <a:path w="8208" h="8208" extrusionOk="0">
                    <a:moveTo>
                      <a:pt x="4104" y="305"/>
                    </a:moveTo>
                    <a:cubicBezTo>
                      <a:pt x="6202" y="305"/>
                      <a:pt x="7904" y="1977"/>
                      <a:pt x="7904" y="4104"/>
                    </a:cubicBezTo>
                    <a:cubicBezTo>
                      <a:pt x="7904" y="6202"/>
                      <a:pt x="6202" y="7904"/>
                      <a:pt x="4104" y="7904"/>
                    </a:cubicBezTo>
                    <a:cubicBezTo>
                      <a:pt x="2037" y="7904"/>
                      <a:pt x="305" y="6202"/>
                      <a:pt x="305" y="4104"/>
                    </a:cubicBezTo>
                    <a:cubicBezTo>
                      <a:pt x="305" y="2007"/>
                      <a:pt x="2037" y="305"/>
                      <a:pt x="4104" y="305"/>
                    </a:cubicBezTo>
                    <a:close/>
                    <a:moveTo>
                      <a:pt x="4104" y="1"/>
                    </a:moveTo>
                    <a:cubicBezTo>
                      <a:pt x="1825" y="1"/>
                      <a:pt x="1" y="1825"/>
                      <a:pt x="1" y="4104"/>
                    </a:cubicBezTo>
                    <a:cubicBezTo>
                      <a:pt x="1" y="6384"/>
                      <a:pt x="1825" y="8208"/>
                      <a:pt x="4104" y="8208"/>
                    </a:cubicBezTo>
                    <a:cubicBezTo>
                      <a:pt x="6354" y="8208"/>
                      <a:pt x="8208" y="6354"/>
                      <a:pt x="8208" y="4104"/>
                    </a:cubicBezTo>
                    <a:cubicBezTo>
                      <a:pt x="8208" y="1825"/>
                      <a:pt x="6384" y="1"/>
                      <a:pt x="410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45" name="Google Shape;545;p29"/>
              <p:cNvSpPr/>
              <p:nvPr/>
            </p:nvSpPr>
            <p:spPr>
              <a:xfrm>
                <a:off x="8145025" y="2924713"/>
                <a:ext cx="197600" cy="197575"/>
              </a:xfrm>
              <a:custGeom>
                <a:avLst/>
                <a:gdLst/>
                <a:ahLst/>
                <a:cxnLst/>
                <a:rect l="l" t="t" r="r" b="b"/>
                <a:pathLst>
                  <a:path w="7904" h="7903" extrusionOk="0">
                    <a:moveTo>
                      <a:pt x="3952" y="0"/>
                    </a:moveTo>
                    <a:cubicBezTo>
                      <a:pt x="1763" y="0"/>
                      <a:pt x="0" y="1763"/>
                      <a:pt x="0" y="3952"/>
                    </a:cubicBezTo>
                    <a:cubicBezTo>
                      <a:pt x="0" y="6140"/>
                      <a:pt x="1763" y="7903"/>
                      <a:pt x="3952" y="7903"/>
                    </a:cubicBezTo>
                    <a:cubicBezTo>
                      <a:pt x="6140" y="7903"/>
                      <a:pt x="7903" y="6140"/>
                      <a:pt x="7903" y="3952"/>
                    </a:cubicBezTo>
                    <a:cubicBezTo>
                      <a:pt x="7903" y="1763"/>
                      <a:pt x="6140" y="0"/>
                      <a:pt x="395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46" name="Google Shape;546;p29"/>
              <p:cNvSpPr/>
              <p:nvPr/>
            </p:nvSpPr>
            <p:spPr>
              <a:xfrm>
                <a:off x="8141225" y="2920913"/>
                <a:ext cx="205200" cy="205200"/>
              </a:xfrm>
              <a:custGeom>
                <a:avLst/>
                <a:gdLst/>
                <a:ahLst/>
                <a:cxnLst/>
                <a:rect l="l" t="t" r="r" b="b"/>
                <a:pathLst>
                  <a:path w="8208" h="8208" extrusionOk="0">
                    <a:moveTo>
                      <a:pt x="4104" y="304"/>
                    </a:moveTo>
                    <a:cubicBezTo>
                      <a:pt x="6201" y="335"/>
                      <a:pt x="7903" y="2006"/>
                      <a:pt x="7903" y="4104"/>
                    </a:cubicBezTo>
                    <a:cubicBezTo>
                      <a:pt x="7903" y="6201"/>
                      <a:pt x="6201" y="7903"/>
                      <a:pt x="4104" y="7903"/>
                    </a:cubicBezTo>
                    <a:cubicBezTo>
                      <a:pt x="2037" y="7903"/>
                      <a:pt x="304" y="6201"/>
                      <a:pt x="304" y="4104"/>
                    </a:cubicBezTo>
                    <a:cubicBezTo>
                      <a:pt x="304" y="2006"/>
                      <a:pt x="2037" y="304"/>
                      <a:pt x="4104" y="304"/>
                    </a:cubicBezTo>
                    <a:close/>
                    <a:moveTo>
                      <a:pt x="4104" y="0"/>
                    </a:moveTo>
                    <a:cubicBezTo>
                      <a:pt x="1824" y="0"/>
                      <a:pt x="1" y="1824"/>
                      <a:pt x="1" y="4104"/>
                    </a:cubicBezTo>
                    <a:cubicBezTo>
                      <a:pt x="1" y="6383"/>
                      <a:pt x="1824" y="8207"/>
                      <a:pt x="4104" y="8207"/>
                    </a:cubicBezTo>
                    <a:cubicBezTo>
                      <a:pt x="4122" y="8207"/>
                      <a:pt x="4140" y="8207"/>
                      <a:pt x="4158" y="8207"/>
                    </a:cubicBezTo>
                    <a:cubicBezTo>
                      <a:pt x="6383" y="8207"/>
                      <a:pt x="8207" y="6365"/>
                      <a:pt x="8207" y="4104"/>
                    </a:cubicBezTo>
                    <a:cubicBezTo>
                      <a:pt x="8207" y="1824"/>
                      <a:pt x="6384" y="0"/>
                      <a:pt x="410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47" name="Google Shape;547;p29"/>
              <p:cNvSpPr/>
              <p:nvPr/>
            </p:nvSpPr>
            <p:spPr>
              <a:xfrm>
                <a:off x="8342600" y="2924713"/>
                <a:ext cx="197600" cy="197575"/>
              </a:xfrm>
              <a:custGeom>
                <a:avLst/>
                <a:gdLst/>
                <a:ahLst/>
                <a:cxnLst/>
                <a:rect l="l" t="t" r="r" b="b"/>
                <a:pathLst>
                  <a:path w="7904" h="7903" extrusionOk="0">
                    <a:moveTo>
                      <a:pt x="3952" y="0"/>
                    </a:moveTo>
                    <a:cubicBezTo>
                      <a:pt x="1763" y="0"/>
                      <a:pt x="0" y="1763"/>
                      <a:pt x="0" y="3952"/>
                    </a:cubicBezTo>
                    <a:cubicBezTo>
                      <a:pt x="0" y="6140"/>
                      <a:pt x="1763" y="7903"/>
                      <a:pt x="3952" y="7903"/>
                    </a:cubicBezTo>
                    <a:cubicBezTo>
                      <a:pt x="6140" y="7903"/>
                      <a:pt x="7903" y="6140"/>
                      <a:pt x="7903" y="3952"/>
                    </a:cubicBezTo>
                    <a:cubicBezTo>
                      <a:pt x="7903" y="1763"/>
                      <a:pt x="6140" y="0"/>
                      <a:pt x="395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48" name="Google Shape;548;p29"/>
              <p:cNvSpPr/>
              <p:nvPr/>
            </p:nvSpPr>
            <p:spPr>
              <a:xfrm>
                <a:off x="8338800" y="2920913"/>
                <a:ext cx="205200" cy="205200"/>
              </a:xfrm>
              <a:custGeom>
                <a:avLst/>
                <a:gdLst/>
                <a:ahLst/>
                <a:cxnLst/>
                <a:rect l="l" t="t" r="r" b="b"/>
                <a:pathLst>
                  <a:path w="8208" h="8208" extrusionOk="0">
                    <a:moveTo>
                      <a:pt x="4104" y="304"/>
                    </a:moveTo>
                    <a:cubicBezTo>
                      <a:pt x="6201" y="335"/>
                      <a:pt x="7903" y="2006"/>
                      <a:pt x="7903" y="4104"/>
                    </a:cubicBezTo>
                    <a:cubicBezTo>
                      <a:pt x="7903" y="6201"/>
                      <a:pt x="6201" y="7903"/>
                      <a:pt x="4104" y="7903"/>
                    </a:cubicBezTo>
                    <a:cubicBezTo>
                      <a:pt x="2037" y="7903"/>
                      <a:pt x="304" y="6201"/>
                      <a:pt x="304" y="4104"/>
                    </a:cubicBezTo>
                    <a:cubicBezTo>
                      <a:pt x="304" y="2006"/>
                      <a:pt x="2037" y="304"/>
                      <a:pt x="4104" y="304"/>
                    </a:cubicBezTo>
                    <a:close/>
                    <a:moveTo>
                      <a:pt x="4104" y="0"/>
                    </a:moveTo>
                    <a:cubicBezTo>
                      <a:pt x="1824" y="0"/>
                      <a:pt x="0" y="1824"/>
                      <a:pt x="0" y="4104"/>
                    </a:cubicBezTo>
                    <a:cubicBezTo>
                      <a:pt x="0" y="6383"/>
                      <a:pt x="1824" y="8207"/>
                      <a:pt x="4104" y="8207"/>
                    </a:cubicBezTo>
                    <a:cubicBezTo>
                      <a:pt x="4122" y="8207"/>
                      <a:pt x="4140" y="8207"/>
                      <a:pt x="4158" y="8207"/>
                    </a:cubicBezTo>
                    <a:cubicBezTo>
                      <a:pt x="6383" y="8207"/>
                      <a:pt x="8207" y="6365"/>
                      <a:pt x="8207" y="4104"/>
                    </a:cubicBezTo>
                    <a:cubicBezTo>
                      <a:pt x="8207" y="1824"/>
                      <a:pt x="6383" y="0"/>
                      <a:pt x="410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49" name="Google Shape;549;p29"/>
              <p:cNvSpPr/>
              <p:nvPr/>
            </p:nvSpPr>
            <p:spPr>
              <a:xfrm>
                <a:off x="8035600" y="2826088"/>
                <a:ext cx="218125" cy="197250"/>
              </a:xfrm>
              <a:custGeom>
                <a:avLst/>
                <a:gdLst/>
                <a:ahLst/>
                <a:cxnLst/>
                <a:rect l="l" t="t" r="r" b="b"/>
                <a:pathLst>
                  <a:path w="8725" h="7890" extrusionOk="0">
                    <a:moveTo>
                      <a:pt x="4347" y="1"/>
                    </a:moveTo>
                    <a:cubicBezTo>
                      <a:pt x="2582" y="1"/>
                      <a:pt x="956" y="1194"/>
                      <a:pt x="517" y="3003"/>
                    </a:cubicBezTo>
                    <a:cubicBezTo>
                      <a:pt x="1" y="5131"/>
                      <a:pt x="1308" y="7258"/>
                      <a:pt x="3405" y="7775"/>
                    </a:cubicBezTo>
                    <a:cubicBezTo>
                      <a:pt x="3724" y="7852"/>
                      <a:pt x="4043" y="7890"/>
                      <a:pt x="4357" y="7890"/>
                    </a:cubicBezTo>
                    <a:cubicBezTo>
                      <a:pt x="6135" y="7890"/>
                      <a:pt x="7742" y="6696"/>
                      <a:pt x="8207" y="4887"/>
                    </a:cubicBezTo>
                    <a:cubicBezTo>
                      <a:pt x="8724" y="2760"/>
                      <a:pt x="7417" y="632"/>
                      <a:pt x="5289" y="115"/>
                    </a:cubicBezTo>
                    <a:cubicBezTo>
                      <a:pt x="4975" y="38"/>
                      <a:pt x="4659" y="1"/>
                      <a:pt x="434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50" name="Google Shape;550;p29"/>
              <p:cNvSpPr/>
              <p:nvPr/>
            </p:nvSpPr>
            <p:spPr>
              <a:xfrm>
                <a:off x="8042450" y="2822113"/>
                <a:ext cx="205175" cy="205200"/>
              </a:xfrm>
              <a:custGeom>
                <a:avLst/>
                <a:gdLst/>
                <a:ahLst/>
                <a:cxnLst/>
                <a:rect l="l" t="t" r="r" b="b"/>
                <a:pathLst>
                  <a:path w="8207" h="8208" extrusionOk="0">
                    <a:moveTo>
                      <a:pt x="4103" y="305"/>
                    </a:moveTo>
                    <a:cubicBezTo>
                      <a:pt x="6201" y="335"/>
                      <a:pt x="7903" y="2007"/>
                      <a:pt x="7903" y="4104"/>
                    </a:cubicBezTo>
                    <a:cubicBezTo>
                      <a:pt x="7903" y="6201"/>
                      <a:pt x="6201" y="7904"/>
                      <a:pt x="4103" y="7904"/>
                    </a:cubicBezTo>
                    <a:cubicBezTo>
                      <a:pt x="2037" y="7904"/>
                      <a:pt x="304" y="6201"/>
                      <a:pt x="304" y="4104"/>
                    </a:cubicBezTo>
                    <a:cubicBezTo>
                      <a:pt x="304" y="2007"/>
                      <a:pt x="2037" y="305"/>
                      <a:pt x="4103" y="305"/>
                    </a:cubicBezTo>
                    <a:close/>
                    <a:moveTo>
                      <a:pt x="4103" y="1"/>
                    </a:moveTo>
                    <a:cubicBezTo>
                      <a:pt x="1824" y="1"/>
                      <a:pt x="0" y="1824"/>
                      <a:pt x="0" y="4104"/>
                    </a:cubicBezTo>
                    <a:cubicBezTo>
                      <a:pt x="0" y="6384"/>
                      <a:pt x="1824" y="8208"/>
                      <a:pt x="4103" y="8208"/>
                    </a:cubicBezTo>
                    <a:cubicBezTo>
                      <a:pt x="4122" y="8208"/>
                      <a:pt x="4140" y="8208"/>
                      <a:pt x="4158" y="8208"/>
                    </a:cubicBezTo>
                    <a:cubicBezTo>
                      <a:pt x="6383" y="8208"/>
                      <a:pt x="8207" y="6365"/>
                      <a:pt x="8207" y="4104"/>
                    </a:cubicBezTo>
                    <a:cubicBezTo>
                      <a:pt x="8207" y="1824"/>
                      <a:pt x="6383" y="1"/>
                      <a:pt x="410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51" name="Google Shape;551;p29"/>
              <p:cNvSpPr/>
              <p:nvPr/>
            </p:nvSpPr>
            <p:spPr>
              <a:xfrm>
                <a:off x="8233175" y="2825663"/>
                <a:ext cx="217350" cy="197600"/>
              </a:xfrm>
              <a:custGeom>
                <a:avLst/>
                <a:gdLst/>
                <a:ahLst/>
                <a:cxnLst/>
                <a:rect l="l" t="t" r="r" b="b"/>
                <a:pathLst>
                  <a:path w="8694" h="7904" extrusionOk="0">
                    <a:moveTo>
                      <a:pt x="4364" y="0"/>
                    </a:moveTo>
                    <a:cubicBezTo>
                      <a:pt x="2564" y="0"/>
                      <a:pt x="935" y="1223"/>
                      <a:pt x="517" y="3050"/>
                    </a:cubicBezTo>
                    <a:cubicBezTo>
                      <a:pt x="0" y="5178"/>
                      <a:pt x="1338" y="7306"/>
                      <a:pt x="3466" y="7792"/>
                    </a:cubicBezTo>
                    <a:cubicBezTo>
                      <a:pt x="3775" y="7867"/>
                      <a:pt x="4084" y="7903"/>
                      <a:pt x="4389" y="7903"/>
                    </a:cubicBezTo>
                    <a:cubicBezTo>
                      <a:pt x="6177" y="7903"/>
                      <a:pt x="7792" y="6662"/>
                      <a:pt x="8207" y="4844"/>
                    </a:cubicBezTo>
                    <a:cubicBezTo>
                      <a:pt x="8694" y="2746"/>
                      <a:pt x="7387" y="619"/>
                      <a:pt x="5259" y="102"/>
                    </a:cubicBezTo>
                    <a:cubicBezTo>
                      <a:pt x="4959" y="33"/>
                      <a:pt x="4659" y="0"/>
                      <a:pt x="436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52" name="Google Shape;552;p29"/>
              <p:cNvSpPr/>
              <p:nvPr/>
            </p:nvSpPr>
            <p:spPr>
              <a:xfrm>
                <a:off x="8240000" y="2822113"/>
                <a:ext cx="205200" cy="205200"/>
              </a:xfrm>
              <a:custGeom>
                <a:avLst/>
                <a:gdLst/>
                <a:ahLst/>
                <a:cxnLst/>
                <a:rect l="l" t="t" r="r" b="b"/>
                <a:pathLst>
                  <a:path w="8208" h="8208" extrusionOk="0">
                    <a:moveTo>
                      <a:pt x="4104" y="305"/>
                    </a:moveTo>
                    <a:cubicBezTo>
                      <a:pt x="6202" y="335"/>
                      <a:pt x="7904" y="2007"/>
                      <a:pt x="7904" y="4104"/>
                    </a:cubicBezTo>
                    <a:cubicBezTo>
                      <a:pt x="7904" y="6201"/>
                      <a:pt x="6202" y="7904"/>
                      <a:pt x="4104" y="7904"/>
                    </a:cubicBezTo>
                    <a:cubicBezTo>
                      <a:pt x="2037" y="7904"/>
                      <a:pt x="305" y="6201"/>
                      <a:pt x="305" y="4104"/>
                    </a:cubicBezTo>
                    <a:cubicBezTo>
                      <a:pt x="305" y="2007"/>
                      <a:pt x="2037" y="305"/>
                      <a:pt x="4104" y="305"/>
                    </a:cubicBezTo>
                    <a:close/>
                    <a:moveTo>
                      <a:pt x="4104" y="1"/>
                    </a:moveTo>
                    <a:cubicBezTo>
                      <a:pt x="1825" y="1"/>
                      <a:pt x="1" y="1824"/>
                      <a:pt x="1" y="4104"/>
                    </a:cubicBezTo>
                    <a:cubicBezTo>
                      <a:pt x="1" y="6384"/>
                      <a:pt x="1825" y="8208"/>
                      <a:pt x="4104" y="8208"/>
                    </a:cubicBezTo>
                    <a:cubicBezTo>
                      <a:pt x="4123" y="8208"/>
                      <a:pt x="4141" y="8208"/>
                      <a:pt x="4159" y="8208"/>
                    </a:cubicBezTo>
                    <a:cubicBezTo>
                      <a:pt x="6384" y="8208"/>
                      <a:pt x="8208" y="6365"/>
                      <a:pt x="8208" y="4104"/>
                    </a:cubicBezTo>
                    <a:cubicBezTo>
                      <a:pt x="8208" y="1824"/>
                      <a:pt x="6384" y="1"/>
                      <a:pt x="410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53" name="Google Shape;553;p29"/>
              <p:cNvSpPr/>
              <p:nvPr/>
            </p:nvSpPr>
            <p:spPr>
              <a:xfrm>
                <a:off x="8430750" y="2825838"/>
                <a:ext cx="218100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8724" h="7900" extrusionOk="0">
                    <a:moveTo>
                      <a:pt x="4340" y="1"/>
                    </a:moveTo>
                    <a:cubicBezTo>
                      <a:pt x="2573" y="1"/>
                      <a:pt x="980" y="1209"/>
                      <a:pt x="517" y="2982"/>
                    </a:cubicBezTo>
                    <a:cubicBezTo>
                      <a:pt x="0" y="5110"/>
                      <a:pt x="1277" y="7268"/>
                      <a:pt x="3405" y="7785"/>
                    </a:cubicBezTo>
                    <a:cubicBezTo>
                      <a:pt x="3724" y="7862"/>
                      <a:pt x="4043" y="7900"/>
                      <a:pt x="4357" y="7900"/>
                    </a:cubicBezTo>
                    <a:cubicBezTo>
                      <a:pt x="6135" y="7900"/>
                      <a:pt x="7742" y="6706"/>
                      <a:pt x="8207" y="4897"/>
                    </a:cubicBezTo>
                    <a:cubicBezTo>
                      <a:pt x="8724" y="2800"/>
                      <a:pt x="7417" y="642"/>
                      <a:pt x="5320" y="125"/>
                    </a:cubicBezTo>
                    <a:cubicBezTo>
                      <a:pt x="4991" y="41"/>
                      <a:pt x="4663" y="1"/>
                      <a:pt x="434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54" name="Google Shape;554;p29"/>
              <p:cNvSpPr/>
              <p:nvPr/>
            </p:nvSpPr>
            <p:spPr>
              <a:xfrm>
                <a:off x="8437575" y="2822113"/>
                <a:ext cx="205200" cy="205200"/>
              </a:xfrm>
              <a:custGeom>
                <a:avLst/>
                <a:gdLst/>
                <a:ahLst/>
                <a:cxnLst/>
                <a:rect l="l" t="t" r="r" b="b"/>
                <a:pathLst>
                  <a:path w="8208" h="8208" extrusionOk="0">
                    <a:moveTo>
                      <a:pt x="4104" y="305"/>
                    </a:moveTo>
                    <a:cubicBezTo>
                      <a:pt x="6202" y="335"/>
                      <a:pt x="7904" y="2007"/>
                      <a:pt x="7904" y="4104"/>
                    </a:cubicBezTo>
                    <a:cubicBezTo>
                      <a:pt x="7904" y="6201"/>
                      <a:pt x="6202" y="7904"/>
                      <a:pt x="4104" y="7904"/>
                    </a:cubicBezTo>
                    <a:cubicBezTo>
                      <a:pt x="2037" y="7904"/>
                      <a:pt x="305" y="6201"/>
                      <a:pt x="305" y="4104"/>
                    </a:cubicBezTo>
                    <a:cubicBezTo>
                      <a:pt x="305" y="2007"/>
                      <a:pt x="2037" y="305"/>
                      <a:pt x="4104" y="305"/>
                    </a:cubicBezTo>
                    <a:close/>
                    <a:moveTo>
                      <a:pt x="4104" y="1"/>
                    </a:moveTo>
                    <a:cubicBezTo>
                      <a:pt x="1825" y="1"/>
                      <a:pt x="1" y="1824"/>
                      <a:pt x="1" y="4104"/>
                    </a:cubicBezTo>
                    <a:cubicBezTo>
                      <a:pt x="1" y="6384"/>
                      <a:pt x="1825" y="8208"/>
                      <a:pt x="4104" y="8208"/>
                    </a:cubicBezTo>
                    <a:cubicBezTo>
                      <a:pt x="4122" y="8208"/>
                      <a:pt x="4141" y="8208"/>
                      <a:pt x="4159" y="8208"/>
                    </a:cubicBezTo>
                    <a:cubicBezTo>
                      <a:pt x="6383" y="8208"/>
                      <a:pt x="8208" y="6365"/>
                      <a:pt x="8208" y="4104"/>
                    </a:cubicBezTo>
                    <a:cubicBezTo>
                      <a:pt x="8208" y="1824"/>
                      <a:pt x="6384" y="1"/>
                      <a:pt x="410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55" name="Google Shape;555;p29"/>
              <p:cNvSpPr/>
              <p:nvPr/>
            </p:nvSpPr>
            <p:spPr>
              <a:xfrm>
                <a:off x="8145025" y="2723338"/>
                <a:ext cx="197600" cy="197600"/>
              </a:xfrm>
              <a:custGeom>
                <a:avLst/>
                <a:gdLst/>
                <a:ahLst/>
                <a:cxnLst/>
                <a:rect l="l" t="t" r="r" b="b"/>
                <a:pathLst>
                  <a:path w="7904" h="7904" extrusionOk="0">
                    <a:moveTo>
                      <a:pt x="3952" y="0"/>
                    </a:moveTo>
                    <a:cubicBezTo>
                      <a:pt x="1794" y="0"/>
                      <a:pt x="0" y="1794"/>
                      <a:pt x="0" y="3952"/>
                    </a:cubicBezTo>
                    <a:cubicBezTo>
                      <a:pt x="0" y="6110"/>
                      <a:pt x="1794" y="7903"/>
                      <a:pt x="3952" y="7903"/>
                    </a:cubicBezTo>
                    <a:cubicBezTo>
                      <a:pt x="6140" y="7903"/>
                      <a:pt x="7903" y="6110"/>
                      <a:pt x="7903" y="3952"/>
                    </a:cubicBezTo>
                    <a:cubicBezTo>
                      <a:pt x="7903" y="1794"/>
                      <a:pt x="6140" y="0"/>
                      <a:pt x="395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56" name="Google Shape;556;p29"/>
              <p:cNvSpPr/>
              <p:nvPr/>
            </p:nvSpPr>
            <p:spPr>
              <a:xfrm>
                <a:off x="8141225" y="2719538"/>
                <a:ext cx="205200" cy="205200"/>
              </a:xfrm>
              <a:custGeom>
                <a:avLst/>
                <a:gdLst/>
                <a:ahLst/>
                <a:cxnLst/>
                <a:rect l="l" t="t" r="r" b="b"/>
                <a:pathLst>
                  <a:path w="8208" h="8208" extrusionOk="0">
                    <a:moveTo>
                      <a:pt x="4104" y="304"/>
                    </a:moveTo>
                    <a:cubicBezTo>
                      <a:pt x="6201" y="304"/>
                      <a:pt x="7903" y="2006"/>
                      <a:pt x="7903" y="4104"/>
                    </a:cubicBezTo>
                    <a:cubicBezTo>
                      <a:pt x="7903" y="6201"/>
                      <a:pt x="6201" y="7903"/>
                      <a:pt x="4104" y="7903"/>
                    </a:cubicBezTo>
                    <a:cubicBezTo>
                      <a:pt x="2037" y="7903"/>
                      <a:pt x="304" y="6201"/>
                      <a:pt x="304" y="4104"/>
                    </a:cubicBezTo>
                    <a:cubicBezTo>
                      <a:pt x="304" y="2006"/>
                      <a:pt x="2037" y="304"/>
                      <a:pt x="4104" y="304"/>
                    </a:cubicBezTo>
                    <a:close/>
                    <a:moveTo>
                      <a:pt x="4104" y="0"/>
                    </a:moveTo>
                    <a:cubicBezTo>
                      <a:pt x="1824" y="0"/>
                      <a:pt x="1" y="1824"/>
                      <a:pt x="1" y="4104"/>
                    </a:cubicBezTo>
                    <a:cubicBezTo>
                      <a:pt x="1" y="6383"/>
                      <a:pt x="1824" y="8207"/>
                      <a:pt x="4104" y="8207"/>
                    </a:cubicBezTo>
                    <a:cubicBezTo>
                      <a:pt x="6353" y="8207"/>
                      <a:pt x="8207" y="6383"/>
                      <a:pt x="8207" y="4104"/>
                    </a:cubicBezTo>
                    <a:cubicBezTo>
                      <a:pt x="8207" y="1824"/>
                      <a:pt x="6384" y="0"/>
                      <a:pt x="410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57" name="Google Shape;557;p29"/>
              <p:cNvSpPr/>
              <p:nvPr/>
            </p:nvSpPr>
            <p:spPr>
              <a:xfrm>
                <a:off x="8342600" y="2723338"/>
                <a:ext cx="197600" cy="197600"/>
              </a:xfrm>
              <a:custGeom>
                <a:avLst/>
                <a:gdLst/>
                <a:ahLst/>
                <a:cxnLst/>
                <a:rect l="l" t="t" r="r" b="b"/>
                <a:pathLst>
                  <a:path w="7904" h="7904" extrusionOk="0">
                    <a:moveTo>
                      <a:pt x="3952" y="0"/>
                    </a:moveTo>
                    <a:cubicBezTo>
                      <a:pt x="1794" y="0"/>
                      <a:pt x="0" y="1794"/>
                      <a:pt x="0" y="3952"/>
                    </a:cubicBezTo>
                    <a:cubicBezTo>
                      <a:pt x="0" y="6110"/>
                      <a:pt x="1794" y="7903"/>
                      <a:pt x="3952" y="7903"/>
                    </a:cubicBezTo>
                    <a:cubicBezTo>
                      <a:pt x="6140" y="7903"/>
                      <a:pt x="7903" y="6110"/>
                      <a:pt x="7903" y="3952"/>
                    </a:cubicBezTo>
                    <a:cubicBezTo>
                      <a:pt x="7903" y="1794"/>
                      <a:pt x="6140" y="0"/>
                      <a:pt x="395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58" name="Google Shape;558;p29"/>
              <p:cNvSpPr/>
              <p:nvPr/>
            </p:nvSpPr>
            <p:spPr>
              <a:xfrm>
                <a:off x="8338800" y="2719538"/>
                <a:ext cx="205200" cy="205200"/>
              </a:xfrm>
              <a:custGeom>
                <a:avLst/>
                <a:gdLst/>
                <a:ahLst/>
                <a:cxnLst/>
                <a:rect l="l" t="t" r="r" b="b"/>
                <a:pathLst>
                  <a:path w="8208" h="8208" extrusionOk="0">
                    <a:moveTo>
                      <a:pt x="4104" y="304"/>
                    </a:moveTo>
                    <a:cubicBezTo>
                      <a:pt x="6201" y="304"/>
                      <a:pt x="7903" y="2006"/>
                      <a:pt x="7903" y="4104"/>
                    </a:cubicBezTo>
                    <a:cubicBezTo>
                      <a:pt x="7903" y="6201"/>
                      <a:pt x="6201" y="7903"/>
                      <a:pt x="4104" y="7903"/>
                    </a:cubicBezTo>
                    <a:cubicBezTo>
                      <a:pt x="2037" y="7903"/>
                      <a:pt x="304" y="6201"/>
                      <a:pt x="304" y="4104"/>
                    </a:cubicBezTo>
                    <a:cubicBezTo>
                      <a:pt x="304" y="2006"/>
                      <a:pt x="2037" y="304"/>
                      <a:pt x="4104" y="304"/>
                    </a:cubicBezTo>
                    <a:close/>
                    <a:moveTo>
                      <a:pt x="4104" y="0"/>
                    </a:moveTo>
                    <a:cubicBezTo>
                      <a:pt x="1824" y="0"/>
                      <a:pt x="0" y="1824"/>
                      <a:pt x="0" y="4104"/>
                    </a:cubicBezTo>
                    <a:cubicBezTo>
                      <a:pt x="0" y="6383"/>
                      <a:pt x="1824" y="8207"/>
                      <a:pt x="4104" y="8207"/>
                    </a:cubicBezTo>
                    <a:cubicBezTo>
                      <a:pt x="6353" y="8207"/>
                      <a:pt x="8207" y="6383"/>
                      <a:pt x="8207" y="4104"/>
                    </a:cubicBezTo>
                    <a:cubicBezTo>
                      <a:pt x="8207" y="1824"/>
                      <a:pt x="6383" y="0"/>
                      <a:pt x="410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59" name="Google Shape;559;p29"/>
              <p:cNvSpPr/>
              <p:nvPr/>
            </p:nvSpPr>
            <p:spPr>
              <a:xfrm>
                <a:off x="8046250" y="2624538"/>
                <a:ext cx="197575" cy="197600"/>
              </a:xfrm>
              <a:custGeom>
                <a:avLst/>
                <a:gdLst/>
                <a:ahLst/>
                <a:cxnLst/>
                <a:rect l="l" t="t" r="r" b="b"/>
                <a:pathLst>
                  <a:path w="7903" h="7904" extrusionOk="0">
                    <a:moveTo>
                      <a:pt x="3951" y="1"/>
                    </a:moveTo>
                    <a:cubicBezTo>
                      <a:pt x="1793" y="1"/>
                      <a:pt x="0" y="1794"/>
                      <a:pt x="0" y="3952"/>
                    </a:cubicBezTo>
                    <a:cubicBezTo>
                      <a:pt x="0" y="6110"/>
                      <a:pt x="1793" y="7904"/>
                      <a:pt x="3951" y="7904"/>
                    </a:cubicBezTo>
                    <a:cubicBezTo>
                      <a:pt x="6140" y="7904"/>
                      <a:pt x="7903" y="6110"/>
                      <a:pt x="7903" y="3952"/>
                    </a:cubicBezTo>
                    <a:cubicBezTo>
                      <a:pt x="7903" y="1794"/>
                      <a:pt x="6140" y="1"/>
                      <a:pt x="395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60" name="Google Shape;560;p29"/>
              <p:cNvSpPr/>
              <p:nvPr/>
            </p:nvSpPr>
            <p:spPr>
              <a:xfrm>
                <a:off x="8042450" y="2620738"/>
                <a:ext cx="205175" cy="205200"/>
              </a:xfrm>
              <a:custGeom>
                <a:avLst/>
                <a:gdLst/>
                <a:ahLst/>
                <a:cxnLst/>
                <a:rect l="l" t="t" r="r" b="b"/>
                <a:pathLst>
                  <a:path w="8207" h="8208" extrusionOk="0">
                    <a:moveTo>
                      <a:pt x="4103" y="305"/>
                    </a:moveTo>
                    <a:cubicBezTo>
                      <a:pt x="6201" y="305"/>
                      <a:pt x="7903" y="2007"/>
                      <a:pt x="7903" y="4104"/>
                    </a:cubicBezTo>
                    <a:cubicBezTo>
                      <a:pt x="7903" y="6202"/>
                      <a:pt x="6201" y="7904"/>
                      <a:pt x="4103" y="7904"/>
                    </a:cubicBezTo>
                    <a:cubicBezTo>
                      <a:pt x="2037" y="7904"/>
                      <a:pt x="304" y="6202"/>
                      <a:pt x="304" y="4104"/>
                    </a:cubicBezTo>
                    <a:cubicBezTo>
                      <a:pt x="304" y="2007"/>
                      <a:pt x="2037" y="305"/>
                      <a:pt x="4103" y="305"/>
                    </a:cubicBezTo>
                    <a:close/>
                    <a:moveTo>
                      <a:pt x="4103" y="1"/>
                    </a:moveTo>
                    <a:cubicBezTo>
                      <a:pt x="1824" y="1"/>
                      <a:pt x="0" y="1825"/>
                      <a:pt x="0" y="4104"/>
                    </a:cubicBezTo>
                    <a:cubicBezTo>
                      <a:pt x="0" y="6384"/>
                      <a:pt x="1824" y="8208"/>
                      <a:pt x="4103" y="8208"/>
                    </a:cubicBezTo>
                    <a:cubicBezTo>
                      <a:pt x="6353" y="8208"/>
                      <a:pt x="8207" y="6384"/>
                      <a:pt x="8207" y="4104"/>
                    </a:cubicBezTo>
                    <a:cubicBezTo>
                      <a:pt x="8207" y="1825"/>
                      <a:pt x="6383" y="1"/>
                      <a:pt x="410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61" name="Google Shape;561;p29"/>
              <p:cNvSpPr/>
              <p:nvPr/>
            </p:nvSpPr>
            <p:spPr>
              <a:xfrm>
                <a:off x="8243800" y="2624538"/>
                <a:ext cx="197600" cy="197600"/>
              </a:xfrm>
              <a:custGeom>
                <a:avLst/>
                <a:gdLst/>
                <a:ahLst/>
                <a:cxnLst/>
                <a:rect l="l" t="t" r="r" b="b"/>
                <a:pathLst>
                  <a:path w="7904" h="7904" extrusionOk="0">
                    <a:moveTo>
                      <a:pt x="3952" y="1"/>
                    </a:moveTo>
                    <a:cubicBezTo>
                      <a:pt x="1794" y="1"/>
                      <a:pt x="1" y="1794"/>
                      <a:pt x="1" y="3952"/>
                    </a:cubicBezTo>
                    <a:cubicBezTo>
                      <a:pt x="1" y="6110"/>
                      <a:pt x="1794" y="7904"/>
                      <a:pt x="3952" y="7904"/>
                    </a:cubicBezTo>
                    <a:cubicBezTo>
                      <a:pt x="6141" y="7904"/>
                      <a:pt x="7904" y="6110"/>
                      <a:pt x="7904" y="3952"/>
                    </a:cubicBezTo>
                    <a:cubicBezTo>
                      <a:pt x="7904" y="1794"/>
                      <a:pt x="6141" y="1"/>
                      <a:pt x="395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62" name="Google Shape;562;p29"/>
              <p:cNvSpPr/>
              <p:nvPr/>
            </p:nvSpPr>
            <p:spPr>
              <a:xfrm>
                <a:off x="8240000" y="2620738"/>
                <a:ext cx="205200" cy="205200"/>
              </a:xfrm>
              <a:custGeom>
                <a:avLst/>
                <a:gdLst/>
                <a:ahLst/>
                <a:cxnLst/>
                <a:rect l="l" t="t" r="r" b="b"/>
                <a:pathLst>
                  <a:path w="8208" h="8208" extrusionOk="0">
                    <a:moveTo>
                      <a:pt x="4104" y="305"/>
                    </a:moveTo>
                    <a:cubicBezTo>
                      <a:pt x="6202" y="305"/>
                      <a:pt x="7904" y="2007"/>
                      <a:pt x="7904" y="4104"/>
                    </a:cubicBezTo>
                    <a:cubicBezTo>
                      <a:pt x="7904" y="6202"/>
                      <a:pt x="6202" y="7904"/>
                      <a:pt x="4104" y="7904"/>
                    </a:cubicBezTo>
                    <a:cubicBezTo>
                      <a:pt x="2037" y="7904"/>
                      <a:pt x="305" y="6202"/>
                      <a:pt x="305" y="4104"/>
                    </a:cubicBezTo>
                    <a:cubicBezTo>
                      <a:pt x="305" y="2007"/>
                      <a:pt x="2037" y="305"/>
                      <a:pt x="4104" y="305"/>
                    </a:cubicBezTo>
                    <a:close/>
                    <a:moveTo>
                      <a:pt x="4104" y="1"/>
                    </a:moveTo>
                    <a:cubicBezTo>
                      <a:pt x="1825" y="1"/>
                      <a:pt x="1" y="1825"/>
                      <a:pt x="1" y="4104"/>
                    </a:cubicBezTo>
                    <a:cubicBezTo>
                      <a:pt x="1" y="6384"/>
                      <a:pt x="1825" y="8208"/>
                      <a:pt x="4104" y="8208"/>
                    </a:cubicBezTo>
                    <a:cubicBezTo>
                      <a:pt x="6354" y="8208"/>
                      <a:pt x="8208" y="6384"/>
                      <a:pt x="8208" y="4104"/>
                    </a:cubicBezTo>
                    <a:cubicBezTo>
                      <a:pt x="8208" y="1825"/>
                      <a:pt x="6384" y="1"/>
                      <a:pt x="410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63" name="Google Shape;563;p29"/>
              <p:cNvSpPr/>
              <p:nvPr/>
            </p:nvSpPr>
            <p:spPr>
              <a:xfrm>
                <a:off x="8441375" y="2624538"/>
                <a:ext cx="197600" cy="197600"/>
              </a:xfrm>
              <a:custGeom>
                <a:avLst/>
                <a:gdLst/>
                <a:ahLst/>
                <a:cxnLst/>
                <a:rect l="l" t="t" r="r" b="b"/>
                <a:pathLst>
                  <a:path w="7904" h="7904" extrusionOk="0">
                    <a:moveTo>
                      <a:pt x="3952" y="1"/>
                    </a:moveTo>
                    <a:cubicBezTo>
                      <a:pt x="1794" y="1"/>
                      <a:pt x="1" y="1794"/>
                      <a:pt x="1" y="3952"/>
                    </a:cubicBezTo>
                    <a:cubicBezTo>
                      <a:pt x="1" y="6110"/>
                      <a:pt x="1794" y="7904"/>
                      <a:pt x="3952" y="7904"/>
                    </a:cubicBezTo>
                    <a:cubicBezTo>
                      <a:pt x="6141" y="7904"/>
                      <a:pt x="7904" y="6110"/>
                      <a:pt x="7904" y="3952"/>
                    </a:cubicBezTo>
                    <a:cubicBezTo>
                      <a:pt x="7904" y="1794"/>
                      <a:pt x="6141" y="1"/>
                      <a:pt x="395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64" name="Google Shape;564;p29"/>
              <p:cNvSpPr/>
              <p:nvPr/>
            </p:nvSpPr>
            <p:spPr>
              <a:xfrm>
                <a:off x="8437575" y="2620738"/>
                <a:ext cx="205200" cy="205200"/>
              </a:xfrm>
              <a:custGeom>
                <a:avLst/>
                <a:gdLst/>
                <a:ahLst/>
                <a:cxnLst/>
                <a:rect l="l" t="t" r="r" b="b"/>
                <a:pathLst>
                  <a:path w="8208" h="8208" extrusionOk="0">
                    <a:moveTo>
                      <a:pt x="4104" y="305"/>
                    </a:moveTo>
                    <a:cubicBezTo>
                      <a:pt x="6202" y="305"/>
                      <a:pt x="7904" y="2007"/>
                      <a:pt x="7904" y="4104"/>
                    </a:cubicBezTo>
                    <a:cubicBezTo>
                      <a:pt x="7904" y="6202"/>
                      <a:pt x="6202" y="7904"/>
                      <a:pt x="4104" y="7904"/>
                    </a:cubicBezTo>
                    <a:cubicBezTo>
                      <a:pt x="2037" y="7904"/>
                      <a:pt x="305" y="6202"/>
                      <a:pt x="305" y="4104"/>
                    </a:cubicBezTo>
                    <a:cubicBezTo>
                      <a:pt x="305" y="2007"/>
                      <a:pt x="2037" y="305"/>
                      <a:pt x="4104" y="305"/>
                    </a:cubicBezTo>
                    <a:close/>
                    <a:moveTo>
                      <a:pt x="4104" y="1"/>
                    </a:moveTo>
                    <a:cubicBezTo>
                      <a:pt x="1825" y="1"/>
                      <a:pt x="1" y="1825"/>
                      <a:pt x="1" y="4104"/>
                    </a:cubicBezTo>
                    <a:cubicBezTo>
                      <a:pt x="1" y="6384"/>
                      <a:pt x="1825" y="8208"/>
                      <a:pt x="4104" y="8208"/>
                    </a:cubicBezTo>
                    <a:cubicBezTo>
                      <a:pt x="6354" y="8208"/>
                      <a:pt x="8208" y="6384"/>
                      <a:pt x="8208" y="4104"/>
                    </a:cubicBezTo>
                    <a:cubicBezTo>
                      <a:pt x="8208" y="1825"/>
                      <a:pt x="6384" y="1"/>
                      <a:pt x="410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65" name="Google Shape;565;p29"/>
              <p:cNvSpPr/>
              <p:nvPr/>
            </p:nvSpPr>
            <p:spPr>
              <a:xfrm>
                <a:off x="8135150" y="2521763"/>
                <a:ext cx="216600" cy="197425"/>
              </a:xfrm>
              <a:custGeom>
                <a:avLst/>
                <a:gdLst/>
                <a:ahLst/>
                <a:cxnLst/>
                <a:rect l="l" t="t" r="r" b="b"/>
                <a:pathLst>
                  <a:path w="8664" h="7897" extrusionOk="0">
                    <a:moveTo>
                      <a:pt x="4347" y="1"/>
                    </a:moveTo>
                    <a:cubicBezTo>
                      <a:pt x="3336" y="1"/>
                      <a:pt x="2326" y="388"/>
                      <a:pt x="1551" y="1164"/>
                    </a:cubicBezTo>
                    <a:cubicBezTo>
                      <a:pt x="0" y="2683"/>
                      <a:pt x="0" y="5206"/>
                      <a:pt x="1551" y="6756"/>
                    </a:cubicBezTo>
                    <a:cubicBezTo>
                      <a:pt x="2326" y="7516"/>
                      <a:pt x="3336" y="7896"/>
                      <a:pt x="4347" y="7896"/>
                    </a:cubicBezTo>
                    <a:cubicBezTo>
                      <a:pt x="5358" y="7896"/>
                      <a:pt x="6368" y="7516"/>
                      <a:pt x="7143" y="6756"/>
                    </a:cubicBezTo>
                    <a:cubicBezTo>
                      <a:pt x="8663" y="5206"/>
                      <a:pt x="8663" y="2683"/>
                      <a:pt x="7143" y="1164"/>
                    </a:cubicBezTo>
                    <a:cubicBezTo>
                      <a:pt x="6368" y="388"/>
                      <a:pt x="5358" y="1"/>
                      <a:pt x="434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66" name="Google Shape;566;p29"/>
              <p:cNvSpPr/>
              <p:nvPr/>
            </p:nvSpPr>
            <p:spPr>
              <a:xfrm>
                <a:off x="8141225" y="2518163"/>
                <a:ext cx="205200" cy="205200"/>
              </a:xfrm>
              <a:custGeom>
                <a:avLst/>
                <a:gdLst/>
                <a:ahLst/>
                <a:cxnLst/>
                <a:rect l="l" t="t" r="r" b="b"/>
                <a:pathLst>
                  <a:path w="8208" h="8208" extrusionOk="0">
                    <a:moveTo>
                      <a:pt x="4104" y="304"/>
                    </a:moveTo>
                    <a:cubicBezTo>
                      <a:pt x="6201" y="304"/>
                      <a:pt x="7903" y="2007"/>
                      <a:pt x="7903" y="4104"/>
                    </a:cubicBezTo>
                    <a:cubicBezTo>
                      <a:pt x="7903" y="6201"/>
                      <a:pt x="6201" y="7903"/>
                      <a:pt x="4104" y="7903"/>
                    </a:cubicBezTo>
                    <a:cubicBezTo>
                      <a:pt x="2037" y="7903"/>
                      <a:pt x="304" y="6201"/>
                      <a:pt x="304" y="4104"/>
                    </a:cubicBezTo>
                    <a:cubicBezTo>
                      <a:pt x="304" y="2007"/>
                      <a:pt x="2037" y="304"/>
                      <a:pt x="4104" y="304"/>
                    </a:cubicBezTo>
                    <a:close/>
                    <a:moveTo>
                      <a:pt x="4104" y="1"/>
                    </a:moveTo>
                    <a:cubicBezTo>
                      <a:pt x="1824" y="1"/>
                      <a:pt x="1" y="1824"/>
                      <a:pt x="1" y="4104"/>
                    </a:cubicBezTo>
                    <a:cubicBezTo>
                      <a:pt x="1" y="6384"/>
                      <a:pt x="1824" y="8207"/>
                      <a:pt x="4104" y="8207"/>
                    </a:cubicBezTo>
                    <a:cubicBezTo>
                      <a:pt x="6353" y="8207"/>
                      <a:pt x="8207" y="6384"/>
                      <a:pt x="8207" y="4104"/>
                    </a:cubicBezTo>
                    <a:cubicBezTo>
                      <a:pt x="8207" y="1824"/>
                      <a:pt x="6384" y="1"/>
                      <a:pt x="410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67" name="Google Shape;567;p29"/>
              <p:cNvSpPr/>
              <p:nvPr/>
            </p:nvSpPr>
            <p:spPr>
              <a:xfrm>
                <a:off x="8335000" y="2521538"/>
                <a:ext cx="212025" cy="197700"/>
              </a:xfrm>
              <a:custGeom>
                <a:avLst/>
                <a:gdLst/>
                <a:ahLst/>
                <a:cxnLst/>
                <a:rect l="l" t="t" r="r" b="b"/>
                <a:pathLst>
                  <a:path w="8481" h="7908" extrusionOk="0">
                    <a:moveTo>
                      <a:pt x="4248" y="0"/>
                    </a:moveTo>
                    <a:cubicBezTo>
                      <a:pt x="2335" y="0"/>
                      <a:pt x="664" y="1380"/>
                      <a:pt x="335" y="3331"/>
                    </a:cubicBezTo>
                    <a:cubicBezTo>
                      <a:pt x="0" y="5489"/>
                      <a:pt x="1459" y="7525"/>
                      <a:pt x="3618" y="7860"/>
                    </a:cubicBezTo>
                    <a:cubicBezTo>
                      <a:pt x="3825" y="7892"/>
                      <a:pt x="4031" y="7907"/>
                      <a:pt x="4234" y="7907"/>
                    </a:cubicBezTo>
                    <a:cubicBezTo>
                      <a:pt x="6151" y="7907"/>
                      <a:pt x="7844" y="6528"/>
                      <a:pt x="8146" y="4577"/>
                    </a:cubicBezTo>
                    <a:cubicBezTo>
                      <a:pt x="8481" y="2419"/>
                      <a:pt x="7022" y="413"/>
                      <a:pt x="4864" y="48"/>
                    </a:cubicBezTo>
                    <a:cubicBezTo>
                      <a:pt x="4656" y="16"/>
                      <a:pt x="4451" y="0"/>
                      <a:pt x="424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68" name="Google Shape;568;p29"/>
              <p:cNvSpPr/>
              <p:nvPr/>
            </p:nvSpPr>
            <p:spPr>
              <a:xfrm>
                <a:off x="8338800" y="2518163"/>
                <a:ext cx="205200" cy="205200"/>
              </a:xfrm>
              <a:custGeom>
                <a:avLst/>
                <a:gdLst/>
                <a:ahLst/>
                <a:cxnLst/>
                <a:rect l="l" t="t" r="r" b="b"/>
                <a:pathLst>
                  <a:path w="8208" h="8208" extrusionOk="0">
                    <a:moveTo>
                      <a:pt x="4104" y="304"/>
                    </a:moveTo>
                    <a:cubicBezTo>
                      <a:pt x="6201" y="304"/>
                      <a:pt x="7903" y="2007"/>
                      <a:pt x="7903" y="4104"/>
                    </a:cubicBezTo>
                    <a:cubicBezTo>
                      <a:pt x="7903" y="6201"/>
                      <a:pt x="6201" y="7903"/>
                      <a:pt x="4104" y="7903"/>
                    </a:cubicBezTo>
                    <a:cubicBezTo>
                      <a:pt x="2037" y="7903"/>
                      <a:pt x="304" y="6201"/>
                      <a:pt x="304" y="4104"/>
                    </a:cubicBezTo>
                    <a:cubicBezTo>
                      <a:pt x="304" y="2007"/>
                      <a:pt x="2037" y="304"/>
                      <a:pt x="4104" y="304"/>
                    </a:cubicBezTo>
                    <a:close/>
                    <a:moveTo>
                      <a:pt x="4104" y="1"/>
                    </a:moveTo>
                    <a:cubicBezTo>
                      <a:pt x="1824" y="1"/>
                      <a:pt x="0" y="1824"/>
                      <a:pt x="0" y="4104"/>
                    </a:cubicBezTo>
                    <a:cubicBezTo>
                      <a:pt x="0" y="6384"/>
                      <a:pt x="1824" y="8207"/>
                      <a:pt x="4104" y="8207"/>
                    </a:cubicBezTo>
                    <a:cubicBezTo>
                      <a:pt x="6353" y="8207"/>
                      <a:pt x="8207" y="6384"/>
                      <a:pt x="8207" y="4104"/>
                    </a:cubicBezTo>
                    <a:cubicBezTo>
                      <a:pt x="8207" y="1824"/>
                      <a:pt x="6383" y="1"/>
                      <a:pt x="410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69" name="Google Shape;569;p29"/>
              <p:cNvSpPr/>
              <p:nvPr/>
            </p:nvSpPr>
            <p:spPr>
              <a:xfrm>
                <a:off x="8035600" y="2423113"/>
                <a:ext cx="218125" cy="197475"/>
              </a:xfrm>
              <a:custGeom>
                <a:avLst/>
                <a:gdLst/>
                <a:ahLst/>
                <a:cxnLst/>
                <a:rect l="l" t="t" r="r" b="b"/>
                <a:pathLst>
                  <a:path w="8725" h="7899" extrusionOk="0">
                    <a:moveTo>
                      <a:pt x="4321" y="0"/>
                    </a:moveTo>
                    <a:cubicBezTo>
                      <a:pt x="2566" y="0"/>
                      <a:pt x="954" y="1213"/>
                      <a:pt x="517" y="3012"/>
                    </a:cubicBezTo>
                    <a:cubicBezTo>
                      <a:pt x="1" y="5140"/>
                      <a:pt x="1308" y="7268"/>
                      <a:pt x="3405" y="7784"/>
                    </a:cubicBezTo>
                    <a:cubicBezTo>
                      <a:pt x="3724" y="7862"/>
                      <a:pt x="4044" y="7899"/>
                      <a:pt x="4359" y="7899"/>
                    </a:cubicBezTo>
                    <a:cubicBezTo>
                      <a:pt x="6143" y="7899"/>
                      <a:pt x="7768" y="6705"/>
                      <a:pt x="8207" y="4897"/>
                    </a:cubicBezTo>
                    <a:cubicBezTo>
                      <a:pt x="8724" y="2769"/>
                      <a:pt x="7417" y="641"/>
                      <a:pt x="5289" y="125"/>
                    </a:cubicBezTo>
                    <a:cubicBezTo>
                      <a:pt x="4966" y="40"/>
                      <a:pt x="4641" y="0"/>
                      <a:pt x="432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70" name="Google Shape;570;p29"/>
              <p:cNvSpPr/>
              <p:nvPr/>
            </p:nvSpPr>
            <p:spPr>
              <a:xfrm>
                <a:off x="8042450" y="2419388"/>
                <a:ext cx="205175" cy="205175"/>
              </a:xfrm>
              <a:custGeom>
                <a:avLst/>
                <a:gdLst/>
                <a:ahLst/>
                <a:cxnLst/>
                <a:rect l="l" t="t" r="r" b="b"/>
                <a:pathLst>
                  <a:path w="8207" h="8207" extrusionOk="0">
                    <a:moveTo>
                      <a:pt x="4103" y="304"/>
                    </a:moveTo>
                    <a:cubicBezTo>
                      <a:pt x="6201" y="304"/>
                      <a:pt x="7903" y="2006"/>
                      <a:pt x="7903" y="4103"/>
                    </a:cubicBezTo>
                    <a:cubicBezTo>
                      <a:pt x="7903" y="6201"/>
                      <a:pt x="6201" y="7903"/>
                      <a:pt x="4103" y="7903"/>
                    </a:cubicBezTo>
                    <a:cubicBezTo>
                      <a:pt x="2037" y="7903"/>
                      <a:pt x="304" y="6201"/>
                      <a:pt x="304" y="4103"/>
                    </a:cubicBezTo>
                    <a:cubicBezTo>
                      <a:pt x="304" y="2006"/>
                      <a:pt x="2037" y="304"/>
                      <a:pt x="4103" y="304"/>
                    </a:cubicBezTo>
                    <a:close/>
                    <a:moveTo>
                      <a:pt x="4103" y="0"/>
                    </a:moveTo>
                    <a:cubicBezTo>
                      <a:pt x="1824" y="0"/>
                      <a:pt x="0" y="1824"/>
                      <a:pt x="0" y="4103"/>
                    </a:cubicBezTo>
                    <a:cubicBezTo>
                      <a:pt x="0" y="6383"/>
                      <a:pt x="1824" y="8207"/>
                      <a:pt x="4103" y="8207"/>
                    </a:cubicBezTo>
                    <a:cubicBezTo>
                      <a:pt x="6353" y="8207"/>
                      <a:pt x="8207" y="6383"/>
                      <a:pt x="8207" y="4103"/>
                    </a:cubicBezTo>
                    <a:cubicBezTo>
                      <a:pt x="8207" y="1824"/>
                      <a:pt x="6383" y="0"/>
                      <a:pt x="410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71" name="Google Shape;571;p29"/>
              <p:cNvSpPr/>
              <p:nvPr/>
            </p:nvSpPr>
            <p:spPr>
              <a:xfrm>
                <a:off x="8233925" y="2422913"/>
                <a:ext cx="216600" cy="197600"/>
              </a:xfrm>
              <a:custGeom>
                <a:avLst/>
                <a:gdLst/>
                <a:ahLst/>
                <a:cxnLst/>
                <a:rect l="l" t="t" r="r" b="b"/>
                <a:pathLst>
                  <a:path w="8664" h="7904" extrusionOk="0">
                    <a:moveTo>
                      <a:pt x="4334" y="1"/>
                    </a:moveTo>
                    <a:cubicBezTo>
                      <a:pt x="2534" y="1"/>
                      <a:pt x="905" y="1223"/>
                      <a:pt x="487" y="3051"/>
                    </a:cubicBezTo>
                    <a:cubicBezTo>
                      <a:pt x="1" y="5178"/>
                      <a:pt x="1308" y="7306"/>
                      <a:pt x="3436" y="7792"/>
                    </a:cubicBezTo>
                    <a:cubicBezTo>
                      <a:pt x="3745" y="7867"/>
                      <a:pt x="4054" y="7903"/>
                      <a:pt x="4359" y="7903"/>
                    </a:cubicBezTo>
                    <a:cubicBezTo>
                      <a:pt x="6147" y="7903"/>
                      <a:pt x="7762" y="6662"/>
                      <a:pt x="8177" y="4844"/>
                    </a:cubicBezTo>
                    <a:cubicBezTo>
                      <a:pt x="8664" y="2716"/>
                      <a:pt x="7357" y="589"/>
                      <a:pt x="5229" y="102"/>
                    </a:cubicBezTo>
                    <a:cubicBezTo>
                      <a:pt x="4929" y="34"/>
                      <a:pt x="4629" y="1"/>
                      <a:pt x="433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72" name="Google Shape;572;p29"/>
              <p:cNvSpPr/>
              <p:nvPr/>
            </p:nvSpPr>
            <p:spPr>
              <a:xfrm>
                <a:off x="8240000" y="2419388"/>
                <a:ext cx="205200" cy="205175"/>
              </a:xfrm>
              <a:custGeom>
                <a:avLst/>
                <a:gdLst/>
                <a:ahLst/>
                <a:cxnLst/>
                <a:rect l="l" t="t" r="r" b="b"/>
                <a:pathLst>
                  <a:path w="8208" h="8207" extrusionOk="0">
                    <a:moveTo>
                      <a:pt x="4104" y="304"/>
                    </a:moveTo>
                    <a:cubicBezTo>
                      <a:pt x="6202" y="304"/>
                      <a:pt x="7904" y="2006"/>
                      <a:pt x="7904" y="4103"/>
                    </a:cubicBezTo>
                    <a:cubicBezTo>
                      <a:pt x="7904" y="6201"/>
                      <a:pt x="6202" y="7903"/>
                      <a:pt x="4104" y="7903"/>
                    </a:cubicBezTo>
                    <a:cubicBezTo>
                      <a:pt x="2037" y="7903"/>
                      <a:pt x="305" y="6201"/>
                      <a:pt x="305" y="4103"/>
                    </a:cubicBezTo>
                    <a:cubicBezTo>
                      <a:pt x="305" y="2006"/>
                      <a:pt x="2037" y="304"/>
                      <a:pt x="4104" y="304"/>
                    </a:cubicBezTo>
                    <a:close/>
                    <a:moveTo>
                      <a:pt x="4104" y="0"/>
                    </a:moveTo>
                    <a:cubicBezTo>
                      <a:pt x="1825" y="0"/>
                      <a:pt x="1" y="1824"/>
                      <a:pt x="1" y="4103"/>
                    </a:cubicBezTo>
                    <a:cubicBezTo>
                      <a:pt x="1" y="6383"/>
                      <a:pt x="1825" y="8207"/>
                      <a:pt x="4104" y="8207"/>
                    </a:cubicBezTo>
                    <a:cubicBezTo>
                      <a:pt x="6354" y="8207"/>
                      <a:pt x="8208" y="6383"/>
                      <a:pt x="8208" y="4103"/>
                    </a:cubicBezTo>
                    <a:cubicBezTo>
                      <a:pt x="8208" y="1824"/>
                      <a:pt x="6384" y="0"/>
                      <a:pt x="410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73" name="Google Shape;573;p29"/>
              <p:cNvSpPr/>
              <p:nvPr/>
            </p:nvSpPr>
            <p:spPr>
              <a:xfrm>
                <a:off x="8430750" y="2423088"/>
                <a:ext cx="218100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8724" h="7900" extrusionOk="0">
                    <a:moveTo>
                      <a:pt x="4340" y="1"/>
                    </a:moveTo>
                    <a:cubicBezTo>
                      <a:pt x="2573" y="1"/>
                      <a:pt x="980" y="1209"/>
                      <a:pt x="517" y="2983"/>
                    </a:cubicBezTo>
                    <a:cubicBezTo>
                      <a:pt x="0" y="5111"/>
                      <a:pt x="1277" y="7269"/>
                      <a:pt x="3405" y="7785"/>
                    </a:cubicBezTo>
                    <a:cubicBezTo>
                      <a:pt x="3724" y="7863"/>
                      <a:pt x="4043" y="7900"/>
                      <a:pt x="4357" y="7900"/>
                    </a:cubicBezTo>
                    <a:cubicBezTo>
                      <a:pt x="6135" y="7900"/>
                      <a:pt x="7742" y="6706"/>
                      <a:pt x="8207" y="4898"/>
                    </a:cubicBezTo>
                    <a:cubicBezTo>
                      <a:pt x="8724" y="2770"/>
                      <a:pt x="7447" y="642"/>
                      <a:pt x="5320" y="126"/>
                    </a:cubicBezTo>
                    <a:cubicBezTo>
                      <a:pt x="4991" y="41"/>
                      <a:pt x="4663" y="1"/>
                      <a:pt x="434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74" name="Google Shape;574;p29"/>
              <p:cNvSpPr/>
              <p:nvPr/>
            </p:nvSpPr>
            <p:spPr>
              <a:xfrm>
                <a:off x="8437575" y="2419388"/>
                <a:ext cx="205200" cy="205175"/>
              </a:xfrm>
              <a:custGeom>
                <a:avLst/>
                <a:gdLst/>
                <a:ahLst/>
                <a:cxnLst/>
                <a:rect l="l" t="t" r="r" b="b"/>
                <a:pathLst>
                  <a:path w="8208" h="8207" extrusionOk="0">
                    <a:moveTo>
                      <a:pt x="4104" y="304"/>
                    </a:moveTo>
                    <a:cubicBezTo>
                      <a:pt x="6202" y="304"/>
                      <a:pt x="7904" y="2006"/>
                      <a:pt x="7904" y="4103"/>
                    </a:cubicBezTo>
                    <a:cubicBezTo>
                      <a:pt x="7904" y="6201"/>
                      <a:pt x="6202" y="7903"/>
                      <a:pt x="4104" y="7903"/>
                    </a:cubicBezTo>
                    <a:cubicBezTo>
                      <a:pt x="2037" y="7903"/>
                      <a:pt x="305" y="6201"/>
                      <a:pt x="305" y="4103"/>
                    </a:cubicBezTo>
                    <a:cubicBezTo>
                      <a:pt x="305" y="2006"/>
                      <a:pt x="2037" y="304"/>
                      <a:pt x="4104" y="304"/>
                    </a:cubicBezTo>
                    <a:close/>
                    <a:moveTo>
                      <a:pt x="4104" y="0"/>
                    </a:moveTo>
                    <a:cubicBezTo>
                      <a:pt x="1825" y="0"/>
                      <a:pt x="1" y="1824"/>
                      <a:pt x="1" y="4103"/>
                    </a:cubicBezTo>
                    <a:cubicBezTo>
                      <a:pt x="1" y="6383"/>
                      <a:pt x="1825" y="8207"/>
                      <a:pt x="4104" y="8207"/>
                    </a:cubicBezTo>
                    <a:cubicBezTo>
                      <a:pt x="6354" y="8207"/>
                      <a:pt x="8208" y="6383"/>
                      <a:pt x="8208" y="4103"/>
                    </a:cubicBezTo>
                    <a:cubicBezTo>
                      <a:pt x="8208" y="1824"/>
                      <a:pt x="6384" y="0"/>
                      <a:pt x="410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75" name="Google Shape;575;p29"/>
              <p:cNvSpPr/>
              <p:nvPr/>
            </p:nvSpPr>
            <p:spPr>
              <a:xfrm>
                <a:off x="8135150" y="2320413"/>
                <a:ext cx="217350" cy="197400"/>
              </a:xfrm>
              <a:custGeom>
                <a:avLst/>
                <a:gdLst/>
                <a:ahLst/>
                <a:cxnLst/>
                <a:rect l="l" t="t" r="r" b="b"/>
                <a:pathLst>
                  <a:path w="8694" h="7896" extrusionOk="0">
                    <a:moveTo>
                      <a:pt x="4347" y="0"/>
                    </a:moveTo>
                    <a:cubicBezTo>
                      <a:pt x="3336" y="0"/>
                      <a:pt x="2326" y="388"/>
                      <a:pt x="1551" y="1163"/>
                    </a:cubicBezTo>
                    <a:cubicBezTo>
                      <a:pt x="0" y="2682"/>
                      <a:pt x="0" y="5205"/>
                      <a:pt x="1551" y="6755"/>
                    </a:cubicBezTo>
                    <a:cubicBezTo>
                      <a:pt x="2326" y="7515"/>
                      <a:pt x="3336" y="7895"/>
                      <a:pt x="4347" y="7895"/>
                    </a:cubicBezTo>
                    <a:cubicBezTo>
                      <a:pt x="5358" y="7895"/>
                      <a:pt x="6368" y="7515"/>
                      <a:pt x="7143" y="6755"/>
                    </a:cubicBezTo>
                    <a:cubicBezTo>
                      <a:pt x="8694" y="5205"/>
                      <a:pt x="8694" y="2682"/>
                      <a:pt x="7143" y="1163"/>
                    </a:cubicBezTo>
                    <a:cubicBezTo>
                      <a:pt x="6368" y="388"/>
                      <a:pt x="5358" y="0"/>
                      <a:pt x="434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76" name="Google Shape;576;p29"/>
              <p:cNvSpPr/>
              <p:nvPr/>
            </p:nvSpPr>
            <p:spPr>
              <a:xfrm>
                <a:off x="8141225" y="2316788"/>
                <a:ext cx="205200" cy="205200"/>
              </a:xfrm>
              <a:custGeom>
                <a:avLst/>
                <a:gdLst/>
                <a:ahLst/>
                <a:cxnLst/>
                <a:rect l="l" t="t" r="r" b="b"/>
                <a:pathLst>
                  <a:path w="8208" h="8208" extrusionOk="0">
                    <a:moveTo>
                      <a:pt x="4104" y="305"/>
                    </a:moveTo>
                    <a:cubicBezTo>
                      <a:pt x="6201" y="305"/>
                      <a:pt x="7903" y="2007"/>
                      <a:pt x="7903" y="4104"/>
                    </a:cubicBezTo>
                    <a:cubicBezTo>
                      <a:pt x="7903" y="6201"/>
                      <a:pt x="6201" y="7904"/>
                      <a:pt x="4104" y="7904"/>
                    </a:cubicBezTo>
                    <a:cubicBezTo>
                      <a:pt x="2037" y="7904"/>
                      <a:pt x="304" y="6201"/>
                      <a:pt x="304" y="4104"/>
                    </a:cubicBezTo>
                    <a:cubicBezTo>
                      <a:pt x="304" y="2007"/>
                      <a:pt x="2037" y="305"/>
                      <a:pt x="4104" y="305"/>
                    </a:cubicBezTo>
                    <a:close/>
                    <a:moveTo>
                      <a:pt x="4104" y="1"/>
                    </a:moveTo>
                    <a:cubicBezTo>
                      <a:pt x="1824" y="1"/>
                      <a:pt x="1" y="1824"/>
                      <a:pt x="1" y="4104"/>
                    </a:cubicBezTo>
                    <a:cubicBezTo>
                      <a:pt x="1" y="6384"/>
                      <a:pt x="1824" y="8207"/>
                      <a:pt x="4104" y="8207"/>
                    </a:cubicBezTo>
                    <a:cubicBezTo>
                      <a:pt x="6353" y="8207"/>
                      <a:pt x="8207" y="6384"/>
                      <a:pt x="8207" y="4104"/>
                    </a:cubicBezTo>
                    <a:cubicBezTo>
                      <a:pt x="8207" y="1824"/>
                      <a:pt x="6384" y="1"/>
                      <a:pt x="410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77" name="Google Shape;577;p29"/>
              <p:cNvSpPr/>
              <p:nvPr/>
            </p:nvSpPr>
            <p:spPr>
              <a:xfrm>
                <a:off x="8335000" y="2320163"/>
                <a:ext cx="212025" cy="197700"/>
              </a:xfrm>
              <a:custGeom>
                <a:avLst/>
                <a:gdLst/>
                <a:ahLst/>
                <a:cxnLst/>
                <a:rect l="l" t="t" r="r" b="b"/>
                <a:pathLst>
                  <a:path w="8481" h="7908" extrusionOk="0">
                    <a:moveTo>
                      <a:pt x="4248" y="0"/>
                    </a:moveTo>
                    <a:cubicBezTo>
                      <a:pt x="2335" y="0"/>
                      <a:pt x="664" y="1380"/>
                      <a:pt x="335" y="3331"/>
                    </a:cubicBezTo>
                    <a:cubicBezTo>
                      <a:pt x="0" y="5489"/>
                      <a:pt x="1459" y="7525"/>
                      <a:pt x="3618" y="7860"/>
                    </a:cubicBezTo>
                    <a:cubicBezTo>
                      <a:pt x="3825" y="7892"/>
                      <a:pt x="4031" y="7907"/>
                      <a:pt x="4234" y="7907"/>
                    </a:cubicBezTo>
                    <a:cubicBezTo>
                      <a:pt x="6151" y="7907"/>
                      <a:pt x="7844" y="6528"/>
                      <a:pt x="8146" y="4577"/>
                    </a:cubicBezTo>
                    <a:cubicBezTo>
                      <a:pt x="8481" y="2419"/>
                      <a:pt x="7022" y="382"/>
                      <a:pt x="4864" y="48"/>
                    </a:cubicBezTo>
                    <a:cubicBezTo>
                      <a:pt x="4656" y="16"/>
                      <a:pt x="4451" y="0"/>
                      <a:pt x="424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78" name="Google Shape;578;p29"/>
              <p:cNvSpPr/>
              <p:nvPr/>
            </p:nvSpPr>
            <p:spPr>
              <a:xfrm>
                <a:off x="8338800" y="2316788"/>
                <a:ext cx="205200" cy="205200"/>
              </a:xfrm>
              <a:custGeom>
                <a:avLst/>
                <a:gdLst/>
                <a:ahLst/>
                <a:cxnLst/>
                <a:rect l="l" t="t" r="r" b="b"/>
                <a:pathLst>
                  <a:path w="8208" h="8208" extrusionOk="0">
                    <a:moveTo>
                      <a:pt x="4104" y="305"/>
                    </a:moveTo>
                    <a:cubicBezTo>
                      <a:pt x="6201" y="305"/>
                      <a:pt x="7903" y="2007"/>
                      <a:pt x="7903" y="4104"/>
                    </a:cubicBezTo>
                    <a:cubicBezTo>
                      <a:pt x="7903" y="6201"/>
                      <a:pt x="6201" y="7904"/>
                      <a:pt x="4104" y="7904"/>
                    </a:cubicBezTo>
                    <a:cubicBezTo>
                      <a:pt x="2037" y="7904"/>
                      <a:pt x="304" y="6201"/>
                      <a:pt x="304" y="4104"/>
                    </a:cubicBezTo>
                    <a:cubicBezTo>
                      <a:pt x="304" y="2007"/>
                      <a:pt x="2037" y="305"/>
                      <a:pt x="4104" y="305"/>
                    </a:cubicBezTo>
                    <a:close/>
                    <a:moveTo>
                      <a:pt x="4104" y="1"/>
                    </a:moveTo>
                    <a:cubicBezTo>
                      <a:pt x="1824" y="1"/>
                      <a:pt x="0" y="1824"/>
                      <a:pt x="0" y="4104"/>
                    </a:cubicBezTo>
                    <a:cubicBezTo>
                      <a:pt x="0" y="6384"/>
                      <a:pt x="1824" y="8207"/>
                      <a:pt x="4104" y="8207"/>
                    </a:cubicBezTo>
                    <a:cubicBezTo>
                      <a:pt x="6353" y="8207"/>
                      <a:pt x="8207" y="6384"/>
                      <a:pt x="8207" y="4104"/>
                    </a:cubicBezTo>
                    <a:cubicBezTo>
                      <a:pt x="8207" y="1824"/>
                      <a:pt x="6383" y="1"/>
                      <a:pt x="410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79" name="Google Shape;579;p29"/>
              <p:cNvSpPr/>
              <p:nvPr/>
            </p:nvSpPr>
            <p:spPr>
              <a:xfrm>
                <a:off x="8035600" y="2221263"/>
                <a:ext cx="218125" cy="197925"/>
              </a:xfrm>
              <a:custGeom>
                <a:avLst/>
                <a:gdLst/>
                <a:ahLst/>
                <a:cxnLst/>
                <a:rect l="l" t="t" r="r" b="b"/>
                <a:pathLst>
                  <a:path w="8725" h="7917" extrusionOk="0">
                    <a:moveTo>
                      <a:pt x="4381" y="1"/>
                    </a:moveTo>
                    <a:cubicBezTo>
                      <a:pt x="2591" y="1"/>
                      <a:pt x="958" y="1218"/>
                      <a:pt x="517" y="3031"/>
                    </a:cubicBezTo>
                    <a:cubicBezTo>
                      <a:pt x="1" y="5159"/>
                      <a:pt x="1308" y="7287"/>
                      <a:pt x="3435" y="7804"/>
                    </a:cubicBezTo>
                    <a:cubicBezTo>
                      <a:pt x="3745" y="7880"/>
                      <a:pt x="4057" y="7916"/>
                      <a:pt x="4364" y="7916"/>
                    </a:cubicBezTo>
                    <a:cubicBezTo>
                      <a:pt x="6135" y="7916"/>
                      <a:pt x="7767" y="6703"/>
                      <a:pt x="8207" y="4916"/>
                    </a:cubicBezTo>
                    <a:cubicBezTo>
                      <a:pt x="8724" y="2788"/>
                      <a:pt x="7417" y="661"/>
                      <a:pt x="5320" y="113"/>
                    </a:cubicBezTo>
                    <a:cubicBezTo>
                      <a:pt x="5006" y="37"/>
                      <a:pt x="4691" y="1"/>
                      <a:pt x="438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80" name="Google Shape;580;p29"/>
              <p:cNvSpPr/>
              <p:nvPr/>
            </p:nvSpPr>
            <p:spPr>
              <a:xfrm>
                <a:off x="8042450" y="2218013"/>
                <a:ext cx="205175" cy="205200"/>
              </a:xfrm>
              <a:custGeom>
                <a:avLst/>
                <a:gdLst/>
                <a:ahLst/>
                <a:cxnLst/>
                <a:rect l="l" t="t" r="r" b="b"/>
                <a:pathLst>
                  <a:path w="8207" h="8208" extrusionOk="0">
                    <a:moveTo>
                      <a:pt x="4103" y="304"/>
                    </a:moveTo>
                    <a:cubicBezTo>
                      <a:pt x="6201" y="304"/>
                      <a:pt x="7903" y="2006"/>
                      <a:pt x="7903" y="4104"/>
                    </a:cubicBezTo>
                    <a:cubicBezTo>
                      <a:pt x="7903" y="6201"/>
                      <a:pt x="6201" y="7903"/>
                      <a:pt x="4103" y="7903"/>
                    </a:cubicBezTo>
                    <a:cubicBezTo>
                      <a:pt x="2037" y="7903"/>
                      <a:pt x="304" y="6201"/>
                      <a:pt x="304" y="4104"/>
                    </a:cubicBezTo>
                    <a:cubicBezTo>
                      <a:pt x="304" y="2006"/>
                      <a:pt x="2037" y="304"/>
                      <a:pt x="4103" y="304"/>
                    </a:cubicBezTo>
                    <a:close/>
                    <a:moveTo>
                      <a:pt x="4103" y="0"/>
                    </a:moveTo>
                    <a:cubicBezTo>
                      <a:pt x="1824" y="0"/>
                      <a:pt x="0" y="1824"/>
                      <a:pt x="0" y="4104"/>
                    </a:cubicBezTo>
                    <a:cubicBezTo>
                      <a:pt x="0" y="6383"/>
                      <a:pt x="1824" y="8207"/>
                      <a:pt x="4103" y="8207"/>
                    </a:cubicBezTo>
                    <a:cubicBezTo>
                      <a:pt x="6353" y="8207"/>
                      <a:pt x="8207" y="6383"/>
                      <a:pt x="8207" y="4104"/>
                    </a:cubicBezTo>
                    <a:cubicBezTo>
                      <a:pt x="8207" y="1824"/>
                      <a:pt x="6383" y="0"/>
                      <a:pt x="410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81" name="Google Shape;581;p29"/>
              <p:cNvSpPr/>
              <p:nvPr/>
            </p:nvSpPr>
            <p:spPr>
              <a:xfrm>
                <a:off x="8233925" y="2221538"/>
                <a:ext cx="217350" cy="197600"/>
              </a:xfrm>
              <a:custGeom>
                <a:avLst/>
                <a:gdLst/>
                <a:ahLst/>
                <a:cxnLst/>
                <a:rect l="l" t="t" r="r" b="b"/>
                <a:pathLst>
                  <a:path w="8694" h="7904" extrusionOk="0">
                    <a:moveTo>
                      <a:pt x="4334" y="1"/>
                    </a:moveTo>
                    <a:cubicBezTo>
                      <a:pt x="2534" y="1"/>
                      <a:pt x="905" y="1223"/>
                      <a:pt x="487" y="3051"/>
                    </a:cubicBezTo>
                    <a:cubicBezTo>
                      <a:pt x="1" y="5178"/>
                      <a:pt x="1308" y="7306"/>
                      <a:pt x="3436" y="7793"/>
                    </a:cubicBezTo>
                    <a:cubicBezTo>
                      <a:pt x="3745" y="7868"/>
                      <a:pt x="4054" y="7904"/>
                      <a:pt x="4359" y="7904"/>
                    </a:cubicBezTo>
                    <a:cubicBezTo>
                      <a:pt x="6147" y="7904"/>
                      <a:pt x="7762" y="6662"/>
                      <a:pt x="8177" y="4844"/>
                    </a:cubicBezTo>
                    <a:cubicBezTo>
                      <a:pt x="8694" y="2716"/>
                      <a:pt x="7357" y="589"/>
                      <a:pt x="5229" y="102"/>
                    </a:cubicBezTo>
                    <a:cubicBezTo>
                      <a:pt x="4929" y="34"/>
                      <a:pt x="4629" y="1"/>
                      <a:pt x="433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82" name="Google Shape;582;p29"/>
              <p:cNvSpPr/>
              <p:nvPr/>
            </p:nvSpPr>
            <p:spPr>
              <a:xfrm>
                <a:off x="8240000" y="2218013"/>
                <a:ext cx="205200" cy="205200"/>
              </a:xfrm>
              <a:custGeom>
                <a:avLst/>
                <a:gdLst/>
                <a:ahLst/>
                <a:cxnLst/>
                <a:rect l="l" t="t" r="r" b="b"/>
                <a:pathLst>
                  <a:path w="8208" h="8208" extrusionOk="0">
                    <a:moveTo>
                      <a:pt x="4104" y="304"/>
                    </a:moveTo>
                    <a:cubicBezTo>
                      <a:pt x="6202" y="304"/>
                      <a:pt x="7904" y="2006"/>
                      <a:pt x="7904" y="4104"/>
                    </a:cubicBezTo>
                    <a:cubicBezTo>
                      <a:pt x="7904" y="6201"/>
                      <a:pt x="6202" y="7903"/>
                      <a:pt x="4104" y="7903"/>
                    </a:cubicBezTo>
                    <a:cubicBezTo>
                      <a:pt x="2037" y="7903"/>
                      <a:pt x="305" y="6201"/>
                      <a:pt x="305" y="4104"/>
                    </a:cubicBezTo>
                    <a:cubicBezTo>
                      <a:pt x="305" y="2006"/>
                      <a:pt x="2037" y="304"/>
                      <a:pt x="4104" y="304"/>
                    </a:cubicBezTo>
                    <a:close/>
                    <a:moveTo>
                      <a:pt x="4104" y="0"/>
                    </a:moveTo>
                    <a:cubicBezTo>
                      <a:pt x="1825" y="0"/>
                      <a:pt x="1" y="1824"/>
                      <a:pt x="1" y="4104"/>
                    </a:cubicBezTo>
                    <a:cubicBezTo>
                      <a:pt x="1" y="6383"/>
                      <a:pt x="1825" y="8207"/>
                      <a:pt x="4104" y="8207"/>
                    </a:cubicBezTo>
                    <a:cubicBezTo>
                      <a:pt x="6354" y="8207"/>
                      <a:pt x="8208" y="6383"/>
                      <a:pt x="8208" y="4104"/>
                    </a:cubicBezTo>
                    <a:cubicBezTo>
                      <a:pt x="8208" y="1824"/>
                      <a:pt x="6384" y="0"/>
                      <a:pt x="410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83" name="Google Shape;583;p29"/>
              <p:cNvSpPr/>
              <p:nvPr/>
            </p:nvSpPr>
            <p:spPr>
              <a:xfrm>
                <a:off x="8430750" y="2221738"/>
                <a:ext cx="218100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8724" h="7900" extrusionOk="0">
                    <a:moveTo>
                      <a:pt x="4340" y="0"/>
                    </a:moveTo>
                    <a:cubicBezTo>
                      <a:pt x="2573" y="0"/>
                      <a:pt x="980" y="1208"/>
                      <a:pt x="517" y="2982"/>
                    </a:cubicBezTo>
                    <a:cubicBezTo>
                      <a:pt x="0" y="5110"/>
                      <a:pt x="1307" y="7268"/>
                      <a:pt x="3405" y="7785"/>
                    </a:cubicBezTo>
                    <a:cubicBezTo>
                      <a:pt x="3724" y="7862"/>
                      <a:pt x="4043" y="7899"/>
                      <a:pt x="4357" y="7899"/>
                    </a:cubicBezTo>
                    <a:cubicBezTo>
                      <a:pt x="6135" y="7899"/>
                      <a:pt x="7742" y="6706"/>
                      <a:pt x="8207" y="4897"/>
                    </a:cubicBezTo>
                    <a:cubicBezTo>
                      <a:pt x="8724" y="2769"/>
                      <a:pt x="7447" y="642"/>
                      <a:pt x="5320" y="125"/>
                    </a:cubicBezTo>
                    <a:cubicBezTo>
                      <a:pt x="4991" y="40"/>
                      <a:pt x="4663" y="0"/>
                      <a:pt x="434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84" name="Google Shape;584;p29"/>
              <p:cNvSpPr/>
              <p:nvPr/>
            </p:nvSpPr>
            <p:spPr>
              <a:xfrm>
                <a:off x="8437575" y="2218013"/>
                <a:ext cx="205200" cy="205200"/>
              </a:xfrm>
              <a:custGeom>
                <a:avLst/>
                <a:gdLst/>
                <a:ahLst/>
                <a:cxnLst/>
                <a:rect l="l" t="t" r="r" b="b"/>
                <a:pathLst>
                  <a:path w="8208" h="8208" extrusionOk="0">
                    <a:moveTo>
                      <a:pt x="4104" y="304"/>
                    </a:moveTo>
                    <a:cubicBezTo>
                      <a:pt x="6202" y="304"/>
                      <a:pt x="7904" y="2006"/>
                      <a:pt x="7904" y="4104"/>
                    </a:cubicBezTo>
                    <a:cubicBezTo>
                      <a:pt x="7904" y="6201"/>
                      <a:pt x="6202" y="7903"/>
                      <a:pt x="4104" y="7903"/>
                    </a:cubicBezTo>
                    <a:cubicBezTo>
                      <a:pt x="2037" y="7903"/>
                      <a:pt x="305" y="6201"/>
                      <a:pt x="305" y="4104"/>
                    </a:cubicBezTo>
                    <a:cubicBezTo>
                      <a:pt x="305" y="2006"/>
                      <a:pt x="2037" y="304"/>
                      <a:pt x="4104" y="304"/>
                    </a:cubicBezTo>
                    <a:close/>
                    <a:moveTo>
                      <a:pt x="4104" y="0"/>
                    </a:moveTo>
                    <a:cubicBezTo>
                      <a:pt x="1825" y="0"/>
                      <a:pt x="1" y="1824"/>
                      <a:pt x="1" y="4104"/>
                    </a:cubicBezTo>
                    <a:cubicBezTo>
                      <a:pt x="1" y="6383"/>
                      <a:pt x="1825" y="8207"/>
                      <a:pt x="4104" y="8207"/>
                    </a:cubicBezTo>
                    <a:cubicBezTo>
                      <a:pt x="6354" y="8207"/>
                      <a:pt x="8208" y="6383"/>
                      <a:pt x="8208" y="4104"/>
                    </a:cubicBezTo>
                    <a:cubicBezTo>
                      <a:pt x="8208" y="1824"/>
                      <a:pt x="6384" y="0"/>
                      <a:pt x="410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85" name="Google Shape;585;p29"/>
              <p:cNvSpPr/>
              <p:nvPr/>
            </p:nvSpPr>
            <p:spPr>
              <a:xfrm>
                <a:off x="8135150" y="2118713"/>
                <a:ext cx="217350" cy="197600"/>
              </a:xfrm>
              <a:custGeom>
                <a:avLst/>
                <a:gdLst/>
                <a:ahLst/>
                <a:cxnLst/>
                <a:rect l="l" t="t" r="r" b="b"/>
                <a:pathLst>
                  <a:path w="8694" h="7904" extrusionOk="0">
                    <a:moveTo>
                      <a:pt x="4305" y="1"/>
                    </a:moveTo>
                    <a:cubicBezTo>
                      <a:pt x="2517" y="1"/>
                      <a:pt x="902" y="1242"/>
                      <a:pt x="487" y="3060"/>
                    </a:cubicBezTo>
                    <a:cubicBezTo>
                      <a:pt x="0" y="5188"/>
                      <a:pt x="1307" y="7316"/>
                      <a:pt x="3435" y="7802"/>
                    </a:cubicBezTo>
                    <a:cubicBezTo>
                      <a:pt x="3735" y="7871"/>
                      <a:pt x="4035" y="7904"/>
                      <a:pt x="4330" y="7904"/>
                    </a:cubicBezTo>
                    <a:cubicBezTo>
                      <a:pt x="6130" y="7904"/>
                      <a:pt x="7759" y="6681"/>
                      <a:pt x="8177" y="4854"/>
                    </a:cubicBezTo>
                    <a:cubicBezTo>
                      <a:pt x="8694" y="2726"/>
                      <a:pt x="7356" y="598"/>
                      <a:pt x="5228" y="112"/>
                    </a:cubicBezTo>
                    <a:cubicBezTo>
                      <a:pt x="4919" y="37"/>
                      <a:pt x="4610" y="1"/>
                      <a:pt x="430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86" name="Google Shape;586;p29"/>
              <p:cNvSpPr/>
              <p:nvPr/>
            </p:nvSpPr>
            <p:spPr>
              <a:xfrm>
                <a:off x="8141225" y="2115413"/>
                <a:ext cx="205200" cy="205200"/>
              </a:xfrm>
              <a:custGeom>
                <a:avLst/>
                <a:gdLst/>
                <a:ahLst/>
                <a:cxnLst/>
                <a:rect l="l" t="t" r="r" b="b"/>
                <a:pathLst>
                  <a:path w="8208" h="8208" extrusionOk="0">
                    <a:moveTo>
                      <a:pt x="4104" y="305"/>
                    </a:moveTo>
                    <a:cubicBezTo>
                      <a:pt x="6201" y="305"/>
                      <a:pt x="7903" y="2007"/>
                      <a:pt x="7903" y="4104"/>
                    </a:cubicBezTo>
                    <a:cubicBezTo>
                      <a:pt x="7903" y="6202"/>
                      <a:pt x="6201" y="7904"/>
                      <a:pt x="4104" y="7904"/>
                    </a:cubicBezTo>
                    <a:cubicBezTo>
                      <a:pt x="2037" y="7904"/>
                      <a:pt x="304" y="6202"/>
                      <a:pt x="304" y="4104"/>
                    </a:cubicBezTo>
                    <a:cubicBezTo>
                      <a:pt x="304" y="2007"/>
                      <a:pt x="2037" y="305"/>
                      <a:pt x="4104" y="305"/>
                    </a:cubicBezTo>
                    <a:close/>
                    <a:moveTo>
                      <a:pt x="4104" y="1"/>
                    </a:moveTo>
                    <a:cubicBezTo>
                      <a:pt x="1824" y="1"/>
                      <a:pt x="1" y="1825"/>
                      <a:pt x="1" y="4104"/>
                    </a:cubicBezTo>
                    <a:cubicBezTo>
                      <a:pt x="1" y="6384"/>
                      <a:pt x="1824" y="8208"/>
                      <a:pt x="4104" y="8208"/>
                    </a:cubicBezTo>
                    <a:cubicBezTo>
                      <a:pt x="6353" y="8208"/>
                      <a:pt x="8207" y="6384"/>
                      <a:pt x="8207" y="4104"/>
                    </a:cubicBezTo>
                    <a:cubicBezTo>
                      <a:pt x="8207" y="1825"/>
                      <a:pt x="6384" y="1"/>
                      <a:pt x="410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87" name="Google Shape;587;p29"/>
              <p:cNvSpPr/>
              <p:nvPr/>
            </p:nvSpPr>
            <p:spPr>
              <a:xfrm>
                <a:off x="8329675" y="2118888"/>
                <a:ext cx="223425" cy="197850"/>
              </a:xfrm>
              <a:custGeom>
                <a:avLst/>
                <a:gdLst/>
                <a:ahLst/>
                <a:cxnLst/>
                <a:rect l="l" t="t" r="r" b="b"/>
                <a:pathLst>
                  <a:path w="8937" h="7914" extrusionOk="0">
                    <a:moveTo>
                      <a:pt x="4477" y="1"/>
                    </a:moveTo>
                    <a:cubicBezTo>
                      <a:pt x="3990" y="1"/>
                      <a:pt x="3493" y="93"/>
                      <a:pt x="3010" y="287"/>
                    </a:cubicBezTo>
                    <a:cubicBezTo>
                      <a:pt x="973" y="1078"/>
                      <a:pt x="1" y="3388"/>
                      <a:pt x="791" y="5424"/>
                    </a:cubicBezTo>
                    <a:cubicBezTo>
                      <a:pt x="1421" y="6964"/>
                      <a:pt x="2911" y="7913"/>
                      <a:pt x="4491" y="7913"/>
                    </a:cubicBezTo>
                    <a:cubicBezTo>
                      <a:pt x="4969" y="7913"/>
                      <a:pt x="5455" y="7827"/>
                      <a:pt x="5928" y="7643"/>
                    </a:cubicBezTo>
                    <a:cubicBezTo>
                      <a:pt x="7964" y="6822"/>
                      <a:pt x="8937" y="4512"/>
                      <a:pt x="8147" y="2506"/>
                    </a:cubicBezTo>
                    <a:cubicBezTo>
                      <a:pt x="7521" y="953"/>
                      <a:pt x="6046" y="1"/>
                      <a:pt x="447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88" name="Google Shape;588;p29"/>
              <p:cNvSpPr/>
              <p:nvPr/>
            </p:nvSpPr>
            <p:spPr>
              <a:xfrm>
                <a:off x="8338800" y="2115413"/>
                <a:ext cx="205200" cy="205200"/>
              </a:xfrm>
              <a:custGeom>
                <a:avLst/>
                <a:gdLst/>
                <a:ahLst/>
                <a:cxnLst/>
                <a:rect l="l" t="t" r="r" b="b"/>
                <a:pathLst>
                  <a:path w="8208" h="8208" extrusionOk="0">
                    <a:moveTo>
                      <a:pt x="4104" y="305"/>
                    </a:moveTo>
                    <a:cubicBezTo>
                      <a:pt x="6201" y="305"/>
                      <a:pt x="7903" y="2007"/>
                      <a:pt x="7903" y="4104"/>
                    </a:cubicBezTo>
                    <a:cubicBezTo>
                      <a:pt x="7903" y="6202"/>
                      <a:pt x="6201" y="7904"/>
                      <a:pt x="4104" y="7904"/>
                    </a:cubicBezTo>
                    <a:cubicBezTo>
                      <a:pt x="2037" y="7904"/>
                      <a:pt x="304" y="6202"/>
                      <a:pt x="304" y="4104"/>
                    </a:cubicBezTo>
                    <a:cubicBezTo>
                      <a:pt x="304" y="2007"/>
                      <a:pt x="2037" y="305"/>
                      <a:pt x="4104" y="305"/>
                    </a:cubicBezTo>
                    <a:close/>
                    <a:moveTo>
                      <a:pt x="4104" y="1"/>
                    </a:moveTo>
                    <a:cubicBezTo>
                      <a:pt x="1824" y="1"/>
                      <a:pt x="0" y="1825"/>
                      <a:pt x="0" y="4104"/>
                    </a:cubicBezTo>
                    <a:cubicBezTo>
                      <a:pt x="0" y="6384"/>
                      <a:pt x="1824" y="8208"/>
                      <a:pt x="4104" y="8208"/>
                    </a:cubicBezTo>
                    <a:cubicBezTo>
                      <a:pt x="6353" y="8208"/>
                      <a:pt x="8207" y="6384"/>
                      <a:pt x="8207" y="4104"/>
                    </a:cubicBezTo>
                    <a:cubicBezTo>
                      <a:pt x="8207" y="1825"/>
                      <a:pt x="6383" y="1"/>
                      <a:pt x="410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89" name="Google Shape;589;p29"/>
              <p:cNvSpPr/>
              <p:nvPr/>
            </p:nvSpPr>
            <p:spPr>
              <a:xfrm>
                <a:off x="8034850" y="2020138"/>
                <a:ext cx="219625" cy="197425"/>
              </a:xfrm>
              <a:custGeom>
                <a:avLst/>
                <a:gdLst/>
                <a:ahLst/>
                <a:cxnLst/>
                <a:rect l="l" t="t" r="r" b="b"/>
                <a:pathLst>
                  <a:path w="8785" h="7897" extrusionOk="0">
                    <a:moveTo>
                      <a:pt x="4419" y="1"/>
                    </a:moveTo>
                    <a:cubicBezTo>
                      <a:pt x="3348" y="1"/>
                      <a:pt x="2278" y="436"/>
                      <a:pt x="1490" y="1289"/>
                    </a:cubicBezTo>
                    <a:cubicBezTo>
                      <a:pt x="0" y="2870"/>
                      <a:pt x="122" y="5392"/>
                      <a:pt x="1733" y="6851"/>
                    </a:cubicBezTo>
                    <a:cubicBezTo>
                      <a:pt x="2491" y="7552"/>
                      <a:pt x="3444" y="7896"/>
                      <a:pt x="4393" y="7896"/>
                    </a:cubicBezTo>
                    <a:cubicBezTo>
                      <a:pt x="5461" y="7896"/>
                      <a:pt x="6523" y="7461"/>
                      <a:pt x="7295" y="6608"/>
                    </a:cubicBezTo>
                    <a:cubicBezTo>
                      <a:pt x="8784" y="5028"/>
                      <a:pt x="8693" y="2505"/>
                      <a:pt x="7082" y="1046"/>
                    </a:cubicBezTo>
                    <a:cubicBezTo>
                      <a:pt x="6324" y="345"/>
                      <a:pt x="5371" y="1"/>
                      <a:pt x="441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90" name="Google Shape;590;p29"/>
              <p:cNvSpPr/>
              <p:nvPr/>
            </p:nvSpPr>
            <p:spPr>
              <a:xfrm>
                <a:off x="8042450" y="2016638"/>
                <a:ext cx="205175" cy="205200"/>
              </a:xfrm>
              <a:custGeom>
                <a:avLst/>
                <a:gdLst/>
                <a:ahLst/>
                <a:cxnLst/>
                <a:rect l="l" t="t" r="r" b="b"/>
                <a:pathLst>
                  <a:path w="8207" h="8208" extrusionOk="0">
                    <a:moveTo>
                      <a:pt x="4103" y="304"/>
                    </a:moveTo>
                    <a:cubicBezTo>
                      <a:pt x="6201" y="304"/>
                      <a:pt x="7903" y="2007"/>
                      <a:pt x="7903" y="4104"/>
                    </a:cubicBezTo>
                    <a:cubicBezTo>
                      <a:pt x="7903" y="6201"/>
                      <a:pt x="6201" y="7903"/>
                      <a:pt x="4103" y="7903"/>
                    </a:cubicBezTo>
                    <a:cubicBezTo>
                      <a:pt x="2037" y="7903"/>
                      <a:pt x="304" y="6201"/>
                      <a:pt x="304" y="4104"/>
                    </a:cubicBezTo>
                    <a:cubicBezTo>
                      <a:pt x="304" y="2007"/>
                      <a:pt x="2037" y="304"/>
                      <a:pt x="4103" y="304"/>
                    </a:cubicBezTo>
                    <a:close/>
                    <a:moveTo>
                      <a:pt x="4103" y="0"/>
                    </a:moveTo>
                    <a:cubicBezTo>
                      <a:pt x="1824" y="0"/>
                      <a:pt x="0" y="1824"/>
                      <a:pt x="0" y="4104"/>
                    </a:cubicBezTo>
                    <a:cubicBezTo>
                      <a:pt x="0" y="6384"/>
                      <a:pt x="1824" y="8207"/>
                      <a:pt x="4103" y="8207"/>
                    </a:cubicBezTo>
                    <a:cubicBezTo>
                      <a:pt x="6353" y="8207"/>
                      <a:pt x="8207" y="6384"/>
                      <a:pt x="8207" y="4104"/>
                    </a:cubicBezTo>
                    <a:cubicBezTo>
                      <a:pt x="8207" y="1824"/>
                      <a:pt x="6383" y="0"/>
                      <a:pt x="410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91" name="Google Shape;591;p29"/>
              <p:cNvSpPr/>
              <p:nvPr/>
            </p:nvSpPr>
            <p:spPr>
              <a:xfrm>
                <a:off x="8233925" y="2019963"/>
                <a:ext cx="217350" cy="197900"/>
              </a:xfrm>
              <a:custGeom>
                <a:avLst/>
                <a:gdLst/>
                <a:ahLst/>
                <a:cxnLst/>
                <a:rect l="l" t="t" r="r" b="b"/>
                <a:pathLst>
                  <a:path w="8694" h="7916" extrusionOk="0">
                    <a:moveTo>
                      <a:pt x="4345" y="0"/>
                    </a:moveTo>
                    <a:cubicBezTo>
                      <a:pt x="3345" y="0"/>
                      <a:pt x="2345" y="380"/>
                      <a:pt x="1581" y="1144"/>
                    </a:cubicBezTo>
                    <a:cubicBezTo>
                      <a:pt x="31" y="2664"/>
                      <a:pt x="1" y="5156"/>
                      <a:pt x="1521" y="6706"/>
                    </a:cubicBezTo>
                    <a:cubicBezTo>
                      <a:pt x="2295" y="7512"/>
                      <a:pt x="3323" y="7915"/>
                      <a:pt x="4354" y="7915"/>
                    </a:cubicBezTo>
                    <a:cubicBezTo>
                      <a:pt x="5345" y="7915"/>
                      <a:pt x="6339" y="7543"/>
                      <a:pt x="7113" y="6798"/>
                    </a:cubicBezTo>
                    <a:cubicBezTo>
                      <a:pt x="8664" y="5278"/>
                      <a:pt x="8694" y="2755"/>
                      <a:pt x="7174" y="1205"/>
                    </a:cubicBezTo>
                    <a:cubicBezTo>
                      <a:pt x="6403" y="403"/>
                      <a:pt x="5374" y="0"/>
                      <a:pt x="434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92" name="Google Shape;592;p29"/>
              <p:cNvSpPr/>
              <p:nvPr/>
            </p:nvSpPr>
            <p:spPr>
              <a:xfrm>
                <a:off x="8240000" y="2016638"/>
                <a:ext cx="205200" cy="205200"/>
              </a:xfrm>
              <a:custGeom>
                <a:avLst/>
                <a:gdLst/>
                <a:ahLst/>
                <a:cxnLst/>
                <a:rect l="l" t="t" r="r" b="b"/>
                <a:pathLst>
                  <a:path w="8208" h="8208" extrusionOk="0">
                    <a:moveTo>
                      <a:pt x="4104" y="304"/>
                    </a:moveTo>
                    <a:cubicBezTo>
                      <a:pt x="6202" y="304"/>
                      <a:pt x="7904" y="2007"/>
                      <a:pt x="7904" y="4104"/>
                    </a:cubicBezTo>
                    <a:cubicBezTo>
                      <a:pt x="7904" y="6201"/>
                      <a:pt x="6202" y="7903"/>
                      <a:pt x="4104" y="7903"/>
                    </a:cubicBezTo>
                    <a:cubicBezTo>
                      <a:pt x="2037" y="7903"/>
                      <a:pt x="305" y="6201"/>
                      <a:pt x="305" y="4104"/>
                    </a:cubicBezTo>
                    <a:cubicBezTo>
                      <a:pt x="305" y="2007"/>
                      <a:pt x="2037" y="304"/>
                      <a:pt x="4104" y="304"/>
                    </a:cubicBezTo>
                    <a:close/>
                    <a:moveTo>
                      <a:pt x="4104" y="0"/>
                    </a:moveTo>
                    <a:cubicBezTo>
                      <a:pt x="1825" y="0"/>
                      <a:pt x="1" y="1824"/>
                      <a:pt x="1" y="4104"/>
                    </a:cubicBezTo>
                    <a:cubicBezTo>
                      <a:pt x="1" y="6384"/>
                      <a:pt x="1825" y="8207"/>
                      <a:pt x="4104" y="8207"/>
                    </a:cubicBezTo>
                    <a:cubicBezTo>
                      <a:pt x="6354" y="8207"/>
                      <a:pt x="8208" y="6384"/>
                      <a:pt x="8208" y="4104"/>
                    </a:cubicBezTo>
                    <a:cubicBezTo>
                      <a:pt x="8208" y="1824"/>
                      <a:pt x="6384" y="0"/>
                      <a:pt x="410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93" name="Google Shape;593;p29"/>
              <p:cNvSpPr/>
              <p:nvPr/>
            </p:nvSpPr>
            <p:spPr>
              <a:xfrm>
                <a:off x="8429975" y="2020363"/>
                <a:ext cx="220400" cy="197650"/>
              </a:xfrm>
              <a:custGeom>
                <a:avLst/>
                <a:gdLst/>
                <a:ahLst/>
                <a:cxnLst/>
                <a:rect l="l" t="t" r="r" b="b"/>
                <a:pathLst>
                  <a:path w="8816" h="7906" extrusionOk="0">
                    <a:moveTo>
                      <a:pt x="4408" y="1"/>
                    </a:moveTo>
                    <a:cubicBezTo>
                      <a:pt x="3325" y="1"/>
                      <a:pt x="2243" y="445"/>
                      <a:pt x="1460" y="1310"/>
                    </a:cubicBezTo>
                    <a:cubicBezTo>
                      <a:pt x="1" y="2952"/>
                      <a:pt x="153" y="5444"/>
                      <a:pt x="1764" y="6903"/>
                    </a:cubicBezTo>
                    <a:cubicBezTo>
                      <a:pt x="2520" y="7576"/>
                      <a:pt x="3457" y="7906"/>
                      <a:pt x="4391" y="7906"/>
                    </a:cubicBezTo>
                    <a:cubicBezTo>
                      <a:pt x="5483" y="7906"/>
                      <a:pt x="6570" y="7454"/>
                      <a:pt x="7357" y="6569"/>
                    </a:cubicBezTo>
                    <a:cubicBezTo>
                      <a:pt x="8816" y="4958"/>
                      <a:pt x="8664" y="2435"/>
                      <a:pt x="7022" y="1006"/>
                    </a:cubicBezTo>
                    <a:cubicBezTo>
                      <a:pt x="6277" y="331"/>
                      <a:pt x="5342" y="1"/>
                      <a:pt x="440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94" name="Google Shape;594;p29"/>
              <p:cNvSpPr/>
              <p:nvPr/>
            </p:nvSpPr>
            <p:spPr>
              <a:xfrm>
                <a:off x="8437575" y="2016638"/>
                <a:ext cx="205200" cy="205200"/>
              </a:xfrm>
              <a:custGeom>
                <a:avLst/>
                <a:gdLst/>
                <a:ahLst/>
                <a:cxnLst/>
                <a:rect l="l" t="t" r="r" b="b"/>
                <a:pathLst>
                  <a:path w="8208" h="8208" extrusionOk="0">
                    <a:moveTo>
                      <a:pt x="4104" y="304"/>
                    </a:moveTo>
                    <a:cubicBezTo>
                      <a:pt x="6202" y="304"/>
                      <a:pt x="7904" y="2007"/>
                      <a:pt x="7904" y="4104"/>
                    </a:cubicBezTo>
                    <a:cubicBezTo>
                      <a:pt x="7904" y="6201"/>
                      <a:pt x="6202" y="7903"/>
                      <a:pt x="4104" y="7903"/>
                    </a:cubicBezTo>
                    <a:cubicBezTo>
                      <a:pt x="2037" y="7903"/>
                      <a:pt x="305" y="6201"/>
                      <a:pt x="305" y="4104"/>
                    </a:cubicBezTo>
                    <a:cubicBezTo>
                      <a:pt x="305" y="2007"/>
                      <a:pt x="2037" y="304"/>
                      <a:pt x="4104" y="304"/>
                    </a:cubicBezTo>
                    <a:close/>
                    <a:moveTo>
                      <a:pt x="4104" y="0"/>
                    </a:moveTo>
                    <a:cubicBezTo>
                      <a:pt x="1825" y="0"/>
                      <a:pt x="1" y="1824"/>
                      <a:pt x="1" y="4104"/>
                    </a:cubicBezTo>
                    <a:cubicBezTo>
                      <a:pt x="1" y="6384"/>
                      <a:pt x="1825" y="8207"/>
                      <a:pt x="4104" y="8207"/>
                    </a:cubicBezTo>
                    <a:cubicBezTo>
                      <a:pt x="6354" y="8207"/>
                      <a:pt x="8208" y="6384"/>
                      <a:pt x="8208" y="4104"/>
                    </a:cubicBezTo>
                    <a:cubicBezTo>
                      <a:pt x="8208" y="1824"/>
                      <a:pt x="6384" y="0"/>
                      <a:pt x="410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95" name="Google Shape;595;p29"/>
              <p:cNvSpPr/>
              <p:nvPr/>
            </p:nvSpPr>
            <p:spPr>
              <a:xfrm>
                <a:off x="8135150" y="1917363"/>
                <a:ext cx="217350" cy="197575"/>
              </a:xfrm>
              <a:custGeom>
                <a:avLst/>
                <a:gdLst/>
                <a:ahLst/>
                <a:cxnLst/>
                <a:rect l="l" t="t" r="r" b="b"/>
                <a:pathLst>
                  <a:path w="8694" h="7903" extrusionOk="0">
                    <a:moveTo>
                      <a:pt x="4317" y="0"/>
                    </a:moveTo>
                    <a:cubicBezTo>
                      <a:pt x="2546" y="0"/>
                      <a:pt x="928" y="1241"/>
                      <a:pt x="487" y="3060"/>
                    </a:cubicBezTo>
                    <a:cubicBezTo>
                      <a:pt x="0" y="5187"/>
                      <a:pt x="1307" y="7315"/>
                      <a:pt x="3435" y="7801"/>
                    </a:cubicBezTo>
                    <a:cubicBezTo>
                      <a:pt x="3735" y="7870"/>
                      <a:pt x="4035" y="7903"/>
                      <a:pt x="4330" y="7903"/>
                    </a:cubicBezTo>
                    <a:cubicBezTo>
                      <a:pt x="6130" y="7903"/>
                      <a:pt x="7759" y="6681"/>
                      <a:pt x="8177" y="4853"/>
                    </a:cubicBezTo>
                    <a:cubicBezTo>
                      <a:pt x="8694" y="2725"/>
                      <a:pt x="7356" y="598"/>
                      <a:pt x="5228" y="111"/>
                    </a:cubicBezTo>
                    <a:cubicBezTo>
                      <a:pt x="4923" y="36"/>
                      <a:pt x="4618" y="0"/>
                      <a:pt x="431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96" name="Google Shape;596;p29"/>
              <p:cNvSpPr/>
              <p:nvPr/>
            </p:nvSpPr>
            <p:spPr>
              <a:xfrm>
                <a:off x="8141225" y="1914063"/>
                <a:ext cx="205200" cy="205175"/>
              </a:xfrm>
              <a:custGeom>
                <a:avLst/>
                <a:gdLst/>
                <a:ahLst/>
                <a:cxnLst/>
                <a:rect l="l" t="t" r="r" b="b"/>
                <a:pathLst>
                  <a:path w="8208" h="8207" extrusionOk="0">
                    <a:moveTo>
                      <a:pt x="4104" y="304"/>
                    </a:moveTo>
                    <a:cubicBezTo>
                      <a:pt x="6201" y="304"/>
                      <a:pt x="7903" y="2006"/>
                      <a:pt x="7903" y="4103"/>
                    </a:cubicBezTo>
                    <a:cubicBezTo>
                      <a:pt x="7903" y="6201"/>
                      <a:pt x="6201" y="7903"/>
                      <a:pt x="4104" y="7903"/>
                    </a:cubicBezTo>
                    <a:cubicBezTo>
                      <a:pt x="2037" y="7903"/>
                      <a:pt x="304" y="6201"/>
                      <a:pt x="304" y="4103"/>
                    </a:cubicBezTo>
                    <a:cubicBezTo>
                      <a:pt x="304" y="2006"/>
                      <a:pt x="2037" y="304"/>
                      <a:pt x="4104" y="304"/>
                    </a:cubicBezTo>
                    <a:close/>
                    <a:moveTo>
                      <a:pt x="4104" y="0"/>
                    </a:moveTo>
                    <a:cubicBezTo>
                      <a:pt x="1824" y="0"/>
                      <a:pt x="1" y="1824"/>
                      <a:pt x="1" y="4103"/>
                    </a:cubicBezTo>
                    <a:cubicBezTo>
                      <a:pt x="1" y="6383"/>
                      <a:pt x="1824" y="8207"/>
                      <a:pt x="4104" y="8207"/>
                    </a:cubicBezTo>
                    <a:cubicBezTo>
                      <a:pt x="6353" y="8207"/>
                      <a:pt x="8207" y="6383"/>
                      <a:pt x="8207" y="4103"/>
                    </a:cubicBezTo>
                    <a:cubicBezTo>
                      <a:pt x="8207" y="1824"/>
                      <a:pt x="6384" y="0"/>
                      <a:pt x="410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97" name="Google Shape;597;p29"/>
              <p:cNvSpPr/>
              <p:nvPr/>
            </p:nvSpPr>
            <p:spPr>
              <a:xfrm>
                <a:off x="8329675" y="1917513"/>
                <a:ext cx="223425" cy="197850"/>
              </a:xfrm>
              <a:custGeom>
                <a:avLst/>
                <a:gdLst/>
                <a:ahLst/>
                <a:cxnLst/>
                <a:rect l="l" t="t" r="r" b="b"/>
                <a:pathLst>
                  <a:path w="8937" h="7914" extrusionOk="0">
                    <a:moveTo>
                      <a:pt x="4477" y="1"/>
                    </a:moveTo>
                    <a:cubicBezTo>
                      <a:pt x="3990" y="1"/>
                      <a:pt x="3493" y="93"/>
                      <a:pt x="3010" y="288"/>
                    </a:cubicBezTo>
                    <a:cubicBezTo>
                      <a:pt x="973" y="1078"/>
                      <a:pt x="1" y="3388"/>
                      <a:pt x="791" y="5424"/>
                    </a:cubicBezTo>
                    <a:cubicBezTo>
                      <a:pt x="1421" y="6965"/>
                      <a:pt x="2911" y="7914"/>
                      <a:pt x="4491" y="7914"/>
                    </a:cubicBezTo>
                    <a:cubicBezTo>
                      <a:pt x="4969" y="7914"/>
                      <a:pt x="5455" y="7827"/>
                      <a:pt x="5928" y="7643"/>
                    </a:cubicBezTo>
                    <a:cubicBezTo>
                      <a:pt x="7964" y="6823"/>
                      <a:pt x="8937" y="4513"/>
                      <a:pt x="8147" y="2506"/>
                    </a:cubicBezTo>
                    <a:cubicBezTo>
                      <a:pt x="7521" y="953"/>
                      <a:pt x="6046" y="1"/>
                      <a:pt x="447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98" name="Google Shape;598;p29"/>
              <p:cNvSpPr/>
              <p:nvPr/>
            </p:nvSpPr>
            <p:spPr>
              <a:xfrm>
                <a:off x="8338800" y="1914063"/>
                <a:ext cx="205200" cy="205175"/>
              </a:xfrm>
              <a:custGeom>
                <a:avLst/>
                <a:gdLst/>
                <a:ahLst/>
                <a:cxnLst/>
                <a:rect l="l" t="t" r="r" b="b"/>
                <a:pathLst>
                  <a:path w="8208" h="8207" extrusionOk="0">
                    <a:moveTo>
                      <a:pt x="4104" y="304"/>
                    </a:moveTo>
                    <a:cubicBezTo>
                      <a:pt x="6201" y="304"/>
                      <a:pt x="7903" y="2006"/>
                      <a:pt x="7903" y="4103"/>
                    </a:cubicBezTo>
                    <a:cubicBezTo>
                      <a:pt x="7903" y="6201"/>
                      <a:pt x="6201" y="7903"/>
                      <a:pt x="4104" y="7903"/>
                    </a:cubicBezTo>
                    <a:cubicBezTo>
                      <a:pt x="2037" y="7903"/>
                      <a:pt x="304" y="6201"/>
                      <a:pt x="304" y="4103"/>
                    </a:cubicBezTo>
                    <a:cubicBezTo>
                      <a:pt x="304" y="2006"/>
                      <a:pt x="2037" y="304"/>
                      <a:pt x="4104" y="304"/>
                    </a:cubicBezTo>
                    <a:close/>
                    <a:moveTo>
                      <a:pt x="4104" y="0"/>
                    </a:moveTo>
                    <a:cubicBezTo>
                      <a:pt x="1824" y="0"/>
                      <a:pt x="0" y="1824"/>
                      <a:pt x="0" y="4103"/>
                    </a:cubicBezTo>
                    <a:cubicBezTo>
                      <a:pt x="0" y="6383"/>
                      <a:pt x="1824" y="8207"/>
                      <a:pt x="4104" y="8207"/>
                    </a:cubicBezTo>
                    <a:cubicBezTo>
                      <a:pt x="6353" y="8207"/>
                      <a:pt x="8207" y="6383"/>
                      <a:pt x="8207" y="4103"/>
                    </a:cubicBezTo>
                    <a:cubicBezTo>
                      <a:pt x="8207" y="1824"/>
                      <a:pt x="6383" y="0"/>
                      <a:pt x="410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99" name="Google Shape;599;p29"/>
              <p:cNvSpPr/>
              <p:nvPr/>
            </p:nvSpPr>
            <p:spPr>
              <a:xfrm>
                <a:off x="8046250" y="1819063"/>
                <a:ext cx="197575" cy="197600"/>
              </a:xfrm>
              <a:custGeom>
                <a:avLst/>
                <a:gdLst/>
                <a:ahLst/>
                <a:cxnLst/>
                <a:rect l="l" t="t" r="r" b="b"/>
                <a:pathLst>
                  <a:path w="7903" h="7904" extrusionOk="0">
                    <a:moveTo>
                      <a:pt x="3951" y="1"/>
                    </a:moveTo>
                    <a:cubicBezTo>
                      <a:pt x="1793" y="1"/>
                      <a:pt x="0" y="1794"/>
                      <a:pt x="0" y="3952"/>
                    </a:cubicBezTo>
                    <a:cubicBezTo>
                      <a:pt x="0" y="6110"/>
                      <a:pt x="1793" y="7903"/>
                      <a:pt x="3951" y="7903"/>
                    </a:cubicBezTo>
                    <a:cubicBezTo>
                      <a:pt x="6140" y="7903"/>
                      <a:pt x="7903" y="6110"/>
                      <a:pt x="7903" y="3952"/>
                    </a:cubicBezTo>
                    <a:cubicBezTo>
                      <a:pt x="7903" y="1794"/>
                      <a:pt x="6140" y="1"/>
                      <a:pt x="395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00" name="Google Shape;600;p29"/>
              <p:cNvSpPr/>
              <p:nvPr/>
            </p:nvSpPr>
            <p:spPr>
              <a:xfrm>
                <a:off x="8042450" y="1815263"/>
                <a:ext cx="205175" cy="205200"/>
              </a:xfrm>
              <a:custGeom>
                <a:avLst/>
                <a:gdLst/>
                <a:ahLst/>
                <a:cxnLst/>
                <a:rect l="l" t="t" r="r" b="b"/>
                <a:pathLst>
                  <a:path w="8207" h="8208" extrusionOk="0">
                    <a:moveTo>
                      <a:pt x="4103" y="305"/>
                    </a:moveTo>
                    <a:cubicBezTo>
                      <a:pt x="6201" y="305"/>
                      <a:pt x="7903" y="2007"/>
                      <a:pt x="7903" y="4104"/>
                    </a:cubicBezTo>
                    <a:cubicBezTo>
                      <a:pt x="7903" y="6171"/>
                      <a:pt x="6201" y="7903"/>
                      <a:pt x="4103" y="7903"/>
                    </a:cubicBezTo>
                    <a:cubicBezTo>
                      <a:pt x="2037" y="7903"/>
                      <a:pt x="304" y="6171"/>
                      <a:pt x="304" y="4104"/>
                    </a:cubicBezTo>
                    <a:cubicBezTo>
                      <a:pt x="304" y="2007"/>
                      <a:pt x="2037" y="305"/>
                      <a:pt x="4103" y="305"/>
                    </a:cubicBezTo>
                    <a:close/>
                    <a:moveTo>
                      <a:pt x="4103" y="1"/>
                    </a:moveTo>
                    <a:cubicBezTo>
                      <a:pt x="1824" y="1"/>
                      <a:pt x="0" y="1824"/>
                      <a:pt x="0" y="4104"/>
                    </a:cubicBezTo>
                    <a:cubicBezTo>
                      <a:pt x="0" y="6384"/>
                      <a:pt x="1824" y="8207"/>
                      <a:pt x="4103" y="8207"/>
                    </a:cubicBezTo>
                    <a:cubicBezTo>
                      <a:pt x="6353" y="8207"/>
                      <a:pt x="8207" y="6384"/>
                      <a:pt x="8207" y="4104"/>
                    </a:cubicBezTo>
                    <a:cubicBezTo>
                      <a:pt x="8207" y="1824"/>
                      <a:pt x="6383" y="1"/>
                      <a:pt x="410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01" name="Google Shape;601;p29"/>
              <p:cNvSpPr/>
              <p:nvPr/>
            </p:nvSpPr>
            <p:spPr>
              <a:xfrm>
                <a:off x="8243800" y="1819063"/>
                <a:ext cx="197600" cy="197600"/>
              </a:xfrm>
              <a:custGeom>
                <a:avLst/>
                <a:gdLst/>
                <a:ahLst/>
                <a:cxnLst/>
                <a:rect l="l" t="t" r="r" b="b"/>
                <a:pathLst>
                  <a:path w="7904" h="7904" extrusionOk="0">
                    <a:moveTo>
                      <a:pt x="3952" y="1"/>
                    </a:moveTo>
                    <a:cubicBezTo>
                      <a:pt x="1794" y="1"/>
                      <a:pt x="1" y="1794"/>
                      <a:pt x="1" y="3952"/>
                    </a:cubicBezTo>
                    <a:cubicBezTo>
                      <a:pt x="1" y="6110"/>
                      <a:pt x="1794" y="7903"/>
                      <a:pt x="3952" y="7903"/>
                    </a:cubicBezTo>
                    <a:cubicBezTo>
                      <a:pt x="6141" y="7903"/>
                      <a:pt x="7904" y="6110"/>
                      <a:pt x="7904" y="3952"/>
                    </a:cubicBezTo>
                    <a:cubicBezTo>
                      <a:pt x="7904" y="1794"/>
                      <a:pt x="6141" y="1"/>
                      <a:pt x="395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02" name="Google Shape;602;p29"/>
              <p:cNvSpPr/>
              <p:nvPr/>
            </p:nvSpPr>
            <p:spPr>
              <a:xfrm>
                <a:off x="8240000" y="1815263"/>
                <a:ext cx="205200" cy="205200"/>
              </a:xfrm>
              <a:custGeom>
                <a:avLst/>
                <a:gdLst/>
                <a:ahLst/>
                <a:cxnLst/>
                <a:rect l="l" t="t" r="r" b="b"/>
                <a:pathLst>
                  <a:path w="8208" h="8208" extrusionOk="0">
                    <a:moveTo>
                      <a:pt x="4104" y="305"/>
                    </a:moveTo>
                    <a:cubicBezTo>
                      <a:pt x="6202" y="305"/>
                      <a:pt x="7904" y="2007"/>
                      <a:pt x="7904" y="4104"/>
                    </a:cubicBezTo>
                    <a:cubicBezTo>
                      <a:pt x="7904" y="6171"/>
                      <a:pt x="6202" y="7903"/>
                      <a:pt x="4104" y="7903"/>
                    </a:cubicBezTo>
                    <a:cubicBezTo>
                      <a:pt x="2037" y="7903"/>
                      <a:pt x="305" y="6171"/>
                      <a:pt x="305" y="4104"/>
                    </a:cubicBezTo>
                    <a:cubicBezTo>
                      <a:pt x="305" y="2007"/>
                      <a:pt x="2037" y="305"/>
                      <a:pt x="4104" y="305"/>
                    </a:cubicBezTo>
                    <a:close/>
                    <a:moveTo>
                      <a:pt x="4104" y="1"/>
                    </a:moveTo>
                    <a:cubicBezTo>
                      <a:pt x="1825" y="1"/>
                      <a:pt x="1" y="1824"/>
                      <a:pt x="1" y="4104"/>
                    </a:cubicBezTo>
                    <a:cubicBezTo>
                      <a:pt x="1" y="6384"/>
                      <a:pt x="1825" y="8207"/>
                      <a:pt x="4104" y="8207"/>
                    </a:cubicBezTo>
                    <a:cubicBezTo>
                      <a:pt x="6354" y="8207"/>
                      <a:pt x="8208" y="6384"/>
                      <a:pt x="8208" y="4104"/>
                    </a:cubicBezTo>
                    <a:cubicBezTo>
                      <a:pt x="8208" y="1824"/>
                      <a:pt x="6384" y="1"/>
                      <a:pt x="410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03" name="Google Shape;603;p29"/>
              <p:cNvSpPr/>
              <p:nvPr/>
            </p:nvSpPr>
            <p:spPr>
              <a:xfrm>
                <a:off x="8441375" y="1819063"/>
                <a:ext cx="197600" cy="197600"/>
              </a:xfrm>
              <a:custGeom>
                <a:avLst/>
                <a:gdLst/>
                <a:ahLst/>
                <a:cxnLst/>
                <a:rect l="l" t="t" r="r" b="b"/>
                <a:pathLst>
                  <a:path w="7904" h="7904" extrusionOk="0">
                    <a:moveTo>
                      <a:pt x="3952" y="1"/>
                    </a:moveTo>
                    <a:cubicBezTo>
                      <a:pt x="1794" y="1"/>
                      <a:pt x="1" y="1794"/>
                      <a:pt x="1" y="3952"/>
                    </a:cubicBezTo>
                    <a:cubicBezTo>
                      <a:pt x="1" y="6110"/>
                      <a:pt x="1794" y="7903"/>
                      <a:pt x="3952" y="7903"/>
                    </a:cubicBezTo>
                    <a:cubicBezTo>
                      <a:pt x="6141" y="7903"/>
                      <a:pt x="7904" y="6110"/>
                      <a:pt x="7904" y="3952"/>
                    </a:cubicBezTo>
                    <a:cubicBezTo>
                      <a:pt x="7904" y="1794"/>
                      <a:pt x="6141" y="1"/>
                      <a:pt x="395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04" name="Google Shape;604;p29"/>
              <p:cNvSpPr/>
              <p:nvPr/>
            </p:nvSpPr>
            <p:spPr>
              <a:xfrm>
                <a:off x="8437575" y="1815263"/>
                <a:ext cx="205200" cy="205200"/>
              </a:xfrm>
              <a:custGeom>
                <a:avLst/>
                <a:gdLst/>
                <a:ahLst/>
                <a:cxnLst/>
                <a:rect l="l" t="t" r="r" b="b"/>
                <a:pathLst>
                  <a:path w="8208" h="8208" extrusionOk="0">
                    <a:moveTo>
                      <a:pt x="4104" y="305"/>
                    </a:moveTo>
                    <a:cubicBezTo>
                      <a:pt x="6202" y="305"/>
                      <a:pt x="7904" y="2007"/>
                      <a:pt x="7904" y="4104"/>
                    </a:cubicBezTo>
                    <a:cubicBezTo>
                      <a:pt x="7904" y="6171"/>
                      <a:pt x="6202" y="7903"/>
                      <a:pt x="4104" y="7903"/>
                    </a:cubicBezTo>
                    <a:cubicBezTo>
                      <a:pt x="2037" y="7903"/>
                      <a:pt x="305" y="6171"/>
                      <a:pt x="305" y="4104"/>
                    </a:cubicBezTo>
                    <a:cubicBezTo>
                      <a:pt x="305" y="2007"/>
                      <a:pt x="2037" y="305"/>
                      <a:pt x="4104" y="305"/>
                    </a:cubicBezTo>
                    <a:close/>
                    <a:moveTo>
                      <a:pt x="4104" y="1"/>
                    </a:moveTo>
                    <a:cubicBezTo>
                      <a:pt x="1825" y="1"/>
                      <a:pt x="1" y="1824"/>
                      <a:pt x="1" y="4104"/>
                    </a:cubicBezTo>
                    <a:cubicBezTo>
                      <a:pt x="1" y="6384"/>
                      <a:pt x="1825" y="8207"/>
                      <a:pt x="4104" y="8207"/>
                    </a:cubicBezTo>
                    <a:cubicBezTo>
                      <a:pt x="6354" y="8207"/>
                      <a:pt x="8208" y="6384"/>
                      <a:pt x="8208" y="4104"/>
                    </a:cubicBezTo>
                    <a:cubicBezTo>
                      <a:pt x="8208" y="1824"/>
                      <a:pt x="6384" y="1"/>
                      <a:pt x="410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05" name="Google Shape;605;p29"/>
              <p:cNvSpPr/>
              <p:nvPr/>
            </p:nvSpPr>
            <p:spPr>
              <a:xfrm>
                <a:off x="8145025" y="1716488"/>
                <a:ext cx="197600" cy="197600"/>
              </a:xfrm>
              <a:custGeom>
                <a:avLst/>
                <a:gdLst/>
                <a:ahLst/>
                <a:cxnLst/>
                <a:rect l="l" t="t" r="r" b="b"/>
                <a:pathLst>
                  <a:path w="7904" h="7904" extrusionOk="0">
                    <a:moveTo>
                      <a:pt x="3952" y="0"/>
                    </a:moveTo>
                    <a:cubicBezTo>
                      <a:pt x="1794" y="0"/>
                      <a:pt x="0" y="1794"/>
                      <a:pt x="0" y="3952"/>
                    </a:cubicBezTo>
                    <a:cubicBezTo>
                      <a:pt x="0" y="6110"/>
                      <a:pt x="1794" y="7903"/>
                      <a:pt x="3952" y="7903"/>
                    </a:cubicBezTo>
                    <a:cubicBezTo>
                      <a:pt x="6140" y="7903"/>
                      <a:pt x="7903" y="6110"/>
                      <a:pt x="7903" y="3952"/>
                    </a:cubicBezTo>
                    <a:cubicBezTo>
                      <a:pt x="7903" y="1794"/>
                      <a:pt x="6140" y="0"/>
                      <a:pt x="395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06" name="Google Shape;606;p29"/>
              <p:cNvSpPr/>
              <p:nvPr/>
            </p:nvSpPr>
            <p:spPr>
              <a:xfrm>
                <a:off x="8141225" y="1712688"/>
                <a:ext cx="205200" cy="205175"/>
              </a:xfrm>
              <a:custGeom>
                <a:avLst/>
                <a:gdLst/>
                <a:ahLst/>
                <a:cxnLst/>
                <a:rect l="l" t="t" r="r" b="b"/>
                <a:pathLst>
                  <a:path w="8208" h="8207" extrusionOk="0">
                    <a:moveTo>
                      <a:pt x="4104" y="304"/>
                    </a:moveTo>
                    <a:cubicBezTo>
                      <a:pt x="6201" y="304"/>
                      <a:pt x="7903" y="2006"/>
                      <a:pt x="7903" y="4104"/>
                    </a:cubicBezTo>
                    <a:cubicBezTo>
                      <a:pt x="7903" y="6201"/>
                      <a:pt x="6201" y="7903"/>
                      <a:pt x="4104" y="7903"/>
                    </a:cubicBezTo>
                    <a:cubicBezTo>
                      <a:pt x="2037" y="7903"/>
                      <a:pt x="304" y="6201"/>
                      <a:pt x="304" y="4104"/>
                    </a:cubicBezTo>
                    <a:cubicBezTo>
                      <a:pt x="304" y="2006"/>
                      <a:pt x="2037" y="304"/>
                      <a:pt x="4104" y="304"/>
                    </a:cubicBezTo>
                    <a:close/>
                    <a:moveTo>
                      <a:pt x="4104" y="0"/>
                    </a:moveTo>
                    <a:cubicBezTo>
                      <a:pt x="1824" y="0"/>
                      <a:pt x="1" y="1824"/>
                      <a:pt x="1" y="4104"/>
                    </a:cubicBezTo>
                    <a:cubicBezTo>
                      <a:pt x="1" y="6383"/>
                      <a:pt x="1824" y="8207"/>
                      <a:pt x="4104" y="8207"/>
                    </a:cubicBezTo>
                    <a:cubicBezTo>
                      <a:pt x="6353" y="8207"/>
                      <a:pt x="8207" y="6383"/>
                      <a:pt x="8207" y="4104"/>
                    </a:cubicBezTo>
                    <a:cubicBezTo>
                      <a:pt x="8207" y="1824"/>
                      <a:pt x="6384" y="0"/>
                      <a:pt x="410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07" name="Google Shape;607;p29"/>
              <p:cNvSpPr/>
              <p:nvPr/>
            </p:nvSpPr>
            <p:spPr>
              <a:xfrm>
                <a:off x="8342600" y="1716488"/>
                <a:ext cx="197600" cy="197600"/>
              </a:xfrm>
              <a:custGeom>
                <a:avLst/>
                <a:gdLst/>
                <a:ahLst/>
                <a:cxnLst/>
                <a:rect l="l" t="t" r="r" b="b"/>
                <a:pathLst>
                  <a:path w="7904" h="7904" extrusionOk="0">
                    <a:moveTo>
                      <a:pt x="3952" y="0"/>
                    </a:moveTo>
                    <a:cubicBezTo>
                      <a:pt x="1794" y="0"/>
                      <a:pt x="0" y="1794"/>
                      <a:pt x="0" y="3952"/>
                    </a:cubicBezTo>
                    <a:cubicBezTo>
                      <a:pt x="0" y="6110"/>
                      <a:pt x="1794" y="7903"/>
                      <a:pt x="3952" y="7903"/>
                    </a:cubicBezTo>
                    <a:cubicBezTo>
                      <a:pt x="6140" y="7903"/>
                      <a:pt x="7903" y="6110"/>
                      <a:pt x="7903" y="3952"/>
                    </a:cubicBezTo>
                    <a:cubicBezTo>
                      <a:pt x="7903" y="1794"/>
                      <a:pt x="6140" y="0"/>
                      <a:pt x="395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08" name="Google Shape;608;p29"/>
              <p:cNvSpPr/>
              <p:nvPr/>
            </p:nvSpPr>
            <p:spPr>
              <a:xfrm>
                <a:off x="8338800" y="1712688"/>
                <a:ext cx="205200" cy="205175"/>
              </a:xfrm>
              <a:custGeom>
                <a:avLst/>
                <a:gdLst/>
                <a:ahLst/>
                <a:cxnLst/>
                <a:rect l="l" t="t" r="r" b="b"/>
                <a:pathLst>
                  <a:path w="8208" h="8207" extrusionOk="0">
                    <a:moveTo>
                      <a:pt x="4104" y="304"/>
                    </a:moveTo>
                    <a:cubicBezTo>
                      <a:pt x="6201" y="304"/>
                      <a:pt x="7903" y="2006"/>
                      <a:pt x="7903" y="4104"/>
                    </a:cubicBezTo>
                    <a:cubicBezTo>
                      <a:pt x="7903" y="6201"/>
                      <a:pt x="6201" y="7903"/>
                      <a:pt x="4104" y="7903"/>
                    </a:cubicBezTo>
                    <a:cubicBezTo>
                      <a:pt x="2037" y="7903"/>
                      <a:pt x="304" y="6201"/>
                      <a:pt x="304" y="4104"/>
                    </a:cubicBezTo>
                    <a:cubicBezTo>
                      <a:pt x="304" y="2006"/>
                      <a:pt x="2037" y="304"/>
                      <a:pt x="4104" y="304"/>
                    </a:cubicBezTo>
                    <a:close/>
                    <a:moveTo>
                      <a:pt x="4104" y="0"/>
                    </a:moveTo>
                    <a:cubicBezTo>
                      <a:pt x="1824" y="0"/>
                      <a:pt x="0" y="1824"/>
                      <a:pt x="0" y="4104"/>
                    </a:cubicBezTo>
                    <a:cubicBezTo>
                      <a:pt x="0" y="6383"/>
                      <a:pt x="1824" y="8207"/>
                      <a:pt x="4104" y="8207"/>
                    </a:cubicBezTo>
                    <a:cubicBezTo>
                      <a:pt x="6353" y="8207"/>
                      <a:pt x="8207" y="6383"/>
                      <a:pt x="8207" y="4104"/>
                    </a:cubicBezTo>
                    <a:cubicBezTo>
                      <a:pt x="8207" y="1824"/>
                      <a:pt x="6383" y="0"/>
                      <a:pt x="410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章節標題" type="secHead">
  <p:cSld name="SECTION_HEADER">
    <p:spTree>
      <p:nvGrpSpPr>
        <p:cNvPr id="1" name="Shape 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Google Shape;22;p13"/>
          <p:cNvSpPr txBox="1">
            <a:spLocks noGrp="1"/>
          </p:cNvSpPr>
          <p:nvPr>
            <p:ph type="title"/>
          </p:nvPr>
        </p:nvSpPr>
        <p:spPr>
          <a:xfrm>
            <a:off x="675879" y="1709740"/>
            <a:ext cx="8543925" cy="285273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Calibri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3" name="Google Shape;23;p13"/>
          <p:cNvSpPr txBox="1">
            <a:spLocks noGrp="1"/>
          </p:cNvSpPr>
          <p:nvPr>
            <p:ph type="body" idx="1"/>
          </p:nvPr>
        </p:nvSpPr>
        <p:spPr>
          <a:xfrm>
            <a:off x="675879" y="4589465"/>
            <a:ext cx="8543925" cy="15001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>
                <a:solidFill>
                  <a:schemeClr val="dk1"/>
                </a:solidFill>
              </a:defRPr>
            </a:lvl1pPr>
            <a:lvl2pPr marL="914400" lvl="1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888888"/>
              </a:buClr>
              <a:buSzPts val="2000"/>
              <a:buNone/>
              <a:defRPr sz="2000">
                <a:solidFill>
                  <a:srgbClr val="888888"/>
                </a:solidFill>
              </a:defRPr>
            </a:lvl2pPr>
            <a:lvl3pPr marL="1371600" lvl="2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888888"/>
              </a:buClr>
              <a:buSzPts val="1800"/>
              <a:buNone/>
              <a:defRPr sz="1800">
                <a:solidFill>
                  <a:srgbClr val="888888"/>
                </a:solidFill>
              </a:defRPr>
            </a:lvl3pPr>
            <a:lvl4pPr marL="1828800" lvl="3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888888"/>
              </a:buClr>
              <a:buSzPts val="1600"/>
              <a:buNone/>
              <a:defRPr sz="1600">
                <a:solidFill>
                  <a:srgbClr val="888888"/>
                </a:solidFill>
              </a:defRPr>
            </a:lvl4pPr>
            <a:lvl5pPr marL="2286000" lvl="4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888888"/>
              </a:buClr>
              <a:buSzPts val="1600"/>
              <a:buNone/>
              <a:defRPr sz="1600">
                <a:solidFill>
                  <a:srgbClr val="888888"/>
                </a:solidFill>
              </a:defRPr>
            </a:lvl5pPr>
            <a:lvl6pPr marL="2743200" lvl="5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888888"/>
              </a:buClr>
              <a:buSzPts val="1600"/>
              <a:buNone/>
              <a:defRPr sz="1600">
                <a:solidFill>
                  <a:srgbClr val="888888"/>
                </a:solidFill>
              </a:defRPr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888888"/>
              </a:buClr>
              <a:buSzPts val="1600"/>
              <a:buNone/>
              <a:defRPr sz="1600">
                <a:solidFill>
                  <a:srgbClr val="888888"/>
                </a:solidFill>
              </a:defRPr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888888"/>
              </a:buClr>
              <a:buSzPts val="1600"/>
              <a:buNone/>
              <a:defRPr sz="1600">
                <a:solidFill>
                  <a:srgbClr val="888888"/>
                </a:solidFill>
              </a:defRPr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888888"/>
              </a:buClr>
              <a:buSzPts val="1600"/>
              <a:buNone/>
              <a:defRPr sz="1600">
                <a:solidFill>
                  <a:srgbClr val="888888"/>
                </a:solidFill>
              </a:defRPr>
            </a:lvl9pPr>
          </a:lstStyle>
          <a:p>
            <a:endParaRPr/>
          </a:p>
        </p:txBody>
      </p:sp>
      <p:sp>
        <p:nvSpPr>
          <p:cNvPr id="24" name="Google Shape;24;p13"/>
          <p:cNvSpPr txBox="1">
            <a:spLocks noGrp="1"/>
          </p:cNvSpPr>
          <p:nvPr>
            <p:ph type="dt" idx="10"/>
          </p:nvPr>
        </p:nvSpPr>
        <p:spPr>
          <a:xfrm>
            <a:off x="681038" y="6356352"/>
            <a:ext cx="222885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5" name="Google Shape;25;p13"/>
          <p:cNvSpPr txBox="1">
            <a:spLocks noGrp="1"/>
          </p:cNvSpPr>
          <p:nvPr>
            <p:ph type="ftr" idx="11"/>
          </p:nvPr>
        </p:nvSpPr>
        <p:spPr>
          <a:xfrm>
            <a:off x="3281363" y="6356352"/>
            <a:ext cx="3343275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6" name="Google Shape;26;p13"/>
          <p:cNvSpPr txBox="1">
            <a:spLocks noGrp="1"/>
          </p:cNvSpPr>
          <p:nvPr>
            <p:ph type="sldNum" idx="12"/>
          </p:nvPr>
        </p:nvSpPr>
        <p:spPr>
          <a:xfrm>
            <a:off x="6996113" y="6356352"/>
            <a:ext cx="222885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zh-TW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spTree>
      <p:nvGrpSpPr>
        <p:cNvPr id="1" name="Shape 6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0" name="Google Shape;610;p30"/>
          <p:cNvSpPr txBox="1">
            <a:spLocks noGrp="1"/>
          </p:cNvSpPr>
          <p:nvPr>
            <p:ph type="title"/>
          </p:nvPr>
        </p:nvSpPr>
        <p:spPr>
          <a:xfrm>
            <a:off x="2399556" y="4223633"/>
            <a:ext cx="5107050" cy="164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spTree>
      <p:nvGrpSpPr>
        <p:cNvPr id="1" name="Shape 6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2" name="Google Shape;612;p31"/>
          <p:cNvSpPr/>
          <p:nvPr/>
        </p:nvSpPr>
        <p:spPr>
          <a:xfrm>
            <a:off x="-121901" y="-4632281"/>
            <a:ext cx="10149794" cy="11671128"/>
          </a:xfrm>
          <a:custGeom>
            <a:avLst/>
            <a:gdLst/>
            <a:ahLst/>
            <a:cxnLst/>
            <a:rect l="l" t="t" r="r" b="b"/>
            <a:pathLst>
              <a:path w="285903" h="265012" extrusionOk="0">
                <a:moveTo>
                  <a:pt x="5898" y="297"/>
                </a:moveTo>
                <a:lnTo>
                  <a:pt x="11217" y="3367"/>
                </a:lnTo>
                <a:lnTo>
                  <a:pt x="578" y="3367"/>
                </a:lnTo>
                <a:lnTo>
                  <a:pt x="5898" y="297"/>
                </a:lnTo>
                <a:close/>
                <a:moveTo>
                  <a:pt x="17509" y="297"/>
                </a:moveTo>
                <a:lnTo>
                  <a:pt x="22828" y="3367"/>
                </a:lnTo>
                <a:lnTo>
                  <a:pt x="12190" y="3367"/>
                </a:lnTo>
                <a:lnTo>
                  <a:pt x="17509" y="297"/>
                </a:lnTo>
                <a:close/>
                <a:moveTo>
                  <a:pt x="29150" y="297"/>
                </a:moveTo>
                <a:lnTo>
                  <a:pt x="34470" y="3367"/>
                </a:lnTo>
                <a:lnTo>
                  <a:pt x="23831" y="3367"/>
                </a:lnTo>
                <a:lnTo>
                  <a:pt x="29150" y="297"/>
                </a:lnTo>
                <a:close/>
                <a:moveTo>
                  <a:pt x="40762" y="297"/>
                </a:moveTo>
                <a:lnTo>
                  <a:pt x="46081" y="3367"/>
                </a:lnTo>
                <a:lnTo>
                  <a:pt x="35442" y="3367"/>
                </a:lnTo>
                <a:lnTo>
                  <a:pt x="40762" y="297"/>
                </a:lnTo>
                <a:close/>
                <a:moveTo>
                  <a:pt x="52403" y="297"/>
                </a:moveTo>
                <a:lnTo>
                  <a:pt x="57722" y="3367"/>
                </a:lnTo>
                <a:lnTo>
                  <a:pt x="47084" y="3367"/>
                </a:lnTo>
                <a:lnTo>
                  <a:pt x="52403" y="297"/>
                </a:lnTo>
                <a:close/>
                <a:moveTo>
                  <a:pt x="64014" y="297"/>
                </a:moveTo>
                <a:lnTo>
                  <a:pt x="69334" y="3367"/>
                </a:lnTo>
                <a:lnTo>
                  <a:pt x="58695" y="3367"/>
                </a:lnTo>
                <a:lnTo>
                  <a:pt x="64014" y="297"/>
                </a:lnTo>
                <a:close/>
                <a:moveTo>
                  <a:pt x="75625" y="297"/>
                </a:moveTo>
                <a:lnTo>
                  <a:pt x="80945" y="3367"/>
                </a:lnTo>
                <a:lnTo>
                  <a:pt x="70306" y="3367"/>
                </a:lnTo>
                <a:lnTo>
                  <a:pt x="75625" y="297"/>
                </a:lnTo>
                <a:close/>
                <a:moveTo>
                  <a:pt x="87237" y="297"/>
                </a:moveTo>
                <a:lnTo>
                  <a:pt x="92556" y="3367"/>
                </a:lnTo>
                <a:lnTo>
                  <a:pt x="81917" y="3367"/>
                </a:lnTo>
                <a:lnTo>
                  <a:pt x="87237" y="297"/>
                </a:lnTo>
                <a:close/>
                <a:moveTo>
                  <a:pt x="98878" y="297"/>
                </a:moveTo>
                <a:lnTo>
                  <a:pt x="104197" y="3367"/>
                </a:lnTo>
                <a:lnTo>
                  <a:pt x="93559" y="3367"/>
                </a:lnTo>
                <a:lnTo>
                  <a:pt x="98878" y="297"/>
                </a:lnTo>
                <a:close/>
                <a:moveTo>
                  <a:pt x="110489" y="297"/>
                </a:moveTo>
                <a:lnTo>
                  <a:pt x="115809" y="3367"/>
                </a:lnTo>
                <a:lnTo>
                  <a:pt x="105170" y="3367"/>
                </a:lnTo>
                <a:lnTo>
                  <a:pt x="110489" y="297"/>
                </a:lnTo>
                <a:close/>
                <a:moveTo>
                  <a:pt x="122131" y="297"/>
                </a:moveTo>
                <a:lnTo>
                  <a:pt x="127450" y="3367"/>
                </a:lnTo>
                <a:lnTo>
                  <a:pt x="116812" y="3367"/>
                </a:lnTo>
                <a:lnTo>
                  <a:pt x="122131" y="297"/>
                </a:lnTo>
                <a:close/>
                <a:moveTo>
                  <a:pt x="133742" y="297"/>
                </a:moveTo>
                <a:lnTo>
                  <a:pt x="139061" y="3367"/>
                </a:lnTo>
                <a:lnTo>
                  <a:pt x="128423" y="3367"/>
                </a:lnTo>
                <a:lnTo>
                  <a:pt x="133742" y="297"/>
                </a:lnTo>
                <a:close/>
                <a:moveTo>
                  <a:pt x="145323" y="297"/>
                </a:moveTo>
                <a:lnTo>
                  <a:pt x="150642" y="3367"/>
                </a:lnTo>
                <a:lnTo>
                  <a:pt x="140004" y="3367"/>
                </a:lnTo>
                <a:lnTo>
                  <a:pt x="145323" y="297"/>
                </a:lnTo>
                <a:close/>
                <a:moveTo>
                  <a:pt x="156964" y="297"/>
                </a:moveTo>
                <a:lnTo>
                  <a:pt x="162284" y="3367"/>
                </a:lnTo>
                <a:lnTo>
                  <a:pt x="151645" y="3367"/>
                </a:lnTo>
                <a:lnTo>
                  <a:pt x="156964" y="297"/>
                </a:lnTo>
                <a:close/>
                <a:moveTo>
                  <a:pt x="168575" y="297"/>
                </a:moveTo>
                <a:lnTo>
                  <a:pt x="173895" y="3367"/>
                </a:lnTo>
                <a:lnTo>
                  <a:pt x="163256" y="3367"/>
                </a:lnTo>
                <a:lnTo>
                  <a:pt x="168575" y="297"/>
                </a:lnTo>
                <a:close/>
                <a:moveTo>
                  <a:pt x="180217" y="297"/>
                </a:moveTo>
                <a:lnTo>
                  <a:pt x="185536" y="3367"/>
                </a:lnTo>
                <a:lnTo>
                  <a:pt x="174898" y="3367"/>
                </a:lnTo>
                <a:lnTo>
                  <a:pt x="180217" y="297"/>
                </a:lnTo>
                <a:close/>
                <a:moveTo>
                  <a:pt x="191828" y="297"/>
                </a:moveTo>
                <a:lnTo>
                  <a:pt x="197147" y="3367"/>
                </a:lnTo>
                <a:lnTo>
                  <a:pt x="186509" y="3367"/>
                </a:lnTo>
                <a:lnTo>
                  <a:pt x="191828" y="297"/>
                </a:lnTo>
                <a:close/>
                <a:moveTo>
                  <a:pt x="203470" y="297"/>
                </a:moveTo>
                <a:lnTo>
                  <a:pt x="208789" y="3367"/>
                </a:lnTo>
                <a:lnTo>
                  <a:pt x="198151" y="3367"/>
                </a:lnTo>
                <a:lnTo>
                  <a:pt x="203470" y="297"/>
                </a:lnTo>
                <a:close/>
                <a:moveTo>
                  <a:pt x="215051" y="297"/>
                </a:moveTo>
                <a:lnTo>
                  <a:pt x="220370" y="3367"/>
                </a:lnTo>
                <a:lnTo>
                  <a:pt x="209731" y="3367"/>
                </a:lnTo>
                <a:lnTo>
                  <a:pt x="215051" y="297"/>
                </a:lnTo>
                <a:close/>
                <a:moveTo>
                  <a:pt x="226692" y="297"/>
                </a:moveTo>
                <a:lnTo>
                  <a:pt x="232011" y="3367"/>
                </a:lnTo>
                <a:lnTo>
                  <a:pt x="221373" y="3367"/>
                </a:lnTo>
                <a:lnTo>
                  <a:pt x="226692" y="297"/>
                </a:lnTo>
                <a:close/>
                <a:moveTo>
                  <a:pt x="238303" y="297"/>
                </a:moveTo>
                <a:lnTo>
                  <a:pt x="243622" y="3367"/>
                </a:lnTo>
                <a:lnTo>
                  <a:pt x="232984" y="3367"/>
                </a:lnTo>
                <a:lnTo>
                  <a:pt x="238303" y="297"/>
                </a:lnTo>
                <a:close/>
                <a:moveTo>
                  <a:pt x="249945" y="297"/>
                </a:moveTo>
                <a:lnTo>
                  <a:pt x="255264" y="3367"/>
                </a:lnTo>
                <a:lnTo>
                  <a:pt x="244626" y="3367"/>
                </a:lnTo>
                <a:lnTo>
                  <a:pt x="249945" y="297"/>
                </a:lnTo>
                <a:close/>
                <a:moveTo>
                  <a:pt x="261556" y="297"/>
                </a:moveTo>
                <a:lnTo>
                  <a:pt x="266875" y="3367"/>
                </a:lnTo>
                <a:lnTo>
                  <a:pt x="256237" y="3367"/>
                </a:lnTo>
                <a:lnTo>
                  <a:pt x="261556" y="297"/>
                </a:lnTo>
                <a:close/>
                <a:moveTo>
                  <a:pt x="273198" y="297"/>
                </a:moveTo>
                <a:lnTo>
                  <a:pt x="278517" y="3367"/>
                </a:lnTo>
                <a:lnTo>
                  <a:pt x="267878" y="3367"/>
                </a:lnTo>
                <a:lnTo>
                  <a:pt x="273198" y="297"/>
                </a:lnTo>
                <a:close/>
                <a:moveTo>
                  <a:pt x="11217" y="3640"/>
                </a:moveTo>
                <a:lnTo>
                  <a:pt x="5898" y="6710"/>
                </a:lnTo>
                <a:lnTo>
                  <a:pt x="578" y="3640"/>
                </a:lnTo>
                <a:close/>
                <a:moveTo>
                  <a:pt x="22828" y="3640"/>
                </a:moveTo>
                <a:lnTo>
                  <a:pt x="17509" y="6710"/>
                </a:lnTo>
                <a:lnTo>
                  <a:pt x="12190" y="3640"/>
                </a:lnTo>
                <a:close/>
                <a:moveTo>
                  <a:pt x="34470" y="3640"/>
                </a:moveTo>
                <a:lnTo>
                  <a:pt x="29150" y="6710"/>
                </a:lnTo>
                <a:lnTo>
                  <a:pt x="23831" y="3640"/>
                </a:lnTo>
                <a:close/>
                <a:moveTo>
                  <a:pt x="46081" y="3640"/>
                </a:moveTo>
                <a:lnTo>
                  <a:pt x="40762" y="6710"/>
                </a:lnTo>
                <a:lnTo>
                  <a:pt x="35442" y="3640"/>
                </a:lnTo>
                <a:close/>
                <a:moveTo>
                  <a:pt x="57722" y="3640"/>
                </a:moveTo>
                <a:lnTo>
                  <a:pt x="52403" y="6710"/>
                </a:lnTo>
                <a:lnTo>
                  <a:pt x="47084" y="3640"/>
                </a:lnTo>
                <a:close/>
                <a:moveTo>
                  <a:pt x="69334" y="3640"/>
                </a:moveTo>
                <a:lnTo>
                  <a:pt x="64014" y="6710"/>
                </a:lnTo>
                <a:lnTo>
                  <a:pt x="58695" y="3640"/>
                </a:lnTo>
                <a:close/>
                <a:moveTo>
                  <a:pt x="80945" y="3640"/>
                </a:moveTo>
                <a:lnTo>
                  <a:pt x="75625" y="6710"/>
                </a:lnTo>
                <a:lnTo>
                  <a:pt x="70306" y="3640"/>
                </a:lnTo>
                <a:close/>
                <a:moveTo>
                  <a:pt x="92556" y="3640"/>
                </a:moveTo>
                <a:lnTo>
                  <a:pt x="87237" y="6710"/>
                </a:lnTo>
                <a:lnTo>
                  <a:pt x="81917" y="3640"/>
                </a:lnTo>
                <a:close/>
                <a:moveTo>
                  <a:pt x="104197" y="3640"/>
                </a:moveTo>
                <a:lnTo>
                  <a:pt x="98878" y="6710"/>
                </a:lnTo>
                <a:lnTo>
                  <a:pt x="93559" y="3640"/>
                </a:lnTo>
                <a:close/>
                <a:moveTo>
                  <a:pt x="115809" y="3640"/>
                </a:moveTo>
                <a:lnTo>
                  <a:pt x="110489" y="6710"/>
                </a:lnTo>
                <a:lnTo>
                  <a:pt x="105170" y="3640"/>
                </a:lnTo>
                <a:close/>
                <a:moveTo>
                  <a:pt x="127450" y="3640"/>
                </a:moveTo>
                <a:lnTo>
                  <a:pt x="122131" y="6710"/>
                </a:lnTo>
                <a:lnTo>
                  <a:pt x="116812" y="3640"/>
                </a:lnTo>
                <a:close/>
                <a:moveTo>
                  <a:pt x="139061" y="3640"/>
                </a:moveTo>
                <a:lnTo>
                  <a:pt x="133742" y="6710"/>
                </a:lnTo>
                <a:lnTo>
                  <a:pt x="128423" y="3640"/>
                </a:lnTo>
                <a:close/>
                <a:moveTo>
                  <a:pt x="150642" y="3640"/>
                </a:moveTo>
                <a:lnTo>
                  <a:pt x="145323" y="6710"/>
                </a:lnTo>
                <a:lnTo>
                  <a:pt x="140004" y="3640"/>
                </a:lnTo>
                <a:close/>
                <a:moveTo>
                  <a:pt x="162284" y="3640"/>
                </a:moveTo>
                <a:lnTo>
                  <a:pt x="156964" y="6710"/>
                </a:lnTo>
                <a:lnTo>
                  <a:pt x="151645" y="3640"/>
                </a:lnTo>
                <a:close/>
                <a:moveTo>
                  <a:pt x="173895" y="3640"/>
                </a:moveTo>
                <a:lnTo>
                  <a:pt x="168575" y="6710"/>
                </a:lnTo>
                <a:lnTo>
                  <a:pt x="163256" y="3640"/>
                </a:lnTo>
                <a:close/>
                <a:moveTo>
                  <a:pt x="185536" y="3640"/>
                </a:moveTo>
                <a:lnTo>
                  <a:pt x="180217" y="6710"/>
                </a:lnTo>
                <a:lnTo>
                  <a:pt x="174898" y="3640"/>
                </a:lnTo>
                <a:close/>
                <a:moveTo>
                  <a:pt x="197147" y="3640"/>
                </a:moveTo>
                <a:lnTo>
                  <a:pt x="191828" y="6710"/>
                </a:lnTo>
                <a:lnTo>
                  <a:pt x="186509" y="3640"/>
                </a:lnTo>
                <a:close/>
                <a:moveTo>
                  <a:pt x="208789" y="3640"/>
                </a:moveTo>
                <a:lnTo>
                  <a:pt x="203470" y="6710"/>
                </a:lnTo>
                <a:lnTo>
                  <a:pt x="198151" y="3640"/>
                </a:lnTo>
                <a:close/>
                <a:moveTo>
                  <a:pt x="220370" y="3640"/>
                </a:moveTo>
                <a:lnTo>
                  <a:pt x="215051" y="6710"/>
                </a:lnTo>
                <a:lnTo>
                  <a:pt x="209731" y="3640"/>
                </a:lnTo>
                <a:close/>
                <a:moveTo>
                  <a:pt x="232011" y="3640"/>
                </a:moveTo>
                <a:lnTo>
                  <a:pt x="226692" y="6710"/>
                </a:lnTo>
                <a:lnTo>
                  <a:pt x="221373" y="3640"/>
                </a:lnTo>
                <a:close/>
                <a:moveTo>
                  <a:pt x="243622" y="3640"/>
                </a:moveTo>
                <a:lnTo>
                  <a:pt x="238303" y="6710"/>
                </a:lnTo>
                <a:lnTo>
                  <a:pt x="232984" y="3640"/>
                </a:lnTo>
                <a:close/>
                <a:moveTo>
                  <a:pt x="255264" y="3640"/>
                </a:moveTo>
                <a:lnTo>
                  <a:pt x="249945" y="6710"/>
                </a:lnTo>
                <a:lnTo>
                  <a:pt x="244626" y="3640"/>
                </a:lnTo>
                <a:close/>
                <a:moveTo>
                  <a:pt x="266875" y="3640"/>
                </a:moveTo>
                <a:lnTo>
                  <a:pt x="261556" y="6710"/>
                </a:lnTo>
                <a:lnTo>
                  <a:pt x="256237" y="3640"/>
                </a:lnTo>
                <a:close/>
                <a:moveTo>
                  <a:pt x="278517" y="3640"/>
                </a:moveTo>
                <a:lnTo>
                  <a:pt x="273198" y="6710"/>
                </a:lnTo>
                <a:lnTo>
                  <a:pt x="267878" y="3640"/>
                </a:lnTo>
                <a:close/>
                <a:moveTo>
                  <a:pt x="457" y="3853"/>
                </a:moveTo>
                <a:lnTo>
                  <a:pt x="5776" y="6953"/>
                </a:lnTo>
                <a:lnTo>
                  <a:pt x="5776" y="13063"/>
                </a:lnTo>
                <a:lnTo>
                  <a:pt x="457" y="3853"/>
                </a:lnTo>
                <a:close/>
                <a:moveTo>
                  <a:pt x="11369" y="3823"/>
                </a:moveTo>
                <a:lnTo>
                  <a:pt x="6050" y="13063"/>
                </a:lnTo>
                <a:lnTo>
                  <a:pt x="6050" y="6893"/>
                </a:lnTo>
                <a:lnTo>
                  <a:pt x="11369" y="3823"/>
                </a:lnTo>
                <a:close/>
                <a:moveTo>
                  <a:pt x="12098" y="3853"/>
                </a:moveTo>
                <a:lnTo>
                  <a:pt x="17418" y="6953"/>
                </a:lnTo>
                <a:lnTo>
                  <a:pt x="17418" y="13063"/>
                </a:lnTo>
                <a:lnTo>
                  <a:pt x="12098" y="3853"/>
                </a:lnTo>
                <a:close/>
                <a:moveTo>
                  <a:pt x="22980" y="3823"/>
                </a:moveTo>
                <a:lnTo>
                  <a:pt x="17661" y="13063"/>
                </a:lnTo>
                <a:lnTo>
                  <a:pt x="17661" y="6893"/>
                </a:lnTo>
                <a:lnTo>
                  <a:pt x="22980" y="3823"/>
                </a:lnTo>
                <a:close/>
                <a:moveTo>
                  <a:pt x="23710" y="3853"/>
                </a:moveTo>
                <a:lnTo>
                  <a:pt x="29029" y="6953"/>
                </a:lnTo>
                <a:lnTo>
                  <a:pt x="29029" y="13063"/>
                </a:lnTo>
                <a:lnTo>
                  <a:pt x="23710" y="3853"/>
                </a:lnTo>
                <a:close/>
                <a:moveTo>
                  <a:pt x="34622" y="3823"/>
                </a:moveTo>
                <a:lnTo>
                  <a:pt x="29302" y="13063"/>
                </a:lnTo>
                <a:lnTo>
                  <a:pt x="29302" y="6893"/>
                </a:lnTo>
                <a:lnTo>
                  <a:pt x="34622" y="3823"/>
                </a:lnTo>
                <a:close/>
                <a:moveTo>
                  <a:pt x="35290" y="3853"/>
                </a:moveTo>
                <a:lnTo>
                  <a:pt x="40610" y="6953"/>
                </a:lnTo>
                <a:lnTo>
                  <a:pt x="40610" y="13063"/>
                </a:lnTo>
                <a:lnTo>
                  <a:pt x="35290" y="3853"/>
                </a:lnTo>
                <a:close/>
                <a:moveTo>
                  <a:pt x="46202" y="3823"/>
                </a:moveTo>
                <a:lnTo>
                  <a:pt x="40883" y="13063"/>
                </a:lnTo>
                <a:lnTo>
                  <a:pt x="40883" y="6893"/>
                </a:lnTo>
                <a:lnTo>
                  <a:pt x="46202" y="3823"/>
                </a:lnTo>
                <a:close/>
                <a:moveTo>
                  <a:pt x="46932" y="3853"/>
                </a:moveTo>
                <a:lnTo>
                  <a:pt x="52251" y="6953"/>
                </a:lnTo>
                <a:lnTo>
                  <a:pt x="52251" y="13063"/>
                </a:lnTo>
                <a:lnTo>
                  <a:pt x="46932" y="3853"/>
                </a:lnTo>
                <a:close/>
                <a:moveTo>
                  <a:pt x="57844" y="3823"/>
                </a:moveTo>
                <a:lnTo>
                  <a:pt x="52525" y="13063"/>
                </a:lnTo>
                <a:lnTo>
                  <a:pt x="52525" y="6893"/>
                </a:lnTo>
                <a:lnTo>
                  <a:pt x="57844" y="3823"/>
                </a:lnTo>
                <a:close/>
                <a:moveTo>
                  <a:pt x="58543" y="3853"/>
                </a:moveTo>
                <a:lnTo>
                  <a:pt x="63862" y="6953"/>
                </a:lnTo>
                <a:lnTo>
                  <a:pt x="63862" y="13063"/>
                </a:lnTo>
                <a:lnTo>
                  <a:pt x="58543" y="3853"/>
                </a:lnTo>
                <a:close/>
                <a:moveTo>
                  <a:pt x="69455" y="3823"/>
                </a:moveTo>
                <a:lnTo>
                  <a:pt x="64136" y="13063"/>
                </a:lnTo>
                <a:lnTo>
                  <a:pt x="64136" y="6893"/>
                </a:lnTo>
                <a:lnTo>
                  <a:pt x="69455" y="3823"/>
                </a:lnTo>
                <a:close/>
                <a:moveTo>
                  <a:pt x="70185" y="3853"/>
                </a:moveTo>
                <a:lnTo>
                  <a:pt x="75504" y="6953"/>
                </a:lnTo>
                <a:lnTo>
                  <a:pt x="75504" y="13063"/>
                </a:lnTo>
                <a:lnTo>
                  <a:pt x="70185" y="3853"/>
                </a:lnTo>
                <a:close/>
                <a:moveTo>
                  <a:pt x="81097" y="3823"/>
                </a:moveTo>
                <a:lnTo>
                  <a:pt x="75777" y="13063"/>
                </a:lnTo>
                <a:lnTo>
                  <a:pt x="75777" y="6893"/>
                </a:lnTo>
                <a:lnTo>
                  <a:pt x="81097" y="3823"/>
                </a:lnTo>
                <a:close/>
                <a:moveTo>
                  <a:pt x="81796" y="3853"/>
                </a:moveTo>
                <a:lnTo>
                  <a:pt x="87115" y="6953"/>
                </a:lnTo>
                <a:lnTo>
                  <a:pt x="87115" y="13063"/>
                </a:lnTo>
                <a:lnTo>
                  <a:pt x="81796" y="3853"/>
                </a:lnTo>
                <a:close/>
                <a:moveTo>
                  <a:pt x="92708" y="3823"/>
                </a:moveTo>
                <a:lnTo>
                  <a:pt x="87389" y="13063"/>
                </a:lnTo>
                <a:lnTo>
                  <a:pt x="87389" y="6893"/>
                </a:lnTo>
                <a:lnTo>
                  <a:pt x="92708" y="3823"/>
                </a:lnTo>
                <a:close/>
                <a:moveTo>
                  <a:pt x="93437" y="3853"/>
                </a:moveTo>
                <a:lnTo>
                  <a:pt x="98757" y="6953"/>
                </a:lnTo>
                <a:lnTo>
                  <a:pt x="98757" y="13063"/>
                </a:lnTo>
                <a:lnTo>
                  <a:pt x="93437" y="3853"/>
                </a:lnTo>
                <a:close/>
                <a:moveTo>
                  <a:pt x="104349" y="3823"/>
                </a:moveTo>
                <a:lnTo>
                  <a:pt x="99030" y="13063"/>
                </a:lnTo>
                <a:lnTo>
                  <a:pt x="99030" y="6893"/>
                </a:lnTo>
                <a:lnTo>
                  <a:pt x="104349" y="3823"/>
                </a:lnTo>
                <a:close/>
                <a:moveTo>
                  <a:pt x="105018" y="3853"/>
                </a:moveTo>
                <a:lnTo>
                  <a:pt x="110337" y="6953"/>
                </a:lnTo>
                <a:lnTo>
                  <a:pt x="110337" y="13063"/>
                </a:lnTo>
                <a:lnTo>
                  <a:pt x="105018" y="3853"/>
                </a:lnTo>
                <a:close/>
                <a:moveTo>
                  <a:pt x="115930" y="3823"/>
                </a:moveTo>
                <a:lnTo>
                  <a:pt x="110611" y="13063"/>
                </a:lnTo>
                <a:lnTo>
                  <a:pt x="110611" y="6893"/>
                </a:lnTo>
                <a:lnTo>
                  <a:pt x="115930" y="3823"/>
                </a:lnTo>
                <a:close/>
                <a:moveTo>
                  <a:pt x="116660" y="3853"/>
                </a:moveTo>
                <a:lnTo>
                  <a:pt x="121979" y="6953"/>
                </a:lnTo>
                <a:lnTo>
                  <a:pt x="121979" y="13063"/>
                </a:lnTo>
                <a:lnTo>
                  <a:pt x="116660" y="3853"/>
                </a:lnTo>
                <a:close/>
                <a:moveTo>
                  <a:pt x="127541" y="3823"/>
                </a:moveTo>
                <a:lnTo>
                  <a:pt x="122222" y="13063"/>
                </a:lnTo>
                <a:lnTo>
                  <a:pt x="122222" y="6893"/>
                </a:lnTo>
                <a:lnTo>
                  <a:pt x="127541" y="3823"/>
                </a:lnTo>
                <a:close/>
                <a:moveTo>
                  <a:pt x="128271" y="3853"/>
                </a:moveTo>
                <a:lnTo>
                  <a:pt x="133590" y="6953"/>
                </a:lnTo>
                <a:lnTo>
                  <a:pt x="133590" y="13063"/>
                </a:lnTo>
                <a:lnTo>
                  <a:pt x="128271" y="3853"/>
                </a:lnTo>
                <a:close/>
                <a:moveTo>
                  <a:pt x="139183" y="3823"/>
                </a:moveTo>
                <a:lnTo>
                  <a:pt x="133864" y="13063"/>
                </a:lnTo>
                <a:lnTo>
                  <a:pt x="133864" y="6893"/>
                </a:lnTo>
                <a:lnTo>
                  <a:pt x="139183" y="3823"/>
                </a:lnTo>
                <a:close/>
                <a:moveTo>
                  <a:pt x="139912" y="3853"/>
                </a:moveTo>
                <a:lnTo>
                  <a:pt x="145232" y="6953"/>
                </a:lnTo>
                <a:lnTo>
                  <a:pt x="145232" y="13063"/>
                </a:lnTo>
                <a:lnTo>
                  <a:pt x="139912" y="3853"/>
                </a:lnTo>
                <a:close/>
                <a:moveTo>
                  <a:pt x="150794" y="3823"/>
                </a:moveTo>
                <a:lnTo>
                  <a:pt x="145475" y="13063"/>
                </a:lnTo>
                <a:lnTo>
                  <a:pt x="145475" y="6893"/>
                </a:lnTo>
                <a:lnTo>
                  <a:pt x="150794" y="3823"/>
                </a:lnTo>
                <a:close/>
                <a:moveTo>
                  <a:pt x="151523" y="3853"/>
                </a:moveTo>
                <a:lnTo>
                  <a:pt x="156843" y="6953"/>
                </a:lnTo>
                <a:lnTo>
                  <a:pt x="156843" y="13063"/>
                </a:lnTo>
                <a:lnTo>
                  <a:pt x="151523" y="3853"/>
                </a:lnTo>
                <a:close/>
                <a:moveTo>
                  <a:pt x="162436" y="3823"/>
                </a:moveTo>
                <a:lnTo>
                  <a:pt x="157116" y="13063"/>
                </a:lnTo>
                <a:lnTo>
                  <a:pt x="157116" y="6893"/>
                </a:lnTo>
                <a:lnTo>
                  <a:pt x="162436" y="3823"/>
                </a:lnTo>
                <a:close/>
                <a:moveTo>
                  <a:pt x="163165" y="3853"/>
                </a:moveTo>
                <a:lnTo>
                  <a:pt x="168484" y="6953"/>
                </a:lnTo>
                <a:lnTo>
                  <a:pt x="168484" y="13063"/>
                </a:lnTo>
                <a:lnTo>
                  <a:pt x="163165" y="3853"/>
                </a:lnTo>
                <a:close/>
                <a:moveTo>
                  <a:pt x="174047" y="3823"/>
                </a:moveTo>
                <a:lnTo>
                  <a:pt x="168727" y="13063"/>
                </a:lnTo>
                <a:lnTo>
                  <a:pt x="168727" y="6893"/>
                </a:lnTo>
                <a:lnTo>
                  <a:pt x="174047" y="3823"/>
                </a:lnTo>
                <a:close/>
                <a:moveTo>
                  <a:pt x="174746" y="3853"/>
                </a:moveTo>
                <a:lnTo>
                  <a:pt x="180065" y="6953"/>
                </a:lnTo>
                <a:lnTo>
                  <a:pt x="180065" y="13063"/>
                </a:lnTo>
                <a:lnTo>
                  <a:pt x="174746" y="3853"/>
                </a:lnTo>
                <a:close/>
                <a:moveTo>
                  <a:pt x="185658" y="3823"/>
                </a:moveTo>
                <a:lnTo>
                  <a:pt x="180339" y="13063"/>
                </a:lnTo>
                <a:lnTo>
                  <a:pt x="180339" y="6893"/>
                </a:lnTo>
                <a:lnTo>
                  <a:pt x="185658" y="3823"/>
                </a:lnTo>
                <a:close/>
                <a:moveTo>
                  <a:pt x="186357" y="3853"/>
                </a:moveTo>
                <a:lnTo>
                  <a:pt x="191676" y="6953"/>
                </a:lnTo>
                <a:lnTo>
                  <a:pt x="191676" y="13063"/>
                </a:lnTo>
                <a:lnTo>
                  <a:pt x="186357" y="3853"/>
                </a:lnTo>
                <a:close/>
                <a:moveTo>
                  <a:pt x="197269" y="3823"/>
                </a:moveTo>
                <a:lnTo>
                  <a:pt x="191950" y="13063"/>
                </a:lnTo>
                <a:lnTo>
                  <a:pt x="191950" y="6893"/>
                </a:lnTo>
                <a:lnTo>
                  <a:pt x="197269" y="3823"/>
                </a:lnTo>
                <a:close/>
                <a:moveTo>
                  <a:pt x="197999" y="3853"/>
                </a:moveTo>
                <a:lnTo>
                  <a:pt x="203318" y="6953"/>
                </a:lnTo>
                <a:lnTo>
                  <a:pt x="203318" y="13063"/>
                </a:lnTo>
                <a:lnTo>
                  <a:pt x="197999" y="3853"/>
                </a:lnTo>
                <a:close/>
                <a:moveTo>
                  <a:pt x="208911" y="3823"/>
                </a:moveTo>
                <a:lnTo>
                  <a:pt x="203591" y="13063"/>
                </a:lnTo>
                <a:lnTo>
                  <a:pt x="203591" y="6893"/>
                </a:lnTo>
                <a:lnTo>
                  <a:pt x="208911" y="3823"/>
                </a:lnTo>
                <a:close/>
                <a:moveTo>
                  <a:pt x="209610" y="3853"/>
                </a:moveTo>
                <a:lnTo>
                  <a:pt x="214929" y="6953"/>
                </a:lnTo>
                <a:lnTo>
                  <a:pt x="214929" y="13063"/>
                </a:lnTo>
                <a:lnTo>
                  <a:pt x="209610" y="3853"/>
                </a:lnTo>
                <a:close/>
                <a:moveTo>
                  <a:pt x="220522" y="3823"/>
                </a:moveTo>
                <a:lnTo>
                  <a:pt x="215202" y="13063"/>
                </a:lnTo>
                <a:lnTo>
                  <a:pt x="215202" y="6893"/>
                </a:lnTo>
                <a:lnTo>
                  <a:pt x="220522" y="3823"/>
                </a:lnTo>
                <a:close/>
                <a:moveTo>
                  <a:pt x="221251" y="3853"/>
                </a:moveTo>
                <a:lnTo>
                  <a:pt x="226570" y="6953"/>
                </a:lnTo>
                <a:lnTo>
                  <a:pt x="226570" y="13063"/>
                </a:lnTo>
                <a:lnTo>
                  <a:pt x="221251" y="3853"/>
                </a:lnTo>
                <a:close/>
                <a:moveTo>
                  <a:pt x="232163" y="3823"/>
                </a:moveTo>
                <a:lnTo>
                  <a:pt x="226844" y="13063"/>
                </a:lnTo>
                <a:lnTo>
                  <a:pt x="226844" y="6893"/>
                </a:lnTo>
                <a:lnTo>
                  <a:pt x="232163" y="3823"/>
                </a:lnTo>
                <a:close/>
                <a:moveTo>
                  <a:pt x="232862" y="3853"/>
                </a:moveTo>
                <a:lnTo>
                  <a:pt x="238182" y="6953"/>
                </a:lnTo>
                <a:lnTo>
                  <a:pt x="238182" y="13063"/>
                </a:lnTo>
                <a:lnTo>
                  <a:pt x="232862" y="3853"/>
                </a:lnTo>
                <a:close/>
                <a:moveTo>
                  <a:pt x="243774" y="3823"/>
                </a:moveTo>
                <a:lnTo>
                  <a:pt x="238455" y="13063"/>
                </a:lnTo>
                <a:lnTo>
                  <a:pt x="238455" y="6893"/>
                </a:lnTo>
                <a:lnTo>
                  <a:pt x="243774" y="3823"/>
                </a:lnTo>
                <a:close/>
                <a:moveTo>
                  <a:pt x="244474" y="3853"/>
                </a:moveTo>
                <a:lnTo>
                  <a:pt x="249793" y="6953"/>
                </a:lnTo>
                <a:lnTo>
                  <a:pt x="249793" y="13063"/>
                </a:lnTo>
                <a:lnTo>
                  <a:pt x="244474" y="3853"/>
                </a:lnTo>
                <a:close/>
                <a:moveTo>
                  <a:pt x="255355" y="3823"/>
                </a:moveTo>
                <a:lnTo>
                  <a:pt x="250036" y="13063"/>
                </a:lnTo>
                <a:lnTo>
                  <a:pt x="250036" y="6893"/>
                </a:lnTo>
                <a:lnTo>
                  <a:pt x="255355" y="3823"/>
                </a:lnTo>
                <a:close/>
                <a:moveTo>
                  <a:pt x="256085" y="3853"/>
                </a:moveTo>
                <a:lnTo>
                  <a:pt x="261404" y="6953"/>
                </a:lnTo>
                <a:lnTo>
                  <a:pt x="261404" y="13063"/>
                </a:lnTo>
                <a:lnTo>
                  <a:pt x="256085" y="3853"/>
                </a:lnTo>
                <a:close/>
                <a:moveTo>
                  <a:pt x="266997" y="3823"/>
                </a:moveTo>
                <a:lnTo>
                  <a:pt x="261678" y="13063"/>
                </a:lnTo>
                <a:lnTo>
                  <a:pt x="261678" y="6893"/>
                </a:lnTo>
                <a:lnTo>
                  <a:pt x="266997" y="3823"/>
                </a:lnTo>
                <a:close/>
                <a:moveTo>
                  <a:pt x="267726" y="3853"/>
                </a:moveTo>
                <a:lnTo>
                  <a:pt x="273046" y="6953"/>
                </a:lnTo>
                <a:lnTo>
                  <a:pt x="273046" y="13063"/>
                </a:lnTo>
                <a:lnTo>
                  <a:pt x="267726" y="3853"/>
                </a:lnTo>
                <a:close/>
                <a:moveTo>
                  <a:pt x="278608" y="3883"/>
                </a:moveTo>
                <a:lnTo>
                  <a:pt x="273289" y="13063"/>
                </a:lnTo>
                <a:lnTo>
                  <a:pt x="273289" y="6953"/>
                </a:lnTo>
                <a:lnTo>
                  <a:pt x="278608" y="3883"/>
                </a:lnTo>
                <a:close/>
                <a:moveTo>
                  <a:pt x="11855" y="3975"/>
                </a:moveTo>
                <a:lnTo>
                  <a:pt x="17174" y="13184"/>
                </a:lnTo>
                <a:lnTo>
                  <a:pt x="11855" y="10145"/>
                </a:lnTo>
                <a:lnTo>
                  <a:pt x="11855" y="3975"/>
                </a:lnTo>
                <a:close/>
                <a:moveTo>
                  <a:pt x="23497" y="3975"/>
                </a:moveTo>
                <a:lnTo>
                  <a:pt x="28816" y="13184"/>
                </a:lnTo>
                <a:lnTo>
                  <a:pt x="23497" y="10145"/>
                </a:lnTo>
                <a:lnTo>
                  <a:pt x="23497" y="3975"/>
                </a:lnTo>
                <a:close/>
                <a:moveTo>
                  <a:pt x="35108" y="3975"/>
                </a:moveTo>
                <a:lnTo>
                  <a:pt x="40427" y="13184"/>
                </a:lnTo>
                <a:lnTo>
                  <a:pt x="35108" y="10145"/>
                </a:lnTo>
                <a:lnTo>
                  <a:pt x="35108" y="3975"/>
                </a:lnTo>
                <a:close/>
                <a:moveTo>
                  <a:pt x="58330" y="3975"/>
                </a:moveTo>
                <a:lnTo>
                  <a:pt x="63650" y="13184"/>
                </a:lnTo>
                <a:lnTo>
                  <a:pt x="58330" y="10145"/>
                </a:lnTo>
                <a:lnTo>
                  <a:pt x="58330" y="3975"/>
                </a:lnTo>
                <a:close/>
                <a:moveTo>
                  <a:pt x="69941" y="3975"/>
                </a:moveTo>
                <a:lnTo>
                  <a:pt x="75261" y="13184"/>
                </a:lnTo>
                <a:lnTo>
                  <a:pt x="69941" y="10145"/>
                </a:lnTo>
                <a:lnTo>
                  <a:pt x="69941" y="3975"/>
                </a:lnTo>
                <a:close/>
                <a:moveTo>
                  <a:pt x="81583" y="3975"/>
                </a:moveTo>
                <a:lnTo>
                  <a:pt x="86902" y="13184"/>
                </a:lnTo>
                <a:lnTo>
                  <a:pt x="81583" y="10145"/>
                </a:lnTo>
                <a:lnTo>
                  <a:pt x="81583" y="3975"/>
                </a:lnTo>
                <a:close/>
                <a:moveTo>
                  <a:pt x="104836" y="3975"/>
                </a:moveTo>
                <a:lnTo>
                  <a:pt x="110155" y="13184"/>
                </a:lnTo>
                <a:lnTo>
                  <a:pt x="104836" y="10145"/>
                </a:lnTo>
                <a:lnTo>
                  <a:pt x="104836" y="3975"/>
                </a:lnTo>
                <a:close/>
                <a:moveTo>
                  <a:pt x="116416" y="3975"/>
                </a:moveTo>
                <a:lnTo>
                  <a:pt x="121736" y="13184"/>
                </a:lnTo>
                <a:lnTo>
                  <a:pt x="116416" y="10145"/>
                </a:lnTo>
                <a:lnTo>
                  <a:pt x="116416" y="3975"/>
                </a:lnTo>
                <a:close/>
                <a:moveTo>
                  <a:pt x="128058" y="3975"/>
                </a:moveTo>
                <a:lnTo>
                  <a:pt x="133377" y="13184"/>
                </a:lnTo>
                <a:lnTo>
                  <a:pt x="128058" y="10145"/>
                </a:lnTo>
                <a:lnTo>
                  <a:pt x="128058" y="3975"/>
                </a:lnTo>
                <a:close/>
                <a:moveTo>
                  <a:pt x="139669" y="3975"/>
                </a:moveTo>
                <a:lnTo>
                  <a:pt x="144988" y="13184"/>
                </a:lnTo>
                <a:lnTo>
                  <a:pt x="139669" y="10145"/>
                </a:lnTo>
                <a:lnTo>
                  <a:pt x="139669" y="3975"/>
                </a:lnTo>
                <a:close/>
                <a:moveTo>
                  <a:pt x="151311" y="3975"/>
                </a:moveTo>
                <a:lnTo>
                  <a:pt x="156630" y="13184"/>
                </a:lnTo>
                <a:lnTo>
                  <a:pt x="151311" y="10145"/>
                </a:lnTo>
                <a:lnTo>
                  <a:pt x="151311" y="3975"/>
                </a:lnTo>
                <a:close/>
                <a:moveTo>
                  <a:pt x="162922" y="3975"/>
                </a:moveTo>
                <a:lnTo>
                  <a:pt x="168241" y="13184"/>
                </a:lnTo>
                <a:lnTo>
                  <a:pt x="162922" y="10145"/>
                </a:lnTo>
                <a:lnTo>
                  <a:pt x="162922" y="3975"/>
                </a:lnTo>
                <a:close/>
                <a:moveTo>
                  <a:pt x="174503" y="3975"/>
                </a:moveTo>
                <a:lnTo>
                  <a:pt x="179822" y="13184"/>
                </a:lnTo>
                <a:lnTo>
                  <a:pt x="174503" y="10145"/>
                </a:lnTo>
                <a:lnTo>
                  <a:pt x="174503" y="3975"/>
                </a:lnTo>
                <a:close/>
                <a:moveTo>
                  <a:pt x="186144" y="3975"/>
                </a:moveTo>
                <a:lnTo>
                  <a:pt x="191463" y="13184"/>
                </a:lnTo>
                <a:lnTo>
                  <a:pt x="186144" y="10145"/>
                </a:lnTo>
                <a:lnTo>
                  <a:pt x="186144" y="3975"/>
                </a:lnTo>
                <a:close/>
                <a:moveTo>
                  <a:pt x="197755" y="3975"/>
                </a:moveTo>
                <a:lnTo>
                  <a:pt x="203075" y="13184"/>
                </a:lnTo>
                <a:lnTo>
                  <a:pt x="197755" y="10145"/>
                </a:lnTo>
                <a:lnTo>
                  <a:pt x="197755" y="3975"/>
                </a:lnTo>
                <a:close/>
                <a:moveTo>
                  <a:pt x="209397" y="3975"/>
                </a:moveTo>
                <a:lnTo>
                  <a:pt x="214716" y="13184"/>
                </a:lnTo>
                <a:lnTo>
                  <a:pt x="209397" y="10145"/>
                </a:lnTo>
                <a:lnTo>
                  <a:pt x="209397" y="3975"/>
                </a:lnTo>
                <a:close/>
                <a:moveTo>
                  <a:pt x="221008" y="3975"/>
                </a:moveTo>
                <a:lnTo>
                  <a:pt x="226327" y="13184"/>
                </a:lnTo>
                <a:lnTo>
                  <a:pt x="221008" y="10145"/>
                </a:lnTo>
                <a:lnTo>
                  <a:pt x="221008" y="3975"/>
                </a:lnTo>
                <a:close/>
                <a:moveTo>
                  <a:pt x="232650" y="3975"/>
                </a:moveTo>
                <a:lnTo>
                  <a:pt x="237969" y="13184"/>
                </a:lnTo>
                <a:lnTo>
                  <a:pt x="232650" y="10145"/>
                </a:lnTo>
                <a:lnTo>
                  <a:pt x="232650" y="3975"/>
                </a:lnTo>
                <a:close/>
                <a:moveTo>
                  <a:pt x="244230" y="3975"/>
                </a:moveTo>
                <a:lnTo>
                  <a:pt x="249550" y="13184"/>
                </a:lnTo>
                <a:lnTo>
                  <a:pt x="244230" y="10145"/>
                </a:lnTo>
                <a:lnTo>
                  <a:pt x="244230" y="3975"/>
                </a:lnTo>
                <a:close/>
                <a:moveTo>
                  <a:pt x="255872" y="3975"/>
                </a:moveTo>
                <a:lnTo>
                  <a:pt x="261191" y="13184"/>
                </a:lnTo>
                <a:lnTo>
                  <a:pt x="255872" y="10145"/>
                </a:lnTo>
                <a:lnTo>
                  <a:pt x="255872" y="3975"/>
                </a:lnTo>
                <a:close/>
                <a:moveTo>
                  <a:pt x="267483" y="3975"/>
                </a:moveTo>
                <a:lnTo>
                  <a:pt x="272802" y="13184"/>
                </a:lnTo>
                <a:lnTo>
                  <a:pt x="267483" y="10145"/>
                </a:lnTo>
                <a:lnTo>
                  <a:pt x="267483" y="3975"/>
                </a:lnTo>
                <a:close/>
                <a:moveTo>
                  <a:pt x="93194" y="3975"/>
                </a:moveTo>
                <a:lnTo>
                  <a:pt x="98513" y="13184"/>
                </a:lnTo>
                <a:lnTo>
                  <a:pt x="93194" y="10145"/>
                </a:lnTo>
                <a:lnTo>
                  <a:pt x="93194" y="3975"/>
                </a:lnTo>
                <a:close/>
                <a:moveTo>
                  <a:pt x="244" y="3975"/>
                </a:moveTo>
                <a:lnTo>
                  <a:pt x="5563" y="13184"/>
                </a:lnTo>
                <a:lnTo>
                  <a:pt x="214" y="10084"/>
                </a:lnTo>
                <a:lnTo>
                  <a:pt x="214" y="3975"/>
                </a:lnTo>
                <a:close/>
                <a:moveTo>
                  <a:pt x="46689" y="3975"/>
                </a:moveTo>
                <a:lnTo>
                  <a:pt x="52008" y="13184"/>
                </a:lnTo>
                <a:lnTo>
                  <a:pt x="46689" y="10145"/>
                </a:lnTo>
                <a:lnTo>
                  <a:pt x="46689" y="3975"/>
                </a:lnTo>
                <a:close/>
                <a:moveTo>
                  <a:pt x="11582" y="4005"/>
                </a:moveTo>
                <a:lnTo>
                  <a:pt x="11582" y="10145"/>
                </a:lnTo>
                <a:lnTo>
                  <a:pt x="6262" y="13215"/>
                </a:lnTo>
                <a:lnTo>
                  <a:pt x="11582" y="4005"/>
                </a:lnTo>
                <a:close/>
                <a:moveTo>
                  <a:pt x="23223" y="4005"/>
                </a:moveTo>
                <a:lnTo>
                  <a:pt x="23223" y="10145"/>
                </a:lnTo>
                <a:lnTo>
                  <a:pt x="17904" y="13215"/>
                </a:lnTo>
                <a:lnTo>
                  <a:pt x="17904" y="13215"/>
                </a:lnTo>
                <a:lnTo>
                  <a:pt x="23223" y="4005"/>
                </a:lnTo>
                <a:close/>
                <a:moveTo>
                  <a:pt x="34834" y="4005"/>
                </a:moveTo>
                <a:lnTo>
                  <a:pt x="34834" y="10145"/>
                </a:lnTo>
                <a:lnTo>
                  <a:pt x="29515" y="13215"/>
                </a:lnTo>
                <a:lnTo>
                  <a:pt x="34834" y="4005"/>
                </a:lnTo>
                <a:close/>
                <a:moveTo>
                  <a:pt x="69698" y="4005"/>
                </a:moveTo>
                <a:lnTo>
                  <a:pt x="69698" y="10145"/>
                </a:lnTo>
                <a:lnTo>
                  <a:pt x="64379" y="13215"/>
                </a:lnTo>
                <a:lnTo>
                  <a:pt x="69698" y="4005"/>
                </a:lnTo>
                <a:close/>
                <a:moveTo>
                  <a:pt x="81309" y="4005"/>
                </a:moveTo>
                <a:lnTo>
                  <a:pt x="81309" y="10145"/>
                </a:lnTo>
                <a:lnTo>
                  <a:pt x="75990" y="13215"/>
                </a:lnTo>
                <a:lnTo>
                  <a:pt x="81309" y="4005"/>
                </a:lnTo>
                <a:close/>
                <a:moveTo>
                  <a:pt x="92951" y="4005"/>
                </a:moveTo>
                <a:lnTo>
                  <a:pt x="92951" y="10145"/>
                </a:lnTo>
                <a:lnTo>
                  <a:pt x="87632" y="13215"/>
                </a:lnTo>
                <a:lnTo>
                  <a:pt x="92951" y="4005"/>
                </a:lnTo>
                <a:close/>
                <a:moveTo>
                  <a:pt x="104562" y="4005"/>
                </a:moveTo>
                <a:lnTo>
                  <a:pt x="104562" y="10145"/>
                </a:lnTo>
                <a:lnTo>
                  <a:pt x="99243" y="13215"/>
                </a:lnTo>
                <a:lnTo>
                  <a:pt x="104562" y="4005"/>
                </a:lnTo>
                <a:close/>
                <a:moveTo>
                  <a:pt x="116143" y="4005"/>
                </a:moveTo>
                <a:lnTo>
                  <a:pt x="116143" y="10145"/>
                </a:lnTo>
                <a:lnTo>
                  <a:pt x="110824" y="13215"/>
                </a:lnTo>
                <a:lnTo>
                  <a:pt x="116143" y="4005"/>
                </a:lnTo>
                <a:close/>
                <a:moveTo>
                  <a:pt x="127784" y="4005"/>
                </a:moveTo>
                <a:lnTo>
                  <a:pt x="127784" y="10145"/>
                </a:lnTo>
                <a:lnTo>
                  <a:pt x="122465" y="13215"/>
                </a:lnTo>
                <a:lnTo>
                  <a:pt x="127784" y="4005"/>
                </a:lnTo>
                <a:close/>
                <a:moveTo>
                  <a:pt x="139396" y="4005"/>
                </a:moveTo>
                <a:lnTo>
                  <a:pt x="139396" y="10145"/>
                </a:lnTo>
                <a:lnTo>
                  <a:pt x="134076" y="13215"/>
                </a:lnTo>
                <a:lnTo>
                  <a:pt x="139396" y="4005"/>
                </a:lnTo>
                <a:close/>
                <a:moveTo>
                  <a:pt x="151037" y="4005"/>
                </a:moveTo>
                <a:lnTo>
                  <a:pt x="151037" y="10145"/>
                </a:lnTo>
                <a:lnTo>
                  <a:pt x="145718" y="13215"/>
                </a:lnTo>
                <a:lnTo>
                  <a:pt x="151037" y="4005"/>
                </a:lnTo>
                <a:close/>
                <a:moveTo>
                  <a:pt x="162648" y="4005"/>
                </a:moveTo>
                <a:lnTo>
                  <a:pt x="162648" y="10145"/>
                </a:lnTo>
                <a:lnTo>
                  <a:pt x="157329" y="13215"/>
                </a:lnTo>
                <a:lnTo>
                  <a:pt x="162648" y="4005"/>
                </a:lnTo>
                <a:close/>
                <a:moveTo>
                  <a:pt x="174290" y="4005"/>
                </a:moveTo>
                <a:lnTo>
                  <a:pt x="174290" y="10145"/>
                </a:lnTo>
                <a:lnTo>
                  <a:pt x="168971" y="13215"/>
                </a:lnTo>
                <a:lnTo>
                  <a:pt x="174290" y="4005"/>
                </a:lnTo>
                <a:close/>
                <a:moveTo>
                  <a:pt x="185871" y="4005"/>
                </a:moveTo>
                <a:lnTo>
                  <a:pt x="185871" y="10145"/>
                </a:lnTo>
                <a:lnTo>
                  <a:pt x="180551" y="13215"/>
                </a:lnTo>
                <a:lnTo>
                  <a:pt x="185871" y="4005"/>
                </a:lnTo>
                <a:close/>
                <a:moveTo>
                  <a:pt x="197512" y="4005"/>
                </a:moveTo>
                <a:lnTo>
                  <a:pt x="197512" y="10145"/>
                </a:lnTo>
                <a:lnTo>
                  <a:pt x="192193" y="13215"/>
                </a:lnTo>
                <a:lnTo>
                  <a:pt x="197512" y="4005"/>
                </a:lnTo>
                <a:close/>
                <a:moveTo>
                  <a:pt x="209123" y="4005"/>
                </a:moveTo>
                <a:lnTo>
                  <a:pt x="209123" y="10145"/>
                </a:lnTo>
                <a:lnTo>
                  <a:pt x="203804" y="13215"/>
                </a:lnTo>
                <a:lnTo>
                  <a:pt x="209123" y="4005"/>
                </a:lnTo>
                <a:close/>
                <a:moveTo>
                  <a:pt x="220765" y="4005"/>
                </a:moveTo>
                <a:lnTo>
                  <a:pt x="220765" y="10145"/>
                </a:lnTo>
                <a:lnTo>
                  <a:pt x="215446" y="13215"/>
                </a:lnTo>
                <a:lnTo>
                  <a:pt x="220765" y="4005"/>
                </a:lnTo>
                <a:close/>
                <a:moveTo>
                  <a:pt x="243957" y="4005"/>
                </a:moveTo>
                <a:lnTo>
                  <a:pt x="243957" y="10145"/>
                </a:lnTo>
                <a:lnTo>
                  <a:pt x="238638" y="13215"/>
                </a:lnTo>
                <a:lnTo>
                  <a:pt x="243957" y="4005"/>
                </a:lnTo>
                <a:close/>
                <a:moveTo>
                  <a:pt x="255598" y="4005"/>
                </a:moveTo>
                <a:lnTo>
                  <a:pt x="255598" y="10145"/>
                </a:lnTo>
                <a:lnTo>
                  <a:pt x="250279" y="13215"/>
                </a:lnTo>
                <a:lnTo>
                  <a:pt x="255598" y="4005"/>
                </a:lnTo>
                <a:close/>
                <a:moveTo>
                  <a:pt x="46446" y="4005"/>
                </a:moveTo>
                <a:lnTo>
                  <a:pt x="46446" y="10145"/>
                </a:lnTo>
                <a:lnTo>
                  <a:pt x="41126" y="13215"/>
                </a:lnTo>
                <a:lnTo>
                  <a:pt x="46446" y="4005"/>
                </a:lnTo>
                <a:close/>
                <a:moveTo>
                  <a:pt x="58057" y="4005"/>
                </a:moveTo>
                <a:lnTo>
                  <a:pt x="58057" y="10145"/>
                </a:lnTo>
                <a:lnTo>
                  <a:pt x="52737" y="13215"/>
                </a:lnTo>
                <a:lnTo>
                  <a:pt x="58057" y="4005"/>
                </a:lnTo>
                <a:close/>
                <a:moveTo>
                  <a:pt x="232376" y="4005"/>
                </a:moveTo>
                <a:lnTo>
                  <a:pt x="232376" y="10145"/>
                </a:lnTo>
                <a:lnTo>
                  <a:pt x="227057" y="13215"/>
                </a:lnTo>
                <a:lnTo>
                  <a:pt x="232376" y="4005"/>
                </a:lnTo>
                <a:close/>
                <a:moveTo>
                  <a:pt x="267210" y="4005"/>
                </a:moveTo>
                <a:lnTo>
                  <a:pt x="267210" y="10145"/>
                </a:lnTo>
                <a:lnTo>
                  <a:pt x="261890" y="13215"/>
                </a:lnTo>
                <a:lnTo>
                  <a:pt x="267210" y="4005"/>
                </a:lnTo>
                <a:close/>
                <a:moveTo>
                  <a:pt x="278851" y="4005"/>
                </a:moveTo>
                <a:lnTo>
                  <a:pt x="278851" y="10145"/>
                </a:lnTo>
                <a:lnTo>
                  <a:pt x="273532" y="13215"/>
                </a:lnTo>
                <a:lnTo>
                  <a:pt x="278851" y="4005"/>
                </a:lnTo>
                <a:close/>
                <a:moveTo>
                  <a:pt x="11703" y="10358"/>
                </a:moveTo>
                <a:lnTo>
                  <a:pt x="17023" y="13428"/>
                </a:lnTo>
                <a:lnTo>
                  <a:pt x="6384" y="13428"/>
                </a:lnTo>
                <a:lnTo>
                  <a:pt x="11703" y="10358"/>
                </a:lnTo>
                <a:close/>
                <a:moveTo>
                  <a:pt x="23345" y="10358"/>
                </a:moveTo>
                <a:lnTo>
                  <a:pt x="28664" y="13428"/>
                </a:lnTo>
                <a:lnTo>
                  <a:pt x="18026" y="13428"/>
                </a:lnTo>
                <a:lnTo>
                  <a:pt x="23345" y="10358"/>
                </a:lnTo>
                <a:close/>
                <a:moveTo>
                  <a:pt x="34956" y="10358"/>
                </a:moveTo>
                <a:lnTo>
                  <a:pt x="40275" y="13428"/>
                </a:lnTo>
                <a:lnTo>
                  <a:pt x="29637" y="13428"/>
                </a:lnTo>
                <a:lnTo>
                  <a:pt x="34956" y="10358"/>
                </a:lnTo>
                <a:close/>
                <a:moveTo>
                  <a:pt x="46598" y="10358"/>
                </a:moveTo>
                <a:lnTo>
                  <a:pt x="51886" y="13428"/>
                </a:lnTo>
                <a:lnTo>
                  <a:pt x="41278" y="13428"/>
                </a:lnTo>
                <a:lnTo>
                  <a:pt x="46598" y="10358"/>
                </a:lnTo>
                <a:close/>
                <a:moveTo>
                  <a:pt x="58209" y="10358"/>
                </a:moveTo>
                <a:lnTo>
                  <a:pt x="63528" y="13428"/>
                </a:lnTo>
                <a:lnTo>
                  <a:pt x="52889" y="13428"/>
                </a:lnTo>
                <a:lnTo>
                  <a:pt x="58209" y="10358"/>
                </a:lnTo>
                <a:close/>
                <a:moveTo>
                  <a:pt x="69850" y="10358"/>
                </a:moveTo>
                <a:lnTo>
                  <a:pt x="75169" y="13428"/>
                </a:lnTo>
                <a:lnTo>
                  <a:pt x="64531" y="13428"/>
                </a:lnTo>
                <a:lnTo>
                  <a:pt x="69850" y="10358"/>
                </a:lnTo>
                <a:close/>
                <a:moveTo>
                  <a:pt x="81431" y="10358"/>
                </a:moveTo>
                <a:lnTo>
                  <a:pt x="86750" y="13428"/>
                </a:lnTo>
                <a:lnTo>
                  <a:pt x="76112" y="13428"/>
                </a:lnTo>
                <a:lnTo>
                  <a:pt x="81431" y="10358"/>
                </a:lnTo>
                <a:close/>
                <a:moveTo>
                  <a:pt x="93042" y="10358"/>
                </a:moveTo>
                <a:lnTo>
                  <a:pt x="98361" y="13428"/>
                </a:lnTo>
                <a:lnTo>
                  <a:pt x="87723" y="13428"/>
                </a:lnTo>
                <a:lnTo>
                  <a:pt x="93042" y="10358"/>
                </a:lnTo>
                <a:close/>
                <a:moveTo>
                  <a:pt x="104684" y="10358"/>
                </a:moveTo>
                <a:lnTo>
                  <a:pt x="110003" y="13428"/>
                </a:lnTo>
                <a:lnTo>
                  <a:pt x="99364" y="13428"/>
                </a:lnTo>
                <a:lnTo>
                  <a:pt x="104684" y="10358"/>
                </a:lnTo>
                <a:close/>
                <a:moveTo>
                  <a:pt x="116295" y="10358"/>
                </a:moveTo>
                <a:lnTo>
                  <a:pt x="121614" y="13428"/>
                </a:lnTo>
                <a:lnTo>
                  <a:pt x="110976" y="13428"/>
                </a:lnTo>
                <a:lnTo>
                  <a:pt x="116295" y="10358"/>
                </a:lnTo>
                <a:close/>
                <a:moveTo>
                  <a:pt x="127936" y="10358"/>
                </a:moveTo>
                <a:lnTo>
                  <a:pt x="133256" y="13428"/>
                </a:lnTo>
                <a:lnTo>
                  <a:pt x="122617" y="13428"/>
                </a:lnTo>
                <a:lnTo>
                  <a:pt x="127936" y="10358"/>
                </a:lnTo>
                <a:close/>
                <a:moveTo>
                  <a:pt x="139548" y="10358"/>
                </a:moveTo>
                <a:lnTo>
                  <a:pt x="144867" y="13428"/>
                </a:lnTo>
                <a:lnTo>
                  <a:pt x="134228" y="13428"/>
                </a:lnTo>
                <a:lnTo>
                  <a:pt x="139548" y="10358"/>
                </a:lnTo>
                <a:close/>
                <a:moveTo>
                  <a:pt x="151159" y="10358"/>
                </a:moveTo>
                <a:lnTo>
                  <a:pt x="156478" y="13428"/>
                </a:lnTo>
                <a:lnTo>
                  <a:pt x="145840" y="13428"/>
                </a:lnTo>
                <a:lnTo>
                  <a:pt x="151159" y="10358"/>
                </a:lnTo>
                <a:close/>
                <a:moveTo>
                  <a:pt x="162770" y="10358"/>
                </a:moveTo>
                <a:lnTo>
                  <a:pt x="168089" y="13428"/>
                </a:lnTo>
                <a:lnTo>
                  <a:pt x="157451" y="13428"/>
                </a:lnTo>
                <a:lnTo>
                  <a:pt x="162770" y="10358"/>
                </a:lnTo>
                <a:close/>
                <a:moveTo>
                  <a:pt x="174411" y="10358"/>
                </a:moveTo>
                <a:lnTo>
                  <a:pt x="179731" y="13428"/>
                </a:lnTo>
                <a:lnTo>
                  <a:pt x="169092" y="13428"/>
                </a:lnTo>
                <a:lnTo>
                  <a:pt x="174411" y="10358"/>
                </a:lnTo>
                <a:close/>
                <a:moveTo>
                  <a:pt x="186023" y="10358"/>
                </a:moveTo>
                <a:lnTo>
                  <a:pt x="191342" y="13428"/>
                </a:lnTo>
                <a:lnTo>
                  <a:pt x="180703" y="13428"/>
                </a:lnTo>
                <a:lnTo>
                  <a:pt x="186023" y="10358"/>
                </a:lnTo>
                <a:close/>
                <a:moveTo>
                  <a:pt x="197634" y="10358"/>
                </a:moveTo>
                <a:lnTo>
                  <a:pt x="202953" y="13428"/>
                </a:lnTo>
                <a:lnTo>
                  <a:pt x="192345" y="13428"/>
                </a:lnTo>
                <a:lnTo>
                  <a:pt x="197634" y="10358"/>
                </a:lnTo>
                <a:close/>
                <a:moveTo>
                  <a:pt x="209275" y="10358"/>
                </a:moveTo>
                <a:lnTo>
                  <a:pt x="214595" y="13428"/>
                </a:lnTo>
                <a:lnTo>
                  <a:pt x="203956" y="13428"/>
                </a:lnTo>
                <a:lnTo>
                  <a:pt x="209275" y="10358"/>
                </a:lnTo>
                <a:close/>
                <a:moveTo>
                  <a:pt x="220856" y="10358"/>
                </a:moveTo>
                <a:lnTo>
                  <a:pt x="226175" y="13428"/>
                </a:lnTo>
                <a:lnTo>
                  <a:pt x="215537" y="13428"/>
                </a:lnTo>
                <a:lnTo>
                  <a:pt x="220856" y="10358"/>
                </a:lnTo>
                <a:close/>
                <a:moveTo>
                  <a:pt x="232498" y="10358"/>
                </a:moveTo>
                <a:lnTo>
                  <a:pt x="237817" y="13428"/>
                </a:lnTo>
                <a:lnTo>
                  <a:pt x="227178" y="13428"/>
                </a:lnTo>
                <a:lnTo>
                  <a:pt x="232498" y="10358"/>
                </a:lnTo>
                <a:close/>
                <a:moveTo>
                  <a:pt x="244109" y="10358"/>
                </a:moveTo>
                <a:lnTo>
                  <a:pt x="249428" y="13428"/>
                </a:lnTo>
                <a:lnTo>
                  <a:pt x="238790" y="13428"/>
                </a:lnTo>
                <a:lnTo>
                  <a:pt x="244109" y="10358"/>
                </a:lnTo>
                <a:close/>
                <a:moveTo>
                  <a:pt x="255750" y="10358"/>
                </a:moveTo>
                <a:lnTo>
                  <a:pt x="261070" y="13428"/>
                </a:lnTo>
                <a:lnTo>
                  <a:pt x="250431" y="13428"/>
                </a:lnTo>
                <a:lnTo>
                  <a:pt x="255750" y="10358"/>
                </a:lnTo>
                <a:close/>
                <a:moveTo>
                  <a:pt x="267362" y="10358"/>
                </a:moveTo>
                <a:lnTo>
                  <a:pt x="272681" y="13428"/>
                </a:lnTo>
                <a:lnTo>
                  <a:pt x="262042" y="13428"/>
                </a:lnTo>
                <a:lnTo>
                  <a:pt x="267362" y="10358"/>
                </a:lnTo>
                <a:close/>
                <a:moveTo>
                  <a:pt x="279003" y="10358"/>
                </a:moveTo>
                <a:lnTo>
                  <a:pt x="284322" y="13428"/>
                </a:lnTo>
                <a:lnTo>
                  <a:pt x="273684" y="13428"/>
                </a:lnTo>
                <a:lnTo>
                  <a:pt x="279003" y="10358"/>
                </a:lnTo>
                <a:close/>
                <a:moveTo>
                  <a:pt x="17023" y="13701"/>
                </a:moveTo>
                <a:lnTo>
                  <a:pt x="11703" y="16771"/>
                </a:lnTo>
                <a:lnTo>
                  <a:pt x="6384" y="13701"/>
                </a:lnTo>
                <a:close/>
                <a:moveTo>
                  <a:pt x="28664" y="13701"/>
                </a:moveTo>
                <a:lnTo>
                  <a:pt x="23345" y="16771"/>
                </a:lnTo>
                <a:lnTo>
                  <a:pt x="18026" y="13701"/>
                </a:lnTo>
                <a:close/>
                <a:moveTo>
                  <a:pt x="40275" y="13701"/>
                </a:moveTo>
                <a:lnTo>
                  <a:pt x="34956" y="16771"/>
                </a:lnTo>
                <a:lnTo>
                  <a:pt x="29637" y="13701"/>
                </a:lnTo>
                <a:close/>
                <a:moveTo>
                  <a:pt x="51886" y="13701"/>
                </a:moveTo>
                <a:lnTo>
                  <a:pt x="46598" y="16771"/>
                </a:lnTo>
                <a:lnTo>
                  <a:pt x="41278" y="13701"/>
                </a:lnTo>
                <a:close/>
                <a:moveTo>
                  <a:pt x="63528" y="13701"/>
                </a:moveTo>
                <a:lnTo>
                  <a:pt x="58209" y="16771"/>
                </a:lnTo>
                <a:lnTo>
                  <a:pt x="52889" y="13701"/>
                </a:lnTo>
                <a:close/>
                <a:moveTo>
                  <a:pt x="75169" y="13701"/>
                </a:moveTo>
                <a:lnTo>
                  <a:pt x="69850" y="16771"/>
                </a:lnTo>
                <a:lnTo>
                  <a:pt x="64531" y="13701"/>
                </a:lnTo>
                <a:close/>
                <a:moveTo>
                  <a:pt x="86750" y="13701"/>
                </a:moveTo>
                <a:lnTo>
                  <a:pt x="81431" y="16771"/>
                </a:lnTo>
                <a:lnTo>
                  <a:pt x="76112" y="13701"/>
                </a:lnTo>
                <a:close/>
                <a:moveTo>
                  <a:pt x="98361" y="13701"/>
                </a:moveTo>
                <a:lnTo>
                  <a:pt x="93042" y="16771"/>
                </a:lnTo>
                <a:lnTo>
                  <a:pt x="87723" y="13701"/>
                </a:lnTo>
                <a:close/>
                <a:moveTo>
                  <a:pt x="110003" y="13701"/>
                </a:moveTo>
                <a:lnTo>
                  <a:pt x="104684" y="16771"/>
                </a:lnTo>
                <a:lnTo>
                  <a:pt x="99364" y="13701"/>
                </a:lnTo>
                <a:close/>
                <a:moveTo>
                  <a:pt x="121614" y="13701"/>
                </a:moveTo>
                <a:lnTo>
                  <a:pt x="116295" y="16771"/>
                </a:lnTo>
                <a:lnTo>
                  <a:pt x="110976" y="13701"/>
                </a:lnTo>
                <a:close/>
                <a:moveTo>
                  <a:pt x="133256" y="13701"/>
                </a:moveTo>
                <a:lnTo>
                  <a:pt x="127936" y="16771"/>
                </a:lnTo>
                <a:lnTo>
                  <a:pt x="122617" y="13701"/>
                </a:lnTo>
                <a:close/>
                <a:moveTo>
                  <a:pt x="144867" y="13701"/>
                </a:moveTo>
                <a:lnTo>
                  <a:pt x="139548" y="16771"/>
                </a:lnTo>
                <a:lnTo>
                  <a:pt x="134228" y="13701"/>
                </a:lnTo>
                <a:close/>
                <a:moveTo>
                  <a:pt x="156478" y="13701"/>
                </a:moveTo>
                <a:lnTo>
                  <a:pt x="151159" y="16771"/>
                </a:lnTo>
                <a:lnTo>
                  <a:pt x="145840" y="13701"/>
                </a:lnTo>
                <a:close/>
                <a:moveTo>
                  <a:pt x="168089" y="13701"/>
                </a:moveTo>
                <a:lnTo>
                  <a:pt x="162770" y="16771"/>
                </a:lnTo>
                <a:lnTo>
                  <a:pt x="157451" y="13701"/>
                </a:lnTo>
                <a:close/>
                <a:moveTo>
                  <a:pt x="179731" y="13701"/>
                </a:moveTo>
                <a:lnTo>
                  <a:pt x="174411" y="16771"/>
                </a:lnTo>
                <a:lnTo>
                  <a:pt x="169092" y="13701"/>
                </a:lnTo>
                <a:close/>
                <a:moveTo>
                  <a:pt x="191342" y="13701"/>
                </a:moveTo>
                <a:lnTo>
                  <a:pt x="186023" y="16771"/>
                </a:lnTo>
                <a:lnTo>
                  <a:pt x="180703" y="13701"/>
                </a:lnTo>
                <a:close/>
                <a:moveTo>
                  <a:pt x="202953" y="13701"/>
                </a:moveTo>
                <a:lnTo>
                  <a:pt x="197634" y="16771"/>
                </a:lnTo>
                <a:lnTo>
                  <a:pt x="192315" y="13701"/>
                </a:lnTo>
                <a:close/>
                <a:moveTo>
                  <a:pt x="214564" y="13701"/>
                </a:moveTo>
                <a:lnTo>
                  <a:pt x="209245" y="16771"/>
                </a:lnTo>
                <a:lnTo>
                  <a:pt x="203926" y="13701"/>
                </a:lnTo>
                <a:close/>
                <a:moveTo>
                  <a:pt x="226175" y="13701"/>
                </a:moveTo>
                <a:lnTo>
                  <a:pt x="220856" y="16771"/>
                </a:lnTo>
                <a:lnTo>
                  <a:pt x="215537" y="13701"/>
                </a:lnTo>
                <a:close/>
                <a:moveTo>
                  <a:pt x="237817" y="13701"/>
                </a:moveTo>
                <a:lnTo>
                  <a:pt x="232498" y="16771"/>
                </a:lnTo>
                <a:lnTo>
                  <a:pt x="227178" y="13701"/>
                </a:lnTo>
                <a:close/>
                <a:moveTo>
                  <a:pt x="249428" y="13701"/>
                </a:moveTo>
                <a:lnTo>
                  <a:pt x="244109" y="16771"/>
                </a:lnTo>
                <a:lnTo>
                  <a:pt x="238790" y="13701"/>
                </a:lnTo>
                <a:close/>
                <a:moveTo>
                  <a:pt x="261070" y="13701"/>
                </a:moveTo>
                <a:lnTo>
                  <a:pt x="255750" y="16771"/>
                </a:lnTo>
                <a:lnTo>
                  <a:pt x="250431" y="13701"/>
                </a:lnTo>
                <a:close/>
                <a:moveTo>
                  <a:pt x="272681" y="13701"/>
                </a:moveTo>
                <a:lnTo>
                  <a:pt x="267362" y="16771"/>
                </a:lnTo>
                <a:lnTo>
                  <a:pt x="262042" y="13701"/>
                </a:lnTo>
                <a:close/>
                <a:moveTo>
                  <a:pt x="284292" y="13701"/>
                </a:moveTo>
                <a:lnTo>
                  <a:pt x="278973" y="16771"/>
                </a:lnTo>
                <a:lnTo>
                  <a:pt x="273653" y="13701"/>
                </a:lnTo>
                <a:close/>
                <a:moveTo>
                  <a:pt x="17174" y="13944"/>
                </a:moveTo>
                <a:lnTo>
                  <a:pt x="11855" y="23124"/>
                </a:lnTo>
                <a:lnTo>
                  <a:pt x="11855" y="17014"/>
                </a:lnTo>
                <a:lnTo>
                  <a:pt x="17174" y="13944"/>
                </a:lnTo>
                <a:close/>
                <a:moveTo>
                  <a:pt x="28816" y="13884"/>
                </a:moveTo>
                <a:lnTo>
                  <a:pt x="23497" y="23124"/>
                </a:lnTo>
                <a:lnTo>
                  <a:pt x="23497" y="16984"/>
                </a:lnTo>
                <a:lnTo>
                  <a:pt x="28816" y="13884"/>
                </a:lnTo>
                <a:close/>
                <a:moveTo>
                  <a:pt x="40427" y="13884"/>
                </a:moveTo>
                <a:lnTo>
                  <a:pt x="35108" y="23124"/>
                </a:lnTo>
                <a:lnTo>
                  <a:pt x="35108" y="16984"/>
                </a:lnTo>
                <a:lnTo>
                  <a:pt x="40427" y="13884"/>
                </a:lnTo>
                <a:close/>
                <a:moveTo>
                  <a:pt x="52008" y="13884"/>
                </a:moveTo>
                <a:lnTo>
                  <a:pt x="46689" y="23124"/>
                </a:lnTo>
                <a:lnTo>
                  <a:pt x="46689" y="16984"/>
                </a:lnTo>
                <a:lnTo>
                  <a:pt x="52008" y="13884"/>
                </a:lnTo>
                <a:close/>
                <a:moveTo>
                  <a:pt x="63650" y="13884"/>
                </a:moveTo>
                <a:lnTo>
                  <a:pt x="58330" y="23124"/>
                </a:lnTo>
                <a:lnTo>
                  <a:pt x="58330" y="16984"/>
                </a:lnTo>
                <a:lnTo>
                  <a:pt x="63650" y="13884"/>
                </a:lnTo>
                <a:close/>
                <a:moveTo>
                  <a:pt x="75261" y="13884"/>
                </a:moveTo>
                <a:lnTo>
                  <a:pt x="69941" y="23124"/>
                </a:lnTo>
                <a:lnTo>
                  <a:pt x="69941" y="16984"/>
                </a:lnTo>
                <a:lnTo>
                  <a:pt x="75261" y="13884"/>
                </a:lnTo>
                <a:close/>
                <a:moveTo>
                  <a:pt x="86902" y="13884"/>
                </a:moveTo>
                <a:lnTo>
                  <a:pt x="81583" y="23124"/>
                </a:lnTo>
                <a:lnTo>
                  <a:pt x="81583" y="16984"/>
                </a:lnTo>
                <a:lnTo>
                  <a:pt x="86902" y="13884"/>
                </a:lnTo>
                <a:close/>
                <a:moveTo>
                  <a:pt x="98513" y="13884"/>
                </a:moveTo>
                <a:lnTo>
                  <a:pt x="93194" y="23124"/>
                </a:lnTo>
                <a:lnTo>
                  <a:pt x="93194" y="16984"/>
                </a:lnTo>
                <a:lnTo>
                  <a:pt x="98513" y="13884"/>
                </a:lnTo>
                <a:close/>
                <a:moveTo>
                  <a:pt x="110155" y="13884"/>
                </a:moveTo>
                <a:lnTo>
                  <a:pt x="104836" y="23124"/>
                </a:lnTo>
                <a:lnTo>
                  <a:pt x="104836" y="16984"/>
                </a:lnTo>
                <a:lnTo>
                  <a:pt x="110155" y="13884"/>
                </a:lnTo>
                <a:close/>
                <a:moveTo>
                  <a:pt x="121736" y="13884"/>
                </a:moveTo>
                <a:lnTo>
                  <a:pt x="116416" y="23124"/>
                </a:lnTo>
                <a:lnTo>
                  <a:pt x="116416" y="16984"/>
                </a:lnTo>
                <a:lnTo>
                  <a:pt x="121736" y="13884"/>
                </a:lnTo>
                <a:close/>
                <a:moveTo>
                  <a:pt x="133377" y="13884"/>
                </a:moveTo>
                <a:lnTo>
                  <a:pt x="128058" y="23124"/>
                </a:lnTo>
                <a:lnTo>
                  <a:pt x="128058" y="16984"/>
                </a:lnTo>
                <a:lnTo>
                  <a:pt x="133377" y="13884"/>
                </a:lnTo>
                <a:close/>
                <a:moveTo>
                  <a:pt x="144988" y="13884"/>
                </a:moveTo>
                <a:lnTo>
                  <a:pt x="139669" y="23124"/>
                </a:lnTo>
                <a:lnTo>
                  <a:pt x="139669" y="16984"/>
                </a:lnTo>
                <a:lnTo>
                  <a:pt x="144988" y="13884"/>
                </a:lnTo>
                <a:close/>
                <a:moveTo>
                  <a:pt x="156630" y="13884"/>
                </a:moveTo>
                <a:lnTo>
                  <a:pt x="151311" y="23124"/>
                </a:lnTo>
                <a:lnTo>
                  <a:pt x="151311" y="16984"/>
                </a:lnTo>
                <a:lnTo>
                  <a:pt x="156630" y="13884"/>
                </a:lnTo>
                <a:close/>
                <a:moveTo>
                  <a:pt x="168241" y="13884"/>
                </a:moveTo>
                <a:lnTo>
                  <a:pt x="162922" y="23124"/>
                </a:lnTo>
                <a:lnTo>
                  <a:pt x="162922" y="16984"/>
                </a:lnTo>
                <a:lnTo>
                  <a:pt x="168241" y="13884"/>
                </a:lnTo>
                <a:close/>
                <a:moveTo>
                  <a:pt x="179822" y="13884"/>
                </a:moveTo>
                <a:lnTo>
                  <a:pt x="174503" y="23124"/>
                </a:lnTo>
                <a:lnTo>
                  <a:pt x="174503" y="16984"/>
                </a:lnTo>
                <a:lnTo>
                  <a:pt x="179822" y="13884"/>
                </a:lnTo>
                <a:close/>
                <a:moveTo>
                  <a:pt x="191463" y="13884"/>
                </a:moveTo>
                <a:lnTo>
                  <a:pt x="186144" y="23124"/>
                </a:lnTo>
                <a:lnTo>
                  <a:pt x="186144" y="16984"/>
                </a:lnTo>
                <a:lnTo>
                  <a:pt x="191463" y="13884"/>
                </a:lnTo>
                <a:close/>
                <a:moveTo>
                  <a:pt x="203075" y="13884"/>
                </a:moveTo>
                <a:lnTo>
                  <a:pt x="197755" y="23124"/>
                </a:lnTo>
                <a:lnTo>
                  <a:pt x="197755" y="16984"/>
                </a:lnTo>
                <a:lnTo>
                  <a:pt x="203075" y="13884"/>
                </a:lnTo>
                <a:close/>
                <a:moveTo>
                  <a:pt x="214716" y="13884"/>
                </a:moveTo>
                <a:lnTo>
                  <a:pt x="209397" y="23124"/>
                </a:lnTo>
                <a:lnTo>
                  <a:pt x="209397" y="16984"/>
                </a:lnTo>
                <a:lnTo>
                  <a:pt x="214716" y="13884"/>
                </a:lnTo>
                <a:close/>
                <a:moveTo>
                  <a:pt x="226327" y="13884"/>
                </a:moveTo>
                <a:lnTo>
                  <a:pt x="221008" y="23124"/>
                </a:lnTo>
                <a:lnTo>
                  <a:pt x="221008" y="16984"/>
                </a:lnTo>
                <a:lnTo>
                  <a:pt x="226327" y="13884"/>
                </a:lnTo>
                <a:close/>
                <a:moveTo>
                  <a:pt x="237969" y="13884"/>
                </a:moveTo>
                <a:lnTo>
                  <a:pt x="232650" y="23124"/>
                </a:lnTo>
                <a:lnTo>
                  <a:pt x="232650" y="16984"/>
                </a:lnTo>
                <a:lnTo>
                  <a:pt x="237969" y="13884"/>
                </a:lnTo>
                <a:close/>
                <a:moveTo>
                  <a:pt x="249550" y="13884"/>
                </a:moveTo>
                <a:lnTo>
                  <a:pt x="244230" y="23124"/>
                </a:lnTo>
                <a:lnTo>
                  <a:pt x="244230" y="16984"/>
                </a:lnTo>
                <a:lnTo>
                  <a:pt x="249550" y="13884"/>
                </a:lnTo>
                <a:close/>
                <a:moveTo>
                  <a:pt x="261191" y="13884"/>
                </a:moveTo>
                <a:lnTo>
                  <a:pt x="255872" y="23124"/>
                </a:lnTo>
                <a:lnTo>
                  <a:pt x="255872" y="16984"/>
                </a:lnTo>
                <a:lnTo>
                  <a:pt x="261191" y="13884"/>
                </a:lnTo>
                <a:close/>
                <a:moveTo>
                  <a:pt x="272802" y="13944"/>
                </a:moveTo>
                <a:lnTo>
                  <a:pt x="267483" y="23124"/>
                </a:lnTo>
                <a:lnTo>
                  <a:pt x="267483" y="17014"/>
                </a:lnTo>
                <a:lnTo>
                  <a:pt x="272802" y="13944"/>
                </a:lnTo>
                <a:close/>
                <a:moveTo>
                  <a:pt x="284444" y="13944"/>
                </a:moveTo>
                <a:lnTo>
                  <a:pt x="279125" y="23124"/>
                </a:lnTo>
                <a:lnTo>
                  <a:pt x="279125" y="17014"/>
                </a:lnTo>
                <a:lnTo>
                  <a:pt x="284444" y="13944"/>
                </a:lnTo>
                <a:close/>
                <a:moveTo>
                  <a:pt x="6262" y="13975"/>
                </a:moveTo>
                <a:lnTo>
                  <a:pt x="11582" y="17014"/>
                </a:lnTo>
                <a:lnTo>
                  <a:pt x="11582" y="23154"/>
                </a:lnTo>
                <a:lnTo>
                  <a:pt x="6262" y="13975"/>
                </a:lnTo>
                <a:close/>
                <a:moveTo>
                  <a:pt x="17904" y="13975"/>
                </a:moveTo>
                <a:lnTo>
                  <a:pt x="23223" y="17014"/>
                </a:lnTo>
                <a:lnTo>
                  <a:pt x="23223" y="23154"/>
                </a:lnTo>
                <a:lnTo>
                  <a:pt x="17904" y="13975"/>
                </a:lnTo>
                <a:close/>
                <a:moveTo>
                  <a:pt x="29515" y="13975"/>
                </a:moveTo>
                <a:lnTo>
                  <a:pt x="34834" y="17014"/>
                </a:lnTo>
                <a:lnTo>
                  <a:pt x="34834" y="23154"/>
                </a:lnTo>
                <a:lnTo>
                  <a:pt x="29515" y="13975"/>
                </a:lnTo>
                <a:close/>
                <a:moveTo>
                  <a:pt x="41126" y="13975"/>
                </a:moveTo>
                <a:lnTo>
                  <a:pt x="46446" y="17014"/>
                </a:lnTo>
                <a:lnTo>
                  <a:pt x="46446" y="23154"/>
                </a:lnTo>
                <a:lnTo>
                  <a:pt x="41126" y="13975"/>
                </a:lnTo>
                <a:close/>
                <a:moveTo>
                  <a:pt x="52737" y="13975"/>
                </a:moveTo>
                <a:lnTo>
                  <a:pt x="58057" y="17014"/>
                </a:lnTo>
                <a:lnTo>
                  <a:pt x="58057" y="23154"/>
                </a:lnTo>
                <a:lnTo>
                  <a:pt x="52737" y="13975"/>
                </a:lnTo>
                <a:close/>
                <a:moveTo>
                  <a:pt x="64379" y="13975"/>
                </a:moveTo>
                <a:lnTo>
                  <a:pt x="69698" y="17014"/>
                </a:lnTo>
                <a:lnTo>
                  <a:pt x="69698" y="23154"/>
                </a:lnTo>
                <a:lnTo>
                  <a:pt x="64379" y="13975"/>
                </a:lnTo>
                <a:close/>
                <a:moveTo>
                  <a:pt x="75990" y="13975"/>
                </a:moveTo>
                <a:lnTo>
                  <a:pt x="81309" y="17014"/>
                </a:lnTo>
                <a:lnTo>
                  <a:pt x="81309" y="23154"/>
                </a:lnTo>
                <a:lnTo>
                  <a:pt x="75990" y="13975"/>
                </a:lnTo>
                <a:close/>
                <a:moveTo>
                  <a:pt x="87632" y="13975"/>
                </a:moveTo>
                <a:lnTo>
                  <a:pt x="92951" y="17014"/>
                </a:lnTo>
                <a:lnTo>
                  <a:pt x="92951" y="23154"/>
                </a:lnTo>
                <a:lnTo>
                  <a:pt x="87632" y="13975"/>
                </a:lnTo>
                <a:close/>
                <a:moveTo>
                  <a:pt x="99243" y="13975"/>
                </a:moveTo>
                <a:lnTo>
                  <a:pt x="104562" y="17014"/>
                </a:lnTo>
                <a:lnTo>
                  <a:pt x="104562" y="23154"/>
                </a:lnTo>
                <a:lnTo>
                  <a:pt x="99243" y="13975"/>
                </a:lnTo>
                <a:close/>
                <a:moveTo>
                  <a:pt x="110824" y="13975"/>
                </a:moveTo>
                <a:lnTo>
                  <a:pt x="116143" y="17014"/>
                </a:lnTo>
                <a:lnTo>
                  <a:pt x="116143" y="23154"/>
                </a:lnTo>
                <a:lnTo>
                  <a:pt x="110824" y="13975"/>
                </a:lnTo>
                <a:close/>
                <a:moveTo>
                  <a:pt x="122465" y="13975"/>
                </a:moveTo>
                <a:lnTo>
                  <a:pt x="127784" y="17014"/>
                </a:lnTo>
                <a:lnTo>
                  <a:pt x="127784" y="23154"/>
                </a:lnTo>
                <a:lnTo>
                  <a:pt x="122465" y="13975"/>
                </a:lnTo>
                <a:close/>
                <a:moveTo>
                  <a:pt x="134076" y="13975"/>
                </a:moveTo>
                <a:lnTo>
                  <a:pt x="139396" y="17014"/>
                </a:lnTo>
                <a:lnTo>
                  <a:pt x="139396" y="23154"/>
                </a:lnTo>
                <a:lnTo>
                  <a:pt x="134076" y="13975"/>
                </a:lnTo>
                <a:close/>
                <a:moveTo>
                  <a:pt x="145718" y="13975"/>
                </a:moveTo>
                <a:lnTo>
                  <a:pt x="151037" y="17014"/>
                </a:lnTo>
                <a:lnTo>
                  <a:pt x="151037" y="23154"/>
                </a:lnTo>
                <a:lnTo>
                  <a:pt x="145718" y="13975"/>
                </a:lnTo>
                <a:close/>
                <a:moveTo>
                  <a:pt x="157329" y="13975"/>
                </a:moveTo>
                <a:lnTo>
                  <a:pt x="162648" y="17014"/>
                </a:lnTo>
                <a:lnTo>
                  <a:pt x="162648" y="23154"/>
                </a:lnTo>
                <a:lnTo>
                  <a:pt x="157329" y="13975"/>
                </a:lnTo>
                <a:close/>
                <a:moveTo>
                  <a:pt x="168971" y="13975"/>
                </a:moveTo>
                <a:lnTo>
                  <a:pt x="174290" y="17014"/>
                </a:lnTo>
                <a:lnTo>
                  <a:pt x="174290" y="23154"/>
                </a:lnTo>
                <a:lnTo>
                  <a:pt x="168971" y="13975"/>
                </a:lnTo>
                <a:close/>
                <a:moveTo>
                  <a:pt x="180551" y="13975"/>
                </a:moveTo>
                <a:lnTo>
                  <a:pt x="185871" y="17014"/>
                </a:lnTo>
                <a:lnTo>
                  <a:pt x="185871" y="23154"/>
                </a:lnTo>
                <a:lnTo>
                  <a:pt x="180551" y="13975"/>
                </a:lnTo>
                <a:close/>
                <a:moveTo>
                  <a:pt x="192193" y="13975"/>
                </a:moveTo>
                <a:lnTo>
                  <a:pt x="197512" y="17014"/>
                </a:lnTo>
                <a:lnTo>
                  <a:pt x="197512" y="23154"/>
                </a:lnTo>
                <a:lnTo>
                  <a:pt x="192193" y="13975"/>
                </a:lnTo>
                <a:close/>
                <a:moveTo>
                  <a:pt x="203804" y="13975"/>
                </a:moveTo>
                <a:lnTo>
                  <a:pt x="209123" y="17014"/>
                </a:lnTo>
                <a:lnTo>
                  <a:pt x="209123" y="23154"/>
                </a:lnTo>
                <a:lnTo>
                  <a:pt x="203804" y="13975"/>
                </a:lnTo>
                <a:close/>
                <a:moveTo>
                  <a:pt x="215446" y="13975"/>
                </a:moveTo>
                <a:lnTo>
                  <a:pt x="220765" y="17014"/>
                </a:lnTo>
                <a:lnTo>
                  <a:pt x="220765" y="23154"/>
                </a:lnTo>
                <a:lnTo>
                  <a:pt x="215446" y="13975"/>
                </a:lnTo>
                <a:close/>
                <a:moveTo>
                  <a:pt x="227057" y="13975"/>
                </a:moveTo>
                <a:lnTo>
                  <a:pt x="232376" y="17014"/>
                </a:lnTo>
                <a:lnTo>
                  <a:pt x="232376" y="23154"/>
                </a:lnTo>
                <a:lnTo>
                  <a:pt x="227057" y="13975"/>
                </a:lnTo>
                <a:close/>
                <a:moveTo>
                  <a:pt x="238638" y="13975"/>
                </a:moveTo>
                <a:lnTo>
                  <a:pt x="243957" y="17014"/>
                </a:lnTo>
                <a:lnTo>
                  <a:pt x="243957" y="23154"/>
                </a:lnTo>
                <a:lnTo>
                  <a:pt x="238638" y="13975"/>
                </a:lnTo>
                <a:close/>
                <a:moveTo>
                  <a:pt x="250279" y="13975"/>
                </a:moveTo>
                <a:lnTo>
                  <a:pt x="255598" y="17014"/>
                </a:lnTo>
                <a:lnTo>
                  <a:pt x="255598" y="23154"/>
                </a:lnTo>
                <a:lnTo>
                  <a:pt x="250279" y="13975"/>
                </a:lnTo>
                <a:close/>
                <a:moveTo>
                  <a:pt x="261890" y="13944"/>
                </a:moveTo>
                <a:lnTo>
                  <a:pt x="267210" y="17014"/>
                </a:lnTo>
                <a:lnTo>
                  <a:pt x="267210" y="23154"/>
                </a:lnTo>
                <a:lnTo>
                  <a:pt x="261890" y="13944"/>
                </a:lnTo>
                <a:close/>
                <a:moveTo>
                  <a:pt x="273532" y="13944"/>
                </a:moveTo>
                <a:lnTo>
                  <a:pt x="278851" y="17014"/>
                </a:lnTo>
                <a:lnTo>
                  <a:pt x="278851" y="23154"/>
                </a:lnTo>
                <a:lnTo>
                  <a:pt x="273532" y="13944"/>
                </a:lnTo>
                <a:close/>
                <a:moveTo>
                  <a:pt x="250036" y="14066"/>
                </a:moveTo>
                <a:lnTo>
                  <a:pt x="255355" y="23245"/>
                </a:lnTo>
                <a:lnTo>
                  <a:pt x="252893" y="21847"/>
                </a:lnTo>
                <a:lnTo>
                  <a:pt x="250036" y="20206"/>
                </a:lnTo>
                <a:lnTo>
                  <a:pt x="250036" y="14066"/>
                </a:lnTo>
                <a:close/>
                <a:moveTo>
                  <a:pt x="273289" y="14066"/>
                </a:moveTo>
                <a:lnTo>
                  <a:pt x="278608" y="23245"/>
                </a:lnTo>
                <a:lnTo>
                  <a:pt x="276146" y="21847"/>
                </a:lnTo>
                <a:lnTo>
                  <a:pt x="273289" y="20206"/>
                </a:lnTo>
                <a:lnTo>
                  <a:pt x="273289" y="14066"/>
                </a:lnTo>
                <a:close/>
                <a:moveTo>
                  <a:pt x="17661" y="14036"/>
                </a:moveTo>
                <a:lnTo>
                  <a:pt x="22980" y="23245"/>
                </a:lnTo>
                <a:lnTo>
                  <a:pt x="20518" y="21786"/>
                </a:lnTo>
                <a:lnTo>
                  <a:pt x="17661" y="20206"/>
                </a:lnTo>
                <a:lnTo>
                  <a:pt x="17661" y="14036"/>
                </a:lnTo>
                <a:close/>
                <a:moveTo>
                  <a:pt x="29242" y="14066"/>
                </a:moveTo>
                <a:lnTo>
                  <a:pt x="34591" y="23245"/>
                </a:lnTo>
                <a:lnTo>
                  <a:pt x="32099" y="21847"/>
                </a:lnTo>
                <a:lnTo>
                  <a:pt x="29242" y="20206"/>
                </a:lnTo>
                <a:lnTo>
                  <a:pt x="29242" y="14066"/>
                </a:lnTo>
                <a:close/>
                <a:moveTo>
                  <a:pt x="40883" y="14066"/>
                </a:moveTo>
                <a:lnTo>
                  <a:pt x="46202" y="23245"/>
                </a:lnTo>
                <a:lnTo>
                  <a:pt x="43740" y="21847"/>
                </a:lnTo>
                <a:lnTo>
                  <a:pt x="40883" y="20206"/>
                </a:lnTo>
                <a:lnTo>
                  <a:pt x="40883" y="14066"/>
                </a:lnTo>
                <a:close/>
                <a:moveTo>
                  <a:pt x="52525" y="14066"/>
                </a:moveTo>
                <a:lnTo>
                  <a:pt x="57844" y="23245"/>
                </a:lnTo>
                <a:lnTo>
                  <a:pt x="55351" y="21847"/>
                </a:lnTo>
                <a:lnTo>
                  <a:pt x="52525" y="20206"/>
                </a:lnTo>
                <a:lnTo>
                  <a:pt x="52525" y="14066"/>
                </a:lnTo>
                <a:close/>
                <a:moveTo>
                  <a:pt x="64136" y="14066"/>
                </a:moveTo>
                <a:lnTo>
                  <a:pt x="69455" y="23245"/>
                </a:lnTo>
                <a:lnTo>
                  <a:pt x="66993" y="21847"/>
                </a:lnTo>
                <a:lnTo>
                  <a:pt x="64136" y="20206"/>
                </a:lnTo>
                <a:lnTo>
                  <a:pt x="64136" y="14066"/>
                </a:lnTo>
                <a:close/>
                <a:moveTo>
                  <a:pt x="75777" y="14066"/>
                </a:moveTo>
                <a:lnTo>
                  <a:pt x="81097" y="23245"/>
                </a:lnTo>
                <a:lnTo>
                  <a:pt x="78604" y="21847"/>
                </a:lnTo>
                <a:lnTo>
                  <a:pt x="75777" y="20206"/>
                </a:lnTo>
                <a:lnTo>
                  <a:pt x="75777" y="14066"/>
                </a:lnTo>
                <a:close/>
                <a:moveTo>
                  <a:pt x="87358" y="14066"/>
                </a:moveTo>
                <a:lnTo>
                  <a:pt x="92677" y="23245"/>
                </a:lnTo>
                <a:lnTo>
                  <a:pt x="90215" y="21847"/>
                </a:lnTo>
                <a:lnTo>
                  <a:pt x="87358" y="20206"/>
                </a:lnTo>
                <a:lnTo>
                  <a:pt x="87358" y="14066"/>
                </a:lnTo>
                <a:close/>
                <a:moveTo>
                  <a:pt x="98969" y="14066"/>
                </a:moveTo>
                <a:lnTo>
                  <a:pt x="104289" y="23245"/>
                </a:lnTo>
                <a:lnTo>
                  <a:pt x="101827" y="21847"/>
                </a:lnTo>
                <a:lnTo>
                  <a:pt x="98969" y="20206"/>
                </a:lnTo>
                <a:lnTo>
                  <a:pt x="98969" y="14066"/>
                </a:lnTo>
                <a:close/>
                <a:moveTo>
                  <a:pt x="110611" y="14066"/>
                </a:moveTo>
                <a:lnTo>
                  <a:pt x="115930" y="23245"/>
                </a:lnTo>
                <a:lnTo>
                  <a:pt x="113468" y="21847"/>
                </a:lnTo>
                <a:lnTo>
                  <a:pt x="110611" y="20206"/>
                </a:lnTo>
                <a:lnTo>
                  <a:pt x="110611" y="14066"/>
                </a:lnTo>
                <a:close/>
                <a:moveTo>
                  <a:pt x="122222" y="14066"/>
                </a:moveTo>
                <a:lnTo>
                  <a:pt x="127541" y="23245"/>
                </a:lnTo>
                <a:lnTo>
                  <a:pt x="125079" y="21847"/>
                </a:lnTo>
                <a:lnTo>
                  <a:pt x="122222" y="20206"/>
                </a:lnTo>
                <a:lnTo>
                  <a:pt x="122222" y="14066"/>
                </a:lnTo>
                <a:close/>
                <a:moveTo>
                  <a:pt x="133864" y="14066"/>
                </a:moveTo>
                <a:lnTo>
                  <a:pt x="139183" y="23245"/>
                </a:lnTo>
                <a:lnTo>
                  <a:pt x="136721" y="21847"/>
                </a:lnTo>
                <a:lnTo>
                  <a:pt x="133864" y="20206"/>
                </a:lnTo>
                <a:lnTo>
                  <a:pt x="133864" y="14066"/>
                </a:lnTo>
                <a:close/>
                <a:moveTo>
                  <a:pt x="145475" y="14066"/>
                </a:moveTo>
                <a:lnTo>
                  <a:pt x="150794" y="23245"/>
                </a:lnTo>
                <a:lnTo>
                  <a:pt x="148332" y="21847"/>
                </a:lnTo>
                <a:lnTo>
                  <a:pt x="145475" y="20206"/>
                </a:lnTo>
                <a:lnTo>
                  <a:pt x="145475" y="14066"/>
                </a:lnTo>
                <a:close/>
                <a:moveTo>
                  <a:pt x="157086" y="14066"/>
                </a:moveTo>
                <a:lnTo>
                  <a:pt x="162405" y="23245"/>
                </a:lnTo>
                <a:lnTo>
                  <a:pt x="159913" y="21847"/>
                </a:lnTo>
                <a:lnTo>
                  <a:pt x="157086" y="20206"/>
                </a:lnTo>
                <a:lnTo>
                  <a:pt x="157086" y="14066"/>
                </a:lnTo>
                <a:close/>
                <a:moveTo>
                  <a:pt x="168697" y="14066"/>
                </a:moveTo>
                <a:lnTo>
                  <a:pt x="174016" y="23245"/>
                </a:lnTo>
                <a:lnTo>
                  <a:pt x="171554" y="21847"/>
                </a:lnTo>
                <a:lnTo>
                  <a:pt x="168697" y="20206"/>
                </a:lnTo>
                <a:lnTo>
                  <a:pt x="168697" y="14066"/>
                </a:lnTo>
                <a:close/>
                <a:moveTo>
                  <a:pt x="180339" y="14066"/>
                </a:moveTo>
                <a:lnTo>
                  <a:pt x="185658" y="23245"/>
                </a:lnTo>
                <a:lnTo>
                  <a:pt x="183165" y="21847"/>
                </a:lnTo>
                <a:lnTo>
                  <a:pt x="180339" y="20206"/>
                </a:lnTo>
                <a:lnTo>
                  <a:pt x="180339" y="14066"/>
                </a:lnTo>
                <a:close/>
                <a:moveTo>
                  <a:pt x="191950" y="14066"/>
                </a:moveTo>
                <a:lnTo>
                  <a:pt x="197269" y="23245"/>
                </a:lnTo>
                <a:lnTo>
                  <a:pt x="194807" y="21847"/>
                </a:lnTo>
                <a:lnTo>
                  <a:pt x="191950" y="20206"/>
                </a:lnTo>
                <a:lnTo>
                  <a:pt x="191950" y="14066"/>
                </a:lnTo>
                <a:close/>
                <a:moveTo>
                  <a:pt x="203591" y="14066"/>
                </a:moveTo>
                <a:lnTo>
                  <a:pt x="208911" y="23245"/>
                </a:lnTo>
                <a:lnTo>
                  <a:pt x="206418" y="21847"/>
                </a:lnTo>
                <a:lnTo>
                  <a:pt x="203591" y="20206"/>
                </a:lnTo>
                <a:lnTo>
                  <a:pt x="203591" y="14066"/>
                </a:lnTo>
                <a:close/>
                <a:moveTo>
                  <a:pt x="215202" y="14066"/>
                </a:moveTo>
                <a:lnTo>
                  <a:pt x="220522" y="23245"/>
                </a:lnTo>
                <a:lnTo>
                  <a:pt x="218060" y="21847"/>
                </a:lnTo>
                <a:lnTo>
                  <a:pt x="215202" y="20206"/>
                </a:lnTo>
                <a:lnTo>
                  <a:pt x="215202" y="14066"/>
                </a:lnTo>
                <a:close/>
                <a:moveTo>
                  <a:pt x="226783" y="14066"/>
                </a:moveTo>
                <a:lnTo>
                  <a:pt x="232103" y="23245"/>
                </a:lnTo>
                <a:lnTo>
                  <a:pt x="229640" y="21847"/>
                </a:lnTo>
                <a:lnTo>
                  <a:pt x="226783" y="20206"/>
                </a:lnTo>
                <a:lnTo>
                  <a:pt x="226783" y="14066"/>
                </a:lnTo>
                <a:close/>
                <a:moveTo>
                  <a:pt x="238425" y="14066"/>
                </a:moveTo>
                <a:lnTo>
                  <a:pt x="243744" y="23245"/>
                </a:lnTo>
                <a:lnTo>
                  <a:pt x="241282" y="21847"/>
                </a:lnTo>
                <a:lnTo>
                  <a:pt x="238425" y="20206"/>
                </a:lnTo>
                <a:lnTo>
                  <a:pt x="238425" y="14066"/>
                </a:lnTo>
                <a:close/>
                <a:moveTo>
                  <a:pt x="261678" y="14066"/>
                </a:moveTo>
                <a:lnTo>
                  <a:pt x="266997" y="23245"/>
                </a:lnTo>
                <a:lnTo>
                  <a:pt x="264535" y="21847"/>
                </a:lnTo>
                <a:lnTo>
                  <a:pt x="261678" y="20206"/>
                </a:lnTo>
                <a:lnTo>
                  <a:pt x="261678" y="14066"/>
                </a:lnTo>
                <a:close/>
                <a:moveTo>
                  <a:pt x="29029" y="14096"/>
                </a:moveTo>
                <a:lnTo>
                  <a:pt x="29029" y="20206"/>
                </a:lnTo>
                <a:lnTo>
                  <a:pt x="26172" y="21847"/>
                </a:lnTo>
                <a:lnTo>
                  <a:pt x="23710" y="23276"/>
                </a:lnTo>
                <a:lnTo>
                  <a:pt x="23710" y="23276"/>
                </a:lnTo>
                <a:lnTo>
                  <a:pt x="29029" y="14096"/>
                </a:lnTo>
                <a:close/>
                <a:moveTo>
                  <a:pt x="75504" y="14096"/>
                </a:moveTo>
                <a:lnTo>
                  <a:pt x="75504" y="20206"/>
                </a:lnTo>
                <a:lnTo>
                  <a:pt x="72647" y="21847"/>
                </a:lnTo>
                <a:lnTo>
                  <a:pt x="70185" y="23276"/>
                </a:lnTo>
                <a:lnTo>
                  <a:pt x="75504" y="14096"/>
                </a:lnTo>
                <a:close/>
                <a:moveTo>
                  <a:pt x="110337" y="14096"/>
                </a:moveTo>
                <a:lnTo>
                  <a:pt x="110337" y="20206"/>
                </a:lnTo>
                <a:lnTo>
                  <a:pt x="107480" y="21847"/>
                </a:lnTo>
                <a:lnTo>
                  <a:pt x="105018" y="23276"/>
                </a:lnTo>
                <a:lnTo>
                  <a:pt x="110337" y="14096"/>
                </a:lnTo>
                <a:close/>
                <a:moveTo>
                  <a:pt x="63862" y="14096"/>
                </a:moveTo>
                <a:lnTo>
                  <a:pt x="63862" y="20206"/>
                </a:lnTo>
                <a:lnTo>
                  <a:pt x="61005" y="21847"/>
                </a:lnTo>
                <a:lnTo>
                  <a:pt x="58543" y="23276"/>
                </a:lnTo>
                <a:lnTo>
                  <a:pt x="63862" y="14096"/>
                </a:lnTo>
                <a:close/>
                <a:moveTo>
                  <a:pt x="98757" y="14096"/>
                </a:moveTo>
                <a:lnTo>
                  <a:pt x="98757" y="20206"/>
                </a:lnTo>
                <a:lnTo>
                  <a:pt x="95899" y="21847"/>
                </a:lnTo>
                <a:lnTo>
                  <a:pt x="93437" y="23276"/>
                </a:lnTo>
                <a:lnTo>
                  <a:pt x="98757" y="14096"/>
                </a:lnTo>
                <a:close/>
                <a:moveTo>
                  <a:pt x="145232" y="14096"/>
                </a:moveTo>
                <a:lnTo>
                  <a:pt x="145232" y="20206"/>
                </a:lnTo>
                <a:lnTo>
                  <a:pt x="142374" y="21847"/>
                </a:lnTo>
                <a:lnTo>
                  <a:pt x="139912" y="23276"/>
                </a:lnTo>
                <a:lnTo>
                  <a:pt x="145232" y="14096"/>
                </a:lnTo>
                <a:close/>
                <a:moveTo>
                  <a:pt x="156843" y="14096"/>
                </a:moveTo>
                <a:lnTo>
                  <a:pt x="156843" y="20206"/>
                </a:lnTo>
                <a:lnTo>
                  <a:pt x="153986" y="21847"/>
                </a:lnTo>
                <a:lnTo>
                  <a:pt x="151523" y="23276"/>
                </a:lnTo>
                <a:lnTo>
                  <a:pt x="156843" y="14096"/>
                </a:lnTo>
                <a:close/>
                <a:moveTo>
                  <a:pt x="180065" y="14096"/>
                </a:moveTo>
                <a:lnTo>
                  <a:pt x="180065" y="20206"/>
                </a:lnTo>
                <a:lnTo>
                  <a:pt x="177208" y="21847"/>
                </a:lnTo>
                <a:lnTo>
                  <a:pt x="174746" y="23276"/>
                </a:lnTo>
                <a:lnTo>
                  <a:pt x="180065" y="14096"/>
                </a:lnTo>
                <a:close/>
                <a:moveTo>
                  <a:pt x="191676" y="14096"/>
                </a:moveTo>
                <a:lnTo>
                  <a:pt x="191676" y="20206"/>
                </a:lnTo>
                <a:lnTo>
                  <a:pt x="188849" y="21847"/>
                </a:lnTo>
                <a:lnTo>
                  <a:pt x="186357" y="23276"/>
                </a:lnTo>
                <a:lnTo>
                  <a:pt x="191676" y="14096"/>
                </a:lnTo>
                <a:close/>
                <a:moveTo>
                  <a:pt x="203318" y="14096"/>
                </a:moveTo>
                <a:lnTo>
                  <a:pt x="203318" y="20206"/>
                </a:lnTo>
                <a:lnTo>
                  <a:pt x="200461" y="21847"/>
                </a:lnTo>
                <a:lnTo>
                  <a:pt x="197999" y="23276"/>
                </a:lnTo>
                <a:lnTo>
                  <a:pt x="203318" y="14096"/>
                </a:lnTo>
                <a:close/>
                <a:moveTo>
                  <a:pt x="214929" y="14096"/>
                </a:moveTo>
                <a:lnTo>
                  <a:pt x="214929" y="20206"/>
                </a:lnTo>
                <a:lnTo>
                  <a:pt x="212072" y="21847"/>
                </a:lnTo>
                <a:lnTo>
                  <a:pt x="209610" y="23276"/>
                </a:lnTo>
                <a:lnTo>
                  <a:pt x="214929" y="14096"/>
                </a:lnTo>
                <a:close/>
                <a:moveTo>
                  <a:pt x="226570" y="14096"/>
                </a:moveTo>
                <a:lnTo>
                  <a:pt x="226570" y="20206"/>
                </a:lnTo>
                <a:lnTo>
                  <a:pt x="223713" y="21847"/>
                </a:lnTo>
                <a:lnTo>
                  <a:pt x="221251" y="23276"/>
                </a:lnTo>
                <a:lnTo>
                  <a:pt x="226570" y="14096"/>
                </a:lnTo>
                <a:close/>
                <a:moveTo>
                  <a:pt x="238182" y="14096"/>
                </a:moveTo>
                <a:lnTo>
                  <a:pt x="238182" y="20206"/>
                </a:lnTo>
                <a:lnTo>
                  <a:pt x="235355" y="21847"/>
                </a:lnTo>
                <a:lnTo>
                  <a:pt x="232862" y="23276"/>
                </a:lnTo>
                <a:lnTo>
                  <a:pt x="238182" y="14096"/>
                </a:lnTo>
                <a:close/>
                <a:moveTo>
                  <a:pt x="249793" y="14096"/>
                </a:moveTo>
                <a:lnTo>
                  <a:pt x="249793" y="20206"/>
                </a:lnTo>
                <a:lnTo>
                  <a:pt x="246936" y="21847"/>
                </a:lnTo>
                <a:lnTo>
                  <a:pt x="244474" y="23276"/>
                </a:lnTo>
                <a:lnTo>
                  <a:pt x="249793" y="14096"/>
                </a:lnTo>
                <a:close/>
                <a:moveTo>
                  <a:pt x="273046" y="14096"/>
                </a:moveTo>
                <a:lnTo>
                  <a:pt x="273046" y="20236"/>
                </a:lnTo>
                <a:lnTo>
                  <a:pt x="270188" y="21878"/>
                </a:lnTo>
                <a:lnTo>
                  <a:pt x="267726" y="23276"/>
                </a:lnTo>
                <a:lnTo>
                  <a:pt x="273046" y="14096"/>
                </a:lnTo>
                <a:close/>
                <a:moveTo>
                  <a:pt x="6050" y="14066"/>
                </a:moveTo>
                <a:lnTo>
                  <a:pt x="11369" y="23276"/>
                </a:lnTo>
                <a:lnTo>
                  <a:pt x="8907" y="21847"/>
                </a:lnTo>
                <a:lnTo>
                  <a:pt x="6050" y="20206"/>
                </a:lnTo>
                <a:lnTo>
                  <a:pt x="6050" y="14066"/>
                </a:lnTo>
                <a:close/>
                <a:moveTo>
                  <a:pt x="17418" y="14036"/>
                </a:moveTo>
                <a:lnTo>
                  <a:pt x="17418" y="20206"/>
                </a:lnTo>
                <a:lnTo>
                  <a:pt x="14560" y="21847"/>
                </a:lnTo>
                <a:lnTo>
                  <a:pt x="12098" y="23276"/>
                </a:lnTo>
                <a:lnTo>
                  <a:pt x="17418" y="14036"/>
                </a:lnTo>
                <a:close/>
                <a:moveTo>
                  <a:pt x="40610" y="14096"/>
                </a:moveTo>
                <a:lnTo>
                  <a:pt x="40610" y="20206"/>
                </a:lnTo>
                <a:lnTo>
                  <a:pt x="37783" y="21847"/>
                </a:lnTo>
                <a:lnTo>
                  <a:pt x="35290" y="23276"/>
                </a:lnTo>
                <a:lnTo>
                  <a:pt x="40610" y="14096"/>
                </a:lnTo>
                <a:close/>
                <a:moveTo>
                  <a:pt x="52251" y="14096"/>
                </a:moveTo>
                <a:lnTo>
                  <a:pt x="52251" y="20206"/>
                </a:lnTo>
                <a:lnTo>
                  <a:pt x="49394" y="21847"/>
                </a:lnTo>
                <a:lnTo>
                  <a:pt x="46932" y="23276"/>
                </a:lnTo>
                <a:lnTo>
                  <a:pt x="52251" y="14096"/>
                </a:lnTo>
                <a:close/>
                <a:moveTo>
                  <a:pt x="87115" y="14096"/>
                </a:moveTo>
                <a:lnTo>
                  <a:pt x="87115" y="20206"/>
                </a:lnTo>
                <a:lnTo>
                  <a:pt x="84288" y="21847"/>
                </a:lnTo>
                <a:lnTo>
                  <a:pt x="81796" y="23276"/>
                </a:lnTo>
                <a:lnTo>
                  <a:pt x="87115" y="14096"/>
                </a:lnTo>
                <a:close/>
                <a:moveTo>
                  <a:pt x="121979" y="14096"/>
                </a:moveTo>
                <a:lnTo>
                  <a:pt x="121979" y="20206"/>
                </a:lnTo>
                <a:lnTo>
                  <a:pt x="119122" y="21847"/>
                </a:lnTo>
                <a:lnTo>
                  <a:pt x="116660" y="23276"/>
                </a:lnTo>
                <a:lnTo>
                  <a:pt x="121979" y="14096"/>
                </a:lnTo>
                <a:close/>
                <a:moveTo>
                  <a:pt x="133590" y="14096"/>
                </a:moveTo>
                <a:lnTo>
                  <a:pt x="133590" y="20206"/>
                </a:lnTo>
                <a:lnTo>
                  <a:pt x="130733" y="21847"/>
                </a:lnTo>
                <a:lnTo>
                  <a:pt x="128271" y="23276"/>
                </a:lnTo>
                <a:lnTo>
                  <a:pt x="133590" y="14096"/>
                </a:lnTo>
                <a:close/>
                <a:moveTo>
                  <a:pt x="168484" y="14096"/>
                </a:moveTo>
                <a:lnTo>
                  <a:pt x="168484" y="20206"/>
                </a:lnTo>
                <a:lnTo>
                  <a:pt x="165627" y="21847"/>
                </a:lnTo>
                <a:lnTo>
                  <a:pt x="163165" y="23276"/>
                </a:lnTo>
                <a:lnTo>
                  <a:pt x="168484" y="14096"/>
                </a:lnTo>
                <a:close/>
                <a:moveTo>
                  <a:pt x="261404" y="14096"/>
                </a:moveTo>
                <a:lnTo>
                  <a:pt x="261404" y="20206"/>
                </a:lnTo>
                <a:lnTo>
                  <a:pt x="258547" y="21847"/>
                </a:lnTo>
                <a:lnTo>
                  <a:pt x="256085" y="23276"/>
                </a:lnTo>
                <a:lnTo>
                  <a:pt x="261404" y="14096"/>
                </a:lnTo>
                <a:close/>
                <a:moveTo>
                  <a:pt x="284657" y="14096"/>
                </a:moveTo>
                <a:lnTo>
                  <a:pt x="284657" y="20236"/>
                </a:lnTo>
                <a:lnTo>
                  <a:pt x="279337" y="23276"/>
                </a:lnTo>
                <a:lnTo>
                  <a:pt x="284657" y="14096"/>
                </a:lnTo>
                <a:close/>
                <a:moveTo>
                  <a:pt x="5898" y="20419"/>
                </a:moveTo>
                <a:lnTo>
                  <a:pt x="8755" y="22060"/>
                </a:lnTo>
                <a:lnTo>
                  <a:pt x="11217" y="23519"/>
                </a:lnTo>
                <a:lnTo>
                  <a:pt x="578" y="23519"/>
                </a:lnTo>
                <a:lnTo>
                  <a:pt x="5898" y="20419"/>
                </a:lnTo>
                <a:close/>
                <a:moveTo>
                  <a:pt x="17509" y="20419"/>
                </a:moveTo>
                <a:lnTo>
                  <a:pt x="20366" y="22060"/>
                </a:lnTo>
                <a:lnTo>
                  <a:pt x="22828" y="23519"/>
                </a:lnTo>
                <a:lnTo>
                  <a:pt x="12190" y="23519"/>
                </a:lnTo>
                <a:lnTo>
                  <a:pt x="14682" y="22060"/>
                </a:lnTo>
                <a:lnTo>
                  <a:pt x="17509" y="20419"/>
                </a:lnTo>
                <a:close/>
                <a:moveTo>
                  <a:pt x="29150" y="20419"/>
                </a:moveTo>
                <a:lnTo>
                  <a:pt x="32008" y="22060"/>
                </a:lnTo>
                <a:lnTo>
                  <a:pt x="34470" y="23519"/>
                </a:lnTo>
                <a:lnTo>
                  <a:pt x="23831" y="23519"/>
                </a:lnTo>
                <a:lnTo>
                  <a:pt x="26293" y="22060"/>
                </a:lnTo>
                <a:lnTo>
                  <a:pt x="29150" y="20419"/>
                </a:lnTo>
                <a:close/>
                <a:moveTo>
                  <a:pt x="40762" y="20419"/>
                </a:moveTo>
                <a:lnTo>
                  <a:pt x="43619" y="22060"/>
                </a:lnTo>
                <a:lnTo>
                  <a:pt x="46081" y="23519"/>
                </a:lnTo>
                <a:lnTo>
                  <a:pt x="35442" y="23519"/>
                </a:lnTo>
                <a:lnTo>
                  <a:pt x="37935" y="22060"/>
                </a:lnTo>
                <a:lnTo>
                  <a:pt x="40762" y="20419"/>
                </a:lnTo>
                <a:close/>
                <a:moveTo>
                  <a:pt x="52403" y="20419"/>
                </a:moveTo>
                <a:lnTo>
                  <a:pt x="55260" y="22060"/>
                </a:lnTo>
                <a:lnTo>
                  <a:pt x="57722" y="23519"/>
                </a:lnTo>
                <a:lnTo>
                  <a:pt x="47084" y="23519"/>
                </a:lnTo>
                <a:lnTo>
                  <a:pt x="49546" y="22060"/>
                </a:lnTo>
                <a:lnTo>
                  <a:pt x="52403" y="20419"/>
                </a:lnTo>
                <a:close/>
                <a:moveTo>
                  <a:pt x="64014" y="20419"/>
                </a:moveTo>
                <a:lnTo>
                  <a:pt x="66871" y="22060"/>
                </a:lnTo>
                <a:lnTo>
                  <a:pt x="69334" y="23519"/>
                </a:lnTo>
                <a:lnTo>
                  <a:pt x="58695" y="23519"/>
                </a:lnTo>
                <a:lnTo>
                  <a:pt x="61187" y="22060"/>
                </a:lnTo>
                <a:lnTo>
                  <a:pt x="64014" y="20419"/>
                </a:lnTo>
                <a:close/>
                <a:moveTo>
                  <a:pt x="75625" y="20419"/>
                </a:moveTo>
                <a:lnTo>
                  <a:pt x="78452" y="22060"/>
                </a:lnTo>
                <a:lnTo>
                  <a:pt x="80945" y="23519"/>
                </a:lnTo>
                <a:lnTo>
                  <a:pt x="70306" y="23519"/>
                </a:lnTo>
                <a:lnTo>
                  <a:pt x="72768" y="22060"/>
                </a:lnTo>
                <a:lnTo>
                  <a:pt x="75625" y="20419"/>
                </a:lnTo>
                <a:close/>
                <a:moveTo>
                  <a:pt x="87237" y="20419"/>
                </a:moveTo>
                <a:lnTo>
                  <a:pt x="90094" y="22060"/>
                </a:lnTo>
                <a:lnTo>
                  <a:pt x="92556" y="23519"/>
                </a:lnTo>
                <a:lnTo>
                  <a:pt x="81917" y="23519"/>
                </a:lnTo>
                <a:lnTo>
                  <a:pt x="84379" y="22060"/>
                </a:lnTo>
                <a:lnTo>
                  <a:pt x="87237" y="20419"/>
                </a:lnTo>
                <a:close/>
                <a:moveTo>
                  <a:pt x="98878" y="20419"/>
                </a:moveTo>
                <a:lnTo>
                  <a:pt x="101705" y="22060"/>
                </a:lnTo>
                <a:lnTo>
                  <a:pt x="104197" y="23519"/>
                </a:lnTo>
                <a:lnTo>
                  <a:pt x="93559" y="23519"/>
                </a:lnTo>
                <a:lnTo>
                  <a:pt x="96021" y="22060"/>
                </a:lnTo>
                <a:lnTo>
                  <a:pt x="98878" y="20419"/>
                </a:lnTo>
                <a:close/>
                <a:moveTo>
                  <a:pt x="110489" y="20419"/>
                </a:moveTo>
                <a:lnTo>
                  <a:pt x="113346" y="22060"/>
                </a:lnTo>
                <a:lnTo>
                  <a:pt x="115809" y="23519"/>
                </a:lnTo>
                <a:lnTo>
                  <a:pt x="105170" y="23519"/>
                </a:lnTo>
                <a:lnTo>
                  <a:pt x="107632" y="22060"/>
                </a:lnTo>
                <a:lnTo>
                  <a:pt x="110489" y="20419"/>
                </a:lnTo>
                <a:close/>
                <a:moveTo>
                  <a:pt x="122131" y="20419"/>
                </a:moveTo>
                <a:lnTo>
                  <a:pt x="124958" y="22060"/>
                </a:lnTo>
                <a:lnTo>
                  <a:pt x="127450" y="23519"/>
                </a:lnTo>
                <a:lnTo>
                  <a:pt x="116812" y="23519"/>
                </a:lnTo>
                <a:lnTo>
                  <a:pt x="119274" y="22060"/>
                </a:lnTo>
                <a:lnTo>
                  <a:pt x="122131" y="20419"/>
                </a:lnTo>
                <a:close/>
                <a:moveTo>
                  <a:pt x="133742" y="20419"/>
                </a:moveTo>
                <a:lnTo>
                  <a:pt x="136599" y="22060"/>
                </a:lnTo>
                <a:lnTo>
                  <a:pt x="139061" y="23519"/>
                </a:lnTo>
                <a:lnTo>
                  <a:pt x="128423" y="23519"/>
                </a:lnTo>
                <a:lnTo>
                  <a:pt x="130885" y="22060"/>
                </a:lnTo>
                <a:lnTo>
                  <a:pt x="133742" y="20419"/>
                </a:lnTo>
                <a:close/>
                <a:moveTo>
                  <a:pt x="145323" y="20419"/>
                </a:moveTo>
                <a:lnTo>
                  <a:pt x="148180" y="22060"/>
                </a:lnTo>
                <a:lnTo>
                  <a:pt x="150642" y="23519"/>
                </a:lnTo>
                <a:lnTo>
                  <a:pt x="140004" y="23519"/>
                </a:lnTo>
                <a:lnTo>
                  <a:pt x="142496" y="22060"/>
                </a:lnTo>
                <a:lnTo>
                  <a:pt x="145323" y="20419"/>
                </a:lnTo>
                <a:close/>
                <a:moveTo>
                  <a:pt x="156964" y="20419"/>
                </a:moveTo>
                <a:lnTo>
                  <a:pt x="159822" y="22060"/>
                </a:lnTo>
                <a:lnTo>
                  <a:pt x="162284" y="23519"/>
                </a:lnTo>
                <a:lnTo>
                  <a:pt x="151645" y="23519"/>
                </a:lnTo>
                <a:lnTo>
                  <a:pt x="154107" y="22060"/>
                </a:lnTo>
                <a:lnTo>
                  <a:pt x="156964" y="20419"/>
                </a:lnTo>
                <a:close/>
                <a:moveTo>
                  <a:pt x="168575" y="20419"/>
                </a:moveTo>
                <a:lnTo>
                  <a:pt x="171433" y="22060"/>
                </a:lnTo>
                <a:lnTo>
                  <a:pt x="173895" y="23519"/>
                </a:lnTo>
                <a:lnTo>
                  <a:pt x="163256" y="23519"/>
                </a:lnTo>
                <a:lnTo>
                  <a:pt x="165749" y="22060"/>
                </a:lnTo>
                <a:lnTo>
                  <a:pt x="168575" y="20419"/>
                </a:lnTo>
                <a:close/>
                <a:moveTo>
                  <a:pt x="180217" y="20419"/>
                </a:moveTo>
                <a:lnTo>
                  <a:pt x="183074" y="22060"/>
                </a:lnTo>
                <a:lnTo>
                  <a:pt x="185536" y="23519"/>
                </a:lnTo>
                <a:lnTo>
                  <a:pt x="174898" y="23519"/>
                </a:lnTo>
                <a:lnTo>
                  <a:pt x="177360" y="22060"/>
                </a:lnTo>
                <a:lnTo>
                  <a:pt x="180217" y="20419"/>
                </a:lnTo>
                <a:close/>
                <a:moveTo>
                  <a:pt x="191828" y="20419"/>
                </a:moveTo>
                <a:lnTo>
                  <a:pt x="194685" y="22060"/>
                </a:lnTo>
                <a:lnTo>
                  <a:pt x="197147" y="23519"/>
                </a:lnTo>
                <a:lnTo>
                  <a:pt x="186509" y="23519"/>
                </a:lnTo>
                <a:lnTo>
                  <a:pt x="189001" y="22060"/>
                </a:lnTo>
                <a:lnTo>
                  <a:pt x="191828" y="20419"/>
                </a:lnTo>
                <a:close/>
                <a:moveTo>
                  <a:pt x="203470" y="20419"/>
                </a:moveTo>
                <a:lnTo>
                  <a:pt x="206327" y="22060"/>
                </a:lnTo>
                <a:lnTo>
                  <a:pt x="208789" y="23519"/>
                </a:lnTo>
                <a:lnTo>
                  <a:pt x="198151" y="23519"/>
                </a:lnTo>
                <a:lnTo>
                  <a:pt x="200613" y="22060"/>
                </a:lnTo>
                <a:lnTo>
                  <a:pt x="203470" y="20419"/>
                </a:lnTo>
                <a:close/>
                <a:moveTo>
                  <a:pt x="215051" y="20419"/>
                </a:moveTo>
                <a:lnTo>
                  <a:pt x="217908" y="22060"/>
                </a:lnTo>
                <a:lnTo>
                  <a:pt x="220370" y="23519"/>
                </a:lnTo>
                <a:lnTo>
                  <a:pt x="209731" y="23519"/>
                </a:lnTo>
                <a:lnTo>
                  <a:pt x="212193" y="22060"/>
                </a:lnTo>
                <a:lnTo>
                  <a:pt x="215051" y="20419"/>
                </a:lnTo>
                <a:close/>
                <a:moveTo>
                  <a:pt x="226692" y="20419"/>
                </a:moveTo>
                <a:lnTo>
                  <a:pt x="229519" y="22060"/>
                </a:lnTo>
                <a:lnTo>
                  <a:pt x="232011" y="23519"/>
                </a:lnTo>
                <a:lnTo>
                  <a:pt x="221373" y="23519"/>
                </a:lnTo>
                <a:lnTo>
                  <a:pt x="223835" y="22060"/>
                </a:lnTo>
                <a:lnTo>
                  <a:pt x="226692" y="20419"/>
                </a:lnTo>
                <a:close/>
                <a:moveTo>
                  <a:pt x="238303" y="20419"/>
                </a:moveTo>
                <a:lnTo>
                  <a:pt x="241160" y="22060"/>
                </a:lnTo>
                <a:lnTo>
                  <a:pt x="243622" y="23519"/>
                </a:lnTo>
                <a:lnTo>
                  <a:pt x="232984" y="23519"/>
                </a:lnTo>
                <a:lnTo>
                  <a:pt x="235446" y="22060"/>
                </a:lnTo>
                <a:lnTo>
                  <a:pt x="238303" y="20419"/>
                </a:lnTo>
                <a:close/>
                <a:moveTo>
                  <a:pt x="249945" y="20419"/>
                </a:moveTo>
                <a:lnTo>
                  <a:pt x="252772" y="22060"/>
                </a:lnTo>
                <a:lnTo>
                  <a:pt x="255264" y="23519"/>
                </a:lnTo>
                <a:lnTo>
                  <a:pt x="244626" y="23519"/>
                </a:lnTo>
                <a:lnTo>
                  <a:pt x="247088" y="22060"/>
                </a:lnTo>
                <a:lnTo>
                  <a:pt x="249945" y="20419"/>
                </a:lnTo>
                <a:close/>
                <a:moveTo>
                  <a:pt x="261556" y="20419"/>
                </a:moveTo>
                <a:lnTo>
                  <a:pt x="264413" y="22060"/>
                </a:lnTo>
                <a:lnTo>
                  <a:pt x="266875" y="23519"/>
                </a:lnTo>
                <a:lnTo>
                  <a:pt x="256237" y="23519"/>
                </a:lnTo>
                <a:lnTo>
                  <a:pt x="258699" y="22060"/>
                </a:lnTo>
                <a:lnTo>
                  <a:pt x="261556" y="20419"/>
                </a:lnTo>
                <a:close/>
                <a:moveTo>
                  <a:pt x="273198" y="20419"/>
                </a:moveTo>
                <a:lnTo>
                  <a:pt x="276024" y="22060"/>
                </a:lnTo>
                <a:lnTo>
                  <a:pt x="278517" y="23519"/>
                </a:lnTo>
                <a:lnTo>
                  <a:pt x="267878" y="23519"/>
                </a:lnTo>
                <a:lnTo>
                  <a:pt x="270340" y="22060"/>
                </a:lnTo>
                <a:lnTo>
                  <a:pt x="273198" y="20419"/>
                </a:lnTo>
                <a:close/>
                <a:moveTo>
                  <a:pt x="11217" y="23793"/>
                </a:moveTo>
                <a:lnTo>
                  <a:pt x="5898" y="26862"/>
                </a:lnTo>
                <a:lnTo>
                  <a:pt x="578" y="23793"/>
                </a:lnTo>
                <a:close/>
                <a:moveTo>
                  <a:pt x="22828" y="23793"/>
                </a:moveTo>
                <a:lnTo>
                  <a:pt x="17509" y="26862"/>
                </a:lnTo>
                <a:lnTo>
                  <a:pt x="12190" y="23793"/>
                </a:lnTo>
                <a:close/>
                <a:moveTo>
                  <a:pt x="34470" y="23793"/>
                </a:moveTo>
                <a:lnTo>
                  <a:pt x="29150" y="26862"/>
                </a:lnTo>
                <a:lnTo>
                  <a:pt x="23831" y="23793"/>
                </a:lnTo>
                <a:close/>
                <a:moveTo>
                  <a:pt x="46081" y="23793"/>
                </a:moveTo>
                <a:lnTo>
                  <a:pt x="40762" y="26862"/>
                </a:lnTo>
                <a:lnTo>
                  <a:pt x="35442" y="23793"/>
                </a:lnTo>
                <a:close/>
                <a:moveTo>
                  <a:pt x="57722" y="23793"/>
                </a:moveTo>
                <a:lnTo>
                  <a:pt x="52403" y="26862"/>
                </a:lnTo>
                <a:lnTo>
                  <a:pt x="47084" y="23793"/>
                </a:lnTo>
                <a:close/>
                <a:moveTo>
                  <a:pt x="69334" y="23793"/>
                </a:moveTo>
                <a:lnTo>
                  <a:pt x="64014" y="26862"/>
                </a:lnTo>
                <a:lnTo>
                  <a:pt x="58695" y="23793"/>
                </a:lnTo>
                <a:close/>
                <a:moveTo>
                  <a:pt x="80945" y="23793"/>
                </a:moveTo>
                <a:lnTo>
                  <a:pt x="75625" y="26862"/>
                </a:lnTo>
                <a:lnTo>
                  <a:pt x="70306" y="23793"/>
                </a:lnTo>
                <a:close/>
                <a:moveTo>
                  <a:pt x="92556" y="23793"/>
                </a:moveTo>
                <a:lnTo>
                  <a:pt x="87237" y="26862"/>
                </a:lnTo>
                <a:lnTo>
                  <a:pt x="81917" y="23793"/>
                </a:lnTo>
                <a:close/>
                <a:moveTo>
                  <a:pt x="104197" y="23793"/>
                </a:moveTo>
                <a:lnTo>
                  <a:pt x="98878" y="26862"/>
                </a:lnTo>
                <a:lnTo>
                  <a:pt x="93559" y="23793"/>
                </a:lnTo>
                <a:close/>
                <a:moveTo>
                  <a:pt x="115809" y="23793"/>
                </a:moveTo>
                <a:lnTo>
                  <a:pt x="110489" y="26862"/>
                </a:lnTo>
                <a:lnTo>
                  <a:pt x="105170" y="23793"/>
                </a:lnTo>
                <a:close/>
                <a:moveTo>
                  <a:pt x="127450" y="23793"/>
                </a:moveTo>
                <a:lnTo>
                  <a:pt x="122131" y="26862"/>
                </a:lnTo>
                <a:lnTo>
                  <a:pt x="116812" y="23793"/>
                </a:lnTo>
                <a:close/>
                <a:moveTo>
                  <a:pt x="139061" y="23793"/>
                </a:moveTo>
                <a:lnTo>
                  <a:pt x="133742" y="26862"/>
                </a:lnTo>
                <a:lnTo>
                  <a:pt x="128423" y="23793"/>
                </a:lnTo>
                <a:close/>
                <a:moveTo>
                  <a:pt x="150642" y="23793"/>
                </a:moveTo>
                <a:lnTo>
                  <a:pt x="145323" y="26862"/>
                </a:lnTo>
                <a:lnTo>
                  <a:pt x="140004" y="23793"/>
                </a:lnTo>
                <a:close/>
                <a:moveTo>
                  <a:pt x="162284" y="23793"/>
                </a:moveTo>
                <a:lnTo>
                  <a:pt x="156964" y="26862"/>
                </a:lnTo>
                <a:lnTo>
                  <a:pt x="151645" y="23793"/>
                </a:lnTo>
                <a:close/>
                <a:moveTo>
                  <a:pt x="173895" y="23793"/>
                </a:moveTo>
                <a:lnTo>
                  <a:pt x="168575" y="26862"/>
                </a:lnTo>
                <a:lnTo>
                  <a:pt x="163256" y="23793"/>
                </a:lnTo>
                <a:close/>
                <a:moveTo>
                  <a:pt x="185536" y="23793"/>
                </a:moveTo>
                <a:lnTo>
                  <a:pt x="180217" y="26862"/>
                </a:lnTo>
                <a:lnTo>
                  <a:pt x="174898" y="23793"/>
                </a:lnTo>
                <a:close/>
                <a:moveTo>
                  <a:pt x="197147" y="23793"/>
                </a:moveTo>
                <a:lnTo>
                  <a:pt x="191828" y="26862"/>
                </a:lnTo>
                <a:lnTo>
                  <a:pt x="186509" y="23793"/>
                </a:lnTo>
                <a:close/>
                <a:moveTo>
                  <a:pt x="208789" y="23793"/>
                </a:moveTo>
                <a:lnTo>
                  <a:pt x="203470" y="26862"/>
                </a:lnTo>
                <a:lnTo>
                  <a:pt x="198151" y="23793"/>
                </a:lnTo>
                <a:close/>
                <a:moveTo>
                  <a:pt x="220370" y="23793"/>
                </a:moveTo>
                <a:lnTo>
                  <a:pt x="215051" y="26862"/>
                </a:lnTo>
                <a:lnTo>
                  <a:pt x="209731" y="23793"/>
                </a:lnTo>
                <a:close/>
                <a:moveTo>
                  <a:pt x="232011" y="23793"/>
                </a:moveTo>
                <a:lnTo>
                  <a:pt x="226692" y="26862"/>
                </a:lnTo>
                <a:lnTo>
                  <a:pt x="221373" y="23793"/>
                </a:lnTo>
                <a:close/>
                <a:moveTo>
                  <a:pt x="243622" y="23793"/>
                </a:moveTo>
                <a:lnTo>
                  <a:pt x="238303" y="26862"/>
                </a:lnTo>
                <a:lnTo>
                  <a:pt x="232984" y="23793"/>
                </a:lnTo>
                <a:close/>
                <a:moveTo>
                  <a:pt x="255264" y="23793"/>
                </a:moveTo>
                <a:lnTo>
                  <a:pt x="249945" y="26862"/>
                </a:lnTo>
                <a:lnTo>
                  <a:pt x="244626" y="23793"/>
                </a:lnTo>
                <a:close/>
                <a:moveTo>
                  <a:pt x="266875" y="23793"/>
                </a:moveTo>
                <a:lnTo>
                  <a:pt x="261556" y="26862"/>
                </a:lnTo>
                <a:lnTo>
                  <a:pt x="256237" y="23793"/>
                </a:lnTo>
                <a:close/>
                <a:moveTo>
                  <a:pt x="278517" y="23793"/>
                </a:moveTo>
                <a:lnTo>
                  <a:pt x="273198" y="26862"/>
                </a:lnTo>
                <a:lnTo>
                  <a:pt x="267878" y="23793"/>
                </a:lnTo>
                <a:close/>
                <a:moveTo>
                  <a:pt x="457" y="24005"/>
                </a:moveTo>
                <a:lnTo>
                  <a:pt x="5776" y="27075"/>
                </a:lnTo>
                <a:lnTo>
                  <a:pt x="5776" y="33215"/>
                </a:lnTo>
                <a:lnTo>
                  <a:pt x="457" y="24005"/>
                </a:lnTo>
                <a:close/>
                <a:moveTo>
                  <a:pt x="11369" y="24005"/>
                </a:moveTo>
                <a:lnTo>
                  <a:pt x="6050" y="33215"/>
                </a:lnTo>
                <a:lnTo>
                  <a:pt x="6050" y="27075"/>
                </a:lnTo>
                <a:lnTo>
                  <a:pt x="11369" y="24005"/>
                </a:lnTo>
                <a:close/>
                <a:moveTo>
                  <a:pt x="12098" y="24005"/>
                </a:moveTo>
                <a:lnTo>
                  <a:pt x="17418" y="27075"/>
                </a:lnTo>
                <a:lnTo>
                  <a:pt x="17418" y="33215"/>
                </a:lnTo>
                <a:lnTo>
                  <a:pt x="12098" y="24005"/>
                </a:lnTo>
                <a:close/>
                <a:moveTo>
                  <a:pt x="22980" y="23975"/>
                </a:moveTo>
                <a:lnTo>
                  <a:pt x="17661" y="33215"/>
                </a:lnTo>
                <a:lnTo>
                  <a:pt x="17661" y="27045"/>
                </a:lnTo>
                <a:lnTo>
                  <a:pt x="22980" y="23975"/>
                </a:lnTo>
                <a:close/>
                <a:moveTo>
                  <a:pt x="23710" y="24005"/>
                </a:moveTo>
                <a:lnTo>
                  <a:pt x="29029" y="27075"/>
                </a:lnTo>
                <a:lnTo>
                  <a:pt x="29029" y="33215"/>
                </a:lnTo>
                <a:lnTo>
                  <a:pt x="23710" y="24005"/>
                </a:lnTo>
                <a:close/>
                <a:moveTo>
                  <a:pt x="34622" y="23975"/>
                </a:moveTo>
                <a:lnTo>
                  <a:pt x="29302" y="33215"/>
                </a:lnTo>
                <a:lnTo>
                  <a:pt x="29302" y="27045"/>
                </a:lnTo>
                <a:lnTo>
                  <a:pt x="34622" y="23975"/>
                </a:lnTo>
                <a:close/>
                <a:moveTo>
                  <a:pt x="35290" y="24005"/>
                </a:moveTo>
                <a:lnTo>
                  <a:pt x="40610" y="27075"/>
                </a:lnTo>
                <a:lnTo>
                  <a:pt x="40610" y="33215"/>
                </a:lnTo>
                <a:lnTo>
                  <a:pt x="35290" y="24005"/>
                </a:lnTo>
                <a:close/>
                <a:moveTo>
                  <a:pt x="46202" y="23975"/>
                </a:moveTo>
                <a:lnTo>
                  <a:pt x="40883" y="33215"/>
                </a:lnTo>
                <a:lnTo>
                  <a:pt x="40883" y="27045"/>
                </a:lnTo>
                <a:lnTo>
                  <a:pt x="46202" y="23975"/>
                </a:lnTo>
                <a:close/>
                <a:moveTo>
                  <a:pt x="46932" y="24005"/>
                </a:moveTo>
                <a:lnTo>
                  <a:pt x="52251" y="27075"/>
                </a:lnTo>
                <a:lnTo>
                  <a:pt x="52251" y="33215"/>
                </a:lnTo>
                <a:lnTo>
                  <a:pt x="46932" y="24005"/>
                </a:lnTo>
                <a:close/>
                <a:moveTo>
                  <a:pt x="57844" y="23975"/>
                </a:moveTo>
                <a:lnTo>
                  <a:pt x="52525" y="33215"/>
                </a:lnTo>
                <a:lnTo>
                  <a:pt x="52525" y="27045"/>
                </a:lnTo>
                <a:lnTo>
                  <a:pt x="57844" y="23975"/>
                </a:lnTo>
                <a:close/>
                <a:moveTo>
                  <a:pt x="58543" y="24005"/>
                </a:moveTo>
                <a:lnTo>
                  <a:pt x="63862" y="27075"/>
                </a:lnTo>
                <a:lnTo>
                  <a:pt x="63862" y="33215"/>
                </a:lnTo>
                <a:lnTo>
                  <a:pt x="58543" y="24005"/>
                </a:lnTo>
                <a:close/>
                <a:moveTo>
                  <a:pt x="69455" y="23975"/>
                </a:moveTo>
                <a:lnTo>
                  <a:pt x="64136" y="33215"/>
                </a:lnTo>
                <a:lnTo>
                  <a:pt x="64136" y="27045"/>
                </a:lnTo>
                <a:lnTo>
                  <a:pt x="69455" y="23975"/>
                </a:lnTo>
                <a:close/>
                <a:moveTo>
                  <a:pt x="70185" y="24005"/>
                </a:moveTo>
                <a:lnTo>
                  <a:pt x="75504" y="27075"/>
                </a:lnTo>
                <a:lnTo>
                  <a:pt x="75504" y="33215"/>
                </a:lnTo>
                <a:lnTo>
                  <a:pt x="70185" y="24005"/>
                </a:lnTo>
                <a:close/>
                <a:moveTo>
                  <a:pt x="81097" y="23975"/>
                </a:moveTo>
                <a:lnTo>
                  <a:pt x="75777" y="33215"/>
                </a:lnTo>
                <a:lnTo>
                  <a:pt x="75777" y="27045"/>
                </a:lnTo>
                <a:lnTo>
                  <a:pt x="81097" y="23975"/>
                </a:lnTo>
                <a:close/>
                <a:moveTo>
                  <a:pt x="81796" y="24005"/>
                </a:moveTo>
                <a:lnTo>
                  <a:pt x="87115" y="27075"/>
                </a:lnTo>
                <a:lnTo>
                  <a:pt x="87115" y="33215"/>
                </a:lnTo>
                <a:lnTo>
                  <a:pt x="81796" y="24005"/>
                </a:lnTo>
                <a:close/>
                <a:moveTo>
                  <a:pt x="92708" y="23975"/>
                </a:moveTo>
                <a:lnTo>
                  <a:pt x="87389" y="33215"/>
                </a:lnTo>
                <a:lnTo>
                  <a:pt x="87389" y="27045"/>
                </a:lnTo>
                <a:lnTo>
                  <a:pt x="92708" y="23975"/>
                </a:lnTo>
                <a:close/>
                <a:moveTo>
                  <a:pt x="93437" y="24005"/>
                </a:moveTo>
                <a:lnTo>
                  <a:pt x="98757" y="27075"/>
                </a:lnTo>
                <a:lnTo>
                  <a:pt x="98757" y="33215"/>
                </a:lnTo>
                <a:lnTo>
                  <a:pt x="93437" y="24005"/>
                </a:lnTo>
                <a:close/>
                <a:moveTo>
                  <a:pt x="104349" y="23975"/>
                </a:moveTo>
                <a:lnTo>
                  <a:pt x="99030" y="33215"/>
                </a:lnTo>
                <a:lnTo>
                  <a:pt x="99030" y="27045"/>
                </a:lnTo>
                <a:lnTo>
                  <a:pt x="104349" y="23975"/>
                </a:lnTo>
                <a:close/>
                <a:moveTo>
                  <a:pt x="105018" y="24005"/>
                </a:moveTo>
                <a:lnTo>
                  <a:pt x="110337" y="27075"/>
                </a:lnTo>
                <a:lnTo>
                  <a:pt x="110337" y="33215"/>
                </a:lnTo>
                <a:lnTo>
                  <a:pt x="105018" y="24005"/>
                </a:lnTo>
                <a:close/>
                <a:moveTo>
                  <a:pt x="115930" y="23975"/>
                </a:moveTo>
                <a:lnTo>
                  <a:pt x="110611" y="33215"/>
                </a:lnTo>
                <a:lnTo>
                  <a:pt x="110611" y="27045"/>
                </a:lnTo>
                <a:lnTo>
                  <a:pt x="115930" y="23975"/>
                </a:lnTo>
                <a:close/>
                <a:moveTo>
                  <a:pt x="116660" y="24005"/>
                </a:moveTo>
                <a:lnTo>
                  <a:pt x="121979" y="27075"/>
                </a:lnTo>
                <a:lnTo>
                  <a:pt x="121979" y="33215"/>
                </a:lnTo>
                <a:lnTo>
                  <a:pt x="116660" y="24005"/>
                </a:lnTo>
                <a:close/>
                <a:moveTo>
                  <a:pt x="127541" y="23975"/>
                </a:moveTo>
                <a:lnTo>
                  <a:pt x="122222" y="33215"/>
                </a:lnTo>
                <a:lnTo>
                  <a:pt x="122222" y="27045"/>
                </a:lnTo>
                <a:lnTo>
                  <a:pt x="127541" y="23975"/>
                </a:lnTo>
                <a:close/>
                <a:moveTo>
                  <a:pt x="128271" y="24005"/>
                </a:moveTo>
                <a:lnTo>
                  <a:pt x="133590" y="27075"/>
                </a:lnTo>
                <a:lnTo>
                  <a:pt x="133590" y="33215"/>
                </a:lnTo>
                <a:lnTo>
                  <a:pt x="128271" y="24005"/>
                </a:lnTo>
                <a:close/>
                <a:moveTo>
                  <a:pt x="139183" y="23975"/>
                </a:moveTo>
                <a:lnTo>
                  <a:pt x="133864" y="33215"/>
                </a:lnTo>
                <a:lnTo>
                  <a:pt x="133864" y="27045"/>
                </a:lnTo>
                <a:lnTo>
                  <a:pt x="139183" y="23975"/>
                </a:lnTo>
                <a:close/>
                <a:moveTo>
                  <a:pt x="139912" y="24005"/>
                </a:moveTo>
                <a:lnTo>
                  <a:pt x="145232" y="27075"/>
                </a:lnTo>
                <a:lnTo>
                  <a:pt x="145232" y="33215"/>
                </a:lnTo>
                <a:lnTo>
                  <a:pt x="139912" y="24005"/>
                </a:lnTo>
                <a:close/>
                <a:moveTo>
                  <a:pt x="150794" y="23975"/>
                </a:moveTo>
                <a:lnTo>
                  <a:pt x="145475" y="33215"/>
                </a:lnTo>
                <a:lnTo>
                  <a:pt x="145475" y="27045"/>
                </a:lnTo>
                <a:lnTo>
                  <a:pt x="150794" y="23975"/>
                </a:lnTo>
                <a:close/>
                <a:moveTo>
                  <a:pt x="151523" y="24005"/>
                </a:moveTo>
                <a:lnTo>
                  <a:pt x="156843" y="27075"/>
                </a:lnTo>
                <a:lnTo>
                  <a:pt x="156843" y="33215"/>
                </a:lnTo>
                <a:lnTo>
                  <a:pt x="151523" y="24005"/>
                </a:lnTo>
                <a:close/>
                <a:moveTo>
                  <a:pt x="162436" y="23975"/>
                </a:moveTo>
                <a:lnTo>
                  <a:pt x="157116" y="33215"/>
                </a:lnTo>
                <a:lnTo>
                  <a:pt x="157116" y="27045"/>
                </a:lnTo>
                <a:lnTo>
                  <a:pt x="162436" y="23975"/>
                </a:lnTo>
                <a:close/>
                <a:moveTo>
                  <a:pt x="163165" y="24005"/>
                </a:moveTo>
                <a:lnTo>
                  <a:pt x="168484" y="27075"/>
                </a:lnTo>
                <a:lnTo>
                  <a:pt x="168484" y="33215"/>
                </a:lnTo>
                <a:lnTo>
                  <a:pt x="163165" y="24005"/>
                </a:lnTo>
                <a:close/>
                <a:moveTo>
                  <a:pt x="174047" y="23975"/>
                </a:moveTo>
                <a:lnTo>
                  <a:pt x="168727" y="33215"/>
                </a:lnTo>
                <a:lnTo>
                  <a:pt x="168727" y="27045"/>
                </a:lnTo>
                <a:lnTo>
                  <a:pt x="174047" y="23975"/>
                </a:lnTo>
                <a:close/>
                <a:moveTo>
                  <a:pt x="174746" y="24005"/>
                </a:moveTo>
                <a:lnTo>
                  <a:pt x="180065" y="27075"/>
                </a:lnTo>
                <a:lnTo>
                  <a:pt x="180065" y="33215"/>
                </a:lnTo>
                <a:lnTo>
                  <a:pt x="174746" y="24005"/>
                </a:lnTo>
                <a:close/>
                <a:moveTo>
                  <a:pt x="185658" y="23975"/>
                </a:moveTo>
                <a:lnTo>
                  <a:pt x="180339" y="33215"/>
                </a:lnTo>
                <a:lnTo>
                  <a:pt x="180339" y="27045"/>
                </a:lnTo>
                <a:lnTo>
                  <a:pt x="185658" y="23975"/>
                </a:lnTo>
                <a:close/>
                <a:moveTo>
                  <a:pt x="186357" y="24005"/>
                </a:moveTo>
                <a:lnTo>
                  <a:pt x="191676" y="27075"/>
                </a:lnTo>
                <a:lnTo>
                  <a:pt x="191676" y="33215"/>
                </a:lnTo>
                <a:lnTo>
                  <a:pt x="186357" y="24005"/>
                </a:lnTo>
                <a:close/>
                <a:moveTo>
                  <a:pt x="197269" y="23975"/>
                </a:moveTo>
                <a:lnTo>
                  <a:pt x="191950" y="33215"/>
                </a:lnTo>
                <a:lnTo>
                  <a:pt x="191950" y="27045"/>
                </a:lnTo>
                <a:lnTo>
                  <a:pt x="197269" y="23975"/>
                </a:lnTo>
                <a:close/>
                <a:moveTo>
                  <a:pt x="197999" y="24005"/>
                </a:moveTo>
                <a:lnTo>
                  <a:pt x="203318" y="27075"/>
                </a:lnTo>
                <a:lnTo>
                  <a:pt x="203318" y="33215"/>
                </a:lnTo>
                <a:lnTo>
                  <a:pt x="197999" y="24005"/>
                </a:lnTo>
                <a:close/>
                <a:moveTo>
                  <a:pt x="208911" y="23975"/>
                </a:moveTo>
                <a:lnTo>
                  <a:pt x="203591" y="33215"/>
                </a:lnTo>
                <a:lnTo>
                  <a:pt x="203591" y="27045"/>
                </a:lnTo>
                <a:lnTo>
                  <a:pt x="208911" y="23975"/>
                </a:lnTo>
                <a:close/>
                <a:moveTo>
                  <a:pt x="209610" y="24005"/>
                </a:moveTo>
                <a:lnTo>
                  <a:pt x="214929" y="27075"/>
                </a:lnTo>
                <a:lnTo>
                  <a:pt x="214929" y="33215"/>
                </a:lnTo>
                <a:lnTo>
                  <a:pt x="209610" y="24005"/>
                </a:lnTo>
                <a:close/>
                <a:moveTo>
                  <a:pt x="220522" y="23975"/>
                </a:moveTo>
                <a:lnTo>
                  <a:pt x="215202" y="33215"/>
                </a:lnTo>
                <a:lnTo>
                  <a:pt x="215202" y="27045"/>
                </a:lnTo>
                <a:lnTo>
                  <a:pt x="220522" y="23975"/>
                </a:lnTo>
                <a:close/>
                <a:moveTo>
                  <a:pt x="221251" y="24005"/>
                </a:moveTo>
                <a:lnTo>
                  <a:pt x="226570" y="27075"/>
                </a:lnTo>
                <a:lnTo>
                  <a:pt x="226570" y="33215"/>
                </a:lnTo>
                <a:lnTo>
                  <a:pt x="221251" y="24005"/>
                </a:lnTo>
                <a:close/>
                <a:moveTo>
                  <a:pt x="232163" y="23975"/>
                </a:moveTo>
                <a:lnTo>
                  <a:pt x="226844" y="33215"/>
                </a:lnTo>
                <a:lnTo>
                  <a:pt x="226844" y="27045"/>
                </a:lnTo>
                <a:lnTo>
                  <a:pt x="232163" y="23975"/>
                </a:lnTo>
                <a:close/>
                <a:moveTo>
                  <a:pt x="232862" y="24005"/>
                </a:moveTo>
                <a:lnTo>
                  <a:pt x="238182" y="27075"/>
                </a:lnTo>
                <a:lnTo>
                  <a:pt x="238182" y="33215"/>
                </a:lnTo>
                <a:lnTo>
                  <a:pt x="232862" y="24005"/>
                </a:lnTo>
                <a:close/>
                <a:moveTo>
                  <a:pt x="243774" y="23975"/>
                </a:moveTo>
                <a:lnTo>
                  <a:pt x="238455" y="33215"/>
                </a:lnTo>
                <a:lnTo>
                  <a:pt x="238455" y="27045"/>
                </a:lnTo>
                <a:lnTo>
                  <a:pt x="243774" y="23975"/>
                </a:lnTo>
                <a:close/>
                <a:moveTo>
                  <a:pt x="244474" y="24005"/>
                </a:moveTo>
                <a:lnTo>
                  <a:pt x="249793" y="27075"/>
                </a:lnTo>
                <a:lnTo>
                  <a:pt x="249793" y="33215"/>
                </a:lnTo>
                <a:lnTo>
                  <a:pt x="244474" y="24005"/>
                </a:lnTo>
                <a:close/>
                <a:moveTo>
                  <a:pt x="255355" y="24005"/>
                </a:moveTo>
                <a:lnTo>
                  <a:pt x="250036" y="33215"/>
                </a:lnTo>
                <a:lnTo>
                  <a:pt x="250036" y="27075"/>
                </a:lnTo>
                <a:lnTo>
                  <a:pt x="255355" y="24005"/>
                </a:lnTo>
                <a:close/>
                <a:moveTo>
                  <a:pt x="256085" y="24005"/>
                </a:moveTo>
                <a:lnTo>
                  <a:pt x="261404" y="27075"/>
                </a:lnTo>
                <a:lnTo>
                  <a:pt x="261404" y="33215"/>
                </a:lnTo>
                <a:lnTo>
                  <a:pt x="256085" y="24005"/>
                </a:lnTo>
                <a:close/>
                <a:moveTo>
                  <a:pt x="266997" y="24005"/>
                </a:moveTo>
                <a:lnTo>
                  <a:pt x="261678" y="33215"/>
                </a:lnTo>
                <a:lnTo>
                  <a:pt x="261678" y="27075"/>
                </a:lnTo>
                <a:lnTo>
                  <a:pt x="266997" y="24005"/>
                </a:lnTo>
                <a:close/>
                <a:moveTo>
                  <a:pt x="267726" y="24005"/>
                </a:moveTo>
                <a:lnTo>
                  <a:pt x="273046" y="27075"/>
                </a:lnTo>
                <a:lnTo>
                  <a:pt x="273046" y="33215"/>
                </a:lnTo>
                <a:lnTo>
                  <a:pt x="267726" y="24005"/>
                </a:lnTo>
                <a:close/>
                <a:moveTo>
                  <a:pt x="278608" y="24005"/>
                </a:moveTo>
                <a:lnTo>
                  <a:pt x="273289" y="33215"/>
                </a:lnTo>
                <a:lnTo>
                  <a:pt x="273289" y="27075"/>
                </a:lnTo>
                <a:lnTo>
                  <a:pt x="278608" y="24005"/>
                </a:lnTo>
                <a:close/>
                <a:moveTo>
                  <a:pt x="35108" y="24127"/>
                </a:moveTo>
                <a:lnTo>
                  <a:pt x="40427" y="33306"/>
                </a:lnTo>
                <a:lnTo>
                  <a:pt x="40427" y="33306"/>
                </a:lnTo>
                <a:lnTo>
                  <a:pt x="35108" y="30267"/>
                </a:lnTo>
                <a:lnTo>
                  <a:pt x="35108" y="24127"/>
                </a:lnTo>
                <a:close/>
                <a:moveTo>
                  <a:pt x="58330" y="24127"/>
                </a:moveTo>
                <a:lnTo>
                  <a:pt x="63650" y="33306"/>
                </a:lnTo>
                <a:lnTo>
                  <a:pt x="58330" y="30267"/>
                </a:lnTo>
                <a:lnTo>
                  <a:pt x="58330" y="24127"/>
                </a:lnTo>
                <a:close/>
                <a:moveTo>
                  <a:pt x="69941" y="24127"/>
                </a:moveTo>
                <a:lnTo>
                  <a:pt x="75261" y="33306"/>
                </a:lnTo>
                <a:lnTo>
                  <a:pt x="69941" y="30267"/>
                </a:lnTo>
                <a:lnTo>
                  <a:pt x="69941" y="24127"/>
                </a:lnTo>
                <a:close/>
                <a:moveTo>
                  <a:pt x="81583" y="24127"/>
                </a:moveTo>
                <a:lnTo>
                  <a:pt x="86902" y="33306"/>
                </a:lnTo>
                <a:lnTo>
                  <a:pt x="81583" y="30267"/>
                </a:lnTo>
                <a:lnTo>
                  <a:pt x="81583" y="24127"/>
                </a:lnTo>
                <a:close/>
                <a:moveTo>
                  <a:pt x="104836" y="24127"/>
                </a:moveTo>
                <a:lnTo>
                  <a:pt x="110155" y="33306"/>
                </a:lnTo>
                <a:lnTo>
                  <a:pt x="104836" y="30267"/>
                </a:lnTo>
                <a:lnTo>
                  <a:pt x="104836" y="24127"/>
                </a:lnTo>
                <a:close/>
                <a:moveTo>
                  <a:pt x="116416" y="24127"/>
                </a:moveTo>
                <a:lnTo>
                  <a:pt x="121736" y="33306"/>
                </a:lnTo>
                <a:lnTo>
                  <a:pt x="116416" y="30267"/>
                </a:lnTo>
                <a:lnTo>
                  <a:pt x="116416" y="24127"/>
                </a:lnTo>
                <a:close/>
                <a:moveTo>
                  <a:pt x="128058" y="24127"/>
                </a:moveTo>
                <a:lnTo>
                  <a:pt x="133377" y="33306"/>
                </a:lnTo>
                <a:lnTo>
                  <a:pt x="128058" y="30267"/>
                </a:lnTo>
                <a:lnTo>
                  <a:pt x="128058" y="24127"/>
                </a:lnTo>
                <a:close/>
                <a:moveTo>
                  <a:pt x="139669" y="24127"/>
                </a:moveTo>
                <a:lnTo>
                  <a:pt x="144988" y="33306"/>
                </a:lnTo>
                <a:lnTo>
                  <a:pt x="139669" y="30267"/>
                </a:lnTo>
                <a:lnTo>
                  <a:pt x="139669" y="24127"/>
                </a:lnTo>
                <a:close/>
                <a:moveTo>
                  <a:pt x="151311" y="24127"/>
                </a:moveTo>
                <a:lnTo>
                  <a:pt x="156630" y="33306"/>
                </a:lnTo>
                <a:lnTo>
                  <a:pt x="151311" y="30267"/>
                </a:lnTo>
                <a:lnTo>
                  <a:pt x="151311" y="24127"/>
                </a:lnTo>
                <a:close/>
                <a:moveTo>
                  <a:pt x="162922" y="24127"/>
                </a:moveTo>
                <a:lnTo>
                  <a:pt x="168241" y="33306"/>
                </a:lnTo>
                <a:lnTo>
                  <a:pt x="162922" y="30267"/>
                </a:lnTo>
                <a:lnTo>
                  <a:pt x="162922" y="24127"/>
                </a:lnTo>
                <a:close/>
                <a:moveTo>
                  <a:pt x="174503" y="24127"/>
                </a:moveTo>
                <a:lnTo>
                  <a:pt x="179822" y="33306"/>
                </a:lnTo>
                <a:lnTo>
                  <a:pt x="174503" y="30267"/>
                </a:lnTo>
                <a:lnTo>
                  <a:pt x="174503" y="24127"/>
                </a:lnTo>
                <a:close/>
                <a:moveTo>
                  <a:pt x="186144" y="24127"/>
                </a:moveTo>
                <a:lnTo>
                  <a:pt x="191463" y="33306"/>
                </a:lnTo>
                <a:lnTo>
                  <a:pt x="186144" y="30267"/>
                </a:lnTo>
                <a:lnTo>
                  <a:pt x="186144" y="24127"/>
                </a:lnTo>
                <a:close/>
                <a:moveTo>
                  <a:pt x="197755" y="24127"/>
                </a:moveTo>
                <a:lnTo>
                  <a:pt x="203075" y="33306"/>
                </a:lnTo>
                <a:lnTo>
                  <a:pt x="197755" y="30267"/>
                </a:lnTo>
                <a:lnTo>
                  <a:pt x="197755" y="24127"/>
                </a:lnTo>
                <a:close/>
                <a:moveTo>
                  <a:pt x="209397" y="24127"/>
                </a:moveTo>
                <a:lnTo>
                  <a:pt x="214716" y="33306"/>
                </a:lnTo>
                <a:lnTo>
                  <a:pt x="209397" y="30267"/>
                </a:lnTo>
                <a:lnTo>
                  <a:pt x="209397" y="24127"/>
                </a:lnTo>
                <a:close/>
                <a:moveTo>
                  <a:pt x="221008" y="24127"/>
                </a:moveTo>
                <a:lnTo>
                  <a:pt x="226327" y="33306"/>
                </a:lnTo>
                <a:lnTo>
                  <a:pt x="221008" y="30267"/>
                </a:lnTo>
                <a:lnTo>
                  <a:pt x="221008" y="24127"/>
                </a:lnTo>
                <a:close/>
                <a:moveTo>
                  <a:pt x="232650" y="24127"/>
                </a:moveTo>
                <a:lnTo>
                  <a:pt x="237969" y="33306"/>
                </a:lnTo>
                <a:lnTo>
                  <a:pt x="232650" y="30267"/>
                </a:lnTo>
                <a:lnTo>
                  <a:pt x="232650" y="24127"/>
                </a:lnTo>
                <a:close/>
                <a:moveTo>
                  <a:pt x="244230" y="24127"/>
                </a:moveTo>
                <a:lnTo>
                  <a:pt x="249550" y="33306"/>
                </a:lnTo>
                <a:lnTo>
                  <a:pt x="244230" y="30267"/>
                </a:lnTo>
                <a:lnTo>
                  <a:pt x="244230" y="24127"/>
                </a:lnTo>
                <a:close/>
                <a:moveTo>
                  <a:pt x="244" y="24127"/>
                </a:moveTo>
                <a:lnTo>
                  <a:pt x="5563" y="33306"/>
                </a:lnTo>
                <a:lnTo>
                  <a:pt x="214" y="30236"/>
                </a:lnTo>
                <a:lnTo>
                  <a:pt x="214" y="24127"/>
                </a:lnTo>
                <a:close/>
                <a:moveTo>
                  <a:pt x="46689" y="24127"/>
                </a:moveTo>
                <a:lnTo>
                  <a:pt x="52008" y="33306"/>
                </a:lnTo>
                <a:lnTo>
                  <a:pt x="46689" y="30267"/>
                </a:lnTo>
                <a:lnTo>
                  <a:pt x="46689" y="24127"/>
                </a:lnTo>
                <a:close/>
                <a:moveTo>
                  <a:pt x="93194" y="24127"/>
                </a:moveTo>
                <a:lnTo>
                  <a:pt x="98513" y="33306"/>
                </a:lnTo>
                <a:lnTo>
                  <a:pt x="93194" y="30267"/>
                </a:lnTo>
                <a:lnTo>
                  <a:pt x="93194" y="24127"/>
                </a:lnTo>
                <a:close/>
                <a:moveTo>
                  <a:pt x="255872" y="24127"/>
                </a:moveTo>
                <a:lnTo>
                  <a:pt x="261191" y="33306"/>
                </a:lnTo>
                <a:lnTo>
                  <a:pt x="255872" y="30267"/>
                </a:lnTo>
                <a:lnTo>
                  <a:pt x="255872" y="24127"/>
                </a:lnTo>
                <a:close/>
                <a:moveTo>
                  <a:pt x="267483" y="24127"/>
                </a:moveTo>
                <a:lnTo>
                  <a:pt x="272802" y="33306"/>
                </a:lnTo>
                <a:lnTo>
                  <a:pt x="267483" y="30267"/>
                </a:lnTo>
                <a:lnTo>
                  <a:pt x="267483" y="24127"/>
                </a:lnTo>
                <a:close/>
                <a:moveTo>
                  <a:pt x="34834" y="24157"/>
                </a:moveTo>
                <a:lnTo>
                  <a:pt x="34834" y="30267"/>
                </a:lnTo>
                <a:lnTo>
                  <a:pt x="29515" y="33337"/>
                </a:lnTo>
                <a:lnTo>
                  <a:pt x="29515" y="33337"/>
                </a:lnTo>
                <a:lnTo>
                  <a:pt x="34834" y="24157"/>
                </a:lnTo>
                <a:close/>
                <a:moveTo>
                  <a:pt x="69698" y="24157"/>
                </a:moveTo>
                <a:lnTo>
                  <a:pt x="69698" y="30267"/>
                </a:lnTo>
                <a:lnTo>
                  <a:pt x="64379" y="33337"/>
                </a:lnTo>
                <a:lnTo>
                  <a:pt x="69698" y="24157"/>
                </a:lnTo>
                <a:close/>
                <a:moveTo>
                  <a:pt x="81309" y="24157"/>
                </a:moveTo>
                <a:lnTo>
                  <a:pt x="81309" y="30267"/>
                </a:lnTo>
                <a:lnTo>
                  <a:pt x="75990" y="33337"/>
                </a:lnTo>
                <a:lnTo>
                  <a:pt x="81309" y="24157"/>
                </a:lnTo>
                <a:close/>
                <a:moveTo>
                  <a:pt x="92951" y="24157"/>
                </a:moveTo>
                <a:lnTo>
                  <a:pt x="92951" y="30267"/>
                </a:lnTo>
                <a:lnTo>
                  <a:pt x="87632" y="33337"/>
                </a:lnTo>
                <a:lnTo>
                  <a:pt x="92951" y="24157"/>
                </a:lnTo>
                <a:close/>
                <a:moveTo>
                  <a:pt x="104562" y="24157"/>
                </a:moveTo>
                <a:lnTo>
                  <a:pt x="104562" y="30267"/>
                </a:lnTo>
                <a:lnTo>
                  <a:pt x="99243" y="33337"/>
                </a:lnTo>
                <a:lnTo>
                  <a:pt x="104562" y="24157"/>
                </a:lnTo>
                <a:close/>
                <a:moveTo>
                  <a:pt x="116143" y="24157"/>
                </a:moveTo>
                <a:lnTo>
                  <a:pt x="116143" y="30267"/>
                </a:lnTo>
                <a:lnTo>
                  <a:pt x="110824" y="33337"/>
                </a:lnTo>
                <a:lnTo>
                  <a:pt x="116143" y="24157"/>
                </a:lnTo>
                <a:close/>
                <a:moveTo>
                  <a:pt x="127784" y="24157"/>
                </a:moveTo>
                <a:lnTo>
                  <a:pt x="127784" y="30267"/>
                </a:lnTo>
                <a:lnTo>
                  <a:pt x="122465" y="33337"/>
                </a:lnTo>
                <a:lnTo>
                  <a:pt x="127784" y="24157"/>
                </a:lnTo>
                <a:close/>
                <a:moveTo>
                  <a:pt x="139396" y="24157"/>
                </a:moveTo>
                <a:lnTo>
                  <a:pt x="139396" y="30267"/>
                </a:lnTo>
                <a:lnTo>
                  <a:pt x="134076" y="33337"/>
                </a:lnTo>
                <a:lnTo>
                  <a:pt x="139396" y="24157"/>
                </a:lnTo>
                <a:close/>
                <a:moveTo>
                  <a:pt x="151037" y="24157"/>
                </a:moveTo>
                <a:lnTo>
                  <a:pt x="151037" y="30267"/>
                </a:lnTo>
                <a:lnTo>
                  <a:pt x="145718" y="33337"/>
                </a:lnTo>
                <a:lnTo>
                  <a:pt x="151037" y="24157"/>
                </a:lnTo>
                <a:close/>
                <a:moveTo>
                  <a:pt x="162648" y="24157"/>
                </a:moveTo>
                <a:lnTo>
                  <a:pt x="162648" y="30267"/>
                </a:lnTo>
                <a:lnTo>
                  <a:pt x="157329" y="33337"/>
                </a:lnTo>
                <a:lnTo>
                  <a:pt x="162648" y="24157"/>
                </a:lnTo>
                <a:close/>
                <a:moveTo>
                  <a:pt x="174290" y="24157"/>
                </a:moveTo>
                <a:lnTo>
                  <a:pt x="174290" y="30267"/>
                </a:lnTo>
                <a:lnTo>
                  <a:pt x="168971" y="33337"/>
                </a:lnTo>
                <a:lnTo>
                  <a:pt x="174290" y="24157"/>
                </a:lnTo>
                <a:close/>
                <a:moveTo>
                  <a:pt x="185871" y="24157"/>
                </a:moveTo>
                <a:lnTo>
                  <a:pt x="185871" y="30267"/>
                </a:lnTo>
                <a:lnTo>
                  <a:pt x="180551" y="33337"/>
                </a:lnTo>
                <a:lnTo>
                  <a:pt x="185871" y="24157"/>
                </a:lnTo>
                <a:close/>
                <a:moveTo>
                  <a:pt x="197512" y="24157"/>
                </a:moveTo>
                <a:lnTo>
                  <a:pt x="197512" y="30267"/>
                </a:lnTo>
                <a:lnTo>
                  <a:pt x="192193" y="33337"/>
                </a:lnTo>
                <a:lnTo>
                  <a:pt x="197512" y="24157"/>
                </a:lnTo>
                <a:close/>
                <a:moveTo>
                  <a:pt x="209123" y="24157"/>
                </a:moveTo>
                <a:lnTo>
                  <a:pt x="209123" y="30267"/>
                </a:lnTo>
                <a:lnTo>
                  <a:pt x="203804" y="33337"/>
                </a:lnTo>
                <a:lnTo>
                  <a:pt x="209123" y="24157"/>
                </a:lnTo>
                <a:close/>
                <a:moveTo>
                  <a:pt x="220765" y="24157"/>
                </a:moveTo>
                <a:lnTo>
                  <a:pt x="220765" y="30267"/>
                </a:lnTo>
                <a:lnTo>
                  <a:pt x="215446" y="33337"/>
                </a:lnTo>
                <a:lnTo>
                  <a:pt x="220765" y="24157"/>
                </a:lnTo>
                <a:close/>
                <a:moveTo>
                  <a:pt x="243957" y="24157"/>
                </a:moveTo>
                <a:lnTo>
                  <a:pt x="243957" y="30267"/>
                </a:lnTo>
                <a:lnTo>
                  <a:pt x="238638" y="33337"/>
                </a:lnTo>
                <a:lnTo>
                  <a:pt x="243957" y="24157"/>
                </a:lnTo>
                <a:close/>
                <a:moveTo>
                  <a:pt x="255598" y="24157"/>
                </a:moveTo>
                <a:lnTo>
                  <a:pt x="255598" y="30267"/>
                </a:lnTo>
                <a:lnTo>
                  <a:pt x="250279" y="33337"/>
                </a:lnTo>
                <a:lnTo>
                  <a:pt x="255598" y="24157"/>
                </a:lnTo>
                <a:close/>
                <a:moveTo>
                  <a:pt x="23223" y="24157"/>
                </a:moveTo>
                <a:lnTo>
                  <a:pt x="23223" y="30267"/>
                </a:lnTo>
                <a:lnTo>
                  <a:pt x="17904" y="33337"/>
                </a:lnTo>
                <a:lnTo>
                  <a:pt x="23223" y="24157"/>
                </a:lnTo>
                <a:close/>
                <a:moveTo>
                  <a:pt x="46446" y="24157"/>
                </a:moveTo>
                <a:lnTo>
                  <a:pt x="46446" y="30267"/>
                </a:lnTo>
                <a:lnTo>
                  <a:pt x="41126" y="33337"/>
                </a:lnTo>
                <a:lnTo>
                  <a:pt x="46446" y="24157"/>
                </a:lnTo>
                <a:close/>
                <a:moveTo>
                  <a:pt x="58057" y="24157"/>
                </a:moveTo>
                <a:lnTo>
                  <a:pt x="58057" y="30267"/>
                </a:lnTo>
                <a:lnTo>
                  <a:pt x="52737" y="33337"/>
                </a:lnTo>
                <a:lnTo>
                  <a:pt x="58057" y="24157"/>
                </a:lnTo>
                <a:close/>
                <a:moveTo>
                  <a:pt x="232376" y="24157"/>
                </a:moveTo>
                <a:lnTo>
                  <a:pt x="232376" y="30267"/>
                </a:lnTo>
                <a:lnTo>
                  <a:pt x="227057" y="33337"/>
                </a:lnTo>
                <a:lnTo>
                  <a:pt x="232376" y="24157"/>
                </a:lnTo>
                <a:close/>
                <a:moveTo>
                  <a:pt x="267210" y="24157"/>
                </a:moveTo>
                <a:lnTo>
                  <a:pt x="267210" y="30267"/>
                </a:lnTo>
                <a:lnTo>
                  <a:pt x="261890" y="33337"/>
                </a:lnTo>
                <a:lnTo>
                  <a:pt x="267210" y="24157"/>
                </a:lnTo>
                <a:close/>
                <a:moveTo>
                  <a:pt x="278851" y="24157"/>
                </a:moveTo>
                <a:lnTo>
                  <a:pt x="278851" y="30267"/>
                </a:lnTo>
                <a:lnTo>
                  <a:pt x="273532" y="33337"/>
                </a:lnTo>
                <a:lnTo>
                  <a:pt x="278851" y="24157"/>
                </a:lnTo>
                <a:close/>
                <a:moveTo>
                  <a:pt x="11582" y="24127"/>
                </a:moveTo>
                <a:lnTo>
                  <a:pt x="11582" y="30267"/>
                </a:lnTo>
                <a:lnTo>
                  <a:pt x="6262" y="33367"/>
                </a:lnTo>
                <a:lnTo>
                  <a:pt x="11582" y="24127"/>
                </a:lnTo>
                <a:close/>
                <a:moveTo>
                  <a:pt x="11855" y="24127"/>
                </a:moveTo>
                <a:lnTo>
                  <a:pt x="17174" y="33367"/>
                </a:lnTo>
                <a:lnTo>
                  <a:pt x="11855" y="30267"/>
                </a:lnTo>
                <a:lnTo>
                  <a:pt x="11855" y="24127"/>
                </a:lnTo>
                <a:close/>
                <a:moveTo>
                  <a:pt x="23497" y="24127"/>
                </a:moveTo>
                <a:lnTo>
                  <a:pt x="28816" y="33367"/>
                </a:lnTo>
                <a:lnTo>
                  <a:pt x="23497" y="30267"/>
                </a:lnTo>
                <a:lnTo>
                  <a:pt x="23497" y="24127"/>
                </a:lnTo>
                <a:close/>
                <a:moveTo>
                  <a:pt x="11703" y="30510"/>
                </a:moveTo>
                <a:lnTo>
                  <a:pt x="17023" y="33580"/>
                </a:lnTo>
                <a:lnTo>
                  <a:pt x="6384" y="33580"/>
                </a:lnTo>
                <a:lnTo>
                  <a:pt x="11703" y="30510"/>
                </a:lnTo>
                <a:close/>
                <a:moveTo>
                  <a:pt x="23345" y="30510"/>
                </a:moveTo>
                <a:lnTo>
                  <a:pt x="28664" y="33580"/>
                </a:lnTo>
                <a:lnTo>
                  <a:pt x="18026" y="33580"/>
                </a:lnTo>
                <a:lnTo>
                  <a:pt x="23345" y="30510"/>
                </a:lnTo>
                <a:close/>
                <a:moveTo>
                  <a:pt x="34956" y="30510"/>
                </a:moveTo>
                <a:lnTo>
                  <a:pt x="40275" y="33580"/>
                </a:lnTo>
                <a:lnTo>
                  <a:pt x="29637" y="33580"/>
                </a:lnTo>
                <a:lnTo>
                  <a:pt x="34956" y="30510"/>
                </a:lnTo>
                <a:close/>
                <a:moveTo>
                  <a:pt x="46598" y="30510"/>
                </a:moveTo>
                <a:lnTo>
                  <a:pt x="51886" y="33580"/>
                </a:lnTo>
                <a:lnTo>
                  <a:pt x="41278" y="33580"/>
                </a:lnTo>
                <a:lnTo>
                  <a:pt x="46598" y="30510"/>
                </a:lnTo>
                <a:close/>
                <a:moveTo>
                  <a:pt x="58209" y="30510"/>
                </a:moveTo>
                <a:lnTo>
                  <a:pt x="63528" y="33580"/>
                </a:lnTo>
                <a:lnTo>
                  <a:pt x="52889" y="33580"/>
                </a:lnTo>
                <a:lnTo>
                  <a:pt x="58209" y="30510"/>
                </a:lnTo>
                <a:close/>
                <a:moveTo>
                  <a:pt x="69850" y="30510"/>
                </a:moveTo>
                <a:lnTo>
                  <a:pt x="75169" y="33580"/>
                </a:lnTo>
                <a:lnTo>
                  <a:pt x="64531" y="33580"/>
                </a:lnTo>
                <a:lnTo>
                  <a:pt x="69850" y="30510"/>
                </a:lnTo>
                <a:close/>
                <a:moveTo>
                  <a:pt x="81431" y="30510"/>
                </a:moveTo>
                <a:lnTo>
                  <a:pt x="86750" y="33580"/>
                </a:lnTo>
                <a:lnTo>
                  <a:pt x="76112" y="33580"/>
                </a:lnTo>
                <a:lnTo>
                  <a:pt x="81431" y="30510"/>
                </a:lnTo>
                <a:close/>
                <a:moveTo>
                  <a:pt x="93042" y="30510"/>
                </a:moveTo>
                <a:lnTo>
                  <a:pt x="98361" y="33580"/>
                </a:lnTo>
                <a:lnTo>
                  <a:pt x="87723" y="33580"/>
                </a:lnTo>
                <a:lnTo>
                  <a:pt x="93042" y="30510"/>
                </a:lnTo>
                <a:close/>
                <a:moveTo>
                  <a:pt x="104684" y="30510"/>
                </a:moveTo>
                <a:lnTo>
                  <a:pt x="110003" y="33580"/>
                </a:lnTo>
                <a:lnTo>
                  <a:pt x="99364" y="33580"/>
                </a:lnTo>
                <a:lnTo>
                  <a:pt x="104684" y="30510"/>
                </a:lnTo>
                <a:close/>
                <a:moveTo>
                  <a:pt x="116295" y="30510"/>
                </a:moveTo>
                <a:lnTo>
                  <a:pt x="121614" y="33580"/>
                </a:lnTo>
                <a:lnTo>
                  <a:pt x="110976" y="33580"/>
                </a:lnTo>
                <a:lnTo>
                  <a:pt x="116295" y="30510"/>
                </a:lnTo>
                <a:close/>
                <a:moveTo>
                  <a:pt x="127936" y="30510"/>
                </a:moveTo>
                <a:lnTo>
                  <a:pt x="133256" y="33580"/>
                </a:lnTo>
                <a:lnTo>
                  <a:pt x="122617" y="33580"/>
                </a:lnTo>
                <a:lnTo>
                  <a:pt x="127936" y="30510"/>
                </a:lnTo>
                <a:close/>
                <a:moveTo>
                  <a:pt x="139548" y="30510"/>
                </a:moveTo>
                <a:lnTo>
                  <a:pt x="144867" y="33580"/>
                </a:lnTo>
                <a:lnTo>
                  <a:pt x="134228" y="33580"/>
                </a:lnTo>
                <a:lnTo>
                  <a:pt x="139548" y="30510"/>
                </a:lnTo>
                <a:close/>
                <a:moveTo>
                  <a:pt x="151159" y="30510"/>
                </a:moveTo>
                <a:lnTo>
                  <a:pt x="156478" y="33580"/>
                </a:lnTo>
                <a:lnTo>
                  <a:pt x="145840" y="33580"/>
                </a:lnTo>
                <a:lnTo>
                  <a:pt x="151159" y="30510"/>
                </a:lnTo>
                <a:close/>
                <a:moveTo>
                  <a:pt x="162770" y="30510"/>
                </a:moveTo>
                <a:lnTo>
                  <a:pt x="168089" y="33580"/>
                </a:lnTo>
                <a:lnTo>
                  <a:pt x="157451" y="33580"/>
                </a:lnTo>
                <a:lnTo>
                  <a:pt x="162770" y="30510"/>
                </a:lnTo>
                <a:close/>
                <a:moveTo>
                  <a:pt x="174411" y="30510"/>
                </a:moveTo>
                <a:lnTo>
                  <a:pt x="179731" y="33580"/>
                </a:lnTo>
                <a:lnTo>
                  <a:pt x="169092" y="33580"/>
                </a:lnTo>
                <a:lnTo>
                  <a:pt x="174411" y="30510"/>
                </a:lnTo>
                <a:close/>
                <a:moveTo>
                  <a:pt x="186023" y="30510"/>
                </a:moveTo>
                <a:lnTo>
                  <a:pt x="191342" y="33580"/>
                </a:lnTo>
                <a:lnTo>
                  <a:pt x="180703" y="33580"/>
                </a:lnTo>
                <a:lnTo>
                  <a:pt x="186023" y="30510"/>
                </a:lnTo>
                <a:close/>
                <a:moveTo>
                  <a:pt x="197634" y="30510"/>
                </a:moveTo>
                <a:lnTo>
                  <a:pt x="202953" y="33580"/>
                </a:lnTo>
                <a:lnTo>
                  <a:pt x="192345" y="33580"/>
                </a:lnTo>
                <a:lnTo>
                  <a:pt x="197634" y="30510"/>
                </a:lnTo>
                <a:close/>
                <a:moveTo>
                  <a:pt x="209275" y="30510"/>
                </a:moveTo>
                <a:lnTo>
                  <a:pt x="214595" y="33580"/>
                </a:lnTo>
                <a:lnTo>
                  <a:pt x="203956" y="33580"/>
                </a:lnTo>
                <a:lnTo>
                  <a:pt x="209275" y="30510"/>
                </a:lnTo>
                <a:close/>
                <a:moveTo>
                  <a:pt x="220856" y="30510"/>
                </a:moveTo>
                <a:lnTo>
                  <a:pt x="226175" y="33580"/>
                </a:lnTo>
                <a:lnTo>
                  <a:pt x="215537" y="33580"/>
                </a:lnTo>
                <a:lnTo>
                  <a:pt x="220856" y="30510"/>
                </a:lnTo>
                <a:close/>
                <a:moveTo>
                  <a:pt x="232498" y="30510"/>
                </a:moveTo>
                <a:lnTo>
                  <a:pt x="237817" y="33580"/>
                </a:lnTo>
                <a:lnTo>
                  <a:pt x="227178" y="33580"/>
                </a:lnTo>
                <a:lnTo>
                  <a:pt x="232498" y="30510"/>
                </a:lnTo>
                <a:close/>
                <a:moveTo>
                  <a:pt x="244109" y="30510"/>
                </a:moveTo>
                <a:lnTo>
                  <a:pt x="249428" y="33580"/>
                </a:lnTo>
                <a:lnTo>
                  <a:pt x="238790" y="33580"/>
                </a:lnTo>
                <a:lnTo>
                  <a:pt x="244109" y="30510"/>
                </a:lnTo>
                <a:close/>
                <a:moveTo>
                  <a:pt x="255750" y="30510"/>
                </a:moveTo>
                <a:lnTo>
                  <a:pt x="261070" y="33580"/>
                </a:lnTo>
                <a:lnTo>
                  <a:pt x="250431" y="33580"/>
                </a:lnTo>
                <a:lnTo>
                  <a:pt x="255750" y="30510"/>
                </a:lnTo>
                <a:close/>
                <a:moveTo>
                  <a:pt x="267362" y="30510"/>
                </a:moveTo>
                <a:lnTo>
                  <a:pt x="272681" y="33580"/>
                </a:lnTo>
                <a:lnTo>
                  <a:pt x="262042" y="33580"/>
                </a:lnTo>
                <a:lnTo>
                  <a:pt x="267362" y="30510"/>
                </a:lnTo>
                <a:close/>
                <a:moveTo>
                  <a:pt x="279003" y="30510"/>
                </a:moveTo>
                <a:lnTo>
                  <a:pt x="284322" y="33580"/>
                </a:lnTo>
                <a:lnTo>
                  <a:pt x="273684" y="33580"/>
                </a:lnTo>
                <a:lnTo>
                  <a:pt x="279003" y="30510"/>
                </a:lnTo>
                <a:close/>
                <a:moveTo>
                  <a:pt x="51886" y="33793"/>
                </a:moveTo>
                <a:lnTo>
                  <a:pt x="46598" y="36893"/>
                </a:lnTo>
                <a:lnTo>
                  <a:pt x="41278" y="33793"/>
                </a:lnTo>
                <a:close/>
                <a:moveTo>
                  <a:pt x="63528" y="33793"/>
                </a:moveTo>
                <a:lnTo>
                  <a:pt x="58209" y="36893"/>
                </a:lnTo>
                <a:lnTo>
                  <a:pt x="52889" y="33793"/>
                </a:lnTo>
                <a:close/>
                <a:moveTo>
                  <a:pt x="75169" y="33793"/>
                </a:moveTo>
                <a:lnTo>
                  <a:pt x="69850" y="36893"/>
                </a:lnTo>
                <a:lnTo>
                  <a:pt x="64531" y="33793"/>
                </a:lnTo>
                <a:close/>
                <a:moveTo>
                  <a:pt x="86750" y="33793"/>
                </a:moveTo>
                <a:lnTo>
                  <a:pt x="81431" y="36893"/>
                </a:lnTo>
                <a:lnTo>
                  <a:pt x="76112" y="33793"/>
                </a:lnTo>
                <a:close/>
                <a:moveTo>
                  <a:pt x="98361" y="33793"/>
                </a:moveTo>
                <a:lnTo>
                  <a:pt x="93042" y="36893"/>
                </a:lnTo>
                <a:lnTo>
                  <a:pt x="87723" y="33793"/>
                </a:lnTo>
                <a:close/>
                <a:moveTo>
                  <a:pt x="110003" y="33793"/>
                </a:moveTo>
                <a:lnTo>
                  <a:pt x="104684" y="36893"/>
                </a:lnTo>
                <a:lnTo>
                  <a:pt x="99364" y="33793"/>
                </a:lnTo>
                <a:close/>
                <a:moveTo>
                  <a:pt x="121614" y="33793"/>
                </a:moveTo>
                <a:lnTo>
                  <a:pt x="116295" y="36893"/>
                </a:lnTo>
                <a:lnTo>
                  <a:pt x="110976" y="33793"/>
                </a:lnTo>
                <a:close/>
                <a:moveTo>
                  <a:pt x="133256" y="33793"/>
                </a:moveTo>
                <a:lnTo>
                  <a:pt x="127936" y="36893"/>
                </a:lnTo>
                <a:lnTo>
                  <a:pt x="122617" y="33793"/>
                </a:lnTo>
                <a:close/>
                <a:moveTo>
                  <a:pt x="144867" y="33793"/>
                </a:moveTo>
                <a:lnTo>
                  <a:pt x="139548" y="36893"/>
                </a:lnTo>
                <a:lnTo>
                  <a:pt x="134228" y="33793"/>
                </a:lnTo>
                <a:close/>
                <a:moveTo>
                  <a:pt x="156478" y="33793"/>
                </a:moveTo>
                <a:lnTo>
                  <a:pt x="151159" y="36893"/>
                </a:lnTo>
                <a:lnTo>
                  <a:pt x="145840" y="33793"/>
                </a:lnTo>
                <a:close/>
                <a:moveTo>
                  <a:pt x="168089" y="33793"/>
                </a:moveTo>
                <a:lnTo>
                  <a:pt x="162770" y="36893"/>
                </a:lnTo>
                <a:lnTo>
                  <a:pt x="157451" y="33793"/>
                </a:lnTo>
                <a:close/>
                <a:moveTo>
                  <a:pt x="179731" y="33793"/>
                </a:moveTo>
                <a:lnTo>
                  <a:pt x="174411" y="36893"/>
                </a:lnTo>
                <a:lnTo>
                  <a:pt x="169092" y="33793"/>
                </a:lnTo>
                <a:close/>
                <a:moveTo>
                  <a:pt x="191342" y="33793"/>
                </a:moveTo>
                <a:lnTo>
                  <a:pt x="186023" y="36893"/>
                </a:lnTo>
                <a:lnTo>
                  <a:pt x="180703" y="33793"/>
                </a:lnTo>
                <a:close/>
                <a:moveTo>
                  <a:pt x="202953" y="33793"/>
                </a:moveTo>
                <a:lnTo>
                  <a:pt x="197634" y="36893"/>
                </a:lnTo>
                <a:lnTo>
                  <a:pt x="192315" y="33793"/>
                </a:lnTo>
                <a:close/>
                <a:moveTo>
                  <a:pt x="214564" y="33793"/>
                </a:moveTo>
                <a:lnTo>
                  <a:pt x="209245" y="36893"/>
                </a:lnTo>
                <a:lnTo>
                  <a:pt x="203926" y="33793"/>
                </a:lnTo>
                <a:close/>
                <a:moveTo>
                  <a:pt x="226175" y="33793"/>
                </a:moveTo>
                <a:lnTo>
                  <a:pt x="220856" y="36893"/>
                </a:lnTo>
                <a:lnTo>
                  <a:pt x="215537" y="33793"/>
                </a:lnTo>
                <a:close/>
                <a:moveTo>
                  <a:pt x="237817" y="33793"/>
                </a:moveTo>
                <a:lnTo>
                  <a:pt x="232498" y="36893"/>
                </a:lnTo>
                <a:lnTo>
                  <a:pt x="227178" y="33793"/>
                </a:lnTo>
                <a:close/>
                <a:moveTo>
                  <a:pt x="249428" y="33793"/>
                </a:moveTo>
                <a:lnTo>
                  <a:pt x="244109" y="36893"/>
                </a:lnTo>
                <a:lnTo>
                  <a:pt x="238790" y="33793"/>
                </a:lnTo>
                <a:close/>
                <a:moveTo>
                  <a:pt x="261070" y="33793"/>
                </a:moveTo>
                <a:lnTo>
                  <a:pt x="255750" y="36893"/>
                </a:lnTo>
                <a:lnTo>
                  <a:pt x="250431" y="33793"/>
                </a:lnTo>
                <a:close/>
                <a:moveTo>
                  <a:pt x="272681" y="33793"/>
                </a:moveTo>
                <a:lnTo>
                  <a:pt x="267362" y="36893"/>
                </a:lnTo>
                <a:lnTo>
                  <a:pt x="262042" y="33793"/>
                </a:lnTo>
                <a:close/>
                <a:moveTo>
                  <a:pt x="284292" y="33793"/>
                </a:moveTo>
                <a:lnTo>
                  <a:pt x="278973" y="36893"/>
                </a:lnTo>
                <a:lnTo>
                  <a:pt x="273653" y="33793"/>
                </a:lnTo>
                <a:close/>
                <a:moveTo>
                  <a:pt x="17023" y="33853"/>
                </a:moveTo>
                <a:lnTo>
                  <a:pt x="11703" y="36923"/>
                </a:lnTo>
                <a:lnTo>
                  <a:pt x="6384" y="33853"/>
                </a:lnTo>
                <a:close/>
                <a:moveTo>
                  <a:pt x="28664" y="33853"/>
                </a:moveTo>
                <a:lnTo>
                  <a:pt x="23345" y="36923"/>
                </a:lnTo>
                <a:lnTo>
                  <a:pt x="18026" y="33853"/>
                </a:lnTo>
                <a:close/>
                <a:moveTo>
                  <a:pt x="40275" y="33853"/>
                </a:moveTo>
                <a:lnTo>
                  <a:pt x="34956" y="36923"/>
                </a:lnTo>
                <a:lnTo>
                  <a:pt x="29637" y="33853"/>
                </a:lnTo>
                <a:close/>
                <a:moveTo>
                  <a:pt x="17174" y="34036"/>
                </a:moveTo>
                <a:lnTo>
                  <a:pt x="11855" y="43246"/>
                </a:lnTo>
                <a:lnTo>
                  <a:pt x="11855" y="37106"/>
                </a:lnTo>
                <a:lnTo>
                  <a:pt x="17174" y="34036"/>
                </a:lnTo>
                <a:close/>
                <a:moveTo>
                  <a:pt x="28816" y="34036"/>
                </a:moveTo>
                <a:lnTo>
                  <a:pt x="23497" y="43246"/>
                </a:lnTo>
                <a:lnTo>
                  <a:pt x="23497" y="37106"/>
                </a:lnTo>
                <a:lnTo>
                  <a:pt x="28816" y="34036"/>
                </a:lnTo>
                <a:close/>
                <a:moveTo>
                  <a:pt x="249550" y="34036"/>
                </a:moveTo>
                <a:lnTo>
                  <a:pt x="244230" y="43246"/>
                </a:lnTo>
                <a:lnTo>
                  <a:pt x="244230" y="37106"/>
                </a:lnTo>
                <a:lnTo>
                  <a:pt x="249550" y="34036"/>
                </a:lnTo>
                <a:close/>
                <a:moveTo>
                  <a:pt x="261191" y="34036"/>
                </a:moveTo>
                <a:lnTo>
                  <a:pt x="255872" y="43246"/>
                </a:lnTo>
                <a:lnTo>
                  <a:pt x="255872" y="37106"/>
                </a:lnTo>
                <a:lnTo>
                  <a:pt x="261191" y="34036"/>
                </a:lnTo>
                <a:close/>
                <a:moveTo>
                  <a:pt x="272802" y="34036"/>
                </a:moveTo>
                <a:lnTo>
                  <a:pt x="267483" y="43246"/>
                </a:lnTo>
                <a:lnTo>
                  <a:pt x="267483" y="37106"/>
                </a:lnTo>
                <a:lnTo>
                  <a:pt x="272802" y="34036"/>
                </a:lnTo>
                <a:close/>
                <a:moveTo>
                  <a:pt x="284444" y="34036"/>
                </a:moveTo>
                <a:lnTo>
                  <a:pt x="279125" y="43246"/>
                </a:lnTo>
                <a:lnTo>
                  <a:pt x="279125" y="37106"/>
                </a:lnTo>
                <a:lnTo>
                  <a:pt x="284444" y="34036"/>
                </a:lnTo>
                <a:close/>
                <a:moveTo>
                  <a:pt x="6262" y="34066"/>
                </a:moveTo>
                <a:lnTo>
                  <a:pt x="11582" y="37106"/>
                </a:lnTo>
                <a:lnTo>
                  <a:pt x="11582" y="43276"/>
                </a:lnTo>
                <a:lnTo>
                  <a:pt x="6262" y="34066"/>
                </a:lnTo>
                <a:close/>
                <a:moveTo>
                  <a:pt x="17904" y="34066"/>
                </a:moveTo>
                <a:lnTo>
                  <a:pt x="23223" y="37106"/>
                </a:lnTo>
                <a:lnTo>
                  <a:pt x="23223" y="43276"/>
                </a:lnTo>
                <a:lnTo>
                  <a:pt x="17904" y="34066"/>
                </a:lnTo>
                <a:close/>
                <a:moveTo>
                  <a:pt x="29515" y="34066"/>
                </a:moveTo>
                <a:lnTo>
                  <a:pt x="34834" y="37106"/>
                </a:lnTo>
                <a:lnTo>
                  <a:pt x="34834" y="43276"/>
                </a:lnTo>
                <a:lnTo>
                  <a:pt x="29515" y="34066"/>
                </a:lnTo>
                <a:close/>
                <a:moveTo>
                  <a:pt x="40427" y="34036"/>
                </a:moveTo>
                <a:lnTo>
                  <a:pt x="35108" y="43276"/>
                </a:lnTo>
                <a:lnTo>
                  <a:pt x="35108" y="37106"/>
                </a:lnTo>
                <a:lnTo>
                  <a:pt x="40427" y="34036"/>
                </a:lnTo>
                <a:close/>
                <a:moveTo>
                  <a:pt x="41126" y="34066"/>
                </a:moveTo>
                <a:lnTo>
                  <a:pt x="46446" y="37106"/>
                </a:lnTo>
                <a:lnTo>
                  <a:pt x="46446" y="43276"/>
                </a:lnTo>
                <a:lnTo>
                  <a:pt x="41126" y="34066"/>
                </a:lnTo>
                <a:close/>
                <a:moveTo>
                  <a:pt x="52008" y="34036"/>
                </a:moveTo>
                <a:lnTo>
                  <a:pt x="46689" y="43276"/>
                </a:lnTo>
                <a:lnTo>
                  <a:pt x="46689" y="37106"/>
                </a:lnTo>
                <a:lnTo>
                  <a:pt x="52008" y="34036"/>
                </a:lnTo>
                <a:close/>
                <a:moveTo>
                  <a:pt x="52737" y="34066"/>
                </a:moveTo>
                <a:lnTo>
                  <a:pt x="58057" y="37106"/>
                </a:lnTo>
                <a:lnTo>
                  <a:pt x="58057" y="43276"/>
                </a:lnTo>
                <a:lnTo>
                  <a:pt x="52737" y="34066"/>
                </a:lnTo>
                <a:close/>
                <a:moveTo>
                  <a:pt x="63650" y="34036"/>
                </a:moveTo>
                <a:lnTo>
                  <a:pt x="58330" y="43276"/>
                </a:lnTo>
                <a:lnTo>
                  <a:pt x="58330" y="37106"/>
                </a:lnTo>
                <a:lnTo>
                  <a:pt x="63650" y="34036"/>
                </a:lnTo>
                <a:close/>
                <a:moveTo>
                  <a:pt x="64379" y="34066"/>
                </a:moveTo>
                <a:lnTo>
                  <a:pt x="69698" y="37106"/>
                </a:lnTo>
                <a:lnTo>
                  <a:pt x="69698" y="43276"/>
                </a:lnTo>
                <a:lnTo>
                  <a:pt x="64379" y="34066"/>
                </a:lnTo>
                <a:close/>
                <a:moveTo>
                  <a:pt x="75261" y="34036"/>
                </a:moveTo>
                <a:lnTo>
                  <a:pt x="69941" y="43276"/>
                </a:lnTo>
                <a:lnTo>
                  <a:pt x="69941" y="37106"/>
                </a:lnTo>
                <a:lnTo>
                  <a:pt x="75261" y="34036"/>
                </a:lnTo>
                <a:close/>
                <a:moveTo>
                  <a:pt x="75990" y="34066"/>
                </a:moveTo>
                <a:lnTo>
                  <a:pt x="81309" y="37106"/>
                </a:lnTo>
                <a:lnTo>
                  <a:pt x="81309" y="43276"/>
                </a:lnTo>
                <a:lnTo>
                  <a:pt x="75990" y="34066"/>
                </a:lnTo>
                <a:close/>
                <a:moveTo>
                  <a:pt x="86902" y="34036"/>
                </a:moveTo>
                <a:lnTo>
                  <a:pt x="81583" y="43276"/>
                </a:lnTo>
                <a:lnTo>
                  <a:pt x="81583" y="37106"/>
                </a:lnTo>
                <a:lnTo>
                  <a:pt x="86902" y="34036"/>
                </a:lnTo>
                <a:close/>
                <a:moveTo>
                  <a:pt x="87632" y="34066"/>
                </a:moveTo>
                <a:lnTo>
                  <a:pt x="92951" y="37106"/>
                </a:lnTo>
                <a:lnTo>
                  <a:pt x="92951" y="43276"/>
                </a:lnTo>
                <a:lnTo>
                  <a:pt x="87632" y="34066"/>
                </a:lnTo>
                <a:close/>
                <a:moveTo>
                  <a:pt x="98513" y="34036"/>
                </a:moveTo>
                <a:lnTo>
                  <a:pt x="93194" y="43276"/>
                </a:lnTo>
                <a:lnTo>
                  <a:pt x="93194" y="37106"/>
                </a:lnTo>
                <a:lnTo>
                  <a:pt x="98513" y="34036"/>
                </a:lnTo>
                <a:close/>
                <a:moveTo>
                  <a:pt x="99243" y="34066"/>
                </a:moveTo>
                <a:lnTo>
                  <a:pt x="104562" y="37106"/>
                </a:lnTo>
                <a:lnTo>
                  <a:pt x="104562" y="43276"/>
                </a:lnTo>
                <a:lnTo>
                  <a:pt x="99243" y="34066"/>
                </a:lnTo>
                <a:close/>
                <a:moveTo>
                  <a:pt x="110155" y="34036"/>
                </a:moveTo>
                <a:lnTo>
                  <a:pt x="104836" y="43276"/>
                </a:lnTo>
                <a:lnTo>
                  <a:pt x="104836" y="37106"/>
                </a:lnTo>
                <a:lnTo>
                  <a:pt x="110155" y="34036"/>
                </a:lnTo>
                <a:close/>
                <a:moveTo>
                  <a:pt x="110824" y="34066"/>
                </a:moveTo>
                <a:lnTo>
                  <a:pt x="116143" y="37106"/>
                </a:lnTo>
                <a:lnTo>
                  <a:pt x="116143" y="43276"/>
                </a:lnTo>
                <a:lnTo>
                  <a:pt x="110824" y="34066"/>
                </a:lnTo>
                <a:close/>
                <a:moveTo>
                  <a:pt x="121736" y="34036"/>
                </a:moveTo>
                <a:lnTo>
                  <a:pt x="116416" y="43276"/>
                </a:lnTo>
                <a:lnTo>
                  <a:pt x="116416" y="37106"/>
                </a:lnTo>
                <a:lnTo>
                  <a:pt x="121736" y="34036"/>
                </a:lnTo>
                <a:close/>
                <a:moveTo>
                  <a:pt x="122465" y="34066"/>
                </a:moveTo>
                <a:lnTo>
                  <a:pt x="127784" y="37106"/>
                </a:lnTo>
                <a:lnTo>
                  <a:pt x="127784" y="43276"/>
                </a:lnTo>
                <a:lnTo>
                  <a:pt x="122465" y="34066"/>
                </a:lnTo>
                <a:close/>
                <a:moveTo>
                  <a:pt x="133377" y="34036"/>
                </a:moveTo>
                <a:lnTo>
                  <a:pt x="128058" y="43276"/>
                </a:lnTo>
                <a:lnTo>
                  <a:pt x="128058" y="37106"/>
                </a:lnTo>
                <a:lnTo>
                  <a:pt x="133377" y="34036"/>
                </a:lnTo>
                <a:close/>
                <a:moveTo>
                  <a:pt x="134076" y="34066"/>
                </a:moveTo>
                <a:lnTo>
                  <a:pt x="139396" y="37106"/>
                </a:lnTo>
                <a:lnTo>
                  <a:pt x="139396" y="43276"/>
                </a:lnTo>
                <a:lnTo>
                  <a:pt x="134076" y="34066"/>
                </a:lnTo>
                <a:close/>
                <a:moveTo>
                  <a:pt x="144988" y="34036"/>
                </a:moveTo>
                <a:lnTo>
                  <a:pt x="139669" y="43276"/>
                </a:lnTo>
                <a:lnTo>
                  <a:pt x="139669" y="37106"/>
                </a:lnTo>
                <a:lnTo>
                  <a:pt x="144988" y="34036"/>
                </a:lnTo>
                <a:close/>
                <a:moveTo>
                  <a:pt x="145718" y="34066"/>
                </a:moveTo>
                <a:lnTo>
                  <a:pt x="151037" y="37106"/>
                </a:lnTo>
                <a:lnTo>
                  <a:pt x="151037" y="43276"/>
                </a:lnTo>
                <a:lnTo>
                  <a:pt x="145718" y="34066"/>
                </a:lnTo>
                <a:close/>
                <a:moveTo>
                  <a:pt x="156630" y="34036"/>
                </a:moveTo>
                <a:lnTo>
                  <a:pt x="151311" y="43276"/>
                </a:lnTo>
                <a:lnTo>
                  <a:pt x="151311" y="37106"/>
                </a:lnTo>
                <a:lnTo>
                  <a:pt x="156630" y="34036"/>
                </a:lnTo>
                <a:close/>
                <a:moveTo>
                  <a:pt x="157329" y="34066"/>
                </a:moveTo>
                <a:lnTo>
                  <a:pt x="162648" y="37106"/>
                </a:lnTo>
                <a:lnTo>
                  <a:pt x="162648" y="43276"/>
                </a:lnTo>
                <a:lnTo>
                  <a:pt x="157329" y="34066"/>
                </a:lnTo>
                <a:close/>
                <a:moveTo>
                  <a:pt x="168241" y="34036"/>
                </a:moveTo>
                <a:lnTo>
                  <a:pt x="162922" y="43276"/>
                </a:lnTo>
                <a:lnTo>
                  <a:pt x="162922" y="37106"/>
                </a:lnTo>
                <a:lnTo>
                  <a:pt x="168241" y="34036"/>
                </a:lnTo>
                <a:close/>
                <a:moveTo>
                  <a:pt x="168971" y="34066"/>
                </a:moveTo>
                <a:lnTo>
                  <a:pt x="174290" y="37106"/>
                </a:lnTo>
                <a:lnTo>
                  <a:pt x="174290" y="43276"/>
                </a:lnTo>
                <a:lnTo>
                  <a:pt x="168971" y="34066"/>
                </a:lnTo>
                <a:close/>
                <a:moveTo>
                  <a:pt x="179822" y="34036"/>
                </a:moveTo>
                <a:lnTo>
                  <a:pt x="174503" y="43276"/>
                </a:lnTo>
                <a:lnTo>
                  <a:pt x="174503" y="37106"/>
                </a:lnTo>
                <a:lnTo>
                  <a:pt x="179822" y="34036"/>
                </a:lnTo>
                <a:close/>
                <a:moveTo>
                  <a:pt x="180551" y="34066"/>
                </a:moveTo>
                <a:lnTo>
                  <a:pt x="185871" y="37106"/>
                </a:lnTo>
                <a:lnTo>
                  <a:pt x="185871" y="43276"/>
                </a:lnTo>
                <a:lnTo>
                  <a:pt x="180551" y="34066"/>
                </a:lnTo>
                <a:close/>
                <a:moveTo>
                  <a:pt x="191463" y="34036"/>
                </a:moveTo>
                <a:lnTo>
                  <a:pt x="186144" y="43276"/>
                </a:lnTo>
                <a:lnTo>
                  <a:pt x="186144" y="37106"/>
                </a:lnTo>
                <a:lnTo>
                  <a:pt x="191463" y="34036"/>
                </a:lnTo>
                <a:close/>
                <a:moveTo>
                  <a:pt x="192193" y="34066"/>
                </a:moveTo>
                <a:lnTo>
                  <a:pt x="197512" y="37106"/>
                </a:lnTo>
                <a:lnTo>
                  <a:pt x="197512" y="43276"/>
                </a:lnTo>
                <a:lnTo>
                  <a:pt x="192193" y="34066"/>
                </a:lnTo>
                <a:close/>
                <a:moveTo>
                  <a:pt x="203075" y="34036"/>
                </a:moveTo>
                <a:lnTo>
                  <a:pt x="197755" y="43276"/>
                </a:lnTo>
                <a:lnTo>
                  <a:pt x="197755" y="37106"/>
                </a:lnTo>
                <a:lnTo>
                  <a:pt x="203075" y="34036"/>
                </a:lnTo>
                <a:close/>
                <a:moveTo>
                  <a:pt x="203804" y="34066"/>
                </a:moveTo>
                <a:lnTo>
                  <a:pt x="209123" y="37106"/>
                </a:lnTo>
                <a:lnTo>
                  <a:pt x="209123" y="43276"/>
                </a:lnTo>
                <a:lnTo>
                  <a:pt x="203804" y="34066"/>
                </a:lnTo>
                <a:close/>
                <a:moveTo>
                  <a:pt x="214716" y="34036"/>
                </a:moveTo>
                <a:lnTo>
                  <a:pt x="209397" y="43276"/>
                </a:lnTo>
                <a:lnTo>
                  <a:pt x="209397" y="37106"/>
                </a:lnTo>
                <a:lnTo>
                  <a:pt x="214716" y="34036"/>
                </a:lnTo>
                <a:close/>
                <a:moveTo>
                  <a:pt x="215446" y="34066"/>
                </a:moveTo>
                <a:lnTo>
                  <a:pt x="220765" y="37106"/>
                </a:lnTo>
                <a:lnTo>
                  <a:pt x="220765" y="43276"/>
                </a:lnTo>
                <a:lnTo>
                  <a:pt x="215446" y="34066"/>
                </a:lnTo>
                <a:close/>
                <a:moveTo>
                  <a:pt x="226327" y="34036"/>
                </a:moveTo>
                <a:lnTo>
                  <a:pt x="221008" y="43276"/>
                </a:lnTo>
                <a:lnTo>
                  <a:pt x="221008" y="37106"/>
                </a:lnTo>
                <a:lnTo>
                  <a:pt x="226327" y="34036"/>
                </a:lnTo>
                <a:close/>
                <a:moveTo>
                  <a:pt x="227057" y="34066"/>
                </a:moveTo>
                <a:lnTo>
                  <a:pt x="232376" y="37106"/>
                </a:lnTo>
                <a:lnTo>
                  <a:pt x="232376" y="43276"/>
                </a:lnTo>
                <a:lnTo>
                  <a:pt x="227057" y="34066"/>
                </a:lnTo>
                <a:close/>
                <a:moveTo>
                  <a:pt x="237969" y="34036"/>
                </a:moveTo>
                <a:lnTo>
                  <a:pt x="232650" y="43276"/>
                </a:lnTo>
                <a:lnTo>
                  <a:pt x="232650" y="37106"/>
                </a:lnTo>
                <a:lnTo>
                  <a:pt x="237969" y="34036"/>
                </a:lnTo>
                <a:close/>
                <a:moveTo>
                  <a:pt x="238668" y="34066"/>
                </a:moveTo>
                <a:lnTo>
                  <a:pt x="243987" y="37136"/>
                </a:lnTo>
                <a:lnTo>
                  <a:pt x="243987" y="43306"/>
                </a:lnTo>
                <a:lnTo>
                  <a:pt x="238668" y="34066"/>
                </a:lnTo>
                <a:close/>
                <a:moveTo>
                  <a:pt x="250279" y="34066"/>
                </a:moveTo>
                <a:lnTo>
                  <a:pt x="255598" y="37136"/>
                </a:lnTo>
                <a:lnTo>
                  <a:pt x="255598" y="43306"/>
                </a:lnTo>
                <a:lnTo>
                  <a:pt x="250279" y="34066"/>
                </a:lnTo>
                <a:close/>
                <a:moveTo>
                  <a:pt x="261890" y="34066"/>
                </a:moveTo>
                <a:lnTo>
                  <a:pt x="267210" y="37136"/>
                </a:lnTo>
                <a:lnTo>
                  <a:pt x="267210" y="43306"/>
                </a:lnTo>
                <a:lnTo>
                  <a:pt x="261890" y="34066"/>
                </a:lnTo>
                <a:close/>
                <a:moveTo>
                  <a:pt x="273532" y="34066"/>
                </a:moveTo>
                <a:lnTo>
                  <a:pt x="278851" y="37136"/>
                </a:lnTo>
                <a:lnTo>
                  <a:pt x="278851" y="43306"/>
                </a:lnTo>
                <a:lnTo>
                  <a:pt x="273532" y="34066"/>
                </a:lnTo>
                <a:close/>
                <a:moveTo>
                  <a:pt x="64136" y="34188"/>
                </a:moveTo>
                <a:lnTo>
                  <a:pt x="69455" y="43398"/>
                </a:lnTo>
                <a:lnTo>
                  <a:pt x="69455" y="43398"/>
                </a:lnTo>
                <a:lnTo>
                  <a:pt x="66993" y="41969"/>
                </a:lnTo>
                <a:lnTo>
                  <a:pt x="64136" y="40358"/>
                </a:lnTo>
                <a:lnTo>
                  <a:pt x="64136" y="34188"/>
                </a:lnTo>
                <a:close/>
                <a:moveTo>
                  <a:pt x="87358" y="34188"/>
                </a:moveTo>
                <a:lnTo>
                  <a:pt x="92677" y="43398"/>
                </a:lnTo>
                <a:lnTo>
                  <a:pt x="92677" y="43398"/>
                </a:lnTo>
                <a:lnTo>
                  <a:pt x="90215" y="41969"/>
                </a:lnTo>
                <a:lnTo>
                  <a:pt x="87358" y="40358"/>
                </a:lnTo>
                <a:lnTo>
                  <a:pt x="87358" y="34188"/>
                </a:lnTo>
                <a:close/>
                <a:moveTo>
                  <a:pt x="98969" y="34188"/>
                </a:moveTo>
                <a:lnTo>
                  <a:pt x="104289" y="43398"/>
                </a:lnTo>
                <a:lnTo>
                  <a:pt x="104289" y="43398"/>
                </a:lnTo>
                <a:lnTo>
                  <a:pt x="101827" y="41969"/>
                </a:lnTo>
                <a:lnTo>
                  <a:pt x="98969" y="40358"/>
                </a:lnTo>
                <a:lnTo>
                  <a:pt x="98969" y="34188"/>
                </a:lnTo>
                <a:close/>
                <a:moveTo>
                  <a:pt x="110611" y="34188"/>
                </a:moveTo>
                <a:lnTo>
                  <a:pt x="115930" y="43398"/>
                </a:lnTo>
                <a:lnTo>
                  <a:pt x="115930" y="43398"/>
                </a:lnTo>
                <a:lnTo>
                  <a:pt x="113468" y="41969"/>
                </a:lnTo>
                <a:lnTo>
                  <a:pt x="110611" y="40358"/>
                </a:lnTo>
                <a:lnTo>
                  <a:pt x="110611" y="34188"/>
                </a:lnTo>
                <a:close/>
                <a:moveTo>
                  <a:pt x="17661" y="34188"/>
                </a:moveTo>
                <a:lnTo>
                  <a:pt x="22980" y="43398"/>
                </a:lnTo>
                <a:lnTo>
                  <a:pt x="22980" y="43398"/>
                </a:lnTo>
                <a:lnTo>
                  <a:pt x="20518" y="41939"/>
                </a:lnTo>
                <a:lnTo>
                  <a:pt x="17661" y="40358"/>
                </a:lnTo>
                <a:lnTo>
                  <a:pt x="17661" y="34188"/>
                </a:lnTo>
                <a:close/>
                <a:moveTo>
                  <a:pt x="29302" y="34188"/>
                </a:moveTo>
                <a:lnTo>
                  <a:pt x="34622" y="43398"/>
                </a:lnTo>
                <a:lnTo>
                  <a:pt x="34622" y="43398"/>
                </a:lnTo>
                <a:lnTo>
                  <a:pt x="32160" y="41939"/>
                </a:lnTo>
                <a:lnTo>
                  <a:pt x="29302" y="40358"/>
                </a:lnTo>
                <a:lnTo>
                  <a:pt x="29302" y="34188"/>
                </a:lnTo>
                <a:close/>
                <a:moveTo>
                  <a:pt x="29029" y="34188"/>
                </a:moveTo>
                <a:lnTo>
                  <a:pt x="29029" y="40358"/>
                </a:lnTo>
                <a:lnTo>
                  <a:pt x="26172" y="41969"/>
                </a:lnTo>
                <a:lnTo>
                  <a:pt x="23710" y="43398"/>
                </a:lnTo>
                <a:lnTo>
                  <a:pt x="23710" y="43398"/>
                </a:lnTo>
                <a:lnTo>
                  <a:pt x="29029" y="34188"/>
                </a:lnTo>
                <a:close/>
                <a:moveTo>
                  <a:pt x="40883" y="34188"/>
                </a:moveTo>
                <a:lnTo>
                  <a:pt x="46202" y="43398"/>
                </a:lnTo>
                <a:lnTo>
                  <a:pt x="46202" y="43398"/>
                </a:lnTo>
                <a:lnTo>
                  <a:pt x="43740" y="41939"/>
                </a:lnTo>
                <a:lnTo>
                  <a:pt x="40883" y="40358"/>
                </a:lnTo>
                <a:lnTo>
                  <a:pt x="40883" y="34188"/>
                </a:lnTo>
                <a:close/>
                <a:moveTo>
                  <a:pt x="52525" y="34188"/>
                </a:moveTo>
                <a:lnTo>
                  <a:pt x="57844" y="43398"/>
                </a:lnTo>
                <a:lnTo>
                  <a:pt x="55351" y="41969"/>
                </a:lnTo>
                <a:lnTo>
                  <a:pt x="52525" y="40358"/>
                </a:lnTo>
                <a:lnTo>
                  <a:pt x="52525" y="34188"/>
                </a:lnTo>
                <a:close/>
                <a:moveTo>
                  <a:pt x="145475" y="34188"/>
                </a:moveTo>
                <a:lnTo>
                  <a:pt x="150794" y="43398"/>
                </a:lnTo>
                <a:lnTo>
                  <a:pt x="148332" y="41969"/>
                </a:lnTo>
                <a:lnTo>
                  <a:pt x="145475" y="40358"/>
                </a:lnTo>
                <a:lnTo>
                  <a:pt x="145475" y="34188"/>
                </a:lnTo>
                <a:close/>
                <a:moveTo>
                  <a:pt x="168697" y="34188"/>
                </a:moveTo>
                <a:lnTo>
                  <a:pt x="174016" y="43398"/>
                </a:lnTo>
                <a:lnTo>
                  <a:pt x="171554" y="41969"/>
                </a:lnTo>
                <a:lnTo>
                  <a:pt x="168697" y="40358"/>
                </a:lnTo>
                <a:lnTo>
                  <a:pt x="168697" y="34188"/>
                </a:lnTo>
                <a:close/>
                <a:moveTo>
                  <a:pt x="191950" y="34188"/>
                </a:moveTo>
                <a:lnTo>
                  <a:pt x="197269" y="43398"/>
                </a:lnTo>
                <a:lnTo>
                  <a:pt x="194807" y="41969"/>
                </a:lnTo>
                <a:lnTo>
                  <a:pt x="191950" y="40358"/>
                </a:lnTo>
                <a:lnTo>
                  <a:pt x="191950" y="34188"/>
                </a:lnTo>
                <a:close/>
                <a:moveTo>
                  <a:pt x="226783" y="34188"/>
                </a:moveTo>
                <a:lnTo>
                  <a:pt x="232103" y="43398"/>
                </a:lnTo>
                <a:lnTo>
                  <a:pt x="229640" y="41969"/>
                </a:lnTo>
                <a:lnTo>
                  <a:pt x="226783" y="40358"/>
                </a:lnTo>
                <a:lnTo>
                  <a:pt x="226783" y="34188"/>
                </a:lnTo>
                <a:close/>
                <a:moveTo>
                  <a:pt x="238425" y="34188"/>
                </a:moveTo>
                <a:lnTo>
                  <a:pt x="243744" y="43398"/>
                </a:lnTo>
                <a:lnTo>
                  <a:pt x="241282" y="41969"/>
                </a:lnTo>
                <a:lnTo>
                  <a:pt x="238425" y="40358"/>
                </a:lnTo>
                <a:lnTo>
                  <a:pt x="238425" y="34188"/>
                </a:lnTo>
                <a:close/>
                <a:moveTo>
                  <a:pt x="250036" y="34188"/>
                </a:moveTo>
                <a:lnTo>
                  <a:pt x="255355" y="43398"/>
                </a:lnTo>
                <a:lnTo>
                  <a:pt x="252893" y="41969"/>
                </a:lnTo>
                <a:lnTo>
                  <a:pt x="250036" y="40358"/>
                </a:lnTo>
                <a:lnTo>
                  <a:pt x="250036" y="34188"/>
                </a:lnTo>
                <a:close/>
                <a:moveTo>
                  <a:pt x="273289" y="34188"/>
                </a:moveTo>
                <a:lnTo>
                  <a:pt x="278608" y="43398"/>
                </a:lnTo>
                <a:lnTo>
                  <a:pt x="276146" y="41969"/>
                </a:lnTo>
                <a:lnTo>
                  <a:pt x="273289" y="40358"/>
                </a:lnTo>
                <a:lnTo>
                  <a:pt x="273289" y="34188"/>
                </a:lnTo>
                <a:close/>
                <a:moveTo>
                  <a:pt x="6050" y="34188"/>
                </a:moveTo>
                <a:lnTo>
                  <a:pt x="11369" y="43398"/>
                </a:lnTo>
                <a:lnTo>
                  <a:pt x="8907" y="41969"/>
                </a:lnTo>
                <a:lnTo>
                  <a:pt x="6050" y="40358"/>
                </a:lnTo>
                <a:lnTo>
                  <a:pt x="6050" y="34188"/>
                </a:lnTo>
                <a:close/>
                <a:moveTo>
                  <a:pt x="75777" y="34188"/>
                </a:moveTo>
                <a:lnTo>
                  <a:pt x="81097" y="43398"/>
                </a:lnTo>
                <a:lnTo>
                  <a:pt x="78604" y="41969"/>
                </a:lnTo>
                <a:lnTo>
                  <a:pt x="75777" y="40358"/>
                </a:lnTo>
                <a:lnTo>
                  <a:pt x="75777" y="34188"/>
                </a:lnTo>
                <a:close/>
                <a:moveTo>
                  <a:pt x="122222" y="34188"/>
                </a:moveTo>
                <a:lnTo>
                  <a:pt x="127541" y="43398"/>
                </a:lnTo>
                <a:lnTo>
                  <a:pt x="125079" y="41969"/>
                </a:lnTo>
                <a:lnTo>
                  <a:pt x="122222" y="40358"/>
                </a:lnTo>
                <a:lnTo>
                  <a:pt x="122222" y="34188"/>
                </a:lnTo>
                <a:close/>
                <a:moveTo>
                  <a:pt x="133864" y="34188"/>
                </a:moveTo>
                <a:lnTo>
                  <a:pt x="139183" y="43398"/>
                </a:lnTo>
                <a:lnTo>
                  <a:pt x="136721" y="41969"/>
                </a:lnTo>
                <a:lnTo>
                  <a:pt x="133864" y="40358"/>
                </a:lnTo>
                <a:lnTo>
                  <a:pt x="133864" y="34188"/>
                </a:lnTo>
                <a:close/>
                <a:moveTo>
                  <a:pt x="157086" y="34188"/>
                </a:moveTo>
                <a:lnTo>
                  <a:pt x="162405" y="43398"/>
                </a:lnTo>
                <a:lnTo>
                  <a:pt x="159913" y="41969"/>
                </a:lnTo>
                <a:lnTo>
                  <a:pt x="157086" y="40358"/>
                </a:lnTo>
                <a:lnTo>
                  <a:pt x="157086" y="34188"/>
                </a:lnTo>
                <a:close/>
                <a:moveTo>
                  <a:pt x="180339" y="34188"/>
                </a:moveTo>
                <a:lnTo>
                  <a:pt x="185658" y="43398"/>
                </a:lnTo>
                <a:lnTo>
                  <a:pt x="183165" y="41969"/>
                </a:lnTo>
                <a:lnTo>
                  <a:pt x="180339" y="40358"/>
                </a:lnTo>
                <a:lnTo>
                  <a:pt x="180339" y="34188"/>
                </a:lnTo>
                <a:close/>
                <a:moveTo>
                  <a:pt x="203591" y="34188"/>
                </a:moveTo>
                <a:lnTo>
                  <a:pt x="208911" y="43398"/>
                </a:lnTo>
                <a:lnTo>
                  <a:pt x="206418" y="41969"/>
                </a:lnTo>
                <a:lnTo>
                  <a:pt x="203591" y="40358"/>
                </a:lnTo>
                <a:lnTo>
                  <a:pt x="203591" y="34188"/>
                </a:lnTo>
                <a:close/>
                <a:moveTo>
                  <a:pt x="215202" y="34188"/>
                </a:moveTo>
                <a:lnTo>
                  <a:pt x="220522" y="43398"/>
                </a:lnTo>
                <a:lnTo>
                  <a:pt x="218060" y="41969"/>
                </a:lnTo>
                <a:lnTo>
                  <a:pt x="215202" y="40358"/>
                </a:lnTo>
                <a:lnTo>
                  <a:pt x="215202" y="34188"/>
                </a:lnTo>
                <a:close/>
                <a:moveTo>
                  <a:pt x="261678" y="34188"/>
                </a:moveTo>
                <a:lnTo>
                  <a:pt x="266997" y="43398"/>
                </a:lnTo>
                <a:lnTo>
                  <a:pt x="264535" y="41969"/>
                </a:lnTo>
                <a:lnTo>
                  <a:pt x="261678" y="40358"/>
                </a:lnTo>
                <a:lnTo>
                  <a:pt x="261678" y="34188"/>
                </a:lnTo>
                <a:close/>
                <a:moveTo>
                  <a:pt x="273046" y="34188"/>
                </a:moveTo>
                <a:lnTo>
                  <a:pt x="273046" y="40358"/>
                </a:lnTo>
                <a:lnTo>
                  <a:pt x="270188" y="41969"/>
                </a:lnTo>
                <a:lnTo>
                  <a:pt x="267726" y="43398"/>
                </a:lnTo>
                <a:lnTo>
                  <a:pt x="273046" y="34188"/>
                </a:lnTo>
                <a:close/>
                <a:moveTo>
                  <a:pt x="284657" y="34188"/>
                </a:moveTo>
                <a:lnTo>
                  <a:pt x="284657" y="40358"/>
                </a:lnTo>
                <a:lnTo>
                  <a:pt x="279337" y="43398"/>
                </a:lnTo>
                <a:lnTo>
                  <a:pt x="284657" y="34188"/>
                </a:lnTo>
                <a:close/>
                <a:moveTo>
                  <a:pt x="121979" y="34218"/>
                </a:moveTo>
                <a:lnTo>
                  <a:pt x="121979" y="40358"/>
                </a:lnTo>
                <a:lnTo>
                  <a:pt x="119122" y="41969"/>
                </a:lnTo>
                <a:lnTo>
                  <a:pt x="116660" y="43428"/>
                </a:lnTo>
                <a:lnTo>
                  <a:pt x="116660" y="43428"/>
                </a:lnTo>
                <a:lnTo>
                  <a:pt x="121979" y="34218"/>
                </a:lnTo>
                <a:close/>
                <a:moveTo>
                  <a:pt x="191676" y="34218"/>
                </a:moveTo>
                <a:lnTo>
                  <a:pt x="191676" y="40358"/>
                </a:lnTo>
                <a:lnTo>
                  <a:pt x="188849" y="41969"/>
                </a:lnTo>
                <a:lnTo>
                  <a:pt x="186357" y="43428"/>
                </a:lnTo>
                <a:lnTo>
                  <a:pt x="191676" y="34218"/>
                </a:lnTo>
                <a:close/>
                <a:moveTo>
                  <a:pt x="238182" y="34218"/>
                </a:moveTo>
                <a:lnTo>
                  <a:pt x="238182" y="40358"/>
                </a:lnTo>
                <a:lnTo>
                  <a:pt x="235355" y="41969"/>
                </a:lnTo>
                <a:lnTo>
                  <a:pt x="232862" y="43428"/>
                </a:lnTo>
                <a:lnTo>
                  <a:pt x="238182" y="34218"/>
                </a:lnTo>
                <a:close/>
                <a:moveTo>
                  <a:pt x="261404" y="34218"/>
                </a:moveTo>
                <a:lnTo>
                  <a:pt x="261404" y="40358"/>
                </a:lnTo>
                <a:lnTo>
                  <a:pt x="258547" y="41969"/>
                </a:lnTo>
                <a:lnTo>
                  <a:pt x="256085" y="43428"/>
                </a:lnTo>
                <a:lnTo>
                  <a:pt x="261404" y="34218"/>
                </a:lnTo>
                <a:close/>
                <a:moveTo>
                  <a:pt x="17418" y="34188"/>
                </a:moveTo>
                <a:lnTo>
                  <a:pt x="17418" y="40358"/>
                </a:lnTo>
                <a:lnTo>
                  <a:pt x="14560" y="41969"/>
                </a:lnTo>
                <a:lnTo>
                  <a:pt x="12098" y="43428"/>
                </a:lnTo>
                <a:lnTo>
                  <a:pt x="17418" y="34188"/>
                </a:lnTo>
                <a:close/>
                <a:moveTo>
                  <a:pt x="40610" y="34188"/>
                </a:moveTo>
                <a:lnTo>
                  <a:pt x="40610" y="40358"/>
                </a:lnTo>
                <a:lnTo>
                  <a:pt x="37783" y="41969"/>
                </a:lnTo>
                <a:lnTo>
                  <a:pt x="35290" y="43428"/>
                </a:lnTo>
                <a:lnTo>
                  <a:pt x="40610" y="34188"/>
                </a:lnTo>
                <a:close/>
                <a:moveTo>
                  <a:pt x="52251" y="34218"/>
                </a:moveTo>
                <a:lnTo>
                  <a:pt x="52251" y="40358"/>
                </a:lnTo>
                <a:lnTo>
                  <a:pt x="49394" y="41969"/>
                </a:lnTo>
                <a:lnTo>
                  <a:pt x="46932" y="43428"/>
                </a:lnTo>
                <a:lnTo>
                  <a:pt x="52251" y="34218"/>
                </a:lnTo>
                <a:close/>
                <a:moveTo>
                  <a:pt x="63862" y="34218"/>
                </a:moveTo>
                <a:lnTo>
                  <a:pt x="63862" y="40358"/>
                </a:lnTo>
                <a:lnTo>
                  <a:pt x="61005" y="41969"/>
                </a:lnTo>
                <a:lnTo>
                  <a:pt x="58543" y="43428"/>
                </a:lnTo>
                <a:lnTo>
                  <a:pt x="63862" y="34218"/>
                </a:lnTo>
                <a:close/>
                <a:moveTo>
                  <a:pt x="75504" y="34218"/>
                </a:moveTo>
                <a:lnTo>
                  <a:pt x="75504" y="40358"/>
                </a:lnTo>
                <a:lnTo>
                  <a:pt x="72647" y="41969"/>
                </a:lnTo>
                <a:lnTo>
                  <a:pt x="70185" y="43428"/>
                </a:lnTo>
                <a:lnTo>
                  <a:pt x="75504" y="34218"/>
                </a:lnTo>
                <a:close/>
                <a:moveTo>
                  <a:pt x="87115" y="34218"/>
                </a:moveTo>
                <a:lnTo>
                  <a:pt x="87115" y="40358"/>
                </a:lnTo>
                <a:lnTo>
                  <a:pt x="84288" y="41969"/>
                </a:lnTo>
                <a:lnTo>
                  <a:pt x="81796" y="43428"/>
                </a:lnTo>
                <a:lnTo>
                  <a:pt x="87115" y="34218"/>
                </a:lnTo>
                <a:close/>
                <a:moveTo>
                  <a:pt x="98757" y="34218"/>
                </a:moveTo>
                <a:lnTo>
                  <a:pt x="98757" y="40358"/>
                </a:lnTo>
                <a:lnTo>
                  <a:pt x="95899" y="41969"/>
                </a:lnTo>
                <a:lnTo>
                  <a:pt x="93437" y="43428"/>
                </a:lnTo>
                <a:lnTo>
                  <a:pt x="98757" y="34218"/>
                </a:lnTo>
                <a:close/>
                <a:moveTo>
                  <a:pt x="110337" y="34218"/>
                </a:moveTo>
                <a:lnTo>
                  <a:pt x="110337" y="40358"/>
                </a:lnTo>
                <a:lnTo>
                  <a:pt x="107480" y="41969"/>
                </a:lnTo>
                <a:lnTo>
                  <a:pt x="105018" y="43428"/>
                </a:lnTo>
                <a:lnTo>
                  <a:pt x="110337" y="34218"/>
                </a:lnTo>
                <a:close/>
                <a:moveTo>
                  <a:pt x="133590" y="34218"/>
                </a:moveTo>
                <a:lnTo>
                  <a:pt x="133590" y="40358"/>
                </a:lnTo>
                <a:lnTo>
                  <a:pt x="130733" y="41969"/>
                </a:lnTo>
                <a:lnTo>
                  <a:pt x="128271" y="43428"/>
                </a:lnTo>
                <a:lnTo>
                  <a:pt x="133590" y="34218"/>
                </a:lnTo>
                <a:close/>
                <a:moveTo>
                  <a:pt x="145232" y="34218"/>
                </a:moveTo>
                <a:lnTo>
                  <a:pt x="145232" y="40358"/>
                </a:lnTo>
                <a:lnTo>
                  <a:pt x="142374" y="41969"/>
                </a:lnTo>
                <a:lnTo>
                  <a:pt x="139912" y="43428"/>
                </a:lnTo>
                <a:lnTo>
                  <a:pt x="145232" y="34218"/>
                </a:lnTo>
                <a:close/>
                <a:moveTo>
                  <a:pt x="156843" y="34218"/>
                </a:moveTo>
                <a:lnTo>
                  <a:pt x="156843" y="40358"/>
                </a:lnTo>
                <a:lnTo>
                  <a:pt x="153986" y="41969"/>
                </a:lnTo>
                <a:lnTo>
                  <a:pt x="151523" y="43428"/>
                </a:lnTo>
                <a:lnTo>
                  <a:pt x="156843" y="34218"/>
                </a:lnTo>
                <a:close/>
                <a:moveTo>
                  <a:pt x="168484" y="34218"/>
                </a:moveTo>
                <a:lnTo>
                  <a:pt x="168484" y="40358"/>
                </a:lnTo>
                <a:lnTo>
                  <a:pt x="165627" y="41969"/>
                </a:lnTo>
                <a:lnTo>
                  <a:pt x="163165" y="43428"/>
                </a:lnTo>
                <a:lnTo>
                  <a:pt x="168484" y="34218"/>
                </a:lnTo>
                <a:close/>
                <a:moveTo>
                  <a:pt x="180065" y="34218"/>
                </a:moveTo>
                <a:lnTo>
                  <a:pt x="180065" y="40358"/>
                </a:lnTo>
                <a:lnTo>
                  <a:pt x="177208" y="41969"/>
                </a:lnTo>
                <a:lnTo>
                  <a:pt x="174746" y="43428"/>
                </a:lnTo>
                <a:lnTo>
                  <a:pt x="180065" y="34218"/>
                </a:lnTo>
                <a:close/>
                <a:moveTo>
                  <a:pt x="203318" y="34218"/>
                </a:moveTo>
                <a:lnTo>
                  <a:pt x="203318" y="40358"/>
                </a:lnTo>
                <a:lnTo>
                  <a:pt x="200461" y="41969"/>
                </a:lnTo>
                <a:lnTo>
                  <a:pt x="197999" y="43428"/>
                </a:lnTo>
                <a:lnTo>
                  <a:pt x="203318" y="34218"/>
                </a:lnTo>
                <a:close/>
                <a:moveTo>
                  <a:pt x="214929" y="34218"/>
                </a:moveTo>
                <a:lnTo>
                  <a:pt x="214929" y="40358"/>
                </a:lnTo>
                <a:lnTo>
                  <a:pt x="212072" y="41969"/>
                </a:lnTo>
                <a:lnTo>
                  <a:pt x="209610" y="43428"/>
                </a:lnTo>
                <a:lnTo>
                  <a:pt x="214929" y="34218"/>
                </a:lnTo>
                <a:close/>
                <a:moveTo>
                  <a:pt x="226570" y="34218"/>
                </a:moveTo>
                <a:lnTo>
                  <a:pt x="226570" y="40358"/>
                </a:lnTo>
                <a:lnTo>
                  <a:pt x="223713" y="41969"/>
                </a:lnTo>
                <a:lnTo>
                  <a:pt x="221251" y="43428"/>
                </a:lnTo>
                <a:lnTo>
                  <a:pt x="226570" y="34218"/>
                </a:lnTo>
                <a:close/>
                <a:moveTo>
                  <a:pt x="249793" y="34218"/>
                </a:moveTo>
                <a:lnTo>
                  <a:pt x="249793" y="40358"/>
                </a:lnTo>
                <a:lnTo>
                  <a:pt x="246936" y="41969"/>
                </a:lnTo>
                <a:lnTo>
                  <a:pt x="244474" y="43428"/>
                </a:lnTo>
                <a:lnTo>
                  <a:pt x="249793" y="34218"/>
                </a:lnTo>
                <a:close/>
                <a:moveTo>
                  <a:pt x="5898" y="40571"/>
                </a:moveTo>
                <a:lnTo>
                  <a:pt x="8755" y="42212"/>
                </a:lnTo>
                <a:lnTo>
                  <a:pt x="11217" y="43641"/>
                </a:lnTo>
                <a:lnTo>
                  <a:pt x="578" y="43641"/>
                </a:lnTo>
                <a:lnTo>
                  <a:pt x="5898" y="40571"/>
                </a:lnTo>
                <a:close/>
                <a:moveTo>
                  <a:pt x="17509" y="40571"/>
                </a:moveTo>
                <a:lnTo>
                  <a:pt x="20366" y="42212"/>
                </a:lnTo>
                <a:lnTo>
                  <a:pt x="22828" y="43641"/>
                </a:lnTo>
                <a:lnTo>
                  <a:pt x="12190" y="43641"/>
                </a:lnTo>
                <a:lnTo>
                  <a:pt x="14682" y="42212"/>
                </a:lnTo>
                <a:lnTo>
                  <a:pt x="17509" y="40571"/>
                </a:lnTo>
                <a:close/>
                <a:moveTo>
                  <a:pt x="29150" y="40571"/>
                </a:moveTo>
                <a:lnTo>
                  <a:pt x="32008" y="42212"/>
                </a:lnTo>
                <a:lnTo>
                  <a:pt x="34470" y="43641"/>
                </a:lnTo>
                <a:lnTo>
                  <a:pt x="23831" y="43641"/>
                </a:lnTo>
                <a:lnTo>
                  <a:pt x="26293" y="42212"/>
                </a:lnTo>
                <a:lnTo>
                  <a:pt x="29150" y="40571"/>
                </a:lnTo>
                <a:close/>
                <a:moveTo>
                  <a:pt x="40762" y="40571"/>
                </a:moveTo>
                <a:lnTo>
                  <a:pt x="43619" y="42212"/>
                </a:lnTo>
                <a:lnTo>
                  <a:pt x="46081" y="43641"/>
                </a:lnTo>
                <a:lnTo>
                  <a:pt x="35442" y="43641"/>
                </a:lnTo>
                <a:lnTo>
                  <a:pt x="37935" y="42212"/>
                </a:lnTo>
                <a:lnTo>
                  <a:pt x="40762" y="40571"/>
                </a:lnTo>
                <a:close/>
                <a:moveTo>
                  <a:pt x="52403" y="40571"/>
                </a:moveTo>
                <a:lnTo>
                  <a:pt x="55260" y="42212"/>
                </a:lnTo>
                <a:lnTo>
                  <a:pt x="57722" y="43641"/>
                </a:lnTo>
                <a:lnTo>
                  <a:pt x="47084" y="43641"/>
                </a:lnTo>
                <a:lnTo>
                  <a:pt x="49546" y="42212"/>
                </a:lnTo>
                <a:lnTo>
                  <a:pt x="52403" y="40571"/>
                </a:lnTo>
                <a:close/>
                <a:moveTo>
                  <a:pt x="64014" y="40571"/>
                </a:moveTo>
                <a:lnTo>
                  <a:pt x="66871" y="42212"/>
                </a:lnTo>
                <a:lnTo>
                  <a:pt x="69334" y="43641"/>
                </a:lnTo>
                <a:lnTo>
                  <a:pt x="58695" y="43641"/>
                </a:lnTo>
                <a:lnTo>
                  <a:pt x="61187" y="42212"/>
                </a:lnTo>
                <a:lnTo>
                  <a:pt x="64014" y="40571"/>
                </a:lnTo>
                <a:close/>
                <a:moveTo>
                  <a:pt x="75625" y="40571"/>
                </a:moveTo>
                <a:lnTo>
                  <a:pt x="78452" y="42212"/>
                </a:lnTo>
                <a:lnTo>
                  <a:pt x="80945" y="43641"/>
                </a:lnTo>
                <a:lnTo>
                  <a:pt x="70306" y="43641"/>
                </a:lnTo>
                <a:lnTo>
                  <a:pt x="72768" y="42212"/>
                </a:lnTo>
                <a:lnTo>
                  <a:pt x="75625" y="40571"/>
                </a:lnTo>
                <a:close/>
                <a:moveTo>
                  <a:pt x="87237" y="40571"/>
                </a:moveTo>
                <a:lnTo>
                  <a:pt x="90094" y="42212"/>
                </a:lnTo>
                <a:lnTo>
                  <a:pt x="92556" y="43641"/>
                </a:lnTo>
                <a:lnTo>
                  <a:pt x="81917" y="43641"/>
                </a:lnTo>
                <a:lnTo>
                  <a:pt x="84379" y="42212"/>
                </a:lnTo>
                <a:lnTo>
                  <a:pt x="87237" y="40571"/>
                </a:lnTo>
                <a:close/>
                <a:moveTo>
                  <a:pt x="98878" y="40571"/>
                </a:moveTo>
                <a:lnTo>
                  <a:pt x="101705" y="42212"/>
                </a:lnTo>
                <a:lnTo>
                  <a:pt x="104197" y="43641"/>
                </a:lnTo>
                <a:lnTo>
                  <a:pt x="93559" y="43641"/>
                </a:lnTo>
                <a:lnTo>
                  <a:pt x="96021" y="42212"/>
                </a:lnTo>
                <a:lnTo>
                  <a:pt x="98878" y="40571"/>
                </a:lnTo>
                <a:close/>
                <a:moveTo>
                  <a:pt x="110489" y="40571"/>
                </a:moveTo>
                <a:lnTo>
                  <a:pt x="113346" y="42212"/>
                </a:lnTo>
                <a:lnTo>
                  <a:pt x="115809" y="43641"/>
                </a:lnTo>
                <a:lnTo>
                  <a:pt x="105170" y="43641"/>
                </a:lnTo>
                <a:lnTo>
                  <a:pt x="107632" y="42212"/>
                </a:lnTo>
                <a:lnTo>
                  <a:pt x="110489" y="40571"/>
                </a:lnTo>
                <a:close/>
                <a:moveTo>
                  <a:pt x="122131" y="40571"/>
                </a:moveTo>
                <a:lnTo>
                  <a:pt x="124958" y="42212"/>
                </a:lnTo>
                <a:lnTo>
                  <a:pt x="127450" y="43641"/>
                </a:lnTo>
                <a:lnTo>
                  <a:pt x="116812" y="43641"/>
                </a:lnTo>
                <a:lnTo>
                  <a:pt x="119274" y="42212"/>
                </a:lnTo>
                <a:lnTo>
                  <a:pt x="122131" y="40571"/>
                </a:lnTo>
                <a:close/>
                <a:moveTo>
                  <a:pt x="133742" y="40571"/>
                </a:moveTo>
                <a:lnTo>
                  <a:pt x="136599" y="42212"/>
                </a:lnTo>
                <a:lnTo>
                  <a:pt x="139061" y="43641"/>
                </a:lnTo>
                <a:lnTo>
                  <a:pt x="128423" y="43641"/>
                </a:lnTo>
                <a:lnTo>
                  <a:pt x="130885" y="42212"/>
                </a:lnTo>
                <a:lnTo>
                  <a:pt x="133742" y="40571"/>
                </a:lnTo>
                <a:close/>
                <a:moveTo>
                  <a:pt x="145323" y="40571"/>
                </a:moveTo>
                <a:lnTo>
                  <a:pt x="148180" y="42212"/>
                </a:lnTo>
                <a:lnTo>
                  <a:pt x="150642" y="43641"/>
                </a:lnTo>
                <a:lnTo>
                  <a:pt x="140004" y="43641"/>
                </a:lnTo>
                <a:lnTo>
                  <a:pt x="142496" y="42212"/>
                </a:lnTo>
                <a:lnTo>
                  <a:pt x="145323" y="40571"/>
                </a:lnTo>
                <a:close/>
                <a:moveTo>
                  <a:pt x="156964" y="40571"/>
                </a:moveTo>
                <a:lnTo>
                  <a:pt x="159822" y="42212"/>
                </a:lnTo>
                <a:lnTo>
                  <a:pt x="162284" y="43641"/>
                </a:lnTo>
                <a:lnTo>
                  <a:pt x="151645" y="43641"/>
                </a:lnTo>
                <a:lnTo>
                  <a:pt x="154107" y="42212"/>
                </a:lnTo>
                <a:lnTo>
                  <a:pt x="156964" y="40571"/>
                </a:lnTo>
                <a:close/>
                <a:moveTo>
                  <a:pt x="168575" y="40571"/>
                </a:moveTo>
                <a:lnTo>
                  <a:pt x="171433" y="42212"/>
                </a:lnTo>
                <a:lnTo>
                  <a:pt x="173895" y="43641"/>
                </a:lnTo>
                <a:lnTo>
                  <a:pt x="163256" y="43641"/>
                </a:lnTo>
                <a:lnTo>
                  <a:pt x="165749" y="42212"/>
                </a:lnTo>
                <a:lnTo>
                  <a:pt x="168575" y="40571"/>
                </a:lnTo>
                <a:close/>
                <a:moveTo>
                  <a:pt x="180217" y="40571"/>
                </a:moveTo>
                <a:lnTo>
                  <a:pt x="183074" y="42212"/>
                </a:lnTo>
                <a:lnTo>
                  <a:pt x="185536" y="43641"/>
                </a:lnTo>
                <a:lnTo>
                  <a:pt x="174898" y="43641"/>
                </a:lnTo>
                <a:lnTo>
                  <a:pt x="177360" y="42212"/>
                </a:lnTo>
                <a:lnTo>
                  <a:pt x="180217" y="40571"/>
                </a:lnTo>
                <a:close/>
                <a:moveTo>
                  <a:pt x="191828" y="40571"/>
                </a:moveTo>
                <a:lnTo>
                  <a:pt x="194685" y="42212"/>
                </a:lnTo>
                <a:lnTo>
                  <a:pt x="197147" y="43641"/>
                </a:lnTo>
                <a:lnTo>
                  <a:pt x="186509" y="43641"/>
                </a:lnTo>
                <a:lnTo>
                  <a:pt x="189001" y="42212"/>
                </a:lnTo>
                <a:lnTo>
                  <a:pt x="191828" y="40571"/>
                </a:lnTo>
                <a:close/>
                <a:moveTo>
                  <a:pt x="203470" y="40571"/>
                </a:moveTo>
                <a:lnTo>
                  <a:pt x="206327" y="42212"/>
                </a:lnTo>
                <a:lnTo>
                  <a:pt x="208789" y="43641"/>
                </a:lnTo>
                <a:lnTo>
                  <a:pt x="198151" y="43641"/>
                </a:lnTo>
                <a:lnTo>
                  <a:pt x="200613" y="42212"/>
                </a:lnTo>
                <a:lnTo>
                  <a:pt x="203470" y="40571"/>
                </a:lnTo>
                <a:close/>
                <a:moveTo>
                  <a:pt x="215051" y="40571"/>
                </a:moveTo>
                <a:lnTo>
                  <a:pt x="217908" y="42212"/>
                </a:lnTo>
                <a:lnTo>
                  <a:pt x="220370" y="43641"/>
                </a:lnTo>
                <a:lnTo>
                  <a:pt x="209731" y="43641"/>
                </a:lnTo>
                <a:lnTo>
                  <a:pt x="212193" y="42212"/>
                </a:lnTo>
                <a:lnTo>
                  <a:pt x="215051" y="40571"/>
                </a:lnTo>
                <a:close/>
                <a:moveTo>
                  <a:pt x="226692" y="40571"/>
                </a:moveTo>
                <a:lnTo>
                  <a:pt x="229519" y="42212"/>
                </a:lnTo>
                <a:lnTo>
                  <a:pt x="232011" y="43641"/>
                </a:lnTo>
                <a:lnTo>
                  <a:pt x="221373" y="43641"/>
                </a:lnTo>
                <a:lnTo>
                  <a:pt x="223835" y="42212"/>
                </a:lnTo>
                <a:lnTo>
                  <a:pt x="226692" y="40571"/>
                </a:lnTo>
                <a:close/>
                <a:moveTo>
                  <a:pt x="238303" y="40571"/>
                </a:moveTo>
                <a:lnTo>
                  <a:pt x="241160" y="42212"/>
                </a:lnTo>
                <a:lnTo>
                  <a:pt x="243622" y="43641"/>
                </a:lnTo>
                <a:lnTo>
                  <a:pt x="232984" y="43641"/>
                </a:lnTo>
                <a:lnTo>
                  <a:pt x="235446" y="42212"/>
                </a:lnTo>
                <a:lnTo>
                  <a:pt x="238303" y="40571"/>
                </a:lnTo>
                <a:close/>
                <a:moveTo>
                  <a:pt x="249945" y="40571"/>
                </a:moveTo>
                <a:lnTo>
                  <a:pt x="252772" y="42212"/>
                </a:lnTo>
                <a:lnTo>
                  <a:pt x="255264" y="43641"/>
                </a:lnTo>
                <a:lnTo>
                  <a:pt x="244626" y="43641"/>
                </a:lnTo>
                <a:lnTo>
                  <a:pt x="247088" y="42212"/>
                </a:lnTo>
                <a:lnTo>
                  <a:pt x="249945" y="40571"/>
                </a:lnTo>
                <a:close/>
                <a:moveTo>
                  <a:pt x="261556" y="40571"/>
                </a:moveTo>
                <a:lnTo>
                  <a:pt x="264413" y="42212"/>
                </a:lnTo>
                <a:lnTo>
                  <a:pt x="266875" y="43641"/>
                </a:lnTo>
                <a:lnTo>
                  <a:pt x="256237" y="43641"/>
                </a:lnTo>
                <a:lnTo>
                  <a:pt x="258699" y="42212"/>
                </a:lnTo>
                <a:lnTo>
                  <a:pt x="261556" y="40571"/>
                </a:lnTo>
                <a:close/>
                <a:moveTo>
                  <a:pt x="273198" y="40571"/>
                </a:moveTo>
                <a:lnTo>
                  <a:pt x="276024" y="42212"/>
                </a:lnTo>
                <a:lnTo>
                  <a:pt x="278517" y="43641"/>
                </a:lnTo>
                <a:lnTo>
                  <a:pt x="267878" y="43641"/>
                </a:lnTo>
                <a:lnTo>
                  <a:pt x="270340" y="42212"/>
                </a:lnTo>
                <a:lnTo>
                  <a:pt x="273198" y="40571"/>
                </a:lnTo>
                <a:close/>
                <a:moveTo>
                  <a:pt x="11217" y="43884"/>
                </a:moveTo>
                <a:lnTo>
                  <a:pt x="5898" y="46954"/>
                </a:lnTo>
                <a:lnTo>
                  <a:pt x="578" y="43884"/>
                </a:lnTo>
                <a:close/>
                <a:moveTo>
                  <a:pt x="22828" y="43884"/>
                </a:moveTo>
                <a:lnTo>
                  <a:pt x="17509" y="46954"/>
                </a:lnTo>
                <a:lnTo>
                  <a:pt x="12190" y="43884"/>
                </a:lnTo>
                <a:close/>
                <a:moveTo>
                  <a:pt x="34470" y="43884"/>
                </a:moveTo>
                <a:lnTo>
                  <a:pt x="29150" y="46954"/>
                </a:lnTo>
                <a:lnTo>
                  <a:pt x="23831" y="43884"/>
                </a:lnTo>
                <a:close/>
                <a:moveTo>
                  <a:pt x="46081" y="43884"/>
                </a:moveTo>
                <a:lnTo>
                  <a:pt x="40762" y="46954"/>
                </a:lnTo>
                <a:lnTo>
                  <a:pt x="35442" y="43884"/>
                </a:lnTo>
                <a:close/>
                <a:moveTo>
                  <a:pt x="57722" y="43884"/>
                </a:moveTo>
                <a:lnTo>
                  <a:pt x="52403" y="46954"/>
                </a:lnTo>
                <a:lnTo>
                  <a:pt x="47084" y="43884"/>
                </a:lnTo>
                <a:close/>
                <a:moveTo>
                  <a:pt x="69334" y="43884"/>
                </a:moveTo>
                <a:lnTo>
                  <a:pt x="64014" y="46954"/>
                </a:lnTo>
                <a:lnTo>
                  <a:pt x="58695" y="43884"/>
                </a:lnTo>
                <a:close/>
                <a:moveTo>
                  <a:pt x="80945" y="43884"/>
                </a:moveTo>
                <a:lnTo>
                  <a:pt x="75625" y="46954"/>
                </a:lnTo>
                <a:lnTo>
                  <a:pt x="70306" y="43884"/>
                </a:lnTo>
                <a:close/>
                <a:moveTo>
                  <a:pt x="92556" y="43884"/>
                </a:moveTo>
                <a:lnTo>
                  <a:pt x="87237" y="46954"/>
                </a:lnTo>
                <a:lnTo>
                  <a:pt x="81917" y="43884"/>
                </a:lnTo>
                <a:close/>
                <a:moveTo>
                  <a:pt x="104197" y="43884"/>
                </a:moveTo>
                <a:lnTo>
                  <a:pt x="98878" y="46954"/>
                </a:lnTo>
                <a:lnTo>
                  <a:pt x="93559" y="43884"/>
                </a:lnTo>
                <a:close/>
                <a:moveTo>
                  <a:pt x="115809" y="43884"/>
                </a:moveTo>
                <a:lnTo>
                  <a:pt x="110489" y="46954"/>
                </a:lnTo>
                <a:lnTo>
                  <a:pt x="105170" y="43884"/>
                </a:lnTo>
                <a:close/>
                <a:moveTo>
                  <a:pt x="127450" y="43884"/>
                </a:moveTo>
                <a:lnTo>
                  <a:pt x="122131" y="46954"/>
                </a:lnTo>
                <a:lnTo>
                  <a:pt x="116812" y="43884"/>
                </a:lnTo>
                <a:close/>
                <a:moveTo>
                  <a:pt x="139061" y="43884"/>
                </a:moveTo>
                <a:lnTo>
                  <a:pt x="133742" y="46954"/>
                </a:lnTo>
                <a:lnTo>
                  <a:pt x="128423" y="43884"/>
                </a:lnTo>
                <a:close/>
                <a:moveTo>
                  <a:pt x="150642" y="43884"/>
                </a:moveTo>
                <a:lnTo>
                  <a:pt x="145323" y="46954"/>
                </a:lnTo>
                <a:lnTo>
                  <a:pt x="140004" y="43884"/>
                </a:lnTo>
                <a:close/>
                <a:moveTo>
                  <a:pt x="162284" y="43884"/>
                </a:moveTo>
                <a:lnTo>
                  <a:pt x="156964" y="46954"/>
                </a:lnTo>
                <a:lnTo>
                  <a:pt x="151645" y="43884"/>
                </a:lnTo>
                <a:close/>
                <a:moveTo>
                  <a:pt x="173895" y="43884"/>
                </a:moveTo>
                <a:lnTo>
                  <a:pt x="168575" y="46954"/>
                </a:lnTo>
                <a:lnTo>
                  <a:pt x="163256" y="43884"/>
                </a:lnTo>
                <a:close/>
                <a:moveTo>
                  <a:pt x="185536" y="43884"/>
                </a:moveTo>
                <a:lnTo>
                  <a:pt x="180217" y="46954"/>
                </a:lnTo>
                <a:lnTo>
                  <a:pt x="174898" y="43884"/>
                </a:lnTo>
                <a:close/>
                <a:moveTo>
                  <a:pt x="197147" y="43884"/>
                </a:moveTo>
                <a:lnTo>
                  <a:pt x="191828" y="46954"/>
                </a:lnTo>
                <a:lnTo>
                  <a:pt x="186509" y="43884"/>
                </a:lnTo>
                <a:close/>
                <a:moveTo>
                  <a:pt x="208789" y="43884"/>
                </a:moveTo>
                <a:lnTo>
                  <a:pt x="203470" y="46954"/>
                </a:lnTo>
                <a:lnTo>
                  <a:pt x="198151" y="43884"/>
                </a:lnTo>
                <a:close/>
                <a:moveTo>
                  <a:pt x="220370" y="43884"/>
                </a:moveTo>
                <a:lnTo>
                  <a:pt x="215051" y="46954"/>
                </a:lnTo>
                <a:lnTo>
                  <a:pt x="209731" y="43884"/>
                </a:lnTo>
                <a:close/>
                <a:moveTo>
                  <a:pt x="232011" y="43884"/>
                </a:moveTo>
                <a:lnTo>
                  <a:pt x="226692" y="46954"/>
                </a:lnTo>
                <a:lnTo>
                  <a:pt x="221373" y="43884"/>
                </a:lnTo>
                <a:close/>
                <a:moveTo>
                  <a:pt x="243622" y="43884"/>
                </a:moveTo>
                <a:lnTo>
                  <a:pt x="238303" y="46954"/>
                </a:lnTo>
                <a:lnTo>
                  <a:pt x="232984" y="43884"/>
                </a:lnTo>
                <a:close/>
                <a:moveTo>
                  <a:pt x="255264" y="43884"/>
                </a:moveTo>
                <a:lnTo>
                  <a:pt x="249945" y="46954"/>
                </a:lnTo>
                <a:lnTo>
                  <a:pt x="244626" y="43884"/>
                </a:lnTo>
                <a:close/>
                <a:moveTo>
                  <a:pt x="266875" y="43884"/>
                </a:moveTo>
                <a:lnTo>
                  <a:pt x="261556" y="46954"/>
                </a:lnTo>
                <a:lnTo>
                  <a:pt x="256237" y="43884"/>
                </a:lnTo>
                <a:close/>
                <a:moveTo>
                  <a:pt x="278517" y="43884"/>
                </a:moveTo>
                <a:lnTo>
                  <a:pt x="273198" y="46954"/>
                </a:lnTo>
                <a:lnTo>
                  <a:pt x="267878" y="43884"/>
                </a:lnTo>
                <a:close/>
                <a:moveTo>
                  <a:pt x="46202" y="44097"/>
                </a:moveTo>
                <a:lnTo>
                  <a:pt x="40883" y="53307"/>
                </a:lnTo>
                <a:lnTo>
                  <a:pt x="40883" y="47167"/>
                </a:lnTo>
                <a:lnTo>
                  <a:pt x="46202" y="44097"/>
                </a:lnTo>
                <a:close/>
                <a:moveTo>
                  <a:pt x="243774" y="44097"/>
                </a:moveTo>
                <a:lnTo>
                  <a:pt x="238455" y="53307"/>
                </a:lnTo>
                <a:lnTo>
                  <a:pt x="238455" y="47167"/>
                </a:lnTo>
                <a:lnTo>
                  <a:pt x="243774" y="44097"/>
                </a:lnTo>
                <a:close/>
                <a:moveTo>
                  <a:pt x="255355" y="44097"/>
                </a:moveTo>
                <a:lnTo>
                  <a:pt x="250036" y="53307"/>
                </a:lnTo>
                <a:lnTo>
                  <a:pt x="250036" y="47167"/>
                </a:lnTo>
                <a:lnTo>
                  <a:pt x="255355" y="44097"/>
                </a:lnTo>
                <a:close/>
                <a:moveTo>
                  <a:pt x="266997" y="44097"/>
                </a:moveTo>
                <a:lnTo>
                  <a:pt x="261678" y="53307"/>
                </a:lnTo>
                <a:lnTo>
                  <a:pt x="261678" y="47167"/>
                </a:lnTo>
                <a:lnTo>
                  <a:pt x="266997" y="44097"/>
                </a:lnTo>
                <a:close/>
                <a:moveTo>
                  <a:pt x="278608" y="44097"/>
                </a:moveTo>
                <a:lnTo>
                  <a:pt x="273289" y="53307"/>
                </a:lnTo>
                <a:lnTo>
                  <a:pt x="273289" y="47167"/>
                </a:lnTo>
                <a:lnTo>
                  <a:pt x="278608" y="44097"/>
                </a:lnTo>
                <a:close/>
                <a:moveTo>
                  <a:pt x="457" y="44158"/>
                </a:moveTo>
                <a:lnTo>
                  <a:pt x="5776" y="47167"/>
                </a:lnTo>
                <a:lnTo>
                  <a:pt x="5776" y="53337"/>
                </a:lnTo>
                <a:lnTo>
                  <a:pt x="457" y="44158"/>
                </a:lnTo>
                <a:close/>
                <a:moveTo>
                  <a:pt x="11369" y="44097"/>
                </a:moveTo>
                <a:lnTo>
                  <a:pt x="6050" y="53337"/>
                </a:lnTo>
                <a:lnTo>
                  <a:pt x="6050" y="47167"/>
                </a:lnTo>
                <a:lnTo>
                  <a:pt x="11369" y="44097"/>
                </a:lnTo>
                <a:close/>
                <a:moveTo>
                  <a:pt x="12098" y="44158"/>
                </a:moveTo>
                <a:lnTo>
                  <a:pt x="17418" y="47167"/>
                </a:lnTo>
                <a:lnTo>
                  <a:pt x="17418" y="53337"/>
                </a:lnTo>
                <a:lnTo>
                  <a:pt x="12098" y="44158"/>
                </a:lnTo>
                <a:close/>
                <a:moveTo>
                  <a:pt x="22980" y="44097"/>
                </a:moveTo>
                <a:lnTo>
                  <a:pt x="17661" y="53337"/>
                </a:lnTo>
                <a:lnTo>
                  <a:pt x="17661" y="47167"/>
                </a:lnTo>
                <a:lnTo>
                  <a:pt x="22980" y="44097"/>
                </a:lnTo>
                <a:close/>
                <a:moveTo>
                  <a:pt x="23710" y="44097"/>
                </a:moveTo>
                <a:lnTo>
                  <a:pt x="29029" y="47167"/>
                </a:lnTo>
                <a:lnTo>
                  <a:pt x="29029" y="53337"/>
                </a:lnTo>
                <a:lnTo>
                  <a:pt x="23710" y="44097"/>
                </a:lnTo>
                <a:close/>
                <a:moveTo>
                  <a:pt x="34622" y="44097"/>
                </a:moveTo>
                <a:lnTo>
                  <a:pt x="29302" y="53337"/>
                </a:lnTo>
                <a:lnTo>
                  <a:pt x="29302" y="47167"/>
                </a:lnTo>
                <a:lnTo>
                  <a:pt x="34622" y="44097"/>
                </a:lnTo>
                <a:close/>
                <a:moveTo>
                  <a:pt x="35290" y="44158"/>
                </a:moveTo>
                <a:lnTo>
                  <a:pt x="40610" y="47167"/>
                </a:lnTo>
                <a:lnTo>
                  <a:pt x="40610" y="53337"/>
                </a:lnTo>
                <a:lnTo>
                  <a:pt x="35290" y="44158"/>
                </a:lnTo>
                <a:close/>
                <a:moveTo>
                  <a:pt x="46932" y="44158"/>
                </a:moveTo>
                <a:lnTo>
                  <a:pt x="52251" y="47228"/>
                </a:lnTo>
                <a:lnTo>
                  <a:pt x="52251" y="53337"/>
                </a:lnTo>
                <a:lnTo>
                  <a:pt x="46932" y="44158"/>
                </a:lnTo>
                <a:close/>
                <a:moveTo>
                  <a:pt x="57844" y="44097"/>
                </a:moveTo>
                <a:lnTo>
                  <a:pt x="52525" y="53337"/>
                </a:lnTo>
                <a:lnTo>
                  <a:pt x="52525" y="47167"/>
                </a:lnTo>
                <a:lnTo>
                  <a:pt x="57844" y="44097"/>
                </a:lnTo>
                <a:close/>
                <a:moveTo>
                  <a:pt x="58543" y="44158"/>
                </a:moveTo>
                <a:lnTo>
                  <a:pt x="63862" y="47228"/>
                </a:lnTo>
                <a:lnTo>
                  <a:pt x="63862" y="53337"/>
                </a:lnTo>
                <a:lnTo>
                  <a:pt x="58543" y="44158"/>
                </a:lnTo>
                <a:close/>
                <a:moveTo>
                  <a:pt x="69455" y="44097"/>
                </a:moveTo>
                <a:lnTo>
                  <a:pt x="64136" y="53337"/>
                </a:lnTo>
                <a:lnTo>
                  <a:pt x="64136" y="47167"/>
                </a:lnTo>
                <a:lnTo>
                  <a:pt x="69455" y="44097"/>
                </a:lnTo>
                <a:close/>
                <a:moveTo>
                  <a:pt x="70185" y="44158"/>
                </a:moveTo>
                <a:lnTo>
                  <a:pt x="75504" y="47228"/>
                </a:lnTo>
                <a:lnTo>
                  <a:pt x="75504" y="53337"/>
                </a:lnTo>
                <a:lnTo>
                  <a:pt x="70185" y="44158"/>
                </a:lnTo>
                <a:close/>
                <a:moveTo>
                  <a:pt x="81097" y="44097"/>
                </a:moveTo>
                <a:lnTo>
                  <a:pt x="75777" y="53337"/>
                </a:lnTo>
                <a:lnTo>
                  <a:pt x="75777" y="47167"/>
                </a:lnTo>
                <a:lnTo>
                  <a:pt x="81097" y="44097"/>
                </a:lnTo>
                <a:close/>
                <a:moveTo>
                  <a:pt x="81796" y="44158"/>
                </a:moveTo>
                <a:lnTo>
                  <a:pt x="87115" y="47228"/>
                </a:lnTo>
                <a:lnTo>
                  <a:pt x="87115" y="53337"/>
                </a:lnTo>
                <a:lnTo>
                  <a:pt x="81796" y="44158"/>
                </a:lnTo>
                <a:close/>
                <a:moveTo>
                  <a:pt x="92708" y="44097"/>
                </a:moveTo>
                <a:lnTo>
                  <a:pt x="87389" y="53337"/>
                </a:lnTo>
                <a:lnTo>
                  <a:pt x="87389" y="47167"/>
                </a:lnTo>
                <a:lnTo>
                  <a:pt x="92708" y="44097"/>
                </a:lnTo>
                <a:close/>
                <a:moveTo>
                  <a:pt x="93437" y="44158"/>
                </a:moveTo>
                <a:lnTo>
                  <a:pt x="98757" y="47228"/>
                </a:lnTo>
                <a:lnTo>
                  <a:pt x="98757" y="53337"/>
                </a:lnTo>
                <a:lnTo>
                  <a:pt x="93437" y="44158"/>
                </a:lnTo>
                <a:close/>
                <a:moveTo>
                  <a:pt x="104349" y="44097"/>
                </a:moveTo>
                <a:lnTo>
                  <a:pt x="99030" y="53337"/>
                </a:lnTo>
                <a:lnTo>
                  <a:pt x="99030" y="47167"/>
                </a:lnTo>
                <a:lnTo>
                  <a:pt x="104349" y="44097"/>
                </a:lnTo>
                <a:close/>
                <a:moveTo>
                  <a:pt x="105018" y="44158"/>
                </a:moveTo>
                <a:lnTo>
                  <a:pt x="110337" y="47228"/>
                </a:lnTo>
                <a:lnTo>
                  <a:pt x="110337" y="53337"/>
                </a:lnTo>
                <a:lnTo>
                  <a:pt x="105018" y="44158"/>
                </a:lnTo>
                <a:close/>
                <a:moveTo>
                  <a:pt x="115930" y="44097"/>
                </a:moveTo>
                <a:lnTo>
                  <a:pt x="110611" y="53337"/>
                </a:lnTo>
                <a:lnTo>
                  <a:pt x="110611" y="47167"/>
                </a:lnTo>
                <a:lnTo>
                  <a:pt x="115930" y="44097"/>
                </a:lnTo>
                <a:close/>
                <a:moveTo>
                  <a:pt x="116660" y="44158"/>
                </a:moveTo>
                <a:lnTo>
                  <a:pt x="121979" y="47228"/>
                </a:lnTo>
                <a:lnTo>
                  <a:pt x="121979" y="53337"/>
                </a:lnTo>
                <a:lnTo>
                  <a:pt x="116660" y="44158"/>
                </a:lnTo>
                <a:close/>
                <a:moveTo>
                  <a:pt x="127541" y="44097"/>
                </a:moveTo>
                <a:lnTo>
                  <a:pt x="122222" y="53337"/>
                </a:lnTo>
                <a:lnTo>
                  <a:pt x="122222" y="47167"/>
                </a:lnTo>
                <a:lnTo>
                  <a:pt x="127541" y="44097"/>
                </a:lnTo>
                <a:close/>
                <a:moveTo>
                  <a:pt x="128271" y="44158"/>
                </a:moveTo>
                <a:lnTo>
                  <a:pt x="133590" y="47228"/>
                </a:lnTo>
                <a:lnTo>
                  <a:pt x="133590" y="53337"/>
                </a:lnTo>
                <a:lnTo>
                  <a:pt x="128271" y="44158"/>
                </a:lnTo>
                <a:close/>
                <a:moveTo>
                  <a:pt x="139183" y="44097"/>
                </a:moveTo>
                <a:lnTo>
                  <a:pt x="133864" y="53337"/>
                </a:lnTo>
                <a:lnTo>
                  <a:pt x="133864" y="47167"/>
                </a:lnTo>
                <a:lnTo>
                  <a:pt x="139183" y="44097"/>
                </a:lnTo>
                <a:close/>
                <a:moveTo>
                  <a:pt x="139912" y="44158"/>
                </a:moveTo>
                <a:lnTo>
                  <a:pt x="145232" y="47228"/>
                </a:lnTo>
                <a:lnTo>
                  <a:pt x="145232" y="53337"/>
                </a:lnTo>
                <a:lnTo>
                  <a:pt x="139912" y="44158"/>
                </a:lnTo>
                <a:close/>
                <a:moveTo>
                  <a:pt x="150794" y="44097"/>
                </a:moveTo>
                <a:lnTo>
                  <a:pt x="145475" y="53337"/>
                </a:lnTo>
                <a:lnTo>
                  <a:pt x="145475" y="47167"/>
                </a:lnTo>
                <a:lnTo>
                  <a:pt x="150794" y="44097"/>
                </a:lnTo>
                <a:close/>
                <a:moveTo>
                  <a:pt x="151523" y="44158"/>
                </a:moveTo>
                <a:lnTo>
                  <a:pt x="156843" y="47228"/>
                </a:lnTo>
                <a:lnTo>
                  <a:pt x="156843" y="53337"/>
                </a:lnTo>
                <a:lnTo>
                  <a:pt x="151523" y="44158"/>
                </a:lnTo>
                <a:close/>
                <a:moveTo>
                  <a:pt x="162436" y="44097"/>
                </a:moveTo>
                <a:lnTo>
                  <a:pt x="157116" y="53337"/>
                </a:lnTo>
                <a:lnTo>
                  <a:pt x="157116" y="47167"/>
                </a:lnTo>
                <a:lnTo>
                  <a:pt x="162436" y="44097"/>
                </a:lnTo>
                <a:close/>
                <a:moveTo>
                  <a:pt x="163165" y="44158"/>
                </a:moveTo>
                <a:lnTo>
                  <a:pt x="168484" y="47228"/>
                </a:lnTo>
                <a:lnTo>
                  <a:pt x="168484" y="53337"/>
                </a:lnTo>
                <a:lnTo>
                  <a:pt x="163165" y="44158"/>
                </a:lnTo>
                <a:close/>
                <a:moveTo>
                  <a:pt x="174047" y="44097"/>
                </a:moveTo>
                <a:lnTo>
                  <a:pt x="168727" y="53337"/>
                </a:lnTo>
                <a:lnTo>
                  <a:pt x="168727" y="47167"/>
                </a:lnTo>
                <a:lnTo>
                  <a:pt x="174047" y="44097"/>
                </a:lnTo>
                <a:close/>
                <a:moveTo>
                  <a:pt x="174746" y="44158"/>
                </a:moveTo>
                <a:lnTo>
                  <a:pt x="180065" y="47228"/>
                </a:lnTo>
                <a:lnTo>
                  <a:pt x="180065" y="53337"/>
                </a:lnTo>
                <a:lnTo>
                  <a:pt x="174746" y="44158"/>
                </a:lnTo>
                <a:close/>
                <a:moveTo>
                  <a:pt x="185658" y="44097"/>
                </a:moveTo>
                <a:lnTo>
                  <a:pt x="180339" y="53337"/>
                </a:lnTo>
                <a:lnTo>
                  <a:pt x="180339" y="47167"/>
                </a:lnTo>
                <a:lnTo>
                  <a:pt x="185658" y="44097"/>
                </a:lnTo>
                <a:close/>
                <a:moveTo>
                  <a:pt x="186357" y="44158"/>
                </a:moveTo>
                <a:lnTo>
                  <a:pt x="191676" y="47228"/>
                </a:lnTo>
                <a:lnTo>
                  <a:pt x="191676" y="53337"/>
                </a:lnTo>
                <a:lnTo>
                  <a:pt x="186357" y="44158"/>
                </a:lnTo>
                <a:close/>
                <a:moveTo>
                  <a:pt x="197269" y="44097"/>
                </a:moveTo>
                <a:lnTo>
                  <a:pt x="191950" y="53337"/>
                </a:lnTo>
                <a:lnTo>
                  <a:pt x="191950" y="47167"/>
                </a:lnTo>
                <a:lnTo>
                  <a:pt x="197269" y="44097"/>
                </a:lnTo>
                <a:close/>
                <a:moveTo>
                  <a:pt x="197999" y="44158"/>
                </a:moveTo>
                <a:lnTo>
                  <a:pt x="203318" y="47228"/>
                </a:lnTo>
                <a:lnTo>
                  <a:pt x="203318" y="53337"/>
                </a:lnTo>
                <a:lnTo>
                  <a:pt x="197999" y="44158"/>
                </a:lnTo>
                <a:close/>
                <a:moveTo>
                  <a:pt x="208911" y="44097"/>
                </a:moveTo>
                <a:lnTo>
                  <a:pt x="203591" y="53337"/>
                </a:lnTo>
                <a:lnTo>
                  <a:pt x="203591" y="47167"/>
                </a:lnTo>
                <a:lnTo>
                  <a:pt x="208911" y="44097"/>
                </a:lnTo>
                <a:close/>
                <a:moveTo>
                  <a:pt x="209610" y="44158"/>
                </a:moveTo>
                <a:lnTo>
                  <a:pt x="214929" y="47228"/>
                </a:lnTo>
                <a:lnTo>
                  <a:pt x="214929" y="53337"/>
                </a:lnTo>
                <a:lnTo>
                  <a:pt x="209610" y="44158"/>
                </a:lnTo>
                <a:close/>
                <a:moveTo>
                  <a:pt x="220522" y="44097"/>
                </a:moveTo>
                <a:lnTo>
                  <a:pt x="215202" y="53337"/>
                </a:lnTo>
                <a:lnTo>
                  <a:pt x="215202" y="47167"/>
                </a:lnTo>
                <a:lnTo>
                  <a:pt x="220522" y="44097"/>
                </a:lnTo>
                <a:close/>
                <a:moveTo>
                  <a:pt x="221251" y="44158"/>
                </a:moveTo>
                <a:lnTo>
                  <a:pt x="226570" y="47228"/>
                </a:lnTo>
                <a:lnTo>
                  <a:pt x="226570" y="53337"/>
                </a:lnTo>
                <a:lnTo>
                  <a:pt x="221251" y="44158"/>
                </a:lnTo>
                <a:close/>
                <a:moveTo>
                  <a:pt x="232163" y="44097"/>
                </a:moveTo>
                <a:lnTo>
                  <a:pt x="226844" y="53337"/>
                </a:lnTo>
                <a:lnTo>
                  <a:pt x="226844" y="47167"/>
                </a:lnTo>
                <a:lnTo>
                  <a:pt x="232163" y="44097"/>
                </a:lnTo>
                <a:close/>
                <a:moveTo>
                  <a:pt x="232862" y="44097"/>
                </a:moveTo>
                <a:lnTo>
                  <a:pt x="238182" y="47167"/>
                </a:lnTo>
                <a:lnTo>
                  <a:pt x="238182" y="53337"/>
                </a:lnTo>
                <a:lnTo>
                  <a:pt x="232862" y="44097"/>
                </a:lnTo>
                <a:close/>
                <a:moveTo>
                  <a:pt x="244474" y="44097"/>
                </a:moveTo>
                <a:lnTo>
                  <a:pt x="249793" y="47167"/>
                </a:lnTo>
                <a:lnTo>
                  <a:pt x="249793" y="53337"/>
                </a:lnTo>
                <a:lnTo>
                  <a:pt x="244474" y="44097"/>
                </a:lnTo>
                <a:close/>
                <a:moveTo>
                  <a:pt x="256085" y="44097"/>
                </a:moveTo>
                <a:lnTo>
                  <a:pt x="261404" y="47167"/>
                </a:lnTo>
                <a:lnTo>
                  <a:pt x="261404" y="53337"/>
                </a:lnTo>
                <a:lnTo>
                  <a:pt x="256085" y="44097"/>
                </a:lnTo>
                <a:close/>
                <a:moveTo>
                  <a:pt x="267726" y="44097"/>
                </a:moveTo>
                <a:lnTo>
                  <a:pt x="273046" y="47167"/>
                </a:lnTo>
                <a:lnTo>
                  <a:pt x="273046" y="53337"/>
                </a:lnTo>
                <a:lnTo>
                  <a:pt x="267726" y="44097"/>
                </a:lnTo>
                <a:close/>
                <a:moveTo>
                  <a:pt x="11855" y="44249"/>
                </a:moveTo>
                <a:lnTo>
                  <a:pt x="17174" y="53459"/>
                </a:lnTo>
                <a:lnTo>
                  <a:pt x="17174" y="53459"/>
                </a:lnTo>
                <a:lnTo>
                  <a:pt x="11855" y="50389"/>
                </a:lnTo>
                <a:lnTo>
                  <a:pt x="11855" y="44249"/>
                </a:lnTo>
                <a:close/>
                <a:moveTo>
                  <a:pt x="23497" y="44249"/>
                </a:moveTo>
                <a:lnTo>
                  <a:pt x="28816" y="53459"/>
                </a:lnTo>
                <a:lnTo>
                  <a:pt x="28816" y="53459"/>
                </a:lnTo>
                <a:lnTo>
                  <a:pt x="23497" y="50389"/>
                </a:lnTo>
                <a:lnTo>
                  <a:pt x="23497" y="44249"/>
                </a:lnTo>
                <a:close/>
                <a:moveTo>
                  <a:pt x="35078" y="44249"/>
                </a:moveTo>
                <a:lnTo>
                  <a:pt x="40397" y="53459"/>
                </a:lnTo>
                <a:lnTo>
                  <a:pt x="40397" y="53459"/>
                </a:lnTo>
                <a:lnTo>
                  <a:pt x="35078" y="50389"/>
                </a:lnTo>
                <a:lnTo>
                  <a:pt x="35078" y="44249"/>
                </a:lnTo>
                <a:close/>
                <a:moveTo>
                  <a:pt x="93194" y="44249"/>
                </a:moveTo>
                <a:lnTo>
                  <a:pt x="98513" y="53459"/>
                </a:lnTo>
                <a:lnTo>
                  <a:pt x="98513" y="53459"/>
                </a:lnTo>
                <a:lnTo>
                  <a:pt x="93194" y="50419"/>
                </a:lnTo>
                <a:lnTo>
                  <a:pt x="93194" y="44249"/>
                </a:lnTo>
                <a:close/>
                <a:moveTo>
                  <a:pt x="244" y="44249"/>
                </a:moveTo>
                <a:lnTo>
                  <a:pt x="5563" y="53459"/>
                </a:lnTo>
                <a:lnTo>
                  <a:pt x="214" y="50389"/>
                </a:lnTo>
                <a:lnTo>
                  <a:pt x="214" y="44249"/>
                </a:lnTo>
                <a:close/>
                <a:moveTo>
                  <a:pt x="46689" y="44249"/>
                </a:moveTo>
                <a:lnTo>
                  <a:pt x="52008" y="53459"/>
                </a:lnTo>
                <a:lnTo>
                  <a:pt x="46689" y="50389"/>
                </a:lnTo>
                <a:lnTo>
                  <a:pt x="46689" y="44249"/>
                </a:lnTo>
                <a:close/>
                <a:moveTo>
                  <a:pt x="58330" y="44249"/>
                </a:moveTo>
                <a:lnTo>
                  <a:pt x="63650" y="53459"/>
                </a:lnTo>
                <a:lnTo>
                  <a:pt x="58330" y="50419"/>
                </a:lnTo>
                <a:lnTo>
                  <a:pt x="58330" y="44249"/>
                </a:lnTo>
                <a:close/>
                <a:moveTo>
                  <a:pt x="69941" y="44249"/>
                </a:moveTo>
                <a:lnTo>
                  <a:pt x="75261" y="53459"/>
                </a:lnTo>
                <a:lnTo>
                  <a:pt x="69941" y="50419"/>
                </a:lnTo>
                <a:lnTo>
                  <a:pt x="69941" y="44249"/>
                </a:lnTo>
                <a:close/>
                <a:moveTo>
                  <a:pt x="81583" y="44249"/>
                </a:moveTo>
                <a:lnTo>
                  <a:pt x="86902" y="53459"/>
                </a:lnTo>
                <a:lnTo>
                  <a:pt x="81583" y="50419"/>
                </a:lnTo>
                <a:lnTo>
                  <a:pt x="81583" y="44249"/>
                </a:lnTo>
                <a:close/>
                <a:moveTo>
                  <a:pt x="104836" y="44249"/>
                </a:moveTo>
                <a:lnTo>
                  <a:pt x="110155" y="53459"/>
                </a:lnTo>
                <a:lnTo>
                  <a:pt x="104836" y="50419"/>
                </a:lnTo>
                <a:lnTo>
                  <a:pt x="104836" y="44249"/>
                </a:lnTo>
                <a:close/>
                <a:moveTo>
                  <a:pt x="116416" y="44249"/>
                </a:moveTo>
                <a:lnTo>
                  <a:pt x="121736" y="53459"/>
                </a:lnTo>
                <a:lnTo>
                  <a:pt x="116416" y="50419"/>
                </a:lnTo>
                <a:lnTo>
                  <a:pt x="116416" y="44249"/>
                </a:lnTo>
                <a:close/>
                <a:moveTo>
                  <a:pt x="128058" y="44249"/>
                </a:moveTo>
                <a:lnTo>
                  <a:pt x="133377" y="53459"/>
                </a:lnTo>
                <a:lnTo>
                  <a:pt x="128058" y="50419"/>
                </a:lnTo>
                <a:lnTo>
                  <a:pt x="128058" y="44249"/>
                </a:lnTo>
                <a:close/>
                <a:moveTo>
                  <a:pt x="139669" y="44249"/>
                </a:moveTo>
                <a:lnTo>
                  <a:pt x="144988" y="53459"/>
                </a:lnTo>
                <a:lnTo>
                  <a:pt x="139669" y="50419"/>
                </a:lnTo>
                <a:lnTo>
                  <a:pt x="139669" y="44249"/>
                </a:lnTo>
                <a:close/>
                <a:moveTo>
                  <a:pt x="151311" y="44249"/>
                </a:moveTo>
                <a:lnTo>
                  <a:pt x="156630" y="53459"/>
                </a:lnTo>
                <a:lnTo>
                  <a:pt x="151311" y="50419"/>
                </a:lnTo>
                <a:lnTo>
                  <a:pt x="151311" y="44249"/>
                </a:lnTo>
                <a:close/>
                <a:moveTo>
                  <a:pt x="162922" y="44249"/>
                </a:moveTo>
                <a:lnTo>
                  <a:pt x="168241" y="53459"/>
                </a:lnTo>
                <a:lnTo>
                  <a:pt x="162922" y="50419"/>
                </a:lnTo>
                <a:lnTo>
                  <a:pt x="162922" y="44249"/>
                </a:lnTo>
                <a:close/>
                <a:moveTo>
                  <a:pt x="174503" y="44249"/>
                </a:moveTo>
                <a:lnTo>
                  <a:pt x="179822" y="53459"/>
                </a:lnTo>
                <a:lnTo>
                  <a:pt x="174503" y="50419"/>
                </a:lnTo>
                <a:lnTo>
                  <a:pt x="174503" y="44249"/>
                </a:lnTo>
                <a:close/>
                <a:moveTo>
                  <a:pt x="186144" y="44249"/>
                </a:moveTo>
                <a:lnTo>
                  <a:pt x="191463" y="53459"/>
                </a:lnTo>
                <a:lnTo>
                  <a:pt x="186144" y="50419"/>
                </a:lnTo>
                <a:lnTo>
                  <a:pt x="186144" y="44249"/>
                </a:lnTo>
                <a:close/>
                <a:moveTo>
                  <a:pt x="197755" y="44249"/>
                </a:moveTo>
                <a:lnTo>
                  <a:pt x="203075" y="53459"/>
                </a:lnTo>
                <a:lnTo>
                  <a:pt x="197755" y="50419"/>
                </a:lnTo>
                <a:lnTo>
                  <a:pt x="197755" y="44249"/>
                </a:lnTo>
                <a:close/>
                <a:moveTo>
                  <a:pt x="209397" y="44249"/>
                </a:moveTo>
                <a:lnTo>
                  <a:pt x="214716" y="53459"/>
                </a:lnTo>
                <a:lnTo>
                  <a:pt x="209397" y="50419"/>
                </a:lnTo>
                <a:lnTo>
                  <a:pt x="209397" y="44249"/>
                </a:lnTo>
                <a:close/>
                <a:moveTo>
                  <a:pt x="221008" y="44249"/>
                </a:moveTo>
                <a:lnTo>
                  <a:pt x="226327" y="53459"/>
                </a:lnTo>
                <a:lnTo>
                  <a:pt x="221008" y="50419"/>
                </a:lnTo>
                <a:lnTo>
                  <a:pt x="221008" y="44249"/>
                </a:lnTo>
                <a:close/>
                <a:moveTo>
                  <a:pt x="232650" y="44249"/>
                </a:moveTo>
                <a:lnTo>
                  <a:pt x="237969" y="53459"/>
                </a:lnTo>
                <a:lnTo>
                  <a:pt x="232650" y="50419"/>
                </a:lnTo>
                <a:lnTo>
                  <a:pt x="232650" y="44249"/>
                </a:lnTo>
                <a:close/>
                <a:moveTo>
                  <a:pt x="244230" y="44249"/>
                </a:moveTo>
                <a:lnTo>
                  <a:pt x="249550" y="53459"/>
                </a:lnTo>
                <a:lnTo>
                  <a:pt x="244230" y="50419"/>
                </a:lnTo>
                <a:lnTo>
                  <a:pt x="244230" y="44249"/>
                </a:lnTo>
                <a:close/>
                <a:moveTo>
                  <a:pt x="255872" y="44249"/>
                </a:moveTo>
                <a:lnTo>
                  <a:pt x="261191" y="53459"/>
                </a:lnTo>
                <a:lnTo>
                  <a:pt x="255872" y="50419"/>
                </a:lnTo>
                <a:lnTo>
                  <a:pt x="255872" y="44249"/>
                </a:lnTo>
                <a:close/>
                <a:moveTo>
                  <a:pt x="267483" y="44249"/>
                </a:moveTo>
                <a:lnTo>
                  <a:pt x="272802" y="53459"/>
                </a:lnTo>
                <a:lnTo>
                  <a:pt x="267483" y="50419"/>
                </a:lnTo>
                <a:lnTo>
                  <a:pt x="267483" y="44249"/>
                </a:lnTo>
                <a:close/>
                <a:moveTo>
                  <a:pt x="58057" y="44310"/>
                </a:moveTo>
                <a:lnTo>
                  <a:pt x="58057" y="50419"/>
                </a:lnTo>
                <a:lnTo>
                  <a:pt x="52737" y="53489"/>
                </a:lnTo>
                <a:lnTo>
                  <a:pt x="52737" y="53489"/>
                </a:lnTo>
                <a:lnTo>
                  <a:pt x="58057" y="44310"/>
                </a:lnTo>
                <a:close/>
                <a:moveTo>
                  <a:pt x="69698" y="44310"/>
                </a:moveTo>
                <a:lnTo>
                  <a:pt x="69698" y="50419"/>
                </a:lnTo>
                <a:lnTo>
                  <a:pt x="64379" y="53489"/>
                </a:lnTo>
                <a:lnTo>
                  <a:pt x="64379" y="53489"/>
                </a:lnTo>
                <a:lnTo>
                  <a:pt x="69698" y="44310"/>
                </a:lnTo>
                <a:close/>
                <a:moveTo>
                  <a:pt x="81309" y="44310"/>
                </a:moveTo>
                <a:lnTo>
                  <a:pt x="81309" y="50419"/>
                </a:lnTo>
                <a:lnTo>
                  <a:pt x="75990" y="53489"/>
                </a:lnTo>
                <a:lnTo>
                  <a:pt x="75990" y="53489"/>
                </a:lnTo>
                <a:lnTo>
                  <a:pt x="81309" y="44310"/>
                </a:lnTo>
                <a:close/>
                <a:moveTo>
                  <a:pt x="92951" y="44310"/>
                </a:moveTo>
                <a:lnTo>
                  <a:pt x="92951" y="50419"/>
                </a:lnTo>
                <a:lnTo>
                  <a:pt x="87632" y="53489"/>
                </a:lnTo>
                <a:lnTo>
                  <a:pt x="87632" y="53489"/>
                </a:lnTo>
                <a:lnTo>
                  <a:pt x="92951" y="44310"/>
                </a:lnTo>
                <a:close/>
                <a:moveTo>
                  <a:pt x="104562" y="44310"/>
                </a:moveTo>
                <a:lnTo>
                  <a:pt x="104562" y="50419"/>
                </a:lnTo>
                <a:lnTo>
                  <a:pt x="99243" y="53489"/>
                </a:lnTo>
                <a:lnTo>
                  <a:pt x="99243" y="53489"/>
                </a:lnTo>
                <a:lnTo>
                  <a:pt x="104562" y="44310"/>
                </a:lnTo>
                <a:close/>
                <a:moveTo>
                  <a:pt x="116143" y="44310"/>
                </a:moveTo>
                <a:lnTo>
                  <a:pt x="116143" y="50419"/>
                </a:lnTo>
                <a:lnTo>
                  <a:pt x="110824" y="53489"/>
                </a:lnTo>
                <a:lnTo>
                  <a:pt x="110824" y="53489"/>
                </a:lnTo>
                <a:lnTo>
                  <a:pt x="116143" y="44310"/>
                </a:lnTo>
                <a:close/>
                <a:moveTo>
                  <a:pt x="127784" y="44310"/>
                </a:moveTo>
                <a:lnTo>
                  <a:pt x="127784" y="50419"/>
                </a:lnTo>
                <a:lnTo>
                  <a:pt x="122465" y="53489"/>
                </a:lnTo>
                <a:lnTo>
                  <a:pt x="122465" y="53489"/>
                </a:lnTo>
                <a:lnTo>
                  <a:pt x="127784" y="44310"/>
                </a:lnTo>
                <a:close/>
                <a:moveTo>
                  <a:pt x="139396" y="44310"/>
                </a:moveTo>
                <a:lnTo>
                  <a:pt x="139396" y="50419"/>
                </a:lnTo>
                <a:lnTo>
                  <a:pt x="134076" y="53489"/>
                </a:lnTo>
                <a:lnTo>
                  <a:pt x="134076" y="53489"/>
                </a:lnTo>
                <a:lnTo>
                  <a:pt x="139396" y="44310"/>
                </a:lnTo>
                <a:close/>
                <a:moveTo>
                  <a:pt x="151037" y="44310"/>
                </a:moveTo>
                <a:lnTo>
                  <a:pt x="151037" y="50419"/>
                </a:lnTo>
                <a:lnTo>
                  <a:pt x="145718" y="53489"/>
                </a:lnTo>
                <a:lnTo>
                  <a:pt x="145718" y="53489"/>
                </a:lnTo>
                <a:lnTo>
                  <a:pt x="151037" y="44310"/>
                </a:lnTo>
                <a:close/>
                <a:moveTo>
                  <a:pt x="162648" y="44310"/>
                </a:moveTo>
                <a:lnTo>
                  <a:pt x="162648" y="50419"/>
                </a:lnTo>
                <a:lnTo>
                  <a:pt x="157329" y="53489"/>
                </a:lnTo>
                <a:lnTo>
                  <a:pt x="157329" y="53489"/>
                </a:lnTo>
                <a:lnTo>
                  <a:pt x="162648" y="44310"/>
                </a:lnTo>
                <a:close/>
                <a:moveTo>
                  <a:pt x="174290" y="44310"/>
                </a:moveTo>
                <a:lnTo>
                  <a:pt x="174290" y="50419"/>
                </a:lnTo>
                <a:lnTo>
                  <a:pt x="168971" y="53489"/>
                </a:lnTo>
                <a:lnTo>
                  <a:pt x="168971" y="53489"/>
                </a:lnTo>
                <a:lnTo>
                  <a:pt x="174290" y="44310"/>
                </a:lnTo>
                <a:close/>
                <a:moveTo>
                  <a:pt x="185871" y="44310"/>
                </a:moveTo>
                <a:lnTo>
                  <a:pt x="185871" y="50419"/>
                </a:lnTo>
                <a:lnTo>
                  <a:pt x="180551" y="53489"/>
                </a:lnTo>
                <a:lnTo>
                  <a:pt x="180551" y="53489"/>
                </a:lnTo>
                <a:lnTo>
                  <a:pt x="185871" y="44310"/>
                </a:lnTo>
                <a:close/>
                <a:moveTo>
                  <a:pt x="197512" y="44310"/>
                </a:moveTo>
                <a:lnTo>
                  <a:pt x="197512" y="50419"/>
                </a:lnTo>
                <a:lnTo>
                  <a:pt x="192193" y="53489"/>
                </a:lnTo>
                <a:lnTo>
                  <a:pt x="192193" y="53489"/>
                </a:lnTo>
                <a:lnTo>
                  <a:pt x="197512" y="44310"/>
                </a:lnTo>
                <a:close/>
                <a:moveTo>
                  <a:pt x="209123" y="44310"/>
                </a:moveTo>
                <a:lnTo>
                  <a:pt x="209123" y="50419"/>
                </a:lnTo>
                <a:lnTo>
                  <a:pt x="203804" y="53489"/>
                </a:lnTo>
                <a:lnTo>
                  <a:pt x="203804" y="53489"/>
                </a:lnTo>
                <a:lnTo>
                  <a:pt x="209123" y="44310"/>
                </a:lnTo>
                <a:close/>
                <a:moveTo>
                  <a:pt x="220765" y="44310"/>
                </a:moveTo>
                <a:lnTo>
                  <a:pt x="220765" y="50419"/>
                </a:lnTo>
                <a:lnTo>
                  <a:pt x="215446" y="53489"/>
                </a:lnTo>
                <a:lnTo>
                  <a:pt x="215446" y="53489"/>
                </a:lnTo>
                <a:lnTo>
                  <a:pt x="220765" y="44310"/>
                </a:lnTo>
                <a:close/>
                <a:moveTo>
                  <a:pt x="243957" y="44310"/>
                </a:moveTo>
                <a:lnTo>
                  <a:pt x="243957" y="50419"/>
                </a:lnTo>
                <a:lnTo>
                  <a:pt x="238638" y="53489"/>
                </a:lnTo>
                <a:lnTo>
                  <a:pt x="238638" y="53489"/>
                </a:lnTo>
                <a:lnTo>
                  <a:pt x="243957" y="44310"/>
                </a:lnTo>
                <a:close/>
                <a:moveTo>
                  <a:pt x="255598" y="44310"/>
                </a:moveTo>
                <a:lnTo>
                  <a:pt x="255598" y="50419"/>
                </a:lnTo>
                <a:lnTo>
                  <a:pt x="250279" y="53489"/>
                </a:lnTo>
                <a:lnTo>
                  <a:pt x="250279" y="53489"/>
                </a:lnTo>
                <a:lnTo>
                  <a:pt x="255598" y="44310"/>
                </a:lnTo>
                <a:close/>
                <a:moveTo>
                  <a:pt x="34834" y="44249"/>
                </a:moveTo>
                <a:lnTo>
                  <a:pt x="34834" y="50419"/>
                </a:lnTo>
                <a:lnTo>
                  <a:pt x="29515" y="53489"/>
                </a:lnTo>
                <a:lnTo>
                  <a:pt x="29515" y="53489"/>
                </a:lnTo>
                <a:lnTo>
                  <a:pt x="34834" y="44249"/>
                </a:lnTo>
                <a:close/>
                <a:moveTo>
                  <a:pt x="46446" y="44249"/>
                </a:moveTo>
                <a:lnTo>
                  <a:pt x="46446" y="50419"/>
                </a:lnTo>
                <a:lnTo>
                  <a:pt x="41126" y="53489"/>
                </a:lnTo>
                <a:lnTo>
                  <a:pt x="41126" y="53489"/>
                </a:lnTo>
                <a:lnTo>
                  <a:pt x="46446" y="44249"/>
                </a:lnTo>
                <a:close/>
                <a:moveTo>
                  <a:pt x="232376" y="44310"/>
                </a:moveTo>
                <a:lnTo>
                  <a:pt x="232376" y="50419"/>
                </a:lnTo>
                <a:lnTo>
                  <a:pt x="227057" y="53489"/>
                </a:lnTo>
                <a:lnTo>
                  <a:pt x="232376" y="44310"/>
                </a:lnTo>
                <a:close/>
                <a:moveTo>
                  <a:pt x="267210" y="44310"/>
                </a:moveTo>
                <a:lnTo>
                  <a:pt x="267210" y="50419"/>
                </a:lnTo>
                <a:lnTo>
                  <a:pt x="261890" y="53489"/>
                </a:lnTo>
                <a:lnTo>
                  <a:pt x="267210" y="44310"/>
                </a:lnTo>
                <a:close/>
                <a:moveTo>
                  <a:pt x="278851" y="44310"/>
                </a:moveTo>
                <a:lnTo>
                  <a:pt x="278851" y="50419"/>
                </a:lnTo>
                <a:lnTo>
                  <a:pt x="273532" y="53489"/>
                </a:lnTo>
                <a:lnTo>
                  <a:pt x="278851" y="44310"/>
                </a:lnTo>
                <a:close/>
                <a:moveTo>
                  <a:pt x="11582" y="44249"/>
                </a:moveTo>
                <a:lnTo>
                  <a:pt x="11582" y="50419"/>
                </a:lnTo>
                <a:lnTo>
                  <a:pt x="6262" y="53489"/>
                </a:lnTo>
                <a:lnTo>
                  <a:pt x="11582" y="44249"/>
                </a:lnTo>
                <a:close/>
                <a:moveTo>
                  <a:pt x="23223" y="44310"/>
                </a:moveTo>
                <a:lnTo>
                  <a:pt x="23223" y="50419"/>
                </a:lnTo>
                <a:lnTo>
                  <a:pt x="17904" y="53489"/>
                </a:lnTo>
                <a:lnTo>
                  <a:pt x="23223" y="44310"/>
                </a:lnTo>
                <a:close/>
                <a:moveTo>
                  <a:pt x="69850" y="50601"/>
                </a:moveTo>
                <a:lnTo>
                  <a:pt x="75169" y="53671"/>
                </a:lnTo>
                <a:lnTo>
                  <a:pt x="64531" y="53671"/>
                </a:lnTo>
                <a:lnTo>
                  <a:pt x="69850" y="50601"/>
                </a:lnTo>
                <a:close/>
                <a:moveTo>
                  <a:pt x="81431" y="50601"/>
                </a:moveTo>
                <a:lnTo>
                  <a:pt x="86750" y="53671"/>
                </a:lnTo>
                <a:lnTo>
                  <a:pt x="76112" y="53671"/>
                </a:lnTo>
                <a:lnTo>
                  <a:pt x="81431" y="50601"/>
                </a:lnTo>
                <a:close/>
                <a:moveTo>
                  <a:pt x="93042" y="50601"/>
                </a:moveTo>
                <a:lnTo>
                  <a:pt x="98361" y="53671"/>
                </a:lnTo>
                <a:lnTo>
                  <a:pt x="87723" y="53671"/>
                </a:lnTo>
                <a:lnTo>
                  <a:pt x="93042" y="50601"/>
                </a:lnTo>
                <a:close/>
                <a:moveTo>
                  <a:pt x="104684" y="50601"/>
                </a:moveTo>
                <a:lnTo>
                  <a:pt x="110003" y="53671"/>
                </a:lnTo>
                <a:lnTo>
                  <a:pt x="99364" y="53671"/>
                </a:lnTo>
                <a:lnTo>
                  <a:pt x="104684" y="50601"/>
                </a:lnTo>
                <a:close/>
                <a:moveTo>
                  <a:pt x="116295" y="50601"/>
                </a:moveTo>
                <a:lnTo>
                  <a:pt x="121614" y="53671"/>
                </a:lnTo>
                <a:lnTo>
                  <a:pt x="110976" y="53671"/>
                </a:lnTo>
                <a:lnTo>
                  <a:pt x="116295" y="50601"/>
                </a:lnTo>
                <a:close/>
                <a:moveTo>
                  <a:pt x="127936" y="50601"/>
                </a:moveTo>
                <a:lnTo>
                  <a:pt x="133256" y="53671"/>
                </a:lnTo>
                <a:lnTo>
                  <a:pt x="122617" y="53671"/>
                </a:lnTo>
                <a:lnTo>
                  <a:pt x="127936" y="50601"/>
                </a:lnTo>
                <a:close/>
                <a:moveTo>
                  <a:pt x="139548" y="50601"/>
                </a:moveTo>
                <a:lnTo>
                  <a:pt x="144867" y="53671"/>
                </a:lnTo>
                <a:lnTo>
                  <a:pt x="134228" y="53671"/>
                </a:lnTo>
                <a:lnTo>
                  <a:pt x="139548" y="50601"/>
                </a:lnTo>
                <a:close/>
                <a:moveTo>
                  <a:pt x="151159" y="50601"/>
                </a:moveTo>
                <a:lnTo>
                  <a:pt x="156478" y="53671"/>
                </a:lnTo>
                <a:lnTo>
                  <a:pt x="145840" y="53671"/>
                </a:lnTo>
                <a:lnTo>
                  <a:pt x="151159" y="50601"/>
                </a:lnTo>
                <a:close/>
                <a:moveTo>
                  <a:pt x="162770" y="50601"/>
                </a:moveTo>
                <a:lnTo>
                  <a:pt x="168089" y="53671"/>
                </a:lnTo>
                <a:lnTo>
                  <a:pt x="157451" y="53671"/>
                </a:lnTo>
                <a:lnTo>
                  <a:pt x="162770" y="50601"/>
                </a:lnTo>
                <a:close/>
                <a:moveTo>
                  <a:pt x="174411" y="50601"/>
                </a:moveTo>
                <a:lnTo>
                  <a:pt x="179731" y="53671"/>
                </a:lnTo>
                <a:lnTo>
                  <a:pt x="169092" y="53671"/>
                </a:lnTo>
                <a:lnTo>
                  <a:pt x="174411" y="50601"/>
                </a:lnTo>
                <a:close/>
                <a:moveTo>
                  <a:pt x="186023" y="50601"/>
                </a:moveTo>
                <a:lnTo>
                  <a:pt x="191342" y="53671"/>
                </a:lnTo>
                <a:lnTo>
                  <a:pt x="180703" y="53671"/>
                </a:lnTo>
                <a:lnTo>
                  <a:pt x="186023" y="50601"/>
                </a:lnTo>
                <a:close/>
                <a:moveTo>
                  <a:pt x="197634" y="50601"/>
                </a:moveTo>
                <a:lnTo>
                  <a:pt x="202953" y="53671"/>
                </a:lnTo>
                <a:lnTo>
                  <a:pt x="192345" y="53671"/>
                </a:lnTo>
                <a:lnTo>
                  <a:pt x="197634" y="50601"/>
                </a:lnTo>
                <a:close/>
                <a:moveTo>
                  <a:pt x="209275" y="50601"/>
                </a:moveTo>
                <a:lnTo>
                  <a:pt x="214595" y="53671"/>
                </a:lnTo>
                <a:lnTo>
                  <a:pt x="203956" y="53671"/>
                </a:lnTo>
                <a:lnTo>
                  <a:pt x="209275" y="50601"/>
                </a:lnTo>
                <a:close/>
                <a:moveTo>
                  <a:pt x="220856" y="50601"/>
                </a:moveTo>
                <a:lnTo>
                  <a:pt x="226175" y="53671"/>
                </a:lnTo>
                <a:lnTo>
                  <a:pt x="215537" y="53671"/>
                </a:lnTo>
                <a:lnTo>
                  <a:pt x="220856" y="50601"/>
                </a:lnTo>
                <a:close/>
                <a:moveTo>
                  <a:pt x="232498" y="50601"/>
                </a:moveTo>
                <a:lnTo>
                  <a:pt x="237817" y="53671"/>
                </a:lnTo>
                <a:lnTo>
                  <a:pt x="227178" y="53671"/>
                </a:lnTo>
                <a:lnTo>
                  <a:pt x="232498" y="50601"/>
                </a:lnTo>
                <a:close/>
                <a:moveTo>
                  <a:pt x="244109" y="50601"/>
                </a:moveTo>
                <a:lnTo>
                  <a:pt x="249428" y="53671"/>
                </a:lnTo>
                <a:lnTo>
                  <a:pt x="238790" y="53671"/>
                </a:lnTo>
                <a:lnTo>
                  <a:pt x="244109" y="50601"/>
                </a:lnTo>
                <a:close/>
                <a:moveTo>
                  <a:pt x="255750" y="50601"/>
                </a:moveTo>
                <a:lnTo>
                  <a:pt x="261070" y="53671"/>
                </a:lnTo>
                <a:lnTo>
                  <a:pt x="250431" y="53671"/>
                </a:lnTo>
                <a:lnTo>
                  <a:pt x="255750" y="50601"/>
                </a:lnTo>
                <a:close/>
                <a:moveTo>
                  <a:pt x="267362" y="50601"/>
                </a:moveTo>
                <a:lnTo>
                  <a:pt x="272681" y="53671"/>
                </a:lnTo>
                <a:lnTo>
                  <a:pt x="262042" y="53671"/>
                </a:lnTo>
                <a:lnTo>
                  <a:pt x="267362" y="50601"/>
                </a:lnTo>
                <a:close/>
                <a:moveTo>
                  <a:pt x="279003" y="50601"/>
                </a:moveTo>
                <a:lnTo>
                  <a:pt x="284322" y="53671"/>
                </a:lnTo>
                <a:lnTo>
                  <a:pt x="273684" y="53671"/>
                </a:lnTo>
                <a:lnTo>
                  <a:pt x="279003" y="50601"/>
                </a:lnTo>
                <a:close/>
                <a:moveTo>
                  <a:pt x="11703" y="50632"/>
                </a:moveTo>
                <a:lnTo>
                  <a:pt x="17023" y="53732"/>
                </a:lnTo>
                <a:lnTo>
                  <a:pt x="6384" y="53732"/>
                </a:lnTo>
                <a:lnTo>
                  <a:pt x="11703" y="50632"/>
                </a:lnTo>
                <a:close/>
                <a:moveTo>
                  <a:pt x="23345" y="50632"/>
                </a:moveTo>
                <a:lnTo>
                  <a:pt x="28664" y="53732"/>
                </a:lnTo>
                <a:lnTo>
                  <a:pt x="18026" y="53732"/>
                </a:lnTo>
                <a:lnTo>
                  <a:pt x="23345" y="50632"/>
                </a:lnTo>
                <a:close/>
                <a:moveTo>
                  <a:pt x="34956" y="50632"/>
                </a:moveTo>
                <a:lnTo>
                  <a:pt x="40275" y="53732"/>
                </a:lnTo>
                <a:lnTo>
                  <a:pt x="29637" y="53732"/>
                </a:lnTo>
                <a:lnTo>
                  <a:pt x="34956" y="50632"/>
                </a:lnTo>
                <a:close/>
                <a:moveTo>
                  <a:pt x="46598" y="50632"/>
                </a:moveTo>
                <a:lnTo>
                  <a:pt x="51886" y="53732"/>
                </a:lnTo>
                <a:lnTo>
                  <a:pt x="41248" y="53732"/>
                </a:lnTo>
                <a:lnTo>
                  <a:pt x="46598" y="50632"/>
                </a:lnTo>
                <a:close/>
                <a:moveTo>
                  <a:pt x="58209" y="50632"/>
                </a:moveTo>
                <a:lnTo>
                  <a:pt x="63528" y="53732"/>
                </a:lnTo>
                <a:lnTo>
                  <a:pt x="52889" y="53732"/>
                </a:lnTo>
                <a:lnTo>
                  <a:pt x="58209" y="50632"/>
                </a:lnTo>
                <a:close/>
                <a:moveTo>
                  <a:pt x="17023" y="53945"/>
                </a:moveTo>
                <a:lnTo>
                  <a:pt x="11703" y="57015"/>
                </a:lnTo>
                <a:lnTo>
                  <a:pt x="6384" y="53945"/>
                </a:lnTo>
                <a:close/>
                <a:moveTo>
                  <a:pt x="28664" y="53945"/>
                </a:moveTo>
                <a:lnTo>
                  <a:pt x="23345" y="57015"/>
                </a:lnTo>
                <a:lnTo>
                  <a:pt x="18026" y="53945"/>
                </a:lnTo>
                <a:close/>
                <a:moveTo>
                  <a:pt x="40275" y="53945"/>
                </a:moveTo>
                <a:lnTo>
                  <a:pt x="34956" y="57015"/>
                </a:lnTo>
                <a:lnTo>
                  <a:pt x="29637" y="53945"/>
                </a:lnTo>
                <a:close/>
                <a:moveTo>
                  <a:pt x="51886" y="53945"/>
                </a:moveTo>
                <a:lnTo>
                  <a:pt x="46567" y="57015"/>
                </a:lnTo>
                <a:lnTo>
                  <a:pt x="41248" y="53945"/>
                </a:lnTo>
                <a:close/>
                <a:moveTo>
                  <a:pt x="63528" y="53945"/>
                </a:moveTo>
                <a:lnTo>
                  <a:pt x="58209" y="57015"/>
                </a:lnTo>
                <a:lnTo>
                  <a:pt x="52889" y="53945"/>
                </a:lnTo>
                <a:close/>
                <a:moveTo>
                  <a:pt x="75169" y="53945"/>
                </a:moveTo>
                <a:lnTo>
                  <a:pt x="69850" y="57015"/>
                </a:lnTo>
                <a:lnTo>
                  <a:pt x="64531" y="53945"/>
                </a:lnTo>
                <a:close/>
                <a:moveTo>
                  <a:pt x="86750" y="53945"/>
                </a:moveTo>
                <a:lnTo>
                  <a:pt x="81431" y="57015"/>
                </a:lnTo>
                <a:lnTo>
                  <a:pt x="76112" y="53945"/>
                </a:lnTo>
                <a:close/>
                <a:moveTo>
                  <a:pt x="98361" y="53945"/>
                </a:moveTo>
                <a:lnTo>
                  <a:pt x="93042" y="57015"/>
                </a:lnTo>
                <a:lnTo>
                  <a:pt x="87723" y="53945"/>
                </a:lnTo>
                <a:close/>
                <a:moveTo>
                  <a:pt x="110003" y="53945"/>
                </a:moveTo>
                <a:lnTo>
                  <a:pt x="104684" y="57015"/>
                </a:lnTo>
                <a:lnTo>
                  <a:pt x="99364" y="53945"/>
                </a:lnTo>
                <a:close/>
                <a:moveTo>
                  <a:pt x="121614" y="53945"/>
                </a:moveTo>
                <a:lnTo>
                  <a:pt x="116295" y="57015"/>
                </a:lnTo>
                <a:lnTo>
                  <a:pt x="110976" y="53945"/>
                </a:lnTo>
                <a:close/>
                <a:moveTo>
                  <a:pt x="133256" y="53945"/>
                </a:moveTo>
                <a:lnTo>
                  <a:pt x="127936" y="57015"/>
                </a:lnTo>
                <a:lnTo>
                  <a:pt x="122617" y="53945"/>
                </a:lnTo>
                <a:close/>
                <a:moveTo>
                  <a:pt x="144867" y="53945"/>
                </a:moveTo>
                <a:lnTo>
                  <a:pt x="139548" y="57015"/>
                </a:lnTo>
                <a:lnTo>
                  <a:pt x="134228" y="53945"/>
                </a:lnTo>
                <a:close/>
                <a:moveTo>
                  <a:pt x="156478" y="53945"/>
                </a:moveTo>
                <a:lnTo>
                  <a:pt x="151159" y="57015"/>
                </a:lnTo>
                <a:lnTo>
                  <a:pt x="145840" y="53945"/>
                </a:lnTo>
                <a:close/>
                <a:moveTo>
                  <a:pt x="168089" y="53945"/>
                </a:moveTo>
                <a:lnTo>
                  <a:pt x="162770" y="57015"/>
                </a:lnTo>
                <a:lnTo>
                  <a:pt x="157451" y="53945"/>
                </a:lnTo>
                <a:close/>
                <a:moveTo>
                  <a:pt x="179731" y="53945"/>
                </a:moveTo>
                <a:lnTo>
                  <a:pt x="174411" y="57015"/>
                </a:lnTo>
                <a:lnTo>
                  <a:pt x="169092" y="53945"/>
                </a:lnTo>
                <a:close/>
                <a:moveTo>
                  <a:pt x="191342" y="53945"/>
                </a:moveTo>
                <a:lnTo>
                  <a:pt x="186023" y="57015"/>
                </a:lnTo>
                <a:lnTo>
                  <a:pt x="180703" y="53945"/>
                </a:lnTo>
                <a:close/>
                <a:moveTo>
                  <a:pt x="202953" y="53945"/>
                </a:moveTo>
                <a:lnTo>
                  <a:pt x="197634" y="57015"/>
                </a:lnTo>
                <a:lnTo>
                  <a:pt x="192315" y="53945"/>
                </a:lnTo>
                <a:close/>
                <a:moveTo>
                  <a:pt x="214564" y="53945"/>
                </a:moveTo>
                <a:lnTo>
                  <a:pt x="209245" y="57015"/>
                </a:lnTo>
                <a:lnTo>
                  <a:pt x="203926" y="53945"/>
                </a:lnTo>
                <a:close/>
                <a:moveTo>
                  <a:pt x="226175" y="53945"/>
                </a:moveTo>
                <a:lnTo>
                  <a:pt x="220856" y="57015"/>
                </a:lnTo>
                <a:lnTo>
                  <a:pt x="215537" y="53945"/>
                </a:lnTo>
                <a:close/>
                <a:moveTo>
                  <a:pt x="237817" y="53945"/>
                </a:moveTo>
                <a:lnTo>
                  <a:pt x="232498" y="57015"/>
                </a:lnTo>
                <a:lnTo>
                  <a:pt x="227178" y="53945"/>
                </a:lnTo>
                <a:close/>
                <a:moveTo>
                  <a:pt x="249428" y="53945"/>
                </a:moveTo>
                <a:lnTo>
                  <a:pt x="244109" y="57015"/>
                </a:lnTo>
                <a:lnTo>
                  <a:pt x="238790" y="53945"/>
                </a:lnTo>
                <a:close/>
                <a:moveTo>
                  <a:pt x="261070" y="53945"/>
                </a:moveTo>
                <a:lnTo>
                  <a:pt x="255750" y="57015"/>
                </a:lnTo>
                <a:lnTo>
                  <a:pt x="250431" y="53945"/>
                </a:lnTo>
                <a:close/>
                <a:moveTo>
                  <a:pt x="272681" y="53945"/>
                </a:moveTo>
                <a:lnTo>
                  <a:pt x="267362" y="57015"/>
                </a:lnTo>
                <a:lnTo>
                  <a:pt x="262042" y="53945"/>
                </a:lnTo>
                <a:close/>
                <a:moveTo>
                  <a:pt x="284292" y="53945"/>
                </a:moveTo>
                <a:lnTo>
                  <a:pt x="278973" y="57015"/>
                </a:lnTo>
                <a:lnTo>
                  <a:pt x="273653" y="53945"/>
                </a:lnTo>
                <a:close/>
                <a:moveTo>
                  <a:pt x="17174" y="54188"/>
                </a:moveTo>
                <a:lnTo>
                  <a:pt x="11855" y="63368"/>
                </a:lnTo>
                <a:lnTo>
                  <a:pt x="11855" y="57258"/>
                </a:lnTo>
                <a:lnTo>
                  <a:pt x="17174" y="54188"/>
                </a:lnTo>
                <a:close/>
                <a:moveTo>
                  <a:pt x="28816" y="54188"/>
                </a:moveTo>
                <a:lnTo>
                  <a:pt x="23497" y="63368"/>
                </a:lnTo>
                <a:lnTo>
                  <a:pt x="23497" y="57258"/>
                </a:lnTo>
                <a:lnTo>
                  <a:pt x="28816" y="54188"/>
                </a:lnTo>
                <a:close/>
                <a:moveTo>
                  <a:pt x="52008" y="54188"/>
                </a:moveTo>
                <a:lnTo>
                  <a:pt x="46689" y="63368"/>
                </a:lnTo>
                <a:lnTo>
                  <a:pt x="46689" y="57258"/>
                </a:lnTo>
                <a:lnTo>
                  <a:pt x="52008" y="54188"/>
                </a:lnTo>
                <a:close/>
                <a:moveTo>
                  <a:pt x="63650" y="54188"/>
                </a:moveTo>
                <a:lnTo>
                  <a:pt x="58330" y="63368"/>
                </a:lnTo>
                <a:lnTo>
                  <a:pt x="58330" y="57258"/>
                </a:lnTo>
                <a:lnTo>
                  <a:pt x="63650" y="54188"/>
                </a:lnTo>
                <a:close/>
                <a:moveTo>
                  <a:pt x="226327" y="54188"/>
                </a:moveTo>
                <a:lnTo>
                  <a:pt x="221008" y="63368"/>
                </a:lnTo>
                <a:lnTo>
                  <a:pt x="221008" y="57258"/>
                </a:lnTo>
                <a:lnTo>
                  <a:pt x="226327" y="54188"/>
                </a:lnTo>
                <a:close/>
                <a:moveTo>
                  <a:pt x="237969" y="54188"/>
                </a:moveTo>
                <a:lnTo>
                  <a:pt x="232650" y="63368"/>
                </a:lnTo>
                <a:lnTo>
                  <a:pt x="232650" y="57258"/>
                </a:lnTo>
                <a:lnTo>
                  <a:pt x="237969" y="54188"/>
                </a:lnTo>
                <a:close/>
                <a:moveTo>
                  <a:pt x="249550" y="54188"/>
                </a:moveTo>
                <a:lnTo>
                  <a:pt x="244230" y="63368"/>
                </a:lnTo>
                <a:lnTo>
                  <a:pt x="244230" y="57258"/>
                </a:lnTo>
                <a:lnTo>
                  <a:pt x="249550" y="54188"/>
                </a:lnTo>
                <a:close/>
                <a:moveTo>
                  <a:pt x="261191" y="54188"/>
                </a:moveTo>
                <a:lnTo>
                  <a:pt x="255872" y="63368"/>
                </a:lnTo>
                <a:lnTo>
                  <a:pt x="255872" y="57258"/>
                </a:lnTo>
                <a:lnTo>
                  <a:pt x="261191" y="54188"/>
                </a:lnTo>
                <a:close/>
                <a:moveTo>
                  <a:pt x="272802" y="54188"/>
                </a:moveTo>
                <a:lnTo>
                  <a:pt x="267483" y="63368"/>
                </a:lnTo>
                <a:lnTo>
                  <a:pt x="267483" y="57258"/>
                </a:lnTo>
                <a:lnTo>
                  <a:pt x="272802" y="54188"/>
                </a:lnTo>
                <a:close/>
                <a:moveTo>
                  <a:pt x="284444" y="54188"/>
                </a:moveTo>
                <a:lnTo>
                  <a:pt x="279125" y="63368"/>
                </a:lnTo>
                <a:lnTo>
                  <a:pt x="279125" y="57258"/>
                </a:lnTo>
                <a:lnTo>
                  <a:pt x="284444" y="54188"/>
                </a:lnTo>
                <a:close/>
                <a:moveTo>
                  <a:pt x="6262" y="54218"/>
                </a:moveTo>
                <a:lnTo>
                  <a:pt x="11582" y="57258"/>
                </a:lnTo>
                <a:lnTo>
                  <a:pt x="11582" y="63398"/>
                </a:lnTo>
                <a:lnTo>
                  <a:pt x="6262" y="54218"/>
                </a:lnTo>
                <a:close/>
                <a:moveTo>
                  <a:pt x="17904" y="54218"/>
                </a:moveTo>
                <a:lnTo>
                  <a:pt x="23223" y="57258"/>
                </a:lnTo>
                <a:lnTo>
                  <a:pt x="23223" y="63398"/>
                </a:lnTo>
                <a:lnTo>
                  <a:pt x="17904" y="54218"/>
                </a:lnTo>
                <a:close/>
                <a:moveTo>
                  <a:pt x="29515" y="54218"/>
                </a:moveTo>
                <a:lnTo>
                  <a:pt x="34834" y="57258"/>
                </a:lnTo>
                <a:lnTo>
                  <a:pt x="34834" y="63398"/>
                </a:lnTo>
                <a:lnTo>
                  <a:pt x="29515" y="54218"/>
                </a:lnTo>
                <a:close/>
                <a:moveTo>
                  <a:pt x="40427" y="54188"/>
                </a:moveTo>
                <a:lnTo>
                  <a:pt x="35108" y="63398"/>
                </a:lnTo>
                <a:lnTo>
                  <a:pt x="35108" y="57258"/>
                </a:lnTo>
                <a:lnTo>
                  <a:pt x="40427" y="54188"/>
                </a:lnTo>
                <a:close/>
                <a:moveTo>
                  <a:pt x="41126" y="54218"/>
                </a:moveTo>
                <a:lnTo>
                  <a:pt x="46446" y="57258"/>
                </a:lnTo>
                <a:lnTo>
                  <a:pt x="46446" y="63398"/>
                </a:lnTo>
                <a:lnTo>
                  <a:pt x="41126" y="54218"/>
                </a:lnTo>
                <a:close/>
                <a:moveTo>
                  <a:pt x="52737" y="54218"/>
                </a:moveTo>
                <a:lnTo>
                  <a:pt x="58057" y="57258"/>
                </a:lnTo>
                <a:lnTo>
                  <a:pt x="58057" y="63398"/>
                </a:lnTo>
                <a:lnTo>
                  <a:pt x="52737" y="54218"/>
                </a:lnTo>
                <a:close/>
                <a:moveTo>
                  <a:pt x="64379" y="54218"/>
                </a:moveTo>
                <a:lnTo>
                  <a:pt x="69698" y="57258"/>
                </a:lnTo>
                <a:lnTo>
                  <a:pt x="69698" y="63398"/>
                </a:lnTo>
                <a:lnTo>
                  <a:pt x="64379" y="54218"/>
                </a:lnTo>
                <a:close/>
                <a:moveTo>
                  <a:pt x="75261" y="54188"/>
                </a:moveTo>
                <a:lnTo>
                  <a:pt x="69941" y="63398"/>
                </a:lnTo>
                <a:lnTo>
                  <a:pt x="69941" y="57258"/>
                </a:lnTo>
                <a:lnTo>
                  <a:pt x="75261" y="54188"/>
                </a:lnTo>
                <a:close/>
                <a:moveTo>
                  <a:pt x="75990" y="54218"/>
                </a:moveTo>
                <a:lnTo>
                  <a:pt x="81309" y="57258"/>
                </a:lnTo>
                <a:lnTo>
                  <a:pt x="81309" y="63398"/>
                </a:lnTo>
                <a:lnTo>
                  <a:pt x="75990" y="54218"/>
                </a:lnTo>
                <a:close/>
                <a:moveTo>
                  <a:pt x="86902" y="54188"/>
                </a:moveTo>
                <a:lnTo>
                  <a:pt x="81583" y="63398"/>
                </a:lnTo>
                <a:lnTo>
                  <a:pt x="81583" y="57258"/>
                </a:lnTo>
                <a:lnTo>
                  <a:pt x="86902" y="54188"/>
                </a:lnTo>
                <a:close/>
                <a:moveTo>
                  <a:pt x="87632" y="54218"/>
                </a:moveTo>
                <a:lnTo>
                  <a:pt x="92951" y="57258"/>
                </a:lnTo>
                <a:lnTo>
                  <a:pt x="92951" y="63398"/>
                </a:lnTo>
                <a:lnTo>
                  <a:pt x="87632" y="54218"/>
                </a:lnTo>
                <a:close/>
                <a:moveTo>
                  <a:pt x="98513" y="54188"/>
                </a:moveTo>
                <a:lnTo>
                  <a:pt x="93194" y="63398"/>
                </a:lnTo>
                <a:lnTo>
                  <a:pt x="93194" y="57258"/>
                </a:lnTo>
                <a:lnTo>
                  <a:pt x="98513" y="54188"/>
                </a:lnTo>
                <a:close/>
                <a:moveTo>
                  <a:pt x="99243" y="54218"/>
                </a:moveTo>
                <a:lnTo>
                  <a:pt x="104562" y="57258"/>
                </a:lnTo>
                <a:lnTo>
                  <a:pt x="104562" y="63398"/>
                </a:lnTo>
                <a:lnTo>
                  <a:pt x="99243" y="54218"/>
                </a:lnTo>
                <a:close/>
                <a:moveTo>
                  <a:pt x="110155" y="54188"/>
                </a:moveTo>
                <a:lnTo>
                  <a:pt x="104836" y="63398"/>
                </a:lnTo>
                <a:lnTo>
                  <a:pt x="104836" y="57258"/>
                </a:lnTo>
                <a:lnTo>
                  <a:pt x="110155" y="54188"/>
                </a:lnTo>
                <a:close/>
                <a:moveTo>
                  <a:pt x="110824" y="54218"/>
                </a:moveTo>
                <a:lnTo>
                  <a:pt x="116143" y="57258"/>
                </a:lnTo>
                <a:lnTo>
                  <a:pt x="116143" y="63398"/>
                </a:lnTo>
                <a:lnTo>
                  <a:pt x="110824" y="54218"/>
                </a:lnTo>
                <a:close/>
                <a:moveTo>
                  <a:pt x="121736" y="54188"/>
                </a:moveTo>
                <a:lnTo>
                  <a:pt x="116416" y="63398"/>
                </a:lnTo>
                <a:lnTo>
                  <a:pt x="116416" y="57258"/>
                </a:lnTo>
                <a:lnTo>
                  <a:pt x="121736" y="54188"/>
                </a:lnTo>
                <a:close/>
                <a:moveTo>
                  <a:pt x="122465" y="54218"/>
                </a:moveTo>
                <a:lnTo>
                  <a:pt x="127784" y="57258"/>
                </a:lnTo>
                <a:lnTo>
                  <a:pt x="127784" y="63398"/>
                </a:lnTo>
                <a:lnTo>
                  <a:pt x="122465" y="54218"/>
                </a:lnTo>
                <a:close/>
                <a:moveTo>
                  <a:pt x="133377" y="54188"/>
                </a:moveTo>
                <a:lnTo>
                  <a:pt x="128058" y="63398"/>
                </a:lnTo>
                <a:lnTo>
                  <a:pt x="128058" y="57258"/>
                </a:lnTo>
                <a:lnTo>
                  <a:pt x="133377" y="54188"/>
                </a:lnTo>
                <a:close/>
                <a:moveTo>
                  <a:pt x="134076" y="54218"/>
                </a:moveTo>
                <a:lnTo>
                  <a:pt x="139396" y="57258"/>
                </a:lnTo>
                <a:lnTo>
                  <a:pt x="139396" y="63398"/>
                </a:lnTo>
                <a:lnTo>
                  <a:pt x="134076" y="54218"/>
                </a:lnTo>
                <a:close/>
                <a:moveTo>
                  <a:pt x="144988" y="54188"/>
                </a:moveTo>
                <a:lnTo>
                  <a:pt x="139669" y="63398"/>
                </a:lnTo>
                <a:lnTo>
                  <a:pt x="139669" y="57258"/>
                </a:lnTo>
                <a:lnTo>
                  <a:pt x="144988" y="54188"/>
                </a:lnTo>
                <a:close/>
                <a:moveTo>
                  <a:pt x="145718" y="54218"/>
                </a:moveTo>
                <a:lnTo>
                  <a:pt x="151037" y="57258"/>
                </a:lnTo>
                <a:lnTo>
                  <a:pt x="151037" y="63398"/>
                </a:lnTo>
                <a:lnTo>
                  <a:pt x="145718" y="54218"/>
                </a:lnTo>
                <a:close/>
                <a:moveTo>
                  <a:pt x="156630" y="54188"/>
                </a:moveTo>
                <a:lnTo>
                  <a:pt x="151311" y="63398"/>
                </a:lnTo>
                <a:lnTo>
                  <a:pt x="151311" y="57258"/>
                </a:lnTo>
                <a:lnTo>
                  <a:pt x="156630" y="54188"/>
                </a:lnTo>
                <a:close/>
                <a:moveTo>
                  <a:pt x="157329" y="54218"/>
                </a:moveTo>
                <a:lnTo>
                  <a:pt x="162648" y="57258"/>
                </a:lnTo>
                <a:lnTo>
                  <a:pt x="162648" y="63398"/>
                </a:lnTo>
                <a:lnTo>
                  <a:pt x="157329" y="54218"/>
                </a:lnTo>
                <a:close/>
                <a:moveTo>
                  <a:pt x="168241" y="54188"/>
                </a:moveTo>
                <a:lnTo>
                  <a:pt x="162922" y="63398"/>
                </a:lnTo>
                <a:lnTo>
                  <a:pt x="162922" y="57258"/>
                </a:lnTo>
                <a:lnTo>
                  <a:pt x="168241" y="54188"/>
                </a:lnTo>
                <a:close/>
                <a:moveTo>
                  <a:pt x="168971" y="54218"/>
                </a:moveTo>
                <a:lnTo>
                  <a:pt x="174290" y="57258"/>
                </a:lnTo>
                <a:lnTo>
                  <a:pt x="174290" y="63398"/>
                </a:lnTo>
                <a:lnTo>
                  <a:pt x="168971" y="54218"/>
                </a:lnTo>
                <a:close/>
                <a:moveTo>
                  <a:pt x="179822" y="54188"/>
                </a:moveTo>
                <a:lnTo>
                  <a:pt x="174503" y="63398"/>
                </a:lnTo>
                <a:lnTo>
                  <a:pt x="174503" y="57258"/>
                </a:lnTo>
                <a:lnTo>
                  <a:pt x="179822" y="54188"/>
                </a:lnTo>
                <a:close/>
                <a:moveTo>
                  <a:pt x="180551" y="54218"/>
                </a:moveTo>
                <a:lnTo>
                  <a:pt x="185871" y="57258"/>
                </a:lnTo>
                <a:lnTo>
                  <a:pt x="185871" y="63398"/>
                </a:lnTo>
                <a:lnTo>
                  <a:pt x="180551" y="54218"/>
                </a:lnTo>
                <a:close/>
                <a:moveTo>
                  <a:pt x="191463" y="54188"/>
                </a:moveTo>
                <a:lnTo>
                  <a:pt x="186144" y="63398"/>
                </a:lnTo>
                <a:lnTo>
                  <a:pt x="186144" y="57258"/>
                </a:lnTo>
                <a:lnTo>
                  <a:pt x="191463" y="54188"/>
                </a:lnTo>
                <a:close/>
                <a:moveTo>
                  <a:pt x="192193" y="54218"/>
                </a:moveTo>
                <a:lnTo>
                  <a:pt x="197512" y="57258"/>
                </a:lnTo>
                <a:lnTo>
                  <a:pt x="197512" y="63398"/>
                </a:lnTo>
                <a:lnTo>
                  <a:pt x="192193" y="54218"/>
                </a:lnTo>
                <a:close/>
                <a:moveTo>
                  <a:pt x="203075" y="54188"/>
                </a:moveTo>
                <a:lnTo>
                  <a:pt x="197755" y="63398"/>
                </a:lnTo>
                <a:lnTo>
                  <a:pt x="197755" y="57258"/>
                </a:lnTo>
                <a:lnTo>
                  <a:pt x="203075" y="54188"/>
                </a:lnTo>
                <a:close/>
                <a:moveTo>
                  <a:pt x="203804" y="54218"/>
                </a:moveTo>
                <a:lnTo>
                  <a:pt x="209123" y="57258"/>
                </a:lnTo>
                <a:lnTo>
                  <a:pt x="209123" y="63398"/>
                </a:lnTo>
                <a:lnTo>
                  <a:pt x="203804" y="54218"/>
                </a:lnTo>
                <a:close/>
                <a:moveTo>
                  <a:pt x="214716" y="54188"/>
                </a:moveTo>
                <a:lnTo>
                  <a:pt x="209397" y="63398"/>
                </a:lnTo>
                <a:lnTo>
                  <a:pt x="209397" y="57258"/>
                </a:lnTo>
                <a:lnTo>
                  <a:pt x="214716" y="54188"/>
                </a:lnTo>
                <a:close/>
                <a:moveTo>
                  <a:pt x="215446" y="54218"/>
                </a:moveTo>
                <a:lnTo>
                  <a:pt x="220765" y="57258"/>
                </a:lnTo>
                <a:lnTo>
                  <a:pt x="220765" y="63398"/>
                </a:lnTo>
                <a:lnTo>
                  <a:pt x="215446" y="54218"/>
                </a:lnTo>
                <a:close/>
                <a:moveTo>
                  <a:pt x="227057" y="54188"/>
                </a:moveTo>
                <a:lnTo>
                  <a:pt x="232376" y="57258"/>
                </a:lnTo>
                <a:lnTo>
                  <a:pt x="232376" y="63398"/>
                </a:lnTo>
                <a:lnTo>
                  <a:pt x="227057" y="54188"/>
                </a:lnTo>
                <a:close/>
                <a:moveTo>
                  <a:pt x="238668" y="54188"/>
                </a:moveTo>
                <a:lnTo>
                  <a:pt x="243987" y="57258"/>
                </a:lnTo>
                <a:lnTo>
                  <a:pt x="243987" y="63398"/>
                </a:lnTo>
                <a:lnTo>
                  <a:pt x="238668" y="54188"/>
                </a:lnTo>
                <a:close/>
                <a:moveTo>
                  <a:pt x="250279" y="54188"/>
                </a:moveTo>
                <a:lnTo>
                  <a:pt x="255598" y="57258"/>
                </a:lnTo>
                <a:lnTo>
                  <a:pt x="255598" y="63398"/>
                </a:lnTo>
                <a:lnTo>
                  <a:pt x="250279" y="54188"/>
                </a:lnTo>
                <a:close/>
                <a:moveTo>
                  <a:pt x="261890" y="54188"/>
                </a:moveTo>
                <a:lnTo>
                  <a:pt x="267210" y="57258"/>
                </a:lnTo>
                <a:lnTo>
                  <a:pt x="267210" y="63398"/>
                </a:lnTo>
                <a:lnTo>
                  <a:pt x="261890" y="54188"/>
                </a:lnTo>
                <a:close/>
                <a:moveTo>
                  <a:pt x="273532" y="54188"/>
                </a:moveTo>
                <a:lnTo>
                  <a:pt x="278851" y="57258"/>
                </a:lnTo>
                <a:lnTo>
                  <a:pt x="278851" y="63398"/>
                </a:lnTo>
                <a:lnTo>
                  <a:pt x="273532" y="54188"/>
                </a:lnTo>
                <a:close/>
                <a:moveTo>
                  <a:pt x="191676" y="54310"/>
                </a:moveTo>
                <a:lnTo>
                  <a:pt x="191676" y="60450"/>
                </a:lnTo>
                <a:lnTo>
                  <a:pt x="188849" y="62091"/>
                </a:lnTo>
                <a:lnTo>
                  <a:pt x="186357" y="63520"/>
                </a:lnTo>
                <a:lnTo>
                  <a:pt x="186357" y="63520"/>
                </a:lnTo>
                <a:lnTo>
                  <a:pt x="191676" y="54310"/>
                </a:lnTo>
                <a:close/>
                <a:moveTo>
                  <a:pt x="238182" y="54310"/>
                </a:moveTo>
                <a:lnTo>
                  <a:pt x="238182" y="60450"/>
                </a:lnTo>
                <a:lnTo>
                  <a:pt x="235355" y="62091"/>
                </a:lnTo>
                <a:lnTo>
                  <a:pt x="232862" y="63520"/>
                </a:lnTo>
                <a:lnTo>
                  <a:pt x="232862" y="63520"/>
                </a:lnTo>
                <a:lnTo>
                  <a:pt x="238182" y="54310"/>
                </a:lnTo>
                <a:close/>
                <a:moveTo>
                  <a:pt x="52525" y="54340"/>
                </a:moveTo>
                <a:lnTo>
                  <a:pt x="57844" y="63520"/>
                </a:lnTo>
                <a:lnTo>
                  <a:pt x="57844" y="63520"/>
                </a:lnTo>
                <a:lnTo>
                  <a:pt x="55351" y="62091"/>
                </a:lnTo>
                <a:lnTo>
                  <a:pt x="52525" y="60450"/>
                </a:lnTo>
                <a:lnTo>
                  <a:pt x="52525" y="54340"/>
                </a:lnTo>
                <a:close/>
                <a:moveTo>
                  <a:pt x="64136" y="54340"/>
                </a:moveTo>
                <a:lnTo>
                  <a:pt x="69455" y="63520"/>
                </a:lnTo>
                <a:lnTo>
                  <a:pt x="69455" y="63520"/>
                </a:lnTo>
                <a:lnTo>
                  <a:pt x="66993" y="62091"/>
                </a:lnTo>
                <a:lnTo>
                  <a:pt x="64136" y="60450"/>
                </a:lnTo>
                <a:lnTo>
                  <a:pt x="64136" y="54340"/>
                </a:lnTo>
                <a:close/>
                <a:moveTo>
                  <a:pt x="75777" y="54340"/>
                </a:moveTo>
                <a:lnTo>
                  <a:pt x="81097" y="63520"/>
                </a:lnTo>
                <a:lnTo>
                  <a:pt x="81097" y="63520"/>
                </a:lnTo>
                <a:lnTo>
                  <a:pt x="78604" y="62121"/>
                </a:lnTo>
                <a:lnTo>
                  <a:pt x="75777" y="60480"/>
                </a:lnTo>
                <a:lnTo>
                  <a:pt x="75777" y="54340"/>
                </a:lnTo>
                <a:close/>
                <a:moveTo>
                  <a:pt x="98757" y="54310"/>
                </a:moveTo>
                <a:lnTo>
                  <a:pt x="98757" y="60450"/>
                </a:lnTo>
                <a:lnTo>
                  <a:pt x="95899" y="62091"/>
                </a:lnTo>
                <a:lnTo>
                  <a:pt x="93437" y="63520"/>
                </a:lnTo>
                <a:lnTo>
                  <a:pt x="93437" y="63520"/>
                </a:lnTo>
                <a:lnTo>
                  <a:pt x="98757" y="54310"/>
                </a:lnTo>
                <a:close/>
                <a:moveTo>
                  <a:pt x="145232" y="54310"/>
                </a:moveTo>
                <a:lnTo>
                  <a:pt x="145232" y="60450"/>
                </a:lnTo>
                <a:lnTo>
                  <a:pt x="142374" y="62091"/>
                </a:lnTo>
                <a:lnTo>
                  <a:pt x="139912" y="63520"/>
                </a:lnTo>
                <a:lnTo>
                  <a:pt x="145232" y="54310"/>
                </a:lnTo>
                <a:close/>
                <a:moveTo>
                  <a:pt x="156843" y="54310"/>
                </a:moveTo>
                <a:lnTo>
                  <a:pt x="156843" y="60450"/>
                </a:lnTo>
                <a:lnTo>
                  <a:pt x="153986" y="62091"/>
                </a:lnTo>
                <a:lnTo>
                  <a:pt x="151523" y="63520"/>
                </a:lnTo>
                <a:lnTo>
                  <a:pt x="156843" y="54310"/>
                </a:lnTo>
                <a:close/>
                <a:moveTo>
                  <a:pt x="180065" y="54310"/>
                </a:moveTo>
                <a:lnTo>
                  <a:pt x="180065" y="60450"/>
                </a:lnTo>
                <a:lnTo>
                  <a:pt x="177208" y="62091"/>
                </a:lnTo>
                <a:lnTo>
                  <a:pt x="174746" y="63520"/>
                </a:lnTo>
                <a:lnTo>
                  <a:pt x="180065" y="54310"/>
                </a:lnTo>
                <a:close/>
                <a:moveTo>
                  <a:pt x="203318" y="54310"/>
                </a:moveTo>
                <a:lnTo>
                  <a:pt x="203318" y="60450"/>
                </a:lnTo>
                <a:lnTo>
                  <a:pt x="200461" y="62091"/>
                </a:lnTo>
                <a:lnTo>
                  <a:pt x="197999" y="63520"/>
                </a:lnTo>
                <a:lnTo>
                  <a:pt x="203318" y="54310"/>
                </a:lnTo>
                <a:close/>
                <a:moveTo>
                  <a:pt x="214929" y="54310"/>
                </a:moveTo>
                <a:lnTo>
                  <a:pt x="214929" y="60450"/>
                </a:lnTo>
                <a:lnTo>
                  <a:pt x="212072" y="62091"/>
                </a:lnTo>
                <a:lnTo>
                  <a:pt x="209610" y="63520"/>
                </a:lnTo>
                <a:lnTo>
                  <a:pt x="214929" y="54310"/>
                </a:lnTo>
                <a:close/>
                <a:moveTo>
                  <a:pt x="226570" y="54310"/>
                </a:moveTo>
                <a:lnTo>
                  <a:pt x="226570" y="60450"/>
                </a:lnTo>
                <a:lnTo>
                  <a:pt x="223713" y="62091"/>
                </a:lnTo>
                <a:lnTo>
                  <a:pt x="221251" y="63520"/>
                </a:lnTo>
                <a:lnTo>
                  <a:pt x="226570" y="54310"/>
                </a:lnTo>
                <a:close/>
                <a:moveTo>
                  <a:pt x="249793" y="54310"/>
                </a:moveTo>
                <a:lnTo>
                  <a:pt x="249793" y="60450"/>
                </a:lnTo>
                <a:lnTo>
                  <a:pt x="246936" y="62091"/>
                </a:lnTo>
                <a:lnTo>
                  <a:pt x="244474" y="63520"/>
                </a:lnTo>
                <a:lnTo>
                  <a:pt x="249793" y="54310"/>
                </a:lnTo>
                <a:close/>
                <a:moveTo>
                  <a:pt x="250036" y="54340"/>
                </a:moveTo>
                <a:lnTo>
                  <a:pt x="255355" y="63520"/>
                </a:lnTo>
                <a:lnTo>
                  <a:pt x="252893" y="62121"/>
                </a:lnTo>
                <a:lnTo>
                  <a:pt x="250036" y="60480"/>
                </a:lnTo>
                <a:lnTo>
                  <a:pt x="250036" y="54340"/>
                </a:lnTo>
                <a:close/>
                <a:moveTo>
                  <a:pt x="273289" y="54340"/>
                </a:moveTo>
                <a:lnTo>
                  <a:pt x="278608" y="63520"/>
                </a:lnTo>
                <a:lnTo>
                  <a:pt x="276146" y="62121"/>
                </a:lnTo>
                <a:lnTo>
                  <a:pt x="273289" y="60480"/>
                </a:lnTo>
                <a:lnTo>
                  <a:pt x="273289" y="54340"/>
                </a:lnTo>
                <a:close/>
                <a:moveTo>
                  <a:pt x="6050" y="54340"/>
                </a:moveTo>
                <a:lnTo>
                  <a:pt x="11369" y="63520"/>
                </a:lnTo>
                <a:lnTo>
                  <a:pt x="8907" y="62121"/>
                </a:lnTo>
                <a:lnTo>
                  <a:pt x="6050" y="60480"/>
                </a:lnTo>
                <a:lnTo>
                  <a:pt x="6050" y="54340"/>
                </a:lnTo>
                <a:close/>
                <a:moveTo>
                  <a:pt x="17661" y="54340"/>
                </a:moveTo>
                <a:lnTo>
                  <a:pt x="22980" y="63520"/>
                </a:lnTo>
                <a:lnTo>
                  <a:pt x="20518" y="62091"/>
                </a:lnTo>
                <a:lnTo>
                  <a:pt x="17661" y="60450"/>
                </a:lnTo>
                <a:lnTo>
                  <a:pt x="17661" y="54340"/>
                </a:lnTo>
                <a:close/>
                <a:moveTo>
                  <a:pt x="29029" y="54340"/>
                </a:moveTo>
                <a:lnTo>
                  <a:pt x="29029" y="60480"/>
                </a:lnTo>
                <a:lnTo>
                  <a:pt x="26172" y="62121"/>
                </a:lnTo>
                <a:lnTo>
                  <a:pt x="23710" y="63520"/>
                </a:lnTo>
                <a:lnTo>
                  <a:pt x="29029" y="54340"/>
                </a:lnTo>
                <a:close/>
                <a:moveTo>
                  <a:pt x="29302" y="54340"/>
                </a:moveTo>
                <a:lnTo>
                  <a:pt x="34622" y="63520"/>
                </a:lnTo>
                <a:lnTo>
                  <a:pt x="32160" y="62091"/>
                </a:lnTo>
                <a:lnTo>
                  <a:pt x="29302" y="60450"/>
                </a:lnTo>
                <a:lnTo>
                  <a:pt x="29302" y="54340"/>
                </a:lnTo>
                <a:close/>
                <a:moveTo>
                  <a:pt x="40883" y="54340"/>
                </a:moveTo>
                <a:lnTo>
                  <a:pt x="46202" y="63520"/>
                </a:lnTo>
                <a:lnTo>
                  <a:pt x="43740" y="62091"/>
                </a:lnTo>
                <a:lnTo>
                  <a:pt x="40883" y="60450"/>
                </a:lnTo>
                <a:lnTo>
                  <a:pt x="40883" y="54340"/>
                </a:lnTo>
                <a:close/>
                <a:moveTo>
                  <a:pt x="75504" y="54310"/>
                </a:moveTo>
                <a:lnTo>
                  <a:pt x="75504" y="60450"/>
                </a:lnTo>
                <a:lnTo>
                  <a:pt x="72647" y="62091"/>
                </a:lnTo>
                <a:lnTo>
                  <a:pt x="70185" y="63520"/>
                </a:lnTo>
                <a:lnTo>
                  <a:pt x="75504" y="54310"/>
                </a:lnTo>
                <a:close/>
                <a:moveTo>
                  <a:pt x="87115" y="54310"/>
                </a:moveTo>
                <a:lnTo>
                  <a:pt x="87115" y="60450"/>
                </a:lnTo>
                <a:lnTo>
                  <a:pt x="84288" y="62091"/>
                </a:lnTo>
                <a:lnTo>
                  <a:pt x="81796" y="63520"/>
                </a:lnTo>
                <a:lnTo>
                  <a:pt x="87115" y="54310"/>
                </a:lnTo>
                <a:close/>
                <a:moveTo>
                  <a:pt x="87358" y="54340"/>
                </a:moveTo>
                <a:lnTo>
                  <a:pt x="92677" y="63520"/>
                </a:lnTo>
                <a:lnTo>
                  <a:pt x="90215" y="62121"/>
                </a:lnTo>
                <a:lnTo>
                  <a:pt x="87358" y="60480"/>
                </a:lnTo>
                <a:lnTo>
                  <a:pt x="87358" y="54340"/>
                </a:lnTo>
                <a:close/>
                <a:moveTo>
                  <a:pt x="98969" y="54340"/>
                </a:moveTo>
                <a:lnTo>
                  <a:pt x="104289" y="63520"/>
                </a:lnTo>
                <a:lnTo>
                  <a:pt x="101827" y="62121"/>
                </a:lnTo>
                <a:lnTo>
                  <a:pt x="98969" y="60480"/>
                </a:lnTo>
                <a:lnTo>
                  <a:pt x="98969" y="54340"/>
                </a:lnTo>
                <a:close/>
                <a:moveTo>
                  <a:pt x="110337" y="54310"/>
                </a:moveTo>
                <a:lnTo>
                  <a:pt x="110337" y="60450"/>
                </a:lnTo>
                <a:lnTo>
                  <a:pt x="107480" y="62091"/>
                </a:lnTo>
                <a:lnTo>
                  <a:pt x="105018" y="63520"/>
                </a:lnTo>
                <a:lnTo>
                  <a:pt x="110337" y="54310"/>
                </a:lnTo>
                <a:close/>
                <a:moveTo>
                  <a:pt x="110611" y="54340"/>
                </a:moveTo>
                <a:lnTo>
                  <a:pt x="115930" y="63520"/>
                </a:lnTo>
                <a:lnTo>
                  <a:pt x="113468" y="62121"/>
                </a:lnTo>
                <a:lnTo>
                  <a:pt x="110611" y="60480"/>
                </a:lnTo>
                <a:lnTo>
                  <a:pt x="110611" y="54340"/>
                </a:lnTo>
                <a:close/>
                <a:moveTo>
                  <a:pt x="121979" y="54310"/>
                </a:moveTo>
                <a:lnTo>
                  <a:pt x="121979" y="60450"/>
                </a:lnTo>
                <a:lnTo>
                  <a:pt x="119122" y="62091"/>
                </a:lnTo>
                <a:lnTo>
                  <a:pt x="116660" y="63520"/>
                </a:lnTo>
                <a:lnTo>
                  <a:pt x="121979" y="54310"/>
                </a:lnTo>
                <a:close/>
                <a:moveTo>
                  <a:pt x="122222" y="54340"/>
                </a:moveTo>
                <a:lnTo>
                  <a:pt x="127541" y="63520"/>
                </a:lnTo>
                <a:lnTo>
                  <a:pt x="125079" y="62121"/>
                </a:lnTo>
                <a:lnTo>
                  <a:pt x="122222" y="60480"/>
                </a:lnTo>
                <a:lnTo>
                  <a:pt x="122222" y="54340"/>
                </a:lnTo>
                <a:close/>
                <a:moveTo>
                  <a:pt x="133590" y="54310"/>
                </a:moveTo>
                <a:lnTo>
                  <a:pt x="133590" y="60450"/>
                </a:lnTo>
                <a:lnTo>
                  <a:pt x="130733" y="62091"/>
                </a:lnTo>
                <a:lnTo>
                  <a:pt x="128271" y="63520"/>
                </a:lnTo>
                <a:lnTo>
                  <a:pt x="133590" y="54310"/>
                </a:lnTo>
                <a:close/>
                <a:moveTo>
                  <a:pt x="133864" y="54340"/>
                </a:moveTo>
                <a:lnTo>
                  <a:pt x="139183" y="63520"/>
                </a:lnTo>
                <a:lnTo>
                  <a:pt x="136721" y="62121"/>
                </a:lnTo>
                <a:lnTo>
                  <a:pt x="133864" y="60480"/>
                </a:lnTo>
                <a:lnTo>
                  <a:pt x="133864" y="54340"/>
                </a:lnTo>
                <a:close/>
                <a:moveTo>
                  <a:pt x="145475" y="54340"/>
                </a:moveTo>
                <a:lnTo>
                  <a:pt x="150794" y="63520"/>
                </a:lnTo>
                <a:lnTo>
                  <a:pt x="148332" y="62121"/>
                </a:lnTo>
                <a:lnTo>
                  <a:pt x="145475" y="60480"/>
                </a:lnTo>
                <a:lnTo>
                  <a:pt x="145475" y="54340"/>
                </a:lnTo>
                <a:close/>
                <a:moveTo>
                  <a:pt x="157086" y="54340"/>
                </a:moveTo>
                <a:lnTo>
                  <a:pt x="162405" y="63520"/>
                </a:lnTo>
                <a:lnTo>
                  <a:pt x="159913" y="62121"/>
                </a:lnTo>
                <a:lnTo>
                  <a:pt x="157086" y="60480"/>
                </a:lnTo>
                <a:lnTo>
                  <a:pt x="157086" y="54340"/>
                </a:lnTo>
                <a:close/>
                <a:moveTo>
                  <a:pt x="168484" y="54310"/>
                </a:moveTo>
                <a:lnTo>
                  <a:pt x="168484" y="60450"/>
                </a:lnTo>
                <a:lnTo>
                  <a:pt x="165627" y="62091"/>
                </a:lnTo>
                <a:lnTo>
                  <a:pt x="163165" y="63520"/>
                </a:lnTo>
                <a:lnTo>
                  <a:pt x="168484" y="54310"/>
                </a:lnTo>
                <a:close/>
                <a:moveTo>
                  <a:pt x="168697" y="54340"/>
                </a:moveTo>
                <a:lnTo>
                  <a:pt x="174016" y="63520"/>
                </a:lnTo>
                <a:lnTo>
                  <a:pt x="171554" y="62121"/>
                </a:lnTo>
                <a:lnTo>
                  <a:pt x="168697" y="60480"/>
                </a:lnTo>
                <a:lnTo>
                  <a:pt x="168697" y="54340"/>
                </a:lnTo>
                <a:close/>
                <a:moveTo>
                  <a:pt x="180339" y="54340"/>
                </a:moveTo>
                <a:lnTo>
                  <a:pt x="185658" y="63520"/>
                </a:lnTo>
                <a:lnTo>
                  <a:pt x="183165" y="62121"/>
                </a:lnTo>
                <a:lnTo>
                  <a:pt x="180339" y="60480"/>
                </a:lnTo>
                <a:lnTo>
                  <a:pt x="180339" y="54340"/>
                </a:lnTo>
                <a:close/>
                <a:moveTo>
                  <a:pt x="191950" y="54340"/>
                </a:moveTo>
                <a:lnTo>
                  <a:pt x="197269" y="63520"/>
                </a:lnTo>
                <a:lnTo>
                  <a:pt x="194807" y="62121"/>
                </a:lnTo>
                <a:lnTo>
                  <a:pt x="191950" y="60480"/>
                </a:lnTo>
                <a:lnTo>
                  <a:pt x="191950" y="54340"/>
                </a:lnTo>
                <a:close/>
                <a:moveTo>
                  <a:pt x="203591" y="54340"/>
                </a:moveTo>
                <a:lnTo>
                  <a:pt x="208911" y="63520"/>
                </a:lnTo>
                <a:lnTo>
                  <a:pt x="206418" y="62121"/>
                </a:lnTo>
                <a:lnTo>
                  <a:pt x="203591" y="60480"/>
                </a:lnTo>
                <a:lnTo>
                  <a:pt x="203591" y="54340"/>
                </a:lnTo>
                <a:close/>
                <a:moveTo>
                  <a:pt x="215202" y="54340"/>
                </a:moveTo>
                <a:lnTo>
                  <a:pt x="220522" y="63520"/>
                </a:lnTo>
                <a:lnTo>
                  <a:pt x="218060" y="62121"/>
                </a:lnTo>
                <a:lnTo>
                  <a:pt x="215202" y="60480"/>
                </a:lnTo>
                <a:lnTo>
                  <a:pt x="215202" y="54340"/>
                </a:lnTo>
                <a:close/>
                <a:moveTo>
                  <a:pt x="226783" y="54340"/>
                </a:moveTo>
                <a:lnTo>
                  <a:pt x="232103" y="63520"/>
                </a:lnTo>
                <a:lnTo>
                  <a:pt x="229640" y="62121"/>
                </a:lnTo>
                <a:lnTo>
                  <a:pt x="226783" y="60480"/>
                </a:lnTo>
                <a:lnTo>
                  <a:pt x="226783" y="54340"/>
                </a:lnTo>
                <a:close/>
                <a:moveTo>
                  <a:pt x="238425" y="54340"/>
                </a:moveTo>
                <a:lnTo>
                  <a:pt x="243744" y="63520"/>
                </a:lnTo>
                <a:lnTo>
                  <a:pt x="241282" y="62121"/>
                </a:lnTo>
                <a:lnTo>
                  <a:pt x="238425" y="60480"/>
                </a:lnTo>
                <a:lnTo>
                  <a:pt x="238425" y="54340"/>
                </a:lnTo>
                <a:close/>
                <a:moveTo>
                  <a:pt x="261404" y="54310"/>
                </a:moveTo>
                <a:lnTo>
                  <a:pt x="261404" y="60450"/>
                </a:lnTo>
                <a:lnTo>
                  <a:pt x="258547" y="62091"/>
                </a:lnTo>
                <a:lnTo>
                  <a:pt x="256085" y="63520"/>
                </a:lnTo>
                <a:lnTo>
                  <a:pt x="261404" y="54310"/>
                </a:lnTo>
                <a:close/>
                <a:moveTo>
                  <a:pt x="261678" y="54340"/>
                </a:moveTo>
                <a:lnTo>
                  <a:pt x="266997" y="63520"/>
                </a:lnTo>
                <a:lnTo>
                  <a:pt x="264535" y="62121"/>
                </a:lnTo>
                <a:lnTo>
                  <a:pt x="261678" y="60480"/>
                </a:lnTo>
                <a:lnTo>
                  <a:pt x="261678" y="54340"/>
                </a:lnTo>
                <a:close/>
                <a:moveTo>
                  <a:pt x="273046" y="54310"/>
                </a:moveTo>
                <a:lnTo>
                  <a:pt x="273046" y="60480"/>
                </a:lnTo>
                <a:lnTo>
                  <a:pt x="270188" y="62121"/>
                </a:lnTo>
                <a:lnTo>
                  <a:pt x="267726" y="63520"/>
                </a:lnTo>
                <a:lnTo>
                  <a:pt x="273046" y="54310"/>
                </a:lnTo>
                <a:close/>
                <a:moveTo>
                  <a:pt x="284657" y="54310"/>
                </a:moveTo>
                <a:lnTo>
                  <a:pt x="284657" y="60480"/>
                </a:lnTo>
                <a:lnTo>
                  <a:pt x="279337" y="63520"/>
                </a:lnTo>
                <a:lnTo>
                  <a:pt x="284657" y="54310"/>
                </a:lnTo>
                <a:close/>
                <a:moveTo>
                  <a:pt x="17418" y="54340"/>
                </a:moveTo>
                <a:lnTo>
                  <a:pt x="17418" y="60480"/>
                </a:lnTo>
                <a:lnTo>
                  <a:pt x="14560" y="62121"/>
                </a:lnTo>
                <a:lnTo>
                  <a:pt x="12098" y="63550"/>
                </a:lnTo>
                <a:lnTo>
                  <a:pt x="17418" y="54340"/>
                </a:lnTo>
                <a:close/>
                <a:moveTo>
                  <a:pt x="40610" y="54340"/>
                </a:moveTo>
                <a:lnTo>
                  <a:pt x="40610" y="60480"/>
                </a:lnTo>
                <a:lnTo>
                  <a:pt x="37783" y="62121"/>
                </a:lnTo>
                <a:lnTo>
                  <a:pt x="35290" y="63550"/>
                </a:lnTo>
                <a:lnTo>
                  <a:pt x="40610" y="54340"/>
                </a:lnTo>
                <a:close/>
                <a:moveTo>
                  <a:pt x="52251" y="54340"/>
                </a:moveTo>
                <a:lnTo>
                  <a:pt x="52251" y="60480"/>
                </a:lnTo>
                <a:lnTo>
                  <a:pt x="49394" y="62121"/>
                </a:lnTo>
                <a:lnTo>
                  <a:pt x="46932" y="63550"/>
                </a:lnTo>
                <a:lnTo>
                  <a:pt x="52251" y="54340"/>
                </a:lnTo>
                <a:close/>
                <a:moveTo>
                  <a:pt x="63862" y="54340"/>
                </a:moveTo>
                <a:lnTo>
                  <a:pt x="63862" y="60480"/>
                </a:lnTo>
                <a:lnTo>
                  <a:pt x="61005" y="62121"/>
                </a:lnTo>
                <a:lnTo>
                  <a:pt x="58543" y="63550"/>
                </a:lnTo>
                <a:lnTo>
                  <a:pt x="63862" y="54340"/>
                </a:lnTo>
                <a:close/>
                <a:moveTo>
                  <a:pt x="5898" y="60662"/>
                </a:moveTo>
                <a:lnTo>
                  <a:pt x="8755" y="62304"/>
                </a:lnTo>
                <a:lnTo>
                  <a:pt x="11217" y="63732"/>
                </a:lnTo>
                <a:lnTo>
                  <a:pt x="578" y="63732"/>
                </a:lnTo>
                <a:lnTo>
                  <a:pt x="5898" y="60662"/>
                </a:lnTo>
                <a:close/>
                <a:moveTo>
                  <a:pt x="17509" y="60662"/>
                </a:moveTo>
                <a:lnTo>
                  <a:pt x="20366" y="62304"/>
                </a:lnTo>
                <a:lnTo>
                  <a:pt x="22828" y="63732"/>
                </a:lnTo>
                <a:lnTo>
                  <a:pt x="12190" y="63732"/>
                </a:lnTo>
                <a:lnTo>
                  <a:pt x="14682" y="62304"/>
                </a:lnTo>
                <a:lnTo>
                  <a:pt x="17509" y="60662"/>
                </a:lnTo>
                <a:close/>
                <a:moveTo>
                  <a:pt x="29150" y="60662"/>
                </a:moveTo>
                <a:lnTo>
                  <a:pt x="32008" y="62304"/>
                </a:lnTo>
                <a:lnTo>
                  <a:pt x="34470" y="63732"/>
                </a:lnTo>
                <a:lnTo>
                  <a:pt x="23831" y="63732"/>
                </a:lnTo>
                <a:lnTo>
                  <a:pt x="26293" y="62304"/>
                </a:lnTo>
                <a:lnTo>
                  <a:pt x="29150" y="60662"/>
                </a:lnTo>
                <a:close/>
                <a:moveTo>
                  <a:pt x="40762" y="60662"/>
                </a:moveTo>
                <a:lnTo>
                  <a:pt x="43619" y="62304"/>
                </a:lnTo>
                <a:lnTo>
                  <a:pt x="46081" y="63732"/>
                </a:lnTo>
                <a:lnTo>
                  <a:pt x="35442" y="63732"/>
                </a:lnTo>
                <a:lnTo>
                  <a:pt x="37935" y="62304"/>
                </a:lnTo>
                <a:lnTo>
                  <a:pt x="40762" y="60662"/>
                </a:lnTo>
                <a:close/>
                <a:moveTo>
                  <a:pt x="52403" y="60662"/>
                </a:moveTo>
                <a:lnTo>
                  <a:pt x="55260" y="62304"/>
                </a:lnTo>
                <a:lnTo>
                  <a:pt x="57722" y="63732"/>
                </a:lnTo>
                <a:lnTo>
                  <a:pt x="47084" y="63732"/>
                </a:lnTo>
                <a:lnTo>
                  <a:pt x="49546" y="62304"/>
                </a:lnTo>
                <a:lnTo>
                  <a:pt x="52403" y="60662"/>
                </a:lnTo>
                <a:close/>
                <a:moveTo>
                  <a:pt x="64014" y="60662"/>
                </a:moveTo>
                <a:lnTo>
                  <a:pt x="66871" y="62304"/>
                </a:lnTo>
                <a:lnTo>
                  <a:pt x="69334" y="63732"/>
                </a:lnTo>
                <a:lnTo>
                  <a:pt x="58695" y="63732"/>
                </a:lnTo>
                <a:lnTo>
                  <a:pt x="61187" y="62304"/>
                </a:lnTo>
                <a:lnTo>
                  <a:pt x="64014" y="60662"/>
                </a:lnTo>
                <a:close/>
                <a:moveTo>
                  <a:pt x="75625" y="60662"/>
                </a:moveTo>
                <a:lnTo>
                  <a:pt x="78452" y="62304"/>
                </a:lnTo>
                <a:lnTo>
                  <a:pt x="80945" y="63732"/>
                </a:lnTo>
                <a:lnTo>
                  <a:pt x="70306" y="63732"/>
                </a:lnTo>
                <a:lnTo>
                  <a:pt x="72768" y="62304"/>
                </a:lnTo>
                <a:lnTo>
                  <a:pt x="75625" y="60662"/>
                </a:lnTo>
                <a:close/>
                <a:moveTo>
                  <a:pt x="87237" y="60662"/>
                </a:moveTo>
                <a:lnTo>
                  <a:pt x="90094" y="62304"/>
                </a:lnTo>
                <a:lnTo>
                  <a:pt x="92556" y="63732"/>
                </a:lnTo>
                <a:lnTo>
                  <a:pt x="81917" y="63732"/>
                </a:lnTo>
                <a:lnTo>
                  <a:pt x="84379" y="62304"/>
                </a:lnTo>
                <a:lnTo>
                  <a:pt x="87237" y="60662"/>
                </a:lnTo>
                <a:close/>
                <a:moveTo>
                  <a:pt x="98878" y="60662"/>
                </a:moveTo>
                <a:lnTo>
                  <a:pt x="101705" y="62304"/>
                </a:lnTo>
                <a:lnTo>
                  <a:pt x="104197" y="63732"/>
                </a:lnTo>
                <a:lnTo>
                  <a:pt x="93559" y="63732"/>
                </a:lnTo>
                <a:lnTo>
                  <a:pt x="96021" y="62304"/>
                </a:lnTo>
                <a:lnTo>
                  <a:pt x="98878" y="60662"/>
                </a:lnTo>
                <a:close/>
                <a:moveTo>
                  <a:pt x="110489" y="60662"/>
                </a:moveTo>
                <a:lnTo>
                  <a:pt x="113346" y="62304"/>
                </a:lnTo>
                <a:lnTo>
                  <a:pt x="115809" y="63732"/>
                </a:lnTo>
                <a:lnTo>
                  <a:pt x="105170" y="63732"/>
                </a:lnTo>
                <a:lnTo>
                  <a:pt x="107632" y="62304"/>
                </a:lnTo>
                <a:lnTo>
                  <a:pt x="110489" y="60662"/>
                </a:lnTo>
                <a:close/>
                <a:moveTo>
                  <a:pt x="122131" y="60662"/>
                </a:moveTo>
                <a:lnTo>
                  <a:pt x="124958" y="62304"/>
                </a:lnTo>
                <a:lnTo>
                  <a:pt x="127450" y="63732"/>
                </a:lnTo>
                <a:lnTo>
                  <a:pt x="116812" y="63732"/>
                </a:lnTo>
                <a:lnTo>
                  <a:pt x="119274" y="62304"/>
                </a:lnTo>
                <a:lnTo>
                  <a:pt x="122131" y="60662"/>
                </a:lnTo>
                <a:close/>
                <a:moveTo>
                  <a:pt x="133742" y="60662"/>
                </a:moveTo>
                <a:lnTo>
                  <a:pt x="136599" y="62304"/>
                </a:lnTo>
                <a:lnTo>
                  <a:pt x="139061" y="63732"/>
                </a:lnTo>
                <a:lnTo>
                  <a:pt x="128423" y="63732"/>
                </a:lnTo>
                <a:lnTo>
                  <a:pt x="130885" y="62304"/>
                </a:lnTo>
                <a:lnTo>
                  <a:pt x="133742" y="60662"/>
                </a:lnTo>
                <a:close/>
                <a:moveTo>
                  <a:pt x="145323" y="60662"/>
                </a:moveTo>
                <a:lnTo>
                  <a:pt x="148180" y="62304"/>
                </a:lnTo>
                <a:lnTo>
                  <a:pt x="150642" y="63732"/>
                </a:lnTo>
                <a:lnTo>
                  <a:pt x="140004" y="63732"/>
                </a:lnTo>
                <a:lnTo>
                  <a:pt x="142496" y="62304"/>
                </a:lnTo>
                <a:lnTo>
                  <a:pt x="145323" y="60662"/>
                </a:lnTo>
                <a:close/>
                <a:moveTo>
                  <a:pt x="156964" y="60662"/>
                </a:moveTo>
                <a:lnTo>
                  <a:pt x="159822" y="62304"/>
                </a:lnTo>
                <a:lnTo>
                  <a:pt x="162284" y="63732"/>
                </a:lnTo>
                <a:lnTo>
                  <a:pt x="151645" y="63732"/>
                </a:lnTo>
                <a:lnTo>
                  <a:pt x="154107" y="62304"/>
                </a:lnTo>
                <a:lnTo>
                  <a:pt x="156964" y="60662"/>
                </a:lnTo>
                <a:close/>
                <a:moveTo>
                  <a:pt x="168575" y="60662"/>
                </a:moveTo>
                <a:lnTo>
                  <a:pt x="171433" y="62304"/>
                </a:lnTo>
                <a:lnTo>
                  <a:pt x="173895" y="63732"/>
                </a:lnTo>
                <a:lnTo>
                  <a:pt x="163256" y="63732"/>
                </a:lnTo>
                <a:lnTo>
                  <a:pt x="165749" y="62304"/>
                </a:lnTo>
                <a:lnTo>
                  <a:pt x="168575" y="60662"/>
                </a:lnTo>
                <a:close/>
                <a:moveTo>
                  <a:pt x="180217" y="60662"/>
                </a:moveTo>
                <a:lnTo>
                  <a:pt x="183074" y="62304"/>
                </a:lnTo>
                <a:lnTo>
                  <a:pt x="185536" y="63732"/>
                </a:lnTo>
                <a:lnTo>
                  <a:pt x="174898" y="63732"/>
                </a:lnTo>
                <a:lnTo>
                  <a:pt x="177360" y="62304"/>
                </a:lnTo>
                <a:lnTo>
                  <a:pt x="180217" y="60662"/>
                </a:lnTo>
                <a:close/>
                <a:moveTo>
                  <a:pt x="191828" y="60662"/>
                </a:moveTo>
                <a:lnTo>
                  <a:pt x="194685" y="62304"/>
                </a:lnTo>
                <a:lnTo>
                  <a:pt x="197147" y="63732"/>
                </a:lnTo>
                <a:lnTo>
                  <a:pt x="186509" y="63732"/>
                </a:lnTo>
                <a:lnTo>
                  <a:pt x="189001" y="62304"/>
                </a:lnTo>
                <a:lnTo>
                  <a:pt x="191828" y="60662"/>
                </a:lnTo>
                <a:close/>
                <a:moveTo>
                  <a:pt x="203470" y="60662"/>
                </a:moveTo>
                <a:lnTo>
                  <a:pt x="206327" y="62304"/>
                </a:lnTo>
                <a:lnTo>
                  <a:pt x="208789" y="63732"/>
                </a:lnTo>
                <a:lnTo>
                  <a:pt x="198151" y="63732"/>
                </a:lnTo>
                <a:lnTo>
                  <a:pt x="200613" y="62304"/>
                </a:lnTo>
                <a:lnTo>
                  <a:pt x="203470" y="60662"/>
                </a:lnTo>
                <a:close/>
                <a:moveTo>
                  <a:pt x="215051" y="60662"/>
                </a:moveTo>
                <a:lnTo>
                  <a:pt x="217908" y="62304"/>
                </a:lnTo>
                <a:lnTo>
                  <a:pt x="220370" y="63732"/>
                </a:lnTo>
                <a:lnTo>
                  <a:pt x="209731" y="63732"/>
                </a:lnTo>
                <a:lnTo>
                  <a:pt x="212193" y="62304"/>
                </a:lnTo>
                <a:lnTo>
                  <a:pt x="215051" y="60662"/>
                </a:lnTo>
                <a:close/>
                <a:moveTo>
                  <a:pt x="226692" y="60662"/>
                </a:moveTo>
                <a:lnTo>
                  <a:pt x="229519" y="62304"/>
                </a:lnTo>
                <a:lnTo>
                  <a:pt x="232011" y="63763"/>
                </a:lnTo>
                <a:lnTo>
                  <a:pt x="221373" y="63763"/>
                </a:lnTo>
                <a:lnTo>
                  <a:pt x="223835" y="62304"/>
                </a:lnTo>
                <a:lnTo>
                  <a:pt x="226692" y="60662"/>
                </a:lnTo>
                <a:close/>
                <a:moveTo>
                  <a:pt x="238303" y="60662"/>
                </a:moveTo>
                <a:lnTo>
                  <a:pt x="241160" y="62304"/>
                </a:lnTo>
                <a:lnTo>
                  <a:pt x="243622" y="63763"/>
                </a:lnTo>
                <a:lnTo>
                  <a:pt x="232984" y="63763"/>
                </a:lnTo>
                <a:lnTo>
                  <a:pt x="235446" y="62304"/>
                </a:lnTo>
                <a:lnTo>
                  <a:pt x="238303" y="60662"/>
                </a:lnTo>
                <a:close/>
                <a:moveTo>
                  <a:pt x="249945" y="60662"/>
                </a:moveTo>
                <a:lnTo>
                  <a:pt x="252772" y="62304"/>
                </a:lnTo>
                <a:lnTo>
                  <a:pt x="255264" y="63763"/>
                </a:lnTo>
                <a:lnTo>
                  <a:pt x="244626" y="63763"/>
                </a:lnTo>
                <a:lnTo>
                  <a:pt x="247088" y="62304"/>
                </a:lnTo>
                <a:lnTo>
                  <a:pt x="249945" y="60662"/>
                </a:lnTo>
                <a:close/>
                <a:moveTo>
                  <a:pt x="261556" y="60662"/>
                </a:moveTo>
                <a:lnTo>
                  <a:pt x="264413" y="62304"/>
                </a:lnTo>
                <a:lnTo>
                  <a:pt x="266875" y="63763"/>
                </a:lnTo>
                <a:lnTo>
                  <a:pt x="256237" y="63763"/>
                </a:lnTo>
                <a:lnTo>
                  <a:pt x="258699" y="62304"/>
                </a:lnTo>
                <a:lnTo>
                  <a:pt x="261556" y="60662"/>
                </a:lnTo>
                <a:close/>
                <a:moveTo>
                  <a:pt x="273198" y="60662"/>
                </a:moveTo>
                <a:lnTo>
                  <a:pt x="276024" y="62304"/>
                </a:lnTo>
                <a:lnTo>
                  <a:pt x="278517" y="63763"/>
                </a:lnTo>
                <a:lnTo>
                  <a:pt x="267878" y="63763"/>
                </a:lnTo>
                <a:lnTo>
                  <a:pt x="270340" y="62304"/>
                </a:lnTo>
                <a:lnTo>
                  <a:pt x="273198" y="60662"/>
                </a:lnTo>
                <a:close/>
                <a:moveTo>
                  <a:pt x="11217" y="64006"/>
                </a:moveTo>
                <a:lnTo>
                  <a:pt x="5898" y="67106"/>
                </a:lnTo>
                <a:lnTo>
                  <a:pt x="578" y="64006"/>
                </a:lnTo>
                <a:close/>
                <a:moveTo>
                  <a:pt x="22828" y="64006"/>
                </a:moveTo>
                <a:lnTo>
                  <a:pt x="17509" y="67106"/>
                </a:lnTo>
                <a:lnTo>
                  <a:pt x="12190" y="64006"/>
                </a:lnTo>
                <a:close/>
                <a:moveTo>
                  <a:pt x="34470" y="64006"/>
                </a:moveTo>
                <a:lnTo>
                  <a:pt x="29150" y="67106"/>
                </a:lnTo>
                <a:lnTo>
                  <a:pt x="23831" y="64006"/>
                </a:lnTo>
                <a:close/>
                <a:moveTo>
                  <a:pt x="46081" y="64006"/>
                </a:moveTo>
                <a:lnTo>
                  <a:pt x="40762" y="67106"/>
                </a:lnTo>
                <a:lnTo>
                  <a:pt x="35442" y="64006"/>
                </a:lnTo>
                <a:close/>
                <a:moveTo>
                  <a:pt x="57722" y="64006"/>
                </a:moveTo>
                <a:lnTo>
                  <a:pt x="52403" y="67106"/>
                </a:lnTo>
                <a:lnTo>
                  <a:pt x="47084" y="64006"/>
                </a:lnTo>
                <a:close/>
                <a:moveTo>
                  <a:pt x="69334" y="64006"/>
                </a:moveTo>
                <a:lnTo>
                  <a:pt x="64014" y="67106"/>
                </a:lnTo>
                <a:lnTo>
                  <a:pt x="58695" y="64006"/>
                </a:lnTo>
                <a:close/>
                <a:moveTo>
                  <a:pt x="80945" y="64006"/>
                </a:moveTo>
                <a:lnTo>
                  <a:pt x="75625" y="67106"/>
                </a:lnTo>
                <a:lnTo>
                  <a:pt x="70306" y="64006"/>
                </a:lnTo>
                <a:close/>
                <a:moveTo>
                  <a:pt x="92556" y="64006"/>
                </a:moveTo>
                <a:lnTo>
                  <a:pt x="87237" y="67106"/>
                </a:lnTo>
                <a:lnTo>
                  <a:pt x="81917" y="64006"/>
                </a:lnTo>
                <a:close/>
                <a:moveTo>
                  <a:pt x="104197" y="64006"/>
                </a:moveTo>
                <a:lnTo>
                  <a:pt x="98878" y="67106"/>
                </a:lnTo>
                <a:lnTo>
                  <a:pt x="93559" y="64006"/>
                </a:lnTo>
                <a:close/>
                <a:moveTo>
                  <a:pt x="115809" y="64006"/>
                </a:moveTo>
                <a:lnTo>
                  <a:pt x="110489" y="67106"/>
                </a:lnTo>
                <a:lnTo>
                  <a:pt x="105170" y="64006"/>
                </a:lnTo>
                <a:close/>
                <a:moveTo>
                  <a:pt x="127450" y="64006"/>
                </a:moveTo>
                <a:lnTo>
                  <a:pt x="122131" y="67106"/>
                </a:lnTo>
                <a:lnTo>
                  <a:pt x="116812" y="64006"/>
                </a:lnTo>
                <a:close/>
                <a:moveTo>
                  <a:pt x="139061" y="64006"/>
                </a:moveTo>
                <a:lnTo>
                  <a:pt x="133742" y="67106"/>
                </a:lnTo>
                <a:lnTo>
                  <a:pt x="128423" y="64006"/>
                </a:lnTo>
                <a:close/>
                <a:moveTo>
                  <a:pt x="150642" y="64006"/>
                </a:moveTo>
                <a:lnTo>
                  <a:pt x="145323" y="67106"/>
                </a:lnTo>
                <a:lnTo>
                  <a:pt x="140004" y="64006"/>
                </a:lnTo>
                <a:close/>
                <a:moveTo>
                  <a:pt x="162284" y="64006"/>
                </a:moveTo>
                <a:lnTo>
                  <a:pt x="156964" y="67106"/>
                </a:lnTo>
                <a:lnTo>
                  <a:pt x="151645" y="64006"/>
                </a:lnTo>
                <a:close/>
                <a:moveTo>
                  <a:pt x="173895" y="64006"/>
                </a:moveTo>
                <a:lnTo>
                  <a:pt x="168575" y="67106"/>
                </a:lnTo>
                <a:lnTo>
                  <a:pt x="163256" y="64006"/>
                </a:lnTo>
                <a:close/>
                <a:moveTo>
                  <a:pt x="185536" y="64006"/>
                </a:moveTo>
                <a:lnTo>
                  <a:pt x="180217" y="67106"/>
                </a:lnTo>
                <a:lnTo>
                  <a:pt x="174898" y="64006"/>
                </a:lnTo>
                <a:close/>
                <a:moveTo>
                  <a:pt x="197147" y="64006"/>
                </a:moveTo>
                <a:lnTo>
                  <a:pt x="191828" y="67106"/>
                </a:lnTo>
                <a:lnTo>
                  <a:pt x="186509" y="64006"/>
                </a:lnTo>
                <a:close/>
                <a:moveTo>
                  <a:pt x="208789" y="64006"/>
                </a:moveTo>
                <a:lnTo>
                  <a:pt x="203470" y="67106"/>
                </a:lnTo>
                <a:lnTo>
                  <a:pt x="198151" y="64006"/>
                </a:lnTo>
                <a:close/>
                <a:moveTo>
                  <a:pt x="220370" y="64006"/>
                </a:moveTo>
                <a:lnTo>
                  <a:pt x="215051" y="67106"/>
                </a:lnTo>
                <a:lnTo>
                  <a:pt x="209731" y="64006"/>
                </a:lnTo>
                <a:close/>
                <a:moveTo>
                  <a:pt x="232011" y="64006"/>
                </a:moveTo>
                <a:lnTo>
                  <a:pt x="226692" y="67106"/>
                </a:lnTo>
                <a:lnTo>
                  <a:pt x="221373" y="64006"/>
                </a:lnTo>
                <a:close/>
                <a:moveTo>
                  <a:pt x="243622" y="64006"/>
                </a:moveTo>
                <a:lnTo>
                  <a:pt x="238303" y="67106"/>
                </a:lnTo>
                <a:lnTo>
                  <a:pt x="232984" y="64006"/>
                </a:lnTo>
                <a:close/>
                <a:moveTo>
                  <a:pt x="255264" y="64006"/>
                </a:moveTo>
                <a:lnTo>
                  <a:pt x="249945" y="67106"/>
                </a:lnTo>
                <a:lnTo>
                  <a:pt x="244626" y="64006"/>
                </a:lnTo>
                <a:close/>
                <a:moveTo>
                  <a:pt x="266875" y="64006"/>
                </a:moveTo>
                <a:lnTo>
                  <a:pt x="261556" y="67106"/>
                </a:lnTo>
                <a:lnTo>
                  <a:pt x="256237" y="64006"/>
                </a:lnTo>
                <a:close/>
                <a:moveTo>
                  <a:pt x="278517" y="64006"/>
                </a:moveTo>
                <a:lnTo>
                  <a:pt x="273198" y="67106"/>
                </a:lnTo>
                <a:lnTo>
                  <a:pt x="267878" y="64006"/>
                </a:lnTo>
                <a:close/>
                <a:moveTo>
                  <a:pt x="11369" y="64249"/>
                </a:moveTo>
                <a:lnTo>
                  <a:pt x="6050" y="73428"/>
                </a:lnTo>
                <a:lnTo>
                  <a:pt x="6050" y="67319"/>
                </a:lnTo>
                <a:lnTo>
                  <a:pt x="11369" y="64249"/>
                </a:lnTo>
                <a:close/>
                <a:moveTo>
                  <a:pt x="34622" y="64249"/>
                </a:moveTo>
                <a:lnTo>
                  <a:pt x="29302" y="73428"/>
                </a:lnTo>
                <a:lnTo>
                  <a:pt x="29302" y="67319"/>
                </a:lnTo>
                <a:lnTo>
                  <a:pt x="34622" y="64249"/>
                </a:lnTo>
                <a:close/>
                <a:moveTo>
                  <a:pt x="46202" y="64249"/>
                </a:moveTo>
                <a:lnTo>
                  <a:pt x="40883" y="73428"/>
                </a:lnTo>
                <a:lnTo>
                  <a:pt x="40883" y="67319"/>
                </a:lnTo>
                <a:lnTo>
                  <a:pt x="46202" y="64249"/>
                </a:lnTo>
                <a:close/>
                <a:moveTo>
                  <a:pt x="57844" y="64249"/>
                </a:moveTo>
                <a:lnTo>
                  <a:pt x="52525" y="73428"/>
                </a:lnTo>
                <a:lnTo>
                  <a:pt x="52525" y="67319"/>
                </a:lnTo>
                <a:lnTo>
                  <a:pt x="57844" y="64249"/>
                </a:lnTo>
                <a:close/>
                <a:moveTo>
                  <a:pt x="69455" y="64249"/>
                </a:moveTo>
                <a:lnTo>
                  <a:pt x="64136" y="73428"/>
                </a:lnTo>
                <a:lnTo>
                  <a:pt x="64136" y="67319"/>
                </a:lnTo>
                <a:lnTo>
                  <a:pt x="69455" y="64249"/>
                </a:lnTo>
                <a:close/>
                <a:moveTo>
                  <a:pt x="232163" y="64249"/>
                </a:moveTo>
                <a:lnTo>
                  <a:pt x="226844" y="73428"/>
                </a:lnTo>
                <a:lnTo>
                  <a:pt x="226844" y="67319"/>
                </a:lnTo>
                <a:lnTo>
                  <a:pt x="232163" y="64249"/>
                </a:lnTo>
                <a:close/>
                <a:moveTo>
                  <a:pt x="243774" y="64249"/>
                </a:moveTo>
                <a:lnTo>
                  <a:pt x="238455" y="73428"/>
                </a:lnTo>
                <a:lnTo>
                  <a:pt x="238455" y="67319"/>
                </a:lnTo>
                <a:lnTo>
                  <a:pt x="243774" y="64249"/>
                </a:lnTo>
                <a:close/>
                <a:moveTo>
                  <a:pt x="255355" y="64249"/>
                </a:moveTo>
                <a:lnTo>
                  <a:pt x="250036" y="73428"/>
                </a:lnTo>
                <a:lnTo>
                  <a:pt x="250036" y="67319"/>
                </a:lnTo>
                <a:lnTo>
                  <a:pt x="255355" y="64249"/>
                </a:lnTo>
                <a:close/>
                <a:moveTo>
                  <a:pt x="266997" y="64249"/>
                </a:moveTo>
                <a:lnTo>
                  <a:pt x="261678" y="73428"/>
                </a:lnTo>
                <a:lnTo>
                  <a:pt x="261678" y="67319"/>
                </a:lnTo>
                <a:lnTo>
                  <a:pt x="266997" y="64249"/>
                </a:lnTo>
                <a:close/>
                <a:moveTo>
                  <a:pt x="278608" y="64249"/>
                </a:moveTo>
                <a:lnTo>
                  <a:pt x="273289" y="73428"/>
                </a:lnTo>
                <a:lnTo>
                  <a:pt x="273289" y="67319"/>
                </a:lnTo>
                <a:lnTo>
                  <a:pt x="278608" y="64249"/>
                </a:lnTo>
                <a:close/>
                <a:moveTo>
                  <a:pt x="457" y="64279"/>
                </a:moveTo>
                <a:lnTo>
                  <a:pt x="5776" y="67319"/>
                </a:lnTo>
                <a:lnTo>
                  <a:pt x="5776" y="73489"/>
                </a:lnTo>
                <a:lnTo>
                  <a:pt x="457" y="64279"/>
                </a:lnTo>
                <a:close/>
                <a:moveTo>
                  <a:pt x="12098" y="64279"/>
                </a:moveTo>
                <a:lnTo>
                  <a:pt x="17418" y="67319"/>
                </a:lnTo>
                <a:lnTo>
                  <a:pt x="17418" y="73489"/>
                </a:lnTo>
                <a:lnTo>
                  <a:pt x="12098" y="64279"/>
                </a:lnTo>
                <a:close/>
                <a:moveTo>
                  <a:pt x="22980" y="64249"/>
                </a:moveTo>
                <a:lnTo>
                  <a:pt x="17661" y="73489"/>
                </a:lnTo>
                <a:lnTo>
                  <a:pt x="17661" y="67319"/>
                </a:lnTo>
                <a:lnTo>
                  <a:pt x="22980" y="64249"/>
                </a:lnTo>
                <a:close/>
                <a:moveTo>
                  <a:pt x="23710" y="64249"/>
                </a:moveTo>
                <a:lnTo>
                  <a:pt x="29029" y="67319"/>
                </a:lnTo>
                <a:lnTo>
                  <a:pt x="29029" y="73489"/>
                </a:lnTo>
                <a:lnTo>
                  <a:pt x="23710" y="64249"/>
                </a:lnTo>
                <a:close/>
                <a:moveTo>
                  <a:pt x="35290" y="64279"/>
                </a:moveTo>
                <a:lnTo>
                  <a:pt x="40610" y="67319"/>
                </a:lnTo>
                <a:lnTo>
                  <a:pt x="40610" y="73489"/>
                </a:lnTo>
                <a:lnTo>
                  <a:pt x="35290" y="64279"/>
                </a:lnTo>
                <a:close/>
                <a:moveTo>
                  <a:pt x="46932" y="64279"/>
                </a:moveTo>
                <a:lnTo>
                  <a:pt x="52251" y="67319"/>
                </a:lnTo>
                <a:lnTo>
                  <a:pt x="52251" y="73489"/>
                </a:lnTo>
                <a:lnTo>
                  <a:pt x="46932" y="64279"/>
                </a:lnTo>
                <a:close/>
                <a:moveTo>
                  <a:pt x="58543" y="64279"/>
                </a:moveTo>
                <a:lnTo>
                  <a:pt x="63862" y="67319"/>
                </a:lnTo>
                <a:lnTo>
                  <a:pt x="63862" y="73489"/>
                </a:lnTo>
                <a:lnTo>
                  <a:pt x="58543" y="64279"/>
                </a:lnTo>
                <a:close/>
                <a:moveTo>
                  <a:pt x="70185" y="64279"/>
                </a:moveTo>
                <a:lnTo>
                  <a:pt x="75504" y="67349"/>
                </a:lnTo>
                <a:lnTo>
                  <a:pt x="75504" y="73489"/>
                </a:lnTo>
                <a:lnTo>
                  <a:pt x="70185" y="64279"/>
                </a:lnTo>
                <a:close/>
                <a:moveTo>
                  <a:pt x="81097" y="64249"/>
                </a:moveTo>
                <a:lnTo>
                  <a:pt x="75777" y="73489"/>
                </a:lnTo>
                <a:lnTo>
                  <a:pt x="75777" y="67319"/>
                </a:lnTo>
                <a:lnTo>
                  <a:pt x="81097" y="64249"/>
                </a:lnTo>
                <a:close/>
                <a:moveTo>
                  <a:pt x="81796" y="64279"/>
                </a:moveTo>
                <a:lnTo>
                  <a:pt x="87115" y="67349"/>
                </a:lnTo>
                <a:lnTo>
                  <a:pt x="87115" y="73489"/>
                </a:lnTo>
                <a:lnTo>
                  <a:pt x="81796" y="64279"/>
                </a:lnTo>
                <a:close/>
                <a:moveTo>
                  <a:pt x="92708" y="64249"/>
                </a:moveTo>
                <a:lnTo>
                  <a:pt x="87389" y="73489"/>
                </a:lnTo>
                <a:lnTo>
                  <a:pt x="87389" y="67319"/>
                </a:lnTo>
                <a:lnTo>
                  <a:pt x="92708" y="64249"/>
                </a:lnTo>
                <a:close/>
                <a:moveTo>
                  <a:pt x="93437" y="64279"/>
                </a:moveTo>
                <a:lnTo>
                  <a:pt x="98757" y="67349"/>
                </a:lnTo>
                <a:lnTo>
                  <a:pt x="98757" y="73489"/>
                </a:lnTo>
                <a:lnTo>
                  <a:pt x="93437" y="64279"/>
                </a:lnTo>
                <a:close/>
                <a:moveTo>
                  <a:pt x="104349" y="64249"/>
                </a:moveTo>
                <a:lnTo>
                  <a:pt x="99030" y="73489"/>
                </a:lnTo>
                <a:lnTo>
                  <a:pt x="99030" y="67319"/>
                </a:lnTo>
                <a:lnTo>
                  <a:pt x="104349" y="64249"/>
                </a:lnTo>
                <a:close/>
                <a:moveTo>
                  <a:pt x="105018" y="64279"/>
                </a:moveTo>
                <a:lnTo>
                  <a:pt x="110337" y="67349"/>
                </a:lnTo>
                <a:lnTo>
                  <a:pt x="110337" y="73489"/>
                </a:lnTo>
                <a:lnTo>
                  <a:pt x="105018" y="64279"/>
                </a:lnTo>
                <a:close/>
                <a:moveTo>
                  <a:pt x="115930" y="64249"/>
                </a:moveTo>
                <a:lnTo>
                  <a:pt x="110611" y="73489"/>
                </a:lnTo>
                <a:lnTo>
                  <a:pt x="110611" y="67319"/>
                </a:lnTo>
                <a:lnTo>
                  <a:pt x="115930" y="64249"/>
                </a:lnTo>
                <a:close/>
                <a:moveTo>
                  <a:pt x="116660" y="64279"/>
                </a:moveTo>
                <a:lnTo>
                  <a:pt x="121979" y="67349"/>
                </a:lnTo>
                <a:lnTo>
                  <a:pt x="121979" y="73489"/>
                </a:lnTo>
                <a:lnTo>
                  <a:pt x="116660" y="64279"/>
                </a:lnTo>
                <a:close/>
                <a:moveTo>
                  <a:pt x="127541" y="64249"/>
                </a:moveTo>
                <a:lnTo>
                  <a:pt x="122222" y="73489"/>
                </a:lnTo>
                <a:lnTo>
                  <a:pt x="122222" y="67319"/>
                </a:lnTo>
                <a:lnTo>
                  <a:pt x="127541" y="64249"/>
                </a:lnTo>
                <a:close/>
                <a:moveTo>
                  <a:pt x="128271" y="64279"/>
                </a:moveTo>
                <a:lnTo>
                  <a:pt x="133590" y="67349"/>
                </a:lnTo>
                <a:lnTo>
                  <a:pt x="133590" y="73489"/>
                </a:lnTo>
                <a:lnTo>
                  <a:pt x="128271" y="64279"/>
                </a:lnTo>
                <a:close/>
                <a:moveTo>
                  <a:pt x="139183" y="64249"/>
                </a:moveTo>
                <a:lnTo>
                  <a:pt x="133864" y="73489"/>
                </a:lnTo>
                <a:lnTo>
                  <a:pt x="133864" y="67319"/>
                </a:lnTo>
                <a:lnTo>
                  <a:pt x="139183" y="64249"/>
                </a:lnTo>
                <a:close/>
                <a:moveTo>
                  <a:pt x="139912" y="64279"/>
                </a:moveTo>
                <a:lnTo>
                  <a:pt x="145232" y="67349"/>
                </a:lnTo>
                <a:lnTo>
                  <a:pt x="145232" y="73489"/>
                </a:lnTo>
                <a:lnTo>
                  <a:pt x="139912" y="64279"/>
                </a:lnTo>
                <a:close/>
                <a:moveTo>
                  <a:pt x="150794" y="64249"/>
                </a:moveTo>
                <a:lnTo>
                  <a:pt x="145475" y="73489"/>
                </a:lnTo>
                <a:lnTo>
                  <a:pt x="145475" y="67319"/>
                </a:lnTo>
                <a:lnTo>
                  <a:pt x="150794" y="64249"/>
                </a:lnTo>
                <a:close/>
                <a:moveTo>
                  <a:pt x="151523" y="64279"/>
                </a:moveTo>
                <a:lnTo>
                  <a:pt x="156843" y="67349"/>
                </a:lnTo>
                <a:lnTo>
                  <a:pt x="156843" y="73489"/>
                </a:lnTo>
                <a:lnTo>
                  <a:pt x="151523" y="64279"/>
                </a:lnTo>
                <a:close/>
                <a:moveTo>
                  <a:pt x="162436" y="64249"/>
                </a:moveTo>
                <a:lnTo>
                  <a:pt x="157116" y="73489"/>
                </a:lnTo>
                <a:lnTo>
                  <a:pt x="157116" y="67319"/>
                </a:lnTo>
                <a:lnTo>
                  <a:pt x="162436" y="64249"/>
                </a:lnTo>
                <a:close/>
                <a:moveTo>
                  <a:pt x="163165" y="64279"/>
                </a:moveTo>
                <a:lnTo>
                  <a:pt x="168484" y="67349"/>
                </a:lnTo>
                <a:lnTo>
                  <a:pt x="168484" y="73489"/>
                </a:lnTo>
                <a:lnTo>
                  <a:pt x="163165" y="64279"/>
                </a:lnTo>
                <a:close/>
                <a:moveTo>
                  <a:pt x="174047" y="64249"/>
                </a:moveTo>
                <a:lnTo>
                  <a:pt x="168727" y="73489"/>
                </a:lnTo>
                <a:lnTo>
                  <a:pt x="168727" y="67319"/>
                </a:lnTo>
                <a:lnTo>
                  <a:pt x="174047" y="64249"/>
                </a:lnTo>
                <a:close/>
                <a:moveTo>
                  <a:pt x="174746" y="64279"/>
                </a:moveTo>
                <a:lnTo>
                  <a:pt x="180065" y="67349"/>
                </a:lnTo>
                <a:lnTo>
                  <a:pt x="180065" y="73489"/>
                </a:lnTo>
                <a:lnTo>
                  <a:pt x="174746" y="64279"/>
                </a:lnTo>
                <a:close/>
                <a:moveTo>
                  <a:pt x="185658" y="64249"/>
                </a:moveTo>
                <a:lnTo>
                  <a:pt x="180339" y="73489"/>
                </a:lnTo>
                <a:lnTo>
                  <a:pt x="180339" y="67319"/>
                </a:lnTo>
                <a:lnTo>
                  <a:pt x="185658" y="64249"/>
                </a:lnTo>
                <a:close/>
                <a:moveTo>
                  <a:pt x="186357" y="64279"/>
                </a:moveTo>
                <a:lnTo>
                  <a:pt x="191676" y="67349"/>
                </a:lnTo>
                <a:lnTo>
                  <a:pt x="191676" y="73489"/>
                </a:lnTo>
                <a:lnTo>
                  <a:pt x="186357" y="64279"/>
                </a:lnTo>
                <a:close/>
                <a:moveTo>
                  <a:pt x="197269" y="64249"/>
                </a:moveTo>
                <a:lnTo>
                  <a:pt x="191950" y="73489"/>
                </a:lnTo>
                <a:lnTo>
                  <a:pt x="191950" y="67319"/>
                </a:lnTo>
                <a:lnTo>
                  <a:pt x="197269" y="64249"/>
                </a:lnTo>
                <a:close/>
                <a:moveTo>
                  <a:pt x="197999" y="64279"/>
                </a:moveTo>
                <a:lnTo>
                  <a:pt x="203318" y="67349"/>
                </a:lnTo>
                <a:lnTo>
                  <a:pt x="203318" y="73489"/>
                </a:lnTo>
                <a:lnTo>
                  <a:pt x="197999" y="64279"/>
                </a:lnTo>
                <a:close/>
                <a:moveTo>
                  <a:pt x="208911" y="64249"/>
                </a:moveTo>
                <a:lnTo>
                  <a:pt x="203591" y="73489"/>
                </a:lnTo>
                <a:lnTo>
                  <a:pt x="203591" y="67319"/>
                </a:lnTo>
                <a:lnTo>
                  <a:pt x="208911" y="64249"/>
                </a:lnTo>
                <a:close/>
                <a:moveTo>
                  <a:pt x="209610" y="64249"/>
                </a:moveTo>
                <a:lnTo>
                  <a:pt x="214929" y="67319"/>
                </a:lnTo>
                <a:lnTo>
                  <a:pt x="214929" y="73489"/>
                </a:lnTo>
                <a:lnTo>
                  <a:pt x="209610" y="64249"/>
                </a:lnTo>
                <a:close/>
                <a:moveTo>
                  <a:pt x="220522" y="64249"/>
                </a:moveTo>
                <a:lnTo>
                  <a:pt x="215202" y="73489"/>
                </a:lnTo>
                <a:lnTo>
                  <a:pt x="215202" y="67319"/>
                </a:lnTo>
                <a:lnTo>
                  <a:pt x="220522" y="64249"/>
                </a:lnTo>
                <a:close/>
                <a:moveTo>
                  <a:pt x="221251" y="64249"/>
                </a:moveTo>
                <a:lnTo>
                  <a:pt x="226570" y="67319"/>
                </a:lnTo>
                <a:lnTo>
                  <a:pt x="226570" y="73489"/>
                </a:lnTo>
                <a:lnTo>
                  <a:pt x="221251" y="64249"/>
                </a:lnTo>
                <a:close/>
                <a:moveTo>
                  <a:pt x="232862" y="64249"/>
                </a:moveTo>
                <a:lnTo>
                  <a:pt x="238182" y="67319"/>
                </a:lnTo>
                <a:lnTo>
                  <a:pt x="238182" y="73489"/>
                </a:lnTo>
                <a:lnTo>
                  <a:pt x="232862" y="64249"/>
                </a:lnTo>
                <a:close/>
                <a:moveTo>
                  <a:pt x="244474" y="64249"/>
                </a:moveTo>
                <a:lnTo>
                  <a:pt x="249793" y="67319"/>
                </a:lnTo>
                <a:lnTo>
                  <a:pt x="249793" y="73489"/>
                </a:lnTo>
                <a:lnTo>
                  <a:pt x="244474" y="64249"/>
                </a:lnTo>
                <a:close/>
                <a:moveTo>
                  <a:pt x="256085" y="64249"/>
                </a:moveTo>
                <a:lnTo>
                  <a:pt x="261404" y="67319"/>
                </a:lnTo>
                <a:lnTo>
                  <a:pt x="261404" y="73489"/>
                </a:lnTo>
                <a:lnTo>
                  <a:pt x="256085" y="64249"/>
                </a:lnTo>
                <a:close/>
                <a:moveTo>
                  <a:pt x="267726" y="64249"/>
                </a:moveTo>
                <a:lnTo>
                  <a:pt x="273046" y="67319"/>
                </a:lnTo>
                <a:lnTo>
                  <a:pt x="273046" y="73489"/>
                </a:lnTo>
                <a:lnTo>
                  <a:pt x="267726" y="64249"/>
                </a:lnTo>
                <a:close/>
                <a:moveTo>
                  <a:pt x="244" y="64401"/>
                </a:moveTo>
                <a:lnTo>
                  <a:pt x="5563" y="73580"/>
                </a:lnTo>
                <a:lnTo>
                  <a:pt x="5563" y="73580"/>
                </a:lnTo>
                <a:lnTo>
                  <a:pt x="214" y="70511"/>
                </a:lnTo>
                <a:lnTo>
                  <a:pt x="214" y="64401"/>
                </a:lnTo>
                <a:close/>
                <a:moveTo>
                  <a:pt x="232376" y="64401"/>
                </a:moveTo>
                <a:lnTo>
                  <a:pt x="232376" y="70511"/>
                </a:lnTo>
                <a:lnTo>
                  <a:pt x="227057" y="73580"/>
                </a:lnTo>
                <a:lnTo>
                  <a:pt x="232376" y="64401"/>
                </a:lnTo>
                <a:close/>
                <a:moveTo>
                  <a:pt x="255872" y="64401"/>
                </a:moveTo>
                <a:lnTo>
                  <a:pt x="261191" y="73580"/>
                </a:lnTo>
                <a:lnTo>
                  <a:pt x="255872" y="70511"/>
                </a:lnTo>
                <a:lnTo>
                  <a:pt x="255872" y="64401"/>
                </a:lnTo>
                <a:close/>
                <a:moveTo>
                  <a:pt x="267210" y="64401"/>
                </a:moveTo>
                <a:lnTo>
                  <a:pt x="267210" y="70511"/>
                </a:lnTo>
                <a:lnTo>
                  <a:pt x="261890" y="73580"/>
                </a:lnTo>
                <a:lnTo>
                  <a:pt x="267210" y="64401"/>
                </a:lnTo>
                <a:close/>
                <a:moveTo>
                  <a:pt x="267483" y="64401"/>
                </a:moveTo>
                <a:lnTo>
                  <a:pt x="272802" y="73580"/>
                </a:lnTo>
                <a:lnTo>
                  <a:pt x="267483" y="70511"/>
                </a:lnTo>
                <a:lnTo>
                  <a:pt x="267483" y="64401"/>
                </a:lnTo>
                <a:close/>
                <a:moveTo>
                  <a:pt x="278851" y="64401"/>
                </a:moveTo>
                <a:lnTo>
                  <a:pt x="278851" y="70511"/>
                </a:lnTo>
                <a:lnTo>
                  <a:pt x="273532" y="73580"/>
                </a:lnTo>
                <a:lnTo>
                  <a:pt x="278851" y="64401"/>
                </a:lnTo>
                <a:close/>
                <a:moveTo>
                  <a:pt x="11855" y="64401"/>
                </a:moveTo>
                <a:lnTo>
                  <a:pt x="17174" y="73580"/>
                </a:lnTo>
                <a:lnTo>
                  <a:pt x="11855" y="70511"/>
                </a:lnTo>
                <a:lnTo>
                  <a:pt x="11855" y="64401"/>
                </a:lnTo>
                <a:close/>
                <a:moveTo>
                  <a:pt x="23223" y="64401"/>
                </a:moveTo>
                <a:lnTo>
                  <a:pt x="23223" y="70511"/>
                </a:lnTo>
                <a:lnTo>
                  <a:pt x="17904" y="73580"/>
                </a:lnTo>
                <a:lnTo>
                  <a:pt x="23223" y="64401"/>
                </a:lnTo>
                <a:close/>
                <a:moveTo>
                  <a:pt x="23497" y="64401"/>
                </a:moveTo>
                <a:lnTo>
                  <a:pt x="28816" y="73580"/>
                </a:lnTo>
                <a:lnTo>
                  <a:pt x="23497" y="70511"/>
                </a:lnTo>
                <a:lnTo>
                  <a:pt x="23497" y="64401"/>
                </a:lnTo>
                <a:close/>
                <a:moveTo>
                  <a:pt x="35078" y="64401"/>
                </a:moveTo>
                <a:lnTo>
                  <a:pt x="40397" y="73580"/>
                </a:lnTo>
                <a:lnTo>
                  <a:pt x="35078" y="70511"/>
                </a:lnTo>
                <a:lnTo>
                  <a:pt x="35078" y="64401"/>
                </a:lnTo>
                <a:close/>
                <a:moveTo>
                  <a:pt x="46689" y="64401"/>
                </a:moveTo>
                <a:lnTo>
                  <a:pt x="52008" y="73580"/>
                </a:lnTo>
                <a:lnTo>
                  <a:pt x="46689" y="70511"/>
                </a:lnTo>
                <a:lnTo>
                  <a:pt x="46689" y="64401"/>
                </a:lnTo>
                <a:close/>
                <a:moveTo>
                  <a:pt x="58330" y="64401"/>
                </a:moveTo>
                <a:lnTo>
                  <a:pt x="63650" y="73580"/>
                </a:lnTo>
                <a:lnTo>
                  <a:pt x="58330" y="70511"/>
                </a:lnTo>
                <a:lnTo>
                  <a:pt x="58330" y="64401"/>
                </a:lnTo>
                <a:close/>
                <a:moveTo>
                  <a:pt x="69941" y="64401"/>
                </a:moveTo>
                <a:lnTo>
                  <a:pt x="75261" y="73580"/>
                </a:lnTo>
                <a:lnTo>
                  <a:pt x="69941" y="70511"/>
                </a:lnTo>
                <a:lnTo>
                  <a:pt x="69941" y="64401"/>
                </a:lnTo>
                <a:close/>
                <a:moveTo>
                  <a:pt x="81309" y="64401"/>
                </a:moveTo>
                <a:lnTo>
                  <a:pt x="81309" y="70511"/>
                </a:lnTo>
                <a:lnTo>
                  <a:pt x="75990" y="73580"/>
                </a:lnTo>
                <a:lnTo>
                  <a:pt x="81309" y="64401"/>
                </a:lnTo>
                <a:close/>
                <a:moveTo>
                  <a:pt x="81583" y="64401"/>
                </a:moveTo>
                <a:lnTo>
                  <a:pt x="86902" y="73580"/>
                </a:lnTo>
                <a:lnTo>
                  <a:pt x="81583" y="70511"/>
                </a:lnTo>
                <a:lnTo>
                  <a:pt x="81583" y="64401"/>
                </a:lnTo>
                <a:close/>
                <a:moveTo>
                  <a:pt x="92951" y="64401"/>
                </a:moveTo>
                <a:lnTo>
                  <a:pt x="92951" y="70511"/>
                </a:lnTo>
                <a:lnTo>
                  <a:pt x="87632" y="73580"/>
                </a:lnTo>
                <a:lnTo>
                  <a:pt x="92951" y="64401"/>
                </a:lnTo>
                <a:close/>
                <a:moveTo>
                  <a:pt x="93194" y="64401"/>
                </a:moveTo>
                <a:lnTo>
                  <a:pt x="98513" y="73580"/>
                </a:lnTo>
                <a:lnTo>
                  <a:pt x="93194" y="70511"/>
                </a:lnTo>
                <a:lnTo>
                  <a:pt x="93194" y="64401"/>
                </a:lnTo>
                <a:close/>
                <a:moveTo>
                  <a:pt x="104562" y="64401"/>
                </a:moveTo>
                <a:lnTo>
                  <a:pt x="104562" y="70511"/>
                </a:lnTo>
                <a:lnTo>
                  <a:pt x="99243" y="73580"/>
                </a:lnTo>
                <a:lnTo>
                  <a:pt x="104562" y="64401"/>
                </a:lnTo>
                <a:close/>
                <a:moveTo>
                  <a:pt x="104836" y="64401"/>
                </a:moveTo>
                <a:lnTo>
                  <a:pt x="110155" y="73580"/>
                </a:lnTo>
                <a:lnTo>
                  <a:pt x="104836" y="70511"/>
                </a:lnTo>
                <a:lnTo>
                  <a:pt x="104836" y="64401"/>
                </a:lnTo>
                <a:close/>
                <a:moveTo>
                  <a:pt x="116143" y="64401"/>
                </a:moveTo>
                <a:lnTo>
                  <a:pt x="116143" y="70511"/>
                </a:lnTo>
                <a:lnTo>
                  <a:pt x="110824" y="73580"/>
                </a:lnTo>
                <a:lnTo>
                  <a:pt x="116143" y="64401"/>
                </a:lnTo>
                <a:close/>
                <a:moveTo>
                  <a:pt x="116416" y="64401"/>
                </a:moveTo>
                <a:lnTo>
                  <a:pt x="121736" y="73580"/>
                </a:lnTo>
                <a:lnTo>
                  <a:pt x="116416" y="70511"/>
                </a:lnTo>
                <a:lnTo>
                  <a:pt x="116416" y="64401"/>
                </a:lnTo>
                <a:close/>
                <a:moveTo>
                  <a:pt x="127784" y="64401"/>
                </a:moveTo>
                <a:lnTo>
                  <a:pt x="127784" y="70511"/>
                </a:lnTo>
                <a:lnTo>
                  <a:pt x="122465" y="73580"/>
                </a:lnTo>
                <a:lnTo>
                  <a:pt x="127784" y="64401"/>
                </a:lnTo>
                <a:close/>
                <a:moveTo>
                  <a:pt x="128058" y="64401"/>
                </a:moveTo>
                <a:lnTo>
                  <a:pt x="133377" y="73580"/>
                </a:lnTo>
                <a:lnTo>
                  <a:pt x="128058" y="70511"/>
                </a:lnTo>
                <a:lnTo>
                  <a:pt x="128058" y="64401"/>
                </a:lnTo>
                <a:close/>
                <a:moveTo>
                  <a:pt x="139396" y="64401"/>
                </a:moveTo>
                <a:lnTo>
                  <a:pt x="139396" y="70511"/>
                </a:lnTo>
                <a:lnTo>
                  <a:pt x="134076" y="73580"/>
                </a:lnTo>
                <a:lnTo>
                  <a:pt x="139396" y="64401"/>
                </a:lnTo>
                <a:close/>
                <a:moveTo>
                  <a:pt x="139669" y="64401"/>
                </a:moveTo>
                <a:lnTo>
                  <a:pt x="144988" y="73580"/>
                </a:lnTo>
                <a:lnTo>
                  <a:pt x="139669" y="70511"/>
                </a:lnTo>
                <a:lnTo>
                  <a:pt x="139669" y="64401"/>
                </a:lnTo>
                <a:close/>
                <a:moveTo>
                  <a:pt x="151037" y="64401"/>
                </a:moveTo>
                <a:lnTo>
                  <a:pt x="151037" y="70511"/>
                </a:lnTo>
                <a:lnTo>
                  <a:pt x="145718" y="73580"/>
                </a:lnTo>
                <a:lnTo>
                  <a:pt x="151037" y="64401"/>
                </a:lnTo>
                <a:close/>
                <a:moveTo>
                  <a:pt x="151311" y="64401"/>
                </a:moveTo>
                <a:lnTo>
                  <a:pt x="156630" y="73580"/>
                </a:lnTo>
                <a:lnTo>
                  <a:pt x="151311" y="70511"/>
                </a:lnTo>
                <a:lnTo>
                  <a:pt x="151311" y="64401"/>
                </a:lnTo>
                <a:close/>
                <a:moveTo>
                  <a:pt x="162648" y="64401"/>
                </a:moveTo>
                <a:lnTo>
                  <a:pt x="162648" y="70511"/>
                </a:lnTo>
                <a:lnTo>
                  <a:pt x="157329" y="73580"/>
                </a:lnTo>
                <a:lnTo>
                  <a:pt x="162648" y="64401"/>
                </a:lnTo>
                <a:close/>
                <a:moveTo>
                  <a:pt x="162922" y="64401"/>
                </a:moveTo>
                <a:lnTo>
                  <a:pt x="168241" y="73580"/>
                </a:lnTo>
                <a:lnTo>
                  <a:pt x="162922" y="70511"/>
                </a:lnTo>
                <a:lnTo>
                  <a:pt x="162922" y="64401"/>
                </a:lnTo>
                <a:close/>
                <a:moveTo>
                  <a:pt x="174290" y="64401"/>
                </a:moveTo>
                <a:lnTo>
                  <a:pt x="174290" y="70511"/>
                </a:lnTo>
                <a:lnTo>
                  <a:pt x="168971" y="73580"/>
                </a:lnTo>
                <a:lnTo>
                  <a:pt x="174290" y="64401"/>
                </a:lnTo>
                <a:close/>
                <a:moveTo>
                  <a:pt x="174503" y="64401"/>
                </a:moveTo>
                <a:lnTo>
                  <a:pt x="179822" y="73580"/>
                </a:lnTo>
                <a:lnTo>
                  <a:pt x="174503" y="70511"/>
                </a:lnTo>
                <a:lnTo>
                  <a:pt x="174503" y="64401"/>
                </a:lnTo>
                <a:close/>
                <a:moveTo>
                  <a:pt x="185871" y="64401"/>
                </a:moveTo>
                <a:lnTo>
                  <a:pt x="185871" y="70511"/>
                </a:lnTo>
                <a:lnTo>
                  <a:pt x="180551" y="73580"/>
                </a:lnTo>
                <a:lnTo>
                  <a:pt x="185871" y="64401"/>
                </a:lnTo>
                <a:close/>
                <a:moveTo>
                  <a:pt x="186144" y="64401"/>
                </a:moveTo>
                <a:lnTo>
                  <a:pt x="191463" y="73580"/>
                </a:lnTo>
                <a:lnTo>
                  <a:pt x="186144" y="70511"/>
                </a:lnTo>
                <a:lnTo>
                  <a:pt x="186144" y="64401"/>
                </a:lnTo>
                <a:close/>
                <a:moveTo>
                  <a:pt x="197512" y="64401"/>
                </a:moveTo>
                <a:lnTo>
                  <a:pt x="197512" y="70511"/>
                </a:lnTo>
                <a:lnTo>
                  <a:pt x="192193" y="73580"/>
                </a:lnTo>
                <a:lnTo>
                  <a:pt x="197512" y="64401"/>
                </a:lnTo>
                <a:close/>
                <a:moveTo>
                  <a:pt x="197755" y="64401"/>
                </a:moveTo>
                <a:lnTo>
                  <a:pt x="203075" y="73580"/>
                </a:lnTo>
                <a:lnTo>
                  <a:pt x="197755" y="70511"/>
                </a:lnTo>
                <a:lnTo>
                  <a:pt x="197755" y="64401"/>
                </a:lnTo>
                <a:close/>
                <a:moveTo>
                  <a:pt x="209123" y="64401"/>
                </a:moveTo>
                <a:lnTo>
                  <a:pt x="209123" y="70511"/>
                </a:lnTo>
                <a:lnTo>
                  <a:pt x="203804" y="73580"/>
                </a:lnTo>
                <a:lnTo>
                  <a:pt x="209123" y="64401"/>
                </a:lnTo>
                <a:close/>
                <a:moveTo>
                  <a:pt x="209397" y="64401"/>
                </a:moveTo>
                <a:lnTo>
                  <a:pt x="214716" y="73580"/>
                </a:lnTo>
                <a:lnTo>
                  <a:pt x="209397" y="70511"/>
                </a:lnTo>
                <a:lnTo>
                  <a:pt x="209397" y="64401"/>
                </a:lnTo>
                <a:close/>
                <a:moveTo>
                  <a:pt x="220765" y="64401"/>
                </a:moveTo>
                <a:lnTo>
                  <a:pt x="220765" y="70511"/>
                </a:lnTo>
                <a:lnTo>
                  <a:pt x="215446" y="73580"/>
                </a:lnTo>
                <a:lnTo>
                  <a:pt x="220765" y="64401"/>
                </a:lnTo>
                <a:close/>
                <a:moveTo>
                  <a:pt x="221008" y="64401"/>
                </a:moveTo>
                <a:lnTo>
                  <a:pt x="226327" y="73580"/>
                </a:lnTo>
                <a:lnTo>
                  <a:pt x="221008" y="70511"/>
                </a:lnTo>
                <a:lnTo>
                  <a:pt x="221008" y="64401"/>
                </a:lnTo>
                <a:close/>
                <a:moveTo>
                  <a:pt x="232650" y="64401"/>
                </a:moveTo>
                <a:lnTo>
                  <a:pt x="237969" y="73580"/>
                </a:lnTo>
                <a:lnTo>
                  <a:pt x="232650" y="70511"/>
                </a:lnTo>
                <a:lnTo>
                  <a:pt x="232650" y="64401"/>
                </a:lnTo>
                <a:close/>
                <a:moveTo>
                  <a:pt x="243957" y="64401"/>
                </a:moveTo>
                <a:lnTo>
                  <a:pt x="243957" y="70511"/>
                </a:lnTo>
                <a:lnTo>
                  <a:pt x="238638" y="73580"/>
                </a:lnTo>
                <a:lnTo>
                  <a:pt x="243957" y="64401"/>
                </a:lnTo>
                <a:close/>
                <a:moveTo>
                  <a:pt x="244230" y="64401"/>
                </a:moveTo>
                <a:lnTo>
                  <a:pt x="249550" y="73580"/>
                </a:lnTo>
                <a:lnTo>
                  <a:pt x="244230" y="70511"/>
                </a:lnTo>
                <a:lnTo>
                  <a:pt x="244230" y="64401"/>
                </a:lnTo>
                <a:close/>
                <a:moveTo>
                  <a:pt x="255598" y="64401"/>
                </a:moveTo>
                <a:lnTo>
                  <a:pt x="255598" y="70511"/>
                </a:lnTo>
                <a:lnTo>
                  <a:pt x="250279" y="73580"/>
                </a:lnTo>
                <a:lnTo>
                  <a:pt x="255598" y="64401"/>
                </a:lnTo>
                <a:close/>
                <a:moveTo>
                  <a:pt x="34834" y="64401"/>
                </a:moveTo>
                <a:lnTo>
                  <a:pt x="34834" y="70541"/>
                </a:lnTo>
                <a:lnTo>
                  <a:pt x="29515" y="73641"/>
                </a:lnTo>
                <a:lnTo>
                  <a:pt x="29515" y="73641"/>
                </a:lnTo>
                <a:lnTo>
                  <a:pt x="34834" y="64401"/>
                </a:lnTo>
                <a:close/>
                <a:moveTo>
                  <a:pt x="69698" y="64401"/>
                </a:moveTo>
                <a:lnTo>
                  <a:pt x="69698" y="70541"/>
                </a:lnTo>
                <a:lnTo>
                  <a:pt x="64379" y="73641"/>
                </a:lnTo>
                <a:lnTo>
                  <a:pt x="64379" y="73641"/>
                </a:lnTo>
                <a:lnTo>
                  <a:pt x="69698" y="64401"/>
                </a:lnTo>
                <a:close/>
                <a:moveTo>
                  <a:pt x="11582" y="64401"/>
                </a:moveTo>
                <a:lnTo>
                  <a:pt x="11582" y="70541"/>
                </a:lnTo>
                <a:lnTo>
                  <a:pt x="6262" y="73641"/>
                </a:lnTo>
                <a:lnTo>
                  <a:pt x="11582" y="64401"/>
                </a:lnTo>
                <a:close/>
                <a:moveTo>
                  <a:pt x="46446" y="64401"/>
                </a:moveTo>
                <a:lnTo>
                  <a:pt x="46446" y="70541"/>
                </a:lnTo>
                <a:lnTo>
                  <a:pt x="41126" y="73641"/>
                </a:lnTo>
                <a:lnTo>
                  <a:pt x="46446" y="64401"/>
                </a:lnTo>
                <a:close/>
                <a:moveTo>
                  <a:pt x="58057" y="64401"/>
                </a:moveTo>
                <a:lnTo>
                  <a:pt x="58057" y="70541"/>
                </a:lnTo>
                <a:lnTo>
                  <a:pt x="52737" y="73641"/>
                </a:lnTo>
                <a:lnTo>
                  <a:pt x="58057" y="64401"/>
                </a:lnTo>
                <a:close/>
                <a:moveTo>
                  <a:pt x="11703" y="70754"/>
                </a:moveTo>
                <a:lnTo>
                  <a:pt x="17023" y="73824"/>
                </a:lnTo>
                <a:lnTo>
                  <a:pt x="6384" y="73824"/>
                </a:lnTo>
                <a:lnTo>
                  <a:pt x="11703" y="70754"/>
                </a:lnTo>
                <a:close/>
                <a:moveTo>
                  <a:pt x="23345" y="70754"/>
                </a:moveTo>
                <a:lnTo>
                  <a:pt x="28664" y="73824"/>
                </a:lnTo>
                <a:lnTo>
                  <a:pt x="18026" y="73824"/>
                </a:lnTo>
                <a:lnTo>
                  <a:pt x="23345" y="70754"/>
                </a:lnTo>
                <a:close/>
                <a:moveTo>
                  <a:pt x="34956" y="70754"/>
                </a:moveTo>
                <a:lnTo>
                  <a:pt x="40275" y="73824"/>
                </a:lnTo>
                <a:lnTo>
                  <a:pt x="29637" y="73824"/>
                </a:lnTo>
                <a:lnTo>
                  <a:pt x="34956" y="70754"/>
                </a:lnTo>
                <a:close/>
                <a:moveTo>
                  <a:pt x="46598" y="70754"/>
                </a:moveTo>
                <a:lnTo>
                  <a:pt x="51886" y="73824"/>
                </a:lnTo>
                <a:lnTo>
                  <a:pt x="41248" y="73824"/>
                </a:lnTo>
                <a:lnTo>
                  <a:pt x="46598" y="70754"/>
                </a:lnTo>
                <a:close/>
                <a:moveTo>
                  <a:pt x="58209" y="70754"/>
                </a:moveTo>
                <a:lnTo>
                  <a:pt x="63528" y="73824"/>
                </a:lnTo>
                <a:lnTo>
                  <a:pt x="52889" y="73824"/>
                </a:lnTo>
                <a:lnTo>
                  <a:pt x="58209" y="70754"/>
                </a:lnTo>
                <a:close/>
                <a:moveTo>
                  <a:pt x="69850" y="70754"/>
                </a:moveTo>
                <a:lnTo>
                  <a:pt x="75169" y="73824"/>
                </a:lnTo>
                <a:lnTo>
                  <a:pt x="64531" y="73824"/>
                </a:lnTo>
                <a:lnTo>
                  <a:pt x="69850" y="70754"/>
                </a:lnTo>
                <a:close/>
                <a:moveTo>
                  <a:pt x="81431" y="70754"/>
                </a:moveTo>
                <a:lnTo>
                  <a:pt x="86750" y="73824"/>
                </a:lnTo>
                <a:lnTo>
                  <a:pt x="76112" y="73824"/>
                </a:lnTo>
                <a:lnTo>
                  <a:pt x="81431" y="70754"/>
                </a:lnTo>
                <a:close/>
                <a:moveTo>
                  <a:pt x="93042" y="70754"/>
                </a:moveTo>
                <a:lnTo>
                  <a:pt x="98361" y="73824"/>
                </a:lnTo>
                <a:lnTo>
                  <a:pt x="87723" y="73824"/>
                </a:lnTo>
                <a:lnTo>
                  <a:pt x="93042" y="70754"/>
                </a:lnTo>
                <a:close/>
                <a:moveTo>
                  <a:pt x="104684" y="70754"/>
                </a:moveTo>
                <a:lnTo>
                  <a:pt x="110003" y="73824"/>
                </a:lnTo>
                <a:lnTo>
                  <a:pt x="99364" y="73824"/>
                </a:lnTo>
                <a:lnTo>
                  <a:pt x="104684" y="70754"/>
                </a:lnTo>
                <a:close/>
                <a:moveTo>
                  <a:pt x="116295" y="70754"/>
                </a:moveTo>
                <a:lnTo>
                  <a:pt x="121614" y="73824"/>
                </a:lnTo>
                <a:lnTo>
                  <a:pt x="110976" y="73824"/>
                </a:lnTo>
                <a:lnTo>
                  <a:pt x="116295" y="70754"/>
                </a:lnTo>
                <a:close/>
                <a:moveTo>
                  <a:pt x="127936" y="70754"/>
                </a:moveTo>
                <a:lnTo>
                  <a:pt x="133256" y="73824"/>
                </a:lnTo>
                <a:lnTo>
                  <a:pt x="122617" y="73824"/>
                </a:lnTo>
                <a:lnTo>
                  <a:pt x="127936" y="70754"/>
                </a:lnTo>
                <a:close/>
                <a:moveTo>
                  <a:pt x="139548" y="70754"/>
                </a:moveTo>
                <a:lnTo>
                  <a:pt x="144867" y="73824"/>
                </a:lnTo>
                <a:lnTo>
                  <a:pt x="134228" y="73824"/>
                </a:lnTo>
                <a:lnTo>
                  <a:pt x="139548" y="70754"/>
                </a:lnTo>
                <a:close/>
                <a:moveTo>
                  <a:pt x="151159" y="70754"/>
                </a:moveTo>
                <a:lnTo>
                  <a:pt x="156478" y="73824"/>
                </a:lnTo>
                <a:lnTo>
                  <a:pt x="145840" y="73824"/>
                </a:lnTo>
                <a:lnTo>
                  <a:pt x="151159" y="70754"/>
                </a:lnTo>
                <a:close/>
                <a:moveTo>
                  <a:pt x="162770" y="70754"/>
                </a:moveTo>
                <a:lnTo>
                  <a:pt x="168089" y="73824"/>
                </a:lnTo>
                <a:lnTo>
                  <a:pt x="157451" y="73824"/>
                </a:lnTo>
                <a:lnTo>
                  <a:pt x="162770" y="70754"/>
                </a:lnTo>
                <a:close/>
                <a:moveTo>
                  <a:pt x="174411" y="70754"/>
                </a:moveTo>
                <a:lnTo>
                  <a:pt x="179731" y="73824"/>
                </a:lnTo>
                <a:lnTo>
                  <a:pt x="169092" y="73824"/>
                </a:lnTo>
                <a:lnTo>
                  <a:pt x="174411" y="70754"/>
                </a:lnTo>
                <a:close/>
                <a:moveTo>
                  <a:pt x="186023" y="70754"/>
                </a:moveTo>
                <a:lnTo>
                  <a:pt x="191342" y="73824"/>
                </a:lnTo>
                <a:lnTo>
                  <a:pt x="180703" y="73824"/>
                </a:lnTo>
                <a:lnTo>
                  <a:pt x="186023" y="70754"/>
                </a:lnTo>
                <a:close/>
                <a:moveTo>
                  <a:pt x="197634" y="70754"/>
                </a:moveTo>
                <a:lnTo>
                  <a:pt x="202953" y="73824"/>
                </a:lnTo>
                <a:lnTo>
                  <a:pt x="192345" y="73824"/>
                </a:lnTo>
                <a:lnTo>
                  <a:pt x="197634" y="70754"/>
                </a:lnTo>
                <a:close/>
                <a:moveTo>
                  <a:pt x="209275" y="70754"/>
                </a:moveTo>
                <a:lnTo>
                  <a:pt x="214595" y="73824"/>
                </a:lnTo>
                <a:lnTo>
                  <a:pt x="203956" y="73824"/>
                </a:lnTo>
                <a:lnTo>
                  <a:pt x="209275" y="70754"/>
                </a:lnTo>
                <a:close/>
                <a:moveTo>
                  <a:pt x="220856" y="70754"/>
                </a:moveTo>
                <a:lnTo>
                  <a:pt x="226175" y="73824"/>
                </a:lnTo>
                <a:lnTo>
                  <a:pt x="215537" y="73824"/>
                </a:lnTo>
                <a:lnTo>
                  <a:pt x="220856" y="70754"/>
                </a:lnTo>
                <a:close/>
                <a:moveTo>
                  <a:pt x="232498" y="70754"/>
                </a:moveTo>
                <a:lnTo>
                  <a:pt x="237817" y="73824"/>
                </a:lnTo>
                <a:lnTo>
                  <a:pt x="227178" y="73824"/>
                </a:lnTo>
                <a:lnTo>
                  <a:pt x="232498" y="70754"/>
                </a:lnTo>
                <a:close/>
                <a:moveTo>
                  <a:pt x="244109" y="70754"/>
                </a:moveTo>
                <a:lnTo>
                  <a:pt x="249428" y="73824"/>
                </a:lnTo>
                <a:lnTo>
                  <a:pt x="238790" y="73824"/>
                </a:lnTo>
                <a:lnTo>
                  <a:pt x="244109" y="70754"/>
                </a:lnTo>
                <a:close/>
                <a:moveTo>
                  <a:pt x="255750" y="70754"/>
                </a:moveTo>
                <a:lnTo>
                  <a:pt x="261070" y="73824"/>
                </a:lnTo>
                <a:lnTo>
                  <a:pt x="250431" y="73824"/>
                </a:lnTo>
                <a:lnTo>
                  <a:pt x="255750" y="70754"/>
                </a:lnTo>
                <a:close/>
                <a:moveTo>
                  <a:pt x="267362" y="70754"/>
                </a:moveTo>
                <a:lnTo>
                  <a:pt x="272681" y="73824"/>
                </a:lnTo>
                <a:lnTo>
                  <a:pt x="262042" y="73824"/>
                </a:lnTo>
                <a:lnTo>
                  <a:pt x="267362" y="70754"/>
                </a:lnTo>
                <a:close/>
                <a:moveTo>
                  <a:pt x="279003" y="70754"/>
                </a:moveTo>
                <a:lnTo>
                  <a:pt x="284322" y="73824"/>
                </a:lnTo>
                <a:lnTo>
                  <a:pt x="273684" y="73824"/>
                </a:lnTo>
                <a:lnTo>
                  <a:pt x="279003" y="70754"/>
                </a:lnTo>
                <a:close/>
                <a:moveTo>
                  <a:pt x="17023" y="74097"/>
                </a:moveTo>
                <a:lnTo>
                  <a:pt x="11703" y="77167"/>
                </a:lnTo>
                <a:lnTo>
                  <a:pt x="6384" y="74097"/>
                </a:lnTo>
                <a:close/>
                <a:moveTo>
                  <a:pt x="28664" y="74097"/>
                </a:moveTo>
                <a:lnTo>
                  <a:pt x="23345" y="77167"/>
                </a:lnTo>
                <a:lnTo>
                  <a:pt x="18026" y="74097"/>
                </a:lnTo>
                <a:close/>
                <a:moveTo>
                  <a:pt x="40275" y="74097"/>
                </a:moveTo>
                <a:lnTo>
                  <a:pt x="34956" y="77167"/>
                </a:lnTo>
                <a:lnTo>
                  <a:pt x="29637" y="74097"/>
                </a:lnTo>
                <a:close/>
                <a:moveTo>
                  <a:pt x="51886" y="74097"/>
                </a:moveTo>
                <a:lnTo>
                  <a:pt x="46567" y="77167"/>
                </a:lnTo>
                <a:lnTo>
                  <a:pt x="41248" y="74097"/>
                </a:lnTo>
                <a:close/>
                <a:moveTo>
                  <a:pt x="63528" y="74097"/>
                </a:moveTo>
                <a:lnTo>
                  <a:pt x="58209" y="77167"/>
                </a:lnTo>
                <a:lnTo>
                  <a:pt x="52889" y="74097"/>
                </a:lnTo>
                <a:close/>
                <a:moveTo>
                  <a:pt x="75109" y="74097"/>
                </a:moveTo>
                <a:lnTo>
                  <a:pt x="69789" y="77167"/>
                </a:lnTo>
                <a:lnTo>
                  <a:pt x="64470" y="74097"/>
                </a:lnTo>
                <a:close/>
                <a:moveTo>
                  <a:pt x="86750" y="74097"/>
                </a:moveTo>
                <a:lnTo>
                  <a:pt x="81431" y="77167"/>
                </a:lnTo>
                <a:lnTo>
                  <a:pt x="76112" y="74097"/>
                </a:lnTo>
                <a:close/>
                <a:moveTo>
                  <a:pt x="98361" y="74097"/>
                </a:moveTo>
                <a:lnTo>
                  <a:pt x="93042" y="77167"/>
                </a:lnTo>
                <a:lnTo>
                  <a:pt x="87723" y="74097"/>
                </a:lnTo>
                <a:close/>
                <a:moveTo>
                  <a:pt x="110003" y="74097"/>
                </a:moveTo>
                <a:lnTo>
                  <a:pt x="104684" y="77167"/>
                </a:lnTo>
                <a:lnTo>
                  <a:pt x="99364" y="74097"/>
                </a:lnTo>
                <a:close/>
                <a:moveTo>
                  <a:pt x="121614" y="74097"/>
                </a:moveTo>
                <a:lnTo>
                  <a:pt x="116295" y="77167"/>
                </a:lnTo>
                <a:lnTo>
                  <a:pt x="110976" y="74097"/>
                </a:lnTo>
                <a:close/>
                <a:moveTo>
                  <a:pt x="133256" y="74097"/>
                </a:moveTo>
                <a:lnTo>
                  <a:pt x="127936" y="77167"/>
                </a:lnTo>
                <a:lnTo>
                  <a:pt x="122617" y="74097"/>
                </a:lnTo>
                <a:close/>
                <a:moveTo>
                  <a:pt x="144867" y="74097"/>
                </a:moveTo>
                <a:lnTo>
                  <a:pt x="139548" y="77167"/>
                </a:lnTo>
                <a:lnTo>
                  <a:pt x="134228" y="74097"/>
                </a:lnTo>
                <a:close/>
                <a:moveTo>
                  <a:pt x="156478" y="74097"/>
                </a:moveTo>
                <a:lnTo>
                  <a:pt x="151159" y="77167"/>
                </a:lnTo>
                <a:lnTo>
                  <a:pt x="145840" y="74097"/>
                </a:lnTo>
                <a:close/>
                <a:moveTo>
                  <a:pt x="168089" y="74097"/>
                </a:moveTo>
                <a:lnTo>
                  <a:pt x="162770" y="77167"/>
                </a:lnTo>
                <a:lnTo>
                  <a:pt x="157451" y="74097"/>
                </a:lnTo>
                <a:close/>
                <a:moveTo>
                  <a:pt x="179731" y="74097"/>
                </a:moveTo>
                <a:lnTo>
                  <a:pt x="174411" y="77167"/>
                </a:lnTo>
                <a:lnTo>
                  <a:pt x="169092" y="74097"/>
                </a:lnTo>
                <a:close/>
                <a:moveTo>
                  <a:pt x="191342" y="74097"/>
                </a:moveTo>
                <a:lnTo>
                  <a:pt x="186023" y="77167"/>
                </a:lnTo>
                <a:lnTo>
                  <a:pt x="180703" y="74097"/>
                </a:lnTo>
                <a:close/>
                <a:moveTo>
                  <a:pt x="202953" y="74097"/>
                </a:moveTo>
                <a:lnTo>
                  <a:pt x="197634" y="77167"/>
                </a:lnTo>
                <a:lnTo>
                  <a:pt x="192315" y="74097"/>
                </a:lnTo>
                <a:close/>
                <a:moveTo>
                  <a:pt x="214564" y="74097"/>
                </a:moveTo>
                <a:lnTo>
                  <a:pt x="209245" y="77167"/>
                </a:lnTo>
                <a:lnTo>
                  <a:pt x="203926" y="74097"/>
                </a:lnTo>
                <a:close/>
                <a:moveTo>
                  <a:pt x="226175" y="74097"/>
                </a:moveTo>
                <a:lnTo>
                  <a:pt x="220856" y="77167"/>
                </a:lnTo>
                <a:lnTo>
                  <a:pt x="215537" y="74097"/>
                </a:lnTo>
                <a:close/>
                <a:moveTo>
                  <a:pt x="237817" y="74097"/>
                </a:moveTo>
                <a:lnTo>
                  <a:pt x="232498" y="77167"/>
                </a:lnTo>
                <a:lnTo>
                  <a:pt x="227178" y="74097"/>
                </a:lnTo>
                <a:close/>
                <a:moveTo>
                  <a:pt x="249428" y="74097"/>
                </a:moveTo>
                <a:lnTo>
                  <a:pt x="244109" y="77167"/>
                </a:lnTo>
                <a:lnTo>
                  <a:pt x="238790" y="74097"/>
                </a:lnTo>
                <a:close/>
                <a:moveTo>
                  <a:pt x="261070" y="74097"/>
                </a:moveTo>
                <a:lnTo>
                  <a:pt x="255750" y="77167"/>
                </a:lnTo>
                <a:lnTo>
                  <a:pt x="250431" y="74097"/>
                </a:lnTo>
                <a:close/>
                <a:moveTo>
                  <a:pt x="272681" y="74097"/>
                </a:moveTo>
                <a:lnTo>
                  <a:pt x="267362" y="77167"/>
                </a:lnTo>
                <a:lnTo>
                  <a:pt x="262042" y="74097"/>
                </a:lnTo>
                <a:close/>
                <a:moveTo>
                  <a:pt x="284292" y="74097"/>
                </a:moveTo>
                <a:lnTo>
                  <a:pt x="278973" y="77167"/>
                </a:lnTo>
                <a:lnTo>
                  <a:pt x="273653" y="74097"/>
                </a:lnTo>
                <a:close/>
                <a:moveTo>
                  <a:pt x="17174" y="74310"/>
                </a:moveTo>
                <a:lnTo>
                  <a:pt x="11855" y="83520"/>
                </a:lnTo>
                <a:lnTo>
                  <a:pt x="11855" y="77380"/>
                </a:lnTo>
                <a:lnTo>
                  <a:pt x="17174" y="74310"/>
                </a:lnTo>
                <a:close/>
                <a:moveTo>
                  <a:pt x="28816" y="74310"/>
                </a:moveTo>
                <a:lnTo>
                  <a:pt x="23497" y="83520"/>
                </a:lnTo>
                <a:lnTo>
                  <a:pt x="23497" y="77380"/>
                </a:lnTo>
                <a:lnTo>
                  <a:pt x="28816" y="74310"/>
                </a:lnTo>
                <a:close/>
                <a:moveTo>
                  <a:pt x="40427" y="74310"/>
                </a:moveTo>
                <a:lnTo>
                  <a:pt x="35108" y="83520"/>
                </a:lnTo>
                <a:lnTo>
                  <a:pt x="35108" y="77380"/>
                </a:lnTo>
                <a:lnTo>
                  <a:pt x="40427" y="74310"/>
                </a:lnTo>
                <a:close/>
                <a:moveTo>
                  <a:pt x="52008" y="74310"/>
                </a:moveTo>
                <a:lnTo>
                  <a:pt x="46689" y="83520"/>
                </a:lnTo>
                <a:lnTo>
                  <a:pt x="46689" y="77380"/>
                </a:lnTo>
                <a:lnTo>
                  <a:pt x="52008" y="74310"/>
                </a:lnTo>
                <a:close/>
                <a:moveTo>
                  <a:pt x="63650" y="74310"/>
                </a:moveTo>
                <a:lnTo>
                  <a:pt x="58330" y="83520"/>
                </a:lnTo>
                <a:lnTo>
                  <a:pt x="58330" y="77380"/>
                </a:lnTo>
                <a:lnTo>
                  <a:pt x="63650" y="74310"/>
                </a:lnTo>
                <a:close/>
                <a:moveTo>
                  <a:pt x="75261" y="74310"/>
                </a:moveTo>
                <a:lnTo>
                  <a:pt x="69941" y="83520"/>
                </a:lnTo>
                <a:lnTo>
                  <a:pt x="69941" y="77380"/>
                </a:lnTo>
                <a:lnTo>
                  <a:pt x="75261" y="74310"/>
                </a:lnTo>
                <a:close/>
                <a:moveTo>
                  <a:pt x="86902" y="74310"/>
                </a:moveTo>
                <a:lnTo>
                  <a:pt x="81583" y="83520"/>
                </a:lnTo>
                <a:lnTo>
                  <a:pt x="81583" y="77380"/>
                </a:lnTo>
                <a:lnTo>
                  <a:pt x="86902" y="74310"/>
                </a:lnTo>
                <a:close/>
                <a:moveTo>
                  <a:pt x="98513" y="74280"/>
                </a:moveTo>
                <a:lnTo>
                  <a:pt x="93194" y="83520"/>
                </a:lnTo>
                <a:lnTo>
                  <a:pt x="93194" y="77350"/>
                </a:lnTo>
                <a:lnTo>
                  <a:pt x="98513" y="74280"/>
                </a:lnTo>
                <a:close/>
                <a:moveTo>
                  <a:pt x="110155" y="74280"/>
                </a:moveTo>
                <a:lnTo>
                  <a:pt x="104836" y="83520"/>
                </a:lnTo>
                <a:lnTo>
                  <a:pt x="104836" y="77350"/>
                </a:lnTo>
                <a:lnTo>
                  <a:pt x="110155" y="74280"/>
                </a:lnTo>
                <a:close/>
                <a:moveTo>
                  <a:pt x="121736" y="74280"/>
                </a:moveTo>
                <a:lnTo>
                  <a:pt x="116416" y="83520"/>
                </a:lnTo>
                <a:lnTo>
                  <a:pt x="116416" y="77350"/>
                </a:lnTo>
                <a:lnTo>
                  <a:pt x="121736" y="74280"/>
                </a:lnTo>
                <a:close/>
                <a:moveTo>
                  <a:pt x="133377" y="74280"/>
                </a:moveTo>
                <a:lnTo>
                  <a:pt x="128058" y="83520"/>
                </a:lnTo>
                <a:lnTo>
                  <a:pt x="128058" y="77350"/>
                </a:lnTo>
                <a:lnTo>
                  <a:pt x="133377" y="74280"/>
                </a:lnTo>
                <a:close/>
                <a:moveTo>
                  <a:pt x="144988" y="74280"/>
                </a:moveTo>
                <a:lnTo>
                  <a:pt x="139669" y="83520"/>
                </a:lnTo>
                <a:lnTo>
                  <a:pt x="139669" y="77350"/>
                </a:lnTo>
                <a:lnTo>
                  <a:pt x="144988" y="74280"/>
                </a:lnTo>
                <a:close/>
                <a:moveTo>
                  <a:pt x="156630" y="74280"/>
                </a:moveTo>
                <a:lnTo>
                  <a:pt x="151311" y="83520"/>
                </a:lnTo>
                <a:lnTo>
                  <a:pt x="151311" y="77350"/>
                </a:lnTo>
                <a:lnTo>
                  <a:pt x="156630" y="74280"/>
                </a:lnTo>
                <a:close/>
                <a:moveTo>
                  <a:pt x="168241" y="74280"/>
                </a:moveTo>
                <a:lnTo>
                  <a:pt x="162922" y="83520"/>
                </a:lnTo>
                <a:lnTo>
                  <a:pt x="162922" y="77350"/>
                </a:lnTo>
                <a:lnTo>
                  <a:pt x="168241" y="74280"/>
                </a:lnTo>
                <a:close/>
                <a:moveTo>
                  <a:pt x="179822" y="74280"/>
                </a:moveTo>
                <a:lnTo>
                  <a:pt x="174503" y="83520"/>
                </a:lnTo>
                <a:lnTo>
                  <a:pt x="174503" y="77350"/>
                </a:lnTo>
                <a:lnTo>
                  <a:pt x="179822" y="74280"/>
                </a:lnTo>
                <a:close/>
                <a:moveTo>
                  <a:pt x="191463" y="74280"/>
                </a:moveTo>
                <a:lnTo>
                  <a:pt x="186144" y="83520"/>
                </a:lnTo>
                <a:lnTo>
                  <a:pt x="186144" y="77350"/>
                </a:lnTo>
                <a:lnTo>
                  <a:pt x="191463" y="74280"/>
                </a:lnTo>
                <a:close/>
                <a:moveTo>
                  <a:pt x="203075" y="74310"/>
                </a:moveTo>
                <a:lnTo>
                  <a:pt x="197755" y="83520"/>
                </a:lnTo>
                <a:lnTo>
                  <a:pt x="197755" y="77380"/>
                </a:lnTo>
                <a:lnTo>
                  <a:pt x="203075" y="74310"/>
                </a:lnTo>
                <a:close/>
                <a:moveTo>
                  <a:pt x="214716" y="74310"/>
                </a:moveTo>
                <a:lnTo>
                  <a:pt x="209397" y="83520"/>
                </a:lnTo>
                <a:lnTo>
                  <a:pt x="209397" y="77380"/>
                </a:lnTo>
                <a:lnTo>
                  <a:pt x="214716" y="74310"/>
                </a:lnTo>
                <a:close/>
                <a:moveTo>
                  <a:pt x="226327" y="74310"/>
                </a:moveTo>
                <a:lnTo>
                  <a:pt x="221008" y="83520"/>
                </a:lnTo>
                <a:lnTo>
                  <a:pt x="221008" y="77380"/>
                </a:lnTo>
                <a:lnTo>
                  <a:pt x="226327" y="74310"/>
                </a:lnTo>
                <a:close/>
                <a:moveTo>
                  <a:pt x="237969" y="74310"/>
                </a:moveTo>
                <a:lnTo>
                  <a:pt x="232650" y="83520"/>
                </a:lnTo>
                <a:lnTo>
                  <a:pt x="232650" y="77380"/>
                </a:lnTo>
                <a:lnTo>
                  <a:pt x="237969" y="74310"/>
                </a:lnTo>
                <a:close/>
                <a:moveTo>
                  <a:pt x="249550" y="74310"/>
                </a:moveTo>
                <a:lnTo>
                  <a:pt x="244230" y="83520"/>
                </a:lnTo>
                <a:lnTo>
                  <a:pt x="244230" y="77380"/>
                </a:lnTo>
                <a:lnTo>
                  <a:pt x="249550" y="74310"/>
                </a:lnTo>
                <a:close/>
                <a:moveTo>
                  <a:pt x="261191" y="74310"/>
                </a:moveTo>
                <a:lnTo>
                  <a:pt x="255872" y="83520"/>
                </a:lnTo>
                <a:lnTo>
                  <a:pt x="255872" y="77380"/>
                </a:lnTo>
                <a:lnTo>
                  <a:pt x="261191" y="74310"/>
                </a:lnTo>
                <a:close/>
                <a:moveTo>
                  <a:pt x="272802" y="74310"/>
                </a:moveTo>
                <a:lnTo>
                  <a:pt x="267483" y="83520"/>
                </a:lnTo>
                <a:lnTo>
                  <a:pt x="267483" y="77380"/>
                </a:lnTo>
                <a:lnTo>
                  <a:pt x="272802" y="74310"/>
                </a:lnTo>
                <a:close/>
                <a:moveTo>
                  <a:pt x="284444" y="74310"/>
                </a:moveTo>
                <a:lnTo>
                  <a:pt x="279125" y="83520"/>
                </a:lnTo>
                <a:lnTo>
                  <a:pt x="279125" y="77380"/>
                </a:lnTo>
                <a:lnTo>
                  <a:pt x="284444" y="74310"/>
                </a:lnTo>
                <a:close/>
                <a:moveTo>
                  <a:pt x="6262" y="74340"/>
                </a:moveTo>
                <a:lnTo>
                  <a:pt x="11582" y="77380"/>
                </a:lnTo>
                <a:lnTo>
                  <a:pt x="11582" y="83550"/>
                </a:lnTo>
                <a:lnTo>
                  <a:pt x="6262" y="74340"/>
                </a:lnTo>
                <a:close/>
                <a:moveTo>
                  <a:pt x="17904" y="74340"/>
                </a:moveTo>
                <a:lnTo>
                  <a:pt x="23223" y="77380"/>
                </a:lnTo>
                <a:lnTo>
                  <a:pt x="23223" y="83550"/>
                </a:lnTo>
                <a:lnTo>
                  <a:pt x="17904" y="74340"/>
                </a:lnTo>
                <a:close/>
                <a:moveTo>
                  <a:pt x="29515" y="74340"/>
                </a:moveTo>
                <a:lnTo>
                  <a:pt x="34834" y="77380"/>
                </a:lnTo>
                <a:lnTo>
                  <a:pt x="34834" y="83550"/>
                </a:lnTo>
                <a:lnTo>
                  <a:pt x="29515" y="74340"/>
                </a:lnTo>
                <a:close/>
                <a:moveTo>
                  <a:pt x="41126" y="74340"/>
                </a:moveTo>
                <a:lnTo>
                  <a:pt x="46446" y="77380"/>
                </a:lnTo>
                <a:lnTo>
                  <a:pt x="46446" y="83550"/>
                </a:lnTo>
                <a:lnTo>
                  <a:pt x="41126" y="74340"/>
                </a:lnTo>
                <a:close/>
                <a:moveTo>
                  <a:pt x="52737" y="74340"/>
                </a:moveTo>
                <a:lnTo>
                  <a:pt x="58057" y="77380"/>
                </a:lnTo>
                <a:lnTo>
                  <a:pt x="58057" y="83550"/>
                </a:lnTo>
                <a:lnTo>
                  <a:pt x="52737" y="74340"/>
                </a:lnTo>
                <a:close/>
                <a:moveTo>
                  <a:pt x="64379" y="74340"/>
                </a:moveTo>
                <a:lnTo>
                  <a:pt x="69698" y="77380"/>
                </a:lnTo>
                <a:lnTo>
                  <a:pt x="69698" y="83550"/>
                </a:lnTo>
                <a:lnTo>
                  <a:pt x="64379" y="74340"/>
                </a:lnTo>
                <a:close/>
                <a:moveTo>
                  <a:pt x="75990" y="74340"/>
                </a:moveTo>
                <a:lnTo>
                  <a:pt x="81309" y="77380"/>
                </a:lnTo>
                <a:lnTo>
                  <a:pt x="81309" y="83550"/>
                </a:lnTo>
                <a:lnTo>
                  <a:pt x="75990" y="74340"/>
                </a:lnTo>
                <a:close/>
                <a:moveTo>
                  <a:pt x="87632" y="74340"/>
                </a:moveTo>
                <a:lnTo>
                  <a:pt x="92951" y="77380"/>
                </a:lnTo>
                <a:lnTo>
                  <a:pt x="92951" y="83550"/>
                </a:lnTo>
                <a:lnTo>
                  <a:pt x="87632" y="74340"/>
                </a:lnTo>
                <a:close/>
                <a:moveTo>
                  <a:pt x="99243" y="74340"/>
                </a:moveTo>
                <a:lnTo>
                  <a:pt x="104562" y="77380"/>
                </a:lnTo>
                <a:lnTo>
                  <a:pt x="104562" y="83550"/>
                </a:lnTo>
                <a:lnTo>
                  <a:pt x="99243" y="74340"/>
                </a:lnTo>
                <a:close/>
                <a:moveTo>
                  <a:pt x="110824" y="74340"/>
                </a:moveTo>
                <a:lnTo>
                  <a:pt x="116143" y="77380"/>
                </a:lnTo>
                <a:lnTo>
                  <a:pt x="116143" y="83550"/>
                </a:lnTo>
                <a:lnTo>
                  <a:pt x="110824" y="74340"/>
                </a:lnTo>
                <a:close/>
                <a:moveTo>
                  <a:pt x="122465" y="74340"/>
                </a:moveTo>
                <a:lnTo>
                  <a:pt x="127784" y="77380"/>
                </a:lnTo>
                <a:lnTo>
                  <a:pt x="127784" y="83550"/>
                </a:lnTo>
                <a:lnTo>
                  <a:pt x="122465" y="74340"/>
                </a:lnTo>
                <a:close/>
                <a:moveTo>
                  <a:pt x="134076" y="74340"/>
                </a:moveTo>
                <a:lnTo>
                  <a:pt x="139396" y="77380"/>
                </a:lnTo>
                <a:lnTo>
                  <a:pt x="139396" y="83550"/>
                </a:lnTo>
                <a:lnTo>
                  <a:pt x="134076" y="74340"/>
                </a:lnTo>
                <a:close/>
                <a:moveTo>
                  <a:pt x="145718" y="74340"/>
                </a:moveTo>
                <a:lnTo>
                  <a:pt x="151037" y="77380"/>
                </a:lnTo>
                <a:lnTo>
                  <a:pt x="151037" y="83550"/>
                </a:lnTo>
                <a:lnTo>
                  <a:pt x="145718" y="74340"/>
                </a:lnTo>
                <a:close/>
                <a:moveTo>
                  <a:pt x="157329" y="74340"/>
                </a:moveTo>
                <a:lnTo>
                  <a:pt x="162648" y="77380"/>
                </a:lnTo>
                <a:lnTo>
                  <a:pt x="162648" y="83550"/>
                </a:lnTo>
                <a:lnTo>
                  <a:pt x="157329" y="74340"/>
                </a:lnTo>
                <a:close/>
                <a:moveTo>
                  <a:pt x="168971" y="74340"/>
                </a:moveTo>
                <a:lnTo>
                  <a:pt x="174290" y="77380"/>
                </a:lnTo>
                <a:lnTo>
                  <a:pt x="174290" y="83550"/>
                </a:lnTo>
                <a:lnTo>
                  <a:pt x="168971" y="74340"/>
                </a:lnTo>
                <a:close/>
                <a:moveTo>
                  <a:pt x="180551" y="74340"/>
                </a:moveTo>
                <a:lnTo>
                  <a:pt x="185871" y="77380"/>
                </a:lnTo>
                <a:lnTo>
                  <a:pt x="185871" y="83550"/>
                </a:lnTo>
                <a:lnTo>
                  <a:pt x="180551" y="74340"/>
                </a:lnTo>
                <a:close/>
                <a:moveTo>
                  <a:pt x="192193" y="74340"/>
                </a:moveTo>
                <a:lnTo>
                  <a:pt x="197512" y="77380"/>
                </a:lnTo>
                <a:lnTo>
                  <a:pt x="197512" y="83550"/>
                </a:lnTo>
                <a:lnTo>
                  <a:pt x="192193" y="74340"/>
                </a:lnTo>
                <a:close/>
                <a:moveTo>
                  <a:pt x="203804" y="74310"/>
                </a:moveTo>
                <a:lnTo>
                  <a:pt x="209123" y="77380"/>
                </a:lnTo>
                <a:lnTo>
                  <a:pt x="209123" y="83550"/>
                </a:lnTo>
                <a:lnTo>
                  <a:pt x="203804" y="74310"/>
                </a:lnTo>
                <a:close/>
                <a:moveTo>
                  <a:pt x="215446" y="74310"/>
                </a:moveTo>
                <a:lnTo>
                  <a:pt x="220765" y="77380"/>
                </a:lnTo>
                <a:lnTo>
                  <a:pt x="220765" y="83550"/>
                </a:lnTo>
                <a:lnTo>
                  <a:pt x="215446" y="74310"/>
                </a:lnTo>
                <a:close/>
                <a:moveTo>
                  <a:pt x="227057" y="74310"/>
                </a:moveTo>
                <a:lnTo>
                  <a:pt x="232376" y="77380"/>
                </a:lnTo>
                <a:lnTo>
                  <a:pt x="232376" y="83550"/>
                </a:lnTo>
                <a:lnTo>
                  <a:pt x="227057" y="74310"/>
                </a:lnTo>
                <a:close/>
                <a:moveTo>
                  <a:pt x="238668" y="74310"/>
                </a:moveTo>
                <a:lnTo>
                  <a:pt x="243987" y="77380"/>
                </a:lnTo>
                <a:lnTo>
                  <a:pt x="243987" y="83550"/>
                </a:lnTo>
                <a:lnTo>
                  <a:pt x="238668" y="74310"/>
                </a:lnTo>
                <a:close/>
                <a:moveTo>
                  <a:pt x="250279" y="74310"/>
                </a:moveTo>
                <a:lnTo>
                  <a:pt x="255598" y="77380"/>
                </a:lnTo>
                <a:lnTo>
                  <a:pt x="255598" y="83550"/>
                </a:lnTo>
                <a:lnTo>
                  <a:pt x="250279" y="74310"/>
                </a:lnTo>
                <a:close/>
                <a:moveTo>
                  <a:pt x="261890" y="74310"/>
                </a:moveTo>
                <a:lnTo>
                  <a:pt x="267210" y="77380"/>
                </a:lnTo>
                <a:lnTo>
                  <a:pt x="267210" y="83550"/>
                </a:lnTo>
                <a:lnTo>
                  <a:pt x="261890" y="74310"/>
                </a:lnTo>
                <a:close/>
                <a:moveTo>
                  <a:pt x="273532" y="74310"/>
                </a:moveTo>
                <a:lnTo>
                  <a:pt x="278851" y="77380"/>
                </a:lnTo>
                <a:lnTo>
                  <a:pt x="278851" y="83550"/>
                </a:lnTo>
                <a:lnTo>
                  <a:pt x="273532" y="74310"/>
                </a:lnTo>
                <a:close/>
                <a:moveTo>
                  <a:pt x="17661" y="74432"/>
                </a:moveTo>
                <a:lnTo>
                  <a:pt x="22980" y="83611"/>
                </a:lnTo>
                <a:lnTo>
                  <a:pt x="22980" y="83611"/>
                </a:lnTo>
                <a:lnTo>
                  <a:pt x="20518" y="82182"/>
                </a:lnTo>
                <a:lnTo>
                  <a:pt x="17661" y="80571"/>
                </a:lnTo>
                <a:lnTo>
                  <a:pt x="17661" y="74432"/>
                </a:lnTo>
                <a:close/>
                <a:moveTo>
                  <a:pt x="29302" y="74432"/>
                </a:moveTo>
                <a:lnTo>
                  <a:pt x="34622" y="83611"/>
                </a:lnTo>
                <a:lnTo>
                  <a:pt x="34622" y="83611"/>
                </a:lnTo>
                <a:lnTo>
                  <a:pt x="32160" y="82182"/>
                </a:lnTo>
                <a:lnTo>
                  <a:pt x="29302" y="80571"/>
                </a:lnTo>
                <a:lnTo>
                  <a:pt x="29302" y="74432"/>
                </a:lnTo>
                <a:close/>
                <a:moveTo>
                  <a:pt x="133864" y="74432"/>
                </a:moveTo>
                <a:lnTo>
                  <a:pt x="139183" y="83611"/>
                </a:lnTo>
                <a:lnTo>
                  <a:pt x="139183" y="83611"/>
                </a:lnTo>
                <a:lnTo>
                  <a:pt x="136721" y="82213"/>
                </a:lnTo>
                <a:lnTo>
                  <a:pt x="133864" y="80571"/>
                </a:lnTo>
                <a:lnTo>
                  <a:pt x="133864" y="74432"/>
                </a:lnTo>
                <a:close/>
                <a:moveTo>
                  <a:pt x="215202" y="74432"/>
                </a:moveTo>
                <a:lnTo>
                  <a:pt x="220522" y="83611"/>
                </a:lnTo>
                <a:lnTo>
                  <a:pt x="220522" y="83611"/>
                </a:lnTo>
                <a:lnTo>
                  <a:pt x="218060" y="82213"/>
                </a:lnTo>
                <a:lnTo>
                  <a:pt x="215202" y="80571"/>
                </a:lnTo>
                <a:lnTo>
                  <a:pt x="215202" y="74432"/>
                </a:lnTo>
                <a:close/>
                <a:moveTo>
                  <a:pt x="40883" y="74432"/>
                </a:moveTo>
                <a:lnTo>
                  <a:pt x="46202" y="83611"/>
                </a:lnTo>
                <a:lnTo>
                  <a:pt x="43740" y="82182"/>
                </a:lnTo>
                <a:lnTo>
                  <a:pt x="40883" y="80571"/>
                </a:lnTo>
                <a:lnTo>
                  <a:pt x="40883" y="74432"/>
                </a:lnTo>
                <a:close/>
                <a:moveTo>
                  <a:pt x="52525" y="74432"/>
                </a:moveTo>
                <a:lnTo>
                  <a:pt x="57844" y="83611"/>
                </a:lnTo>
                <a:lnTo>
                  <a:pt x="55351" y="82182"/>
                </a:lnTo>
                <a:lnTo>
                  <a:pt x="52525" y="80571"/>
                </a:lnTo>
                <a:lnTo>
                  <a:pt x="52525" y="74432"/>
                </a:lnTo>
                <a:close/>
                <a:moveTo>
                  <a:pt x="64136" y="74432"/>
                </a:moveTo>
                <a:lnTo>
                  <a:pt x="69455" y="83611"/>
                </a:lnTo>
                <a:lnTo>
                  <a:pt x="66993" y="82182"/>
                </a:lnTo>
                <a:lnTo>
                  <a:pt x="64136" y="80571"/>
                </a:lnTo>
                <a:lnTo>
                  <a:pt x="64136" y="74432"/>
                </a:lnTo>
                <a:close/>
                <a:moveTo>
                  <a:pt x="75777" y="74432"/>
                </a:moveTo>
                <a:lnTo>
                  <a:pt x="81097" y="83611"/>
                </a:lnTo>
                <a:lnTo>
                  <a:pt x="78604" y="82182"/>
                </a:lnTo>
                <a:lnTo>
                  <a:pt x="75777" y="80571"/>
                </a:lnTo>
                <a:lnTo>
                  <a:pt x="75777" y="74432"/>
                </a:lnTo>
                <a:close/>
                <a:moveTo>
                  <a:pt x="87358" y="74432"/>
                </a:moveTo>
                <a:lnTo>
                  <a:pt x="92677" y="83611"/>
                </a:lnTo>
                <a:lnTo>
                  <a:pt x="90215" y="82213"/>
                </a:lnTo>
                <a:lnTo>
                  <a:pt x="87358" y="80571"/>
                </a:lnTo>
                <a:lnTo>
                  <a:pt x="87358" y="74432"/>
                </a:lnTo>
                <a:close/>
                <a:moveTo>
                  <a:pt x="98969" y="74432"/>
                </a:moveTo>
                <a:lnTo>
                  <a:pt x="104289" y="83611"/>
                </a:lnTo>
                <a:lnTo>
                  <a:pt x="101827" y="82213"/>
                </a:lnTo>
                <a:lnTo>
                  <a:pt x="98969" y="80571"/>
                </a:lnTo>
                <a:lnTo>
                  <a:pt x="98969" y="74432"/>
                </a:lnTo>
                <a:close/>
                <a:moveTo>
                  <a:pt x="110611" y="74432"/>
                </a:moveTo>
                <a:lnTo>
                  <a:pt x="115930" y="83611"/>
                </a:lnTo>
                <a:lnTo>
                  <a:pt x="113468" y="82213"/>
                </a:lnTo>
                <a:lnTo>
                  <a:pt x="110611" y="80571"/>
                </a:lnTo>
                <a:lnTo>
                  <a:pt x="110611" y="74432"/>
                </a:lnTo>
                <a:close/>
                <a:moveTo>
                  <a:pt x="122222" y="74432"/>
                </a:moveTo>
                <a:lnTo>
                  <a:pt x="127541" y="83611"/>
                </a:lnTo>
                <a:lnTo>
                  <a:pt x="125079" y="82213"/>
                </a:lnTo>
                <a:lnTo>
                  <a:pt x="122222" y="80571"/>
                </a:lnTo>
                <a:lnTo>
                  <a:pt x="122222" y="74432"/>
                </a:lnTo>
                <a:close/>
                <a:moveTo>
                  <a:pt x="145475" y="74432"/>
                </a:moveTo>
                <a:lnTo>
                  <a:pt x="150794" y="83611"/>
                </a:lnTo>
                <a:lnTo>
                  <a:pt x="148332" y="82213"/>
                </a:lnTo>
                <a:lnTo>
                  <a:pt x="145475" y="80571"/>
                </a:lnTo>
                <a:lnTo>
                  <a:pt x="145475" y="74432"/>
                </a:lnTo>
                <a:close/>
                <a:moveTo>
                  <a:pt x="157086" y="74432"/>
                </a:moveTo>
                <a:lnTo>
                  <a:pt x="162405" y="83611"/>
                </a:lnTo>
                <a:lnTo>
                  <a:pt x="159913" y="82213"/>
                </a:lnTo>
                <a:lnTo>
                  <a:pt x="157086" y="80571"/>
                </a:lnTo>
                <a:lnTo>
                  <a:pt x="157086" y="74432"/>
                </a:lnTo>
                <a:close/>
                <a:moveTo>
                  <a:pt x="168697" y="74432"/>
                </a:moveTo>
                <a:lnTo>
                  <a:pt x="174016" y="83611"/>
                </a:lnTo>
                <a:lnTo>
                  <a:pt x="171554" y="82213"/>
                </a:lnTo>
                <a:lnTo>
                  <a:pt x="168697" y="80571"/>
                </a:lnTo>
                <a:lnTo>
                  <a:pt x="168697" y="74432"/>
                </a:lnTo>
                <a:close/>
                <a:moveTo>
                  <a:pt x="180339" y="74432"/>
                </a:moveTo>
                <a:lnTo>
                  <a:pt x="185658" y="83611"/>
                </a:lnTo>
                <a:lnTo>
                  <a:pt x="183165" y="82213"/>
                </a:lnTo>
                <a:lnTo>
                  <a:pt x="180339" y="80571"/>
                </a:lnTo>
                <a:lnTo>
                  <a:pt x="180339" y="74432"/>
                </a:lnTo>
                <a:close/>
                <a:moveTo>
                  <a:pt x="191950" y="74432"/>
                </a:moveTo>
                <a:lnTo>
                  <a:pt x="197269" y="83611"/>
                </a:lnTo>
                <a:lnTo>
                  <a:pt x="194807" y="82213"/>
                </a:lnTo>
                <a:lnTo>
                  <a:pt x="191950" y="80571"/>
                </a:lnTo>
                <a:lnTo>
                  <a:pt x="191950" y="74432"/>
                </a:lnTo>
                <a:close/>
                <a:moveTo>
                  <a:pt x="203591" y="74432"/>
                </a:moveTo>
                <a:lnTo>
                  <a:pt x="208911" y="83611"/>
                </a:lnTo>
                <a:lnTo>
                  <a:pt x="206418" y="82213"/>
                </a:lnTo>
                <a:lnTo>
                  <a:pt x="203591" y="80571"/>
                </a:lnTo>
                <a:lnTo>
                  <a:pt x="203591" y="74432"/>
                </a:lnTo>
                <a:close/>
                <a:moveTo>
                  <a:pt x="226783" y="74432"/>
                </a:moveTo>
                <a:lnTo>
                  <a:pt x="232103" y="83611"/>
                </a:lnTo>
                <a:lnTo>
                  <a:pt x="229640" y="82213"/>
                </a:lnTo>
                <a:lnTo>
                  <a:pt x="226783" y="80571"/>
                </a:lnTo>
                <a:lnTo>
                  <a:pt x="226783" y="74432"/>
                </a:lnTo>
                <a:close/>
                <a:moveTo>
                  <a:pt x="238425" y="74432"/>
                </a:moveTo>
                <a:lnTo>
                  <a:pt x="243744" y="83611"/>
                </a:lnTo>
                <a:lnTo>
                  <a:pt x="241282" y="82213"/>
                </a:lnTo>
                <a:lnTo>
                  <a:pt x="238425" y="80571"/>
                </a:lnTo>
                <a:lnTo>
                  <a:pt x="238425" y="74432"/>
                </a:lnTo>
                <a:close/>
                <a:moveTo>
                  <a:pt x="250036" y="74432"/>
                </a:moveTo>
                <a:lnTo>
                  <a:pt x="255355" y="83611"/>
                </a:lnTo>
                <a:lnTo>
                  <a:pt x="252893" y="82213"/>
                </a:lnTo>
                <a:lnTo>
                  <a:pt x="250036" y="80571"/>
                </a:lnTo>
                <a:lnTo>
                  <a:pt x="250036" y="74432"/>
                </a:lnTo>
                <a:close/>
                <a:moveTo>
                  <a:pt x="261678" y="74432"/>
                </a:moveTo>
                <a:lnTo>
                  <a:pt x="266997" y="83611"/>
                </a:lnTo>
                <a:lnTo>
                  <a:pt x="264535" y="82213"/>
                </a:lnTo>
                <a:lnTo>
                  <a:pt x="261678" y="80571"/>
                </a:lnTo>
                <a:lnTo>
                  <a:pt x="261678" y="74432"/>
                </a:lnTo>
                <a:close/>
                <a:moveTo>
                  <a:pt x="273289" y="74432"/>
                </a:moveTo>
                <a:lnTo>
                  <a:pt x="278608" y="83611"/>
                </a:lnTo>
                <a:lnTo>
                  <a:pt x="276146" y="82213"/>
                </a:lnTo>
                <a:lnTo>
                  <a:pt x="273289" y="80571"/>
                </a:lnTo>
                <a:lnTo>
                  <a:pt x="273289" y="74432"/>
                </a:lnTo>
                <a:close/>
                <a:moveTo>
                  <a:pt x="6050" y="74432"/>
                </a:moveTo>
                <a:lnTo>
                  <a:pt x="11369" y="83672"/>
                </a:lnTo>
                <a:lnTo>
                  <a:pt x="11369" y="83672"/>
                </a:lnTo>
                <a:lnTo>
                  <a:pt x="8907" y="82213"/>
                </a:lnTo>
                <a:lnTo>
                  <a:pt x="6050" y="80571"/>
                </a:lnTo>
                <a:lnTo>
                  <a:pt x="6050" y="74432"/>
                </a:lnTo>
                <a:close/>
                <a:moveTo>
                  <a:pt x="121979" y="74462"/>
                </a:moveTo>
                <a:lnTo>
                  <a:pt x="121979" y="80571"/>
                </a:lnTo>
                <a:lnTo>
                  <a:pt x="119122" y="82213"/>
                </a:lnTo>
                <a:lnTo>
                  <a:pt x="116660" y="83672"/>
                </a:lnTo>
                <a:lnTo>
                  <a:pt x="116660" y="83672"/>
                </a:lnTo>
                <a:lnTo>
                  <a:pt x="121979" y="74462"/>
                </a:lnTo>
                <a:close/>
                <a:moveTo>
                  <a:pt x="284657" y="74462"/>
                </a:moveTo>
                <a:lnTo>
                  <a:pt x="284657" y="80632"/>
                </a:lnTo>
                <a:lnTo>
                  <a:pt x="279337" y="83672"/>
                </a:lnTo>
                <a:lnTo>
                  <a:pt x="284657" y="74462"/>
                </a:lnTo>
                <a:close/>
                <a:moveTo>
                  <a:pt x="98757" y="74462"/>
                </a:moveTo>
                <a:lnTo>
                  <a:pt x="98757" y="80571"/>
                </a:lnTo>
                <a:lnTo>
                  <a:pt x="95899" y="82213"/>
                </a:lnTo>
                <a:lnTo>
                  <a:pt x="93437" y="83672"/>
                </a:lnTo>
                <a:lnTo>
                  <a:pt x="98757" y="74462"/>
                </a:lnTo>
                <a:close/>
                <a:moveTo>
                  <a:pt x="110337" y="74462"/>
                </a:moveTo>
                <a:lnTo>
                  <a:pt x="110337" y="80571"/>
                </a:lnTo>
                <a:lnTo>
                  <a:pt x="107480" y="82213"/>
                </a:lnTo>
                <a:lnTo>
                  <a:pt x="105018" y="83672"/>
                </a:lnTo>
                <a:lnTo>
                  <a:pt x="110337" y="74462"/>
                </a:lnTo>
                <a:close/>
                <a:moveTo>
                  <a:pt x="133590" y="74462"/>
                </a:moveTo>
                <a:lnTo>
                  <a:pt x="133590" y="80571"/>
                </a:lnTo>
                <a:lnTo>
                  <a:pt x="130733" y="82213"/>
                </a:lnTo>
                <a:lnTo>
                  <a:pt x="128271" y="83672"/>
                </a:lnTo>
                <a:lnTo>
                  <a:pt x="133590" y="74462"/>
                </a:lnTo>
                <a:close/>
                <a:moveTo>
                  <a:pt x="145232" y="74462"/>
                </a:moveTo>
                <a:lnTo>
                  <a:pt x="145232" y="80571"/>
                </a:lnTo>
                <a:lnTo>
                  <a:pt x="142374" y="82213"/>
                </a:lnTo>
                <a:lnTo>
                  <a:pt x="139912" y="83672"/>
                </a:lnTo>
                <a:lnTo>
                  <a:pt x="145232" y="74462"/>
                </a:lnTo>
                <a:close/>
                <a:moveTo>
                  <a:pt x="156843" y="74462"/>
                </a:moveTo>
                <a:lnTo>
                  <a:pt x="156843" y="80571"/>
                </a:lnTo>
                <a:lnTo>
                  <a:pt x="153986" y="82213"/>
                </a:lnTo>
                <a:lnTo>
                  <a:pt x="151523" y="83672"/>
                </a:lnTo>
                <a:lnTo>
                  <a:pt x="156843" y="74462"/>
                </a:lnTo>
                <a:close/>
                <a:moveTo>
                  <a:pt x="168484" y="74462"/>
                </a:moveTo>
                <a:lnTo>
                  <a:pt x="168484" y="80571"/>
                </a:lnTo>
                <a:lnTo>
                  <a:pt x="165627" y="82213"/>
                </a:lnTo>
                <a:lnTo>
                  <a:pt x="163165" y="83672"/>
                </a:lnTo>
                <a:lnTo>
                  <a:pt x="168484" y="74462"/>
                </a:lnTo>
                <a:close/>
                <a:moveTo>
                  <a:pt x="180065" y="74462"/>
                </a:moveTo>
                <a:lnTo>
                  <a:pt x="180065" y="80571"/>
                </a:lnTo>
                <a:lnTo>
                  <a:pt x="177208" y="82213"/>
                </a:lnTo>
                <a:lnTo>
                  <a:pt x="174746" y="83672"/>
                </a:lnTo>
                <a:lnTo>
                  <a:pt x="180065" y="74462"/>
                </a:lnTo>
                <a:close/>
                <a:moveTo>
                  <a:pt x="191676" y="74462"/>
                </a:moveTo>
                <a:lnTo>
                  <a:pt x="191676" y="80571"/>
                </a:lnTo>
                <a:lnTo>
                  <a:pt x="188849" y="82213"/>
                </a:lnTo>
                <a:lnTo>
                  <a:pt x="186357" y="83672"/>
                </a:lnTo>
                <a:lnTo>
                  <a:pt x="191676" y="74462"/>
                </a:lnTo>
                <a:close/>
                <a:moveTo>
                  <a:pt x="203318" y="74462"/>
                </a:moveTo>
                <a:lnTo>
                  <a:pt x="203318" y="80571"/>
                </a:lnTo>
                <a:lnTo>
                  <a:pt x="200461" y="82213"/>
                </a:lnTo>
                <a:lnTo>
                  <a:pt x="197999" y="83672"/>
                </a:lnTo>
                <a:lnTo>
                  <a:pt x="203318" y="74462"/>
                </a:lnTo>
                <a:close/>
                <a:moveTo>
                  <a:pt x="214929" y="74462"/>
                </a:moveTo>
                <a:lnTo>
                  <a:pt x="214929" y="80571"/>
                </a:lnTo>
                <a:lnTo>
                  <a:pt x="212072" y="82213"/>
                </a:lnTo>
                <a:lnTo>
                  <a:pt x="209610" y="83672"/>
                </a:lnTo>
                <a:lnTo>
                  <a:pt x="214929" y="74462"/>
                </a:lnTo>
                <a:close/>
                <a:moveTo>
                  <a:pt x="226570" y="74462"/>
                </a:moveTo>
                <a:lnTo>
                  <a:pt x="226570" y="80571"/>
                </a:lnTo>
                <a:lnTo>
                  <a:pt x="223713" y="82213"/>
                </a:lnTo>
                <a:lnTo>
                  <a:pt x="221251" y="83672"/>
                </a:lnTo>
                <a:lnTo>
                  <a:pt x="226570" y="74462"/>
                </a:lnTo>
                <a:close/>
                <a:moveTo>
                  <a:pt x="238182" y="74462"/>
                </a:moveTo>
                <a:lnTo>
                  <a:pt x="238182" y="80571"/>
                </a:lnTo>
                <a:lnTo>
                  <a:pt x="235355" y="82213"/>
                </a:lnTo>
                <a:lnTo>
                  <a:pt x="232862" y="83672"/>
                </a:lnTo>
                <a:lnTo>
                  <a:pt x="238182" y="74462"/>
                </a:lnTo>
                <a:close/>
                <a:moveTo>
                  <a:pt x="249793" y="74462"/>
                </a:moveTo>
                <a:lnTo>
                  <a:pt x="249793" y="80571"/>
                </a:lnTo>
                <a:lnTo>
                  <a:pt x="246936" y="82213"/>
                </a:lnTo>
                <a:lnTo>
                  <a:pt x="244474" y="83672"/>
                </a:lnTo>
                <a:lnTo>
                  <a:pt x="249793" y="74462"/>
                </a:lnTo>
                <a:close/>
                <a:moveTo>
                  <a:pt x="261404" y="74462"/>
                </a:moveTo>
                <a:lnTo>
                  <a:pt x="261404" y="80571"/>
                </a:lnTo>
                <a:lnTo>
                  <a:pt x="258547" y="82213"/>
                </a:lnTo>
                <a:lnTo>
                  <a:pt x="256085" y="83672"/>
                </a:lnTo>
                <a:lnTo>
                  <a:pt x="261404" y="74462"/>
                </a:lnTo>
                <a:close/>
                <a:moveTo>
                  <a:pt x="273046" y="74462"/>
                </a:moveTo>
                <a:lnTo>
                  <a:pt x="273046" y="80632"/>
                </a:lnTo>
                <a:lnTo>
                  <a:pt x="270188" y="82243"/>
                </a:lnTo>
                <a:lnTo>
                  <a:pt x="267726" y="83672"/>
                </a:lnTo>
                <a:lnTo>
                  <a:pt x="273046" y="74462"/>
                </a:lnTo>
                <a:close/>
                <a:moveTo>
                  <a:pt x="29029" y="74462"/>
                </a:moveTo>
                <a:lnTo>
                  <a:pt x="29029" y="80632"/>
                </a:lnTo>
                <a:lnTo>
                  <a:pt x="26172" y="82243"/>
                </a:lnTo>
                <a:lnTo>
                  <a:pt x="23710" y="83702"/>
                </a:lnTo>
                <a:lnTo>
                  <a:pt x="23710" y="83702"/>
                </a:lnTo>
                <a:lnTo>
                  <a:pt x="29029" y="74462"/>
                </a:lnTo>
                <a:close/>
                <a:moveTo>
                  <a:pt x="75504" y="74462"/>
                </a:moveTo>
                <a:lnTo>
                  <a:pt x="75504" y="80632"/>
                </a:lnTo>
                <a:lnTo>
                  <a:pt x="72647" y="82243"/>
                </a:lnTo>
                <a:lnTo>
                  <a:pt x="70185" y="83702"/>
                </a:lnTo>
                <a:lnTo>
                  <a:pt x="70185" y="83702"/>
                </a:lnTo>
                <a:lnTo>
                  <a:pt x="75504" y="74462"/>
                </a:lnTo>
                <a:close/>
                <a:moveTo>
                  <a:pt x="17418" y="74462"/>
                </a:moveTo>
                <a:lnTo>
                  <a:pt x="17418" y="80632"/>
                </a:lnTo>
                <a:lnTo>
                  <a:pt x="14560" y="82243"/>
                </a:lnTo>
                <a:lnTo>
                  <a:pt x="12098" y="83702"/>
                </a:lnTo>
                <a:lnTo>
                  <a:pt x="17418" y="74462"/>
                </a:lnTo>
                <a:close/>
                <a:moveTo>
                  <a:pt x="40610" y="74462"/>
                </a:moveTo>
                <a:lnTo>
                  <a:pt x="40610" y="80632"/>
                </a:lnTo>
                <a:lnTo>
                  <a:pt x="37783" y="82243"/>
                </a:lnTo>
                <a:lnTo>
                  <a:pt x="35290" y="83702"/>
                </a:lnTo>
                <a:lnTo>
                  <a:pt x="40610" y="74462"/>
                </a:lnTo>
                <a:close/>
                <a:moveTo>
                  <a:pt x="52251" y="74462"/>
                </a:moveTo>
                <a:lnTo>
                  <a:pt x="52251" y="80632"/>
                </a:lnTo>
                <a:lnTo>
                  <a:pt x="49394" y="82243"/>
                </a:lnTo>
                <a:lnTo>
                  <a:pt x="46932" y="83702"/>
                </a:lnTo>
                <a:lnTo>
                  <a:pt x="52251" y="74462"/>
                </a:lnTo>
                <a:close/>
                <a:moveTo>
                  <a:pt x="63862" y="74462"/>
                </a:moveTo>
                <a:lnTo>
                  <a:pt x="63862" y="80632"/>
                </a:lnTo>
                <a:lnTo>
                  <a:pt x="61005" y="82243"/>
                </a:lnTo>
                <a:lnTo>
                  <a:pt x="58543" y="83702"/>
                </a:lnTo>
                <a:lnTo>
                  <a:pt x="63862" y="74462"/>
                </a:lnTo>
                <a:close/>
                <a:moveTo>
                  <a:pt x="87115" y="74462"/>
                </a:moveTo>
                <a:lnTo>
                  <a:pt x="87115" y="80632"/>
                </a:lnTo>
                <a:lnTo>
                  <a:pt x="84288" y="82243"/>
                </a:lnTo>
                <a:lnTo>
                  <a:pt x="81796" y="83702"/>
                </a:lnTo>
                <a:lnTo>
                  <a:pt x="87115" y="74462"/>
                </a:lnTo>
                <a:close/>
                <a:moveTo>
                  <a:pt x="5898" y="80815"/>
                </a:moveTo>
                <a:lnTo>
                  <a:pt x="8755" y="82456"/>
                </a:lnTo>
                <a:lnTo>
                  <a:pt x="11217" y="83885"/>
                </a:lnTo>
                <a:lnTo>
                  <a:pt x="578" y="83885"/>
                </a:lnTo>
                <a:lnTo>
                  <a:pt x="5898" y="80815"/>
                </a:lnTo>
                <a:close/>
                <a:moveTo>
                  <a:pt x="17509" y="80815"/>
                </a:moveTo>
                <a:lnTo>
                  <a:pt x="20366" y="82456"/>
                </a:lnTo>
                <a:lnTo>
                  <a:pt x="22828" y="83885"/>
                </a:lnTo>
                <a:lnTo>
                  <a:pt x="12190" y="83885"/>
                </a:lnTo>
                <a:lnTo>
                  <a:pt x="14682" y="82456"/>
                </a:lnTo>
                <a:lnTo>
                  <a:pt x="17509" y="80815"/>
                </a:lnTo>
                <a:close/>
                <a:moveTo>
                  <a:pt x="29150" y="80815"/>
                </a:moveTo>
                <a:lnTo>
                  <a:pt x="32008" y="82456"/>
                </a:lnTo>
                <a:lnTo>
                  <a:pt x="34470" y="83885"/>
                </a:lnTo>
                <a:lnTo>
                  <a:pt x="23831" y="83885"/>
                </a:lnTo>
                <a:lnTo>
                  <a:pt x="26293" y="82456"/>
                </a:lnTo>
                <a:lnTo>
                  <a:pt x="29150" y="80815"/>
                </a:lnTo>
                <a:close/>
                <a:moveTo>
                  <a:pt x="40762" y="80815"/>
                </a:moveTo>
                <a:lnTo>
                  <a:pt x="43619" y="82456"/>
                </a:lnTo>
                <a:lnTo>
                  <a:pt x="46081" y="83885"/>
                </a:lnTo>
                <a:lnTo>
                  <a:pt x="35442" y="83885"/>
                </a:lnTo>
                <a:lnTo>
                  <a:pt x="37935" y="82456"/>
                </a:lnTo>
                <a:lnTo>
                  <a:pt x="40762" y="80815"/>
                </a:lnTo>
                <a:close/>
                <a:moveTo>
                  <a:pt x="52403" y="80815"/>
                </a:moveTo>
                <a:lnTo>
                  <a:pt x="55260" y="82456"/>
                </a:lnTo>
                <a:lnTo>
                  <a:pt x="57722" y="83885"/>
                </a:lnTo>
                <a:lnTo>
                  <a:pt x="47084" y="83885"/>
                </a:lnTo>
                <a:lnTo>
                  <a:pt x="49546" y="82456"/>
                </a:lnTo>
                <a:lnTo>
                  <a:pt x="52403" y="80815"/>
                </a:lnTo>
                <a:close/>
                <a:moveTo>
                  <a:pt x="64014" y="80815"/>
                </a:moveTo>
                <a:lnTo>
                  <a:pt x="66871" y="82456"/>
                </a:lnTo>
                <a:lnTo>
                  <a:pt x="69334" y="83885"/>
                </a:lnTo>
                <a:lnTo>
                  <a:pt x="58695" y="83885"/>
                </a:lnTo>
                <a:lnTo>
                  <a:pt x="61187" y="82456"/>
                </a:lnTo>
                <a:lnTo>
                  <a:pt x="64014" y="80815"/>
                </a:lnTo>
                <a:close/>
                <a:moveTo>
                  <a:pt x="75625" y="80815"/>
                </a:moveTo>
                <a:lnTo>
                  <a:pt x="78452" y="82456"/>
                </a:lnTo>
                <a:lnTo>
                  <a:pt x="80945" y="83885"/>
                </a:lnTo>
                <a:lnTo>
                  <a:pt x="70306" y="83885"/>
                </a:lnTo>
                <a:lnTo>
                  <a:pt x="72768" y="82456"/>
                </a:lnTo>
                <a:lnTo>
                  <a:pt x="75625" y="80815"/>
                </a:lnTo>
                <a:close/>
                <a:moveTo>
                  <a:pt x="87237" y="80815"/>
                </a:moveTo>
                <a:lnTo>
                  <a:pt x="90094" y="82456"/>
                </a:lnTo>
                <a:lnTo>
                  <a:pt x="92556" y="83885"/>
                </a:lnTo>
                <a:lnTo>
                  <a:pt x="81917" y="83885"/>
                </a:lnTo>
                <a:lnTo>
                  <a:pt x="84379" y="82456"/>
                </a:lnTo>
                <a:lnTo>
                  <a:pt x="87237" y="80815"/>
                </a:lnTo>
                <a:close/>
                <a:moveTo>
                  <a:pt x="98878" y="80815"/>
                </a:moveTo>
                <a:lnTo>
                  <a:pt x="101705" y="82456"/>
                </a:lnTo>
                <a:lnTo>
                  <a:pt x="104197" y="83885"/>
                </a:lnTo>
                <a:lnTo>
                  <a:pt x="93559" y="83885"/>
                </a:lnTo>
                <a:lnTo>
                  <a:pt x="96021" y="82456"/>
                </a:lnTo>
                <a:lnTo>
                  <a:pt x="98878" y="80815"/>
                </a:lnTo>
                <a:close/>
                <a:moveTo>
                  <a:pt x="110489" y="80815"/>
                </a:moveTo>
                <a:lnTo>
                  <a:pt x="113346" y="82456"/>
                </a:lnTo>
                <a:lnTo>
                  <a:pt x="115809" y="83885"/>
                </a:lnTo>
                <a:lnTo>
                  <a:pt x="105170" y="83885"/>
                </a:lnTo>
                <a:lnTo>
                  <a:pt x="107632" y="82456"/>
                </a:lnTo>
                <a:lnTo>
                  <a:pt x="110489" y="80815"/>
                </a:lnTo>
                <a:close/>
                <a:moveTo>
                  <a:pt x="122131" y="80815"/>
                </a:moveTo>
                <a:lnTo>
                  <a:pt x="124958" y="82456"/>
                </a:lnTo>
                <a:lnTo>
                  <a:pt x="127450" y="83885"/>
                </a:lnTo>
                <a:lnTo>
                  <a:pt x="116812" y="83885"/>
                </a:lnTo>
                <a:lnTo>
                  <a:pt x="119274" y="82456"/>
                </a:lnTo>
                <a:lnTo>
                  <a:pt x="122131" y="80815"/>
                </a:lnTo>
                <a:close/>
                <a:moveTo>
                  <a:pt x="133742" y="80815"/>
                </a:moveTo>
                <a:lnTo>
                  <a:pt x="136599" y="82456"/>
                </a:lnTo>
                <a:lnTo>
                  <a:pt x="139061" y="83885"/>
                </a:lnTo>
                <a:lnTo>
                  <a:pt x="128423" y="83885"/>
                </a:lnTo>
                <a:lnTo>
                  <a:pt x="130885" y="82456"/>
                </a:lnTo>
                <a:lnTo>
                  <a:pt x="133742" y="80815"/>
                </a:lnTo>
                <a:close/>
                <a:moveTo>
                  <a:pt x="145323" y="80815"/>
                </a:moveTo>
                <a:lnTo>
                  <a:pt x="148180" y="82456"/>
                </a:lnTo>
                <a:lnTo>
                  <a:pt x="150642" y="83885"/>
                </a:lnTo>
                <a:lnTo>
                  <a:pt x="140004" y="83885"/>
                </a:lnTo>
                <a:lnTo>
                  <a:pt x="142496" y="82456"/>
                </a:lnTo>
                <a:lnTo>
                  <a:pt x="145323" y="80815"/>
                </a:lnTo>
                <a:close/>
                <a:moveTo>
                  <a:pt x="156964" y="80815"/>
                </a:moveTo>
                <a:lnTo>
                  <a:pt x="159822" y="82456"/>
                </a:lnTo>
                <a:lnTo>
                  <a:pt x="162284" y="83885"/>
                </a:lnTo>
                <a:lnTo>
                  <a:pt x="151645" y="83885"/>
                </a:lnTo>
                <a:lnTo>
                  <a:pt x="154107" y="82456"/>
                </a:lnTo>
                <a:lnTo>
                  <a:pt x="156964" y="80815"/>
                </a:lnTo>
                <a:close/>
                <a:moveTo>
                  <a:pt x="168575" y="80815"/>
                </a:moveTo>
                <a:lnTo>
                  <a:pt x="171433" y="82456"/>
                </a:lnTo>
                <a:lnTo>
                  <a:pt x="173895" y="83885"/>
                </a:lnTo>
                <a:lnTo>
                  <a:pt x="163256" y="83885"/>
                </a:lnTo>
                <a:lnTo>
                  <a:pt x="165749" y="82456"/>
                </a:lnTo>
                <a:lnTo>
                  <a:pt x="168575" y="80815"/>
                </a:lnTo>
                <a:close/>
                <a:moveTo>
                  <a:pt x="180217" y="80815"/>
                </a:moveTo>
                <a:lnTo>
                  <a:pt x="183074" y="82456"/>
                </a:lnTo>
                <a:lnTo>
                  <a:pt x="185536" y="83885"/>
                </a:lnTo>
                <a:lnTo>
                  <a:pt x="174898" y="83885"/>
                </a:lnTo>
                <a:lnTo>
                  <a:pt x="177360" y="82456"/>
                </a:lnTo>
                <a:lnTo>
                  <a:pt x="180217" y="80815"/>
                </a:lnTo>
                <a:close/>
                <a:moveTo>
                  <a:pt x="191828" y="80815"/>
                </a:moveTo>
                <a:lnTo>
                  <a:pt x="194685" y="82456"/>
                </a:lnTo>
                <a:lnTo>
                  <a:pt x="197147" y="83885"/>
                </a:lnTo>
                <a:lnTo>
                  <a:pt x="186509" y="83885"/>
                </a:lnTo>
                <a:lnTo>
                  <a:pt x="189001" y="82456"/>
                </a:lnTo>
                <a:lnTo>
                  <a:pt x="191828" y="80815"/>
                </a:lnTo>
                <a:close/>
                <a:moveTo>
                  <a:pt x="203470" y="80815"/>
                </a:moveTo>
                <a:lnTo>
                  <a:pt x="206327" y="82456"/>
                </a:lnTo>
                <a:lnTo>
                  <a:pt x="208789" y="83885"/>
                </a:lnTo>
                <a:lnTo>
                  <a:pt x="198151" y="83885"/>
                </a:lnTo>
                <a:lnTo>
                  <a:pt x="200613" y="82456"/>
                </a:lnTo>
                <a:lnTo>
                  <a:pt x="203470" y="80815"/>
                </a:lnTo>
                <a:close/>
                <a:moveTo>
                  <a:pt x="215051" y="80815"/>
                </a:moveTo>
                <a:lnTo>
                  <a:pt x="217908" y="82456"/>
                </a:lnTo>
                <a:lnTo>
                  <a:pt x="220370" y="83885"/>
                </a:lnTo>
                <a:lnTo>
                  <a:pt x="209731" y="83885"/>
                </a:lnTo>
                <a:lnTo>
                  <a:pt x="212193" y="82456"/>
                </a:lnTo>
                <a:lnTo>
                  <a:pt x="215051" y="80815"/>
                </a:lnTo>
                <a:close/>
                <a:moveTo>
                  <a:pt x="226692" y="80815"/>
                </a:moveTo>
                <a:lnTo>
                  <a:pt x="229519" y="82456"/>
                </a:lnTo>
                <a:lnTo>
                  <a:pt x="232011" y="83885"/>
                </a:lnTo>
                <a:lnTo>
                  <a:pt x="221373" y="83885"/>
                </a:lnTo>
                <a:lnTo>
                  <a:pt x="223835" y="82456"/>
                </a:lnTo>
                <a:lnTo>
                  <a:pt x="226692" y="80815"/>
                </a:lnTo>
                <a:close/>
                <a:moveTo>
                  <a:pt x="238303" y="80815"/>
                </a:moveTo>
                <a:lnTo>
                  <a:pt x="241160" y="82456"/>
                </a:lnTo>
                <a:lnTo>
                  <a:pt x="243622" y="83885"/>
                </a:lnTo>
                <a:lnTo>
                  <a:pt x="232984" y="83885"/>
                </a:lnTo>
                <a:lnTo>
                  <a:pt x="235446" y="82456"/>
                </a:lnTo>
                <a:lnTo>
                  <a:pt x="238303" y="80815"/>
                </a:lnTo>
                <a:close/>
                <a:moveTo>
                  <a:pt x="249945" y="80815"/>
                </a:moveTo>
                <a:lnTo>
                  <a:pt x="252772" y="82456"/>
                </a:lnTo>
                <a:lnTo>
                  <a:pt x="255264" y="83885"/>
                </a:lnTo>
                <a:lnTo>
                  <a:pt x="244626" y="83885"/>
                </a:lnTo>
                <a:lnTo>
                  <a:pt x="247088" y="82456"/>
                </a:lnTo>
                <a:lnTo>
                  <a:pt x="249945" y="80815"/>
                </a:lnTo>
                <a:close/>
                <a:moveTo>
                  <a:pt x="261556" y="80815"/>
                </a:moveTo>
                <a:lnTo>
                  <a:pt x="264413" y="82456"/>
                </a:lnTo>
                <a:lnTo>
                  <a:pt x="266875" y="83885"/>
                </a:lnTo>
                <a:lnTo>
                  <a:pt x="256237" y="83885"/>
                </a:lnTo>
                <a:lnTo>
                  <a:pt x="258699" y="82456"/>
                </a:lnTo>
                <a:lnTo>
                  <a:pt x="261556" y="80815"/>
                </a:lnTo>
                <a:close/>
                <a:moveTo>
                  <a:pt x="273198" y="80815"/>
                </a:moveTo>
                <a:lnTo>
                  <a:pt x="276024" y="82456"/>
                </a:lnTo>
                <a:lnTo>
                  <a:pt x="278517" y="83885"/>
                </a:lnTo>
                <a:lnTo>
                  <a:pt x="267878" y="83885"/>
                </a:lnTo>
                <a:lnTo>
                  <a:pt x="270340" y="82456"/>
                </a:lnTo>
                <a:lnTo>
                  <a:pt x="273198" y="80815"/>
                </a:lnTo>
                <a:close/>
                <a:moveTo>
                  <a:pt x="11217" y="84158"/>
                </a:moveTo>
                <a:lnTo>
                  <a:pt x="5898" y="87228"/>
                </a:lnTo>
                <a:lnTo>
                  <a:pt x="578" y="84158"/>
                </a:lnTo>
                <a:close/>
                <a:moveTo>
                  <a:pt x="22828" y="84158"/>
                </a:moveTo>
                <a:lnTo>
                  <a:pt x="17509" y="87228"/>
                </a:lnTo>
                <a:lnTo>
                  <a:pt x="12190" y="84158"/>
                </a:lnTo>
                <a:close/>
                <a:moveTo>
                  <a:pt x="34470" y="84158"/>
                </a:moveTo>
                <a:lnTo>
                  <a:pt x="29150" y="87228"/>
                </a:lnTo>
                <a:lnTo>
                  <a:pt x="23831" y="84158"/>
                </a:lnTo>
                <a:close/>
                <a:moveTo>
                  <a:pt x="46081" y="84158"/>
                </a:moveTo>
                <a:lnTo>
                  <a:pt x="40762" y="87228"/>
                </a:lnTo>
                <a:lnTo>
                  <a:pt x="35442" y="84158"/>
                </a:lnTo>
                <a:close/>
                <a:moveTo>
                  <a:pt x="57722" y="84158"/>
                </a:moveTo>
                <a:lnTo>
                  <a:pt x="52403" y="87228"/>
                </a:lnTo>
                <a:lnTo>
                  <a:pt x="47084" y="84158"/>
                </a:lnTo>
                <a:close/>
                <a:moveTo>
                  <a:pt x="69334" y="84158"/>
                </a:moveTo>
                <a:lnTo>
                  <a:pt x="64014" y="87228"/>
                </a:lnTo>
                <a:lnTo>
                  <a:pt x="58695" y="84158"/>
                </a:lnTo>
                <a:close/>
                <a:moveTo>
                  <a:pt x="80945" y="84158"/>
                </a:moveTo>
                <a:lnTo>
                  <a:pt x="75625" y="87228"/>
                </a:lnTo>
                <a:lnTo>
                  <a:pt x="70306" y="84158"/>
                </a:lnTo>
                <a:close/>
                <a:moveTo>
                  <a:pt x="92556" y="84158"/>
                </a:moveTo>
                <a:lnTo>
                  <a:pt x="87237" y="87228"/>
                </a:lnTo>
                <a:lnTo>
                  <a:pt x="81917" y="84158"/>
                </a:lnTo>
                <a:close/>
                <a:moveTo>
                  <a:pt x="104197" y="84158"/>
                </a:moveTo>
                <a:lnTo>
                  <a:pt x="98878" y="87228"/>
                </a:lnTo>
                <a:lnTo>
                  <a:pt x="93559" y="84158"/>
                </a:lnTo>
                <a:close/>
                <a:moveTo>
                  <a:pt x="115809" y="84158"/>
                </a:moveTo>
                <a:lnTo>
                  <a:pt x="110489" y="87228"/>
                </a:lnTo>
                <a:lnTo>
                  <a:pt x="105170" y="84158"/>
                </a:lnTo>
                <a:close/>
                <a:moveTo>
                  <a:pt x="127450" y="84158"/>
                </a:moveTo>
                <a:lnTo>
                  <a:pt x="122131" y="87228"/>
                </a:lnTo>
                <a:lnTo>
                  <a:pt x="116812" y="84158"/>
                </a:lnTo>
                <a:close/>
                <a:moveTo>
                  <a:pt x="139061" y="84158"/>
                </a:moveTo>
                <a:lnTo>
                  <a:pt x="133742" y="87228"/>
                </a:lnTo>
                <a:lnTo>
                  <a:pt x="128423" y="84158"/>
                </a:lnTo>
                <a:close/>
                <a:moveTo>
                  <a:pt x="150642" y="84158"/>
                </a:moveTo>
                <a:lnTo>
                  <a:pt x="145323" y="87228"/>
                </a:lnTo>
                <a:lnTo>
                  <a:pt x="140004" y="84158"/>
                </a:lnTo>
                <a:close/>
                <a:moveTo>
                  <a:pt x="162284" y="84158"/>
                </a:moveTo>
                <a:lnTo>
                  <a:pt x="156964" y="87228"/>
                </a:lnTo>
                <a:lnTo>
                  <a:pt x="151645" y="84158"/>
                </a:lnTo>
                <a:close/>
                <a:moveTo>
                  <a:pt x="173895" y="84158"/>
                </a:moveTo>
                <a:lnTo>
                  <a:pt x="168575" y="87228"/>
                </a:lnTo>
                <a:lnTo>
                  <a:pt x="163256" y="84158"/>
                </a:lnTo>
                <a:close/>
                <a:moveTo>
                  <a:pt x="185536" y="84158"/>
                </a:moveTo>
                <a:lnTo>
                  <a:pt x="180217" y="87228"/>
                </a:lnTo>
                <a:lnTo>
                  <a:pt x="174898" y="84158"/>
                </a:lnTo>
                <a:close/>
                <a:moveTo>
                  <a:pt x="197147" y="84158"/>
                </a:moveTo>
                <a:lnTo>
                  <a:pt x="191828" y="87228"/>
                </a:lnTo>
                <a:lnTo>
                  <a:pt x="186509" y="84158"/>
                </a:lnTo>
                <a:close/>
                <a:moveTo>
                  <a:pt x="208789" y="84158"/>
                </a:moveTo>
                <a:lnTo>
                  <a:pt x="203470" y="87228"/>
                </a:lnTo>
                <a:lnTo>
                  <a:pt x="198151" y="84158"/>
                </a:lnTo>
                <a:close/>
                <a:moveTo>
                  <a:pt x="220370" y="84158"/>
                </a:moveTo>
                <a:lnTo>
                  <a:pt x="215051" y="87228"/>
                </a:lnTo>
                <a:lnTo>
                  <a:pt x="209731" y="84158"/>
                </a:lnTo>
                <a:close/>
                <a:moveTo>
                  <a:pt x="232011" y="84158"/>
                </a:moveTo>
                <a:lnTo>
                  <a:pt x="226692" y="87228"/>
                </a:lnTo>
                <a:lnTo>
                  <a:pt x="221373" y="84158"/>
                </a:lnTo>
                <a:close/>
                <a:moveTo>
                  <a:pt x="243622" y="84158"/>
                </a:moveTo>
                <a:lnTo>
                  <a:pt x="238303" y="87228"/>
                </a:lnTo>
                <a:lnTo>
                  <a:pt x="232984" y="84158"/>
                </a:lnTo>
                <a:close/>
                <a:moveTo>
                  <a:pt x="255264" y="84158"/>
                </a:moveTo>
                <a:lnTo>
                  <a:pt x="249945" y="87228"/>
                </a:lnTo>
                <a:lnTo>
                  <a:pt x="244626" y="84158"/>
                </a:lnTo>
                <a:close/>
                <a:moveTo>
                  <a:pt x="266875" y="84158"/>
                </a:moveTo>
                <a:lnTo>
                  <a:pt x="261556" y="87228"/>
                </a:lnTo>
                <a:lnTo>
                  <a:pt x="256237" y="84158"/>
                </a:lnTo>
                <a:close/>
                <a:moveTo>
                  <a:pt x="278517" y="84158"/>
                </a:moveTo>
                <a:lnTo>
                  <a:pt x="273198" y="87228"/>
                </a:lnTo>
                <a:lnTo>
                  <a:pt x="267878" y="84158"/>
                </a:lnTo>
                <a:close/>
                <a:moveTo>
                  <a:pt x="11369" y="84371"/>
                </a:moveTo>
                <a:lnTo>
                  <a:pt x="6050" y="93581"/>
                </a:lnTo>
                <a:lnTo>
                  <a:pt x="6050" y="87471"/>
                </a:lnTo>
                <a:lnTo>
                  <a:pt x="11369" y="84371"/>
                </a:lnTo>
                <a:close/>
                <a:moveTo>
                  <a:pt x="22980" y="84341"/>
                </a:moveTo>
                <a:lnTo>
                  <a:pt x="17661" y="93581"/>
                </a:lnTo>
                <a:lnTo>
                  <a:pt x="17661" y="87410"/>
                </a:lnTo>
                <a:lnTo>
                  <a:pt x="22980" y="84341"/>
                </a:lnTo>
                <a:close/>
                <a:moveTo>
                  <a:pt x="34622" y="84371"/>
                </a:moveTo>
                <a:lnTo>
                  <a:pt x="29302" y="93581"/>
                </a:lnTo>
                <a:lnTo>
                  <a:pt x="29302" y="87471"/>
                </a:lnTo>
                <a:lnTo>
                  <a:pt x="34622" y="84371"/>
                </a:lnTo>
                <a:close/>
                <a:moveTo>
                  <a:pt x="46202" y="84371"/>
                </a:moveTo>
                <a:lnTo>
                  <a:pt x="40883" y="93581"/>
                </a:lnTo>
                <a:lnTo>
                  <a:pt x="40883" y="87471"/>
                </a:lnTo>
                <a:lnTo>
                  <a:pt x="46202" y="84371"/>
                </a:lnTo>
                <a:close/>
                <a:moveTo>
                  <a:pt x="57844" y="84371"/>
                </a:moveTo>
                <a:lnTo>
                  <a:pt x="52525" y="93581"/>
                </a:lnTo>
                <a:lnTo>
                  <a:pt x="52525" y="87471"/>
                </a:lnTo>
                <a:lnTo>
                  <a:pt x="57844" y="84371"/>
                </a:lnTo>
                <a:close/>
                <a:moveTo>
                  <a:pt x="69455" y="84371"/>
                </a:moveTo>
                <a:lnTo>
                  <a:pt x="64136" y="93581"/>
                </a:lnTo>
                <a:lnTo>
                  <a:pt x="64136" y="87471"/>
                </a:lnTo>
                <a:lnTo>
                  <a:pt x="69455" y="84371"/>
                </a:lnTo>
                <a:close/>
                <a:moveTo>
                  <a:pt x="81097" y="84371"/>
                </a:moveTo>
                <a:lnTo>
                  <a:pt x="75777" y="93581"/>
                </a:lnTo>
                <a:lnTo>
                  <a:pt x="75777" y="87471"/>
                </a:lnTo>
                <a:lnTo>
                  <a:pt x="81097" y="84371"/>
                </a:lnTo>
                <a:close/>
                <a:moveTo>
                  <a:pt x="92708" y="84371"/>
                </a:moveTo>
                <a:lnTo>
                  <a:pt x="87389" y="93581"/>
                </a:lnTo>
                <a:lnTo>
                  <a:pt x="87389" y="87471"/>
                </a:lnTo>
                <a:lnTo>
                  <a:pt x="92708" y="84371"/>
                </a:lnTo>
                <a:close/>
                <a:moveTo>
                  <a:pt x="93437" y="84371"/>
                </a:moveTo>
                <a:lnTo>
                  <a:pt x="98757" y="87471"/>
                </a:lnTo>
                <a:lnTo>
                  <a:pt x="98757" y="93581"/>
                </a:lnTo>
                <a:lnTo>
                  <a:pt x="93437" y="84371"/>
                </a:lnTo>
                <a:close/>
                <a:moveTo>
                  <a:pt x="104349" y="84341"/>
                </a:moveTo>
                <a:lnTo>
                  <a:pt x="99030" y="93581"/>
                </a:lnTo>
                <a:lnTo>
                  <a:pt x="99030" y="87410"/>
                </a:lnTo>
                <a:lnTo>
                  <a:pt x="104349" y="84341"/>
                </a:lnTo>
                <a:close/>
                <a:moveTo>
                  <a:pt x="105018" y="84371"/>
                </a:moveTo>
                <a:lnTo>
                  <a:pt x="110337" y="87471"/>
                </a:lnTo>
                <a:lnTo>
                  <a:pt x="110337" y="93581"/>
                </a:lnTo>
                <a:lnTo>
                  <a:pt x="105018" y="84371"/>
                </a:lnTo>
                <a:close/>
                <a:moveTo>
                  <a:pt x="115930" y="84341"/>
                </a:moveTo>
                <a:lnTo>
                  <a:pt x="110611" y="93581"/>
                </a:lnTo>
                <a:lnTo>
                  <a:pt x="110611" y="87410"/>
                </a:lnTo>
                <a:lnTo>
                  <a:pt x="115930" y="84341"/>
                </a:lnTo>
                <a:close/>
                <a:moveTo>
                  <a:pt x="116660" y="84371"/>
                </a:moveTo>
                <a:lnTo>
                  <a:pt x="121979" y="87471"/>
                </a:lnTo>
                <a:lnTo>
                  <a:pt x="121979" y="93581"/>
                </a:lnTo>
                <a:lnTo>
                  <a:pt x="116660" y="84371"/>
                </a:lnTo>
                <a:close/>
                <a:moveTo>
                  <a:pt x="127541" y="84341"/>
                </a:moveTo>
                <a:lnTo>
                  <a:pt x="122222" y="93581"/>
                </a:lnTo>
                <a:lnTo>
                  <a:pt x="122222" y="87410"/>
                </a:lnTo>
                <a:lnTo>
                  <a:pt x="127541" y="84341"/>
                </a:lnTo>
                <a:close/>
                <a:moveTo>
                  <a:pt x="128271" y="84371"/>
                </a:moveTo>
                <a:lnTo>
                  <a:pt x="133590" y="87471"/>
                </a:lnTo>
                <a:lnTo>
                  <a:pt x="133590" y="93581"/>
                </a:lnTo>
                <a:lnTo>
                  <a:pt x="128271" y="84371"/>
                </a:lnTo>
                <a:close/>
                <a:moveTo>
                  <a:pt x="139183" y="84341"/>
                </a:moveTo>
                <a:lnTo>
                  <a:pt x="133864" y="93581"/>
                </a:lnTo>
                <a:lnTo>
                  <a:pt x="133864" y="87410"/>
                </a:lnTo>
                <a:lnTo>
                  <a:pt x="139183" y="84341"/>
                </a:lnTo>
                <a:close/>
                <a:moveTo>
                  <a:pt x="139912" y="84371"/>
                </a:moveTo>
                <a:lnTo>
                  <a:pt x="145232" y="87471"/>
                </a:lnTo>
                <a:lnTo>
                  <a:pt x="145232" y="93581"/>
                </a:lnTo>
                <a:lnTo>
                  <a:pt x="139912" y="84371"/>
                </a:lnTo>
                <a:close/>
                <a:moveTo>
                  <a:pt x="150794" y="84341"/>
                </a:moveTo>
                <a:lnTo>
                  <a:pt x="145475" y="93581"/>
                </a:lnTo>
                <a:lnTo>
                  <a:pt x="145475" y="87410"/>
                </a:lnTo>
                <a:lnTo>
                  <a:pt x="150794" y="84341"/>
                </a:lnTo>
                <a:close/>
                <a:moveTo>
                  <a:pt x="151523" y="84371"/>
                </a:moveTo>
                <a:lnTo>
                  <a:pt x="156843" y="87471"/>
                </a:lnTo>
                <a:lnTo>
                  <a:pt x="156843" y="93581"/>
                </a:lnTo>
                <a:lnTo>
                  <a:pt x="151523" y="84371"/>
                </a:lnTo>
                <a:close/>
                <a:moveTo>
                  <a:pt x="162436" y="84341"/>
                </a:moveTo>
                <a:lnTo>
                  <a:pt x="157116" y="93581"/>
                </a:lnTo>
                <a:lnTo>
                  <a:pt x="157116" y="87410"/>
                </a:lnTo>
                <a:lnTo>
                  <a:pt x="162436" y="84341"/>
                </a:lnTo>
                <a:close/>
                <a:moveTo>
                  <a:pt x="163165" y="84371"/>
                </a:moveTo>
                <a:lnTo>
                  <a:pt x="168484" y="87471"/>
                </a:lnTo>
                <a:lnTo>
                  <a:pt x="168484" y="93581"/>
                </a:lnTo>
                <a:lnTo>
                  <a:pt x="163165" y="84371"/>
                </a:lnTo>
                <a:close/>
                <a:moveTo>
                  <a:pt x="174047" y="84341"/>
                </a:moveTo>
                <a:lnTo>
                  <a:pt x="168727" y="93581"/>
                </a:lnTo>
                <a:lnTo>
                  <a:pt x="168727" y="87410"/>
                </a:lnTo>
                <a:lnTo>
                  <a:pt x="174047" y="84341"/>
                </a:lnTo>
                <a:close/>
                <a:moveTo>
                  <a:pt x="174746" y="84371"/>
                </a:moveTo>
                <a:lnTo>
                  <a:pt x="180065" y="87471"/>
                </a:lnTo>
                <a:lnTo>
                  <a:pt x="180065" y="93581"/>
                </a:lnTo>
                <a:lnTo>
                  <a:pt x="174746" y="84371"/>
                </a:lnTo>
                <a:close/>
                <a:moveTo>
                  <a:pt x="185658" y="84341"/>
                </a:moveTo>
                <a:lnTo>
                  <a:pt x="180339" y="93581"/>
                </a:lnTo>
                <a:lnTo>
                  <a:pt x="180339" y="87410"/>
                </a:lnTo>
                <a:lnTo>
                  <a:pt x="185658" y="84341"/>
                </a:lnTo>
                <a:close/>
                <a:moveTo>
                  <a:pt x="197269" y="84371"/>
                </a:moveTo>
                <a:lnTo>
                  <a:pt x="191950" y="93581"/>
                </a:lnTo>
                <a:lnTo>
                  <a:pt x="191950" y="87471"/>
                </a:lnTo>
                <a:lnTo>
                  <a:pt x="197269" y="84371"/>
                </a:lnTo>
                <a:close/>
                <a:moveTo>
                  <a:pt x="208911" y="84371"/>
                </a:moveTo>
                <a:lnTo>
                  <a:pt x="203591" y="93581"/>
                </a:lnTo>
                <a:lnTo>
                  <a:pt x="203591" y="87471"/>
                </a:lnTo>
                <a:lnTo>
                  <a:pt x="208911" y="84371"/>
                </a:lnTo>
                <a:close/>
                <a:moveTo>
                  <a:pt x="220522" y="84371"/>
                </a:moveTo>
                <a:lnTo>
                  <a:pt x="215202" y="93581"/>
                </a:lnTo>
                <a:lnTo>
                  <a:pt x="215202" y="87471"/>
                </a:lnTo>
                <a:lnTo>
                  <a:pt x="220522" y="84371"/>
                </a:lnTo>
                <a:close/>
                <a:moveTo>
                  <a:pt x="232163" y="84371"/>
                </a:moveTo>
                <a:lnTo>
                  <a:pt x="226844" y="93581"/>
                </a:lnTo>
                <a:lnTo>
                  <a:pt x="226844" y="87471"/>
                </a:lnTo>
                <a:lnTo>
                  <a:pt x="232163" y="84371"/>
                </a:lnTo>
                <a:close/>
                <a:moveTo>
                  <a:pt x="243774" y="84371"/>
                </a:moveTo>
                <a:lnTo>
                  <a:pt x="238455" y="93581"/>
                </a:lnTo>
                <a:lnTo>
                  <a:pt x="238455" y="87471"/>
                </a:lnTo>
                <a:lnTo>
                  <a:pt x="243774" y="84371"/>
                </a:lnTo>
                <a:close/>
                <a:moveTo>
                  <a:pt x="255355" y="84371"/>
                </a:moveTo>
                <a:lnTo>
                  <a:pt x="250036" y="93581"/>
                </a:lnTo>
                <a:lnTo>
                  <a:pt x="250036" y="87471"/>
                </a:lnTo>
                <a:lnTo>
                  <a:pt x="255355" y="84371"/>
                </a:lnTo>
                <a:close/>
                <a:moveTo>
                  <a:pt x="266997" y="84371"/>
                </a:moveTo>
                <a:lnTo>
                  <a:pt x="261678" y="93581"/>
                </a:lnTo>
                <a:lnTo>
                  <a:pt x="261678" y="87471"/>
                </a:lnTo>
                <a:lnTo>
                  <a:pt x="266997" y="84371"/>
                </a:lnTo>
                <a:close/>
                <a:moveTo>
                  <a:pt x="278608" y="84371"/>
                </a:moveTo>
                <a:lnTo>
                  <a:pt x="273289" y="93581"/>
                </a:lnTo>
                <a:lnTo>
                  <a:pt x="273289" y="87471"/>
                </a:lnTo>
                <a:lnTo>
                  <a:pt x="278608" y="84371"/>
                </a:lnTo>
                <a:close/>
                <a:moveTo>
                  <a:pt x="457" y="84432"/>
                </a:moveTo>
                <a:lnTo>
                  <a:pt x="5776" y="87471"/>
                </a:lnTo>
                <a:lnTo>
                  <a:pt x="5776" y="93611"/>
                </a:lnTo>
                <a:lnTo>
                  <a:pt x="457" y="84432"/>
                </a:lnTo>
                <a:close/>
                <a:moveTo>
                  <a:pt x="12098" y="84432"/>
                </a:moveTo>
                <a:lnTo>
                  <a:pt x="17418" y="87471"/>
                </a:lnTo>
                <a:lnTo>
                  <a:pt x="17418" y="93611"/>
                </a:lnTo>
                <a:lnTo>
                  <a:pt x="12098" y="84432"/>
                </a:lnTo>
                <a:close/>
                <a:moveTo>
                  <a:pt x="23710" y="84432"/>
                </a:moveTo>
                <a:lnTo>
                  <a:pt x="29029" y="87471"/>
                </a:lnTo>
                <a:lnTo>
                  <a:pt x="29029" y="93611"/>
                </a:lnTo>
                <a:lnTo>
                  <a:pt x="23710" y="84432"/>
                </a:lnTo>
                <a:close/>
                <a:moveTo>
                  <a:pt x="35290" y="84432"/>
                </a:moveTo>
                <a:lnTo>
                  <a:pt x="40610" y="87471"/>
                </a:lnTo>
                <a:lnTo>
                  <a:pt x="40610" y="93611"/>
                </a:lnTo>
                <a:lnTo>
                  <a:pt x="35290" y="84432"/>
                </a:lnTo>
                <a:close/>
                <a:moveTo>
                  <a:pt x="46932" y="84432"/>
                </a:moveTo>
                <a:lnTo>
                  <a:pt x="52251" y="87471"/>
                </a:lnTo>
                <a:lnTo>
                  <a:pt x="52251" y="93611"/>
                </a:lnTo>
                <a:lnTo>
                  <a:pt x="46932" y="84432"/>
                </a:lnTo>
                <a:close/>
                <a:moveTo>
                  <a:pt x="58543" y="84432"/>
                </a:moveTo>
                <a:lnTo>
                  <a:pt x="63862" y="87471"/>
                </a:lnTo>
                <a:lnTo>
                  <a:pt x="63862" y="93611"/>
                </a:lnTo>
                <a:lnTo>
                  <a:pt x="58543" y="84432"/>
                </a:lnTo>
                <a:close/>
                <a:moveTo>
                  <a:pt x="70185" y="84432"/>
                </a:moveTo>
                <a:lnTo>
                  <a:pt x="75504" y="87471"/>
                </a:lnTo>
                <a:lnTo>
                  <a:pt x="75504" y="93611"/>
                </a:lnTo>
                <a:lnTo>
                  <a:pt x="70185" y="84432"/>
                </a:lnTo>
                <a:close/>
                <a:moveTo>
                  <a:pt x="81796" y="84432"/>
                </a:moveTo>
                <a:lnTo>
                  <a:pt x="87115" y="87471"/>
                </a:lnTo>
                <a:lnTo>
                  <a:pt x="87115" y="93611"/>
                </a:lnTo>
                <a:lnTo>
                  <a:pt x="81796" y="84432"/>
                </a:lnTo>
                <a:close/>
                <a:moveTo>
                  <a:pt x="186357" y="84371"/>
                </a:moveTo>
                <a:lnTo>
                  <a:pt x="191676" y="87441"/>
                </a:lnTo>
                <a:lnTo>
                  <a:pt x="191676" y="93611"/>
                </a:lnTo>
                <a:lnTo>
                  <a:pt x="186357" y="84371"/>
                </a:lnTo>
                <a:close/>
                <a:moveTo>
                  <a:pt x="197999" y="84371"/>
                </a:moveTo>
                <a:lnTo>
                  <a:pt x="203318" y="87441"/>
                </a:lnTo>
                <a:lnTo>
                  <a:pt x="203318" y="93611"/>
                </a:lnTo>
                <a:lnTo>
                  <a:pt x="197999" y="84371"/>
                </a:lnTo>
                <a:close/>
                <a:moveTo>
                  <a:pt x="209610" y="84371"/>
                </a:moveTo>
                <a:lnTo>
                  <a:pt x="214929" y="87441"/>
                </a:lnTo>
                <a:lnTo>
                  <a:pt x="214929" y="93611"/>
                </a:lnTo>
                <a:lnTo>
                  <a:pt x="209610" y="84371"/>
                </a:lnTo>
                <a:close/>
                <a:moveTo>
                  <a:pt x="221251" y="84371"/>
                </a:moveTo>
                <a:lnTo>
                  <a:pt x="226570" y="87441"/>
                </a:lnTo>
                <a:lnTo>
                  <a:pt x="226570" y="93611"/>
                </a:lnTo>
                <a:lnTo>
                  <a:pt x="221251" y="84371"/>
                </a:lnTo>
                <a:close/>
                <a:moveTo>
                  <a:pt x="232862" y="84371"/>
                </a:moveTo>
                <a:lnTo>
                  <a:pt x="238182" y="87441"/>
                </a:lnTo>
                <a:lnTo>
                  <a:pt x="238182" y="93611"/>
                </a:lnTo>
                <a:lnTo>
                  <a:pt x="232862" y="84371"/>
                </a:lnTo>
                <a:close/>
                <a:moveTo>
                  <a:pt x="244474" y="84371"/>
                </a:moveTo>
                <a:lnTo>
                  <a:pt x="249793" y="87441"/>
                </a:lnTo>
                <a:lnTo>
                  <a:pt x="249793" y="93611"/>
                </a:lnTo>
                <a:lnTo>
                  <a:pt x="244474" y="84371"/>
                </a:lnTo>
                <a:close/>
                <a:moveTo>
                  <a:pt x="256085" y="84371"/>
                </a:moveTo>
                <a:lnTo>
                  <a:pt x="261404" y="87441"/>
                </a:lnTo>
                <a:lnTo>
                  <a:pt x="261404" y="93611"/>
                </a:lnTo>
                <a:lnTo>
                  <a:pt x="256085" y="84371"/>
                </a:lnTo>
                <a:close/>
                <a:moveTo>
                  <a:pt x="267726" y="84371"/>
                </a:moveTo>
                <a:lnTo>
                  <a:pt x="273046" y="87441"/>
                </a:lnTo>
                <a:lnTo>
                  <a:pt x="273046" y="93611"/>
                </a:lnTo>
                <a:lnTo>
                  <a:pt x="267726" y="84371"/>
                </a:lnTo>
                <a:close/>
                <a:moveTo>
                  <a:pt x="244" y="84492"/>
                </a:moveTo>
                <a:lnTo>
                  <a:pt x="5563" y="93672"/>
                </a:lnTo>
                <a:lnTo>
                  <a:pt x="5563" y="93672"/>
                </a:lnTo>
                <a:lnTo>
                  <a:pt x="214" y="90602"/>
                </a:lnTo>
                <a:lnTo>
                  <a:pt x="214" y="84492"/>
                </a:lnTo>
                <a:close/>
                <a:moveTo>
                  <a:pt x="11855" y="84492"/>
                </a:moveTo>
                <a:lnTo>
                  <a:pt x="17174" y="93672"/>
                </a:lnTo>
                <a:lnTo>
                  <a:pt x="12311" y="90906"/>
                </a:lnTo>
                <a:lnTo>
                  <a:pt x="11855" y="90632"/>
                </a:lnTo>
                <a:lnTo>
                  <a:pt x="11855" y="84492"/>
                </a:lnTo>
                <a:close/>
                <a:moveTo>
                  <a:pt x="93194" y="84492"/>
                </a:moveTo>
                <a:lnTo>
                  <a:pt x="98513" y="93672"/>
                </a:lnTo>
                <a:lnTo>
                  <a:pt x="93650" y="90906"/>
                </a:lnTo>
                <a:lnTo>
                  <a:pt x="93194" y="90663"/>
                </a:lnTo>
                <a:lnTo>
                  <a:pt x="93194" y="84492"/>
                </a:lnTo>
                <a:close/>
                <a:moveTo>
                  <a:pt x="104836" y="84492"/>
                </a:moveTo>
                <a:lnTo>
                  <a:pt x="110155" y="93672"/>
                </a:lnTo>
                <a:lnTo>
                  <a:pt x="105292" y="90906"/>
                </a:lnTo>
                <a:lnTo>
                  <a:pt x="104836" y="90663"/>
                </a:lnTo>
                <a:lnTo>
                  <a:pt x="104836" y="84492"/>
                </a:lnTo>
                <a:close/>
                <a:moveTo>
                  <a:pt x="116447" y="84492"/>
                </a:moveTo>
                <a:lnTo>
                  <a:pt x="121766" y="93672"/>
                </a:lnTo>
                <a:lnTo>
                  <a:pt x="116903" y="90906"/>
                </a:lnTo>
                <a:lnTo>
                  <a:pt x="116447" y="90663"/>
                </a:lnTo>
                <a:lnTo>
                  <a:pt x="116447" y="84492"/>
                </a:lnTo>
                <a:close/>
                <a:moveTo>
                  <a:pt x="128058" y="84492"/>
                </a:moveTo>
                <a:lnTo>
                  <a:pt x="133377" y="93672"/>
                </a:lnTo>
                <a:lnTo>
                  <a:pt x="128514" y="90906"/>
                </a:lnTo>
                <a:lnTo>
                  <a:pt x="128058" y="90663"/>
                </a:lnTo>
                <a:lnTo>
                  <a:pt x="128058" y="84492"/>
                </a:lnTo>
                <a:close/>
                <a:moveTo>
                  <a:pt x="139669" y="84492"/>
                </a:moveTo>
                <a:lnTo>
                  <a:pt x="144988" y="93672"/>
                </a:lnTo>
                <a:lnTo>
                  <a:pt x="140125" y="90906"/>
                </a:lnTo>
                <a:lnTo>
                  <a:pt x="139669" y="90663"/>
                </a:lnTo>
                <a:lnTo>
                  <a:pt x="139669" y="84492"/>
                </a:lnTo>
                <a:close/>
                <a:moveTo>
                  <a:pt x="151311" y="84492"/>
                </a:moveTo>
                <a:lnTo>
                  <a:pt x="156630" y="93672"/>
                </a:lnTo>
                <a:lnTo>
                  <a:pt x="151767" y="90906"/>
                </a:lnTo>
                <a:lnTo>
                  <a:pt x="151311" y="90663"/>
                </a:lnTo>
                <a:lnTo>
                  <a:pt x="151311" y="84492"/>
                </a:lnTo>
                <a:close/>
                <a:moveTo>
                  <a:pt x="162922" y="84492"/>
                </a:moveTo>
                <a:lnTo>
                  <a:pt x="168241" y="93672"/>
                </a:lnTo>
                <a:lnTo>
                  <a:pt x="163378" y="90906"/>
                </a:lnTo>
                <a:lnTo>
                  <a:pt x="162922" y="90663"/>
                </a:lnTo>
                <a:lnTo>
                  <a:pt x="162922" y="84492"/>
                </a:lnTo>
                <a:close/>
                <a:moveTo>
                  <a:pt x="174563" y="84492"/>
                </a:moveTo>
                <a:lnTo>
                  <a:pt x="179883" y="93672"/>
                </a:lnTo>
                <a:lnTo>
                  <a:pt x="175019" y="90906"/>
                </a:lnTo>
                <a:lnTo>
                  <a:pt x="174563" y="90663"/>
                </a:lnTo>
                <a:lnTo>
                  <a:pt x="174563" y="84492"/>
                </a:lnTo>
                <a:close/>
                <a:moveTo>
                  <a:pt x="186144" y="84492"/>
                </a:moveTo>
                <a:lnTo>
                  <a:pt x="191463" y="93672"/>
                </a:lnTo>
                <a:lnTo>
                  <a:pt x="186631" y="90906"/>
                </a:lnTo>
                <a:lnTo>
                  <a:pt x="186144" y="90663"/>
                </a:lnTo>
                <a:lnTo>
                  <a:pt x="186144" y="84492"/>
                </a:lnTo>
                <a:close/>
                <a:moveTo>
                  <a:pt x="197755" y="84492"/>
                </a:moveTo>
                <a:lnTo>
                  <a:pt x="203075" y="93672"/>
                </a:lnTo>
                <a:lnTo>
                  <a:pt x="198211" y="90906"/>
                </a:lnTo>
                <a:lnTo>
                  <a:pt x="197755" y="90663"/>
                </a:lnTo>
                <a:lnTo>
                  <a:pt x="197755" y="84492"/>
                </a:lnTo>
                <a:close/>
                <a:moveTo>
                  <a:pt x="209397" y="84492"/>
                </a:moveTo>
                <a:lnTo>
                  <a:pt x="214716" y="93672"/>
                </a:lnTo>
                <a:lnTo>
                  <a:pt x="209853" y="90906"/>
                </a:lnTo>
                <a:lnTo>
                  <a:pt x="209397" y="90663"/>
                </a:lnTo>
                <a:lnTo>
                  <a:pt x="209397" y="84492"/>
                </a:lnTo>
                <a:close/>
                <a:moveTo>
                  <a:pt x="221008" y="84492"/>
                </a:moveTo>
                <a:lnTo>
                  <a:pt x="226327" y="93672"/>
                </a:lnTo>
                <a:lnTo>
                  <a:pt x="221464" y="90906"/>
                </a:lnTo>
                <a:lnTo>
                  <a:pt x="221008" y="90663"/>
                </a:lnTo>
                <a:lnTo>
                  <a:pt x="221008" y="84492"/>
                </a:lnTo>
                <a:close/>
                <a:moveTo>
                  <a:pt x="232650" y="84492"/>
                </a:moveTo>
                <a:lnTo>
                  <a:pt x="237969" y="93672"/>
                </a:lnTo>
                <a:lnTo>
                  <a:pt x="233106" y="90906"/>
                </a:lnTo>
                <a:lnTo>
                  <a:pt x="232650" y="90663"/>
                </a:lnTo>
                <a:lnTo>
                  <a:pt x="232650" y="84492"/>
                </a:lnTo>
                <a:close/>
                <a:moveTo>
                  <a:pt x="244261" y="84492"/>
                </a:moveTo>
                <a:lnTo>
                  <a:pt x="249580" y="93672"/>
                </a:lnTo>
                <a:lnTo>
                  <a:pt x="244717" y="90906"/>
                </a:lnTo>
                <a:lnTo>
                  <a:pt x="244261" y="90663"/>
                </a:lnTo>
                <a:lnTo>
                  <a:pt x="244261" y="84492"/>
                </a:lnTo>
                <a:close/>
                <a:moveTo>
                  <a:pt x="255872" y="84492"/>
                </a:moveTo>
                <a:lnTo>
                  <a:pt x="261191" y="93672"/>
                </a:lnTo>
                <a:lnTo>
                  <a:pt x="256328" y="90906"/>
                </a:lnTo>
                <a:lnTo>
                  <a:pt x="255872" y="90663"/>
                </a:lnTo>
                <a:lnTo>
                  <a:pt x="255872" y="84492"/>
                </a:lnTo>
                <a:close/>
                <a:moveTo>
                  <a:pt x="267483" y="84492"/>
                </a:moveTo>
                <a:lnTo>
                  <a:pt x="272802" y="93672"/>
                </a:lnTo>
                <a:lnTo>
                  <a:pt x="267939" y="90906"/>
                </a:lnTo>
                <a:lnTo>
                  <a:pt x="267483" y="90663"/>
                </a:lnTo>
                <a:lnTo>
                  <a:pt x="267483" y="84492"/>
                </a:lnTo>
                <a:close/>
                <a:moveTo>
                  <a:pt x="34834" y="84492"/>
                </a:moveTo>
                <a:lnTo>
                  <a:pt x="34834" y="90632"/>
                </a:lnTo>
                <a:lnTo>
                  <a:pt x="34378" y="90906"/>
                </a:lnTo>
                <a:lnTo>
                  <a:pt x="29515" y="93733"/>
                </a:lnTo>
                <a:lnTo>
                  <a:pt x="29515" y="93733"/>
                </a:lnTo>
                <a:lnTo>
                  <a:pt x="34834" y="84492"/>
                </a:lnTo>
                <a:close/>
                <a:moveTo>
                  <a:pt x="35078" y="84492"/>
                </a:moveTo>
                <a:lnTo>
                  <a:pt x="40397" y="93733"/>
                </a:lnTo>
                <a:lnTo>
                  <a:pt x="40397" y="93733"/>
                </a:lnTo>
                <a:lnTo>
                  <a:pt x="35533" y="90906"/>
                </a:lnTo>
                <a:lnTo>
                  <a:pt x="35078" y="90663"/>
                </a:lnTo>
                <a:lnTo>
                  <a:pt x="35078" y="84492"/>
                </a:lnTo>
                <a:close/>
                <a:moveTo>
                  <a:pt x="104562" y="84523"/>
                </a:moveTo>
                <a:lnTo>
                  <a:pt x="104562" y="90632"/>
                </a:lnTo>
                <a:lnTo>
                  <a:pt x="104106" y="90906"/>
                </a:lnTo>
                <a:lnTo>
                  <a:pt x="99243" y="93733"/>
                </a:lnTo>
                <a:lnTo>
                  <a:pt x="99243" y="93733"/>
                </a:lnTo>
                <a:lnTo>
                  <a:pt x="104562" y="84523"/>
                </a:lnTo>
                <a:close/>
                <a:moveTo>
                  <a:pt x="116143" y="84523"/>
                </a:moveTo>
                <a:lnTo>
                  <a:pt x="116143" y="90632"/>
                </a:lnTo>
                <a:lnTo>
                  <a:pt x="115687" y="90906"/>
                </a:lnTo>
                <a:lnTo>
                  <a:pt x="110824" y="93733"/>
                </a:lnTo>
                <a:lnTo>
                  <a:pt x="110824" y="93733"/>
                </a:lnTo>
                <a:lnTo>
                  <a:pt x="116143" y="84523"/>
                </a:lnTo>
                <a:close/>
                <a:moveTo>
                  <a:pt x="127784" y="84523"/>
                </a:moveTo>
                <a:lnTo>
                  <a:pt x="127784" y="90632"/>
                </a:lnTo>
                <a:lnTo>
                  <a:pt x="127329" y="90906"/>
                </a:lnTo>
                <a:lnTo>
                  <a:pt x="122465" y="93733"/>
                </a:lnTo>
                <a:lnTo>
                  <a:pt x="122465" y="93733"/>
                </a:lnTo>
                <a:lnTo>
                  <a:pt x="127784" y="84523"/>
                </a:lnTo>
                <a:close/>
                <a:moveTo>
                  <a:pt x="139396" y="84523"/>
                </a:moveTo>
                <a:lnTo>
                  <a:pt x="139396" y="90632"/>
                </a:lnTo>
                <a:lnTo>
                  <a:pt x="138940" y="90906"/>
                </a:lnTo>
                <a:lnTo>
                  <a:pt x="134076" y="93733"/>
                </a:lnTo>
                <a:lnTo>
                  <a:pt x="134076" y="93733"/>
                </a:lnTo>
                <a:lnTo>
                  <a:pt x="139396" y="84523"/>
                </a:lnTo>
                <a:close/>
                <a:moveTo>
                  <a:pt x="151037" y="84523"/>
                </a:moveTo>
                <a:lnTo>
                  <a:pt x="151037" y="90632"/>
                </a:lnTo>
                <a:lnTo>
                  <a:pt x="150581" y="90906"/>
                </a:lnTo>
                <a:lnTo>
                  <a:pt x="145718" y="93733"/>
                </a:lnTo>
                <a:lnTo>
                  <a:pt x="145718" y="93733"/>
                </a:lnTo>
                <a:lnTo>
                  <a:pt x="151037" y="84523"/>
                </a:lnTo>
                <a:close/>
                <a:moveTo>
                  <a:pt x="162648" y="84523"/>
                </a:moveTo>
                <a:lnTo>
                  <a:pt x="162648" y="90632"/>
                </a:lnTo>
                <a:lnTo>
                  <a:pt x="162192" y="90906"/>
                </a:lnTo>
                <a:lnTo>
                  <a:pt x="157329" y="93733"/>
                </a:lnTo>
                <a:lnTo>
                  <a:pt x="157329" y="93733"/>
                </a:lnTo>
                <a:lnTo>
                  <a:pt x="162648" y="84523"/>
                </a:lnTo>
                <a:close/>
                <a:moveTo>
                  <a:pt x="174290" y="84523"/>
                </a:moveTo>
                <a:lnTo>
                  <a:pt x="174290" y="90632"/>
                </a:lnTo>
                <a:lnTo>
                  <a:pt x="173834" y="90906"/>
                </a:lnTo>
                <a:lnTo>
                  <a:pt x="168971" y="93733"/>
                </a:lnTo>
                <a:lnTo>
                  <a:pt x="168971" y="93733"/>
                </a:lnTo>
                <a:lnTo>
                  <a:pt x="174290" y="84523"/>
                </a:lnTo>
                <a:close/>
                <a:moveTo>
                  <a:pt x="185871" y="84523"/>
                </a:moveTo>
                <a:lnTo>
                  <a:pt x="185871" y="90632"/>
                </a:lnTo>
                <a:lnTo>
                  <a:pt x="185415" y="90906"/>
                </a:lnTo>
                <a:lnTo>
                  <a:pt x="180551" y="93733"/>
                </a:lnTo>
                <a:lnTo>
                  <a:pt x="180551" y="93733"/>
                </a:lnTo>
                <a:lnTo>
                  <a:pt x="185871" y="84523"/>
                </a:lnTo>
                <a:close/>
                <a:moveTo>
                  <a:pt x="197482" y="84523"/>
                </a:moveTo>
                <a:lnTo>
                  <a:pt x="197482" y="90632"/>
                </a:lnTo>
                <a:lnTo>
                  <a:pt x="197512" y="90632"/>
                </a:lnTo>
                <a:lnTo>
                  <a:pt x="197026" y="90906"/>
                </a:lnTo>
                <a:lnTo>
                  <a:pt x="192163" y="93733"/>
                </a:lnTo>
                <a:lnTo>
                  <a:pt x="192163" y="93733"/>
                </a:lnTo>
                <a:lnTo>
                  <a:pt x="197482" y="84523"/>
                </a:lnTo>
                <a:close/>
                <a:moveTo>
                  <a:pt x="209123" y="84523"/>
                </a:moveTo>
                <a:lnTo>
                  <a:pt x="209123" y="90632"/>
                </a:lnTo>
                <a:lnTo>
                  <a:pt x="208667" y="90906"/>
                </a:lnTo>
                <a:lnTo>
                  <a:pt x="203804" y="93733"/>
                </a:lnTo>
                <a:lnTo>
                  <a:pt x="203804" y="93733"/>
                </a:lnTo>
                <a:lnTo>
                  <a:pt x="209123" y="84523"/>
                </a:lnTo>
                <a:close/>
                <a:moveTo>
                  <a:pt x="220765" y="84523"/>
                </a:moveTo>
                <a:lnTo>
                  <a:pt x="220765" y="90632"/>
                </a:lnTo>
                <a:lnTo>
                  <a:pt x="220309" y="90906"/>
                </a:lnTo>
                <a:lnTo>
                  <a:pt x="215446" y="93733"/>
                </a:lnTo>
                <a:lnTo>
                  <a:pt x="215446" y="93733"/>
                </a:lnTo>
                <a:lnTo>
                  <a:pt x="220765" y="84523"/>
                </a:lnTo>
                <a:close/>
                <a:moveTo>
                  <a:pt x="243957" y="84523"/>
                </a:moveTo>
                <a:lnTo>
                  <a:pt x="243957" y="90632"/>
                </a:lnTo>
                <a:lnTo>
                  <a:pt x="243501" y="90906"/>
                </a:lnTo>
                <a:lnTo>
                  <a:pt x="238638" y="93733"/>
                </a:lnTo>
                <a:lnTo>
                  <a:pt x="238638" y="93733"/>
                </a:lnTo>
                <a:lnTo>
                  <a:pt x="243957" y="84523"/>
                </a:lnTo>
                <a:close/>
                <a:moveTo>
                  <a:pt x="255598" y="84523"/>
                </a:moveTo>
                <a:lnTo>
                  <a:pt x="255598" y="90632"/>
                </a:lnTo>
                <a:lnTo>
                  <a:pt x="255142" y="90906"/>
                </a:lnTo>
                <a:lnTo>
                  <a:pt x="250279" y="93733"/>
                </a:lnTo>
                <a:lnTo>
                  <a:pt x="250279" y="93733"/>
                </a:lnTo>
                <a:lnTo>
                  <a:pt x="255598" y="84523"/>
                </a:lnTo>
                <a:close/>
                <a:moveTo>
                  <a:pt x="11582" y="84492"/>
                </a:moveTo>
                <a:lnTo>
                  <a:pt x="11582" y="90632"/>
                </a:lnTo>
                <a:lnTo>
                  <a:pt x="11126" y="90906"/>
                </a:lnTo>
                <a:lnTo>
                  <a:pt x="6262" y="93733"/>
                </a:lnTo>
                <a:lnTo>
                  <a:pt x="11582" y="84492"/>
                </a:lnTo>
                <a:close/>
                <a:moveTo>
                  <a:pt x="23223" y="84523"/>
                </a:moveTo>
                <a:lnTo>
                  <a:pt x="23223" y="90632"/>
                </a:lnTo>
                <a:lnTo>
                  <a:pt x="22767" y="90906"/>
                </a:lnTo>
                <a:lnTo>
                  <a:pt x="17904" y="93733"/>
                </a:lnTo>
                <a:lnTo>
                  <a:pt x="23223" y="84523"/>
                </a:lnTo>
                <a:close/>
                <a:moveTo>
                  <a:pt x="23497" y="84492"/>
                </a:moveTo>
                <a:lnTo>
                  <a:pt x="28816" y="93733"/>
                </a:lnTo>
                <a:lnTo>
                  <a:pt x="23953" y="90906"/>
                </a:lnTo>
                <a:lnTo>
                  <a:pt x="23497" y="90663"/>
                </a:lnTo>
                <a:lnTo>
                  <a:pt x="23497" y="84492"/>
                </a:lnTo>
                <a:close/>
                <a:moveTo>
                  <a:pt x="46446" y="84492"/>
                </a:moveTo>
                <a:lnTo>
                  <a:pt x="46446" y="90632"/>
                </a:lnTo>
                <a:lnTo>
                  <a:pt x="45990" y="90906"/>
                </a:lnTo>
                <a:lnTo>
                  <a:pt x="41126" y="93733"/>
                </a:lnTo>
                <a:lnTo>
                  <a:pt x="46446" y="84492"/>
                </a:lnTo>
                <a:close/>
                <a:moveTo>
                  <a:pt x="46689" y="84492"/>
                </a:moveTo>
                <a:lnTo>
                  <a:pt x="52008" y="93733"/>
                </a:lnTo>
                <a:lnTo>
                  <a:pt x="47145" y="90906"/>
                </a:lnTo>
                <a:lnTo>
                  <a:pt x="46689" y="90663"/>
                </a:lnTo>
                <a:lnTo>
                  <a:pt x="46689" y="84492"/>
                </a:lnTo>
                <a:close/>
                <a:moveTo>
                  <a:pt x="58057" y="84492"/>
                </a:moveTo>
                <a:lnTo>
                  <a:pt x="58057" y="90632"/>
                </a:lnTo>
                <a:lnTo>
                  <a:pt x="57601" y="90906"/>
                </a:lnTo>
                <a:lnTo>
                  <a:pt x="52737" y="93733"/>
                </a:lnTo>
                <a:lnTo>
                  <a:pt x="58057" y="84492"/>
                </a:lnTo>
                <a:close/>
                <a:moveTo>
                  <a:pt x="58330" y="84492"/>
                </a:moveTo>
                <a:lnTo>
                  <a:pt x="63650" y="93733"/>
                </a:lnTo>
                <a:lnTo>
                  <a:pt x="58786" y="90906"/>
                </a:lnTo>
                <a:lnTo>
                  <a:pt x="58330" y="90663"/>
                </a:lnTo>
                <a:lnTo>
                  <a:pt x="58330" y="84492"/>
                </a:lnTo>
                <a:close/>
                <a:moveTo>
                  <a:pt x="69698" y="84492"/>
                </a:moveTo>
                <a:lnTo>
                  <a:pt x="69698" y="90632"/>
                </a:lnTo>
                <a:lnTo>
                  <a:pt x="69182" y="90906"/>
                </a:lnTo>
                <a:lnTo>
                  <a:pt x="64379" y="93733"/>
                </a:lnTo>
                <a:lnTo>
                  <a:pt x="69698" y="84492"/>
                </a:lnTo>
                <a:close/>
                <a:moveTo>
                  <a:pt x="69941" y="84492"/>
                </a:moveTo>
                <a:lnTo>
                  <a:pt x="75261" y="93733"/>
                </a:lnTo>
                <a:lnTo>
                  <a:pt x="70397" y="90906"/>
                </a:lnTo>
                <a:lnTo>
                  <a:pt x="69941" y="90663"/>
                </a:lnTo>
                <a:lnTo>
                  <a:pt x="69941" y="84492"/>
                </a:lnTo>
                <a:close/>
                <a:moveTo>
                  <a:pt x="81309" y="84492"/>
                </a:moveTo>
                <a:lnTo>
                  <a:pt x="81309" y="90632"/>
                </a:lnTo>
                <a:lnTo>
                  <a:pt x="80853" y="90906"/>
                </a:lnTo>
                <a:lnTo>
                  <a:pt x="75990" y="93733"/>
                </a:lnTo>
                <a:lnTo>
                  <a:pt x="81309" y="84492"/>
                </a:lnTo>
                <a:close/>
                <a:moveTo>
                  <a:pt x="81583" y="84492"/>
                </a:moveTo>
                <a:lnTo>
                  <a:pt x="86902" y="93733"/>
                </a:lnTo>
                <a:lnTo>
                  <a:pt x="82039" y="90906"/>
                </a:lnTo>
                <a:lnTo>
                  <a:pt x="81583" y="90663"/>
                </a:lnTo>
                <a:lnTo>
                  <a:pt x="81583" y="84492"/>
                </a:lnTo>
                <a:close/>
                <a:moveTo>
                  <a:pt x="92951" y="84492"/>
                </a:moveTo>
                <a:lnTo>
                  <a:pt x="92951" y="90632"/>
                </a:lnTo>
                <a:lnTo>
                  <a:pt x="92495" y="90906"/>
                </a:lnTo>
                <a:lnTo>
                  <a:pt x="87632" y="93733"/>
                </a:lnTo>
                <a:lnTo>
                  <a:pt x="92951" y="84492"/>
                </a:lnTo>
                <a:close/>
                <a:moveTo>
                  <a:pt x="232376" y="84523"/>
                </a:moveTo>
                <a:lnTo>
                  <a:pt x="232376" y="90632"/>
                </a:lnTo>
                <a:lnTo>
                  <a:pt x="231920" y="90906"/>
                </a:lnTo>
                <a:lnTo>
                  <a:pt x="227057" y="93733"/>
                </a:lnTo>
                <a:lnTo>
                  <a:pt x="232376" y="84523"/>
                </a:lnTo>
                <a:close/>
                <a:moveTo>
                  <a:pt x="267210" y="84523"/>
                </a:moveTo>
                <a:lnTo>
                  <a:pt x="267210" y="90632"/>
                </a:lnTo>
                <a:lnTo>
                  <a:pt x="266754" y="90906"/>
                </a:lnTo>
                <a:lnTo>
                  <a:pt x="261890" y="93733"/>
                </a:lnTo>
                <a:lnTo>
                  <a:pt x="267210" y="84523"/>
                </a:lnTo>
                <a:close/>
                <a:moveTo>
                  <a:pt x="278851" y="84523"/>
                </a:moveTo>
                <a:lnTo>
                  <a:pt x="278851" y="90632"/>
                </a:lnTo>
                <a:lnTo>
                  <a:pt x="278395" y="90906"/>
                </a:lnTo>
                <a:lnTo>
                  <a:pt x="273532" y="93733"/>
                </a:lnTo>
                <a:lnTo>
                  <a:pt x="278851" y="84523"/>
                </a:lnTo>
                <a:close/>
                <a:moveTo>
                  <a:pt x="11703" y="90876"/>
                </a:moveTo>
                <a:lnTo>
                  <a:pt x="17023" y="93946"/>
                </a:lnTo>
                <a:lnTo>
                  <a:pt x="6384" y="93946"/>
                </a:lnTo>
                <a:lnTo>
                  <a:pt x="11703" y="90876"/>
                </a:lnTo>
                <a:close/>
                <a:moveTo>
                  <a:pt x="23345" y="90876"/>
                </a:moveTo>
                <a:lnTo>
                  <a:pt x="28664" y="93946"/>
                </a:lnTo>
                <a:lnTo>
                  <a:pt x="18026" y="93946"/>
                </a:lnTo>
                <a:lnTo>
                  <a:pt x="23345" y="90876"/>
                </a:lnTo>
                <a:close/>
                <a:moveTo>
                  <a:pt x="34956" y="90876"/>
                </a:moveTo>
                <a:lnTo>
                  <a:pt x="40275" y="93946"/>
                </a:lnTo>
                <a:lnTo>
                  <a:pt x="29637" y="93946"/>
                </a:lnTo>
                <a:lnTo>
                  <a:pt x="34956" y="90876"/>
                </a:lnTo>
                <a:close/>
                <a:moveTo>
                  <a:pt x="46598" y="90876"/>
                </a:moveTo>
                <a:lnTo>
                  <a:pt x="51886" y="93946"/>
                </a:lnTo>
                <a:lnTo>
                  <a:pt x="41248" y="93946"/>
                </a:lnTo>
                <a:lnTo>
                  <a:pt x="46598" y="90876"/>
                </a:lnTo>
                <a:close/>
                <a:moveTo>
                  <a:pt x="58209" y="90876"/>
                </a:moveTo>
                <a:lnTo>
                  <a:pt x="63528" y="93946"/>
                </a:lnTo>
                <a:lnTo>
                  <a:pt x="52889" y="93946"/>
                </a:lnTo>
                <a:lnTo>
                  <a:pt x="58209" y="90876"/>
                </a:lnTo>
                <a:close/>
                <a:moveTo>
                  <a:pt x="69850" y="90876"/>
                </a:moveTo>
                <a:lnTo>
                  <a:pt x="75169" y="93946"/>
                </a:lnTo>
                <a:lnTo>
                  <a:pt x="64531" y="93946"/>
                </a:lnTo>
                <a:lnTo>
                  <a:pt x="69850" y="90876"/>
                </a:lnTo>
                <a:close/>
                <a:moveTo>
                  <a:pt x="81431" y="90876"/>
                </a:moveTo>
                <a:lnTo>
                  <a:pt x="86750" y="93946"/>
                </a:lnTo>
                <a:lnTo>
                  <a:pt x="76112" y="93946"/>
                </a:lnTo>
                <a:lnTo>
                  <a:pt x="81431" y="90876"/>
                </a:lnTo>
                <a:close/>
                <a:moveTo>
                  <a:pt x="93042" y="90876"/>
                </a:moveTo>
                <a:lnTo>
                  <a:pt x="98361" y="93946"/>
                </a:lnTo>
                <a:lnTo>
                  <a:pt x="87723" y="93946"/>
                </a:lnTo>
                <a:lnTo>
                  <a:pt x="93042" y="90876"/>
                </a:lnTo>
                <a:close/>
                <a:moveTo>
                  <a:pt x="104684" y="90876"/>
                </a:moveTo>
                <a:lnTo>
                  <a:pt x="110003" y="93946"/>
                </a:lnTo>
                <a:lnTo>
                  <a:pt x="99364" y="93946"/>
                </a:lnTo>
                <a:lnTo>
                  <a:pt x="104684" y="90876"/>
                </a:lnTo>
                <a:close/>
                <a:moveTo>
                  <a:pt x="116295" y="90876"/>
                </a:moveTo>
                <a:lnTo>
                  <a:pt x="121614" y="93946"/>
                </a:lnTo>
                <a:lnTo>
                  <a:pt x="110976" y="93946"/>
                </a:lnTo>
                <a:lnTo>
                  <a:pt x="116295" y="90876"/>
                </a:lnTo>
                <a:close/>
                <a:moveTo>
                  <a:pt x="127936" y="90876"/>
                </a:moveTo>
                <a:lnTo>
                  <a:pt x="133256" y="93946"/>
                </a:lnTo>
                <a:lnTo>
                  <a:pt x="122617" y="93946"/>
                </a:lnTo>
                <a:lnTo>
                  <a:pt x="127936" y="90876"/>
                </a:lnTo>
                <a:close/>
                <a:moveTo>
                  <a:pt x="139548" y="90876"/>
                </a:moveTo>
                <a:lnTo>
                  <a:pt x="144867" y="93946"/>
                </a:lnTo>
                <a:lnTo>
                  <a:pt x="134228" y="93946"/>
                </a:lnTo>
                <a:lnTo>
                  <a:pt x="139548" y="90876"/>
                </a:lnTo>
                <a:close/>
                <a:moveTo>
                  <a:pt x="151159" y="90876"/>
                </a:moveTo>
                <a:lnTo>
                  <a:pt x="156478" y="93946"/>
                </a:lnTo>
                <a:lnTo>
                  <a:pt x="145840" y="93946"/>
                </a:lnTo>
                <a:lnTo>
                  <a:pt x="151159" y="90876"/>
                </a:lnTo>
                <a:close/>
                <a:moveTo>
                  <a:pt x="162770" y="90876"/>
                </a:moveTo>
                <a:lnTo>
                  <a:pt x="168089" y="93946"/>
                </a:lnTo>
                <a:lnTo>
                  <a:pt x="157451" y="93946"/>
                </a:lnTo>
                <a:lnTo>
                  <a:pt x="162770" y="90876"/>
                </a:lnTo>
                <a:close/>
                <a:moveTo>
                  <a:pt x="174411" y="90876"/>
                </a:moveTo>
                <a:lnTo>
                  <a:pt x="179731" y="93946"/>
                </a:lnTo>
                <a:lnTo>
                  <a:pt x="169092" y="93946"/>
                </a:lnTo>
                <a:lnTo>
                  <a:pt x="174411" y="90876"/>
                </a:lnTo>
                <a:close/>
                <a:moveTo>
                  <a:pt x="186023" y="90876"/>
                </a:moveTo>
                <a:lnTo>
                  <a:pt x="191342" y="93946"/>
                </a:lnTo>
                <a:lnTo>
                  <a:pt x="180703" y="93946"/>
                </a:lnTo>
                <a:lnTo>
                  <a:pt x="186023" y="90876"/>
                </a:lnTo>
                <a:close/>
                <a:moveTo>
                  <a:pt x="197634" y="90876"/>
                </a:moveTo>
                <a:lnTo>
                  <a:pt x="202953" y="93946"/>
                </a:lnTo>
                <a:lnTo>
                  <a:pt x="192345" y="93946"/>
                </a:lnTo>
                <a:lnTo>
                  <a:pt x="197634" y="90876"/>
                </a:lnTo>
                <a:close/>
                <a:moveTo>
                  <a:pt x="209275" y="90876"/>
                </a:moveTo>
                <a:lnTo>
                  <a:pt x="214595" y="93946"/>
                </a:lnTo>
                <a:lnTo>
                  <a:pt x="203956" y="93946"/>
                </a:lnTo>
                <a:lnTo>
                  <a:pt x="209275" y="90876"/>
                </a:lnTo>
                <a:close/>
                <a:moveTo>
                  <a:pt x="220856" y="90876"/>
                </a:moveTo>
                <a:lnTo>
                  <a:pt x="226175" y="93946"/>
                </a:lnTo>
                <a:lnTo>
                  <a:pt x="215537" y="93946"/>
                </a:lnTo>
                <a:lnTo>
                  <a:pt x="220856" y="90876"/>
                </a:lnTo>
                <a:close/>
                <a:moveTo>
                  <a:pt x="232498" y="90876"/>
                </a:moveTo>
                <a:lnTo>
                  <a:pt x="237817" y="93946"/>
                </a:lnTo>
                <a:lnTo>
                  <a:pt x="227178" y="93946"/>
                </a:lnTo>
                <a:lnTo>
                  <a:pt x="232498" y="90876"/>
                </a:lnTo>
                <a:close/>
                <a:moveTo>
                  <a:pt x="244109" y="90876"/>
                </a:moveTo>
                <a:lnTo>
                  <a:pt x="249428" y="93946"/>
                </a:lnTo>
                <a:lnTo>
                  <a:pt x="238790" y="93946"/>
                </a:lnTo>
                <a:lnTo>
                  <a:pt x="244109" y="90876"/>
                </a:lnTo>
                <a:close/>
                <a:moveTo>
                  <a:pt x="255750" y="90876"/>
                </a:moveTo>
                <a:lnTo>
                  <a:pt x="261070" y="93946"/>
                </a:lnTo>
                <a:lnTo>
                  <a:pt x="250431" y="93946"/>
                </a:lnTo>
                <a:lnTo>
                  <a:pt x="255750" y="90876"/>
                </a:lnTo>
                <a:close/>
                <a:moveTo>
                  <a:pt x="267362" y="90876"/>
                </a:moveTo>
                <a:lnTo>
                  <a:pt x="272681" y="93946"/>
                </a:lnTo>
                <a:lnTo>
                  <a:pt x="262042" y="93946"/>
                </a:lnTo>
                <a:lnTo>
                  <a:pt x="267362" y="90876"/>
                </a:lnTo>
                <a:close/>
                <a:moveTo>
                  <a:pt x="279003" y="90876"/>
                </a:moveTo>
                <a:lnTo>
                  <a:pt x="284322" y="93946"/>
                </a:lnTo>
                <a:lnTo>
                  <a:pt x="273684" y="93946"/>
                </a:lnTo>
                <a:lnTo>
                  <a:pt x="279003" y="90876"/>
                </a:lnTo>
                <a:close/>
                <a:moveTo>
                  <a:pt x="17023" y="94219"/>
                </a:moveTo>
                <a:lnTo>
                  <a:pt x="11703" y="97289"/>
                </a:lnTo>
                <a:lnTo>
                  <a:pt x="6384" y="94219"/>
                </a:lnTo>
                <a:close/>
                <a:moveTo>
                  <a:pt x="28664" y="94219"/>
                </a:moveTo>
                <a:lnTo>
                  <a:pt x="23345" y="97289"/>
                </a:lnTo>
                <a:lnTo>
                  <a:pt x="18026" y="94219"/>
                </a:lnTo>
                <a:close/>
                <a:moveTo>
                  <a:pt x="40275" y="94219"/>
                </a:moveTo>
                <a:lnTo>
                  <a:pt x="34956" y="97289"/>
                </a:lnTo>
                <a:lnTo>
                  <a:pt x="29637" y="94219"/>
                </a:lnTo>
                <a:close/>
                <a:moveTo>
                  <a:pt x="51886" y="94219"/>
                </a:moveTo>
                <a:lnTo>
                  <a:pt x="46567" y="97289"/>
                </a:lnTo>
                <a:lnTo>
                  <a:pt x="41248" y="94219"/>
                </a:lnTo>
                <a:close/>
                <a:moveTo>
                  <a:pt x="63528" y="94219"/>
                </a:moveTo>
                <a:lnTo>
                  <a:pt x="58209" y="97289"/>
                </a:lnTo>
                <a:lnTo>
                  <a:pt x="52889" y="94219"/>
                </a:lnTo>
                <a:close/>
                <a:moveTo>
                  <a:pt x="75109" y="94219"/>
                </a:moveTo>
                <a:lnTo>
                  <a:pt x="69789" y="97289"/>
                </a:lnTo>
                <a:lnTo>
                  <a:pt x="64470" y="94219"/>
                </a:lnTo>
                <a:close/>
                <a:moveTo>
                  <a:pt x="86750" y="94219"/>
                </a:moveTo>
                <a:lnTo>
                  <a:pt x="81431" y="97289"/>
                </a:lnTo>
                <a:lnTo>
                  <a:pt x="76112" y="94219"/>
                </a:lnTo>
                <a:close/>
                <a:moveTo>
                  <a:pt x="98361" y="94219"/>
                </a:moveTo>
                <a:lnTo>
                  <a:pt x="93042" y="97289"/>
                </a:lnTo>
                <a:lnTo>
                  <a:pt x="87723" y="94219"/>
                </a:lnTo>
                <a:close/>
                <a:moveTo>
                  <a:pt x="110003" y="94219"/>
                </a:moveTo>
                <a:lnTo>
                  <a:pt x="104684" y="97289"/>
                </a:lnTo>
                <a:lnTo>
                  <a:pt x="99364" y="94219"/>
                </a:lnTo>
                <a:close/>
                <a:moveTo>
                  <a:pt x="121614" y="94219"/>
                </a:moveTo>
                <a:lnTo>
                  <a:pt x="116295" y="97289"/>
                </a:lnTo>
                <a:lnTo>
                  <a:pt x="110976" y="94219"/>
                </a:lnTo>
                <a:close/>
                <a:moveTo>
                  <a:pt x="133256" y="94219"/>
                </a:moveTo>
                <a:lnTo>
                  <a:pt x="127936" y="97289"/>
                </a:lnTo>
                <a:lnTo>
                  <a:pt x="122617" y="94219"/>
                </a:lnTo>
                <a:close/>
                <a:moveTo>
                  <a:pt x="144867" y="94219"/>
                </a:moveTo>
                <a:lnTo>
                  <a:pt x="139548" y="97289"/>
                </a:lnTo>
                <a:lnTo>
                  <a:pt x="134228" y="94219"/>
                </a:lnTo>
                <a:close/>
                <a:moveTo>
                  <a:pt x="156478" y="94219"/>
                </a:moveTo>
                <a:lnTo>
                  <a:pt x="151159" y="97289"/>
                </a:lnTo>
                <a:lnTo>
                  <a:pt x="145840" y="94219"/>
                </a:lnTo>
                <a:close/>
                <a:moveTo>
                  <a:pt x="168089" y="94219"/>
                </a:moveTo>
                <a:lnTo>
                  <a:pt x="162770" y="97289"/>
                </a:lnTo>
                <a:lnTo>
                  <a:pt x="157451" y="94219"/>
                </a:lnTo>
                <a:close/>
                <a:moveTo>
                  <a:pt x="179731" y="94219"/>
                </a:moveTo>
                <a:lnTo>
                  <a:pt x="174411" y="97289"/>
                </a:lnTo>
                <a:lnTo>
                  <a:pt x="169092" y="94219"/>
                </a:lnTo>
                <a:close/>
                <a:moveTo>
                  <a:pt x="191342" y="94219"/>
                </a:moveTo>
                <a:lnTo>
                  <a:pt x="186023" y="97289"/>
                </a:lnTo>
                <a:lnTo>
                  <a:pt x="180703" y="94219"/>
                </a:lnTo>
                <a:close/>
                <a:moveTo>
                  <a:pt x="202953" y="94219"/>
                </a:moveTo>
                <a:lnTo>
                  <a:pt x="197634" y="97289"/>
                </a:lnTo>
                <a:lnTo>
                  <a:pt x="192315" y="94219"/>
                </a:lnTo>
                <a:close/>
                <a:moveTo>
                  <a:pt x="214564" y="94219"/>
                </a:moveTo>
                <a:lnTo>
                  <a:pt x="209245" y="97289"/>
                </a:lnTo>
                <a:lnTo>
                  <a:pt x="203926" y="94219"/>
                </a:lnTo>
                <a:close/>
                <a:moveTo>
                  <a:pt x="226175" y="94219"/>
                </a:moveTo>
                <a:lnTo>
                  <a:pt x="220856" y="97289"/>
                </a:lnTo>
                <a:lnTo>
                  <a:pt x="215537" y="94219"/>
                </a:lnTo>
                <a:close/>
                <a:moveTo>
                  <a:pt x="237817" y="94219"/>
                </a:moveTo>
                <a:lnTo>
                  <a:pt x="232498" y="97289"/>
                </a:lnTo>
                <a:lnTo>
                  <a:pt x="227178" y="94219"/>
                </a:lnTo>
                <a:close/>
                <a:moveTo>
                  <a:pt x="249428" y="94219"/>
                </a:moveTo>
                <a:lnTo>
                  <a:pt x="244109" y="97289"/>
                </a:lnTo>
                <a:lnTo>
                  <a:pt x="238790" y="94219"/>
                </a:lnTo>
                <a:close/>
                <a:moveTo>
                  <a:pt x="261070" y="94219"/>
                </a:moveTo>
                <a:lnTo>
                  <a:pt x="255750" y="97289"/>
                </a:lnTo>
                <a:lnTo>
                  <a:pt x="250431" y="94219"/>
                </a:lnTo>
                <a:close/>
                <a:moveTo>
                  <a:pt x="272681" y="94219"/>
                </a:moveTo>
                <a:lnTo>
                  <a:pt x="267362" y="97289"/>
                </a:lnTo>
                <a:lnTo>
                  <a:pt x="262042" y="94219"/>
                </a:lnTo>
                <a:close/>
                <a:moveTo>
                  <a:pt x="284292" y="94219"/>
                </a:moveTo>
                <a:lnTo>
                  <a:pt x="278973" y="97289"/>
                </a:lnTo>
                <a:lnTo>
                  <a:pt x="273653" y="94219"/>
                </a:lnTo>
                <a:close/>
                <a:moveTo>
                  <a:pt x="17174" y="94462"/>
                </a:moveTo>
                <a:lnTo>
                  <a:pt x="11855" y="103642"/>
                </a:lnTo>
                <a:lnTo>
                  <a:pt x="11855" y="97532"/>
                </a:lnTo>
                <a:lnTo>
                  <a:pt x="17174" y="94462"/>
                </a:lnTo>
                <a:close/>
                <a:moveTo>
                  <a:pt x="28816" y="94462"/>
                </a:moveTo>
                <a:lnTo>
                  <a:pt x="23497" y="103642"/>
                </a:lnTo>
                <a:lnTo>
                  <a:pt x="23497" y="97532"/>
                </a:lnTo>
                <a:lnTo>
                  <a:pt x="28816" y="94462"/>
                </a:lnTo>
                <a:close/>
                <a:moveTo>
                  <a:pt x="40427" y="94462"/>
                </a:moveTo>
                <a:lnTo>
                  <a:pt x="35108" y="103642"/>
                </a:lnTo>
                <a:lnTo>
                  <a:pt x="35108" y="97532"/>
                </a:lnTo>
                <a:lnTo>
                  <a:pt x="40427" y="94462"/>
                </a:lnTo>
                <a:close/>
                <a:moveTo>
                  <a:pt x="52008" y="94462"/>
                </a:moveTo>
                <a:lnTo>
                  <a:pt x="46689" y="103642"/>
                </a:lnTo>
                <a:lnTo>
                  <a:pt x="46689" y="97532"/>
                </a:lnTo>
                <a:lnTo>
                  <a:pt x="52008" y="94462"/>
                </a:lnTo>
                <a:close/>
                <a:moveTo>
                  <a:pt x="63650" y="94462"/>
                </a:moveTo>
                <a:lnTo>
                  <a:pt x="58330" y="103642"/>
                </a:lnTo>
                <a:lnTo>
                  <a:pt x="58330" y="97532"/>
                </a:lnTo>
                <a:lnTo>
                  <a:pt x="63650" y="94462"/>
                </a:lnTo>
                <a:close/>
                <a:moveTo>
                  <a:pt x="75261" y="94462"/>
                </a:moveTo>
                <a:lnTo>
                  <a:pt x="69941" y="103642"/>
                </a:lnTo>
                <a:lnTo>
                  <a:pt x="69941" y="97532"/>
                </a:lnTo>
                <a:lnTo>
                  <a:pt x="75261" y="94462"/>
                </a:lnTo>
                <a:close/>
                <a:moveTo>
                  <a:pt x="86902" y="94462"/>
                </a:moveTo>
                <a:lnTo>
                  <a:pt x="81583" y="103642"/>
                </a:lnTo>
                <a:lnTo>
                  <a:pt x="81583" y="97532"/>
                </a:lnTo>
                <a:lnTo>
                  <a:pt x="86902" y="94462"/>
                </a:lnTo>
                <a:close/>
                <a:moveTo>
                  <a:pt x="98513" y="94462"/>
                </a:moveTo>
                <a:lnTo>
                  <a:pt x="93194" y="103642"/>
                </a:lnTo>
                <a:lnTo>
                  <a:pt x="93194" y="97532"/>
                </a:lnTo>
                <a:lnTo>
                  <a:pt x="98513" y="94462"/>
                </a:lnTo>
                <a:close/>
                <a:moveTo>
                  <a:pt x="110155" y="94401"/>
                </a:moveTo>
                <a:lnTo>
                  <a:pt x="104836" y="103642"/>
                </a:lnTo>
                <a:lnTo>
                  <a:pt x="104836" y="97502"/>
                </a:lnTo>
                <a:lnTo>
                  <a:pt x="110155" y="94401"/>
                </a:lnTo>
                <a:close/>
                <a:moveTo>
                  <a:pt x="121736" y="94401"/>
                </a:moveTo>
                <a:lnTo>
                  <a:pt x="116416" y="103642"/>
                </a:lnTo>
                <a:lnTo>
                  <a:pt x="116416" y="97502"/>
                </a:lnTo>
                <a:lnTo>
                  <a:pt x="121736" y="94401"/>
                </a:lnTo>
                <a:close/>
                <a:moveTo>
                  <a:pt x="133377" y="94401"/>
                </a:moveTo>
                <a:lnTo>
                  <a:pt x="128058" y="103642"/>
                </a:lnTo>
                <a:lnTo>
                  <a:pt x="128058" y="97502"/>
                </a:lnTo>
                <a:lnTo>
                  <a:pt x="133377" y="94401"/>
                </a:lnTo>
                <a:close/>
                <a:moveTo>
                  <a:pt x="144988" y="94401"/>
                </a:moveTo>
                <a:lnTo>
                  <a:pt x="139669" y="103642"/>
                </a:lnTo>
                <a:lnTo>
                  <a:pt x="139669" y="97502"/>
                </a:lnTo>
                <a:lnTo>
                  <a:pt x="144988" y="94401"/>
                </a:lnTo>
                <a:close/>
                <a:moveTo>
                  <a:pt x="156630" y="94401"/>
                </a:moveTo>
                <a:lnTo>
                  <a:pt x="151311" y="103642"/>
                </a:lnTo>
                <a:lnTo>
                  <a:pt x="151311" y="97502"/>
                </a:lnTo>
                <a:lnTo>
                  <a:pt x="156630" y="94401"/>
                </a:lnTo>
                <a:close/>
                <a:moveTo>
                  <a:pt x="168241" y="94401"/>
                </a:moveTo>
                <a:lnTo>
                  <a:pt x="162922" y="103642"/>
                </a:lnTo>
                <a:lnTo>
                  <a:pt x="162922" y="97502"/>
                </a:lnTo>
                <a:lnTo>
                  <a:pt x="168241" y="94401"/>
                </a:lnTo>
                <a:close/>
                <a:moveTo>
                  <a:pt x="179822" y="94401"/>
                </a:moveTo>
                <a:lnTo>
                  <a:pt x="174503" y="103642"/>
                </a:lnTo>
                <a:lnTo>
                  <a:pt x="174503" y="97502"/>
                </a:lnTo>
                <a:lnTo>
                  <a:pt x="179822" y="94401"/>
                </a:lnTo>
                <a:close/>
                <a:moveTo>
                  <a:pt x="191463" y="94462"/>
                </a:moveTo>
                <a:lnTo>
                  <a:pt x="186144" y="103642"/>
                </a:lnTo>
                <a:lnTo>
                  <a:pt x="186144" y="97532"/>
                </a:lnTo>
                <a:lnTo>
                  <a:pt x="191463" y="94462"/>
                </a:lnTo>
                <a:close/>
                <a:moveTo>
                  <a:pt x="203075" y="94462"/>
                </a:moveTo>
                <a:lnTo>
                  <a:pt x="197755" y="103642"/>
                </a:lnTo>
                <a:lnTo>
                  <a:pt x="197755" y="97532"/>
                </a:lnTo>
                <a:lnTo>
                  <a:pt x="203075" y="94462"/>
                </a:lnTo>
                <a:close/>
                <a:moveTo>
                  <a:pt x="214716" y="94462"/>
                </a:moveTo>
                <a:lnTo>
                  <a:pt x="209397" y="103642"/>
                </a:lnTo>
                <a:lnTo>
                  <a:pt x="209397" y="97532"/>
                </a:lnTo>
                <a:lnTo>
                  <a:pt x="214716" y="94462"/>
                </a:lnTo>
                <a:close/>
                <a:moveTo>
                  <a:pt x="226327" y="94462"/>
                </a:moveTo>
                <a:lnTo>
                  <a:pt x="221008" y="103642"/>
                </a:lnTo>
                <a:lnTo>
                  <a:pt x="221008" y="97532"/>
                </a:lnTo>
                <a:lnTo>
                  <a:pt x="226327" y="94462"/>
                </a:lnTo>
                <a:close/>
                <a:moveTo>
                  <a:pt x="237969" y="94462"/>
                </a:moveTo>
                <a:lnTo>
                  <a:pt x="232650" y="103642"/>
                </a:lnTo>
                <a:lnTo>
                  <a:pt x="232650" y="97532"/>
                </a:lnTo>
                <a:lnTo>
                  <a:pt x="237969" y="94462"/>
                </a:lnTo>
                <a:close/>
                <a:moveTo>
                  <a:pt x="249550" y="94462"/>
                </a:moveTo>
                <a:lnTo>
                  <a:pt x="244230" y="103642"/>
                </a:lnTo>
                <a:lnTo>
                  <a:pt x="244230" y="97532"/>
                </a:lnTo>
                <a:lnTo>
                  <a:pt x="249550" y="94462"/>
                </a:lnTo>
                <a:close/>
                <a:moveTo>
                  <a:pt x="261191" y="94462"/>
                </a:moveTo>
                <a:lnTo>
                  <a:pt x="255872" y="103642"/>
                </a:lnTo>
                <a:lnTo>
                  <a:pt x="255872" y="97532"/>
                </a:lnTo>
                <a:lnTo>
                  <a:pt x="261191" y="94462"/>
                </a:lnTo>
                <a:close/>
                <a:moveTo>
                  <a:pt x="272802" y="94462"/>
                </a:moveTo>
                <a:lnTo>
                  <a:pt x="267483" y="103642"/>
                </a:lnTo>
                <a:lnTo>
                  <a:pt x="267483" y="97532"/>
                </a:lnTo>
                <a:lnTo>
                  <a:pt x="272802" y="94462"/>
                </a:lnTo>
                <a:close/>
                <a:moveTo>
                  <a:pt x="284444" y="94462"/>
                </a:moveTo>
                <a:lnTo>
                  <a:pt x="279125" y="103642"/>
                </a:lnTo>
                <a:lnTo>
                  <a:pt x="279125" y="97532"/>
                </a:lnTo>
                <a:lnTo>
                  <a:pt x="284444" y="94462"/>
                </a:lnTo>
                <a:close/>
                <a:moveTo>
                  <a:pt x="6262" y="94493"/>
                </a:moveTo>
                <a:lnTo>
                  <a:pt x="11582" y="97532"/>
                </a:lnTo>
                <a:lnTo>
                  <a:pt x="11582" y="103672"/>
                </a:lnTo>
                <a:lnTo>
                  <a:pt x="6262" y="94493"/>
                </a:lnTo>
                <a:close/>
                <a:moveTo>
                  <a:pt x="17904" y="94493"/>
                </a:moveTo>
                <a:lnTo>
                  <a:pt x="23223" y="97532"/>
                </a:lnTo>
                <a:lnTo>
                  <a:pt x="23223" y="103672"/>
                </a:lnTo>
                <a:lnTo>
                  <a:pt x="17904" y="94493"/>
                </a:lnTo>
                <a:close/>
                <a:moveTo>
                  <a:pt x="29515" y="94493"/>
                </a:moveTo>
                <a:lnTo>
                  <a:pt x="34834" y="97532"/>
                </a:lnTo>
                <a:lnTo>
                  <a:pt x="34834" y="103672"/>
                </a:lnTo>
                <a:lnTo>
                  <a:pt x="29515" y="94493"/>
                </a:lnTo>
                <a:close/>
                <a:moveTo>
                  <a:pt x="41126" y="94493"/>
                </a:moveTo>
                <a:lnTo>
                  <a:pt x="46446" y="97532"/>
                </a:lnTo>
                <a:lnTo>
                  <a:pt x="46446" y="103672"/>
                </a:lnTo>
                <a:lnTo>
                  <a:pt x="41126" y="94493"/>
                </a:lnTo>
                <a:close/>
                <a:moveTo>
                  <a:pt x="52737" y="94493"/>
                </a:moveTo>
                <a:lnTo>
                  <a:pt x="58057" y="97532"/>
                </a:lnTo>
                <a:lnTo>
                  <a:pt x="58057" y="103672"/>
                </a:lnTo>
                <a:lnTo>
                  <a:pt x="52737" y="94493"/>
                </a:lnTo>
                <a:close/>
                <a:moveTo>
                  <a:pt x="64379" y="94493"/>
                </a:moveTo>
                <a:lnTo>
                  <a:pt x="69698" y="97532"/>
                </a:lnTo>
                <a:lnTo>
                  <a:pt x="69698" y="103672"/>
                </a:lnTo>
                <a:lnTo>
                  <a:pt x="64379" y="94493"/>
                </a:lnTo>
                <a:close/>
                <a:moveTo>
                  <a:pt x="75990" y="94493"/>
                </a:moveTo>
                <a:lnTo>
                  <a:pt x="81309" y="97532"/>
                </a:lnTo>
                <a:lnTo>
                  <a:pt x="81309" y="103672"/>
                </a:lnTo>
                <a:lnTo>
                  <a:pt x="75990" y="94493"/>
                </a:lnTo>
                <a:close/>
                <a:moveTo>
                  <a:pt x="87632" y="94493"/>
                </a:moveTo>
                <a:lnTo>
                  <a:pt x="92951" y="97532"/>
                </a:lnTo>
                <a:lnTo>
                  <a:pt x="92951" y="103672"/>
                </a:lnTo>
                <a:lnTo>
                  <a:pt x="87632" y="94493"/>
                </a:lnTo>
                <a:close/>
                <a:moveTo>
                  <a:pt x="99243" y="94493"/>
                </a:moveTo>
                <a:lnTo>
                  <a:pt x="104562" y="97532"/>
                </a:lnTo>
                <a:lnTo>
                  <a:pt x="104562" y="103672"/>
                </a:lnTo>
                <a:lnTo>
                  <a:pt x="99243" y="94493"/>
                </a:lnTo>
                <a:close/>
                <a:moveTo>
                  <a:pt x="110824" y="94493"/>
                </a:moveTo>
                <a:lnTo>
                  <a:pt x="116143" y="97532"/>
                </a:lnTo>
                <a:lnTo>
                  <a:pt x="116143" y="103672"/>
                </a:lnTo>
                <a:lnTo>
                  <a:pt x="110824" y="94493"/>
                </a:lnTo>
                <a:close/>
                <a:moveTo>
                  <a:pt x="122465" y="94493"/>
                </a:moveTo>
                <a:lnTo>
                  <a:pt x="127784" y="97532"/>
                </a:lnTo>
                <a:lnTo>
                  <a:pt x="127784" y="103672"/>
                </a:lnTo>
                <a:lnTo>
                  <a:pt x="122465" y="94493"/>
                </a:lnTo>
                <a:close/>
                <a:moveTo>
                  <a:pt x="134076" y="94493"/>
                </a:moveTo>
                <a:lnTo>
                  <a:pt x="139396" y="97532"/>
                </a:lnTo>
                <a:lnTo>
                  <a:pt x="139396" y="103672"/>
                </a:lnTo>
                <a:lnTo>
                  <a:pt x="134076" y="94493"/>
                </a:lnTo>
                <a:close/>
                <a:moveTo>
                  <a:pt x="145718" y="94493"/>
                </a:moveTo>
                <a:lnTo>
                  <a:pt x="151037" y="97532"/>
                </a:lnTo>
                <a:lnTo>
                  <a:pt x="151037" y="103672"/>
                </a:lnTo>
                <a:lnTo>
                  <a:pt x="145718" y="94493"/>
                </a:lnTo>
                <a:close/>
                <a:moveTo>
                  <a:pt x="157329" y="94493"/>
                </a:moveTo>
                <a:lnTo>
                  <a:pt x="162648" y="97532"/>
                </a:lnTo>
                <a:lnTo>
                  <a:pt x="162648" y="103672"/>
                </a:lnTo>
                <a:lnTo>
                  <a:pt x="157329" y="94493"/>
                </a:lnTo>
                <a:close/>
                <a:moveTo>
                  <a:pt x="168971" y="94493"/>
                </a:moveTo>
                <a:lnTo>
                  <a:pt x="174290" y="97532"/>
                </a:lnTo>
                <a:lnTo>
                  <a:pt x="174290" y="103672"/>
                </a:lnTo>
                <a:lnTo>
                  <a:pt x="168971" y="94493"/>
                </a:lnTo>
                <a:close/>
                <a:moveTo>
                  <a:pt x="180551" y="94432"/>
                </a:moveTo>
                <a:lnTo>
                  <a:pt x="185871" y="97532"/>
                </a:lnTo>
                <a:lnTo>
                  <a:pt x="185871" y="103672"/>
                </a:lnTo>
                <a:lnTo>
                  <a:pt x="180551" y="94432"/>
                </a:lnTo>
                <a:close/>
                <a:moveTo>
                  <a:pt x="192193" y="94432"/>
                </a:moveTo>
                <a:lnTo>
                  <a:pt x="197512" y="97532"/>
                </a:lnTo>
                <a:lnTo>
                  <a:pt x="197512" y="103672"/>
                </a:lnTo>
                <a:lnTo>
                  <a:pt x="192193" y="94432"/>
                </a:lnTo>
                <a:close/>
                <a:moveTo>
                  <a:pt x="203804" y="94432"/>
                </a:moveTo>
                <a:lnTo>
                  <a:pt x="209123" y="97532"/>
                </a:lnTo>
                <a:lnTo>
                  <a:pt x="209123" y="103672"/>
                </a:lnTo>
                <a:lnTo>
                  <a:pt x="203804" y="94432"/>
                </a:lnTo>
                <a:close/>
                <a:moveTo>
                  <a:pt x="215446" y="94432"/>
                </a:moveTo>
                <a:lnTo>
                  <a:pt x="220765" y="97532"/>
                </a:lnTo>
                <a:lnTo>
                  <a:pt x="220765" y="103672"/>
                </a:lnTo>
                <a:lnTo>
                  <a:pt x="215446" y="94432"/>
                </a:lnTo>
                <a:close/>
                <a:moveTo>
                  <a:pt x="227057" y="94432"/>
                </a:moveTo>
                <a:lnTo>
                  <a:pt x="232376" y="97532"/>
                </a:lnTo>
                <a:lnTo>
                  <a:pt x="232376" y="103672"/>
                </a:lnTo>
                <a:lnTo>
                  <a:pt x="227057" y="94432"/>
                </a:lnTo>
                <a:close/>
                <a:moveTo>
                  <a:pt x="238668" y="94432"/>
                </a:moveTo>
                <a:lnTo>
                  <a:pt x="243987" y="97532"/>
                </a:lnTo>
                <a:lnTo>
                  <a:pt x="243987" y="103672"/>
                </a:lnTo>
                <a:lnTo>
                  <a:pt x="238668" y="94432"/>
                </a:lnTo>
                <a:close/>
                <a:moveTo>
                  <a:pt x="250279" y="94432"/>
                </a:moveTo>
                <a:lnTo>
                  <a:pt x="255598" y="97532"/>
                </a:lnTo>
                <a:lnTo>
                  <a:pt x="255598" y="103672"/>
                </a:lnTo>
                <a:lnTo>
                  <a:pt x="250279" y="94432"/>
                </a:lnTo>
                <a:close/>
                <a:moveTo>
                  <a:pt x="261890" y="94432"/>
                </a:moveTo>
                <a:lnTo>
                  <a:pt x="267210" y="97532"/>
                </a:lnTo>
                <a:lnTo>
                  <a:pt x="267210" y="103672"/>
                </a:lnTo>
                <a:lnTo>
                  <a:pt x="261890" y="94432"/>
                </a:lnTo>
                <a:close/>
                <a:moveTo>
                  <a:pt x="273532" y="94432"/>
                </a:moveTo>
                <a:lnTo>
                  <a:pt x="278851" y="97532"/>
                </a:lnTo>
                <a:lnTo>
                  <a:pt x="278851" y="103672"/>
                </a:lnTo>
                <a:lnTo>
                  <a:pt x="273532" y="94432"/>
                </a:lnTo>
                <a:close/>
                <a:moveTo>
                  <a:pt x="75777" y="94553"/>
                </a:moveTo>
                <a:lnTo>
                  <a:pt x="81097" y="103763"/>
                </a:lnTo>
                <a:lnTo>
                  <a:pt x="81097" y="103763"/>
                </a:lnTo>
                <a:lnTo>
                  <a:pt x="78604" y="102304"/>
                </a:lnTo>
                <a:lnTo>
                  <a:pt x="75777" y="100724"/>
                </a:lnTo>
                <a:lnTo>
                  <a:pt x="75777" y="94553"/>
                </a:lnTo>
                <a:close/>
                <a:moveTo>
                  <a:pt x="87389" y="94553"/>
                </a:moveTo>
                <a:lnTo>
                  <a:pt x="92708" y="103763"/>
                </a:lnTo>
                <a:lnTo>
                  <a:pt x="92708" y="103763"/>
                </a:lnTo>
                <a:lnTo>
                  <a:pt x="90215" y="102365"/>
                </a:lnTo>
                <a:lnTo>
                  <a:pt x="87389" y="100724"/>
                </a:lnTo>
                <a:lnTo>
                  <a:pt x="87389" y="94553"/>
                </a:lnTo>
                <a:close/>
                <a:moveTo>
                  <a:pt x="99030" y="94553"/>
                </a:moveTo>
                <a:lnTo>
                  <a:pt x="104349" y="103763"/>
                </a:lnTo>
                <a:lnTo>
                  <a:pt x="104349" y="103763"/>
                </a:lnTo>
                <a:lnTo>
                  <a:pt x="101857" y="102304"/>
                </a:lnTo>
                <a:lnTo>
                  <a:pt x="99030" y="100724"/>
                </a:lnTo>
                <a:lnTo>
                  <a:pt x="99030" y="94553"/>
                </a:lnTo>
                <a:close/>
                <a:moveTo>
                  <a:pt x="122222" y="94553"/>
                </a:moveTo>
                <a:lnTo>
                  <a:pt x="127541" y="103763"/>
                </a:lnTo>
                <a:lnTo>
                  <a:pt x="127541" y="103763"/>
                </a:lnTo>
                <a:lnTo>
                  <a:pt x="125079" y="102365"/>
                </a:lnTo>
                <a:lnTo>
                  <a:pt x="122222" y="100724"/>
                </a:lnTo>
                <a:lnTo>
                  <a:pt x="122222" y="94553"/>
                </a:lnTo>
                <a:close/>
                <a:moveTo>
                  <a:pt x="261678" y="94553"/>
                </a:moveTo>
                <a:lnTo>
                  <a:pt x="266997" y="103763"/>
                </a:lnTo>
                <a:lnTo>
                  <a:pt x="264535" y="102365"/>
                </a:lnTo>
                <a:lnTo>
                  <a:pt x="261678" y="100724"/>
                </a:lnTo>
                <a:lnTo>
                  <a:pt x="261678" y="94553"/>
                </a:lnTo>
                <a:close/>
                <a:moveTo>
                  <a:pt x="17661" y="94553"/>
                </a:moveTo>
                <a:lnTo>
                  <a:pt x="22980" y="103763"/>
                </a:lnTo>
                <a:lnTo>
                  <a:pt x="20518" y="102304"/>
                </a:lnTo>
                <a:lnTo>
                  <a:pt x="17661" y="100724"/>
                </a:lnTo>
                <a:lnTo>
                  <a:pt x="17661" y="94553"/>
                </a:lnTo>
                <a:close/>
                <a:moveTo>
                  <a:pt x="29302" y="94553"/>
                </a:moveTo>
                <a:lnTo>
                  <a:pt x="34622" y="103763"/>
                </a:lnTo>
                <a:lnTo>
                  <a:pt x="32160" y="102304"/>
                </a:lnTo>
                <a:lnTo>
                  <a:pt x="29302" y="100724"/>
                </a:lnTo>
                <a:lnTo>
                  <a:pt x="29302" y="94553"/>
                </a:lnTo>
                <a:close/>
                <a:moveTo>
                  <a:pt x="40883" y="94553"/>
                </a:moveTo>
                <a:lnTo>
                  <a:pt x="46202" y="103763"/>
                </a:lnTo>
                <a:lnTo>
                  <a:pt x="43740" y="102304"/>
                </a:lnTo>
                <a:lnTo>
                  <a:pt x="40883" y="100724"/>
                </a:lnTo>
                <a:lnTo>
                  <a:pt x="40883" y="94553"/>
                </a:lnTo>
                <a:close/>
                <a:moveTo>
                  <a:pt x="52525" y="94553"/>
                </a:moveTo>
                <a:lnTo>
                  <a:pt x="57844" y="103763"/>
                </a:lnTo>
                <a:lnTo>
                  <a:pt x="55351" y="102304"/>
                </a:lnTo>
                <a:lnTo>
                  <a:pt x="52525" y="100724"/>
                </a:lnTo>
                <a:lnTo>
                  <a:pt x="52525" y="94553"/>
                </a:lnTo>
                <a:close/>
                <a:moveTo>
                  <a:pt x="64136" y="94553"/>
                </a:moveTo>
                <a:lnTo>
                  <a:pt x="69455" y="103763"/>
                </a:lnTo>
                <a:lnTo>
                  <a:pt x="66993" y="102304"/>
                </a:lnTo>
                <a:lnTo>
                  <a:pt x="64136" y="100724"/>
                </a:lnTo>
                <a:lnTo>
                  <a:pt x="64136" y="94553"/>
                </a:lnTo>
                <a:close/>
                <a:moveTo>
                  <a:pt x="110611" y="94553"/>
                </a:moveTo>
                <a:lnTo>
                  <a:pt x="115930" y="103763"/>
                </a:lnTo>
                <a:lnTo>
                  <a:pt x="113468" y="102365"/>
                </a:lnTo>
                <a:lnTo>
                  <a:pt x="110611" y="100724"/>
                </a:lnTo>
                <a:lnTo>
                  <a:pt x="110611" y="94553"/>
                </a:lnTo>
                <a:close/>
                <a:moveTo>
                  <a:pt x="133864" y="94553"/>
                </a:moveTo>
                <a:lnTo>
                  <a:pt x="139183" y="103763"/>
                </a:lnTo>
                <a:lnTo>
                  <a:pt x="136721" y="102365"/>
                </a:lnTo>
                <a:lnTo>
                  <a:pt x="133864" y="100724"/>
                </a:lnTo>
                <a:lnTo>
                  <a:pt x="133864" y="94553"/>
                </a:lnTo>
                <a:close/>
                <a:moveTo>
                  <a:pt x="145475" y="94553"/>
                </a:moveTo>
                <a:lnTo>
                  <a:pt x="150794" y="103763"/>
                </a:lnTo>
                <a:lnTo>
                  <a:pt x="148332" y="102365"/>
                </a:lnTo>
                <a:lnTo>
                  <a:pt x="145475" y="100724"/>
                </a:lnTo>
                <a:lnTo>
                  <a:pt x="145475" y="94553"/>
                </a:lnTo>
                <a:close/>
                <a:moveTo>
                  <a:pt x="157086" y="94553"/>
                </a:moveTo>
                <a:lnTo>
                  <a:pt x="162405" y="103763"/>
                </a:lnTo>
                <a:lnTo>
                  <a:pt x="159913" y="102365"/>
                </a:lnTo>
                <a:lnTo>
                  <a:pt x="157086" y="100724"/>
                </a:lnTo>
                <a:lnTo>
                  <a:pt x="157086" y="94553"/>
                </a:lnTo>
                <a:close/>
                <a:moveTo>
                  <a:pt x="168697" y="94553"/>
                </a:moveTo>
                <a:lnTo>
                  <a:pt x="174016" y="103763"/>
                </a:lnTo>
                <a:lnTo>
                  <a:pt x="171554" y="102365"/>
                </a:lnTo>
                <a:lnTo>
                  <a:pt x="168697" y="100724"/>
                </a:lnTo>
                <a:lnTo>
                  <a:pt x="168697" y="94553"/>
                </a:lnTo>
                <a:close/>
                <a:moveTo>
                  <a:pt x="180339" y="94553"/>
                </a:moveTo>
                <a:lnTo>
                  <a:pt x="185658" y="103763"/>
                </a:lnTo>
                <a:lnTo>
                  <a:pt x="183165" y="102365"/>
                </a:lnTo>
                <a:lnTo>
                  <a:pt x="180339" y="100724"/>
                </a:lnTo>
                <a:lnTo>
                  <a:pt x="180339" y="94553"/>
                </a:lnTo>
                <a:close/>
                <a:moveTo>
                  <a:pt x="191950" y="94553"/>
                </a:moveTo>
                <a:lnTo>
                  <a:pt x="197269" y="103763"/>
                </a:lnTo>
                <a:lnTo>
                  <a:pt x="194807" y="102365"/>
                </a:lnTo>
                <a:lnTo>
                  <a:pt x="191950" y="100724"/>
                </a:lnTo>
                <a:lnTo>
                  <a:pt x="191950" y="94553"/>
                </a:lnTo>
                <a:close/>
                <a:moveTo>
                  <a:pt x="203591" y="94553"/>
                </a:moveTo>
                <a:lnTo>
                  <a:pt x="208911" y="103763"/>
                </a:lnTo>
                <a:lnTo>
                  <a:pt x="206418" y="102365"/>
                </a:lnTo>
                <a:lnTo>
                  <a:pt x="203591" y="100724"/>
                </a:lnTo>
                <a:lnTo>
                  <a:pt x="203591" y="94553"/>
                </a:lnTo>
                <a:close/>
                <a:moveTo>
                  <a:pt x="215202" y="94553"/>
                </a:moveTo>
                <a:lnTo>
                  <a:pt x="220522" y="103763"/>
                </a:lnTo>
                <a:lnTo>
                  <a:pt x="218060" y="102365"/>
                </a:lnTo>
                <a:lnTo>
                  <a:pt x="215202" y="100724"/>
                </a:lnTo>
                <a:lnTo>
                  <a:pt x="215202" y="94553"/>
                </a:lnTo>
                <a:close/>
                <a:moveTo>
                  <a:pt x="226783" y="94553"/>
                </a:moveTo>
                <a:lnTo>
                  <a:pt x="232103" y="103763"/>
                </a:lnTo>
                <a:lnTo>
                  <a:pt x="229640" y="102365"/>
                </a:lnTo>
                <a:lnTo>
                  <a:pt x="226783" y="100724"/>
                </a:lnTo>
                <a:lnTo>
                  <a:pt x="226783" y="94553"/>
                </a:lnTo>
                <a:close/>
                <a:moveTo>
                  <a:pt x="238425" y="94553"/>
                </a:moveTo>
                <a:lnTo>
                  <a:pt x="243744" y="103763"/>
                </a:lnTo>
                <a:lnTo>
                  <a:pt x="241282" y="102365"/>
                </a:lnTo>
                <a:lnTo>
                  <a:pt x="238425" y="100724"/>
                </a:lnTo>
                <a:lnTo>
                  <a:pt x="238425" y="94553"/>
                </a:lnTo>
                <a:close/>
                <a:moveTo>
                  <a:pt x="250036" y="94553"/>
                </a:moveTo>
                <a:lnTo>
                  <a:pt x="255355" y="103763"/>
                </a:lnTo>
                <a:lnTo>
                  <a:pt x="252893" y="102365"/>
                </a:lnTo>
                <a:lnTo>
                  <a:pt x="250036" y="100724"/>
                </a:lnTo>
                <a:lnTo>
                  <a:pt x="250036" y="94553"/>
                </a:lnTo>
                <a:close/>
                <a:moveTo>
                  <a:pt x="273289" y="94553"/>
                </a:moveTo>
                <a:lnTo>
                  <a:pt x="278608" y="103763"/>
                </a:lnTo>
                <a:lnTo>
                  <a:pt x="276146" y="102365"/>
                </a:lnTo>
                <a:lnTo>
                  <a:pt x="273289" y="100724"/>
                </a:lnTo>
                <a:lnTo>
                  <a:pt x="273289" y="94553"/>
                </a:lnTo>
                <a:close/>
                <a:moveTo>
                  <a:pt x="29029" y="94553"/>
                </a:moveTo>
                <a:lnTo>
                  <a:pt x="29029" y="100724"/>
                </a:lnTo>
                <a:lnTo>
                  <a:pt x="26172" y="102365"/>
                </a:lnTo>
                <a:lnTo>
                  <a:pt x="23710" y="103794"/>
                </a:lnTo>
                <a:lnTo>
                  <a:pt x="23710" y="103794"/>
                </a:lnTo>
                <a:lnTo>
                  <a:pt x="29029" y="94553"/>
                </a:lnTo>
                <a:close/>
                <a:moveTo>
                  <a:pt x="40610" y="94553"/>
                </a:moveTo>
                <a:lnTo>
                  <a:pt x="40610" y="100724"/>
                </a:lnTo>
                <a:lnTo>
                  <a:pt x="37783" y="102365"/>
                </a:lnTo>
                <a:lnTo>
                  <a:pt x="35290" y="103794"/>
                </a:lnTo>
                <a:lnTo>
                  <a:pt x="35290" y="103794"/>
                </a:lnTo>
                <a:lnTo>
                  <a:pt x="40610" y="94553"/>
                </a:lnTo>
                <a:close/>
                <a:moveTo>
                  <a:pt x="75504" y="94553"/>
                </a:moveTo>
                <a:lnTo>
                  <a:pt x="75504" y="100724"/>
                </a:lnTo>
                <a:lnTo>
                  <a:pt x="72647" y="102365"/>
                </a:lnTo>
                <a:lnTo>
                  <a:pt x="70185" y="103794"/>
                </a:lnTo>
                <a:lnTo>
                  <a:pt x="70185" y="103794"/>
                </a:lnTo>
                <a:lnTo>
                  <a:pt x="75504" y="94553"/>
                </a:lnTo>
                <a:close/>
                <a:moveTo>
                  <a:pt x="87115" y="94553"/>
                </a:moveTo>
                <a:lnTo>
                  <a:pt x="87115" y="100724"/>
                </a:lnTo>
                <a:lnTo>
                  <a:pt x="84288" y="102365"/>
                </a:lnTo>
                <a:lnTo>
                  <a:pt x="81796" y="103794"/>
                </a:lnTo>
                <a:lnTo>
                  <a:pt x="81796" y="103794"/>
                </a:lnTo>
                <a:lnTo>
                  <a:pt x="87115" y="94553"/>
                </a:lnTo>
                <a:close/>
                <a:moveTo>
                  <a:pt x="133590" y="94614"/>
                </a:moveTo>
                <a:lnTo>
                  <a:pt x="133590" y="100724"/>
                </a:lnTo>
                <a:lnTo>
                  <a:pt x="130733" y="102365"/>
                </a:lnTo>
                <a:lnTo>
                  <a:pt x="128271" y="103794"/>
                </a:lnTo>
                <a:lnTo>
                  <a:pt x="128271" y="103794"/>
                </a:lnTo>
                <a:lnTo>
                  <a:pt x="133590" y="94614"/>
                </a:lnTo>
                <a:close/>
                <a:moveTo>
                  <a:pt x="6050" y="94553"/>
                </a:moveTo>
                <a:lnTo>
                  <a:pt x="11369" y="103794"/>
                </a:lnTo>
                <a:lnTo>
                  <a:pt x="8907" y="102365"/>
                </a:lnTo>
                <a:lnTo>
                  <a:pt x="6050" y="100724"/>
                </a:lnTo>
                <a:lnTo>
                  <a:pt x="6050" y="94553"/>
                </a:lnTo>
                <a:close/>
                <a:moveTo>
                  <a:pt x="17418" y="94553"/>
                </a:moveTo>
                <a:lnTo>
                  <a:pt x="17418" y="100724"/>
                </a:lnTo>
                <a:lnTo>
                  <a:pt x="14560" y="102365"/>
                </a:lnTo>
                <a:lnTo>
                  <a:pt x="12098" y="103794"/>
                </a:lnTo>
                <a:lnTo>
                  <a:pt x="17418" y="94553"/>
                </a:lnTo>
                <a:close/>
                <a:moveTo>
                  <a:pt x="52251" y="94553"/>
                </a:moveTo>
                <a:lnTo>
                  <a:pt x="52251" y="100724"/>
                </a:lnTo>
                <a:lnTo>
                  <a:pt x="49394" y="102365"/>
                </a:lnTo>
                <a:lnTo>
                  <a:pt x="46932" y="103794"/>
                </a:lnTo>
                <a:lnTo>
                  <a:pt x="52251" y="94553"/>
                </a:lnTo>
                <a:close/>
                <a:moveTo>
                  <a:pt x="63862" y="94553"/>
                </a:moveTo>
                <a:lnTo>
                  <a:pt x="63862" y="100724"/>
                </a:lnTo>
                <a:lnTo>
                  <a:pt x="61005" y="102365"/>
                </a:lnTo>
                <a:lnTo>
                  <a:pt x="58543" y="103794"/>
                </a:lnTo>
                <a:lnTo>
                  <a:pt x="63862" y="94553"/>
                </a:lnTo>
                <a:close/>
                <a:moveTo>
                  <a:pt x="98757" y="94553"/>
                </a:moveTo>
                <a:lnTo>
                  <a:pt x="98757" y="100724"/>
                </a:lnTo>
                <a:lnTo>
                  <a:pt x="95899" y="102365"/>
                </a:lnTo>
                <a:lnTo>
                  <a:pt x="93437" y="103794"/>
                </a:lnTo>
                <a:lnTo>
                  <a:pt x="98757" y="94553"/>
                </a:lnTo>
                <a:close/>
                <a:moveTo>
                  <a:pt x="110337" y="94614"/>
                </a:moveTo>
                <a:lnTo>
                  <a:pt x="110337" y="100724"/>
                </a:lnTo>
                <a:lnTo>
                  <a:pt x="107480" y="102365"/>
                </a:lnTo>
                <a:lnTo>
                  <a:pt x="105018" y="103794"/>
                </a:lnTo>
                <a:lnTo>
                  <a:pt x="110337" y="94614"/>
                </a:lnTo>
                <a:close/>
                <a:moveTo>
                  <a:pt x="121979" y="94614"/>
                </a:moveTo>
                <a:lnTo>
                  <a:pt x="121979" y="100724"/>
                </a:lnTo>
                <a:lnTo>
                  <a:pt x="119122" y="102365"/>
                </a:lnTo>
                <a:lnTo>
                  <a:pt x="116660" y="103794"/>
                </a:lnTo>
                <a:lnTo>
                  <a:pt x="121979" y="94614"/>
                </a:lnTo>
                <a:close/>
                <a:moveTo>
                  <a:pt x="145232" y="94614"/>
                </a:moveTo>
                <a:lnTo>
                  <a:pt x="145232" y="100724"/>
                </a:lnTo>
                <a:lnTo>
                  <a:pt x="142374" y="102365"/>
                </a:lnTo>
                <a:lnTo>
                  <a:pt x="139912" y="103794"/>
                </a:lnTo>
                <a:lnTo>
                  <a:pt x="145232" y="94614"/>
                </a:lnTo>
                <a:close/>
                <a:moveTo>
                  <a:pt x="156843" y="94614"/>
                </a:moveTo>
                <a:lnTo>
                  <a:pt x="156843" y="100724"/>
                </a:lnTo>
                <a:lnTo>
                  <a:pt x="153986" y="102365"/>
                </a:lnTo>
                <a:lnTo>
                  <a:pt x="151523" y="103794"/>
                </a:lnTo>
                <a:lnTo>
                  <a:pt x="156843" y="94614"/>
                </a:lnTo>
                <a:close/>
                <a:moveTo>
                  <a:pt x="168484" y="94614"/>
                </a:moveTo>
                <a:lnTo>
                  <a:pt x="168484" y="100724"/>
                </a:lnTo>
                <a:lnTo>
                  <a:pt x="165627" y="102365"/>
                </a:lnTo>
                <a:lnTo>
                  <a:pt x="163165" y="103794"/>
                </a:lnTo>
                <a:lnTo>
                  <a:pt x="168484" y="94614"/>
                </a:lnTo>
                <a:close/>
                <a:moveTo>
                  <a:pt x="180065" y="94614"/>
                </a:moveTo>
                <a:lnTo>
                  <a:pt x="180065" y="100724"/>
                </a:lnTo>
                <a:lnTo>
                  <a:pt x="177208" y="102365"/>
                </a:lnTo>
                <a:lnTo>
                  <a:pt x="174746" y="103794"/>
                </a:lnTo>
                <a:lnTo>
                  <a:pt x="180065" y="94614"/>
                </a:lnTo>
                <a:close/>
                <a:moveTo>
                  <a:pt x="191676" y="94614"/>
                </a:moveTo>
                <a:lnTo>
                  <a:pt x="191676" y="100724"/>
                </a:lnTo>
                <a:lnTo>
                  <a:pt x="188849" y="102365"/>
                </a:lnTo>
                <a:lnTo>
                  <a:pt x="186357" y="103794"/>
                </a:lnTo>
                <a:lnTo>
                  <a:pt x="191676" y="94614"/>
                </a:lnTo>
                <a:close/>
                <a:moveTo>
                  <a:pt x="203318" y="94614"/>
                </a:moveTo>
                <a:lnTo>
                  <a:pt x="203318" y="100724"/>
                </a:lnTo>
                <a:lnTo>
                  <a:pt x="200461" y="102365"/>
                </a:lnTo>
                <a:lnTo>
                  <a:pt x="197999" y="103794"/>
                </a:lnTo>
                <a:lnTo>
                  <a:pt x="203318" y="94614"/>
                </a:lnTo>
                <a:close/>
                <a:moveTo>
                  <a:pt x="214929" y="94614"/>
                </a:moveTo>
                <a:lnTo>
                  <a:pt x="214929" y="100724"/>
                </a:lnTo>
                <a:lnTo>
                  <a:pt x="212072" y="102365"/>
                </a:lnTo>
                <a:lnTo>
                  <a:pt x="209610" y="103794"/>
                </a:lnTo>
                <a:lnTo>
                  <a:pt x="214929" y="94614"/>
                </a:lnTo>
                <a:close/>
                <a:moveTo>
                  <a:pt x="226570" y="94614"/>
                </a:moveTo>
                <a:lnTo>
                  <a:pt x="226570" y="100724"/>
                </a:lnTo>
                <a:lnTo>
                  <a:pt x="223713" y="102365"/>
                </a:lnTo>
                <a:lnTo>
                  <a:pt x="221251" y="103794"/>
                </a:lnTo>
                <a:lnTo>
                  <a:pt x="226570" y="94614"/>
                </a:lnTo>
                <a:close/>
                <a:moveTo>
                  <a:pt x="238182" y="94614"/>
                </a:moveTo>
                <a:lnTo>
                  <a:pt x="238182" y="100724"/>
                </a:lnTo>
                <a:lnTo>
                  <a:pt x="235355" y="102365"/>
                </a:lnTo>
                <a:lnTo>
                  <a:pt x="232862" y="103794"/>
                </a:lnTo>
                <a:lnTo>
                  <a:pt x="238182" y="94614"/>
                </a:lnTo>
                <a:close/>
                <a:moveTo>
                  <a:pt x="249793" y="94614"/>
                </a:moveTo>
                <a:lnTo>
                  <a:pt x="249793" y="100724"/>
                </a:lnTo>
                <a:lnTo>
                  <a:pt x="246936" y="102365"/>
                </a:lnTo>
                <a:lnTo>
                  <a:pt x="244474" y="103794"/>
                </a:lnTo>
                <a:lnTo>
                  <a:pt x="249793" y="94614"/>
                </a:lnTo>
                <a:close/>
                <a:moveTo>
                  <a:pt x="261404" y="94614"/>
                </a:moveTo>
                <a:lnTo>
                  <a:pt x="261404" y="100724"/>
                </a:lnTo>
                <a:lnTo>
                  <a:pt x="258547" y="102365"/>
                </a:lnTo>
                <a:lnTo>
                  <a:pt x="256085" y="103794"/>
                </a:lnTo>
                <a:lnTo>
                  <a:pt x="261404" y="94614"/>
                </a:lnTo>
                <a:close/>
                <a:moveTo>
                  <a:pt x="273046" y="94614"/>
                </a:moveTo>
                <a:lnTo>
                  <a:pt x="273046" y="100754"/>
                </a:lnTo>
                <a:lnTo>
                  <a:pt x="270188" y="102395"/>
                </a:lnTo>
                <a:lnTo>
                  <a:pt x="267726" y="103794"/>
                </a:lnTo>
                <a:lnTo>
                  <a:pt x="273046" y="94614"/>
                </a:lnTo>
                <a:close/>
                <a:moveTo>
                  <a:pt x="284657" y="94614"/>
                </a:moveTo>
                <a:lnTo>
                  <a:pt x="284657" y="100754"/>
                </a:lnTo>
                <a:lnTo>
                  <a:pt x="279337" y="103794"/>
                </a:lnTo>
                <a:lnTo>
                  <a:pt x="284657" y="94614"/>
                </a:lnTo>
                <a:close/>
                <a:moveTo>
                  <a:pt x="5898" y="100936"/>
                </a:moveTo>
                <a:lnTo>
                  <a:pt x="8755" y="102578"/>
                </a:lnTo>
                <a:lnTo>
                  <a:pt x="11217" y="104037"/>
                </a:lnTo>
                <a:lnTo>
                  <a:pt x="578" y="104037"/>
                </a:lnTo>
                <a:lnTo>
                  <a:pt x="5898" y="100936"/>
                </a:lnTo>
                <a:close/>
                <a:moveTo>
                  <a:pt x="17509" y="100936"/>
                </a:moveTo>
                <a:lnTo>
                  <a:pt x="20366" y="102578"/>
                </a:lnTo>
                <a:lnTo>
                  <a:pt x="22828" y="104037"/>
                </a:lnTo>
                <a:lnTo>
                  <a:pt x="12190" y="104037"/>
                </a:lnTo>
                <a:lnTo>
                  <a:pt x="14682" y="102578"/>
                </a:lnTo>
                <a:lnTo>
                  <a:pt x="17509" y="100936"/>
                </a:lnTo>
                <a:close/>
                <a:moveTo>
                  <a:pt x="29150" y="100936"/>
                </a:moveTo>
                <a:lnTo>
                  <a:pt x="32008" y="102578"/>
                </a:lnTo>
                <a:lnTo>
                  <a:pt x="34470" y="104037"/>
                </a:lnTo>
                <a:lnTo>
                  <a:pt x="23831" y="104037"/>
                </a:lnTo>
                <a:lnTo>
                  <a:pt x="26293" y="102578"/>
                </a:lnTo>
                <a:lnTo>
                  <a:pt x="29150" y="100936"/>
                </a:lnTo>
                <a:close/>
                <a:moveTo>
                  <a:pt x="40762" y="100936"/>
                </a:moveTo>
                <a:lnTo>
                  <a:pt x="43619" y="102578"/>
                </a:lnTo>
                <a:lnTo>
                  <a:pt x="46081" y="104037"/>
                </a:lnTo>
                <a:lnTo>
                  <a:pt x="35442" y="104037"/>
                </a:lnTo>
                <a:lnTo>
                  <a:pt x="37935" y="102578"/>
                </a:lnTo>
                <a:lnTo>
                  <a:pt x="40762" y="100936"/>
                </a:lnTo>
                <a:close/>
                <a:moveTo>
                  <a:pt x="52403" y="100936"/>
                </a:moveTo>
                <a:lnTo>
                  <a:pt x="55260" y="102578"/>
                </a:lnTo>
                <a:lnTo>
                  <a:pt x="57722" y="104037"/>
                </a:lnTo>
                <a:lnTo>
                  <a:pt x="47084" y="104037"/>
                </a:lnTo>
                <a:lnTo>
                  <a:pt x="49546" y="102578"/>
                </a:lnTo>
                <a:lnTo>
                  <a:pt x="52403" y="100936"/>
                </a:lnTo>
                <a:close/>
                <a:moveTo>
                  <a:pt x="64014" y="100936"/>
                </a:moveTo>
                <a:lnTo>
                  <a:pt x="66871" y="102578"/>
                </a:lnTo>
                <a:lnTo>
                  <a:pt x="69334" y="104037"/>
                </a:lnTo>
                <a:lnTo>
                  <a:pt x="58695" y="104037"/>
                </a:lnTo>
                <a:lnTo>
                  <a:pt x="61187" y="102578"/>
                </a:lnTo>
                <a:lnTo>
                  <a:pt x="64014" y="100936"/>
                </a:lnTo>
                <a:close/>
                <a:moveTo>
                  <a:pt x="75625" y="100936"/>
                </a:moveTo>
                <a:lnTo>
                  <a:pt x="78452" y="102578"/>
                </a:lnTo>
                <a:lnTo>
                  <a:pt x="80945" y="104037"/>
                </a:lnTo>
                <a:lnTo>
                  <a:pt x="70306" y="104037"/>
                </a:lnTo>
                <a:lnTo>
                  <a:pt x="72768" y="102578"/>
                </a:lnTo>
                <a:lnTo>
                  <a:pt x="75625" y="100936"/>
                </a:lnTo>
                <a:close/>
                <a:moveTo>
                  <a:pt x="87237" y="100936"/>
                </a:moveTo>
                <a:lnTo>
                  <a:pt x="90094" y="102578"/>
                </a:lnTo>
                <a:lnTo>
                  <a:pt x="92556" y="104037"/>
                </a:lnTo>
                <a:lnTo>
                  <a:pt x="81917" y="104037"/>
                </a:lnTo>
                <a:lnTo>
                  <a:pt x="84379" y="102578"/>
                </a:lnTo>
                <a:lnTo>
                  <a:pt x="87237" y="100936"/>
                </a:lnTo>
                <a:close/>
                <a:moveTo>
                  <a:pt x="98878" y="100936"/>
                </a:moveTo>
                <a:lnTo>
                  <a:pt x="101705" y="102578"/>
                </a:lnTo>
                <a:lnTo>
                  <a:pt x="104197" y="104037"/>
                </a:lnTo>
                <a:lnTo>
                  <a:pt x="93559" y="104037"/>
                </a:lnTo>
                <a:lnTo>
                  <a:pt x="96021" y="102578"/>
                </a:lnTo>
                <a:lnTo>
                  <a:pt x="98878" y="100936"/>
                </a:lnTo>
                <a:close/>
                <a:moveTo>
                  <a:pt x="110489" y="100936"/>
                </a:moveTo>
                <a:lnTo>
                  <a:pt x="113346" y="102578"/>
                </a:lnTo>
                <a:lnTo>
                  <a:pt x="115809" y="104037"/>
                </a:lnTo>
                <a:lnTo>
                  <a:pt x="105170" y="104037"/>
                </a:lnTo>
                <a:lnTo>
                  <a:pt x="107632" y="102578"/>
                </a:lnTo>
                <a:lnTo>
                  <a:pt x="110489" y="100936"/>
                </a:lnTo>
                <a:close/>
                <a:moveTo>
                  <a:pt x="122131" y="100936"/>
                </a:moveTo>
                <a:lnTo>
                  <a:pt x="124958" y="102578"/>
                </a:lnTo>
                <a:lnTo>
                  <a:pt x="127450" y="104037"/>
                </a:lnTo>
                <a:lnTo>
                  <a:pt x="116812" y="104037"/>
                </a:lnTo>
                <a:lnTo>
                  <a:pt x="119274" y="102578"/>
                </a:lnTo>
                <a:lnTo>
                  <a:pt x="122131" y="100936"/>
                </a:lnTo>
                <a:close/>
                <a:moveTo>
                  <a:pt x="133742" y="100936"/>
                </a:moveTo>
                <a:lnTo>
                  <a:pt x="136599" y="102578"/>
                </a:lnTo>
                <a:lnTo>
                  <a:pt x="139061" y="104037"/>
                </a:lnTo>
                <a:lnTo>
                  <a:pt x="128423" y="104037"/>
                </a:lnTo>
                <a:lnTo>
                  <a:pt x="130885" y="102578"/>
                </a:lnTo>
                <a:lnTo>
                  <a:pt x="133742" y="100936"/>
                </a:lnTo>
                <a:close/>
                <a:moveTo>
                  <a:pt x="145323" y="100936"/>
                </a:moveTo>
                <a:lnTo>
                  <a:pt x="148180" y="102578"/>
                </a:lnTo>
                <a:lnTo>
                  <a:pt x="150642" y="104037"/>
                </a:lnTo>
                <a:lnTo>
                  <a:pt x="140004" y="104037"/>
                </a:lnTo>
                <a:lnTo>
                  <a:pt x="142496" y="102578"/>
                </a:lnTo>
                <a:lnTo>
                  <a:pt x="145323" y="100936"/>
                </a:lnTo>
                <a:close/>
                <a:moveTo>
                  <a:pt x="156964" y="100936"/>
                </a:moveTo>
                <a:lnTo>
                  <a:pt x="159822" y="102578"/>
                </a:lnTo>
                <a:lnTo>
                  <a:pt x="162284" y="104037"/>
                </a:lnTo>
                <a:lnTo>
                  <a:pt x="151645" y="104037"/>
                </a:lnTo>
                <a:lnTo>
                  <a:pt x="154107" y="102578"/>
                </a:lnTo>
                <a:lnTo>
                  <a:pt x="156964" y="100936"/>
                </a:lnTo>
                <a:close/>
                <a:moveTo>
                  <a:pt x="168575" y="100936"/>
                </a:moveTo>
                <a:lnTo>
                  <a:pt x="171433" y="102578"/>
                </a:lnTo>
                <a:lnTo>
                  <a:pt x="173895" y="104037"/>
                </a:lnTo>
                <a:lnTo>
                  <a:pt x="163256" y="104037"/>
                </a:lnTo>
                <a:lnTo>
                  <a:pt x="165749" y="102578"/>
                </a:lnTo>
                <a:lnTo>
                  <a:pt x="168575" y="100936"/>
                </a:lnTo>
                <a:close/>
                <a:moveTo>
                  <a:pt x="180217" y="100936"/>
                </a:moveTo>
                <a:lnTo>
                  <a:pt x="183074" y="102578"/>
                </a:lnTo>
                <a:lnTo>
                  <a:pt x="185536" y="104037"/>
                </a:lnTo>
                <a:lnTo>
                  <a:pt x="174898" y="104037"/>
                </a:lnTo>
                <a:lnTo>
                  <a:pt x="177360" y="102578"/>
                </a:lnTo>
                <a:lnTo>
                  <a:pt x="180217" y="100936"/>
                </a:lnTo>
                <a:close/>
                <a:moveTo>
                  <a:pt x="191828" y="100936"/>
                </a:moveTo>
                <a:lnTo>
                  <a:pt x="194685" y="102578"/>
                </a:lnTo>
                <a:lnTo>
                  <a:pt x="197147" y="104037"/>
                </a:lnTo>
                <a:lnTo>
                  <a:pt x="186509" y="104037"/>
                </a:lnTo>
                <a:lnTo>
                  <a:pt x="189001" y="102578"/>
                </a:lnTo>
                <a:lnTo>
                  <a:pt x="191828" y="100936"/>
                </a:lnTo>
                <a:close/>
                <a:moveTo>
                  <a:pt x="203470" y="100936"/>
                </a:moveTo>
                <a:lnTo>
                  <a:pt x="206327" y="102578"/>
                </a:lnTo>
                <a:lnTo>
                  <a:pt x="208789" y="104037"/>
                </a:lnTo>
                <a:lnTo>
                  <a:pt x="198151" y="104037"/>
                </a:lnTo>
                <a:lnTo>
                  <a:pt x="200613" y="102578"/>
                </a:lnTo>
                <a:lnTo>
                  <a:pt x="203470" y="100936"/>
                </a:lnTo>
                <a:close/>
                <a:moveTo>
                  <a:pt x="215051" y="100936"/>
                </a:moveTo>
                <a:lnTo>
                  <a:pt x="217908" y="102578"/>
                </a:lnTo>
                <a:lnTo>
                  <a:pt x="220370" y="104037"/>
                </a:lnTo>
                <a:lnTo>
                  <a:pt x="209731" y="104037"/>
                </a:lnTo>
                <a:lnTo>
                  <a:pt x="212193" y="102578"/>
                </a:lnTo>
                <a:lnTo>
                  <a:pt x="215051" y="100936"/>
                </a:lnTo>
                <a:close/>
                <a:moveTo>
                  <a:pt x="226692" y="100936"/>
                </a:moveTo>
                <a:lnTo>
                  <a:pt x="229519" y="102578"/>
                </a:lnTo>
                <a:lnTo>
                  <a:pt x="232011" y="104037"/>
                </a:lnTo>
                <a:lnTo>
                  <a:pt x="221373" y="104037"/>
                </a:lnTo>
                <a:lnTo>
                  <a:pt x="223835" y="102578"/>
                </a:lnTo>
                <a:lnTo>
                  <a:pt x="226692" y="100936"/>
                </a:lnTo>
                <a:close/>
                <a:moveTo>
                  <a:pt x="238303" y="100936"/>
                </a:moveTo>
                <a:lnTo>
                  <a:pt x="241160" y="102578"/>
                </a:lnTo>
                <a:lnTo>
                  <a:pt x="243622" y="104037"/>
                </a:lnTo>
                <a:lnTo>
                  <a:pt x="232984" y="104037"/>
                </a:lnTo>
                <a:lnTo>
                  <a:pt x="235446" y="102578"/>
                </a:lnTo>
                <a:lnTo>
                  <a:pt x="238303" y="100936"/>
                </a:lnTo>
                <a:close/>
                <a:moveTo>
                  <a:pt x="249945" y="100936"/>
                </a:moveTo>
                <a:lnTo>
                  <a:pt x="252772" y="102578"/>
                </a:lnTo>
                <a:lnTo>
                  <a:pt x="255264" y="104037"/>
                </a:lnTo>
                <a:lnTo>
                  <a:pt x="244626" y="104037"/>
                </a:lnTo>
                <a:lnTo>
                  <a:pt x="247088" y="102578"/>
                </a:lnTo>
                <a:lnTo>
                  <a:pt x="249945" y="100936"/>
                </a:lnTo>
                <a:close/>
                <a:moveTo>
                  <a:pt x="261556" y="100936"/>
                </a:moveTo>
                <a:lnTo>
                  <a:pt x="264413" y="102578"/>
                </a:lnTo>
                <a:lnTo>
                  <a:pt x="266875" y="104037"/>
                </a:lnTo>
                <a:lnTo>
                  <a:pt x="256237" y="104037"/>
                </a:lnTo>
                <a:lnTo>
                  <a:pt x="258699" y="102578"/>
                </a:lnTo>
                <a:lnTo>
                  <a:pt x="261556" y="100936"/>
                </a:lnTo>
                <a:close/>
                <a:moveTo>
                  <a:pt x="273198" y="100936"/>
                </a:moveTo>
                <a:lnTo>
                  <a:pt x="276024" y="102578"/>
                </a:lnTo>
                <a:lnTo>
                  <a:pt x="278517" y="104037"/>
                </a:lnTo>
                <a:lnTo>
                  <a:pt x="267878" y="104037"/>
                </a:lnTo>
                <a:lnTo>
                  <a:pt x="270340" y="102578"/>
                </a:lnTo>
                <a:lnTo>
                  <a:pt x="273198" y="100936"/>
                </a:lnTo>
                <a:close/>
                <a:moveTo>
                  <a:pt x="11217" y="104250"/>
                </a:moveTo>
                <a:lnTo>
                  <a:pt x="5898" y="107320"/>
                </a:lnTo>
                <a:lnTo>
                  <a:pt x="578" y="104250"/>
                </a:lnTo>
                <a:close/>
                <a:moveTo>
                  <a:pt x="22828" y="104250"/>
                </a:moveTo>
                <a:lnTo>
                  <a:pt x="17509" y="107320"/>
                </a:lnTo>
                <a:lnTo>
                  <a:pt x="12190" y="104250"/>
                </a:lnTo>
                <a:close/>
                <a:moveTo>
                  <a:pt x="34470" y="104250"/>
                </a:moveTo>
                <a:lnTo>
                  <a:pt x="29150" y="107320"/>
                </a:lnTo>
                <a:lnTo>
                  <a:pt x="23831" y="104250"/>
                </a:lnTo>
                <a:close/>
                <a:moveTo>
                  <a:pt x="46081" y="104250"/>
                </a:moveTo>
                <a:lnTo>
                  <a:pt x="40762" y="107320"/>
                </a:lnTo>
                <a:lnTo>
                  <a:pt x="35442" y="104250"/>
                </a:lnTo>
                <a:close/>
                <a:moveTo>
                  <a:pt x="57722" y="104250"/>
                </a:moveTo>
                <a:lnTo>
                  <a:pt x="52403" y="107320"/>
                </a:lnTo>
                <a:lnTo>
                  <a:pt x="47084" y="104250"/>
                </a:lnTo>
                <a:close/>
                <a:moveTo>
                  <a:pt x="69334" y="104250"/>
                </a:moveTo>
                <a:lnTo>
                  <a:pt x="64014" y="107320"/>
                </a:lnTo>
                <a:lnTo>
                  <a:pt x="58695" y="104250"/>
                </a:lnTo>
                <a:close/>
                <a:moveTo>
                  <a:pt x="80945" y="104250"/>
                </a:moveTo>
                <a:lnTo>
                  <a:pt x="75625" y="107320"/>
                </a:lnTo>
                <a:lnTo>
                  <a:pt x="70306" y="104250"/>
                </a:lnTo>
                <a:close/>
                <a:moveTo>
                  <a:pt x="92556" y="104250"/>
                </a:moveTo>
                <a:lnTo>
                  <a:pt x="87237" y="107320"/>
                </a:lnTo>
                <a:lnTo>
                  <a:pt x="81917" y="104250"/>
                </a:lnTo>
                <a:close/>
                <a:moveTo>
                  <a:pt x="104197" y="104250"/>
                </a:moveTo>
                <a:lnTo>
                  <a:pt x="98878" y="107320"/>
                </a:lnTo>
                <a:lnTo>
                  <a:pt x="93559" y="104250"/>
                </a:lnTo>
                <a:close/>
                <a:moveTo>
                  <a:pt x="115809" y="104250"/>
                </a:moveTo>
                <a:lnTo>
                  <a:pt x="110489" y="107320"/>
                </a:lnTo>
                <a:lnTo>
                  <a:pt x="105170" y="104250"/>
                </a:lnTo>
                <a:close/>
                <a:moveTo>
                  <a:pt x="127450" y="104250"/>
                </a:moveTo>
                <a:lnTo>
                  <a:pt x="122131" y="107320"/>
                </a:lnTo>
                <a:lnTo>
                  <a:pt x="116812" y="104250"/>
                </a:lnTo>
                <a:close/>
                <a:moveTo>
                  <a:pt x="139061" y="104250"/>
                </a:moveTo>
                <a:lnTo>
                  <a:pt x="133742" y="107320"/>
                </a:lnTo>
                <a:lnTo>
                  <a:pt x="128423" y="104250"/>
                </a:lnTo>
                <a:close/>
                <a:moveTo>
                  <a:pt x="150642" y="104250"/>
                </a:moveTo>
                <a:lnTo>
                  <a:pt x="145323" y="107320"/>
                </a:lnTo>
                <a:lnTo>
                  <a:pt x="140004" y="104250"/>
                </a:lnTo>
                <a:close/>
                <a:moveTo>
                  <a:pt x="162284" y="104250"/>
                </a:moveTo>
                <a:lnTo>
                  <a:pt x="156964" y="107320"/>
                </a:lnTo>
                <a:lnTo>
                  <a:pt x="151645" y="104250"/>
                </a:lnTo>
                <a:close/>
                <a:moveTo>
                  <a:pt x="173895" y="104250"/>
                </a:moveTo>
                <a:lnTo>
                  <a:pt x="168575" y="107320"/>
                </a:lnTo>
                <a:lnTo>
                  <a:pt x="163256" y="104250"/>
                </a:lnTo>
                <a:close/>
                <a:moveTo>
                  <a:pt x="185536" y="104250"/>
                </a:moveTo>
                <a:lnTo>
                  <a:pt x="180217" y="107320"/>
                </a:lnTo>
                <a:lnTo>
                  <a:pt x="174898" y="104250"/>
                </a:lnTo>
                <a:close/>
                <a:moveTo>
                  <a:pt x="197147" y="104250"/>
                </a:moveTo>
                <a:lnTo>
                  <a:pt x="191828" y="107320"/>
                </a:lnTo>
                <a:lnTo>
                  <a:pt x="186509" y="104250"/>
                </a:lnTo>
                <a:close/>
                <a:moveTo>
                  <a:pt x="208789" y="104250"/>
                </a:moveTo>
                <a:lnTo>
                  <a:pt x="203470" y="107320"/>
                </a:lnTo>
                <a:lnTo>
                  <a:pt x="198151" y="104250"/>
                </a:lnTo>
                <a:close/>
                <a:moveTo>
                  <a:pt x="220370" y="104250"/>
                </a:moveTo>
                <a:lnTo>
                  <a:pt x="215051" y="107320"/>
                </a:lnTo>
                <a:lnTo>
                  <a:pt x="209731" y="104250"/>
                </a:lnTo>
                <a:close/>
                <a:moveTo>
                  <a:pt x="232011" y="104250"/>
                </a:moveTo>
                <a:lnTo>
                  <a:pt x="226692" y="107320"/>
                </a:lnTo>
                <a:lnTo>
                  <a:pt x="221373" y="104250"/>
                </a:lnTo>
                <a:close/>
                <a:moveTo>
                  <a:pt x="243622" y="104250"/>
                </a:moveTo>
                <a:lnTo>
                  <a:pt x="238303" y="107320"/>
                </a:lnTo>
                <a:lnTo>
                  <a:pt x="232984" y="104250"/>
                </a:lnTo>
                <a:close/>
                <a:moveTo>
                  <a:pt x="255264" y="104250"/>
                </a:moveTo>
                <a:lnTo>
                  <a:pt x="249945" y="107320"/>
                </a:lnTo>
                <a:lnTo>
                  <a:pt x="244626" y="104250"/>
                </a:lnTo>
                <a:close/>
                <a:moveTo>
                  <a:pt x="266875" y="104250"/>
                </a:moveTo>
                <a:lnTo>
                  <a:pt x="261556" y="107320"/>
                </a:lnTo>
                <a:lnTo>
                  <a:pt x="256237" y="104250"/>
                </a:lnTo>
                <a:close/>
                <a:moveTo>
                  <a:pt x="278517" y="104250"/>
                </a:moveTo>
                <a:lnTo>
                  <a:pt x="273198" y="107320"/>
                </a:lnTo>
                <a:lnTo>
                  <a:pt x="267878" y="104250"/>
                </a:lnTo>
                <a:close/>
                <a:moveTo>
                  <a:pt x="11369" y="104493"/>
                </a:moveTo>
                <a:lnTo>
                  <a:pt x="6050" y="113672"/>
                </a:lnTo>
                <a:lnTo>
                  <a:pt x="6050" y="107563"/>
                </a:lnTo>
                <a:lnTo>
                  <a:pt x="11369" y="104493"/>
                </a:lnTo>
                <a:close/>
                <a:moveTo>
                  <a:pt x="22980" y="104493"/>
                </a:moveTo>
                <a:lnTo>
                  <a:pt x="17661" y="113672"/>
                </a:lnTo>
                <a:lnTo>
                  <a:pt x="17661" y="107563"/>
                </a:lnTo>
                <a:lnTo>
                  <a:pt x="22980" y="104493"/>
                </a:lnTo>
                <a:close/>
                <a:moveTo>
                  <a:pt x="34622" y="104493"/>
                </a:moveTo>
                <a:lnTo>
                  <a:pt x="29302" y="113672"/>
                </a:lnTo>
                <a:lnTo>
                  <a:pt x="29302" y="107563"/>
                </a:lnTo>
                <a:lnTo>
                  <a:pt x="34622" y="104493"/>
                </a:lnTo>
                <a:close/>
                <a:moveTo>
                  <a:pt x="46202" y="104493"/>
                </a:moveTo>
                <a:lnTo>
                  <a:pt x="40883" y="113672"/>
                </a:lnTo>
                <a:lnTo>
                  <a:pt x="40883" y="107563"/>
                </a:lnTo>
                <a:lnTo>
                  <a:pt x="46202" y="104493"/>
                </a:lnTo>
                <a:close/>
                <a:moveTo>
                  <a:pt x="57844" y="104493"/>
                </a:moveTo>
                <a:lnTo>
                  <a:pt x="52525" y="113672"/>
                </a:lnTo>
                <a:lnTo>
                  <a:pt x="52525" y="107563"/>
                </a:lnTo>
                <a:lnTo>
                  <a:pt x="57844" y="104493"/>
                </a:lnTo>
                <a:close/>
                <a:moveTo>
                  <a:pt x="69455" y="104493"/>
                </a:moveTo>
                <a:lnTo>
                  <a:pt x="64136" y="113672"/>
                </a:lnTo>
                <a:lnTo>
                  <a:pt x="64136" y="107563"/>
                </a:lnTo>
                <a:lnTo>
                  <a:pt x="69455" y="104493"/>
                </a:lnTo>
                <a:close/>
                <a:moveTo>
                  <a:pt x="81097" y="104493"/>
                </a:moveTo>
                <a:lnTo>
                  <a:pt x="75777" y="113672"/>
                </a:lnTo>
                <a:lnTo>
                  <a:pt x="75777" y="107563"/>
                </a:lnTo>
                <a:lnTo>
                  <a:pt x="81097" y="104493"/>
                </a:lnTo>
                <a:close/>
                <a:moveTo>
                  <a:pt x="92708" y="104493"/>
                </a:moveTo>
                <a:lnTo>
                  <a:pt x="87389" y="113672"/>
                </a:lnTo>
                <a:lnTo>
                  <a:pt x="87389" y="107563"/>
                </a:lnTo>
                <a:lnTo>
                  <a:pt x="92708" y="104493"/>
                </a:lnTo>
                <a:close/>
                <a:moveTo>
                  <a:pt x="104349" y="104493"/>
                </a:moveTo>
                <a:lnTo>
                  <a:pt x="99030" y="113672"/>
                </a:lnTo>
                <a:lnTo>
                  <a:pt x="99030" y="107563"/>
                </a:lnTo>
                <a:lnTo>
                  <a:pt x="104349" y="104493"/>
                </a:lnTo>
                <a:close/>
                <a:moveTo>
                  <a:pt x="174047" y="104493"/>
                </a:moveTo>
                <a:lnTo>
                  <a:pt x="168727" y="113672"/>
                </a:lnTo>
                <a:lnTo>
                  <a:pt x="168727" y="107563"/>
                </a:lnTo>
                <a:lnTo>
                  <a:pt x="174047" y="104493"/>
                </a:lnTo>
                <a:close/>
                <a:moveTo>
                  <a:pt x="185658" y="104493"/>
                </a:moveTo>
                <a:lnTo>
                  <a:pt x="180339" y="113672"/>
                </a:lnTo>
                <a:lnTo>
                  <a:pt x="180339" y="107563"/>
                </a:lnTo>
                <a:lnTo>
                  <a:pt x="185658" y="104493"/>
                </a:lnTo>
                <a:close/>
                <a:moveTo>
                  <a:pt x="197269" y="104493"/>
                </a:moveTo>
                <a:lnTo>
                  <a:pt x="191950" y="113672"/>
                </a:lnTo>
                <a:lnTo>
                  <a:pt x="191950" y="107563"/>
                </a:lnTo>
                <a:lnTo>
                  <a:pt x="197269" y="104493"/>
                </a:lnTo>
                <a:close/>
                <a:moveTo>
                  <a:pt x="208911" y="104493"/>
                </a:moveTo>
                <a:lnTo>
                  <a:pt x="203591" y="113672"/>
                </a:lnTo>
                <a:lnTo>
                  <a:pt x="203591" y="107563"/>
                </a:lnTo>
                <a:lnTo>
                  <a:pt x="208911" y="104493"/>
                </a:lnTo>
                <a:close/>
                <a:moveTo>
                  <a:pt x="220522" y="104493"/>
                </a:moveTo>
                <a:lnTo>
                  <a:pt x="215202" y="113672"/>
                </a:lnTo>
                <a:lnTo>
                  <a:pt x="215202" y="107563"/>
                </a:lnTo>
                <a:lnTo>
                  <a:pt x="220522" y="104493"/>
                </a:lnTo>
                <a:close/>
                <a:moveTo>
                  <a:pt x="232163" y="104493"/>
                </a:moveTo>
                <a:lnTo>
                  <a:pt x="226844" y="113672"/>
                </a:lnTo>
                <a:lnTo>
                  <a:pt x="226844" y="107563"/>
                </a:lnTo>
                <a:lnTo>
                  <a:pt x="232163" y="104493"/>
                </a:lnTo>
                <a:close/>
                <a:moveTo>
                  <a:pt x="243774" y="104493"/>
                </a:moveTo>
                <a:lnTo>
                  <a:pt x="238455" y="113672"/>
                </a:lnTo>
                <a:lnTo>
                  <a:pt x="238455" y="107563"/>
                </a:lnTo>
                <a:lnTo>
                  <a:pt x="243774" y="104493"/>
                </a:lnTo>
                <a:close/>
                <a:moveTo>
                  <a:pt x="255355" y="104493"/>
                </a:moveTo>
                <a:lnTo>
                  <a:pt x="250036" y="113672"/>
                </a:lnTo>
                <a:lnTo>
                  <a:pt x="250036" y="107563"/>
                </a:lnTo>
                <a:lnTo>
                  <a:pt x="255355" y="104493"/>
                </a:lnTo>
                <a:close/>
                <a:moveTo>
                  <a:pt x="266997" y="104493"/>
                </a:moveTo>
                <a:lnTo>
                  <a:pt x="261678" y="113672"/>
                </a:lnTo>
                <a:lnTo>
                  <a:pt x="261678" y="107563"/>
                </a:lnTo>
                <a:lnTo>
                  <a:pt x="266997" y="104493"/>
                </a:lnTo>
                <a:close/>
                <a:moveTo>
                  <a:pt x="278608" y="104493"/>
                </a:moveTo>
                <a:lnTo>
                  <a:pt x="273289" y="113672"/>
                </a:lnTo>
                <a:lnTo>
                  <a:pt x="273289" y="107563"/>
                </a:lnTo>
                <a:lnTo>
                  <a:pt x="278608" y="104493"/>
                </a:lnTo>
                <a:close/>
                <a:moveTo>
                  <a:pt x="457" y="104523"/>
                </a:moveTo>
                <a:lnTo>
                  <a:pt x="5776" y="107563"/>
                </a:lnTo>
                <a:lnTo>
                  <a:pt x="5776" y="113703"/>
                </a:lnTo>
                <a:lnTo>
                  <a:pt x="457" y="104523"/>
                </a:lnTo>
                <a:close/>
                <a:moveTo>
                  <a:pt x="12098" y="104523"/>
                </a:moveTo>
                <a:lnTo>
                  <a:pt x="17418" y="107563"/>
                </a:lnTo>
                <a:lnTo>
                  <a:pt x="17418" y="113703"/>
                </a:lnTo>
                <a:lnTo>
                  <a:pt x="12098" y="104523"/>
                </a:lnTo>
                <a:close/>
                <a:moveTo>
                  <a:pt x="23710" y="104523"/>
                </a:moveTo>
                <a:lnTo>
                  <a:pt x="29029" y="107563"/>
                </a:lnTo>
                <a:lnTo>
                  <a:pt x="29029" y="113703"/>
                </a:lnTo>
                <a:lnTo>
                  <a:pt x="23710" y="104523"/>
                </a:lnTo>
                <a:close/>
                <a:moveTo>
                  <a:pt x="35290" y="104523"/>
                </a:moveTo>
                <a:lnTo>
                  <a:pt x="40610" y="107563"/>
                </a:lnTo>
                <a:lnTo>
                  <a:pt x="40610" y="113703"/>
                </a:lnTo>
                <a:lnTo>
                  <a:pt x="35290" y="104523"/>
                </a:lnTo>
                <a:close/>
                <a:moveTo>
                  <a:pt x="46932" y="104523"/>
                </a:moveTo>
                <a:lnTo>
                  <a:pt x="52251" y="107563"/>
                </a:lnTo>
                <a:lnTo>
                  <a:pt x="52251" y="113703"/>
                </a:lnTo>
                <a:lnTo>
                  <a:pt x="46932" y="104523"/>
                </a:lnTo>
                <a:close/>
                <a:moveTo>
                  <a:pt x="58543" y="104523"/>
                </a:moveTo>
                <a:lnTo>
                  <a:pt x="63862" y="107563"/>
                </a:lnTo>
                <a:lnTo>
                  <a:pt x="63862" y="113703"/>
                </a:lnTo>
                <a:lnTo>
                  <a:pt x="58543" y="104523"/>
                </a:lnTo>
                <a:close/>
                <a:moveTo>
                  <a:pt x="70185" y="104523"/>
                </a:moveTo>
                <a:lnTo>
                  <a:pt x="75504" y="107563"/>
                </a:lnTo>
                <a:lnTo>
                  <a:pt x="75504" y="113703"/>
                </a:lnTo>
                <a:lnTo>
                  <a:pt x="70185" y="104523"/>
                </a:lnTo>
                <a:close/>
                <a:moveTo>
                  <a:pt x="81796" y="104523"/>
                </a:moveTo>
                <a:lnTo>
                  <a:pt x="87115" y="107563"/>
                </a:lnTo>
                <a:lnTo>
                  <a:pt x="87115" y="113703"/>
                </a:lnTo>
                <a:lnTo>
                  <a:pt x="81796" y="104523"/>
                </a:lnTo>
                <a:close/>
                <a:moveTo>
                  <a:pt x="93437" y="104523"/>
                </a:moveTo>
                <a:lnTo>
                  <a:pt x="98757" y="107563"/>
                </a:lnTo>
                <a:lnTo>
                  <a:pt x="98757" y="113703"/>
                </a:lnTo>
                <a:lnTo>
                  <a:pt x="93437" y="104523"/>
                </a:lnTo>
                <a:close/>
                <a:moveTo>
                  <a:pt x="105018" y="104523"/>
                </a:moveTo>
                <a:lnTo>
                  <a:pt x="110337" y="107563"/>
                </a:lnTo>
                <a:lnTo>
                  <a:pt x="110337" y="113703"/>
                </a:lnTo>
                <a:lnTo>
                  <a:pt x="105018" y="104523"/>
                </a:lnTo>
                <a:close/>
                <a:moveTo>
                  <a:pt x="115930" y="104493"/>
                </a:moveTo>
                <a:lnTo>
                  <a:pt x="110611" y="113703"/>
                </a:lnTo>
                <a:lnTo>
                  <a:pt x="110611" y="107563"/>
                </a:lnTo>
                <a:lnTo>
                  <a:pt x="115930" y="104493"/>
                </a:lnTo>
                <a:close/>
                <a:moveTo>
                  <a:pt x="116660" y="104523"/>
                </a:moveTo>
                <a:lnTo>
                  <a:pt x="121979" y="107593"/>
                </a:lnTo>
                <a:lnTo>
                  <a:pt x="121979" y="113703"/>
                </a:lnTo>
                <a:lnTo>
                  <a:pt x="116660" y="104523"/>
                </a:lnTo>
                <a:close/>
                <a:moveTo>
                  <a:pt x="127541" y="104493"/>
                </a:moveTo>
                <a:lnTo>
                  <a:pt x="122222" y="113703"/>
                </a:lnTo>
                <a:lnTo>
                  <a:pt x="122222" y="107563"/>
                </a:lnTo>
                <a:lnTo>
                  <a:pt x="127541" y="104493"/>
                </a:lnTo>
                <a:close/>
                <a:moveTo>
                  <a:pt x="128271" y="104523"/>
                </a:moveTo>
                <a:lnTo>
                  <a:pt x="133590" y="107593"/>
                </a:lnTo>
                <a:lnTo>
                  <a:pt x="133590" y="113703"/>
                </a:lnTo>
                <a:lnTo>
                  <a:pt x="128271" y="104523"/>
                </a:lnTo>
                <a:close/>
                <a:moveTo>
                  <a:pt x="139183" y="104493"/>
                </a:moveTo>
                <a:lnTo>
                  <a:pt x="133864" y="113703"/>
                </a:lnTo>
                <a:lnTo>
                  <a:pt x="133864" y="107563"/>
                </a:lnTo>
                <a:lnTo>
                  <a:pt x="139183" y="104493"/>
                </a:lnTo>
                <a:close/>
                <a:moveTo>
                  <a:pt x="139912" y="104523"/>
                </a:moveTo>
                <a:lnTo>
                  <a:pt x="145232" y="107593"/>
                </a:lnTo>
                <a:lnTo>
                  <a:pt x="145232" y="113703"/>
                </a:lnTo>
                <a:lnTo>
                  <a:pt x="139912" y="104523"/>
                </a:lnTo>
                <a:close/>
                <a:moveTo>
                  <a:pt x="150794" y="104493"/>
                </a:moveTo>
                <a:lnTo>
                  <a:pt x="145475" y="113703"/>
                </a:lnTo>
                <a:lnTo>
                  <a:pt x="145475" y="107563"/>
                </a:lnTo>
                <a:lnTo>
                  <a:pt x="150794" y="104493"/>
                </a:lnTo>
                <a:close/>
                <a:moveTo>
                  <a:pt x="151523" y="104523"/>
                </a:moveTo>
                <a:lnTo>
                  <a:pt x="156843" y="107593"/>
                </a:lnTo>
                <a:lnTo>
                  <a:pt x="156843" y="113703"/>
                </a:lnTo>
                <a:lnTo>
                  <a:pt x="151523" y="104523"/>
                </a:lnTo>
                <a:close/>
                <a:moveTo>
                  <a:pt x="162436" y="104493"/>
                </a:moveTo>
                <a:lnTo>
                  <a:pt x="157116" y="113703"/>
                </a:lnTo>
                <a:lnTo>
                  <a:pt x="157116" y="107563"/>
                </a:lnTo>
                <a:lnTo>
                  <a:pt x="162436" y="104493"/>
                </a:lnTo>
                <a:close/>
                <a:moveTo>
                  <a:pt x="163165" y="104523"/>
                </a:moveTo>
                <a:lnTo>
                  <a:pt x="168484" y="107593"/>
                </a:lnTo>
                <a:lnTo>
                  <a:pt x="168484" y="113703"/>
                </a:lnTo>
                <a:lnTo>
                  <a:pt x="163165" y="104523"/>
                </a:lnTo>
                <a:close/>
                <a:moveTo>
                  <a:pt x="174746" y="104523"/>
                </a:moveTo>
                <a:lnTo>
                  <a:pt x="180065" y="107593"/>
                </a:lnTo>
                <a:lnTo>
                  <a:pt x="180065" y="113733"/>
                </a:lnTo>
                <a:lnTo>
                  <a:pt x="174746" y="104523"/>
                </a:lnTo>
                <a:close/>
                <a:moveTo>
                  <a:pt x="186357" y="104523"/>
                </a:moveTo>
                <a:lnTo>
                  <a:pt x="191676" y="107593"/>
                </a:lnTo>
                <a:lnTo>
                  <a:pt x="191676" y="113733"/>
                </a:lnTo>
                <a:lnTo>
                  <a:pt x="186357" y="104523"/>
                </a:lnTo>
                <a:close/>
                <a:moveTo>
                  <a:pt x="197999" y="104523"/>
                </a:moveTo>
                <a:lnTo>
                  <a:pt x="203318" y="107593"/>
                </a:lnTo>
                <a:lnTo>
                  <a:pt x="203318" y="113733"/>
                </a:lnTo>
                <a:lnTo>
                  <a:pt x="197999" y="104523"/>
                </a:lnTo>
                <a:close/>
                <a:moveTo>
                  <a:pt x="209610" y="104523"/>
                </a:moveTo>
                <a:lnTo>
                  <a:pt x="214929" y="107593"/>
                </a:lnTo>
                <a:lnTo>
                  <a:pt x="214929" y="113733"/>
                </a:lnTo>
                <a:lnTo>
                  <a:pt x="209610" y="104523"/>
                </a:lnTo>
                <a:close/>
                <a:moveTo>
                  <a:pt x="221251" y="104523"/>
                </a:moveTo>
                <a:lnTo>
                  <a:pt x="226570" y="107593"/>
                </a:lnTo>
                <a:lnTo>
                  <a:pt x="226570" y="113733"/>
                </a:lnTo>
                <a:lnTo>
                  <a:pt x="221251" y="104523"/>
                </a:lnTo>
                <a:close/>
                <a:moveTo>
                  <a:pt x="232862" y="104523"/>
                </a:moveTo>
                <a:lnTo>
                  <a:pt x="238182" y="107593"/>
                </a:lnTo>
                <a:lnTo>
                  <a:pt x="238182" y="113733"/>
                </a:lnTo>
                <a:lnTo>
                  <a:pt x="232862" y="104523"/>
                </a:lnTo>
                <a:close/>
                <a:moveTo>
                  <a:pt x="244474" y="104523"/>
                </a:moveTo>
                <a:lnTo>
                  <a:pt x="249793" y="107593"/>
                </a:lnTo>
                <a:lnTo>
                  <a:pt x="249793" y="113733"/>
                </a:lnTo>
                <a:lnTo>
                  <a:pt x="244474" y="104523"/>
                </a:lnTo>
                <a:close/>
                <a:moveTo>
                  <a:pt x="256085" y="104523"/>
                </a:moveTo>
                <a:lnTo>
                  <a:pt x="261404" y="107593"/>
                </a:lnTo>
                <a:lnTo>
                  <a:pt x="261404" y="113733"/>
                </a:lnTo>
                <a:lnTo>
                  <a:pt x="256085" y="104523"/>
                </a:lnTo>
                <a:close/>
                <a:moveTo>
                  <a:pt x="267726" y="104523"/>
                </a:moveTo>
                <a:lnTo>
                  <a:pt x="273046" y="107593"/>
                </a:lnTo>
                <a:lnTo>
                  <a:pt x="273046" y="113733"/>
                </a:lnTo>
                <a:lnTo>
                  <a:pt x="267726" y="104523"/>
                </a:lnTo>
                <a:close/>
                <a:moveTo>
                  <a:pt x="11855" y="104645"/>
                </a:moveTo>
                <a:lnTo>
                  <a:pt x="17174" y="113824"/>
                </a:lnTo>
                <a:lnTo>
                  <a:pt x="17174" y="113824"/>
                </a:lnTo>
                <a:lnTo>
                  <a:pt x="11855" y="110754"/>
                </a:lnTo>
                <a:lnTo>
                  <a:pt x="11855" y="104645"/>
                </a:lnTo>
                <a:close/>
                <a:moveTo>
                  <a:pt x="244" y="104645"/>
                </a:moveTo>
                <a:lnTo>
                  <a:pt x="5563" y="113824"/>
                </a:lnTo>
                <a:lnTo>
                  <a:pt x="214" y="110754"/>
                </a:lnTo>
                <a:lnTo>
                  <a:pt x="214" y="104645"/>
                </a:lnTo>
                <a:close/>
                <a:moveTo>
                  <a:pt x="116416" y="104645"/>
                </a:moveTo>
                <a:lnTo>
                  <a:pt x="121736" y="113824"/>
                </a:lnTo>
                <a:lnTo>
                  <a:pt x="116416" y="110785"/>
                </a:lnTo>
                <a:lnTo>
                  <a:pt x="116416" y="104645"/>
                </a:lnTo>
                <a:close/>
                <a:moveTo>
                  <a:pt x="128058" y="104645"/>
                </a:moveTo>
                <a:lnTo>
                  <a:pt x="133377" y="113824"/>
                </a:lnTo>
                <a:lnTo>
                  <a:pt x="128058" y="110785"/>
                </a:lnTo>
                <a:lnTo>
                  <a:pt x="128058" y="104645"/>
                </a:lnTo>
                <a:close/>
                <a:moveTo>
                  <a:pt x="139669" y="104645"/>
                </a:moveTo>
                <a:lnTo>
                  <a:pt x="144988" y="113824"/>
                </a:lnTo>
                <a:lnTo>
                  <a:pt x="139669" y="110785"/>
                </a:lnTo>
                <a:lnTo>
                  <a:pt x="139669" y="104645"/>
                </a:lnTo>
                <a:close/>
                <a:moveTo>
                  <a:pt x="151311" y="104645"/>
                </a:moveTo>
                <a:lnTo>
                  <a:pt x="156630" y="113824"/>
                </a:lnTo>
                <a:lnTo>
                  <a:pt x="151311" y="110785"/>
                </a:lnTo>
                <a:lnTo>
                  <a:pt x="151311" y="104645"/>
                </a:lnTo>
                <a:close/>
                <a:moveTo>
                  <a:pt x="162922" y="104645"/>
                </a:moveTo>
                <a:lnTo>
                  <a:pt x="168241" y="113824"/>
                </a:lnTo>
                <a:lnTo>
                  <a:pt x="162922" y="110785"/>
                </a:lnTo>
                <a:lnTo>
                  <a:pt x="162922" y="104645"/>
                </a:lnTo>
                <a:close/>
                <a:moveTo>
                  <a:pt x="174503" y="104645"/>
                </a:moveTo>
                <a:lnTo>
                  <a:pt x="179822" y="113824"/>
                </a:lnTo>
                <a:lnTo>
                  <a:pt x="174503" y="110785"/>
                </a:lnTo>
                <a:lnTo>
                  <a:pt x="174503" y="104645"/>
                </a:lnTo>
                <a:close/>
                <a:moveTo>
                  <a:pt x="186144" y="104645"/>
                </a:moveTo>
                <a:lnTo>
                  <a:pt x="191463" y="113824"/>
                </a:lnTo>
                <a:lnTo>
                  <a:pt x="186144" y="110785"/>
                </a:lnTo>
                <a:lnTo>
                  <a:pt x="186144" y="104645"/>
                </a:lnTo>
                <a:close/>
                <a:moveTo>
                  <a:pt x="197755" y="104645"/>
                </a:moveTo>
                <a:lnTo>
                  <a:pt x="203075" y="113824"/>
                </a:lnTo>
                <a:lnTo>
                  <a:pt x="197755" y="110785"/>
                </a:lnTo>
                <a:lnTo>
                  <a:pt x="197755" y="104645"/>
                </a:lnTo>
                <a:close/>
                <a:moveTo>
                  <a:pt x="209397" y="104645"/>
                </a:moveTo>
                <a:lnTo>
                  <a:pt x="214716" y="113824"/>
                </a:lnTo>
                <a:lnTo>
                  <a:pt x="209397" y="110785"/>
                </a:lnTo>
                <a:lnTo>
                  <a:pt x="209397" y="104645"/>
                </a:lnTo>
                <a:close/>
                <a:moveTo>
                  <a:pt x="221008" y="104645"/>
                </a:moveTo>
                <a:lnTo>
                  <a:pt x="226327" y="113824"/>
                </a:lnTo>
                <a:lnTo>
                  <a:pt x="221008" y="110785"/>
                </a:lnTo>
                <a:lnTo>
                  <a:pt x="221008" y="104645"/>
                </a:lnTo>
                <a:close/>
                <a:moveTo>
                  <a:pt x="232650" y="104645"/>
                </a:moveTo>
                <a:lnTo>
                  <a:pt x="237969" y="113824"/>
                </a:lnTo>
                <a:lnTo>
                  <a:pt x="232650" y="110785"/>
                </a:lnTo>
                <a:lnTo>
                  <a:pt x="232650" y="104645"/>
                </a:lnTo>
                <a:close/>
                <a:moveTo>
                  <a:pt x="244230" y="104645"/>
                </a:moveTo>
                <a:lnTo>
                  <a:pt x="249550" y="113824"/>
                </a:lnTo>
                <a:lnTo>
                  <a:pt x="244230" y="110785"/>
                </a:lnTo>
                <a:lnTo>
                  <a:pt x="244230" y="104645"/>
                </a:lnTo>
                <a:close/>
                <a:moveTo>
                  <a:pt x="255872" y="104645"/>
                </a:moveTo>
                <a:lnTo>
                  <a:pt x="261191" y="113824"/>
                </a:lnTo>
                <a:lnTo>
                  <a:pt x="255872" y="110785"/>
                </a:lnTo>
                <a:lnTo>
                  <a:pt x="255872" y="104645"/>
                </a:lnTo>
                <a:close/>
                <a:moveTo>
                  <a:pt x="267483" y="104645"/>
                </a:moveTo>
                <a:lnTo>
                  <a:pt x="272802" y="113824"/>
                </a:lnTo>
                <a:lnTo>
                  <a:pt x="267483" y="110785"/>
                </a:lnTo>
                <a:lnTo>
                  <a:pt x="267483" y="104645"/>
                </a:lnTo>
                <a:close/>
                <a:moveTo>
                  <a:pt x="93194" y="104645"/>
                </a:moveTo>
                <a:lnTo>
                  <a:pt x="98513" y="113855"/>
                </a:lnTo>
                <a:lnTo>
                  <a:pt x="98513" y="113855"/>
                </a:lnTo>
                <a:lnTo>
                  <a:pt x="93194" y="110785"/>
                </a:lnTo>
                <a:lnTo>
                  <a:pt x="93194" y="104645"/>
                </a:lnTo>
                <a:close/>
                <a:moveTo>
                  <a:pt x="11582" y="104645"/>
                </a:moveTo>
                <a:lnTo>
                  <a:pt x="11582" y="110785"/>
                </a:lnTo>
                <a:lnTo>
                  <a:pt x="6262" y="113855"/>
                </a:lnTo>
                <a:lnTo>
                  <a:pt x="11582" y="104645"/>
                </a:lnTo>
                <a:close/>
                <a:moveTo>
                  <a:pt x="23223" y="104645"/>
                </a:moveTo>
                <a:lnTo>
                  <a:pt x="23223" y="110785"/>
                </a:lnTo>
                <a:lnTo>
                  <a:pt x="17904" y="113855"/>
                </a:lnTo>
                <a:lnTo>
                  <a:pt x="23223" y="104645"/>
                </a:lnTo>
                <a:close/>
                <a:moveTo>
                  <a:pt x="23497" y="104645"/>
                </a:moveTo>
                <a:lnTo>
                  <a:pt x="28816" y="113855"/>
                </a:lnTo>
                <a:lnTo>
                  <a:pt x="23497" y="110785"/>
                </a:lnTo>
                <a:lnTo>
                  <a:pt x="23497" y="104645"/>
                </a:lnTo>
                <a:close/>
                <a:moveTo>
                  <a:pt x="34834" y="104645"/>
                </a:moveTo>
                <a:lnTo>
                  <a:pt x="34834" y="110785"/>
                </a:lnTo>
                <a:lnTo>
                  <a:pt x="29515" y="113855"/>
                </a:lnTo>
                <a:lnTo>
                  <a:pt x="34834" y="104645"/>
                </a:lnTo>
                <a:close/>
                <a:moveTo>
                  <a:pt x="35078" y="104645"/>
                </a:moveTo>
                <a:lnTo>
                  <a:pt x="40397" y="113855"/>
                </a:lnTo>
                <a:lnTo>
                  <a:pt x="35078" y="110785"/>
                </a:lnTo>
                <a:lnTo>
                  <a:pt x="35078" y="104645"/>
                </a:lnTo>
                <a:close/>
                <a:moveTo>
                  <a:pt x="46446" y="104645"/>
                </a:moveTo>
                <a:lnTo>
                  <a:pt x="46446" y="110785"/>
                </a:lnTo>
                <a:lnTo>
                  <a:pt x="41126" y="113855"/>
                </a:lnTo>
                <a:lnTo>
                  <a:pt x="46446" y="104645"/>
                </a:lnTo>
                <a:close/>
                <a:moveTo>
                  <a:pt x="46689" y="104645"/>
                </a:moveTo>
                <a:lnTo>
                  <a:pt x="52008" y="113855"/>
                </a:lnTo>
                <a:lnTo>
                  <a:pt x="46689" y="110785"/>
                </a:lnTo>
                <a:lnTo>
                  <a:pt x="46689" y="104645"/>
                </a:lnTo>
                <a:close/>
                <a:moveTo>
                  <a:pt x="58057" y="104645"/>
                </a:moveTo>
                <a:lnTo>
                  <a:pt x="58057" y="110785"/>
                </a:lnTo>
                <a:lnTo>
                  <a:pt x="52737" y="113855"/>
                </a:lnTo>
                <a:lnTo>
                  <a:pt x="58057" y="104645"/>
                </a:lnTo>
                <a:close/>
                <a:moveTo>
                  <a:pt x="58330" y="104645"/>
                </a:moveTo>
                <a:lnTo>
                  <a:pt x="63650" y="113855"/>
                </a:lnTo>
                <a:lnTo>
                  <a:pt x="58330" y="110785"/>
                </a:lnTo>
                <a:lnTo>
                  <a:pt x="58330" y="104645"/>
                </a:lnTo>
                <a:close/>
                <a:moveTo>
                  <a:pt x="69698" y="104645"/>
                </a:moveTo>
                <a:lnTo>
                  <a:pt x="69698" y="110785"/>
                </a:lnTo>
                <a:lnTo>
                  <a:pt x="64379" y="113855"/>
                </a:lnTo>
                <a:lnTo>
                  <a:pt x="69698" y="104645"/>
                </a:lnTo>
                <a:close/>
                <a:moveTo>
                  <a:pt x="69941" y="104645"/>
                </a:moveTo>
                <a:lnTo>
                  <a:pt x="75261" y="113855"/>
                </a:lnTo>
                <a:lnTo>
                  <a:pt x="69941" y="110785"/>
                </a:lnTo>
                <a:lnTo>
                  <a:pt x="69941" y="104645"/>
                </a:lnTo>
                <a:close/>
                <a:moveTo>
                  <a:pt x="81309" y="104645"/>
                </a:moveTo>
                <a:lnTo>
                  <a:pt x="81309" y="110785"/>
                </a:lnTo>
                <a:lnTo>
                  <a:pt x="75990" y="113855"/>
                </a:lnTo>
                <a:lnTo>
                  <a:pt x="81309" y="104645"/>
                </a:lnTo>
                <a:close/>
                <a:moveTo>
                  <a:pt x="81583" y="104645"/>
                </a:moveTo>
                <a:lnTo>
                  <a:pt x="86902" y="113855"/>
                </a:lnTo>
                <a:lnTo>
                  <a:pt x="81583" y="110785"/>
                </a:lnTo>
                <a:lnTo>
                  <a:pt x="81583" y="104645"/>
                </a:lnTo>
                <a:close/>
                <a:moveTo>
                  <a:pt x="92951" y="104645"/>
                </a:moveTo>
                <a:lnTo>
                  <a:pt x="92951" y="110785"/>
                </a:lnTo>
                <a:lnTo>
                  <a:pt x="87632" y="113855"/>
                </a:lnTo>
                <a:lnTo>
                  <a:pt x="92951" y="104645"/>
                </a:lnTo>
                <a:close/>
                <a:moveTo>
                  <a:pt x="104562" y="104645"/>
                </a:moveTo>
                <a:lnTo>
                  <a:pt x="104562" y="110785"/>
                </a:lnTo>
                <a:lnTo>
                  <a:pt x="99243" y="113855"/>
                </a:lnTo>
                <a:lnTo>
                  <a:pt x="104562" y="104645"/>
                </a:lnTo>
                <a:close/>
                <a:moveTo>
                  <a:pt x="104775" y="104645"/>
                </a:moveTo>
                <a:lnTo>
                  <a:pt x="110094" y="113855"/>
                </a:lnTo>
                <a:lnTo>
                  <a:pt x="104775" y="110785"/>
                </a:lnTo>
                <a:lnTo>
                  <a:pt x="104775" y="104645"/>
                </a:lnTo>
                <a:close/>
                <a:moveTo>
                  <a:pt x="116143" y="104675"/>
                </a:moveTo>
                <a:lnTo>
                  <a:pt x="116143" y="110785"/>
                </a:lnTo>
                <a:lnTo>
                  <a:pt x="110824" y="113855"/>
                </a:lnTo>
                <a:lnTo>
                  <a:pt x="116143" y="104675"/>
                </a:lnTo>
                <a:close/>
                <a:moveTo>
                  <a:pt x="127784" y="104675"/>
                </a:moveTo>
                <a:lnTo>
                  <a:pt x="127784" y="110785"/>
                </a:lnTo>
                <a:lnTo>
                  <a:pt x="122465" y="113855"/>
                </a:lnTo>
                <a:lnTo>
                  <a:pt x="127784" y="104675"/>
                </a:lnTo>
                <a:close/>
                <a:moveTo>
                  <a:pt x="139396" y="104675"/>
                </a:moveTo>
                <a:lnTo>
                  <a:pt x="139396" y="110785"/>
                </a:lnTo>
                <a:lnTo>
                  <a:pt x="134076" y="113855"/>
                </a:lnTo>
                <a:lnTo>
                  <a:pt x="139396" y="104675"/>
                </a:lnTo>
                <a:close/>
                <a:moveTo>
                  <a:pt x="151037" y="104675"/>
                </a:moveTo>
                <a:lnTo>
                  <a:pt x="151037" y="110785"/>
                </a:lnTo>
                <a:lnTo>
                  <a:pt x="145718" y="113855"/>
                </a:lnTo>
                <a:lnTo>
                  <a:pt x="151037" y="104675"/>
                </a:lnTo>
                <a:close/>
                <a:moveTo>
                  <a:pt x="162648" y="104675"/>
                </a:moveTo>
                <a:lnTo>
                  <a:pt x="162648" y="110785"/>
                </a:lnTo>
                <a:lnTo>
                  <a:pt x="157329" y="113855"/>
                </a:lnTo>
                <a:lnTo>
                  <a:pt x="162648" y="104675"/>
                </a:lnTo>
                <a:close/>
                <a:moveTo>
                  <a:pt x="174290" y="104675"/>
                </a:moveTo>
                <a:lnTo>
                  <a:pt x="174290" y="110785"/>
                </a:lnTo>
                <a:lnTo>
                  <a:pt x="168971" y="113855"/>
                </a:lnTo>
                <a:lnTo>
                  <a:pt x="174290" y="104675"/>
                </a:lnTo>
                <a:close/>
                <a:moveTo>
                  <a:pt x="185871" y="104675"/>
                </a:moveTo>
                <a:lnTo>
                  <a:pt x="185871" y="110785"/>
                </a:lnTo>
                <a:lnTo>
                  <a:pt x="180551" y="113855"/>
                </a:lnTo>
                <a:lnTo>
                  <a:pt x="185871" y="104675"/>
                </a:lnTo>
                <a:close/>
                <a:moveTo>
                  <a:pt x="197512" y="104675"/>
                </a:moveTo>
                <a:lnTo>
                  <a:pt x="197512" y="110785"/>
                </a:lnTo>
                <a:lnTo>
                  <a:pt x="192193" y="113855"/>
                </a:lnTo>
                <a:lnTo>
                  <a:pt x="197512" y="104675"/>
                </a:lnTo>
                <a:close/>
                <a:moveTo>
                  <a:pt x="209123" y="104675"/>
                </a:moveTo>
                <a:lnTo>
                  <a:pt x="209123" y="110785"/>
                </a:lnTo>
                <a:lnTo>
                  <a:pt x="203804" y="113855"/>
                </a:lnTo>
                <a:lnTo>
                  <a:pt x="209123" y="104675"/>
                </a:lnTo>
                <a:close/>
                <a:moveTo>
                  <a:pt x="220765" y="104675"/>
                </a:moveTo>
                <a:lnTo>
                  <a:pt x="220765" y="110785"/>
                </a:lnTo>
                <a:lnTo>
                  <a:pt x="215446" y="113855"/>
                </a:lnTo>
                <a:lnTo>
                  <a:pt x="220765" y="104675"/>
                </a:lnTo>
                <a:close/>
                <a:moveTo>
                  <a:pt x="232376" y="104675"/>
                </a:moveTo>
                <a:lnTo>
                  <a:pt x="232376" y="110785"/>
                </a:lnTo>
                <a:lnTo>
                  <a:pt x="227057" y="113855"/>
                </a:lnTo>
                <a:lnTo>
                  <a:pt x="232376" y="104675"/>
                </a:lnTo>
                <a:close/>
                <a:moveTo>
                  <a:pt x="243957" y="104675"/>
                </a:moveTo>
                <a:lnTo>
                  <a:pt x="243957" y="110785"/>
                </a:lnTo>
                <a:lnTo>
                  <a:pt x="238638" y="113855"/>
                </a:lnTo>
                <a:lnTo>
                  <a:pt x="243957" y="104675"/>
                </a:lnTo>
                <a:close/>
                <a:moveTo>
                  <a:pt x="255598" y="104675"/>
                </a:moveTo>
                <a:lnTo>
                  <a:pt x="255598" y="110785"/>
                </a:lnTo>
                <a:lnTo>
                  <a:pt x="250279" y="113855"/>
                </a:lnTo>
                <a:lnTo>
                  <a:pt x="255598" y="104675"/>
                </a:lnTo>
                <a:close/>
                <a:moveTo>
                  <a:pt x="267210" y="104675"/>
                </a:moveTo>
                <a:lnTo>
                  <a:pt x="267210" y="110785"/>
                </a:lnTo>
                <a:lnTo>
                  <a:pt x="261890" y="113855"/>
                </a:lnTo>
                <a:lnTo>
                  <a:pt x="267210" y="104675"/>
                </a:lnTo>
                <a:close/>
                <a:moveTo>
                  <a:pt x="278851" y="104675"/>
                </a:moveTo>
                <a:lnTo>
                  <a:pt x="278851" y="110785"/>
                </a:lnTo>
                <a:lnTo>
                  <a:pt x="273532" y="113855"/>
                </a:lnTo>
                <a:lnTo>
                  <a:pt x="278851" y="104675"/>
                </a:lnTo>
                <a:close/>
                <a:moveTo>
                  <a:pt x="11703" y="111028"/>
                </a:moveTo>
                <a:lnTo>
                  <a:pt x="16901" y="114007"/>
                </a:lnTo>
                <a:lnTo>
                  <a:pt x="17023" y="114098"/>
                </a:lnTo>
                <a:lnTo>
                  <a:pt x="6384" y="114098"/>
                </a:lnTo>
                <a:lnTo>
                  <a:pt x="6506" y="114007"/>
                </a:lnTo>
                <a:lnTo>
                  <a:pt x="11703" y="111028"/>
                </a:lnTo>
                <a:close/>
                <a:moveTo>
                  <a:pt x="23345" y="111028"/>
                </a:moveTo>
                <a:lnTo>
                  <a:pt x="28542" y="114007"/>
                </a:lnTo>
                <a:lnTo>
                  <a:pt x="28664" y="114098"/>
                </a:lnTo>
                <a:lnTo>
                  <a:pt x="18026" y="114098"/>
                </a:lnTo>
                <a:lnTo>
                  <a:pt x="18117" y="114007"/>
                </a:lnTo>
                <a:lnTo>
                  <a:pt x="23345" y="111028"/>
                </a:lnTo>
                <a:close/>
                <a:moveTo>
                  <a:pt x="34956" y="111028"/>
                </a:moveTo>
                <a:lnTo>
                  <a:pt x="40154" y="114007"/>
                </a:lnTo>
                <a:lnTo>
                  <a:pt x="40275" y="114098"/>
                </a:lnTo>
                <a:lnTo>
                  <a:pt x="29637" y="114098"/>
                </a:lnTo>
                <a:lnTo>
                  <a:pt x="29758" y="114007"/>
                </a:lnTo>
                <a:lnTo>
                  <a:pt x="34956" y="111028"/>
                </a:lnTo>
                <a:close/>
                <a:moveTo>
                  <a:pt x="46598" y="111028"/>
                </a:moveTo>
                <a:lnTo>
                  <a:pt x="51795" y="114007"/>
                </a:lnTo>
                <a:lnTo>
                  <a:pt x="51917" y="114098"/>
                </a:lnTo>
                <a:lnTo>
                  <a:pt x="41278" y="114098"/>
                </a:lnTo>
                <a:lnTo>
                  <a:pt x="41369" y="114007"/>
                </a:lnTo>
                <a:lnTo>
                  <a:pt x="46598" y="111028"/>
                </a:lnTo>
                <a:close/>
                <a:moveTo>
                  <a:pt x="58178" y="111028"/>
                </a:moveTo>
                <a:lnTo>
                  <a:pt x="63376" y="114007"/>
                </a:lnTo>
                <a:lnTo>
                  <a:pt x="63498" y="114098"/>
                </a:lnTo>
                <a:lnTo>
                  <a:pt x="52859" y="114098"/>
                </a:lnTo>
                <a:lnTo>
                  <a:pt x="52981" y="114007"/>
                </a:lnTo>
                <a:lnTo>
                  <a:pt x="58178" y="111028"/>
                </a:lnTo>
                <a:close/>
                <a:moveTo>
                  <a:pt x="69820" y="111028"/>
                </a:moveTo>
                <a:lnTo>
                  <a:pt x="75048" y="114007"/>
                </a:lnTo>
                <a:lnTo>
                  <a:pt x="75139" y="114098"/>
                </a:lnTo>
                <a:lnTo>
                  <a:pt x="64501" y="114098"/>
                </a:lnTo>
                <a:lnTo>
                  <a:pt x="64622" y="114007"/>
                </a:lnTo>
                <a:lnTo>
                  <a:pt x="69820" y="111028"/>
                </a:lnTo>
                <a:close/>
                <a:moveTo>
                  <a:pt x="81431" y="111028"/>
                </a:moveTo>
                <a:lnTo>
                  <a:pt x="86629" y="114007"/>
                </a:lnTo>
                <a:lnTo>
                  <a:pt x="86750" y="114098"/>
                </a:lnTo>
                <a:lnTo>
                  <a:pt x="76112" y="114098"/>
                </a:lnTo>
                <a:lnTo>
                  <a:pt x="76233" y="114007"/>
                </a:lnTo>
                <a:lnTo>
                  <a:pt x="81431" y="111028"/>
                </a:lnTo>
                <a:close/>
                <a:moveTo>
                  <a:pt x="93042" y="111028"/>
                </a:moveTo>
                <a:lnTo>
                  <a:pt x="98270" y="114007"/>
                </a:lnTo>
                <a:lnTo>
                  <a:pt x="98361" y="114098"/>
                </a:lnTo>
                <a:lnTo>
                  <a:pt x="87723" y="114098"/>
                </a:lnTo>
                <a:lnTo>
                  <a:pt x="87844" y="114007"/>
                </a:lnTo>
                <a:lnTo>
                  <a:pt x="93042" y="111028"/>
                </a:lnTo>
                <a:close/>
                <a:moveTo>
                  <a:pt x="104684" y="111028"/>
                </a:moveTo>
                <a:lnTo>
                  <a:pt x="109881" y="114007"/>
                </a:lnTo>
                <a:lnTo>
                  <a:pt x="110003" y="114098"/>
                </a:lnTo>
                <a:lnTo>
                  <a:pt x="99364" y="114098"/>
                </a:lnTo>
                <a:lnTo>
                  <a:pt x="99456" y="114007"/>
                </a:lnTo>
                <a:lnTo>
                  <a:pt x="104684" y="111028"/>
                </a:lnTo>
                <a:close/>
                <a:moveTo>
                  <a:pt x="116295" y="111028"/>
                </a:moveTo>
                <a:lnTo>
                  <a:pt x="121493" y="114007"/>
                </a:lnTo>
                <a:lnTo>
                  <a:pt x="121614" y="114098"/>
                </a:lnTo>
                <a:lnTo>
                  <a:pt x="110976" y="114098"/>
                </a:lnTo>
                <a:lnTo>
                  <a:pt x="111097" y="114007"/>
                </a:lnTo>
                <a:lnTo>
                  <a:pt x="116295" y="111028"/>
                </a:lnTo>
                <a:close/>
                <a:moveTo>
                  <a:pt x="127936" y="111028"/>
                </a:moveTo>
                <a:lnTo>
                  <a:pt x="133134" y="114007"/>
                </a:lnTo>
                <a:lnTo>
                  <a:pt x="133256" y="114098"/>
                </a:lnTo>
                <a:lnTo>
                  <a:pt x="122617" y="114098"/>
                </a:lnTo>
                <a:lnTo>
                  <a:pt x="122739" y="114007"/>
                </a:lnTo>
                <a:lnTo>
                  <a:pt x="127936" y="111028"/>
                </a:lnTo>
                <a:close/>
                <a:moveTo>
                  <a:pt x="139548" y="111028"/>
                </a:moveTo>
                <a:lnTo>
                  <a:pt x="144776" y="114007"/>
                </a:lnTo>
                <a:lnTo>
                  <a:pt x="144867" y="114098"/>
                </a:lnTo>
                <a:lnTo>
                  <a:pt x="134228" y="114098"/>
                </a:lnTo>
                <a:lnTo>
                  <a:pt x="134350" y="114007"/>
                </a:lnTo>
                <a:lnTo>
                  <a:pt x="139548" y="111028"/>
                </a:lnTo>
                <a:close/>
                <a:moveTo>
                  <a:pt x="151159" y="111028"/>
                </a:moveTo>
                <a:lnTo>
                  <a:pt x="156356" y="114007"/>
                </a:lnTo>
                <a:lnTo>
                  <a:pt x="156478" y="114098"/>
                </a:lnTo>
                <a:lnTo>
                  <a:pt x="145840" y="114098"/>
                </a:lnTo>
                <a:lnTo>
                  <a:pt x="145931" y="114007"/>
                </a:lnTo>
                <a:lnTo>
                  <a:pt x="151159" y="111028"/>
                </a:lnTo>
                <a:close/>
                <a:moveTo>
                  <a:pt x="162770" y="111028"/>
                </a:moveTo>
                <a:lnTo>
                  <a:pt x="167968" y="114007"/>
                </a:lnTo>
                <a:lnTo>
                  <a:pt x="168089" y="114098"/>
                </a:lnTo>
                <a:lnTo>
                  <a:pt x="157451" y="114098"/>
                </a:lnTo>
                <a:lnTo>
                  <a:pt x="157572" y="114007"/>
                </a:lnTo>
                <a:lnTo>
                  <a:pt x="162770" y="111028"/>
                </a:lnTo>
                <a:close/>
                <a:moveTo>
                  <a:pt x="174411" y="111028"/>
                </a:moveTo>
                <a:lnTo>
                  <a:pt x="179609" y="114007"/>
                </a:lnTo>
                <a:lnTo>
                  <a:pt x="179731" y="114098"/>
                </a:lnTo>
                <a:lnTo>
                  <a:pt x="169092" y="114098"/>
                </a:lnTo>
                <a:lnTo>
                  <a:pt x="169183" y="114007"/>
                </a:lnTo>
                <a:lnTo>
                  <a:pt x="174411" y="111028"/>
                </a:lnTo>
                <a:close/>
                <a:moveTo>
                  <a:pt x="186023" y="111028"/>
                </a:moveTo>
                <a:lnTo>
                  <a:pt x="191220" y="114007"/>
                </a:lnTo>
                <a:lnTo>
                  <a:pt x="191342" y="114098"/>
                </a:lnTo>
                <a:lnTo>
                  <a:pt x="180703" y="114098"/>
                </a:lnTo>
                <a:lnTo>
                  <a:pt x="180825" y="114007"/>
                </a:lnTo>
                <a:lnTo>
                  <a:pt x="186023" y="111028"/>
                </a:lnTo>
                <a:close/>
                <a:moveTo>
                  <a:pt x="197634" y="111028"/>
                </a:moveTo>
                <a:lnTo>
                  <a:pt x="202862" y="114007"/>
                </a:lnTo>
                <a:lnTo>
                  <a:pt x="202953" y="114098"/>
                </a:lnTo>
                <a:lnTo>
                  <a:pt x="192315" y="114098"/>
                </a:lnTo>
                <a:lnTo>
                  <a:pt x="192436" y="114007"/>
                </a:lnTo>
                <a:lnTo>
                  <a:pt x="197634" y="111028"/>
                </a:lnTo>
                <a:close/>
                <a:moveTo>
                  <a:pt x="209245" y="111028"/>
                </a:moveTo>
                <a:lnTo>
                  <a:pt x="214443" y="114007"/>
                </a:lnTo>
                <a:lnTo>
                  <a:pt x="214564" y="114098"/>
                </a:lnTo>
                <a:lnTo>
                  <a:pt x="203926" y="114098"/>
                </a:lnTo>
                <a:lnTo>
                  <a:pt x="204017" y="114007"/>
                </a:lnTo>
                <a:lnTo>
                  <a:pt x="209245" y="111028"/>
                </a:lnTo>
                <a:close/>
                <a:moveTo>
                  <a:pt x="220856" y="111028"/>
                </a:moveTo>
                <a:lnTo>
                  <a:pt x="226084" y="114007"/>
                </a:lnTo>
                <a:lnTo>
                  <a:pt x="226175" y="114098"/>
                </a:lnTo>
                <a:lnTo>
                  <a:pt x="215537" y="114098"/>
                </a:lnTo>
                <a:lnTo>
                  <a:pt x="215658" y="114007"/>
                </a:lnTo>
                <a:lnTo>
                  <a:pt x="220856" y="111028"/>
                </a:lnTo>
                <a:close/>
                <a:moveTo>
                  <a:pt x="232498" y="111028"/>
                </a:moveTo>
                <a:lnTo>
                  <a:pt x="237695" y="114007"/>
                </a:lnTo>
                <a:lnTo>
                  <a:pt x="237817" y="114098"/>
                </a:lnTo>
                <a:lnTo>
                  <a:pt x="227178" y="114098"/>
                </a:lnTo>
                <a:lnTo>
                  <a:pt x="227270" y="114007"/>
                </a:lnTo>
                <a:lnTo>
                  <a:pt x="232498" y="111028"/>
                </a:lnTo>
                <a:close/>
                <a:moveTo>
                  <a:pt x="244109" y="111028"/>
                </a:moveTo>
                <a:lnTo>
                  <a:pt x="249337" y="114007"/>
                </a:lnTo>
                <a:lnTo>
                  <a:pt x="249428" y="114098"/>
                </a:lnTo>
                <a:lnTo>
                  <a:pt x="238790" y="114098"/>
                </a:lnTo>
                <a:lnTo>
                  <a:pt x="238911" y="114007"/>
                </a:lnTo>
                <a:lnTo>
                  <a:pt x="244109" y="111028"/>
                </a:lnTo>
                <a:close/>
                <a:moveTo>
                  <a:pt x="255750" y="111028"/>
                </a:moveTo>
                <a:lnTo>
                  <a:pt x="260948" y="114007"/>
                </a:lnTo>
                <a:lnTo>
                  <a:pt x="261070" y="114098"/>
                </a:lnTo>
                <a:lnTo>
                  <a:pt x="250431" y="114098"/>
                </a:lnTo>
                <a:lnTo>
                  <a:pt x="250553" y="114007"/>
                </a:lnTo>
                <a:lnTo>
                  <a:pt x="255750" y="111028"/>
                </a:lnTo>
                <a:close/>
                <a:moveTo>
                  <a:pt x="267362" y="111028"/>
                </a:moveTo>
                <a:lnTo>
                  <a:pt x="272590" y="114007"/>
                </a:lnTo>
                <a:lnTo>
                  <a:pt x="272681" y="114098"/>
                </a:lnTo>
                <a:lnTo>
                  <a:pt x="262042" y="114098"/>
                </a:lnTo>
                <a:lnTo>
                  <a:pt x="262164" y="114007"/>
                </a:lnTo>
                <a:lnTo>
                  <a:pt x="267362" y="111028"/>
                </a:lnTo>
                <a:close/>
                <a:moveTo>
                  <a:pt x="279003" y="111028"/>
                </a:moveTo>
                <a:lnTo>
                  <a:pt x="284322" y="114098"/>
                </a:lnTo>
                <a:lnTo>
                  <a:pt x="273684" y="114098"/>
                </a:lnTo>
                <a:lnTo>
                  <a:pt x="273805" y="114007"/>
                </a:lnTo>
                <a:lnTo>
                  <a:pt x="279003" y="111028"/>
                </a:lnTo>
                <a:close/>
                <a:moveTo>
                  <a:pt x="17023" y="114311"/>
                </a:moveTo>
                <a:lnTo>
                  <a:pt x="11703" y="117411"/>
                </a:lnTo>
                <a:lnTo>
                  <a:pt x="6384" y="114311"/>
                </a:lnTo>
                <a:close/>
                <a:moveTo>
                  <a:pt x="28664" y="114311"/>
                </a:moveTo>
                <a:lnTo>
                  <a:pt x="23345" y="117411"/>
                </a:lnTo>
                <a:lnTo>
                  <a:pt x="18026" y="114311"/>
                </a:lnTo>
                <a:close/>
                <a:moveTo>
                  <a:pt x="40275" y="114311"/>
                </a:moveTo>
                <a:lnTo>
                  <a:pt x="34956" y="117411"/>
                </a:lnTo>
                <a:lnTo>
                  <a:pt x="29637" y="114311"/>
                </a:lnTo>
                <a:close/>
                <a:moveTo>
                  <a:pt x="51886" y="114311"/>
                </a:moveTo>
                <a:lnTo>
                  <a:pt x="46567" y="117411"/>
                </a:lnTo>
                <a:lnTo>
                  <a:pt x="41248" y="114311"/>
                </a:lnTo>
                <a:close/>
                <a:moveTo>
                  <a:pt x="63528" y="114311"/>
                </a:moveTo>
                <a:lnTo>
                  <a:pt x="58209" y="117411"/>
                </a:lnTo>
                <a:lnTo>
                  <a:pt x="52889" y="114311"/>
                </a:lnTo>
                <a:close/>
                <a:moveTo>
                  <a:pt x="75109" y="114311"/>
                </a:moveTo>
                <a:lnTo>
                  <a:pt x="69789" y="117411"/>
                </a:lnTo>
                <a:lnTo>
                  <a:pt x="64470" y="114311"/>
                </a:lnTo>
                <a:close/>
                <a:moveTo>
                  <a:pt x="86750" y="114311"/>
                </a:moveTo>
                <a:lnTo>
                  <a:pt x="81431" y="117411"/>
                </a:lnTo>
                <a:lnTo>
                  <a:pt x="76112" y="114311"/>
                </a:lnTo>
                <a:close/>
                <a:moveTo>
                  <a:pt x="98361" y="114311"/>
                </a:moveTo>
                <a:lnTo>
                  <a:pt x="93042" y="117411"/>
                </a:lnTo>
                <a:lnTo>
                  <a:pt x="87723" y="114311"/>
                </a:lnTo>
                <a:close/>
                <a:moveTo>
                  <a:pt x="110003" y="114311"/>
                </a:moveTo>
                <a:lnTo>
                  <a:pt x="104684" y="117411"/>
                </a:lnTo>
                <a:lnTo>
                  <a:pt x="99364" y="114311"/>
                </a:lnTo>
                <a:close/>
                <a:moveTo>
                  <a:pt x="121614" y="114311"/>
                </a:moveTo>
                <a:lnTo>
                  <a:pt x="116295" y="117411"/>
                </a:lnTo>
                <a:lnTo>
                  <a:pt x="110976" y="114311"/>
                </a:lnTo>
                <a:close/>
                <a:moveTo>
                  <a:pt x="133256" y="114311"/>
                </a:moveTo>
                <a:lnTo>
                  <a:pt x="127936" y="117411"/>
                </a:lnTo>
                <a:lnTo>
                  <a:pt x="122617" y="114311"/>
                </a:lnTo>
                <a:close/>
                <a:moveTo>
                  <a:pt x="144867" y="114311"/>
                </a:moveTo>
                <a:lnTo>
                  <a:pt x="139548" y="117411"/>
                </a:lnTo>
                <a:lnTo>
                  <a:pt x="134228" y="114311"/>
                </a:lnTo>
                <a:close/>
                <a:moveTo>
                  <a:pt x="156478" y="114311"/>
                </a:moveTo>
                <a:lnTo>
                  <a:pt x="151159" y="117411"/>
                </a:lnTo>
                <a:lnTo>
                  <a:pt x="145840" y="114311"/>
                </a:lnTo>
                <a:close/>
                <a:moveTo>
                  <a:pt x="168089" y="114311"/>
                </a:moveTo>
                <a:lnTo>
                  <a:pt x="162770" y="117411"/>
                </a:lnTo>
                <a:lnTo>
                  <a:pt x="157451" y="114311"/>
                </a:lnTo>
                <a:close/>
                <a:moveTo>
                  <a:pt x="179731" y="114311"/>
                </a:moveTo>
                <a:lnTo>
                  <a:pt x="174411" y="117411"/>
                </a:lnTo>
                <a:lnTo>
                  <a:pt x="169092" y="114311"/>
                </a:lnTo>
                <a:close/>
                <a:moveTo>
                  <a:pt x="191342" y="114311"/>
                </a:moveTo>
                <a:lnTo>
                  <a:pt x="186023" y="117411"/>
                </a:lnTo>
                <a:lnTo>
                  <a:pt x="180703" y="114311"/>
                </a:lnTo>
                <a:close/>
                <a:moveTo>
                  <a:pt x="202953" y="114311"/>
                </a:moveTo>
                <a:lnTo>
                  <a:pt x="197634" y="117411"/>
                </a:lnTo>
                <a:lnTo>
                  <a:pt x="192315" y="114311"/>
                </a:lnTo>
                <a:close/>
                <a:moveTo>
                  <a:pt x="214564" y="114311"/>
                </a:moveTo>
                <a:lnTo>
                  <a:pt x="209245" y="117411"/>
                </a:lnTo>
                <a:lnTo>
                  <a:pt x="203926" y="114311"/>
                </a:lnTo>
                <a:close/>
                <a:moveTo>
                  <a:pt x="226175" y="114311"/>
                </a:moveTo>
                <a:lnTo>
                  <a:pt x="220856" y="117411"/>
                </a:lnTo>
                <a:lnTo>
                  <a:pt x="215537" y="114311"/>
                </a:lnTo>
                <a:close/>
                <a:moveTo>
                  <a:pt x="237817" y="114311"/>
                </a:moveTo>
                <a:lnTo>
                  <a:pt x="232498" y="117411"/>
                </a:lnTo>
                <a:lnTo>
                  <a:pt x="227178" y="114311"/>
                </a:lnTo>
                <a:close/>
                <a:moveTo>
                  <a:pt x="249428" y="114311"/>
                </a:moveTo>
                <a:lnTo>
                  <a:pt x="244109" y="117411"/>
                </a:lnTo>
                <a:lnTo>
                  <a:pt x="238790" y="114311"/>
                </a:lnTo>
                <a:close/>
                <a:moveTo>
                  <a:pt x="261070" y="114311"/>
                </a:moveTo>
                <a:lnTo>
                  <a:pt x="255750" y="117411"/>
                </a:lnTo>
                <a:lnTo>
                  <a:pt x="250431" y="114311"/>
                </a:lnTo>
                <a:close/>
                <a:moveTo>
                  <a:pt x="272681" y="114311"/>
                </a:moveTo>
                <a:lnTo>
                  <a:pt x="267362" y="117411"/>
                </a:lnTo>
                <a:lnTo>
                  <a:pt x="262042" y="114311"/>
                </a:lnTo>
                <a:close/>
                <a:moveTo>
                  <a:pt x="284292" y="114311"/>
                </a:moveTo>
                <a:lnTo>
                  <a:pt x="278973" y="117411"/>
                </a:lnTo>
                <a:lnTo>
                  <a:pt x="273653" y="114311"/>
                </a:lnTo>
                <a:close/>
                <a:moveTo>
                  <a:pt x="17174" y="114554"/>
                </a:moveTo>
                <a:lnTo>
                  <a:pt x="11855" y="123733"/>
                </a:lnTo>
                <a:lnTo>
                  <a:pt x="11855" y="117624"/>
                </a:lnTo>
                <a:lnTo>
                  <a:pt x="17174" y="114554"/>
                </a:lnTo>
                <a:close/>
                <a:moveTo>
                  <a:pt x="28816" y="114554"/>
                </a:moveTo>
                <a:lnTo>
                  <a:pt x="23497" y="123733"/>
                </a:lnTo>
                <a:lnTo>
                  <a:pt x="23497" y="117624"/>
                </a:lnTo>
                <a:lnTo>
                  <a:pt x="28816" y="114554"/>
                </a:lnTo>
                <a:close/>
                <a:moveTo>
                  <a:pt x="40427" y="114554"/>
                </a:moveTo>
                <a:lnTo>
                  <a:pt x="35108" y="123733"/>
                </a:lnTo>
                <a:lnTo>
                  <a:pt x="35108" y="117624"/>
                </a:lnTo>
                <a:lnTo>
                  <a:pt x="40427" y="114554"/>
                </a:lnTo>
                <a:close/>
                <a:moveTo>
                  <a:pt x="52008" y="114554"/>
                </a:moveTo>
                <a:lnTo>
                  <a:pt x="46689" y="123733"/>
                </a:lnTo>
                <a:lnTo>
                  <a:pt x="46689" y="117624"/>
                </a:lnTo>
                <a:lnTo>
                  <a:pt x="52008" y="114554"/>
                </a:lnTo>
                <a:close/>
                <a:moveTo>
                  <a:pt x="63650" y="114554"/>
                </a:moveTo>
                <a:lnTo>
                  <a:pt x="58330" y="123733"/>
                </a:lnTo>
                <a:lnTo>
                  <a:pt x="58330" y="117624"/>
                </a:lnTo>
                <a:lnTo>
                  <a:pt x="63650" y="114554"/>
                </a:lnTo>
                <a:close/>
                <a:moveTo>
                  <a:pt x="75261" y="114554"/>
                </a:moveTo>
                <a:lnTo>
                  <a:pt x="69941" y="123733"/>
                </a:lnTo>
                <a:lnTo>
                  <a:pt x="69941" y="117624"/>
                </a:lnTo>
                <a:lnTo>
                  <a:pt x="75261" y="114554"/>
                </a:lnTo>
                <a:close/>
                <a:moveTo>
                  <a:pt x="86902" y="114554"/>
                </a:moveTo>
                <a:lnTo>
                  <a:pt x="81583" y="123733"/>
                </a:lnTo>
                <a:lnTo>
                  <a:pt x="81583" y="117624"/>
                </a:lnTo>
                <a:lnTo>
                  <a:pt x="86902" y="114554"/>
                </a:lnTo>
                <a:close/>
                <a:moveTo>
                  <a:pt x="98513" y="114554"/>
                </a:moveTo>
                <a:lnTo>
                  <a:pt x="93194" y="123733"/>
                </a:lnTo>
                <a:lnTo>
                  <a:pt x="93194" y="117624"/>
                </a:lnTo>
                <a:lnTo>
                  <a:pt x="98513" y="114554"/>
                </a:lnTo>
                <a:close/>
                <a:moveTo>
                  <a:pt x="110155" y="114554"/>
                </a:moveTo>
                <a:lnTo>
                  <a:pt x="104836" y="123733"/>
                </a:lnTo>
                <a:lnTo>
                  <a:pt x="104836" y="117624"/>
                </a:lnTo>
                <a:lnTo>
                  <a:pt x="110155" y="114554"/>
                </a:lnTo>
                <a:close/>
                <a:moveTo>
                  <a:pt x="121736" y="114554"/>
                </a:moveTo>
                <a:lnTo>
                  <a:pt x="116416" y="123733"/>
                </a:lnTo>
                <a:lnTo>
                  <a:pt x="116416" y="117624"/>
                </a:lnTo>
                <a:lnTo>
                  <a:pt x="121736" y="114554"/>
                </a:lnTo>
                <a:close/>
                <a:moveTo>
                  <a:pt x="168241" y="114554"/>
                </a:moveTo>
                <a:lnTo>
                  <a:pt x="162922" y="123733"/>
                </a:lnTo>
                <a:lnTo>
                  <a:pt x="162922" y="117624"/>
                </a:lnTo>
                <a:lnTo>
                  <a:pt x="168241" y="114554"/>
                </a:lnTo>
                <a:close/>
                <a:moveTo>
                  <a:pt x="179822" y="114554"/>
                </a:moveTo>
                <a:lnTo>
                  <a:pt x="174503" y="123733"/>
                </a:lnTo>
                <a:lnTo>
                  <a:pt x="174503" y="117624"/>
                </a:lnTo>
                <a:lnTo>
                  <a:pt x="179822" y="114554"/>
                </a:lnTo>
                <a:close/>
                <a:moveTo>
                  <a:pt x="191463" y="114554"/>
                </a:moveTo>
                <a:lnTo>
                  <a:pt x="186144" y="123733"/>
                </a:lnTo>
                <a:lnTo>
                  <a:pt x="186144" y="117624"/>
                </a:lnTo>
                <a:lnTo>
                  <a:pt x="191463" y="114554"/>
                </a:lnTo>
                <a:close/>
                <a:moveTo>
                  <a:pt x="203075" y="114554"/>
                </a:moveTo>
                <a:lnTo>
                  <a:pt x="197755" y="123733"/>
                </a:lnTo>
                <a:lnTo>
                  <a:pt x="197755" y="117624"/>
                </a:lnTo>
                <a:lnTo>
                  <a:pt x="203075" y="114554"/>
                </a:lnTo>
                <a:close/>
                <a:moveTo>
                  <a:pt x="214716" y="114554"/>
                </a:moveTo>
                <a:lnTo>
                  <a:pt x="209397" y="123733"/>
                </a:lnTo>
                <a:lnTo>
                  <a:pt x="209397" y="117624"/>
                </a:lnTo>
                <a:lnTo>
                  <a:pt x="214716" y="114554"/>
                </a:lnTo>
                <a:close/>
                <a:moveTo>
                  <a:pt x="226327" y="114554"/>
                </a:moveTo>
                <a:lnTo>
                  <a:pt x="221008" y="123733"/>
                </a:lnTo>
                <a:lnTo>
                  <a:pt x="221008" y="117624"/>
                </a:lnTo>
                <a:lnTo>
                  <a:pt x="226327" y="114554"/>
                </a:lnTo>
                <a:close/>
                <a:moveTo>
                  <a:pt x="237969" y="114554"/>
                </a:moveTo>
                <a:lnTo>
                  <a:pt x="232650" y="123733"/>
                </a:lnTo>
                <a:lnTo>
                  <a:pt x="232650" y="117624"/>
                </a:lnTo>
                <a:lnTo>
                  <a:pt x="237969" y="114554"/>
                </a:lnTo>
                <a:close/>
                <a:moveTo>
                  <a:pt x="249550" y="114554"/>
                </a:moveTo>
                <a:lnTo>
                  <a:pt x="244230" y="123733"/>
                </a:lnTo>
                <a:lnTo>
                  <a:pt x="244230" y="117624"/>
                </a:lnTo>
                <a:lnTo>
                  <a:pt x="249550" y="114554"/>
                </a:lnTo>
                <a:close/>
                <a:moveTo>
                  <a:pt x="261191" y="114554"/>
                </a:moveTo>
                <a:lnTo>
                  <a:pt x="255872" y="123733"/>
                </a:lnTo>
                <a:lnTo>
                  <a:pt x="255872" y="117624"/>
                </a:lnTo>
                <a:lnTo>
                  <a:pt x="261191" y="114554"/>
                </a:lnTo>
                <a:close/>
                <a:moveTo>
                  <a:pt x="272802" y="114554"/>
                </a:moveTo>
                <a:lnTo>
                  <a:pt x="267483" y="123733"/>
                </a:lnTo>
                <a:lnTo>
                  <a:pt x="267483" y="117624"/>
                </a:lnTo>
                <a:lnTo>
                  <a:pt x="272802" y="114554"/>
                </a:lnTo>
                <a:close/>
                <a:moveTo>
                  <a:pt x="284444" y="114554"/>
                </a:moveTo>
                <a:lnTo>
                  <a:pt x="279125" y="123733"/>
                </a:lnTo>
                <a:lnTo>
                  <a:pt x="279125" y="117624"/>
                </a:lnTo>
                <a:lnTo>
                  <a:pt x="284444" y="114554"/>
                </a:lnTo>
                <a:close/>
                <a:moveTo>
                  <a:pt x="6262" y="114584"/>
                </a:moveTo>
                <a:lnTo>
                  <a:pt x="11582" y="117624"/>
                </a:lnTo>
                <a:lnTo>
                  <a:pt x="11582" y="123764"/>
                </a:lnTo>
                <a:lnTo>
                  <a:pt x="6262" y="114584"/>
                </a:lnTo>
                <a:close/>
                <a:moveTo>
                  <a:pt x="17904" y="114584"/>
                </a:moveTo>
                <a:lnTo>
                  <a:pt x="23223" y="117624"/>
                </a:lnTo>
                <a:lnTo>
                  <a:pt x="23223" y="123764"/>
                </a:lnTo>
                <a:lnTo>
                  <a:pt x="17904" y="114584"/>
                </a:lnTo>
                <a:close/>
                <a:moveTo>
                  <a:pt x="29515" y="114584"/>
                </a:moveTo>
                <a:lnTo>
                  <a:pt x="34834" y="117624"/>
                </a:lnTo>
                <a:lnTo>
                  <a:pt x="34834" y="123764"/>
                </a:lnTo>
                <a:lnTo>
                  <a:pt x="29515" y="114584"/>
                </a:lnTo>
                <a:close/>
                <a:moveTo>
                  <a:pt x="41126" y="114584"/>
                </a:moveTo>
                <a:lnTo>
                  <a:pt x="46446" y="117624"/>
                </a:lnTo>
                <a:lnTo>
                  <a:pt x="46446" y="123764"/>
                </a:lnTo>
                <a:lnTo>
                  <a:pt x="41126" y="114584"/>
                </a:lnTo>
                <a:close/>
                <a:moveTo>
                  <a:pt x="52737" y="114584"/>
                </a:moveTo>
                <a:lnTo>
                  <a:pt x="58057" y="117624"/>
                </a:lnTo>
                <a:lnTo>
                  <a:pt x="58057" y="123764"/>
                </a:lnTo>
                <a:lnTo>
                  <a:pt x="52737" y="114584"/>
                </a:lnTo>
                <a:close/>
                <a:moveTo>
                  <a:pt x="64379" y="114584"/>
                </a:moveTo>
                <a:lnTo>
                  <a:pt x="69698" y="117624"/>
                </a:lnTo>
                <a:lnTo>
                  <a:pt x="69698" y="123764"/>
                </a:lnTo>
                <a:lnTo>
                  <a:pt x="64379" y="114584"/>
                </a:lnTo>
                <a:close/>
                <a:moveTo>
                  <a:pt x="75990" y="114584"/>
                </a:moveTo>
                <a:lnTo>
                  <a:pt x="81309" y="117624"/>
                </a:lnTo>
                <a:lnTo>
                  <a:pt x="81309" y="123764"/>
                </a:lnTo>
                <a:lnTo>
                  <a:pt x="75990" y="114584"/>
                </a:lnTo>
                <a:close/>
                <a:moveTo>
                  <a:pt x="87632" y="114584"/>
                </a:moveTo>
                <a:lnTo>
                  <a:pt x="92951" y="117624"/>
                </a:lnTo>
                <a:lnTo>
                  <a:pt x="92951" y="123764"/>
                </a:lnTo>
                <a:lnTo>
                  <a:pt x="87632" y="114584"/>
                </a:lnTo>
                <a:close/>
                <a:moveTo>
                  <a:pt x="99243" y="114584"/>
                </a:moveTo>
                <a:lnTo>
                  <a:pt x="104562" y="117624"/>
                </a:lnTo>
                <a:lnTo>
                  <a:pt x="104562" y="123764"/>
                </a:lnTo>
                <a:lnTo>
                  <a:pt x="99243" y="114584"/>
                </a:lnTo>
                <a:close/>
                <a:moveTo>
                  <a:pt x="110824" y="114584"/>
                </a:moveTo>
                <a:lnTo>
                  <a:pt x="116143" y="117624"/>
                </a:lnTo>
                <a:lnTo>
                  <a:pt x="116143" y="123764"/>
                </a:lnTo>
                <a:lnTo>
                  <a:pt x="110824" y="114584"/>
                </a:lnTo>
                <a:close/>
                <a:moveTo>
                  <a:pt x="157329" y="114554"/>
                </a:moveTo>
                <a:lnTo>
                  <a:pt x="162648" y="117624"/>
                </a:lnTo>
                <a:lnTo>
                  <a:pt x="162648" y="123764"/>
                </a:lnTo>
                <a:lnTo>
                  <a:pt x="157329" y="114554"/>
                </a:lnTo>
                <a:close/>
                <a:moveTo>
                  <a:pt x="168971" y="114554"/>
                </a:moveTo>
                <a:lnTo>
                  <a:pt x="174290" y="117624"/>
                </a:lnTo>
                <a:lnTo>
                  <a:pt x="174290" y="123764"/>
                </a:lnTo>
                <a:lnTo>
                  <a:pt x="168971" y="114554"/>
                </a:lnTo>
                <a:close/>
                <a:moveTo>
                  <a:pt x="180551" y="114554"/>
                </a:moveTo>
                <a:lnTo>
                  <a:pt x="185871" y="117624"/>
                </a:lnTo>
                <a:lnTo>
                  <a:pt x="185871" y="123764"/>
                </a:lnTo>
                <a:lnTo>
                  <a:pt x="180551" y="114554"/>
                </a:lnTo>
                <a:close/>
                <a:moveTo>
                  <a:pt x="192193" y="114554"/>
                </a:moveTo>
                <a:lnTo>
                  <a:pt x="197512" y="117624"/>
                </a:lnTo>
                <a:lnTo>
                  <a:pt x="197512" y="123764"/>
                </a:lnTo>
                <a:lnTo>
                  <a:pt x="192193" y="114554"/>
                </a:lnTo>
                <a:close/>
                <a:moveTo>
                  <a:pt x="203804" y="114554"/>
                </a:moveTo>
                <a:lnTo>
                  <a:pt x="209123" y="117624"/>
                </a:lnTo>
                <a:lnTo>
                  <a:pt x="209123" y="123764"/>
                </a:lnTo>
                <a:lnTo>
                  <a:pt x="203804" y="114554"/>
                </a:lnTo>
                <a:close/>
                <a:moveTo>
                  <a:pt x="215446" y="114554"/>
                </a:moveTo>
                <a:lnTo>
                  <a:pt x="220765" y="117624"/>
                </a:lnTo>
                <a:lnTo>
                  <a:pt x="220765" y="123764"/>
                </a:lnTo>
                <a:lnTo>
                  <a:pt x="215446" y="114554"/>
                </a:lnTo>
                <a:close/>
                <a:moveTo>
                  <a:pt x="227057" y="114554"/>
                </a:moveTo>
                <a:lnTo>
                  <a:pt x="232376" y="117624"/>
                </a:lnTo>
                <a:lnTo>
                  <a:pt x="232376" y="123764"/>
                </a:lnTo>
                <a:lnTo>
                  <a:pt x="227057" y="114554"/>
                </a:lnTo>
                <a:close/>
                <a:moveTo>
                  <a:pt x="238668" y="114554"/>
                </a:moveTo>
                <a:lnTo>
                  <a:pt x="243987" y="117624"/>
                </a:lnTo>
                <a:lnTo>
                  <a:pt x="243987" y="123764"/>
                </a:lnTo>
                <a:lnTo>
                  <a:pt x="238668" y="114554"/>
                </a:lnTo>
                <a:close/>
                <a:moveTo>
                  <a:pt x="250279" y="114554"/>
                </a:moveTo>
                <a:lnTo>
                  <a:pt x="255598" y="117624"/>
                </a:lnTo>
                <a:lnTo>
                  <a:pt x="255598" y="123764"/>
                </a:lnTo>
                <a:lnTo>
                  <a:pt x="250279" y="114554"/>
                </a:lnTo>
                <a:close/>
                <a:moveTo>
                  <a:pt x="261890" y="114554"/>
                </a:moveTo>
                <a:lnTo>
                  <a:pt x="267210" y="117624"/>
                </a:lnTo>
                <a:lnTo>
                  <a:pt x="267210" y="123764"/>
                </a:lnTo>
                <a:lnTo>
                  <a:pt x="261890" y="114554"/>
                </a:lnTo>
                <a:close/>
                <a:moveTo>
                  <a:pt x="273532" y="114554"/>
                </a:moveTo>
                <a:lnTo>
                  <a:pt x="278851" y="117624"/>
                </a:lnTo>
                <a:lnTo>
                  <a:pt x="278851" y="123764"/>
                </a:lnTo>
                <a:lnTo>
                  <a:pt x="273532" y="114554"/>
                </a:lnTo>
                <a:close/>
                <a:moveTo>
                  <a:pt x="122465" y="114584"/>
                </a:moveTo>
                <a:lnTo>
                  <a:pt x="127784" y="117654"/>
                </a:lnTo>
                <a:lnTo>
                  <a:pt x="127784" y="123794"/>
                </a:lnTo>
                <a:lnTo>
                  <a:pt x="122465" y="114584"/>
                </a:lnTo>
                <a:close/>
                <a:moveTo>
                  <a:pt x="133377" y="114554"/>
                </a:moveTo>
                <a:lnTo>
                  <a:pt x="128058" y="123794"/>
                </a:lnTo>
                <a:lnTo>
                  <a:pt x="128058" y="117624"/>
                </a:lnTo>
                <a:lnTo>
                  <a:pt x="133377" y="114554"/>
                </a:lnTo>
                <a:close/>
                <a:moveTo>
                  <a:pt x="134076" y="114584"/>
                </a:moveTo>
                <a:lnTo>
                  <a:pt x="139396" y="117654"/>
                </a:lnTo>
                <a:lnTo>
                  <a:pt x="139396" y="123794"/>
                </a:lnTo>
                <a:lnTo>
                  <a:pt x="134076" y="114584"/>
                </a:lnTo>
                <a:close/>
                <a:moveTo>
                  <a:pt x="144988" y="114554"/>
                </a:moveTo>
                <a:lnTo>
                  <a:pt x="139669" y="123794"/>
                </a:lnTo>
                <a:lnTo>
                  <a:pt x="139669" y="117624"/>
                </a:lnTo>
                <a:lnTo>
                  <a:pt x="144988" y="114554"/>
                </a:lnTo>
                <a:close/>
                <a:moveTo>
                  <a:pt x="145718" y="114584"/>
                </a:moveTo>
                <a:lnTo>
                  <a:pt x="151037" y="117654"/>
                </a:lnTo>
                <a:lnTo>
                  <a:pt x="151037" y="123794"/>
                </a:lnTo>
                <a:lnTo>
                  <a:pt x="145718" y="114584"/>
                </a:lnTo>
                <a:close/>
                <a:moveTo>
                  <a:pt x="156630" y="114554"/>
                </a:moveTo>
                <a:lnTo>
                  <a:pt x="151311" y="123794"/>
                </a:lnTo>
                <a:lnTo>
                  <a:pt x="151311" y="117624"/>
                </a:lnTo>
                <a:lnTo>
                  <a:pt x="156630" y="114554"/>
                </a:lnTo>
                <a:close/>
                <a:moveTo>
                  <a:pt x="17661" y="114706"/>
                </a:moveTo>
                <a:lnTo>
                  <a:pt x="22980" y="123885"/>
                </a:lnTo>
                <a:lnTo>
                  <a:pt x="22980" y="123885"/>
                </a:lnTo>
                <a:lnTo>
                  <a:pt x="20518" y="122457"/>
                </a:lnTo>
                <a:lnTo>
                  <a:pt x="17661" y="120846"/>
                </a:lnTo>
                <a:lnTo>
                  <a:pt x="17661" y="114706"/>
                </a:lnTo>
                <a:close/>
                <a:moveTo>
                  <a:pt x="29302" y="114706"/>
                </a:moveTo>
                <a:lnTo>
                  <a:pt x="34622" y="123885"/>
                </a:lnTo>
                <a:lnTo>
                  <a:pt x="34622" y="123885"/>
                </a:lnTo>
                <a:lnTo>
                  <a:pt x="32160" y="122457"/>
                </a:lnTo>
                <a:lnTo>
                  <a:pt x="29302" y="120846"/>
                </a:lnTo>
                <a:lnTo>
                  <a:pt x="29302" y="114706"/>
                </a:lnTo>
                <a:close/>
                <a:moveTo>
                  <a:pt x="40883" y="114706"/>
                </a:moveTo>
                <a:lnTo>
                  <a:pt x="46202" y="123885"/>
                </a:lnTo>
                <a:lnTo>
                  <a:pt x="46202" y="123885"/>
                </a:lnTo>
                <a:lnTo>
                  <a:pt x="43740" y="122457"/>
                </a:lnTo>
                <a:lnTo>
                  <a:pt x="40883" y="120846"/>
                </a:lnTo>
                <a:lnTo>
                  <a:pt x="40883" y="114706"/>
                </a:lnTo>
                <a:close/>
                <a:moveTo>
                  <a:pt x="52525" y="114706"/>
                </a:moveTo>
                <a:lnTo>
                  <a:pt x="57844" y="123885"/>
                </a:lnTo>
                <a:lnTo>
                  <a:pt x="57844" y="123885"/>
                </a:lnTo>
                <a:lnTo>
                  <a:pt x="55351" y="122457"/>
                </a:lnTo>
                <a:lnTo>
                  <a:pt x="52525" y="120846"/>
                </a:lnTo>
                <a:lnTo>
                  <a:pt x="52525" y="114706"/>
                </a:lnTo>
                <a:close/>
                <a:moveTo>
                  <a:pt x="64136" y="114706"/>
                </a:moveTo>
                <a:lnTo>
                  <a:pt x="69455" y="123885"/>
                </a:lnTo>
                <a:lnTo>
                  <a:pt x="69455" y="123885"/>
                </a:lnTo>
                <a:lnTo>
                  <a:pt x="66993" y="122457"/>
                </a:lnTo>
                <a:lnTo>
                  <a:pt x="64136" y="120846"/>
                </a:lnTo>
                <a:lnTo>
                  <a:pt x="64136" y="114706"/>
                </a:lnTo>
                <a:close/>
                <a:moveTo>
                  <a:pt x="87389" y="114706"/>
                </a:moveTo>
                <a:lnTo>
                  <a:pt x="92708" y="123885"/>
                </a:lnTo>
                <a:lnTo>
                  <a:pt x="92708" y="123885"/>
                </a:lnTo>
                <a:lnTo>
                  <a:pt x="90215" y="122487"/>
                </a:lnTo>
                <a:lnTo>
                  <a:pt x="87389" y="120846"/>
                </a:lnTo>
                <a:lnTo>
                  <a:pt x="87389" y="114706"/>
                </a:lnTo>
                <a:close/>
                <a:moveTo>
                  <a:pt x="110611" y="114706"/>
                </a:moveTo>
                <a:lnTo>
                  <a:pt x="115930" y="123885"/>
                </a:lnTo>
                <a:lnTo>
                  <a:pt x="115930" y="123885"/>
                </a:lnTo>
                <a:lnTo>
                  <a:pt x="113468" y="122457"/>
                </a:lnTo>
                <a:lnTo>
                  <a:pt x="110611" y="120846"/>
                </a:lnTo>
                <a:lnTo>
                  <a:pt x="110611" y="114706"/>
                </a:lnTo>
                <a:close/>
                <a:moveTo>
                  <a:pt x="133864" y="114706"/>
                </a:moveTo>
                <a:lnTo>
                  <a:pt x="139183" y="123885"/>
                </a:lnTo>
                <a:lnTo>
                  <a:pt x="139183" y="123885"/>
                </a:lnTo>
                <a:lnTo>
                  <a:pt x="136721" y="122487"/>
                </a:lnTo>
                <a:lnTo>
                  <a:pt x="133864" y="120846"/>
                </a:lnTo>
                <a:lnTo>
                  <a:pt x="133864" y="114706"/>
                </a:lnTo>
                <a:close/>
                <a:moveTo>
                  <a:pt x="215202" y="114706"/>
                </a:moveTo>
                <a:lnTo>
                  <a:pt x="220522" y="123885"/>
                </a:lnTo>
                <a:lnTo>
                  <a:pt x="220522" y="123885"/>
                </a:lnTo>
                <a:lnTo>
                  <a:pt x="218060" y="122487"/>
                </a:lnTo>
                <a:lnTo>
                  <a:pt x="215202" y="120846"/>
                </a:lnTo>
                <a:lnTo>
                  <a:pt x="215202" y="114706"/>
                </a:lnTo>
                <a:close/>
                <a:moveTo>
                  <a:pt x="284657" y="114706"/>
                </a:moveTo>
                <a:lnTo>
                  <a:pt x="284657" y="120846"/>
                </a:lnTo>
                <a:lnTo>
                  <a:pt x="279337" y="123885"/>
                </a:lnTo>
                <a:lnTo>
                  <a:pt x="284657" y="114706"/>
                </a:lnTo>
                <a:close/>
                <a:moveTo>
                  <a:pt x="6050" y="114706"/>
                </a:moveTo>
                <a:lnTo>
                  <a:pt x="11369" y="123885"/>
                </a:lnTo>
                <a:lnTo>
                  <a:pt x="8907" y="122487"/>
                </a:lnTo>
                <a:lnTo>
                  <a:pt x="6050" y="120846"/>
                </a:lnTo>
                <a:lnTo>
                  <a:pt x="6050" y="114706"/>
                </a:lnTo>
                <a:close/>
                <a:moveTo>
                  <a:pt x="75777" y="114706"/>
                </a:moveTo>
                <a:lnTo>
                  <a:pt x="81097" y="123885"/>
                </a:lnTo>
                <a:lnTo>
                  <a:pt x="78604" y="122457"/>
                </a:lnTo>
                <a:lnTo>
                  <a:pt x="75777" y="120846"/>
                </a:lnTo>
                <a:lnTo>
                  <a:pt x="75777" y="114706"/>
                </a:lnTo>
                <a:close/>
                <a:moveTo>
                  <a:pt x="99030" y="114706"/>
                </a:moveTo>
                <a:lnTo>
                  <a:pt x="104349" y="123885"/>
                </a:lnTo>
                <a:lnTo>
                  <a:pt x="101857" y="122457"/>
                </a:lnTo>
                <a:lnTo>
                  <a:pt x="99030" y="120846"/>
                </a:lnTo>
                <a:lnTo>
                  <a:pt x="99030" y="114706"/>
                </a:lnTo>
                <a:close/>
                <a:moveTo>
                  <a:pt x="122222" y="114706"/>
                </a:moveTo>
                <a:lnTo>
                  <a:pt x="127541" y="123885"/>
                </a:lnTo>
                <a:lnTo>
                  <a:pt x="125079" y="122457"/>
                </a:lnTo>
                <a:lnTo>
                  <a:pt x="122222" y="120846"/>
                </a:lnTo>
                <a:lnTo>
                  <a:pt x="122222" y="114706"/>
                </a:lnTo>
                <a:close/>
                <a:moveTo>
                  <a:pt x="145475" y="114706"/>
                </a:moveTo>
                <a:lnTo>
                  <a:pt x="150794" y="123885"/>
                </a:lnTo>
                <a:lnTo>
                  <a:pt x="148332" y="122487"/>
                </a:lnTo>
                <a:lnTo>
                  <a:pt x="145475" y="120846"/>
                </a:lnTo>
                <a:lnTo>
                  <a:pt x="145475" y="114706"/>
                </a:lnTo>
                <a:close/>
                <a:moveTo>
                  <a:pt x="157086" y="114706"/>
                </a:moveTo>
                <a:lnTo>
                  <a:pt x="162405" y="123885"/>
                </a:lnTo>
                <a:lnTo>
                  <a:pt x="159913" y="122487"/>
                </a:lnTo>
                <a:lnTo>
                  <a:pt x="157086" y="120846"/>
                </a:lnTo>
                <a:lnTo>
                  <a:pt x="157086" y="114706"/>
                </a:lnTo>
                <a:close/>
                <a:moveTo>
                  <a:pt x="168697" y="114706"/>
                </a:moveTo>
                <a:lnTo>
                  <a:pt x="174016" y="123885"/>
                </a:lnTo>
                <a:lnTo>
                  <a:pt x="171554" y="122487"/>
                </a:lnTo>
                <a:lnTo>
                  <a:pt x="168697" y="120846"/>
                </a:lnTo>
                <a:lnTo>
                  <a:pt x="168697" y="114706"/>
                </a:lnTo>
                <a:close/>
                <a:moveTo>
                  <a:pt x="180339" y="114706"/>
                </a:moveTo>
                <a:lnTo>
                  <a:pt x="185658" y="123885"/>
                </a:lnTo>
                <a:lnTo>
                  <a:pt x="183165" y="122487"/>
                </a:lnTo>
                <a:lnTo>
                  <a:pt x="180339" y="120846"/>
                </a:lnTo>
                <a:lnTo>
                  <a:pt x="180339" y="114706"/>
                </a:lnTo>
                <a:close/>
                <a:moveTo>
                  <a:pt x="191950" y="114706"/>
                </a:moveTo>
                <a:lnTo>
                  <a:pt x="197269" y="123885"/>
                </a:lnTo>
                <a:lnTo>
                  <a:pt x="194807" y="122487"/>
                </a:lnTo>
                <a:lnTo>
                  <a:pt x="191950" y="120846"/>
                </a:lnTo>
                <a:lnTo>
                  <a:pt x="191950" y="114706"/>
                </a:lnTo>
                <a:close/>
                <a:moveTo>
                  <a:pt x="203591" y="114706"/>
                </a:moveTo>
                <a:lnTo>
                  <a:pt x="208911" y="123885"/>
                </a:lnTo>
                <a:lnTo>
                  <a:pt x="206418" y="122487"/>
                </a:lnTo>
                <a:lnTo>
                  <a:pt x="203591" y="120846"/>
                </a:lnTo>
                <a:lnTo>
                  <a:pt x="203591" y="114706"/>
                </a:lnTo>
                <a:close/>
                <a:moveTo>
                  <a:pt x="226783" y="114706"/>
                </a:moveTo>
                <a:lnTo>
                  <a:pt x="232103" y="123885"/>
                </a:lnTo>
                <a:lnTo>
                  <a:pt x="229640" y="122487"/>
                </a:lnTo>
                <a:lnTo>
                  <a:pt x="226783" y="120846"/>
                </a:lnTo>
                <a:lnTo>
                  <a:pt x="226783" y="114706"/>
                </a:lnTo>
                <a:close/>
                <a:moveTo>
                  <a:pt x="238425" y="114706"/>
                </a:moveTo>
                <a:lnTo>
                  <a:pt x="243744" y="123885"/>
                </a:lnTo>
                <a:lnTo>
                  <a:pt x="241282" y="122487"/>
                </a:lnTo>
                <a:lnTo>
                  <a:pt x="238425" y="120846"/>
                </a:lnTo>
                <a:lnTo>
                  <a:pt x="238425" y="114706"/>
                </a:lnTo>
                <a:close/>
                <a:moveTo>
                  <a:pt x="250036" y="114706"/>
                </a:moveTo>
                <a:lnTo>
                  <a:pt x="255355" y="123885"/>
                </a:lnTo>
                <a:lnTo>
                  <a:pt x="252893" y="122487"/>
                </a:lnTo>
                <a:lnTo>
                  <a:pt x="250036" y="120846"/>
                </a:lnTo>
                <a:lnTo>
                  <a:pt x="250036" y="114706"/>
                </a:lnTo>
                <a:close/>
                <a:moveTo>
                  <a:pt x="261678" y="114706"/>
                </a:moveTo>
                <a:lnTo>
                  <a:pt x="266997" y="123885"/>
                </a:lnTo>
                <a:lnTo>
                  <a:pt x="264535" y="122487"/>
                </a:lnTo>
                <a:lnTo>
                  <a:pt x="261678" y="120846"/>
                </a:lnTo>
                <a:lnTo>
                  <a:pt x="261678" y="114706"/>
                </a:lnTo>
                <a:close/>
                <a:moveTo>
                  <a:pt x="273046" y="114706"/>
                </a:moveTo>
                <a:lnTo>
                  <a:pt x="273046" y="120846"/>
                </a:lnTo>
                <a:lnTo>
                  <a:pt x="270188" y="122487"/>
                </a:lnTo>
                <a:lnTo>
                  <a:pt x="267726" y="123885"/>
                </a:lnTo>
                <a:lnTo>
                  <a:pt x="273046" y="114706"/>
                </a:lnTo>
                <a:close/>
                <a:moveTo>
                  <a:pt x="273289" y="114706"/>
                </a:moveTo>
                <a:lnTo>
                  <a:pt x="278608" y="123885"/>
                </a:lnTo>
                <a:lnTo>
                  <a:pt x="276146" y="122487"/>
                </a:lnTo>
                <a:lnTo>
                  <a:pt x="273289" y="120846"/>
                </a:lnTo>
                <a:lnTo>
                  <a:pt x="273289" y="114706"/>
                </a:lnTo>
                <a:close/>
                <a:moveTo>
                  <a:pt x="40610" y="114706"/>
                </a:moveTo>
                <a:lnTo>
                  <a:pt x="40610" y="120846"/>
                </a:lnTo>
                <a:lnTo>
                  <a:pt x="37783" y="122487"/>
                </a:lnTo>
                <a:lnTo>
                  <a:pt x="35290" y="123946"/>
                </a:lnTo>
                <a:lnTo>
                  <a:pt x="35290" y="123946"/>
                </a:lnTo>
                <a:lnTo>
                  <a:pt x="40610" y="114706"/>
                </a:lnTo>
                <a:close/>
                <a:moveTo>
                  <a:pt x="87115" y="114706"/>
                </a:moveTo>
                <a:lnTo>
                  <a:pt x="87115" y="120846"/>
                </a:lnTo>
                <a:lnTo>
                  <a:pt x="84288" y="122487"/>
                </a:lnTo>
                <a:lnTo>
                  <a:pt x="81796" y="123946"/>
                </a:lnTo>
                <a:lnTo>
                  <a:pt x="81796" y="123946"/>
                </a:lnTo>
                <a:lnTo>
                  <a:pt x="87115" y="114706"/>
                </a:lnTo>
                <a:close/>
                <a:moveTo>
                  <a:pt x="17418" y="114706"/>
                </a:moveTo>
                <a:lnTo>
                  <a:pt x="17418" y="120846"/>
                </a:lnTo>
                <a:lnTo>
                  <a:pt x="14560" y="122487"/>
                </a:lnTo>
                <a:lnTo>
                  <a:pt x="12098" y="123946"/>
                </a:lnTo>
                <a:lnTo>
                  <a:pt x="12098" y="123946"/>
                </a:lnTo>
                <a:lnTo>
                  <a:pt x="17418" y="114706"/>
                </a:lnTo>
                <a:close/>
                <a:moveTo>
                  <a:pt x="52251" y="114706"/>
                </a:moveTo>
                <a:lnTo>
                  <a:pt x="52251" y="120846"/>
                </a:lnTo>
                <a:lnTo>
                  <a:pt x="49394" y="122487"/>
                </a:lnTo>
                <a:lnTo>
                  <a:pt x="46932" y="123946"/>
                </a:lnTo>
                <a:lnTo>
                  <a:pt x="46932" y="123946"/>
                </a:lnTo>
                <a:lnTo>
                  <a:pt x="52251" y="114706"/>
                </a:lnTo>
                <a:close/>
                <a:moveTo>
                  <a:pt x="29029" y="114706"/>
                </a:moveTo>
                <a:lnTo>
                  <a:pt x="29029" y="120846"/>
                </a:lnTo>
                <a:lnTo>
                  <a:pt x="26172" y="122487"/>
                </a:lnTo>
                <a:lnTo>
                  <a:pt x="23710" y="123946"/>
                </a:lnTo>
                <a:lnTo>
                  <a:pt x="29029" y="114706"/>
                </a:lnTo>
                <a:close/>
                <a:moveTo>
                  <a:pt x="63862" y="114706"/>
                </a:moveTo>
                <a:lnTo>
                  <a:pt x="63862" y="120846"/>
                </a:lnTo>
                <a:lnTo>
                  <a:pt x="61005" y="122487"/>
                </a:lnTo>
                <a:lnTo>
                  <a:pt x="58543" y="123946"/>
                </a:lnTo>
                <a:lnTo>
                  <a:pt x="63862" y="114706"/>
                </a:lnTo>
                <a:close/>
                <a:moveTo>
                  <a:pt x="75504" y="114706"/>
                </a:moveTo>
                <a:lnTo>
                  <a:pt x="75504" y="120846"/>
                </a:lnTo>
                <a:lnTo>
                  <a:pt x="72647" y="122487"/>
                </a:lnTo>
                <a:lnTo>
                  <a:pt x="70185" y="123946"/>
                </a:lnTo>
                <a:lnTo>
                  <a:pt x="75504" y="114706"/>
                </a:lnTo>
                <a:close/>
                <a:moveTo>
                  <a:pt x="98757" y="114706"/>
                </a:moveTo>
                <a:lnTo>
                  <a:pt x="98757" y="120846"/>
                </a:lnTo>
                <a:lnTo>
                  <a:pt x="95899" y="122487"/>
                </a:lnTo>
                <a:lnTo>
                  <a:pt x="93437" y="123946"/>
                </a:lnTo>
                <a:lnTo>
                  <a:pt x="98757" y="114706"/>
                </a:lnTo>
                <a:close/>
                <a:moveTo>
                  <a:pt x="110337" y="114706"/>
                </a:moveTo>
                <a:lnTo>
                  <a:pt x="110337" y="120846"/>
                </a:lnTo>
                <a:lnTo>
                  <a:pt x="107480" y="122487"/>
                </a:lnTo>
                <a:lnTo>
                  <a:pt x="105018" y="123946"/>
                </a:lnTo>
                <a:lnTo>
                  <a:pt x="110337" y="114706"/>
                </a:lnTo>
                <a:close/>
                <a:moveTo>
                  <a:pt x="121979" y="114706"/>
                </a:moveTo>
                <a:lnTo>
                  <a:pt x="121979" y="120846"/>
                </a:lnTo>
                <a:lnTo>
                  <a:pt x="119122" y="122487"/>
                </a:lnTo>
                <a:lnTo>
                  <a:pt x="116660" y="123946"/>
                </a:lnTo>
                <a:lnTo>
                  <a:pt x="121979" y="114706"/>
                </a:lnTo>
                <a:close/>
                <a:moveTo>
                  <a:pt x="133590" y="114736"/>
                </a:moveTo>
                <a:lnTo>
                  <a:pt x="133590" y="120846"/>
                </a:lnTo>
                <a:lnTo>
                  <a:pt x="130733" y="122487"/>
                </a:lnTo>
                <a:lnTo>
                  <a:pt x="128271" y="123946"/>
                </a:lnTo>
                <a:lnTo>
                  <a:pt x="133590" y="114736"/>
                </a:lnTo>
                <a:close/>
                <a:moveTo>
                  <a:pt x="145232" y="114736"/>
                </a:moveTo>
                <a:lnTo>
                  <a:pt x="145232" y="120846"/>
                </a:lnTo>
                <a:lnTo>
                  <a:pt x="142374" y="122487"/>
                </a:lnTo>
                <a:lnTo>
                  <a:pt x="139912" y="123946"/>
                </a:lnTo>
                <a:lnTo>
                  <a:pt x="145232" y="114736"/>
                </a:lnTo>
                <a:close/>
                <a:moveTo>
                  <a:pt x="156843" y="114736"/>
                </a:moveTo>
                <a:lnTo>
                  <a:pt x="156843" y="120846"/>
                </a:lnTo>
                <a:lnTo>
                  <a:pt x="153986" y="122487"/>
                </a:lnTo>
                <a:lnTo>
                  <a:pt x="151523" y="123946"/>
                </a:lnTo>
                <a:lnTo>
                  <a:pt x="156843" y="114736"/>
                </a:lnTo>
                <a:close/>
                <a:moveTo>
                  <a:pt x="168484" y="114736"/>
                </a:moveTo>
                <a:lnTo>
                  <a:pt x="168484" y="120846"/>
                </a:lnTo>
                <a:lnTo>
                  <a:pt x="165627" y="122487"/>
                </a:lnTo>
                <a:lnTo>
                  <a:pt x="163165" y="123946"/>
                </a:lnTo>
                <a:lnTo>
                  <a:pt x="168484" y="114736"/>
                </a:lnTo>
                <a:close/>
                <a:moveTo>
                  <a:pt x="180065" y="114736"/>
                </a:moveTo>
                <a:lnTo>
                  <a:pt x="180065" y="120846"/>
                </a:lnTo>
                <a:lnTo>
                  <a:pt x="177208" y="122487"/>
                </a:lnTo>
                <a:lnTo>
                  <a:pt x="174746" y="123946"/>
                </a:lnTo>
                <a:lnTo>
                  <a:pt x="180065" y="114736"/>
                </a:lnTo>
                <a:close/>
                <a:moveTo>
                  <a:pt x="191676" y="114736"/>
                </a:moveTo>
                <a:lnTo>
                  <a:pt x="191676" y="120846"/>
                </a:lnTo>
                <a:lnTo>
                  <a:pt x="188849" y="122487"/>
                </a:lnTo>
                <a:lnTo>
                  <a:pt x="186357" y="123946"/>
                </a:lnTo>
                <a:lnTo>
                  <a:pt x="191676" y="114736"/>
                </a:lnTo>
                <a:close/>
                <a:moveTo>
                  <a:pt x="203318" y="114736"/>
                </a:moveTo>
                <a:lnTo>
                  <a:pt x="203318" y="120846"/>
                </a:lnTo>
                <a:lnTo>
                  <a:pt x="200461" y="122487"/>
                </a:lnTo>
                <a:lnTo>
                  <a:pt x="197999" y="123946"/>
                </a:lnTo>
                <a:lnTo>
                  <a:pt x="203318" y="114736"/>
                </a:lnTo>
                <a:close/>
                <a:moveTo>
                  <a:pt x="214929" y="114736"/>
                </a:moveTo>
                <a:lnTo>
                  <a:pt x="214929" y="120846"/>
                </a:lnTo>
                <a:lnTo>
                  <a:pt x="212072" y="122487"/>
                </a:lnTo>
                <a:lnTo>
                  <a:pt x="209610" y="123946"/>
                </a:lnTo>
                <a:lnTo>
                  <a:pt x="214929" y="114736"/>
                </a:lnTo>
                <a:close/>
                <a:moveTo>
                  <a:pt x="226570" y="114736"/>
                </a:moveTo>
                <a:lnTo>
                  <a:pt x="226570" y="120846"/>
                </a:lnTo>
                <a:lnTo>
                  <a:pt x="223713" y="122487"/>
                </a:lnTo>
                <a:lnTo>
                  <a:pt x="221251" y="123946"/>
                </a:lnTo>
                <a:lnTo>
                  <a:pt x="226570" y="114736"/>
                </a:lnTo>
                <a:close/>
                <a:moveTo>
                  <a:pt x="238182" y="114736"/>
                </a:moveTo>
                <a:lnTo>
                  <a:pt x="238182" y="120846"/>
                </a:lnTo>
                <a:lnTo>
                  <a:pt x="235355" y="122487"/>
                </a:lnTo>
                <a:lnTo>
                  <a:pt x="232862" y="123946"/>
                </a:lnTo>
                <a:lnTo>
                  <a:pt x="238182" y="114736"/>
                </a:lnTo>
                <a:close/>
                <a:moveTo>
                  <a:pt x="249793" y="114736"/>
                </a:moveTo>
                <a:lnTo>
                  <a:pt x="249793" y="120846"/>
                </a:lnTo>
                <a:lnTo>
                  <a:pt x="246936" y="122487"/>
                </a:lnTo>
                <a:lnTo>
                  <a:pt x="244474" y="123946"/>
                </a:lnTo>
                <a:lnTo>
                  <a:pt x="249793" y="114736"/>
                </a:lnTo>
                <a:close/>
                <a:moveTo>
                  <a:pt x="261404" y="114736"/>
                </a:moveTo>
                <a:lnTo>
                  <a:pt x="261404" y="120846"/>
                </a:lnTo>
                <a:lnTo>
                  <a:pt x="258547" y="122487"/>
                </a:lnTo>
                <a:lnTo>
                  <a:pt x="256085" y="123946"/>
                </a:lnTo>
                <a:lnTo>
                  <a:pt x="261404" y="114736"/>
                </a:lnTo>
                <a:close/>
                <a:moveTo>
                  <a:pt x="156964" y="121058"/>
                </a:moveTo>
                <a:lnTo>
                  <a:pt x="159822" y="122669"/>
                </a:lnTo>
                <a:lnTo>
                  <a:pt x="162284" y="124128"/>
                </a:lnTo>
                <a:lnTo>
                  <a:pt x="151645" y="124128"/>
                </a:lnTo>
                <a:lnTo>
                  <a:pt x="154107" y="122669"/>
                </a:lnTo>
                <a:lnTo>
                  <a:pt x="156964" y="121058"/>
                </a:lnTo>
                <a:close/>
                <a:moveTo>
                  <a:pt x="168575" y="121058"/>
                </a:moveTo>
                <a:lnTo>
                  <a:pt x="171433" y="122669"/>
                </a:lnTo>
                <a:lnTo>
                  <a:pt x="173895" y="124128"/>
                </a:lnTo>
                <a:lnTo>
                  <a:pt x="163256" y="124128"/>
                </a:lnTo>
                <a:lnTo>
                  <a:pt x="165749" y="122669"/>
                </a:lnTo>
                <a:lnTo>
                  <a:pt x="168575" y="121058"/>
                </a:lnTo>
                <a:close/>
                <a:moveTo>
                  <a:pt x="180217" y="121058"/>
                </a:moveTo>
                <a:lnTo>
                  <a:pt x="183074" y="122669"/>
                </a:lnTo>
                <a:lnTo>
                  <a:pt x="185536" y="124128"/>
                </a:lnTo>
                <a:lnTo>
                  <a:pt x="174898" y="124128"/>
                </a:lnTo>
                <a:lnTo>
                  <a:pt x="177360" y="122669"/>
                </a:lnTo>
                <a:lnTo>
                  <a:pt x="180217" y="121058"/>
                </a:lnTo>
                <a:close/>
                <a:moveTo>
                  <a:pt x="191828" y="121058"/>
                </a:moveTo>
                <a:lnTo>
                  <a:pt x="194685" y="122669"/>
                </a:lnTo>
                <a:lnTo>
                  <a:pt x="197147" y="124128"/>
                </a:lnTo>
                <a:lnTo>
                  <a:pt x="186509" y="124128"/>
                </a:lnTo>
                <a:lnTo>
                  <a:pt x="189001" y="122669"/>
                </a:lnTo>
                <a:lnTo>
                  <a:pt x="191828" y="121058"/>
                </a:lnTo>
                <a:close/>
                <a:moveTo>
                  <a:pt x="203470" y="121058"/>
                </a:moveTo>
                <a:lnTo>
                  <a:pt x="206327" y="122669"/>
                </a:lnTo>
                <a:lnTo>
                  <a:pt x="208789" y="124128"/>
                </a:lnTo>
                <a:lnTo>
                  <a:pt x="198151" y="124128"/>
                </a:lnTo>
                <a:lnTo>
                  <a:pt x="200613" y="122669"/>
                </a:lnTo>
                <a:lnTo>
                  <a:pt x="203470" y="121058"/>
                </a:lnTo>
                <a:close/>
                <a:moveTo>
                  <a:pt x="215051" y="121058"/>
                </a:moveTo>
                <a:lnTo>
                  <a:pt x="217908" y="122669"/>
                </a:lnTo>
                <a:lnTo>
                  <a:pt x="220370" y="124128"/>
                </a:lnTo>
                <a:lnTo>
                  <a:pt x="209731" y="124128"/>
                </a:lnTo>
                <a:lnTo>
                  <a:pt x="212193" y="122669"/>
                </a:lnTo>
                <a:lnTo>
                  <a:pt x="215051" y="121058"/>
                </a:lnTo>
                <a:close/>
                <a:moveTo>
                  <a:pt x="226692" y="121058"/>
                </a:moveTo>
                <a:lnTo>
                  <a:pt x="229519" y="122669"/>
                </a:lnTo>
                <a:lnTo>
                  <a:pt x="232011" y="124128"/>
                </a:lnTo>
                <a:lnTo>
                  <a:pt x="221373" y="124128"/>
                </a:lnTo>
                <a:lnTo>
                  <a:pt x="223835" y="122669"/>
                </a:lnTo>
                <a:lnTo>
                  <a:pt x="226692" y="121058"/>
                </a:lnTo>
                <a:close/>
                <a:moveTo>
                  <a:pt x="238303" y="121058"/>
                </a:moveTo>
                <a:lnTo>
                  <a:pt x="241160" y="122669"/>
                </a:lnTo>
                <a:lnTo>
                  <a:pt x="243622" y="124128"/>
                </a:lnTo>
                <a:lnTo>
                  <a:pt x="232984" y="124128"/>
                </a:lnTo>
                <a:lnTo>
                  <a:pt x="235446" y="122669"/>
                </a:lnTo>
                <a:lnTo>
                  <a:pt x="238303" y="121058"/>
                </a:lnTo>
                <a:close/>
                <a:moveTo>
                  <a:pt x="249945" y="121058"/>
                </a:moveTo>
                <a:lnTo>
                  <a:pt x="252772" y="122669"/>
                </a:lnTo>
                <a:lnTo>
                  <a:pt x="255264" y="124128"/>
                </a:lnTo>
                <a:lnTo>
                  <a:pt x="244626" y="124128"/>
                </a:lnTo>
                <a:lnTo>
                  <a:pt x="247088" y="122669"/>
                </a:lnTo>
                <a:lnTo>
                  <a:pt x="249945" y="121058"/>
                </a:lnTo>
                <a:close/>
                <a:moveTo>
                  <a:pt x="261556" y="121058"/>
                </a:moveTo>
                <a:lnTo>
                  <a:pt x="264413" y="122669"/>
                </a:lnTo>
                <a:lnTo>
                  <a:pt x="266875" y="124128"/>
                </a:lnTo>
                <a:lnTo>
                  <a:pt x="256237" y="124128"/>
                </a:lnTo>
                <a:lnTo>
                  <a:pt x="258699" y="122669"/>
                </a:lnTo>
                <a:lnTo>
                  <a:pt x="261556" y="121058"/>
                </a:lnTo>
                <a:close/>
                <a:moveTo>
                  <a:pt x="273198" y="121058"/>
                </a:moveTo>
                <a:lnTo>
                  <a:pt x="276024" y="122669"/>
                </a:lnTo>
                <a:lnTo>
                  <a:pt x="278517" y="124128"/>
                </a:lnTo>
                <a:lnTo>
                  <a:pt x="267878" y="124128"/>
                </a:lnTo>
                <a:lnTo>
                  <a:pt x="270340" y="122669"/>
                </a:lnTo>
                <a:lnTo>
                  <a:pt x="273198" y="121058"/>
                </a:lnTo>
                <a:close/>
                <a:moveTo>
                  <a:pt x="5898" y="121089"/>
                </a:moveTo>
                <a:lnTo>
                  <a:pt x="8755" y="122730"/>
                </a:lnTo>
                <a:lnTo>
                  <a:pt x="11217" y="124159"/>
                </a:lnTo>
                <a:lnTo>
                  <a:pt x="578" y="124159"/>
                </a:lnTo>
                <a:lnTo>
                  <a:pt x="5898" y="121089"/>
                </a:lnTo>
                <a:close/>
                <a:moveTo>
                  <a:pt x="17509" y="121089"/>
                </a:moveTo>
                <a:lnTo>
                  <a:pt x="20366" y="122730"/>
                </a:lnTo>
                <a:lnTo>
                  <a:pt x="22828" y="124159"/>
                </a:lnTo>
                <a:lnTo>
                  <a:pt x="12190" y="124159"/>
                </a:lnTo>
                <a:lnTo>
                  <a:pt x="14682" y="122730"/>
                </a:lnTo>
                <a:lnTo>
                  <a:pt x="17509" y="121089"/>
                </a:lnTo>
                <a:close/>
                <a:moveTo>
                  <a:pt x="29150" y="121089"/>
                </a:moveTo>
                <a:lnTo>
                  <a:pt x="32008" y="122730"/>
                </a:lnTo>
                <a:lnTo>
                  <a:pt x="34470" y="124159"/>
                </a:lnTo>
                <a:lnTo>
                  <a:pt x="23831" y="124159"/>
                </a:lnTo>
                <a:lnTo>
                  <a:pt x="26293" y="122730"/>
                </a:lnTo>
                <a:lnTo>
                  <a:pt x="29150" y="121089"/>
                </a:lnTo>
                <a:close/>
                <a:moveTo>
                  <a:pt x="40762" y="121089"/>
                </a:moveTo>
                <a:lnTo>
                  <a:pt x="43619" y="122730"/>
                </a:lnTo>
                <a:lnTo>
                  <a:pt x="46081" y="124159"/>
                </a:lnTo>
                <a:lnTo>
                  <a:pt x="35442" y="124159"/>
                </a:lnTo>
                <a:lnTo>
                  <a:pt x="37935" y="122730"/>
                </a:lnTo>
                <a:lnTo>
                  <a:pt x="40762" y="121089"/>
                </a:lnTo>
                <a:close/>
                <a:moveTo>
                  <a:pt x="52403" y="121089"/>
                </a:moveTo>
                <a:lnTo>
                  <a:pt x="55260" y="122730"/>
                </a:lnTo>
                <a:lnTo>
                  <a:pt x="57722" y="124159"/>
                </a:lnTo>
                <a:lnTo>
                  <a:pt x="47084" y="124159"/>
                </a:lnTo>
                <a:lnTo>
                  <a:pt x="49546" y="122730"/>
                </a:lnTo>
                <a:lnTo>
                  <a:pt x="52403" y="121089"/>
                </a:lnTo>
                <a:close/>
                <a:moveTo>
                  <a:pt x="64014" y="121089"/>
                </a:moveTo>
                <a:lnTo>
                  <a:pt x="66871" y="122730"/>
                </a:lnTo>
                <a:lnTo>
                  <a:pt x="69334" y="124159"/>
                </a:lnTo>
                <a:lnTo>
                  <a:pt x="58695" y="124159"/>
                </a:lnTo>
                <a:lnTo>
                  <a:pt x="61187" y="122730"/>
                </a:lnTo>
                <a:lnTo>
                  <a:pt x="64014" y="121089"/>
                </a:lnTo>
                <a:close/>
                <a:moveTo>
                  <a:pt x="75625" y="121089"/>
                </a:moveTo>
                <a:lnTo>
                  <a:pt x="78452" y="122730"/>
                </a:lnTo>
                <a:lnTo>
                  <a:pt x="80945" y="124159"/>
                </a:lnTo>
                <a:lnTo>
                  <a:pt x="70306" y="124159"/>
                </a:lnTo>
                <a:lnTo>
                  <a:pt x="72768" y="122730"/>
                </a:lnTo>
                <a:lnTo>
                  <a:pt x="75625" y="121089"/>
                </a:lnTo>
                <a:close/>
                <a:moveTo>
                  <a:pt x="87237" y="121089"/>
                </a:moveTo>
                <a:lnTo>
                  <a:pt x="90094" y="122730"/>
                </a:lnTo>
                <a:lnTo>
                  <a:pt x="92556" y="124159"/>
                </a:lnTo>
                <a:lnTo>
                  <a:pt x="81917" y="124159"/>
                </a:lnTo>
                <a:lnTo>
                  <a:pt x="84379" y="122730"/>
                </a:lnTo>
                <a:lnTo>
                  <a:pt x="87237" y="121089"/>
                </a:lnTo>
                <a:close/>
                <a:moveTo>
                  <a:pt x="98878" y="121089"/>
                </a:moveTo>
                <a:lnTo>
                  <a:pt x="101705" y="122730"/>
                </a:lnTo>
                <a:lnTo>
                  <a:pt x="104197" y="124159"/>
                </a:lnTo>
                <a:lnTo>
                  <a:pt x="93559" y="124159"/>
                </a:lnTo>
                <a:lnTo>
                  <a:pt x="96021" y="122730"/>
                </a:lnTo>
                <a:lnTo>
                  <a:pt x="98878" y="121089"/>
                </a:lnTo>
                <a:close/>
                <a:moveTo>
                  <a:pt x="110489" y="121089"/>
                </a:moveTo>
                <a:lnTo>
                  <a:pt x="113346" y="122730"/>
                </a:lnTo>
                <a:lnTo>
                  <a:pt x="115809" y="124159"/>
                </a:lnTo>
                <a:lnTo>
                  <a:pt x="105170" y="124159"/>
                </a:lnTo>
                <a:lnTo>
                  <a:pt x="107632" y="122730"/>
                </a:lnTo>
                <a:lnTo>
                  <a:pt x="110489" y="121089"/>
                </a:lnTo>
                <a:close/>
                <a:moveTo>
                  <a:pt x="122131" y="121089"/>
                </a:moveTo>
                <a:lnTo>
                  <a:pt x="124958" y="122730"/>
                </a:lnTo>
                <a:lnTo>
                  <a:pt x="127450" y="124159"/>
                </a:lnTo>
                <a:lnTo>
                  <a:pt x="116812" y="124159"/>
                </a:lnTo>
                <a:lnTo>
                  <a:pt x="119274" y="122730"/>
                </a:lnTo>
                <a:lnTo>
                  <a:pt x="122131" y="121089"/>
                </a:lnTo>
                <a:close/>
                <a:moveTo>
                  <a:pt x="133742" y="121089"/>
                </a:moveTo>
                <a:lnTo>
                  <a:pt x="136599" y="122730"/>
                </a:lnTo>
                <a:lnTo>
                  <a:pt x="139061" y="124159"/>
                </a:lnTo>
                <a:lnTo>
                  <a:pt x="128423" y="124159"/>
                </a:lnTo>
                <a:lnTo>
                  <a:pt x="130885" y="122730"/>
                </a:lnTo>
                <a:lnTo>
                  <a:pt x="133742" y="121089"/>
                </a:lnTo>
                <a:close/>
                <a:moveTo>
                  <a:pt x="145323" y="121089"/>
                </a:moveTo>
                <a:lnTo>
                  <a:pt x="148180" y="122730"/>
                </a:lnTo>
                <a:lnTo>
                  <a:pt x="150642" y="124159"/>
                </a:lnTo>
                <a:lnTo>
                  <a:pt x="140004" y="124159"/>
                </a:lnTo>
                <a:lnTo>
                  <a:pt x="142496" y="122730"/>
                </a:lnTo>
                <a:lnTo>
                  <a:pt x="145323" y="121089"/>
                </a:lnTo>
                <a:close/>
                <a:moveTo>
                  <a:pt x="11217" y="124402"/>
                </a:moveTo>
                <a:lnTo>
                  <a:pt x="5898" y="127472"/>
                </a:lnTo>
                <a:lnTo>
                  <a:pt x="578" y="124402"/>
                </a:lnTo>
                <a:close/>
                <a:moveTo>
                  <a:pt x="22828" y="124402"/>
                </a:moveTo>
                <a:lnTo>
                  <a:pt x="17509" y="127472"/>
                </a:lnTo>
                <a:lnTo>
                  <a:pt x="12190" y="124402"/>
                </a:lnTo>
                <a:close/>
                <a:moveTo>
                  <a:pt x="34470" y="124402"/>
                </a:moveTo>
                <a:lnTo>
                  <a:pt x="29150" y="127472"/>
                </a:lnTo>
                <a:lnTo>
                  <a:pt x="23831" y="124402"/>
                </a:lnTo>
                <a:close/>
                <a:moveTo>
                  <a:pt x="46081" y="124402"/>
                </a:moveTo>
                <a:lnTo>
                  <a:pt x="40762" y="127472"/>
                </a:lnTo>
                <a:lnTo>
                  <a:pt x="35442" y="124402"/>
                </a:lnTo>
                <a:close/>
                <a:moveTo>
                  <a:pt x="57722" y="124402"/>
                </a:moveTo>
                <a:lnTo>
                  <a:pt x="52403" y="127472"/>
                </a:lnTo>
                <a:lnTo>
                  <a:pt x="47084" y="124402"/>
                </a:lnTo>
                <a:close/>
                <a:moveTo>
                  <a:pt x="69334" y="124402"/>
                </a:moveTo>
                <a:lnTo>
                  <a:pt x="64014" y="127472"/>
                </a:lnTo>
                <a:lnTo>
                  <a:pt x="58695" y="124402"/>
                </a:lnTo>
                <a:close/>
                <a:moveTo>
                  <a:pt x="80945" y="124402"/>
                </a:moveTo>
                <a:lnTo>
                  <a:pt x="75625" y="127472"/>
                </a:lnTo>
                <a:lnTo>
                  <a:pt x="70306" y="124402"/>
                </a:lnTo>
                <a:close/>
                <a:moveTo>
                  <a:pt x="92556" y="124402"/>
                </a:moveTo>
                <a:lnTo>
                  <a:pt x="87237" y="127472"/>
                </a:lnTo>
                <a:lnTo>
                  <a:pt x="81917" y="124402"/>
                </a:lnTo>
                <a:close/>
                <a:moveTo>
                  <a:pt x="104197" y="124402"/>
                </a:moveTo>
                <a:lnTo>
                  <a:pt x="98878" y="127472"/>
                </a:lnTo>
                <a:lnTo>
                  <a:pt x="93559" y="124402"/>
                </a:lnTo>
                <a:close/>
                <a:moveTo>
                  <a:pt x="115809" y="124402"/>
                </a:moveTo>
                <a:lnTo>
                  <a:pt x="110489" y="127472"/>
                </a:lnTo>
                <a:lnTo>
                  <a:pt x="105170" y="124402"/>
                </a:lnTo>
                <a:close/>
                <a:moveTo>
                  <a:pt x="127450" y="124402"/>
                </a:moveTo>
                <a:lnTo>
                  <a:pt x="122131" y="127472"/>
                </a:lnTo>
                <a:lnTo>
                  <a:pt x="116812" y="124402"/>
                </a:lnTo>
                <a:close/>
                <a:moveTo>
                  <a:pt x="139061" y="124402"/>
                </a:moveTo>
                <a:lnTo>
                  <a:pt x="133742" y="127472"/>
                </a:lnTo>
                <a:lnTo>
                  <a:pt x="128423" y="124402"/>
                </a:lnTo>
                <a:close/>
                <a:moveTo>
                  <a:pt x="150642" y="124402"/>
                </a:moveTo>
                <a:lnTo>
                  <a:pt x="145323" y="127472"/>
                </a:lnTo>
                <a:lnTo>
                  <a:pt x="140004" y="124402"/>
                </a:lnTo>
                <a:close/>
                <a:moveTo>
                  <a:pt x="162284" y="124402"/>
                </a:moveTo>
                <a:lnTo>
                  <a:pt x="156964" y="127472"/>
                </a:lnTo>
                <a:lnTo>
                  <a:pt x="151645" y="124402"/>
                </a:lnTo>
                <a:close/>
                <a:moveTo>
                  <a:pt x="173895" y="124402"/>
                </a:moveTo>
                <a:lnTo>
                  <a:pt x="168575" y="127472"/>
                </a:lnTo>
                <a:lnTo>
                  <a:pt x="163256" y="124402"/>
                </a:lnTo>
                <a:close/>
                <a:moveTo>
                  <a:pt x="185536" y="124402"/>
                </a:moveTo>
                <a:lnTo>
                  <a:pt x="180217" y="127472"/>
                </a:lnTo>
                <a:lnTo>
                  <a:pt x="174898" y="124402"/>
                </a:lnTo>
                <a:close/>
                <a:moveTo>
                  <a:pt x="197147" y="124402"/>
                </a:moveTo>
                <a:lnTo>
                  <a:pt x="191828" y="127472"/>
                </a:lnTo>
                <a:lnTo>
                  <a:pt x="186509" y="124402"/>
                </a:lnTo>
                <a:close/>
                <a:moveTo>
                  <a:pt x="208789" y="124402"/>
                </a:moveTo>
                <a:lnTo>
                  <a:pt x="203470" y="127472"/>
                </a:lnTo>
                <a:lnTo>
                  <a:pt x="198151" y="124402"/>
                </a:lnTo>
                <a:close/>
                <a:moveTo>
                  <a:pt x="220370" y="124402"/>
                </a:moveTo>
                <a:lnTo>
                  <a:pt x="215051" y="127472"/>
                </a:lnTo>
                <a:lnTo>
                  <a:pt x="209731" y="124402"/>
                </a:lnTo>
                <a:close/>
                <a:moveTo>
                  <a:pt x="232011" y="124402"/>
                </a:moveTo>
                <a:lnTo>
                  <a:pt x="226692" y="127472"/>
                </a:lnTo>
                <a:lnTo>
                  <a:pt x="221373" y="124402"/>
                </a:lnTo>
                <a:close/>
                <a:moveTo>
                  <a:pt x="243622" y="124402"/>
                </a:moveTo>
                <a:lnTo>
                  <a:pt x="238303" y="127472"/>
                </a:lnTo>
                <a:lnTo>
                  <a:pt x="232984" y="124402"/>
                </a:lnTo>
                <a:close/>
                <a:moveTo>
                  <a:pt x="255264" y="124402"/>
                </a:moveTo>
                <a:lnTo>
                  <a:pt x="249945" y="127472"/>
                </a:lnTo>
                <a:lnTo>
                  <a:pt x="244626" y="124402"/>
                </a:lnTo>
                <a:close/>
                <a:moveTo>
                  <a:pt x="266875" y="124402"/>
                </a:moveTo>
                <a:lnTo>
                  <a:pt x="261556" y="127472"/>
                </a:lnTo>
                <a:lnTo>
                  <a:pt x="256237" y="124402"/>
                </a:lnTo>
                <a:close/>
                <a:moveTo>
                  <a:pt x="278517" y="124402"/>
                </a:moveTo>
                <a:lnTo>
                  <a:pt x="273198" y="127472"/>
                </a:lnTo>
                <a:lnTo>
                  <a:pt x="267878" y="124402"/>
                </a:lnTo>
                <a:close/>
                <a:moveTo>
                  <a:pt x="11369" y="124615"/>
                </a:moveTo>
                <a:lnTo>
                  <a:pt x="6050" y="133825"/>
                </a:lnTo>
                <a:lnTo>
                  <a:pt x="6050" y="127685"/>
                </a:lnTo>
                <a:lnTo>
                  <a:pt x="11369" y="124615"/>
                </a:lnTo>
                <a:close/>
                <a:moveTo>
                  <a:pt x="22980" y="124615"/>
                </a:moveTo>
                <a:lnTo>
                  <a:pt x="17661" y="133825"/>
                </a:lnTo>
                <a:lnTo>
                  <a:pt x="17661" y="127685"/>
                </a:lnTo>
                <a:lnTo>
                  <a:pt x="22980" y="124615"/>
                </a:lnTo>
                <a:close/>
                <a:moveTo>
                  <a:pt x="34622" y="124615"/>
                </a:moveTo>
                <a:lnTo>
                  <a:pt x="29302" y="133825"/>
                </a:lnTo>
                <a:lnTo>
                  <a:pt x="29302" y="127685"/>
                </a:lnTo>
                <a:lnTo>
                  <a:pt x="34622" y="124615"/>
                </a:lnTo>
                <a:close/>
                <a:moveTo>
                  <a:pt x="46202" y="124615"/>
                </a:moveTo>
                <a:lnTo>
                  <a:pt x="40883" y="133825"/>
                </a:lnTo>
                <a:lnTo>
                  <a:pt x="40883" y="127685"/>
                </a:lnTo>
                <a:lnTo>
                  <a:pt x="46202" y="124615"/>
                </a:lnTo>
                <a:close/>
                <a:moveTo>
                  <a:pt x="57844" y="124615"/>
                </a:moveTo>
                <a:lnTo>
                  <a:pt x="52525" y="133825"/>
                </a:lnTo>
                <a:lnTo>
                  <a:pt x="52525" y="127685"/>
                </a:lnTo>
                <a:lnTo>
                  <a:pt x="57844" y="124615"/>
                </a:lnTo>
                <a:close/>
                <a:moveTo>
                  <a:pt x="69455" y="124615"/>
                </a:moveTo>
                <a:lnTo>
                  <a:pt x="64136" y="133825"/>
                </a:lnTo>
                <a:lnTo>
                  <a:pt x="64136" y="127685"/>
                </a:lnTo>
                <a:lnTo>
                  <a:pt x="69455" y="124615"/>
                </a:lnTo>
                <a:close/>
                <a:moveTo>
                  <a:pt x="81097" y="124615"/>
                </a:moveTo>
                <a:lnTo>
                  <a:pt x="75777" y="133825"/>
                </a:lnTo>
                <a:lnTo>
                  <a:pt x="75777" y="127685"/>
                </a:lnTo>
                <a:lnTo>
                  <a:pt x="81097" y="124615"/>
                </a:lnTo>
                <a:close/>
                <a:moveTo>
                  <a:pt x="92708" y="124615"/>
                </a:moveTo>
                <a:lnTo>
                  <a:pt x="87389" y="133825"/>
                </a:lnTo>
                <a:lnTo>
                  <a:pt x="87389" y="127685"/>
                </a:lnTo>
                <a:lnTo>
                  <a:pt x="92708" y="124615"/>
                </a:lnTo>
                <a:close/>
                <a:moveTo>
                  <a:pt x="104349" y="124615"/>
                </a:moveTo>
                <a:lnTo>
                  <a:pt x="99030" y="133825"/>
                </a:lnTo>
                <a:lnTo>
                  <a:pt x="99030" y="127685"/>
                </a:lnTo>
                <a:lnTo>
                  <a:pt x="104349" y="124615"/>
                </a:lnTo>
                <a:close/>
                <a:moveTo>
                  <a:pt x="115930" y="124615"/>
                </a:moveTo>
                <a:lnTo>
                  <a:pt x="110611" y="133825"/>
                </a:lnTo>
                <a:lnTo>
                  <a:pt x="110611" y="127685"/>
                </a:lnTo>
                <a:lnTo>
                  <a:pt x="115930" y="124615"/>
                </a:lnTo>
                <a:close/>
                <a:moveTo>
                  <a:pt x="127541" y="124615"/>
                </a:moveTo>
                <a:lnTo>
                  <a:pt x="122222" y="133825"/>
                </a:lnTo>
                <a:lnTo>
                  <a:pt x="122222" y="127685"/>
                </a:lnTo>
                <a:lnTo>
                  <a:pt x="127541" y="124615"/>
                </a:lnTo>
                <a:close/>
                <a:moveTo>
                  <a:pt x="139183" y="124615"/>
                </a:moveTo>
                <a:lnTo>
                  <a:pt x="133864" y="133825"/>
                </a:lnTo>
                <a:lnTo>
                  <a:pt x="133864" y="127685"/>
                </a:lnTo>
                <a:lnTo>
                  <a:pt x="139183" y="124615"/>
                </a:lnTo>
                <a:close/>
                <a:moveTo>
                  <a:pt x="150794" y="124615"/>
                </a:moveTo>
                <a:lnTo>
                  <a:pt x="145475" y="133825"/>
                </a:lnTo>
                <a:lnTo>
                  <a:pt x="145475" y="127685"/>
                </a:lnTo>
                <a:lnTo>
                  <a:pt x="150794" y="124615"/>
                </a:lnTo>
                <a:close/>
                <a:moveTo>
                  <a:pt x="162436" y="124615"/>
                </a:moveTo>
                <a:lnTo>
                  <a:pt x="157116" y="133825"/>
                </a:lnTo>
                <a:lnTo>
                  <a:pt x="157116" y="127685"/>
                </a:lnTo>
                <a:lnTo>
                  <a:pt x="162436" y="124615"/>
                </a:lnTo>
                <a:close/>
                <a:moveTo>
                  <a:pt x="174047" y="124615"/>
                </a:moveTo>
                <a:lnTo>
                  <a:pt x="168727" y="133825"/>
                </a:lnTo>
                <a:lnTo>
                  <a:pt x="168727" y="127685"/>
                </a:lnTo>
                <a:lnTo>
                  <a:pt x="174047" y="124615"/>
                </a:lnTo>
                <a:close/>
                <a:moveTo>
                  <a:pt x="185658" y="124615"/>
                </a:moveTo>
                <a:lnTo>
                  <a:pt x="180339" y="133825"/>
                </a:lnTo>
                <a:lnTo>
                  <a:pt x="180339" y="127685"/>
                </a:lnTo>
                <a:lnTo>
                  <a:pt x="185658" y="124615"/>
                </a:lnTo>
                <a:close/>
                <a:moveTo>
                  <a:pt x="197269" y="124615"/>
                </a:moveTo>
                <a:lnTo>
                  <a:pt x="191950" y="133825"/>
                </a:lnTo>
                <a:lnTo>
                  <a:pt x="191950" y="127685"/>
                </a:lnTo>
                <a:lnTo>
                  <a:pt x="197269" y="124615"/>
                </a:lnTo>
                <a:close/>
                <a:moveTo>
                  <a:pt x="208911" y="124615"/>
                </a:moveTo>
                <a:lnTo>
                  <a:pt x="203591" y="133825"/>
                </a:lnTo>
                <a:lnTo>
                  <a:pt x="203591" y="127685"/>
                </a:lnTo>
                <a:lnTo>
                  <a:pt x="208911" y="124615"/>
                </a:lnTo>
                <a:close/>
                <a:moveTo>
                  <a:pt x="220522" y="124615"/>
                </a:moveTo>
                <a:lnTo>
                  <a:pt x="215202" y="133825"/>
                </a:lnTo>
                <a:lnTo>
                  <a:pt x="215202" y="127685"/>
                </a:lnTo>
                <a:lnTo>
                  <a:pt x="220522" y="124615"/>
                </a:lnTo>
                <a:close/>
                <a:moveTo>
                  <a:pt x="232163" y="124615"/>
                </a:moveTo>
                <a:lnTo>
                  <a:pt x="226844" y="133825"/>
                </a:lnTo>
                <a:lnTo>
                  <a:pt x="226844" y="127685"/>
                </a:lnTo>
                <a:lnTo>
                  <a:pt x="232163" y="124615"/>
                </a:lnTo>
                <a:close/>
                <a:moveTo>
                  <a:pt x="243774" y="124615"/>
                </a:moveTo>
                <a:lnTo>
                  <a:pt x="238455" y="133825"/>
                </a:lnTo>
                <a:lnTo>
                  <a:pt x="238455" y="127685"/>
                </a:lnTo>
                <a:lnTo>
                  <a:pt x="243774" y="124615"/>
                </a:lnTo>
                <a:close/>
                <a:moveTo>
                  <a:pt x="255355" y="124615"/>
                </a:moveTo>
                <a:lnTo>
                  <a:pt x="250036" y="133825"/>
                </a:lnTo>
                <a:lnTo>
                  <a:pt x="250036" y="127685"/>
                </a:lnTo>
                <a:lnTo>
                  <a:pt x="255355" y="124615"/>
                </a:lnTo>
                <a:close/>
                <a:moveTo>
                  <a:pt x="266997" y="124615"/>
                </a:moveTo>
                <a:lnTo>
                  <a:pt x="261678" y="133825"/>
                </a:lnTo>
                <a:lnTo>
                  <a:pt x="261678" y="127685"/>
                </a:lnTo>
                <a:lnTo>
                  <a:pt x="266997" y="124615"/>
                </a:lnTo>
                <a:close/>
                <a:moveTo>
                  <a:pt x="278608" y="124615"/>
                </a:moveTo>
                <a:lnTo>
                  <a:pt x="273289" y="133825"/>
                </a:lnTo>
                <a:lnTo>
                  <a:pt x="273289" y="127685"/>
                </a:lnTo>
                <a:lnTo>
                  <a:pt x="278608" y="124615"/>
                </a:lnTo>
                <a:close/>
                <a:moveTo>
                  <a:pt x="457" y="124645"/>
                </a:moveTo>
                <a:lnTo>
                  <a:pt x="5776" y="127685"/>
                </a:lnTo>
                <a:lnTo>
                  <a:pt x="5776" y="133855"/>
                </a:lnTo>
                <a:lnTo>
                  <a:pt x="457" y="124645"/>
                </a:lnTo>
                <a:close/>
                <a:moveTo>
                  <a:pt x="12098" y="124645"/>
                </a:moveTo>
                <a:lnTo>
                  <a:pt x="17418" y="127685"/>
                </a:lnTo>
                <a:lnTo>
                  <a:pt x="17418" y="133855"/>
                </a:lnTo>
                <a:lnTo>
                  <a:pt x="12098" y="124645"/>
                </a:lnTo>
                <a:close/>
                <a:moveTo>
                  <a:pt x="23710" y="124645"/>
                </a:moveTo>
                <a:lnTo>
                  <a:pt x="29029" y="127685"/>
                </a:lnTo>
                <a:lnTo>
                  <a:pt x="29029" y="133855"/>
                </a:lnTo>
                <a:lnTo>
                  <a:pt x="23710" y="124645"/>
                </a:lnTo>
                <a:close/>
                <a:moveTo>
                  <a:pt x="35290" y="124645"/>
                </a:moveTo>
                <a:lnTo>
                  <a:pt x="40610" y="127685"/>
                </a:lnTo>
                <a:lnTo>
                  <a:pt x="40610" y="133855"/>
                </a:lnTo>
                <a:lnTo>
                  <a:pt x="35290" y="124645"/>
                </a:lnTo>
                <a:close/>
                <a:moveTo>
                  <a:pt x="46932" y="124645"/>
                </a:moveTo>
                <a:lnTo>
                  <a:pt x="52251" y="127685"/>
                </a:lnTo>
                <a:lnTo>
                  <a:pt x="52251" y="133855"/>
                </a:lnTo>
                <a:lnTo>
                  <a:pt x="46932" y="124645"/>
                </a:lnTo>
                <a:close/>
                <a:moveTo>
                  <a:pt x="58543" y="124645"/>
                </a:moveTo>
                <a:lnTo>
                  <a:pt x="63862" y="127685"/>
                </a:lnTo>
                <a:lnTo>
                  <a:pt x="63862" y="133855"/>
                </a:lnTo>
                <a:lnTo>
                  <a:pt x="58543" y="124645"/>
                </a:lnTo>
                <a:close/>
                <a:moveTo>
                  <a:pt x="70185" y="124645"/>
                </a:moveTo>
                <a:lnTo>
                  <a:pt x="75504" y="127685"/>
                </a:lnTo>
                <a:lnTo>
                  <a:pt x="75504" y="133855"/>
                </a:lnTo>
                <a:lnTo>
                  <a:pt x="70185" y="124645"/>
                </a:lnTo>
                <a:close/>
                <a:moveTo>
                  <a:pt x="81796" y="124645"/>
                </a:moveTo>
                <a:lnTo>
                  <a:pt x="87115" y="127685"/>
                </a:lnTo>
                <a:lnTo>
                  <a:pt x="87115" y="133855"/>
                </a:lnTo>
                <a:lnTo>
                  <a:pt x="81796" y="124645"/>
                </a:lnTo>
                <a:close/>
                <a:moveTo>
                  <a:pt x="93437" y="124645"/>
                </a:moveTo>
                <a:lnTo>
                  <a:pt x="98757" y="127685"/>
                </a:lnTo>
                <a:lnTo>
                  <a:pt x="98757" y="133855"/>
                </a:lnTo>
                <a:lnTo>
                  <a:pt x="93437" y="124645"/>
                </a:lnTo>
                <a:close/>
                <a:moveTo>
                  <a:pt x="105018" y="124645"/>
                </a:moveTo>
                <a:lnTo>
                  <a:pt x="110337" y="127685"/>
                </a:lnTo>
                <a:lnTo>
                  <a:pt x="110337" y="133855"/>
                </a:lnTo>
                <a:lnTo>
                  <a:pt x="105018" y="124645"/>
                </a:lnTo>
                <a:close/>
                <a:moveTo>
                  <a:pt x="116660" y="124645"/>
                </a:moveTo>
                <a:lnTo>
                  <a:pt x="121979" y="127685"/>
                </a:lnTo>
                <a:lnTo>
                  <a:pt x="121979" y="133855"/>
                </a:lnTo>
                <a:lnTo>
                  <a:pt x="116660" y="124645"/>
                </a:lnTo>
                <a:close/>
                <a:moveTo>
                  <a:pt x="128271" y="124645"/>
                </a:moveTo>
                <a:lnTo>
                  <a:pt x="133590" y="127685"/>
                </a:lnTo>
                <a:lnTo>
                  <a:pt x="133590" y="133855"/>
                </a:lnTo>
                <a:lnTo>
                  <a:pt x="128271" y="124645"/>
                </a:lnTo>
                <a:close/>
                <a:moveTo>
                  <a:pt x="139912" y="124645"/>
                </a:moveTo>
                <a:lnTo>
                  <a:pt x="145232" y="127685"/>
                </a:lnTo>
                <a:lnTo>
                  <a:pt x="145232" y="133855"/>
                </a:lnTo>
                <a:lnTo>
                  <a:pt x="139912" y="124645"/>
                </a:lnTo>
                <a:close/>
                <a:moveTo>
                  <a:pt x="151523" y="124645"/>
                </a:moveTo>
                <a:lnTo>
                  <a:pt x="156843" y="127745"/>
                </a:lnTo>
                <a:lnTo>
                  <a:pt x="156843" y="133855"/>
                </a:lnTo>
                <a:lnTo>
                  <a:pt x="151523" y="124645"/>
                </a:lnTo>
                <a:close/>
                <a:moveTo>
                  <a:pt x="163165" y="124615"/>
                </a:moveTo>
                <a:lnTo>
                  <a:pt x="168484" y="127685"/>
                </a:lnTo>
                <a:lnTo>
                  <a:pt x="168484" y="133855"/>
                </a:lnTo>
                <a:lnTo>
                  <a:pt x="163165" y="124615"/>
                </a:lnTo>
                <a:close/>
                <a:moveTo>
                  <a:pt x="174746" y="124615"/>
                </a:moveTo>
                <a:lnTo>
                  <a:pt x="180065" y="127685"/>
                </a:lnTo>
                <a:lnTo>
                  <a:pt x="180065" y="133855"/>
                </a:lnTo>
                <a:lnTo>
                  <a:pt x="174746" y="124615"/>
                </a:lnTo>
                <a:close/>
                <a:moveTo>
                  <a:pt x="186357" y="124615"/>
                </a:moveTo>
                <a:lnTo>
                  <a:pt x="191676" y="127685"/>
                </a:lnTo>
                <a:lnTo>
                  <a:pt x="191676" y="133855"/>
                </a:lnTo>
                <a:lnTo>
                  <a:pt x="186357" y="124615"/>
                </a:lnTo>
                <a:close/>
                <a:moveTo>
                  <a:pt x="197999" y="124615"/>
                </a:moveTo>
                <a:lnTo>
                  <a:pt x="203318" y="127685"/>
                </a:lnTo>
                <a:lnTo>
                  <a:pt x="203318" y="133855"/>
                </a:lnTo>
                <a:lnTo>
                  <a:pt x="197999" y="124615"/>
                </a:lnTo>
                <a:close/>
                <a:moveTo>
                  <a:pt x="209610" y="124615"/>
                </a:moveTo>
                <a:lnTo>
                  <a:pt x="214929" y="127685"/>
                </a:lnTo>
                <a:lnTo>
                  <a:pt x="214929" y="133855"/>
                </a:lnTo>
                <a:lnTo>
                  <a:pt x="209610" y="124615"/>
                </a:lnTo>
                <a:close/>
                <a:moveTo>
                  <a:pt x="221251" y="124615"/>
                </a:moveTo>
                <a:lnTo>
                  <a:pt x="226570" y="127685"/>
                </a:lnTo>
                <a:lnTo>
                  <a:pt x="226570" y="133855"/>
                </a:lnTo>
                <a:lnTo>
                  <a:pt x="221251" y="124615"/>
                </a:lnTo>
                <a:close/>
                <a:moveTo>
                  <a:pt x="232862" y="124615"/>
                </a:moveTo>
                <a:lnTo>
                  <a:pt x="238182" y="127685"/>
                </a:lnTo>
                <a:lnTo>
                  <a:pt x="238182" y="133855"/>
                </a:lnTo>
                <a:lnTo>
                  <a:pt x="232862" y="124615"/>
                </a:lnTo>
                <a:close/>
                <a:moveTo>
                  <a:pt x="244474" y="124615"/>
                </a:moveTo>
                <a:lnTo>
                  <a:pt x="249793" y="127685"/>
                </a:lnTo>
                <a:lnTo>
                  <a:pt x="249793" y="133855"/>
                </a:lnTo>
                <a:lnTo>
                  <a:pt x="244474" y="124615"/>
                </a:lnTo>
                <a:close/>
                <a:moveTo>
                  <a:pt x="256085" y="124615"/>
                </a:moveTo>
                <a:lnTo>
                  <a:pt x="261404" y="127685"/>
                </a:lnTo>
                <a:lnTo>
                  <a:pt x="261404" y="133855"/>
                </a:lnTo>
                <a:lnTo>
                  <a:pt x="256085" y="124615"/>
                </a:lnTo>
                <a:close/>
                <a:moveTo>
                  <a:pt x="267726" y="124615"/>
                </a:moveTo>
                <a:lnTo>
                  <a:pt x="273046" y="127685"/>
                </a:lnTo>
                <a:lnTo>
                  <a:pt x="273046" y="133855"/>
                </a:lnTo>
                <a:lnTo>
                  <a:pt x="267726" y="124615"/>
                </a:lnTo>
                <a:close/>
                <a:moveTo>
                  <a:pt x="232376" y="124767"/>
                </a:moveTo>
                <a:lnTo>
                  <a:pt x="232376" y="130876"/>
                </a:lnTo>
                <a:lnTo>
                  <a:pt x="227057" y="133976"/>
                </a:lnTo>
                <a:lnTo>
                  <a:pt x="227057" y="133976"/>
                </a:lnTo>
                <a:lnTo>
                  <a:pt x="232376" y="124767"/>
                </a:lnTo>
                <a:close/>
                <a:moveTo>
                  <a:pt x="255872" y="124767"/>
                </a:moveTo>
                <a:lnTo>
                  <a:pt x="261191" y="133976"/>
                </a:lnTo>
                <a:lnTo>
                  <a:pt x="255872" y="130876"/>
                </a:lnTo>
                <a:lnTo>
                  <a:pt x="255872" y="124767"/>
                </a:lnTo>
                <a:close/>
                <a:moveTo>
                  <a:pt x="267210" y="124767"/>
                </a:moveTo>
                <a:lnTo>
                  <a:pt x="267210" y="130876"/>
                </a:lnTo>
                <a:lnTo>
                  <a:pt x="261890" y="133976"/>
                </a:lnTo>
                <a:lnTo>
                  <a:pt x="267210" y="124767"/>
                </a:lnTo>
                <a:close/>
                <a:moveTo>
                  <a:pt x="267483" y="124767"/>
                </a:moveTo>
                <a:lnTo>
                  <a:pt x="272802" y="133976"/>
                </a:lnTo>
                <a:lnTo>
                  <a:pt x="267483" y="130876"/>
                </a:lnTo>
                <a:lnTo>
                  <a:pt x="267483" y="124767"/>
                </a:lnTo>
                <a:close/>
                <a:moveTo>
                  <a:pt x="278851" y="124767"/>
                </a:moveTo>
                <a:lnTo>
                  <a:pt x="278851" y="130876"/>
                </a:lnTo>
                <a:lnTo>
                  <a:pt x="273532" y="133976"/>
                </a:lnTo>
                <a:lnTo>
                  <a:pt x="278851" y="124767"/>
                </a:lnTo>
                <a:close/>
                <a:moveTo>
                  <a:pt x="244" y="124767"/>
                </a:moveTo>
                <a:lnTo>
                  <a:pt x="5563" y="133976"/>
                </a:lnTo>
                <a:lnTo>
                  <a:pt x="214" y="130876"/>
                </a:lnTo>
                <a:lnTo>
                  <a:pt x="214" y="124767"/>
                </a:lnTo>
                <a:close/>
                <a:moveTo>
                  <a:pt x="11855" y="124767"/>
                </a:moveTo>
                <a:lnTo>
                  <a:pt x="17174" y="133976"/>
                </a:lnTo>
                <a:lnTo>
                  <a:pt x="11855" y="130876"/>
                </a:lnTo>
                <a:lnTo>
                  <a:pt x="11855" y="124767"/>
                </a:lnTo>
                <a:close/>
                <a:moveTo>
                  <a:pt x="23497" y="124767"/>
                </a:moveTo>
                <a:lnTo>
                  <a:pt x="28816" y="133976"/>
                </a:lnTo>
                <a:lnTo>
                  <a:pt x="23497" y="130876"/>
                </a:lnTo>
                <a:lnTo>
                  <a:pt x="23497" y="124767"/>
                </a:lnTo>
                <a:close/>
                <a:moveTo>
                  <a:pt x="35078" y="124767"/>
                </a:moveTo>
                <a:lnTo>
                  <a:pt x="40397" y="133976"/>
                </a:lnTo>
                <a:lnTo>
                  <a:pt x="35078" y="130876"/>
                </a:lnTo>
                <a:lnTo>
                  <a:pt x="35078" y="124767"/>
                </a:lnTo>
                <a:close/>
                <a:moveTo>
                  <a:pt x="46689" y="124767"/>
                </a:moveTo>
                <a:lnTo>
                  <a:pt x="52008" y="133976"/>
                </a:lnTo>
                <a:lnTo>
                  <a:pt x="46689" y="130876"/>
                </a:lnTo>
                <a:lnTo>
                  <a:pt x="46689" y="124767"/>
                </a:lnTo>
                <a:close/>
                <a:moveTo>
                  <a:pt x="58330" y="124767"/>
                </a:moveTo>
                <a:lnTo>
                  <a:pt x="63650" y="133976"/>
                </a:lnTo>
                <a:lnTo>
                  <a:pt x="58330" y="130876"/>
                </a:lnTo>
                <a:lnTo>
                  <a:pt x="58330" y="124767"/>
                </a:lnTo>
                <a:close/>
                <a:moveTo>
                  <a:pt x="69941" y="124767"/>
                </a:moveTo>
                <a:lnTo>
                  <a:pt x="75261" y="133976"/>
                </a:lnTo>
                <a:lnTo>
                  <a:pt x="69941" y="130876"/>
                </a:lnTo>
                <a:lnTo>
                  <a:pt x="69941" y="124767"/>
                </a:lnTo>
                <a:close/>
                <a:moveTo>
                  <a:pt x="81583" y="124767"/>
                </a:moveTo>
                <a:lnTo>
                  <a:pt x="86902" y="133976"/>
                </a:lnTo>
                <a:lnTo>
                  <a:pt x="81583" y="130876"/>
                </a:lnTo>
                <a:lnTo>
                  <a:pt x="81583" y="124767"/>
                </a:lnTo>
                <a:close/>
                <a:moveTo>
                  <a:pt x="93194" y="124767"/>
                </a:moveTo>
                <a:lnTo>
                  <a:pt x="98513" y="133976"/>
                </a:lnTo>
                <a:lnTo>
                  <a:pt x="93194" y="130876"/>
                </a:lnTo>
                <a:lnTo>
                  <a:pt x="93194" y="124767"/>
                </a:lnTo>
                <a:close/>
                <a:moveTo>
                  <a:pt x="104775" y="124767"/>
                </a:moveTo>
                <a:lnTo>
                  <a:pt x="110094" y="133976"/>
                </a:lnTo>
                <a:lnTo>
                  <a:pt x="104775" y="130876"/>
                </a:lnTo>
                <a:lnTo>
                  <a:pt x="104775" y="124767"/>
                </a:lnTo>
                <a:close/>
                <a:moveTo>
                  <a:pt x="116416" y="124767"/>
                </a:moveTo>
                <a:lnTo>
                  <a:pt x="121736" y="133976"/>
                </a:lnTo>
                <a:lnTo>
                  <a:pt x="116416" y="130876"/>
                </a:lnTo>
                <a:lnTo>
                  <a:pt x="116416" y="124767"/>
                </a:lnTo>
                <a:close/>
                <a:moveTo>
                  <a:pt x="128058" y="124767"/>
                </a:moveTo>
                <a:lnTo>
                  <a:pt x="133377" y="133976"/>
                </a:lnTo>
                <a:lnTo>
                  <a:pt x="128058" y="130876"/>
                </a:lnTo>
                <a:lnTo>
                  <a:pt x="128058" y="124767"/>
                </a:lnTo>
                <a:close/>
                <a:moveTo>
                  <a:pt x="139669" y="124767"/>
                </a:moveTo>
                <a:lnTo>
                  <a:pt x="144988" y="133976"/>
                </a:lnTo>
                <a:lnTo>
                  <a:pt x="139669" y="130876"/>
                </a:lnTo>
                <a:lnTo>
                  <a:pt x="139669" y="124767"/>
                </a:lnTo>
                <a:close/>
                <a:moveTo>
                  <a:pt x="151311" y="124767"/>
                </a:moveTo>
                <a:lnTo>
                  <a:pt x="156630" y="133976"/>
                </a:lnTo>
                <a:lnTo>
                  <a:pt x="151311" y="130876"/>
                </a:lnTo>
                <a:lnTo>
                  <a:pt x="151311" y="124767"/>
                </a:lnTo>
                <a:close/>
                <a:moveTo>
                  <a:pt x="162648" y="124767"/>
                </a:moveTo>
                <a:lnTo>
                  <a:pt x="162648" y="130876"/>
                </a:lnTo>
                <a:lnTo>
                  <a:pt x="157329" y="133976"/>
                </a:lnTo>
                <a:lnTo>
                  <a:pt x="162648" y="124767"/>
                </a:lnTo>
                <a:close/>
                <a:moveTo>
                  <a:pt x="162922" y="124767"/>
                </a:moveTo>
                <a:lnTo>
                  <a:pt x="168241" y="133976"/>
                </a:lnTo>
                <a:lnTo>
                  <a:pt x="162922" y="130876"/>
                </a:lnTo>
                <a:lnTo>
                  <a:pt x="162922" y="124767"/>
                </a:lnTo>
                <a:close/>
                <a:moveTo>
                  <a:pt x="174290" y="124767"/>
                </a:moveTo>
                <a:lnTo>
                  <a:pt x="174290" y="130876"/>
                </a:lnTo>
                <a:lnTo>
                  <a:pt x="168971" y="133976"/>
                </a:lnTo>
                <a:lnTo>
                  <a:pt x="174290" y="124767"/>
                </a:lnTo>
                <a:close/>
                <a:moveTo>
                  <a:pt x="174503" y="124767"/>
                </a:moveTo>
                <a:lnTo>
                  <a:pt x="179822" y="133976"/>
                </a:lnTo>
                <a:lnTo>
                  <a:pt x="174503" y="130876"/>
                </a:lnTo>
                <a:lnTo>
                  <a:pt x="174503" y="124767"/>
                </a:lnTo>
                <a:close/>
                <a:moveTo>
                  <a:pt x="185871" y="124767"/>
                </a:moveTo>
                <a:lnTo>
                  <a:pt x="185871" y="130876"/>
                </a:lnTo>
                <a:lnTo>
                  <a:pt x="180551" y="133976"/>
                </a:lnTo>
                <a:lnTo>
                  <a:pt x="185871" y="124767"/>
                </a:lnTo>
                <a:close/>
                <a:moveTo>
                  <a:pt x="186144" y="124767"/>
                </a:moveTo>
                <a:lnTo>
                  <a:pt x="191463" y="133976"/>
                </a:lnTo>
                <a:lnTo>
                  <a:pt x="186144" y="130876"/>
                </a:lnTo>
                <a:lnTo>
                  <a:pt x="186144" y="124767"/>
                </a:lnTo>
                <a:close/>
                <a:moveTo>
                  <a:pt x="197512" y="124767"/>
                </a:moveTo>
                <a:lnTo>
                  <a:pt x="197512" y="130876"/>
                </a:lnTo>
                <a:lnTo>
                  <a:pt x="192193" y="133976"/>
                </a:lnTo>
                <a:lnTo>
                  <a:pt x="197512" y="124767"/>
                </a:lnTo>
                <a:close/>
                <a:moveTo>
                  <a:pt x="197755" y="124767"/>
                </a:moveTo>
                <a:lnTo>
                  <a:pt x="203075" y="133976"/>
                </a:lnTo>
                <a:lnTo>
                  <a:pt x="197755" y="130876"/>
                </a:lnTo>
                <a:lnTo>
                  <a:pt x="197755" y="124767"/>
                </a:lnTo>
                <a:close/>
                <a:moveTo>
                  <a:pt x="209123" y="124767"/>
                </a:moveTo>
                <a:lnTo>
                  <a:pt x="209123" y="130876"/>
                </a:lnTo>
                <a:lnTo>
                  <a:pt x="203804" y="133976"/>
                </a:lnTo>
                <a:lnTo>
                  <a:pt x="209123" y="124767"/>
                </a:lnTo>
                <a:close/>
                <a:moveTo>
                  <a:pt x="209397" y="124767"/>
                </a:moveTo>
                <a:lnTo>
                  <a:pt x="214716" y="133976"/>
                </a:lnTo>
                <a:lnTo>
                  <a:pt x="209397" y="130876"/>
                </a:lnTo>
                <a:lnTo>
                  <a:pt x="209397" y="124767"/>
                </a:lnTo>
                <a:close/>
                <a:moveTo>
                  <a:pt x="220765" y="124767"/>
                </a:moveTo>
                <a:lnTo>
                  <a:pt x="220765" y="130876"/>
                </a:lnTo>
                <a:lnTo>
                  <a:pt x="215446" y="133976"/>
                </a:lnTo>
                <a:lnTo>
                  <a:pt x="220765" y="124767"/>
                </a:lnTo>
                <a:close/>
                <a:moveTo>
                  <a:pt x="221008" y="124767"/>
                </a:moveTo>
                <a:lnTo>
                  <a:pt x="226327" y="133976"/>
                </a:lnTo>
                <a:lnTo>
                  <a:pt x="221008" y="130876"/>
                </a:lnTo>
                <a:lnTo>
                  <a:pt x="221008" y="124767"/>
                </a:lnTo>
                <a:close/>
                <a:moveTo>
                  <a:pt x="232650" y="124767"/>
                </a:moveTo>
                <a:lnTo>
                  <a:pt x="237969" y="133976"/>
                </a:lnTo>
                <a:lnTo>
                  <a:pt x="232650" y="130876"/>
                </a:lnTo>
                <a:lnTo>
                  <a:pt x="232650" y="124767"/>
                </a:lnTo>
                <a:close/>
                <a:moveTo>
                  <a:pt x="243957" y="124767"/>
                </a:moveTo>
                <a:lnTo>
                  <a:pt x="243957" y="130876"/>
                </a:lnTo>
                <a:lnTo>
                  <a:pt x="238638" y="133976"/>
                </a:lnTo>
                <a:lnTo>
                  <a:pt x="243957" y="124767"/>
                </a:lnTo>
                <a:close/>
                <a:moveTo>
                  <a:pt x="244230" y="124767"/>
                </a:moveTo>
                <a:lnTo>
                  <a:pt x="249550" y="133976"/>
                </a:lnTo>
                <a:lnTo>
                  <a:pt x="244230" y="130876"/>
                </a:lnTo>
                <a:lnTo>
                  <a:pt x="244230" y="124767"/>
                </a:lnTo>
                <a:close/>
                <a:moveTo>
                  <a:pt x="255598" y="124767"/>
                </a:moveTo>
                <a:lnTo>
                  <a:pt x="255598" y="130876"/>
                </a:lnTo>
                <a:lnTo>
                  <a:pt x="250279" y="133976"/>
                </a:lnTo>
                <a:lnTo>
                  <a:pt x="255598" y="124767"/>
                </a:lnTo>
                <a:close/>
                <a:moveTo>
                  <a:pt x="46446" y="124767"/>
                </a:moveTo>
                <a:lnTo>
                  <a:pt x="46446" y="130937"/>
                </a:lnTo>
                <a:lnTo>
                  <a:pt x="41126" y="134007"/>
                </a:lnTo>
                <a:lnTo>
                  <a:pt x="41126" y="134007"/>
                </a:lnTo>
                <a:lnTo>
                  <a:pt x="46446" y="124767"/>
                </a:lnTo>
                <a:close/>
                <a:moveTo>
                  <a:pt x="58057" y="124767"/>
                </a:moveTo>
                <a:lnTo>
                  <a:pt x="58057" y="130937"/>
                </a:lnTo>
                <a:lnTo>
                  <a:pt x="52737" y="134007"/>
                </a:lnTo>
                <a:lnTo>
                  <a:pt x="52737" y="134007"/>
                </a:lnTo>
                <a:lnTo>
                  <a:pt x="58057" y="124767"/>
                </a:lnTo>
                <a:close/>
                <a:moveTo>
                  <a:pt x="34834" y="124767"/>
                </a:moveTo>
                <a:lnTo>
                  <a:pt x="34834" y="130937"/>
                </a:lnTo>
                <a:lnTo>
                  <a:pt x="29515" y="134007"/>
                </a:lnTo>
                <a:lnTo>
                  <a:pt x="29515" y="134007"/>
                </a:lnTo>
                <a:lnTo>
                  <a:pt x="34834" y="124767"/>
                </a:lnTo>
                <a:close/>
                <a:moveTo>
                  <a:pt x="69698" y="124767"/>
                </a:moveTo>
                <a:lnTo>
                  <a:pt x="69698" y="130937"/>
                </a:lnTo>
                <a:lnTo>
                  <a:pt x="64379" y="134007"/>
                </a:lnTo>
                <a:lnTo>
                  <a:pt x="64379" y="134007"/>
                </a:lnTo>
                <a:lnTo>
                  <a:pt x="69698" y="124767"/>
                </a:lnTo>
                <a:close/>
                <a:moveTo>
                  <a:pt x="81309" y="124767"/>
                </a:moveTo>
                <a:lnTo>
                  <a:pt x="81309" y="130937"/>
                </a:lnTo>
                <a:lnTo>
                  <a:pt x="75990" y="134007"/>
                </a:lnTo>
                <a:lnTo>
                  <a:pt x="75990" y="134007"/>
                </a:lnTo>
                <a:lnTo>
                  <a:pt x="81309" y="124767"/>
                </a:lnTo>
                <a:close/>
                <a:moveTo>
                  <a:pt x="92951" y="124767"/>
                </a:moveTo>
                <a:lnTo>
                  <a:pt x="92951" y="130937"/>
                </a:lnTo>
                <a:lnTo>
                  <a:pt x="87632" y="134007"/>
                </a:lnTo>
                <a:lnTo>
                  <a:pt x="87632" y="134007"/>
                </a:lnTo>
                <a:lnTo>
                  <a:pt x="92951" y="124767"/>
                </a:lnTo>
                <a:close/>
                <a:moveTo>
                  <a:pt x="104562" y="124767"/>
                </a:moveTo>
                <a:lnTo>
                  <a:pt x="104562" y="130937"/>
                </a:lnTo>
                <a:lnTo>
                  <a:pt x="99243" y="134007"/>
                </a:lnTo>
                <a:lnTo>
                  <a:pt x="99243" y="134007"/>
                </a:lnTo>
                <a:lnTo>
                  <a:pt x="104562" y="124767"/>
                </a:lnTo>
                <a:close/>
                <a:moveTo>
                  <a:pt x="116143" y="124767"/>
                </a:moveTo>
                <a:lnTo>
                  <a:pt x="116143" y="130937"/>
                </a:lnTo>
                <a:lnTo>
                  <a:pt x="110824" y="134007"/>
                </a:lnTo>
                <a:lnTo>
                  <a:pt x="110824" y="134007"/>
                </a:lnTo>
                <a:lnTo>
                  <a:pt x="116143" y="124767"/>
                </a:lnTo>
                <a:close/>
                <a:moveTo>
                  <a:pt x="127784" y="124767"/>
                </a:moveTo>
                <a:lnTo>
                  <a:pt x="127784" y="130937"/>
                </a:lnTo>
                <a:lnTo>
                  <a:pt x="122465" y="134007"/>
                </a:lnTo>
                <a:lnTo>
                  <a:pt x="122465" y="134007"/>
                </a:lnTo>
                <a:lnTo>
                  <a:pt x="127784" y="124767"/>
                </a:lnTo>
                <a:close/>
                <a:moveTo>
                  <a:pt x="139396" y="124767"/>
                </a:moveTo>
                <a:lnTo>
                  <a:pt x="139396" y="130937"/>
                </a:lnTo>
                <a:lnTo>
                  <a:pt x="134076" y="134007"/>
                </a:lnTo>
                <a:lnTo>
                  <a:pt x="134076" y="134007"/>
                </a:lnTo>
                <a:lnTo>
                  <a:pt x="139396" y="124767"/>
                </a:lnTo>
                <a:close/>
                <a:moveTo>
                  <a:pt x="151037" y="124767"/>
                </a:moveTo>
                <a:lnTo>
                  <a:pt x="151037" y="130937"/>
                </a:lnTo>
                <a:lnTo>
                  <a:pt x="145718" y="134007"/>
                </a:lnTo>
                <a:lnTo>
                  <a:pt x="145718" y="134007"/>
                </a:lnTo>
                <a:lnTo>
                  <a:pt x="151037" y="124767"/>
                </a:lnTo>
                <a:close/>
                <a:moveTo>
                  <a:pt x="11582" y="124767"/>
                </a:moveTo>
                <a:lnTo>
                  <a:pt x="11582" y="130937"/>
                </a:lnTo>
                <a:lnTo>
                  <a:pt x="6262" y="134007"/>
                </a:lnTo>
                <a:lnTo>
                  <a:pt x="11582" y="124767"/>
                </a:lnTo>
                <a:close/>
                <a:moveTo>
                  <a:pt x="23223" y="124767"/>
                </a:moveTo>
                <a:lnTo>
                  <a:pt x="23223" y="130937"/>
                </a:lnTo>
                <a:lnTo>
                  <a:pt x="17904" y="134007"/>
                </a:lnTo>
                <a:lnTo>
                  <a:pt x="23223" y="124767"/>
                </a:lnTo>
                <a:close/>
                <a:moveTo>
                  <a:pt x="69820" y="131119"/>
                </a:moveTo>
                <a:lnTo>
                  <a:pt x="75048" y="134128"/>
                </a:lnTo>
                <a:lnTo>
                  <a:pt x="75139" y="134189"/>
                </a:lnTo>
                <a:lnTo>
                  <a:pt x="64501" y="134189"/>
                </a:lnTo>
                <a:lnTo>
                  <a:pt x="64622" y="134128"/>
                </a:lnTo>
                <a:lnTo>
                  <a:pt x="69820" y="131119"/>
                </a:lnTo>
                <a:close/>
                <a:moveTo>
                  <a:pt x="127936" y="131119"/>
                </a:moveTo>
                <a:lnTo>
                  <a:pt x="133134" y="134128"/>
                </a:lnTo>
                <a:lnTo>
                  <a:pt x="133256" y="134189"/>
                </a:lnTo>
                <a:lnTo>
                  <a:pt x="122617" y="134189"/>
                </a:lnTo>
                <a:lnTo>
                  <a:pt x="122739" y="134128"/>
                </a:lnTo>
                <a:lnTo>
                  <a:pt x="127936" y="131119"/>
                </a:lnTo>
                <a:close/>
                <a:moveTo>
                  <a:pt x="139548" y="131119"/>
                </a:moveTo>
                <a:lnTo>
                  <a:pt x="144776" y="134128"/>
                </a:lnTo>
                <a:lnTo>
                  <a:pt x="144867" y="134189"/>
                </a:lnTo>
                <a:lnTo>
                  <a:pt x="134228" y="134189"/>
                </a:lnTo>
                <a:lnTo>
                  <a:pt x="134350" y="134128"/>
                </a:lnTo>
                <a:lnTo>
                  <a:pt x="139548" y="131119"/>
                </a:lnTo>
                <a:close/>
                <a:moveTo>
                  <a:pt x="151159" y="131119"/>
                </a:moveTo>
                <a:lnTo>
                  <a:pt x="156356" y="134128"/>
                </a:lnTo>
                <a:lnTo>
                  <a:pt x="156478" y="134189"/>
                </a:lnTo>
                <a:lnTo>
                  <a:pt x="145840" y="134189"/>
                </a:lnTo>
                <a:lnTo>
                  <a:pt x="145931" y="134128"/>
                </a:lnTo>
                <a:lnTo>
                  <a:pt x="151159" y="131119"/>
                </a:lnTo>
                <a:close/>
                <a:moveTo>
                  <a:pt x="162770" y="131119"/>
                </a:moveTo>
                <a:lnTo>
                  <a:pt x="167968" y="134128"/>
                </a:lnTo>
                <a:lnTo>
                  <a:pt x="168089" y="134189"/>
                </a:lnTo>
                <a:lnTo>
                  <a:pt x="157451" y="134189"/>
                </a:lnTo>
                <a:lnTo>
                  <a:pt x="157572" y="134128"/>
                </a:lnTo>
                <a:lnTo>
                  <a:pt x="162770" y="131119"/>
                </a:lnTo>
                <a:close/>
                <a:moveTo>
                  <a:pt x="174411" y="131119"/>
                </a:moveTo>
                <a:lnTo>
                  <a:pt x="179609" y="134128"/>
                </a:lnTo>
                <a:lnTo>
                  <a:pt x="179731" y="134189"/>
                </a:lnTo>
                <a:lnTo>
                  <a:pt x="169092" y="134189"/>
                </a:lnTo>
                <a:lnTo>
                  <a:pt x="169183" y="134128"/>
                </a:lnTo>
                <a:lnTo>
                  <a:pt x="174411" y="131119"/>
                </a:lnTo>
                <a:close/>
                <a:moveTo>
                  <a:pt x="186023" y="131119"/>
                </a:moveTo>
                <a:lnTo>
                  <a:pt x="191220" y="134128"/>
                </a:lnTo>
                <a:lnTo>
                  <a:pt x="191342" y="134189"/>
                </a:lnTo>
                <a:lnTo>
                  <a:pt x="180703" y="134189"/>
                </a:lnTo>
                <a:lnTo>
                  <a:pt x="180825" y="134128"/>
                </a:lnTo>
                <a:lnTo>
                  <a:pt x="186023" y="131119"/>
                </a:lnTo>
                <a:close/>
                <a:moveTo>
                  <a:pt x="197634" y="131119"/>
                </a:moveTo>
                <a:lnTo>
                  <a:pt x="202862" y="134128"/>
                </a:lnTo>
                <a:lnTo>
                  <a:pt x="202953" y="134189"/>
                </a:lnTo>
                <a:lnTo>
                  <a:pt x="192315" y="134189"/>
                </a:lnTo>
                <a:lnTo>
                  <a:pt x="192436" y="134128"/>
                </a:lnTo>
                <a:lnTo>
                  <a:pt x="197634" y="131119"/>
                </a:lnTo>
                <a:close/>
                <a:moveTo>
                  <a:pt x="209245" y="131119"/>
                </a:moveTo>
                <a:lnTo>
                  <a:pt x="214443" y="134128"/>
                </a:lnTo>
                <a:lnTo>
                  <a:pt x="214564" y="134189"/>
                </a:lnTo>
                <a:lnTo>
                  <a:pt x="203926" y="134189"/>
                </a:lnTo>
                <a:lnTo>
                  <a:pt x="204017" y="134128"/>
                </a:lnTo>
                <a:lnTo>
                  <a:pt x="209245" y="131119"/>
                </a:lnTo>
                <a:close/>
                <a:moveTo>
                  <a:pt x="220856" y="131119"/>
                </a:moveTo>
                <a:lnTo>
                  <a:pt x="226084" y="134128"/>
                </a:lnTo>
                <a:lnTo>
                  <a:pt x="226175" y="134189"/>
                </a:lnTo>
                <a:lnTo>
                  <a:pt x="215537" y="134189"/>
                </a:lnTo>
                <a:lnTo>
                  <a:pt x="215658" y="134128"/>
                </a:lnTo>
                <a:lnTo>
                  <a:pt x="220856" y="131119"/>
                </a:lnTo>
                <a:close/>
                <a:moveTo>
                  <a:pt x="232498" y="131119"/>
                </a:moveTo>
                <a:lnTo>
                  <a:pt x="237695" y="134128"/>
                </a:lnTo>
                <a:lnTo>
                  <a:pt x="237817" y="134189"/>
                </a:lnTo>
                <a:lnTo>
                  <a:pt x="227178" y="134189"/>
                </a:lnTo>
                <a:lnTo>
                  <a:pt x="227270" y="134128"/>
                </a:lnTo>
                <a:lnTo>
                  <a:pt x="232498" y="131119"/>
                </a:lnTo>
                <a:close/>
                <a:moveTo>
                  <a:pt x="244109" y="131119"/>
                </a:moveTo>
                <a:lnTo>
                  <a:pt x="249337" y="134128"/>
                </a:lnTo>
                <a:lnTo>
                  <a:pt x="249428" y="134189"/>
                </a:lnTo>
                <a:lnTo>
                  <a:pt x="238790" y="134189"/>
                </a:lnTo>
                <a:lnTo>
                  <a:pt x="238911" y="134128"/>
                </a:lnTo>
                <a:lnTo>
                  <a:pt x="244109" y="131119"/>
                </a:lnTo>
                <a:close/>
                <a:moveTo>
                  <a:pt x="255750" y="131119"/>
                </a:moveTo>
                <a:lnTo>
                  <a:pt x="260948" y="134128"/>
                </a:lnTo>
                <a:lnTo>
                  <a:pt x="261070" y="134189"/>
                </a:lnTo>
                <a:lnTo>
                  <a:pt x="250431" y="134189"/>
                </a:lnTo>
                <a:lnTo>
                  <a:pt x="250553" y="134128"/>
                </a:lnTo>
                <a:lnTo>
                  <a:pt x="255750" y="131119"/>
                </a:lnTo>
                <a:close/>
                <a:moveTo>
                  <a:pt x="267362" y="131119"/>
                </a:moveTo>
                <a:lnTo>
                  <a:pt x="272590" y="134128"/>
                </a:lnTo>
                <a:lnTo>
                  <a:pt x="272681" y="134189"/>
                </a:lnTo>
                <a:lnTo>
                  <a:pt x="262042" y="134189"/>
                </a:lnTo>
                <a:lnTo>
                  <a:pt x="262164" y="134128"/>
                </a:lnTo>
                <a:lnTo>
                  <a:pt x="267362" y="131119"/>
                </a:lnTo>
                <a:close/>
                <a:moveTo>
                  <a:pt x="279003" y="131119"/>
                </a:moveTo>
                <a:lnTo>
                  <a:pt x="284322" y="134189"/>
                </a:lnTo>
                <a:lnTo>
                  <a:pt x="273684" y="134189"/>
                </a:lnTo>
                <a:lnTo>
                  <a:pt x="273805" y="134128"/>
                </a:lnTo>
                <a:lnTo>
                  <a:pt x="279003" y="131119"/>
                </a:lnTo>
                <a:close/>
                <a:moveTo>
                  <a:pt x="11703" y="131150"/>
                </a:moveTo>
                <a:lnTo>
                  <a:pt x="16901" y="134159"/>
                </a:lnTo>
                <a:lnTo>
                  <a:pt x="17023" y="134220"/>
                </a:lnTo>
                <a:lnTo>
                  <a:pt x="6384" y="134220"/>
                </a:lnTo>
                <a:lnTo>
                  <a:pt x="6506" y="134159"/>
                </a:lnTo>
                <a:lnTo>
                  <a:pt x="11703" y="131150"/>
                </a:lnTo>
                <a:close/>
                <a:moveTo>
                  <a:pt x="23345" y="131150"/>
                </a:moveTo>
                <a:lnTo>
                  <a:pt x="28542" y="134159"/>
                </a:lnTo>
                <a:lnTo>
                  <a:pt x="28664" y="134220"/>
                </a:lnTo>
                <a:lnTo>
                  <a:pt x="18026" y="134220"/>
                </a:lnTo>
                <a:lnTo>
                  <a:pt x="18117" y="134159"/>
                </a:lnTo>
                <a:lnTo>
                  <a:pt x="23345" y="131150"/>
                </a:lnTo>
                <a:close/>
                <a:moveTo>
                  <a:pt x="34956" y="131150"/>
                </a:moveTo>
                <a:lnTo>
                  <a:pt x="40154" y="134159"/>
                </a:lnTo>
                <a:lnTo>
                  <a:pt x="40275" y="134220"/>
                </a:lnTo>
                <a:lnTo>
                  <a:pt x="29637" y="134220"/>
                </a:lnTo>
                <a:lnTo>
                  <a:pt x="29758" y="134159"/>
                </a:lnTo>
                <a:lnTo>
                  <a:pt x="34956" y="131150"/>
                </a:lnTo>
                <a:close/>
                <a:moveTo>
                  <a:pt x="46598" y="131150"/>
                </a:moveTo>
                <a:lnTo>
                  <a:pt x="51795" y="134159"/>
                </a:lnTo>
                <a:lnTo>
                  <a:pt x="51917" y="134220"/>
                </a:lnTo>
                <a:lnTo>
                  <a:pt x="41278" y="134220"/>
                </a:lnTo>
                <a:lnTo>
                  <a:pt x="41369" y="134159"/>
                </a:lnTo>
                <a:lnTo>
                  <a:pt x="46598" y="131150"/>
                </a:lnTo>
                <a:close/>
                <a:moveTo>
                  <a:pt x="58178" y="131150"/>
                </a:moveTo>
                <a:lnTo>
                  <a:pt x="63376" y="134159"/>
                </a:lnTo>
                <a:lnTo>
                  <a:pt x="63498" y="134220"/>
                </a:lnTo>
                <a:lnTo>
                  <a:pt x="52859" y="134220"/>
                </a:lnTo>
                <a:lnTo>
                  <a:pt x="52981" y="134159"/>
                </a:lnTo>
                <a:lnTo>
                  <a:pt x="58178" y="131150"/>
                </a:lnTo>
                <a:close/>
                <a:moveTo>
                  <a:pt x="81431" y="131150"/>
                </a:moveTo>
                <a:lnTo>
                  <a:pt x="86629" y="134159"/>
                </a:lnTo>
                <a:lnTo>
                  <a:pt x="86750" y="134220"/>
                </a:lnTo>
                <a:lnTo>
                  <a:pt x="76112" y="134220"/>
                </a:lnTo>
                <a:lnTo>
                  <a:pt x="76233" y="134159"/>
                </a:lnTo>
                <a:lnTo>
                  <a:pt x="81431" y="131150"/>
                </a:lnTo>
                <a:close/>
                <a:moveTo>
                  <a:pt x="93042" y="131150"/>
                </a:moveTo>
                <a:lnTo>
                  <a:pt x="98270" y="134159"/>
                </a:lnTo>
                <a:lnTo>
                  <a:pt x="98361" y="134220"/>
                </a:lnTo>
                <a:lnTo>
                  <a:pt x="87723" y="134220"/>
                </a:lnTo>
                <a:lnTo>
                  <a:pt x="87844" y="134159"/>
                </a:lnTo>
                <a:lnTo>
                  <a:pt x="93042" y="131150"/>
                </a:lnTo>
                <a:close/>
                <a:moveTo>
                  <a:pt x="104684" y="131150"/>
                </a:moveTo>
                <a:lnTo>
                  <a:pt x="109881" y="134159"/>
                </a:lnTo>
                <a:lnTo>
                  <a:pt x="110003" y="134220"/>
                </a:lnTo>
                <a:lnTo>
                  <a:pt x="99364" y="134220"/>
                </a:lnTo>
                <a:lnTo>
                  <a:pt x="99456" y="134159"/>
                </a:lnTo>
                <a:lnTo>
                  <a:pt x="104684" y="131150"/>
                </a:lnTo>
                <a:close/>
                <a:moveTo>
                  <a:pt x="116295" y="131150"/>
                </a:moveTo>
                <a:lnTo>
                  <a:pt x="121493" y="134159"/>
                </a:lnTo>
                <a:lnTo>
                  <a:pt x="121614" y="134220"/>
                </a:lnTo>
                <a:lnTo>
                  <a:pt x="110976" y="134220"/>
                </a:lnTo>
                <a:lnTo>
                  <a:pt x="111097" y="134159"/>
                </a:lnTo>
                <a:lnTo>
                  <a:pt x="116295" y="131150"/>
                </a:lnTo>
                <a:close/>
                <a:moveTo>
                  <a:pt x="17023" y="134463"/>
                </a:moveTo>
                <a:lnTo>
                  <a:pt x="11703" y="137533"/>
                </a:lnTo>
                <a:lnTo>
                  <a:pt x="6384" y="134463"/>
                </a:lnTo>
                <a:close/>
                <a:moveTo>
                  <a:pt x="28664" y="134463"/>
                </a:moveTo>
                <a:lnTo>
                  <a:pt x="23345" y="137533"/>
                </a:lnTo>
                <a:lnTo>
                  <a:pt x="18026" y="134463"/>
                </a:lnTo>
                <a:close/>
                <a:moveTo>
                  <a:pt x="40275" y="134463"/>
                </a:moveTo>
                <a:lnTo>
                  <a:pt x="34956" y="137533"/>
                </a:lnTo>
                <a:lnTo>
                  <a:pt x="29637" y="134463"/>
                </a:lnTo>
                <a:close/>
                <a:moveTo>
                  <a:pt x="51886" y="134463"/>
                </a:moveTo>
                <a:lnTo>
                  <a:pt x="46567" y="137533"/>
                </a:lnTo>
                <a:lnTo>
                  <a:pt x="41248" y="134463"/>
                </a:lnTo>
                <a:close/>
                <a:moveTo>
                  <a:pt x="63528" y="134463"/>
                </a:moveTo>
                <a:lnTo>
                  <a:pt x="58209" y="137533"/>
                </a:lnTo>
                <a:lnTo>
                  <a:pt x="52889" y="134463"/>
                </a:lnTo>
                <a:close/>
                <a:moveTo>
                  <a:pt x="75109" y="134463"/>
                </a:moveTo>
                <a:lnTo>
                  <a:pt x="69789" y="137533"/>
                </a:lnTo>
                <a:lnTo>
                  <a:pt x="64470" y="134463"/>
                </a:lnTo>
                <a:close/>
                <a:moveTo>
                  <a:pt x="86750" y="134463"/>
                </a:moveTo>
                <a:lnTo>
                  <a:pt x="81431" y="137533"/>
                </a:lnTo>
                <a:lnTo>
                  <a:pt x="76112" y="134463"/>
                </a:lnTo>
                <a:close/>
                <a:moveTo>
                  <a:pt x="98361" y="134463"/>
                </a:moveTo>
                <a:lnTo>
                  <a:pt x="93042" y="137533"/>
                </a:lnTo>
                <a:lnTo>
                  <a:pt x="87723" y="134463"/>
                </a:lnTo>
                <a:close/>
                <a:moveTo>
                  <a:pt x="110003" y="134463"/>
                </a:moveTo>
                <a:lnTo>
                  <a:pt x="104684" y="137533"/>
                </a:lnTo>
                <a:lnTo>
                  <a:pt x="99364" y="134463"/>
                </a:lnTo>
                <a:close/>
                <a:moveTo>
                  <a:pt x="121614" y="134463"/>
                </a:moveTo>
                <a:lnTo>
                  <a:pt x="116295" y="137533"/>
                </a:lnTo>
                <a:lnTo>
                  <a:pt x="110976" y="134463"/>
                </a:lnTo>
                <a:close/>
                <a:moveTo>
                  <a:pt x="133256" y="134463"/>
                </a:moveTo>
                <a:lnTo>
                  <a:pt x="127936" y="137533"/>
                </a:lnTo>
                <a:lnTo>
                  <a:pt x="122617" y="134463"/>
                </a:lnTo>
                <a:close/>
                <a:moveTo>
                  <a:pt x="144867" y="134463"/>
                </a:moveTo>
                <a:lnTo>
                  <a:pt x="139548" y="137533"/>
                </a:lnTo>
                <a:lnTo>
                  <a:pt x="134228" y="134463"/>
                </a:lnTo>
                <a:close/>
                <a:moveTo>
                  <a:pt x="156478" y="134463"/>
                </a:moveTo>
                <a:lnTo>
                  <a:pt x="151159" y="137533"/>
                </a:lnTo>
                <a:lnTo>
                  <a:pt x="145840" y="134463"/>
                </a:lnTo>
                <a:close/>
                <a:moveTo>
                  <a:pt x="168089" y="134463"/>
                </a:moveTo>
                <a:lnTo>
                  <a:pt x="162770" y="137533"/>
                </a:lnTo>
                <a:lnTo>
                  <a:pt x="157451" y="134463"/>
                </a:lnTo>
                <a:close/>
                <a:moveTo>
                  <a:pt x="179731" y="134463"/>
                </a:moveTo>
                <a:lnTo>
                  <a:pt x="174411" y="137533"/>
                </a:lnTo>
                <a:lnTo>
                  <a:pt x="169092" y="134463"/>
                </a:lnTo>
                <a:close/>
                <a:moveTo>
                  <a:pt x="191342" y="134463"/>
                </a:moveTo>
                <a:lnTo>
                  <a:pt x="186023" y="137533"/>
                </a:lnTo>
                <a:lnTo>
                  <a:pt x="180703" y="134463"/>
                </a:lnTo>
                <a:close/>
                <a:moveTo>
                  <a:pt x="202953" y="134463"/>
                </a:moveTo>
                <a:lnTo>
                  <a:pt x="197634" y="137533"/>
                </a:lnTo>
                <a:lnTo>
                  <a:pt x="192315" y="134463"/>
                </a:lnTo>
                <a:close/>
                <a:moveTo>
                  <a:pt x="214564" y="134463"/>
                </a:moveTo>
                <a:lnTo>
                  <a:pt x="209245" y="137533"/>
                </a:lnTo>
                <a:lnTo>
                  <a:pt x="203926" y="134463"/>
                </a:lnTo>
                <a:close/>
                <a:moveTo>
                  <a:pt x="226175" y="134463"/>
                </a:moveTo>
                <a:lnTo>
                  <a:pt x="220856" y="137533"/>
                </a:lnTo>
                <a:lnTo>
                  <a:pt x="215537" y="134463"/>
                </a:lnTo>
                <a:close/>
                <a:moveTo>
                  <a:pt x="237817" y="134463"/>
                </a:moveTo>
                <a:lnTo>
                  <a:pt x="232498" y="137533"/>
                </a:lnTo>
                <a:lnTo>
                  <a:pt x="227178" y="134463"/>
                </a:lnTo>
                <a:close/>
                <a:moveTo>
                  <a:pt x="249428" y="134463"/>
                </a:moveTo>
                <a:lnTo>
                  <a:pt x="244109" y="137533"/>
                </a:lnTo>
                <a:lnTo>
                  <a:pt x="238790" y="134463"/>
                </a:lnTo>
                <a:close/>
                <a:moveTo>
                  <a:pt x="261070" y="134463"/>
                </a:moveTo>
                <a:lnTo>
                  <a:pt x="255750" y="137533"/>
                </a:lnTo>
                <a:lnTo>
                  <a:pt x="250431" y="134463"/>
                </a:lnTo>
                <a:close/>
                <a:moveTo>
                  <a:pt x="272681" y="134463"/>
                </a:moveTo>
                <a:lnTo>
                  <a:pt x="267362" y="137533"/>
                </a:lnTo>
                <a:lnTo>
                  <a:pt x="262042" y="134463"/>
                </a:lnTo>
                <a:close/>
                <a:moveTo>
                  <a:pt x="284292" y="134463"/>
                </a:moveTo>
                <a:lnTo>
                  <a:pt x="278973" y="137533"/>
                </a:lnTo>
                <a:lnTo>
                  <a:pt x="273653" y="134463"/>
                </a:lnTo>
                <a:close/>
                <a:moveTo>
                  <a:pt x="17174" y="134676"/>
                </a:moveTo>
                <a:lnTo>
                  <a:pt x="11855" y="143885"/>
                </a:lnTo>
                <a:lnTo>
                  <a:pt x="11855" y="137776"/>
                </a:lnTo>
                <a:lnTo>
                  <a:pt x="17174" y="134676"/>
                </a:lnTo>
                <a:close/>
                <a:moveTo>
                  <a:pt x="28816" y="134676"/>
                </a:moveTo>
                <a:lnTo>
                  <a:pt x="23497" y="143885"/>
                </a:lnTo>
                <a:lnTo>
                  <a:pt x="23497" y="137776"/>
                </a:lnTo>
                <a:lnTo>
                  <a:pt x="28816" y="134676"/>
                </a:lnTo>
                <a:close/>
                <a:moveTo>
                  <a:pt x="40427" y="134676"/>
                </a:moveTo>
                <a:lnTo>
                  <a:pt x="35108" y="143885"/>
                </a:lnTo>
                <a:lnTo>
                  <a:pt x="35108" y="137776"/>
                </a:lnTo>
                <a:lnTo>
                  <a:pt x="40427" y="134676"/>
                </a:lnTo>
                <a:close/>
                <a:moveTo>
                  <a:pt x="52008" y="134676"/>
                </a:moveTo>
                <a:lnTo>
                  <a:pt x="46689" y="143885"/>
                </a:lnTo>
                <a:lnTo>
                  <a:pt x="46689" y="137776"/>
                </a:lnTo>
                <a:lnTo>
                  <a:pt x="52008" y="134676"/>
                </a:lnTo>
                <a:close/>
                <a:moveTo>
                  <a:pt x="63650" y="134676"/>
                </a:moveTo>
                <a:lnTo>
                  <a:pt x="58330" y="143885"/>
                </a:lnTo>
                <a:lnTo>
                  <a:pt x="58330" y="137776"/>
                </a:lnTo>
                <a:lnTo>
                  <a:pt x="63650" y="134676"/>
                </a:lnTo>
                <a:close/>
                <a:moveTo>
                  <a:pt x="75261" y="134676"/>
                </a:moveTo>
                <a:lnTo>
                  <a:pt x="69941" y="143885"/>
                </a:lnTo>
                <a:lnTo>
                  <a:pt x="69941" y="137776"/>
                </a:lnTo>
                <a:lnTo>
                  <a:pt x="75261" y="134676"/>
                </a:lnTo>
                <a:close/>
                <a:moveTo>
                  <a:pt x="86902" y="134676"/>
                </a:moveTo>
                <a:lnTo>
                  <a:pt x="81583" y="143885"/>
                </a:lnTo>
                <a:lnTo>
                  <a:pt x="81583" y="137776"/>
                </a:lnTo>
                <a:lnTo>
                  <a:pt x="86902" y="134676"/>
                </a:lnTo>
                <a:close/>
                <a:moveTo>
                  <a:pt x="98513" y="134676"/>
                </a:moveTo>
                <a:lnTo>
                  <a:pt x="93194" y="143885"/>
                </a:lnTo>
                <a:lnTo>
                  <a:pt x="93194" y="137776"/>
                </a:lnTo>
                <a:lnTo>
                  <a:pt x="98513" y="134676"/>
                </a:lnTo>
                <a:close/>
                <a:moveTo>
                  <a:pt x="110155" y="134676"/>
                </a:moveTo>
                <a:lnTo>
                  <a:pt x="104836" y="143885"/>
                </a:lnTo>
                <a:lnTo>
                  <a:pt x="104836" y="137776"/>
                </a:lnTo>
                <a:lnTo>
                  <a:pt x="110155" y="134676"/>
                </a:lnTo>
                <a:close/>
                <a:moveTo>
                  <a:pt x="121736" y="134676"/>
                </a:moveTo>
                <a:lnTo>
                  <a:pt x="116416" y="143885"/>
                </a:lnTo>
                <a:lnTo>
                  <a:pt x="116416" y="137776"/>
                </a:lnTo>
                <a:lnTo>
                  <a:pt x="121736" y="134676"/>
                </a:lnTo>
                <a:close/>
                <a:moveTo>
                  <a:pt x="133377" y="134676"/>
                </a:moveTo>
                <a:lnTo>
                  <a:pt x="128058" y="143885"/>
                </a:lnTo>
                <a:lnTo>
                  <a:pt x="128058" y="137776"/>
                </a:lnTo>
                <a:lnTo>
                  <a:pt x="133377" y="134676"/>
                </a:lnTo>
                <a:close/>
                <a:moveTo>
                  <a:pt x="144988" y="134676"/>
                </a:moveTo>
                <a:lnTo>
                  <a:pt x="139669" y="143885"/>
                </a:lnTo>
                <a:lnTo>
                  <a:pt x="139669" y="137776"/>
                </a:lnTo>
                <a:lnTo>
                  <a:pt x="144988" y="134676"/>
                </a:lnTo>
                <a:close/>
                <a:moveTo>
                  <a:pt x="156630" y="134676"/>
                </a:moveTo>
                <a:lnTo>
                  <a:pt x="151311" y="143885"/>
                </a:lnTo>
                <a:lnTo>
                  <a:pt x="151311" y="137776"/>
                </a:lnTo>
                <a:lnTo>
                  <a:pt x="156630" y="134676"/>
                </a:lnTo>
                <a:close/>
                <a:moveTo>
                  <a:pt x="168241" y="134676"/>
                </a:moveTo>
                <a:lnTo>
                  <a:pt x="162922" y="143885"/>
                </a:lnTo>
                <a:lnTo>
                  <a:pt x="162922" y="137776"/>
                </a:lnTo>
                <a:lnTo>
                  <a:pt x="168241" y="134676"/>
                </a:lnTo>
                <a:close/>
                <a:moveTo>
                  <a:pt x="179822" y="134676"/>
                </a:moveTo>
                <a:lnTo>
                  <a:pt x="174503" y="143885"/>
                </a:lnTo>
                <a:lnTo>
                  <a:pt x="174503" y="137776"/>
                </a:lnTo>
                <a:lnTo>
                  <a:pt x="179822" y="134676"/>
                </a:lnTo>
                <a:close/>
                <a:moveTo>
                  <a:pt x="191463" y="134676"/>
                </a:moveTo>
                <a:lnTo>
                  <a:pt x="186144" y="143885"/>
                </a:lnTo>
                <a:lnTo>
                  <a:pt x="186144" y="137776"/>
                </a:lnTo>
                <a:lnTo>
                  <a:pt x="191463" y="134676"/>
                </a:lnTo>
                <a:close/>
                <a:moveTo>
                  <a:pt x="203075" y="134676"/>
                </a:moveTo>
                <a:lnTo>
                  <a:pt x="197755" y="143885"/>
                </a:lnTo>
                <a:lnTo>
                  <a:pt x="197755" y="137776"/>
                </a:lnTo>
                <a:lnTo>
                  <a:pt x="203075" y="134676"/>
                </a:lnTo>
                <a:close/>
                <a:moveTo>
                  <a:pt x="214716" y="134676"/>
                </a:moveTo>
                <a:lnTo>
                  <a:pt x="209397" y="143885"/>
                </a:lnTo>
                <a:lnTo>
                  <a:pt x="209397" y="137776"/>
                </a:lnTo>
                <a:lnTo>
                  <a:pt x="214716" y="134676"/>
                </a:lnTo>
                <a:close/>
                <a:moveTo>
                  <a:pt x="226327" y="134676"/>
                </a:moveTo>
                <a:lnTo>
                  <a:pt x="221008" y="143885"/>
                </a:lnTo>
                <a:lnTo>
                  <a:pt x="221008" y="137776"/>
                </a:lnTo>
                <a:lnTo>
                  <a:pt x="226327" y="134676"/>
                </a:lnTo>
                <a:close/>
                <a:moveTo>
                  <a:pt x="237969" y="134676"/>
                </a:moveTo>
                <a:lnTo>
                  <a:pt x="232650" y="143885"/>
                </a:lnTo>
                <a:lnTo>
                  <a:pt x="232650" y="137776"/>
                </a:lnTo>
                <a:lnTo>
                  <a:pt x="237969" y="134676"/>
                </a:lnTo>
                <a:close/>
                <a:moveTo>
                  <a:pt x="249550" y="134676"/>
                </a:moveTo>
                <a:lnTo>
                  <a:pt x="244230" y="143885"/>
                </a:lnTo>
                <a:lnTo>
                  <a:pt x="244230" y="137776"/>
                </a:lnTo>
                <a:lnTo>
                  <a:pt x="249550" y="134676"/>
                </a:lnTo>
                <a:close/>
                <a:moveTo>
                  <a:pt x="261191" y="134676"/>
                </a:moveTo>
                <a:lnTo>
                  <a:pt x="255872" y="143885"/>
                </a:lnTo>
                <a:lnTo>
                  <a:pt x="255872" y="137776"/>
                </a:lnTo>
                <a:lnTo>
                  <a:pt x="261191" y="134676"/>
                </a:lnTo>
                <a:close/>
                <a:moveTo>
                  <a:pt x="272802" y="134676"/>
                </a:moveTo>
                <a:lnTo>
                  <a:pt x="267483" y="143885"/>
                </a:lnTo>
                <a:lnTo>
                  <a:pt x="267483" y="137776"/>
                </a:lnTo>
                <a:lnTo>
                  <a:pt x="272802" y="134676"/>
                </a:lnTo>
                <a:close/>
                <a:moveTo>
                  <a:pt x="284444" y="134676"/>
                </a:moveTo>
                <a:lnTo>
                  <a:pt x="279125" y="143885"/>
                </a:lnTo>
                <a:lnTo>
                  <a:pt x="279125" y="137776"/>
                </a:lnTo>
                <a:lnTo>
                  <a:pt x="284444" y="134676"/>
                </a:lnTo>
                <a:close/>
                <a:moveTo>
                  <a:pt x="6262" y="134736"/>
                </a:moveTo>
                <a:lnTo>
                  <a:pt x="11582" y="137776"/>
                </a:lnTo>
                <a:lnTo>
                  <a:pt x="11582" y="143916"/>
                </a:lnTo>
                <a:lnTo>
                  <a:pt x="6262" y="134736"/>
                </a:lnTo>
                <a:close/>
                <a:moveTo>
                  <a:pt x="17904" y="134736"/>
                </a:moveTo>
                <a:lnTo>
                  <a:pt x="23223" y="137776"/>
                </a:lnTo>
                <a:lnTo>
                  <a:pt x="23223" y="143916"/>
                </a:lnTo>
                <a:lnTo>
                  <a:pt x="17904" y="134736"/>
                </a:lnTo>
                <a:close/>
                <a:moveTo>
                  <a:pt x="29515" y="134736"/>
                </a:moveTo>
                <a:lnTo>
                  <a:pt x="34834" y="137776"/>
                </a:lnTo>
                <a:lnTo>
                  <a:pt x="34834" y="143916"/>
                </a:lnTo>
                <a:lnTo>
                  <a:pt x="29515" y="134736"/>
                </a:lnTo>
                <a:close/>
                <a:moveTo>
                  <a:pt x="41126" y="134736"/>
                </a:moveTo>
                <a:lnTo>
                  <a:pt x="46446" y="137776"/>
                </a:lnTo>
                <a:lnTo>
                  <a:pt x="46446" y="143916"/>
                </a:lnTo>
                <a:lnTo>
                  <a:pt x="41126" y="134736"/>
                </a:lnTo>
                <a:close/>
                <a:moveTo>
                  <a:pt x="52737" y="134736"/>
                </a:moveTo>
                <a:lnTo>
                  <a:pt x="58057" y="137776"/>
                </a:lnTo>
                <a:lnTo>
                  <a:pt x="58057" y="143916"/>
                </a:lnTo>
                <a:lnTo>
                  <a:pt x="52737" y="134736"/>
                </a:lnTo>
                <a:close/>
                <a:moveTo>
                  <a:pt x="64379" y="134736"/>
                </a:moveTo>
                <a:lnTo>
                  <a:pt x="69698" y="137776"/>
                </a:lnTo>
                <a:lnTo>
                  <a:pt x="69698" y="143916"/>
                </a:lnTo>
                <a:lnTo>
                  <a:pt x="64379" y="134736"/>
                </a:lnTo>
                <a:close/>
                <a:moveTo>
                  <a:pt x="75990" y="134736"/>
                </a:moveTo>
                <a:lnTo>
                  <a:pt x="81309" y="137776"/>
                </a:lnTo>
                <a:lnTo>
                  <a:pt x="81309" y="143916"/>
                </a:lnTo>
                <a:lnTo>
                  <a:pt x="75990" y="134736"/>
                </a:lnTo>
                <a:close/>
                <a:moveTo>
                  <a:pt x="87632" y="134736"/>
                </a:moveTo>
                <a:lnTo>
                  <a:pt x="92951" y="137776"/>
                </a:lnTo>
                <a:lnTo>
                  <a:pt x="92951" y="143916"/>
                </a:lnTo>
                <a:lnTo>
                  <a:pt x="87632" y="134736"/>
                </a:lnTo>
                <a:close/>
                <a:moveTo>
                  <a:pt x="99243" y="134736"/>
                </a:moveTo>
                <a:lnTo>
                  <a:pt x="104562" y="137776"/>
                </a:lnTo>
                <a:lnTo>
                  <a:pt x="104562" y="143916"/>
                </a:lnTo>
                <a:lnTo>
                  <a:pt x="99243" y="134736"/>
                </a:lnTo>
                <a:close/>
                <a:moveTo>
                  <a:pt x="110824" y="134736"/>
                </a:moveTo>
                <a:lnTo>
                  <a:pt x="116143" y="137776"/>
                </a:lnTo>
                <a:lnTo>
                  <a:pt x="116143" y="143916"/>
                </a:lnTo>
                <a:lnTo>
                  <a:pt x="110824" y="134736"/>
                </a:lnTo>
                <a:close/>
                <a:moveTo>
                  <a:pt x="122465" y="134736"/>
                </a:moveTo>
                <a:lnTo>
                  <a:pt x="127784" y="137776"/>
                </a:lnTo>
                <a:lnTo>
                  <a:pt x="127784" y="143916"/>
                </a:lnTo>
                <a:lnTo>
                  <a:pt x="122465" y="134736"/>
                </a:lnTo>
                <a:close/>
                <a:moveTo>
                  <a:pt x="134076" y="134736"/>
                </a:moveTo>
                <a:lnTo>
                  <a:pt x="139396" y="137776"/>
                </a:lnTo>
                <a:lnTo>
                  <a:pt x="139396" y="143916"/>
                </a:lnTo>
                <a:lnTo>
                  <a:pt x="134076" y="134736"/>
                </a:lnTo>
                <a:close/>
                <a:moveTo>
                  <a:pt x="145718" y="134736"/>
                </a:moveTo>
                <a:lnTo>
                  <a:pt x="151037" y="137776"/>
                </a:lnTo>
                <a:lnTo>
                  <a:pt x="151037" y="143916"/>
                </a:lnTo>
                <a:lnTo>
                  <a:pt x="145718" y="134736"/>
                </a:lnTo>
                <a:close/>
                <a:moveTo>
                  <a:pt x="157329" y="134736"/>
                </a:moveTo>
                <a:lnTo>
                  <a:pt x="162648" y="137776"/>
                </a:lnTo>
                <a:lnTo>
                  <a:pt x="162648" y="143916"/>
                </a:lnTo>
                <a:lnTo>
                  <a:pt x="157329" y="134736"/>
                </a:lnTo>
                <a:close/>
                <a:moveTo>
                  <a:pt x="168971" y="134676"/>
                </a:moveTo>
                <a:lnTo>
                  <a:pt x="174290" y="137776"/>
                </a:lnTo>
                <a:lnTo>
                  <a:pt x="174290" y="143916"/>
                </a:lnTo>
                <a:lnTo>
                  <a:pt x="168971" y="134676"/>
                </a:lnTo>
                <a:close/>
                <a:moveTo>
                  <a:pt x="180551" y="134676"/>
                </a:moveTo>
                <a:lnTo>
                  <a:pt x="185871" y="137776"/>
                </a:lnTo>
                <a:lnTo>
                  <a:pt x="185871" y="143916"/>
                </a:lnTo>
                <a:lnTo>
                  <a:pt x="180551" y="134676"/>
                </a:lnTo>
                <a:close/>
                <a:moveTo>
                  <a:pt x="192193" y="134676"/>
                </a:moveTo>
                <a:lnTo>
                  <a:pt x="197512" y="137776"/>
                </a:lnTo>
                <a:lnTo>
                  <a:pt x="197512" y="143916"/>
                </a:lnTo>
                <a:lnTo>
                  <a:pt x="192193" y="134676"/>
                </a:lnTo>
                <a:close/>
                <a:moveTo>
                  <a:pt x="203804" y="134676"/>
                </a:moveTo>
                <a:lnTo>
                  <a:pt x="209123" y="137776"/>
                </a:lnTo>
                <a:lnTo>
                  <a:pt x="209123" y="143916"/>
                </a:lnTo>
                <a:lnTo>
                  <a:pt x="203804" y="134676"/>
                </a:lnTo>
                <a:close/>
                <a:moveTo>
                  <a:pt x="215446" y="134676"/>
                </a:moveTo>
                <a:lnTo>
                  <a:pt x="220765" y="137776"/>
                </a:lnTo>
                <a:lnTo>
                  <a:pt x="220765" y="143916"/>
                </a:lnTo>
                <a:lnTo>
                  <a:pt x="215446" y="134676"/>
                </a:lnTo>
                <a:close/>
                <a:moveTo>
                  <a:pt x="227057" y="134676"/>
                </a:moveTo>
                <a:lnTo>
                  <a:pt x="232376" y="137776"/>
                </a:lnTo>
                <a:lnTo>
                  <a:pt x="232376" y="143916"/>
                </a:lnTo>
                <a:lnTo>
                  <a:pt x="227057" y="134676"/>
                </a:lnTo>
                <a:close/>
                <a:moveTo>
                  <a:pt x="238668" y="134676"/>
                </a:moveTo>
                <a:lnTo>
                  <a:pt x="243987" y="137776"/>
                </a:lnTo>
                <a:lnTo>
                  <a:pt x="243987" y="143916"/>
                </a:lnTo>
                <a:lnTo>
                  <a:pt x="238668" y="134676"/>
                </a:lnTo>
                <a:close/>
                <a:moveTo>
                  <a:pt x="250279" y="134676"/>
                </a:moveTo>
                <a:lnTo>
                  <a:pt x="255598" y="137776"/>
                </a:lnTo>
                <a:lnTo>
                  <a:pt x="255598" y="143916"/>
                </a:lnTo>
                <a:lnTo>
                  <a:pt x="250279" y="134676"/>
                </a:lnTo>
                <a:close/>
                <a:moveTo>
                  <a:pt x="261890" y="134676"/>
                </a:moveTo>
                <a:lnTo>
                  <a:pt x="267210" y="137776"/>
                </a:lnTo>
                <a:lnTo>
                  <a:pt x="267210" y="143916"/>
                </a:lnTo>
                <a:lnTo>
                  <a:pt x="261890" y="134676"/>
                </a:lnTo>
                <a:close/>
                <a:moveTo>
                  <a:pt x="273532" y="134676"/>
                </a:moveTo>
                <a:lnTo>
                  <a:pt x="278851" y="137776"/>
                </a:lnTo>
                <a:lnTo>
                  <a:pt x="278851" y="143916"/>
                </a:lnTo>
                <a:lnTo>
                  <a:pt x="273532" y="134676"/>
                </a:lnTo>
                <a:close/>
                <a:moveTo>
                  <a:pt x="203591" y="134797"/>
                </a:moveTo>
                <a:lnTo>
                  <a:pt x="208911" y="143977"/>
                </a:lnTo>
                <a:lnTo>
                  <a:pt x="208911" y="143977"/>
                </a:lnTo>
                <a:lnTo>
                  <a:pt x="206418" y="142578"/>
                </a:lnTo>
                <a:lnTo>
                  <a:pt x="203591" y="140937"/>
                </a:lnTo>
                <a:lnTo>
                  <a:pt x="203591" y="134797"/>
                </a:lnTo>
                <a:close/>
                <a:moveTo>
                  <a:pt x="168697" y="134797"/>
                </a:moveTo>
                <a:lnTo>
                  <a:pt x="174016" y="143977"/>
                </a:lnTo>
                <a:lnTo>
                  <a:pt x="174016" y="143977"/>
                </a:lnTo>
                <a:lnTo>
                  <a:pt x="171554" y="142578"/>
                </a:lnTo>
                <a:lnTo>
                  <a:pt x="168697" y="140937"/>
                </a:lnTo>
                <a:lnTo>
                  <a:pt x="168697" y="134797"/>
                </a:lnTo>
                <a:close/>
                <a:moveTo>
                  <a:pt x="191950" y="134797"/>
                </a:moveTo>
                <a:lnTo>
                  <a:pt x="197269" y="143977"/>
                </a:lnTo>
                <a:lnTo>
                  <a:pt x="197269" y="143977"/>
                </a:lnTo>
                <a:lnTo>
                  <a:pt x="194807" y="142578"/>
                </a:lnTo>
                <a:lnTo>
                  <a:pt x="191950" y="140937"/>
                </a:lnTo>
                <a:lnTo>
                  <a:pt x="191950" y="134797"/>
                </a:lnTo>
                <a:close/>
                <a:moveTo>
                  <a:pt x="226783" y="134797"/>
                </a:moveTo>
                <a:lnTo>
                  <a:pt x="232103" y="143977"/>
                </a:lnTo>
                <a:lnTo>
                  <a:pt x="232103" y="143977"/>
                </a:lnTo>
                <a:lnTo>
                  <a:pt x="229640" y="142578"/>
                </a:lnTo>
                <a:lnTo>
                  <a:pt x="226783" y="140937"/>
                </a:lnTo>
                <a:lnTo>
                  <a:pt x="226783" y="134797"/>
                </a:lnTo>
                <a:close/>
                <a:moveTo>
                  <a:pt x="238425" y="134797"/>
                </a:moveTo>
                <a:lnTo>
                  <a:pt x="243744" y="143977"/>
                </a:lnTo>
                <a:lnTo>
                  <a:pt x="243744" y="143977"/>
                </a:lnTo>
                <a:lnTo>
                  <a:pt x="241282" y="142578"/>
                </a:lnTo>
                <a:lnTo>
                  <a:pt x="238425" y="140937"/>
                </a:lnTo>
                <a:lnTo>
                  <a:pt x="238425" y="134797"/>
                </a:lnTo>
                <a:close/>
                <a:moveTo>
                  <a:pt x="180339" y="134797"/>
                </a:moveTo>
                <a:lnTo>
                  <a:pt x="185658" y="143977"/>
                </a:lnTo>
                <a:lnTo>
                  <a:pt x="183165" y="142578"/>
                </a:lnTo>
                <a:lnTo>
                  <a:pt x="180339" y="140937"/>
                </a:lnTo>
                <a:lnTo>
                  <a:pt x="180339" y="134797"/>
                </a:lnTo>
                <a:close/>
                <a:moveTo>
                  <a:pt x="215202" y="134797"/>
                </a:moveTo>
                <a:lnTo>
                  <a:pt x="220522" y="143977"/>
                </a:lnTo>
                <a:lnTo>
                  <a:pt x="218060" y="142578"/>
                </a:lnTo>
                <a:lnTo>
                  <a:pt x="215202" y="140937"/>
                </a:lnTo>
                <a:lnTo>
                  <a:pt x="215202" y="134797"/>
                </a:lnTo>
                <a:close/>
                <a:moveTo>
                  <a:pt x="250036" y="134797"/>
                </a:moveTo>
                <a:lnTo>
                  <a:pt x="255355" y="143977"/>
                </a:lnTo>
                <a:lnTo>
                  <a:pt x="252893" y="142578"/>
                </a:lnTo>
                <a:lnTo>
                  <a:pt x="250036" y="140937"/>
                </a:lnTo>
                <a:lnTo>
                  <a:pt x="250036" y="134797"/>
                </a:lnTo>
                <a:close/>
                <a:moveTo>
                  <a:pt x="261678" y="134797"/>
                </a:moveTo>
                <a:lnTo>
                  <a:pt x="266997" y="143977"/>
                </a:lnTo>
                <a:lnTo>
                  <a:pt x="264535" y="142578"/>
                </a:lnTo>
                <a:lnTo>
                  <a:pt x="261678" y="140937"/>
                </a:lnTo>
                <a:lnTo>
                  <a:pt x="261678" y="134797"/>
                </a:lnTo>
                <a:close/>
                <a:moveTo>
                  <a:pt x="273289" y="134797"/>
                </a:moveTo>
                <a:lnTo>
                  <a:pt x="278608" y="143977"/>
                </a:lnTo>
                <a:lnTo>
                  <a:pt x="276146" y="142578"/>
                </a:lnTo>
                <a:lnTo>
                  <a:pt x="273289" y="140937"/>
                </a:lnTo>
                <a:lnTo>
                  <a:pt x="273289" y="134797"/>
                </a:lnTo>
                <a:close/>
                <a:moveTo>
                  <a:pt x="75777" y="134797"/>
                </a:moveTo>
                <a:lnTo>
                  <a:pt x="81097" y="144007"/>
                </a:lnTo>
                <a:lnTo>
                  <a:pt x="81097" y="144007"/>
                </a:lnTo>
                <a:lnTo>
                  <a:pt x="78604" y="142548"/>
                </a:lnTo>
                <a:lnTo>
                  <a:pt x="75777" y="140967"/>
                </a:lnTo>
                <a:lnTo>
                  <a:pt x="75777" y="134797"/>
                </a:lnTo>
                <a:close/>
                <a:moveTo>
                  <a:pt x="99030" y="134797"/>
                </a:moveTo>
                <a:lnTo>
                  <a:pt x="104349" y="144007"/>
                </a:lnTo>
                <a:lnTo>
                  <a:pt x="104349" y="144007"/>
                </a:lnTo>
                <a:lnTo>
                  <a:pt x="101857" y="142548"/>
                </a:lnTo>
                <a:lnTo>
                  <a:pt x="99030" y="140967"/>
                </a:lnTo>
                <a:lnTo>
                  <a:pt x="99030" y="134797"/>
                </a:lnTo>
                <a:close/>
                <a:moveTo>
                  <a:pt x="133864" y="134797"/>
                </a:moveTo>
                <a:lnTo>
                  <a:pt x="139183" y="144007"/>
                </a:lnTo>
                <a:lnTo>
                  <a:pt x="139183" y="144007"/>
                </a:lnTo>
                <a:lnTo>
                  <a:pt x="136721" y="142548"/>
                </a:lnTo>
                <a:lnTo>
                  <a:pt x="133864" y="140967"/>
                </a:lnTo>
                <a:lnTo>
                  <a:pt x="133864" y="134797"/>
                </a:lnTo>
                <a:close/>
                <a:moveTo>
                  <a:pt x="17661" y="134797"/>
                </a:moveTo>
                <a:lnTo>
                  <a:pt x="22980" y="144007"/>
                </a:lnTo>
                <a:lnTo>
                  <a:pt x="20518" y="142548"/>
                </a:lnTo>
                <a:lnTo>
                  <a:pt x="17661" y="140967"/>
                </a:lnTo>
                <a:lnTo>
                  <a:pt x="17661" y="134797"/>
                </a:lnTo>
                <a:close/>
                <a:moveTo>
                  <a:pt x="29302" y="134797"/>
                </a:moveTo>
                <a:lnTo>
                  <a:pt x="34622" y="144007"/>
                </a:lnTo>
                <a:lnTo>
                  <a:pt x="32160" y="142548"/>
                </a:lnTo>
                <a:lnTo>
                  <a:pt x="29302" y="140967"/>
                </a:lnTo>
                <a:lnTo>
                  <a:pt x="29302" y="134797"/>
                </a:lnTo>
                <a:close/>
                <a:moveTo>
                  <a:pt x="40883" y="134797"/>
                </a:moveTo>
                <a:lnTo>
                  <a:pt x="46202" y="144007"/>
                </a:lnTo>
                <a:lnTo>
                  <a:pt x="43740" y="142548"/>
                </a:lnTo>
                <a:lnTo>
                  <a:pt x="40883" y="140967"/>
                </a:lnTo>
                <a:lnTo>
                  <a:pt x="40883" y="134797"/>
                </a:lnTo>
                <a:close/>
                <a:moveTo>
                  <a:pt x="52525" y="134797"/>
                </a:moveTo>
                <a:lnTo>
                  <a:pt x="57844" y="144007"/>
                </a:lnTo>
                <a:lnTo>
                  <a:pt x="55351" y="142548"/>
                </a:lnTo>
                <a:lnTo>
                  <a:pt x="52525" y="140967"/>
                </a:lnTo>
                <a:lnTo>
                  <a:pt x="52525" y="134797"/>
                </a:lnTo>
                <a:close/>
                <a:moveTo>
                  <a:pt x="64136" y="134797"/>
                </a:moveTo>
                <a:lnTo>
                  <a:pt x="69455" y="144007"/>
                </a:lnTo>
                <a:lnTo>
                  <a:pt x="66993" y="142548"/>
                </a:lnTo>
                <a:lnTo>
                  <a:pt x="64136" y="140967"/>
                </a:lnTo>
                <a:lnTo>
                  <a:pt x="64136" y="134797"/>
                </a:lnTo>
                <a:close/>
                <a:moveTo>
                  <a:pt x="87389" y="134797"/>
                </a:moveTo>
                <a:lnTo>
                  <a:pt x="92708" y="144007"/>
                </a:lnTo>
                <a:lnTo>
                  <a:pt x="90246" y="142548"/>
                </a:lnTo>
                <a:lnTo>
                  <a:pt x="87389" y="140967"/>
                </a:lnTo>
                <a:lnTo>
                  <a:pt x="87389" y="134797"/>
                </a:lnTo>
                <a:close/>
                <a:moveTo>
                  <a:pt x="110611" y="134797"/>
                </a:moveTo>
                <a:lnTo>
                  <a:pt x="115930" y="144007"/>
                </a:lnTo>
                <a:lnTo>
                  <a:pt x="113468" y="142548"/>
                </a:lnTo>
                <a:lnTo>
                  <a:pt x="110611" y="140967"/>
                </a:lnTo>
                <a:lnTo>
                  <a:pt x="110611" y="134797"/>
                </a:lnTo>
                <a:close/>
                <a:moveTo>
                  <a:pt x="122222" y="134797"/>
                </a:moveTo>
                <a:lnTo>
                  <a:pt x="127541" y="144007"/>
                </a:lnTo>
                <a:lnTo>
                  <a:pt x="125079" y="142548"/>
                </a:lnTo>
                <a:lnTo>
                  <a:pt x="122222" y="140967"/>
                </a:lnTo>
                <a:lnTo>
                  <a:pt x="122222" y="134797"/>
                </a:lnTo>
                <a:close/>
                <a:moveTo>
                  <a:pt x="145475" y="134797"/>
                </a:moveTo>
                <a:lnTo>
                  <a:pt x="150794" y="144007"/>
                </a:lnTo>
                <a:lnTo>
                  <a:pt x="148332" y="142548"/>
                </a:lnTo>
                <a:lnTo>
                  <a:pt x="145475" y="140967"/>
                </a:lnTo>
                <a:lnTo>
                  <a:pt x="145475" y="134797"/>
                </a:lnTo>
                <a:close/>
                <a:moveTo>
                  <a:pt x="157116" y="134797"/>
                </a:moveTo>
                <a:lnTo>
                  <a:pt x="162436" y="144007"/>
                </a:lnTo>
                <a:lnTo>
                  <a:pt x="159974" y="142548"/>
                </a:lnTo>
                <a:lnTo>
                  <a:pt x="157116" y="140967"/>
                </a:lnTo>
                <a:lnTo>
                  <a:pt x="157116" y="134797"/>
                </a:lnTo>
                <a:close/>
                <a:moveTo>
                  <a:pt x="6050" y="134797"/>
                </a:moveTo>
                <a:lnTo>
                  <a:pt x="11369" y="144037"/>
                </a:lnTo>
                <a:lnTo>
                  <a:pt x="11369" y="144037"/>
                </a:lnTo>
                <a:lnTo>
                  <a:pt x="8907" y="142578"/>
                </a:lnTo>
                <a:lnTo>
                  <a:pt x="6050" y="140937"/>
                </a:lnTo>
                <a:lnTo>
                  <a:pt x="6050" y="134797"/>
                </a:lnTo>
                <a:close/>
                <a:moveTo>
                  <a:pt x="284657" y="134828"/>
                </a:moveTo>
                <a:lnTo>
                  <a:pt x="284657" y="140998"/>
                </a:lnTo>
                <a:lnTo>
                  <a:pt x="279337" y="144037"/>
                </a:lnTo>
                <a:lnTo>
                  <a:pt x="284657" y="134828"/>
                </a:lnTo>
                <a:close/>
                <a:moveTo>
                  <a:pt x="121979" y="134828"/>
                </a:moveTo>
                <a:lnTo>
                  <a:pt x="121979" y="140998"/>
                </a:lnTo>
                <a:lnTo>
                  <a:pt x="119122" y="142639"/>
                </a:lnTo>
                <a:lnTo>
                  <a:pt x="116660" y="144037"/>
                </a:lnTo>
                <a:lnTo>
                  <a:pt x="121979" y="134828"/>
                </a:lnTo>
                <a:close/>
                <a:moveTo>
                  <a:pt x="133590" y="134828"/>
                </a:moveTo>
                <a:lnTo>
                  <a:pt x="133590" y="140998"/>
                </a:lnTo>
                <a:lnTo>
                  <a:pt x="130733" y="142639"/>
                </a:lnTo>
                <a:lnTo>
                  <a:pt x="128271" y="144037"/>
                </a:lnTo>
                <a:lnTo>
                  <a:pt x="133590" y="134828"/>
                </a:lnTo>
                <a:close/>
                <a:moveTo>
                  <a:pt x="145232" y="134828"/>
                </a:moveTo>
                <a:lnTo>
                  <a:pt x="145232" y="140998"/>
                </a:lnTo>
                <a:lnTo>
                  <a:pt x="142374" y="142639"/>
                </a:lnTo>
                <a:lnTo>
                  <a:pt x="139912" y="144037"/>
                </a:lnTo>
                <a:lnTo>
                  <a:pt x="145232" y="134828"/>
                </a:lnTo>
                <a:close/>
                <a:moveTo>
                  <a:pt x="156843" y="134828"/>
                </a:moveTo>
                <a:lnTo>
                  <a:pt x="156843" y="140998"/>
                </a:lnTo>
                <a:lnTo>
                  <a:pt x="153986" y="142639"/>
                </a:lnTo>
                <a:lnTo>
                  <a:pt x="151523" y="144037"/>
                </a:lnTo>
                <a:lnTo>
                  <a:pt x="156843" y="134828"/>
                </a:lnTo>
                <a:close/>
                <a:moveTo>
                  <a:pt x="168484" y="134828"/>
                </a:moveTo>
                <a:lnTo>
                  <a:pt x="168484" y="140998"/>
                </a:lnTo>
                <a:lnTo>
                  <a:pt x="165627" y="142639"/>
                </a:lnTo>
                <a:lnTo>
                  <a:pt x="163165" y="144037"/>
                </a:lnTo>
                <a:lnTo>
                  <a:pt x="168484" y="134828"/>
                </a:lnTo>
                <a:close/>
                <a:moveTo>
                  <a:pt x="180065" y="134828"/>
                </a:moveTo>
                <a:lnTo>
                  <a:pt x="180065" y="140967"/>
                </a:lnTo>
                <a:lnTo>
                  <a:pt x="177208" y="142578"/>
                </a:lnTo>
                <a:lnTo>
                  <a:pt x="174746" y="144037"/>
                </a:lnTo>
                <a:lnTo>
                  <a:pt x="180065" y="134828"/>
                </a:lnTo>
                <a:close/>
                <a:moveTo>
                  <a:pt x="191676" y="134828"/>
                </a:moveTo>
                <a:lnTo>
                  <a:pt x="191676" y="140967"/>
                </a:lnTo>
                <a:lnTo>
                  <a:pt x="188849" y="142578"/>
                </a:lnTo>
                <a:lnTo>
                  <a:pt x="186357" y="144037"/>
                </a:lnTo>
                <a:lnTo>
                  <a:pt x="191676" y="134828"/>
                </a:lnTo>
                <a:close/>
                <a:moveTo>
                  <a:pt x="203318" y="134828"/>
                </a:moveTo>
                <a:lnTo>
                  <a:pt x="203318" y="140967"/>
                </a:lnTo>
                <a:lnTo>
                  <a:pt x="200461" y="142578"/>
                </a:lnTo>
                <a:lnTo>
                  <a:pt x="197999" y="144037"/>
                </a:lnTo>
                <a:lnTo>
                  <a:pt x="203318" y="134828"/>
                </a:lnTo>
                <a:close/>
                <a:moveTo>
                  <a:pt x="214929" y="134828"/>
                </a:moveTo>
                <a:lnTo>
                  <a:pt x="214929" y="140967"/>
                </a:lnTo>
                <a:lnTo>
                  <a:pt x="212072" y="142578"/>
                </a:lnTo>
                <a:lnTo>
                  <a:pt x="209610" y="144037"/>
                </a:lnTo>
                <a:lnTo>
                  <a:pt x="214929" y="134828"/>
                </a:lnTo>
                <a:close/>
                <a:moveTo>
                  <a:pt x="226570" y="134828"/>
                </a:moveTo>
                <a:lnTo>
                  <a:pt x="226570" y="140967"/>
                </a:lnTo>
                <a:lnTo>
                  <a:pt x="223713" y="142578"/>
                </a:lnTo>
                <a:lnTo>
                  <a:pt x="221251" y="144037"/>
                </a:lnTo>
                <a:lnTo>
                  <a:pt x="226570" y="134828"/>
                </a:lnTo>
                <a:close/>
                <a:moveTo>
                  <a:pt x="238182" y="134828"/>
                </a:moveTo>
                <a:lnTo>
                  <a:pt x="238182" y="140967"/>
                </a:lnTo>
                <a:lnTo>
                  <a:pt x="235355" y="142578"/>
                </a:lnTo>
                <a:lnTo>
                  <a:pt x="232862" y="144037"/>
                </a:lnTo>
                <a:lnTo>
                  <a:pt x="238182" y="134828"/>
                </a:lnTo>
                <a:close/>
                <a:moveTo>
                  <a:pt x="249793" y="134828"/>
                </a:moveTo>
                <a:lnTo>
                  <a:pt x="249793" y="140967"/>
                </a:lnTo>
                <a:lnTo>
                  <a:pt x="246936" y="142578"/>
                </a:lnTo>
                <a:lnTo>
                  <a:pt x="244474" y="144037"/>
                </a:lnTo>
                <a:lnTo>
                  <a:pt x="249793" y="134828"/>
                </a:lnTo>
                <a:close/>
                <a:moveTo>
                  <a:pt x="261404" y="134828"/>
                </a:moveTo>
                <a:lnTo>
                  <a:pt x="261404" y="140967"/>
                </a:lnTo>
                <a:lnTo>
                  <a:pt x="258547" y="142578"/>
                </a:lnTo>
                <a:lnTo>
                  <a:pt x="256085" y="144037"/>
                </a:lnTo>
                <a:lnTo>
                  <a:pt x="261404" y="134828"/>
                </a:lnTo>
                <a:close/>
                <a:moveTo>
                  <a:pt x="273046" y="134828"/>
                </a:moveTo>
                <a:lnTo>
                  <a:pt x="273046" y="140998"/>
                </a:lnTo>
                <a:lnTo>
                  <a:pt x="270188" y="142639"/>
                </a:lnTo>
                <a:lnTo>
                  <a:pt x="267726" y="144037"/>
                </a:lnTo>
                <a:lnTo>
                  <a:pt x="273046" y="134828"/>
                </a:lnTo>
                <a:close/>
                <a:moveTo>
                  <a:pt x="29029" y="134828"/>
                </a:moveTo>
                <a:lnTo>
                  <a:pt x="29029" y="140998"/>
                </a:lnTo>
                <a:lnTo>
                  <a:pt x="26172" y="142639"/>
                </a:lnTo>
                <a:lnTo>
                  <a:pt x="23710" y="144068"/>
                </a:lnTo>
                <a:lnTo>
                  <a:pt x="23710" y="144068"/>
                </a:lnTo>
                <a:lnTo>
                  <a:pt x="29029" y="134828"/>
                </a:lnTo>
                <a:close/>
                <a:moveTo>
                  <a:pt x="40610" y="134828"/>
                </a:moveTo>
                <a:lnTo>
                  <a:pt x="40610" y="140998"/>
                </a:lnTo>
                <a:lnTo>
                  <a:pt x="37783" y="142639"/>
                </a:lnTo>
                <a:lnTo>
                  <a:pt x="35290" y="144068"/>
                </a:lnTo>
                <a:lnTo>
                  <a:pt x="35290" y="144068"/>
                </a:lnTo>
                <a:lnTo>
                  <a:pt x="40610" y="134828"/>
                </a:lnTo>
                <a:close/>
                <a:moveTo>
                  <a:pt x="63862" y="134828"/>
                </a:moveTo>
                <a:lnTo>
                  <a:pt x="63862" y="140998"/>
                </a:lnTo>
                <a:lnTo>
                  <a:pt x="61005" y="142639"/>
                </a:lnTo>
                <a:lnTo>
                  <a:pt x="58543" y="144068"/>
                </a:lnTo>
                <a:lnTo>
                  <a:pt x="58543" y="144068"/>
                </a:lnTo>
                <a:lnTo>
                  <a:pt x="63862" y="134828"/>
                </a:lnTo>
                <a:close/>
                <a:moveTo>
                  <a:pt x="75504" y="134828"/>
                </a:moveTo>
                <a:lnTo>
                  <a:pt x="75504" y="140998"/>
                </a:lnTo>
                <a:lnTo>
                  <a:pt x="72647" y="142639"/>
                </a:lnTo>
                <a:lnTo>
                  <a:pt x="70185" y="144068"/>
                </a:lnTo>
                <a:lnTo>
                  <a:pt x="70185" y="144068"/>
                </a:lnTo>
                <a:lnTo>
                  <a:pt x="75504" y="134828"/>
                </a:lnTo>
                <a:close/>
                <a:moveTo>
                  <a:pt x="87115" y="134828"/>
                </a:moveTo>
                <a:lnTo>
                  <a:pt x="87115" y="140998"/>
                </a:lnTo>
                <a:lnTo>
                  <a:pt x="84288" y="142639"/>
                </a:lnTo>
                <a:lnTo>
                  <a:pt x="81796" y="144068"/>
                </a:lnTo>
                <a:lnTo>
                  <a:pt x="81796" y="144068"/>
                </a:lnTo>
                <a:lnTo>
                  <a:pt x="87115" y="134828"/>
                </a:lnTo>
                <a:close/>
                <a:moveTo>
                  <a:pt x="98757" y="134828"/>
                </a:moveTo>
                <a:lnTo>
                  <a:pt x="98757" y="140998"/>
                </a:lnTo>
                <a:lnTo>
                  <a:pt x="95899" y="142639"/>
                </a:lnTo>
                <a:lnTo>
                  <a:pt x="93437" y="144068"/>
                </a:lnTo>
                <a:lnTo>
                  <a:pt x="93437" y="144068"/>
                </a:lnTo>
                <a:lnTo>
                  <a:pt x="98757" y="134828"/>
                </a:lnTo>
                <a:close/>
                <a:moveTo>
                  <a:pt x="110337" y="134828"/>
                </a:moveTo>
                <a:lnTo>
                  <a:pt x="110337" y="140998"/>
                </a:lnTo>
                <a:lnTo>
                  <a:pt x="107480" y="142639"/>
                </a:lnTo>
                <a:lnTo>
                  <a:pt x="105018" y="144068"/>
                </a:lnTo>
                <a:lnTo>
                  <a:pt x="105018" y="144068"/>
                </a:lnTo>
                <a:lnTo>
                  <a:pt x="110337" y="134828"/>
                </a:lnTo>
                <a:close/>
                <a:moveTo>
                  <a:pt x="17418" y="134828"/>
                </a:moveTo>
                <a:lnTo>
                  <a:pt x="17418" y="140998"/>
                </a:lnTo>
                <a:lnTo>
                  <a:pt x="14560" y="142639"/>
                </a:lnTo>
                <a:lnTo>
                  <a:pt x="12098" y="144068"/>
                </a:lnTo>
                <a:lnTo>
                  <a:pt x="17418" y="134828"/>
                </a:lnTo>
                <a:close/>
                <a:moveTo>
                  <a:pt x="52251" y="134828"/>
                </a:moveTo>
                <a:lnTo>
                  <a:pt x="52251" y="140998"/>
                </a:lnTo>
                <a:lnTo>
                  <a:pt x="49394" y="142639"/>
                </a:lnTo>
                <a:lnTo>
                  <a:pt x="46932" y="144068"/>
                </a:lnTo>
                <a:lnTo>
                  <a:pt x="52251" y="134828"/>
                </a:lnTo>
                <a:close/>
                <a:moveTo>
                  <a:pt x="5898" y="141180"/>
                </a:moveTo>
                <a:lnTo>
                  <a:pt x="8755" y="142822"/>
                </a:lnTo>
                <a:lnTo>
                  <a:pt x="11217" y="144250"/>
                </a:lnTo>
                <a:lnTo>
                  <a:pt x="578" y="144250"/>
                </a:lnTo>
                <a:lnTo>
                  <a:pt x="5898" y="141180"/>
                </a:lnTo>
                <a:close/>
                <a:moveTo>
                  <a:pt x="17509" y="141180"/>
                </a:moveTo>
                <a:lnTo>
                  <a:pt x="20366" y="142822"/>
                </a:lnTo>
                <a:lnTo>
                  <a:pt x="22828" y="144250"/>
                </a:lnTo>
                <a:lnTo>
                  <a:pt x="12190" y="144250"/>
                </a:lnTo>
                <a:lnTo>
                  <a:pt x="14682" y="142822"/>
                </a:lnTo>
                <a:lnTo>
                  <a:pt x="17509" y="141180"/>
                </a:lnTo>
                <a:close/>
                <a:moveTo>
                  <a:pt x="29150" y="141180"/>
                </a:moveTo>
                <a:lnTo>
                  <a:pt x="32008" y="142822"/>
                </a:lnTo>
                <a:lnTo>
                  <a:pt x="34470" y="144250"/>
                </a:lnTo>
                <a:lnTo>
                  <a:pt x="23831" y="144250"/>
                </a:lnTo>
                <a:lnTo>
                  <a:pt x="26293" y="142822"/>
                </a:lnTo>
                <a:lnTo>
                  <a:pt x="29150" y="141180"/>
                </a:lnTo>
                <a:close/>
                <a:moveTo>
                  <a:pt x="40762" y="141180"/>
                </a:moveTo>
                <a:lnTo>
                  <a:pt x="43619" y="142822"/>
                </a:lnTo>
                <a:lnTo>
                  <a:pt x="46081" y="144250"/>
                </a:lnTo>
                <a:lnTo>
                  <a:pt x="35442" y="144250"/>
                </a:lnTo>
                <a:lnTo>
                  <a:pt x="37935" y="142822"/>
                </a:lnTo>
                <a:lnTo>
                  <a:pt x="40762" y="141180"/>
                </a:lnTo>
                <a:close/>
                <a:moveTo>
                  <a:pt x="52403" y="141180"/>
                </a:moveTo>
                <a:lnTo>
                  <a:pt x="55260" y="142822"/>
                </a:lnTo>
                <a:lnTo>
                  <a:pt x="57722" y="144250"/>
                </a:lnTo>
                <a:lnTo>
                  <a:pt x="47084" y="144250"/>
                </a:lnTo>
                <a:lnTo>
                  <a:pt x="49546" y="142822"/>
                </a:lnTo>
                <a:lnTo>
                  <a:pt x="52403" y="141180"/>
                </a:lnTo>
                <a:close/>
                <a:moveTo>
                  <a:pt x="64014" y="141180"/>
                </a:moveTo>
                <a:lnTo>
                  <a:pt x="66871" y="142822"/>
                </a:lnTo>
                <a:lnTo>
                  <a:pt x="69334" y="144250"/>
                </a:lnTo>
                <a:lnTo>
                  <a:pt x="58695" y="144250"/>
                </a:lnTo>
                <a:lnTo>
                  <a:pt x="61187" y="142822"/>
                </a:lnTo>
                <a:lnTo>
                  <a:pt x="64014" y="141180"/>
                </a:lnTo>
                <a:close/>
                <a:moveTo>
                  <a:pt x="75625" y="141180"/>
                </a:moveTo>
                <a:lnTo>
                  <a:pt x="78452" y="142822"/>
                </a:lnTo>
                <a:lnTo>
                  <a:pt x="80945" y="144250"/>
                </a:lnTo>
                <a:lnTo>
                  <a:pt x="70306" y="144250"/>
                </a:lnTo>
                <a:lnTo>
                  <a:pt x="72768" y="142822"/>
                </a:lnTo>
                <a:lnTo>
                  <a:pt x="75625" y="141180"/>
                </a:lnTo>
                <a:close/>
                <a:moveTo>
                  <a:pt x="87237" y="141180"/>
                </a:moveTo>
                <a:lnTo>
                  <a:pt x="90094" y="142822"/>
                </a:lnTo>
                <a:lnTo>
                  <a:pt x="92556" y="144250"/>
                </a:lnTo>
                <a:lnTo>
                  <a:pt x="81917" y="144250"/>
                </a:lnTo>
                <a:lnTo>
                  <a:pt x="84379" y="142822"/>
                </a:lnTo>
                <a:lnTo>
                  <a:pt x="87237" y="141180"/>
                </a:lnTo>
                <a:close/>
                <a:moveTo>
                  <a:pt x="98878" y="141180"/>
                </a:moveTo>
                <a:lnTo>
                  <a:pt x="101705" y="142822"/>
                </a:lnTo>
                <a:lnTo>
                  <a:pt x="104197" y="144250"/>
                </a:lnTo>
                <a:lnTo>
                  <a:pt x="93559" y="144250"/>
                </a:lnTo>
                <a:lnTo>
                  <a:pt x="96021" y="142822"/>
                </a:lnTo>
                <a:lnTo>
                  <a:pt x="98878" y="141180"/>
                </a:lnTo>
                <a:close/>
                <a:moveTo>
                  <a:pt x="110489" y="141180"/>
                </a:moveTo>
                <a:lnTo>
                  <a:pt x="113346" y="142822"/>
                </a:lnTo>
                <a:lnTo>
                  <a:pt x="115809" y="144250"/>
                </a:lnTo>
                <a:lnTo>
                  <a:pt x="105170" y="144250"/>
                </a:lnTo>
                <a:lnTo>
                  <a:pt x="107632" y="142822"/>
                </a:lnTo>
                <a:lnTo>
                  <a:pt x="110489" y="141180"/>
                </a:lnTo>
                <a:close/>
                <a:moveTo>
                  <a:pt x="122131" y="141180"/>
                </a:moveTo>
                <a:lnTo>
                  <a:pt x="124958" y="142822"/>
                </a:lnTo>
                <a:lnTo>
                  <a:pt x="127450" y="144250"/>
                </a:lnTo>
                <a:lnTo>
                  <a:pt x="116812" y="144250"/>
                </a:lnTo>
                <a:lnTo>
                  <a:pt x="119274" y="142822"/>
                </a:lnTo>
                <a:lnTo>
                  <a:pt x="122131" y="141180"/>
                </a:lnTo>
                <a:close/>
                <a:moveTo>
                  <a:pt x="133742" y="141180"/>
                </a:moveTo>
                <a:lnTo>
                  <a:pt x="136599" y="142822"/>
                </a:lnTo>
                <a:lnTo>
                  <a:pt x="139061" y="144250"/>
                </a:lnTo>
                <a:lnTo>
                  <a:pt x="128423" y="144250"/>
                </a:lnTo>
                <a:lnTo>
                  <a:pt x="130885" y="142822"/>
                </a:lnTo>
                <a:lnTo>
                  <a:pt x="133742" y="141180"/>
                </a:lnTo>
                <a:close/>
                <a:moveTo>
                  <a:pt x="145323" y="141180"/>
                </a:moveTo>
                <a:lnTo>
                  <a:pt x="148180" y="142822"/>
                </a:lnTo>
                <a:lnTo>
                  <a:pt x="150642" y="144250"/>
                </a:lnTo>
                <a:lnTo>
                  <a:pt x="140004" y="144250"/>
                </a:lnTo>
                <a:lnTo>
                  <a:pt x="142496" y="142822"/>
                </a:lnTo>
                <a:lnTo>
                  <a:pt x="145323" y="141180"/>
                </a:lnTo>
                <a:close/>
                <a:moveTo>
                  <a:pt x="156964" y="141180"/>
                </a:moveTo>
                <a:lnTo>
                  <a:pt x="159822" y="142822"/>
                </a:lnTo>
                <a:lnTo>
                  <a:pt x="162284" y="144250"/>
                </a:lnTo>
                <a:lnTo>
                  <a:pt x="151645" y="144250"/>
                </a:lnTo>
                <a:lnTo>
                  <a:pt x="154107" y="142822"/>
                </a:lnTo>
                <a:lnTo>
                  <a:pt x="156964" y="141180"/>
                </a:lnTo>
                <a:close/>
                <a:moveTo>
                  <a:pt x="168575" y="141180"/>
                </a:moveTo>
                <a:lnTo>
                  <a:pt x="171433" y="142822"/>
                </a:lnTo>
                <a:lnTo>
                  <a:pt x="173895" y="144250"/>
                </a:lnTo>
                <a:lnTo>
                  <a:pt x="163256" y="144250"/>
                </a:lnTo>
                <a:lnTo>
                  <a:pt x="165749" y="142822"/>
                </a:lnTo>
                <a:lnTo>
                  <a:pt x="168575" y="141180"/>
                </a:lnTo>
                <a:close/>
                <a:moveTo>
                  <a:pt x="180217" y="141180"/>
                </a:moveTo>
                <a:lnTo>
                  <a:pt x="183074" y="142822"/>
                </a:lnTo>
                <a:lnTo>
                  <a:pt x="185536" y="144250"/>
                </a:lnTo>
                <a:lnTo>
                  <a:pt x="174898" y="144250"/>
                </a:lnTo>
                <a:lnTo>
                  <a:pt x="177360" y="142822"/>
                </a:lnTo>
                <a:lnTo>
                  <a:pt x="180217" y="141180"/>
                </a:lnTo>
                <a:close/>
                <a:moveTo>
                  <a:pt x="191828" y="141180"/>
                </a:moveTo>
                <a:lnTo>
                  <a:pt x="194685" y="142822"/>
                </a:lnTo>
                <a:lnTo>
                  <a:pt x="197147" y="144250"/>
                </a:lnTo>
                <a:lnTo>
                  <a:pt x="186509" y="144250"/>
                </a:lnTo>
                <a:lnTo>
                  <a:pt x="189001" y="142822"/>
                </a:lnTo>
                <a:lnTo>
                  <a:pt x="191828" y="141180"/>
                </a:lnTo>
                <a:close/>
                <a:moveTo>
                  <a:pt x="203470" y="141180"/>
                </a:moveTo>
                <a:lnTo>
                  <a:pt x="206327" y="142822"/>
                </a:lnTo>
                <a:lnTo>
                  <a:pt x="208789" y="144250"/>
                </a:lnTo>
                <a:lnTo>
                  <a:pt x="198151" y="144250"/>
                </a:lnTo>
                <a:lnTo>
                  <a:pt x="200613" y="142822"/>
                </a:lnTo>
                <a:lnTo>
                  <a:pt x="203470" y="141180"/>
                </a:lnTo>
                <a:close/>
                <a:moveTo>
                  <a:pt x="215051" y="141180"/>
                </a:moveTo>
                <a:lnTo>
                  <a:pt x="217908" y="142822"/>
                </a:lnTo>
                <a:lnTo>
                  <a:pt x="220370" y="144250"/>
                </a:lnTo>
                <a:lnTo>
                  <a:pt x="209731" y="144250"/>
                </a:lnTo>
                <a:lnTo>
                  <a:pt x="212193" y="142822"/>
                </a:lnTo>
                <a:lnTo>
                  <a:pt x="215051" y="141180"/>
                </a:lnTo>
                <a:close/>
                <a:moveTo>
                  <a:pt x="226692" y="141180"/>
                </a:moveTo>
                <a:lnTo>
                  <a:pt x="229519" y="142822"/>
                </a:lnTo>
                <a:lnTo>
                  <a:pt x="232011" y="144250"/>
                </a:lnTo>
                <a:lnTo>
                  <a:pt x="221373" y="144250"/>
                </a:lnTo>
                <a:lnTo>
                  <a:pt x="223835" y="142822"/>
                </a:lnTo>
                <a:lnTo>
                  <a:pt x="226692" y="141180"/>
                </a:lnTo>
                <a:close/>
                <a:moveTo>
                  <a:pt x="238303" y="141180"/>
                </a:moveTo>
                <a:lnTo>
                  <a:pt x="241160" y="142822"/>
                </a:lnTo>
                <a:lnTo>
                  <a:pt x="243622" y="144250"/>
                </a:lnTo>
                <a:lnTo>
                  <a:pt x="232984" y="144250"/>
                </a:lnTo>
                <a:lnTo>
                  <a:pt x="235446" y="142822"/>
                </a:lnTo>
                <a:lnTo>
                  <a:pt x="238303" y="141180"/>
                </a:lnTo>
                <a:close/>
                <a:moveTo>
                  <a:pt x="249945" y="141180"/>
                </a:moveTo>
                <a:lnTo>
                  <a:pt x="252772" y="142822"/>
                </a:lnTo>
                <a:lnTo>
                  <a:pt x="255264" y="144250"/>
                </a:lnTo>
                <a:lnTo>
                  <a:pt x="244626" y="144250"/>
                </a:lnTo>
                <a:lnTo>
                  <a:pt x="247088" y="142822"/>
                </a:lnTo>
                <a:lnTo>
                  <a:pt x="249945" y="141180"/>
                </a:lnTo>
                <a:close/>
                <a:moveTo>
                  <a:pt x="261556" y="141180"/>
                </a:moveTo>
                <a:lnTo>
                  <a:pt x="264413" y="142822"/>
                </a:lnTo>
                <a:lnTo>
                  <a:pt x="266875" y="144250"/>
                </a:lnTo>
                <a:lnTo>
                  <a:pt x="256237" y="144250"/>
                </a:lnTo>
                <a:lnTo>
                  <a:pt x="258699" y="142822"/>
                </a:lnTo>
                <a:lnTo>
                  <a:pt x="261556" y="141180"/>
                </a:lnTo>
                <a:close/>
                <a:moveTo>
                  <a:pt x="273198" y="141180"/>
                </a:moveTo>
                <a:lnTo>
                  <a:pt x="276024" y="142822"/>
                </a:lnTo>
                <a:lnTo>
                  <a:pt x="278517" y="144250"/>
                </a:lnTo>
                <a:lnTo>
                  <a:pt x="267878" y="144250"/>
                </a:lnTo>
                <a:lnTo>
                  <a:pt x="270340" y="142822"/>
                </a:lnTo>
                <a:lnTo>
                  <a:pt x="273198" y="141180"/>
                </a:lnTo>
                <a:close/>
                <a:moveTo>
                  <a:pt x="11217" y="144524"/>
                </a:moveTo>
                <a:lnTo>
                  <a:pt x="5898" y="147594"/>
                </a:lnTo>
                <a:lnTo>
                  <a:pt x="578" y="144524"/>
                </a:lnTo>
                <a:close/>
                <a:moveTo>
                  <a:pt x="22828" y="144524"/>
                </a:moveTo>
                <a:lnTo>
                  <a:pt x="17509" y="147594"/>
                </a:lnTo>
                <a:lnTo>
                  <a:pt x="12190" y="144524"/>
                </a:lnTo>
                <a:close/>
                <a:moveTo>
                  <a:pt x="34470" y="144524"/>
                </a:moveTo>
                <a:lnTo>
                  <a:pt x="29150" y="147594"/>
                </a:lnTo>
                <a:lnTo>
                  <a:pt x="23831" y="144524"/>
                </a:lnTo>
                <a:close/>
                <a:moveTo>
                  <a:pt x="46081" y="144524"/>
                </a:moveTo>
                <a:lnTo>
                  <a:pt x="40762" y="147594"/>
                </a:lnTo>
                <a:lnTo>
                  <a:pt x="35442" y="144524"/>
                </a:lnTo>
                <a:close/>
                <a:moveTo>
                  <a:pt x="57722" y="144524"/>
                </a:moveTo>
                <a:lnTo>
                  <a:pt x="52403" y="147594"/>
                </a:lnTo>
                <a:lnTo>
                  <a:pt x="47084" y="144524"/>
                </a:lnTo>
                <a:close/>
                <a:moveTo>
                  <a:pt x="69334" y="144524"/>
                </a:moveTo>
                <a:lnTo>
                  <a:pt x="64014" y="147594"/>
                </a:lnTo>
                <a:lnTo>
                  <a:pt x="58695" y="144524"/>
                </a:lnTo>
                <a:close/>
                <a:moveTo>
                  <a:pt x="80945" y="144524"/>
                </a:moveTo>
                <a:lnTo>
                  <a:pt x="75625" y="147594"/>
                </a:lnTo>
                <a:lnTo>
                  <a:pt x="70306" y="144524"/>
                </a:lnTo>
                <a:close/>
                <a:moveTo>
                  <a:pt x="92556" y="144524"/>
                </a:moveTo>
                <a:lnTo>
                  <a:pt x="87237" y="147594"/>
                </a:lnTo>
                <a:lnTo>
                  <a:pt x="81917" y="144524"/>
                </a:lnTo>
                <a:close/>
                <a:moveTo>
                  <a:pt x="104197" y="144524"/>
                </a:moveTo>
                <a:lnTo>
                  <a:pt x="98878" y="147594"/>
                </a:lnTo>
                <a:lnTo>
                  <a:pt x="93559" y="144524"/>
                </a:lnTo>
                <a:close/>
                <a:moveTo>
                  <a:pt x="115809" y="144524"/>
                </a:moveTo>
                <a:lnTo>
                  <a:pt x="110489" y="147594"/>
                </a:lnTo>
                <a:lnTo>
                  <a:pt x="105170" y="144524"/>
                </a:lnTo>
                <a:close/>
                <a:moveTo>
                  <a:pt x="127450" y="144524"/>
                </a:moveTo>
                <a:lnTo>
                  <a:pt x="122131" y="147594"/>
                </a:lnTo>
                <a:lnTo>
                  <a:pt x="116812" y="144524"/>
                </a:lnTo>
                <a:close/>
                <a:moveTo>
                  <a:pt x="139061" y="144524"/>
                </a:moveTo>
                <a:lnTo>
                  <a:pt x="133742" y="147594"/>
                </a:lnTo>
                <a:lnTo>
                  <a:pt x="128423" y="144524"/>
                </a:lnTo>
                <a:close/>
                <a:moveTo>
                  <a:pt x="150642" y="144524"/>
                </a:moveTo>
                <a:lnTo>
                  <a:pt x="145323" y="147594"/>
                </a:lnTo>
                <a:lnTo>
                  <a:pt x="140004" y="144524"/>
                </a:lnTo>
                <a:close/>
                <a:moveTo>
                  <a:pt x="162284" y="144524"/>
                </a:moveTo>
                <a:lnTo>
                  <a:pt x="156964" y="147594"/>
                </a:lnTo>
                <a:lnTo>
                  <a:pt x="151645" y="144524"/>
                </a:lnTo>
                <a:close/>
                <a:moveTo>
                  <a:pt x="173895" y="144524"/>
                </a:moveTo>
                <a:lnTo>
                  <a:pt x="168575" y="147594"/>
                </a:lnTo>
                <a:lnTo>
                  <a:pt x="163256" y="144524"/>
                </a:lnTo>
                <a:close/>
                <a:moveTo>
                  <a:pt x="185536" y="144524"/>
                </a:moveTo>
                <a:lnTo>
                  <a:pt x="180217" y="147594"/>
                </a:lnTo>
                <a:lnTo>
                  <a:pt x="174898" y="144524"/>
                </a:lnTo>
                <a:close/>
                <a:moveTo>
                  <a:pt x="197147" y="144524"/>
                </a:moveTo>
                <a:lnTo>
                  <a:pt x="191828" y="147594"/>
                </a:lnTo>
                <a:lnTo>
                  <a:pt x="186509" y="144524"/>
                </a:lnTo>
                <a:close/>
                <a:moveTo>
                  <a:pt x="208789" y="144524"/>
                </a:moveTo>
                <a:lnTo>
                  <a:pt x="203470" y="147594"/>
                </a:lnTo>
                <a:lnTo>
                  <a:pt x="198151" y="144524"/>
                </a:lnTo>
                <a:close/>
                <a:moveTo>
                  <a:pt x="220370" y="144524"/>
                </a:moveTo>
                <a:lnTo>
                  <a:pt x="215051" y="147594"/>
                </a:lnTo>
                <a:lnTo>
                  <a:pt x="209731" y="144524"/>
                </a:lnTo>
                <a:close/>
                <a:moveTo>
                  <a:pt x="232011" y="144524"/>
                </a:moveTo>
                <a:lnTo>
                  <a:pt x="226692" y="147594"/>
                </a:lnTo>
                <a:lnTo>
                  <a:pt x="221373" y="144524"/>
                </a:lnTo>
                <a:close/>
                <a:moveTo>
                  <a:pt x="243622" y="144524"/>
                </a:moveTo>
                <a:lnTo>
                  <a:pt x="238303" y="147594"/>
                </a:lnTo>
                <a:lnTo>
                  <a:pt x="232984" y="144524"/>
                </a:lnTo>
                <a:close/>
                <a:moveTo>
                  <a:pt x="255264" y="144524"/>
                </a:moveTo>
                <a:lnTo>
                  <a:pt x="249945" y="147594"/>
                </a:lnTo>
                <a:lnTo>
                  <a:pt x="244626" y="144524"/>
                </a:lnTo>
                <a:close/>
                <a:moveTo>
                  <a:pt x="266875" y="144524"/>
                </a:moveTo>
                <a:lnTo>
                  <a:pt x="261556" y="147594"/>
                </a:lnTo>
                <a:lnTo>
                  <a:pt x="256237" y="144524"/>
                </a:lnTo>
                <a:close/>
                <a:moveTo>
                  <a:pt x="278517" y="144524"/>
                </a:moveTo>
                <a:lnTo>
                  <a:pt x="273198" y="147594"/>
                </a:lnTo>
                <a:lnTo>
                  <a:pt x="267878" y="144524"/>
                </a:lnTo>
                <a:close/>
                <a:moveTo>
                  <a:pt x="11369" y="144737"/>
                </a:moveTo>
                <a:lnTo>
                  <a:pt x="6050" y="153946"/>
                </a:lnTo>
                <a:lnTo>
                  <a:pt x="6050" y="147837"/>
                </a:lnTo>
                <a:lnTo>
                  <a:pt x="11369" y="144737"/>
                </a:lnTo>
                <a:close/>
                <a:moveTo>
                  <a:pt x="22980" y="144706"/>
                </a:moveTo>
                <a:lnTo>
                  <a:pt x="17661" y="153946"/>
                </a:lnTo>
                <a:lnTo>
                  <a:pt x="17661" y="147806"/>
                </a:lnTo>
                <a:lnTo>
                  <a:pt x="22980" y="144706"/>
                </a:lnTo>
                <a:close/>
                <a:moveTo>
                  <a:pt x="34622" y="144737"/>
                </a:moveTo>
                <a:lnTo>
                  <a:pt x="29302" y="153946"/>
                </a:lnTo>
                <a:lnTo>
                  <a:pt x="29302" y="147837"/>
                </a:lnTo>
                <a:lnTo>
                  <a:pt x="34622" y="144737"/>
                </a:lnTo>
                <a:close/>
                <a:moveTo>
                  <a:pt x="46202" y="144737"/>
                </a:moveTo>
                <a:lnTo>
                  <a:pt x="40883" y="153946"/>
                </a:lnTo>
                <a:lnTo>
                  <a:pt x="40883" y="147837"/>
                </a:lnTo>
                <a:lnTo>
                  <a:pt x="46202" y="144737"/>
                </a:lnTo>
                <a:close/>
                <a:moveTo>
                  <a:pt x="57844" y="144737"/>
                </a:moveTo>
                <a:lnTo>
                  <a:pt x="52525" y="153946"/>
                </a:lnTo>
                <a:lnTo>
                  <a:pt x="52525" y="147837"/>
                </a:lnTo>
                <a:lnTo>
                  <a:pt x="57844" y="144737"/>
                </a:lnTo>
                <a:close/>
                <a:moveTo>
                  <a:pt x="69455" y="144737"/>
                </a:moveTo>
                <a:lnTo>
                  <a:pt x="64136" y="153946"/>
                </a:lnTo>
                <a:lnTo>
                  <a:pt x="64136" y="147837"/>
                </a:lnTo>
                <a:lnTo>
                  <a:pt x="69455" y="144737"/>
                </a:lnTo>
                <a:close/>
                <a:moveTo>
                  <a:pt x="81097" y="144737"/>
                </a:moveTo>
                <a:lnTo>
                  <a:pt x="75777" y="153946"/>
                </a:lnTo>
                <a:lnTo>
                  <a:pt x="75777" y="147837"/>
                </a:lnTo>
                <a:lnTo>
                  <a:pt x="81097" y="144737"/>
                </a:lnTo>
                <a:close/>
                <a:moveTo>
                  <a:pt x="92708" y="144737"/>
                </a:moveTo>
                <a:lnTo>
                  <a:pt x="87389" y="153946"/>
                </a:lnTo>
                <a:lnTo>
                  <a:pt x="87389" y="147837"/>
                </a:lnTo>
                <a:lnTo>
                  <a:pt x="92708" y="144737"/>
                </a:lnTo>
                <a:close/>
                <a:moveTo>
                  <a:pt x="104349" y="144737"/>
                </a:moveTo>
                <a:lnTo>
                  <a:pt x="99030" y="153946"/>
                </a:lnTo>
                <a:lnTo>
                  <a:pt x="99030" y="147837"/>
                </a:lnTo>
                <a:lnTo>
                  <a:pt x="104349" y="144737"/>
                </a:lnTo>
                <a:close/>
                <a:moveTo>
                  <a:pt x="115930" y="144737"/>
                </a:moveTo>
                <a:lnTo>
                  <a:pt x="110611" y="153946"/>
                </a:lnTo>
                <a:lnTo>
                  <a:pt x="110611" y="147837"/>
                </a:lnTo>
                <a:lnTo>
                  <a:pt x="115930" y="144737"/>
                </a:lnTo>
                <a:close/>
                <a:moveTo>
                  <a:pt x="127541" y="144737"/>
                </a:moveTo>
                <a:lnTo>
                  <a:pt x="122222" y="153946"/>
                </a:lnTo>
                <a:lnTo>
                  <a:pt x="122222" y="147837"/>
                </a:lnTo>
                <a:lnTo>
                  <a:pt x="127541" y="144737"/>
                </a:lnTo>
                <a:close/>
                <a:moveTo>
                  <a:pt x="139183" y="144737"/>
                </a:moveTo>
                <a:lnTo>
                  <a:pt x="133864" y="153946"/>
                </a:lnTo>
                <a:lnTo>
                  <a:pt x="133864" y="147837"/>
                </a:lnTo>
                <a:lnTo>
                  <a:pt x="139183" y="144737"/>
                </a:lnTo>
                <a:close/>
                <a:moveTo>
                  <a:pt x="150794" y="144737"/>
                </a:moveTo>
                <a:lnTo>
                  <a:pt x="145475" y="153946"/>
                </a:lnTo>
                <a:lnTo>
                  <a:pt x="145475" y="147837"/>
                </a:lnTo>
                <a:lnTo>
                  <a:pt x="150794" y="144737"/>
                </a:lnTo>
                <a:close/>
                <a:moveTo>
                  <a:pt x="162436" y="144737"/>
                </a:moveTo>
                <a:lnTo>
                  <a:pt x="157116" y="153946"/>
                </a:lnTo>
                <a:lnTo>
                  <a:pt x="157116" y="147837"/>
                </a:lnTo>
                <a:lnTo>
                  <a:pt x="162436" y="144737"/>
                </a:lnTo>
                <a:close/>
                <a:moveTo>
                  <a:pt x="174047" y="144737"/>
                </a:moveTo>
                <a:lnTo>
                  <a:pt x="168727" y="153946"/>
                </a:lnTo>
                <a:lnTo>
                  <a:pt x="168727" y="147837"/>
                </a:lnTo>
                <a:lnTo>
                  <a:pt x="174047" y="144737"/>
                </a:lnTo>
                <a:close/>
                <a:moveTo>
                  <a:pt x="185658" y="144737"/>
                </a:moveTo>
                <a:lnTo>
                  <a:pt x="180339" y="153946"/>
                </a:lnTo>
                <a:lnTo>
                  <a:pt x="180339" y="147837"/>
                </a:lnTo>
                <a:lnTo>
                  <a:pt x="185658" y="144737"/>
                </a:lnTo>
                <a:close/>
                <a:moveTo>
                  <a:pt x="197269" y="144737"/>
                </a:moveTo>
                <a:lnTo>
                  <a:pt x="191950" y="153946"/>
                </a:lnTo>
                <a:lnTo>
                  <a:pt x="191950" y="147837"/>
                </a:lnTo>
                <a:lnTo>
                  <a:pt x="197269" y="144737"/>
                </a:lnTo>
                <a:close/>
                <a:moveTo>
                  <a:pt x="208911" y="144737"/>
                </a:moveTo>
                <a:lnTo>
                  <a:pt x="203591" y="153946"/>
                </a:lnTo>
                <a:lnTo>
                  <a:pt x="203591" y="147837"/>
                </a:lnTo>
                <a:lnTo>
                  <a:pt x="208911" y="144737"/>
                </a:lnTo>
                <a:close/>
                <a:moveTo>
                  <a:pt x="220522" y="144737"/>
                </a:moveTo>
                <a:lnTo>
                  <a:pt x="215202" y="153946"/>
                </a:lnTo>
                <a:lnTo>
                  <a:pt x="215202" y="147837"/>
                </a:lnTo>
                <a:lnTo>
                  <a:pt x="220522" y="144737"/>
                </a:lnTo>
                <a:close/>
                <a:moveTo>
                  <a:pt x="232163" y="144737"/>
                </a:moveTo>
                <a:lnTo>
                  <a:pt x="226844" y="153946"/>
                </a:lnTo>
                <a:lnTo>
                  <a:pt x="226844" y="147837"/>
                </a:lnTo>
                <a:lnTo>
                  <a:pt x="232163" y="144737"/>
                </a:lnTo>
                <a:close/>
                <a:moveTo>
                  <a:pt x="243774" y="144737"/>
                </a:moveTo>
                <a:lnTo>
                  <a:pt x="238455" y="153946"/>
                </a:lnTo>
                <a:lnTo>
                  <a:pt x="238455" y="147837"/>
                </a:lnTo>
                <a:lnTo>
                  <a:pt x="243774" y="144737"/>
                </a:lnTo>
                <a:close/>
                <a:moveTo>
                  <a:pt x="255355" y="144737"/>
                </a:moveTo>
                <a:lnTo>
                  <a:pt x="250036" y="153946"/>
                </a:lnTo>
                <a:lnTo>
                  <a:pt x="250036" y="147837"/>
                </a:lnTo>
                <a:lnTo>
                  <a:pt x="255355" y="144737"/>
                </a:lnTo>
                <a:close/>
                <a:moveTo>
                  <a:pt x="266997" y="144737"/>
                </a:moveTo>
                <a:lnTo>
                  <a:pt x="261678" y="153946"/>
                </a:lnTo>
                <a:lnTo>
                  <a:pt x="261678" y="147837"/>
                </a:lnTo>
                <a:lnTo>
                  <a:pt x="266997" y="144737"/>
                </a:lnTo>
                <a:close/>
                <a:moveTo>
                  <a:pt x="278608" y="144737"/>
                </a:moveTo>
                <a:lnTo>
                  <a:pt x="273289" y="153946"/>
                </a:lnTo>
                <a:lnTo>
                  <a:pt x="273289" y="147837"/>
                </a:lnTo>
                <a:lnTo>
                  <a:pt x="278608" y="144737"/>
                </a:lnTo>
                <a:close/>
                <a:moveTo>
                  <a:pt x="457" y="144797"/>
                </a:moveTo>
                <a:lnTo>
                  <a:pt x="5776" y="147837"/>
                </a:lnTo>
                <a:lnTo>
                  <a:pt x="5776" y="153977"/>
                </a:lnTo>
                <a:lnTo>
                  <a:pt x="457" y="144797"/>
                </a:lnTo>
                <a:close/>
                <a:moveTo>
                  <a:pt x="12098" y="144797"/>
                </a:moveTo>
                <a:lnTo>
                  <a:pt x="17418" y="147837"/>
                </a:lnTo>
                <a:lnTo>
                  <a:pt x="17418" y="153977"/>
                </a:lnTo>
                <a:lnTo>
                  <a:pt x="12098" y="144797"/>
                </a:lnTo>
                <a:close/>
                <a:moveTo>
                  <a:pt x="23710" y="144797"/>
                </a:moveTo>
                <a:lnTo>
                  <a:pt x="29029" y="147837"/>
                </a:lnTo>
                <a:lnTo>
                  <a:pt x="29029" y="153977"/>
                </a:lnTo>
                <a:lnTo>
                  <a:pt x="23710" y="144797"/>
                </a:lnTo>
                <a:close/>
                <a:moveTo>
                  <a:pt x="35290" y="144797"/>
                </a:moveTo>
                <a:lnTo>
                  <a:pt x="40610" y="147837"/>
                </a:lnTo>
                <a:lnTo>
                  <a:pt x="40610" y="153977"/>
                </a:lnTo>
                <a:lnTo>
                  <a:pt x="35290" y="144797"/>
                </a:lnTo>
                <a:close/>
                <a:moveTo>
                  <a:pt x="46932" y="144797"/>
                </a:moveTo>
                <a:lnTo>
                  <a:pt x="52251" y="147837"/>
                </a:lnTo>
                <a:lnTo>
                  <a:pt x="52251" y="153977"/>
                </a:lnTo>
                <a:lnTo>
                  <a:pt x="46932" y="144797"/>
                </a:lnTo>
                <a:close/>
                <a:moveTo>
                  <a:pt x="58543" y="144797"/>
                </a:moveTo>
                <a:lnTo>
                  <a:pt x="63862" y="147837"/>
                </a:lnTo>
                <a:lnTo>
                  <a:pt x="63862" y="153977"/>
                </a:lnTo>
                <a:lnTo>
                  <a:pt x="58543" y="144797"/>
                </a:lnTo>
                <a:close/>
                <a:moveTo>
                  <a:pt x="70185" y="144797"/>
                </a:moveTo>
                <a:lnTo>
                  <a:pt x="75504" y="147837"/>
                </a:lnTo>
                <a:lnTo>
                  <a:pt x="75504" y="153977"/>
                </a:lnTo>
                <a:lnTo>
                  <a:pt x="70185" y="144797"/>
                </a:lnTo>
                <a:close/>
                <a:moveTo>
                  <a:pt x="81796" y="144797"/>
                </a:moveTo>
                <a:lnTo>
                  <a:pt x="87115" y="147837"/>
                </a:lnTo>
                <a:lnTo>
                  <a:pt x="87115" y="153977"/>
                </a:lnTo>
                <a:lnTo>
                  <a:pt x="81796" y="144797"/>
                </a:lnTo>
                <a:close/>
                <a:moveTo>
                  <a:pt x="93437" y="144797"/>
                </a:moveTo>
                <a:lnTo>
                  <a:pt x="98757" y="147837"/>
                </a:lnTo>
                <a:lnTo>
                  <a:pt x="98757" y="153977"/>
                </a:lnTo>
                <a:lnTo>
                  <a:pt x="93437" y="144797"/>
                </a:lnTo>
                <a:close/>
                <a:moveTo>
                  <a:pt x="105018" y="144797"/>
                </a:moveTo>
                <a:lnTo>
                  <a:pt x="110337" y="147837"/>
                </a:lnTo>
                <a:lnTo>
                  <a:pt x="110337" y="153977"/>
                </a:lnTo>
                <a:lnTo>
                  <a:pt x="105018" y="144797"/>
                </a:lnTo>
                <a:close/>
                <a:moveTo>
                  <a:pt x="116660" y="144797"/>
                </a:moveTo>
                <a:lnTo>
                  <a:pt x="121979" y="147837"/>
                </a:lnTo>
                <a:lnTo>
                  <a:pt x="121979" y="153977"/>
                </a:lnTo>
                <a:lnTo>
                  <a:pt x="116660" y="144797"/>
                </a:lnTo>
                <a:close/>
                <a:moveTo>
                  <a:pt x="128271" y="144797"/>
                </a:moveTo>
                <a:lnTo>
                  <a:pt x="133590" y="147837"/>
                </a:lnTo>
                <a:lnTo>
                  <a:pt x="133590" y="153977"/>
                </a:lnTo>
                <a:lnTo>
                  <a:pt x="128271" y="144797"/>
                </a:lnTo>
                <a:close/>
                <a:moveTo>
                  <a:pt x="139912" y="144797"/>
                </a:moveTo>
                <a:lnTo>
                  <a:pt x="145232" y="147837"/>
                </a:lnTo>
                <a:lnTo>
                  <a:pt x="145232" y="153977"/>
                </a:lnTo>
                <a:lnTo>
                  <a:pt x="139912" y="144797"/>
                </a:lnTo>
                <a:close/>
                <a:moveTo>
                  <a:pt x="151523" y="144797"/>
                </a:moveTo>
                <a:lnTo>
                  <a:pt x="156843" y="147837"/>
                </a:lnTo>
                <a:lnTo>
                  <a:pt x="156843" y="153977"/>
                </a:lnTo>
                <a:lnTo>
                  <a:pt x="151523" y="144797"/>
                </a:lnTo>
                <a:close/>
                <a:moveTo>
                  <a:pt x="163165" y="144797"/>
                </a:moveTo>
                <a:lnTo>
                  <a:pt x="168484" y="147837"/>
                </a:lnTo>
                <a:lnTo>
                  <a:pt x="168484" y="153977"/>
                </a:lnTo>
                <a:lnTo>
                  <a:pt x="163165" y="144797"/>
                </a:lnTo>
                <a:close/>
                <a:moveTo>
                  <a:pt x="174746" y="144767"/>
                </a:moveTo>
                <a:lnTo>
                  <a:pt x="180065" y="147837"/>
                </a:lnTo>
                <a:lnTo>
                  <a:pt x="180065" y="153977"/>
                </a:lnTo>
                <a:lnTo>
                  <a:pt x="174746" y="144767"/>
                </a:lnTo>
                <a:close/>
                <a:moveTo>
                  <a:pt x="186357" y="144767"/>
                </a:moveTo>
                <a:lnTo>
                  <a:pt x="191676" y="147837"/>
                </a:lnTo>
                <a:lnTo>
                  <a:pt x="191676" y="153977"/>
                </a:lnTo>
                <a:lnTo>
                  <a:pt x="186357" y="144767"/>
                </a:lnTo>
                <a:close/>
                <a:moveTo>
                  <a:pt x="197999" y="144767"/>
                </a:moveTo>
                <a:lnTo>
                  <a:pt x="203318" y="147837"/>
                </a:lnTo>
                <a:lnTo>
                  <a:pt x="203318" y="153977"/>
                </a:lnTo>
                <a:lnTo>
                  <a:pt x="197999" y="144767"/>
                </a:lnTo>
                <a:close/>
                <a:moveTo>
                  <a:pt x="209610" y="144767"/>
                </a:moveTo>
                <a:lnTo>
                  <a:pt x="214929" y="147837"/>
                </a:lnTo>
                <a:lnTo>
                  <a:pt x="214929" y="153977"/>
                </a:lnTo>
                <a:lnTo>
                  <a:pt x="209610" y="144767"/>
                </a:lnTo>
                <a:close/>
                <a:moveTo>
                  <a:pt x="221251" y="144767"/>
                </a:moveTo>
                <a:lnTo>
                  <a:pt x="226570" y="147837"/>
                </a:lnTo>
                <a:lnTo>
                  <a:pt x="226570" y="153977"/>
                </a:lnTo>
                <a:lnTo>
                  <a:pt x="221251" y="144767"/>
                </a:lnTo>
                <a:close/>
                <a:moveTo>
                  <a:pt x="232862" y="144767"/>
                </a:moveTo>
                <a:lnTo>
                  <a:pt x="238182" y="147837"/>
                </a:lnTo>
                <a:lnTo>
                  <a:pt x="238182" y="153977"/>
                </a:lnTo>
                <a:lnTo>
                  <a:pt x="232862" y="144767"/>
                </a:lnTo>
                <a:close/>
                <a:moveTo>
                  <a:pt x="244474" y="144767"/>
                </a:moveTo>
                <a:lnTo>
                  <a:pt x="249793" y="147837"/>
                </a:lnTo>
                <a:lnTo>
                  <a:pt x="249793" y="153977"/>
                </a:lnTo>
                <a:lnTo>
                  <a:pt x="244474" y="144767"/>
                </a:lnTo>
                <a:close/>
                <a:moveTo>
                  <a:pt x="256085" y="144767"/>
                </a:moveTo>
                <a:lnTo>
                  <a:pt x="261404" y="147837"/>
                </a:lnTo>
                <a:lnTo>
                  <a:pt x="261404" y="153977"/>
                </a:lnTo>
                <a:lnTo>
                  <a:pt x="256085" y="144767"/>
                </a:lnTo>
                <a:close/>
                <a:moveTo>
                  <a:pt x="267726" y="144767"/>
                </a:moveTo>
                <a:lnTo>
                  <a:pt x="273046" y="147837"/>
                </a:lnTo>
                <a:lnTo>
                  <a:pt x="273046" y="153977"/>
                </a:lnTo>
                <a:lnTo>
                  <a:pt x="267726" y="144767"/>
                </a:lnTo>
                <a:close/>
                <a:moveTo>
                  <a:pt x="244" y="144919"/>
                </a:moveTo>
                <a:lnTo>
                  <a:pt x="5563" y="154098"/>
                </a:lnTo>
                <a:lnTo>
                  <a:pt x="214" y="151028"/>
                </a:lnTo>
                <a:lnTo>
                  <a:pt x="214" y="144919"/>
                </a:lnTo>
                <a:close/>
                <a:moveTo>
                  <a:pt x="11855" y="144919"/>
                </a:moveTo>
                <a:lnTo>
                  <a:pt x="17174" y="154098"/>
                </a:lnTo>
                <a:lnTo>
                  <a:pt x="11855" y="151028"/>
                </a:lnTo>
                <a:lnTo>
                  <a:pt x="11855" y="144919"/>
                </a:lnTo>
                <a:close/>
                <a:moveTo>
                  <a:pt x="23223" y="144919"/>
                </a:moveTo>
                <a:lnTo>
                  <a:pt x="23223" y="151028"/>
                </a:lnTo>
                <a:lnTo>
                  <a:pt x="17904" y="154098"/>
                </a:lnTo>
                <a:lnTo>
                  <a:pt x="23223" y="144919"/>
                </a:lnTo>
                <a:close/>
                <a:moveTo>
                  <a:pt x="23497" y="144919"/>
                </a:moveTo>
                <a:lnTo>
                  <a:pt x="28816" y="154098"/>
                </a:lnTo>
                <a:lnTo>
                  <a:pt x="23497" y="151028"/>
                </a:lnTo>
                <a:lnTo>
                  <a:pt x="23497" y="144919"/>
                </a:lnTo>
                <a:close/>
                <a:moveTo>
                  <a:pt x="35078" y="144919"/>
                </a:moveTo>
                <a:lnTo>
                  <a:pt x="40397" y="154098"/>
                </a:lnTo>
                <a:lnTo>
                  <a:pt x="35078" y="151028"/>
                </a:lnTo>
                <a:lnTo>
                  <a:pt x="35078" y="144919"/>
                </a:lnTo>
                <a:close/>
                <a:moveTo>
                  <a:pt x="46689" y="144919"/>
                </a:moveTo>
                <a:lnTo>
                  <a:pt x="52008" y="154098"/>
                </a:lnTo>
                <a:lnTo>
                  <a:pt x="46689" y="151028"/>
                </a:lnTo>
                <a:lnTo>
                  <a:pt x="46689" y="144919"/>
                </a:lnTo>
                <a:close/>
                <a:moveTo>
                  <a:pt x="58330" y="144919"/>
                </a:moveTo>
                <a:lnTo>
                  <a:pt x="63650" y="154098"/>
                </a:lnTo>
                <a:lnTo>
                  <a:pt x="58330" y="151028"/>
                </a:lnTo>
                <a:lnTo>
                  <a:pt x="58330" y="144919"/>
                </a:lnTo>
                <a:close/>
                <a:moveTo>
                  <a:pt x="69941" y="144919"/>
                </a:moveTo>
                <a:lnTo>
                  <a:pt x="75261" y="154098"/>
                </a:lnTo>
                <a:lnTo>
                  <a:pt x="69941" y="151028"/>
                </a:lnTo>
                <a:lnTo>
                  <a:pt x="69941" y="144919"/>
                </a:lnTo>
                <a:close/>
                <a:moveTo>
                  <a:pt x="81583" y="144919"/>
                </a:moveTo>
                <a:lnTo>
                  <a:pt x="86902" y="154098"/>
                </a:lnTo>
                <a:lnTo>
                  <a:pt x="81583" y="151028"/>
                </a:lnTo>
                <a:lnTo>
                  <a:pt x="81583" y="144919"/>
                </a:lnTo>
                <a:close/>
                <a:moveTo>
                  <a:pt x="93194" y="144919"/>
                </a:moveTo>
                <a:lnTo>
                  <a:pt x="98513" y="154098"/>
                </a:lnTo>
                <a:lnTo>
                  <a:pt x="93194" y="151028"/>
                </a:lnTo>
                <a:lnTo>
                  <a:pt x="93194" y="144919"/>
                </a:lnTo>
                <a:close/>
                <a:moveTo>
                  <a:pt x="104775" y="144919"/>
                </a:moveTo>
                <a:lnTo>
                  <a:pt x="110094" y="154098"/>
                </a:lnTo>
                <a:lnTo>
                  <a:pt x="104775" y="151028"/>
                </a:lnTo>
                <a:lnTo>
                  <a:pt x="104775" y="144919"/>
                </a:lnTo>
                <a:close/>
                <a:moveTo>
                  <a:pt x="116416" y="144919"/>
                </a:moveTo>
                <a:lnTo>
                  <a:pt x="121736" y="154098"/>
                </a:lnTo>
                <a:lnTo>
                  <a:pt x="116416" y="151028"/>
                </a:lnTo>
                <a:lnTo>
                  <a:pt x="116416" y="144919"/>
                </a:lnTo>
                <a:close/>
                <a:moveTo>
                  <a:pt x="128058" y="144919"/>
                </a:moveTo>
                <a:lnTo>
                  <a:pt x="133377" y="154098"/>
                </a:lnTo>
                <a:lnTo>
                  <a:pt x="128058" y="151028"/>
                </a:lnTo>
                <a:lnTo>
                  <a:pt x="128058" y="144919"/>
                </a:lnTo>
                <a:close/>
                <a:moveTo>
                  <a:pt x="139669" y="144919"/>
                </a:moveTo>
                <a:lnTo>
                  <a:pt x="144988" y="154098"/>
                </a:lnTo>
                <a:lnTo>
                  <a:pt x="139669" y="151028"/>
                </a:lnTo>
                <a:lnTo>
                  <a:pt x="139669" y="144919"/>
                </a:lnTo>
                <a:close/>
                <a:moveTo>
                  <a:pt x="151311" y="144919"/>
                </a:moveTo>
                <a:lnTo>
                  <a:pt x="156630" y="154098"/>
                </a:lnTo>
                <a:lnTo>
                  <a:pt x="151311" y="151028"/>
                </a:lnTo>
                <a:lnTo>
                  <a:pt x="151311" y="144919"/>
                </a:lnTo>
                <a:close/>
                <a:moveTo>
                  <a:pt x="162922" y="144919"/>
                </a:moveTo>
                <a:lnTo>
                  <a:pt x="168241" y="154098"/>
                </a:lnTo>
                <a:lnTo>
                  <a:pt x="162922" y="151028"/>
                </a:lnTo>
                <a:lnTo>
                  <a:pt x="162922" y="144919"/>
                </a:lnTo>
                <a:close/>
                <a:moveTo>
                  <a:pt x="174503" y="144919"/>
                </a:moveTo>
                <a:lnTo>
                  <a:pt x="179822" y="154098"/>
                </a:lnTo>
                <a:lnTo>
                  <a:pt x="174503" y="151028"/>
                </a:lnTo>
                <a:lnTo>
                  <a:pt x="174503" y="144919"/>
                </a:lnTo>
                <a:close/>
                <a:moveTo>
                  <a:pt x="185871" y="144919"/>
                </a:moveTo>
                <a:lnTo>
                  <a:pt x="185871" y="151028"/>
                </a:lnTo>
                <a:lnTo>
                  <a:pt x="180551" y="154098"/>
                </a:lnTo>
                <a:lnTo>
                  <a:pt x="185871" y="144919"/>
                </a:lnTo>
                <a:close/>
                <a:moveTo>
                  <a:pt x="186144" y="144919"/>
                </a:moveTo>
                <a:lnTo>
                  <a:pt x="191463" y="154098"/>
                </a:lnTo>
                <a:lnTo>
                  <a:pt x="186144" y="151028"/>
                </a:lnTo>
                <a:lnTo>
                  <a:pt x="186144" y="144919"/>
                </a:lnTo>
                <a:close/>
                <a:moveTo>
                  <a:pt x="197512" y="144919"/>
                </a:moveTo>
                <a:lnTo>
                  <a:pt x="197512" y="151028"/>
                </a:lnTo>
                <a:lnTo>
                  <a:pt x="192193" y="154098"/>
                </a:lnTo>
                <a:lnTo>
                  <a:pt x="197512" y="144919"/>
                </a:lnTo>
                <a:close/>
                <a:moveTo>
                  <a:pt x="197755" y="144919"/>
                </a:moveTo>
                <a:lnTo>
                  <a:pt x="203075" y="154098"/>
                </a:lnTo>
                <a:lnTo>
                  <a:pt x="197755" y="151028"/>
                </a:lnTo>
                <a:lnTo>
                  <a:pt x="197755" y="144919"/>
                </a:lnTo>
                <a:close/>
                <a:moveTo>
                  <a:pt x="209123" y="144919"/>
                </a:moveTo>
                <a:lnTo>
                  <a:pt x="209123" y="151028"/>
                </a:lnTo>
                <a:lnTo>
                  <a:pt x="203804" y="154098"/>
                </a:lnTo>
                <a:lnTo>
                  <a:pt x="209123" y="144919"/>
                </a:lnTo>
                <a:close/>
                <a:moveTo>
                  <a:pt x="209397" y="144919"/>
                </a:moveTo>
                <a:lnTo>
                  <a:pt x="214716" y="154098"/>
                </a:lnTo>
                <a:lnTo>
                  <a:pt x="209397" y="151028"/>
                </a:lnTo>
                <a:lnTo>
                  <a:pt x="209397" y="144919"/>
                </a:lnTo>
                <a:close/>
                <a:moveTo>
                  <a:pt x="220765" y="144919"/>
                </a:moveTo>
                <a:lnTo>
                  <a:pt x="220765" y="151028"/>
                </a:lnTo>
                <a:lnTo>
                  <a:pt x="215446" y="154098"/>
                </a:lnTo>
                <a:lnTo>
                  <a:pt x="220765" y="144919"/>
                </a:lnTo>
                <a:close/>
                <a:moveTo>
                  <a:pt x="221008" y="144919"/>
                </a:moveTo>
                <a:lnTo>
                  <a:pt x="226327" y="154098"/>
                </a:lnTo>
                <a:lnTo>
                  <a:pt x="221008" y="151028"/>
                </a:lnTo>
                <a:lnTo>
                  <a:pt x="221008" y="144919"/>
                </a:lnTo>
                <a:close/>
                <a:moveTo>
                  <a:pt x="232376" y="144919"/>
                </a:moveTo>
                <a:lnTo>
                  <a:pt x="232376" y="151028"/>
                </a:lnTo>
                <a:lnTo>
                  <a:pt x="227057" y="154098"/>
                </a:lnTo>
                <a:lnTo>
                  <a:pt x="232376" y="144919"/>
                </a:lnTo>
                <a:close/>
                <a:moveTo>
                  <a:pt x="232650" y="144919"/>
                </a:moveTo>
                <a:lnTo>
                  <a:pt x="237969" y="154098"/>
                </a:lnTo>
                <a:lnTo>
                  <a:pt x="232650" y="151028"/>
                </a:lnTo>
                <a:lnTo>
                  <a:pt x="232650" y="144919"/>
                </a:lnTo>
                <a:close/>
                <a:moveTo>
                  <a:pt x="243957" y="144919"/>
                </a:moveTo>
                <a:lnTo>
                  <a:pt x="243957" y="151028"/>
                </a:lnTo>
                <a:lnTo>
                  <a:pt x="238638" y="154098"/>
                </a:lnTo>
                <a:lnTo>
                  <a:pt x="243957" y="144919"/>
                </a:lnTo>
                <a:close/>
                <a:moveTo>
                  <a:pt x="244230" y="144919"/>
                </a:moveTo>
                <a:lnTo>
                  <a:pt x="249550" y="154098"/>
                </a:lnTo>
                <a:lnTo>
                  <a:pt x="244230" y="151028"/>
                </a:lnTo>
                <a:lnTo>
                  <a:pt x="244230" y="144919"/>
                </a:lnTo>
                <a:close/>
                <a:moveTo>
                  <a:pt x="255598" y="144919"/>
                </a:moveTo>
                <a:lnTo>
                  <a:pt x="255598" y="151028"/>
                </a:lnTo>
                <a:lnTo>
                  <a:pt x="250279" y="154098"/>
                </a:lnTo>
                <a:lnTo>
                  <a:pt x="255598" y="144919"/>
                </a:lnTo>
                <a:close/>
                <a:moveTo>
                  <a:pt x="255872" y="144919"/>
                </a:moveTo>
                <a:lnTo>
                  <a:pt x="261191" y="154098"/>
                </a:lnTo>
                <a:lnTo>
                  <a:pt x="255872" y="151028"/>
                </a:lnTo>
                <a:lnTo>
                  <a:pt x="255872" y="144919"/>
                </a:lnTo>
                <a:close/>
                <a:moveTo>
                  <a:pt x="267210" y="144919"/>
                </a:moveTo>
                <a:lnTo>
                  <a:pt x="267210" y="151028"/>
                </a:lnTo>
                <a:lnTo>
                  <a:pt x="261890" y="154098"/>
                </a:lnTo>
                <a:lnTo>
                  <a:pt x="267210" y="144919"/>
                </a:lnTo>
                <a:close/>
                <a:moveTo>
                  <a:pt x="267483" y="144919"/>
                </a:moveTo>
                <a:lnTo>
                  <a:pt x="272802" y="154098"/>
                </a:lnTo>
                <a:lnTo>
                  <a:pt x="267483" y="151028"/>
                </a:lnTo>
                <a:lnTo>
                  <a:pt x="267483" y="144919"/>
                </a:lnTo>
                <a:close/>
                <a:moveTo>
                  <a:pt x="278851" y="144919"/>
                </a:moveTo>
                <a:lnTo>
                  <a:pt x="278851" y="151028"/>
                </a:lnTo>
                <a:lnTo>
                  <a:pt x="273532" y="154098"/>
                </a:lnTo>
                <a:lnTo>
                  <a:pt x="278851" y="144919"/>
                </a:lnTo>
                <a:close/>
                <a:moveTo>
                  <a:pt x="46446" y="144919"/>
                </a:moveTo>
                <a:lnTo>
                  <a:pt x="46446" y="151059"/>
                </a:lnTo>
                <a:lnTo>
                  <a:pt x="41126" y="154129"/>
                </a:lnTo>
                <a:lnTo>
                  <a:pt x="41126" y="154129"/>
                </a:lnTo>
                <a:lnTo>
                  <a:pt x="46446" y="144919"/>
                </a:lnTo>
                <a:close/>
                <a:moveTo>
                  <a:pt x="58057" y="144919"/>
                </a:moveTo>
                <a:lnTo>
                  <a:pt x="58057" y="151059"/>
                </a:lnTo>
                <a:lnTo>
                  <a:pt x="52737" y="154129"/>
                </a:lnTo>
                <a:lnTo>
                  <a:pt x="52737" y="154129"/>
                </a:lnTo>
                <a:lnTo>
                  <a:pt x="58057" y="144919"/>
                </a:lnTo>
                <a:close/>
                <a:moveTo>
                  <a:pt x="11582" y="144919"/>
                </a:moveTo>
                <a:lnTo>
                  <a:pt x="11582" y="151059"/>
                </a:lnTo>
                <a:lnTo>
                  <a:pt x="6262" y="154129"/>
                </a:lnTo>
                <a:lnTo>
                  <a:pt x="11582" y="144919"/>
                </a:lnTo>
                <a:close/>
                <a:moveTo>
                  <a:pt x="34834" y="144919"/>
                </a:moveTo>
                <a:lnTo>
                  <a:pt x="34834" y="151059"/>
                </a:lnTo>
                <a:lnTo>
                  <a:pt x="29515" y="154129"/>
                </a:lnTo>
                <a:lnTo>
                  <a:pt x="34834" y="144919"/>
                </a:lnTo>
                <a:close/>
                <a:moveTo>
                  <a:pt x="69698" y="144919"/>
                </a:moveTo>
                <a:lnTo>
                  <a:pt x="69698" y="151059"/>
                </a:lnTo>
                <a:lnTo>
                  <a:pt x="64379" y="154129"/>
                </a:lnTo>
                <a:lnTo>
                  <a:pt x="69698" y="144919"/>
                </a:lnTo>
                <a:close/>
                <a:moveTo>
                  <a:pt x="81309" y="144919"/>
                </a:moveTo>
                <a:lnTo>
                  <a:pt x="81309" y="151059"/>
                </a:lnTo>
                <a:lnTo>
                  <a:pt x="75990" y="154129"/>
                </a:lnTo>
                <a:lnTo>
                  <a:pt x="81309" y="144919"/>
                </a:lnTo>
                <a:close/>
                <a:moveTo>
                  <a:pt x="92951" y="144919"/>
                </a:moveTo>
                <a:lnTo>
                  <a:pt x="92951" y="151059"/>
                </a:lnTo>
                <a:lnTo>
                  <a:pt x="87632" y="154129"/>
                </a:lnTo>
                <a:lnTo>
                  <a:pt x="92951" y="144919"/>
                </a:lnTo>
                <a:close/>
                <a:moveTo>
                  <a:pt x="104562" y="144919"/>
                </a:moveTo>
                <a:lnTo>
                  <a:pt x="104562" y="151059"/>
                </a:lnTo>
                <a:lnTo>
                  <a:pt x="99243" y="154129"/>
                </a:lnTo>
                <a:lnTo>
                  <a:pt x="104562" y="144919"/>
                </a:lnTo>
                <a:close/>
                <a:moveTo>
                  <a:pt x="116143" y="144919"/>
                </a:moveTo>
                <a:lnTo>
                  <a:pt x="116143" y="151059"/>
                </a:lnTo>
                <a:lnTo>
                  <a:pt x="110824" y="154129"/>
                </a:lnTo>
                <a:lnTo>
                  <a:pt x="116143" y="144919"/>
                </a:lnTo>
                <a:close/>
                <a:moveTo>
                  <a:pt x="127784" y="144919"/>
                </a:moveTo>
                <a:lnTo>
                  <a:pt x="127784" y="151059"/>
                </a:lnTo>
                <a:lnTo>
                  <a:pt x="122465" y="154129"/>
                </a:lnTo>
                <a:lnTo>
                  <a:pt x="127784" y="144919"/>
                </a:lnTo>
                <a:close/>
                <a:moveTo>
                  <a:pt x="139396" y="144919"/>
                </a:moveTo>
                <a:lnTo>
                  <a:pt x="139396" y="151059"/>
                </a:lnTo>
                <a:lnTo>
                  <a:pt x="134076" y="154129"/>
                </a:lnTo>
                <a:lnTo>
                  <a:pt x="139396" y="144919"/>
                </a:lnTo>
                <a:close/>
                <a:moveTo>
                  <a:pt x="151037" y="144919"/>
                </a:moveTo>
                <a:lnTo>
                  <a:pt x="151037" y="151059"/>
                </a:lnTo>
                <a:lnTo>
                  <a:pt x="145718" y="154129"/>
                </a:lnTo>
                <a:lnTo>
                  <a:pt x="151037" y="144919"/>
                </a:lnTo>
                <a:close/>
                <a:moveTo>
                  <a:pt x="162648" y="144919"/>
                </a:moveTo>
                <a:lnTo>
                  <a:pt x="162648" y="151059"/>
                </a:lnTo>
                <a:lnTo>
                  <a:pt x="157329" y="154129"/>
                </a:lnTo>
                <a:lnTo>
                  <a:pt x="162648" y="144919"/>
                </a:lnTo>
                <a:close/>
                <a:moveTo>
                  <a:pt x="174290" y="144919"/>
                </a:moveTo>
                <a:lnTo>
                  <a:pt x="174290" y="151059"/>
                </a:lnTo>
                <a:lnTo>
                  <a:pt x="168971" y="154129"/>
                </a:lnTo>
                <a:lnTo>
                  <a:pt x="174290" y="144919"/>
                </a:lnTo>
                <a:close/>
                <a:moveTo>
                  <a:pt x="11703" y="151241"/>
                </a:moveTo>
                <a:lnTo>
                  <a:pt x="17023" y="154342"/>
                </a:lnTo>
                <a:lnTo>
                  <a:pt x="6384" y="154342"/>
                </a:lnTo>
                <a:lnTo>
                  <a:pt x="11703" y="151241"/>
                </a:lnTo>
                <a:close/>
                <a:moveTo>
                  <a:pt x="23345" y="151241"/>
                </a:moveTo>
                <a:lnTo>
                  <a:pt x="28664" y="154342"/>
                </a:lnTo>
                <a:lnTo>
                  <a:pt x="18026" y="154342"/>
                </a:lnTo>
                <a:lnTo>
                  <a:pt x="23345" y="151241"/>
                </a:lnTo>
                <a:close/>
                <a:moveTo>
                  <a:pt x="34956" y="151241"/>
                </a:moveTo>
                <a:lnTo>
                  <a:pt x="40275" y="154342"/>
                </a:lnTo>
                <a:lnTo>
                  <a:pt x="29637" y="154342"/>
                </a:lnTo>
                <a:lnTo>
                  <a:pt x="34956" y="151241"/>
                </a:lnTo>
                <a:close/>
                <a:moveTo>
                  <a:pt x="46598" y="151241"/>
                </a:moveTo>
                <a:lnTo>
                  <a:pt x="51886" y="154342"/>
                </a:lnTo>
                <a:lnTo>
                  <a:pt x="41248" y="154342"/>
                </a:lnTo>
                <a:lnTo>
                  <a:pt x="46598" y="151241"/>
                </a:lnTo>
                <a:close/>
                <a:moveTo>
                  <a:pt x="58209" y="151241"/>
                </a:moveTo>
                <a:lnTo>
                  <a:pt x="63528" y="154342"/>
                </a:lnTo>
                <a:lnTo>
                  <a:pt x="52889" y="154342"/>
                </a:lnTo>
                <a:lnTo>
                  <a:pt x="58209" y="151241"/>
                </a:lnTo>
                <a:close/>
                <a:moveTo>
                  <a:pt x="69850" y="151241"/>
                </a:moveTo>
                <a:lnTo>
                  <a:pt x="75169" y="154342"/>
                </a:lnTo>
                <a:lnTo>
                  <a:pt x="64531" y="154342"/>
                </a:lnTo>
                <a:lnTo>
                  <a:pt x="69850" y="151241"/>
                </a:lnTo>
                <a:close/>
                <a:moveTo>
                  <a:pt x="81431" y="151241"/>
                </a:moveTo>
                <a:lnTo>
                  <a:pt x="86750" y="154342"/>
                </a:lnTo>
                <a:lnTo>
                  <a:pt x="76112" y="154342"/>
                </a:lnTo>
                <a:lnTo>
                  <a:pt x="81431" y="151241"/>
                </a:lnTo>
                <a:close/>
                <a:moveTo>
                  <a:pt x="93042" y="151241"/>
                </a:moveTo>
                <a:lnTo>
                  <a:pt x="98361" y="154342"/>
                </a:lnTo>
                <a:lnTo>
                  <a:pt x="87723" y="154342"/>
                </a:lnTo>
                <a:lnTo>
                  <a:pt x="93042" y="151241"/>
                </a:lnTo>
                <a:close/>
                <a:moveTo>
                  <a:pt x="104684" y="151241"/>
                </a:moveTo>
                <a:lnTo>
                  <a:pt x="110003" y="154342"/>
                </a:lnTo>
                <a:lnTo>
                  <a:pt x="99364" y="154342"/>
                </a:lnTo>
                <a:lnTo>
                  <a:pt x="104684" y="151241"/>
                </a:lnTo>
                <a:close/>
                <a:moveTo>
                  <a:pt x="116295" y="151241"/>
                </a:moveTo>
                <a:lnTo>
                  <a:pt x="121614" y="154342"/>
                </a:lnTo>
                <a:lnTo>
                  <a:pt x="110976" y="154342"/>
                </a:lnTo>
                <a:lnTo>
                  <a:pt x="116295" y="151241"/>
                </a:lnTo>
                <a:close/>
                <a:moveTo>
                  <a:pt x="127936" y="151241"/>
                </a:moveTo>
                <a:lnTo>
                  <a:pt x="133256" y="154342"/>
                </a:lnTo>
                <a:lnTo>
                  <a:pt x="122617" y="154342"/>
                </a:lnTo>
                <a:lnTo>
                  <a:pt x="127936" y="151241"/>
                </a:lnTo>
                <a:close/>
                <a:moveTo>
                  <a:pt x="139548" y="151241"/>
                </a:moveTo>
                <a:lnTo>
                  <a:pt x="144867" y="154342"/>
                </a:lnTo>
                <a:lnTo>
                  <a:pt x="134228" y="154342"/>
                </a:lnTo>
                <a:lnTo>
                  <a:pt x="139548" y="151241"/>
                </a:lnTo>
                <a:close/>
                <a:moveTo>
                  <a:pt x="151159" y="151241"/>
                </a:moveTo>
                <a:lnTo>
                  <a:pt x="156478" y="154342"/>
                </a:lnTo>
                <a:lnTo>
                  <a:pt x="145840" y="154342"/>
                </a:lnTo>
                <a:lnTo>
                  <a:pt x="151159" y="151241"/>
                </a:lnTo>
                <a:close/>
                <a:moveTo>
                  <a:pt x="162770" y="151241"/>
                </a:moveTo>
                <a:lnTo>
                  <a:pt x="168089" y="154342"/>
                </a:lnTo>
                <a:lnTo>
                  <a:pt x="157451" y="154342"/>
                </a:lnTo>
                <a:lnTo>
                  <a:pt x="162770" y="151241"/>
                </a:lnTo>
                <a:close/>
                <a:moveTo>
                  <a:pt x="174411" y="151241"/>
                </a:moveTo>
                <a:lnTo>
                  <a:pt x="179731" y="154342"/>
                </a:lnTo>
                <a:lnTo>
                  <a:pt x="169092" y="154342"/>
                </a:lnTo>
                <a:lnTo>
                  <a:pt x="174411" y="151241"/>
                </a:lnTo>
                <a:close/>
                <a:moveTo>
                  <a:pt x="186023" y="151241"/>
                </a:moveTo>
                <a:lnTo>
                  <a:pt x="191342" y="154342"/>
                </a:lnTo>
                <a:lnTo>
                  <a:pt x="180703" y="154342"/>
                </a:lnTo>
                <a:lnTo>
                  <a:pt x="186023" y="151241"/>
                </a:lnTo>
                <a:close/>
                <a:moveTo>
                  <a:pt x="197634" y="151241"/>
                </a:moveTo>
                <a:lnTo>
                  <a:pt x="202953" y="154342"/>
                </a:lnTo>
                <a:lnTo>
                  <a:pt x="192345" y="154342"/>
                </a:lnTo>
                <a:lnTo>
                  <a:pt x="197634" y="151241"/>
                </a:lnTo>
                <a:close/>
                <a:moveTo>
                  <a:pt x="209275" y="151241"/>
                </a:moveTo>
                <a:lnTo>
                  <a:pt x="214595" y="154342"/>
                </a:lnTo>
                <a:lnTo>
                  <a:pt x="203956" y="154342"/>
                </a:lnTo>
                <a:lnTo>
                  <a:pt x="209275" y="151241"/>
                </a:lnTo>
                <a:close/>
                <a:moveTo>
                  <a:pt x="220856" y="151241"/>
                </a:moveTo>
                <a:lnTo>
                  <a:pt x="226175" y="154342"/>
                </a:lnTo>
                <a:lnTo>
                  <a:pt x="215537" y="154342"/>
                </a:lnTo>
                <a:lnTo>
                  <a:pt x="220856" y="151241"/>
                </a:lnTo>
                <a:close/>
                <a:moveTo>
                  <a:pt x="232498" y="151241"/>
                </a:moveTo>
                <a:lnTo>
                  <a:pt x="237817" y="154342"/>
                </a:lnTo>
                <a:lnTo>
                  <a:pt x="227178" y="154342"/>
                </a:lnTo>
                <a:lnTo>
                  <a:pt x="232498" y="151241"/>
                </a:lnTo>
                <a:close/>
                <a:moveTo>
                  <a:pt x="244109" y="151241"/>
                </a:moveTo>
                <a:lnTo>
                  <a:pt x="249428" y="154342"/>
                </a:lnTo>
                <a:lnTo>
                  <a:pt x="238790" y="154342"/>
                </a:lnTo>
                <a:lnTo>
                  <a:pt x="244109" y="151241"/>
                </a:lnTo>
                <a:close/>
                <a:moveTo>
                  <a:pt x="255750" y="151241"/>
                </a:moveTo>
                <a:lnTo>
                  <a:pt x="261070" y="154342"/>
                </a:lnTo>
                <a:lnTo>
                  <a:pt x="250431" y="154342"/>
                </a:lnTo>
                <a:lnTo>
                  <a:pt x="255750" y="151241"/>
                </a:lnTo>
                <a:close/>
                <a:moveTo>
                  <a:pt x="267362" y="151241"/>
                </a:moveTo>
                <a:lnTo>
                  <a:pt x="272681" y="154342"/>
                </a:lnTo>
                <a:lnTo>
                  <a:pt x="262042" y="154342"/>
                </a:lnTo>
                <a:lnTo>
                  <a:pt x="267362" y="151241"/>
                </a:lnTo>
                <a:close/>
                <a:moveTo>
                  <a:pt x="279003" y="151241"/>
                </a:moveTo>
                <a:lnTo>
                  <a:pt x="284322" y="154342"/>
                </a:lnTo>
                <a:lnTo>
                  <a:pt x="273684" y="154342"/>
                </a:lnTo>
                <a:lnTo>
                  <a:pt x="279003" y="151241"/>
                </a:lnTo>
                <a:close/>
                <a:moveTo>
                  <a:pt x="17023" y="154585"/>
                </a:moveTo>
                <a:lnTo>
                  <a:pt x="11703" y="157685"/>
                </a:lnTo>
                <a:lnTo>
                  <a:pt x="6384" y="154585"/>
                </a:lnTo>
                <a:close/>
                <a:moveTo>
                  <a:pt x="28664" y="154585"/>
                </a:moveTo>
                <a:lnTo>
                  <a:pt x="23345" y="157685"/>
                </a:lnTo>
                <a:lnTo>
                  <a:pt x="18026" y="154585"/>
                </a:lnTo>
                <a:close/>
                <a:moveTo>
                  <a:pt x="40275" y="154585"/>
                </a:moveTo>
                <a:lnTo>
                  <a:pt x="34956" y="157685"/>
                </a:lnTo>
                <a:lnTo>
                  <a:pt x="29637" y="154585"/>
                </a:lnTo>
                <a:close/>
                <a:moveTo>
                  <a:pt x="51886" y="154585"/>
                </a:moveTo>
                <a:lnTo>
                  <a:pt x="46567" y="157685"/>
                </a:lnTo>
                <a:lnTo>
                  <a:pt x="41248" y="154585"/>
                </a:lnTo>
                <a:close/>
                <a:moveTo>
                  <a:pt x="63528" y="154585"/>
                </a:moveTo>
                <a:lnTo>
                  <a:pt x="58209" y="157685"/>
                </a:lnTo>
                <a:lnTo>
                  <a:pt x="52889" y="154585"/>
                </a:lnTo>
                <a:close/>
                <a:moveTo>
                  <a:pt x="75109" y="154585"/>
                </a:moveTo>
                <a:lnTo>
                  <a:pt x="69789" y="157685"/>
                </a:lnTo>
                <a:lnTo>
                  <a:pt x="64470" y="154585"/>
                </a:lnTo>
                <a:close/>
                <a:moveTo>
                  <a:pt x="86750" y="154585"/>
                </a:moveTo>
                <a:lnTo>
                  <a:pt x="81431" y="157685"/>
                </a:lnTo>
                <a:lnTo>
                  <a:pt x="76112" y="154585"/>
                </a:lnTo>
                <a:close/>
                <a:moveTo>
                  <a:pt x="98361" y="154585"/>
                </a:moveTo>
                <a:lnTo>
                  <a:pt x="93042" y="157685"/>
                </a:lnTo>
                <a:lnTo>
                  <a:pt x="87723" y="154585"/>
                </a:lnTo>
                <a:close/>
                <a:moveTo>
                  <a:pt x="110003" y="154585"/>
                </a:moveTo>
                <a:lnTo>
                  <a:pt x="104684" y="157685"/>
                </a:lnTo>
                <a:lnTo>
                  <a:pt x="99364" y="154585"/>
                </a:lnTo>
                <a:close/>
                <a:moveTo>
                  <a:pt x="121614" y="154585"/>
                </a:moveTo>
                <a:lnTo>
                  <a:pt x="116295" y="157685"/>
                </a:lnTo>
                <a:lnTo>
                  <a:pt x="110976" y="154585"/>
                </a:lnTo>
                <a:close/>
                <a:moveTo>
                  <a:pt x="133256" y="154585"/>
                </a:moveTo>
                <a:lnTo>
                  <a:pt x="127936" y="157685"/>
                </a:lnTo>
                <a:lnTo>
                  <a:pt x="122617" y="154585"/>
                </a:lnTo>
                <a:close/>
                <a:moveTo>
                  <a:pt x="144867" y="154585"/>
                </a:moveTo>
                <a:lnTo>
                  <a:pt x="139548" y="157685"/>
                </a:lnTo>
                <a:lnTo>
                  <a:pt x="134228" y="154585"/>
                </a:lnTo>
                <a:close/>
                <a:moveTo>
                  <a:pt x="156478" y="154585"/>
                </a:moveTo>
                <a:lnTo>
                  <a:pt x="151159" y="157685"/>
                </a:lnTo>
                <a:lnTo>
                  <a:pt x="145840" y="154585"/>
                </a:lnTo>
                <a:close/>
                <a:moveTo>
                  <a:pt x="168089" y="154585"/>
                </a:moveTo>
                <a:lnTo>
                  <a:pt x="162770" y="157685"/>
                </a:lnTo>
                <a:lnTo>
                  <a:pt x="157451" y="154585"/>
                </a:lnTo>
                <a:close/>
                <a:moveTo>
                  <a:pt x="179731" y="154585"/>
                </a:moveTo>
                <a:lnTo>
                  <a:pt x="174411" y="157685"/>
                </a:lnTo>
                <a:lnTo>
                  <a:pt x="169092" y="154585"/>
                </a:lnTo>
                <a:close/>
                <a:moveTo>
                  <a:pt x="191342" y="154585"/>
                </a:moveTo>
                <a:lnTo>
                  <a:pt x="186023" y="157685"/>
                </a:lnTo>
                <a:lnTo>
                  <a:pt x="180703" y="154585"/>
                </a:lnTo>
                <a:close/>
                <a:moveTo>
                  <a:pt x="202953" y="154585"/>
                </a:moveTo>
                <a:lnTo>
                  <a:pt x="197634" y="157685"/>
                </a:lnTo>
                <a:lnTo>
                  <a:pt x="192315" y="154585"/>
                </a:lnTo>
                <a:close/>
                <a:moveTo>
                  <a:pt x="214564" y="154585"/>
                </a:moveTo>
                <a:lnTo>
                  <a:pt x="209245" y="157685"/>
                </a:lnTo>
                <a:lnTo>
                  <a:pt x="203926" y="154585"/>
                </a:lnTo>
                <a:close/>
                <a:moveTo>
                  <a:pt x="226175" y="154585"/>
                </a:moveTo>
                <a:lnTo>
                  <a:pt x="220856" y="157685"/>
                </a:lnTo>
                <a:lnTo>
                  <a:pt x="215537" y="154585"/>
                </a:lnTo>
                <a:close/>
                <a:moveTo>
                  <a:pt x="237817" y="154585"/>
                </a:moveTo>
                <a:lnTo>
                  <a:pt x="232498" y="157685"/>
                </a:lnTo>
                <a:lnTo>
                  <a:pt x="227178" y="154585"/>
                </a:lnTo>
                <a:close/>
                <a:moveTo>
                  <a:pt x="249428" y="154585"/>
                </a:moveTo>
                <a:lnTo>
                  <a:pt x="244109" y="157685"/>
                </a:lnTo>
                <a:lnTo>
                  <a:pt x="238790" y="154585"/>
                </a:lnTo>
                <a:close/>
                <a:moveTo>
                  <a:pt x="261070" y="154585"/>
                </a:moveTo>
                <a:lnTo>
                  <a:pt x="255750" y="157685"/>
                </a:lnTo>
                <a:lnTo>
                  <a:pt x="250431" y="154585"/>
                </a:lnTo>
                <a:close/>
                <a:moveTo>
                  <a:pt x="272681" y="154585"/>
                </a:moveTo>
                <a:lnTo>
                  <a:pt x="267362" y="157685"/>
                </a:lnTo>
                <a:lnTo>
                  <a:pt x="262042" y="154585"/>
                </a:lnTo>
                <a:close/>
                <a:moveTo>
                  <a:pt x="284292" y="154585"/>
                </a:moveTo>
                <a:lnTo>
                  <a:pt x="278973" y="157685"/>
                </a:lnTo>
                <a:lnTo>
                  <a:pt x="273653" y="154585"/>
                </a:lnTo>
                <a:close/>
                <a:moveTo>
                  <a:pt x="17174" y="154828"/>
                </a:moveTo>
                <a:lnTo>
                  <a:pt x="11855" y="164007"/>
                </a:lnTo>
                <a:lnTo>
                  <a:pt x="11855" y="157898"/>
                </a:lnTo>
                <a:lnTo>
                  <a:pt x="17174" y="154828"/>
                </a:lnTo>
                <a:close/>
                <a:moveTo>
                  <a:pt x="28816" y="154828"/>
                </a:moveTo>
                <a:lnTo>
                  <a:pt x="23497" y="164007"/>
                </a:lnTo>
                <a:lnTo>
                  <a:pt x="23497" y="157898"/>
                </a:lnTo>
                <a:lnTo>
                  <a:pt x="28816" y="154828"/>
                </a:lnTo>
                <a:close/>
                <a:moveTo>
                  <a:pt x="40427" y="154828"/>
                </a:moveTo>
                <a:lnTo>
                  <a:pt x="35108" y="164007"/>
                </a:lnTo>
                <a:lnTo>
                  <a:pt x="35108" y="157898"/>
                </a:lnTo>
                <a:lnTo>
                  <a:pt x="40427" y="154828"/>
                </a:lnTo>
                <a:close/>
                <a:moveTo>
                  <a:pt x="52008" y="154828"/>
                </a:moveTo>
                <a:lnTo>
                  <a:pt x="46689" y="164007"/>
                </a:lnTo>
                <a:lnTo>
                  <a:pt x="46689" y="157898"/>
                </a:lnTo>
                <a:lnTo>
                  <a:pt x="52008" y="154828"/>
                </a:lnTo>
                <a:close/>
                <a:moveTo>
                  <a:pt x="63650" y="154828"/>
                </a:moveTo>
                <a:lnTo>
                  <a:pt x="58330" y="164007"/>
                </a:lnTo>
                <a:lnTo>
                  <a:pt x="58330" y="157898"/>
                </a:lnTo>
                <a:lnTo>
                  <a:pt x="63650" y="154828"/>
                </a:lnTo>
                <a:close/>
                <a:moveTo>
                  <a:pt x="75261" y="154828"/>
                </a:moveTo>
                <a:lnTo>
                  <a:pt x="69941" y="164007"/>
                </a:lnTo>
                <a:lnTo>
                  <a:pt x="69941" y="157898"/>
                </a:lnTo>
                <a:lnTo>
                  <a:pt x="75261" y="154828"/>
                </a:lnTo>
                <a:close/>
                <a:moveTo>
                  <a:pt x="86902" y="154828"/>
                </a:moveTo>
                <a:lnTo>
                  <a:pt x="81583" y="164007"/>
                </a:lnTo>
                <a:lnTo>
                  <a:pt x="81583" y="157898"/>
                </a:lnTo>
                <a:lnTo>
                  <a:pt x="86902" y="154828"/>
                </a:lnTo>
                <a:close/>
                <a:moveTo>
                  <a:pt x="98513" y="154828"/>
                </a:moveTo>
                <a:lnTo>
                  <a:pt x="93194" y="164007"/>
                </a:lnTo>
                <a:lnTo>
                  <a:pt x="93194" y="157898"/>
                </a:lnTo>
                <a:lnTo>
                  <a:pt x="98513" y="154828"/>
                </a:lnTo>
                <a:close/>
                <a:moveTo>
                  <a:pt x="110155" y="154828"/>
                </a:moveTo>
                <a:lnTo>
                  <a:pt x="104836" y="164007"/>
                </a:lnTo>
                <a:lnTo>
                  <a:pt x="104836" y="157898"/>
                </a:lnTo>
                <a:lnTo>
                  <a:pt x="110155" y="154828"/>
                </a:lnTo>
                <a:close/>
                <a:moveTo>
                  <a:pt x="121736" y="154828"/>
                </a:moveTo>
                <a:lnTo>
                  <a:pt x="116416" y="164007"/>
                </a:lnTo>
                <a:lnTo>
                  <a:pt x="116416" y="157898"/>
                </a:lnTo>
                <a:lnTo>
                  <a:pt x="121736" y="154828"/>
                </a:lnTo>
                <a:close/>
                <a:moveTo>
                  <a:pt x="133377" y="154828"/>
                </a:moveTo>
                <a:lnTo>
                  <a:pt x="128058" y="164007"/>
                </a:lnTo>
                <a:lnTo>
                  <a:pt x="128058" y="157898"/>
                </a:lnTo>
                <a:lnTo>
                  <a:pt x="133377" y="154828"/>
                </a:lnTo>
                <a:close/>
                <a:moveTo>
                  <a:pt x="144988" y="154828"/>
                </a:moveTo>
                <a:lnTo>
                  <a:pt x="139669" y="164007"/>
                </a:lnTo>
                <a:lnTo>
                  <a:pt x="139669" y="157898"/>
                </a:lnTo>
                <a:lnTo>
                  <a:pt x="144988" y="154828"/>
                </a:lnTo>
                <a:close/>
                <a:moveTo>
                  <a:pt x="156630" y="154828"/>
                </a:moveTo>
                <a:lnTo>
                  <a:pt x="151311" y="164007"/>
                </a:lnTo>
                <a:lnTo>
                  <a:pt x="151311" y="157898"/>
                </a:lnTo>
                <a:lnTo>
                  <a:pt x="156630" y="154828"/>
                </a:lnTo>
                <a:close/>
                <a:moveTo>
                  <a:pt x="168241" y="154828"/>
                </a:moveTo>
                <a:lnTo>
                  <a:pt x="162922" y="164007"/>
                </a:lnTo>
                <a:lnTo>
                  <a:pt x="162922" y="157898"/>
                </a:lnTo>
                <a:lnTo>
                  <a:pt x="168241" y="154828"/>
                </a:lnTo>
                <a:close/>
                <a:moveTo>
                  <a:pt x="179822" y="154828"/>
                </a:moveTo>
                <a:lnTo>
                  <a:pt x="174503" y="164007"/>
                </a:lnTo>
                <a:lnTo>
                  <a:pt x="174503" y="157898"/>
                </a:lnTo>
                <a:lnTo>
                  <a:pt x="179822" y="154828"/>
                </a:lnTo>
                <a:close/>
                <a:moveTo>
                  <a:pt x="180551" y="154828"/>
                </a:moveTo>
                <a:lnTo>
                  <a:pt x="185871" y="157898"/>
                </a:lnTo>
                <a:lnTo>
                  <a:pt x="185871" y="164007"/>
                </a:lnTo>
                <a:lnTo>
                  <a:pt x="180551" y="154828"/>
                </a:lnTo>
                <a:close/>
                <a:moveTo>
                  <a:pt x="191463" y="154828"/>
                </a:moveTo>
                <a:lnTo>
                  <a:pt x="186144" y="164007"/>
                </a:lnTo>
                <a:lnTo>
                  <a:pt x="186144" y="157898"/>
                </a:lnTo>
                <a:lnTo>
                  <a:pt x="191463" y="154828"/>
                </a:lnTo>
                <a:close/>
                <a:moveTo>
                  <a:pt x="203075" y="154828"/>
                </a:moveTo>
                <a:lnTo>
                  <a:pt x="197755" y="164007"/>
                </a:lnTo>
                <a:lnTo>
                  <a:pt x="197755" y="157898"/>
                </a:lnTo>
                <a:lnTo>
                  <a:pt x="203075" y="154828"/>
                </a:lnTo>
                <a:close/>
                <a:moveTo>
                  <a:pt x="214716" y="154828"/>
                </a:moveTo>
                <a:lnTo>
                  <a:pt x="209397" y="164007"/>
                </a:lnTo>
                <a:lnTo>
                  <a:pt x="209397" y="157898"/>
                </a:lnTo>
                <a:lnTo>
                  <a:pt x="214716" y="154828"/>
                </a:lnTo>
                <a:close/>
                <a:moveTo>
                  <a:pt x="226327" y="154828"/>
                </a:moveTo>
                <a:lnTo>
                  <a:pt x="221008" y="164007"/>
                </a:lnTo>
                <a:lnTo>
                  <a:pt x="221008" y="157898"/>
                </a:lnTo>
                <a:lnTo>
                  <a:pt x="226327" y="154828"/>
                </a:lnTo>
                <a:close/>
                <a:moveTo>
                  <a:pt x="237969" y="154828"/>
                </a:moveTo>
                <a:lnTo>
                  <a:pt x="232650" y="164007"/>
                </a:lnTo>
                <a:lnTo>
                  <a:pt x="232650" y="157898"/>
                </a:lnTo>
                <a:lnTo>
                  <a:pt x="237969" y="154828"/>
                </a:lnTo>
                <a:close/>
                <a:moveTo>
                  <a:pt x="249550" y="154828"/>
                </a:moveTo>
                <a:lnTo>
                  <a:pt x="244230" y="164007"/>
                </a:lnTo>
                <a:lnTo>
                  <a:pt x="244230" y="157898"/>
                </a:lnTo>
                <a:lnTo>
                  <a:pt x="249550" y="154828"/>
                </a:lnTo>
                <a:close/>
                <a:moveTo>
                  <a:pt x="261191" y="154828"/>
                </a:moveTo>
                <a:lnTo>
                  <a:pt x="255872" y="164007"/>
                </a:lnTo>
                <a:lnTo>
                  <a:pt x="255872" y="157898"/>
                </a:lnTo>
                <a:lnTo>
                  <a:pt x="261191" y="154828"/>
                </a:lnTo>
                <a:close/>
                <a:moveTo>
                  <a:pt x="272802" y="154828"/>
                </a:moveTo>
                <a:lnTo>
                  <a:pt x="267483" y="164007"/>
                </a:lnTo>
                <a:lnTo>
                  <a:pt x="267483" y="157898"/>
                </a:lnTo>
                <a:lnTo>
                  <a:pt x="272802" y="154828"/>
                </a:lnTo>
                <a:close/>
                <a:moveTo>
                  <a:pt x="284444" y="154828"/>
                </a:moveTo>
                <a:lnTo>
                  <a:pt x="279125" y="164007"/>
                </a:lnTo>
                <a:lnTo>
                  <a:pt x="279125" y="157898"/>
                </a:lnTo>
                <a:lnTo>
                  <a:pt x="284444" y="154828"/>
                </a:lnTo>
                <a:close/>
                <a:moveTo>
                  <a:pt x="6262" y="154858"/>
                </a:moveTo>
                <a:lnTo>
                  <a:pt x="11582" y="157898"/>
                </a:lnTo>
                <a:lnTo>
                  <a:pt x="11582" y="164068"/>
                </a:lnTo>
                <a:lnTo>
                  <a:pt x="6262" y="154858"/>
                </a:lnTo>
                <a:close/>
                <a:moveTo>
                  <a:pt x="17904" y="154858"/>
                </a:moveTo>
                <a:lnTo>
                  <a:pt x="23223" y="157898"/>
                </a:lnTo>
                <a:lnTo>
                  <a:pt x="23223" y="164068"/>
                </a:lnTo>
                <a:lnTo>
                  <a:pt x="17904" y="154858"/>
                </a:lnTo>
                <a:close/>
                <a:moveTo>
                  <a:pt x="29515" y="154858"/>
                </a:moveTo>
                <a:lnTo>
                  <a:pt x="34834" y="157898"/>
                </a:lnTo>
                <a:lnTo>
                  <a:pt x="34834" y="164068"/>
                </a:lnTo>
                <a:lnTo>
                  <a:pt x="29515" y="154858"/>
                </a:lnTo>
                <a:close/>
                <a:moveTo>
                  <a:pt x="41126" y="154858"/>
                </a:moveTo>
                <a:lnTo>
                  <a:pt x="46446" y="157898"/>
                </a:lnTo>
                <a:lnTo>
                  <a:pt x="46446" y="164068"/>
                </a:lnTo>
                <a:lnTo>
                  <a:pt x="41126" y="154858"/>
                </a:lnTo>
                <a:close/>
                <a:moveTo>
                  <a:pt x="52737" y="154858"/>
                </a:moveTo>
                <a:lnTo>
                  <a:pt x="58057" y="157898"/>
                </a:lnTo>
                <a:lnTo>
                  <a:pt x="58057" y="164068"/>
                </a:lnTo>
                <a:lnTo>
                  <a:pt x="52737" y="154858"/>
                </a:lnTo>
                <a:close/>
                <a:moveTo>
                  <a:pt x="64379" y="154858"/>
                </a:moveTo>
                <a:lnTo>
                  <a:pt x="69698" y="157898"/>
                </a:lnTo>
                <a:lnTo>
                  <a:pt x="69698" y="164068"/>
                </a:lnTo>
                <a:lnTo>
                  <a:pt x="64379" y="154858"/>
                </a:lnTo>
                <a:close/>
                <a:moveTo>
                  <a:pt x="75990" y="154858"/>
                </a:moveTo>
                <a:lnTo>
                  <a:pt x="81309" y="157898"/>
                </a:lnTo>
                <a:lnTo>
                  <a:pt x="81309" y="164068"/>
                </a:lnTo>
                <a:lnTo>
                  <a:pt x="75990" y="154858"/>
                </a:lnTo>
                <a:close/>
                <a:moveTo>
                  <a:pt x="87632" y="154858"/>
                </a:moveTo>
                <a:lnTo>
                  <a:pt x="92951" y="157898"/>
                </a:lnTo>
                <a:lnTo>
                  <a:pt x="92951" y="164068"/>
                </a:lnTo>
                <a:lnTo>
                  <a:pt x="87632" y="154858"/>
                </a:lnTo>
                <a:close/>
                <a:moveTo>
                  <a:pt x="99243" y="154858"/>
                </a:moveTo>
                <a:lnTo>
                  <a:pt x="104562" y="157898"/>
                </a:lnTo>
                <a:lnTo>
                  <a:pt x="104562" y="164068"/>
                </a:lnTo>
                <a:lnTo>
                  <a:pt x="99243" y="154858"/>
                </a:lnTo>
                <a:close/>
                <a:moveTo>
                  <a:pt x="110824" y="154858"/>
                </a:moveTo>
                <a:lnTo>
                  <a:pt x="116143" y="157898"/>
                </a:lnTo>
                <a:lnTo>
                  <a:pt x="116143" y="164068"/>
                </a:lnTo>
                <a:lnTo>
                  <a:pt x="110824" y="154858"/>
                </a:lnTo>
                <a:close/>
                <a:moveTo>
                  <a:pt x="122465" y="154858"/>
                </a:moveTo>
                <a:lnTo>
                  <a:pt x="127784" y="157898"/>
                </a:lnTo>
                <a:lnTo>
                  <a:pt x="127784" y="164068"/>
                </a:lnTo>
                <a:lnTo>
                  <a:pt x="122465" y="154858"/>
                </a:lnTo>
                <a:close/>
                <a:moveTo>
                  <a:pt x="134076" y="154858"/>
                </a:moveTo>
                <a:lnTo>
                  <a:pt x="139396" y="157898"/>
                </a:lnTo>
                <a:lnTo>
                  <a:pt x="139396" y="164068"/>
                </a:lnTo>
                <a:lnTo>
                  <a:pt x="134076" y="154858"/>
                </a:lnTo>
                <a:close/>
                <a:moveTo>
                  <a:pt x="145718" y="154858"/>
                </a:moveTo>
                <a:lnTo>
                  <a:pt x="151037" y="157898"/>
                </a:lnTo>
                <a:lnTo>
                  <a:pt x="151037" y="164068"/>
                </a:lnTo>
                <a:lnTo>
                  <a:pt x="145718" y="154858"/>
                </a:lnTo>
                <a:close/>
                <a:moveTo>
                  <a:pt x="157329" y="154858"/>
                </a:moveTo>
                <a:lnTo>
                  <a:pt x="162648" y="157898"/>
                </a:lnTo>
                <a:lnTo>
                  <a:pt x="162648" y="164068"/>
                </a:lnTo>
                <a:lnTo>
                  <a:pt x="157329" y="154858"/>
                </a:lnTo>
                <a:close/>
                <a:moveTo>
                  <a:pt x="168971" y="154858"/>
                </a:moveTo>
                <a:lnTo>
                  <a:pt x="174290" y="157898"/>
                </a:lnTo>
                <a:lnTo>
                  <a:pt x="174290" y="164068"/>
                </a:lnTo>
                <a:lnTo>
                  <a:pt x="168971" y="154858"/>
                </a:lnTo>
                <a:close/>
                <a:moveTo>
                  <a:pt x="192193" y="154828"/>
                </a:moveTo>
                <a:lnTo>
                  <a:pt x="197512" y="157898"/>
                </a:lnTo>
                <a:lnTo>
                  <a:pt x="197512" y="164068"/>
                </a:lnTo>
                <a:lnTo>
                  <a:pt x="192193" y="154828"/>
                </a:lnTo>
                <a:close/>
                <a:moveTo>
                  <a:pt x="203804" y="154828"/>
                </a:moveTo>
                <a:lnTo>
                  <a:pt x="209123" y="157898"/>
                </a:lnTo>
                <a:lnTo>
                  <a:pt x="209123" y="164068"/>
                </a:lnTo>
                <a:lnTo>
                  <a:pt x="203804" y="154828"/>
                </a:lnTo>
                <a:close/>
                <a:moveTo>
                  <a:pt x="215446" y="154828"/>
                </a:moveTo>
                <a:lnTo>
                  <a:pt x="220765" y="157898"/>
                </a:lnTo>
                <a:lnTo>
                  <a:pt x="220765" y="164068"/>
                </a:lnTo>
                <a:lnTo>
                  <a:pt x="215446" y="154828"/>
                </a:lnTo>
                <a:close/>
                <a:moveTo>
                  <a:pt x="227057" y="154828"/>
                </a:moveTo>
                <a:lnTo>
                  <a:pt x="232376" y="157898"/>
                </a:lnTo>
                <a:lnTo>
                  <a:pt x="232376" y="164068"/>
                </a:lnTo>
                <a:lnTo>
                  <a:pt x="227057" y="154828"/>
                </a:lnTo>
                <a:close/>
                <a:moveTo>
                  <a:pt x="238668" y="154828"/>
                </a:moveTo>
                <a:lnTo>
                  <a:pt x="243987" y="157898"/>
                </a:lnTo>
                <a:lnTo>
                  <a:pt x="243987" y="164068"/>
                </a:lnTo>
                <a:lnTo>
                  <a:pt x="238668" y="154828"/>
                </a:lnTo>
                <a:close/>
                <a:moveTo>
                  <a:pt x="250279" y="154828"/>
                </a:moveTo>
                <a:lnTo>
                  <a:pt x="255598" y="157898"/>
                </a:lnTo>
                <a:lnTo>
                  <a:pt x="255598" y="164068"/>
                </a:lnTo>
                <a:lnTo>
                  <a:pt x="250279" y="154828"/>
                </a:lnTo>
                <a:close/>
                <a:moveTo>
                  <a:pt x="261890" y="154828"/>
                </a:moveTo>
                <a:lnTo>
                  <a:pt x="267210" y="157898"/>
                </a:lnTo>
                <a:lnTo>
                  <a:pt x="267210" y="164068"/>
                </a:lnTo>
                <a:lnTo>
                  <a:pt x="261890" y="154828"/>
                </a:lnTo>
                <a:close/>
                <a:moveTo>
                  <a:pt x="273532" y="154828"/>
                </a:moveTo>
                <a:lnTo>
                  <a:pt x="278851" y="157898"/>
                </a:lnTo>
                <a:lnTo>
                  <a:pt x="278851" y="164068"/>
                </a:lnTo>
                <a:lnTo>
                  <a:pt x="273532" y="154828"/>
                </a:lnTo>
                <a:close/>
                <a:moveTo>
                  <a:pt x="133864" y="154949"/>
                </a:moveTo>
                <a:lnTo>
                  <a:pt x="139183" y="164129"/>
                </a:lnTo>
                <a:lnTo>
                  <a:pt x="139183" y="164129"/>
                </a:lnTo>
                <a:lnTo>
                  <a:pt x="136721" y="162700"/>
                </a:lnTo>
                <a:lnTo>
                  <a:pt x="133864" y="161089"/>
                </a:lnTo>
                <a:lnTo>
                  <a:pt x="133864" y="154949"/>
                </a:lnTo>
                <a:close/>
                <a:moveTo>
                  <a:pt x="180339" y="154949"/>
                </a:moveTo>
                <a:lnTo>
                  <a:pt x="185658" y="164129"/>
                </a:lnTo>
                <a:lnTo>
                  <a:pt x="185658" y="164129"/>
                </a:lnTo>
                <a:lnTo>
                  <a:pt x="183165" y="162700"/>
                </a:lnTo>
                <a:lnTo>
                  <a:pt x="180339" y="161089"/>
                </a:lnTo>
                <a:lnTo>
                  <a:pt x="180339" y="154949"/>
                </a:lnTo>
                <a:close/>
                <a:moveTo>
                  <a:pt x="203591" y="154919"/>
                </a:moveTo>
                <a:lnTo>
                  <a:pt x="208911" y="164129"/>
                </a:lnTo>
                <a:lnTo>
                  <a:pt x="208911" y="164129"/>
                </a:lnTo>
                <a:lnTo>
                  <a:pt x="206418" y="162731"/>
                </a:lnTo>
                <a:lnTo>
                  <a:pt x="203591" y="161089"/>
                </a:lnTo>
                <a:lnTo>
                  <a:pt x="203591" y="154919"/>
                </a:lnTo>
                <a:close/>
                <a:moveTo>
                  <a:pt x="17661" y="154949"/>
                </a:moveTo>
                <a:lnTo>
                  <a:pt x="22980" y="164129"/>
                </a:lnTo>
                <a:lnTo>
                  <a:pt x="20518" y="162700"/>
                </a:lnTo>
                <a:lnTo>
                  <a:pt x="17661" y="161089"/>
                </a:lnTo>
                <a:lnTo>
                  <a:pt x="17661" y="154949"/>
                </a:lnTo>
                <a:close/>
                <a:moveTo>
                  <a:pt x="29302" y="154949"/>
                </a:moveTo>
                <a:lnTo>
                  <a:pt x="34622" y="164129"/>
                </a:lnTo>
                <a:lnTo>
                  <a:pt x="32160" y="162700"/>
                </a:lnTo>
                <a:lnTo>
                  <a:pt x="29302" y="161089"/>
                </a:lnTo>
                <a:lnTo>
                  <a:pt x="29302" y="154949"/>
                </a:lnTo>
                <a:close/>
                <a:moveTo>
                  <a:pt x="40883" y="154949"/>
                </a:moveTo>
                <a:lnTo>
                  <a:pt x="46202" y="164129"/>
                </a:lnTo>
                <a:lnTo>
                  <a:pt x="43740" y="162700"/>
                </a:lnTo>
                <a:lnTo>
                  <a:pt x="40883" y="161089"/>
                </a:lnTo>
                <a:lnTo>
                  <a:pt x="40883" y="154949"/>
                </a:lnTo>
                <a:close/>
                <a:moveTo>
                  <a:pt x="52525" y="154949"/>
                </a:moveTo>
                <a:lnTo>
                  <a:pt x="57844" y="164129"/>
                </a:lnTo>
                <a:lnTo>
                  <a:pt x="55351" y="162700"/>
                </a:lnTo>
                <a:lnTo>
                  <a:pt x="52525" y="161089"/>
                </a:lnTo>
                <a:lnTo>
                  <a:pt x="52525" y="154949"/>
                </a:lnTo>
                <a:close/>
                <a:moveTo>
                  <a:pt x="64136" y="154949"/>
                </a:moveTo>
                <a:lnTo>
                  <a:pt x="69455" y="164129"/>
                </a:lnTo>
                <a:lnTo>
                  <a:pt x="66993" y="162700"/>
                </a:lnTo>
                <a:lnTo>
                  <a:pt x="64136" y="161089"/>
                </a:lnTo>
                <a:lnTo>
                  <a:pt x="64136" y="154949"/>
                </a:lnTo>
                <a:close/>
                <a:moveTo>
                  <a:pt x="75777" y="154949"/>
                </a:moveTo>
                <a:lnTo>
                  <a:pt x="81097" y="164129"/>
                </a:lnTo>
                <a:lnTo>
                  <a:pt x="78604" y="162700"/>
                </a:lnTo>
                <a:lnTo>
                  <a:pt x="75777" y="161089"/>
                </a:lnTo>
                <a:lnTo>
                  <a:pt x="75777" y="154949"/>
                </a:lnTo>
                <a:close/>
                <a:moveTo>
                  <a:pt x="87389" y="154949"/>
                </a:moveTo>
                <a:lnTo>
                  <a:pt x="92708" y="164129"/>
                </a:lnTo>
                <a:lnTo>
                  <a:pt x="90246" y="162700"/>
                </a:lnTo>
                <a:lnTo>
                  <a:pt x="87389" y="161089"/>
                </a:lnTo>
                <a:lnTo>
                  <a:pt x="87389" y="154949"/>
                </a:lnTo>
                <a:close/>
                <a:moveTo>
                  <a:pt x="99030" y="154949"/>
                </a:moveTo>
                <a:lnTo>
                  <a:pt x="104349" y="164129"/>
                </a:lnTo>
                <a:lnTo>
                  <a:pt x="101857" y="162700"/>
                </a:lnTo>
                <a:lnTo>
                  <a:pt x="99030" y="161089"/>
                </a:lnTo>
                <a:lnTo>
                  <a:pt x="99030" y="154949"/>
                </a:lnTo>
                <a:close/>
                <a:moveTo>
                  <a:pt x="110611" y="154949"/>
                </a:moveTo>
                <a:lnTo>
                  <a:pt x="115930" y="164129"/>
                </a:lnTo>
                <a:lnTo>
                  <a:pt x="113468" y="162700"/>
                </a:lnTo>
                <a:lnTo>
                  <a:pt x="110611" y="161089"/>
                </a:lnTo>
                <a:lnTo>
                  <a:pt x="110611" y="154949"/>
                </a:lnTo>
                <a:close/>
                <a:moveTo>
                  <a:pt x="122222" y="154949"/>
                </a:moveTo>
                <a:lnTo>
                  <a:pt x="127541" y="164129"/>
                </a:lnTo>
                <a:lnTo>
                  <a:pt x="125079" y="162700"/>
                </a:lnTo>
                <a:lnTo>
                  <a:pt x="122222" y="161089"/>
                </a:lnTo>
                <a:lnTo>
                  <a:pt x="122222" y="154949"/>
                </a:lnTo>
                <a:close/>
                <a:moveTo>
                  <a:pt x="145475" y="154949"/>
                </a:moveTo>
                <a:lnTo>
                  <a:pt x="150794" y="164129"/>
                </a:lnTo>
                <a:lnTo>
                  <a:pt x="148332" y="162700"/>
                </a:lnTo>
                <a:lnTo>
                  <a:pt x="145475" y="161089"/>
                </a:lnTo>
                <a:lnTo>
                  <a:pt x="145475" y="154949"/>
                </a:lnTo>
                <a:close/>
                <a:moveTo>
                  <a:pt x="157116" y="154949"/>
                </a:moveTo>
                <a:lnTo>
                  <a:pt x="162436" y="164129"/>
                </a:lnTo>
                <a:lnTo>
                  <a:pt x="159974" y="162700"/>
                </a:lnTo>
                <a:lnTo>
                  <a:pt x="157116" y="161089"/>
                </a:lnTo>
                <a:lnTo>
                  <a:pt x="157116" y="154949"/>
                </a:lnTo>
                <a:close/>
                <a:moveTo>
                  <a:pt x="168727" y="154949"/>
                </a:moveTo>
                <a:lnTo>
                  <a:pt x="174047" y="164129"/>
                </a:lnTo>
                <a:lnTo>
                  <a:pt x="171585" y="162700"/>
                </a:lnTo>
                <a:lnTo>
                  <a:pt x="168727" y="161089"/>
                </a:lnTo>
                <a:lnTo>
                  <a:pt x="168727" y="154949"/>
                </a:lnTo>
                <a:close/>
                <a:moveTo>
                  <a:pt x="191950" y="154919"/>
                </a:moveTo>
                <a:lnTo>
                  <a:pt x="197269" y="164129"/>
                </a:lnTo>
                <a:lnTo>
                  <a:pt x="194807" y="162731"/>
                </a:lnTo>
                <a:lnTo>
                  <a:pt x="191950" y="161089"/>
                </a:lnTo>
                <a:lnTo>
                  <a:pt x="191950" y="154919"/>
                </a:lnTo>
                <a:close/>
                <a:moveTo>
                  <a:pt x="215202" y="154919"/>
                </a:moveTo>
                <a:lnTo>
                  <a:pt x="220522" y="164129"/>
                </a:lnTo>
                <a:lnTo>
                  <a:pt x="218060" y="162731"/>
                </a:lnTo>
                <a:lnTo>
                  <a:pt x="215202" y="161089"/>
                </a:lnTo>
                <a:lnTo>
                  <a:pt x="215202" y="154919"/>
                </a:lnTo>
                <a:close/>
                <a:moveTo>
                  <a:pt x="226783" y="154919"/>
                </a:moveTo>
                <a:lnTo>
                  <a:pt x="232103" y="164129"/>
                </a:lnTo>
                <a:lnTo>
                  <a:pt x="229640" y="162731"/>
                </a:lnTo>
                <a:lnTo>
                  <a:pt x="226783" y="161089"/>
                </a:lnTo>
                <a:lnTo>
                  <a:pt x="226783" y="154919"/>
                </a:lnTo>
                <a:close/>
                <a:moveTo>
                  <a:pt x="238425" y="154919"/>
                </a:moveTo>
                <a:lnTo>
                  <a:pt x="243744" y="164129"/>
                </a:lnTo>
                <a:lnTo>
                  <a:pt x="241282" y="162731"/>
                </a:lnTo>
                <a:lnTo>
                  <a:pt x="238425" y="161089"/>
                </a:lnTo>
                <a:lnTo>
                  <a:pt x="238425" y="154919"/>
                </a:lnTo>
                <a:close/>
                <a:moveTo>
                  <a:pt x="250036" y="154919"/>
                </a:moveTo>
                <a:lnTo>
                  <a:pt x="255355" y="164129"/>
                </a:lnTo>
                <a:lnTo>
                  <a:pt x="252893" y="162731"/>
                </a:lnTo>
                <a:lnTo>
                  <a:pt x="250036" y="161089"/>
                </a:lnTo>
                <a:lnTo>
                  <a:pt x="250036" y="154919"/>
                </a:lnTo>
                <a:close/>
                <a:moveTo>
                  <a:pt x="261678" y="154919"/>
                </a:moveTo>
                <a:lnTo>
                  <a:pt x="266997" y="164129"/>
                </a:lnTo>
                <a:lnTo>
                  <a:pt x="264535" y="162731"/>
                </a:lnTo>
                <a:lnTo>
                  <a:pt x="261678" y="161089"/>
                </a:lnTo>
                <a:lnTo>
                  <a:pt x="261678" y="154919"/>
                </a:lnTo>
                <a:close/>
                <a:moveTo>
                  <a:pt x="273289" y="154919"/>
                </a:moveTo>
                <a:lnTo>
                  <a:pt x="278608" y="164129"/>
                </a:lnTo>
                <a:lnTo>
                  <a:pt x="276146" y="162731"/>
                </a:lnTo>
                <a:lnTo>
                  <a:pt x="273289" y="161089"/>
                </a:lnTo>
                <a:lnTo>
                  <a:pt x="273289" y="154919"/>
                </a:lnTo>
                <a:close/>
                <a:moveTo>
                  <a:pt x="6050" y="154919"/>
                </a:moveTo>
                <a:lnTo>
                  <a:pt x="11369" y="164159"/>
                </a:lnTo>
                <a:lnTo>
                  <a:pt x="11369" y="164159"/>
                </a:lnTo>
                <a:lnTo>
                  <a:pt x="8907" y="162731"/>
                </a:lnTo>
                <a:lnTo>
                  <a:pt x="6050" y="161089"/>
                </a:lnTo>
                <a:lnTo>
                  <a:pt x="6050" y="154919"/>
                </a:lnTo>
                <a:close/>
                <a:moveTo>
                  <a:pt x="17418" y="154919"/>
                </a:moveTo>
                <a:lnTo>
                  <a:pt x="17418" y="161089"/>
                </a:lnTo>
                <a:lnTo>
                  <a:pt x="14560" y="162731"/>
                </a:lnTo>
                <a:lnTo>
                  <a:pt x="12098" y="164159"/>
                </a:lnTo>
                <a:lnTo>
                  <a:pt x="12098" y="164159"/>
                </a:lnTo>
                <a:lnTo>
                  <a:pt x="17418" y="154919"/>
                </a:lnTo>
                <a:close/>
                <a:moveTo>
                  <a:pt x="52251" y="154919"/>
                </a:moveTo>
                <a:lnTo>
                  <a:pt x="52251" y="161089"/>
                </a:lnTo>
                <a:lnTo>
                  <a:pt x="49394" y="162731"/>
                </a:lnTo>
                <a:lnTo>
                  <a:pt x="46932" y="164159"/>
                </a:lnTo>
                <a:lnTo>
                  <a:pt x="46932" y="164159"/>
                </a:lnTo>
                <a:lnTo>
                  <a:pt x="52251" y="154919"/>
                </a:lnTo>
                <a:close/>
                <a:moveTo>
                  <a:pt x="110368" y="154980"/>
                </a:moveTo>
                <a:lnTo>
                  <a:pt x="110368" y="161120"/>
                </a:lnTo>
                <a:lnTo>
                  <a:pt x="107541" y="162761"/>
                </a:lnTo>
                <a:lnTo>
                  <a:pt x="105048" y="164159"/>
                </a:lnTo>
                <a:lnTo>
                  <a:pt x="105048" y="164159"/>
                </a:lnTo>
                <a:lnTo>
                  <a:pt x="110368" y="154980"/>
                </a:lnTo>
                <a:close/>
                <a:moveTo>
                  <a:pt x="145232" y="154980"/>
                </a:moveTo>
                <a:lnTo>
                  <a:pt x="145232" y="161120"/>
                </a:lnTo>
                <a:lnTo>
                  <a:pt x="142374" y="162761"/>
                </a:lnTo>
                <a:lnTo>
                  <a:pt x="139912" y="164159"/>
                </a:lnTo>
                <a:lnTo>
                  <a:pt x="139912" y="164159"/>
                </a:lnTo>
                <a:lnTo>
                  <a:pt x="145232" y="154980"/>
                </a:lnTo>
                <a:close/>
                <a:moveTo>
                  <a:pt x="156843" y="154980"/>
                </a:moveTo>
                <a:lnTo>
                  <a:pt x="156843" y="161120"/>
                </a:lnTo>
                <a:lnTo>
                  <a:pt x="153986" y="162761"/>
                </a:lnTo>
                <a:lnTo>
                  <a:pt x="151523" y="164159"/>
                </a:lnTo>
                <a:lnTo>
                  <a:pt x="151523" y="164159"/>
                </a:lnTo>
                <a:lnTo>
                  <a:pt x="156843" y="154980"/>
                </a:lnTo>
                <a:close/>
                <a:moveTo>
                  <a:pt x="180065" y="154980"/>
                </a:moveTo>
                <a:lnTo>
                  <a:pt x="180065" y="161120"/>
                </a:lnTo>
                <a:lnTo>
                  <a:pt x="177208" y="162761"/>
                </a:lnTo>
                <a:lnTo>
                  <a:pt x="174746" y="164159"/>
                </a:lnTo>
                <a:lnTo>
                  <a:pt x="174746" y="164159"/>
                </a:lnTo>
                <a:lnTo>
                  <a:pt x="180065" y="154980"/>
                </a:lnTo>
                <a:close/>
                <a:moveTo>
                  <a:pt x="191676" y="154980"/>
                </a:moveTo>
                <a:lnTo>
                  <a:pt x="191676" y="161089"/>
                </a:lnTo>
                <a:lnTo>
                  <a:pt x="188849" y="162731"/>
                </a:lnTo>
                <a:lnTo>
                  <a:pt x="186357" y="164159"/>
                </a:lnTo>
                <a:lnTo>
                  <a:pt x="186357" y="164159"/>
                </a:lnTo>
                <a:lnTo>
                  <a:pt x="191676" y="154980"/>
                </a:lnTo>
                <a:close/>
                <a:moveTo>
                  <a:pt x="203318" y="154980"/>
                </a:moveTo>
                <a:lnTo>
                  <a:pt x="203318" y="161089"/>
                </a:lnTo>
                <a:lnTo>
                  <a:pt x="200461" y="162731"/>
                </a:lnTo>
                <a:lnTo>
                  <a:pt x="197999" y="164159"/>
                </a:lnTo>
                <a:lnTo>
                  <a:pt x="197999" y="164159"/>
                </a:lnTo>
                <a:lnTo>
                  <a:pt x="203318" y="154980"/>
                </a:lnTo>
                <a:close/>
                <a:moveTo>
                  <a:pt x="214929" y="154980"/>
                </a:moveTo>
                <a:lnTo>
                  <a:pt x="214929" y="161089"/>
                </a:lnTo>
                <a:lnTo>
                  <a:pt x="212072" y="162731"/>
                </a:lnTo>
                <a:lnTo>
                  <a:pt x="209610" y="164159"/>
                </a:lnTo>
                <a:lnTo>
                  <a:pt x="209610" y="164159"/>
                </a:lnTo>
                <a:lnTo>
                  <a:pt x="214929" y="154980"/>
                </a:lnTo>
                <a:close/>
                <a:moveTo>
                  <a:pt x="226570" y="154980"/>
                </a:moveTo>
                <a:lnTo>
                  <a:pt x="226570" y="161089"/>
                </a:lnTo>
                <a:lnTo>
                  <a:pt x="223713" y="162731"/>
                </a:lnTo>
                <a:lnTo>
                  <a:pt x="221251" y="164159"/>
                </a:lnTo>
                <a:lnTo>
                  <a:pt x="221251" y="164159"/>
                </a:lnTo>
                <a:lnTo>
                  <a:pt x="226570" y="154980"/>
                </a:lnTo>
                <a:close/>
                <a:moveTo>
                  <a:pt x="238182" y="154980"/>
                </a:moveTo>
                <a:lnTo>
                  <a:pt x="238182" y="161089"/>
                </a:lnTo>
                <a:lnTo>
                  <a:pt x="235355" y="162731"/>
                </a:lnTo>
                <a:lnTo>
                  <a:pt x="232862" y="164159"/>
                </a:lnTo>
                <a:lnTo>
                  <a:pt x="232862" y="164159"/>
                </a:lnTo>
                <a:lnTo>
                  <a:pt x="238182" y="154980"/>
                </a:lnTo>
                <a:close/>
                <a:moveTo>
                  <a:pt x="249793" y="154980"/>
                </a:moveTo>
                <a:lnTo>
                  <a:pt x="249793" y="161089"/>
                </a:lnTo>
                <a:lnTo>
                  <a:pt x="246936" y="162731"/>
                </a:lnTo>
                <a:lnTo>
                  <a:pt x="244474" y="164159"/>
                </a:lnTo>
                <a:lnTo>
                  <a:pt x="244474" y="164159"/>
                </a:lnTo>
                <a:lnTo>
                  <a:pt x="249793" y="154980"/>
                </a:lnTo>
                <a:close/>
                <a:moveTo>
                  <a:pt x="29029" y="154919"/>
                </a:moveTo>
                <a:lnTo>
                  <a:pt x="29029" y="161089"/>
                </a:lnTo>
                <a:lnTo>
                  <a:pt x="26172" y="162731"/>
                </a:lnTo>
                <a:lnTo>
                  <a:pt x="23710" y="164159"/>
                </a:lnTo>
                <a:lnTo>
                  <a:pt x="29029" y="154919"/>
                </a:lnTo>
                <a:close/>
                <a:moveTo>
                  <a:pt x="40610" y="154919"/>
                </a:moveTo>
                <a:lnTo>
                  <a:pt x="40610" y="161089"/>
                </a:lnTo>
                <a:lnTo>
                  <a:pt x="37783" y="162731"/>
                </a:lnTo>
                <a:lnTo>
                  <a:pt x="35290" y="164159"/>
                </a:lnTo>
                <a:lnTo>
                  <a:pt x="40610" y="154919"/>
                </a:lnTo>
                <a:close/>
                <a:moveTo>
                  <a:pt x="63862" y="154919"/>
                </a:moveTo>
                <a:lnTo>
                  <a:pt x="63862" y="161089"/>
                </a:lnTo>
                <a:lnTo>
                  <a:pt x="61005" y="162731"/>
                </a:lnTo>
                <a:lnTo>
                  <a:pt x="58543" y="164159"/>
                </a:lnTo>
                <a:lnTo>
                  <a:pt x="63862" y="154919"/>
                </a:lnTo>
                <a:close/>
                <a:moveTo>
                  <a:pt x="75504" y="154919"/>
                </a:moveTo>
                <a:lnTo>
                  <a:pt x="75504" y="161089"/>
                </a:lnTo>
                <a:lnTo>
                  <a:pt x="72647" y="162731"/>
                </a:lnTo>
                <a:lnTo>
                  <a:pt x="70185" y="164159"/>
                </a:lnTo>
                <a:lnTo>
                  <a:pt x="75504" y="154919"/>
                </a:lnTo>
                <a:close/>
                <a:moveTo>
                  <a:pt x="87115" y="154919"/>
                </a:moveTo>
                <a:lnTo>
                  <a:pt x="87115" y="161089"/>
                </a:lnTo>
                <a:lnTo>
                  <a:pt x="84288" y="162731"/>
                </a:lnTo>
                <a:lnTo>
                  <a:pt x="81796" y="164159"/>
                </a:lnTo>
                <a:lnTo>
                  <a:pt x="87115" y="154919"/>
                </a:lnTo>
                <a:close/>
                <a:moveTo>
                  <a:pt x="98757" y="154919"/>
                </a:moveTo>
                <a:lnTo>
                  <a:pt x="98757" y="161089"/>
                </a:lnTo>
                <a:lnTo>
                  <a:pt x="95899" y="162731"/>
                </a:lnTo>
                <a:lnTo>
                  <a:pt x="93437" y="164159"/>
                </a:lnTo>
                <a:lnTo>
                  <a:pt x="98757" y="154919"/>
                </a:lnTo>
                <a:close/>
                <a:moveTo>
                  <a:pt x="121979" y="154980"/>
                </a:moveTo>
                <a:lnTo>
                  <a:pt x="121979" y="161120"/>
                </a:lnTo>
                <a:lnTo>
                  <a:pt x="119122" y="162761"/>
                </a:lnTo>
                <a:lnTo>
                  <a:pt x="116660" y="164159"/>
                </a:lnTo>
                <a:lnTo>
                  <a:pt x="121979" y="154980"/>
                </a:lnTo>
                <a:close/>
                <a:moveTo>
                  <a:pt x="133590" y="154980"/>
                </a:moveTo>
                <a:lnTo>
                  <a:pt x="133590" y="161120"/>
                </a:lnTo>
                <a:lnTo>
                  <a:pt x="130733" y="162761"/>
                </a:lnTo>
                <a:lnTo>
                  <a:pt x="128271" y="164159"/>
                </a:lnTo>
                <a:lnTo>
                  <a:pt x="133590" y="154980"/>
                </a:lnTo>
                <a:close/>
                <a:moveTo>
                  <a:pt x="168484" y="154980"/>
                </a:moveTo>
                <a:lnTo>
                  <a:pt x="168484" y="161120"/>
                </a:lnTo>
                <a:lnTo>
                  <a:pt x="165627" y="162761"/>
                </a:lnTo>
                <a:lnTo>
                  <a:pt x="163165" y="164159"/>
                </a:lnTo>
                <a:lnTo>
                  <a:pt x="168484" y="154980"/>
                </a:lnTo>
                <a:close/>
                <a:moveTo>
                  <a:pt x="261404" y="154980"/>
                </a:moveTo>
                <a:lnTo>
                  <a:pt x="261404" y="161089"/>
                </a:lnTo>
                <a:lnTo>
                  <a:pt x="258547" y="162731"/>
                </a:lnTo>
                <a:lnTo>
                  <a:pt x="256085" y="164159"/>
                </a:lnTo>
                <a:lnTo>
                  <a:pt x="261404" y="154980"/>
                </a:lnTo>
                <a:close/>
                <a:moveTo>
                  <a:pt x="273046" y="154980"/>
                </a:moveTo>
                <a:lnTo>
                  <a:pt x="273046" y="161120"/>
                </a:lnTo>
                <a:lnTo>
                  <a:pt x="270188" y="162761"/>
                </a:lnTo>
                <a:lnTo>
                  <a:pt x="267726" y="164159"/>
                </a:lnTo>
                <a:lnTo>
                  <a:pt x="273046" y="154980"/>
                </a:lnTo>
                <a:close/>
                <a:moveTo>
                  <a:pt x="284657" y="154980"/>
                </a:moveTo>
                <a:lnTo>
                  <a:pt x="284657" y="161120"/>
                </a:lnTo>
                <a:lnTo>
                  <a:pt x="279337" y="164159"/>
                </a:lnTo>
                <a:lnTo>
                  <a:pt x="284657" y="154980"/>
                </a:lnTo>
                <a:close/>
                <a:moveTo>
                  <a:pt x="5898" y="161332"/>
                </a:moveTo>
                <a:lnTo>
                  <a:pt x="8755" y="162943"/>
                </a:lnTo>
                <a:lnTo>
                  <a:pt x="11217" y="164402"/>
                </a:lnTo>
                <a:lnTo>
                  <a:pt x="578" y="164402"/>
                </a:lnTo>
                <a:lnTo>
                  <a:pt x="5898" y="161332"/>
                </a:lnTo>
                <a:close/>
                <a:moveTo>
                  <a:pt x="17509" y="161332"/>
                </a:moveTo>
                <a:lnTo>
                  <a:pt x="20366" y="162943"/>
                </a:lnTo>
                <a:lnTo>
                  <a:pt x="22828" y="164402"/>
                </a:lnTo>
                <a:lnTo>
                  <a:pt x="12190" y="164402"/>
                </a:lnTo>
                <a:lnTo>
                  <a:pt x="14682" y="162943"/>
                </a:lnTo>
                <a:lnTo>
                  <a:pt x="17509" y="161332"/>
                </a:lnTo>
                <a:close/>
                <a:moveTo>
                  <a:pt x="29150" y="161332"/>
                </a:moveTo>
                <a:lnTo>
                  <a:pt x="32008" y="162943"/>
                </a:lnTo>
                <a:lnTo>
                  <a:pt x="34470" y="164402"/>
                </a:lnTo>
                <a:lnTo>
                  <a:pt x="23831" y="164402"/>
                </a:lnTo>
                <a:lnTo>
                  <a:pt x="26293" y="162943"/>
                </a:lnTo>
                <a:lnTo>
                  <a:pt x="29150" y="161332"/>
                </a:lnTo>
                <a:close/>
                <a:moveTo>
                  <a:pt x="40762" y="161332"/>
                </a:moveTo>
                <a:lnTo>
                  <a:pt x="43619" y="162943"/>
                </a:lnTo>
                <a:lnTo>
                  <a:pt x="46081" y="164402"/>
                </a:lnTo>
                <a:lnTo>
                  <a:pt x="35442" y="164402"/>
                </a:lnTo>
                <a:lnTo>
                  <a:pt x="37935" y="162943"/>
                </a:lnTo>
                <a:lnTo>
                  <a:pt x="40762" y="161332"/>
                </a:lnTo>
                <a:close/>
                <a:moveTo>
                  <a:pt x="52403" y="161332"/>
                </a:moveTo>
                <a:lnTo>
                  <a:pt x="55260" y="162943"/>
                </a:lnTo>
                <a:lnTo>
                  <a:pt x="57722" y="164402"/>
                </a:lnTo>
                <a:lnTo>
                  <a:pt x="47084" y="164402"/>
                </a:lnTo>
                <a:lnTo>
                  <a:pt x="49546" y="162943"/>
                </a:lnTo>
                <a:lnTo>
                  <a:pt x="52403" y="161332"/>
                </a:lnTo>
                <a:close/>
                <a:moveTo>
                  <a:pt x="64014" y="161332"/>
                </a:moveTo>
                <a:lnTo>
                  <a:pt x="66871" y="162943"/>
                </a:lnTo>
                <a:lnTo>
                  <a:pt x="69334" y="164402"/>
                </a:lnTo>
                <a:lnTo>
                  <a:pt x="58695" y="164402"/>
                </a:lnTo>
                <a:lnTo>
                  <a:pt x="61187" y="162943"/>
                </a:lnTo>
                <a:lnTo>
                  <a:pt x="64014" y="161332"/>
                </a:lnTo>
                <a:close/>
                <a:moveTo>
                  <a:pt x="75625" y="161332"/>
                </a:moveTo>
                <a:lnTo>
                  <a:pt x="78452" y="162943"/>
                </a:lnTo>
                <a:lnTo>
                  <a:pt x="80945" y="164402"/>
                </a:lnTo>
                <a:lnTo>
                  <a:pt x="70306" y="164402"/>
                </a:lnTo>
                <a:lnTo>
                  <a:pt x="72768" y="162943"/>
                </a:lnTo>
                <a:lnTo>
                  <a:pt x="75625" y="161332"/>
                </a:lnTo>
                <a:close/>
                <a:moveTo>
                  <a:pt x="87237" y="161332"/>
                </a:moveTo>
                <a:lnTo>
                  <a:pt x="90094" y="162943"/>
                </a:lnTo>
                <a:lnTo>
                  <a:pt x="92556" y="164402"/>
                </a:lnTo>
                <a:lnTo>
                  <a:pt x="81917" y="164402"/>
                </a:lnTo>
                <a:lnTo>
                  <a:pt x="84379" y="162943"/>
                </a:lnTo>
                <a:lnTo>
                  <a:pt x="87237" y="161332"/>
                </a:lnTo>
                <a:close/>
                <a:moveTo>
                  <a:pt x="98878" y="161332"/>
                </a:moveTo>
                <a:lnTo>
                  <a:pt x="101705" y="162943"/>
                </a:lnTo>
                <a:lnTo>
                  <a:pt x="104197" y="164402"/>
                </a:lnTo>
                <a:lnTo>
                  <a:pt x="93559" y="164402"/>
                </a:lnTo>
                <a:lnTo>
                  <a:pt x="96021" y="162943"/>
                </a:lnTo>
                <a:lnTo>
                  <a:pt x="98878" y="161332"/>
                </a:lnTo>
                <a:close/>
                <a:moveTo>
                  <a:pt x="110489" y="161332"/>
                </a:moveTo>
                <a:lnTo>
                  <a:pt x="113346" y="162943"/>
                </a:lnTo>
                <a:lnTo>
                  <a:pt x="115809" y="164402"/>
                </a:lnTo>
                <a:lnTo>
                  <a:pt x="105170" y="164402"/>
                </a:lnTo>
                <a:lnTo>
                  <a:pt x="107632" y="162943"/>
                </a:lnTo>
                <a:lnTo>
                  <a:pt x="110489" y="161332"/>
                </a:lnTo>
                <a:close/>
                <a:moveTo>
                  <a:pt x="122131" y="161332"/>
                </a:moveTo>
                <a:lnTo>
                  <a:pt x="124958" y="162943"/>
                </a:lnTo>
                <a:lnTo>
                  <a:pt x="127450" y="164402"/>
                </a:lnTo>
                <a:lnTo>
                  <a:pt x="116812" y="164402"/>
                </a:lnTo>
                <a:lnTo>
                  <a:pt x="119274" y="162943"/>
                </a:lnTo>
                <a:lnTo>
                  <a:pt x="122131" y="161332"/>
                </a:lnTo>
                <a:close/>
                <a:moveTo>
                  <a:pt x="133742" y="161332"/>
                </a:moveTo>
                <a:lnTo>
                  <a:pt x="136599" y="162943"/>
                </a:lnTo>
                <a:lnTo>
                  <a:pt x="139061" y="164402"/>
                </a:lnTo>
                <a:lnTo>
                  <a:pt x="128423" y="164402"/>
                </a:lnTo>
                <a:lnTo>
                  <a:pt x="130885" y="162943"/>
                </a:lnTo>
                <a:lnTo>
                  <a:pt x="133742" y="161332"/>
                </a:lnTo>
                <a:close/>
                <a:moveTo>
                  <a:pt x="145323" y="161332"/>
                </a:moveTo>
                <a:lnTo>
                  <a:pt x="148180" y="162943"/>
                </a:lnTo>
                <a:lnTo>
                  <a:pt x="150642" y="164402"/>
                </a:lnTo>
                <a:lnTo>
                  <a:pt x="140004" y="164402"/>
                </a:lnTo>
                <a:lnTo>
                  <a:pt x="142496" y="162943"/>
                </a:lnTo>
                <a:lnTo>
                  <a:pt x="145323" y="161332"/>
                </a:lnTo>
                <a:close/>
                <a:moveTo>
                  <a:pt x="156964" y="161332"/>
                </a:moveTo>
                <a:lnTo>
                  <a:pt x="159822" y="162943"/>
                </a:lnTo>
                <a:lnTo>
                  <a:pt x="162284" y="164402"/>
                </a:lnTo>
                <a:lnTo>
                  <a:pt x="151645" y="164402"/>
                </a:lnTo>
                <a:lnTo>
                  <a:pt x="154107" y="162943"/>
                </a:lnTo>
                <a:lnTo>
                  <a:pt x="156964" y="161332"/>
                </a:lnTo>
                <a:close/>
                <a:moveTo>
                  <a:pt x="168575" y="161332"/>
                </a:moveTo>
                <a:lnTo>
                  <a:pt x="171433" y="162943"/>
                </a:lnTo>
                <a:lnTo>
                  <a:pt x="173895" y="164402"/>
                </a:lnTo>
                <a:lnTo>
                  <a:pt x="163256" y="164402"/>
                </a:lnTo>
                <a:lnTo>
                  <a:pt x="165749" y="162943"/>
                </a:lnTo>
                <a:lnTo>
                  <a:pt x="168575" y="161332"/>
                </a:lnTo>
                <a:close/>
                <a:moveTo>
                  <a:pt x="180217" y="161332"/>
                </a:moveTo>
                <a:lnTo>
                  <a:pt x="183074" y="162943"/>
                </a:lnTo>
                <a:lnTo>
                  <a:pt x="185536" y="164402"/>
                </a:lnTo>
                <a:lnTo>
                  <a:pt x="174898" y="164402"/>
                </a:lnTo>
                <a:lnTo>
                  <a:pt x="177360" y="162943"/>
                </a:lnTo>
                <a:lnTo>
                  <a:pt x="180217" y="161332"/>
                </a:lnTo>
                <a:close/>
                <a:moveTo>
                  <a:pt x="191828" y="161332"/>
                </a:moveTo>
                <a:lnTo>
                  <a:pt x="194685" y="162943"/>
                </a:lnTo>
                <a:lnTo>
                  <a:pt x="197147" y="164402"/>
                </a:lnTo>
                <a:lnTo>
                  <a:pt x="186509" y="164402"/>
                </a:lnTo>
                <a:lnTo>
                  <a:pt x="189001" y="162943"/>
                </a:lnTo>
                <a:lnTo>
                  <a:pt x="191828" y="161332"/>
                </a:lnTo>
                <a:close/>
                <a:moveTo>
                  <a:pt x="203470" y="161332"/>
                </a:moveTo>
                <a:lnTo>
                  <a:pt x="206327" y="162943"/>
                </a:lnTo>
                <a:lnTo>
                  <a:pt x="208789" y="164402"/>
                </a:lnTo>
                <a:lnTo>
                  <a:pt x="198151" y="164402"/>
                </a:lnTo>
                <a:lnTo>
                  <a:pt x="200613" y="162943"/>
                </a:lnTo>
                <a:lnTo>
                  <a:pt x="203470" y="161332"/>
                </a:lnTo>
                <a:close/>
                <a:moveTo>
                  <a:pt x="215051" y="161332"/>
                </a:moveTo>
                <a:lnTo>
                  <a:pt x="217908" y="162943"/>
                </a:lnTo>
                <a:lnTo>
                  <a:pt x="220370" y="164402"/>
                </a:lnTo>
                <a:lnTo>
                  <a:pt x="209731" y="164402"/>
                </a:lnTo>
                <a:lnTo>
                  <a:pt x="212193" y="162943"/>
                </a:lnTo>
                <a:lnTo>
                  <a:pt x="215051" y="161332"/>
                </a:lnTo>
                <a:close/>
                <a:moveTo>
                  <a:pt x="226692" y="161332"/>
                </a:moveTo>
                <a:lnTo>
                  <a:pt x="229519" y="162943"/>
                </a:lnTo>
                <a:lnTo>
                  <a:pt x="232011" y="164402"/>
                </a:lnTo>
                <a:lnTo>
                  <a:pt x="221373" y="164402"/>
                </a:lnTo>
                <a:lnTo>
                  <a:pt x="223835" y="162943"/>
                </a:lnTo>
                <a:lnTo>
                  <a:pt x="226692" y="161332"/>
                </a:lnTo>
                <a:close/>
                <a:moveTo>
                  <a:pt x="238303" y="161332"/>
                </a:moveTo>
                <a:lnTo>
                  <a:pt x="241160" y="162943"/>
                </a:lnTo>
                <a:lnTo>
                  <a:pt x="243622" y="164402"/>
                </a:lnTo>
                <a:lnTo>
                  <a:pt x="232984" y="164402"/>
                </a:lnTo>
                <a:lnTo>
                  <a:pt x="235446" y="162943"/>
                </a:lnTo>
                <a:lnTo>
                  <a:pt x="238303" y="161332"/>
                </a:lnTo>
                <a:close/>
                <a:moveTo>
                  <a:pt x="249945" y="161332"/>
                </a:moveTo>
                <a:lnTo>
                  <a:pt x="252772" y="162943"/>
                </a:lnTo>
                <a:lnTo>
                  <a:pt x="255264" y="164402"/>
                </a:lnTo>
                <a:lnTo>
                  <a:pt x="244626" y="164402"/>
                </a:lnTo>
                <a:lnTo>
                  <a:pt x="247088" y="162943"/>
                </a:lnTo>
                <a:lnTo>
                  <a:pt x="249945" y="161332"/>
                </a:lnTo>
                <a:close/>
                <a:moveTo>
                  <a:pt x="261556" y="161332"/>
                </a:moveTo>
                <a:lnTo>
                  <a:pt x="264413" y="162943"/>
                </a:lnTo>
                <a:lnTo>
                  <a:pt x="266875" y="164402"/>
                </a:lnTo>
                <a:lnTo>
                  <a:pt x="256237" y="164402"/>
                </a:lnTo>
                <a:lnTo>
                  <a:pt x="258699" y="162943"/>
                </a:lnTo>
                <a:lnTo>
                  <a:pt x="261556" y="161332"/>
                </a:lnTo>
                <a:close/>
                <a:moveTo>
                  <a:pt x="273198" y="161332"/>
                </a:moveTo>
                <a:lnTo>
                  <a:pt x="276024" y="162943"/>
                </a:lnTo>
                <a:lnTo>
                  <a:pt x="278517" y="164402"/>
                </a:lnTo>
                <a:lnTo>
                  <a:pt x="267878" y="164402"/>
                </a:lnTo>
                <a:lnTo>
                  <a:pt x="270340" y="162943"/>
                </a:lnTo>
                <a:lnTo>
                  <a:pt x="273198" y="161332"/>
                </a:lnTo>
                <a:close/>
                <a:moveTo>
                  <a:pt x="11217" y="164676"/>
                </a:moveTo>
                <a:lnTo>
                  <a:pt x="5898" y="167746"/>
                </a:lnTo>
                <a:lnTo>
                  <a:pt x="578" y="164676"/>
                </a:lnTo>
                <a:close/>
                <a:moveTo>
                  <a:pt x="22828" y="164676"/>
                </a:moveTo>
                <a:lnTo>
                  <a:pt x="17509" y="167746"/>
                </a:lnTo>
                <a:lnTo>
                  <a:pt x="12190" y="164676"/>
                </a:lnTo>
                <a:close/>
                <a:moveTo>
                  <a:pt x="34470" y="164676"/>
                </a:moveTo>
                <a:lnTo>
                  <a:pt x="29150" y="167746"/>
                </a:lnTo>
                <a:lnTo>
                  <a:pt x="23831" y="164676"/>
                </a:lnTo>
                <a:close/>
                <a:moveTo>
                  <a:pt x="46081" y="164676"/>
                </a:moveTo>
                <a:lnTo>
                  <a:pt x="40762" y="167746"/>
                </a:lnTo>
                <a:lnTo>
                  <a:pt x="35442" y="164676"/>
                </a:lnTo>
                <a:close/>
                <a:moveTo>
                  <a:pt x="57722" y="164676"/>
                </a:moveTo>
                <a:lnTo>
                  <a:pt x="52403" y="167746"/>
                </a:lnTo>
                <a:lnTo>
                  <a:pt x="47084" y="164676"/>
                </a:lnTo>
                <a:close/>
                <a:moveTo>
                  <a:pt x="69334" y="164676"/>
                </a:moveTo>
                <a:lnTo>
                  <a:pt x="64014" y="167746"/>
                </a:lnTo>
                <a:lnTo>
                  <a:pt x="58695" y="164676"/>
                </a:lnTo>
                <a:close/>
                <a:moveTo>
                  <a:pt x="80945" y="164676"/>
                </a:moveTo>
                <a:lnTo>
                  <a:pt x="75625" y="167746"/>
                </a:lnTo>
                <a:lnTo>
                  <a:pt x="70306" y="164676"/>
                </a:lnTo>
                <a:close/>
                <a:moveTo>
                  <a:pt x="92556" y="164676"/>
                </a:moveTo>
                <a:lnTo>
                  <a:pt x="87237" y="167746"/>
                </a:lnTo>
                <a:lnTo>
                  <a:pt x="81917" y="164676"/>
                </a:lnTo>
                <a:close/>
                <a:moveTo>
                  <a:pt x="104197" y="164676"/>
                </a:moveTo>
                <a:lnTo>
                  <a:pt x="98878" y="167746"/>
                </a:lnTo>
                <a:lnTo>
                  <a:pt x="93559" y="164676"/>
                </a:lnTo>
                <a:close/>
                <a:moveTo>
                  <a:pt x="115809" y="164676"/>
                </a:moveTo>
                <a:lnTo>
                  <a:pt x="110489" y="167746"/>
                </a:lnTo>
                <a:lnTo>
                  <a:pt x="105170" y="164676"/>
                </a:lnTo>
                <a:close/>
                <a:moveTo>
                  <a:pt x="127450" y="164676"/>
                </a:moveTo>
                <a:lnTo>
                  <a:pt x="122131" y="167746"/>
                </a:lnTo>
                <a:lnTo>
                  <a:pt x="116812" y="164676"/>
                </a:lnTo>
                <a:close/>
                <a:moveTo>
                  <a:pt x="139061" y="164676"/>
                </a:moveTo>
                <a:lnTo>
                  <a:pt x="133742" y="167746"/>
                </a:lnTo>
                <a:lnTo>
                  <a:pt x="128423" y="164676"/>
                </a:lnTo>
                <a:close/>
                <a:moveTo>
                  <a:pt x="150642" y="164676"/>
                </a:moveTo>
                <a:lnTo>
                  <a:pt x="145323" y="167746"/>
                </a:lnTo>
                <a:lnTo>
                  <a:pt x="140004" y="164676"/>
                </a:lnTo>
                <a:close/>
                <a:moveTo>
                  <a:pt x="162284" y="164676"/>
                </a:moveTo>
                <a:lnTo>
                  <a:pt x="156964" y="167746"/>
                </a:lnTo>
                <a:lnTo>
                  <a:pt x="151645" y="164676"/>
                </a:lnTo>
                <a:close/>
                <a:moveTo>
                  <a:pt x="173895" y="164676"/>
                </a:moveTo>
                <a:lnTo>
                  <a:pt x="168575" y="167746"/>
                </a:lnTo>
                <a:lnTo>
                  <a:pt x="163256" y="164676"/>
                </a:lnTo>
                <a:close/>
                <a:moveTo>
                  <a:pt x="185536" y="164676"/>
                </a:moveTo>
                <a:lnTo>
                  <a:pt x="180217" y="167746"/>
                </a:lnTo>
                <a:lnTo>
                  <a:pt x="174898" y="164676"/>
                </a:lnTo>
                <a:close/>
                <a:moveTo>
                  <a:pt x="197147" y="164676"/>
                </a:moveTo>
                <a:lnTo>
                  <a:pt x="191828" y="167746"/>
                </a:lnTo>
                <a:lnTo>
                  <a:pt x="186509" y="164676"/>
                </a:lnTo>
                <a:close/>
                <a:moveTo>
                  <a:pt x="208789" y="164676"/>
                </a:moveTo>
                <a:lnTo>
                  <a:pt x="203470" y="167746"/>
                </a:lnTo>
                <a:lnTo>
                  <a:pt x="198151" y="164676"/>
                </a:lnTo>
                <a:close/>
                <a:moveTo>
                  <a:pt x="220370" y="164676"/>
                </a:moveTo>
                <a:lnTo>
                  <a:pt x="215051" y="167746"/>
                </a:lnTo>
                <a:lnTo>
                  <a:pt x="209731" y="164676"/>
                </a:lnTo>
                <a:close/>
                <a:moveTo>
                  <a:pt x="232011" y="164676"/>
                </a:moveTo>
                <a:lnTo>
                  <a:pt x="226692" y="167746"/>
                </a:lnTo>
                <a:lnTo>
                  <a:pt x="221373" y="164676"/>
                </a:lnTo>
                <a:close/>
                <a:moveTo>
                  <a:pt x="243622" y="164676"/>
                </a:moveTo>
                <a:lnTo>
                  <a:pt x="238303" y="167746"/>
                </a:lnTo>
                <a:lnTo>
                  <a:pt x="232984" y="164676"/>
                </a:lnTo>
                <a:close/>
                <a:moveTo>
                  <a:pt x="255264" y="164676"/>
                </a:moveTo>
                <a:lnTo>
                  <a:pt x="249945" y="167746"/>
                </a:lnTo>
                <a:lnTo>
                  <a:pt x="244626" y="164676"/>
                </a:lnTo>
                <a:close/>
                <a:moveTo>
                  <a:pt x="266875" y="164676"/>
                </a:moveTo>
                <a:lnTo>
                  <a:pt x="261556" y="167746"/>
                </a:lnTo>
                <a:lnTo>
                  <a:pt x="256237" y="164676"/>
                </a:lnTo>
                <a:close/>
                <a:moveTo>
                  <a:pt x="278517" y="164676"/>
                </a:moveTo>
                <a:lnTo>
                  <a:pt x="273198" y="167746"/>
                </a:lnTo>
                <a:lnTo>
                  <a:pt x="267878" y="164676"/>
                </a:lnTo>
                <a:close/>
                <a:moveTo>
                  <a:pt x="11369" y="164889"/>
                </a:moveTo>
                <a:lnTo>
                  <a:pt x="6050" y="174068"/>
                </a:lnTo>
                <a:lnTo>
                  <a:pt x="6050" y="167959"/>
                </a:lnTo>
                <a:lnTo>
                  <a:pt x="11369" y="164889"/>
                </a:lnTo>
                <a:close/>
                <a:moveTo>
                  <a:pt x="34622" y="164889"/>
                </a:moveTo>
                <a:lnTo>
                  <a:pt x="29302" y="174068"/>
                </a:lnTo>
                <a:lnTo>
                  <a:pt x="29302" y="167959"/>
                </a:lnTo>
                <a:lnTo>
                  <a:pt x="34622" y="164889"/>
                </a:lnTo>
                <a:close/>
                <a:moveTo>
                  <a:pt x="46202" y="164889"/>
                </a:moveTo>
                <a:lnTo>
                  <a:pt x="40883" y="174068"/>
                </a:lnTo>
                <a:lnTo>
                  <a:pt x="40883" y="167959"/>
                </a:lnTo>
                <a:lnTo>
                  <a:pt x="46202" y="164889"/>
                </a:lnTo>
                <a:close/>
                <a:moveTo>
                  <a:pt x="57844" y="164889"/>
                </a:moveTo>
                <a:lnTo>
                  <a:pt x="52525" y="174068"/>
                </a:lnTo>
                <a:lnTo>
                  <a:pt x="52525" y="167959"/>
                </a:lnTo>
                <a:lnTo>
                  <a:pt x="57844" y="164889"/>
                </a:lnTo>
                <a:close/>
                <a:moveTo>
                  <a:pt x="69455" y="164889"/>
                </a:moveTo>
                <a:lnTo>
                  <a:pt x="64136" y="174068"/>
                </a:lnTo>
                <a:lnTo>
                  <a:pt x="64136" y="167959"/>
                </a:lnTo>
                <a:lnTo>
                  <a:pt x="69455" y="164889"/>
                </a:lnTo>
                <a:close/>
                <a:moveTo>
                  <a:pt x="81097" y="164889"/>
                </a:moveTo>
                <a:lnTo>
                  <a:pt x="75777" y="174068"/>
                </a:lnTo>
                <a:lnTo>
                  <a:pt x="75777" y="167959"/>
                </a:lnTo>
                <a:lnTo>
                  <a:pt x="81097" y="164889"/>
                </a:lnTo>
                <a:close/>
                <a:moveTo>
                  <a:pt x="92708" y="164889"/>
                </a:moveTo>
                <a:lnTo>
                  <a:pt x="87389" y="174068"/>
                </a:lnTo>
                <a:lnTo>
                  <a:pt x="87389" y="167959"/>
                </a:lnTo>
                <a:lnTo>
                  <a:pt x="92708" y="164889"/>
                </a:lnTo>
                <a:close/>
                <a:moveTo>
                  <a:pt x="104349" y="164889"/>
                </a:moveTo>
                <a:lnTo>
                  <a:pt x="99030" y="174068"/>
                </a:lnTo>
                <a:lnTo>
                  <a:pt x="99030" y="167959"/>
                </a:lnTo>
                <a:lnTo>
                  <a:pt x="104349" y="164889"/>
                </a:lnTo>
                <a:close/>
                <a:moveTo>
                  <a:pt x="115930" y="164889"/>
                </a:moveTo>
                <a:lnTo>
                  <a:pt x="110611" y="174068"/>
                </a:lnTo>
                <a:lnTo>
                  <a:pt x="110611" y="167959"/>
                </a:lnTo>
                <a:lnTo>
                  <a:pt x="115930" y="164889"/>
                </a:lnTo>
                <a:close/>
                <a:moveTo>
                  <a:pt x="127541" y="164889"/>
                </a:moveTo>
                <a:lnTo>
                  <a:pt x="122222" y="174068"/>
                </a:lnTo>
                <a:lnTo>
                  <a:pt x="122222" y="167959"/>
                </a:lnTo>
                <a:lnTo>
                  <a:pt x="127541" y="164889"/>
                </a:lnTo>
                <a:close/>
                <a:moveTo>
                  <a:pt x="139183" y="164889"/>
                </a:moveTo>
                <a:lnTo>
                  <a:pt x="133864" y="174068"/>
                </a:lnTo>
                <a:lnTo>
                  <a:pt x="133864" y="167959"/>
                </a:lnTo>
                <a:lnTo>
                  <a:pt x="139183" y="164889"/>
                </a:lnTo>
                <a:close/>
                <a:moveTo>
                  <a:pt x="150794" y="164889"/>
                </a:moveTo>
                <a:lnTo>
                  <a:pt x="145475" y="174068"/>
                </a:lnTo>
                <a:lnTo>
                  <a:pt x="145475" y="167959"/>
                </a:lnTo>
                <a:lnTo>
                  <a:pt x="150794" y="164889"/>
                </a:lnTo>
                <a:close/>
                <a:moveTo>
                  <a:pt x="162436" y="164889"/>
                </a:moveTo>
                <a:lnTo>
                  <a:pt x="157116" y="174068"/>
                </a:lnTo>
                <a:lnTo>
                  <a:pt x="157116" y="167959"/>
                </a:lnTo>
                <a:lnTo>
                  <a:pt x="162436" y="164889"/>
                </a:lnTo>
                <a:close/>
                <a:moveTo>
                  <a:pt x="174047" y="164889"/>
                </a:moveTo>
                <a:lnTo>
                  <a:pt x="168727" y="174068"/>
                </a:lnTo>
                <a:lnTo>
                  <a:pt x="168727" y="167959"/>
                </a:lnTo>
                <a:lnTo>
                  <a:pt x="174047" y="164889"/>
                </a:lnTo>
                <a:close/>
                <a:moveTo>
                  <a:pt x="185658" y="164889"/>
                </a:moveTo>
                <a:lnTo>
                  <a:pt x="180339" y="174068"/>
                </a:lnTo>
                <a:lnTo>
                  <a:pt x="180339" y="167959"/>
                </a:lnTo>
                <a:lnTo>
                  <a:pt x="185658" y="164889"/>
                </a:lnTo>
                <a:close/>
                <a:moveTo>
                  <a:pt x="197269" y="164889"/>
                </a:moveTo>
                <a:lnTo>
                  <a:pt x="191950" y="174068"/>
                </a:lnTo>
                <a:lnTo>
                  <a:pt x="191950" y="167959"/>
                </a:lnTo>
                <a:lnTo>
                  <a:pt x="197269" y="164889"/>
                </a:lnTo>
                <a:close/>
                <a:moveTo>
                  <a:pt x="208911" y="164889"/>
                </a:moveTo>
                <a:lnTo>
                  <a:pt x="203591" y="174068"/>
                </a:lnTo>
                <a:lnTo>
                  <a:pt x="203591" y="167959"/>
                </a:lnTo>
                <a:lnTo>
                  <a:pt x="208911" y="164889"/>
                </a:lnTo>
                <a:close/>
                <a:moveTo>
                  <a:pt x="220522" y="164889"/>
                </a:moveTo>
                <a:lnTo>
                  <a:pt x="215202" y="174068"/>
                </a:lnTo>
                <a:lnTo>
                  <a:pt x="215202" y="167959"/>
                </a:lnTo>
                <a:lnTo>
                  <a:pt x="220522" y="164889"/>
                </a:lnTo>
                <a:close/>
                <a:moveTo>
                  <a:pt x="232163" y="164889"/>
                </a:moveTo>
                <a:lnTo>
                  <a:pt x="226844" y="174068"/>
                </a:lnTo>
                <a:lnTo>
                  <a:pt x="226844" y="167959"/>
                </a:lnTo>
                <a:lnTo>
                  <a:pt x="232163" y="164889"/>
                </a:lnTo>
                <a:close/>
                <a:moveTo>
                  <a:pt x="243774" y="164889"/>
                </a:moveTo>
                <a:lnTo>
                  <a:pt x="238455" y="174068"/>
                </a:lnTo>
                <a:lnTo>
                  <a:pt x="238455" y="167959"/>
                </a:lnTo>
                <a:lnTo>
                  <a:pt x="243774" y="164889"/>
                </a:lnTo>
                <a:close/>
                <a:moveTo>
                  <a:pt x="255355" y="164889"/>
                </a:moveTo>
                <a:lnTo>
                  <a:pt x="250036" y="174068"/>
                </a:lnTo>
                <a:lnTo>
                  <a:pt x="250036" y="167959"/>
                </a:lnTo>
                <a:lnTo>
                  <a:pt x="255355" y="164889"/>
                </a:lnTo>
                <a:close/>
                <a:moveTo>
                  <a:pt x="266997" y="164889"/>
                </a:moveTo>
                <a:lnTo>
                  <a:pt x="261678" y="174068"/>
                </a:lnTo>
                <a:lnTo>
                  <a:pt x="261678" y="167959"/>
                </a:lnTo>
                <a:lnTo>
                  <a:pt x="266997" y="164889"/>
                </a:lnTo>
                <a:close/>
                <a:moveTo>
                  <a:pt x="278608" y="164889"/>
                </a:moveTo>
                <a:lnTo>
                  <a:pt x="273289" y="174068"/>
                </a:lnTo>
                <a:lnTo>
                  <a:pt x="273289" y="167959"/>
                </a:lnTo>
                <a:lnTo>
                  <a:pt x="278608" y="164889"/>
                </a:lnTo>
                <a:close/>
                <a:moveTo>
                  <a:pt x="22980" y="164858"/>
                </a:moveTo>
                <a:lnTo>
                  <a:pt x="17661" y="174099"/>
                </a:lnTo>
                <a:lnTo>
                  <a:pt x="17661" y="167928"/>
                </a:lnTo>
                <a:lnTo>
                  <a:pt x="22980" y="164858"/>
                </a:lnTo>
                <a:close/>
                <a:moveTo>
                  <a:pt x="186357" y="164889"/>
                </a:moveTo>
                <a:lnTo>
                  <a:pt x="191676" y="167959"/>
                </a:lnTo>
                <a:lnTo>
                  <a:pt x="191676" y="174099"/>
                </a:lnTo>
                <a:lnTo>
                  <a:pt x="186357" y="164889"/>
                </a:lnTo>
                <a:close/>
                <a:moveTo>
                  <a:pt x="457" y="164919"/>
                </a:moveTo>
                <a:lnTo>
                  <a:pt x="5776" y="167959"/>
                </a:lnTo>
                <a:lnTo>
                  <a:pt x="5776" y="174129"/>
                </a:lnTo>
                <a:lnTo>
                  <a:pt x="457" y="164919"/>
                </a:lnTo>
                <a:close/>
                <a:moveTo>
                  <a:pt x="12098" y="164919"/>
                </a:moveTo>
                <a:lnTo>
                  <a:pt x="17418" y="167959"/>
                </a:lnTo>
                <a:lnTo>
                  <a:pt x="17418" y="174129"/>
                </a:lnTo>
                <a:lnTo>
                  <a:pt x="12098" y="164919"/>
                </a:lnTo>
                <a:close/>
                <a:moveTo>
                  <a:pt x="23710" y="164919"/>
                </a:moveTo>
                <a:lnTo>
                  <a:pt x="29029" y="167959"/>
                </a:lnTo>
                <a:lnTo>
                  <a:pt x="29029" y="174129"/>
                </a:lnTo>
                <a:lnTo>
                  <a:pt x="23710" y="164919"/>
                </a:lnTo>
                <a:close/>
                <a:moveTo>
                  <a:pt x="35290" y="164919"/>
                </a:moveTo>
                <a:lnTo>
                  <a:pt x="40610" y="167959"/>
                </a:lnTo>
                <a:lnTo>
                  <a:pt x="40610" y="174129"/>
                </a:lnTo>
                <a:lnTo>
                  <a:pt x="35290" y="164919"/>
                </a:lnTo>
                <a:close/>
                <a:moveTo>
                  <a:pt x="46932" y="164919"/>
                </a:moveTo>
                <a:lnTo>
                  <a:pt x="52251" y="167959"/>
                </a:lnTo>
                <a:lnTo>
                  <a:pt x="52251" y="174129"/>
                </a:lnTo>
                <a:lnTo>
                  <a:pt x="46932" y="164919"/>
                </a:lnTo>
                <a:close/>
                <a:moveTo>
                  <a:pt x="58543" y="164919"/>
                </a:moveTo>
                <a:lnTo>
                  <a:pt x="63862" y="167959"/>
                </a:lnTo>
                <a:lnTo>
                  <a:pt x="63862" y="174129"/>
                </a:lnTo>
                <a:lnTo>
                  <a:pt x="58543" y="164919"/>
                </a:lnTo>
                <a:close/>
                <a:moveTo>
                  <a:pt x="70185" y="164919"/>
                </a:moveTo>
                <a:lnTo>
                  <a:pt x="75504" y="167959"/>
                </a:lnTo>
                <a:lnTo>
                  <a:pt x="75504" y="174129"/>
                </a:lnTo>
                <a:lnTo>
                  <a:pt x="70185" y="164919"/>
                </a:lnTo>
                <a:close/>
                <a:moveTo>
                  <a:pt x="81796" y="164919"/>
                </a:moveTo>
                <a:lnTo>
                  <a:pt x="87115" y="167959"/>
                </a:lnTo>
                <a:lnTo>
                  <a:pt x="87115" y="174129"/>
                </a:lnTo>
                <a:lnTo>
                  <a:pt x="81796" y="164919"/>
                </a:lnTo>
                <a:close/>
                <a:moveTo>
                  <a:pt x="93437" y="164919"/>
                </a:moveTo>
                <a:lnTo>
                  <a:pt x="98757" y="167959"/>
                </a:lnTo>
                <a:lnTo>
                  <a:pt x="98757" y="174129"/>
                </a:lnTo>
                <a:lnTo>
                  <a:pt x="93437" y="164919"/>
                </a:lnTo>
                <a:close/>
                <a:moveTo>
                  <a:pt x="105018" y="164919"/>
                </a:moveTo>
                <a:lnTo>
                  <a:pt x="110337" y="167959"/>
                </a:lnTo>
                <a:lnTo>
                  <a:pt x="110337" y="174129"/>
                </a:lnTo>
                <a:lnTo>
                  <a:pt x="105018" y="164919"/>
                </a:lnTo>
                <a:close/>
                <a:moveTo>
                  <a:pt x="116660" y="164919"/>
                </a:moveTo>
                <a:lnTo>
                  <a:pt x="121979" y="167959"/>
                </a:lnTo>
                <a:lnTo>
                  <a:pt x="121979" y="174129"/>
                </a:lnTo>
                <a:lnTo>
                  <a:pt x="116660" y="164919"/>
                </a:lnTo>
                <a:close/>
                <a:moveTo>
                  <a:pt x="128271" y="164919"/>
                </a:moveTo>
                <a:lnTo>
                  <a:pt x="133590" y="167959"/>
                </a:lnTo>
                <a:lnTo>
                  <a:pt x="133590" y="174129"/>
                </a:lnTo>
                <a:lnTo>
                  <a:pt x="128271" y="164919"/>
                </a:lnTo>
                <a:close/>
                <a:moveTo>
                  <a:pt x="139912" y="164919"/>
                </a:moveTo>
                <a:lnTo>
                  <a:pt x="145232" y="167959"/>
                </a:lnTo>
                <a:lnTo>
                  <a:pt x="145232" y="174129"/>
                </a:lnTo>
                <a:lnTo>
                  <a:pt x="139912" y="164919"/>
                </a:lnTo>
                <a:close/>
                <a:moveTo>
                  <a:pt x="151523" y="164919"/>
                </a:moveTo>
                <a:lnTo>
                  <a:pt x="156843" y="167959"/>
                </a:lnTo>
                <a:lnTo>
                  <a:pt x="156843" y="174129"/>
                </a:lnTo>
                <a:lnTo>
                  <a:pt x="151523" y="164919"/>
                </a:lnTo>
                <a:close/>
                <a:moveTo>
                  <a:pt x="163165" y="164919"/>
                </a:moveTo>
                <a:lnTo>
                  <a:pt x="168484" y="167959"/>
                </a:lnTo>
                <a:lnTo>
                  <a:pt x="168484" y="174129"/>
                </a:lnTo>
                <a:lnTo>
                  <a:pt x="163165" y="164919"/>
                </a:lnTo>
                <a:close/>
                <a:moveTo>
                  <a:pt x="174746" y="164919"/>
                </a:moveTo>
                <a:lnTo>
                  <a:pt x="180065" y="167959"/>
                </a:lnTo>
                <a:lnTo>
                  <a:pt x="180065" y="174129"/>
                </a:lnTo>
                <a:lnTo>
                  <a:pt x="174746" y="164919"/>
                </a:lnTo>
                <a:close/>
                <a:moveTo>
                  <a:pt x="197999" y="164889"/>
                </a:moveTo>
                <a:lnTo>
                  <a:pt x="203318" y="167959"/>
                </a:lnTo>
                <a:lnTo>
                  <a:pt x="203318" y="174129"/>
                </a:lnTo>
                <a:lnTo>
                  <a:pt x="197999" y="164889"/>
                </a:lnTo>
                <a:close/>
                <a:moveTo>
                  <a:pt x="209610" y="164889"/>
                </a:moveTo>
                <a:lnTo>
                  <a:pt x="214929" y="167959"/>
                </a:lnTo>
                <a:lnTo>
                  <a:pt x="214929" y="174129"/>
                </a:lnTo>
                <a:lnTo>
                  <a:pt x="209610" y="164889"/>
                </a:lnTo>
                <a:close/>
                <a:moveTo>
                  <a:pt x="221251" y="164889"/>
                </a:moveTo>
                <a:lnTo>
                  <a:pt x="226570" y="167959"/>
                </a:lnTo>
                <a:lnTo>
                  <a:pt x="226570" y="174129"/>
                </a:lnTo>
                <a:lnTo>
                  <a:pt x="221251" y="164889"/>
                </a:lnTo>
                <a:close/>
                <a:moveTo>
                  <a:pt x="232862" y="164889"/>
                </a:moveTo>
                <a:lnTo>
                  <a:pt x="238182" y="167959"/>
                </a:lnTo>
                <a:lnTo>
                  <a:pt x="238182" y="174129"/>
                </a:lnTo>
                <a:lnTo>
                  <a:pt x="232862" y="164889"/>
                </a:lnTo>
                <a:close/>
                <a:moveTo>
                  <a:pt x="244474" y="164889"/>
                </a:moveTo>
                <a:lnTo>
                  <a:pt x="249793" y="167959"/>
                </a:lnTo>
                <a:lnTo>
                  <a:pt x="249793" y="174129"/>
                </a:lnTo>
                <a:lnTo>
                  <a:pt x="244474" y="164889"/>
                </a:lnTo>
                <a:close/>
                <a:moveTo>
                  <a:pt x="256085" y="164889"/>
                </a:moveTo>
                <a:lnTo>
                  <a:pt x="261404" y="167959"/>
                </a:lnTo>
                <a:lnTo>
                  <a:pt x="261404" y="174129"/>
                </a:lnTo>
                <a:lnTo>
                  <a:pt x="256085" y="164889"/>
                </a:lnTo>
                <a:close/>
                <a:moveTo>
                  <a:pt x="267726" y="164889"/>
                </a:moveTo>
                <a:lnTo>
                  <a:pt x="273046" y="167959"/>
                </a:lnTo>
                <a:lnTo>
                  <a:pt x="273046" y="174129"/>
                </a:lnTo>
                <a:lnTo>
                  <a:pt x="267726" y="164889"/>
                </a:lnTo>
                <a:close/>
                <a:moveTo>
                  <a:pt x="244" y="165010"/>
                </a:moveTo>
                <a:lnTo>
                  <a:pt x="5563" y="174190"/>
                </a:lnTo>
                <a:lnTo>
                  <a:pt x="5563" y="174190"/>
                </a:lnTo>
                <a:lnTo>
                  <a:pt x="214" y="171120"/>
                </a:lnTo>
                <a:lnTo>
                  <a:pt x="214" y="165010"/>
                </a:lnTo>
                <a:close/>
                <a:moveTo>
                  <a:pt x="255872" y="165010"/>
                </a:moveTo>
                <a:lnTo>
                  <a:pt x="261191" y="174190"/>
                </a:lnTo>
                <a:lnTo>
                  <a:pt x="261191" y="174190"/>
                </a:lnTo>
                <a:lnTo>
                  <a:pt x="255872" y="171150"/>
                </a:lnTo>
                <a:lnTo>
                  <a:pt x="255872" y="165010"/>
                </a:lnTo>
                <a:close/>
                <a:moveTo>
                  <a:pt x="267483" y="165010"/>
                </a:moveTo>
                <a:lnTo>
                  <a:pt x="272802" y="174190"/>
                </a:lnTo>
                <a:lnTo>
                  <a:pt x="272802" y="174190"/>
                </a:lnTo>
                <a:lnTo>
                  <a:pt x="267483" y="171150"/>
                </a:lnTo>
                <a:lnTo>
                  <a:pt x="267483" y="165010"/>
                </a:lnTo>
                <a:close/>
                <a:moveTo>
                  <a:pt x="93194" y="165010"/>
                </a:moveTo>
                <a:lnTo>
                  <a:pt x="98513" y="174190"/>
                </a:lnTo>
                <a:lnTo>
                  <a:pt x="93194" y="171120"/>
                </a:lnTo>
                <a:lnTo>
                  <a:pt x="93194" y="165010"/>
                </a:lnTo>
                <a:close/>
                <a:moveTo>
                  <a:pt x="104836" y="165010"/>
                </a:moveTo>
                <a:lnTo>
                  <a:pt x="110155" y="174190"/>
                </a:lnTo>
                <a:lnTo>
                  <a:pt x="104836" y="171120"/>
                </a:lnTo>
                <a:lnTo>
                  <a:pt x="104836" y="165010"/>
                </a:lnTo>
                <a:close/>
                <a:moveTo>
                  <a:pt x="116416" y="165010"/>
                </a:moveTo>
                <a:lnTo>
                  <a:pt x="121736" y="174190"/>
                </a:lnTo>
                <a:lnTo>
                  <a:pt x="116416" y="171120"/>
                </a:lnTo>
                <a:lnTo>
                  <a:pt x="116416" y="165010"/>
                </a:lnTo>
                <a:close/>
                <a:moveTo>
                  <a:pt x="128058" y="165010"/>
                </a:moveTo>
                <a:lnTo>
                  <a:pt x="133377" y="174190"/>
                </a:lnTo>
                <a:lnTo>
                  <a:pt x="128058" y="171120"/>
                </a:lnTo>
                <a:lnTo>
                  <a:pt x="128058" y="165010"/>
                </a:lnTo>
                <a:close/>
                <a:moveTo>
                  <a:pt x="139669" y="165010"/>
                </a:moveTo>
                <a:lnTo>
                  <a:pt x="144988" y="174190"/>
                </a:lnTo>
                <a:lnTo>
                  <a:pt x="139669" y="171120"/>
                </a:lnTo>
                <a:lnTo>
                  <a:pt x="139669" y="165010"/>
                </a:lnTo>
                <a:close/>
                <a:moveTo>
                  <a:pt x="151311" y="165010"/>
                </a:moveTo>
                <a:lnTo>
                  <a:pt x="156630" y="174190"/>
                </a:lnTo>
                <a:lnTo>
                  <a:pt x="151311" y="171120"/>
                </a:lnTo>
                <a:lnTo>
                  <a:pt x="151311" y="165010"/>
                </a:lnTo>
                <a:close/>
                <a:moveTo>
                  <a:pt x="162922" y="165010"/>
                </a:moveTo>
                <a:lnTo>
                  <a:pt x="168241" y="174190"/>
                </a:lnTo>
                <a:lnTo>
                  <a:pt x="162922" y="171120"/>
                </a:lnTo>
                <a:lnTo>
                  <a:pt x="162922" y="165010"/>
                </a:lnTo>
                <a:close/>
                <a:moveTo>
                  <a:pt x="174503" y="165010"/>
                </a:moveTo>
                <a:lnTo>
                  <a:pt x="179822" y="174190"/>
                </a:lnTo>
                <a:lnTo>
                  <a:pt x="174503" y="171120"/>
                </a:lnTo>
                <a:lnTo>
                  <a:pt x="174503" y="165010"/>
                </a:lnTo>
                <a:close/>
                <a:moveTo>
                  <a:pt x="186144" y="165010"/>
                </a:moveTo>
                <a:lnTo>
                  <a:pt x="191463" y="174190"/>
                </a:lnTo>
                <a:lnTo>
                  <a:pt x="186144" y="171120"/>
                </a:lnTo>
                <a:lnTo>
                  <a:pt x="186144" y="165010"/>
                </a:lnTo>
                <a:close/>
                <a:moveTo>
                  <a:pt x="197755" y="165010"/>
                </a:moveTo>
                <a:lnTo>
                  <a:pt x="203075" y="174190"/>
                </a:lnTo>
                <a:lnTo>
                  <a:pt x="197755" y="171150"/>
                </a:lnTo>
                <a:lnTo>
                  <a:pt x="197755" y="165010"/>
                </a:lnTo>
                <a:close/>
                <a:moveTo>
                  <a:pt x="209397" y="165010"/>
                </a:moveTo>
                <a:lnTo>
                  <a:pt x="214716" y="174190"/>
                </a:lnTo>
                <a:lnTo>
                  <a:pt x="209397" y="171150"/>
                </a:lnTo>
                <a:lnTo>
                  <a:pt x="209397" y="165010"/>
                </a:lnTo>
                <a:close/>
                <a:moveTo>
                  <a:pt x="221008" y="165010"/>
                </a:moveTo>
                <a:lnTo>
                  <a:pt x="226327" y="174190"/>
                </a:lnTo>
                <a:lnTo>
                  <a:pt x="221008" y="171150"/>
                </a:lnTo>
                <a:lnTo>
                  <a:pt x="221008" y="165010"/>
                </a:lnTo>
                <a:close/>
                <a:moveTo>
                  <a:pt x="232650" y="165010"/>
                </a:moveTo>
                <a:lnTo>
                  <a:pt x="237969" y="174190"/>
                </a:lnTo>
                <a:lnTo>
                  <a:pt x="232650" y="171150"/>
                </a:lnTo>
                <a:lnTo>
                  <a:pt x="232650" y="165010"/>
                </a:lnTo>
                <a:close/>
                <a:moveTo>
                  <a:pt x="244230" y="165010"/>
                </a:moveTo>
                <a:lnTo>
                  <a:pt x="249550" y="174190"/>
                </a:lnTo>
                <a:lnTo>
                  <a:pt x="244230" y="171150"/>
                </a:lnTo>
                <a:lnTo>
                  <a:pt x="244230" y="165010"/>
                </a:lnTo>
                <a:close/>
                <a:moveTo>
                  <a:pt x="11855" y="165010"/>
                </a:moveTo>
                <a:lnTo>
                  <a:pt x="17174" y="174251"/>
                </a:lnTo>
                <a:lnTo>
                  <a:pt x="17174" y="174251"/>
                </a:lnTo>
                <a:lnTo>
                  <a:pt x="11855" y="171150"/>
                </a:lnTo>
                <a:lnTo>
                  <a:pt x="11855" y="165010"/>
                </a:lnTo>
                <a:close/>
                <a:moveTo>
                  <a:pt x="23223" y="165041"/>
                </a:moveTo>
                <a:lnTo>
                  <a:pt x="23223" y="171150"/>
                </a:lnTo>
                <a:lnTo>
                  <a:pt x="17904" y="174251"/>
                </a:lnTo>
                <a:lnTo>
                  <a:pt x="17904" y="174251"/>
                </a:lnTo>
                <a:lnTo>
                  <a:pt x="23223" y="165041"/>
                </a:lnTo>
                <a:close/>
                <a:moveTo>
                  <a:pt x="23497" y="165010"/>
                </a:moveTo>
                <a:lnTo>
                  <a:pt x="28816" y="174251"/>
                </a:lnTo>
                <a:lnTo>
                  <a:pt x="28816" y="174251"/>
                </a:lnTo>
                <a:lnTo>
                  <a:pt x="23497" y="171150"/>
                </a:lnTo>
                <a:lnTo>
                  <a:pt x="23497" y="165010"/>
                </a:lnTo>
                <a:close/>
                <a:moveTo>
                  <a:pt x="34834" y="165010"/>
                </a:moveTo>
                <a:lnTo>
                  <a:pt x="34834" y="171150"/>
                </a:lnTo>
                <a:lnTo>
                  <a:pt x="29515" y="174251"/>
                </a:lnTo>
                <a:lnTo>
                  <a:pt x="29515" y="174251"/>
                </a:lnTo>
                <a:lnTo>
                  <a:pt x="34834" y="165010"/>
                </a:lnTo>
                <a:close/>
                <a:moveTo>
                  <a:pt x="35078" y="165010"/>
                </a:moveTo>
                <a:lnTo>
                  <a:pt x="40397" y="174251"/>
                </a:lnTo>
                <a:lnTo>
                  <a:pt x="40397" y="174251"/>
                </a:lnTo>
                <a:lnTo>
                  <a:pt x="35078" y="171150"/>
                </a:lnTo>
                <a:lnTo>
                  <a:pt x="35078" y="165010"/>
                </a:lnTo>
                <a:close/>
                <a:moveTo>
                  <a:pt x="58330" y="165010"/>
                </a:moveTo>
                <a:lnTo>
                  <a:pt x="63650" y="174251"/>
                </a:lnTo>
                <a:lnTo>
                  <a:pt x="63650" y="174251"/>
                </a:lnTo>
                <a:lnTo>
                  <a:pt x="58330" y="171150"/>
                </a:lnTo>
                <a:lnTo>
                  <a:pt x="58330" y="165010"/>
                </a:lnTo>
                <a:close/>
                <a:moveTo>
                  <a:pt x="69698" y="165010"/>
                </a:moveTo>
                <a:lnTo>
                  <a:pt x="69698" y="171150"/>
                </a:lnTo>
                <a:lnTo>
                  <a:pt x="64379" y="174251"/>
                </a:lnTo>
                <a:lnTo>
                  <a:pt x="64379" y="174251"/>
                </a:lnTo>
                <a:lnTo>
                  <a:pt x="69698" y="165010"/>
                </a:lnTo>
                <a:close/>
                <a:moveTo>
                  <a:pt x="69941" y="165010"/>
                </a:moveTo>
                <a:lnTo>
                  <a:pt x="75261" y="174251"/>
                </a:lnTo>
                <a:lnTo>
                  <a:pt x="75261" y="174251"/>
                </a:lnTo>
                <a:lnTo>
                  <a:pt x="69941" y="171150"/>
                </a:lnTo>
                <a:lnTo>
                  <a:pt x="69941" y="165010"/>
                </a:lnTo>
                <a:close/>
                <a:moveTo>
                  <a:pt x="81309" y="165010"/>
                </a:moveTo>
                <a:lnTo>
                  <a:pt x="81309" y="171150"/>
                </a:lnTo>
                <a:lnTo>
                  <a:pt x="75990" y="174251"/>
                </a:lnTo>
                <a:lnTo>
                  <a:pt x="75990" y="174251"/>
                </a:lnTo>
                <a:lnTo>
                  <a:pt x="81309" y="165010"/>
                </a:lnTo>
                <a:close/>
                <a:moveTo>
                  <a:pt x="81583" y="165010"/>
                </a:moveTo>
                <a:lnTo>
                  <a:pt x="86902" y="174251"/>
                </a:lnTo>
                <a:lnTo>
                  <a:pt x="86902" y="174251"/>
                </a:lnTo>
                <a:lnTo>
                  <a:pt x="81583" y="171150"/>
                </a:lnTo>
                <a:lnTo>
                  <a:pt x="81583" y="165010"/>
                </a:lnTo>
                <a:close/>
                <a:moveTo>
                  <a:pt x="92951" y="165010"/>
                </a:moveTo>
                <a:lnTo>
                  <a:pt x="92951" y="171150"/>
                </a:lnTo>
                <a:lnTo>
                  <a:pt x="87632" y="174251"/>
                </a:lnTo>
                <a:lnTo>
                  <a:pt x="87632" y="174251"/>
                </a:lnTo>
                <a:lnTo>
                  <a:pt x="92951" y="165010"/>
                </a:lnTo>
                <a:close/>
                <a:moveTo>
                  <a:pt x="104562" y="165010"/>
                </a:moveTo>
                <a:lnTo>
                  <a:pt x="104562" y="171150"/>
                </a:lnTo>
                <a:lnTo>
                  <a:pt x="99243" y="174251"/>
                </a:lnTo>
                <a:lnTo>
                  <a:pt x="99243" y="174251"/>
                </a:lnTo>
                <a:lnTo>
                  <a:pt x="104562" y="165010"/>
                </a:lnTo>
                <a:close/>
                <a:moveTo>
                  <a:pt x="116143" y="165010"/>
                </a:moveTo>
                <a:lnTo>
                  <a:pt x="116143" y="171150"/>
                </a:lnTo>
                <a:lnTo>
                  <a:pt x="110824" y="174251"/>
                </a:lnTo>
                <a:lnTo>
                  <a:pt x="110824" y="174251"/>
                </a:lnTo>
                <a:lnTo>
                  <a:pt x="116143" y="165010"/>
                </a:lnTo>
                <a:close/>
                <a:moveTo>
                  <a:pt x="127784" y="165010"/>
                </a:moveTo>
                <a:lnTo>
                  <a:pt x="127784" y="171150"/>
                </a:lnTo>
                <a:lnTo>
                  <a:pt x="122465" y="174251"/>
                </a:lnTo>
                <a:lnTo>
                  <a:pt x="122465" y="174251"/>
                </a:lnTo>
                <a:lnTo>
                  <a:pt x="127784" y="165010"/>
                </a:lnTo>
                <a:close/>
                <a:moveTo>
                  <a:pt x="139396" y="165010"/>
                </a:moveTo>
                <a:lnTo>
                  <a:pt x="139396" y="171150"/>
                </a:lnTo>
                <a:lnTo>
                  <a:pt x="134076" y="174251"/>
                </a:lnTo>
                <a:lnTo>
                  <a:pt x="134076" y="174251"/>
                </a:lnTo>
                <a:lnTo>
                  <a:pt x="139396" y="165010"/>
                </a:lnTo>
                <a:close/>
                <a:moveTo>
                  <a:pt x="151037" y="165010"/>
                </a:moveTo>
                <a:lnTo>
                  <a:pt x="151037" y="171150"/>
                </a:lnTo>
                <a:lnTo>
                  <a:pt x="145718" y="174251"/>
                </a:lnTo>
                <a:lnTo>
                  <a:pt x="145718" y="174251"/>
                </a:lnTo>
                <a:lnTo>
                  <a:pt x="151037" y="165010"/>
                </a:lnTo>
                <a:close/>
                <a:moveTo>
                  <a:pt x="162648" y="165010"/>
                </a:moveTo>
                <a:lnTo>
                  <a:pt x="162648" y="171150"/>
                </a:lnTo>
                <a:lnTo>
                  <a:pt x="157329" y="174251"/>
                </a:lnTo>
                <a:lnTo>
                  <a:pt x="157329" y="174251"/>
                </a:lnTo>
                <a:lnTo>
                  <a:pt x="162648" y="165010"/>
                </a:lnTo>
                <a:close/>
                <a:moveTo>
                  <a:pt x="174290" y="165010"/>
                </a:moveTo>
                <a:lnTo>
                  <a:pt x="174290" y="171150"/>
                </a:lnTo>
                <a:lnTo>
                  <a:pt x="168971" y="174251"/>
                </a:lnTo>
                <a:lnTo>
                  <a:pt x="168971" y="174251"/>
                </a:lnTo>
                <a:lnTo>
                  <a:pt x="174290" y="165010"/>
                </a:lnTo>
                <a:close/>
                <a:moveTo>
                  <a:pt x="185871" y="165041"/>
                </a:moveTo>
                <a:lnTo>
                  <a:pt x="185871" y="171150"/>
                </a:lnTo>
                <a:lnTo>
                  <a:pt x="180551" y="174251"/>
                </a:lnTo>
                <a:lnTo>
                  <a:pt x="180551" y="174251"/>
                </a:lnTo>
                <a:lnTo>
                  <a:pt x="185871" y="165041"/>
                </a:lnTo>
                <a:close/>
                <a:moveTo>
                  <a:pt x="197512" y="165041"/>
                </a:moveTo>
                <a:lnTo>
                  <a:pt x="197512" y="171150"/>
                </a:lnTo>
                <a:lnTo>
                  <a:pt x="192193" y="174251"/>
                </a:lnTo>
                <a:lnTo>
                  <a:pt x="192193" y="174251"/>
                </a:lnTo>
                <a:lnTo>
                  <a:pt x="197512" y="165041"/>
                </a:lnTo>
                <a:close/>
                <a:moveTo>
                  <a:pt x="209123" y="165041"/>
                </a:moveTo>
                <a:lnTo>
                  <a:pt x="209123" y="171150"/>
                </a:lnTo>
                <a:lnTo>
                  <a:pt x="203804" y="174251"/>
                </a:lnTo>
                <a:lnTo>
                  <a:pt x="203804" y="174251"/>
                </a:lnTo>
                <a:lnTo>
                  <a:pt x="209123" y="165041"/>
                </a:lnTo>
                <a:close/>
                <a:moveTo>
                  <a:pt x="220765" y="165041"/>
                </a:moveTo>
                <a:lnTo>
                  <a:pt x="220765" y="171150"/>
                </a:lnTo>
                <a:lnTo>
                  <a:pt x="215446" y="174251"/>
                </a:lnTo>
                <a:lnTo>
                  <a:pt x="215446" y="174251"/>
                </a:lnTo>
                <a:lnTo>
                  <a:pt x="220765" y="165041"/>
                </a:lnTo>
                <a:close/>
                <a:moveTo>
                  <a:pt x="243957" y="165041"/>
                </a:moveTo>
                <a:lnTo>
                  <a:pt x="243957" y="171150"/>
                </a:lnTo>
                <a:lnTo>
                  <a:pt x="238638" y="174251"/>
                </a:lnTo>
                <a:lnTo>
                  <a:pt x="238638" y="174251"/>
                </a:lnTo>
                <a:lnTo>
                  <a:pt x="243957" y="165041"/>
                </a:lnTo>
                <a:close/>
                <a:moveTo>
                  <a:pt x="255598" y="165041"/>
                </a:moveTo>
                <a:lnTo>
                  <a:pt x="255598" y="171150"/>
                </a:lnTo>
                <a:lnTo>
                  <a:pt x="250279" y="174251"/>
                </a:lnTo>
                <a:lnTo>
                  <a:pt x="250279" y="174251"/>
                </a:lnTo>
                <a:lnTo>
                  <a:pt x="255598" y="165041"/>
                </a:lnTo>
                <a:close/>
                <a:moveTo>
                  <a:pt x="11582" y="165010"/>
                </a:moveTo>
                <a:lnTo>
                  <a:pt x="11582" y="171150"/>
                </a:lnTo>
                <a:lnTo>
                  <a:pt x="6262" y="174251"/>
                </a:lnTo>
                <a:lnTo>
                  <a:pt x="11582" y="165010"/>
                </a:lnTo>
                <a:close/>
                <a:moveTo>
                  <a:pt x="46446" y="165010"/>
                </a:moveTo>
                <a:lnTo>
                  <a:pt x="46446" y="171150"/>
                </a:lnTo>
                <a:lnTo>
                  <a:pt x="41126" y="174251"/>
                </a:lnTo>
                <a:lnTo>
                  <a:pt x="46446" y="165010"/>
                </a:lnTo>
                <a:close/>
                <a:moveTo>
                  <a:pt x="46689" y="165010"/>
                </a:moveTo>
                <a:lnTo>
                  <a:pt x="52008" y="174251"/>
                </a:lnTo>
                <a:lnTo>
                  <a:pt x="46689" y="171150"/>
                </a:lnTo>
                <a:lnTo>
                  <a:pt x="46689" y="165010"/>
                </a:lnTo>
                <a:close/>
                <a:moveTo>
                  <a:pt x="58057" y="165010"/>
                </a:moveTo>
                <a:lnTo>
                  <a:pt x="58057" y="171150"/>
                </a:lnTo>
                <a:lnTo>
                  <a:pt x="52737" y="174251"/>
                </a:lnTo>
                <a:lnTo>
                  <a:pt x="58057" y="165010"/>
                </a:lnTo>
                <a:close/>
                <a:moveTo>
                  <a:pt x="232376" y="165041"/>
                </a:moveTo>
                <a:lnTo>
                  <a:pt x="232376" y="171150"/>
                </a:lnTo>
                <a:lnTo>
                  <a:pt x="227057" y="174251"/>
                </a:lnTo>
                <a:lnTo>
                  <a:pt x="232376" y="165041"/>
                </a:lnTo>
                <a:close/>
                <a:moveTo>
                  <a:pt x="267210" y="165041"/>
                </a:moveTo>
                <a:lnTo>
                  <a:pt x="267210" y="171150"/>
                </a:lnTo>
                <a:lnTo>
                  <a:pt x="261890" y="174251"/>
                </a:lnTo>
                <a:lnTo>
                  <a:pt x="267210" y="165041"/>
                </a:lnTo>
                <a:close/>
                <a:moveTo>
                  <a:pt x="278851" y="165041"/>
                </a:moveTo>
                <a:lnTo>
                  <a:pt x="278851" y="171150"/>
                </a:lnTo>
                <a:lnTo>
                  <a:pt x="273532" y="174251"/>
                </a:lnTo>
                <a:lnTo>
                  <a:pt x="278851" y="165041"/>
                </a:lnTo>
                <a:close/>
                <a:moveTo>
                  <a:pt x="11703" y="171393"/>
                </a:moveTo>
                <a:lnTo>
                  <a:pt x="17023" y="174463"/>
                </a:lnTo>
                <a:lnTo>
                  <a:pt x="6384" y="174463"/>
                </a:lnTo>
                <a:lnTo>
                  <a:pt x="11703" y="171393"/>
                </a:lnTo>
                <a:close/>
                <a:moveTo>
                  <a:pt x="23345" y="171393"/>
                </a:moveTo>
                <a:lnTo>
                  <a:pt x="28664" y="174463"/>
                </a:lnTo>
                <a:lnTo>
                  <a:pt x="18026" y="174463"/>
                </a:lnTo>
                <a:lnTo>
                  <a:pt x="23345" y="171393"/>
                </a:lnTo>
                <a:close/>
                <a:moveTo>
                  <a:pt x="34956" y="171393"/>
                </a:moveTo>
                <a:lnTo>
                  <a:pt x="40275" y="174463"/>
                </a:lnTo>
                <a:lnTo>
                  <a:pt x="29637" y="174463"/>
                </a:lnTo>
                <a:lnTo>
                  <a:pt x="34956" y="171393"/>
                </a:lnTo>
                <a:close/>
                <a:moveTo>
                  <a:pt x="46598" y="171393"/>
                </a:moveTo>
                <a:lnTo>
                  <a:pt x="51886" y="174463"/>
                </a:lnTo>
                <a:lnTo>
                  <a:pt x="41248" y="174463"/>
                </a:lnTo>
                <a:lnTo>
                  <a:pt x="46598" y="171393"/>
                </a:lnTo>
                <a:close/>
                <a:moveTo>
                  <a:pt x="58209" y="171393"/>
                </a:moveTo>
                <a:lnTo>
                  <a:pt x="63528" y="174463"/>
                </a:lnTo>
                <a:lnTo>
                  <a:pt x="52889" y="174463"/>
                </a:lnTo>
                <a:lnTo>
                  <a:pt x="58209" y="171393"/>
                </a:lnTo>
                <a:close/>
                <a:moveTo>
                  <a:pt x="69850" y="171393"/>
                </a:moveTo>
                <a:lnTo>
                  <a:pt x="75169" y="174463"/>
                </a:lnTo>
                <a:lnTo>
                  <a:pt x="64531" y="174463"/>
                </a:lnTo>
                <a:lnTo>
                  <a:pt x="69850" y="171393"/>
                </a:lnTo>
                <a:close/>
                <a:moveTo>
                  <a:pt x="81431" y="171393"/>
                </a:moveTo>
                <a:lnTo>
                  <a:pt x="86750" y="174463"/>
                </a:lnTo>
                <a:lnTo>
                  <a:pt x="76112" y="174463"/>
                </a:lnTo>
                <a:lnTo>
                  <a:pt x="81431" y="171393"/>
                </a:lnTo>
                <a:close/>
                <a:moveTo>
                  <a:pt x="93042" y="171393"/>
                </a:moveTo>
                <a:lnTo>
                  <a:pt x="98361" y="174463"/>
                </a:lnTo>
                <a:lnTo>
                  <a:pt x="87723" y="174463"/>
                </a:lnTo>
                <a:lnTo>
                  <a:pt x="93042" y="171393"/>
                </a:lnTo>
                <a:close/>
                <a:moveTo>
                  <a:pt x="104684" y="171393"/>
                </a:moveTo>
                <a:lnTo>
                  <a:pt x="110003" y="174463"/>
                </a:lnTo>
                <a:lnTo>
                  <a:pt x="99364" y="174463"/>
                </a:lnTo>
                <a:lnTo>
                  <a:pt x="104684" y="171393"/>
                </a:lnTo>
                <a:close/>
                <a:moveTo>
                  <a:pt x="116295" y="171393"/>
                </a:moveTo>
                <a:lnTo>
                  <a:pt x="121614" y="174463"/>
                </a:lnTo>
                <a:lnTo>
                  <a:pt x="110976" y="174463"/>
                </a:lnTo>
                <a:lnTo>
                  <a:pt x="116295" y="171393"/>
                </a:lnTo>
                <a:close/>
                <a:moveTo>
                  <a:pt x="127936" y="171393"/>
                </a:moveTo>
                <a:lnTo>
                  <a:pt x="133256" y="174463"/>
                </a:lnTo>
                <a:lnTo>
                  <a:pt x="122617" y="174463"/>
                </a:lnTo>
                <a:lnTo>
                  <a:pt x="127936" y="171393"/>
                </a:lnTo>
                <a:close/>
                <a:moveTo>
                  <a:pt x="139548" y="171393"/>
                </a:moveTo>
                <a:lnTo>
                  <a:pt x="144867" y="174463"/>
                </a:lnTo>
                <a:lnTo>
                  <a:pt x="134228" y="174463"/>
                </a:lnTo>
                <a:lnTo>
                  <a:pt x="139548" y="171393"/>
                </a:lnTo>
                <a:close/>
                <a:moveTo>
                  <a:pt x="151159" y="171393"/>
                </a:moveTo>
                <a:lnTo>
                  <a:pt x="156478" y="174463"/>
                </a:lnTo>
                <a:lnTo>
                  <a:pt x="145840" y="174463"/>
                </a:lnTo>
                <a:lnTo>
                  <a:pt x="151159" y="171393"/>
                </a:lnTo>
                <a:close/>
                <a:moveTo>
                  <a:pt x="162770" y="171393"/>
                </a:moveTo>
                <a:lnTo>
                  <a:pt x="168089" y="174463"/>
                </a:lnTo>
                <a:lnTo>
                  <a:pt x="157451" y="174463"/>
                </a:lnTo>
                <a:lnTo>
                  <a:pt x="162770" y="171393"/>
                </a:lnTo>
                <a:close/>
                <a:moveTo>
                  <a:pt x="174411" y="171393"/>
                </a:moveTo>
                <a:lnTo>
                  <a:pt x="179731" y="174463"/>
                </a:lnTo>
                <a:lnTo>
                  <a:pt x="169092" y="174463"/>
                </a:lnTo>
                <a:lnTo>
                  <a:pt x="174411" y="171393"/>
                </a:lnTo>
                <a:close/>
                <a:moveTo>
                  <a:pt x="186023" y="171393"/>
                </a:moveTo>
                <a:lnTo>
                  <a:pt x="191342" y="174463"/>
                </a:lnTo>
                <a:lnTo>
                  <a:pt x="180703" y="174463"/>
                </a:lnTo>
                <a:lnTo>
                  <a:pt x="186023" y="171393"/>
                </a:lnTo>
                <a:close/>
                <a:moveTo>
                  <a:pt x="197634" y="171393"/>
                </a:moveTo>
                <a:lnTo>
                  <a:pt x="202953" y="174463"/>
                </a:lnTo>
                <a:lnTo>
                  <a:pt x="192345" y="174463"/>
                </a:lnTo>
                <a:lnTo>
                  <a:pt x="197634" y="171393"/>
                </a:lnTo>
                <a:close/>
                <a:moveTo>
                  <a:pt x="209275" y="171393"/>
                </a:moveTo>
                <a:lnTo>
                  <a:pt x="214595" y="174463"/>
                </a:lnTo>
                <a:lnTo>
                  <a:pt x="203956" y="174463"/>
                </a:lnTo>
                <a:lnTo>
                  <a:pt x="209275" y="171393"/>
                </a:lnTo>
                <a:close/>
                <a:moveTo>
                  <a:pt x="220856" y="171393"/>
                </a:moveTo>
                <a:lnTo>
                  <a:pt x="226175" y="174463"/>
                </a:lnTo>
                <a:lnTo>
                  <a:pt x="215537" y="174463"/>
                </a:lnTo>
                <a:lnTo>
                  <a:pt x="220856" y="171393"/>
                </a:lnTo>
                <a:close/>
                <a:moveTo>
                  <a:pt x="232498" y="171393"/>
                </a:moveTo>
                <a:lnTo>
                  <a:pt x="237817" y="174463"/>
                </a:lnTo>
                <a:lnTo>
                  <a:pt x="227178" y="174463"/>
                </a:lnTo>
                <a:lnTo>
                  <a:pt x="232498" y="171393"/>
                </a:lnTo>
                <a:close/>
                <a:moveTo>
                  <a:pt x="244109" y="171393"/>
                </a:moveTo>
                <a:lnTo>
                  <a:pt x="249428" y="174463"/>
                </a:lnTo>
                <a:lnTo>
                  <a:pt x="238790" y="174463"/>
                </a:lnTo>
                <a:lnTo>
                  <a:pt x="244109" y="171393"/>
                </a:lnTo>
                <a:close/>
                <a:moveTo>
                  <a:pt x="255750" y="171393"/>
                </a:moveTo>
                <a:lnTo>
                  <a:pt x="261070" y="174463"/>
                </a:lnTo>
                <a:lnTo>
                  <a:pt x="250431" y="174463"/>
                </a:lnTo>
                <a:lnTo>
                  <a:pt x="255750" y="171393"/>
                </a:lnTo>
                <a:close/>
                <a:moveTo>
                  <a:pt x="267362" y="171393"/>
                </a:moveTo>
                <a:lnTo>
                  <a:pt x="272681" y="174463"/>
                </a:lnTo>
                <a:lnTo>
                  <a:pt x="262042" y="174463"/>
                </a:lnTo>
                <a:lnTo>
                  <a:pt x="267362" y="171393"/>
                </a:lnTo>
                <a:close/>
                <a:moveTo>
                  <a:pt x="279003" y="171393"/>
                </a:moveTo>
                <a:lnTo>
                  <a:pt x="284322" y="174463"/>
                </a:lnTo>
                <a:lnTo>
                  <a:pt x="273684" y="174463"/>
                </a:lnTo>
                <a:lnTo>
                  <a:pt x="279003" y="171393"/>
                </a:lnTo>
                <a:close/>
                <a:moveTo>
                  <a:pt x="98361" y="174707"/>
                </a:moveTo>
                <a:lnTo>
                  <a:pt x="93042" y="177777"/>
                </a:lnTo>
                <a:lnTo>
                  <a:pt x="87723" y="174707"/>
                </a:lnTo>
                <a:close/>
                <a:moveTo>
                  <a:pt x="110003" y="174707"/>
                </a:moveTo>
                <a:lnTo>
                  <a:pt x="104684" y="177777"/>
                </a:lnTo>
                <a:lnTo>
                  <a:pt x="99364" y="174707"/>
                </a:lnTo>
                <a:close/>
                <a:moveTo>
                  <a:pt x="121614" y="174707"/>
                </a:moveTo>
                <a:lnTo>
                  <a:pt x="116295" y="177777"/>
                </a:lnTo>
                <a:lnTo>
                  <a:pt x="110976" y="174707"/>
                </a:lnTo>
                <a:close/>
                <a:moveTo>
                  <a:pt x="133256" y="174707"/>
                </a:moveTo>
                <a:lnTo>
                  <a:pt x="127936" y="177777"/>
                </a:lnTo>
                <a:lnTo>
                  <a:pt x="122617" y="174707"/>
                </a:lnTo>
                <a:close/>
                <a:moveTo>
                  <a:pt x="144867" y="174707"/>
                </a:moveTo>
                <a:lnTo>
                  <a:pt x="139548" y="177777"/>
                </a:lnTo>
                <a:lnTo>
                  <a:pt x="134228" y="174707"/>
                </a:lnTo>
                <a:close/>
                <a:moveTo>
                  <a:pt x="156478" y="174707"/>
                </a:moveTo>
                <a:lnTo>
                  <a:pt x="151159" y="177777"/>
                </a:lnTo>
                <a:lnTo>
                  <a:pt x="145840" y="174707"/>
                </a:lnTo>
                <a:close/>
                <a:moveTo>
                  <a:pt x="168089" y="174707"/>
                </a:moveTo>
                <a:lnTo>
                  <a:pt x="162770" y="177777"/>
                </a:lnTo>
                <a:lnTo>
                  <a:pt x="157451" y="174707"/>
                </a:lnTo>
                <a:close/>
                <a:moveTo>
                  <a:pt x="179731" y="174707"/>
                </a:moveTo>
                <a:lnTo>
                  <a:pt x="174411" y="177777"/>
                </a:lnTo>
                <a:lnTo>
                  <a:pt x="169092" y="174707"/>
                </a:lnTo>
                <a:close/>
                <a:moveTo>
                  <a:pt x="191342" y="174707"/>
                </a:moveTo>
                <a:lnTo>
                  <a:pt x="186023" y="177777"/>
                </a:lnTo>
                <a:lnTo>
                  <a:pt x="180703" y="174707"/>
                </a:lnTo>
                <a:close/>
                <a:moveTo>
                  <a:pt x="202953" y="174707"/>
                </a:moveTo>
                <a:lnTo>
                  <a:pt x="197634" y="177777"/>
                </a:lnTo>
                <a:lnTo>
                  <a:pt x="192315" y="174707"/>
                </a:lnTo>
                <a:close/>
                <a:moveTo>
                  <a:pt x="214564" y="174707"/>
                </a:moveTo>
                <a:lnTo>
                  <a:pt x="209245" y="177777"/>
                </a:lnTo>
                <a:lnTo>
                  <a:pt x="203926" y="174707"/>
                </a:lnTo>
                <a:close/>
                <a:moveTo>
                  <a:pt x="226175" y="174707"/>
                </a:moveTo>
                <a:lnTo>
                  <a:pt x="220856" y="177777"/>
                </a:lnTo>
                <a:lnTo>
                  <a:pt x="215537" y="174707"/>
                </a:lnTo>
                <a:close/>
                <a:moveTo>
                  <a:pt x="237817" y="174707"/>
                </a:moveTo>
                <a:lnTo>
                  <a:pt x="232498" y="177777"/>
                </a:lnTo>
                <a:lnTo>
                  <a:pt x="227178" y="174707"/>
                </a:lnTo>
                <a:close/>
                <a:moveTo>
                  <a:pt x="249428" y="174707"/>
                </a:moveTo>
                <a:lnTo>
                  <a:pt x="244109" y="177777"/>
                </a:lnTo>
                <a:lnTo>
                  <a:pt x="238790" y="174707"/>
                </a:lnTo>
                <a:close/>
                <a:moveTo>
                  <a:pt x="261070" y="174707"/>
                </a:moveTo>
                <a:lnTo>
                  <a:pt x="255750" y="177777"/>
                </a:lnTo>
                <a:lnTo>
                  <a:pt x="250431" y="174707"/>
                </a:lnTo>
                <a:close/>
                <a:moveTo>
                  <a:pt x="272681" y="174707"/>
                </a:moveTo>
                <a:lnTo>
                  <a:pt x="267362" y="177777"/>
                </a:lnTo>
                <a:lnTo>
                  <a:pt x="262042" y="174707"/>
                </a:lnTo>
                <a:close/>
                <a:moveTo>
                  <a:pt x="284292" y="174707"/>
                </a:moveTo>
                <a:lnTo>
                  <a:pt x="278973" y="177777"/>
                </a:lnTo>
                <a:lnTo>
                  <a:pt x="273653" y="174707"/>
                </a:lnTo>
                <a:close/>
                <a:moveTo>
                  <a:pt x="17023" y="174737"/>
                </a:moveTo>
                <a:lnTo>
                  <a:pt x="11703" y="177807"/>
                </a:lnTo>
                <a:lnTo>
                  <a:pt x="6384" y="174737"/>
                </a:lnTo>
                <a:close/>
                <a:moveTo>
                  <a:pt x="28664" y="174737"/>
                </a:moveTo>
                <a:lnTo>
                  <a:pt x="23345" y="177807"/>
                </a:lnTo>
                <a:lnTo>
                  <a:pt x="18026" y="174737"/>
                </a:lnTo>
                <a:close/>
                <a:moveTo>
                  <a:pt x="40275" y="174737"/>
                </a:moveTo>
                <a:lnTo>
                  <a:pt x="34956" y="177807"/>
                </a:lnTo>
                <a:lnTo>
                  <a:pt x="29637" y="174737"/>
                </a:lnTo>
                <a:close/>
                <a:moveTo>
                  <a:pt x="51886" y="174737"/>
                </a:moveTo>
                <a:lnTo>
                  <a:pt x="46567" y="177807"/>
                </a:lnTo>
                <a:lnTo>
                  <a:pt x="41248" y="174737"/>
                </a:lnTo>
                <a:close/>
                <a:moveTo>
                  <a:pt x="63528" y="174737"/>
                </a:moveTo>
                <a:lnTo>
                  <a:pt x="58209" y="177807"/>
                </a:lnTo>
                <a:lnTo>
                  <a:pt x="52889" y="174737"/>
                </a:lnTo>
                <a:close/>
                <a:moveTo>
                  <a:pt x="75109" y="174737"/>
                </a:moveTo>
                <a:lnTo>
                  <a:pt x="69789" y="177807"/>
                </a:lnTo>
                <a:lnTo>
                  <a:pt x="64470" y="174737"/>
                </a:lnTo>
                <a:close/>
                <a:moveTo>
                  <a:pt x="86750" y="174737"/>
                </a:moveTo>
                <a:lnTo>
                  <a:pt x="81431" y="177807"/>
                </a:lnTo>
                <a:lnTo>
                  <a:pt x="76112" y="174737"/>
                </a:lnTo>
                <a:close/>
                <a:moveTo>
                  <a:pt x="17174" y="174919"/>
                </a:moveTo>
                <a:lnTo>
                  <a:pt x="11855" y="184129"/>
                </a:lnTo>
                <a:lnTo>
                  <a:pt x="11855" y="177989"/>
                </a:lnTo>
                <a:lnTo>
                  <a:pt x="17174" y="174919"/>
                </a:lnTo>
                <a:close/>
                <a:moveTo>
                  <a:pt x="28816" y="174919"/>
                </a:moveTo>
                <a:lnTo>
                  <a:pt x="23497" y="184129"/>
                </a:lnTo>
                <a:lnTo>
                  <a:pt x="23497" y="177989"/>
                </a:lnTo>
                <a:lnTo>
                  <a:pt x="28816" y="174919"/>
                </a:lnTo>
                <a:close/>
                <a:moveTo>
                  <a:pt x="40427" y="174919"/>
                </a:moveTo>
                <a:lnTo>
                  <a:pt x="35108" y="184129"/>
                </a:lnTo>
                <a:lnTo>
                  <a:pt x="35108" y="177989"/>
                </a:lnTo>
                <a:lnTo>
                  <a:pt x="40427" y="174919"/>
                </a:lnTo>
                <a:close/>
                <a:moveTo>
                  <a:pt x="52008" y="174919"/>
                </a:moveTo>
                <a:lnTo>
                  <a:pt x="46689" y="184129"/>
                </a:lnTo>
                <a:lnTo>
                  <a:pt x="46689" y="177989"/>
                </a:lnTo>
                <a:lnTo>
                  <a:pt x="52008" y="174919"/>
                </a:lnTo>
                <a:close/>
                <a:moveTo>
                  <a:pt x="63650" y="174919"/>
                </a:moveTo>
                <a:lnTo>
                  <a:pt x="58330" y="184129"/>
                </a:lnTo>
                <a:lnTo>
                  <a:pt x="58330" y="177989"/>
                </a:lnTo>
                <a:lnTo>
                  <a:pt x="63650" y="174919"/>
                </a:lnTo>
                <a:close/>
                <a:moveTo>
                  <a:pt x="75261" y="174919"/>
                </a:moveTo>
                <a:lnTo>
                  <a:pt x="69941" y="184129"/>
                </a:lnTo>
                <a:lnTo>
                  <a:pt x="69941" y="177989"/>
                </a:lnTo>
                <a:lnTo>
                  <a:pt x="75261" y="174919"/>
                </a:lnTo>
                <a:close/>
                <a:moveTo>
                  <a:pt x="86902" y="174919"/>
                </a:moveTo>
                <a:lnTo>
                  <a:pt x="81583" y="184129"/>
                </a:lnTo>
                <a:lnTo>
                  <a:pt x="81583" y="177989"/>
                </a:lnTo>
                <a:lnTo>
                  <a:pt x="86902" y="174919"/>
                </a:lnTo>
                <a:close/>
                <a:moveTo>
                  <a:pt x="98513" y="174919"/>
                </a:moveTo>
                <a:lnTo>
                  <a:pt x="93194" y="184129"/>
                </a:lnTo>
                <a:lnTo>
                  <a:pt x="93194" y="177989"/>
                </a:lnTo>
                <a:lnTo>
                  <a:pt x="98513" y="174919"/>
                </a:lnTo>
                <a:close/>
                <a:moveTo>
                  <a:pt x="110155" y="174919"/>
                </a:moveTo>
                <a:lnTo>
                  <a:pt x="104836" y="184129"/>
                </a:lnTo>
                <a:lnTo>
                  <a:pt x="104836" y="177989"/>
                </a:lnTo>
                <a:lnTo>
                  <a:pt x="110155" y="174919"/>
                </a:lnTo>
                <a:close/>
                <a:moveTo>
                  <a:pt x="121736" y="174919"/>
                </a:moveTo>
                <a:lnTo>
                  <a:pt x="116416" y="184129"/>
                </a:lnTo>
                <a:lnTo>
                  <a:pt x="116416" y="177989"/>
                </a:lnTo>
                <a:lnTo>
                  <a:pt x="121736" y="174919"/>
                </a:lnTo>
                <a:close/>
                <a:moveTo>
                  <a:pt x="133377" y="174919"/>
                </a:moveTo>
                <a:lnTo>
                  <a:pt x="128058" y="184129"/>
                </a:lnTo>
                <a:lnTo>
                  <a:pt x="128058" y="177989"/>
                </a:lnTo>
                <a:lnTo>
                  <a:pt x="133377" y="174919"/>
                </a:lnTo>
                <a:close/>
                <a:moveTo>
                  <a:pt x="144988" y="174919"/>
                </a:moveTo>
                <a:lnTo>
                  <a:pt x="139669" y="184129"/>
                </a:lnTo>
                <a:lnTo>
                  <a:pt x="139669" y="177989"/>
                </a:lnTo>
                <a:lnTo>
                  <a:pt x="144988" y="174919"/>
                </a:lnTo>
                <a:close/>
                <a:moveTo>
                  <a:pt x="156630" y="174919"/>
                </a:moveTo>
                <a:lnTo>
                  <a:pt x="151311" y="184129"/>
                </a:lnTo>
                <a:lnTo>
                  <a:pt x="151311" y="177989"/>
                </a:lnTo>
                <a:lnTo>
                  <a:pt x="156630" y="174919"/>
                </a:lnTo>
                <a:close/>
                <a:moveTo>
                  <a:pt x="168241" y="174919"/>
                </a:moveTo>
                <a:lnTo>
                  <a:pt x="162922" y="184129"/>
                </a:lnTo>
                <a:lnTo>
                  <a:pt x="162922" y="177989"/>
                </a:lnTo>
                <a:lnTo>
                  <a:pt x="168241" y="174919"/>
                </a:lnTo>
                <a:close/>
                <a:moveTo>
                  <a:pt x="179822" y="174919"/>
                </a:moveTo>
                <a:lnTo>
                  <a:pt x="174503" y="184129"/>
                </a:lnTo>
                <a:lnTo>
                  <a:pt x="174503" y="177989"/>
                </a:lnTo>
                <a:lnTo>
                  <a:pt x="179822" y="174919"/>
                </a:lnTo>
                <a:close/>
                <a:moveTo>
                  <a:pt x="191463" y="174919"/>
                </a:moveTo>
                <a:lnTo>
                  <a:pt x="186144" y="184129"/>
                </a:lnTo>
                <a:lnTo>
                  <a:pt x="186144" y="177989"/>
                </a:lnTo>
                <a:lnTo>
                  <a:pt x="191463" y="174919"/>
                </a:lnTo>
                <a:close/>
                <a:moveTo>
                  <a:pt x="203075" y="174919"/>
                </a:moveTo>
                <a:lnTo>
                  <a:pt x="197755" y="184129"/>
                </a:lnTo>
                <a:lnTo>
                  <a:pt x="197755" y="177989"/>
                </a:lnTo>
                <a:lnTo>
                  <a:pt x="203075" y="174919"/>
                </a:lnTo>
                <a:close/>
                <a:moveTo>
                  <a:pt x="214716" y="174919"/>
                </a:moveTo>
                <a:lnTo>
                  <a:pt x="209397" y="184129"/>
                </a:lnTo>
                <a:lnTo>
                  <a:pt x="209397" y="177989"/>
                </a:lnTo>
                <a:lnTo>
                  <a:pt x="214716" y="174919"/>
                </a:lnTo>
                <a:close/>
                <a:moveTo>
                  <a:pt x="226327" y="174919"/>
                </a:moveTo>
                <a:lnTo>
                  <a:pt x="221008" y="184129"/>
                </a:lnTo>
                <a:lnTo>
                  <a:pt x="221008" y="177989"/>
                </a:lnTo>
                <a:lnTo>
                  <a:pt x="226327" y="174919"/>
                </a:lnTo>
                <a:close/>
                <a:moveTo>
                  <a:pt x="237969" y="174919"/>
                </a:moveTo>
                <a:lnTo>
                  <a:pt x="232650" y="184129"/>
                </a:lnTo>
                <a:lnTo>
                  <a:pt x="232650" y="177989"/>
                </a:lnTo>
                <a:lnTo>
                  <a:pt x="237969" y="174919"/>
                </a:lnTo>
                <a:close/>
                <a:moveTo>
                  <a:pt x="249550" y="174919"/>
                </a:moveTo>
                <a:lnTo>
                  <a:pt x="244230" y="184129"/>
                </a:lnTo>
                <a:lnTo>
                  <a:pt x="244230" y="177989"/>
                </a:lnTo>
                <a:lnTo>
                  <a:pt x="249550" y="174919"/>
                </a:lnTo>
                <a:close/>
                <a:moveTo>
                  <a:pt x="261191" y="174919"/>
                </a:moveTo>
                <a:lnTo>
                  <a:pt x="255872" y="184129"/>
                </a:lnTo>
                <a:lnTo>
                  <a:pt x="255872" y="177989"/>
                </a:lnTo>
                <a:lnTo>
                  <a:pt x="261191" y="174919"/>
                </a:lnTo>
                <a:close/>
                <a:moveTo>
                  <a:pt x="272802" y="174919"/>
                </a:moveTo>
                <a:lnTo>
                  <a:pt x="267483" y="184129"/>
                </a:lnTo>
                <a:lnTo>
                  <a:pt x="267483" y="177989"/>
                </a:lnTo>
                <a:lnTo>
                  <a:pt x="272802" y="174919"/>
                </a:lnTo>
                <a:close/>
                <a:moveTo>
                  <a:pt x="284444" y="174919"/>
                </a:moveTo>
                <a:lnTo>
                  <a:pt x="279125" y="184129"/>
                </a:lnTo>
                <a:lnTo>
                  <a:pt x="279125" y="177989"/>
                </a:lnTo>
                <a:lnTo>
                  <a:pt x="284444" y="174919"/>
                </a:lnTo>
                <a:close/>
                <a:moveTo>
                  <a:pt x="6262" y="174950"/>
                </a:moveTo>
                <a:lnTo>
                  <a:pt x="11582" y="177989"/>
                </a:lnTo>
                <a:lnTo>
                  <a:pt x="11582" y="184160"/>
                </a:lnTo>
                <a:lnTo>
                  <a:pt x="6262" y="174950"/>
                </a:lnTo>
                <a:close/>
                <a:moveTo>
                  <a:pt x="17904" y="174950"/>
                </a:moveTo>
                <a:lnTo>
                  <a:pt x="23223" y="177989"/>
                </a:lnTo>
                <a:lnTo>
                  <a:pt x="23223" y="184160"/>
                </a:lnTo>
                <a:lnTo>
                  <a:pt x="17904" y="174950"/>
                </a:lnTo>
                <a:close/>
                <a:moveTo>
                  <a:pt x="29515" y="174950"/>
                </a:moveTo>
                <a:lnTo>
                  <a:pt x="34834" y="177989"/>
                </a:lnTo>
                <a:lnTo>
                  <a:pt x="34834" y="184160"/>
                </a:lnTo>
                <a:lnTo>
                  <a:pt x="29515" y="174950"/>
                </a:lnTo>
                <a:close/>
                <a:moveTo>
                  <a:pt x="41126" y="174950"/>
                </a:moveTo>
                <a:lnTo>
                  <a:pt x="46446" y="177989"/>
                </a:lnTo>
                <a:lnTo>
                  <a:pt x="46446" y="184160"/>
                </a:lnTo>
                <a:lnTo>
                  <a:pt x="41126" y="174950"/>
                </a:lnTo>
                <a:close/>
                <a:moveTo>
                  <a:pt x="52737" y="174950"/>
                </a:moveTo>
                <a:lnTo>
                  <a:pt x="58057" y="177989"/>
                </a:lnTo>
                <a:lnTo>
                  <a:pt x="58057" y="184160"/>
                </a:lnTo>
                <a:lnTo>
                  <a:pt x="52737" y="174950"/>
                </a:lnTo>
                <a:close/>
                <a:moveTo>
                  <a:pt x="64379" y="174950"/>
                </a:moveTo>
                <a:lnTo>
                  <a:pt x="69698" y="177989"/>
                </a:lnTo>
                <a:lnTo>
                  <a:pt x="69698" y="184160"/>
                </a:lnTo>
                <a:lnTo>
                  <a:pt x="64379" y="174950"/>
                </a:lnTo>
                <a:close/>
                <a:moveTo>
                  <a:pt x="75990" y="174950"/>
                </a:moveTo>
                <a:lnTo>
                  <a:pt x="81309" y="177989"/>
                </a:lnTo>
                <a:lnTo>
                  <a:pt x="81309" y="184160"/>
                </a:lnTo>
                <a:lnTo>
                  <a:pt x="75990" y="174950"/>
                </a:lnTo>
                <a:close/>
                <a:moveTo>
                  <a:pt x="87632" y="174950"/>
                </a:moveTo>
                <a:lnTo>
                  <a:pt x="92951" y="177989"/>
                </a:lnTo>
                <a:lnTo>
                  <a:pt x="92951" y="184160"/>
                </a:lnTo>
                <a:lnTo>
                  <a:pt x="87632" y="174950"/>
                </a:lnTo>
                <a:close/>
                <a:moveTo>
                  <a:pt x="99243" y="174950"/>
                </a:moveTo>
                <a:lnTo>
                  <a:pt x="104562" y="177989"/>
                </a:lnTo>
                <a:lnTo>
                  <a:pt x="104562" y="184160"/>
                </a:lnTo>
                <a:lnTo>
                  <a:pt x="99243" y="174950"/>
                </a:lnTo>
                <a:close/>
                <a:moveTo>
                  <a:pt x="110824" y="174950"/>
                </a:moveTo>
                <a:lnTo>
                  <a:pt x="116143" y="177989"/>
                </a:lnTo>
                <a:lnTo>
                  <a:pt x="116143" y="184160"/>
                </a:lnTo>
                <a:lnTo>
                  <a:pt x="110824" y="174950"/>
                </a:lnTo>
                <a:close/>
                <a:moveTo>
                  <a:pt x="122465" y="174950"/>
                </a:moveTo>
                <a:lnTo>
                  <a:pt x="127784" y="177989"/>
                </a:lnTo>
                <a:lnTo>
                  <a:pt x="127784" y="184160"/>
                </a:lnTo>
                <a:lnTo>
                  <a:pt x="122465" y="174950"/>
                </a:lnTo>
                <a:close/>
                <a:moveTo>
                  <a:pt x="134076" y="174950"/>
                </a:moveTo>
                <a:lnTo>
                  <a:pt x="139396" y="177989"/>
                </a:lnTo>
                <a:lnTo>
                  <a:pt x="139396" y="184160"/>
                </a:lnTo>
                <a:lnTo>
                  <a:pt x="134076" y="174950"/>
                </a:lnTo>
                <a:close/>
                <a:moveTo>
                  <a:pt x="145718" y="174950"/>
                </a:moveTo>
                <a:lnTo>
                  <a:pt x="151037" y="177989"/>
                </a:lnTo>
                <a:lnTo>
                  <a:pt x="151037" y="184160"/>
                </a:lnTo>
                <a:lnTo>
                  <a:pt x="145718" y="174950"/>
                </a:lnTo>
                <a:close/>
                <a:moveTo>
                  <a:pt x="157329" y="174950"/>
                </a:moveTo>
                <a:lnTo>
                  <a:pt x="162648" y="177989"/>
                </a:lnTo>
                <a:lnTo>
                  <a:pt x="162648" y="184160"/>
                </a:lnTo>
                <a:lnTo>
                  <a:pt x="157329" y="174950"/>
                </a:lnTo>
                <a:close/>
                <a:moveTo>
                  <a:pt x="168971" y="174950"/>
                </a:moveTo>
                <a:lnTo>
                  <a:pt x="174290" y="177989"/>
                </a:lnTo>
                <a:lnTo>
                  <a:pt x="174290" y="184160"/>
                </a:lnTo>
                <a:lnTo>
                  <a:pt x="168971" y="174950"/>
                </a:lnTo>
                <a:close/>
                <a:moveTo>
                  <a:pt x="180551" y="174950"/>
                </a:moveTo>
                <a:lnTo>
                  <a:pt x="185871" y="177989"/>
                </a:lnTo>
                <a:lnTo>
                  <a:pt x="185871" y="184160"/>
                </a:lnTo>
                <a:lnTo>
                  <a:pt x="180551" y="174950"/>
                </a:lnTo>
                <a:close/>
                <a:moveTo>
                  <a:pt x="192193" y="174950"/>
                </a:moveTo>
                <a:lnTo>
                  <a:pt x="197512" y="177989"/>
                </a:lnTo>
                <a:lnTo>
                  <a:pt x="197512" y="184160"/>
                </a:lnTo>
                <a:lnTo>
                  <a:pt x="192193" y="174950"/>
                </a:lnTo>
                <a:close/>
                <a:moveTo>
                  <a:pt x="203804" y="174950"/>
                </a:moveTo>
                <a:lnTo>
                  <a:pt x="209123" y="178050"/>
                </a:lnTo>
                <a:lnTo>
                  <a:pt x="209123" y="184190"/>
                </a:lnTo>
                <a:lnTo>
                  <a:pt x="203804" y="174950"/>
                </a:lnTo>
                <a:close/>
                <a:moveTo>
                  <a:pt x="215446" y="174950"/>
                </a:moveTo>
                <a:lnTo>
                  <a:pt x="220765" y="178050"/>
                </a:lnTo>
                <a:lnTo>
                  <a:pt x="220765" y="184190"/>
                </a:lnTo>
                <a:lnTo>
                  <a:pt x="215446" y="174950"/>
                </a:lnTo>
                <a:close/>
                <a:moveTo>
                  <a:pt x="227057" y="174950"/>
                </a:moveTo>
                <a:lnTo>
                  <a:pt x="232376" y="178050"/>
                </a:lnTo>
                <a:lnTo>
                  <a:pt x="232376" y="184190"/>
                </a:lnTo>
                <a:lnTo>
                  <a:pt x="227057" y="174950"/>
                </a:lnTo>
                <a:close/>
                <a:moveTo>
                  <a:pt x="238668" y="174950"/>
                </a:moveTo>
                <a:lnTo>
                  <a:pt x="243987" y="178050"/>
                </a:lnTo>
                <a:lnTo>
                  <a:pt x="243987" y="184190"/>
                </a:lnTo>
                <a:lnTo>
                  <a:pt x="238668" y="174950"/>
                </a:lnTo>
                <a:close/>
                <a:moveTo>
                  <a:pt x="250279" y="174950"/>
                </a:moveTo>
                <a:lnTo>
                  <a:pt x="255598" y="178050"/>
                </a:lnTo>
                <a:lnTo>
                  <a:pt x="255598" y="184190"/>
                </a:lnTo>
                <a:lnTo>
                  <a:pt x="250279" y="174950"/>
                </a:lnTo>
                <a:close/>
                <a:moveTo>
                  <a:pt x="261890" y="174950"/>
                </a:moveTo>
                <a:lnTo>
                  <a:pt x="267210" y="178050"/>
                </a:lnTo>
                <a:lnTo>
                  <a:pt x="267210" y="184190"/>
                </a:lnTo>
                <a:lnTo>
                  <a:pt x="261890" y="174950"/>
                </a:lnTo>
                <a:close/>
                <a:moveTo>
                  <a:pt x="273532" y="174950"/>
                </a:moveTo>
                <a:lnTo>
                  <a:pt x="278851" y="178050"/>
                </a:lnTo>
                <a:lnTo>
                  <a:pt x="278851" y="184190"/>
                </a:lnTo>
                <a:lnTo>
                  <a:pt x="273532" y="174950"/>
                </a:lnTo>
                <a:close/>
                <a:moveTo>
                  <a:pt x="52525" y="175071"/>
                </a:moveTo>
                <a:lnTo>
                  <a:pt x="57844" y="184281"/>
                </a:lnTo>
                <a:lnTo>
                  <a:pt x="57844" y="184281"/>
                </a:lnTo>
                <a:lnTo>
                  <a:pt x="55351" y="182822"/>
                </a:lnTo>
                <a:lnTo>
                  <a:pt x="52525" y="181242"/>
                </a:lnTo>
                <a:lnTo>
                  <a:pt x="52525" y="175071"/>
                </a:lnTo>
                <a:close/>
                <a:moveTo>
                  <a:pt x="75777" y="175071"/>
                </a:moveTo>
                <a:lnTo>
                  <a:pt x="81097" y="184281"/>
                </a:lnTo>
                <a:lnTo>
                  <a:pt x="81097" y="184281"/>
                </a:lnTo>
                <a:lnTo>
                  <a:pt x="78604" y="182822"/>
                </a:lnTo>
                <a:lnTo>
                  <a:pt x="75777" y="181242"/>
                </a:lnTo>
                <a:lnTo>
                  <a:pt x="75777" y="175071"/>
                </a:lnTo>
                <a:close/>
                <a:moveTo>
                  <a:pt x="99030" y="175071"/>
                </a:moveTo>
                <a:lnTo>
                  <a:pt x="104349" y="184281"/>
                </a:lnTo>
                <a:lnTo>
                  <a:pt x="104349" y="184281"/>
                </a:lnTo>
                <a:lnTo>
                  <a:pt x="101857" y="182822"/>
                </a:lnTo>
                <a:lnTo>
                  <a:pt x="99030" y="181242"/>
                </a:lnTo>
                <a:lnTo>
                  <a:pt x="99030" y="175071"/>
                </a:lnTo>
                <a:close/>
                <a:moveTo>
                  <a:pt x="17661" y="175071"/>
                </a:moveTo>
                <a:lnTo>
                  <a:pt x="22980" y="184281"/>
                </a:lnTo>
                <a:lnTo>
                  <a:pt x="20518" y="182822"/>
                </a:lnTo>
                <a:lnTo>
                  <a:pt x="17661" y="181242"/>
                </a:lnTo>
                <a:lnTo>
                  <a:pt x="17661" y="175071"/>
                </a:lnTo>
                <a:close/>
                <a:moveTo>
                  <a:pt x="29302" y="175071"/>
                </a:moveTo>
                <a:lnTo>
                  <a:pt x="34622" y="184281"/>
                </a:lnTo>
                <a:lnTo>
                  <a:pt x="32160" y="182822"/>
                </a:lnTo>
                <a:lnTo>
                  <a:pt x="29302" y="181242"/>
                </a:lnTo>
                <a:lnTo>
                  <a:pt x="29302" y="175071"/>
                </a:lnTo>
                <a:close/>
                <a:moveTo>
                  <a:pt x="40883" y="175071"/>
                </a:moveTo>
                <a:lnTo>
                  <a:pt x="46202" y="184281"/>
                </a:lnTo>
                <a:lnTo>
                  <a:pt x="43740" y="182822"/>
                </a:lnTo>
                <a:lnTo>
                  <a:pt x="40883" y="181242"/>
                </a:lnTo>
                <a:lnTo>
                  <a:pt x="40883" y="175071"/>
                </a:lnTo>
                <a:close/>
                <a:moveTo>
                  <a:pt x="64136" y="175071"/>
                </a:moveTo>
                <a:lnTo>
                  <a:pt x="69455" y="184281"/>
                </a:lnTo>
                <a:lnTo>
                  <a:pt x="66993" y="182822"/>
                </a:lnTo>
                <a:lnTo>
                  <a:pt x="64136" y="181242"/>
                </a:lnTo>
                <a:lnTo>
                  <a:pt x="64136" y="175071"/>
                </a:lnTo>
                <a:close/>
                <a:moveTo>
                  <a:pt x="87389" y="175071"/>
                </a:moveTo>
                <a:lnTo>
                  <a:pt x="92708" y="184281"/>
                </a:lnTo>
                <a:lnTo>
                  <a:pt x="90246" y="182822"/>
                </a:lnTo>
                <a:lnTo>
                  <a:pt x="87389" y="181242"/>
                </a:lnTo>
                <a:lnTo>
                  <a:pt x="87389" y="175071"/>
                </a:lnTo>
                <a:close/>
                <a:moveTo>
                  <a:pt x="110611" y="175071"/>
                </a:moveTo>
                <a:lnTo>
                  <a:pt x="115930" y="184281"/>
                </a:lnTo>
                <a:lnTo>
                  <a:pt x="113468" y="182822"/>
                </a:lnTo>
                <a:lnTo>
                  <a:pt x="110611" y="181242"/>
                </a:lnTo>
                <a:lnTo>
                  <a:pt x="110611" y="175071"/>
                </a:lnTo>
                <a:close/>
                <a:moveTo>
                  <a:pt x="122222" y="175071"/>
                </a:moveTo>
                <a:lnTo>
                  <a:pt x="127541" y="184281"/>
                </a:lnTo>
                <a:lnTo>
                  <a:pt x="125079" y="182822"/>
                </a:lnTo>
                <a:lnTo>
                  <a:pt x="122222" y="181242"/>
                </a:lnTo>
                <a:lnTo>
                  <a:pt x="122222" y="175071"/>
                </a:lnTo>
                <a:close/>
                <a:moveTo>
                  <a:pt x="133864" y="175071"/>
                </a:moveTo>
                <a:lnTo>
                  <a:pt x="139183" y="184281"/>
                </a:lnTo>
                <a:lnTo>
                  <a:pt x="136721" y="182822"/>
                </a:lnTo>
                <a:lnTo>
                  <a:pt x="133864" y="181242"/>
                </a:lnTo>
                <a:lnTo>
                  <a:pt x="133864" y="175071"/>
                </a:lnTo>
                <a:close/>
                <a:moveTo>
                  <a:pt x="145475" y="175071"/>
                </a:moveTo>
                <a:lnTo>
                  <a:pt x="150794" y="184281"/>
                </a:lnTo>
                <a:lnTo>
                  <a:pt x="148332" y="182822"/>
                </a:lnTo>
                <a:lnTo>
                  <a:pt x="145475" y="181242"/>
                </a:lnTo>
                <a:lnTo>
                  <a:pt x="145475" y="175071"/>
                </a:lnTo>
                <a:close/>
                <a:moveTo>
                  <a:pt x="157116" y="175071"/>
                </a:moveTo>
                <a:lnTo>
                  <a:pt x="162436" y="184281"/>
                </a:lnTo>
                <a:lnTo>
                  <a:pt x="159974" y="182822"/>
                </a:lnTo>
                <a:lnTo>
                  <a:pt x="157116" y="181242"/>
                </a:lnTo>
                <a:lnTo>
                  <a:pt x="157116" y="175071"/>
                </a:lnTo>
                <a:close/>
                <a:moveTo>
                  <a:pt x="168727" y="175071"/>
                </a:moveTo>
                <a:lnTo>
                  <a:pt x="174047" y="184281"/>
                </a:lnTo>
                <a:lnTo>
                  <a:pt x="171585" y="182822"/>
                </a:lnTo>
                <a:lnTo>
                  <a:pt x="168727" y="181242"/>
                </a:lnTo>
                <a:lnTo>
                  <a:pt x="168727" y="175071"/>
                </a:lnTo>
                <a:close/>
                <a:moveTo>
                  <a:pt x="180339" y="175071"/>
                </a:moveTo>
                <a:lnTo>
                  <a:pt x="185658" y="184281"/>
                </a:lnTo>
                <a:lnTo>
                  <a:pt x="183165" y="182822"/>
                </a:lnTo>
                <a:lnTo>
                  <a:pt x="180339" y="181242"/>
                </a:lnTo>
                <a:lnTo>
                  <a:pt x="180339" y="175071"/>
                </a:lnTo>
                <a:close/>
                <a:moveTo>
                  <a:pt x="191950" y="175071"/>
                </a:moveTo>
                <a:lnTo>
                  <a:pt x="197269" y="184281"/>
                </a:lnTo>
                <a:lnTo>
                  <a:pt x="194807" y="182822"/>
                </a:lnTo>
                <a:lnTo>
                  <a:pt x="191950" y="181242"/>
                </a:lnTo>
                <a:lnTo>
                  <a:pt x="191950" y="175071"/>
                </a:lnTo>
                <a:close/>
                <a:moveTo>
                  <a:pt x="203591" y="175071"/>
                </a:moveTo>
                <a:lnTo>
                  <a:pt x="208911" y="184281"/>
                </a:lnTo>
                <a:lnTo>
                  <a:pt x="206418" y="182853"/>
                </a:lnTo>
                <a:lnTo>
                  <a:pt x="203591" y="181242"/>
                </a:lnTo>
                <a:lnTo>
                  <a:pt x="203591" y="175071"/>
                </a:lnTo>
                <a:close/>
                <a:moveTo>
                  <a:pt x="215202" y="175071"/>
                </a:moveTo>
                <a:lnTo>
                  <a:pt x="220522" y="184281"/>
                </a:lnTo>
                <a:lnTo>
                  <a:pt x="218060" y="182853"/>
                </a:lnTo>
                <a:lnTo>
                  <a:pt x="215202" y="181242"/>
                </a:lnTo>
                <a:lnTo>
                  <a:pt x="215202" y="175071"/>
                </a:lnTo>
                <a:close/>
                <a:moveTo>
                  <a:pt x="226783" y="175071"/>
                </a:moveTo>
                <a:lnTo>
                  <a:pt x="232103" y="184281"/>
                </a:lnTo>
                <a:lnTo>
                  <a:pt x="229640" y="182853"/>
                </a:lnTo>
                <a:lnTo>
                  <a:pt x="226783" y="181242"/>
                </a:lnTo>
                <a:lnTo>
                  <a:pt x="226783" y="175071"/>
                </a:lnTo>
                <a:close/>
                <a:moveTo>
                  <a:pt x="238425" y="175071"/>
                </a:moveTo>
                <a:lnTo>
                  <a:pt x="243744" y="184281"/>
                </a:lnTo>
                <a:lnTo>
                  <a:pt x="241282" y="182853"/>
                </a:lnTo>
                <a:lnTo>
                  <a:pt x="238425" y="181242"/>
                </a:lnTo>
                <a:lnTo>
                  <a:pt x="238425" y="175071"/>
                </a:lnTo>
                <a:close/>
                <a:moveTo>
                  <a:pt x="250036" y="175071"/>
                </a:moveTo>
                <a:lnTo>
                  <a:pt x="255355" y="184281"/>
                </a:lnTo>
                <a:lnTo>
                  <a:pt x="252893" y="182853"/>
                </a:lnTo>
                <a:lnTo>
                  <a:pt x="250036" y="181242"/>
                </a:lnTo>
                <a:lnTo>
                  <a:pt x="250036" y="175071"/>
                </a:lnTo>
                <a:close/>
                <a:moveTo>
                  <a:pt x="261678" y="175071"/>
                </a:moveTo>
                <a:lnTo>
                  <a:pt x="266997" y="184281"/>
                </a:lnTo>
                <a:lnTo>
                  <a:pt x="264535" y="182853"/>
                </a:lnTo>
                <a:lnTo>
                  <a:pt x="261678" y="181242"/>
                </a:lnTo>
                <a:lnTo>
                  <a:pt x="261678" y="175071"/>
                </a:lnTo>
                <a:close/>
                <a:moveTo>
                  <a:pt x="273289" y="175071"/>
                </a:moveTo>
                <a:lnTo>
                  <a:pt x="278608" y="184281"/>
                </a:lnTo>
                <a:lnTo>
                  <a:pt x="276146" y="182853"/>
                </a:lnTo>
                <a:lnTo>
                  <a:pt x="273289" y="181242"/>
                </a:lnTo>
                <a:lnTo>
                  <a:pt x="273289" y="175071"/>
                </a:lnTo>
                <a:close/>
                <a:moveTo>
                  <a:pt x="6050" y="175071"/>
                </a:moveTo>
                <a:lnTo>
                  <a:pt x="11369" y="184312"/>
                </a:lnTo>
                <a:lnTo>
                  <a:pt x="11369" y="184312"/>
                </a:lnTo>
                <a:lnTo>
                  <a:pt x="8907" y="182853"/>
                </a:lnTo>
                <a:lnTo>
                  <a:pt x="6050" y="181242"/>
                </a:lnTo>
                <a:lnTo>
                  <a:pt x="6050" y="175071"/>
                </a:lnTo>
                <a:close/>
                <a:moveTo>
                  <a:pt x="17418" y="175071"/>
                </a:moveTo>
                <a:lnTo>
                  <a:pt x="17418" y="181242"/>
                </a:lnTo>
                <a:lnTo>
                  <a:pt x="14560" y="182853"/>
                </a:lnTo>
                <a:lnTo>
                  <a:pt x="12098" y="184312"/>
                </a:lnTo>
                <a:lnTo>
                  <a:pt x="12098" y="184312"/>
                </a:lnTo>
                <a:lnTo>
                  <a:pt x="17418" y="175071"/>
                </a:lnTo>
                <a:close/>
                <a:moveTo>
                  <a:pt x="52251" y="175071"/>
                </a:moveTo>
                <a:lnTo>
                  <a:pt x="52251" y="181242"/>
                </a:lnTo>
                <a:lnTo>
                  <a:pt x="49394" y="182853"/>
                </a:lnTo>
                <a:lnTo>
                  <a:pt x="46932" y="184312"/>
                </a:lnTo>
                <a:lnTo>
                  <a:pt x="46932" y="184312"/>
                </a:lnTo>
                <a:lnTo>
                  <a:pt x="52251" y="175071"/>
                </a:lnTo>
                <a:close/>
                <a:moveTo>
                  <a:pt x="191676" y="175102"/>
                </a:moveTo>
                <a:lnTo>
                  <a:pt x="191676" y="181272"/>
                </a:lnTo>
                <a:lnTo>
                  <a:pt x="188849" y="182913"/>
                </a:lnTo>
                <a:lnTo>
                  <a:pt x="186357" y="184312"/>
                </a:lnTo>
                <a:lnTo>
                  <a:pt x="186357" y="184312"/>
                </a:lnTo>
                <a:lnTo>
                  <a:pt x="191676" y="175102"/>
                </a:lnTo>
                <a:close/>
                <a:moveTo>
                  <a:pt x="29029" y="175071"/>
                </a:moveTo>
                <a:lnTo>
                  <a:pt x="29029" y="181242"/>
                </a:lnTo>
                <a:lnTo>
                  <a:pt x="26172" y="182853"/>
                </a:lnTo>
                <a:lnTo>
                  <a:pt x="23710" y="184312"/>
                </a:lnTo>
                <a:lnTo>
                  <a:pt x="23710" y="184312"/>
                </a:lnTo>
                <a:lnTo>
                  <a:pt x="29029" y="175071"/>
                </a:lnTo>
                <a:close/>
                <a:moveTo>
                  <a:pt x="75504" y="175071"/>
                </a:moveTo>
                <a:lnTo>
                  <a:pt x="75504" y="181242"/>
                </a:lnTo>
                <a:lnTo>
                  <a:pt x="72647" y="182853"/>
                </a:lnTo>
                <a:lnTo>
                  <a:pt x="70185" y="184312"/>
                </a:lnTo>
                <a:lnTo>
                  <a:pt x="70185" y="184312"/>
                </a:lnTo>
                <a:lnTo>
                  <a:pt x="75504" y="175071"/>
                </a:lnTo>
                <a:close/>
                <a:moveTo>
                  <a:pt x="87115" y="175102"/>
                </a:moveTo>
                <a:lnTo>
                  <a:pt x="87115" y="181272"/>
                </a:lnTo>
                <a:lnTo>
                  <a:pt x="84288" y="182913"/>
                </a:lnTo>
                <a:lnTo>
                  <a:pt x="81796" y="184312"/>
                </a:lnTo>
                <a:lnTo>
                  <a:pt x="81796" y="184312"/>
                </a:lnTo>
                <a:lnTo>
                  <a:pt x="87115" y="175102"/>
                </a:lnTo>
                <a:close/>
                <a:moveTo>
                  <a:pt x="110368" y="175102"/>
                </a:moveTo>
                <a:lnTo>
                  <a:pt x="110368" y="181272"/>
                </a:lnTo>
                <a:lnTo>
                  <a:pt x="107541" y="182913"/>
                </a:lnTo>
                <a:lnTo>
                  <a:pt x="105048" y="184312"/>
                </a:lnTo>
                <a:lnTo>
                  <a:pt x="105048" y="184312"/>
                </a:lnTo>
                <a:lnTo>
                  <a:pt x="110368" y="175102"/>
                </a:lnTo>
                <a:close/>
                <a:moveTo>
                  <a:pt x="121979" y="175102"/>
                </a:moveTo>
                <a:lnTo>
                  <a:pt x="121979" y="181272"/>
                </a:lnTo>
                <a:lnTo>
                  <a:pt x="119122" y="182913"/>
                </a:lnTo>
                <a:lnTo>
                  <a:pt x="116660" y="184312"/>
                </a:lnTo>
                <a:lnTo>
                  <a:pt x="116660" y="184312"/>
                </a:lnTo>
                <a:lnTo>
                  <a:pt x="121979" y="175102"/>
                </a:lnTo>
                <a:close/>
                <a:moveTo>
                  <a:pt x="168484" y="175102"/>
                </a:moveTo>
                <a:lnTo>
                  <a:pt x="168484" y="181272"/>
                </a:lnTo>
                <a:lnTo>
                  <a:pt x="165627" y="182913"/>
                </a:lnTo>
                <a:lnTo>
                  <a:pt x="163165" y="184312"/>
                </a:lnTo>
                <a:lnTo>
                  <a:pt x="163165" y="184312"/>
                </a:lnTo>
                <a:lnTo>
                  <a:pt x="168484" y="175102"/>
                </a:lnTo>
                <a:close/>
                <a:moveTo>
                  <a:pt x="284657" y="175102"/>
                </a:moveTo>
                <a:lnTo>
                  <a:pt x="284657" y="181272"/>
                </a:lnTo>
                <a:lnTo>
                  <a:pt x="279337" y="184312"/>
                </a:lnTo>
                <a:lnTo>
                  <a:pt x="279337" y="184312"/>
                </a:lnTo>
                <a:lnTo>
                  <a:pt x="284657" y="175102"/>
                </a:lnTo>
                <a:close/>
                <a:moveTo>
                  <a:pt x="40610" y="175071"/>
                </a:moveTo>
                <a:lnTo>
                  <a:pt x="40610" y="181242"/>
                </a:lnTo>
                <a:lnTo>
                  <a:pt x="37783" y="182853"/>
                </a:lnTo>
                <a:lnTo>
                  <a:pt x="35290" y="184312"/>
                </a:lnTo>
                <a:lnTo>
                  <a:pt x="40610" y="175071"/>
                </a:lnTo>
                <a:close/>
                <a:moveTo>
                  <a:pt x="63862" y="175071"/>
                </a:moveTo>
                <a:lnTo>
                  <a:pt x="63862" y="181242"/>
                </a:lnTo>
                <a:lnTo>
                  <a:pt x="61005" y="182853"/>
                </a:lnTo>
                <a:lnTo>
                  <a:pt x="58543" y="184312"/>
                </a:lnTo>
                <a:lnTo>
                  <a:pt x="63862" y="175071"/>
                </a:lnTo>
                <a:close/>
                <a:moveTo>
                  <a:pt x="98757" y="175102"/>
                </a:moveTo>
                <a:lnTo>
                  <a:pt x="98757" y="181272"/>
                </a:lnTo>
                <a:lnTo>
                  <a:pt x="95899" y="182913"/>
                </a:lnTo>
                <a:lnTo>
                  <a:pt x="93437" y="184312"/>
                </a:lnTo>
                <a:lnTo>
                  <a:pt x="98757" y="175102"/>
                </a:lnTo>
                <a:close/>
                <a:moveTo>
                  <a:pt x="133590" y="175102"/>
                </a:moveTo>
                <a:lnTo>
                  <a:pt x="133590" y="181272"/>
                </a:lnTo>
                <a:lnTo>
                  <a:pt x="130733" y="182913"/>
                </a:lnTo>
                <a:lnTo>
                  <a:pt x="128271" y="184312"/>
                </a:lnTo>
                <a:lnTo>
                  <a:pt x="133590" y="175102"/>
                </a:lnTo>
                <a:close/>
                <a:moveTo>
                  <a:pt x="145232" y="175102"/>
                </a:moveTo>
                <a:lnTo>
                  <a:pt x="145232" y="181272"/>
                </a:lnTo>
                <a:lnTo>
                  <a:pt x="142374" y="182913"/>
                </a:lnTo>
                <a:lnTo>
                  <a:pt x="139912" y="184312"/>
                </a:lnTo>
                <a:lnTo>
                  <a:pt x="145232" y="175102"/>
                </a:lnTo>
                <a:close/>
                <a:moveTo>
                  <a:pt x="156843" y="175102"/>
                </a:moveTo>
                <a:lnTo>
                  <a:pt x="156843" y="181272"/>
                </a:lnTo>
                <a:lnTo>
                  <a:pt x="153986" y="182913"/>
                </a:lnTo>
                <a:lnTo>
                  <a:pt x="151523" y="184312"/>
                </a:lnTo>
                <a:lnTo>
                  <a:pt x="156843" y="175102"/>
                </a:lnTo>
                <a:close/>
                <a:moveTo>
                  <a:pt x="180065" y="175102"/>
                </a:moveTo>
                <a:lnTo>
                  <a:pt x="180065" y="181272"/>
                </a:lnTo>
                <a:lnTo>
                  <a:pt x="177208" y="182913"/>
                </a:lnTo>
                <a:lnTo>
                  <a:pt x="174746" y="184312"/>
                </a:lnTo>
                <a:lnTo>
                  <a:pt x="180065" y="175102"/>
                </a:lnTo>
                <a:close/>
                <a:moveTo>
                  <a:pt x="203318" y="175102"/>
                </a:moveTo>
                <a:lnTo>
                  <a:pt x="203318" y="181272"/>
                </a:lnTo>
                <a:lnTo>
                  <a:pt x="200461" y="182913"/>
                </a:lnTo>
                <a:lnTo>
                  <a:pt x="197999" y="184312"/>
                </a:lnTo>
                <a:lnTo>
                  <a:pt x="203318" y="175102"/>
                </a:lnTo>
                <a:close/>
                <a:moveTo>
                  <a:pt x="214929" y="175102"/>
                </a:moveTo>
                <a:lnTo>
                  <a:pt x="214929" y="181242"/>
                </a:lnTo>
                <a:lnTo>
                  <a:pt x="212072" y="182853"/>
                </a:lnTo>
                <a:lnTo>
                  <a:pt x="209610" y="184312"/>
                </a:lnTo>
                <a:lnTo>
                  <a:pt x="214929" y="175102"/>
                </a:lnTo>
                <a:close/>
                <a:moveTo>
                  <a:pt x="226570" y="175102"/>
                </a:moveTo>
                <a:lnTo>
                  <a:pt x="226570" y="181242"/>
                </a:lnTo>
                <a:lnTo>
                  <a:pt x="223713" y="182853"/>
                </a:lnTo>
                <a:lnTo>
                  <a:pt x="221251" y="184312"/>
                </a:lnTo>
                <a:lnTo>
                  <a:pt x="226570" y="175102"/>
                </a:lnTo>
                <a:close/>
                <a:moveTo>
                  <a:pt x="238182" y="175102"/>
                </a:moveTo>
                <a:lnTo>
                  <a:pt x="238182" y="181242"/>
                </a:lnTo>
                <a:lnTo>
                  <a:pt x="235355" y="182853"/>
                </a:lnTo>
                <a:lnTo>
                  <a:pt x="232862" y="184312"/>
                </a:lnTo>
                <a:lnTo>
                  <a:pt x="238182" y="175102"/>
                </a:lnTo>
                <a:close/>
                <a:moveTo>
                  <a:pt x="249793" y="175102"/>
                </a:moveTo>
                <a:lnTo>
                  <a:pt x="249793" y="181242"/>
                </a:lnTo>
                <a:lnTo>
                  <a:pt x="246936" y="182853"/>
                </a:lnTo>
                <a:lnTo>
                  <a:pt x="244474" y="184312"/>
                </a:lnTo>
                <a:lnTo>
                  <a:pt x="249793" y="175102"/>
                </a:lnTo>
                <a:close/>
                <a:moveTo>
                  <a:pt x="261404" y="175102"/>
                </a:moveTo>
                <a:lnTo>
                  <a:pt x="261404" y="181242"/>
                </a:lnTo>
                <a:lnTo>
                  <a:pt x="258547" y="182853"/>
                </a:lnTo>
                <a:lnTo>
                  <a:pt x="256085" y="184312"/>
                </a:lnTo>
                <a:lnTo>
                  <a:pt x="261404" y="175102"/>
                </a:lnTo>
                <a:close/>
                <a:moveTo>
                  <a:pt x="273046" y="175102"/>
                </a:moveTo>
                <a:lnTo>
                  <a:pt x="273046" y="181272"/>
                </a:lnTo>
                <a:lnTo>
                  <a:pt x="270188" y="182913"/>
                </a:lnTo>
                <a:lnTo>
                  <a:pt x="267726" y="184312"/>
                </a:lnTo>
                <a:lnTo>
                  <a:pt x="273046" y="175102"/>
                </a:lnTo>
                <a:close/>
                <a:moveTo>
                  <a:pt x="5898" y="181454"/>
                </a:moveTo>
                <a:lnTo>
                  <a:pt x="8755" y="183096"/>
                </a:lnTo>
                <a:lnTo>
                  <a:pt x="11217" y="184524"/>
                </a:lnTo>
                <a:lnTo>
                  <a:pt x="578" y="184524"/>
                </a:lnTo>
                <a:lnTo>
                  <a:pt x="5898" y="181454"/>
                </a:lnTo>
                <a:close/>
                <a:moveTo>
                  <a:pt x="17509" y="181454"/>
                </a:moveTo>
                <a:lnTo>
                  <a:pt x="20366" y="183096"/>
                </a:lnTo>
                <a:lnTo>
                  <a:pt x="22828" y="184524"/>
                </a:lnTo>
                <a:lnTo>
                  <a:pt x="12190" y="184524"/>
                </a:lnTo>
                <a:lnTo>
                  <a:pt x="14682" y="183096"/>
                </a:lnTo>
                <a:lnTo>
                  <a:pt x="17509" y="181454"/>
                </a:lnTo>
                <a:close/>
                <a:moveTo>
                  <a:pt x="29150" y="181454"/>
                </a:moveTo>
                <a:lnTo>
                  <a:pt x="32008" y="183096"/>
                </a:lnTo>
                <a:lnTo>
                  <a:pt x="34470" y="184524"/>
                </a:lnTo>
                <a:lnTo>
                  <a:pt x="23831" y="184524"/>
                </a:lnTo>
                <a:lnTo>
                  <a:pt x="26293" y="183096"/>
                </a:lnTo>
                <a:lnTo>
                  <a:pt x="29150" y="181454"/>
                </a:lnTo>
                <a:close/>
                <a:moveTo>
                  <a:pt x="40762" y="181454"/>
                </a:moveTo>
                <a:lnTo>
                  <a:pt x="43619" y="183096"/>
                </a:lnTo>
                <a:lnTo>
                  <a:pt x="46081" y="184524"/>
                </a:lnTo>
                <a:lnTo>
                  <a:pt x="35442" y="184524"/>
                </a:lnTo>
                <a:lnTo>
                  <a:pt x="37935" y="183096"/>
                </a:lnTo>
                <a:lnTo>
                  <a:pt x="40762" y="181454"/>
                </a:lnTo>
                <a:close/>
                <a:moveTo>
                  <a:pt x="52403" y="181454"/>
                </a:moveTo>
                <a:lnTo>
                  <a:pt x="55260" y="183096"/>
                </a:lnTo>
                <a:lnTo>
                  <a:pt x="57722" y="184524"/>
                </a:lnTo>
                <a:lnTo>
                  <a:pt x="47084" y="184524"/>
                </a:lnTo>
                <a:lnTo>
                  <a:pt x="49546" y="183096"/>
                </a:lnTo>
                <a:lnTo>
                  <a:pt x="52403" y="181454"/>
                </a:lnTo>
                <a:close/>
                <a:moveTo>
                  <a:pt x="64014" y="181454"/>
                </a:moveTo>
                <a:lnTo>
                  <a:pt x="66871" y="183096"/>
                </a:lnTo>
                <a:lnTo>
                  <a:pt x="69334" y="184524"/>
                </a:lnTo>
                <a:lnTo>
                  <a:pt x="58695" y="184524"/>
                </a:lnTo>
                <a:lnTo>
                  <a:pt x="61187" y="183096"/>
                </a:lnTo>
                <a:lnTo>
                  <a:pt x="64014" y="181454"/>
                </a:lnTo>
                <a:close/>
                <a:moveTo>
                  <a:pt x="75625" y="181454"/>
                </a:moveTo>
                <a:lnTo>
                  <a:pt x="78452" y="183096"/>
                </a:lnTo>
                <a:lnTo>
                  <a:pt x="80945" y="184524"/>
                </a:lnTo>
                <a:lnTo>
                  <a:pt x="70306" y="184524"/>
                </a:lnTo>
                <a:lnTo>
                  <a:pt x="72768" y="183096"/>
                </a:lnTo>
                <a:lnTo>
                  <a:pt x="75625" y="181454"/>
                </a:lnTo>
                <a:close/>
                <a:moveTo>
                  <a:pt x="87237" y="181454"/>
                </a:moveTo>
                <a:lnTo>
                  <a:pt x="90094" y="183096"/>
                </a:lnTo>
                <a:lnTo>
                  <a:pt x="92556" y="184524"/>
                </a:lnTo>
                <a:lnTo>
                  <a:pt x="81917" y="184524"/>
                </a:lnTo>
                <a:lnTo>
                  <a:pt x="84379" y="183096"/>
                </a:lnTo>
                <a:lnTo>
                  <a:pt x="87237" y="181454"/>
                </a:lnTo>
                <a:close/>
                <a:moveTo>
                  <a:pt x="98878" y="181454"/>
                </a:moveTo>
                <a:lnTo>
                  <a:pt x="101705" y="183096"/>
                </a:lnTo>
                <a:lnTo>
                  <a:pt x="104197" y="184524"/>
                </a:lnTo>
                <a:lnTo>
                  <a:pt x="93559" y="184524"/>
                </a:lnTo>
                <a:lnTo>
                  <a:pt x="96021" y="183096"/>
                </a:lnTo>
                <a:lnTo>
                  <a:pt x="98878" y="181454"/>
                </a:lnTo>
                <a:close/>
                <a:moveTo>
                  <a:pt x="110489" y="181454"/>
                </a:moveTo>
                <a:lnTo>
                  <a:pt x="113346" y="183096"/>
                </a:lnTo>
                <a:lnTo>
                  <a:pt x="115809" y="184524"/>
                </a:lnTo>
                <a:lnTo>
                  <a:pt x="105170" y="184524"/>
                </a:lnTo>
                <a:lnTo>
                  <a:pt x="107632" y="183096"/>
                </a:lnTo>
                <a:lnTo>
                  <a:pt x="110489" y="181454"/>
                </a:lnTo>
                <a:close/>
                <a:moveTo>
                  <a:pt x="122131" y="181454"/>
                </a:moveTo>
                <a:lnTo>
                  <a:pt x="124958" y="183096"/>
                </a:lnTo>
                <a:lnTo>
                  <a:pt x="127450" y="184524"/>
                </a:lnTo>
                <a:lnTo>
                  <a:pt x="116812" y="184524"/>
                </a:lnTo>
                <a:lnTo>
                  <a:pt x="119274" y="183096"/>
                </a:lnTo>
                <a:lnTo>
                  <a:pt x="122131" y="181454"/>
                </a:lnTo>
                <a:close/>
                <a:moveTo>
                  <a:pt x="133742" y="181454"/>
                </a:moveTo>
                <a:lnTo>
                  <a:pt x="136599" y="183096"/>
                </a:lnTo>
                <a:lnTo>
                  <a:pt x="139061" y="184524"/>
                </a:lnTo>
                <a:lnTo>
                  <a:pt x="128423" y="184524"/>
                </a:lnTo>
                <a:lnTo>
                  <a:pt x="130885" y="183096"/>
                </a:lnTo>
                <a:lnTo>
                  <a:pt x="133742" y="181454"/>
                </a:lnTo>
                <a:close/>
                <a:moveTo>
                  <a:pt x="145323" y="181454"/>
                </a:moveTo>
                <a:lnTo>
                  <a:pt x="148180" y="183096"/>
                </a:lnTo>
                <a:lnTo>
                  <a:pt x="150642" y="184524"/>
                </a:lnTo>
                <a:lnTo>
                  <a:pt x="140004" y="184524"/>
                </a:lnTo>
                <a:lnTo>
                  <a:pt x="142496" y="183096"/>
                </a:lnTo>
                <a:lnTo>
                  <a:pt x="145323" y="181454"/>
                </a:lnTo>
                <a:close/>
                <a:moveTo>
                  <a:pt x="156964" y="181454"/>
                </a:moveTo>
                <a:lnTo>
                  <a:pt x="159822" y="183096"/>
                </a:lnTo>
                <a:lnTo>
                  <a:pt x="162284" y="184524"/>
                </a:lnTo>
                <a:lnTo>
                  <a:pt x="151645" y="184524"/>
                </a:lnTo>
                <a:lnTo>
                  <a:pt x="154107" y="183096"/>
                </a:lnTo>
                <a:lnTo>
                  <a:pt x="156964" y="181454"/>
                </a:lnTo>
                <a:close/>
                <a:moveTo>
                  <a:pt x="168575" y="181454"/>
                </a:moveTo>
                <a:lnTo>
                  <a:pt x="171433" y="183096"/>
                </a:lnTo>
                <a:lnTo>
                  <a:pt x="173895" y="184524"/>
                </a:lnTo>
                <a:lnTo>
                  <a:pt x="163256" y="184524"/>
                </a:lnTo>
                <a:lnTo>
                  <a:pt x="165749" y="183096"/>
                </a:lnTo>
                <a:lnTo>
                  <a:pt x="168575" y="181454"/>
                </a:lnTo>
                <a:close/>
                <a:moveTo>
                  <a:pt x="180217" y="181454"/>
                </a:moveTo>
                <a:lnTo>
                  <a:pt x="183074" y="183096"/>
                </a:lnTo>
                <a:lnTo>
                  <a:pt x="185536" y="184524"/>
                </a:lnTo>
                <a:lnTo>
                  <a:pt x="174898" y="184524"/>
                </a:lnTo>
                <a:lnTo>
                  <a:pt x="177360" y="183096"/>
                </a:lnTo>
                <a:lnTo>
                  <a:pt x="180217" y="181454"/>
                </a:lnTo>
                <a:close/>
                <a:moveTo>
                  <a:pt x="191828" y="181454"/>
                </a:moveTo>
                <a:lnTo>
                  <a:pt x="194685" y="183096"/>
                </a:lnTo>
                <a:lnTo>
                  <a:pt x="197147" y="184524"/>
                </a:lnTo>
                <a:lnTo>
                  <a:pt x="186509" y="184524"/>
                </a:lnTo>
                <a:lnTo>
                  <a:pt x="189001" y="183096"/>
                </a:lnTo>
                <a:lnTo>
                  <a:pt x="191828" y="181454"/>
                </a:lnTo>
                <a:close/>
                <a:moveTo>
                  <a:pt x="203470" y="181454"/>
                </a:moveTo>
                <a:lnTo>
                  <a:pt x="206327" y="183096"/>
                </a:lnTo>
                <a:lnTo>
                  <a:pt x="208789" y="184524"/>
                </a:lnTo>
                <a:lnTo>
                  <a:pt x="198151" y="184524"/>
                </a:lnTo>
                <a:lnTo>
                  <a:pt x="200613" y="183096"/>
                </a:lnTo>
                <a:lnTo>
                  <a:pt x="203470" y="181454"/>
                </a:lnTo>
                <a:close/>
                <a:moveTo>
                  <a:pt x="215051" y="181454"/>
                </a:moveTo>
                <a:lnTo>
                  <a:pt x="217908" y="183096"/>
                </a:lnTo>
                <a:lnTo>
                  <a:pt x="220370" y="184524"/>
                </a:lnTo>
                <a:lnTo>
                  <a:pt x="209731" y="184524"/>
                </a:lnTo>
                <a:lnTo>
                  <a:pt x="212193" y="183096"/>
                </a:lnTo>
                <a:lnTo>
                  <a:pt x="215051" y="181454"/>
                </a:lnTo>
                <a:close/>
                <a:moveTo>
                  <a:pt x="226692" y="181454"/>
                </a:moveTo>
                <a:lnTo>
                  <a:pt x="229519" y="183096"/>
                </a:lnTo>
                <a:lnTo>
                  <a:pt x="232011" y="184524"/>
                </a:lnTo>
                <a:lnTo>
                  <a:pt x="221373" y="184524"/>
                </a:lnTo>
                <a:lnTo>
                  <a:pt x="223835" y="183096"/>
                </a:lnTo>
                <a:lnTo>
                  <a:pt x="226692" y="181454"/>
                </a:lnTo>
                <a:close/>
                <a:moveTo>
                  <a:pt x="238303" y="181454"/>
                </a:moveTo>
                <a:lnTo>
                  <a:pt x="241160" y="183096"/>
                </a:lnTo>
                <a:lnTo>
                  <a:pt x="243622" y="184524"/>
                </a:lnTo>
                <a:lnTo>
                  <a:pt x="232984" y="184524"/>
                </a:lnTo>
                <a:lnTo>
                  <a:pt x="235446" y="183096"/>
                </a:lnTo>
                <a:lnTo>
                  <a:pt x="238303" y="181454"/>
                </a:lnTo>
                <a:close/>
                <a:moveTo>
                  <a:pt x="249945" y="181454"/>
                </a:moveTo>
                <a:lnTo>
                  <a:pt x="252772" y="183096"/>
                </a:lnTo>
                <a:lnTo>
                  <a:pt x="255264" y="184524"/>
                </a:lnTo>
                <a:lnTo>
                  <a:pt x="244626" y="184524"/>
                </a:lnTo>
                <a:lnTo>
                  <a:pt x="247088" y="183096"/>
                </a:lnTo>
                <a:lnTo>
                  <a:pt x="249945" y="181454"/>
                </a:lnTo>
                <a:close/>
                <a:moveTo>
                  <a:pt x="261556" y="181454"/>
                </a:moveTo>
                <a:lnTo>
                  <a:pt x="264413" y="183096"/>
                </a:lnTo>
                <a:lnTo>
                  <a:pt x="266875" y="184524"/>
                </a:lnTo>
                <a:lnTo>
                  <a:pt x="256237" y="184524"/>
                </a:lnTo>
                <a:lnTo>
                  <a:pt x="258699" y="183096"/>
                </a:lnTo>
                <a:lnTo>
                  <a:pt x="261556" y="181454"/>
                </a:lnTo>
                <a:close/>
                <a:moveTo>
                  <a:pt x="273198" y="181454"/>
                </a:moveTo>
                <a:lnTo>
                  <a:pt x="276024" y="183096"/>
                </a:lnTo>
                <a:lnTo>
                  <a:pt x="278517" y="184524"/>
                </a:lnTo>
                <a:lnTo>
                  <a:pt x="267878" y="184524"/>
                </a:lnTo>
                <a:lnTo>
                  <a:pt x="270340" y="183096"/>
                </a:lnTo>
                <a:lnTo>
                  <a:pt x="273198" y="181454"/>
                </a:lnTo>
                <a:close/>
                <a:moveTo>
                  <a:pt x="11217" y="184767"/>
                </a:moveTo>
                <a:lnTo>
                  <a:pt x="5898" y="187837"/>
                </a:lnTo>
                <a:lnTo>
                  <a:pt x="578" y="184767"/>
                </a:lnTo>
                <a:close/>
                <a:moveTo>
                  <a:pt x="22828" y="184767"/>
                </a:moveTo>
                <a:lnTo>
                  <a:pt x="17509" y="187837"/>
                </a:lnTo>
                <a:lnTo>
                  <a:pt x="12190" y="184767"/>
                </a:lnTo>
                <a:close/>
                <a:moveTo>
                  <a:pt x="34470" y="184767"/>
                </a:moveTo>
                <a:lnTo>
                  <a:pt x="29150" y="187837"/>
                </a:lnTo>
                <a:lnTo>
                  <a:pt x="23831" y="184767"/>
                </a:lnTo>
                <a:close/>
                <a:moveTo>
                  <a:pt x="46081" y="184767"/>
                </a:moveTo>
                <a:lnTo>
                  <a:pt x="40762" y="187837"/>
                </a:lnTo>
                <a:lnTo>
                  <a:pt x="35442" y="184767"/>
                </a:lnTo>
                <a:close/>
                <a:moveTo>
                  <a:pt x="57722" y="184767"/>
                </a:moveTo>
                <a:lnTo>
                  <a:pt x="52403" y="187837"/>
                </a:lnTo>
                <a:lnTo>
                  <a:pt x="47084" y="184767"/>
                </a:lnTo>
                <a:close/>
                <a:moveTo>
                  <a:pt x="69334" y="184767"/>
                </a:moveTo>
                <a:lnTo>
                  <a:pt x="64014" y="187837"/>
                </a:lnTo>
                <a:lnTo>
                  <a:pt x="58695" y="184767"/>
                </a:lnTo>
                <a:close/>
                <a:moveTo>
                  <a:pt x="80945" y="184767"/>
                </a:moveTo>
                <a:lnTo>
                  <a:pt x="75625" y="187837"/>
                </a:lnTo>
                <a:lnTo>
                  <a:pt x="70306" y="184767"/>
                </a:lnTo>
                <a:close/>
                <a:moveTo>
                  <a:pt x="92556" y="184767"/>
                </a:moveTo>
                <a:lnTo>
                  <a:pt x="87237" y="187837"/>
                </a:lnTo>
                <a:lnTo>
                  <a:pt x="81917" y="184767"/>
                </a:lnTo>
                <a:close/>
                <a:moveTo>
                  <a:pt x="104197" y="184767"/>
                </a:moveTo>
                <a:lnTo>
                  <a:pt x="98878" y="187837"/>
                </a:lnTo>
                <a:lnTo>
                  <a:pt x="93559" y="184767"/>
                </a:lnTo>
                <a:close/>
                <a:moveTo>
                  <a:pt x="115809" y="184767"/>
                </a:moveTo>
                <a:lnTo>
                  <a:pt x="110489" y="187837"/>
                </a:lnTo>
                <a:lnTo>
                  <a:pt x="105170" y="184767"/>
                </a:lnTo>
                <a:close/>
                <a:moveTo>
                  <a:pt x="127450" y="184767"/>
                </a:moveTo>
                <a:lnTo>
                  <a:pt x="122131" y="187837"/>
                </a:lnTo>
                <a:lnTo>
                  <a:pt x="116812" y="184767"/>
                </a:lnTo>
                <a:close/>
                <a:moveTo>
                  <a:pt x="139061" y="184767"/>
                </a:moveTo>
                <a:lnTo>
                  <a:pt x="133742" y="187837"/>
                </a:lnTo>
                <a:lnTo>
                  <a:pt x="128423" y="184767"/>
                </a:lnTo>
                <a:close/>
                <a:moveTo>
                  <a:pt x="150642" y="184767"/>
                </a:moveTo>
                <a:lnTo>
                  <a:pt x="145323" y="187837"/>
                </a:lnTo>
                <a:lnTo>
                  <a:pt x="140004" y="184767"/>
                </a:lnTo>
                <a:close/>
                <a:moveTo>
                  <a:pt x="162284" y="184767"/>
                </a:moveTo>
                <a:lnTo>
                  <a:pt x="156964" y="187837"/>
                </a:lnTo>
                <a:lnTo>
                  <a:pt x="151645" y="184767"/>
                </a:lnTo>
                <a:close/>
                <a:moveTo>
                  <a:pt x="173895" y="184767"/>
                </a:moveTo>
                <a:lnTo>
                  <a:pt x="168575" y="187837"/>
                </a:lnTo>
                <a:lnTo>
                  <a:pt x="163256" y="184767"/>
                </a:lnTo>
                <a:close/>
                <a:moveTo>
                  <a:pt x="185536" y="184767"/>
                </a:moveTo>
                <a:lnTo>
                  <a:pt x="180217" y="187837"/>
                </a:lnTo>
                <a:lnTo>
                  <a:pt x="174898" y="184767"/>
                </a:lnTo>
                <a:close/>
                <a:moveTo>
                  <a:pt x="197147" y="184767"/>
                </a:moveTo>
                <a:lnTo>
                  <a:pt x="191828" y="187837"/>
                </a:lnTo>
                <a:lnTo>
                  <a:pt x="186509" y="184767"/>
                </a:lnTo>
                <a:close/>
                <a:moveTo>
                  <a:pt x="208789" y="184767"/>
                </a:moveTo>
                <a:lnTo>
                  <a:pt x="203470" y="187837"/>
                </a:lnTo>
                <a:lnTo>
                  <a:pt x="198151" y="184767"/>
                </a:lnTo>
                <a:close/>
                <a:moveTo>
                  <a:pt x="220370" y="184767"/>
                </a:moveTo>
                <a:lnTo>
                  <a:pt x="215051" y="187837"/>
                </a:lnTo>
                <a:lnTo>
                  <a:pt x="209731" y="184767"/>
                </a:lnTo>
                <a:close/>
                <a:moveTo>
                  <a:pt x="232011" y="184767"/>
                </a:moveTo>
                <a:lnTo>
                  <a:pt x="226692" y="187837"/>
                </a:lnTo>
                <a:lnTo>
                  <a:pt x="221373" y="184767"/>
                </a:lnTo>
                <a:close/>
                <a:moveTo>
                  <a:pt x="243622" y="184767"/>
                </a:moveTo>
                <a:lnTo>
                  <a:pt x="238303" y="187837"/>
                </a:lnTo>
                <a:lnTo>
                  <a:pt x="232984" y="184767"/>
                </a:lnTo>
                <a:close/>
                <a:moveTo>
                  <a:pt x="255264" y="184767"/>
                </a:moveTo>
                <a:lnTo>
                  <a:pt x="249945" y="187837"/>
                </a:lnTo>
                <a:lnTo>
                  <a:pt x="244626" y="184767"/>
                </a:lnTo>
                <a:close/>
                <a:moveTo>
                  <a:pt x="266875" y="184767"/>
                </a:moveTo>
                <a:lnTo>
                  <a:pt x="261556" y="187837"/>
                </a:lnTo>
                <a:lnTo>
                  <a:pt x="256237" y="184767"/>
                </a:lnTo>
                <a:close/>
                <a:moveTo>
                  <a:pt x="278517" y="184767"/>
                </a:moveTo>
                <a:lnTo>
                  <a:pt x="273198" y="187837"/>
                </a:lnTo>
                <a:lnTo>
                  <a:pt x="267878" y="184767"/>
                </a:lnTo>
                <a:close/>
                <a:moveTo>
                  <a:pt x="214" y="185132"/>
                </a:moveTo>
                <a:lnTo>
                  <a:pt x="214" y="191242"/>
                </a:lnTo>
                <a:lnTo>
                  <a:pt x="291" y="191286"/>
                </a:lnTo>
                <a:lnTo>
                  <a:pt x="291" y="191286"/>
                </a:lnTo>
                <a:cubicBezTo>
                  <a:pt x="266" y="191254"/>
                  <a:pt x="244" y="191207"/>
                  <a:pt x="244" y="191181"/>
                </a:cubicBezTo>
                <a:lnTo>
                  <a:pt x="244" y="185132"/>
                </a:lnTo>
                <a:close/>
                <a:moveTo>
                  <a:pt x="291" y="191286"/>
                </a:moveTo>
                <a:cubicBezTo>
                  <a:pt x="295" y="191292"/>
                  <a:pt x="300" y="191298"/>
                  <a:pt x="305" y="191303"/>
                </a:cubicBezTo>
                <a:lnTo>
                  <a:pt x="3116" y="192924"/>
                </a:lnTo>
                <a:lnTo>
                  <a:pt x="3116" y="192924"/>
                </a:lnTo>
                <a:lnTo>
                  <a:pt x="291" y="191286"/>
                </a:lnTo>
                <a:close/>
                <a:moveTo>
                  <a:pt x="11369" y="184980"/>
                </a:moveTo>
                <a:lnTo>
                  <a:pt x="6050" y="194190"/>
                </a:lnTo>
                <a:lnTo>
                  <a:pt x="6050" y="188081"/>
                </a:lnTo>
                <a:lnTo>
                  <a:pt x="11369" y="184980"/>
                </a:lnTo>
                <a:close/>
                <a:moveTo>
                  <a:pt x="34622" y="184980"/>
                </a:moveTo>
                <a:lnTo>
                  <a:pt x="29302" y="194190"/>
                </a:lnTo>
                <a:lnTo>
                  <a:pt x="29302" y="188081"/>
                </a:lnTo>
                <a:lnTo>
                  <a:pt x="34622" y="184980"/>
                </a:lnTo>
                <a:close/>
                <a:moveTo>
                  <a:pt x="46202" y="184980"/>
                </a:moveTo>
                <a:lnTo>
                  <a:pt x="40883" y="194190"/>
                </a:lnTo>
                <a:lnTo>
                  <a:pt x="40883" y="188081"/>
                </a:lnTo>
                <a:lnTo>
                  <a:pt x="46202" y="184980"/>
                </a:lnTo>
                <a:close/>
                <a:moveTo>
                  <a:pt x="57844" y="184980"/>
                </a:moveTo>
                <a:lnTo>
                  <a:pt x="52525" y="194190"/>
                </a:lnTo>
                <a:lnTo>
                  <a:pt x="52525" y="188081"/>
                </a:lnTo>
                <a:lnTo>
                  <a:pt x="57844" y="184980"/>
                </a:lnTo>
                <a:close/>
                <a:moveTo>
                  <a:pt x="69455" y="184980"/>
                </a:moveTo>
                <a:lnTo>
                  <a:pt x="64136" y="194190"/>
                </a:lnTo>
                <a:lnTo>
                  <a:pt x="64136" y="188081"/>
                </a:lnTo>
                <a:lnTo>
                  <a:pt x="69455" y="184980"/>
                </a:lnTo>
                <a:close/>
                <a:moveTo>
                  <a:pt x="81097" y="184980"/>
                </a:moveTo>
                <a:lnTo>
                  <a:pt x="75777" y="194190"/>
                </a:lnTo>
                <a:lnTo>
                  <a:pt x="75777" y="188081"/>
                </a:lnTo>
                <a:lnTo>
                  <a:pt x="81097" y="184980"/>
                </a:lnTo>
                <a:close/>
                <a:moveTo>
                  <a:pt x="92708" y="184980"/>
                </a:moveTo>
                <a:lnTo>
                  <a:pt x="87389" y="194190"/>
                </a:lnTo>
                <a:lnTo>
                  <a:pt x="87389" y="188081"/>
                </a:lnTo>
                <a:lnTo>
                  <a:pt x="92708" y="184980"/>
                </a:lnTo>
                <a:close/>
                <a:moveTo>
                  <a:pt x="104349" y="184980"/>
                </a:moveTo>
                <a:lnTo>
                  <a:pt x="99030" y="194190"/>
                </a:lnTo>
                <a:lnTo>
                  <a:pt x="99030" y="188081"/>
                </a:lnTo>
                <a:lnTo>
                  <a:pt x="104349" y="184980"/>
                </a:lnTo>
                <a:close/>
                <a:moveTo>
                  <a:pt x="115930" y="184980"/>
                </a:moveTo>
                <a:lnTo>
                  <a:pt x="110611" y="194190"/>
                </a:lnTo>
                <a:lnTo>
                  <a:pt x="110611" y="188081"/>
                </a:lnTo>
                <a:lnTo>
                  <a:pt x="115930" y="184980"/>
                </a:lnTo>
                <a:close/>
                <a:moveTo>
                  <a:pt x="127541" y="184980"/>
                </a:moveTo>
                <a:lnTo>
                  <a:pt x="122222" y="194190"/>
                </a:lnTo>
                <a:lnTo>
                  <a:pt x="122222" y="188081"/>
                </a:lnTo>
                <a:lnTo>
                  <a:pt x="127541" y="184980"/>
                </a:lnTo>
                <a:close/>
                <a:moveTo>
                  <a:pt x="139183" y="184980"/>
                </a:moveTo>
                <a:lnTo>
                  <a:pt x="133864" y="194190"/>
                </a:lnTo>
                <a:lnTo>
                  <a:pt x="133864" y="188081"/>
                </a:lnTo>
                <a:lnTo>
                  <a:pt x="139183" y="184980"/>
                </a:lnTo>
                <a:close/>
                <a:moveTo>
                  <a:pt x="150794" y="184980"/>
                </a:moveTo>
                <a:lnTo>
                  <a:pt x="145475" y="194190"/>
                </a:lnTo>
                <a:lnTo>
                  <a:pt x="145475" y="188081"/>
                </a:lnTo>
                <a:lnTo>
                  <a:pt x="150794" y="184980"/>
                </a:lnTo>
                <a:close/>
                <a:moveTo>
                  <a:pt x="162436" y="184980"/>
                </a:moveTo>
                <a:lnTo>
                  <a:pt x="157116" y="194190"/>
                </a:lnTo>
                <a:lnTo>
                  <a:pt x="157116" y="188081"/>
                </a:lnTo>
                <a:lnTo>
                  <a:pt x="162436" y="184980"/>
                </a:lnTo>
                <a:close/>
                <a:moveTo>
                  <a:pt x="174047" y="184980"/>
                </a:moveTo>
                <a:lnTo>
                  <a:pt x="168727" y="194190"/>
                </a:lnTo>
                <a:lnTo>
                  <a:pt x="168727" y="188081"/>
                </a:lnTo>
                <a:lnTo>
                  <a:pt x="174047" y="184980"/>
                </a:lnTo>
                <a:close/>
                <a:moveTo>
                  <a:pt x="185658" y="184980"/>
                </a:moveTo>
                <a:lnTo>
                  <a:pt x="180339" y="194190"/>
                </a:lnTo>
                <a:lnTo>
                  <a:pt x="180339" y="188081"/>
                </a:lnTo>
                <a:lnTo>
                  <a:pt x="185658" y="184980"/>
                </a:lnTo>
                <a:close/>
                <a:moveTo>
                  <a:pt x="197269" y="184980"/>
                </a:moveTo>
                <a:lnTo>
                  <a:pt x="191950" y="194190"/>
                </a:lnTo>
                <a:lnTo>
                  <a:pt x="191950" y="188081"/>
                </a:lnTo>
                <a:lnTo>
                  <a:pt x="197269" y="184980"/>
                </a:lnTo>
                <a:close/>
                <a:moveTo>
                  <a:pt x="208911" y="184980"/>
                </a:moveTo>
                <a:lnTo>
                  <a:pt x="203591" y="194190"/>
                </a:lnTo>
                <a:lnTo>
                  <a:pt x="203591" y="188081"/>
                </a:lnTo>
                <a:lnTo>
                  <a:pt x="208911" y="184980"/>
                </a:lnTo>
                <a:close/>
                <a:moveTo>
                  <a:pt x="220522" y="184980"/>
                </a:moveTo>
                <a:lnTo>
                  <a:pt x="215202" y="194190"/>
                </a:lnTo>
                <a:lnTo>
                  <a:pt x="215202" y="188081"/>
                </a:lnTo>
                <a:lnTo>
                  <a:pt x="220522" y="184980"/>
                </a:lnTo>
                <a:close/>
                <a:moveTo>
                  <a:pt x="232163" y="184980"/>
                </a:moveTo>
                <a:lnTo>
                  <a:pt x="226844" y="194190"/>
                </a:lnTo>
                <a:lnTo>
                  <a:pt x="226844" y="188081"/>
                </a:lnTo>
                <a:lnTo>
                  <a:pt x="232163" y="184980"/>
                </a:lnTo>
                <a:close/>
                <a:moveTo>
                  <a:pt x="243774" y="184980"/>
                </a:moveTo>
                <a:lnTo>
                  <a:pt x="238455" y="194190"/>
                </a:lnTo>
                <a:lnTo>
                  <a:pt x="238455" y="188081"/>
                </a:lnTo>
                <a:lnTo>
                  <a:pt x="243774" y="184980"/>
                </a:lnTo>
                <a:close/>
                <a:moveTo>
                  <a:pt x="255355" y="184980"/>
                </a:moveTo>
                <a:lnTo>
                  <a:pt x="250036" y="194190"/>
                </a:lnTo>
                <a:lnTo>
                  <a:pt x="250036" y="188081"/>
                </a:lnTo>
                <a:lnTo>
                  <a:pt x="255355" y="184980"/>
                </a:lnTo>
                <a:close/>
                <a:moveTo>
                  <a:pt x="266997" y="184980"/>
                </a:moveTo>
                <a:lnTo>
                  <a:pt x="261678" y="194190"/>
                </a:lnTo>
                <a:lnTo>
                  <a:pt x="261678" y="188081"/>
                </a:lnTo>
                <a:lnTo>
                  <a:pt x="266997" y="184980"/>
                </a:lnTo>
                <a:close/>
                <a:moveTo>
                  <a:pt x="278608" y="184980"/>
                </a:moveTo>
                <a:lnTo>
                  <a:pt x="273289" y="194190"/>
                </a:lnTo>
                <a:lnTo>
                  <a:pt x="273289" y="188081"/>
                </a:lnTo>
                <a:lnTo>
                  <a:pt x="278608" y="184980"/>
                </a:lnTo>
                <a:close/>
                <a:moveTo>
                  <a:pt x="457" y="185041"/>
                </a:moveTo>
                <a:lnTo>
                  <a:pt x="5776" y="188081"/>
                </a:lnTo>
                <a:lnTo>
                  <a:pt x="5776" y="194221"/>
                </a:lnTo>
                <a:lnTo>
                  <a:pt x="457" y="185041"/>
                </a:lnTo>
                <a:close/>
                <a:moveTo>
                  <a:pt x="12098" y="185041"/>
                </a:moveTo>
                <a:lnTo>
                  <a:pt x="17418" y="188081"/>
                </a:lnTo>
                <a:lnTo>
                  <a:pt x="17418" y="194221"/>
                </a:lnTo>
                <a:lnTo>
                  <a:pt x="12098" y="185041"/>
                </a:lnTo>
                <a:close/>
                <a:moveTo>
                  <a:pt x="22980" y="184980"/>
                </a:moveTo>
                <a:lnTo>
                  <a:pt x="17661" y="194221"/>
                </a:lnTo>
                <a:lnTo>
                  <a:pt x="17661" y="188081"/>
                </a:lnTo>
                <a:lnTo>
                  <a:pt x="22980" y="184980"/>
                </a:lnTo>
                <a:close/>
                <a:moveTo>
                  <a:pt x="23710" y="185041"/>
                </a:moveTo>
                <a:lnTo>
                  <a:pt x="29029" y="188081"/>
                </a:lnTo>
                <a:lnTo>
                  <a:pt x="29029" y="194221"/>
                </a:lnTo>
                <a:lnTo>
                  <a:pt x="23710" y="185041"/>
                </a:lnTo>
                <a:close/>
                <a:moveTo>
                  <a:pt x="35290" y="185041"/>
                </a:moveTo>
                <a:lnTo>
                  <a:pt x="40610" y="188081"/>
                </a:lnTo>
                <a:lnTo>
                  <a:pt x="40610" y="194221"/>
                </a:lnTo>
                <a:lnTo>
                  <a:pt x="35290" y="185041"/>
                </a:lnTo>
                <a:close/>
                <a:moveTo>
                  <a:pt x="46932" y="185041"/>
                </a:moveTo>
                <a:lnTo>
                  <a:pt x="52251" y="188081"/>
                </a:lnTo>
                <a:lnTo>
                  <a:pt x="52251" y="194221"/>
                </a:lnTo>
                <a:lnTo>
                  <a:pt x="46932" y="185041"/>
                </a:lnTo>
                <a:close/>
                <a:moveTo>
                  <a:pt x="58543" y="185041"/>
                </a:moveTo>
                <a:lnTo>
                  <a:pt x="63862" y="188081"/>
                </a:lnTo>
                <a:lnTo>
                  <a:pt x="63862" y="194221"/>
                </a:lnTo>
                <a:lnTo>
                  <a:pt x="58543" y="185041"/>
                </a:lnTo>
                <a:close/>
                <a:moveTo>
                  <a:pt x="70185" y="185041"/>
                </a:moveTo>
                <a:lnTo>
                  <a:pt x="75504" y="188081"/>
                </a:lnTo>
                <a:lnTo>
                  <a:pt x="75504" y="194221"/>
                </a:lnTo>
                <a:lnTo>
                  <a:pt x="70185" y="185041"/>
                </a:lnTo>
                <a:close/>
                <a:moveTo>
                  <a:pt x="81796" y="185041"/>
                </a:moveTo>
                <a:lnTo>
                  <a:pt x="87115" y="188081"/>
                </a:lnTo>
                <a:lnTo>
                  <a:pt x="87115" y="194221"/>
                </a:lnTo>
                <a:lnTo>
                  <a:pt x="81796" y="185041"/>
                </a:lnTo>
                <a:close/>
                <a:moveTo>
                  <a:pt x="93437" y="185041"/>
                </a:moveTo>
                <a:lnTo>
                  <a:pt x="98757" y="188081"/>
                </a:lnTo>
                <a:lnTo>
                  <a:pt x="98757" y="194221"/>
                </a:lnTo>
                <a:lnTo>
                  <a:pt x="93437" y="185041"/>
                </a:lnTo>
                <a:close/>
                <a:moveTo>
                  <a:pt x="105018" y="185041"/>
                </a:moveTo>
                <a:lnTo>
                  <a:pt x="110337" y="188081"/>
                </a:lnTo>
                <a:lnTo>
                  <a:pt x="110337" y="194221"/>
                </a:lnTo>
                <a:lnTo>
                  <a:pt x="105018" y="185041"/>
                </a:lnTo>
                <a:close/>
                <a:moveTo>
                  <a:pt x="116660" y="185041"/>
                </a:moveTo>
                <a:lnTo>
                  <a:pt x="121979" y="188081"/>
                </a:lnTo>
                <a:lnTo>
                  <a:pt x="121979" y="194221"/>
                </a:lnTo>
                <a:lnTo>
                  <a:pt x="116660" y="185041"/>
                </a:lnTo>
                <a:close/>
                <a:moveTo>
                  <a:pt x="128271" y="185041"/>
                </a:moveTo>
                <a:lnTo>
                  <a:pt x="133590" y="188081"/>
                </a:lnTo>
                <a:lnTo>
                  <a:pt x="133590" y="194221"/>
                </a:lnTo>
                <a:lnTo>
                  <a:pt x="128271" y="185041"/>
                </a:lnTo>
                <a:close/>
                <a:moveTo>
                  <a:pt x="139912" y="185041"/>
                </a:moveTo>
                <a:lnTo>
                  <a:pt x="145232" y="188081"/>
                </a:lnTo>
                <a:lnTo>
                  <a:pt x="145232" y="194221"/>
                </a:lnTo>
                <a:lnTo>
                  <a:pt x="139912" y="185041"/>
                </a:lnTo>
                <a:close/>
                <a:moveTo>
                  <a:pt x="151523" y="185041"/>
                </a:moveTo>
                <a:lnTo>
                  <a:pt x="156843" y="188081"/>
                </a:lnTo>
                <a:lnTo>
                  <a:pt x="156843" y="194221"/>
                </a:lnTo>
                <a:lnTo>
                  <a:pt x="151523" y="185041"/>
                </a:lnTo>
                <a:close/>
                <a:moveTo>
                  <a:pt x="163165" y="185041"/>
                </a:moveTo>
                <a:lnTo>
                  <a:pt x="168484" y="188081"/>
                </a:lnTo>
                <a:lnTo>
                  <a:pt x="168484" y="194221"/>
                </a:lnTo>
                <a:lnTo>
                  <a:pt x="163165" y="185041"/>
                </a:lnTo>
                <a:close/>
                <a:moveTo>
                  <a:pt x="174746" y="185041"/>
                </a:moveTo>
                <a:lnTo>
                  <a:pt x="180065" y="188081"/>
                </a:lnTo>
                <a:lnTo>
                  <a:pt x="180065" y="194221"/>
                </a:lnTo>
                <a:lnTo>
                  <a:pt x="174746" y="185041"/>
                </a:lnTo>
                <a:close/>
                <a:moveTo>
                  <a:pt x="186357" y="185041"/>
                </a:moveTo>
                <a:lnTo>
                  <a:pt x="191676" y="188081"/>
                </a:lnTo>
                <a:lnTo>
                  <a:pt x="191676" y="194221"/>
                </a:lnTo>
                <a:lnTo>
                  <a:pt x="186357" y="185041"/>
                </a:lnTo>
                <a:close/>
                <a:moveTo>
                  <a:pt x="197999" y="185041"/>
                </a:moveTo>
                <a:lnTo>
                  <a:pt x="203318" y="188081"/>
                </a:lnTo>
                <a:lnTo>
                  <a:pt x="203318" y="194221"/>
                </a:lnTo>
                <a:lnTo>
                  <a:pt x="197999" y="185041"/>
                </a:lnTo>
                <a:close/>
                <a:moveTo>
                  <a:pt x="209610" y="185041"/>
                </a:moveTo>
                <a:lnTo>
                  <a:pt x="214929" y="188111"/>
                </a:lnTo>
                <a:lnTo>
                  <a:pt x="214929" y="194251"/>
                </a:lnTo>
                <a:lnTo>
                  <a:pt x="209610" y="185041"/>
                </a:lnTo>
                <a:close/>
                <a:moveTo>
                  <a:pt x="221251" y="185041"/>
                </a:moveTo>
                <a:lnTo>
                  <a:pt x="226570" y="188111"/>
                </a:lnTo>
                <a:lnTo>
                  <a:pt x="226570" y="194251"/>
                </a:lnTo>
                <a:lnTo>
                  <a:pt x="221251" y="185041"/>
                </a:lnTo>
                <a:close/>
                <a:moveTo>
                  <a:pt x="232862" y="185041"/>
                </a:moveTo>
                <a:lnTo>
                  <a:pt x="238182" y="188111"/>
                </a:lnTo>
                <a:lnTo>
                  <a:pt x="238182" y="194251"/>
                </a:lnTo>
                <a:lnTo>
                  <a:pt x="232862" y="185041"/>
                </a:lnTo>
                <a:close/>
                <a:moveTo>
                  <a:pt x="244474" y="185041"/>
                </a:moveTo>
                <a:lnTo>
                  <a:pt x="249793" y="188111"/>
                </a:lnTo>
                <a:lnTo>
                  <a:pt x="249793" y="194251"/>
                </a:lnTo>
                <a:lnTo>
                  <a:pt x="244474" y="185041"/>
                </a:lnTo>
                <a:close/>
                <a:moveTo>
                  <a:pt x="256085" y="185041"/>
                </a:moveTo>
                <a:lnTo>
                  <a:pt x="261404" y="188111"/>
                </a:lnTo>
                <a:lnTo>
                  <a:pt x="261404" y="194251"/>
                </a:lnTo>
                <a:lnTo>
                  <a:pt x="256085" y="185041"/>
                </a:lnTo>
                <a:close/>
                <a:moveTo>
                  <a:pt x="267726" y="185041"/>
                </a:moveTo>
                <a:lnTo>
                  <a:pt x="273046" y="188111"/>
                </a:lnTo>
                <a:lnTo>
                  <a:pt x="273046" y="194251"/>
                </a:lnTo>
                <a:lnTo>
                  <a:pt x="267726" y="185041"/>
                </a:lnTo>
                <a:close/>
                <a:moveTo>
                  <a:pt x="3116" y="192924"/>
                </a:moveTo>
                <a:lnTo>
                  <a:pt x="5563" y="194342"/>
                </a:lnTo>
                <a:lnTo>
                  <a:pt x="5557" y="194332"/>
                </a:lnTo>
                <a:lnTo>
                  <a:pt x="5557" y="194332"/>
                </a:lnTo>
                <a:lnTo>
                  <a:pt x="3116" y="192924"/>
                </a:lnTo>
                <a:close/>
                <a:moveTo>
                  <a:pt x="11855" y="185102"/>
                </a:moveTo>
                <a:lnTo>
                  <a:pt x="17174" y="194342"/>
                </a:lnTo>
                <a:lnTo>
                  <a:pt x="11855" y="191272"/>
                </a:lnTo>
                <a:lnTo>
                  <a:pt x="11855" y="185102"/>
                </a:lnTo>
                <a:close/>
                <a:moveTo>
                  <a:pt x="23497" y="185102"/>
                </a:moveTo>
                <a:lnTo>
                  <a:pt x="28816" y="194342"/>
                </a:lnTo>
                <a:lnTo>
                  <a:pt x="23497" y="191272"/>
                </a:lnTo>
                <a:lnTo>
                  <a:pt x="23497" y="185102"/>
                </a:lnTo>
                <a:close/>
                <a:moveTo>
                  <a:pt x="35078" y="185102"/>
                </a:moveTo>
                <a:lnTo>
                  <a:pt x="40397" y="194342"/>
                </a:lnTo>
                <a:lnTo>
                  <a:pt x="35078" y="191272"/>
                </a:lnTo>
                <a:lnTo>
                  <a:pt x="35078" y="185102"/>
                </a:lnTo>
                <a:close/>
                <a:moveTo>
                  <a:pt x="46689" y="185102"/>
                </a:moveTo>
                <a:lnTo>
                  <a:pt x="52008" y="194342"/>
                </a:lnTo>
                <a:lnTo>
                  <a:pt x="46689" y="191272"/>
                </a:lnTo>
                <a:lnTo>
                  <a:pt x="46689" y="185102"/>
                </a:lnTo>
                <a:close/>
                <a:moveTo>
                  <a:pt x="58330" y="185102"/>
                </a:moveTo>
                <a:lnTo>
                  <a:pt x="63650" y="194342"/>
                </a:lnTo>
                <a:lnTo>
                  <a:pt x="58330" y="191272"/>
                </a:lnTo>
                <a:lnTo>
                  <a:pt x="58330" y="185102"/>
                </a:lnTo>
                <a:close/>
                <a:moveTo>
                  <a:pt x="69941" y="185132"/>
                </a:moveTo>
                <a:lnTo>
                  <a:pt x="75261" y="194342"/>
                </a:lnTo>
                <a:lnTo>
                  <a:pt x="69941" y="191242"/>
                </a:lnTo>
                <a:lnTo>
                  <a:pt x="69941" y="185132"/>
                </a:lnTo>
                <a:close/>
                <a:moveTo>
                  <a:pt x="81583" y="185132"/>
                </a:moveTo>
                <a:lnTo>
                  <a:pt x="86902" y="194342"/>
                </a:lnTo>
                <a:lnTo>
                  <a:pt x="81583" y="191242"/>
                </a:lnTo>
                <a:lnTo>
                  <a:pt x="81583" y="185132"/>
                </a:lnTo>
                <a:close/>
                <a:moveTo>
                  <a:pt x="93194" y="185132"/>
                </a:moveTo>
                <a:lnTo>
                  <a:pt x="98513" y="194342"/>
                </a:lnTo>
                <a:lnTo>
                  <a:pt x="93194" y="191242"/>
                </a:lnTo>
                <a:lnTo>
                  <a:pt x="93194" y="185132"/>
                </a:lnTo>
                <a:close/>
                <a:moveTo>
                  <a:pt x="104836" y="185132"/>
                </a:moveTo>
                <a:lnTo>
                  <a:pt x="110155" y="194342"/>
                </a:lnTo>
                <a:lnTo>
                  <a:pt x="104836" y="191242"/>
                </a:lnTo>
                <a:lnTo>
                  <a:pt x="104836" y="185132"/>
                </a:lnTo>
                <a:close/>
                <a:moveTo>
                  <a:pt x="116416" y="185132"/>
                </a:moveTo>
                <a:lnTo>
                  <a:pt x="121736" y="194342"/>
                </a:lnTo>
                <a:lnTo>
                  <a:pt x="116416" y="191242"/>
                </a:lnTo>
                <a:lnTo>
                  <a:pt x="116416" y="185132"/>
                </a:lnTo>
                <a:close/>
                <a:moveTo>
                  <a:pt x="128058" y="185132"/>
                </a:moveTo>
                <a:lnTo>
                  <a:pt x="133377" y="194342"/>
                </a:lnTo>
                <a:lnTo>
                  <a:pt x="128058" y="191242"/>
                </a:lnTo>
                <a:lnTo>
                  <a:pt x="128058" y="185132"/>
                </a:lnTo>
                <a:close/>
                <a:moveTo>
                  <a:pt x="139669" y="185132"/>
                </a:moveTo>
                <a:lnTo>
                  <a:pt x="144988" y="194342"/>
                </a:lnTo>
                <a:lnTo>
                  <a:pt x="139669" y="191242"/>
                </a:lnTo>
                <a:lnTo>
                  <a:pt x="139669" y="185132"/>
                </a:lnTo>
                <a:close/>
                <a:moveTo>
                  <a:pt x="151311" y="185132"/>
                </a:moveTo>
                <a:lnTo>
                  <a:pt x="156630" y="194342"/>
                </a:lnTo>
                <a:lnTo>
                  <a:pt x="151311" y="191242"/>
                </a:lnTo>
                <a:lnTo>
                  <a:pt x="151311" y="185132"/>
                </a:lnTo>
                <a:close/>
                <a:moveTo>
                  <a:pt x="162922" y="185132"/>
                </a:moveTo>
                <a:lnTo>
                  <a:pt x="168241" y="194342"/>
                </a:lnTo>
                <a:lnTo>
                  <a:pt x="162922" y="191242"/>
                </a:lnTo>
                <a:lnTo>
                  <a:pt x="162922" y="185132"/>
                </a:lnTo>
                <a:close/>
                <a:moveTo>
                  <a:pt x="174503" y="185132"/>
                </a:moveTo>
                <a:lnTo>
                  <a:pt x="179822" y="194342"/>
                </a:lnTo>
                <a:lnTo>
                  <a:pt x="174503" y="191242"/>
                </a:lnTo>
                <a:lnTo>
                  <a:pt x="174503" y="185132"/>
                </a:lnTo>
                <a:close/>
                <a:moveTo>
                  <a:pt x="186144" y="185132"/>
                </a:moveTo>
                <a:lnTo>
                  <a:pt x="191463" y="194342"/>
                </a:lnTo>
                <a:lnTo>
                  <a:pt x="186144" y="191242"/>
                </a:lnTo>
                <a:lnTo>
                  <a:pt x="186144" y="185132"/>
                </a:lnTo>
                <a:close/>
                <a:moveTo>
                  <a:pt x="197755" y="185132"/>
                </a:moveTo>
                <a:lnTo>
                  <a:pt x="203075" y="194342"/>
                </a:lnTo>
                <a:lnTo>
                  <a:pt x="197755" y="191242"/>
                </a:lnTo>
                <a:lnTo>
                  <a:pt x="197755" y="185132"/>
                </a:lnTo>
                <a:close/>
                <a:moveTo>
                  <a:pt x="209397" y="185132"/>
                </a:moveTo>
                <a:lnTo>
                  <a:pt x="214716" y="194342"/>
                </a:lnTo>
                <a:lnTo>
                  <a:pt x="209397" y="191242"/>
                </a:lnTo>
                <a:lnTo>
                  <a:pt x="209397" y="185132"/>
                </a:lnTo>
                <a:close/>
                <a:moveTo>
                  <a:pt x="221008" y="185132"/>
                </a:moveTo>
                <a:lnTo>
                  <a:pt x="226327" y="194342"/>
                </a:lnTo>
                <a:lnTo>
                  <a:pt x="221008" y="191303"/>
                </a:lnTo>
                <a:lnTo>
                  <a:pt x="221008" y="185132"/>
                </a:lnTo>
                <a:close/>
                <a:moveTo>
                  <a:pt x="232650" y="185132"/>
                </a:moveTo>
                <a:lnTo>
                  <a:pt x="237969" y="194342"/>
                </a:lnTo>
                <a:lnTo>
                  <a:pt x="232650" y="191303"/>
                </a:lnTo>
                <a:lnTo>
                  <a:pt x="232650" y="185132"/>
                </a:lnTo>
                <a:close/>
                <a:moveTo>
                  <a:pt x="244230" y="185132"/>
                </a:moveTo>
                <a:lnTo>
                  <a:pt x="249550" y="194342"/>
                </a:lnTo>
                <a:lnTo>
                  <a:pt x="244230" y="191303"/>
                </a:lnTo>
                <a:lnTo>
                  <a:pt x="244230" y="185132"/>
                </a:lnTo>
                <a:close/>
                <a:moveTo>
                  <a:pt x="255872" y="185132"/>
                </a:moveTo>
                <a:lnTo>
                  <a:pt x="261191" y="194342"/>
                </a:lnTo>
                <a:lnTo>
                  <a:pt x="255872" y="191303"/>
                </a:lnTo>
                <a:lnTo>
                  <a:pt x="255872" y="185132"/>
                </a:lnTo>
                <a:close/>
                <a:moveTo>
                  <a:pt x="267483" y="185132"/>
                </a:moveTo>
                <a:lnTo>
                  <a:pt x="272802" y="194342"/>
                </a:lnTo>
                <a:lnTo>
                  <a:pt x="267483" y="191303"/>
                </a:lnTo>
                <a:lnTo>
                  <a:pt x="267483" y="185132"/>
                </a:lnTo>
                <a:close/>
                <a:moveTo>
                  <a:pt x="34834" y="185132"/>
                </a:moveTo>
                <a:lnTo>
                  <a:pt x="34834" y="191303"/>
                </a:lnTo>
                <a:lnTo>
                  <a:pt x="29515" y="194372"/>
                </a:lnTo>
                <a:lnTo>
                  <a:pt x="29515" y="194372"/>
                </a:lnTo>
                <a:lnTo>
                  <a:pt x="34834" y="185132"/>
                </a:lnTo>
                <a:close/>
                <a:moveTo>
                  <a:pt x="69698" y="185132"/>
                </a:moveTo>
                <a:lnTo>
                  <a:pt x="69698" y="191303"/>
                </a:lnTo>
                <a:lnTo>
                  <a:pt x="64379" y="194372"/>
                </a:lnTo>
                <a:lnTo>
                  <a:pt x="64379" y="194372"/>
                </a:lnTo>
                <a:lnTo>
                  <a:pt x="69698" y="185132"/>
                </a:lnTo>
                <a:close/>
                <a:moveTo>
                  <a:pt x="81309" y="185132"/>
                </a:moveTo>
                <a:lnTo>
                  <a:pt x="81309" y="191303"/>
                </a:lnTo>
                <a:lnTo>
                  <a:pt x="75990" y="194372"/>
                </a:lnTo>
                <a:lnTo>
                  <a:pt x="75990" y="194372"/>
                </a:lnTo>
                <a:lnTo>
                  <a:pt x="81309" y="185132"/>
                </a:lnTo>
                <a:close/>
                <a:moveTo>
                  <a:pt x="92951" y="185132"/>
                </a:moveTo>
                <a:lnTo>
                  <a:pt x="92951" y="191303"/>
                </a:lnTo>
                <a:lnTo>
                  <a:pt x="87632" y="194372"/>
                </a:lnTo>
                <a:lnTo>
                  <a:pt x="87632" y="194372"/>
                </a:lnTo>
                <a:lnTo>
                  <a:pt x="92951" y="185132"/>
                </a:lnTo>
                <a:close/>
                <a:moveTo>
                  <a:pt x="104562" y="185132"/>
                </a:moveTo>
                <a:lnTo>
                  <a:pt x="104562" y="191303"/>
                </a:lnTo>
                <a:lnTo>
                  <a:pt x="99243" y="194372"/>
                </a:lnTo>
                <a:lnTo>
                  <a:pt x="99243" y="194372"/>
                </a:lnTo>
                <a:lnTo>
                  <a:pt x="104562" y="185132"/>
                </a:lnTo>
                <a:close/>
                <a:moveTo>
                  <a:pt x="116143" y="185132"/>
                </a:moveTo>
                <a:lnTo>
                  <a:pt x="116143" y="191303"/>
                </a:lnTo>
                <a:lnTo>
                  <a:pt x="110824" y="194372"/>
                </a:lnTo>
                <a:lnTo>
                  <a:pt x="110824" y="194372"/>
                </a:lnTo>
                <a:lnTo>
                  <a:pt x="116143" y="185132"/>
                </a:lnTo>
                <a:close/>
                <a:moveTo>
                  <a:pt x="127784" y="185132"/>
                </a:moveTo>
                <a:lnTo>
                  <a:pt x="127784" y="191303"/>
                </a:lnTo>
                <a:lnTo>
                  <a:pt x="122465" y="194372"/>
                </a:lnTo>
                <a:lnTo>
                  <a:pt x="122465" y="194372"/>
                </a:lnTo>
                <a:lnTo>
                  <a:pt x="127784" y="185132"/>
                </a:lnTo>
                <a:close/>
                <a:moveTo>
                  <a:pt x="139396" y="185132"/>
                </a:moveTo>
                <a:lnTo>
                  <a:pt x="139396" y="191303"/>
                </a:lnTo>
                <a:lnTo>
                  <a:pt x="134076" y="194372"/>
                </a:lnTo>
                <a:lnTo>
                  <a:pt x="134076" y="194372"/>
                </a:lnTo>
                <a:lnTo>
                  <a:pt x="139396" y="185132"/>
                </a:lnTo>
                <a:close/>
                <a:moveTo>
                  <a:pt x="151037" y="185132"/>
                </a:moveTo>
                <a:lnTo>
                  <a:pt x="151037" y="191303"/>
                </a:lnTo>
                <a:lnTo>
                  <a:pt x="145718" y="194372"/>
                </a:lnTo>
                <a:lnTo>
                  <a:pt x="145718" y="194372"/>
                </a:lnTo>
                <a:lnTo>
                  <a:pt x="151037" y="185132"/>
                </a:lnTo>
                <a:close/>
                <a:moveTo>
                  <a:pt x="162648" y="185132"/>
                </a:moveTo>
                <a:lnTo>
                  <a:pt x="162648" y="191303"/>
                </a:lnTo>
                <a:lnTo>
                  <a:pt x="157329" y="194372"/>
                </a:lnTo>
                <a:lnTo>
                  <a:pt x="157329" y="194372"/>
                </a:lnTo>
                <a:lnTo>
                  <a:pt x="162648" y="185132"/>
                </a:lnTo>
                <a:close/>
                <a:moveTo>
                  <a:pt x="174290" y="185132"/>
                </a:moveTo>
                <a:lnTo>
                  <a:pt x="174290" y="191303"/>
                </a:lnTo>
                <a:lnTo>
                  <a:pt x="168971" y="194372"/>
                </a:lnTo>
                <a:lnTo>
                  <a:pt x="168971" y="194372"/>
                </a:lnTo>
                <a:lnTo>
                  <a:pt x="174290" y="185132"/>
                </a:lnTo>
                <a:close/>
                <a:moveTo>
                  <a:pt x="185871" y="185193"/>
                </a:moveTo>
                <a:lnTo>
                  <a:pt x="185871" y="191303"/>
                </a:lnTo>
                <a:lnTo>
                  <a:pt x="180551" y="194372"/>
                </a:lnTo>
                <a:lnTo>
                  <a:pt x="180551" y="194372"/>
                </a:lnTo>
                <a:lnTo>
                  <a:pt x="185871" y="185193"/>
                </a:lnTo>
                <a:close/>
                <a:moveTo>
                  <a:pt x="197512" y="185132"/>
                </a:moveTo>
                <a:lnTo>
                  <a:pt x="197512" y="191303"/>
                </a:lnTo>
                <a:lnTo>
                  <a:pt x="192193" y="194372"/>
                </a:lnTo>
                <a:lnTo>
                  <a:pt x="192193" y="194372"/>
                </a:lnTo>
                <a:lnTo>
                  <a:pt x="197512" y="185132"/>
                </a:lnTo>
                <a:close/>
                <a:moveTo>
                  <a:pt x="209123" y="185132"/>
                </a:moveTo>
                <a:lnTo>
                  <a:pt x="209123" y="191303"/>
                </a:lnTo>
                <a:lnTo>
                  <a:pt x="203804" y="194372"/>
                </a:lnTo>
                <a:lnTo>
                  <a:pt x="203804" y="194372"/>
                </a:lnTo>
                <a:lnTo>
                  <a:pt x="209123" y="185132"/>
                </a:lnTo>
                <a:close/>
                <a:moveTo>
                  <a:pt x="220765" y="185193"/>
                </a:moveTo>
                <a:lnTo>
                  <a:pt x="220765" y="191303"/>
                </a:lnTo>
                <a:lnTo>
                  <a:pt x="215446" y="194372"/>
                </a:lnTo>
                <a:lnTo>
                  <a:pt x="215446" y="194372"/>
                </a:lnTo>
                <a:lnTo>
                  <a:pt x="220765" y="185193"/>
                </a:lnTo>
                <a:close/>
                <a:moveTo>
                  <a:pt x="243957" y="185193"/>
                </a:moveTo>
                <a:lnTo>
                  <a:pt x="243957" y="191303"/>
                </a:lnTo>
                <a:lnTo>
                  <a:pt x="238638" y="194372"/>
                </a:lnTo>
                <a:lnTo>
                  <a:pt x="238638" y="194372"/>
                </a:lnTo>
                <a:lnTo>
                  <a:pt x="243957" y="185193"/>
                </a:lnTo>
                <a:close/>
                <a:moveTo>
                  <a:pt x="255598" y="185193"/>
                </a:moveTo>
                <a:lnTo>
                  <a:pt x="255598" y="191303"/>
                </a:lnTo>
                <a:lnTo>
                  <a:pt x="250279" y="194372"/>
                </a:lnTo>
                <a:lnTo>
                  <a:pt x="250279" y="194372"/>
                </a:lnTo>
                <a:lnTo>
                  <a:pt x="255598" y="185193"/>
                </a:lnTo>
                <a:close/>
                <a:moveTo>
                  <a:pt x="11582" y="185132"/>
                </a:moveTo>
                <a:lnTo>
                  <a:pt x="11582" y="191303"/>
                </a:lnTo>
                <a:lnTo>
                  <a:pt x="6262" y="194372"/>
                </a:lnTo>
                <a:lnTo>
                  <a:pt x="11582" y="185132"/>
                </a:lnTo>
                <a:close/>
                <a:moveTo>
                  <a:pt x="23223" y="185193"/>
                </a:moveTo>
                <a:lnTo>
                  <a:pt x="23223" y="191303"/>
                </a:lnTo>
                <a:lnTo>
                  <a:pt x="17904" y="194372"/>
                </a:lnTo>
                <a:lnTo>
                  <a:pt x="23223" y="185193"/>
                </a:lnTo>
                <a:close/>
                <a:moveTo>
                  <a:pt x="46446" y="185132"/>
                </a:moveTo>
                <a:lnTo>
                  <a:pt x="46446" y="191303"/>
                </a:lnTo>
                <a:lnTo>
                  <a:pt x="41126" y="194372"/>
                </a:lnTo>
                <a:lnTo>
                  <a:pt x="46446" y="185132"/>
                </a:lnTo>
                <a:close/>
                <a:moveTo>
                  <a:pt x="58057" y="185132"/>
                </a:moveTo>
                <a:lnTo>
                  <a:pt x="58057" y="191303"/>
                </a:lnTo>
                <a:lnTo>
                  <a:pt x="52737" y="194372"/>
                </a:lnTo>
                <a:lnTo>
                  <a:pt x="58057" y="185132"/>
                </a:lnTo>
                <a:close/>
                <a:moveTo>
                  <a:pt x="232376" y="185193"/>
                </a:moveTo>
                <a:lnTo>
                  <a:pt x="232376" y="191303"/>
                </a:lnTo>
                <a:lnTo>
                  <a:pt x="227057" y="194372"/>
                </a:lnTo>
                <a:lnTo>
                  <a:pt x="232376" y="185193"/>
                </a:lnTo>
                <a:close/>
                <a:moveTo>
                  <a:pt x="267210" y="185193"/>
                </a:moveTo>
                <a:lnTo>
                  <a:pt x="267210" y="191303"/>
                </a:lnTo>
                <a:lnTo>
                  <a:pt x="261890" y="194372"/>
                </a:lnTo>
                <a:lnTo>
                  <a:pt x="267210" y="185193"/>
                </a:lnTo>
                <a:close/>
                <a:moveTo>
                  <a:pt x="278851" y="185193"/>
                </a:moveTo>
                <a:lnTo>
                  <a:pt x="278851" y="191303"/>
                </a:lnTo>
                <a:lnTo>
                  <a:pt x="273532" y="194372"/>
                </a:lnTo>
                <a:lnTo>
                  <a:pt x="278851" y="185193"/>
                </a:lnTo>
                <a:close/>
                <a:moveTo>
                  <a:pt x="69850" y="191485"/>
                </a:moveTo>
                <a:lnTo>
                  <a:pt x="75169" y="194555"/>
                </a:lnTo>
                <a:lnTo>
                  <a:pt x="64531" y="194555"/>
                </a:lnTo>
                <a:lnTo>
                  <a:pt x="69850" y="191485"/>
                </a:lnTo>
                <a:close/>
                <a:moveTo>
                  <a:pt x="81431" y="191485"/>
                </a:moveTo>
                <a:lnTo>
                  <a:pt x="86750" y="194555"/>
                </a:lnTo>
                <a:lnTo>
                  <a:pt x="76112" y="194555"/>
                </a:lnTo>
                <a:lnTo>
                  <a:pt x="81431" y="191485"/>
                </a:lnTo>
                <a:close/>
                <a:moveTo>
                  <a:pt x="93042" y="191485"/>
                </a:moveTo>
                <a:lnTo>
                  <a:pt x="98361" y="194555"/>
                </a:lnTo>
                <a:lnTo>
                  <a:pt x="87723" y="194555"/>
                </a:lnTo>
                <a:lnTo>
                  <a:pt x="93042" y="191485"/>
                </a:lnTo>
                <a:close/>
                <a:moveTo>
                  <a:pt x="104684" y="191485"/>
                </a:moveTo>
                <a:lnTo>
                  <a:pt x="110003" y="194555"/>
                </a:lnTo>
                <a:lnTo>
                  <a:pt x="99364" y="194555"/>
                </a:lnTo>
                <a:lnTo>
                  <a:pt x="104684" y="191485"/>
                </a:lnTo>
                <a:close/>
                <a:moveTo>
                  <a:pt x="116295" y="191485"/>
                </a:moveTo>
                <a:lnTo>
                  <a:pt x="121614" y="194555"/>
                </a:lnTo>
                <a:lnTo>
                  <a:pt x="110976" y="194555"/>
                </a:lnTo>
                <a:lnTo>
                  <a:pt x="116295" y="191485"/>
                </a:lnTo>
                <a:close/>
                <a:moveTo>
                  <a:pt x="127936" y="191485"/>
                </a:moveTo>
                <a:lnTo>
                  <a:pt x="133256" y="194555"/>
                </a:lnTo>
                <a:lnTo>
                  <a:pt x="122617" y="194555"/>
                </a:lnTo>
                <a:lnTo>
                  <a:pt x="127936" y="191485"/>
                </a:lnTo>
                <a:close/>
                <a:moveTo>
                  <a:pt x="139548" y="191485"/>
                </a:moveTo>
                <a:lnTo>
                  <a:pt x="144867" y="194555"/>
                </a:lnTo>
                <a:lnTo>
                  <a:pt x="134228" y="194555"/>
                </a:lnTo>
                <a:lnTo>
                  <a:pt x="139548" y="191485"/>
                </a:lnTo>
                <a:close/>
                <a:moveTo>
                  <a:pt x="151159" y="191485"/>
                </a:moveTo>
                <a:lnTo>
                  <a:pt x="156478" y="194555"/>
                </a:lnTo>
                <a:lnTo>
                  <a:pt x="145840" y="194555"/>
                </a:lnTo>
                <a:lnTo>
                  <a:pt x="151159" y="191485"/>
                </a:lnTo>
                <a:close/>
                <a:moveTo>
                  <a:pt x="162770" y="191485"/>
                </a:moveTo>
                <a:lnTo>
                  <a:pt x="168089" y="194555"/>
                </a:lnTo>
                <a:lnTo>
                  <a:pt x="157451" y="194555"/>
                </a:lnTo>
                <a:lnTo>
                  <a:pt x="162770" y="191485"/>
                </a:lnTo>
                <a:close/>
                <a:moveTo>
                  <a:pt x="174411" y="191485"/>
                </a:moveTo>
                <a:lnTo>
                  <a:pt x="179731" y="194555"/>
                </a:lnTo>
                <a:lnTo>
                  <a:pt x="169092" y="194555"/>
                </a:lnTo>
                <a:lnTo>
                  <a:pt x="174411" y="191485"/>
                </a:lnTo>
                <a:close/>
                <a:moveTo>
                  <a:pt x="186023" y="191485"/>
                </a:moveTo>
                <a:lnTo>
                  <a:pt x="191342" y="194555"/>
                </a:lnTo>
                <a:lnTo>
                  <a:pt x="180703" y="194555"/>
                </a:lnTo>
                <a:lnTo>
                  <a:pt x="186023" y="191485"/>
                </a:lnTo>
                <a:close/>
                <a:moveTo>
                  <a:pt x="197634" y="191485"/>
                </a:moveTo>
                <a:lnTo>
                  <a:pt x="202953" y="194555"/>
                </a:lnTo>
                <a:lnTo>
                  <a:pt x="192345" y="194555"/>
                </a:lnTo>
                <a:lnTo>
                  <a:pt x="197634" y="191485"/>
                </a:lnTo>
                <a:close/>
                <a:moveTo>
                  <a:pt x="209275" y="191485"/>
                </a:moveTo>
                <a:lnTo>
                  <a:pt x="214595" y="194555"/>
                </a:lnTo>
                <a:lnTo>
                  <a:pt x="203956" y="194555"/>
                </a:lnTo>
                <a:lnTo>
                  <a:pt x="209275" y="191485"/>
                </a:lnTo>
                <a:close/>
                <a:moveTo>
                  <a:pt x="220856" y="191485"/>
                </a:moveTo>
                <a:lnTo>
                  <a:pt x="226175" y="194555"/>
                </a:lnTo>
                <a:lnTo>
                  <a:pt x="215537" y="194555"/>
                </a:lnTo>
                <a:lnTo>
                  <a:pt x="220856" y="191485"/>
                </a:lnTo>
                <a:close/>
                <a:moveTo>
                  <a:pt x="232498" y="191485"/>
                </a:moveTo>
                <a:lnTo>
                  <a:pt x="237817" y="194555"/>
                </a:lnTo>
                <a:lnTo>
                  <a:pt x="227178" y="194555"/>
                </a:lnTo>
                <a:lnTo>
                  <a:pt x="232498" y="191485"/>
                </a:lnTo>
                <a:close/>
                <a:moveTo>
                  <a:pt x="244109" y="191485"/>
                </a:moveTo>
                <a:lnTo>
                  <a:pt x="249428" y="194555"/>
                </a:lnTo>
                <a:lnTo>
                  <a:pt x="238790" y="194555"/>
                </a:lnTo>
                <a:lnTo>
                  <a:pt x="244109" y="191485"/>
                </a:lnTo>
                <a:close/>
                <a:moveTo>
                  <a:pt x="255750" y="191485"/>
                </a:moveTo>
                <a:lnTo>
                  <a:pt x="261070" y="194555"/>
                </a:lnTo>
                <a:lnTo>
                  <a:pt x="250431" y="194555"/>
                </a:lnTo>
                <a:lnTo>
                  <a:pt x="255750" y="191485"/>
                </a:lnTo>
                <a:close/>
                <a:moveTo>
                  <a:pt x="267362" y="191485"/>
                </a:moveTo>
                <a:lnTo>
                  <a:pt x="272681" y="194555"/>
                </a:lnTo>
                <a:lnTo>
                  <a:pt x="262042" y="194555"/>
                </a:lnTo>
                <a:lnTo>
                  <a:pt x="267362" y="191485"/>
                </a:lnTo>
                <a:close/>
                <a:moveTo>
                  <a:pt x="279003" y="191485"/>
                </a:moveTo>
                <a:lnTo>
                  <a:pt x="284322" y="194555"/>
                </a:lnTo>
                <a:lnTo>
                  <a:pt x="273684" y="194555"/>
                </a:lnTo>
                <a:lnTo>
                  <a:pt x="279003" y="191485"/>
                </a:lnTo>
                <a:close/>
                <a:moveTo>
                  <a:pt x="11703" y="191515"/>
                </a:moveTo>
                <a:lnTo>
                  <a:pt x="17023" y="194616"/>
                </a:lnTo>
                <a:lnTo>
                  <a:pt x="6384" y="194616"/>
                </a:lnTo>
                <a:lnTo>
                  <a:pt x="11703" y="191515"/>
                </a:lnTo>
                <a:close/>
                <a:moveTo>
                  <a:pt x="23345" y="191515"/>
                </a:moveTo>
                <a:lnTo>
                  <a:pt x="28664" y="194616"/>
                </a:lnTo>
                <a:lnTo>
                  <a:pt x="18026" y="194616"/>
                </a:lnTo>
                <a:lnTo>
                  <a:pt x="23345" y="191515"/>
                </a:lnTo>
                <a:close/>
                <a:moveTo>
                  <a:pt x="34956" y="191515"/>
                </a:moveTo>
                <a:lnTo>
                  <a:pt x="40275" y="194616"/>
                </a:lnTo>
                <a:lnTo>
                  <a:pt x="29637" y="194616"/>
                </a:lnTo>
                <a:lnTo>
                  <a:pt x="34956" y="191515"/>
                </a:lnTo>
                <a:close/>
                <a:moveTo>
                  <a:pt x="46598" y="191515"/>
                </a:moveTo>
                <a:lnTo>
                  <a:pt x="51886" y="194616"/>
                </a:lnTo>
                <a:lnTo>
                  <a:pt x="41248" y="194616"/>
                </a:lnTo>
                <a:lnTo>
                  <a:pt x="46598" y="191515"/>
                </a:lnTo>
                <a:close/>
                <a:moveTo>
                  <a:pt x="58209" y="191515"/>
                </a:moveTo>
                <a:lnTo>
                  <a:pt x="63528" y="194616"/>
                </a:lnTo>
                <a:lnTo>
                  <a:pt x="52889" y="194616"/>
                </a:lnTo>
                <a:lnTo>
                  <a:pt x="58209" y="191515"/>
                </a:lnTo>
                <a:close/>
                <a:moveTo>
                  <a:pt x="17023" y="194828"/>
                </a:moveTo>
                <a:lnTo>
                  <a:pt x="11703" y="197898"/>
                </a:lnTo>
                <a:lnTo>
                  <a:pt x="6384" y="194828"/>
                </a:lnTo>
                <a:close/>
                <a:moveTo>
                  <a:pt x="28664" y="194828"/>
                </a:moveTo>
                <a:lnTo>
                  <a:pt x="23345" y="197898"/>
                </a:lnTo>
                <a:lnTo>
                  <a:pt x="18026" y="194828"/>
                </a:lnTo>
                <a:close/>
                <a:moveTo>
                  <a:pt x="40275" y="194828"/>
                </a:moveTo>
                <a:lnTo>
                  <a:pt x="34956" y="197898"/>
                </a:lnTo>
                <a:lnTo>
                  <a:pt x="29637" y="194828"/>
                </a:lnTo>
                <a:close/>
                <a:moveTo>
                  <a:pt x="51886" y="194828"/>
                </a:moveTo>
                <a:lnTo>
                  <a:pt x="46567" y="197898"/>
                </a:lnTo>
                <a:lnTo>
                  <a:pt x="41248" y="194828"/>
                </a:lnTo>
                <a:close/>
                <a:moveTo>
                  <a:pt x="63528" y="194828"/>
                </a:moveTo>
                <a:lnTo>
                  <a:pt x="58209" y="197898"/>
                </a:lnTo>
                <a:lnTo>
                  <a:pt x="52889" y="194828"/>
                </a:lnTo>
                <a:close/>
                <a:moveTo>
                  <a:pt x="75169" y="194828"/>
                </a:moveTo>
                <a:lnTo>
                  <a:pt x="69850" y="197898"/>
                </a:lnTo>
                <a:lnTo>
                  <a:pt x="64531" y="194828"/>
                </a:lnTo>
                <a:close/>
                <a:moveTo>
                  <a:pt x="86750" y="194828"/>
                </a:moveTo>
                <a:lnTo>
                  <a:pt x="81431" y="197898"/>
                </a:lnTo>
                <a:lnTo>
                  <a:pt x="76112" y="194828"/>
                </a:lnTo>
                <a:close/>
                <a:moveTo>
                  <a:pt x="98361" y="194828"/>
                </a:moveTo>
                <a:lnTo>
                  <a:pt x="93042" y="197898"/>
                </a:lnTo>
                <a:lnTo>
                  <a:pt x="87723" y="194828"/>
                </a:lnTo>
                <a:close/>
                <a:moveTo>
                  <a:pt x="110003" y="194828"/>
                </a:moveTo>
                <a:lnTo>
                  <a:pt x="104684" y="197898"/>
                </a:lnTo>
                <a:lnTo>
                  <a:pt x="99364" y="194828"/>
                </a:lnTo>
                <a:close/>
                <a:moveTo>
                  <a:pt x="121614" y="194828"/>
                </a:moveTo>
                <a:lnTo>
                  <a:pt x="116295" y="197898"/>
                </a:lnTo>
                <a:lnTo>
                  <a:pt x="110976" y="194828"/>
                </a:lnTo>
                <a:close/>
                <a:moveTo>
                  <a:pt x="133256" y="194828"/>
                </a:moveTo>
                <a:lnTo>
                  <a:pt x="127936" y="197898"/>
                </a:lnTo>
                <a:lnTo>
                  <a:pt x="122617" y="194828"/>
                </a:lnTo>
                <a:close/>
                <a:moveTo>
                  <a:pt x="144867" y="194828"/>
                </a:moveTo>
                <a:lnTo>
                  <a:pt x="139548" y="197898"/>
                </a:lnTo>
                <a:lnTo>
                  <a:pt x="134228" y="194828"/>
                </a:lnTo>
                <a:close/>
                <a:moveTo>
                  <a:pt x="156478" y="194828"/>
                </a:moveTo>
                <a:lnTo>
                  <a:pt x="151159" y="197898"/>
                </a:lnTo>
                <a:lnTo>
                  <a:pt x="145840" y="194828"/>
                </a:lnTo>
                <a:close/>
                <a:moveTo>
                  <a:pt x="168089" y="194828"/>
                </a:moveTo>
                <a:lnTo>
                  <a:pt x="162770" y="197898"/>
                </a:lnTo>
                <a:lnTo>
                  <a:pt x="157451" y="194828"/>
                </a:lnTo>
                <a:close/>
                <a:moveTo>
                  <a:pt x="179731" y="194828"/>
                </a:moveTo>
                <a:lnTo>
                  <a:pt x="174411" y="197898"/>
                </a:lnTo>
                <a:lnTo>
                  <a:pt x="169092" y="194828"/>
                </a:lnTo>
                <a:close/>
                <a:moveTo>
                  <a:pt x="191342" y="194828"/>
                </a:moveTo>
                <a:lnTo>
                  <a:pt x="186023" y="197898"/>
                </a:lnTo>
                <a:lnTo>
                  <a:pt x="180703" y="194828"/>
                </a:lnTo>
                <a:close/>
                <a:moveTo>
                  <a:pt x="202953" y="194828"/>
                </a:moveTo>
                <a:lnTo>
                  <a:pt x="197634" y="197898"/>
                </a:lnTo>
                <a:lnTo>
                  <a:pt x="192315" y="194828"/>
                </a:lnTo>
                <a:close/>
                <a:moveTo>
                  <a:pt x="214564" y="194828"/>
                </a:moveTo>
                <a:lnTo>
                  <a:pt x="209245" y="197898"/>
                </a:lnTo>
                <a:lnTo>
                  <a:pt x="203926" y="194828"/>
                </a:lnTo>
                <a:close/>
                <a:moveTo>
                  <a:pt x="226175" y="194828"/>
                </a:moveTo>
                <a:lnTo>
                  <a:pt x="220856" y="197898"/>
                </a:lnTo>
                <a:lnTo>
                  <a:pt x="215537" y="194828"/>
                </a:lnTo>
                <a:close/>
                <a:moveTo>
                  <a:pt x="237817" y="194828"/>
                </a:moveTo>
                <a:lnTo>
                  <a:pt x="232498" y="197898"/>
                </a:lnTo>
                <a:lnTo>
                  <a:pt x="227178" y="194828"/>
                </a:lnTo>
                <a:close/>
                <a:moveTo>
                  <a:pt x="249428" y="194828"/>
                </a:moveTo>
                <a:lnTo>
                  <a:pt x="244109" y="197898"/>
                </a:lnTo>
                <a:lnTo>
                  <a:pt x="238790" y="194828"/>
                </a:lnTo>
                <a:close/>
                <a:moveTo>
                  <a:pt x="261070" y="194828"/>
                </a:moveTo>
                <a:lnTo>
                  <a:pt x="255750" y="197898"/>
                </a:lnTo>
                <a:lnTo>
                  <a:pt x="250431" y="194828"/>
                </a:lnTo>
                <a:close/>
                <a:moveTo>
                  <a:pt x="272681" y="194828"/>
                </a:moveTo>
                <a:lnTo>
                  <a:pt x="267362" y="197898"/>
                </a:lnTo>
                <a:lnTo>
                  <a:pt x="262042" y="194828"/>
                </a:lnTo>
                <a:close/>
                <a:moveTo>
                  <a:pt x="284292" y="194828"/>
                </a:moveTo>
                <a:lnTo>
                  <a:pt x="278973" y="197898"/>
                </a:lnTo>
                <a:lnTo>
                  <a:pt x="273653" y="194828"/>
                </a:lnTo>
                <a:close/>
                <a:moveTo>
                  <a:pt x="17174" y="195072"/>
                </a:moveTo>
                <a:lnTo>
                  <a:pt x="11855" y="204251"/>
                </a:lnTo>
                <a:lnTo>
                  <a:pt x="11855" y="198142"/>
                </a:lnTo>
                <a:lnTo>
                  <a:pt x="17174" y="195072"/>
                </a:lnTo>
                <a:close/>
                <a:moveTo>
                  <a:pt x="28816" y="195072"/>
                </a:moveTo>
                <a:lnTo>
                  <a:pt x="23497" y="204251"/>
                </a:lnTo>
                <a:lnTo>
                  <a:pt x="23497" y="198142"/>
                </a:lnTo>
                <a:lnTo>
                  <a:pt x="28816" y="195072"/>
                </a:lnTo>
                <a:close/>
                <a:moveTo>
                  <a:pt x="40427" y="195072"/>
                </a:moveTo>
                <a:lnTo>
                  <a:pt x="35108" y="204251"/>
                </a:lnTo>
                <a:lnTo>
                  <a:pt x="35108" y="198142"/>
                </a:lnTo>
                <a:lnTo>
                  <a:pt x="40427" y="195072"/>
                </a:lnTo>
                <a:close/>
                <a:moveTo>
                  <a:pt x="52008" y="195072"/>
                </a:moveTo>
                <a:lnTo>
                  <a:pt x="46689" y="204251"/>
                </a:lnTo>
                <a:lnTo>
                  <a:pt x="46689" y="198142"/>
                </a:lnTo>
                <a:lnTo>
                  <a:pt x="52008" y="195072"/>
                </a:lnTo>
                <a:close/>
                <a:moveTo>
                  <a:pt x="63650" y="195072"/>
                </a:moveTo>
                <a:lnTo>
                  <a:pt x="58330" y="204251"/>
                </a:lnTo>
                <a:lnTo>
                  <a:pt x="58330" y="198142"/>
                </a:lnTo>
                <a:lnTo>
                  <a:pt x="63650" y="195072"/>
                </a:lnTo>
                <a:close/>
                <a:moveTo>
                  <a:pt x="75261" y="195072"/>
                </a:moveTo>
                <a:lnTo>
                  <a:pt x="69941" y="204251"/>
                </a:lnTo>
                <a:lnTo>
                  <a:pt x="69941" y="198142"/>
                </a:lnTo>
                <a:lnTo>
                  <a:pt x="75261" y="195072"/>
                </a:lnTo>
                <a:close/>
                <a:moveTo>
                  <a:pt x="86902" y="195072"/>
                </a:moveTo>
                <a:lnTo>
                  <a:pt x="81583" y="204251"/>
                </a:lnTo>
                <a:lnTo>
                  <a:pt x="81583" y="198142"/>
                </a:lnTo>
                <a:lnTo>
                  <a:pt x="86902" y="195072"/>
                </a:lnTo>
                <a:close/>
                <a:moveTo>
                  <a:pt x="98513" y="195072"/>
                </a:moveTo>
                <a:lnTo>
                  <a:pt x="93194" y="204251"/>
                </a:lnTo>
                <a:lnTo>
                  <a:pt x="93194" y="198142"/>
                </a:lnTo>
                <a:lnTo>
                  <a:pt x="98513" y="195072"/>
                </a:lnTo>
                <a:close/>
                <a:moveTo>
                  <a:pt x="110155" y="195072"/>
                </a:moveTo>
                <a:lnTo>
                  <a:pt x="104836" y="204251"/>
                </a:lnTo>
                <a:lnTo>
                  <a:pt x="104836" y="198142"/>
                </a:lnTo>
                <a:lnTo>
                  <a:pt x="110155" y="195072"/>
                </a:lnTo>
                <a:close/>
                <a:moveTo>
                  <a:pt x="121736" y="195072"/>
                </a:moveTo>
                <a:lnTo>
                  <a:pt x="116416" y="204251"/>
                </a:lnTo>
                <a:lnTo>
                  <a:pt x="116416" y="198142"/>
                </a:lnTo>
                <a:lnTo>
                  <a:pt x="121736" y="195072"/>
                </a:lnTo>
                <a:close/>
                <a:moveTo>
                  <a:pt x="133377" y="195072"/>
                </a:moveTo>
                <a:lnTo>
                  <a:pt x="128058" y="204251"/>
                </a:lnTo>
                <a:lnTo>
                  <a:pt x="128058" y="198142"/>
                </a:lnTo>
                <a:lnTo>
                  <a:pt x="133377" y="195072"/>
                </a:lnTo>
                <a:close/>
                <a:moveTo>
                  <a:pt x="144988" y="195072"/>
                </a:moveTo>
                <a:lnTo>
                  <a:pt x="139669" y="204251"/>
                </a:lnTo>
                <a:lnTo>
                  <a:pt x="139669" y="198142"/>
                </a:lnTo>
                <a:lnTo>
                  <a:pt x="144988" y="195072"/>
                </a:lnTo>
                <a:close/>
                <a:moveTo>
                  <a:pt x="156630" y="195072"/>
                </a:moveTo>
                <a:lnTo>
                  <a:pt x="151311" y="204251"/>
                </a:lnTo>
                <a:lnTo>
                  <a:pt x="151311" y="198142"/>
                </a:lnTo>
                <a:lnTo>
                  <a:pt x="156630" y="195072"/>
                </a:lnTo>
                <a:close/>
                <a:moveTo>
                  <a:pt x="168241" y="195072"/>
                </a:moveTo>
                <a:lnTo>
                  <a:pt x="162922" y="204251"/>
                </a:lnTo>
                <a:lnTo>
                  <a:pt x="162922" y="198142"/>
                </a:lnTo>
                <a:lnTo>
                  <a:pt x="168241" y="195072"/>
                </a:lnTo>
                <a:close/>
                <a:moveTo>
                  <a:pt x="179822" y="195072"/>
                </a:moveTo>
                <a:lnTo>
                  <a:pt x="174503" y="204251"/>
                </a:lnTo>
                <a:lnTo>
                  <a:pt x="174503" y="198142"/>
                </a:lnTo>
                <a:lnTo>
                  <a:pt x="179822" y="195072"/>
                </a:lnTo>
                <a:close/>
                <a:moveTo>
                  <a:pt x="191463" y="195072"/>
                </a:moveTo>
                <a:lnTo>
                  <a:pt x="186144" y="204251"/>
                </a:lnTo>
                <a:lnTo>
                  <a:pt x="186144" y="198142"/>
                </a:lnTo>
                <a:lnTo>
                  <a:pt x="191463" y="195072"/>
                </a:lnTo>
                <a:close/>
                <a:moveTo>
                  <a:pt x="203075" y="195072"/>
                </a:moveTo>
                <a:lnTo>
                  <a:pt x="197755" y="204251"/>
                </a:lnTo>
                <a:lnTo>
                  <a:pt x="197755" y="198142"/>
                </a:lnTo>
                <a:lnTo>
                  <a:pt x="203075" y="195072"/>
                </a:lnTo>
                <a:close/>
                <a:moveTo>
                  <a:pt x="214716" y="195072"/>
                </a:moveTo>
                <a:lnTo>
                  <a:pt x="209397" y="204251"/>
                </a:lnTo>
                <a:lnTo>
                  <a:pt x="209397" y="198142"/>
                </a:lnTo>
                <a:lnTo>
                  <a:pt x="214716" y="195072"/>
                </a:lnTo>
                <a:close/>
                <a:moveTo>
                  <a:pt x="226327" y="195072"/>
                </a:moveTo>
                <a:lnTo>
                  <a:pt x="221008" y="204251"/>
                </a:lnTo>
                <a:lnTo>
                  <a:pt x="221008" y="198142"/>
                </a:lnTo>
                <a:lnTo>
                  <a:pt x="226327" y="195072"/>
                </a:lnTo>
                <a:close/>
                <a:moveTo>
                  <a:pt x="237969" y="195072"/>
                </a:moveTo>
                <a:lnTo>
                  <a:pt x="232650" y="204251"/>
                </a:lnTo>
                <a:lnTo>
                  <a:pt x="232650" y="198142"/>
                </a:lnTo>
                <a:lnTo>
                  <a:pt x="237969" y="195072"/>
                </a:lnTo>
                <a:close/>
                <a:moveTo>
                  <a:pt x="249550" y="195072"/>
                </a:moveTo>
                <a:lnTo>
                  <a:pt x="244230" y="204251"/>
                </a:lnTo>
                <a:lnTo>
                  <a:pt x="244230" y="198142"/>
                </a:lnTo>
                <a:lnTo>
                  <a:pt x="249550" y="195072"/>
                </a:lnTo>
                <a:close/>
                <a:moveTo>
                  <a:pt x="261191" y="195072"/>
                </a:moveTo>
                <a:lnTo>
                  <a:pt x="255872" y="204251"/>
                </a:lnTo>
                <a:lnTo>
                  <a:pt x="255872" y="198142"/>
                </a:lnTo>
                <a:lnTo>
                  <a:pt x="261191" y="195072"/>
                </a:lnTo>
                <a:close/>
                <a:moveTo>
                  <a:pt x="272802" y="195072"/>
                </a:moveTo>
                <a:lnTo>
                  <a:pt x="267483" y="204251"/>
                </a:lnTo>
                <a:lnTo>
                  <a:pt x="267483" y="198142"/>
                </a:lnTo>
                <a:lnTo>
                  <a:pt x="272802" y="195072"/>
                </a:lnTo>
                <a:close/>
                <a:moveTo>
                  <a:pt x="284444" y="195072"/>
                </a:moveTo>
                <a:lnTo>
                  <a:pt x="279125" y="204251"/>
                </a:lnTo>
                <a:lnTo>
                  <a:pt x="279125" y="198142"/>
                </a:lnTo>
                <a:lnTo>
                  <a:pt x="284444" y="195072"/>
                </a:lnTo>
                <a:close/>
                <a:moveTo>
                  <a:pt x="6262" y="195102"/>
                </a:moveTo>
                <a:lnTo>
                  <a:pt x="11582" y="198142"/>
                </a:lnTo>
                <a:lnTo>
                  <a:pt x="11582" y="204281"/>
                </a:lnTo>
                <a:lnTo>
                  <a:pt x="6262" y="195102"/>
                </a:lnTo>
                <a:close/>
                <a:moveTo>
                  <a:pt x="17904" y="195102"/>
                </a:moveTo>
                <a:lnTo>
                  <a:pt x="23223" y="198142"/>
                </a:lnTo>
                <a:lnTo>
                  <a:pt x="23223" y="204281"/>
                </a:lnTo>
                <a:lnTo>
                  <a:pt x="17904" y="195102"/>
                </a:lnTo>
                <a:close/>
                <a:moveTo>
                  <a:pt x="29515" y="195102"/>
                </a:moveTo>
                <a:lnTo>
                  <a:pt x="34834" y="198142"/>
                </a:lnTo>
                <a:lnTo>
                  <a:pt x="34834" y="204281"/>
                </a:lnTo>
                <a:lnTo>
                  <a:pt x="29515" y="195102"/>
                </a:lnTo>
                <a:close/>
                <a:moveTo>
                  <a:pt x="41126" y="195102"/>
                </a:moveTo>
                <a:lnTo>
                  <a:pt x="46446" y="198142"/>
                </a:lnTo>
                <a:lnTo>
                  <a:pt x="46446" y="204281"/>
                </a:lnTo>
                <a:lnTo>
                  <a:pt x="41126" y="195102"/>
                </a:lnTo>
                <a:close/>
                <a:moveTo>
                  <a:pt x="52737" y="195102"/>
                </a:moveTo>
                <a:lnTo>
                  <a:pt x="58057" y="198142"/>
                </a:lnTo>
                <a:lnTo>
                  <a:pt x="58057" y="204281"/>
                </a:lnTo>
                <a:lnTo>
                  <a:pt x="52737" y="195102"/>
                </a:lnTo>
                <a:close/>
                <a:moveTo>
                  <a:pt x="64379" y="195072"/>
                </a:moveTo>
                <a:lnTo>
                  <a:pt x="69698" y="198142"/>
                </a:lnTo>
                <a:lnTo>
                  <a:pt x="69698" y="204281"/>
                </a:lnTo>
                <a:lnTo>
                  <a:pt x="64379" y="195072"/>
                </a:lnTo>
                <a:close/>
                <a:moveTo>
                  <a:pt x="75990" y="195102"/>
                </a:moveTo>
                <a:lnTo>
                  <a:pt x="81309" y="198142"/>
                </a:lnTo>
                <a:lnTo>
                  <a:pt x="81309" y="204281"/>
                </a:lnTo>
                <a:lnTo>
                  <a:pt x="75990" y="195102"/>
                </a:lnTo>
                <a:close/>
                <a:moveTo>
                  <a:pt x="87632" y="195102"/>
                </a:moveTo>
                <a:lnTo>
                  <a:pt x="92951" y="198142"/>
                </a:lnTo>
                <a:lnTo>
                  <a:pt x="92951" y="204281"/>
                </a:lnTo>
                <a:lnTo>
                  <a:pt x="87632" y="195102"/>
                </a:lnTo>
                <a:close/>
                <a:moveTo>
                  <a:pt x="99243" y="195102"/>
                </a:moveTo>
                <a:lnTo>
                  <a:pt x="104562" y="198142"/>
                </a:lnTo>
                <a:lnTo>
                  <a:pt x="104562" y="204281"/>
                </a:lnTo>
                <a:lnTo>
                  <a:pt x="99243" y="195102"/>
                </a:lnTo>
                <a:close/>
                <a:moveTo>
                  <a:pt x="110824" y="195102"/>
                </a:moveTo>
                <a:lnTo>
                  <a:pt x="116143" y="198142"/>
                </a:lnTo>
                <a:lnTo>
                  <a:pt x="116143" y="204281"/>
                </a:lnTo>
                <a:lnTo>
                  <a:pt x="110824" y="195102"/>
                </a:lnTo>
                <a:close/>
                <a:moveTo>
                  <a:pt x="122465" y="195102"/>
                </a:moveTo>
                <a:lnTo>
                  <a:pt x="127784" y="198142"/>
                </a:lnTo>
                <a:lnTo>
                  <a:pt x="127784" y="204281"/>
                </a:lnTo>
                <a:lnTo>
                  <a:pt x="122465" y="195102"/>
                </a:lnTo>
                <a:close/>
                <a:moveTo>
                  <a:pt x="134076" y="195102"/>
                </a:moveTo>
                <a:lnTo>
                  <a:pt x="139396" y="198142"/>
                </a:lnTo>
                <a:lnTo>
                  <a:pt x="139396" y="204281"/>
                </a:lnTo>
                <a:lnTo>
                  <a:pt x="134076" y="195102"/>
                </a:lnTo>
                <a:close/>
                <a:moveTo>
                  <a:pt x="145718" y="195102"/>
                </a:moveTo>
                <a:lnTo>
                  <a:pt x="151037" y="198142"/>
                </a:lnTo>
                <a:lnTo>
                  <a:pt x="151037" y="204281"/>
                </a:lnTo>
                <a:lnTo>
                  <a:pt x="145718" y="195102"/>
                </a:lnTo>
                <a:close/>
                <a:moveTo>
                  <a:pt x="157329" y="195102"/>
                </a:moveTo>
                <a:lnTo>
                  <a:pt x="162648" y="198142"/>
                </a:lnTo>
                <a:lnTo>
                  <a:pt x="162648" y="204281"/>
                </a:lnTo>
                <a:lnTo>
                  <a:pt x="157329" y="195102"/>
                </a:lnTo>
                <a:close/>
                <a:moveTo>
                  <a:pt x="168971" y="195102"/>
                </a:moveTo>
                <a:lnTo>
                  <a:pt x="174290" y="198142"/>
                </a:lnTo>
                <a:lnTo>
                  <a:pt x="174290" y="204281"/>
                </a:lnTo>
                <a:lnTo>
                  <a:pt x="168971" y="195102"/>
                </a:lnTo>
                <a:close/>
                <a:moveTo>
                  <a:pt x="180551" y="195102"/>
                </a:moveTo>
                <a:lnTo>
                  <a:pt x="185871" y="198142"/>
                </a:lnTo>
                <a:lnTo>
                  <a:pt x="185871" y="204281"/>
                </a:lnTo>
                <a:lnTo>
                  <a:pt x="180551" y="195102"/>
                </a:lnTo>
                <a:close/>
                <a:moveTo>
                  <a:pt x="192193" y="195102"/>
                </a:moveTo>
                <a:lnTo>
                  <a:pt x="197512" y="198142"/>
                </a:lnTo>
                <a:lnTo>
                  <a:pt x="197512" y="204281"/>
                </a:lnTo>
                <a:lnTo>
                  <a:pt x="192193" y="195102"/>
                </a:lnTo>
                <a:close/>
                <a:moveTo>
                  <a:pt x="203804" y="195072"/>
                </a:moveTo>
                <a:lnTo>
                  <a:pt x="209123" y="198142"/>
                </a:lnTo>
                <a:lnTo>
                  <a:pt x="209123" y="204281"/>
                </a:lnTo>
                <a:lnTo>
                  <a:pt x="203804" y="195072"/>
                </a:lnTo>
                <a:close/>
                <a:moveTo>
                  <a:pt x="215446" y="195102"/>
                </a:moveTo>
                <a:lnTo>
                  <a:pt x="220765" y="198142"/>
                </a:lnTo>
                <a:lnTo>
                  <a:pt x="220765" y="204281"/>
                </a:lnTo>
                <a:lnTo>
                  <a:pt x="215446" y="195102"/>
                </a:lnTo>
                <a:close/>
                <a:moveTo>
                  <a:pt x="227057" y="195072"/>
                </a:moveTo>
                <a:lnTo>
                  <a:pt x="232376" y="198142"/>
                </a:lnTo>
                <a:lnTo>
                  <a:pt x="232376" y="204281"/>
                </a:lnTo>
                <a:lnTo>
                  <a:pt x="227057" y="195072"/>
                </a:lnTo>
                <a:close/>
                <a:moveTo>
                  <a:pt x="238668" y="195072"/>
                </a:moveTo>
                <a:lnTo>
                  <a:pt x="243987" y="198142"/>
                </a:lnTo>
                <a:lnTo>
                  <a:pt x="243987" y="204281"/>
                </a:lnTo>
                <a:lnTo>
                  <a:pt x="238668" y="195072"/>
                </a:lnTo>
                <a:close/>
                <a:moveTo>
                  <a:pt x="250279" y="195072"/>
                </a:moveTo>
                <a:lnTo>
                  <a:pt x="255598" y="198142"/>
                </a:lnTo>
                <a:lnTo>
                  <a:pt x="255598" y="204281"/>
                </a:lnTo>
                <a:lnTo>
                  <a:pt x="250279" y="195072"/>
                </a:lnTo>
                <a:close/>
                <a:moveTo>
                  <a:pt x="261890" y="195072"/>
                </a:moveTo>
                <a:lnTo>
                  <a:pt x="267210" y="198142"/>
                </a:lnTo>
                <a:lnTo>
                  <a:pt x="267210" y="204281"/>
                </a:lnTo>
                <a:lnTo>
                  <a:pt x="261890" y="195072"/>
                </a:lnTo>
                <a:close/>
                <a:moveTo>
                  <a:pt x="273532" y="195072"/>
                </a:moveTo>
                <a:lnTo>
                  <a:pt x="278851" y="198142"/>
                </a:lnTo>
                <a:lnTo>
                  <a:pt x="278851" y="204281"/>
                </a:lnTo>
                <a:lnTo>
                  <a:pt x="273532" y="195072"/>
                </a:lnTo>
                <a:close/>
                <a:moveTo>
                  <a:pt x="40883" y="195163"/>
                </a:moveTo>
                <a:lnTo>
                  <a:pt x="46202" y="204373"/>
                </a:lnTo>
                <a:lnTo>
                  <a:pt x="46202" y="204373"/>
                </a:lnTo>
                <a:lnTo>
                  <a:pt x="43740" y="202914"/>
                </a:lnTo>
                <a:lnTo>
                  <a:pt x="40883" y="201333"/>
                </a:lnTo>
                <a:lnTo>
                  <a:pt x="40883" y="195163"/>
                </a:lnTo>
                <a:close/>
                <a:moveTo>
                  <a:pt x="64136" y="195163"/>
                </a:moveTo>
                <a:lnTo>
                  <a:pt x="69455" y="204373"/>
                </a:lnTo>
                <a:lnTo>
                  <a:pt x="69455" y="204373"/>
                </a:lnTo>
                <a:lnTo>
                  <a:pt x="66993" y="202914"/>
                </a:lnTo>
                <a:lnTo>
                  <a:pt x="64136" y="201333"/>
                </a:lnTo>
                <a:lnTo>
                  <a:pt x="64136" y="195163"/>
                </a:lnTo>
                <a:close/>
                <a:moveTo>
                  <a:pt x="110611" y="195163"/>
                </a:moveTo>
                <a:lnTo>
                  <a:pt x="115930" y="204373"/>
                </a:lnTo>
                <a:lnTo>
                  <a:pt x="115930" y="204373"/>
                </a:lnTo>
                <a:lnTo>
                  <a:pt x="113468" y="202914"/>
                </a:lnTo>
                <a:lnTo>
                  <a:pt x="110611" y="201333"/>
                </a:lnTo>
                <a:lnTo>
                  <a:pt x="110611" y="195163"/>
                </a:lnTo>
                <a:close/>
                <a:moveTo>
                  <a:pt x="17661" y="195163"/>
                </a:moveTo>
                <a:lnTo>
                  <a:pt x="22980" y="204373"/>
                </a:lnTo>
                <a:lnTo>
                  <a:pt x="22980" y="204373"/>
                </a:lnTo>
                <a:lnTo>
                  <a:pt x="20518" y="202914"/>
                </a:lnTo>
                <a:lnTo>
                  <a:pt x="17661" y="201333"/>
                </a:lnTo>
                <a:lnTo>
                  <a:pt x="17661" y="195163"/>
                </a:lnTo>
                <a:close/>
                <a:moveTo>
                  <a:pt x="29302" y="195163"/>
                </a:moveTo>
                <a:lnTo>
                  <a:pt x="34622" y="204373"/>
                </a:lnTo>
                <a:lnTo>
                  <a:pt x="34622" y="204373"/>
                </a:lnTo>
                <a:lnTo>
                  <a:pt x="32160" y="202914"/>
                </a:lnTo>
                <a:lnTo>
                  <a:pt x="29302" y="201333"/>
                </a:lnTo>
                <a:lnTo>
                  <a:pt x="29302" y="195163"/>
                </a:lnTo>
                <a:close/>
                <a:moveTo>
                  <a:pt x="87389" y="195163"/>
                </a:moveTo>
                <a:lnTo>
                  <a:pt x="92708" y="204373"/>
                </a:lnTo>
                <a:lnTo>
                  <a:pt x="92708" y="204373"/>
                </a:lnTo>
                <a:lnTo>
                  <a:pt x="90246" y="202914"/>
                </a:lnTo>
                <a:lnTo>
                  <a:pt x="87389" y="201333"/>
                </a:lnTo>
                <a:lnTo>
                  <a:pt x="87389" y="195163"/>
                </a:lnTo>
                <a:close/>
                <a:moveTo>
                  <a:pt x="133864" y="195163"/>
                </a:moveTo>
                <a:lnTo>
                  <a:pt x="139183" y="204373"/>
                </a:lnTo>
                <a:lnTo>
                  <a:pt x="139183" y="204373"/>
                </a:lnTo>
                <a:lnTo>
                  <a:pt x="136721" y="202914"/>
                </a:lnTo>
                <a:lnTo>
                  <a:pt x="133864" y="201333"/>
                </a:lnTo>
                <a:lnTo>
                  <a:pt x="133864" y="195163"/>
                </a:lnTo>
                <a:close/>
                <a:moveTo>
                  <a:pt x="145475" y="195163"/>
                </a:moveTo>
                <a:lnTo>
                  <a:pt x="150794" y="204373"/>
                </a:lnTo>
                <a:lnTo>
                  <a:pt x="150794" y="204373"/>
                </a:lnTo>
                <a:lnTo>
                  <a:pt x="148332" y="202914"/>
                </a:lnTo>
                <a:lnTo>
                  <a:pt x="145475" y="201333"/>
                </a:lnTo>
                <a:lnTo>
                  <a:pt x="145475" y="195163"/>
                </a:lnTo>
                <a:close/>
                <a:moveTo>
                  <a:pt x="157116" y="195163"/>
                </a:moveTo>
                <a:lnTo>
                  <a:pt x="162436" y="204373"/>
                </a:lnTo>
                <a:lnTo>
                  <a:pt x="162436" y="204373"/>
                </a:lnTo>
                <a:lnTo>
                  <a:pt x="159974" y="202914"/>
                </a:lnTo>
                <a:lnTo>
                  <a:pt x="157116" y="201333"/>
                </a:lnTo>
                <a:lnTo>
                  <a:pt x="157116" y="195163"/>
                </a:lnTo>
                <a:close/>
                <a:moveTo>
                  <a:pt x="168727" y="195163"/>
                </a:moveTo>
                <a:lnTo>
                  <a:pt x="174047" y="204373"/>
                </a:lnTo>
                <a:lnTo>
                  <a:pt x="174047" y="204373"/>
                </a:lnTo>
                <a:lnTo>
                  <a:pt x="171585" y="202914"/>
                </a:lnTo>
                <a:lnTo>
                  <a:pt x="168727" y="201333"/>
                </a:lnTo>
                <a:lnTo>
                  <a:pt x="168727" y="195163"/>
                </a:lnTo>
                <a:close/>
                <a:moveTo>
                  <a:pt x="180339" y="195163"/>
                </a:moveTo>
                <a:lnTo>
                  <a:pt x="185658" y="204373"/>
                </a:lnTo>
                <a:lnTo>
                  <a:pt x="185658" y="204373"/>
                </a:lnTo>
                <a:lnTo>
                  <a:pt x="183165" y="202914"/>
                </a:lnTo>
                <a:lnTo>
                  <a:pt x="180339" y="201333"/>
                </a:lnTo>
                <a:lnTo>
                  <a:pt x="180339" y="195163"/>
                </a:lnTo>
                <a:close/>
                <a:moveTo>
                  <a:pt x="191950" y="195163"/>
                </a:moveTo>
                <a:lnTo>
                  <a:pt x="197269" y="204373"/>
                </a:lnTo>
                <a:lnTo>
                  <a:pt x="197269" y="204373"/>
                </a:lnTo>
                <a:lnTo>
                  <a:pt x="194807" y="202914"/>
                </a:lnTo>
                <a:lnTo>
                  <a:pt x="191950" y="201333"/>
                </a:lnTo>
                <a:lnTo>
                  <a:pt x="191950" y="195163"/>
                </a:lnTo>
                <a:close/>
                <a:moveTo>
                  <a:pt x="215202" y="195163"/>
                </a:moveTo>
                <a:lnTo>
                  <a:pt x="220522" y="204373"/>
                </a:lnTo>
                <a:lnTo>
                  <a:pt x="220522" y="204373"/>
                </a:lnTo>
                <a:lnTo>
                  <a:pt x="218060" y="202914"/>
                </a:lnTo>
                <a:lnTo>
                  <a:pt x="215202" y="201333"/>
                </a:lnTo>
                <a:lnTo>
                  <a:pt x="215202" y="195163"/>
                </a:lnTo>
                <a:close/>
                <a:moveTo>
                  <a:pt x="52525" y="195163"/>
                </a:moveTo>
                <a:lnTo>
                  <a:pt x="57844" y="204373"/>
                </a:lnTo>
                <a:lnTo>
                  <a:pt x="55351" y="202914"/>
                </a:lnTo>
                <a:lnTo>
                  <a:pt x="52525" y="201333"/>
                </a:lnTo>
                <a:lnTo>
                  <a:pt x="52525" y="195163"/>
                </a:lnTo>
                <a:close/>
                <a:moveTo>
                  <a:pt x="75777" y="195163"/>
                </a:moveTo>
                <a:lnTo>
                  <a:pt x="81097" y="204373"/>
                </a:lnTo>
                <a:lnTo>
                  <a:pt x="78604" y="202914"/>
                </a:lnTo>
                <a:lnTo>
                  <a:pt x="75777" y="201333"/>
                </a:lnTo>
                <a:lnTo>
                  <a:pt x="75777" y="195163"/>
                </a:lnTo>
                <a:close/>
                <a:moveTo>
                  <a:pt x="99030" y="195163"/>
                </a:moveTo>
                <a:lnTo>
                  <a:pt x="104349" y="204373"/>
                </a:lnTo>
                <a:lnTo>
                  <a:pt x="101857" y="202914"/>
                </a:lnTo>
                <a:lnTo>
                  <a:pt x="99030" y="201333"/>
                </a:lnTo>
                <a:lnTo>
                  <a:pt x="99030" y="195163"/>
                </a:lnTo>
                <a:close/>
                <a:moveTo>
                  <a:pt x="122222" y="195163"/>
                </a:moveTo>
                <a:lnTo>
                  <a:pt x="127541" y="204373"/>
                </a:lnTo>
                <a:lnTo>
                  <a:pt x="125079" y="202914"/>
                </a:lnTo>
                <a:lnTo>
                  <a:pt x="122222" y="201333"/>
                </a:lnTo>
                <a:lnTo>
                  <a:pt x="122222" y="195163"/>
                </a:lnTo>
                <a:close/>
                <a:moveTo>
                  <a:pt x="203591" y="195163"/>
                </a:moveTo>
                <a:lnTo>
                  <a:pt x="208911" y="204373"/>
                </a:lnTo>
                <a:lnTo>
                  <a:pt x="206418" y="202914"/>
                </a:lnTo>
                <a:lnTo>
                  <a:pt x="203591" y="201333"/>
                </a:lnTo>
                <a:lnTo>
                  <a:pt x="203591" y="195163"/>
                </a:lnTo>
                <a:close/>
                <a:moveTo>
                  <a:pt x="191676" y="195224"/>
                </a:moveTo>
                <a:lnTo>
                  <a:pt x="191676" y="201363"/>
                </a:lnTo>
                <a:lnTo>
                  <a:pt x="188849" y="203005"/>
                </a:lnTo>
                <a:lnTo>
                  <a:pt x="186357" y="204403"/>
                </a:lnTo>
                <a:lnTo>
                  <a:pt x="186357" y="204403"/>
                </a:lnTo>
                <a:lnTo>
                  <a:pt x="191676" y="195224"/>
                </a:lnTo>
                <a:close/>
                <a:moveTo>
                  <a:pt x="226570" y="195224"/>
                </a:moveTo>
                <a:lnTo>
                  <a:pt x="226570" y="201333"/>
                </a:lnTo>
                <a:lnTo>
                  <a:pt x="223713" y="202974"/>
                </a:lnTo>
                <a:lnTo>
                  <a:pt x="221251" y="204403"/>
                </a:lnTo>
                <a:lnTo>
                  <a:pt x="221251" y="204403"/>
                </a:lnTo>
                <a:lnTo>
                  <a:pt x="226570" y="195224"/>
                </a:lnTo>
                <a:close/>
                <a:moveTo>
                  <a:pt x="249793" y="195224"/>
                </a:moveTo>
                <a:lnTo>
                  <a:pt x="249793" y="201333"/>
                </a:lnTo>
                <a:lnTo>
                  <a:pt x="246936" y="202974"/>
                </a:lnTo>
                <a:lnTo>
                  <a:pt x="244474" y="204403"/>
                </a:lnTo>
                <a:lnTo>
                  <a:pt x="244474" y="204403"/>
                </a:lnTo>
                <a:lnTo>
                  <a:pt x="249793" y="195224"/>
                </a:lnTo>
                <a:close/>
                <a:moveTo>
                  <a:pt x="250036" y="195224"/>
                </a:moveTo>
                <a:lnTo>
                  <a:pt x="255355" y="204403"/>
                </a:lnTo>
                <a:lnTo>
                  <a:pt x="255355" y="204403"/>
                </a:lnTo>
                <a:lnTo>
                  <a:pt x="252893" y="203005"/>
                </a:lnTo>
                <a:lnTo>
                  <a:pt x="250036" y="201363"/>
                </a:lnTo>
                <a:lnTo>
                  <a:pt x="250036" y="195224"/>
                </a:lnTo>
                <a:close/>
                <a:moveTo>
                  <a:pt x="261404" y="195224"/>
                </a:moveTo>
                <a:lnTo>
                  <a:pt x="261404" y="201333"/>
                </a:lnTo>
                <a:lnTo>
                  <a:pt x="258547" y="202974"/>
                </a:lnTo>
                <a:lnTo>
                  <a:pt x="256085" y="204403"/>
                </a:lnTo>
                <a:lnTo>
                  <a:pt x="256085" y="204403"/>
                </a:lnTo>
                <a:lnTo>
                  <a:pt x="261404" y="195224"/>
                </a:lnTo>
                <a:close/>
                <a:moveTo>
                  <a:pt x="273289" y="195224"/>
                </a:moveTo>
                <a:lnTo>
                  <a:pt x="278608" y="204403"/>
                </a:lnTo>
                <a:lnTo>
                  <a:pt x="278608" y="204403"/>
                </a:lnTo>
                <a:lnTo>
                  <a:pt x="276146" y="203005"/>
                </a:lnTo>
                <a:lnTo>
                  <a:pt x="273289" y="201363"/>
                </a:lnTo>
                <a:lnTo>
                  <a:pt x="273289" y="195224"/>
                </a:lnTo>
                <a:close/>
                <a:moveTo>
                  <a:pt x="63862" y="195224"/>
                </a:moveTo>
                <a:lnTo>
                  <a:pt x="63862" y="201363"/>
                </a:lnTo>
                <a:lnTo>
                  <a:pt x="61005" y="203005"/>
                </a:lnTo>
                <a:lnTo>
                  <a:pt x="58543" y="204403"/>
                </a:lnTo>
                <a:lnTo>
                  <a:pt x="63862" y="195224"/>
                </a:lnTo>
                <a:close/>
                <a:moveTo>
                  <a:pt x="75504" y="195224"/>
                </a:moveTo>
                <a:lnTo>
                  <a:pt x="75504" y="201363"/>
                </a:lnTo>
                <a:lnTo>
                  <a:pt x="72647" y="203005"/>
                </a:lnTo>
                <a:lnTo>
                  <a:pt x="70185" y="204403"/>
                </a:lnTo>
                <a:lnTo>
                  <a:pt x="75504" y="195224"/>
                </a:lnTo>
                <a:close/>
                <a:moveTo>
                  <a:pt x="87115" y="195224"/>
                </a:moveTo>
                <a:lnTo>
                  <a:pt x="87115" y="201363"/>
                </a:lnTo>
                <a:lnTo>
                  <a:pt x="84288" y="203005"/>
                </a:lnTo>
                <a:lnTo>
                  <a:pt x="81796" y="204403"/>
                </a:lnTo>
                <a:lnTo>
                  <a:pt x="87115" y="195224"/>
                </a:lnTo>
                <a:close/>
                <a:moveTo>
                  <a:pt x="98757" y="195224"/>
                </a:moveTo>
                <a:lnTo>
                  <a:pt x="98757" y="201363"/>
                </a:lnTo>
                <a:lnTo>
                  <a:pt x="95899" y="203005"/>
                </a:lnTo>
                <a:lnTo>
                  <a:pt x="93437" y="204403"/>
                </a:lnTo>
                <a:lnTo>
                  <a:pt x="98757" y="195224"/>
                </a:lnTo>
                <a:close/>
                <a:moveTo>
                  <a:pt x="110368" y="195224"/>
                </a:moveTo>
                <a:lnTo>
                  <a:pt x="110368" y="201363"/>
                </a:lnTo>
                <a:lnTo>
                  <a:pt x="107541" y="203005"/>
                </a:lnTo>
                <a:lnTo>
                  <a:pt x="105048" y="204403"/>
                </a:lnTo>
                <a:lnTo>
                  <a:pt x="110368" y="195224"/>
                </a:lnTo>
                <a:close/>
                <a:moveTo>
                  <a:pt x="121979" y="195224"/>
                </a:moveTo>
                <a:lnTo>
                  <a:pt x="121979" y="201363"/>
                </a:lnTo>
                <a:lnTo>
                  <a:pt x="119122" y="203005"/>
                </a:lnTo>
                <a:lnTo>
                  <a:pt x="116660" y="204403"/>
                </a:lnTo>
                <a:lnTo>
                  <a:pt x="121979" y="195224"/>
                </a:lnTo>
                <a:close/>
                <a:moveTo>
                  <a:pt x="133590" y="195224"/>
                </a:moveTo>
                <a:lnTo>
                  <a:pt x="133590" y="201363"/>
                </a:lnTo>
                <a:lnTo>
                  <a:pt x="130733" y="203005"/>
                </a:lnTo>
                <a:lnTo>
                  <a:pt x="128271" y="204403"/>
                </a:lnTo>
                <a:lnTo>
                  <a:pt x="133590" y="195224"/>
                </a:lnTo>
                <a:close/>
                <a:moveTo>
                  <a:pt x="145232" y="195224"/>
                </a:moveTo>
                <a:lnTo>
                  <a:pt x="145232" y="201363"/>
                </a:lnTo>
                <a:lnTo>
                  <a:pt x="142374" y="203005"/>
                </a:lnTo>
                <a:lnTo>
                  <a:pt x="139912" y="204403"/>
                </a:lnTo>
                <a:lnTo>
                  <a:pt x="145232" y="195224"/>
                </a:lnTo>
                <a:close/>
                <a:moveTo>
                  <a:pt x="156843" y="195224"/>
                </a:moveTo>
                <a:lnTo>
                  <a:pt x="156843" y="201363"/>
                </a:lnTo>
                <a:lnTo>
                  <a:pt x="153986" y="203005"/>
                </a:lnTo>
                <a:lnTo>
                  <a:pt x="151523" y="204403"/>
                </a:lnTo>
                <a:lnTo>
                  <a:pt x="156843" y="195224"/>
                </a:lnTo>
                <a:close/>
                <a:moveTo>
                  <a:pt x="168484" y="195224"/>
                </a:moveTo>
                <a:lnTo>
                  <a:pt x="168484" y="201363"/>
                </a:lnTo>
                <a:lnTo>
                  <a:pt x="165627" y="203005"/>
                </a:lnTo>
                <a:lnTo>
                  <a:pt x="163165" y="204403"/>
                </a:lnTo>
                <a:lnTo>
                  <a:pt x="168484" y="195224"/>
                </a:lnTo>
                <a:close/>
                <a:moveTo>
                  <a:pt x="180065" y="195224"/>
                </a:moveTo>
                <a:lnTo>
                  <a:pt x="180065" y="201363"/>
                </a:lnTo>
                <a:lnTo>
                  <a:pt x="177208" y="203005"/>
                </a:lnTo>
                <a:lnTo>
                  <a:pt x="174746" y="204403"/>
                </a:lnTo>
                <a:lnTo>
                  <a:pt x="180065" y="195224"/>
                </a:lnTo>
                <a:close/>
                <a:moveTo>
                  <a:pt x="203318" y="195224"/>
                </a:moveTo>
                <a:lnTo>
                  <a:pt x="203318" y="201363"/>
                </a:lnTo>
                <a:lnTo>
                  <a:pt x="200461" y="203005"/>
                </a:lnTo>
                <a:lnTo>
                  <a:pt x="197999" y="204403"/>
                </a:lnTo>
                <a:lnTo>
                  <a:pt x="203318" y="195224"/>
                </a:lnTo>
                <a:close/>
                <a:moveTo>
                  <a:pt x="214929" y="195224"/>
                </a:moveTo>
                <a:lnTo>
                  <a:pt x="214929" y="201363"/>
                </a:lnTo>
                <a:lnTo>
                  <a:pt x="212072" y="203005"/>
                </a:lnTo>
                <a:lnTo>
                  <a:pt x="209610" y="204403"/>
                </a:lnTo>
                <a:lnTo>
                  <a:pt x="214929" y="195224"/>
                </a:lnTo>
                <a:close/>
                <a:moveTo>
                  <a:pt x="226783" y="195224"/>
                </a:moveTo>
                <a:lnTo>
                  <a:pt x="232103" y="204403"/>
                </a:lnTo>
                <a:lnTo>
                  <a:pt x="229640" y="203005"/>
                </a:lnTo>
                <a:lnTo>
                  <a:pt x="226783" y="201363"/>
                </a:lnTo>
                <a:lnTo>
                  <a:pt x="226783" y="195224"/>
                </a:lnTo>
                <a:close/>
                <a:moveTo>
                  <a:pt x="238182" y="195224"/>
                </a:moveTo>
                <a:lnTo>
                  <a:pt x="238182" y="201333"/>
                </a:lnTo>
                <a:lnTo>
                  <a:pt x="235355" y="202974"/>
                </a:lnTo>
                <a:lnTo>
                  <a:pt x="232862" y="204403"/>
                </a:lnTo>
                <a:lnTo>
                  <a:pt x="238182" y="195224"/>
                </a:lnTo>
                <a:close/>
                <a:moveTo>
                  <a:pt x="238425" y="195224"/>
                </a:moveTo>
                <a:lnTo>
                  <a:pt x="243744" y="204403"/>
                </a:lnTo>
                <a:lnTo>
                  <a:pt x="241282" y="203005"/>
                </a:lnTo>
                <a:lnTo>
                  <a:pt x="238425" y="201363"/>
                </a:lnTo>
                <a:lnTo>
                  <a:pt x="238425" y="195224"/>
                </a:lnTo>
                <a:close/>
                <a:moveTo>
                  <a:pt x="261678" y="195224"/>
                </a:moveTo>
                <a:lnTo>
                  <a:pt x="266997" y="204403"/>
                </a:lnTo>
                <a:lnTo>
                  <a:pt x="264535" y="203005"/>
                </a:lnTo>
                <a:lnTo>
                  <a:pt x="261678" y="201363"/>
                </a:lnTo>
                <a:lnTo>
                  <a:pt x="261678" y="195224"/>
                </a:lnTo>
                <a:close/>
                <a:moveTo>
                  <a:pt x="273046" y="195224"/>
                </a:moveTo>
                <a:lnTo>
                  <a:pt x="273046" y="201363"/>
                </a:lnTo>
                <a:lnTo>
                  <a:pt x="270188" y="203005"/>
                </a:lnTo>
                <a:lnTo>
                  <a:pt x="267726" y="204403"/>
                </a:lnTo>
                <a:lnTo>
                  <a:pt x="273046" y="195224"/>
                </a:lnTo>
                <a:close/>
                <a:moveTo>
                  <a:pt x="284657" y="195224"/>
                </a:moveTo>
                <a:lnTo>
                  <a:pt x="284657" y="201363"/>
                </a:lnTo>
                <a:lnTo>
                  <a:pt x="279337" y="204403"/>
                </a:lnTo>
                <a:lnTo>
                  <a:pt x="284657" y="195224"/>
                </a:lnTo>
                <a:close/>
                <a:moveTo>
                  <a:pt x="17418" y="195224"/>
                </a:moveTo>
                <a:lnTo>
                  <a:pt x="17418" y="201363"/>
                </a:lnTo>
                <a:lnTo>
                  <a:pt x="14560" y="203005"/>
                </a:lnTo>
                <a:lnTo>
                  <a:pt x="12098" y="204433"/>
                </a:lnTo>
                <a:lnTo>
                  <a:pt x="17418" y="195224"/>
                </a:lnTo>
                <a:close/>
                <a:moveTo>
                  <a:pt x="29029" y="195224"/>
                </a:moveTo>
                <a:lnTo>
                  <a:pt x="29029" y="201363"/>
                </a:lnTo>
                <a:lnTo>
                  <a:pt x="26172" y="203005"/>
                </a:lnTo>
                <a:lnTo>
                  <a:pt x="23710" y="204433"/>
                </a:lnTo>
                <a:lnTo>
                  <a:pt x="29029" y="195224"/>
                </a:lnTo>
                <a:close/>
                <a:moveTo>
                  <a:pt x="40610" y="195224"/>
                </a:moveTo>
                <a:lnTo>
                  <a:pt x="40610" y="201363"/>
                </a:lnTo>
                <a:lnTo>
                  <a:pt x="37783" y="203005"/>
                </a:lnTo>
                <a:lnTo>
                  <a:pt x="35290" y="204433"/>
                </a:lnTo>
                <a:lnTo>
                  <a:pt x="40610" y="195224"/>
                </a:lnTo>
                <a:close/>
                <a:moveTo>
                  <a:pt x="52251" y="195224"/>
                </a:moveTo>
                <a:lnTo>
                  <a:pt x="52251" y="201363"/>
                </a:lnTo>
                <a:lnTo>
                  <a:pt x="49394" y="203005"/>
                </a:lnTo>
                <a:lnTo>
                  <a:pt x="46932" y="204433"/>
                </a:lnTo>
                <a:lnTo>
                  <a:pt x="52251" y="195224"/>
                </a:lnTo>
                <a:close/>
                <a:moveTo>
                  <a:pt x="5898" y="201546"/>
                </a:moveTo>
                <a:lnTo>
                  <a:pt x="8755" y="203187"/>
                </a:lnTo>
                <a:lnTo>
                  <a:pt x="11217" y="204646"/>
                </a:lnTo>
                <a:lnTo>
                  <a:pt x="578" y="204646"/>
                </a:lnTo>
                <a:lnTo>
                  <a:pt x="5898" y="201546"/>
                </a:lnTo>
                <a:close/>
                <a:moveTo>
                  <a:pt x="17509" y="201546"/>
                </a:moveTo>
                <a:lnTo>
                  <a:pt x="20366" y="203187"/>
                </a:lnTo>
                <a:lnTo>
                  <a:pt x="22828" y="204646"/>
                </a:lnTo>
                <a:lnTo>
                  <a:pt x="12190" y="204646"/>
                </a:lnTo>
                <a:lnTo>
                  <a:pt x="14682" y="203187"/>
                </a:lnTo>
                <a:lnTo>
                  <a:pt x="17509" y="201546"/>
                </a:lnTo>
                <a:close/>
                <a:moveTo>
                  <a:pt x="29150" y="201546"/>
                </a:moveTo>
                <a:lnTo>
                  <a:pt x="32008" y="203187"/>
                </a:lnTo>
                <a:lnTo>
                  <a:pt x="34470" y="204646"/>
                </a:lnTo>
                <a:lnTo>
                  <a:pt x="23831" y="204646"/>
                </a:lnTo>
                <a:lnTo>
                  <a:pt x="26293" y="203187"/>
                </a:lnTo>
                <a:lnTo>
                  <a:pt x="29150" y="201546"/>
                </a:lnTo>
                <a:close/>
                <a:moveTo>
                  <a:pt x="40762" y="201546"/>
                </a:moveTo>
                <a:lnTo>
                  <a:pt x="43619" y="203187"/>
                </a:lnTo>
                <a:lnTo>
                  <a:pt x="46081" y="204646"/>
                </a:lnTo>
                <a:lnTo>
                  <a:pt x="35442" y="204646"/>
                </a:lnTo>
                <a:lnTo>
                  <a:pt x="37935" y="203187"/>
                </a:lnTo>
                <a:lnTo>
                  <a:pt x="40762" y="201546"/>
                </a:lnTo>
                <a:close/>
                <a:moveTo>
                  <a:pt x="52403" y="201546"/>
                </a:moveTo>
                <a:lnTo>
                  <a:pt x="55260" y="203187"/>
                </a:lnTo>
                <a:lnTo>
                  <a:pt x="57722" y="204646"/>
                </a:lnTo>
                <a:lnTo>
                  <a:pt x="47084" y="204646"/>
                </a:lnTo>
                <a:lnTo>
                  <a:pt x="49546" y="203187"/>
                </a:lnTo>
                <a:lnTo>
                  <a:pt x="52403" y="201546"/>
                </a:lnTo>
                <a:close/>
                <a:moveTo>
                  <a:pt x="64014" y="201546"/>
                </a:moveTo>
                <a:lnTo>
                  <a:pt x="66871" y="203187"/>
                </a:lnTo>
                <a:lnTo>
                  <a:pt x="69334" y="204646"/>
                </a:lnTo>
                <a:lnTo>
                  <a:pt x="58695" y="204646"/>
                </a:lnTo>
                <a:lnTo>
                  <a:pt x="61187" y="203187"/>
                </a:lnTo>
                <a:lnTo>
                  <a:pt x="64014" y="201546"/>
                </a:lnTo>
                <a:close/>
                <a:moveTo>
                  <a:pt x="75656" y="201546"/>
                </a:moveTo>
                <a:lnTo>
                  <a:pt x="78513" y="203187"/>
                </a:lnTo>
                <a:lnTo>
                  <a:pt x="80975" y="204646"/>
                </a:lnTo>
                <a:lnTo>
                  <a:pt x="70337" y="204646"/>
                </a:lnTo>
                <a:lnTo>
                  <a:pt x="72799" y="203187"/>
                </a:lnTo>
                <a:lnTo>
                  <a:pt x="75656" y="201546"/>
                </a:lnTo>
                <a:close/>
                <a:moveTo>
                  <a:pt x="87237" y="201546"/>
                </a:moveTo>
                <a:lnTo>
                  <a:pt x="90094" y="203187"/>
                </a:lnTo>
                <a:lnTo>
                  <a:pt x="92556" y="204646"/>
                </a:lnTo>
                <a:lnTo>
                  <a:pt x="81917" y="204646"/>
                </a:lnTo>
                <a:lnTo>
                  <a:pt x="84379" y="203187"/>
                </a:lnTo>
                <a:lnTo>
                  <a:pt x="87237" y="201546"/>
                </a:lnTo>
                <a:close/>
                <a:moveTo>
                  <a:pt x="98878" y="201546"/>
                </a:moveTo>
                <a:lnTo>
                  <a:pt x="101705" y="203187"/>
                </a:lnTo>
                <a:lnTo>
                  <a:pt x="104197" y="204646"/>
                </a:lnTo>
                <a:lnTo>
                  <a:pt x="93559" y="204646"/>
                </a:lnTo>
                <a:lnTo>
                  <a:pt x="96021" y="203187"/>
                </a:lnTo>
                <a:lnTo>
                  <a:pt x="98878" y="201546"/>
                </a:lnTo>
                <a:close/>
                <a:moveTo>
                  <a:pt x="110489" y="201546"/>
                </a:moveTo>
                <a:lnTo>
                  <a:pt x="113346" y="203187"/>
                </a:lnTo>
                <a:lnTo>
                  <a:pt x="115809" y="204646"/>
                </a:lnTo>
                <a:lnTo>
                  <a:pt x="105170" y="204646"/>
                </a:lnTo>
                <a:lnTo>
                  <a:pt x="107632" y="203187"/>
                </a:lnTo>
                <a:lnTo>
                  <a:pt x="110489" y="201546"/>
                </a:lnTo>
                <a:close/>
                <a:moveTo>
                  <a:pt x="122131" y="201546"/>
                </a:moveTo>
                <a:lnTo>
                  <a:pt x="124958" y="203187"/>
                </a:lnTo>
                <a:lnTo>
                  <a:pt x="127450" y="204646"/>
                </a:lnTo>
                <a:lnTo>
                  <a:pt x="116812" y="204646"/>
                </a:lnTo>
                <a:lnTo>
                  <a:pt x="119274" y="203187"/>
                </a:lnTo>
                <a:lnTo>
                  <a:pt x="122131" y="201546"/>
                </a:lnTo>
                <a:close/>
                <a:moveTo>
                  <a:pt x="133742" y="201546"/>
                </a:moveTo>
                <a:lnTo>
                  <a:pt x="136599" y="203187"/>
                </a:lnTo>
                <a:lnTo>
                  <a:pt x="139061" y="204646"/>
                </a:lnTo>
                <a:lnTo>
                  <a:pt x="128423" y="204646"/>
                </a:lnTo>
                <a:lnTo>
                  <a:pt x="130885" y="203187"/>
                </a:lnTo>
                <a:lnTo>
                  <a:pt x="133742" y="201546"/>
                </a:lnTo>
                <a:close/>
                <a:moveTo>
                  <a:pt x="145323" y="201546"/>
                </a:moveTo>
                <a:lnTo>
                  <a:pt x="148180" y="203187"/>
                </a:lnTo>
                <a:lnTo>
                  <a:pt x="150642" y="204646"/>
                </a:lnTo>
                <a:lnTo>
                  <a:pt x="140004" y="204646"/>
                </a:lnTo>
                <a:lnTo>
                  <a:pt x="142496" y="203187"/>
                </a:lnTo>
                <a:lnTo>
                  <a:pt x="145323" y="201546"/>
                </a:lnTo>
                <a:close/>
                <a:moveTo>
                  <a:pt x="156964" y="201546"/>
                </a:moveTo>
                <a:lnTo>
                  <a:pt x="159822" y="203187"/>
                </a:lnTo>
                <a:lnTo>
                  <a:pt x="162284" y="204646"/>
                </a:lnTo>
                <a:lnTo>
                  <a:pt x="151645" y="204646"/>
                </a:lnTo>
                <a:lnTo>
                  <a:pt x="154107" y="203187"/>
                </a:lnTo>
                <a:lnTo>
                  <a:pt x="156964" y="201546"/>
                </a:lnTo>
                <a:close/>
                <a:moveTo>
                  <a:pt x="168575" y="201546"/>
                </a:moveTo>
                <a:lnTo>
                  <a:pt x="171433" y="203187"/>
                </a:lnTo>
                <a:lnTo>
                  <a:pt x="173895" y="204646"/>
                </a:lnTo>
                <a:lnTo>
                  <a:pt x="163256" y="204646"/>
                </a:lnTo>
                <a:lnTo>
                  <a:pt x="165749" y="203187"/>
                </a:lnTo>
                <a:lnTo>
                  <a:pt x="168575" y="201546"/>
                </a:lnTo>
                <a:close/>
                <a:moveTo>
                  <a:pt x="180217" y="201546"/>
                </a:moveTo>
                <a:lnTo>
                  <a:pt x="183074" y="203187"/>
                </a:lnTo>
                <a:lnTo>
                  <a:pt x="185536" y="204646"/>
                </a:lnTo>
                <a:lnTo>
                  <a:pt x="174898" y="204646"/>
                </a:lnTo>
                <a:lnTo>
                  <a:pt x="177360" y="203187"/>
                </a:lnTo>
                <a:lnTo>
                  <a:pt x="180217" y="201546"/>
                </a:lnTo>
                <a:close/>
                <a:moveTo>
                  <a:pt x="191828" y="201546"/>
                </a:moveTo>
                <a:lnTo>
                  <a:pt x="194685" y="203187"/>
                </a:lnTo>
                <a:lnTo>
                  <a:pt x="197147" y="204646"/>
                </a:lnTo>
                <a:lnTo>
                  <a:pt x="186509" y="204646"/>
                </a:lnTo>
                <a:lnTo>
                  <a:pt x="189001" y="203187"/>
                </a:lnTo>
                <a:lnTo>
                  <a:pt x="191828" y="201546"/>
                </a:lnTo>
                <a:close/>
                <a:moveTo>
                  <a:pt x="203470" y="201546"/>
                </a:moveTo>
                <a:lnTo>
                  <a:pt x="206327" y="203187"/>
                </a:lnTo>
                <a:lnTo>
                  <a:pt x="208789" y="204646"/>
                </a:lnTo>
                <a:lnTo>
                  <a:pt x="198151" y="204646"/>
                </a:lnTo>
                <a:lnTo>
                  <a:pt x="200613" y="203187"/>
                </a:lnTo>
                <a:lnTo>
                  <a:pt x="203470" y="201546"/>
                </a:lnTo>
                <a:close/>
                <a:moveTo>
                  <a:pt x="215051" y="201546"/>
                </a:moveTo>
                <a:lnTo>
                  <a:pt x="217908" y="203187"/>
                </a:lnTo>
                <a:lnTo>
                  <a:pt x="220370" y="204646"/>
                </a:lnTo>
                <a:lnTo>
                  <a:pt x="209731" y="204646"/>
                </a:lnTo>
                <a:lnTo>
                  <a:pt x="212193" y="203187"/>
                </a:lnTo>
                <a:lnTo>
                  <a:pt x="215051" y="201546"/>
                </a:lnTo>
                <a:close/>
                <a:moveTo>
                  <a:pt x="226692" y="201546"/>
                </a:moveTo>
                <a:lnTo>
                  <a:pt x="229519" y="203187"/>
                </a:lnTo>
                <a:lnTo>
                  <a:pt x="232011" y="204646"/>
                </a:lnTo>
                <a:lnTo>
                  <a:pt x="221373" y="204646"/>
                </a:lnTo>
                <a:lnTo>
                  <a:pt x="223835" y="203187"/>
                </a:lnTo>
                <a:lnTo>
                  <a:pt x="226692" y="201546"/>
                </a:lnTo>
                <a:close/>
                <a:moveTo>
                  <a:pt x="238303" y="201546"/>
                </a:moveTo>
                <a:lnTo>
                  <a:pt x="241160" y="203187"/>
                </a:lnTo>
                <a:lnTo>
                  <a:pt x="243622" y="204646"/>
                </a:lnTo>
                <a:lnTo>
                  <a:pt x="232984" y="204646"/>
                </a:lnTo>
                <a:lnTo>
                  <a:pt x="235446" y="203187"/>
                </a:lnTo>
                <a:lnTo>
                  <a:pt x="238303" y="201546"/>
                </a:lnTo>
                <a:close/>
                <a:moveTo>
                  <a:pt x="249945" y="201546"/>
                </a:moveTo>
                <a:lnTo>
                  <a:pt x="252772" y="203187"/>
                </a:lnTo>
                <a:lnTo>
                  <a:pt x="255264" y="204646"/>
                </a:lnTo>
                <a:lnTo>
                  <a:pt x="244626" y="204646"/>
                </a:lnTo>
                <a:lnTo>
                  <a:pt x="247088" y="203187"/>
                </a:lnTo>
                <a:lnTo>
                  <a:pt x="249945" y="201546"/>
                </a:lnTo>
                <a:close/>
                <a:moveTo>
                  <a:pt x="261556" y="201546"/>
                </a:moveTo>
                <a:lnTo>
                  <a:pt x="264413" y="203187"/>
                </a:lnTo>
                <a:lnTo>
                  <a:pt x="266875" y="204646"/>
                </a:lnTo>
                <a:lnTo>
                  <a:pt x="256237" y="204646"/>
                </a:lnTo>
                <a:lnTo>
                  <a:pt x="258699" y="203187"/>
                </a:lnTo>
                <a:lnTo>
                  <a:pt x="261556" y="201546"/>
                </a:lnTo>
                <a:close/>
                <a:moveTo>
                  <a:pt x="273198" y="201546"/>
                </a:moveTo>
                <a:lnTo>
                  <a:pt x="276024" y="203187"/>
                </a:lnTo>
                <a:lnTo>
                  <a:pt x="278517" y="204646"/>
                </a:lnTo>
                <a:lnTo>
                  <a:pt x="267878" y="204646"/>
                </a:lnTo>
                <a:lnTo>
                  <a:pt x="270340" y="203187"/>
                </a:lnTo>
                <a:lnTo>
                  <a:pt x="273198" y="201546"/>
                </a:lnTo>
                <a:close/>
                <a:moveTo>
                  <a:pt x="11217" y="204889"/>
                </a:moveTo>
                <a:lnTo>
                  <a:pt x="5898" y="207990"/>
                </a:lnTo>
                <a:lnTo>
                  <a:pt x="578" y="204889"/>
                </a:lnTo>
                <a:close/>
                <a:moveTo>
                  <a:pt x="22828" y="204889"/>
                </a:moveTo>
                <a:lnTo>
                  <a:pt x="17509" y="207990"/>
                </a:lnTo>
                <a:lnTo>
                  <a:pt x="12190" y="204889"/>
                </a:lnTo>
                <a:close/>
                <a:moveTo>
                  <a:pt x="34470" y="204889"/>
                </a:moveTo>
                <a:lnTo>
                  <a:pt x="29150" y="207990"/>
                </a:lnTo>
                <a:lnTo>
                  <a:pt x="23831" y="204889"/>
                </a:lnTo>
                <a:close/>
                <a:moveTo>
                  <a:pt x="46081" y="204889"/>
                </a:moveTo>
                <a:lnTo>
                  <a:pt x="40762" y="207990"/>
                </a:lnTo>
                <a:lnTo>
                  <a:pt x="35442" y="204889"/>
                </a:lnTo>
                <a:close/>
                <a:moveTo>
                  <a:pt x="57722" y="204889"/>
                </a:moveTo>
                <a:lnTo>
                  <a:pt x="52403" y="207990"/>
                </a:lnTo>
                <a:lnTo>
                  <a:pt x="47084" y="204889"/>
                </a:lnTo>
                <a:close/>
                <a:moveTo>
                  <a:pt x="69334" y="204889"/>
                </a:moveTo>
                <a:lnTo>
                  <a:pt x="64014" y="207990"/>
                </a:lnTo>
                <a:lnTo>
                  <a:pt x="58695" y="204889"/>
                </a:lnTo>
                <a:close/>
                <a:moveTo>
                  <a:pt x="80945" y="204889"/>
                </a:moveTo>
                <a:lnTo>
                  <a:pt x="75625" y="207990"/>
                </a:lnTo>
                <a:lnTo>
                  <a:pt x="70306" y="204889"/>
                </a:lnTo>
                <a:close/>
                <a:moveTo>
                  <a:pt x="92556" y="204889"/>
                </a:moveTo>
                <a:lnTo>
                  <a:pt x="87237" y="207990"/>
                </a:lnTo>
                <a:lnTo>
                  <a:pt x="81917" y="204889"/>
                </a:lnTo>
                <a:close/>
                <a:moveTo>
                  <a:pt x="104197" y="204889"/>
                </a:moveTo>
                <a:lnTo>
                  <a:pt x="98878" y="207990"/>
                </a:lnTo>
                <a:lnTo>
                  <a:pt x="93559" y="204889"/>
                </a:lnTo>
                <a:close/>
                <a:moveTo>
                  <a:pt x="115809" y="204889"/>
                </a:moveTo>
                <a:lnTo>
                  <a:pt x="110489" y="207990"/>
                </a:lnTo>
                <a:lnTo>
                  <a:pt x="105170" y="204889"/>
                </a:lnTo>
                <a:close/>
                <a:moveTo>
                  <a:pt x="127450" y="204889"/>
                </a:moveTo>
                <a:lnTo>
                  <a:pt x="122131" y="207990"/>
                </a:lnTo>
                <a:lnTo>
                  <a:pt x="116812" y="204889"/>
                </a:lnTo>
                <a:close/>
                <a:moveTo>
                  <a:pt x="139061" y="204889"/>
                </a:moveTo>
                <a:lnTo>
                  <a:pt x="133742" y="207990"/>
                </a:lnTo>
                <a:lnTo>
                  <a:pt x="128423" y="204889"/>
                </a:lnTo>
                <a:close/>
                <a:moveTo>
                  <a:pt x="150642" y="204889"/>
                </a:moveTo>
                <a:lnTo>
                  <a:pt x="145323" y="207990"/>
                </a:lnTo>
                <a:lnTo>
                  <a:pt x="140004" y="204889"/>
                </a:lnTo>
                <a:close/>
                <a:moveTo>
                  <a:pt x="162284" y="204889"/>
                </a:moveTo>
                <a:lnTo>
                  <a:pt x="156964" y="207990"/>
                </a:lnTo>
                <a:lnTo>
                  <a:pt x="151645" y="204889"/>
                </a:lnTo>
                <a:close/>
                <a:moveTo>
                  <a:pt x="173895" y="204889"/>
                </a:moveTo>
                <a:lnTo>
                  <a:pt x="168575" y="207990"/>
                </a:lnTo>
                <a:lnTo>
                  <a:pt x="163256" y="204889"/>
                </a:lnTo>
                <a:close/>
                <a:moveTo>
                  <a:pt x="185536" y="204889"/>
                </a:moveTo>
                <a:lnTo>
                  <a:pt x="180217" y="207990"/>
                </a:lnTo>
                <a:lnTo>
                  <a:pt x="174898" y="204889"/>
                </a:lnTo>
                <a:close/>
                <a:moveTo>
                  <a:pt x="197147" y="204889"/>
                </a:moveTo>
                <a:lnTo>
                  <a:pt x="191828" y="207990"/>
                </a:lnTo>
                <a:lnTo>
                  <a:pt x="186509" y="204889"/>
                </a:lnTo>
                <a:close/>
                <a:moveTo>
                  <a:pt x="208789" y="204889"/>
                </a:moveTo>
                <a:lnTo>
                  <a:pt x="203470" y="207990"/>
                </a:lnTo>
                <a:lnTo>
                  <a:pt x="198151" y="204889"/>
                </a:lnTo>
                <a:close/>
                <a:moveTo>
                  <a:pt x="220370" y="204889"/>
                </a:moveTo>
                <a:lnTo>
                  <a:pt x="215051" y="207990"/>
                </a:lnTo>
                <a:lnTo>
                  <a:pt x="209731" y="204889"/>
                </a:lnTo>
                <a:close/>
                <a:moveTo>
                  <a:pt x="232011" y="204889"/>
                </a:moveTo>
                <a:lnTo>
                  <a:pt x="226692" y="207990"/>
                </a:lnTo>
                <a:lnTo>
                  <a:pt x="221373" y="204889"/>
                </a:lnTo>
                <a:close/>
                <a:moveTo>
                  <a:pt x="243622" y="204889"/>
                </a:moveTo>
                <a:lnTo>
                  <a:pt x="238303" y="207990"/>
                </a:lnTo>
                <a:lnTo>
                  <a:pt x="232984" y="204889"/>
                </a:lnTo>
                <a:close/>
                <a:moveTo>
                  <a:pt x="255264" y="204889"/>
                </a:moveTo>
                <a:lnTo>
                  <a:pt x="249945" y="207990"/>
                </a:lnTo>
                <a:lnTo>
                  <a:pt x="244626" y="204889"/>
                </a:lnTo>
                <a:close/>
                <a:moveTo>
                  <a:pt x="266875" y="204889"/>
                </a:moveTo>
                <a:lnTo>
                  <a:pt x="261556" y="207990"/>
                </a:lnTo>
                <a:lnTo>
                  <a:pt x="256237" y="204889"/>
                </a:lnTo>
                <a:close/>
                <a:moveTo>
                  <a:pt x="278517" y="204889"/>
                </a:moveTo>
                <a:lnTo>
                  <a:pt x="273198" y="207990"/>
                </a:lnTo>
                <a:lnTo>
                  <a:pt x="267878" y="204889"/>
                </a:lnTo>
                <a:close/>
                <a:moveTo>
                  <a:pt x="11369" y="205133"/>
                </a:moveTo>
                <a:lnTo>
                  <a:pt x="6050" y="214312"/>
                </a:lnTo>
                <a:lnTo>
                  <a:pt x="6050" y="208202"/>
                </a:lnTo>
                <a:lnTo>
                  <a:pt x="11369" y="205133"/>
                </a:lnTo>
                <a:close/>
                <a:moveTo>
                  <a:pt x="34622" y="205133"/>
                </a:moveTo>
                <a:lnTo>
                  <a:pt x="29302" y="214312"/>
                </a:lnTo>
                <a:lnTo>
                  <a:pt x="29302" y="208202"/>
                </a:lnTo>
                <a:lnTo>
                  <a:pt x="34622" y="205133"/>
                </a:lnTo>
                <a:close/>
                <a:moveTo>
                  <a:pt x="46202" y="205133"/>
                </a:moveTo>
                <a:lnTo>
                  <a:pt x="40883" y="214312"/>
                </a:lnTo>
                <a:lnTo>
                  <a:pt x="40883" y="208202"/>
                </a:lnTo>
                <a:lnTo>
                  <a:pt x="46202" y="205133"/>
                </a:lnTo>
                <a:close/>
                <a:moveTo>
                  <a:pt x="57844" y="205133"/>
                </a:moveTo>
                <a:lnTo>
                  <a:pt x="52525" y="214312"/>
                </a:lnTo>
                <a:lnTo>
                  <a:pt x="52525" y="208202"/>
                </a:lnTo>
                <a:lnTo>
                  <a:pt x="57844" y="205133"/>
                </a:lnTo>
                <a:close/>
                <a:moveTo>
                  <a:pt x="69455" y="205133"/>
                </a:moveTo>
                <a:lnTo>
                  <a:pt x="64136" y="214312"/>
                </a:lnTo>
                <a:lnTo>
                  <a:pt x="64136" y="208202"/>
                </a:lnTo>
                <a:lnTo>
                  <a:pt x="69455" y="205133"/>
                </a:lnTo>
                <a:close/>
                <a:moveTo>
                  <a:pt x="81097" y="205133"/>
                </a:moveTo>
                <a:lnTo>
                  <a:pt x="75777" y="214312"/>
                </a:lnTo>
                <a:lnTo>
                  <a:pt x="75777" y="208202"/>
                </a:lnTo>
                <a:lnTo>
                  <a:pt x="81097" y="205133"/>
                </a:lnTo>
                <a:close/>
                <a:moveTo>
                  <a:pt x="92708" y="205133"/>
                </a:moveTo>
                <a:lnTo>
                  <a:pt x="87389" y="214312"/>
                </a:lnTo>
                <a:lnTo>
                  <a:pt x="87389" y="208202"/>
                </a:lnTo>
                <a:lnTo>
                  <a:pt x="92708" y="205133"/>
                </a:lnTo>
                <a:close/>
                <a:moveTo>
                  <a:pt x="104349" y="205133"/>
                </a:moveTo>
                <a:lnTo>
                  <a:pt x="99030" y="214312"/>
                </a:lnTo>
                <a:lnTo>
                  <a:pt x="99030" y="208202"/>
                </a:lnTo>
                <a:lnTo>
                  <a:pt x="104349" y="205133"/>
                </a:lnTo>
                <a:close/>
                <a:moveTo>
                  <a:pt x="115930" y="205133"/>
                </a:moveTo>
                <a:lnTo>
                  <a:pt x="110611" y="214312"/>
                </a:lnTo>
                <a:lnTo>
                  <a:pt x="110611" y="208202"/>
                </a:lnTo>
                <a:lnTo>
                  <a:pt x="115930" y="205133"/>
                </a:lnTo>
                <a:close/>
                <a:moveTo>
                  <a:pt x="127541" y="205133"/>
                </a:moveTo>
                <a:lnTo>
                  <a:pt x="122222" y="214312"/>
                </a:lnTo>
                <a:lnTo>
                  <a:pt x="122222" y="208202"/>
                </a:lnTo>
                <a:lnTo>
                  <a:pt x="127541" y="205133"/>
                </a:lnTo>
                <a:close/>
                <a:moveTo>
                  <a:pt x="139183" y="205133"/>
                </a:moveTo>
                <a:lnTo>
                  <a:pt x="133864" y="214312"/>
                </a:lnTo>
                <a:lnTo>
                  <a:pt x="133864" y="208202"/>
                </a:lnTo>
                <a:lnTo>
                  <a:pt x="139183" y="205133"/>
                </a:lnTo>
                <a:close/>
                <a:moveTo>
                  <a:pt x="150794" y="205133"/>
                </a:moveTo>
                <a:lnTo>
                  <a:pt x="145475" y="214312"/>
                </a:lnTo>
                <a:lnTo>
                  <a:pt x="145475" y="208202"/>
                </a:lnTo>
                <a:lnTo>
                  <a:pt x="150794" y="205133"/>
                </a:lnTo>
                <a:close/>
                <a:moveTo>
                  <a:pt x="162436" y="205133"/>
                </a:moveTo>
                <a:lnTo>
                  <a:pt x="157116" y="214312"/>
                </a:lnTo>
                <a:lnTo>
                  <a:pt x="157116" y="208202"/>
                </a:lnTo>
                <a:lnTo>
                  <a:pt x="162436" y="205133"/>
                </a:lnTo>
                <a:close/>
                <a:moveTo>
                  <a:pt x="174047" y="205133"/>
                </a:moveTo>
                <a:lnTo>
                  <a:pt x="168727" y="214312"/>
                </a:lnTo>
                <a:lnTo>
                  <a:pt x="168727" y="208202"/>
                </a:lnTo>
                <a:lnTo>
                  <a:pt x="174047" y="205133"/>
                </a:lnTo>
                <a:close/>
                <a:moveTo>
                  <a:pt x="185658" y="205133"/>
                </a:moveTo>
                <a:lnTo>
                  <a:pt x="180339" y="214312"/>
                </a:lnTo>
                <a:lnTo>
                  <a:pt x="180339" y="208202"/>
                </a:lnTo>
                <a:lnTo>
                  <a:pt x="185658" y="205133"/>
                </a:lnTo>
                <a:close/>
                <a:moveTo>
                  <a:pt x="197269" y="205133"/>
                </a:moveTo>
                <a:lnTo>
                  <a:pt x="191950" y="214312"/>
                </a:lnTo>
                <a:lnTo>
                  <a:pt x="191950" y="208202"/>
                </a:lnTo>
                <a:lnTo>
                  <a:pt x="197269" y="205133"/>
                </a:lnTo>
                <a:close/>
                <a:moveTo>
                  <a:pt x="208911" y="205133"/>
                </a:moveTo>
                <a:lnTo>
                  <a:pt x="203591" y="214312"/>
                </a:lnTo>
                <a:lnTo>
                  <a:pt x="203591" y="208202"/>
                </a:lnTo>
                <a:lnTo>
                  <a:pt x="208911" y="205133"/>
                </a:lnTo>
                <a:close/>
                <a:moveTo>
                  <a:pt x="220522" y="205133"/>
                </a:moveTo>
                <a:lnTo>
                  <a:pt x="215202" y="214312"/>
                </a:lnTo>
                <a:lnTo>
                  <a:pt x="215202" y="208202"/>
                </a:lnTo>
                <a:lnTo>
                  <a:pt x="220522" y="205133"/>
                </a:lnTo>
                <a:close/>
                <a:moveTo>
                  <a:pt x="232163" y="205133"/>
                </a:moveTo>
                <a:lnTo>
                  <a:pt x="226844" y="214312"/>
                </a:lnTo>
                <a:lnTo>
                  <a:pt x="226844" y="208202"/>
                </a:lnTo>
                <a:lnTo>
                  <a:pt x="232163" y="205133"/>
                </a:lnTo>
                <a:close/>
                <a:moveTo>
                  <a:pt x="243774" y="205133"/>
                </a:moveTo>
                <a:lnTo>
                  <a:pt x="238455" y="214312"/>
                </a:lnTo>
                <a:lnTo>
                  <a:pt x="238455" y="208202"/>
                </a:lnTo>
                <a:lnTo>
                  <a:pt x="243774" y="205133"/>
                </a:lnTo>
                <a:close/>
                <a:moveTo>
                  <a:pt x="255355" y="205133"/>
                </a:moveTo>
                <a:lnTo>
                  <a:pt x="250036" y="214312"/>
                </a:lnTo>
                <a:lnTo>
                  <a:pt x="250036" y="208202"/>
                </a:lnTo>
                <a:lnTo>
                  <a:pt x="255355" y="205133"/>
                </a:lnTo>
                <a:close/>
                <a:moveTo>
                  <a:pt x="266997" y="205133"/>
                </a:moveTo>
                <a:lnTo>
                  <a:pt x="261678" y="214312"/>
                </a:lnTo>
                <a:lnTo>
                  <a:pt x="261678" y="208202"/>
                </a:lnTo>
                <a:lnTo>
                  <a:pt x="266997" y="205133"/>
                </a:lnTo>
                <a:close/>
                <a:moveTo>
                  <a:pt x="278608" y="205133"/>
                </a:moveTo>
                <a:lnTo>
                  <a:pt x="273289" y="214312"/>
                </a:lnTo>
                <a:lnTo>
                  <a:pt x="273289" y="208202"/>
                </a:lnTo>
                <a:lnTo>
                  <a:pt x="278608" y="205133"/>
                </a:lnTo>
                <a:close/>
                <a:moveTo>
                  <a:pt x="457" y="205163"/>
                </a:moveTo>
                <a:lnTo>
                  <a:pt x="5776" y="208202"/>
                </a:lnTo>
                <a:lnTo>
                  <a:pt x="5776" y="214373"/>
                </a:lnTo>
                <a:lnTo>
                  <a:pt x="457" y="205163"/>
                </a:lnTo>
                <a:close/>
                <a:moveTo>
                  <a:pt x="12098" y="205163"/>
                </a:moveTo>
                <a:lnTo>
                  <a:pt x="17418" y="208202"/>
                </a:lnTo>
                <a:lnTo>
                  <a:pt x="17418" y="214373"/>
                </a:lnTo>
                <a:lnTo>
                  <a:pt x="12098" y="205163"/>
                </a:lnTo>
                <a:close/>
                <a:moveTo>
                  <a:pt x="22980" y="205133"/>
                </a:moveTo>
                <a:lnTo>
                  <a:pt x="17661" y="214373"/>
                </a:lnTo>
                <a:lnTo>
                  <a:pt x="17661" y="208202"/>
                </a:lnTo>
                <a:lnTo>
                  <a:pt x="22980" y="205133"/>
                </a:lnTo>
                <a:close/>
                <a:moveTo>
                  <a:pt x="23710" y="205163"/>
                </a:moveTo>
                <a:lnTo>
                  <a:pt x="29029" y="208202"/>
                </a:lnTo>
                <a:lnTo>
                  <a:pt x="29029" y="214373"/>
                </a:lnTo>
                <a:lnTo>
                  <a:pt x="23710" y="205163"/>
                </a:lnTo>
                <a:close/>
                <a:moveTo>
                  <a:pt x="35290" y="205163"/>
                </a:moveTo>
                <a:lnTo>
                  <a:pt x="40610" y="208202"/>
                </a:lnTo>
                <a:lnTo>
                  <a:pt x="40610" y="214373"/>
                </a:lnTo>
                <a:lnTo>
                  <a:pt x="35290" y="205163"/>
                </a:lnTo>
                <a:close/>
                <a:moveTo>
                  <a:pt x="46932" y="205163"/>
                </a:moveTo>
                <a:lnTo>
                  <a:pt x="52251" y="208202"/>
                </a:lnTo>
                <a:lnTo>
                  <a:pt x="52251" y="214373"/>
                </a:lnTo>
                <a:lnTo>
                  <a:pt x="46932" y="205163"/>
                </a:lnTo>
                <a:close/>
                <a:moveTo>
                  <a:pt x="58543" y="205163"/>
                </a:moveTo>
                <a:lnTo>
                  <a:pt x="63862" y="208202"/>
                </a:lnTo>
                <a:lnTo>
                  <a:pt x="63862" y="214373"/>
                </a:lnTo>
                <a:lnTo>
                  <a:pt x="58543" y="205163"/>
                </a:lnTo>
                <a:close/>
                <a:moveTo>
                  <a:pt x="70185" y="205163"/>
                </a:moveTo>
                <a:lnTo>
                  <a:pt x="75504" y="208202"/>
                </a:lnTo>
                <a:lnTo>
                  <a:pt x="75504" y="214373"/>
                </a:lnTo>
                <a:lnTo>
                  <a:pt x="70185" y="205163"/>
                </a:lnTo>
                <a:close/>
                <a:moveTo>
                  <a:pt x="81796" y="205163"/>
                </a:moveTo>
                <a:lnTo>
                  <a:pt x="87115" y="208202"/>
                </a:lnTo>
                <a:lnTo>
                  <a:pt x="87115" y="214373"/>
                </a:lnTo>
                <a:lnTo>
                  <a:pt x="81796" y="205163"/>
                </a:lnTo>
                <a:close/>
                <a:moveTo>
                  <a:pt x="93437" y="205163"/>
                </a:moveTo>
                <a:lnTo>
                  <a:pt x="98757" y="208202"/>
                </a:lnTo>
                <a:lnTo>
                  <a:pt x="98757" y="214373"/>
                </a:lnTo>
                <a:lnTo>
                  <a:pt x="93437" y="205163"/>
                </a:lnTo>
                <a:close/>
                <a:moveTo>
                  <a:pt x="105018" y="205163"/>
                </a:moveTo>
                <a:lnTo>
                  <a:pt x="110337" y="208202"/>
                </a:lnTo>
                <a:lnTo>
                  <a:pt x="110337" y="214373"/>
                </a:lnTo>
                <a:lnTo>
                  <a:pt x="105018" y="205163"/>
                </a:lnTo>
                <a:close/>
                <a:moveTo>
                  <a:pt x="116660" y="205163"/>
                </a:moveTo>
                <a:lnTo>
                  <a:pt x="121979" y="208202"/>
                </a:lnTo>
                <a:lnTo>
                  <a:pt x="121979" y="214373"/>
                </a:lnTo>
                <a:lnTo>
                  <a:pt x="116660" y="205163"/>
                </a:lnTo>
                <a:close/>
                <a:moveTo>
                  <a:pt x="128271" y="205163"/>
                </a:moveTo>
                <a:lnTo>
                  <a:pt x="133590" y="208202"/>
                </a:lnTo>
                <a:lnTo>
                  <a:pt x="133590" y="214373"/>
                </a:lnTo>
                <a:lnTo>
                  <a:pt x="128271" y="205163"/>
                </a:lnTo>
                <a:close/>
                <a:moveTo>
                  <a:pt x="139912" y="205163"/>
                </a:moveTo>
                <a:lnTo>
                  <a:pt x="145232" y="208202"/>
                </a:lnTo>
                <a:lnTo>
                  <a:pt x="145232" y="214373"/>
                </a:lnTo>
                <a:lnTo>
                  <a:pt x="139912" y="205163"/>
                </a:lnTo>
                <a:close/>
                <a:moveTo>
                  <a:pt x="151523" y="205163"/>
                </a:moveTo>
                <a:lnTo>
                  <a:pt x="156843" y="208202"/>
                </a:lnTo>
                <a:lnTo>
                  <a:pt x="156843" y="214373"/>
                </a:lnTo>
                <a:lnTo>
                  <a:pt x="151523" y="205163"/>
                </a:lnTo>
                <a:close/>
                <a:moveTo>
                  <a:pt x="163165" y="205163"/>
                </a:moveTo>
                <a:lnTo>
                  <a:pt x="168484" y="208202"/>
                </a:lnTo>
                <a:lnTo>
                  <a:pt x="168484" y="214373"/>
                </a:lnTo>
                <a:lnTo>
                  <a:pt x="163165" y="205163"/>
                </a:lnTo>
                <a:close/>
                <a:moveTo>
                  <a:pt x="174746" y="205163"/>
                </a:moveTo>
                <a:lnTo>
                  <a:pt x="180065" y="208202"/>
                </a:lnTo>
                <a:lnTo>
                  <a:pt x="180065" y="214373"/>
                </a:lnTo>
                <a:lnTo>
                  <a:pt x="174746" y="205163"/>
                </a:lnTo>
                <a:close/>
                <a:moveTo>
                  <a:pt x="186357" y="205163"/>
                </a:moveTo>
                <a:lnTo>
                  <a:pt x="191676" y="208202"/>
                </a:lnTo>
                <a:lnTo>
                  <a:pt x="191676" y="214373"/>
                </a:lnTo>
                <a:lnTo>
                  <a:pt x="186357" y="205163"/>
                </a:lnTo>
                <a:close/>
                <a:moveTo>
                  <a:pt x="197999" y="205163"/>
                </a:moveTo>
                <a:lnTo>
                  <a:pt x="203318" y="208202"/>
                </a:lnTo>
                <a:lnTo>
                  <a:pt x="203318" y="214373"/>
                </a:lnTo>
                <a:lnTo>
                  <a:pt x="197999" y="205163"/>
                </a:lnTo>
                <a:close/>
                <a:moveTo>
                  <a:pt x="209610" y="205163"/>
                </a:moveTo>
                <a:lnTo>
                  <a:pt x="214929" y="208202"/>
                </a:lnTo>
                <a:lnTo>
                  <a:pt x="214929" y="214373"/>
                </a:lnTo>
                <a:lnTo>
                  <a:pt x="209610" y="205163"/>
                </a:lnTo>
                <a:close/>
                <a:moveTo>
                  <a:pt x="221251" y="205163"/>
                </a:moveTo>
                <a:lnTo>
                  <a:pt x="226570" y="208202"/>
                </a:lnTo>
                <a:lnTo>
                  <a:pt x="226570" y="214373"/>
                </a:lnTo>
                <a:lnTo>
                  <a:pt x="221251" y="205163"/>
                </a:lnTo>
                <a:close/>
                <a:moveTo>
                  <a:pt x="232862" y="205133"/>
                </a:moveTo>
                <a:lnTo>
                  <a:pt x="238182" y="208202"/>
                </a:lnTo>
                <a:lnTo>
                  <a:pt x="238182" y="214373"/>
                </a:lnTo>
                <a:lnTo>
                  <a:pt x="232862" y="205133"/>
                </a:lnTo>
                <a:close/>
                <a:moveTo>
                  <a:pt x="244474" y="205133"/>
                </a:moveTo>
                <a:lnTo>
                  <a:pt x="249793" y="208202"/>
                </a:lnTo>
                <a:lnTo>
                  <a:pt x="249793" y="214373"/>
                </a:lnTo>
                <a:lnTo>
                  <a:pt x="244474" y="205133"/>
                </a:lnTo>
                <a:close/>
                <a:moveTo>
                  <a:pt x="256085" y="205133"/>
                </a:moveTo>
                <a:lnTo>
                  <a:pt x="261404" y="208202"/>
                </a:lnTo>
                <a:lnTo>
                  <a:pt x="261404" y="214373"/>
                </a:lnTo>
                <a:lnTo>
                  <a:pt x="256085" y="205133"/>
                </a:lnTo>
                <a:close/>
                <a:moveTo>
                  <a:pt x="267726" y="205133"/>
                </a:moveTo>
                <a:lnTo>
                  <a:pt x="273046" y="208202"/>
                </a:lnTo>
                <a:lnTo>
                  <a:pt x="273046" y="214373"/>
                </a:lnTo>
                <a:lnTo>
                  <a:pt x="267726" y="205133"/>
                </a:lnTo>
                <a:close/>
                <a:moveTo>
                  <a:pt x="232650" y="205254"/>
                </a:moveTo>
                <a:lnTo>
                  <a:pt x="237969" y="214434"/>
                </a:lnTo>
                <a:lnTo>
                  <a:pt x="237969" y="214434"/>
                </a:lnTo>
                <a:lnTo>
                  <a:pt x="232650" y="211394"/>
                </a:lnTo>
                <a:lnTo>
                  <a:pt x="232650" y="205254"/>
                </a:lnTo>
                <a:close/>
                <a:moveTo>
                  <a:pt x="244230" y="205254"/>
                </a:moveTo>
                <a:lnTo>
                  <a:pt x="249550" y="214434"/>
                </a:lnTo>
                <a:lnTo>
                  <a:pt x="249550" y="214434"/>
                </a:lnTo>
                <a:lnTo>
                  <a:pt x="244230" y="211394"/>
                </a:lnTo>
                <a:lnTo>
                  <a:pt x="244230" y="205254"/>
                </a:lnTo>
                <a:close/>
                <a:moveTo>
                  <a:pt x="255872" y="205254"/>
                </a:moveTo>
                <a:lnTo>
                  <a:pt x="261191" y="214434"/>
                </a:lnTo>
                <a:lnTo>
                  <a:pt x="261191" y="214434"/>
                </a:lnTo>
                <a:lnTo>
                  <a:pt x="255872" y="211394"/>
                </a:lnTo>
                <a:lnTo>
                  <a:pt x="255872" y="205254"/>
                </a:lnTo>
                <a:close/>
                <a:moveTo>
                  <a:pt x="267483" y="205254"/>
                </a:moveTo>
                <a:lnTo>
                  <a:pt x="272802" y="214434"/>
                </a:lnTo>
                <a:lnTo>
                  <a:pt x="272802" y="214434"/>
                </a:lnTo>
                <a:lnTo>
                  <a:pt x="267483" y="211394"/>
                </a:lnTo>
                <a:lnTo>
                  <a:pt x="267483" y="205254"/>
                </a:lnTo>
                <a:close/>
                <a:moveTo>
                  <a:pt x="46446" y="205284"/>
                </a:moveTo>
                <a:lnTo>
                  <a:pt x="46446" y="211394"/>
                </a:lnTo>
                <a:lnTo>
                  <a:pt x="41126" y="214464"/>
                </a:lnTo>
                <a:lnTo>
                  <a:pt x="41126" y="214464"/>
                </a:lnTo>
                <a:lnTo>
                  <a:pt x="46446" y="205284"/>
                </a:lnTo>
                <a:close/>
                <a:moveTo>
                  <a:pt x="58057" y="205284"/>
                </a:moveTo>
                <a:lnTo>
                  <a:pt x="58057" y="211394"/>
                </a:lnTo>
                <a:lnTo>
                  <a:pt x="52737" y="214464"/>
                </a:lnTo>
                <a:lnTo>
                  <a:pt x="52737" y="214464"/>
                </a:lnTo>
                <a:lnTo>
                  <a:pt x="58057" y="205284"/>
                </a:lnTo>
                <a:close/>
                <a:moveTo>
                  <a:pt x="214" y="205284"/>
                </a:moveTo>
                <a:lnTo>
                  <a:pt x="214" y="211394"/>
                </a:lnTo>
                <a:lnTo>
                  <a:pt x="5563" y="214464"/>
                </a:lnTo>
                <a:lnTo>
                  <a:pt x="5563" y="214464"/>
                </a:lnTo>
                <a:lnTo>
                  <a:pt x="5516" y="214382"/>
                </a:lnTo>
                <a:lnTo>
                  <a:pt x="5516" y="214382"/>
                </a:lnTo>
                <a:lnTo>
                  <a:pt x="335" y="211394"/>
                </a:lnTo>
                <a:cubicBezTo>
                  <a:pt x="305" y="211364"/>
                  <a:pt x="274" y="211333"/>
                  <a:pt x="274" y="211272"/>
                </a:cubicBezTo>
                <a:lnTo>
                  <a:pt x="274" y="205337"/>
                </a:lnTo>
                <a:lnTo>
                  <a:pt x="274" y="205337"/>
                </a:lnTo>
                <a:lnTo>
                  <a:pt x="244" y="205284"/>
                </a:lnTo>
                <a:close/>
                <a:moveTo>
                  <a:pt x="34834" y="205284"/>
                </a:moveTo>
                <a:lnTo>
                  <a:pt x="34834" y="211394"/>
                </a:lnTo>
                <a:lnTo>
                  <a:pt x="29515" y="214464"/>
                </a:lnTo>
                <a:lnTo>
                  <a:pt x="29515" y="214464"/>
                </a:lnTo>
                <a:lnTo>
                  <a:pt x="34834" y="205284"/>
                </a:lnTo>
                <a:close/>
                <a:moveTo>
                  <a:pt x="46689" y="205254"/>
                </a:moveTo>
                <a:lnTo>
                  <a:pt x="52008" y="214464"/>
                </a:lnTo>
                <a:lnTo>
                  <a:pt x="52008" y="214464"/>
                </a:lnTo>
                <a:lnTo>
                  <a:pt x="46689" y="211394"/>
                </a:lnTo>
                <a:lnTo>
                  <a:pt x="46689" y="205254"/>
                </a:lnTo>
                <a:close/>
                <a:moveTo>
                  <a:pt x="58330" y="205284"/>
                </a:moveTo>
                <a:lnTo>
                  <a:pt x="63650" y="214464"/>
                </a:lnTo>
                <a:lnTo>
                  <a:pt x="63650" y="214464"/>
                </a:lnTo>
                <a:lnTo>
                  <a:pt x="58330" y="211394"/>
                </a:lnTo>
                <a:lnTo>
                  <a:pt x="58330" y="205284"/>
                </a:lnTo>
                <a:close/>
                <a:moveTo>
                  <a:pt x="69698" y="205284"/>
                </a:moveTo>
                <a:lnTo>
                  <a:pt x="69698" y="211394"/>
                </a:lnTo>
                <a:lnTo>
                  <a:pt x="64379" y="214464"/>
                </a:lnTo>
                <a:lnTo>
                  <a:pt x="64379" y="214464"/>
                </a:lnTo>
                <a:lnTo>
                  <a:pt x="69698" y="205284"/>
                </a:lnTo>
                <a:close/>
                <a:moveTo>
                  <a:pt x="69941" y="205284"/>
                </a:moveTo>
                <a:lnTo>
                  <a:pt x="75261" y="214464"/>
                </a:lnTo>
                <a:lnTo>
                  <a:pt x="75261" y="214464"/>
                </a:lnTo>
                <a:lnTo>
                  <a:pt x="69941" y="211394"/>
                </a:lnTo>
                <a:lnTo>
                  <a:pt x="69941" y="205284"/>
                </a:lnTo>
                <a:close/>
                <a:moveTo>
                  <a:pt x="81309" y="205284"/>
                </a:moveTo>
                <a:lnTo>
                  <a:pt x="81309" y="211394"/>
                </a:lnTo>
                <a:lnTo>
                  <a:pt x="75990" y="214464"/>
                </a:lnTo>
                <a:lnTo>
                  <a:pt x="75990" y="214464"/>
                </a:lnTo>
                <a:lnTo>
                  <a:pt x="81309" y="205284"/>
                </a:lnTo>
                <a:close/>
                <a:moveTo>
                  <a:pt x="81583" y="205284"/>
                </a:moveTo>
                <a:lnTo>
                  <a:pt x="86902" y="214464"/>
                </a:lnTo>
                <a:lnTo>
                  <a:pt x="86902" y="214464"/>
                </a:lnTo>
                <a:lnTo>
                  <a:pt x="81583" y="211394"/>
                </a:lnTo>
                <a:lnTo>
                  <a:pt x="81583" y="205284"/>
                </a:lnTo>
                <a:close/>
                <a:moveTo>
                  <a:pt x="92951" y="205284"/>
                </a:moveTo>
                <a:lnTo>
                  <a:pt x="92951" y="211394"/>
                </a:lnTo>
                <a:lnTo>
                  <a:pt x="87632" y="214464"/>
                </a:lnTo>
                <a:lnTo>
                  <a:pt x="87632" y="214464"/>
                </a:lnTo>
                <a:lnTo>
                  <a:pt x="92951" y="205284"/>
                </a:lnTo>
                <a:close/>
                <a:moveTo>
                  <a:pt x="104562" y="205284"/>
                </a:moveTo>
                <a:lnTo>
                  <a:pt x="104562" y="211394"/>
                </a:lnTo>
                <a:lnTo>
                  <a:pt x="99243" y="214464"/>
                </a:lnTo>
                <a:lnTo>
                  <a:pt x="99243" y="214464"/>
                </a:lnTo>
                <a:lnTo>
                  <a:pt x="104562" y="205284"/>
                </a:lnTo>
                <a:close/>
                <a:moveTo>
                  <a:pt x="104836" y="205284"/>
                </a:moveTo>
                <a:lnTo>
                  <a:pt x="110155" y="214464"/>
                </a:lnTo>
                <a:lnTo>
                  <a:pt x="110155" y="214464"/>
                </a:lnTo>
                <a:lnTo>
                  <a:pt x="104836" y="211394"/>
                </a:lnTo>
                <a:lnTo>
                  <a:pt x="104836" y="205284"/>
                </a:lnTo>
                <a:close/>
                <a:moveTo>
                  <a:pt x="116143" y="205284"/>
                </a:moveTo>
                <a:lnTo>
                  <a:pt x="116143" y="211394"/>
                </a:lnTo>
                <a:lnTo>
                  <a:pt x="110824" y="214464"/>
                </a:lnTo>
                <a:lnTo>
                  <a:pt x="110824" y="214464"/>
                </a:lnTo>
                <a:lnTo>
                  <a:pt x="116143" y="205284"/>
                </a:lnTo>
                <a:close/>
                <a:moveTo>
                  <a:pt x="116416" y="205284"/>
                </a:moveTo>
                <a:lnTo>
                  <a:pt x="121736" y="214464"/>
                </a:lnTo>
                <a:lnTo>
                  <a:pt x="121736" y="214464"/>
                </a:lnTo>
                <a:lnTo>
                  <a:pt x="116416" y="211394"/>
                </a:lnTo>
                <a:lnTo>
                  <a:pt x="116416" y="205284"/>
                </a:lnTo>
                <a:close/>
                <a:moveTo>
                  <a:pt x="127784" y="205284"/>
                </a:moveTo>
                <a:lnTo>
                  <a:pt x="127784" y="211394"/>
                </a:lnTo>
                <a:lnTo>
                  <a:pt x="122465" y="214464"/>
                </a:lnTo>
                <a:lnTo>
                  <a:pt x="122465" y="214464"/>
                </a:lnTo>
                <a:lnTo>
                  <a:pt x="127784" y="205284"/>
                </a:lnTo>
                <a:close/>
                <a:moveTo>
                  <a:pt x="128058" y="205284"/>
                </a:moveTo>
                <a:lnTo>
                  <a:pt x="133377" y="214464"/>
                </a:lnTo>
                <a:lnTo>
                  <a:pt x="133377" y="214464"/>
                </a:lnTo>
                <a:lnTo>
                  <a:pt x="128058" y="211394"/>
                </a:lnTo>
                <a:lnTo>
                  <a:pt x="128058" y="205284"/>
                </a:lnTo>
                <a:close/>
                <a:moveTo>
                  <a:pt x="139396" y="205284"/>
                </a:moveTo>
                <a:lnTo>
                  <a:pt x="139396" y="211394"/>
                </a:lnTo>
                <a:lnTo>
                  <a:pt x="134076" y="214464"/>
                </a:lnTo>
                <a:lnTo>
                  <a:pt x="134076" y="214464"/>
                </a:lnTo>
                <a:lnTo>
                  <a:pt x="139396" y="205284"/>
                </a:lnTo>
                <a:close/>
                <a:moveTo>
                  <a:pt x="139669" y="205284"/>
                </a:moveTo>
                <a:lnTo>
                  <a:pt x="144988" y="214464"/>
                </a:lnTo>
                <a:lnTo>
                  <a:pt x="144988" y="214464"/>
                </a:lnTo>
                <a:lnTo>
                  <a:pt x="139669" y="211394"/>
                </a:lnTo>
                <a:lnTo>
                  <a:pt x="139669" y="205284"/>
                </a:lnTo>
                <a:close/>
                <a:moveTo>
                  <a:pt x="151037" y="205284"/>
                </a:moveTo>
                <a:lnTo>
                  <a:pt x="151037" y="211394"/>
                </a:lnTo>
                <a:lnTo>
                  <a:pt x="145718" y="214464"/>
                </a:lnTo>
                <a:lnTo>
                  <a:pt x="145718" y="214464"/>
                </a:lnTo>
                <a:lnTo>
                  <a:pt x="151037" y="205284"/>
                </a:lnTo>
                <a:close/>
                <a:moveTo>
                  <a:pt x="151311" y="205284"/>
                </a:moveTo>
                <a:lnTo>
                  <a:pt x="156630" y="214464"/>
                </a:lnTo>
                <a:lnTo>
                  <a:pt x="156630" y="214464"/>
                </a:lnTo>
                <a:lnTo>
                  <a:pt x="151311" y="211394"/>
                </a:lnTo>
                <a:lnTo>
                  <a:pt x="151311" y="205284"/>
                </a:lnTo>
                <a:close/>
                <a:moveTo>
                  <a:pt x="162648" y="205284"/>
                </a:moveTo>
                <a:lnTo>
                  <a:pt x="162648" y="211394"/>
                </a:lnTo>
                <a:lnTo>
                  <a:pt x="157329" y="214464"/>
                </a:lnTo>
                <a:lnTo>
                  <a:pt x="157329" y="214464"/>
                </a:lnTo>
                <a:lnTo>
                  <a:pt x="162648" y="205284"/>
                </a:lnTo>
                <a:close/>
                <a:moveTo>
                  <a:pt x="162922" y="205284"/>
                </a:moveTo>
                <a:lnTo>
                  <a:pt x="168241" y="214464"/>
                </a:lnTo>
                <a:lnTo>
                  <a:pt x="168241" y="214464"/>
                </a:lnTo>
                <a:lnTo>
                  <a:pt x="162922" y="211394"/>
                </a:lnTo>
                <a:lnTo>
                  <a:pt x="162922" y="205284"/>
                </a:lnTo>
                <a:close/>
                <a:moveTo>
                  <a:pt x="174290" y="205284"/>
                </a:moveTo>
                <a:lnTo>
                  <a:pt x="174290" y="211394"/>
                </a:lnTo>
                <a:lnTo>
                  <a:pt x="168971" y="214464"/>
                </a:lnTo>
                <a:lnTo>
                  <a:pt x="168971" y="214464"/>
                </a:lnTo>
                <a:lnTo>
                  <a:pt x="174290" y="205284"/>
                </a:lnTo>
                <a:close/>
                <a:moveTo>
                  <a:pt x="174503" y="205284"/>
                </a:moveTo>
                <a:lnTo>
                  <a:pt x="179822" y="214464"/>
                </a:lnTo>
                <a:lnTo>
                  <a:pt x="179822" y="214464"/>
                </a:lnTo>
                <a:lnTo>
                  <a:pt x="174503" y="211394"/>
                </a:lnTo>
                <a:lnTo>
                  <a:pt x="174503" y="205284"/>
                </a:lnTo>
                <a:close/>
                <a:moveTo>
                  <a:pt x="185871" y="205284"/>
                </a:moveTo>
                <a:lnTo>
                  <a:pt x="185871" y="211394"/>
                </a:lnTo>
                <a:lnTo>
                  <a:pt x="180551" y="214464"/>
                </a:lnTo>
                <a:lnTo>
                  <a:pt x="180551" y="214464"/>
                </a:lnTo>
                <a:lnTo>
                  <a:pt x="185871" y="205284"/>
                </a:lnTo>
                <a:close/>
                <a:moveTo>
                  <a:pt x="186144" y="205284"/>
                </a:moveTo>
                <a:lnTo>
                  <a:pt x="191463" y="214464"/>
                </a:lnTo>
                <a:lnTo>
                  <a:pt x="191463" y="214464"/>
                </a:lnTo>
                <a:lnTo>
                  <a:pt x="186144" y="211394"/>
                </a:lnTo>
                <a:lnTo>
                  <a:pt x="186144" y="205284"/>
                </a:lnTo>
                <a:close/>
                <a:moveTo>
                  <a:pt x="197512" y="205284"/>
                </a:moveTo>
                <a:lnTo>
                  <a:pt x="197512" y="211394"/>
                </a:lnTo>
                <a:lnTo>
                  <a:pt x="192193" y="214464"/>
                </a:lnTo>
                <a:lnTo>
                  <a:pt x="192193" y="214464"/>
                </a:lnTo>
                <a:lnTo>
                  <a:pt x="197512" y="205284"/>
                </a:lnTo>
                <a:close/>
                <a:moveTo>
                  <a:pt x="197755" y="205284"/>
                </a:moveTo>
                <a:lnTo>
                  <a:pt x="203075" y="214464"/>
                </a:lnTo>
                <a:lnTo>
                  <a:pt x="203075" y="214464"/>
                </a:lnTo>
                <a:lnTo>
                  <a:pt x="197755" y="211394"/>
                </a:lnTo>
                <a:lnTo>
                  <a:pt x="197755" y="205284"/>
                </a:lnTo>
                <a:close/>
                <a:moveTo>
                  <a:pt x="209123" y="205284"/>
                </a:moveTo>
                <a:lnTo>
                  <a:pt x="209123" y="211394"/>
                </a:lnTo>
                <a:lnTo>
                  <a:pt x="203804" y="214464"/>
                </a:lnTo>
                <a:lnTo>
                  <a:pt x="203804" y="214464"/>
                </a:lnTo>
                <a:lnTo>
                  <a:pt x="209123" y="205284"/>
                </a:lnTo>
                <a:close/>
                <a:moveTo>
                  <a:pt x="209397" y="205284"/>
                </a:moveTo>
                <a:lnTo>
                  <a:pt x="214716" y="214464"/>
                </a:lnTo>
                <a:lnTo>
                  <a:pt x="214716" y="214464"/>
                </a:lnTo>
                <a:lnTo>
                  <a:pt x="209397" y="211394"/>
                </a:lnTo>
                <a:lnTo>
                  <a:pt x="209397" y="205284"/>
                </a:lnTo>
                <a:close/>
                <a:moveTo>
                  <a:pt x="220765" y="205284"/>
                </a:moveTo>
                <a:lnTo>
                  <a:pt x="220765" y="211394"/>
                </a:lnTo>
                <a:lnTo>
                  <a:pt x="215446" y="214464"/>
                </a:lnTo>
                <a:lnTo>
                  <a:pt x="215446" y="214464"/>
                </a:lnTo>
                <a:lnTo>
                  <a:pt x="220765" y="205284"/>
                </a:lnTo>
                <a:close/>
                <a:moveTo>
                  <a:pt x="221008" y="205284"/>
                </a:moveTo>
                <a:lnTo>
                  <a:pt x="226327" y="214464"/>
                </a:lnTo>
                <a:lnTo>
                  <a:pt x="226327" y="214464"/>
                </a:lnTo>
                <a:lnTo>
                  <a:pt x="221008" y="211394"/>
                </a:lnTo>
                <a:lnTo>
                  <a:pt x="221008" y="205284"/>
                </a:lnTo>
                <a:close/>
                <a:moveTo>
                  <a:pt x="243957" y="205284"/>
                </a:moveTo>
                <a:lnTo>
                  <a:pt x="243957" y="211394"/>
                </a:lnTo>
                <a:lnTo>
                  <a:pt x="238638" y="214464"/>
                </a:lnTo>
                <a:lnTo>
                  <a:pt x="238638" y="214464"/>
                </a:lnTo>
                <a:lnTo>
                  <a:pt x="243957" y="205284"/>
                </a:lnTo>
                <a:close/>
                <a:moveTo>
                  <a:pt x="255598" y="205284"/>
                </a:moveTo>
                <a:lnTo>
                  <a:pt x="255598" y="211394"/>
                </a:lnTo>
                <a:lnTo>
                  <a:pt x="250279" y="214464"/>
                </a:lnTo>
                <a:lnTo>
                  <a:pt x="250279" y="214464"/>
                </a:lnTo>
                <a:lnTo>
                  <a:pt x="255598" y="205284"/>
                </a:lnTo>
                <a:close/>
                <a:moveTo>
                  <a:pt x="11582" y="205284"/>
                </a:moveTo>
                <a:lnTo>
                  <a:pt x="11582" y="211394"/>
                </a:lnTo>
                <a:lnTo>
                  <a:pt x="6262" y="214464"/>
                </a:lnTo>
                <a:lnTo>
                  <a:pt x="11582" y="205284"/>
                </a:lnTo>
                <a:close/>
                <a:moveTo>
                  <a:pt x="11855" y="205254"/>
                </a:moveTo>
                <a:lnTo>
                  <a:pt x="17174" y="214464"/>
                </a:lnTo>
                <a:lnTo>
                  <a:pt x="11855" y="211394"/>
                </a:lnTo>
                <a:lnTo>
                  <a:pt x="11855" y="205254"/>
                </a:lnTo>
                <a:close/>
                <a:moveTo>
                  <a:pt x="23223" y="205284"/>
                </a:moveTo>
                <a:lnTo>
                  <a:pt x="23223" y="211394"/>
                </a:lnTo>
                <a:lnTo>
                  <a:pt x="17904" y="214464"/>
                </a:lnTo>
                <a:lnTo>
                  <a:pt x="23223" y="205284"/>
                </a:lnTo>
                <a:close/>
                <a:moveTo>
                  <a:pt x="23497" y="205254"/>
                </a:moveTo>
                <a:lnTo>
                  <a:pt x="28816" y="214464"/>
                </a:lnTo>
                <a:lnTo>
                  <a:pt x="23497" y="211394"/>
                </a:lnTo>
                <a:lnTo>
                  <a:pt x="23497" y="205254"/>
                </a:lnTo>
                <a:close/>
                <a:moveTo>
                  <a:pt x="35108" y="205254"/>
                </a:moveTo>
                <a:lnTo>
                  <a:pt x="40397" y="214464"/>
                </a:lnTo>
                <a:lnTo>
                  <a:pt x="35108" y="211394"/>
                </a:lnTo>
                <a:lnTo>
                  <a:pt x="35108" y="205254"/>
                </a:lnTo>
                <a:close/>
                <a:moveTo>
                  <a:pt x="93194" y="205284"/>
                </a:moveTo>
                <a:lnTo>
                  <a:pt x="98513" y="214464"/>
                </a:lnTo>
                <a:lnTo>
                  <a:pt x="93194" y="211394"/>
                </a:lnTo>
                <a:lnTo>
                  <a:pt x="93194" y="205284"/>
                </a:lnTo>
                <a:close/>
                <a:moveTo>
                  <a:pt x="232376" y="205284"/>
                </a:moveTo>
                <a:lnTo>
                  <a:pt x="232376" y="211394"/>
                </a:lnTo>
                <a:lnTo>
                  <a:pt x="227057" y="214464"/>
                </a:lnTo>
                <a:lnTo>
                  <a:pt x="232376" y="205284"/>
                </a:lnTo>
                <a:close/>
                <a:moveTo>
                  <a:pt x="267210" y="205284"/>
                </a:moveTo>
                <a:lnTo>
                  <a:pt x="267210" y="211394"/>
                </a:lnTo>
                <a:lnTo>
                  <a:pt x="261890" y="214464"/>
                </a:lnTo>
                <a:lnTo>
                  <a:pt x="267210" y="205284"/>
                </a:lnTo>
                <a:close/>
                <a:moveTo>
                  <a:pt x="278851" y="205284"/>
                </a:moveTo>
                <a:lnTo>
                  <a:pt x="278851" y="211394"/>
                </a:lnTo>
                <a:lnTo>
                  <a:pt x="273532" y="214464"/>
                </a:lnTo>
                <a:lnTo>
                  <a:pt x="278851" y="205284"/>
                </a:lnTo>
                <a:close/>
                <a:moveTo>
                  <a:pt x="11703" y="211637"/>
                </a:moveTo>
                <a:lnTo>
                  <a:pt x="17023" y="214707"/>
                </a:lnTo>
                <a:lnTo>
                  <a:pt x="6384" y="214707"/>
                </a:lnTo>
                <a:lnTo>
                  <a:pt x="11703" y="211637"/>
                </a:lnTo>
                <a:close/>
                <a:moveTo>
                  <a:pt x="23345" y="211637"/>
                </a:moveTo>
                <a:lnTo>
                  <a:pt x="28664" y="214707"/>
                </a:lnTo>
                <a:lnTo>
                  <a:pt x="18026" y="214707"/>
                </a:lnTo>
                <a:lnTo>
                  <a:pt x="23345" y="211637"/>
                </a:lnTo>
                <a:close/>
                <a:moveTo>
                  <a:pt x="34956" y="211637"/>
                </a:moveTo>
                <a:lnTo>
                  <a:pt x="40275" y="214707"/>
                </a:lnTo>
                <a:lnTo>
                  <a:pt x="29637" y="214707"/>
                </a:lnTo>
                <a:lnTo>
                  <a:pt x="34956" y="211637"/>
                </a:lnTo>
                <a:close/>
                <a:moveTo>
                  <a:pt x="46598" y="211637"/>
                </a:moveTo>
                <a:lnTo>
                  <a:pt x="51886" y="214707"/>
                </a:lnTo>
                <a:lnTo>
                  <a:pt x="41278" y="214707"/>
                </a:lnTo>
                <a:lnTo>
                  <a:pt x="46598" y="211637"/>
                </a:lnTo>
                <a:close/>
                <a:moveTo>
                  <a:pt x="58209" y="211637"/>
                </a:moveTo>
                <a:lnTo>
                  <a:pt x="63528" y="214707"/>
                </a:lnTo>
                <a:lnTo>
                  <a:pt x="52889" y="214707"/>
                </a:lnTo>
                <a:lnTo>
                  <a:pt x="58209" y="211637"/>
                </a:lnTo>
                <a:close/>
                <a:moveTo>
                  <a:pt x="69850" y="211637"/>
                </a:moveTo>
                <a:lnTo>
                  <a:pt x="75169" y="214707"/>
                </a:lnTo>
                <a:lnTo>
                  <a:pt x="64531" y="214707"/>
                </a:lnTo>
                <a:lnTo>
                  <a:pt x="69850" y="211637"/>
                </a:lnTo>
                <a:close/>
                <a:moveTo>
                  <a:pt x="81431" y="211637"/>
                </a:moveTo>
                <a:lnTo>
                  <a:pt x="86750" y="214707"/>
                </a:lnTo>
                <a:lnTo>
                  <a:pt x="76112" y="214707"/>
                </a:lnTo>
                <a:lnTo>
                  <a:pt x="81431" y="211637"/>
                </a:lnTo>
                <a:close/>
                <a:moveTo>
                  <a:pt x="93042" y="211637"/>
                </a:moveTo>
                <a:lnTo>
                  <a:pt x="98361" y="214707"/>
                </a:lnTo>
                <a:lnTo>
                  <a:pt x="87723" y="214707"/>
                </a:lnTo>
                <a:lnTo>
                  <a:pt x="93042" y="211637"/>
                </a:lnTo>
                <a:close/>
                <a:moveTo>
                  <a:pt x="104684" y="211637"/>
                </a:moveTo>
                <a:lnTo>
                  <a:pt x="110003" y="214707"/>
                </a:lnTo>
                <a:lnTo>
                  <a:pt x="99364" y="214707"/>
                </a:lnTo>
                <a:lnTo>
                  <a:pt x="104684" y="211637"/>
                </a:lnTo>
                <a:close/>
                <a:moveTo>
                  <a:pt x="116295" y="211637"/>
                </a:moveTo>
                <a:lnTo>
                  <a:pt x="121614" y="214707"/>
                </a:lnTo>
                <a:lnTo>
                  <a:pt x="110976" y="214707"/>
                </a:lnTo>
                <a:lnTo>
                  <a:pt x="116295" y="211637"/>
                </a:lnTo>
                <a:close/>
                <a:moveTo>
                  <a:pt x="127936" y="211637"/>
                </a:moveTo>
                <a:lnTo>
                  <a:pt x="133256" y="214707"/>
                </a:lnTo>
                <a:lnTo>
                  <a:pt x="122617" y="214707"/>
                </a:lnTo>
                <a:lnTo>
                  <a:pt x="127936" y="211637"/>
                </a:lnTo>
                <a:close/>
                <a:moveTo>
                  <a:pt x="139548" y="211637"/>
                </a:moveTo>
                <a:lnTo>
                  <a:pt x="144867" y="214707"/>
                </a:lnTo>
                <a:lnTo>
                  <a:pt x="134228" y="214707"/>
                </a:lnTo>
                <a:lnTo>
                  <a:pt x="139548" y="211637"/>
                </a:lnTo>
                <a:close/>
                <a:moveTo>
                  <a:pt x="151159" y="211637"/>
                </a:moveTo>
                <a:lnTo>
                  <a:pt x="156478" y="214707"/>
                </a:lnTo>
                <a:lnTo>
                  <a:pt x="145840" y="214707"/>
                </a:lnTo>
                <a:lnTo>
                  <a:pt x="151159" y="211637"/>
                </a:lnTo>
                <a:close/>
                <a:moveTo>
                  <a:pt x="162770" y="211637"/>
                </a:moveTo>
                <a:lnTo>
                  <a:pt x="168089" y="214707"/>
                </a:lnTo>
                <a:lnTo>
                  <a:pt x="157451" y="214707"/>
                </a:lnTo>
                <a:lnTo>
                  <a:pt x="162770" y="211637"/>
                </a:lnTo>
                <a:close/>
                <a:moveTo>
                  <a:pt x="174411" y="211637"/>
                </a:moveTo>
                <a:lnTo>
                  <a:pt x="179731" y="214707"/>
                </a:lnTo>
                <a:lnTo>
                  <a:pt x="169092" y="214707"/>
                </a:lnTo>
                <a:lnTo>
                  <a:pt x="174411" y="211637"/>
                </a:lnTo>
                <a:close/>
                <a:moveTo>
                  <a:pt x="186023" y="211637"/>
                </a:moveTo>
                <a:lnTo>
                  <a:pt x="191342" y="214707"/>
                </a:lnTo>
                <a:lnTo>
                  <a:pt x="180703" y="214707"/>
                </a:lnTo>
                <a:lnTo>
                  <a:pt x="186023" y="211637"/>
                </a:lnTo>
                <a:close/>
                <a:moveTo>
                  <a:pt x="197634" y="211637"/>
                </a:moveTo>
                <a:lnTo>
                  <a:pt x="202953" y="214707"/>
                </a:lnTo>
                <a:lnTo>
                  <a:pt x="192345" y="214707"/>
                </a:lnTo>
                <a:lnTo>
                  <a:pt x="197634" y="211637"/>
                </a:lnTo>
                <a:close/>
                <a:moveTo>
                  <a:pt x="209275" y="211637"/>
                </a:moveTo>
                <a:lnTo>
                  <a:pt x="214595" y="214707"/>
                </a:lnTo>
                <a:lnTo>
                  <a:pt x="203956" y="214707"/>
                </a:lnTo>
                <a:lnTo>
                  <a:pt x="209275" y="211637"/>
                </a:lnTo>
                <a:close/>
                <a:moveTo>
                  <a:pt x="220856" y="211637"/>
                </a:moveTo>
                <a:lnTo>
                  <a:pt x="226175" y="214707"/>
                </a:lnTo>
                <a:lnTo>
                  <a:pt x="215537" y="214707"/>
                </a:lnTo>
                <a:lnTo>
                  <a:pt x="220856" y="211637"/>
                </a:lnTo>
                <a:close/>
                <a:moveTo>
                  <a:pt x="232498" y="211637"/>
                </a:moveTo>
                <a:lnTo>
                  <a:pt x="237817" y="214707"/>
                </a:lnTo>
                <a:lnTo>
                  <a:pt x="227178" y="214707"/>
                </a:lnTo>
                <a:lnTo>
                  <a:pt x="232498" y="211637"/>
                </a:lnTo>
                <a:close/>
                <a:moveTo>
                  <a:pt x="244109" y="211637"/>
                </a:moveTo>
                <a:lnTo>
                  <a:pt x="249428" y="214707"/>
                </a:lnTo>
                <a:lnTo>
                  <a:pt x="238790" y="214707"/>
                </a:lnTo>
                <a:lnTo>
                  <a:pt x="244109" y="211637"/>
                </a:lnTo>
                <a:close/>
                <a:moveTo>
                  <a:pt x="255750" y="211637"/>
                </a:moveTo>
                <a:lnTo>
                  <a:pt x="261070" y="214707"/>
                </a:lnTo>
                <a:lnTo>
                  <a:pt x="250431" y="214707"/>
                </a:lnTo>
                <a:lnTo>
                  <a:pt x="255750" y="211637"/>
                </a:lnTo>
                <a:close/>
                <a:moveTo>
                  <a:pt x="267362" y="211637"/>
                </a:moveTo>
                <a:lnTo>
                  <a:pt x="272681" y="214707"/>
                </a:lnTo>
                <a:lnTo>
                  <a:pt x="262042" y="214707"/>
                </a:lnTo>
                <a:lnTo>
                  <a:pt x="267362" y="211637"/>
                </a:lnTo>
                <a:close/>
                <a:moveTo>
                  <a:pt x="279003" y="211637"/>
                </a:moveTo>
                <a:lnTo>
                  <a:pt x="284322" y="214707"/>
                </a:lnTo>
                <a:lnTo>
                  <a:pt x="273684" y="214707"/>
                </a:lnTo>
                <a:lnTo>
                  <a:pt x="279003" y="211637"/>
                </a:lnTo>
                <a:close/>
                <a:moveTo>
                  <a:pt x="17023" y="214981"/>
                </a:moveTo>
                <a:lnTo>
                  <a:pt x="11703" y="218051"/>
                </a:lnTo>
                <a:lnTo>
                  <a:pt x="6384" y="214981"/>
                </a:lnTo>
                <a:close/>
                <a:moveTo>
                  <a:pt x="28664" y="214981"/>
                </a:moveTo>
                <a:lnTo>
                  <a:pt x="23345" y="218051"/>
                </a:lnTo>
                <a:lnTo>
                  <a:pt x="18026" y="214981"/>
                </a:lnTo>
                <a:close/>
                <a:moveTo>
                  <a:pt x="40275" y="214981"/>
                </a:moveTo>
                <a:lnTo>
                  <a:pt x="34956" y="218051"/>
                </a:lnTo>
                <a:lnTo>
                  <a:pt x="29637" y="214981"/>
                </a:lnTo>
                <a:close/>
                <a:moveTo>
                  <a:pt x="51886" y="214981"/>
                </a:moveTo>
                <a:lnTo>
                  <a:pt x="46598" y="218051"/>
                </a:lnTo>
                <a:lnTo>
                  <a:pt x="41278" y="214981"/>
                </a:lnTo>
                <a:close/>
                <a:moveTo>
                  <a:pt x="63528" y="214981"/>
                </a:moveTo>
                <a:lnTo>
                  <a:pt x="58209" y="218051"/>
                </a:lnTo>
                <a:lnTo>
                  <a:pt x="52889" y="214981"/>
                </a:lnTo>
                <a:close/>
                <a:moveTo>
                  <a:pt x="75169" y="214981"/>
                </a:moveTo>
                <a:lnTo>
                  <a:pt x="69850" y="218051"/>
                </a:lnTo>
                <a:lnTo>
                  <a:pt x="64531" y="214981"/>
                </a:lnTo>
                <a:close/>
                <a:moveTo>
                  <a:pt x="86750" y="214981"/>
                </a:moveTo>
                <a:lnTo>
                  <a:pt x="81431" y="218051"/>
                </a:lnTo>
                <a:lnTo>
                  <a:pt x="76112" y="214981"/>
                </a:lnTo>
                <a:close/>
                <a:moveTo>
                  <a:pt x="98361" y="214981"/>
                </a:moveTo>
                <a:lnTo>
                  <a:pt x="93042" y="218051"/>
                </a:lnTo>
                <a:lnTo>
                  <a:pt x="87723" y="214981"/>
                </a:lnTo>
                <a:close/>
                <a:moveTo>
                  <a:pt x="110003" y="214981"/>
                </a:moveTo>
                <a:lnTo>
                  <a:pt x="104684" y="218051"/>
                </a:lnTo>
                <a:lnTo>
                  <a:pt x="99364" y="214981"/>
                </a:lnTo>
                <a:close/>
                <a:moveTo>
                  <a:pt x="121614" y="214981"/>
                </a:moveTo>
                <a:lnTo>
                  <a:pt x="116295" y="218051"/>
                </a:lnTo>
                <a:lnTo>
                  <a:pt x="110976" y="214981"/>
                </a:lnTo>
                <a:close/>
                <a:moveTo>
                  <a:pt x="133256" y="214981"/>
                </a:moveTo>
                <a:lnTo>
                  <a:pt x="127936" y="218051"/>
                </a:lnTo>
                <a:lnTo>
                  <a:pt x="122617" y="214981"/>
                </a:lnTo>
                <a:close/>
                <a:moveTo>
                  <a:pt x="144867" y="214981"/>
                </a:moveTo>
                <a:lnTo>
                  <a:pt x="139548" y="218051"/>
                </a:lnTo>
                <a:lnTo>
                  <a:pt x="134228" y="214981"/>
                </a:lnTo>
                <a:close/>
                <a:moveTo>
                  <a:pt x="156478" y="214981"/>
                </a:moveTo>
                <a:lnTo>
                  <a:pt x="151159" y="218051"/>
                </a:lnTo>
                <a:lnTo>
                  <a:pt x="145840" y="214981"/>
                </a:lnTo>
                <a:close/>
                <a:moveTo>
                  <a:pt x="168089" y="214981"/>
                </a:moveTo>
                <a:lnTo>
                  <a:pt x="162770" y="218051"/>
                </a:lnTo>
                <a:lnTo>
                  <a:pt x="157451" y="214981"/>
                </a:lnTo>
                <a:close/>
                <a:moveTo>
                  <a:pt x="179731" y="214981"/>
                </a:moveTo>
                <a:lnTo>
                  <a:pt x="174411" y="218051"/>
                </a:lnTo>
                <a:lnTo>
                  <a:pt x="169092" y="214981"/>
                </a:lnTo>
                <a:close/>
                <a:moveTo>
                  <a:pt x="191342" y="214981"/>
                </a:moveTo>
                <a:lnTo>
                  <a:pt x="186023" y="218051"/>
                </a:lnTo>
                <a:lnTo>
                  <a:pt x="180703" y="214981"/>
                </a:lnTo>
                <a:close/>
                <a:moveTo>
                  <a:pt x="202953" y="214981"/>
                </a:moveTo>
                <a:lnTo>
                  <a:pt x="197634" y="218051"/>
                </a:lnTo>
                <a:lnTo>
                  <a:pt x="192315" y="214981"/>
                </a:lnTo>
                <a:close/>
                <a:moveTo>
                  <a:pt x="214564" y="214981"/>
                </a:moveTo>
                <a:lnTo>
                  <a:pt x="209245" y="218051"/>
                </a:lnTo>
                <a:lnTo>
                  <a:pt x="203926" y="214981"/>
                </a:lnTo>
                <a:close/>
                <a:moveTo>
                  <a:pt x="226175" y="214981"/>
                </a:moveTo>
                <a:lnTo>
                  <a:pt x="220856" y="218051"/>
                </a:lnTo>
                <a:lnTo>
                  <a:pt x="215537" y="214981"/>
                </a:lnTo>
                <a:close/>
                <a:moveTo>
                  <a:pt x="237817" y="214981"/>
                </a:moveTo>
                <a:lnTo>
                  <a:pt x="232498" y="218051"/>
                </a:lnTo>
                <a:lnTo>
                  <a:pt x="227178" y="214981"/>
                </a:lnTo>
                <a:close/>
                <a:moveTo>
                  <a:pt x="249428" y="214981"/>
                </a:moveTo>
                <a:lnTo>
                  <a:pt x="244109" y="218051"/>
                </a:lnTo>
                <a:lnTo>
                  <a:pt x="238790" y="214981"/>
                </a:lnTo>
                <a:close/>
                <a:moveTo>
                  <a:pt x="261070" y="214981"/>
                </a:moveTo>
                <a:lnTo>
                  <a:pt x="255750" y="218051"/>
                </a:lnTo>
                <a:lnTo>
                  <a:pt x="250431" y="214981"/>
                </a:lnTo>
                <a:close/>
                <a:moveTo>
                  <a:pt x="272681" y="214981"/>
                </a:moveTo>
                <a:lnTo>
                  <a:pt x="267362" y="218051"/>
                </a:lnTo>
                <a:lnTo>
                  <a:pt x="262042" y="214981"/>
                </a:lnTo>
                <a:close/>
                <a:moveTo>
                  <a:pt x="284292" y="214981"/>
                </a:moveTo>
                <a:lnTo>
                  <a:pt x="278973" y="218051"/>
                </a:lnTo>
                <a:lnTo>
                  <a:pt x="273653" y="214981"/>
                </a:lnTo>
                <a:close/>
                <a:moveTo>
                  <a:pt x="6050" y="215315"/>
                </a:moveTo>
                <a:lnTo>
                  <a:pt x="6050" y="221290"/>
                </a:lnTo>
                <a:lnTo>
                  <a:pt x="6050" y="221290"/>
                </a:lnTo>
                <a:lnTo>
                  <a:pt x="6080" y="221273"/>
                </a:lnTo>
                <a:lnTo>
                  <a:pt x="6080" y="215368"/>
                </a:lnTo>
                <a:lnTo>
                  <a:pt x="6080" y="215368"/>
                </a:lnTo>
                <a:lnTo>
                  <a:pt x="6050" y="215315"/>
                </a:lnTo>
                <a:close/>
                <a:moveTo>
                  <a:pt x="17174" y="215193"/>
                </a:moveTo>
                <a:lnTo>
                  <a:pt x="11855" y="224403"/>
                </a:lnTo>
                <a:lnTo>
                  <a:pt x="11855" y="218263"/>
                </a:lnTo>
                <a:lnTo>
                  <a:pt x="17174" y="215193"/>
                </a:lnTo>
                <a:close/>
                <a:moveTo>
                  <a:pt x="28816" y="215193"/>
                </a:moveTo>
                <a:lnTo>
                  <a:pt x="23497" y="224403"/>
                </a:lnTo>
                <a:lnTo>
                  <a:pt x="23497" y="218263"/>
                </a:lnTo>
                <a:lnTo>
                  <a:pt x="28816" y="215193"/>
                </a:lnTo>
                <a:close/>
                <a:moveTo>
                  <a:pt x="40427" y="215193"/>
                </a:moveTo>
                <a:lnTo>
                  <a:pt x="35108" y="224403"/>
                </a:lnTo>
                <a:lnTo>
                  <a:pt x="35108" y="218263"/>
                </a:lnTo>
                <a:lnTo>
                  <a:pt x="40427" y="215193"/>
                </a:lnTo>
                <a:close/>
                <a:moveTo>
                  <a:pt x="52008" y="215193"/>
                </a:moveTo>
                <a:lnTo>
                  <a:pt x="46689" y="224403"/>
                </a:lnTo>
                <a:lnTo>
                  <a:pt x="46689" y="218263"/>
                </a:lnTo>
                <a:lnTo>
                  <a:pt x="52008" y="215193"/>
                </a:lnTo>
                <a:close/>
                <a:moveTo>
                  <a:pt x="63650" y="215193"/>
                </a:moveTo>
                <a:lnTo>
                  <a:pt x="58330" y="224403"/>
                </a:lnTo>
                <a:lnTo>
                  <a:pt x="58330" y="218263"/>
                </a:lnTo>
                <a:lnTo>
                  <a:pt x="63650" y="215193"/>
                </a:lnTo>
                <a:close/>
                <a:moveTo>
                  <a:pt x="75261" y="215193"/>
                </a:moveTo>
                <a:lnTo>
                  <a:pt x="69941" y="224403"/>
                </a:lnTo>
                <a:lnTo>
                  <a:pt x="69941" y="218263"/>
                </a:lnTo>
                <a:lnTo>
                  <a:pt x="75261" y="215193"/>
                </a:lnTo>
                <a:close/>
                <a:moveTo>
                  <a:pt x="86902" y="215193"/>
                </a:moveTo>
                <a:lnTo>
                  <a:pt x="81583" y="224403"/>
                </a:lnTo>
                <a:lnTo>
                  <a:pt x="81583" y="218263"/>
                </a:lnTo>
                <a:lnTo>
                  <a:pt x="86902" y="215193"/>
                </a:lnTo>
                <a:close/>
                <a:moveTo>
                  <a:pt x="98513" y="215193"/>
                </a:moveTo>
                <a:lnTo>
                  <a:pt x="93194" y="224403"/>
                </a:lnTo>
                <a:lnTo>
                  <a:pt x="93194" y="218263"/>
                </a:lnTo>
                <a:lnTo>
                  <a:pt x="98513" y="215193"/>
                </a:lnTo>
                <a:close/>
                <a:moveTo>
                  <a:pt x="110155" y="215193"/>
                </a:moveTo>
                <a:lnTo>
                  <a:pt x="104836" y="224403"/>
                </a:lnTo>
                <a:lnTo>
                  <a:pt x="104836" y="218263"/>
                </a:lnTo>
                <a:lnTo>
                  <a:pt x="110155" y="215193"/>
                </a:lnTo>
                <a:close/>
                <a:moveTo>
                  <a:pt x="121736" y="215193"/>
                </a:moveTo>
                <a:lnTo>
                  <a:pt x="116416" y="224403"/>
                </a:lnTo>
                <a:lnTo>
                  <a:pt x="116416" y="218263"/>
                </a:lnTo>
                <a:lnTo>
                  <a:pt x="121736" y="215193"/>
                </a:lnTo>
                <a:close/>
                <a:moveTo>
                  <a:pt x="133377" y="215193"/>
                </a:moveTo>
                <a:lnTo>
                  <a:pt x="128058" y="224403"/>
                </a:lnTo>
                <a:lnTo>
                  <a:pt x="128058" y="218263"/>
                </a:lnTo>
                <a:lnTo>
                  <a:pt x="133377" y="215193"/>
                </a:lnTo>
                <a:close/>
                <a:moveTo>
                  <a:pt x="144988" y="215193"/>
                </a:moveTo>
                <a:lnTo>
                  <a:pt x="139669" y="224403"/>
                </a:lnTo>
                <a:lnTo>
                  <a:pt x="139669" y="218263"/>
                </a:lnTo>
                <a:lnTo>
                  <a:pt x="144988" y="215193"/>
                </a:lnTo>
                <a:close/>
                <a:moveTo>
                  <a:pt x="156630" y="215193"/>
                </a:moveTo>
                <a:lnTo>
                  <a:pt x="151311" y="224403"/>
                </a:lnTo>
                <a:lnTo>
                  <a:pt x="151311" y="218263"/>
                </a:lnTo>
                <a:lnTo>
                  <a:pt x="156630" y="215193"/>
                </a:lnTo>
                <a:close/>
                <a:moveTo>
                  <a:pt x="168241" y="215193"/>
                </a:moveTo>
                <a:lnTo>
                  <a:pt x="162922" y="224403"/>
                </a:lnTo>
                <a:lnTo>
                  <a:pt x="162922" y="218263"/>
                </a:lnTo>
                <a:lnTo>
                  <a:pt x="168241" y="215193"/>
                </a:lnTo>
                <a:close/>
                <a:moveTo>
                  <a:pt x="179822" y="215193"/>
                </a:moveTo>
                <a:lnTo>
                  <a:pt x="174503" y="224403"/>
                </a:lnTo>
                <a:lnTo>
                  <a:pt x="174503" y="218263"/>
                </a:lnTo>
                <a:lnTo>
                  <a:pt x="179822" y="215193"/>
                </a:lnTo>
                <a:close/>
                <a:moveTo>
                  <a:pt x="191463" y="215193"/>
                </a:moveTo>
                <a:lnTo>
                  <a:pt x="186144" y="224403"/>
                </a:lnTo>
                <a:lnTo>
                  <a:pt x="186144" y="218263"/>
                </a:lnTo>
                <a:lnTo>
                  <a:pt x="191463" y="215193"/>
                </a:lnTo>
                <a:close/>
                <a:moveTo>
                  <a:pt x="203075" y="215193"/>
                </a:moveTo>
                <a:lnTo>
                  <a:pt x="197755" y="224403"/>
                </a:lnTo>
                <a:lnTo>
                  <a:pt x="197755" y="218263"/>
                </a:lnTo>
                <a:lnTo>
                  <a:pt x="203075" y="215193"/>
                </a:lnTo>
                <a:close/>
                <a:moveTo>
                  <a:pt x="214716" y="215193"/>
                </a:moveTo>
                <a:lnTo>
                  <a:pt x="209397" y="224403"/>
                </a:lnTo>
                <a:lnTo>
                  <a:pt x="209397" y="218263"/>
                </a:lnTo>
                <a:lnTo>
                  <a:pt x="214716" y="215193"/>
                </a:lnTo>
                <a:close/>
                <a:moveTo>
                  <a:pt x="226327" y="215193"/>
                </a:moveTo>
                <a:lnTo>
                  <a:pt x="221008" y="224403"/>
                </a:lnTo>
                <a:lnTo>
                  <a:pt x="221008" y="218263"/>
                </a:lnTo>
                <a:lnTo>
                  <a:pt x="226327" y="215193"/>
                </a:lnTo>
                <a:close/>
                <a:moveTo>
                  <a:pt x="237969" y="215193"/>
                </a:moveTo>
                <a:lnTo>
                  <a:pt x="232650" y="224403"/>
                </a:lnTo>
                <a:lnTo>
                  <a:pt x="232650" y="218263"/>
                </a:lnTo>
                <a:lnTo>
                  <a:pt x="237969" y="215193"/>
                </a:lnTo>
                <a:close/>
                <a:moveTo>
                  <a:pt x="249550" y="215193"/>
                </a:moveTo>
                <a:lnTo>
                  <a:pt x="244230" y="224403"/>
                </a:lnTo>
                <a:lnTo>
                  <a:pt x="244230" y="218263"/>
                </a:lnTo>
                <a:lnTo>
                  <a:pt x="249550" y="215193"/>
                </a:lnTo>
                <a:close/>
                <a:moveTo>
                  <a:pt x="261191" y="215193"/>
                </a:moveTo>
                <a:lnTo>
                  <a:pt x="255872" y="224403"/>
                </a:lnTo>
                <a:lnTo>
                  <a:pt x="255872" y="218263"/>
                </a:lnTo>
                <a:lnTo>
                  <a:pt x="261191" y="215193"/>
                </a:lnTo>
                <a:close/>
                <a:moveTo>
                  <a:pt x="272802" y="215193"/>
                </a:moveTo>
                <a:lnTo>
                  <a:pt x="267483" y="224403"/>
                </a:lnTo>
                <a:lnTo>
                  <a:pt x="267483" y="218263"/>
                </a:lnTo>
                <a:lnTo>
                  <a:pt x="272802" y="215193"/>
                </a:lnTo>
                <a:close/>
                <a:moveTo>
                  <a:pt x="284444" y="215193"/>
                </a:moveTo>
                <a:lnTo>
                  <a:pt x="279125" y="224403"/>
                </a:lnTo>
                <a:lnTo>
                  <a:pt x="279125" y="218263"/>
                </a:lnTo>
                <a:lnTo>
                  <a:pt x="284444" y="215193"/>
                </a:lnTo>
                <a:close/>
                <a:moveTo>
                  <a:pt x="6262" y="215224"/>
                </a:moveTo>
                <a:lnTo>
                  <a:pt x="11582" y="218263"/>
                </a:lnTo>
                <a:lnTo>
                  <a:pt x="11582" y="224434"/>
                </a:lnTo>
                <a:lnTo>
                  <a:pt x="6262" y="215224"/>
                </a:lnTo>
                <a:close/>
                <a:moveTo>
                  <a:pt x="17904" y="215224"/>
                </a:moveTo>
                <a:lnTo>
                  <a:pt x="23223" y="218263"/>
                </a:lnTo>
                <a:lnTo>
                  <a:pt x="23223" y="224434"/>
                </a:lnTo>
                <a:lnTo>
                  <a:pt x="17904" y="215224"/>
                </a:lnTo>
                <a:close/>
                <a:moveTo>
                  <a:pt x="29515" y="215224"/>
                </a:moveTo>
                <a:lnTo>
                  <a:pt x="34834" y="218263"/>
                </a:lnTo>
                <a:lnTo>
                  <a:pt x="34834" y="224434"/>
                </a:lnTo>
                <a:lnTo>
                  <a:pt x="29515" y="215224"/>
                </a:lnTo>
                <a:close/>
                <a:moveTo>
                  <a:pt x="41126" y="215224"/>
                </a:moveTo>
                <a:lnTo>
                  <a:pt x="46446" y="218263"/>
                </a:lnTo>
                <a:lnTo>
                  <a:pt x="46446" y="224434"/>
                </a:lnTo>
                <a:lnTo>
                  <a:pt x="41126" y="215224"/>
                </a:lnTo>
                <a:close/>
                <a:moveTo>
                  <a:pt x="52737" y="215224"/>
                </a:moveTo>
                <a:lnTo>
                  <a:pt x="58057" y="218263"/>
                </a:lnTo>
                <a:lnTo>
                  <a:pt x="58057" y="224434"/>
                </a:lnTo>
                <a:lnTo>
                  <a:pt x="52737" y="215224"/>
                </a:lnTo>
                <a:close/>
                <a:moveTo>
                  <a:pt x="64379" y="215193"/>
                </a:moveTo>
                <a:lnTo>
                  <a:pt x="69698" y="218263"/>
                </a:lnTo>
                <a:lnTo>
                  <a:pt x="69698" y="224434"/>
                </a:lnTo>
                <a:lnTo>
                  <a:pt x="64379" y="215193"/>
                </a:lnTo>
                <a:close/>
                <a:moveTo>
                  <a:pt x="75990" y="215224"/>
                </a:moveTo>
                <a:lnTo>
                  <a:pt x="81309" y="218263"/>
                </a:lnTo>
                <a:lnTo>
                  <a:pt x="81309" y="224434"/>
                </a:lnTo>
                <a:lnTo>
                  <a:pt x="75990" y="215224"/>
                </a:lnTo>
                <a:close/>
                <a:moveTo>
                  <a:pt x="87632" y="215224"/>
                </a:moveTo>
                <a:lnTo>
                  <a:pt x="92951" y="218263"/>
                </a:lnTo>
                <a:lnTo>
                  <a:pt x="92951" y="224434"/>
                </a:lnTo>
                <a:lnTo>
                  <a:pt x="87632" y="215224"/>
                </a:lnTo>
                <a:close/>
                <a:moveTo>
                  <a:pt x="99243" y="215224"/>
                </a:moveTo>
                <a:lnTo>
                  <a:pt x="104562" y="218263"/>
                </a:lnTo>
                <a:lnTo>
                  <a:pt x="104562" y="224434"/>
                </a:lnTo>
                <a:lnTo>
                  <a:pt x="99243" y="215224"/>
                </a:lnTo>
                <a:close/>
                <a:moveTo>
                  <a:pt x="110824" y="215224"/>
                </a:moveTo>
                <a:lnTo>
                  <a:pt x="116143" y="218263"/>
                </a:lnTo>
                <a:lnTo>
                  <a:pt x="116143" y="224434"/>
                </a:lnTo>
                <a:lnTo>
                  <a:pt x="110824" y="215224"/>
                </a:lnTo>
                <a:close/>
                <a:moveTo>
                  <a:pt x="122465" y="215224"/>
                </a:moveTo>
                <a:lnTo>
                  <a:pt x="127784" y="218263"/>
                </a:lnTo>
                <a:lnTo>
                  <a:pt x="127784" y="224434"/>
                </a:lnTo>
                <a:lnTo>
                  <a:pt x="122465" y="215224"/>
                </a:lnTo>
                <a:close/>
                <a:moveTo>
                  <a:pt x="134076" y="215224"/>
                </a:moveTo>
                <a:lnTo>
                  <a:pt x="139396" y="218263"/>
                </a:lnTo>
                <a:lnTo>
                  <a:pt x="139396" y="224434"/>
                </a:lnTo>
                <a:lnTo>
                  <a:pt x="134076" y="215224"/>
                </a:lnTo>
                <a:close/>
                <a:moveTo>
                  <a:pt x="145718" y="215224"/>
                </a:moveTo>
                <a:lnTo>
                  <a:pt x="151037" y="218263"/>
                </a:lnTo>
                <a:lnTo>
                  <a:pt x="151037" y="224434"/>
                </a:lnTo>
                <a:lnTo>
                  <a:pt x="145718" y="215224"/>
                </a:lnTo>
                <a:close/>
                <a:moveTo>
                  <a:pt x="157329" y="215224"/>
                </a:moveTo>
                <a:lnTo>
                  <a:pt x="162648" y="218263"/>
                </a:lnTo>
                <a:lnTo>
                  <a:pt x="162648" y="224434"/>
                </a:lnTo>
                <a:lnTo>
                  <a:pt x="157329" y="215224"/>
                </a:lnTo>
                <a:close/>
                <a:moveTo>
                  <a:pt x="168971" y="215224"/>
                </a:moveTo>
                <a:lnTo>
                  <a:pt x="174290" y="218263"/>
                </a:lnTo>
                <a:lnTo>
                  <a:pt x="174290" y="224434"/>
                </a:lnTo>
                <a:lnTo>
                  <a:pt x="168971" y="215224"/>
                </a:lnTo>
                <a:close/>
                <a:moveTo>
                  <a:pt x="180551" y="215224"/>
                </a:moveTo>
                <a:lnTo>
                  <a:pt x="185871" y="218263"/>
                </a:lnTo>
                <a:lnTo>
                  <a:pt x="185871" y="224434"/>
                </a:lnTo>
                <a:lnTo>
                  <a:pt x="180551" y="215224"/>
                </a:lnTo>
                <a:close/>
                <a:moveTo>
                  <a:pt x="192193" y="215224"/>
                </a:moveTo>
                <a:lnTo>
                  <a:pt x="197512" y="218263"/>
                </a:lnTo>
                <a:lnTo>
                  <a:pt x="197512" y="224434"/>
                </a:lnTo>
                <a:lnTo>
                  <a:pt x="192193" y="215224"/>
                </a:lnTo>
                <a:close/>
                <a:moveTo>
                  <a:pt x="203804" y="215193"/>
                </a:moveTo>
                <a:lnTo>
                  <a:pt x="209123" y="218263"/>
                </a:lnTo>
                <a:lnTo>
                  <a:pt x="209123" y="224434"/>
                </a:lnTo>
                <a:lnTo>
                  <a:pt x="203804" y="215193"/>
                </a:lnTo>
                <a:close/>
                <a:moveTo>
                  <a:pt x="215446" y="215224"/>
                </a:moveTo>
                <a:lnTo>
                  <a:pt x="220765" y="218263"/>
                </a:lnTo>
                <a:lnTo>
                  <a:pt x="220765" y="224434"/>
                </a:lnTo>
                <a:lnTo>
                  <a:pt x="215446" y="215224"/>
                </a:lnTo>
                <a:close/>
                <a:moveTo>
                  <a:pt x="227057" y="215224"/>
                </a:moveTo>
                <a:lnTo>
                  <a:pt x="232376" y="218263"/>
                </a:lnTo>
                <a:lnTo>
                  <a:pt x="232376" y="224434"/>
                </a:lnTo>
                <a:lnTo>
                  <a:pt x="227057" y="215224"/>
                </a:lnTo>
                <a:close/>
                <a:moveTo>
                  <a:pt x="238668" y="215193"/>
                </a:moveTo>
                <a:lnTo>
                  <a:pt x="243987" y="218263"/>
                </a:lnTo>
                <a:lnTo>
                  <a:pt x="243987" y="224434"/>
                </a:lnTo>
                <a:lnTo>
                  <a:pt x="238668" y="215193"/>
                </a:lnTo>
                <a:close/>
                <a:moveTo>
                  <a:pt x="250279" y="215193"/>
                </a:moveTo>
                <a:lnTo>
                  <a:pt x="255598" y="218263"/>
                </a:lnTo>
                <a:lnTo>
                  <a:pt x="255598" y="224434"/>
                </a:lnTo>
                <a:lnTo>
                  <a:pt x="250279" y="215193"/>
                </a:lnTo>
                <a:close/>
                <a:moveTo>
                  <a:pt x="261890" y="215193"/>
                </a:moveTo>
                <a:lnTo>
                  <a:pt x="267210" y="218263"/>
                </a:lnTo>
                <a:lnTo>
                  <a:pt x="267210" y="224434"/>
                </a:lnTo>
                <a:lnTo>
                  <a:pt x="261890" y="215193"/>
                </a:lnTo>
                <a:close/>
                <a:moveTo>
                  <a:pt x="273532" y="215193"/>
                </a:moveTo>
                <a:lnTo>
                  <a:pt x="278851" y="218263"/>
                </a:lnTo>
                <a:lnTo>
                  <a:pt x="278851" y="224434"/>
                </a:lnTo>
                <a:lnTo>
                  <a:pt x="273532" y="215193"/>
                </a:lnTo>
                <a:close/>
                <a:moveTo>
                  <a:pt x="52525" y="215315"/>
                </a:moveTo>
                <a:lnTo>
                  <a:pt x="57844" y="224495"/>
                </a:lnTo>
                <a:lnTo>
                  <a:pt x="57844" y="224495"/>
                </a:lnTo>
                <a:lnTo>
                  <a:pt x="55351" y="223066"/>
                </a:lnTo>
                <a:lnTo>
                  <a:pt x="52525" y="221455"/>
                </a:lnTo>
                <a:lnTo>
                  <a:pt x="52525" y="215315"/>
                </a:lnTo>
                <a:close/>
                <a:moveTo>
                  <a:pt x="133864" y="215315"/>
                </a:moveTo>
                <a:lnTo>
                  <a:pt x="139183" y="224495"/>
                </a:lnTo>
                <a:lnTo>
                  <a:pt x="139183" y="224495"/>
                </a:lnTo>
                <a:lnTo>
                  <a:pt x="136721" y="223066"/>
                </a:lnTo>
                <a:lnTo>
                  <a:pt x="133864" y="221455"/>
                </a:lnTo>
                <a:lnTo>
                  <a:pt x="133864" y="215315"/>
                </a:lnTo>
                <a:close/>
                <a:moveTo>
                  <a:pt x="215202" y="215315"/>
                </a:moveTo>
                <a:lnTo>
                  <a:pt x="220522" y="224495"/>
                </a:lnTo>
                <a:lnTo>
                  <a:pt x="220522" y="224495"/>
                </a:lnTo>
                <a:lnTo>
                  <a:pt x="218060" y="223066"/>
                </a:lnTo>
                <a:lnTo>
                  <a:pt x="215202" y="221455"/>
                </a:lnTo>
                <a:lnTo>
                  <a:pt x="215202" y="215315"/>
                </a:lnTo>
                <a:close/>
                <a:moveTo>
                  <a:pt x="64136" y="215315"/>
                </a:moveTo>
                <a:lnTo>
                  <a:pt x="69455" y="224495"/>
                </a:lnTo>
                <a:lnTo>
                  <a:pt x="69455" y="224495"/>
                </a:lnTo>
                <a:lnTo>
                  <a:pt x="66993" y="223066"/>
                </a:lnTo>
                <a:lnTo>
                  <a:pt x="64136" y="221455"/>
                </a:lnTo>
                <a:lnTo>
                  <a:pt x="64136" y="215315"/>
                </a:lnTo>
                <a:close/>
                <a:moveTo>
                  <a:pt x="75777" y="215315"/>
                </a:moveTo>
                <a:lnTo>
                  <a:pt x="81097" y="224495"/>
                </a:lnTo>
                <a:lnTo>
                  <a:pt x="81097" y="224495"/>
                </a:lnTo>
                <a:lnTo>
                  <a:pt x="78604" y="223066"/>
                </a:lnTo>
                <a:lnTo>
                  <a:pt x="75777" y="221455"/>
                </a:lnTo>
                <a:lnTo>
                  <a:pt x="75777" y="215315"/>
                </a:lnTo>
                <a:close/>
                <a:moveTo>
                  <a:pt x="87389" y="215315"/>
                </a:moveTo>
                <a:lnTo>
                  <a:pt x="92708" y="224495"/>
                </a:lnTo>
                <a:lnTo>
                  <a:pt x="92708" y="224495"/>
                </a:lnTo>
                <a:lnTo>
                  <a:pt x="90246" y="223066"/>
                </a:lnTo>
                <a:lnTo>
                  <a:pt x="87389" y="221455"/>
                </a:lnTo>
                <a:lnTo>
                  <a:pt x="87389" y="215315"/>
                </a:lnTo>
                <a:close/>
                <a:moveTo>
                  <a:pt x="99030" y="215315"/>
                </a:moveTo>
                <a:lnTo>
                  <a:pt x="104349" y="224495"/>
                </a:lnTo>
                <a:lnTo>
                  <a:pt x="104349" y="224495"/>
                </a:lnTo>
                <a:lnTo>
                  <a:pt x="101857" y="223066"/>
                </a:lnTo>
                <a:lnTo>
                  <a:pt x="99030" y="221455"/>
                </a:lnTo>
                <a:lnTo>
                  <a:pt x="99030" y="215315"/>
                </a:lnTo>
                <a:close/>
                <a:moveTo>
                  <a:pt x="110611" y="215315"/>
                </a:moveTo>
                <a:lnTo>
                  <a:pt x="115930" y="224495"/>
                </a:lnTo>
                <a:lnTo>
                  <a:pt x="115930" y="224495"/>
                </a:lnTo>
                <a:lnTo>
                  <a:pt x="113468" y="223066"/>
                </a:lnTo>
                <a:lnTo>
                  <a:pt x="110611" y="221455"/>
                </a:lnTo>
                <a:lnTo>
                  <a:pt x="110611" y="215315"/>
                </a:lnTo>
                <a:close/>
                <a:moveTo>
                  <a:pt x="145475" y="215315"/>
                </a:moveTo>
                <a:lnTo>
                  <a:pt x="150794" y="224495"/>
                </a:lnTo>
                <a:lnTo>
                  <a:pt x="150794" y="224495"/>
                </a:lnTo>
                <a:lnTo>
                  <a:pt x="148332" y="223066"/>
                </a:lnTo>
                <a:lnTo>
                  <a:pt x="145475" y="221455"/>
                </a:lnTo>
                <a:lnTo>
                  <a:pt x="145475" y="215315"/>
                </a:lnTo>
                <a:close/>
                <a:moveTo>
                  <a:pt x="157116" y="215315"/>
                </a:moveTo>
                <a:lnTo>
                  <a:pt x="162436" y="224495"/>
                </a:lnTo>
                <a:lnTo>
                  <a:pt x="162436" y="224495"/>
                </a:lnTo>
                <a:lnTo>
                  <a:pt x="159974" y="223066"/>
                </a:lnTo>
                <a:lnTo>
                  <a:pt x="157116" y="221455"/>
                </a:lnTo>
                <a:lnTo>
                  <a:pt x="157116" y="215315"/>
                </a:lnTo>
                <a:close/>
                <a:moveTo>
                  <a:pt x="168727" y="215315"/>
                </a:moveTo>
                <a:lnTo>
                  <a:pt x="174047" y="224495"/>
                </a:lnTo>
                <a:lnTo>
                  <a:pt x="174047" y="224495"/>
                </a:lnTo>
                <a:lnTo>
                  <a:pt x="171585" y="223066"/>
                </a:lnTo>
                <a:lnTo>
                  <a:pt x="168727" y="221455"/>
                </a:lnTo>
                <a:lnTo>
                  <a:pt x="168727" y="215315"/>
                </a:lnTo>
                <a:close/>
                <a:moveTo>
                  <a:pt x="191950" y="215315"/>
                </a:moveTo>
                <a:lnTo>
                  <a:pt x="197269" y="224495"/>
                </a:lnTo>
                <a:lnTo>
                  <a:pt x="197269" y="224495"/>
                </a:lnTo>
                <a:lnTo>
                  <a:pt x="194807" y="223066"/>
                </a:lnTo>
                <a:lnTo>
                  <a:pt x="191950" y="221455"/>
                </a:lnTo>
                <a:lnTo>
                  <a:pt x="191950" y="215315"/>
                </a:lnTo>
                <a:close/>
                <a:moveTo>
                  <a:pt x="238455" y="215315"/>
                </a:moveTo>
                <a:lnTo>
                  <a:pt x="243774" y="224495"/>
                </a:lnTo>
                <a:lnTo>
                  <a:pt x="243774" y="224495"/>
                </a:lnTo>
                <a:lnTo>
                  <a:pt x="241312" y="223066"/>
                </a:lnTo>
                <a:lnTo>
                  <a:pt x="238455" y="221455"/>
                </a:lnTo>
                <a:lnTo>
                  <a:pt x="238455" y="215315"/>
                </a:lnTo>
                <a:close/>
                <a:moveTo>
                  <a:pt x="17661" y="215315"/>
                </a:moveTo>
                <a:lnTo>
                  <a:pt x="22980" y="224495"/>
                </a:lnTo>
                <a:lnTo>
                  <a:pt x="20518" y="223066"/>
                </a:lnTo>
                <a:lnTo>
                  <a:pt x="17661" y="221455"/>
                </a:lnTo>
                <a:lnTo>
                  <a:pt x="17661" y="215315"/>
                </a:lnTo>
                <a:close/>
                <a:moveTo>
                  <a:pt x="29302" y="215315"/>
                </a:moveTo>
                <a:lnTo>
                  <a:pt x="34622" y="224495"/>
                </a:lnTo>
                <a:lnTo>
                  <a:pt x="32160" y="223066"/>
                </a:lnTo>
                <a:lnTo>
                  <a:pt x="29302" y="221455"/>
                </a:lnTo>
                <a:lnTo>
                  <a:pt x="29302" y="215315"/>
                </a:lnTo>
                <a:close/>
                <a:moveTo>
                  <a:pt x="40883" y="215315"/>
                </a:moveTo>
                <a:lnTo>
                  <a:pt x="46202" y="224495"/>
                </a:lnTo>
                <a:lnTo>
                  <a:pt x="43740" y="223066"/>
                </a:lnTo>
                <a:lnTo>
                  <a:pt x="40883" y="221455"/>
                </a:lnTo>
                <a:lnTo>
                  <a:pt x="40883" y="215315"/>
                </a:lnTo>
                <a:close/>
                <a:moveTo>
                  <a:pt x="122222" y="215315"/>
                </a:moveTo>
                <a:lnTo>
                  <a:pt x="127541" y="224495"/>
                </a:lnTo>
                <a:lnTo>
                  <a:pt x="125079" y="223066"/>
                </a:lnTo>
                <a:lnTo>
                  <a:pt x="122222" y="221455"/>
                </a:lnTo>
                <a:lnTo>
                  <a:pt x="122222" y="215315"/>
                </a:lnTo>
                <a:close/>
                <a:moveTo>
                  <a:pt x="180339" y="215315"/>
                </a:moveTo>
                <a:lnTo>
                  <a:pt x="185658" y="224495"/>
                </a:lnTo>
                <a:lnTo>
                  <a:pt x="183165" y="223066"/>
                </a:lnTo>
                <a:lnTo>
                  <a:pt x="180339" y="221455"/>
                </a:lnTo>
                <a:lnTo>
                  <a:pt x="180339" y="215315"/>
                </a:lnTo>
                <a:close/>
                <a:moveTo>
                  <a:pt x="203591" y="215315"/>
                </a:moveTo>
                <a:lnTo>
                  <a:pt x="208911" y="224495"/>
                </a:lnTo>
                <a:lnTo>
                  <a:pt x="206418" y="223066"/>
                </a:lnTo>
                <a:lnTo>
                  <a:pt x="203591" y="221455"/>
                </a:lnTo>
                <a:lnTo>
                  <a:pt x="203591" y="215315"/>
                </a:lnTo>
                <a:close/>
                <a:moveTo>
                  <a:pt x="226844" y="215315"/>
                </a:moveTo>
                <a:lnTo>
                  <a:pt x="232163" y="224495"/>
                </a:lnTo>
                <a:lnTo>
                  <a:pt x="229671" y="223066"/>
                </a:lnTo>
                <a:lnTo>
                  <a:pt x="226844" y="221455"/>
                </a:lnTo>
                <a:lnTo>
                  <a:pt x="226844" y="215315"/>
                </a:lnTo>
                <a:close/>
                <a:moveTo>
                  <a:pt x="250036" y="215315"/>
                </a:moveTo>
                <a:lnTo>
                  <a:pt x="255355" y="224495"/>
                </a:lnTo>
                <a:lnTo>
                  <a:pt x="252893" y="223096"/>
                </a:lnTo>
                <a:lnTo>
                  <a:pt x="250036" y="221455"/>
                </a:lnTo>
                <a:lnTo>
                  <a:pt x="250036" y="215315"/>
                </a:lnTo>
                <a:close/>
                <a:moveTo>
                  <a:pt x="261678" y="215315"/>
                </a:moveTo>
                <a:lnTo>
                  <a:pt x="266997" y="224495"/>
                </a:lnTo>
                <a:lnTo>
                  <a:pt x="264535" y="223096"/>
                </a:lnTo>
                <a:lnTo>
                  <a:pt x="261678" y="221455"/>
                </a:lnTo>
                <a:lnTo>
                  <a:pt x="261678" y="215315"/>
                </a:lnTo>
                <a:close/>
                <a:moveTo>
                  <a:pt x="273289" y="215315"/>
                </a:moveTo>
                <a:lnTo>
                  <a:pt x="278608" y="224495"/>
                </a:lnTo>
                <a:lnTo>
                  <a:pt x="276146" y="223096"/>
                </a:lnTo>
                <a:lnTo>
                  <a:pt x="273289" y="221455"/>
                </a:lnTo>
                <a:lnTo>
                  <a:pt x="273289" y="215315"/>
                </a:lnTo>
                <a:close/>
                <a:moveTo>
                  <a:pt x="63862" y="215345"/>
                </a:moveTo>
                <a:lnTo>
                  <a:pt x="63862" y="221516"/>
                </a:lnTo>
                <a:lnTo>
                  <a:pt x="61005" y="223127"/>
                </a:lnTo>
                <a:lnTo>
                  <a:pt x="58543" y="224555"/>
                </a:lnTo>
                <a:lnTo>
                  <a:pt x="58543" y="224555"/>
                </a:lnTo>
                <a:lnTo>
                  <a:pt x="63862" y="215345"/>
                </a:lnTo>
                <a:close/>
                <a:moveTo>
                  <a:pt x="75504" y="215345"/>
                </a:moveTo>
                <a:lnTo>
                  <a:pt x="75504" y="221516"/>
                </a:lnTo>
                <a:lnTo>
                  <a:pt x="72647" y="223127"/>
                </a:lnTo>
                <a:lnTo>
                  <a:pt x="70185" y="224555"/>
                </a:lnTo>
                <a:lnTo>
                  <a:pt x="70185" y="224555"/>
                </a:lnTo>
                <a:lnTo>
                  <a:pt x="75504" y="215345"/>
                </a:lnTo>
                <a:close/>
                <a:moveTo>
                  <a:pt x="87115" y="215345"/>
                </a:moveTo>
                <a:lnTo>
                  <a:pt x="87115" y="221516"/>
                </a:lnTo>
                <a:lnTo>
                  <a:pt x="84288" y="223127"/>
                </a:lnTo>
                <a:lnTo>
                  <a:pt x="81796" y="224555"/>
                </a:lnTo>
                <a:lnTo>
                  <a:pt x="81796" y="224555"/>
                </a:lnTo>
                <a:lnTo>
                  <a:pt x="87115" y="215345"/>
                </a:lnTo>
                <a:close/>
                <a:moveTo>
                  <a:pt x="98757" y="215345"/>
                </a:moveTo>
                <a:lnTo>
                  <a:pt x="98757" y="221516"/>
                </a:lnTo>
                <a:lnTo>
                  <a:pt x="95899" y="223127"/>
                </a:lnTo>
                <a:lnTo>
                  <a:pt x="93437" y="224555"/>
                </a:lnTo>
                <a:lnTo>
                  <a:pt x="93437" y="224555"/>
                </a:lnTo>
                <a:lnTo>
                  <a:pt x="98757" y="215345"/>
                </a:lnTo>
                <a:close/>
                <a:moveTo>
                  <a:pt x="110368" y="215345"/>
                </a:moveTo>
                <a:lnTo>
                  <a:pt x="110368" y="221516"/>
                </a:lnTo>
                <a:lnTo>
                  <a:pt x="107541" y="223127"/>
                </a:lnTo>
                <a:lnTo>
                  <a:pt x="105048" y="224555"/>
                </a:lnTo>
                <a:lnTo>
                  <a:pt x="105048" y="224555"/>
                </a:lnTo>
                <a:lnTo>
                  <a:pt x="110368" y="215345"/>
                </a:lnTo>
                <a:close/>
                <a:moveTo>
                  <a:pt x="121979" y="215345"/>
                </a:moveTo>
                <a:lnTo>
                  <a:pt x="121979" y="221516"/>
                </a:lnTo>
                <a:lnTo>
                  <a:pt x="119122" y="223127"/>
                </a:lnTo>
                <a:lnTo>
                  <a:pt x="116660" y="224555"/>
                </a:lnTo>
                <a:lnTo>
                  <a:pt x="116660" y="224555"/>
                </a:lnTo>
                <a:lnTo>
                  <a:pt x="121979" y="215345"/>
                </a:lnTo>
                <a:close/>
                <a:moveTo>
                  <a:pt x="145232" y="215345"/>
                </a:moveTo>
                <a:lnTo>
                  <a:pt x="145232" y="221516"/>
                </a:lnTo>
                <a:lnTo>
                  <a:pt x="142374" y="223127"/>
                </a:lnTo>
                <a:lnTo>
                  <a:pt x="139912" y="224555"/>
                </a:lnTo>
                <a:lnTo>
                  <a:pt x="139912" y="224555"/>
                </a:lnTo>
                <a:lnTo>
                  <a:pt x="145232" y="215345"/>
                </a:lnTo>
                <a:close/>
                <a:moveTo>
                  <a:pt x="156843" y="215345"/>
                </a:moveTo>
                <a:lnTo>
                  <a:pt x="156843" y="221516"/>
                </a:lnTo>
                <a:lnTo>
                  <a:pt x="153986" y="223127"/>
                </a:lnTo>
                <a:lnTo>
                  <a:pt x="151523" y="224555"/>
                </a:lnTo>
                <a:lnTo>
                  <a:pt x="151523" y="224555"/>
                </a:lnTo>
                <a:lnTo>
                  <a:pt x="156843" y="215345"/>
                </a:lnTo>
                <a:close/>
                <a:moveTo>
                  <a:pt x="168484" y="215345"/>
                </a:moveTo>
                <a:lnTo>
                  <a:pt x="168484" y="221516"/>
                </a:lnTo>
                <a:lnTo>
                  <a:pt x="165627" y="223127"/>
                </a:lnTo>
                <a:lnTo>
                  <a:pt x="163165" y="224555"/>
                </a:lnTo>
                <a:lnTo>
                  <a:pt x="163165" y="224555"/>
                </a:lnTo>
                <a:lnTo>
                  <a:pt x="168484" y="215345"/>
                </a:lnTo>
                <a:close/>
                <a:moveTo>
                  <a:pt x="180065" y="215345"/>
                </a:moveTo>
                <a:lnTo>
                  <a:pt x="180065" y="221516"/>
                </a:lnTo>
                <a:lnTo>
                  <a:pt x="177208" y="223127"/>
                </a:lnTo>
                <a:lnTo>
                  <a:pt x="174746" y="224555"/>
                </a:lnTo>
                <a:lnTo>
                  <a:pt x="174746" y="224555"/>
                </a:lnTo>
                <a:lnTo>
                  <a:pt x="180065" y="215345"/>
                </a:lnTo>
                <a:close/>
                <a:moveTo>
                  <a:pt x="203318" y="215345"/>
                </a:moveTo>
                <a:lnTo>
                  <a:pt x="203318" y="221516"/>
                </a:lnTo>
                <a:lnTo>
                  <a:pt x="200461" y="223127"/>
                </a:lnTo>
                <a:lnTo>
                  <a:pt x="197999" y="224555"/>
                </a:lnTo>
                <a:lnTo>
                  <a:pt x="197999" y="224555"/>
                </a:lnTo>
                <a:lnTo>
                  <a:pt x="203318" y="215345"/>
                </a:lnTo>
                <a:close/>
                <a:moveTo>
                  <a:pt x="214929" y="215345"/>
                </a:moveTo>
                <a:lnTo>
                  <a:pt x="214929" y="221516"/>
                </a:lnTo>
                <a:lnTo>
                  <a:pt x="212072" y="223127"/>
                </a:lnTo>
                <a:lnTo>
                  <a:pt x="209610" y="224555"/>
                </a:lnTo>
                <a:lnTo>
                  <a:pt x="209610" y="224555"/>
                </a:lnTo>
                <a:lnTo>
                  <a:pt x="214929" y="215345"/>
                </a:lnTo>
                <a:close/>
                <a:moveTo>
                  <a:pt x="226570" y="215345"/>
                </a:moveTo>
                <a:lnTo>
                  <a:pt x="226570" y="221516"/>
                </a:lnTo>
                <a:lnTo>
                  <a:pt x="223713" y="223127"/>
                </a:lnTo>
                <a:lnTo>
                  <a:pt x="221251" y="224555"/>
                </a:lnTo>
                <a:lnTo>
                  <a:pt x="221251" y="224555"/>
                </a:lnTo>
                <a:lnTo>
                  <a:pt x="226570" y="215345"/>
                </a:lnTo>
                <a:close/>
                <a:moveTo>
                  <a:pt x="284657" y="215345"/>
                </a:moveTo>
                <a:lnTo>
                  <a:pt x="284657" y="221516"/>
                </a:lnTo>
                <a:lnTo>
                  <a:pt x="279337" y="224555"/>
                </a:lnTo>
                <a:lnTo>
                  <a:pt x="279337" y="224555"/>
                </a:lnTo>
                <a:lnTo>
                  <a:pt x="284657" y="215345"/>
                </a:lnTo>
                <a:close/>
                <a:moveTo>
                  <a:pt x="52251" y="215345"/>
                </a:moveTo>
                <a:lnTo>
                  <a:pt x="52251" y="221516"/>
                </a:lnTo>
                <a:lnTo>
                  <a:pt x="49394" y="223127"/>
                </a:lnTo>
                <a:lnTo>
                  <a:pt x="46932" y="224555"/>
                </a:lnTo>
                <a:lnTo>
                  <a:pt x="52251" y="215345"/>
                </a:lnTo>
                <a:close/>
                <a:moveTo>
                  <a:pt x="133590" y="215345"/>
                </a:moveTo>
                <a:lnTo>
                  <a:pt x="133590" y="221516"/>
                </a:lnTo>
                <a:lnTo>
                  <a:pt x="130733" y="223127"/>
                </a:lnTo>
                <a:lnTo>
                  <a:pt x="128271" y="224555"/>
                </a:lnTo>
                <a:lnTo>
                  <a:pt x="133590" y="215345"/>
                </a:lnTo>
                <a:close/>
                <a:moveTo>
                  <a:pt x="191676" y="215345"/>
                </a:moveTo>
                <a:lnTo>
                  <a:pt x="191676" y="221516"/>
                </a:lnTo>
                <a:lnTo>
                  <a:pt x="188849" y="223127"/>
                </a:lnTo>
                <a:lnTo>
                  <a:pt x="186357" y="224555"/>
                </a:lnTo>
                <a:lnTo>
                  <a:pt x="191676" y="215345"/>
                </a:lnTo>
                <a:close/>
                <a:moveTo>
                  <a:pt x="238182" y="215345"/>
                </a:moveTo>
                <a:lnTo>
                  <a:pt x="238182" y="221516"/>
                </a:lnTo>
                <a:lnTo>
                  <a:pt x="235355" y="223127"/>
                </a:lnTo>
                <a:lnTo>
                  <a:pt x="232862" y="224555"/>
                </a:lnTo>
                <a:lnTo>
                  <a:pt x="238182" y="215345"/>
                </a:lnTo>
                <a:close/>
                <a:moveTo>
                  <a:pt x="249793" y="215345"/>
                </a:moveTo>
                <a:lnTo>
                  <a:pt x="249793" y="221455"/>
                </a:lnTo>
                <a:lnTo>
                  <a:pt x="246936" y="223096"/>
                </a:lnTo>
                <a:lnTo>
                  <a:pt x="244474" y="224555"/>
                </a:lnTo>
                <a:lnTo>
                  <a:pt x="249793" y="215345"/>
                </a:lnTo>
                <a:close/>
                <a:moveTo>
                  <a:pt x="261404" y="215345"/>
                </a:moveTo>
                <a:lnTo>
                  <a:pt x="261404" y="221455"/>
                </a:lnTo>
                <a:lnTo>
                  <a:pt x="258547" y="223096"/>
                </a:lnTo>
                <a:lnTo>
                  <a:pt x="256085" y="224555"/>
                </a:lnTo>
                <a:lnTo>
                  <a:pt x="261404" y="215345"/>
                </a:lnTo>
                <a:close/>
                <a:moveTo>
                  <a:pt x="273046" y="215345"/>
                </a:moveTo>
                <a:lnTo>
                  <a:pt x="273046" y="221516"/>
                </a:lnTo>
                <a:lnTo>
                  <a:pt x="270188" y="223127"/>
                </a:lnTo>
                <a:lnTo>
                  <a:pt x="267726" y="224555"/>
                </a:lnTo>
                <a:lnTo>
                  <a:pt x="273046" y="215345"/>
                </a:lnTo>
                <a:close/>
                <a:moveTo>
                  <a:pt x="17418" y="215345"/>
                </a:moveTo>
                <a:lnTo>
                  <a:pt x="17418" y="221516"/>
                </a:lnTo>
                <a:lnTo>
                  <a:pt x="14560" y="223127"/>
                </a:lnTo>
                <a:lnTo>
                  <a:pt x="12098" y="224586"/>
                </a:lnTo>
                <a:lnTo>
                  <a:pt x="17418" y="215345"/>
                </a:lnTo>
                <a:close/>
                <a:moveTo>
                  <a:pt x="29029" y="215345"/>
                </a:moveTo>
                <a:lnTo>
                  <a:pt x="29029" y="221516"/>
                </a:lnTo>
                <a:lnTo>
                  <a:pt x="26172" y="223127"/>
                </a:lnTo>
                <a:lnTo>
                  <a:pt x="23710" y="224586"/>
                </a:lnTo>
                <a:lnTo>
                  <a:pt x="29029" y="215345"/>
                </a:lnTo>
                <a:close/>
                <a:moveTo>
                  <a:pt x="40610" y="215345"/>
                </a:moveTo>
                <a:lnTo>
                  <a:pt x="40610" y="221516"/>
                </a:lnTo>
                <a:lnTo>
                  <a:pt x="37783" y="223127"/>
                </a:lnTo>
                <a:lnTo>
                  <a:pt x="35290" y="224586"/>
                </a:lnTo>
                <a:lnTo>
                  <a:pt x="40610" y="215345"/>
                </a:lnTo>
                <a:close/>
                <a:moveTo>
                  <a:pt x="5898" y="221698"/>
                </a:moveTo>
                <a:lnTo>
                  <a:pt x="8755" y="223339"/>
                </a:lnTo>
                <a:lnTo>
                  <a:pt x="11217" y="224768"/>
                </a:lnTo>
                <a:lnTo>
                  <a:pt x="578" y="224768"/>
                </a:lnTo>
                <a:lnTo>
                  <a:pt x="5898" y="221698"/>
                </a:lnTo>
                <a:close/>
                <a:moveTo>
                  <a:pt x="17509" y="221698"/>
                </a:moveTo>
                <a:lnTo>
                  <a:pt x="20366" y="223339"/>
                </a:lnTo>
                <a:lnTo>
                  <a:pt x="22828" y="224768"/>
                </a:lnTo>
                <a:lnTo>
                  <a:pt x="12190" y="224768"/>
                </a:lnTo>
                <a:lnTo>
                  <a:pt x="14682" y="223339"/>
                </a:lnTo>
                <a:lnTo>
                  <a:pt x="17509" y="221698"/>
                </a:lnTo>
                <a:close/>
                <a:moveTo>
                  <a:pt x="29150" y="221698"/>
                </a:moveTo>
                <a:lnTo>
                  <a:pt x="32008" y="223339"/>
                </a:lnTo>
                <a:lnTo>
                  <a:pt x="34470" y="224768"/>
                </a:lnTo>
                <a:lnTo>
                  <a:pt x="23831" y="224768"/>
                </a:lnTo>
                <a:lnTo>
                  <a:pt x="26293" y="223339"/>
                </a:lnTo>
                <a:lnTo>
                  <a:pt x="29150" y="221698"/>
                </a:lnTo>
                <a:close/>
                <a:moveTo>
                  <a:pt x="40762" y="221698"/>
                </a:moveTo>
                <a:lnTo>
                  <a:pt x="43619" y="223339"/>
                </a:lnTo>
                <a:lnTo>
                  <a:pt x="46081" y="224768"/>
                </a:lnTo>
                <a:lnTo>
                  <a:pt x="35442" y="224768"/>
                </a:lnTo>
                <a:lnTo>
                  <a:pt x="37935" y="223339"/>
                </a:lnTo>
                <a:lnTo>
                  <a:pt x="40762" y="221698"/>
                </a:lnTo>
                <a:close/>
                <a:moveTo>
                  <a:pt x="52403" y="221698"/>
                </a:moveTo>
                <a:lnTo>
                  <a:pt x="55260" y="223339"/>
                </a:lnTo>
                <a:lnTo>
                  <a:pt x="57722" y="224768"/>
                </a:lnTo>
                <a:lnTo>
                  <a:pt x="47084" y="224768"/>
                </a:lnTo>
                <a:lnTo>
                  <a:pt x="49546" y="223339"/>
                </a:lnTo>
                <a:lnTo>
                  <a:pt x="52403" y="221698"/>
                </a:lnTo>
                <a:close/>
                <a:moveTo>
                  <a:pt x="64014" y="221698"/>
                </a:moveTo>
                <a:lnTo>
                  <a:pt x="66871" y="223339"/>
                </a:lnTo>
                <a:lnTo>
                  <a:pt x="69334" y="224768"/>
                </a:lnTo>
                <a:lnTo>
                  <a:pt x="58695" y="224768"/>
                </a:lnTo>
                <a:lnTo>
                  <a:pt x="61187" y="223339"/>
                </a:lnTo>
                <a:lnTo>
                  <a:pt x="64014" y="221698"/>
                </a:lnTo>
                <a:close/>
                <a:moveTo>
                  <a:pt x="75656" y="221698"/>
                </a:moveTo>
                <a:lnTo>
                  <a:pt x="78513" y="223339"/>
                </a:lnTo>
                <a:lnTo>
                  <a:pt x="80975" y="224768"/>
                </a:lnTo>
                <a:lnTo>
                  <a:pt x="70337" y="224768"/>
                </a:lnTo>
                <a:lnTo>
                  <a:pt x="72799" y="223339"/>
                </a:lnTo>
                <a:lnTo>
                  <a:pt x="75656" y="221698"/>
                </a:lnTo>
                <a:close/>
                <a:moveTo>
                  <a:pt x="87237" y="221698"/>
                </a:moveTo>
                <a:lnTo>
                  <a:pt x="90094" y="223339"/>
                </a:lnTo>
                <a:lnTo>
                  <a:pt x="92556" y="224768"/>
                </a:lnTo>
                <a:lnTo>
                  <a:pt x="81917" y="224768"/>
                </a:lnTo>
                <a:lnTo>
                  <a:pt x="84379" y="223339"/>
                </a:lnTo>
                <a:lnTo>
                  <a:pt x="87237" y="221698"/>
                </a:lnTo>
                <a:close/>
                <a:moveTo>
                  <a:pt x="98878" y="221698"/>
                </a:moveTo>
                <a:lnTo>
                  <a:pt x="101705" y="223339"/>
                </a:lnTo>
                <a:lnTo>
                  <a:pt x="104197" y="224768"/>
                </a:lnTo>
                <a:lnTo>
                  <a:pt x="93559" y="224768"/>
                </a:lnTo>
                <a:lnTo>
                  <a:pt x="96021" y="223339"/>
                </a:lnTo>
                <a:lnTo>
                  <a:pt x="98878" y="221698"/>
                </a:lnTo>
                <a:close/>
                <a:moveTo>
                  <a:pt x="110489" y="221698"/>
                </a:moveTo>
                <a:lnTo>
                  <a:pt x="113346" y="223339"/>
                </a:lnTo>
                <a:lnTo>
                  <a:pt x="115809" y="224768"/>
                </a:lnTo>
                <a:lnTo>
                  <a:pt x="105170" y="224768"/>
                </a:lnTo>
                <a:lnTo>
                  <a:pt x="107632" y="223339"/>
                </a:lnTo>
                <a:lnTo>
                  <a:pt x="110489" y="221698"/>
                </a:lnTo>
                <a:close/>
                <a:moveTo>
                  <a:pt x="122131" y="221698"/>
                </a:moveTo>
                <a:lnTo>
                  <a:pt x="124958" y="223339"/>
                </a:lnTo>
                <a:lnTo>
                  <a:pt x="127450" y="224768"/>
                </a:lnTo>
                <a:lnTo>
                  <a:pt x="116812" y="224768"/>
                </a:lnTo>
                <a:lnTo>
                  <a:pt x="119274" y="223339"/>
                </a:lnTo>
                <a:lnTo>
                  <a:pt x="122131" y="221698"/>
                </a:lnTo>
                <a:close/>
                <a:moveTo>
                  <a:pt x="133742" y="221698"/>
                </a:moveTo>
                <a:lnTo>
                  <a:pt x="136599" y="223339"/>
                </a:lnTo>
                <a:lnTo>
                  <a:pt x="139061" y="224768"/>
                </a:lnTo>
                <a:lnTo>
                  <a:pt x="128423" y="224768"/>
                </a:lnTo>
                <a:lnTo>
                  <a:pt x="130885" y="223339"/>
                </a:lnTo>
                <a:lnTo>
                  <a:pt x="133742" y="221698"/>
                </a:lnTo>
                <a:close/>
                <a:moveTo>
                  <a:pt x="145323" y="221698"/>
                </a:moveTo>
                <a:lnTo>
                  <a:pt x="148180" y="223339"/>
                </a:lnTo>
                <a:lnTo>
                  <a:pt x="150642" y="224768"/>
                </a:lnTo>
                <a:lnTo>
                  <a:pt x="140004" y="224768"/>
                </a:lnTo>
                <a:lnTo>
                  <a:pt x="142496" y="223339"/>
                </a:lnTo>
                <a:lnTo>
                  <a:pt x="145323" y="221698"/>
                </a:lnTo>
                <a:close/>
                <a:moveTo>
                  <a:pt x="156964" y="221698"/>
                </a:moveTo>
                <a:lnTo>
                  <a:pt x="159822" y="223339"/>
                </a:lnTo>
                <a:lnTo>
                  <a:pt x="162284" y="224768"/>
                </a:lnTo>
                <a:lnTo>
                  <a:pt x="151645" y="224768"/>
                </a:lnTo>
                <a:lnTo>
                  <a:pt x="154107" y="223339"/>
                </a:lnTo>
                <a:lnTo>
                  <a:pt x="156964" y="221698"/>
                </a:lnTo>
                <a:close/>
                <a:moveTo>
                  <a:pt x="168575" y="221698"/>
                </a:moveTo>
                <a:lnTo>
                  <a:pt x="171433" y="223339"/>
                </a:lnTo>
                <a:lnTo>
                  <a:pt x="173895" y="224768"/>
                </a:lnTo>
                <a:lnTo>
                  <a:pt x="163256" y="224768"/>
                </a:lnTo>
                <a:lnTo>
                  <a:pt x="165749" y="223339"/>
                </a:lnTo>
                <a:lnTo>
                  <a:pt x="168575" y="221698"/>
                </a:lnTo>
                <a:close/>
                <a:moveTo>
                  <a:pt x="180217" y="221698"/>
                </a:moveTo>
                <a:lnTo>
                  <a:pt x="183074" y="223339"/>
                </a:lnTo>
                <a:lnTo>
                  <a:pt x="185536" y="224768"/>
                </a:lnTo>
                <a:lnTo>
                  <a:pt x="174898" y="224768"/>
                </a:lnTo>
                <a:lnTo>
                  <a:pt x="177360" y="223339"/>
                </a:lnTo>
                <a:lnTo>
                  <a:pt x="180217" y="221698"/>
                </a:lnTo>
                <a:close/>
                <a:moveTo>
                  <a:pt x="191828" y="221698"/>
                </a:moveTo>
                <a:lnTo>
                  <a:pt x="194685" y="223339"/>
                </a:lnTo>
                <a:lnTo>
                  <a:pt x="197147" y="224768"/>
                </a:lnTo>
                <a:lnTo>
                  <a:pt x="186509" y="224768"/>
                </a:lnTo>
                <a:lnTo>
                  <a:pt x="189001" y="223339"/>
                </a:lnTo>
                <a:lnTo>
                  <a:pt x="191828" y="221698"/>
                </a:lnTo>
                <a:close/>
                <a:moveTo>
                  <a:pt x="203470" y="221698"/>
                </a:moveTo>
                <a:lnTo>
                  <a:pt x="206327" y="223339"/>
                </a:lnTo>
                <a:lnTo>
                  <a:pt x="208789" y="224768"/>
                </a:lnTo>
                <a:lnTo>
                  <a:pt x="198151" y="224768"/>
                </a:lnTo>
                <a:lnTo>
                  <a:pt x="200613" y="223339"/>
                </a:lnTo>
                <a:lnTo>
                  <a:pt x="203470" y="221698"/>
                </a:lnTo>
                <a:close/>
                <a:moveTo>
                  <a:pt x="215051" y="221698"/>
                </a:moveTo>
                <a:lnTo>
                  <a:pt x="217908" y="223339"/>
                </a:lnTo>
                <a:lnTo>
                  <a:pt x="220370" y="224768"/>
                </a:lnTo>
                <a:lnTo>
                  <a:pt x="209731" y="224768"/>
                </a:lnTo>
                <a:lnTo>
                  <a:pt x="212193" y="223339"/>
                </a:lnTo>
                <a:lnTo>
                  <a:pt x="215051" y="221698"/>
                </a:lnTo>
                <a:close/>
                <a:moveTo>
                  <a:pt x="226692" y="221698"/>
                </a:moveTo>
                <a:lnTo>
                  <a:pt x="229519" y="223339"/>
                </a:lnTo>
                <a:lnTo>
                  <a:pt x="232011" y="224768"/>
                </a:lnTo>
                <a:lnTo>
                  <a:pt x="221373" y="224768"/>
                </a:lnTo>
                <a:lnTo>
                  <a:pt x="223835" y="223339"/>
                </a:lnTo>
                <a:lnTo>
                  <a:pt x="226692" y="221698"/>
                </a:lnTo>
                <a:close/>
                <a:moveTo>
                  <a:pt x="238303" y="221698"/>
                </a:moveTo>
                <a:lnTo>
                  <a:pt x="241160" y="223339"/>
                </a:lnTo>
                <a:lnTo>
                  <a:pt x="243622" y="224768"/>
                </a:lnTo>
                <a:lnTo>
                  <a:pt x="232984" y="224768"/>
                </a:lnTo>
                <a:lnTo>
                  <a:pt x="235446" y="223339"/>
                </a:lnTo>
                <a:lnTo>
                  <a:pt x="238303" y="221698"/>
                </a:lnTo>
                <a:close/>
                <a:moveTo>
                  <a:pt x="249945" y="221698"/>
                </a:moveTo>
                <a:lnTo>
                  <a:pt x="252772" y="223339"/>
                </a:lnTo>
                <a:lnTo>
                  <a:pt x="255264" y="224768"/>
                </a:lnTo>
                <a:lnTo>
                  <a:pt x="244626" y="224768"/>
                </a:lnTo>
                <a:lnTo>
                  <a:pt x="247088" y="223339"/>
                </a:lnTo>
                <a:lnTo>
                  <a:pt x="249945" y="221698"/>
                </a:lnTo>
                <a:close/>
                <a:moveTo>
                  <a:pt x="261556" y="221698"/>
                </a:moveTo>
                <a:lnTo>
                  <a:pt x="264413" y="223339"/>
                </a:lnTo>
                <a:lnTo>
                  <a:pt x="266875" y="224768"/>
                </a:lnTo>
                <a:lnTo>
                  <a:pt x="256237" y="224768"/>
                </a:lnTo>
                <a:lnTo>
                  <a:pt x="258699" y="223339"/>
                </a:lnTo>
                <a:lnTo>
                  <a:pt x="261556" y="221698"/>
                </a:lnTo>
                <a:close/>
                <a:moveTo>
                  <a:pt x="273198" y="221698"/>
                </a:moveTo>
                <a:lnTo>
                  <a:pt x="276024" y="223339"/>
                </a:lnTo>
                <a:lnTo>
                  <a:pt x="278517" y="224768"/>
                </a:lnTo>
                <a:lnTo>
                  <a:pt x="267878" y="224768"/>
                </a:lnTo>
                <a:lnTo>
                  <a:pt x="270340" y="223339"/>
                </a:lnTo>
                <a:lnTo>
                  <a:pt x="273198" y="221698"/>
                </a:lnTo>
                <a:close/>
                <a:moveTo>
                  <a:pt x="11217" y="225042"/>
                </a:moveTo>
                <a:lnTo>
                  <a:pt x="5898" y="228112"/>
                </a:lnTo>
                <a:lnTo>
                  <a:pt x="578" y="225042"/>
                </a:lnTo>
                <a:close/>
                <a:moveTo>
                  <a:pt x="22828" y="225042"/>
                </a:moveTo>
                <a:lnTo>
                  <a:pt x="17509" y="228112"/>
                </a:lnTo>
                <a:lnTo>
                  <a:pt x="12190" y="225042"/>
                </a:lnTo>
                <a:close/>
                <a:moveTo>
                  <a:pt x="34470" y="225042"/>
                </a:moveTo>
                <a:lnTo>
                  <a:pt x="29150" y="228112"/>
                </a:lnTo>
                <a:lnTo>
                  <a:pt x="23831" y="225042"/>
                </a:lnTo>
                <a:close/>
                <a:moveTo>
                  <a:pt x="46081" y="225042"/>
                </a:moveTo>
                <a:lnTo>
                  <a:pt x="40762" y="228112"/>
                </a:lnTo>
                <a:lnTo>
                  <a:pt x="35442" y="225042"/>
                </a:lnTo>
                <a:close/>
                <a:moveTo>
                  <a:pt x="57722" y="225042"/>
                </a:moveTo>
                <a:lnTo>
                  <a:pt x="52403" y="228112"/>
                </a:lnTo>
                <a:lnTo>
                  <a:pt x="47084" y="225042"/>
                </a:lnTo>
                <a:close/>
                <a:moveTo>
                  <a:pt x="69334" y="225042"/>
                </a:moveTo>
                <a:lnTo>
                  <a:pt x="64014" y="228112"/>
                </a:lnTo>
                <a:lnTo>
                  <a:pt x="58695" y="225042"/>
                </a:lnTo>
                <a:close/>
                <a:moveTo>
                  <a:pt x="80945" y="225042"/>
                </a:moveTo>
                <a:lnTo>
                  <a:pt x="75625" y="228112"/>
                </a:lnTo>
                <a:lnTo>
                  <a:pt x="70306" y="225042"/>
                </a:lnTo>
                <a:close/>
                <a:moveTo>
                  <a:pt x="92556" y="225042"/>
                </a:moveTo>
                <a:lnTo>
                  <a:pt x="87237" y="228112"/>
                </a:lnTo>
                <a:lnTo>
                  <a:pt x="81917" y="225042"/>
                </a:lnTo>
                <a:close/>
                <a:moveTo>
                  <a:pt x="104197" y="225042"/>
                </a:moveTo>
                <a:lnTo>
                  <a:pt x="98878" y="228112"/>
                </a:lnTo>
                <a:lnTo>
                  <a:pt x="93559" y="225042"/>
                </a:lnTo>
                <a:close/>
                <a:moveTo>
                  <a:pt x="115809" y="225042"/>
                </a:moveTo>
                <a:lnTo>
                  <a:pt x="110489" y="228112"/>
                </a:lnTo>
                <a:lnTo>
                  <a:pt x="105170" y="225042"/>
                </a:lnTo>
                <a:close/>
                <a:moveTo>
                  <a:pt x="127450" y="225042"/>
                </a:moveTo>
                <a:lnTo>
                  <a:pt x="122131" y="228112"/>
                </a:lnTo>
                <a:lnTo>
                  <a:pt x="116812" y="225042"/>
                </a:lnTo>
                <a:close/>
                <a:moveTo>
                  <a:pt x="139061" y="225042"/>
                </a:moveTo>
                <a:lnTo>
                  <a:pt x="133742" y="228112"/>
                </a:lnTo>
                <a:lnTo>
                  <a:pt x="128423" y="225042"/>
                </a:lnTo>
                <a:close/>
                <a:moveTo>
                  <a:pt x="150642" y="225042"/>
                </a:moveTo>
                <a:lnTo>
                  <a:pt x="145323" y="228112"/>
                </a:lnTo>
                <a:lnTo>
                  <a:pt x="140004" y="225042"/>
                </a:lnTo>
                <a:close/>
                <a:moveTo>
                  <a:pt x="162284" y="225042"/>
                </a:moveTo>
                <a:lnTo>
                  <a:pt x="156964" y="228112"/>
                </a:lnTo>
                <a:lnTo>
                  <a:pt x="151645" y="225042"/>
                </a:lnTo>
                <a:close/>
                <a:moveTo>
                  <a:pt x="173895" y="225042"/>
                </a:moveTo>
                <a:lnTo>
                  <a:pt x="168575" y="228112"/>
                </a:lnTo>
                <a:lnTo>
                  <a:pt x="163256" y="225042"/>
                </a:lnTo>
                <a:close/>
                <a:moveTo>
                  <a:pt x="185536" y="225042"/>
                </a:moveTo>
                <a:lnTo>
                  <a:pt x="180217" y="228112"/>
                </a:lnTo>
                <a:lnTo>
                  <a:pt x="174898" y="225042"/>
                </a:lnTo>
                <a:close/>
                <a:moveTo>
                  <a:pt x="197147" y="225042"/>
                </a:moveTo>
                <a:lnTo>
                  <a:pt x="191828" y="228112"/>
                </a:lnTo>
                <a:lnTo>
                  <a:pt x="186509" y="225042"/>
                </a:lnTo>
                <a:close/>
                <a:moveTo>
                  <a:pt x="208789" y="225042"/>
                </a:moveTo>
                <a:lnTo>
                  <a:pt x="203470" y="228112"/>
                </a:lnTo>
                <a:lnTo>
                  <a:pt x="198151" y="225042"/>
                </a:lnTo>
                <a:close/>
                <a:moveTo>
                  <a:pt x="220370" y="225042"/>
                </a:moveTo>
                <a:lnTo>
                  <a:pt x="215051" y="228112"/>
                </a:lnTo>
                <a:lnTo>
                  <a:pt x="209731" y="225042"/>
                </a:lnTo>
                <a:close/>
                <a:moveTo>
                  <a:pt x="232011" y="225042"/>
                </a:moveTo>
                <a:lnTo>
                  <a:pt x="226692" y="228112"/>
                </a:lnTo>
                <a:lnTo>
                  <a:pt x="221373" y="225042"/>
                </a:lnTo>
                <a:close/>
                <a:moveTo>
                  <a:pt x="243622" y="225042"/>
                </a:moveTo>
                <a:lnTo>
                  <a:pt x="238303" y="228112"/>
                </a:lnTo>
                <a:lnTo>
                  <a:pt x="232984" y="225042"/>
                </a:lnTo>
                <a:close/>
                <a:moveTo>
                  <a:pt x="255264" y="225042"/>
                </a:moveTo>
                <a:lnTo>
                  <a:pt x="249945" y="228112"/>
                </a:lnTo>
                <a:lnTo>
                  <a:pt x="244626" y="225042"/>
                </a:lnTo>
                <a:close/>
                <a:moveTo>
                  <a:pt x="266875" y="225042"/>
                </a:moveTo>
                <a:lnTo>
                  <a:pt x="261556" y="228112"/>
                </a:lnTo>
                <a:lnTo>
                  <a:pt x="256237" y="225042"/>
                </a:lnTo>
                <a:close/>
                <a:moveTo>
                  <a:pt x="278517" y="225042"/>
                </a:moveTo>
                <a:lnTo>
                  <a:pt x="273198" y="228112"/>
                </a:lnTo>
                <a:lnTo>
                  <a:pt x="267878" y="225042"/>
                </a:lnTo>
                <a:close/>
                <a:moveTo>
                  <a:pt x="11369" y="225254"/>
                </a:moveTo>
                <a:lnTo>
                  <a:pt x="6050" y="234464"/>
                </a:lnTo>
                <a:lnTo>
                  <a:pt x="6050" y="228355"/>
                </a:lnTo>
                <a:lnTo>
                  <a:pt x="11369" y="225254"/>
                </a:lnTo>
                <a:close/>
                <a:moveTo>
                  <a:pt x="22980" y="225224"/>
                </a:moveTo>
                <a:lnTo>
                  <a:pt x="17661" y="234464"/>
                </a:lnTo>
                <a:lnTo>
                  <a:pt x="17661" y="228294"/>
                </a:lnTo>
                <a:lnTo>
                  <a:pt x="22980" y="225224"/>
                </a:lnTo>
                <a:close/>
                <a:moveTo>
                  <a:pt x="34622" y="225254"/>
                </a:moveTo>
                <a:lnTo>
                  <a:pt x="29302" y="234464"/>
                </a:lnTo>
                <a:lnTo>
                  <a:pt x="29302" y="228355"/>
                </a:lnTo>
                <a:lnTo>
                  <a:pt x="34622" y="225254"/>
                </a:lnTo>
                <a:close/>
                <a:moveTo>
                  <a:pt x="46202" y="225254"/>
                </a:moveTo>
                <a:lnTo>
                  <a:pt x="40883" y="234464"/>
                </a:lnTo>
                <a:lnTo>
                  <a:pt x="40883" y="228355"/>
                </a:lnTo>
                <a:lnTo>
                  <a:pt x="46202" y="225254"/>
                </a:lnTo>
                <a:close/>
                <a:moveTo>
                  <a:pt x="57844" y="225254"/>
                </a:moveTo>
                <a:lnTo>
                  <a:pt x="52525" y="234464"/>
                </a:lnTo>
                <a:lnTo>
                  <a:pt x="52525" y="228355"/>
                </a:lnTo>
                <a:lnTo>
                  <a:pt x="57844" y="225254"/>
                </a:lnTo>
                <a:close/>
                <a:moveTo>
                  <a:pt x="69455" y="225254"/>
                </a:moveTo>
                <a:lnTo>
                  <a:pt x="64136" y="234464"/>
                </a:lnTo>
                <a:lnTo>
                  <a:pt x="64136" y="228355"/>
                </a:lnTo>
                <a:lnTo>
                  <a:pt x="69455" y="225254"/>
                </a:lnTo>
                <a:close/>
                <a:moveTo>
                  <a:pt x="81097" y="225254"/>
                </a:moveTo>
                <a:lnTo>
                  <a:pt x="75777" y="234464"/>
                </a:lnTo>
                <a:lnTo>
                  <a:pt x="75777" y="228355"/>
                </a:lnTo>
                <a:lnTo>
                  <a:pt x="81097" y="225254"/>
                </a:lnTo>
                <a:close/>
                <a:moveTo>
                  <a:pt x="92708" y="225254"/>
                </a:moveTo>
                <a:lnTo>
                  <a:pt x="87389" y="234464"/>
                </a:lnTo>
                <a:lnTo>
                  <a:pt x="87389" y="228355"/>
                </a:lnTo>
                <a:lnTo>
                  <a:pt x="92708" y="225254"/>
                </a:lnTo>
                <a:close/>
                <a:moveTo>
                  <a:pt x="104349" y="225254"/>
                </a:moveTo>
                <a:lnTo>
                  <a:pt x="99030" y="234464"/>
                </a:lnTo>
                <a:lnTo>
                  <a:pt x="99030" y="228355"/>
                </a:lnTo>
                <a:lnTo>
                  <a:pt x="104349" y="225254"/>
                </a:lnTo>
                <a:close/>
                <a:moveTo>
                  <a:pt x="115930" y="225254"/>
                </a:moveTo>
                <a:lnTo>
                  <a:pt x="110611" y="234464"/>
                </a:lnTo>
                <a:lnTo>
                  <a:pt x="110611" y="228355"/>
                </a:lnTo>
                <a:lnTo>
                  <a:pt x="115930" y="225254"/>
                </a:lnTo>
                <a:close/>
                <a:moveTo>
                  <a:pt x="127541" y="225254"/>
                </a:moveTo>
                <a:lnTo>
                  <a:pt x="122222" y="234464"/>
                </a:lnTo>
                <a:lnTo>
                  <a:pt x="122222" y="228355"/>
                </a:lnTo>
                <a:lnTo>
                  <a:pt x="127541" y="225254"/>
                </a:lnTo>
                <a:close/>
                <a:moveTo>
                  <a:pt x="139183" y="225254"/>
                </a:moveTo>
                <a:lnTo>
                  <a:pt x="133864" y="234464"/>
                </a:lnTo>
                <a:lnTo>
                  <a:pt x="133864" y="228355"/>
                </a:lnTo>
                <a:lnTo>
                  <a:pt x="139183" y="225254"/>
                </a:lnTo>
                <a:close/>
                <a:moveTo>
                  <a:pt x="150794" y="225254"/>
                </a:moveTo>
                <a:lnTo>
                  <a:pt x="145475" y="234464"/>
                </a:lnTo>
                <a:lnTo>
                  <a:pt x="145475" y="228355"/>
                </a:lnTo>
                <a:lnTo>
                  <a:pt x="150794" y="225254"/>
                </a:lnTo>
                <a:close/>
                <a:moveTo>
                  <a:pt x="162436" y="225254"/>
                </a:moveTo>
                <a:lnTo>
                  <a:pt x="157116" y="234464"/>
                </a:lnTo>
                <a:lnTo>
                  <a:pt x="157116" y="228355"/>
                </a:lnTo>
                <a:lnTo>
                  <a:pt x="162436" y="225254"/>
                </a:lnTo>
                <a:close/>
                <a:moveTo>
                  <a:pt x="174047" y="225254"/>
                </a:moveTo>
                <a:lnTo>
                  <a:pt x="168727" y="234464"/>
                </a:lnTo>
                <a:lnTo>
                  <a:pt x="168727" y="228355"/>
                </a:lnTo>
                <a:lnTo>
                  <a:pt x="174047" y="225254"/>
                </a:lnTo>
                <a:close/>
                <a:moveTo>
                  <a:pt x="185658" y="225254"/>
                </a:moveTo>
                <a:lnTo>
                  <a:pt x="180339" y="234464"/>
                </a:lnTo>
                <a:lnTo>
                  <a:pt x="180339" y="228355"/>
                </a:lnTo>
                <a:lnTo>
                  <a:pt x="185658" y="225254"/>
                </a:lnTo>
                <a:close/>
                <a:moveTo>
                  <a:pt x="197269" y="225254"/>
                </a:moveTo>
                <a:lnTo>
                  <a:pt x="191950" y="234464"/>
                </a:lnTo>
                <a:lnTo>
                  <a:pt x="191950" y="228355"/>
                </a:lnTo>
                <a:lnTo>
                  <a:pt x="197269" y="225254"/>
                </a:lnTo>
                <a:close/>
                <a:moveTo>
                  <a:pt x="208911" y="225254"/>
                </a:moveTo>
                <a:lnTo>
                  <a:pt x="203591" y="234464"/>
                </a:lnTo>
                <a:lnTo>
                  <a:pt x="203591" y="228355"/>
                </a:lnTo>
                <a:lnTo>
                  <a:pt x="208911" y="225254"/>
                </a:lnTo>
                <a:close/>
                <a:moveTo>
                  <a:pt x="220522" y="225254"/>
                </a:moveTo>
                <a:lnTo>
                  <a:pt x="215202" y="234464"/>
                </a:lnTo>
                <a:lnTo>
                  <a:pt x="215202" y="228355"/>
                </a:lnTo>
                <a:lnTo>
                  <a:pt x="220522" y="225254"/>
                </a:lnTo>
                <a:close/>
                <a:moveTo>
                  <a:pt x="232163" y="225254"/>
                </a:moveTo>
                <a:lnTo>
                  <a:pt x="226844" y="234464"/>
                </a:lnTo>
                <a:lnTo>
                  <a:pt x="226844" y="228355"/>
                </a:lnTo>
                <a:lnTo>
                  <a:pt x="232163" y="225254"/>
                </a:lnTo>
                <a:close/>
                <a:moveTo>
                  <a:pt x="243774" y="225254"/>
                </a:moveTo>
                <a:lnTo>
                  <a:pt x="238455" y="234464"/>
                </a:lnTo>
                <a:lnTo>
                  <a:pt x="238455" y="228355"/>
                </a:lnTo>
                <a:lnTo>
                  <a:pt x="243774" y="225254"/>
                </a:lnTo>
                <a:close/>
                <a:moveTo>
                  <a:pt x="255355" y="225254"/>
                </a:moveTo>
                <a:lnTo>
                  <a:pt x="250036" y="234464"/>
                </a:lnTo>
                <a:lnTo>
                  <a:pt x="250036" y="228355"/>
                </a:lnTo>
                <a:lnTo>
                  <a:pt x="255355" y="225254"/>
                </a:lnTo>
                <a:close/>
                <a:moveTo>
                  <a:pt x="266997" y="225254"/>
                </a:moveTo>
                <a:lnTo>
                  <a:pt x="261678" y="234464"/>
                </a:lnTo>
                <a:lnTo>
                  <a:pt x="261678" y="228355"/>
                </a:lnTo>
                <a:lnTo>
                  <a:pt x="266997" y="225254"/>
                </a:lnTo>
                <a:close/>
                <a:moveTo>
                  <a:pt x="278608" y="225254"/>
                </a:moveTo>
                <a:lnTo>
                  <a:pt x="273289" y="234464"/>
                </a:lnTo>
                <a:lnTo>
                  <a:pt x="273289" y="228355"/>
                </a:lnTo>
                <a:lnTo>
                  <a:pt x="278608" y="225254"/>
                </a:lnTo>
                <a:close/>
                <a:moveTo>
                  <a:pt x="457" y="225315"/>
                </a:moveTo>
                <a:lnTo>
                  <a:pt x="5776" y="228355"/>
                </a:lnTo>
                <a:lnTo>
                  <a:pt x="5776" y="234495"/>
                </a:lnTo>
                <a:lnTo>
                  <a:pt x="457" y="225315"/>
                </a:lnTo>
                <a:close/>
                <a:moveTo>
                  <a:pt x="12098" y="225315"/>
                </a:moveTo>
                <a:lnTo>
                  <a:pt x="17418" y="228355"/>
                </a:lnTo>
                <a:lnTo>
                  <a:pt x="17418" y="234495"/>
                </a:lnTo>
                <a:lnTo>
                  <a:pt x="12098" y="225315"/>
                </a:lnTo>
                <a:close/>
                <a:moveTo>
                  <a:pt x="23710" y="225315"/>
                </a:moveTo>
                <a:lnTo>
                  <a:pt x="29029" y="228355"/>
                </a:lnTo>
                <a:lnTo>
                  <a:pt x="29029" y="234495"/>
                </a:lnTo>
                <a:lnTo>
                  <a:pt x="23710" y="225315"/>
                </a:lnTo>
                <a:close/>
                <a:moveTo>
                  <a:pt x="35290" y="225315"/>
                </a:moveTo>
                <a:lnTo>
                  <a:pt x="40610" y="228355"/>
                </a:lnTo>
                <a:lnTo>
                  <a:pt x="40610" y="234495"/>
                </a:lnTo>
                <a:lnTo>
                  <a:pt x="35290" y="225315"/>
                </a:lnTo>
                <a:close/>
                <a:moveTo>
                  <a:pt x="46932" y="225315"/>
                </a:moveTo>
                <a:lnTo>
                  <a:pt x="52251" y="228355"/>
                </a:lnTo>
                <a:lnTo>
                  <a:pt x="52251" y="234495"/>
                </a:lnTo>
                <a:lnTo>
                  <a:pt x="46932" y="225315"/>
                </a:lnTo>
                <a:close/>
                <a:moveTo>
                  <a:pt x="58543" y="225315"/>
                </a:moveTo>
                <a:lnTo>
                  <a:pt x="63862" y="228355"/>
                </a:lnTo>
                <a:lnTo>
                  <a:pt x="63862" y="234495"/>
                </a:lnTo>
                <a:lnTo>
                  <a:pt x="58543" y="225315"/>
                </a:lnTo>
                <a:close/>
                <a:moveTo>
                  <a:pt x="70185" y="225315"/>
                </a:moveTo>
                <a:lnTo>
                  <a:pt x="75504" y="228355"/>
                </a:lnTo>
                <a:lnTo>
                  <a:pt x="75504" y="234495"/>
                </a:lnTo>
                <a:lnTo>
                  <a:pt x="70185" y="225315"/>
                </a:lnTo>
                <a:close/>
                <a:moveTo>
                  <a:pt x="81796" y="225315"/>
                </a:moveTo>
                <a:lnTo>
                  <a:pt x="87115" y="228355"/>
                </a:lnTo>
                <a:lnTo>
                  <a:pt x="87115" y="234495"/>
                </a:lnTo>
                <a:lnTo>
                  <a:pt x="81796" y="225315"/>
                </a:lnTo>
                <a:close/>
                <a:moveTo>
                  <a:pt x="93437" y="225315"/>
                </a:moveTo>
                <a:lnTo>
                  <a:pt x="98757" y="228355"/>
                </a:lnTo>
                <a:lnTo>
                  <a:pt x="98757" y="234495"/>
                </a:lnTo>
                <a:lnTo>
                  <a:pt x="93437" y="225315"/>
                </a:lnTo>
                <a:close/>
                <a:moveTo>
                  <a:pt x="105018" y="225315"/>
                </a:moveTo>
                <a:lnTo>
                  <a:pt x="110337" y="228355"/>
                </a:lnTo>
                <a:lnTo>
                  <a:pt x="110337" y="234495"/>
                </a:lnTo>
                <a:lnTo>
                  <a:pt x="105018" y="225315"/>
                </a:lnTo>
                <a:close/>
                <a:moveTo>
                  <a:pt x="116660" y="225315"/>
                </a:moveTo>
                <a:lnTo>
                  <a:pt x="121979" y="228355"/>
                </a:lnTo>
                <a:lnTo>
                  <a:pt x="121979" y="234495"/>
                </a:lnTo>
                <a:lnTo>
                  <a:pt x="116660" y="225315"/>
                </a:lnTo>
                <a:close/>
                <a:moveTo>
                  <a:pt x="128271" y="225315"/>
                </a:moveTo>
                <a:lnTo>
                  <a:pt x="133590" y="228355"/>
                </a:lnTo>
                <a:lnTo>
                  <a:pt x="133590" y="234495"/>
                </a:lnTo>
                <a:lnTo>
                  <a:pt x="128271" y="225315"/>
                </a:lnTo>
                <a:close/>
                <a:moveTo>
                  <a:pt x="139912" y="225315"/>
                </a:moveTo>
                <a:lnTo>
                  <a:pt x="145232" y="228355"/>
                </a:lnTo>
                <a:lnTo>
                  <a:pt x="145232" y="234495"/>
                </a:lnTo>
                <a:lnTo>
                  <a:pt x="139912" y="225315"/>
                </a:lnTo>
                <a:close/>
                <a:moveTo>
                  <a:pt x="151523" y="225315"/>
                </a:moveTo>
                <a:lnTo>
                  <a:pt x="156843" y="228355"/>
                </a:lnTo>
                <a:lnTo>
                  <a:pt x="156843" y="234495"/>
                </a:lnTo>
                <a:lnTo>
                  <a:pt x="151523" y="225315"/>
                </a:lnTo>
                <a:close/>
                <a:moveTo>
                  <a:pt x="163165" y="225315"/>
                </a:moveTo>
                <a:lnTo>
                  <a:pt x="168484" y="228355"/>
                </a:lnTo>
                <a:lnTo>
                  <a:pt x="168484" y="234495"/>
                </a:lnTo>
                <a:lnTo>
                  <a:pt x="163165" y="225315"/>
                </a:lnTo>
                <a:close/>
                <a:moveTo>
                  <a:pt x="174746" y="225315"/>
                </a:moveTo>
                <a:lnTo>
                  <a:pt x="180065" y="228355"/>
                </a:lnTo>
                <a:lnTo>
                  <a:pt x="180065" y="234495"/>
                </a:lnTo>
                <a:lnTo>
                  <a:pt x="174746" y="225315"/>
                </a:lnTo>
                <a:close/>
                <a:moveTo>
                  <a:pt x="186357" y="225315"/>
                </a:moveTo>
                <a:lnTo>
                  <a:pt x="191676" y="228355"/>
                </a:lnTo>
                <a:lnTo>
                  <a:pt x="191676" y="234495"/>
                </a:lnTo>
                <a:lnTo>
                  <a:pt x="186357" y="225315"/>
                </a:lnTo>
                <a:close/>
                <a:moveTo>
                  <a:pt x="197999" y="225315"/>
                </a:moveTo>
                <a:lnTo>
                  <a:pt x="203318" y="228355"/>
                </a:lnTo>
                <a:lnTo>
                  <a:pt x="203318" y="234495"/>
                </a:lnTo>
                <a:lnTo>
                  <a:pt x="197999" y="225315"/>
                </a:lnTo>
                <a:close/>
                <a:moveTo>
                  <a:pt x="209610" y="225315"/>
                </a:moveTo>
                <a:lnTo>
                  <a:pt x="214929" y="228355"/>
                </a:lnTo>
                <a:lnTo>
                  <a:pt x="214929" y="234495"/>
                </a:lnTo>
                <a:lnTo>
                  <a:pt x="209610" y="225315"/>
                </a:lnTo>
                <a:close/>
                <a:moveTo>
                  <a:pt x="221251" y="225315"/>
                </a:moveTo>
                <a:lnTo>
                  <a:pt x="226570" y="228355"/>
                </a:lnTo>
                <a:lnTo>
                  <a:pt x="226570" y="234495"/>
                </a:lnTo>
                <a:lnTo>
                  <a:pt x="221251" y="225315"/>
                </a:lnTo>
                <a:close/>
                <a:moveTo>
                  <a:pt x="232862" y="225315"/>
                </a:moveTo>
                <a:lnTo>
                  <a:pt x="238182" y="228355"/>
                </a:lnTo>
                <a:lnTo>
                  <a:pt x="238182" y="234495"/>
                </a:lnTo>
                <a:lnTo>
                  <a:pt x="232862" y="225315"/>
                </a:lnTo>
                <a:close/>
                <a:moveTo>
                  <a:pt x="244474" y="225254"/>
                </a:moveTo>
                <a:lnTo>
                  <a:pt x="249793" y="228355"/>
                </a:lnTo>
                <a:lnTo>
                  <a:pt x="249793" y="234495"/>
                </a:lnTo>
                <a:lnTo>
                  <a:pt x="244474" y="225254"/>
                </a:lnTo>
                <a:close/>
                <a:moveTo>
                  <a:pt x="256085" y="225254"/>
                </a:moveTo>
                <a:lnTo>
                  <a:pt x="261404" y="228355"/>
                </a:lnTo>
                <a:lnTo>
                  <a:pt x="261404" y="234495"/>
                </a:lnTo>
                <a:lnTo>
                  <a:pt x="256085" y="225254"/>
                </a:lnTo>
                <a:close/>
                <a:moveTo>
                  <a:pt x="267726" y="225254"/>
                </a:moveTo>
                <a:lnTo>
                  <a:pt x="273046" y="228355"/>
                </a:lnTo>
                <a:lnTo>
                  <a:pt x="273046" y="234495"/>
                </a:lnTo>
                <a:lnTo>
                  <a:pt x="267726" y="225254"/>
                </a:lnTo>
                <a:close/>
                <a:moveTo>
                  <a:pt x="214" y="225376"/>
                </a:moveTo>
                <a:lnTo>
                  <a:pt x="214" y="231485"/>
                </a:lnTo>
                <a:lnTo>
                  <a:pt x="5563" y="234586"/>
                </a:lnTo>
                <a:lnTo>
                  <a:pt x="5473" y="234429"/>
                </a:lnTo>
                <a:lnTo>
                  <a:pt x="5473" y="234429"/>
                </a:lnTo>
                <a:lnTo>
                  <a:pt x="396" y="231485"/>
                </a:lnTo>
                <a:cubicBezTo>
                  <a:pt x="335" y="231455"/>
                  <a:pt x="305" y="231425"/>
                  <a:pt x="305" y="231394"/>
                </a:cubicBezTo>
                <a:lnTo>
                  <a:pt x="305" y="225481"/>
                </a:lnTo>
                <a:lnTo>
                  <a:pt x="305" y="225481"/>
                </a:lnTo>
                <a:lnTo>
                  <a:pt x="244" y="225376"/>
                </a:lnTo>
                <a:close/>
                <a:moveTo>
                  <a:pt x="35108" y="225376"/>
                </a:moveTo>
                <a:lnTo>
                  <a:pt x="40427" y="234586"/>
                </a:lnTo>
                <a:lnTo>
                  <a:pt x="35108" y="231546"/>
                </a:lnTo>
                <a:lnTo>
                  <a:pt x="35108" y="225376"/>
                </a:lnTo>
                <a:close/>
                <a:moveTo>
                  <a:pt x="46689" y="225376"/>
                </a:moveTo>
                <a:lnTo>
                  <a:pt x="52008" y="234586"/>
                </a:lnTo>
                <a:lnTo>
                  <a:pt x="46689" y="231485"/>
                </a:lnTo>
                <a:lnTo>
                  <a:pt x="46689" y="225376"/>
                </a:lnTo>
                <a:close/>
                <a:moveTo>
                  <a:pt x="58330" y="225376"/>
                </a:moveTo>
                <a:lnTo>
                  <a:pt x="63650" y="234586"/>
                </a:lnTo>
                <a:lnTo>
                  <a:pt x="58330" y="231485"/>
                </a:lnTo>
                <a:lnTo>
                  <a:pt x="58330" y="225376"/>
                </a:lnTo>
                <a:close/>
                <a:moveTo>
                  <a:pt x="69941" y="225376"/>
                </a:moveTo>
                <a:lnTo>
                  <a:pt x="75261" y="234586"/>
                </a:lnTo>
                <a:lnTo>
                  <a:pt x="69941" y="231485"/>
                </a:lnTo>
                <a:lnTo>
                  <a:pt x="69941" y="225376"/>
                </a:lnTo>
                <a:close/>
                <a:moveTo>
                  <a:pt x="81583" y="225376"/>
                </a:moveTo>
                <a:lnTo>
                  <a:pt x="86902" y="234586"/>
                </a:lnTo>
                <a:lnTo>
                  <a:pt x="81583" y="231485"/>
                </a:lnTo>
                <a:lnTo>
                  <a:pt x="81583" y="225376"/>
                </a:lnTo>
                <a:close/>
                <a:moveTo>
                  <a:pt x="93194" y="225376"/>
                </a:moveTo>
                <a:lnTo>
                  <a:pt x="98513" y="234586"/>
                </a:lnTo>
                <a:lnTo>
                  <a:pt x="93194" y="231485"/>
                </a:lnTo>
                <a:lnTo>
                  <a:pt x="93194" y="225376"/>
                </a:lnTo>
                <a:close/>
                <a:moveTo>
                  <a:pt x="104836" y="225376"/>
                </a:moveTo>
                <a:lnTo>
                  <a:pt x="110155" y="234586"/>
                </a:lnTo>
                <a:lnTo>
                  <a:pt x="104836" y="231485"/>
                </a:lnTo>
                <a:lnTo>
                  <a:pt x="104836" y="225376"/>
                </a:lnTo>
                <a:close/>
                <a:moveTo>
                  <a:pt x="116416" y="225376"/>
                </a:moveTo>
                <a:lnTo>
                  <a:pt x="121736" y="234586"/>
                </a:lnTo>
                <a:lnTo>
                  <a:pt x="116416" y="231485"/>
                </a:lnTo>
                <a:lnTo>
                  <a:pt x="116416" y="225376"/>
                </a:lnTo>
                <a:close/>
                <a:moveTo>
                  <a:pt x="128058" y="225376"/>
                </a:moveTo>
                <a:lnTo>
                  <a:pt x="133377" y="234586"/>
                </a:lnTo>
                <a:lnTo>
                  <a:pt x="128058" y="231485"/>
                </a:lnTo>
                <a:lnTo>
                  <a:pt x="128058" y="225376"/>
                </a:lnTo>
                <a:close/>
                <a:moveTo>
                  <a:pt x="139669" y="225376"/>
                </a:moveTo>
                <a:lnTo>
                  <a:pt x="144988" y="234586"/>
                </a:lnTo>
                <a:lnTo>
                  <a:pt x="139669" y="231485"/>
                </a:lnTo>
                <a:lnTo>
                  <a:pt x="139669" y="225376"/>
                </a:lnTo>
                <a:close/>
                <a:moveTo>
                  <a:pt x="151311" y="225376"/>
                </a:moveTo>
                <a:lnTo>
                  <a:pt x="156630" y="234586"/>
                </a:lnTo>
                <a:lnTo>
                  <a:pt x="151311" y="231485"/>
                </a:lnTo>
                <a:lnTo>
                  <a:pt x="151311" y="225376"/>
                </a:lnTo>
                <a:close/>
                <a:moveTo>
                  <a:pt x="162922" y="225376"/>
                </a:moveTo>
                <a:lnTo>
                  <a:pt x="168241" y="234586"/>
                </a:lnTo>
                <a:lnTo>
                  <a:pt x="162922" y="231485"/>
                </a:lnTo>
                <a:lnTo>
                  <a:pt x="162922" y="225376"/>
                </a:lnTo>
                <a:close/>
                <a:moveTo>
                  <a:pt x="174503" y="225376"/>
                </a:moveTo>
                <a:lnTo>
                  <a:pt x="179822" y="234586"/>
                </a:lnTo>
                <a:lnTo>
                  <a:pt x="174503" y="231485"/>
                </a:lnTo>
                <a:lnTo>
                  <a:pt x="174503" y="225376"/>
                </a:lnTo>
                <a:close/>
                <a:moveTo>
                  <a:pt x="186144" y="225376"/>
                </a:moveTo>
                <a:lnTo>
                  <a:pt x="191463" y="234586"/>
                </a:lnTo>
                <a:lnTo>
                  <a:pt x="186144" y="231485"/>
                </a:lnTo>
                <a:lnTo>
                  <a:pt x="186144" y="225376"/>
                </a:lnTo>
                <a:close/>
                <a:moveTo>
                  <a:pt x="197755" y="225376"/>
                </a:moveTo>
                <a:lnTo>
                  <a:pt x="203075" y="234586"/>
                </a:lnTo>
                <a:lnTo>
                  <a:pt x="197755" y="231485"/>
                </a:lnTo>
                <a:lnTo>
                  <a:pt x="197755" y="225376"/>
                </a:lnTo>
                <a:close/>
                <a:moveTo>
                  <a:pt x="209397" y="225376"/>
                </a:moveTo>
                <a:lnTo>
                  <a:pt x="214716" y="234586"/>
                </a:lnTo>
                <a:lnTo>
                  <a:pt x="209397" y="231485"/>
                </a:lnTo>
                <a:lnTo>
                  <a:pt x="209397" y="225376"/>
                </a:lnTo>
                <a:close/>
                <a:moveTo>
                  <a:pt x="221008" y="225376"/>
                </a:moveTo>
                <a:lnTo>
                  <a:pt x="226327" y="234586"/>
                </a:lnTo>
                <a:lnTo>
                  <a:pt x="221008" y="231485"/>
                </a:lnTo>
                <a:lnTo>
                  <a:pt x="221008" y="225376"/>
                </a:lnTo>
                <a:close/>
                <a:moveTo>
                  <a:pt x="232650" y="225376"/>
                </a:moveTo>
                <a:lnTo>
                  <a:pt x="237969" y="234586"/>
                </a:lnTo>
                <a:lnTo>
                  <a:pt x="232650" y="231485"/>
                </a:lnTo>
                <a:lnTo>
                  <a:pt x="232650" y="225376"/>
                </a:lnTo>
                <a:close/>
                <a:moveTo>
                  <a:pt x="244230" y="225376"/>
                </a:moveTo>
                <a:lnTo>
                  <a:pt x="249550" y="234586"/>
                </a:lnTo>
                <a:lnTo>
                  <a:pt x="244230" y="231485"/>
                </a:lnTo>
                <a:lnTo>
                  <a:pt x="244230" y="225376"/>
                </a:lnTo>
                <a:close/>
                <a:moveTo>
                  <a:pt x="255872" y="225376"/>
                </a:moveTo>
                <a:lnTo>
                  <a:pt x="261191" y="234586"/>
                </a:lnTo>
                <a:lnTo>
                  <a:pt x="255872" y="231546"/>
                </a:lnTo>
                <a:lnTo>
                  <a:pt x="255872" y="225376"/>
                </a:lnTo>
                <a:close/>
                <a:moveTo>
                  <a:pt x="267483" y="225376"/>
                </a:moveTo>
                <a:lnTo>
                  <a:pt x="272802" y="234586"/>
                </a:lnTo>
                <a:lnTo>
                  <a:pt x="267483" y="231546"/>
                </a:lnTo>
                <a:lnTo>
                  <a:pt x="267483" y="225376"/>
                </a:lnTo>
                <a:close/>
                <a:moveTo>
                  <a:pt x="267210" y="225406"/>
                </a:moveTo>
                <a:lnTo>
                  <a:pt x="267210" y="231546"/>
                </a:lnTo>
                <a:lnTo>
                  <a:pt x="261890" y="234616"/>
                </a:lnTo>
                <a:lnTo>
                  <a:pt x="261890" y="234616"/>
                </a:lnTo>
                <a:lnTo>
                  <a:pt x="267210" y="225406"/>
                </a:lnTo>
                <a:close/>
                <a:moveTo>
                  <a:pt x="278851" y="225406"/>
                </a:moveTo>
                <a:lnTo>
                  <a:pt x="278851" y="231546"/>
                </a:lnTo>
                <a:lnTo>
                  <a:pt x="273532" y="234616"/>
                </a:lnTo>
                <a:lnTo>
                  <a:pt x="273532" y="234616"/>
                </a:lnTo>
                <a:lnTo>
                  <a:pt x="278851" y="225406"/>
                </a:lnTo>
                <a:close/>
                <a:moveTo>
                  <a:pt x="11582" y="225376"/>
                </a:moveTo>
                <a:lnTo>
                  <a:pt x="11582" y="231546"/>
                </a:lnTo>
                <a:lnTo>
                  <a:pt x="6262" y="234616"/>
                </a:lnTo>
                <a:lnTo>
                  <a:pt x="6262" y="234616"/>
                </a:lnTo>
                <a:lnTo>
                  <a:pt x="11582" y="225376"/>
                </a:lnTo>
                <a:close/>
                <a:moveTo>
                  <a:pt x="11855" y="225376"/>
                </a:moveTo>
                <a:lnTo>
                  <a:pt x="17174" y="234616"/>
                </a:lnTo>
                <a:lnTo>
                  <a:pt x="11855" y="231546"/>
                </a:lnTo>
                <a:lnTo>
                  <a:pt x="11855" y="225376"/>
                </a:lnTo>
                <a:close/>
                <a:moveTo>
                  <a:pt x="23223" y="225406"/>
                </a:moveTo>
                <a:lnTo>
                  <a:pt x="23223" y="231546"/>
                </a:lnTo>
                <a:lnTo>
                  <a:pt x="17904" y="234616"/>
                </a:lnTo>
                <a:lnTo>
                  <a:pt x="23223" y="225406"/>
                </a:lnTo>
                <a:close/>
                <a:moveTo>
                  <a:pt x="23497" y="225376"/>
                </a:moveTo>
                <a:lnTo>
                  <a:pt x="28816" y="234616"/>
                </a:lnTo>
                <a:lnTo>
                  <a:pt x="23497" y="231546"/>
                </a:lnTo>
                <a:lnTo>
                  <a:pt x="23497" y="225376"/>
                </a:lnTo>
                <a:close/>
                <a:moveTo>
                  <a:pt x="34834" y="225376"/>
                </a:moveTo>
                <a:lnTo>
                  <a:pt x="34834" y="231546"/>
                </a:lnTo>
                <a:lnTo>
                  <a:pt x="29515" y="234616"/>
                </a:lnTo>
                <a:lnTo>
                  <a:pt x="34834" y="225376"/>
                </a:lnTo>
                <a:close/>
                <a:moveTo>
                  <a:pt x="46446" y="225376"/>
                </a:moveTo>
                <a:lnTo>
                  <a:pt x="46446" y="231546"/>
                </a:lnTo>
                <a:lnTo>
                  <a:pt x="41126" y="234616"/>
                </a:lnTo>
                <a:lnTo>
                  <a:pt x="46446" y="225376"/>
                </a:lnTo>
                <a:close/>
                <a:moveTo>
                  <a:pt x="58057" y="225376"/>
                </a:moveTo>
                <a:lnTo>
                  <a:pt x="58057" y="231546"/>
                </a:lnTo>
                <a:lnTo>
                  <a:pt x="52737" y="234616"/>
                </a:lnTo>
                <a:lnTo>
                  <a:pt x="58057" y="225376"/>
                </a:lnTo>
                <a:close/>
                <a:moveTo>
                  <a:pt x="69698" y="225376"/>
                </a:moveTo>
                <a:lnTo>
                  <a:pt x="69698" y="231546"/>
                </a:lnTo>
                <a:lnTo>
                  <a:pt x="64379" y="234616"/>
                </a:lnTo>
                <a:lnTo>
                  <a:pt x="69698" y="225376"/>
                </a:lnTo>
                <a:close/>
                <a:moveTo>
                  <a:pt x="81309" y="225376"/>
                </a:moveTo>
                <a:lnTo>
                  <a:pt x="81309" y="231546"/>
                </a:lnTo>
                <a:lnTo>
                  <a:pt x="75990" y="234616"/>
                </a:lnTo>
                <a:lnTo>
                  <a:pt x="81309" y="225376"/>
                </a:lnTo>
                <a:close/>
                <a:moveTo>
                  <a:pt x="92951" y="225376"/>
                </a:moveTo>
                <a:lnTo>
                  <a:pt x="92951" y="231546"/>
                </a:lnTo>
                <a:lnTo>
                  <a:pt x="87632" y="234616"/>
                </a:lnTo>
                <a:lnTo>
                  <a:pt x="92951" y="225376"/>
                </a:lnTo>
                <a:close/>
                <a:moveTo>
                  <a:pt x="104562" y="225376"/>
                </a:moveTo>
                <a:lnTo>
                  <a:pt x="104562" y="231546"/>
                </a:lnTo>
                <a:lnTo>
                  <a:pt x="99243" y="234616"/>
                </a:lnTo>
                <a:lnTo>
                  <a:pt x="104562" y="225376"/>
                </a:lnTo>
                <a:close/>
                <a:moveTo>
                  <a:pt x="116143" y="225376"/>
                </a:moveTo>
                <a:lnTo>
                  <a:pt x="116143" y="231546"/>
                </a:lnTo>
                <a:lnTo>
                  <a:pt x="110824" y="234616"/>
                </a:lnTo>
                <a:lnTo>
                  <a:pt x="116143" y="225376"/>
                </a:lnTo>
                <a:close/>
                <a:moveTo>
                  <a:pt x="127784" y="225376"/>
                </a:moveTo>
                <a:lnTo>
                  <a:pt x="127784" y="231546"/>
                </a:lnTo>
                <a:lnTo>
                  <a:pt x="122465" y="234616"/>
                </a:lnTo>
                <a:lnTo>
                  <a:pt x="127784" y="225376"/>
                </a:lnTo>
                <a:close/>
                <a:moveTo>
                  <a:pt x="139396" y="225376"/>
                </a:moveTo>
                <a:lnTo>
                  <a:pt x="139396" y="231546"/>
                </a:lnTo>
                <a:lnTo>
                  <a:pt x="134076" y="234616"/>
                </a:lnTo>
                <a:lnTo>
                  <a:pt x="139396" y="225376"/>
                </a:lnTo>
                <a:close/>
                <a:moveTo>
                  <a:pt x="151037" y="225376"/>
                </a:moveTo>
                <a:lnTo>
                  <a:pt x="151037" y="231546"/>
                </a:lnTo>
                <a:lnTo>
                  <a:pt x="145718" y="234616"/>
                </a:lnTo>
                <a:lnTo>
                  <a:pt x="151037" y="225376"/>
                </a:lnTo>
                <a:close/>
                <a:moveTo>
                  <a:pt x="162648" y="225376"/>
                </a:moveTo>
                <a:lnTo>
                  <a:pt x="162648" y="231546"/>
                </a:lnTo>
                <a:lnTo>
                  <a:pt x="157329" y="234616"/>
                </a:lnTo>
                <a:lnTo>
                  <a:pt x="162648" y="225376"/>
                </a:lnTo>
                <a:close/>
                <a:moveTo>
                  <a:pt x="174290" y="225376"/>
                </a:moveTo>
                <a:lnTo>
                  <a:pt x="174290" y="231546"/>
                </a:lnTo>
                <a:lnTo>
                  <a:pt x="168971" y="234616"/>
                </a:lnTo>
                <a:lnTo>
                  <a:pt x="174290" y="225376"/>
                </a:lnTo>
                <a:close/>
                <a:moveTo>
                  <a:pt x="185871" y="225406"/>
                </a:moveTo>
                <a:lnTo>
                  <a:pt x="185871" y="231546"/>
                </a:lnTo>
                <a:lnTo>
                  <a:pt x="180551" y="234616"/>
                </a:lnTo>
                <a:lnTo>
                  <a:pt x="185871" y="225406"/>
                </a:lnTo>
                <a:close/>
                <a:moveTo>
                  <a:pt x="197512" y="225376"/>
                </a:moveTo>
                <a:lnTo>
                  <a:pt x="197512" y="231546"/>
                </a:lnTo>
                <a:lnTo>
                  <a:pt x="192193" y="234616"/>
                </a:lnTo>
                <a:lnTo>
                  <a:pt x="197512" y="225376"/>
                </a:lnTo>
                <a:close/>
                <a:moveTo>
                  <a:pt x="209123" y="225376"/>
                </a:moveTo>
                <a:lnTo>
                  <a:pt x="209123" y="231546"/>
                </a:lnTo>
                <a:lnTo>
                  <a:pt x="203804" y="234616"/>
                </a:lnTo>
                <a:lnTo>
                  <a:pt x="209123" y="225376"/>
                </a:lnTo>
                <a:close/>
                <a:moveTo>
                  <a:pt x="220765" y="225376"/>
                </a:moveTo>
                <a:lnTo>
                  <a:pt x="220765" y="231546"/>
                </a:lnTo>
                <a:lnTo>
                  <a:pt x="215446" y="234616"/>
                </a:lnTo>
                <a:lnTo>
                  <a:pt x="220765" y="225376"/>
                </a:lnTo>
                <a:close/>
                <a:moveTo>
                  <a:pt x="232376" y="225376"/>
                </a:moveTo>
                <a:lnTo>
                  <a:pt x="232376" y="231546"/>
                </a:lnTo>
                <a:lnTo>
                  <a:pt x="227057" y="234616"/>
                </a:lnTo>
                <a:lnTo>
                  <a:pt x="232376" y="225376"/>
                </a:lnTo>
                <a:close/>
                <a:moveTo>
                  <a:pt x="243957" y="225376"/>
                </a:moveTo>
                <a:lnTo>
                  <a:pt x="243957" y="231546"/>
                </a:lnTo>
                <a:lnTo>
                  <a:pt x="238638" y="234616"/>
                </a:lnTo>
                <a:lnTo>
                  <a:pt x="243957" y="225376"/>
                </a:lnTo>
                <a:close/>
                <a:moveTo>
                  <a:pt x="255598" y="225406"/>
                </a:moveTo>
                <a:lnTo>
                  <a:pt x="255598" y="231546"/>
                </a:lnTo>
                <a:lnTo>
                  <a:pt x="250279" y="234616"/>
                </a:lnTo>
                <a:lnTo>
                  <a:pt x="255598" y="225406"/>
                </a:lnTo>
                <a:close/>
                <a:moveTo>
                  <a:pt x="11703" y="231759"/>
                </a:moveTo>
                <a:lnTo>
                  <a:pt x="17023" y="234829"/>
                </a:lnTo>
                <a:lnTo>
                  <a:pt x="6384" y="234829"/>
                </a:lnTo>
                <a:lnTo>
                  <a:pt x="11703" y="231759"/>
                </a:lnTo>
                <a:close/>
                <a:moveTo>
                  <a:pt x="23345" y="231759"/>
                </a:moveTo>
                <a:lnTo>
                  <a:pt x="28664" y="234829"/>
                </a:lnTo>
                <a:lnTo>
                  <a:pt x="18026" y="234829"/>
                </a:lnTo>
                <a:lnTo>
                  <a:pt x="23345" y="231759"/>
                </a:lnTo>
                <a:close/>
                <a:moveTo>
                  <a:pt x="34956" y="231759"/>
                </a:moveTo>
                <a:lnTo>
                  <a:pt x="40275" y="234829"/>
                </a:lnTo>
                <a:lnTo>
                  <a:pt x="29637" y="234829"/>
                </a:lnTo>
                <a:lnTo>
                  <a:pt x="34956" y="231759"/>
                </a:lnTo>
                <a:close/>
                <a:moveTo>
                  <a:pt x="46598" y="231759"/>
                </a:moveTo>
                <a:lnTo>
                  <a:pt x="51886" y="234829"/>
                </a:lnTo>
                <a:lnTo>
                  <a:pt x="41278" y="234829"/>
                </a:lnTo>
                <a:lnTo>
                  <a:pt x="46598" y="231759"/>
                </a:lnTo>
                <a:close/>
                <a:moveTo>
                  <a:pt x="58209" y="231759"/>
                </a:moveTo>
                <a:lnTo>
                  <a:pt x="63528" y="234829"/>
                </a:lnTo>
                <a:lnTo>
                  <a:pt x="52889" y="234829"/>
                </a:lnTo>
                <a:lnTo>
                  <a:pt x="58209" y="231759"/>
                </a:lnTo>
                <a:close/>
                <a:moveTo>
                  <a:pt x="69850" y="231759"/>
                </a:moveTo>
                <a:lnTo>
                  <a:pt x="75169" y="234829"/>
                </a:lnTo>
                <a:lnTo>
                  <a:pt x="64531" y="234829"/>
                </a:lnTo>
                <a:lnTo>
                  <a:pt x="69850" y="231759"/>
                </a:lnTo>
                <a:close/>
                <a:moveTo>
                  <a:pt x="81431" y="231759"/>
                </a:moveTo>
                <a:lnTo>
                  <a:pt x="86750" y="234829"/>
                </a:lnTo>
                <a:lnTo>
                  <a:pt x="76112" y="234829"/>
                </a:lnTo>
                <a:lnTo>
                  <a:pt x="81431" y="231759"/>
                </a:lnTo>
                <a:close/>
                <a:moveTo>
                  <a:pt x="93042" y="231759"/>
                </a:moveTo>
                <a:lnTo>
                  <a:pt x="98361" y="234829"/>
                </a:lnTo>
                <a:lnTo>
                  <a:pt x="87723" y="234829"/>
                </a:lnTo>
                <a:lnTo>
                  <a:pt x="93042" y="231759"/>
                </a:lnTo>
                <a:close/>
                <a:moveTo>
                  <a:pt x="104684" y="231759"/>
                </a:moveTo>
                <a:lnTo>
                  <a:pt x="110003" y="234829"/>
                </a:lnTo>
                <a:lnTo>
                  <a:pt x="99364" y="234829"/>
                </a:lnTo>
                <a:lnTo>
                  <a:pt x="104684" y="231759"/>
                </a:lnTo>
                <a:close/>
                <a:moveTo>
                  <a:pt x="116295" y="231759"/>
                </a:moveTo>
                <a:lnTo>
                  <a:pt x="121614" y="234829"/>
                </a:lnTo>
                <a:lnTo>
                  <a:pt x="110976" y="234829"/>
                </a:lnTo>
                <a:lnTo>
                  <a:pt x="116295" y="231759"/>
                </a:lnTo>
                <a:close/>
                <a:moveTo>
                  <a:pt x="127936" y="231759"/>
                </a:moveTo>
                <a:lnTo>
                  <a:pt x="133256" y="234829"/>
                </a:lnTo>
                <a:lnTo>
                  <a:pt x="122617" y="234829"/>
                </a:lnTo>
                <a:lnTo>
                  <a:pt x="127936" y="231759"/>
                </a:lnTo>
                <a:close/>
                <a:moveTo>
                  <a:pt x="139548" y="231759"/>
                </a:moveTo>
                <a:lnTo>
                  <a:pt x="144867" y="234829"/>
                </a:lnTo>
                <a:lnTo>
                  <a:pt x="134228" y="234829"/>
                </a:lnTo>
                <a:lnTo>
                  <a:pt x="139548" y="231759"/>
                </a:lnTo>
                <a:close/>
                <a:moveTo>
                  <a:pt x="151159" y="231759"/>
                </a:moveTo>
                <a:lnTo>
                  <a:pt x="156478" y="234829"/>
                </a:lnTo>
                <a:lnTo>
                  <a:pt x="145840" y="234829"/>
                </a:lnTo>
                <a:lnTo>
                  <a:pt x="151159" y="231759"/>
                </a:lnTo>
                <a:close/>
                <a:moveTo>
                  <a:pt x="162770" y="231759"/>
                </a:moveTo>
                <a:lnTo>
                  <a:pt x="168089" y="234829"/>
                </a:lnTo>
                <a:lnTo>
                  <a:pt x="157451" y="234829"/>
                </a:lnTo>
                <a:lnTo>
                  <a:pt x="162770" y="231759"/>
                </a:lnTo>
                <a:close/>
                <a:moveTo>
                  <a:pt x="174411" y="231759"/>
                </a:moveTo>
                <a:lnTo>
                  <a:pt x="179731" y="234829"/>
                </a:lnTo>
                <a:lnTo>
                  <a:pt x="169092" y="234829"/>
                </a:lnTo>
                <a:lnTo>
                  <a:pt x="174411" y="231759"/>
                </a:lnTo>
                <a:close/>
                <a:moveTo>
                  <a:pt x="186023" y="231759"/>
                </a:moveTo>
                <a:lnTo>
                  <a:pt x="191342" y="234829"/>
                </a:lnTo>
                <a:lnTo>
                  <a:pt x="180703" y="234829"/>
                </a:lnTo>
                <a:lnTo>
                  <a:pt x="186023" y="231759"/>
                </a:lnTo>
                <a:close/>
                <a:moveTo>
                  <a:pt x="197634" y="231759"/>
                </a:moveTo>
                <a:lnTo>
                  <a:pt x="202953" y="234829"/>
                </a:lnTo>
                <a:lnTo>
                  <a:pt x="192345" y="234829"/>
                </a:lnTo>
                <a:lnTo>
                  <a:pt x="197634" y="231759"/>
                </a:lnTo>
                <a:close/>
                <a:moveTo>
                  <a:pt x="209275" y="231759"/>
                </a:moveTo>
                <a:lnTo>
                  <a:pt x="214595" y="234829"/>
                </a:lnTo>
                <a:lnTo>
                  <a:pt x="203956" y="234829"/>
                </a:lnTo>
                <a:lnTo>
                  <a:pt x="209275" y="231759"/>
                </a:lnTo>
                <a:close/>
                <a:moveTo>
                  <a:pt x="220856" y="231759"/>
                </a:moveTo>
                <a:lnTo>
                  <a:pt x="226175" y="234829"/>
                </a:lnTo>
                <a:lnTo>
                  <a:pt x="215537" y="234829"/>
                </a:lnTo>
                <a:lnTo>
                  <a:pt x="220856" y="231759"/>
                </a:lnTo>
                <a:close/>
                <a:moveTo>
                  <a:pt x="232498" y="231759"/>
                </a:moveTo>
                <a:lnTo>
                  <a:pt x="237817" y="234829"/>
                </a:lnTo>
                <a:lnTo>
                  <a:pt x="227178" y="234829"/>
                </a:lnTo>
                <a:lnTo>
                  <a:pt x="232498" y="231759"/>
                </a:lnTo>
                <a:close/>
                <a:moveTo>
                  <a:pt x="244109" y="231759"/>
                </a:moveTo>
                <a:lnTo>
                  <a:pt x="249428" y="234829"/>
                </a:lnTo>
                <a:lnTo>
                  <a:pt x="238790" y="234829"/>
                </a:lnTo>
                <a:lnTo>
                  <a:pt x="244109" y="231759"/>
                </a:lnTo>
                <a:close/>
                <a:moveTo>
                  <a:pt x="255750" y="231759"/>
                </a:moveTo>
                <a:lnTo>
                  <a:pt x="261070" y="234829"/>
                </a:lnTo>
                <a:lnTo>
                  <a:pt x="250431" y="234829"/>
                </a:lnTo>
                <a:lnTo>
                  <a:pt x="255750" y="231759"/>
                </a:lnTo>
                <a:close/>
                <a:moveTo>
                  <a:pt x="267362" y="231759"/>
                </a:moveTo>
                <a:lnTo>
                  <a:pt x="272681" y="234829"/>
                </a:lnTo>
                <a:lnTo>
                  <a:pt x="262042" y="234829"/>
                </a:lnTo>
                <a:lnTo>
                  <a:pt x="267362" y="231759"/>
                </a:lnTo>
                <a:close/>
                <a:moveTo>
                  <a:pt x="279003" y="231759"/>
                </a:moveTo>
                <a:lnTo>
                  <a:pt x="284322" y="234829"/>
                </a:lnTo>
                <a:lnTo>
                  <a:pt x="273684" y="234829"/>
                </a:lnTo>
                <a:lnTo>
                  <a:pt x="279003" y="231759"/>
                </a:lnTo>
                <a:close/>
                <a:moveTo>
                  <a:pt x="17023" y="235103"/>
                </a:moveTo>
                <a:lnTo>
                  <a:pt x="11703" y="238173"/>
                </a:lnTo>
                <a:lnTo>
                  <a:pt x="6384" y="235103"/>
                </a:lnTo>
                <a:close/>
                <a:moveTo>
                  <a:pt x="28664" y="235103"/>
                </a:moveTo>
                <a:lnTo>
                  <a:pt x="23345" y="238173"/>
                </a:lnTo>
                <a:lnTo>
                  <a:pt x="18026" y="235103"/>
                </a:lnTo>
                <a:close/>
                <a:moveTo>
                  <a:pt x="40275" y="235103"/>
                </a:moveTo>
                <a:lnTo>
                  <a:pt x="34956" y="238173"/>
                </a:lnTo>
                <a:lnTo>
                  <a:pt x="29637" y="235103"/>
                </a:lnTo>
                <a:close/>
                <a:moveTo>
                  <a:pt x="51886" y="235103"/>
                </a:moveTo>
                <a:lnTo>
                  <a:pt x="46598" y="238173"/>
                </a:lnTo>
                <a:lnTo>
                  <a:pt x="41278" y="235103"/>
                </a:lnTo>
                <a:close/>
                <a:moveTo>
                  <a:pt x="63528" y="235103"/>
                </a:moveTo>
                <a:lnTo>
                  <a:pt x="58209" y="238173"/>
                </a:lnTo>
                <a:lnTo>
                  <a:pt x="52889" y="235103"/>
                </a:lnTo>
                <a:close/>
                <a:moveTo>
                  <a:pt x="75169" y="235103"/>
                </a:moveTo>
                <a:lnTo>
                  <a:pt x="69850" y="238173"/>
                </a:lnTo>
                <a:lnTo>
                  <a:pt x="64531" y="235103"/>
                </a:lnTo>
                <a:close/>
                <a:moveTo>
                  <a:pt x="86750" y="235103"/>
                </a:moveTo>
                <a:lnTo>
                  <a:pt x="81431" y="238173"/>
                </a:lnTo>
                <a:lnTo>
                  <a:pt x="76112" y="235103"/>
                </a:lnTo>
                <a:close/>
                <a:moveTo>
                  <a:pt x="98361" y="235103"/>
                </a:moveTo>
                <a:lnTo>
                  <a:pt x="93042" y="238173"/>
                </a:lnTo>
                <a:lnTo>
                  <a:pt x="87723" y="235103"/>
                </a:lnTo>
                <a:close/>
                <a:moveTo>
                  <a:pt x="110003" y="235103"/>
                </a:moveTo>
                <a:lnTo>
                  <a:pt x="104684" y="238173"/>
                </a:lnTo>
                <a:lnTo>
                  <a:pt x="99364" y="235103"/>
                </a:lnTo>
                <a:close/>
                <a:moveTo>
                  <a:pt x="121614" y="235103"/>
                </a:moveTo>
                <a:lnTo>
                  <a:pt x="116295" y="238173"/>
                </a:lnTo>
                <a:lnTo>
                  <a:pt x="110976" y="235103"/>
                </a:lnTo>
                <a:close/>
                <a:moveTo>
                  <a:pt x="133256" y="235103"/>
                </a:moveTo>
                <a:lnTo>
                  <a:pt x="127936" y="238173"/>
                </a:lnTo>
                <a:lnTo>
                  <a:pt x="122617" y="235103"/>
                </a:lnTo>
                <a:close/>
                <a:moveTo>
                  <a:pt x="144867" y="235103"/>
                </a:moveTo>
                <a:lnTo>
                  <a:pt x="139548" y="238173"/>
                </a:lnTo>
                <a:lnTo>
                  <a:pt x="134228" y="235103"/>
                </a:lnTo>
                <a:close/>
                <a:moveTo>
                  <a:pt x="156478" y="235103"/>
                </a:moveTo>
                <a:lnTo>
                  <a:pt x="151159" y="238173"/>
                </a:lnTo>
                <a:lnTo>
                  <a:pt x="145840" y="235103"/>
                </a:lnTo>
                <a:close/>
                <a:moveTo>
                  <a:pt x="168089" y="235103"/>
                </a:moveTo>
                <a:lnTo>
                  <a:pt x="162770" y="238173"/>
                </a:lnTo>
                <a:lnTo>
                  <a:pt x="157451" y="235103"/>
                </a:lnTo>
                <a:close/>
                <a:moveTo>
                  <a:pt x="179731" y="235103"/>
                </a:moveTo>
                <a:lnTo>
                  <a:pt x="174411" y="238173"/>
                </a:lnTo>
                <a:lnTo>
                  <a:pt x="169092" y="235103"/>
                </a:lnTo>
                <a:close/>
                <a:moveTo>
                  <a:pt x="191342" y="235103"/>
                </a:moveTo>
                <a:lnTo>
                  <a:pt x="186023" y="238173"/>
                </a:lnTo>
                <a:lnTo>
                  <a:pt x="180703" y="235103"/>
                </a:lnTo>
                <a:close/>
                <a:moveTo>
                  <a:pt x="202953" y="235103"/>
                </a:moveTo>
                <a:lnTo>
                  <a:pt x="197634" y="238173"/>
                </a:lnTo>
                <a:lnTo>
                  <a:pt x="192315" y="235103"/>
                </a:lnTo>
                <a:close/>
                <a:moveTo>
                  <a:pt x="214564" y="235103"/>
                </a:moveTo>
                <a:lnTo>
                  <a:pt x="209245" y="238173"/>
                </a:lnTo>
                <a:lnTo>
                  <a:pt x="203926" y="235103"/>
                </a:lnTo>
                <a:close/>
                <a:moveTo>
                  <a:pt x="226175" y="235103"/>
                </a:moveTo>
                <a:lnTo>
                  <a:pt x="220856" y="238173"/>
                </a:lnTo>
                <a:lnTo>
                  <a:pt x="215537" y="235103"/>
                </a:lnTo>
                <a:close/>
                <a:moveTo>
                  <a:pt x="237817" y="235103"/>
                </a:moveTo>
                <a:lnTo>
                  <a:pt x="232498" y="238173"/>
                </a:lnTo>
                <a:lnTo>
                  <a:pt x="227178" y="235103"/>
                </a:lnTo>
                <a:close/>
                <a:moveTo>
                  <a:pt x="249428" y="235103"/>
                </a:moveTo>
                <a:lnTo>
                  <a:pt x="244109" y="238173"/>
                </a:lnTo>
                <a:lnTo>
                  <a:pt x="238790" y="235103"/>
                </a:lnTo>
                <a:close/>
                <a:moveTo>
                  <a:pt x="261070" y="235103"/>
                </a:moveTo>
                <a:lnTo>
                  <a:pt x="255750" y="238173"/>
                </a:lnTo>
                <a:lnTo>
                  <a:pt x="250431" y="235103"/>
                </a:lnTo>
                <a:close/>
                <a:moveTo>
                  <a:pt x="272681" y="235103"/>
                </a:moveTo>
                <a:lnTo>
                  <a:pt x="267362" y="238173"/>
                </a:lnTo>
                <a:lnTo>
                  <a:pt x="262042" y="235103"/>
                </a:lnTo>
                <a:close/>
                <a:moveTo>
                  <a:pt x="284292" y="235103"/>
                </a:moveTo>
                <a:lnTo>
                  <a:pt x="278973" y="238173"/>
                </a:lnTo>
                <a:lnTo>
                  <a:pt x="273653" y="235103"/>
                </a:lnTo>
                <a:close/>
                <a:moveTo>
                  <a:pt x="6050" y="235437"/>
                </a:moveTo>
                <a:lnTo>
                  <a:pt x="6050" y="241399"/>
                </a:lnTo>
                <a:lnTo>
                  <a:pt x="6050" y="241399"/>
                </a:lnTo>
                <a:lnTo>
                  <a:pt x="6110" y="241364"/>
                </a:lnTo>
                <a:lnTo>
                  <a:pt x="6110" y="235543"/>
                </a:lnTo>
                <a:lnTo>
                  <a:pt x="6110" y="235543"/>
                </a:lnTo>
                <a:lnTo>
                  <a:pt x="6050" y="235437"/>
                </a:lnTo>
                <a:close/>
                <a:moveTo>
                  <a:pt x="17174" y="235346"/>
                </a:moveTo>
                <a:lnTo>
                  <a:pt x="11855" y="244525"/>
                </a:lnTo>
                <a:lnTo>
                  <a:pt x="11855" y="238416"/>
                </a:lnTo>
                <a:lnTo>
                  <a:pt x="17174" y="235346"/>
                </a:lnTo>
                <a:close/>
                <a:moveTo>
                  <a:pt x="28816" y="235346"/>
                </a:moveTo>
                <a:lnTo>
                  <a:pt x="23497" y="244525"/>
                </a:lnTo>
                <a:lnTo>
                  <a:pt x="23497" y="238416"/>
                </a:lnTo>
                <a:lnTo>
                  <a:pt x="28816" y="235346"/>
                </a:lnTo>
                <a:close/>
                <a:moveTo>
                  <a:pt x="40427" y="235346"/>
                </a:moveTo>
                <a:lnTo>
                  <a:pt x="35108" y="244525"/>
                </a:lnTo>
                <a:lnTo>
                  <a:pt x="35108" y="238416"/>
                </a:lnTo>
                <a:lnTo>
                  <a:pt x="40427" y="235346"/>
                </a:lnTo>
                <a:close/>
                <a:moveTo>
                  <a:pt x="52008" y="235346"/>
                </a:moveTo>
                <a:lnTo>
                  <a:pt x="46689" y="244525"/>
                </a:lnTo>
                <a:lnTo>
                  <a:pt x="46689" y="238416"/>
                </a:lnTo>
                <a:lnTo>
                  <a:pt x="52008" y="235346"/>
                </a:lnTo>
                <a:close/>
                <a:moveTo>
                  <a:pt x="63650" y="235346"/>
                </a:moveTo>
                <a:lnTo>
                  <a:pt x="58330" y="244525"/>
                </a:lnTo>
                <a:lnTo>
                  <a:pt x="58330" y="238416"/>
                </a:lnTo>
                <a:lnTo>
                  <a:pt x="63650" y="235346"/>
                </a:lnTo>
                <a:close/>
                <a:moveTo>
                  <a:pt x="75261" y="235346"/>
                </a:moveTo>
                <a:lnTo>
                  <a:pt x="69941" y="244525"/>
                </a:lnTo>
                <a:lnTo>
                  <a:pt x="69941" y="238416"/>
                </a:lnTo>
                <a:lnTo>
                  <a:pt x="75261" y="235346"/>
                </a:lnTo>
                <a:close/>
                <a:moveTo>
                  <a:pt x="86902" y="235346"/>
                </a:moveTo>
                <a:lnTo>
                  <a:pt x="81583" y="244525"/>
                </a:lnTo>
                <a:lnTo>
                  <a:pt x="81583" y="238416"/>
                </a:lnTo>
                <a:lnTo>
                  <a:pt x="86902" y="235346"/>
                </a:lnTo>
                <a:close/>
                <a:moveTo>
                  <a:pt x="98513" y="235346"/>
                </a:moveTo>
                <a:lnTo>
                  <a:pt x="93194" y="244525"/>
                </a:lnTo>
                <a:lnTo>
                  <a:pt x="93194" y="238416"/>
                </a:lnTo>
                <a:lnTo>
                  <a:pt x="98513" y="235346"/>
                </a:lnTo>
                <a:close/>
                <a:moveTo>
                  <a:pt x="110155" y="235346"/>
                </a:moveTo>
                <a:lnTo>
                  <a:pt x="104836" y="244525"/>
                </a:lnTo>
                <a:lnTo>
                  <a:pt x="104836" y="238416"/>
                </a:lnTo>
                <a:lnTo>
                  <a:pt x="110155" y="235346"/>
                </a:lnTo>
                <a:close/>
                <a:moveTo>
                  <a:pt x="121736" y="235346"/>
                </a:moveTo>
                <a:lnTo>
                  <a:pt x="116416" y="244525"/>
                </a:lnTo>
                <a:lnTo>
                  <a:pt x="116416" y="238416"/>
                </a:lnTo>
                <a:lnTo>
                  <a:pt x="121736" y="235346"/>
                </a:lnTo>
                <a:close/>
                <a:moveTo>
                  <a:pt x="133377" y="235346"/>
                </a:moveTo>
                <a:lnTo>
                  <a:pt x="128058" y="244525"/>
                </a:lnTo>
                <a:lnTo>
                  <a:pt x="128058" y="238416"/>
                </a:lnTo>
                <a:lnTo>
                  <a:pt x="133377" y="235346"/>
                </a:lnTo>
                <a:close/>
                <a:moveTo>
                  <a:pt x="144988" y="235346"/>
                </a:moveTo>
                <a:lnTo>
                  <a:pt x="139669" y="244525"/>
                </a:lnTo>
                <a:lnTo>
                  <a:pt x="139669" y="238416"/>
                </a:lnTo>
                <a:lnTo>
                  <a:pt x="144988" y="235346"/>
                </a:lnTo>
                <a:close/>
                <a:moveTo>
                  <a:pt x="156630" y="235346"/>
                </a:moveTo>
                <a:lnTo>
                  <a:pt x="151311" y="244525"/>
                </a:lnTo>
                <a:lnTo>
                  <a:pt x="151311" y="238416"/>
                </a:lnTo>
                <a:lnTo>
                  <a:pt x="156630" y="235346"/>
                </a:lnTo>
                <a:close/>
                <a:moveTo>
                  <a:pt x="168241" y="235346"/>
                </a:moveTo>
                <a:lnTo>
                  <a:pt x="162922" y="244525"/>
                </a:lnTo>
                <a:lnTo>
                  <a:pt x="162922" y="238416"/>
                </a:lnTo>
                <a:lnTo>
                  <a:pt x="168241" y="235346"/>
                </a:lnTo>
                <a:close/>
                <a:moveTo>
                  <a:pt x="179822" y="235346"/>
                </a:moveTo>
                <a:lnTo>
                  <a:pt x="174503" y="244525"/>
                </a:lnTo>
                <a:lnTo>
                  <a:pt x="174503" y="238416"/>
                </a:lnTo>
                <a:lnTo>
                  <a:pt x="179822" y="235346"/>
                </a:lnTo>
                <a:close/>
                <a:moveTo>
                  <a:pt x="191463" y="235346"/>
                </a:moveTo>
                <a:lnTo>
                  <a:pt x="186144" y="244525"/>
                </a:lnTo>
                <a:lnTo>
                  <a:pt x="186144" y="238416"/>
                </a:lnTo>
                <a:lnTo>
                  <a:pt x="191463" y="235346"/>
                </a:lnTo>
                <a:close/>
                <a:moveTo>
                  <a:pt x="203075" y="235346"/>
                </a:moveTo>
                <a:lnTo>
                  <a:pt x="197755" y="244525"/>
                </a:lnTo>
                <a:lnTo>
                  <a:pt x="197755" y="238416"/>
                </a:lnTo>
                <a:lnTo>
                  <a:pt x="203075" y="235346"/>
                </a:lnTo>
                <a:close/>
                <a:moveTo>
                  <a:pt x="214716" y="235346"/>
                </a:moveTo>
                <a:lnTo>
                  <a:pt x="209397" y="244525"/>
                </a:lnTo>
                <a:lnTo>
                  <a:pt x="209397" y="238416"/>
                </a:lnTo>
                <a:lnTo>
                  <a:pt x="214716" y="235346"/>
                </a:lnTo>
                <a:close/>
                <a:moveTo>
                  <a:pt x="226327" y="235346"/>
                </a:moveTo>
                <a:lnTo>
                  <a:pt x="221008" y="244525"/>
                </a:lnTo>
                <a:lnTo>
                  <a:pt x="221008" y="238416"/>
                </a:lnTo>
                <a:lnTo>
                  <a:pt x="226327" y="235346"/>
                </a:lnTo>
                <a:close/>
                <a:moveTo>
                  <a:pt x="237969" y="235346"/>
                </a:moveTo>
                <a:lnTo>
                  <a:pt x="232650" y="244525"/>
                </a:lnTo>
                <a:lnTo>
                  <a:pt x="232650" y="238416"/>
                </a:lnTo>
                <a:lnTo>
                  <a:pt x="237969" y="235346"/>
                </a:lnTo>
                <a:close/>
                <a:moveTo>
                  <a:pt x="249550" y="235346"/>
                </a:moveTo>
                <a:lnTo>
                  <a:pt x="244230" y="244525"/>
                </a:lnTo>
                <a:lnTo>
                  <a:pt x="244230" y="238416"/>
                </a:lnTo>
                <a:lnTo>
                  <a:pt x="249550" y="235346"/>
                </a:lnTo>
                <a:close/>
                <a:moveTo>
                  <a:pt x="261191" y="235346"/>
                </a:moveTo>
                <a:lnTo>
                  <a:pt x="255872" y="244525"/>
                </a:lnTo>
                <a:lnTo>
                  <a:pt x="255872" y="238416"/>
                </a:lnTo>
                <a:lnTo>
                  <a:pt x="261191" y="235346"/>
                </a:lnTo>
                <a:close/>
                <a:moveTo>
                  <a:pt x="272802" y="235346"/>
                </a:moveTo>
                <a:lnTo>
                  <a:pt x="267483" y="244525"/>
                </a:lnTo>
                <a:lnTo>
                  <a:pt x="267483" y="238416"/>
                </a:lnTo>
                <a:lnTo>
                  <a:pt x="272802" y="235346"/>
                </a:lnTo>
                <a:close/>
                <a:moveTo>
                  <a:pt x="284444" y="235346"/>
                </a:moveTo>
                <a:lnTo>
                  <a:pt x="279125" y="244525"/>
                </a:lnTo>
                <a:lnTo>
                  <a:pt x="279125" y="238416"/>
                </a:lnTo>
                <a:lnTo>
                  <a:pt x="284444" y="235346"/>
                </a:lnTo>
                <a:close/>
                <a:moveTo>
                  <a:pt x="6262" y="235376"/>
                </a:moveTo>
                <a:lnTo>
                  <a:pt x="11582" y="238416"/>
                </a:lnTo>
                <a:lnTo>
                  <a:pt x="11582" y="244556"/>
                </a:lnTo>
                <a:lnTo>
                  <a:pt x="6262" y="235376"/>
                </a:lnTo>
                <a:close/>
                <a:moveTo>
                  <a:pt x="17904" y="235376"/>
                </a:moveTo>
                <a:lnTo>
                  <a:pt x="23223" y="238416"/>
                </a:lnTo>
                <a:lnTo>
                  <a:pt x="23223" y="244556"/>
                </a:lnTo>
                <a:lnTo>
                  <a:pt x="17904" y="235376"/>
                </a:lnTo>
                <a:close/>
                <a:moveTo>
                  <a:pt x="29515" y="235376"/>
                </a:moveTo>
                <a:lnTo>
                  <a:pt x="34834" y="238416"/>
                </a:lnTo>
                <a:lnTo>
                  <a:pt x="34834" y="244556"/>
                </a:lnTo>
                <a:lnTo>
                  <a:pt x="29515" y="235376"/>
                </a:lnTo>
                <a:close/>
                <a:moveTo>
                  <a:pt x="41126" y="235376"/>
                </a:moveTo>
                <a:lnTo>
                  <a:pt x="46446" y="238416"/>
                </a:lnTo>
                <a:lnTo>
                  <a:pt x="46446" y="244556"/>
                </a:lnTo>
                <a:lnTo>
                  <a:pt x="41126" y="235376"/>
                </a:lnTo>
                <a:close/>
                <a:moveTo>
                  <a:pt x="52737" y="235376"/>
                </a:moveTo>
                <a:lnTo>
                  <a:pt x="58057" y="238416"/>
                </a:lnTo>
                <a:lnTo>
                  <a:pt x="58057" y="244556"/>
                </a:lnTo>
                <a:lnTo>
                  <a:pt x="52737" y="235376"/>
                </a:lnTo>
                <a:close/>
                <a:moveTo>
                  <a:pt x="64379" y="235346"/>
                </a:moveTo>
                <a:lnTo>
                  <a:pt x="69698" y="238416"/>
                </a:lnTo>
                <a:lnTo>
                  <a:pt x="69698" y="244556"/>
                </a:lnTo>
                <a:lnTo>
                  <a:pt x="64379" y="235346"/>
                </a:lnTo>
                <a:close/>
                <a:moveTo>
                  <a:pt x="75990" y="235376"/>
                </a:moveTo>
                <a:lnTo>
                  <a:pt x="81309" y="238416"/>
                </a:lnTo>
                <a:lnTo>
                  <a:pt x="81309" y="244556"/>
                </a:lnTo>
                <a:lnTo>
                  <a:pt x="75990" y="235376"/>
                </a:lnTo>
                <a:close/>
                <a:moveTo>
                  <a:pt x="87632" y="235376"/>
                </a:moveTo>
                <a:lnTo>
                  <a:pt x="92951" y="238416"/>
                </a:lnTo>
                <a:lnTo>
                  <a:pt x="92951" y="244556"/>
                </a:lnTo>
                <a:lnTo>
                  <a:pt x="87632" y="235376"/>
                </a:lnTo>
                <a:close/>
                <a:moveTo>
                  <a:pt x="99243" y="235376"/>
                </a:moveTo>
                <a:lnTo>
                  <a:pt x="104562" y="238416"/>
                </a:lnTo>
                <a:lnTo>
                  <a:pt x="104562" y="244556"/>
                </a:lnTo>
                <a:lnTo>
                  <a:pt x="99243" y="235376"/>
                </a:lnTo>
                <a:close/>
                <a:moveTo>
                  <a:pt x="110824" y="235376"/>
                </a:moveTo>
                <a:lnTo>
                  <a:pt x="116143" y="238416"/>
                </a:lnTo>
                <a:lnTo>
                  <a:pt x="116143" y="244556"/>
                </a:lnTo>
                <a:lnTo>
                  <a:pt x="110824" y="235376"/>
                </a:lnTo>
                <a:close/>
                <a:moveTo>
                  <a:pt x="122465" y="235376"/>
                </a:moveTo>
                <a:lnTo>
                  <a:pt x="127784" y="238416"/>
                </a:lnTo>
                <a:lnTo>
                  <a:pt x="127784" y="244556"/>
                </a:lnTo>
                <a:lnTo>
                  <a:pt x="122465" y="235376"/>
                </a:lnTo>
                <a:close/>
                <a:moveTo>
                  <a:pt x="134076" y="235376"/>
                </a:moveTo>
                <a:lnTo>
                  <a:pt x="139396" y="238416"/>
                </a:lnTo>
                <a:lnTo>
                  <a:pt x="139396" y="244556"/>
                </a:lnTo>
                <a:lnTo>
                  <a:pt x="134076" y="235376"/>
                </a:lnTo>
                <a:close/>
                <a:moveTo>
                  <a:pt x="145718" y="235376"/>
                </a:moveTo>
                <a:lnTo>
                  <a:pt x="151037" y="238416"/>
                </a:lnTo>
                <a:lnTo>
                  <a:pt x="151037" y="244556"/>
                </a:lnTo>
                <a:lnTo>
                  <a:pt x="145718" y="235376"/>
                </a:lnTo>
                <a:close/>
                <a:moveTo>
                  <a:pt x="157329" y="235376"/>
                </a:moveTo>
                <a:lnTo>
                  <a:pt x="162648" y="238416"/>
                </a:lnTo>
                <a:lnTo>
                  <a:pt x="162648" y="244556"/>
                </a:lnTo>
                <a:lnTo>
                  <a:pt x="157329" y="235376"/>
                </a:lnTo>
                <a:close/>
                <a:moveTo>
                  <a:pt x="168971" y="235376"/>
                </a:moveTo>
                <a:lnTo>
                  <a:pt x="174290" y="238416"/>
                </a:lnTo>
                <a:lnTo>
                  <a:pt x="174290" y="244556"/>
                </a:lnTo>
                <a:lnTo>
                  <a:pt x="168971" y="235376"/>
                </a:lnTo>
                <a:close/>
                <a:moveTo>
                  <a:pt x="180551" y="235376"/>
                </a:moveTo>
                <a:lnTo>
                  <a:pt x="185871" y="238416"/>
                </a:lnTo>
                <a:lnTo>
                  <a:pt x="185871" y="244556"/>
                </a:lnTo>
                <a:lnTo>
                  <a:pt x="180551" y="235376"/>
                </a:lnTo>
                <a:close/>
                <a:moveTo>
                  <a:pt x="192193" y="235376"/>
                </a:moveTo>
                <a:lnTo>
                  <a:pt x="197512" y="238416"/>
                </a:lnTo>
                <a:lnTo>
                  <a:pt x="197512" y="244556"/>
                </a:lnTo>
                <a:lnTo>
                  <a:pt x="192193" y="235376"/>
                </a:lnTo>
                <a:close/>
                <a:moveTo>
                  <a:pt x="203804" y="235346"/>
                </a:moveTo>
                <a:lnTo>
                  <a:pt x="209123" y="238416"/>
                </a:lnTo>
                <a:lnTo>
                  <a:pt x="209123" y="244556"/>
                </a:lnTo>
                <a:lnTo>
                  <a:pt x="203804" y="235346"/>
                </a:lnTo>
                <a:close/>
                <a:moveTo>
                  <a:pt x="215446" y="235376"/>
                </a:moveTo>
                <a:lnTo>
                  <a:pt x="220765" y="238416"/>
                </a:lnTo>
                <a:lnTo>
                  <a:pt x="220765" y="244556"/>
                </a:lnTo>
                <a:lnTo>
                  <a:pt x="215446" y="235376"/>
                </a:lnTo>
                <a:close/>
                <a:moveTo>
                  <a:pt x="227057" y="235376"/>
                </a:moveTo>
                <a:lnTo>
                  <a:pt x="232376" y="238416"/>
                </a:lnTo>
                <a:lnTo>
                  <a:pt x="232376" y="244556"/>
                </a:lnTo>
                <a:lnTo>
                  <a:pt x="227057" y="235376"/>
                </a:lnTo>
                <a:close/>
                <a:moveTo>
                  <a:pt x="238638" y="235376"/>
                </a:moveTo>
                <a:lnTo>
                  <a:pt x="243957" y="238416"/>
                </a:lnTo>
                <a:lnTo>
                  <a:pt x="243957" y="244556"/>
                </a:lnTo>
                <a:lnTo>
                  <a:pt x="238638" y="235376"/>
                </a:lnTo>
                <a:close/>
                <a:moveTo>
                  <a:pt x="250279" y="235376"/>
                </a:moveTo>
                <a:lnTo>
                  <a:pt x="255598" y="238416"/>
                </a:lnTo>
                <a:lnTo>
                  <a:pt x="255598" y="244556"/>
                </a:lnTo>
                <a:lnTo>
                  <a:pt x="250279" y="235376"/>
                </a:lnTo>
                <a:close/>
                <a:moveTo>
                  <a:pt x="261890" y="235346"/>
                </a:moveTo>
                <a:lnTo>
                  <a:pt x="267210" y="238416"/>
                </a:lnTo>
                <a:lnTo>
                  <a:pt x="267210" y="244556"/>
                </a:lnTo>
                <a:lnTo>
                  <a:pt x="261890" y="235346"/>
                </a:lnTo>
                <a:close/>
                <a:moveTo>
                  <a:pt x="273532" y="235346"/>
                </a:moveTo>
                <a:lnTo>
                  <a:pt x="278851" y="238416"/>
                </a:lnTo>
                <a:lnTo>
                  <a:pt x="278851" y="244556"/>
                </a:lnTo>
                <a:lnTo>
                  <a:pt x="273532" y="235346"/>
                </a:lnTo>
                <a:close/>
                <a:moveTo>
                  <a:pt x="87389" y="235437"/>
                </a:moveTo>
                <a:lnTo>
                  <a:pt x="92708" y="244647"/>
                </a:lnTo>
                <a:lnTo>
                  <a:pt x="92708" y="244647"/>
                </a:lnTo>
                <a:lnTo>
                  <a:pt x="90246" y="243188"/>
                </a:lnTo>
                <a:lnTo>
                  <a:pt x="87389" y="241607"/>
                </a:lnTo>
                <a:lnTo>
                  <a:pt x="87389" y="235437"/>
                </a:lnTo>
                <a:close/>
                <a:moveTo>
                  <a:pt x="145475" y="235437"/>
                </a:moveTo>
                <a:lnTo>
                  <a:pt x="150794" y="244647"/>
                </a:lnTo>
                <a:lnTo>
                  <a:pt x="150794" y="244647"/>
                </a:lnTo>
                <a:lnTo>
                  <a:pt x="148332" y="243188"/>
                </a:lnTo>
                <a:lnTo>
                  <a:pt x="145475" y="241607"/>
                </a:lnTo>
                <a:lnTo>
                  <a:pt x="145475" y="235437"/>
                </a:lnTo>
                <a:close/>
                <a:moveTo>
                  <a:pt x="157116" y="235437"/>
                </a:moveTo>
                <a:lnTo>
                  <a:pt x="162436" y="244647"/>
                </a:lnTo>
                <a:lnTo>
                  <a:pt x="162436" y="244647"/>
                </a:lnTo>
                <a:lnTo>
                  <a:pt x="159974" y="243188"/>
                </a:lnTo>
                <a:lnTo>
                  <a:pt x="157116" y="241607"/>
                </a:lnTo>
                <a:lnTo>
                  <a:pt x="157116" y="235437"/>
                </a:lnTo>
                <a:close/>
                <a:moveTo>
                  <a:pt x="168727" y="235437"/>
                </a:moveTo>
                <a:lnTo>
                  <a:pt x="174047" y="244647"/>
                </a:lnTo>
                <a:lnTo>
                  <a:pt x="174047" y="244647"/>
                </a:lnTo>
                <a:lnTo>
                  <a:pt x="171585" y="243188"/>
                </a:lnTo>
                <a:lnTo>
                  <a:pt x="168727" y="241607"/>
                </a:lnTo>
                <a:lnTo>
                  <a:pt x="168727" y="235437"/>
                </a:lnTo>
                <a:close/>
                <a:moveTo>
                  <a:pt x="180339" y="235437"/>
                </a:moveTo>
                <a:lnTo>
                  <a:pt x="185658" y="244647"/>
                </a:lnTo>
                <a:lnTo>
                  <a:pt x="185658" y="244647"/>
                </a:lnTo>
                <a:lnTo>
                  <a:pt x="183165" y="243188"/>
                </a:lnTo>
                <a:lnTo>
                  <a:pt x="180339" y="241607"/>
                </a:lnTo>
                <a:lnTo>
                  <a:pt x="180339" y="235437"/>
                </a:lnTo>
                <a:close/>
                <a:moveTo>
                  <a:pt x="191950" y="235437"/>
                </a:moveTo>
                <a:lnTo>
                  <a:pt x="197269" y="244647"/>
                </a:lnTo>
                <a:lnTo>
                  <a:pt x="197269" y="244647"/>
                </a:lnTo>
                <a:lnTo>
                  <a:pt x="194807" y="243188"/>
                </a:lnTo>
                <a:lnTo>
                  <a:pt x="191950" y="241607"/>
                </a:lnTo>
                <a:lnTo>
                  <a:pt x="191950" y="235437"/>
                </a:lnTo>
                <a:close/>
                <a:moveTo>
                  <a:pt x="238455" y="235437"/>
                </a:moveTo>
                <a:lnTo>
                  <a:pt x="243774" y="244647"/>
                </a:lnTo>
                <a:lnTo>
                  <a:pt x="243774" y="244647"/>
                </a:lnTo>
                <a:lnTo>
                  <a:pt x="241312" y="243188"/>
                </a:lnTo>
                <a:lnTo>
                  <a:pt x="238455" y="241607"/>
                </a:lnTo>
                <a:lnTo>
                  <a:pt x="238455" y="235437"/>
                </a:lnTo>
                <a:close/>
                <a:moveTo>
                  <a:pt x="17661" y="235437"/>
                </a:moveTo>
                <a:lnTo>
                  <a:pt x="22980" y="244647"/>
                </a:lnTo>
                <a:lnTo>
                  <a:pt x="22980" y="244647"/>
                </a:lnTo>
                <a:lnTo>
                  <a:pt x="20518" y="243188"/>
                </a:lnTo>
                <a:lnTo>
                  <a:pt x="17661" y="241607"/>
                </a:lnTo>
                <a:lnTo>
                  <a:pt x="17661" y="235437"/>
                </a:lnTo>
                <a:close/>
                <a:moveTo>
                  <a:pt x="29302" y="235437"/>
                </a:moveTo>
                <a:lnTo>
                  <a:pt x="34622" y="244647"/>
                </a:lnTo>
                <a:lnTo>
                  <a:pt x="34622" y="244647"/>
                </a:lnTo>
                <a:lnTo>
                  <a:pt x="32160" y="243188"/>
                </a:lnTo>
                <a:lnTo>
                  <a:pt x="29302" y="241607"/>
                </a:lnTo>
                <a:lnTo>
                  <a:pt x="29302" y="235437"/>
                </a:lnTo>
                <a:close/>
                <a:moveTo>
                  <a:pt x="40883" y="235437"/>
                </a:moveTo>
                <a:lnTo>
                  <a:pt x="46202" y="244647"/>
                </a:lnTo>
                <a:lnTo>
                  <a:pt x="46202" y="244647"/>
                </a:lnTo>
                <a:lnTo>
                  <a:pt x="43740" y="243188"/>
                </a:lnTo>
                <a:lnTo>
                  <a:pt x="40883" y="241607"/>
                </a:lnTo>
                <a:lnTo>
                  <a:pt x="40883" y="235437"/>
                </a:lnTo>
                <a:close/>
                <a:moveTo>
                  <a:pt x="64136" y="235437"/>
                </a:moveTo>
                <a:lnTo>
                  <a:pt x="69455" y="244647"/>
                </a:lnTo>
                <a:lnTo>
                  <a:pt x="69455" y="244647"/>
                </a:lnTo>
                <a:lnTo>
                  <a:pt x="66993" y="243188"/>
                </a:lnTo>
                <a:lnTo>
                  <a:pt x="64136" y="241607"/>
                </a:lnTo>
                <a:lnTo>
                  <a:pt x="64136" y="235437"/>
                </a:lnTo>
                <a:close/>
                <a:moveTo>
                  <a:pt x="110611" y="235437"/>
                </a:moveTo>
                <a:lnTo>
                  <a:pt x="115930" y="244647"/>
                </a:lnTo>
                <a:lnTo>
                  <a:pt x="115930" y="244647"/>
                </a:lnTo>
                <a:lnTo>
                  <a:pt x="113468" y="243188"/>
                </a:lnTo>
                <a:lnTo>
                  <a:pt x="110611" y="241607"/>
                </a:lnTo>
                <a:lnTo>
                  <a:pt x="110611" y="235437"/>
                </a:lnTo>
                <a:close/>
                <a:moveTo>
                  <a:pt x="122222" y="235437"/>
                </a:moveTo>
                <a:lnTo>
                  <a:pt x="127541" y="244647"/>
                </a:lnTo>
                <a:lnTo>
                  <a:pt x="127541" y="244647"/>
                </a:lnTo>
                <a:lnTo>
                  <a:pt x="125079" y="243188"/>
                </a:lnTo>
                <a:lnTo>
                  <a:pt x="122222" y="241607"/>
                </a:lnTo>
                <a:lnTo>
                  <a:pt x="122222" y="235437"/>
                </a:lnTo>
                <a:close/>
                <a:moveTo>
                  <a:pt x="133864" y="235437"/>
                </a:moveTo>
                <a:lnTo>
                  <a:pt x="139183" y="244647"/>
                </a:lnTo>
                <a:lnTo>
                  <a:pt x="139183" y="244647"/>
                </a:lnTo>
                <a:lnTo>
                  <a:pt x="136721" y="243188"/>
                </a:lnTo>
                <a:lnTo>
                  <a:pt x="133864" y="241607"/>
                </a:lnTo>
                <a:lnTo>
                  <a:pt x="133864" y="235437"/>
                </a:lnTo>
                <a:close/>
                <a:moveTo>
                  <a:pt x="215202" y="235437"/>
                </a:moveTo>
                <a:lnTo>
                  <a:pt x="220522" y="244647"/>
                </a:lnTo>
                <a:lnTo>
                  <a:pt x="220522" y="244647"/>
                </a:lnTo>
                <a:lnTo>
                  <a:pt x="218060" y="243188"/>
                </a:lnTo>
                <a:lnTo>
                  <a:pt x="215202" y="241607"/>
                </a:lnTo>
                <a:lnTo>
                  <a:pt x="215202" y="235437"/>
                </a:lnTo>
                <a:close/>
                <a:moveTo>
                  <a:pt x="52525" y="235437"/>
                </a:moveTo>
                <a:lnTo>
                  <a:pt x="57844" y="244647"/>
                </a:lnTo>
                <a:lnTo>
                  <a:pt x="55351" y="243188"/>
                </a:lnTo>
                <a:lnTo>
                  <a:pt x="52525" y="241607"/>
                </a:lnTo>
                <a:lnTo>
                  <a:pt x="52525" y="235437"/>
                </a:lnTo>
                <a:close/>
                <a:moveTo>
                  <a:pt x="75777" y="235437"/>
                </a:moveTo>
                <a:lnTo>
                  <a:pt x="81097" y="244647"/>
                </a:lnTo>
                <a:lnTo>
                  <a:pt x="78604" y="243188"/>
                </a:lnTo>
                <a:lnTo>
                  <a:pt x="75777" y="241607"/>
                </a:lnTo>
                <a:lnTo>
                  <a:pt x="75777" y="235437"/>
                </a:lnTo>
                <a:close/>
                <a:moveTo>
                  <a:pt x="99030" y="235437"/>
                </a:moveTo>
                <a:lnTo>
                  <a:pt x="104349" y="244647"/>
                </a:lnTo>
                <a:lnTo>
                  <a:pt x="101857" y="243188"/>
                </a:lnTo>
                <a:lnTo>
                  <a:pt x="99030" y="241607"/>
                </a:lnTo>
                <a:lnTo>
                  <a:pt x="99030" y="235437"/>
                </a:lnTo>
                <a:close/>
                <a:moveTo>
                  <a:pt x="203591" y="235437"/>
                </a:moveTo>
                <a:lnTo>
                  <a:pt x="208911" y="244647"/>
                </a:lnTo>
                <a:lnTo>
                  <a:pt x="206418" y="243188"/>
                </a:lnTo>
                <a:lnTo>
                  <a:pt x="203591" y="241607"/>
                </a:lnTo>
                <a:lnTo>
                  <a:pt x="203591" y="235437"/>
                </a:lnTo>
                <a:close/>
                <a:moveTo>
                  <a:pt x="226844" y="235437"/>
                </a:moveTo>
                <a:lnTo>
                  <a:pt x="232163" y="244647"/>
                </a:lnTo>
                <a:lnTo>
                  <a:pt x="229671" y="243188"/>
                </a:lnTo>
                <a:lnTo>
                  <a:pt x="226844" y="241607"/>
                </a:lnTo>
                <a:lnTo>
                  <a:pt x="226844" y="235437"/>
                </a:lnTo>
                <a:close/>
                <a:moveTo>
                  <a:pt x="250036" y="235437"/>
                </a:moveTo>
                <a:lnTo>
                  <a:pt x="255355" y="244647"/>
                </a:lnTo>
                <a:lnTo>
                  <a:pt x="252893" y="243188"/>
                </a:lnTo>
                <a:lnTo>
                  <a:pt x="250036" y="241607"/>
                </a:lnTo>
                <a:lnTo>
                  <a:pt x="250036" y="235437"/>
                </a:lnTo>
                <a:close/>
                <a:moveTo>
                  <a:pt x="261678" y="235437"/>
                </a:moveTo>
                <a:lnTo>
                  <a:pt x="266997" y="244647"/>
                </a:lnTo>
                <a:lnTo>
                  <a:pt x="264535" y="243218"/>
                </a:lnTo>
                <a:lnTo>
                  <a:pt x="261678" y="241607"/>
                </a:lnTo>
                <a:lnTo>
                  <a:pt x="261678" y="235437"/>
                </a:lnTo>
                <a:close/>
                <a:moveTo>
                  <a:pt x="273289" y="235437"/>
                </a:moveTo>
                <a:lnTo>
                  <a:pt x="278608" y="244647"/>
                </a:lnTo>
                <a:lnTo>
                  <a:pt x="276146" y="243218"/>
                </a:lnTo>
                <a:lnTo>
                  <a:pt x="273289" y="241607"/>
                </a:lnTo>
                <a:lnTo>
                  <a:pt x="273289" y="235437"/>
                </a:lnTo>
                <a:close/>
                <a:moveTo>
                  <a:pt x="284657" y="235498"/>
                </a:moveTo>
                <a:lnTo>
                  <a:pt x="284657" y="241638"/>
                </a:lnTo>
                <a:lnTo>
                  <a:pt x="279337" y="244677"/>
                </a:lnTo>
                <a:lnTo>
                  <a:pt x="279337" y="244677"/>
                </a:lnTo>
                <a:lnTo>
                  <a:pt x="284657" y="235498"/>
                </a:lnTo>
                <a:close/>
                <a:moveTo>
                  <a:pt x="87115" y="235498"/>
                </a:moveTo>
                <a:lnTo>
                  <a:pt x="87115" y="241638"/>
                </a:lnTo>
                <a:lnTo>
                  <a:pt x="84288" y="243279"/>
                </a:lnTo>
                <a:lnTo>
                  <a:pt x="81796" y="244677"/>
                </a:lnTo>
                <a:lnTo>
                  <a:pt x="81796" y="244677"/>
                </a:lnTo>
                <a:lnTo>
                  <a:pt x="87115" y="235498"/>
                </a:lnTo>
                <a:close/>
                <a:moveTo>
                  <a:pt x="110368" y="235498"/>
                </a:moveTo>
                <a:lnTo>
                  <a:pt x="110368" y="241638"/>
                </a:lnTo>
                <a:lnTo>
                  <a:pt x="107541" y="243279"/>
                </a:lnTo>
                <a:lnTo>
                  <a:pt x="105048" y="244677"/>
                </a:lnTo>
                <a:lnTo>
                  <a:pt x="105048" y="244677"/>
                </a:lnTo>
                <a:lnTo>
                  <a:pt x="110368" y="235498"/>
                </a:lnTo>
                <a:close/>
                <a:moveTo>
                  <a:pt x="273046" y="235498"/>
                </a:moveTo>
                <a:lnTo>
                  <a:pt x="273046" y="241638"/>
                </a:lnTo>
                <a:lnTo>
                  <a:pt x="270188" y="243279"/>
                </a:lnTo>
                <a:lnTo>
                  <a:pt x="267726" y="244677"/>
                </a:lnTo>
                <a:lnTo>
                  <a:pt x="267726" y="244677"/>
                </a:lnTo>
                <a:lnTo>
                  <a:pt x="273046" y="235498"/>
                </a:lnTo>
                <a:close/>
                <a:moveTo>
                  <a:pt x="17418" y="235437"/>
                </a:moveTo>
                <a:lnTo>
                  <a:pt x="17418" y="241607"/>
                </a:lnTo>
                <a:lnTo>
                  <a:pt x="14560" y="243218"/>
                </a:lnTo>
                <a:lnTo>
                  <a:pt x="12098" y="244677"/>
                </a:lnTo>
                <a:lnTo>
                  <a:pt x="17418" y="235437"/>
                </a:lnTo>
                <a:close/>
                <a:moveTo>
                  <a:pt x="29029" y="235498"/>
                </a:moveTo>
                <a:lnTo>
                  <a:pt x="29029" y="241638"/>
                </a:lnTo>
                <a:lnTo>
                  <a:pt x="26172" y="243279"/>
                </a:lnTo>
                <a:lnTo>
                  <a:pt x="23710" y="244677"/>
                </a:lnTo>
                <a:lnTo>
                  <a:pt x="29029" y="235498"/>
                </a:lnTo>
                <a:close/>
                <a:moveTo>
                  <a:pt x="40670" y="235498"/>
                </a:moveTo>
                <a:lnTo>
                  <a:pt x="40670" y="241638"/>
                </a:lnTo>
                <a:lnTo>
                  <a:pt x="37813" y="243279"/>
                </a:lnTo>
                <a:lnTo>
                  <a:pt x="35351" y="244677"/>
                </a:lnTo>
                <a:lnTo>
                  <a:pt x="40670" y="235498"/>
                </a:lnTo>
                <a:close/>
                <a:moveTo>
                  <a:pt x="52251" y="235498"/>
                </a:moveTo>
                <a:lnTo>
                  <a:pt x="52251" y="241638"/>
                </a:lnTo>
                <a:lnTo>
                  <a:pt x="49394" y="243279"/>
                </a:lnTo>
                <a:lnTo>
                  <a:pt x="46932" y="244677"/>
                </a:lnTo>
                <a:lnTo>
                  <a:pt x="52251" y="235498"/>
                </a:lnTo>
                <a:close/>
                <a:moveTo>
                  <a:pt x="63862" y="235498"/>
                </a:moveTo>
                <a:lnTo>
                  <a:pt x="63862" y="241638"/>
                </a:lnTo>
                <a:lnTo>
                  <a:pt x="61005" y="243279"/>
                </a:lnTo>
                <a:lnTo>
                  <a:pt x="58543" y="244677"/>
                </a:lnTo>
                <a:lnTo>
                  <a:pt x="63862" y="235498"/>
                </a:lnTo>
                <a:close/>
                <a:moveTo>
                  <a:pt x="75504" y="235498"/>
                </a:moveTo>
                <a:lnTo>
                  <a:pt x="75504" y="241638"/>
                </a:lnTo>
                <a:lnTo>
                  <a:pt x="72647" y="243279"/>
                </a:lnTo>
                <a:lnTo>
                  <a:pt x="70185" y="244677"/>
                </a:lnTo>
                <a:lnTo>
                  <a:pt x="75504" y="235498"/>
                </a:lnTo>
                <a:close/>
                <a:moveTo>
                  <a:pt x="98757" y="235498"/>
                </a:moveTo>
                <a:lnTo>
                  <a:pt x="98757" y="241638"/>
                </a:lnTo>
                <a:lnTo>
                  <a:pt x="95899" y="243279"/>
                </a:lnTo>
                <a:lnTo>
                  <a:pt x="93437" y="244677"/>
                </a:lnTo>
                <a:lnTo>
                  <a:pt x="98757" y="235498"/>
                </a:lnTo>
                <a:close/>
                <a:moveTo>
                  <a:pt x="121979" y="235498"/>
                </a:moveTo>
                <a:lnTo>
                  <a:pt x="121979" y="241638"/>
                </a:lnTo>
                <a:lnTo>
                  <a:pt x="119122" y="243279"/>
                </a:lnTo>
                <a:lnTo>
                  <a:pt x="116660" y="244677"/>
                </a:lnTo>
                <a:lnTo>
                  <a:pt x="121979" y="235498"/>
                </a:lnTo>
                <a:close/>
                <a:moveTo>
                  <a:pt x="133590" y="235498"/>
                </a:moveTo>
                <a:lnTo>
                  <a:pt x="133590" y="241638"/>
                </a:lnTo>
                <a:lnTo>
                  <a:pt x="130733" y="243279"/>
                </a:lnTo>
                <a:lnTo>
                  <a:pt x="128271" y="244677"/>
                </a:lnTo>
                <a:lnTo>
                  <a:pt x="133590" y="235498"/>
                </a:lnTo>
                <a:close/>
                <a:moveTo>
                  <a:pt x="145232" y="235498"/>
                </a:moveTo>
                <a:lnTo>
                  <a:pt x="145232" y="241638"/>
                </a:lnTo>
                <a:lnTo>
                  <a:pt x="142374" y="243279"/>
                </a:lnTo>
                <a:lnTo>
                  <a:pt x="139912" y="244677"/>
                </a:lnTo>
                <a:lnTo>
                  <a:pt x="145232" y="235498"/>
                </a:lnTo>
                <a:close/>
                <a:moveTo>
                  <a:pt x="156843" y="235498"/>
                </a:moveTo>
                <a:lnTo>
                  <a:pt x="156843" y="241638"/>
                </a:lnTo>
                <a:lnTo>
                  <a:pt x="153986" y="243279"/>
                </a:lnTo>
                <a:lnTo>
                  <a:pt x="151523" y="244677"/>
                </a:lnTo>
                <a:lnTo>
                  <a:pt x="156843" y="235498"/>
                </a:lnTo>
                <a:close/>
                <a:moveTo>
                  <a:pt x="168484" y="235498"/>
                </a:moveTo>
                <a:lnTo>
                  <a:pt x="168484" y="241638"/>
                </a:lnTo>
                <a:lnTo>
                  <a:pt x="165627" y="243279"/>
                </a:lnTo>
                <a:lnTo>
                  <a:pt x="163165" y="244677"/>
                </a:lnTo>
                <a:lnTo>
                  <a:pt x="168484" y="235498"/>
                </a:lnTo>
                <a:close/>
                <a:moveTo>
                  <a:pt x="180065" y="235498"/>
                </a:moveTo>
                <a:lnTo>
                  <a:pt x="180065" y="241638"/>
                </a:lnTo>
                <a:lnTo>
                  <a:pt x="177208" y="243279"/>
                </a:lnTo>
                <a:lnTo>
                  <a:pt x="174746" y="244677"/>
                </a:lnTo>
                <a:lnTo>
                  <a:pt x="180065" y="235498"/>
                </a:lnTo>
                <a:close/>
                <a:moveTo>
                  <a:pt x="191676" y="235498"/>
                </a:moveTo>
                <a:lnTo>
                  <a:pt x="191676" y="241638"/>
                </a:lnTo>
                <a:lnTo>
                  <a:pt x="188849" y="243279"/>
                </a:lnTo>
                <a:lnTo>
                  <a:pt x="186357" y="244677"/>
                </a:lnTo>
                <a:lnTo>
                  <a:pt x="191676" y="235498"/>
                </a:lnTo>
                <a:close/>
                <a:moveTo>
                  <a:pt x="203318" y="235498"/>
                </a:moveTo>
                <a:lnTo>
                  <a:pt x="203318" y="241638"/>
                </a:lnTo>
                <a:lnTo>
                  <a:pt x="200461" y="243279"/>
                </a:lnTo>
                <a:lnTo>
                  <a:pt x="197999" y="244677"/>
                </a:lnTo>
                <a:lnTo>
                  <a:pt x="203318" y="235498"/>
                </a:lnTo>
                <a:close/>
                <a:moveTo>
                  <a:pt x="214929" y="235498"/>
                </a:moveTo>
                <a:lnTo>
                  <a:pt x="214929" y="241638"/>
                </a:lnTo>
                <a:lnTo>
                  <a:pt x="212072" y="243279"/>
                </a:lnTo>
                <a:lnTo>
                  <a:pt x="209610" y="244677"/>
                </a:lnTo>
                <a:lnTo>
                  <a:pt x="214929" y="235498"/>
                </a:lnTo>
                <a:close/>
                <a:moveTo>
                  <a:pt x="226570" y="235498"/>
                </a:moveTo>
                <a:lnTo>
                  <a:pt x="226570" y="241638"/>
                </a:lnTo>
                <a:lnTo>
                  <a:pt x="223713" y="243279"/>
                </a:lnTo>
                <a:lnTo>
                  <a:pt x="221251" y="244677"/>
                </a:lnTo>
                <a:lnTo>
                  <a:pt x="226570" y="235498"/>
                </a:lnTo>
                <a:close/>
                <a:moveTo>
                  <a:pt x="238182" y="235498"/>
                </a:moveTo>
                <a:lnTo>
                  <a:pt x="238182" y="241638"/>
                </a:lnTo>
                <a:lnTo>
                  <a:pt x="235355" y="243279"/>
                </a:lnTo>
                <a:lnTo>
                  <a:pt x="232862" y="244677"/>
                </a:lnTo>
                <a:lnTo>
                  <a:pt x="238182" y="235498"/>
                </a:lnTo>
                <a:close/>
                <a:moveTo>
                  <a:pt x="249793" y="235498"/>
                </a:moveTo>
                <a:lnTo>
                  <a:pt x="249793" y="241638"/>
                </a:lnTo>
                <a:lnTo>
                  <a:pt x="246936" y="243279"/>
                </a:lnTo>
                <a:lnTo>
                  <a:pt x="244474" y="244677"/>
                </a:lnTo>
                <a:lnTo>
                  <a:pt x="249793" y="235498"/>
                </a:lnTo>
                <a:close/>
                <a:moveTo>
                  <a:pt x="261404" y="235498"/>
                </a:moveTo>
                <a:lnTo>
                  <a:pt x="261404" y="241638"/>
                </a:lnTo>
                <a:lnTo>
                  <a:pt x="258547" y="243279"/>
                </a:lnTo>
                <a:lnTo>
                  <a:pt x="256085" y="244677"/>
                </a:lnTo>
                <a:lnTo>
                  <a:pt x="261404" y="235498"/>
                </a:lnTo>
                <a:close/>
                <a:moveTo>
                  <a:pt x="5898" y="241820"/>
                </a:moveTo>
                <a:lnTo>
                  <a:pt x="8755" y="243461"/>
                </a:lnTo>
                <a:lnTo>
                  <a:pt x="11217" y="244890"/>
                </a:lnTo>
                <a:lnTo>
                  <a:pt x="578" y="244890"/>
                </a:lnTo>
                <a:lnTo>
                  <a:pt x="5898" y="241820"/>
                </a:lnTo>
                <a:close/>
                <a:moveTo>
                  <a:pt x="17509" y="241820"/>
                </a:moveTo>
                <a:lnTo>
                  <a:pt x="20366" y="243461"/>
                </a:lnTo>
                <a:lnTo>
                  <a:pt x="22828" y="244890"/>
                </a:lnTo>
                <a:lnTo>
                  <a:pt x="12190" y="244890"/>
                </a:lnTo>
                <a:lnTo>
                  <a:pt x="14682" y="243461"/>
                </a:lnTo>
                <a:lnTo>
                  <a:pt x="17509" y="241820"/>
                </a:lnTo>
                <a:close/>
                <a:moveTo>
                  <a:pt x="29150" y="241820"/>
                </a:moveTo>
                <a:lnTo>
                  <a:pt x="32008" y="243461"/>
                </a:lnTo>
                <a:lnTo>
                  <a:pt x="34470" y="244920"/>
                </a:lnTo>
                <a:lnTo>
                  <a:pt x="23831" y="244920"/>
                </a:lnTo>
                <a:lnTo>
                  <a:pt x="26293" y="243461"/>
                </a:lnTo>
                <a:lnTo>
                  <a:pt x="29150" y="241820"/>
                </a:lnTo>
                <a:close/>
                <a:moveTo>
                  <a:pt x="40762" y="241820"/>
                </a:moveTo>
                <a:lnTo>
                  <a:pt x="43619" y="243461"/>
                </a:lnTo>
                <a:lnTo>
                  <a:pt x="46081" y="244920"/>
                </a:lnTo>
                <a:lnTo>
                  <a:pt x="35442" y="244920"/>
                </a:lnTo>
                <a:lnTo>
                  <a:pt x="37935" y="243461"/>
                </a:lnTo>
                <a:lnTo>
                  <a:pt x="40762" y="241820"/>
                </a:lnTo>
                <a:close/>
                <a:moveTo>
                  <a:pt x="52403" y="241820"/>
                </a:moveTo>
                <a:lnTo>
                  <a:pt x="55260" y="243461"/>
                </a:lnTo>
                <a:lnTo>
                  <a:pt x="57722" y="244920"/>
                </a:lnTo>
                <a:lnTo>
                  <a:pt x="47084" y="244920"/>
                </a:lnTo>
                <a:lnTo>
                  <a:pt x="49546" y="243461"/>
                </a:lnTo>
                <a:lnTo>
                  <a:pt x="52403" y="241820"/>
                </a:lnTo>
                <a:close/>
                <a:moveTo>
                  <a:pt x="64014" y="241820"/>
                </a:moveTo>
                <a:lnTo>
                  <a:pt x="66871" y="243461"/>
                </a:lnTo>
                <a:lnTo>
                  <a:pt x="69334" y="244920"/>
                </a:lnTo>
                <a:lnTo>
                  <a:pt x="58695" y="244920"/>
                </a:lnTo>
                <a:lnTo>
                  <a:pt x="61187" y="243461"/>
                </a:lnTo>
                <a:lnTo>
                  <a:pt x="64014" y="241820"/>
                </a:lnTo>
                <a:close/>
                <a:moveTo>
                  <a:pt x="75656" y="241820"/>
                </a:moveTo>
                <a:lnTo>
                  <a:pt x="78513" y="243461"/>
                </a:lnTo>
                <a:lnTo>
                  <a:pt x="80975" y="244920"/>
                </a:lnTo>
                <a:lnTo>
                  <a:pt x="70337" y="244920"/>
                </a:lnTo>
                <a:lnTo>
                  <a:pt x="72799" y="243461"/>
                </a:lnTo>
                <a:lnTo>
                  <a:pt x="75656" y="241820"/>
                </a:lnTo>
                <a:close/>
                <a:moveTo>
                  <a:pt x="87237" y="241820"/>
                </a:moveTo>
                <a:lnTo>
                  <a:pt x="90094" y="243461"/>
                </a:lnTo>
                <a:lnTo>
                  <a:pt x="92556" y="244920"/>
                </a:lnTo>
                <a:lnTo>
                  <a:pt x="81917" y="244920"/>
                </a:lnTo>
                <a:lnTo>
                  <a:pt x="84379" y="243461"/>
                </a:lnTo>
                <a:lnTo>
                  <a:pt x="87237" y="241820"/>
                </a:lnTo>
                <a:close/>
                <a:moveTo>
                  <a:pt x="98878" y="241820"/>
                </a:moveTo>
                <a:lnTo>
                  <a:pt x="101705" y="243461"/>
                </a:lnTo>
                <a:lnTo>
                  <a:pt x="104197" y="244920"/>
                </a:lnTo>
                <a:lnTo>
                  <a:pt x="93559" y="244920"/>
                </a:lnTo>
                <a:lnTo>
                  <a:pt x="96021" y="243461"/>
                </a:lnTo>
                <a:lnTo>
                  <a:pt x="98878" y="241820"/>
                </a:lnTo>
                <a:close/>
                <a:moveTo>
                  <a:pt x="110489" y="241820"/>
                </a:moveTo>
                <a:lnTo>
                  <a:pt x="113346" y="243461"/>
                </a:lnTo>
                <a:lnTo>
                  <a:pt x="115809" y="244920"/>
                </a:lnTo>
                <a:lnTo>
                  <a:pt x="105170" y="244920"/>
                </a:lnTo>
                <a:lnTo>
                  <a:pt x="107632" y="243461"/>
                </a:lnTo>
                <a:lnTo>
                  <a:pt x="110489" y="241820"/>
                </a:lnTo>
                <a:close/>
                <a:moveTo>
                  <a:pt x="122131" y="241820"/>
                </a:moveTo>
                <a:lnTo>
                  <a:pt x="124958" y="243461"/>
                </a:lnTo>
                <a:lnTo>
                  <a:pt x="127450" y="244920"/>
                </a:lnTo>
                <a:lnTo>
                  <a:pt x="116812" y="244920"/>
                </a:lnTo>
                <a:lnTo>
                  <a:pt x="119274" y="243461"/>
                </a:lnTo>
                <a:lnTo>
                  <a:pt x="122131" y="241820"/>
                </a:lnTo>
                <a:close/>
                <a:moveTo>
                  <a:pt x="133742" y="241820"/>
                </a:moveTo>
                <a:lnTo>
                  <a:pt x="136599" y="243461"/>
                </a:lnTo>
                <a:lnTo>
                  <a:pt x="139061" y="244920"/>
                </a:lnTo>
                <a:lnTo>
                  <a:pt x="128423" y="244920"/>
                </a:lnTo>
                <a:lnTo>
                  <a:pt x="130885" y="243461"/>
                </a:lnTo>
                <a:lnTo>
                  <a:pt x="133742" y="241820"/>
                </a:lnTo>
                <a:close/>
                <a:moveTo>
                  <a:pt x="145323" y="241820"/>
                </a:moveTo>
                <a:lnTo>
                  <a:pt x="148180" y="243461"/>
                </a:lnTo>
                <a:lnTo>
                  <a:pt x="150642" y="244920"/>
                </a:lnTo>
                <a:lnTo>
                  <a:pt x="140004" y="244920"/>
                </a:lnTo>
                <a:lnTo>
                  <a:pt x="142496" y="243461"/>
                </a:lnTo>
                <a:lnTo>
                  <a:pt x="145323" y="241820"/>
                </a:lnTo>
                <a:close/>
                <a:moveTo>
                  <a:pt x="156964" y="241820"/>
                </a:moveTo>
                <a:lnTo>
                  <a:pt x="159822" y="243461"/>
                </a:lnTo>
                <a:lnTo>
                  <a:pt x="162284" y="244920"/>
                </a:lnTo>
                <a:lnTo>
                  <a:pt x="151645" y="244920"/>
                </a:lnTo>
                <a:lnTo>
                  <a:pt x="154107" y="243461"/>
                </a:lnTo>
                <a:lnTo>
                  <a:pt x="156964" y="241820"/>
                </a:lnTo>
                <a:close/>
                <a:moveTo>
                  <a:pt x="168575" y="241820"/>
                </a:moveTo>
                <a:lnTo>
                  <a:pt x="171433" y="243461"/>
                </a:lnTo>
                <a:lnTo>
                  <a:pt x="173895" y="244920"/>
                </a:lnTo>
                <a:lnTo>
                  <a:pt x="163256" y="244920"/>
                </a:lnTo>
                <a:lnTo>
                  <a:pt x="165749" y="243461"/>
                </a:lnTo>
                <a:lnTo>
                  <a:pt x="168575" y="241820"/>
                </a:lnTo>
                <a:close/>
                <a:moveTo>
                  <a:pt x="180217" y="241820"/>
                </a:moveTo>
                <a:lnTo>
                  <a:pt x="183074" y="243461"/>
                </a:lnTo>
                <a:lnTo>
                  <a:pt x="185536" y="244920"/>
                </a:lnTo>
                <a:lnTo>
                  <a:pt x="174898" y="244920"/>
                </a:lnTo>
                <a:lnTo>
                  <a:pt x="177360" y="243461"/>
                </a:lnTo>
                <a:lnTo>
                  <a:pt x="180217" y="241820"/>
                </a:lnTo>
                <a:close/>
                <a:moveTo>
                  <a:pt x="191828" y="241820"/>
                </a:moveTo>
                <a:lnTo>
                  <a:pt x="194685" y="243461"/>
                </a:lnTo>
                <a:lnTo>
                  <a:pt x="197147" y="244920"/>
                </a:lnTo>
                <a:lnTo>
                  <a:pt x="186509" y="244920"/>
                </a:lnTo>
                <a:lnTo>
                  <a:pt x="189001" y="243461"/>
                </a:lnTo>
                <a:lnTo>
                  <a:pt x="191828" y="241820"/>
                </a:lnTo>
                <a:close/>
                <a:moveTo>
                  <a:pt x="203470" y="241820"/>
                </a:moveTo>
                <a:lnTo>
                  <a:pt x="206327" y="243461"/>
                </a:lnTo>
                <a:lnTo>
                  <a:pt x="208789" y="244920"/>
                </a:lnTo>
                <a:lnTo>
                  <a:pt x="198151" y="244920"/>
                </a:lnTo>
                <a:lnTo>
                  <a:pt x="200613" y="243461"/>
                </a:lnTo>
                <a:lnTo>
                  <a:pt x="203470" y="241820"/>
                </a:lnTo>
                <a:close/>
                <a:moveTo>
                  <a:pt x="215051" y="241820"/>
                </a:moveTo>
                <a:lnTo>
                  <a:pt x="217908" y="243461"/>
                </a:lnTo>
                <a:lnTo>
                  <a:pt x="220370" y="244920"/>
                </a:lnTo>
                <a:lnTo>
                  <a:pt x="209731" y="244920"/>
                </a:lnTo>
                <a:lnTo>
                  <a:pt x="212193" y="243461"/>
                </a:lnTo>
                <a:lnTo>
                  <a:pt x="215051" y="241820"/>
                </a:lnTo>
                <a:close/>
                <a:moveTo>
                  <a:pt x="226692" y="241820"/>
                </a:moveTo>
                <a:lnTo>
                  <a:pt x="229519" y="243461"/>
                </a:lnTo>
                <a:lnTo>
                  <a:pt x="232011" y="244920"/>
                </a:lnTo>
                <a:lnTo>
                  <a:pt x="221373" y="244920"/>
                </a:lnTo>
                <a:lnTo>
                  <a:pt x="223835" y="243461"/>
                </a:lnTo>
                <a:lnTo>
                  <a:pt x="226692" y="241820"/>
                </a:lnTo>
                <a:close/>
                <a:moveTo>
                  <a:pt x="238303" y="241820"/>
                </a:moveTo>
                <a:lnTo>
                  <a:pt x="241160" y="243461"/>
                </a:lnTo>
                <a:lnTo>
                  <a:pt x="243622" y="244920"/>
                </a:lnTo>
                <a:lnTo>
                  <a:pt x="232984" y="244920"/>
                </a:lnTo>
                <a:lnTo>
                  <a:pt x="235446" y="243461"/>
                </a:lnTo>
                <a:lnTo>
                  <a:pt x="238303" y="241820"/>
                </a:lnTo>
                <a:close/>
                <a:moveTo>
                  <a:pt x="249945" y="241820"/>
                </a:moveTo>
                <a:lnTo>
                  <a:pt x="252772" y="243461"/>
                </a:lnTo>
                <a:lnTo>
                  <a:pt x="255264" y="244920"/>
                </a:lnTo>
                <a:lnTo>
                  <a:pt x="244626" y="244920"/>
                </a:lnTo>
                <a:lnTo>
                  <a:pt x="247088" y="243461"/>
                </a:lnTo>
                <a:lnTo>
                  <a:pt x="249945" y="241820"/>
                </a:lnTo>
                <a:close/>
                <a:moveTo>
                  <a:pt x="261556" y="241820"/>
                </a:moveTo>
                <a:lnTo>
                  <a:pt x="264413" y="243461"/>
                </a:lnTo>
                <a:lnTo>
                  <a:pt x="266875" y="244920"/>
                </a:lnTo>
                <a:lnTo>
                  <a:pt x="256237" y="244920"/>
                </a:lnTo>
                <a:lnTo>
                  <a:pt x="258699" y="243461"/>
                </a:lnTo>
                <a:lnTo>
                  <a:pt x="261556" y="241820"/>
                </a:lnTo>
                <a:close/>
                <a:moveTo>
                  <a:pt x="273198" y="241820"/>
                </a:moveTo>
                <a:lnTo>
                  <a:pt x="276024" y="243461"/>
                </a:lnTo>
                <a:lnTo>
                  <a:pt x="278517" y="244920"/>
                </a:lnTo>
                <a:lnTo>
                  <a:pt x="267878" y="244920"/>
                </a:lnTo>
                <a:lnTo>
                  <a:pt x="270340" y="243461"/>
                </a:lnTo>
                <a:lnTo>
                  <a:pt x="273198" y="241820"/>
                </a:lnTo>
                <a:close/>
                <a:moveTo>
                  <a:pt x="11217" y="245133"/>
                </a:moveTo>
                <a:lnTo>
                  <a:pt x="5898" y="248203"/>
                </a:lnTo>
                <a:lnTo>
                  <a:pt x="578" y="245133"/>
                </a:lnTo>
                <a:close/>
                <a:moveTo>
                  <a:pt x="22828" y="245133"/>
                </a:moveTo>
                <a:lnTo>
                  <a:pt x="17509" y="248203"/>
                </a:lnTo>
                <a:lnTo>
                  <a:pt x="12190" y="245133"/>
                </a:lnTo>
                <a:close/>
                <a:moveTo>
                  <a:pt x="34470" y="245133"/>
                </a:moveTo>
                <a:lnTo>
                  <a:pt x="29150" y="248203"/>
                </a:lnTo>
                <a:lnTo>
                  <a:pt x="23831" y="245133"/>
                </a:lnTo>
                <a:close/>
                <a:moveTo>
                  <a:pt x="46081" y="245133"/>
                </a:moveTo>
                <a:lnTo>
                  <a:pt x="40762" y="248203"/>
                </a:lnTo>
                <a:lnTo>
                  <a:pt x="35442" y="245133"/>
                </a:lnTo>
                <a:close/>
                <a:moveTo>
                  <a:pt x="57722" y="245133"/>
                </a:moveTo>
                <a:lnTo>
                  <a:pt x="52403" y="248203"/>
                </a:lnTo>
                <a:lnTo>
                  <a:pt x="47084" y="245133"/>
                </a:lnTo>
                <a:close/>
                <a:moveTo>
                  <a:pt x="69334" y="245133"/>
                </a:moveTo>
                <a:lnTo>
                  <a:pt x="64014" y="248203"/>
                </a:lnTo>
                <a:lnTo>
                  <a:pt x="58695" y="245133"/>
                </a:lnTo>
                <a:close/>
                <a:moveTo>
                  <a:pt x="80945" y="245133"/>
                </a:moveTo>
                <a:lnTo>
                  <a:pt x="75625" y="248203"/>
                </a:lnTo>
                <a:lnTo>
                  <a:pt x="70306" y="245133"/>
                </a:lnTo>
                <a:close/>
                <a:moveTo>
                  <a:pt x="92556" y="245133"/>
                </a:moveTo>
                <a:lnTo>
                  <a:pt x="87237" y="248203"/>
                </a:lnTo>
                <a:lnTo>
                  <a:pt x="81917" y="245133"/>
                </a:lnTo>
                <a:close/>
                <a:moveTo>
                  <a:pt x="104197" y="245133"/>
                </a:moveTo>
                <a:lnTo>
                  <a:pt x="98878" y="248203"/>
                </a:lnTo>
                <a:lnTo>
                  <a:pt x="93559" y="245133"/>
                </a:lnTo>
                <a:close/>
                <a:moveTo>
                  <a:pt x="115809" y="245133"/>
                </a:moveTo>
                <a:lnTo>
                  <a:pt x="110489" y="248203"/>
                </a:lnTo>
                <a:lnTo>
                  <a:pt x="105170" y="245133"/>
                </a:lnTo>
                <a:close/>
                <a:moveTo>
                  <a:pt x="127450" y="245133"/>
                </a:moveTo>
                <a:lnTo>
                  <a:pt x="122131" y="248203"/>
                </a:lnTo>
                <a:lnTo>
                  <a:pt x="116812" y="245133"/>
                </a:lnTo>
                <a:close/>
                <a:moveTo>
                  <a:pt x="139061" y="245133"/>
                </a:moveTo>
                <a:lnTo>
                  <a:pt x="133742" y="248203"/>
                </a:lnTo>
                <a:lnTo>
                  <a:pt x="128423" y="245133"/>
                </a:lnTo>
                <a:close/>
                <a:moveTo>
                  <a:pt x="150642" y="245133"/>
                </a:moveTo>
                <a:lnTo>
                  <a:pt x="145323" y="248203"/>
                </a:lnTo>
                <a:lnTo>
                  <a:pt x="140004" y="245133"/>
                </a:lnTo>
                <a:close/>
                <a:moveTo>
                  <a:pt x="162284" y="245133"/>
                </a:moveTo>
                <a:lnTo>
                  <a:pt x="156964" y="248203"/>
                </a:lnTo>
                <a:lnTo>
                  <a:pt x="151645" y="245133"/>
                </a:lnTo>
                <a:close/>
                <a:moveTo>
                  <a:pt x="173895" y="245133"/>
                </a:moveTo>
                <a:lnTo>
                  <a:pt x="168575" y="248203"/>
                </a:lnTo>
                <a:lnTo>
                  <a:pt x="163256" y="245133"/>
                </a:lnTo>
                <a:close/>
                <a:moveTo>
                  <a:pt x="185536" y="245133"/>
                </a:moveTo>
                <a:lnTo>
                  <a:pt x="180217" y="248203"/>
                </a:lnTo>
                <a:lnTo>
                  <a:pt x="174898" y="245133"/>
                </a:lnTo>
                <a:close/>
                <a:moveTo>
                  <a:pt x="197147" y="245133"/>
                </a:moveTo>
                <a:lnTo>
                  <a:pt x="191828" y="248203"/>
                </a:lnTo>
                <a:lnTo>
                  <a:pt x="186509" y="245133"/>
                </a:lnTo>
                <a:close/>
                <a:moveTo>
                  <a:pt x="208789" y="245133"/>
                </a:moveTo>
                <a:lnTo>
                  <a:pt x="203470" y="248203"/>
                </a:lnTo>
                <a:lnTo>
                  <a:pt x="198151" y="245133"/>
                </a:lnTo>
                <a:close/>
                <a:moveTo>
                  <a:pt x="220370" y="245133"/>
                </a:moveTo>
                <a:lnTo>
                  <a:pt x="215051" y="248203"/>
                </a:lnTo>
                <a:lnTo>
                  <a:pt x="209731" y="245133"/>
                </a:lnTo>
                <a:close/>
                <a:moveTo>
                  <a:pt x="232011" y="245133"/>
                </a:moveTo>
                <a:lnTo>
                  <a:pt x="226692" y="248203"/>
                </a:lnTo>
                <a:lnTo>
                  <a:pt x="221373" y="245133"/>
                </a:lnTo>
                <a:close/>
                <a:moveTo>
                  <a:pt x="243622" y="245133"/>
                </a:moveTo>
                <a:lnTo>
                  <a:pt x="238303" y="248203"/>
                </a:lnTo>
                <a:lnTo>
                  <a:pt x="232984" y="245133"/>
                </a:lnTo>
                <a:close/>
                <a:moveTo>
                  <a:pt x="255264" y="245133"/>
                </a:moveTo>
                <a:lnTo>
                  <a:pt x="249945" y="248203"/>
                </a:lnTo>
                <a:lnTo>
                  <a:pt x="244626" y="245133"/>
                </a:lnTo>
                <a:close/>
                <a:moveTo>
                  <a:pt x="266875" y="245133"/>
                </a:moveTo>
                <a:lnTo>
                  <a:pt x="261556" y="248203"/>
                </a:lnTo>
                <a:lnTo>
                  <a:pt x="256237" y="245133"/>
                </a:lnTo>
                <a:close/>
                <a:moveTo>
                  <a:pt x="278517" y="245133"/>
                </a:moveTo>
                <a:lnTo>
                  <a:pt x="273198" y="248203"/>
                </a:lnTo>
                <a:lnTo>
                  <a:pt x="267878" y="245133"/>
                </a:lnTo>
                <a:close/>
                <a:moveTo>
                  <a:pt x="11369" y="245376"/>
                </a:moveTo>
                <a:lnTo>
                  <a:pt x="6050" y="254556"/>
                </a:lnTo>
                <a:lnTo>
                  <a:pt x="6050" y="248446"/>
                </a:lnTo>
                <a:lnTo>
                  <a:pt x="11369" y="245376"/>
                </a:lnTo>
                <a:close/>
                <a:moveTo>
                  <a:pt x="22980" y="245376"/>
                </a:moveTo>
                <a:lnTo>
                  <a:pt x="17661" y="254556"/>
                </a:lnTo>
                <a:lnTo>
                  <a:pt x="17661" y="248446"/>
                </a:lnTo>
                <a:lnTo>
                  <a:pt x="22980" y="245376"/>
                </a:lnTo>
                <a:close/>
                <a:moveTo>
                  <a:pt x="34622" y="245376"/>
                </a:moveTo>
                <a:lnTo>
                  <a:pt x="29302" y="254556"/>
                </a:lnTo>
                <a:lnTo>
                  <a:pt x="29302" y="248446"/>
                </a:lnTo>
                <a:lnTo>
                  <a:pt x="34622" y="245376"/>
                </a:lnTo>
                <a:close/>
                <a:moveTo>
                  <a:pt x="46202" y="245376"/>
                </a:moveTo>
                <a:lnTo>
                  <a:pt x="40883" y="254556"/>
                </a:lnTo>
                <a:lnTo>
                  <a:pt x="40883" y="248446"/>
                </a:lnTo>
                <a:lnTo>
                  <a:pt x="46202" y="245376"/>
                </a:lnTo>
                <a:close/>
                <a:moveTo>
                  <a:pt x="57844" y="245376"/>
                </a:moveTo>
                <a:lnTo>
                  <a:pt x="52525" y="254556"/>
                </a:lnTo>
                <a:lnTo>
                  <a:pt x="52525" y="248446"/>
                </a:lnTo>
                <a:lnTo>
                  <a:pt x="57844" y="245376"/>
                </a:lnTo>
                <a:close/>
                <a:moveTo>
                  <a:pt x="69455" y="245376"/>
                </a:moveTo>
                <a:lnTo>
                  <a:pt x="64136" y="254556"/>
                </a:lnTo>
                <a:lnTo>
                  <a:pt x="64136" y="248446"/>
                </a:lnTo>
                <a:lnTo>
                  <a:pt x="69455" y="245376"/>
                </a:lnTo>
                <a:close/>
                <a:moveTo>
                  <a:pt x="81097" y="245376"/>
                </a:moveTo>
                <a:lnTo>
                  <a:pt x="75777" y="254556"/>
                </a:lnTo>
                <a:lnTo>
                  <a:pt x="75777" y="248446"/>
                </a:lnTo>
                <a:lnTo>
                  <a:pt x="81097" y="245376"/>
                </a:lnTo>
                <a:close/>
                <a:moveTo>
                  <a:pt x="92708" y="245376"/>
                </a:moveTo>
                <a:lnTo>
                  <a:pt x="87389" y="254556"/>
                </a:lnTo>
                <a:lnTo>
                  <a:pt x="87389" y="248446"/>
                </a:lnTo>
                <a:lnTo>
                  <a:pt x="92708" y="245376"/>
                </a:lnTo>
                <a:close/>
                <a:moveTo>
                  <a:pt x="104349" y="245376"/>
                </a:moveTo>
                <a:lnTo>
                  <a:pt x="99030" y="254556"/>
                </a:lnTo>
                <a:lnTo>
                  <a:pt x="99030" y="248446"/>
                </a:lnTo>
                <a:lnTo>
                  <a:pt x="104349" y="245376"/>
                </a:lnTo>
                <a:close/>
                <a:moveTo>
                  <a:pt x="115930" y="245376"/>
                </a:moveTo>
                <a:lnTo>
                  <a:pt x="110611" y="254556"/>
                </a:lnTo>
                <a:lnTo>
                  <a:pt x="110611" y="248446"/>
                </a:lnTo>
                <a:lnTo>
                  <a:pt x="115930" y="245376"/>
                </a:lnTo>
                <a:close/>
                <a:moveTo>
                  <a:pt x="127541" y="245376"/>
                </a:moveTo>
                <a:lnTo>
                  <a:pt x="122222" y="254556"/>
                </a:lnTo>
                <a:lnTo>
                  <a:pt x="122222" y="248446"/>
                </a:lnTo>
                <a:lnTo>
                  <a:pt x="127541" y="245376"/>
                </a:lnTo>
                <a:close/>
                <a:moveTo>
                  <a:pt x="139183" y="245376"/>
                </a:moveTo>
                <a:lnTo>
                  <a:pt x="133864" y="254556"/>
                </a:lnTo>
                <a:lnTo>
                  <a:pt x="133864" y="248446"/>
                </a:lnTo>
                <a:lnTo>
                  <a:pt x="139183" y="245376"/>
                </a:lnTo>
                <a:close/>
                <a:moveTo>
                  <a:pt x="150794" y="245376"/>
                </a:moveTo>
                <a:lnTo>
                  <a:pt x="145475" y="254556"/>
                </a:lnTo>
                <a:lnTo>
                  <a:pt x="145475" y="248446"/>
                </a:lnTo>
                <a:lnTo>
                  <a:pt x="150794" y="245376"/>
                </a:lnTo>
                <a:close/>
                <a:moveTo>
                  <a:pt x="162436" y="245376"/>
                </a:moveTo>
                <a:lnTo>
                  <a:pt x="157116" y="254556"/>
                </a:lnTo>
                <a:lnTo>
                  <a:pt x="157116" y="248446"/>
                </a:lnTo>
                <a:lnTo>
                  <a:pt x="162436" y="245376"/>
                </a:lnTo>
                <a:close/>
                <a:moveTo>
                  <a:pt x="174047" y="245376"/>
                </a:moveTo>
                <a:lnTo>
                  <a:pt x="168727" y="254556"/>
                </a:lnTo>
                <a:lnTo>
                  <a:pt x="168727" y="248446"/>
                </a:lnTo>
                <a:lnTo>
                  <a:pt x="174047" y="245376"/>
                </a:lnTo>
                <a:close/>
                <a:moveTo>
                  <a:pt x="185658" y="245376"/>
                </a:moveTo>
                <a:lnTo>
                  <a:pt x="180339" y="254556"/>
                </a:lnTo>
                <a:lnTo>
                  <a:pt x="180339" y="248446"/>
                </a:lnTo>
                <a:lnTo>
                  <a:pt x="185658" y="245376"/>
                </a:lnTo>
                <a:close/>
                <a:moveTo>
                  <a:pt x="197269" y="245376"/>
                </a:moveTo>
                <a:lnTo>
                  <a:pt x="191950" y="254556"/>
                </a:lnTo>
                <a:lnTo>
                  <a:pt x="191950" y="248446"/>
                </a:lnTo>
                <a:lnTo>
                  <a:pt x="197269" y="245376"/>
                </a:lnTo>
                <a:close/>
                <a:moveTo>
                  <a:pt x="208911" y="245376"/>
                </a:moveTo>
                <a:lnTo>
                  <a:pt x="203591" y="254556"/>
                </a:lnTo>
                <a:lnTo>
                  <a:pt x="203591" y="248446"/>
                </a:lnTo>
                <a:lnTo>
                  <a:pt x="208911" y="245376"/>
                </a:lnTo>
                <a:close/>
                <a:moveTo>
                  <a:pt x="220522" y="245376"/>
                </a:moveTo>
                <a:lnTo>
                  <a:pt x="215202" y="254556"/>
                </a:lnTo>
                <a:lnTo>
                  <a:pt x="215202" y="248446"/>
                </a:lnTo>
                <a:lnTo>
                  <a:pt x="220522" y="245376"/>
                </a:lnTo>
                <a:close/>
                <a:moveTo>
                  <a:pt x="232163" y="245376"/>
                </a:moveTo>
                <a:lnTo>
                  <a:pt x="226844" y="254556"/>
                </a:lnTo>
                <a:lnTo>
                  <a:pt x="226844" y="248446"/>
                </a:lnTo>
                <a:lnTo>
                  <a:pt x="232163" y="245376"/>
                </a:lnTo>
                <a:close/>
                <a:moveTo>
                  <a:pt x="243774" y="245376"/>
                </a:moveTo>
                <a:lnTo>
                  <a:pt x="238455" y="254556"/>
                </a:lnTo>
                <a:lnTo>
                  <a:pt x="238455" y="248446"/>
                </a:lnTo>
                <a:lnTo>
                  <a:pt x="243774" y="245376"/>
                </a:lnTo>
                <a:close/>
                <a:moveTo>
                  <a:pt x="255355" y="245376"/>
                </a:moveTo>
                <a:lnTo>
                  <a:pt x="250036" y="254556"/>
                </a:lnTo>
                <a:lnTo>
                  <a:pt x="250036" y="248446"/>
                </a:lnTo>
                <a:lnTo>
                  <a:pt x="255355" y="245376"/>
                </a:lnTo>
                <a:close/>
                <a:moveTo>
                  <a:pt x="266997" y="245376"/>
                </a:moveTo>
                <a:lnTo>
                  <a:pt x="261678" y="254556"/>
                </a:lnTo>
                <a:lnTo>
                  <a:pt x="261678" y="248446"/>
                </a:lnTo>
                <a:lnTo>
                  <a:pt x="266997" y="245376"/>
                </a:lnTo>
                <a:close/>
                <a:moveTo>
                  <a:pt x="278608" y="245376"/>
                </a:moveTo>
                <a:lnTo>
                  <a:pt x="273289" y="254556"/>
                </a:lnTo>
                <a:lnTo>
                  <a:pt x="273289" y="248446"/>
                </a:lnTo>
                <a:lnTo>
                  <a:pt x="278608" y="245376"/>
                </a:lnTo>
                <a:close/>
                <a:moveTo>
                  <a:pt x="457" y="245407"/>
                </a:moveTo>
                <a:lnTo>
                  <a:pt x="5776" y="248446"/>
                </a:lnTo>
                <a:lnTo>
                  <a:pt x="5776" y="254586"/>
                </a:lnTo>
                <a:lnTo>
                  <a:pt x="457" y="245407"/>
                </a:lnTo>
                <a:close/>
                <a:moveTo>
                  <a:pt x="12098" y="245407"/>
                </a:moveTo>
                <a:lnTo>
                  <a:pt x="17418" y="248446"/>
                </a:lnTo>
                <a:lnTo>
                  <a:pt x="17418" y="254586"/>
                </a:lnTo>
                <a:lnTo>
                  <a:pt x="12098" y="245407"/>
                </a:lnTo>
                <a:close/>
                <a:moveTo>
                  <a:pt x="23710" y="245407"/>
                </a:moveTo>
                <a:lnTo>
                  <a:pt x="29029" y="248446"/>
                </a:lnTo>
                <a:lnTo>
                  <a:pt x="29029" y="254586"/>
                </a:lnTo>
                <a:lnTo>
                  <a:pt x="23710" y="245407"/>
                </a:lnTo>
                <a:close/>
                <a:moveTo>
                  <a:pt x="35290" y="245407"/>
                </a:moveTo>
                <a:lnTo>
                  <a:pt x="40610" y="248446"/>
                </a:lnTo>
                <a:lnTo>
                  <a:pt x="40610" y="254586"/>
                </a:lnTo>
                <a:lnTo>
                  <a:pt x="35290" y="245407"/>
                </a:lnTo>
                <a:close/>
                <a:moveTo>
                  <a:pt x="46932" y="245407"/>
                </a:moveTo>
                <a:lnTo>
                  <a:pt x="52251" y="248446"/>
                </a:lnTo>
                <a:lnTo>
                  <a:pt x="52251" y="254586"/>
                </a:lnTo>
                <a:lnTo>
                  <a:pt x="46932" y="245407"/>
                </a:lnTo>
                <a:close/>
                <a:moveTo>
                  <a:pt x="58543" y="245407"/>
                </a:moveTo>
                <a:lnTo>
                  <a:pt x="63862" y="248446"/>
                </a:lnTo>
                <a:lnTo>
                  <a:pt x="63862" y="254586"/>
                </a:lnTo>
                <a:lnTo>
                  <a:pt x="58543" y="245407"/>
                </a:lnTo>
                <a:close/>
                <a:moveTo>
                  <a:pt x="70185" y="245407"/>
                </a:moveTo>
                <a:lnTo>
                  <a:pt x="75504" y="248446"/>
                </a:lnTo>
                <a:lnTo>
                  <a:pt x="75504" y="254586"/>
                </a:lnTo>
                <a:lnTo>
                  <a:pt x="70185" y="245407"/>
                </a:lnTo>
                <a:close/>
                <a:moveTo>
                  <a:pt x="81796" y="245407"/>
                </a:moveTo>
                <a:lnTo>
                  <a:pt x="87115" y="248446"/>
                </a:lnTo>
                <a:lnTo>
                  <a:pt x="87115" y="254586"/>
                </a:lnTo>
                <a:lnTo>
                  <a:pt x="81796" y="245407"/>
                </a:lnTo>
                <a:close/>
                <a:moveTo>
                  <a:pt x="93437" y="245407"/>
                </a:moveTo>
                <a:lnTo>
                  <a:pt x="98757" y="248446"/>
                </a:lnTo>
                <a:lnTo>
                  <a:pt x="98757" y="254586"/>
                </a:lnTo>
                <a:lnTo>
                  <a:pt x="93437" y="245407"/>
                </a:lnTo>
                <a:close/>
                <a:moveTo>
                  <a:pt x="105018" y="245407"/>
                </a:moveTo>
                <a:lnTo>
                  <a:pt x="110337" y="248446"/>
                </a:lnTo>
                <a:lnTo>
                  <a:pt x="110337" y="254586"/>
                </a:lnTo>
                <a:lnTo>
                  <a:pt x="105018" y="245407"/>
                </a:lnTo>
                <a:close/>
                <a:moveTo>
                  <a:pt x="116660" y="245407"/>
                </a:moveTo>
                <a:lnTo>
                  <a:pt x="121979" y="248446"/>
                </a:lnTo>
                <a:lnTo>
                  <a:pt x="121979" y="254586"/>
                </a:lnTo>
                <a:lnTo>
                  <a:pt x="116660" y="245407"/>
                </a:lnTo>
                <a:close/>
                <a:moveTo>
                  <a:pt x="128271" y="245407"/>
                </a:moveTo>
                <a:lnTo>
                  <a:pt x="133590" y="248446"/>
                </a:lnTo>
                <a:lnTo>
                  <a:pt x="133590" y="254586"/>
                </a:lnTo>
                <a:lnTo>
                  <a:pt x="128271" y="245407"/>
                </a:lnTo>
                <a:close/>
                <a:moveTo>
                  <a:pt x="139912" y="245407"/>
                </a:moveTo>
                <a:lnTo>
                  <a:pt x="145232" y="248446"/>
                </a:lnTo>
                <a:lnTo>
                  <a:pt x="145232" y="254586"/>
                </a:lnTo>
                <a:lnTo>
                  <a:pt x="139912" y="245407"/>
                </a:lnTo>
                <a:close/>
                <a:moveTo>
                  <a:pt x="151523" y="245407"/>
                </a:moveTo>
                <a:lnTo>
                  <a:pt x="156843" y="248446"/>
                </a:lnTo>
                <a:lnTo>
                  <a:pt x="156843" y="254586"/>
                </a:lnTo>
                <a:lnTo>
                  <a:pt x="151523" y="245407"/>
                </a:lnTo>
                <a:close/>
                <a:moveTo>
                  <a:pt x="163165" y="245407"/>
                </a:moveTo>
                <a:lnTo>
                  <a:pt x="168484" y="248446"/>
                </a:lnTo>
                <a:lnTo>
                  <a:pt x="168484" y="254586"/>
                </a:lnTo>
                <a:lnTo>
                  <a:pt x="163165" y="245407"/>
                </a:lnTo>
                <a:close/>
                <a:moveTo>
                  <a:pt x="174746" y="245407"/>
                </a:moveTo>
                <a:lnTo>
                  <a:pt x="180065" y="248446"/>
                </a:lnTo>
                <a:lnTo>
                  <a:pt x="180065" y="254586"/>
                </a:lnTo>
                <a:lnTo>
                  <a:pt x="174746" y="245407"/>
                </a:lnTo>
                <a:close/>
                <a:moveTo>
                  <a:pt x="186357" y="245407"/>
                </a:moveTo>
                <a:lnTo>
                  <a:pt x="191676" y="248446"/>
                </a:lnTo>
                <a:lnTo>
                  <a:pt x="191676" y="254586"/>
                </a:lnTo>
                <a:lnTo>
                  <a:pt x="186357" y="245407"/>
                </a:lnTo>
                <a:close/>
                <a:moveTo>
                  <a:pt x="197999" y="245407"/>
                </a:moveTo>
                <a:lnTo>
                  <a:pt x="203318" y="248446"/>
                </a:lnTo>
                <a:lnTo>
                  <a:pt x="203318" y="254586"/>
                </a:lnTo>
                <a:lnTo>
                  <a:pt x="197999" y="245407"/>
                </a:lnTo>
                <a:close/>
                <a:moveTo>
                  <a:pt x="209610" y="245407"/>
                </a:moveTo>
                <a:lnTo>
                  <a:pt x="214929" y="248446"/>
                </a:lnTo>
                <a:lnTo>
                  <a:pt x="214929" y="254586"/>
                </a:lnTo>
                <a:lnTo>
                  <a:pt x="209610" y="245407"/>
                </a:lnTo>
                <a:close/>
                <a:moveTo>
                  <a:pt x="221251" y="245407"/>
                </a:moveTo>
                <a:lnTo>
                  <a:pt x="226570" y="248446"/>
                </a:lnTo>
                <a:lnTo>
                  <a:pt x="226570" y="254586"/>
                </a:lnTo>
                <a:lnTo>
                  <a:pt x="221251" y="245407"/>
                </a:lnTo>
                <a:close/>
                <a:moveTo>
                  <a:pt x="232862" y="245407"/>
                </a:moveTo>
                <a:lnTo>
                  <a:pt x="238182" y="248446"/>
                </a:lnTo>
                <a:lnTo>
                  <a:pt x="238182" y="254586"/>
                </a:lnTo>
                <a:lnTo>
                  <a:pt x="232862" y="245407"/>
                </a:lnTo>
                <a:close/>
                <a:moveTo>
                  <a:pt x="244474" y="245407"/>
                </a:moveTo>
                <a:lnTo>
                  <a:pt x="249793" y="248446"/>
                </a:lnTo>
                <a:lnTo>
                  <a:pt x="249793" y="254586"/>
                </a:lnTo>
                <a:lnTo>
                  <a:pt x="244474" y="245407"/>
                </a:lnTo>
                <a:close/>
                <a:moveTo>
                  <a:pt x="256085" y="245407"/>
                </a:moveTo>
                <a:lnTo>
                  <a:pt x="261404" y="248446"/>
                </a:lnTo>
                <a:lnTo>
                  <a:pt x="261404" y="254586"/>
                </a:lnTo>
                <a:lnTo>
                  <a:pt x="256085" y="245407"/>
                </a:lnTo>
                <a:close/>
                <a:moveTo>
                  <a:pt x="267726" y="245407"/>
                </a:moveTo>
                <a:lnTo>
                  <a:pt x="273046" y="248477"/>
                </a:lnTo>
                <a:lnTo>
                  <a:pt x="273046" y="254647"/>
                </a:lnTo>
                <a:lnTo>
                  <a:pt x="267726" y="245407"/>
                </a:lnTo>
                <a:close/>
                <a:moveTo>
                  <a:pt x="35108" y="245498"/>
                </a:moveTo>
                <a:lnTo>
                  <a:pt x="40427" y="254708"/>
                </a:lnTo>
                <a:lnTo>
                  <a:pt x="40427" y="254708"/>
                </a:lnTo>
                <a:lnTo>
                  <a:pt x="35108" y="251668"/>
                </a:lnTo>
                <a:lnTo>
                  <a:pt x="35108" y="245498"/>
                </a:lnTo>
                <a:close/>
                <a:moveTo>
                  <a:pt x="214" y="245498"/>
                </a:moveTo>
                <a:lnTo>
                  <a:pt x="214" y="251638"/>
                </a:lnTo>
                <a:lnTo>
                  <a:pt x="5563" y="254708"/>
                </a:lnTo>
                <a:lnTo>
                  <a:pt x="5421" y="254461"/>
                </a:lnTo>
                <a:lnTo>
                  <a:pt x="5421" y="254461"/>
                </a:lnTo>
                <a:lnTo>
                  <a:pt x="426" y="251607"/>
                </a:lnTo>
                <a:cubicBezTo>
                  <a:pt x="396" y="251547"/>
                  <a:pt x="335" y="251516"/>
                  <a:pt x="335" y="251486"/>
                </a:cubicBezTo>
                <a:lnTo>
                  <a:pt x="335" y="245656"/>
                </a:lnTo>
                <a:lnTo>
                  <a:pt x="335" y="245656"/>
                </a:lnTo>
                <a:lnTo>
                  <a:pt x="244" y="245498"/>
                </a:lnTo>
                <a:close/>
                <a:moveTo>
                  <a:pt x="11855" y="245498"/>
                </a:moveTo>
                <a:lnTo>
                  <a:pt x="17174" y="254708"/>
                </a:lnTo>
                <a:lnTo>
                  <a:pt x="11855" y="251638"/>
                </a:lnTo>
                <a:lnTo>
                  <a:pt x="11855" y="245498"/>
                </a:lnTo>
                <a:close/>
                <a:moveTo>
                  <a:pt x="23497" y="245498"/>
                </a:moveTo>
                <a:lnTo>
                  <a:pt x="28816" y="254708"/>
                </a:lnTo>
                <a:lnTo>
                  <a:pt x="23497" y="251638"/>
                </a:lnTo>
                <a:lnTo>
                  <a:pt x="23497" y="245498"/>
                </a:lnTo>
                <a:close/>
                <a:moveTo>
                  <a:pt x="46689" y="245498"/>
                </a:moveTo>
                <a:lnTo>
                  <a:pt x="52008" y="254708"/>
                </a:lnTo>
                <a:lnTo>
                  <a:pt x="46689" y="251638"/>
                </a:lnTo>
                <a:lnTo>
                  <a:pt x="46689" y="245498"/>
                </a:lnTo>
                <a:close/>
                <a:moveTo>
                  <a:pt x="58330" y="245498"/>
                </a:moveTo>
                <a:lnTo>
                  <a:pt x="63650" y="254708"/>
                </a:lnTo>
                <a:lnTo>
                  <a:pt x="58330" y="251638"/>
                </a:lnTo>
                <a:lnTo>
                  <a:pt x="58330" y="245498"/>
                </a:lnTo>
                <a:close/>
                <a:moveTo>
                  <a:pt x="69941" y="245498"/>
                </a:moveTo>
                <a:lnTo>
                  <a:pt x="75261" y="254708"/>
                </a:lnTo>
                <a:lnTo>
                  <a:pt x="69941" y="251638"/>
                </a:lnTo>
                <a:lnTo>
                  <a:pt x="69941" y="245498"/>
                </a:lnTo>
                <a:close/>
                <a:moveTo>
                  <a:pt x="81583" y="245498"/>
                </a:moveTo>
                <a:lnTo>
                  <a:pt x="86902" y="254708"/>
                </a:lnTo>
                <a:lnTo>
                  <a:pt x="81583" y="251638"/>
                </a:lnTo>
                <a:lnTo>
                  <a:pt x="81583" y="245498"/>
                </a:lnTo>
                <a:close/>
                <a:moveTo>
                  <a:pt x="93194" y="245498"/>
                </a:moveTo>
                <a:lnTo>
                  <a:pt x="98513" y="254708"/>
                </a:lnTo>
                <a:lnTo>
                  <a:pt x="93194" y="251638"/>
                </a:lnTo>
                <a:lnTo>
                  <a:pt x="93194" y="245498"/>
                </a:lnTo>
                <a:close/>
                <a:moveTo>
                  <a:pt x="104836" y="245498"/>
                </a:moveTo>
                <a:lnTo>
                  <a:pt x="110155" y="254708"/>
                </a:lnTo>
                <a:lnTo>
                  <a:pt x="104836" y="251638"/>
                </a:lnTo>
                <a:lnTo>
                  <a:pt x="104836" y="245498"/>
                </a:lnTo>
                <a:close/>
                <a:moveTo>
                  <a:pt x="116416" y="245498"/>
                </a:moveTo>
                <a:lnTo>
                  <a:pt x="121736" y="254708"/>
                </a:lnTo>
                <a:lnTo>
                  <a:pt x="116416" y="251638"/>
                </a:lnTo>
                <a:lnTo>
                  <a:pt x="116416" y="245498"/>
                </a:lnTo>
                <a:close/>
                <a:moveTo>
                  <a:pt x="128058" y="245498"/>
                </a:moveTo>
                <a:lnTo>
                  <a:pt x="133377" y="254708"/>
                </a:lnTo>
                <a:lnTo>
                  <a:pt x="128058" y="251638"/>
                </a:lnTo>
                <a:lnTo>
                  <a:pt x="128058" y="245498"/>
                </a:lnTo>
                <a:close/>
                <a:moveTo>
                  <a:pt x="139669" y="245498"/>
                </a:moveTo>
                <a:lnTo>
                  <a:pt x="144988" y="254708"/>
                </a:lnTo>
                <a:lnTo>
                  <a:pt x="139669" y="251638"/>
                </a:lnTo>
                <a:lnTo>
                  <a:pt x="139669" y="245498"/>
                </a:lnTo>
                <a:close/>
                <a:moveTo>
                  <a:pt x="151311" y="245498"/>
                </a:moveTo>
                <a:lnTo>
                  <a:pt x="156630" y="254708"/>
                </a:lnTo>
                <a:lnTo>
                  <a:pt x="151311" y="251638"/>
                </a:lnTo>
                <a:lnTo>
                  <a:pt x="151311" y="245498"/>
                </a:lnTo>
                <a:close/>
                <a:moveTo>
                  <a:pt x="162922" y="245498"/>
                </a:moveTo>
                <a:lnTo>
                  <a:pt x="168241" y="254708"/>
                </a:lnTo>
                <a:lnTo>
                  <a:pt x="162922" y="251638"/>
                </a:lnTo>
                <a:lnTo>
                  <a:pt x="162922" y="245498"/>
                </a:lnTo>
                <a:close/>
                <a:moveTo>
                  <a:pt x="174503" y="245498"/>
                </a:moveTo>
                <a:lnTo>
                  <a:pt x="179822" y="254708"/>
                </a:lnTo>
                <a:lnTo>
                  <a:pt x="174503" y="251638"/>
                </a:lnTo>
                <a:lnTo>
                  <a:pt x="174503" y="245498"/>
                </a:lnTo>
                <a:close/>
                <a:moveTo>
                  <a:pt x="186144" y="245498"/>
                </a:moveTo>
                <a:lnTo>
                  <a:pt x="191463" y="254708"/>
                </a:lnTo>
                <a:lnTo>
                  <a:pt x="186144" y="251638"/>
                </a:lnTo>
                <a:lnTo>
                  <a:pt x="186144" y="245498"/>
                </a:lnTo>
                <a:close/>
                <a:moveTo>
                  <a:pt x="197755" y="245498"/>
                </a:moveTo>
                <a:lnTo>
                  <a:pt x="203075" y="254708"/>
                </a:lnTo>
                <a:lnTo>
                  <a:pt x="197755" y="251638"/>
                </a:lnTo>
                <a:lnTo>
                  <a:pt x="197755" y="245498"/>
                </a:lnTo>
                <a:close/>
                <a:moveTo>
                  <a:pt x="209397" y="245498"/>
                </a:moveTo>
                <a:lnTo>
                  <a:pt x="214716" y="254708"/>
                </a:lnTo>
                <a:lnTo>
                  <a:pt x="209397" y="251638"/>
                </a:lnTo>
                <a:lnTo>
                  <a:pt x="209397" y="245498"/>
                </a:lnTo>
                <a:close/>
                <a:moveTo>
                  <a:pt x="221008" y="245498"/>
                </a:moveTo>
                <a:lnTo>
                  <a:pt x="226327" y="254708"/>
                </a:lnTo>
                <a:lnTo>
                  <a:pt x="221008" y="251638"/>
                </a:lnTo>
                <a:lnTo>
                  <a:pt x="221008" y="245498"/>
                </a:lnTo>
                <a:close/>
                <a:moveTo>
                  <a:pt x="232650" y="245498"/>
                </a:moveTo>
                <a:lnTo>
                  <a:pt x="237969" y="254708"/>
                </a:lnTo>
                <a:lnTo>
                  <a:pt x="232650" y="251638"/>
                </a:lnTo>
                <a:lnTo>
                  <a:pt x="232650" y="245498"/>
                </a:lnTo>
                <a:close/>
                <a:moveTo>
                  <a:pt x="244230" y="245498"/>
                </a:moveTo>
                <a:lnTo>
                  <a:pt x="249550" y="254708"/>
                </a:lnTo>
                <a:lnTo>
                  <a:pt x="244230" y="251638"/>
                </a:lnTo>
                <a:lnTo>
                  <a:pt x="244230" y="245498"/>
                </a:lnTo>
                <a:close/>
                <a:moveTo>
                  <a:pt x="255872" y="245498"/>
                </a:moveTo>
                <a:lnTo>
                  <a:pt x="261191" y="254708"/>
                </a:lnTo>
                <a:lnTo>
                  <a:pt x="255872" y="251638"/>
                </a:lnTo>
                <a:lnTo>
                  <a:pt x="255872" y="245498"/>
                </a:lnTo>
                <a:close/>
                <a:moveTo>
                  <a:pt x="267483" y="245498"/>
                </a:moveTo>
                <a:lnTo>
                  <a:pt x="272802" y="254708"/>
                </a:lnTo>
                <a:lnTo>
                  <a:pt x="267483" y="251668"/>
                </a:lnTo>
                <a:lnTo>
                  <a:pt x="267483" y="245498"/>
                </a:lnTo>
                <a:close/>
                <a:moveTo>
                  <a:pt x="278851" y="245559"/>
                </a:moveTo>
                <a:lnTo>
                  <a:pt x="278851" y="251668"/>
                </a:lnTo>
                <a:lnTo>
                  <a:pt x="273532" y="254738"/>
                </a:lnTo>
                <a:lnTo>
                  <a:pt x="273532" y="254738"/>
                </a:lnTo>
                <a:lnTo>
                  <a:pt x="278851" y="245559"/>
                </a:lnTo>
                <a:close/>
                <a:moveTo>
                  <a:pt x="232376" y="245498"/>
                </a:moveTo>
                <a:lnTo>
                  <a:pt x="232376" y="251668"/>
                </a:lnTo>
                <a:lnTo>
                  <a:pt x="227057" y="254738"/>
                </a:lnTo>
                <a:lnTo>
                  <a:pt x="227057" y="254738"/>
                </a:lnTo>
                <a:lnTo>
                  <a:pt x="232376" y="245498"/>
                </a:lnTo>
                <a:close/>
                <a:moveTo>
                  <a:pt x="267210" y="245498"/>
                </a:moveTo>
                <a:lnTo>
                  <a:pt x="267210" y="251668"/>
                </a:lnTo>
                <a:lnTo>
                  <a:pt x="261890" y="254738"/>
                </a:lnTo>
                <a:lnTo>
                  <a:pt x="261890" y="254738"/>
                </a:lnTo>
                <a:lnTo>
                  <a:pt x="267210" y="245498"/>
                </a:lnTo>
                <a:close/>
                <a:moveTo>
                  <a:pt x="11582" y="245498"/>
                </a:moveTo>
                <a:lnTo>
                  <a:pt x="11582" y="251668"/>
                </a:lnTo>
                <a:lnTo>
                  <a:pt x="6262" y="254738"/>
                </a:lnTo>
                <a:lnTo>
                  <a:pt x="11582" y="245498"/>
                </a:lnTo>
                <a:close/>
                <a:moveTo>
                  <a:pt x="23223" y="245498"/>
                </a:moveTo>
                <a:lnTo>
                  <a:pt x="23223" y="251668"/>
                </a:lnTo>
                <a:lnTo>
                  <a:pt x="17904" y="254738"/>
                </a:lnTo>
                <a:lnTo>
                  <a:pt x="23223" y="245498"/>
                </a:lnTo>
                <a:close/>
                <a:moveTo>
                  <a:pt x="34834" y="245498"/>
                </a:moveTo>
                <a:lnTo>
                  <a:pt x="34834" y="251668"/>
                </a:lnTo>
                <a:lnTo>
                  <a:pt x="29515" y="254738"/>
                </a:lnTo>
                <a:lnTo>
                  <a:pt x="34834" y="245498"/>
                </a:lnTo>
                <a:close/>
                <a:moveTo>
                  <a:pt x="46446" y="245498"/>
                </a:moveTo>
                <a:lnTo>
                  <a:pt x="46446" y="251668"/>
                </a:lnTo>
                <a:lnTo>
                  <a:pt x="41126" y="254738"/>
                </a:lnTo>
                <a:lnTo>
                  <a:pt x="46446" y="245498"/>
                </a:lnTo>
                <a:close/>
                <a:moveTo>
                  <a:pt x="58057" y="245498"/>
                </a:moveTo>
                <a:lnTo>
                  <a:pt x="58057" y="251668"/>
                </a:lnTo>
                <a:lnTo>
                  <a:pt x="52737" y="254738"/>
                </a:lnTo>
                <a:lnTo>
                  <a:pt x="58057" y="245498"/>
                </a:lnTo>
                <a:close/>
                <a:moveTo>
                  <a:pt x="69698" y="245498"/>
                </a:moveTo>
                <a:lnTo>
                  <a:pt x="69698" y="251668"/>
                </a:lnTo>
                <a:lnTo>
                  <a:pt x="64379" y="254738"/>
                </a:lnTo>
                <a:lnTo>
                  <a:pt x="69698" y="245498"/>
                </a:lnTo>
                <a:close/>
                <a:moveTo>
                  <a:pt x="81309" y="245498"/>
                </a:moveTo>
                <a:lnTo>
                  <a:pt x="81309" y="251668"/>
                </a:lnTo>
                <a:lnTo>
                  <a:pt x="75990" y="254738"/>
                </a:lnTo>
                <a:lnTo>
                  <a:pt x="81309" y="245498"/>
                </a:lnTo>
                <a:close/>
                <a:moveTo>
                  <a:pt x="92951" y="245498"/>
                </a:moveTo>
                <a:lnTo>
                  <a:pt x="92951" y="251668"/>
                </a:lnTo>
                <a:lnTo>
                  <a:pt x="87632" y="254738"/>
                </a:lnTo>
                <a:lnTo>
                  <a:pt x="92951" y="245498"/>
                </a:lnTo>
                <a:close/>
                <a:moveTo>
                  <a:pt x="104562" y="245498"/>
                </a:moveTo>
                <a:lnTo>
                  <a:pt x="104562" y="251668"/>
                </a:lnTo>
                <a:lnTo>
                  <a:pt x="99243" y="254738"/>
                </a:lnTo>
                <a:lnTo>
                  <a:pt x="104562" y="245498"/>
                </a:lnTo>
                <a:close/>
                <a:moveTo>
                  <a:pt x="116143" y="245498"/>
                </a:moveTo>
                <a:lnTo>
                  <a:pt x="116143" y="251668"/>
                </a:lnTo>
                <a:lnTo>
                  <a:pt x="110824" y="254738"/>
                </a:lnTo>
                <a:lnTo>
                  <a:pt x="116143" y="245498"/>
                </a:lnTo>
                <a:close/>
                <a:moveTo>
                  <a:pt x="127784" y="245498"/>
                </a:moveTo>
                <a:lnTo>
                  <a:pt x="127784" y="251668"/>
                </a:lnTo>
                <a:lnTo>
                  <a:pt x="122465" y="254738"/>
                </a:lnTo>
                <a:lnTo>
                  <a:pt x="127784" y="245498"/>
                </a:lnTo>
                <a:close/>
                <a:moveTo>
                  <a:pt x="139396" y="245498"/>
                </a:moveTo>
                <a:lnTo>
                  <a:pt x="139396" y="251668"/>
                </a:lnTo>
                <a:lnTo>
                  <a:pt x="134076" y="254738"/>
                </a:lnTo>
                <a:lnTo>
                  <a:pt x="139396" y="245498"/>
                </a:lnTo>
                <a:close/>
                <a:moveTo>
                  <a:pt x="151037" y="245498"/>
                </a:moveTo>
                <a:lnTo>
                  <a:pt x="151037" y="251668"/>
                </a:lnTo>
                <a:lnTo>
                  <a:pt x="145718" y="254738"/>
                </a:lnTo>
                <a:lnTo>
                  <a:pt x="151037" y="245498"/>
                </a:lnTo>
                <a:close/>
                <a:moveTo>
                  <a:pt x="162648" y="245498"/>
                </a:moveTo>
                <a:lnTo>
                  <a:pt x="162648" y="251668"/>
                </a:lnTo>
                <a:lnTo>
                  <a:pt x="157329" y="254738"/>
                </a:lnTo>
                <a:lnTo>
                  <a:pt x="162648" y="245498"/>
                </a:lnTo>
                <a:close/>
                <a:moveTo>
                  <a:pt x="174290" y="245498"/>
                </a:moveTo>
                <a:lnTo>
                  <a:pt x="174290" y="251668"/>
                </a:lnTo>
                <a:lnTo>
                  <a:pt x="168971" y="254738"/>
                </a:lnTo>
                <a:lnTo>
                  <a:pt x="174290" y="245498"/>
                </a:lnTo>
                <a:close/>
                <a:moveTo>
                  <a:pt x="185871" y="245559"/>
                </a:moveTo>
                <a:lnTo>
                  <a:pt x="185871" y="251668"/>
                </a:lnTo>
                <a:lnTo>
                  <a:pt x="180551" y="254738"/>
                </a:lnTo>
                <a:lnTo>
                  <a:pt x="185871" y="245559"/>
                </a:lnTo>
                <a:close/>
                <a:moveTo>
                  <a:pt x="197512" y="245498"/>
                </a:moveTo>
                <a:lnTo>
                  <a:pt x="197512" y="251668"/>
                </a:lnTo>
                <a:lnTo>
                  <a:pt x="192193" y="254738"/>
                </a:lnTo>
                <a:lnTo>
                  <a:pt x="197512" y="245498"/>
                </a:lnTo>
                <a:close/>
                <a:moveTo>
                  <a:pt x="209123" y="245498"/>
                </a:moveTo>
                <a:lnTo>
                  <a:pt x="209123" y="251668"/>
                </a:lnTo>
                <a:lnTo>
                  <a:pt x="203804" y="254738"/>
                </a:lnTo>
                <a:lnTo>
                  <a:pt x="209123" y="245498"/>
                </a:lnTo>
                <a:close/>
                <a:moveTo>
                  <a:pt x="220765" y="245498"/>
                </a:moveTo>
                <a:lnTo>
                  <a:pt x="220765" y="251668"/>
                </a:lnTo>
                <a:lnTo>
                  <a:pt x="215446" y="254738"/>
                </a:lnTo>
                <a:lnTo>
                  <a:pt x="220765" y="245498"/>
                </a:lnTo>
                <a:close/>
                <a:moveTo>
                  <a:pt x="243957" y="245498"/>
                </a:moveTo>
                <a:lnTo>
                  <a:pt x="243957" y="251668"/>
                </a:lnTo>
                <a:lnTo>
                  <a:pt x="238638" y="254738"/>
                </a:lnTo>
                <a:lnTo>
                  <a:pt x="243957" y="245498"/>
                </a:lnTo>
                <a:close/>
                <a:moveTo>
                  <a:pt x="255598" y="245498"/>
                </a:moveTo>
                <a:lnTo>
                  <a:pt x="255598" y="251668"/>
                </a:lnTo>
                <a:lnTo>
                  <a:pt x="250279" y="254738"/>
                </a:lnTo>
                <a:lnTo>
                  <a:pt x="255598" y="245498"/>
                </a:lnTo>
                <a:close/>
                <a:moveTo>
                  <a:pt x="11703" y="251911"/>
                </a:moveTo>
                <a:lnTo>
                  <a:pt x="17023" y="254981"/>
                </a:lnTo>
                <a:lnTo>
                  <a:pt x="6384" y="254981"/>
                </a:lnTo>
                <a:lnTo>
                  <a:pt x="11703" y="251911"/>
                </a:lnTo>
                <a:close/>
                <a:moveTo>
                  <a:pt x="23345" y="251911"/>
                </a:moveTo>
                <a:lnTo>
                  <a:pt x="28664" y="254981"/>
                </a:lnTo>
                <a:lnTo>
                  <a:pt x="18026" y="254981"/>
                </a:lnTo>
                <a:lnTo>
                  <a:pt x="23345" y="251911"/>
                </a:lnTo>
                <a:close/>
                <a:moveTo>
                  <a:pt x="34956" y="251911"/>
                </a:moveTo>
                <a:lnTo>
                  <a:pt x="40275" y="254981"/>
                </a:lnTo>
                <a:lnTo>
                  <a:pt x="29637" y="254981"/>
                </a:lnTo>
                <a:lnTo>
                  <a:pt x="34956" y="251911"/>
                </a:lnTo>
                <a:close/>
                <a:moveTo>
                  <a:pt x="46598" y="251911"/>
                </a:moveTo>
                <a:lnTo>
                  <a:pt x="51886" y="254981"/>
                </a:lnTo>
                <a:lnTo>
                  <a:pt x="41248" y="254981"/>
                </a:lnTo>
                <a:lnTo>
                  <a:pt x="46598" y="251911"/>
                </a:lnTo>
                <a:close/>
                <a:moveTo>
                  <a:pt x="58209" y="251911"/>
                </a:moveTo>
                <a:lnTo>
                  <a:pt x="63528" y="254981"/>
                </a:lnTo>
                <a:lnTo>
                  <a:pt x="52889" y="254981"/>
                </a:lnTo>
                <a:lnTo>
                  <a:pt x="58209" y="251911"/>
                </a:lnTo>
                <a:close/>
                <a:moveTo>
                  <a:pt x="69850" y="251911"/>
                </a:moveTo>
                <a:lnTo>
                  <a:pt x="75169" y="254981"/>
                </a:lnTo>
                <a:lnTo>
                  <a:pt x="64531" y="254981"/>
                </a:lnTo>
                <a:lnTo>
                  <a:pt x="69850" y="251911"/>
                </a:lnTo>
                <a:close/>
                <a:moveTo>
                  <a:pt x="81431" y="251911"/>
                </a:moveTo>
                <a:lnTo>
                  <a:pt x="86750" y="254981"/>
                </a:lnTo>
                <a:lnTo>
                  <a:pt x="76112" y="254981"/>
                </a:lnTo>
                <a:lnTo>
                  <a:pt x="81431" y="251911"/>
                </a:lnTo>
                <a:close/>
                <a:moveTo>
                  <a:pt x="93042" y="251911"/>
                </a:moveTo>
                <a:lnTo>
                  <a:pt x="98361" y="254981"/>
                </a:lnTo>
                <a:lnTo>
                  <a:pt x="87723" y="254981"/>
                </a:lnTo>
                <a:lnTo>
                  <a:pt x="93042" y="251911"/>
                </a:lnTo>
                <a:close/>
                <a:moveTo>
                  <a:pt x="104684" y="251911"/>
                </a:moveTo>
                <a:lnTo>
                  <a:pt x="110003" y="254981"/>
                </a:lnTo>
                <a:lnTo>
                  <a:pt x="99364" y="254981"/>
                </a:lnTo>
                <a:lnTo>
                  <a:pt x="104684" y="251911"/>
                </a:lnTo>
                <a:close/>
                <a:moveTo>
                  <a:pt x="116295" y="251911"/>
                </a:moveTo>
                <a:lnTo>
                  <a:pt x="121614" y="254981"/>
                </a:lnTo>
                <a:lnTo>
                  <a:pt x="110976" y="254981"/>
                </a:lnTo>
                <a:lnTo>
                  <a:pt x="116295" y="251911"/>
                </a:lnTo>
                <a:close/>
                <a:moveTo>
                  <a:pt x="127936" y="251911"/>
                </a:moveTo>
                <a:lnTo>
                  <a:pt x="133256" y="254981"/>
                </a:lnTo>
                <a:lnTo>
                  <a:pt x="122617" y="254981"/>
                </a:lnTo>
                <a:lnTo>
                  <a:pt x="127936" y="251911"/>
                </a:lnTo>
                <a:close/>
                <a:moveTo>
                  <a:pt x="139548" y="251911"/>
                </a:moveTo>
                <a:lnTo>
                  <a:pt x="144867" y="254981"/>
                </a:lnTo>
                <a:lnTo>
                  <a:pt x="134228" y="254981"/>
                </a:lnTo>
                <a:lnTo>
                  <a:pt x="139548" y="251911"/>
                </a:lnTo>
                <a:close/>
                <a:moveTo>
                  <a:pt x="151159" y="251911"/>
                </a:moveTo>
                <a:lnTo>
                  <a:pt x="156478" y="254981"/>
                </a:lnTo>
                <a:lnTo>
                  <a:pt x="145840" y="254981"/>
                </a:lnTo>
                <a:lnTo>
                  <a:pt x="151159" y="251911"/>
                </a:lnTo>
                <a:close/>
                <a:moveTo>
                  <a:pt x="162770" y="251911"/>
                </a:moveTo>
                <a:lnTo>
                  <a:pt x="168089" y="254981"/>
                </a:lnTo>
                <a:lnTo>
                  <a:pt x="157451" y="254981"/>
                </a:lnTo>
                <a:lnTo>
                  <a:pt x="162770" y="251911"/>
                </a:lnTo>
                <a:close/>
                <a:moveTo>
                  <a:pt x="174411" y="251911"/>
                </a:moveTo>
                <a:lnTo>
                  <a:pt x="179731" y="254981"/>
                </a:lnTo>
                <a:lnTo>
                  <a:pt x="169092" y="254981"/>
                </a:lnTo>
                <a:lnTo>
                  <a:pt x="174411" y="251911"/>
                </a:lnTo>
                <a:close/>
                <a:moveTo>
                  <a:pt x="186023" y="251911"/>
                </a:moveTo>
                <a:lnTo>
                  <a:pt x="191342" y="254981"/>
                </a:lnTo>
                <a:lnTo>
                  <a:pt x="180703" y="254981"/>
                </a:lnTo>
                <a:lnTo>
                  <a:pt x="186023" y="251911"/>
                </a:lnTo>
                <a:close/>
                <a:moveTo>
                  <a:pt x="197634" y="251911"/>
                </a:moveTo>
                <a:lnTo>
                  <a:pt x="202953" y="254981"/>
                </a:lnTo>
                <a:lnTo>
                  <a:pt x="192315" y="254981"/>
                </a:lnTo>
                <a:lnTo>
                  <a:pt x="197634" y="251911"/>
                </a:lnTo>
                <a:close/>
                <a:moveTo>
                  <a:pt x="209245" y="251911"/>
                </a:moveTo>
                <a:lnTo>
                  <a:pt x="214564" y="254981"/>
                </a:lnTo>
                <a:lnTo>
                  <a:pt x="203926" y="254981"/>
                </a:lnTo>
                <a:lnTo>
                  <a:pt x="209245" y="251911"/>
                </a:lnTo>
                <a:close/>
                <a:moveTo>
                  <a:pt x="220856" y="251911"/>
                </a:moveTo>
                <a:lnTo>
                  <a:pt x="226175" y="254981"/>
                </a:lnTo>
                <a:lnTo>
                  <a:pt x="215537" y="254981"/>
                </a:lnTo>
                <a:lnTo>
                  <a:pt x="220856" y="251911"/>
                </a:lnTo>
                <a:close/>
                <a:moveTo>
                  <a:pt x="232498" y="251911"/>
                </a:moveTo>
                <a:lnTo>
                  <a:pt x="237817" y="254981"/>
                </a:lnTo>
                <a:lnTo>
                  <a:pt x="227178" y="254981"/>
                </a:lnTo>
                <a:lnTo>
                  <a:pt x="232498" y="251911"/>
                </a:lnTo>
                <a:close/>
                <a:moveTo>
                  <a:pt x="244109" y="251911"/>
                </a:moveTo>
                <a:lnTo>
                  <a:pt x="249428" y="254981"/>
                </a:lnTo>
                <a:lnTo>
                  <a:pt x="238790" y="254981"/>
                </a:lnTo>
                <a:lnTo>
                  <a:pt x="244109" y="251911"/>
                </a:lnTo>
                <a:close/>
                <a:moveTo>
                  <a:pt x="255750" y="251911"/>
                </a:moveTo>
                <a:lnTo>
                  <a:pt x="261070" y="254981"/>
                </a:lnTo>
                <a:lnTo>
                  <a:pt x="250431" y="254981"/>
                </a:lnTo>
                <a:lnTo>
                  <a:pt x="255750" y="251911"/>
                </a:lnTo>
                <a:close/>
                <a:moveTo>
                  <a:pt x="267362" y="251911"/>
                </a:moveTo>
                <a:lnTo>
                  <a:pt x="272681" y="254981"/>
                </a:lnTo>
                <a:lnTo>
                  <a:pt x="262042" y="254981"/>
                </a:lnTo>
                <a:lnTo>
                  <a:pt x="267362" y="251911"/>
                </a:lnTo>
                <a:close/>
                <a:moveTo>
                  <a:pt x="279003" y="251911"/>
                </a:moveTo>
                <a:lnTo>
                  <a:pt x="284322" y="254981"/>
                </a:lnTo>
                <a:lnTo>
                  <a:pt x="273684" y="254981"/>
                </a:lnTo>
                <a:lnTo>
                  <a:pt x="279003" y="251911"/>
                </a:lnTo>
                <a:close/>
                <a:moveTo>
                  <a:pt x="284292" y="255194"/>
                </a:moveTo>
                <a:lnTo>
                  <a:pt x="278973" y="258294"/>
                </a:lnTo>
                <a:lnTo>
                  <a:pt x="273653" y="255194"/>
                </a:lnTo>
                <a:close/>
                <a:moveTo>
                  <a:pt x="17023" y="255255"/>
                </a:moveTo>
                <a:lnTo>
                  <a:pt x="11703" y="258325"/>
                </a:lnTo>
                <a:lnTo>
                  <a:pt x="6384" y="255255"/>
                </a:lnTo>
                <a:close/>
                <a:moveTo>
                  <a:pt x="28664" y="255255"/>
                </a:moveTo>
                <a:lnTo>
                  <a:pt x="23345" y="258325"/>
                </a:lnTo>
                <a:lnTo>
                  <a:pt x="18026" y="255255"/>
                </a:lnTo>
                <a:close/>
                <a:moveTo>
                  <a:pt x="40275" y="255255"/>
                </a:moveTo>
                <a:lnTo>
                  <a:pt x="34956" y="258325"/>
                </a:lnTo>
                <a:lnTo>
                  <a:pt x="29637" y="255255"/>
                </a:lnTo>
                <a:close/>
                <a:moveTo>
                  <a:pt x="51886" y="255255"/>
                </a:moveTo>
                <a:lnTo>
                  <a:pt x="46567" y="258325"/>
                </a:lnTo>
                <a:lnTo>
                  <a:pt x="41248" y="255255"/>
                </a:lnTo>
                <a:close/>
                <a:moveTo>
                  <a:pt x="63528" y="255255"/>
                </a:moveTo>
                <a:lnTo>
                  <a:pt x="58209" y="258325"/>
                </a:lnTo>
                <a:lnTo>
                  <a:pt x="52889" y="255255"/>
                </a:lnTo>
                <a:close/>
                <a:moveTo>
                  <a:pt x="75109" y="255255"/>
                </a:moveTo>
                <a:lnTo>
                  <a:pt x="69789" y="258325"/>
                </a:lnTo>
                <a:lnTo>
                  <a:pt x="64470" y="255255"/>
                </a:lnTo>
                <a:close/>
                <a:moveTo>
                  <a:pt x="86750" y="255255"/>
                </a:moveTo>
                <a:lnTo>
                  <a:pt x="81431" y="258325"/>
                </a:lnTo>
                <a:lnTo>
                  <a:pt x="76112" y="255255"/>
                </a:lnTo>
                <a:close/>
                <a:moveTo>
                  <a:pt x="98361" y="255255"/>
                </a:moveTo>
                <a:lnTo>
                  <a:pt x="93042" y="258325"/>
                </a:lnTo>
                <a:lnTo>
                  <a:pt x="87723" y="255255"/>
                </a:lnTo>
                <a:close/>
                <a:moveTo>
                  <a:pt x="110003" y="255255"/>
                </a:moveTo>
                <a:lnTo>
                  <a:pt x="104684" y="258325"/>
                </a:lnTo>
                <a:lnTo>
                  <a:pt x="99364" y="255255"/>
                </a:lnTo>
                <a:close/>
                <a:moveTo>
                  <a:pt x="121614" y="255255"/>
                </a:moveTo>
                <a:lnTo>
                  <a:pt x="116295" y="258325"/>
                </a:lnTo>
                <a:lnTo>
                  <a:pt x="110976" y="255255"/>
                </a:lnTo>
                <a:close/>
                <a:moveTo>
                  <a:pt x="133256" y="255255"/>
                </a:moveTo>
                <a:lnTo>
                  <a:pt x="127936" y="258325"/>
                </a:lnTo>
                <a:lnTo>
                  <a:pt x="122617" y="255255"/>
                </a:lnTo>
                <a:close/>
                <a:moveTo>
                  <a:pt x="144836" y="255255"/>
                </a:moveTo>
                <a:lnTo>
                  <a:pt x="139517" y="258325"/>
                </a:lnTo>
                <a:lnTo>
                  <a:pt x="134198" y="255255"/>
                </a:lnTo>
                <a:close/>
                <a:moveTo>
                  <a:pt x="156478" y="255255"/>
                </a:moveTo>
                <a:lnTo>
                  <a:pt x="151159" y="258325"/>
                </a:lnTo>
                <a:lnTo>
                  <a:pt x="145840" y="255255"/>
                </a:lnTo>
                <a:close/>
                <a:moveTo>
                  <a:pt x="168089" y="255255"/>
                </a:moveTo>
                <a:lnTo>
                  <a:pt x="162770" y="258325"/>
                </a:lnTo>
                <a:lnTo>
                  <a:pt x="157451" y="255255"/>
                </a:lnTo>
                <a:close/>
                <a:moveTo>
                  <a:pt x="179731" y="255255"/>
                </a:moveTo>
                <a:lnTo>
                  <a:pt x="174411" y="258325"/>
                </a:lnTo>
                <a:lnTo>
                  <a:pt x="169092" y="255255"/>
                </a:lnTo>
                <a:close/>
                <a:moveTo>
                  <a:pt x="191342" y="255255"/>
                </a:moveTo>
                <a:lnTo>
                  <a:pt x="186023" y="258325"/>
                </a:lnTo>
                <a:lnTo>
                  <a:pt x="180703" y="255255"/>
                </a:lnTo>
                <a:close/>
                <a:moveTo>
                  <a:pt x="202953" y="255255"/>
                </a:moveTo>
                <a:lnTo>
                  <a:pt x="197634" y="258325"/>
                </a:lnTo>
                <a:lnTo>
                  <a:pt x="192315" y="255255"/>
                </a:lnTo>
                <a:close/>
                <a:moveTo>
                  <a:pt x="214564" y="255255"/>
                </a:moveTo>
                <a:lnTo>
                  <a:pt x="209245" y="258325"/>
                </a:lnTo>
                <a:lnTo>
                  <a:pt x="203926" y="255255"/>
                </a:lnTo>
                <a:close/>
                <a:moveTo>
                  <a:pt x="226175" y="255255"/>
                </a:moveTo>
                <a:lnTo>
                  <a:pt x="220856" y="258325"/>
                </a:lnTo>
                <a:lnTo>
                  <a:pt x="215537" y="255255"/>
                </a:lnTo>
                <a:close/>
                <a:moveTo>
                  <a:pt x="237817" y="255255"/>
                </a:moveTo>
                <a:lnTo>
                  <a:pt x="232498" y="258325"/>
                </a:lnTo>
                <a:lnTo>
                  <a:pt x="227178" y="255255"/>
                </a:lnTo>
                <a:close/>
                <a:moveTo>
                  <a:pt x="249428" y="255255"/>
                </a:moveTo>
                <a:lnTo>
                  <a:pt x="244109" y="258325"/>
                </a:lnTo>
                <a:lnTo>
                  <a:pt x="238790" y="255255"/>
                </a:lnTo>
                <a:close/>
                <a:moveTo>
                  <a:pt x="261070" y="255255"/>
                </a:moveTo>
                <a:lnTo>
                  <a:pt x="255750" y="258325"/>
                </a:lnTo>
                <a:lnTo>
                  <a:pt x="250431" y="255255"/>
                </a:lnTo>
                <a:close/>
                <a:moveTo>
                  <a:pt x="272681" y="255255"/>
                </a:moveTo>
                <a:lnTo>
                  <a:pt x="267362" y="258325"/>
                </a:lnTo>
                <a:lnTo>
                  <a:pt x="262042" y="255255"/>
                </a:lnTo>
                <a:close/>
                <a:moveTo>
                  <a:pt x="17174" y="255437"/>
                </a:moveTo>
                <a:lnTo>
                  <a:pt x="11855" y="264617"/>
                </a:lnTo>
                <a:lnTo>
                  <a:pt x="11855" y="258507"/>
                </a:lnTo>
                <a:lnTo>
                  <a:pt x="17174" y="255437"/>
                </a:lnTo>
                <a:close/>
                <a:moveTo>
                  <a:pt x="28816" y="255437"/>
                </a:moveTo>
                <a:lnTo>
                  <a:pt x="23497" y="264617"/>
                </a:lnTo>
                <a:lnTo>
                  <a:pt x="23497" y="258507"/>
                </a:lnTo>
                <a:lnTo>
                  <a:pt x="28816" y="255437"/>
                </a:lnTo>
                <a:close/>
                <a:moveTo>
                  <a:pt x="40427" y="255437"/>
                </a:moveTo>
                <a:lnTo>
                  <a:pt x="35108" y="264617"/>
                </a:lnTo>
                <a:lnTo>
                  <a:pt x="35108" y="258507"/>
                </a:lnTo>
                <a:lnTo>
                  <a:pt x="40427" y="255437"/>
                </a:lnTo>
                <a:close/>
                <a:moveTo>
                  <a:pt x="52008" y="255437"/>
                </a:moveTo>
                <a:lnTo>
                  <a:pt x="46689" y="264617"/>
                </a:lnTo>
                <a:lnTo>
                  <a:pt x="46689" y="258507"/>
                </a:lnTo>
                <a:lnTo>
                  <a:pt x="52008" y="255437"/>
                </a:lnTo>
                <a:close/>
                <a:moveTo>
                  <a:pt x="63650" y="255437"/>
                </a:moveTo>
                <a:lnTo>
                  <a:pt x="58330" y="264617"/>
                </a:lnTo>
                <a:lnTo>
                  <a:pt x="58330" y="258507"/>
                </a:lnTo>
                <a:lnTo>
                  <a:pt x="63650" y="255437"/>
                </a:lnTo>
                <a:close/>
                <a:moveTo>
                  <a:pt x="75261" y="255437"/>
                </a:moveTo>
                <a:lnTo>
                  <a:pt x="69941" y="264617"/>
                </a:lnTo>
                <a:lnTo>
                  <a:pt x="69941" y="258507"/>
                </a:lnTo>
                <a:lnTo>
                  <a:pt x="75261" y="255437"/>
                </a:lnTo>
                <a:close/>
                <a:moveTo>
                  <a:pt x="86902" y="255437"/>
                </a:moveTo>
                <a:lnTo>
                  <a:pt x="81583" y="264617"/>
                </a:lnTo>
                <a:lnTo>
                  <a:pt x="81583" y="258507"/>
                </a:lnTo>
                <a:lnTo>
                  <a:pt x="86902" y="255437"/>
                </a:lnTo>
                <a:close/>
                <a:moveTo>
                  <a:pt x="98513" y="255437"/>
                </a:moveTo>
                <a:lnTo>
                  <a:pt x="93194" y="264617"/>
                </a:lnTo>
                <a:lnTo>
                  <a:pt x="93194" y="258507"/>
                </a:lnTo>
                <a:lnTo>
                  <a:pt x="98513" y="255437"/>
                </a:lnTo>
                <a:close/>
                <a:moveTo>
                  <a:pt x="110155" y="255437"/>
                </a:moveTo>
                <a:lnTo>
                  <a:pt x="104836" y="264617"/>
                </a:lnTo>
                <a:lnTo>
                  <a:pt x="104836" y="258507"/>
                </a:lnTo>
                <a:lnTo>
                  <a:pt x="110155" y="255437"/>
                </a:lnTo>
                <a:close/>
                <a:moveTo>
                  <a:pt x="121736" y="255437"/>
                </a:moveTo>
                <a:lnTo>
                  <a:pt x="116416" y="264617"/>
                </a:lnTo>
                <a:lnTo>
                  <a:pt x="116416" y="258507"/>
                </a:lnTo>
                <a:lnTo>
                  <a:pt x="121736" y="255437"/>
                </a:lnTo>
                <a:close/>
                <a:moveTo>
                  <a:pt x="133377" y="255437"/>
                </a:moveTo>
                <a:lnTo>
                  <a:pt x="128058" y="264617"/>
                </a:lnTo>
                <a:lnTo>
                  <a:pt x="128058" y="258507"/>
                </a:lnTo>
                <a:lnTo>
                  <a:pt x="133377" y="255437"/>
                </a:lnTo>
                <a:close/>
                <a:moveTo>
                  <a:pt x="144988" y="255437"/>
                </a:moveTo>
                <a:lnTo>
                  <a:pt x="139669" y="264617"/>
                </a:lnTo>
                <a:lnTo>
                  <a:pt x="139669" y="258507"/>
                </a:lnTo>
                <a:lnTo>
                  <a:pt x="144988" y="255437"/>
                </a:lnTo>
                <a:close/>
                <a:moveTo>
                  <a:pt x="156630" y="255437"/>
                </a:moveTo>
                <a:lnTo>
                  <a:pt x="151311" y="264617"/>
                </a:lnTo>
                <a:lnTo>
                  <a:pt x="151311" y="258507"/>
                </a:lnTo>
                <a:lnTo>
                  <a:pt x="156630" y="255437"/>
                </a:lnTo>
                <a:close/>
                <a:moveTo>
                  <a:pt x="168241" y="255437"/>
                </a:moveTo>
                <a:lnTo>
                  <a:pt x="162922" y="264617"/>
                </a:lnTo>
                <a:lnTo>
                  <a:pt x="162922" y="258507"/>
                </a:lnTo>
                <a:lnTo>
                  <a:pt x="168241" y="255437"/>
                </a:lnTo>
                <a:close/>
                <a:moveTo>
                  <a:pt x="179822" y="255437"/>
                </a:moveTo>
                <a:lnTo>
                  <a:pt x="174503" y="264617"/>
                </a:lnTo>
                <a:lnTo>
                  <a:pt x="174503" y="258507"/>
                </a:lnTo>
                <a:lnTo>
                  <a:pt x="179822" y="255437"/>
                </a:lnTo>
                <a:close/>
                <a:moveTo>
                  <a:pt x="191463" y="255437"/>
                </a:moveTo>
                <a:lnTo>
                  <a:pt x="186144" y="264617"/>
                </a:lnTo>
                <a:lnTo>
                  <a:pt x="186144" y="258507"/>
                </a:lnTo>
                <a:lnTo>
                  <a:pt x="191463" y="255437"/>
                </a:lnTo>
                <a:close/>
                <a:moveTo>
                  <a:pt x="203075" y="255437"/>
                </a:moveTo>
                <a:lnTo>
                  <a:pt x="197755" y="264617"/>
                </a:lnTo>
                <a:lnTo>
                  <a:pt x="197755" y="258507"/>
                </a:lnTo>
                <a:lnTo>
                  <a:pt x="203075" y="255437"/>
                </a:lnTo>
                <a:close/>
                <a:moveTo>
                  <a:pt x="214716" y="255437"/>
                </a:moveTo>
                <a:lnTo>
                  <a:pt x="209397" y="264617"/>
                </a:lnTo>
                <a:lnTo>
                  <a:pt x="209397" y="258507"/>
                </a:lnTo>
                <a:lnTo>
                  <a:pt x="214716" y="255437"/>
                </a:lnTo>
                <a:close/>
                <a:moveTo>
                  <a:pt x="226327" y="255437"/>
                </a:moveTo>
                <a:lnTo>
                  <a:pt x="221008" y="264617"/>
                </a:lnTo>
                <a:lnTo>
                  <a:pt x="221008" y="258507"/>
                </a:lnTo>
                <a:lnTo>
                  <a:pt x="226327" y="255437"/>
                </a:lnTo>
                <a:close/>
                <a:moveTo>
                  <a:pt x="237969" y="255437"/>
                </a:moveTo>
                <a:lnTo>
                  <a:pt x="232650" y="264617"/>
                </a:lnTo>
                <a:lnTo>
                  <a:pt x="232650" y="258507"/>
                </a:lnTo>
                <a:lnTo>
                  <a:pt x="237969" y="255437"/>
                </a:lnTo>
                <a:close/>
                <a:moveTo>
                  <a:pt x="249550" y="255437"/>
                </a:moveTo>
                <a:lnTo>
                  <a:pt x="244230" y="264617"/>
                </a:lnTo>
                <a:lnTo>
                  <a:pt x="244230" y="258507"/>
                </a:lnTo>
                <a:lnTo>
                  <a:pt x="249550" y="255437"/>
                </a:lnTo>
                <a:close/>
                <a:moveTo>
                  <a:pt x="261191" y="255437"/>
                </a:moveTo>
                <a:lnTo>
                  <a:pt x="255872" y="264617"/>
                </a:lnTo>
                <a:lnTo>
                  <a:pt x="255872" y="258507"/>
                </a:lnTo>
                <a:lnTo>
                  <a:pt x="261191" y="255437"/>
                </a:lnTo>
                <a:close/>
                <a:moveTo>
                  <a:pt x="272802" y="255437"/>
                </a:moveTo>
                <a:lnTo>
                  <a:pt x="267483" y="264617"/>
                </a:lnTo>
                <a:lnTo>
                  <a:pt x="267483" y="258507"/>
                </a:lnTo>
                <a:lnTo>
                  <a:pt x="272802" y="255437"/>
                </a:lnTo>
                <a:close/>
                <a:moveTo>
                  <a:pt x="284444" y="255437"/>
                </a:moveTo>
                <a:lnTo>
                  <a:pt x="279125" y="264617"/>
                </a:lnTo>
                <a:lnTo>
                  <a:pt x="279125" y="258507"/>
                </a:lnTo>
                <a:lnTo>
                  <a:pt x="284444" y="255437"/>
                </a:lnTo>
                <a:close/>
                <a:moveTo>
                  <a:pt x="6262" y="255468"/>
                </a:moveTo>
                <a:lnTo>
                  <a:pt x="11582" y="258507"/>
                </a:lnTo>
                <a:lnTo>
                  <a:pt x="11582" y="264677"/>
                </a:lnTo>
                <a:lnTo>
                  <a:pt x="6262" y="255468"/>
                </a:lnTo>
                <a:close/>
                <a:moveTo>
                  <a:pt x="17904" y="255468"/>
                </a:moveTo>
                <a:lnTo>
                  <a:pt x="23223" y="258507"/>
                </a:lnTo>
                <a:lnTo>
                  <a:pt x="23223" y="264677"/>
                </a:lnTo>
                <a:lnTo>
                  <a:pt x="17904" y="255468"/>
                </a:lnTo>
                <a:close/>
                <a:moveTo>
                  <a:pt x="29515" y="255468"/>
                </a:moveTo>
                <a:lnTo>
                  <a:pt x="34834" y="258507"/>
                </a:lnTo>
                <a:lnTo>
                  <a:pt x="34834" y="264677"/>
                </a:lnTo>
                <a:lnTo>
                  <a:pt x="29515" y="255468"/>
                </a:lnTo>
                <a:close/>
                <a:moveTo>
                  <a:pt x="41126" y="255468"/>
                </a:moveTo>
                <a:lnTo>
                  <a:pt x="46446" y="258507"/>
                </a:lnTo>
                <a:lnTo>
                  <a:pt x="46446" y="264677"/>
                </a:lnTo>
                <a:lnTo>
                  <a:pt x="41126" y="255468"/>
                </a:lnTo>
                <a:close/>
                <a:moveTo>
                  <a:pt x="52737" y="255468"/>
                </a:moveTo>
                <a:lnTo>
                  <a:pt x="58057" y="258507"/>
                </a:lnTo>
                <a:lnTo>
                  <a:pt x="58057" y="264677"/>
                </a:lnTo>
                <a:lnTo>
                  <a:pt x="52737" y="255468"/>
                </a:lnTo>
                <a:close/>
                <a:moveTo>
                  <a:pt x="64379" y="255468"/>
                </a:moveTo>
                <a:lnTo>
                  <a:pt x="69698" y="258507"/>
                </a:lnTo>
                <a:lnTo>
                  <a:pt x="69698" y="264677"/>
                </a:lnTo>
                <a:lnTo>
                  <a:pt x="64379" y="255468"/>
                </a:lnTo>
                <a:close/>
                <a:moveTo>
                  <a:pt x="75990" y="255468"/>
                </a:moveTo>
                <a:lnTo>
                  <a:pt x="81309" y="258507"/>
                </a:lnTo>
                <a:lnTo>
                  <a:pt x="81309" y="264677"/>
                </a:lnTo>
                <a:lnTo>
                  <a:pt x="75990" y="255468"/>
                </a:lnTo>
                <a:close/>
                <a:moveTo>
                  <a:pt x="87632" y="255468"/>
                </a:moveTo>
                <a:lnTo>
                  <a:pt x="92951" y="258507"/>
                </a:lnTo>
                <a:lnTo>
                  <a:pt x="92951" y="264677"/>
                </a:lnTo>
                <a:lnTo>
                  <a:pt x="87632" y="255468"/>
                </a:lnTo>
                <a:close/>
                <a:moveTo>
                  <a:pt x="99243" y="255468"/>
                </a:moveTo>
                <a:lnTo>
                  <a:pt x="104562" y="258507"/>
                </a:lnTo>
                <a:lnTo>
                  <a:pt x="104562" y="264677"/>
                </a:lnTo>
                <a:lnTo>
                  <a:pt x="99243" y="255468"/>
                </a:lnTo>
                <a:close/>
                <a:moveTo>
                  <a:pt x="110824" y="255468"/>
                </a:moveTo>
                <a:lnTo>
                  <a:pt x="116143" y="258507"/>
                </a:lnTo>
                <a:lnTo>
                  <a:pt x="116143" y="264677"/>
                </a:lnTo>
                <a:lnTo>
                  <a:pt x="110824" y="255468"/>
                </a:lnTo>
                <a:close/>
                <a:moveTo>
                  <a:pt x="122465" y="255468"/>
                </a:moveTo>
                <a:lnTo>
                  <a:pt x="127784" y="258507"/>
                </a:lnTo>
                <a:lnTo>
                  <a:pt x="127784" y="264677"/>
                </a:lnTo>
                <a:lnTo>
                  <a:pt x="122465" y="255468"/>
                </a:lnTo>
                <a:close/>
                <a:moveTo>
                  <a:pt x="134076" y="255468"/>
                </a:moveTo>
                <a:lnTo>
                  <a:pt x="139396" y="258507"/>
                </a:lnTo>
                <a:lnTo>
                  <a:pt x="139396" y="264677"/>
                </a:lnTo>
                <a:lnTo>
                  <a:pt x="134076" y="255468"/>
                </a:lnTo>
                <a:close/>
                <a:moveTo>
                  <a:pt x="145718" y="255468"/>
                </a:moveTo>
                <a:lnTo>
                  <a:pt x="151037" y="258507"/>
                </a:lnTo>
                <a:lnTo>
                  <a:pt x="151037" y="264677"/>
                </a:lnTo>
                <a:lnTo>
                  <a:pt x="145718" y="255468"/>
                </a:lnTo>
                <a:close/>
                <a:moveTo>
                  <a:pt x="157329" y="255468"/>
                </a:moveTo>
                <a:lnTo>
                  <a:pt x="162648" y="258507"/>
                </a:lnTo>
                <a:lnTo>
                  <a:pt x="162648" y="264677"/>
                </a:lnTo>
                <a:lnTo>
                  <a:pt x="157329" y="255468"/>
                </a:lnTo>
                <a:close/>
                <a:moveTo>
                  <a:pt x="168971" y="255468"/>
                </a:moveTo>
                <a:lnTo>
                  <a:pt x="174290" y="258507"/>
                </a:lnTo>
                <a:lnTo>
                  <a:pt x="174290" y="264677"/>
                </a:lnTo>
                <a:lnTo>
                  <a:pt x="168971" y="255468"/>
                </a:lnTo>
                <a:close/>
                <a:moveTo>
                  <a:pt x="180551" y="255468"/>
                </a:moveTo>
                <a:lnTo>
                  <a:pt x="185871" y="258507"/>
                </a:lnTo>
                <a:lnTo>
                  <a:pt x="185871" y="264677"/>
                </a:lnTo>
                <a:lnTo>
                  <a:pt x="180551" y="255468"/>
                </a:lnTo>
                <a:close/>
                <a:moveTo>
                  <a:pt x="192193" y="255468"/>
                </a:moveTo>
                <a:lnTo>
                  <a:pt x="197512" y="258507"/>
                </a:lnTo>
                <a:lnTo>
                  <a:pt x="197512" y="264677"/>
                </a:lnTo>
                <a:lnTo>
                  <a:pt x="192193" y="255468"/>
                </a:lnTo>
                <a:close/>
                <a:moveTo>
                  <a:pt x="203804" y="255468"/>
                </a:moveTo>
                <a:lnTo>
                  <a:pt x="209123" y="258507"/>
                </a:lnTo>
                <a:lnTo>
                  <a:pt x="209123" y="264677"/>
                </a:lnTo>
                <a:lnTo>
                  <a:pt x="203804" y="255468"/>
                </a:lnTo>
                <a:close/>
                <a:moveTo>
                  <a:pt x="215446" y="255468"/>
                </a:moveTo>
                <a:lnTo>
                  <a:pt x="220765" y="258507"/>
                </a:lnTo>
                <a:lnTo>
                  <a:pt x="220765" y="264677"/>
                </a:lnTo>
                <a:lnTo>
                  <a:pt x="215446" y="255468"/>
                </a:lnTo>
                <a:close/>
                <a:moveTo>
                  <a:pt x="227057" y="255468"/>
                </a:moveTo>
                <a:lnTo>
                  <a:pt x="232376" y="258507"/>
                </a:lnTo>
                <a:lnTo>
                  <a:pt x="232376" y="264677"/>
                </a:lnTo>
                <a:lnTo>
                  <a:pt x="227057" y="255468"/>
                </a:lnTo>
                <a:close/>
                <a:moveTo>
                  <a:pt x="243941" y="264650"/>
                </a:moveTo>
                <a:lnTo>
                  <a:pt x="243957" y="264677"/>
                </a:lnTo>
                <a:lnTo>
                  <a:pt x="243957" y="264659"/>
                </a:lnTo>
                <a:lnTo>
                  <a:pt x="243957" y="264659"/>
                </a:lnTo>
                <a:lnTo>
                  <a:pt x="243941" y="264650"/>
                </a:lnTo>
                <a:close/>
                <a:moveTo>
                  <a:pt x="255584" y="264653"/>
                </a:moveTo>
                <a:lnTo>
                  <a:pt x="255598" y="264677"/>
                </a:lnTo>
                <a:lnTo>
                  <a:pt x="255598" y="264661"/>
                </a:lnTo>
                <a:lnTo>
                  <a:pt x="255598" y="264661"/>
                </a:lnTo>
                <a:lnTo>
                  <a:pt x="255584" y="264653"/>
                </a:lnTo>
                <a:close/>
                <a:moveTo>
                  <a:pt x="267194" y="264650"/>
                </a:moveTo>
                <a:lnTo>
                  <a:pt x="267210" y="264677"/>
                </a:lnTo>
                <a:lnTo>
                  <a:pt x="267210" y="264659"/>
                </a:lnTo>
                <a:lnTo>
                  <a:pt x="267194" y="264650"/>
                </a:lnTo>
                <a:close/>
                <a:moveTo>
                  <a:pt x="278837" y="264653"/>
                </a:moveTo>
                <a:lnTo>
                  <a:pt x="278851" y="264677"/>
                </a:lnTo>
                <a:lnTo>
                  <a:pt x="278851" y="264661"/>
                </a:lnTo>
                <a:lnTo>
                  <a:pt x="278851" y="264661"/>
                </a:lnTo>
                <a:lnTo>
                  <a:pt x="278837" y="264653"/>
                </a:lnTo>
                <a:close/>
                <a:moveTo>
                  <a:pt x="52798" y="261699"/>
                </a:moveTo>
                <a:lnTo>
                  <a:pt x="52662" y="261778"/>
                </a:lnTo>
                <a:lnTo>
                  <a:pt x="52662" y="261778"/>
                </a:lnTo>
                <a:lnTo>
                  <a:pt x="57844" y="264769"/>
                </a:lnTo>
                <a:lnTo>
                  <a:pt x="57844" y="264769"/>
                </a:lnTo>
                <a:lnTo>
                  <a:pt x="57705" y="264528"/>
                </a:lnTo>
                <a:lnTo>
                  <a:pt x="57705" y="264528"/>
                </a:lnTo>
                <a:lnTo>
                  <a:pt x="57705" y="264528"/>
                </a:lnTo>
                <a:lnTo>
                  <a:pt x="57705" y="264528"/>
                </a:lnTo>
                <a:lnTo>
                  <a:pt x="57705" y="264528"/>
                </a:lnTo>
                <a:lnTo>
                  <a:pt x="52798" y="261699"/>
                </a:lnTo>
                <a:close/>
                <a:moveTo>
                  <a:pt x="6050" y="255589"/>
                </a:moveTo>
                <a:lnTo>
                  <a:pt x="6050" y="261699"/>
                </a:lnTo>
                <a:lnTo>
                  <a:pt x="11369" y="264769"/>
                </a:lnTo>
                <a:lnTo>
                  <a:pt x="11245" y="264556"/>
                </a:lnTo>
                <a:lnTo>
                  <a:pt x="11245" y="264556"/>
                </a:lnTo>
                <a:lnTo>
                  <a:pt x="6232" y="261668"/>
                </a:lnTo>
                <a:cubicBezTo>
                  <a:pt x="6202" y="261638"/>
                  <a:pt x="6171" y="261577"/>
                  <a:pt x="6171" y="261547"/>
                </a:cubicBezTo>
                <a:lnTo>
                  <a:pt x="6171" y="255799"/>
                </a:lnTo>
                <a:lnTo>
                  <a:pt x="6171" y="255799"/>
                </a:lnTo>
                <a:lnTo>
                  <a:pt x="6050" y="255589"/>
                </a:lnTo>
                <a:close/>
                <a:moveTo>
                  <a:pt x="17934" y="261699"/>
                </a:moveTo>
                <a:lnTo>
                  <a:pt x="17798" y="261778"/>
                </a:lnTo>
                <a:lnTo>
                  <a:pt x="17798" y="261778"/>
                </a:lnTo>
                <a:lnTo>
                  <a:pt x="22980" y="264769"/>
                </a:lnTo>
                <a:lnTo>
                  <a:pt x="22841" y="264528"/>
                </a:lnTo>
                <a:lnTo>
                  <a:pt x="22841" y="264528"/>
                </a:lnTo>
                <a:lnTo>
                  <a:pt x="22841" y="264528"/>
                </a:lnTo>
                <a:lnTo>
                  <a:pt x="22841" y="264528"/>
                </a:lnTo>
                <a:lnTo>
                  <a:pt x="22841" y="264528"/>
                </a:lnTo>
                <a:lnTo>
                  <a:pt x="22841" y="264528"/>
                </a:lnTo>
                <a:lnTo>
                  <a:pt x="17934" y="261699"/>
                </a:lnTo>
                <a:close/>
                <a:moveTo>
                  <a:pt x="29576" y="261699"/>
                </a:moveTo>
                <a:lnTo>
                  <a:pt x="29439" y="261778"/>
                </a:lnTo>
                <a:lnTo>
                  <a:pt x="29439" y="261778"/>
                </a:lnTo>
                <a:lnTo>
                  <a:pt x="34622" y="264769"/>
                </a:lnTo>
                <a:lnTo>
                  <a:pt x="34495" y="264551"/>
                </a:lnTo>
                <a:lnTo>
                  <a:pt x="34495" y="264551"/>
                </a:lnTo>
                <a:lnTo>
                  <a:pt x="29576" y="261699"/>
                </a:lnTo>
                <a:close/>
                <a:moveTo>
                  <a:pt x="41187" y="261699"/>
                </a:moveTo>
                <a:lnTo>
                  <a:pt x="41035" y="261786"/>
                </a:lnTo>
                <a:lnTo>
                  <a:pt x="41035" y="261786"/>
                </a:lnTo>
                <a:lnTo>
                  <a:pt x="46202" y="264769"/>
                </a:lnTo>
                <a:lnTo>
                  <a:pt x="46048" y="264502"/>
                </a:lnTo>
                <a:lnTo>
                  <a:pt x="46048" y="264502"/>
                </a:lnTo>
                <a:lnTo>
                  <a:pt x="41187" y="261699"/>
                </a:lnTo>
                <a:close/>
                <a:moveTo>
                  <a:pt x="64440" y="261699"/>
                </a:moveTo>
                <a:lnTo>
                  <a:pt x="64288" y="261786"/>
                </a:lnTo>
                <a:lnTo>
                  <a:pt x="64288" y="261786"/>
                </a:lnTo>
                <a:lnTo>
                  <a:pt x="69455" y="264769"/>
                </a:lnTo>
                <a:lnTo>
                  <a:pt x="69301" y="264502"/>
                </a:lnTo>
                <a:lnTo>
                  <a:pt x="69301" y="264502"/>
                </a:lnTo>
                <a:lnTo>
                  <a:pt x="64440" y="261699"/>
                </a:lnTo>
                <a:close/>
                <a:moveTo>
                  <a:pt x="76051" y="261699"/>
                </a:moveTo>
                <a:lnTo>
                  <a:pt x="75914" y="261778"/>
                </a:lnTo>
                <a:lnTo>
                  <a:pt x="75914" y="261778"/>
                </a:lnTo>
                <a:lnTo>
                  <a:pt x="81097" y="264769"/>
                </a:lnTo>
                <a:lnTo>
                  <a:pt x="80957" y="264528"/>
                </a:lnTo>
                <a:lnTo>
                  <a:pt x="76051" y="261699"/>
                </a:lnTo>
                <a:close/>
                <a:moveTo>
                  <a:pt x="87693" y="261699"/>
                </a:moveTo>
                <a:lnTo>
                  <a:pt x="87540" y="261786"/>
                </a:lnTo>
                <a:lnTo>
                  <a:pt x="87540" y="261786"/>
                </a:lnTo>
                <a:lnTo>
                  <a:pt x="92708" y="264769"/>
                </a:lnTo>
                <a:lnTo>
                  <a:pt x="92553" y="264502"/>
                </a:lnTo>
                <a:lnTo>
                  <a:pt x="92553" y="264502"/>
                </a:lnTo>
                <a:lnTo>
                  <a:pt x="87693" y="261699"/>
                </a:lnTo>
                <a:close/>
                <a:moveTo>
                  <a:pt x="99304" y="261699"/>
                </a:moveTo>
                <a:lnTo>
                  <a:pt x="99167" y="261778"/>
                </a:lnTo>
                <a:lnTo>
                  <a:pt x="99167" y="261778"/>
                </a:lnTo>
                <a:lnTo>
                  <a:pt x="104349" y="264769"/>
                </a:lnTo>
                <a:lnTo>
                  <a:pt x="104210" y="264528"/>
                </a:lnTo>
                <a:lnTo>
                  <a:pt x="99304" y="261699"/>
                </a:lnTo>
                <a:close/>
                <a:moveTo>
                  <a:pt x="110945" y="261699"/>
                </a:moveTo>
                <a:lnTo>
                  <a:pt x="110778" y="261795"/>
                </a:lnTo>
                <a:lnTo>
                  <a:pt x="115930" y="264769"/>
                </a:lnTo>
                <a:lnTo>
                  <a:pt x="115760" y="264476"/>
                </a:lnTo>
                <a:lnTo>
                  <a:pt x="115760" y="264476"/>
                </a:lnTo>
                <a:lnTo>
                  <a:pt x="110945" y="261699"/>
                </a:lnTo>
                <a:close/>
                <a:moveTo>
                  <a:pt x="122587" y="261699"/>
                </a:moveTo>
                <a:lnTo>
                  <a:pt x="122404" y="261804"/>
                </a:lnTo>
                <a:lnTo>
                  <a:pt x="122404" y="261804"/>
                </a:lnTo>
                <a:lnTo>
                  <a:pt x="127541" y="264769"/>
                </a:lnTo>
                <a:lnTo>
                  <a:pt x="127369" y="264471"/>
                </a:lnTo>
                <a:lnTo>
                  <a:pt x="127369" y="264471"/>
                </a:lnTo>
                <a:lnTo>
                  <a:pt x="122587" y="261699"/>
                </a:lnTo>
                <a:close/>
                <a:moveTo>
                  <a:pt x="134198" y="261699"/>
                </a:moveTo>
                <a:lnTo>
                  <a:pt x="134031" y="261795"/>
                </a:lnTo>
                <a:lnTo>
                  <a:pt x="139183" y="264769"/>
                </a:lnTo>
                <a:lnTo>
                  <a:pt x="139013" y="264476"/>
                </a:lnTo>
                <a:lnTo>
                  <a:pt x="139013" y="264476"/>
                </a:lnTo>
                <a:lnTo>
                  <a:pt x="134198" y="261699"/>
                </a:lnTo>
                <a:close/>
                <a:moveTo>
                  <a:pt x="145840" y="261699"/>
                </a:moveTo>
                <a:lnTo>
                  <a:pt x="145657" y="261804"/>
                </a:lnTo>
                <a:lnTo>
                  <a:pt x="145657" y="261804"/>
                </a:lnTo>
                <a:lnTo>
                  <a:pt x="150794" y="264769"/>
                </a:lnTo>
                <a:lnTo>
                  <a:pt x="150622" y="264471"/>
                </a:lnTo>
                <a:lnTo>
                  <a:pt x="150622" y="264471"/>
                </a:lnTo>
                <a:lnTo>
                  <a:pt x="145840" y="261699"/>
                </a:lnTo>
                <a:close/>
                <a:moveTo>
                  <a:pt x="157451" y="261699"/>
                </a:moveTo>
                <a:lnTo>
                  <a:pt x="157283" y="261795"/>
                </a:lnTo>
                <a:lnTo>
                  <a:pt x="157283" y="261795"/>
                </a:lnTo>
                <a:lnTo>
                  <a:pt x="162436" y="264769"/>
                </a:lnTo>
                <a:lnTo>
                  <a:pt x="162266" y="264476"/>
                </a:lnTo>
                <a:lnTo>
                  <a:pt x="162266" y="264476"/>
                </a:lnTo>
                <a:lnTo>
                  <a:pt x="157451" y="261699"/>
                </a:lnTo>
                <a:close/>
                <a:moveTo>
                  <a:pt x="169092" y="261699"/>
                </a:moveTo>
                <a:lnTo>
                  <a:pt x="168910" y="261804"/>
                </a:lnTo>
                <a:lnTo>
                  <a:pt x="168910" y="261804"/>
                </a:lnTo>
                <a:lnTo>
                  <a:pt x="174047" y="264769"/>
                </a:lnTo>
                <a:lnTo>
                  <a:pt x="173874" y="264471"/>
                </a:lnTo>
                <a:lnTo>
                  <a:pt x="169092" y="261699"/>
                </a:lnTo>
                <a:close/>
                <a:moveTo>
                  <a:pt x="180703" y="261699"/>
                </a:moveTo>
                <a:lnTo>
                  <a:pt x="180521" y="261804"/>
                </a:lnTo>
                <a:lnTo>
                  <a:pt x="180521" y="261804"/>
                </a:lnTo>
                <a:lnTo>
                  <a:pt x="185658" y="264769"/>
                </a:lnTo>
                <a:lnTo>
                  <a:pt x="185473" y="264449"/>
                </a:lnTo>
                <a:lnTo>
                  <a:pt x="185473" y="264449"/>
                </a:lnTo>
                <a:lnTo>
                  <a:pt x="180703" y="261699"/>
                </a:lnTo>
                <a:close/>
                <a:moveTo>
                  <a:pt x="192345" y="261699"/>
                </a:moveTo>
                <a:lnTo>
                  <a:pt x="192147" y="261813"/>
                </a:lnTo>
                <a:lnTo>
                  <a:pt x="192147" y="261813"/>
                </a:lnTo>
                <a:lnTo>
                  <a:pt x="197269" y="264769"/>
                </a:lnTo>
                <a:lnTo>
                  <a:pt x="197081" y="264445"/>
                </a:lnTo>
                <a:lnTo>
                  <a:pt x="197081" y="264445"/>
                </a:lnTo>
                <a:lnTo>
                  <a:pt x="192345" y="261699"/>
                </a:lnTo>
                <a:close/>
                <a:moveTo>
                  <a:pt x="203956" y="261699"/>
                </a:moveTo>
                <a:lnTo>
                  <a:pt x="203774" y="261804"/>
                </a:lnTo>
                <a:lnTo>
                  <a:pt x="203774" y="261804"/>
                </a:lnTo>
                <a:lnTo>
                  <a:pt x="208911" y="264769"/>
                </a:lnTo>
                <a:lnTo>
                  <a:pt x="208726" y="264449"/>
                </a:lnTo>
                <a:lnTo>
                  <a:pt x="208726" y="264449"/>
                </a:lnTo>
                <a:lnTo>
                  <a:pt x="203956" y="261699"/>
                </a:lnTo>
                <a:close/>
                <a:moveTo>
                  <a:pt x="215598" y="261699"/>
                </a:moveTo>
                <a:lnTo>
                  <a:pt x="215400" y="261813"/>
                </a:lnTo>
                <a:lnTo>
                  <a:pt x="215400" y="261813"/>
                </a:lnTo>
                <a:lnTo>
                  <a:pt x="220522" y="264769"/>
                </a:lnTo>
                <a:lnTo>
                  <a:pt x="220334" y="264445"/>
                </a:lnTo>
                <a:lnTo>
                  <a:pt x="220334" y="264445"/>
                </a:lnTo>
                <a:lnTo>
                  <a:pt x="215598" y="261699"/>
                </a:lnTo>
                <a:close/>
                <a:moveTo>
                  <a:pt x="227209" y="261699"/>
                </a:moveTo>
                <a:lnTo>
                  <a:pt x="227026" y="261804"/>
                </a:lnTo>
                <a:lnTo>
                  <a:pt x="227026" y="261804"/>
                </a:lnTo>
                <a:lnTo>
                  <a:pt x="232163" y="264769"/>
                </a:lnTo>
                <a:lnTo>
                  <a:pt x="231978" y="264449"/>
                </a:lnTo>
                <a:lnTo>
                  <a:pt x="231978" y="264449"/>
                </a:lnTo>
                <a:lnTo>
                  <a:pt x="227209" y="261699"/>
                </a:lnTo>
                <a:close/>
                <a:moveTo>
                  <a:pt x="238850" y="261699"/>
                </a:moveTo>
                <a:lnTo>
                  <a:pt x="238653" y="261813"/>
                </a:lnTo>
                <a:lnTo>
                  <a:pt x="238653" y="261813"/>
                </a:lnTo>
                <a:lnTo>
                  <a:pt x="243774" y="264769"/>
                </a:lnTo>
                <a:lnTo>
                  <a:pt x="243587" y="264445"/>
                </a:lnTo>
                <a:lnTo>
                  <a:pt x="243587" y="264445"/>
                </a:lnTo>
                <a:lnTo>
                  <a:pt x="238850" y="261699"/>
                </a:lnTo>
                <a:close/>
                <a:moveTo>
                  <a:pt x="250462" y="261699"/>
                </a:moveTo>
                <a:lnTo>
                  <a:pt x="250249" y="261821"/>
                </a:lnTo>
                <a:lnTo>
                  <a:pt x="250249" y="261821"/>
                </a:lnTo>
                <a:lnTo>
                  <a:pt x="255355" y="264769"/>
                </a:lnTo>
                <a:lnTo>
                  <a:pt x="255140" y="264397"/>
                </a:lnTo>
                <a:lnTo>
                  <a:pt x="255140" y="264397"/>
                </a:lnTo>
                <a:lnTo>
                  <a:pt x="250462" y="261699"/>
                </a:lnTo>
                <a:close/>
                <a:moveTo>
                  <a:pt x="262103" y="261699"/>
                </a:moveTo>
                <a:lnTo>
                  <a:pt x="261890" y="261821"/>
                </a:lnTo>
                <a:lnTo>
                  <a:pt x="261890" y="261821"/>
                </a:lnTo>
                <a:lnTo>
                  <a:pt x="266997" y="264769"/>
                </a:lnTo>
                <a:lnTo>
                  <a:pt x="266794" y="264418"/>
                </a:lnTo>
                <a:lnTo>
                  <a:pt x="266794" y="264418"/>
                </a:lnTo>
                <a:lnTo>
                  <a:pt x="262103" y="261699"/>
                </a:lnTo>
                <a:close/>
                <a:moveTo>
                  <a:pt x="273714" y="261699"/>
                </a:moveTo>
                <a:lnTo>
                  <a:pt x="273501" y="261821"/>
                </a:lnTo>
                <a:lnTo>
                  <a:pt x="273501" y="261821"/>
                </a:lnTo>
                <a:lnTo>
                  <a:pt x="278608" y="264769"/>
                </a:lnTo>
                <a:lnTo>
                  <a:pt x="278392" y="264397"/>
                </a:lnTo>
                <a:lnTo>
                  <a:pt x="278392" y="264397"/>
                </a:lnTo>
                <a:lnTo>
                  <a:pt x="273714" y="261699"/>
                </a:lnTo>
                <a:close/>
                <a:moveTo>
                  <a:pt x="284657" y="255589"/>
                </a:moveTo>
                <a:lnTo>
                  <a:pt x="284657" y="261729"/>
                </a:lnTo>
                <a:lnTo>
                  <a:pt x="279337" y="264769"/>
                </a:lnTo>
                <a:lnTo>
                  <a:pt x="284657" y="255589"/>
                </a:lnTo>
                <a:close/>
                <a:moveTo>
                  <a:pt x="17418" y="255589"/>
                </a:moveTo>
                <a:lnTo>
                  <a:pt x="17418" y="261729"/>
                </a:lnTo>
                <a:lnTo>
                  <a:pt x="12098" y="264829"/>
                </a:lnTo>
                <a:lnTo>
                  <a:pt x="17418" y="255589"/>
                </a:lnTo>
                <a:close/>
                <a:moveTo>
                  <a:pt x="29029" y="255589"/>
                </a:moveTo>
                <a:lnTo>
                  <a:pt x="29029" y="261729"/>
                </a:lnTo>
                <a:lnTo>
                  <a:pt x="23710" y="264829"/>
                </a:lnTo>
                <a:lnTo>
                  <a:pt x="29029" y="255589"/>
                </a:lnTo>
                <a:close/>
                <a:moveTo>
                  <a:pt x="40610" y="255589"/>
                </a:moveTo>
                <a:lnTo>
                  <a:pt x="40610" y="261729"/>
                </a:lnTo>
                <a:lnTo>
                  <a:pt x="35290" y="264829"/>
                </a:lnTo>
                <a:lnTo>
                  <a:pt x="40610" y="255589"/>
                </a:lnTo>
                <a:close/>
                <a:moveTo>
                  <a:pt x="52251" y="255589"/>
                </a:moveTo>
                <a:lnTo>
                  <a:pt x="52251" y="261729"/>
                </a:lnTo>
                <a:lnTo>
                  <a:pt x="46932" y="264829"/>
                </a:lnTo>
                <a:lnTo>
                  <a:pt x="52251" y="255589"/>
                </a:lnTo>
                <a:close/>
                <a:moveTo>
                  <a:pt x="63862" y="255589"/>
                </a:moveTo>
                <a:lnTo>
                  <a:pt x="63862" y="261729"/>
                </a:lnTo>
                <a:lnTo>
                  <a:pt x="58543" y="264829"/>
                </a:lnTo>
                <a:lnTo>
                  <a:pt x="63862" y="255589"/>
                </a:lnTo>
                <a:close/>
                <a:moveTo>
                  <a:pt x="75504" y="255589"/>
                </a:moveTo>
                <a:lnTo>
                  <a:pt x="75504" y="261729"/>
                </a:lnTo>
                <a:lnTo>
                  <a:pt x="70185" y="264829"/>
                </a:lnTo>
                <a:lnTo>
                  <a:pt x="75504" y="255589"/>
                </a:lnTo>
                <a:close/>
                <a:moveTo>
                  <a:pt x="87115" y="255589"/>
                </a:moveTo>
                <a:lnTo>
                  <a:pt x="87115" y="261729"/>
                </a:lnTo>
                <a:lnTo>
                  <a:pt x="81796" y="264829"/>
                </a:lnTo>
                <a:lnTo>
                  <a:pt x="87115" y="255589"/>
                </a:lnTo>
                <a:close/>
                <a:moveTo>
                  <a:pt x="98757" y="255589"/>
                </a:moveTo>
                <a:lnTo>
                  <a:pt x="98757" y="261729"/>
                </a:lnTo>
                <a:lnTo>
                  <a:pt x="93437" y="264829"/>
                </a:lnTo>
                <a:lnTo>
                  <a:pt x="98757" y="255589"/>
                </a:lnTo>
                <a:close/>
                <a:moveTo>
                  <a:pt x="110337" y="255589"/>
                </a:moveTo>
                <a:lnTo>
                  <a:pt x="110337" y="261729"/>
                </a:lnTo>
                <a:lnTo>
                  <a:pt x="105018" y="264829"/>
                </a:lnTo>
                <a:lnTo>
                  <a:pt x="110337" y="255589"/>
                </a:lnTo>
                <a:close/>
                <a:moveTo>
                  <a:pt x="121979" y="255589"/>
                </a:moveTo>
                <a:lnTo>
                  <a:pt x="121979" y="261729"/>
                </a:lnTo>
                <a:lnTo>
                  <a:pt x="116660" y="264829"/>
                </a:lnTo>
                <a:lnTo>
                  <a:pt x="121979" y="255589"/>
                </a:lnTo>
                <a:close/>
                <a:moveTo>
                  <a:pt x="133590" y="255589"/>
                </a:moveTo>
                <a:lnTo>
                  <a:pt x="133590" y="261729"/>
                </a:lnTo>
                <a:lnTo>
                  <a:pt x="128271" y="264829"/>
                </a:lnTo>
                <a:lnTo>
                  <a:pt x="133590" y="255589"/>
                </a:lnTo>
                <a:close/>
                <a:moveTo>
                  <a:pt x="145232" y="255589"/>
                </a:moveTo>
                <a:lnTo>
                  <a:pt x="145232" y="261729"/>
                </a:lnTo>
                <a:lnTo>
                  <a:pt x="139912" y="264829"/>
                </a:lnTo>
                <a:lnTo>
                  <a:pt x="145232" y="255589"/>
                </a:lnTo>
                <a:close/>
                <a:moveTo>
                  <a:pt x="156843" y="255589"/>
                </a:moveTo>
                <a:lnTo>
                  <a:pt x="156843" y="261729"/>
                </a:lnTo>
                <a:lnTo>
                  <a:pt x="151523" y="264829"/>
                </a:lnTo>
                <a:lnTo>
                  <a:pt x="156843" y="255589"/>
                </a:lnTo>
                <a:close/>
                <a:moveTo>
                  <a:pt x="168484" y="255589"/>
                </a:moveTo>
                <a:lnTo>
                  <a:pt x="168484" y="261729"/>
                </a:lnTo>
                <a:lnTo>
                  <a:pt x="163165" y="264829"/>
                </a:lnTo>
                <a:lnTo>
                  <a:pt x="168484" y="255589"/>
                </a:lnTo>
                <a:close/>
                <a:moveTo>
                  <a:pt x="180065" y="255589"/>
                </a:moveTo>
                <a:lnTo>
                  <a:pt x="180065" y="261729"/>
                </a:lnTo>
                <a:lnTo>
                  <a:pt x="174746" y="264829"/>
                </a:lnTo>
                <a:lnTo>
                  <a:pt x="180065" y="255589"/>
                </a:lnTo>
                <a:close/>
                <a:moveTo>
                  <a:pt x="191676" y="255589"/>
                </a:moveTo>
                <a:lnTo>
                  <a:pt x="191676" y="261729"/>
                </a:lnTo>
                <a:lnTo>
                  <a:pt x="186357" y="264829"/>
                </a:lnTo>
                <a:lnTo>
                  <a:pt x="191676" y="255589"/>
                </a:lnTo>
                <a:close/>
                <a:moveTo>
                  <a:pt x="203318" y="255589"/>
                </a:moveTo>
                <a:lnTo>
                  <a:pt x="203318" y="261729"/>
                </a:lnTo>
                <a:lnTo>
                  <a:pt x="197999" y="264829"/>
                </a:lnTo>
                <a:lnTo>
                  <a:pt x="203318" y="255589"/>
                </a:lnTo>
                <a:close/>
                <a:moveTo>
                  <a:pt x="214929" y="255589"/>
                </a:moveTo>
                <a:lnTo>
                  <a:pt x="214929" y="261729"/>
                </a:lnTo>
                <a:lnTo>
                  <a:pt x="209610" y="264829"/>
                </a:lnTo>
                <a:lnTo>
                  <a:pt x="214929" y="255589"/>
                </a:lnTo>
                <a:close/>
                <a:moveTo>
                  <a:pt x="226570" y="255589"/>
                </a:moveTo>
                <a:lnTo>
                  <a:pt x="226570" y="261729"/>
                </a:lnTo>
                <a:lnTo>
                  <a:pt x="221251" y="264829"/>
                </a:lnTo>
                <a:lnTo>
                  <a:pt x="226570" y="255589"/>
                </a:lnTo>
                <a:close/>
                <a:moveTo>
                  <a:pt x="238182" y="255589"/>
                </a:moveTo>
                <a:lnTo>
                  <a:pt x="238182" y="261729"/>
                </a:lnTo>
                <a:lnTo>
                  <a:pt x="232862" y="264829"/>
                </a:lnTo>
                <a:lnTo>
                  <a:pt x="238182" y="255589"/>
                </a:lnTo>
                <a:close/>
                <a:moveTo>
                  <a:pt x="249793" y="255589"/>
                </a:moveTo>
                <a:lnTo>
                  <a:pt x="249793" y="261729"/>
                </a:lnTo>
                <a:lnTo>
                  <a:pt x="244474" y="264829"/>
                </a:lnTo>
                <a:lnTo>
                  <a:pt x="249793" y="255589"/>
                </a:lnTo>
                <a:close/>
                <a:moveTo>
                  <a:pt x="261404" y="255589"/>
                </a:moveTo>
                <a:lnTo>
                  <a:pt x="261404" y="261729"/>
                </a:lnTo>
                <a:lnTo>
                  <a:pt x="256085" y="264829"/>
                </a:lnTo>
                <a:lnTo>
                  <a:pt x="261404" y="255589"/>
                </a:lnTo>
                <a:close/>
                <a:moveTo>
                  <a:pt x="273046" y="255589"/>
                </a:moveTo>
                <a:lnTo>
                  <a:pt x="273046" y="261729"/>
                </a:lnTo>
                <a:lnTo>
                  <a:pt x="267726" y="264829"/>
                </a:lnTo>
                <a:lnTo>
                  <a:pt x="273046" y="255589"/>
                </a:lnTo>
                <a:close/>
                <a:moveTo>
                  <a:pt x="29352" y="0"/>
                </a:moveTo>
                <a:cubicBezTo>
                  <a:pt x="29333" y="0"/>
                  <a:pt x="29318" y="8"/>
                  <a:pt x="29302" y="23"/>
                </a:cubicBezTo>
                <a:lnTo>
                  <a:pt x="23345" y="3367"/>
                </a:lnTo>
                <a:lnTo>
                  <a:pt x="17600" y="54"/>
                </a:lnTo>
                <a:cubicBezTo>
                  <a:pt x="17585" y="38"/>
                  <a:pt x="17562" y="31"/>
                  <a:pt x="17539" y="31"/>
                </a:cubicBezTo>
                <a:cubicBezTo>
                  <a:pt x="17516" y="31"/>
                  <a:pt x="17494" y="38"/>
                  <a:pt x="17478" y="54"/>
                </a:cubicBezTo>
                <a:lnTo>
                  <a:pt x="11734" y="3367"/>
                </a:lnTo>
                <a:lnTo>
                  <a:pt x="5989" y="54"/>
                </a:lnTo>
                <a:cubicBezTo>
                  <a:pt x="5974" y="38"/>
                  <a:pt x="5958" y="31"/>
                  <a:pt x="5943" y="31"/>
                </a:cubicBezTo>
                <a:cubicBezTo>
                  <a:pt x="5928" y="31"/>
                  <a:pt x="5913" y="38"/>
                  <a:pt x="5898" y="54"/>
                </a:cubicBezTo>
                <a:lnTo>
                  <a:pt x="31" y="3397"/>
                </a:lnTo>
                <a:lnTo>
                  <a:pt x="1" y="3458"/>
                </a:lnTo>
                <a:lnTo>
                  <a:pt x="1" y="3488"/>
                </a:lnTo>
                <a:lnTo>
                  <a:pt x="1" y="10206"/>
                </a:lnTo>
                <a:cubicBezTo>
                  <a:pt x="1" y="10236"/>
                  <a:pt x="31" y="10297"/>
                  <a:pt x="62" y="10327"/>
                </a:cubicBezTo>
                <a:lnTo>
                  <a:pt x="5806" y="13640"/>
                </a:lnTo>
                <a:lnTo>
                  <a:pt x="5806" y="20206"/>
                </a:lnTo>
                <a:lnTo>
                  <a:pt x="31" y="23519"/>
                </a:lnTo>
                <a:lnTo>
                  <a:pt x="1" y="23549"/>
                </a:lnTo>
                <a:lnTo>
                  <a:pt x="1" y="23580"/>
                </a:lnTo>
                <a:lnTo>
                  <a:pt x="1" y="30328"/>
                </a:lnTo>
                <a:cubicBezTo>
                  <a:pt x="1" y="30358"/>
                  <a:pt x="31" y="30388"/>
                  <a:pt x="62" y="30419"/>
                </a:cubicBezTo>
                <a:lnTo>
                  <a:pt x="5806" y="33732"/>
                </a:lnTo>
                <a:lnTo>
                  <a:pt x="5806" y="40297"/>
                </a:lnTo>
                <a:lnTo>
                  <a:pt x="31" y="43641"/>
                </a:lnTo>
                <a:lnTo>
                  <a:pt x="1" y="43702"/>
                </a:lnTo>
                <a:lnTo>
                  <a:pt x="1" y="43732"/>
                </a:lnTo>
                <a:lnTo>
                  <a:pt x="1" y="50449"/>
                </a:lnTo>
                <a:cubicBezTo>
                  <a:pt x="1" y="50480"/>
                  <a:pt x="31" y="50541"/>
                  <a:pt x="62" y="50571"/>
                </a:cubicBezTo>
                <a:lnTo>
                  <a:pt x="5806" y="53884"/>
                </a:lnTo>
                <a:lnTo>
                  <a:pt x="5806" y="60450"/>
                </a:lnTo>
                <a:lnTo>
                  <a:pt x="31" y="63793"/>
                </a:lnTo>
                <a:lnTo>
                  <a:pt x="1" y="63823"/>
                </a:lnTo>
                <a:lnTo>
                  <a:pt x="1" y="63854"/>
                </a:lnTo>
                <a:lnTo>
                  <a:pt x="1" y="70602"/>
                </a:lnTo>
                <a:cubicBezTo>
                  <a:pt x="1" y="70632"/>
                  <a:pt x="31" y="70662"/>
                  <a:pt x="62" y="70693"/>
                </a:cubicBezTo>
                <a:lnTo>
                  <a:pt x="5806" y="74006"/>
                </a:lnTo>
                <a:lnTo>
                  <a:pt x="5806" y="80571"/>
                </a:lnTo>
                <a:lnTo>
                  <a:pt x="62" y="83885"/>
                </a:lnTo>
                <a:lnTo>
                  <a:pt x="31" y="83915"/>
                </a:lnTo>
                <a:lnTo>
                  <a:pt x="31" y="83945"/>
                </a:lnTo>
                <a:lnTo>
                  <a:pt x="31" y="90693"/>
                </a:lnTo>
                <a:cubicBezTo>
                  <a:pt x="31" y="90724"/>
                  <a:pt x="62" y="90754"/>
                  <a:pt x="122" y="90784"/>
                </a:cubicBezTo>
                <a:lnTo>
                  <a:pt x="5867" y="94097"/>
                </a:lnTo>
                <a:lnTo>
                  <a:pt x="5867" y="100663"/>
                </a:lnTo>
                <a:lnTo>
                  <a:pt x="122" y="103976"/>
                </a:lnTo>
                <a:lnTo>
                  <a:pt x="92" y="104006"/>
                </a:lnTo>
                <a:lnTo>
                  <a:pt x="92" y="104067"/>
                </a:lnTo>
                <a:lnTo>
                  <a:pt x="92" y="110785"/>
                </a:lnTo>
                <a:cubicBezTo>
                  <a:pt x="92" y="110815"/>
                  <a:pt x="122" y="110845"/>
                  <a:pt x="153" y="110906"/>
                </a:cubicBezTo>
                <a:lnTo>
                  <a:pt x="5898" y="114189"/>
                </a:lnTo>
                <a:lnTo>
                  <a:pt x="5898" y="120785"/>
                </a:lnTo>
                <a:lnTo>
                  <a:pt x="153" y="124068"/>
                </a:lnTo>
                <a:lnTo>
                  <a:pt x="122" y="124128"/>
                </a:lnTo>
                <a:lnTo>
                  <a:pt x="122" y="124159"/>
                </a:lnTo>
                <a:lnTo>
                  <a:pt x="122" y="130876"/>
                </a:lnTo>
                <a:cubicBezTo>
                  <a:pt x="122" y="130907"/>
                  <a:pt x="153" y="130967"/>
                  <a:pt x="183" y="130998"/>
                </a:cubicBezTo>
                <a:lnTo>
                  <a:pt x="5928" y="134311"/>
                </a:lnTo>
                <a:lnTo>
                  <a:pt x="5928" y="140876"/>
                </a:lnTo>
                <a:lnTo>
                  <a:pt x="183" y="144189"/>
                </a:lnTo>
                <a:lnTo>
                  <a:pt x="153" y="144220"/>
                </a:lnTo>
                <a:lnTo>
                  <a:pt x="153" y="144250"/>
                </a:lnTo>
                <a:lnTo>
                  <a:pt x="153" y="150968"/>
                </a:lnTo>
                <a:cubicBezTo>
                  <a:pt x="153" y="151028"/>
                  <a:pt x="183" y="151059"/>
                  <a:pt x="244" y="151089"/>
                </a:cubicBezTo>
                <a:lnTo>
                  <a:pt x="5958" y="154402"/>
                </a:lnTo>
                <a:lnTo>
                  <a:pt x="5958" y="160968"/>
                </a:lnTo>
                <a:lnTo>
                  <a:pt x="244" y="164281"/>
                </a:lnTo>
                <a:lnTo>
                  <a:pt x="183" y="164311"/>
                </a:lnTo>
                <a:lnTo>
                  <a:pt x="183" y="164372"/>
                </a:lnTo>
                <a:lnTo>
                  <a:pt x="183" y="171089"/>
                </a:lnTo>
                <a:cubicBezTo>
                  <a:pt x="183" y="171120"/>
                  <a:pt x="244" y="171150"/>
                  <a:pt x="274" y="171211"/>
                </a:cubicBezTo>
                <a:lnTo>
                  <a:pt x="6019" y="174494"/>
                </a:lnTo>
                <a:lnTo>
                  <a:pt x="6019" y="181090"/>
                </a:lnTo>
                <a:lnTo>
                  <a:pt x="274" y="184372"/>
                </a:lnTo>
                <a:lnTo>
                  <a:pt x="244" y="184433"/>
                </a:lnTo>
                <a:lnTo>
                  <a:pt x="244" y="184464"/>
                </a:lnTo>
                <a:lnTo>
                  <a:pt x="244" y="185132"/>
                </a:lnTo>
                <a:lnTo>
                  <a:pt x="5557" y="194332"/>
                </a:lnTo>
                <a:lnTo>
                  <a:pt x="5557" y="194332"/>
                </a:lnTo>
                <a:lnTo>
                  <a:pt x="6050" y="194616"/>
                </a:lnTo>
                <a:lnTo>
                  <a:pt x="6050" y="195163"/>
                </a:lnTo>
                <a:lnTo>
                  <a:pt x="11369" y="204403"/>
                </a:lnTo>
                <a:lnTo>
                  <a:pt x="11369" y="204403"/>
                </a:lnTo>
                <a:lnTo>
                  <a:pt x="8907" y="202974"/>
                </a:lnTo>
                <a:lnTo>
                  <a:pt x="6050" y="201333"/>
                </a:lnTo>
                <a:lnTo>
                  <a:pt x="6050" y="201181"/>
                </a:lnTo>
                <a:lnTo>
                  <a:pt x="305" y="204494"/>
                </a:lnTo>
                <a:lnTo>
                  <a:pt x="274" y="204525"/>
                </a:lnTo>
                <a:lnTo>
                  <a:pt x="274" y="204555"/>
                </a:lnTo>
                <a:lnTo>
                  <a:pt x="274" y="205337"/>
                </a:lnTo>
                <a:lnTo>
                  <a:pt x="274" y="205337"/>
                </a:lnTo>
                <a:lnTo>
                  <a:pt x="5516" y="214382"/>
                </a:lnTo>
                <a:lnTo>
                  <a:pt x="5516" y="214382"/>
                </a:lnTo>
                <a:lnTo>
                  <a:pt x="6080" y="214707"/>
                </a:lnTo>
                <a:lnTo>
                  <a:pt x="6080" y="215368"/>
                </a:lnTo>
                <a:lnTo>
                  <a:pt x="6080" y="215368"/>
                </a:lnTo>
                <a:lnTo>
                  <a:pt x="11369" y="224555"/>
                </a:lnTo>
                <a:lnTo>
                  <a:pt x="11369" y="224555"/>
                </a:lnTo>
                <a:lnTo>
                  <a:pt x="8907" y="223096"/>
                </a:lnTo>
                <a:lnTo>
                  <a:pt x="6050" y="221455"/>
                </a:lnTo>
                <a:lnTo>
                  <a:pt x="6050" y="221290"/>
                </a:lnTo>
                <a:lnTo>
                  <a:pt x="6050" y="221290"/>
                </a:lnTo>
                <a:lnTo>
                  <a:pt x="335" y="224586"/>
                </a:lnTo>
                <a:lnTo>
                  <a:pt x="305" y="224616"/>
                </a:lnTo>
                <a:lnTo>
                  <a:pt x="305" y="224646"/>
                </a:lnTo>
                <a:lnTo>
                  <a:pt x="305" y="225481"/>
                </a:lnTo>
                <a:lnTo>
                  <a:pt x="305" y="225481"/>
                </a:lnTo>
                <a:lnTo>
                  <a:pt x="5473" y="234429"/>
                </a:lnTo>
                <a:lnTo>
                  <a:pt x="5473" y="234429"/>
                </a:lnTo>
                <a:lnTo>
                  <a:pt x="6110" y="234799"/>
                </a:lnTo>
                <a:lnTo>
                  <a:pt x="6110" y="235543"/>
                </a:lnTo>
                <a:lnTo>
                  <a:pt x="6110" y="235543"/>
                </a:lnTo>
                <a:lnTo>
                  <a:pt x="11369" y="244677"/>
                </a:lnTo>
                <a:lnTo>
                  <a:pt x="11369" y="244677"/>
                </a:lnTo>
                <a:lnTo>
                  <a:pt x="8907" y="243249"/>
                </a:lnTo>
                <a:lnTo>
                  <a:pt x="6050" y="241607"/>
                </a:lnTo>
                <a:lnTo>
                  <a:pt x="6050" y="241399"/>
                </a:lnTo>
                <a:lnTo>
                  <a:pt x="6050" y="241399"/>
                </a:lnTo>
                <a:lnTo>
                  <a:pt x="396" y="244677"/>
                </a:lnTo>
                <a:lnTo>
                  <a:pt x="335" y="244708"/>
                </a:lnTo>
                <a:lnTo>
                  <a:pt x="335" y="244768"/>
                </a:lnTo>
                <a:lnTo>
                  <a:pt x="335" y="245656"/>
                </a:lnTo>
                <a:lnTo>
                  <a:pt x="335" y="245656"/>
                </a:lnTo>
                <a:lnTo>
                  <a:pt x="5421" y="254461"/>
                </a:lnTo>
                <a:lnTo>
                  <a:pt x="5421" y="254461"/>
                </a:lnTo>
                <a:lnTo>
                  <a:pt x="6171" y="254890"/>
                </a:lnTo>
                <a:lnTo>
                  <a:pt x="6171" y="255799"/>
                </a:lnTo>
                <a:lnTo>
                  <a:pt x="6171" y="255799"/>
                </a:lnTo>
                <a:lnTo>
                  <a:pt x="11245" y="264556"/>
                </a:lnTo>
                <a:lnTo>
                  <a:pt x="11245" y="264556"/>
                </a:lnTo>
                <a:lnTo>
                  <a:pt x="12038" y="265012"/>
                </a:lnTo>
                <a:lnTo>
                  <a:pt x="12190" y="265012"/>
                </a:lnTo>
                <a:lnTo>
                  <a:pt x="17798" y="261778"/>
                </a:lnTo>
                <a:lnTo>
                  <a:pt x="17798" y="261778"/>
                </a:lnTo>
                <a:lnTo>
                  <a:pt x="17661" y="261699"/>
                </a:lnTo>
                <a:lnTo>
                  <a:pt x="17661" y="255589"/>
                </a:lnTo>
                <a:lnTo>
                  <a:pt x="22841" y="264528"/>
                </a:lnTo>
                <a:lnTo>
                  <a:pt x="22841" y="264528"/>
                </a:lnTo>
                <a:lnTo>
                  <a:pt x="22841" y="264528"/>
                </a:lnTo>
                <a:lnTo>
                  <a:pt x="22841" y="264528"/>
                </a:lnTo>
                <a:lnTo>
                  <a:pt x="22841" y="264528"/>
                </a:lnTo>
                <a:lnTo>
                  <a:pt x="22841" y="264528"/>
                </a:lnTo>
                <a:lnTo>
                  <a:pt x="23679" y="265012"/>
                </a:lnTo>
                <a:lnTo>
                  <a:pt x="23831" y="265012"/>
                </a:lnTo>
                <a:lnTo>
                  <a:pt x="29439" y="261778"/>
                </a:lnTo>
                <a:lnTo>
                  <a:pt x="29439" y="261778"/>
                </a:lnTo>
                <a:lnTo>
                  <a:pt x="29302" y="261699"/>
                </a:lnTo>
                <a:lnTo>
                  <a:pt x="29302" y="255589"/>
                </a:lnTo>
                <a:lnTo>
                  <a:pt x="34495" y="264551"/>
                </a:lnTo>
                <a:lnTo>
                  <a:pt x="34495" y="264551"/>
                </a:lnTo>
                <a:lnTo>
                  <a:pt x="35290" y="265012"/>
                </a:lnTo>
                <a:lnTo>
                  <a:pt x="35442" y="265012"/>
                </a:lnTo>
                <a:lnTo>
                  <a:pt x="41035" y="261786"/>
                </a:lnTo>
                <a:lnTo>
                  <a:pt x="41035" y="261786"/>
                </a:lnTo>
                <a:lnTo>
                  <a:pt x="40883" y="261699"/>
                </a:lnTo>
                <a:lnTo>
                  <a:pt x="40883" y="255589"/>
                </a:lnTo>
                <a:lnTo>
                  <a:pt x="46048" y="264502"/>
                </a:lnTo>
                <a:lnTo>
                  <a:pt x="46048" y="264502"/>
                </a:lnTo>
                <a:lnTo>
                  <a:pt x="46932" y="265012"/>
                </a:lnTo>
                <a:lnTo>
                  <a:pt x="47084" y="265012"/>
                </a:lnTo>
                <a:lnTo>
                  <a:pt x="52662" y="261778"/>
                </a:lnTo>
                <a:lnTo>
                  <a:pt x="52662" y="261778"/>
                </a:lnTo>
                <a:lnTo>
                  <a:pt x="52525" y="261699"/>
                </a:lnTo>
                <a:lnTo>
                  <a:pt x="52525" y="255589"/>
                </a:lnTo>
                <a:lnTo>
                  <a:pt x="57705" y="264528"/>
                </a:lnTo>
                <a:lnTo>
                  <a:pt x="57705" y="264528"/>
                </a:lnTo>
                <a:lnTo>
                  <a:pt x="57705" y="264528"/>
                </a:lnTo>
                <a:lnTo>
                  <a:pt x="57705" y="264528"/>
                </a:lnTo>
                <a:lnTo>
                  <a:pt x="57705" y="264528"/>
                </a:lnTo>
                <a:lnTo>
                  <a:pt x="58543" y="265012"/>
                </a:lnTo>
                <a:lnTo>
                  <a:pt x="58695" y="265012"/>
                </a:lnTo>
                <a:lnTo>
                  <a:pt x="64288" y="261786"/>
                </a:lnTo>
                <a:lnTo>
                  <a:pt x="64288" y="261786"/>
                </a:lnTo>
                <a:lnTo>
                  <a:pt x="64136" y="261699"/>
                </a:lnTo>
                <a:lnTo>
                  <a:pt x="64136" y="255589"/>
                </a:lnTo>
                <a:lnTo>
                  <a:pt x="69301" y="264502"/>
                </a:lnTo>
                <a:lnTo>
                  <a:pt x="69301" y="264502"/>
                </a:lnTo>
                <a:lnTo>
                  <a:pt x="70185" y="265012"/>
                </a:lnTo>
                <a:lnTo>
                  <a:pt x="70337" y="265012"/>
                </a:lnTo>
                <a:lnTo>
                  <a:pt x="75914" y="261778"/>
                </a:lnTo>
                <a:lnTo>
                  <a:pt x="75914" y="261778"/>
                </a:lnTo>
                <a:lnTo>
                  <a:pt x="75777" y="261699"/>
                </a:lnTo>
                <a:lnTo>
                  <a:pt x="75777" y="255589"/>
                </a:lnTo>
                <a:lnTo>
                  <a:pt x="80957" y="264528"/>
                </a:lnTo>
                <a:lnTo>
                  <a:pt x="81796" y="265012"/>
                </a:lnTo>
                <a:lnTo>
                  <a:pt x="81948" y="265012"/>
                </a:lnTo>
                <a:lnTo>
                  <a:pt x="87540" y="261786"/>
                </a:lnTo>
                <a:lnTo>
                  <a:pt x="87540" y="261786"/>
                </a:lnTo>
                <a:lnTo>
                  <a:pt x="87389" y="261699"/>
                </a:lnTo>
                <a:lnTo>
                  <a:pt x="87389" y="255589"/>
                </a:lnTo>
                <a:lnTo>
                  <a:pt x="92553" y="264502"/>
                </a:lnTo>
                <a:lnTo>
                  <a:pt x="92553" y="264502"/>
                </a:lnTo>
                <a:lnTo>
                  <a:pt x="93437" y="265012"/>
                </a:lnTo>
                <a:lnTo>
                  <a:pt x="93589" y="265012"/>
                </a:lnTo>
                <a:lnTo>
                  <a:pt x="99167" y="261778"/>
                </a:lnTo>
                <a:lnTo>
                  <a:pt x="99167" y="261778"/>
                </a:lnTo>
                <a:lnTo>
                  <a:pt x="99030" y="261699"/>
                </a:lnTo>
                <a:lnTo>
                  <a:pt x="99030" y="255589"/>
                </a:lnTo>
                <a:lnTo>
                  <a:pt x="104210" y="264528"/>
                </a:lnTo>
                <a:lnTo>
                  <a:pt x="105048" y="265012"/>
                </a:lnTo>
                <a:lnTo>
                  <a:pt x="105200" y="265012"/>
                </a:lnTo>
                <a:lnTo>
                  <a:pt x="110778" y="261795"/>
                </a:lnTo>
                <a:lnTo>
                  <a:pt x="110611" y="261699"/>
                </a:lnTo>
                <a:lnTo>
                  <a:pt x="110611" y="255589"/>
                </a:lnTo>
                <a:lnTo>
                  <a:pt x="115760" y="264476"/>
                </a:lnTo>
                <a:lnTo>
                  <a:pt x="115760" y="264476"/>
                </a:lnTo>
                <a:lnTo>
                  <a:pt x="116690" y="265012"/>
                </a:lnTo>
                <a:lnTo>
                  <a:pt x="116842" y="265012"/>
                </a:lnTo>
                <a:lnTo>
                  <a:pt x="122404" y="261804"/>
                </a:lnTo>
                <a:lnTo>
                  <a:pt x="122404" y="261804"/>
                </a:lnTo>
                <a:lnTo>
                  <a:pt x="122222" y="261699"/>
                </a:lnTo>
                <a:lnTo>
                  <a:pt x="122222" y="255589"/>
                </a:lnTo>
                <a:lnTo>
                  <a:pt x="127369" y="264471"/>
                </a:lnTo>
                <a:lnTo>
                  <a:pt x="127369" y="264471"/>
                </a:lnTo>
                <a:lnTo>
                  <a:pt x="128301" y="265012"/>
                </a:lnTo>
                <a:lnTo>
                  <a:pt x="128453" y="265012"/>
                </a:lnTo>
                <a:lnTo>
                  <a:pt x="134031" y="261795"/>
                </a:lnTo>
                <a:lnTo>
                  <a:pt x="133864" y="261699"/>
                </a:lnTo>
                <a:lnTo>
                  <a:pt x="133864" y="255589"/>
                </a:lnTo>
                <a:lnTo>
                  <a:pt x="139013" y="264476"/>
                </a:lnTo>
                <a:lnTo>
                  <a:pt x="139013" y="264476"/>
                </a:lnTo>
                <a:lnTo>
                  <a:pt x="139943" y="265012"/>
                </a:lnTo>
                <a:lnTo>
                  <a:pt x="140095" y="265012"/>
                </a:lnTo>
                <a:lnTo>
                  <a:pt x="145657" y="261804"/>
                </a:lnTo>
                <a:lnTo>
                  <a:pt x="145657" y="261804"/>
                </a:lnTo>
                <a:lnTo>
                  <a:pt x="145475" y="261699"/>
                </a:lnTo>
                <a:lnTo>
                  <a:pt x="145475" y="255589"/>
                </a:lnTo>
                <a:lnTo>
                  <a:pt x="150622" y="264471"/>
                </a:lnTo>
                <a:lnTo>
                  <a:pt x="150622" y="264471"/>
                </a:lnTo>
                <a:lnTo>
                  <a:pt x="151554" y="265012"/>
                </a:lnTo>
                <a:lnTo>
                  <a:pt x="151706" y="265012"/>
                </a:lnTo>
                <a:lnTo>
                  <a:pt x="157283" y="261795"/>
                </a:lnTo>
                <a:lnTo>
                  <a:pt x="157283" y="261795"/>
                </a:lnTo>
                <a:lnTo>
                  <a:pt x="157116" y="261699"/>
                </a:lnTo>
                <a:lnTo>
                  <a:pt x="157116" y="255589"/>
                </a:lnTo>
                <a:lnTo>
                  <a:pt x="162266" y="264476"/>
                </a:lnTo>
                <a:lnTo>
                  <a:pt x="162266" y="264476"/>
                </a:lnTo>
                <a:lnTo>
                  <a:pt x="163195" y="265012"/>
                </a:lnTo>
                <a:lnTo>
                  <a:pt x="163347" y="265012"/>
                </a:lnTo>
                <a:lnTo>
                  <a:pt x="168910" y="261804"/>
                </a:lnTo>
                <a:lnTo>
                  <a:pt x="168910" y="261804"/>
                </a:lnTo>
                <a:lnTo>
                  <a:pt x="168727" y="261699"/>
                </a:lnTo>
                <a:lnTo>
                  <a:pt x="168727" y="255589"/>
                </a:lnTo>
                <a:lnTo>
                  <a:pt x="173874" y="264471"/>
                </a:lnTo>
                <a:lnTo>
                  <a:pt x="174807" y="265012"/>
                </a:lnTo>
                <a:lnTo>
                  <a:pt x="174959" y="265012"/>
                </a:lnTo>
                <a:lnTo>
                  <a:pt x="180521" y="261804"/>
                </a:lnTo>
                <a:lnTo>
                  <a:pt x="180521" y="261804"/>
                </a:lnTo>
                <a:lnTo>
                  <a:pt x="180339" y="261699"/>
                </a:lnTo>
                <a:lnTo>
                  <a:pt x="180339" y="255589"/>
                </a:lnTo>
                <a:lnTo>
                  <a:pt x="185473" y="264449"/>
                </a:lnTo>
                <a:lnTo>
                  <a:pt x="185473" y="264449"/>
                </a:lnTo>
                <a:lnTo>
                  <a:pt x="186448" y="265012"/>
                </a:lnTo>
                <a:lnTo>
                  <a:pt x="186600" y="265012"/>
                </a:lnTo>
                <a:lnTo>
                  <a:pt x="192147" y="261813"/>
                </a:lnTo>
                <a:lnTo>
                  <a:pt x="192147" y="261813"/>
                </a:lnTo>
                <a:lnTo>
                  <a:pt x="191950" y="261699"/>
                </a:lnTo>
                <a:lnTo>
                  <a:pt x="191950" y="255589"/>
                </a:lnTo>
                <a:lnTo>
                  <a:pt x="197081" y="264445"/>
                </a:lnTo>
                <a:lnTo>
                  <a:pt x="197081" y="264445"/>
                </a:lnTo>
                <a:lnTo>
                  <a:pt x="198059" y="265012"/>
                </a:lnTo>
                <a:lnTo>
                  <a:pt x="198211" y="265012"/>
                </a:lnTo>
                <a:lnTo>
                  <a:pt x="203774" y="261804"/>
                </a:lnTo>
                <a:lnTo>
                  <a:pt x="203774" y="261804"/>
                </a:lnTo>
                <a:lnTo>
                  <a:pt x="203591" y="261699"/>
                </a:lnTo>
                <a:lnTo>
                  <a:pt x="203591" y="255589"/>
                </a:lnTo>
                <a:lnTo>
                  <a:pt x="208726" y="264449"/>
                </a:lnTo>
                <a:lnTo>
                  <a:pt x="208726" y="264449"/>
                </a:lnTo>
                <a:lnTo>
                  <a:pt x="209701" y="265012"/>
                </a:lnTo>
                <a:lnTo>
                  <a:pt x="209853" y="265012"/>
                </a:lnTo>
                <a:lnTo>
                  <a:pt x="215400" y="261813"/>
                </a:lnTo>
                <a:lnTo>
                  <a:pt x="215400" y="261813"/>
                </a:lnTo>
                <a:lnTo>
                  <a:pt x="215202" y="261699"/>
                </a:lnTo>
                <a:lnTo>
                  <a:pt x="215202" y="255589"/>
                </a:lnTo>
                <a:lnTo>
                  <a:pt x="220334" y="264445"/>
                </a:lnTo>
                <a:lnTo>
                  <a:pt x="220334" y="264445"/>
                </a:lnTo>
                <a:lnTo>
                  <a:pt x="221312" y="265012"/>
                </a:lnTo>
                <a:lnTo>
                  <a:pt x="221464" y="265012"/>
                </a:lnTo>
                <a:lnTo>
                  <a:pt x="227026" y="261804"/>
                </a:lnTo>
                <a:lnTo>
                  <a:pt x="227026" y="261804"/>
                </a:lnTo>
                <a:lnTo>
                  <a:pt x="226844" y="261699"/>
                </a:lnTo>
                <a:lnTo>
                  <a:pt x="226844" y="255589"/>
                </a:lnTo>
                <a:lnTo>
                  <a:pt x="231978" y="264449"/>
                </a:lnTo>
                <a:lnTo>
                  <a:pt x="231978" y="264449"/>
                </a:lnTo>
                <a:lnTo>
                  <a:pt x="232954" y="265012"/>
                </a:lnTo>
                <a:lnTo>
                  <a:pt x="233106" y="265012"/>
                </a:lnTo>
                <a:lnTo>
                  <a:pt x="238653" y="261813"/>
                </a:lnTo>
                <a:lnTo>
                  <a:pt x="238653" y="261813"/>
                </a:lnTo>
                <a:lnTo>
                  <a:pt x="238455" y="261699"/>
                </a:lnTo>
                <a:lnTo>
                  <a:pt x="238455" y="255589"/>
                </a:lnTo>
                <a:lnTo>
                  <a:pt x="243587" y="264445"/>
                </a:lnTo>
                <a:lnTo>
                  <a:pt x="243587" y="264445"/>
                </a:lnTo>
                <a:lnTo>
                  <a:pt x="243941" y="264650"/>
                </a:lnTo>
                <a:lnTo>
                  <a:pt x="243941" y="264650"/>
                </a:lnTo>
                <a:lnTo>
                  <a:pt x="238638" y="255468"/>
                </a:lnTo>
                <a:lnTo>
                  <a:pt x="243957" y="258507"/>
                </a:lnTo>
                <a:lnTo>
                  <a:pt x="243957" y="264659"/>
                </a:lnTo>
                <a:lnTo>
                  <a:pt x="243957" y="264659"/>
                </a:lnTo>
                <a:lnTo>
                  <a:pt x="244565" y="265012"/>
                </a:lnTo>
                <a:lnTo>
                  <a:pt x="244717" y="265012"/>
                </a:lnTo>
                <a:lnTo>
                  <a:pt x="250249" y="261821"/>
                </a:lnTo>
                <a:lnTo>
                  <a:pt x="250249" y="261821"/>
                </a:lnTo>
                <a:lnTo>
                  <a:pt x="250036" y="261699"/>
                </a:lnTo>
                <a:lnTo>
                  <a:pt x="250036" y="255589"/>
                </a:lnTo>
                <a:lnTo>
                  <a:pt x="255140" y="264397"/>
                </a:lnTo>
                <a:lnTo>
                  <a:pt x="255140" y="264397"/>
                </a:lnTo>
                <a:lnTo>
                  <a:pt x="255584" y="264653"/>
                </a:lnTo>
                <a:lnTo>
                  <a:pt x="250279" y="255468"/>
                </a:lnTo>
                <a:lnTo>
                  <a:pt x="255598" y="258507"/>
                </a:lnTo>
                <a:lnTo>
                  <a:pt x="255598" y="264661"/>
                </a:lnTo>
                <a:lnTo>
                  <a:pt x="255598" y="264661"/>
                </a:lnTo>
                <a:lnTo>
                  <a:pt x="256206" y="265012"/>
                </a:lnTo>
                <a:lnTo>
                  <a:pt x="256358" y="265012"/>
                </a:lnTo>
                <a:lnTo>
                  <a:pt x="261890" y="261821"/>
                </a:lnTo>
                <a:lnTo>
                  <a:pt x="261890" y="261821"/>
                </a:lnTo>
                <a:lnTo>
                  <a:pt x="261678" y="261699"/>
                </a:lnTo>
                <a:lnTo>
                  <a:pt x="261678" y="255589"/>
                </a:lnTo>
                <a:lnTo>
                  <a:pt x="266794" y="264418"/>
                </a:lnTo>
                <a:lnTo>
                  <a:pt x="266794" y="264418"/>
                </a:lnTo>
                <a:lnTo>
                  <a:pt x="267194" y="264650"/>
                </a:lnTo>
                <a:lnTo>
                  <a:pt x="261890" y="255468"/>
                </a:lnTo>
                <a:lnTo>
                  <a:pt x="267210" y="258507"/>
                </a:lnTo>
                <a:lnTo>
                  <a:pt x="267210" y="264659"/>
                </a:lnTo>
                <a:lnTo>
                  <a:pt x="267817" y="265012"/>
                </a:lnTo>
                <a:lnTo>
                  <a:pt x="267969" y="265012"/>
                </a:lnTo>
                <a:lnTo>
                  <a:pt x="273501" y="261821"/>
                </a:lnTo>
                <a:lnTo>
                  <a:pt x="273501" y="261821"/>
                </a:lnTo>
                <a:lnTo>
                  <a:pt x="273289" y="261699"/>
                </a:lnTo>
                <a:lnTo>
                  <a:pt x="273289" y="255589"/>
                </a:lnTo>
                <a:lnTo>
                  <a:pt x="278392" y="264397"/>
                </a:lnTo>
                <a:lnTo>
                  <a:pt x="278392" y="264397"/>
                </a:lnTo>
                <a:lnTo>
                  <a:pt x="278837" y="264653"/>
                </a:lnTo>
                <a:lnTo>
                  <a:pt x="273532" y="255468"/>
                </a:lnTo>
                <a:lnTo>
                  <a:pt x="278851" y="258507"/>
                </a:lnTo>
                <a:lnTo>
                  <a:pt x="278851" y="264661"/>
                </a:lnTo>
                <a:lnTo>
                  <a:pt x="278851" y="264661"/>
                </a:lnTo>
                <a:lnTo>
                  <a:pt x="279459" y="265012"/>
                </a:lnTo>
                <a:lnTo>
                  <a:pt x="279611" y="265012"/>
                </a:lnTo>
                <a:lnTo>
                  <a:pt x="285417" y="261668"/>
                </a:lnTo>
                <a:cubicBezTo>
                  <a:pt x="285447" y="261638"/>
                  <a:pt x="285508" y="261577"/>
                  <a:pt x="285508" y="261547"/>
                </a:cubicBezTo>
                <a:lnTo>
                  <a:pt x="285508" y="255103"/>
                </a:lnTo>
                <a:lnTo>
                  <a:pt x="285508" y="255042"/>
                </a:lnTo>
                <a:cubicBezTo>
                  <a:pt x="285508" y="255042"/>
                  <a:pt x="285508" y="255012"/>
                  <a:pt x="285447" y="255012"/>
                </a:cubicBezTo>
                <a:lnTo>
                  <a:pt x="279733" y="251699"/>
                </a:lnTo>
                <a:lnTo>
                  <a:pt x="279733" y="245133"/>
                </a:lnTo>
                <a:lnTo>
                  <a:pt x="285447" y="241820"/>
                </a:lnTo>
                <a:cubicBezTo>
                  <a:pt x="285508" y="241790"/>
                  <a:pt x="285538" y="241759"/>
                  <a:pt x="285538" y="241698"/>
                </a:cubicBezTo>
                <a:lnTo>
                  <a:pt x="285538" y="234951"/>
                </a:lnTo>
                <a:lnTo>
                  <a:pt x="285538" y="234920"/>
                </a:lnTo>
                <a:cubicBezTo>
                  <a:pt x="285538" y="234920"/>
                  <a:pt x="285538" y="234859"/>
                  <a:pt x="285508" y="234859"/>
                </a:cubicBezTo>
                <a:lnTo>
                  <a:pt x="279763" y="231577"/>
                </a:lnTo>
                <a:lnTo>
                  <a:pt x="279763" y="224981"/>
                </a:lnTo>
                <a:lnTo>
                  <a:pt x="285508" y="221698"/>
                </a:lnTo>
                <a:cubicBezTo>
                  <a:pt x="285538" y="221637"/>
                  <a:pt x="285569" y="221607"/>
                  <a:pt x="285569" y="221577"/>
                </a:cubicBezTo>
                <a:lnTo>
                  <a:pt x="285569" y="214859"/>
                </a:lnTo>
                <a:lnTo>
                  <a:pt x="285569" y="214798"/>
                </a:lnTo>
                <a:cubicBezTo>
                  <a:pt x="285569" y="214798"/>
                  <a:pt x="285569" y="214768"/>
                  <a:pt x="285538" y="214768"/>
                </a:cubicBezTo>
                <a:lnTo>
                  <a:pt x="279793" y="211455"/>
                </a:lnTo>
                <a:lnTo>
                  <a:pt x="279793" y="204889"/>
                </a:lnTo>
                <a:lnTo>
                  <a:pt x="285538" y="201576"/>
                </a:lnTo>
                <a:cubicBezTo>
                  <a:pt x="285569" y="201546"/>
                  <a:pt x="285599" y="201515"/>
                  <a:pt x="285599" y="201485"/>
                </a:cubicBezTo>
                <a:lnTo>
                  <a:pt x="285599" y="194737"/>
                </a:lnTo>
                <a:lnTo>
                  <a:pt x="285599" y="194707"/>
                </a:lnTo>
                <a:cubicBezTo>
                  <a:pt x="285599" y="194707"/>
                  <a:pt x="285599" y="194676"/>
                  <a:pt x="285569" y="194676"/>
                </a:cubicBezTo>
                <a:lnTo>
                  <a:pt x="279824" y="191363"/>
                </a:lnTo>
                <a:lnTo>
                  <a:pt x="279824" y="184798"/>
                </a:lnTo>
                <a:lnTo>
                  <a:pt x="285569" y="181485"/>
                </a:lnTo>
                <a:cubicBezTo>
                  <a:pt x="285599" y="181454"/>
                  <a:pt x="285660" y="181424"/>
                  <a:pt x="285660" y="181363"/>
                </a:cubicBezTo>
                <a:lnTo>
                  <a:pt x="285660" y="174646"/>
                </a:lnTo>
                <a:lnTo>
                  <a:pt x="285660" y="174615"/>
                </a:lnTo>
                <a:cubicBezTo>
                  <a:pt x="285660" y="174615"/>
                  <a:pt x="285660" y="174585"/>
                  <a:pt x="285599" y="174585"/>
                </a:cubicBezTo>
                <a:lnTo>
                  <a:pt x="279885" y="171272"/>
                </a:lnTo>
                <a:lnTo>
                  <a:pt x="279885" y="164706"/>
                </a:lnTo>
                <a:lnTo>
                  <a:pt x="285599" y="161393"/>
                </a:lnTo>
                <a:cubicBezTo>
                  <a:pt x="285660" y="161363"/>
                  <a:pt x="285690" y="161302"/>
                  <a:pt x="285690" y="161272"/>
                </a:cubicBezTo>
                <a:lnTo>
                  <a:pt x="285690" y="154554"/>
                </a:lnTo>
                <a:lnTo>
                  <a:pt x="285690" y="154524"/>
                </a:lnTo>
                <a:cubicBezTo>
                  <a:pt x="285690" y="154524"/>
                  <a:pt x="285690" y="154463"/>
                  <a:pt x="285660" y="154463"/>
                </a:cubicBezTo>
                <a:lnTo>
                  <a:pt x="279915" y="151180"/>
                </a:lnTo>
                <a:lnTo>
                  <a:pt x="279915" y="144585"/>
                </a:lnTo>
                <a:lnTo>
                  <a:pt x="285660" y="141302"/>
                </a:lnTo>
                <a:cubicBezTo>
                  <a:pt x="285690" y="141241"/>
                  <a:pt x="285721" y="141211"/>
                  <a:pt x="285721" y="141180"/>
                </a:cubicBezTo>
                <a:lnTo>
                  <a:pt x="285721" y="134463"/>
                </a:lnTo>
                <a:lnTo>
                  <a:pt x="285721" y="134402"/>
                </a:lnTo>
                <a:cubicBezTo>
                  <a:pt x="285721" y="134402"/>
                  <a:pt x="285721" y="134372"/>
                  <a:pt x="285690" y="134372"/>
                </a:cubicBezTo>
                <a:lnTo>
                  <a:pt x="279945" y="131059"/>
                </a:lnTo>
                <a:lnTo>
                  <a:pt x="279945" y="124493"/>
                </a:lnTo>
                <a:lnTo>
                  <a:pt x="285690" y="121180"/>
                </a:lnTo>
                <a:cubicBezTo>
                  <a:pt x="285721" y="121150"/>
                  <a:pt x="285751" y="121119"/>
                  <a:pt x="285751" y="121089"/>
                </a:cubicBezTo>
                <a:lnTo>
                  <a:pt x="285751" y="114341"/>
                </a:lnTo>
                <a:lnTo>
                  <a:pt x="285751" y="114311"/>
                </a:lnTo>
                <a:cubicBezTo>
                  <a:pt x="285751" y="114311"/>
                  <a:pt x="285751" y="114280"/>
                  <a:pt x="285721" y="114280"/>
                </a:cubicBezTo>
                <a:lnTo>
                  <a:pt x="279976" y="110967"/>
                </a:lnTo>
                <a:lnTo>
                  <a:pt x="279976" y="104402"/>
                </a:lnTo>
                <a:lnTo>
                  <a:pt x="285721" y="101088"/>
                </a:lnTo>
                <a:cubicBezTo>
                  <a:pt x="285751" y="101058"/>
                  <a:pt x="285812" y="101028"/>
                  <a:pt x="285812" y="100967"/>
                </a:cubicBezTo>
                <a:lnTo>
                  <a:pt x="285812" y="94249"/>
                </a:lnTo>
                <a:lnTo>
                  <a:pt x="285812" y="94219"/>
                </a:lnTo>
                <a:cubicBezTo>
                  <a:pt x="285812" y="94219"/>
                  <a:pt x="285812" y="94189"/>
                  <a:pt x="285751" y="94189"/>
                </a:cubicBezTo>
                <a:lnTo>
                  <a:pt x="280037" y="90876"/>
                </a:lnTo>
                <a:lnTo>
                  <a:pt x="280037" y="84310"/>
                </a:lnTo>
                <a:lnTo>
                  <a:pt x="285751" y="80997"/>
                </a:lnTo>
                <a:cubicBezTo>
                  <a:pt x="285812" y="80967"/>
                  <a:pt x="285842" y="80906"/>
                  <a:pt x="285842" y="80875"/>
                </a:cubicBezTo>
                <a:lnTo>
                  <a:pt x="285842" y="74158"/>
                </a:lnTo>
                <a:lnTo>
                  <a:pt x="285842" y="74128"/>
                </a:lnTo>
                <a:cubicBezTo>
                  <a:pt x="285842" y="74128"/>
                  <a:pt x="285842" y="74067"/>
                  <a:pt x="285812" y="74067"/>
                </a:cubicBezTo>
                <a:lnTo>
                  <a:pt x="280067" y="70784"/>
                </a:lnTo>
                <a:lnTo>
                  <a:pt x="280067" y="63975"/>
                </a:lnTo>
                <a:lnTo>
                  <a:pt x="285812" y="60662"/>
                </a:lnTo>
                <a:cubicBezTo>
                  <a:pt x="285842" y="60632"/>
                  <a:pt x="285873" y="60602"/>
                  <a:pt x="285873" y="60571"/>
                </a:cubicBezTo>
                <a:lnTo>
                  <a:pt x="285873" y="53823"/>
                </a:lnTo>
                <a:lnTo>
                  <a:pt x="285873" y="53793"/>
                </a:lnTo>
                <a:cubicBezTo>
                  <a:pt x="285873" y="53793"/>
                  <a:pt x="285873" y="53763"/>
                  <a:pt x="285842" y="53763"/>
                </a:cubicBezTo>
                <a:lnTo>
                  <a:pt x="280097" y="50449"/>
                </a:lnTo>
                <a:lnTo>
                  <a:pt x="280097" y="43854"/>
                </a:lnTo>
                <a:lnTo>
                  <a:pt x="285842" y="40540"/>
                </a:lnTo>
                <a:cubicBezTo>
                  <a:pt x="285873" y="40510"/>
                  <a:pt x="285903" y="40449"/>
                  <a:pt x="285903" y="40419"/>
                </a:cubicBezTo>
                <a:lnTo>
                  <a:pt x="285903" y="33701"/>
                </a:lnTo>
                <a:lnTo>
                  <a:pt x="285903" y="33641"/>
                </a:lnTo>
                <a:cubicBezTo>
                  <a:pt x="285903" y="33641"/>
                  <a:pt x="285903" y="33610"/>
                  <a:pt x="285873" y="33610"/>
                </a:cubicBezTo>
                <a:lnTo>
                  <a:pt x="280128" y="30297"/>
                </a:lnTo>
                <a:lnTo>
                  <a:pt x="280128" y="23701"/>
                </a:lnTo>
                <a:lnTo>
                  <a:pt x="284839" y="20388"/>
                </a:lnTo>
                <a:cubicBezTo>
                  <a:pt x="284900" y="20358"/>
                  <a:pt x="284930" y="20327"/>
                  <a:pt x="284930" y="20267"/>
                </a:cubicBezTo>
                <a:lnTo>
                  <a:pt x="284930" y="13549"/>
                </a:lnTo>
                <a:lnTo>
                  <a:pt x="284930" y="13519"/>
                </a:lnTo>
                <a:cubicBezTo>
                  <a:pt x="284930" y="13519"/>
                  <a:pt x="284930" y="13488"/>
                  <a:pt x="284900" y="13488"/>
                </a:cubicBezTo>
                <a:lnTo>
                  <a:pt x="279155" y="10175"/>
                </a:lnTo>
                <a:lnTo>
                  <a:pt x="279155" y="3519"/>
                </a:lnTo>
                <a:lnTo>
                  <a:pt x="279155" y="3488"/>
                </a:lnTo>
                <a:cubicBezTo>
                  <a:pt x="279155" y="3488"/>
                  <a:pt x="279155" y="3458"/>
                  <a:pt x="279125" y="3458"/>
                </a:cubicBezTo>
                <a:lnTo>
                  <a:pt x="273289" y="114"/>
                </a:lnTo>
                <a:cubicBezTo>
                  <a:pt x="273273" y="99"/>
                  <a:pt x="273258" y="92"/>
                  <a:pt x="273243" y="92"/>
                </a:cubicBezTo>
                <a:cubicBezTo>
                  <a:pt x="273228" y="92"/>
                  <a:pt x="273213" y="99"/>
                  <a:pt x="273198" y="114"/>
                </a:cubicBezTo>
                <a:lnTo>
                  <a:pt x="267453" y="3427"/>
                </a:lnTo>
                <a:lnTo>
                  <a:pt x="261708" y="114"/>
                </a:lnTo>
                <a:cubicBezTo>
                  <a:pt x="261693" y="99"/>
                  <a:pt x="261678" y="92"/>
                  <a:pt x="261659" y="92"/>
                </a:cubicBezTo>
                <a:cubicBezTo>
                  <a:pt x="261640" y="92"/>
                  <a:pt x="261617" y="99"/>
                  <a:pt x="261586" y="114"/>
                </a:cubicBezTo>
                <a:lnTo>
                  <a:pt x="255872" y="3427"/>
                </a:lnTo>
                <a:lnTo>
                  <a:pt x="250127" y="114"/>
                </a:lnTo>
                <a:cubicBezTo>
                  <a:pt x="250112" y="99"/>
                  <a:pt x="250089" y="92"/>
                  <a:pt x="250066" y="92"/>
                </a:cubicBezTo>
                <a:cubicBezTo>
                  <a:pt x="250044" y="92"/>
                  <a:pt x="250021" y="99"/>
                  <a:pt x="250006" y="114"/>
                </a:cubicBezTo>
                <a:lnTo>
                  <a:pt x="244261" y="3427"/>
                </a:lnTo>
                <a:lnTo>
                  <a:pt x="238394" y="23"/>
                </a:lnTo>
                <a:cubicBezTo>
                  <a:pt x="238364" y="8"/>
                  <a:pt x="238341" y="0"/>
                  <a:pt x="238322" y="0"/>
                </a:cubicBezTo>
                <a:cubicBezTo>
                  <a:pt x="238303" y="0"/>
                  <a:pt x="238288" y="8"/>
                  <a:pt x="238273" y="23"/>
                </a:cubicBezTo>
                <a:lnTo>
                  <a:pt x="232528" y="3336"/>
                </a:lnTo>
                <a:lnTo>
                  <a:pt x="226783" y="23"/>
                </a:lnTo>
                <a:cubicBezTo>
                  <a:pt x="226768" y="8"/>
                  <a:pt x="226753" y="0"/>
                  <a:pt x="226738" y="0"/>
                </a:cubicBezTo>
                <a:cubicBezTo>
                  <a:pt x="226722" y="0"/>
                  <a:pt x="226707" y="8"/>
                  <a:pt x="226692" y="23"/>
                </a:cubicBezTo>
                <a:lnTo>
                  <a:pt x="220947" y="3336"/>
                </a:lnTo>
                <a:lnTo>
                  <a:pt x="215202" y="23"/>
                </a:lnTo>
                <a:cubicBezTo>
                  <a:pt x="215187" y="8"/>
                  <a:pt x="215165" y="0"/>
                  <a:pt x="215142" y="0"/>
                </a:cubicBezTo>
                <a:cubicBezTo>
                  <a:pt x="215119" y="0"/>
                  <a:pt x="215096" y="8"/>
                  <a:pt x="215081" y="23"/>
                </a:cubicBezTo>
                <a:lnTo>
                  <a:pt x="209367" y="3336"/>
                </a:lnTo>
                <a:lnTo>
                  <a:pt x="203622" y="23"/>
                </a:lnTo>
                <a:cubicBezTo>
                  <a:pt x="203607" y="8"/>
                  <a:pt x="203584" y="0"/>
                  <a:pt x="203561" y="0"/>
                </a:cubicBezTo>
                <a:cubicBezTo>
                  <a:pt x="203538" y="0"/>
                  <a:pt x="203515" y="8"/>
                  <a:pt x="203500" y="23"/>
                </a:cubicBezTo>
                <a:lnTo>
                  <a:pt x="197755" y="3336"/>
                </a:lnTo>
                <a:lnTo>
                  <a:pt x="192041" y="23"/>
                </a:lnTo>
                <a:cubicBezTo>
                  <a:pt x="192011" y="8"/>
                  <a:pt x="191988" y="0"/>
                  <a:pt x="191969" y="0"/>
                </a:cubicBezTo>
                <a:cubicBezTo>
                  <a:pt x="191950" y="0"/>
                  <a:pt x="191935" y="8"/>
                  <a:pt x="191919" y="23"/>
                </a:cubicBezTo>
                <a:lnTo>
                  <a:pt x="186175" y="3336"/>
                </a:lnTo>
                <a:lnTo>
                  <a:pt x="180430" y="23"/>
                </a:lnTo>
                <a:cubicBezTo>
                  <a:pt x="180415" y="8"/>
                  <a:pt x="180399" y="0"/>
                  <a:pt x="180380" y="0"/>
                </a:cubicBezTo>
                <a:cubicBezTo>
                  <a:pt x="180361" y="0"/>
                  <a:pt x="180339" y="8"/>
                  <a:pt x="180308" y="23"/>
                </a:cubicBezTo>
                <a:lnTo>
                  <a:pt x="174594" y="3336"/>
                </a:lnTo>
                <a:lnTo>
                  <a:pt x="168849" y="23"/>
                </a:lnTo>
                <a:cubicBezTo>
                  <a:pt x="168834" y="8"/>
                  <a:pt x="168811" y="0"/>
                  <a:pt x="168788" y="0"/>
                </a:cubicBezTo>
                <a:cubicBezTo>
                  <a:pt x="168765" y="0"/>
                  <a:pt x="168743" y="8"/>
                  <a:pt x="168727" y="23"/>
                </a:cubicBezTo>
                <a:lnTo>
                  <a:pt x="162770" y="3367"/>
                </a:lnTo>
                <a:lnTo>
                  <a:pt x="157025" y="54"/>
                </a:lnTo>
                <a:cubicBezTo>
                  <a:pt x="157010" y="38"/>
                  <a:pt x="156995" y="31"/>
                  <a:pt x="156980" y="31"/>
                </a:cubicBezTo>
                <a:cubicBezTo>
                  <a:pt x="156964" y="31"/>
                  <a:pt x="156949" y="38"/>
                  <a:pt x="156934" y="54"/>
                </a:cubicBezTo>
                <a:lnTo>
                  <a:pt x="151189" y="3367"/>
                </a:lnTo>
                <a:lnTo>
                  <a:pt x="145444" y="54"/>
                </a:lnTo>
                <a:cubicBezTo>
                  <a:pt x="145429" y="38"/>
                  <a:pt x="145406" y="31"/>
                  <a:pt x="145384" y="31"/>
                </a:cubicBezTo>
                <a:cubicBezTo>
                  <a:pt x="145361" y="31"/>
                  <a:pt x="145338" y="38"/>
                  <a:pt x="145323" y="54"/>
                </a:cubicBezTo>
                <a:lnTo>
                  <a:pt x="139578" y="3367"/>
                </a:lnTo>
                <a:lnTo>
                  <a:pt x="133864" y="54"/>
                </a:lnTo>
                <a:cubicBezTo>
                  <a:pt x="133833" y="38"/>
                  <a:pt x="133810" y="31"/>
                  <a:pt x="133791" y="31"/>
                </a:cubicBezTo>
                <a:cubicBezTo>
                  <a:pt x="133772" y="31"/>
                  <a:pt x="133757" y="38"/>
                  <a:pt x="133742" y="54"/>
                </a:cubicBezTo>
                <a:lnTo>
                  <a:pt x="127997" y="3367"/>
                </a:lnTo>
                <a:lnTo>
                  <a:pt x="122252" y="54"/>
                </a:lnTo>
                <a:cubicBezTo>
                  <a:pt x="122237" y="38"/>
                  <a:pt x="122222" y="31"/>
                  <a:pt x="122207" y="31"/>
                </a:cubicBezTo>
                <a:cubicBezTo>
                  <a:pt x="122192" y="31"/>
                  <a:pt x="122176" y="38"/>
                  <a:pt x="122161" y="54"/>
                </a:cubicBezTo>
                <a:lnTo>
                  <a:pt x="116416" y="3367"/>
                </a:lnTo>
                <a:lnTo>
                  <a:pt x="110672" y="54"/>
                </a:lnTo>
                <a:cubicBezTo>
                  <a:pt x="110656" y="38"/>
                  <a:pt x="110641" y="31"/>
                  <a:pt x="110622" y="31"/>
                </a:cubicBezTo>
                <a:cubicBezTo>
                  <a:pt x="110603" y="31"/>
                  <a:pt x="110580" y="38"/>
                  <a:pt x="110550" y="54"/>
                </a:cubicBezTo>
                <a:lnTo>
                  <a:pt x="104836" y="3367"/>
                </a:lnTo>
                <a:lnTo>
                  <a:pt x="98939" y="23"/>
                </a:lnTo>
                <a:cubicBezTo>
                  <a:pt x="98924" y="8"/>
                  <a:pt x="98909" y="0"/>
                  <a:pt x="98890" y="0"/>
                </a:cubicBezTo>
                <a:cubicBezTo>
                  <a:pt x="98871" y="0"/>
                  <a:pt x="98848" y="8"/>
                  <a:pt x="98817" y="23"/>
                </a:cubicBezTo>
                <a:lnTo>
                  <a:pt x="93103" y="3336"/>
                </a:lnTo>
                <a:lnTo>
                  <a:pt x="87358" y="23"/>
                </a:lnTo>
                <a:cubicBezTo>
                  <a:pt x="87343" y="8"/>
                  <a:pt x="87320" y="0"/>
                  <a:pt x="87297" y="0"/>
                </a:cubicBezTo>
                <a:cubicBezTo>
                  <a:pt x="87275" y="0"/>
                  <a:pt x="87252" y="8"/>
                  <a:pt x="87237" y="23"/>
                </a:cubicBezTo>
                <a:lnTo>
                  <a:pt x="81492" y="3336"/>
                </a:lnTo>
                <a:lnTo>
                  <a:pt x="75777" y="23"/>
                </a:lnTo>
                <a:cubicBezTo>
                  <a:pt x="75747" y="8"/>
                  <a:pt x="75724" y="0"/>
                  <a:pt x="75705" y="0"/>
                </a:cubicBezTo>
                <a:cubicBezTo>
                  <a:pt x="75686" y="0"/>
                  <a:pt x="75671" y="8"/>
                  <a:pt x="75656" y="23"/>
                </a:cubicBezTo>
                <a:lnTo>
                  <a:pt x="69911" y="3336"/>
                </a:lnTo>
                <a:lnTo>
                  <a:pt x="64166" y="23"/>
                </a:lnTo>
                <a:cubicBezTo>
                  <a:pt x="64151" y="8"/>
                  <a:pt x="64136" y="0"/>
                  <a:pt x="64121" y="0"/>
                </a:cubicBezTo>
                <a:cubicBezTo>
                  <a:pt x="64105" y="0"/>
                  <a:pt x="64090" y="8"/>
                  <a:pt x="64075" y="23"/>
                </a:cubicBezTo>
                <a:lnTo>
                  <a:pt x="58330" y="3336"/>
                </a:lnTo>
                <a:lnTo>
                  <a:pt x="52585" y="23"/>
                </a:lnTo>
                <a:cubicBezTo>
                  <a:pt x="52570" y="8"/>
                  <a:pt x="52555" y="0"/>
                  <a:pt x="52536" y="0"/>
                </a:cubicBezTo>
                <a:cubicBezTo>
                  <a:pt x="52517" y="0"/>
                  <a:pt x="52494" y="8"/>
                  <a:pt x="52464" y="23"/>
                </a:cubicBezTo>
                <a:lnTo>
                  <a:pt x="46750" y="3336"/>
                </a:lnTo>
                <a:lnTo>
                  <a:pt x="41005" y="23"/>
                </a:lnTo>
                <a:cubicBezTo>
                  <a:pt x="40990" y="8"/>
                  <a:pt x="40967" y="0"/>
                  <a:pt x="40944" y="0"/>
                </a:cubicBezTo>
                <a:cubicBezTo>
                  <a:pt x="40921" y="0"/>
                  <a:pt x="40898" y="8"/>
                  <a:pt x="40883" y="23"/>
                </a:cubicBezTo>
                <a:lnTo>
                  <a:pt x="35138" y="3336"/>
                </a:lnTo>
                <a:lnTo>
                  <a:pt x="29424" y="23"/>
                </a:lnTo>
                <a:cubicBezTo>
                  <a:pt x="29394" y="8"/>
                  <a:pt x="29371" y="0"/>
                  <a:pt x="29352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9025" tIns="99025" rIns="99025" bIns="990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950"/>
              <a:buFont typeface="Arial"/>
              <a:buNone/>
            </a:pPr>
            <a:endParaRPr sz="195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13" name="Google Shape;613;p31"/>
          <p:cNvSpPr/>
          <p:nvPr/>
        </p:nvSpPr>
        <p:spPr>
          <a:xfrm>
            <a:off x="121355" y="122520"/>
            <a:ext cx="9663290" cy="6612960"/>
          </a:xfrm>
          <a:custGeom>
            <a:avLst/>
            <a:gdLst/>
            <a:ahLst/>
            <a:cxnLst/>
            <a:rect l="l" t="t" r="r" b="b"/>
            <a:pathLst>
              <a:path w="284960" h="189973" extrusionOk="0">
                <a:moveTo>
                  <a:pt x="283075" y="1915"/>
                </a:moveTo>
                <a:lnTo>
                  <a:pt x="283075" y="188088"/>
                </a:lnTo>
                <a:lnTo>
                  <a:pt x="1915" y="188088"/>
                </a:lnTo>
                <a:lnTo>
                  <a:pt x="1915" y="1915"/>
                </a:lnTo>
                <a:close/>
                <a:moveTo>
                  <a:pt x="0" y="0"/>
                </a:moveTo>
                <a:lnTo>
                  <a:pt x="0" y="189972"/>
                </a:lnTo>
                <a:lnTo>
                  <a:pt x="284960" y="189972"/>
                </a:lnTo>
                <a:lnTo>
                  <a:pt x="284960" y="0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9025" tIns="99025" rIns="99025" bIns="990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950"/>
              <a:buFont typeface="Arial"/>
              <a:buNone/>
            </a:pPr>
            <a:endParaRPr sz="195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14" name="Google Shape;614;p31"/>
          <p:cNvSpPr/>
          <p:nvPr/>
        </p:nvSpPr>
        <p:spPr>
          <a:xfrm>
            <a:off x="7845880" y="4356234"/>
            <a:ext cx="1772415" cy="2212833"/>
          </a:xfrm>
          <a:custGeom>
            <a:avLst/>
            <a:gdLst/>
            <a:ahLst/>
            <a:cxnLst/>
            <a:rect l="l" t="t" r="r" b="b"/>
            <a:pathLst>
              <a:path w="65443" h="66385" extrusionOk="0">
                <a:moveTo>
                  <a:pt x="63376" y="32646"/>
                </a:moveTo>
                <a:lnTo>
                  <a:pt x="63376" y="35108"/>
                </a:lnTo>
                <a:lnTo>
                  <a:pt x="60823" y="35108"/>
                </a:lnTo>
                <a:lnTo>
                  <a:pt x="60823" y="32646"/>
                </a:lnTo>
                <a:close/>
                <a:moveTo>
                  <a:pt x="59637" y="46476"/>
                </a:moveTo>
                <a:lnTo>
                  <a:pt x="59637" y="50306"/>
                </a:lnTo>
                <a:lnTo>
                  <a:pt x="55777" y="50306"/>
                </a:lnTo>
                <a:lnTo>
                  <a:pt x="55777" y="46476"/>
                </a:lnTo>
                <a:close/>
                <a:moveTo>
                  <a:pt x="54804" y="51461"/>
                </a:moveTo>
                <a:lnTo>
                  <a:pt x="54804" y="55746"/>
                </a:lnTo>
                <a:lnTo>
                  <a:pt x="51400" y="55746"/>
                </a:lnTo>
                <a:lnTo>
                  <a:pt x="51400" y="51461"/>
                </a:lnTo>
                <a:close/>
                <a:moveTo>
                  <a:pt x="59637" y="51461"/>
                </a:moveTo>
                <a:lnTo>
                  <a:pt x="59637" y="55746"/>
                </a:lnTo>
                <a:lnTo>
                  <a:pt x="55777" y="55746"/>
                </a:lnTo>
                <a:lnTo>
                  <a:pt x="55777" y="51461"/>
                </a:lnTo>
                <a:close/>
                <a:moveTo>
                  <a:pt x="59668" y="56993"/>
                </a:moveTo>
                <a:lnTo>
                  <a:pt x="59668" y="60579"/>
                </a:lnTo>
                <a:lnTo>
                  <a:pt x="56020" y="60579"/>
                </a:lnTo>
                <a:lnTo>
                  <a:pt x="56020" y="56993"/>
                </a:lnTo>
                <a:close/>
                <a:moveTo>
                  <a:pt x="50245" y="56719"/>
                </a:moveTo>
                <a:lnTo>
                  <a:pt x="50245" y="60610"/>
                </a:lnTo>
                <a:lnTo>
                  <a:pt x="45898" y="60610"/>
                </a:lnTo>
                <a:lnTo>
                  <a:pt x="45898" y="56719"/>
                </a:lnTo>
                <a:close/>
                <a:moveTo>
                  <a:pt x="54804" y="56719"/>
                </a:moveTo>
                <a:lnTo>
                  <a:pt x="54804" y="60610"/>
                </a:lnTo>
                <a:lnTo>
                  <a:pt x="51400" y="60610"/>
                </a:lnTo>
                <a:lnTo>
                  <a:pt x="51400" y="56719"/>
                </a:lnTo>
                <a:close/>
                <a:moveTo>
                  <a:pt x="35047" y="61856"/>
                </a:moveTo>
                <a:lnTo>
                  <a:pt x="35047" y="64409"/>
                </a:lnTo>
                <a:lnTo>
                  <a:pt x="32585" y="64409"/>
                </a:lnTo>
                <a:lnTo>
                  <a:pt x="32585" y="61856"/>
                </a:lnTo>
                <a:close/>
                <a:moveTo>
                  <a:pt x="64318" y="56993"/>
                </a:moveTo>
                <a:lnTo>
                  <a:pt x="64318" y="65230"/>
                </a:lnTo>
                <a:lnTo>
                  <a:pt x="56081" y="65230"/>
                </a:lnTo>
                <a:lnTo>
                  <a:pt x="56081" y="61582"/>
                </a:lnTo>
                <a:lnTo>
                  <a:pt x="60671" y="61582"/>
                </a:lnTo>
                <a:lnTo>
                  <a:pt x="60671" y="61552"/>
                </a:lnTo>
                <a:lnTo>
                  <a:pt x="60671" y="56993"/>
                </a:lnTo>
                <a:close/>
                <a:moveTo>
                  <a:pt x="63193" y="1"/>
                </a:moveTo>
                <a:lnTo>
                  <a:pt x="63193" y="26992"/>
                </a:lnTo>
                <a:lnTo>
                  <a:pt x="59668" y="26992"/>
                </a:lnTo>
                <a:lnTo>
                  <a:pt x="59668" y="31460"/>
                </a:lnTo>
                <a:lnTo>
                  <a:pt x="56628" y="31460"/>
                </a:lnTo>
                <a:lnTo>
                  <a:pt x="56628" y="40305"/>
                </a:lnTo>
                <a:lnTo>
                  <a:pt x="64166" y="40305"/>
                </a:lnTo>
                <a:lnTo>
                  <a:pt x="64166" y="50306"/>
                </a:lnTo>
                <a:lnTo>
                  <a:pt x="60640" y="50306"/>
                </a:lnTo>
                <a:lnTo>
                  <a:pt x="60640" y="45473"/>
                </a:lnTo>
                <a:lnTo>
                  <a:pt x="54804" y="45473"/>
                </a:lnTo>
                <a:lnTo>
                  <a:pt x="54804" y="50306"/>
                </a:lnTo>
                <a:lnTo>
                  <a:pt x="50245" y="50306"/>
                </a:lnTo>
                <a:lnTo>
                  <a:pt x="50245" y="55746"/>
                </a:lnTo>
                <a:lnTo>
                  <a:pt x="44895" y="55746"/>
                </a:lnTo>
                <a:lnTo>
                  <a:pt x="44895" y="61552"/>
                </a:lnTo>
                <a:lnTo>
                  <a:pt x="50245" y="61552"/>
                </a:lnTo>
                <a:lnTo>
                  <a:pt x="50245" y="65169"/>
                </a:lnTo>
                <a:lnTo>
                  <a:pt x="40275" y="65169"/>
                </a:lnTo>
                <a:lnTo>
                  <a:pt x="40275" y="57631"/>
                </a:lnTo>
                <a:lnTo>
                  <a:pt x="31400" y="57631"/>
                </a:lnTo>
                <a:lnTo>
                  <a:pt x="31400" y="60670"/>
                </a:lnTo>
                <a:lnTo>
                  <a:pt x="26931" y="60670"/>
                </a:lnTo>
                <a:lnTo>
                  <a:pt x="26931" y="64227"/>
                </a:lnTo>
                <a:lnTo>
                  <a:pt x="1" y="64227"/>
                </a:lnTo>
                <a:lnTo>
                  <a:pt x="1" y="64257"/>
                </a:lnTo>
                <a:lnTo>
                  <a:pt x="1" y="65382"/>
                </a:lnTo>
                <a:lnTo>
                  <a:pt x="28056" y="65382"/>
                </a:lnTo>
                <a:lnTo>
                  <a:pt x="28056" y="61856"/>
                </a:lnTo>
                <a:lnTo>
                  <a:pt x="31400" y="61856"/>
                </a:lnTo>
                <a:lnTo>
                  <a:pt x="31400" y="65534"/>
                </a:lnTo>
                <a:lnTo>
                  <a:pt x="36202" y="65534"/>
                </a:lnTo>
                <a:lnTo>
                  <a:pt x="36202" y="60670"/>
                </a:lnTo>
                <a:lnTo>
                  <a:pt x="32585" y="60670"/>
                </a:lnTo>
                <a:lnTo>
                  <a:pt x="32585" y="58786"/>
                </a:lnTo>
                <a:lnTo>
                  <a:pt x="39120" y="58786"/>
                </a:lnTo>
                <a:lnTo>
                  <a:pt x="39120" y="66294"/>
                </a:lnTo>
                <a:lnTo>
                  <a:pt x="51430" y="66294"/>
                </a:lnTo>
                <a:lnTo>
                  <a:pt x="51430" y="61552"/>
                </a:lnTo>
                <a:lnTo>
                  <a:pt x="54895" y="61552"/>
                </a:lnTo>
                <a:lnTo>
                  <a:pt x="54895" y="66385"/>
                </a:lnTo>
                <a:lnTo>
                  <a:pt x="65443" y="66385"/>
                </a:lnTo>
                <a:lnTo>
                  <a:pt x="65443" y="55807"/>
                </a:lnTo>
                <a:lnTo>
                  <a:pt x="60671" y="55807"/>
                </a:lnTo>
                <a:lnTo>
                  <a:pt x="60671" y="55746"/>
                </a:lnTo>
                <a:lnTo>
                  <a:pt x="60671" y="51461"/>
                </a:lnTo>
                <a:lnTo>
                  <a:pt x="65352" y="51461"/>
                </a:lnTo>
                <a:lnTo>
                  <a:pt x="65352" y="39150"/>
                </a:lnTo>
                <a:lnTo>
                  <a:pt x="57813" y="39150"/>
                </a:lnTo>
                <a:lnTo>
                  <a:pt x="57813" y="32615"/>
                </a:lnTo>
                <a:lnTo>
                  <a:pt x="59728" y="32615"/>
                </a:lnTo>
                <a:lnTo>
                  <a:pt x="59728" y="36202"/>
                </a:lnTo>
                <a:lnTo>
                  <a:pt x="64500" y="36202"/>
                </a:lnTo>
                <a:lnTo>
                  <a:pt x="64500" y="31430"/>
                </a:lnTo>
                <a:lnTo>
                  <a:pt x="60823" y="31430"/>
                </a:lnTo>
                <a:lnTo>
                  <a:pt x="60823" y="28086"/>
                </a:lnTo>
                <a:lnTo>
                  <a:pt x="64349" y="28086"/>
                </a:lnTo>
                <a:lnTo>
                  <a:pt x="64349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9025" tIns="99025" rIns="99025" bIns="990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950"/>
              <a:buFont typeface="Arial"/>
              <a:buNone/>
            </a:pPr>
            <a:endParaRPr sz="195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15" name="Google Shape;615;p31"/>
          <p:cNvSpPr/>
          <p:nvPr/>
        </p:nvSpPr>
        <p:spPr>
          <a:xfrm>
            <a:off x="262357" y="290601"/>
            <a:ext cx="1772415" cy="2212833"/>
          </a:xfrm>
          <a:custGeom>
            <a:avLst/>
            <a:gdLst/>
            <a:ahLst/>
            <a:cxnLst/>
            <a:rect l="l" t="t" r="r" b="b"/>
            <a:pathLst>
              <a:path w="65443" h="66385" extrusionOk="0">
                <a:moveTo>
                  <a:pt x="32889" y="2037"/>
                </a:moveTo>
                <a:lnTo>
                  <a:pt x="32889" y="4590"/>
                </a:lnTo>
                <a:lnTo>
                  <a:pt x="30396" y="4590"/>
                </a:lnTo>
                <a:lnTo>
                  <a:pt x="30396" y="2037"/>
                </a:lnTo>
                <a:close/>
                <a:moveTo>
                  <a:pt x="9423" y="5837"/>
                </a:moveTo>
                <a:lnTo>
                  <a:pt x="9423" y="9423"/>
                </a:lnTo>
                <a:lnTo>
                  <a:pt x="5776" y="9423"/>
                </a:lnTo>
                <a:lnTo>
                  <a:pt x="5776" y="5837"/>
                </a:lnTo>
                <a:close/>
                <a:moveTo>
                  <a:pt x="9393" y="1186"/>
                </a:moveTo>
                <a:lnTo>
                  <a:pt x="9393" y="4864"/>
                </a:lnTo>
                <a:lnTo>
                  <a:pt x="4803" y="4864"/>
                </a:lnTo>
                <a:lnTo>
                  <a:pt x="4803" y="4894"/>
                </a:lnTo>
                <a:lnTo>
                  <a:pt x="4803" y="9454"/>
                </a:lnTo>
                <a:lnTo>
                  <a:pt x="1156" y="9454"/>
                </a:lnTo>
                <a:lnTo>
                  <a:pt x="1156" y="1186"/>
                </a:lnTo>
                <a:close/>
                <a:moveTo>
                  <a:pt x="19575" y="5806"/>
                </a:moveTo>
                <a:lnTo>
                  <a:pt x="19575" y="9667"/>
                </a:lnTo>
                <a:lnTo>
                  <a:pt x="15198" y="9667"/>
                </a:lnTo>
                <a:lnTo>
                  <a:pt x="15198" y="5806"/>
                </a:lnTo>
                <a:close/>
                <a:moveTo>
                  <a:pt x="14043" y="5806"/>
                </a:moveTo>
                <a:lnTo>
                  <a:pt x="14043" y="9697"/>
                </a:lnTo>
                <a:lnTo>
                  <a:pt x="10609" y="9697"/>
                </a:lnTo>
                <a:lnTo>
                  <a:pt x="10609" y="5806"/>
                </a:lnTo>
                <a:close/>
                <a:moveTo>
                  <a:pt x="9666" y="10670"/>
                </a:moveTo>
                <a:lnTo>
                  <a:pt x="9666" y="14955"/>
                </a:lnTo>
                <a:lnTo>
                  <a:pt x="5776" y="14955"/>
                </a:lnTo>
                <a:lnTo>
                  <a:pt x="5776" y="10670"/>
                </a:lnTo>
                <a:close/>
                <a:moveTo>
                  <a:pt x="14043" y="10670"/>
                </a:moveTo>
                <a:lnTo>
                  <a:pt x="14043" y="14955"/>
                </a:lnTo>
                <a:lnTo>
                  <a:pt x="10609" y="14955"/>
                </a:lnTo>
                <a:lnTo>
                  <a:pt x="10609" y="10670"/>
                </a:lnTo>
                <a:close/>
                <a:moveTo>
                  <a:pt x="9666" y="16110"/>
                </a:moveTo>
                <a:lnTo>
                  <a:pt x="9666" y="19940"/>
                </a:lnTo>
                <a:lnTo>
                  <a:pt x="5776" y="19940"/>
                </a:lnTo>
                <a:lnTo>
                  <a:pt x="5776" y="16110"/>
                </a:lnTo>
                <a:close/>
                <a:moveTo>
                  <a:pt x="4621" y="31308"/>
                </a:moveTo>
                <a:lnTo>
                  <a:pt x="4621" y="33770"/>
                </a:lnTo>
                <a:lnTo>
                  <a:pt x="2067" y="33770"/>
                </a:lnTo>
                <a:lnTo>
                  <a:pt x="2067" y="31308"/>
                </a:lnTo>
                <a:close/>
                <a:moveTo>
                  <a:pt x="1" y="1"/>
                </a:moveTo>
                <a:lnTo>
                  <a:pt x="1" y="10609"/>
                </a:lnTo>
                <a:lnTo>
                  <a:pt x="4803" y="10609"/>
                </a:lnTo>
                <a:lnTo>
                  <a:pt x="4803" y="10670"/>
                </a:lnTo>
                <a:lnTo>
                  <a:pt x="4803" y="14955"/>
                </a:lnTo>
                <a:lnTo>
                  <a:pt x="122" y="14955"/>
                </a:lnTo>
                <a:lnTo>
                  <a:pt x="122" y="27266"/>
                </a:lnTo>
                <a:lnTo>
                  <a:pt x="7660" y="27266"/>
                </a:lnTo>
                <a:lnTo>
                  <a:pt x="7660" y="33770"/>
                </a:lnTo>
                <a:lnTo>
                  <a:pt x="5745" y="33770"/>
                </a:lnTo>
                <a:lnTo>
                  <a:pt x="5745" y="30153"/>
                </a:lnTo>
                <a:lnTo>
                  <a:pt x="912" y="30153"/>
                </a:lnTo>
                <a:lnTo>
                  <a:pt x="912" y="34956"/>
                </a:lnTo>
                <a:lnTo>
                  <a:pt x="4621" y="34956"/>
                </a:lnTo>
                <a:lnTo>
                  <a:pt x="4621" y="38299"/>
                </a:lnTo>
                <a:lnTo>
                  <a:pt x="1064" y="38299"/>
                </a:lnTo>
                <a:lnTo>
                  <a:pt x="1064" y="66385"/>
                </a:lnTo>
                <a:lnTo>
                  <a:pt x="2219" y="66385"/>
                </a:lnTo>
                <a:lnTo>
                  <a:pt x="2219" y="39424"/>
                </a:lnTo>
                <a:lnTo>
                  <a:pt x="5745" y="39424"/>
                </a:lnTo>
                <a:lnTo>
                  <a:pt x="5745" y="34956"/>
                </a:lnTo>
                <a:lnTo>
                  <a:pt x="8785" y="34956"/>
                </a:lnTo>
                <a:lnTo>
                  <a:pt x="8785" y="26111"/>
                </a:lnTo>
                <a:lnTo>
                  <a:pt x="1247" y="26111"/>
                </a:lnTo>
                <a:lnTo>
                  <a:pt x="1247" y="16110"/>
                </a:lnTo>
                <a:lnTo>
                  <a:pt x="4803" y="16110"/>
                </a:lnTo>
                <a:lnTo>
                  <a:pt x="4803" y="20943"/>
                </a:lnTo>
                <a:lnTo>
                  <a:pt x="10609" y="20943"/>
                </a:lnTo>
                <a:lnTo>
                  <a:pt x="10609" y="16110"/>
                </a:lnTo>
                <a:lnTo>
                  <a:pt x="15168" y="16110"/>
                </a:lnTo>
                <a:lnTo>
                  <a:pt x="15168" y="10670"/>
                </a:lnTo>
                <a:lnTo>
                  <a:pt x="20518" y="10670"/>
                </a:lnTo>
                <a:lnTo>
                  <a:pt x="20518" y="4864"/>
                </a:lnTo>
                <a:lnTo>
                  <a:pt x="15198" y="4864"/>
                </a:lnTo>
                <a:lnTo>
                  <a:pt x="15198" y="1247"/>
                </a:lnTo>
                <a:lnTo>
                  <a:pt x="25199" y="1247"/>
                </a:lnTo>
                <a:lnTo>
                  <a:pt x="25199" y="8785"/>
                </a:lnTo>
                <a:lnTo>
                  <a:pt x="34044" y="8785"/>
                </a:lnTo>
                <a:lnTo>
                  <a:pt x="34044" y="5746"/>
                </a:lnTo>
                <a:lnTo>
                  <a:pt x="38542" y="5746"/>
                </a:lnTo>
                <a:lnTo>
                  <a:pt x="38542" y="2189"/>
                </a:lnTo>
                <a:lnTo>
                  <a:pt x="65442" y="2189"/>
                </a:lnTo>
                <a:lnTo>
                  <a:pt x="65442" y="1065"/>
                </a:lnTo>
                <a:lnTo>
                  <a:pt x="37357" y="1065"/>
                </a:lnTo>
                <a:lnTo>
                  <a:pt x="37357" y="4590"/>
                </a:lnTo>
                <a:lnTo>
                  <a:pt x="34013" y="4590"/>
                </a:lnTo>
                <a:lnTo>
                  <a:pt x="34013" y="913"/>
                </a:lnTo>
                <a:lnTo>
                  <a:pt x="29241" y="913"/>
                </a:lnTo>
                <a:lnTo>
                  <a:pt x="29241" y="5776"/>
                </a:lnTo>
                <a:lnTo>
                  <a:pt x="32828" y="5776"/>
                </a:lnTo>
                <a:lnTo>
                  <a:pt x="32828" y="7660"/>
                </a:lnTo>
                <a:lnTo>
                  <a:pt x="26354" y="7660"/>
                </a:lnTo>
                <a:lnTo>
                  <a:pt x="26354" y="62"/>
                </a:lnTo>
                <a:lnTo>
                  <a:pt x="14043" y="62"/>
                </a:lnTo>
                <a:lnTo>
                  <a:pt x="14043" y="4834"/>
                </a:lnTo>
                <a:lnTo>
                  <a:pt x="10578" y="4834"/>
                </a:lnTo>
                <a:lnTo>
                  <a:pt x="10578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9025" tIns="99025" rIns="99025" bIns="990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950"/>
              <a:buFont typeface="Arial"/>
              <a:buNone/>
            </a:pPr>
            <a:endParaRPr sz="195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16" name="Google Shape;616;p31"/>
          <p:cNvSpPr/>
          <p:nvPr/>
        </p:nvSpPr>
        <p:spPr>
          <a:xfrm>
            <a:off x="262357" y="4371434"/>
            <a:ext cx="1797927" cy="2182433"/>
          </a:xfrm>
          <a:custGeom>
            <a:avLst/>
            <a:gdLst/>
            <a:ahLst/>
            <a:cxnLst/>
            <a:rect l="l" t="t" r="r" b="b"/>
            <a:pathLst>
              <a:path w="66385" h="65473" extrusionOk="0">
                <a:moveTo>
                  <a:pt x="4590" y="32584"/>
                </a:moveTo>
                <a:lnTo>
                  <a:pt x="4590" y="35077"/>
                </a:lnTo>
                <a:lnTo>
                  <a:pt x="2067" y="35077"/>
                </a:lnTo>
                <a:lnTo>
                  <a:pt x="2067" y="32584"/>
                </a:lnTo>
                <a:close/>
                <a:moveTo>
                  <a:pt x="9696" y="45898"/>
                </a:moveTo>
                <a:lnTo>
                  <a:pt x="9696" y="50275"/>
                </a:lnTo>
                <a:lnTo>
                  <a:pt x="5806" y="50275"/>
                </a:lnTo>
                <a:lnTo>
                  <a:pt x="5806" y="45898"/>
                </a:lnTo>
                <a:close/>
                <a:moveTo>
                  <a:pt x="9696" y="51430"/>
                </a:moveTo>
                <a:lnTo>
                  <a:pt x="9696" y="54864"/>
                </a:lnTo>
                <a:lnTo>
                  <a:pt x="5806" y="54864"/>
                </a:lnTo>
                <a:lnTo>
                  <a:pt x="5806" y="51430"/>
                </a:lnTo>
                <a:close/>
                <a:moveTo>
                  <a:pt x="14985" y="51430"/>
                </a:moveTo>
                <a:lnTo>
                  <a:pt x="14985" y="54864"/>
                </a:lnTo>
                <a:lnTo>
                  <a:pt x="10669" y="54864"/>
                </a:lnTo>
                <a:lnTo>
                  <a:pt x="10669" y="51430"/>
                </a:lnTo>
                <a:close/>
                <a:moveTo>
                  <a:pt x="9423" y="56050"/>
                </a:moveTo>
                <a:lnTo>
                  <a:pt x="9423" y="59697"/>
                </a:lnTo>
                <a:lnTo>
                  <a:pt x="5867" y="59697"/>
                </a:lnTo>
                <a:lnTo>
                  <a:pt x="5867" y="56050"/>
                </a:lnTo>
                <a:close/>
                <a:moveTo>
                  <a:pt x="14985" y="55807"/>
                </a:moveTo>
                <a:lnTo>
                  <a:pt x="14985" y="59697"/>
                </a:lnTo>
                <a:lnTo>
                  <a:pt x="10669" y="59697"/>
                </a:lnTo>
                <a:lnTo>
                  <a:pt x="10669" y="55807"/>
                </a:lnTo>
                <a:close/>
                <a:moveTo>
                  <a:pt x="19940" y="55807"/>
                </a:moveTo>
                <a:lnTo>
                  <a:pt x="19940" y="59697"/>
                </a:lnTo>
                <a:lnTo>
                  <a:pt x="16110" y="59697"/>
                </a:lnTo>
                <a:lnTo>
                  <a:pt x="16110" y="55807"/>
                </a:lnTo>
                <a:close/>
                <a:moveTo>
                  <a:pt x="33770" y="60822"/>
                </a:moveTo>
                <a:lnTo>
                  <a:pt x="33770" y="63375"/>
                </a:lnTo>
                <a:lnTo>
                  <a:pt x="31308" y="63375"/>
                </a:lnTo>
                <a:lnTo>
                  <a:pt x="31308" y="60822"/>
                </a:lnTo>
                <a:close/>
                <a:moveTo>
                  <a:pt x="4864" y="56080"/>
                </a:moveTo>
                <a:lnTo>
                  <a:pt x="4864" y="60670"/>
                </a:lnTo>
                <a:lnTo>
                  <a:pt x="9453" y="60670"/>
                </a:lnTo>
                <a:lnTo>
                  <a:pt x="9453" y="64317"/>
                </a:lnTo>
                <a:lnTo>
                  <a:pt x="1186" y="64317"/>
                </a:lnTo>
                <a:lnTo>
                  <a:pt x="1186" y="56080"/>
                </a:lnTo>
                <a:close/>
                <a:moveTo>
                  <a:pt x="1064" y="0"/>
                </a:moveTo>
                <a:lnTo>
                  <a:pt x="1064" y="28086"/>
                </a:lnTo>
                <a:lnTo>
                  <a:pt x="4590" y="28086"/>
                </a:lnTo>
                <a:lnTo>
                  <a:pt x="4590" y="31429"/>
                </a:lnTo>
                <a:lnTo>
                  <a:pt x="912" y="31429"/>
                </a:lnTo>
                <a:lnTo>
                  <a:pt x="912" y="36201"/>
                </a:lnTo>
                <a:lnTo>
                  <a:pt x="5775" y="36201"/>
                </a:lnTo>
                <a:lnTo>
                  <a:pt x="5775" y="32584"/>
                </a:lnTo>
                <a:lnTo>
                  <a:pt x="7690" y="32584"/>
                </a:lnTo>
                <a:lnTo>
                  <a:pt x="7690" y="39119"/>
                </a:lnTo>
                <a:lnTo>
                  <a:pt x="91" y="39119"/>
                </a:lnTo>
                <a:lnTo>
                  <a:pt x="91" y="51430"/>
                </a:lnTo>
                <a:lnTo>
                  <a:pt x="4833" y="51430"/>
                </a:lnTo>
                <a:lnTo>
                  <a:pt x="4833" y="54895"/>
                </a:lnTo>
                <a:lnTo>
                  <a:pt x="0" y="54895"/>
                </a:lnTo>
                <a:lnTo>
                  <a:pt x="0" y="65472"/>
                </a:lnTo>
                <a:lnTo>
                  <a:pt x="10578" y="65472"/>
                </a:lnTo>
                <a:lnTo>
                  <a:pt x="10578" y="60670"/>
                </a:lnTo>
                <a:lnTo>
                  <a:pt x="14925" y="60670"/>
                </a:lnTo>
                <a:lnTo>
                  <a:pt x="14925" y="65351"/>
                </a:lnTo>
                <a:lnTo>
                  <a:pt x="27235" y="65351"/>
                </a:lnTo>
                <a:lnTo>
                  <a:pt x="27235" y="57813"/>
                </a:lnTo>
                <a:lnTo>
                  <a:pt x="33770" y="57813"/>
                </a:lnTo>
                <a:lnTo>
                  <a:pt x="33770" y="59728"/>
                </a:lnTo>
                <a:lnTo>
                  <a:pt x="30183" y="59728"/>
                </a:lnTo>
                <a:lnTo>
                  <a:pt x="30183" y="64591"/>
                </a:lnTo>
                <a:lnTo>
                  <a:pt x="34955" y="64591"/>
                </a:lnTo>
                <a:lnTo>
                  <a:pt x="34955" y="60913"/>
                </a:lnTo>
                <a:lnTo>
                  <a:pt x="38299" y="60913"/>
                </a:lnTo>
                <a:lnTo>
                  <a:pt x="38299" y="64439"/>
                </a:lnTo>
                <a:lnTo>
                  <a:pt x="66384" y="64439"/>
                </a:lnTo>
                <a:lnTo>
                  <a:pt x="66384" y="63284"/>
                </a:lnTo>
                <a:lnTo>
                  <a:pt x="39423" y="63284"/>
                </a:lnTo>
                <a:lnTo>
                  <a:pt x="39423" y="59758"/>
                </a:lnTo>
                <a:lnTo>
                  <a:pt x="34955" y="59758"/>
                </a:lnTo>
                <a:lnTo>
                  <a:pt x="34955" y="56718"/>
                </a:lnTo>
                <a:lnTo>
                  <a:pt x="26110" y="56718"/>
                </a:lnTo>
                <a:lnTo>
                  <a:pt x="26110" y="64257"/>
                </a:lnTo>
                <a:lnTo>
                  <a:pt x="16110" y="64257"/>
                </a:lnTo>
                <a:lnTo>
                  <a:pt x="16110" y="60670"/>
                </a:lnTo>
                <a:lnTo>
                  <a:pt x="20943" y="60670"/>
                </a:lnTo>
                <a:lnTo>
                  <a:pt x="20943" y="54864"/>
                </a:lnTo>
                <a:lnTo>
                  <a:pt x="16110" y="54864"/>
                </a:lnTo>
                <a:lnTo>
                  <a:pt x="16110" y="50305"/>
                </a:lnTo>
                <a:lnTo>
                  <a:pt x="10669" y="50305"/>
                </a:lnTo>
                <a:lnTo>
                  <a:pt x="10669" y="44955"/>
                </a:lnTo>
                <a:lnTo>
                  <a:pt x="4864" y="44955"/>
                </a:lnTo>
                <a:lnTo>
                  <a:pt x="4864" y="50305"/>
                </a:lnTo>
                <a:lnTo>
                  <a:pt x="1246" y="50305"/>
                </a:lnTo>
                <a:lnTo>
                  <a:pt x="1246" y="40305"/>
                </a:lnTo>
                <a:lnTo>
                  <a:pt x="8785" y="40305"/>
                </a:lnTo>
                <a:lnTo>
                  <a:pt x="8785" y="31460"/>
                </a:lnTo>
                <a:lnTo>
                  <a:pt x="5745" y="31460"/>
                </a:lnTo>
                <a:lnTo>
                  <a:pt x="5745" y="26961"/>
                </a:lnTo>
                <a:lnTo>
                  <a:pt x="2219" y="26961"/>
                </a:lnTo>
                <a:lnTo>
                  <a:pt x="2219" y="0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9025" tIns="99025" rIns="99025" bIns="990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950"/>
              <a:buFont typeface="Arial"/>
              <a:buNone/>
            </a:pPr>
            <a:endParaRPr sz="195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17" name="Google Shape;617;p31"/>
          <p:cNvSpPr/>
          <p:nvPr/>
        </p:nvSpPr>
        <p:spPr>
          <a:xfrm>
            <a:off x="7833110" y="305801"/>
            <a:ext cx="1797954" cy="2182433"/>
          </a:xfrm>
          <a:custGeom>
            <a:avLst/>
            <a:gdLst/>
            <a:ahLst/>
            <a:cxnLst/>
            <a:rect l="l" t="t" r="r" b="b"/>
            <a:pathLst>
              <a:path w="66386" h="65473" extrusionOk="0">
                <a:moveTo>
                  <a:pt x="35108" y="2098"/>
                </a:moveTo>
                <a:lnTo>
                  <a:pt x="35108" y="4651"/>
                </a:lnTo>
                <a:lnTo>
                  <a:pt x="32646" y="4651"/>
                </a:lnTo>
                <a:lnTo>
                  <a:pt x="32646" y="2098"/>
                </a:lnTo>
                <a:close/>
                <a:moveTo>
                  <a:pt x="60580" y="5776"/>
                </a:moveTo>
                <a:lnTo>
                  <a:pt x="60580" y="9423"/>
                </a:lnTo>
                <a:lnTo>
                  <a:pt x="56993" y="9423"/>
                </a:lnTo>
                <a:lnTo>
                  <a:pt x="56993" y="5776"/>
                </a:lnTo>
                <a:close/>
                <a:moveTo>
                  <a:pt x="65230" y="1186"/>
                </a:moveTo>
                <a:lnTo>
                  <a:pt x="65230" y="9423"/>
                </a:lnTo>
                <a:lnTo>
                  <a:pt x="61583" y="9423"/>
                </a:lnTo>
                <a:lnTo>
                  <a:pt x="61583" y="4833"/>
                </a:lnTo>
                <a:lnTo>
                  <a:pt x="56993" y="4833"/>
                </a:lnTo>
                <a:lnTo>
                  <a:pt x="56993" y="1186"/>
                </a:lnTo>
                <a:close/>
                <a:moveTo>
                  <a:pt x="50306" y="5776"/>
                </a:moveTo>
                <a:lnTo>
                  <a:pt x="50306" y="9666"/>
                </a:lnTo>
                <a:lnTo>
                  <a:pt x="46476" y="9666"/>
                </a:lnTo>
                <a:lnTo>
                  <a:pt x="46476" y="5776"/>
                </a:lnTo>
                <a:close/>
                <a:moveTo>
                  <a:pt x="55777" y="5776"/>
                </a:moveTo>
                <a:lnTo>
                  <a:pt x="55777" y="9666"/>
                </a:lnTo>
                <a:lnTo>
                  <a:pt x="51491" y="9666"/>
                </a:lnTo>
                <a:lnTo>
                  <a:pt x="51491" y="5776"/>
                </a:lnTo>
                <a:close/>
                <a:moveTo>
                  <a:pt x="55777" y="10639"/>
                </a:moveTo>
                <a:lnTo>
                  <a:pt x="55777" y="14074"/>
                </a:lnTo>
                <a:lnTo>
                  <a:pt x="51491" y="14074"/>
                </a:lnTo>
                <a:lnTo>
                  <a:pt x="51491" y="10639"/>
                </a:lnTo>
                <a:close/>
                <a:moveTo>
                  <a:pt x="60610" y="10639"/>
                </a:moveTo>
                <a:lnTo>
                  <a:pt x="60610" y="14074"/>
                </a:lnTo>
                <a:lnTo>
                  <a:pt x="56719" y="14074"/>
                </a:lnTo>
                <a:lnTo>
                  <a:pt x="56719" y="10639"/>
                </a:lnTo>
                <a:close/>
                <a:moveTo>
                  <a:pt x="60610" y="15198"/>
                </a:moveTo>
                <a:lnTo>
                  <a:pt x="60610" y="19575"/>
                </a:lnTo>
                <a:lnTo>
                  <a:pt x="56719" y="19575"/>
                </a:lnTo>
                <a:lnTo>
                  <a:pt x="56719" y="15198"/>
                </a:lnTo>
                <a:close/>
                <a:moveTo>
                  <a:pt x="64409" y="30396"/>
                </a:moveTo>
                <a:lnTo>
                  <a:pt x="64409" y="32889"/>
                </a:lnTo>
                <a:lnTo>
                  <a:pt x="61856" y="32889"/>
                </a:lnTo>
                <a:lnTo>
                  <a:pt x="61856" y="30396"/>
                </a:lnTo>
                <a:close/>
                <a:moveTo>
                  <a:pt x="55807" y="1"/>
                </a:moveTo>
                <a:lnTo>
                  <a:pt x="55807" y="4833"/>
                </a:lnTo>
                <a:lnTo>
                  <a:pt x="51461" y="4833"/>
                </a:lnTo>
                <a:lnTo>
                  <a:pt x="51461" y="153"/>
                </a:lnTo>
                <a:lnTo>
                  <a:pt x="39151" y="153"/>
                </a:lnTo>
                <a:lnTo>
                  <a:pt x="39151" y="7691"/>
                </a:lnTo>
                <a:lnTo>
                  <a:pt x="32615" y="7691"/>
                </a:lnTo>
                <a:lnTo>
                  <a:pt x="32615" y="5776"/>
                </a:lnTo>
                <a:lnTo>
                  <a:pt x="36202" y="5776"/>
                </a:lnTo>
                <a:lnTo>
                  <a:pt x="36202" y="912"/>
                </a:lnTo>
                <a:lnTo>
                  <a:pt x="31430" y="912"/>
                </a:lnTo>
                <a:lnTo>
                  <a:pt x="31430" y="4621"/>
                </a:lnTo>
                <a:lnTo>
                  <a:pt x="28087" y="4621"/>
                </a:lnTo>
                <a:lnTo>
                  <a:pt x="28087" y="1064"/>
                </a:lnTo>
                <a:lnTo>
                  <a:pt x="1" y="1064"/>
                </a:lnTo>
                <a:lnTo>
                  <a:pt x="1" y="2219"/>
                </a:lnTo>
                <a:lnTo>
                  <a:pt x="26931" y="2219"/>
                </a:lnTo>
                <a:lnTo>
                  <a:pt x="26931" y="5745"/>
                </a:lnTo>
                <a:lnTo>
                  <a:pt x="31430" y="5745"/>
                </a:lnTo>
                <a:lnTo>
                  <a:pt x="31430" y="8785"/>
                </a:lnTo>
                <a:lnTo>
                  <a:pt x="40275" y="8785"/>
                </a:lnTo>
                <a:lnTo>
                  <a:pt x="40275" y="1308"/>
                </a:lnTo>
                <a:lnTo>
                  <a:pt x="50275" y="1308"/>
                </a:lnTo>
                <a:lnTo>
                  <a:pt x="50275" y="4833"/>
                </a:lnTo>
                <a:lnTo>
                  <a:pt x="45442" y="4833"/>
                </a:lnTo>
                <a:lnTo>
                  <a:pt x="45442" y="10639"/>
                </a:lnTo>
                <a:lnTo>
                  <a:pt x="50275" y="10639"/>
                </a:lnTo>
                <a:lnTo>
                  <a:pt x="50275" y="15198"/>
                </a:lnTo>
                <a:lnTo>
                  <a:pt x="55716" y="15198"/>
                </a:lnTo>
                <a:lnTo>
                  <a:pt x="55716" y="20548"/>
                </a:lnTo>
                <a:lnTo>
                  <a:pt x="61522" y="20548"/>
                </a:lnTo>
                <a:lnTo>
                  <a:pt x="61522" y="15198"/>
                </a:lnTo>
                <a:lnTo>
                  <a:pt x="65139" y="15198"/>
                </a:lnTo>
                <a:lnTo>
                  <a:pt x="65139" y="25198"/>
                </a:lnTo>
                <a:lnTo>
                  <a:pt x="57601" y="25198"/>
                </a:lnTo>
                <a:lnTo>
                  <a:pt x="57601" y="34044"/>
                </a:lnTo>
                <a:lnTo>
                  <a:pt x="60640" y="34044"/>
                </a:lnTo>
                <a:lnTo>
                  <a:pt x="60640" y="38542"/>
                </a:lnTo>
                <a:lnTo>
                  <a:pt x="64166" y="38542"/>
                </a:lnTo>
                <a:lnTo>
                  <a:pt x="64166" y="65473"/>
                </a:lnTo>
                <a:lnTo>
                  <a:pt x="65382" y="65473"/>
                </a:lnTo>
                <a:lnTo>
                  <a:pt x="65382" y="37387"/>
                </a:lnTo>
                <a:lnTo>
                  <a:pt x="61856" y="37387"/>
                </a:lnTo>
                <a:lnTo>
                  <a:pt x="61856" y="34044"/>
                </a:lnTo>
                <a:lnTo>
                  <a:pt x="65534" y="34044"/>
                </a:lnTo>
                <a:lnTo>
                  <a:pt x="65534" y="29271"/>
                </a:lnTo>
                <a:lnTo>
                  <a:pt x="60671" y="29271"/>
                </a:lnTo>
                <a:lnTo>
                  <a:pt x="60671" y="32889"/>
                </a:lnTo>
                <a:lnTo>
                  <a:pt x="58786" y="32889"/>
                </a:lnTo>
                <a:lnTo>
                  <a:pt x="58786" y="26384"/>
                </a:lnTo>
                <a:lnTo>
                  <a:pt x="66294" y="26384"/>
                </a:lnTo>
                <a:lnTo>
                  <a:pt x="66294" y="14074"/>
                </a:lnTo>
                <a:lnTo>
                  <a:pt x="61552" y="14074"/>
                </a:lnTo>
                <a:lnTo>
                  <a:pt x="61552" y="10609"/>
                </a:lnTo>
                <a:lnTo>
                  <a:pt x="66385" y="10609"/>
                </a:lnTo>
                <a:lnTo>
                  <a:pt x="66385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9025" tIns="99025" rIns="99025" bIns="990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950"/>
              <a:buFont typeface="Arial"/>
              <a:buNone/>
            </a:pPr>
            <a:endParaRPr sz="195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18" name="Google Shape;618;p31"/>
          <p:cNvSpPr txBox="1">
            <a:spLocks noGrp="1"/>
          </p:cNvSpPr>
          <p:nvPr>
            <p:ph type="title"/>
          </p:nvPr>
        </p:nvSpPr>
        <p:spPr>
          <a:xfrm>
            <a:off x="1391000" y="2335465"/>
            <a:ext cx="7124000" cy="1522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9600"/>
              <a:buNone/>
              <a:defRPr sz="975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9600"/>
              <a:buNone/>
              <a:defRPr sz="104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9600"/>
              <a:buNone/>
              <a:defRPr sz="104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9600"/>
              <a:buNone/>
              <a:defRPr sz="104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9600"/>
              <a:buNone/>
              <a:defRPr sz="104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9600"/>
              <a:buNone/>
              <a:defRPr sz="104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9600"/>
              <a:buNone/>
              <a:defRPr sz="104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9600"/>
              <a:buNone/>
              <a:defRPr sz="104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9600"/>
              <a:buNone/>
              <a:defRPr sz="10400"/>
            </a:lvl9pPr>
          </a:lstStyle>
          <a:p>
            <a:endParaRPr/>
          </a:p>
        </p:txBody>
      </p:sp>
      <p:sp>
        <p:nvSpPr>
          <p:cNvPr id="619" name="Google Shape;619;p31"/>
          <p:cNvSpPr txBox="1">
            <a:spLocks noGrp="1"/>
          </p:cNvSpPr>
          <p:nvPr>
            <p:ph type="subTitle" idx="1"/>
          </p:nvPr>
        </p:nvSpPr>
        <p:spPr>
          <a:xfrm>
            <a:off x="1391000" y="4048917"/>
            <a:ext cx="7124000" cy="47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733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733"/>
            </a:lvl2pPr>
            <a:lvl3pPr lvl="2" algn="ctr">
              <a:lnSpc>
                <a:spcPct val="100000"/>
              </a:lnSpc>
              <a:spcBef>
                <a:spcPts val="1733"/>
              </a:spcBef>
              <a:spcAft>
                <a:spcPts val="0"/>
              </a:spcAft>
              <a:buSzPts val="1600"/>
              <a:buNone/>
              <a:defRPr sz="1733"/>
            </a:lvl3pPr>
            <a:lvl4pPr lvl="3" algn="ctr">
              <a:lnSpc>
                <a:spcPct val="100000"/>
              </a:lnSpc>
              <a:spcBef>
                <a:spcPts val="1733"/>
              </a:spcBef>
              <a:spcAft>
                <a:spcPts val="0"/>
              </a:spcAft>
              <a:buSzPts val="1600"/>
              <a:buNone/>
              <a:defRPr sz="1733"/>
            </a:lvl4pPr>
            <a:lvl5pPr lvl="4" algn="ctr">
              <a:lnSpc>
                <a:spcPct val="100000"/>
              </a:lnSpc>
              <a:spcBef>
                <a:spcPts val="1733"/>
              </a:spcBef>
              <a:spcAft>
                <a:spcPts val="0"/>
              </a:spcAft>
              <a:buSzPts val="1600"/>
              <a:buNone/>
              <a:defRPr sz="1733"/>
            </a:lvl5pPr>
            <a:lvl6pPr lvl="5" algn="ctr">
              <a:lnSpc>
                <a:spcPct val="100000"/>
              </a:lnSpc>
              <a:spcBef>
                <a:spcPts val="1733"/>
              </a:spcBef>
              <a:spcAft>
                <a:spcPts val="0"/>
              </a:spcAft>
              <a:buSzPts val="1600"/>
              <a:buNone/>
              <a:defRPr sz="1733"/>
            </a:lvl6pPr>
            <a:lvl7pPr lvl="6" algn="ctr">
              <a:lnSpc>
                <a:spcPct val="100000"/>
              </a:lnSpc>
              <a:spcBef>
                <a:spcPts val="1733"/>
              </a:spcBef>
              <a:spcAft>
                <a:spcPts val="0"/>
              </a:spcAft>
              <a:buSzPts val="1600"/>
              <a:buNone/>
              <a:defRPr sz="1733"/>
            </a:lvl7pPr>
            <a:lvl8pPr lvl="7" algn="ctr">
              <a:lnSpc>
                <a:spcPct val="100000"/>
              </a:lnSpc>
              <a:spcBef>
                <a:spcPts val="1733"/>
              </a:spcBef>
              <a:spcAft>
                <a:spcPts val="0"/>
              </a:spcAft>
              <a:buSzPts val="1600"/>
              <a:buNone/>
              <a:defRPr sz="1733"/>
            </a:lvl8pPr>
            <a:lvl9pPr lvl="8" algn="ctr">
              <a:lnSpc>
                <a:spcPct val="100000"/>
              </a:lnSpc>
              <a:spcBef>
                <a:spcPts val="1733"/>
              </a:spcBef>
              <a:spcAft>
                <a:spcPts val="1733"/>
              </a:spcAft>
              <a:buSzPts val="1600"/>
              <a:buNone/>
              <a:defRPr sz="1733"/>
            </a:lvl9pPr>
          </a:lstStyle>
          <a:p>
            <a:endParaRPr/>
          </a:p>
        </p:txBody>
      </p:sp>
      <p:grpSp>
        <p:nvGrpSpPr>
          <p:cNvPr id="620" name="Google Shape;620;p31"/>
          <p:cNvGrpSpPr/>
          <p:nvPr/>
        </p:nvGrpSpPr>
        <p:grpSpPr>
          <a:xfrm flipH="1">
            <a:off x="7539245" y="4622649"/>
            <a:ext cx="399711" cy="459259"/>
            <a:chOff x="830900" y="3611450"/>
            <a:chExt cx="530425" cy="495175"/>
          </a:xfrm>
        </p:grpSpPr>
        <p:sp>
          <p:nvSpPr>
            <p:cNvPr id="621" name="Google Shape;621;p31"/>
            <p:cNvSpPr/>
            <p:nvPr/>
          </p:nvSpPr>
          <p:spPr>
            <a:xfrm>
              <a:off x="830900" y="3611450"/>
              <a:ext cx="530425" cy="495175"/>
            </a:xfrm>
            <a:custGeom>
              <a:avLst/>
              <a:gdLst/>
              <a:ahLst/>
              <a:cxnLst/>
              <a:rect l="l" t="t" r="r" b="b"/>
              <a:pathLst>
                <a:path w="21217" h="19807" extrusionOk="0">
                  <a:moveTo>
                    <a:pt x="10346" y="1"/>
                  </a:moveTo>
                  <a:cubicBezTo>
                    <a:pt x="10272" y="1"/>
                    <a:pt x="10197" y="3"/>
                    <a:pt x="10122" y="7"/>
                  </a:cubicBezTo>
                  <a:cubicBezTo>
                    <a:pt x="7933" y="98"/>
                    <a:pt x="6262" y="1983"/>
                    <a:pt x="6383" y="4141"/>
                  </a:cubicBezTo>
                  <a:cubicBezTo>
                    <a:pt x="6414" y="4627"/>
                    <a:pt x="6535" y="5083"/>
                    <a:pt x="6718" y="5509"/>
                  </a:cubicBezTo>
                  <a:cubicBezTo>
                    <a:pt x="6322" y="5235"/>
                    <a:pt x="5866" y="5022"/>
                    <a:pt x="5411" y="4901"/>
                  </a:cubicBezTo>
                  <a:cubicBezTo>
                    <a:pt x="5053" y="4804"/>
                    <a:pt x="4695" y="4757"/>
                    <a:pt x="4344" y="4757"/>
                  </a:cubicBezTo>
                  <a:cubicBezTo>
                    <a:pt x="2602" y="4757"/>
                    <a:pt x="1028" y="5896"/>
                    <a:pt x="547" y="7667"/>
                  </a:cubicBezTo>
                  <a:cubicBezTo>
                    <a:pt x="0" y="9794"/>
                    <a:pt x="1216" y="11952"/>
                    <a:pt x="3344" y="12530"/>
                  </a:cubicBezTo>
                  <a:cubicBezTo>
                    <a:pt x="3692" y="12623"/>
                    <a:pt x="4058" y="12663"/>
                    <a:pt x="4415" y="12663"/>
                  </a:cubicBezTo>
                  <a:cubicBezTo>
                    <a:pt x="4525" y="12663"/>
                    <a:pt x="4634" y="12659"/>
                    <a:pt x="4742" y="12652"/>
                  </a:cubicBezTo>
                  <a:lnTo>
                    <a:pt x="4742" y="12652"/>
                  </a:lnTo>
                  <a:cubicBezTo>
                    <a:pt x="4347" y="12925"/>
                    <a:pt x="4012" y="13259"/>
                    <a:pt x="3739" y="13685"/>
                  </a:cubicBezTo>
                  <a:cubicBezTo>
                    <a:pt x="2523" y="15478"/>
                    <a:pt x="3070" y="17971"/>
                    <a:pt x="4894" y="19156"/>
                  </a:cubicBezTo>
                  <a:cubicBezTo>
                    <a:pt x="5556" y="19598"/>
                    <a:pt x="6302" y="19807"/>
                    <a:pt x="7041" y="19807"/>
                  </a:cubicBezTo>
                  <a:cubicBezTo>
                    <a:pt x="8337" y="19807"/>
                    <a:pt x="9610" y="19163"/>
                    <a:pt x="10365" y="18001"/>
                  </a:cubicBezTo>
                  <a:cubicBezTo>
                    <a:pt x="10639" y="17636"/>
                    <a:pt x="10791" y="17181"/>
                    <a:pt x="10882" y="16725"/>
                  </a:cubicBezTo>
                  <a:cubicBezTo>
                    <a:pt x="11034" y="17181"/>
                    <a:pt x="11277" y="17576"/>
                    <a:pt x="11581" y="17971"/>
                  </a:cubicBezTo>
                  <a:cubicBezTo>
                    <a:pt x="12362" y="18943"/>
                    <a:pt x="13501" y="19450"/>
                    <a:pt x="14652" y="19450"/>
                  </a:cubicBezTo>
                  <a:cubicBezTo>
                    <a:pt x="15514" y="19450"/>
                    <a:pt x="16383" y="19165"/>
                    <a:pt x="17113" y="18579"/>
                  </a:cubicBezTo>
                  <a:cubicBezTo>
                    <a:pt x="18845" y="17211"/>
                    <a:pt x="19089" y="14749"/>
                    <a:pt x="17721" y="13016"/>
                  </a:cubicBezTo>
                  <a:cubicBezTo>
                    <a:pt x="17417" y="12652"/>
                    <a:pt x="17082" y="12348"/>
                    <a:pt x="16748" y="12104"/>
                  </a:cubicBezTo>
                  <a:cubicBezTo>
                    <a:pt x="17234" y="12104"/>
                    <a:pt x="17690" y="12044"/>
                    <a:pt x="18146" y="11861"/>
                  </a:cubicBezTo>
                  <a:cubicBezTo>
                    <a:pt x="20213" y="11041"/>
                    <a:pt x="21216" y="8761"/>
                    <a:pt x="20426" y="6724"/>
                  </a:cubicBezTo>
                  <a:cubicBezTo>
                    <a:pt x="19818" y="5135"/>
                    <a:pt x="18331" y="4175"/>
                    <a:pt x="16736" y="4175"/>
                  </a:cubicBezTo>
                  <a:cubicBezTo>
                    <a:pt x="16256" y="4175"/>
                    <a:pt x="15767" y="4262"/>
                    <a:pt x="15289" y="4445"/>
                  </a:cubicBezTo>
                  <a:cubicBezTo>
                    <a:pt x="14833" y="4597"/>
                    <a:pt x="14438" y="4840"/>
                    <a:pt x="14073" y="5174"/>
                  </a:cubicBezTo>
                  <a:cubicBezTo>
                    <a:pt x="14225" y="4718"/>
                    <a:pt x="14316" y="4262"/>
                    <a:pt x="14286" y="3746"/>
                  </a:cubicBezTo>
                  <a:cubicBezTo>
                    <a:pt x="14169" y="1632"/>
                    <a:pt x="12436" y="1"/>
                    <a:pt x="103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2" name="Google Shape;622;p31"/>
            <p:cNvSpPr/>
            <p:nvPr/>
          </p:nvSpPr>
          <p:spPr>
            <a:xfrm>
              <a:off x="1002625" y="3868450"/>
              <a:ext cx="95775" cy="121600"/>
            </a:xfrm>
            <a:custGeom>
              <a:avLst/>
              <a:gdLst/>
              <a:ahLst/>
              <a:cxnLst/>
              <a:rect l="l" t="t" r="r" b="b"/>
              <a:pathLst>
                <a:path w="3831" h="4864" extrusionOk="0">
                  <a:moveTo>
                    <a:pt x="3830" y="1"/>
                  </a:moveTo>
                  <a:lnTo>
                    <a:pt x="1" y="3314"/>
                  </a:lnTo>
                  <a:lnTo>
                    <a:pt x="61" y="3435"/>
                  </a:lnTo>
                  <a:lnTo>
                    <a:pt x="3526" y="517"/>
                  </a:lnTo>
                  <a:lnTo>
                    <a:pt x="3526" y="517"/>
                  </a:lnTo>
                  <a:lnTo>
                    <a:pt x="2250" y="4834"/>
                  </a:lnTo>
                  <a:lnTo>
                    <a:pt x="2402" y="4864"/>
                  </a:lnTo>
                  <a:lnTo>
                    <a:pt x="383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3" name="Google Shape;623;p31"/>
            <p:cNvSpPr/>
            <p:nvPr/>
          </p:nvSpPr>
          <p:spPr>
            <a:xfrm>
              <a:off x="1017825" y="3873025"/>
              <a:ext cx="78300" cy="116275"/>
            </a:xfrm>
            <a:custGeom>
              <a:avLst/>
              <a:gdLst/>
              <a:ahLst/>
              <a:cxnLst/>
              <a:rect l="l" t="t" r="r" b="b"/>
              <a:pathLst>
                <a:path w="3132" h="4651" extrusionOk="0">
                  <a:moveTo>
                    <a:pt x="2979" y="0"/>
                  </a:moveTo>
                  <a:lnTo>
                    <a:pt x="0" y="4590"/>
                  </a:lnTo>
                  <a:lnTo>
                    <a:pt x="122" y="4651"/>
                  </a:lnTo>
                  <a:lnTo>
                    <a:pt x="3131" y="91"/>
                  </a:lnTo>
                  <a:lnTo>
                    <a:pt x="2979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4" name="Google Shape;624;p31"/>
            <p:cNvSpPr/>
            <p:nvPr/>
          </p:nvSpPr>
          <p:spPr>
            <a:xfrm>
              <a:off x="1010225" y="3985475"/>
              <a:ext cx="15225" cy="14050"/>
            </a:xfrm>
            <a:custGeom>
              <a:avLst/>
              <a:gdLst/>
              <a:ahLst/>
              <a:cxnLst/>
              <a:rect l="l" t="t" r="r" b="b"/>
              <a:pathLst>
                <a:path w="609" h="562" extrusionOk="0">
                  <a:moveTo>
                    <a:pt x="320" y="1"/>
                  </a:moveTo>
                  <a:cubicBezTo>
                    <a:pt x="223" y="1"/>
                    <a:pt x="122" y="41"/>
                    <a:pt x="61" y="122"/>
                  </a:cubicBezTo>
                  <a:cubicBezTo>
                    <a:pt x="0" y="244"/>
                    <a:pt x="31" y="426"/>
                    <a:pt x="152" y="487"/>
                  </a:cubicBezTo>
                  <a:cubicBezTo>
                    <a:pt x="216" y="538"/>
                    <a:pt x="279" y="562"/>
                    <a:pt x="336" y="562"/>
                  </a:cubicBezTo>
                  <a:cubicBezTo>
                    <a:pt x="415" y="562"/>
                    <a:pt x="482" y="515"/>
                    <a:pt x="517" y="426"/>
                  </a:cubicBezTo>
                  <a:cubicBezTo>
                    <a:pt x="608" y="305"/>
                    <a:pt x="548" y="122"/>
                    <a:pt x="456" y="31"/>
                  </a:cubicBezTo>
                  <a:cubicBezTo>
                    <a:pt x="416" y="11"/>
                    <a:pt x="369" y="1"/>
                    <a:pt x="32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5" name="Google Shape;625;p31"/>
            <p:cNvSpPr/>
            <p:nvPr/>
          </p:nvSpPr>
          <p:spPr>
            <a:xfrm>
              <a:off x="1052775" y="3985475"/>
              <a:ext cx="15225" cy="14050"/>
            </a:xfrm>
            <a:custGeom>
              <a:avLst/>
              <a:gdLst/>
              <a:ahLst/>
              <a:cxnLst/>
              <a:rect l="l" t="t" r="r" b="b"/>
              <a:pathLst>
                <a:path w="609" h="562" extrusionOk="0">
                  <a:moveTo>
                    <a:pt x="321" y="1"/>
                  </a:moveTo>
                  <a:cubicBezTo>
                    <a:pt x="227" y="1"/>
                    <a:pt x="132" y="41"/>
                    <a:pt x="92" y="122"/>
                  </a:cubicBezTo>
                  <a:cubicBezTo>
                    <a:pt x="1" y="244"/>
                    <a:pt x="31" y="426"/>
                    <a:pt x="153" y="487"/>
                  </a:cubicBezTo>
                  <a:cubicBezTo>
                    <a:pt x="203" y="538"/>
                    <a:pt x="259" y="562"/>
                    <a:pt x="316" y="562"/>
                  </a:cubicBezTo>
                  <a:cubicBezTo>
                    <a:pt x="396" y="562"/>
                    <a:pt x="477" y="515"/>
                    <a:pt x="548" y="426"/>
                  </a:cubicBezTo>
                  <a:cubicBezTo>
                    <a:pt x="609" y="305"/>
                    <a:pt x="578" y="122"/>
                    <a:pt x="457" y="31"/>
                  </a:cubicBezTo>
                  <a:cubicBezTo>
                    <a:pt x="416" y="11"/>
                    <a:pt x="369" y="1"/>
                    <a:pt x="32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6" name="Google Shape;626;p31"/>
            <p:cNvSpPr/>
            <p:nvPr/>
          </p:nvSpPr>
          <p:spPr>
            <a:xfrm>
              <a:off x="993500" y="3947475"/>
              <a:ext cx="16000" cy="13525"/>
            </a:xfrm>
            <a:custGeom>
              <a:avLst/>
              <a:gdLst/>
              <a:ahLst/>
              <a:cxnLst/>
              <a:rect l="l" t="t" r="r" b="b"/>
              <a:pathLst>
                <a:path w="640" h="541" extrusionOk="0">
                  <a:moveTo>
                    <a:pt x="342" y="1"/>
                  </a:moveTo>
                  <a:cubicBezTo>
                    <a:pt x="254" y="1"/>
                    <a:pt x="153" y="41"/>
                    <a:pt x="92" y="122"/>
                  </a:cubicBezTo>
                  <a:cubicBezTo>
                    <a:pt x="1" y="244"/>
                    <a:pt x="62" y="426"/>
                    <a:pt x="183" y="487"/>
                  </a:cubicBezTo>
                  <a:cubicBezTo>
                    <a:pt x="219" y="523"/>
                    <a:pt x="269" y="540"/>
                    <a:pt x="322" y="540"/>
                  </a:cubicBezTo>
                  <a:cubicBezTo>
                    <a:pt x="404" y="540"/>
                    <a:pt x="493" y="500"/>
                    <a:pt x="548" y="426"/>
                  </a:cubicBezTo>
                  <a:cubicBezTo>
                    <a:pt x="639" y="305"/>
                    <a:pt x="578" y="122"/>
                    <a:pt x="457" y="31"/>
                  </a:cubicBezTo>
                  <a:cubicBezTo>
                    <a:pt x="426" y="11"/>
                    <a:pt x="386" y="1"/>
                    <a:pt x="34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7" name="Google Shape;627;p31"/>
            <p:cNvSpPr/>
            <p:nvPr/>
          </p:nvSpPr>
          <p:spPr>
            <a:xfrm>
              <a:off x="976025" y="3811475"/>
              <a:ext cx="126175" cy="69925"/>
            </a:xfrm>
            <a:custGeom>
              <a:avLst/>
              <a:gdLst/>
              <a:ahLst/>
              <a:cxnLst/>
              <a:rect l="l" t="t" r="r" b="b"/>
              <a:pathLst>
                <a:path w="5047" h="2797" extrusionOk="0">
                  <a:moveTo>
                    <a:pt x="730" y="0"/>
                  </a:moveTo>
                  <a:lnTo>
                    <a:pt x="639" y="152"/>
                  </a:lnTo>
                  <a:lnTo>
                    <a:pt x="4469" y="2523"/>
                  </a:lnTo>
                  <a:lnTo>
                    <a:pt x="1" y="2644"/>
                  </a:lnTo>
                  <a:lnTo>
                    <a:pt x="1" y="2796"/>
                  </a:lnTo>
                  <a:lnTo>
                    <a:pt x="5046" y="2675"/>
                  </a:lnTo>
                  <a:lnTo>
                    <a:pt x="73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8" name="Google Shape;628;p31"/>
            <p:cNvSpPr/>
            <p:nvPr/>
          </p:nvSpPr>
          <p:spPr>
            <a:xfrm>
              <a:off x="963100" y="3839575"/>
              <a:ext cx="133025" cy="39550"/>
            </a:xfrm>
            <a:custGeom>
              <a:avLst/>
              <a:gdLst/>
              <a:ahLst/>
              <a:cxnLst/>
              <a:rect l="l" t="t" r="r" b="b"/>
              <a:pathLst>
                <a:path w="5321" h="1582" extrusionOk="0">
                  <a:moveTo>
                    <a:pt x="31" y="1"/>
                  </a:moveTo>
                  <a:lnTo>
                    <a:pt x="1" y="153"/>
                  </a:lnTo>
                  <a:lnTo>
                    <a:pt x="5290" y="1581"/>
                  </a:lnTo>
                  <a:lnTo>
                    <a:pt x="5320" y="1429"/>
                  </a:lnTo>
                  <a:lnTo>
                    <a:pt x="3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9" name="Google Shape;629;p31"/>
            <p:cNvSpPr/>
            <p:nvPr/>
          </p:nvSpPr>
          <p:spPr>
            <a:xfrm>
              <a:off x="950950" y="3833300"/>
              <a:ext cx="15975" cy="14050"/>
            </a:xfrm>
            <a:custGeom>
              <a:avLst/>
              <a:gdLst/>
              <a:ahLst/>
              <a:cxnLst/>
              <a:rect l="l" t="t" r="r" b="b"/>
              <a:pathLst>
                <a:path w="639" h="562" extrusionOk="0">
                  <a:moveTo>
                    <a:pt x="351" y="1"/>
                  </a:moveTo>
                  <a:cubicBezTo>
                    <a:pt x="227" y="1"/>
                    <a:pt x="117" y="64"/>
                    <a:pt x="92" y="191"/>
                  </a:cubicBezTo>
                  <a:cubicBezTo>
                    <a:pt x="1" y="343"/>
                    <a:pt x="122" y="495"/>
                    <a:pt x="274" y="556"/>
                  </a:cubicBezTo>
                  <a:cubicBezTo>
                    <a:pt x="294" y="560"/>
                    <a:pt x="313" y="561"/>
                    <a:pt x="333" y="561"/>
                  </a:cubicBezTo>
                  <a:cubicBezTo>
                    <a:pt x="463" y="561"/>
                    <a:pt x="582" y="475"/>
                    <a:pt x="609" y="343"/>
                  </a:cubicBezTo>
                  <a:cubicBezTo>
                    <a:pt x="639" y="191"/>
                    <a:pt x="578" y="39"/>
                    <a:pt x="426" y="9"/>
                  </a:cubicBezTo>
                  <a:cubicBezTo>
                    <a:pt x="401" y="3"/>
                    <a:pt x="375" y="1"/>
                    <a:pt x="35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0" name="Google Shape;630;p31"/>
            <p:cNvSpPr/>
            <p:nvPr/>
          </p:nvSpPr>
          <p:spPr>
            <a:xfrm>
              <a:off x="964625" y="3873300"/>
              <a:ext cx="16000" cy="13600"/>
            </a:xfrm>
            <a:custGeom>
              <a:avLst/>
              <a:gdLst/>
              <a:ahLst/>
              <a:cxnLst/>
              <a:rect l="l" t="t" r="r" b="b"/>
              <a:pathLst>
                <a:path w="640" h="544" extrusionOk="0">
                  <a:moveTo>
                    <a:pt x="330" y="0"/>
                  </a:moveTo>
                  <a:cubicBezTo>
                    <a:pt x="213" y="0"/>
                    <a:pt x="109" y="82"/>
                    <a:pt x="62" y="202"/>
                  </a:cubicBezTo>
                  <a:cubicBezTo>
                    <a:pt x="1" y="354"/>
                    <a:pt x="92" y="506"/>
                    <a:pt x="274" y="536"/>
                  </a:cubicBezTo>
                  <a:cubicBezTo>
                    <a:pt x="300" y="541"/>
                    <a:pt x="325" y="544"/>
                    <a:pt x="350" y="544"/>
                  </a:cubicBezTo>
                  <a:cubicBezTo>
                    <a:pt x="474" y="544"/>
                    <a:pt x="583" y="480"/>
                    <a:pt x="609" y="354"/>
                  </a:cubicBezTo>
                  <a:cubicBezTo>
                    <a:pt x="639" y="202"/>
                    <a:pt x="578" y="50"/>
                    <a:pt x="426" y="19"/>
                  </a:cubicBezTo>
                  <a:cubicBezTo>
                    <a:pt x="394" y="7"/>
                    <a:pt x="361" y="0"/>
                    <a:pt x="33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1" name="Google Shape;631;p31"/>
            <p:cNvSpPr/>
            <p:nvPr/>
          </p:nvSpPr>
          <p:spPr>
            <a:xfrm>
              <a:off x="983625" y="3805950"/>
              <a:ext cx="15225" cy="13625"/>
            </a:xfrm>
            <a:custGeom>
              <a:avLst/>
              <a:gdLst/>
              <a:ahLst/>
              <a:cxnLst/>
              <a:rect l="l" t="t" r="r" b="b"/>
              <a:pathLst>
                <a:path w="609" h="545" extrusionOk="0">
                  <a:moveTo>
                    <a:pt x="290" y="1"/>
                  </a:moveTo>
                  <a:cubicBezTo>
                    <a:pt x="166" y="1"/>
                    <a:pt x="56" y="64"/>
                    <a:pt x="31" y="191"/>
                  </a:cubicBezTo>
                  <a:cubicBezTo>
                    <a:pt x="1" y="343"/>
                    <a:pt x="61" y="495"/>
                    <a:pt x="213" y="525"/>
                  </a:cubicBezTo>
                  <a:cubicBezTo>
                    <a:pt x="246" y="538"/>
                    <a:pt x="278" y="544"/>
                    <a:pt x="310" y="544"/>
                  </a:cubicBezTo>
                  <a:cubicBezTo>
                    <a:pt x="426" y="544"/>
                    <a:pt x="530" y="462"/>
                    <a:pt x="578" y="343"/>
                  </a:cubicBezTo>
                  <a:cubicBezTo>
                    <a:pt x="609" y="191"/>
                    <a:pt x="517" y="39"/>
                    <a:pt x="365" y="8"/>
                  </a:cubicBezTo>
                  <a:cubicBezTo>
                    <a:pt x="340" y="3"/>
                    <a:pt x="315" y="1"/>
                    <a:pt x="29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2" name="Google Shape;632;p31"/>
            <p:cNvSpPr/>
            <p:nvPr/>
          </p:nvSpPr>
          <p:spPr>
            <a:xfrm>
              <a:off x="1052025" y="3760550"/>
              <a:ext cx="72200" cy="124650"/>
            </a:xfrm>
            <a:custGeom>
              <a:avLst/>
              <a:gdLst/>
              <a:ahLst/>
              <a:cxnLst/>
              <a:rect l="l" t="t" r="r" b="b"/>
              <a:pathLst>
                <a:path w="2888" h="4986" extrusionOk="0">
                  <a:moveTo>
                    <a:pt x="2705" y="1"/>
                  </a:moveTo>
                  <a:lnTo>
                    <a:pt x="1672" y="4408"/>
                  </a:lnTo>
                  <a:lnTo>
                    <a:pt x="152" y="153"/>
                  </a:lnTo>
                  <a:lnTo>
                    <a:pt x="0" y="183"/>
                  </a:lnTo>
                  <a:lnTo>
                    <a:pt x="1702" y="4985"/>
                  </a:lnTo>
                  <a:lnTo>
                    <a:pt x="2888" y="31"/>
                  </a:lnTo>
                  <a:lnTo>
                    <a:pt x="2705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3" name="Google Shape;633;p31"/>
            <p:cNvSpPr/>
            <p:nvPr/>
          </p:nvSpPr>
          <p:spPr>
            <a:xfrm>
              <a:off x="1084700" y="3741550"/>
              <a:ext cx="10650" cy="136800"/>
            </a:xfrm>
            <a:custGeom>
              <a:avLst/>
              <a:gdLst/>
              <a:ahLst/>
              <a:cxnLst/>
              <a:rect l="l" t="t" r="r" b="b"/>
              <a:pathLst>
                <a:path w="426" h="5472" extrusionOk="0">
                  <a:moveTo>
                    <a:pt x="0" y="1"/>
                  </a:moveTo>
                  <a:lnTo>
                    <a:pt x="274" y="5472"/>
                  </a:lnTo>
                  <a:lnTo>
                    <a:pt x="426" y="5472"/>
                  </a:lnTo>
                  <a:lnTo>
                    <a:pt x="152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4" name="Google Shape;634;p31"/>
            <p:cNvSpPr/>
            <p:nvPr/>
          </p:nvSpPr>
          <p:spPr>
            <a:xfrm>
              <a:off x="1079375" y="3730150"/>
              <a:ext cx="14450" cy="14475"/>
            </a:xfrm>
            <a:custGeom>
              <a:avLst/>
              <a:gdLst/>
              <a:ahLst/>
              <a:cxnLst/>
              <a:rect l="l" t="t" r="r" b="b"/>
              <a:pathLst>
                <a:path w="578" h="579" extrusionOk="0">
                  <a:moveTo>
                    <a:pt x="274" y="1"/>
                  </a:moveTo>
                  <a:cubicBezTo>
                    <a:pt x="122" y="1"/>
                    <a:pt x="0" y="153"/>
                    <a:pt x="0" y="305"/>
                  </a:cubicBezTo>
                  <a:cubicBezTo>
                    <a:pt x="0" y="457"/>
                    <a:pt x="152" y="578"/>
                    <a:pt x="304" y="578"/>
                  </a:cubicBezTo>
                  <a:cubicBezTo>
                    <a:pt x="456" y="578"/>
                    <a:pt x="578" y="426"/>
                    <a:pt x="578" y="274"/>
                  </a:cubicBezTo>
                  <a:cubicBezTo>
                    <a:pt x="578" y="122"/>
                    <a:pt x="426" y="1"/>
                    <a:pt x="27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5" name="Google Shape;635;p31"/>
            <p:cNvSpPr/>
            <p:nvPr/>
          </p:nvSpPr>
          <p:spPr>
            <a:xfrm>
              <a:off x="1045175" y="3754475"/>
              <a:ext cx="15225" cy="14450"/>
            </a:xfrm>
            <a:custGeom>
              <a:avLst/>
              <a:gdLst/>
              <a:ahLst/>
              <a:cxnLst/>
              <a:rect l="l" t="t" r="r" b="b"/>
              <a:pathLst>
                <a:path w="609" h="578" extrusionOk="0">
                  <a:moveTo>
                    <a:pt x="305" y="0"/>
                  </a:moveTo>
                  <a:cubicBezTo>
                    <a:pt x="153" y="0"/>
                    <a:pt x="1" y="152"/>
                    <a:pt x="31" y="304"/>
                  </a:cubicBezTo>
                  <a:cubicBezTo>
                    <a:pt x="31" y="456"/>
                    <a:pt x="183" y="578"/>
                    <a:pt x="335" y="578"/>
                  </a:cubicBezTo>
                  <a:cubicBezTo>
                    <a:pt x="487" y="578"/>
                    <a:pt x="609" y="426"/>
                    <a:pt x="609" y="274"/>
                  </a:cubicBezTo>
                  <a:cubicBezTo>
                    <a:pt x="609" y="122"/>
                    <a:pt x="457" y="0"/>
                    <a:pt x="30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6" name="Google Shape;636;p31"/>
            <p:cNvSpPr/>
            <p:nvPr/>
          </p:nvSpPr>
          <p:spPr>
            <a:xfrm>
              <a:off x="1115850" y="3750675"/>
              <a:ext cx="13700" cy="14450"/>
            </a:xfrm>
            <a:custGeom>
              <a:avLst/>
              <a:gdLst/>
              <a:ahLst/>
              <a:cxnLst/>
              <a:rect l="l" t="t" r="r" b="b"/>
              <a:pathLst>
                <a:path w="548" h="578" extrusionOk="0">
                  <a:moveTo>
                    <a:pt x="244" y="0"/>
                  </a:moveTo>
                  <a:cubicBezTo>
                    <a:pt x="92" y="61"/>
                    <a:pt x="0" y="152"/>
                    <a:pt x="0" y="304"/>
                  </a:cubicBezTo>
                  <a:cubicBezTo>
                    <a:pt x="0" y="456"/>
                    <a:pt x="152" y="578"/>
                    <a:pt x="304" y="578"/>
                  </a:cubicBezTo>
                  <a:cubicBezTo>
                    <a:pt x="456" y="578"/>
                    <a:pt x="548" y="426"/>
                    <a:pt x="548" y="274"/>
                  </a:cubicBezTo>
                  <a:cubicBezTo>
                    <a:pt x="548" y="122"/>
                    <a:pt x="396" y="0"/>
                    <a:pt x="24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7" name="Google Shape;637;p31"/>
            <p:cNvSpPr/>
            <p:nvPr/>
          </p:nvSpPr>
          <p:spPr>
            <a:xfrm>
              <a:off x="1085450" y="3802350"/>
              <a:ext cx="126175" cy="76775"/>
            </a:xfrm>
            <a:custGeom>
              <a:avLst/>
              <a:gdLst/>
              <a:ahLst/>
              <a:cxnLst/>
              <a:rect l="l" t="t" r="r" b="b"/>
              <a:pathLst>
                <a:path w="5047" h="3071" extrusionOk="0">
                  <a:moveTo>
                    <a:pt x="4013" y="0"/>
                  </a:moveTo>
                  <a:lnTo>
                    <a:pt x="1" y="3070"/>
                  </a:lnTo>
                  <a:lnTo>
                    <a:pt x="5046" y="2706"/>
                  </a:lnTo>
                  <a:lnTo>
                    <a:pt x="5046" y="2493"/>
                  </a:lnTo>
                  <a:lnTo>
                    <a:pt x="548" y="2888"/>
                  </a:lnTo>
                  <a:lnTo>
                    <a:pt x="548" y="2888"/>
                  </a:lnTo>
                  <a:lnTo>
                    <a:pt x="4134" y="152"/>
                  </a:lnTo>
                  <a:lnTo>
                    <a:pt x="401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8" name="Google Shape;638;p31"/>
            <p:cNvSpPr/>
            <p:nvPr/>
          </p:nvSpPr>
          <p:spPr>
            <a:xfrm>
              <a:off x="1091525" y="3825150"/>
              <a:ext cx="129225" cy="52450"/>
            </a:xfrm>
            <a:custGeom>
              <a:avLst/>
              <a:gdLst/>
              <a:ahLst/>
              <a:cxnLst/>
              <a:rect l="l" t="t" r="r" b="b"/>
              <a:pathLst>
                <a:path w="5169" h="2098" extrusionOk="0">
                  <a:moveTo>
                    <a:pt x="5107" y="0"/>
                  </a:moveTo>
                  <a:lnTo>
                    <a:pt x="1" y="1945"/>
                  </a:lnTo>
                  <a:lnTo>
                    <a:pt x="62" y="2097"/>
                  </a:lnTo>
                  <a:lnTo>
                    <a:pt x="5168" y="152"/>
                  </a:lnTo>
                  <a:lnTo>
                    <a:pt x="5107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9" name="Google Shape;639;p31"/>
            <p:cNvSpPr/>
            <p:nvPr/>
          </p:nvSpPr>
          <p:spPr>
            <a:xfrm>
              <a:off x="1215400" y="3818925"/>
              <a:ext cx="16750" cy="14425"/>
            </a:xfrm>
            <a:custGeom>
              <a:avLst/>
              <a:gdLst/>
              <a:ahLst/>
              <a:cxnLst/>
              <a:rect l="l" t="t" r="r" b="b"/>
              <a:pathLst>
                <a:path w="670" h="577" extrusionOk="0">
                  <a:moveTo>
                    <a:pt x="274" y="0"/>
                  </a:moveTo>
                  <a:cubicBezTo>
                    <a:pt x="254" y="0"/>
                    <a:pt x="233" y="2"/>
                    <a:pt x="213" y="6"/>
                  </a:cubicBezTo>
                  <a:cubicBezTo>
                    <a:pt x="61" y="67"/>
                    <a:pt x="0" y="249"/>
                    <a:pt x="61" y="401"/>
                  </a:cubicBezTo>
                  <a:cubicBezTo>
                    <a:pt x="84" y="514"/>
                    <a:pt x="206" y="576"/>
                    <a:pt x="330" y="576"/>
                  </a:cubicBezTo>
                  <a:cubicBezTo>
                    <a:pt x="374" y="576"/>
                    <a:pt x="417" y="569"/>
                    <a:pt x="456" y="553"/>
                  </a:cubicBezTo>
                  <a:cubicBezTo>
                    <a:pt x="608" y="492"/>
                    <a:pt x="669" y="310"/>
                    <a:pt x="608" y="158"/>
                  </a:cubicBezTo>
                  <a:cubicBezTo>
                    <a:pt x="529" y="79"/>
                    <a:pt x="405" y="0"/>
                    <a:pt x="27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0" name="Google Shape;640;p31"/>
            <p:cNvSpPr/>
            <p:nvPr/>
          </p:nvSpPr>
          <p:spPr>
            <a:xfrm>
              <a:off x="1181200" y="3794925"/>
              <a:ext cx="16750" cy="14450"/>
            </a:xfrm>
            <a:custGeom>
              <a:avLst/>
              <a:gdLst/>
              <a:ahLst/>
              <a:cxnLst/>
              <a:rect l="l" t="t" r="r" b="b"/>
              <a:pathLst>
                <a:path w="670" h="578" extrusionOk="0">
                  <a:moveTo>
                    <a:pt x="330" y="0"/>
                  </a:moveTo>
                  <a:cubicBezTo>
                    <a:pt x="292" y="0"/>
                    <a:pt x="253" y="8"/>
                    <a:pt x="213" y="24"/>
                  </a:cubicBezTo>
                  <a:cubicBezTo>
                    <a:pt x="61" y="54"/>
                    <a:pt x="0" y="267"/>
                    <a:pt x="61" y="419"/>
                  </a:cubicBezTo>
                  <a:cubicBezTo>
                    <a:pt x="105" y="506"/>
                    <a:pt x="211" y="578"/>
                    <a:pt x="323" y="578"/>
                  </a:cubicBezTo>
                  <a:cubicBezTo>
                    <a:pt x="368" y="578"/>
                    <a:pt x="413" y="566"/>
                    <a:pt x="456" y="540"/>
                  </a:cubicBezTo>
                  <a:cubicBezTo>
                    <a:pt x="608" y="510"/>
                    <a:pt x="669" y="328"/>
                    <a:pt x="608" y="176"/>
                  </a:cubicBezTo>
                  <a:cubicBezTo>
                    <a:pt x="541" y="63"/>
                    <a:pt x="440" y="0"/>
                    <a:pt x="33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1" name="Google Shape;641;p31"/>
            <p:cNvSpPr/>
            <p:nvPr/>
          </p:nvSpPr>
          <p:spPr>
            <a:xfrm>
              <a:off x="1205525" y="3860275"/>
              <a:ext cx="17500" cy="14875"/>
            </a:xfrm>
            <a:custGeom>
              <a:avLst/>
              <a:gdLst/>
              <a:ahLst/>
              <a:cxnLst/>
              <a:rect l="l" t="t" r="r" b="b"/>
              <a:pathLst>
                <a:path w="700" h="595" extrusionOk="0">
                  <a:moveTo>
                    <a:pt x="364" y="0"/>
                  </a:moveTo>
                  <a:cubicBezTo>
                    <a:pt x="324" y="0"/>
                    <a:pt x="283" y="8"/>
                    <a:pt x="243" y="24"/>
                  </a:cubicBezTo>
                  <a:cubicBezTo>
                    <a:pt x="91" y="85"/>
                    <a:pt x="0" y="267"/>
                    <a:pt x="91" y="419"/>
                  </a:cubicBezTo>
                  <a:cubicBezTo>
                    <a:pt x="114" y="532"/>
                    <a:pt x="220" y="594"/>
                    <a:pt x="335" y="594"/>
                  </a:cubicBezTo>
                  <a:cubicBezTo>
                    <a:pt x="376" y="594"/>
                    <a:pt x="417" y="587"/>
                    <a:pt x="456" y="571"/>
                  </a:cubicBezTo>
                  <a:cubicBezTo>
                    <a:pt x="608" y="540"/>
                    <a:pt x="699" y="328"/>
                    <a:pt x="608" y="176"/>
                  </a:cubicBezTo>
                  <a:cubicBezTo>
                    <a:pt x="586" y="63"/>
                    <a:pt x="479" y="0"/>
                    <a:pt x="36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2" name="Google Shape;642;p31"/>
            <p:cNvSpPr/>
            <p:nvPr/>
          </p:nvSpPr>
          <p:spPr>
            <a:xfrm>
              <a:off x="1087725" y="3868450"/>
              <a:ext cx="104900" cy="117825"/>
            </a:xfrm>
            <a:custGeom>
              <a:avLst/>
              <a:gdLst/>
              <a:ahLst/>
              <a:cxnLst/>
              <a:rect l="l" t="t" r="r" b="b"/>
              <a:pathLst>
                <a:path w="4196" h="4713" extrusionOk="0">
                  <a:moveTo>
                    <a:pt x="1" y="1"/>
                  </a:moveTo>
                  <a:lnTo>
                    <a:pt x="1946" y="4712"/>
                  </a:lnTo>
                  <a:lnTo>
                    <a:pt x="2098" y="4651"/>
                  </a:lnTo>
                  <a:lnTo>
                    <a:pt x="396" y="457"/>
                  </a:lnTo>
                  <a:lnTo>
                    <a:pt x="4074" y="3040"/>
                  </a:lnTo>
                  <a:lnTo>
                    <a:pt x="4195" y="288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3" name="Google Shape;643;p31"/>
            <p:cNvSpPr/>
            <p:nvPr/>
          </p:nvSpPr>
          <p:spPr>
            <a:xfrm>
              <a:off x="1090775" y="3873775"/>
              <a:ext cx="88925" cy="108700"/>
            </a:xfrm>
            <a:custGeom>
              <a:avLst/>
              <a:gdLst/>
              <a:ahLst/>
              <a:cxnLst/>
              <a:rect l="l" t="t" r="r" b="b"/>
              <a:pathLst>
                <a:path w="3557" h="4348" extrusionOk="0">
                  <a:moveTo>
                    <a:pt x="122" y="0"/>
                  </a:moveTo>
                  <a:lnTo>
                    <a:pt x="0" y="92"/>
                  </a:lnTo>
                  <a:lnTo>
                    <a:pt x="3435" y="4347"/>
                  </a:lnTo>
                  <a:lnTo>
                    <a:pt x="3557" y="4256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4" name="Google Shape;644;p31"/>
            <p:cNvSpPr/>
            <p:nvPr/>
          </p:nvSpPr>
          <p:spPr>
            <a:xfrm>
              <a:off x="1172850" y="3977325"/>
              <a:ext cx="15975" cy="13925"/>
            </a:xfrm>
            <a:custGeom>
              <a:avLst/>
              <a:gdLst/>
              <a:ahLst/>
              <a:cxnLst/>
              <a:rect l="l" t="t" r="r" b="b"/>
              <a:pathLst>
                <a:path w="639" h="557" extrusionOk="0">
                  <a:moveTo>
                    <a:pt x="328" y="0"/>
                  </a:moveTo>
                  <a:cubicBezTo>
                    <a:pt x="272" y="0"/>
                    <a:pt x="212" y="17"/>
                    <a:pt x="152" y="53"/>
                  </a:cubicBezTo>
                  <a:cubicBezTo>
                    <a:pt x="31" y="175"/>
                    <a:pt x="0" y="327"/>
                    <a:pt x="91" y="448"/>
                  </a:cubicBezTo>
                  <a:cubicBezTo>
                    <a:pt x="160" y="516"/>
                    <a:pt x="237" y="556"/>
                    <a:pt x="314" y="556"/>
                  </a:cubicBezTo>
                  <a:cubicBezTo>
                    <a:pt x="374" y="556"/>
                    <a:pt x="433" y="532"/>
                    <a:pt x="486" y="479"/>
                  </a:cubicBezTo>
                  <a:cubicBezTo>
                    <a:pt x="638" y="418"/>
                    <a:pt x="638" y="205"/>
                    <a:pt x="547" y="114"/>
                  </a:cubicBezTo>
                  <a:cubicBezTo>
                    <a:pt x="492" y="40"/>
                    <a:pt x="415" y="0"/>
                    <a:pt x="32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5" name="Google Shape;645;p31"/>
            <p:cNvSpPr/>
            <p:nvPr/>
          </p:nvSpPr>
          <p:spPr>
            <a:xfrm>
              <a:off x="1185750" y="3937200"/>
              <a:ext cx="16000" cy="13925"/>
            </a:xfrm>
            <a:custGeom>
              <a:avLst/>
              <a:gdLst/>
              <a:ahLst/>
              <a:cxnLst/>
              <a:rect l="l" t="t" r="r" b="b"/>
              <a:pathLst>
                <a:path w="640" h="557" extrusionOk="0">
                  <a:moveTo>
                    <a:pt x="325" y="0"/>
                  </a:moveTo>
                  <a:cubicBezTo>
                    <a:pt x="265" y="0"/>
                    <a:pt x="206" y="24"/>
                    <a:pt x="153" y="78"/>
                  </a:cubicBezTo>
                  <a:cubicBezTo>
                    <a:pt x="31" y="199"/>
                    <a:pt x="1" y="351"/>
                    <a:pt x="122" y="442"/>
                  </a:cubicBezTo>
                  <a:cubicBezTo>
                    <a:pt x="196" y="516"/>
                    <a:pt x="281" y="556"/>
                    <a:pt x="357" y="556"/>
                  </a:cubicBezTo>
                  <a:cubicBezTo>
                    <a:pt x="406" y="556"/>
                    <a:pt x="451" y="539"/>
                    <a:pt x="487" y="503"/>
                  </a:cubicBezTo>
                  <a:cubicBezTo>
                    <a:pt x="609" y="412"/>
                    <a:pt x="639" y="229"/>
                    <a:pt x="548" y="108"/>
                  </a:cubicBezTo>
                  <a:cubicBezTo>
                    <a:pt x="480" y="40"/>
                    <a:pt x="402" y="0"/>
                    <a:pt x="32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6" name="Google Shape;646;p31"/>
            <p:cNvSpPr/>
            <p:nvPr/>
          </p:nvSpPr>
          <p:spPr>
            <a:xfrm>
              <a:off x="1131050" y="3981125"/>
              <a:ext cx="15975" cy="13900"/>
            </a:xfrm>
            <a:custGeom>
              <a:avLst/>
              <a:gdLst/>
              <a:ahLst/>
              <a:cxnLst/>
              <a:rect l="l" t="t" r="r" b="b"/>
              <a:pathLst>
                <a:path w="639" h="556" extrusionOk="0">
                  <a:moveTo>
                    <a:pt x="328" y="0"/>
                  </a:moveTo>
                  <a:cubicBezTo>
                    <a:pt x="272" y="0"/>
                    <a:pt x="212" y="17"/>
                    <a:pt x="152" y="53"/>
                  </a:cubicBezTo>
                  <a:cubicBezTo>
                    <a:pt x="31" y="175"/>
                    <a:pt x="0" y="327"/>
                    <a:pt x="92" y="448"/>
                  </a:cubicBezTo>
                  <a:cubicBezTo>
                    <a:pt x="160" y="516"/>
                    <a:pt x="238" y="556"/>
                    <a:pt x="314" y="556"/>
                  </a:cubicBezTo>
                  <a:cubicBezTo>
                    <a:pt x="374" y="556"/>
                    <a:pt x="433" y="532"/>
                    <a:pt x="487" y="479"/>
                  </a:cubicBezTo>
                  <a:cubicBezTo>
                    <a:pt x="639" y="418"/>
                    <a:pt x="639" y="205"/>
                    <a:pt x="547" y="114"/>
                  </a:cubicBezTo>
                  <a:cubicBezTo>
                    <a:pt x="492" y="40"/>
                    <a:pt x="415" y="0"/>
                    <a:pt x="32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7" name="Google Shape;647;p31"/>
            <p:cNvSpPr/>
            <p:nvPr/>
          </p:nvSpPr>
          <p:spPr>
            <a:xfrm>
              <a:off x="1020850" y="3808375"/>
              <a:ext cx="148975" cy="130825"/>
            </a:xfrm>
            <a:custGeom>
              <a:avLst/>
              <a:gdLst/>
              <a:ahLst/>
              <a:cxnLst/>
              <a:rect l="l" t="t" r="r" b="b"/>
              <a:pathLst>
                <a:path w="5959" h="5233" extrusionOk="0">
                  <a:moveTo>
                    <a:pt x="2975" y="0"/>
                  </a:moveTo>
                  <a:cubicBezTo>
                    <a:pt x="2124" y="0"/>
                    <a:pt x="1292" y="417"/>
                    <a:pt x="791" y="1188"/>
                  </a:cubicBezTo>
                  <a:cubicBezTo>
                    <a:pt x="1" y="2404"/>
                    <a:pt x="335" y="4015"/>
                    <a:pt x="1551" y="4805"/>
                  </a:cubicBezTo>
                  <a:cubicBezTo>
                    <a:pt x="1996" y="5094"/>
                    <a:pt x="2490" y="5233"/>
                    <a:pt x="2977" y="5233"/>
                  </a:cubicBezTo>
                  <a:cubicBezTo>
                    <a:pt x="3822" y="5233"/>
                    <a:pt x="4648" y="4816"/>
                    <a:pt x="5168" y="4045"/>
                  </a:cubicBezTo>
                  <a:cubicBezTo>
                    <a:pt x="5959" y="2829"/>
                    <a:pt x="5624" y="1249"/>
                    <a:pt x="4408" y="428"/>
                  </a:cubicBezTo>
                  <a:cubicBezTo>
                    <a:pt x="3964" y="139"/>
                    <a:pt x="3466" y="0"/>
                    <a:pt x="297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8" name="Google Shape;648;p31"/>
            <p:cNvSpPr/>
            <p:nvPr/>
          </p:nvSpPr>
          <p:spPr>
            <a:xfrm>
              <a:off x="1053550" y="3835800"/>
              <a:ext cx="85125" cy="74450"/>
            </a:xfrm>
            <a:custGeom>
              <a:avLst/>
              <a:gdLst/>
              <a:ahLst/>
              <a:cxnLst/>
              <a:rect l="l" t="t" r="r" b="b"/>
              <a:pathLst>
                <a:path w="3405" h="2978" extrusionOk="0">
                  <a:moveTo>
                    <a:pt x="1712" y="1"/>
                  </a:moveTo>
                  <a:cubicBezTo>
                    <a:pt x="1224" y="1"/>
                    <a:pt x="747" y="242"/>
                    <a:pt x="456" y="668"/>
                  </a:cubicBezTo>
                  <a:cubicBezTo>
                    <a:pt x="0" y="1368"/>
                    <a:pt x="213" y="2279"/>
                    <a:pt x="881" y="2735"/>
                  </a:cubicBezTo>
                  <a:cubicBezTo>
                    <a:pt x="1134" y="2900"/>
                    <a:pt x="1415" y="2978"/>
                    <a:pt x="1692" y="2978"/>
                  </a:cubicBezTo>
                  <a:cubicBezTo>
                    <a:pt x="2181" y="2978"/>
                    <a:pt x="2657" y="2737"/>
                    <a:pt x="2948" y="2310"/>
                  </a:cubicBezTo>
                  <a:cubicBezTo>
                    <a:pt x="3404" y="1611"/>
                    <a:pt x="3192" y="699"/>
                    <a:pt x="2523" y="243"/>
                  </a:cubicBezTo>
                  <a:cubicBezTo>
                    <a:pt x="2270" y="78"/>
                    <a:pt x="1989" y="1"/>
                    <a:pt x="171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649" name="Google Shape;649;p31"/>
          <p:cNvGrpSpPr/>
          <p:nvPr/>
        </p:nvGrpSpPr>
        <p:grpSpPr>
          <a:xfrm>
            <a:off x="3973342" y="5281967"/>
            <a:ext cx="1959289" cy="820700"/>
            <a:chOff x="3712938" y="3988463"/>
            <a:chExt cx="1808575" cy="615525"/>
          </a:xfrm>
        </p:grpSpPr>
        <p:grpSp>
          <p:nvGrpSpPr>
            <p:cNvPr id="650" name="Google Shape;650;p31"/>
            <p:cNvGrpSpPr/>
            <p:nvPr/>
          </p:nvGrpSpPr>
          <p:grpSpPr>
            <a:xfrm rot="-5400000">
              <a:off x="5225125" y="4197425"/>
              <a:ext cx="395175" cy="197600"/>
              <a:chOff x="8145025" y="1716488"/>
              <a:chExt cx="395175" cy="197600"/>
            </a:xfrm>
          </p:grpSpPr>
          <p:sp>
            <p:nvSpPr>
              <p:cNvPr id="651" name="Google Shape;651;p31"/>
              <p:cNvSpPr/>
              <p:nvPr/>
            </p:nvSpPr>
            <p:spPr>
              <a:xfrm>
                <a:off x="8145025" y="1716488"/>
                <a:ext cx="197600" cy="197600"/>
              </a:xfrm>
              <a:custGeom>
                <a:avLst/>
                <a:gdLst/>
                <a:ahLst/>
                <a:cxnLst/>
                <a:rect l="l" t="t" r="r" b="b"/>
                <a:pathLst>
                  <a:path w="7904" h="7904" extrusionOk="0">
                    <a:moveTo>
                      <a:pt x="3952" y="0"/>
                    </a:moveTo>
                    <a:cubicBezTo>
                      <a:pt x="1794" y="0"/>
                      <a:pt x="0" y="1794"/>
                      <a:pt x="0" y="3952"/>
                    </a:cubicBezTo>
                    <a:cubicBezTo>
                      <a:pt x="0" y="6110"/>
                      <a:pt x="1794" y="7903"/>
                      <a:pt x="3952" y="7903"/>
                    </a:cubicBezTo>
                    <a:cubicBezTo>
                      <a:pt x="6140" y="7903"/>
                      <a:pt x="7903" y="6110"/>
                      <a:pt x="7903" y="3952"/>
                    </a:cubicBezTo>
                    <a:cubicBezTo>
                      <a:pt x="7903" y="1794"/>
                      <a:pt x="6140" y="0"/>
                      <a:pt x="395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52" name="Google Shape;652;p31"/>
              <p:cNvSpPr/>
              <p:nvPr/>
            </p:nvSpPr>
            <p:spPr>
              <a:xfrm>
                <a:off x="8342600" y="1716488"/>
                <a:ext cx="197600" cy="197600"/>
              </a:xfrm>
              <a:custGeom>
                <a:avLst/>
                <a:gdLst/>
                <a:ahLst/>
                <a:cxnLst/>
                <a:rect l="l" t="t" r="r" b="b"/>
                <a:pathLst>
                  <a:path w="7904" h="7904" extrusionOk="0">
                    <a:moveTo>
                      <a:pt x="3952" y="0"/>
                    </a:moveTo>
                    <a:cubicBezTo>
                      <a:pt x="1794" y="0"/>
                      <a:pt x="0" y="1794"/>
                      <a:pt x="0" y="3952"/>
                    </a:cubicBezTo>
                    <a:cubicBezTo>
                      <a:pt x="0" y="6110"/>
                      <a:pt x="1794" y="7903"/>
                      <a:pt x="3952" y="7903"/>
                    </a:cubicBezTo>
                    <a:cubicBezTo>
                      <a:pt x="6140" y="7903"/>
                      <a:pt x="7903" y="6110"/>
                      <a:pt x="7903" y="3952"/>
                    </a:cubicBezTo>
                    <a:cubicBezTo>
                      <a:pt x="7903" y="1794"/>
                      <a:pt x="6140" y="0"/>
                      <a:pt x="395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653" name="Google Shape;653;p31"/>
            <p:cNvGrpSpPr/>
            <p:nvPr/>
          </p:nvGrpSpPr>
          <p:grpSpPr>
            <a:xfrm rot="-5400000">
              <a:off x="4264238" y="3437163"/>
              <a:ext cx="615525" cy="1718125"/>
              <a:chOff x="8034850" y="1712688"/>
              <a:chExt cx="615525" cy="1718125"/>
            </a:xfrm>
          </p:grpSpPr>
          <p:sp>
            <p:nvSpPr>
              <p:cNvPr id="654" name="Google Shape;654;p31"/>
              <p:cNvSpPr/>
              <p:nvPr/>
            </p:nvSpPr>
            <p:spPr>
              <a:xfrm>
                <a:off x="8035600" y="3229038"/>
                <a:ext cx="2188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8755" h="7900" extrusionOk="0">
                    <a:moveTo>
                      <a:pt x="4379" y="1"/>
                    </a:moveTo>
                    <a:cubicBezTo>
                      <a:pt x="3315" y="1"/>
                      <a:pt x="2259" y="429"/>
                      <a:pt x="1490" y="1262"/>
                    </a:cubicBezTo>
                    <a:cubicBezTo>
                      <a:pt x="1" y="2873"/>
                      <a:pt x="92" y="5396"/>
                      <a:pt x="1703" y="6855"/>
                    </a:cubicBezTo>
                    <a:cubicBezTo>
                      <a:pt x="2461" y="7556"/>
                      <a:pt x="3414" y="7900"/>
                      <a:pt x="4366" y="7900"/>
                    </a:cubicBezTo>
                    <a:cubicBezTo>
                      <a:pt x="5437" y="7900"/>
                      <a:pt x="6507" y="7464"/>
                      <a:pt x="7295" y="6612"/>
                    </a:cubicBezTo>
                    <a:cubicBezTo>
                      <a:pt x="8754" y="5031"/>
                      <a:pt x="8663" y="2508"/>
                      <a:pt x="7052" y="1049"/>
                    </a:cubicBezTo>
                    <a:cubicBezTo>
                      <a:pt x="6291" y="345"/>
                      <a:pt x="5332" y="1"/>
                      <a:pt x="437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55" name="Google Shape;655;p31"/>
              <p:cNvSpPr/>
              <p:nvPr/>
            </p:nvSpPr>
            <p:spPr>
              <a:xfrm>
                <a:off x="8042450" y="3225613"/>
                <a:ext cx="205175" cy="205200"/>
              </a:xfrm>
              <a:custGeom>
                <a:avLst/>
                <a:gdLst/>
                <a:ahLst/>
                <a:cxnLst/>
                <a:rect l="l" t="t" r="r" b="b"/>
                <a:pathLst>
                  <a:path w="8207" h="8208" extrusionOk="0">
                    <a:moveTo>
                      <a:pt x="4103" y="305"/>
                    </a:moveTo>
                    <a:cubicBezTo>
                      <a:pt x="6201" y="305"/>
                      <a:pt x="7903" y="1977"/>
                      <a:pt x="7903" y="4104"/>
                    </a:cubicBezTo>
                    <a:cubicBezTo>
                      <a:pt x="7903" y="6201"/>
                      <a:pt x="6201" y="7904"/>
                      <a:pt x="4103" y="7904"/>
                    </a:cubicBezTo>
                    <a:cubicBezTo>
                      <a:pt x="2037" y="7904"/>
                      <a:pt x="304" y="6201"/>
                      <a:pt x="304" y="4104"/>
                    </a:cubicBezTo>
                    <a:cubicBezTo>
                      <a:pt x="304" y="2007"/>
                      <a:pt x="2037" y="305"/>
                      <a:pt x="4103" y="305"/>
                    </a:cubicBezTo>
                    <a:close/>
                    <a:moveTo>
                      <a:pt x="4103" y="1"/>
                    </a:moveTo>
                    <a:cubicBezTo>
                      <a:pt x="1824" y="1"/>
                      <a:pt x="0" y="1825"/>
                      <a:pt x="0" y="4104"/>
                    </a:cubicBezTo>
                    <a:cubicBezTo>
                      <a:pt x="0" y="6384"/>
                      <a:pt x="1824" y="8208"/>
                      <a:pt x="4103" y="8208"/>
                    </a:cubicBezTo>
                    <a:cubicBezTo>
                      <a:pt x="6353" y="8208"/>
                      <a:pt x="8207" y="6353"/>
                      <a:pt x="8207" y="4104"/>
                    </a:cubicBezTo>
                    <a:cubicBezTo>
                      <a:pt x="8207" y="1825"/>
                      <a:pt x="6383" y="1"/>
                      <a:pt x="410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56" name="Google Shape;656;p31"/>
              <p:cNvSpPr/>
              <p:nvPr/>
            </p:nvSpPr>
            <p:spPr>
              <a:xfrm>
                <a:off x="8233925" y="3229513"/>
                <a:ext cx="218125" cy="197425"/>
              </a:xfrm>
              <a:custGeom>
                <a:avLst/>
                <a:gdLst/>
                <a:ahLst/>
                <a:cxnLst/>
                <a:rect l="l" t="t" r="r" b="b"/>
                <a:pathLst>
                  <a:path w="8725" h="7897" extrusionOk="0">
                    <a:moveTo>
                      <a:pt x="4360" y="0"/>
                    </a:moveTo>
                    <a:cubicBezTo>
                      <a:pt x="3368" y="0"/>
                      <a:pt x="2375" y="373"/>
                      <a:pt x="1612" y="1121"/>
                    </a:cubicBezTo>
                    <a:cubicBezTo>
                      <a:pt x="31" y="2641"/>
                      <a:pt x="1" y="5134"/>
                      <a:pt x="1521" y="6714"/>
                    </a:cubicBezTo>
                    <a:cubicBezTo>
                      <a:pt x="2307" y="7501"/>
                      <a:pt x="3336" y="7896"/>
                      <a:pt x="4362" y="7896"/>
                    </a:cubicBezTo>
                    <a:cubicBezTo>
                      <a:pt x="5358" y="7896"/>
                      <a:pt x="6350" y="7524"/>
                      <a:pt x="7113" y="6775"/>
                    </a:cubicBezTo>
                    <a:cubicBezTo>
                      <a:pt x="8694" y="5255"/>
                      <a:pt x="8724" y="2732"/>
                      <a:pt x="7174" y="1182"/>
                    </a:cubicBezTo>
                    <a:cubicBezTo>
                      <a:pt x="6403" y="396"/>
                      <a:pt x="5381" y="0"/>
                      <a:pt x="436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57" name="Google Shape;657;p31"/>
              <p:cNvSpPr/>
              <p:nvPr/>
            </p:nvSpPr>
            <p:spPr>
              <a:xfrm>
                <a:off x="8240000" y="3225613"/>
                <a:ext cx="205200" cy="205200"/>
              </a:xfrm>
              <a:custGeom>
                <a:avLst/>
                <a:gdLst/>
                <a:ahLst/>
                <a:cxnLst/>
                <a:rect l="l" t="t" r="r" b="b"/>
                <a:pathLst>
                  <a:path w="8208" h="8208" extrusionOk="0">
                    <a:moveTo>
                      <a:pt x="4104" y="305"/>
                    </a:moveTo>
                    <a:cubicBezTo>
                      <a:pt x="6202" y="305"/>
                      <a:pt x="7904" y="1977"/>
                      <a:pt x="7904" y="4104"/>
                    </a:cubicBezTo>
                    <a:cubicBezTo>
                      <a:pt x="7904" y="6201"/>
                      <a:pt x="6202" y="7904"/>
                      <a:pt x="4104" y="7904"/>
                    </a:cubicBezTo>
                    <a:cubicBezTo>
                      <a:pt x="2037" y="7904"/>
                      <a:pt x="305" y="6201"/>
                      <a:pt x="305" y="4104"/>
                    </a:cubicBezTo>
                    <a:cubicBezTo>
                      <a:pt x="305" y="2007"/>
                      <a:pt x="2037" y="305"/>
                      <a:pt x="4104" y="305"/>
                    </a:cubicBezTo>
                    <a:close/>
                    <a:moveTo>
                      <a:pt x="4104" y="1"/>
                    </a:moveTo>
                    <a:cubicBezTo>
                      <a:pt x="1825" y="1"/>
                      <a:pt x="1" y="1825"/>
                      <a:pt x="1" y="4104"/>
                    </a:cubicBezTo>
                    <a:cubicBezTo>
                      <a:pt x="1" y="6384"/>
                      <a:pt x="1825" y="8208"/>
                      <a:pt x="4104" y="8208"/>
                    </a:cubicBezTo>
                    <a:cubicBezTo>
                      <a:pt x="6354" y="8208"/>
                      <a:pt x="8208" y="6353"/>
                      <a:pt x="8208" y="4104"/>
                    </a:cubicBezTo>
                    <a:cubicBezTo>
                      <a:pt x="8208" y="1825"/>
                      <a:pt x="6384" y="1"/>
                      <a:pt x="410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58" name="Google Shape;658;p31"/>
              <p:cNvSpPr/>
              <p:nvPr/>
            </p:nvSpPr>
            <p:spPr>
              <a:xfrm>
                <a:off x="8430750" y="3229363"/>
                <a:ext cx="219625" cy="197650"/>
              </a:xfrm>
              <a:custGeom>
                <a:avLst/>
                <a:gdLst/>
                <a:ahLst/>
                <a:cxnLst/>
                <a:rect l="l" t="t" r="r" b="b"/>
                <a:pathLst>
                  <a:path w="8785" h="7906" extrusionOk="0">
                    <a:moveTo>
                      <a:pt x="4382" y="0"/>
                    </a:moveTo>
                    <a:cubicBezTo>
                      <a:pt x="3294" y="0"/>
                      <a:pt x="2212" y="445"/>
                      <a:pt x="1429" y="1310"/>
                    </a:cubicBezTo>
                    <a:cubicBezTo>
                      <a:pt x="0" y="2951"/>
                      <a:pt x="122" y="5444"/>
                      <a:pt x="1763" y="6903"/>
                    </a:cubicBezTo>
                    <a:cubicBezTo>
                      <a:pt x="2520" y="7575"/>
                      <a:pt x="3457" y="7905"/>
                      <a:pt x="4390" y="7905"/>
                    </a:cubicBezTo>
                    <a:cubicBezTo>
                      <a:pt x="5482" y="7905"/>
                      <a:pt x="6569" y="7453"/>
                      <a:pt x="7356" y="6568"/>
                    </a:cubicBezTo>
                    <a:cubicBezTo>
                      <a:pt x="8785" y="4957"/>
                      <a:pt x="8663" y="2465"/>
                      <a:pt x="7022" y="1006"/>
                    </a:cubicBezTo>
                    <a:cubicBezTo>
                      <a:pt x="6262" y="330"/>
                      <a:pt x="5320" y="0"/>
                      <a:pt x="438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59" name="Google Shape;659;p31"/>
              <p:cNvSpPr/>
              <p:nvPr/>
            </p:nvSpPr>
            <p:spPr>
              <a:xfrm>
                <a:off x="8437575" y="3225613"/>
                <a:ext cx="205200" cy="205200"/>
              </a:xfrm>
              <a:custGeom>
                <a:avLst/>
                <a:gdLst/>
                <a:ahLst/>
                <a:cxnLst/>
                <a:rect l="l" t="t" r="r" b="b"/>
                <a:pathLst>
                  <a:path w="8208" h="8208" extrusionOk="0">
                    <a:moveTo>
                      <a:pt x="4104" y="305"/>
                    </a:moveTo>
                    <a:cubicBezTo>
                      <a:pt x="6202" y="305"/>
                      <a:pt x="7904" y="1977"/>
                      <a:pt x="7904" y="4104"/>
                    </a:cubicBezTo>
                    <a:cubicBezTo>
                      <a:pt x="7904" y="6201"/>
                      <a:pt x="6202" y="7904"/>
                      <a:pt x="4104" y="7904"/>
                    </a:cubicBezTo>
                    <a:cubicBezTo>
                      <a:pt x="2037" y="7904"/>
                      <a:pt x="305" y="6201"/>
                      <a:pt x="305" y="4104"/>
                    </a:cubicBezTo>
                    <a:cubicBezTo>
                      <a:pt x="305" y="2007"/>
                      <a:pt x="2037" y="305"/>
                      <a:pt x="4104" y="305"/>
                    </a:cubicBezTo>
                    <a:close/>
                    <a:moveTo>
                      <a:pt x="4104" y="1"/>
                    </a:moveTo>
                    <a:cubicBezTo>
                      <a:pt x="1825" y="1"/>
                      <a:pt x="1" y="1825"/>
                      <a:pt x="1" y="4104"/>
                    </a:cubicBezTo>
                    <a:cubicBezTo>
                      <a:pt x="1" y="6384"/>
                      <a:pt x="1825" y="8208"/>
                      <a:pt x="4104" y="8208"/>
                    </a:cubicBezTo>
                    <a:cubicBezTo>
                      <a:pt x="6354" y="8208"/>
                      <a:pt x="8208" y="6353"/>
                      <a:pt x="8208" y="4104"/>
                    </a:cubicBezTo>
                    <a:cubicBezTo>
                      <a:pt x="8208" y="1825"/>
                      <a:pt x="6384" y="1"/>
                      <a:pt x="410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60" name="Google Shape;660;p31"/>
              <p:cNvSpPr/>
              <p:nvPr/>
            </p:nvSpPr>
            <p:spPr>
              <a:xfrm>
                <a:off x="8135150" y="3125813"/>
                <a:ext cx="217350" cy="198125"/>
              </a:xfrm>
              <a:custGeom>
                <a:avLst/>
                <a:gdLst/>
                <a:ahLst/>
                <a:cxnLst/>
                <a:rect l="l" t="t" r="r" b="b"/>
                <a:pathLst>
                  <a:path w="8694" h="7925" extrusionOk="0">
                    <a:moveTo>
                      <a:pt x="4363" y="1"/>
                    </a:moveTo>
                    <a:cubicBezTo>
                      <a:pt x="2564" y="1"/>
                      <a:pt x="935" y="1223"/>
                      <a:pt x="517" y="3051"/>
                    </a:cubicBezTo>
                    <a:cubicBezTo>
                      <a:pt x="0" y="5178"/>
                      <a:pt x="1338" y="7306"/>
                      <a:pt x="3465" y="7823"/>
                    </a:cubicBezTo>
                    <a:cubicBezTo>
                      <a:pt x="3765" y="7891"/>
                      <a:pt x="4065" y="7924"/>
                      <a:pt x="4361" y="7924"/>
                    </a:cubicBezTo>
                    <a:cubicBezTo>
                      <a:pt x="6160" y="7924"/>
                      <a:pt x="7789" y="6702"/>
                      <a:pt x="8207" y="4874"/>
                    </a:cubicBezTo>
                    <a:cubicBezTo>
                      <a:pt x="8694" y="2747"/>
                      <a:pt x="7387" y="619"/>
                      <a:pt x="5259" y="102"/>
                    </a:cubicBezTo>
                    <a:cubicBezTo>
                      <a:pt x="4959" y="34"/>
                      <a:pt x="4659" y="1"/>
                      <a:pt x="436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61" name="Google Shape;661;p31"/>
              <p:cNvSpPr/>
              <p:nvPr/>
            </p:nvSpPr>
            <p:spPr>
              <a:xfrm>
                <a:off x="8141225" y="3123038"/>
                <a:ext cx="205200" cy="205200"/>
              </a:xfrm>
              <a:custGeom>
                <a:avLst/>
                <a:gdLst/>
                <a:ahLst/>
                <a:cxnLst/>
                <a:rect l="l" t="t" r="r" b="b"/>
                <a:pathLst>
                  <a:path w="8208" h="8208" extrusionOk="0">
                    <a:moveTo>
                      <a:pt x="4104" y="304"/>
                    </a:moveTo>
                    <a:cubicBezTo>
                      <a:pt x="6201" y="304"/>
                      <a:pt x="7903" y="1976"/>
                      <a:pt x="7903" y="4104"/>
                    </a:cubicBezTo>
                    <a:cubicBezTo>
                      <a:pt x="7903" y="6201"/>
                      <a:pt x="6201" y="7903"/>
                      <a:pt x="4104" y="7903"/>
                    </a:cubicBezTo>
                    <a:cubicBezTo>
                      <a:pt x="2037" y="7903"/>
                      <a:pt x="304" y="6201"/>
                      <a:pt x="304" y="4104"/>
                    </a:cubicBezTo>
                    <a:cubicBezTo>
                      <a:pt x="304" y="2006"/>
                      <a:pt x="2037" y="304"/>
                      <a:pt x="4104" y="304"/>
                    </a:cubicBezTo>
                    <a:close/>
                    <a:moveTo>
                      <a:pt x="4104" y="0"/>
                    </a:moveTo>
                    <a:cubicBezTo>
                      <a:pt x="1824" y="0"/>
                      <a:pt x="1" y="1824"/>
                      <a:pt x="1" y="4104"/>
                    </a:cubicBezTo>
                    <a:cubicBezTo>
                      <a:pt x="1" y="6383"/>
                      <a:pt x="1824" y="8207"/>
                      <a:pt x="4104" y="8207"/>
                    </a:cubicBezTo>
                    <a:cubicBezTo>
                      <a:pt x="6353" y="8207"/>
                      <a:pt x="8207" y="6353"/>
                      <a:pt x="8207" y="4104"/>
                    </a:cubicBezTo>
                    <a:cubicBezTo>
                      <a:pt x="8207" y="1824"/>
                      <a:pt x="6384" y="0"/>
                      <a:pt x="410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62" name="Google Shape;662;p31"/>
              <p:cNvSpPr/>
              <p:nvPr/>
            </p:nvSpPr>
            <p:spPr>
              <a:xfrm>
                <a:off x="8329675" y="3126813"/>
                <a:ext cx="224200" cy="197625"/>
              </a:xfrm>
              <a:custGeom>
                <a:avLst/>
                <a:gdLst/>
                <a:ahLst/>
                <a:cxnLst/>
                <a:rect l="l" t="t" r="r" b="b"/>
                <a:pathLst>
                  <a:path w="8968" h="7905" extrusionOk="0">
                    <a:moveTo>
                      <a:pt x="4468" y="1"/>
                    </a:moveTo>
                    <a:cubicBezTo>
                      <a:pt x="3982" y="1"/>
                      <a:pt x="3489" y="89"/>
                      <a:pt x="3010" y="275"/>
                    </a:cubicBezTo>
                    <a:cubicBezTo>
                      <a:pt x="1004" y="1096"/>
                      <a:pt x="1" y="3375"/>
                      <a:pt x="791" y="5412"/>
                    </a:cubicBezTo>
                    <a:cubicBezTo>
                      <a:pt x="1419" y="6970"/>
                      <a:pt x="2918" y="7905"/>
                      <a:pt x="4486" y="7905"/>
                    </a:cubicBezTo>
                    <a:cubicBezTo>
                      <a:pt x="4968" y="7905"/>
                      <a:pt x="5456" y="7816"/>
                      <a:pt x="5928" y="7631"/>
                    </a:cubicBezTo>
                    <a:cubicBezTo>
                      <a:pt x="7964" y="6810"/>
                      <a:pt x="8967" y="4530"/>
                      <a:pt x="8147" y="2494"/>
                    </a:cubicBezTo>
                    <a:cubicBezTo>
                      <a:pt x="7542" y="936"/>
                      <a:pt x="6049" y="1"/>
                      <a:pt x="446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63" name="Google Shape;663;p31"/>
              <p:cNvSpPr/>
              <p:nvPr/>
            </p:nvSpPr>
            <p:spPr>
              <a:xfrm>
                <a:off x="8338800" y="3123038"/>
                <a:ext cx="205200" cy="205200"/>
              </a:xfrm>
              <a:custGeom>
                <a:avLst/>
                <a:gdLst/>
                <a:ahLst/>
                <a:cxnLst/>
                <a:rect l="l" t="t" r="r" b="b"/>
                <a:pathLst>
                  <a:path w="8208" h="8208" extrusionOk="0">
                    <a:moveTo>
                      <a:pt x="4104" y="304"/>
                    </a:moveTo>
                    <a:cubicBezTo>
                      <a:pt x="6201" y="304"/>
                      <a:pt x="7903" y="1976"/>
                      <a:pt x="7903" y="4104"/>
                    </a:cubicBezTo>
                    <a:cubicBezTo>
                      <a:pt x="7903" y="6201"/>
                      <a:pt x="6201" y="7903"/>
                      <a:pt x="4104" y="7903"/>
                    </a:cubicBezTo>
                    <a:cubicBezTo>
                      <a:pt x="2037" y="7903"/>
                      <a:pt x="304" y="6201"/>
                      <a:pt x="304" y="4104"/>
                    </a:cubicBezTo>
                    <a:cubicBezTo>
                      <a:pt x="304" y="2006"/>
                      <a:pt x="2037" y="304"/>
                      <a:pt x="4104" y="304"/>
                    </a:cubicBezTo>
                    <a:close/>
                    <a:moveTo>
                      <a:pt x="4104" y="0"/>
                    </a:moveTo>
                    <a:cubicBezTo>
                      <a:pt x="1824" y="0"/>
                      <a:pt x="0" y="1824"/>
                      <a:pt x="0" y="4104"/>
                    </a:cubicBezTo>
                    <a:cubicBezTo>
                      <a:pt x="0" y="6383"/>
                      <a:pt x="1824" y="8207"/>
                      <a:pt x="4104" y="8207"/>
                    </a:cubicBezTo>
                    <a:cubicBezTo>
                      <a:pt x="6353" y="8207"/>
                      <a:pt x="8207" y="6353"/>
                      <a:pt x="8207" y="4104"/>
                    </a:cubicBezTo>
                    <a:cubicBezTo>
                      <a:pt x="8207" y="1824"/>
                      <a:pt x="6383" y="0"/>
                      <a:pt x="410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64" name="Google Shape;664;p31"/>
              <p:cNvSpPr/>
              <p:nvPr/>
            </p:nvSpPr>
            <p:spPr>
              <a:xfrm>
                <a:off x="8046250" y="3028038"/>
                <a:ext cx="197575" cy="197600"/>
              </a:xfrm>
              <a:custGeom>
                <a:avLst/>
                <a:gdLst/>
                <a:ahLst/>
                <a:cxnLst/>
                <a:rect l="l" t="t" r="r" b="b"/>
                <a:pathLst>
                  <a:path w="7903" h="7904" extrusionOk="0">
                    <a:moveTo>
                      <a:pt x="3951" y="1"/>
                    </a:moveTo>
                    <a:cubicBezTo>
                      <a:pt x="1763" y="1"/>
                      <a:pt x="0" y="1764"/>
                      <a:pt x="0" y="3952"/>
                    </a:cubicBezTo>
                    <a:cubicBezTo>
                      <a:pt x="0" y="6141"/>
                      <a:pt x="1763" y="7904"/>
                      <a:pt x="3951" y="7904"/>
                    </a:cubicBezTo>
                    <a:cubicBezTo>
                      <a:pt x="6140" y="7904"/>
                      <a:pt x="7903" y="6141"/>
                      <a:pt x="7903" y="3952"/>
                    </a:cubicBezTo>
                    <a:cubicBezTo>
                      <a:pt x="7903" y="1764"/>
                      <a:pt x="6140" y="1"/>
                      <a:pt x="395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65" name="Google Shape;665;p31"/>
              <p:cNvSpPr/>
              <p:nvPr/>
            </p:nvSpPr>
            <p:spPr>
              <a:xfrm>
                <a:off x="8042450" y="3024238"/>
                <a:ext cx="205175" cy="205200"/>
              </a:xfrm>
              <a:custGeom>
                <a:avLst/>
                <a:gdLst/>
                <a:ahLst/>
                <a:cxnLst/>
                <a:rect l="l" t="t" r="r" b="b"/>
                <a:pathLst>
                  <a:path w="8207" h="8208" extrusionOk="0">
                    <a:moveTo>
                      <a:pt x="4103" y="305"/>
                    </a:moveTo>
                    <a:cubicBezTo>
                      <a:pt x="6201" y="305"/>
                      <a:pt x="7903" y="1977"/>
                      <a:pt x="7903" y="4104"/>
                    </a:cubicBezTo>
                    <a:cubicBezTo>
                      <a:pt x="7903" y="6202"/>
                      <a:pt x="6201" y="7904"/>
                      <a:pt x="4103" y="7904"/>
                    </a:cubicBezTo>
                    <a:cubicBezTo>
                      <a:pt x="2037" y="7904"/>
                      <a:pt x="304" y="6202"/>
                      <a:pt x="304" y="4104"/>
                    </a:cubicBezTo>
                    <a:cubicBezTo>
                      <a:pt x="304" y="2007"/>
                      <a:pt x="2037" y="305"/>
                      <a:pt x="4103" y="305"/>
                    </a:cubicBezTo>
                    <a:close/>
                    <a:moveTo>
                      <a:pt x="4103" y="1"/>
                    </a:moveTo>
                    <a:cubicBezTo>
                      <a:pt x="1824" y="1"/>
                      <a:pt x="0" y="1825"/>
                      <a:pt x="0" y="4104"/>
                    </a:cubicBezTo>
                    <a:cubicBezTo>
                      <a:pt x="0" y="6384"/>
                      <a:pt x="1824" y="8208"/>
                      <a:pt x="4103" y="8208"/>
                    </a:cubicBezTo>
                    <a:cubicBezTo>
                      <a:pt x="6353" y="8208"/>
                      <a:pt x="8207" y="6354"/>
                      <a:pt x="8207" y="4104"/>
                    </a:cubicBezTo>
                    <a:cubicBezTo>
                      <a:pt x="8207" y="1825"/>
                      <a:pt x="6383" y="1"/>
                      <a:pt x="410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66" name="Google Shape;666;p31"/>
              <p:cNvSpPr/>
              <p:nvPr/>
            </p:nvSpPr>
            <p:spPr>
              <a:xfrm>
                <a:off x="8243800" y="3028038"/>
                <a:ext cx="197600" cy="197600"/>
              </a:xfrm>
              <a:custGeom>
                <a:avLst/>
                <a:gdLst/>
                <a:ahLst/>
                <a:cxnLst/>
                <a:rect l="l" t="t" r="r" b="b"/>
                <a:pathLst>
                  <a:path w="7904" h="7904" extrusionOk="0">
                    <a:moveTo>
                      <a:pt x="3952" y="1"/>
                    </a:moveTo>
                    <a:cubicBezTo>
                      <a:pt x="1764" y="1"/>
                      <a:pt x="1" y="1764"/>
                      <a:pt x="1" y="3952"/>
                    </a:cubicBezTo>
                    <a:cubicBezTo>
                      <a:pt x="1" y="6141"/>
                      <a:pt x="1764" y="7904"/>
                      <a:pt x="3952" y="7904"/>
                    </a:cubicBezTo>
                    <a:cubicBezTo>
                      <a:pt x="6141" y="7904"/>
                      <a:pt x="7904" y="6141"/>
                      <a:pt x="7904" y="3952"/>
                    </a:cubicBezTo>
                    <a:cubicBezTo>
                      <a:pt x="7904" y="1764"/>
                      <a:pt x="6141" y="1"/>
                      <a:pt x="395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67" name="Google Shape;667;p31"/>
              <p:cNvSpPr/>
              <p:nvPr/>
            </p:nvSpPr>
            <p:spPr>
              <a:xfrm>
                <a:off x="8240000" y="3024238"/>
                <a:ext cx="205200" cy="205200"/>
              </a:xfrm>
              <a:custGeom>
                <a:avLst/>
                <a:gdLst/>
                <a:ahLst/>
                <a:cxnLst/>
                <a:rect l="l" t="t" r="r" b="b"/>
                <a:pathLst>
                  <a:path w="8208" h="8208" extrusionOk="0">
                    <a:moveTo>
                      <a:pt x="4104" y="305"/>
                    </a:moveTo>
                    <a:cubicBezTo>
                      <a:pt x="6202" y="305"/>
                      <a:pt x="7904" y="1977"/>
                      <a:pt x="7904" y="4104"/>
                    </a:cubicBezTo>
                    <a:cubicBezTo>
                      <a:pt x="7904" y="6202"/>
                      <a:pt x="6202" y="7904"/>
                      <a:pt x="4104" y="7904"/>
                    </a:cubicBezTo>
                    <a:cubicBezTo>
                      <a:pt x="2037" y="7904"/>
                      <a:pt x="305" y="6202"/>
                      <a:pt x="305" y="4104"/>
                    </a:cubicBezTo>
                    <a:cubicBezTo>
                      <a:pt x="305" y="2007"/>
                      <a:pt x="2037" y="305"/>
                      <a:pt x="4104" y="305"/>
                    </a:cubicBezTo>
                    <a:close/>
                    <a:moveTo>
                      <a:pt x="4104" y="1"/>
                    </a:moveTo>
                    <a:cubicBezTo>
                      <a:pt x="1825" y="1"/>
                      <a:pt x="1" y="1825"/>
                      <a:pt x="1" y="4104"/>
                    </a:cubicBezTo>
                    <a:cubicBezTo>
                      <a:pt x="1" y="6384"/>
                      <a:pt x="1825" y="8208"/>
                      <a:pt x="4104" y="8208"/>
                    </a:cubicBezTo>
                    <a:cubicBezTo>
                      <a:pt x="6354" y="8208"/>
                      <a:pt x="8208" y="6354"/>
                      <a:pt x="8208" y="4104"/>
                    </a:cubicBezTo>
                    <a:cubicBezTo>
                      <a:pt x="8208" y="1825"/>
                      <a:pt x="6384" y="1"/>
                      <a:pt x="410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68" name="Google Shape;668;p31"/>
              <p:cNvSpPr/>
              <p:nvPr/>
            </p:nvSpPr>
            <p:spPr>
              <a:xfrm>
                <a:off x="8441375" y="3028038"/>
                <a:ext cx="197600" cy="197600"/>
              </a:xfrm>
              <a:custGeom>
                <a:avLst/>
                <a:gdLst/>
                <a:ahLst/>
                <a:cxnLst/>
                <a:rect l="l" t="t" r="r" b="b"/>
                <a:pathLst>
                  <a:path w="7904" h="7904" extrusionOk="0">
                    <a:moveTo>
                      <a:pt x="3952" y="1"/>
                    </a:moveTo>
                    <a:cubicBezTo>
                      <a:pt x="1764" y="1"/>
                      <a:pt x="1" y="1764"/>
                      <a:pt x="1" y="3952"/>
                    </a:cubicBezTo>
                    <a:cubicBezTo>
                      <a:pt x="1" y="6141"/>
                      <a:pt x="1764" y="7904"/>
                      <a:pt x="3952" y="7904"/>
                    </a:cubicBezTo>
                    <a:cubicBezTo>
                      <a:pt x="6141" y="7904"/>
                      <a:pt x="7904" y="6141"/>
                      <a:pt x="7904" y="3952"/>
                    </a:cubicBezTo>
                    <a:cubicBezTo>
                      <a:pt x="7904" y="1764"/>
                      <a:pt x="6141" y="1"/>
                      <a:pt x="395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69" name="Google Shape;669;p31"/>
              <p:cNvSpPr/>
              <p:nvPr/>
            </p:nvSpPr>
            <p:spPr>
              <a:xfrm>
                <a:off x="8437575" y="3024238"/>
                <a:ext cx="205200" cy="205200"/>
              </a:xfrm>
              <a:custGeom>
                <a:avLst/>
                <a:gdLst/>
                <a:ahLst/>
                <a:cxnLst/>
                <a:rect l="l" t="t" r="r" b="b"/>
                <a:pathLst>
                  <a:path w="8208" h="8208" extrusionOk="0">
                    <a:moveTo>
                      <a:pt x="4104" y="305"/>
                    </a:moveTo>
                    <a:cubicBezTo>
                      <a:pt x="6202" y="305"/>
                      <a:pt x="7904" y="1977"/>
                      <a:pt x="7904" y="4104"/>
                    </a:cubicBezTo>
                    <a:cubicBezTo>
                      <a:pt x="7904" y="6202"/>
                      <a:pt x="6202" y="7904"/>
                      <a:pt x="4104" y="7904"/>
                    </a:cubicBezTo>
                    <a:cubicBezTo>
                      <a:pt x="2037" y="7904"/>
                      <a:pt x="305" y="6202"/>
                      <a:pt x="305" y="4104"/>
                    </a:cubicBezTo>
                    <a:cubicBezTo>
                      <a:pt x="305" y="2007"/>
                      <a:pt x="2037" y="305"/>
                      <a:pt x="4104" y="305"/>
                    </a:cubicBezTo>
                    <a:close/>
                    <a:moveTo>
                      <a:pt x="4104" y="1"/>
                    </a:moveTo>
                    <a:cubicBezTo>
                      <a:pt x="1825" y="1"/>
                      <a:pt x="1" y="1825"/>
                      <a:pt x="1" y="4104"/>
                    </a:cubicBezTo>
                    <a:cubicBezTo>
                      <a:pt x="1" y="6384"/>
                      <a:pt x="1825" y="8208"/>
                      <a:pt x="4104" y="8208"/>
                    </a:cubicBezTo>
                    <a:cubicBezTo>
                      <a:pt x="6354" y="8208"/>
                      <a:pt x="8208" y="6354"/>
                      <a:pt x="8208" y="4104"/>
                    </a:cubicBezTo>
                    <a:cubicBezTo>
                      <a:pt x="8208" y="1825"/>
                      <a:pt x="6384" y="1"/>
                      <a:pt x="410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70" name="Google Shape;670;p31"/>
              <p:cNvSpPr/>
              <p:nvPr/>
            </p:nvSpPr>
            <p:spPr>
              <a:xfrm>
                <a:off x="8145025" y="2924713"/>
                <a:ext cx="197600" cy="197575"/>
              </a:xfrm>
              <a:custGeom>
                <a:avLst/>
                <a:gdLst/>
                <a:ahLst/>
                <a:cxnLst/>
                <a:rect l="l" t="t" r="r" b="b"/>
                <a:pathLst>
                  <a:path w="7904" h="7903" extrusionOk="0">
                    <a:moveTo>
                      <a:pt x="3952" y="0"/>
                    </a:moveTo>
                    <a:cubicBezTo>
                      <a:pt x="1763" y="0"/>
                      <a:pt x="0" y="1763"/>
                      <a:pt x="0" y="3952"/>
                    </a:cubicBezTo>
                    <a:cubicBezTo>
                      <a:pt x="0" y="6140"/>
                      <a:pt x="1763" y="7903"/>
                      <a:pt x="3952" y="7903"/>
                    </a:cubicBezTo>
                    <a:cubicBezTo>
                      <a:pt x="6140" y="7903"/>
                      <a:pt x="7903" y="6140"/>
                      <a:pt x="7903" y="3952"/>
                    </a:cubicBezTo>
                    <a:cubicBezTo>
                      <a:pt x="7903" y="1763"/>
                      <a:pt x="6140" y="0"/>
                      <a:pt x="395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71" name="Google Shape;671;p31"/>
              <p:cNvSpPr/>
              <p:nvPr/>
            </p:nvSpPr>
            <p:spPr>
              <a:xfrm>
                <a:off x="8141225" y="2920913"/>
                <a:ext cx="205200" cy="205200"/>
              </a:xfrm>
              <a:custGeom>
                <a:avLst/>
                <a:gdLst/>
                <a:ahLst/>
                <a:cxnLst/>
                <a:rect l="l" t="t" r="r" b="b"/>
                <a:pathLst>
                  <a:path w="8208" h="8208" extrusionOk="0">
                    <a:moveTo>
                      <a:pt x="4104" y="304"/>
                    </a:moveTo>
                    <a:cubicBezTo>
                      <a:pt x="6201" y="335"/>
                      <a:pt x="7903" y="2006"/>
                      <a:pt x="7903" y="4104"/>
                    </a:cubicBezTo>
                    <a:cubicBezTo>
                      <a:pt x="7903" y="6201"/>
                      <a:pt x="6201" y="7903"/>
                      <a:pt x="4104" y="7903"/>
                    </a:cubicBezTo>
                    <a:cubicBezTo>
                      <a:pt x="2037" y="7903"/>
                      <a:pt x="304" y="6201"/>
                      <a:pt x="304" y="4104"/>
                    </a:cubicBezTo>
                    <a:cubicBezTo>
                      <a:pt x="304" y="2006"/>
                      <a:pt x="2037" y="304"/>
                      <a:pt x="4104" y="304"/>
                    </a:cubicBezTo>
                    <a:close/>
                    <a:moveTo>
                      <a:pt x="4104" y="0"/>
                    </a:moveTo>
                    <a:cubicBezTo>
                      <a:pt x="1824" y="0"/>
                      <a:pt x="1" y="1824"/>
                      <a:pt x="1" y="4104"/>
                    </a:cubicBezTo>
                    <a:cubicBezTo>
                      <a:pt x="1" y="6383"/>
                      <a:pt x="1824" y="8207"/>
                      <a:pt x="4104" y="8207"/>
                    </a:cubicBezTo>
                    <a:cubicBezTo>
                      <a:pt x="4122" y="8207"/>
                      <a:pt x="4140" y="8207"/>
                      <a:pt x="4158" y="8207"/>
                    </a:cubicBezTo>
                    <a:cubicBezTo>
                      <a:pt x="6383" y="8207"/>
                      <a:pt x="8207" y="6365"/>
                      <a:pt x="8207" y="4104"/>
                    </a:cubicBezTo>
                    <a:cubicBezTo>
                      <a:pt x="8207" y="1824"/>
                      <a:pt x="6384" y="0"/>
                      <a:pt x="410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72" name="Google Shape;672;p31"/>
              <p:cNvSpPr/>
              <p:nvPr/>
            </p:nvSpPr>
            <p:spPr>
              <a:xfrm>
                <a:off x="8342600" y="2924713"/>
                <a:ext cx="197600" cy="197575"/>
              </a:xfrm>
              <a:custGeom>
                <a:avLst/>
                <a:gdLst/>
                <a:ahLst/>
                <a:cxnLst/>
                <a:rect l="l" t="t" r="r" b="b"/>
                <a:pathLst>
                  <a:path w="7904" h="7903" extrusionOk="0">
                    <a:moveTo>
                      <a:pt x="3952" y="0"/>
                    </a:moveTo>
                    <a:cubicBezTo>
                      <a:pt x="1763" y="0"/>
                      <a:pt x="0" y="1763"/>
                      <a:pt x="0" y="3952"/>
                    </a:cubicBezTo>
                    <a:cubicBezTo>
                      <a:pt x="0" y="6140"/>
                      <a:pt x="1763" y="7903"/>
                      <a:pt x="3952" y="7903"/>
                    </a:cubicBezTo>
                    <a:cubicBezTo>
                      <a:pt x="6140" y="7903"/>
                      <a:pt x="7903" y="6140"/>
                      <a:pt x="7903" y="3952"/>
                    </a:cubicBezTo>
                    <a:cubicBezTo>
                      <a:pt x="7903" y="1763"/>
                      <a:pt x="6140" y="0"/>
                      <a:pt x="395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73" name="Google Shape;673;p31"/>
              <p:cNvSpPr/>
              <p:nvPr/>
            </p:nvSpPr>
            <p:spPr>
              <a:xfrm>
                <a:off x="8338800" y="2920913"/>
                <a:ext cx="205200" cy="205200"/>
              </a:xfrm>
              <a:custGeom>
                <a:avLst/>
                <a:gdLst/>
                <a:ahLst/>
                <a:cxnLst/>
                <a:rect l="l" t="t" r="r" b="b"/>
                <a:pathLst>
                  <a:path w="8208" h="8208" extrusionOk="0">
                    <a:moveTo>
                      <a:pt x="4104" y="304"/>
                    </a:moveTo>
                    <a:cubicBezTo>
                      <a:pt x="6201" y="335"/>
                      <a:pt x="7903" y="2006"/>
                      <a:pt x="7903" y="4104"/>
                    </a:cubicBezTo>
                    <a:cubicBezTo>
                      <a:pt x="7903" y="6201"/>
                      <a:pt x="6201" y="7903"/>
                      <a:pt x="4104" y="7903"/>
                    </a:cubicBezTo>
                    <a:cubicBezTo>
                      <a:pt x="2037" y="7903"/>
                      <a:pt x="304" y="6201"/>
                      <a:pt x="304" y="4104"/>
                    </a:cubicBezTo>
                    <a:cubicBezTo>
                      <a:pt x="304" y="2006"/>
                      <a:pt x="2037" y="304"/>
                      <a:pt x="4104" y="304"/>
                    </a:cubicBezTo>
                    <a:close/>
                    <a:moveTo>
                      <a:pt x="4104" y="0"/>
                    </a:moveTo>
                    <a:cubicBezTo>
                      <a:pt x="1824" y="0"/>
                      <a:pt x="0" y="1824"/>
                      <a:pt x="0" y="4104"/>
                    </a:cubicBezTo>
                    <a:cubicBezTo>
                      <a:pt x="0" y="6383"/>
                      <a:pt x="1824" y="8207"/>
                      <a:pt x="4104" y="8207"/>
                    </a:cubicBezTo>
                    <a:cubicBezTo>
                      <a:pt x="4122" y="8207"/>
                      <a:pt x="4140" y="8207"/>
                      <a:pt x="4158" y="8207"/>
                    </a:cubicBezTo>
                    <a:cubicBezTo>
                      <a:pt x="6383" y="8207"/>
                      <a:pt x="8207" y="6365"/>
                      <a:pt x="8207" y="4104"/>
                    </a:cubicBezTo>
                    <a:cubicBezTo>
                      <a:pt x="8207" y="1824"/>
                      <a:pt x="6383" y="0"/>
                      <a:pt x="410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74" name="Google Shape;674;p31"/>
              <p:cNvSpPr/>
              <p:nvPr/>
            </p:nvSpPr>
            <p:spPr>
              <a:xfrm>
                <a:off x="8035600" y="2826088"/>
                <a:ext cx="218125" cy="197250"/>
              </a:xfrm>
              <a:custGeom>
                <a:avLst/>
                <a:gdLst/>
                <a:ahLst/>
                <a:cxnLst/>
                <a:rect l="l" t="t" r="r" b="b"/>
                <a:pathLst>
                  <a:path w="8725" h="7890" extrusionOk="0">
                    <a:moveTo>
                      <a:pt x="4347" y="1"/>
                    </a:moveTo>
                    <a:cubicBezTo>
                      <a:pt x="2582" y="1"/>
                      <a:pt x="956" y="1194"/>
                      <a:pt x="517" y="3003"/>
                    </a:cubicBezTo>
                    <a:cubicBezTo>
                      <a:pt x="1" y="5131"/>
                      <a:pt x="1308" y="7258"/>
                      <a:pt x="3405" y="7775"/>
                    </a:cubicBezTo>
                    <a:cubicBezTo>
                      <a:pt x="3724" y="7852"/>
                      <a:pt x="4043" y="7890"/>
                      <a:pt x="4357" y="7890"/>
                    </a:cubicBezTo>
                    <a:cubicBezTo>
                      <a:pt x="6135" y="7890"/>
                      <a:pt x="7742" y="6696"/>
                      <a:pt x="8207" y="4887"/>
                    </a:cubicBezTo>
                    <a:cubicBezTo>
                      <a:pt x="8724" y="2760"/>
                      <a:pt x="7417" y="632"/>
                      <a:pt x="5289" y="115"/>
                    </a:cubicBezTo>
                    <a:cubicBezTo>
                      <a:pt x="4975" y="38"/>
                      <a:pt x="4659" y="1"/>
                      <a:pt x="434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75" name="Google Shape;675;p31"/>
              <p:cNvSpPr/>
              <p:nvPr/>
            </p:nvSpPr>
            <p:spPr>
              <a:xfrm>
                <a:off x="8042450" y="2822113"/>
                <a:ext cx="205175" cy="205200"/>
              </a:xfrm>
              <a:custGeom>
                <a:avLst/>
                <a:gdLst/>
                <a:ahLst/>
                <a:cxnLst/>
                <a:rect l="l" t="t" r="r" b="b"/>
                <a:pathLst>
                  <a:path w="8207" h="8208" extrusionOk="0">
                    <a:moveTo>
                      <a:pt x="4103" y="305"/>
                    </a:moveTo>
                    <a:cubicBezTo>
                      <a:pt x="6201" y="335"/>
                      <a:pt x="7903" y="2007"/>
                      <a:pt x="7903" y="4104"/>
                    </a:cubicBezTo>
                    <a:cubicBezTo>
                      <a:pt x="7903" y="6201"/>
                      <a:pt x="6201" y="7904"/>
                      <a:pt x="4103" y="7904"/>
                    </a:cubicBezTo>
                    <a:cubicBezTo>
                      <a:pt x="2037" y="7904"/>
                      <a:pt x="304" y="6201"/>
                      <a:pt x="304" y="4104"/>
                    </a:cubicBezTo>
                    <a:cubicBezTo>
                      <a:pt x="304" y="2007"/>
                      <a:pt x="2037" y="305"/>
                      <a:pt x="4103" y="305"/>
                    </a:cubicBezTo>
                    <a:close/>
                    <a:moveTo>
                      <a:pt x="4103" y="1"/>
                    </a:moveTo>
                    <a:cubicBezTo>
                      <a:pt x="1824" y="1"/>
                      <a:pt x="0" y="1824"/>
                      <a:pt x="0" y="4104"/>
                    </a:cubicBezTo>
                    <a:cubicBezTo>
                      <a:pt x="0" y="6384"/>
                      <a:pt x="1824" y="8208"/>
                      <a:pt x="4103" y="8208"/>
                    </a:cubicBezTo>
                    <a:cubicBezTo>
                      <a:pt x="4122" y="8208"/>
                      <a:pt x="4140" y="8208"/>
                      <a:pt x="4158" y="8208"/>
                    </a:cubicBezTo>
                    <a:cubicBezTo>
                      <a:pt x="6383" y="8208"/>
                      <a:pt x="8207" y="6365"/>
                      <a:pt x="8207" y="4104"/>
                    </a:cubicBezTo>
                    <a:cubicBezTo>
                      <a:pt x="8207" y="1824"/>
                      <a:pt x="6383" y="1"/>
                      <a:pt x="410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76" name="Google Shape;676;p31"/>
              <p:cNvSpPr/>
              <p:nvPr/>
            </p:nvSpPr>
            <p:spPr>
              <a:xfrm>
                <a:off x="8233175" y="2825663"/>
                <a:ext cx="217350" cy="197600"/>
              </a:xfrm>
              <a:custGeom>
                <a:avLst/>
                <a:gdLst/>
                <a:ahLst/>
                <a:cxnLst/>
                <a:rect l="l" t="t" r="r" b="b"/>
                <a:pathLst>
                  <a:path w="8694" h="7904" extrusionOk="0">
                    <a:moveTo>
                      <a:pt x="4364" y="0"/>
                    </a:moveTo>
                    <a:cubicBezTo>
                      <a:pt x="2564" y="0"/>
                      <a:pt x="935" y="1223"/>
                      <a:pt x="517" y="3050"/>
                    </a:cubicBezTo>
                    <a:cubicBezTo>
                      <a:pt x="0" y="5178"/>
                      <a:pt x="1338" y="7306"/>
                      <a:pt x="3466" y="7792"/>
                    </a:cubicBezTo>
                    <a:cubicBezTo>
                      <a:pt x="3775" y="7867"/>
                      <a:pt x="4084" y="7903"/>
                      <a:pt x="4389" y="7903"/>
                    </a:cubicBezTo>
                    <a:cubicBezTo>
                      <a:pt x="6177" y="7903"/>
                      <a:pt x="7792" y="6662"/>
                      <a:pt x="8207" y="4844"/>
                    </a:cubicBezTo>
                    <a:cubicBezTo>
                      <a:pt x="8694" y="2746"/>
                      <a:pt x="7387" y="619"/>
                      <a:pt x="5259" y="102"/>
                    </a:cubicBezTo>
                    <a:cubicBezTo>
                      <a:pt x="4959" y="33"/>
                      <a:pt x="4659" y="0"/>
                      <a:pt x="436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77" name="Google Shape;677;p31"/>
              <p:cNvSpPr/>
              <p:nvPr/>
            </p:nvSpPr>
            <p:spPr>
              <a:xfrm>
                <a:off x="8240000" y="2822113"/>
                <a:ext cx="205200" cy="205200"/>
              </a:xfrm>
              <a:custGeom>
                <a:avLst/>
                <a:gdLst/>
                <a:ahLst/>
                <a:cxnLst/>
                <a:rect l="l" t="t" r="r" b="b"/>
                <a:pathLst>
                  <a:path w="8208" h="8208" extrusionOk="0">
                    <a:moveTo>
                      <a:pt x="4104" y="305"/>
                    </a:moveTo>
                    <a:cubicBezTo>
                      <a:pt x="6202" y="335"/>
                      <a:pt x="7904" y="2007"/>
                      <a:pt x="7904" y="4104"/>
                    </a:cubicBezTo>
                    <a:cubicBezTo>
                      <a:pt x="7904" y="6201"/>
                      <a:pt x="6202" y="7904"/>
                      <a:pt x="4104" y="7904"/>
                    </a:cubicBezTo>
                    <a:cubicBezTo>
                      <a:pt x="2037" y="7904"/>
                      <a:pt x="305" y="6201"/>
                      <a:pt x="305" y="4104"/>
                    </a:cubicBezTo>
                    <a:cubicBezTo>
                      <a:pt x="305" y="2007"/>
                      <a:pt x="2037" y="305"/>
                      <a:pt x="4104" y="305"/>
                    </a:cubicBezTo>
                    <a:close/>
                    <a:moveTo>
                      <a:pt x="4104" y="1"/>
                    </a:moveTo>
                    <a:cubicBezTo>
                      <a:pt x="1825" y="1"/>
                      <a:pt x="1" y="1824"/>
                      <a:pt x="1" y="4104"/>
                    </a:cubicBezTo>
                    <a:cubicBezTo>
                      <a:pt x="1" y="6384"/>
                      <a:pt x="1825" y="8208"/>
                      <a:pt x="4104" y="8208"/>
                    </a:cubicBezTo>
                    <a:cubicBezTo>
                      <a:pt x="4123" y="8208"/>
                      <a:pt x="4141" y="8208"/>
                      <a:pt x="4159" y="8208"/>
                    </a:cubicBezTo>
                    <a:cubicBezTo>
                      <a:pt x="6384" y="8208"/>
                      <a:pt x="8208" y="6365"/>
                      <a:pt x="8208" y="4104"/>
                    </a:cubicBezTo>
                    <a:cubicBezTo>
                      <a:pt x="8208" y="1824"/>
                      <a:pt x="6384" y="1"/>
                      <a:pt x="410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78" name="Google Shape;678;p31"/>
              <p:cNvSpPr/>
              <p:nvPr/>
            </p:nvSpPr>
            <p:spPr>
              <a:xfrm>
                <a:off x="8430750" y="2825838"/>
                <a:ext cx="218100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8724" h="7900" extrusionOk="0">
                    <a:moveTo>
                      <a:pt x="4340" y="1"/>
                    </a:moveTo>
                    <a:cubicBezTo>
                      <a:pt x="2573" y="1"/>
                      <a:pt x="980" y="1209"/>
                      <a:pt x="517" y="2982"/>
                    </a:cubicBezTo>
                    <a:cubicBezTo>
                      <a:pt x="0" y="5110"/>
                      <a:pt x="1277" y="7268"/>
                      <a:pt x="3405" y="7785"/>
                    </a:cubicBezTo>
                    <a:cubicBezTo>
                      <a:pt x="3724" y="7862"/>
                      <a:pt x="4043" y="7900"/>
                      <a:pt x="4357" y="7900"/>
                    </a:cubicBezTo>
                    <a:cubicBezTo>
                      <a:pt x="6135" y="7900"/>
                      <a:pt x="7742" y="6706"/>
                      <a:pt x="8207" y="4897"/>
                    </a:cubicBezTo>
                    <a:cubicBezTo>
                      <a:pt x="8724" y="2800"/>
                      <a:pt x="7417" y="642"/>
                      <a:pt x="5320" y="125"/>
                    </a:cubicBezTo>
                    <a:cubicBezTo>
                      <a:pt x="4991" y="41"/>
                      <a:pt x="4663" y="1"/>
                      <a:pt x="434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79" name="Google Shape;679;p31"/>
              <p:cNvSpPr/>
              <p:nvPr/>
            </p:nvSpPr>
            <p:spPr>
              <a:xfrm>
                <a:off x="8437575" y="2822113"/>
                <a:ext cx="205200" cy="205200"/>
              </a:xfrm>
              <a:custGeom>
                <a:avLst/>
                <a:gdLst/>
                <a:ahLst/>
                <a:cxnLst/>
                <a:rect l="l" t="t" r="r" b="b"/>
                <a:pathLst>
                  <a:path w="8208" h="8208" extrusionOk="0">
                    <a:moveTo>
                      <a:pt x="4104" y="305"/>
                    </a:moveTo>
                    <a:cubicBezTo>
                      <a:pt x="6202" y="335"/>
                      <a:pt x="7904" y="2007"/>
                      <a:pt x="7904" y="4104"/>
                    </a:cubicBezTo>
                    <a:cubicBezTo>
                      <a:pt x="7904" y="6201"/>
                      <a:pt x="6202" y="7904"/>
                      <a:pt x="4104" y="7904"/>
                    </a:cubicBezTo>
                    <a:cubicBezTo>
                      <a:pt x="2037" y="7904"/>
                      <a:pt x="305" y="6201"/>
                      <a:pt x="305" y="4104"/>
                    </a:cubicBezTo>
                    <a:cubicBezTo>
                      <a:pt x="305" y="2007"/>
                      <a:pt x="2037" y="305"/>
                      <a:pt x="4104" y="305"/>
                    </a:cubicBezTo>
                    <a:close/>
                    <a:moveTo>
                      <a:pt x="4104" y="1"/>
                    </a:moveTo>
                    <a:cubicBezTo>
                      <a:pt x="1825" y="1"/>
                      <a:pt x="1" y="1824"/>
                      <a:pt x="1" y="4104"/>
                    </a:cubicBezTo>
                    <a:cubicBezTo>
                      <a:pt x="1" y="6384"/>
                      <a:pt x="1825" y="8208"/>
                      <a:pt x="4104" y="8208"/>
                    </a:cubicBezTo>
                    <a:cubicBezTo>
                      <a:pt x="4122" y="8208"/>
                      <a:pt x="4141" y="8208"/>
                      <a:pt x="4159" y="8208"/>
                    </a:cubicBezTo>
                    <a:cubicBezTo>
                      <a:pt x="6383" y="8208"/>
                      <a:pt x="8208" y="6365"/>
                      <a:pt x="8208" y="4104"/>
                    </a:cubicBezTo>
                    <a:cubicBezTo>
                      <a:pt x="8208" y="1824"/>
                      <a:pt x="6384" y="1"/>
                      <a:pt x="410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80" name="Google Shape;680;p31"/>
              <p:cNvSpPr/>
              <p:nvPr/>
            </p:nvSpPr>
            <p:spPr>
              <a:xfrm>
                <a:off x="8145025" y="2723338"/>
                <a:ext cx="197600" cy="197600"/>
              </a:xfrm>
              <a:custGeom>
                <a:avLst/>
                <a:gdLst/>
                <a:ahLst/>
                <a:cxnLst/>
                <a:rect l="l" t="t" r="r" b="b"/>
                <a:pathLst>
                  <a:path w="7904" h="7904" extrusionOk="0">
                    <a:moveTo>
                      <a:pt x="3952" y="0"/>
                    </a:moveTo>
                    <a:cubicBezTo>
                      <a:pt x="1794" y="0"/>
                      <a:pt x="0" y="1794"/>
                      <a:pt x="0" y="3952"/>
                    </a:cubicBezTo>
                    <a:cubicBezTo>
                      <a:pt x="0" y="6110"/>
                      <a:pt x="1794" y="7903"/>
                      <a:pt x="3952" y="7903"/>
                    </a:cubicBezTo>
                    <a:cubicBezTo>
                      <a:pt x="6140" y="7903"/>
                      <a:pt x="7903" y="6110"/>
                      <a:pt x="7903" y="3952"/>
                    </a:cubicBezTo>
                    <a:cubicBezTo>
                      <a:pt x="7903" y="1794"/>
                      <a:pt x="6140" y="0"/>
                      <a:pt x="395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81" name="Google Shape;681;p31"/>
              <p:cNvSpPr/>
              <p:nvPr/>
            </p:nvSpPr>
            <p:spPr>
              <a:xfrm>
                <a:off x="8141225" y="2719538"/>
                <a:ext cx="205200" cy="205200"/>
              </a:xfrm>
              <a:custGeom>
                <a:avLst/>
                <a:gdLst/>
                <a:ahLst/>
                <a:cxnLst/>
                <a:rect l="l" t="t" r="r" b="b"/>
                <a:pathLst>
                  <a:path w="8208" h="8208" extrusionOk="0">
                    <a:moveTo>
                      <a:pt x="4104" y="304"/>
                    </a:moveTo>
                    <a:cubicBezTo>
                      <a:pt x="6201" y="304"/>
                      <a:pt x="7903" y="2006"/>
                      <a:pt x="7903" y="4104"/>
                    </a:cubicBezTo>
                    <a:cubicBezTo>
                      <a:pt x="7903" y="6201"/>
                      <a:pt x="6201" y="7903"/>
                      <a:pt x="4104" y="7903"/>
                    </a:cubicBezTo>
                    <a:cubicBezTo>
                      <a:pt x="2037" y="7903"/>
                      <a:pt x="304" y="6201"/>
                      <a:pt x="304" y="4104"/>
                    </a:cubicBezTo>
                    <a:cubicBezTo>
                      <a:pt x="304" y="2006"/>
                      <a:pt x="2037" y="304"/>
                      <a:pt x="4104" y="304"/>
                    </a:cubicBezTo>
                    <a:close/>
                    <a:moveTo>
                      <a:pt x="4104" y="0"/>
                    </a:moveTo>
                    <a:cubicBezTo>
                      <a:pt x="1824" y="0"/>
                      <a:pt x="1" y="1824"/>
                      <a:pt x="1" y="4104"/>
                    </a:cubicBezTo>
                    <a:cubicBezTo>
                      <a:pt x="1" y="6383"/>
                      <a:pt x="1824" y="8207"/>
                      <a:pt x="4104" y="8207"/>
                    </a:cubicBezTo>
                    <a:cubicBezTo>
                      <a:pt x="6353" y="8207"/>
                      <a:pt x="8207" y="6383"/>
                      <a:pt x="8207" y="4104"/>
                    </a:cubicBezTo>
                    <a:cubicBezTo>
                      <a:pt x="8207" y="1824"/>
                      <a:pt x="6384" y="0"/>
                      <a:pt x="410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82" name="Google Shape;682;p31"/>
              <p:cNvSpPr/>
              <p:nvPr/>
            </p:nvSpPr>
            <p:spPr>
              <a:xfrm>
                <a:off x="8342600" y="2723338"/>
                <a:ext cx="197600" cy="197600"/>
              </a:xfrm>
              <a:custGeom>
                <a:avLst/>
                <a:gdLst/>
                <a:ahLst/>
                <a:cxnLst/>
                <a:rect l="l" t="t" r="r" b="b"/>
                <a:pathLst>
                  <a:path w="7904" h="7904" extrusionOk="0">
                    <a:moveTo>
                      <a:pt x="3952" y="0"/>
                    </a:moveTo>
                    <a:cubicBezTo>
                      <a:pt x="1794" y="0"/>
                      <a:pt x="0" y="1794"/>
                      <a:pt x="0" y="3952"/>
                    </a:cubicBezTo>
                    <a:cubicBezTo>
                      <a:pt x="0" y="6110"/>
                      <a:pt x="1794" y="7903"/>
                      <a:pt x="3952" y="7903"/>
                    </a:cubicBezTo>
                    <a:cubicBezTo>
                      <a:pt x="6140" y="7903"/>
                      <a:pt x="7903" y="6110"/>
                      <a:pt x="7903" y="3952"/>
                    </a:cubicBezTo>
                    <a:cubicBezTo>
                      <a:pt x="7903" y="1794"/>
                      <a:pt x="6140" y="0"/>
                      <a:pt x="395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83" name="Google Shape;683;p31"/>
              <p:cNvSpPr/>
              <p:nvPr/>
            </p:nvSpPr>
            <p:spPr>
              <a:xfrm>
                <a:off x="8338800" y="2719538"/>
                <a:ext cx="205200" cy="205200"/>
              </a:xfrm>
              <a:custGeom>
                <a:avLst/>
                <a:gdLst/>
                <a:ahLst/>
                <a:cxnLst/>
                <a:rect l="l" t="t" r="r" b="b"/>
                <a:pathLst>
                  <a:path w="8208" h="8208" extrusionOk="0">
                    <a:moveTo>
                      <a:pt x="4104" y="304"/>
                    </a:moveTo>
                    <a:cubicBezTo>
                      <a:pt x="6201" y="304"/>
                      <a:pt x="7903" y="2006"/>
                      <a:pt x="7903" y="4104"/>
                    </a:cubicBezTo>
                    <a:cubicBezTo>
                      <a:pt x="7903" y="6201"/>
                      <a:pt x="6201" y="7903"/>
                      <a:pt x="4104" y="7903"/>
                    </a:cubicBezTo>
                    <a:cubicBezTo>
                      <a:pt x="2037" y="7903"/>
                      <a:pt x="304" y="6201"/>
                      <a:pt x="304" y="4104"/>
                    </a:cubicBezTo>
                    <a:cubicBezTo>
                      <a:pt x="304" y="2006"/>
                      <a:pt x="2037" y="304"/>
                      <a:pt x="4104" y="304"/>
                    </a:cubicBezTo>
                    <a:close/>
                    <a:moveTo>
                      <a:pt x="4104" y="0"/>
                    </a:moveTo>
                    <a:cubicBezTo>
                      <a:pt x="1824" y="0"/>
                      <a:pt x="0" y="1824"/>
                      <a:pt x="0" y="4104"/>
                    </a:cubicBezTo>
                    <a:cubicBezTo>
                      <a:pt x="0" y="6383"/>
                      <a:pt x="1824" y="8207"/>
                      <a:pt x="4104" y="8207"/>
                    </a:cubicBezTo>
                    <a:cubicBezTo>
                      <a:pt x="6353" y="8207"/>
                      <a:pt x="8207" y="6383"/>
                      <a:pt x="8207" y="4104"/>
                    </a:cubicBezTo>
                    <a:cubicBezTo>
                      <a:pt x="8207" y="1824"/>
                      <a:pt x="6383" y="0"/>
                      <a:pt x="410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84" name="Google Shape;684;p31"/>
              <p:cNvSpPr/>
              <p:nvPr/>
            </p:nvSpPr>
            <p:spPr>
              <a:xfrm>
                <a:off x="8046250" y="2624538"/>
                <a:ext cx="197575" cy="197600"/>
              </a:xfrm>
              <a:custGeom>
                <a:avLst/>
                <a:gdLst/>
                <a:ahLst/>
                <a:cxnLst/>
                <a:rect l="l" t="t" r="r" b="b"/>
                <a:pathLst>
                  <a:path w="7903" h="7904" extrusionOk="0">
                    <a:moveTo>
                      <a:pt x="3951" y="1"/>
                    </a:moveTo>
                    <a:cubicBezTo>
                      <a:pt x="1793" y="1"/>
                      <a:pt x="0" y="1794"/>
                      <a:pt x="0" y="3952"/>
                    </a:cubicBezTo>
                    <a:cubicBezTo>
                      <a:pt x="0" y="6110"/>
                      <a:pt x="1793" y="7904"/>
                      <a:pt x="3951" y="7904"/>
                    </a:cubicBezTo>
                    <a:cubicBezTo>
                      <a:pt x="6140" y="7904"/>
                      <a:pt x="7903" y="6110"/>
                      <a:pt x="7903" y="3952"/>
                    </a:cubicBezTo>
                    <a:cubicBezTo>
                      <a:pt x="7903" y="1794"/>
                      <a:pt x="6140" y="1"/>
                      <a:pt x="395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85" name="Google Shape;685;p31"/>
              <p:cNvSpPr/>
              <p:nvPr/>
            </p:nvSpPr>
            <p:spPr>
              <a:xfrm>
                <a:off x="8042450" y="2620738"/>
                <a:ext cx="205175" cy="205200"/>
              </a:xfrm>
              <a:custGeom>
                <a:avLst/>
                <a:gdLst/>
                <a:ahLst/>
                <a:cxnLst/>
                <a:rect l="l" t="t" r="r" b="b"/>
                <a:pathLst>
                  <a:path w="8207" h="8208" extrusionOk="0">
                    <a:moveTo>
                      <a:pt x="4103" y="305"/>
                    </a:moveTo>
                    <a:cubicBezTo>
                      <a:pt x="6201" y="305"/>
                      <a:pt x="7903" y="2007"/>
                      <a:pt x="7903" y="4104"/>
                    </a:cubicBezTo>
                    <a:cubicBezTo>
                      <a:pt x="7903" y="6202"/>
                      <a:pt x="6201" y="7904"/>
                      <a:pt x="4103" y="7904"/>
                    </a:cubicBezTo>
                    <a:cubicBezTo>
                      <a:pt x="2037" y="7904"/>
                      <a:pt x="304" y="6202"/>
                      <a:pt x="304" y="4104"/>
                    </a:cubicBezTo>
                    <a:cubicBezTo>
                      <a:pt x="304" y="2007"/>
                      <a:pt x="2037" y="305"/>
                      <a:pt x="4103" y="305"/>
                    </a:cubicBezTo>
                    <a:close/>
                    <a:moveTo>
                      <a:pt x="4103" y="1"/>
                    </a:moveTo>
                    <a:cubicBezTo>
                      <a:pt x="1824" y="1"/>
                      <a:pt x="0" y="1825"/>
                      <a:pt x="0" y="4104"/>
                    </a:cubicBezTo>
                    <a:cubicBezTo>
                      <a:pt x="0" y="6384"/>
                      <a:pt x="1824" y="8208"/>
                      <a:pt x="4103" y="8208"/>
                    </a:cubicBezTo>
                    <a:cubicBezTo>
                      <a:pt x="6353" y="8208"/>
                      <a:pt x="8207" y="6384"/>
                      <a:pt x="8207" y="4104"/>
                    </a:cubicBezTo>
                    <a:cubicBezTo>
                      <a:pt x="8207" y="1825"/>
                      <a:pt x="6383" y="1"/>
                      <a:pt x="410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86" name="Google Shape;686;p31"/>
              <p:cNvSpPr/>
              <p:nvPr/>
            </p:nvSpPr>
            <p:spPr>
              <a:xfrm>
                <a:off x="8243800" y="2624538"/>
                <a:ext cx="197600" cy="197600"/>
              </a:xfrm>
              <a:custGeom>
                <a:avLst/>
                <a:gdLst/>
                <a:ahLst/>
                <a:cxnLst/>
                <a:rect l="l" t="t" r="r" b="b"/>
                <a:pathLst>
                  <a:path w="7904" h="7904" extrusionOk="0">
                    <a:moveTo>
                      <a:pt x="3952" y="1"/>
                    </a:moveTo>
                    <a:cubicBezTo>
                      <a:pt x="1794" y="1"/>
                      <a:pt x="1" y="1794"/>
                      <a:pt x="1" y="3952"/>
                    </a:cubicBezTo>
                    <a:cubicBezTo>
                      <a:pt x="1" y="6110"/>
                      <a:pt x="1794" y="7904"/>
                      <a:pt x="3952" y="7904"/>
                    </a:cubicBezTo>
                    <a:cubicBezTo>
                      <a:pt x="6141" y="7904"/>
                      <a:pt x="7904" y="6110"/>
                      <a:pt x="7904" y="3952"/>
                    </a:cubicBezTo>
                    <a:cubicBezTo>
                      <a:pt x="7904" y="1794"/>
                      <a:pt x="6141" y="1"/>
                      <a:pt x="395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87" name="Google Shape;687;p31"/>
              <p:cNvSpPr/>
              <p:nvPr/>
            </p:nvSpPr>
            <p:spPr>
              <a:xfrm>
                <a:off x="8240000" y="2620738"/>
                <a:ext cx="205200" cy="205200"/>
              </a:xfrm>
              <a:custGeom>
                <a:avLst/>
                <a:gdLst/>
                <a:ahLst/>
                <a:cxnLst/>
                <a:rect l="l" t="t" r="r" b="b"/>
                <a:pathLst>
                  <a:path w="8208" h="8208" extrusionOk="0">
                    <a:moveTo>
                      <a:pt x="4104" y="305"/>
                    </a:moveTo>
                    <a:cubicBezTo>
                      <a:pt x="6202" y="305"/>
                      <a:pt x="7904" y="2007"/>
                      <a:pt x="7904" y="4104"/>
                    </a:cubicBezTo>
                    <a:cubicBezTo>
                      <a:pt x="7904" y="6202"/>
                      <a:pt x="6202" y="7904"/>
                      <a:pt x="4104" y="7904"/>
                    </a:cubicBezTo>
                    <a:cubicBezTo>
                      <a:pt x="2037" y="7904"/>
                      <a:pt x="305" y="6202"/>
                      <a:pt x="305" y="4104"/>
                    </a:cubicBezTo>
                    <a:cubicBezTo>
                      <a:pt x="305" y="2007"/>
                      <a:pt x="2037" y="305"/>
                      <a:pt x="4104" y="305"/>
                    </a:cubicBezTo>
                    <a:close/>
                    <a:moveTo>
                      <a:pt x="4104" y="1"/>
                    </a:moveTo>
                    <a:cubicBezTo>
                      <a:pt x="1825" y="1"/>
                      <a:pt x="1" y="1825"/>
                      <a:pt x="1" y="4104"/>
                    </a:cubicBezTo>
                    <a:cubicBezTo>
                      <a:pt x="1" y="6384"/>
                      <a:pt x="1825" y="8208"/>
                      <a:pt x="4104" y="8208"/>
                    </a:cubicBezTo>
                    <a:cubicBezTo>
                      <a:pt x="6354" y="8208"/>
                      <a:pt x="8208" y="6384"/>
                      <a:pt x="8208" y="4104"/>
                    </a:cubicBezTo>
                    <a:cubicBezTo>
                      <a:pt x="8208" y="1825"/>
                      <a:pt x="6384" y="1"/>
                      <a:pt x="410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88" name="Google Shape;688;p31"/>
              <p:cNvSpPr/>
              <p:nvPr/>
            </p:nvSpPr>
            <p:spPr>
              <a:xfrm>
                <a:off x="8441375" y="2624538"/>
                <a:ext cx="197600" cy="197600"/>
              </a:xfrm>
              <a:custGeom>
                <a:avLst/>
                <a:gdLst/>
                <a:ahLst/>
                <a:cxnLst/>
                <a:rect l="l" t="t" r="r" b="b"/>
                <a:pathLst>
                  <a:path w="7904" h="7904" extrusionOk="0">
                    <a:moveTo>
                      <a:pt x="3952" y="1"/>
                    </a:moveTo>
                    <a:cubicBezTo>
                      <a:pt x="1794" y="1"/>
                      <a:pt x="1" y="1794"/>
                      <a:pt x="1" y="3952"/>
                    </a:cubicBezTo>
                    <a:cubicBezTo>
                      <a:pt x="1" y="6110"/>
                      <a:pt x="1794" y="7904"/>
                      <a:pt x="3952" y="7904"/>
                    </a:cubicBezTo>
                    <a:cubicBezTo>
                      <a:pt x="6141" y="7904"/>
                      <a:pt x="7904" y="6110"/>
                      <a:pt x="7904" y="3952"/>
                    </a:cubicBezTo>
                    <a:cubicBezTo>
                      <a:pt x="7904" y="1794"/>
                      <a:pt x="6141" y="1"/>
                      <a:pt x="395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89" name="Google Shape;689;p31"/>
              <p:cNvSpPr/>
              <p:nvPr/>
            </p:nvSpPr>
            <p:spPr>
              <a:xfrm>
                <a:off x="8437575" y="2620738"/>
                <a:ext cx="205200" cy="205200"/>
              </a:xfrm>
              <a:custGeom>
                <a:avLst/>
                <a:gdLst/>
                <a:ahLst/>
                <a:cxnLst/>
                <a:rect l="l" t="t" r="r" b="b"/>
                <a:pathLst>
                  <a:path w="8208" h="8208" extrusionOk="0">
                    <a:moveTo>
                      <a:pt x="4104" y="305"/>
                    </a:moveTo>
                    <a:cubicBezTo>
                      <a:pt x="6202" y="305"/>
                      <a:pt x="7904" y="2007"/>
                      <a:pt x="7904" y="4104"/>
                    </a:cubicBezTo>
                    <a:cubicBezTo>
                      <a:pt x="7904" y="6202"/>
                      <a:pt x="6202" y="7904"/>
                      <a:pt x="4104" y="7904"/>
                    </a:cubicBezTo>
                    <a:cubicBezTo>
                      <a:pt x="2037" y="7904"/>
                      <a:pt x="305" y="6202"/>
                      <a:pt x="305" y="4104"/>
                    </a:cubicBezTo>
                    <a:cubicBezTo>
                      <a:pt x="305" y="2007"/>
                      <a:pt x="2037" y="305"/>
                      <a:pt x="4104" y="305"/>
                    </a:cubicBezTo>
                    <a:close/>
                    <a:moveTo>
                      <a:pt x="4104" y="1"/>
                    </a:moveTo>
                    <a:cubicBezTo>
                      <a:pt x="1825" y="1"/>
                      <a:pt x="1" y="1825"/>
                      <a:pt x="1" y="4104"/>
                    </a:cubicBezTo>
                    <a:cubicBezTo>
                      <a:pt x="1" y="6384"/>
                      <a:pt x="1825" y="8208"/>
                      <a:pt x="4104" y="8208"/>
                    </a:cubicBezTo>
                    <a:cubicBezTo>
                      <a:pt x="6354" y="8208"/>
                      <a:pt x="8208" y="6384"/>
                      <a:pt x="8208" y="4104"/>
                    </a:cubicBezTo>
                    <a:cubicBezTo>
                      <a:pt x="8208" y="1825"/>
                      <a:pt x="6384" y="1"/>
                      <a:pt x="410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90" name="Google Shape;690;p31"/>
              <p:cNvSpPr/>
              <p:nvPr/>
            </p:nvSpPr>
            <p:spPr>
              <a:xfrm>
                <a:off x="8135150" y="2521763"/>
                <a:ext cx="216600" cy="197425"/>
              </a:xfrm>
              <a:custGeom>
                <a:avLst/>
                <a:gdLst/>
                <a:ahLst/>
                <a:cxnLst/>
                <a:rect l="l" t="t" r="r" b="b"/>
                <a:pathLst>
                  <a:path w="8664" h="7897" extrusionOk="0">
                    <a:moveTo>
                      <a:pt x="4347" y="1"/>
                    </a:moveTo>
                    <a:cubicBezTo>
                      <a:pt x="3336" y="1"/>
                      <a:pt x="2326" y="388"/>
                      <a:pt x="1551" y="1164"/>
                    </a:cubicBezTo>
                    <a:cubicBezTo>
                      <a:pt x="0" y="2683"/>
                      <a:pt x="0" y="5206"/>
                      <a:pt x="1551" y="6756"/>
                    </a:cubicBezTo>
                    <a:cubicBezTo>
                      <a:pt x="2326" y="7516"/>
                      <a:pt x="3336" y="7896"/>
                      <a:pt x="4347" y="7896"/>
                    </a:cubicBezTo>
                    <a:cubicBezTo>
                      <a:pt x="5358" y="7896"/>
                      <a:pt x="6368" y="7516"/>
                      <a:pt x="7143" y="6756"/>
                    </a:cubicBezTo>
                    <a:cubicBezTo>
                      <a:pt x="8663" y="5206"/>
                      <a:pt x="8663" y="2683"/>
                      <a:pt x="7143" y="1164"/>
                    </a:cubicBezTo>
                    <a:cubicBezTo>
                      <a:pt x="6368" y="388"/>
                      <a:pt x="5358" y="1"/>
                      <a:pt x="434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91" name="Google Shape;691;p31"/>
              <p:cNvSpPr/>
              <p:nvPr/>
            </p:nvSpPr>
            <p:spPr>
              <a:xfrm>
                <a:off x="8141225" y="2518163"/>
                <a:ext cx="205200" cy="205200"/>
              </a:xfrm>
              <a:custGeom>
                <a:avLst/>
                <a:gdLst/>
                <a:ahLst/>
                <a:cxnLst/>
                <a:rect l="l" t="t" r="r" b="b"/>
                <a:pathLst>
                  <a:path w="8208" h="8208" extrusionOk="0">
                    <a:moveTo>
                      <a:pt x="4104" y="304"/>
                    </a:moveTo>
                    <a:cubicBezTo>
                      <a:pt x="6201" y="304"/>
                      <a:pt x="7903" y="2007"/>
                      <a:pt x="7903" y="4104"/>
                    </a:cubicBezTo>
                    <a:cubicBezTo>
                      <a:pt x="7903" y="6201"/>
                      <a:pt x="6201" y="7903"/>
                      <a:pt x="4104" y="7903"/>
                    </a:cubicBezTo>
                    <a:cubicBezTo>
                      <a:pt x="2037" y="7903"/>
                      <a:pt x="304" y="6201"/>
                      <a:pt x="304" y="4104"/>
                    </a:cubicBezTo>
                    <a:cubicBezTo>
                      <a:pt x="304" y="2007"/>
                      <a:pt x="2037" y="304"/>
                      <a:pt x="4104" y="304"/>
                    </a:cubicBezTo>
                    <a:close/>
                    <a:moveTo>
                      <a:pt x="4104" y="1"/>
                    </a:moveTo>
                    <a:cubicBezTo>
                      <a:pt x="1824" y="1"/>
                      <a:pt x="1" y="1824"/>
                      <a:pt x="1" y="4104"/>
                    </a:cubicBezTo>
                    <a:cubicBezTo>
                      <a:pt x="1" y="6384"/>
                      <a:pt x="1824" y="8207"/>
                      <a:pt x="4104" y="8207"/>
                    </a:cubicBezTo>
                    <a:cubicBezTo>
                      <a:pt x="6353" y="8207"/>
                      <a:pt x="8207" y="6384"/>
                      <a:pt x="8207" y="4104"/>
                    </a:cubicBezTo>
                    <a:cubicBezTo>
                      <a:pt x="8207" y="1824"/>
                      <a:pt x="6384" y="1"/>
                      <a:pt x="410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92" name="Google Shape;692;p31"/>
              <p:cNvSpPr/>
              <p:nvPr/>
            </p:nvSpPr>
            <p:spPr>
              <a:xfrm>
                <a:off x="8335000" y="2521538"/>
                <a:ext cx="212025" cy="197700"/>
              </a:xfrm>
              <a:custGeom>
                <a:avLst/>
                <a:gdLst/>
                <a:ahLst/>
                <a:cxnLst/>
                <a:rect l="l" t="t" r="r" b="b"/>
                <a:pathLst>
                  <a:path w="8481" h="7908" extrusionOk="0">
                    <a:moveTo>
                      <a:pt x="4248" y="0"/>
                    </a:moveTo>
                    <a:cubicBezTo>
                      <a:pt x="2335" y="0"/>
                      <a:pt x="664" y="1380"/>
                      <a:pt x="335" y="3331"/>
                    </a:cubicBezTo>
                    <a:cubicBezTo>
                      <a:pt x="0" y="5489"/>
                      <a:pt x="1459" y="7525"/>
                      <a:pt x="3618" y="7860"/>
                    </a:cubicBezTo>
                    <a:cubicBezTo>
                      <a:pt x="3825" y="7892"/>
                      <a:pt x="4031" y="7907"/>
                      <a:pt x="4234" y="7907"/>
                    </a:cubicBezTo>
                    <a:cubicBezTo>
                      <a:pt x="6151" y="7907"/>
                      <a:pt x="7844" y="6528"/>
                      <a:pt x="8146" y="4577"/>
                    </a:cubicBezTo>
                    <a:cubicBezTo>
                      <a:pt x="8481" y="2419"/>
                      <a:pt x="7022" y="413"/>
                      <a:pt x="4864" y="48"/>
                    </a:cubicBezTo>
                    <a:cubicBezTo>
                      <a:pt x="4656" y="16"/>
                      <a:pt x="4451" y="0"/>
                      <a:pt x="424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93" name="Google Shape;693;p31"/>
              <p:cNvSpPr/>
              <p:nvPr/>
            </p:nvSpPr>
            <p:spPr>
              <a:xfrm>
                <a:off x="8338800" y="2518163"/>
                <a:ext cx="205200" cy="205200"/>
              </a:xfrm>
              <a:custGeom>
                <a:avLst/>
                <a:gdLst/>
                <a:ahLst/>
                <a:cxnLst/>
                <a:rect l="l" t="t" r="r" b="b"/>
                <a:pathLst>
                  <a:path w="8208" h="8208" extrusionOk="0">
                    <a:moveTo>
                      <a:pt x="4104" y="304"/>
                    </a:moveTo>
                    <a:cubicBezTo>
                      <a:pt x="6201" y="304"/>
                      <a:pt x="7903" y="2007"/>
                      <a:pt x="7903" y="4104"/>
                    </a:cubicBezTo>
                    <a:cubicBezTo>
                      <a:pt x="7903" y="6201"/>
                      <a:pt x="6201" y="7903"/>
                      <a:pt x="4104" y="7903"/>
                    </a:cubicBezTo>
                    <a:cubicBezTo>
                      <a:pt x="2037" y="7903"/>
                      <a:pt x="304" y="6201"/>
                      <a:pt x="304" y="4104"/>
                    </a:cubicBezTo>
                    <a:cubicBezTo>
                      <a:pt x="304" y="2007"/>
                      <a:pt x="2037" y="304"/>
                      <a:pt x="4104" y="304"/>
                    </a:cubicBezTo>
                    <a:close/>
                    <a:moveTo>
                      <a:pt x="4104" y="1"/>
                    </a:moveTo>
                    <a:cubicBezTo>
                      <a:pt x="1824" y="1"/>
                      <a:pt x="0" y="1824"/>
                      <a:pt x="0" y="4104"/>
                    </a:cubicBezTo>
                    <a:cubicBezTo>
                      <a:pt x="0" y="6384"/>
                      <a:pt x="1824" y="8207"/>
                      <a:pt x="4104" y="8207"/>
                    </a:cubicBezTo>
                    <a:cubicBezTo>
                      <a:pt x="6353" y="8207"/>
                      <a:pt x="8207" y="6384"/>
                      <a:pt x="8207" y="4104"/>
                    </a:cubicBezTo>
                    <a:cubicBezTo>
                      <a:pt x="8207" y="1824"/>
                      <a:pt x="6383" y="1"/>
                      <a:pt x="410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94" name="Google Shape;694;p31"/>
              <p:cNvSpPr/>
              <p:nvPr/>
            </p:nvSpPr>
            <p:spPr>
              <a:xfrm>
                <a:off x="8035600" y="2423113"/>
                <a:ext cx="218125" cy="197475"/>
              </a:xfrm>
              <a:custGeom>
                <a:avLst/>
                <a:gdLst/>
                <a:ahLst/>
                <a:cxnLst/>
                <a:rect l="l" t="t" r="r" b="b"/>
                <a:pathLst>
                  <a:path w="8725" h="7899" extrusionOk="0">
                    <a:moveTo>
                      <a:pt x="4321" y="0"/>
                    </a:moveTo>
                    <a:cubicBezTo>
                      <a:pt x="2566" y="0"/>
                      <a:pt x="954" y="1213"/>
                      <a:pt x="517" y="3012"/>
                    </a:cubicBezTo>
                    <a:cubicBezTo>
                      <a:pt x="1" y="5140"/>
                      <a:pt x="1308" y="7268"/>
                      <a:pt x="3405" y="7784"/>
                    </a:cubicBezTo>
                    <a:cubicBezTo>
                      <a:pt x="3724" y="7862"/>
                      <a:pt x="4044" y="7899"/>
                      <a:pt x="4359" y="7899"/>
                    </a:cubicBezTo>
                    <a:cubicBezTo>
                      <a:pt x="6143" y="7899"/>
                      <a:pt x="7768" y="6705"/>
                      <a:pt x="8207" y="4897"/>
                    </a:cubicBezTo>
                    <a:cubicBezTo>
                      <a:pt x="8724" y="2769"/>
                      <a:pt x="7417" y="641"/>
                      <a:pt x="5289" y="125"/>
                    </a:cubicBezTo>
                    <a:cubicBezTo>
                      <a:pt x="4966" y="40"/>
                      <a:pt x="4641" y="0"/>
                      <a:pt x="432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95" name="Google Shape;695;p31"/>
              <p:cNvSpPr/>
              <p:nvPr/>
            </p:nvSpPr>
            <p:spPr>
              <a:xfrm>
                <a:off x="8042450" y="2419388"/>
                <a:ext cx="205175" cy="205175"/>
              </a:xfrm>
              <a:custGeom>
                <a:avLst/>
                <a:gdLst/>
                <a:ahLst/>
                <a:cxnLst/>
                <a:rect l="l" t="t" r="r" b="b"/>
                <a:pathLst>
                  <a:path w="8207" h="8207" extrusionOk="0">
                    <a:moveTo>
                      <a:pt x="4103" y="304"/>
                    </a:moveTo>
                    <a:cubicBezTo>
                      <a:pt x="6201" y="304"/>
                      <a:pt x="7903" y="2006"/>
                      <a:pt x="7903" y="4103"/>
                    </a:cubicBezTo>
                    <a:cubicBezTo>
                      <a:pt x="7903" y="6201"/>
                      <a:pt x="6201" y="7903"/>
                      <a:pt x="4103" y="7903"/>
                    </a:cubicBezTo>
                    <a:cubicBezTo>
                      <a:pt x="2037" y="7903"/>
                      <a:pt x="304" y="6201"/>
                      <a:pt x="304" y="4103"/>
                    </a:cubicBezTo>
                    <a:cubicBezTo>
                      <a:pt x="304" y="2006"/>
                      <a:pt x="2037" y="304"/>
                      <a:pt x="4103" y="304"/>
                    </a:cubicBezTo>
                    <a:close/>
                    <a:moveTo>
                      <a:pt x="4103" y="0"/>
                    </a:moveTo>
                    <a:cubicBezTo>
                      <a:pt x="1824" y="0"/>
                      <a:pt x="0" y="1824"/>
                      <a:pt x="0" y="4103"/>
                    </a:cubicBezTo>
                    <a:cubicBezTo>
                      <a:pt x="0" y="6383"/>
                      <a:pt x="1824" y="8207"/>
                      <a:pt x="4103" y="8207"/>
                    </a:cubicBezTo>
                    <a:cubicBezTo>
                      <a:pt x="6353" y="8207"/>
                      <a:pt x="8207" y="6383"/>
                      <a:pt x="8207" y="4103"/>
                    </a:cubicBezTo>
                    <a:cubicBezTo>
                      <a:pt x="8207" y="1824"/>
                      <a:pt x="6383" y="0"/>
                      <a:pt x="410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96" name="Google Shape;696;p31"/>
              <p:cNvSpPr/>
              <p:nvPr/>
            </p:nvSpPr>
            <p:spPr>
              <a:xfrm>
                <a:off x="8233925" y="2422913"/>
                <a:ext cx="216600" cy="197600"/>
              </a:xfrm>
              <a:custGeom>
                <a:avLst/>
                <a:gdLst/>
                <a:ahLst/>
                <a:cxnLst/>
                <a:rect l="l" t="t" r="r" b="b"/>
                <a:pathLst>
                  <a:path w="8664" h="7904" extrusionOk="0">
                    <a:moveTo>
                      <a:pt x="4334" y="1"/>
                    </a:moveTo>
                    <a:cubicBezTo>
                      <a:pt x="2534" y="1"/>
                      <a:pt x="905" y="1223"/>
                      <a:pt x="487" y="3051"/>
                    </a:cubicBezTo>
                    <a:cubicBezTo>
                      <a:pt x="1" y="5178"/>
                      <a:pt x="1308" y="7306"/>
                      <a:pt x="3436" y="7792"/>
                    </a:cubicBezTo>
                    <a:cubicBezTo>
                      <a:pt x="3745" y="7867"/>
                      <a:pt x="4054" y="7903"/>
                      <a:pt x="4359" y="7903"/>
                    </a:cubicBezTo>
                    <a:cubicBezTo>
                      <a:pt x="6147" y="7903"/>
                      <a:pt x="7762" y="6662"/>
                      <a:pt x="8177" y="4844"/>
                    </a:cubicBezTo>
                    <a:cubicBezTo>
                      <a:pt x="8664" y="2716"/>
                      <a:pt x="7357" y="589"/>
                      <a:pt x="5229" y="102"/>
                    </a:cubicBezTo>
                    <a:cubicBezTo>
                      <a:pt x="4929" y="34"/>
                      <a:pt x="4629" y="1"/>
                      <a:pt x="433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97" name="Google Shape;697;p31"/>
              <p:cNvSpPr/>
              <p:nvPr/>
            </p:nvSpPr>
            <p:spPr>
              <a:xfrm>
                <a:off x="8240000" y="2419388"/>
                <a:ext cx="205200" cy="205175"/>
              </a:xfrm>
              <a:custGeom>
                <a:avLst/>
                <a:gdLst/>
                <a:ahLst/>
                <a:cxnLst/>
                <a:rect l="l" t="t" r="r" b="b"/>
                <a:pathLst>
                  <a:path w="8208" h="8207" extrusionOk="0">
                    <a:moveTo>
                      <a:pt x="4104" y="304"/>
                    </a:moveTo>
                    <a:cubicBezTo>
                      <a:pt x="6202" y="304"/>
                      <a:pt x="7904" y="2006"/>
                      <a:pt x="7904" y="4103"/>
                    </a:cubicBezTo>
                    <a:cubicBezTo>
                      <a:pt x="7904" y="6201"/>
                      <a:pt x="6202" y="7903"/>
                      <a:pt x="4104" y="7903"/>
                    </a:cubicBezTo>
                    <a:cubicBezTo>
                      <a:pt x="2037" y="7903"/>
                      <a:pt x="305" y="6201"/>
                      <a:pt x="305" y="4103"/>
                    </a:cubicBezTo>
                    <a:cubicBezTo>
                      <a:pt x="305" y="2006"/>
                      <a:pt x="2037" y="304"/>
                      <a:pt x="4104" y="304"/>
                    </a:cubicBezTo>
                    <a:close/>
                    <a:moveTo>
                      <a:pt x="4104" y="0"/>
                    </a:moveTo>
                    <a:cubicBezTo>
                      <a:pt x="1825" y="0"/>
                      <a:pt x="1" y="1824"/>
                      <a:pt x="1" y="4103"/>
                    </a:cubicBezTo>
                    <a:cubicBezTo>
                      <a:pt x="1" y="6383"/>
                      <a:pt x="1825" y="8207"/>
                      <a:pt x="4104" y="8207"/>
                    </a:cubicBezTo>
                    <a:cubicBezTo>
                      <a:pt x="6354" y="8207"/>
                      <a:pt x="8208" y="6383"/>
                      <a:pt x="8208" y="4103"/>
                    </a:cubicBezTo>
                    <a:cubicBezTo>
                      <a:pt x="8208" y="1824"/>
                      <a:pt x="6384" y="0"/>
                      <a:pt x="410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98" name="Google Shape;698;p31"/>
              <p:cNvSpPr/>
              <p:nvPr/>
            </p:nvSpPr>
            <p:spPr>
              <a:xfrm>
                <a:off x="8430750" y="2423088"/>
                <a:ext cx="218100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8724" h="7900" extrusionOk="0">
                    <a:moveTo>
                      <a:pt x="4340" y="1"/>
                    </a:moveTo>
                    <a:cubicBezTo>
                      <a:pt x="2573" y="1"/>
                      <a:pt x="980" y="1209"/>
                      <a:pt x="517" y="2983"/>
                    </a:cubicBezTo>
                    <a:cubicBezTo>
                      <a:pt x="0" y="5111"/>
                      <a:pt x="1277" y="7269"/>
                      <a:pt x="3405" y="7785"/>
                    </a:cubicBezTo>
                    <a:cubicBezTo>
                      <a:pt x="3724" y="7863"/>
                      <a:pt x="4043" y="7900"/>
                      <a:pt x="4357" y="7900"/>
                    </a:cubicBezTo>
                    <a:cubicBezTo>
                      <a:pt x="6135" y="7900"/>
                      <a:pt x="7742" y="6706"/>
                      <a:pt x="8207" y="4898"/>
                    </a:cubicBezTo>
                    <a:cubicBezTo>
                      <a:pt x="8724" y="2770"/>
                      <a:pt x="7447" y="642"/>
                      <a:pt x="5320" y="126"/>
                    </a:cubicBezTo>
                    <a:cubicBezTo>
                      <a:pt x="4991" y="41"/>
                      <a:pt x="4663" y="1"/>
                      <a:pt x="434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99" name="Google Shape;699;p31"/>
              <p:cNvSpPr/>
              <p:nvPr/>
            </p:nvSpPr>
            <p:spPr>
              <a:xfrm>
                <a:off x="8437575" y="2419388"/>
                <a:ext cx="205200" cy="205175"/>
              </a:xfrm>
              <a:custGeom>
                <a:avLst/>
                <a:gdLst/>
                <a:ahLst/>
                <a:cxnLst/>
                <a:rect l="l" t="t" r="r" b="b"/>
                <a:pathLst>
                  <a:path w="8208" h="8207" extrusionOk="0">
                    <a:moveTo>
                      <a:pt x="4104" y="304"/>
                    </a:moveTo>
                    <a:cubicBezTo>
                      <a:pt x="6202" y="304"/>
                      <a:pt x="7904" y="2006"/>
                      <a:pt x="7904" y="4103"/>
                    </a:cubicBezTo>
                    <a:cubicBezTo>
                      <a:pt x="7904" y="6201"/>
                      <a:pt x="6202" y="7903"/>
                      <a:pt x="4104" y="7903"/>
                    </a:cubicBezTo>
                    <a:cubicBezTo>
                      <a:pt x="2037" y="7903"/>
                      <a:pt x="305" y="6201"/>
                      <a:pt x="305" y="4103"/>
                    </a:cubicBezTo>
                    <a:cubicBezTo>
                      <a:pt x="305" y="2006"/>
                      <a:pt x="2037" y="304"/>
                      <a:pt x="4104" y="304"/>
                    </a:cubicBezTo>
                    <a:close/>
                    <a:moveTo>
                      <a:pt x="4104" y="0"/>
                    </a:moveTo>
                    <a:cubicBezTo>
                      <a:pt x="1825" y="0"/>
                      <a:pt x="1" y="1824"/>
                      <a:pt x="1" y="4103"/>
                    </a:cubicBezTo>
                    <a:cubicBezTo>
                      <a:pt x="1" y="6383"/>
                      <a:pt x="1825" y="8207"/>
                      <a:pt x="4104" y="8207"/>
                    </a:cubicBezTo>
                    <a:cubicBezTo>
                      <a:pt x="6354" y="8207"/>
                      <a:pt x="8208" y="6383"/>
                      <a:pt x="8208" y="4103"/>
                    </a:cubicBezTo>
                    <a:cubicBezTo>
                      <a:pt x="8208" y="1824"/>
                      <a:pt x="6384" y="0"/>
                      <a:pt x="410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00" name="Google Shape;700;p31"/>
              <p:cNvSpPr/>
              <p:nvPr/>
            </p:nvSpPr>
            <p:spPr>
              <a:xfrm>
                <a:off x="8135150" y="2320413"/>
                <a:ext cx="217350" cy="197400"/>
              </a:xfrm>
              <a:custGeom>
                <a:avLst/>
                <a:gdLst/>
                <a:ahLst/>
                <a:cxnLst/>
                <a:rect l="l" t="t" r="r" b="b"/>
                <a:pathLst>
                  <a:path w="8694" h="7896" extrusionOk="0">
                    <a:moveTo>
                      <a:pt x="4347" y="0"/>
                    </a:moveTo>
                    <a:cubicBezTo>
                      <a:pt x="3336" y="0"/>
                      <a:pt x="2326" y="388"/>
                      <a:pt x="1551" y="1163"/>
                    </a:cubicBezTo>
                    <a:cubicBezTo>
                      <a:pt x="0" y="2682"/>
                      <a:pt x="0" y="5205"/>
                      <a:pt x="1551" y="6755"/>
                    </a:cubicBezTo>
                    <a:cubicBezTo>
                      <a:pt x="2326" y="7515"/>
                      <a:pt x="3336" y="7895"/>
                      <a:pt x="4347" y="7895"/>
                    </a:cubicBezTo>
                    <a:cubicBezTo>
                      <a:pt x="5358" y="7895"/>
                      <a:pt x="6368" y="7515"/>
                      <a:pt x="7143" y="6755"/>
                    </a:cubicBezTo>
                    <a:cubicBezTo>
                      <a:pt x="8694" y="5205"/>
                      <a:pt x="8694" y="2682"/>
                      <a:pt x="7143" y="1163"/>
                    </a:cubicBezTo>
                    <a:cubicBezTo>
                      <a:pt x="6368" y="388"/>
                      <a:pt x="5358" y="0"/>
                      <a:pt x="434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01" name="Google Shape;701;p31"/>
              <p:cNvSpPr/>
              <p:nvPr/>
            </p:nvSpPr>
            <p:spPr>
              <a:xfrm>
                <a:off x="8141225" y="2316788"/>
                <a:ext cx="205200" cy="205200"/>
              </a:xfrm>
              <a:custGeom>
                <a:avLst/>
                <a:gdLst/>
                <a:ahLst/>
                <a:cxnLst/>
                <a:rect l="l" t="t" r="r" b="b"/>
                <a:pathLst>
                  <a:path w="8208" h="8208" extrusionOk="0">
                    <a:moveTo>
                      <a:pt x="4104" y="305"/>
                    </a:moveTo>
                    <a:cubicBezTo>
                      <a:pt x="6201" y="305"/>
                      <a:pt x="7903" y="2007"/>
                      <a:pt x="7903" y="4104"/>
                    </a:cubicBezTo>
                    <a:cubicBezTo>
                      <a:pt x="7903" y="6201"/>
                      <a:pt x="6201" y="7904"/>
                      <a:pt x="4104" y="7904"/>
                    </a:cubicBezTo>
                    <a:cubicBezTo>
                      <a:pt x="2037" y="7904"/>
                      <a:pt x="304" y="6201"/>
                      <a:pt x="304" y="4104"/>
                    </a:cubicBezTo>
                    <a:cubicBezTo>
                      <a:pt x="304" y="2007"/>
                      <a:pt x="2037" y="305"/>
                      <a:pt x="4104" y="305"/>
                    </a:cubicBezTo>
                    <a:close/>
                    <a:moveTo>
                      <a:pt x="4104" y="1"/>
                    </a:moveTo>
                    <a:cubicBezTo>
                      <a:pt x="1824" y="1"/>
                      <a:pt x="1" y="1824"/>
                      <a:pt x="1" y="4104"/>
                    </a:cubicBezTo>
                    <a:cubicBezTo>
                      <a:pt x="1" y="6384"/>
                      <a:pt x="1824" y="8207"/>
                      <a:pt x="4104" y="8207"/>
                    </a:cubicBezTo>
                    <a:cubicBezTo>
                      <a:pt x="6353" y="8207"/>
                      <a:pt x="8207" y="6384"/>
                      <a:pt x="8207" y="4104"/>
                    </a:cubicBezTo>
                    <a:cubicBezTo>
                      <a:pt x="8207" y="1824"/>
                      <a:pt x="6384" y="1"/>
                      <a:pt x="410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02" name="Google Shape;702;p31"/>
              <p:cNvSpPr/>
              <p:nvPr/>
            </p:nvSpPr>
            <p:spPr>
              <a:xfrm>
                <a:off x="8335000" y="2320163"/>
                <a:ext cx="212025" cy="197700"/>
              </a:xfrm>
              <a:custGeom>
                <a:avLst/>
                <a:gdLst/>
                <a:ahLst/>
                <a:cxnLst/>
                <a:rect l="l" t="t" r="r" b="b"/>
                <a:pathLst>
                  <a:path w="8481" h="7908" extrusionOk="0">
                    <a:moveTo>
                      <a:pt x="4248" y="0"/>
                    </a:moveTo>
                    <a:cubicBezTo>
                      <a:pt x="2335" y="0"/>
                      <a:pt x="664" y="1380"/>
                      <a:pt x="335" y="3331"/>
                    </a:cubicBezTo>
                    <a:cubicBezTo>
                      <a:pt x="0" y="5489"/>
                      <a:pt x="1459" y="7525"/>
                      <a:pt x="3618" y="7860"/>
                    </a:cubicBezTo>
                    <a:cubicBezTo>
                      <a:pt x="3825" y="7892"/>
                      <a:pt x="4031" y="7907"/>
                      <a:pt x="4234" y="7907"/>
                    </a:cubicBezTo>
                    <a:cubicBezTo>
                      <a:pt x="6151" y="7907"/>
                      <a:pt x="7844" y="6528"/>
                      <a:pt x="8146" y="4577"/>
                    </a:cubicBezTo>
                    <a:cubicBezTo>
                      <a:pt x="8481" y="2419"/>
                      <a:pt x="7022" y="382"/>
                      <a:pt x="4864" y="48"/>
                    </a:cubicBezTo>
                    <a:cubicBezTo>
                      <a:pt x="4656" y="16"/>
                      <a:pt x="4451" y="0"/>
                      <a:pt x="424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03" name="Google Shape;703;p31"/>
              <p:cNvSpPr/>
              <p:nvPr/>
            </p:nvSpPr>
            <p:spPr>
              <a:xfrm>
                <a:off x="8338800" y="2316788"/>
                <a:ext cx="205200" cy="205200"/>
              </a:xfrm>
              <a:custGeom>
                <a:avLst/>
                <a:gdLst/>
                <a:ahLst/>
                <a:cxnLst/>
                <a:rect l="l" t="t" r="r" b="b"/>
                <a:pathLst>
                  <a:path w="8208" h="8208" extrusionOk="0">
                    <a:moveTo>
                      <a:pt x="4104" y="305"/>
                    </a:moveTo>
                    <a:cubicBezTo>
                      <a:pt x="6201" y="305"/>
                      <a:pt x="7903" y="2007"/>
                      <a:pt x="7903" y="4104"/>
                    </a:cubicBezTo>
                    <a:cubicBezTo>
                      <a:pt x="7903" y="6201"/>
                      <a:pt x="6201" y="7904"/>
                      <a:pt x="4104" y="7904"/>
                    </a:cubicBezTo>
                    <a:cubicBezTo>
                      <a:pt x="2037" y="7904"/>
                      <a:pt x="304" y="6201"/>
                      <a:pt x="304" y="4104"/>
                    </a:cubicBezTo>
                    <a:cubicBezTo>
                      <a:pt x="304" y="2007"/>
                      <a:pt x="2037" y="305"/>
                      <a:pt x="4104" y="305"/>
                    </a:cubicBezTo>
                    <a:close/>
                    <a:moveTo>
                      <a:pt x="4104" y="1"/>
                    </a:moveTo>
                    <a:cubicBezTo>
                      <a:pt x="1824" y="1"/>
                      <a:pt x="0" y="1824"/>
                      <a:pt x="0" y="4104"/>
                    </a:cubicBezTo>
                    <a:cubicBezTo>
                      <a:pt x="0" y="6384"/>
                      <a:pt x="1824" y="8207"/>
                      <a:pt x="4104" y="8207"/>
                    </a:cubicBezTo>
                    <a:cubicBezTo>
                      <a:pt x="6353" y="8207"/>
                      <a:pt x="8207" y="6384"/>
                      <a:pt x="8207" y="4104"/>
                    </a:cubicBezTo>
                    <a:cubicBezTo>
                      <a:pt x="8207" y="1824"/>
                      <a:pt x="6383" y="1"/>
                      <a:pt x="410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04" name="Google Shape;704;p31"/>
              <p:cNvSpPr/>
              <p:nvPr/>
            </p:nvSpPr>
            <p:spPr>
              <a:xfrm>
                <a:off x="8035600" y="2221263"/>
                <a:ext cx="218125" cy="197925"/>
              </a:xfrm>
              <a:custGeom>
                <a:avLst/>
                <a:gdLst/>
                <a:ahLst/>
                <a:cxnLst/>
                <a:rect l="l" t="t" r="r" b="b"/>
                <a:pathLst>
                  <a:path w="8725" h="7917" extrusionOk="0">
                    <a:moveTo>
                      <a:pt x="4381" y="1"/>
                    </a:moveTo>
                    <a:cubicBezTo>
                      <a:pt x="2591" y="1"/>
                      <a:pt x="958" y="1218"/>
                      <a:pt x="517" y="3031"/>
                    </a:cubicBezTo>
                    <a:cubicBezTo>
                      <a:pt x="1" y="5159"/>
                      <a:pt x="1308" y="7287"/>
                      <a:pt x="3435" y="7804"/>
                    </a:cubicBezTo>
                    <a:cubicBezTo>
                      <a:pt x="3745" y="7880"/>
                      <a:pt x="4057" y="7916"/>
                      <a:pt x="4364" y="7916"/>
                    </a:cubicBezTo>
                    <a:cubicBezTo>
                      <a:pt x="6135" y="7916"/>
                      <a:pt x="7767" y="6703"/>
                      <a:pt x="8207" y="4916"/>
                    </a:cubicBezTo>
                    <a:cubicBezTo>
                      <a:pt x="8724" y="2788"/>
                      <a:pt x="7417" y="661"/>
                      <a:pt x="5320" y="113"/>
                    </a:cubicBezTo>
                    <a:cubicBezTo>
                      <a:pt x="5006" y="37"/>
                      <a:pt x="4691" y="1"/>
                      <a:pt x="438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05" name="Google Shape;705;p31"/>
              <p:cNvSpPr/>
              <p:nvPr/>
            </p:nvSpPr>
            <p:spPr>
              <a:xfrm>
                <a:off x="8042450" y="2218013"/>
                <a:ext cx="205175" cy="205200"/>
              </a:xfrm>
              <a:custGeom>
                <a:avLst/>
                <a:gdLst/>
                <a:ahLst/>
                <a:cxnLst/>
                <a:rect l="l" t="t" r="r" b="b"/>
                <a:pathLst>
                  <a:path w="8207" h="8208" extrusionOk="0">
                    <a:moveTo>
                      <a:pt x="4103" y="304"/>
                    </a:moveTo>
                    <a:cubicBezTo>
                      <a:pt x="6201" y="304"/>
                      <a:pt x="7903" y="2006"/>
                      <a:pt x="7903" y="4104"/>
                    </a:cubicBezTo>
                    <a:cubicBezTo>
                      <a:pt x="7903" y="6201"/>
                      <a:pt x="6201" y="7903"/>
                      <a:pt x="4103" y="7903"/>
                    </a:cubicBezTo>
                    <a:cubicBezTo>
                      <a:pt x="2037" y="7903"/>
                      <a:pt x="304" y="6201"/>
                      <a:pt x="304" y="4104"/>
                    </a:cubicBezTo>
                    <a:cubicBezTo>
                      <a:pt x="304" y="2006"/>
                      <a:pt x="2037" y="304"/>
                      <a:pt x="4103" y="304"/>
                    </a:cubicBezTo>
                    <a:close/>
                    <a:moveTo>
                      <a:pt x="4103" y="0"/>
                    </a:moveTo>
                    <a:cubicBezTo>
                      <a:pt x="1824" y="0"/>
                      <a:pt x="0" y="1824"/>
                      <a:pt x="0" y="4104"/>
                    </a:cubicBezTo>
                    <a:cubicBezTo>
                      <a:pt x="0" y="6383"/>
                      <a:pt x="1824" y="8207"/>
                      <a:pt x="4103" y="8207"/>
                    </a:cubicBezTo>
                    <a:cubicBezTo>
                      <a:pt x="6353" y="8207"/>
                      <a:pt x="8207" y="6383"/>
                      <a:pt x="8207" y="4104"/>
                    </a:cubicBezTo>
                    <a:cubicBezTo>
                      <a:pt x="8207" y="1824"/>
                      <a:pt x="6383" y="0"/>
                      <a:pt x="410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06" name="Google Shape;706;p31"/>
              <p:cNvSpPr/>
              <p:nvPr/>
            </p:nvSpPr>
            <p:spPr>
              <a:xfrm>
                <a:off x="8233925" y="2221538"/>
                <a:ext cx="217350" cy="197600"/>
              </a:xfrm>
              <a:custGeom>
                <a:avLst/>
                <a:gdLst/>
                <a:ahLst/>
                <a:cxnLst/>
                <a:rect l="l" t="t" r="r" b="b"/>
                <a:pathLst>
                  <a:path w="8694" h="7904" extrusionOk="0">
                    <a:moveTo>
                      <a:pt x="4334" y="1"/>
                    </a:moveTo>
                    <a:cubicBezTo>
                      <a:pt x="2534" y="1"/>
                      <a:pt x="905" y="1223"/>
                      <a:pt x="487" y="3051"/>
                    </a:cubicBezTo>
                    <a:cubicBezTo>
                      <a:pt x="1" y="5178"/>
                      <a:pt x="1308" y="7306"/>
                      <a:pt x="3436" y="7793"/>
                    </a:cubicBezTo>
                    <a:cubicBezTo>
                      <a:pt x="3745" y="7868"/>
                      <a:pt x="4054" y="7904"/>
                      <a:pt x="4359" y="7904"/>
                    </a:cubicBezTo>
                    <a:cubicBezTo>
                      <a:pt x="6147" y="7904"/>
                      <a:pt x="7762" y="6662"/>
                      <a:pt x="8177" y="4844"/>
                    </a:cubicBezTo>
                    <a:cubicBezTo>
                      <a:pt x="8694" y="2716"/>
                      <a:pt x="7357" y="589"/>
                      <a:pt x="5229" y="102"/>
                    </a:cubicBezTo>
                    <a:cubicBezTo>
                      <a:pt x="4929" y="34"/>
                      <a:pt x="4629" y="1"/>
                      <a:pt x="433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07" name="Google Shape;707;p31"/>
              <p:cNvSpPr/>
              <p:nvPr/>
            </p:nvSpPr>
            <p:spPr>
              <a:xfrm>
                <a:off x="8240000" y="2218013"/>
                <a:ext cx="205200" cy="205200"/>
              </a:xfrm>
              <a:custGeom>
                <a:avLst/>
                <a:gdLst/>
                <a:ahLst/>
                <a:cxnLst/>
                <a:rect l="l" t="t" r="r" b="b"/>
                <a:pathLst>
                  <a:path w="8208" h="8208" extrusionOk="0">
                    <a:moveTo>
                      <a:pt x="4104" y="304"/>
                    </a:moveTo>
                    <a:cubicBezTo>
                      <a:pt x="6202" y="304"/>
                      <a:pt x="7904" y="2006"/>
                      <a:pt x="7904" y="4104"/>
                    </a:cubicBezTo>
                    <a:cubicBezTo>
                      <a:pt x="7904" y="6201"/>
                      <a:pt x="6202" y="7903"/>
                      <a:pt x="4104" y="7903"/>
                    </a:cubicBezTo>
                    <a:cubicBezTo>
                      <a:pt x="2037" y="7903"/>
                      <a:pt x="305" y="6201"/>
                      <a:pt x="305" y="4104"/>
                    </a:cubicBezTo>
                    <a:cubicBezTo>
                      <a:pt x="305" y="2006"/>
                      <a:pt x="2037" y="304"/>
                      <a:pt x="4104" y="304"/>
                    </a:cubicBezTo>
                    <a:close/>
                    <a:moveTo>
                      <a:pt x="4104" y="0"/>
                    </a:moveTo>
                    <a:cubicBezTo>
                      <a:pt x="1825" y="0"/>
                      <a:pt x="1" y="1824"/>
                      <a:pt x="1" y="4104"/>
                    </a:cubicBezTo>
                    <a:cubicBezTo>
                      <a:pt x="1" y="6383"/>
                      <a:pt x="1825" y="8207"/>
                      <a:pt x="4104" y="8207"/>
                    </a:cubicBezTo>
                    <a:cubicBezTo>
                      <a:pt x="6354" y="8207"/>
                      <a:pt x="8208" y="6383"/>
                      <a:pt x="8208" y="4104"/>
                    </a:cubicBezTo>
                    <a:cubicBezTo>
                      <a:pt x="8208" y="1824"/>
                      <a:pt x="6384" y="0"/>
                      <a:pt x="410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08" name="Google Shape;708;p31"/>
              <p:cNvSpPr/>
              <p:nvPr/>
            </p:nvSpPr>
            <p:spPr>
              <a:xfrm>
                <a:off x="8430750" y="2221738"/>
                <a:ext cx="218100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8724" h="7900" extrusionOk="0">
                    <a:moveTo>
                      <a:pt x="4340" y="0"/>
                    </a:moveTo>
                    <a:cubicBezTo>
                      <a:pt x="2573" y="0"/>
                      <a:pt x="980" y="1208"/>
                      <a:pt x="517" y="2982"/>
                    </a:cubicBezTo>
                    <a:cubicBezTo>
                      <a:pt x="0" y="5110"/>
                      <a:pt x="1307" y="7268"/>
                      <a:pt x="3405" y="7785"/>
                    </a:cubicBezTo>
                    <a:cubicBezTo>
                      <a:pt x="3724" y="7862"/>
                      <a:pt x="4043" y="7899"/>
                      <a:pt x="4357" y="7899"/>
                    </a:cubicBezTo>
                    <a:cubicBezTo>
                      <a:pt x="6135" y="7899"/>
                      <a:pt x="7742" y="6706"/>
                      <a:pt x="8207" y="4897"/>
                    </a:cubicBezTo>
                    <a:cubicBezTo>
                      <a:pt x="8724" y="2769"/>
                      <a:pt x="7447" y="642"/>
                      <a:pt x="5320" y="125"/>
                    </a:cubicBezTo>
                    <a:cubicBezTo>
                      <a:pt x="4991" y="40"/>
                      <a:pt x="4663" y="0"/>
                      <a:pt x="434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09" name="Google Shape;709;p31"/>
              <p:cNvSpPr/>
              <p:nvPr/>
            </p:nvSpPr>
            <p:spPr>
              <a:xfrm>
                <a:off x="8437575" y="2218013"/>
                <a:ext cx="205200" cy="205200"/>
              </a:xfrm>
              <a:custGeom>
                <a:avLst/>
                <a:gdLst/>
                <a:ahLst/>
                <a:cxnLst/>
                <a:rect l="l" t="t" r="r" b="b"/>
                <a:pathLst>
                  <a:path w="8208" h="8208" extrusionOk="0">
                    <a:moveTo>
                      <a:pt x="4104" y="304"/>
                    </a:moveTo>
                    <a:cubicBezTo>
                      <a:pt x="6202" y="304"/>
                      <a:pt x="7904" y="2006"/>
                      <a:pt x="7904" y="4104"/>
                    </a:cubicBezTo>
                    <a:cubicBezTo>
                      <a:pt x="7904" y="6201"/>
                      <a:pt x="6202" y="7903"/>
                      <a:pt x="4104" y="7903"/>
                    </a:cubicBezTo>
                    <a:cubicBezTo>
                      <a:pt x="2037" y="7903"/>
                      <a:pt x="305" y="6201"/>
                      <a:pt x="305" y="4104"/>
                    </a:cubicBezTo>
                    <a:cubicBezTo>
                      <a:pt x="305" y="2006"/>
                      <a:pt x="2037" y="304"/>
                      <a:pt x="4104" y="304"/>
                    </a:cubicBezTo>
                    <a:close/>
                    <a:moveTo>
                      <a:pt x="4104" y="0"/>
                    </a:moveTo>
                    <a:cubicBezTo>
                      <a:pt x="1825" y="0"/>
                      <a:pt x="1" y="1824"/>
                      <a:pt x="1" y="4104"/>
                    </a:cubicBezTo>
                    <a:cubicBezTo>
                      <a:pt x="1" y="6383"/>
                      <a:pt x="1825" y="8207"/>
                      <a:pt x="4104" y="8207"/>
                    </a:cubicBezTo>
                    <a:cubicBezTo>
                      <a:pt x="6354" y="8207"/>
                      <a:pt x="8208" y="6383"/>
                      <a:pt x="8208" y="4104"/>
                    </a:cubicBezTo>
                    <a:cubicBezTo>
                      <a:pt x="8208" y="1824"/>
                      <a:pt x="6384" y="0"/>
                      <a:pt x="410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10" name="Google Shape;710;p31"/>
              <p:cNvSpPr/>
              <p:nvPr/>
            </p:nvSpPr>
            <p:spPr>
              <a:xfrm>
                <a:off x="8135150" y="2118713"/>
                <a:ext cx="217350" cy="197600"/>
              </a:xfrm>
              <a:custGeom>
                <a:avLst/>
                <a:gdLst/>
                <a:ahLst/>
                <a:cxnLst/>
                <a:rect l="l" t="t" r="r" b="b"/>
                <a:pathLst>
                  <a:path w="8694" h="7904" extrusionOk="0">
                    <a:moveTo>
                      <a:pt x="4305" y="1"/>
                    </a:moveTo>
                    <a:cubicBezTo>
                      <a:pt x="2517" y="1"/>
                      <a:pt x="902" y="1242"/>
                      <a:pt x="487" y="3060"/>
                    </a:cubicBezTo>
                    <a:cubicBezTo>
                      <a:pt x="0" y="5188"/>
                      <a:pt x="1307" y="7316"/>
                      <a:pt x="3435" y="7802"/>
                    </a:cubicBezTo>
                    <a:cubicBezTo>
                      <a:pt x="3735" y="7871"/>
                      <a:pt x="4035" y="7904"/>
                      <a:pt x="4330" y="7904"/>
                    </a:cubicBezTo>
                    <a:cubicBezTo>
                      <a:pt x="6130" y="7904"/>
                      <a:pt x="7759" y="6681"/>
                      <a:pt x="8177" y="4854"/>
                    </a:cubicBezTo>
                    <a:cubicBezTo>
                      <a:pt x="8694" y="2726"/>
                      <a:pt x="7356" y="598"/>
                      <a:pt x="5228" y="112"/>
                    </a:cubicBezTo>
                    <a:cubicBezTo>
                      <a:pt x="4919" y="37"/>
                      <a:pt x="4610" y="1"/>
                      <a:pt x="430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11" name="Google Shape;711;p31"/>
              <p:cNvSpPr/>
              <p:nvPr/>
            </p:nvSpPr>
            <p:spPr>
              <a:xfrm>
                <a:off x="8141225" y="2115413"/>
                <a:ext cx="205200" cy="205200"/>
              </a:xfrm>
              <a:custGeom>
                <a:avLst/>
                <a:gdLst/>
                <a:ahLst/>
                <a:cxnLst/>
                <a:rect l="l" t="t" r="r" b="b"/>
                <a:pathLst>
                  <a:path w="8208" h="8208" extrusionOk="0">
                    <a:moveTo>
                      <a:pt x="4104" y="305"/>
                    </a:moveTo>
                    <a:cubicBezTo>
                      <a:pt x="6201" y="305"/>
                      <a:pt x="7903" y="2007"/>
                      <a:pt x="7903" y="4104"/>
                    </a:cubicBezTo>
                    <a:cubicBezTo>
                      <a:pt x="7903" y="6202"/>
                      <a:pt x="6201" y="7904"/>
                      <a:pt x="4104" y="7904"/>
                    </a:cubicBezTo>
                    <a:cubicBezTo>
                      <a:pt x="2037" y="7904"/>
                      <a:pt x="304" y="6202"/>
                      <a:pt x="304" y="4104"/>
                    </a:cubicBezTo>
                    <a:cubicBezTo>
                      <a:pt x="304" y="2007"/>
                      <a:pt x="2037" y="305"/>
                      <a:pt x="4104" y="305"/>
                    </a:cubicBezTo>
                    <a:close/>
                    <a:moveTo>
                      <a:pt x="4104" y="1"/>
                    </a:moveTo>
                    <a:cubicBezTo>
                      <a:pt x="1824" y="1"/>
                      <a:pt x="1" y="1825"/>
                      <a:pt x="1" y="4104"/>
                    </a:cubicBezTo>
                    <a:cubicBezTo>
                      <a:pt x="1" y="6384"/>
                      <a:pt x="1824" y="8208"/>
                      <a:pt x="4104" y="8208"/>
                    </a:cubicBezTo>
                    <a:cubicBezTo>
                      <a:pt x="6353" y="8208"/>
                      <a:pt x="8207" y="6384"/>
                      <a:pt x="8207" y="4104"/>
                    </a:cubicBezTo>
                    <a:cubicBezTo>
                      <a:pt x="8207" y="1825"/>
                      <a:pt x="6384" y="1"/>
                      <a:pt x="410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12" name="Google Shape;712;p31"/>
              <p:cNvSpPr/>
              <p:nvPr/>
            </p:nvSpPr>
            <p:spPr>
              <a:xfrm>
                <a:off x="8329675" y="2118888"/>
                <a:ext cx="223425" cy="197850"/>
              </a:xfrm>
              <a:custGeom>
                <a:avLst/>
                <a:gdLst/>
                <a:ahLst/>
                <a:cxnLst/>
                <a:rect l="l" t="t" r="r" b="b"/>
                <a:pathLst>
                  <a:path w="8937" h="7914" extrusionOk="0">
                    <a:moveTo>
                      <a:pt x="4477" y="1"/>
                    </a:moveTo>
                    <a:cubicBezTo>
                      <a:pt x="3990" y="1"/>
                      <a:pt x="3493" y="93"/>
                      <a:pt x="3010" y="287"/>
                    </a:cubicBezTo>
                    <a:cubicBezTo>
                      <a:pt x="973" y="1078"/>
                      <a:pt x="1" y="3388"/>
                      <a:pt x="791" y="5424"/>
                    </a:cubicBezTo>
                    <a:cubicBezTo>
                      <a:pt x="1421" y="6964"/>
                      <a:pt x="2911" y="7913"/>
                      <a:pt x="4491" y="7913"/>
                    </a:cubicBezTo>
                    <a:cubicBezTo>
                      <a:pt x="4969" y="7913"/>
                      <a:pt x="5455" y="7827"/>
                      <a:pt x="5928" y="7643"/>
                    </a:cubicBezTo>
                    <a:cubicBezTo>
                      <a:pt x="7964" y="6822"/>
                      <a:pt x="8937" y="4512"/>
                      <a:pt x="8147" y="2506"/>
                    </a:cubicBezTo>
                    <a:cubicBezTo>
                      <a:pt x="7521" y="953"/>
                      <a:pt x="6046" y="1"/>
                      <a:pt x="447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13" name="Google Shape;713;p31"/>
              <p:cNvSpPr/>
              <p:nvPr/>
            </p:nvSpPr>
            <p:spPr>
              <a:xfrm>
                <a:off x="8338800" y="2115413"/>
                <a:ext cx="205200" cy="205200"/>
              </a:xfrm>
              <a:custGeom>
                <a:avLst/>
                <a:gdLst/>
                <a:ahLst/>
                <a:cxnLst/>
                <a:rect l="l" t="t" r="r" b="b"/>
                <a:pathLst>
                  <a:path w="8208" h="8208" extrusionOk="0">
                    <a:moveTo>
                      <a:pt x="4104" y="305"/>
                    </a:moveTo>
                    <a:cubicBezTo>
                      <a:pt x="6201" y="305"/>
                      <a:pt x="7903" y="2007"/>
                      <a:pt x="7903" y="4104"/>
                    </a:cubicBezTo>
                    <a:cubicBezTo>
                      <a:pt x="7903" y="6202"/>
                      <a:pt x="6201" y="7904"/>
                      <a:pt x="4104" y="7904"/>
                    </a:cubicBezTo>
                    <a:cubicBezTo>
                      <a:pt x="2037" y="7904"/>
                      <a:pt x="304" y="6202"/>
                      <a:pt x="304" y="4104"/>
                    </a:cubicBezTo>
                    <a:cubicBezTo>
                      <a:pt x="304" y="2007"/>
                      <a:pt x="2037" y="305"/>
                      <a:pt x="4104" y="305"/>
                    </a:cubicBezTo>
                    <a:close/>
                    <a:moveTo>
                      <a:pt x="4104" y="1"/>
                    </a:moveTo>
                    <a:cubicBezTo>
                      <a:pt x="1824" y="1"/>
                      <a:pt x="0" y="1825"/>
                      <a:pt x="0" y="4104"/>
                    </a:cubicBezTo>
                    <a:cubicBezTo>
                      <a:pt x="0" y="6384"/>
                      <a:pt x="1824" y="8208"/>
                      <a:pt x="4104" y="8208"/>
                    </a:cubicBezTo>
                    <a:cubicBezTo>
                      <a:pt x="6353" y="8208"/>
                      <a:pt x="8207" y="6384"/>
                      <a:pt x="8207" y="4104"/>
                    </a:cubicBezTo>
                    <a:cubicBezTo>
                      <a:pt x="8207" y="1825"/>
                      <a:pt x="6383" y="1"/>
                      <a:pt x="410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14" name="Google Shape;714;p31"/>
              <p:cNvSpPr/>
              <p:nvPr/>
            </p:nvSpPr>
            <p:spPr>
              <a:xfrm>
                <a:off x="8034850" y="2020138"/>
                <a:ext cx="219625" cy="197425"/>
              </a:xfrm>
              <a:custGeom>
                <a:avLst/>
                <a:gdLst/>
                <a:ahLst/>
                <a:cxnLst/>
                <a:rect l="l" t="t" r="r" b="b"/>
                <a:pathLst>
                  <a:path w="8785" h="7897" extrusionOk="0">
                    <a:moveTo>
                      <a:pt x="4419" y="1"/>
                    </a:moveTo>
                    <a:cubicBezTo>
                      <a:pt x="3348" y="1"/>
                      <a:pt x="2278" y="436"/>
                      <a:pt x="1490" y="1289"/>
                    </a:cubicBezTo>
                    <a:cubicBezTo>
                      <a:pt x="0" y="2870"/>
                      <a:pt x="122" y="5392"/>
                      <a:pt x="1733" y="6851"/>
                    </a:cubicBezTo>
                    <a:cubicBezTo>
                      <a:pt x="2491" y="7552"/>
                      <a:pt x="3444" y="7896"/>
                      <a:pt x="4393" y="7896"/>
                    </a:cubicBezTo>
                    <a:cubicBezTo>
                      <a:pt x="5461" y="7896"/>
                      <a:pt x="6523" y="7461"/>
                      <a:pt x="7295" y="6608"/>
                    </a:cubicBezTo>
                    <a:cubicBezTo>
                      <a:pt x="8784" y="5028"/>
                      <a:pt x="8693" y="2505"/>
                      <a:pt x="7082" y="1046"/>
                    </a:cubicBezTo>
                    <a:cubicBezTo>
                      <a:pt x="6324" y="345"/>
                      <a:pt x="5371" y="1"/>
                      <a:pt x="441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15" name="Google Shape;715;p31"/>
              <p:cNvSpPr/>
              <p:nvPr/>
            </p:nvSpPr>
            <p:spPr>
              <a:xfrm>
                <a:off x="8042450" y="2016638"/>
                <a:ext cx="205175" cy="205200"/>
              </a:xfrm>
              <a:custGeom>
                <a:avLst/>
                <a:gdLst/>
                <a:ahLst/>
                <a:cxnLst/>
                <a:rect l="l" t="t" r="r" b="b"/>
                <a:pathLst>
                  <a:path w="8207" h="8208" extrusionOk="0">
                    <a:moveTo>
                      <a:pt x="4103" y="304"/>
                    </a:moveTo>
                    <a:cubicBezTo>
                      <a:pt x="6201" y="304"/>
                      <a:pt x="7903" y="2007"/>
                      <a:pt x="7903" y="4104"/>
                    </a:cubicBezTo>
                    <a:cubicBezTo>
                      <a:pt x="7903" y="6201"/>
                      <a:pt x="6201" y="7903"/>
                      <a:pt x="4103" y="7903"/>
                    </a:cubicBezTo>
                    <a:cubicBezTo>
                      <a:pt x="2037" y="7903"/>
                      <a:pt x="304" y="6201"/>
                      <a:pt x="304" y="4104"/>
                    </a:cubicBezTo>
                    <a:cubicBezTo>
                      <a:pt x="304" y="2007"/>
                      <a:pt x="2037" y="304"/>
                      <a:pt x="4103" y="304"/>
                    </a:cubicBezTo>
                    <a:close/>
                    <a:moveTo>
                      <a:pt x="4103" y="0"/>
                    </a:moveTo>
                    <a:cubicBezTo>
                      <a:pt x="1824" y="0"/>
                      <a:pt x="0" y="1824"/>
                      <a:pt x="0" y="4104"/>
                    </a:cubicBezTo>
                    <a:cubicBezTo>
                      <a:pt x="0" y="6384"/>
                      <a:pt x="1824" y="8207"/>
                      <a:pt x="4103" y="8207"/>
                    </a:cubicBezTo>
                    <a:cubicBezTo>
                      <a:pt x="6353" y="8207"/>
                      <a:pt x="8207" y="6384"/>
                      <a:pt x="8207" y="4104"/>
                    </a:cubicBezTo>
                    <a:cubicBezTo>
                      <a:pt x="8207" y="1824"/>
                      <a:pt x="6383" y="0"/>
                      <a:pt x="410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16" name="Google Shape;716;p31"/>
              <p:cNvSpPr/>
              <p:nvPr/>
            </p:nvSpPr>
            <p:spPr>
              <a:xfrm>
                <a:off x="8233925" y="2019963"/>
                <a:ext cx="217350" cy="197900"/>
              </a:xfrm>
              <a:custGeom>
                <a:avLst/>
                <a:gdLst/>
                <a:ahLst/>
                <a:cxnLst/>
                <a:rect l="l" t="t" r="r" b="b"/>
                <a:pathLst>
                  <a:path w="8694" h="7916" extrusionOk="0">
                    <a:moveTo>
                      <a:pt x="4345" y="0"/>
                    </a:moveTo>
                    <a:cubicBezTo>
                      <a:pt x="3345" y="0"/>
                      <a:pt x="2345" y="380"/>
                      <a:pt x="1581" y="1144"/>
                    </a:cubicBezTo>
                    <a:cubicBezTo>
                      <a:pt x="31" y="2664"/>
                      <a:pt x="1" y="5156"/>
                      <a:pt x="1521" y="6706"/>
                    </a:cubicBezTo>
                    <a:cubicBezTo>
                      <a:pt x="2295" y="7512"/>
                      <a:pt x="3323" y="7915"/>
                      <a:pt x="4354" y="7915"/>
                    </a:cubicBezTo>
                    <a:cubicBezTo>
                      <a:pt x="5345" y="7915"/>
                      <a:pt x="6339" y="7543"/>
                      <a:pt x="7113" y="6798"/>
                    </a:cubicBezTo>
                    <a:cubicBezTo>
                      <a:pt x="8664" y="5278"/>
                      <a:pt x="8694" y="2755"/>
                      <a:pt x="7174" y="1205"/>
                    </a:cubicBezTo>
                    <a:cubicBezTo>
                      <a:pt x="6403" y="403"/>
                      <a:pt x="5374" y="0"/>
                      <a:pt x="434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17" name="Google Shape;717;p31"/>
              <p:cNvSpPr/>
              <p:nvPr/>
            </p:nvSpPr>
            <p:spPr>
              <a:xfrm>
                <a:off x="8240000" y="2016638"/>
                <a:ext cx="205200" cy="205200"/>
              </a:xfrm>
              <a:custGeom>
                <a:avLst/>
                <a:gdLst/>
                <a:ahLst/>
                <a:cxnLst/>
                <a:rect l="l" t="t" r="r" b="b"/>
                <a:pathLst>
                  <a:path w="8208" h="8208" extrusionOk="0">
                    <a:moveTo>
                      <a:pt x="4104" y="304"/>
                    </a:moveTo>
                    <a:cubicBezTo>
                      <a:pt x="6202" y="304"/>
                      <a:pt x="7904" y="2007"/>
                      <a:pt x="7904" y="4104"/>
                    </a:cubicBezTo>
                    <a:cubicBezTo>
                      <a:pt x="7904" y="6201"/>
                      <a:pt x="6202" y="7903"/>
                      <a:pt x="4104" y="7903"/>
                    </a:cubicBezTo>
                    <a:cubicBezTo>
                      <a:pt x="2037" y="7903"/>
                      <a:pt x="305" y="6201"/>
                      <a:pt x="305" y="4104"/>
                    </a:cubicBezTo>
                    <a:cubicBezTo>
                      <a:pt x="305" y="2007"/>
                      <a:pt x="2037" y="304"/>
                      <a:pt x="4104" y="304"/>
                    </a:cubicBezTo>
                    <a:close/>
                    <a:moveTo>
                      <a:pt x="4104" y="0"/>
                    </a:moveTo>
                    <a:cubicBezTo>
                      <a:pt x="1825" y="0"/>
                      <a:pt x="1" y="1824"/>
                      <a:pt x="1" y="4104"/>
                    </a:cubicBezTo>
                    <a:cubicBezTo>
                      <a:pt x="1" y="6384"/>
                      <a:pt x="1825" y="8207"/>
                      <a:pt x="4104" y="8207"/>
                    </a:cubicBezTo>
                    <a:cubicBezTo>
                      <a:pt x="6354" y="8207"/>
                      <a:pt x="8208" y="6384"/>
                      <a:pt x="8208" y="4104"/>
                    </a:cubicBezTo>
                    <a:cubicBezTo>
                      <a:pt x="8208" y="1824"/>
                      <a:pt x="6384" y="0"/>
                      <a:pt x="410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18" name="Google Shape;718;p31"/>
              <p:cNvSpPr/>
              <p:nvPr/>
            </p:nvSpPr>
            <p:spPr>
              <a:xfrm>
                <a:off x="8429975" y="2020363"/>
                <a:ext cx="220400" cy="197650"/>
              </a:xfrm>
              <a:custGeom>
                <a:avLst/>
                <a:gdLst/>
                <a:ahLst/>
                <a:cxnLst/>
                <a:rect l="l" t="t" r="r" b="b"/>
                <a:pathLst>
                  <a:path w="8816" h="7906" extrusionOk="0">
                    <a:moveTo>
                      <a:pt x="4408" y="1"/>
                    </a:moveTo>
                    <a:cubicBezTo>
                      <a:pt x="3325" y="1"/>
                      <a:pt x="2243" y="445"/>
                      <a:pt x="1460" y="1310"/>
                    </a:cubicBezTo>
                    <a:cubicBezTo>
                      <a:pt x="1" y="2952"/>
                      <a:pt x="153" y="5444"/>
                      <a:pt x="1764" y="6903"/>
                    </a:cubicBezTo>
                    <a:cubicBezTo>
                      <a:pt x="2520" y="7576"/>
                      <a:pt x="3457" y="7906"/>
                      <a:pt x="4391" y="7906"/>
                    </a:cubicBezTo>
                    <a:cubicBezTo>
                      <a:pt x="5483" y="7906"/>
                      <a:pt x="6570" y="7454"/>
                      <a:pt x="7357" y="6569"/>
                    </a:cubicBezTo>
                    <a:cubicBezTo>
                      <a:pt x="8816" y="4958"/>
                      <a:pt x="8664" y="2435"/>
                      <a:pt x="7022" y="1006"/>
                    </a:cubicBezTo>
                    <a:cubicBezTo>
                      <a:pt x="6277" y="331"/>
                      <a:pt x="5342" y="1"/>
                      <a:pt x="440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19" name="Google Shape;719;p31"/>
              <p:cNvSpPr/>
              <p:nvPr/>
            </p:nvSpPr>
            <p:spPr>
              <a:xfrm>
                <a:off x="8437575" y="2016638"/>
                <a:ext cx="205200" cy="205200"/>
              </a:xfrm>
              <a:custGeom>
                <a:avLst/>
                <a:gdLst/>
                <a:ahLst/>
                <a:cxnLst/>
                <a:rect l="l" t="t" r="r" b="b"/>
                <a:pathLst>
                  <a:path w="8208" h="8208" extrusionOk="0">
                    <a:moveTo>
                      <a:pt x="4104" y="304"/>
                    </a:moveTo>
                    <a:cubicBezTo>
                      <a:pt x="6202" y="304"/>
                      <a:pt x="7904" y="2007"/>
                      <a:pt x="7904" y="4104"/>
                    </a:cubicBezTo>
                    <a:cubicBezTo>
                      <a:pt x="7904" y="6201"/>
                      <a:pt x="6202" y="7903"/>
                      <a:pt x="4104" y="7903"/>
                    </a:cubicBezTo>
                    <a:cubicBezTo>
                      <a:pt x="2037" y="7903"/>
                      <a:pt x="305" y="6201"/>
                      <a:pt x="305" y="4104"/>
                    </a:cubicBezTo>
                    <a:cubicBezTo>
                      <a:pt x="305" y="2007"/>
                      <a:pt x="2037" y="304"/>
                      <a:pt x="4104" y="304"/>
                    </a:cubicBezTo>
                    <a:close/>
                    <a:moveTo>
                      <a:pt x="4104" y="0"/>
                    </a:moveTo>
                    <a:cubicBezTo>
                      <a:pt x="1825" y="0"/>
                      <a:pt x="1" y="1824"/>
                      <a:pt x="1" y="4104"/>
                    </a:cubicBezTo>
                    <a:cubicBezTo>
                      <a:pt x="1" y="6384"/>
                      <a:pt x="1825" y="8207"/>
                      <a:pt x="4104" y="8207"/>
                    </a:cubicBezTo>
                    <a:cubicBezTo>
                      <a:pt x="6354" y="8207"/>
                      <a:pt x="8208" y="6384"/>
                      <a:pt x="8208" y="4104"/>
                    </a:cubicBezTo>
                    <a:cubicBezTo>
                      <a:pt x="8208" y="1824"/>
                      <a:pt x="6384" y="0"/>
                      <a:pt x="410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20" name="Google Shape;720;p31"/>
              <p:cNvSpPr/>
              <p:nvPr/>
            </p:nvSpPr>
            <p:spPr>
              <a:xfrm>
                <a:off x="8135150" y="1917363"/>
                <a:ext cx="217350" cy="197575"/>
              </a:xfrm>
              <a:custGeom>
                <a:avLst/>
                <a:gdLst/>
                <a:ahLst/>
                <a:cxnLst/>
                <a:rect l="l" t="t" r="r" b="b"/>
                <a:pathLst>
                  <a:path w="8694" h="7903" extrusionOk="0">
                    <a:moveTo>
                      <a:pt x="4317" y="0"/>
                    </a:moveTo>
                    <a:cubicBezTo>
                      <a:pt x="2546" y="0"/>
                      <a:pt x="928" y="1241"/>
                      <a:pt x="487" y="3060"/>
                    </a:cubicBezTo>
                    <a:cubicBezTo>
                      <a:pt x="0" y="5187"/>
                      <a:pt x="1307" y="7315"/>
                      <a:pt x="3435" y="7801"/>
                    </a:cubicBezTo>
                    <a:cubicBezTo>
                      <a:pt x="3735" y="7870"/>
                      <a:pt x="4035" y="7903"/>
                      <a:pt x="4330" y="7903"/>
                    </a:cubicBezTo>
                    <a:cubicBezTo>
                      <a:pt x="6130" y="7903"/>
                      <a:pt x="7759" y="6681"/>
                      <a:pt x="8177" y="4853"/>
                    </a:cubicBezTo>
                    <a:cubicBezTo>
                      <a:pt x="8694" y="2725"/>
                      <a:pt x="7356" y="598"/>
                      <a:pt x="5228" y="111"/>
                    </a:cubicBezTo>
                    <a:cubicBezTo>
                      <a:pt x="4923" y="36"/>
                      <a:pt x="4618" y="0"/>
                      <a:pt x="431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21" name="Google Shape;721;p31"/>
              <p:cNvSpPr/>
              <p:nvPr/>
            </p:nvSpPr>
            <p:spPr>
              <a:xfrm>
                <a:off x="8141225" y="1914063"/>
                <a:ext cx="205200" cy="205175"/>
              </a:xfrm>
              <a:custGeom>
                <a:avLst/>
                <a:gdLst/>
                <a:ahLst/>
                <a:cxnLst/>
                <a:rect l="l" t="t" r="r" b="b"/>
                <a:pathLst>
                  <a:path w="8208" h="8207" extrusionOk="0">
                    <a:moveTo>
                      <a:pt x="4104" y="304"/>
                    </a:moveTo>
                    <a:cubicBezTo>
                      <a:pt x="6201" y="304"/>
                      <a:pt x="7903" y="2006"/>
                      <a:pt x="7903" y="4103"/>
                    </a:cubicBezTo>
                    <a:cubicBezTo>
                      <a:pt x="7903" y="6201"/>
                      <a:pt x="6201" y="7903"/>
                      <a:pt x="4104" y="7903"/>
                    </a:cubicBezTo>
                    <a:cubicBezTo>
                      <a:pt x="2037" y="7903"/>
                      <a:pt x="304" y="6201"/>
                      <a:pt x="304" y="4103"/>
                    </a:cubicBezTo>
                    <a:cubicBezTo>
                      <a:pt x="304" y="2006"/>
                      <a:pt x="2037" y="304"/>
                      <a:pt x="4104" y="304"/>
                    </a:cubicBezTo>
                    <a:close/>
                    <a:moveTo>
                      <a:pt x="4104" y="0"/>
                    </a:moveTo>
                    <a:cubicBezTo>
                      <a:pt x="1824" y="0"/>
                      <a:pt x="1" y="1824"/>
                      <a:pt x="1" y="4103"/>
                    </a:cubicBezTo>
                    <a:cubicBezTo>
                      <a:pt x="1" y="6383"/>
                      <a:pt x="1824" y="8207"/>
                      <a:pt x="4104" y="8207"/>
                    </a:cubicBezTo>
                    <a:cubicBezTo>
                      <a:pt x="6353" y="8207"/>
                      <a:pt x="8207" y="6383"/>
                      <a:pt x="8207" y="4103"/>
                    </a:cubicBezTo>
                    <a:cubicBezTo>
                      <a:pt x="8207" y="1824"/>
                      <a:pt x="6384" y="0"/>
                      <a:pt x="410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22" name="Google Shape;722;p31"/>
              <p:cNvSpPr/>
              <p:nvPr/>
            </p:nvSpPr>
            <p:spPr>
              <a:xfrm>
                <a:off x="8329675" y="1917513"/>
                <a:ext cx="223425" cy="197850"/>
              </a:xfrm>
              <a:custGeom>
                <a:avLst/>
                <a:gdLst/>
                <a:ahLst/>
                <a:cxnLst/>
                <a:rect l="l" t="t" r="r" b="b"/>
                <a:pathLst>
                  <a:path w="8937" h="7914" extrusionOk="0">
                    <a:moveTo>
                      <a:pt x="4477" y="1"/>
                    </a:moveTo>
                    <a:cubicBezTo>
                      <a:pt x="3990" y="1"/>
                      <a:pt x="3493" y="93"/>
                      <a:pt x="3010" y="288"/>
                    </a:cubicBezTo>
                    <a:cubicBezTo>
                      <a:pt x="973" y="1078"/>
                      <a:pt x="1" y="3388"/>
                      <a:pt x="791" y="5424"/>
                    </a:cubicBezTo>
                    <a:cubicBezTo>
                      <a:pt x="1421" y="6965"/>
                      <a:pt x="2911" y="7914"/>
                      <a:pt x="4491" y="7914"/>
                    </a:cubicBezTo>
                    <a:cubicBezTo>
                      <a:pt x="4969" y="7914"/>
                      <a:pt x="5455" y="7827"/>
                      <a:pt x="5928" y="7643"/>
                    </a:cubicBezTo>
                    <a:cubicBezTo>
                      <a:pt x="7964" y="6823"/>
                      <a:pt x="8937" y="4513"/>
                      <a:pt x="8147" y="2506"/>
                    </a:cubicBezTo>
                    <a:cubicBezTo>
                      <a:pt x="7521" y="953"/>
                      <a:pt x="6046" y="1"/>
                      <a:pt x="447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23" name="Google Shape;723;p31"/>
              <p:cNvSpPr/>
              <p:nvPr/>
            </p:nvSpPr>
            <p:spPr>
              <a:xfrm>
                <a:off x="8338800" y="1914063"/>
                <a:ext cx="205200" cy="205175"/>
              </a:xfrm>
              <a:custGeom>
                <a:avLst/>
                <a:gdLst/>
                <a:ahLst/>
                <a:cxnLst/>
                <a:rect l="l" t="t" r="r" b="b"/>
                <a:pathLst>
                  <a:path w="8208" h="8207" extrusionOk="0">
                    <a:moveTo>
                      <a:pt x="4104" y="304"/>
                    </a:moveTo>
                    <a:cubicBezTo>
                      <a:pt x="6201" y="304"/>
                      <a:pt x="7903" y="2006"/>
                      <a:pt x="7903" y="4103"/>
                    </a:cubicBezTo>
                    <a:cubicBezTo>
                      <a:pt x="7903" y="6201"/>
                      <a:pt x="6201" y="7903"/>
                      <a:pt x="4104" y="7903"/>
                    </a:cubicBezTo>
                    <a:cubicBezTo>
                      <a:pt x="2037" y="7903"/>
                      <a:pt x="304" y="6201"/>
                      <a:pt x="304" y="4103"/>
                    </a:cubicBezTo>
                    <a:cubicBezTo>
                      <a:pt x="304" y="2006"/>
                      <a:pt x="2037" y="304"/>
                      <a:pt x="4104" y="304"/>
                    </a:cubicBezTo>
                    <a:close/>
                    <a:moveTo>
                      <a:pt x="4104" y="0"/>
                    </a:moveTo>
                    <a:cubicBezTo>
                      <a:pt x="1824" y="0"/>
                      <a:pt x="0" y="1824"/>
                      <a:pt x="0" y="4103"/>
                    </a:cubicBezTo>
                    <a:cubicBezTo>
                      <a:pt x="0" y="6383"/>
                      <a:pt x="1824" y="8207"/>
                      <a:pt x="4104" y="8207"/>
                    </a:cubicBezTo>
                    <a:cubicBezTo>
                      <a:pt x="6353" y="8207"/>
                      <a:pt x="8207" y="6383"/>
                      <a:pt x="8207" y="4103"/>
                    </a:cubicBezTo>
                    <a:cubicBezTo>
                      <a:pt x="8207" y="1824"/>
                      <a:pt x="6383" y="0"/>
                      <a:pt x="410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24" name="Google Shape;724;p31"/>
              <p:cNvSpPr/>
              <p:nvPr/>
            </p:nvSpPr>
            <p:spPr>
              <a:xfrm>
                <a:off x="8046250" y="1819063"/>
                <a:ext cx="197575" cy="197600"/>
              </a:xfrm>
              <a:custGeom>
                <a:avLst/>
                <a:gdLst/>
                <a:ahLst/>
                <a:cxnLst/>
                <a:rect l="l" t="t" r="r" b="b"/>
                <a:pathLst>
                  <a:path w="7903" h="7904" extrusionOk="0">
                    <a:moveTo>
                      <a:pt x="3951" y="1"/>
                    </a:moveTo>
                    <a:cubicBezTo>
                      <a:pt x="1793" y="1"/>
                      <a:pt x="0" y="1794"/>
                      <a:pt x="0" y="3952"/>
                    </a:cubicBezTo>
                    <a:cubicBezTo>
                      <a:pt x="0" y="6110"/>
                      <a:pt x="1793" y="7903"/>
                      <a:pt x="3951" y="7903"/>
                    </a:cubicBezTo>
                    <a:cubicBezTo>
                      <a:pt x="6140" y="7903"/>
                      <a:pt x="7903" y="6110"/>
                      <a:pt x="7903" y="3952"/>
                    </a:cubicBezTo>
                    <a:cubicBezTo>
                      <a:pt x="7903" y="1794"/>
                      <a:pt x="6140" y="1"/>
                      <a:pt x="395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25" name="Google Shape;725;p31"/>
              <p:cNvSpPr/>
              <p:nvPr/>
            </p:nvSpPr>
            <p:spPr>
              <a:xfrm>
                <a:off x="8042450" y="1815263"/>
                <a:ext cx="205175" cy="205200"/>
              </a:xfrm>
              <a:custGeom>
                <a:avLst/>
                <a:gdLst/>
                <a:ahLst/>
                <a:cxnLst/>
                <a:rect l="l" t="t" r="r" b="b"/>
                <a:pathLst>
                  <a:path w="8207" h="8208" extrusionOk="0">
                    <a:moveTo>
                      <a:pt x="4103" y="305"/>
                    </a:moveTo>
                    <a:cubicBezTo>
                      <a:pt x="6201" y="305"/>
                      <a:pt x="7903" y="2007"/>
                      <a:pt x="7903" y="4104"/>
                    </a:cubicBezTo>
                    <a:cubicBezTo>
                      <a:pt x="7903" y="6171"/>
                      <a:pt x="6201" y="7903"/>
                      <a:pt x="4103" y="7903"/>
                    </a:cubicBezTo>
                    <a:cubicBezTo>
                      <a:pt x="2037" y="7903"/>
                      <a:pt x="304" y="6171"/>
                      <a:pt x="304" y="4104"/>
                    </a:cubicBezTo>
                    <a:cubicBezTo>
                      <a:pt x="304" y="2007"/>
                      <a:pt x="2037" y="305"/>
                      <a:pt x="4103" y="305"/>
                    </a:cubicBezTo>
                    <a:close/>
                    <a:moveTo>
                      <a:pt x="4103" y="1"/>
                    </a:moveTo>
                    <a:cubicBezTo>
                      <a:pt x="1824" y="1"/>
                      <a:pt x="0" y="1824"/>
                      <a:pt x="0" y="4104"/>
                    </a:cubicBezTo>
                    <a:cubicBezTo>
                      <a:pt x="0" y="6384"/>
                      <a:pt x="1824" y="8207"/>
                      <a:pt x="4103" y="8207"/>
                    </a:cubicBezTo>
                    <a:cubicBezTo>
                      <a:pt x="6353" y="8207"/>
                      <a:pt x="8207" y="6384"/>
                      <a:pt x="8207" y="4104"/>
                    </a:cubicBezTo>
                    <a:cubicBezTo>
                      <a:pt x="8207" y="1824"/>
                      <a:pt x="6383" y="1"/>
                      <a:pt x="410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26" name="Google Shape;726;p31"/>
              <p:cNvSpPr/>
              <p:nvPr/>
            </p:nvSpPr>
            <p:spPr>
              <a:xfrm>
                <a:off x="8243800" y="1819063"/>
                <a:ext cx="197600" cy="197600"/>
              </a:xfrm>
              <a:custGeom>
                <a:avLst/>
                <a:gdLst/>
                <a:ahLst/>
                <a:cxnLst/>
                <a:rect l="l" t="t" r="r" b="b"/>
                <a:pathLst>
                  <a:path w="7904" h="7904" extrusionOk="0">
                    <a:moveTo>
                      <a:pt x="3952" y="1"/>
                    </a:moveTo>
                    <a:cubicBezTo>
                      <a:pt x="1794" y="1"/>
                      <a:pt x="1" y="1794"/>
                      <a:pt x="1" y="3952"/>
                    </a:cubicBezTo>
                    <a:cubicBezTo>
                      <a:pt x="1" y="6110"/>
                      <a:pt x="1794" y="7903"/>
                      <a:pt x="3952" y="7903"/>
                    </a:cubicBezTo>
                    <a:cubicBezTo>
                      <a:pt x="6141" y="7903"/>
                      <a:pt x="7904" y="6110"/>
                      <a:pt x="7904" y="3952"/>
                    </a:cubicBezTo>
                    <a:cubicBezTo>
                      <a:pt x="7904" y="1794"/>
                      <a:pt x="6141" y="1"/>
                      <a:pt x="395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27" name="Google Shape;727;p31"/>
              <p:cNvSpPr/>
              <p:nvPr/>
            </p:nvSpPr>
            <p:spPr>
              <a:xfrm>
                <a:off x="8240000" y="1815263"/>
                <a:ext cx="205200" cy="205200"/>
              </a:xfrm>
              <a:custGeom>
                <a:avLst/>
                <a:gdLst/>
                <a:ahLst/>
                <a:cxnLst/>
                <a:rect l="l" t="t" r="r" b="b"/>
                <a:pathLst>
                  <a:path w="8208" h="8208" extrusionOk="0">
                    <a:moveTo>
                      <a:pt x="4104" y="305"/>
                    </a:moveTo>
                    <a:cubicBezTo>
                      <a:pt x="6202" y="305"/>
                      <a:pt x="7904" y="2007"/>
                      <a:pt x="7904" y="4104"/>
                    </a:cubicBezTo>
                    <a:cubicBezTo>
                      <a:pt x="7904" y="6171"/>
                      <a:pt x="6202" y="7903"/>
                      <a:pt x="4104" y="7903"/>
                    </a:cubicBezTo>
                    <a:cubicBezTo>
                      <a:pt x="2037" y="7903"/>
                      <a:pt x="305" y="6171"/>
                      <a:pt x="305" y="4104"/>
                    </a:cubicBezTo>
                    <a:cubicBezTo>
                      <a:pt x="305" y="2007"/>
                      <a:pt x="2037" y="305"/>
                      <a:pt x="4104" y="305"/>
                    </a:cubicBezTo>
                    <a:close/>
                    <a:moveTo>
                      <a:pt x="4104" y="1"/>
                    </a:moveTo>
                    <a:cubicBezTo>
                      <a:pt x="1825" y="1"/>
                      <a:pt x="1" y="1824"/>
                      <a:pt x="1" y="4104"/>
                    </a:cubicBezTo>
                    <a:cubicBezTo>
                      <a:pt x="1" y="6384"/>
                      <a:pt x="1825" y="8207"/>
                      <a:pt x="4104" y="8207"/>
                    </a:cubicBezTo>
                    <a:cubicBezTo>
                      <a:pt x="6354" y="8207"/>
                      <a:pt x="8208" y="6384"/>
                      <a:pt x="8208" y="4104"/>
                    </a:cubicBezTo>
                    <a:cubicBezTo>
                      <a:pt x="8208" y="1824"/>
                      <a:pt x="6384" y="1"/>
                      <a:pt x="410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28" name="Google Shape;728;p31"/>
              <p:cNvSpPr/>
              <p:nvPr/>
            </p:nvSpPr>
            <p:spPr>
              <a:xfrm>
                <a:off x="8441375" y="1819063"/>
                <a:ext cx="197600" cy="197600"/>
              </a:xfrm>
              <a:custGeom>
                <a:avLst/>
                <a:gdLst/>
                <a:ahLst/>
                <a:cxnLst/>
                <a:rect l="l" t="t" r="r" b="b"/>
                <a:pathLst>
                  <a:path w="7904" h="7904" extrusionOk="0">
                    <a:moveTo>
                      <a:pt x="3952" y="1"/>
                    </a:moveTo>
                    <a:cubicBezTo>
                      <a:pt x="1794" y="1"/>
                      <a:pt x="1" y="1794"/>
                      <a:pt x="1" y="3952"/>
                    </a:cubicBezTo>
                    <a:cubicBezTo>
                      <a:pt x="1" y="6110"/>
                      <a:pt x="1794" y="7903"/>
                      <a:pt x="3952" y="7903"/>
                    </a:cubicBezTo>
                    <a:cubicBezTo>
                      <a:pt x="6141" y="7903"/>
                      <a:pt x="7904" y="6110"/>
                      <a:pt x="7904" y="3952"/>
                    </a:cubicBezTo>
                    <a:cubicBezTo>
                      <a:pt x="7904" y="1794"/>
                      <a:pt x="6141" y="1"/>
                      <a:pt x="395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29" name="Google Shape;729;p31"/>
              <p:cNvSpPr/>
              <p:nvPr/>
            </p:nvSpPr>
            <p:spPr>
              <a:xfrm>
                <a:off x="8437575" y="1815263"/>
                <a:ext cx="205200" cy="205200"/>
              </a:xfrm>
              <a:custGeom>
                <a:avLst/>
                <a:gdLst/>
                <a:ahLst/>
                <a:cxnLst/>
                <a:rect l="l" t="t" r="r" b="b"/>
                <a:pathLst>
                  <a:path w="8208" h="8208" extrusionOk="0">
                    <a:moveTo>
                      <a:pt x="4104" y="305"/>
                    </a:moveTo>
                    <a:cubicBezTo>
                      <a:pt x="6202" y="305"/>
                      <a:pt x="7904" y="2007"/>
                      <a:pt x="7904" y="4104"/>
                    </a:cubicBezTo>
                    <a:cubicBezTo>
                      <a:pt x="7904" y="6171"/>
                      <a:pt x="6202" y="7903"/>
                      <a:pt x="4104" y="7903"/>
                    </a:cubicBezTo>
                    <a:cubicBezTo>
                      <a:pt x="2037" y="7903"/>
                      <a:pt x="305" y="6171"/>
                      <a:pt x="305" y="4104"/>
                    </a:cubicBezTo>
                    <a:cubicBezTo>
                      <a:pt x="305" y="2007"/>
                      <a:pt x="2037" y="305"/>
                      <a:pt x="4104" y="305"/>
                    </a:cubicBezTo>
                    <a:close/>
                    <a:moveTo>
                      <a:pt x="4104" y="1"/>
                    </a:moveTo>
                    <a:cubicBezTo>
                      <a:pt x="1825" y="1"/>
                      <a:pt x="1" y="1824"/>
                      <a:pt x="1" y="4104"/>
                    </a:cubicBezTo>
                    <a:cubicBezTo>
                      <a:pt x="1" y="6384"/>
                      <a:pt x="1825" y="8207"/>
                      <a:pt x="4104" y="8207"/>
                    </a:cubicBezTo>
                    <a:cubicBezTo>
                      <a:pt x="6354" y="8207"/>
                      <a:pt x="8208" y="6384"/>
                      <a:pt x="8208" y="4104"/>
                    </a:cubicBezTo>
                    <a:cubicBezTo>
                      <a:pt x="8208" y="1824"/>
                      <a:pt x="6384" y="1"/>
                      <a:pt x="410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30" name="Google Shape;730;p31"/>
              <p:cNvSpPr/>
              <p:nvPr/>
            </p:nvSpPr>
            <p:spPr>
              <a:xfrm>
                <a:off x="8145025" y="1716488"/>
                <a:ext cx="197600" cy="197600"/>
              </a:xfrm>
              <a:custGeom>
                <a:avLst/>
                <a:gdLst/>
                <a:ahLst/>
                <a:cxnLst/>
                <a:rect l="l" t="t" r="r" b="b"/>
                <a:pathLst>
                  <a:path w="7904" h="7904" extrusionOk="0">
                    <a:moveTo>
                      <a:pt x="3952" y="0"/>
                    </a:moveTo>
                    <a:cubicBezTo>
                      <a:pt x="1794" y="0"/>
                      <a:pt x="0" y="1794"/>
                      <a:pt x="0" y="3952"/>
                    </a:cubicBezTo>
                    <a:cubicBezTo>
                      <a:pt x="0" y="6110"/>
                      <a:pt x="1794" y="7903"/>
                      <a:pt x="3952" y="7903"/>
                    </a:cubicBezTo>
                    <a:cubicBezTo>
                      <a:pt x="6140" y="7903"/>
                      <a:pt x="7903" y="6110"/>
                      <a:pt x="7903" y="3952"/>
                    </a:cubicBezTo>
                    <a:cubicBezTo>
                      <a:pt x="7903" y="1794"/>
                      <a:pt x="6140" y="0"/>
                      <a:pt x="395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31" name="Google Shape;731;p31"/>
              <p:cNvSpPr/>
              <p:nvPr/>
            </p:nvSpPr>
            <p:spPr>
              <a:xfrm>
                <a:off x="8141225" y="1712688"/>
                <a:ext cx="205200" cy="205175"/>
              </a:xfrm>
              <a:custGeom>
                <a:avLst/>
                <a:gdLst/>
                <a:ahLst/>
                <a:cxnLst/>
                <a:rect l="l" t="t" r="r" b="b"/>
                <a:pathLst>
                  <a:path w="8208" h="8207" extrusionOk="0">
                    <a:moveTo>
                      <a:pt x="4104" y="304"/>
                    </a:moveTo>
                    <a:cubicBezTo>
                      <a:pt x="6201" y="304"/>
                      <a:pt x="7903" y="2006"/>
                      <a:pt x="7903" y="4104"/>
                    </a:cubicBezTo>
                    <a:cubicBezTo>
                      <a:pt x="7903" y="6201"/>
                      <a:pt x="6201" y="7903"/>
                      <a:pt x="4104" y="7903"/>
                    </a:cubicBezTo>
                    <a:cubicBezTo>
                      <a:pt x="2037" y="7903"/>
                      <a:pt x="304" y="6201"/>
                      <a:pt x="304" y="4104"/>
                    </a:cubicBezTo>
                    <a:cubicBezTo>
                      <a:pt x="304" y="2006"/>
                      <a:pt x="2037" y="304"/>
                      <a:pt x="4104" y="304"/>
                    </a:cubicBezTo>
                    <a:close/>
                    <a:moveTo>
                      <a:pt x="4104" y="0"/>
                    </a:moveTo>
                    <a:cubicBezTo>
                      <a:pt x="1824" y="0"/>
                      <a:pt x="1" y="1824"/>
                      <a:pt x="1" y="4104"/>
                    </a:cubicBezTo>
                    <a:cubicBezTo>
                      <a:pt x="1" y="6383"/>
                      <a:pt x="1824" y="8207"/>
                      <a:pt x="4104" y="8207"/>
                    </a:cubicBezTo>
                    <a:cubicBezTo>
                      <a:pt x="6353" y="8207"/>
                      <a:pt x="8207" y="6383"/>
                      <a:pt x="8207" y="4104"/>
                    </a:cubicBezTo>
                    <a:cubicBezTo>
                      <a:pt x="8207" y="1824"/>
                      <a:pt x="6384" y="0"/>
                      <a:pt x="410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32" name="Google Shape;732;p31"/>
              <p:cNvSpPr/>
              <p:nvPr/>
            </p:nvSpPr>
            <p:spPr>
              <a:xfrm>
                <a:off x="8342600" y="1716488"/>
                <a:ext cx="197600" cy="197600"/>
              </a:xfrm>
              <a:custGeom>
                <a:avLst/>
                <a:gdLst/>
                <a:ahLst/>
                <a:cxnLst/>
                <a:rect l="l" t="t" r="r" b="b"/>
                <a:pathLst>
                  <a:path w="7904" h="7904" extrusionOk="0">
                    <a:moveTo>
                      <a:pt x="3952" y="0"/>
                    </a:moveTo>
                    <a:cubicBezTo>
                      <a:pt x="1794" y="0"/>
                      <a:pt x="0" y="1794"/>
                      <a:pt x="0" y="3952"/>
                    </a:cubicBezTo>
                    <a:cubicBezTo>
                      <a:pt x="0" y="6110"/>
                      <a:pt x="1794" y="7903"/>
                      <a:pt x="3952" y="7903"/>
                    </a:cubicBezTo>
                    <a:cubicBezTo>
                      <a:pt x="6140" y="7903"/>
                      <a:pt x="7903" y="6110"/>
                      <a:pt x="7903" y="3952"/>
                    </a:cubicBezTo>
                    <a:cubicBezTo>
                      <a:pt x="7903" y="1794"/>
                      <a:pt x="6140" y="0"/>
                      <a:pt x="395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33" name="Google Shape;733;p31"/>
              <p:cNvSpPr/>
              <p:nvPr/>
            </p:nvSpPr>
            <p:spPr>
              <a:xfrm>
                <a:off x="8338800" y="1712688"/>
                <a:ext cx="205200" cy="205175"/>
              </a:xfrm>
              <a:custGeom>
                <a:avLst/>
                <a:gdLst/>
                <a:ahLst/>
                <a:cxnLst/>
                <a:rect l="l" t="t" r="r" b="b"/>
                <a:pathLst>
                  <a:path w="8208" h="8207" extrusionOk="0">
                    <a:moveTo>
                      <a:pt x="4104" y="304"/>
                    </a:moveTo>
                    <a:cubicBezTo>
                      <a:pt x="6201" y="304"/>
                      <a:pt x="7903" y="2006"/>
                      <a:pt x="7903" y="4104"/>
                    </a:cubicBezTo>
                    <a:cubicBezTo>
                      <a:pt x="7903" y="6201"/>
                      <a:pt x="6201" y="7903"/>
                      <a:pt x="4104" y="7903"/>
                    </a:cubicBezTo>
                    <a:cubicBezTo>
                      <a:pt x="2037" y="7903"/>
                      <a:pt x="304" y="6201"/>
                      <a:pt x="304" y="4104"/>
                    </a:cubicBezTo>
                    <a:cubicBezTo>
                      <a:pt x="304" y="2006"/>
                      <a:pt x="2037" y="304"/>
                      <a:pt x="4104" y="304"/>
                    </a:cubicBezTo>
                    <a:close/>
                    <a:moveTo>
                      <a:pt x="4104" y="0"/>
                    </a:moveTo>
                    <a:cubicBezTo>
                      <a:pt x="1824" y="0"/>
                      <a:pt x="0" y="1824"/>
                      <a:pt x="0" y="4104"/>
                    </a:cubicBezTo>
                    <a:cubicBezTo>
                      <a:pt x="0" y="6383"/>
                      <a:pt x="1824" y="8207"/>
                      <a:pt x="4104" y="8207"/>
                    </a:cubicBezTo>
                    <a:cubicBezTo>
                      <a:pt x="6353" y="8207"/>
                      <a:pt x="8207" y="6383"/>
                      <a:pt x="8207" y="4104"/>
                    </a:cubicBezTo>
                    <a:cubicBezTo>
                      <a:pt x="8207" y="1824"/>
                      <a:pt x="6383" y="0"/>
                      <a:pt x="410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734" name="Google Shape;734;p31"/>
          <p:cNvGrpSpPr/>
          <p:nvPr/>
        </p:nvGrpSpPr>
        <p:grpSpPr>
          <a:xfrm>
            <a:off x="7991669" y="5208134"/>
            <a:ext cx="718683" cy="882733"/>
            <a:chOff x="830900" y="3611450"/>
            <a:chExt cx="663400" cy="662050"/>
          </a:xfrm>
        </p:grpSpPr>
        <p:sp>
          <p:nvSpPr>
            <p:cNvPr id="735" name="Google Shape;735;p31"/>
            <p:cNvSpPr/>
            <p:nvPr/>
          </p:nvSpPr>
          <p:spPr>
            <a:xfrm>
              <a:off x="1036825" y="4005225"/>
              <a:ext cx="174025" cy="268275"/>
            </a:xfrm>
            <a:custGeom>
              <a:avLst/>
              <a:gdLst/>
              <a:ahLst/>
              <a:cxnLst/>
              <a:rect l="l" t="t" r="r" b="b"/>
              <a:pathLst>
                <a:path w="6961" h="10731" extrusionOk="0">
                  <a:moveTo>
                    <a:pt x="2797" y="1"/>
                  </a:moveTo>
                  <a:lnTo>
                    <a:pt x="3678" y="6141"/>
                  </a:lnTo>
                  <a:lnTo>
                    <a:pt x="3678" y="6141"/>
                  </a:lnTo>
                  <a:lnTo>
                    <a:pt x="1976" y="214"/>
                  </a:lnTo>
                  <a:lnTo>
                    <a:pt x="1976" y="214"/>
                  </a:lnTo>
                  <a:cubicBezTo>
                    <a:pt x="0" y="3800"/>
                    <a:pt x="1095" y="8451"/>
                    <a:pt x="4620" y="10731"/>
                  </a:cubicBezTo>
                  <a:cubicBezTo>
                    <a:pt x="6961" y="7205"/>
                    <a:pt x="6110" y="2524"/>
                    <a:pt x="279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6" name="Google Shape;736;p31"/>
            <p:cNvSpPr/>
            <p:nvPr/>
          </p:nvSpPr>
          <p:spPr>
            <a:xfrm>
              <a:off x="1224525" y="3872550"/>
              <a:ext cx="269775" cy="120500"/>
            </a:xfrm>
            <a:custGeom>
              <a:avLst/>
              <a:gdLst/>
              <a:ahLst/>
              <a:cxnLst/>
              <a:rect l="l" t="t" r="r" b="b"/>
              <a:pathLst>
                <a:path w="10791" h="4820" extrusionOk="0">
                  <a:moveTo>
                    <a:pt x="4331" y="1"/>
                  </a:moveTo>
                  <a:cubicBezTo>
                    <a:pt x="2901" y="1"/>
                    <a:pt x="1455" y="383"/>
                    <a:pt x="152" y="1174"/>
                  </a:cubicBezTo>
                  <a:lnTo>
                    <a:pt x="6170" y="2542"/>
                  </a:lnTo>
                  <a:lnTo>
                    <a:pt x="0" y="2025"/>
                  </a:lnTo>
                  <a:lnTo>
                    <a:pt x="0" y="2025"/>
                  </a:lnTo>
                  <a:cubicBezTo>
                    <a:pt x="1579" y="3852"/>
                    <a:pt x="3830" y="4820"/>
                    <a:pt x="6108" y="4820"/>
                  </a:cubicBezTo>
                  <a:cubicBezTo>
                    <a:pt x="7734" y="4820"/>
                    <a:pt x="9373" y="4327"/>
                    <a:pt x="10791" y="3302"/>
                  </a:cubicBezTo>
                  <a:cubicBezTo>
                    <a:pt x="9231" y="1145"/>
                    <a:pt x="6804" y="1"/>
                    <a:pt x="433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737" name="Google Shape;737;p31"/>
            <p:cNvGrpSpPr/>
            <p:nvPr/>
          </p:nvGrpSpPr>
          <p:grpSpPr>
            <a:xfrm>
              <a:off x="830900" y="3611450"/>
              <a:ext cx="530425" cy="495175"/>
              <a:chOff x="830900" y="3611450"/>
              <a:chExt cx="530425" cy="495175"/>
            </a:xfrm>
          </p:grpSpPr>
          <p:sp>
            <p:nvSpPr>
              <p:cNvPr id="738" name="Google Shape;738;p31"/>
              <p:cNvSpPr/>
              <p:nvPr/>
            </p:nvSpPr>
            <p:spPr>
              <a:xfrm>
                <a:off x="830900" y="3611450"/>
                <a:ext cx="530425" cy="495175"/>
              </a:xfrm>
              <a:custGeom>
                <a:avLst/>
                <a:gdLst/>
                <a:ahLst/>
                <a:cxnLst/>
                <a:rect l="l" t="t" r="r" b="b"/>
                <a:pathLst>
                  <a:path w="21217" h="19807" extrusionOk="0">
                    <a:moveTo>
                      <a:pt x="10346" y="1"/>
                    </a:moveTo>
                    <a:cubicBezTo>
                      <a:pt x="10272" y="1"/>
                      <a:pt x="10197" y="3"/>
                      <a:pt x="10122" y="7"/>
                    </a:cubicBezTo>
                    <a:cubicBezTo>
                      <a:pt x="7933" y="98"/>
                      <a:pt x="6262" y="1983"/>
                      <a:pt x="6383" y="4141"/>
                    </a:cubicBezTo>
                    <a:cubicBezTo>
                      <a:pt x="6414" y="4627"/>
                      <a:pt x="6535" y="5083"/>
                      <a:pt x="6718" y="5509"/>
                    </a:cubicBezTo>
                    <a:cubicBezTo>
                      <a:pt x="6322" y="5235"/>
                      <a:pt x="5866" y="5022"/>
                      <a:pt x="5411" y="4901"/>
                    </a:cubicBezTo>
                    <a:cubicBezTo>
                      <a:pt x="5053" y="4804"/>
                      <a:pt x="4695" y="4757"/>
                      <a:pt x="4344" y="4757"/>
                    </a:cubicBezTo>
                    <a:cubicBezTo>
                      <a:pt x="2602" y="4757"/>
                      <a:pt x="1028" y="5896"/>
                      <a:pt x="547" y="7667"/>
                    </a:cubicBezTo>
                    <a:cubicBezTo>
                      <a:pt x="0" y="9794"/>
                      <a:pt x="1216" y="11952"/>
                      <a:pt x="3344" y="12530"/>
                    </a:cubicBezTo>
                    <a:cubicBezTo>
                      <a:pt x="3692" y="12623"/>
                      <a:pt x="4058" y="12663"/>
                      <a:pt x="4415" y="12663"/>
                    </a:cubicBezTo>
                    <a:cubicBezTo>
                      <a:pt x="4525" y="12663"/>
                      <a:pt x="4634" y="12659"/>
                      <a:pt x="4742" y="12652"/>
                    </a:cubicBezTo>
                    <a:lnTo>
                      <a:pt x="4742" y="12652"/>
                    </a:lnTo>
                    <a:cubicBezTo>
                      <a:pt x="4347" y="12925"/>
                      <a:pt x="4012" y="13259"/>
                      <a:pt x="3739" y="13685"/>
                    </a:cubicBezTo>
                    <a:cubicBezTo>
                      <a:pt x="2523" y="15478"/>
                      <a:pt x="3070" y="17971"/>
                      <a:pt x="4894" y="19156"/>
                    </a:cubicBezTo>
                    <a:cubicBezTo>
                      <a:pt x="5556" y="19598"/>
                      <a:pt x="6302" y="19807"/>
                      <a:pt x="7041" y="19807"/>
                    </a:cubicBezTo>
                    <a:cubicBezTo>
                      <a:pt x="8337" y="19807"/>
                      <a:pt x="9610" y="19163"/>
                      <a:pt x="10365" y="18001"/>
                    </a:cubicBezTo>
                    <a:cubicBezTo>
                      <a:pt x="10639" y="17636"/>
                      <a:pt x="10791" y="17181"/>
                      <a:pt x="10882" y="16725"/>
                    </a:cubicBezTo>
                    <a:cubicBezTo>
                      <a:pt x="11034" y="17181"/>
                      <a:pt x="11277" y="17576"/>
                      <a:pt x="11581" y="17971"/>
                    </a:cubicBezTo>
                    <a:cubicBezTo>
                      <a:pt x="12362" y="18943"/>
                      <a:pt x="13501" y="19450"/>
                      <a:pt x="14652" y="19450"/>
                    </a:cubicBezTo>
                    <a:cubicBezTo>
                      <a:pt x="15514" y="19450"/>
                      <a:pt x="16383" y="19165"/>
                      <a:pt x="17113" y="18579"/>
                    </a:cubicBezTo>
                    <a:cubicBezTo>
                      <a:pt x="18845" y="17211"/>
                      <a:pt x="19089" y="14749"/>
                      <a:pt x="17721" y="13016"/>
                    </a:cubicBezTo>
                    <a:cubicBezTo>
                      <a:pt x="17417" y="12652"/>
                      <a:pt x="17082" y="12348"/>
                      <a:pt x="16748" y="12104"/>
                    </a:cubicBezTo>
                    <a:cubicBezTo>
                      <a:pt x="17234" y="12104"/>
                      <a:pt x="17690" y="12044"/>
                      <a:pt x="18146" y="11861"/>
                    </a:cubicBezTo>
                    <a:cubicBezTo>
                      <a:pt x="20213" y="11041"/>
                      <a:pt x="21216" y="8761"/>
                      <a:pt x="20426" y="6724"/>
                    </a:cubicBezTo>
                    <a:cubicBezTo>
                      <a:pt x="19818" y="5135"/>
                      <a:pt x="18331" y="4175"/>
                      <a:pt x="16736" y="4175"/>
                    </a:cubicBezTo>
                    <a:cubicBezTo>
                      <a:pt x="16256" y="4175"/>
                      <a:pt x="15767" y="4262"/>
                      <a:pt x="15289" y="4445"/>
                    </a:cubicBezTo>
                    <a:cubicBezTo>
                      <a:pt x="14833" y="4597"/>
                      <a:pt x="14438" y="4840"/>
                      <a:pt x="14073" y="5174"/>
                    </a:cubicBezTo>
                    <a:cubicBezTo>
                      <a:pt x="14225" y="4718"/>
                      <a:pt x="14316" y="4262"/>
                      <a:pt x="14286" y="3746"/>
                    </a:cubicBezTo>
                    <a:cubicBezTo>
                      <a:pt x="14169" y="1632"/>
                      <a:pt x="12436" y="1"/>
                      <a:pt x="1034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39" name="Google Shape;739;p31"/>
              <p:cNvSpPr/>
              <p:nvPr/>
            </p:nvSpPr>
            <p:spPr>
              <a:xfrm>
                <a:off x="1002625" y="3868450"/>
                <a:ext cx="95775" cy="121600"/>
              </a:xfrm>
              <a:custGeom>
                <a:avLst/>
                <a:gdLst/>
                <a:ahLst/>
                <a:cxnLst/>
                <a:rect l="l" t="t" r="r" b="b"/>
                <a:pathLst>
                  <a:path w="3831" h="4864" extrusionOk="0">
                    <a:moveTo>
                      <a:pt x="3830" y="1"/>
                    </a:moveTo>
                    <a:lnTo>
                      <a:pt x="1" y="3314"/>
                    </a:lnTo>
                    <a:lnTo>
                      <a:pt x="61" y="3435"/>
                    </a:lnTo>
                    <a:lnTo>
                      <a:pt x="3526" y="517"/>
                    </a:lnTo>
                    <a:lnTo>
                      <a:pt x="3526" y="517"/>
                    </a:lnTo>
                    <a:lnTo>
                      <a:pt x="2250" y="4834"/>
                    </a:lnTo>
                    <a:lnTo>
                      <a:pt x="2402" y="4864"/>
                    </a:lnTo>
                    <a:lnTo>
                      <a:pt x="3830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40" name="Google Shape;740;p31"/>
              <p:cNvSpPr/>
              <p:nvPr/>
            </p:nvSpPr>
            <p:spPr>
              <a:xfrm>
                <a:off x="1017825" y="3873025"/>
                <a:ext cx="78300" cy="116275"/>
              </a:xfrm>
              <a:custGeom>
                <a:avLst/>
                <a:gdLst/>
                <a:ahLst/>
                <a:cxnLst/>
                <a:rect l="l" t="t" r="r" b="b"/>
                <a:pathLst>
                  <a:path w="3132" h="4651" extrusionOk="0">
                    <a:moveTo>
                      <a:pt x="2979" y="0"/>
                    </a:moveTo>
                    <a:lnTo>
                      <a:pt x="0" y="4590"/>
                    </a:lnTo>
                    <a:lnTo>
                      <a:pt x="122" y="4651"/>
                    </a:lnTo>
                    <a:lnTo>
                      <a:pt x="3131" y="91"/>
                    </a:lnTo>
                    <a:lnTo>
                      <a:pt x="2979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41" name="Google Shape;741;p31"/>
              <p:cNvSpPr/>
              <p:nvPr/>
            </p:nvSpPr>
            <p:spPr>
              <a:xfrm>
                <a:off x="1010225" y="3985475"/>
                <a:ext cx="15225" cy="14050"/>
              </a:xfrm>
              <a:custGeom>
                <a:avLst/>
                <a:gdLst/>
                <a:ahLst/>
                <a:cxnLst/>
                <a:rect l="l" t="t" r="r" b="b"/>
                <a:pathLst>
                  <a:path w="609" h="562" extrusionOk="0">
                    <a:moveTo>
                      <a:pt x="320" y="1"/>
                    </a:moveTo>
                    <a:cubicBezTo>
                      <a:pt x="223" y="1"/>
                      <a:pt x="122" y="41"/>
                      <a:pt x="61" y="122"/>
                    </a:cubicBezTo>
                    <a:cubicBezTo>
                      <a:pt x="0" y="244"/>
                      <a:pt x="31" y="426"/>
                      <a:pt x="152" y="487"/>
                    </a:cubicBezTo>
                    <a:cubicBezTo>
                      <a:pt x="216" y="538"/>
                      <a:pt x="279" y="562"/>
                      <a:pt x="336" y="562"/>
                    </a:cubicBezTo>
                    <a:cubicBezTo>
                      <a:pt x="415" y="562"/>
                      <a:pt x="482" y="515"/>
                      <a:pt x="517" y="426"/>
                    </a:cubicBezTo>
                    <a:cubicBezTo>
                      <a:pt x="608" y="305"/>
                      <a:pt x="548" y="122"/>
                      <a:pt x="456" y="31"/>
                    </a:cubicBezTo>
                    <a:cubicBezTo>
                      <a:pt x="416" y="11"/>
                      <a:pt x="369" y="1"/>
                      <a:pt x="320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42" name="Google Shape;742;p31"/>
              <p:cNvSpPr/>
              <p:nvPr/>
            </p:nvSpPr>
            <p:spPr>
              <a:xfrm>
                <a:off x="1052775" y="3985475"/>
                <a:ext cx="15225" cy="14050"/>
              </a:xfrm>
              <a:custGeom>
                <a:avLst/>
                <a:gdLst/>
                <a:ahLst/>
                <a:cxnLst/>
                <a:rect l="l" t="t" r="r" b="b"/>
                <a:pathLst>
                  <a:path w="609" h="562" extrusionOk="0">
                    <a:moveTo>
                      <a:pt x="321" y="1"/>
                    </a:moveTo>
                    <a:cubicBezTo>
                      <a:pt x="227" y="1"/>
                      <a:pt x="132" y="41"/>
                      <a:pt x="92" y="122"/>
                    </a:cubicBezTo>
                    <a:cubicBezTo>
                      <a:pt x="1" y="244"/>
                      <a:pt x="31" y="426"/>
                      <a:pt x="153" y="487"/>
                    </a:cubicBezTo>
                    <a:cubicBezTo>
                      <a:pt x="203" y="538"/>
                      <a:pt x="259" y="562"/>
                      <a:pt x="316" y="562"/>
                    </a:cubicBezTo>
                    <a:cubicBezTo>
                      <a:pt x="396" y="562"/>
                      <a:pt x="477" y="515"/>
                      <a:pt x="548" y="426"/>
                    </a:cubicBezTo>
                    <a:cubicBezTo>
                      <a:pt x="609" y="305"/>
                      <a:pt x="578" y="122"/>
                      <a:pt x="457" y="31"/>
                    </a:cubicBezTo>
                    <a:cubicBezTo>
                      <a:pt x="416" y="11"/>
                      <a:pt x="369" y="1"/>
                      <a:pt x="3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43" name="Google Shape;743;p31"/>
              <p:cNvSpPr/>
              <p:nvPr/>
            </p:nvSpPr>
            <p:spPr>
              <a:xfrm>
                <a:off x="993500" y="3947475"/>
                <a:ext cx="16000" cy="13525"/>
              </a:xfrm>
              <a:custGeom>
                <a:avLst/>
                <a:gdLst/>
                <a:ahLst/>
                <a:cxnLst/>
                <a:rect l="l" t="t" r="r" b="b"/>
                <a:pathLst>
                  <a:path w="640" h="541" extrusionOk="0">
                    <a:moveTo>
                      <a:pt x="342" y="1"/>
                    </a:moveTo>
                    <a:cubicBezTo>
                      <a:pt x="254" y="1"/>
                      <a:pt x="153" y="41"/>
                      <a:pt x="92" y="122"/>
                    </a:cubicBezTo>
                    <a:cubicBezTo>
                      <a:pt x="1" y="244"/>
                      <a:pt x="62" y="426"/>
                      <a:pt x="183" y="487"/>
                    </a:cubicBezTo>
                    <a:cubicBezTo>
                      <a:pt x="219" y="523"/>
                      <a:pt x="269" y="540"/>
                      <a:pt x="322" y="540"/>
                    </a:cubicBezTo>
                    <a:cubicBezTo>
                      <a:pt x="404" y="540"/>
                      <a:pt x="493" y="500"/>
                      <a:pt x="548" y="426"/>
                    </a:cubicBezTo>
                    <a:cubicBezTo>
                      <a:pt x="639" y="305"/>
                      <a:pt x="578" y="122"/>
                      <a:pt x="457" y="31"/>
                    </a:cubicBezTo>
                    <a:cubicBezTo>
                      <a:pt x="426" y="11"/>
                      <a:pt x="386" y="1"/>
                      <a:pt x="34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44" name="Google Shape;744;p31"/>
              <p:cNvSpPr/>
              <p:nvPr/>
            </p:nvSpPr>
            <p:spPr>
              <a:xfrm>
                <a:off x="976025" y="3811475"/>
                <a:ext cx="126175" cy="69925"/>
              </a:xfrm>
              <a:custGeom>
                <a:avLst/>
                <a:gdLst/>
                <a:ahLst/>
                <a:cxnLst/>
                <a:rect l="l" t="t" r="r" b="b"/>
                <a:pathLst>
                  <a:path w="5047" h="2797" extrusionOk="0">
                    <a:moveTo>
                      <a:pt x="730" y="0"/>
                    </a:moveTo>
                    <a:lnTo>
                      <a:pt x="639" y="152"/>
                    </a:lnTo>
                    <a:lnTo>
                      <a:pt x="4469" y="2523"/>
                    </a:lnTo>
                    <a:lnTo>
                      <a:pt x="1" y="2644"/>
                    </a:lnTo>
                    <a:lnTo>
                      <a:pt x="1" y="2796"/>
                    </a:lnTo>
                    <a:lnTo>
                      <a:pt x="5046" y="2675"/>
                    </a:lnTo>
                    <a:lnTo>
                      <a:pt x="730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45" name="Google Shape;745;p31"/>
              <p:cNvSpPr/>
              <p:nvPr/>
            </p:nvSpPr>
            <p:spPr>
              <a:xfrm>
                <a:off x="963100" y="3839575"/>
                <a:ext cx="133025" cy="39550"/>
              </a:xfrm>
              <a:custGeom>
                <a:avLst/>
                <a:gdLst/>
                <a:ahLst/>
                <a:cxnLst/>
                <a:rect l="l" t="t" r="r" b="b"/>
                <a:pathLst>
                  <a:path w="5321" h="1582" extrusionOk="0">
                    <a:moveTo>
                      <a:pt x="31" y="1"/>
                    </a:moveTo>
                    <a:lnTo>
                      <a:pt x="1" y="153"/>
                    </a:lnTo>
                    <a:lnTo>
                      <a:pt x="5290" y="1581"/>
                    </a:lnTo>
                    <a:lnTo>
                      <a:pt x="5320" y="1429"/>
                    </a:lnTo>
                    <a:lnTo>
                      <a:pt x="31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46" name="Google Shape;746;p31"/>
              <p:cNvSpPr/>
              <p:nvPr/>
            </p:nvSpPr>
            <p:spPr>
              <a:xfrm>
                <a:off x="950950" y="3833300"/>
                <a:ext cx="15975" cy="14050"/>
              </a:xfrm>
              <a:custGeom>
                <a:avLst/>
                <a:gdLst/>
                <a:ahLst/>
                <a:cxnLst/>
                <a:rect l="l" t="t" r="r" b="b"/>
                <a:pathLst>
                  <a:path w="639" h="562" extrusionOk="0">
                    <a:moveTo>
                      <a:pt x="351" y="1"/>
                    </a:moveTo>
                    <a:cubicBezTo>
                      <a:pt x="227" y="1"/>
                      <a:pt x="117" y="64"/>
                      <a:pt x="92" y="191"/>
                    </a:cubicBezTo>
                    <a:cubicBezTo>
                      <a:pt x="1" y="343"/>
                      <a:pt x="122" y="495"/>
                      <a:pt x="274" y="556"/>
                    </a:cubicBezTo>
                    <a:cubicBezTo>
                      <a:pt x="294" y="560"/>
                      <a:pt x="313" y="561"/>
                      <a:pt x="333" y="561"/>
                    </a:cubicBezTo>
                    <a:cubicBezTo>
                      <a:pt x="463" y="561"/>
                      <a:pt x="582" y="475"/>
                      <a:pt x="609" y="343"/>
                    </a:cubicBezTo>
                    <a:cubicBezTo>
                      <a:pt x="639" y="191"/>
                      <a:pt x="578" y="39"/>
                      <a:pt x="426" y="9"/>
                    </a:cubicBezTo>
                    <a:cubicBezTo>
                      <a:pt x="401" y="3"/>
                      <a:pt x="375" y="1"/>
                      <a:pt x="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47" name="Google Shape;747;p31"/>
              <p:cNvSpPr/>
              <p:nvPr/>
            </p:nvSpPr>
            <p:spPr>
              <a:xfrm>
                <a:off x="964625" y="3873300"/>
                <a:ext cx="16000" cy="13600"/>
              </a:xfrm>
              <a:custGeom>
                <a:avLst/>
                <a:gdLst/>
                <a:ahLst/>
                <a:cxnLst/>
                <a:rect l="l" t="t" r="r" b="b"/>
                <a:pathLst>
                  <a:path w="640" h="544" extrusionOk="0">
                    <a:moveTo>
                      <a:pt x="330" y="0"/>
                    </a:moveTo>
                    <a:cubicBezTo>
                      <a:pt x="213" y="0"/>
                      <a:pt x="109" y="82"/>
                      <a:pt x="62" y="202"/>
                    </a:cubicBezTo>
                    <a:cubicBezTo>
                      <a:pt x="1" y="354"/>
                      <a:pt x="92" y="506"/>
                      <a:pt x="274" y="536"/>
                    </a:cubicBezTo>
                    <a:cubicBezTo>
                      <a:pt x="300" y="541"/>
                      <a:pt x="325" y="544"/>
                      <a:pt x="350" y="544"/>
                    </a:cubicBezTo>
                    <a:cubicBezTo>
                      <a:pt x="474" y="544"/>
                      <a:pt x="583" y="480"/>
                      <a:pt x="609" y="354"/>
                    </a:cubicBezTo>
                    <a:cubicBezTo>
                      <a:pt x="639" y="202"/>
                      <a:pt x="578" y="50"/>
                      <a:pt x="426" y="19"/>
                    </a:cubicBezTo>
                    <a:cubicBezTo>
                      <a:pt x="394" y="7"/>
                      <a:pt x="361" y="0"/>
                      <a:pt x="33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48" name="Google Shape;748;p31"/>
              <p:cNvSpPr/>
              <p:nvPr/>
            </p:nvSpPr>
            <p:spPr>
              <a:xfrm>
                <a:off x="983625" y="3805950"/>
                <a:ext cx="15225" cy="13625"/>
              </a:xfrm>
              <a:custGeom>
                <a:avLst/>
                <a:gdLst/>
                <a:ahLst/>
                <a:cxnLst/>
                <a:rect l="l" t="t" r="r" b="b"/>
                <a:pathLst>
                  <a:path w="609" h="545" extrusionOk="0">
                    <a:moveTo>
                      <a:pt x="290" y="1"/>
                    </a:moveTo>
                    <a:cubicBezTo>
                      <a:pt x="166" y="1"/>
                      <a:pt x="56" y="64"/>
                      <a:pt x="31" y="191"/>
                    </a:cubicBezTo>
                    <a:cubicBezTo>
                      <a:pt x="1" y="343"/>
                      <a:pt x="61" y="495"/>
                      <a:pt x="213" y="525"/>
                    </a:cubicBezTo>
                    <a:cubicBezTo>
                      <a:pt x="246" y="538"/>
                      <a:pt x="278" y="544"/>
                      <a:pt x="310" y="544"/>
                    </a:cubicBezTo>
                    <a:cubicBezTo>
                      <a:pt x="426" y="544"/>
                      <a:pt x="530" y="462"/>
                      <a:pt x="578" y="343"/>
                    </a:cubicBezTo>
                    <a:cubicBezTo>
                      <a:pt x="609" y="191"/>
                      <a:pt x="517" y="39"/>
                      <a:pt x="365" y="8"/>
                    </a:cubicBezTo>
                    <a:cubicBezTo>
                      <a:pt x="340" y="3"/>
                      <a:pt x="315" y="1"/>
                      <a:pt x="290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49" name="Google Shape;749;p31"/>
              <p:cNvSpPr/>
              <p:nvPr/>
            </p:nvSpPr>
            <p:spPr>
              <a:xfrm>
                <a:off x="1052025" y="3760550"/>
                <a:ext cx="72200" cy="124650"/>
              </a:xfrm>
              <a:custGeom>
                <a:avLst/>
                <a:gdLst/>
                <a:ahLst/>
                <a:cxnLst/>
                <a:rect l="l" t="t" r="r" b="b"/>
                <a:pathLst>
                  <a:path w="2888" h="4986" extrusionOk="0">
                    <a:moveTo>
                      <a:pt x="2705" y="1"/>
                    </a:moveTo>
                    <a:lnTo>
                      <a:pt x="1672" y="4408"/>
                    </a:lnTo>
                    <a:lnTo>
                      <a:pt x="152" y="153"/>
                    </a:lnTo>
                    <a:lnTo>
                      <a:pt x="0" y="183"/>
                    </a:lnTo>
                    <a:lnTo>
                      <a:pt x="1702" y="4985"/>
                    </a:lnTo>
                    <a:lnTo>
                      <a:pt x="2888" y="31"/>
                    </a:lnTo>
                    <a:lnTo>
                      <a:pt x="2705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50" name="Google Shape;750;p31"/>
              <p:cNvSpPr/>
              <p:nvPr/>
            </p:nvSpPr>
            <p:spPr>
              <a:xfrm>
                <a:off x="1084700" y="3741550"/>
                <a:ext cx="10650" cy="136800"/>
              </a:xfrm>
              <a:custGeom>
                <a:avLst/>
                <a:gdLst/>
                <a:ahLst/>
                <a:cxnLst/>
                <a:rect l="l" t="t" r="r" b="b"/>
                <a:pathLst>
                  <a:path w="426" h="5472" extrusionOk="0">
                    <a:moveTo>
                      <a:pt x="0" y="1"/>
                    </a:moveTo>
                    <a:lnTo>
                      <a:pt x="274" y="5472"/>
                    </a:lnTo>
                    <a:lnTo>
                      <a:pt x="426" y="5472"/>
                    </a:lnTo>
                    <a:lnTo>
                      <a:pt x="152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51" name="Google Shape;751;p31"/>
              <p:cNvSpPr/>
              <p:nvPr/>
            </p:nvSpPr>
            <p:spPr>
              <a:xfrm>
                <a:off x="1079375" y="3730150"/>
                <a:ext cx="14450" cy="14475"/>
              </a:xfrm>
              <a:custGeom>
                <a:avLst/>
                <a:gdLst/>
                <a:ahLst/>
                <a:cxnLst/>
                <a:rect l="l" t="t" r="r" b="b"/>
                <a:pathLst>
                  <a:path w="578" h="579" extrusionOk="0">
                    <a:moveTo>
                      <a:pt x="274" y="1"/>
                    </a:moveTo>
                    <a:cubicBezTo>
                      <a:pt x="122" y="1"/>
                      <a:pt x="0" y="153"/>
                      <a:pt x="0" y="305"/>
                    </a:cubicBezTo>
                    <a:cubicBezTo>
                      <a:pt x="0" y="457"/>
                      <a:pt x="152" y="578"/>
                      <a:pt x="304" y="578"/>
                    </a:cubicBezTo>
                    <a:cubicBezTo>
                      <a:pt x="456" y="578"/>
                      <a:pt x="578" y="426"/>
                      <a:pt x="578" y="274"/>
                    </a:cubicBezTo>
                    <a:cubicBezTo>
                      <a:pt x="578" y="122"/>
                      <a:pt x="426" y="1"/>
                      <a:pt x="27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52" name="Google Shape;752;p31"/>
              <p:cNvSpPr/>
              <p:nvPr/>
            </p:nvSpPr>
            <p:spPr>
              <a:xfrm>
                <a:off x="1045175" y="3754475"/>
                <a:ext cx="15225" cy="14450"/>
              </a:xfrm>
              <a:custGeom>
                <a:avLst/>
                <a:gdLst/>
                <a:ahLst/>
                <a:cxnLst/>
                <a:rect l="l" t="t" r="r" b="b"/>
                <a:pathLst>
                  <a:path w="609" h="578" extrusionOk="0">
                    <a:moveTo>
                      <a:pt x="305" y="0"/>
                    </a:moveTo>
                    <a:cubicBezTo>
                      <a:pt x="153" y="0"/>
                      <a:pt x="1" y="152"/>
                      <a:pt x="31" y="304"/>
                    </a:cubicBezTo>
                    <a:cubicBezTo>
                      <a:pt x="31" y="456"/>
                      <a:pt x="183" y="578"/>
                      <a:pt x="335" y="578"/>
                    </a:cubicBezTo>
                    <a:cubicBezTo>
                      <a:pt x="487" y="578"/>
                      <a:pt x="609" y="426"/>
                      <a:pt x="609" y="274"/>
                    </a:cubicBezTo>
                    <a:cubicBezTo>
                      <a:pt x="609" y="122"/>
                      <a:pt x="457" y="0"/>
                      <a:pt x="30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53" name="Google Shape;753;p31"/>
              <p:cNvSpPr/>
              <p:nvPr/>
            </p:nvSpPr>
            <p:spPr>
              <a:xfrm>
                <a:off x="1115850" y="3750675"/>
                <a:ext cx="13700" cy="14450"/>
              </a:xfrm>
              <a:custGeom>
                <a:avLst/>
                <a:gdLst/>
                <a:ahLst/>
                <a:cxnLst/>
                <a:rect l="l" t="t" r="r" b="b"/>
                <a:pathLst>
                  <a:path w="548" h="578" extrusionOk="0">
                    <a:moveTo>
                      <a:pt x="244" y="0"/>
                    </a:moveTo>
                    <a:cubicBezTo>
                      <a:pt x="92" y="61"/>
                      <a:pt x="0" y="152"/>
                      <a:pt x="0" y="304"/>
                    </a:cubicBezTo>
                    <a:cubicBezTo>
                      <a:pt x="0" y="456"/>
                      <a:pt x="152" y="578"/>
                      <a:pt x="304" y="578"/>
                    </a:cubicBezTo>
                    <a:cubicBezTo>
                      <a:pt x="456" y="578"/>
                      <a:pt x="548" y="426"/>
                      <a:pt x="548" y="274"/>
                    </a:cubicBezTo>
                    <a:cubicBezTo>
                      <a:pt x="548" y="122"/>
                      <a:pt x="396" y="0"/>
                      <a:pt x="244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54" name="Google Shape;754;p31"/>
              <p:cNvSpPr/>
              <p:nvPr/>
            </p:nvSpPr>
            <p:spPr>
              <a:xfrm>
                <a:off x="1085450" y="3802350"/>
                <a:ext cx="126175" cy="76775"/>
              </a:xfrm>
              <a:custGeom>
                <a:avLst/>
                <a:gdLst/>
                <a:ahLst/>
                <a:cxnLst/>
                <a:rect l="l" t="t" r="r" b="b"/>
                <a:pathLst>
                  <a:path w="5047" h="3071" extrusionOk="0">
                    <a:moveTo>
                      <a:pt x="4013" y="0"/>
                    </a:moveTo>
                    <a:lnTo>
                      <a:pt x="1" y="3070"/>
                    </a:lnTo>
                    <a:lnTo>
                      <a:pt x="5046" y="2706"/>
                    </a:lnTo>
                    <a:lnTo>
                      <a:pt x="5046" y="2493"/>
                    </a:lnTo>
                    <a:lnTo>
                      <a:pt x="548" y="2888"/>
                    </a:lnTo>
                    <a:lnTo>
                      <a:pt x="548" y="2888"/>
                    </a:lnTo>
                    <a:lnTo>
                      <a:pt x="4134" y="152"/>
                    </a:lnTo>
                    <a:lnTo>
                      <a:pt x="4013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55" name="Google Shape;755;p31"/>
              <p:cNvSpPr/>
              <p:nvPr/>
            </p:nvSpPr>
            <p:spPr>
              <a:xfrm>
                <a:off x="1091525" y="3825150"/>
                <a:ext cx="129225" cy="52450"/>
              </a:xfrm>
              <a:custGeom>
                <a:avLst/>
                <a:gdLst/>
                <a:ahLst/>
                <a:cxnLst/>
                <a:rect l="l" t="t" r="r" b="b"/>
                <a:pathLst>
                  <a:path w="5169" h="2098" extrusionOk="0">
                    <a:moveTo>
                      <a:pt x="5107" y="0"/>
                    </a:moveTo>
                    <a:lnTo>
                      <a:pt x="1" y="1945"/>
                    </a:lnTo>
                    <a:lnTo>
                      <a:pt x="62" y="2097"/>
                    </a:lnTo>
                    <a:lnTo>
                      <a:pt x="5168" y="152"/>
                    </a:lnTo>
                    <a:lnTo>
                      <a:pt x="5107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56" name="Google Shape;756;p31"/>
              <p:cNvSpPr/>
              <p:nvPr/>
            </p:nvSpPr>
            <p:spPr>
              <a:xfrm>
                <a:off x="1215400" y="3818925"/>
                <a:ext cx="16750" cy="14425"/>
              </a:xfrm>
              <a:custGeom>
                <a:avLst/>
                <a:gdLst/>
                <a:ahLst/>
                <a:cxnLst/>
                <a:rect l="l" t="t" r="r" b="b"/>
                <a:pathLst>
                  <a:path w="670" h="577" extrusionOk="0">
                    <a:moveTo>
                      <a:pt x="274" y="0"/>
                    </a:moveTo>
                    <a:cubicBezTo>
                      <a:pt x="254" y="0"/>
                      <a:pt x="233" y="2"/>
                      <a:pt x="213" y="6"/>
                    </a:cubicBezTo>
                    <a:cubicBezTo>
                      <a:pt x="61" y="67"/>
                      <a:pt x="0" y="249"/>
                      <a:pt x="61" y="401"/>
                    </a:cubicBezTo>
                    <a:cubicBezTo>
                      <a:pt x="84" y="514"/>
                      <a:pt x="206" y="576"/>
                      <a:pt x="330" y="576"/>
                    </a:cubicBezTo>
                    <a:cubicBezTo>
                      <a:pt x="374" y="576"/>
                      <a:pt x="417" y="569"/>
                      <a:pt x="456" y="553"/>
                    </a:cubicBezTo>
                    <a:cubicBezTo>
                      <a:pt x="608" y="492"/>
                      <a:pt x="669" y="310"/>
                      <a:pt x="608" y="158"/>
                    </a:cubicBezTo>
                    <a:cubicBezTo>
                      <a:pt x="529" y="79"/>
                      <a:pt x="405" y="0"/>
                      <a:pt x="27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57" name="Google Shape;757;p31"/>
              <p:cNvSpPr/>
              <p:nvPr/>
            </p:nvSpPr>
            <p:spPr>
              <a:xfrm>
                <a:off x="1181200" y="3794925"/>
                <a:ext cx="16750" cy="14450"/>
              </a:xfrm>
              <a:custGeom>
                <a:avLst/>
                <a:gdLst/>
                <a:ahLst/>
                <a:cxnLst/>
                <a:rect l="l" t="t" r="r" b="b"/>
                <a:pathLst>
                  <a:path w="670" h="578" extrusionOk="0">
                    <a:moveTo>
                      <a:pt x="330" y="0"/>
                    </a:moveTo>
                    <a:cubicBezTo>
                      <a:pt x="292" y="0"/>
                      <a:pt x="253" y="8"/>
                      <a:pt x="213" y="24"/>
                    </a:cubicBezTo>
                    <a:cubicBezTo>
                      <a:pt x="61" y="54"/>
                      <a:pt x="0" y="267"/>
                      <a:pt x="61" y="419"/>
                    </a:cubicBezTo>
                    <a:cubicBezTo>
                      <a:pt x="105" y="506"/>
                      <a:pt x="211" y="578"/>
                      <a:pt x="323" y="578"/>
                    </a:cubicBezTo>
                    <a:cubicBezTo>
                      <a:pt x="368" y="578"/>
                      <a:pt x="413" y="566"/>
                      <a:pt x="456" y="540"/>
                    </a:cubicBezTo>
                    <a:cubicBezTo>
                      <a:pt x="608" y="510"/>
                      <a:pt x="669" y="328"/>
                      <a:pt x="608" y="176"/>
                    </a:cubicBezTo>
                    <a:cubicBezTo>
                      <a:pt x="541" y="63"/>
                      <a:pt x="440" y="0"/>
                      <a:pt x="33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58" name="Google Shape;758;p31"/>
              <p:cNvSpPr/>
              <p:nvPr/>
            </p:nvSpPr>
            <p:spPr>
              <a:xfrm>
                <a:off x="1205525" y="3860275"/>
                <a:ext cx="17500" cy="14875"/>
              </a:xfrm>
              <a:custGeom>
                <a:avLst/>
                <a:gdLst/>
                <a:ahLst/>
                <a:cxnLst/>
                <a:rect l="l" t="t" r="r" b="b"/>
                <a:pathLst>
                  <a:path w="700" h="595" extrusionOk="0">
                    <a:moveTo>
                      <a:pt x="364" y="0"/>
                    </a:moveTo>
                    <a:cubicBezTo>
                      <a:pt x="324" y="0"/>
                      <a:pt x="283" y="8"/>
                      <a:pt x="243" y="24"/>
                    </a:cubicBezTo>
                    <a:cubicBezTo>
                      <a:pt x="91" y="85"/>
                      <a:pt x="0" y="267"/>
                      <a:pt x="91" y="419"/>
                    </a:cubicBezTo>
                    <a:cubicBezTo>
                      <a:pt x="114" y="532"/>
                      <a:pt x="220" y="594"/>
                      <a:pt x="335" y="594"/>
                    </a:cubicBezTo>
                    <a:cubicBezTo>
                      <a:pt x="376" y="594"/>
                      <a:pt x="417" y="587"/>
                      <a:pt x="456" y="571"/>
                    </a:cubicBezTo>
                    <a:cubicBezTo>
                      <a:pt x="608" y="540"/>
                      <a:pt x="699" y="328"/>
                      <a:pt x="608" y="176"/>
                    </a:cubicBezTo>
                    <a:cubicBezTo>
                      <a:pt x="586" y="63"/>
                      <a:pt x="479" y="0"/>
                      <a:pt x="364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59" name="Google Shape;759;p31"/>
              <p:cNvSpPr/>
              <p:nvPr/>
            </p:nvSpPr>
            <p:spPr>
              <a:xfrm>
                <a:off x="1087725" y="3868450"/>
                <a:ext cx="104900" cy="117825"/>
              </a:xfrm>
              <a:custGeom>
                <a:avLst/>
                <a:gdLst/>
                <a:ahLst/>
                <a:cxnLst/>
                <a:rect l="l" t="t" r="r" b="b"/>
                <a:pathLst>
                  <a:path w="4196" h="4713" extrusionOk="0">
                    <a:moveTo>
                      <a:pt x="1" y="1"/>
                    </a:moveTo>
                    <a:lnTo>
                      <a:pt x="1946" y="4712"/>
                    </a:lnTo>
                    <a:lnTo>
                      <a:pt x="2098" y="4651"/>
                    </a:lnTo>
                    <a:lnTo>
                      <a:pt x="396" y="457"/>
                    </a:lnTo>
                    <a:lnTo>
                      <a:pt x="4074" y="3040"/>
                    </a:lnTo>
                    <a:lnTo>
                      <a:pt x="4195" y="2888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60" name="Google Shape;760;p31"/>
              <p:cNvSpPr/>
              <p:nvPr/>
            </p:nvSpPr>
            <p:spPr>
              <a:xfrm>
                <a:off x="1090775" y="3873775"/>
                <a:ext cx="88925" cy="108700"/>
              </a:xfrm>
              <a:custGeom>
                <a:avLst/>
                <a:gdLst/>
                <a:ahLst/>
                <a:cxnLst/>
                <a:rect l="l" t="t" r="r" b="b"/>
                <a:pathLst>
                  <a:path w="3557" h="4348" extrusionOk="0">
                    <a:moveTo>
                      <a:pt x="122" y="0"/>
                    </a:moveTo>
                    <a:lnTo>
                      <a:pt x="0" y="92"/>
                    </a:lnTo>
                    <a:lnTo>
                      <a:pt x="3435" y="4347"/>
                    </a:lnTo>
                    <a:lnTo>
                      <a:pt x="3557" y="4256"/>
                    </a:lnTo>
                    <a:lnTo>
                      <a:pt x="122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61" name="Google Shape;761;p31"/>
              <p:cNvSpPr/>
              <p:nvPr/>
            </p:nvSpPr>
            <p:spPr>
              <a:xfrm>
                <a:off x="1172850" y="3977325"/>
                <a:ext cx="15975" cy="13925"/>
              </a:xfrm>
              <a:custGeom>
                <a:avLst/>
                <a:gdLst/>
                <a:ahLst/>
                <a:cxnLst/>
                <a:rect l="l" t="t" r="r" b="b"/>
                <a:pathLst>
                  <a:path w="639" h="557" extrusionOk="0">
                    <a:moveTo>
                      <a:pt x="328" y="0"/>
                    </a:moveTo>
                    <a:cubicBezTo>
                      <a:pt x="272" y="0"/>
                      <a:pt x="212" y="17"/>
                      <a:pt x="152" y="53"/>
                    </a:cubicBezTo>
                    <a:cubicBezTo>
                      <a:pt x="31" y="175"/>
                      <a:pt x="0" y="327"/>
                      <a:pt x="91" y="448"/>
                    </a:cubicBezTo>
                    <a:cubicBezTo>
                      <a:pt x="160" y="516"/>
                      <a:pt x="237" y="556"/>
                      <a:pt x="314" y="556"/>
                    </a:cubicBezTo>
                    <a:cubicBezTo>
                      <a:pt x="374" y="556"/>
                      <a:pt x="433" y="532"/>
                      <a:pt x="486" y="479"/>
                    </a:cubicBezTo>
                    <a:cubicBezTo>
                      <a:pt x="638" y="418"/>
                      <a:pt x="638" y="205"/>
                      <a:pt x="547" y="114"/>
                    </a:cubicBezTo>
                    <a:cubicBezTo>
                      <a:pt x="492" y="40"/>
                      <a:pt x="415" y="0"/>
                      <a:pt x="32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62" name="Google Shape;762;p31"/>
              <p:cNvSpPr/>
              <p:nvPr/>
            </p:nvSpPr>
            <p:spPr>
              <a:xfrm>
                <a:off x="1185750" y="3937200"/>
                <a:ext cx="16000" cy="13925"/>
              </a:xfrm>
              <a:custGeom>
                <a:avLst/>
                <a:gdLst/>
                <a:ahLst/>
                <a:cxnLst/>
                <a:rect l="l" t="t" r="r" b="b"/>
                <a:pathLst>
                  <a:path w="640" h="557" extrusionOk="0">
                    <a:moveTo>
                      <a:pt x="325" y="0"/>
                    </a:moveTo>
                    <a:cubicBezTo>
                      <a:pt x="265" y="0"/>
                      <a:pt x="206" y="24"/>
                      <a:pt x="153" y="78"/>
                    </a:cubicBezTo>
                    <a:cubicBezTo>
                      <a:pt x="31" y="199"/>
                      <a:pt x="1" y="351"/>
                      <a:pt x="122" y="442"/>
                    </a:cubicBezTo>
                    <a:cubicBezTo>
                      <a:pt x="196" y="516"/>
                      <a:pt x="281" y="556"/>
                      <a:pt x="357" y="556"/>
                    </a:cubicBezTo>
                    <a:cubicBezTo>
                      <a:pt x="406" y="556"/>
                      <a:pt x="451" y="539"/>
                      <a:pt x="487" y="503"/>
                    </a:cubicBezTo>
                    <a:cubicBezTo>
                      <a:pt x="609" y="412"/>
                      <a:pt x="639" y="229"/>
                      <a:pt x="548" y="108"/>
                    </a:cubicBezTo>
                    <a:cubicBezTo>
                      <a:pt x="480" y="40"/>
                      <a:pt x="402" y="0"/>
                      <a:pt x="32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63" name="Google Shape;763;p31"/>
              <p:cNvSpPr/>
              <p:nvPr/>
            </p:nvSpPr>
            <p:spPr>
              <a:xfrm>
                <a:off x="1131050" y="3981125"/>
                <a:ext cx="15975" cy="13900"/>
              </a:xfrm>
              <a:custGeom>
                <a:avLst/>
                <a:gdLst/>
                <a:ahLst/>
                <a:cxnLst/>
                <a:rect l="l" t="t" r="r" b="b"/>
                <a:pathLst>
                  <a:path w="639" h="556" extrusionOk="0">
                    <a:moveTo>
                      <a:pt x="328" y="0"/>
                    </a:moveTo>
                    <a:cubicBezTo>
                      <a:pt x="272" y="0"/>
                      <a:pt x="212" y="17"/>
                      <a:pt x="152" y="53"/>
                    </a:cubicBezTo>
                    <a:cubicBezTo>
                      <a:pt x="31" y="175"/>
                      <a:pt x="0" y="327"/>
                      <a:pt x="92" y="448"/>
                    </a:cubicBezTo>
                    <a:cubicBezTo>
                      <a:pt x="160" y="516"/>
                      <a:pt x="238" y="556"/>
                      <a:pt x="314" y="556"/>
                    </a:cubicBezTo>
                    <a:cubicBezTo>
                      <a:pt x="374" y="556"/>
                      <a:pt x="433" y="532"/>
                      <a:pt x="487" y="479"/>
                    </a:cubicBezTo>
                    <a:cubicBezTo>
                      <a:pt x="639" y="418"/>
                      <a:pt x="639" y="205"/>
                      <a:pt x="547" y="114"/>
                    </a:cubicBezTo>
                    <a:cubicBezTo>
                      <a:pt x="492" y="40"/>
                      <a:pt x="415" y="0"/>
                      <a:pt x="32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64" name="Google Shape;764;p31"/>
              <p:cNvSpPr/>
              <p:nvPr/>
            </p:nvSpPr>
            <p:spPr>
              <a:xfrm>
                <a:off x="1020850" y="3808375"/>
                <a:ext cx="148975" cy="130825"/>
              </a:xfrm>
              <a:custGeom>
                <a:avLst/>
                <a:gdLst/>
                <a:ahLst/>
                <a:cxnLst/>
                <a:rect l="l" t="t" r="r" b="b"/>
                <a:pathLst>
                  <a:path w="5959" h="5233" extrusionOk="0">
                    <a:moveTo>
                      <a:pt x="2975" y="0"/>
                    </a:moveTo>
                    <a:cubicBezTo>
                      <a:pt x="2124" y="0"/>
                      <a:pt x="1292" y="417"/>
                      <a:pt x="791" y="1188"/>
                    </a:cubicBezTo>
                    <a:cubicBezTo>
                      <a:pt x="1" y="2404"/>
                      <a:pt x="335" y="4015"/>
                      <a:pt x="1551" y="4805"/>
                    </a:cubicBezTo>
                    <a:cubicBezTo>
                      <a:pt x="1996" y="5094"/>
                      <a:pt x="2490" y="5233"/>
                      <a:pt x="2977" y="5233"/>
                    </a:cubicBezTo>
                    <a:cubicBezTo>
                      <a:pt x="3822" y="5233"/>
                      <a:pt x="4648" y="4816"/>
                      <a:pt x="5168" y="4045"/>
                    </a:cubicBezTo>
                    <a:cubicBezTo>
                      <a:pt x="5959" y="2829"/>
                      <a:pt x="5624" y="1249"/>
                      <a:pt x="4408" y="428"/>
                    </a:cubicBezTo>
                    <a:cubicBezTo>
                      <a:pt x="3964" y="139"/>
                      <a:pt x="3466" y="0"/>
                      <a:pt x="297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65" name="Google Shape;765;p31"/>
              <p:cNvSpPr/>
              <p:nvPr/>
            </p:nvSpPr>
            <p:spPr>
              <a:xfrm>
                <a:off x="1053550" y="3835800"/>
                <a:ext cx="85125" cy="74450"/>
              </a:xfrm>
              <a:custGeom>
                <a:avLst/>
                <a:gdLst/>
                <a:ahLst/>
                <a:cxnLst/>
                <a:rect l="l" t="t" r="r" b="b"/>
                <a:pathLst>
                  <a:path w="3405" h="2978" extrusionOk="0">
                    <a:moveTo>
                      <a:pt x="1712" y="1"/>
                    </a:moveTo>
                    <a:cubicBezTo>
                      <a:pt x="1224" y="1"/>
                      <a:pt x="747" y="242"/>
                      <a:pt x="456" y="668"/>
                    </a:cubicBezTo>
                    <a:cubicBezTo>
                      <a:pt x="0" y="1368"/>
                      <a:pt x="213" y="2279"/>
                      <a:pt x="881" y="2735"/>
                    </a:cubicBezTo>
                    <a:cubicBezTo>
                      <a:pt x="1134" y="2900"/>
                      <a:pt x="1415" y="2978"/>
                      <a:pt x="1692" y="2978"/>
                    </a:cubicBezTo>
                    <a:cubicBezTo>
                      <a:pt x="2181" y="2978"/>
                      <a:pt x="2657" y="2737"/>
                      <a:pt x="2948" y="2310"/>
                    </a:cubicBezTo>
                    <a:cubicBezTo>
                      <a:pt x="3404" y="1611"/>
                      <a:pt x="3192" y="699"/>
                      <a:pt x="2523" y="243"/>
                    </a:cubicBezTo>
                    <a:cubicBezTo>
                      <a:pt x="2270" y="78"/>
                      <a:pt x="1989" y="1"/>
                      <a:pt x="171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solidFill>
          <a:srgbClr val="FFFFFF"/>
        </a:solidFill>
        <a:effectLst/>
      </p:bgPr>
    </p:bg>
    <p:spTree>
      <p:nvGrpSpPr>
        <p:cNvPr id="1" name="Shape 766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Quote">
    <p:spTree>
      <p:nvGrpSpPr>
        <p:cNvPr id="1" name="Shape 7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8" name="Google Shape;768;p33"/>
          <p:cNvSpPr/>
          <p:nvPr/>
        </p:nvSpPr>
        <p:spPr>
          <a:xfrm>
            <a:off x="-121901" y="-4632281"/>
            <a:ext cx="10149794" cy="11671128"/>
          </a:xfrm>
          <a:custGeom>
            <a:avLst/>
            <a:gdLst/>
            <a:ahLst/>
            <a:cxnLst/>
            <a:rect l="l" t="t" r="r" b="b"/>
            <a:pathLst>
              <a:path w="285903" h="265012" extrusionOk="0">
                <a:moveTo>
                  <a:pt x="5898" y="297"/>
                </a:moveTo>
                <a:lnTo>
                  <a:pt x="11217" y="3367"/>
                </a:lnTo>
                <a:lnTo>
                  <a:pt x="578" y="3367"/>
                </a:lnTo>
                <a:lnTo>
                  <a:pt x="5898" y="297"/>
                </a:lnTo>
                <a:close/>
                <a:moveTo>
                  <a:pt x="17509" y="297"/>
                </a:moveTo>
                <a:lnTo>
                  <a:pt x="22828" y="3367"/>
                </a:lnTo>
                <a:lnTo>
                  <a:pt x="12190" y="3367"/>
                </a:lnTo>
                <a:lnTo>
                  <a:pt x="17509" y="297"/>
                </a:lnTo>
                <a:close/>
                <a:moveTo>
                  <a:pt x="29150" y="297"/>
                </a:moveTo>
                <a:lnTo>
                  <a:pt x="34470" y="3367"/>
                </a:lnTo>
                <a:lnTo>
                  <a:pt x="23831" y="3367"/>
                </a:lnTo>
                <a:lnTo>
                  <a:pt x="29150" y="297"/>
                </a:lnTo>
                <a:close/>
                <a:moveTo>
                  <a:pt x="40762" y="297"/>
                </a:moveTo>
                <a:lnTo>
                  <a:pt x="46081" y="3367"/>
                </a:lnTo>
                <a:lnTo>
                  <a:pt x="35442" y="3367"/>
                </a:lnTo>
                <a:lnTo>
                  <a:pt x="40762" y="297"/>
                </a:lnTo>
                <a:close/>
                <a:moveTo>
                  <a:pt x="52403" y="297"/>
                </a:moveTo>
                <a:lnTo>
                  <a:pt x="57722" y="3367"/>
                </a:lnTo>
                <a:lnTo>
                  <a:pt x="47084" y="3367"/>
                </a:lnTo>
                <a:lnTo>
                  <a:pt x="52403" y="297"/>
                </a:lnTo>
                <a:close/>
                <a:moveTo>
                  <a:pt x="64014" y="297"/>
                </a:moveTo>
                <a:lnTo>
                  <a:pt x="69334" y="3367"/>
                </a:lnTo>
                <a:lnTo>
                  <a:pt x="58695" y="3367"/>
                </a:lnTo>
                <a:lnTo>
                  <a:pt x="64014" y="297"/>
                </a:lnTo>
                <a:close/>
                <a:moveTo>
                  <a:pt x="75625" y="297"/>
                </a:moveTo>
                <a:lnTo>
                  <a:pt x="80945" y="3367"/>
                </a:lnTo>
                <a:lnTo>
                  <a:pt x="70306" y="3367"/>
                </a:lnTo>
                <a:lnTo>
                  <a:pt x="75625" y="297"/>
                </a:lnTo>
                <a:close/>
                <a:moveTo>
                  <a:pt x="87237" y="297"/>
                </a:moveTo>
                <a:lnTo>
                  <a:pt x="92556" y="3367"/>
                </a:lnTo>
                <a:lnTo>
                  <a:pt x="81917" y="3367"/>
                </a:lnTo>
                <a:lnTo>
                  <a:pt x="87237" y="297"/>
                </a:lnTo>
                <a:close/>
                <a:moveTo>
                  <a:pt x="98878" y="297"/>
                </a:moveTo>
                <a:lnTo>
                  <a:pt x="104197" y="3367"/>
                </a:lnTo>
                <a:lnTo>
                  <a:pt x="93559" y="3367"/>
                </a:lnTo>
                <a:lnTo>
                  <a:pt x="98878" y="297"/>
                </a:lnTo>
                <a:close/>
                <a:moveTo>
                  <a:pt x="110489" y="297"/>
                </a:moveTo>
                <a:lnTo>
                  <a:pt x="115809" y="3367"/>
                </a:lnTo>
                <a:lnTo>
                  <a:pt x="105170" y="3367"/>
                </a:lnTo>
                <a:lnTo>
                  <a:pt x="110489" y="297"/>
                </a:lnTo>
                <a:close/>
                <a:moveTo>
                  <a:pt x="122131" y="297"/>
                </a:moveTo>
                <a:lnTo>
                  <a:pt x="127450" y="3367"/>
                </a:lnTo>
                <a:lnTo>
                  <a:pt x="116812" y="3367"/>
                </a:lnTo>
                <a:lnTo>
                  <a:pt x="122131" y="297"/>
                </a:lnTo>
                <a:close/>
                <a:moveTo>
                  <a:pt x="133742" y="297"/>
                </a:moveTo>
                <a:lnTo>
                  <a:pt x="139061" y="3367"/>
                </a:lnTo>
                <a:lnTo>
                  <a:pt x="128423" y="3367"/>
                </a:lnTo>
                <a:lnTo>
                  <a:pt x="133742" y="297"/>
                </a:lnTo>
                <a:close/>
                <a:moveTo>
                  <a:pt x="145323" y="297"/>
                </a:moveTo>
                <a:lnTo>
                  <a:pt x="150642" y="3367"/>
                </a:lnTo>
                <a:lnTo>
                  <a:pt x="140004" y="3367"/>
                </a:lnTo>
                <a:lnTo>
                  <a:pt x="145323" y="297"/>
                </a:lnTo>
                <a:close/>
                <a:moveTo>
                  <a:pt x="156964" y="297"/>
                </a:moveTo>
                <a:lnTo>
                  <a:pt x="162284" y="3367"/>
                </a:lnTo>
                <a:lnTo>
                  <a:pt x="151645" y="3367"/>
                </a:lnTo>
                <a:lnTo>
                  <a:pt x="156964" y="297"/>
                </a:lnTo>
                <a:close/>
                <a:moveTo>
                  <a:pt x="168575" y="297"/>
                </a:moveTo>
                <a:lnTo>
                  <a:pt x="173895" y="3367"/>
                </a:lnTo>
                <a:lnTo>
                  <a:pt x="163256" y="3367"/>
                </a:lnTo>
                <a:lnTo>
                  <a:pt x="168575" y="297"/>
                </a:lnTo>
                <a:close/>
                <a:moveTo>
                  <a:pt x="180217" y="297"/>
                </a:moveTo>
                <a:lnTo>
                  <a:pt x="185536" y="3367"/>
                </a:lnTo>
                <a:lnTo>
                  <a:pt x="174898" y="3367"/>
                </a:lnTo>
                <a:lnTo>
                  <a:pt x="180217" y="297"/>
                </a:lnTo>
                <a:close/>
                <a:moveTo>
                  <a:pt x="191828" y="297"/>
                </a:moveTo>
                <a:lnTo>
                  <a:pt x="197147" y="3367"/>
                </a:lnTo>
                <a:lnTo>
                  <a:pt x="186509" y="3367"/>
                </a:lnTo>
                <a:lnTo>
                  <a:pt x="191828" y="297"/>
                </a:lnTo>
                <a:close/>
                <a:moveTo>
                  <a:pt x="203470" y="297"/>
                </a:moveTo>
                <a:lnTo>
                  <a:pt x="208789" y="3367"/>
                </a:lnTo>
                <a:lnTo>
                  <a:pt x="198151" y="3367"/>
                </a:lnTo>
                <a:lnTo>
                  <a:pt x="203470" y="297"/>
                </a:lnTo>
                <a:close/>
                <a:moveTo>
                  <a:pt x="215051" y="297"/>
                </a:moveTo>
                <a:lnTo>
                  <a:pt x="220370" y="3367"/>
                </a:lnTo>
                <a:lnTo>
                  <a:pt x="209731" y="3367"/>
                </a:lnTo>
                <a:lnTo>
                  <a:pt x="215051" y="297"/>
                </a:lnTo>
                <a:close/>
                <a:moveTo>
                  <a:pt x="226692" y="297"/>
                </a:moveTo>
                <a:lnTo>
                  <a:pt x="232011" y="3367"/>
                </a:lnTo>
                <a:lnTo>
                  <a:pt x="221373" y="3367"/>
                </a:lnTo>
                <a:lnTo>
                  <a:pt x="226692" y="297"/>
                </a:lnTo>
                <a:close/>
                <a:moveTo>
                  <a:pt x="238303" y="297"/>
                </a:moveTo>
                <a:lnTo>
                  <a:pt x="243622" y="3367"/>
                </a:lnTo>
                <a:lnTo>
                  <a:pt x="232984" y="3367"/>
                </a:lnTo>
                <a:lnTo>
                  <a:pt x="238303" y="297"/>
                </a:lnTo>
                <a:close/>
                <a:moveTo>
                  <a:pt x="249945" y="297"/>
                </a:moveTo>
                <a:lnTo>
                  <a:pt x="255264" y="3367"/>
                </a:lnTo>
                <a:lnTo>
                  <a:pt x="244626" y="3367"/>
                </a:lnTo>
                <a:lnTo>
                  <a:pt x="249945" y="297"/>
                </a:lnTo>
                <a:close/>
                <a:moveTo>
                  <a:pt x="261556" y="297"/>
                </a:moveTo>
                <a:lnTo>
                  <a:pt x="266875" y="3367"/>
                </a:lnTo>
                <a:lnTo>
                  <a:pt x="256237" y="3367"/>
                </a:lnTo>
                <a:lnTo>
                  <a:pt x="261556" y="297"/>
                </a:lnTo>
                <a:close/>
                <a:moveTo>
                  <a:pt x="273198" y="297"/>
                </a:moveTo>
                <a:lnTo>
                  <a:pt x="278517" y="3367"/>
                </a:lnTo>
                <a:lnTo>
                  <a:pt x="267878" y="3367"/>
                </a:lnTo>
                <a:lnTo>
                  <a:pt x="273198" y="297"/>
                </a:lnTo>
                <a:close/>
                <a:moveTo>
                  <a:pt x="11217" y="3640"/>
                </a:moveTo>
                <a:lnTo>
                  <a:pt x="5898" y="6710"/>
                </a:lnTo>
                <a:lnTo>
                  <a:pt x="578" y="3640"/>
                </a:lnTo>
                <a:close/>
                <a:moveTo>
                  <a:pt x="22828" y="3640"/>
                </a:moveTo>
                <a:lnTo>
                  <a:pt x="17509" y="6710"/>
                </a:lnTo>
                <a:lnTo>
                  <a:pt x="12190" y="3640"/>
                </a:lnTo>
                <a:close/>
                <a:moveTo>
                  <a:pt x="34470" y="3640"/>
                </a:moveTo>
                <a:lnTo>
                  <a:pt x="29150" y="6710"/>
                </a:lnTo>
                <a:lnTo>
                  <a:pt x="23831" y="3640"/>
                </a:lnTo>
                <a:close/>
                <a:moveTo>
                  <a:pt x="46081" y="3640"/>
                </a:moveTo>
                <a:lnTo>
                  <a:pt x="40762" y="6710"/>
                </a:lnTo>
                <a:lnTo>
                  <a:pt x="35442" y="3640"/>
                </a:lnTo>
                <a:close/>
                <a:moveTo>
                  <a:pt x="57722" y="3640"/>
                </a:moveTo>
                <a:lnTo>
                  <a:pt x="52403" y="6710"/>
                </a:lnTo>
                <a:lnTo>
                  <a:pt x="47084" y="3640"/>
                </a:lnTo>
                <a:close/>
                <a:moveTo>
                  <a:pt x="69334" y="3640"/>
                </a:moveTo>
                <a:lnTo>
                  <a:pt x="64014" y="6710"/>
                </a:lnTo>
                <a:lnTo>
                  <a:pt x="58695" y="3640"/>
                </a:lnTo>
                <a:close/>
                <a:moveTo>
                  <a:pt x="80945" y="3640"/>
                </a:moveTo>
                <a:lnTo>
                  <a:pt x="75625" y="6710"/>
                </a:lnTo>
                <a:lnTo>
                  <a:pt x="70306" y="3640"/>
                </a:lnTo>
                <a:close/>
                <a:moveTo>
                  <a:pt x="92556" y="3640"/>
                </a:moveTo>
                <a:lnTo>
                  <a:pt x="87237" y="6710"/>
                </a:lnTo>
                <a:lnTo>
                  <a:pt x="81917" y="3640"/>
                </a:lnTo>
                <a:close/>
                <a:moveTo>
                  <a:pt x="104197" y="3640"/>
                </a:moveTo>
                <a:lnTo>
                  <a:pt x="98878" y="6710"/>
                </a:lnTo>
                <a:lnTo>
                  <a:pt x="93559" y="3640"/>
                </a:lnTo>
                <a:close/>
                <a:moveTo>
                  <a:pt x="115809" y="3640"/>
                </a:moveTo>
                <a:lnTo>
                  <a:pt x="110489" y="6710"/>
                </a:lnTo>
                <a:lnTo>
                  <a:pt x="105170" y="3640"/>
                </a:lnTo>
                <a:close/>
                <a:moveTo>
                  <a:pt x="127450" y="3640"/>
                </a:moveTo>
                <a:lnTo>
                  <a:pt x="122131" y="6710"/>
                </a:lnTo>
                <a:lnTo>
                  <a:pt x="116812" y="3640"/>
                </a:lnTo>
                <a:close/>
                <a:moveTo>
                  <a:pt x="139061" y="3640"/>
                </a:moveTo>
                <a:lnTo>
                  <a:pt x="133742" y="6710"/>
                </a:lnTo>
                <a:lnTo>
                  <a:pt x="128423" y="3640"/>
                </a:lnTo>
                <a:close/>
                <a:moveTo>
                  <a:pt x="150642" y="3640"/>
                </a:moveTo>
                <a:lnTo>
                  <a:pt x="145323" y="6710"/>
                </a:lnTo>
                <a:lnTo>
                  <a:pt x="140004" y="3640"/>
                </a:lnTo>
                <a:close/>
                <a:moveTo>
                  <a:pt x="162284" y="3640"/>
                </a:moveTo>
                <a:lnTo>
                  <a:pt x="156964" y="6710"/>
                </a:lnTo>
                <a:lnTo>
                  <a:pt x="151645" y="3640"/>
                </a:lnTo>
                <a:close/>
                <a:moveTo>
                  <a:pt x="173895" y="3640"/>
                </a:moveTo>
                <a:lnTo>
                  <a:pt x="168575" y="6710"/>
                </a:lnTo>
                <a:lnTo>
                  <a:pt x="163256" y="3640"/>
                </a:lnTo>
                <a:close/>
                <a:moveTo>
                  <a:pt x="185536" y="3640"/>
                </a:moveTo>
                <a:lnTo>
                  <a:pt x="180217" y="6710"/>
                </a:lnTo>
                <a:lnTo>
                  <a:pt x="174898" y="3640"/>
                </a:lnTo>
                <a:close/>
                <a:moveTo>
                  <a:pt x="197147" y="3640"/>
                </a:moveTo>
                <a:lnTo>
                  <a:pt x="191828" y="6710"/>
                </a:lnTo>
                <a:lnTo>
                  <a:pt x="186509" y="3640"/>
                </a:lnTo>
                <a:close/>
                <a:moveTo>
                  <a:pt x="208789" y="3640"/>
                </a:moveTo>
                <a:lnTo>
                  <a:pt x="203470" y="6710"/>
                </a:lnTo>
                <a:lnTo>
                  <a:pt x="198151" y="3640"/>
                </a:lnTo>
                <a:close/>
                <a:moveTo>
                  <a:pt x="220370" y="3640"/>
                </a:moveTo>
                <a:lnTo>
                  <a:pt x="215051" y="6710"/>
                </a:lnTo>
                <a:lnTo>
                  <a:pt x="209731" y="3640"/>
                </a:lnTo>
                <a:close/>
                <a:moveTo>
                  <a:pt x="232011" y="3640"/>
                </a:moveTo>
                <a:lnTo>
                  <a:pt x="226692" y="6710"/>
                </a:lnTo>
                <a:lnTo>
                  <a:pt x="221373" y="3640"/>
                </a:lnTo>
                <a:close/>
                <a:moveTo>
                  <a:pt x="243622" y="3640"/>
                </a:moveTo>
                <a:lnTo>
                  <a:pt x="238303" y="6710"/>
                </a:lnTo>
                <a:lnTo>
                  <a:pt x="232984" y="3640"/>
                </a:lnTo>
                <a:close/>
                <a:moveTo>
                  <a:pt x="255264" y="3640"/>
                </a:moveTo>
                <a:lnTo>
                  <a:pt x="249945" y="6710"/>
                </a:lnTo>
                <a:lnTo>
                  <a:pt x="244626" y="3640"/>
                </a:lnTo>
                <a:close/>
                <a:moveTo>
                  <a:pt x="266875" y="3640"/>
                </a:moveTo>
                <a:lnTo>
                  <a:pt x="261556" y="6710"/>
                </a:lnTo>
                <a:lnTo>
                  <a:pt x="256237" y="3640"/>
                </a:lnTo>
                <a:close/>
                <a:moveTo>
                  <a:pt x="278517" y="3640"/>
                </a:moveTo>
                <a:lnTo>
                  <a:pt x="273198" y="6710"/>
                </a:lnTo>
                <a:lnTo>
                  <a:pt x="267878" y="3640"/>
                </a:lnTo>
                <a:close/>
                <a:moveTo>
                  <a:pt x="457" y="3853"/>
                </a:moveTo>
                <a:lnTo>
                  <a:pt x="5776" y="6953"/>
                </a:lnTo>
                <a:lnTo>
                  <a:pt x="5776" y="13063"/>
                </a:lnTo>
                <a:lnTo>
                  <a:pt x="457" y="3853"/>
                </a:lnTo>
                <a:close/>
                <a:moveTo>
                  <a:pt x="11369" y="3823"/>
                </a:moveTo>
                <a:lnTo>
                  <a:pt x="6050" y="13063"/>
                </a:lnTo>
                <a:lnTo>
                  <a:pt x="6050" y="6893"/>
                </a:lnTo>
                <a:lnTo>
                  <a:pt x="11369" y="3823"/>
                </a:lnTo>
                <a:close/>
                <a:moveTo>
                  <a:pt x="12098" y="3853"/>
                </a:moveTo>
                <a:lnTo>
                  <a:pt x="17418" y="6953"/>
                </a:lnTo>
                <a:lnTo>
                  <a:pt x="17418" y="13063"/>
                </a:lnTo>
                <a:lnTo>
                  <a:pt x="12098" y="3853"/>
                </a:lnTo>
                <a:close/>
                <a:moveTo>
                  <a:pt x="22980" y="3823"/>
                </a:moveTo>
                <a:lnTo>
                  <a:pt x="17661" y="13063"/>
                </a:lnTo>
                <a:lnTo>
                  <a:pt x="17661" y="6893"/>
                </a:lnTo>
                <a:lnTo>
                  <a:pt x="22980" y="3823"/>
                </a:lnTo>
                <a:close/>
                <a:moveTo>
                  <a:pt x="23710" y="3853"/>
                </a:moveTo>
                <a:lnTo>
                  <a:pt x="29029" y="6953"/>
                </a:lnTo>
                <a:lnTo>
                  <a:pt x="29029" y="13063"/>
                </a:lnTo>
                <a:lnTo>
                  <a:pt x="23710" y="3853"/>
                </a:lnTo>
                <a:close/>
                <a:moveTo>
                  <a:pt x="34622" y="3823"/>
                </a:moveTo>
                <a:lnTo>
                  <a:pt x="29302" y="13063"/>
                </a:lnTo>
                <a:lnTo>
                  <a:pt x="29302" y="6893"/>
                </a:lnTo>
                <a:lnTo>
                  <a:pt x="34622" y="3823"/>
                </a:lnTo>
                <a:close/>
                <a:moveTo>
                  <a:pt x="35290" y="3853"/>
                </a:moveTo>
                <a:lnTo>
                  <a:pt x="40610" y="6953"/>
                </a:lnTo>
                <a:lnTo>
                  <a:pt x="40610" y="13063"/>
                </a:lnTo>
                <a:lnTo>
                  <a:pt x="35290" y="3853"/>
                </a:lnTo>
                <a:close/>
                <a:moveTo>
                  <a:pt x="46202" y="3823"/>
                </a:moveTo>
                <a:lnTo>
                  <a:pt x="40883" y="13063"/>
                </a:lnTo>
                <a:lnTo>
                  <a:pt x="40883" y="6893"/>
                </a:lnTo>
                <a:lnTo>
                  <a:pt x="46202" y="3823"/>
                </a:lnTo>
                <a:close/>
                <a:moveTo>
                  <a:pt x="46932" y="3853"/>
                </a:moveTo>
                <a:lnTo>
                  <a:pt x="52251" y="6953"/>
                </a:lnTo>
                <a:lnTo>
                  <a:pt x="52251" y="13063"/>
                </a:lnTo>
                <a:lnTo>
                  <a:pt x="46932" y="3853"/>
                </a:lnTo>
                <a:close/>
                <a:moveTo>
                  <a:pt x="57844" y="3823"/>
                </a:moveTo>
                <a:lnTo>
                  <a:pt x="52525" y="13063"/>
                </a:lnTo>
                <a:lnTo>
                  <a:pt x="52525" y="6893"/>
                </a:lnTo>
                <a:lnTo>
                  <a:pt x="57844" y="3823"/>
                </a:lnTo>
                <a:close/>
                <a:moveTo>
                  <a:pt x="58543" y="3853"/>
                </a:moveTo>
                <a:lnTo>
                  <a:pt x="63862" y="6953"/>
                </a:lnTo>
                <a:lnTo>
                  <a:pt x="63862" y="13063"/>
                </a:lnTo>
                <a:lnTo>
                  <a:pt x="58543" y="3853"/>
                </a:lnTo>
                <a:close/>
                <a:moveTo>
                  <a:pt x="69455" y="3823"/>
                </a:moveTo>
                <a:lnTo>
                  <a:pt x="64136" y="13063"/>
                </a:lnTo>
                <a:lnTo>
                  <a:pt x="64136" y="6893"/>
                </a:lnTo>
                <a:lnTo>
                  <a:pt x="69455" y="3823"/>
                </a:lnTo>
                <a:close/>
                <a:moveTo>
                  <a:pt x="70185" y="3853"/>
                </a:moveTo>
                <a:lnTo>
                  <a:pt x="75504" y="6953"/>
                </a:lnTo>
                <a:lnTo>
                  <a:pt x="75504" y="13063"/>
                </a:lnTo>
                <a:lnTo>
                  <a:pt x="70185" y="3853"/>
                </a:lnTo>
                <a:close/>
                <a:moveTo>
                  <a:pt x="81097" y="3823"/>
                </a:moveTo>
                <a:lnTo>
                  <a:pt x="75777" y="13063"/>
                </a:lnTo>
                <a:lnTo>
                  <a:pt x="75777" y="6893"/>
                </a:lnTo>
                <a:lnTo>
                  <a:pt x="81097" y="3823"/>
                </a:lnTo>
                <a:close/>
                <a:moveTo>
                  <a:pt x="81796" y="3853"/>
                </a:moveTo>
                <a:lnTo>
                  <a:pt x="87115" y="6953"/>
                </a:lnTo>
                <a:lnTo>
                  <a:pt x="87115" y="13063"/>
                </a:lnTo>
                <a:lnTo>
                  <a:pt x="81796" y="3853"/>
                </a:lnTo>
                <a:close/>
                <a:moveTo>
                  <a:pt x="92708" y="3823"/>
                </a:moveTo>
                <a:lnTo>
                  <a:pt x="87389" y="13063"/>
                </a:lnTo>
                <a:lnTo>
                  <a:pt x="87389" y="6893"/>
                </a:lnTo>
                <a:lnTo>
                  <a:pt x="92708" y="3823"/>
                </a:lnTo>
                <a:close/>
                <a:moveTo>
                  <a:pt x="93437" y="3853"/>
                </a:moveTo>
                <a:lnTo>
                  <a:pt x="98757" y="6953"/>
                </a:lnTo>
                <a:lnTo>
                  <a:pt x="98757" y="13063"/>
                </a:lnTo>
                <a:lnTo>
                  <a:pt x="93437" y="3853"/>
                </a:lnTo>
                <a:close/>
                <a:moveTo>
                  <a:pt x="104349" y="3823"/>
                </a:moveTo>
                <a:lnTo>
                  <a:pt x="99030" y="13063"/>
                </a:lnTo>
                <a:lnTo>
                  <a:pt x="99030" y="6893"/>
                </a:lnTo>
                <a:lnTo>
                  <a:pt x="104349" y="3823"/>
                </a:lnTo>
                <a:close/>
                <a:moveTo>
                  <a:pt x="105018" y="3853"/>
                </a:moveTo>
                <a:lnTo>
                  <a:pt x="110337" y="6953"/>
                </a:lnTo>
                <a:lnTo>
                  <a:pt x="110337" y="13063"/>
                </a:lnTo>
                <a:lnTo>
                  <a:pt x="105018" y="3853"/>
                </a:lnTo>
                <a:close/>
                <a:moveTo>
                  <a:pt x="115930" y="3823"/>
                </a:moveTo>
                <a:lnTo>
                  <a:pt x="110611" y="13063"/>
                </a:lnTo>
                <a:lnTo>
                  <a:pt x="110611" y="6893"/>
                </a:lnTo>
                <a:lnTo>
                  <a:pt x="115930" y="3823"/>
                </a:lnTo>
                <a:close/>
                <a:moveTo>
                  <a:pt x="116660" y="3853"/>
                </a:moveTo>
                <a:lnTo>
                  <a:pt x="121979" y="6953"/>
                </a:lnTo>
                <a:lnTo>
                  <a:pt x="121979" y="13063"/>
                </a:lnTo>
                <a:lnTo>
                  <a:pt x="116660" y="3853"/>
                </a:lnTo>
                <a:close/>
                <a:moveTo>
                  <a:pt x="127541" y="3823"/>
                </a:moveTo>
                <a:lnTo>
                  <a:pt x="122222" y="13063"/>
                </a:lnTo>
                <a:lnTo>
                  <a:pt x="122222" y="6893"/>
                </a:lnTo>
                <a:lnTo>
                  <a:pt x="127541" y="3823"/>
                </a:lnTo>
                <a:close/>
                <a:moveTo>
                  <a:pt x="128271" y="3853"/>
                </a:moveTo>
                <a:lnTo>
                  <a:pt x="133590" y="6953"/>
                </a:lnTo>
                <a:lnTo>
                  <a:pt x="133590" y="13063"/>
                </a:lnTo>
                <a:lnTo>
                  <a:pt x="128271" y="3853"/>
                </a:lnTo>
                <a:close/>
                <a:moveTo>
                  <a:pt x="139183" y="3823"/>
                </a:moveTo>
                <a:lnTo>
                  <a:pt x="133864" y="13063"/>
                </a:lnTo>
                <a:lnTo>
                  <a:pt x="133864" y="6893"/>
                </a:lnTo>
                <a:lnTo>
                  <a:pt x="139183" y="3823"/>
                </a:lnTo>
                <a:close/>
                <a:moveTo>
                  <a:pt x="139912" y="3853"/>
                </a:moveTo>
                <a:lnTo>
                  <a:pt x="145232" y="6953"/>
                </a:lnTo>
                <a:lnTo>
                  <a:pt x="145232" y="13063"/>
                </a:lnTo>
                <a:lnTo>
                  <a:pt x="139912" y="3853"/>
                </a:lnTo>
                <a:close/>
                <a:moveTo>
                  <a:pt x="150794" y="3823"/>
                </a:moveTo>
                <a:lnTo>
                  <a:pt x="145475" y="13063"/>
                </a:lnTo>
                <a:lnTo>
                  <a:pt x="145475" y="6893"/>
                </a:lnTo>
                <a:lnTo>
                  <a:pt x="150794" y="3823"/>
                </a:lnTo>
                <a:close/>
                <a:moveTo>
                  <a:pt x="151523" y="3853"/>
                </a:moveTo>
                <a:lnTo>
                  <a:pt x="156843" y="6953"/>
                </a:lnTo>
                <a:lnTo>
                  <a:pt x="156843" y="13063"/>
                </a:lnTo>
                <a:lnTo>
                  <a:pt x="151523" y="3853"/>
                </a:lnTo>
                <a:close/>
                <a:moveTo>
                  <a:pt x="162436" y="3823"/>
                </a:moveTo>
                <a:lnTo>
                  <a:pt x="157116" y="13063"/>
                </a:lnTo>
                <a:lnTo>
                  <a:pt x="157116" y="6893"/>
                </a:lnTo>
                <a:lnTo>
                  <a:pt x="162436" y="3823"/>
                </a:lnTo>
                <a:close/>
                <a:moveTo>
                  <a:pt x="163165" y="3853"/>
                </a:moveTo>
                <a:lnTo>
                  <a:pt x="168484" y="6953"/>
                </a:lnTo>
                <a:lnTo>
                  <a:pt x="168484" y="13063"/>
                </a:lnTo>
                <a:lnTo>
                  <a:pt x="163165" y="3853"/>
                </a:lnTo>
                <a:close/>
                <a:moveTo>
                  <a:pt x="174047" y="3823"/>
                </a:moveTo>
                <a:lnTo>
                  <a:pt x="168727" y="13063"/>
                </a:lnTo>
                <a:lnTo>
                  <a:pt x="168727" y="6893"/>
                </a:lnTo>
                <a:lnTo>
                  <a:pt x="174047" y="3823"/>
                </a:lnTo>
                <a:close/>
                <a:moveTo>
                  <a:pt x="174746" y="3853"/>
                </a:moveTo>
                <a:lnTo>
                  <a:pt x="180065" y="6953"/>
                </a:lnTo>
                <a:lnTo>
                  <a:pt x="180065" y="13063"/>
                </a:lnTo>
                <a:lnTo>
                  <a:pt x="174746" y="3853"/>
                </a:lnTo>
                <a:close/>
                <a:moveTo>
                  <a:pt x="185658" y="3823"/>
                </a:moveTo>
                <a:lnTo>
                  <a:pt x="180339" y="13063"/>
                </a:lnTo>
                <a:lnTo>
                  <a:pt x="180339" y="6893"/>
                </a:lnTo>
                <a:lnTo>
                  <a:pt x="185658" y="3823"/>
                </a:lnTo>
                <a:close/>
                <a:moveTo>
                  <a:pt x="186357" y="3853"/>
                </a:moveTo>
                <a:lnTo>
                  <a:pt x="191676" y="6953"/>
                </a:lnTo>
                <a:lnTo>
                  <a:pt x="191676" y="13063"/>
                </a:lnTo>
                <a:lnTo>
                  <a:pt x="186357" y="3853"/>
                </a:lnTo>
                <a:close/>
                <a:moveTo>
                  <a:pt x="197269" y="3823"/>
                </a:moveTo>
                <a:lnTo>
                  <a:pt x="191950" y="13063"/>
                </a:lnTo>
                <a:lnTo>
                  <a:pt x="191950" y="6893"/>
                </a:lnTo>
                <a:lnTo>
                  <a:pt x="197269" y="3823"/>
                </a:lnTo>
                <a:close/>
                <a:moveTo>
                  <a:pt x="197999" y="3853"/>
                </a:moveTo>
                <a:lnTo>
                  <a:pt x="203318" y="6953"/>
                </a:lnTo>
                <a:lnTo>
                  <a:pt x="203318" y="13063"/>
                </a:lnTo>
                <a:lnTo>
                  <a:pt x="197999" y="3853"/>
                </a:lnTo>
                <a:close/>
                <a:moveTo>
                  <a:pt x="208911" y="3823"/>
                </a:moveTo>
                <a:lnTo>
                  <a:pt x="203591" y="13063"/>
                </a:lnTo>
                <a:lnTo>
                  <a:pt x="203591" y="6893"/>
                </a:lnTo>
                <a:lnTo>
                  <a:pt x="208911" y="3823"/>
                </a:lnTo>
                <a:close/>
                <a:moveTo>
                  <a:pt x="209610" y="3853"/>
                </a:moveTo>
                <a:lnTo>
                  <a:pt x="214929" y="6953"/>
                </a:lnTo>
                <a:lnTo>
                  <a:pt x="214929" y="13063"/>
                </a:lnTo>
                <a:lnTo>
                  <a:pt x="209610" y="3853"/>
                </a:lnTo>
                <a:close/>
                <a:moveTo>
                  <a:pt x="220522" y="3823"/>
                </a:moveTo>
                <a:lnTo>
                  <a:pt x="215202" y="13063"/>
                </a:lnTo>
                <a:lnTo>
                  <a:pt x="215202" y="6893"/>
                </a:lnTo>
                <a:lnTo>
                  <a:pt x="220522" y="3823"/>
                </a:lnTo>
                <a:close/>
                <a:moveTo>
                  <a:pt x="221251" y="3853"/>
                </a:moveTo>
                <a:lnTo>
                  <a:pt x="226570" y="6953"/>
                </a:lnTo>
                <a:lnTo>
                  <a:pt x="226570" y="13063"/>
                </a:lnTo>
                <a:lnTo>
                  <a:pt x="221251" y="3853"/>
                </a:lnTo>
                <a:close/>
                <a:moveTo>
                  <a:pt x="232163" y="3823"/>
                </a:moveTo>
                <a:lnTo>
                  <a:pt x="226844" y="13063"/>
                </a:lnTo>
                <a:lnTo>
                  <a:pt x="226844" y="6893"/>
                </a:lnTo>
                <a:lnTo>
                  <a:pt x="232163" y="3823"/>
                </a:lnTo>
                <a:close/>
                <a:moveTo>
                  <a:pt x="232862" y="3853"/>
                </a:moveTo>
                <a:lnTo>
                  <a:pt x="238182" y="6953"/>
                </a:lnTo>
                <a:lnTo>
                  <a:pt x="238182" y="13063"/>
                </a:lnTo>
                <a:lnTo>
                  <a:pt x="232862" y="3853"/>
                </a:lnTo>
                <a:close/>
                <a:moveTo>
                  <a:pt x="243774" y="3823"/>
                </a:moveTo>
                <a:lnTo>
                  <a:pt x="238455" y="13063"/>
                </a:lnTo>
                <a:lnTo>
                  <a:pt x="238455" y="6893"/>
                </a:lnTo>
                <a:lnTo>
                  <a:pt x="243774" y="3823"/>
                </a:lnTo>
                <a:close/>
                <a:moveTo>
                  <a:pt x="244474" y="3853"/>
                </a:moveTo>
                <a:lnTo>
                  <a:pt x="249793" y="6953"/>
                </a:lnTo>
                <a:lnTo>
                  <a:pt x="249793" y="13063"/>
                </a:lnTo>
                <a:lnTo>
                  <a:pt x="244474" y="3853"/>
                </a:lnTo>
                <a:close/>
                <a:moveTo>
                  <a:pt x="255355" y="3823"/>
                </a:moveTo>
                <a:lnTo>
                  <a:pt x="250036" y="13063"/>
                </a:lnTo>
                <a:lnTo>
                  <a:pt x="250036" y="6893"/>
                </a:lnTo>
                <a:lnTo>
                  <a:pt x="255355" y="3823"/>
                </a:lnTo>
                <a:close/>
                <a:moveTo>
                  <a:pt x="256085" y="3853"/>
                </a:moveTo>
                <a:lnTo>
                  <a:pt x="261404" y="6953"/>
                </a:lnTo>
                <a:lnTo>
                  <a:pt x="261404" y="13063"/>
                </a:lnTo>
                <a:lnTo>
                  <a:pt x="256085" y="3853"/>
                </a:lnTo>
                <a:close/>
                <a:moveTo>
                  <a:pt x="266997" y="3823"/>
                </a:moveTo>
                <a:lnTo>
                  <a:pt x="261678" y="13063"/>
                </a:lnTo>
                <a:lnTo>
                  <a:pt x="261678" y="6893"/>
                </a:lnTo>
                <a:lnTo>
                  <a:pt x="266997" y="3823"/>
                </a:lnTo>
                <a:close/>
                <a:moveTo>
                  <a:pt x="267726" y="3853"/>
                </a:moveTo>
                <a:lnTo>
                  <a:pt x="273046" y="6953"/>
                </a:lnTo>
                <a:lnTo>
                  <a:pt x="273046" y="13063"/>
                </a:lnTo>
                <a:lnTo>
                  <a:pt x="267726" y="3853"/>
                </a:lnTo>
                <a:close/>
                <a:moveTo>
                  <a:pt x="278608" y="3883"/>
                </a:moveTo>
                <a:lnTo>
                  <a:pt x="273289" y="13063"/>
                </a:lnTo>
                <a:lnTo>
                  <a:pt x="273289" y="6953"/>
                </a:lnTo>
                <a:lnTo>
                  <a:pt x="278608" y="3883"/>
                </a:lnTo>
                <a:close/>
                <a:moveTo>
                  <a:pt x="11855" y="3975"/>
                </a:moveTo>
                <a:lnTo>
                  <a:pt x="17174" y="13184"/>
                </a:lnTo>
                <a:lnTo>
                  <a:pt x="11855" y="10145"/>
                </a:lnTo>
                <a:lnTo>
                  <a:pt x="11855" y="3975"/>
                </a:lnTo>
                <a:close/>
                <a:moveTo>
                  <a:pt x="23497" y="3975"/>
                </a:moveTo>
                <a:lnTo>
                  <a:pt x="28816" y="13184"/>
                </a:lnTo>
                <a:lnTo>
                  <a:pt x="23497" y="10145"/>
                </a:lnTo>
                <a:lnTo>
                  <a:pt x="23497" y="3975"/>
                </a:lnTo>
                <a:close/>
                <a:moveTo>
                  <a:pt x="35108" y="3975"/>
                </a:moveTo>
                <a:lnTo>
                  <a:pt x="40427" y="13184"/>
                </a:lnTo>
                <a:lnTo>
                  <a:pt x="35108" y="10145"/>
                </a:lnTo>
                <a:lnTo>
                  <a:pt x="35108" y="3975"/>
                </a:lnTo>
                <a:close/>
                <a:moveTo>
                  <a:pt x="58330" y="3975"/>
                </a:moveTo>
                <a:lnTo>
                  <a:pt x="63650" y="13184"/>
                </a:lnTo>
                <a:lnTo>
                  <a:pt x="58330" y="10145"/>
                </a:lnTo>
                <a:lnTo>
                  <a:pt x="58330" y="3975"/>
                </a:lnTo>
                <a:close/>
                <a:moveTo>
                  <a:pt x="69941" y="3975"/>
                </a:moveTo>
                <a:lnTo>
                  <a:pt x="75261" y="13184"/>
                </a:lnTo>
                <a:lnTo>
                  <a:pt x="69941" y="10145"/>
                </a:lnTo>
                <a:lnTo>
                  <a:pt x="69941" y="3975"/>
                </a:lnTo>
                <a:close/>
                <a:moveTo>
                  <a:pt x="81583" y="3975"/>
                </a:moveTo>
                <a:lnTo>
                  <a:pt x="86902" y="13184"/>
                </a:lnTo>
                <a:lnTo>
                  <a:pt x="81583" y="10145"/>
                </a:lnTo>
                <a:lnTo>
                  <a:pt x="81583" y="3975"/>
                </a:lnTo>
                <a:close/>
                <a:moveTo>
                  <a:pt x="104836" y="3975"/>
                </a:moveTo>
                <a:lnTo>
                  <a:pt x="110155" y="13184"/>
                </a:lnTo>
                <a:lnTo>
                  <a:pt x="104836" y="10145"/>
                </a:lnTo>
                <a:lnTo>
                  <a:pt x="104836" y="3975"/>
                </a:lnTo>
                <a:close/>
                <a:moveTo>
                  <a:pt x="116416" y="3975"/>
                </a:moveTo>
                <a:lnTo>
                  <a:pt x="121736" y="13184"/>
                </a:lnTo>
                <a:lnTo>
                  <a:pt x="116416" y="10145"/>
                </a:lnTo>
                <a:lnTo>
                  <a:pt x="116416" y="3975"/>
                </a:lnTo>
                <a:close/>
                <a:moveTo>
                  <a:pt x="128058" y="3975"/>
                </a:moveTo>
                <a:lnTo>
                  <a:pt x="133377" y="13184"/>
                </a:lnTo>
                <a:lnTo>
                  <a:pt x="128058" y="10145"/>
                </a:lnTo>
                <a:lnTo>
                  <a:pt x="128058" y="3975"/>
                </a:lnTo>
                <a:close/>
                <a:moveTo>
                  <a:pt x="139669" y="3975"/>
                </a:moveTo>
                <a:lnTo>
                  <a:pt x="144988" y="13184"/>
                </a:lnTo>
                <a:lnTo>
                  <a:pt x="139669" y="10145"/>
                </a:lnTo>
                <a:lnTo>
                  <a:pt x="139669" y="3975"/>
                </a:lnTo>
                <a:close/>
                <a:moveTo>
                  <a:pt x="151311" y="3975"/>
                </a:moveTo>
                <a:lnTo>
                  <a:pt x="156630" y="13184"/>
                </a:lnTo>
                <a:lnTo>
                  <a:pt x="151311" y="10145"/>
                </a:lnTo>
                <a:lnTo>
                  <a:pt x="151311" y="3975"/>
                </a:lnTo>
                <a:close/>
                <a:moveTo>
                  <a:pt x="162922" y="3975"/>
                </a:moveTo>
                <a:lnTo>
                  <a:pt x="168241" y="13184"/>
                </a:lnTo>
                <a:lnTo>
                  <a:pt x="162922" y="10145"/>
                </a:lnTo>
                <a:lnTo>
                  <a:pt x="162922" y="3975"/>
                </a:lnTo>
                <a:close/>
                <a:moveTo>
                  <a:pt x="174503" y="3975"/>
                </a:moveTo>
                <a:lnTo>
                  <a:pt x="179822" y="13184"/>
                </a:lnTo>
                <a:lnTo>
                  <a:pt x="174503" y="10145"/>
                </a:lnTo>
                <a:lnTo>
                  <a:pt x="174503" y="3975"/>
                </a:lnTo>
                <a:close/>
                <a:moveTo>
                  <a:pt x="186144" y="3975"/>
                </a:moveTo>
                <a:lnTo>
                  <a:pt x="191463" y="13184"/>
                </a:lnTo>
                <a:lnTo>
                  <a:pt x="186144" y="10145"/>
                </a:lnTo>
                <a:lnTo>
                  <a:pt x="186144" y="3975"/>
                </a:lnTo>
                <a:close/>
                <a:moveTo>
                  <a:pt x="197755" y="3975"/>
                </a:moveTo>
                <a:lnTo>
                  <a:pt x="203075" y="13184"/>
                </a:lnTo>
                <a:lnTo>
                  <a:pt x="197755" y="10145"/>
                </a:lnTo>
                <a:lnTo>
                  <a:pt x="197755" y="3975"/>
                </a:lnTo>
                <a:close/>
                <a:moveTo>
                  <a:pt x="209397" y="3975"/>
                </a:moveTo>
                <a:lnTo>
                  <a:pt x="214716" y="13184"/>
                </a:lnTo>
                <a:lnTo>
                  <a:pt x="209397" y="10145"/>
                </a:lnTo>
                <a:lnTo>
                  <a:pt x="209397" y="3975"/>
                </a:lnTo>
                <a:close/>
                <a:moveTo>
                  <a:pt x="221008" y="3975"/>
                </a:moveTo>
                <a:lnTo>
                  <a:pt x="226327" y="13184"/>
                </a:lnTo>
                <a:lnTo>
                  <a:pt x="221008" y="10145"/>
                </a:lnTo>
                <a:lnTo>
                  <a:pt x="221008" y="3975"/>
                </a:lnTo>
                <a:close/>
                <a:moveTo>
                  <a:pt x="232650" y="3975"/>
                </a:moveTo>
                <a:lnTo>
                  <a:pt x="237969" y="13184"/>
                </a:lnTo>
                <a:lnTo>
                  <a:pt x="232650" y="10145"/>
                </a:lnTo>
                <a:lnTo>
                  <a:pt x="232650" y="3975"/>
                </a:lnTo>
                <a:close/>
                <a:moveTo>
                  <a:pt x="244230" y="3975"/>
                </a:moveTo>
                <a:lnTo>
                  <a:pt x="249550" y="13184"/>
                </a:lnTo>
                <a:lnTo>
                  <a:pt x="244230" y="10145"/>
                </a:lnTo>
                <a:lnTo>
                  <a:pt x="244230" y="3975"/>
                </a:lnTo>
                <a:close/>
                <a:moveTo>
                  <a:pt x="255872" y="3975"/>
                </a:moveTo>
                <a:lnTo>
                  <a:pt x="261191" y="13184"/>
                </a:lnTo>
                <a:lnTo>
                  <a:pt x="255872" y="10145"/>
                </a:lnTo>
                <a:lnTo>
                  <a:pt x="255872" y="3975"/>
                </a:lnTo>
                <a:close/>
                <a:moveTo>
                  <a:pt x="267483" y="3975"/>
                </a:moveTo>
                <a:lnTo>
                  <a:pt x="272802" y="13184"/>
                </a:lnTo>
                <a:lnTo>
                  <a:pt x="267483" y="10145"/>
                </a:lnTo>
                <a:lnTo>
                  <a:pt x="267483" y="3975"/>
                </a:lnTo>
                <a:close/>
                <a:moveTo>
                  <a:pt x="93194" y="3975"/>
                </a:moveTo>
                <a:lnTo>
                  <a:pt x="98513" y="13184"/>
                </a:lnTo>
                <a:lnTo>
                  <a:pt x="93194" y="10145"/>
                </a:lnTo>
                <a:lnTo>
                  <a:pt x="93194" y="3975"/>
                </a:lnTo>
                <a:close/>
                <a:moveTo>
                  <a:pt x="244" y="3975"/>
                </a:moveTo>
                <a:lnTo>
                  <a:pt x="5563" y="13184"/>
                </a:lnTo>
                <a:lnTo>
                  <a:pt x="214" y="10084"/>
                </a:lnTo>
                <a:lnTo>
                  <a:pt x="214" y="3975"/>
                </a:lnTo>
                <a:close/>
                <a:moveTo>
                  <a:pt x="46689" y="3975"/>
                </a:moveTo>
                <a:lnTo>
                  <a:pt x="52008" y="13184"/>
                </a:lnTo>
                <a:lnTo>
                  <a:pt x="46689" y="10145"/>
                </a:lnTo>
                <a:lnTo>
                  <a:pt x="46689" y="3975"/>
                </a:lnTo>
                <a:close/>
                <a:moveTo>
                  <a:pt x="11582" y="4005"/>
                </a:moveTo>
                <a:lnTo>
                  <a:pt x="11582" y="10145"/>
                </a:lnTo>
                <a:lnTo>
                  <a:pt x="6262" y="13215"/>
                </a:lnTo>
                <a:lnTo>
                  <a:pt x="11582" y="4005"/>
                </a:lnTo>
                <a:close/>
                <a:moveTo>
                  <a:pt x="23223" y="4005"/>
                </a:moveTo>
                <a:lnTo>
                  <a:pt x="23223" y="10145"/>
                </a:lnTo>
                <a:lnTo>
                  <a:pt x="17904" y="13215"/>
                </a:lnTo>
                <a:lnTo>
                  <a:pt x="17904" y="13215"/>
                </a:lnTo>
                <a:lnTo>
                  <a:pt x="23223" y="4005"/>
                </a:lnTo>
                <a:close/>
                <a:moveTo>
                  <a:pt x="34834" y="4005"/>
                </a:moveTo>
                <a:lnTo>
                  <a:pt x="34834" y="10145"/>
                </a:lnTo>
                <a:lnTo>
                  <a:pt x="29515" y="13215"/>
                </a:lnTo>
                <a:lnTo>
                  <a:pt x="34834" y="4005"/>
                </a:lnTo>
                <a:close/>
                <a:moveTo>
                  <a:pt x="69698" y="4005"/>
                </a:moveTo>
                <a:lnTo>
                  <a:pt x="69698" y="10145"/>
                </a:lnTo>
                <a:lnTo>
                  <a:pt x="64379" y="13215"/>
                </a:lnTo>
                <a:lnTo>
                  <a:pt x="69698" y="4005"/>
                </a:lnTo>
                <a:close/>
                <a:moveTo>
                  <a:pt x="81309" y="4005"/>
                </a:moveTo>
                <a:lnTo>
                  <a:pt x="81309" y="10145"/>
                </a:lnTo>
                <a:lnTo>
                  <a:pt x="75990" y="13215"/>
                </a:lnTo>
                <a:lnTo>
                  <a:pt x="81309" y="4005"/>
                </a:lnTo>
                <a:close/>
                <a:moveTo>
                  <a:pt x="92951" y="4005"/>
                </a:moveTo>
                <a:lnTo>
                  <a:pt x="92951" y="10145"/>
                </a:lnTo>
                <a:lnTo>
                  <a:pt x="87632" y="13215"/>
                </a:lnTo>
                <a:lnTo>
                  <a:pt x="92951" y="4005"/>
                </a:lnTo>
                <a:close/>
                <a:moveTo>
                  <a:pt x="104562" y="4005"/>
                </a:moveTo>
                <a:lnTo>
                  <a:pt x="104562" y="10145"/>
                </a:lnTo>
                <a:lnTo>
                  <a:pt x="99243" y="13215"/>
                </a:lnTo>
                <a:lnTo>
                  <a:pt x="104562" y="4005"/>
                </a:lnTo>
                <a:close/>
                <a:moveTo>
                  <a:pt x="116143" y="4005"/>
                </a:moveTo>
                <a:lnTo>
                  <a:pt x="116143" y="10145"/>
                </a:lnTo>
                <a:lnTo>
                  <a:pt x="110824" y="13215"/>
                </a:lnTo>
                <a:lnTo>
                  <a:pt x="116143" y="4005"/>
                </a:lnTo>
                <a:close/>
                <a:moveTo>
                  <a:pt x="127784" y="4005"/>
                </a:moveTo>
                <a:lnTo>
                  <a:pt x="127784" y="10145"/>
                </a:lnTo>
                <a:lnTo>
                  <a:pt x="122465" y="13215"/>
                </a:lnTo>
                <a:lnTo>
                  <a:pt x="127784" y="4005"/>
                </a:lnTo>
                <a:close/>
                <a:moveTo>
                  <a:pt x="139396" y="4005"/>
                </a:moveTo>
                <a:lnTo>
                  <a:pt x="139396" y="10145"/>
                </a:lnTo>
                <a:lnTo>
                  <a:pt x="134076" y="13215"/>
                </a:lnTo>
                <a:lnTo>
                  <a:pt x="139396" y="4005"/>
                </a:lnTo>
                <a:close/>
                <a:moveTo>
                  <a:pt x="151037" y="4005"/>
                </a:moveTo>
                <a:lnTo>
                  <a:pt x="151037" y="10145"/>
                </a:lnTo>
                <a:lnTo>
                  <a:pt x="145718" y="13215"/>
                </a:lnTo>
                <a:lnTo>
                  <a:pt x="151037" y="4005"/>
                </a:lnTo>
                <a:close/>
                <a:moveTo>
                  <a:pt x="162648" y="4005"/>
                </a:moveTo>
                <a:lnTo>
                  <a:pt x="162648" y="10145"/>
                </a:lnTo>
                <a:lnTo>
                  <a:pt x="157329" y="13215"/>
                </a:lnTo>
                <a:lnTo>
                  <a:pt x="162648" y="4005"/>
                </a:lnTo>
                <a:close/>
                <a:moveTo>
                  <a:pt x="174290" y="4005"/>
                </a:moveTo>
                <a:lnTo>
                  <a:pt x="174290" y="10145"/>
                </a:lnTo>
                <a:lnTo>
                  <a:pt x="168971" y="13215"/>
                </a:lnTo>
                <a:lnTo>
                  <a:pt x="174290" y="4005"/>
                </a:lnTo>
                <a:close/>
                <a:moveTo>
                  <a:pt x="185871" y="4005"/>
                </a:moveTo>
                <a:lnTo>
                  <a:pt x="185871" y="10145"/>
                </a:lnTo>
                <a:lnTo>
                  <a:pt x="180551" y="13215"/>
                </a:lnTo>
                <a:lnTo>
                  <a:pt x="185871" y="4005"/>
                </a:lnTo>
                <a:close/>
                <a:moveTo>
                  <a:pt x="197512" y="4005"/>
                </a:moveTo>
                <a:lnTo>
                  <a:pt x="197512" y="10145"/>
                </a:lnTo>
                <a:lnTo>
                  <a:pt x="192193" y="13215"/>
                </a:lnTo>
                <a:lnTo>
                  <a:pt x="197512" y="4005"/>
                </a:lnTo>
                <a:close/>
                <a:moveTo>
                  <a:pt x="209123" y="4005"/>
                </a:moveTo>
                <a:lnTo>
                  <a:pt x="209123" y="10145"/>
                </a:lnTo>
                <a:lnTo>
                  <a:pt x="203804" y="13215"/>
                </a:lnTo>
                <a:lnTo>
                  <a:pt x="209123" y="4005"/>
                </a:lnTo>
                <a:close/>
                <a:moveTo>
                  <a:pt x="220765" y="4005"/>
                </a:moveTo>
                <a:lnTo>
                  <a:pt x="220765" y="10145"/>
                </a:lnTo>
                <a:lnTo>
                  <a:pt x="215446" y="13215"/>
                </a:lnTo>
                <a:lnTo>
                  <a:pt x="220765" y="4005"/>
                </a:lnTo>
                <a:close/>
                <a:moveTo>
                  <a:pt x="243957" y="4005"/>
                </a:moveTo>
                <a:lnTo>
                  <a:pt x="243957" y="10145"/>
                </a:lnTo>
                <a:lnTo>
                  <a:pt x="238638" y="13215"/>
                </a:lnTo>
                <a:lnTo>
                  <a:pt x="243957" y="4005"/>
                </a:lnTo>
                <a:close/>
                <a:moveTo>
                  <a:pt x="255598" y="4005"/>
                </a:moveTo>
                <a:lnTo>
                  <a:pt x="255598" y="10145"/>
                </a:lnTo>
                <a:lnTo>
                  <a:pt x="250279" y="13215"/>
                </a:lnTo>
                <a:lnTo>
                  <a:pt x="255598" y="4005"/>
                </a:lnTo>
                <a:close/>
                <a:moveTo>
                  <a:pt x="46446" y="4005"/>
                </a:moveTo>
                <a:lnTo>
                  <a:pt x="46446" y="10145"/>
                </a:lnTo>
                <a:lnTo>
                  <a:pt x="41126" y="13215"/>
                </a:lnTo>
                <a:lnTo>
                  <a:pt x="46446" y="4005"/>
                </a:lnTo>
                <a:close/>
                <a:moveTo>
                  <a:pt x="58057" y="4005"/>
                </a:moveTo>
                <a:lnTo>
                  <a:pt x="58057" y="10145"/>
                </a:lnTo>
                <a:lnTo>
                  <a:pt x="52737" y="13215"/>
                </a:lnTo>
                <a:lnTo>
                  <a:pt x="58057" y="4005"/>
                </a:lnTo>
                <a:close/>
                <a:moveTo>
                  <a:pt x="232376" y="4005"/>
                </a:moveTo>
                <a:lnTo>
                  <a:pt x="232376" y="10145"/>
                </a:lnTo>
                <a:lnTo>
                  <a:pt x="227057" y="13215"/>
                </a:lnTo>
                <a:lnTo>
                  <a:pt x="232376" y="4005"/>
                </a:lnTo>
                <a:close/>
                <a:moveTo>
                  <a:pt x="267210" y="4005"/>
                </a:moveTo>
                <a:lnTo>
                  <a:pt x="267210" y="10145"/>
                </a:lnTo>
                <a:lnTo>
                  <a:pt x="261890" y="13215"/>
                </a:lnTo>
                <a:lnTo>
                  <a:pt x="267210" y="4005"/>
                </a:lnTo>
                <a:close/>
                <a:moveTo>
                  <a:pt x="278851" y="4005"/>
                </a:moveTo>
                <a:lnTo>
                  <a:pt x="278851" y="10145"/>
                </a:lnTo>
                <a:lnTo>
                  <a:pt x="273532" y="13215"/>
                </a:lnTo>
                <a:lnTo>
                  <a:pt x="278851" y="4005"/>
                </a:lnTo>
                <a:close/>
                <a:moveTo>
                  <a:pt x="11703" y="10358"/>
                </a:moveTo>
                <a:lnTo>
                  <a:pt x="17023" y="13428"/>
                </a:lnTo>
                <a:lnTo>
                  <a:pt x="6384" y="13428"/>
                </a:lnTo>
                <a:lnTo>
                  <a:pt x="11703" y="10358"/>
                </a:lnTo>
                <a:close/>
                <a:moveTo>
                  <a:pt x="23345" y="10358"/>
                </a:moveTo>
                <a:lnTo>
                  <a:pt x="28664" y="13428"/>
                </a:lnTo>
                <a:lnTo>
                  <a:pt x="18026" y="13428"/>
                </a:lnTo>
                <a:lnTo>
                  <a:pt x="23345" y="10358"/>
                </a:lnTo>
                <a:close/>
                <a:moveTo>
                  <a:pt x="34956" y="10358"/>
                </a:moveTo>
                <a:lnTo>
                  <a:pt x="40275" y="13428"/>
                </a:lnTo>
                <a:lnTo>
                  <a:pt x="29637" y="13428"/>
                </a:lnTo>
                <a:lnTo>
                  <a:pt x="34956" y="10358"/>
                </a:lnTo>
                <a:close/>
                <a:moveTo>
                  <a:pt x="46598" y="10358"/>
                </a:moveTo>
                <a:lnTo>
                  <a:pt x="51886" y="13428"/>
                </a:lnTo>
                <a:lnTo>
                  <a:pt x="41278" y="13428"/>
                </a:lnTo>
                <a:lnTo>
                  <a:pt x="46598" y="10358"/>
                </a:lnTo>
                <a:close/>
                <a:moveTo>
                  <a:pt x="58209" y="10358"/>
                </a:moveTo>
                <a:lnTo>
                  <a:pt x="63528" y="13428"/>
                </a:lnTo>
                <a:lnTo>
                  <a:pt x="52889" y="13428"/>
                </a:lnTo>
                <a:lnTo>
                  <a:pt x="58209" y="10358"/>
                </a:lnTo>
                <a:close/>
                <a:moveTo>
                  <a:pt x="69850" y="10358"/>
                </a:moveTo>
                <a:lnTo>
                  <a:pt x="75169" y="13428"/>
                </a:lnTo>
                <a:lnTo>
                  <a:pt x="64531" y="13428"/>
                </a:lnTo>
                <a:lnTo>
                  <a:pt x="69850" y="10358"/>
                </a:lnTo>
                <a:close/>
                <a:moveTo>
                  <a:pt x="81431" y="10358"/>
                </a:moveTo>
                <a:lnTo>
                  <a:pt x="86750" y="13428"/>
                </a:lnTo>
                <a:lnTo>
                  <a:pt x="76112" y="13428"/>
                </a:lnTo>
                <a:lnTo>
                  <a:pt x="81431" y="10358"/>
                </a:lnTo>
                <a:close/>
                <a:moveTo>
                  <a:pt x="93042" y="10358"/>
                </a:moveTo>
                <a:lnTo>
                  <a:pt x="98361" y="13428"/>
                </a:lnTo>
                <a:lnTo>
                  <a:pt x="87723" y="13428"/>
                </a:lnTo>
                <a:lnTo>
                  <a:pt x="93042" y="10358"/>
                </a:lnTo>
                <a:close/>
                <a:moveTo>
                  <a:pt x="104684" y="10358"/>
                </a:moveTo>
                <a:lnTo>
                  <a:pt x="110003" y="13428"/>
                </a:lnTo>
                <a:lnTo>
                  <a:pt x="99364" y="13428"/>
                </a:lnTo>
                <a:lnTo>
                  <a:pt x="104684" y="10358"/>
                </a:lnTo>
                <a:close/>
                <a:moveTo>
                  <a:pt x="116295" y="10358"/>
                </a:moveTo>
                <a:lnTo>
                  <a:pt x="121614" y="13428"/>
                </a:lnTo>
                <a:lnTo>
                  <a:pt x="110976" y="13428"/>
                </a:lnTo>
                <a:lnTo>
                  <a:pt x="116295" y="10358"/>
                </a:lnTo>
                <a:close/>
                <a:moveTo>
                  <a:pt x="127936" y="10358"/>
                </a:moveTo>
                <a:lnTo>
                  <a:pt x="133256" y="13428"/>
                </a:lnTo>
                <a:lnTo>
                  <a:pt x="122617" y="13428"/>
                </a:lnTo>
                <a:lnTo>
                  <a:pt x="127936" y="10358"/>
                </a:lnTo>
                <a:close/>
                <a:moveTo>
                  <a:pt x="139548" y="10358"/>
                </a:moveTo>
                <a:lnTo>
                  <a:pt x="144867" y="13428"/>
                </a:lnTo>
                <a:lnTo>
                  <a:pt x="134228" y="13428"/>
                </a:lnTo>
                <a:lnTo>
                  <a:pt x="139548" y="10358"/>
                </a:lnTo>
                <a:close/>
                <a:moveTo>
                  <a:pt x="151159" y="10358"/>
                </a:moveTo>
                <a:lnTo>
                  <a:pt x="156478" y="13428"/>
                </a:lnTo>
                <a:lnTo>
                  <a:pt x="145840" y="13428"/>
                </a:lnTo>
                <a:lnTo>
                  <a:pt x="151159" y="10358"/>
                </a:lnTo>
                <a:close/>
                <a:moveTo>
                  <a:pt x="162770" y="10358"/>
                </a:moveTo>
                <a:lnTo>
                  <a:pt x="168089" y="13428"/>
                </a:lnTo>
                <a:lnTo>
                  <a:pt x="157451" y="13428"/>
                </a:lnTo>
                <a:lnTo>
                  <a:pt x="162770" y="10358"/>
                </a:lnTo>
                <a:close/>
                <a:moveTo>
                  <a:pt x="174411" y="10358"/>
                </a:moveTo>
                <a:lnTo>
                  <a:pt x="179731" y="13428"/>
                </a:lnTo>
                <a:lnTo>
                  <a:pt x="169092" y="13428"/>
                </a:lnTo>
                <a:lnTo>
                  <a:pt x="174411" y="10358"/>
                </a:lnTo>
                <a:close/>
                <a:moveTo>
                  <a:pt x="186023" y="10358"/>
                </a:moveTo>
                <a:lnTo>
                  <a:pt x="191342" y="13428"/>
                </a:lnTo>
                <a:lnTo>
                  <a:pt x="180703" y="13428"/>
                </a:lnTo>
                <a:lnTo>
                  <a:pt x="186023" y="10358"/>
                </a:lnTo>
                <a:close/>
                <a:moveTo>
                  <a:pt x="197634" y="10358"/>
                </a:moveTo>
                <a:lnTo>
                  <a:pt x="202953" y="13428"/>
                </a:lnTo>
                <a:lnTo>
                  <a:pt x="192345" y="13428"/>
                </a:lnTo>
                <a:lnTo>
                  <a:pt x="197634" y="10358"/>
                </a:lnTo>
                <a:close/>
                <a:moveTo>
                  <a:pt x="209275" y="10358"/>
                </a:moveTo>
                <a:lnTo>
                  <a:pt x="214595" y="13428"/>
                </a:lnTo>
                <a:lnTo>
                  <a:pt x="203956" y="13428"/>
                </a:lnTo>
                <a:lnTo>
                  <a:pt x="209275" y="10358"/>
                </a:lnTo>
                <a:close/>
                <a:moveTo>
                  <a:pt x="220856" y="10358"/>
                </a:moveTo>
                <a:lnTo>
                  <a:pt x="226175" y="13428"/>
                </a:lnTo>
                <a:lnTo>
                  <a:pt x="215537" y="13428"/>
                </a:lnTo>
                <a:lnTo>
                  <a:pt x="220856" y="10358"/>
                </a:lnTo>
                <a:close/>
                <a:moveTo>
                  <a:pt x="232498" y="10358"/>
                </a:moveTo>
                <a:lnTo>
                  <a:pt x="237817" y="13428"/>
                </a:lnTo>
                <a:lnTo>
                  <a:pt x="227178" y="13428"/>
                </a:lnTo>
                <a:lnTo>
                  <a:pt x="232498" y="10358"/>
                </a:lnTo>
                <a:close/>
                <a:moveTo>
                  <a:pt x="244109" y="10358"/>
                </a:moveTo>
                <a:lnTo>
                  <a:pt x="249428" y="13428"/>
                </a:lnTo>
                <a:lnTo>
                  <a:pt x="238790" y="13428"/>
                </a:lnTo>
                <a:lnTo>
                  <a:pt x="244109" y="10358"/>
                </a:lnTo>
                <a:close/>
                <a:moveTo>
                  <a:pt x="255750" y="10358"/>
                </a:moveTo>
                <a:lnTo>
                  <a:pt x="261070" y="13428"/>
                </a:lnTo>
                <a:lnTo>
                  <a:pt x="250431" y="13428"/>
                </a:lnTo>
                <a:lnTo>
                  <a:pt x="255750" y="10358"/>
                </a:lnTo>
                <a:close/>
                <a:moveTo>
                  <a:pt x="267362" y="10358"/>
                </a:moveTo>
                <a:lnTo>
                  <a:pt x="272681" y="13428"/>
                </a:lnTo>
                <a:lnTo>
                  <a:pt x="262042" y="13428"/>
                </a:lnTo>
                <a:lnTo>
                  <a:pt x="267362" y="10358"/>
                </a:lnTo>
                <a:close/>
                <a:moveTo>
                  <a:pt x="279003" y="10358"/>
                </a:moveTo>
                <a:lnTo>
                  <a:pt x="284322" y="13428"/>
                </a:lnTo>
                <a:lnTo>
                  <a:pt x="273684" y="13428"/>
                </a:lnTo>
                <a:lnTo>
                  <a:pt x="279003" y="10358"/>
                </a:lnTo>
                <a:close/>
                <a:moveTo>
                  <a:pt x="17023" y="13701"/>
                </a:moveTo>
                <a:lnTo>
                  <a:pt x="11703" y="16771"/>
                </a:lnTo>
                <a:lnTo>
                  <a:pt x="6384" y="13701"/>
                </a:lnTo>
                <a:close/>
                <a:moveTo>
                  <a:pt x="28664" y="13701"/>
                </a:moveTo>
                <a:lnTo>
                  <a:pt x="23345" y="16771"/>
                </a:lnTo>
                <a:lnTo>
                  <a:pt x="18026" y="13701"/>
                </a:lnTo>
                <a:close/>
                <a:moveTo>
                  <a:pt x="40275" y="13701"/>
                </a:moveTo>
                <a:lnTo>
                  <a:pt x="34956" y="16771"/>
                </a:lnTo>
                <a:lnTo>
                  <a:pt x="29637" y="13701"/>
                </a:lnTo>
                <a:close/>
                <a:moveTo>
                  <a:pt x="51886" y="13701"/>
                </a:moveTo>
                <a:lnTo>
                  <a:pt x="46598" y="16771"/>
                </a:lnTo>
                <a:lnTo>
                  <a:pt x="41278" y="13701"/>
                </a:lnTo>
                <a:close/>
                <a:moveTo>
                  <a:pt x="63528" y="13701"/>
                </a:moveTo>
                <a:lnTo>
                  <a:pt x="58209" y="16771"/>
                </a:lnTo>
                <a:lnTo>
                  <a:pt x="52889" y="13701"/>
                </a:lnTo>
                <a:close/>
                <a:moveTo>
                  <a:pt x="75169" y="13701"/>
                </a:moveTo>
                <a:lnTo>
                  <a:pt x="69850" y="16771"/>
                </a:lnTo>
                <a:lnTo>
                  <a:pt x="64531" y="13701"/>
                </a:lnTo>
                <a:close/>
                <a:moveTo>
                  <a:pt x="86750" y="13701"/>
                </a:moveTo>
                <a:lnTo>
                  <a:pt x="81431" y="16771"/>
                </a:lnTo>
                <a:lnTo>
                  <a:pt x="76112" y="13701"/>
                </a:lnTo>
                <a:close/>
                <a:moveTo>
                  <a:pt x="98361" y="13701"/>
                </a:moveTo>
                <a:lnTo>
                  <a:pt x="93042" y="16771"/>
                </a:lnTo>
                <a:lnTo>
                  <a:pt x="87723" y="13701"/>
                </a:lnTo>
                <a:close/>
                <a:moveTo>
                  <a:pt x="110003" y="13701"/>
                </a:moveTo>
                <a:lnTo>
                  <a:pt x="104684" y="16771"/>
                </a:lnTo>
                <a:lnTo>
                  <a:pt x="99364" y="13701"/>
                </a:lnTo>
                <a:close/>
                <a:moveTo>
                  <a:pt x="121614" y="13701"/>
                </a:moveTo>
                <a:lnTo>
                  <a:pt x="116295" y="16771"/>
                </a:lnTo>
                <a:lnTo>
                  <a:pt x="110976" y="13701"/>
                </a:lnTo>
                <a:close/>
                <a:moveTo>
                  <a:pt x="133256" y="13701"/>
                </a:moveTo>
                <a:lnTo>
                  <a:pt x="127936" y="16771"/>
                </a:lnTo>
                <a:lnTo>
                  <a:pt x="122617" y="13701"/>
                </a:lnTo>
                <a:close/>
                <a:moveTo>
                  <a:pt x="144867" y="13701"/>
                </a:moveTo>
                <a:lnTo>
                  <a:pt x="139548" y="16771"/>
                </a:lnTo>
                <a:lnTo>
                  <a:pt x="134228" y="13701"/>
                </a:lnTo>
                <a:close/>
                <a:moveTo>
                  <a:pt x="156478" y="13701"/>
                </a:moveTo>
                <a:lnTo>
                  <a:pt x="151159" y="16771"/>
                </a:lnTo>
                <a:lnTo>
                  <a:pt x="145840" y="13701"/>
                </a:lnTo>
                <a:close/>
                <a:moveTo>
                  <a:pt x="168089" y="13701"/>
                </a:moveTo>
                <a:lnTo>
                  <a:pt x="162770" y="16771"/>
                </a:lnTo>
                <a:lnTo>
                  <a:pt x="157451" y="13701"/>
                </a:lnTo>
                <a:close/>
                <a:moveTo>
                  <a:pt x="179731" y="13701"/>
                </a:moveTo>
                <a:lnTo>
                  <a:pt x="174411" y="16771"/>
                </a:lnTo>
                <a:lnTo>
                  <a:pt x="169092" y="13701"/>
                </a:lnTo>
                <a:close/>
                <a:moveTo>
                  <a:pt x="191342" y="13701"/>
                </a:moveTo>
                <a:lnTo>
                  <a:pt x="186023" y="16771"/>
                </a:lnTo>
                <a:lnTo>
                  <a:pt x="180703" y="13701"/>
                </a:lnTo>
                <a:close/>
                <a:moveTo>
                  <a:pt x="202953" y="13701"/>
                </a:moveTo>
                <a:lnTo>
                  <a:pt x="197634" y="16771"/>
                </a:lnTo>
                <a:lnTo>
                  <a:pt x="192315" y="13701"/>
                </a:lnTo>
                <a:close/>
                <a:moveTo>
                  <a:pt x="214564" y="13701"/>
                </a:moveTo>
                <a:lnTo>
                  <a:pt x="209245" y="16771"/>
                </a:lnTo>
                <a:lnTo>
                  <a:pt x="203926" y="13701"/>
                </a:lnTo>
                <a:close/>
                <a:moveTo>
                  <a:pt x="226175" y="13701"/>
                </a:moveTo>
                <a:lnTo>
                  <a:pt x="220856" y="16771"/>
                </a:lnTo>
                <a:lnTo>
                  <a:pt x="215537" y="13701"/>
                </a:lnTo>
                <a:close/>
                <a:moveTo>
                  <a:pt x="237817" y="13701"/>
                </a:moveTo>
                <a:lnTo>
                  <a:pt x="232498" y="16771"/>
                </a:lnTo>
                <a:lnTo>
                  <a:pt x="227178" y="13701"/>
                </a:lnTo>
                <a:close/>
                <a:moveTo>
                  <a:pt x="249428" y="13701"/>
                </a:moveTo>
                <a:lnTo>
                  <a:pt x="244109" y="16771"/>
                </a:lnTo>
                <a:lnTo>
                  <a:pt x="238790" y="13701"/>
                </a:lnTo>
                <a:close/>
                <a:moveTo>
                  <a:pt x="261070" y="13701"/>
                </a:moveTo>
                <a:lnTo>
                  <a:pt x="255750" y="16771"/>
                </a:lnTo>
                <a:lnTo>
                  <a:pt x="250431" y="13701"/>
                </a:lnTo>
                <a:close/>
                <a:moveTo>
                  <a:pt x="272681" y="13701"/>
                </a:moveTo>
                <a:lnTo>
                  <a:pt x="267362" y="16771"/>
                </a:lnTo>
                <a:lnTo>
                  <a:pt x="262042" y="13701"/>
                </a:lnTo>
                <a:close/>
                <a:moveTo>
                  <a:pt x="284292" y="13701"/>
                </a:moveTo>
                <a:lnTo>
                  <a:pt x="278973" y="16771"/>
                </a:lnTo>
                <a:lnTo>
                  <a:pt x="273653" y="13701"/>
                </a:lnTo>
                <a:close/>
                <a:moveTo>
                  <a:pt x="17174" y="13944"/>
                </a:moveTo>
                <a:lnTo>
                  <a:pt x="11855" y="23124"/>
                </a:lnTo>
                <a:lnTo>
                  <a:pt x="11855" y="17014"/>
                </a:lnTo>
                <a:lnTo>
                  <a:pt x="17174" y="13944"/>
                </a:lnTo>
                <a:close/>
                <a:moveTo>
                  <a:pt x="28816" y="13884"/>
                </a:moveTo>
                <a:lnTo>
                  <a:pt x="23497" y="23124"/>
                </a:lnTo>
                <a:lnTo>
                  <a:pt x="23497" y="16984"/>
                </a:lnTo>
                <a:lnTo>
                  <a:pt x="28816" y="13884"/>
                </a:lnTo>
                <a:close/>
                <a:moveTo>
                  <a:pt x="40427" y="13884"/>
                </a:moveTo>
                <a:lnTo>
                  <a:pt x="35108" y="23124"/>
                </a:lnTo>
                <a:lnTo>
                  <a:pt x="35108" y="16984"/>
                </a:lnTo>
                <a:lnTo>
                  <a:pt x="40427" y="13884"/>
                </a:lnTo>
                <a:close/>
                <a:moveTo>
                  <a:pt x="52008" y="13884"/>
                </a:moveTo>
                <a:lnTo>
                  <a:pt x="46689" y="23124"/>
                </a:lnTo>
                <a:lnTo>
                  <a:pt x="46689" y="16984"/>
                </a:lnTo>
                <a:lnTo>
                  <a:pt x="52008" y="13884"/>
                </a:lnTo>
                <a:close/>
                <a:moveTo>
                  <a:pt x="63650" y="13884"/>
                </a:moveTo>
                <a:lnTo>
                  <a:pt x="58330" y="23124"/>
                </a:lnTo>
                <a:lnTo>
                  <a:pt x="58330" y="16984"/>
                </a:lnTo>
                <a:lnTo>
                  <a:pt x="63650" y="13884"/>
                </a:lnTo>
                <a:close/>
                <a:moveTo>
                  <a:pt x="75261" y="13884"/>
                </a:moveTo>
                <a:lnTo>
                  <a:pt x="69941" y="23124"/>
                </a:lnTo>
                <a:lnTo>
                  <a:pt x="69941" y="16984"/>
                </a:lnTo>
                <a:lnTo>
                  <a:pt x="75261" y="13884"/>
                </a:lnTo>
                <a:close/>
                <a:moveTo>
                  <a:pt x="86902" y="13884"/>
                </a:moveTo>
                <a:lnTo>
                  <a:pt x="81583" y="23124"/>
                </a:lnTo>
                <a:lnTo>
                  <a:pt x="81583" y="16984"/>
                </a:lnTo>
                <a:lnTo>
                  <a:pt x="86902" y="13884"/>
                </a:lnTo>
                <a:close/>
                <a:moveTo>
                  <a:pt x="98513" y="13884"/>
                </a:moveTo>
                <a:lnTo>
                  <a:pt x="93194" y="23124"/>
                </a:lnTo>
                <a:lnTo>
                  <a:pt x="93194" y="16984"/>
                </a:lnTo>
                <a:lnTo>
                  <a:pt x="98513" y="13884"/>
                </a:lnTo>
                <a:close/>
                <a:moveTo>
                  <a:pt x="110155" y="13884"/>
                </a:moveTo>
                <a:lnTo>
                  <a:pt x="104836" y="23124"/>
                </a:lnTo>
                <a:lnTo>
                  <a:pt x="104836" y="16984"/>
                </a:lnTo>
                <a:lnTo>
                  <a:pt x="110155" y="13884"/>
                </a:lnTo>
                <a:close/>
                <a:moveTo>
                  <a:pt x="121736" y="13884"/>
                </a:moveTo>
                <a:lnTo>
                  <a:pt x="116416" y="23124"/>
                </a:lnTo>
                <a:lnTo>
                  <a:pt x="116416" y="16984"/>
                </a:lnTo>
                <a:lnTo>
                  <a:pt x="121736" y="13884"/>
                </a:lnTo>
                <a:close/>
                <a:moveTo>
                  <a:pt x="133377" y="13884"/>
                </a:moveTo>
                <a:lnTo>
                  <a:pt x="128058" y="23124"/>
                </a:lnTo>
                <a:lnTo>
                  <a:pt x="128058" y="16984"/>
                </a:lnTo>
                <a:lnTo>
                  <a:pt x="133377" y="13884"/>
                </a:lnTo>
                <a:close/>
                <a:moveTo>
                  <a:pt x="144988" y="13884"/>
                </a:moveTo>
                <a:lnTo>
                  <a:pt x="139669" y="23124"/>
                </a:lnTo>
                <a:lnTo>
                  <a:pt x="139669" y="16984"/>
                </a:lnTo>
                <a:lnTo>
                  <a:pt x="144988" y="13884"/>
                </a:lnTo>
                <a:close/>
                <a:moveTo>
                  <a:pt x="156630" y="13884"/>
                </a:moveTo>
                <a:lnTo>
                  <a:pt x="151311" y="23124"/>
                </a:lnTo>
                <a:lnTo>
                  <a:pt x="151311" y="16984"/>
                </a:lnTo>
                <a:lnTo>
                  <a:pt x="156630" y="13884"/>
                </a:lnTo>
                <a:close/>
                <a:moveTo>
                  <a:pt x="168241" y="13884"/>
                </a:moveTo>
                <a:lnTo>
                  <a:pt x="162922" y="23124"/>
                </a:lnTo>
                <a:lnTo>
                  <a:pt x="162922" y="16984"/>
                </a:lnTo>
                <a:lnTo>
                  <a:pt x="168241" y="13884"/>
                </a:lnTo>
                <a:close/>
                <a:moveTo>
                  <a:pt x="179822" y="13884"/>
                </a:moveTo>
                <a:lnTo>
                  <a:pt x="174503" y="23124"/>
                </a:lnTo>
                <a:lnTo>
                  <a:pt x="174503" y="16984"/>
                </a:lnTo>
                <a:lnTo>
                  <a:pt x="179822" y="13884"/>
                </a:lnTo>
                <a:close/>
                <a:moveTo>
                  <a:pt x="191463" y="13884"/>
                </a:moveTo>
                <a:lnTo>
                  <a:pt x="186144" y="23124"/>
                </a:lnTo>
                <a:lnTo>
                  <a:pt x="186144" y="16984"/>
                </a:lnTo>
                <a:lnTo>
                  <a:pt x="191463" y="13884"/>
                </a:lnTo>
                <a:close/>
                <a:moveTo>
                  <a:pt x="203075" y="13884"/>
                </a:moveTo>
                <a:lnTo>
                  <a:pt x="197755" y="23124"/>
                </a:lnTo>
                <a:lnTo>
                  <a:pt x="197755" y="16984"/>
                </a:lnTo>
                <a:lnTo>
                  <a:pt x="203075" y="13884"/>
                </a:lnTo>
                <a:close/>
                <a:moveTo>
                  <a:pt x="214716" y="13884"/>
                </a:moveTo>
                <a:lnTo>
                  <a:pt x="209397" y="23124"/>
                </a:lnTo>
                <a:lnTo>
                  <a:pt x="209397" y="16984"/>
                </a:lnTo>
                <a:lnTo>
                  <a:pt x="214716" y="13884"/>
                </a:lnTo>
                <a:close/>
                <a:moveTo>
                  <a:pt x="226327" y="13884"/>
                </a:moveTo>
                <a:lnTo>
                  <a:pt x="221008" y="23124"/>
                </a:lnTo>
                <a:lnTo>
                  <a:pt x="221008" y="16984"/>
                </a:lnTo>
                <a:lnTo>
                  <a:pt x="226327" y="13884"/>
                </a:lnTo>
                <a:close/>
                <a:moveTo>
                  <a:pt x="237969" y="13884"/>
                </a:moveTo>
                <a:lnTo>
                  <a:pt x="232650" y="23124"/>
                </a:lnTo>
                <a:lnTo>
                  <a:pt x="232650" y="16984"/>
                </a:lnTo>
                <a:lnTo>
                  <a:pt x="237969" y="13884"/>
                </a:lnTo>
                <a:close/>
                <a:moveTo>
                  <a:pt x="249550" y="13884"/>
                </a:moveTo>
                <a:lnTo>
                  <a:pt x="244230" y="23124"/>
                </a:lnTo>
                <a:lnTo>
                  <a:pt x="244230" y="16984"/>
                </a:lnTo>
                <a:lnTo>
                  <a:pt x="249550" y="13884"/>
                </a:lnTo>
                <a:close/>
                <a:moveTo>
                  <a:pt x="261191" y="13884"/>
                </a:moveTo>
                <a:lnTo>
                  <a:pt x="255872" y="23124"/>
                </a:lnTo>
                <a:lnTo>
                  <a:pt x="255872" y="16984"/>
                </a:lnTo>
                <a:lnTo>
                  <a:pt x="261191" y="13884"/>
                </a:lnTo>
                <a:close/>
                <a:moveTo>
                  <a:pt x="272802" y="13944"/>
                </a:moveTo>
                <a:lnTo>
                  <a:pt x="267483" y="23124"/>
                </a:lnTo>
                <a:lnTo>
                  <a:pt x="267483" y="17014"/>
                </a:lnTo>
                <a:lnTo>
                  <a:pt x="272802" y="13944"/>
                </a:lnTo>
                <a:close/>
                <a:moveTo>
                  <a:pt x="284444" y="13944"/>
                </a:moveTo>
                <a:lnTo>
                  <a:pt x="279125" y="23124"/>
                </a:lnTo>
                <a:lnTo>
                  <a:pt x="279125" y="17014"/>
                </a:lnTo>
                <a:lnTo>
                  <a:pt x="284444" y="13944"/>
                </a:lnTo>
                <a:close/>
                <a:moveTo>
                  <a:pt x="6262" y="13975"/>
                </a:moveTo>
                <a:lnTo>
                  <a:pt x="11582" y="17014"/>
                </a:lnTo>
                <a:lnTo>
                  <a:pt x="11582" y="23154"/>
                </a:lnTo>
                <a:lnTo>
                  <a:pt x="6262" y="13975"/>
                </a:lnTo>
                <a:close/>
                <a:moveTo>
                  <a:pt x="17904" y="13975"/>
                </a:moveTo>
                <a:lnTo>
                  <a:pt x="23223" y="17014"/>
                </a:lnTo>
                <a:lnTo>
                  <a:pt x="23223" y="23154"/>
                </a:lnTo>
                <a:lnTo>
                  <a:pt x="17904" y="13975"/>
                </a:lnTo>
                <a:close/>
                <a:moveTo>
                  <a:pt x="29515" y="13975"/>
                </a:moveTo>
                <a:lnTo>
                  <a:pt x="34834" y="17014"/>
                </a:lnTo>
                <a:lnTo>
                  <a:pt x="34834" y="23154"/>
                </a:lnTo>
                <a:lnTo>
                  <a:pt x="29515" y="13975"/>
                </a:lnTo>
                <a:close/>
                <a:moveTo>
                  <a:pt x="41126" y="13975"/>
                </a:moveTo>
                <a:lnTo>
                  <a:pt x="46446" y="17014"/>
                </a:lnTo>
                <a:lnTo>
                  <a:pt x="46446" y="23154"/>
                </a:lnTo>
                <a:lnTo>
                  <a:pt x="41126" y="13975"/>
                </a:lnTo>
                <a:close/>
                <a:moveTo>
                  <a:pt x="52737" y="13975"/>
                </a:moveTo>
                <a:lnTo>
                  <a:pt x="58057" y="17014"/>
                </a:lnTo>
                <a:lnTo>
                  <a:pt x="58057" y="23154"/>
                </a:lnTo>
                <a:lnTo>
                  <a:pt x="52737" y="13975"/>
                </a:lnTo>
                <a:close/>
                <a:moveTo>
                  <a:pt x="64379" y="13975"/>
                </a:moveTo>
                <a:lnTo>
                  <a:pt x="69698" y="17014"/>
                </a:lnTo>
                <a:lnTo>
                  <a:pt x="69698" y="23154"/>
                </a:lnTo>
                <a:lnTo>
                  <a:pt x="64379" y="13975"/>
                </a:lnTo>
                <a:close/>
                <a:moveTo>
                  <a:pt x="75990" y="13975"/>
                </a:moveTo>
                <a:lnTo>
                  <a:pt x="81309" y="17014"/>
                </a:lnTo>
                <a:lnTo>
                  <a:pt x="81309" y="23154"/>
                </a:lnTo>
                <a:lnTo>
                  <a:pt x="75990" y="13975"/>
                </a:lnTo>
                <a:close/>
                <a:moveTo>
                  <a:pt x="87632" y="13975"/>
                </a:moveTo>
                <a:lnTo>
                  <a:pt x="92951" y="17014"/>
                </a:lnTo>
                <a:lnTo>
                  <a:pt x="92951" y="23154"/>
                </a:lnTo>
                <a:lnTo>
                  <a:pt x="87632" y="13975"/>
                </a:lnTo>
                <a:close/>
                <a:moveTo>
                  <a:pt x="99243" y="13975"/>
                </a:moveTo>
                <a:lnTo>
                  <a:pt x="104562" y="17014"/>
                </a:lnTo>
                <a:lnTo>
                  <a:pt x="104562" y="23154"/>
                </a:lnTo>
                <a:lnTo>
                  <a:pt x="99243" y="13975"/>
                </a:lnTo>
                <a:close/>
                <a:moveTo>
                  <a:pt x="110824" y="13975"/>
                </a:moveTo>
                <a:lnTo>
                  <a:pt x="116143" y="17014"/>
                </a:lnTo>
                <a:lnTo>
                  <a:pt x="116143" y="23154"/>
                </a:lnTo>
                <a:lnTo>
                  <a:pt x="110824" y="13975"/>
                </a:lnTo>
                <a:close/>
                <a:moveTo>
                  <a:pt x="122465" y="13975"/>
                </a:moveTo>
                <a:lnTo>
                  <a:pt x="127784" y="17014"/>
                </a:lnTo>
                <a:lnTo>
                  <a:pt x="127784" y="23154"/>
                </a:lnTo>
                <a:lnTo>
                  <a:pt x="122465" y="13975"/>
                </a:lnTo>
                <a:close/>
                <a:moveTo>
                  <a:pt x="134076" y="13975"/>
                </a:moveTo>
                <a:lnTo>
                  <a:pt x="139396" y="17014"/>
                </a:lnTo>
                <a:lnTo>
                  <a:pt x="139396" y="23154"/>
                </a:lnTo>
                <a:lnTo>
                  <a:pt x="134076" y="13975"/>
                </a:lnTo>
                <a:close/>
                <a:moveTo>
                  <a:pt x="145718" y="13975"/>
                </a:moveTo>
                <a:lnTo>
                  <a:pt x="151037" y="17014"/>
                </a:lnTo>
                <a:lnTo>
                  <a:pt x="151037" y="23154"/>
                </a:lnTo>
                <a:lnTo>
                  <a:pt x="145718" y="13975"/>
                </a:lnTo>
                <a:close/>
                <a:moveTo>
                  <a:pt x="157329" y="13975"/>
                </a:moveTo>
                <a:lnTo>
                  <a:pt x="162648" y="17014"/>
                </a:lnTo>
                <a:lnTo>
                  <a:pt x="162648" y="23154"/>
                </a:lnTo>
                <a:lnTo>
                  <a:pt x="157329" y="13975"/>
                </a:lnTo>
                <a:close/>
                <a:moveTo>
                  <a:pt x="168971" y="13975"/>
                </a:moveTo>
                <a:lnTo>
                  <a:pt x="174290" y="17014"/>
                </a:lnTo>
                <a:lnTo>
                  <a:pt x="174290" y="23154"/>
                </a:lnTo>
                <a:lnTo>
                  <a:pt x="168971" y="13975"/>
                </a:lnTo>
                <a:close/>
                <a:moveTo>
                  <a:pt x="180551" y="13975"/>
                </a:moveTo>
                <a:lnTo>
                  <a:pt x="185871" y="17014"/>
                </a:lnTo>
                <a:lnTo>
                  <a:pt x="185871" y="23154"/>
                </a:lnTo>
                <a:lnTo>
                  <a:pt x="180551" y="13975"/>
                </a:lnTo>
                <a:close/>
                <a:moveTo>
                  <a:pt x="192193" y="13975"/>
                </a:moveTo>
                <a:lnTo>
                  <a:pt x="197512" y="17014"/>
                </a:lnTo>
                <a:lnTo>
                  <a:pt x="197512" y="23154"/>
                </a:lnTo>
                <a:lnTo>
                  <a:pt x="192193" y="13975"/>
                </a:lnTo>
                <a:close/>
                <a:moveTo>
                  <a:pt x="203804" y="13975"/>
                </a:moveTo>
                <a:lnTo>
                  <a:pt x="209123" y="17014"/>
                </a:lnTo>
                <a:lnTo>
                  <a:pt x="209123" y="23154"/>
                </a:lnTo>
                <a:lnTo>
                  <a:pt x="203804" y="13975"/>
                </a:lnTo>
                <a:close/>
                <a:moveTo>
                  <a:pt x="215446" y="13975"/>
                </a:moveTo>
                <a:lnTo>
                  <a:pt x="220765" y="17014"/>
                </a:lnTo>
                <a:lnTo>
                  <a:pt x="220765" y="23154"/>
                </a:lnTo>
                <a:lnTo>
                  <a:pt x="215446" y="13975"/>
                </a:lnTo>
                <a:close/>
                <a:moveTo>
                  <a:pt x="227057" y="13975"/>
                </a:moveTo>
                <a:lnTo>
                  <a:pt x="232376" y="17014"/>
                </a:lnTo>
                <a:lnTo>
                  <a:pt x="232376" y="23154"/>
                </a:lnTo>
                <a:lnTo>
                  <a:pt x="227057" y="13975"/>
                </a:lnTo>
                <a:close/>
                <a:moveTo>
                  <a:pt x="238638" y="13975"/>
                </a:moveTo>
                <a:lnTo>
                  <a:pt x="243957" y="17014"/>
                </a:lnTo>
                <a:lnTo>
                  <a:pt x="243957" y="23154"/>
                </a:lnTo>
                <a:lnTo>
                  <a:pt x="238638" y="13975"/>
                </a:lnTo>
                <a:close/>
                <a:moveTo>
                  <a:pt x="250279" y="13975"/>
                </a:moveTo>
                <a:lnTo>
                  <a:pt x="255598" y="17014"/>
                </a:lnTo>
                <a:lnTo>
                  <a:pt x="255598" y="23154"/>
                </a:lnTo>
                <a:lnTo>
                  <a:pt x="250279" y="13975"/>
                </a:lnTo>
                <a:close/>
                <a:moveTo>
                  <a:pt x="261890" y="13944"/>
                </a:moveTo>
                <a:lnTo>
                  <a:pt x="267210" y="17014"/>
                </a:lnTo>
                <a:lnTo>
                  <a:pt x="267210" y="23154"/>
                </a:lnTo>
                <a:lnTo>
                  <a:pt x="261890" y="13944"/>
                </a:lnTo>
                <a:close/>
                <a:moveTo>
                  <a:pt x="273532" y="13944"/>
                </a:moveTo>
                <a:lnTo>
                  <a:pt x="278851" y="17014"/>
                </a:lnTo>
                <a:lnTo>
                  <a:pt x="278851" y="23154"/>
                </a:lnTo>
                <a:lnTo>
                  <a:pt x="273532" y="13944"/>
                </a:lnTo>
                <a:close/>
                <a:moveTo>
                  <a:pt x="250036" y="14066"/>
                </a:moveTo>
                <a:lnTo>
                  <a:pt x="255355" y="23245"/>
                </a:lnTo>
                <a:lnTo>
                  <a:pt x="252893" y="21847"/>
                </a:lnTo>
                <a:lnTo>
                  <a:pt x="250036" y="20206"/>
                </a:lnTo>
                <a:lnTo>
                  <a:pt x="250036" y="14066"/>
                </a:lnTo>
                <a:close/>
                <a:moveTo>
                  <a:pt x="273289" y="14066"/>
                </a:moveTo>
                <a:lnTo>
                  <a:pt x="278608" y="23245"/>
                </a:lnTo>
                <a:lnTo>
                  <a:pt x="276146" y="21847"/>
                </a:lnTo>
                <a:lnTo>
                  <a:pt x="273289" y="20206"/>
                </a:lnTo>
                <a:lnTo>
                  <a:pt x="273289" y="14066"/>
                </a:lnTo>
                <a:close/>
                <a:moveTo>
                  <a:pt x="17661" y="14036"/>
                </a:moveTo>
                <a:lnTo>
                  <a:pt x="22980" y="23245"/>
                </a:lnTo>
                <a:lnTo>
                  <a:pt x="20518" y="21786"/>
                </a:lnTo>
                <a:lnTo>
                  <a:pt x="17661" y="20206"/>
                </a:lnTo>
                <a:lnTo>
                  <a:pt x="17661" y="14036"/>
                </a:lnTo>
                <a:close/>
                <a:moveTo>
                  <a:pt x="29242" y="14066"/>
                </a:moveTo>
                <a:lnTo>
                  <a:pt x="34591" y="23245"/>
                </a:lnTo>
                <a:lnTo>
                  <a:pt x="32099" y="21847"/>
                </a:lnTo>
                <a:lnTo>
                  <a:pt x="29242" y="20206"/>
                </a:lnTo>
                <a:lnTo>
                  <a:pt x="29242" y="14066"/>
                </a:lnTo>
                <a:close/>
                <a:moveTo>
                  <a:pt x="40883" y="14066"/>
                </a:moveTo>
                <a:lnTo>
                  <a:pt x="46202" y="23245"/>
                </a:lnTo>
                <a:lnTo>
                  <a:pt x="43740" y="21847"/>
                </a:lnTo>
                <a:lnTo>
                  <a:pt x="40883" y="20206"/>
                </a:lnTo>
                <a:lnTo>
                  <a:pt x="40883" y="14066"/>
                </a:lnTo>
                <a:close/>
                <a:moveTo>
                  <a:pt x="52525" y="14066"/>
                </a:moveTo>
                <a:lnTo>
                  <a:pt x="57844" y="23245"/>
                </a:lnTo>
                <a:lnTo>
                  <a:pt x="55351" y="21847"/>
                </a:lnTo>
                <a:lnTo>
                  <a:pt x="52525" y="20206"/>
                </a:lnTo>
                <a:lnTo>
                  <a:pt x="52525" y="14066"/>
                </a:lnTo>
                <a:close/>
                <a:moveTo>
                  <a:pt x="64136" y="14066"/>
                </a:moveTo>
                <a:lnTo>
                  <a:pt x="69455" y="23245"/>
                </a:lnTo>
                <a:lnTo>
                  <a:pt x="66993" y="21847"/>
                </a:lnTo>
                <a:lnTo>
                  <a:pt x="64136" y="20206"/>
                </a:lnTo>
                <a:lnTo>
                  <a:pt x="64136" y="14066"/>
                </a:lnTo>
                <a:close/>
                <a:moveTo>
                  <a:pt x="75777" y="14066"/>
                </a:moveTo>
                <a:lnTo>
                  <a:pt x="81097" y="23245"/>
                </a:lnTo>
                <a:lnTo>
                  <a:pt x="78604" y="21847"/>
                </a:lnTo>
                <a:lnTo>
                  <a:pt x="75777" y="20206"/>
                </a:lnTo>
                <a:lnTo>
                  <a:pt x="75777" y="14066"/>
                </a:lnTo>
                <a:close/>
                <a:moveTo>
                  <a:pt x="87358" y="14066"/>
                </a:moveTo>
                <a:lnTo>
                  <a:pt x="92677" y="23245"/>
                </a:lnTo>
                <a:lnTo>
                  <a:pt x="90215" y="21847"/>
                </a:lnTo>
                <a:lnTo>
                  <a:pt x="87358" y="20206"/>
                </a:lnTo>
                <a:lnTo>
                  <a:pt x="87358" y="14066"/>
                </a:lnTo>
                <a:close/>
                <a:moveTo>
                  <a:pt x="98969" y="14066"/>
                </a:moveTo>
                <a:lnTo>
                  <a:pt x="104289" y="23245"/>
                </a:lnTo>
                <a:lnTo>
                  <a:pt x="101827" y="21847"/>
                </a:lnTo>
                <a:lnTo>
                  <a:pt x="98969" y="20206"/>
                </a:lnTo>
                <a:lnTo>
                  <a:pt x="98969" y="14066"/>
                </a:lnTo>
                <a:close/>
                <a:moveTo>
                  <a:pt x="110611" y="14066"/>
                </a:moveTo>
                <a:lnTo>
                  <a:pt x="115930" y="23245"/>
                </a:lnTo>
                <a:lnTo>
                  <a:pt x="113468" y="21847"/>
                </a:lnTo>
                <a:lnTo>
                  <a:pt x="110611" y="20206"/>
                </a:lnTo>
                <a:lnTo>
                  <a:pt x="110611" y="14066"/>
                </a:lnTo>
                <a:close/>
                <a:moveTo>
                  <a:pt x="122222" y="14066"/>
                </a:moveTo>
                <a:lnTo>
                  <a:pt x="127541" y="23245"/>
                </a:lnTo>
                <a:lnTo>
                  <a:pt x="125079" y="21847"/>
                </a:lnTo>
                <a:lnTo>
                  <a:pt x="122222" y="20206"/>
                </a:lnTo>
                <a:lnTo>
                  <a:pt x="122222" y="14066"/>
                </a:lnTo>
                <a:close/>
                <a:moveTo>
                  <a:pt x="133864" y="14066"/>
                </a:moveTo>
                <a:lnTo>
                  <a:pt x="139183" y="23245"/>
                </a:lnTo>
                <a:lnTo>
                  <a:pt x="136721" y="21847"/>
                </a:lnTo>
                <a:lnTo>
                  <a:pt x="133864" y="20206"/>
                </a:lnTo>
                <a:lnTo>
                  <a:pt x="133864" y="14066"/>
                </a:lnTo>
                <a:close/>
                <a:moveTo>
                  <a:pt x="145475" y="14066"/>
                </a:moveTo>
                <a:lnTo>
                  <a:pt x="150794" y="23245"/>
                </a:lnTo>
                <a:lnTo>
                  <a:pt x="148332" y="21847"/>
                </a:lnTo>
                <a:lnTo>
                  <a:pt x="145475" y="20206"/>
                </a:lnTo>
                <a:lnTo>
                  <a:pt x="145475" y="14066"/>
                </a:lnTo>
                <a:close/>
                <a:moveTo>
                  <a:pt x="157086" y="14066"/>
                </a:moveTo>
                <a:lnTo>
                  <a:pt x="162405" y="23245"/>
                </a:lnTo>
                <a:lnTo>
                  <a:pt x="159913" y="21847"/>
                </a:lnTo>
                <a:lnTo>
                  <a:pt x="157086" y="20206"/>
                </a:lnTo>
                <a:lnTo>
                  <a:pt x="157086" y="14066"/>
                </a:lnTo>
                <a:close/>
                <a:moveTo>
                  <a:pt x="168697" y="14066"/>
                </a:moveTo>
                <a:lnTo>
                  <a:pt x="174016" y="23245"/>
                </a:lnTo>
                <a:lnTo>
                  <a:pt x="171554" y="21847"/>
                </a:lnTo>
                <a:lnTo>
                  <a:pt x="168697" y="20206"/>
                </a:lnTo>
                <a:lnTo>
                  <a:pt x="168697" y="14066"/>
                </a:lnTo>
                <a:close/>
                <a:moveTo>
                  <a:pt x="180339" y="14066"/>
                </a:moveTo>
                <a:lnTo>
                  <a:pt x="185658" y="23245"/>
                </a:lnTo>
                <a:lnTo>
                  <a:pt x="183165" y="21847"/>
                </a:lnTo>
                <a:lnTo>
                  <a:pt x="180339" y="20206"/>
                </a:lnTo>
                <a:lnTo>
                  <a:pt x="180339" y="14066"/>
                </a:lnTo>
                <a:close/>
                <a:moveTo>
                  <a:pt x="191950" y="14066"/>
                </a:moveTo>
                <a:lnTo>
                  <a:pt x="197269" y="23245"/>
                </a:lnTo>
                <a:lnTo>
                  <a:pt x="194807" y="21847"/>
                </a:lnTo>
                <a:lnTo>
                  <a:pt x="191950" y="20206"/>
                </a:lnTo>
                <a:lnTo>
                  <a:pt x="191950" y="14066"/>
                </a:lnTo>
                <a:close/>
                <a:moveTo>
                  <a:pt x="203591" y="14066"/>
                </a:moveTo>
                <a:lnTo>
                  <a:pt x="208911" y="23245"/>
                </a:lnTo>
                <a:lnTo>
                  <a:pt x="206418" y="21847"/>
                </a:lnTo>
                <a:lnTo>
                  <a:pt x="203591" y="20206"/>
                </a:lnTo>
                <a:lnTo>
                  <a:pt x="203591" y="14066"/>
                </a:lnTo>
                <a:close/>
                <a:moveTo>
                  <a:pt x="215202" y="14066"/>
                </a:moveTo>
                <a:lnTo>
                  <a:pt x="220522" y="23245"/>
                </a:lnTo>
                <a:lnTo>
                  <a:pt x="218060" y="21847"/>
                </a:lnTo>
                <a:lnTo>
                  <a:pt x="215202" y="20206"/>
                </a:lnTo>
                <a:lnTo>
                  <a:pt x="215202" y="14066"/>
                </a:lnTo>
                <a:close/>
                <a:moveTo>
                  <a:pt x="226783" y="14066"/>
                </a:moveTo>
                <a:lnTo>
                  <a:pt x="232103" y="23245"/>
                </a:lnTo>
                <a:lnTo>
                  <a:pt x="229640" y="21847"/>
                </a:lnTo>
                <a:lnTo>
                  <a:pt x="226783" y="20206"/>
                </a:lnTo>
                <a:lnTo>
                  <a:pt x="226783" y="14066"/>
                </a:lnTo>
                <a:close/>
                <a:moveTo>
                  <a:pt x="238425" y="14066"/>
                </a:moveTo>
                <a:lnTo>
                  <a:pt x="243744" y="23245"/>
                </a:lnTo>
                <a:lnTo>
                  <a:pt x="241282" y="21847"/>
                </a:lnTo>
                <a:lnTo>
                  <a:pt x="238425" y="20206"/>
                </a:lnTo>
                <a:lnTo>
                  <a:pt x="238425" y="14066"/>
                </a:lnTo>
                <a:close/>
                <a:moveTo>
                  <a:pt x="261678" y="14066"/>
                </a:moveTo>
                <a:lnTo>
                  <a:pt x="266997" y="23245"/>
                </a:lnTo>
                <a:lnTo>
                  <a:pt x="264535" y="21847"/>
                </a:lnTo>
                <a:lnTo>
                  <a:pt x="261678" y="20206"/>
                </a:lnTo>
                <a:lnTo>
                  <a:pt x="261678" y="14066"/>
                </a:lnTo>
                <a:close/>
                <a:moveTo>
                  <a:pt x="29029" y="14096"/>
                </a:moveTo>
                <a:lnTo>
                  <a:pt x="29029" y="20206"/>
                </a:lnTo>
                <a:lnTo>
                  <a:pt x="26172" y="21847"/>
                </a:lnTo>
                <a:lnTo>
                  <a:pt x="23710" y="23276"/>
                </a:lnTo>
                <a:lnTo>
                  <a:pt x="23710" y="23276"/>
                </a:lnTo>
                <a:lnTo>
                  <a:pt x="29029" y="14096"/>
                </a:lnTo>
                <a:close/>
                <a:moveTo>
                  <a:pt x="75504" y="14096"/>
                </a:moveTo>
                <a:lnTo>
                  <a:pt x="75504" y="20206"/>
                </a:lnTo>
                <a:lnTo>
                  <a:pt x="72647" y="21847"/>
                </a:lnTo>
                <a:lnTo>
                  <a:pt x="70185" y="23276"/>
                </a:lnTo>
                <a:lnTo>
                  <a:pt x="75504" y="14096"/>
                </a:lnTo>
                <a:close/>
                <a:moveTo>
                  <a:pt x="110337" y="14096"/>
                </a:moveTo>
                <a:lnTo>
                  <a:pt x="110337" y="20206"/>
                </a:lnTo>
                <a:lnTo>
                  <a:pt x="107480" y="21847"/>
                </a:lnTo>
                <a:lnTo>
                  <a:pt x="105018" y="23276"/>
                </a:lnTo>
                <a:lnTo>
                  <a:pt x="110337" y="14096"/>
                </a:lnTo>
                <a:close/>
                <a:moveTo>
                  <a:pt x="63862" y="14096"/>
                </a:moveTo>
                <a:lnTo>
                  <a:pt x="63862" y="20206"/>
                </a:lnTo>
                <a:lnTo>
                  <a:pt x="61005" y="21847"/>
                </a:lnTo>
                <a:lnTo>
                  <a:pt x="58543" y="23276"/>
                </a:lnTo>
                <a:lnTo>
                  <a:pt x="63862" y="14096"/>
                </a:lnTo>
                <a:close/>
                <a:moveTo>
                  <a:pt x="98757" y="14096"/>
                </a:moveTo>
                <a:lnTo>
                  <a:pt x="98757" y="20206"/>
                </a:lnTo>
                <a:lnTo>
                  <a:pt x="95899" y="21847"/>
                </a:lnTo>
                <a:lnTo>
                  <a:pt x="93437" y="23276"/>
                </a:lnTo>
                <a:lnTo>
                  <a:pt x="98757" y="14096"/>
                </a:lnTo>
                <a:close/>
                <a:moveTo>
                  <a:pt x="145232" y="14096"/>
                </a:moveTo>
                <a:lnTo>
                  <a:pt x="145232" y="20206"/>
                </a:lnTo>
                <a:lnTo>
                  <a:pt x="142374" y="21847"/>
                </a:lnTo>
                <a:lnTo>
                  <a:pt x="139912" y="23276"/>
                </a:lnTo>
                <a:lnTo>
                  <a:pt x="145232" y="14096"/>
                </a:lnTo>
                <a:close/>
                <a:moveTo>
                  <a:pt x="156843" y="14096"/>
                </a:moveTo>
                <a:lnTo>
                  <a:pt x="156843" y="20206"/>
                </a:lnTo>
                <a:lnTo>
                  <a:pt x="153986" y="21847"/>
                </a:lnTo>
                <a:lnTo>
                  <a:pt x="151523" y="23276"/>
                </a:lnTo>
                <a:lnTo>
                  <a:pt x="156843" y="14096"/>
                </a:lnTo>
                <a:close/>
                <a:moveTo>
                  <a:pt x="180065" y="14096"/>
                </a:moveTo>
                <a:lnTo>
                  <a:pt x="180065" y="20206"/>
                </a:lnTo>
                <a:lnTo>
                  <a:pt x="177208" y="21847"/>
                </a:lnTo>
                <a:lnTo>
                  <a:pt x="174746" y="23276"/>
                </a:lnTo>
                <a:lnTo>
                  <a:pt x="180065" y="14096"/>
                </a:lnTo>
                <a:close/>
                <a:moveTo>
                  <a:pt x="191676" y="14096"/>
                </a:moveTo>
                <a:lnTo>
                  <a:pt x="191676" y="20206"/>
                </a:lnTo>
                <a:lnTo>
                  <a:pt x="188849" y="21847"/>
                </a:lnTo>
                <a:lnTo>
                  <a:pt x="186357" y="23276"/>
                </a:lnTo>
                <a:lnTo>
                  <a:pt x="191676" y="14096"/>
                </a:lnTo>
                <a:close/>
                <a:moveTo>
                  <a:pt x="203318" y="14096"/>
                </a:moveTo>
                <a:lnTo>
                  <a:pt x="203318" y="20206"/>
                </a:lnTo>
                <a:lnTo>
                  <a:pt x="200461" y="21847"/>
                </a:lnTo>
                <a:lnTo>
                  <a:pt x="197999" y="23276"/>
                </a:lnTo>
                <a:lnTo>
                  <a:pt x="203318" y="14096"/>
                </a:lnTo>
                <a:close/>
                <a:moveTo>
                  <a:pt x="214929" y="14096"/>
                </a:moveTo>
                <a:lnTo>
                  <a:pt x="214929" y="20206"/>
                </a:lnTo>
                <a:lnTo>
                  <a:pt x="212072" y="21847"/>
                </a:lnTo>
                <a:lnTo>
                  <a:pt x="209610" y="23276"/>
                </a:lnTo>
                <a:lnTo>
                  <a:pt x="214929" y="14096"/>
                </a:lnTo>
                <a:close/>
                <a:moveTo>
                  <a:pt x="226570" y="14096"/>
                </a:moveTo>
                <a:lnTo>
                  <a:pt x="226570" y="20206"/>
                </a:lnTo>
                <a:lnTo>
                  <a:pt x="223713" y="21847"/>
                </a:lnTo>
                <a:lnTo>
                  <a:pt x="221251" y="23276"/>
                </a:lnTo>
                <a:lnTo>
                  <a:pt x="226570" y="14096"/>
                </a:lnTo>
                <a:close/>
                <a:moveTo>
                  <a:pt x="238182" y="14096"/>
                </a:moveTo>
                <a:lnTo>
                  <a:pt x="238182" y="20206"/>
                </a:lnTo>
                <a:lnTo>
                  <a:pt x="235355" y="21847"/>
                </a:lnTo>
                <a:lnTo>
                  <a:pt x="232862" y="23276"/>
                </a:lnTo>
                <a:lnTo>
                  <a:pt x="238182" y="14096"/>
                </a:lnTo>
                <a:close/>
                <a:moveTo>
                  <a:pt x="249793" y="14096"/>
                </a:moveTo>
                <a:lnTo>
                  <a:pt x="249793" y="20206"/>
                </a:lnTo>
                <a:lnTo>
                  <a:pt x="246936" y="21847"/>
                </a:lnTo>
                <a:lnTo>
                  <a:pt x="244474" y="23276"/>
                </a:lnTo>
                <a:lnTo>
                  <a:pt x="249793" y="14096"/>
                </a:lnTo>
                <a:close/>
                <a:moveTo>
                  <a:pt x="273046" y="14096"/>
                </a:moveTo>
                <a:lnTo>
                  <a:pt x="273046" y="20236"/>
                </a:lnTo>
                <a:lnTo>
                  <a:pt x="270188" y="21878"/>
                </a:lnTo>
                <a:lnTo>
                  <a:pt x="267726" y="23276"/>
                </a:lnTo>
                <a:lnTo>
                  <a:pt x="273046" y="14096"/>
                </a:lnTo>
                <a:close/>
                <a:moveTo>
                  <a:pt x="6050" y="14066"/>
                </a:moveTo>
                <a:lnTo>
                  <a:pt x="11369" y="23276"/>
                </a:lnTo>
                <a:lnTo>
                  <a:pt x="8907" y="21847"/>
                </a:lnTo>
                <a:lnTo>
                  <a:pt x="6050" y="20206"/>
                </a:lnTo>
                <a:lnTo>
                  <a:pt x="6050" y="14066"/>
                </a:lnTo>
                <a:close/>
                <a:moveTo>
                  <a:pt x="17418" y="14036"/>
                </a:moveTo>
                <a:lnTo>
                  <a:pt x="17418" y="20206"/>
                </a:lnTo>
                <a:lnTo>
                  <a:pt x="14560" y="21847"/>
                </a:lnTo>
                <a:lnTo>
                  <a:pt x="12098" y="23276"/>
                </a:lnTo>
                <a:lnTo>
                  <a:pt x="17418" y="14036"/>
                </a:lnTo>
                <a:close/>
                <a:moveTo>
                  <a:pt x="40610" y="14096"/>
                </a:moveTo>
                <a:lnTo>
                  <a:pt x="40610" y="20206"/>
                </a:lnTo>
                <a:lnTo>
                  <a:pt x="37783" y="21847"/>
                </a:lnTo>
                <a:lnTo>
                  <a:pt x="35290" y="23276"/>
                </a:lnTo>
                <a:lnTo>
                  <a:pt x="40610" y="14096"/>
                </a:lnTo>
                <a:close/>
                <a:moveTo>
                  <a:pt x="52251" y="14096"/>
                </a:moveTo>
                <a:lnTo>
                  <a:pt x="52251" y="20206"/>
                </a:lnTo>
                <a:lnTo>
                  <a:pt x="49394" y="21847"/>
                </a:lnTo>
                <a:lnTo>
                  <a:pt x="46932" y="23276"/>
                </a:lnTo>
                <a:lnTo>
                  <a:pt x="52251" y="14096"/>
                </a:lnTo>
                <a:close/>
                <a:moveTo>
                  <a:pt x="87115" y="14096"/>
                </a:moveTo>
                <a:lnTo>
                  <a:pt x="87115" y="20206"/>
                </a:lnTo>
                <a:lnTo>
                  <a:pt x="84288" y="21847"/>
                </a:lnTo>
                <a:lnTo>
                  <a:pt x="81796" y="23276"/>
                </a:lnTo>
                <a:lnTo>
                  <a:pt x="87115" y="14096"/>
                </a:lnTo>
                <a:close/>
                <a:moveTo>
                  <a:pt x="121979" y="14096"/>
                </a:moveTo>
                <a:lnTo>
                  <a:pt x="121979" y="20206"/>
                </a:lnTo>
                <a:lnTo>
                  <a:pt x="119122" y="21847"/>
                </a:lnTo>
                <a:lnTo>
                  <a:pt x="116660" y="23276"/>
                </a:lnTo>
                <a:lnTo>
                  <a:pt x="121979" y="14096"/>
                </a:lnTo>
                <a:close/>
                <a:moveTo>
                  <a:pt x="133590" y="14096"/>
                </a:moveTo>
                <a:lnTo>
                  <a:pt x="133590" y="20206"/>
                </a:lnTo>
                <a:lnTo>
                  <a:pt x="130733" y="21847"/>
                </a:lnTo>
                <a:lnTo>
                  <a:pt x="128271" y="23276"/>
                </a:lnTo>
                <a:lnTo>
                  <a:pt x="133590" y="14096"/>
                </a:lnTo>
                <a:close/>
                <a:moveTo>
                  <a:pt x="168484" y="14096"/>
                </a:moveTo>
                <a:lnTo>
                  <a:pt x="168484" y="20206"/>
                </a:lnTo>
                <a:lnTo>
                  <a:pt x="165627" y="21847"/>
                </a:lnTo>
                <a:lnTo>
                  <a:pt x="163165" y="23276"/>
                </a:lnTo>
                <a:lnTo>
                  <a:pt x="168484" y="14096"/>
                </a:lnTo>
                <a:close/>
                <a:moveTo>
                  <a:pt x="261404" y="14096"/>
                </a:moveTo>
                <a:lnTo>
                  <a:pt x="261404" y="20206"/>
                </a:lnTo>
                <a:lnTo>
                  <a:pt x="258547" y="21847"/>
                </a:lnTo>
                <a:lnTo>
                  <a:pt x="256085" y="23276"/>
                </a:lnTo>
                <a:lnTo>
                  <a:pt x="261404" y="14096"/>
                </a:lnTo>
                <a:close/>
                <a:moveTo>
                  <a:pt x="284657" y="14096"/>
                </a:moveTo>
                <a:lnTo>
                  <a:pt x="284657" y="20236"/>
                </a:lnTo>
                <a:lnTo>
                  <a:pt x="279337" y="23276"/>
                </a:lnTo>
                <a:lnTo>
                  <a:pt x="284657" y="14096"/>
                </a:lnTo>
                <a:close/>
                <a:moveTo>
                  <a:pt x="5898" y="20419"/>
                </a:moveTo>
                <a:lnTo>
                  <a:pt x="8755" y="22060"/>
                </a:lnTo>
                <a:lnTo>
                  <a:pt x="11217" y="23519"/>
                </a:lnTo>
                <a:lnTo>
                  <a:pt x="578" y="23519"/>
                </a:lnTo>
                <a:lnTo>
                  <a:pt x="5898" y="20419"/>
                </a:lnTo>
                <a:close/>
                <a:moveTo>
                  <a:pt x="17509" y="20419"/>
                </a:moveTo>
                <a:lnTo>
                  <a:pt x="20366" y="22060"/>
                </a:lnTo>
                <a:lnTo>
                  <a:pt x="22828" y="23519"/>
                </a:lnTo>
                <a:lnTo>
                  <a:pt x="12190" y="23519"/>
                </a:lnTo>
                <a:lnTo>
                  <a:pt x="14682" y="22060"/>
                </a:lnTo>
                <a:lnTo>
                  <a:pt x="17509" y="20419"/>
                </a:lnTo>
                <a:close/>
                <a:moveTo>
                  <a:pt x="29150" y="20419"/>
                </a:moveTo>
                <a:lnTo>
                  <a:pt x="32008" y="22060"/>
                </a:lnTo>
                <a:lnTo>
                  <a:pt x="34470" y="23519"/>
                </a:lnTo>
                <a:lnTo>
                  <a:pt x="23831" y="23519"/>
                </a:lnTo>
                <a:lnTo>
                  <a:pt x="26293" y="22060"/>
                </a:lnTo>
                <a:lnTo>
                  <a:pt x="29150" y="20419"/>
                </a:lnTo>
                <a:close/>
                <a:moveTo>
                  <a:pt x="40762" y="20419"/>
                </a:moveTo>
                <a:lnTo>
                  <a:pt x="43619" y="22060"/>
                </a:lnTo>
                <a:lnTo>
                  <a:pt x="46081" y="23519"/>
                </a:lnTo>
                <a:lnTo>
                  <a:pt x="35442" y="23519"/>
                </a:lnTo>
                <a:lnTo>
                  <a:pt x="37935" y="22060"/>
                </a:lnTo>
                <a:lnTo>
                  <a:pt x="40762" y="20419"/>
                </a:lnTo>
                <a:close/>
                <a:moveTo>
                  <a:pt x="52403" y="20419"/>
                </a:moveTo>
                <a:lnTo>
                  <a:pt x="55260" y="22060"/>
                </a:lnTo>
                <a:lnTo>
                  <a:pt x="57722" y="23519"/>
                </a:lnTo>
                <a:lnTo>
                  <a:pt x="47084" y="23519"/>
                </a:lnTo>
                <a:lnTo>
                  <a:pt x="49546" y="22060"/>
                </a:lnTo>
                <a:lnTo>
                  <a:pt x="52403" y="20419"/>
                </a:lnTo>
                <a:close/>
                <a:moveTo>
                  <a:pt x="64014" y="20419"/>
                </a:moveTo>
                <a:lnTo>
                  <a:pt x="66871" y="22060"/>
                </a:lnTo>
                <a:lnTo>
                  <a:pt x="69334" y="23519"/>
                </a:lnTo>
                <a:lnTo>
                  <a:pt x="58695" y="23519"/>
                </a:lnTo>
                <a:lnTo>
                  <a:pt x="61187" y="22060"/>
                </a:lnTo>
                <a:lnTo>
                  <a:pt x="64014" y="20419"/>
                </a:lnTo>
                <a:close/>
                <a:moveTo>
                  <a:pt x="75625" y="20419"/>
                </a:moveTo>
                <a:lnTo>
                  <a:pt x="78452" y="22060"/>
                </a:lnTo>
                <a:lnTo>
                  <a:pt x="80945" y="23519"/>
                </a:lnTo>
                <a:lnTo>
                  <a:pt x="70306" y="23519"/>
                </a:lnTo>
                <a:lnTo>
                  <a:pt x="72768" y="22060"/>
                </a:lnTo>
                <a:lnTo>
                  <a:pt x="75625" y="20419"/>
                </a:lnTo>
                <a:close/>
                <a:moveTo>
                  <a:pt x="87237" y="20419"/>
                </a:moveTo>
                <a:lnTo>
                  <a:pt x="90094" y="22060"/>
                </a:lnTo>
                <a:lnTo>
                  <a:pt x="92556" y="23519"/>
                </a:lnTo>
                <a:lnTo>
                  <a:pt x="81917" y="23519"/>
                </a:lnTo>
                <a:lnTo>
                  <a:pt x="84379" y="22060"/>
                </a:lnTo>
                <a:lnTo>
                  <a:pt x="87237" y="20419"/>
                </a:lnTo>
                <a:close/>
                <a:moveTo>
                  <a:pt x="98878" y="20419"/>
                </a:moveTo>
                <a:lnTo>
                  <a:pt x="101705" y="22060"/>
                </a:lnTo>
                <a:lnTo>
                  <a:pt x="104197" y="23519"/>
                </a:lnTo>
                <a:lnTo>
                  <a:pt x="93559" y="23519"/>
                </a:lnTo>
                <a:lnTo>
                  <a:pt x="96021" y="22060"/>
                </a:lnTo>
                <a:lnTo>
                  <a:pt x="98878" y="20419"/>
                </a:lnTo>
                <a:close/>
                <a:moveTo>
                  <a:pt x="110489" y="20419"/>
                </a:moveTo>
                <a:lnTo>
                  <a:pt x="113346" y="22060"/>
                </a:lnTo>
                <a:lnTo>
                  <a:pt x="115809" y="23519"/>
                </a:lnTo>
                <a:lnTo>
                  <a:pt x="105170" y="23519"/>
                </a:lnTo>
                <a:lnTo>
                  <a:pt x="107632" y="22060"/>
                </a:lnTo>
                <a:lnTo>
                  <a:pt x="110489" y="20419"/>
                </a:lnTo>
                <a:close/>
                <a:moveTo>
                  <a:pt x="122131" y="20419"/>
                </a:moveTo>
                <a:lnTo>
                  <a:pt x="124958" y="22060"/>
                </a:lnTo>
                <a:lnTo>
                  <a:pt x="127450" y="23519"/>
                </a:lnTo>
                <a:lnTo>
                  <a:pt x="116812" y="23519"/>
                </a:lnTo>
                <a:lnTo>
                  <a:pt x="119274" y="22060"/>
                </a:lnTo>
                <a:lnTo>
                  <a:pt x="122131" y="20419"/>
                </a:lnTo>
                <a:close/>
                <a:moveTo>
                  <a:pt x="133742" y="20419"/>
                </a:moveTo>
                <a:lnTo>
                  <a:pt x="136599" y="22060"/>
                </a:lnTo>
                <a:lnTo>
                  <a:pt x="139061" y="23519"/>
                </a:lnTo>
                <a:lnTo>
                  <a:pt x="128423" y="23519"/>
                </a:lnTo>
                <a:lnTo>
                  <a:pt x="130885" y="22060"/>
                </a:lnTo>
                <a:lnTo>
                  <a:pt x="133742" y="20419"/>
                </a:lnTo>
                <a:close/>
                <a:moveTo>
                  <a:pt x="145323" y="20419"/>
                </a:moveTo>
                <a:lnTo>
                  <a:pt x="148180" y="22060"/>
                </a:lnTo>
                <a:lnTo>
                  <a:pt x="150642" y="23519"/>
                </a:lnTo>
                <a:lnTo>
                  <a:pt x="140004" y="23519"/>
                </a:lnTo>
                <a:lnTo>
                  <a:pt x="142496" y="22060"/>
                </a:lnTo>
                <a:lnTo>
                  <a:pt x="145323" y="20419"/>
                </a:lnTo>
                <a:close/>
                <a:moveTo>
                  <a:pt x="156964" y="20419"/>
                </a:moveTo>
                <a:lnTo>
                  <a:pt x="159822" y="22060"/>
                </a:lnTo>
                <a:lnTo>
                  <a:pt x="162284" y="23519"/>
                </a:lnTo>
                <a:lnTo>
                  <a:pt x="151645" y="23519"/>
                </a:lnTo>
                <a:lnTo>
                  <a:pt x="154107" y="22060"/>
                </a:lnTo>
                <a:lnTo>
                  <a:pt x="156964" y="20419"/>
                </a:lnTo>
                <a:close/>
                <a:moveTo>
                  <a:pt x="168575" y="20419"/>
                </a:moveTo>
                <a:lnTo>
                  <a:pt x="171433" y="22060"/>
                </a:lnTo>
                <a:lnTo>
                  <a:pt x="173895" y="23519"/>
                </a:lnTo>
                <a:lnTo>
                  <a:pt x="163256" y="23519"/>
                </a:lnTo>
                <a:lnTo>
                  <a:pt x="165749" y="22060"/>
                </a:lnTo>
                <a:lnTo>
                  <a:pt x="168575" y="20419"/>
                </a:lnTo>
                <a:close/>
                <a:moveTo>
                  <a:pt x="180217" y="20419"/>
                </a:moveTo>
                <a:lnTo>
                  <a:pt x="183074" y="22060"/>
                </a:lnTo>
                <a:lnTo>
                  <a:pt x="185536" y="23519"/>
                </a:lnTo>
                <a:lnTo>
                  <a:pt x="174898" y="23519"/>
                </a:lnTo>
                <a:lnTo>
                  <a:pt x="177360" y="22060"/>
                </a:lnTo>
                <a:lnTo>
                  <a:pt x="180217" y="20419"/>
                </a:lnTo>
                <a:close/>
                <a:moveTo>
                  <a:pt x="191828" y="20419"/>
                </a:moveTo>
                <a:lnTo>
                  <a:pt x="194685" y="22060"/>
                </a:lnTo>
                <a:lnTo>
                  <a:pt x="197147" y="23519"/>
                </a:lnTo>
                <a:lnTo>
                  <a:pt x="186509" y="23519"/>
                </a:lnTo>
                <a:lnTo>
                  <a:pt x="189001" y="22060"/>
                </a:lnTo>
                <a:lnTo>
                  <a:pt x="191828" y="20419"/>
                </a:lnTo>
                <a:close/>
                <a:moveTo>
                  <a:pt x="203470" y="20419"/>
                </a:moveTo>
                <a:lnTo>
                  <a:pt x="206327" y="22060"/>
                </a:lnTo>
                <a:lnTo>
                  <a:pt x="208789" y="23519"/>
                </a:lnTo>
                <a:lnTo>
                  <a:pt x="198151" y="23519"/>
                </a:lnTo>
                <a:lnTo>
                  <a:pt x="200613" y="22060"/>
                </a:lnTo>
                <a:lnTo>
                  <a:pt x="203470" y="20419"/>
                </a:lnTo>
                <a:close/>
                <a:moveTo>
                  <a:pt x="215051" y="20419"/>
                </a:moveTo>
                <a:lnTo>
                  <a:pt x="217908" y="22060"/>
                </a:lnTo>
                <a:lnTo>
                  <a:pt x="220370" y="23519"/>
                </a:lnTo>
                <a:lnTo>
                  <a:pt x="209731" y="23519"/>
                </a:lnTo>
                <a:lnTo>
                  <a:pt x="212193" y="22060"/>
                </a:lnTo>
                <a:lnTo>
                  <a:pt x="215051" y="20419"/>
                </a:lnTo>
                <a:close/>
                <a:moveTo>
                  <a:pt x="226692" y="20419"/>
                </a:moveTo>
                <a:lnTo>
                  <a:pt x="229519" y="22060"/>
                </a:lnTo>
                <a:lnTo>
                  <a:pt x="232011" y="23519"/>
                </a:lnTo>
                <a:lnTo>
                  <a:pt x="221373" y="23519"/>
                </a:lnTo>
                <a:lnTo>
                  <a:pt x="223835" y="22060"/>
                </a:lnTo>
                <a:lnTo>
                  <a:pt x="226692" y="20419"/>
                </a:lnTo>
                <a:close/>
                <a:moveTo>
                  <a:pt x="238303" y="20419"/>
                </a:moveTo>
                <a:lnTo>
                  <a:pt x="241160" y="22060"/>
                </a:lnTo>
                <a:lnTo>
                  <a:pt x="243622" y="23519"/>
                </a:lnTo>
                <a:lnTo>
                  <a:pt x="232984" y="23519"/>
                </a:lnTo>
                <a:lnTo>
                  <a:pt x="235446" y="22060"/>
                </a:lnTo>
                <a:lnTo>
                  <a:pt x="238303" y="20419"/>
                </a:lnTo>
                <a:close/>
                <a:moveTo>
                  <a:pt x="249945" y="20419"/>
                </a:moveTo>
                <a:lnTo>
                  <a:pt x="252772" y="22060"/>
                </a:lnTo>
                <a:lnTo>
                  <a:pt x="255264" y="23519"/>
                </a:lnTo>
                <a:lnTo>
                  <a:pt x="244626" y="23519"/>
                </a:lnTo>
                <a:lnTo>
                  <a:pt x="247088" y="22060"/>
                </a:lnTo>
                <a:lnTo>
                  <a:pt x="249945" y="20419"/>
                </a:lnTo>
                <a:close/>
                <a:moveTo>
                  <a:pt x="261556" y="20419"/>
                </a:moveTo>
                <a:lnTo>
                  <a:pt x="264413" y="22060"/>
                </a:lnTo>
                <a:lnTo>
                  <a:pt x="266875" y="23519"/>
                </a:lnTo>
                <a:lnTo>
                  <a:pt x="256237" y="23519"/>
                </a:lnTo>
                <a:lnTo>
                  <a:pt x="258699" y="22060"/>
                </a:lnTo>
                <a:lnTo>
                  <a:pt x="261556" y="20419"/>
                </a:lnTo>
                <a:close/>
                <a:moveTo>
                  <a:pt x="273198" y="20419"/>
                </a:moveTo>
                <a:lnTo>
                  <a:pt x="276024" y="22060"/>
                </a:lnTo>
                <a:lnTo>
                  <a:pt x="278517" y="23519"/>
                </a:lnTo>
                <a:lnTo>
                  <a:pt x="267878" y="23519"/>
                </a:lnTo>
                <a:lnTo>
                  <a:pt x="270340" y="22060"/>
                </a:lnTo>
                <a:lnTo>
                  <a:pt x="273198" y="20419"/>
                </a:lnTo>
                <a:close/>
                <a:moveTo>
                  <a:pt x="11217" y="23793"/>
                </a:moveTo>
                <a:lnTo>
                  <a:pt x="5898" y="26862"/>
                </a:lnTo>
                <a:lnTo>
                  <a:pt x="578" y="23793"/>
                </a:lnTo>
                <a:close/>
                <a:moveTo>
                  <a:pt x="22828" y="23793"/>
                </a:moveTo>
                <a:lnTo>
                  <a:pt x="17509" y="26862"/>
                </a:lnTo>
                <a:lnTo>
                  <a:pt x="12190" y="23793"/>
                </a:lnTo>
                <a:close/>
                <a:moveTo>
                  <a:pt x="34470" y="23793"/>
                </a:moveTo>
                <a:lnTo>
                  <a:pt x="29150" y="26862"/>
                </a:lnTo>
                <a:lnTo>
                  <a:pt x="23831" y="23793"/>
                </a:lnTo>
                <a:close/>
                <a:moveTo>
                  <a:pt x="46081" y="23793"/>
                </a:moveTo>
                <a:lnTo>
                  <a:pt x="40762" y="26862"/>
                </a:lnTo>
                <a:lnTo>
                  <a:pt x="35442" y="23793"/>
                </a:lnTo>
                <a:close/>
                <a:moveTo>
                  <a:pt x="57722" y="23793"/>
                </a:moveTo>
                <a:lnTo>
                  <a:pt x="52403" y="26862"/>
                </a:lnTo>
                <a:lnTo>
                  <a:pt x="47084" y="23793"/>
                </a:lnTo>
                <a:close/>
                <a:moveTo>
                  <a:pt x="69334" y="23793"/>
                </a:moveTo>
                <a:lnTo>
                  <a:pt x="64014" y="26862"/>
                </a:lnTo>
                <a:lnTo>
                  <a:pt x="58695" y="23793"/>
                </a:lnTo>
                <a:close/>
                <a:moveTo>
                  <a:pt x="80945" y="23793"/>
                </a:moveTo>
                <a:lnTo>
                  <a:pt x="75625" y="26862"/>
                </a:lnTo>
                <a:lnTo>
                  <a:pt x="70306" y="23793"/>
                </a:lnTo>
                <a:close/>
                <a:moveTo>
                  <a:pt x="92556" y="23793"/>
                </a:moveTo>
                <a:lnTo>
                  <a:pt x="87237" y="26862"/>
                </a:lnTo>
                <a:lnTo>
                  <a:pt x="81917" y="23793"/>
                </a:lnTo>
                <a:close/>
                <a:moveTo>
                  <a:pt x="104197" y="23793"/>
                </a:moveTo>
                <a:lnTo>
                  <a:pt x="98878" y="26862"/>
                </a:lnTo>
                <a:lnTo>
                  <a:pt x="93559" y="23793"/>
                </a:lnTo>
                <a:close/>
                <a:moveTo>
                  <a:pt x="115809" y="23793"/>
                </a:moveTo>
                <a:lnTo>
                  <a:pt x="110489" y="26862"/>
                </a:lnTo>
                <a:lnTo>
                  <a:pt x="105170" y="23793"/>
                </a:lnTo>
                <a:close/>
                <a:moveTo>
                  <a:pt x="127450" y="23793"/>
                </a:moveTo>
                <a:lnTo>
                  <a:pt x="122131" y="26862"/>
                </a:lnTo>
                <a:lnTo>
                  <a:pt x="116812" y="23793"/>
                </a:lnTo>
                <a:close/>
                <a:moveTo>
                  <a:pt x="139061" y="23793"/>
                </a:moveTo>
                <a:lnTo>
                  <a:pt x="133742" y="26862"/>
                </a:lnTo>
                <a:lnTo>
                  <a:pt x="128423" y="23793"/>
                </a:lnTo>
                <a:close/>
                <a:moveTo>
                  <a:pt x="150642" y="23793"/>
                </a:moveTo>
                <a:lnTo>
                  <a:pt x="145323" y="26862"/>
                </a:lnTo>
                <a:lnTo>
                  <a:pt x="140004" y="23793"/>
                </a:lnTo>
                <a:close/>
                <a:moveTo>
                  <a:pt x="162284" y="23793"/>
                </a:moveTo>
                <a:lnTo>
                  <a:pt x="156964" y="26862"/>
                </a:lnTo>
                <a:lnTo>
                  <a:pt x="151645" y="23793"/>
                </a:lnTo>
                <a:close/>
                <a:moveTo>
                  <a:pt x="173895" y="23793"/>
                </a:moveTo>
                <a:lnTo>
                  <a:pt x="168575" y="26862"/>
                </a:lnTo>
                <a:lnTo>
                  <a:pt x="163256" y="23793"/>
                </a:lnTo>
                <a:close/>
                <a:moveTo>
                  <a:pt x="185536" y="23793"/>
                </a:moveTo>
                <a:lnTo>
                  <a:pt x="180217" y="26862"/>
                </a:lnTo>
                <a:lnTo>
                  <a:pt x="174898" y="23793"/>
                </a:lnTo>
                <a:close/>
                <a:moveTo>
                  <a:pt x="197147" y="23793"/>
                </a:moveTo>
                <a:lnTo>
                  <a:pt x="191828" y="26862"/>
                </a:lnTo>
                <a:lnTo>
                  <a:pt x="186509" y="23793"/>
                </a:lnTo>
                <a:close/>
                <a:moveTo>
                  <a:pt x="208789" y="23793"/>
                </a:moveTo>
                <a:lnTo>
                  <a:pt x="203470" y="26862"/>
                </a:lnTo>
                <a:lnTo>
                  <a:pt x="198151" y="23793"/>
                </a:lnTo>
                <a:close/>
                <a:moveTo>
                  <a:pt x="220370" y="23793"/>
                </a:moveTo>
                <a:lnTo>
                  <a:pt x="215051" y="26862"/>
                </a:lnTo>
                <a:lnTo>
                  <a:pt x="209731" y="23793"/>
                </a:lnTo>
                <a:close/>
                <a:moveTo>
                  <a:pt x="232011" y="23793"/>
                </a:moveTo>
                <a:lnTo>
                  <a:pt x="226692" y="26862"/>
                </a:lnTo>
                <a:lnTo>
                  <a:pt x="221373" y="23793"/>
                </a:lnTo>
                <a:close/>
                <a:moveTo>
                  <a:pt x="243622" y="23793"/>
                </a:moveTo>
                <a:lnTo>
                  <a:pt x="238303" y="26862"/>
                </a:lnTo>
                <a:lnTo>
                  <a:pt x="232984" y="23793"/>
                </a:lnTo>
                <a:close/>
                <a:moveTo>
                  <a:pt x="255264" y="23793"/>
                </a:moveTo>
                <a:lnTo>
                  <a:pt x="249945" y="26862"/>
                </a:lnTo>
                <a:lnTo>
                  <a:pt x="244626" y="23793"/>
                </a:lnTo>
                <a:close/>
                <a:moveTo>
                  <a:pt x="266875" y="23793"/>
                </a:moveTo>
                <a:lnTo>
                  <a:pt x="261556" y="26862"/>
                </a:lnTo>
                <a:lnTo>
                  <a:pt x="256237" y="23793"/>
                </a:lnTo>
                <a:close/>
                <a:moveTo>
                  <a:pt x="278517" y="23793"/>
                </a:moveTo>
                <a:lnTo>
                  <a:pt x="273198" y="26862"/>
                </a:lnTo>
                <a:lnTo>
                  <a:pt x="267878" y="23793"/>
                </a:lnTo>
                <a:close/>
                <a:moveTo>
                  <a:pt x="457" y="24005"/>
                </a:moveTo>
                <a:lnTo>
                  <a:pt x="5776" y="27075"/>
                </a:lnTo>
                <a:lnTo>
                  <a:pt x="5776" y="33215"/>
                </a:lnTo>
                <a:lnTo>
                  <a:pt x="457" y="24005"/>
                </a:lnTo>
                <a:close/>
                <a:moveTo>
                  <a:pt x="11369" y="24005"/>
                </a:moveTo>
                <a:lnTo>
                  <a:pt x="6050" y="33215"/>
                </a:lnTo>
                <a:lnTo>
                  <a:pt x="6050" y="27075"/>
                </a:lnTo>
                <a:lnTo>
                  <a:pt x="11369" y="24005"/>
                </a:lnTo>
                <a:close/>
                <a:moveTo>
                  <a:pt x="12098" y="24005"/>
                </a:moveTo>
                <a:lnTo>
                  <a:pt x="17418" y="27075"/>
                </a:lnTo>
                <a:lnTo>
                  <a:pt x="17418" y="33215"/>
                </a:lnTo>
                <a:lnTo>
                  <a:pt x="12098" y="24005"/>
                </a:lnTo>
                <a:close/>
                <a:moveTo>
                  <a:pt x="22980" y="23975"/>
                </a:moveTo>
                <a:lnTo>
                  <a:pt x="17661" y="33215"/>
                </a:lnTo>
                <a:lnTo>
                  <a:pt x="17661" y="27045"/>
                </a:lnTo>
                <a:lnTo>
                  <a:pt x="22980" y="23975"/>
                </a:lnTo>
                <a:close/>
                <a:moveTo>
                  <a:pt x="23710" y="24005"/>
                </a:moveTo>
                <a:lnTo>
                  <a:pt x="29029" y="27075"/>
                </a:lnTo>
                <a:lnTo>
                  <a:pt x="29029" y="33215"/>
                </a:lnTo>
                <a:lnTo>
                  <a:pt x="23710" y="24005"/>
                </a:lnTo>
                <a:close/>
                <a:moveTo>
                  <a:pt x="34622" y="23975"/>
                </a:moveTo>
                <a:lnTo>
                  <a:pt x="29302" y="33215"/>
                </a:lnTo>
                <a:lnTo>
                  <a:pt x="29302" y="27045"/>
                </a:lnTo>
                <a:lnTo>
                  <a:pt x="34622" y="23975"/>
                </a:lnTo>
                <a:close/>
                <a:moveTo>
                  <a:pt x="35290" y="24005"/>
                </a:moveTo>
                <a:lnTo>
                  <a:pt x="40610" y="27075"/>
                </a:lnTo>
                <a:lnTo>
                  <a:pt x="40610" y="33215"/>
                </a:lnTo>
                <a:lnTo>
                  <a:pt x="35290" y="24005"/>
                </a:lnTo>
                <a:close/>
                <a:moveTo>
                  <a:pt x="46202" y="23975"/>
                </a:moveTo>
                <a:lnTo>
                  <a:pt x="40883" y="33215"/>
                </a:lnTo>
                <a:lnTo>
                  <a:pt x="40883" y="27045"/>
                </a:lnTo>
                <a:lnTo>
                  <a:pt x="46202" y="23975"/>
                </a:lnTo>
                <a:close/>
                <a:moveTo>
                  <a:pt x="46932" y="24005"/>
                </a:moveTo>
                <a:lnTo>
                  <a:pt x="52251" y="27075"/>
                </a:lnTo>
                <a:lnTo>
                  <a:pt x="52251" y="33215"/>
                </a:lnTo>
                <a:lnTo>
                  <a:pt x="46932" y="24005"/>
                </a:lnTo>
                <a:close/>
                <a:moveTo>
                  <a:pt x="57844" y="23975"/>
                </a:moveTo>
                <a:lnTo>
                  <a:pt x="52525" y="33215"/>
                </a:lnTo>
                <a:lnTo>
                  <a:pt x="52525" y="27045"/>
                </a:lnTo>
                <a:lnTo>
                  <a:pt x="57844" y="23975"/>
                </a:lnTo>
                <a:close/>
                <a:moveTo>
                  <a:pt x="58543" y="24005"/>
                </a:moveTo>
                <a:lnTo>
                  <a:pt x="63862" y="27075"/>
                </a:lnTo>
                <a:lnTo>
                  <a:pt x="63862" y="33215"/>
                </a:lnTo>
                <a:lnTo>
                  <a:pt x="58543" y="24005"/>
                </a:lnTo>
                <a:close/>
                <a:moveTo>
                  <a:pt x="69455" y="23975"/>
                </a:moveTo>
                <a:lnTo>
                  <a:pt x="64136" y="33215"/>
                </a:lnTo>
                <a:lnTo>
                  <a:pt x="64136" y="27045"/>
                </a:lnTo>
                <a:lnTo>
                  <a:pt x="69455" y="23975"/>
                </a:lnTo>
                <a:close/>
                <a:moveTo>
                  <a:pt x="70185" y="24005"/>
                </a:moveTo>
                <a:lnTo>
                  <a:pt x="75504" y="27075"/>
                </a:lnTo>
                <a:lnTo>
                  <a:pt x="75504" y="33215"/>
                </a:lnTo>
                <a:lnTo>
                  <a:pt x="70185" y="24005"/>
                </a:lnTo>
                <a:close/>
                <a:moveTo>
                  <a:pt x="81097" y="23975"/>
                </a:moveTo>
                <a:lnTo>
                  <a:pt x="75777" y="33215"/>
                </a:lnTo>
                <a:lnTo>
                  <a:pt x="75777" y="27045"/>
                </a:lnTo>
                <a:lnTo>
                  <a:pt x="81097" y="23975"/>
                </a:lnTo>
                <a:close/>
                <a:moveTo>
                  <a:pt x="81796" y="24005"/>
                </a:moveTo>
                <a:lnTo>
                  <a:pt x="87115" y="27075"/>
                </a:lnTo>
                <a:lnTo>
                  <a:pt x="87115" y="33215"/>
                </a:lnTo>
                <a:lnTo>
                  <a:pt x="81796" y="24005"/>
                </a:lnTo>
                <a:close/>
                <a:moveTo>
                  <a:pt x="92708" y="23975"/>
                </a:moveTo>
                <a:lnTo>
                  <a:pt x="87389" y="33215"/>
                </a:lnTo>
                <a:lnTo>
                  <a:pt x="87389" y="27045"/>
                </a:lnTo>
                <a:lnTo>
                  <a:pt x="92708" y="23975"/>
                </a:lnTo>
                <a:close/>
                <a:moveTo>
                  <a:pt x="93437" y="24005"/>
                </a:moveTo>
                <a:lnTo>
                  <a:pt x="98757" y="27075"/>
                </a:lnTo>
                <a:lnTo>
                  <a:pt x="98757" y="33215"/>
                </a:lnTo>
                <a:lnTo>
                  <a:pt x="93437" y="24005"/>
                </a:lnTo>
                <a:close/>
                <a:moveTo>
                  <a:pt x="104349" y="23975"/>
                </a:moveTo>
                <a:lnTo>
                  <a:pt x="99030" y="33215"/>
                </a:lnTo>
                <a:lnTo>
                  <a:pt x="99030" y="27045"/>
                </a:lnTo>
                <a:lnTo>
                  <a:pt x="104349" y="23975"/>
                </a:lnTo>
                <a:close/>
                <a:moveTo>
                  <a:pt x="105018" y="24005"/>
                </a:moveTo>
                <a:lnTo>
                  <a:pt x="110337" y="27075"/>
                </a:lnTo>
                <a:lnTo>
                  <a:pt x="110337" y="33215"/>
                </a:lnTo>
                <a:lnTo>
                  <a:pt x="105018" y="24005"/>
                </a:lnTo>
                <a:close/>
                <a:moveTo>
                  <a:pt x="115930" y="23975"/>
                </a:moveTo>
                <a:lnTo>
                  <a:pt x="110611" y="33215"/>
                </a:lnTo>
                <a:lnTo>
                  <a:pt x="110611" y="27045"/>
                </a:lnTo>
                <a:lnTo>
                  <a:pt x="115930" y="23975"/>
                </a:lnTo>
                <a:close/>
                <a:moveTo>
                  <a:pt x="116660" y="24005"/>
                </a:moveTo>
                <a:lnTo>
                  <a:pt x="121979" y="27075"/>
                </a:lnTo>
                <a:lnTo>
                  <a:pt x="121979" y="33215"/>
                </a:lnTo>
                <a:lnTo>
                  <a:pt x="116660" y="24005"/>
                </a:lnTo>
                <a:close/>
                <a:moveTo>
                  <a:pt x="127541" y="23975"/>
                </a:moveTo>
                <a:lnTo>
                  <a:pt x="122222" y="33215"/>
                </a:lnTo>
                <a:lnTo>
                  <a:pt x="122222" y="27045"/>
                </a:lnTo>
                <a:lnTo>
                  <a:pt x="127541" y="23975"/>
                </a:lnTo>
                <a:close/>
                <a:moveTo>
                  <a:pt x="128271" y="24005"/>
                </a:moveTo>
                <a:lnTo>
                  <a:pt x="133590" y="27075"/>
                </a:lnTo>
                <a:lnTo>
                  <a:pt x="133590" y="33215"/>
                </a:lnTo>
                <a:lnTo>
                  <a:pt x="128271" y="24005"/>
                </a:lnTo>
                <a:close/>
                <a:moveTo>
                  <a:pt x="139183" y="23975"/>
                </a:moveTo>
                <a:lnTo>
                  <a:pt x="133864" y="33215"/>
                </a:lnTo>
                <a:lnTo>
                  <a:pt x="133864" y="27045"/>
                </a:lnTo>
                <a:lnTo>
                  <a:pt x="139183" y="23975"/>
                </a:lnTo>
                <a:close/>
                <a:moveTo>
                  <a:pt x="139912" y="24005"/>
                </a:moveTo>
                <a:lnTo>
                  <a:pt x="145232" y="27075"/>
                </a:lnTo>
                <a:lnTo>
                  <a:pt x="145232" y="33215"/>
                </a:lnTo>
                <a:lnTo>
                  <a:pt x="139912" y="24005"/>
                </a:lnTo>
                <a:close/>
                <a:moveTo>
                  <a:pt x="150794" y="23975"/>
                </a:moveTo>
                <a:lnTo>
                  <a:pt x="145475" y="33215"/>
                </a:lnTo>
                <a:lnTo>
                  <a:pt x="145475" y="27045"/>
                </a:lnTo>
                <a:lnTo>
                  <a:pt x="150794" y="23975"/>
                </a:lnTo>
                <a:close/>
                <a:moveTo>
                  <a:pt x="151523" y="24005"/>
                </a:moveTo>
                <a:lnTo>
                  <a:pt x="156843" y="27075"/>
                </a:lnTo>
                <a:lnTo>
                  <a:pt x="156843" y="33215"/>
                </a:lnTo>
                <a:lnTo>
                  <a:pt x="151523" y="24005"/>
                </a:lnTo>
                <a:close/>
                <a:moveTo>
                  <a:pt x="162436" y="23975"/>
                </a:moveTo>
                <a:lnTo>
                  <a:pt x="157116" y="33215"/>
                </a:lnTo>
                <a:lnTo>
                  <a:pt x="157116" y="27045"/>
                </a:lnTo>
                <a:lnTo>
                  <a:pt x="162436" y="23975"/>
                </a:lnTo>
                <a:close/>
                <a:moveTo>
                  <a:pt x="163165" y="24005"/>
                </a:moveTo>
                <a:lnTo>
                  <a:pt x="168484" y="27075"/>
                </a:lnTo>
                <a:lnTo>
                  <a:pt x="168484" y="33215"/>
                </a:lnTo>
                <a:lnTo>
                  <a:pt x="163165" y="24005"/>
                </a:lnTo>
                <a:close/>
                <a:moveTo>
                  <a:pt x="174047" y="23975"/>
                </a:moveTo>
                <a:lnTo>
                  <a:pt x="168727" y="33215"/>
                </a:lnTo>
                <a:lnTo>
                  <a:pt x="168727" y="27045"/>
                </a:lnTo>
                <a:lnTo>
                  <a:pt x="174047" y="23975"/>
                </a:lnTo>
                <a:close/>
                <a:moveTo>
                  <a:pt x="174746" y="24005"/>
                </a:moveTo>
                <a:lnTo>
                  <a:pt x="180065" y="27075"/>
                </a:lnTo>
                <a:lnTo>
                  <a:pt x="180065" y="33215"/>
                </a:lnTo>
                <a:lnTo>
                  <a:pt x="174746" y="24005"/>
                </a:lnTo>
                <a:close/>
                <a:moveTo>
                  <a:pt x="185658" y="23975"/>
                </a:moveTo>
                <a:lnTo>
                  <a:pt x="180339" y="33215"/>
                </a:lnTo>
                <a:lnTo>
                  <a:pt x="180339" y="27045"/>
                </a:lnTo>
                <a:lnTo>
                  <a:pt x="185658" y="23975"/>
                </a:lnTo>
                <a:close/>
                <a:moveTo>
                  <a:pt x="186357" y="24005"/>
                </a:moveTo>
                <a:lnTo>
                  <a:pt x="191676" y="27075"/>
                </a:lnTo>
                <a:lnTo>
                  <a:pt x="191676" y="33215"/>
                </a:lnTo>
                <a:lnTo>
                  <a:pt x="186357" y="24005"/>
                </a:lnTo>
                <a:close/>
                <a:moveTo>
                  <a:pt x="197269" y="23975"/>
                </a:moveTo>
                <a:lnTo>
                  <a:pt x="191950" y="33215"/>
                </a:lnTo>
                <a:lnTo>
                  <a:pt x="191950" y="27045"/>
                </a:lnTo>
                <a:lnTo>
                  <a:pt x="197269" y="23975"/>
                </a:lnTo>
                <a:close/>
                <a:moveTo>
                  <a:pt x="197999" y="24005"/>
                </a:moveTo>
                <a:lnTo>
                  <a:pt x="203318" y="27075"/>
                </a:lnTo>
                <a:lnTo>
                  <a:pt x="203318" y="33215"/>
                </a:lnTo>
                <a:lnTo>
                  <a:pt x="197999" y="24005"/>
                </a:lnTo>
                <a:close/>
                <a:moveTo>
                  <a:pt x="208911" y="23975"/>
                </a:moveTo>
                <a:lnTo>
                  <a:pt x="203591" y="33215"/>
                </a:lnTo>
                <a:lnTo>
                  <a:pt x="203591" y="27045"/>
                </a:lnTo>
                <a:lnTo>
                  <a:pt x="208911" y="23975"/>
                </a:lnTo>
                <a:close/>
                <a:moveTo>
                  <a:pt x="209610" y="24005"/>
                </a:moveTo>
                <a:lnTo>
                  <a:pt x="214929" y="27075"/>
                </a:lnTo>
                <a:lnTo>
                  <a:pt x="214929" y="33215"/>
                </a:lnTo>
                <a:lnTo>
                  <a:pt x="209610" y="24005"/>
                </a:lnTo>
                <a:close/>
                <a:moveTo>
                  <a:pt x="220522" y="23975"/>
                </a:moveTo>
                <a:lnTo>
                  <a:pt x="215202" y="33215"/>
                </a:lnTo>
                <a:lnTo>
                  <a:pt x="215202" y="27045"/>
                </a:lnTo>
                <a:lnTo>
                  <a:pt x="220522" y="23975"/>
                </a:lnTo>
                <a:close/>
                <a:moveTo>
                  <a:pt x="221251" y="24005"/>
                </a:moveTo>
                <a:lnTo>
                  <a:pt x="226570" y="27075"/>
                </a:lnTo>
                <a:lnTo>
                  <a:pt x="226570" y="33215"/>
                </a:lnTo>
                <a:lnTo>
                  <a:pt x="221251" y="24005"/>
                </a:lnTo>
                <a:close/>
                <a:moveTo>
                  <a:pt x="232163" y="23975"/>
                </a:moveTo>
                <a:lnTo>
                  <a:pt x="226844" y="33215"/>
                </a:lnTo>
                <a:lnTo>
                  <a:pt x="226844" y="27045"/>
                </a:lnTo>
                <a:lnTo>
                  <a:pt x="232163" y="23975"/>
                </a:lnTo>
                <a:close/>
                <a:moveTo>
                  <a:pt x="232862" y="24005"/>
                </a:moveTo>
                <a:lnTo>
                  <a:pt x="238182" y="27075"/>
                </a:lnTo>
                <a:lnTo>
                  <a:pt x="238182" y="33215"/>
                </a:lnTo>
                <a:lnTo>
                  <a:pt x="232862" y="24005"/>
                </a:lnTo>
                <a:close/>
                <a:moveTo>
                  <a:pt x="243774" y="23975"/>
                </a:moveTo>
                <a:lnTo>
                  <a:pt x="238455" y="33215"/>
                </a:lnTo>
                <a:lnTo>
                  <a:pt x="238455" y="27045"/>
                </a:lnTo>
                <a:lnTo>
                  <a:pt x="243774" y="23975"/>
                </a:lnTo>
                <a:close/>
                <a:moveTo>
                  <a:pt x="244474" y="24005"/>
                </a:moveTo>
                <a:lnTo>
                  <a:pt x="249793" y="27075"/>
                </a:lnTo>
                <a:lnTo>
                  <a:pt x="249793" y="33215"/>
                </a:lnTo>
                <a:lnTo>
                  <a:pt x="244474" y="24005"/>
                </a:lnTo>
                <a:close/>
                <a:moveTo>
                  <a:pt x="255355" y="24005"/>
                </a:moveTo>
                <a:lnTo>
                  <a:pt x="250036" y="33215"/>
                </a:lnTo>
                <a:lnTo>
                  <a:pt x="250036" y="27075"/>
                </a:lnTo>
                <a:lnTo>
                  <a:pt x="255355" y="24005"/>
                </a:lnTo>
                <a:close/>
                <a:moveTo>
                  <a:pt x="256085" y="24005"/>
                </a:moveTo>
                <a:lnTo>
                  <a:pt x="261404" y="27075"/>
                </a:lnTo>
                <a:lnTo>
                  <a:pt x="261404" y="33215"/>
                </a:lnTo>
                <a:lnTo>
                  <a:pt x="256085" y="24005"/>
                </a:lnTo>
                <a:close/>
                <a:moveTo>
                  <a:pt x="266997" y="24005"/>
                </a:moveTo>
                <a:lnTo>
                  <a:pt x="261678" y="33215"/>
                </a:lnTo>
                <a:lnTo>
                  <a:pt x="261678" y="27075"/>
                </a:lnTo>
                <a:lnTo>
                  <a:pt x="266997" y="24005"/>
                </a:lnTo>
                <a:close/>
                <a:moveTo>
                  <a:pt x="267726" y="24005"/>
                </a:moveTo>
                <a:lnTo>
                  <a:pt x="273046" y="27075"/>
                </a:lnTo>
                <a:lnTo>
                  <a:pt x="273046" y="33215"/>
                </a:lnTo>
                <a:lnTo>
                  <a:pt x="267726" y="24005"/>
                </a:lnTo>
                <a:close/>
                <a:moveTo>
                  <a:pt x="278608" y="24005"/>
                </a:moveTo>
                <a:lnTo>
                  <a:pt x="273289" y="33215"/>
                </a:lnTo>
                <a:lnTo>
                  <a:pt x="273289" y="27075"/>
                </a:lnTo>
                <a:lnTo>
                  <a:pt x="278608" y="24005"/>
                </a:lnTo>
                <a:close/>
                <a:moveTo>
                  <a:pt x="35108" y="24127"/>
                </a:moveTo>
                <a:lnTo>
                  <a:pt x="40427" y="33306"/>
                </a:lnTo>
                <a:lnTo>
                  <a:pt x="40427" y="33306"/>
                </a:lnTo>
                <a:lnTo>
                  <a:pt x="35108" y="30267"/>
                </a:lnTo>
                <a:lnTo>
                  <a:pt x="35108" y="24127"/>
                </a:lnTo>
                <a:close/>
                <a:moveTo>
                  <a:pt x="58330" y="24127"/>
                </a:moveTo>
                <a:lnTo>
                  <a:pt x="63650" y="33306"/>
                </a:lnTo>
                <a:lnTo>
                  <a:pt x="58330" y="30267"/>
                </a:lnTo>
                <a:lnTo>
                  <a:pt x="58330" y="24127"/>
                </a:lnTo>
                <a:close/>
                <a:moveTo>
                  <a:pt x="69941" y="24127"/>
                </a:moveTo>
                <a:lnTo>
                  <a:pt x="75261" y="33306"/>
                </a:lnTo>
                <a:lnTo>
                  <a:pt x="69941" y="30267"/>
                </a:lnTo>
                <a:lnTo>
                  <a:pt x="69941" y="24127"/>
                </a:lnTo>
                <a:close/>
                <a:moveTo>
                  <a:pt x="81583" y="24127"/>
                </a:moveTo>
                <a:lnTo>
                  <a:pt x="86902" y="33306"/>
                </a:lnTo>
                <a:lnTo>
                  <a:pt x="81583" y="30267"/>
                </a:lnTo>
                <a:lnTo>
                  <a:pt x="81583" y="24127"/>
                </a:lnTo>
                <a:close/>
                <a:moveTo>
                  <a:pt x="104836" y="24127"/>
                </a:moveTo>
                <a:lnTo>
                  <a:pt x="110155" y="33306"/>
                </a:lnTo>
                <a:lnTo>
                  <a:pt x="104836" y="30267"/>
                </a:lnTo>
                <a:lnTo>
                  <a:pt x="104836" y="24127"/>
                </a:lnTo>
                <a:close/>
                <a:moveTo>
                  <a:pt x="116416" y="24127"/>
                </a:moveTo>
                <a:lnTo>
                  <a:pt x="121736" y="33306"/>
                </a:lnTo>
                <a:lnTo>
                  <a:pt x="116416" y="30267"/>
                </a:lnTo>
                <a:lnTo>
                  <a:pt x="116416" y="24127"/>
                </a:lnTo>
                <a:close/>
                <a:moveTo>
                  <a:pt x="128058" y="24127"/>
                </a:moveTo>
                <a:lnTo>
                  <a:pt x="133377" y="33306"/>
                </a:lnTo>
                <a:lnTo>
                  <a:pt x="128058" y="30267"/>
                </a:lnTo>
                <a:lnTo>
                  <a:pt x="128058" y="24127"/>
                </a:lnTo>
                <a:close/>
                <a:moveTo>
                  <a:pt x="139669" y="24127"/>
                </a:moveTo>
                <a:lnTo>
                  <a:pt x="144988" y="33306"/>
                </a:lnTo>
                <a:lnTo>
                  <a:pt x="139669" y="30267"/>
                </a:lnTo>
                <a:lnTo>
                  <a:pt x="139669" y="24127"/>
                </a:lnTo>
                <a:close/>
                <a:moveTo>
                  <a:pt x="151311" y="24127"/>
                </a:moveTo>
                <a:lnTo>
                  <a:pt x="156630" y="33306"/>
                </a:lnTo>
                <a:lnTo>
                  <a:pt x="151311" y="30267"/>
                </a:lnTo>
                <a:lnTo>
                  <a:pt x="151311" y="24127"/>
                </a:lnTo>
                <a:close/>
                <a:moveTo>
                  <a:pt x="162922" y="24127"/>
                </a:moveTo>
                <a:lnTo>
                  <a:pt x="168241" y="33306"/>
                </a:lnTo>
                <a:lnTo>
                  <a:pt x="162922" y="30267"/>
                </a:lnTo>
                <a:lnTo>
                  <a:pt x="162922" y="24127"/>
                </a:lnTo>
                <a:close/>
                <a:moveTo>
                  <a:pt x="174503" y="24127"/>
                </a:moveTo>
                <a:lnTo>
                  <a:pt x="179822" y="33306"/>
                </a:lnTo>
                <a:lnTo>
                  <a:pt x="174503" y="30267"/>
                </a:lnTo>
                <a:lnTo>
                  <a:pt x="174503" y="24127"/>
                </a:lnTo>
                <a:close/>
                <a:moveTo>
                  <a:pt x="186144" y="24127"/>
                </a:moveTo>
                <a:lnTo>
                  <a:pt x="191463" y="33306"/>
                </a:lnTo>
                <a:lnTo>
                  <a:pt x="186144" y="30267"/>
                </a:lnTo>
                <a:lnTo>
                  <a:pt x="186144" y="24127"/>
                </a:lnTo>
                <a:close/>
                <a:moveTo>
                  <a:pt x="197755" y="24127"/>
                </a:moveTo>
                <a:lnTo>
                  <a:pt x="203075" y="33306"/>
                </a:lnTo>
                <a:lnTo>
                  <a:pt x="197755" y="30267"/>
                </a:lnTo>
                <a:lnTo>
                  <a:pt x="197755" y="24127"/>
                </a:lnTo>
                <a:close/>
                <a:moveTo>
                  <a:pt x="209397" y="24127"/>
                </a:moveTo>
                <a:lnTo>
                  <a:pt x="214716" y="33306"/>
                </a:lnTo>
                <a:lnTo>
                  <a:pt x="209397" y="30267"/>
                </a:lnTo>
                <a:lnTo>
                  <a:pt x="209397" y="24127"/>
                </a:lnTo>
                <a:close/>
                <a:moveTo>
                  <a:pt x="221008" y="24127"/>
                </a:moveTo>
                <a:lnTo>
                  <a:pt x="226327" y="33306"/>
                </a:lnTo>
                <a:lnTo>
                  <a:pt x="221008" y="30267"/>
                </a:lnTo>
                <a:lnTo>
                  <a:pt x="221008" y="24127"/>
                </a:lnTo>
                <a:close/>
                <a:moveTo>
                  <a:pt x="232650" y="24127"/>
                </a:moveTo>
                <a:lnTo>
                  <a:pt x="237969" y="33306"/>
                </a:lnTo>
                <a:lnTo>
                  <a:pt x="232650" y="30267"/>
                </a:lnTo>
                <a:lnTo>
                  <a:pt x="232650" y="24127"/>
                </a:lnTo>
                <a:close/>
                <a:moveTo>
                  <a:pt x="244230" y="24127"/>
                </a:moveTo>
                <a:lnTo>
                  <a:pt x="249550" y="33306"/>
                </a:lnTo>
                <a:lnTo>
                  <a:pt x="244230" y="30267"/>
                </a:lnTo>
                <a:lnTo>
                  <a:pt x="244230" y="24127"/>
                </a:lnTo>
                <a:close/>
                <a:moveTo>
                  <a:pt x="244" y="24127"/>
                </a:moveTo>
                <a:lnTo>
                  <a:pt x="5563" y="33306"/>
                </a:lnTo>
                <a:lnTo>
                  <a:pt x="214" y="30236"/>
                </a:lnTo>
                <a:lnTo>
                  <a:pt x="214" y="24127"/>
                </a:lnTo>
                <a:close/>
                <a:moveTo>
                  <a:pt x="46689" y="24127"/>
                </a:moveTo>
                <a:lnTo>
                  <a:pt x="52008" y="33306"/>
                </a:lnTo>
                <a:lnTo>
                  <a:pt x="46689" y="30267"/>
                </a:lnTo>
                <a:lnTo>
                  <a:pt x="46689" y="24127"/>
                </a:lnTo>
                <a:close/>
                <a:moveTo>
                  <a:pt x="93194" y="24127"/>
                </a:moveTo>
                <a:lnTo>
                  <a:pt x="98513" y="33306"/>
                </a:lnTo>
                <a:lnTo>
                  <a:pt x="93194" y="30267"/>
                </a:lnTo>
                <a:lnTo>
                  <a:pt x="93194" y="24127"/>
                </a:lnTo>
                <a:close/>
                <a:moveTo>
                  <a:pt x="255872" y="24127"/>
                </a:moveTo>
                <a:lnTo>
                  <a:pt x="261191" y="33306"/>
                </a:lnTo>
                <a:lnTo>
                  <a:pt x="255872" y="30267"/>
                </a:lnTo>
                <a:lnTo>
                  <a:pt x="255872" y="24127"/>
                </a:lnTo>
                <a:close/>
                <a:moveTo>
                  <a:pt x="267483" y="24127"/>
                </a:moveTo>
                <a:lnTo>
                  <a:pt x="272802" y="33306"/>
                </a:lnTo>
                <a:lnTo>
                  <a:pt x="267483" y="30267"/>
                </a:lnTo>
                <a:lnTo>
                  <a:pt x="267483" y="24127"/>
                </a:lnTo>
                <a:close/>
                <a:moveTo>
                  <a:pt x="34834" y="24157"/>
                </a:moveTo>
                <a:lnTo>
                  <a:pt x="34834" y="30267"/>
                </a:lnTo>
                <a:lnTo>
                  <a:pt x="29515" y="33337"/>
                </a:lnTo>
                <a:lnTo>
                  <a:pt x="29515" y="33337"/>
                </a:lnTo>
                <a:lnTo>
                  <a:pt x="34834" y="24157"/>
                </a:lnTo>
                <a:close/>
                <a:moveTo>
                  <a:pt x="69698" y="24157"/>
                </a:moveTo>
                <a:lnTo>
                  <a:pt x="69698" y="30267"/>
                </a:lnTo>
                <a:lnTo>
                  <a:pt x="64379" y="33337"/>
                </a:lnTo>
                <a:lnTo>
                  <a:pt x="69698" y="24157"/>
                </a:lnTo>
                <a:close/>
                <a:moveTo>
                  <a:pt x="81309" y="24157"/>
                </a:moveTo>
                <a:lnTo>
                  <a:pt x="81309" y="30267"/>
                </a:lnTo>
                <a:lnTo>
                  <a:pt x="75990" y="33337"/>
                </a:lnTo>
                <a:lnTo>
                  <a:pt x="81309" y="24157"/>
                </a:lnTo>
                <a:close/>
                <a:moveTo>
                  <a:pt x="92951" y="24157"/>
                </a:moveTo>
                <a:lnTo>
                  <a:pt x="92951" y="30267"/>
                </a:lnTo>
                <a:lnTo>
                  <a:pt x="87632" y="33337"/>
                </a:lnTo>
                <a:lnTo>
                  <a:pt x="92951" y="24157"/>
                </a:lnTo>
                <a:close/>
                <a:moveTo>
                  <a:pt x="104562" y="24157"/>
                </a:moveTo>
                <a:lnTo>
                  <a:pt x="104562" y="30267"/>
                </a:lnTo>
                <a:lnTo>
                  <a:pt x="99243" y="33337"/>
                </a:lnTo>
                <a:lnTo>
                  <a:pt x="104562" y="24157"/>
                </a:lnTo>
                <a:close/>
                <a:moveTo>
                  <a:pt x="116143" y="24157"/>
                </a:moveTo>
                <a:lnTo>
                  <a:pt x="116143" y="30267"/>
                </a:lnTo>
                <a:lnTo>
                  <a:pt x="110824" y="33337"/>
                </a:lnTo>
                <a:lnTo>
                  <a:pt x="116143" y="24157"/>
                </a:lnTo>
                <a:close/>
                <a:moveTo>
                  <a:pt x="127784" y="24157"/>
                </a:moveTo>
                <a:lnTo>
                  <a:pt x="127784" y="30267"/>
                </a:lnTo>
                <a:lnTo>
                  <a:pt x="122465" y="33337"/>
                </a:lnTo>
                <a:lnTo>
                  <a:pt x="127784" y="24157"/>
                </a:lnTo>
                <a:close/>
                <a:moveTo>
                  <a:pt x="139396" y="24157"/>
                </a:moveTo>
                <a:lnTo>
                  <a:pt x="139396" y="30267"/>
                </a:lnTo>
                <a:lnTo>
                  <a:pt x="134076" y="33337"/>
                </a:lnTo>
                <a:lnTo>
                  <a:pt x="139396" y="24157"/>
                </a:lnTo>
                <a:close/>
                <a:moveTo>
                  <a:pt x="151037" y="24157"/>
                </a:moveTo>
                <a:lnTo>
                  <a:pt x="151037" y="30267"/>
                </a:lnTo>
                <a:lnTo>
                  <a:pt x="145718" y="33337"/>
                </a:lnTo>
                <a:lnTo>
                  <a:pt x="151037" y="24157"/>
                </a:lnTo>
                <a:close/>
                <a:moveTo>
                  <a:pt x="162648" y="24157"/>
                </a:moveTo>
                <a:lnTo>
                  <a:pt x="162648" y="30267"/>
                </a:lnTo>
                <a:lnTo>
                  <a:pt x="157329" y="33337"/>
                </a:lnTo>
                <a:lnTo>
                  <a:pt x="162648" y="24157"/>
                </a:lnTo>
                <a:close/>
                <a:moveTo>
                  <a:pt x="174290" y="24157"/>
                </a:moveTo>
                <a:lnTo>
                  <a:pt x="174290" y="30267"/>
                </a:lnTo>
                <a:lnTo>
                  <a:pt x="168971" y="33337"/>
                </a:lnTo>
                <a:lnTo>
                  <a:pt x="174290" y="24157"/>
                </a:lnTo>
                <a:close/>
                <a:moveTo>
                  <a:pt x="185871" y="24157"/>
                </a:moveTo>
                <a:lnTo>
                  <a:pt x="185871" y="30267"/>
                </a:lnTo>
                <a:lnTo>
                  <a:pt x="180551" y="33337"/>
                </a:lnTo>
                <a:lnTo>
                  <a:pt x="185871" y="24157"/>
                </a:lnTo>
                <a:close/>
                <a:moveTo>
                  <a:pt x="197512" y="24157"/>
                </a:moveTo>
                <a:lnTo>
                  <a:pt x="197512" y="30267"/>
                </a:lnTo>
                <a:lnTo>
                  <a:pt x="192193" y="33337"/>
                </a:lnTo>
                <a:lnTo>
                  <a:pt x="197512" y="24157"/>
                </a:lnTo>
                <a:close/>
                <a:moveTo>
                  <a:pt x="209123" y="24157"/>
                </a:moveTo>
                <a:lnTo>
                  <a:pt x="209123" y="30267"/>
                </a:lnTo>
                <a:lnTo>
                  <a:pt x="203804" y="33337"/>
                </a:lnTo>
                <a:lnTo>
                  <a:pt x="209123" y="24157"/>
                </a:lnTo>
                <a:close/>
                <a:moveTo>
                  <a:pt x="220765" y="24157"/>
                </a:moveTo>
                <a:lnTo>
                  <a:pt x="220765" y="30267"/>
                </a:lnTo>
                <a:lnTo>
                  <a:pt x="215446" y="33337"/>
                </a:lnTo>
                <a:lnTo>
                  <a:pt x="220765" y="24157"/>
                </a:lnTo>
                <a:close/>
                <a:moveTo>
                  <a:pt x="243957" y="24157"/>
                </a:moveTo>
                <a:lnTo>
                  <a:pt x="243957" y="30267"/>
                </a:lnTo>
                <a:lnTo>
                  <a:pt x="238638" y="33337"/>
                </a:lnTo>
                <a:lnTo>
                  <a:pt x="243957" y="24157"/>
                </a:lnTo>
                <a:close/>
                <a:moveTo>
                  <a:pt x="255598" y="24157"/>
                </a:moveTo>
                <a:lnTo>
                  <a:pt x="255598" y="30267"/>
                </a:lnTo>
                <a:lnTo>
                  <a:pt x="250279" y="33337"/>
                </a:lnTo>
                <a:lnTo>
                  <a:pt x="255598" y="24157"/>
                </a:lnTo>
                <a:close/>
                <a:moveTo>
                  <a:pt x="23223" y="24157"/>
                </a:moveTo>
                <a:lnTo>
                  <a:pt x="23223" y="30267"/>
                </a:lnTo>
                <a:lnTo>
                  <a:pt x="17904" y="33337"/>
                </a:lnTo>
                <a:lnTo>
                  <a:pt x="23223" y="24157"/>
                </a:lnTo>
                <a:close/>
                <a:moveTo>
                  <a:pt x="46446" y="24157"/>
                </a:moveTo>
                <a:lnTo>
                  <a:pt x="46446" y="30267"/>
                </a:lnTo>
                <a:lnTo>
                  <a:pt x="41126" y="33337"/>
                </a:lnTo>
                <a:lnTo>
                  <a:pt x="46446" y="24157"/>
                </a:lnTo>
                <a:close/>
                <a:moveTo>
                  <a:pt x="58057" y="24157"/>
                </a:moveTo>
                <a:lnTo>
                  <a:pt x="58057" y="30267"/>
                </a:lnTo>
                <a:lnTo>
                  <a:pt x="52737" y="33337"/>
                </a:lnTo>
                <a:lnTo>
                  <a:pt x="58057" y="24157"/>
                </a:lnTo>
                <a:close/>
                <a:moveTo>
                  <a:pt x="232376" y="24157"/>
                </a:moveTo>
                <a:lnTo>
                  <a:pt x="232376" y="30267"/>
                </a:lnTo>
                <a:lnTo>
                  <a:pt x="227057" y="33337"/>
                </a:lnTo>
                <a:lnTo>
                  <a:pt x="232376" y="24157"/>
                </a:lnTo>
                <a:close/>
                <a:moveTo>
                  <a:pt x="267210" y="24157"/>
                </a:moveTo>
                <a:lnTo>
                  <a:pt x="267210" y="30267"/>
                </a:lnTo>
                <a:lnTo>
                  <a:pt x="261890" y="33337"/>
                </a:lnTo>
                <a:lnTo>
                  <a:pt x="267210" y="24157"/>
                </a:lnTo>
                <a:close/>
                <a:moveTo>
                  <a:pt x="278851" y="24157"/>
                </a:moveTo>
                <a:lnTo>
                  <a:pt x="278851" y="30267"/>
                </a:lnTo>
                <a:lnTo>
                  <a:pt x="273532" y="33337"/>
                </a:lnTo>
                <a:lnTo>
                  <a:pt x="278851" y="24157"/>
                </a:lnTo>
                <a:close/>
                <a:moveTo>
                  <a:pt x="11582" y="24127"/>
                </a:moveTo>
                <a:lnTo>
                  <a:pt x="11582" y="30267"/>
                </a:lnTo>
                <a:lnTo>
                  <a:pt x="6262" y="33367"/>
                </a:lnTo>
                <a:lnTo>
                  <a:pt x="11582" y="24127"/>
                </a:lnTo>
                <a:close/>
                <a:moveTo>
                  <a:pt x="11855" y="24127"/>
                </a:moveTo>
                <a:lnTo>
                  <a:pt x="17174" y="33367"/>
                </a:lnTo>
                <a:lnTo>
                  <a:pt x="11855" y="30267"/>
                </a:lnTo>
                <a:lnTo>
                  <a:pt x="11855" y="24127"/>
                </a:lnTo>
                <a:close/>
                <a:moveTo>
                  <a:pt x="23497" y="24127"/>
                </a:moveTo>
                <a:lnTo>
                  <a:pt x="28816" y="33367"/>
                </a:lnTo>
                <a:lnTo>
                  <a:pt x="23497" y="30267"/>
                </a:lnTo>
                <a:lnTo>
                  <a:pt x="23497" y="24127"/>
                </a:lnTo>
                <a:close/>
                <a:moveTo>
                  <a:pt x="11703" y="30510"/>
                </a:moveTo>
                <a:lnTo>
                  <a:pt x="17023" y="33580"/>
                </a:lnTo>
                <a:lnTo>
                  <a:pt x="6384" y="33580"/>
                </a:lnTo>
                <a:lnTo>
                  <a:pt x="11703" y="30510"/>
                </a:lnTo>
                <a:close/>
                <a:moveTo>
                  <a:pt x="23345" y="30510"/>
                </a:moveTo>
                <a:lnTo>
                  <a:pt x="28664" y="33580"/>
                </a:lnTo>
                <a:lnTo>
                  <a:pt x="18026" y="33580"/>
                </a:lnTo>
                <a:lnTo>
                  <a:pt x="23345" y="30510"/>
                </a:lnTo>
                <a:close/>
                <a:moveTo>
                  <a:pt x="34956" y="30510"/>
                </a:moveTo>
                <a:lnTo>
                  <a:pt x="40275" y="33580"/>
                </a:lnTo>
                <a:lnTo>
                  <a:pt x="29637" y="33580"/>
                </a:lnTo>
                <a:lnTo>
                  <a:pt x="34956" y="30510"/>
                </a:lnTo>
                <a:close/>
                <a:moveTo>
                  <a:pt x="46598" y="30510"/>
                </a:moveTo>
                <a:lnTo>
                  <a:pt x="51886" y="33580"/>
                </a:lnTo>
                <a:lnTo>
                  <a:pt x="41278" y="33580"/>
                </a:lnTo>
                <a:lnTo>
                  <a:pt x="46598" y="30510"/>
                </a:lnTo>
                <a:close/>
                <a:moveTo>
                  <a:pt x="58209" y="30510"/>
                </a:moveTo>
                <a:lnTo>
                  <a:pt x="63528" y="33580"/>
                </a:lnTo>
                <a:lnTo>
                  <a:pt x="52889" y="33580"/>
                </a:lnTo>
                <a:lnTo>
                  <a:pt x="58209" y="30510"/>
                </a:lnTo>
                <a:close/>
                <a:moveTo>
                  <a:pt x="69850" y="30510"/>
                </a:moveTo>
                <a:lnTo>
                  <a:pt x="75169" y="33580"/>
                </a:lnTo>
                <a:lnTo>
                  <a:pt x="64531" y="33580"/>
                </a:lnTo>
                <a:lnTo>
                  <a:pt x="69850" y="30510"/>
                </a:lnTo>
                <a:close/>
                <a:moveTo>
                  <a:pt x="81431" y="30510"/>
                </a:moveTo>
                <a:lnTo>
                  <a:pt x="86750" y="33580"/>
                </a:lnTo>
                <a:lnTo>
                  <a:pt x="76112" y="33580"/>
                </a:lnTo>
                <a:lnTo>
                  <a:pt x="81431" y="30510"/>
                </a:lnTo>
                <a:close/>
                <a:moveTo>
                  <a:pt x="93042" y="30510"/>
                </a:moveTo>
                <a:lnTo>
                  <a:pt x="98361" y="33580"/>
                </a:lnTo>
                <a:lnTo>
                  <a:pt x="87723" y="33580"/>
                </a:lnTo>
                <a:lnTo>
                  <a:pt x="93042" y="30510"/>
                </a:lnTo>
                <a:close/>
                <a:moveTo>
                  <a:pt x="104684" y="30510"/>
                </a:moveTo>
                <a:lnTo>
                  <a:pt x="110003" y="33580"/>
                </a:lnTo>
                <a:lnTo>
                  <a:pt x="99364" y="33580"/>
                </a:lnTo>
                <a:lnTo>
                  <a:pt x="104684" y="30510"/>
                </a:lnTo>
                <a:close/>
                <a:moveTo>
                  <a:pt x="116295" y="30510"/>
                </a:moveTo>
                <a:lnTo>
                  <a:pt x="121614" y="33580"/>
                </a:lnTo>
                <a:lnTo>
                  <a:pt x="110976" y="33580"/>
                </a:lnTo>
                <a:lnTo>
                  <a:pt x="116295" y="30510"/>
                </a:lnTo>
                <a:close/>
                <a:moveTo>
                  <a:pt x="127936" y="30510"/>
                </a:moveTo>
                <a:lnTo>
                  <a:pt x="133256" y="33580"/>
                </a:lnTo>
                <a:lnTo>
                  <a:pt x="122617" y="33580"/>
                </a:lnTo>
                <a:lnTo>
                  <a:pt x="127936" y="30510"/>
                </a:lnTo>
                <a:close/>
                <a:moveTo>
                  <a:pt x="139548" y="30510"/>
                </a:moveTo>
                <a:lnTo>
                  <a:pt x="144867" y="33580"/>
                </a:lnTo>
                <a:lnTo>
                  <a:pt x="134228" y="33580"/>
                </a:lnTo>
                <a:lnTo>
                  <a:pt x="139548" y="30510"/>
                </a:lnTo>
                <a:close/>
                <a:moveTo>
                  <a:pt x="151159" y="30510"/>
                </a:moveTo>
                <a:lnTo>
                  <a:pt x="156478" y="33580"/>
                </a:lnTo>
                <a:lnTo>
                  <a:pt x="145840" y="33580"/>
                </a:lnTo>
                <a:lnTo>
                  <a:pt x="151159" y="30510"/>
                </a:lnTo>
                <a:close/>
                <a:moveTo>
                  <a:pt x="162770" y="30510"/>
                </a:moveTo>
                <a:lnTo>
                  <a:pt x="168089" y="33580"/>
                </a:lnTo>
                <a:lnTo>
                  <a:pt x="157451" y="33580"/>
                </a:lnTo>
                <a:lnTo>
                  <a:pt x="162770" y="30510"/>
                </a:lnTo>
                <a:close/>
                <a:moveTo>
                  <a:pt x="174411" y="30510"/>
                </a:moveTo>
                <a:lnTo>
                  <a:pt x="179731" y="33580"/>
                </a:lnTo>
                <a:lnTo>
                  <a:pt x="169092" y="33580"/>
                </a:lnTo>
                <a:lnTo>
                  <a:pt x="174411" y="30510"/>
                </a:lnTo>
                <a:close/>
                <a:moveTo>
                  <a:pt x="186023" y="30510"/>
                </a:moveTo>
                <a:lnTo>
                  <a:pt x="191342" y="33580"/>
                </a:lnTo>
                <a:lnTo>
                  <a:pt x="180703" y="33580"/>
                </a:lnTo>
                <a:lnTo>
                  <a:pt x="186023" y="30510"/>
                </a:lnTo>
                <a:close/>
                <a:moveTo>
                  <a:pt x="197634" y="30510"/>
                </a:moveTo>
                <a:lnTo>
                  <a:pt x="202953" y="33580"/>
                </a:lnTo>
                <a:lnTo>
                  <a:pt x="192345" y="33580"/>
                </a:lnTo>
                <a:lnTo>
                  <a:pt x="197634" y="30510"/>
                </a:lnTo>
                <a:close/>
                <a:moveTo>
                  <a:pt x="209275" y="30510"/>
                </a:moveTo>
                <a:lnTo>
                  <a:pt x="214595" y="33580"/>
                </a:lnTo>
                <a:lnTo>
                  <a:pt x="203956" y="33580"/>
                </a:lnTo>
                <a:lnTo>
                  <a:pt x="209275" y="30510"/>
                </a:lnTo>
                <a:close/>
                <a:moveTo>
                  <a:pt x="220856" y="30510"/>
                </a:moveTo>
                <a:lnTo>
                  <a:pt x="226175" y="33580"/>
                </a:lnTo>
                <a:lnTo>
                  <a:pt x="215537" y="33580"/>
                </a:lnTo>
                <a:lnTo>
                  <a:pt x="220856" y="30510"/>
                </a:lnTo>
                <a:close/>
                <a:moveTo>
                  <a:pt x="232498" y="30510"/>
                </a:moveTo>
                <a:lnTo>
                  <a:pt x="237817" y="33580"/>
                </a:lnTo>
                <a:lnTo>
                  <a:pt x="227178" y="33580"/>
                </a:lnTo>
                <a:lnTo>
                  <a:pt x="232498" y="30510"/>
                </a:lnTo>
                <a:close/>
                <a:moveTo>
                  <a:pt x="244109" y="30510"/>
                </a:moveTo>
                <a:lnTo>
                  <a:pt x="249428" y="33580"/>
                </a:lnTo>
                <a:lnTo>
                  <a:pt x="238790" y="33580"/>
                </a:lnTo>
                <a:lnTo>
                  <a:pt x="244109" y="30510"/>
                </a:lnTo>
                <a:close/>
                <a:moveTo>
                  <a:pt x="255750" y="30510"/>
                </a:moveTo>
                <a:lnTo>
                  <a:pt x="261070" y="33580"/>
                </a:lnTo>
                <a:lnTo>
                  <a:pt x="250431" y="33580"/>
                </a:lnTo>
                <a:lnTo>
                  <a:pt x="255750" y="30510"/>
                </a:lnTo>
                <a:close/>
                <a:moveTo>
                  <a:pt x="267362" y="30510"/>
                </a:moveTo>
                <a:lnTo>
                  <a:pt x="272681" y="33580"/>
                </a:lnTo>
                <a:lnTo>
                  <a:pt x="262042" y="33580"/>
                </a:lnTo>
                <a:lnTo>
                  <a:pt x="267362" y="30510"/>
                </a:lnTo>
                <a:close/>
                <a:moveTo>
                  <a:pt x="279003" y="30510"/>
                </a:moveTo>
                <a:lnTo>
                  <a:pt x="284322" y="33580"/>
                </a:lnTo>
                <a:lnTo>
                  <a:pt x="273684" y="33580"/>
                </a:lnTo>
                <a:lnTo>
                  <a:pt x="279003" y="30510"/>
                </a:lnTo>
                <a:close/>
                <a:moveTo>
                  <a:pt x="51886" y="33793"/>
                </a:moveTo>
                <a:lnTo>
                  <a:pt x="46598" y="36893"/>
                </a:lnTo>
                <a:lnTo>
                  <a:pt x="41278" y="33793"/>
                </a:lnTo>
                <a:close/>
                <a:moveTo>
                  <a:pt x="63528" y="33793"/>
                </a:moveTo>
                <a:lnTo>
                  <a:pt x="58209" y="36893"/>
                </a:lnTo>
                <a:lnTo>
                  <a:pt x="52889" y="33793"/>
                </a:lnTo>
                <a:close/>
                <a:moveTo>
                  <a:pt x="75169" y="33793"/>
                </a:moveTo>
                <a:lnTo>
                  <a:pt x="69850" y="36893"/>
                </a:lnTo>
                <a:lnTo>
                  <a:pt x="64531" y="33793"/>
                </a:lnTo>
                <a:close/>
                <a:moveTo>
                  <a:pt x="86750" y="33793"/>
                </a:moveTo>
                <a:lnTo>
                  <a:pt x="81431" y="36893"/>
                </a:lnTo>
                <a:lnTo>
                  <a:pt x="76112" y="33793"/>
                </a:lnTo>
                <a:close/>
                <a:moveTo>
                  <a:pt x="98361" y="33793"/>
                </a:moveTo>
                <a:lnTo>
                  <a:pt x="93042" y="36893"/>
                </a:lnTo>
                <a:lnTo>
                  <a:pt x="87723" y="33793"/>
                </a:lnTo>
                <a:close/>
                <a:moveTo>
                  <a:pt x="110003" y="33793"/>
                </a:moveTo>
                <a:lnTo>
                  <a:pt x="104684" y="36893"/>
                </a:lnTo>
                <a:lnTo>
                  <a:pt x="99364" y="33793"/>
                </a:lnTo>
                <a:close/>
                <a:moveTo>
                  <a:pt x="121614" y="33793"/>
                </a:moveTo>
                <a:lnTo>
                  <a:pt x="116295" y="36893"/>
                </a:lnTo>
                <a:lnTo>
                  <a:pt x="110976" y="33793"/>
                </a:lnTo>
                <a:close/>
                <a:moveTo>
                  <a:pt x="133256" y="33793"/>
                </a:moveTo>
                <a:lnTo>
                  <a:pt x="127936" y="36893"/>
                </a:lnTo>
                <a:lnTo>
                  <a:pt x="122617" y="33793"/>
                </a:lnTo>
                <a:close/>
                <a:moveTo>
                  <a:pt x="144867" y="33793"/>
                </a:moveTo>
                <a:lnTo>
                  <a:pt x="139548" y="36893"/>
                </a:lnTo>
                <a:lnTo>
                  <a:pt x="134228" y="33793"/>
                </a:lnTo>
                <a:close/>
                <a:moveTo>
                  <a:pt x="156478" y="33793"/>
                </a:moveTo>
                <a:lnTo>
                  <a:pt x="151159" y="36893"/>
                </a:lnTo>
                <a:lnTo>
                  <a:pt x="145840" y="33793"/>
                </a:lnTo>
                <a:close/>
                <a:moveTo>
                  <a:pt x="168089" y="33793"/>
                </a:moveTo>
                <a:lnTo>
                  <a:pt x="162770" y="36893"/>
                </a:lnTo>
                <a:lnTo>
                  <a:pt x="157451" y="33793"/>
                </a:lnTo>
                <a:close/>
                <a:moveTo>
                  <a:pt x="179731" y="33793"/>
                </a:moveTo>
                <a:lnTo>
                  <a:pt x="174411" y="36893"/>
                </a:lnTo>
                <a:lnTo>
                  <a:pt x="169092" y="33793"/>
                </a:lnTo>
                <a:close/>
                <a:moveTo>
                  <a:pt x="191342" y="33793"/>
                </a:moveTo>
                <a:lnTo>
                  <a:pt x="186023" y="36893"/>
                </a:lnTo>
                <a:lnTo>
                  <a:pt x="180703" y="33793"/>
                </a:lnTo>
                <a:close/>
                <a:moveTo>
                  <a:pt x="202953" y="33793"/>
                </a:moveTo>
                <a:lnTo>
                  <a:pt x="197634" y="36893"/>
                </a:lnTo>
                <a:lnTo>
                  <a:pt x="192315" y="33793"/>
                </a:lnTo>
                <a:close/>
                <a:moveTo>
                  <a:pt x="214564" y="33793"/>
                </a:moveTo>
                <a:lnTo>
                  <a:pt x="209245" y="36893"/>
                </a:lnTo>
                <a:lnTo>
                  <a:pt x="203926" y="33793"/>
                </a:lnTo>
                <a:close/>
                <a:moveTo>
                  <a:pt x="226175" y="33793"/>
                </a:moveTo>
                <a:lnTo>
                  <a:pt x="220856" y="36893"/>
                </a:lnTo>
                <a:lnTo>
                  <a:pt x="215537" y="33793"/>
                </a:lnTo>
                <a:close/>
                <a:moveTo>
                  <a:pt x="237817" y="33793"/>
                </a:moveTo>
                <a:lnTo>
                  <a:pt x="232498" y="36893"/>
                </a:lnTo>
                <a:lnTo>
                  <a:pt x="227178" y="33793"/>
                </a:lnTo>
                <a:close/>
                <a:moveTo>
                  <a:pt x="249428" y="33793"/>
                </a:moveTo>
                <a:lnTo>
                  <a:pt x="244109" y="36893"/>
                </a:lnTo>
                <a:lnTo>
                  <a:pt x="238790" y="33793"/>
                </a:lnTo>
                <a:close/>
                <a:moveTo>
                  <a:pt x="261070" y="33793"/>
                </a:moveTo>
                <a:lnTo>
                  <a:pt x="255750" y="36893"/>
                </a:lnTo>
                <a:lnTo>
                  <a:pt x="250431" y="33793"/>
                </a:lnTo>
                <a:close/>
                <a:moveTo>
                  <a:pt x="272681" y="33793"/>
                </a:moveTo>
                <a:lnTo>
                  <a:pt x="267362" y="36893"/>
                </a:lnTo>
                <a:lnTo>
                  <a:pt x="262042" y="33793"/>
                </a:lnTo>
                <a:close/>
                <a:moveTo>
                  <a:pt x="284292" y="33793"/>
                </a:moveTo>
                <a:lnTo>
                  <a:pt x="278973" y="36893"/>
                </a:lnTo>
                <a:lnTo>
                  <a:pt x="273653" y="33793"/>
                </a:lnTo>
                <a:close/>
                <a:moveTo>
                  <a:pt x="17023" y="33853"/>
                </a:moveTo>
                <a:lnTo>
                  <a:pt x="11703" y="36923"/>
                </a:lnTo>
                <a:lnTo>
                  <a:pt x="6384" y="33853"/>
                </a:lnTo>
                <a:close/>
                <a:moveTo>
                  <a:pt x="28664" y="33853"/>
                </a:moveTo>
                <a:lnTo>
                  <a:pt x="23345" y="36923"/>
                </a:lnTo>
                <a:lnTo>
                  <a:pt x="18026" y="33853"/>
                </a:lnTo>
                <a:close/>
                <a:moveTo>
                  <a:pt x="40275" y="33853"/>
                </a:moveTo>
                <a:lnTo>
                  <a:pt x="34956" y="36923"/>
                </a:lnTo>
                <a:lnTo>
                  <a:pt x="29637" y="33853"/>
                </a:lnTo>
                <a:close/>
                <a:moveTo>
                  <a:pt x="17174" y="34036"/>
                </a:moveTo>
                <a:lnTo>
                  <a:pt x="11855" y="43246"/>
                </a:lnTo>
                <a:lnTo>
                  <a:pt x="11855" y="37106"/>
                </a:lnTo>
                <a:lnTo>
                  <a:pt x="17174" y="34036"/>
                </a:lnTo>
                <a:close/>
                <a:moveTo>
                  <a:pt x="28816" y="34036"/>
                </a:moveTo>
                <a:lnTo>
                  <a:pt x="23497" y="43246"/>
                </a:lnTo>
                <a:lnTo>
                  <a:pt x="23497" y="37106"/>
                </a:lnTo>
                <a:lnTo>
                  <a:pt x="28816" y="34036"/>
                </a:lnTo>
                <a:close/>
                <a:moveTo>
                  <a:pt x="249550" y="34036"/>
                </a:moveTo>
                <a:lnTo>
                  <a:pt x="244230" y="43246"/>
                </a:lnTo>
                <a:lnTo>
                  <a:pt x="244230" y="37106"/>
                </a:lnTo>
                <a:lnTo>
                  <a:pt x="249550" y="34036"/>
                </a:lnTo>
                <a:close/>
                <a:moveTo>
                  <a:pt x="261191" y="34036"/>
                </a:moveTo>
                <a:lnTo>
                  <a:pt x="255872" y="43246"/>
                </a:lnTo>
                <a:lnTo>
                  <a:pt x="255872" y="37106"/>
                </a:lnTo>
                <a:lnTo>
                  <a:pt x="261191" y="34036"/>
                </a:lnTo>
                <a:close/>
                <a:moveTo>
                  <a:pt x="272802" y="34036"/>
                </a:moveTo>
                <a:lnTo>
                  <a:pt x="267483" y="43246"/>
                </a:lnTo>
                <a:lnTo>
                  <a:pt x="267483" y="37106"/>
                </a:lnTo>
                <a:lnTo>
                  <a:pt x="272802" y="34036"/>
                </a:lnTo>
                <a:close/>
                <a:moveTo>
                  <a:pt x="284444" y="34036"/>
                </a:moveTo>
                <a:lnTo>
                  <a:pt x="279125" y="43246"/>
                </a:lnTo>
                <a:lnTo>
                  <a:pt x="279125" y="37106"/>
                </a:lnTo>
                <a:lnTo>
                  <a:pt x="284444" y="34036"/>
                </a:lnTo>
                <a:close/>
                <a:moveTo>
                  <a:pt x="6262" y="34066"/>
                </a:moveTo>
                <a:lnTo>
                  <a:pt x="11582" y="37106"/>
                </a:lnTo>
                <a:lnTo>
                  <a:pt x="11582" y="43276"/>
                </a:lnTo>
                <a:lnTo>
                  <a:pt x="6262" y="34066"/>
                </a:lnTo>
                <a:close/>
                <a:moveTo>
                  <a:pt x="17904" y="34066"/>
                </a:moveTo>
                <a:lnTo>
                  <a:pt x="23223" y="37106"/>
                </a:lnTo>
                <a:lnTo>
                  <a:pt x="23223" y="43276"/>
                </a:lnTo>
                <a:lnTo>
                  <a:pt x="17904" y="34066"/>
                </a:lnTo>
                <a:close/>
                <a:moveTo>
                  <a:pt x="29515" y="34066"/>
                </a:moveTo>
                <a:lnTo>
                  <a:pt x="34834" y="37106"/>
                </a:lnTo>
                <a:lnTo>
                  <a:pt x="34834" y="43276"/>
                </a:lnTo>
                <a:lnTo>
                  <a:pt x="29515" y="34066"/>
                </a:lnTo>
                <a:close/>
                <a:moveTo>
                  <a:pt x="40427" y="34036"/>
                </a:moveTo>
                <a:lnTo>
                  <a:pt x="35108" y="43276"/>
                </a:lnTo>
                <a:lnTo>
                  <a:pt x="35108" y="37106"/>
                </a:lnTo>
                <a:lnTo>
                  <a:pt x="40427" y="34036"/>
                </a:lnTo>
                <a:close/>
                <a:moveTo>
                  <a:pt x="41126" y="34066"/>
                </a:moveTo>
                <a:lnTo>
                  <a:pt x="46446" y="37106"/>
                </a:lnTo>
                <a:lnTo>
                  <a:pt x="46446" y="43276"/>
                </a:lnTo>
                <a:lnTo>
                  <a:pt x="41126" y="34066"/>
                </a:lnTo>
                <a:close/>
                <a:moveTo>
                  <a:pt x="52008" y="34036"/>
                </a:moveTo>
                <a:lnTo>
                  <a:pt x="46689" y="43276"/>
                </a:lnTo>
                <a:lnTo>
                  <a:pt x="46689" y="37106"/>
                </a:lnTo>
                <a:lnTo>
                  <a:pt x="52008" y="34036"/>
                </a:lnTo>
                <a:close/>
                <a:moveTo>
                  <a:pt x="52737" y="34066"/>
                </a:moveTo>
                <a:lnTo>
                  <a:pt x="58057" y="37106"/>
                </a:lnTo>
                <a:lnTo>
                  <a:pt x="58057" y="43276"/>
                </a:lnTo>
                <a:lnTo>
                  <a:pt x="52737" y="34066"/>
                </a:lnTo>
                <a:close/>
                <a:moveTo>
                  <a:pt x="63650" y="34036"/>
                </a:moveTo>
                <a:lnTo>
                  <a:pt x="58330" y="43276"/>
                </a:lnTo>
                <a:lnTo>
                  <a:pt x="58330" y="37106"/>
                </a:lnTo>
                <a:lnTo>
                  <a:pt x="63650" y="34036"/>
                </a:lnTo>
                <a:close/>
                <a:moveTo>
                  <a:pt x="64379" y="34066"/>
                </a:moveTo>
                <a:lnTo>
                  <a:pt x="69698" y="37106"/>
                </a:lnTo>
                <a:lnTo>
                  <a:pt x="69698" y="43276"/>
                </a:lnTo>
                <a:lnTo>
                  <a:pt x="64379" y="34066"/>
                </a:lnTo>
                <a:close/>
                <a:moveTo>
                  <a:pt x="75261" y="34036"/>
                </a:moveTo>
                <a:lnTo>
                  <a:pt x="69941" y="43276"/>
                </a:lnTo>
                <a:lnTo>
                  <a:pt x="69941" y="37106"/>
                </a:lnTo>
                <a:lnTo>
                  <a:pt x="75261" y="34036"/>
                </a:lnTo>
                <a:close/>
                <a:moveTo>
                  <a:pt x="75990" y="34066"/>
                </a:moveTo>
                <a:lnTo>
                  <a:pt x="81309" y="37106"/>
                </a:lnTo>
                <a:lnTo>
                  <a:pt x="81309" y="43276"/>
                </a:lnTo>
                <a:lnTo>
                  <a:pt x="75990" y="34066"/>
                </a:lnTo>
                <a:close/>
                <a:moveTo>
                  <a:pt x="86902" y="34036"/>
                </a:moveTo>
                <a:lnTo>
                  <a:pt x="81583" y="43276"/>
                </a:lnTo>
                <a:lnTo>
                  <a:pt x="81583" y="37106"/>
                </a:lnTo>
                <a:lnTo>
                  <a:pt x="86902" y="34036"/>
                </a:lnTo>
                <a:close/>
                <a:moveTo>
                  <a:pt x="87632" y="34066"/>
                </a:moveTo>
                <a:lnTo>
                  <a:pt x="92951" y="37106"/>
                </a:lnTo>
                <a:lnTo>
                  <a:pt x="92951" y="43276"/>
                </a:lnTo>
                <a:lnTo>
                  <a:pt x="87632" y="34066"/>
                </a:lnTo>
                <a:close/>
                <a:moveTo>
                  <a:pt x="98513" y="34036"/>
                </a:moveTo>
                <a:lnTo>
                  <a:pt x="93194" y="43276"/>
                </a:lnTo>
                <a:lnTo>
                  <a:pt x="93194" y="37106"/>
                </a:lnTo>
                <a:lnTo>
                  <a:pt x="98513" y="34036"/>
                </a:lnTo>
                <a:close/>
                <a:moveTo>
                  <a:pt x="99243" y="34066"/>
                </a:moveTo>
                <a:lnTo>
                  <a:pt x="104562" y="37106"/>
                </a:lnTo>
                <a:lnTo>
                  <a:pt x="104562" y="43276"/>
                </a:lnTo>
                <a:lnTo>
                  <a:pt x="99243" y="34066"/>
                </a:lnTo>
                <a:close/>
                <a:moveTo>
                  <a:pt x="110155" y="34036"/>
                </a:moveTo>
                <a:lnTo>
                  <a:pt x="104836" y="43276"/>
                </a:lnTo>
                <a:lnTo>
                  <a:pt x="104836" y="37106"/>
                </a:lnTo>
                <a:lnTo>
                  <a:pt x="110155" y="34036"/>
                </a:lnTo>
                <a:close/>
                <a:moveTo>
                  <a:pt x="110824" y="34066"/>
                </a:moveTo>
                <a:lnTo>
                  <a:pt x="116143" y="37106"/>
                </a:lnTo>
                <a:lnTo>
                  <a:pt x="116143" y="43276"/>
                </a:lnTo>
                <a:lnTo>
                  <a:pt x="110824" y="34066"/>
                </a:lnTo>
                <a:close/>
                <a:moveTo>
                  <a:pt x="121736" y="34036"/>
                </a:moveTo>
                <a:lnTo>
                  <a:pt x="116416" y="43276"/>
                </a:lnTo>
                <a:lnTo>
                  <a:pt x="116416" y="37106"/>
                </a:lnTo>
                <a:lnTo>
                  <a:pt x="121736" y="34036"/>
                </a:lnTo>
                <a:close/>
                <a:moveTo>
                  <a:pt x="122465" y="34066"/>
                </a:moveTo>
                <a:lnTo>
                  <a:pt x="127784" y="37106"/>
                </a:lnTo>
                <a:lnTo>
                  <a:pt x="127784" y="43276"/>
                </a:lnTo>
                <a:lnTo>
                  <a:pt x="122465" y="34066"/>
                </a:lnTo>
                <a:close/>
                <a:moveTo>
                  <a:pt x="133377" y="34036"/>
                </a:moveTo>
                <a:lnTo>
                  <a:pt x="128058" y="43276"/>
                </a:lnTo>
                <a:lnTo>
                  <a:pt x="128058" y="37106"/>
                </a:lnTo>
                <a:lnTo>
                  <a:pt x="133377" y="34036"/>
                </a:lnTo>
                <a:close/>
                <a:moveTo>
                  <a:pt x="134076" y="34066"/>
                </a:moveTo>
                <a:lnTo>
                  <a:pt x="139396" y="37106"/>
                </a:lnTo>
                <a:lnTo>
                  <a:pt x="139396" y="43276"/>
                </a:lnTo>
                <a:lnTo>
                  <a:pt x="134076" y="34066"/>
                </a:lnTo>
                <a:close/>
                <a:moveTo>
                  <a:pt x="144988" y="34036"/>
                </a:moveTo>
                <a:lnTo>
                  <a:pt x="139669" y="43276"/>
                </a:lnTo>
                <a:lnTo>
                  <a:pt x="139669" y="37106"/>
                </a:lnTo>
                <a:lnTo>
                  <a:pt x="144988" y="34036"/>
                </a:lnTo>
                <a:close/>
                <a:moveTo>
                  <a:pt x="145718" y="34066"/>
                </a:moveTo>
                <a:lnTo>
                  <a:pt x="151037" y="37106"/>
                </a:lnTo>
                <a:lnTo>
                  <a:pt x="151037" y="43276"/>
                </a:lnTo>
                <a:lnTo>
                  <a:pt x="145718" y="34066"/>
                </a:lnTo>
                <a:close/>
                <a:moveTo>
                  <a:pt x="156630" y="34036"/>
                </a:moveTo>
                <a:lnTo>
                  <a:pt x="151311" y="43276"/>
                </a:lnTo>
                <a:lnTo>
                  <a:pt x="151311" y="37106"/>
                </a:lnTo>
                <a:lnTo>
                  <a:pt x="156630" y="34036"/>
                </a:lnTo>
                <a:close/>
                <a:moveTo>
                  <a:pt x="157329" y="34066"/>
                </a:moveTo>
                <a:lnTo>
                  <a:pt x="162648" y="37106"/>
                </a:lnTo>
                <a:lnTo>
                  <a:pt x="162648" y="43276"/>
                </a:lnTo>
                <a:lnTo>
                  <a:pt x="157329" y="34066"/>
                </a:lnTo>
                <a:close/>
                <a:moveTo>
                  <a:pt x="168241" y="34036"/>
                </a:moveTo>
                <a:lnTo>
                  <a:pt x="162922" y="43276"/>
                </a:lnTo>
                <a:lnTo>
                  <a:pt x="162922" y="37106"/>
                </a:lnTo>
                <a:lnTo>
                  <a:pt x="168241" y="34036"/>
                </a:lnTo>
                <a:close/>
                <a:moveTo>
                  <a:pt x="168971" y="34066"/>
                </a:moveTo>
                <a:lnTo>
                  <a:pt x="174290" y="37106"/>
                </a:lnTo>
                <a:lnTo>
                  <a:pt x="174290" y="43276"/>
                </a:lnTo>
                <a:lnTo>
                  <a:pt x="168971" y="34066"/>
                </a:lnTo>
                <a:close/>
                <a:moveTo>
                  <a:pt x="179822" y="34036"/>
                </a:moveTo>
                <a:lnTo>
                  <a:pt x="174503" y="43276"/>
                </a:lnTo>
                <a:lnTo>
                  <a:pt x="174503" y="37106"/>
                </a:lnTo>
                <a:lnTo>
                  <a:pt x="179822" y="34036"/>
                </a:lnTo>
                <a:close/>
                <a:moveTo>
                  <a:pt x="180551" y="34066"/>
                </a:moveTo>
                <a:lnTo>
                  <a:pt x="185871" y="37106"/>
                </a:lnTo>
                <a:lnTo>
                  <a:pt x="185871" y="43276"/>
                </a:lnTo>
                <a:lnTo>
                  <a:pt x="180551" y="34066"/>
                </a:lnTo>
                <a:close/>
                <a:moveTo>
                  <a:pt x="191463" y="34036"/>
                </a:moveTo>
                <a:lnTo>
                  <a:pt x="186144" y="43276"/>
                </a:lnTo>
                <a:lnTo>
                  <a:pt x="186144" y="37106"/>
                </a:lnTo>
                <a:lnTo>
                  <a:pt x="191463" y="34036"/>
                </a:lnTo>
                <a:close/>
                <a:moveTo>
                  <a:pt x="192193" y="34066"/>
                </a:moveTo>
                <a:lnTo>
                  <a:pt x="197512" y="37106"/>
                </a:lnTo>
                <a:lnTo>
                  <a:pt x="197512" y="43276"/>
                </a:lnTo>
                <a:lnTo>
                  <a:pt x="192193" y="34066"/>
                </a:lnTo>
                <a:close/>
                <a:moveTo>
                  <a:pt x="203075" y="34036"/>
                </a:moveTo>
                <a:lnTo>
                  <a:pt x="197755" y="43276"/>
                </a:lnTo>
                <a:lnTo>
                  <a:pt x="197755" y="37106"/>
                </a:lnTo>
                <a:lnTo>
                  <a:pt x="203075" y="34036"/>
                </a:lnTo>
                <a:close/>
                <a:moveTo>
                  <a:pt x="203804" y="34066"/>
                </a:moveTo>
                <a:lnTo>
                  <a:pt x="209123" y="37106"/>
                </a:lnTo>
                <a:lnTo>
                  <a:pt x="209123" y="43276"/>
                </a:lnTo>
                <a:lnTo>
                  <a:pt x="203804" y="34066"/>
                </a:lnTo>
                <a:close/>
                <a:moveTo>
                  <a:pt x="214716" y="34036"/>
                </a:moveTo>
                <a:lnTo>
                  <a:pt x="209397" y="43276"/>
                </a:lnTo>
                <a:lnTo>
                  <a:pt x="209397" y="37106"/>
                </a:lnTo>
                <a:lnTo>
                  <a:pt x="214716" y="34036"/>
                </a:lnTo>
                <a:close/>
                <a:moveTo>
                  <a:pt x="215446" y="34066"/>
                </a:moveTo>
                <a:lnTo>
                  <a:pt x="220765" y="37106"/>
                </a:lnTo>
                <a:lnTo>
                  <a:pt x="220765" y="43276"/>
                </a:lnTo>
                <a:lnTo>
                  <a:pt x="215446" y="34066"/>
                </a:lnTo>
                <a:close/>
                <a:moveTo>
                  <a:pt x="226327" y="34036"/>
                </a:moveTo>
                <a:lnTo>
                  <a:pt x="221008" y="43276"/>
                </a:lnTo>
                <a:lnTo>
                  <a:pt x="221008" y="37106"/>
                </a:lnTo>
                <a:lnTo>
                  <a:pt x="226327" y="34036"/>
                </a:lnTo>
                <a:close/>
                <a:moveTo>
                  <a:pt x="227057" y="34066"/>
                </a:moveTo>
                <a:lnTo>
                  <a:pt x="232376" y="37106"/>
                </a:lnTo>
                <a:lnTo>
                  <a:pt x="232376" y="43276"/>
                </a:lnTo>
                <a:lnTo>
                  <a:pt x="227057" y="34066"/>
                </a:lnTo>
                <a:close/>
                <a:moveTo>
                  <a:pt x="237969" y="34036"/>
                </a:moveTo>
                <a:lnTo>
                  <a:pt x="232650" y="43276"/>
                </a:lnTo>
                <a:lnTo>
                  <a:pt x="232650" y="37106"/>
                </a:lnTo>
                <a:lnTo>
                  <a:pt x="237969" y="34036"/>
                </a:lnTo>
                <a:close/>
                <a:moveTo>
                  <a:pt x="238668" y="34066"/>
                </a:moveTo>
                <a:lnTo>
                  <a:pt x="243987" y="37136"/>
                </a:lnTo>
                <a:lnTo>
                  <a:pt x="243987" y="43306"/>
                </a:lnTo>
                <a:lnTo>
                  <a:pt x="238668" y="34066"/>
                </a:lnTo>
                <a:close/>
                <a:moveTo>
                  <a:pt x="250279" y="34066"/>
                </a:moveTo>
                <a:lnTo>
                  <a:pt x="255598" y="37136"/>
                </a:lnTo>
                <a:lnTo>
                  <a:pt x="255598" y="43306"/>
                </a:lnTo>
                <a:lnTo>
                  <a:pt x="250279" y="34066"/>
                </a:lnTo>
                <a:close/>
                <a:moveTo>
                  <a:pt x="261890" y="34066"/>
                </a:moveTo>
                <a:lnTo>
                  <a:pt x="267210" y="37136"/>
                </a:lnTo>
                <a:lnTo>
                  <a:pt x="267210" y="43306"/>
                </a:lnTo>
                <a:lnTo>
                  <a:pt x="261890" y="34066"/>
                </a:lnTo>
                <a:close/>
                <a:moveTo>
                  <a:pt x="273532" y="34066"/>
                </a:moveTo>
                <a:lnTo>
                  <a:pt x="278851" y="37136"/>
                </a:lnTo>
                <a:lnTo>
                  <a:pt x="278851" y="43306"/>
                </a:lnTo>
                <a:lnTo>
                  <a:pt x="273532" y="34066"/>
                </a:lnTo>
                <a:close/>
                <a:moveTo>
                  <a:pt x="64136" y="34188"/>
                </a:moveTo>
                <a:lnTo>
                  <a:pt x="69455" y="43398"/>
                </a:lnTo>
                <a:lnTo>
                  <a:pt x="69455" y="43398"/>
                </a:lnTo>
                <a:lnTo>
                  <a:pt x="66993" y="41969"/>
                </a:lnTo>
                <a:lnTo>
                  <a:pt x="64136" y="40358"/>
                </a:lnTo>
                <a:lnTo>
                  <a:pt x="64136" y="34188"/>
                </a:lnTo>
                <a:close/>
                <a:moveTo>
                  <a:pt x="87358" y="34188"/>
                </a:moveTo>
                <a:lnTo>
                  <a:pt x="92677" y="43398"/>
                </a:lnTo>
                <a:lnTo>
                  <a:pt x="92677" y="43398"/>
                </a:lnTo>
                <a:lnTo>
                  <a:pt x="90215" y="41969"/>
                </a:lnTo>
                <a:lnTo>
                  <a:pt x="87358" y="40358"/>
                </a:lnTo>
                <a:lnTo>
                  <a:pt x="87358" y="34188"/>
                </a:lnTo>
                <a:close/>
                <a:moveTo>
                  <a:pt x="98969" y="34188"/>
                </a:moveTo>
                <a:lnTo>
                  <a:pt x="104289" y="43398"/>
                </a:lnTo>
                <a:lnTo>
                  <a:pt x="104289" y="43398"/>
                </a:lnTo>
                <a:lnTo>
                  <a:pt x="101827" y="41969"/>
                </a:lnTo>
                <a:lnTo>
                  <a:pt x="98969" y="40358"/>
                </a:lnTo>
                <a:lnTo>
                  <a:pt x="98969" y="34188"/>
                </a:lnTo>
                <a:close/>
                <a:moveTo>
                  <a:pt x="110611" y="34188"/>
                </a:moveTo>
                <a:lnTo>
                  <a:pt x="115930" y="43398"/>
                </a:lnTo>
                <a:lnTo>
                  <a:pt x="115930" y="43398"/>
                </a:lnTo>
                <a:lnTo>
                  <a:pt x="113468" y="41969"/>
                </a:lnTo>
                <a:lnTo>
                  <a:pt x="110611" y="40358"/>
                </a:lnTo>
                <a:lnTo>
                  <a:pt x="110611" y="34188"/>
                </a:lnTo>
                <a:close/>
                <a:moveTo>
                  <a:pt x="17661" y="34188"/>
                </a:moveTo>
                <a:lnTo>
                  <a:pt x="22980" y="43398"/>
                </a:lnTo>
                <a:lnTo>
                  <a:pt x="22980" y="43398"/>
                </a:lnTo>
                <a:lnTo>
                  <a:pt x="20518" y="41939"/>
                </a:lnTo>
                <a:lnTo>
                  <a:pt x="17661" y="40358"/>
                </a:lnTo>
                <a:lnTo>
                  <a:pt x="17661" y="34188"/>
                </a:lnTo>
                <a:close/>
                <a:moveTo>
                  <a:pt x="29302" y="34188"/>
                </a:moveTo>
                <a:lnTo>
                  <a:pt x="34622" y="43398"/>
                </a:lnTo>
                <a:lnTo>
                  <a:pt x="34622" y="43398"/>
                </a:lnTo>
                <a:lnTo>
                  <a:pt x="32160" y="41939"/>
                </a:lnTo>
                <a:lnTo>
                  <a:pt x="29302" y="40358"/>
                </a:lnTo>
                <a:lnTo>
                  <a:pt x="29302" y="34188"/>
                </a:lnTo>
                <a:close/>
                <a:moveTo>
                  <a:pt x="29029" y="34188"/>
                </a:moveTo>
                <a:lnTo>
                  <a:pt x="29029" y="40358"/>
                </a:lnTo>
                <a:lnTo>
                  <a:pt x="26172" y="41969"/>
                </a:lnTo>
                <a:lnTo>
                  <a:pt x="23710" y="43398"/>
                </a:lnTo>
                <a:lnTo>
                  <a:pt x="23710" y="43398"/>
                </a:lnTo>
                <a:lnTo>
                  <a:pt x="29029" y="34188"/>
                </a:lnTo>
                <a:close/>
                <a:moveTo>
                  <a:pt x="40883" y="34188"/>
                </a:moveTo>
                <a:lnTo>
                  <a:pt x="46202" y="43398"/>
                </a:lnTo>
                <a:lnTo>
                  <a:pt x="46202" y="43398"/>
                </a:lnTo>
                <a:lnTo>
                  <a:pt x="43740" y="41939"/>
                </a:lnTo>
                <a:lnTo>
                  <a:pt x="40883" y="40358"/>
                </a:lnTo>
                <a:lnTo>
                  <a:pt x="40883" y="34188"/>
                </a:lnTo>
                <a:close/>
                <a:moveTo>
                  <a:pt x="52525" y="34188"/>
                </a:moveTo>
                <a:lnTo>
                  <a:pt x="57844" y="43398"/>
                </a:lnTo>
                <a:lnTo>
                  <a:pt x="55351" y="41969"/>
                </a:lnTo>
                <a:lnTo>
                  <a:pt x="52525" y="40358"/>
                </a:lnTo>
                <a:lnTo>
                  <a:pt x="52525" y="34188"/>
                </a:lnTo>
                <a:close/>
                <a:moveTo>
                  <a:pt x="145475" y="34188"/>
                </a:moveTo>
                <a:lnTo>
                  <a:pt x="150794" y="43398"/>
                </a:lnTo>
                <a:lnTo>
                  <a:pt x="148332" y="41969"/>
                </a:lnTo>
                <a:lnTo>
                  <a:pt x="145475" y="40358"/>
                </a:lnTo>
                <a:lnTo>
                  <a:pt x="145475" y="34188"/>
                </a:lnTo>
                <a:close/>
                <a:moveTo>
                  <a:pt x="168697" y="34188"/>
                </a:moveTo>
                <a:lnTo>
                  <a:pt x="174016" y="43398"/>
                </a:lnTo>
                <a:lnTo>
                  <a:pt x="171554" y="41969"/>
                </a:lnTo>
                <a:lnTo>
                  <a:pt x="168697" y="40358"/>
                </a:lnTo>
                <a:lnTo>
                  <a:pt x="168697" y="34188"/>
                </a:lnTo>
                <a:close/>
                <a:moveTo>
                  <a:pt x="191950" y="34188"/>
                </a:moveTo>
                <a:lnTo>
                  <a:pt x="197269" y="43398"/>
                </a:lnTo>
                <a:lnTo>
                  <a:pt x="194807" y="41969"/>
                </a:lnTo>
                <a:lnTo>
                  <a:pt x="191950" y="40358"/>
                </a:lnTo>
                <a:lnTo>
                  <a:pt x="191950" y="34188"/>
                </a:lnTo>
                <a:close/>
                <a:moveTo>
                  <a:pt x="226783" y="34188"/>
                </a:moveTo>
                <a:lnTo>
                  <a:pt x="232103" y="43398"/>
                </a:lnTo>
                <a:lnTo>
                  <a:pt x="229640" y="41969"/>
                </a:lnTo>
                <a:lnTo>
                  <a:pt x="226783" y="40358"/>
                </a:lnTo>
                <a:lnTo>
                  <a:pt x="226783" y="34188"/>
                </a:lnTo>
                <a:close/>
                <a:moveTo>
                  <a:pt x="238425" y="34188"/>
                </a:moveTo>
                <a:lnTo>
                  <a:pt x="243744" y="43398"/>
                </a:lnTo>
                <a:lnTo>
                  <a:pt x="241282" y="41969"/>
                </a:lnTo>
                <a:lnTo>
                  <a:pt x="238425" y="40358"/>
                </a:lnTo>
                <a:lnTo>
                  <a:pt x="238425" y="34188"/>
                </a:lnTo>
                <a:close/>
                <a:moveTo>
                  <a:pt x="250036" y="34188"/>
                </a:moveTo>
                <a:lnTo>
                  <a:pt x="255355" y="43398"/>
                </a:lnTo>
                <a:lnTo>
                  <a:pt x="252893" y="41969"/>
                </a:lnTo>
                <a:lnTo>
                  <a:pt x="250036" y="40358"/>
                </a:lnTo>
                <a:lnTo>
                  <a:pt x="250036" y="34188"/>
                </a:lnTo>
                <a:close/>
                <a:moveTo>
                  <a:pt x="273289" y="34188"/>
                </a:moveTo>
                <a:lnTo>
                  <a:pt x="278608" y="43398"/>
                </a:lnTo>
                <a:lnTo>
                  <a:pt x="276146" y="41969"/>
                </a:lnTo>
                <a:lnTo>
                  <a:pt x="273289" y="40358"/>
                </a:lnTo>
                <a:lnTo>
                  <a:pt x="273289" y="34188"/>
                </a:lnTo>
                <a:close/>
                <a:moveTo>
                  <a:pt x="6050" y="34188"/>
                </a:moveTo>
                <a:lnTo>
                  <a:pt x="11369" y="43398"/>
                </a:lnTo>
                <a:lnTo>
                  <a:pt x="8907" y="41969"/>
                </a:lnTo>
                <a:lnTo>
                  <a:pt x="6050" y="40358"/>
                </a:lnTo>
                <a:lnTo>
                  <a:pt x="6050" y="34188"/>
                </a:lnTo>
                <a:close/>
                <a:moveTo>
                  <a:pt x="75777" y="34188"/>
                </a:moveTo>
                <a:lnTo>
                  <a:pt x="81097" y="43398"/>
                </a:lnTo>
                <a:lnTo>
                  <a:pt x="78604" y="41969"/>
                </a:lnTo>
                <a:lnTo>
                  <a:pt x="75777" y="40358"/>
                </a:lnTo>
                <a:lnTo>
                  <a:pt x="75777" y="34188"/>
                </a:lnTo>
                <a:close/>
                <a:moveTo>
                  <a:pt x="122222" y="34188"/>
                </a:moveTo>
                <a:lnTo>
                  <a:pt x="127541" y="43398"/>
                </a:lnTo>
                <a:lnTo>
                  <a:pt x="125079" y="41969"/>
                </a:lnTo>
                <a:lnTo>
                  <a:pt x="122222" y="40358"/>
                </a:lnTo>
                <a:lnTo>
                  <a:pt x="122222" y="34188"/>
                </a:lnTo>
                <a:close/>
                <a:moveTo>
                  <a:pt x="133864" y="34188"/>
                </a:moveTo>
                <a:lnTo>
                  <a:pt x="139183" y="43398"/>
                </a:lnTo>
                <a:lnTo>
                  <a:pt x="136721" y="41969"/>
                </a:lnTo>
                <a:lnTo>
                  <a:pt x="133864" y="40358"/>
                </a:lnTo>
                <a:lnTo>
                  <a:pt x="133864" y="34188"/>
                </a:lnTo>
                <a:close/>
                <a:moveTo>
                  <a:pt x="157086" y="34188"/>
                </a:moveTo>
                <a:lnTo>
                  <a:pt x="162405" y="43398"/>
                </a:lnTo>
                <a:lnTo>
                  <a:pt x="159913" y="41969"/>
                </a:lnTo>
                <a:lnTo>
                  <a:pt x="157086" y="40358"/>
                </a:lnTo>
                <a:lnTo>
                  <a:pt x="157086" y="34188"/>
                </a:lnTo>
                <a:close/>
                <a:moveTo>
                  <a:pt x="180339" y="34188"/>
                </a:moveTo>
                <a:lnTo>
                  <a:pt x="185658" y="43398"/>
                </a:lnTo>
                <a:lnTo>
                  <a:pt x="183165" y="41969"/>
                </a:lnTo>
                <a:lnTo>
                  <a:pt x="180339" y="40358"/>
                </a:lnTo>
                <a:lnTo>
                  <a:pt x="180339" y="34188"/>
                </a:lnTo>
                <a:close/>
                <a:moveTo>
                  <a:pt x="203591" y="34188"/>
                </a:moveTo>
                <a:lnTo>
                  <a:pt x="208911" y="43398"/>
                </a:lnTo>
                <a:lnTo>
                  <a:pt x="206418" y="41969"/>
                </a:lnTo>
                <a:lnTo>
                  <a:pt x="203591" y="40358"/>
                </a:lnTo>
                <a:lnTo>
                  <a:pt x="203591" y="34188"/>
                </a:lnTo>
                <a:close/>
                <a:moveTo>
                  <a:pt x="215202" y="34188"/>
                </a:moveTo>
                <a:lnTo>
                  <a:pt x="220522" y="43398"/>
                </a:lnTo>
                <a:lnTo>
                  <a:pt x="218060" y="41969"/>
                </a:lnTo>
                <a:lnTo>
                  <a:pt x="215202" y="40358"/>
                </a:lnTo>
                <a:lnTo>
                  <a:pt x="215202" y="34188"/>
                </a:lnTo>
                <a:close/>
                <a:moveTo>
                  <a:pt x="261678" y="34188"/>
                </a:moveTo>
                <a:lnTo>
                  <a:pt x="266997" y="43398"/>
                </a:lnTo>
                <a:lnTo>
                  <a:pt x="264535" y="41969"/>
                </a:lnTo>
                <a:lnTo>
                  <a:pt x="261678" y="40358"/>
                </a:lnTo>
                <a:lnTo>
                  <a:pt x="261678" y="34188"/>
                </a:lnTo>
                <a:close/>
                <a:moveTo>
                  <a:pt x="273046" y="34188"/>
                </a:moveTo>
                <a:lnTo>
                  <a:pt x="273046" y="40358"/>
                </a:lnTo>
                <a:lnTo>
                  <a:pt x="270188" y="41969"/>
                </a:lnTo>
                <a:lnTo>
                  <a:pt x="267726" y="43398"/>
                </a:lnTo>
                <a:lnTo>
                  <a:pt x="273046" y="34188"/>
                </a:lnTo>
                <a:close/>
                <a:moveTo>
                  <a:pt x="284657" y="34188"/>
                </a:moveTo>
                <a:lnTo>
                  <a:pt x="284657" y="40358"/>
                </a:lnTo>
                <a:lnTo>
                  <a:pt x="279337" y="43398"/>
                </a:lnTo>
                <a:lnTo>
                  <a:pt x="284657" y="34188"/>
                </a:lnTo>
                <a:close/>
                <a:moveTo>
                  <a:pt x="121979" y="34218"/>
                </a:moveTo>
                <a:lnTo>
                  <a:pt x="121979" y="40358"/>
                </a:lnTo>
                <a:lnTo>
                  <a:pt x="119122" y="41969"/>
                </a:lnTo>
                <a:lnTo>
                  <a:pt x="116660" y="43428"/>
                </a:lnTo>
                <a:lnTo>
                  <a:pt x="116660" y="43428"/>
                </a:lnTo>
                <a:lnTo>
                  <a:pt x="121979" y="34218"/>
                </a:lnTo>
                <a:close/>
                <a:moveTo>
                  <a:pt x="191676" y="34218"/>
                </a:moveTo>
                <a:lnTo>
                  <a:pt x="191676" y="40358"/>
                </a:lnTo>
                <a:lnTo>
                  <a:pt x="188849" y="41969"/>
                </a:lnTo>
                <a:lnTo>
                  <a:pt x="186357" y="43428"/>
                </a:lnTo>
                <a:lnTo>
                  <a:pt x="191676" y="34218"/>
                </a:lnTo>
                <a:close/>
                <a:moveTo>
                  <a:pt x="238182" y="34218"/>
                </a:moveTo>
                <a:lnTo>
                  <a:pt x="238182" y="40358"/>
                </a:lnTo>
                <a:lnTo>
                  <a:pt x="235355" y="41969"/>
                </a:lnTo>
                <a:lnTo>
                  <a:pt x="232862" y="43428"/>
                </a:lnTo>
                <a:lnTo>
                  <a:pt x="238182" y="34218"/>
                </a:lnTo>
                <a:close/>
                <a:moveTo>
                  <a:pt x="261404" y="34218"/>
                </a:moveTo>
                <a:lnTo>
                  <a:pt x="261404" y="40358"/>
                </a:lnTo>
                <a:lnTo>
                  <a:pt x="258547" y="41969"/>
                </a:lnTo>
                <a:lnTo>
                  <a:pt x="256085" y="43428"/>
                </a:lnTo>
                <a:lnTo>
                  <a:pt x="261404" y="34218"/>
                </a:lnTo>
                <a:close/>
                <a:moveTo>
                  <a:pt x="17418" y="34188"/>
                </a:moveTo>
                <a:lnTo>
                  <a:pt x="17418" y="40358"/>
                </a:lnTo>
                <a:lnTo>
                  <a:pt x="14560" y="41969"/>
                </a:lnTo>
                <a:lnTo>
                  <a:pt x="12098" y="43428"/>
                </a:lnTo>
                <a:lnTo>
                  <a:pt x="17418" y="34188"/>
                </a:lnTo>
                <a:close/>
                <a:moveTo>
                  <a:pt x="40610" y="34188"/>
                </a:moveTo>
                <a:lnTo>
                  <a:pt x="40610" y="40358"/>
                </a:lnTo>
                <a:lnTo>
                  <a:pt x="37783" y="41969"/>
                </a:lnTo>
                <a:lnTo>
                  <a:pt x="35290" y="43428"/>
                </a:lnTo>
                <a:lnTo>
                  <a:pt x="40610" y="34188"/>
                </a:lnTo>
                <a:close/>
                <a:moveTo>
                  <a:pt x="52251" y="34218"/>
                </a:moveTo>
                <a:lnTo>
                  <a:pt x="52251" y="40358"/>
                </a:lnTo>
                <a:lnTo>
                  <a:pt x="49394" y="41969"/>
                </a:lnTo>
                <a:lnTo>
                  <a:pt x="46932" y="43428"/>
                </a:lnTo>
                <a:lnTo>
                  <a:pt x="52251" y="34218"/>
                </a:lnTo>
                <a:close/>
                <a:moveTo>
                  <a:pt x="63862" y="34218"/>
                </a:moveTo>
                <a:lnTo>
                  <a:pt x="63862" y="40358"/>
                </a:lnTo>
                <a:lnTo>
                  <a:pt x="61005" y="41969"/>
                </a:lnTo>
                <a:lnTo>
                  <a:pt x="58543" y="43428"/>
                </a:lnTo>
                <a:lnTo>
                  <a:pt x="63862" y="34218"/>
                </a:lnTo>
                <a:close/>
                <a:moveTo>
                  <a:pt x="75504" y="34218"/>
                </a:moveTo>
                <a:lnTo>
                  <a:pt x="75504" y="40358"/>
                </a:lnTo>
                <a:lnTo>
                  <a:pt x="72647" y="41969"/>
                </a:lnTo>
                <a:lnTo>
                  <a:pt x="70185" y="43428"/>
                </a:lnTo>
                <a:lnTo>
                  <a:pt x="75504" y="34218"/>
                </a:lnTo>
                <a:close/>
                <a:moveTo>
                  <a:pt x="87115" y="34218"/>
                </a:moveTo>
                <a:lnTo>
                  <a:pt x="87115" y="40358"/>
                </a:lnTo>
                <a:lnTo>
                  <a:pt x="84288" y="41969"/>
                </a:lnTo>
                <a:lnTo>
                  <a:pt x="81796" y="43428"/>
                </a:lnTo>
                <a:lnTo>
                  <a:pt x="87115" y="34218"/>
                </a:lnTo>
                <a:close/>
                <a:moveTo>
                  <a:pt x="98757" y="34218"/>
                </a:moveTo>
                <a:lnTo>
                  <a:pt x="98757" y="40358"/>
                </a:lnTo>
                <a:lnTo>
                  <a:pt x="95899" y="41969"/>
                </a:lnTo>
                <a:lnTo>
                  <a:pt x="93437" y="43428"/>
                </a:lnTo>
                <a:lnTo>
                  <a:pt x="98757" y="34218"/>
                </a:lnTo>
                <a:close/>
                <a:moveTo>
                  <a:pt x="110337" y="34218"/>
                </a:moveTo>
                <a:lnTo>
                  <a:pt x="110337" y="40358"/>
                </a:lnTo>
                <a:lnTo>
                  <a:pt x="107480" y="41969"/>
                </a:lnTo>
                <a:lnTo>
                  <a:pt x="105018" y="43428"/>
                </a:lnTo>
                <a:lnTo>
                  <a:pt x="110337" y="34218"/>
                </a:lnTo>
                <a:close/>
                <a:moveTo>
                  <a:pt x="133590" y="34218"/>
                </a:moveTo>
                <a:lnTo>
                  <a:pt x="133590" y="40358"/>
                </a:lnTo>
                <a:lnTo>
                  <a:pt x="130733" y="41969"/>
                </a:lnTo>
                <a:lnTo>
                  <a:pt x="128271" y="43428"/>
                </a:lnTo>
                <a:lnTo>
                  <a:pt x="133590" y="34218"/>
                </a:lnTo>
                <a:close/>
                <a:moveTo>
                  <a:pt x="145232" y="34218"/>
                </a:moveTo>
                <a:lnTo>
                  <a:pt x="145232" y="40358"/>
                </a:lnTo>
                <a:lnTo>
                  <a:pt x="142374" y="41969"/>
                </a:lnTo>
                <a:lnTo>
                  <a:pt x="139912" y="43428"/>
                </a:lnTo>
                <a:lnTo>
                  <a:pt x="145232" y="34218"/>
                </a:lnTo>
                <a:close/>
                <a:moveTo>
                  <a:pt x="156843" y="34218"/>
                </a:moveTo>
                <a:lnTo>
                  <a:pt x="156843" y="40358"/>
                </a:lnTo>
                <a:lnTo>
                  <a:pt x="153986" y="41969"/>
                </a:lnTo>
                <a:lnTo>
                  <a:pt x="151523" y="43428"/>
                </a:lnTo>
                <a:lnTo>
                  <a:pt x="156843" y="34218"/>
                </a:lnTo>
                <a:close/>
                <a:moveTo>
                  <a:pt x="168484" y="34218"/>
                </a:moveTo>
                <a:lnTo>
                  <a:pt x="168484" y="40358"/>
                </a:lnTo>
                <a:lnTo>
                  <a:pt x="165627" y="41969"/>
                </a:lnTo>
                <a:lnTo>
                  <a:pt x="163165" y="43428"/>
                </a:lnTo>
                <a:lnTo>
                  <a:pt x="168484" y="34218"/>
                </a:lnTo>
                <a:close/>
                <a:moveTo>
                  <a:pt x="180065" y="34218"/>
                </a:moveTo>
                <a:lnTo>
                  <a:pt x="180065" y="40358"/>
                </a:lnTo>
                <a:lnTo>
                  <a:pt x="177208" y="41969"/>
                </a:lnTo>
                <a:lnTo>
                  <a:pt x="174746" y="43428"/>
                </a:lnTo>
                <a:lnTo>
                  <a:pt x="180065" y="34218"/>
                </a:lnTo>
                <a:close/>
                <a:moveTo>
                  <a:pt x="203318" y="34218"/>
                </a:moveTo>
                <a:lnTo>
                  <a:pt x="203318" y="40358"/>
                </a:lnTo>
                <a:lnTo>
                  <a:pt x="200461" y="41969"/>
                </a:lnTo>
                <a:lnTo>
                  <a:pt x="197999" y="43428"/>
                </a:lnTo>
                <a:lnTo>
                  <a:pt x="203318" y="34218"/>
                </a:lnTo>
                <a:close/>
                <a:moveTo>
                  <a:pt x="214929" y="34218"/>
                </a:moveTo>
                <a:lnTo>
                  <a:pt x="214929" y="40358"/>
                </a:lnTo>
                <a:lnTo>
                  <a:pt x="212072" y="41969"/>
                </a:lnTo>
                <a:lnTo>
                  <a:pt x="209610" y="43428"/>
                </a:lnTo>
                <a:lnTo>
                  <a:pt x="214929" y="34218"/>
                </a:lnTo>
                <a:close/>
                <a:moveTo>
                  <a:pt x="226570" y="34218"/>
                </a:moveTo>
                <a:lnTo>
                  <a:pt x="226570" y="40358"/>
                </a:lnTo>
                <a:lnTo>
                  <a:pt x="223713" y="41969"/>
                </a:lnTo>
                <a:lnTo>
                  <a:pt x="221251" y="43428"/>
                </a:lnTo>
                <a:lnTo>
                  <a:pt x="226570" y="34218"/>
                </a:lnTo>
                <a:close/>
                <a:moveTo>
                  <a:pt x="249793" y="34218"/>
                </a:moveTo>
                <a:lnTo>
                  <a:pt x="249793" y="40358"/>
                </a:lnTo>
                <a:lnTo>
                  <a:pt x="246936" y="41969"/>
                </a:lnTo>
                <a:lnTo>
                  <a:pt x="244474" y="43428"/>
                </a:lnTo>
                <a:lnTo>
                  <a:pt x="249793" y="34218"/>
                </a:lnTo>
                <a:close/>
                <a:moveTo>
                  <a:pt x="5898" y="40571"/>
                </a:moveTo>
                <a:lnTo>
                  <a:pt x="8755" y="42212"/>
                </a:lnTo>
                <a:lnTo>
                  <a:pt x="11217" y="43641"/>
                </a:lnTo>
                <a:lnTo>
                  <a:pt x="578" y="43641"/>
                </a:lnTo>
                <a:lnTo>
                  <a:pt x="5898" y="40571"/>
                </a:lnTo>
                <a:close/>
                <a:moveTo>
                  <a:pt x="17509" y="40571"/>
                </a:moveTo>
                <a:lnTo>
                  <a:pt x="20366" y="42212"/>
                </a:lnTo>
                <a:lnTo>
                  <a:pt x="22828" y="43641"/>
                </a:lnTo>
                <a:lnTo>
                  <a:pt x="12190" y="43641"/>
                </a:lnTo>
                <a:lnTo>
                  <a:pt x="14682" y="42212"/>
                </a:lnTo>
                <a:lnTo>
                  <a:pt x="17509" y="40571"/>
                </a:lnTo>
                <a:close/>
                <a:moveTo>
                  <a:pt x="29150" y="40571"/>
                </a:moveTo>
                <a:lnTo>
                  <a:pt x="32008" y="42212"/>
                </a:lnTo>
                <a:lnTo>
                  <a:pt x="34470" y="43641"/>
                </a:lnTo>
                <a:lnTo>
                  <a:pt x="23831" y="43641"/>
                </a:lnTo>
                <a:lnTo>
                  <a:pt x="26293" y="42212"/>
                </a:lnTo>
                <a:lnTo>
                  <a:pt x="29150" y="40571"/>
                </a:lnTo>
                <a:close/>
                <a:moveTo>
                  <a:pt x="40762" y="40571"/>
                </a:moveTo>
                <a:lnTo>
                  <a:pt x="43619" y="42212"/>
                </a:lnTo>
                <a:lnTo>
                  <a:pt x="46081" y="43641"/>
                </a:lnTo>
                <a:lnTo>
                  <a:pt x="35442" y="43641"/>
                </a:lnTo>
                <a:lnTo>
                  <a:pt x="37935" y="42212"/>
                </a:lnTo>
                <a:lnTo>
                  <a:pt x="40762" y="40571"/>
                </a:lnTo>
                <a:close/>
                <a:moveTo>
                  <a:pt x="52403" y="40571"/>
                </a:moveTo>
                <a:lnTo>
                  <a:pt x="55260" y="42212"/>
                </a:lnTo>
                <a:lnTo>
                  <a:pt x="57722" y="43641"/>
                </a:lnTo>
                <a:lnTo>
                  <a:pt x="47084" y="43641"/>
                </a:lnTo>
                <a:lnTo>
                  <a:pt x="49546" y="42212"/>
                </a:lnTo>
                <a:lnTo>
                  <a:pt x="52403" y="40571"/>
                </a:lnTo>
                <a:close/>
                <a:moveTo>
                  <a:pt x="64014" y="40571"/>
                </a:moveTo>
                <a:lnTo>
                  <a:pt x="66871" y="42212"/>
                </a:lnTo>
                <a:lnTo>
                  <a:pt x="69334" y="43641"/>
                </a:lnTo>
                <a:lnTo>
                  <a:pt x="58695" y="43641"/>
                </a:lnTo>
                <a:lnTo>
                  <a:pt x="61187" y="42212"/>
                </a:lnTo>
                <a:lnTo>
                  <a:pt x="64014" y="40571"/>
                </a:lnTo>
                <a:close/>
                <a:moveTo>
                  <a:pt x="75625" y="40571"/>
                </a:moveTo>
                <a:lnTo>
                  <a:pt x="78452" y="42212"/>
                </a:lnTo>
                <a:lnTo>
                  <a:pt x="80945" y="43641"/>
                </a:lnTo>
                <a:lnTo>
                  <a:pt x="70306" y="43641"/>
                </a:lnTo>
                <a:lnTo>
                  <a:pt x="72768" y="42212"/>
                </a:lnTo>
                <a:lnTo>
                  <a:pt x="75625" y="40571"/>
                </a:lnTo>
                <a:close/>
                <a:moveTo>
                  <a:pt x="87237" y="40571"/>
                </a:moveTo>
                <a:lnTo>
                  <a:pt x="90094" y="42212"/>
                </a:lnTo>
                <a:lnTo>
                  <a:pt x="92556" y="43641"/>
                </a:lnTo>
                <a:lnTo>
                  <a:pt x="81917" y="43641"/>
                </a:lnTo>
                <a:lnTo>
                  <a:pt x="84379" y="42212"/>
                </a:lnTo>
                <a:lnTo>
                  <a:pt x="87237" y="40571"/>
                </a:lnTo>
                <a:close/>
                <a:moveTo>
                  <a:pt x="98878" y="40571"/>
                </a:moveTo>
                <a:lnTo>
                  <a:pt x="101705" y="42212"/>
                </a:lnTo>
                <a:lnTo>
                  <a:pt x="104197" y="43641"/>
                </a:lnTo>
                <a:lnTo>
                  <a:pt x="93559" y="43641"/>
                </a:lnTo>
                <a:lnTo>
                  <a:pt x="96021" y="42212"/>
                </a:lnTo>
                <a:lnTo>
                  <a:pt x="98878" y="40571"/>
                </a:lnTo>
                <a:close/>
                <a:moveTo>
                  <a:pt x="110489" y="40571"/>
                </a:moveTo>
                <a:lnTo>
                  <a:pt x="113346" y="42212"/>
                </a:lnTo>
                <a:lnTo>
                  <a:pt x="115809" y="43641"/>
                </a:lnTo>
                <a:lnTo>
                  <a:pt x="105170" y="43641"/>
                </a:lnTo>
                <a:lnTo>
                  <a:pt x="107632" y="42212"/>
                </a:lnTo>
                <a:lnTo>
                  <a:pt x="110489" y="40571"/>
                </a:lnTo>
                <a:close/>
                <a:moveTo>
                  <a:pt x="122131" y="40571"/>
                </a:moveTo>
                <a:lnTo>
                  <a:pt x="124958" y="42212"/>
                </a:lnTo>
                <a:lnTo>
                  <a:pt x="127450" y="43641"/>
                </a:lnTo>
                <a:lnTo>
                  <a:pt x="116812" y="43641"/>
                </a:lnTo>
                <a:lnTo>
                  <a:pt x="119274" y="42212"/>
                </a:lnTo>
                <a:lnTo>
                  <a:pt x="122131" y="40571"/>
                </a:lnTo>
                <a:close/>
                <a:moveTo>
                  <a:pt x="133742" y="40571"/>
                </a:moveTo>
                <a:lnTo>
                  <a:pt x="136599" y="42212"/>
                </a:lnTo>
                <a:lnTo>
                  <a:pt x="139061" y="43641"/>
                </a:lnTo>
                <a:lnTo>
                  <a:pt x="128423" y="43641"/>
                </a:lnTo>
                <a:lnTo>
                  <a:pt x="130885" y="42212"/>
                </a:lnTo>
                <a:lnTo>
                  <a:pt x="133742" y="40571"/>
                </a:lnTo>
                <a:close/>
                <a:moveTo>
                  <a:pt x="145323" y="40571"/>
                </a:moveTo>
                <a:lnTo>
                  <a:pt x="148180" y="42212"/>
                </a:lnTo>
                <a:lnTo>
                  <a:pt x="150642" y="43641"/>
                </a:lnTo>
                <a:lnTo>
                  <a:pt x="140004" y="43641"/>
                </a:lnTo>
                <a:lnTo>
                  <a:pt x="142496" y="42212"/>
                </a:lnTo>
                <a:lnTo>
                  <a:pt x="145323" y="40571"/>
                </a:lnTo>
                <a:close/>
                <a:moveTo>
                  <a:pt x="156964" y="40571"/>
                </a:moveTo>
                <a:lnTo>
                  <a:pt x="159822" y="42212"/>
                </a:lnTo>
                <a:lnTo>
                  <a:pt x="162284" y="43641"/>
                </a:lnTo>
                <a:lnTo>
                  <a:pt x="151645" y="43641"/>
                </a:lnTo>
                <a:lnTo>
                  <a:pt x="154107" y="42212"/>
                </a:lnTo>
                <a:lnTo>
                  <a:pt x="156964" y="40571"/>
                </a:lnTo>
                <a:close/>
                <a:moveTo>
                  <a:pt x="168575" y="40571"/>
                </a:moveTo>
                <a:lnTo>
                  <a:pt x="171433" y="42212"/>
                </a:lnTo>
                <a:lnTo>
                  <a:pt x="173895" y="43641"/>
                </a:lnTo>
                <a:lnTo>
                  <a:pt x="163256" y="43641"/>
                </a:lnTo>
                <a:lnTo>
                  <a:pt x="165749" y="42212"/>
                </a:lnTo>
                <a:lnTo>
                  <a:pt x="168575" y="40571"/>
                </a:lnTo>
                <a:close/>
                <a:moveTo>
                  <a:pt x="180217" y="40571"/>
                </a:moveTo>
                <a:lnTo>
                  <a:pt x="183074" y="42212"/>
                </a:lnTo>
                <a:lnTo>
                  <a:pt x="185536" y="43641"/>
                </a:lnTo>
                <a:lnTo>
                  <a:pt x="174898" y="43641"/>
                </a:lnTo>
                <a:lnTo>
                  <a:pt x="177360" y="42212"/>
                </a:lnTo>
                <a:lnTo>
                  <a:pt x="180217" y="40571"/>
                </a:lnTo>
                <a:close/>
                <a:moveTo>
                  <a:pt x="191828" y="40571"/>
                </a:moveTo>
                <a:lnTo>
                  <a:pt x="194685" y="42212"/>
                </a:lnTo>
                <a:lnTo>
                  <a:pt x="197147" y="43641"/>
                </a:lnTo>
                <a:lnTo>
                  <a:pt x="186509" y="43641"/>
                </a:lnTo>
                <a:lnTo>
                  <a:pt x="189001" y="42212"/>
                </a:lnTo>
                <a:lnTo>
                  <a:pt x="191828" y="40571"/>
                </a:lnTo>
                <a:close/>
                <a:moveTo>
                  <a:pt x="203470" y="40571"/>
                </a:moveTo>
                <a:lnTo>
                  <a:pt x="206327" y="42212"/>
                </a:lnTo>
                <a:lnTo>
                  <a:pt x="208789" y="43641"/>
                </a:lnTo>
                <a:lnTo>
                  <a:pt x="198151" y="43641"/>
                </a:lnTo>
                <a:lnTo>
                  <a:pt x="200613" y="42212"/>
                </a:lnTo>
                <a:lnTo>
                  <a:pt x="203470" y="40571"/>
                </a:lnTo>
                <a:close/>
                <a:moveTo>
                  <a:pt x="215051" y="40571"/>
                </a:moveTo>
                <a:lnTo>
                  <a:pt x="217908" y="42212"/>
                </a:lnTo>
                <a:lnTo>
                  <a:pt x="220370" y="43641"/>
                </a:lnTo>
                <a:lnTo>
                  <a:pt x="209731" y="43641"/>
                </a:lnTo>
                <a:lnTo>
                  <a:pt x="212193" y="42212"/>
                </a:lnTo>
                <a:lnTo>
                  <a:pt x="215051" y="40571"/>
                </a:lnTo>
                <a:close/>
                <a:moveTo>
                  <a:pt x="226692" y="40571"/>
                </a:moveTo>
                <a:lnTo>
                  <a:pt x="229519" y="42212"/>
                </a:lnTo>
                <a:lnTo>
                  <a:pt x="232011" y="43641"/>
                </a:lnTo>
                <a:lnTo>
                  <a:pt x="221373" y="43641"/>
                </a:lnTo>
                <a:lnTo>
                  <a:pt x="223835" y="42212"/>
                </a:lnTo>
                <a:lnTo>
                  <a:pt x="226692" y="40571"/>
                </a:lnTo>
                <a:close/>
                <a:moveTo>
                  <a:pt x="238303" y="40571"/>
                </a:moveTo>
                <a:lnTo>
                  <a:pt x="241160" y="42212"/>
                </a:lnTo>
                <a:lnTo>
                  <a:pt x="243622" y="43641"/>
                </a:lnTo>
                <a:lnTo>
                  <a:pt x="232984" y="43641"/>
                </a:lnTo>
                <a:lnTo>
                  <a:pt x="235446" y="42212"/>
                </a:lnTo>
                <a:lnTo>
                  <a:pt x="238303" y="40571"/>
                </a:lnTo>
                <a:close/>
                <a:moveTo>
                  <a:pt x="249945" y="40571"/>
                </a:moveTo>
                <a:lnTo>
                  <a:pt x="252772" y="42212"/>
                </a:lnTo>
                <a:lnTo>
                  <a:pt x="255264" y="43641"/>
                </a:lnTo>
                <a:lnTo>
                  <a:pt x="244626" y="43641"/>
                </a:lnTo>
                <a:lnTo>
                  <a:pt x="247088" y="42212"/>
                </a:lnTo>
                <a:lnTo>
                  <a:pt x="249945" y="40571"/>
                </a:lnTo>
                <a:close/>
                <a:moveTo>
                  <a:pt x="261556" y="40571"/>
                </a:moveTo>
                <a:lnTo>
                  <a:pt x="264413" y="42212"/>
                </a:lnTo>
                <a:lnTo>
                  <a:pt x="266875" y="43641"/>
                </a:lnTo>
                <a:lnTo>
                  <a:pt x="256237" y="43641"/>
                </a:lnTo>
                <a:lnTo>
                  <a:pt x="258699" y="42212"/>
                </a:lnTo>
                <a:lnTo>
                  <a:pt x="261556" y="40571"/>
                </a:lnTo>
                <a:close/>
                <a:moveTo>
                  <a:pt x="273198" y="40571"/>
                </a:moveTo>
                <a:lnTo>
                  <a:pt x="276024" y="42212"/>
                </a:lnTo>
                <a:lnTo>
                  <a:pt x="278517" y="43641"/>
                </a:lnTo>
                <a:lnTo>
                  <a:pt x="267878" y="43641"/>
                </a:lnTo>
                <a:lnTo>
                  <a:pt x="270340" y="42212"/>
                </a:lnTo>
                <a:lnTo>
                  <a:pt x="273198" y="40571"/>
                </a:lnTo>
                <a:close/>
                <a:moveTo>
                  <a:pt x="11217" y="43884"/>
                </a:moveTo>
                <a:lnTo>
                  <a:pt x="5898" y="46954"/>
                </a:lnTo>
                <a:lnTo>
                  <a:pt x="578" y="43884"/>
                </a:lnTo>
                <a:close/>
                <a:moveTo>
                  <a:pt x="22828" y="43884"/>
                </a:moveTo>
                <a:lnTo>
                  <a:pt x="17509" y="46954"/>
                </a:lnTo>
                <a:lnTo>
                  <a:pt x="12190" y="43884"/>
                </a:lnTo>
                <a:close/>
                <a:moveTo>
                  <a:pt x="34470" y="43884"/>
                </a:moveTo>
                <a:lnTo>
                  <a:pt x="29150" y="46954"/>
                </a:lnTo>
                <a:lnTo>
                  <a:pt x="23831" y="43884"/>
                </a:lnTo>
                <a:close/>
                <a:moveTo>
                  <a:pt x="46081" y="43884"/>
                </a:moveTo>
                <a:lnTo>
                  <a:pt x="40762" y="46954"/>
                </a:lnTo>
                <a:lnTo>
                  <a:pt x="35442" y="43884"/>
                </a:lnTo>
                <a:close/>
                <a:moveTo>
                  <a:pt x="57722" y="43884"/>
                </a:moveTo>
                <a:lnTo>
                  <a:pt x="52403" y="46954"/>
                </a:lnTo>
                <a:lnTo>
                  <a:pt x="47084" y="43884"/>
                </a:lnTo>
                <a:close/>
                <a:moveTo>
                  <a:pt x="69334" y="43884"/>
                </a:moveTo>
                <a:lnTo>
                  <a:pt x="64014" y="46954"/>
                </a:lnTo>
                <a:lnTo>
                  <a:pt x="58695" y="43884"/>
                </a:lnTo>
                <a:close/>
                <a:moveTo>
                  <a:pt x="80945" y="43884"/>
                </a:moveTo>
                <a:lnTo>
                  <a:pt x="75625" y="46954"/>
                </a:lnTo>
                <a:lnTo>
                  <a:pt x="70306" y="43884"/>
                </a:lnTo>
                <a:close/>
                <a:moveTo>
                  <a:pt x="92556" y="43884"/>
                </a:moveTo>
                <a:lnTo>
                  <a:pt x="87237" y="46954"/>
                </a:lnTo>
                <a:lnTo>
                  <a:pt x="81917" y="43884"/>
                </a:lnTo>
                <a:close/>
                <a:moveTo>
                  <a:pt x="104197" y="43884"/>
                </a:moveTo>
                <a:lnTo>
                  <a:pt x="98878" y="46954"/>
                </a:lnTo>
                <a:lnTo>
                  <a:pt x="93559" y="43884"/>
                </a:lnTo>
                <a:close/>
                <a:moveTo>
                  <a:pt x="115809" y="43884"/>
                </a:moveTo>
                <a:lnTo>
                  <a:pt x="110489" y="46954"/>
                </a:lnTo>
                <a:lnTo>
                  <a:pt x="105170" y="43884"/>
                </a:lnTo>
                <a:close/>
                <a:moveTo>
                  <a:pt x="127450" y="43884"/>
                </a:moveTo>
                <a:lnTo>
                  <a:pt x="122131" y="46954"/>
                </a:lnTo>
                <a:lnTo>
                  <a:pt x="116812" y="43884"/>
                </a:lnTo>
                <a:close/>
                <a:moveTo>
                  <a:pt x="139061" y="43884"/>
                </a:moveTo>
                <a:lnTo>
                  <a:pt x="133742" y="46954"/>
                </a:lnTo>
                <a:lnTo>
                  <a:pt x="128423" y="43884"/>
                </a:lnTo>
                <a:close/>
                <a:moveTo>
                  <a:pt x="150642" y="43884"/>
                </a:moveTo>
                <a:lnTo>
                  <a:pt x="145323" y="46954"/>
                </a:lnTo>
                <a:lnTo>
                  <a:pt x="140004" y="43884"/>
                </a:lnTo>
                <a:close/>
                <a:moveTo>
                  <a:pt x="162284" y="43884"/>
                </a:moveTo>
                <a:lnTo>
                  <a:pt x="156964" y="46954"/>
                </a:lnTo>
                <a:lnTo>
                  <a:pt x="151645" y="43884"/>
                </a:lnTo>
                <a:close/>
                <a:moveTo>
                  <a:pt x="173895" y="43884"/>
                </a:moveTo>
                <a:lnTo>
                  <a:pt x="168575" y="46954"/>
                </a:lnTo>
                <a:lnTo>
                  <a:pt x="163256" y="43884"/>
                </a:lnTo>
                <a:close/>
                <a:moveTo>
                  <a:pt x="185536" y="43884"/>
                </a:moveTo>
                <a:lnTo>
                  <a:pt x="180217" y="46954"/>
                </a:lnTo>
                <a:lnTo>
                  <a:pt x="174898" y="43884"/>
                </a:lnTo>
                <a:close/>
                <a:moveTo>
                  <a:pt x="197147" y="43884"/>
                </a:moveTo>
                <a:lnTo>
                  <a:pt x="191828" y="46954"/>
                </a:lnTo>
                <a:lnTo>
                  <a:pt x="186509" y="43884"/>
                </a:lnTo>
                <a:close/>
                <a:moveTo>
                  <a:pt x="208789" y="43884"/>
                </a:moveTo>
                <a:lnTo>
                  <a:pt x="203470" y="46954"/>
                </a:lnTo>
                <a:lnTo>
                  <a:pt x="198151" y="43884"/>
                </a:lnTo>
                <a:close/>
                <a:moveTo>
                  <a:pt x="220370" y="43884"/>
                </a:moveTo>
                <a:lnTo>
                  <a:pt x="215051" y="46954"/>
                </a:lnTo>
                <a:lnTo>
                  <a:pt x="209731" y="43884"/>
                </a:lnTo>
                <a:close/>
                <a:moveTo>
                  <a:pt x="232011" y="43884"/>
                </a:moveTo>
                <a:lnTo>
                  <a:pt x="226692" y="46954"/>
                </a:lnTo>
                <a:lnTo>
                  <a:pt x="221373" y="43884"/>
                </a:lnTo>
                <a:close/>
                <a:moveTo>
                  <a:pt x="243622" y="43884"/>
                </a:moveTo>
                <a:lnTo>
                  <a:pt x="238303" y="46954"/>
                </a:lnTo>
                <a:lnTo>
                  <a:pt x="232984" y="43884"/>
                </a:lnTo>
                <a:close/>
                <a:moveTo>
                  <a:pt x="255264" y="43884"/>
                </a:moveTo>
                <a:lnTo>
                  <a:pt x="249945" y="46954"/>
                </a:lnTo>
                <a:lnTo>
                  <a:pt x="244626" y="43884"/>
                </a:lnTo>
                <a:close/>
                <a:moveTo>
                  <a:pt x="266875" y="43884"/>
                </a:moveTo>
                <a:lnTo>
                  <a:pt x="261556" y="46954"/>
                </a:lnTo>
                <a:lnTo>
                  <a:pt x="256237" y="43884"/>
                </a:lnTo>
                <a:close/>
                <a:moveTo>
                  <a:pt x="278517" y="43884"/>
                </a:moveTo>
                <a:lnTo>
                  <a:pt x="273198" y="46954"/>
                </a:lnTo>
                <a:lnTo>
                  <a:pt x="267878" y="43884"/>
                </a:lnTo>
                <a:close/>
                <a:moveTo>
                  <a:pt x="46202" y="44097"/>
                </a:moveTo>
                <a:lnTo>
                  <a:pt x="40883" y="53307"/>
                </a:lnTo>
                <a:lnTo>
                  <a:pt x="40883" y="47167"/>
                </a:lnTo>
                <a:lnTo>
                  <a:pt x="46202" y="44097"/>
                </a:lnTo>
                <a:close/>
                <a:moveTo>
                  <a:pt x="243774" y="44097"/>
                </a:moveTo>
                <a:lnTo>
                  <a:pt x="238455" y="53307"/>
                </a:lnTo>
                <a:lnTo>
                  <a:pt x="238455" y="47167"/>
                </a:lnTo>
                <a:lnTo>
                  <a:pt x="243774" y="44097"/>
                </a:lnTo>
                <a:close/>
                <a:moveTo>
                  <a:pt x="255355" y="44097"/>
                </a:moveTo>
                <a:lnTo>
                  <a:pt x="250036" y="53307"/>
                </a:lnTo>
                <a:lnTo>
                  <a:pt x="250036" y="47167"/>
                </a:lnTo>
                <a:lnTo>
                  <a:pt x="255355" y="44097"/>
                </a:lnTo>
                <a:close/>
                <a:moveTo>
                  <a:pt x="266997" y="44097"/>
                </a:moveTo>
                <a:lnTo>
                  <a:pt x="261678" y="53307"/>
                </a:lnTo>
                <a:lnTo>
                  <a:pt x="261678" y="47167"/>
                </a:lnTo>
                <a:lnTo>
                  <a:pt x="266997" y="44097"/>
                </a:lnTo>
                <a:close/>
                <a:moveTo>
                  <a:pt x="278608" y="44097"/>
                </a:moveTo>
                <a:lnTo>
                  <a:pt x="273289" y="53307"/>
                </a:lnTo>
                <a:lnTo>
                  <a:pt x="273289" y="47167"/>
                </a:lnTo>
                <a:lnTo>
                  <a:pt x="278608" y="44097"/>
                </a:lnTo>
                <a:close/>
                <a:moveTo>
                  <a:pt x="457" y="44158"/>
                </a:moveTo>
                <a:lnTo>
                  <a:pt x="5776" y="47167"/>
                </a:lnTo>
                <a:lnTo>
                  <a:pt x="5776" y="53337"/>
                </a:lnTo>
                <a:lnTo>
                  <a:pt x="457" y="44158"/>
                </a:lnTo>
                <a:close/>
                <a:moveTo>
                  <a:pt x="11369" y="44097"/>
                </a:moveTo>
                <a:lnTo>
                  <a:pt x="6050" y="53337"/>
                </a:lnTo>
                <a:lnTo>
                  <a:pt x="6050" y="47167"/>
                </a:lnTo>
                <a:lnTo>
                  <a:pt x="11369" y="44097"/>
                </a:lnTo>
                <a:close/>
                <a:moveTo>
                  <a:pt x="12098" y="44158"/>
                </a:moveTo>
                <a:lnTo>
                  <a:pt x="17418" y="47167"/>
                </a:lnTo>
                <a:lnTo>
                  <a:pt x="17418" y="53337"/>
                </a:lnTo>
                <a:lnTo>
                  <a:pt x="12098" y="44158"/>
                </a:lnTo>
                <a:close/>
                <a:moveTo>
                  <a:pt x="22980" y="44097"/>
                </a:moveTo>
                <a:lnTo>
                  <a:pt x="17661" y="53337"/>
                </a:lnTo>
                <a:lnTo>
                  <a:pt x="17661" y="47167"/>
                </a:lnTo>
                <a:lnTo>
                  <a:pt x="22980" y="44097"/>
                </a:lnTo>
                <a:close/>
                <a:moveTo>
                  <a:pt x="23710" y="44097"/>
                </a:moveTo>
                <a:lnTo>
                  <a:pt x="29029" y="47167"/>
                </a:lnTo>
                <a:lnTo>
                  <a:pt x="29029" y="53337"/>
                </a:lnTo>
                <a:lnTo>
                  <a:pt x="23710" y="44097"/>
                </a:lnTo>
                <a:close/>
                <a:moveTo>
                  <a:pt x="34622" y="44097"/>
                </a:moveTo>
                <a:lnTo>
                  <a:pt x="29302" y="53337"/>
                </a:lnTo>
                <a:lnTo>
                  <a:pt x="29302" y="47167"/>
                </a:lnTo>
                <a:lnTo>
                  <a:pt x="34622" y="44097"/>
                </a:lnTo>
                <a:close/>
                <a:moveTo>
                  <a:pt x="35290" y="44158"/>
                </a:moveTo>
                <a:lnTo>
                  <a:pt x="40610" y="47167"/>
                </a:lnTo>
                <a:lnTo>
                  <a:pt x="40610" y="53337"/>
                </a:lnTo>
                <a:lnTo>
                  <a:pt x="35290" y="44158"/>
                </a:lnTo>
                <a:close/>
                <a:moveTo>
                  <a:pt x="46932" y="44158"/>
                </a:moveTo>
                <a:lnTo>
                  <a:pt x="52251" y="47228"/>
                </a:lnTo>
                <a:lnTo>
                  <a:pt x="52251" y="53337"/>
                </a:lnTo>
                <a:lnTo>
                  <a:pt x="46932" y="44158"/>
                </a:lnTo>
                <a:close/>
                <a:moveTo>
                  <a:pt x="57844" y="44097"/>
                </a:moveTo>
                <a:lnTo>
                  <a:pt x="52525" y="53337"/>
                </a:lnTo>
                <a:lnTo>
                  <a:pt x="52525" y="47167"/>
                </a:lnTo>
                <a:lnTo>
                  <a:pt x="57844" y="44097"/>
                </a:lnTo>
                <a:close/>
                <a:moveTo>
                  <a:pt x="58543" y="44158"/>
                </a:moveTo>
                <a:lnTo>
                  <a:pt x="63862" y="47228"/>
                </a:lnTo>
                <a:lnTo>
                  <a:pt x="63862" y="53337"/>
                </a:lnTo>
                <a:lnTo>
                  <a:pt x="58543" y="44158"/>
                </a:lnTo>
                <a:close/>
                <a:moveTo>
                  <a:pt x="69455" y="44097"/>
                </a:moveTo>
                <a:lnTo>
                  <a:pt x="64136" y="53337"/>
                </a:lnTo>
                <a:lnTo>
                  <a:pt x="64136" y="47167"/>
                </a:lnTo>
                <a:lnTo>
                  <a:pt x="69455" y="44097"/>
                </a:lnTo>
                <a:close/>
                <a:moveTo>
                  <a:pt x="70185" y="44158"/>
                </a:moveTo>
                <a:lnTo>
                  <a:pt x="75504" y="47228"/>
                </a:lnTo>
                <a:lnTo>
                  <a:pt x="75504" y="53337"/>
                </a:lnTo>
                <a:lnTo>
                  <a:pt x="70185" y="44158"/>
                </a:lnTo>
                <a:close/>
                <a:moveTo>
                  <a:pt x="81097" y="44097"/>
                </a:moveTo>
                <a:lnTo>
                  <a:pt x="75777" y="53337"/>
                </a:lnTo>
                <a:lnTo>
                  <a:pt x="75777" y="47167"/>
                </a:lnTo>
                <a:lnTo>
                  <a:pt x="81097" y="44097"/>
                </a:lnTo>
                <a:close/>
                <a:moveTo>
                  <a:pt x="81796" y="44158"/>
                </a:moveTo>
                <a:lnTo>
                  <a:pt x="87115" y="47228"/>
                </a:lnTo>
                <a:lnTo>
                  <a:pt x="87115" y="53337"/>
                </a:lnTo>
                <a:lnTo>
                  <a:pt x="81796" y="44158"/>
                </a:lnTo>
                <a:close/>
                <a:moveTo>
                  <a:pt x="92708" y="44097"/>
                </a:moveTo>
                <a:lnTo>
                  <a:pt x="87389" y="53337"/>
                </a:lnTo>
                <a:lnTo>
                  <a:pt x="87389" y="47167"/>
                </a:lnTo>
                <a:lnTo>
                  <a:pt x="92708" y="44097"/>
                </a:lnTo>
                <a:close/>
                <a:moveTo>
                  <a:pt x="93437" y="44158"/>
                </a:moveTo>
                <a:lnTo>
                  <a:pt x="98757" y="47228"/>
                </a:lnTo>
                <a:lnTo>
                  <a:pt x="98757" y="53337"/>
                </a:lnTo>
                <a:lnTo>
                  <a:pt x="93437" y="44158"/>
                </a:lnTo>
                <a:close/>
                <a:moveTo>
                  <a:pt x="104349" y="44097"/>
                </a:moveTo>
                <a:lnTo>
                  <a:pt x="99030" y="53337"/>
                </a:lnTo>
                <a:lnTo>
                  <a:pt x="99030" y="47167"/>
                </a:lnTo>
                <a:lnTo>
                  <a:pt x="104349" y="44097"/>
                </a:lnTo>
                <a:close/>
                <a:moveTo>
                  <a:pt x="105018" y="44158"/>
                </a:moveTo>
                <a:lnTo>
                  <a:pt x="110337" y="47228"/>
                </a:lnTo>
                <a:lnTo>
                  <a:pt x="110337" y="53337"/>
                </a:lnTo>
                <a:lnTo>
                  <a:pt x="105018" y="44158"/>
                </a:lnTo>
                <a:close/>
                <a:moveTo>
                  <a:pt x="115930" y="44097"/>
                </a:moveTo>
                <a:lnTo>
                  <a:pt x="110611" y="53337"/>
                </a:lnTo>
                <a:lnTo>
                  <a:pt x="110611" y="47167"/>
                </a:lnTo>
                <a:lnTo>
                  <a:pt x="115930" y="44097"/>
                </a:lnTo>
                <a:close/>
                <a:moveTo>
                  <a:pt x="116660" y="44158"/>
                </a:moveTo>
                <a:lnTo>
                  <a:pt x="121979" y="47228"/>
                </a:lnTo>
                <a:lnTo>
                  <a:pt x="121979" y="53337"/>
                </a:lnTo>
                <a:lnTo>
                  <a:pt x="116660" y="44158"/>
                </a:lnTo>
                <a:close/>
                <a:moveTo>
                  <a:pt x="127541" y="44097"/>
                </a:moveTo>
                <a:lnTo>
                  <a:pt x="122222" y="53337"/>
                </a:lnTo>
                <a:lnTo>
                  <a:pt x="122222" y="47167"/>
                </a:lnTo>
                <a:lnTo>
                  <a:pt x="127541" y="44097"/>
                </a:lnTo>
                <a:close/>
                <a:moveTo>
                  <a:pt x="128271" y="44158"/>
                </a:moveTo>
                <a:lnTo>
                  <a:pt x="133590" y="47228"/>
                </a:lnTo>
                <a:lnTo>
                  <a:pt x="133590" y="53337"/>
                </a:lnTo>
                <a:lnTo>
                  <a:pt x="128271" y="44158"/>
                </a:lnTo>
                <a:close/>
                <a:moveTo>
                  <a:pt x="139183" y="44097"/>
                </a:moveTo>
                <a:lnTo>
                  <a:pt x="133864" y="53337"/>
                </a:lnTo>
                <a:lnTo>
                  <a:pt x="133864" y="47167"/>
                </a:lnTo>
                <a:lnTo>
                  <a:pt x="139183" y="44097"/>
                </a:lnTo>
                <a:close/>
                <a:moveTo>
                  <a:pt x="139912" y="44158"/>
                </a:moveTo>
                <a:lnTo>
                  <a:pt x="145232" y="47228"/>
                </a:lnTo>
                <a:lnTo>
                  <a:pt x="145232" y="53337"/>
                </a:lnTo>
                <a:lnTo>
                  <a:pt x="139912" y="44158"/>
                </a:lnTo>
                <a:close/>
                <a:moveTo>
                  <a:pt x="150794" y="44097"/>
                </a:moveTo>
                <a:lnTo>
                  <a:pt x="145475" y="53337"/>
                </a:lnTo>
                <a:lnTo>
                  <a:pt x="145475" y="47167"/>
                </a:lnTo>
                <a:lnTo>
                  <a:pt x="150794" y="44097"/>
                </a:lnTo>
                <a:close/>
                <a:moveTo>
                  <a:pt x="151523" y="44158"/>
                </a:moveTo>
                <a:lnTo>
                  <a:pt x="156843" y="47228"/>
                </a:lnTo>
                <a:lnTo>
                  <a:pt x="156843" y="53337"/>
                </a:lnTo>
                <a:lnTo>
                  <a:pt x="151523" y="44158"/>
                </a:lnTo>
                <a:close/>
                <a:moveTo>
                  <a:pt x="162436" y="44097"/>
                </a:moveTo>
                <a:lnTo>
                  <a:pt x="157116" y="53337"/>
                </a:lnTo>
                <a:lnTo>
                  <a:pt x="157116" y="47167"/>
                </a:lnTo>
                <a:lnTo>
                  <a:pt x="162436" y="44097"/>
                </a:lnTo>
                <a:close/>
                <a:moveTo>
                  <a:pt x="163165" y="44158"/>
                </a:moveTo>
                <a:lnTo>
                  <a:pt x="168484" y="47228"/>
                </a:lnTo>
                <a:lnTo>
                  <a:pt x="168484" y="53337"/>
                </a:lnTo>
                <a:lnTo>
                  <a:pt x="163165" y="44158"/>
                </a:lnTo>
                <a:close/>
                <a:moveTo>
                  <a:pt x="174047" y="44097"/>
                </a:moveTo>
                <a:lnTo>
                  <a:pt x="168727" y="53337"/>
                </a:lnTo>
                <a:lnTo>
                  <a:pt x="168727" y="47167"/>
                </a:lnTo>
                <a:lnTo>
                  <a:pt x="174047" y="44097"/>
                </a:lnTo>
                <a:close/>
                <a:moveTo>
                  <a:pt x="174746" y="44158"/>
                </a:moveTo>
                <a:lnTo>
                  <a:pt x="180065" y="47228"/>
                </a:lnTo>
                <a:lnTo>
                  <a:pt x="180065" y="53337"/>
                </a:lnTo>
                <a:lnTo>
                  <a:pt x="174746" y="44158"/>
                </a:lnTo>
                <a:close/>
                <a:moveTo>
                  <a:pt x="185658" y="44097"/>
                </a:moveTo>
                <a:lnTo>
                  <a:pt x="180339" y="53337"/>
                </a:lnTo>
                <a:lnTo>
                  <a:pt x="180339" y="47167"/>
                </a:lnTo>
                <a:lnTo>
                  <a:pt x="185658" y="44097"/>
                </a:lnTo>
                <a:close/>
                <a:moveTo>
                  <a:pt x="186357" y="44158"/>
                </a:moveTo>
                <a:lnTo>
                  <a:pt x="191676" y="47228"/>
                </a:lnTo>
                <a:lnTo>
                  <a:pt x="191676" y="53337"/>
                </a:lnTo>
                <a:lnTo>
                  <a:pt x="186357" y="44158"/>
                </a:lnTo>
                <a:close/>
                <a:moveTo>
                  <a:pt x="197269" y="44097"/>
                </a:moveTo>
                <a:lnTo>
                  <a:pt x="191950" y="53337"/>
                </a:lnTo>
                <a:lnTo>
                  <a:pt x="191950" y="47167"/>
                </a:lnTo>
                <a:lnTo>
                  <a:pt x="197269" y="44097"/>
                </a:lnTo>
                <a:close/>
                <a:moveTo>
                  <a:pt x="197999" y="44158"/>
                </a:moveTo>
                <a:lnTo>
                  <a:pt x="203318" y="47228"/>
                </a:lnTo>
                <a:lnTo>
                  <a:pt x="203318" y="53337"/>
                </a:lnTo>
                <a:lnTo>
                  <a:pt x="197999" y="44158"/>
                </a:lnTo>
                <a:close/>
                <a:moveTo>
                  <a:pt x="208911" y="44097"/>
                </a:moveTo>
                <a:lnTo>
                  <a:pt x="203591" y="53337"/>
                </a:lnTo>
                <a:lnTo>
                  <a:pt x="203591" y="47167"/>
                </a:lnTo>
                <a:lnTo>
                  <a:pt x="208911" y="44097"/>
                </a:lnTo>
                <a:close/>
                <a:moveTo>
                  <a:pt x="209610" y="44158"/>
                </a:moveTo>
                <a:lnTo>
                  <a:pt x="214929" y="47228"/>
                </a:lnTo>
                <a:lnTo>
                  <a:pt x="214929" y="53337"/>
                </a:lnTo>
                <a:lnTo>
                  <a:pt x="209610" y="44158"/>
                </a:lnTo>
                <a:close/>
                <a:moveTo>
                  <a:pt x="220522" y="44097"/>
                </a:moveTo>
                <a:lnTo>
                  <a:pt x="215202" y="53337"/>
                </a:lnTo>
                <a:lnTo>
                  <a:pt x="215202" y="47167"/>
                </a:lnTo>
                <a:lnTo>
                  <a:pt x="220522" y="44097"/>
                </a:lnTo>
                <a:close/>
                <a:moveTo>
                  <a:pt x="221251" y="44158"/>
                </a:moveTo>
                <a:lnTo>
                  <a:pt x="226570" y="47228"/>
                </a:lnTo>
                <a:lnTo>
                  <a:pt x="226570" y="53337"/>
                </a:lnTo>
                <a:lnTo>
                  <a:pt x="221251" y="44158"/>
                </a:lnTo>
                <a:close/>
                <a:moveTo>
                  <a:pt x="232163" y="44097"/>
                </a:moveTo>
                <a:lnTo>
                  <a:pt x="226844" y="53337"/>
                </a:lnTo>
                <a:lnTo>
                  <a:pt x="226844" y="47167"/>
                </a:lnTo>
                <a:lnTo>
                  <a:pt x="232163" y="44097"/>
                </a:lnTo>
                <a:close/>
                <a:moveTo>
                  <a:pt x="232862" y="44097"/>
                </a:moveTo>
                <a:lnTo>
                  <a:pt x="238182" y="47167"/>
                </a:lnTo>
                <a:lnTo>
                  <a:pt x="238182" y="53337"/>
                </a:lnTo>
                <a:lnTo>
                  <a:pt x="232862" y="44097"/>
                </a:lnTo>
                <a:close/>
                <a:moveTo>
                  <a:pt x="244474" y="44097"/>
                </a:moveTo>
                <a:lnTo>
                  <a:pt x="249793" y="47167"/>
                </a:lnTo>
                <a:lnTo>
                  <a:pt x="249793" y="53337"/>
                </a:lnTo>
                <a:lnTo>
                  <a:pt x="244474" y="44097"/>
                </a:lnTo>
                <a:close/>
                <a:moveTo>
                  <a:pt x="256085" y="44097"/>
                </a:moveTo>
                <a:lnTo>
                  <a:pt x="261404" y="47167"/>
                </a:lnTo>
                <a:lnTo>
                  <a:pt x="261404" y="53337"/>
                </a:lnTo>
                <a:lnTo>
                  <a:pt x="256085" y="44097"/>
                </a:lnTo>
                <a:close/>
                <a:moveTo>
                  <a:pt x="267726" y="44097"/>
                </a:moveTo>
                <a:lnTo>
                  <a:pt x="273046" y="47167"/>
                </a:lnTo>
                <a:lnTo>
                  <a:pt x="273046" y="53337"/>
                </a:lnTo>
                <a:lnTo>
                  <a:pt x="267726" y="44097"/>
                </a:lnTo>
                <a:close/>
                <a:moveTo>
                  <a:pt x="11855" y="44249"/>
                </a:moveTo>
                <a:lnTo>
                  <a:pt x="17174" y="53459"/>
                </a:lnTo>
                <a:lnTo>
                  <a:pt x="17174" y="53459"/>
                </a:lnTo>
                <a:lnTo>
                  <a:pt x="11855" y="50389"/>
                </a:lnTo>
                <a:lnTo>
                  <a:pt x="11855" y="44249"/>
                </a:lnTo>
                <a:close/>
                <a:moveTo>
                  <a:pt x="23497" y="44249"/>
                </a:moveTo>
                <a:lnTo>
                  <a:pt x="28816" y="53459"/>
                </a:lnTo>
                <a:lnTo>
                  <a:pt x="28816" y="53459"/>
                </a:lnTo>
                <a:lnTo>
                  <a:pt x="23497" y="50389"/>
                </a:lnTo>
                <a:lnTo>
                  <a:pt x="23497" y="44249"/>
                </a:lnTo>
                <a:close/>
                <a:moveTo>
                  <a:pt x="35078" y="44249"/>
                </a:moveTo>
                <a:lnTo>
                  <a:pt x="40397" y="53459"/>
                </a:lnTo>
                <a:lnTo>
                  <a:pt x="40397" y="53459"/>
                </a:lnTo>
                <a:lnTo>
                  <a:pt x="35078" y="50389"/>
                </a:lnTo>
                <a:lnTo>
                  <a:pt x="35078" y="44249"/>
                </a:lnTo>
                <a:close/>
                <a:moveTo>
                  <a:pt x="93194" y="44249"/>
                </a:moveTo>
                <a:lnTo>
                  <a:pt x="98513" y="53459"/>
                </a:lnTo>
                <a:lnTo>
                  <a:pt x="98513" y="53459"/>
                </a:lnTo>
                <a:lnTo>
                  <a:pt x="93194" y="50419"/>
                </a:lnTo>
                <a:lnTo>
                  <a:pt x="93194" y="44249"/>
                </a:lnTo>
                <a:close/>
                <a:moveTo>
                  <a:pt x="244" y="44249"/>
                </a:moveTo>
                <a:lnTo>
                  <a:pt x="5563" y="53459"/>
                </a:lnTo>
                <a:lnTo>
                  <a:pt x="214" y="50389"/>
                </a:lnTo>
                <a:lnTo>
                  <a:pt x="214" y="44249"/>
                </a:lnTo>
                <a:close/>
                <a:moveTo>
                  <a:pt x="46689" y="44249"/>
                </a:moveTo>
                <a:lnTo>
                  <a:pt x="52008" y="53459"/>
                </a:lnTo>
                <a:lnTo>
                  <a:pt x="46689" y="50389"/>
                </a:lnTo>
                <a:lnTo>
                  <a:pt x="46689" y="44249"/>
                </a:lnTo>
                <a:close/>
                <a:moveTo>
                  <a:pt x="58330" y="44249"/>
                </a:moveTo>
                <a:lnTo>
                  <a:pt x="63650" y="53459"/>
                </a:lnTo>
                <a:lnTo>
                  <a:pt x="58330" y="50419"/>
                </a:lnTo>
                <a:lnTo>
                  <a:pt x="58330" y="44249"/>
                </a:lnTo>
                <a:close/>
                <a:moveTo>
                  <a:pt x="69941" y="44249"/>
                </a:moveTo>
                <a:lnTo>
                  <a:pt x="75261" y="53459"/>
                </a:lnTo>
                <a:lnTo>
                  <a:pt x="69941" y="50419"/>
                </a:lnTo>
                <a:lnTo>
                  <a:pt x="69941" y="44249"/>
                </a:lnTo>
                <a:close/>
                <a:moveTo>
                  <a:pt x="81583" y="44249"/>
                </a:moveTo>
                <a:lnTo>
                  <a:pt x="86902" y="53459"/>
                </a:lnTo>
                <a:lnTo>
                  <a:pt x="81583" y="50419"/>
                </a:lnTo>
                <a:lnTo>
                  <a:pt x="81583" y="44249"/>
                </a:lnTo>
                <a:close/>
                <a:moveTo>
                  <a:pt x="104836" y="44249"/>
                </a:moveTo>
                <a:lnTo>
                  <a:pt x="110155" y="53459"/>
                </a:lnTo>
                <a:lnTo>
                  <a:pt x="104836" y="50419"/>
                </a:lnTo>
                <a:lnTo>
                  <a:pt x="104836" y="44249"/>
                </a:lnTo>
                <a:close/>
                <a:moveTo>
                  <a:pt x="116416" y="44249"/>
                </a:moveTo>
                <a:lnTo>
                  <a:pt x="121736" y="53459"/>
                </a:lnTo>
                <a:lnTo>
                  <a:pt x="116416" y="50419"/>
                </a:lnTo>
                <a:lnTo>
                  <a:pt x="116416" y="44249"/>
                </a:lnTo>
                <a:close/>
                <a:moveTo>
                  <a:pt x="128058" y="44249"/>
                </a:moveTo>
                <a:lnTo>
                  <a:pt x="133377" y="53459"/>
                </a:lnTo>
                <a:lnTo>
                  <a:pt x="128058" y="50419"/>
                </a:lnTo>
                <a:lnTo>
                  <a:pt x="128058" y="44249"/>
                </a:lnTo>
                <a:close/>
                <a:moveTo>
                  <a:pt x="139669" y="44249"/>
                </a:moveTo>
                <a:lnTo>
                  <a:pt x="144988" y="53459"/>
                </a:lnTo>
                <a:lnTo>
                  <a:pt x="139669" y="50419"/>
                </a:lnTo>
                <a:lnTo>
                  <a:pt x="139669" y="44249"/>
                </a:lnTo>
                <a:close/>
                <a:moveTo>
                  <a:pt x="151311" y="44249"/>
                </a:moveTo>
                <a:lnTo>
                  <a:pt x="156630" y="53459"/>
                </a:lnTo>
                <a:lnTo>
                  <a:pt x="151311" y="50419"/>
                </a:lnTo>
                <a:lnTo>
                  <a:pt x="151311" y="44249"/>
                </a:lnTo>
                <a:close/>
                <a:moveTo>
                  <a:pt x="162922" y="44249"/>
                </a:moveTo>
                <a:lnTo>
                  <a:pt x="168241" y="53459"/>
                </a:lnTo>
                <a:lnTo>
                  <a:pt x="162922" y="50419"/>
                </a:lnTo>
                <a:lnTo>
                  <a:pt x="162922" y="44249"/>
                </a:lnTo>
                <a:close/>
                <a:moveTo>
                  <a:pt x="174503" y="44249"/>
                </a:moveTo>
                <a:lnTo>
                  <a:pt x="179822" y="53459"/>
                </a:lnTo>
                <a:lnTo>
                  <a:pt x="174503" y="50419"/>
                </a:lnTo>
                <a:lnTo>
                  <a:pt x="174503" y="44249"/>
                </a:lnTo>
                <a:close/>
                <a:moveTo>
                  <a:pt x="186144" y="44249"/>
                </a:moveTo>
                <a:lnTo>
                  <a:pt x="191463" y="53459"/>
                </a:lnTo>
                <a:lnTo>
                  <a:pt x="186144" y="50419"/>
                </a:lnTo>
                <a:lnTo>
                  <a:pt x="186144" y="44249"/>
                </a:lnTo>
                <a:close/>
                <a:moveTo>
                  <a:pt x="197755" y="44249"/>
                </a:moveTo>
                <a:lnTo>
                  <a:pt x="203075" y="53459"/>
                </a:lnTo>
                <a:lnTo>
                  <a:pt x="197755" y="50419"/>
                </a:lnTo>
                <a:lnTo>
                  <a:pt x="197755" y="44249"/>
                </a:lnTo>
                <a:close/>
                <a:moveTo>
                  <a:pt x="209397" y="44249"/>
                </a:moveTo>
                <a:lnTo>
                  <a:pt x="214716" y="53459"/>
                </a:lnTo>
                <a:lnTo>
                  <a:pt x="209397" y="50419"/>
                </a:lnTo>
                <a:lnTo>
                  <a:pt x="209397" y="44249"/>
                </a:lnTo>
                <a:close/>
                <a:moveTo>
                  <a:pt x="221008" y="44249"/>
                </a:moveTo>
                <a:lnTo>
                  <a:pt x="226327" y="53459"/>
                </a:lnTo>
                <a:lnTo>
                  <a:pt x="221008" y="50419"/>
                </a:lnTo>
                <a:lnTo>
                  <a:pt x="221008" y="44249"/>
                </a:lnTo>
                <a:close/>
                <a:moveTo>
                  <a:pt x="232650" y="44249"/>
                </a:moveTo>
                <a:lnTo>
                  <a:pt x="237969" y="53459"/>
                </a:lnTo>
                <a:lnTo>
                  <a:pt x="232650" y="50419"/>
                </a:lnTo>
                <a:lnTo>
                  <a:pt x="232650" y="44249"/>
                </a:lnTo>
                <a:close/>
                <a:moveTo>
                  <a:pt x="244230" y="44249"/>
                </a:moveTo>
                <a:lnTo>
                  <a:pt x="249550" y="53459"/>
                </a:lnTo>
                <a:lnTo>
                  <a:pt x="244230" y="50419"/>
                </a:lnTo>
                <a:lnTo>
                  <a:pt x="244230" y="44249"/>
                </a:lnTo>
                <a:close/>
                <a:moveTo>
                  <a:pt x="255872" y="44249"/>
                </a:moveTo>
                <a:lnTo>
                  <a:pt x="261191" y="53459"/>
                </a:lnTo>
                <a:lnTo>
                  <a:pt x="255872" y="50419"/>
                </a:lnTo>
                <a:lnTo>
                  <a:pt x="255872" y="44249"/>
                </a:lnTo>
                <a:close/>
                <a:moveTo>
                  <a:pt x="267483" y="44249"/>
                </a:moveTo>
                <a:lnTo>
                  <a:pt x="272802" y="53459"/>
                </a:lnTo>
                <a:lnTo>
                  <a:pt x="267483" y="50419"/>
                </a:lnTo>
                <a:lnTo>
                  <a:pt x="267483" y="44249"/>
                </a:lnTo>
                <a:close/>
                <a:moveTo>
                  <a:pt x="58057" y="44310"/>
                </a:moveTo>
                <a:lnTo>
                  <a:pt x="58057" y="50419"/>
                </a:lnTo>
                <a:lnTo>
                  <a:pt x="52737" y="53489"/>
                </a:lnTo>
                <a:lnTo>
                  <a:pt x="52737" y="53489"/>
                </a:lnTo>
                <a:lnTo>
                  <a:pt x="58057" y="44310"/>
                </a:lnTo>
                <a:close/>
                <a:moveTo>
                  <a:pt x="69698" y="44310"/>
                </a:moveTo>
                <a:lnTo>
                  <a:pt x="69698" y="50419"/>
                </a:lnTo>
                <a:lnTo>
                  <a:pt x="64379" y="53489"/>
                </a:lnTo>
                <a:lnTo>
                  <a:pt x="64379" y="53489"/>
                </a:lnTo>
                <a:lnTo>
                  <a:pt x="69698" y="44310"/>
                </a:lnTo>
                <a:close/>
                <a:moveTo>
                  <a:pt x="81309" y="44310"/>
                </a:moveTo>
                <a:lnTo>
                  <a:pt x="81309" y="50419"/>
                </a:lnTo>
                <a:lnTo>
                  <a:pt x="75990" y="53489"/>
                </a:lnTo>
                <a:lnTo>
                  <a:pt x="75990" y="53489"/>
                </a:lnTo>
                <a:lnTo>
                  <a:pt x="81309" y="44310"/>
                </a:lnTo>
                <a:close/>
                <a:moveTo>
                  <a:pt x="92951" y="44310"/>
                </a:moveTo>
                <a:lnTo>
                  <a:pt x="92951" y="50419"/>
                </a:lnTo>
                <a:lnTo>
                  <a:pt x="87632" y="53489"/>
                </a:lnTo>
                <a:lnTo>
                  <a:pt x="87632" y="53489"/>
                </a:lnTo>
                <a:lnTo>
                  <a:pt x="92951" y="44310"/>
                </a:lnTo>
                <a:close/>
                <a:moveTo>
                  <a:pt x="104562" y="44310"/>
                </a:moveTo>
                <a:lnTo>
                  <a:pt x="104562" y="50419"/>
                </a:lnTo>
                <a:lnTo>
                  <a:pt x="99243" y="53489"/>
                </a:lnTo>
                <a:lnTo>
                  <a:pt x="99243" y="53489"/>
                </a:lnTo>
                <a:lnTo>
                  <a:pt x="104562" y="44310"/>
                </a:lnTo>
                <a:close/>
                <a:moveTo>
                  <a:pt x="116143" y="44310"/>
                </a:moveTo>
                <a:lnTo>
                  <a:pt x="116143" y="50419"/>
                </a:lnTo>
                <a:lnTo>
                  <a:pt x="110824" y="53489"/>
                </a:lnTo>
                <a:lnTo>
                  <a:pt x="110824" y="53489"/>
                </a:lnTo>
                <a:lnTo>
                  <a:pt x="116143" y="44310"/>
                </a:lnTo>
                <a:close/>
                <a:moveTo>
                  <a:pt x="127784" y="44310"/>
                </a:moveTo>
                <a:lnTo>
                  <a:pt x="127784" y="50419"/>
                </a:lnTo>
                <a:lnTo>
                  <a:pt x="122465" y="53489"/>
                </a:lnTo>
                <a:lnTo>
                  <a:pt x="122465" y="53489"/>
                </a:lnTo>
                <a:lnTo>
                  <a:pt x="127784" y="44310"/>
                </a:lnTo>
                <a:close/>
                <a:moveTo>
                  <a:pt x="139396" y="44310"/>
                </a:moveTo>
                <a:lnTo>
                  <a:pt x="139396" y="50419"/>
                </a:lnTo>
                <a:lnTo>
                  <a:pt x="134076" y="53489"/>
                </a:lnTo>
                <a:lnTo>
                  <a:pt x="134076" y="53489"/>
                </a:lnTo>
                <a:lnTo>
                  <a:pt x="139396" y="44310"/>
                </a:lnTo>
                <a:close/>
                <a:moveTo>
                  <a:pt x="151037" y="44310"/>
                </a:moveTo>
                <a:lnTo>
                  <a:pt x="151037" y="50419"/>
                </a:lnTo>
                <a:lnTo>
                  <a:pt x="145718" y="53489"/>
                </a:lnTo>
                <a:lnTo>
                  <a:pt x="145718" y="53489"/>
                </a:lnTo>
                <a:lnTo>
                  <a:pt x="151037" y="44310"/>
                </a:lnTo>
                <a:close/>
                <a:moveTo>
                  <a:pt x="162648" y="44310"/>
                </a:moveTo>
                <a:lnTo>
                  <a:pt x="162648" y="50419"/>
                </a:lnTo>
                <a:lnTo>
                  <a:pt x="157329" y="53489"/>
                </a:lnTo>
                <a:lnTo>
                  <a:pt x="157329" y="53489"/>
                </a:lnTo>
                <a:lnTo>
                  <a:pt x="162648" y="44310"/>
                </a:lnTo>
                <a:close/>
                <a:moveTo>
                  <a:pt x="174290" y="44310"/>
                </a:moveTo>
                <a:lnTo>
                  <a:pt x="174290" y="50419"/>
                </a:lnTo>
                <a:lnTo>
                  <a:pt x="168971" y="53489"/>
                </a:lnTo>
                <a:lnTo>
                  <a:pt x="168971" y="53489"/>
                </a:lnTo>
                <a:lnTo>
                  <a:pt x="174290" y="44310"/>
                </a:lnTo>
                <a:close/>
                <a:moveTo>
                  <a:pt x="185871" y="44310"/>
                </a:moveTo>
                <a:lnTo>
                  <a:pt x="185871" y="50419"/>
                </a:lnTo>
                <a:lnTo>
                  <a:pt x="180551" y="53489"/>
                </a:lnTo>
                <a:lnTo>
                  <a:pt x="180551" y="53489"/>
                </a:lnTo>
                <a:lnTo>
                  <a:pt x="185871" y="44310"/>
                </a:lnTo>
                <a:close/>
                <a:moveTo>
                  <a:pt x="197512" y="44310"/>
                </a:moveTo>
                <a:lnTo>
                  <a:pt x="197512" y="50419"/>
                </a:lnTo>
                <a:lnTo>
                  <a:pt x="192193" y="53489"/>
                </a:lnTo>
                <a:lnTo>
                  <a:pt x="192193" y="53489"/>
                </a:lnTo>
                <a:lnTo>
                  <a:pt x="197512" y="44310"/>
                </a:lnTo>
                <a:close/>
                <a:moveTo>
                  <a:pt x="209123" y="44310"/>
                </a:moveTo>
                <a:lnTo>
                  <a:pt x="209123" y="50419"/>
                </a:lnTo>
                <a:lnTo>
                  <a:pt x="203804" y="53489"/>
                </a:lnTo>
                <a:lnTo>
                  <a:pt x="203804" y="53489"/>
                </a:lnTo>
                <a:lnTo>
                  <a:pt x="209123" y="44310"/>
                </a:lnTo>
                <a:close/>
                <a:moveTo>
                  <a:pt x="220765" y="44310"/>
                </a:moveTo>
                <a:lnTo>
                  <a:pt x="220765" y="50419"/>
                </a:lnTo>
                <a:lnTo>
                  <a:pt x="215446" y="53489"/>
                </a:lnTo>
                <a:lnTo>
                  <a:pt x="215446" y="53489"/>
                </a:lnTo>
                <a:lnTo>
                  <a:pt x="220765" y="44310"/>
                </a:lnTo>
                <a:close/>
                <a:moveTo>
                  <a:pt x="243957" y="44310"/>
                </a:moveTo>
                <a:lnTo>
                  <a:pt x="243957" y="50419"/>
                </a:lnTo>
                <a:lnTo>
                  <a:pt x="238638" y="53489"/>
                </a:lnTo>
                <a:lnTo>
                  <a:pt x="238638" y="53489"/>
                </a:lnTo>
                <a:lnTo>
                  <a:pt x="243957" y="44310"/>
                </a:lnTo>
                <a:close/>
                <a:moveTo>
                  <a:pt x="255598" y="44310"/>
                </a:moveTo>
                <a:lnTo>
                  <a:pt x="255598" y="50419"/>
                </a:lnTo>
                <a:lnTo>
                  <a:pt x="250279" y="53489"/>
                </a:lnTo>
                <a:lnTo>
                  <a:pt x="250279" y="53489"/>
                </a:lnTo>
                <a:lnTo>
                  <a:pt x="255598" y="44310"/>
                </a:lnTo>
                <a:close/>
                <a:moveTo>
                  <a:pt x="34834" y="44249"/>
                </a:moveTo>
                <a:lnTo>
                  <a:pt x="34834" y="50419"/>
                </a:lnTo>
                <a:lnTo>
                  <a:pt x="29515" y="53489"/>
                </a:lnTo>
                <a:lnTo>
                  <a:pt x="29515" y="53489"/>
                </a:lnTo>
                <a:lnTo>
                  <a:pt x="34834" y="44249"/>
                </a:lnTo>
                <a:close/>
                <a:moveTo>
                  <a:pt x="46446" y="44249"/>
                </a:moveTo>
                <a:lnTo>
                  <a:pt x="46446" y="50419"/>
                </a:lnTo>
                <a:lnTo>
                  <a:pt x="41126" y="53489"/>
                </a:lnTo>
                <a:lnTo>
                  <a:pt x="41126" y="53489"/>
                </a:lnTo>
                <a:lnTo>
                  <a:pt x="46446" y="44249"/>
                </a:lnTo>
                <a:close/>
                <a:moveTo>
                  <a:pt x="232376" y="44310"/>
                </a:moveTo>
                <a:lnTo>
                  <a:pt x="232376" y="50419"/>
                </a:lnTo>
                <a:lnTo>
                  <a:pt x="227057" y="53489"/>
                </a:lnTo>
                <a:lnTo>
                  <a:pt x="232376" y="44310"/>
                </a:lnTo>
                <a:close/>
                <a:moveTo>
                  <a:pt x="267210" y="44310"/>
                </a:moveTo>
                <a:lnTo>
                  <a:pt x="267210" y="50419"/>
                </a:lnTo>
                <a:lnTo>
                  <a:pt x="261890" y="53489"/>
                </a:lnTo>
                <a:lnTo>
                  <a:pt x="267210" y="44310"/>
                </a:lnTo>
                <a:close/>
                <a:moveTo>
                  <a:pt x="278851" y="44310"/>
                </a:moveTo>
                <a:lnTo>
                  <a:pt x="278851" y="50419"/>
                </a:lnTo>
                <a:lnTo>
                  <a:pt x="273532" y="53489"/>
                </a:lnTo>
                <a:lnTo>
                  <a:pt x="278851" y="44310"/>
                </a:lnTo>
                <a:close/>
                <a:moveTo>
                  <a:pt x="11582" y="44249"/>
                </a:moveTo>
                <a:lnTo>
                  <a:pt x="11582" y="50419"/>
                </a:lnTo>
                <a:lnTo>
                  <a:pt x="6262" y="53489"/>
                </a:lnTo>
                <a:lnTo>
                  <a:pt x="11582" y="44249"/>
                </a:lnTo>
                <a:close/>
                <a:moveTo>
                  <a:pt x="23223" y="44310"/>
                </a:moveTo>
                <a:lnTo>
                  <a:pt x="23223" y="50419"/>
                </a:lnTo>
                <a:lnTo>
                  <a:pt x="17904" y="53489"/>
                </a:lnTo>
                <a:lnTo>
                  <a:pt x="23223" y="44310"/>
                </a:lnTo>
                <a:close/>
                <a:moveTo>
                  <a:pt x="69850" y="50601"/>
                </a:moveTo>
                <a:lnTo>
                  <a:pt x="75169" y="53671"/>
                </a:lnTo>
                <a:lnTo>
                  <a:pt x="64531" y="53671"/>
                </a:lnTo>
                <a:lnTo>
                  <a:pt x="69850" y="50601"/>
                </a:lnTo>
                <a:close/>
                <a:moveTo>
                  <a:pt x="81431" y="50601"/>
                </a:moveTo>
                <a:lnTo>
                  <a:pt x="86750" y="53671"/>
                </a:lnTo>
                <a:lnTo>
                  <a:pt x="76112" y="53671"/>
                </a:lnTo>
                <a:lnTo>
                  <a:pt x="81431" y="50601"/>
                </a:lnTo>
                <a:close/>
                <a:moveTo>
                  <a:pt x="93042" y="50601"/>
                </a:moveTo>
                <a:lnTo>
                  <a:pt x="98361" y="53671"/>
                </a:lnTo>
                <a:lnTo>
                  <a:pt x="87723" y="53671"/>
                </a:lnTo>
                <a:lnTo>
                  <a:pt x="93042" y="50601"/>
                </a:lnTo>
                <a:close/>
                <a:moveTo>
                  <a:pt x="104684" y="50601"/>
                </a:moveTo>
                <a:lnTo>
                  <a:pt x="110003" y="53671"/>
                </a:lnTo>
                <a:lnTo>
                  <a:pt x="99364" y="53671"/>
                </a:lnTo>
                <a:lnTo>
                  <a:pt x="104684" y="50601"/>
                </a:lnTo>
                <a:close/>
                <a:moveTo>
                  <a:pt x="116295" y="50601"/>
                </a:moveTo>
                <a:lnTo>
                  <a:pt x="121614" y="53671"/>
                </a:lnTo>
                <a:lnTo>
                  <a:pt x="110976" y="53671"/>
                </a:lnTo>
                <a:lnTo>
                  <a:pt x="116295" y="50601"/>
                </a:lnTo>
                <a:close/>
                <a:moveTo>
                  <a:pt x="127936" y="50601"/>
                </a:moveTo>
                <a:lnTo>
                  <a:pt x="133256" y="53671"/>
                </a:lnTo>
                <a:lnTo>
                  <a:pt x="122617" y="53671"/>
                </a:lnTo>
                <a:lnTo>
                  <a:pt x="127936" y="50601"/>
                </a:lnTo>
                <a:close/>
                <a:moveTo>
                  <a:pt x="139548" y="50601"/>
                </a:moveTo>
                <a:lnTo>
                  <a:pt x="144867" y="53671"/>
                </a:lnTo>
                <a:lnTo>
                  <a:pt x="134228" y="53671"/>
                </a:lnTo>
                <a:lnTo>
                  <a:pt x="139548" y="50601"/>
                </a:lnTo>
                <a:close/>
                <a:moveTo>
                  <a:pt x="151159" y="50601"/>
                </a:moveTo>
                <a:lnTo>
                  <a:pt x="156478" y="53671"/>
                </a:lnTo>
                <a:lnTo>
                  <a:pt x="145840" y="53671"/>
                </a:lnTo>
                <a:lnTo>
                  <a:pt x="151159" y="50601"/>
                </a:lnTo>
                <a:close/>
                <a:moveTo>
                  <a:pt x="162770" y="50601"/>
                </a:moveTo>
                <a:lnTo>
                  <a:pt x="168089" y="53671"/>
                </a:lnTo>
                <a:lnTo>
                  <a:pt x="157451" y="53671"/>
                </a:lnTo>
                <a:lnTo>
                  <a:pt x="162770" y="50601"/>
                </a:lnTo>
                <a:close/>
                <a:moveTo>
                  <a:pt x="174411" y="50601"/>
                </a:moveTo>
                <a:lnTo>
                  <a:pt x="179731" y="53671"/>
                </a:lnTo>
                <a:lnTo>
                  <a:pt x="169092" y="53671"/>
                </a:lnTo>
                <a:lnTo>
                  <a:pt x="174411" y="50601"/>
                </a:lnTo>
                <a:close/>
                <a:moveTo>
                  <a:pt x="186023" y="50601"/>
                </a:moveTo>
                <a:lnTo>
                  <a:pt x="191342" y="53671"/>
                </a:lnTo>
                <a:lnTo>
                  <a:pt x="180703" y="53671"/>
                </a:lnTo>
                <a:lnTo>
                  <a:pt x="186023" y="50601"/>
                </a:lnTo>
                <a:close/>
                <a:moveTo>
                  <a:pt x="197634" y="50601"/>
                </a:moveTo>
                <a:lnTo>
                  <a:pt x="202953" y="53671"/>
                </a:lnTo>
                <a:lnTo>
                  <a:pt x="192345" y="53671"/>
                </a:lnTo>
                <a:lnTo>
                  <a:pt x="197634" y="50601"/>
                </a:lnTo>
                <a:close/>
                <a:moveTo>
                  <a:pt x="209275" y="50601"/>
                </a:moveTo>
                <a:lnTo>
                  <a:pt x="214595" y="53671"/>
                </a:lnTo>
                <a:lnTo>
                  <a:pt x="203956" y="53671"/>
                </a:lnTo>
                <a:lnTo>
                  <a:pt x="209275" y="50601"/>
                </a:lnTo>
                <a:close/>
                <a:moveTo>
                  <a:pt x="220856" y="50601"/>
                </a:moveTo>
                <a:lnTo>
                  <a:pt x="226175" y="53671"/>
                </a:lnTo>
                <a:lnTo>
                  <a:pt x="215537" y="53671"/>
                </a:lnTo>
                <a:lnTo>
                  <a:pt x="220856" y="50601"/>
                </a:lnTo>
                <a:close/>
                <a:moveTo>
                  <a:pt x="232498" y="50601"/>
                </a:moveTo>
                <a:lnTo>
                  <a:pt x="237817" y="53671"/>
                </a:lnTo>
                <a:lnTo>
                  <a:pt x="227178" y="53671"/>
                </a:lnTo>
                <a:lnTo>
                  <a:pt x="232498" y="50601"/>
                </a:lnTo>
                <a:close/>
                <a:moveTo>
                  <a:pt x="244109" y="50601"/>
                </a:moveTo>
                <a:lnTo>
                  <a:pt x="249428" y="53671"/>
                </a:lnTo>
                <a:lnTo>
                  <a:pt x="238790" y="53671"/>
                </a:lnTo>
                <a:lnTo>
                  <a:pt x="244109" y="50601"/>
                </a:lnTo>
                <a:close/>
                <a:moveTo>
                  <a:pt x="255750" y="50601"/>
                </a:moveTo>
                <a:lnTo>
                  <a:pt x="261070" y="53671"/>
                </a:lnTo>
                <a:lnTo>
                  <a:pt x="250431" y="53671"/>
                </a:lnTo>
                <a:lnTo>
                  <a:pt x="255750" y="50601"/>
                </a:lnTo>
                <a:close/>
                <a:moveTo>
                  <a:pt x="267362" y="50601"/>
                </a:moveTo>
                <a:lnTo>
                  <a:pt x="272681" y="53671"/>
                </a:lnTo>
                <a:lnTo>
                  <a:pt x="262042" y="53671"/>
                </a:lnTo>
                <a:lnTo>
                  <a:pt x="267362" y="50601"/>
                </a:lnTo>
                <a:close/>
                <a:moveTo>
                  <a:pt x="279003" y="50601"/>
                </a:moveTo>
                <a:lnTo>
                  <a:pt x="284322" y="53671"/>
                </a:lnTo>
                <a:lnTo>
                  <a:pt x="273684" y="53671"/>
                </a:lnTo>
                <a:lnTo>
                  <a:pt x="279003" y="50601"/>
                </a:lnTo>
                <a:close/>
                <a:moveTo>
                  <a:pt x="11703" y="50632"/>
                </a:moveTo>
                <a:lnTo>
                  <a:pt x="17023" y="53732"/>
                </a:lnTo>
                <a:lnTo>
                  <a:pt x="6384" y="53732"/>
                </a:lnTo>
                <a:lnTo>
                  <a:pt x="11703" y="50632"/>
                </a:lnTo>
                <a:close/>
                <a:moveTo>
                  <a:pt x="23345" y="50632"/>
                </a:moveTo>
                <a:lnTo>
                  <a:pt x="28664" y="53732"/>
                </a:lnTo>
                <a:lnTo>
                  <a:pt x="18026" y="53732"/>
                </a:lnTo>
                <a:lnTo>
                  <a:pt x="23345" y="50632"/>
                </a:lnTo>
                <a:close/>
                <a:moveTo>
                  <a:pt x="34956" y="50632"/>
                </a:moveTo>
                <a:lnTo>
                  <a:pt x="40275" y="53732"/>
                </a:lnTo>
                <a:lnTo>
                  <a:pt x="29637" y="53732"/>
                </a:lnTo>
                <a:lnTo>
                  <a:pt x="34956" y="50632"/>
                </a:lnTo>
                <a:close/>
                <a:moveTo>
                  <a:pt x="46598" y="50632"/>
                </a:moveTo>
                <a:lnTo>
                  <a:pt x="51886" y="53732"/>
                </a:lnTo>
                <a:lnTo>
                  <a:pt x="41248" y="53732"/>
                </a:lnTo>
                <a:lnTo>
                  <a:pt x="46598" y="50632"/>
                </a:lnTo>
                <a:close/>
                <a:moveTo>
                  <a:pt x="58209" y="50632"/>
                </a:moveTo>
                <a:lnTo>
                  <a:pt x="63528" y="53732"/>
                </a:lnTo>
                <a:lnTo>
                  <a:pt x="52889" y="53732"/>
                </a:lnTo>
                <a:lnTo>
                  <a:pt x="58209" y="50632"/>
                </a:lnTo>
                <a:close/>
                <a:moveTo>
                  <a:pt x="17023" y="53945"/>
                </a:moveTo>
                <a:lnTo>
                  <a:pt x="11703" y="57015"/>
                </a:lnTo>
                <a:lnTo>
                  <a:pt x="6384" y="53945"/>
                </a:lnTo>
                <a:close/>
                <a:moveTo>
                  <a:pt x="28664" y="53945"/>
                </a:moveTo>
                <a:lnTo>
                  <a:pt x="23345" y="57015"/>
                </a:lnTo>
                <a:lnTo>
                  <a:pt x="18026" y="53945"/>
                </a:lnTo>
                <a:close/>
                <a:moveTo>
                  <a:pt x="40275" y="53945"/>
                </a:moveTo>
                <a:lnTo>
                  <a:pt x="34956" y="57015"/>
                </a:lnTo>
                <a:lnTo>
                  <a:pt x="29637" y="53945"/>
                </a:lnTo>
                <a:close/>
                <a:moveTo>
                  <a:pt x="51886" y="53945"/>
                </a:moveTo>
                <a:lnTo>
                  <a:pt x="46567" y="57015"/>
                </a:lnTo>
                <a:lnTo>
                  <a:pt x="41248" y="53945"/>
                </a:lnTo>
                <a:close/>
                <a:moveTo>
                  <a:pt x="63528" y="53945"/>
                </a:moveTo>
                <a:lnTo>
                  <a:pt x="58209" y="57015"/>
                </a:lnTo>
                <a:lnTo>
                  <a:pt x="52889" y="53945"/>
                </a:lnTo>
                <a:close/>
                <a:moveTo>
                  <a:pt x="75169" y="53945"/>
                </a:moveTo>
                <a:lnTo>
                  <a:pt x="69850" y="57015"/>
                </a:lnTo>
                <a:lnTo>
                  <a:pt x="64531" y="53945"/>
                </a:lnTo>
                <a:close/>
                <a:moveTo>
                  <a:pt x="86750" y="53945"/>
                </a:moveTo>
                <a:lnTo>
                  <a:pt x="81431" y="57015"/>
                </a:lnTo>
                <a:lnTo>
                  <a:pt x="76112" y="53945"/>
                </a:lnTo>
                <a:close/>
                <a:moveTo>
                  <a:pt x="98361" y="53945"/>
                </a:moveTo>
                <a:lnTo>
                  <a:pt x="93042" y="57015"/>
                </a:lnTo>
                <a:lnTo>
                  <a:pt x="87723" y="53945"/>
                </a:lnTo>
                <a:close/>
                <a:moveTo>
                  <a:pt x="110003" y="53945"/>
                </a:moveTo>
                <a:lnTo>
                  <a:pt x="104684" y="57015"/>
                </a:lnTo>
                <a:lnTo>
                  <a:pt x="99364" y="53945"/>
                </a:lnTo>
                <a:close/>
                <a:moveTo>
                  <a:pt x="121614" y="53945"/>
                </a:moveTo>
                <a:lnTo>
                  <a:pt x="116295" y="57015"/>
                </a:lnTo>
                <a:lnTo>
                  <a:pt x="110976" y="53945"/>
                </a:lnTo>
                <a:close/>
                <a:moveTo>
                  <a:pt x="133256" y="53945"/>
                </a:moveTo>
                <a:lnTo>
                  <a:pt x="127936" y="57015"/>
                </a:lnTo>
                <a:lnTo>
                  <a:pt x="122617" y="53945"/>
                </a:lnTo>
                <a:close/>
                <a:moveTo>
                  <a:pt x="144867" y="53945"/>
                </a:moveTo>
                <a:lnTo>
                  <a:pt x="139548" y="57015"/>
                </a:lnTo>
                <a:lnTo>
                  <a:pt x="134228" y="53945"/>
                </a:lnTo>
                <a:close/>
                <a:moveTo>
                  <a:pt x="156478" y="53945"/>
                </a:moveTo>
                <a:lnTo>
                  <a:pt x="151159" y="57015"/>
                </a:lnTo>
                <a:lnTo>
                  <a:pt x="145840" y="53945"/>
                </a:lnTo>
                <a:close/>
                <a:moveTo>
                  <a:pt x="168089" y="53945"/>
                </a:moveTo>
                <a:lnTo>
                  <a:pt x="162770" y="57015"/>
                </a:lnTo>
                <a:lnTo>
                  <a:pt x="157451" y="53945"/>
                </a:lnTo>
                <a:close/>
                <a:moveTo>
                  <a:pt x="179731" y="53945"/>
                </a:moveTo>
                <a:lnTo>
                  <a:pt x="174411" y="57015"/>
                </a:lnTo>
                <a:lnTo>
                  <a:pt x="169092" y="53945"/>
                </a:lnTo>
                <a:close/>
                <a:moveTo>
                  <a:pt x="191342" y="53945"/>
                </a:moveTo>
                <a:lnTo>
                  <a:pt x="186023" y="57015"/>
                </a:lnTo>
                <a:lnTo>
                  <a:pt x="180703" y="53945"/>
                </a:lnTo>
                <a:close/>
                <a:moveTo>
                  <a:pt x="202953" y="53945"/>
                </a:moveTo>
                <a:lnTo>
                  <a:pt x="197634" y="57015"/>
                </a:lnTo>
                <a:lnTo>
                  <a:pt x="192315" y="53945"/>
                </a:lnTo>
                <a:close/>
                <a:moveTo>
                  <a:pt x="214564" y="53945"/>
                </a:moveTo>
                <a:lnTo>
                  <a:pt x="209245" y="57015"/>
                </a:lnTo>
                <a:lnTo>
                  <a:pt x="203926" y="53945"/>
                </a:lnTo>
                <a:close/>
                <a:moveTo>
                  <a:pt x="226175" y="53945"/>
                </a:moveTo>
                <a:lnTo>
                  <a:pt x="220856" y="57015"/>
                </a:lnTo>
                <a:lnTo>
                  <a:pt x="215537" y="53945"/>
                </a:lnTo>
                <a:close/>
                <a:moveTo>
                  <a:pt x="237817" y="53945"/>
                </a:moveTo>
                <a:lnTo>
                  <a:pt x="232498" y="57015"/>
                </a:lnTo>
                <a:lnTo>
                  <a:pt x="227178" y="53945"/>
                </a:lnTo>
                <a:close/>
                <a:moveTo>
                  <a:pt x="249428" y="53945"/>
                </a:moveTo>
                <a:lnTo>
                  <a:pt x="244109" y="57015"/>
                </a:lnTo>
                <a:lnTo>
                  <a:pt x="238790" y="53945"/>
                </a:lnTo>
                <a:close/>
                <a:moveTo>
                  <a:pt x="261070" y="53945"/>
                </a:moveTo>
                <a:lnTo>
                  <a:pt x="255750" y="57015"/>
                </a:lnTo>
                <a:lnTo>
                  <a:pt x="250431" y="53945"/>
                </a:lnTo>
                <a:close/>
                <a:moveTo>
                  <a:pt x="272681" y="53945"/>
                </a:moveTo>
                <a:lnTo>
                  <a:pt x="267362" y="57015"/>
                </a:lnTo>
                <a:lnTo>
                  <a:pt x="262042" y="53945"/>
                </a:lnTo>
                <a:close/>
                <a:moveTo>
                  <a:pt x="284292" y="53945"/>
                </a:moveTo>
                <a:lnTo>
                  <a:pt x="278973" y="57015"/>
                </a:lnTo>
                <a:lnTo>
                  <a:pt x="273653" y="53945"/>
                </a:lnTo>
                <a:close/>
                <a:moveTo>
                  <a:pt x="17174" y="54188"/>
                </a:moveTo>
                <a:lnTo>
                  <a:pt x="11855" y="63368"/>
                </a:lnTo>
                <a:lnTo>
                  <a:pt x="11855" y="57258"/>
                </a:lnTo>
                <a:lnTo>
                  <a:pt x="17174" y="54188"/>
                </a:lnTo>
                <a:close/>
                <a:moveTo>
                  <a:pt x="28816" y="54188"/>
                </a:moveTo>
                <a:lnTo>
                  <a:pt x="23497" y="63368"/>
                </a:lnTo>
                <a:lnTo>
                  <a:pt x="23497" y="57258"/>
                </a:lnTo>
                <a:lnTo>
                  <a:pt x="28816" y="54188"/>
                </a:lnTo>
                <a:close/>
                <a:moveTo>
                  <a:pt x="52008" y="54188"/>
                </a:moveTo>
                <a:lnTo>
                  <a:pt x="46689" y="63368"/>
                </a:lnTo>
                <a:lnTo>
                  <a:pt x="46689" y="57258"/>
                </a:lnTo>
                <a:lnTo>
                  <a:pt x="52008" y="54188"/>
                </a:lnTo>
                <a:close/>
                <a:moveTo>
                  <a:pt x="63650" y="54188"/>
                </a:moveTo>
                <a:lnTo>
                  <a:pt x="58330" y="63368"/>
                </a:lnTo>
                <a:lnTo>
                  <a:pt x="58330" y="57258"/>
                </a:lnTo>
                <a:lnTo>
                  <a:pt x="63650" y="54188"/>
                </a:lnTo>
                <a:close/>
                <a:moveTo>
                  <a:pt x="226327" y="54188"/>
                </a:moveTo>
                <a:lnTo>
                  <a:pt x="221008" y="63368"/>
                </a:lnTo>
                <a:lnTo>
                  <a:pt x="221008" y="57258"/>
                </a:lnTo>
                <a:lnTo>
                  <a:pt x="226327" y="54188"/>
                </a:lnTo>
                <a:close/>
                <a:moveTo>
                  <a:pt x="237969" y="54188"/>
                </a:moveTo>
                <a:lnTo>
                  <a:pt x="232650" y="63368"/>
                </a:lnTo>
                <a:lnTo>
                  <a:pt x="232650" y="57258"/>
                </a:lnTo>
                <a:lnTo>
                  <a:pt x="237969" y="54188"/>
                </a:lnTo>
                <a:close/>
                <a:moveTo>
                  <a:pt x="249550" y="54188"/>
                </a:moveTo>
                <a:lnTo>
                  <a:pt x="244230" y="63368"/>
                </a:lnTo>
                <a:lnTo>
                  <a:pt x="244230" y="57258"/>
                </a:lnTo>
                <a:lnTo>
                  <a:pt x="249550" y="54188"/>
                </a:lnTo>
                <a:close/>
                <a:moveTo>
                  <a:pt x="261191" y="54188"/>
                </a:moveTo>
                <a:lnTo>
                  <a:pt x="255872" y="63368"/>
                </a:lnTo>
                <a:lnTo>
                  <a:pt x="255872" y="57258"/>
                </a:lnTo>
                <a:lnTo>
                  <a:pt x="261191" y="54188"/>
                </a:lnTo>
                <a:close/>
                <a:moveTo>
                  <a:pt x="272802" y="54188"/>
                </a:moveTo>
                <a:lnTo>
                  <a:pt x="267483" y="63368"/>
                </a:lnTo>
                <a:lnTo>
                  <a:pt x="267483" y="57258"/>
                </a:lnTo>
                <a:lnTo>
                  <a:pt x="272802" y="54188"/>
                </a:lnTo>
                <a:close/>
                <a:moveTo>
                  <a:pt x="284444" y="54188"/>
                </a:moveTo>
                <a:lnTo>
                  <a:pt x="279125" y="63368"/>
                </a:lnTo>
                <a:lnTo>
                  <a:pt x="279125" y="57258"/>
                </a:lnTo>
                <a:lnTo>
                  <a:pt x="284444" y="54188"/>
                </a:lnTo>
                <a:close/>
                <a:moveTo>
                  <a:pt x="6262" y="54218"/>
                </a:moveTo>
                <a:lnTo>
                  <a:pt x="11582" y="57258"/>
                </a:lnTo>
                <a:lnTo>
                  <a:pt x="11582" y="63398"/>
                </a:lnTo>
                <a:lnTo>
                  <a:pt x="6262" y="54218"/>
                </a:lnTo>
                <a:close/>
                <a:moveTo>
                  <a:pt x="17904" y="54218"/>
                </a:moveTo>
                <a:lnTo>
                  <a:pt x="23223" y="57258"/>
                </a:lnTo>
                <a:lnTo>
                  <a:pt x="23223" y="63398"/>
                </a:lnTo>
                <a:lnTo>
                  <a:pt x="17904" y="54218"/>
                </a:lnTo>
                <a:close/>
                <a:moveTo>
                  <a:pt x="29515" y="54218"/>
                </a:moveTo>
                <a:lnTo>
                  <a:pt x="34834" y="57258"/>
                </a:lnTo>
                <a:lnTo>
                  <a:pt x="34834" y="63398"/>
                </a:lnTo>
                <a:lnTo>
                  <a:pt x="29515" y="54218"/>
                </a:lnTo>
                <a:close/>
                <a:moveTo>
                  <a:pt x="40427" y="54188"/>
                </a:moveTo>
                <a:lnTo>
                  <a:pt x="35108" y="63398"/>
                </a:lnTo>
                <a:lnTo>
                  <a:pt x="35108" y="57258"/>
                </a:lnTo>
                <a:lnTo>
                  <a:pt x="40427" y="54188"/>
                </a:lnTo>
                <a:close/>
                <a:moveTo>
                  <a:pt x="41126" y="54218"/>
                </a:moveTo>
                <a:lnTo>
                  <a:pt x="46446" y="57258"/>
                </a:lnTo>
                <a:lnTo>
                  <a:pt x="46446" y="63398"/>
                </a:lnTo>
                <a:lnTo>
                  <a:pt x="41126" y="54218"/>
                </a:lnTo>
                <a:close/>
                <a:moveTo>
                  <a:pt x="52737" y="54218"/>
                </a:moveTo>
                <a:lnTo>
                  <a:pt x="58057" y="57258"/>
                </a:lnTo>
                <a:lnTo>
                  <a:pt x="58057" y="63398"/>
                </a:lnTo>
                <a:lnTo>
                  <a:pt x="52737" y="54218"/>
                </a:lnTo>
                <a:close/>
                <a:moveTo>
                  <a:pt x="64379" y="54218"/>
                </a:moveTo>
                <a:lnTo>
                  <a:pt x="69698" y="57258"/>
                </a:lnTo>
                <a:lnTo>
                  <a:pt x="69698" y="63398"/>
                </a:lnTo>
                <a:lnTo>
                  <a:pt x="64379" y="54218"/>
                </a:lnTo>
                <a:close/>
                <a:moveTo>
                  <a:pt x="75261" y="54188"/>
                </a:moveTo>
                <a:lnTo>
                  <a:pt x="69941" y="63398"/>
                </a:lnTo>
                <a:lnTo>
                  <a:pt x="69941" y="57258"/>
                </a:lnTo>
                <a:lnTo>
                  <a:pt x="75261" y="54188"/>
                </a:lnTo>
                <a:close/>
                <a:moveTo>
                  <a:pt x="75990" y="54218"/>
                </a:moveTo>
                <a:lnTo>
                  <a:pt x="81309" y="57258"/>
                </a:lnTo>
                <a:lnTo>
                  <a:pt x="81309" y="63398"/>
                </a:lnTo>
                <a:lnTo>
                  <a:pt x="75990" y="54218"/>
                </a:lnTo>
                <a:close/>
                <a:moveTo>
                  <a:pt x="86902" y="54188"/>
                </a:moveTo>
                <a:lnTo>
                  <a:pt x="81583" y="63398"/>
                </a:lnTo>
                <a:lnTo>
                  <a:pt x="81583" y="57258"/>
                </a:lnTo>
                <a:lnTo>
                  <a:pt x="86902" y="54188"/>
                </a:lnTo>
                <a:close/>
                <a:moveTo>
                  <a:pt x="87632" y="54218"/>
                </a:moveTo>
                <a:lnTo>
                  <a:pt x="92951" y="57258"/>
                </a:lnTo>
                <a:lnTo>
                  <a:pt x="92951" y="63398"/>
                </a:lnTo>
                <a:lnTo>
                  <a:pt x="87632" y="54218"/>
                </a:lnTo>
                <a:close/>
                <a:moveTo>
                  <a:pt x="98513" y="54188"/>
                </a:moveTo>
                <a:lnTo>
                  <a:pt x="93194" y="63398"/>
                </a:lnTo>
                <a:lnTo>
                  <a:pt x="93194" y="57258"/>
                </a:lnTo>
                <a:lnTo>
                  <a:pt x="98513" y="54188"/>
                </a:lnTo>
                <a:close/>
                <a:moveTo>
                  <a:pt x="99243" y="54218"/>
                </a:moveTo>
                <a:lnTo>
                  <a:pt x="104562" y="57258"/>
                </a:lnTo>
                <a:lnTo>
                  <a:pt x="104562" y="63398"/>
                </a:lnTo>
                <a:lnTo>
                  <a:pt x="99243" y="54218"/>
                </a:lnTo>
                <a:close/>
                <a:moveTo>
                  <a:pt x="110155" y="54188"/>
                </a:moveTo>
                <a:lnTo>
                  <a:pt x="104836" y="63398"/>
                </a:lnTo>
                <a:lnTo>
                  <a:pt x="104836" y="57258"/>
                </a:lnTo>
                <a:lnTo>
                  <a:pt x="110155" y="54188"/>
                </a:lnTo>
                <a:close/>
                <a:moveTo>
                  <a:pt x="110824" y="54218"/>
                </a:moveTo>
                <a:lnTo>
                  <a:pt x="116143" y="57258"/>
                </a:lnTo>
                <a:lnTo>
                  <a:pt x="116143" y="63398"/>
                </a:lnTo>
                <a:lnTo>
                  <a:pt x="110824" y="54218"/>
                </a:lnTo>
                <a:close/>
                <a:moveTo>
                  <a:pt x="121736" y="54188"/>
                </a:moveTo>
                <a:lnTo>
                  <a:pt x="116416" y="63398"/>
                </a:lnTo>
                <a:lnTo>
                  <a:pt x="116416" y="57258"/>
                </a:lnTo>
                <a:lnTo>
                  <a:pt x="121736" y="54188"/>
                </a:lnTo>
                <a:close/>
                <a:moveTo>
                  <a:pt x="122465" y="54218"/>
                </a:moveTo>
                <a:lnTo>
                  <a:pt x="127784" y="57258"/>
                </a:lnTo>
                <a:lnTo>
                  <a:pt x="127784" y="63398"/>
                </a:lnTo>
                <a:lnTo>
                  <a:pt x="122465" y="54218"/>
                </a:lnTo>
                <a:close/>
                <a:moveTo>
                  <a:pt x="133377" y="54188"/>
                </a:moveTo>
                <a:lnTo>
                  <a:pt x="128058" y="63398"/>
                </a:lnTo>
                <a:lnTo>
                  <a:pt x="128058" y="57258"/>
                </a:lnTo>
                <a:lnTo>
                  <a:pt x="133377" y="54188"/>
                </a:lnTo>
                <a:close/>
                <a:moveTo>
                  <a:pt x="134076" y="54218"/>
                </a:moveTo>
                <a:lnTo>
                  <a:pt x="139396" y="57258"/>
                </a:lnTo>
                <a:lnTo>
                  <a:pt x="139396" y="63398"/>
                </a:lnTo>
                <a:lnTo>
                  <a:pt x="134076" y="54218"/>
                </a:lnTo>
                <a:close/>
                <a:moveTo>
                  <a:pt x="144988" y="54188"/>
                </a:moveTo>
                <a:lnTo>
                  <a:pt x="139669" y="63398"/>
                </a:lnTo>
                <a:lnTo>
                  <a:pt x="139669" y="57258"/>
                </a:lnTo>
                <a:lnTo>
                  <a:pt x="144988" y="54188"/>
                </a:lnTo>
                <a:close/>
                <a:moveTo>
                  <a:pt x="145718" y="54218"/>
                </a:moveTo>
                <a:lnTo>
                  <a:pt x="151037" y="57258"/>
                </a:lnTo>
                <a:lnTo>
                  <a:pt x="151037" y="63398"/>
                </a:lnTo>
                <a:lnTo>
                  <a:pt x="145718" y="54218"/>
                </a:lnTo>
                <a:close/>
                <a:moveTo>
                  <a:pt x="156630" y="54188"/>
                </a:moveTo>
                <a:lnTo>
                  <a:pt x="151311" y="63398"/>
                </a:lnTo>
                <a:lnTo>
                  <a:pt x="151311" y="57258"/>
                </a:lnTo>
                <a:lnTo>
                  <a:pt x="156630" y="54188"/>
                </a:lnTo>
                <a:close/>
                <a:moveTo>
                  <a:pt x="157329" y="54218"/>
                </a:moveTo>
                <a:lnTo>
                  <a:pt x="162648" y="57258"/>
                </a:lnTo>
                <a:lnTo>
                  <a:pt x="162648" y="63398"/>
                </a:lnTo>
                <a:lnTo>
                  <a:pt x="157329" y="54218"/>
                </a:lnTo>
                <a:close/>
                <a:moveTo>
                  <a:pt x="168241" y="54188"/>
                </a:moveTo>
                <a:lnTo>
                  <a:pt x="162922" y="63398"/>
                </a:lnTo>
                <a:lnTo>
                  <a:pt x="162922" y="57258"/>
                </a:lnTo>
                <a:lnTo>
                  <a:pt x="168241" y="54188"/>
                </a:lnTo>
                <a:close/>
                <a:moveTo>
                  <a:pt x="168971" y="54218"/>
                </a:moveTo>
                <a:lnTo>
                  <a:pt x="174290" y="57258"/>
                </a:lnTo>
                <a:lnTo>
                  <a:pt x="174290" y="63398"/>
                </a:lnTo>
                <a:lnTo>
                  <a:pt x="168971" y="54218"/>
                </a:lnTo>
                <a:close/>
                <a:moveTo>
                  <a:pt x="179822" y="54188"/>
                </a:moveTo>
                <a:lnTo>
                  <a:pt x="174503" y="63398"/>
                </a:lnTo>
                <a:lnTo>
                  <a:pt x="174503" y="57258"/>
                </a:lnTo>
                <a:lnTo>
                  <a:pt x="179822" y="54188"/>
                </a:lnTo>
                <a:close/>
                <a:moveTo>
                  <a:pt x="180551" y="54218"/>
                </a:moveTo>
                <a:lnTo>
                  <a:pt x="185871" y="57258"/>
                </a:lnTo>
                <a:lnTo>
                  <a:pt x="185871" y="63398"/>
                </a:lnTo>
                <a:lnTo>
                  <a:pt x="180551" y="54218"/>
                </a:lnTo>
                <a:close/>
                <a:moveTo>
                  <a:pt x="191463" y="54188"/>
                </a:moveTo>
                <a:lnTo>
                  <a:pt x="186144" y="63398"/>
                </a:lnTo>
                <a:lnTo>
                  <a:pt x="186144" y="57258"/>
                </a:lnTo>
                <a:lnTo>
                  <a:pt x="191463" y="54188"/>
                </a:lnTo>
                <a:close/>
                <a:moveTo>
                  <a:pt x="192193" y="54218"/>
                </a:moveTo>
                <a:lnTo>
                  <a:pt x="197512" y="57258"/>
                </a:lnTo>
                <a:lnTo>
                  <a:pt x="197512" y="63398"/>
                </a:lnTo>
                <a:lnTo>
                  <a:pt x="192193" y="54218"/>
                </a:lnTo>
                <a:close/>
                <a:moveTo>
                  <a:pt x="203075" y="54188"/>
                </a:moveTo>
                <a:lnTo>
                  <a:pt x="197755" y="63398"/>
                </a:lnTo>
                <a:lnTo>
                  <a:pt x="197755" y="57258"/>
                </a:lnTo>
                <a:lnTo>
                  <a:pt x="203075" y="54188"/>
                </a:lnTo>
                <a:close/>
                <a:moveTo>
                  <a:pt x="203804" y="54218"/>
                </a:moveTo>
                <a:lnTo>
                  <a:pt x="209123" y="57258"/>
                </a:lnTo>
                <a:lnTo>
                  <a:pt x="209123" y="63398"/>
                </a:lnTo>
                <a:lnTo>
                  <a:pt x="203804" y="54218"/>
                </a:lnTo>
                <a:close/>
                <a:moveTo>
                  <a:pt x="214716" y="54188"/>
                </a:moveTo>
                <a:lnTo>
                  <a:pt x="209397" y="63398"/>
                </a:lnTo>
                <a:lnTo>
                  <a:pt x="209397" y="57258"/>
                </a:lnTo>
                <a:lnTo>
                  <a:pt x="214716" y="54188"/>
                </a:lnTo>
                <a:close/>
                <a:moveTo>
                  <a:pt x="215446" y="54218"/>
                </a:moveTo>
                <a:lnTo>
                  <a:pt x="220765" y="57258"/>
                </a:lnTo>
                <a:lnTo>
                  <a:pt x="220765" y="63398"/>
                </a:lnTo>
                <a:lnTo>
                  <a:pt x="215446" y="54218"/>
                </a:lnTo>
                <a:close/>
                <a:moveTo>
                  <a:pt x="227057" y="54188"/>
                </a:moveTo>
                <a:lnTo>
                  <a:pt x="232376" y="57258"/>
                </a:lnTo>
                <a:lnTo>
                  <a:pt x="232376" y="63398"/>
                </a:lnTo>
                <a:lnTo>
                  <a:pt x="227057" y="54188"/>
                </a:lnTo>
                <a:close/>
                <a:moveTo>
                  <a:pt x="238668" y="54188"/>
                </a:moveTo>
                <a:lnTo>
                  <a:pt x="243987" y="57258"/>
                </a:lnTo>
                <a:lnTo>
                  <a:pt x="243987" y="63398"/>
                </a:lnTo>
                <a:lnTo>
                  <a:pt x="238668" y="54188"/>
                </a:lnTo>
                <a:close/>
                <a:moveTo>
                  <a:pt x="250279" y="54188"/>
                </a:moveTo>
                <a:lnTo>
                  <a:pt x="255598" y="57258"/>
                </a:lnTo>
                <a:lnTo>
                  <a:pt x="255598" y="63398"/>
                </a:lnTo>
                <a:lnTo>
                  <a:pt x="250279" y="54188"/>
                </a:lnTo>
                <a:close/>
                <a:moveTo>
                  <a:pt x="261890" y="54188"/>
                </a:moveTo>
                <a:lnTo>
                  <a:pt x="267210" y="57258"/>
                </a:lnTo>
                <a:lnTo>
                  <a:pt x="267210" y="63398"/>
                </a:lnTo>
                <a:lnTo>
                  <a:pt x="261890" y="54188"/>
                </a:lnTo>
                <a:close/>
                <a:moveTo>
                  <a:pt x="273532" y="54188"/>
                </a:moveTo>
                <a:lnTo>
                  <a:pt x="278851" y="57258"/>
                </a:lnTo>
                <a:lnTo>
                  <a:pt x="278851" y="63398"/>
                </a:lnTo>
                <a:lnTo>
                  <a:pt x="273532" y="54188"/>
                </a:lnTo>
                <a:close/>
                <a:moveTo>
                  <a:pt x="191676" y="54310"/>
                </a:moveTo>
                <a:lnTo>
                  <a:pt x="191676" y="60450"/>
                </a:lnTo>
                <a:lnTo>
                  <a:pt x="188849" y="62091"/>
                </a:lnTo>
                <a:lnTo>
                  <a:pt x="186357" y="63520"/>
                </a:lnTo>
                <a:lnTo>
                  <a:pt x="186357" y="63520"/>
                </a:lnTo>
                <a:lnTo>
                  <a:pt x="191676" y="54310"/>
                </a:lnTo>
                <a:close/>
                <a:moveTo>
                  <a:pt x="238182" y="54310"/>
                </a:moveTo>
                <a:lnTo>
                  <a:pt x="238182" y="60450"/>
                </a:lnTo>
                <a:lnTo>
                  <a:pt x="235355" y="62091"/>
                </a:lnTo>
                <a:lnTo>
                  <a:pt x="232862" y="63520"/>
                </a:lnTo>
                <a:lnTo>
                  <a:pt x="232862" y="63520"/>
                </a:lnTo>
                <a:lnTo>
                  <a:pt x="238182" y="54310"/>
                </a:lnTo>
                <a:close/>
                <a:moveTo>
                  <a:pt x="52525" y="54340"/>
                </a:moveTo>
                <a:lnTo>
                  <a:pt x="57844" y="63520"/>
                </a:lnTo>
                <a:lnTo>
                  <a:pt x="57844" y="63520"/>
                </a:lnTo>
                <a:lnTo>
                  <a:pt x="55351" y="62091"/>
                </a:lnTo>
                <a:lnTo>
                  <a:pt x="52525" y="60450"/>
                </a:lnTo>
                <a:lnTo>
                  <a:pt x="52525" y="54340"/>
                </a:lnTo>
                <a:close/>
                <a:moveTo>
                  <a:pt x="64136" y="54340"/>
                </a:moveTo>
                <a:lnTo>
                  <a:pt x="69455" y="63520"/>
                </a:lnTo>
                <a:lnTo>
                  <a:pt x="69455" y="63520"/>
                </a:lnTo>
                <a:lnTo>
                  <a:pt x="66993" y="62091"/>
                </a:lnTo>
                <a:lnTo>
                  <a:pt x="64136" y="60450"/>
                </a:lnTo>
                <a:lnTo>
                  <a:pt x="64136" y="54340"/>
                </a:lnTo>
                <a:close/>
                <a:moveTo>
                  <a:pt x="75777" y="54340"/>
                </a:moveTo>
                <a:lnTo>
                  <a:pt x="81097" y="63520"/>
                </a:lnTo>
                <a:lnTo>
                  <a:pt x="81097" y="63520"/>
                </a:lnTo>
                <a:lnTo>
                  <a:pt x="78604" y="62121"/>
                </a:lnTo>
                <a:lnTo>
                  <a:pt x="75777" y="60480"/>
                </a:lnTo>
                <a:lnTo>
                  <a:pt x="75777" y="54340"/>
                </a:lnTo>
                <a:close/>
                <a:moveTo>
                  <a:pt x="98757" y="54310"/>
                </a:moveTo>
                <a:lnTo>
                  <a:pt x="98757" y="60450"/>
                </a:lnTo>
                <a:lnTo>
                  <a:pt x="95899" y="62091"/>
                </a:lnTo>
                <a:lnTo>
                  <a:pt x="93437" y="63520"/>
                </a:lnTo>
                <a:lnTo>
                  <a:pt x="93437" y="63520"/>
                </a:lnTo>
                <a:lnTo>
                  <a:pt x="98757" y="54310"/>
                </a:lnTo>
                <a:close/>
                <a:moveTo>
                  <a:pt x="145232" y="54310"/>
                </a:moveTo>
                <a:lnTo>
                  <a:pt x="145232" y="60450"/>
                </a:lnTo>
                <a:lnTo>
                  <a:pt x="142374" y="62091"/>
                </a:lnTo>
                <a:lnTo>
                  <a:pt x="139912" y="63520"/>
                </a:lnTo>
                <a:lnTo>
                  <a:pt x="145232" y="54310"/>
                </a:lnTo>
                <a:close/>
                <a:moveTo>
                  <a:pt x="156843" y="54310"/>
                </a:moveTo>
                <a:lnTo>
                  <a:pt x="156843" y="60450"/>
                </a:lnTo>
                <a:lnTo>
                  <a:pt x="153986" y="62091"/>
                </a:lnTo>
                <a:lnTo>
                  <a:pt x="151523" y="63520"/>
                </a:lnTo>
                <a:lnTo>
                  <a:pt x="156843" y="54310"/>
                </a:lnTo>
                <a:close/>
                <a:moveTo>
                  <a:pt x="180065" y="54310"/>
                </a:moveTo>
                <a:lnTo>
                  <a:pt x="180065" y="60450"/>
                </a:lnTo>
                <a:lnTo>
                  <a:pt x="177208" y="62091"/>
                </a:lnTo>
                <a:lnTo>
                  <a:pt x="174746" y="63520"/>
                </a:lnTo>
                <a:lnTo>
                  <a:pt x="180065" y="54310"/>
                </a:lnTo>
                <a:close/>
                <a:moveTo>
                  <a:pt x="203318" y="54310"/>
                </a:moveTo>
                <a:lnTo>
                  <a:pt x="203318" y="60450"/>
                </a:lnTo>
                <a:lnTo>
                  <a:pt x="200461" y="62091"/>
                </a:lnTo>
                <a:lnTo>
                  <a:pt x="197999" y="63520"/>
                </a:lnTo>
                <a:lnTo>
                  <a:pt x="203318" y="54310"/>
                </a:lnTo>
                <a:close/>
                <a:moveTo>
                  <a:pt x="214929" y="54310"/>
                </a:moveTo>
                <a:lnTo>
                  <a:pt x="214929" y="60450"/>
                </a:lnTo>
                <a:lnTo>
                  <a:pt x="212072" y="62091"/>
                </a:lnTo>
                <a:lnTo>
                  <a:pt x="209610" y="63520"/>
                </a:lnTo>
                <a:lnTo>
                  <a:pt x="214929" y="54310"/>
                </a:lnTo>
                <a:close/>
                <a:moveTo>
                  <a:pt x="226570" y="54310"/>
                </a:moveTo>
                <a:lnTo>
                  <a:pt x="226570" y="60450"/>
                </a:lnTo>
                <a:lnTo>
                  <a:pt x="223713" y="62091"/>
                </a:lnTo>
                <a:lnTo>
                  <a:pt x="221251" y="63520"/>
                </a:lnTo>
                <a:lnTo>
                  <a:pt x="226570" y="54310"/>
                </a:lnTo>
                <a:close/>
                <a:moveTo>
                  <a:pt x="249793" y="54310"/>
                </a:moveTo>
                <a:lnTo>
                  <a:pt x="249793" y="60450"/>
                </a:lnTo>
                <a:lnTo>
                  <a:pt x="246936" y="62091"/>
                </a:lnTo>
                <a:lnTo>
                  <a:pt x="244474" y="63520"/>
                </a:lnTo>
                <a:lnTo>
                  <a:pt x="249793" y="54310"/>
                </a:lnTo>
                <a:close/>
                <a:moveTo>
                  <a:pt x="250036" y="54340"/>
                </a:moveTo>
                <a:lnTo>
                  <a:pt x="255355" y="63520"/>
                </a:lnTo>
                <a:lnTo>
                  <a:pt x="252893" y="62121"/>
                </a:lnTo>
                <a:lnTo>
                  <a:pt x="250036" y="60480"/>
                </a:lnTo>
                <a:lnTo>
                  <a:pt x="250036" y="54340"/>
                </a:lnTo>
                <a:close/>
                <a:moveTo>
                  <a:pt x="273289" y="54340"/>
                </a:moveTo>
                <a:lnTo>
                  <a:pt x="278608" y="63520"/>
                </a:lnTo>
                <a:lnTo>
                  <a:pt x="276146" y="62121"/>
                </a:lnTo>
                <a:lnTo>
                  <a:pt x="273289" y="60480"/>
                </a:lnTo>
                <a:lnTo>
                  <a:pt x="273289" y="54340"/>
                </a:lnTo>
                <a:close/>
                <a:moveTo>
                  <a:pt x="6050" y="54340"/>
                </a:moveTo>
                <a:lnTo>
                  <a:pt x="11369" y="63520"/>
                </a:lnTo>
                <a:lnTo>
                  <a:pt x="8907" y="62121"/>
                </a:lnTo>
                <a:lnTo>
                  <a:pt x="6050" y="60480"/>
                </a:lnTo>
                <a:lnTo>
                  <a:pt x="6050" y="54340"/>
                </a:lnTo>
                <a:close/>
                <a:moveTo>
                  <a:pt x="17661" y="54340"/>
                </a:moveTo>
                <a:lnTo>
                  <a:pt x="22980" y="63520"/>
                </a:lnTo>
                <a:lnTo>
                  <a:pt x="20518" y="62091"/>
                </a:lnTo>
                <a:lnTo>
                  <a:pt x="17661" y="60450"/>
                </a:lnTo>
                <a:lnTo>
                  <a:pt x="17661" y="54340"/>
                </a:lnTo>
                <a:close/>
                <a:moveTo>
                  <a:pt x="29029" y="54340"/>
                </a:moveTo>
                <a:lnTo>
                  <a:pt x="29029" y="60480"/>
                </a:lnTo>
                <a:lnTo>
                  <a:pt x="26172" y="62121"/>
                </a:lnTo>
                <a:lnTo>
                  <a:pt x="23710" y="63520"/>
                </a:lnTo>
                <a:lnTo>
                  <a:pt x="29029" y="54340"/>
                </a:lnTo>
                <a:close/>
                <a:moveTo>
                  <a:pt x="29302" y="54340"/>
                </a:moveTo>
                <a:lnTo>
                  <a:pt x="34622" y="63520"/>
                </a:lnTo>
                <a:lnTo>
                  <a:pt x="32160" y="62091"/>
                </a:lnTo>
                <a:lnTo>
                  <a:pt x="29302" y="60450"/>
                </a:lnTo>
                <a:lnTo>
                  <a:pt x="29302" y="54340"/>
                </a:lnTo>
                <a:close/>
                <a:moveTo>
                  <a:pt x="40883" y="54340"/>
                </a:moveTo>
                <a:lnTo>
                  <a:pt x="46202" y="63520"/>
                </a:lnTo>
                <a:lnTo>
                  <a:pt x="43740" y="62091"/>
                </a:lnTo>
                <a:lnTo>
                  <a:pt x="40883" y="60450"/>
                </a:lnTo>
                <a:lnTo>
                  <a:pt x="40883" y="54340"/>
                </a:lnTo>
                <a:close/>
                <a:moveTo>
                  <a:pt x="75504" y="54310"/>
                </a:moveTo>
                <a:lnTo>
                  <a:pt x="75504" y="60450"/>
                </a:lnTo>
                <a:lnTo>
                  <a:pt x="72647" y="62091"/>
                </a:lnTo>
                <a:lnTo>
                  <a:pt x="70185" y="63520"/>
                </a:lnTo>
                <a:lnTo>
                  <a:pt x="75504" y="54310"/>
                </a:lnTo>
                <a:close/>
                <a:moveTo>
                  <a:pt x="87115" y="54310"/>
                </a:moveTo>
                <a:lnTo>
                  <a:pt x="87115" y="60450"/>
                </a:lnTo>
                <a:lnTo>
                  <a:pt x="84288" y="62091"/>
                </a:lnTo>
                <a:lnTo>
                  <a:pt x="81796" y="63520"/>
                </a:lnTo>
                <a:lnTo>
                  <a:pt x="87115" y="54310"/>
                </a:lnTo>
                <a:close/>
                <a:moveTo>
                  <a:pt x="87358" y="54340"/>
                </a:moveTo>
                <a:lnTo>
                  <a:pt x="92677" y="63520"/>
                </a:lnTo>
                <a:lnTo>
                  <a:pt x="90215" y="62121"/>
                </a:lnTo>
                <a:lnTo>
                  <a:pt x="87358" y="60480"/>
                </a:lnTo>
                <a:lnTo>
                  <a:pt x="87358" y="54340"/>
                </a:lnTo>
                <a:close/>
                <a:moveTo>
                  <a:pt x="98969" y="54340"/>
                </a:moveTo>
                <a:lnTo>
                  <a:pt x="104289" y="63520"/>
                </a:lnTo>
                <a:lnTo>
                  <a:pt x="101827" y="62121"/>
                </a:lnTo>
                <a:lnTo>
                  <a:pt x="98969" y="60480"/>
                </a:lnTo>
                <a:lnTo>
                  <a:pt x="98969" y="54340"/>
                </a:lnTo>
                <a:close/>
                <a:moveTo>
                  <a:pt x="110337" y="54310"/>
                </a:moveTo>
                <a:lnTo>
                  <a:pt x="110337" y="60450"/>
                </a:lnTo>
                <a:lnTo>
                  <a:pt x="107480" y="62091"/>
                </a:lnTo>
                <a:lnTo>
                  <a:pt x="105018" y="63520"/>
                </a:lnTo>
                <a:lnTo>
                  <a:pt x="110337" y="54310"/>
                </a:lnTo>
                <a:close/>
                <a:moveTo>
                  <a:pt x="110611" y="54340"/>
                </a:moveTo>
                <a:lnTo>
                  <a:pt x="115930" y="63520"/>
                </a:lnTo>
                <a:lnTo>
                  <a:pt x="113468" y="62121"/>
                </a:lnTo>
                <a:lnTo>
                  <a:pt x="110611" y="60480"/>
                </a:lnTo>
                <a:lnTo>
                  <a:pt x="110611" y="54340"/>
                </a:lnTo>
                <a:close/>
                <a:moveTo>
                  <a:pt x="121979" y="54310"/>
                </a:moveTo>
                <a:lnTo>
                  <a:pt x="121979" y="60450"/>
                </a:lnTo>
                <a:lnTo>
                  <a:pt x="119122" y="62091"/>
                </a:lnTo>
                <a:lnTo>
                  <a:pt x="116660" y="63520"/>
                </a:lnTo>
                <a:lnTo>
                  <a:pt x="121979" y="54310"/>
                </a:lnTo>
                <a:close/>
                <a:moveTo>
                  <a:pt x="122222" y="54340"/>
                </a:moveTo>
                <a:lnTo>
                  <a:pt x="127541" y="63520"/>
                </a:lnTo>
                <a:lnTo>
                  <a:pt x="125079" y="62121"/>
                </a:lnTo>
                <a:lnTo>
                  <a:pt x="122222" y="60480"/>
                </a:lnTo>
                <a:lnTo>
                  <a:pt x="122222" y="54340"/>
                </a:lnTo>
                <a:close/>
                <a:moveTo>
                  <a:pt x="133590" y="54310"/>
                </a:moveTo>
                <a:lnTo>
                  <a:pt x="133590" y="60450"/>
                </a:lnTo>
                <a:lnTo>
                  <a:pt x="130733" y="62091"/>
                </a:lnTo>
                <a:lnTo>
                  <a:pt x="128271" y="63520"/>
                </a:lnTo>
                <a:lnTo>
                  <a:pt x="133590" y="54310"/>
                </a:lnTo>
                <a:close/>
                <a:moveTo>
                  <a:pt x="133864" y="54340"/>
                </a:moveTo>
                <a:lnTo>
                  <a:pt x="139183" y="63520"/>
                </a:lnTo>
                <a:lnTo>
                  <a:pt x="136721" y="62121"/>
                </a:lnTo>
                <a:lnTo>
                  <a:pt x="133864" y="60480"/>
                </a:lnTo>
                <a:lnTo>
                  <a:pt x="133864" y="54340"/>
                </a:lnTo>
                <a:close/>
                <a:moveTo>
                  <a:pt x="145475" y="54340"/>
                </a:moveTo>
                <a:lnTo>
                  <a:pt x="150794" y="63520"/>
                </a:lnTo>
                <a:lnTo>
                  <a:pt x="148332" y="62121"/>
                </a:lnTo>
                <a:lnTo>
                  <a:pt x="145475" y="60480"/>
                </a:lnTo>
                <a:lnTo>
                  <a:pt x="145475" y="54340"/>
                </a:lnTo>
                <a:close/>
                <a:moveTo>
                  <a:pt x="157086" y="54340"/>
                </a:moveTo>
                <a:lnTo>
                  <a:pt x="162405" y="63520"/>
                </a:lnTo>
                <a:lnTo>
                  <a:pt x="159913" y="62121"/>
                </a:lnTo>
                <a:lnTo>
                  <a:pt x="157086" y="60480"/>
                </a:lnTo>
                <a:lnTo>
                  <a:pt x="157086" y="54340"/>
                </a:lnTo>
                <a:close/>
                <a:moveTo>
                  <a:pt x="168484" y="54310"/>
                </a:moveTo>
                <a:lnTo>
                  <a:pt x="168484" y="60450"/>
                </a:lnTo>
                <a:lnTo>
                  <a:pt x="165627" y="62091"/>
                </a:lnTo>
                <a:lnTo>
                  <a:pt x="163165" y="63520"/>
                </a:lnTo>
                <a:lnTo>
                  <a:pt x="168484" y="54310"/>
                </a:lnTo>
                <a:close/>
                <a:moveTo>
                  <a:pt x="168697" y="54340"/>
                </a:moveTo>
                <a:lnTo>
                  <a:pt x="174016" y="63520"/>
                </a:lnTo>
                <a:lnTo>
                  <a:pt x="171554" y="62121"/>
                </a:lnTo>
                <a:lnTo>
                  <a:pt x="168697" y="60480"/>
                </a:lnTo>
                <a:lnTo>
                  <a:pt x="168697" y="54340"/>
                </a:lnTo>
                <a:close/>
                <a:moveTo>
                  <a:pt x="180339" y="54340"/>
                </a:moveTo>
                <a:lnTo>
                  <a:pt x="185658" y="63520"/>
                </a:lnTo>
                <a:lnTo>
                  <a:pt x="183165" y="62121"/>
                </a:lnTo>
                <a:lnTo>
                  <a:pt x="180339" y="60480"/>
                </a:lnTo>
                <a:lnTo>
                  <a:pt x="180339" y="54340"/>
                </a:lnTo>
                <a:close/>
                <a:moveTo>
                  <a:pt x="191950" y="54340"/>
                </a:moveTo>
                <a:lnTo>
                  <a:pt x="197269" y="63520"/>
                </a:lnTo>
                <a:lnTo>
                  <a:pt x="194807" y="62121"/>
                </a:lnTo>
                <a:lnTo>
                  <a:pt x="191950" y="60480"/>
                </a:lnTo>
                <a:lnTo>
                  <a:pt x="191950" y="54340"/>
                </a:lnTo>
                <a:close/>
                <a:moveTo>
                  <a:pt x="203591" y="54340"/>
                </a:moveTo>
                <a:lnTo>
                  <a:pt x="208911" y="63520"/>
                </a:lnTo>
                <a:lnTo>
                  <a:pt x="206418" y="62121"/>
                </a:lnTo>
                <a:lnTo>
                  <a:pt x="203591" y="60480"/>
                </a:lnTo>
                <a:lnTo>
                  <a:pt x="203591" y="54340"/>
                </a:lnTo>
                <a:close/>
                <a:moveTo>
                  <a:pt x="215202" y="54340"/>
                </a:moveTo>
                <a:lnTo>
                  <a:pt x="220522" y="63520"/>
                </a:lnTo>
                <a:lnTo>
                  <a:pt x="218060" y="62121"/>
                </a:lnTo>
                <a:lnTo>
                  <a:pt x="215202" y="60480"/>
                </a:lnTo>
                <a:lnTo>
                  <a:pt x="215202" y="54340"/>
                </a:lnTo>
                <a:close/>
                <a:moveTo>
                  <a:pt x="226783" y="54340"/>
                </a:moveTo>
                <a:lnTo>
                  <a:pt x="232103" y="63520"/>
                </a:lnTo>
                <a:lnTo>
                  <a:pt x="229640" y="62121"/>
                </a:lnTo>
                <a:lnTo>
                  <a:pt x="226783" y="60480"/>
                </a:lnTo>
                <a:lnTo>
                  <a:pt x="226783" y="54340"/>
                </a:lnTo>
                <a:close/>
                <a:moveTo>
                  <a:pt x="238425" y="54340"/>
                </a:moveTo>
                <a:lnTo>
                  <a:pt x="243744" y="63520"/>
                </a:lnTo>
                <a:lnTo>
                  <a:pt x="241282" y="62121"/>
                </a:lnTo>
                <a:lnTo>
                  <a:pt x="238425" y="60480"/>
                </a:lnTo>
                <a:lnTo>
                  <a:pt x="238425" y="54340"/>
                </a:lnTo>
                <a:close/>
                <a:moveTo>
                  <a:pt x="261404" y="54310"/>
                </a:moveTo>
                <a:lnTo>
                  <a:pt x="261404" y="60450"/>
                </a:lnTo>
                <a:lnTo>
                  <a:pt x="258547" y="62091"/>
                </a:lnTo>
                <a:lnTo>
                  <a:pt x="256085" y="63520"/>
                </a:lnTo>
                <a:lnTo>
                  <a:pt x="261404" y="54310"/>
                </a:lnTo>
                <a:close/>
                <a:moveTo>
                  <a:pt x="261678" y="54340"/>
                </a:moveTo>
                <a:lnTo>
                  <a:pt x="266997" y="63520"/>
                </a:lnTo>
                <a:lnTo>
                  <a:pt x="264535" y="62121"/>
                </a:lnTo>
                <a:lnTo>
                  <a:pt x="261678" y="60480"/>
                </a:lnTo>
                <a:lnTo>
                  <a:pt x="261678" y="54340"/>
                </a:lnTo>
                <a:close/>
                <a:moveTo>
                  <a:pt x="273046" y="54310"/>
                </a:moveTo>
                <a:lnTo>
                  <a:pt x="273046" y="60480"/>
                </a:lnTo>
                <a:lnTo>
                  <a:pt x="270188" y="62121"/>
                </a:lnTo>
                <a:lnTo>
                  <a:pt x="267726" y="63520"/>
                </a:lnTo>
                <a:lnTo>
                  <a:pt x="273046" y="54310"/>
                </a:lnTo>
                <a:close/>
                <a:moveTo>
                  <a:pt x="284657" y="54310"/>
                </a:moveTo>
                <a:lnTo>
                  <a:pt x="284657" y="60480"/>
                </a:lnTo>
                <a:lnTo>
                  <a:pt x="279337" y="63520"/>
                </a:lnTo>
                <a:lnTo>
                  <a:pt x="284657" y="54310"/>
                </a:lnTo>
                <a:close/>
                <a:moveTo>
                  <a:pt x="17418" y="54340"/>
                </a:moveTo>
                <a:lnTo>
                  <a:pt x="17418" y="60480"/>
                </a:lnTo>
                <a:lnTo>
                  <a:pt x="14560" y="62121"/>
                </a:lnTo>
                <a:lnTo>
                  <a:pt x="12098" y="63550"/>
                </a:lnTo>
                <a:lnTo>
                  <a:pt x="17418" y="54340"/>
                </a:lnTo>
                <a:close/>
                <a:moveTo>
                  <a:pt x="40610" y="54340"/>
                </a:moveTo>
                <a:lnTo>
                  <a:pt x="40610" y="60480"/>
                </a:lnTo>
                <a:lnTo>
                  <a:pt x="37783" y="62121"/>
                </a:lnTo>
                <a:lnTo>
                  <a:pt x="35290" y="63550"/>
                </a:lnTo>
                <a:lnTo>
                  <a:pt x="40610" y="54340"/>
                </a:lnTo>
                <a:close/>
                <a:moveTo>
                  <a:pt x="52251" y="54340"/>
                </a:moveTo>
                <a:lnTo>
                  <a:pt x="52251" y="60480"/>
                </a:lnTo>
                <a:lnTo>
                  <a:pt x="49394" y="62121"/>
                </a:lnTo>
                <a:lnTo>
                  <a:pt x="46932" y="63550"/>
                </a:lnTo>
                <a:lnTo>
                  <a:pt x="52251" y="54340"/>
                </a:lnTo>
                <a:close/>
                <a:moveTo>
                  <a:pt x="63862" y="54340"/>
                </a:moveTo>
                <a:lnTo>
                  <a:pt x="63862" y="60480"/>
                </a:lnTo>
                <a:lnTo>
                  <a:pt x="61005" y="62121"/>
                </a:lnTo>
                <a:lnTo>
                  <a:pt x="58543" y="63550"/>
                </a:lnTo>
                <a:lnTo>
                  <a:pt x="63862" y="54340"/>
                </a:lnTo>
                <a:close/>
                <a:moveTo>
                  <a:pt x="5898" y="60662"/>
                </a:moveTo>
                <a:lnTo>
                  <a:pt x="8755" y="62304"/>
                </a:lnTo>
                <a:lnTo>
                  <a:pt x="11217" y="63732"/>
                </a:lnTo>
                <a:lnTo>
                  <a:pt x="578" y="63732"/>
                </a:lnTo>
                <a:lnTo>
                  <a:pt x="5898" y="60662"/>
                </a:lnTo>
                <a:close/>
                <a:moveTo>
                  <a:pt x="17509" y="60662"/>
                </a:moveTo>
                <a:lnTo>
                  <a:pt x="20366" y="62304"/>
                </a:lnTo>
                <a:lnTo>
                  <a:pt x="22828" y="63732"/>
                </a:lnTo>
                <a:lnTo>
                  <a:pt x="12190" y="63732"/>
                </a:lnTo>
                <a:lnTo>
                  <a:pt x="14682" y="62304"/>
                </a:lnTo>
                <a:lnTo>
                  <a:pt x="17509" y="60662"/>
                </a:lnTo>
                <a:close/>
                <a:moveTo>
                  <a:pt x="29150" y="60662"/>
                </a:moveTo>
                <a:lnTo>
                  <a:pt x="32008" y="62304"/>
                </a:lnTo>
                <a:lnTo>
                  <a:pt x="34470" y="63732"/>
                </a:lnTo>
                <a:lnTo>
                  <a:pt x="23831" y="63732"/>
                </a:lnTo>
                <a:lnTo>
                  <a:pt x="26293" y="62304"/>
                </a:lnTo>
                <a:lnTo>
                  <a:pt x="29150" y="60662"/>
                </a:lnTo>
                <a:close/>
                <a:moveTo>
                  <a:pt x="40762" y="60662"/>
                </a:moveTo>
                <a:lnTo>
                  <a:pt x="43619" y="62304"/>
                </a:lnTo>
                <a:lnTo>
                  <a:pt x="46081" y="63732"/>
                </a:lnTo>
                <a:lnTo>
                  <a:pt x="35442" y="63732"/>
                </a:lnTo>
                <a:lnTo>
                  <a:pt x="37935" y="62304"/>
                </a:lnTo>
                <a:lnTo>
                  <a:pt x="40762" y="60662"/>
                </a:lnTo>
                <a:close/>
                <a:moveTo>
                  <a:pt x="52403" y="60662"/>
                </a:moveTo>
                <a:lnTo>
                  <a:pt x="55260" y="62304"/>
                </a:lnTo>
                <a:lnTo>
                  <a:pt x="57722" y="63732"/>
                </a:lnTo>
                <a:lnTo>
                  <a:pt x="47084" y="63732"/>
                </a:lnTo>
                <a:lnTo>
                  <a:pt x="49546" y="62304"/>
                </a:lnTo>
                <a:lnTo>
                  <a:pt x="52403" y="60662"/>
                </a:lnTo>
                <a:close/>
                <a:moveTo>
                  <a:pt x="64014" y="60662"/>
                </a:moveTo>
                <a:lnTo>
                  <a:pt x="66871" y="62304"/>
                </a:lnTo>
                <a:lnTo>
                  <a:pt x="69334" y="63732"/>
                </a:lnTo>
                <a:lnTo>
                  <a:pt x="58695" y="63732"/>
                </a:lnTo>
                <a:lnTo>
                  <a:pt x="61187" y="62304"/>
                </a:lnTo>
                <a:lnTo>
                  <a:pt x="64014" y="60662"/>
                </a:lnTo>
                <a:close/>
                <a:moveTo>
                  <a:pt x="75625" y="60662"/>
                </a:moveTo>
                <a:lnTo>
                  <a:pt x="78452" y="62304"/>
                </a:lnTo>
                <a:lnTo>
                  <a:pt x="80945" y="63732"/>
                </a:lnTo>
                <a:lnTo>
                  <a:pt x="70306" y="63732"/>
                </a:lnTo>
                <a:lnTo>
                  <a:pt x="72768" y="62304"/>
                </a:lnTo>
                <a:lnTo>
                  <a:pt x="75625" y="60662"/>
                </a:lnTo>
                <a:close/>
                <a:moveTo>
                  <a:pt x="87237" y="60662"/>
                </a:moveTo>
                <a:lnTo>
                  <a:pt x="90094" y="62304"/>
                </a:lnTo>
                <a:lnTo>
                  <a:pt x="92556" y="63732"/>
                </a:lnTo>
                <a:lnTo>
                  <a:pt x="81917" y="63732"/>
                </a:lnTo>
                <a:lnTo>
                  <a:pt x="84379" y="62304"/>
                </a:lnTo>
                <a:lnTo>
                  <a:pt x="87237" y="60662"/>
                </a:lnTo>
                <a:close/>
                <a:moveTo>
                  <a:pt x="98878" y="60662"/>
                </a:moveTo>
                <a:lnTo>
                  <a:pt x="101705" y="62304"/>
                </a:lnTo>
                <a:lnTo>
                  <a:pt x="104197" y="63732"/>
                </a:lnTo>
                <a:lnTo>
                  <a:pt x="93559" y="63732"/>
                </a:lnTo>
                <a:lnTo>
                  <a:pt x="96021" y="62304"/>
                </a:lnTo>
                <a:lnTo>
                  <a:pt x="98878" y="60662"/>
                </a:lnTo>
                <a:close/>
                <a:moveTo>
                  <a:pt x="110489" y="60662"/>
                </a:moveTo>
                <a:lnTo>
                  <a:pt x="113346" y="62304"/>
                </a:lnTo>
                <a:lnTo>
                  <a:pt x="115809" y="63732"/>
                </a:lnTo>
                <a:lnTo>
                  <a:pt x="105170" y="63732"/>
                </a:lnTo>
                <a:lnTo>
                  <a:pt x="107632" y="62304"/>
                </a:lnTo>
                <a:lnTo>
                  <a:pt x="110489" y="60662"/>
                </a:lnTo>
                <a:close/>
                <a:moveTo>
                  <a:pt x="122131" y="60662"/>
                </a:moveTo>
                <a:lnTo>
                  <a:pt x="124958" y="62304"/>
                </a:lnTo>
                <a:lnTo>
                  <a:pt x="127450" y="63732"/>
                </a:lnTo>
                <a:lnTo>
                  <a:pt x="116812" y="63732"/>
                </a:lnTo>
                <a:lnTo>
                  <a:pt x="119274" y="62304"/>
                </a:lnTo>
                <a:lnTo>
                  <a:pt x="122131" y="60662"/>
                </a:lnTo>
                <a:close/>
                <a:moveTo>
                  <a:pt x="133742" y="60662"/>
                </a:moveTo>
                <a:lnTo>
                  <a:pt x="136599" y="62304"/>
                </a:lnTo>
                <a:lnTo>
                  <a:pt x="139061" y="63732"/>
                </a:lnTo>
                <a:lnTo>
                  <a:pt x="128423" y="63732"/>
                </a:lnTo>
                <a:lnTo>
                  <a:pt x="130885" y="62304"/>
                </a:lnTo>
                <a:lnTo>
                  <a:pt x="133742" y="60662"/>
                </a:lnTo>
                <a:close/>
                <a:moveTo>
                  <a:pt x="145323" y="60662"/>
                </a:moveTo>
                <a:lnTo>
                  <a:pt x="148180" y="62304"/>
                </a:lnTo>
                <a:lnTo>
                  <a:pt x="150642" y="63732"/>
                </a:lnTo>
                <a:lnTo>
                  <a:pt x="140004" y="63732"/>
                </a:lnTo>
                <a:lnTo>
                  <a:pt x="142496" y="62304"/>
                </a:lnTo>
                <a:lnTo>
                  <a:pt x="145323" y="60662"/>
                </a:lnTo>
                <a:close/>
                <a:moveTo>
                  <a:pt x="156964" y="60662"/>
                </a:moveTo>
                <a:lnTo>
                  <a:pt x="159822" y="62304"/>
                </a:lnTo>
                <a:lnTo>
                  <a:pt x="162284" y="63732"/>
                </a:lnTo>
                <a:lnTo>
                  <a:pt x="151645" y="63732"/>
                </a:lnTo>
                <a:lnTo>
                  <a:pt x="154107" y="62304"/>
                </a:lnTo>
                <a:lnTo>
                  <a:pt x="156964" y="60662"/>
                </a:lnTo>
                <a:close/>
                <a:moveTo>
                  <a:pt x="168575" y="60662"/>
                </a:moveTo>
                <a:lnTo>
                  <a:pt x="171433" y="62304"/>
                </a:lnTo>
                <a:lnTo>
                  <a:pt x="173895" y="63732"/>
                </a:lnTo>
                <a:lnTo>
                  <a:pt x="163256" y="63732"/>
                </a:lnTo>
                <a:lnTo>
                  <a:pt x="165749" y="62304"/>
                </a:lnTo>
                <a:lnTo>
                  <a:pt x="168575" y="60662"/>
                </a:lnTo>
                <a:close/>
                <a:moveTo>
                  <a:pt x="180217" y="60662"/>
                </a:moveTo>
                <a:lnTo>
                  <a:pt x="183074" y="62304"/>
                </a:lnTo>
                <a:lnTo>
                  <a:pt x="185536" y="63732"/>
                </a:lnTo>
                <a:lnTo>
                  <a:pt x="174898" y="63732"/>
                </a:lnTo>
                <a:lnTo>
                  <a:pt x="177360" y="62304"/>
                </a:lnTo>
                <a:lnTo>
                  <a:pt x="180217" y="60662"/>
                </a:lnTo>
                <a:close/>
                <a:moveTo>
                  <a:pt x="191828" y="60662"/>
                </a:moveTo>
                <a:lnTo>
                  <a:pt x="194685" y="62304"/>
                </a:lnTo>
                <a:lnTo>
                  <a:pt x="197147" y="63732"/>
                </a:lnTo>
                <a:lnTo>
                  <a:pt x="186509" y="63732"/>
                </a:lnTo>
                <a:lnTo>
                  <a:pt x="189001" y="62304"/>
                </a:lnTo>
                <a:lnTo>
                  <a:pt x="191828" y="60662"/>
                </a:lnTo>
                <a:close/>
                <a:moveTo>
                  <a:pt x="203470" y="60662"/>
                </a:moveTo>
                <a:lnTo>
                  <a:pt x="206327" y="62304"/>
                </a:lnTo>
                <a:lnTo>
                  <a:pt x="208789" y="63732"/>
                </a:lnTo>
                <a:lnTo>
                  <a:pt x="198151" y="63732"/>
                </a:lnTo>
                <a:lnTo>
                  <a:pt x="200613" y="62304"/>
                </a:lnTo>
                <a:lnTo>
                  <a:pt x="203470" y="60662"/>
                </a:lnTo>
                <a:close/>
                <a:moveTo>
                  <a:pt x="215051" y="60662"/>
                </a:moveTo>
                <a:lnTo>
                  <a:pt x="217908" y="62304"/>
                </a:lnTo>
                <a:lnTo>
                  <a:pt x="220370" y="63732"/>
                </a:lnTo>
                <a:lnTo>
                  <a:pt x="209731" y="63732"/>
                </a:lnTo>
                <a:lnTo>
                  <a:pt x="212193" y="62304"/>
                </a:lnTo>
                <a:lnTo>
                  <a:pt x="215051" y="60662"/>
                </a:lnTo>
                <a:close/>
                <a:moveTo>
                  <a:pt x="226692" y="60662"/>
                </a:moveTo>
                <a:lnTo>
                  <a:pt x="229519" y="62304"/>
                </a:lnTo>
                <a:lnTo>
                  <a:pt x="232011" y="63763"/>
                </a:lnTo>
                <a:lnTo>
                  <a:pt x="221373" y="63763"/>
                </a:lnTo>
                <a:lnTo>
                  <a:pt x="223835" y="62304"/>
                </a:lnTo>
                <a:lnTo>
                  <a:pt x="226692" y="60662"/>
                </a:lnTo>
                <a:close/>
                <a:moveTo>
                  <a:pt x="238303" y="60662"/>
                </a:moveTo>
                <a:lnTo>
                  <a:pt x="241160" y="62304"/>
                </a:lnTo>
                <a:lnTo>
                  <a:pt x="243622" y="63763"/>
                </a:lnTo>
                <a:lnTo>
                  <a:pt x="232984" y="63763"/>
                </a:lnTo>
                <a:lnTo>
                  <a:pt x="235446" y="62304"/>
                </a:lnTo>
                <a:lnTo>
                  <a:pt x="238303" y="60662"/>
                </a:lnTo>
                <a:close/>
                <a:moveTo>
                  <a:pt x="249945" y="60662"/>
                </a:moveTo>
                <a:lnTo>
                  <a:pt x="252772" y="62304"/>
                </a:lnTo>
                <a:lnTo>
                  <a:pt x="255264" y="63763"/>
                </a:lnTo>
                <a:lnTo>
                  <a:pt x="244626" y="63763"/>
                </a:lnTo>
                <a:lnTo>
                  <a:pt x="247088" y="62304"/>
                </a:lnTo>
                <a:lnTo>
                  <a:pt x="249945" y="60662"/>
                </a:lnTo>
                <a:close/>
                <a:moveTo>
                  <a:pt x="261556" y="60662"/>
                </a:moveTo>
                <a:lnTo>
                  <a:pt x="264413" y="62304"/>
                </a:lnTo>
                <a:lnTo>
                  <a:pt x="266875" y="63763"/>
                </a:lnTo>
                <a:lnTo>
                  <a:pt x="256237" y="63763"/>
                </a:lnTo>
                <a:lnTo>
                  <a:pt x="258699" y="62304"/>
                </a:lnTo>
                <a:lnTo>
                  <a:pt x="261556" y="60662"/>
                </a:lnTo>
                <a:close/>
                <a:moveTo>
                  <a:pt x="273198" y="60662"/>
                </a:moveTo>
                <a:lnTo>
                  <a:pt x="276024" y="62304"/>
                </a:lnTo>
                <a:lnTo>
                  <a:pt x="278517" y="63763"/>
                </a:lnTo>
                <a:lnTo>
                  <a:pt x="267878" y="63763"/>
                </a:lnTo>
                <a:lnTo>
                  <a:pt x="270340" y="62304"/>
                </a:lnTo>
                <a:lnTo>
                  <a:pt x="273198" y="60662"/>
                </a:lnTo>
                <a:close/>
                <a:moveTo>
                  <a:pt x="11217" y="64006"/>
                </a:moveTo>
                <a:lnTo>
                  <a:pt x="5898" y="67106"/>
                </a:lnTo>
                <a:lnTo>
                  <a:pt x="578" y="64006"/>
                </a:lnTo>
                <a:close/>
                <a:moveTo>
                  <a:pt x="22828" y="64006"/>
                </a:moveTo>
                <a:lnTo>
                  <a:pt x="17509" y="67106"/>
                </a:lnTo>
                <a:lnTo>
                  <a:pt x="12190" y="64006"/>
                </a:lnTo>
                <a:close/>
                <a:moveTo>
                  <a:pt x="34470" y="64006"/>
                </a:moveTo>
                <a:lnTo>
                  <a:pt x="29150" y="67106"/>
                </a:lnTo>
                <a:lnTo>
                  <a:pt x="23831" y="64006"/>
                </a:lnTo>
                <a:close/>
                <a:moveTo>
                  <a:pt x="46081" y="64006"/>
                </a:moveTo>
                <a:lnTo>
                  <a:pt x="40762" y="67106"/>
                </a:lnTo>
                <a:lnTo>
                  <a:pt x="35442" y="64006"/>
                </a:lnTo>
                <a:close/>
                <a:moveTo>
                  <a:pt x="57722" y="64006"/>
                </a:moveTo>
                <a:lnTo>
                  <a:pt x="52403" y="67106"/>
                </a:lnTo>
                <a:lnTo>
                  <a:pt x="47084" y="64006"/>
                </a:lnTo>
                <a:close/>
                <a:moveTo>
                  <a:pt x="69334" y="64006"/>
                </a:moveTo>
                <a:lnTo>
                  <a:pt x="64014" y="67106"/>
                </a:lnTo>
                <a:lnTo>
                  <a:pt x="58695" y="64006"/>
                </a:lnTo>
                <a:close/>
                <a:moveTo>
                  <a:pt x="80945" y="64006"/>
                </a:moveTo>
                <a:lnTo>
                  <a:pt x="75625" y="67106"/>
                </a:lnTo>
                <a:lnTo>
                  <a:pt x="70306" y="64006"/>
                </a:lnTo>
                <a:close/>
                <a:moveTo>
                  <a:pt x="92556" y="64006"/>
                </a:moveTo>
                <a:lnTo>
                  <a:pt x="87237" y="67106"/>
                </a:lnTo>
                <a:lnTo>
                  <a:pt x="81917" y="64006"/>
                </a:lnTo>
                <a:close/>
                <a:moveTo>
                  <a:pt x="104197" y="64006"/>
                </a:moveTo>
                <a:lnTo>
                  <a:pt x="98878" y="67106"/>
                </a:lnTo>
                <a:lnTo>
                  <a:pt x="93559" y="64006"/>
                </a:lnTo>
                <a:close/>
                <a:moveTo>
                  <a:pt x="115809" y="64006"/>
                </a:moveTo>
                <a:lnTo>
                  <a:pt x="110489" y="67106"/>
                </a:lnTo>
                <a:lnTo>
                  <a:pt x="105170" y="64006"/>
                </a:lnTo>
                <a:close/>
                <a:moveTo>
                  <a:pt x="127450" y="64006"/>
                </a:moveTo>
                <a:lnTo>
                  <a:pt x="122131" y="67106"/>
                </a:lnTo>
                <a:lnTo>
                  <a:pt x="116812" y="64006"/>
                </a:lnTo>
                <a:close/>
                <a:moveTo>
                  <a:pt x="139061" y="64006"/>
                </a:moveTo>
                <a:lnTo>
                  <a:pt x="133742" y="67106"/>
                </a:lnTo>
                <a:lnTo>
                  <a:pt x="128423" y="64006"/>
                </a:lnTo>
                <a:close/>
                <a:moveTo>
                  <a:pt x="150642" y="64006"/>
                </a:moveTo>
                <a:lnTo>
                  <a:pt x="145323" y="67106"/>
                </a:lnTo>
                <a:lnTo>
                  <a:pt x="140004" y="64006"/>
                </a:lnTo>
                <a:close/>
                <a:moveTo>
                  <a:pt x="162284" y="64006"/>
                </a:moveTo>
                <a:lnTo>
                  <a:pt x="156964" y="67106"/>
                </a:lnTo>
                <a:lnTo>
                  <a:pt x="151645" y="64006"/>
                </a:lnTo>
                <a:close/>
                <a:moveTo>
                  <a:pt x="173895" y="64006"/>
                </a:moveTo>
                <a:lnTo>
                  <a:pt x="168575" y="67106"/>
                </a:lnTo>
                <a:lnTo>
                  <a:pt x="163256" y="64006"/>
                </a:lnTo>
                <a:close/>
                <a:moveTo>
                  <a:pt x="185536" y="64006"/>
                </a:moveTo>
                <a:lnTo>
                  <a:pt x="180217" y="67106"/>
                </a:lnTo>
                <a:lnTo>
                  <a:pt x="174898" y="64006"/>
                </a:lnTo>
                <a:close/>
                <a:moveTo>
                  <a:pt x="197147" y="64006"/>
                </a:moveTo>
                <a:lnTo>
                  <a:pt x="191828" y="67106"/>
                </a:lnTo>
                <a:lnTo>
                  <a:pt x="186509" y="64006"/>
                </a:lnTo>
                <a:close/>
                <a:moveTo>
                  <a:pt x="208789" y="64006"/>
                </a:moveTo>
                <a:lnTo>
                  <a:pt x="203470" y="67106"/>
                </a:lnTo>
                <a:lnTo>
                  <a:pt x="198151" y="64006"/>
                </a:lnTo>
                <a:close/>
                <a:moveTo>
                  <a:pt x="220370" y="64006"/>
                </a:moveTo>
                <a:lnTo>
                  <a:pt x="215051" y="67106"/>
                </a:lnTo>
                <a:lnTo>
                  <a:pt x="209731" y="64006"/>
                </a:lnTo>
                <a:close/>
                <a:moveTo>
                  <a:pt x="232011" y="64006"/>
                </a:moveTo>
                <a:lnTo>
                  <a:pt x="226692" y="67106"/>
                </a:lnTo>
                <a:lnTo>
                  <a:pt x="221373" y="64006"/>
                </a:lnTo>
                <a:close/>
                <a:moveTo>
                  <a:pt x="243622" y="64006"/>
                </a:moveTo>
                <a:lnTo>
                  <a:pt x="238303" y="67106"/>
                </a:lnTo>
                <a:lnTo>
                  <a:pt x="232984" y="64006"/>
                </a:lnTo>
                <a:close/>
                <a:moveTo>
                  <a:pt x="255264" y="64006"/>
                </a:moveTo>
                <a:lnTo>
                  <a:pt x="249945" y="67106"/>
                </a:lnTo>
                <a:lnTo>
                  <a:pt x="244626" y="64006"/>
                </a:lnTo>
                <a:close/>
                <a:moveTo>
                  <a:pt x="266875" y="64006"/>
                </a:moveTo>
                <a:lnTo>
                  <a:pt x="261556" y="67106"/>
                </a:lnTo>
                <a:lnTo>
                  <a:pt x="256237" y="64006"/>
                </a:lnTo>
                <a:close/>
                <a:moveTo>
                  <a:pt x="278517" y="64006"/>
                </a:moveTo>
                <a:lnTo>
                  <a:pt x="273198" y="67106"/>
                </a:lnTo>
                <a:lnTo>
                  <a:pt x="267878" y="64006"/>
                </a:lnTo>
                <a:close/>
                <a:moveTo>
                  <a:pt x="11369" y="64249"/>
                </a:moveTo>
                <a:lnTo>
                  <a:pt x="6050" y="73428"/>
                </a:lnTo>
                <a:lnTo>
                  <a:pt x="6050" y="67319"/>
                </a:lnTo>
                <a:lnTo>
                  <a:pt x="11369" y="64249"/>
                </a:lnTo>
                <a:close/>
                <a:moveTo>
                  <a:pt x="34622" y="64249"/>
                </a:moveTo>
                <a:lnTo>
                  <a:pt x="29302" y="73428"/>
                </a:lnTo>
                <a:lnTo>
                  <a:pt x="29302" y="67319"/>
                </a:lnTo>
                <a:lnTo>
                  <a:pt x="34622" y="64249"/>
                </a:lnTo>
                <a:close/>
                <a:moveTo>
                  <a:pt x="46202" y="64249"/>
                </a:moveTo>
                <a:lnTo>
                  <a:pt x="40883" y="73428"/>
                </a:lnTo>
                <a:lnTo>
                  <a:pt x="40883" y="67319"/>
                </a:lnTo>
                <a:lnTo>
                  <a:pt x="46202" y="64249"/>
                </a:lnTo>
                <a:close/>
                <a:moveTo>
                  <a:pt x="57844" y="64249"/>
                </a:moveTo>
                <a:lnTo>
                  <a:pt x="52525" y="73428"/>
                </a:lnTo>
                <a:lnTo>
                  <a:pt x="52525" y="67319"/>
                </a:lnTo>
                <a:lnTo>
                  <a:pt x="57844" y="64249"/>
                </a:lnTo>
                <a:close/>
                <a:moveTo>
                  <a:pt x="69455" y="64249"/>
                </a:moveTo>
                <a:lnTo>
                  <a:pt x="64136" y="73428"/>
                </a:lnTo>
                <a:lnTo>
                  <a:pt x="64136" y="67319"/>
                </a:lnTo>
                <a:lnTo>
                  <a:pt x="69455" y="64249"/>
                </a:lnTo>
                <a:close/>
                <a:moveTo>
                  <a:pt x="232163" y="64249"/>
                </a:moveTo>
                <a:lnTo>
                  <a:pt x="226844" y="73428"/>
                </a:lnTo>
                <a:lnTo>
                  <a:pt x="226844" y="67319"/>
                </a:lnTo>
                <a:lnTo>
                  <a:pt x="232163" y="64249"/>
                </a:lnTo>
                <a:close/>
                <a:moveTo>
                  <a:pt x="243774" y="64249"/>
                </a:moveTo>
                <a:lnTo>
                  <a:pt x="238455" y="73428"/>
                </a:lnTo>
                <a:lnTo>
                  <a:pt x="238455" y="67319"/>
                </a:lnTo>
                <a:lnTo>
                  <a:pt x="243774" y="64249"/>
                </a:lnTo>
                <a:close/>
                <a:moveTo>
                  <a:pt x="255355" y="64249"/>
                </a:moveTo>
                <a:lnTo>
                  <a:pt x="250036" y="73428"/>
                </a:lnTo>
                <a:lnTo>
                  <a:pt x="250036" y="67319"/>
                </a:lnTo>
                <a:lnTo>
                  <a:pt x="255355" y="64249"/>
                </a:lnTo>
                <a:close/>
                <a:moveTo>
                  <a:pt x="266997" y="64249"/>
                </a:moveTo>
                <a:lnTo>
                  <a:pt x="261678" y="73428"/>
                </a:lnTo>
                <a:lnTo>
                  <a:pt x="261678" y="67319"/>
                </a:lnTo>
                <a:lnTo>
                  <a:pt x="266997" y="64249"/>
                </a:lnTo>
                <a:close/>
                <a:moveTo>
                  <a:pt x="278608" y="64249"/>
                </a:moveTo>
                <a:lnTo>
                  <a:pt x="273289" y="73428"/>
                </a:lnTo>
                <a:lnTo>
                  <a:pt x="273289" y="67319"/>
                </a:lnTo>
                <a:lnTo>
                  <a:pt x="278608" y="64249"/>
                </a:lnTo>
                <a:close/>
                <a:moveTo>
                  <a:pt x="457" y="64279"/>
                </a:moveTo>
                <a:lnTo>
                  <a:pt x="5776" y="67319"/>
                </a:lnTo>
                <a:lnTo>
                  <a:pt x="5776" y="73489"/>
                </a:lnTo>
                <a:lnTo>
                  <a:pt x="457" y="64279"/>
                </a:lnTo>
                <a:close/>
                <a:moveTo>
                  <a:pt x="12098" y="64279"/>
                </a:moveTo>
                <a:lnTo>
                  <a:pt x="17418" y="67319"/>
                </a:lnTo>
                <a:lnTo>
                  <a:pt x="17418" y="73489"/>
                </a:lnTo>
                <a:lnTo>
                  <a:pt x="12098" y="64279"/>
                </a:lnTo>
                <a:close/>
                <a:moveTo>
                  <a:pt x="22980" y="64249"/>
                </a:moveTo>
                <a:lnTo>
                  <a:pt x="17661" y="73489"/>
                </a:lnTo>
                <a:lnTo>
                  <a:pt x="17661" y="67319"/>
                </a:lnTo>
                <a:lnTo>
                  <a:pt x="22980" y="64249"/>
                </a:lnTo>
                <a:close/>
                <a:moveTo>
                  <a:pt x="23710" y="64249"/>
                </a:moveTo>
                <a:lnTo>
                  <a:pt x="29029" y="67319"/>
                </a:lnTo>
                <a:lnTo>
                  <a:pt x="29029" y="73489"/>
                </a:lnTo>
                <a:lnTo>
                  <a:pt x="23710" y="64249"/>
                </a:lnTo>
                <a:close/>
                <a:moveTo>
                  <a:pt x="35290" y="64279"/>
                </a:moveTo>
                <a:lnTo>
                  <a:pt x="40610" y="67319"/>
                </a:lnTo>
                <a:lnTo>
                  <a:pt x="40610" y="73489"/>
                </a:lnTo>
                <a:lnTo>
                  <a:pt x="35290" y="64279"/>
                </a:lnTo>
                <a:close/>
                <a:moveTo>
                  <a:pt x="46932" y="64279"/>
                </a:moveTo>
                <a:lnTo>
                  <a:pt x="52251" y="67319"/>
                </a:lnTo>
                <a:lnTo>
                  <a:pt x="52251" y="73489"/>
                </a:lnTo>
                <a:lnTo>
                  <a:pt x="46932" y="64279"/>
                </a:lnTo>
                <a:close/>
                <a:moveTo>
                  <a:pt x="58543" y="64279"/>
                </a:moveTo>
                <a:lnTo>
                  <a:pt x="63862" y="67319"/>
                </a:lnTo>
                <a:lnTo>
                  <a:pt x="63862" y="73489"/>
                </a:lnTo>
                <a:lnTo>
                  <a:pt x="58543" y="64279"/>
                </a:lnTo>
                <a:close/>
                <a:moveTo>
                  <a:pt x="70185" y="64279"/>
                </a:moveTo>
                <a:lnTo>
                  <a:pt x="75504" y="67349"/>
                </a:lnTo>
                <a:lnTo>
                  <a:pt x="75504" y="73489"/>
                </a:lnTo>
                <a:lnTo>
                  <a:pt x="70185" y="64279"/>
                </a:lnTo>
                <a:close/>
                <a:moveTo>
                  <a:pt x="81097" y="64249"/>
                </a:moveTo>
                <a:lnTo>
                  <a:pt x="75777" y="73489"/>
                </a:lnTo>
                <a:lnTo>
                  <a:pt x="75777" y="67319"/>
                </a:lnTo>
                <a:lnTo>
                  <a:pt x="81097" y="64249"/>
                </a:lnTo>
                <a:close/>
                <a:moveTo>
                  <a:pt x="81796" y="64279"/>
                </a:moveTo>
                <a:lnTo>
                  <a:pt x="87115" y="67349"/>
                </a:lnTo>
                <a:lnTo>
                  <a:pt x="87115" y="73489"/>
                </a:lnTo>
                <a:lnTo>
                  <a:pt x="81796" y="64279"/>
                </a:lnTo>
                <a:close/>
                <a:moveTo>
                  <a:pt x="92708" y="64249"/>
                </a:moveTo>
                <a:lnTo>
                  <a:pt x="87389" y="73489"/>
                </a:lnTo>
                <a:lnTo>
                  <a:pt x="87389" y="67319"/>
                </a:lnTo>
                <a:lnTo>
                  <a:pt x="92708" y="64249"/>
                </a:lnTo>
                <a:close/>
                <a:moveTo>
                  <a:pt x="93437" y="64279"/>
                </a:moveTo>
                <a:lnTo>
                  <a:pt x="98757" y="67349"/>
                </a:lnTo>
                <a:lnTo>
                  <a:pt x="98757" y="73489"/>
                </a:lnTo>
                <a:lnTo>
                  <a:pt x="93437" y="64279"/>
                </a:lnTo>
                <a:close/>
                <a:moveTo>
                  <a:pt x="104349" y="64249"/>
                </a:moveTo>
                <a:lnTo>
                  <a:pt x="99030" y="73489"/>
                </a:lnTo>
                <a:lnTo>
                  <a:pt x="99030" y="67319"/>
                </a:lnTo>
                <a:lnTo>
                  <a:pt x="104349" y="64249"/>
                </a:lnTo>
                <a:close/>
                <a:moveTo>
                  <a:pt x="105018" y="64279"/>
                </a:moveTo>
                <a:lnTo>
                  <a:pt x="110337" y="67349"/>
                </a:lnTo>
                <a:lnTo>
                  <a:pt x="110337" y="73489"/>
                </a:lnTo>
                <a:lnTo>
                  <a:pt x="105018" y="64279"/>
                </a:lnTo>
                <a:close/>
                <a:moveTo>
                  <a:pt x="115930" y="64249"/>
                </a:moveTo>
                <a:lnTo>
                  <a:pt x="110611" y="73489"/>
                </a:lnTo>
                <a:lnTo>
                  <a:pt x="110611" y="67319"/>
                </a:lnTo>
                <a:lnTo>
                  <a:pt x="115930" y="64249"/>
                </a:lnTo>
                <a:close/>
                <a:moveTo>
                  <a:pt x="116660" y="64279"/>
                </a:moveTo>
                <a:lnTo>
                  <a:pt x="121979" y="67349"/>
                </a:lnTo>
                <a:lnTo>
                  <a:pt x="121979" y="73489"/>
                </a:lnTo>
                <a:lnTo>
                  <a:pt x="116660" y="64279"/>
                </a:lnTo>
                <a:close/>
                <a:moveTo>
                  <a:pt x="127541" y="64249"/>
                </a:moveTo>
                <a:lnTo>
                  <a:pt x="122222" y="73489"/>
                </a:lnTo>
                <a:lnTo>
                  <a:pt x="122222" y="67319"/>
                </a:lnTo>
                <a:lnTo>
                  <a:pt x="127541" y="64249"/>
                </a:lnTo>
                <a:close/>
                <a:moveTo>
                  <a:pt x="128271" y="64279"/>
                </a:moveTo>
                <a:lnTo>
                  <a:pt x="133590" y="67349"/>
                </a:lnTo>
                <a:lnTo>
                  <a:pt x="133590" y="73489"/>
                </a:lnTo>
                <a:lnTo>
                  <a:pt x="128271" y="64279"/>
                </a:lnTo>
                <a:close/>
                <a:moveTo>
                  <a:pt x="139183" y="64249"/>
                </a:moveTo>
                <a:lnTo>
                  <a:pt x="133864" y="73489"/>
                </a:lnTo>
                <a:lnTo>
                  <a:pt x="133864" y="67319"/>
                </a:lnTo>
                <a:lnTo>
                  <a:pt x="139183" y="64249"/>
                </a:lnTo>
                <a:close/>
                <a:moveTo>
                  <a:pt x="139912" y="64279"/>
                </a:moveTo>
                <a:lnTo>
                  <a:pt x="145232" y="67349"/>
                </a:lnTo>
                <a:lnTo>
                  <a:pt x="145232" y="73489"/>
                </a:lnTo>
                <a:lnTo>
                  <a:pt x="139912" y="64279"/>
                </a:lnTo>
                <a:close/>
                <a:moveTo>
                  <a:pt x="150794" y="64249"/>
                </a:moveTo>
                <a:lnTo>
                  <a:pt x="145475" y="73489"/>
                </a:lnTo>
                <a:lnTo>
                  <a:pt x="145475" y="67319"/>
                </a:lnTo>
                <a:lnTo>
                  <a:pt x="150794" y="64249"/>
                </a:lnTo>
                <a:close/>
                <a:moveTo>
                  <a:pt x="151523" y="64279"/>
                </a:moveTo>
                <a:lnTo>
                  <a:pt x="156843" y="67349"/>
                </a:lnTo>
                <a:lnTo>
                  <a:pt x="156843" y="73489"/>
                </a:lnTo>
                <a:lnTo>
                  <a:pt x="151523" y="64279"/>
                </a:lnTo>
                <a:close/>
                <a:moveTo>
                  <a:pt x="162436" y="64249"/>
                </a:moveTo>
                <a:lnTo>
                  <a:pt x="157116" y="73489"/>
                </a:lnTo>
                <a:lnTo>
                  <a:pt x="157116" y="67319"/>
                </a:lnTo>
                <a:lnTo>
                  <a:pt x="162436" y="64249"/>
                </a:lnTo>
                <a:close/>
                <a:moveTo>
                  <a:pt x="163165" y="64279"/>
                </a:moveTo>
                <a:lnTo>
                  <a:pt x="168484" y="67349"/>
                </a:lnTo>
                <a:lnTo>
                  <a:pt x="168484" y="73489"/>
                </a:lnTo>
                <a:lnTo>
                  <a:pt x="163165" y="64279"/>
                </a:lnTo>
                <a:close/>
                <a:moveTo>
                  <a:pt x="174047" y="64249"/>
                </a:moveTo>
                <a:lnTo>
                  <a:pt x="168727" y="73489"/>
                </a:lnTo>
                <a:lnTo>
                  <a:pt x="168727" y="67319"/>
                </a:lnTo>
                <a:lnTo>
                  <a:pt x="174047" y="64249"/>
                </a:lnTo>
                <a:close/>
                <a:moveTo>
                  <a:pt x="174746" y="64279"/>
                </a:moveTo>
                <a:lnTo>
                  <a:pt x="180065" y="67349"/>
                </a:lnTo>
                <a:lnTo>
                  <a:pt x="180065" y="73489"/>
                </a:lnTo>
                <a:lnTo>
                  <a:pt x="174746" y="64279"/>
                </a:lnTo>
                <a:close/>
                <a:moveTo>
                  <a:pt x="185658" y="64249"/>
                </a:moveTo>
                <a:lnTo>
                  <a:pt x="180339" y="73489"/>
                </a:lnTo>
                <a:lnTo>
                  <a:pt x="180339" y="67319"/>
                </a:lnTo>
                <a:lnTo>
                  <a:pt x="185658" y="64249"/>
                </a:lnTo>
                <a:close/>
                <a:moveTo>
                  <a:pt x="186357" y="64279"/>
                </a:moveTo>
                <a:lnTo>
                  <a:pt x="191676" y="67349"/>
                </a:lnTo>
                <a:lnTo>
                  <a:pt x="191676" y="73489"/>
                </a:lnTo>
                <a:lnTo>
                  <a:pt x="186357" y="64279"/>
                </a:lnTo>
                <a:close/>
                <a:moveTo>
                  <a:pt x="197269" y="64249"/>
                </a:moveTo>
                <a:lnTo>
                  <a:pt x="191950" y="73489"/>
                </a:lnTo>
                <a:lnTo>
                  <a:pt x="191950" y="67319"/>
                </a:lnTo>
                <a:lnTo>
                  <a:pt x="197269" y="64249"/>
                </a:lnTo>
                <a:close/>
                <a:moveTo>
                  <a:pt x="197999" y="64279"/>
                </a:moveTo>
                <a:lnTo>
                  <a:pt x="203318" y="67349"/>
                </a:lnTo>
                <a:lnTo>
                  <a:pt x="203318" y="73489"/>
                </a:lnTo>
                <a:lnTo>
                  <a:pt x="197999" y="64279"/>
                </a:lnTo>
                <a:close/>
                <a:moveTo>
                  <a:pt x="208911" y="64249"/>
                </a:moveTo>
                <a:lnTo>
                  <a:pt x="203591" y="73489"/>
                </a:lnTo>
                <a:lnTo>
                  <a:pt x="203591" y="67319"/>
                </a:lnTo>
                <a:lnTo>
                  <a:pt x="208911" y="64249"/>
                </a:lnTo>
                <a:close/>
                <a:moveTo>
                  <a:pt x="209610" y="64249"/>
                </a:moveTo>
                <a:lnTo>
                  <a:pt x="214929" y="67319"/>
                </a:lnTo>
                <a:lnTo>
                  <a:pt x="214929" y="73489"/>
                </a:lnTo>
                <a:lnTo>
                  <a:pt x="209610" y="64249"/>
                </a:lnTo>
                <a:close/>
                <a:moveTo>
                  <a:pt x="220522" y="64249"/>
                </a:moveTo>
                <a:lnTo>
                  <a:pt x="215202" y="73489"/>
                </a:lnTo>
                <a:lnTo>
                  <a:pt x="215202" y="67319"/>
                </a:lnTo>
                <a:lnTo>
                  <a:pt x="220522" y="64249"/>
                </a:lnTo>
                <a:close/>
                <a:moveTo>
                  <a:pt x="221251" y="64249"/>
                </a:moveTo>
                <a:lnTo>
                  <a:pt x="226570" y="67319"/>
                </a:lnTo>
                <a:lnTo>
                  <a:pt x="226570" y="73489"/>
                </a:lnTo>
                <a:lnTo>
                  <a:pt x="221251" y="64249"/>
                </a:lnTo>
                <a:close/>
                <a:moveTo>
                  <a:pt x="232862" y="64249"/>
                </a:moveTo>
                <a:lnTo>
                  <a:pt x="238182" y="67319"/>
                </a:lnTo>
                <a:lnTo>
                  <a:pt x="238182" y="73489"/>
                </a:lnTo>
                <a:lnTo>
                  <a:pt x="232862" y="64249"/>
                </a:lnTo>
                <a:close/>
                <a:moveTo>
                  <a:pt x="244474" y="64249"/>
                </a:moveTo>
                <a:lnTo>
                  <a:pt x="249793" y="67319"/>
                </a:lnTo>
                <a:lnTo>
                  <a:pt x="249793" y="73489"/>
                </a:lnTo>
                <a:lnTo>
                  <a:pt x="244474" y="64249"/>
                </a:lnTo>
                <a:close/>
                <a:moveTo>
                  <a:pt x="256085" y="64249"/>
                </a:moveTo>
                <a:lnTo>
                  <a:pt x="261404" y="67319"/>
                </a:lnTo>
                <a:lnTo>
                  <a:pt x="261404" y="73489"/>
                </a:lnTo>
                <a:lnTo>
                  <a:pt x="256085" y="64249"/>
                </a:lnTo>
                <a:close/>
                <a:moveTo>
                  <a:pt x="267726" y="64249"/>
                </a:moveTo>
                <a:lnTo>
                  <a:pt x="273046" y="67319"/>
                </a:lnTo>
                <a:lnTo>
                  <a:pt x="273046" y="73489"/>
                </a:lnTo>
                <a:lnTo>
                  <a:pt x="267726" y="64249"/>
                </a:lnTo>
                <a:close/>
                <a:moveTo>
                  <a:pt x="244" y="64401"/>
                </a:moveTo>
                <a:lnTo>
                  <a:pt x="5563" y="73580"/>
                </a:lnTo>
                <a:lnTo>
                  <a:pt x="5563" y="73580"/>
                </a:lnTo>
                <a:lnTo>
                  <a:pt x="214" y="70511"/>
                </a:lnTo>
                <a:lnTo>
                  <a:pt x="214" y="64401"/>
                </a:lnTo>
                <a:close/>
                <a:moveTo>
                  <a:pt x="232376" y="64401"/>
                </a:moveTo>
                <a:lnTo>
                  <a:pt x="232376" y="70511"/>
                </a:lnTo>
                <a:lnTo>
                  <a:pt x="227057" y="73580"/>
                </a:lnTo>
                <a:lnTo>
                  <a:pt x="232376" y="64401"/>
                </a:lnTo>
                <a:close/>
                <a:moveTo>
                  <a:pt x="255872" y="64401"/>
                </a:moveTo>
                <a:lnTo>
                  <a:pt x="261191" y="73580"/>
                </a:lnTo>
                <a:lnTo>
                  <a:pt x="255872" y="70511"/>
                </a:lnTo>
                <a:lnTo>
                  <a:pt x="255872" y="64401"/>
                </a:lnTo>
                <a:close/>
                <a:moveTo>
                  <a:pt x="267210" y="64401"/>
                </a:moveTo>
                <a:lnTo>
                  <a:pt x="267210" y="70511"/>
                </a:lnTo>
                <a:lnTo>
                  <a:pt x="261890" y="73580"/>
                </a:lnTo>
                <a:lnTo>
                  <a:pt x="267210" y="64401"/>
                </a:lnTo>
                <a:close/>
                <a:moveTo>
                  <a:pt x="267483" y="64401"/>
                </a:moveTo>
                <a:lnTo>
                  <a:pt x="272802" y="73580"/>
                </a:lnTo>
                <a:lnTo>
                  <a:pt x="267483" y="70511"/>
                </a:lnTo>
                <a:lnTo>
                  <a:pt x="267483" y="64401"/>
                </a:lnTo>
                <a:close/>
                <a:moveTo>
                  <a:pt x="278851" y="64401"/>
                </a:moveTo>
                <a:lnTo>
                  <a:pt x="278851" y="70511"/>
                </a:lnTo>
                <a:lnTo>
                  <a:pt x="273532" y="73580"/>
                </a:lnTo>
                <a:lnTo>
                  <a:pt x="278851" y="64401"/>
                </a:lnTo>
                <a:close/>
                <a:moveTo>
                  <a:pt x="11855" y="64401"/>
                </a:moveTo>
                <a:lnTo>
                  <a:pt x="17174" y="73580"/>
                </a:lnTo>
                <a:lnTo>
                  <a:pt x="11855" y="70511"/>
                </a:lnTo>
                <a:lnTo>
                  <a:pt x="11855" y="64401"/>
                </a:lnTo>
                <a:close/>
                <a:moveTo>
                  <a:pt x="23223" y="64401"/>
                </a:moveTo>
                <a:lnTo>
                  <a:pt x="23223" y="70511"/>
                </a:lnTo>
                <a:lnTo>
                  <a:pt x="17904" y="73580"/>
                </a:lnTo>
                <a:lnTo>
                  <a:pt x="23223" y="64401"/>
                </a:lnTo>
                <a:close/>
                <a:moveTo>
                  <a:pt x="23497" y="64401"/>
                </a:moveTo>
                <a:lnTo>
                  <a:pt x="28816" y="73580"/>
                </a:lnTo>
                <a:lnTo>
                  <a:pt x="23497" y="70511"/>
                </a:lnTo>
                <a:lnTo>
                  <a:pt x="23497" y="64401"/>
                </a:lnTo>
                <a:close/>
                <a:moveTo>
                  <a:pt x="35078" y="64401"/>
                </a:moveTo>
                <a:lnTo>
                  <a:pt x="40397" y="73580"/>
                </a:lnTo>
                <a:lnTo>
                  <a:pt x="35078" y="70511"/>
                </a:lnTo>
                <a:lnTo>
                  <a:pt x="35078" y="64401"/>
                </a:lnTo>
                <a:close/>
                <a:moveTo>
                  <a:pt x="46689" y="64401"/>
                </a:moveTo>
                <a:lnTo>
                  <a:pt x="52008" y="73580"/>
                </a:lnTo>
                <a:lnTo>
                  <a:pt x="46689" y="70511"/>
                </a:lnTo>
                <a:lnTo>
                  <a:pt x="46689" y="64401"/>
                </a:lnTo>
                <a:close/>
                <a:moveTo>
                  <a:pt x="58330" y="64401"/>
                </a:moveTo>
                <a:lnTo>
                  <a:pt x="63650" y="73580"/>
                </a:lnTo>
                <a:lnTo>
                  <a:pt x="58330" y="70511"/>
                </a:lnTo>
                <a:lnTo>
                  <a:pt x="58330" y="64401"/>
                </a:lnTo>
                <a:close/>
                <a:moveTo>
                  <a:pt x="69941" y="64401"/>
                </a:moveTo>
                <a:lnTo>
                  <a:pt x="75261" y="73580"/>
                </a:lnTo>
                <a:lnTo>
                  <a:pt x="69941" y="70511"/>
                </a:lnTo>
                <a:lnTo>
                  <a:pt x="69941" y="64401"/>
                </a:lnTo>
                <a:close/>
                <a:moveTo>
                  <a:pt x="81309" y="64401"/>
                </a:moveTo>
                <a:lnTo>
                  <a:pt x="81309" y="70511"/>
                </a:lnTo>
                <a:lnTo>
                  <a:pt x="75990" y="73580"/>
                </a:lnTo>
                <a:lnTo>
                  <a:pt x="81309" y="64401"/>
                </a:lnTo>
                <a:close/>
                <a:moveTo>
                  <a:pt x="81583" y="64401"/>
                </a:moveTo>
                <a:lnTo>
                  <a:pt x="86902" y="73580"/>
                </a:lnTo>
                <a:lnTo>
                  <a:pt x="81583" y="70511"/>
                </a:lnTo>
                <a:lnTo>
                  <a:pt x="81583" y="64401"/>
                </a:lnTo>
                <a:close/>
                <a:moveTo>
                  <a:pt x="92951" y="64401"/>
                </a:moveTo>
                <a:lnTo>
                  <a:pt x="92951" y="70511"/>
                </a:lnTo>
                <a:lnTo>
                  <a:pt x="87632" y="73580"/>
                </a:lnTo>
                <a:lnTo>
                  <a:pt x="92951" y="64401"/>
                </a:lnTo>
                <a:close/>
                <a:moveTo>
                  <a:pt x="93194" y="64401"/>
                </a:moveTo>
                <a:lnTo>
                  <a:pt x="98513" y="73580"/>
                </a:lnTo>
                <a:lnTo>
                  <a:pt x="93194" y="70511"/>
                </a:lnTo>
                <a:lnTo>
                  <a:pt x="93194" y="64401"/>
                </a:lnTo>
                <a:close/>
                <a:moveTo>
                  <a:pt x="104562" y="64401"/>
                </a:moveTo>
                <a:lnTo>
                  <a:pt x="104562" y="70511"/>
                </a:lnTo>
                <a:lnTo>
                  <a:pt x="99243" y="73580"/>
                </a:lnTo>
                <a:lnTo>
                  <a:pt x="104562" y="64401"/>
                </a:lnTo>
                <a:close/>
                <a:moveTo>
                  <a:pt x="104836" y="64401"/>
                </a:moveTo>
                <a:lnTo>
                  <a:pt x="110155" y="73580"/>
                </a:lnTo>
                <a:lnTo>
                  <a:pt x="104836" y="70511"/>
                </a:lnTo>
                <a:lnTo>
                  <a:pt x="104836" y="64401"/>
                </a:lnTo>
                <a:close/>
                <a:moveTo>
                  <a:pt x="116143" y="64401"/>
                </a:moveTo>
                <a:lnTo>
                  <a:pt x="116143" y="70511"/>
                </a:lnTo>
                <a:lnTo>
                  <a:pt x="110824" y="73580"/>
                </a:lnTo>
                <a:lnTo>
                  <a:pt x="116143" y="64401"/>
                </a:lnTo>
                <a:close/>
                <a:moveTo>
                  <a:pt x="116416" y="64401"/>
                </a:moveTo>
                <a:lnTo>
                  <a:pt x="121736" y="73580"/>
                </a:lnTo>
                <a:lnTo>
                  <a:pt x="116416" y="70511"/>
                </a:lnTo>
                <a:lnTo>
                  <a:pt x="116416" y="64401"/>
                </a:lnTo>
                <a:close/>
                <a:moveTo>
                  <a:pt x="127784" y="64401"/>
                </a:moveTo>
                <a:lnTo>
                  <a:pt x="127784" y="70511"/>
                </a:lnTo>
                <a:lnTo>
                  <a:pt x="122465" y="73580"/>
                </a:lnTo>
                <a:lnTo>
                  <a:pt x="127784" y="64401"/>
                </a:lnTo>
                <a:close/>
                <a:moveTo>
                  <a:pt x="128058" y="64401"/>
                </a:moveTo>
                <a:lnTo>
                  <a:pt x="133377" y="73580"/>
                </a:lnTo>
                <a:lnTo>
                  <a:pt x="128058" y="70511"/>
                </a:lnTo>
                <a:lnTo>
                  <a:pt x="128058" y="64401"/>
                </a:lnTo>
                <a:close/>
                <a:moveTo>
                  <a:pt x="139396" y="64401"/>
                </a:moveTo>
                <a:lnTo>
                  <a:pt x="139396" y="70511"/>
                </a:lnTo>
                <a:lnTo>
                  <a:pt x="134076" y="73580"/>
                </a:lnTo>
                <a:lnTo>
                  <a:pt x="139396" y="64401"/>
                </a:lnTo>
                <a:close/>
                <a:moveTo>
                  <a:pt x="139669" y="64401"/>
                </a:moveTo>
                <a:lnTo>
                  <a:pt x="144988" y="73580"/>
                </a:lnTo>
                <a:lnTo>
                  <a:pt x="139669" y="70511"/>
                </a:lnTo>
                <a:lnTo>
                  <a:pt x="139669" y="64401"/>
                </a:lnTo>
                <a:close/>
                <a:moveTo>
                  <a:pt x="151037" y="64401"/>
                </a:moveTo>
                <a:lnTo>
                  <a:pt x="151037" y="70511"/>
                </a:lnTo>
                <a:lnTo>
                  <a:pt x="145718" y="73580"/>
                </a:lnTo>
                <a:lnTo>
                  <a:pt x="151037" y="64401"/>
                </a:lnTo>
                <a:close/>
                <a:moveTo>
                  <a:pt x="151311" y="64401"/>
                </a:moveTo>
                <a:lnTo>
                  <a:pt x="156630" y="73580"/>
                </a:lnTo>
                <a:lnTo>
                  <a:pt x="151311" y="70511"/>
                </a:lnTo>
                <a:lnTo>
                  <a:pt x="151311" y="64401"/>
                </a:lnTo>
                <a:close/>
                <a:moveTo>
                  <a:pt x="162648" y="64401"/>
                </a:moveTo>
                <a:lnTo>
                  <a:pt x="162648" y="70511"/>
                </a:lnTo>
                <a:lnTo>
                  <a:pt x="157329" y="73580"/>
                </a:lnTo>
                <a:lnTo>
                  <a:pt x="162648" y="64401"/>
                </a:lnTo>
                <a:close/>
                <a:moveTo>
                  <a:pt x="162922" y="64401"/>
                </a:moveTo>
                <a:lnTo>
                  <a:pt x="168241" y="73580"/>
                </a:lnTo>
                <a:lnTo>
                  <a:pt x="162922" y="70511"/>
                </a:lnTo>
                <a:lnTo>
                  <a:pt x="162922" y="64401"/>
                </a:lnTo>
                <a:close/>
                <a:moveTo>
                  <a:pt x="174290" y="64401"/>
                </a:moveTo>
                <a:lnTo>
                  <a:pt x="174290" y="70511"/>
                </a:lnTo>
                <a:lnTo>
                  <a:pt x="168971" y="73580"/>
                </a:lnTo>
                <a:lnTo>
                  <a:pt x="174290" y="64401"/>
                </a:lnTo>
                <a:close/>
                <a:moveTo>
                  <a:pt x="174503" y="64401"/>
                </a:moveTo>
                <a:lnTo>
                  <a:pt x="179822" y="73580"/>
                </a:lnTo>
                <a:lnTo>
                  <a:pt x="174503" y="70511"/>
                </a:lnTo>
                <a:lnTo>
                  <a:pt x="174503" y="64401"/>
                </a:lnTo>
                <a:close/>
                <a:moveTo>
                  <a:pt x="185871" y="64401"/>
                </a:moveTo>
                <a:lnTo>
                  <a:pt x="185871" y="70511"/>
                </a:lnTo>
                <a:lnTo>
                  <a:pt x="180551" y="73580"/>
                </a:lnTo>
                <a:lnTo>
                  <a:pt x="185871" y="64401"/>
                </a:lnTo>
                <a:close/>
                <a:moveTo>
                  <a:pt x="186144" y="64401"/>
                </a:moveTo>
                <a:lnTo>
                  <a:pt x="191463" y="73580"/>
                </a:lnTo>
                <a:lnTo>
                  <a:pt x="186144" y="70511"/>
                </a:lnTo>
                <a:lnTo>
                  <a:pt x="186144" y="64401"/>
                </a:lnTo>
                <a:close/>
                <a:moveTo>
                  <a:pt x="197512" y="64401"/>
                </a:moveTo>
                <a:lnTo>
                  <a:pt x="197512" y="70511"/>
                </a:lnTo>
                <a:lnTo>
                  <a:pt x="192193" y="73580"/>
                </a:lnTo>
                <a:lnTo>
                  <a:pt x="197512" y="64401"/>
                </a:lnTo>
                <a:close/>
                <a:moveTo>
                  <a:pt x="197755" y="64401"/>
                </a:moveTo>
                <a:lnTo>
                  <a:pt x="203075" y="73580"/>
                </a:lnTo>
                <a:lnTo>
                  <a:pt x="197755" y="70511"/>
                </a:lnTo>
                <a:lnTo>
                  <a:pt x="197755" y="64401"/>
                </a:lnTo>
                <a:close/>
                <a:moveTo>
                  <a:pt x="209123" y="64401"/>
                </a:moveTo>
                <a:lnTo>
                  <a:pt x="209123" y="70511"/>
                </a:lnTo>
                <a:lnTo>
                  <a:pt x="203804" y="73580"/>
                </a:lnTo>
                <a:lnTo>
                  <a:pt x="209123" y="64401"/>
                </a:lnTo>
                <a:close/>
                <a:moveTo>
                  <a:pt x="209397" y="64401"/>
                </a:moveTo>
                <a:lnTo>
                  <a:pt x="214716" y="73580"/>
                </a:lnTo>
                <a:lnTo>
                  <a:pt x="209397" y="70511"/>
                </a:lnTo>
                <a:lnTo>
                  <a:pt x="209397" y="64401"/>
                </a:lnTo>
                <a:close/>
                <a:moveTo>
                  <a:pt x="220765" y="64401"/>
                </a:moveTo>
                <a:lnTo>
                  <a:pt x="220765" y="70511"/>
                </a:lnTo>
                <a:lnTo>
                  <a:pt x="215446" y="73580"/>
                </a:lnTo>
                <a:lnTo>
                  <a:pt x="220765" y="64401"/>
                </a:lnTo>
                <a:close/>
                <a:moveTo>
                  <a:pt x="221008" y="64401"/>
                </a:moveTo>
                <a:lnTo>
                  <a:pt x="226327" y="73580"/>
                </a:lnTo>
                <a:lnTo>
                  <a:pt x="221008" y="70511"/>
                </a:lnTo>
                <a:lnTo>
                  <a:pt x="221008" y="64401"/>
                </a:lnTo>
                <a:close/>
                <a:moveTo>
                  <a:pt x="232650" y="64401"/>
                </a:moveTo>
                <a:lnTo>
                  <a:pt x="237969" y="73580"/>
                </a:lnTo>
                <a:lnTo>
                  <a:pt x="232650" y="70511"/>
                </a:lnTo>
                <a:lnTo>
                  <a:pt x="232650" y="64401"/>
                </a:lnTo>
                <a:close/>
                <a:moveTo>
                  <a:pt x="243957" y="64401"/>
                </a:moveTo>
                <a:lnTo>
                  <a:pt x="243957" y="70511"/>
                </a:lnTo>
                <a:lnTo>
                  <a:pt x="238638" y="73580"/>
                </a:lnTo>
                <a:lnTo>
                  <a:pt x="243957" y="64401"/>
                </a:lnTo>
                <a:close/>
                <a:moveTo>
                  <a:pt x="244230" y="64401"/>
                </a:moveTo>
                <a:lnTo>
                  <a:pt x="249550" y="73580"/>
                </a:lnTo>
                <a:lnTo>
                  <a:pt x="244230" y="70511"/>
                </a:lnTo>
                <a:lnTo>
                  <a:pt x="244230" y="64401"/>
                </a:lnTo>
                <a:close/>
                <a:moveTo>
                  <a:pt x="255598" y="64401"/>
                </a:moveTo>
                <a:lnTo>
                  <a:pt x="255598" y="70511"/>
                </a:lnTo>
                <a:lnTo>
                  <a:pt x="250279" y="73580"/>
                </a:lnTo>
                <a:lnTo>
                  <a:pt x="255598" y="64401"/>
                </a:lnTo>
                <a:close/>
                <a:moveTo>
                  <a:pt x="34834" y="64401"/>
                </a:moveTo>
                <a:lnTo>
                  <a:pt x="34834" y="70541"/>
                </a:lnTo>
                <a:lnTo>
                  <a:pt x="29515" y="73641"/>
                </a:lnTo>
                <a:lnTo>
                  <a:pt x="29515" y="73641"/>
                </a:lnTo>
                <a:lnTo>
                  <a:pt x="34834" y="64401"/>
                </a:lnTo>
                <a:close/>
                <a:moveTo>
                  <a:pt x="69698" y="64401"/>
                </a:moveTo>
                <a:lnTo>
                  <a:pt x="69698" y="70541"/>
                </a:lnTo>
                <a:lnTo>
                  <a:pt x="64379" y="73641"/>
                </a:lnTo>
                <a:lnTo>
                  <a:pt x="64379" y="73641"/>
                </a:lnTo>
                <a:lnTo>
                  <a:pt x="69698" y="64401"/>
                </a:lnTo>
                <a:close/>
                <a:moveTo>
                  <a:pt x="11582" y="64401"/>
                </a:moveTo>
                <a:lnTo>
                  <a:pt x="11582" y="70541"/>
                </a:lnTo>
                <a:lnTo>
                  <a:pt x="6262" y="73641"/>
                </a:lnTo>
                <a:lnTo>
                  <a:pt x="11582" y="64401"/>
                </a:lnTo>
                <a:close/>
                <a:moveTo>
                  <a:pt x="46446" y="64401"/>
                </a:moveTo>
                <a:lnTo>
                  <a:pt x="46446" y="70541"/>
                </a:lnTo>
                <a:lnTo>
                  <a:pt x="41126" y="73641"/>
                </a:lnTo>
                <a:lnTo>
                  <a:pt x="46446" y="64401"/>
                </a:lnTo>
                <a:close/>
                <a:moveTo>
                  <a:pt x="58057" y="64401"/>
                </a:moveTo>
                <a:lnTo>
                  <a:pt x="58057" y="70541"/>
                </a:lnTo>
                <a:lnTo>
                  <a:pt x="52737" y="73641"/>
                </a:lnTo>
                <a:lnTo>
                  <a:pt x="58057" y="64401"/>
                </a:lnTo>
                <a:close/>
                <a:moveTo>
                  <a:pt x="11703" y="70754"/>
                </a:moveTo>
                <a:lnTo>
                  <a:pt x="17023" y="73824"/>
                </a:lnTo>
                <a:lnTo>
                  <a:pt x="6384" y="73824"/>
                </a:lnTo>
                <a:lnTo>
                  <a:pt x="11703" y="70754"/>
                </a:lnTo>
                <a:close/>
                <a:moveTo>
                  <a:pt x="23345" y="70754"/>
                </a:moveTo>
                <a:lnTo>
                  <a:pt x="28664" y="73824"/>
                </a:lnTo>
                <a:lnTo>
                  <a:pt x="18026" y="73824"/>
                </a:lnTo>
                <a:lnTo>
                  <a:pt x="23345" y="70754"/>
                </a:lnTo>
                <a:close/>
                <a:moveTo>
                  <a:pt x="34956" y="70754"/>
                </a:moveTo>
                <a:lnTo>
                  <a:pt x="40275" y="73824"/>
                </a:lnTo>
                <a:lnTo>
                  <a:pt x="29637" y="73824"/>
                </a:lnTo>
                <a:lnTo>
                  <a:pt x="34956" y="70754"/>
                </a:lnTo>
                <a:close/>
                <a:moveTo>
                  <a:pt x="46598" y="70754"/>
                </a:moveTo>
                <a:lnTo>
                  <a:pt x="51886" y="73824"/>
                </a:lnTo>
                <a:lnTo>
                  <a:pt x="41248" y="73824"/>
                </a:lnTo>
                <a:lnTo>
                  <a:pt x="46598" y="70754"/>
                </a:lnTo>
                <a:close/>
                <a:moveTo>
                  <a:pt x="58209" y="70754"/>
                </a:moveTo>
                <a:lnTo>
                  <a:pt x="63528" y="73824"/>
                </a:lnTo>
                <a:lnTo>
                  <a:pt x="52889" y="73824"/>
                </a:lnTo>
                <a:lnTo>
                  <a:pt x="58209" y="70754"/>
                </a:lnTo>
                <a:close/>
                <a:moveTo>
                  <a:pt x="69850" y="70754"/>
                </a:moveTo>
                <a:lnTo>
                  <a:pt x="75169" y="73824"/>
                </a:lnTo>
                <a:lnTo>
                  <a:pt x="64531" y="73824"/>
                </a:lnTo>
                <a:lnTo>
                  <a:pt x="69850" y="70754"/>
                </a:lnTo>
                <a:close/>
                <a:moveTo>
                  <a:pt x="81431" y="70754"/>
                </a:moveTo>
                <a:lnTo>
                  <a:pt x="86750" y="73824"/>
                </a:lnTo>
                <a:lnTo>
                  <a:pt x="76112" y="73824"/>
                </a:lnTo>
                <a:lnTo>
                  <a:pt x="81431" y="70754"/>
                </a:lnTo>
                <a:close/>
                <a:moveTo>
                  <a:pt x="93042" y="70754"/>
                </a:moveTo>
                <a:lnTo>
                  <a:pt x="98361" y="73824"/>
                </a:lnTo>
                <a:lnTo>
                  <a:pt x="87723" y="73824"/>
                </a:lnTo>
                <a:lnTo>
                  <a:pt x="93042" y="70754"/>
                </a:lnTo>
                <a:close/>
                <a:moveTo>
                  <a:pt x="104684" y="70754"/>
                </a:moveTo>
                <a:lnTo>
                  <a:pt x="110003" y="73824"/>
                </a:lnTo>
                <a:lnTo>
                  <a:pt x="99364" y="73824"/>
                </a:lnTo>
                <a:lnTo>
                  <a:pt x="104684" y="70754"/>
                </a:lnTo>
                <a:close/>
                <a:moveTo>
                  <a:pt x="116295" y="70754"/>
                </a:moveTo>
                <a:lnTo>
                  <a:pt x="121614" y="73824"/>
                </a:lnTo>
                <a:lnTo>
                  <a:pt x="110976" y="73824"/>
                </a:lnTo>
                <a:lnTo>
                  <a:pt x="116295" y="70754"/>
                </a:lnTo>
                <a:close/>
                <a:moveTo>
                  <a:pt x="127936" y="70754"/>
                </a:moveTo>
                <a:lnTo>
                  <a:pt x="133256" y="73824"/>
                </a:lnTo>
                <a:lnTo>
                  <a:pt x="122617" y="73824"/>
                </a:lnTo>
                <a:lnTo>
                  <a:pt x="127936" y="70754"/>
                </a:lnTo>
                <a:close/>
                <a:moveTo>
                  <a:pt x="139548" y="70754"/>
                </a:moveTo>
                <a:lnTo>
                  <a:pt x="144867" y="73824"/>
                </a:lnTo>
                <a:lnTo>
                  <a:pt x="134228" y="73824"/>
                </a:lnTo>
                <a:lnTo>
                  <a:pt x="139548" y="70754"/>
                </a:lnTo>
                <a:close/>
                <a:moveTo>
                  <a:pt x="151159" y="70754"/>
                </a:moveTo>
                <a:lnTo>
                  <a:pt x="156478" y="73824"/>
                </a:lnTo>
                <a:lnTo>
                  <a:pt x="145840" y="73824"/>
                </a:lnTo>
                <a:lnTo>
                  <a:pt x="151159" y="70754"/>
                </a:lnTo>
                <a:close/>
                <a:moveTo>
                  <a:pt x="162770" y="70754"/>
                </a:moveTo>
                <a:lnTo>
                  <a:pt x="168089" y="73824"/>
                </a:lnTo>
                <a:lnTo>
                  <a:pt x="157451" y="73824"/>
                </a:lnTo>
                <a:lnTo>
                  <a:pt x="162770" y="70754"/>
                </a:lnTo>
                <a:close/>
                <a:moveTo>
                  <a:pt x="174411" y="70754"/>
                </a:moveTo>
                <a:lnTo>
                  <a:pt x="179731" y="73824"/>
                </a:lnTo>
                <a:lnTo>
                  <a:pt x="169092" y="73824"/>
                </a:lnTo>
                <a:lnTo>
                  <a:pt x="174411" y="70754"/>
                </a:lnTo>
                <a:close/>
                <a:moveTo>
                  <a:pt x="186023" y="70754"/>
                </a:moveTo>
                <a:lnTo>
                  <a:pt x="191342" y="73824"/>
                </a:lnTo>
                <a:lnTo>
                  <a:pt x="180703" y="73824"/>
                </a:lnTo>
                <a:lnTo>
                  <a:pt x="186023" y="70754"/>
                </a:lnTo>
                <a:close/>
                <a:moveTo>
                  <a:pt x="197634" y="70754"/>
                </a:moveTo>
                <a:lnTo>
                  <a:pt x="202953" y="73824"/>
                </a:lnTo>
                <a:lnTo>
                  <a:pt x="192345" y="73824"/>
                </a:lnTo>
                <a:lnTo>
                  <a:pt x="197634" y="70754"/>
                </a:lnTo>
                <a:close/>
                <a:moveTo>
                  <a:pt x="209275" y="70754"/>
                </a:moveTo>
                <a:lnTo>
                  <a:pt x="214595" y="73824"/>
                </a:lnTo>
                <a:lnTo>
                  <a:pt x="203956" y="73824"/>
                </a:lnTo>
                <a:lnTo>
                  <a:pt x="209275" y="70754"/>
                </a:lnTo>
                <a:close/>
                <a:moveTo>
                  <a:pt x="220856" y="70754"/>
                </a:moveTo>
                <a:lnTo>
                  <a:pt x="226175" y="73824"/>
                </a:lnTo>
                <a:lnTo>
                  <a:pt x="215537" y="73824"/>
                </a:lnTo>
                <a:lnTo>
                  <a:pt x="220856" y="70754"/>
                </a:lnTo>
                <a:close/>
                <a:moveTo>
                  <a:pt x="232498" y="70754"/>
                </a:moveTo>
                <a:lnTo>
                  <a:pt x="237817" y="73824"/>
                </a:lnTo>
                <a:lnTo>
                  <a:pt x="227178" y="73824"/>
                </a:lnTo>
                <a:lnTo>
                  <a:pt x="232498" y="70754"/>
                </a:lnTo>
                <a:close/>
                <a:moveTo>
                  <a:pt x="244109" y="70754"/>
                </a:moveTo>
                <a:lnTo>
                  <a:pt x="249428" y="73824"/>
                </a:lnTo>
                <a:lnTo>
                  <a:pt x="238790" y="73824"/>
                </a:lnTo>
                <a:lnTo>
                  <a:pt x="244109" y="70754"/>
                </a:lnTo>
                <a:close/>
                <a:moveTo>
                  <a:pt x="255750" y="70754"/>
                </a:moveTo>
                <a:lnTo>
                  <a:pt x="261070" y="73824"/>
                </a:lnTo>
                <a:lnTo>
                  <a:pt x="250431" y="73824"/>
                </a:lnTo>
                <a:lnTo>
                  <a:pt x="255750" y="70754"/>
                </a:lnTo>
                <a:close/>
                <a:moveTo>
                  <a:pt x="267362" y="70754"/>
                </a:moveTo>
                <a:lnTo>
                  <a:pt x="272681" y="73824"/>
                </a:lnTo>
                <a:lnTo>
                  <a:pt x="262042" y="73824"/>
                </a:lnTo>
                <a:lnTo>
                  <a:pt x="267362" y="70754"/>
                </a:lnTo>
                <a:close/>
                <a:moveTo>
                  <a:pt x="279003" y="70754"/>
                </a:moveTo>
                <a:lnTo>
                  <a:pt x="284322" y="73824"/>
                </a:lnTo>
                <a:lnTo>
                  <a:pt x="273684" y="73824"/>
                </a:lnTo>
                <a:lnTo>
                  <a:pt x="279003" y="70754"/>
                </a:lnTo>
                <a:close/>
                <a:moveTo>
                  <a:pt x="17023" y="74097"/>
                </a:moveTo>
                <a:lnTo>
                  <a:pt x="11703" y="77167"/>
                </a:lnTo>
                <a:lnTo>
                  <a:pt x="6384" y="74097"/>
                </a:lnTo>
                <a:close/>
                <a:moveTo>
                  <a:pt x="28664" y="74097"/>
                </a:moveTo>
                <a:lnTo>
                  <a:pt x="23345" y="77167"/>
                </a:lnTo>
                <a:lnTo>
                  <a:pt x="18026" y="74097"/>
                </a:lnTo>
                <a:close/>
                <a:moveTo>
                  <a:pt x="40275" y="74097"/>
                </a:moveTo>
                <a:lnTo>
                  <a:pt x="34956" y="77167"/>
                </a:lnTo>
                <a:lnTo>
                  <a:pt x="29637" y="74097"/>
                </a:lnTo>
                <a:close/>
                <a:moveTo>
                  <a:pt x="51886" y="74097"/>
                </a:moveTo>
                <a:lnTo>
                  <a:pt x="46567" y="77167"/>
                </a:lnTo>
                <a:lnTo>
                  <a:pt x="41248" y="74097"/>
                </a:lnTo>
                <a:close/>
                <a:moveTo>
                  <a:pt x="63528" y="74097"/>
                </a:moveTo>
                <a:lnTo>
                  <a:pt x="58209" y="77167"/>
                </a:lnTo>
                <a:lnTo>
                  <a:pt x="52889" y="74097"/>
                </a:lnTo>
                <a:close/>
                <a:moveTo>
                  <a:pt x="75109" y="74097"/>
                </a:moveTo>
                <a:lnTo>
                  <a:pt x="69789" y="77167"/>
                </a:lnTo>
                <a:lnTo>
                  <a:pt x="64470" y="74097"/>
                </a:lnTo>
                <a:close/>
                <a:moveTo>
                  <a:pt x="86750" y="74097"/>
                </a:moveTo>
                <a:lnTo>
                  <a:pt x="81431" y="77167"/>
                </a:lnTo>
                <a:lnTo>
                  <a:pt x="76112" y="74097"/>
                </a:lnTo>
                <a:close/>
                <a:moveTo>
                  <a:pt x="98361" y="74097"/>
                </a:moveTo>
                <a:lnTo>
                  <a:pt x="93042" y="77167"/>
                </a:lnTo>
                <a:lnTo>
                  <a:pt x="87723" y="74097"/>
                </a:lnTo>
                <a:close/>
                <a:moveTo>
                  <a:pt x="110003" y="74097"/>
                </a:moveTo>
                <a:lnTo>
                  <a:pt x="104684" y="77167"/>
                </a:lnTo>
                <a:lnTo>
                  <a:pt x="99364" y="74097"/>
                </a:lnTo>
                <a:close/>
                <a:moveTo>
                  <a:pt x="121614" y="74097"/>
                </a:moveTo>
                <a:lnTo>
                  <a:pt x="116295" y="77167"/>
                </a:lnTo>
                <a:lnTo>
                  <a:pt x="110976" y="74097"/>
                </a:lnTo>
                <a:close/>
                <a:moveTo>
                  <a:pt x="133256" y="74097"/>
                </a:moveTo>
                <a:lnTo>
                  <a:pt x="127936" y="77167"/>
                </a:lnTo>
                <a:lnTo>
                  <a:pt x="122617" y="74097"/>
                </a:lnTo>
                <a:close/>
                <a:moveTo>
                  <a:pt x="144867" y="74097"/>
                </a:moveTo>
                <a:lnTo>
                  <a:pt x="139548" y="77167"/>
                </a:lnTo>
                <a:lnTo>
                  <a:pt x="134228" y="74097"/>
                </a:lnTo>
                <a:close/>
                <a:moveTo>
                  <a:pt x="156478" y="74097"/>
                </a:moveTo>
                <a:lnTo>
                  <a:pt x="151159" y="77167"/>
                </a:lnTo>
                <a:lnTo>
                  <a:pt x="145840" y="74097"/>
                </a:lnTo>
                <a:close/>
                <a:moveTo>
                  <a:pt x="168089" y="74097"/>
                </a:moveTo>
                <a:lnTo>
                  <a:pt x="162770" y="77167"/>
                </a:lnTo>
                <a:lnTo>
                  <a:pt x="157451" y="74097"/>
                </a:lnTo>
                <a:close/>
                <a:moveTo>
                  <a:pt x="179731" y="74097"/>
                </a:moveTo>
                <a:lnTo>
                  <a:pt x="174411" y="77167"/>
                </a:lnTo>
                <a:lnTo>
                  <a:pt x="169092" y="74097"/>
                </a:lnTo>
                <a:close/>
                <a:moveTo>
                  <a:pt x="191342" y="74097"/>
                </a:moveTo>
                <a:lnTo>
                  <a:pt x="186023" y="77167"/>
                </a:lnTo>
                <a:lnTo>
                  <a:pt x="180703" y="74097"/>
                </a:lnTo>
                <a:close/>
                <a:moveTo>
                  <a:pt x="202953" y="74097"/>
                </a:moveTo>
                <a:lnTo>
                  <a:pt x="197634" y="77167"/>
                </a:lnTo>
                <a:lnTo>
                  <a:pt x="192315" y="74097"/>
                </a:lnTo>
                <a:close/>
                <a:moveTo>
                  <a:pt x="214564" y="74097"/>
                </a:moveTo>
                <a:lnTo>
                  <a:pt x="209245" y="77167"/>
                </a:lnTo>
                <a:lnTo>
                  <a:pt x="203926" y="74097"/>
                </a:lnTo>
                <a:close/>
                <a:moveTo>
                  <a:pt x="226175" y="74097"/>
                </a:moveTo>
                <a:lnTo>
                  <a:pt x="220856" y="77167"/>
                </a:lnTo>
                <a:lnTo>
                  <a:pt x="215537" y="74097"/>
                </a:lnTo>
                <a:close/>
                <a:moveTo>
                  <a:pt x="237817" y="74097"/>
                </a:moveTo>
                <a:lnTo>
                  <a:pt x="232498" y="77167"/>
                </a:lnTo>
                <a:lnTo>
                  <a:pt x="227178" y="74097"/>
                </a:lnTo>
                <a:close/>
                <a:moveTo>
                  <a:pt x="249428" y="74097"/>
                </a:moveTo>
                <a:lnTo>
                  <a:pt x="244109" y="77167"/>
                </a:lnTo>
                <a:lnTo>
                  <a:pt x="238790" y="74097"/>
                </a:lnTo>
                <a:close/>
                <a:moveTo>
                  <a:pt x="261070" y="74097"/>
                </a:moveTo>
                <a:lnTo>
                  <a:pt x="255750" y="77167"/>
                </a:lnTo>
                <a:lnTo>
                  <a:pt x="250431" y="74097"/>
                </a:lnTo>
                <a:close/>
                <a:moveTo>
                  <a:pt x="272681" y="74097"/>
                </a:moveTo>
                <a:lnTo>
                  <a:pt x="267362" y="77167"/>
                </a:lnTo>
                <a:lnTo>
                  <a:pt x="262042" y="74097"/>
                </a:lnTo>
                <a:close/>
                <a:moveTo>
                  <a:pt x="284292" y="74097"/>
                </a:moveTo>
                <a:lnTo>
                  <a:pt x="278973" y="77167"/>
                </a:lnTo>
                <a:lnTo>
                  <a:pt x="273653" y="74097"/>
                </a:lnTo>
                <a:close/>
                <a:moveTo>
                  <a:pt x="17174" y="74310"/>
                </a:moveTo>
                <a:lnTo>
                  <a:pt x="11855" y="83520"/>
                </a:lnTo>
                <a:lnTo>
                  <a:pt x="11855" y="77380"/>
                </a:lnTo>
                <a:lnTo>
                  <a:pt x="17174" y="74310"/>
                </a:lnTo>
                <a:close/>
                <a:moveTo>
                  <a:pt x="28816" y="74310"/>
                </a:moveTo>
                <a:lnTo>
                  <a:pt x="23497" y="83520"/>
                </a:lnTo>
                <a:lnTo>
                  <a:pt x="23497" y="77380"/>
                </a:lnTo>
                <a:lnTo>
                  <a:pt x="28816" y="74310"/>
                </a:lnTo>
                <a:close/>
                <a:moveTo>
                  <a:pt x="40427" y="74310"/>
                </a:moveTo>
                <a:lnTo>
                  <a:pt x="35108" y="83520"/>
                </a:lnTo>
                <a:lnTo>
                  <a:pt x="35108" y="77380"/>
                </a:lnTo>
                <a:lnTo>
                  <a:pt x="40427" y="74310"/>
                </a:lnTo>
                <a:close/>
                <a:moveTo>
                  <a:pt x="52008" y="74310"/>
                </a:moveTo>
                <a:lnTo>
                  <a:pt x="46689" y="83520"/>
                </a:lnTo>
                <a:lnTo>
                  <a:pt x="46689" y="77380"/>
                </a:lnTo>
                <a:lnTo>
                  <a:pt x="52008" y="74310"/>
                </a:lnTo>
                <a:close/>
                <a:moveTo>
                  <a:pt x="63650" y="74310"/>
                </a:moveTo>
                <a:lnTo>
                  <a:pt x="58330" y="83520"/>
                </a:lnTo>
                <a:lnTo>
                  <a:pt x="58330" y="77380"/>
                </a:lnTo>
                <a:lnTo>
                  <a:pt x="63650" y="74310"/>
                </a:lnTo>
                <a:close/>
                <a:moveTo>
                  <a:pt x="75261" y="74310"/>
                </a:moveTo>
                <a:lnTo>
                  <a:pt x="69941" y="83520"/>
                </a:lnTo>
                <a:lnTo>
                  <a:pt x="69941" y="77380"/>
                </a:lnTo>
                <a:lnTo>
                  <a:pt x="75261" y="74310"/>
                </a:lnTo>
                <a:close/>
                <a:moveTo>
                  <a:pt x="86902" y="74310"/>
                </a:moveTo>
                <a:lnTo>
                  <a:pt x="81583" y="83520"/>
                </a:lnTo>
                <a:lnTo>
                  <a:pt x="81583" y="77380"/>
                </a:lnTo>
                <a:lnTo>
                  <a:pt x="86902" y="74310"/>
                </a:lnTo>
                <a:close/>
                <a:moveTo>
                  <a:pt x="98513" y="74280"/>
                </a:moveTo>
                <a:lnTo>
                  <a:pt x="93194" y="83520"/>
                </a:lnTo>
                <a:lnTo>
                  <a:pt x="93194" y="77350"/>
                </a:lnTo>
                <a:lnTo>
                  <a:pt x="98513" y="74280"/>
                </a:lnTo>
                <a:close/>
                <a:moveTo>
                  <a:pt x="110155" y="74280"/>
                </a:moveTo>
                <a:lnTo>
                  <a:pt x="104836" y="83520"/>
                </a:lnTo>
                <a:lnTo>
                  <a:pt x="104836" y="77350"/>
                </a:lnTo>
                <a:lnTo>
                  <a:pt x="110155" y="74280"/>
                </a:lnTo>
                <a:close/>
                <a:moveTo>
                  <a:pt x="121736" y="74280"/>
                </a:moveTo>
                <a:lnTo>
                  <a:pt x="116416" y="83520"/>
                </a:lnTo>
                <a:lnTo>
                  <a:pt x="116416" y="77350"/>
                </a:lnTo>
                <a:lnTo>
                  <a:pt x="121736" y="74280"/>
                </a:lnTo>
                <a:close/>
                <a:moveTo>
                  <a:pt x="133377" y="74280"/>
                </a:moveTo>
                <a:lnTo>
                  <a:pt x="128058" y="83520"/>
                </a:lnTo>
                <a:lnTo>
                  <a:pt x="128058" y="77350"/>
                </a:lnTo>
                <a:lnTo>
                  <a:pt x="133377" y="74280"/>
                </a:lnTo>
                <a:close/>
                <a:moveTo>
                  <a:pt x="144988" y="74280"/>
                </a:moveTo>
                <a:lnTo>
                  <a:pt x="139669" y="83520"/>
                </a:lnTo>
                <a:lnTo>
                  <a:pt x="139669" y="77350"/>
                </a:lnTo>
                <a:lnTo>
                  <a:pt x="144988" y="74280"/>
                </a:lnTo>
                <a:close/>
                <a:moveTo>
                  <a:pt x="156630" y="74280"/>
                </a:moveTo>
                <a:lnTo>
                  <a:pt x="151311" y="83520"/>
                </a:lnTo>
                <a:lnTo>
                  <a:pt x="151311" y="77350"/>
                </a:lnTo>
                <a:lnTo>
                  <a:pt x="156630" y="74280"/>
                </a:lnTo>
                <a:close/>
                <a:moveTo>
                  <a:pt x="168241" y="74280"/>
                </a:moveTo>
                <a:lnTo>
                  <a:pt x="162922" y="83520"/>
                </a:lnTo>
                <a:lnTo>
                  <a:pt x="162922" y="77350"/>
                </a:lnTo>
                <a:lnTo>
                  <a:pt x="168241" y="74280"/>
                </a:lnTo>
                <a:close/>
                <a:moveTo>
                  <a:pt x="179822" y="74280"/>
                </a:moveTo>
                <a:lnTo>
                  <a:pt x="174503" y="83520"/>
                </a:lnTo>
                <a:lnTo>
                  <a:pt x="174503" y="77350"/>
                </a:lnTo>
                <a:lnTo>
                  <a:pt x="179822" y="74280"/>
                </a:lnTo>
                <a:close/>
                <a:moveTo>
                  <a:pt x="191463" y="74280"/>
                </a:moveTo>
                <a:lnTo>
                  <a:pt x="186144" y="83520"/>
                </a:lnTo>
                <a:lnTo>
                  <a:pt x="186144" y="77350"/>
                </a:lnTo>
                <a:lnTo>
                  <a:pt x="191463" y="74280"/>
                </a:lnTo>
                <a:close/>
                <a:moveTo>
                  <a:pt x="203075" y="74310"/>
                </a:moveTo>
                <a:lnTo>
                  <a:pt x="197755" y="83520"/>
                </a:lnTo>
                <a:lnTo>
                  <a:pt x="197755" y="77380"/>
                </a:lnTo>
                <a:lnTo>
                  <a:pt x="203075" y="74310"/>
                </a:lnTo>
                <a:close/>
                <a:moveTo>
                  <a:pt x="214716" y="74310"/>
                </a:moveTo>
                <a:lnTo>
                  <a:pt x="209397" y="83520"/>
                </a:lnTo>
                <a:lnTo>
                  <a:pt x="209397" y="77380"/>
                </a:lnTo>
                <a:lnTo>
                  <a:pt x="214716" y="74310"/>
                </a:lnTo>
                <a:close/>
                <a:moveTo>
                  <a:pt x="226327" y="74310"/>
                </a:moveTo>
                <a:lnTo>
                  <a:pt x="221008" y="83520"/>
                </a:lnTo>
                <a:lnTo>
                  <a:pt x="221008" y="77380"/>
                </a:lnTo>
                <a:lnTo>
                  <a:pt x="226327" y="74310"/>
                </a:lnTo>
                <a:close/>
                <a:moveTo>
                  <a:pt x="237969" y="74310"/>
                </a:moveTo>
                <a:lnTo>
                  <a:pt x="232650" y="83520"/>
                </a:lnTo>
                <a:lnTo>
                  <a:pt x="232650" y="77380"/>
                </a:lnTo>
                <a:lnTo>
                  <a:pt x="237969" y="74310"/>
                </a:lnTo>
                <a:close/>
                <a:moveTo>
                  <a:pt x="249550" y="74310"/>
                </a:moveTo>
                <a:lnTo>
                  <a:pt x="244230" y="83520"/>
                </a:lnTo>
                <a:lnTo>
                  <a:pt x="244230" y="77380"/>
                </a:lnTo>
                <a:lnTo>
                  <a:pt x="249550" y="74310"/>
                </a:lnTo>
                <a:close/>
                <a:moveTo>
                  <a:pt x="261191" y="74310"/>
                </a:moveTo>
                <a:lnTo>
                  <a:pt x="255872" y="83520"/>
                </a:lnTo>
                <a:lnTo>
                  <a:pt x="255872" y="77380"/>
                </a:lnTo>
                <a:lnTo>
                  <a:pt x="261191" y="74310"/>
                </a:lnTo>
                <a:close/>
                <a:moveTo>
                  <a:pt x="272802" y="74310"/>
                </a:moveTo>
                <a:lnTo>
                  <a:pt x="267483" y="83520"/>
                </a:lnTo>
                <a:lnTo>
                  <a:pt x="267483" y="77380"/>
                </a:lnTo>
                <a:lnTo>
                  <a:pt x="272802" y="74310"/>
                </a:lnTo>
                <a:close/>
                <a:moveTo>
                  <a:pt x="284444" y="74310"/>
                </a:moveTo>
                <a:lnTo>
                  <a:pt x="279125" y="83520"/>
                </a:lnTo>
                <a:lnTo>
                  <a:pt x="279125" y="77380"/>
                </a:lnTo>
                <a:lnTo>
                  <a:pt x="284444" y="74310"/>
                </a:lnTo>
                <a:close/>
                <a:moveTo>
                  <a:pt x="6262" y="74340"/>
                </a:moveTo>
                <a:lnTo>
                  <a:pt x="11582" y="77380"/>
                </a:lnTo>
                <a:lnTo>
                  <a:pt x="11582" y="83550"/>
                </a:lnTo>
                <a:lnTo>
                  <a:pt x="6262" y="74340"/>
                </a:lnTo>
                <a:close/>
                <a:moveTo>
                  <a:pt x="17904" y="74340"/>
                </a:moveTo>
                <a:lnTo>
                  <a:pt x="23223" y="77380"/>
                </a:lnTo>
                <a:lnTo>
                  <a:pt x="23223" y="83550"/>
                </a:lnTo>
                <a:lnTo>
                  <a:pt x="17904" y="74340"/>
                </a:lnTo>
                <a:close/>
                <a:moveTo>
                  <a:pt x="29515" y="74340"/>
                </a:moveTo>
                <a:lnTo>
                  <a:pt x="34834" y="77380"/>
                </a:lnTo>
                <a:lnTo>
                  <a:pt x="34834" y="83550"/>
                </a:lnTo>
                <a:lnTo>
                  <a:pt x="29515" y="74340"/>
                </a:lnTo>
                <a:close/>
                <a:moveTo>
                  <a:pt x="41126" y="74340"/>
                </a:moveTo>
                <a:lnTo>
                  <a:pt x="46446" y="77380"/>
                </a:lnTo>
                <a:lnTo>
                  <a:pt x="46446" y="83550"/>
                </a:lnTo>
                <a:lnTo>
                  <a:pt x="41126" y="74340"/>
                </a:lnTo>
                <a:close/>
                <a:moveTo>
                  <a:pt x="52737" y="74340"/>
                </a:moveTo>
                <a:lnTo>
                  <a:pt x="58057" y="77380"/>
                </a:lnTo>
                <a:lnTo>
                  <a:pt x="58057" y="83550"/>
                </a:lnTo>
                <a:lnTo>
                  <a:pt x="52737" y="74340"/>
                </a:lnTo>
                <a:close/>
                <a:moveTo>
                  <a:pt x="64379" y="74340"/>
                </a:moveTo>
                <a:lnTo>
                  <a:pt x="69698" y="77380"/>
                </a:lnTo>
                <a:lnTo>
                  <a:pt x="69698" y="83550"/>
                </a:lnTo>
                <a:lnTo>
                  <a:pt x="64379" y="74340"/>
                </a:lnTo>
                <a:close/>
                <a:moveTo>
                  <a:pt x="75990" y="74340"/>
                </a:moveTo>
                <a:lnTo>
                  <a:pt x="81309" y="77380"/>
                </a:lnTo>
                <a:lnTo>
                  <a:pt x="81309" y="83550"/>
                </a:lnTo>
                <a:lnTo>
                  <a:pt x="75990" y="74340"/>
                </a:lnTo>
                <a:close/>
                <a:moveTo>
                  <a:pt x="87632" y="74340"/>
                </a:moveTo>
                <a:lnTo>
                  <a:pt x="92951" y="77380"/>
                </a:lnTo>
                <a:lnTo>
                  <a:pt x="92951" y="83550"/>
                </a:lnTo>
                <a:lnTo>
                  <a:pt x="87632" y="74340"/>
                </a:lnTo>
                <a:close/>
                <a:moveTo>
                  <a:pt x="99243" y="74340"/>
                </a:moveTo>
                <a:lnTo>
                  <a:pt x="104562" y="77380"/>
                </a:lnTo>
                <a:lnTo>
                  <a:pt x="104562" y="83550"/>
                </a:lnTo>
                <a:lnTo>
                  <a:pt x="99243" y="74340"/>
                </a:lnTo>
                <a:close/>
                <a:moveTo>
                  <a:pt x="110824" y="74340"/>
                </a:moveTo>
                <a:lnTo>
                  <a:pt x="116143" y="77380"/>
                </a:lnTo>
                <a:lnTo>
                  <a:pt x="116143" y="83550"/>
                </a:lnTo>
                <a:lnTo>
                  <a:pt x="110824" y="74340"/>
                </a:lnTo>
                <a:close/>
                <a:moveTo>
                  <a:pt x="122465" y="74340"/>
                </a:moveTo>
                <a:lnTo>
                  <a:pt x="127784" y="77380"/>
                </a:lnTo>
                <a:lnTo>
                  <a:pt x="127784" y="83550"/>
                </a:lnTo>
                <a:lnTo>
                  <a:pt x="122465" y="74340"/>
                </a:lnTo>
                <a:close/>
                <a:moveTo>
                  <a:pt x="134076" y="74340"/>
                </a:moveTo>
                <a:lnTo>
                  <a:pt x="139396" y="77380"/>
                </a:lnTo>
                <a:lnTo>
                  <a:pt x="139396" y="83550"/>
                </a:lnTo>
                <a:lnTo>
                  <a:pt x="134076" y="74340"/>
                </a:lnTo>
                <a:close/>
                <a:moveTo>
                  <a:pt x="145718" y="74340"/>
                </a:moveTo>
                <a:lnTo>
                  <a:pt x="151037" y="77380"/>
                </a:lnTo>
                <a:lnTo>
                  <a:pt x="151037" y="83550"/>
                </a:lnTo>
                <a:lnTo>
                  <a:pt x="145718" y="74340"/>
                </a:lnTo>
                <a:close/>
                <a:moveTo>
                  <a:pt x="157329" y="74340"/>
                </a:moveTo>
                <a:lnTo>
                  <a:pt x="162648" y="77380"/>
                </a:lnTo>
                <a:lnTo>
                  <a:pt x="162648" y="83550"/>
                </a:lnTo>
                <a:lnTo>
                  <a:pt x="157329" y="74340"/>
                </a:lnTo>
                <a:close/>
                <a:moveTo>
                  <a:pt x="168971" y="74340"/>
                </a:moveTo>
                <a:lnTo>
                  <a:pt x="174290" y="77380"/>
                </a:lnTo>
                <a:lnTo>
                  <a:pt x="174290" y="83550"/>
                </a:lnTo>
                <a:lnTo>
                  <a:pt x="168971" y="74340"/>
                </a:lnTo>
                <a:close/>
                <a:moveTo>
                  <a:pt x="180551" y="74340"/>
                </a:moveTo>
                <a:lnTo>
                  <a:pt x="185871" y="77380"/>
                </a:lnTo>
                <a:lnTo>
                  <a:pt x="185871" y="83550"/>
                </a:lnTo>
                <a:lnTo>
                  <a:pt x="180551" y="74340"/>
                </a:lnTo>
                <a:close/>
                <a:moveTo>
                  <a:pt x="192193" y="74340"/>
                </a:moveTo>
                <a:lnTo>
                  <a:pt x="197512" y="77380"/>
                </a:lnTo>
                <a:lnTo>
                  <a:pt x="197512" y="83550"/>
                </a:lnTo>
                <a:lnTo>
                  <a:pt x="192193" y="74340"/>
                </a:lnTo>
                <a:close/>
                <a:moveTo>
                  <a:pt x="203804" y="74310"/>
                </a:moveTo>
                <a:lnTo>
                  <a:pt x="209123" y="77380"/>
                </a:lnTo>
                <a:lnTo>
                  <a:pt x="209123" y="83550"/>
                </a:lnTo>
                <a:lnTo>
                  <a:pt x="203804" y="74310"/>
                </a:lnTo>
                <a:close/>
                <a:moveTo>
                  <a:pt x="215446" y="74310"/>
                </a:moveTo>
                <a:lnTo>
                  <a:pt x="220765" y="77380"/>
                </a:lnTo>
                <a:lnTo>
                  <a:pt x="220765" y="83550"/>
                </a:lnTo>
                <a:lnTo>
                  <a:pt x="215446" y="74310"/>
                </a:lnTo>
                <a:close/>
                <a:moveTo>
                  <a:pt x="227057" y="74310"/>
                </a:moveTo>
                <a:lnTo>
                  <a:pt x="232376" y="77380"/>
                </a:lnTo>
                <a:lnTo>
                  <a:pt x="232376" y="83550"/>
                </a:lnTo>
                <a:lnTo>
                  <a:pt x="227057" y="74310"/>
                </a:lnTo>
                <a:close/>
                <a:moveTo>
                  <a:pt x="238668" y="74310"/>
                </a:moveTo>
                <a:lnTo>
                  <a:pt x="243987" y="77380"/>
                </a:lnTo>
                <a:lnTo>
                  <a:pt x="243987" y="83550"/>
                </a:lnTo>
                <a:lnTo>
                  <a:pt x="238668" y="74310"/>
                </a:lnTo>
                <a:close/>
                <a:moveTo>
                  <a:pt x="250279" y="74310"/>
                </a:moveTo>
                <a:lnTo>
                  <a:pt x="255598" y="77380"/>
                </a:lnTo>
                <a:lnTo>
                  <a:pt x="255598" y="83550"/>
                </a:lnTo>
                <a:lnTo>
                  <a:pt x="250279" y="74310"/>
                </a:lnTo>
                <a:close/>
                <a:moveTo>
                  <a:pt x="261890" y="74310"/>
                </a:moveTo>
                <a:lnTo>
                  <a:pt x="267210" y="77380"/>
                </a:lnTo>
                <a:lnTo>
                  <a:pt x="267210" y="83550"/>
                </a:lnTo>
                <a:lnTo>
                  <a:pt x="261890" y="74310"/>
                </a:lnTo>
                <a:close/>
                <a:moveTo>
                  <a:pt x="273532" y="74310"/>
                </a:moveTo>
                <a:lnTo>
                  <a:pt x="278851" y="77380"/>
                </a:lnTo>
                <a:lnTo>
                  <a:pt x="278851" y="83550"/>
                </a:lnTo>
                <a:lnTo>
                  <a:pt x="273532" y="74310"/>
                </a:lnTo>
                <a:close/>
                <a:moveTo>
                  <a:pt x="17661" y="74432"/>
                </a:moveTo>
                <a:lnTo>
                  <a:pt x="22980" y="83611"/>
                </a:lnTo>
                <a:lnTo>
                  <a:pt x="22980" y="83611"/>
                </a:lnTo>
                <a:lnTo>
                  <a:pt x="20518" y="82182"/>
                </a:lnTo>
                <a:lnTo>
                  <a:pt x="17661" y="80571"/>
                </a:lnTo>
                <a:lnTo>
                  <a:pt x="17661" y="74432"/>
                </a:lnTo>
                <a:close/>
                <a:moveTo>
                  <a:pt x="29302" y="74432"/>
                </a:moveTo>
                <a:lnTo>
                  <a:pt x="34622" y="83611"/>
                </a:lnTo>
                <a:lnTo>
                  <a:pt x="34622" y="83611"/>
                </a:lnTo>
                <a:lnTo>
                  <a:pt x="32160" y="82182"/>
                </a:lnTo>
                <a:lnTo>
                  <a:pt x="29302" y="80571"/>
                </a:lnTo>
                <a:lnTo>
                  <a:pt x="29302" y="74432"/>
                </a:lnTo>
                <a:close/>
                <a:moveTo>
                  <a:pt x="133864" y="74432"/>
                </a:moveTo>
                <a:lnTo>
                  <a:pt x="139183" y="83611"/>
                </a:lnTo>
                <a:lnTo>
                  <a:pt x="139183" y="83611"/>
                </a:lnTo>
                <a:lnTo>
                  <a:pt x="136721" y="82213"/>
                </a:lnTo>
                <a:lnTo>
                  <a:pt x="133864" y="80571"/>
                </a:lnTo>
                <a:lnTo>
                  <a:pt x="133864" y="74432"/>
                </a:lnTo>
                <a:close/>
                <a:moveTo>
                  <a:pt x="215202" y="74432"/>
                </a:moveTo>
                <a:lnTo>
                  <a:pt x="220522" y="83611"/>
                </a:lnTo>
                <a:lnTo>
                  <a:pt x="220522" y="83611"/>
                </a:lnTo>
                <a:lnTo>
                  <a:pt x="218060" y="82213"/>
                </a:lnTo>
                <a:lnTo>
                  <a:pt x="215202" y="80571"/>
                </a:lnTo>
                <a:lnTo>
                  <a:pt x="215202" y="74432"/>
                </a:lnTo>
                <a:close/>
                <a:moveTo>
                  <a:pt x="40883" y="74432"/>
                </a:moveTo>
                <a:lnTo>
                  <a:pt x="46202" y="83611"/>
                </a:lnTo>
                <a:lnTo>
                  <a:pt x="43740" y="82182"/>
                </a:lnTo>
                <a:lnTo>
                  <a:pt x="40883" y="80571"/>
                </a:lnTo>
                <a:lnTo>
                  <a:pt x="40883" y="74432"/>
                </a:lnTo>
                <a:close/>
                <a:moveTo>
                  <a:pt x="52525" y="74432"/>
                </a:moveTo>
                <a:lnTo>
                  <a:pt x="57844" y="83611"/>
                </a:lnTo>
                <a:lnTo>
                  <a:pt x="55351" y="82182"/>
                </a:lnTo>
                <a:lnTo>
                  <a:pt x="52525" y="80571"/>
                </a:lnTo>
                <a:lnTo>
                  <a:pt x="52525" y="74432"/>
                </a:lnTo>
                <a:close/>
                <a:moveTo>
                  <a:pt x="64136" y="74432"/>
                </a:moveTo>
                <a:lnTo>
                  <a:pt x="69455" y="83611"/>
                </a:lnTo>
                <a:lnTo>
                  <a:pt x="66993" y="82182"/>
                </a:lnTo>
                <a:lnTo>
                  <a:pt x="64136" y="80571"/>
                </a:lnTo>
                <a:lnTo>
                  <a:pt x="64136" y="74432"/>
                </a:lnTo>
                <a:close/>
                <a:moveTo>
                  <a:pt x="75777" y="74432"/>
                </a:moveTo>
                <a:lnTo>
                  <a:pt x="81097" y="83611"/>
                </a:lnTo>
                <a:lnTo>
                  <a:pt x="78604" y="82182"/>
                </a:lnTo>
                <a:lnTo>
                  <a:pt x="75777" y="80571"/>
                </a:lnTo>
                <a:lnTo>
                  <a:pt x="75777" y="74432"/>
                </a:lnTo>
                <a:close/>
                <a:moveTo>
                  <a:pt x="87358" y="74432"/>
                </a:moveTo>
                <a:lnTo>
                  <a:pt x="92677" y="83611"/>
                </a:lnTo>
                <a:lnTo>
                  <a:pt x="90215" y="82213"/>
                </a:lnTo>
                <a:lnTo>
                  <a:pt x="87358" y="80571"/>
                </a:lnTo>
                <a:lnTo>
                  <a:pt x="87358" y="74432"/>
                </a:lnTo>
                <a:close/>
                <a:moveTo>
                  <a:pt x="98969" y="74432"/>
                </a:moveTo>
                <a:lnTo>
                  <a:pt x="104289" y="83611"/>
                </a:lnTo>
                <a:lnTo>
                  <a:pt x="101827" y="82213"/>
                </a:lnTo>
                <a:lnTo>
                  <a:pt x="98969" y="80571"/>
                </a:lnTo>
                <a:lnTo>
                  <a:pt x="98969" y="74432"/>
                </a:lnTo>
                <a:close/>
                <a:moveTo>
                  <a:pt x="110611" y="74432"/>
                </a:moveTo>
                <a:lnTo>
                  <a:pt x="115930" y="83611"/>
                </a:lnTo>
                <a:lnTo>
                  <a:pt x="113468" y="82213"/>
                </a:lnTo>
                <a:lnTo>
                  <a:pt x="110611" y="80571"/>
                </a:lnTo>
                <a:lnTo>
                  <a:pt x="110611" y="74432"/>
                </a:lnTo>
                <a:close/>
                <a:moveTo>
                  <a:pt x="122222" y="74432"/>
                </a:moveTo>
                <a:lnTo>
                  <a:pt x="127541" y="83611"/>
                </a:lnTo>
                <a:lnTo>
                  <a:pt x="125079" y="82213"/>
                </a:lnTo>
                <a:lnTo>
                  <a:pt x="122222" y="80571"/>
                </a:lnTo>
                <a:lnTo>
                  <a:pt x="122222" y="74432"/>
                </a:lnTo>
                <a:close/>
                <a:moveTo>
                  <a:pt x="145475" y="74432"/>
                </a:moveTo>
                <a:lnTo>
                  <a:pt x="150794" y="83611"/>
                </a:lnTo>
                <a:lnTo>
                  <a:pt x="148332" y="82213"/>
                </a:lnTo>
                <a:lnTo>
                  <a:pt x="145475" y="80571"/>
                </a:lnTo>
                <a:lnTo>
                  <a:pt x="145475" y="74432"/>
                </a:lnTo>
                <a:close/>
                <a:moveTo>
                  <a:pt x="157086" y="74432"/>
                </a:moveTo>
                <a:lnTo>
                  <a:pt x="162405" y="83611"/>
                </a:lnTo>
                <a:lnTo>
                  <a:pt x="159913" y="82213"/>
                </a:lnTo>
                <a:lnTo>
                  <a:pt x="157086" y="80571"/>
                </a:lnTo>
                <a:lnTo>
                  <a:pt x="157086" y="74432"/>
                </a:lnTo>
                <a:close/>
                <a:moveTo>
                  <a:pt x="168697" y="74432"/>
                </a:moveTo>
                <a:lnTo>
                  <a:pt x="174016" y="83611"/>
                </a:lnTo>
                <a:lnTo>
                  <a:pt x="171554" y="82213"/>
                </a:lnTo>
                <a:lnTo>
                  <a:pt x="168697" y="80571"/>
                </a:lnTo>
                <a:lnTo>
                  <a:pt x="168697" y="74432"/>
                </a:lnTo>
                <a:close/>
                <a:moveTo>
                  <a:pt x="180339" y="74432"/>
                </a:moveTo>
                <a:lnTo>
                  <a:pt x="185658" y="83611"/>
                </a:lnTo>
                <a:lnTo>
                  <a:pt x="183165" y="82213"/>
                </a:lnTo>
                <a:lnTo>
                  <a:pt x="180339" y="80571"/>
                </a:lnTo>
                <a:lnTo>
                  <a:pt x="180339" y="74432"/>
                </a:lnTo>
                <a:close/>
                <a:moveTo>
                  <a:pt x="191950" y="74432"/>
                </a:moveTo>
                <a:lnTo>
                  <a:pt x="197269" y="83611"/>
                </a:lnTo>
                <a:lnTo>
                  <a:pt x="194807" y="82213"/>
                </a:lnTo>
                <a:lnTo>
                  <a:pt x="191950" y="80571"/>
                </a:lnTo>
                <a:lnTo>
                  <a:pt x="191950" y="74432"/>
                </a:lnTo>
                <a:close/>
                <a:moveTo>
                  <a:pt x="203591" y="74432"/>
                </a:moveTo>
                <a:lnTo>
                  <a:pt x="208911" y="83611"/>
                </a:lnTo>
                <a:lnTo>
                  <a:pt x="206418" y="82213"/>
                </a:lnTo>
                <a:lnTo>
                  <a:pt x="203591" y="80571"/>
                </a:lnTo>
                <a:lnTo>
                  <a:pt x="203591" y="74432"/>
                </a:lnTo>
                <a:close/>
                <a:moveTo>
                  <a:pt x="226783" y="74432"/>
                </a:moveTo>
                <a:lnTo>
                  <a:pt x="232103" y="83611"/>
                </a:lnTo>
                <a:lnTo>
                  <a:pt x="229640" y="82213"/>
                </a:lnTo>
                <a:lnTo>
                  <a:pt x="226783" y="80571"/>
                </a:lnTo>
                <a:lnTo>
                  <a:pt x="226783" y="74432"/>
                </a:lnTo>
                <a:close/>
                <a:moveTo>
                  <a:pt x="238425" y="74432"/>
                </a:moveTo>
                <a:lnTo>
                  <a:pt x="243744" y="83611"/>
                </a:lnTo>
                <a:lnTo>
                  <a:pt x="241282" y="82213"/>
                </a:lnTo>
                <a:lnTo>
                  <a:pt x="238425" y="80571"/>
                </a:lnTo>
                <a:lnTo>
                  <a:pt x="238425" y="74432"/>
                </a:lnTo>
                <a:close/>
                <a:moveTo>
                  <a:pt x="250036" y="74432"/>
                </a:moveTo>
                <a:lnTo>
                  <a:pt x="255355" y="83611"/>
                </a:lnTo>
                <a:lnTo>
                  <a:pt x="252893" y="82213"/>
                </a:lnTo>
                <a:lnTo>
                  <a:pt x="250036" y="80571"/>
                </a:lnTo>
                <a:lnTo>
                  <a:pt x="250036" y="74432"/>
                </a:lnTo>
                <a:close/>
                <a:moveTo>
                  <a:pt x="261678" y="74432"/>
                </a:moveTo>
                <a:lnTo>
                  <a:pt x="266997" y="83611"/>
                </a:lnTo>
                <a:lnTo>
                  <a:pt x="264535" y="82213"/>
                </a:lnTo>
                <a:lnTo>
                  <a:pt x="261678" y="80571"/>
                </a:lnTo>
                <a:lnTo>
                  <a:pt x="261678" y="74432"/>
                </a:lnTo>
                <a:close/>
                <a:moveTo>
                  <a:pt x="273289" y="74432"/>
                </a:moveTo>
                <a:lnTo>
                  <a:pt x="278608" y="83611"/>
                </a:lnTo>
                <a:lnTo>
                  <a:pt x="276146" y="82213"/>
                </a:lnTo>
                <a:lnTo>
                  <a:pt x="273289" y="80571"/>
                </a:lnTo>
                <a:lnTo>
                  <a:pt x="273289" y="74432"/>
                </a:lnTo>
                <a:close/>
                <a:moveTo>
                  <a:pt x="6050" y="74432"/>
                </a:moveTo>
                <a:lnTo>
                  <a:pt x="11369" y="83672"/>
                </a:lnTo>
                <a:lnTo>
                  <a:pt x="11369" y="83672"/>
                </a:lnTo>
                <a:lnTo>
                  <a:pt x="8907" y="82213"/>
                </a:lnTo>
                <a:lnTo>
                  <a:pt x="6050" y="80571"/>
                </a:lnTo>
                <a:lnTo>
                  <a:pt x="6050" y="74432"/>
                </a:lnTo>
                <a:close/>
                <a:moveTo>
                  <a:pt x="121979" y="74462"/>
                </a:moveTo>
                <a:lnTo>
                  <a:pt x="121979" y="80571"/>
                </a:lnTo>
                <a:lnTo>
                  <a:pt x="119122" y="82213"/>
                </a:lnTo>
                <a:lnTo>
                  <a:pt x="116660" y="83672"/>
                </a:lnTo>
                <a:lnTo>
                  <a:pt x="116660" y="83672"/>
                </a:lnTo>
                <a:lnTo>
                  <a:pt x="121979" y="74462"/>
                </a:lnTo>
                <a:close/>
                <a:moveTo>
                  <a:pt x="284657" y="74462"/>
                </a:moveTo>
                <a:lnTo>
                  <a:pt x="284657" y="80632"/>
                </a:lnTo>
                <a:lnTo>
                  <a:pt x="279337" y="83672"/>
                </a:lnTo>
                <a:lnTo>
                  <a:pt x="284657" y="74462"/>
                </a:lnTo>
                <a:close/>
                <a:moveTo>
                  <a:pt x="98757" y="74462"/>
                </a:moveTo>
                <a:lnTo>
                  <a:pt x="98757" y="80571"/>
                </a:lnTo>
                <a:lnTo>
                  <a:pt x="95899" y="82213"/>
                </a:lnTo>
                <a:lnTo>
                  <a:pt x="93437" y="83672"/>
                </a:lnTo>
                <a:lnTo>
                  <a:pt x="98757" y="74462"/>
                </a:lnTo>
                <a:close/>
                <a:moveTo>
                  <a:pt x="110337" y="74462"/>
                </a:moveTo>
                <a:lnTo>
                  <a:pt x="110337" y="80571"/>
                </a:lnTo>
                <a:lnTo>
                  <a:pt x="107480" y="82213"/>
                </a:lnTo>
                <a:lnTo>
                  <a:pt x="105018" y="83672"/>
                </a:lnTo>
                <a:lnTo>
                  <a:pt x="110337" y="74462"/>
                </a:lnTo>
                <a:close/>
                <a:moveTo>
                  <a:pt x="133590" y="74462"/>
                </a:moveTo>
                <a:lnTo>
                  <a:pt x="133590" y="80571"/>
                </a:lnTo>
                <a:lnTo>
                  <a:pt x="130733" y="82213"/>
                </a:lnTo>
                <a:lnTo>
                  <a:pt x="128271" y="83672"/>
                </a:lnTo>
                <a:lnTo>
                  <a:pt x="133590" y="74462"/>
                </a:lnTo>
                <a:close/>
                <a:moveTo>
                  <a:pt x="145232" y="74462"/>
                </a:moveTo>
                <a:lnTo>
                  <a:pt x="145232" y="80571"/>
                </a:lnTo>
                <a:lnTo>
                  <a:pt x="142374" y="82213"/>
                </a:lnTo>
                <a:lnTo>
                  <a:pt x="139912" y="83672"/>
                </a:lnTo>
                <a:lnTo>
                  <a:pt x="145232" y="74462"/>
                </a:lnTo>
                <a:close/>
                <a:moveTo>
                  <a:pt x="156843" y="74462"/>
                </a:moveTo>
                <a:lnTo>
                  <a:pt x="156843" y="80571"/>
                </a:lnTo>
                <a:lnTo>
                  <a:pt x="153986" y="82213"/>
                </a:lnTo>
                <a:lnTo>
                  <a:pt x="151523" y="83672"/>
                </a:lnTo>
                <a:lnTo>
                  <a:pt x="156843" y="74462"/>
                </a:lnTo>
                <a:close/>
                <a:moveTo>
                  <a:pt x="168484" y="74462"/>
                </a:moveTo>
                <a:lnTo>
                  <a:pt x="168484" y="80571"/>
                </a:lnTo>
                <a:lnTo>
                  <a:pt x="165627" y="82213"/>
                </a:lnTo>
                <a:lnTo>
                  <a:pt x="163165" y="83672"/>
                </a:lnTo>
                <a:lnTo>
                  <a:pt x="168484" y="74462"/>
                </a:lnTo>
                <a:close/>
                <a:moveTo>
                  <a:pt x="180065" y="74462"/>
                </a:moveTo>
                <a:lnTo>
                  <a:pt x="180065" y="80571"/>
                </a:lnTo>
                <a:lnTo>
                  <a:pt x="177208" y="82213"/>
                </a:lnTo>
                <a:lnTo>
                  <a:pt x="174746" y="83672"/>
                </a:lnTo>
                <a:lnTo>
                  <a:pt x="180065" y="74462"/>
                </a:lnTo>
                <a:close/>
                <a:moveTo>
                  <a:pt x="191676" y="74462"/>
                </a:moveTo>
                <a:lnTo>
                  <a:pt x="191676" y="80571"/>
                </a:lnTo>
                <a:lnTo>
                  <a:pt x="188849" y="82213"/>
                </a:lnTo>
                <a:lnTo>
                  <a:pt x="186357" y="83672"/>
                </a:lnTo>
                <a:lnTo>
                  <a:pt x="191676" y="74462"/>
                </a:lnTo>
                <a:close/>
                <a:moveTo>
                  <a:pt x="203318" y="74462"/>
                </a:moveTo>
                <a:lnTo>
                  <a:pt x="203318" y="80571"/>
                </a:lnTo>
                <a:lnTo>
                  <a:pt x="200461" y="82213"/>
                </a:lnTo>
                <a:lnTo>
                  <a:pt x="197999" y="83672"/>
                </a:lnTo>
                <a:lnTo>
                  <a:pt x="203318" y="74462"/>
                </a:lnTo>
                <a:close/>
                <a:moveTo>
                  <a:pt x="214929" y="74462"/>
                </a:moveTo>
                <a:lnTo>
                  <a:pt x="214929" y="80571"/>
                </a:lnTo>
                <a:lnTo>
                  <a:pt x="212072" y="82213"/>
                </a:lnTo>
                <a:lnTo>
                  <a:pt x="209610" y="83672"/>
                </a:lnTo>
                <a:lnTo>
                  <a:pt x="214929" y="74462"/>
                </a:lnTo>
                <a:close/>
                <a:moveTo>
                  <a:pt x="226570" y="74462"/>
                </a:moveTo>
                <a:lnTo>
                  <a:pt x="226570" y="80571"/>
                </a:lnTo>
                <a:lnTo>
                  <a:pt x="223713" y="82213"/>
                </a:lnTo>
                <a:lnTo>
                  <a:pt x="221251" y="83672"/>
                </a:lnTo>
                <a:lnTo>
                  <a:pt x="226570" y="74462"/>
                </a:lnTo>
                <a:close/>
                <a:moveTo>
                  <a:pt x="238182" y="74462"/>
                </a:moveTo>
                <a:lnTo>
                  <a:pt x="238182" y="80571"/>
                </a:lnTo>
                <a:lnTo>
                  <a:pt x="235355" y="82213"/>
                </a:lnTo>
                <a:lnTo>
                  <a:pt x="232862" y="83672"/>
                </a:lnTo>
                <a:lnTo>
                  <a:pt x="238182" y="74462"/>
                </a:lnTo>
                <a:close/>
                <a:moveTo>
                  <a:pt x="249793" y="74462"/>
                </a:moveTo>
                <a:lnTo>
                  <a:pt x="249793" y="80571"/>
                </a:lnTo>
                <a:lnTo>
                  <a:pt x="246936" y="82213"/>
                </a:lnTo>
                <a:lnTo>
                  <a:pt x="244474" y="83672"/>
                </a:lnTo>
                <a:lnTo>
                  <a:pt x="249793" y="74462"/>
                </a:lnTo>
                <a:close/>
                <a:moveTo>
                  <a:pt x="261404" y="74462"/>
                </a:moveTo>
                <a:lnTo>
                  <a:pt x="261404" y="80571"/>
                </a:lnTo>
                <a:lnTo>
                  <a:pt x="258547" y="82213"/>
                </a:lnTo>
                <a:lnTo>
                  <a:pt x="256085" y="83672"/>
                </a:lnTo>
                <a:lnTo>
                  <a:pt x="261404" y="74462"/>
                </a:lnTo>
                <a:close/>
                <a:moveTo>
                  <a:pt x="273046" y="74462"/>
                </a:moveTo>
                <a:lnTo>
                  <a:pt x="273046" y="80632"/>
                </a:lnTo>
                <a:lnTo>
                  <a:pt x="270188" y="82243"/>
                </a:lnTo>
                <a:lnTo>
                  <a:pt x="267726" y="83672"/>
                </a:lnTo>
                <a:lnTo>
                  <a:pt x="273046" y="74462"/>
                </a:lnTo>
                <a:close/>
                <a:moveTo>
                  <a:pt x="29029" y="74462"/>
                </a:moveTo>
                <a:lnTo>
                  <a:pt x="29029" y="80632"/>
                </a:lnTo>
                <a:lnTo>
                  <a:pt x="26172" y="82243"/>
                </a:lnTo>
                <a:lnTo>
                  <a:pt x="23710" y="83702"/>
                </a:lnTo>
                <a:lnTo>
                  <a:pt x="23710" y="83702"/>
                </a:lnTo>
                <a:lnTo>
                  <a:pt x="29029" y="74462"/>
                </a:lnTo>
                <a:close/>
                <a:moveTo>
                  <a:pt x="75504" y="74462"/>
                </a:moveTo>
                <a:lnTo>
                  <a:pt x="75504" y="80632"/>
                </a:lnTo>
                <a:lnTo>
                  <a:pt x="72647" y="82243"/>
                </a:lnTo>
                <a:lnTo>
                  <a:pt x="70185" y="83702"/>
                </a:lnTo>
                <a:lnTo>
                  <a:pt x="70185" y="83702"/>
                </a:lnTo>
                <a:lnTo>
                  <a:pt x="75504" y="74462"/>
                </a:lnTo>
                <a:close/>
                <a:moveTo>
                  <a:pt x="17418" y="74462"/>
                </a:moveTo>
                <a:lnTo>
                  <a:pt x="17418" y="80632"/>
                </a:lnTo>
                <a:lnTo>
                  <a:pt x="14560" y="82243"/>
                </a:lnTo>
                <a:lnTo>
                  <a:pt x="12098" y="83702"/>
                </a:lnTo>
                <a:lnTo>
                  <a:pt x="17418" y="74462"/>
                </a:lnTo>
                <a:close/>
                <a:moveTo>
                  <a:pt x="40610" y="74462"/>
                </a:moveTo>
                <a:lnTo>
                  <a:pt x="40610" y="80632"/>
                </a:lnTo>
                <a:lnTo>
                  <a:pt x="37783" y="82243"/>
                </a:lnTo>
                <a:lnTo>
                  <a:pt x="35290" y="83702"/>
                </a:lnTo>
                <a:lnTo>
                  <a:pt x="40610" y="74462"/>
                </a:lnTo>
                <a:close/>
                <a:moveTo>
                  <a:pt x="52251" y="74462"/>
                </a:moveTo>
                <a:lnTo>
                  <a:pt x="52251" y="80632"/>
                </a:lnTo>
                <a:lnTo>
                  <a:pt x="49394" y="82243"/>
                </a:lnTo>
                <a:lnTo>
                  <a:pt x="46932" y="83702"/>
                </a:lnTo>
                <a:lnTo>
                  <a:pt x="52251" y="74462"/>
                </a:lnTo>
                <a:close/>
                <a:moveTo>
                  <a:pt x="63862" y="74462"/>
                </a:moveTo>
                <a:lnTo>
                  <a:pt x="63862" y="80632"/>
                </a:lnTo>
                <a:lnTo>
                  <a:pt x="61005" y="82243"/>
                </a:lnTo>
                <a:lnTo>
                  <a:pt x="58543" y="83702"/>
                </a:lnTo>
                <a:lnTo>
                  <a:pt x="63862" y="74462"/>
                </a:lnTo>
                <a:close/>
                <a:moveTo>
                  <a:pt x="87115" y="74462"/>
                </a:moveTo>
                <a:lnTo>
                  <a:pt x="87115" y="80632"/>
                </a:lnTo>
                <a:lnTo>
                  <a:pt x="84288" y="82243"/>
                </a:lnTo>
                <a:lnTo>
                  <a:pt x="81796" y="83702"/>
                </a:lnTo>
                <a:lnTo>
                  <a:pt x="87115" y="74462"/>
                </a:lnTo>
                <a:close/>
                <a:moveTo>
                  <a:pt x="5898" y="80815"/>
                </a:moveTo>
                <a:lnTo>
                  <a:pt x="8755" y="82456"/>
                </a:lnTo>
                <a:lnTo>
                  <a:pt x="11217" y="83885"/>
                </a:lnTo>
                <a:lnTo>
                  <a:pt x="578" y="83885"/>
                </a:lnTo>
                <a:lnTo>
                  <a:pt x="5898" y="80815"/>
                </a:lnTo>
                <a:close/>
                <a:moveTo>
                  <a:pt x="17509" y="80815"/>
                </a:moveTo>
                <a:lnTo>
                  <a:pt x="20366" y="82456"/>
                </a:lnTo>
                <a:lnTo>
                  <a:pt x="22828" y="83885"/>
                </a:lnTo>
                <a:lnTo>
                  <a:pt x="12190" y="83885"/>
                </a:lnTo>
                <a:lnTo>
                  <a:pt x="14682" y="82456"/>
                </a:lnTo>
                <a:lnTo>
                  <a:pt x="17509" y="80815"/>
                </a:lnTo>
                <a:close/>
                <a:moveTo>
                  <a:pt x="29150" y="80815"/>
                </a:moveTo>
                <a:lnTo>
                  <a:pt x="32008" y="82456"/>
                </a:lnTo>
                <a:lnTo>
                  <a:pt x="34470" y="83885"/>
                </a:lnTo>
                <a:lnTo>
                  <a:pt x="23831" y="83885"/>
                </a:lnTo>
                <a:lnTo>
                  <a:pt x="26293" y="82456"/>
                </a:lnTo>
                <a:lnTo>
                  <a:pt x="29150" y="80815"/>
                </a:lnTo>
                <a:close/>
                <a:moveTo>
                  <a:pt x="40762" y="80815"/>
                </a:moveTo>
                <a:lnTo>
                  <a:pt x="43619" y="82456"/>
                </a:lnTo>
                <a:lnTo>
                  <a:pt x="46081" y="83885"/>
                </a:lnTo>
                <a:lnTo>
                  <a:pt x="35442" y="83885"/>
                </a:lnTo>
                <a:lnTo>
                  <a:pt x="37935" y="82456"/>
                </a:lnTo>
                <a:lnTo>
                  <a:pt x="40762" y="80815"/>
                </a:lnTo>
                <a:close/>
                <a:moveTo>
                  <a:pt x="52403" y="80815"/>
                </a:moveTo>
                <a:lnTo>
                  <a:pt x="55260" y="82456"/>
                </a:lnTo>
                <a:lnTo>
                  <a:pt x="57722" y="83885"/>
                </a:lnTo>
                <a:lnTo>
                  <a:pt x="47084" y="83885"/>
                </a:lnTo>
                <a:lnTo>
                  <a:pt x="49546" y="82456"/>
                </a:lnTo>
                <a:lnTo>
                  <a:pt x="52403" y="80815"/>
                </a:lnTo>
                <a:close/>
                <a:moveTo>
                  <a:pt x="64014" y="80815"/>
                </a:moveTo>
                <a:lnTo>
                  <a:pt x="66871" y="82456"/>
                </a:lnTo>
                <a:lnTo>
                  <a:pt x="69334" y="83885"/>
                </a:lnTo>
                <a:lnTo>
                  <a:pt x="58695" y="83885"/>
                </a:lnTo>
                <a:lnTo>
                  <a:pt x="61187" y="82456"/>
                </a:lnTo>
                <a:lnTo>
                  <a:pt x="64014" y="80815"/>
                </a:lnTo>
                <a:close/>
                <a:moveTo>
                  <a:pt x="75625" y="80815"/>
                </a:moveTo>
                <a:lnTo>
                  <a:pt x="78452" y="82456"/>
                </a:lnTo>
                <a:lnTo>
                  <a:pt x="80945" y="83885"/>
                </a:lnTo>
                <a:lnTo>
                  <a:pt x="70306" y="83885"/>
                </a:lnTo>
                <a:lnTo>
                  <a:pt x="72768" y="82456"/>
                </a:lnTo>
                <a:lnTo>
                  <a:pt x="75625" y="80815"/>
                </a:lnTo>
                <a:close/>
                <a:moveTo>
                  <a:pt x="87237" y="80815"/>
                </a:moveTo>
                <a:lnTo>
                  <a:pt x="90094" y="82456"/>
                </a:lnTo>
                <a:lnTo>
                  <a:pt x="92556" y="83885"/>
                </a:lnTo>
                <a:lnTo>
                  <a:pt x="81917" y="83885"/>
                </a:lnTo>
                <a:lnTo>
                  <a:pt x="84379" y="82456"/>
                </a:lnTo>
                <a:lnTo>
                  <a:pt x="87237" y="80815"/>
                </a:lnTo>
                <a:close/>
                <a:moveTo>
                  <a:pt x="98878" y="80815"/>
                </a:moveTo>
                <a:lnTo>
                  <a:pt x="101705" y="82456"/>
                </a:lnTo>
                <a:lnTo>
                  <a:pt x="104197" y="83885"/>
                </a:lnTo>
                <a:lnTo>
                  <a:pt x="93559" y="83885"/>
                </a:lnTo>
                <a:lnTo>
                  <a:pt x="96021" y="82456"/>
                </a:lnTo>
                <a:lnTo>
                  <a:pt x="98878" y="80815"/>
                </a:lnTo>
                <a:close/>
                <a:moveTo>
                  <a:pt x="110489" y="80815"/>
                </a:moveTo>
                <a:lnTo>
                  <a:pt x="113346" y="82456"/>
                </a:lnTo>
                <a:lnTo>
                  <a:pt x="115809" y="83885"/>
                </a:lnTo>
                <a:lnTo>
                  <a:pt x="105170" y="83885"/>
                </a:lnTo>
                <a:lnTo>
                  <a:pt x="107632" y="82456"/>
                </a:lnTo>
                <a:lnTo>
                  <a:pt x="110489" y="80815"/>
                </a:lnTo>
                <a:close/>
                <a:moveTo>
                  <a:pt x="122131" y="80815"/>
                </a:moveTo>
                <a:lnTo>
                  <a:pt x="124958" y="82456"/>
                </a:lnTo>
                <a:lnTo>
                  <a:pt x="127450" y="83885"/>
                </a:lnTo>
                <a:lnTo>
                  <a:pt x="116812" y="83885"/>
                </a:lnTo>
                <a:lnTo>
                  <a:pt x="119274" y="82456"/>
                </a:lnTo>
                <a:lnTo>
                  <a:pt x="122131" y="80815"/>
                </a:lnTo>
                <a:close/>
                <a:moveTo>
                  <a:pt x="133742" y="80815"/>
                </a:moveTo>
                <a:lnTo>
                  <a:pt x="136599" y="82456"/>
                </a:lnTo>
                <a:lnTo>
                  <a:pt x="139061" y="83885"/>
                </a:lnTo>
                <a:lnTo>
                  <a:pt x="128423" y="83885"/>
                </a:lnTo>
                <a:lnTo>
                  <a:pt x="130885" y="82456"/>
                </a:lnTo>
                <a:lnTo>
                  <a:pt x="133742" y="80815"/>
                </a:lnTo>
                <a:close/>
                <a:moveTo>
                  <a:pt x="145323" y="80815"/>
                </a:moveTo>
                <a:lnTo>
                  <a:pt x="148180" y="82456"/>
                </a:lnTo>
                <a:lnTo>
                  <a:pt x="150642" y="83885"/>
                </a:lnTo>
                <a:lnTo>
                  <a:pt x="140004" y="83885"/>
                </a:lnTo>
                <a:lnTo>
                  <a:pt x="142496" y="82456"/>
                </a:lnTo>
                <a:lnTo>
                  <a:pt x="145323" y="80815"/>
                </a:lnTo>
                <a:close/>
                <a:moveTo>
                  <a:pt x="156964" y="80815"/>
                </a:moveTo>
                <a:lnTo>
                  <a:pt x="159822" y="82456"/>
                </a:lnTo>
                <a:lnTo>
                  <a:pt x="162284" y="83885"/>
                </a:lnTo>
                <a:lnTo>
                  <a:pt x="151645" y="83885"/>
                </a:lnTo>
                <a:lnTo>
                  <a:pt x="154107" y="82456"/>
                </a:lnTo>
                <a:lnTo>
                  <a:pt x="156964" y="80815"/>
                </a:lnTo>
                <a:close/>
                <a:moveTo>
                  <a:pt x="168575" y="80815"/>
                </a:moveTo>
                <a:lnTo>
                  <a:pt x="171433" y="82456"/>
                </a:lnTo>
                <a:lnTo>
                  <a:pt x="173895" y="83885"/>
                </a:lnTo>
                <a:lnTo>
                  <a:pt x="163256" y="83885"/>
                </a:lnTo>
                <a:lnTo>
                  <a:pt x="165749" y="82456"/>
                </a:lnTo>
                <a:lnTo>
                  <a:pt x="168575" y="80815"/>
                </a:lnTo>
                <a:close/>
                <a:moveTo>
                  <a:pt x="180217" y="80815"/>
                </a:moveTo>
                <a:lnTo>
                  <a:pt x="183074" y="82456"/>
                </a:lnTo>
                <a:lnTo>
                  <a:pt x="185536" y="83885"/>
                </a:lnTo>
                <a:lnTo>
                  <a:pt x="174898" y="83885"/>
                </a:lnTo>
                <a:lnTo>
                  <a:pt x="177360" y="82456"/>
                </a:lnTo>
                <a:lnTo>
                  <a:pt x="180217" y="80815"/>
                </a:lnTo>
                <a:close/>
                <a:moveTo>
                  <a:pt x="191828" y="80815"/>
                </a:moveTo>
                <a:lnTo>
                  <a:pt x="194685" y="82456"/>
                </a:lnTo>
                <a:lnTo>
                  <a:pt x="197147" y="83885"/>
                </a:lnTo>
                <a:lnTo>
                  <a:pt x="186509" y="83885"/>
                </a:lnTo>
                <a:lnTo>
                  <a:pt x="189001" y="82456"/>
                </a:lnTo>
                <a:lnTo>
                  <a:pt x="191828" y="80815"/>
                </a:lnTo>
                <a:close/>
                <a:moveTo>
                  <a:pt x="203470" y="80815"/>
                </a:moveTo>
                <a:lnTo>
                  <a:pt x="206327" y="82456"/>
                </a:lnTo>
                <a:lnTo>
                  <a:pt x="208789" y="83885"/>
                </a:lnTo>
                <a:lnTo>
                  <a:pt x="198151" y="83885"/>
                </a:lnTo>
                <a:lnTo>
                  <a:pt x="200613" y="82456"/>
                </a:lnTo>
                <a:lnTo>
                  <a:pt x="203470" y="80815"/>
                </a:lnTo>
                <a:close/>
                <a:moveTo>
                  <a:pt x="215051" y="80815"/>
                </a:moveTo>
                <a:lnTo>
                  <a:pt x="217908" y="82456"/>
                </a:lnTo>
                <a:lnTo>
                  <a:pt x="220370" y="83885"/>
                </a:lnTo>
                <a:lnTo>
                  <a:pt x="209731" y="83885"/>
                </a:lnTo>
                <a:lnTo>
                  <a:pt x="212193" y="82456"/>
                </a:lnTo>
                <a:lnTo>
                  <a:pt x="215051" y="80815"/>
                </a:lnTo>
                <a:close/>
                <a:moveTo>
                  <a:pt x="226692" y="80815"/>
                </a:moveTo>
                <a:lnTo>
                  <a:pt x="229519" y="82456"/>
                </a:lnTo>
                <a:lnTo>
                  <a:pt x="232011" y="83885"/>
                </a:lnTo>
                <a:lnTo>
                  <a:pt x="221373" y="83885"/>
                </a:lnTo>
                <a:lnTo>
                  <a:pt x="223835" y="82456"/>
                </a:lnTo>
                <a:lnTo>
                  <a:pt x="226692" y="80815"/>
                </a:lnTo>
                <a:close/>
                <a:moveTo>
                  <a:pt x="238303" y="80815"/>
                </a:moveTo>
                <a:lnTo>
                  <a:pt x="241160" y="82456"/>
                </a:lnTo>
                <a:lnTo>
                  <a:pt x="243622" y="83885"/>
                </a:lnTo>
                <a:lnTo>
                  <a:pt x="232984" y="83885"/>
                </a:lnTo>
                <a:lnTo>
                  <a:pt x="235446" y="82456"/>
                </a:lnTo>
                <a:lnTo>
                  <a:pt x="238303" y="80815"/>
                </a:lnTo>
                <a:close/>
                <a:moveTo>
                  <a:pt x="249945" y="80815"/>
                </a:moveTo>
                <a:lnTo>
                  <a:pt x="252772" y="82456"/>
                </a:lnTo>
                <a:lnTo>
                  <a:pt x="255264" y="83885"/>
                </a:lnTo>
                <a:lnTo>
                  <a:pt x="244626" y="83885"/>
                </a:lnTo>
                <a:lnTo>
                  <a:pt x="247088" y="82456"/>
                </a:lnTo>
                <a:lnTo>
                  <a:pt x="249945" y="80815"/>
                </a:lnTo>
                <a:close/>
                <a:moveTo>
                  <a:pt x="261556" y="80815"/>
                </a:moveTo>
                <a:lnTo>
                  <a:pt x="264413" y="82456"/>
                </a:lnTo>
                <a:lnTo>
                  <a:pt x="266875" y="83885"/>
                </a:lnTo>
                <a:lnTo>
                  <a:pt x="256237" y="83885"/>
                </a:lnTo>
                <a:lnTo>
                  <a:pt x="258699" y="82456"/>
                </a:lnTo>
                <a:lnTo>
                  <a:pt x="261556" y="80815"/>
                </a:lnTo>
                <a:close/>
                <a:moveTo>
                  <a:pt x="273198" y="80815"/>
                </a:moveTo>
                <a:lnTo>
                  <a:pt x="276024" y="82456"/>
                </a:lnTo>
                <a:lnTo>
                  <a:pt x="278517" y="83885"/>
                </a:lnTo>
                <a:lnTo>
                  <a:pt x="267878" y="83885"/>
                </a:lnTo>
                <a:lnTo>
                  <a:pt x="270340" y="82456"/>
                </a:lnTo>
                <a:lnTo>
                  <a:pt x="273198" y="80815"/>
                </a:lnTo>
                <a:close/>
                <a:moveTo>
                  <a:pt x="11217" y="84158"/>
                </a:moveTo>
                <a:lnTo>
                  <a:pt x="5898" y="87228"/>
                </a:lnTo>
                <a:lnTo>
                  <a:pt x="578" y="84158"/>
                </a:lnTo>
                <a:close/>
                <a:moveTo>
                  <a:pt x="22828" y="84158"/>
                </a:moveTo>
                <a:lnTo>
                  <a:pt x="17509" y="87228"/>
                </a:lnTo>
                <a:lnTo>
                  <a:pt x="12190" y="84158"/>
                </a:lnTo>
                <a:close/>
                <a:moveTo>
                  <a:pt x="34470" y="84158"/>
                </a:moveTo>
                <a:lnTo>
                  <a:pt x="29150" y="87228"/>
                </a:lnTo>
                <a:lnTo>
                  <a:pt x="23831" y="84158"/>
                </a:lnTo>
                <a:close/>
                <a:moveTo>
                  <a:pt x="46081" y="84158"/>
                </a:moveTo>
                <a:lnTo>
                  <a:pt x="40762" y="87228"/>
                </a:lnTo>
                <a:lnTo>
                  <a:pt x="35442" y="84158"/>
                </a:lnTo>
                <a:close/>
                <a:moveTo>
                  <a:pt x="57722" y="84158"/>
                </a:moveTo>
                <a:lnTo>
                  <a:pt x="52403" y="87228"/>
                </a:lnTo>
                <a:lnTo>
                  <a:pt x="47084" y="84158"/>
                </a:lnTo>
                <a:close/>
                <a:moveTo>
                  <a:pt x="69334" y="84158"/>
                </a:moveTo>
                <a:lnTo>
                  <a:pt x="64014" y="87228"/>
                </a:lnTo>
                <a:lnTo>
                  <a:pt x="58695" y="84158"/>
                </a:lnTo>
                <a:close/>
                <a:moveTo>
                  <a:pt x="80945" y="84158"/>
                </a:moveTo>
                <a:lnTo>
                  <a:pt x="75625" y="87228"/>
                </a:lnTo>
                <a:lnTo>
                  <a:pt x="70306" y="84158"/>
                </a:lnTo>
                <a:close/>
                <a:moveTo>
                  <a:pt x="92556" y="84158"/>
                </a:moveTo>
                <a:lnTo>
                  <a:pt x="87237" y="87228"/>
                </a:lnTo>
                <a:lnTo>
                  <a:pt x="81917" y="84158"/>
                </a:lnTo>
                <a:close/>
                <a:moveTo>
                  <a:pt x="104197" y="84158"/>
                </a:moveTo>
                <a:lnTo>
                  <a:pt x="98878" y="87228"/>
                </a:lnTo>
                <a:lnTo>
                  <a:pt x="93559" y="84158"/>
                </a:lnTo>
                <a:close/>
                <a:moveTo>
                  <a:pt x="115809" y="84158"/>
                </a:moveTo>
                <a:lnTo>
                  <a:pt x="110489" y="87228"/>
                </a:lnTo>
                <a:lnTo>
                  <a:pt x="105170" y="84158"/>
                </a:lnTo>
                <a:close/>
                <a:moveTo>
                  <a:pt x="127450" y="84158"/>
                </a:moveTo>
                <a:lnTo>
                  <a:pt x="122131" y="87228"/>
                </a:lnTo>
                <a:lnTo>
                  <a:pt x="116812" y="84158"/>
                </a:lnTo>
                <a:close/>
                <a:moveTo>
                  <a:pt x="139061" y="84158"/>
                </a:moveTo>
                <a:lnTo>
                  <a:pt x="133742" y="87228"/>
                </a:lnTo>
                <a:lnTo>
                  <a:pt x="128423" y="84158"/>
                </a:lnTo>
                <a:close/>
                <a:moveTo>
                  <a:pt x="150642" y="84158"/>
                </a:moveTo>
                <a:lnTo>
                  <a:pt x="145323" y="87228"/>
                </a:lnTo>
                <a:lnTo>
                  <a:pt x="140004" y="84158"/>
                </a:lnTo>
                <a:close/>
                <a:moveTo>
                  <a:pt x="162284" y="84158"/>
                </a:moveTo>
                <a:lnTo>
                  <a:pt x="156964" y="87228"/>
                </a:lnTo>
                <a:lnTo>
                  <a:pt x="151645" y="84158"/>
                </a:lnTo>
                <a:close/>
                <a:moveTo>
                  <a:pt x="173895" y="84158"/>
                </a:moveTo>
                <a:lnTo>
                  <a:pt x="168575" y="87228"/>
                </a:lnTo>
                <a:lnTo>
                  <a:pt x="163256" y="84158"/>
                </a:lnTo>
                <a:close/>
                <a:moveTo>
                  <a:pt x="185536" y="84158"/>
                </a:moveTo>
                <a:lnTo>
                  <a:pt x="180217" y="87228"/>
                </a:lnTo>
                <a:lnTo>
                  <a:pt x="174898" y="84158"/>
                </a:lnTo>
                <a:close/>
                <a:moveTo>
                  <a:pt x="197147" y="84158"/>
                </a:moveTo>
                <a:lnTo>
                  <a:pt x="191828" y="87228"/>
                </a:lnTo>
                <a:lnTo>
                  <a:pt x="186509" y="84158"/>
                </a:lnTo>
                <a:close/>
                <a:moveTo>
                  <a:pt x="208789" y="84158"/>
                </a:moveTo>
                <a:lnTo>
                  <a:pt x="203470" y="87228"/>
                </a:lnTo>
                <a:lnTo>
                  <a:pt x="198151" y="84158"/>
                </a:lnTo>
                <a:close/>
                <a:moveTo>
                  <a:pt x="220370" y="84158"/>
                </a:moveTo>
                <a:lnTo>
                  <a:pt x="215051" y="87228"/>
                </a:lnTo>
                <a:lnTo>
                  <a:pt x="209731" y="84158"/>
                </a:lnTo>
                <a:close/>
                <a:moveTo>
                  <a:pt x="232011" y="84158"/>
                </a:moveTo>
                <a:lnTo>
                  <a:pt x="226692" y="87228"/>
                </a:lnTo>
                <a:lnTo>
                  <a:pt x="221373" y="84158"/>
                </a:lnTo>
                <a:close/>
                <a:moveTo>
                  <a:pt x="243622" y="84158"/>
                </a:moveTo>
                <a:lnTo>
                  <a:pt x="238303" y="87228"/>
                </a:lnTo>
                <a:lnTo>
                  <a:pt x="232984" y="84158"/>
                </a:lnTo>
                <a:close/>
                <a:moveTo>
                  <a:pt x="255264" y="84158"/>
                </a:moveTo>
                <a:lnTo>
                  <a:pt x="249945" y="87228"/>
                </a:lnTo>
                <a:lnTo>
                  <a:pt x="244626" y="84158"/>
                </a:lnTo>
                <a:close/>
                <a:moveTo>
                  <a:pt x="266875" y="84158"/>
                </a:moveTo>
                <a:lnTo>
                  <a:pt x="261556" y="87228"/>
                </a:lnTo>
                <a:lnTo>
                  <a:pt x="256237" y="84158"/>
                </a:lnTo>
                <a:close/>
                <a:moveTo>
                  <a:pt x="278517" y="84158"/>
                </a:moveTo>
                <a:lnTo>
                  <a:pt x="273198" y="87228"/>
                </a:lnTo>
                <a:lnTo>
                  <a:pt x="267878" y="84158"/>
                </a:lnTo>
                <a:close/>
                <a:moveTo>
                  <a:pt x="11369" y="84371"/>
                </a:moveTo>
                <a:lnTo>
                  <a:pt x="6050" y="93581"/>
                </a:lnTo>
                <a:lnTo>
                  <a:pt x="6050" y="87471"/>
                </a:lnTo>
                <a:lnTo>
                  <a:pt x="11369" y="84371"/>
                </a:lnTo>
                <a:close/>
                <a:moveTo>
                  <a:pt x="22980" y="84341"/>
                </a:moveTo>
                <a:lnTo>
                  <a:pt x="17661" y="93581"/>
                </a:lnTo>
                <a:lnTo>
                  <a:pt x="17661" y="87410"/>
                </a:lnTo>
                <a:lnTo>
                  <a:pt x="22980" y="84341"/>
                </a:lnTo>
                <a:close/>
                <a:moveTo>
                  <a:pt x="34622" y="84371"/>
                </a:moveTo>
                <a:lnTo>
                  <a:pt x="29302" y="93581"/>
                </a:lnTo>
                <a:lnTo>
                  <a:pt x="29302" y="87471"/>
                </a:lnTo>
                <a:lnTo>
                  <a:pt x="34622" y="84371"/>
                </a:lnTo>
                <a:close/>
                <a:moveTo>
                  <a:pt x="46202" y="84371"/>
                </a:moveTo>
                <a:lnTo>
                  <a:pt x="40883" y="93581"/>
                </a:lnTo>
                <a:lnTo>
                  <a:pt x="40883" y="87471"/>
                </a:lnTo>
                <a:lnTo>
                  <a:pt x="46202" y="84371"/>
                </a:lnTo>
                <a:close/>
                <a:moveTo>
                  <a:pt x="57844" y="84371"/>
                </a:moveTo>
                <a:lnTo>
                  <a:pt x="52525" y="93581"/>
                </a:lnTo>
                <a:lnTo>
                  <a:pt x="52525" y="87471"/>
                </a:lnTo>
                <a:lnTo>
                  <a:pt x="57844" y="84371"/>
                </a:lnTo>
                <a:close/>
                <a:moveTo>
                  <a:pt x="69455" y="84371"/>
                </a:moveTo>
                <a:lnTo>
                  <a:pt x="64136" y="93581"/>
                </a:lnTo>
                <a:lnTo>
                  <a:pt x="64136" y="87471"/>
                </a:lnTo>
                <a:lnTo>
                  <a:pt x="69455" y="84371"/>
                </a:lnTo>
                <a:close/>
                <a:moveTo>
                  <a:pt x="81097" y="84371"/>
                </a:moveTo>
                <a:lnTo>
                  <a:pt x="75777" y="93581"/>
                </a:lnTo>
                <a:lnTo>
                  <a:pt x="75777" y="87471"/>
                </a:lnTo>
                <a:lnTo>
                  <a:pt x="81097" y="84371"/>
                </a:lnTo>
                <a:close/>
                <a:moveTo>
                  <a:pt x="92708" y="84371"/>
                </a:moveTo>
                <a:lnTo>
                  <a:pt x="87389" y="93581"/>
                </a:lnTo>
                <a:lnTo>
                  <a:pt x="87389" y="87471"/>
                </a:lnTo>
                <a:lnTo>
                  <a:pt x="92708" y="84371"/>
                </a:lnTo>
                <a:close/>
                <a:moveTo>
                  <a:pt x="93437" y="84371"/>
                </a:moveTo>
                <a:lnTo>
                  <a:pt x="98757" y="87471"/>
                </a:lnTo>
                <a:lnTo>
                  <a:pt x="98757" y="93581"/>
                </a:lnTo>
                <a:lnTo>
                  <a:pt x="93437" y="84371"/>
                </a:lnTo>
                <a:close/>
                <a:moveTo>
                  <a:pt x="104349" y="84341"/>
                </a:moveTo>
                <a:lnTo>
                  <a:pt x="99030" y="93581"/>
                </a:lnTo>
                <a:lnTo>
                  <a:pt x="99030" y="87410"/>
                </a:lnTo>
                <a:lnTo>
                  <a:pt x="104349" y="84341"/>
                </a:lnTo>
                <a:close/>
                <a:moveTo>
                  <a:pt x="105018" y="84371"/>
                </a:moveTo>
                <a:lnTo>
                  <a:pt x="110337" y="87471"/>
                </a:lnTo>
                <a:lnTo>
                  <a:pt x="110337" y="93581"/>
                </a:lnTo>
                <a:lnTo>
                  <a:pt x="105018" y="84371"/>
                </a:lnTo>
                <a:close/>
                <a:moveTo>
                  <a:pt x="115930" y="84341"/>
                </a:moveTo>
                <a:lnTo>
                  <a:pt x="110611" y="93581"/>
                </a:lnTo>
                <a:lnTo>
                  <a:pt x="110611" y="87410"/>
                </a:lnTo>
                <a:lnTo>
                  <a:pt x="115930" y="84341"/>
                </a:lnTo>
                <a:close/>
                <a:moveTo>
                  <a:pt x="116660" y="84371"/>
                </a:moveTo>
                <a:lnTo>
                  <a:pt x="121979" y="87471"/>
                </a:lnTo>
                <a:lnTo>
                  <a:pt x="121979" y="93581"/>
                </a:lnTo>
                <a:lnTo>
                  <a:pt x="116660" y="84371"/>
                </a:lnTo>
                <a:close/>
                <a:moveTo>
                  <a:pt x="127541" y="84341"/>
                </a:moveTo>
                <a:lnTo>
                  <a:pt x="122222" y="93581"/>
                </a:lnTo>
                <a:lnTo>
                  <a:pt x="122222" y="87410"/>
                </a:lnTo>
                <a:lnTo>
                  <a:pt x="127541" y="84341"/>
                </a:lnTo>
                <a:close/>
                <a:moveTo>
                  <a:pt x="128271" y="84371"/>
                </a:moveTo>
                <a:lnTo>
                  <a:pt x="133590" y="87471"/>
                </a:lnTo>
                <a:lnTo>
                  <a:pt x="133590" y="93581"/>
                </a:lnTo>
                <a:lnTo>
                  <a:pt x="128271" y="84371"/>
                </a:lnTo>
                <a:close/>
                <a:moveTo>
                  <a:pt x="139183" y="84341"/>
                </a:moveTo>
                <a:lnTo>
                  <a:pt x="133864" y="93581"/>
                </a:lnTo>
                <a:lnTo>
                  <a:pt x="133864" y="87410"/>
                </a:lnTo>
                <a:lnTo>
                  <a:pt x="139183" y="84341"/>
                </a:lnTo>
                <a:close/>
                <a:moveTo>
                  <a:pt x="139912" y="84371"/>
                </a:moveTo>
                <a:lnTo>
                  <a:pt x="145232" y="87471"/>
                </a:lnTo>
                <a:lnTo>
                  <a:pt x="145232" y="93581"/>
                </a:lnTo>
                <a:lnTo>
                  <a:pt x="139912" y="84371"/>
                </a:lnTo>
                <a:close/>
                <a:moveTo>
                  <a:pt x="150794" y="84341"/>
                </a:moveTo>
                <a:lnTo>
                  <a:pt x="145475" y="93581"/>
                </a:lnTo>
                <a:lnTo>
                  <a:pt x="145475" y="87410"/>
                </a:lnTo>
                <a:lnTo>
                  <a:pt x="150794" y="84341"/>
                </a:lnTo>
                <a:close/>
                <a:moveTo>
                  <a:pt x="151523" y="84371"/>
                </a:moveTo>
                <a:lnTo>
                  <a:pt x="156843" y="87471"/>
                </a:lnTo>
                <a:lnTo>
                  <a:pt x="156843" y="93581"/>
                </a:lnTo>
                <a:lnTo>
                  <a:pt x="151523" y="84371"/>
                </a:lnTo>
                <a:close/>
                <a:moveTo>
                  <a:pt x="162436" y="84341"/>
                </a:moveTo>
                <a:lnTo>
                  <a:pt x="157116" y="93581"/>
                </a:lnTo>
                <a:lnTo>
                  <a:pt x="157116" y="87410"/>
                </a:lnTo>
                <a:lnTo>
                  <a:pt x="162436" y="84341"/>
                </a:lnTo>
                <a:close/>
                <a:moveTo>
                  <a:pt x="163165" y="84371"/>
                </a:moveTo>
                <a:lnTo>
                  <a:pt x="168484" y="87471"/>
                </a:lnTo>
                <a:lnTo>
                  <a:pt x="168484" y="93581"/>
                </a:lnTo>
                <a:lnTo>
                  <a:pt x="163165" y="84371"/>
                </a:lnTo>
                <a:close/>
                <a:moveTo>
                  <a:pt x="174047" y="84341"/>
                </a:moveTo>
                <a:lnTo>
                  <a:pt x="168727" y="93581"/>
                </a:lnTo>
                <a:lnTo>
                  <a:pt x="168727" y="87410"/>
                </a:lnTo>
                <a:lnTo>
                  <a:pt x="174047" y="84341"/>
                </a:lnTo>
                <a:close/>
                <a:moveTo>
                  <a:pt x="174746" y="84371"/>
                </a:moveTo>
                <a:lnTo>
                  <a:pt x="180065" y="87471"/>
                </a:lnTo>
                <a:lnTo>
                  <a:pt x="180065" y="93581"/>
                </a:lnTo>
                <a:lnTo>
                  <a:pt x="174746" y="84371"/>
                </a:lnTo>
                <a:close/>
                <a:moveTo>
                  <a:pt x="185658" y="84341"/>
                </a:moveTo>
                <a:lnTo>
                  <a:pt x="180339" y="93581"/>
                </a:lnTo>
                <a:lnTo>
                  <a:pt x="180339" y="87410"/>
                </a:lnTo>
                <a:lnTo>
                  <a:pt x="185658" y="84341"/>
                </a:lnTo>
                <a:close/>
                <a:moveTo>
                  <a:pt x="197269" y="84371"/>
                </a:moveTo>
                <a:lnTo>
                  <a:pt x="191950" y="93581"/>
                </a:lnTo>
                <a:lnTo>
                  <a:pt x="191950" y="87471"/>
                </a:lnTo>
                <a:lnTo>
                  <a:pt x="197269" y="84371"/>
                </a:lnTo>
                <a:close/>
                <a:moveTo>
                  <a:pt x="208911" y="84371"/>
                </a:moveTo>
                <a:lnTo>
                  <a:pt x="203591" y="93581"/>
                </a:lnTo>
                <a:lnTo>
                  <a:pt x="203591" y="87471"/>
                </a:lnTo>
                <a:lnTo>
                  <a:pt x="208911" y="84371"/>
                </a:lnTo>
                <a:close/>
                <a:moveTo>
                  <a:pt x="220522" y="84371"/>
                </a:moveTo>
                <a:lnTo>
                  <a:pt x="215202" y="93581"/>
                </a:lnTo>
                <a:lnTo>
                  <a:pt x="215202" y="87471"/>
                </a:lnTo>
                <a:lnTo>
                  <a:pt x="220522" y="84371"/>
                </a:lnTo>
                <a:close/>
                <a:moveTo>
                  <a:pt x="232163" y="84371"/>
                </a:moveTo>
                <a:lnTo>
                  <a:pt x="226844" y="93581"/>
                </a:lnTo>
                <a:lnTo>
                  <a:pt x="226844" y="87471"/>
                </a:lnTo>
                <a:lnTo>
                  <a:pt x="232163" y="84371"/>
                </a:lnTo>
                <a:close/>
                <a:moveTo>
                  <a:pt x="243774" y="84371"/>
                </a:moveTo>
                <a:lnTo>
                  <a:pt x="238455" y="93581"/>
                </a:lnTo>
                <a:lnTo>
                  <a:pt x="238455" y="87471"/>
                </a:lnTo>
                <a:lnTo>
                  <a:pt x="243774" y="84371"/>
                </a:lnTo>
                <a:close/>
                <a:moveTo>
                  <a:pt x="255355" y="84371"/>
                </a:moveTo>
                <a:lnTo>
                  <a:pt x="250036" y="93581"/>
                </a:lnTo>
                <a:lnTo>
                  <a:pt x="250036" y="87471"/>
                </a:lnTo>
                <a:lnTo>
                  <a:pt x="255355" y="84371"/>
                </a:lnTo>
                <a:close/>
                <a:moveTo>
                  <a:pt x="266997" y="84371"/>
                </a:moveTo>
                <a:lnTo>
                  <a:pt x="261678" y="93581"/>
                </a:lnTo>
                <a:lnTo>
                  <a:pt x="261678" y="87471"/>
                </a:lnTo>
                <a:lnTo>
                  <a:pt x="266997" y="84371"/>
                </a:lnTo>
                <a:close/>
                <a:moveTo>
                  <a:pt x="278608" y="84371"/>
                </a:moveTo>
                <a:lnTo>
                  <a:pt x="273289" y="93581"/>
                </a:lnTo>
                <a:lnTo>
                  <a:pt x="273289" y="87471"/>
                </a:lnTo>
                <a:lnTo>
                  <a:pt x="278608" y="84371"/>
                </a:lnTo>
                <a:close/>
                <a:moveTo>
                  <a:pt x="457" y="84432"/>
                </a:moveTo>
                <a:lnTo>
                  <a:pt x="5776" y="87471"/>
                </a:lnTo>
                <a:lnTo>
                  <a:pt x="5776" y="93611"/>
                </a:lnTo>
                <a:lnTo>
                  <a:pt x="457" y="84432"/>
                </a:lnTo>
                <a:close/>
                <a:moveTo>
                  <a:pt x="12098" y="84432"/>
                </a:moveTo>
                <a:lnTo>
                  <a:pt x="17418" y="87471"/>
                </a:lnTo>
                <a:lnTo>
                  <a:pt x="17418" y="93611"/>
                </a:lnTo>
                <a:lnTo>
                  <a:pt x="12098" y="84432"/>
                </a:lnTo>
                <a:close/>
                <a:moveTo>
                  <a:pt x="23710" y="84432"/>
                </a:moveTo>
                <a:lnTo>
                  <a:pt x="29029" y="87471"/>
                </a:lnTo>
                <a:lnTo>
                  <a:pt x="29029" y="93611"/>
                </a:lnTo>
                <a:lnTo>
                  <a:pt x="23710" y="84432"/>
                </a:lnTo>
                <a:close/>
                <a:moveTo>
                  <a:pt x="35290" y="84432"/>
                </a:moveTo>
                <a:lnTo>
                  <a:pt x="40610" y="87471"/>
                </a:lnTo>
                <a:lnTo>
                  <a:pt x="40610" y="93611"/>
                </a:lnTo>
                <a:lnTo>
                  <a:pt x="35290" y="84432"/>
                </a:lnTo>
                <a:close/>
                <a:moveTo>
                  <a:pt x="46932" y="84432"/>
                </a:moveTo>
                <a:lnTo>
                  <a:pt x="52251" y="87471"/>
                </a:lnTo>
                <a:lnTo>
                  <a:pt x="52251" y="93611"/>
                </a:lnTo>
                <a:lnTo>
                  <a:pt x="46932" y="84432"/>
                </a:lnTo>
                <a:close/>
                <a:moveTo>
                  <a:pt x="58543" y="84432"/>
                </a:moveTo>
                <a:lnTo>
                  <a:pt x="63862" y="87471"/>
                </a:lnTo>
                <a:lnTo>
                  <a:pt x="63862" y="93611"/>
                </a:lnTo>
                <a:lnTo>
                  <a:pt x="58543" y="84432"/>
                </a:lnTo>
                <a:close/>
                <a:moveTo>
                  <a:pt x="70185" y="84432"/>
                </a:moveTo>
                <a:lnTo>
                  <a:pt x="75504" y="87471"/>
                </a:lnTo>
                <a:lnTo>
                  <a:pt x="75504" y="93611"/>
                </a:lnTo>
                <a:lnTo>
                  <a:pt x="70185" y="84432"/>
                </a:lnTo>
                <a:close/>
                <a:moveTo>
                  <a:pt x="81796" y="84432"/>
                </a:moveTo>
                <a:lnTo>
                  <a:pt x="87115" y="87471"/>
                </a:lnTo>
                <a:lnTo>
                  <a:pt x="87115" y="93611"/>
                </a:lnTo>
                <a:lnTo>
                  <a:pt x="81796" y="84432"/>
                </a:lnTo>
                <a:close/>
                <a:moveTo>
                  <a:pt x="186357" y="84371"/>
                </a:moveTo>
                <a:lnTo>
                  <a:pt x="191676" y="87441"/>
                </a:lnTo>
                <a:lnTo>
                  <a:pt x="191676" y="93611"/>
                </a:lnTo>
                <a:lnTo>
                  <a:pt x="186357" y="84371"/>
                </a:lnTo>
                <a:close/>
                <a:moveTo>
                  <a:pt x="197999" y="84371"/>
                </a:moveTo>
                <a:lnTo>
                  <a:pt x="203318" y="87441"/>
                </a:lnTo>
                <a:lnTo>
                  <a:pt x="203318" y="93611"/>
                </a:lnTo>
                <a:lnTo>
                  <a:pt x="197999" y="84371"/>
                </a:lnTo>
                <a:close/>
                <a:moveTo>
                  <a:pt x="209610" y="84371"/>
                </a:moveTo>
                <a:lnTo>
                  <a:pt x="214929" y="87441"/>
                </a:lnTo>
                <a:lnTo>
                  <a:pt x="214929" y="93611"/>
                </a:lnTo>
                <a:lnTo>
                  <a:pt x="209610" y="84371"/>
                </a:lnTo>
                <a:close/>
                <a:moveTo>
                  <a:pt x="221251" y="84371"/>
                </a:moveTo>
                <a:lnTo>
                  <a:pt x="226570" y="87441"/>
                </a:lnTo>
                <a:lnTo>
                  <a:pt x="226570" y="93611"/>
                </a:lnTo>
                <a:lnTo>
                  <a:pt x="221251" y="84371"/>
                </a:lnTo>
                <a:close/>
                <a:moveTo>
                  <a:pt x="232862" y="84371"/>
                </a:moveTo>
                <a:lnTo>
                  <a:pt x="238182" y="87441"/>
                </a:lnTo>
                <a:lnTo>
                  <a:pt x="238182" y="93611"/>
                </a:lnTo>
                <a:lnTo>
                  <a:pt x="232862" y="84371"/>
                </a:lnTo>
                <a:close/>
                <a:moveTo>
                  <a:pt x="244474" y="84371"/>
                </a:moveTo>
                <a:lnTo>
                  <a:pt x="249793" y="87441"/>
                </a:lnTo>
                <a:lnTo>
                  <a:pt x="249793" y="93611"/>
                </a:lnTo>
                <a:lnTo>
                  <a:pt x="244474" y="84371"/>
                </a:lnTo>
                <a:close/>
                <a:moveTo>
                  <a:pt x="256085" y="84371"/>
                </a:moveTo>
                <a:lnTo>
                  <a:pt x="261404" y="87441"/>
                </a:lnTo>
                <a:lnTo>
                  <a:pt x="261404" y="93611"/>
                </a:lnTo>
                <a:lnTo>
                  <a:pt x="256085" y="84371"/>
                </a:lnTo>
                <a:close/>
                <a:moveTo>
                  <a:pt x="267726" y="84371"/>
                </a:moveTo>
                <a:lnTo>
                  <a:pt x="273046" y="87441"/>
                </a:lnTo>
                <a:lnTo>
                  <a:pt x="273046" y="93611"/>
                </a:lnTo>
                <a:lnTo>
                  <a:pt x="267726" y="84371"/>
                </a:lnTo>
                <a:close/>
                <a:moveTo>
                  <a:pt x="244" y="84492"/>
                </a:moveTo>
                <a:lnTo>
                  <a:pt x="5563" y="93672"/>
                </a:lnTo>
                <a:lnTo>
                  <a:pt x="5563" y="93672"/>
                </a:lnTo>
                <a:lnTo>
                  <a:pt x="214" y="90602"/>
                </a:lnTo>
                <a:lnTo>
                  <a:pt x="214" y="84492"/>
                </a:lnTo>
                <a:close/>
                <a:moveTo>
                  <a:pt x="11855" y="84492"/>
                </a:moveTo>
                <a:lnTo>
                  <a:pt x="17174" y="93672"/>
                </a:lnTo>
                <a:lnTo>
                  <a:pt x="12311" y="90906"/>
                </a:lnTo>
                <a:lnTo>
                  <a:pt x="11855" y="90632"/>
                </a:lnTo>
                <a:lnTo>
                  <a:pt x="11855" y="84492"/>
                </a:lnTo>
                <a:close/>
                <a:moveTo>
                  <a:pt x="93194" y="84492"/>
                </a:moveTo>
                <a:lnTo>
                  <a:pt x="98513" y="93672"/>
                </a:lnTo>
                <a:lnTo>
                  <a:pt x="93650" y="90906"/>
                </a:lnTo>
                <a:lnTo>
                  <a:pt x="93194" y="90663"/>
                </a:lnTo>
                <a:lnTo>
                  <a:pt x="93194" y="84492"/>
                </a:lnTo>
                <a:close/>
                <a:moveTo>
                  <a:pt x="104836" y="84492"/>
                </a:moveTo>
                <a:lnTo>
                  <a:pt x="110155" y="93672"/>
                </a:lnTo>
                <a:lnTo>
                  <a:pt x="105292" y="90906"/>
                </a:lnTo>
                <a:lnTo>
                  <a:pt x="104836" y="90663"/>
                </a:lnTo>
                <a:lnTo>
                  <a:pt x="104836" y="84492"/>
                </a:lnTo>
                <a:close/>
                <a:moveTo>
                  <a:pt x="116447" y="84492"/>
                </a:moveTo>
                <a:lnTo>
                  <a:pt x="121766" y="93672"/>
                </a:lnTo>
                <a:lnTo>
                  <a:pt x="116903" y="90906"/>
                </a:lnTo>
                <a:lnTo>
                  <a:pt x="116447" y="90663"/>
                </a:lnTo>
                <a:lnTo>
                  <a:pt x="116447" y="84492"/>
                </a:lnTo>
                <a:close/>
                <a:moveTo>
                  <a:pt x="128058" y="84492"/>
                </a:moveTo>
                <a:lnTo>
                  <a:pt x="133377" y="93672"/>
                </a:lnTo>
                <a:lnTo>
                  <a:pt x="128514" y="90906"/>
                </a:lnTo>
                <a:lnTo>
                  <a:pt x="128058" y="90663"/>
                </a:lnTo>
                <a:lnTo>
                  <a:pt x="128058" y="84492"/>
                </a:lnTo>
                <a:close/>
                <a:moveTo>
                  <a:pt x="139669" y="84492"/>
                </a:moveTo>
                <a:lnTo>
                  <a:pt x="144988" y="93672"/>
                </a:lnTo>
                <a:lnTo>
                  <a:pt x="140125" y="90906"/>
                </a:lnTo>
                <a:lnTo>
                  <a:pt x="139669" y="90663"/>
                </a:lnTo>
                <a:lnTo>
                  <a:pt x="139669" y="84492"/>
                </a:lnTo>
                <a:close/>
                <a:moveTo>
                  <a:pt x="151311" y="84492"/>
                </a:moveTo>
                <a:lnTo>
                  <a:pt x="156630" y="93672"/>
                </a:lnTo>
                <a:lnTo>
                  <a:pt x="151767" y="90906"/>
                </a:lnTo>
                <a:lnTo>
                  <a:pt x="151311" y="90663"/>
                </a:lnTo>
                <a:lnTo>
                  <a:pt x="151311" y="84492"/>
                </a:lnTo>
                <a:close/>
                <a:moveTo>
                  <a:pt x="162922" y="84492"/>
                </a:moveTo>
                <a:lnTo>
                  <a:pt x="168241" y="93672"/>
                </a:lnTo>
                <a:lnTo>
                  <a:pt x="163378" y="90906"/>
                </a:lnTo>
                <a:lnTo>
                  <a:pt x="162922" y="90663"/>
                </a:lnTo>
                <a:lnTo>
                  <a:pt x="162922" y="84492"/>
                </a:lnTo>
                <a:close/>
                <a:moveTo>
                  <a:pt x="174563" y="84492"/>
                </a:moveTo>
                <a:lnTo>
                  <a:pt x="179883" y="93672"/>
                </a:lnTo>
                <a:lnTo>
                  <a:pt x="175019" y="90906"/>
                </a:lnTo>
                <a:lnTo>
                  <a:pt x="174563" y="90663"/>
                </a:lnTo>
                <a:lnTo>
                  <a:pt x="174563" y="84492"/>
                </a:lnTo>
                <a:close/>
                <a:moveTo>
                  <a:pt x="186144" y="84492"/>
                </a:moveTo>
                <a:lnTo>
                  <a:pt x="191463" y="93672"/>
                </a:lnTo>
                <a:lnTo>
                  <a:pt x="186631" y="90906"/>
                </a:lnTo>
                <a:lnTo>
                  <a:pt x="186144" y="90663"/>
                </a:lnTo>
                <a:lnTo>
                  <a:pt x="186144" y="84492"/>
                </a:lnTo>
                <a:close/>
                <a:moveTo>
                  <a:pt x="197755" y="84492"/>
                </a:moveTo>
                <a:lnTo>
                  <a:pt x="203075" y="93672"/>
                </a:lnTo>
                <a:lnTo>
                  <a:pt x="198211" y="90906"/>
                </a:lnTo>
                <a:lnTo>
                  <a:pt x="197755" y="90663"/>
                </a:lnTo>
                <a:lnTo>
                  <a:pt x="197755" y="84492"/>
                </a:lnTo>
                <a:close/>
                <a:moveTo>
                  <a:pt x="209397" y="84492"/>
                </a:moveTo>
                <a:lnTo>
                  <a:pt x="214716" y="93672"/>
                </a:lnTo>
                <a:lnTo>
                  <a:pt x="209853" y="90906"/>
                </a:lnTo>
                <a:lnTo>
                  <a:pt x="209397" y="90663"/>
                </a:lnTo>
                <a:lnTo>
                  <a:pt x="209397" y="84492"/>
                </a:lnTo>
                <a:close/>
                <a:moveTo>
                  <a:pt x="221008" y="84492"/>
                </a:moveTo>
                <a:lnTo>
                  <a:pt x="226327" y="93672"/>
                </a:lnTo>
                <a:lnTo>
                  <a:pt x="221464" y="90906"/>
                </a:lnTo>
                <a:lnTo>
                  <a:pt x="221008" y="90663"/>
                </a:lnTo>
                <a:lnTo>
                  <a:pt x="221008" y="84492"/>
                </a:lnTo>
                <a:close/>
                <a:moveTo>
                  <a:pt x="232650" y="84492"/>
                </a:moveTo>
                <a:lnTo>
                  <a:pt x="237969" y="93672"/>
                </a:lnTo>
                <a:lnTo>
                  <a:pt x="233106" y="90906"/>
                </a:lnTo>
                <a:lnTo>
                  <a:pt x="232650" y="90663"/>
                </a:lnTo>
                <a:lnTo>
                  <a:pt x="232650" y="84492"/>
                </a:lnTo>
                <a:close/>
                <a:moveTo>
                  <a:pt x="244261" y="84492"/>
                </a:moveTo>
                <a:lnTo>
                  <a:pt x="249580" y="93672"/>
                </a:lnTo>
                <a:lnTo>
                  <a:pt x="244717" y="90906"/>
                </a:lnTo>
                <a:lnTo>
                  <a:pt x="244261" y="90663"/>
                </a:lnTo>
                <a:lnTo>
                  <a:pt x="244261" y="84492"/>
                </a:lnTo>
                <a:close/>
                <a:moveTo>
                  <a:pt x="255872" y="84492"/>
                </a:moveTo>
                <a:lnTo>
                  <a:pt x="261191" y="93672"/>
                </a:lnTo>
                <a:lnTo>
                  <a:pt x="256328" y="90906"/>
                </a:lnTo>
                <a:lnTo>
                  <a:pt x="255872" y="90663"/>
                </a:lnTo>
                <a:lnTo>
                  <a:pt x="255872" y="84492"/>
                </a:lnTo>
                <a:close/>
                <a:moveTo>
                  <a:pt x="267483" y="84492"/>
                </a:moveTo>
                <a:lnTo>
                  <a:pt x="272802" y="93672"/>
                </a:lnTo>
                <a:lnTo>
                  <a:pt x="267939" y="90906"/>
                </a:lnTo>
                <a:lnTo>
                  <a:pt x="267483" y="90663"/>
                </a:lnTo>
                <a:lnTo>
                  <a:pt x="267483" y="84492"/>
                </a:lnTo>
                <a:close/>
                <a:moveTo>
                  <a:pt x="34834" y="84492"/>
                </a:moveTo>
                <a:lnTo>
                  <a:pt x="34834" y="90632"/>
                </a:lnTo>
                <a:lnTo>
                  <a:pt x="34378" y="90906"/>
                </a:lnTo>
                <a:lnTo>
                  <a:pt x="29515" y="93733"/>
                </a:lnTo>
                <a:lnTo>
                  <a:pt x="29515" y="93733"/>
                </a:lnTo>
                <a:lnTo>
                  <a:pt x="34834" y="84492"/>
                </a:lnTo>
                <a:close/>
                <a:moveTo>
                  <a:pt x="35078" y="84492"/>
                </a:moveTo>
                <a:lnTo>
                  <a:pt x="40397" y="93733"/>
                </a:lnTo>
                <a:lnTo>
                  <a:pt x="40397" y="93733"/>
                </a:lnTo>
                <a:lnTo>
                  <a:pt x="35533" y="90906"/>
                </a:lnTo>
                <a:lnTo>
                  <a:pt x="35078" y="90663"/>
                </a:lnTo>
                <a:lnTo>
                  <a:pt x="35078" y="84492"/>
                </a:lnTo>
                <a:close/>
                <a:moveTo>
                  <a:pt x="104562" y="84523"/>
                </a:moveTo>
                <a:lnTo>
                  <a:pt x="104562" y="90632"/>
                </a:lnTo>
                <a:lnTo>
                  <a:pt x="104106" y="90906"/>
                </a:lnTo>
                <a:lnTo>
                  <a:pt x="99243" y="93733"/>
                </a:lnTo>
                <a:lnTo>
                  <a:pt x="99243" y="93733"/>
                </a:lnTo>
                <a:lnTo>
                  <a:pt x="104562" y="84523"/>
                </a:lnTo>
                <a:close/>
                <a:moveTo>
                  <a:pt x="116143" y="84523"/>
                </a:moveTo>
                <a:lnTo>
                  <a:pt x="116143" y="90632"/>
                </a:lnTo>
                <a:lnTo>
                  <a:pt x="115687" y="90906"/>
                </a:lnTo>
                <a:lnTo>
                  <a:pt x="110824" y="93733"/>
                </a:lnTo>
                <a:lnTo>
                  <a:pt x="110824" y="93733"/>
                </a:lnTo>
                <a:lnTo>
                  <a:pt x="116143" y="84523"/>
                </a:lnTo>
                <a:close/>
                <a:moveTo>
                  <a:pt x="127784" y="84523"/>
                </a:moveTo>
                <a:lnTo>
                  <a:pt x="127784" y="90632"/>
                </a:lnTo>
                <a:lnTo>
                  <a:pt x="127329" y="90906"/>
                </a:lnTo>
                <a:lnTo>
                  <a:pt x="122465" y="93733"/>
                </a:lnTo>
                <a:lnTo>
                  <a:pt x="122465" y="93733"/>
                </a:lnTo>
                <a:lnTo>
                  <a:pt x="127784" y="84523"/>
                </a:lnTo>
                <a:close/>
                <a:moveTo>
                  <a:pt x="139396" y="84523"/>
                </a:moveTo>
                <a:lnTo>
                  <a:pt x="139396" y="90632"/>
                </a:lnTo>
                <a:lnTo>
                  <a:pt x="138940" y="90906"/>
                </a:lnTo>
                <a:lnTo>
                  <a:pt x="134076" y="93733"/>
                </a:lnTo>
                <a:lnTo>
                  <a:pt x="134076" y="93733"/>
                </a:lnTo>
                <a:lnTo>
                  <a:pt x="139396" y="84523"/>
                </a:lnTo>
                <a:close/>
                <a:moveTo>
                  <a:pt x="151037" y="84523"/>
                </a:moveTo>
                <a:lnTo>
                  <a:pt x="151037" y="90632"/>
                </a:lnTo>
                <a:lnTo>
                  <a:pt x="150581" y="90906"/>
                </a:lnTo>
                <a:lnTo>
                  <a:pt x="145718" y="93733"/>
                </a:lnTo>
                <a:lnTo>
                  <a:pt x="145718" y="93733"/>
                </a:lnTo>
                <a:lnTo>
                  <a:pt x="151037" y="84523"/>
                </a:lnTo>
                <a:close/>
                <a:moveTo>
                  <a:pt x="162648" y="84523"/>
                </a:moveTo>
                <a:lnTo>
                  <a:pt x="162648" y="90632"/>
                </a:lnTo>
                <a:lnTo>
                  <a:pt x="162192" y="90906"/>
                </a:lnTo>
                <a:lnTo>
                  <a:pt x="157329" y="93733"/>
                </a:lnTo>
                <a:lnTo>
                  <a:pt x="157329" y="93733"/>
                </a:lnTo>
                <a:lnTo>
                  <a:pt x="162648" y="84523"/>
                </a:lnTo>
                <a:close/>
                <a:moveTo>
                  <a:pt x="174290" y="84523"/>
                </a:moveTo>
                <a:lnTo>
                  <a:pt x="174290" y="90632"/>
                </a:lnTo>
                <a:lnTo>
                  <a:pt x="173834" y="90906"/>
                </a:lnTo>
                <a:lnTo>
                  <a:pt x="168971" y="93733"/>
                </a:lnTo>
                <a:lnTo>
                  <a:pt x="168971" y="93733"/>
                </a:lnTo>
                <a:lnTo>
                  <a:pt x="174290" y="84523"/>
                </a:lnTo>
                <a:close/>
                <a:moveTo>
                  <a:pt x="185871" y="84523"/>
                </a:moveTo>
                <a:lnTo>
                  <a:pt x="185871" y="90632"/>
                </a:lnTo>
                <a:lnTo>
                  <a:pt x="185415" y="90906"/>
                </a:lnTo>
                <a:lnTo>
                  <a:pt x="180551" y="93733"/>
                </a:lnTo>
                <a:lnTo>
                  <a:pt x="180551" y="93733"/>
                </a:lnTo>
                <a:lnTo>
                  <a:pt x="185871" y="84523"/>
                </a:lnTo>
                <a:close/>
                <a:moveTo>
                  <a:pt x="197482" y="84523"/>
                </a:moveTo>
                <a:lnTo>
                  <a:pt x="197482" y="90632"/>
                </a:lnTo>
                <a:lnTo>
                  <a:pt x="197512" y="90632"/>
                </a:lnTo>
                <a:lnTo>
                  <a:pt x="197026" y="90906"/>
                </a:lnTo>
                <a:lnTo>
                  <a:pt x="192163" y="93733"/>
                </a:lnTo>
                <a:lnTo>
                  <a:pt x="192163" y="93733"/>
                </a:lnTo>
                <a:lnTo>
                  <a:pt x="197482" y="84523"/>
                </a:lnTo>
                <a:close/>
                <a:moveTo>
                  <a:pt x="209123" y="84523"/>
                </a:moveTo>
                <a:lnTo>
                  <a:pt x="209123" y="90632"/>
                </a:lnTo>
                <a:lnTo>
                  <a:pt x="208667" y="90906"/>
                </a:lnTo>
                <a:lnTo>
                  <a:pt x="203804" y="93733"/>
                </a:lnTo>
                <a:lnTo>
                  <a:pt x="203804" y="93733"/>
                </a:lnTo>
                <a:lnTo>
                  <a:pt x="209123" y="84523"/>
                </a:lnTo>
                <a:close/>
                <a:moveTo>
                  <a:pt x="220765" y="84523"/>
                </a:moveTo>
                <a:lnTo>
                  <a:pt x="220765" y="90632"/>
                </a:lnTo>
                <a:lnTo>
                  <a:pt x="220309" y="90906"/>
                </a:lnTo>
                <a:lnTo>
                  <a:pt x="215446" y="93733"/>
                </a:lnTo>
                <a:lnTo>
                  <a:pt x="215446" y="93733"/>
                </a:lnTo>
                <a:lnTo>
                  <a:pt x="220765" y="84523"/>
                </a:lnTo>
                <a:close/>
                <a:moveTo>
                  <a:pt x="243957" y="84523"/>
                </a:moveTo>
                <a:lnTo>
                  <a:pt x="243957" y="90632"/>
                </a:lnTo>
                <a:lnTo>
                  <a:pt x="243501" y="90906"/>
                </a:lnTo>
                <a:lnTo>
                  <a:pt x="238638" y="93733"/>
                </a:lnTo>
                <a:lnTo>
                  <a:pt x="238638" y="93733"/>
                </a:lnTo>
                <a:lnTo>
                  <a:pt x="243957" y="84523"/>
                </a:lnTo>
                <a:close/>
                <a:moveTo>
                  <a:pt x="255598" y="84523"/>
                </a:moveTo>
                <a:lnTo>
                  <a:pt x="255598" y="90632"/>
                </a:lnTo>
                <a:lnTo>
                  <a:pt x="255142" y="90906"/>
                </a:lnTo>
                <a:lnTo>
                  <a:pt x="250279" y="93733"/>
                </a:lnTo>
                <a:lnTo>
                  <a:pt x="250279" y="93733"/>
                </a:lnTo>
                <a:lnTo>
                  <a:pt x="255598" y="84523"/>
                </a:lnTo>
                <a:close/>
                <a:moveTo>
                  <a:pt x="11582" y="84492"/>
                </a:moveTo>
                <a:lnTo>
                  <a:pt x="11582" y="90632"/>
                </a:lnTo>
                <a:lnTo>
                  <a:pt x="11126" y="90906"/>
                </a:lnTo>
                <a:lnTo>
                  <a:pt x="6262" y="93733"/>
                </a:lnTo>
                <a:lnTo>
                  <a:pt x="11582" y="84492"/>
                </a:lnTo>
                <a:close/>
                <a:moveTo>
                  <a:pt x="23223" y="84523"/>
                </a:moveTo>
                <a:lnTo>
                  <a:pt x="23223" y="90632"/>
                </a:lnTo>
                <a:lnTo>
                  <a:pt x="22767" y="90906"/>
                </a:lnTo>
                <a:lnTo>
                  <a:pt x="17904" y="93733"/>
                </a:lnTo>
                <a:lnTo>
                  <a:pt x="23223" y="84523"/>
                </a:lnTo>
                <a:close/>
                <a:moveTo>
                  <a:pt x="23497" y="84492"/>
                </a:moveTo>
                <a:lnTo>
                  <a:pt x="28816" y="93733"/>
                </a:lnTo>
                <a:lnTo>
                  <a:pt x="23953" y="90906"/>
                </a:lnTo>
                <a:lnTo>
                  <a:pt x="23497" y="90663"/>
                </a:lnTo>
                <a:lnTo>
                  <a:pt x="23497" y="84492"/>
                </a:lnTo>
                <a:close/>
                <a:moveTo>
                  <a:pt x="46446" y="84492"/>
                </a:moveTo>
                <a:lnTo>
                  <a:pt x="46446" y="90632"/>
                </a:lnTo>
                <a:lnTo>
                  <a:pt x="45990" y="90906"/>
                </a:lnTo>
                <a:lnTo>
                  <a:pt x="41126" y="93733"/>
                </a:lnTo>
                <a:lnTo>
                  <a:pt x="46446" y="84492"/>
                </a:lnTo>
                <a:close/>
                <a:moveTo>
                  <a:pt x="46689" y="84492"/>
                </a:moveTo>
                <a:lnTo>
                  <a:pt x="52008" y="93733"/>
                </a:lnTo>
                <a:lnTo>
                  <a:pt x="47145" y="90906"/>
                </a:lnTo>
                <a:lnTo>
                  <a:pt x="46689" y="90663"/>
                </a:lnTo>
                <a:lnTo>
                  <a:pt x="46689" y="84492"/>
                </a:lnTo>
                <a:close/>
                <a:moveTo>
                  <a:pt x="58057" y="84492"/>
                </a:moveTo>
                <a:lnTo>
                  <a:pt x="58057" y="90632"/>
                </a:lnTo>
                <a:lnTo>
                  <a:pt x="57601" y="90906"/>
                </a:lnTo>
                <a:lnTo>
                  <a:pt x="52737" y="93733"/>
                </a:lnTo>
                <a:lnTo>
                  <a:pt x="58057" y="84492"/>
                </a:lnTo>
                <a:close/>
                <a:moveTo>
                  <a:pt x="58330" y="84492"/>
                </a:moveTo>
                <a:lnTo>
                  <a:pt x="63650" y="93733"/>
                </a:lnTo>
                <a:lnTo>
                  <a:pt x="58786" y="90906"/>
                </a:lnTo>
                <a:lnTo>
                  <a:pt x="58330" y="90663"/>
                </a:lnTo>
                <a:lnTo>
                  <a:pt x="58330" y="84492"/>
                </a:lnTo>
                <a:close/>
                <a:moveTo>
                  <a:pt x="69698" y="84492"/>
                </a:moveTo>
                <a:lnTo>
                  <a:pt x="69698" y="90632"/>
                </a:lnTo>
                <a:lnTo>
                  <a:pt x="69182" y="90906"/>
                </a:lnTo>
                <a:lnTo>
                  <a:pt x="64379" y="93733"/>
                </a:lnTo>
                <a:lnTo>
                  <a:pt x="69698" y="84492"/>
                </a:lnTo>
                <a:close/>
                <a:moveTo>
                  <a:pt x="69941" y="84492"/>
                </a:moveTo>
                <a:lnTo>
                  <a:pt x="75261" y="93733"/>
                </a:lnTo>
                <a:lnTo>
                  <a:pt x="70397" y="90906"/>
                </a:lnTo>
                <a:lnTo>
                  <a:pt x="69941" y="90663"/>
                </a:lnTo>
                <a:lnTo>
                  <a:pt x="69941" y="84492"/>
                </a:lnTo>
                <a:close/>
                <a:moveTo>
                  <a:pt x="81309" y="84492"/>
                </a:moveTo>
                <a:lnTo>
                  <a:pt x="81309" y="90632"/>
                </a:lnTo>
                <a:lnTo>
                  <a:pt x="80853" y="90906"/>
                </a:lnTo>
                <a:lnTo>
                  <a:pt x="75990" y="93733"/>
                </a:lnTo>
                <a:lnTo>
                  <a:pt x="81309" y="84492"/>
                </a:lnTo>
                <a:close/>
                <a:moveTo>
                  <a:pt x="81583" y="84492"/>
                </a:moveTo>
                <a:lnTo>
                  <a:pt x="86902" y="93733"/>
                </a:lnTo>
                <a:lnTo>
                  <a:pt x="82039" y="90906"/>
                </a:lnTo>
                <a:lnTo>
                  <a:pt x="81583" y="90663"/>
                </a:lnTo>
                <a:lnTo>
                  <a:pt x="81583" y="84492"/>
                </a:lnTo>
                <a:close/>
                <a:moveTo>
                  <a:pt x="92951" y="84492"/>
                </a:moveTo>
                <a:lnTo>
                  <a:pt x="92951" y="90632"/>
                </a:lnTo>
                <a:lnTo>
                  <a:pt x="92495" y="90906"/>
                </a:lnTo>
                <a:lnTo>
                  <a:pt x="87632" y="93733"/>
                </a:lnTo>
                <a:lnTo>
                  <a:pt x="92951" y="84492"/>
                </a:lnTo>
                <a:close/>
                <a:moveTo>
                  <a:pt x="232376" y="84523"/>
                </a:moveTo>
                <a:lnTo>
                  <a:pt x="232376" y="90632"/>
                </a:lnTo>
                <a:lnTo>
                  <a:pt x="231920" y="90906"/>
                </a:lnTo>
                <a:lnTo>
                  <a:pt x="227057" y="93733"/>
                </a:lnTo>
                <a:lnTo>
                  <a:pt x="232376" y="84523"/>
                </a:lnTo>
                <a:close/>
                <a:moveTo>
                  <a:pt x="267210" y="84523"/>
                </a:moveTo>
                <a:lnTo>
                  <a:pt x="267210" y="90632"/>
                </a:lnTo>
                <a:lnTo>
                  <a:pt x="266754" y="90906"/>
                </a:lnTo>
                <a:lnTo>
                  <a:pt x="261890" y="93733"/>
                </a:lnTo>
                <a:lnTo>
                  <a:pt x="267210" y="84523"/>
                </a:lnTo>
                <a:close/>
                <a:moveTo>
                  <a:pt x="278851" y="84523"/>
                </a:moveTo>
                <a:lnTo>
                  <a:pt x="278851" y="90632"/>
                </a:lnTo>
                <a:lnTo>
                  <a:pt x="278395" y="90906"/>
                </a:lnTo>
                <a:lnTo>
                  <a:pt x="273532" y="93733"/>
                </a:lnTo>
                <a:lnTo>
                  <a:pt x="278851" y="84523"/>
                </a:lnTo>
                <a:close/>
                <a:moveTo>
                  <a:pt x="11703" y="90876"/>
                </a:moveTo>
                <a:lnTo>
                  <a:pt x="17023" y="93946"/>
                </a:lnTo>
                <a:lnTo>
                  <a:pt x="6384" y="93946"/>
                </a:lnTo>
                <a:lnTo>
                  <a:pt x="11703" y="90876"/>
                </a:lnTo>
                <a:close/>
                <a:moveTo>
                  <a:pt x="23345" y="90876"/>
                </a:moveTo>
                <a:lnTo>
                  <a:pt x="28664" y="93946"/>
                </a:lnTo>
                <a:lnTo>
                  <a:pt x="18026" y="93946"/>
                </a:lnTo>
                <a:lnTo>
                  <a:pt x="23345" y="90876"/>
                </a:lnTo>
                <a:close/>
                <a:moveTo>
                  <a:pt x="34956" y="90876"/>
                </a:moveTo>
                <a:lnTo>
                  <a:pt x="40275" y="93946"/>
                </a:lnTo>
                <a:lnTo>
                  <a:pt x="29637" y="93946"/>
                </a:lnTo>
                <a:lnTo>
                  <a:pt x="34956" y="90876"/>
                </a:lnTo>
                <a:close/>
                <a:moveTo>
                  <a:pt x="46598" y="90876"/>
                </a:moveTo>
                <a:lnTo>
                  <a:pt x="51886" y="93946"/>
                </a:lnTo>
                <a:lnTo>
                  <a:pt x="41248" y="93946"/>
                </a:lnTo>
                <a:lnTo>
                  <a:pt x="46598" y="90876"/>
                </a:lnTo>
                <a:close/>
                <a:moveTo>
                  <a:pt x="58209" y="90876"/>
                </a:moveTo>
                <a:lnTo>
                  <a:pt x="63528" y="93946"/>
                </a:lnTo>
                <a:lnTo>
                  <a:pt x="52889" y="93946"/>
                </a:lnTo>
                <a:lnTo>
                  <a:pt x="58209" y="90876"/>
                </a:lnTo>
                <a:close/>
                <a:moveTo>
                  <a:pt x="69850" y="90876"/>
                </a:moveTo>
                <a:lnTo>
                  <a:pt x="75169" y="93946"/>
                </a:lnTo>
                <a:lnTo>
                  <a:pt x="64531" y="93946"/>
                </a:lnTo>
                <a:lnTo>
                  <a:pt x="69850" y="90876"/>
                </a:lnTo>
                <a:close/>
                <a:moveTo>
                  <a:pt x="81431" y="90876"/>
                </a:moveTo>
                <a:lnTo>
                  <a:pt x="86750" y="93946"/>
                </a:lnTo>
                <a:lnTo>
                  <a:pt x="76112" y="93946"/>
                </a:lnTo>
                <a:lnTo>
                  <a:pt x="81431" y="90876"/>
                </a:lnTo>
                <a:close/>
                <a:moveTo>
                  <a:pt x="93042" y="90876"/>
                </a:moveTo>
                <a:lnTo>
                  <a:pt x="98361" y="93946"/>
                </a:lnTo>
                <a:lnTo>
                  <a:pt x="87723" y="93946"/>
                </a:lnTo>
                <a:lnTo>
                  <a:pt x="93042" y="90876"/>
                </a:lnTo>
                <a:close/>
                <a:moveTo>
                  <a:pt x="104684" y="90876"/>
                </a:moveTo>
                <a:lnTo>
                  <a:pt x="110003" y="93946"/>
                </a:lnTo>
                <a:lnTo>
                  <a:pt x="99364" y="93946"/>
                </a:lnTo>
                <a:lnTo>
                  <a:pt x="104684" y="90876"/>
                </a:lnTo>
                <a:close/>
                <a:moveTo>
                  <a:pt x="116295" y="90876"/>
                </a:moveTo>
                <a:lnTo>
                  <a:pt x="121614" y="93946"/>
                </a:lnTo>
                <a:lnTo>
                  <a:pt x="110976" y="93946"/>
                </a:lnTo>
                <a:lnTo>
                  <a:pt x="116295" y="90876"/>
                </a:lnTo>
                <a:close/>
                <a:moveTo>
                  <a:pt x="127936" y="90876"/>
                </a:moveTo>
                <a:lnTo>
                  <a:pt x="133256" y="93946"/>
                </a:lnTo>
                <a:lnTo>
                  <a:pt x="122617" y="93946"/>
                </a:lnTo>
                <a:lnTo>
                  <a:pt x="127936" y="90876"/>
                </a:lnTo>
                <a:close/>
                <a:moveTo>
                  <a:pt x="139548" y="90876"/>
                </a:moveTo>
                <a:lnTo>
                  <a:pt x="144867" y="93946"/>
                </a:lnTo>
                <a:lnTo>
                  <a:pt x="134228" y="93946"/>
                </a:lnTo>
                <a:lnTo>
                  <a:pt x="139548" y="90876"/>
                </a:lnTo>
                <a:close/>
                <a:moveTo>
                  <a:pt x="151159" y="90876"/>
                </a:moveTo>
                <a:lnTo>
                  <a:pt x="156478" y="93946"/>
                </a:lnTo>
                <a:lnTo>
                  <a:pt x="145840" y="93946"/>
                </a:lnTo>
                <a:lnTo>
                  <a:pt x="151159" y="90876"/>
                </a:lnTo>
                <a:close/>
                <a:moveTo>
                  <a:pt x="162770" y="90876"/>
                </a:moveTo>
                <a:lnTo>
                  <a:pt x="168089" y="93946"/>
                </a:lnTo>
                <a:lnTo>
                  <a:pt x="157451" y="93946"/>
                </a:lnTo>
                <a:lnTo>
                  <a:pt x="162770" y="90876"/>
                </a:lnTo>
                <a:close/>
                <a:moveTo>
                  <a:pt x="174411" y="90876"/>
                </a:moveTo>
                <a:lnTo>
                  <a:pt x="179731" y="93946"/>
                </a:lnTo>
                <a:lnTo>
                  <a:pt x="169092" y="93946"/>
                </a:lnTo>
                <a:lnTo>
                  <a:pt x="174411" y="90876"/>
                </a:lnTo>
                <a:close/>
                <a:moveTo>
                  <a:pt x="186023" y="90876"/>
                </a:moveTo>
                <a:lnTo>
                  <a:pt x="191342" y="93946"/>
                </a:lnTo>
                <a:lnTo>
                  <a:pt x="180703" y="93946"/>
                </a:lnTo>
                <a:lnTo>
                  <a:pt x="186023" y="90876"/>
                </a:lnTo>
                <a:close/>
                <a:moveTo>
                  <a:pt x="197634" y="90876"/>
                </a:moveTo>
                <a:lnTo>
                  <a:pt x="202953" y="93946"/>
                </a:lnTo>
                <a:lnTo>
                  <a:pt x="192345" y="93946"/>
                </a:lnTo>
                <a:lnTo>
                  <a:pt x="197634" y="90876"/>
                </a:lnTo>
                <a:close/>
                <a:moveTo>
                  <a:pt x="209275" y="90876"/>
                </a:moveTo>
                <a:lnTo>
                  <a:pt x="214595" y="93946"/>
                </a:lnTo>
                <a:lnTo>
                  <a:pt x="203956" y="93946"/>
                </a:lnTo>
                <a:lnTo>
                  <a:pt x="209275" y="90876"/>
                </a:lnTo>
                <a:close/>
                <a:moveTo>
                  <a:pt x="220856" y="90876"/>
                </a:moveTo>
                <a:lnTo>
                  <a:pt x="226175" y="93946"/>
                </a:lnTo>
                <a:lnTo>
                  <a:pt x="215537" y="93946"/>
                </a:lnTo>
                <a:lnTo>
                  <a:pt x="220856" y="90876"/>
                </a:lnTo>
                <a:close/>
                <a:moveTo>
                  <a:pt x="232498" y="90876"/>
                </a:moveTo>
                <a:lnTo>
                  <a:pt x="237817" y="93946"/>
                </a:lnTo>
                <a:lnTo>
                  <a:pt x="227178" y="93946"/>
                </a:lnTo>
                <a:lnTo>
                  <a:pt x="232498" y="90876"/>
                </a:lnTo>
                <a:close/>
                <a:moveTo>
                  <a:pt x="244109" y="90876"/>
                </a:moveTo>
                <a:lnTo>
                  <a:pt x="249428" y="93946"/>
                </a:lnTo>
                <a:lnTo>
                  <a:pt x="238790" y="93946"/>
                </a:lnTo>
                <a:lnTo>
                  <a:pt x="244109" y="90876"/>
                </a:lnTo>
                <a:close/>
                <a:moveTo>
                  <a:pt x="255750" y="90876"/>
                </a:moveTo>
                <a:lnTo>
                  <a:pt x="261070" y="93946"/>
                </a:lnTo>
                <a:lnTo>
                  <a:pt x="250431" y="93946"/>
                </a:lnTo>
                <a:lnTo>
                  <a:pt x="255750" y="90876"/>
                </a:lnTo>
                <a:close/>
                <a:moveTo>
                  <a:pt x="267362" y="90876"/>
                </a:moveTo>
                <a:lnTo>
                  <a:pt x="272681" y="93946"/>
                </a:lnTo>
                <a:lnTo>
                  <a:pt x="262042" y="93946"/>
                </a:lnTo>
                <a:lnTo>
                  <a:pt x="267362" y="90876"/>
                </a:lnTo>
                <a:close/>
                <a:moveTo>
                  <a:pt x="279003" y="90876"/>
                </a:moveTo>
                <a:lnTo>
                  <a:pt x="284322" y="93946"/>
                </a:lnTo>
                <a:lnTo>
                  <a:pt x="273684" y="93946"/>
                </a:lnTo>
                <a:lnTo>
                  <a:pt x="279003" y="90876"/>
                </a:lnTo>
                <a:close/>
                <a:moveTo>
                  <a:pt x="17023" y="94219"/>
                </a:moveTo>
                <a:lnTo>
                  <a:pt x="11703" y="97289"/>
                </a:lnTo>
                <a:lnTo>
                  <a:pt x="6384" y="94219"/>
                </a:lnTo>
                <a:close/>
                <a:moveTo>
                  <a:pt x="28664" y="94219"/>
                </a:moveTo>
                <a:lnTo>
                  <a:pt x="23345" y="97289"/>
                </a:lnTo>
                <a:lnTo>
                  <a:pt x="18026" y="94219"/>
                </a:lnTo>
                <a:close/>
                <a:moveTo>
                  <a:pt x="40275" y="94219"/>
                </a:moveTo>
                <a:lnTo>
                  <a:pt x="34956" y="97289"/>
                </a:lnTo>
                <a:lnTo>
                  <a:pt x="29637" y="94219"/>
                </a:lnTo>
                <a:close/>
                <a:moveTo>
                  <a:pt x="51886" y="94219"/>
                </a:moveTo>
                <a:lnTo>
                  <a:pt x="46567" y="97289"/>
                </a:lnTo>
                <a:lnTo>
                  <a:pt x="41248" y="94219"/>
                </a:lnTo>
                <a:close/>
                <a:moveTo>
                  <a:pt x="63528" y="94219"/>
                </a:moveTo>
                <a:lnTo>
                  <a:pt x="58209" y="97289"/>
                </a:lnTo>
                <a:lnTo>
                  <a:pt x="52889" y="94219"/>
                </a:lnTo>
                <a:close/>
                <a:moveTo>
                  <a:pt x="75109" y="94219"/>
                </a:moveTo>
                <a:lnTo>
                  <a:pt x="69789" y="97289"/>
                </a:lnTo>
                <a:lnTo>
                  <a:pt x="64470" y="94219"/>
                </a:lnTo>
                <a:close/>
                <a:moveTo>
                  <a:pt x="86750" y="94219"/>
                </a:moveTo>
                <a:lnTo>
                  <a:pt x="81431" y="97289"/>
                </a:lnTo>
                <a:lnTo>
                  <a:pt x="76112" y="94219"/>
                </a:lnTo>
                <a:close/>
                <a:moveTo>
                  <a:pt x="98361" y="94219"/>
                </a:moveTo>
                <a:lnTo>
                  <a:pt x="93042" y="97289"/>
                </a:lnTo>
                <a:lnTo>
                  <a:pt x="87723" y="94219"/>
                </a:lnTo>
                <a:close/>
                <a:moveTo>
                  <a:pt x="110003" y="94219"/>
                </a:moveTo>
                <a:lnTo>
                  <a:pt x="104684" y="97289"/>
                </a:lnTo>
                <a:lnTo>
                  <a:pt x="99364" y="94219"/>
                </a:lnTo>
                <a:close/>
                <a:moveTo>
                  <a:pt x="121614" y="94219"/>
                </a:moveTo>
                <a:lnTo>
                  <a:pt x="116295" y="97289"/>
                </a:lnTo>
                <a:lnTo>
                  <a:pt x="110976" y="94219"/>
                </a:lnTo>
                <a:close/>
                <a:moveTo>
                  <a:pt x="133256" y="94219"/>
                </a:moveTo>
                <a:lnTo>
                  <a:pt x="127936" y="97289"/>
                </a:lnTo>
                <a:lnTo>
                  <a:pt x="122617" y="94219"/>
                </a:lnTo>
                <a:close/>
                <a:moveTo>
                  <a:pt x="144867" y="94219"/>
                </a:moveTo>
                <a:lnTo>
                  <a:pt x="139548" y="97289"/>
                </a:lnTo>
                <a:lnTo>
                  <a:pt x="134228" y="94219"/>
                </a:lnTo>
                <a:close/>
                <a:moveTo>
                  <a:pt x="156478" y="94219"/>
                </a:moveTo>
                <a:lnTo>
                  <a:pt x="151159" y="97289"/>
                </a:lnTo>
                <a:lnTo>
                  <a:pt x="145840" y="94219"/>
                </a:lnTo>
                <a:close/>
                <a:moveTo>
                  <a:pt x="168089" y="94219"/>
                </a:moveTo>
                <a:lnTo>
                  <a:pt x="162770" y="97289"/>
                </a:lnTo>
                <a:lnTo>
                  <a:pt x="157451" y="94219"/>
                </a:lnTo>
                <a:close/>
                <a:moveTo>
                  <a:pt x="179731" y="94219"/>
                </a:moveTo>
                <a:lnTo>
                  <a:pt x="174411" y="97289"/>
                </a:lnTo>
                <a:lnTo>
                  <a:pt x="169092" y="94219"/>
                </a:lnTo>
                <a:close/>
                <a:moveTo>
                  <a:pt x="191342" y="94219"/>
                </a:moveTo>
                <a:lnTo>
                  <a:pt x="186023" y="97289"/>
                </a:lnTo>
                <a:lnTo>
                  <a:pt x="180703" y="94219"/>
                </a:lnTo>
                <a:close/>
                <a:moveTo>
                  <a:pt x="202953" y="94219"/>
                </a:moveTo>
                <a:lnTo>
                  <a:pt x="197634" y="97289"/>
                </a:lnTo>
                <a:lnTo>
                  <a:pt x="192315" y="94219"/>
                </a:lnTo>
                <a:close/>
                <a:moveTo>
                  <a:pt x="214564" y="94219"/>
                </a:moveTo>
                <a:lnTo>
                  <a:pt x="209245" y="97289"/>
                </a:lnTo>
                <a:lnTo>
                  <a:pt x="203926" y="94219"/>
                </a:lnTo>
                <a:close/>
                <a:moveTo>
                  <a:pt x="226175" y="94219"/>
                </a:moveTo>
                <a:lnTo>
                  <a:pt x="220856" y="97289"/>
                </a:lnTo>
                <a:lnTo>
                  <a:pt x="215537" y="94219"/>
                </a:lnTo>
                <a:close/>
                <a:moveTo>
                  <a:pt x="237817" y="94219"/>
                </a:moveTo>
                <a:lnTo>
                  <a:pt x="232498" y="97289"/>
                </a:lnTo>
                <a:lnTo>
                  <a:pt x="227178" y="94219"/>
                </a:lnTo>
                <a:close/>
                <a:moveTo>
                  <a:pt x="249428" y="94219"/>
                </a:moveTo>
                <a:lnTo>
                  <a:pt x="244109" y="97289"/>
                </a:lnTo>
                <a:lnTo>
                  <a:pt x="238790" y="94219"/>
                </a:lnTo>
                <a:close/>
                <a:moveTo>
                  <a:pt x="261070" y="94219"/>
                </a:moveTo>
                <a:lnTo>
                  <a:pt x="255750" y="97289"/>
                </a:lnTo>
                <a:lnTo>
                  <a:pt x="250431" y="94219"/>
                </a:lnTo>
                <a:close/>
                <a:moveTo>
                  <a:pt x="272681" y="94219"/>
                </a:moveTo>
                <a:lnTo>
                  <a:pt x="267362" y="97289"/>
                </a:lnTo>
                <a:lnTo>
                  <a:pt x="262042" y="94219"/>
                </a:lnTo>
                <a:close/>
                <a:moveTo>
                  <a:pt x="284292" y="94219"/>
                </a:moveTo>
                <a:lnTo>
                  <a:pt x="278973" y="97289"/>
                </a:lnTo>
                <a:lnTo>
                  <a:pt x="273653" y="94219"/>
                </a:lnTo>
                <a:close/>
                <a:moveTo>
                  <a:pt x="17174" y="94462"/>
                </a:moveTo>
                <a:lnTo>
                  <a:pt x="11855" y="103642"/>
                </a:lnTo>
                <a:lnTo>
                  <a:pt x="11855" y="97532"/>
                </a:lnTo>
                <a:lnTo>
                  <a:pt x="17174" y="94462"/>
                </a:lnTo>
                <a:close/>
                <a:moveTo>
                  <a:pt x="28816" y="94462"/>
                </a:moveTo>
                <a:lnTo>
                  <a:pt x="23497" y="103642"/>
                </a:lnTo>
                <a:lnTo>
                  <a:pt x="23497" y="97532"/>
                </a:lnTo>
                <a:lnTo>
                  <a:pt x="28816" y="94462"/>
                </a:lnTo>
                <a:close/>
                <a:moveTo>
                  <a:pt x="40427" y="94462"/>
                </a:moveTo>
                <a:lnTo>
                  <a:pt x="35108" y="103642"/>
                </a:lnTo>
                <a:lnTo>
                  <a:pt x="35108" y="97532"/>
                </a:lnTo>
                <a:lnTo>
                  <a:pt x="40427" y="94462"/>
                </a:lnTo>
                <a:close/>
                <a:moveTo>
                  <a:pt x="52008" y="94462"/>
                </a:moveTo>
                <a:lnTo>
                  <a:pt x="46689" y="103642"/>
                </a:lnTo>
                <a:lnTo>
                  <a:pt x="46689" y="97532"/>
                </a:lnTo>
                <a:lnTo>
                  <a:pt x="52008" y="94462"/>
                </a:lnTo>
                <a:close/>
                <a:moveTo>
                  <a:pt x="63650" y="94462"/>
                </a:moveTo>
                <a:lnTo>
                  <a:pt x="58330" y="103642"/>
                </a:lnTo>
                <a:lnTo>
                  <a:pt x="58330" y="97532"/>
                </a:lnTo>
                <a:lnTo>
                  <a:pt x="63650" y="94462"/>
                </a:lnTo>
                <a:close/>
                <a:moveTo>
                  <a:pt x="75261" y="94462"/>
                </a:moveTo>
                <a:lnTo>
                  <a:pt x="69941" y="103642"/>
                </a:lnTo>
                <a:lnTo>
                  <a:pt x="69941" y="97532"/>
                </a:lnTo>
                <a:lnTo>
                  <a:pt x="75261" y="94462"/>
                </a:lnTo>
                <a:close/>
                <a:moveTo>
                  <a:pt x="86902" y="94462"/>
                </a:moveTo>
                <a:lnTo>
                  <a:pt x="81583" y="103642"/>
                </a:lnTo>
                <a:lnTo>
                  <a:pt x="81583" y="97532"/>
                </a:lnTo>
                <a:lnTo>
                  <a:pt x="86902" y="94462"/>
                </a:lnTo>
                <a:close/>
                <a:moveTo>
                  <a:pt x="98513" y="94462"/>
                </a:moveTo>
                <a:lnTo>
                  <a:pt x="93194" y="103642"/>
                </a:lnTo>
                <a:lnTo>
                  <a:pt x="93194" y="97532"/>
                </a:lnTo>
                <a:lnTo>
                  <a:pt x="98513" y="94462"/>
                </a:lnTo>
                <a:close/>
                <a:moveTo>
                  <a:pt x="110155" y="94401"/>
                </a:moveTo>
                <a:lnTo>
                  <a:pt x="104836" y="103642"/>
                </a:lnTo>
                <a:lnTo>
                  <a:pt x="104836" y="97502"/>
                </a:lnTo>
                <a:lnTo>
                  <a:pt x="110155" y="94401"/>
                </a:lnTo>
                <a:close/>
                <a:moveTo>
                  <a:pt x="121736" y="94401"/>
                </a:moveTo>
                <a:lnTo>
                  <a:pt x="116416" y="103642"/>
                </a:lnTo>
                <a:lnTo>
                  <a:pt x="116416" y="97502"/>
                </a:lnTo>
                <a:lnTo>
                  <a:pt x="121736" y="94401"/>
                </a:lnTo>
                <a:close/>
                <a:moveTo>
                  <a:pt x="133377" y="94401"/>
                </a:moveTo>
                <a:lnTo>
                  <a:pt x="128058" y="103642"/>
                </a:lnTo>
                <a:lnTo>
                  <a:pt x="128058" y="97502"/>
                </a:lnTo>
                <a:lnTo>
                  <a:pt x="133377" y="94401"/>
                </a:lnTo>
                <a:close/>
                <a:moveTo>
                  <a:pt x="144988" y="94401"/>
                </a:moveTo>
                <a:lnTo>
                  <a:pt x="139669" y="103642"/>
                </a:lnTo>
                <a:lnTo>
                  <a:pt x="139669" y="97502"/>
                </a:lnTo>
                <a:lnTo>
                  <a:pt x="144988" y="94401"/>
                </a:lnTo>
                <a:close/>
                <a:moveTo>
                  <a:pt x="156630" y="94401"/>
                </a:moveTo>
                <a:lnTo>
                  <a:pt x="151311" y="103642"/>
                </a:lnTo>
                <a:lnTo>
                  <a:pt x="151311" y="97502"/>
                </a:lnTo>
                <a:lnTo>
                  <a:pt x="156630" y="94401"/>
                </a:lnTo>
                <a:close/>
                <a:moveTo>
                  <a:pt x="168241" y="94401"/>
                </a:moveTo>
                <a:lnTo>
                  <a:pt x="162922" y="103642"/>
                </a:lnTo>
                <a:lnTo>
                  <a:pt x="162922" y="97502"/>
                </a:lnTo>
                <a:lnTo>
                  <a:pt x="168241" y="94401"/>
                </a:lnTo>
                <a:close/>
                <a:moveTo>
                  <a:pt x="179822" y="94401"/>
                </a:moveTo>
                <a:lnTo>
                  <a:pt x="174503" y="103642"/>
                </a:lnTo>
                <a:lnTo>
                  <a:pt x="174503" y="97502"/>
                </a:lnTo>
                <a:lnTo>
                  <a:pt x="179822" y="94401"/>
                </a:lnTo>
                <a:close/>
                <a:moveTo>
                  <a:pt x="191463" y="94462"/>
                </a:moveTo>
                <a:lnTo>
                  <a:pt x="186144" y="103642"/>
                </a:lnTo>
                <a:lnTo>
                  <a:pt x="186144" y="97532"/>
                </a:lnTo>
                <a:lnTo>
                  <a:pt x="191463" y="94462"/>
                </a:lnTo>
                <a:close/>
                <a:moveTo>
                  <a:pt x="203075" y="94462"/>
                </a:moveTo>
                <a:lnTo>
                  <a:pt x="197755" y="103642"/>
                </a:lnTo>
                <a:lnTo>
                  <a:pt x="197755" y="97532"/>
                </a:lnTo>
                <a:lnTo>
                  <a:pt x="203075" y="94462"/>
                </a:lnTo>
                <a:close/>
                <a:moveTo>
                  <a:pt x="214716" y="94462"/>
                </a:moveTo>
                <a:lnTo>
                  <a:pt x="209397" y="103642"/>
                </a:lnTo>
                <a:lnTo>
                  <a:pt x="209397" y="97532"/>
                </a:lnTo>
                <a:lnTo>
                  <a:pt x="214716" y="94462"/>
                </a:lnTo>
                <a:close/>
                <a:moveTo>
                  <a:pt x="226327" y="94462"/>
                </a:moveTo>
                <a:lnTo>
                  <a:pt x="221008" y="103642"/>
                </a:lnTo>
                <a:lnTo>
                  <a:pt x="221008" y="97532"/>
                </a:lnTo>
                <a:lnTo>
                  <a:pt x="226327" y="94462"/>
                </a:lnTo>
                <a:close/>
                <a:moveTo>
                  <a:pt x="237969" y="94462"/>
                </a:moveTo>
                <a:lnTo>
                  <a:pt x="232650" y="103642"/>
                </a:lnTo>
                <a:lnTo>
                  <a:pt x="232650" y="97532"/>
                </a:lnTo>
                <a:lnTo>
                  <a:pt x="237969" y="94462"/>
                </a:lnTo>
                <a:close/>
                <a:moveTo>
                  <a:pt x="249550" y="94462"/>
                </a:moveTo>
                <a:lnTo>
                  <a:pt x="244230" y="103642"/>
                </a:lnTo>
                <a:lnTo>
                  <a:pt x="244230" y="97532"/>
                </a:lnTo>
                <a:lnTo>
                  <a:pt x="249550" y="94462"/>
                </a:lnTo>
                <a:close/>
                <a:moveTo>
                  <a:pt x="261191" y="94462"/>
                </a:moveTo>
                <a:lnTo>
                  <a:pt x="255872" y="103642"/>
                </a:lnTo>
                <a:lnTo>
                  <a:pt x="255872" y="97532"/>
                </a:lnTo>
                <a:lnTo>
                  <a:pt x="261191" y="94462"/>
                </a:lnTo>
                <a:close/>
                <a:moveTo>
                  <a:pt x="272802" y="94462"/>
                </a:moveTo>
                <a:lnTo>
                  <a:pt x="267483" y="103642"/>
                </a:lnTo>
                <a:lnTo>
                  <a:pt x="267483" y="97532"/>
                </a:lnTo>
                <a:lnTo>
                  <a:pt x="272802" y="94462"/>
                </a:lnTo>
                <a:close/>
                <a:moveTo>
                  <a:pt x="284444" y="94462"/>
                </a:moveTo>
                <a:lnTo>
                  <a:pt x="279125" y="103642"/>
                </a:lnTo>
                <a:lnTo>
                  <a:pt x="279125" y="97532"/>
                </a:lnTo>
                <a:lnTo>
                  <a:pt x="284444" y="94462"/>
                </a:lnTo>
                <a:close/>
                <a:moveTo>
                  <a:pt x="6262" y="94493"/>
                </a:moveTo>
                <a:lnTo>
                  <a:pt x="11582" y="97532"/>
                </a:lnTo>
                <a:lnTo>
                  <a:pt x="11582" y="103672"/>
                </a:lnTo>
                <a:lnTo>
                  <a:pt x="6262" y="94493"/>
                </a:lnTo>
                <a:close/>
                <a:moveTo>
                  <a:pt x="17904" y="94493"/>
                </a:moveTo>
                <a:lnTo>
                  <a:pt x="23223" y="97532"/>
                </a:lnTo>
                <a:lnTo>
                  <a:pt x="23223" y="103672"/>
                </a:lnTo>
                <a:lnTo>
                  <a:pt x="17904" y="94493"/>
                </a:lnTo>
                <a:close/>
                <a:moveTo>
                  <a:pt x="29515" y="94493"/>
                </a:moveTo>
                <a:lnTo>
                  <a:pt x="34834" y="97532"/>
                </a:lnTo>
                <a:lnTo>
                  <a:pt x="34834" y="103672"/>
                </a:lnTo>
                <a:lnTo>
                  <a:pt x="29515" y="94493"/>
                </a:lnTo>
                <a:close/>
                <a:moveTo>
                  <a:pt x="41126" y="94493"/>
                </a:moveTo>
                <a:lnTo>
                  <a:pt x="46446" y="97532"/>
                </a:lnTo>
                <a:lnTo>
                  <a:pt x="46446" y="103672"/>
                </a:lnTo>
                <a:lnTo>
                  <a:pt x="41126" y="94493"/>
                </a:lnTo>
                <a:close/>
                <a:moveTo>
                  <a:pt x="52737" y="94493"/>
                </a:moveTo>
                <a:lnTo>
                  <a:pt x="58057" y="97532"/>
                </a:lnTo>
                <a:lnTo>
                  <a:pt x="58057" y="103672"/>
                </a:lnTo>
                <a:lnTo>
                  <a:pt x="52737" y="94493"/>
                </a:lnTo>
                <a:close/>
                <a:moveTo>
                  <a:pt x="64379" y="94493"/>
                </a:moveTo>
                <a:lnTo>
                  <a:pt x="69698" y="97532"/>
                </a:lnTo>
                <a:lnTo>
                  <a:pt x="69698" y="103672"/>
                </a:lnTo>
                <a:lnTo>
                  <a:pt x="64379" y="94493"/>
                </a:lnTo>
                <a:close/>
                <a:moveTo>
                  <a:pt x="75990" y="94493"/>
                </a:moveTo>
                <a:lnTo>
                  <a:pt x="81309" y="97532"/>
                </a:lnTo>
                <a:lnTo>
                  <a:pt x="81309" y="103672"/>
                </a:lnTo>
                <a:lnTo>
                  <a:pt x="75990" y="94493"/>
                </a:lnTo>
                <a:close/>
                <a:moveTo>
                  <a:pt x="87632" y="94493"/>
                </a:moveTo>
                <a:lnTo>
                  <a:pt x="92951" y="97532"/>
                </a:lnTo>
                <a:lnTo>
                  <a:pt x="92951" y="103672"/>
                </a:lnTo>
                <a:lnTo>
                  <a:pt x="87632" y="94493"/>
                </a:lnTo>
                <a:close/>
                <a:moveTo>
                  <a:pt x="99243" y="94493"/>
                </a:moveTo>
                <a:lnTo>
                  <a:pt x="104562" y="97532"/>
                </a:lnTo>
                <a:lnTo>
                  <a:pt x="104562" y="103672"/>
                </a:lnTo>
                <a:lnTo>
                  <a:pt x="99243" y="94493"/>
                </a:lnTo>
                <a:close/>
                <a:moveTo>
                  <a:pt x="110824" y="94493"/>
                </a:moveTo>
                <a:lnTo>
                  <a:pt x="116143" y="97532"/>
                </a:lnTo>
                <a:lnTo>
                  <a:pt x="116143" y="103672"/>
                </a:lnTo>
                <a:lnTo>
                  <a:pt x="110824" y="94493"/>
                </a:lnTo>
                <a:close/>
                <a:moveTo>
                  <a:pt x="122465" y="94493"/>
                </a:moveTo>
                <a:lnTo>
                  <a:pt x="127784" y="97532"/>
                </a:lnTo>
                <a:lnTo>
                  <a:pt x="127784" y="103672"/>
                </a:lnTo>
                <a:lnTo>
                  <a:pt x="122465" y="94493"/>
                </a:lnTo>
                <a:close/>
                <a:moveTo>
                  <a:pt x="134076" y="94493"/>
                </a:moveTo>
                <a:lnTo>
                  <a:pt x="139396" y="97532"/>
                </a:lnTo>
                <a:lnTo>
                  <a:pt x="139396" y="103672"/>
                </a:lnTo>
                <a:lnTo>
                  <a:pt x="134076" y="94493"/>
                </a:lnTo>
                <a:close/>
                <a:moveTo>
                  <a:pt x="145718" y="94493"/>
                </a:moveTo>
                <a:lnTo>
                  <a:pt x="151037" y="97532"/>
                </a:lnTo>
                <a:lnTo>
                  <a:pt x="151037" y="103672"/>
                </a:lnTo>
                <a:lnTo>
                  <a:pt x="145718" y="94493"/>
                </a:lnTo>
                <a:close/>
                <a:moveTo>
                  <a:pt x="157329" y="94493"/>
                </a:moveTo>
                <a:lnTo>
                  <a:pt x="162648" y="97532"/>
                </a:lnTo>
                <a:lnTo>
                  <a:pt x="162648" y="103672"/>
                </a:lnTo>
                <a:lnTo>
                  <a:pt x="157329" y="94493"/>
                </a:lnTo>
                <a:close/>
                <a:moveTo>
                  <a:pt x="168971" y="94493"/>
                </a:moveTo>
                <a:lnTo>
                  <a:pt x="174290" y="97532"/>
                </a:lnTo>
                <a:lnTo>
                  <a:pt x="174290" y="103672"/>
                </a:lnTo>
                <a:lnTo>
                  <a:pt x="168971" y="94493"/>
                </a:lnTo>
                <a:close/>
                <a:moveTo>
                  <a:pt x="180551" y="94432"/>
                </a:moveTo>
                <a:lnTo>
                  <a:pt x="185871" y="97532"/>
                </a:lnTo>
                <a:lnTo>
                  <a:pt x="185871" y="103672"/>
                </a:lnTo>
                <a:lnTo>
                  <a:pt x="180551" y="94432"/>
                </a:lnTo>
                <a:close/>
                <a:moveTo>
                  <a:pt x="192193" y="94432"/>
                </a:moveTo>
                <a:lnTo>
                  <a:pt x="197512" y="97532"/>
                </a:lnTo>
                <a:lnTo>
                  <a:pt x="197512" y="103672"/>
                </a:lnTo>
                <a:lnTo>
                  <a:pt x="192193" y="94432"/>
                </a:lnTo>
                <a:close/>
                <a:moveTo>
                  <a:pt x="203804" y="94432"/>
                </a:moveTo>
                <a:lnTo>
                  <a:pt x="209123" y="97532"/>
                </a:lnTo>
                <a:lnTo>
                  <a:pt x="209123" y="103672"/>
                </a:lnTo>
                <a:lnTo>
                  <a:pt x="203804" y="94432"/>
                </a:lnTo>
                <a:close/>
                <a:moveTo>
                  <a:pt x="215446" y="94432"/>
                </a:moveTo>
                <a:lnTo>
                  <a:pt x="220765" y="97532"/>
                </a:lnTo>
                <a:lnTo>
                  <a:pt x="220765" y="103672"/>
                </a:lnTo>
                <a:lnTo>
                  <a:pt x="215446" y="94432"/>
                </a:lnTo>
                <a:close/>
                <a:moveTo>
                  <a:pt x="227057" y="94432"/>
                </a:moveTo>
                <a:lnTo>
                  <a:pt x="232376" y="97532"/>
                </a:lnTo>
                <a:lnTo>
                  <a:pt x="232376" y="103672"/>
                </a:lnTo>
                <a:lnTo>
                  <a:pt x="227057" y="94432"/>
                </a:lnTo>
                <a:close/>
                <a:moveTo>
                  <a:pt x="238668" y="94432"/>
                </a:moveTo>
                <a:lnTo>
                  <a:pt x="243987" y="97532"/>
                </a:lnTo>
                <a:lnTo>
                  <a:pt x="243987" y="103672"/>
                </a:lnTo>
                <a:lnTo>
                  <a:pt x="238668" y="94432"/>
                </a:lnTo>
                <a:close/>
                <a:moveTo>
                  <a:pt x="250279" y="94432"/>
                </a:moveTo>
                <a:lnTo>
                  <a:pt x="255598" y="97532"/>
                </a:lnTo>
                <a:lnTo>
                  <a:pt x="255598" y="103672"/>
                </a:lnTo>
                <a:lnTo>
                  <a:pt x="250279" y="94432"/>
                </a:lnTo>
                <a:close/>
                <a:moveTo>
                  <a:pt x="261890" y="94432"/>
                </a:moveTo>
                <a:lnTo>
                  <a:pt x="267210" y="97532"/>
                </a:lnTo>
                <a:lnTo>
                  <a:pt x="267210" y="103672"/>
                </a:lnTo>
                <a:lnTo>
                  <a:pt x="261890" y="94432"/>
                </a:lnTo>
                <a:close/>
                <a:moveTo>
                  <a:pt x="273532" y="94432"/>
                </a:moveTo>
                <a:lnTo>
                  <a:pt x="278851" y="97532"/>
                </a:lnTo>
                <a:lnTo>
                  <a:pt x="278851" y="103672"/>
                </a:lnTo>
                <a:lnTo>
                  <a:pt x="273532" y="94432"/>
                </a:lnTo>
                <a:close/>
                <a:moveTo>
                  <a:pt x="75777" y="94553"/>
                </a:moveTo>
                <a:lnTo>
                  <a:pt x="81097" y="103763"/>
                </a:lnTo>
                <a:lnTo>
                  <a:pt x="81097" y="103763"/>
                </a:lnTo>
                <a:lnTo>
                  <a:pt x="78604" y="102304"/>
                </a:lnTo>
                <a:lnTo>
                  <a:pt x="75777" y="100724"/>
                </a:lnTo>
                <a:lnTo>
                  <a:pt x="75777" y="94553"/>
                </a:lnTo>
                <a:close/>
                <a:moveTo>
                  <a:pt x="87389" y="94553"/>
                </a:moveTo>
                <a:lnTo>
                  <a:pt x="92708" y="103763"/>
                </a:lnTo>
                <a:lnTo>
                  <a:pt x="92708" y="103763"/>
                </a:lnTo>
                <a:lnTo>
                  <a:pt x="90215" y="102365"/>
                </a:lnTo>
                <a:lnTo>
                  <a:pt x="87389" y="100724"/>
                </a:lnTo>
                <a:lnTo>
                  <a:pt x="87389" y="94553"/>
                </a:lnTo>
                <a:close/>
                <a:moveTo>
                  <a:pt x="99030" y="94553"/>
                </a:moveTo>
                <a:lnTo>
                  <a:pt x="104349" y="103763"/>
                </a:lnTo>
                <a:lnTo>
                  <a:pt x="104349" y="103763"/>
                </a:lnTo>
                <a:lnTo>
                  <a:pt x="101857" y="102304"/>
                </a:lnTo>
                <a:lnTo>
                  <a:pt x="99030" y="100724"/>
                </a:lnTo>
                <a:lnTo>
                  <a:pt x="99030" y="94553"/>
                </a:lnTo>
                <a:close/>
                <a:moveTo>
                  <a:pt x="122222" y="94553"/>
                </a:moveTo>
                <a:lnTo>
                  <a:pt x="127541" y="103763"/>
                </a:lnTo>
                <a:lnTo>
                  <a:pt x="127541" y="103763"/>
                </a:lnTo>
                <a:lnTo>
                  <a:pt x="125079" y="102365"/>
                </a:lnTo>
                <a:lnTo>
                  <a:pt x="122222" y="100724"/>
                </a:lnTo>
                <a:lnTo>
                  <a:pt x="122222" y="94553"/>
                </a:lnTo>
                <a:close/>
                <a:moveTo>
                  <a:pt x="261678" y="94553"/>
                </a:moveTo>
                <a:lnTo>
                  <a:pt x="266997" y="103763"/>
                </a:lnTo>
                <a:lnTo>
                  <a:pt x="264535" y="102365"/>
                </a:lnTo>
                <a:lnTo>
                  <a:pt x="261678" y="100724"/>
                </a:lnTo>
                <a:lnTo>
                  <a:pt x="261678" y="94553"/>
                </a:lnTo>
                <a:close/>
                <a:moveTo>
                  <a:pt x="17661" y="94553"/>
                </a:moveTo>
                <a:lnTo>
                  <a:pt x="22980" y="103763"/>
                </a:lnTo>
                <a:lnTo>
                  <a:pt x="20518" y="102304"/>
                </a:lnTo>
                <a:lnTo>
                  <a:pt x="17661" y="100724"/>
                </a:lnTo>
                <a:lnTo>
                  <a:pt x="17661" y="94553"/>
                </a:lnTo>
                <a:close/>
                <a:moveTo>
                  <a:pt x="29302" y="94553"/>
                </a:moveTo>
                <a:lnTo>
                  <a:pt x="34622" y="103763"/>
                </a:lnTo>
                <a:lnTo>
                  <a:pt x="32160" y="102304"/>
                </a:lnTo>
                <a:lnTo>
                  <a:pt x="29302" y="100724"/>
                </a:lnTo>
                <a:lnTo>
                  <a:pt x="29302" y="94553"/>
                </a:lnTo>
                <a:close/>
                <a:moveTo>
                  <a:pt x="40883" y="94553"/>
                </a:moveTo>
                <a:lnTo>
                  <a:pt x="46202" y="103763"/>
                </a:lnTo>
                <a:lnTo>
                  <a:pt x="43740" y="102304"/>
                </a:lnTo>
                <a:lnTo>
                  <a:pt x="40883" y="100724"/>
                </a:lnTo>
                <a:lnTo>
                  <a:pt x="40883" y="94553"/>
                </a:lnTo>
                <a:close/>
                <a:moveTo>
                  <a:pt x="52525" y="94553"/>
                </a:moveTo>
                <a:lnTo>
                  <a:pt x="57844" y="103763"/>
                </a:lnTo>
                <a:lnTo>
                  <a:pt x="55351" y="102304"/>
                </a:lnTo>
                <a:lnTo>
                  <a:pt x="52525" y="100724"/>
                </a:lnTo>
                <a:lnTo>
                  <a:pt x="52525" y="94553"/>
                </a:lnTo>
                <a:close/>
                <a:moveTo>
                  <a:pt x="64136" y="94553"/>
                </a:moveTo>
                <a:lnTo>
                  <a:pt x="69455" y="103763"/>
                </a:lnTo>
                <a:lnTo>
                  <a:pt x="66993" y="102304"/>
                </a:lnTo>
                <a:lnTo>
                  <a:pt x="64136" y="100724"/>
                </a:lnTo>
                <a:lnTo>
                  <a:pt x="64136" y="94553"/>
                </a:lnTo>
                <a:close/>
                <a:moveTo>
                  <a:pt x="110611" y="94553"/>
                </a:moveTo>
                <a:lnTo>
                  <a:pt x="115930" y="103763"/>
                </a:lnTo>
                <a:lnTo>
                  <a:pt x="113468" y="102365"/>
                </a:lnTo>
                <a:lnTo>
                  <a:pt x="110611" y="100724"/>
                </a:lnTo>
                <a:lnTo>
                  <a:pt x="110611" y="94553"/>
                </a:lnTo>
                <a:close/>
                <a:moveTo>
                  <a:pt x="133864" y="94553"/>
                </a:moveTo>
                <a:lnTo>
                  <a:pt x="139183" y="103763"/>
                </a:lnTo>
                <a:lnTo>
                  <a:pt x="136721" y="102365"/>
                </a:lnTo>
                <a:lnTo>
                  <a:pt x="133864" y="100724"/>
                </a:lnTo>
                <a:lnTo>
                  <a:pt x="133864" y="94553"/>
                </a:lnTo>
                <a:close/>
                <a:moveTo>
                  <a:pt x="145475" y="94553"/>
                </a:moveTo>
                <a:lnTo>
                  <a:pt x="150794" y="103763"/>
                </a:lnTo>
                <a:lnTo>
                  <a:pt x="148332" y="102365"/>
                </a:lnTo>
                <a:lnTo>
                  <a:pt x="145475" y="100724"/>
                </a:lnTo>
                <a:lnTo>
                  <a:pt x="145475" y="94553"/>
                </a:lnTo>
                <a:close/>
                <a:moveTo>
                  <a:pt x="157086" y="94553"/>
                </a:moveTo>
                <a:lnTo>
                  <a:pt x="162405" y="103763"/>
                </a:lnTo>
                <a:lnTo>
                  <a:pt x="159913" y="102365"/>
                </a:lnTo>
                <a:lnTo>
                  <a:pt x="157086" y="100724"/>
                </a:lnTo>
                <a:lnTo>
                  <a:pt x="157086" y="94553"/>
                </a:lnTo>
                <a:close/>
                <a:moveTo>
                  <a:pt x="168697" y="94553"/>
                </a:moveTo>
                <a:lnTo>
                  <a:pt x="174016" y="103763"/>
                </a:lnTo>
                <a:lnTo>
                  <a:pt x="171554" y="102365"/>
                </a:lnTo>
                <a:lnTo>
                  <a:pt x="168697" y="100724"/>
                </a:lnTo>
                <a:lnTo>
                  <a:pt x="168697" y="94553"/>
                </a:lnTo>
                <a:close/>
                <a:moveTo>
                  <a:pt x="180339" y="94553"/>
                </a:moveTo>
                <a:lnTo>
                  <a:pt x="185658" y="103763"/>
                </a:lnTo>
                <a:lnTo>
                  <a:pt x="183165" y="102365"/>
                </a:lnTo>
                <a:lnTo>
                  <a:pt x="180339" y="100724"/>
                </a:lnTo>
                <a:lnTo>
                  <a:pt x="180339" y="94553"/>
                </a:lnTo>
                <a:close/>
                <a:moveTo>
                  <a:pt x="191950" y="94553"/>
                </a:moveTo>
                <a:lnTo>
                  <a:pt x="197269" y="103763"/>
                </a:lnTo>
                <a:lnTo>
                  <a:pt x="194807" y="102365"/>
                </a:lnTo>
                <a:lnTo>
                  <a:pt x="191950" y="100724"/>
                </a:lnTo>
                <a:lnTo>
                  <a:pt x="191950" y="94553"/>
                </a:lnTo>
                <a:close/>
                <a:moveTo>
                  <a:pt x="203591" y="94553"/>
                </a:moveTo>
                <a:lnTo>
                  <a:pt x="208911" y="103763"/>
                </a:lnTo>
                <a:lnTo>
                  <a:pt x="206418" y="102365"/>
                </a:lnTo>
                <a:lnTo>
                  <a:pt x="203591" y="100724"/>
                </a:lnTo>
                <a:lnTo>
                  <a:pt x="203591" y="94553"/>
                </a:lnTo>
                <a:close/>
                <a:moveTo>
                  <a:pt x="215202" y="94553"/>
                </a:moveTo>
                <a:lnTo>
                  <a:pt x="220522" y="103763"/>
                </a:lnTo>
                <a:lnTo>
                  <a:pt x="218060" y="102365"/>
                </a:lnTo>
                <a:lnTo>
                  <a:pt x="215202" y="100724"/>
                </a:lnTo>
                <a:lnTo>
                  <a:pt x="215202" y="94553"/>
                </a:lnTo>
                <a:close/>
                <a:moveTo>
                  <a:pt x="226783" y="94553"/>
                </a:moveTo>
                <a:lnTo>
                  <a:pt x="232103" y="103763"/>
                </a:lnTo>
                <a:lnTo>
                  <a:pt x="229640" y="102365"/>
                </a:lnTo>
                <a:lnTo>
                  <a:pt x="226783" y="100724"/>
                </a:lnTo>
                <a:lnTo>
                  <a:pt x="226783" y="94553"/>
                </a:lnTo>
                <a:close/>
                <a:moveTo>
                  <a:pt x="238425" y="94553"/>
                </a:moveTo>
                <a:lnTo>
                  <a:pt x="243744" y="103763"/>
                </a:lnTo>
                <a:lnTo>
                  <a:pt x="241282" y="102365"/>
                </a:lnTo>
                <a:lnTo>
                  <a:pt x="238425" y="100724"/>
                </a:lnTo>
                <a:lnTo>
                  <a:pt x="238425" y="94553"/>
                </a:lnTo>
                <a:close/>
                <a:moveTo>
                  <a:pt x="250036" y="94553"/>
                </a:moveTo>
                <a:lnTo>
                  <a:pt x="255355" y="103763"/>
                </a:lnTo>
                <a:lnTo>
                  <a:pt x="252893" y="102365"/>
                </a:lnTo>
                <a:lnTo>
                  <a:pt x="250036" y="100724"/>
                </a:lnTo>
                <a:lnTo>
                  <a:pt x="250036" y="94553"/>
                </a:lnTo>
                <a:close/>
                <a:moveTo>
                  <a:pt x="273289" y="94553"/>
                </a:moveTo>
                <a:lnTo>
                  <a:pt x="278608" y="103763"/>
                </a:lnTo>
                <a:lnTo>
                  <a:pt x="276146" y="102365"/>
                </a:lnTo>
                <a:lnTo>
                  <a:pt x="273289" y="100724"/>
                </a:lnTo>
                <a:lnTo>
                  <a:pt x="273289" y="94553"/>
                </a:lnTo>
                <a:close/>
                <a:moveTo>
                  <a:pt x="29029" y="94553"/>
                </a:moveTo>
                <a:lnTo>
                  <a:pt x="29029" y="100724"/>
                </a:lnTo>
                <a:lnTo>
                  <a:pt x="26172" y="102365"/>
                </a:lnTo>
                <a:lnTo>
                  <a:pt x="23710" y="103794"/>
                </a:lnTo>
                <a:lnTo>
                  <a:pt x="23710" y="103794"/>
                </a:lnTo>
                <a:lnTo>
                  <a:pt x="29029" y="94553"/>
                </a:lnTo>
                <a:close/>
                <a:moveTo>
                  <a:pt x="40610" y="94553"/>
                </a:moveTo>
                <a:lnTo>
                  <a:pt x="40610" y="100724"/>
                </a:lnTo>
                <a:lnTo>
                  <a:pt x="37783" y="102365"/>
                </a:lnTo>
                <a:lnTo>
                  <a:pt x="35290" y="103794"/>
                </a:lnTo>
                <a:lnTo>
                  <a:pt x="35290" y="103794"/>
                </a:lnTo>
                <a:lnTo>
                  <a:pt x="40610" y="94553"/>
                </a:lnTo>
                <a:close/>
                <a:moveTo>
                  <a:pt x="75504" y="94553"/>
                </a:moveTo>
                <a:lnTo>
                  <a:pt x="75504" y="100724"/>
                </a:lnTo>
                <a:lnTo>
                  <a:pt x="72647" y="102365"/>
                </a:lnTo>
                <a:lnTo>
                  <a:pt x="70185" y="103794"/>
                </a:lnTo>
                <a:lnTo>
                  <a:pt x="70185" y="103794"/>
                </a:lnTo>
                <a:lnTo>
                  <a:pt x="75504" y="94553"/>
                </a:lnTo>
                <a:close/>
                <a:moveTo>
                  <a:pt x="87115" y="94553"/>
                </a:moveTo>
                <a:lnTo>
                  <a:pt x="87115" y="100724"/>
                </a:lnTo>
                <a:lnTo>
                  <a:pt x="84288" y="102365"/>
                </a:lnTo>
                <a:lnTo>
                  <a:pt x="81796" y="103794"/>
                </a:lnTo>
                <a:lnTo>
                  <a:pt x="81796" y="103794"/>
                </a:lnTo>
                <a:lnTo>
                  <a:pt x="87115" y="94553"/>
                </a:lnTo>
                <a:close/>
                <a:moveTo>
                  <a:pt x="133590" y="94614"/>
                </a:moveTo>
                <a:lnTo>
                  <a:pt x="133590" y="100724"/>
                </a:lnTo>
                <a:lnTo>
                  <a:pt x="130733" y="102365"/>
                </a:lnTo>
                <a:lnTo>
                  <a:pt x="128271" y="103794"/>
                </a:lnTo>
                <a:lnTo>
                  <a:pt x="128271" y="103794"/>
                </a:lnTo>
                <a:lnTo>
                  <a:pt x="133590" y="94614"/>
                </a:lnTo>
                <a:close/>
                <a:moveTo>
                  <a:pt x="6050" y="94553"/>
                </a:moveTo>
                <a:lnTo>
                  <a:pt x="11369" y="103794"/>
                </a:lnTo>
                <a:lnTo>
                  <a:pt x="8907" y="102365"/>
                </a:lnTo>
                <a:lnTo>
                  <a:pt x="6050" y="100724"/>
                </a:lnTo>
                <a:lnTo>
                  <a:pt x="6050" y="94553"/>
                </a:lnTo>
                <a:close/>
                <a:moveTo>
                  <a:pt x="17418" y="94553"/>
                </a:moveTo>
                <a:lnTo>
                  <a:pt x="17418" y="100724"/>
                </a:lnTo>
                <a:lnTo>
                  <a:pt x="14560" y="102365"/>
                </a:lnTo>
                <a:lnTo>
                  <a:pt x="12098" y="103794"/>
                </a:lnTo>
                <a:lnTo>
                  <a:pt x="17418" y="94553"/>
                </a:lnTo>
                <a:close/>
                <a:moveTo>
                  <a:pt x="52251" y="94553"/>
                </a:moveTo>
                <a:lnTo>
                  <a:pt x="52251" y="100724"/>
                </a:lnTo>
                <a:lnTo>
                  <a:pt x="49394" y="102365"/>
                </a:lnTo>
                <a:lnTo>
                  <a:pt x="46932" y="103794"/>
                </a:lnTo>
                <a:lnTo>
                  <a:pt x="52251" y="94553"/>
                </a:lnTo>
                <a:close/>
                <a:moveTo>
                  <a:pt x="63862" y="94553"/>
                </a:moveTo>
                <a:lnTo>
                  <a:pt x="63862" y="100724"/>
                </a:lnTo>
                <a:lnTo>
                  <a:pt x="61005" y="102365"/>
                </a:lnTo>
                <a:lnTo>
                  <a:pt x="58543" y="103794"/>
                </a:lnTo>
                <a:lnTo>
                  <a:pt x="63862" y="94553"/>
                </a:lnTo>
                <a:close/>
                <a:moveTo>
                  <a:pt x="98757" y="94553"/>
                </a:moveTo>
                <a:lnTo>
                  <a:pt x="98757" y="100724"/>
                </a:lnTo>
                <a:lnTo>
                  <a:pt x="95899" y="102365"/>
                </a:lnTo>
                <a:lnTo>
                  <a:pt x="93437" y="103794"/>
                </a:lnTo>
                <a:lnTo>
                  <a:pt x="98757" y="94553"/>
                </a:lnTo>
                <a:close/>
                <a:moveTo>
                  <a:pt x="110337" y="94614"/>
                </a:moveTo>
                <a:lnTo>
                  <a:pt x="110337" y="100724"/>
                </a:lnTo>
                <a:lnTo>
                  <a:pt x="107480" y="102365"/>
                </a:lnTo>
                <a:lnTo>
                  <a:pt x="105018" y="103794"/>
                </a:lnTo>
                <a:lnTo>
                  <a:pt x="110337" y="94614"/>
                </a:lnTo>
                <a:close/>
                <a:moveTo>
                  <a:pt x="121979" y="94614"/>
                </a:moveTo>
                <a:lnTo>
                  <a:pt x="121979" y="100724"/>
                </a:lnTo>
                <a:lnTo>
                  <a:pt x="119122" y="102365"/>
                </a:lnTo>
                <a:lnTo>
                  <a:pt x="116660" y="103794"/>
                </a:lnTo>
                <a:lnTo>
                  <a:pt x="121979" y="94614"/>
                </a:lnTo>
                <a:close/>
                <a:moveTo>
                  <a:pt x="145232" y="94614"/>
                </a:moveTo>
                <a:lnTo>
                  <a:pt x="145232" y="100724"/>
                </a:lnTo>
                <a:lnTo>
                  <a:pt x="142374" y="102365"/>
                </a:lnTo>
                <a:lnTo>
                  <a:pt x="139912" y="103794"/>
                </a:lnTo>
                <a:lnTo>
                  <a:pt x="145232" y="94614"/>
                </a:lnTo>
                <a:close/>
                <a:moveTo>
                  <a:pt x="156843" y="94614"/>
                </a:moveTo>
                <a:lnTo>
                  <a:pt x="156843" y="100724"/>
                </a:lnTo>
                <a:lnTo>
                  <a:pt x="153986" y="102365"/>
                </a:lnTo>
                <a:lnTo>
                  <a:pt x="151523" y="103794"/>
                </a:lnTo>
                <a:lnTo>
                  <a:pt x="156843" y="94614"/>
                </a:lnTo>
                <a:close/>
                <a:moveTo>
                  <a:pt x="168484" y="94614"/>
                </a:moveTo>
                <a:lnTo>
                  <a:pt x="168484" y="100724"/>
                </a:lnTo>
                <a:lnTo>
                  <a:pt x="165627" y="102365"/>
                </a:lnTo>
                <a:lnTo>
                  <a:pt x="163165" y="103794"/>
                </a:lnTo>
                <a:lnTo>
                  <a:pt x="168484" y="94614"/>
                </a:lnTo>
                <a:close/>
                <a:moveTo>
                  <a:pt x="180065" y="94614"/>
                </a:moveTo>
                <a:lnTo>
                  <a:pt x="180065" y="100724"/>
                </a:lnTo>
                <a:lnTo>
                  <a:pt x="177208" y="102365"/>
                </a:lnTo>
                <a:lnTo>
                  <a:pt x="174746" y="103794"/>
                </a:lnTo>
                <a:lnTo>
                  <a:pt x="180065" y="94614"/>
                </a:lnTo>
                <a:close/>
                <a:moveTo>
                  <a:pt x="191676" y="94614"/>
                </a:moveTo>
                <a:lnTo>
                  <a:pt x="191676" y="100724"/>
                </a:lnTo>
                <a:lnTo>
                  <a:pt x="188849" y="102365"/>
                </a:lnTo>
                <a:lnTo>
                  <a:pt x="186357" y="103794"/>
                </a:lnTo>
                <a:lnTo>
                  <a:pt x="191676" y="94614"/>
                </a:lnTo>
                <a:close/>
                <a:moveTo>
                  <a:pt x="203318" y="94614"/>
                </a:moveTo>
                <a:lnTo>
                  <a:pt x="203318" y="100724"/>
                </a:lnTo>
                <a:lnTo>
                  <a:pt x="200461" y="102365"/>
                </a:lnTo>
                <a:lnTo>
                  <a:pt x="197999" y="103794"/>
                </a:lnTo>
                <a:lnTo>
                  <a:pt x="203318" y="94614"/>
                </a:lnTo>
                <a:close/>
                <a:moveTo>
                  <a:pt x="214929" y="94614"/>
                </a:moveTo>
                <a:lnTo>
                  <a:pt x="214929" y="100724"/>
                </a:lnTo>
                <a:lnTo>
                  <a:pt x="212072" y="102365"/>
                </a:lnTo>
                <a:lnTo>
                  <a:pt x="209610" y="103794"/>
                </a:lnTo>
                <a:lnTo>
                  <a:pt x="214929" y="94614"/>
                </a:lnTo>
                <a:close/>
                <a:moveTo>
                  <a:pt x="226570" y="94614"/>
                </a:moveTo>
                <a:lnTo>
                  <a:pt x="226570" y="100724"/>
                </a:lnTo>
                <a:lnTo>
                  <a:pt x="223713" y="102365"/>
                </a:lnTo>
                <a:lnTo>
                  <a:pt x="221251" y="103794"/>
                </a:lnTo>
                <a:lnTo>
                  <a:pt x="226570" y="94614"/>
                </a:lnTo>
                <a:close/>
                <a:moveTo>
                  <a:pt x="238182" y="94614"/>
                </a:moveTo>
                <a:lnTo>
                  <a:pt x="238182" y="100724"/>
                </a:lnTo>
                <a:lnTo>
                  <a:pt x="235355" y="102365"/>
                </a:lnTo>
                <a:lnTo>
                  <a:pt x="232862" y="103794"/>
                </a:lnTo>
                <a:lnTo>
                  <a:pt x="238182" y="94614"/>
                </a:lnTo>
                <a:close/>
                <a:moveTo>
                  <a:pt x="249793" y="94614"/>
                </a:moveTo>
                <a:lnTo>
                  <a:pt x="249793" y="100724"/>
                </a:lnTo>
                <a:lnTo>
                  <a:pt x="246936" y="102365"/>
                </a:lnTo>
                <a:lnTo>
                  <a:pt x="244474" y="103794"/>
                </a:lnTo>
                <a:lnTo>
                  <a:pt x="249793" y="94614"/>
                </a:lnTo>
                <a:close/>
                <a:moveTo>
                  <a:pt x="261404" y="94614"/>
                </a:moveTo>
                <a:lnTo>
                  <a:pt x="261404" y="100724"/>
                </a:lnTo>
                <a:lnTo>
                  <a:pt x="258547" y="102365"/>
                </a:lnTo>
                <a:lnTo>
                  <a:pt x="256085" y="103794"/>
                </a:lnTo>
                <a:lnTo>
                  <a:pt x="261404" y="94614"/>
                </a:lnTo>
                <a:close/>
                <a:moveTo>
                  <a:pt x="273046" y="94614"/>
                </a:moveTo>
                <a:lnTo>
                  <a:pt x="273046" y="100754"/>
                </a:lnTo>
                <a:lnTo>
                  <a:pt x="270188" y="102395"/>
                </a:lnTo>
                <a:lnTo>
                  <a:pt x="267726" y="103794"/>
                </a:lnTo>
                <a:lnTo>
                  <a:pt x="273046" y="94614"/>
                </a:lnTo>
                <a:close/>
                <a:moveTo>
                  <a:pt x="284657" y="94614"/>
                </a:moveTo>
                <a:lnTo>
                  <a:pt x="284657" y="100754"/>
                </a:lnTo>
                <a:lnTo>
                  <a:pt x="279337" y="103794"/>
                </a:lnTo>
                <a:lnTo>
                  <a:pt x="284657" y="94614"/>
                </a:lnTo>
                <a:close/>
                <a:moveTo>
                  <a:pt x="5898" y="100936"/>
                </a:moveTo>
                <a:lnTo>
                  <a:pt x="8755" y="102578"/>
                </a:lnTo>
                <a:lnTo>
                  <a:pt x="11217" y="104037"/>
                </a:lnTo>
                <a:lnTo>
                  <a:pt x="578" y="104037"/>
                </a:lnTo>
                <a:lnTo>
                  <a:pt x="5898" y="100936"/>
                </a:lnTo>
                <a:close/>
                <a:moveTo>
                  <a:pt x="17509" y="100936"/>
                </a:moveTo>
                <a:lnTo>
                  <a:pt x="20366" y="102578"/>
                </a:lnTo>
                <a:lnTo>
                  <a:pt x="22828" y="104037"/>
                </a:lnTo>
                <a:lnTo>
                  <a:pt x="12190" y="104037"/>
                </a:lnTo>
                <a:lnTo>
                  <a:pt x="14682" y="102578"/>
                </a:lnTo>
                <a:lnTo>
                  <a:pt x="17509" y="100936"/>
                </a:lnTo>
                <a:close/>
                <a:moveTo>
                  <a:pt x="29150" y="100936"/>
                </a:moveTo>
                <a:lnTo>
                  <a:pt x="32008" y="102578"/>
                </a:lnTo>
                <a:lnTo>
                  <a:pt x="34470" y="104037"/>
                </a:lnTo>
                <a:lnTo>
                  <a:pt x="23831" y="104037"/>
                </a:lnTo>
                <a:lnTo>
                  <a:pt x="26293" y="102578"/>
                </a:lnTo>
                <a:lnTo>
                  <a:pt x="29150" y="100936"/>
                </a:lnTo>
                <a:close/>
                <a:moveTo>
                  <a:pt x="40762" y="100936"/>
                </a:moveTo>
                <a:lnTo>
                  <a:pt x="43619" y="102578"/>
                </a:lnTo>
                <a:lnTo>
                  <a:pt x="46081" y="104037"/>
                </a:lnTo>
                <a:lnTo>
                  <a:pt x="35442" y="104037"/>
                </a:lnTo>
                <a:lnTo>
                  <a:pt x="37935" y="102578"/>
                </a:lnTo>
                <a:lnTo>
                  <a:pt x="40762" y="100936"/>
                </a:lnTo>
                <a:close/>
                <a:moveTo>
                  <a:pt x="52403" y="100936"/>
                </a:moveTo>
                <a:lnTo>
                  <a:pt x="55260" y="102578"/>
                </a:lnTo>
                <a:lnTo>
                  <a:pt x="57722" y="104037"/>
                </a:lnTo>
                <a:lnTo>
                  <a:pt x="47084" y="104037"/>
                </a:lnTo>
                <a:lnTo>
                  <a:pt x="49546" y="102578"/>
                </a:lnTo>
                <a:lnTo>
                  <a:pt x="52403" y="100936"/>
                </a:lnTo>
                <a:close/>
                <a:moveTo>
                  <a:pt x="64014" y="100936"/>
                </a:moveTo>
                <a:lnTo>
                  <a:pt x="66871" y="102578"/>
                </a:lnTo>
                <a:lnTo>
                  <a:pt x="69334" y="104037"/>
                </a:lnTo>
                <a:lnTo>
                  <a:pt x="58695" y="104037"/>
                </a:lnTo>
                <a:lnTo>
                  <a:pt x="61187" y="102578"/>
                </a:lnTo>
                <a:lnTo>
                  <a:pt x="64014" y="100936"/>
                </a:lnTo>
                <a:close/>
                <a:moveTo>
                  <a:pt x="75625" y="100936"/>
                </a:moveTo>
                <a:lnTo>
                  <a:pt x="78452" y="102578"/>
                </a:lnTo>
                <a:lnTo>
                  <a:pt x="80945" y="104037"/>
                </a:lnTo>
                <a:lnTo>
                  <a:pt x="70306" y="104037"/>
                </a:lnTo>
                <a:lnTo>
                  <a:pt x="72768" y="102578"/>
                </a:lnTo>
                <a:lnTo>
                  <a:pt x="75625" y="100936"/>
                </a:lnTo>
                <a:close/>
                <a:moveTo>
                  <a:pt x="87237" y="100936"/>
                </a:moveTo>
                <a:lnTo>
                  <a:pt x="90094" y="102578"/>
                </a:lnTo>
                <a:lnTo>
                  <a:pt x="92556" y="104037"/>
                </a:lnTo>
                <a:lnTo>
                  <a:pt x="81917" y="104037"/>
                </a:lnTo>
                <a:lnTo>
                  <a:pt x="84379" y="102578"/>
                </a:lnTo>
                <a:lnTo>
                  <a:pt x="87237" y="100936"/>
                </a:lnTo>
                <a:close/>
                <a:moveTo>
                  <a:pt x="98878" y="100936"/>
                </a:moveTo>
                <a:lnTo>
                  <a:pt x="101705" y="102578"/>
                </a:lnTo>
                <a:lnTo>
                  <a:pt x="104197" y="104037"/>
                </a:lnTo>
                <a:lnTo>
                  <a:pt x="93559" y="104037"/>
                </a:lnTo>
                <a:lnTo>
                  <a:pt x="96021" y="102578"/>
                </a:lnTo>
                <a:lnTo>
                  <a:pt x="98878" y="100936"/>
                </a:lnTo>
                <a:close/>
                <a:moveTo>
                  <a:pt x="110489" y="100936"/>
                </a:moveTo>
                <a:lnTo>
                  <a:pt x="113346" y="102578"/>
                </a:lnTo>
                <a:lnTo>
                  <a:pt x="115809" y="104037"/>
                </a:lnTo>
                <a:lnTo>
                  <a:pt x="105170" y="104037"/>
                </a:lnTo>
                <a:lnTo>
                  <a:pt x="107632" y="102578"/>
                </a:lnTo>
                <a:lnTo>
                  <a:pt x="110489" y="100936"/>
                </a:lnTo>
                <a:close/>
                <a:moveTo>
                  <a:pt x="122131" y="100936"/>
                </a:moveTo>
                <a:lnTo>
                  <a:pt x="124958" y="102578"/>
                </a:lnTo>
                <a:lnTo>
                  <a:pt x="127450" y="104037"/>
                </a:lnTo>
                <a:lnTo>
                  <a:pt x="116812" y="104037"/>
                </a:lnTo>
                <a:lnTo>
                  <a:pt x="119274" y="102578"/>
                </a:lnTo>
                <a:lnTo>
                  <a:pt x="122131" y="100936"/>
                </a:lnTo>
                <a:close/>
                <a:moveTo>
                  <a:pt x="133742" y="100936"/>
                </a:moveTo>
                <a:lnTo>
                  <a:pt x="136599" y="102578"/>
                </a:lnTo>
                <a:lnTo>
                  <a:pt x="139061" y="104037"/>
                </a:lnTo>
                <a:lnTo>
                  <a:pt x="128423" y="104037"/>
                </a:lnTo>
                <a:lnTo>
                  <a:pt x="130885" y="102578"/>
                </a:lnTo>
                <a:lnTo>
                  <a:pt x="133742" y="100936"/>
                </a:lnTo>
                <a:close/>
                <a:moveTo>
                  <a:pt x="145323" y="100936"/>
                </a:moveTo>
                <a:lnTo>
                  <a:pt x="148180" y="102578"/>
                </a:lnTo>
                <a:lnTo>
                  <a:pt x="150642" y="104037"/>
                </a:lnTo>
                <a:lnTo>
                  <a:pt x="140004" y="104037"/>
                </a:lnTo>
                <a:lnTo>
                  <a:pt x="142496" y="102578"/>
                </a:lnTo>
                <a:lnTo>
                  <a:pt x="145323" y="100936"/>
                </a:lnTo>
                <a:close/>
                <a:moveTo>
                  <a:pt x="156964" y="100936"/>
                </a:moveTo>
                <a:lnTo>
                  <a:pt x="159822" y="102578"/>
                </a:lnTo>
                <a:lnTo>
                  <a:pt x="162284" y="104037"/>
                </a:lnTo>
                <a:lnTo>
                  <a:pt x="151645" y="104037"/>
                </a:lnTo>
                <a:lnTo>
                  <a:pt x="154107" y="102578"/>
                </a:lnTo>
                <a:lnTo>
                  <a:pt x="156964" y="100936"/>
                </a:lnTo>
                <a:close/>
                <a:moveTo>
                  <a:pt x="168575" y="100936"/>
                </a:moveTo>
                <a:lnTo>
                  <a:pt x="171433" y="102578"/>
                </a:lnTo>
                <a:lnTo>
                  <a:pt x="173895" y="104037"/>
                </a:lnTo>
                <a:lnTo>
                  <a:pt x="163256" y="104037"/>
                </a:lnTo>
                <a:lnTo>
                  <a:pt x="165749" y="102578"/>
                </a:lnTo>
                <a:lnTo>
                  <a:pt x="168575" y="100936"/>
                </a:lnTo>
                <a:close/>
                <a:moveTo>
                  <a:pt x="180217" y="100936"/>
                </a:moveTo>
                <a:lnTo>
                  <a:pt x="183074" y="102578"/>
                </a:lnTo>
                <a:lnTo>
                  <a:pt x="185536" y="104037"/>
                </a:lnTo>
                <a:lnTo>
                  <a:pt x="174898" y="104037"/>
                </a:lnTo>
                <a:lnTo>
                  <a:pt x="177360" y="102578"/>
                </a:lnTo>
                <a:lnTo>
                  <a:pt x="180217" y="100936"/>
                </a:lnTo>
                <a:close/>
                <a:moveTo>
                  <a:pt x="191828" y="100936"/>
                </a:moveTo>
                <a:lnTo>
                  <a:pt x="194685" y="102578"/>
                </a:lnTo>
                <a:lnTo>
                  <a:pt x="197147" y="104037"/>
                </a:lnTo>
                <a:lnTo>
                  <a:pt x="186509" y="104037"/>
                </a:lnTo>
                <a:lnTo>
                  <a:pt x="189001" y="102578"/>
                </a:lnTo>
                <a:lnTo>
                  <a:pt x="191828" y="100936"/>
                </a:lnTo>
                <a:close/>
                <a:moveTo>
                  <a:pt x="203470" y="100936"/>
                </a:moveTo>
                <a:lnTo>
                  <a:pt x="206327" y="102578"/>
                </a:lnTo>
                <a:lnTo>
                  <a:pt x="208789" y="104037"/>
                </a:lnTo>
                <a:lnTo>
                  <a:pt x="198151" y="104037"/>
                </a:lnTo>
                <a:lnTo>
                  <a:pt x="200613" y="102578"/>
                </a:lnTo>
                <a:lnTo>
                  <a:pt x="203470" y="100936"/>
                </a:lnTo>
                <a:close/>
                <a:moveTo>
                  <a:pt x="215051" y="100936"/>
                </a:moveTo>
                <a:lnTo>
                  <a:pt x="217908" y="102578"/>
                </a:lnTo>
                <a:lnTo>
                  <a:pt x="220370" y="104037"/>
                </a:lnTo>
                <a:lnTo>
                  <a:pt x="209731" y="104037"/>
                </a:lnTo>
                <a:lnTo>
                  <a:pt x="212193" y="102578"/>
                </a:lnTo>
                <a:lnTo>
                  <a:pt x="215051" y="100936"/>
                </a:lnTo>
                <a:close/>
                <a:moveTo>
                  <a:pt x="226692" y="100936"/>
                </a:moveTo>
                <a:lnTo>
                  <a:pt x="229519" y="102578"/>
                </a:lnTo>
                <a:lnTo>
                  <a:pt x="232011" y="104037"/>
                </a:lnTo>
                <a:lnTo>
                  <a:pt x="221373" y="104037"/>
                </a:lnTo>
                <a:lnTo>
                  <a:pt x="223835" y="102578"/>
                </a:lnTo>
                <a:lnTo>
                  <a:pt x="226692" y="100936"/>
                </a:lnTo>
                <a:close/>
                <a:moveTo>
                  <a:pt x="238303" y="100936"/>
                </a:moveTo>
                <a:lnTo>
                  <a:pt x="241160" y="102578"/>
                </a:lnTo>
                <a:lnTo>
                  <a:pt x="243622" y="104037"/>
                </a:lnTo>
                <a:lnTo>
                  <a:pt x="232984" y="104037"/>
                </a:lnTo>
                <a:lnTo>
                  <a:pt x="235446" y="102578"/>
                </a:lnTo>
                <a:lnTo>
                  <a:pt x="238303" y="100936"/>
                </a:lnTo>
                <a:close/>
                <a:moveTo>
                  <a:pt x="249945" y="100936"/>
                </a:moveTo>
                <a:lnTo>
                  <a:pt x="252772" y="102578"/>
                </a:lnTo>
                <a:lnTo>
                  <a:pt x="255264" y="104037"/>
                </a:lnTo>
                <a:lnTo>
                  <a:pt x="244626" y="104037"/>
                </a:lnTo>
                <a:lnTo>
                  <a:pt x="247088" y="102578"/>
                </a:lnTo>
                <a:lnTo>
                  <a:pt x="249945" y="100936"/>
                </a:lnTo>
                <a:close/>
                <a:moveTo>
                  <a:pt x="261556" y="100936"/>
                </a:moveTo>
                <a:lnTo>
                  <a:pt x="264413" y="102578"/>
                </a:lnTo>
                <a:lnTo>
                  <a:pt x="266875" y="104037"/>
                </a:lnTo>
                <a:lnTo>
                  <a:pt x="256237" y="104037"/>
                </a:lnTo>
                <a:lnTo>
                  <a:pt x="258699" y="102578"/>
                </a:lnTo>
                <a:lnTo>
                  <a:pt x="261556" y="100936"/>
                </a:lnTo>
                <a:close/>
                <a:moveTo>
                  <a:pt x="273198" y="100936"/>
                </a:moveTo>
                <a:lnTo>
                  <a:pt x="276024" y="102578"/>
                </a:lnTo>
                <a:lnTo>
                  <a:pt x="278517" y="104037"/>
                </a:lnTo>
                <a:lnTo>
                  <a:pt x="267878" y="104037"/>
                </a:lnTo>
                <a:lnTo>
                  <a:pt x="270340" y="102578"/>
                </a:lnTo>
                <a:lnTo>
                  <a:pt x="273198" y="100936"/>
                </a:lnTo>
                <a:close/>
                <a:moveTo>
                  <a:pt x="11217" y="104250"/>
                </a:moveTo>
                <a:lnTo>
                  <a:pt x="5898" y="107320"/>
                </a:lnTo>
                <a:lnTo>
                  <a:pt x="578" y="104250"/>
                </a:lnTo>
                <a:close/>
                <a:moveTo>
                  <a:pt x="22828" y="104250"/>
                </a:moveTo>
                <a:lnTo>
                  <a:pt x="17509" y="107320"/>
                </a:lnTo>
                <a:lnTo>
                  <a:pt x="12190" y="104250"/>
                </a:lnTo>
                <a:close/>
                <a:moveTo>
                  <a:pt x="34470" y="104250"/>
                </a:moveTo>
                <a:lnTo>
                  <a:pt x="29150" y="107320"/>
                </a:lnTo>
                <a:lnTo>
                  <a:pt x="23831" y="104250"/>
                </a:lnTo>
                <a:close/>
                <a:moveTo>
                  <a:pt x="46081" y="104250"/>
                </a:moveTo>
                <a:lnTo>
                  <a:pt x="40762" y="107320"/>
                </a:lnTo>
                <a:lnTo>
                  <a:pt x="35442" y="104250"/>
                </a:lnTo>
                <a:close/>
                <a:moveTo>
                  <a:pt x="57722" y="104250"/>
                </a:moveTo>
                <a:lnTo>
                  <a:pt x="52403" y="107320"/>
                </a:lnTo>
                <a:lnTo>
                  <a:pt x="47084" y="104250"/>
                </a:lnTo>
                <a:close/>
                <a:moveTo>
                  <a:pt x="69334" y="104250"/>
                </a:moveTo>
                <a:lnTo>
                  <a:pt x="64014" y="107320"/>
                </a:lnTo>
                <a:lnTo>
                  <a:pt x="58695" y="104250"/>
                </a:lnTo>
                <a:close/>
                <a:moveTo>
                  <a:pt x="80945" y="104250"/>
                </a:moveTo>
                <a:lnTo>
                  <a:pt x="75625" y="107320"/>
                </a:lnTo>
                <a:lnTo>
                  <a:pt x="70306" y="104250"/>
                </a:lnTo>
                <a:close/>
                <a:moveTo>
                  <a:pt x="92556" y="104250"/>
                </a:moveTo>
                <a:lnTo>
                  <a:pt x="87237" y="107320"/>
                </a:lnTo>
                <a:lnTo>
                  <a:pt x="81917" y="104250"/>
                </a:lnTo>
                <a:close/>
                <a:moveTo>
                  <a:pt x="104197" y="104250"/>
                </a:moveTo>
                <a:lnTo>
                  <a:pt x="98878" y="107320"/>
                </a:lnTo>
                <a:lnTo>
                  <a:pt x="93559" y="104250"/>
                </a:lnTo>
                <a:close/>
                <a:moveTo>
                  <a:pt x="115809" y="104250"/>
                </a:moveTo>
                <a:lnTo>
                  <a:pt x="110489" y="107320"/>
                </a:lnTo>
                <a:lnTo>
                  <a:pt x="105170" y="104250"/>
                </a:lnTo>
                <a:close/>
                <a:moveTo>
                  <a:pt x="127450" y="104250"/>
                </a:moveTo>
                <a:lnTo>
                  <a:pt x="122131" y="107320"/>
                </a:lnTo>
                <a:lnTo>
                  <a:pt x="116812" y="104250"/>
                </a:lnTo>
                <a:close/>
                <a:moveTo>
                  <a:pt x="139061" y="104250"/>
                </a:moveTo>
                <a:lnTo>
                  <a:pt x="133742" y="107320"/>
                </a:lnTo>
                <a:lnTo>
                  <a:pt x="128423" y="104250"/>
                </a:lnTo>
                <a:close/>
                <a:moveTo>
                  <a:pt x="150642" y="104250"/>
                </a:moveTo>
                <a:lnTo>
                  <a:pt x="145323" y="107320"/>
                </a:lnTo>
                <a:lnTo>
                  <a:pt x="140004" y="104250"/>
                </a:lnTo>
                <a:close/>
                <a:moveTo>
                  <a:pt x="162284" y="104250"/>
                </a:moveTo>
                <a:lnTo>
                  <a:pt x="156964" y="107320"/>
                </a:lnTo>
                <a:lnTo>
                  <a:pt x="151645" y="104250"/>
                </a:lnTo>
                <a:close/>
                <a:moveTo>
                  <a:pt x="173895" y="104250"/>
                </a:moveTo>
                <a:lnTo>
                  <a:pt x="168575" y="107320"/>
                </a:lnTo>
                <a:lnTo>
                  <a:pt x="163256" y="104250"/>
                </a:lnTo>
                <a:close/>
                <a:moveTo>
                  <a:pt x="185536" y="104250"/>
                </a:moveTo>
                <a:lnTo>
                  <a:pt x="180217" y="107320"/>
                </a:lnTo>
                <a:lnTo>
                  <a:pt x="174898" y="104250"/>
                </a:lnTo>
                <a:close/>
                <a:moveTo>
                  <a:pt x="197147" y="104250"/>
                </a:moveTo>
                <a:lnTo>
                  <a:pt x="191828" y="107320"/>
                </a:lnTo>
                <a:lnTo>
                  <a:pt x="186509" y="104250"/>
                </a:lnTo>
                <a:close/>
                <a:moveTo>
                  <a:pt x="208789" y="104250"/>
                </a:moveTo>
                <a:lnTo>
                  <a:pt x="203470" y="107320"/>
                </a:lnTo>
                <a:lnTo>
                  <a:pt x="198151" y="104250"/>
                </a:lnTo>
                <a:close/>
                <a:moveTo>
                  <a:pt x="220370" y="104250"/>
                </a:moveTo>
                <a:lnTo>
                  <a:pt x="215051" y="107320"/>
                </a:lnTo>
                <a:lnTo>
                  <a:pt x="209731" y="104250"/>
                </a:lnTo>
                <a:close/>
                <a:moveTo>
                  <a:pt x="232011" y="104250"/>
                </a:moveTo>
                <a:lnTo>
                  <a:pt x="226692" y="107320"/>
                </a:lnTo>
                <a:lnTo>
                  <a:pt x="221373" y="104250"/>
                </a:lnTo>
                <a:close/>
                <a:moveTo>
                  <a:pt x="243622" y="104250"/>
                </a:moveTo>
                <a:lnTo>
                  <a:pt x="238303" y="107320"/>
                </a:lnTo>
                <a:lnTo>
                  <a:pt x="232984" y="104250"/>
                </a:lnTo>
                <a:close/>
                <a:moveTo>
                  <a:pt x="255264" y="104250"/>
                </a:moveTo>
                <a:lnTo>
                  <a:pt x="249945" y="107320"/>
                </a:lnTo>
                <a:lnTo>
                  <a:pt x="244626" y="104250"/>
                </a:lnTo>
                <a:close/>
                <a:moveTo>
                  <a:pt x="266875" y="104250"/>
                </a:moveTo>
                <a:lnTo>
                  <a:pt x="261556" y="107320"/>
                </a:lnTo>
                <a:lnTo>
                  <a:pt x="256237" y="104250"/>
                </a:lnTo>
                <a:close/>
                <a:moveTo>
                  <a:pt x="278517" y="104250"/>
                </a:moveTo>
                <a:lnTo>
                  <a:pt x="273198" y="107320"/>
                </a:lnTo>
                <a:lnTo>
                  <a:pt x="267878" y="104250"/>
                </a:lnTo>
                <a:close/>
                <a:moveTo>
                  <a:pt x="11369" y="104493"/>
                </a:moveTo>
                <a:lnTo>
                  <a:pt x="6050" y="113672"/>
                </a:lnTo>
                <a:lnTo>
                  <a:pt x="6050" y="107563"/>
                </a:lnTo>
                <a:lnTo>
                  <a:pt x="11369" y="104493"/>
                </a:lnTo>
                <a:close/>
                <a:moveTo>
                  <a:pt x="22980" y="104493"/>
                </a:moveTo>
                <a:lnTo>
                  <a:pt x="17661" y="113672"/>
                </a:lnTo>
                <a:lnTo>
                  <a:pt x="17661" y="107563"/>
                </a:lnTo>
                <a:lnTo>
                  <a:pt x="22980" y="104493"/>
                </a:lnTo>
                <a:close/>
                <a:moveTo>
                  <a:pt x="34622" y="104493"/>
                </a:moveTo>
                <a:lnTo>
                  <a:pt x="29302" y="113672"/>
                </a:lnTo>
                <a:lnTo>
                  <a:pt x="29302" y="107563"/>
                </a:lnTo>
                <a:lnTo>
                  <a:pt x="34622" y="104493"/>
                </a:lnTo>
                <a:close/>
                <a:moveTo>
                  <a:pt x="46202" y="104493"/>
                </a:moveTo>
                <a:lnTo>
                  <a:pt x="40883" y="113672"/>
                </a:lnTo>
                <a:lnTo>
                  <a:pt x="40883" y="107563"/>
                </a:lnTo>
                <a:lnTo>
                  <a:pt x="46202" y="104493"/>
                </a:lnTo>
                <a:close/>
                <a:moveTo>
                  <a:pt x="57844" y="104493"/>
                </a:moveTo>
                <a:lnTo>
                  <a:pt x="52525" y="113672"/>
                </a:lnTo>
                <a:lnTo>
                  <a:pt x="52525" y="107563"/>
                </a:lnTo>
                <a:lnTo>
                  <a:pt x="57844" y="104493"/>
                </a:lnTo>
                <a:close/>
                <a:moveTo>
                  <a:pt x="69455" y="104493"/>
                </a:moveTo>
                <a:lnTo>
                  <a:pt x="64136" y="113672"/>
                </a:lnTo>
                <a:lnTo>
                  <a:pt x="64136" y="107563"/>
                </a:lnTo>
                <a:lnTo>
                  <a:pt x="69455" y="104493"/>
                </a:lnTo>
                <a:close/>
                <a:moveTo>
                  <a:pt x="81097" y="104493"/>
                </a:moveTo>
                <a:lnTo>
                  <a:pt x="75777" y="113672"/>
                </a:lnTo>
                <a:lnTo>
                  <a:pt x="75777" y="107563"/>
                </a:lnTo>
                <a:lnTo>
                  <a:pt x="81097" y="104493"/>
                </a:lnTo>
                <a:close/>
                <a:moveTo>
                  <a:pt x="92708" y="104493"/>
                </a:moveTo>
                <a:lnTo>
                  <a:pt x="87389" y="113672"/>
                </a:lnTo>
                <a:lnTo>
                  <a:pt x="87389" y="107563"/>
                </a:lnTo>
                <a:lnTo>
                  <a:pt x="92708" y="104493"/>
                </a:lnTo>
                <a:close/>
                <a:moveTo>
                  <a:pt x="104349" y="104493"/>
                </a:moveTo>
                <a:lnTo>
                  <a:pt x="99030" y="113672"/>
                </a:lnTo>
                <a:lnTo>
                  <a:pt x="99030" y="107563"/>
                </a:lnTo>
                <a:lnTo>
                  <a:pt x="104349" y="104493"/>
                </a:lnTo>
                <a:close/>
                <a:moveTo>
                  <a:pt x="174047" y="104493"/>
                </a:moveTo>
                <a:lnTo>
                  <a:pt x="168727" y="113672"/>
                </a:lnTo>
                <a:lnTo>
                  <a:pt x="168727" y="107563"/>
                </a:lnTo>
                <a:lnTo>
                  <a:pt x="174047" y="104493"/>
                </a:lnTo>
                <a:close/>
                <a:moveTo>
                  <a:pt x="185658" y="104493"/>
                </a:moveTo>
                <a:lnTo>
                  <a:pt x="180339" y="113672"/>
                </a:lnTo>
                <a:lnTo>
                  <a:pt x="180339" y="107563"/>
                </a:lnTo>
                <a:lnTo>
                  <a:pt x="185658" y="104493"/>
                </a:lnTo>
                <a:close/>
                <a:moveTo>
                  <a:pt x="197269" y="104493"/>
                </a:moveTo>
                <a:lnTo>
                  <a:pt x="191950" y="113672"/>
                </a:lnTo>
                <a:lnTo>
                  <a:pt x="191950" y="107563"/>
                </a:lnTo>
                <a:lnTo>
                  <a:pt x="197269" y="104493"/>
                </a:lnTo>
                <a:close/>
                <a:moveTo>
                  <a:pt x="208911" y="104493"/>
                </a:moveTo>
                <a:lnTo>
                  <a:pt x="203591" y="113672"/>
                </a:lnTo>
                <a:lnTo>
                  <a:pt x="203591" y="107563"/>
                </a:lnTo>
                <a:lnTo>
                  <a:pt x="208911" y="104493"/>
                </a:lnTo>
                <a:close/>
                <a:moveTo>
                  <a:pt x="220522" y="104493"/>
                </a:moveTo>
                <a:lnTo>
                  <a:pt x="215202" y="113672"/>
                </a:lnTo>
                <a:lnTo>
                  <a:pt x="215202" y="107563"/>
                </a:lnTo>
                <a:lnTo>
                  <a:pt x="220522" y="104493"/>
                </a:lnTo>
                <a:close/>
                <a:moveTo>
                  <a:pt x="232163" y="104493"/>
                </a:moveTo>
                <a:lnTo>
                  <a:pt x="226844" y="113672"/>
                </a:lnTo>
                <a:lnTo>
                  <a:pt x="226844" y="107563"/>
                </a:lnTo>
                <a:lnTo>
                  <a:pt x="232163" y="104493"/>
                </a:lnTo>
                <a:close/>
                <a:moveTo>
                  <a:pt x="243774" y="104493"/>
                </a:moveTo>
                <a:lnTo>
                  <a:pt x="238455" y="113672"/>
                </a:lnTo>
                <a:lnTo>
                  <a:pt x="238455" y="107563"/>
                </a:lnTo>
                <a:lnTo>
                  <a:pt x="243774" y="104493"/>
                </a:lnTo>
                <a:close/>
                <a:moveTo>
                  <a:pt x="255355" y="104493"/>
                </a:moveTo>
                <a:lnTo>
                  <a:pt x="250036" y="113672"/>
                </a:lnTo>
                <a:lnTo>
                  <a:pt x="250036" y="107563"/>
                </a:lnTo>
                <a:lnTo>
                  <a:pt x="255355" y="104493"/>
                </a:lnTo>
                <a:close/>
                <a:moveTo>
                  <a:pt x="266997" y="104493"/>
                </a:moveTo>
                <a:lnTo>
                  <a:pt x="261678" y="113672"/>
                </a:lnTo>
                <a:lnTo>
                  <a:pt x="261678" y="107563"/>
                </a:lnTo>
                <a:lnTo>
                  <a:pt x="266997" y="104493"/>
                </a:lnTo>
                <a:close/>
                <a:moveTo>
                  <a:pt x="278608" y="104493"/>
                </a:moveTo>
                <a:lnTo>
                  <a:pt x="273289" y="113672"/>
                </a:lnTo>
                <a:lnTo>
                  <a:pt x="273289" y="107563"/>
                </a:lnTo>
                <a:lnTo>
                  <a:pt x="278608" y="104493"/>
                </a:lnTo>
                <a:close/>
                <a:moveTo>
                  <a:pt x="457" y="104523"/>
                </a:moveTo>
                <a:lnTo>
                  <a:pt x="5776" y="107563"/>
                </a:lnTo>
                <a:lnTo>
                  <a:pt x="5776" y="113703"/>
                </a:lnTo>
                <a:lnTo>
                  <a:pt x="457" y="104523"/>
                </a:lnTo>
                <a:close/>
                <a:moveTo>
                  <a:pt x="12098" y="104523"/>
                </a:moveTo>
                <a:lnTo>
                  <a:pt x="17418" y="107563"/>
                </a:lnTo>
                <a:lnTo>
                  <a:pt x="17418" y="113703"/>
                </a:lnTo>
                <a:lnTo>
                  <a:pt x="12098" y="104523"/>
                </a:lnTo>
                <a:close/>
                <a:moveTo>
                  <a:pt x="23710" y="104523"/>
                </a:moveTo>
                <a:lnTo>
                  <a:pt x="29029" y="107563"/>
                </a:lnTo>
                <a:lnTo>
                  <a:pt x="29029" y="113703"/>
                </a:lnTo>
                <a:lnTo>
                  <a:pt x="23710" y="104523"/>
                </a:lnTo>
                <a:close/>
                <a:moveTo>
                  <a:pt x="35290" y="104523"/>
                </a:moveTo>
                <a:lnTo>
                  <a:pt x="40610" y="107563"/>
                </a:lnTo>
                <a:lnTo>
                  <a:pt x="40610" y="113703"/>
                </a:lnTo>
                <a:lnTo>
                  <a:pt x="35290" y="104523"/>
                </a:lnTo>
                <a:close/>
                <a:moveTo>
                  <a:pt x="46932" y="104523"/>
                </a:moveTo>
                <a:lnTo>
                  <a:pt x="52251" y="107563"/>
                </a:lnTo>
                <a:lnTo>
                  <a:pt x="52251" y="113703"/>
                </a:lnTo>
                <a:lnTo>
                  <a:pt x="46932" y="104523"/>
                </a:lnTo>
                <a:close/>
                <a:moveTo>
                  <a:pt x="58543" y="104523"/>
                </a:moveTo>
                <a:lnTo>
                  <a:pt x="63862" y="107563"/>
                </a:lnTo>
                <a:lnTo>
                  <a:pt x="63862" y="113703"/>
                </a:lnTo>
                <a:lnTo>
                  <a:pt x="58543" y="104523"/>
                </a:lnTo>
                <a:close/>
                <a:moveTo>
                  <a:pt x="70185" y="104523"/>
                </a:moveTo>
                <a:lnTo>
                  <a:pt x="75504" y="107563"/>
                </a:lnTo>
                <a:lnTo>
                  <a:pt x="75504" y="113703"/>
                </a:lnTo>
                <a:lnTo>
                  <a:pt x="70185" y="104523"/>
                </a:lnTo>
                <a:close/>
                <a:moveTo>
                  <a:pt x="81796" y="104523"/>
                </a:moveTo>
                <a:lnTo>
                  <a:pt x="87115" y="107563"/>
                </a:lnTo>
                <a:lnTo>
                  <a:pt x="87115" y="113703"/>
                </a:lnTo>
                <a:lnTo>
                  <a:pt x="81796" y="104523"/>
                </a:lnTo>
                <a:close/>
                <a:moveTo>
                  <a:pt x="93437" y="104523"/>
                </a:moveTo>
                <a:lnTo>
                  <a:pt x="98757" y="107563"/>
                </a:lnTo>
                <a:lnTo>
                  <a:pt x="98757" y="113703"/>
                </a:lnTo>
                <a:lnTo>
                  <a:pt x="93437" y="104523"/>
                </a:lnTo>
                <a:close/>
                <a:moveTo>
                  <a:pt x="105018" y="104523"/>
                </a:moveTo>
                <a:lnTo>
                  <a:pt x="110337" y="107563"/>
                </a:lnTo>
                <a:lnTo>
                  <a:pt x="110337" y="113703"/>
                </a:lnTo>
                <a:lnTo>
                  <a:pt x="105018" y="104523"/>
                </a:lnTo>
                <a:close/>
                <a:moveTo>
                  <a:pt x="115930" y="104493"/>
                </a:moveTo>
                <a:lnTo>
                  <a:pt x="110611" y="113703"/>
                </a:lnTo>
                <a:lnTo>
                  <a:pt x="110611" y="107563"/>
                </a:lnTo>
                <a:lnTo>
                  <a:pt x="115930" y="104493"/>
                </a:lnTo>
                <a:close/>
                <a:moveTo>
                  <a:pt x="116660" y="104523"/>
                </a:moveTo>
                <a:lnTo>
                  <a:pt x="121979" y="107593"/>
                </a:lnTo>
                <a:lnTo>
                  <a:pt x="121979" y="113703"/>
                </a:lnTo>
                <a:lnTo>
                  <a:pt x="116660" y="104523"/>
                </a:lnTo>
                <a:close/>
                <a:moveTo>
                  <a:pt x="127541" y="104493"/>
                </a:moveTo>
                <a:lnTo>
                  <a:pt x="122222" y="113703"/>
                </a:lnTo>
                <a:lnTo>
                  <a:pt x="122222" y="107563"/>
                </a:lnTo>
                <a:lnTo>
                  <a:pt x="127541" y="104493"/>
                </a:lnTo>
                <a:close/>
                <a:moveTo>
                  <a:pt x="128271" y="104523"/>
                </a:moveTo>
                <a:lnTo>
                  <a:pt x="133590" y="107593"/>
                </a:lnTo>
                <a:lnTo>
                  <a:pt x="133590" y="113703"/>
                </a:lnTo>
                <a:lnTo>
                  <a:pt x="128271" y="104523"/>
                </a:lnTo>
                <a:close/>
                <a:moveTo>
                  <a:pt x="139183" y="104493"/>
                </a:moveTo>
                <a:lnTo>
                  <a:pt x="133864" y="113703"/>
                </a:lnTo>
                <a:lnTo>
                  <a:pt x="133864" y="107563"/>
                </a:lnTo>
                <a:lnTo>
                  <a:pt x="139183" y="104493"/>
                </a:lnTo>
                <a:close/>
                <a:moveTo>
                  <a:pt x="139912" y="104523"/>
                </a:moveTo>
                <a:lnTo>
                  <a:pt x="145232" y="107593"/>
                </a:lnTo>
                <a:lnTo>
                  <a:pt x="145232" y="113703"/>
                </a:lnTo>
                <a:lnTo>
                  <a:pt x="139912" y="104523"/>
                </a:lnTo>
                <a:close/>
                <a:moveTo>
                  <a:pt x="150794" y="104493"/>
                </a:moveTo>
                <a:lnTo>
                  <a:pt x="145475" y="113703"/>
                </a:lnTo>
                <a:lnTo>
                  <a:pt x="145475" y="107563"/>
                </a:lnTo>
                <a:lnTo>
                  <a:pt x="150794" y="104493"/>
                </a:lnTo>
                <a:close/>
                <a:moveTo>
                  <a:pt x="151523" y="104523"/>
                </a:moveTo>
                <a:lnTo>
                  <a:pt x="156843" y="107593"/>
                </a:lnTo>
                <a:lnTo>
                  <a:pt x="156843" y="113703"/>
                </a:lnTo>
                <a:lnTo>
                  <a:pt x="151523" y="104523"/>
                </a:lnTo>
                <a:close/>
                <a:moveTo>
                  <a:pt x="162436" y="104493"/>
                </a:moveTo>
                <a:lnTo>
                  <a:pt x="157116" y="113703"/>
                </a:lnTo>
                <a:lnTo>
                  <a:pt x="157116" y="107563"/>
                </a:lnTo>
                <a:lnTo>
                  <a:pt x="162436" y="104493"/>
                </a:lnTo>
                <a:close/>
                <a:moveTo>
                  <a:pt x="163165" y="104523"/>
                </a:moveTo>
                <a:lnTo>
                  <a:pt x="168484" y="107593"/>
                </a:lnTo>
                <a:lnTo>
                  <a:pt x="168484" y="113703"/>
                </a:lnTo>
                <a:lnTo>
                  <a:pt x="163165" y="104523"/>
                </a:lnTo>
                <a:close/>
                <a:moveTo>
                  <a:pt x="174746" y="104523"/>
                </a:moveTo>
                <a:lnTo>
                  <a:pt x="180065" y="107593"/>
                </a:lnTo>
                <a:lnTo>
                  <a:pt x="180065" y="113733"/>
                </a:lnTo>
                <a:lnTo>
                  <a:pt x="174746" y="104523"/>
                </a:lnTo>
                <a:close/>
                <a:moveTo>
                  <a:pt x="186357" y="104523"/>
                </a:moveTo>
                <a:lnTo>
                  <a:pt x="191676" y="107593"/>
                </a:lnTo>
                <a:lnTo>
                  <a:pt x="191676" y="113733"/>
                </a:lnTo>
                <a:lnTo>
                  <a:pt x="186357" y="104523"/>
                </a:lnTo>
                <a:close/>
                <a:moveTo>
                  <a:pt x="197999" y="104523"/>
                </a:moveTo>
                <a:lnTo>
                  <a:pt x="203318" y="107593"/>
                </a:lnTo>
                <a:lnTo>
                  <a:pt x="203318" y="113733"/>
                </a:lnTo>
                <a:lnTo>
                  <a:pt x="197999" y="104523"/>
                </a:lnTo>
                <a:close/>
                <a:moveTo>
                  <a:pt x="209610" y="104523"/>
                </a:moveTo>
                <a:lnTo>
                  <a:pt x="214929" y="107593"/>
                </a:lnTo>
                <a:lnTo>
                  <a:pt x="214929" y="113733"/>
                </a:lnTo>
                <a:lnTo>
                  <a:pt x="209610" y="104523"/>
                </a:lnTo>
                <a:close/>
                <a:moveTo>
                  <a:pt x="221251" y="104523"/>
                </a:moveTo>
                <a:lnTo>
                  <a:pt x="226570" y="107593"/>
                </a:lnTo>
                <a:lnTo>
                  <a:pt x="226570" y="113733"/>
                </a:lnTo>
                <a:lnTo>
                  <a:pt x="221251" y="104523"/>
                </a:lnTo>
                <a:close/>
                <a:moveTo>
                  <a:pt x="232862" y="104523"/>
                </a:moveTo>
                <a:lnTo>
                  <a:pt x="238182" y="107593"/>
                </a:lnTo>
                <a:lnTo>
                  <a:pt x="238182" y="113733"/>
                </a:lnTo>
                <a:lnTo>
                  <a:pt x="232862" y="104523"/>
                </a:lnTo>
                <a:close/>
                <a:moveTo>
                  <a:pt x="244474" y="104523"/>
                </a:moveTo>
                <a:lnTo>
                  <a:pt x="249793" y="107593"/>
                </a:lnTo>
                <a:lnTo>
                  <a:pt x="249793" y="113733"/>
                </a:lnTo>
                <a:lnTo>
                  <a:pt x="244474" y="104523"/>
                </a:lnTo>
                <a:close/>
                <a:moveTo>
                  <a:pt x="256085" y="104523"/>
                </a:moveTo>
                <a:lnTo>
                  <a:pt x="261404" y="107593"/>
                </a:lnTo>
                <a:lnTo>
                  <a:pt x="261404" y="113733"/>
                </a:lnTo>
                <a:lnTo>
                  <a:pt x="256085" y="104523"/>
                </a:lnTo>
                <a:close/>
                <a:moveTo>
                  <a:pt x="267726" y="104523"/>
                </a:moveTo>
                <a:lnTo>
                  <a:pt x="273046" y="107593"/>
                </a:lnTo>
                <a:lnTo>
                  <a:pt x="273046" y="113733"/>
                </a:lnTo>
                <a:lnTo>
                  <a:pt x="267726" y="104523"/>
                </a:lnTo>
                <a:close/>
                <a:moveTo>
                  <a:pt x="11855" y="104645"/>
                </a:moveTo>
                <a:lnTo>
                  <a:pt x="17174" y="113824"/>
                </a:lnTo>
                <a:lnTo>
                  <a:pt x="17174" y="113824"/>
                </a:lnTo>
                <a:lnTo>
                  <a:pt x="11855" y="110754"/>
                </a:lnTo>
                <a:lnTo>
                  <a:pt x="11855" y="104645"/>
                </a:lnTo>
                <a:close/>
                <a:moveTo>
                  <a:pt x="244" y="104645"/>
                </a:moveTo>
                <a:lnTo>
                  <a:pt x="5563" y="113824"/>
                </a:lnTo>
                <a:lnTo>
                  <a:pt x="214" y="110754"/>
                </a:lnTo>
                <a:lnTo>
                  <a:pt x="214" y="104645"/>
                </a:lnTo>
                <a:close/>
                <a:moveTo>
                  <a:pt x="116416" y="104645"/>
                </a:moveTo>
                <a:lnTo>
                  <a:pt x="121736" y="113824"/>
                </a:lnTo>
                <a:lnTo>
                  <a:pt x="116416" y="110785"/>
                </a:lnTo>
                <a:lnTo>
                  <a:pt x="116416" y="104645"/>
                </a:lnTo>
                <a:close/>
                <a:moveTo>
                  <a:pt x="128058" y="104645"/>
                </a:moveTo>
                <a:lnTo>
                  <a:pt x="133377" y="113824"/>
                </a:lnTo>
                <a:lnTo>
                  <a:pt x="128058" y="110785"/>
                </a:lnTo>
                <a:lnTo>
                  <a:pt x="128058" y="104645"/>
                </a:lnTo>
                <a:close/>
                <a:moveTo>
                  <a:pt x="139669" y="104645"/>
                </a:moveTo>
                <a:lnTo>
                  <a:pt x="144988" y="113824"/>
                </a:lnTo>
                <a:lnTo>
                  <a:pt x="139669" y="110785"/>
                </a:lnTo>
                <a:lnTo>
                  <a:pt x="139669" y="104645"/>
                </a:lnTo>
                <a:close/>
                <a:moveTo>
                  <a:pt x="151311" y="104645"/>
                </a:moveTo>
                <a:lnTo>
                  <a:pt x="156630" y="113824"/>
                </a:lnTo>
                <a:lnTo>
                  <a:pt x="151311" y="110785"/>
                </a:lnTo>
                <a:lnTo>
                  <a:pt x="151311" y="104645"/>
                </a:lnTo>
                <a:close/>
                <a:moveTo>
                  <a:pt x="162922" y="104645"/>
                </a:moveTo>
                <a:lnTo>
                  <a:pt x="168241" y="113824"/>
                </a:lnTo>
                <a:lnTo>
                  <a:pt x="162922" y="110785"/>
                </a:lnTo>
                <a:lnTo>
                  <a:pt x="162922" y="104645"/>
                </a:lnTo>
                <a:close/>
                <a:moveTo>
                  <a:pt x="174503" y="104645"/>
                </a:moveTo>
                <a:lnTo>
                  <a:pt x="179822" y="113824"/>
                </a:lnTo>
                <a:lnTo>
                  <a:pt x="174503" y="110785"/>
                </a:lnTo>
                <a:lnTo>
                  <a:pt x="174503" y="104645"/>
                </a:lnTo>
                <a:close/>
                <a:moveTo>
                  <a:pt x="186144" y="104645"/>
                </a:moveTo>
                <a:lnTo>
                  <a:pt x="191463" y="113824"/>
                </a:lnTo>
                <a:lnTo>
                  <a:pt x="186144" y="110785"/>
                </a:lnTo>
                <a:lnTo>
                  <a:pt x="186144" y="104645"/>
                </a:lnTo>
                <a:close/>
                <a:moveTo>
                  <a:pt x="197755" y="104645"/>
                </a:moveTo>
                <a:lnTo>
                  <a:pt x="203075" y="113824"/>
                </a:lnTo>
                <a:lnTo>
                  <a:pt x="197755" y="110785"/>
                </a:lnTo>
                <a:lnTo>
                  <a:pt x="197755" y="104645"/>
                </a:lnTo>
                <a:close/>
                <a:moveTo>
                  <a:pt x="209397" y="104645"/>
                </a:moveTo>
                <a:lnTo>
                  <a:pt x="214716" y="113824"/>
                </a:lnTo>
                <a:lnTo>
                  <a:pt x="209397" y="110785"/>
                </a:lnTo>
                <a:lnTo>
                  <a:pt x="209397" y="104645"/>
                </a:lnTo>
                <a:close/>
                <a:moveTo>
                  <a:pt x="221008" y="104645"/>
                </a:moveTo>
                <a:lnTo>
                  <a:pt x="226327" y="113824"/>
                </a:lnTo>
                <a:lnTo>
                  <a:pt x="221008" y="110785"/>
                </a:lnTo>
                <a:lnTo>
                  <a:pt x="221008" y="104645"/>
                </a:lnTo>
                <a:close/>
                <a:moveTo>
                  <a:pt x="232650" y="104645"/>
                </a:moveTo>
                <a:lnTo>
                  <a:pt x="237969" y="113824"/>
                </a:lnTo>
                <a:lnTo>
                  <a:pt x="232650" y="110785"/>
                </a:lnTo>
                <a:lnTo>
                  <a:pt x="232650" y="104645"/>
                </a:lnTo>
                <a:close/>
                <a:moveTo>
                  <a:pt x="244230" y="104645"/>
                </a:moveTo>
                <a:lnTo>
                  <a:pt x="249550" y="113824"/>
                </a:lnTo>
                <a:lnTo>
                  <a:pt x="244230" y="110785"/>
                </a:lnTo>
                <a:lnTo>
                  <a:pt x="244230" y="104645"/>
                </a:lnTo>
                <a:close/>
                <a:moveTo>
                  <a:pt x="255872" y="104645"/>
                </a:moveTo>
                <a:lnTo>
                  <a:pt x="261191" y="113824"/>
                </a:lnTo>
                <a:lnTo>
                  <a:pt x="255872" y="110785"/>
                </a:lnTo>
                <a:lnTo>
                  <a:pt x="255872" y="104645"/>
                </a:lnTo>
                <a:close/>
                <a:moveTo>
                  <a:pt x="267483" y="104645"/>
                </a:moveTo>
                <a:lnTo>
                  <a:pt x="272802" y="113824"/>
                </a:lnTo>
                <a:lnTo>
                  <a:pt x="267483" y="110785"/>
                </a:lnTo>
                <a:lnTo>
                  <a:pt x="267483" y="104645"/>
                </a:lnTo>
                <a:close/>
                <a:moveTo>
                  <a:pt x="93194" y="104645"/>
                </a:moveTo>
                <a:lnTo>
                  <a:pt x="98513" y="113855"/>
                </a:lnTo>
                <a:lnTo>
                  <a:pt x="98513" y="113855"/>
                </a:lnTo>
                <a:lnTo>
                  <a:pt x="93194" y="110785"/>
                </a:lnTo>
                <a:lnTo>
                  <a:pt x="93194" y="104645"/>
                </a:lnTo>
                <a:close/>
                <a:moveTo>
                  <a:pt x="11582" y="104645"/>
                </a:moveTo>
                <a:lnTo>
                  <a:pt x="11582" y="110785"/>
                </a:lnTo>
                <a:lnTo>
                  <a:pt x="6262" y="113855"/>
                </a:lnTo>
                <a:lnTo>
                  <a:pt x="11582" y="104645"/>
                </a:lnTo>
                <a:close/>
                <a:moveTo>
                  <a:pt x="23223" y="104645"/>
                </a:moveTo>
                <a:lnTo>
                  <a:pt x="23223" y="110785"/>
                </a:lnTo>
                <a:lnTo>
                  <a:pt x="17904" y="113855"/>
                </a:lnTo>
                <a:lnTo>
                  <a:pt x="23223" y="104645"/>
                </a:lnTo>
                <a:close/>
                <a:moveTo>
                  <a:pt x="23497" y="104645"/>
                </a:moveTo>
                <a:lnTo>
                  <a:pt x="28816" y="113855"/>
                </a:lnTo>
                <a:lnTo>
                  <a:pt x="23497" y="110785"/>
                </a:lnTo>
                <a:lnTo>
                  <a:pt x="23497" y="104645"/>
                </a:lnTo>
                <a:close/>
                <a:moveTo>
                  <a:pt x="34834" y="104645"/>
                </a:moveTo>
                <a:lnTo>
                  <a:pt x="34834" y="110785"/>
                </a:lnTo>
                <a:lnTo>
                  <a:pt x="29515" y="113855"/>
                </a:lnTo>
                <a:lnTo>
                  <a:pt x="34834" y="104645"/>
                </a:lnTo>
                <a:close/>
                <a:moveTo>
                  <a:pt x="35078" y="104645"/>
                </a:moveTo>
                <a:lnTo>
                  <a:pt x="40397" y="113855"/>
                </a:lnTo>
                <a:lnTo>
                  <a:pt x="35078" y="110785"/>
                </a:lnTo>
                <a:lnTo>
                  <a:pt x="35078" y="104645"/>
                </a:lnTo>
                <a:close/>
                <a:moveTo>
                  <a:pt x="46446" y="104645"/>
                </a:moveTo>
                <a:lnTo>
                  <a:pt x="46446" y="110785"/>
                </a:lnTo>
                <a:lnTo>
                  <a:pt x="41126" y="113855"/>
                </a:lnTo>
                <a:lnTo>
                  <a:pt x="46446" y="104645"/>
                </a:lnTo>
                <a:close/>
                <a:moveTo>
                  <a:pt x="46689" y="104645"/>
                </a:moveTo>
                <a:lnTo>
                  <a:pt x="52008" y="113855"/>
                </a:lnTo>
                <a:lnTo>
                  <a:pt x="46689" y="110785"/>
                </a:lnTo>
                <a:lnTo>
                  <a:pt x="46689" y="104645"/>
                </a:lnTo>
                <a:close/>
                <a:moveTo>
                  <a:pt x="58057" y="104645"/>
                </a:moveTo>
                <a:lnTo>
                  <a:pt x="58057" y="110785"/>
                </a:lnTo>
                <a:lnTo>
                  <a:pt x="52737" y="113855"/>
                </a:lnTo>
                <a:lnTo>
                  <a:pt x="58057" y="104645"/>
                </a:lnTo>
                <a:close/>
                <a:moveTo>
                  <a:pt x="58330" y="104645"/>
                </a:moveTo>
                <a:lnTo>
                  <a:pt x="63650" y="113855"/>
                </a:lnTo>
                <a:lnTo>
                  <a:pt x="58330" y="110785"/>
                </a:lnTo>
                <a:lnTo>
                  <a:pt x="58330" y="104645"/>
                </a:lnTo>
                <a:close/>
                <a:moveTo>
                  <a:pt x="69698" y="104645"/>
                </a:moveTo>
                <a:lnTo>
                  <a:pt x="69698" y="110785"/>
                </a:lnTo>
                <a:lnTo>
                  <a:pt x="64379" y="113855"/>
                </a:lnTo>
                <a:lnTo>
                  <a:pt x="69698" y="104645"/>
                </a:lnTo>
                <a:close/>
                <a:moveTo>
                  <a:pt x="69941" y="104645"/>
                </a:moveTo>
                <a:lnTo>
                  <a:pt x="75261" y="113855"/>
                </a:lnTo>
                <a:lnTo>
                  <a:pt x="69941" y="110785"/>
                </a:lnTo>
                <a:lnTo>
                  <a:pt x="69941" y="104645"/>
                </a:lnTo>
                <a:close/>
                <a:moveTo>
                  <a:pt x="81309" y="104645"/>
                </a:moveTo>
                <a:lnTo>
                  <a:pt x="81309" y="110785"/>
                </a:lnTo>
                <a:lnTo>
                  <a:pt x="75990" y="113855"/>
                </a:lnTo>
                <a:lnTo>
                  <a:pt x="81309" y="104645"/>
                </a:lnTo>
                <a:close/>
                <a:moveTo>
                  <a:pt x="81583" y="104645"/>
                </a:moveTo>
                <a:lnTo>
                  <a:pt x="86902" y="113855"/>
                </a:lnTo>
                <a:lnTo>
                  <a:pt x="81583" y="110785"/>
                </a:lnTo>
                <a:lnTo>
                  <a:pt x="81583" y="104645"/>
                </a:lnTo>
                <a:close/>
                <a:moveTo>
                  <a:pt x="92951" y="104645"/>
                </a:moveTo>
                <a:lnTo>
                  <a:pt x="92951" y="110785"/>
                </a:lnTo>
                <a:lnTo>
                  <a:pt x="87632" y="113855"/>
                </a:lnTo>
                <a:lnTo>
                  <a:pt x="92951" y="104645"/>
                </a:lnTo>
                <a:close/>
                <a:moveTo>
                  <a:pt x="104562" y="104645"/>
                </a:moveTo>
                <a:lnTo>
                  <a:pt x="104562" y="110785"/>
                </a:lnTo>
                <a:lnTo>
                  <a:pt x="99243" y="113855"/>
                </a:lnTo>
                <a:lnTo>
                  <a:pt x="104562" y="104645"/>
                </a:lnTo>
                <a:close/>
                <a:moveTo>
                  <a:pt x="104775" y="104645"/>
                </a:moveTo>
                <a:lnTo>
                  <a:pt x="110094" y="113855"/>
                </a:lnTo>
                <a:lnTo>
                  <a:pt x="104775" y="110785"/>
                </a:lnTo>
                <a:lnTo>
                  <a:pt x="104775" y="104645"/>
                </a:lnTo>
                <a:close/>
                <a:moveTo>
                  <a:pt x="116143" y="104675"/>
                </a:moveTo>
                <a:lnTo>
                  <a:pt x="116143" y="110785"/>
                </a:lnTo>
                <a:lnTo>
                  <a:pt x="110824" y="113855"/>
                </a:lnTo>
                <a:lnTo>
                  <a:pt x="116143" y="104675"/>
                </a:lnTo>
                <a:close/>
                <a:moveTo>
                  <a:pt x="127784" y="104675"/>
                </a:moveTo>
                <a:lnTo>
                  <a:pt x="127784" y="110785"/>
                </a:lnTo>
                <a:lnTo>
                  <a:pt x="122465" y="113855"/>
                </a:lnTo>
                <a:lnTo>
                  <a:pt x="127784" y="104675"/>
                </a:lnTo>
                <a:close/>
                <a:moveTo>
                  <a:pt x="139396" y="104675"/>
                </a:moveTo>
                <a:lnTo>
                  <a:pt x="139396" y="110785"/>
                </a:lnTo>
                <a:lnTo>
                  <a:pt x="134076" y="113855"/>
                </a:lnTo>
                <a:lnTo>
                  <a:pt x="139396" y="104675"/>
                </a:lnTo>
                <a:close/>
                <a:moveTo>
                  <a:pt x="151037" y="104675"/>
                </a:moveTo>
                <a:lnTo>
                  <a:pt x="151037" y="110785"/>
                </a:lnTo>
                <a:lnTo>
                  <a:pt x="145718" y="113855"/>
                </a:lnTo>
                <a:lnTo>
                  <a:pt x="151037" y="104675"/>
                </a:lnTo>
                <a:close/>
                <a:moveTo>
                  <a:pt x="162648" y="104675"/>
                </a:moveTo>
                <a:lnTo>
                  <a:pt x="162648" y="110785"/>
                </a:lnTo>
                <a:lnTo>
                  <a:pt x="157329" y="113855"/>
                </a:lnTo>
                <a:lnTo>
                  <a:pt x="162648" y="104675"/>
                </a:lnTo>
                <a:close/>
                <a:moveTo>
                  <a:pt x="174290" y="104675"/>
                </a:moveTo>
                <a:lnTo>
                  <a:pt x="174290" y="110785"/>
                </a:lnTo>
                <a:lnTo>
                  <a:pt x="168971" y="113855"/>
                </a:lnTo>
                <a:lnTo>
                  <a:pt x="174290" y="104675"/>
                </a:lnTo>
                <a:close/>
                <a:moveTo>
                  <a:pt x="185871" y="104675"/>
                </a:moveTo>
                <a:lnTo>
                  <a:pt x="185871" y="110785"/>
                </a:lnTo>
                <a:lnTo>
                  <a:pt x="180551" y="113855"/>
                </a:lnTo>
                <a:lnTo>
                  <a:pt x="185871" y="104675"/>
                </a:lnTo>
                <a:close/>
                <a:moveTo>
                  <a:pt x="197512" y="104675"/>
                </a:moveTo>
                <a:lnTo>
                  <a:pt x="197512" y="110785"/>
                </a:lnTo>
                <a:lnTo>
                  <a:pt x="192193" y="113855"/>
                </a:lnTo>
                <a:lnTo>
                  <a:pt x="197512" y="104675"/>
                </a:lnTo>
                <a:close/>
                <a:moveTo>
                  <a:pt x="209123" y="104675"/>
                </a:moveTo>
                <a:lnTo>
                  <a:pt x="209123" y="110785"/>
                </a:lnTo>
                <a:lnTo>
                  <a:pt x="203804" y="113855"/>
                </a:lnTo>
                <a:lnTo>
                  <a:pt x="209123" y="104675"/>
                </a:lnTo>
                <a:close/>
                <a:moveTo>
                  <a:pt x="220765" y="104675"/>
                </a:moveTo>
                <a:lnTo>
                  <a:pt x="220765" y="110785"/>
                </a:lnTo>
                <a:lnTo>
                  <a:pt x="215446" y="113855"/>
                </a:lnTo>
                <a:lnTo>
                  <a:pt x="220765" y="104675"/>
                </a:lnTo>
                <a:close/>
                <a:moveTo>
                  <a:pt x="232376" y="104675"/>
                </a:moveTo>
                <a:lnTo>
                  <a:pt x="232376" y="110785"/>
                </a:lnTo>
                <a:lnTo>
                  <a:pt x="227057" y="113855"/>
                </a:lnTo>
                <a:lnTo>
                  <a:pt x="232376" y="104675"/>
                </a:lnTo>
                <a:close/>
                <a:moveTo>
                  <a:pt x="243957" y="104675"/>
                </a:moveTo>
                <a:lnTo>
                  <a:pt x="243957" y="110785"/>
                </a:lnTo>
                <a:lnTo>
                  <a:pt x="238638" y="113855"/>
                </a:lnTo>
                <a:lnTo>
                  <a:pt x="243957" y="104675"/>
                </a:lnTo>
                <a:close/>
                <a:moveTo>
                  <a:pt x="255598" y="104675"/>
                </a:moveTo>
                <a:lnTo>
                  <a:pt x="255598" y="110785"/>
                </a:lnTo>
                <a:lnTo>
                  <a:pt x="250279" y="113855"/>
                </a:lnTo>
                <a:lnTo>
                  <a:pt x="255598" y="104675"/>
                </a:lnTo>
                <a:close/>
                <a:moveTo>
                  <a:pt x="267210" y="104675"/>
                </a:moveTo>
                <a:lnTo>
                  <a:pt x="267210" y="110785"/>
                </a:lnTo>
                <a:lnTo>
                  <a:pt x="261890" y="113855"/>
                </a:lnTo>
                <a:lnTo>
                  <a:pt x="267210" y="104675"/>
                </a:lnTo>
                <a:close/>
                <a:moveTo>
                  <a:pt x="278851" y="104675"/>
                </a:moveTo>
                <a:lnTo>
                  <a:pt x="278851" y="110785"/>
                </a:lnTo>
                <a:lnTo>
                  <a:pt x="273532" y="113855"/>
                </a:lnTo>
                <a:lnTo>
                  <a:pt x="278851" y="104675"/>
                </a:lnTo>
                <a:close/>
                <a:moveTo>
                  <a:pt x="11703" y="111028"/>
                </a:moveTo>
                <a:lnTo>
                  <a:pt x="16901" y="114007"/>
                </a:lnTo>
                <a:lnTo>
                  <a:pt x="17023" y="114098"/>
                </a:lnTo>
                <a:lnTo>
                  <a:pt x="6384" y="114098"/>
                </a:lnTo>
                <a:lnTo>
                  <a:pt x="6506" y="114007"/>
                </a:lnTo>
                <a:lnTo>
                  <a:pt x="11703" y="111028"/>
                </a:lnTo>
                <a:close/>
                <a:moveTo>
                  <a:pt x="23345" y="111028"/>
                </a:moveTo>
                <a:lnTo>
                  <a:pt x="28542" y="114007"/>
                </a:lnTo>
                <a:lnTo>
                  <a:pt x="28664" y="114098"/>
                </a:lnTo>
                <a:lnTo>
                  <a:pt x="18026" y="114098"/>
                </a:lnTo>
                <a:lnTo>
                  <a:pt x="18117" y="114007"/>
                </a:lnTo>
                <a:lnTo>
                  <a:pt x="23345" y="111028"/>
                </a:lnTo>
                <a:close/>
                <a:moveTo>
                  <a:pt x="34956" y="111028"/>
                </a:moveTo>
                <a:lnTo>
                  <a:pt x="40154" y="114007"/>
                </a:lnTo>
                <a:lnTo>
                  <a:pt x="40275" y="114098"/>
                </a:lnTo>
                <a:lnTo>
                  <a:pt x="29637" y="114098"/>
                </a:lnTo>
                <a:lnTo>
                  <a:pt x="29758" y="114007"/>
                </a:lnTo>
                <a:lnTo>
                  <a:pt x="34956" y="111028"/>
                </a:lnTo>
                <a:close/>
                <a:moveTo>
                  <a:pt x="46598" y="111028"/>
                </a:moveTo>
                <a:lnTo>
                  <a:pt x="51795" y="114007"/>
                </a:lnTo>
                <a:lnTo>
                  <a:pt x="51917" y="114098"/>
                </a:lnTo>
                <a:lnTo>
                  <a:pt x="41278" y="114098"/>
                </a:lnTo>
                <a:lnTo>
                  <a:pt x="41369" y="114007"/>
                </a:lnTo>
                <a:lnTo>
                  <a:pt x="46598" y="111028"/>
                </a:lnTo>
                <a:close/>
                <a:moveTo>
                  <a:pt x="58178" y="111028"/>
                </a:moveTo>
                <a:lnTo>
                  <a:pt x="63376" y="114007"/>
                </a:lnTo>
                <a:lnTo>
                  <a:pt x="63498" y="114098"/>
                </a:lnTo>
                <a:lnTo>
                  <a:pt x="52859" y="114098"/>
                </a:lnTo>
                <a:lnTo>
                  <a:pt x="52981" y="114007"/>
                </a:lnTo>
                <a:lnTo>
                  <a:pt x="58178" y="111028"/>
                </a:lnTo>
                <a:close/>
                <a:moveTo>
                  <a:pt x="69820" y="111028"/>
                </a:moveTo>
                <a:lnTo>
                  <a:pt x="75048" y="114007"/>
                </a:lnTo>
                <a:lnTo>
                  <a:pt x="75139" y="114098"/>
                </a:lnTo>
                <a:lnTo>
                  <a:pt x="64501" y="114098"/>
                </a:lnTo>
                <a:lnTo>
                  <a:pt x="64622" y="114007"/>
                </a:lnTo>
                <a:lnTo>
                  <a:pt x="69820" y="111028"/>
                </a:lnTo>
                <a:close/>
                <a:moveTo>
                  <a:pt x="81431" y="111028"/>
                </a:moveTo>
                <a:lnTo>
                  <a:pt x="86629" y="114007"/>
                </a:lnTo>
                <a:lnTo>
                  <a:pt x="86750" y="114098"/>
                </a:lnTo>
                <a:lnTo>
                  <a:pt x="76112" y="114098"/>
                </a:lnTo>
                <a:lnTo>
                  <a:pt x="76233" y="114007"/>
                </a:lnTo>
                <a:lnTo>
                  <a:pt x="81431" y="111028"/>
                </a:lnTo>
                <a:close/>
                <a:moveTo>
                  <a:pt x="93042" y="111028"/>
                </a:moveTo>
                <a:lnTo>
                  <a:pt x="98270" y="114007"/>
                </a:lnTo>
                <a:lnTo>
                  <a:pt x="98361" y="114098"/>
                </a:lnTo>
                <a:lnTo>
                  <a:pt x="87723" y="114098"/>
                </a:lnTo>
                <a:lnTo>
                  <a:pt x="87844" y="114007"/>
                </a:lnTo>
                <a:lnTo>
                  <a:pt x="93042" y="111028"/>
                </a:lnTo>
                <a:close/>
                <a:moveTo>
                  <a:pt x="104684" y="111028"/>
                </a:moveTo>
                <a:lnTo>
                  <a:pt x="109881" y="114007"/>
                </a:lnTo>
                <a:lnTo>
                  <a:pt x="110003" y="114098"/>
                </a:lnTo>
                <a:lnTo>
                  <a:pt x="99364" y="114098"/>
                </a:lnTo>
                <a:lnTo>
                  <a:pt x="99456" y="114007"/>
                </a:lnTo>
                <a:lnTo>
                  <a:pt x="104684" y="111028"/>
                </a:lnTo>
                <a:close/>
                <a:moveTo>
                  <a:pt x="116295" y="111028"/>
                </a:moveTo>
                <a:lnTo>
                  <a:pt x="121493" y="114007"/>
                </a:lnTo>
                <a:lnTo>
                  <a:pt x="121614" y="114098"/>
                </a:lnTo>
                <a:lnTo>
                  <a:pt x="110976" y="114098"/>
                </a:lnTo>
                <a:lnTo>
                  <a:pt x="111097" y="114007"/>
                </a:lnTo>
                <a:lnTo>
                  <a:pt x="116295" y="111028"/>
                </a:lnTo>
                <a:close/>
                <a:moveTo>
                  <a:pt x="127936" y="111028"/>
                </a:moveTo>
                <a:lnTo>
                  <a:pt x="133134" y="114007"/>
                </a:lnTo>
                <a:lnTo>
                  <a:pt x="133256" y="114098"/>
                </a:lnTo>
                <a:lnTo>
                  <a:pt x="122617" y="114098"/>
                </a:lnTo>
                <a:lnTo>
                  <a:pt x="122739" y="114007"/>
                </a:lnTo>
                <a:lnTo>
                  <a:pt x="127936" y="111028"/>
                </a:lnTo>
                <a:close/>
                <a:moveTo>
                  <a:pt x="139548" y="111028"/>
                </a:moveTo>
                <a:lnTo>
                  <a:pt x="144776" y="114007"/>
                </a:lnTo>
                <a:lnTo>
                  <a:pt x="144867" y="114098"/>
                </a:lnTo>
                <a:lnTo>
                  <a:pt x="134228" y="114098"/>
                </a:lnTo>
                <a:lnTo>
                  <a:pt x="134350" y="114007"/>
                </a:lnTo>
                <a:lnTo>
                  <a:pt x="139548" y="111028"/>
                </a:lnTo>
                <a:close/>
                <a:moveTo>
                  <a:pt x="151159" y="111028"/>
                </a:moveTo>
                <a:lnTo>
                  <a:pt x="156356" y="114007"/>
                </a:lnTo>
                <a:lnTo>
                  <a:pt x="156478" y="114098"/>
                </a:lnTo>
                <a:lnTo>
                  <a:pt x="145840" y="114098"/>
                </a:lnTo>
                <a:lnTo>
                  <a:pt x="145931" y="114007"/>
                </a:lnTo>
                <a:lnTo>
                  <a:pt x="151159" y="111028"/>
                </a:lnTo>
                <a:close/>
                <a:moveTo>
                  <a:pt x="162770" y="111028"/>
                </a:moveTo>
                <a:lnTo>
                  <a:pt x="167968" y="114007"/>
                </a:lnTo>
                <a:lnTo>
                  <a:pt x="168089" y="114098"/>
                </a:lnTo>
                <a:lnTo>
                  <a:pt x="157451" y="114098"/>
                </a:lnTo>
                <a:lnTo>
                  <a:pt x="157572" y="114007"/>
                </a:lnTo>
                <a:lnTo>
                  <a:pt x="162770" y="111028"/>
                </a:lnTo>
                <a:close/>
                <a:moveTo>
                  <a:pt x="174411" y="111028"/>
                </a:moveTo>
                <a:lnTo>
                  <a:pt x="179609" y="114007"/>
                </a:lnTo>
                <a:lnTo>
                  <a:pt x="179731" y="114098"/>
                </a:lnTo>
                <a:lnTo>
                  <a:pt x="169092" y="114098"/>
                </a:lnTo>
                <a:lnTo>
                  <a:pt x="169183" y="114007"/>
                </a:lnTo>
                <a:lnTo>
                  <a:pt x="174411" y="111028"/>
                </a:lnTo>
                <a:close/>
                <a:moveTo>
                  <a:pt x="186023" y="111028"/>
                </a:moveTo>
                <a:lnTo>
                  <a:pt x="191220" y="114007"/>
                </a:lnTo>
                <a:lnTo>
                  <a:pt x="191342" y="114098"/>
                </a:lnTo>
                <a:lnTo>
                  <a:pt x="180703" y="114098"/>
                </a:lnTo>
                <a:lnTo>
                  <a:pt x="180825" y="114007"/>
                </a:lnTo>
                <a:lnTo>
                  <a:pt x="186023" y="111028"/>
                </a:lnTo>
                <a:close/>
                <a:moveTo>
                  <a:pt x="197634" y="111028"/>
                </a:moveTo>
                <a:lnTo>
                  <a:pt x="202862" y="114007"/>
                </a:lnTo>
                <a:lnTo>
                  <a:pt x="202953" y="114098"/>
                </a:lnTo>
                <a:lnTo>
                  <a:pt x="192315" y="114098"/>
                </a:lnTo>
                <a:lnTo>
                  <a:pt x="192436" y="114007"/>
                </a:lnTo>
                <a:lnTo>
                  <a:pt x="197634" y="111028"/>
                </a:lnTo>
                <a:close/>
                <a:moveTo>
                  <a:pt x="209245" y="111028"/>
                </a:moveTo>
                <a:lnTo>
                  <a:pt x="214443" y="114007"/>
                </a:lnTo>
                <a:lnTo>
                  <a:pt x="214564" y="114098"/>
                </a:lnTo>
                <a:lnTo>
                  <a:pt x="203926" y="114098"/>
                </a:lnTo>
                <a:lnTo>
                  <a:pt x="204017" y="114007"/>
                </a:lnTo>
                <a:lnTo>
                  <a:pt x="209245" y="111028"/>
                </a:lnTo>
                <a:close/>
                <a:moveTo>
                  <a:pt x="220856" y="111028"/>
                </a:moveTo>
                <a:lnTo>
                  <a:pt x="226084" y="114007"/>
                </a:lnTo>
                <a:lnTo>
                  <a:pt x="226175" y="114098"/>
                </a:lnTo>
                <a:lnTo>
                  <a:pt x="215537" y="114098"/>
                </a:lnTo>
                <a:lnTo>
                  <a:pt x="215658" y="114007"/>
                </a:lnTo>
                <a:lnTo>
                  <a:pt x="220856" y="111028"/>
                </a:lnTo>
                <a:close/>
                <a:moveTo>
                  <a:pt x="232498" y="111028"/>
                </a:moveTo>
                <a:lnTo>
                  <a:pt x="237695" y="114007"/>
                </a:lnTo>
                <a:lnTo>
                  <a:pt x="237817" y="114098"/>
                </a:lnTo>
                <a:lnTo>
                  <a:pt x="227178" y="114098"/>
                </a:lnTo>
                <a:lnTo>
                  <a:pt x="227270" y="114007"/>
                </a:lnTo>
                <a:lnTo>
                  <a:pt x="232498" y="111028"/>
                </a:lnTo>
                <a:close/>
                <a:moveTo>
                  <a:pt x="244109" y="111028"/>
                </a:moveTo>
                <a:lnTo>
                  <a:pt x="249337" y="114007"/>
                </a:lnTo>
                <a:lnTo>
                  <a:pt x="249428" y="114098"/>
                </a:lnTo>
                <a:lnTo>
                  <a:pt x="238790" y="114098"/>
                </a:lnTo>
                <a:lnTo>
                  <a:pt x="238911" y="114007"/>
                </a:lnTo>
                <a:lnTo>
                  <a:pt x="244109" y="111028"/>
                </a:lnTo>
                <a:close/>
                <a:moveTo>
                  <a:pt x="255750" y="111028"/>
                </a:moveTo>
                <a:lnTo>
                  <a:pt x="260948" y="114007"/>
                </a:lnTo>
                <a:lnTo>
                  <a:pt x="261070" y="114098"/>
                </a:lnTo>
                <a:lnTo>
                  <a:pt x="250431" y="114098"/>
                </a:lnTo>
                <a:lnTo>
                  <a:pt x="250553" y="114007"/>
                </a:lnTo>
                <a:lnTo>
                  <a:pt x="255750" y="111028"/>
                </a:lnTo>
                <a:close/>
                <a:moveTo>
                  <a:pt x="267362" y="111028"/>
                </a:moveTo>
                <a:lnTo>
                  <a:pt x="272590" y="114007"/>
                </a:lnTo>
                <a:lnTo>
                  <a:pt x="272681" y="114098"/>
                </a:lnTo>
                <a:lnTo>
                  <a:pt x="262042" y="114098"/>
                </a:lnTo>
                <a:lnTo>
                  <a:pt x="262164" y="114007"/>
                </a:lnTo>
                <a:lnTo>
                  <a:pt x="267362" y="111028"/>
                </a:lnTo>
                <a:close/>
                <a:moveTo>
                  <a:pt x="279003" y="111028"/>
                </a:moveTo>
                <a:lnTo>
                  <a:pt x="284322" y="114098"/>
                </a:lnTo>
                <a:lnTo>
                  <a:pt x="273684" y="114098"/>
                </a:lnTo>
                <a:lnTo>
                  <a:pt x="273805" y="114007"/>
                </a:lnTo>
                <a:lnTo>
                  <a:pt x="279003" y="111028"/>
                </a:lnTo>
                <a:close/>
                <a:moveTo>
                  <a:pt x="17023" y="114311"/>
                </a:moveTo>
                <a:lnTo>
                  <a:pt x="11703" y="117411"/>
                </a:lnTo>
                <a:lnTo>
                  <a:pt x="6384" y="114311"/>
                </a:lnTo>
                <a:close/>
                <a:moveTo>
                  <a:pt x="28664" y="114311"/>
                </a:moveTo>
                <a:lnTo>
                  <a:pt x="23345" y="117411"/>
                </a:lnTo>
                <a:lnTo>
                  <a:pt x="18026" y="114311"/>
                </a:lnTo>
                <a:close/>
                <a:moveTo>
                  <a:pt x="40275" y="114311"/>
                </a:moveTo>
                <a:lnTo>
                  <a:pt x="34956" y="117411"/>
                </a:lnTo>
                <a:lnTo>
                  <a:pt x="29637" y="114311"/>
                </a:lnTo>
                <a:close/>
                <a:moveTo>
                  <a:pt x="51886" y="114311"/>
                </a:moveTo>
                <a:lnTo>
                  <a:pt x="46567" y="117411"/>
                </a:lnTo>
                <a:lnTo>
                  <a:pt x="41248" y="114311"/>
                </a:lnTo>
                <a:close/>
                <a:moveTo>
                  <a:pt x="63528" y="114311"/>
                </a:moveTo>
                <a:lnTo>
                  <a:pt x="58209" y="117411"/>
                </a:lnTo>
                <a:lnTo>
                  <a:pt x="52889" y="114311"/>
                </a:lnTo>
                <a:close/>
                <a:moveTo>
                  <a:pt x="75109" y="114311"/>
                </a:moveTo>
                <a:lnTo>
                  <a:pt x="69789" y="117411"/>
                </a:lnTo>
                <a:lnTo>
                  <a:pt x="64470" y="114311"/>
                </a:lnTo>
                <a:close/>
                <a:moveTo>
                  <a:pt x="86750" y="114311"/>
                </a:moveTo>
                <a:lnTo>
                  <a:pt x="81431" y="117411"/>
                </a:lnTo>
                <a:lnTo>
                  <a:pt x="76112" y="114311"/>
                </a:lnTo>
                <a:close/>
                <a:moveTo>
                  <a:pt x="98361" y="114311"/>
                </a:moveTo>
                <a:lnTo>
                  <a:pt x="93042" y="117411"/>
                </a:lnTo>
                <a:lnTo>
                  <a:pt x="87723" y="114311"/>
                </a:lnTo>
                <a:close/>
                <a:moveTo>
                  <a:pt x="110003" y="114311"/>
                </a:moveTo>
                <a:lnTo>
                  <a:pt x="104684" y="117411"/>
                </a:lnTo>
                <a:lnTo>
                  <a:pt x="99364" y="114311"/>
                </a:lnTo>
                <a:close/>
                <a:moveTo>
                  <a:pt x="121614" y="114311"/>
                </a:moveTo>
                <a:lnTo>
                  <a:pt x="116295" y="117411"/>
                </a:lnTo>
                <a:lnTo>
                  <a:pt x="110976" y="114311"/>
                </a:lnTo>
                <a:close/>
                <a:moveTo>
                  <a:pt x="133256" y="114311"/>
                </a:moveTo>
                <a:lnTo>
                  <a:pt x="127936" y="117411"/>
                </a:lnTo>
                <a:lnTo>
                  <a:pt x="122617" y="114311"/>
                </a:lnTo>
                <a:close/>
                <a:moveTo>
                  <a:pt x="144867" y="114311"/>
                </a:moveTo>
                <a:lnTo>
                  <a:pt x="139548" y="117411"/>
                </a:lnTo>
                <a:lnTo>
                  <a:pt x="134228" y="114311"/>
                </a:lnTo>
                <a:close/>
                <a:moveTo>
                  <a:pt x="156478" y="114311"/>
                </a:moveTo>
                <a:lnTo>
                  <a:pt x="151159" y="117411"/>
                </a:lnTo>
                <a:lnTo>
                  <a:pt x="145840" y="114311"/>
                </a:lnTo>
                <a:close/>
                <a:moveTo>
                  <a:pt x="168089" y="114311"/>
                </a:moveTo>
                <a:lnTo>
                  <a:pt x="162770" y="117411"/>
                </a:lnTo>
                <a:lnTo>
                  <a:pt x="157451" y="114311"/>
                </a:lnTo>
                <a:close/>
                <a:moveTo>
                  <a:pt x="179731" y="114311"/>
                </a:moveTo>
                <a:lnTo>
                  <a:pt x="174411" y="117411"/>
                </a:lnTo>
                <a:lnTo>
                  <a:pt x="169092" y="114311"/>
                </a:lnTo>
                <a:close/>
                <a:moveTo>
                  <a:pt x="191342" y="114311"/>
                </a:moveTo>
                <a:lnTo>
                  <a:pt x="186023" y="117411"/>
                </a:lnTo>
                <a:lnTo>
                  <a:pt x="180703" y="114311"/>
                </a:lnTo>
                <a:close/>
                <a:moveTo>
                  <a:pt x="202953" y="114311"/>
                </a:moveTo>
                <a:lnTo>
                  <a:pt x="197634" y="117411"/>
                </a:lnTo>
                <a:lnTo>
                  <a:pt x="192315" y="114311"/>
                </a:lnTo>
                <a:close/>
                <a:moveTo>
                  <a:pt x="214564" y="114311"/>
                </a:moveTo>
                <a:lnTo>
                  <a:pt x="209245" y="117411"/>
                </a:lnTo>
                <a:lnTo>
                  <a:pt x="203926" y="114311"/>
                </a:lnTo>
                <a:close/>
                <a:moveTo>
                  <a:pt x="226175" y="114311"/>
                </a:moveTo>
                <a:lnTo>
                  <a:pt x="220856" y="117411"/>
                </a:lnTo>
                <a:lnTo>
                  <a:pt x="215537" y="114311"/>
                </a:lnTo>
                <a:close/>
                <a:moveTo>
                  <a:pt x="237817" y="114311"/>
                </a:moveTo>
                <a:lnTo>
                  <a:pt x="232498" y="117411"/>
                </a:lnTo>
                <a:lnTo>
                  <a:pt x="227178" y="114311"/>
                </a:lnTo>
                <a:close/>
                <a:moveTo>
                  <a:pt x="249428" y="114311"/>
                </a:moveTo>
                <a:lnTo>
                  <a:pt x="244109" y="117411"/>
                </a:lnTo>
                <a:lnTo>
                  <a:pt x="238790" y="114311"/>
                </a:lnTo>
                <a:close/>
                <a:moveTo>
                  <a:pt x="261070" y="114311"/>
                </a:moveTo>
                <a:lnTo>
                  <a:pt x="255750" y="117411"/>
                </a:lnTo>
                <a:lnTo>
                  <a:pt x="250431" y="114311"/>
                </a:lnTo>
                <a:close/>
                <a:moveTo>
                  <a:pt x="272681" y="114311"/>
                </a:moveTo>
                <a:lnTo>
                  <a:pt x="267362" y="117411"/>
                </a:lnTo>
                <a:lnTo>
                  <a:pt x="262042" y="114311"/>
                </a:lnTo>
                <a:close/>
                <a:moveTo>
                  <a:pt x="284292" y="114311"/>
                </a:moveTo>
                <a:lnTo>
                  <a:pt x="278973" y="117411"/>
                </a:lnTo>
                <a:lnTo>
                  <a:pt x="273653" y="114311"/>
                </a:lnTo>
                <a:close/>
                <a:moveTo>
                  <a:pt x="17174" y="114554"/>
                </a:moveTo>
                <a:lnTo>
                  <a:pt x="11855" y="123733"/>
                </a:lnTo>
                <a:lnTo>
                  <a:pt x="11855" y="117624"/>
                </a:lnTo>
                <a:lnTo>
                  <a:pt x="17174" y="114554"/>
                </a:lnTo>
                <a:close/>
                <a:moveTo>
                  <a:pt x="28816" y="114554"/>
                </a:moveTo>
                <a:lnTo>
                  <a:pt x="23497" y="123733"/>
                </a:lnTo>
                <a:lnTo>
                  <a:pt x="23497" y="117624"/>
                </a:lnTo>
                <a:lnTo>
                  <a:pt x="28816" y="114554"/>
                </a:lnTo>
                <a:close/>
                <a:moveTo>
                  <a:pt x="40427" y="114554"/>
                </a:moveTo>
                <a:lnTo>
                  <a:pt x="35108" y="123733"/>
                </a:lnTo>
                <a:lnTo>
                  <a:pt x="35108" y="117624"/>
                </a:lnTo>
                <a:lnTo>
                  <a:pt x="40427" y="114554"/>
                </a:lnTo>
                <a:close/>
                <a:moveTo>
                  <a:pt x="52008" y="114554"/>
                </a:moveTo>
                <a:lnTo>
                  <a:pt x="46689" y="123733"/>
                </a:lnTo>
                <a:lnTo>
                  <a:pt x="46689" y="117624"/>
                </a:lnTo>
                <a:lnTo>
                  <a:pt x="52008" y="114554"/>
                </a:lnTo>
                <a:close/>
                <a:moveTo>
                  <a:pt x="63650" y="114554"/>
                </a:moveTo>
                <a:lnTo>
                  <a:pt x="58330" y="123733"/>
                </a:lnTo>
                <a:lnTo>
                  <a:pt x="58330" y="117624"/>
                </a:lnTo>
                <a:lnTo>
                  <a:pt x="63650" y="114554"/>
                </a:lnTo>
                <a:close/>
                <a:moveTo>
                  <a:pt x="75261" y="114554"/>
                </a:moveTo>
                <a:lnTo>
                  <a:pt x="69941" y="123733"/>
                </a:lnTo>
                <a:lnTo>
                  <a:pt x="69941" y="117624"/>
                </a:lnTo>
                <a:lnTo>
                  <a:pt x="75261" y="114554"/>
                </a:lnTo>
                <a:close/>
                <a:moveTo>
                  <a:pt x="86902" y="114554"/>
                </a:moveTo>
                <a:lnTo>
                  <a:pt x="81583" y="123733"/>
                </a:lnTo>
                <a:lnTo>
                  <a:pt x="81583" y="117624"/>
                </a:lnTo>
                <a:lnTo>
                  <a:pt x="86902" y="114554"/>
                </a:lnTo>
                <a:close/>
                <a:moveTo>
                  <a:pt x="98513" y="114554"/>
                </a:moveTo>
                <a:lnTo>
                  <a:pt x="93194" y="123733"/>
                </a:lnTo>
                <a:lnTo>
                  <a:pt x="93194" y="117624"/>
                </a:lnTo>
                <a:lnTo>
                  <a:pt x="98513" y="114554"/>
                </a:lnTo>
                <a:close/>
                <a:moveTo>
                  <a:pt x="110155" y="114554"/>
                </a:moveTo>
                <a:lnTo>
                  <a:pt x="104836" y="123733"/>
                </a:lnTo>
                <a:lnTo>
                  <a:pt x="104836" y="117624"/>
                </a:lnTo>
                <a:lnTo>
                  <a:pt x="110155" y="114554"/>
                </a:lnTo>
                <a:close/>
                <a:moveTo>
                  <a:pt x="121736" y="114554"/>
                </a:moveTo>
                <a:lnTo>
                  <a:pt x="116416" y="123733"/>
                </a:lnTo>
                <a:lnTo>
                  <a:pt x="116416" y="117624"/>
                </a:lnTo>
                <a:lnTo>
                  <a:pt x="121736" y="114554"/>
                </a:lnTo>
                <a:close/>
                <a:moveTo>
                  <a:pt x="168241" y="114554"/>
                </a:moveTo>
                <a:lnTo>
                  <a:pt x="162922" y="123733"/>
                </a:lnTo>
                <a:lnTo>
                  <a:pt x="162922" y="117624"/>
                </a:lnTo>
                <a:lnTo>
                  <a:pt x="168241" y="114554"/>
                </a:lnTo>
                <a:close/>
                <a:moveTo>
                  <a:pt x="179822" y="114554"/>
                </a:moveTo>
                <a:lnTo>
                  <a:pt x="174503" y="123733"/>
                </a:lnTo>
                <a:lnTo>
                  <a:pt x="174503" y="117624"/>
                </a:lnTo>
                <a:lnTo>
                  <a:pt x="179822" y="114554"/>
                </a:lnTo>
                <a:close/>
                <a:moveTo>
                  <a:pt x="191463" y="114554"/>
                </a:moveTo>
                <a:lnTo>
                  <a:pt x="186144" y="123733"/>
                </a:lnTo>
                <a:lnTo>
                  <a:pt x="186144" y="117624"/>
                </a:lnTo>
                <a:lnTo>
                  <a:pt x="191463" y="114554"/>
                </a:lnTo>
                <a:close/>
                <a:moveTo>
                  <a:pt x="203075" y="114554"/>
                </a:moveTo>
                <a:lnTo>
                  <a:pt x="197755" y="123733"/>
                </a:lnTo>
                <a:lnTo>
                  <a:pt x="197755" y="117624"/>
                </a:lnTo>
                <a:lnTo>
                  <a:pt x="203075" y="114554"/>
                </a:lnTo>
                <a:close/>
                <a:moveTo>
                  <a:pt x="214716" y="114554"/>
                </a:moveTo>
                <a:lnTo>
                  <a:pt x="209397" y="123733"/>
                </a:lnTo>
                <a:lnTo>
                  <a:pt x="209397" y="117624"/>
                </a:lnTo>
                <a:lnTo>
                  <a:pt x="214716" y="114554"/>
                </a:lnTo>
                <a:close/>
                <a:moveTo>
                  <a:pt x="226327" y="114554"/>
                </a:moveTo>
                <a:lnTo>
                  <a:pt x="221008" y="123733"/>
                </a:lnTo>
                <a:lnTo>
                  <a:pt x="221008" y="117624"/>
                </a:lnTo>
                <a:lnTo>
                  <a:pt x="226327" y="114554"/>
                </a:lnTo>
                <a:close/>
                <a:moveTo>
                  <a:pt x="237969" y="114554"/>
                </a:moveTo>
                <a:lnTo>
                  <a:pt x="232650" y="123733"/>
                </a:lnTo>
                <a:lnTo>
                  <a:pt x="232650" y="117624"/>
                </a:lnTo>
                <a:lnTo>
                  <a:pt x="237969" y="114554"/>
                </a:lnTo>
                <a:close/>
                <a:moveTo>
                  <a:pt x="249550" y="114554"/>
                </a:moveTo>
                <a:lnTo>
                  <a:pt x="244230" y="123733"/>
                </a:lnTo>
                <a:lnTo>
                  <a:pt x="244230" y="117624"/>
                </a:lnTo>
                <a:lnTo>
                  <a:pt x="249550" y="114554"/>
                </a:lnTo>
                <a:close/>
                <a:moveTo>
                  <a:pt x="261191" y="114554"/>
                </a:moveTo>
                <a:lnTo>
                  <a:pt x="255872" y="123733"/>
                </a:lnTo>
                <a:lnTo>
                  <a:pt x="255872" y="117624"/>
                </a:lnTo>
                <a:lnTo>
                  <a:pt x="261191" y="114554"/>
                </a:lnTo>
                <a:close/>
                <a:moveTo>
                  <a:pt x="272802" y="114554"/>
                </a:moveTo>
                <a:lnTo>
                  <a:pt x="267483" y="123733"/>
                </a:lnTo>
                <a:lnTo>
                  <a:pt x="267483" y="117624"/>
                </a:lnTo>
                <a:lnTo>
                  <a:pt x="272802" y="114554"/>
                </a:lnTo>
                <a:close/>
                <a:moveTo>
                  <a:pt x="284444" y="114554"/>
                </a:moveTo>
                <a:lnTo>
                  <a:pt x="279125" y="123733"/>
                </a:lnTo>
                <a:lnTo>
                  <a:pt x="279125" y="117624"/>
                </a:lnTo>
                <a:lnTo>
                  <a:pt x="284444" y="114554"/>
                </a:lnTo>
                <a:close/>
                <a:moveTo>
                  <a:pt x="6262" y="114584"/>
                </a:moveTo>
                <a:lnTo>
                  <a:pt x="11582" y="117624"/>
                </a:lnTo>
                <a:lnTo>
                  <a:pt x="11582" y="123764"/>
                </a:lnTo>
                <a:lnTo>
                  <a:pt x="6262" y="114584"/>
                </a:lnTo>
                <a:close/>
                <a:moveTo>
                  <a:pt x="17904" y="114584"/>
                </a:moveTo>
                <a:lnTo>
                  <a:pt x="23223" y="117624"/>
                </a:lnTo>
                <a:lnTo>
                  <a:pt x="23223" y="123764"/>
                </a:lnTo>
                <a:lnTo>
                  <a:pt x="17904" y="114584"/>
                </a:lnTo>
                <a:close/>
                <a:moveTo>
                  <a:pt x="29515" y="114584"/>
                </a:moveTo>
                <a:lnTo>
                  <a:pt x="34834" y="117624"/>
                </a:lnTo>
                <a:lnTo>
                  <a:pt x="34834" y="123764"/>
                </a:lnTo>
                <a:lnTo>
                  <a:pt x="29515" y="114584"/>
                </a:lnTo>
                <a:close/>
                <a:moveTo>
                  <a:pt x="41126" y="114584"/>
                </a:moveTo>
                <a:lnTo>
                  <a:pt x="46446" y="117624"/>
                </a:lnTo>
                <a:lnTo>
                  <a:pt x="46446" y="123764"/>
                </a:lnTo>
                <a:lnTo>
                  <a:pt x="41126" y="114584"/>
                </a:lnTo>
                <a:close/>
                <a:moveTo>
                  <a:pt x="52737" y="114584"/>
                </a:moveTo>
                <a:lnTo>
                  <a:pt x="58057" y="117624"/>
                </a:lnTo>
                <a:lnTo>
                  <a:pt x="58057" y="123764"/>
                </a:lnTo>
                <a:lnTo>
                  <a:pt x="52737" y="114584"/>
                </a:lnTo>
                <a:close/>
                <a:moveTo>
                  <a:pt x="64379" y="114584"/>
                </a:moveTo>
                <a:lnTo>
                  <a:pt x="69698" y="117624"/>
                </a:lnTo>
                <a:lnTo>
                  <a:pt x="69698" y="123764"/>
                </a:lnTo>
                <a:lnTo>
                  <a:pt x="64379" y="114584"/>
                </a:lnTo>
                <a:close/>
                <a:moveTo>
                  <a:pt x="75990" y="114584"/>
                </a:moveTo>
                <a:lnTo>
                  <a:pt x="81309" y="117624"/>
                </a:lnTo>
                <a:lnTo>
                  <a:pt x="81309" y="123764"/>
                </a:lnTo>
                <a:lnTo>
                  <a:pt x="75990" y="114584"/>
                </a:lnTo>
                <a:close/>
                <a:moveTo>
                  <a:pt x="87632" y="114584"/>
                </a:moveTo>
                <a:lnTo>
                  <a:pt x="92951" y="117624"/>
                </a:lnTo>
                <a:lnTo>
                  <a:pt x="92951" y="123764"/>
                </a:lnTo>
                <a:lnTo>
                  <a:pt x="87632" y="114584"/>
                </a:lnTo>
                <a:close/>
                <a:moveTo>
                  <a:pt x="99243" y="114584"/>
                </a:moveTo>
                <a:lnTo>
                  <a:pt x="104562" y="117624"/>
                </a:lnTo>
                <a:lnTo>
                  <a:pt x="104562" y="123764"/>
                </a:lnTo>
                <a:lnTo>
                  <a:pt x="99243" y="114584"/>
                </a:lnTo>
                <a:close/>
                <a:moveTo>
                  <a:pt x="110824" y="114584"/>
                </a:moveTo>
                <a:lnTo>
                  <a:pt x="116143" y="117624"/>
                </a:lnTo>
                <a:lnTo>
                  <a:pt x="116143" y="123764"/>
                </a:lnTo>
                <a:lnTo>
                  <a:pt x="110824" y="114584"/>
                </a:lnTo>
                <a:close/>
                <a:moveTo>
                  <a:pt x="157329" y="114554"/>
                </a:moveTo>
                <a:lnTo>
                  <a:pt x="162648" y="117624"/>
                </a:lnTo>
                <a:lnTo>
                  <a:pt x="162648" y="123764"/>
                </a:lnTo>
                <a:lnTo>
                  <a:pt x="157329" y="114554"/>
                </a:lnTo>
                <a:close/>
                <a:moveTo>
                  <a:pt x="168971" y="114554"/>
                </a:moveTo>
                <a:lnTo>
                  <a:pt x="174290" y="117624"/>
                </a:lnTo>
                <a:lnTo>
                  <a:pt x="174290" y="123764"/>
                </a:lnTo>
                <a:lnTo>
                  <a:pt x="168971" y="114554"/>
                </a:lnTo>
                <a:close/>
                <a:moveTo>
                  <a:pt x="180551" y="114554"/>
                </a:moveTo>
                <a:lnTo>
                  <a:pt x="185871" y="117624"/>
                </a:lnTo>
                <a:lnTo>
                  <a:pt x="185871" y="123764"/>
                </a:lnTo>
                <a:lnTo>
                  <a:pt x="180551" y="114554"/>
                </a:lnTo>
                <a:close/>
                <a:moveTo>
                  <a:pt x="192193" y="114554"/>
                </a:moveTo>
                <a:lnTo>
                  <a:pt x="197512" y="117624"/>
                </a:lnTo>
                <a:lnTo>
                  <a:pt x="197512" y="123764"/>
                </a:lnTo>
                <a:lnTo>
                  <a:pt x="192193" y="114554"/>
                </a:lnTo>
                <a:close/>
                <a:moveTo>
                  <a:pt x="203804" y="114554"/>
                </a:moveTo>
                <a:lnTo>
                  <a:pt x="209123" y="117624"/>
                </a:lnTo>
                <a:lnTo>
                  <a:pt x="209123" y="123764"/>
                </a:lnTo>
                <a:lnTo>
                  <a:pt x="203804" y="114554"/>
                </a:lnTo>
                <a:close/>
                <a:moveTo>
                  <a:pt x="215446" y="114554"/>
                </a:moveTo>
                <a:lnTo>
                  <a:pt x="220765" y="117624"/>
                </a:lnTo>
                <a:lnTo>
                  <a:pt x="220765" y="123764"/>
                </a:lnTo>
                <a:lnTo>
                  <a:pt x="215446" y="114554"/>
                </a:lnTo>
                <a:close/>
                <a:moveTo>
                  <a:pt x="227057" y="114554"/>
                </a:moveTo>
                <a:lnTo>
                  <a:pt x="232376" y="117624"/>
                </a:lnTo>
                <a:lnTo>
                  <a:pt x="232376" y="123764"/>
                </a:lnTo>
                <a:lnTo>
                  <a:pt x="227057" y="114554"/>
                </a:lnTo>
                <a:close/>
                <a:moveTo>
                  <a:pt x="238668" y="114554"/>
                </a:moveTo>
                <a:lnTo>
                  <a:pt x="243987" y="117624"/>
                </a:lnTo>
                <a:lnTo>
                  <a:pt x="243987" y="123764"/>
                </a:lnTo>
                <a:lnTo>
                  <a:pt x="238668" y="114554"/>
                </a:lnTo>
                <a:close/>
                <a:moveTo>
                  <a:pt x="250279" y="114554"/>
                </a:moveTo>
                <a:lnTo>
                  <a:pt x="255598" y="117624"/>
                </a:lnTo>
                <a:lnTo>
                  <a:pt x="255598" y="123764"/>
                </a:lnTo>
                <a:lnTo>
                  <a:pt x="250279" y="114554"/>
                </a:lnTo>
                <a:close/>
                <a:moveTo>
                  <a:pt x="261890" y="114554"/>
                </a:moveTo>
                <a:lnTo>
                  <a:pt x="267210" y="117624"/>
                </a:lnTo>
                <a:lnTo>
                  <a:pt x="267210" y="123764"/>
                </a:lnTo>
                <a:lnTo>
                  <a:pt x="261890" y="114554"/>
                </a:lnTo>
                <a:close/>
                <a:moveTo>
                  <a:pt x="273532" y="114554"/>
                </a:moveTo>
                <a:lnTo>
                  <a:pt x="278851" y="117624"/>
                </a:lnTo>
                <a:lnTo>
                  <a:pt x="278851" y="123764"/>
                </a:lnTo>
                <a:lnTo>
                  <a:pt x="273532" y="114554"/>
                </a:lnTo>
                <a:close/>
                <a:moveTo>
                  <a:pt x="122465" y="114584"/>
                </a:moveTo>
                <a:lnTo>
                  <a:pt x="127784" y="117654"/>
                </a:lnTo>
                <a:lnTo>
                  <a:pt x="127784" y="123794"/>
                </a:lnTo>
                <a:lnTo>
                  <a:pt x="122465" y="114584"/>
                </a:lnTo>
                <a:close/>
                <a:moveTo>
                  <a:pt x="133377" y="114554"/>
                </a:moveTo>
                <a:lnTo>
                  <a:pt x="128058" y="123794"/>
                </a:lnTo>
                <a:lnTo>
                  <a:pt x="128058" y="117624"/>
                </a:lnTo>
                <a:lnTo>
                  <a:pt x="133377" y="114554"/>
                </a:lnTo>
                <a:close/>
                <a:moveTo>
                  <a:pt x="134076" y="114584"/>
                </a:moveTo>
                <a:lnTo>
                  <a:pt x="139396" y="117654"/>
                </a:lnTo>
                <a:lnTo>
                  <a:pt x="139396" y="123794"/>
                </a:lnTo>
                <a:lnTo>
                  <a:pt x="134076" y="114584"/>
                </a:lnTo>
                <a:close/>
                <a:moveTo>
                  <a:pt x="144988" y="114554"/>
                </a:moveTo>
                <a:lnTo>
                  <a:pt x="139669" y="123794"/>
                </a:lnTo>
                <a:lnTo>
                  <a:pt x="139669" y="117624"/>
                </a:lnTo>
                <a:lnTo>
                  <a:pt x="144988" y="114554"/>
                </a:lnTo>
                <a:close/>
                <a:moveTo>
                  <a:pt x="145718" y="114584"/>
                </a:moveTo>
                <a:lnTo>
                  <a:pt x="151037" y="117654"/>
                </a:lnTo>
                <a:lnTo>
                  <a:pt x="151037" y="123794"/>
                </a:lnTo>
                <a:lnTo>
                  <a:pt x="145718" y="114584"/>
                </a:lnTo>
                <a:close/>
                <a:moveTo>
                  <a:pt x="156630" y="114554"/>
                </a:moveTo>
                <a:lnTo>
                  <a:pt x="151311" y="123794"/>
                </a:lnTo>
                <a:lnTo>
                  <a:pt x="151311" y="117624"/>
                </a:lnTo>
                <a:lnTo>
                  <a:pt x="156630" y="114554"/>
                </a:lnTo>
                <a:close/>
                <a:moveTo>
                  <a:pt x="17661" y="114706"/>
                </a:moveTo>
                <a:lnTo>
                  <a:pt x="22980" y="123885"/>
                </a:lnTo>
                <a:lnTo>
                  <a:pt x="22980" y="123885"/>
                </a:lnTo>
                <a:lnTo>
                  <a:pt x="20518" y="122457"/>
                </a:lnTo>
                <a:lnTo>
                  <a:pt x="17661" y="120846"/>
                </a:lnTo>
                <a:lnTo>
                  <a:pt x="17661" y="114706"/>
                </a:lnTo>
                <a:close/>
                <a:moveTo>
                  <a:pt x="29302" y="114706"/>
                </a:moveTo>
                <a:lnTo>
                  <a:pt x="34622" y="123885"/>
                </a:lnTo>
                <a:lnTo>
                  <a:pt x="34622" y="123885"/>
                </a:lnTo>
                <a:lnTo>
                  <a:pt x="32160" y="122457"/>
                </a:lnTo>
                <a:lnTo>
                  <a:pt x="29302" y="120846"/>
                </a:lnTo>
                <a:lnTo>
                  <a:pt x="29302" y="114706"/>
                </a:lnTo>
                <a:close/>
                <a:moveTo>
                  <a:pt x="40883" y="114706"/>
                </a:moveTo>
                <a:lnTo>
                  <a:pt x="46202" y="123885"/>
                </a:lnTo>
                <a:lnTo>
                  <a:pt x="46202" y="123885"/>
                </a:lnTo>
                <a:lnTo>
                  <a:pt x="43740" y="122457"/>
                </a:lnTo>
                <a:lnTo>
                  <a:pt x="40883" y="120846"/>
                </a:lnTo>
                <a:lnTo>
                  <a:pt x="40883" y="114706"/>
                </a:lnTo>
                <a:close/>
                <a:moveTo>
                  <a:pt x="52525" y="114706"/>
                </a:moveTo>
                <a:lnTo>
                  <a:pt x="57844" y="123885"/>
                </a:lnTo>
                <a:lnTo>
                  <a:pt x="57844" y="123885"/>
                </a:lnTo>
                <a:lnTo>
                  <a:pt x="55351" y="122457"/>
                </a:lnTo>
                <a:lnTo>
                  <a:pt x="52525" y="120846"/>
                </a:lnTo>
                <a:lnTo>
                  <a:pt x="52525" y="114706"/>
                </a:lnTo>
                <a:close/>
                <a:moveTo>
                  <a:pt x="64136" y="114706"/>
                </a:moveTo>
                <a:lnTo>
                  <a:pt x="69455" y="123885"/>
                </a:lnTo>
                <a:lnTo>
                  <a:pt x="69455" y="123885"/>
                </a:lnTo>
                <a:lnTo>
                  <a:pt x="66993" y="122457"/>
                </a:lnTo>
                <a:lnTo>
                  <a:pt x="64136" y="120846"/>
                </a:lnTo>
                <a:lnTo>
                  <a:pt x="64136" y="114706"/>
                </a:lnTo>
                <a:close/>
                <a:moveTo>
                  <a:pt x="87389" y="114706"/>
                </a:moveTo>
                <a:lnTo>
                  <a:pt x="92708" y="123885"/>
                </a:lnTo>
                <a:lnTo>
                  <a:pt x="92708" y="123885"/>
                </a:lnTo>
                <a:lnTo>
                  <a:pt x="90215" y="122487"/>
                </a:lnTo>
                <a:lnTo>
                  <a:pt x="87389" y="120846"/>
                </a:lnTo>
                <a:lnTo>
                  <a:pt x="87389" y="114706"/>
                </a:lnTo>
                <a:close/>
                <a:moveTo>
                  <a:pt x="110611" y="114706"/>
                </a:moveTo>
                <a:lnTo>
                  <a:pt x="115930" y="123885"/>
                </a:lnTo>
                <a:lnTo>
                  <a:pt x="115930" y="123885"/>
                </a:lnTo>
                <a:lnTo>
                  <a:pt x="113468" y="122457"/>
                </a:lnTo>
                <a:lnTo>
                  <a:pt x="110611" y="120846"/>
                </a:lnTo>
                <a:lnTo>
                  <a:pt x="110611" y="114706"/>
                </a:lnTo>
                <a:close/>
                <a:moveTo>
                  <a:pt x="133864" y="114706"/>
                </a:moveTo>
                <a:lnTo>
                  <a:pt x="139183" y="123885"/>
                </a:lnTo>
                <a:lnTo>
                  <a:pt x="139183" y="123885"/>
                </a:lnTo>
                <a:lnTo>
                  <a:pt x="136721" y="122487"/>
                </a:lnTo>
                <a:lnTo>
                  <a:pt x="133864" y="120846"/>
                </a:lnTo>
                <a:lnTo>
                  <a:pt x="133864" y="114706"/>
                </a:lnTo>
                <a:close/>
                <a:moveTo>
                  <a:pt x="215202" y="114706"/>
                </a:moveTo>
                <a:lnTo>
                  <a:pt x="220522" y="123885"/>
                </a:lnTo>
                <a:lnTo>
                  <a:pt x="220522" y="123885"/>
                </a:lnTo>
                <a:lnTo>
                  <a:pt x="218060" y="122487"/>
                </a:lnTo>
                <a:lnTo>
                  <a:pt x="215202" y="120846"/>
                </a:lnTo>
                <a:lnTo>
                  <a:pt x="215202" y="114706"/>
                </a:lnTo>
                <a:close/>
                <a:moveTo>
                  <a:pt x="284657" y="114706"/>
                </a:moveTo>
                <a:lnTo>
                  <a:pt x="284657" y="120846"/>
                </a:lnTo>
                <a:lnTo>
                  <a:pt x="279337" y="123885"/>
                </a:lnTo>
                <a:lnTo>
                  <a:pt x="284657" y="114706"/>
                </a:lnTo>
                <a:close/>
                <a:moveTo>
                  <a:pt x="6050" y="114706"/>
                </a:moveTo>
                <a:lnTo>
                  <a:pt x="11369" y="123885"/>
                </a:lnTo>
                <a:lnTo>
                  <a:pt x="8907" y="122487"/>
                </a:lnTo>
                <a:lnTo>
                  <a:pt x="6050" y="120846"/>
                </a:lnTo>
                <a:lnTo>
                  <a:pt x="6050" y="114706"/>
                </a:lnTo>
                <a:close/>
                <a:moveTo>
                  <a:pt x="75777" y="114706"/>
                </a:moveTo>
                <a:lnTo>
                  <a:pt x="81097" y="123885"/>
                </a:lnTo>
                <a:lnTo>
                  <a:pt x="78604" y="122457"/>
                </a:lnTo>
                <a:lnTo>
                  <a:pt x="75777" y="120846"/>
                </a:lnTo>
                <a:lnTo>
                  <a:pt x="75777" y="114706"/>
                </a:lnTo>
                <a:close/>
                <a:moveTo>
                  <a:pt x="99030" y="114706"/>
                </a:moveTo>
                <a:lnTo>
                  <a:pt x="104349" y="123885"/>
                </a:lnTo>
                <a:lnTo>
                  <a:pt x="101857" y="122457"/>
                </a:lnTo>
                <a:lnTo>
                  <a:pt x="99030" y="120846"/>
                </a:lnTo>
                <a:lnTo>
                  <a:pt x="99030" y="114706"/>
                </a:lnTo>
                <a:close/>
                <a:moveTo>
                  <a:pt x="122222" y="114706"/>
                </a:moveTo>
                <a:lnTo>
                  <a:pt x="127541" y="123885"/>
                </a:lnTo>
                <a:lnTo>
                  <a:pt x="125079" y="122457"/>
                </a:lnTo>
                <a:lnTo>
                  <a:pt x="122222" y="120846"/>
                </a:lnTo>
                <a:lnTo>
                  <a:pt x="122222" y="114706"/>
                </a:lnTo>
                <a:close/>
                <a:moveTo>
                  <a:pt x="145475" y="114706"/>
                </a:moveTo>
                <a:lnTo>
                  <a:pt x="150794" y="123885"/>
                </a:lnTo>
                <a:lnTo>
                  <a:pt x="148332" y="122487"/>
                </a:lnTo>
                <a:lnTo>
                  <a:pt x="145475" y="120846"/>
                </a:lnTo>
                <a:lnTo>
                  <a:pt x="145475" y="114706"/>
                </a:lnTo>
                <a:close/>
                <a:moveTo>
                  <a:pt x="157086" y="114706"/>
                </a:moveTo>
                <a:lnTo>
                  <a:pt x="162405" y="123885"/>
                </a:lnTo>
                <a:lnTo>
                  <a:pt x="159913" y="122487"/>
                </a:lnTo>
                <a:lnTo>
                  <a:pt x="157086" y="120846"/>
                </a:lnTo>
                <a:lnTo>
                  <a:pt x="157086" y="114706"/>
                </a:lnTo>
                <a:close/>
                <a:moveTo>
                  <a:pt x="168697" y="114706"/>
                </a:moveTo>
                <a:lnTo>
                  <a:pt x="174016" y="123885"/>
                </a:lnTo>
                <a:lnTo>
                  <a:pt x="171554" y="122487"/>
                </a:lnTo>
                <a:lnTo>
                  <a:pt x="168697" y="120846"/>
                </a:lnTo>
                <a:lnTo>
                  <a:pt x="168697" y="114706"/>
                </a:lnTo>
                <a:close/>
                <a:moveTo>
                  <a:pt x="180339" y="114706"/>
                </a:moveTo>
                <a:lnTo>
                  <a:pt x="185658" y="123885"/>
                </a:lnTo>
                <a:lnTo>
                  <a:pt x="183165" y="122487"/>
                </a:lnTo>
                <a:lnTo>
                  <a:pt x="180339" y="120846"/>
                </a:lnTo>
                <a:lnTo>
                  <a:pt x="180339" y="114706"/>
                </a:lnTo>
                <a:close/>
                <a:moveTo>
                  <a:pt x="191950" y="114706"/>
                </a:moveTo>
                <a:lnTo>
                  <a:pt x="197269" y="123885"/>
                </a:lnTo>
                <a:lnTo>
                  <a:pt x="194807" y="122487"/>
                </a:lnTo>
                <a:lnTo>
                  <a:pt x="191950" y="120846"/>
                </a:lnTo>
                <a:lnTo>
                  <a:pt x="191950" y="114706"/>
                </a:lnTo>
                <a:close/>
                <a:moveTo>
                  <a:pt x="203591" y="114706"/>
                </a:moveTo>
                <a:lnTo>
                  <a:pt x="208911" y="123885"/>
                </a:lnTo>
                <a:lnTo>
                  <a:pt x="206418" y="122487"/>
                </a:lnTo>
                <a:lnTo>
                  <a:pt x="203591" y="120846"/>
                </a:lnTo>
                <a:lnTo>
                  <a:pt x="203591" y="114706"/>
                </a:lnTo>
                <a:close/>
                <a:moveTo>
                  <a:pt x="226783" y="114706"/>
                </a:moveTo>
                <a:lnTo>
                  <a:pt x="232103" y="123885"/>
                </a:lnTo>
                <a:lnTo>
                  <a:pt x="229640" y="122487"/>
                </a:lnTo>
                <a:lnTo>
                  <a:pt x="226783" y="120846"/>
                </a:lnTo>
                <a:lnTo>
                  <a:pt x="226783" y="114706"/>
                </a:lnTo>
                <a:close/>
                <a:moveTo>
                  <a:pt x="238425" y="114706"/>
                </a:moveTo>
                <a:lnTo>
                  <a:pt x="243744" y="123885"/>
                </a:lnTo>
                <a:lnTo>
                  <a:pt x="241282" y="122487"/>
                </a:lnTo>
                <a:lnTo>
                  <a:pt x="238425" y="120846"/>
                </a:lnTo>
                <a:lnTo>
                  <a:pt x="238425" y="114706"/>
                </a:lnTo>
                <a:close/>
                <a:moveTo>
                  <a:pt x="250036" y="114706"/>
                </a:moveTo>
                <a:lnTo>
                  <a:pt x="255355" y="123885"/>
                </a:lnTo>
                <a:lnTo>
                  <a:pt x="252893" y="122487"/>
                </a:lnTo>
                <a:lnTo>
                  <a:pt x="250036" y="120846"/>
                </a:lnTo>
                <a:lnTo>
                  <a:pt x="250036" y="114706"/>
                </a:lnTo>
                <a:close/>
                <a:moveTo>
                  <a:pt x="261678" y="114706"/>
                </a:moveTo>
                <a:lnTo>
                  <a:pt x="266997" y="123885"/>
                </a:lnTo>
                <a:lnTo>
                  <a:pt x="264535" y="122487"/>
                </a:lnTo>
                <a:lnTo>
                  <a:pt x="261678" y="120846"/>
                </a:lnTo>
                <a:lnTo>
                  <a:pt x="261678" y="114706"/>
                </a:lnTo>
                <a:close/>
                <a:moveTo>
                  <a:pt x="273046" y="114706"/>
                </a:moveTo>
                <a:lnTo>
                  <a:pt x="273046" y="120846"/>
                </a:lnTo>
                <a:lnTo>
                  <a:pt x="270188" y="122487"/>
                </a:lnTo>
                <a:lnTo>
                  <a:pt x="267726" y="123885"/>
                </a:lnTo>
                <a:lnTo>
                  <a:pt x="273046" y="114706"/>
                </a:lnTo>
                <a:close/>
                <a:moveTo>
                  <a:pt x="273289" y="114706"/>
                </a:moveTo>
                <a:lnTo>
                  <a:pt x="278608" y="123885"/>
                </a:lnTo>
                <a:lnTo>
                  <a:pt x="276146" y="122487"/>
                </a:lnTo>
                <a:lnTo>
                  <a:pt x="273289" y="120846"/>
                </a:lnTo>
                <a:lnTo>
                  <a:pt x="273289" y="114706"/>
                </a:lnTo>
                <a:close/>
                <a:moveTo>
                  <a:pt x="40610" y="114706"/>
                </a:moveTo>
                <a:lnTo>
                  <a:pt x="40610" y="120846"/>
                </a:lnTo>
                <a:lnTo>
                  <a:pt x="37783" y="122487"/>
                </a:lnTo>
                <a:lnTo>
                  <a:pt x="35290" y="123946"/>
                </a:lnTo>
                <a:lnTo>
                  <a:pt x="35290" y="123946"/>
                </a:lnTo>
                <a:lnTo>
                  <a:pt x="40610" y="114706"/>
                </a:lnTo>
                <a:close/>
                <a:moveTo>
                  <a:pt x="87115" y="114706"/>
                </a:moveTo>
                <a:lnTo>
                  <a:pt x="87115" y="120846"/>
                </a:lnTo>
                <a:lnTo>
                  <a:pt x="84288" y="122487"/>
                </a:lnTo>
                <a:lnTo>
                  <a:pt x="81796" y="123946"/>
                </a:lnTo>
                <a:lnTo>
                  <a:pt x="81796" y="123946"/>
                </a:lnTo>
                <a:lnTo>
                  <a:pt x="87115" y="114706"/>
                </a:lnTo>
                <a:close/>
                <a:moveTo>
                  <a:pt x="17418" y="114706"/>
                </a:moveTo>
                <a:lnTo>
                  <a:pt x="17418" y="120846"/>
                </a:lnTo>
                <a:lnTo>
                  <a:pt x="14560" y="122487"/>
                </a:lnTo>
                <a:lnTo>
                  <a:pt x="12098" y="123946"/>
                </a:lnTo>
                <a:lnTo>
                  <a:pt x="12098" y="123946"/>
                </a:lnTo>
                <a:lnTo>
                  <a:pt x="17418" y="114706"/>
                </a:lnTo>
                <a:close/>
                <a:moveTo>
                  <a:pt x="52251" y="114706"/>
                </a:moveTo>
                <a:lnTo>
                  <a:pt x="52251" y="120846"/>
                </a:lnTo>
                <a:lnTo>
                  <a:pt x="49394" y="122487"/>
                </a:lnTo>
                <a:lnTo>
                  <a:pt x="46932" y="123946"/>
                </a:lnTo>
                <a:lnTo>
                  <a:pt x="46932" y="123946"/>
                </a:lnTo>
                <a:lnTo>
                  <a:pt x="52251" y="114706"/>
                </a:lnTo>
                <a:close/>
                <a:moveTo>
                  <a:pt x="29029" y="114706"/>
                </a:moveTo>
                <a:lnTo>
                  <a:pt x="29029" y="120846"/>
                </a:lnTo>
                <a:lnTo>
                  <a:pt x="26172" y="122487"/>
                </a:lnTo>
                <a:lnTo>
                  <a:pt x="23710" y="123946"/>
                </a:lnTo>
                <a:lnTo>
                  <a:pt x="29029" y="114706"/>
                </a:lnTo>
                <a:close/>
                <a:moveTo>
                  <a:pt x="63862" y="114706"/>
                </a:moveTo>
                <a:lnTo>
                  <a:pt x="63862" y="120846"/>
                </a:lnTo>
                <a:lnTo>
                  <a:pt x="61005" y="122487"/>
                </a:lnTo>
                <a:lnTo>
                  <a:pt x="58543" y="123946"/>
                </a:lnTo>
                <a:lnTo>
                  <a:pt x="63862" y="114706"/>
                </a:lnTo>
                <a:close/>
                <a:moveTo>
                  <a:pt x="75504" y="114706"/>
                </a:moveTo>
                <a:lnTo>
                  <a:pt x="75504" y="120846"/>
                </a:lnTo>
                <a:lnTo>
                  <a:pt x="72647" y="122487"/>
                </a:lnTo>
                <a:lnTo>
                  <a:pt x="70185" y="123946"/>
                </a:lnTo>
                <a:lnTo>
                  <a:pt x="75504" y="114706"/>
                </a:lnTo>
                <a:close/>
                <a:moveTo>
                  <a:pt x="98757" y="114706"/>
                </a:moveTo>
                <a:lnTo>
                  <a:pt x="98757" y="120846"/>
                </a:lnTo>
                <a:lnTo>
                  <a:pt x="95899" y="122487"/>
                </a:lnTo>
                <a:lnTo>
                  <a:pt x="93437" y="123946"/>
                </a:lnTo>
                <a:lnTo>
                  <a:pt x="98757" y="114706"/>
                </a:lnTo>
                <a:close/>
                <a:moveTo>
                  <a:pt x="110337" y="114706"/>
                </a:moveTo>
                <a:lnTo>
                  <a:pt x="110337" y="120846"/>
                </a:lnTo>
                <a:lnTo>
                  <a:pt x="107480" y="122487"/>
                </a:lnTo>
                <a:lnTo>
                  <a:pt x="105018" y="123946"/>
                </a:lnTo>
                <a:lnTo>
                  <a:pt x="110337" y="114706"/>
                </a:lnTo>
                <a:close/>
                <a:moveTo>
                  <a:pt x="121979" y="114706"/>
                </a:moveTo>
                <a:lnTo>
                  <a:pt x="121979" y="120846"/>
                </a:lnTo>
                <a:lnTo>
                  <a:pt x="119122" y="122487"/>
                </a:lnTo>
                <a:lnTo>
                  <a:pt x="116660" y="123946"/>
                </a:lnTo>
                <a:lnTo>
                  <a:pt x="121979" y="114706"/>
                </a:lnTo>
                <a:close/>
                <a:moveTo>
                  <a:pt x="133590" y="114736"/>
                </a:moveTo>
                <a:lnTo>
                  <a:pt x="133590" y="120846"/>
                </a:lnTo>
                <a:lnTo>
                  <a:pt x="130733" y="122487"/>
                </a:lnTo>
                <a:lnTo>
                  <a:pt x="128271" y="123946"/>
                </a:lnTo>
                <a:lnTo>
                  <a:pt x="133590" y="114736"/>
                </a:lnTo>
                <a:close/>
                <a:moveTo>
                  <a:pt x="145232" y="114736"/>
                </a:moveTo>
                <a:lnTo>
                  <a:pt x="145232" y="120846"/>
                </a:lnTo>
                <a:lnTo>
                  <a:pt x="142374" y="122487"/>
                </a:lnTo>
                <a:lnTo>
                  <a:pt x="139912" y="123946"/>
                </a:lnTo>
                <a:lnTo>
                  <a:pt x="145232" y="114736"/>
                </a:lnTo>
                <a:close/>
                <a:moveTo>
                  <a:pt x="156843" y="114736"/>
                </a:moveTo>
                <a:lnTo>
                  <a:pt x="156843" y="120846"/>
                </a:lnTo>
                <a:lnTo>
                  <a:pt x="153986" y="122487"/>
                </a:lnTo>
                <a:lnTo>
                  <a:pt x="151523" y="123946"/>
                </a:lnTo>
                <a:lnTo>
                  <a:pt x="156843" y="114736"/>
                </a:lnTo>
                <a:close/>
                <a:moveTo>
                  <a:pt x="168484" y="114736"/>
                </a:moveTo>
                <a:lnTo>
                  <a:pt x="168484" y="120846"/>
                </a:lnTo>
                <a:lnTo>
                  <a:pt x="165627" y="122487"/>
                </a:lnTo>
                <a:lnTo>
                  <a:pt x="163165" y="123946"/>
                </a:lnTo>
                <a:lnTo>
                  <a:pt x="168484" y="114736"/>
                </a:lnTo>
                <a:close/>
                <a:moveTo>
                  <a:pt x="180065" y="114736"/>
                </a:moveTo>
                <a:lnTo>
                  <a:pt x="180065" y="120846"/>
                </a:lnTo>
                <a:lnTo>
                  <a:pt x="177208" y="122487"/>
                </a:lnTo>
                <a:lnTo>
                  <a:pt x="174746" y="123946"/>
                </a:lnTo>
                <a:lnTo>
                  <a:pt x="180065" y="114736"/>
                </a:lnTo>
                <a:close/>
                <a:moveTo>
                  <a:pt x="191676" y="114736"/>
                </a:moveTo>
                <a:lnTo>
                  <a:pt x="191676" y="120846"/>
                </a:lnTo>
                <a:lnTo>
                  <a:pt x="188849" y="122487"/>
                </a:lnTo>
                <a:lnTo>
                  <a:pt x="186357" y="123946"/>
                </a:lnTo>
                <a:lnTo>
                  <a:pt x="191676" y="114736"/>
                </a:lnTo>
                <a:close/>
                <a:moveTo>
                  <a:pt x="203318" y="114736"/>
                </a:moveTo>
                <a:lnTo>
                  <a:pt x="203318" y="120846"/>
                </a:lnTo>
                <a:lnTo>
                  <a:pt x="200461" y="122487"/>
                </a:lnTo>
                <a:lnTo>
                  <a:pt x="197999" y="123946"/>
                </a:lnTo>
                <a:lnTo>
                  <a:pt x="203318" y="114736"/>
                </a:lnTo>
                <a:close/>
                <a:moveTo>
                  <a:pt x="214929" y="114736"/>
                </a:moveTo>
                <a:lnTo>
                  <a:pt x="214929" y="120846"/>
                </a:lnTo>
                <a:lnTo>
                  <a:pt x="212072" y="122487"/>
                </a:lnTo>
                <a:lnTo>
                  <a:pt x="209610" y="123946"/>
                </a:lnTo>
                <a:lnTo>
                  <a:pt x="214929" y="114736"/>
                </a:lnTo>
                <a:close/>
                <a:moveTo>
                  <a:pt x="226570" y="114736"/>
                </a:moveTo>
                <a:lnTo>
                  <a:pt x="226570" y="120846"/>
                </a:lnTo>
                <a:lnTo>
                  <a:pt x="223713" y="122487"/>
                </a:lnTo>
                <a:lnTo>
                  <a:pt x="221251" y="123946"/>
                </a:lnTo>
                <a:lnTo>
                  <a:pt x="226570" y="114736"/>
                </a:lnTo>
                <a:close/>
                <a:moveTo>
                  <a:pt x="238182" y="114736"/>
                </a:moveTo>
                <a:lnTo>
                  <a:pt x="238182" y="120846"/>
                </a:lnTo>
                <a:lnTo>
                  <a:pt x="235355" y="122487"/>
                </a:lnTo>
                <a:lnTo>
                  <a:pt x="232862" y="123946"/>
                </a:lnTo>
                <a:lnTo>
                  <a:pt x="238182" y="114736"/>
                </a:lnTo>
                <a:close/>
                <a:moveTo>
                  <a:pt x="249793" y="114736"/>
                </a:moveTo>
                <a:lnTo>
                  <a:pt x="249793" y="120846"/>
                </a:lnTo>
                <a:lnTo>
                  <a:pt x="246936" y="122487"/>
                </a:lnTo>
                <a:lnTo>
                  <a:pt x="244474" y="123946"/>
                </a:lnTo>
                <a:lnTo>
                  <a:pt x="249793" y="114736"/>
                </a:lnTo>
                <a:close/>
                <a:moveTo>
                  <a:pt x="261404" y="114736"/>
                </a:moveTo>
                <a:lnTo>
                  <a:pt x="261404" y="120846"/>
                </a:lnTo>
                <a:lnTo>
                  <a:pt x="258547" y="122487"/>
                </a:lnTo>
                <a:lnTo>
                  <a:pt x="256085" y="123946"/>
                </a:lnTo>
                <a:lnTo>
                  <a:pt x="261404" y="114736"/>
                </a:lnTo>
                <a:close/>
                <a:moveTo>
                  <a:pt x="156964" y="121058"/>
                </a:moveTo>
                <a:lnTo>
                  <a:pt x="159822" y="122669"/>
                </a:lnTo>
                <a:lnTo>
                  <a:pt x="162284" y="124128"/>
                </a:lnTo>
                <a:lnTo>
                  <a:pt x="151645" y="124128"/>
                </a:lnTo>
                <a:lnTo>
                  <a:pt x="154107" y="122669"/>
                </a:lnTo>
                <a:lnTo>
                  <a:pt x="156964" y="121058"/>
                </a:lnTo>
                <a:close/>
                <a:moveTo>
                  <a:pt x="168575" y="121058"/>
                </a:moveTo>
                <a:lnTo>
                  <a:pt x="171433" y="122669"/>
                </a:lnTo>
                <a:lnTo>
                  <a:pt x="173895" y="124128"/>
                </a:lnTo>
                <a:lnTo>
                  <a:pt x="163256" y="124128"/>
                </a:lnTo>
                <a:lnTo>
                  <a:pt x="165749" y="122669"/>
                </a:lnTo>
                <a:lnTo>
                  <a:pt x="168575" y="121058"/>
                </a:lnTo>
                <a:close/>
                <a:moveTo>
                  <a:pt x="180217" y="121058"/>
                </a:moveTo>
                <a:lnTo>
                  <a:pt x="183074" y="122669"/>
                </a:lnTo>
                <a:lnTo>
                  <a:pt x="185536" y="124128"/>
                </a:lnTo>
                <a:lnTo>
                  <a:pt x="174898" y="124128"/>
                </a:lnTo>
                <a:lnTo>
                  <a:pt x="177360" y="122669"/>
                </a:lnTo>
                <a:lnTo>
                  <a:pt x="180217" y="121058"/>
                </a:lnTo>
                <a:close/>
                <a:moveTo>
                  <a:pt x="191828" y="121058"/>
                </a:moveTo>
                <a:lnTo>
                  <a:pt x="194685" y="122669"/>
                </a:lnTo>
                <a:lnTo>
                  <a:pt x="197147" y="124128"/>
                </a:lnTo>
                <a:lnTo>
                  <a:pt x="186509" y="124128"/>
                </a:lnTo>
                <a:lnTo>
                  <a:pt x="189001" y="122669"/>
                </a:lnTo>
                <a:lnTo>
                  <a:pt x="191828" y="121058"/>
                </a:lnTo>
                <a:close/>
                <a:moveTo>
                  <a:pt x="203470" y="121058"/>
                </a:moveTo>
                <a:lnTo>
                  <a:pt x="206327" y="122669"/>
                </a:lnTo>
                <a:lnTo>
                  <a:pt x="208789" y="124128"/>
                </a:lnTo>
                <a:lnTo>
                  <a:pt x="198151" y="124128"/>
                </a:lnTo>
                <a:lnTo>
                  <a:pt x="200613" y="122669"/>
                </a:lnTo>
                <a:lnTo>
                  <a:pt x="203470" y="121058"/>
                </a:lnTo>
                <a:close/>
                <a:moveTo>
                  <a:pt x="215051" y="121058"/>
                </a:moveTo>
                <a:lnTo>
                  <a:pt x="217908" y="122669"/>
                </a:lnTo>
                <a:lnTo>
                  <a:pt x="220370" y="124128"/>
                </a:lnTo>
                <a:lnTo>
                  <a:pt x="209731" y="124128"/>
                </a:lnTo>
                <a:lnTo>
                  <a:pt x="212193" y="122669"/>
                </a:lnTo>
                <a:lnTo>
                  <a:pt x="215051" y="121058"/>
                </a:lnTo>
                <a:close/>
                <a:moveTo>
                  <a:pt x="226692" y="121058"/>
                </a:moveTo>
                <a:lnTo>
                  <a:pt x="229519" y="122669"/>
                </a:lnTo>
                <a:lnTo>
                  <a:pt x="232011" y="124128"/>
                </a:lnTo>
                <a:lnTo>
                  <a:pt x="221373" y="124128"/>
                </a:lnTo>
                <a:lnTo>
                  <a:pt x="223835" y="122669"/>
                </a:lnTo>
                <a:lnTo>
                  <a:pt x="226692" y="121058"/>
                </a:lnTo>
                <a:close/>
                <a:moveTo>
                  <a:pt x="238303" y="121058"/>
                </a:moveTo>
                <a:lnTo>
                  <a:pt x="241160" y="122669"/>
                </a:lnTo>
                <a:lnTo>
                  <a:pt x="243622" y="124128"/>
                </a:lnTo>
                <a:lnTo>
                  <a:pt x="232984" y="124128"/>
                </a:lnTo>
                <a:lnTo>
                  <a:pt x="235446" y="122669"/>
                </a:lnTo>
                <a:lnTo>
                  <a:pt x="238303" y="121058"/>
                </a:lnTo>
                <a:close/>
                <a:moveTo>
                  <a:pt x="249945" y="121058"/>
                </a:moveTo>
                <a:lnTo>
                  <a:pt x="252772" y="122669"/>
                </a:lnTo>
                <a:lnTo>
                  <a:pt x="255264" y="124128"/>
                </a:lnTo>
                <a:lnTo>
                  <a:pt x="244626" y="124128"/>
                </a:lnTo>
                <a:lnTo>
                  <a:pt x="247088" y="122669"/>
                </a:lnTo>
                <a:lnTo>
                  <a:pt x="249945" y="121058"/>
                </a:lnTo>
                <a:close/>
                <a:moveTo>
                  <a:pt x="261556" y="121058"/>
                </a:moveTo>
                <a:lnTo>
                  <a:pt x="264413" y="122669"/>
                </a:lnTo>
                <a:lnTo>
                  <a:pt x="266875" y="124128"/>
                </a:lnTo>
                <a:lnTo>
                  <a:pt x="256237" y="124128"/>
                </a:lnTo>
                <a:lnTo>
                  <a:pt x="258699" y="122669"/>
                </a:lnTo>
                <a:lnTo>
                  <a:pt x="261556" y="121058"/>
                </a:lnTo>
                <a:close/>
                <a:moveTo>
                  <a:pt x="273198" y="121058"/>
                </a:moveTo>
                <a:lnTo>
                  <a:pt x="276024" y="122669"/>
                </a:lnTo>
                <a:lnTo>
                  <a:pt x="278517" y="124128"/>
                </a:lnTo>
                <a:lnTo>
                  <a:pt x="267878" y="124128"/>
                </a:lnTo>
                <a:lnTo>
                  <a:pt x="270340" y="122669"/>
                </a:lnTo>
                <a:lnTo>
                  <a:pt x="273198" y="121058"/>
                </a:lnTo>
                <a:close/>
                <a:moveTo>
                  <a:pt x="5898" y="121089"/>
                </a:moveTo>
                <a:lnTo>
                  <a:pt x="8755" y="122730"/>
                </a:lnTo>
                <a:lnTo>
                  <a:pt x="11217" y="124159"/>
                </a:lnTo>
                <a:lnTo>
                  <a:pt x="578" y="124159"/>
                </a:lnTo>
                <a:lnTo>
                  <a:pt x="5898" y="121089"/>
                </a:lnTo>
                <a:close/>
                <a:moveTo>
                  <a:pt x="17509" y="121089"/>
                </a:moveTo>
                <a:lnTo>
                  <a:pt x="20366" y="122730"/>
                </a:lnTo>
                <a:lnTo>
                  <a:pt x="22828" y="124159"/>
                </a:lnTo>
                <a:lnTo>
                  <a:pt x="12190" y="124159"/>
                </a:lnTo>
                <a:lnTo>
                  <a:pt x="14682" y="122730"/>
                </a:lnTo>
                <a:lnTo>
                  <a:pt x="17509" y="121089"/>
                </a:lnTo>
                <a:close/>
                <a:moveTo>
                  <a:pt x="29150" y="121089"/>
                </a:moveTo>
                <a:lnTo>
                  <a:pt x="32008" y="122730"/>
                </a:lnTo>
                <a:lnTo>
                  <a:pt x="34470" y="124159"/>
                </a:lnTo>
                <a:lnTo>
                  <a:pt x="23831" y="124159"/>
                </a:lnTo>
                <a:lnTo>
                  <a:pt x="26293" y="122730"/>
                </a:lnTo>
                <a:lnTo>
                  <a:pt x="29150" y="121089"/>
                </a:lnTo>
                <a:close/>
                <a:moveTo>
                  <a:pt x="40762" y="121089"/>
                </a:moveTo>
                <a:lnTo>
                  <a:pt x="43619" y="122730"/>
                </a:lnTo>
                <a:lnTo>
                  <a:pt x="46081" y="124159"/>
                </a:lnTo>
                <a:lnTo>
                  <a:pt x="35442" y="124159"/>
                </a:lnTo>
                <a:lnTo>
                  <a:pt x="37935" y="122730"/>
                </a:lnTo>
                <a:lnTo>
                  <a:pt x="40762" y="121089"/>
                </a:lnTo>
                <a:close/>
                <a:moveTo>
                  <a:pt x="52403" y="121089"/>
                </a:moveTo>
                <a:lnTo>
                  <a:pt x="55260" y="122730"/>
                </a:lnTo>
                <a:lnTo>
                  <a:pt x="57722" y="124159"/>
                </a:lnTo>
                <a:lnTo>
                  <a:pt x="47084" y="124159"/>
                </a:lnTo>
                <a:lnTo>
                  <a:pt x="49546" y="122730"/>
                </a:lnTo>
                <a:lnTo>
                  <a:pt x="52403" y="121089"/>
                </a:lnTo>
                <a:close/>
                <a:moveTo>
                  <a:pt x="64014" y="121089"/>
                </a:moveTo>
                <a:lnTo>
                  <a:pt x="66871" y="122730"/>
                </a:lnTo>
                <a:lnTo>
                  <a:pt x="69334" y="124159"/>
                </a:lnTo>
                <a:lnTo>
                  <a:pt x="58695" y="124159"/>
                </a:lnTo>
                <a:lnTo>
                  <a:pt x="61187" y="122730"/>
                </a:lnTo>
                <a:lnTo>
                  <a:pt x="64014" y="121089"/>
                </a:lnTo>
                <a:close/>
                <a:moveTo>
                  <a:pt x="75625" y="121089"/>
                </a:moveTo>
                <a:lnTo>
                  <a:pt x="78452" y="122730"/>
                </a:lnTo>
                <a:lnTo>
                  <a:pt x="80945" y="124159"/>
                </a:lnTo>
                <a:lnTo>
                  <a:pt x="70306" y="124159"/>
                </a:lnTo>
                <a:lnTo>
                  <a:pt x="72768" y="122730"/>
                </a:lnTo>
                <a:lnTo>
                  <a:pt x="75625" y="121089"/>
                </a:lnTo>
                <a:close/>
                <a:moveTo>
                  <a:pt x="87237" y="121089"/>
                </a:moveTo>
                <a:lnTo>
                  <a:pt x="90094" y="122730"/>
                </a:lnTo>
                <a:lnTo>
                  <a:pt x="92556" y="124159"/>
                </a:lnTo>
                <a:lnTo>
                  <a:pt x="81917" y="124159"/>
                </a:lnTo>
                <a:lnTo>
                  <a:pt x="84379" y="122730"/>
                </a:lnTo>
                <a:lnTo>
                  <a:pt x="87237" y="121089"/>
                </a:lnTo>
                <a:close/>
                <a:moveTo>
                  <a:pt x="98878" y="121089"/>
                </a:moveTo>
                <a:lnTo>
                  <a:pt x="101705" y="122730"/>
                </a:lnTo>
                <a:lnTo>
                  <a:pt x="104197" y="124159"/>
                </a:lnTo>
                <a:lnTo>
                  <a:pt x="93559" y="124159"/>
                </a:lnTo>
                <a:lnTo>
                  <a:pt x="96021" y="122730"/>
                </a:lnTo>
                <a:lnTo>
                  <a:pt x="98878" y="121089"/>
                </a:lnTo>
                <a:close/>
                <a:moveTo>
                  <a:pt x="110489" y="121089"/>
                </a:moveTo>
                <a:lnTo>
                  <a:pt x="113346" y="122730"/>
                </a:lnTo>
                <a:lnTo>
                  <a:pt x="115809" y="124159"/>
                </a:lnTo>
                <a:lnTo>
                  <a:pt x="105170" y="124159"/>
                </a:lnTo>
                <a:lnTo>
                  <a:pt x="107632" y="122730"/>
                </a:lnTo>
                <a:lnTo>
                  <a:pt x="110489" y="121089"/>
                </a:lnTo>
                <a:close/>
                <a:moveTo>
                  <a:pt x="122131" y="121089"/>
                </a:moveTo>
                <a:lnTo>
                  <a:pt x="124958" y="122730"/>
                </a:lnTo>
                <a:lnTo>
                  <a:pt x="127450" y="124159"/>
                </a:lnTo>
                <a:lnTo>
                  <a:pt x="116812" y="124159"/>
                </a:lnTo>
                <a:lnTo>
                  <a:pt x="119274" y="122730"/>
                </a:lnTo>
                <a:lnTo>
                  <a:pt x="122131" y="121089"/>
                </a:lnTo>
                <a:close/>
                <a:moveTo>
                  <a:pt x="133742" y="121089"/>
                </a:moveTo>
                <a:lnTo>
                  <a:pt x="136599" y="122730"/>
                </a:lnTo>
                <a:lnTo>
                  <a:pt x="139061" y="124159"/>
                </a:lnTo>
                <a:lnTo>
                  <a:pt x="128423" y="124159"/>
                </a:lnTo>
                <a:lnTo>
                  <a:pt x="130885" y="122730"/>
                </a:lnTo>
                <a:lnTo>
                  <a:pt x="133742" y="121089"/>
                </a:lnTo>
                <a:close/>
                <a:moveTo>
                  <a:pt x="145323" y="121089"/>
                </a:moveTo>
                <a:lnTo>
                  <a:pt x="148180" y="122730"/>
                </a:lnTo>
                <a:lnTo>
                  <a:pt x="150642" y="124159"/>
                </a:lnTo>
                <a:lnTo>
                  <a:pt x="140004" y="124159"/>
                </a:lnTo>
                <a:lnTo>
                  <a:pt x="142496" y="122730"/>
                </a:lnTo>
                <a:lnTo>
                  <a:pt x="145323" y="121089"/>
                </a:lnTo>
                <a:close/>
                <a:moveTo>
                  <a:pt x="11217" y="124402"/>
                </a:moveTo>
                <a:lnTo>
                  <a:pt x="5898" y="127472"/>
                </a:lnTo>
                <a:lnTo>
                  <a:pt x="578" y="124402"/>
                </a:lnTo>
                <a:close/>
                <a:moveTo>
                  <a:pt x="22828" y="124402"/>
                </a:moveTo>
                <a:lnTo>
                  <a:pt x="17509" y="127472"/>
                </a:lnTo>
                <a:lnTo>
                  <a:pt x="12190" y="124402"/>
                </a:lnTo>
                <a:close/>
                <a:moveTo>
                  <a:pt x="34470" y="124402"/>
                </a:moveTo>
                <a:lnTo>
                  <a:pt x="29150" y="127472"/>
                </a:lnTo>
                <a:lnTo>
                  <a:pt x="23831" y="124402"/>
                </a:lnTo>
                <a:close/>
                <a:moveTo>
                  <a:pt x="46081" y="124402"/>
                </a:moveTo>
                <a:lnTo>
                  <a:pt x="40762" y="127472"/>
                </a:lnTo>
                <a:lnTo>
                  <a:pt x="35442" y="124402"/>
                </a:lnTo>
                <a:close/>
                <a:moveTo>
                  <a:pt x="57722" y="124402"/>
                </a:moveTo>
                <a:lnTo>
                  <a:pt x="52403" y="127472"/>
                </a:lnTo>
                <a:lnTo>
                  <a:pt x="47084" y="124402"/>
                </a:lnTo>
                <a:close/>
                <a:moveTo>
                  <a:pt x="69334" y="124402"/>
                </a:moveTo>
                <a:lnTo>
                  <a:pt x="64014" y="127472"/>
                </a:lnTo>
                <a:lnTo>
                  <a:pt x="58695" y="124402"/>
                </a:lnTo>
                <a:close/>
                <a:moveTo>
                  <a:pt x="80945" y="124402"/>
                </a:moveTo>
                <a:lnTo>
                  <a:pt x="75625" y="127472"/>
                </a:lnTo>
                <a:lnTo>
                  <a:pt x="70306" y="124402"/>
                </a:lnTo>
                <a:close/>
                <a:moveTo>
                  <a:pt x="92556" y="124402"/>
                </a:moveTo>
                <a:lnTo>
                  <a:pt x="87237" y="127472"/>
                </a:lnTo>
                <a:lnTo>
                  <a:pt x="81917" y="124402"/>
                </a:lnTo>
                <a:close/>
                <a:moveTo>
                  <a:pt x="104197" y="124402"/>
                </a:moveTo>
                <a:lnTo>
                  <a:pt x="98878" y="127472"/>
                </a:lnTo>
                <a:lnTo>
                  <a:pt x="93559" y="124402"/>
                </a:lnTo>
                <a:close/>
                <a:moveTo>
                  <a:pt x="115809" y="124402"/>
                </a:moveTo>
                <a:lnTo>
                  <a:pt x="110489" y="127472"/>
                </a:lnTo>
                <a:lnTo>
                  <a:pt x="105170" y="124402"/>
                </a:lnTo>
                <a:close/>
                <a:moveTo>
                  <a:pt x="127450" y="124402"/>
                </a:moveTo>
                <a:lnTo>
                  <a:pt x="122131" y="127472"/>
                </a:lnTo>
                <a:lnTo>
                  <a:pt x="116812" y="124402"/>
                </a:lnTo>
                <a:close/>
                <a:moveTo>
                  <a:pt x="139061" y="124402"/>
                </a:moveTo>
                <a:lnTo>
                  <a:pt x="133742" y="127472"/>
                </a:lnTo>
                <a:lnTo>
                  <a:pt x="128423" y="124402"/>
                </a:lnTo>
                <a:close/>
                <a:moveTo>
                  <a:pt x="150642" y="124402"/>
                </a:moveTo>
                <a:lnTo>
                  <a:pt x="145323" y="127472"/>
                </a:lnTo>
                <a:lnTo>
                  <a:pt x="140004" y="124402"/>
                </a:lnTo>
                <a:close/>
                <a:moveTo>
                  <a:pt x="162284" y="124402"/>
                </a:moveTo>
                <a:lnTo>
                  <a:pt x="156964" y="127472"/>
                </a:lnTo>
                <a:lnTo>
                  <a:pt x="151645" y="124402"/>
                </a:lnTo>
                <a:close/>
                <a:moveTo>
                  <a:pt x="173895" y="124402"/>
                </a:moveTo>
                <a:lnTo>
                  <a:pt x="168575" y="127472"/>
                </a:lnTo>
                <a:lnTo>
                  <a:pt x="163256" y="124402"/>
                </a:lnTo>
                <a:close/>
                <a:moveTo>
                  <a:pt x="185536" y="124402"/>
                </a:moveTo>
                <a:lnTo>
                  <a:pt x="180217" y="127472"/>
                </a:lnTo>
                <a:lnTo>
                  <a:pt x="174898" y="124402"/>
                </a:lnTo>
                <a:close/>
                <a:moveTo>
                  <a:pt x="197147" y="124402"/>
                </a:moveTo>
                <a:lnTo>
                  <a:pt x="191828" y="127472"/>
                </a:lnTo>
                <a:lnTo>
                  <a:pt x="186509" y="124402"/>
                </a:lnTo>
                <a:close/>
                <a:moveTo>
                  <a:pt x="208789" y="124402"/>
                </a:moveTo>
                <a:lnTo>
                  <a:pt x="203470" y="127472"/>
                </a:lnTo>
                <a:lnTo>
                  <a:pt x="198151" y="124402"/>
                </a:lnTo>
                <a:close/>
                <a:moveTo>
                  <a:pt x="220370" y="124402"/>
                </a:moveTo>
                <a:lnTo>
                  <a:pt x="215051" y="127472"/>
                </a:lnTo>
                <a:lnTo>
                  <a:pt x="209731" y="124402"/>
                </a:lnTo>
                <a:close/>
                <a:moveTo>
                  <a:pt x="232011" y="124402"/>
                </a:moveTo>
                <a:lnTo>
                  <a:pt x="226692" y="127472"/>
                </a:lnTo>
                <a:lnTo>
                  <a:pt x="221373" y="124402"/>
                </a:lnTo>
                <a:close/>
                <a:moveTo>
                  <a:pt x="243622" y="124402"/>
                </a:moveTo>
                <a:lnTo>
                  <a:pt x="238303" y="127472"/>
                </a:lnTo>
                <a:lnTo>
                  <a:pt x="232984" y="124402"/>
                </a:lnTo>
                <a:close/>
                <a:moveTo>
                  <a:pt x="255264" y="124402"/>
                </a:moveTo>
                <a:lnTo>
                  <a:pt x="249945" y="127472"/>
                </a:lnTo>
                <a:lnTo>
                  <a:pt x="244626" y="124402"/>
                </a:lnTo>
                <a:close/>
                <a:moveTo>
                  <a:pt x="266875" y="124402"/>
                </a:moveTo>
                <a:lnTo>
                  <a:pt x="261556" y="127472"/>
                </a:lnTo>
                <a:lnTo>
                  <a:pt x="256237" y="124402"/>
                </a:lnTo>
                <a:close/>
                <a:moveTo>
                  <a:pt x="278517" y="124402"/>
                </a:moveTo>
                <a:lnTo>
                  <a:pt x="273198" y="127472"/>
                </a:lnTo>
                <a:lnTo>
                  <a:pt x="267878" y="124402"/>
                </a:lnTo>
                <a:close/>
                <a:moveTo>
                  <a:pt x="11369" y="124615"/>
                </a:moveTo>
                <a:lnTo>
                  <a:pt x="6050" y="133825"/>
                </a:lnTo>
                <a:lnTo>
                  <a:pt x="6050" y="127685"/>
                </a:lnTo>
                <a:lnTo>
                  <a:pt x="11369" y="124615"/>
                </a:lnTo>
                <a:close/>
                <a:moveTo>
                  <a:pt x="22980" y="124615"/>
                </a:moveTo>
                <a:lnTo>
                  <a:pt x="17661" y="133825"/>
                </a:lnTo>
                <a:lnTo>
                  <a:pt x="17661" y="127685"/>
                </a:lnTo>
                <a:lnTo>
                  <a:pt x="22980" y="124615"/>
                </a:lnTo>
                <a:close/>
                <a:moveTo>
                  <a:pt x="34622" y="124615"/>
                </a:moveTo>
                <a:lnTo>
                  <a:pt x="29302" y="133825"/>
                </a:lnTo>
                <a:lnTo>
                  <a:pt x="29302" y="127685"/>
                </a:lnTo>
                <a:lnTo>
                  <a:pt x="34622" y="124615"/>
                </a:lnTo>
                <a:close/>
                <a:moveTo>
                  <a:pt x="46202" y="124615"/>
                </a:moveTo>
                <a:lnTo>
                  <a:pt x="40883" y="133825"/>
                </a:lnTo>
                <a:lnTo>
                  <a:pt x="40883" y="127685"/>
                </a:lnTo>
                <a:lnTo>
                  <a:pt x="46202" y="124615"/>
                </a:lnTo>
                <a:close/>
                <a:moveTo>
                  <a:pt x="57844" y="124615"/>
                </a:moveTo>
                <a:lnTo>
                  <a:pt x="52525" y="133825"/>
                </a:lnTo>
                <a:lnTo>
                  <a:pt x="52525" y="127685"/>
                </a:lnTo>
                <a:lnTo>
                  <a:pt x="57844" y="124615"/>
                </a:lnTo>
                <a:close/>
                <a:moveTo>
                  <a:pt x="69455" y="124615"/>
                </a:moveTo>
                <a:lnTo>
                  <a:pt x="64136" y="133825"/>
                </a:lnTo>
                <a:lnTo>
                  <a:pt x="64136" y="127685"/>
                </a:lnTo>
                <a:lnTo>
                  <a:pt x="69455" y="124615"/>
                </a:lnTo>
                <a:close/>
                <a:moveTo>
                  <a:pt x="81097" y="124615"/>
                </a:moveTo>
                <a:lnTo>
                  <a:pt x="75777" y="133825"/>
                </a:lnTo>
                <a:lnTo>
                  <a:pt x="75777" y="127685"/>
                </a:lnTo>
                <a:lnTo>
                  <a:pt x="81097" y="124615"/>
                </a:lnTo>
                <a:close/>
                <a:moveTo>
                  <a:pt x="92708" y="124615"/>
                </a:moveTo>
                <a:lnTo>
                  <a:pt x="87389" y="133825"/>
                </a:lnTo>
                <a:lnTo>
                  <a:pt x="87389" y="127685"/>
                </a:lnTo>
                <a:lnTo>
                  <a:pt x="92708" y="124615"/>
                </a:lnTo>
                <a:close/>
                <a:moveTo>
                  <a:pt x="104349" y="124615"/>
                </a:moveTo>
                <a:lnTo>
                  <a:pt x="99030" y="133825"/>
                </a:lnTo>
                <a:lnTo>
                  <a:pt x="99030" y="127685"/>
                </a:lnTo>
                <a:lnTo>
                  <a:pt x="104349" y="124615"/>
                </a:lnTo>
                <a:close/>
                <a:moveTo>
                  <a:pt x="115930" y="124615"/>
                </a:moveTo>
                <a:lnTo>
                  <a:pt x="110611" y="133825"/>
                </a:lnTo>
                <a:lnTo>
                  <a:pt x="110611" y="127685"/>
                </a:lnTo>
                <a:lnTo>
                  <a:pt x="115930" y="124615"/>
                </a:lnTo>
                <a:close/>
                <a:moveTo>
                  <a:pt x="127541" y="124615"/>
                </a:moveTo>
                <a:lnTo>
                  <a:pt x="122222" y="133825"/>
                </a:lnTo>
                <a:lnTo>
                  <a:pt x="122222" y="127685"/>
                </a:lnTo>
                <a:lnTo>
                  <a:pt x="127541" y="124615"/>
                </a:lnTo>
                <a:close/>
                <a:moveTo>
                  <a:pt x="139183" y="124615"/>
                </a:moveTo>
                <a:lnTo>
                  <a:pt x="133864" y="133825"/>
                </a:lnTo>
                <a:lnTo>
                  <a:pt x="133864" y="127685"/>
                </a:lnTo>
                <a:lnTo>
                  <a:pt x="139183" y="124615"/>
                </a:lnTo>
                <a:close/>
                <a:moveTo>
                  <a:pt x="150794" y="124615"/>
                </a:moveTo>
                <a:lnTo>
                  <a:pt x="145475" y="133825"/>
                </a:lnTo>
                <a:lnTo>
                  <a:pt x="145475" y="127685"/>
                </a:lnTo>
                <a:lnTo>
                  <a:pt x="150794" y="124615"/>
                </a:lnTo>
                <a:close/>
                <a:moveTo>
                  <a:pt x="162436" y="124615"/>
                </a:moveTo>
                <a:lnTo>
                  <a:pt x="157116" y="133825"/>
                </a:lnTo>
                <a:lnTo>
                  <a:pt x="157116" y="127685"/>
                </a:lnTo>
                <a:lnTo>
                  <a:pt x="162436" y="124615"/>
                </a:lnTo>
                <a:close/>
                <a:moveTo>
                  <a:pt x="174047" y="124615"/>
                </a:moveTo>
                <a:lnTo>
                  <a:pt x="168727" y="133825"/>
                </a:lnTo>
                <a:lnTo>
                  <a:pt x="168727" y="127685"/>
                </a:lnTo>
                <a:lnTo>
                  <a:pt x="174047" y="124615"/>
                </a:lnTo>
                <a:close/>
                <a:moveTo>
                  <a:pt x="185658" y="124615"/>
                </a:moveTo>
                <a:lnTo>
                  <a:pt x="180339" y="133825"/>
                </a:lnTo>
                <a:lnTo>
                  <a:pt x="180339" y="127685"/>
                </a:lnTo>
                <a:lnTo>
                  <a:pt x="185658" y="124615"/>
                </a:lnTo>
                <a:close/>
                <a:moveTo>
                  <a:pt x="197269" y="124615"/>
                </a:moveTo>
                <a:lnTo>
                  <a:pt x="191950" y="133825"/>
                </a:lnTo>
                <a:lnTo>
                  <a:pt x="191950" y="127685"/>
                </a:lnTo>
                <a:lnTo>
                  <a:pt x="197269" y="124615"/>
                </a:lnTo>
                <a:close/>
                <a:moveTo>
                  <a:pt x="208911" y="124615"/>
                </a:moveTo>
                <a:lnTo>
                  <a:pt x="203591" y="133825"/>
                </a:lnTo>
                <a:lnTo>
                  <a:pt x="203591" y="127685"/>
                </a:lnTo>
                <a:lnTo>
                  <a:pt x="208911" y="124615"/>
                </a:lnTo>
                <a:close/>
                <a:moveTo>
                  <a:pt x="220522" y="124615"/>
                </a:moveTo>
                <a:lnTo>
                  <a:pt x="215202" y="133825"/>
                </a:lnTo>
                <a:lnTo>
                  <a:pt x="215202" y="127685"/>
                </a:lnTo>
                <a:lnTo>
                  <a:pt x="220522" y="124615"/>
                </a:lnTo>
                <a:close/>
                <a:moveTo>
                  <a:pt x="232163" y="124615"/>
                </a:moveTo>
                <a:lnTo>
                  <a:pt x="226844" y="133825"/>
                </a:lnTo>
                <a:lnTo>
                  <a:pt x="226844" y="127685"/>
                </a:lnTo>
                <a:lnTo>
                  <a:pt x="232163" y="124615"/>
                </a:lnTo>
                <a:close/>
                <a:moveTo>
                  <a:pt x="243774" y="124615"/>
                </a:moveTo>
                <a:lnTo>
                  <a:pt x="238455" y="133825"/>
                </a:lnTo>
                <a:lnTo>
                  <a:pt x="238455" y="127685"/>
                </a:lnTo>
                <a:lnTo>
                  <a:pt x="243774" y="124615"/>
                </a:lnTo>
                <a:close/>
                <a:moveTo>
                  <a:pt x="255355" y="124615"/>
                </a:moveTo>
                <a:lnTo>
                  <a:pt x="250036" y="133825"/>
                </a:lnTo>
                <a:lnTo>
                  <a:pt x="250036" y="127685"/>
                </a:lnTo>
                <a:lnTo>
                  <a:pt x="255355" y="124615"/>
                </a:lnTo>
                <a:close/>
                <a:moveTo>
                  <a:pt x="266997" y="124615"/>
                </a:moveTo>
                <a:lnTo>
                  <a:pt x="261678" y="133825"/>
                </a:lnTo>
                <a:lnTo>
                  <a:pt x="261678" y="127685"/>
                </a:lnTo>
                <a:lnTo>
                  <a:pt x="266997" y="124615"/>
                </a:lnTo>
                <a:close/>
                <a:moveTo>
                  <a:pt x="278608" y="124615"/>
                </a:moveTo>
                <a:lnTo>
                  <a:pt x="273289" y="133825"/>
                </a:lnTo>
                <a:lnTo>
                  <a:pt x="273289" y="127685"/>
                </a:lnTo>
                <a:lnTo>
                  <a:pt x="278608" y="124615"/>
                </a:lnTo>
                <a:close/>
                <a:moveTo>
                  <a:pt x="457" y="124645"/>
                </a:moveTo>
                <a:lnTo>
                  <a:pt x="5776" y="127685"/>
                </a:lnTo>
                <a:lnTo>
                  <a:pt x="5776" y="133855"/>
                </a:lnTo>
                <a:lnTo>
                  <a:pt x="457" y="124645"/>
                </a:lnTo>
                <a:close/>
                <a:moveTo>
                  <a:pt x="12098" y="124645"/>
                </a:moveTo>
                <a:lnTo>
                  <a:pt x="17418" y="127685"/>
                </a:lnTo>
                <a:lnTo>
                  <a:pt x="17418" y="133855"/>
                </a:lnTo>
                <a:lnTo>
                  <a:pt x="12098" y="124645"/>
                </a:lnTo>
                <a:close/>
                <a:moveTo>
                  <a:pt x="23710" y="124645"/>
                </a:moveTo>
                <a:lnTo>
                  <a:pt x="29029" y="127685"/>
                </a:lnTo>
                <a:lnTo>
                  <a:pt x="29029" y="133855"/>
                </a:lnTo>
                <a:lnTo>
                  <a:pt x="23710" y="124645"/>
                </a:lnTo>
                <a:close/>
                <a:moveTo>
                  <a:pt x="35290" y="124645"/>
                </a:moveTo>
                <a:lnTo>
                  <a:pt x="40610" y="127685"/>
                </a:lnTo>
                <a:lnTo>
                  <a:pt x="40610" y="133855"/>
                </a:lnTo>
                <a:lnTo>
                  <a:pt x="35290" y="124645"/>
                </a:lnTo>
                <a:close/>
                <a:moveTo>
                  <a:pt x="46932" y="124645"/>
                </a:moveTo>
                <a:lnTo>
                  <a:pt x="52251" y="127685"/>
                </a:lnTo>
                <a:lnTo>
                  <a:pt x="52251" y="133855"/>
                </a:lnTo>
                <a:lnTo>
                  <a:pt x="46932" y="124645"/>
                </a:lnTo>
                <a:close/>
                <a:moveTo>
                  <a:pt x="58543" y="124645"/>
                </a:moveTo>
                <a:lnTo>
                  <a:pt x="63862" y="127685"/>
                </a:lnTo>
                <a:lnTo>
                  <a:pt x="63862" y="133855"/>
                </a:lnTo>
                <a:lnTo>
                  <a:pt x="58543" y="124645"/>
                </a:lnTo>
                <a:close/>
                <a:moveTo>
                  <a:pt x="70185" y="124645"/>
                </a:moveTo>
                <a:lnTo>
                  <a:pt x="75504" y="127685"/>
                </a:lnTo>
                <a:lnTo>
                  <a:pt x="75504" y="133855"/>
                </a:lnTo>
                <a:lnTo>
                  <a:pt x="70185" y="124645"/>
                </a:lnTo>
                <a:close/>
                <a:moveTo>
                  <a:pt x="81796" y="124645"/>
                </a:moveTo>
                <a:lnTo>
                  <a:pt x="87115" y="127685"/>
                </a:lnTo>
                <a:lnTo>
                  <a:pt x="87115" y="133855"/>
                </a:lnTo>
                <a:lnTo>
                  <a:pt x="81796" y="124645"/>
                </a:lnTo>
                <a:close/>
                <a:moveTo>
                  <a:pt x="93437" y="124645"/>
                </a:moveTo>
                <a:lnTo>
                  <a:pt x="98757" y="127685"/>
                </a:lnTo>
                <a:lnTo>
                  <a:pt x="98757" y="133855"/>
                </a:lnTo>
                <a:lnTo>
                  <a:pt x="93437" y="124645"/>
                </a:lnTo>
                <a:close/>
                <a:moveTo>
                  <a:pt x="105018" y="124645"/>
                </a:moveTo>
                <a:lnTo>
                  <a:pt x="110337" y="127685"/>
                </a:lnTo>
                <a:lnTo>
                  <a:pt x="110337" y="133855"/>
                </a:lnTo>
                <a:lnTo>
                  <a:pt x="105018" y="124645"/>
                </a:lnTo>
                <a:close/>
                <a:moveTo>
                  <a:pt x="116660" y="124645"/>
                </a:moveTo>
                <a:lnTo>
                  <a:pt x="121979" y="127685"/>
                </a:lnTo>
                <a:lnTo>
                  <a:pt x="121979" y="133855"/>
                </a:lnTo>
                <a:lnTo>
                  <a:pt x="116660" y="124645"/>
                </a:lnTo>
                <a:close/>
                <a:moveTo>
                  <a:pt x="128271" y="124645"/>
                </a:moveTo>
                <a:lnTo>
                  <a:pt x="133590" y="127685"/>
                </a:lnTo>
                <a:lnTo>
                  <a:pt x="133590" y="133855"/>
                </a:lnTo>
                <a:lnTo>
                  <a:pt x="128271" y="124645"/>
                </a:lnTo>
                <a:close/>
                <a:moveTo>
                  <a:pt x="139912" y="124645"/>
                </a:moveTo>
                <a:lnTo>
                  <a:pt x="145232" y="127685"/>
                </a:lnTo>
                <a:lnTo>
                  <a:pt x="145232" y="133855"/>
                </a:lnTo>
                <a:lnTo>
                  <a:pt x="139912" y="124645"/>
                </a:lnTo>
                <a:close/>
                <a:moveTo>
                  <a:pt x="151523" y="124645"/>
                </a:moveTo>
                <a:lnTo>
                  <a:pt x="156843" y="127745"/>
                </a:lnTo>
                <a:lnTo>
                  <a:pt x="156843" y="133855"/>
                </a:lnTo>
                <a:lnTo>
                  <a:pt x="151523" y="124645"/>
                </a:lnTo>
                <a:close/>
                <a:moveTo>
                  <a:pt x="163165" y="124615"/>
                </a:moveTo>
                <a:lnTo>
                  <a:pt x="168484" y="127685"/>
                </a:lnTo>
                <a:lnTo>
                  <a:pt x="168484" y="133855"/>
                </a:lnTo>
                <a:lnTo>
                  <a:pt x="163165" y="124615"/>
                </a:lnTo>
                <a:close/>
                <a:moveTo>
                  <a:pt x="174746" y="124615"/>
                </a:moveTo>
                <a:lnTo>
                  <a:pt x="180065" y="127685"/>
                </a:lnTo>
                <a:lnTo>
                  <a:pt x="180065" y="133855"/>
                </a:lnTo>
                <a:lnTo>
                  <a:pt x="174746" y="124615"/>
                </a:lnTo>
                <a:close/>
                <a:moveTo>
                  <a:pt x="186357" y="124615"/>
                </a:moveTo>
                <a:lnTo>
                  <a:pt x="191676" y="127685"/>
                </a:lnTo>
                <a:lnTo>
                  <a:pt x="191676" y="133855"/>
                </a:lnTo>
                <a:lnTo>
                  <a:pt x="186357" y="124615"/>
                </a:lnTo>
                <a:close/>
                <a:moveTo>
                  <a:pt x="197999" y="124615"/>
                </a:moveTo>
                <a:lnTo>
                  <a:pt x="203318" y="127685"/>
                </a:lnTo>
                <a:lnTo>
                  <a:pt x="203318" y="133855"/>
                </a:lnTo>
                <a:lnTo>
                  <a:pt x="197999" y="124615"/>
                </a:lnTo>
                <a:close/>
                <a:moveTo>
                  <a:pt x="209610" y="124615"/>
                </a:moveTo>
                <a:lnTo>
                  <a:pt x="214929" y="127685"/>
                </a:lnTo>
                <a:lnTo>
                  <a:pt x="214929" y="133855"/>
                </a:lnTo>
                <a:lnTo>
                  <a:pt x="209610" y="124615"/>
                </a:lnTo>
                <a:close/>
                <a:moveTo>
                  <a:pt x="221251" y="124615"/>
                </a:moveTo>
                <a:lnTo>
                  <a:pt x="226570" y="127685"/>
                </a:lnTo>
                <a:lnTo>
                  <a:pt x="226570" y="133855"/>
                </a:lnTo>
                <a:lnTo>
                  <a:pt x="221251" y="124615"/>
                </a:lnTo>
                <a:close/>
                <a:moveTo>
                  <a:pt x="232862" y="124615"/>
                </a:moveTo>
                <a:lnTo>
                  <a:pt x="238182" y="127685"/>
                </a:lnTo>
                <a:lnTo>
                  <a:pt x="238182" y="133855"/>
                </a:lnTo>
                <a:lnTo>
                  <a:pt x="232862" y="124615"/>
                </a:lnTo>
                <a:close/>
                <a:moveTo>
                  <a:pt x="244474" y="124615"/>
                </a:moveTo>
                <a:lnTo>
                  <a:pt x="249793" y="127685"/>
                </a:lnTo>
                <a:lnTo>
                  <a:pt x="249793" y="133855"/>
                </a:lnTo>
                <a:lnTo>
                  <a:pt x="244474" y="124615"/>
                </a:lnTo>
                <a:close/>
                <a:moveTo>
                  <a:pt x="256085" y="124615"/>
                </a:moveTo>
                <a:lnTo>
                  <a:pt x="261404" y="127685"/>
                </a:lnTo>
                <a:lnTo>
                  <a:pt x="261404" y="133855"/>
                </a:lnTo>
                <a:lnTo>
                  <a:pt x="256085" y="124615"/>
                </a:lnTo>
                <a:close/>
                <a:moveTo>
                  <a:pt x="267726" y="124615"/>
                </a:moveTo>
                <a:lnTo>
                  <a:pt x="273046" y="127685"/>
                </a:lnTo>
                <a:lnTo>
                  <a:pt x="273046" y="133855"/>
                </a:lnTo>
                <a:lnTo>
                  <a:pt x="267726" y="124615"/>
                </a:lnTo>
                <a:close/>
                <a:moveTo>
                  <a:pt x="232376" y="124767"/>
                </a:moveTo>
                <a:lnTo>
                  <a:pt x="232376" y="130876"/>
                </a:lnTo>
                <a:lnTo>
                  <a:pt x="227057" y="133976"/>
                </a:lnTo>
                <a:lnTo>
                  <a:pt x="227057" y="133976"/>
                </a:lnTo>
                <a:lnTo>
                  <a:pt x="232376" y="124767"/>
                </a:lnTo>
                <a:close/>
                <a:moveTo>
                  <a:pt x="255872" y="124767"/>
                </a:moveTo>
                <a:lnTo>
                  <a:pt x="261191" y="133976"/>
                </a:lnTo>
                <a:lnTo>
                  <a:pt x="255872" y="130876"/>
                </a:lnTo>
                <a:lnTo>
                  <a:pt x="255872" y="124767"/>
                </a:lnTo>
                <a:close/>
                <a:moveTo>
                  <a:pt x="267210" y="124767"/>
                </a:moveTo>
                <a:lnTo>
                  <a:pt x="267210" y="130876"/>
                </a:lnTo>
                <a:lnTo>
                  <a:pt x="261890" y="133976"/>
                </a:lnTo>
                <a:lnTo>
                  <a:pt x="267210" y="124767"/>
                </a:lnTo>
                <a:close/>
                <a:moveTo>
                  <a:pt x="267483" y="124767"/>
                </a:moveTo>
                <a:lnTo>
                  <a:pt x="272802" y="133976"/>
                </a:lnTo>
                <a:lnTo>
                  <a:pt x="267483" y="130876"/>
                </a:lnTo>
                <a:lnTo>
                  <a:pt x="267483" y="124767"/>
                </a:lnTo>
                <a:close/>
                <a:moveTo>
                  <a:pt x="278851" y="124767"/>
                </a:moveTo>
                <a:lnTo>
                  <a:pt x="278851" y="130876"/>
                </a:lnTo>
                <a:lnTo>
                  <a:pt x="273532" y="133976"/>
                </a:lnTo>
                <a:lnTo>
                  <a:pt x="278851" y="124767"/>
                </a:lnTo>
                <a:close/>
                <a:moveTo>
                  <a:pt x="244" y="124767"/>
                </a:moveTo>
                <a:lnTo>
                  <a:pt x="5563" y="133976"/>
                </a:lnTo>
                <a:lnTo>
                  <a:pt x="214" y="130876"/>
                </a:lnTo>
                <a:lnTo>
                  <a:pt x="214" y="124767"/>
                </a:lnTo>
                <a:close/>
                <a:moveTo>
                  <a:pt x="11855" y="124767"/>
                </a:moveTo>
                <a:lnTo>
                  <a:pt x="17174" y="133976"/>
                </a:lnTo>
                <a:lnTo>
                  <a:pt x="11855" y="130876"/>
                </a:lnTo>
                <a:lnTo>
                  <a:pt x="11855" y="124767"/>
                </a:lnTo>
                <a:close/>
                <a:moveTo>
                  <a:pt x="23497" y="124767"/>
                </a:moveTo>
                <a:lnTo>
                  <a:pt x="28816" y="133976"/>
                </a:lnTo>
                <a:lnTo>
                  <a:pt x="23497" y="130876"/>
                </a:lnTo>
                <a:lnTo>
                  <a:pt x="23497" y="124767"/>
                </a:lnTo>
                <a:close/>
                <a:moveTo>
                  <a:pt x="35078" y="124767"/>
                </a:moveTo>
                <a:lnTo>
                  <a:pt x="40397" y="133976"/>
                </a:lnTo>
                <a:lnTo>
                  <a:pt x="35078" y="130876"/>
                </a:lnTo>
                <a:lnTo>
                  <a:pt x="35078" y="124767"/>
                </a:lnTo>
                <a:close/>
                <a:moveTo>
                  <a:pt x="46689" y="124767"/>
                </a:moveTo>
                <a:lnTo>
                  <a:pt x="52008" y="133976"/>
                </a:lnTo>
                <a:lnTo>
                  <a:pt x="46689" y="130876"/>
                </a:lnTo>
                <a:lnTo>
                  <a:pt x="46689" y="124767"/>
                </a:lnTo>
                <a:close/>
                <a:moveTo>
                  <a:pt x="58330" y="124767"/>
                </a:moveTo>
                <a:lnTo>
                  <a:pt x="63650" y="133976"/>
                </a:lnTo>
                <a:lnTo>
                  <a:pt x="58330" y="130876"/>
                </a:lnTo>
                <a:lnTo>
                  <a:pt x="58330" y="124767"/>
                </a:lnTo>
                <a:close/>
                <a:moveTo>
                  <a:pt x="69941" y="124767"/>
                </a:moveTo>
                <a:lnTo>
                  <a:pt x="75261" y="133976"/>
                </a:lnTo>
                <a:lnTo>
                  <a:pt x="69941" y="130876"/>
                </a:lnTo>
                <a:lnTo>
                  <a:pt x="69941" y="124767"/>
                </a:lnTo>
                <a:close/>
                <a:moveTo>
                  <a:pt x="81583" y="124767"/>
                </a:moveTo>
                <a:lnTo>
                  <a:pt x="86902" y="133976"/>
                </a:lnTo>
                <a:lnTo>
                  <a:pt x="81583" y="130876"/>
                </a:lnTo>
                <a:lnTo>
                  <a:pt x="81583" y="124767"/>
                </a:lnTo>
                <a:close/>
                <a:moveTo>
                  <a:pt x="93194" y="124767"/>
                </a:moveTo>
                <a:lnTo>
                  <a:pt x="98513" y="133976"/>
                </a:lnTo>
                <a:lnTo>
                  <a:pt x="93194" y="130876"/>
                </a:lnTo>
                <a:lnTo>
                  <a:pt x="93194" y="124767"/>
                </a:lnTo>
                <a:close/>
                <a:moveTo>
                  <a:pt x="104775" y="124767"/>
                </a:moveTo>
                <a:lnTo>
                  <a:pt x="110094" y="133976"/>
                </a:lnTo>
                <a:lnTo>
                  <a:pt x="104775" y="130876"/>
                </a:lnTo>
                <a:lnTo>
                  <a:pt x="104775" y="124767"/>
                </a:lnTo>
                <a:close/>
                <a:moveTo>
                  <a:pt x="116416" y="124767"/>
                </a:moveTo>
                <a:lnTo>
                  <a:pt x="121736" y="133976"/>
                </a:lnTo>
                <a:lnTo>
                  <a:pt x="116416" y="130876"/>
                </a:lnTo>
                <a:lnTo>
                  <a:pt x="116416" y="124767"/>
                </a:lnTo>
                <a:close/>
                <a:moveTo>
                  <a:pt x="128058" y="124767"/>
                </a:moveTo>
                <a:lnTo>
                  <a:pt x="133377" y="133976"/>
                </a:lnTo>
                <a:lnTo>
                  <a:pt x="128058" y="130876"/>
                </a:lnTo>
                <a:lnTo>
                  <a:pt x="128058" y="124767"/>
                </a:lnTo>
                <a:close/>
                <a:moveTo>
                  <a:pt x="139669" y="124767"/>
                </a:moveTo>
                <a:lnTo>
                  <a:pt x="144988" y="133976"/>
                </a:lnTo>
                <a:lnTo>
                  <a:pt x="139669" y="130876"/>
                </a:lnTo>
                <a:lnTo>
                  <a:pt x="139669" y="124767"/>
                </a:lnTo>
                <a:close/>
                <a:moveTo>
                  <a:pt x="151311" y="124767"/>
                </a:moveTo>
                <a:lnTo>
                  <a:pt x="156630" y="133976"/>
                </a:lnTo>
                <a:lnTo>
                  <a:pt x="151311" y="130876"/>
                </a:lnTo>
                <a:lnTo>
                  <a:pt x="151311" y="124767"/>
                </a:lnTo>
                <a:close/>
                <a:moveTo>
                  <a:pt x="162648" y="124767"/>
                </a:moveTo>
                <a:lnTo>
                  <a:pt x="162648" y="130876"/>
                </a:lnTo>
                <a:lnTo>
                  <a:pt x="157329" y="133976"/>
                </a:lnTo>
                <a:lnTo>
                  <a:pt x="162648" y="124767"/>
                </a:lnTo>
                <a:close/>
                <a:moveTo>
                  <a:pt x="162922" y="124767"/>
                </a:moveTo>
                <a:lnTo>
                  <a:pt x="168241" y="133976"/>
                </a:lnTo>
                <a:lnTo>
                  <a:pt x="162922" y="130876"/>
                </a:lnTo>
                <a:lnTo>
                  <a:pt x="162922" y="124767"/>
                </a:lnTo>
                <a:close/>
                <a:moveTo>
                  <a:pt x="174290" y="124767"/>
                </a:moveTo>
                <a:lnTo>
                  <a:pt x="174290" y="130876"/>
                </a:lnTo>
                <a:lnTo>
                  <a:pt x="168971" y="133976"/>
                </a:lnTo>
                <a:lnTo>
                  <a:pt x="174290" y="124767"/>
                </a:lnTo>
                <a:close/>
                <a:moveTo>
                  <a:pt x="174503" y="124767"/>
                </a:moveTo>
                <a:lnTo>
                  <a:pt x="179822" y="133976"/>
                </a:lnTo>
                <a:lnTo>
                  <a:pt x="174503" y="130876"/>
                </a:lnTo>
                <a:lnTo>
                  <a:pt x="174503" y="124767"/>
                </a:lnTo>
                <a:close/>
                <a:moveTo>
                  <a:pt x="185871" y="124767"/>
                </a:moveTo>
                <a:lnTo>
                  <a:pt x="185871" y="130876"/>
                </a:lnTo>
                <a:lnTo>
                  <a:pt x="180551" y="133976"/>
                </a:lnTo>
                <a:lnTo>
                  <a:pt x="185871" y="124767"/>
                </a:lnTo>
                <a:close/>
                <a:moveTo>
                  <a:pt x="186144" y="124767"/>
                </a:moveTo>
                <a:lnTo>
                  <a:pt x="191463" y="133976"/>
                </a:lnTo>
                <a:lnTo>
                  <a:pt x="186144" y="130876"/>
                </a:lnTo>
                <a:lnTo>
                  <a:pt x="186144" y="124767"/>
                </a:lnTo>
                <a:close/>
                <a:moveTo>
                  <a:pt x="197512" y="124767"/>
                </a:moveTo>
                <a:lnTo>
                  <a:pt x="197512" y="130876"/>
                </a:lnTo>
                <a:lnTo>
                  <a:pt x="192193" y="133976"/>
                </a:lnTo>
                <a:lnTo>
                  <a:pt x="197512" y="124767"/>
                </a:lnTo>
                <a:close/>
                <a:moveTo>
                  <a:pt x="197755" y="124767"/>
                </a:moveTo>
                <a:lnTo>
                  <a:pt x="203075" y="133976"/>
                </a:lnTo>
                <a:lnTo>
                  <a:pt x="197755" y="130876"/>
                </a:lnTo>
                <a:lnTo>
                  <a:pt x="197755" y="124767"/>
                </a:lnTo>
                <a:close/>
                <a:moveTo>
                  <a:pt x="209123" y="124767"/>
                </a:moveTo>
                <a:lnTo>
                  <a:pt x="209123" y="130876"/>
                </a:lnTo>
                <a:lnTo>
                  <a:pt x="203804" y="133976"/>
                </a:lnTo>
                <a:lnTo>
                  <a:pt x="209123" y="124767"/>
                </a:lnTo>
                <a:close/>
                <a:moveTo>
                  <a:pt x="209397" y="124767"/>
                </a:moveTo>
                <a:lnTo>
                  <a:pt x="214716" y="133976"/>
                </a:lnTo>
                <a:lnTo>
                  <a:pt x="209397" y="130876"/>
                </a:lnTo>
                <a:lnTo>
                  <a:pt x="209397" y="124767"/>
                </a:lnTo>
                <a:close/>
                <a:moveTo>
                  <a:pt x="220765" y="124767"/>
                </a:moveTo>
                <a:lnTo>
                  <a:pt x="220765" y="130876"/>
                </a:lnTo>
                <a:lnTo>
                  <a:pt x="215446" y="133976"/>
                </a:lnTo>
                <a:lnTo>
                  <a:pt x="220765" y="124767"/>
                </a:lnTo>
                <a:close/>
                <a:moveTo>
                  <a:pt x="221008" y="124767"/>
                </a:moveTo>
                <a:lnTo>
                  <a:pt x="226327" y="133976"/>
                </a:lnTo>
                <a:lnTo>
                  <a:pt x="221008" y="130876"/>
                </a:lnTo>
                <a:lnTo>
                  <a:pt x="221008" y="124767"/>
                </a:lnTo>
                <a:close/>
                <a:moveTo>
                  <a:pt x="232650" y="124767"/>
                </a:moveTo>
                <a:lnTo>
                  <a:pt x="237969" y="133976"/>
                </a:lnTo>
                <a:lnTo>
                  <a:pt x="232650" y="130876"/>
                </a:lnTo>
                <a:lnTo>
                  <a:pt x="232650" y="124767"/>
                </a:lnTo>
                <a:close/>
                <a:moveTo>
                  <a:pt x="243957" y="124767"/>
                </a:moveTo>
                <a:lnTo>
                  <a:pt x="243957" y="130876"/>
                </a:lnTo>
                <a:lnTo>
                  <a:pt x="238638" y="133976"/>
                </a:lnTo>
                <a:lnTo>
                  <a:pt x="243957" y="124767"/>
                </a:lnTo>
                <a:close/>
                <a:moveTo>
                  <a:pt x="244230" y="124767"/>
                </a:moveTo>
                <a:lnTo>
                  <a:pt x="249550" y="133976"/>
                </a:lnTo>
                <a:lnTo>
                  <a:pt x="244230" y="130876"/>
                </a:lnTo>
                <a:lnTo>
                  <a:pt x="244230" y="124767"/>
                </a:lnTo>
                <a:close/>
                <a:moveTo>
                  <a:pt x="255598" y="124767"/>
                </a:moveTo>
                <a:lnTo>
                  <a:pt x="255598" y="130876"/>
                </a:lnTo>
                <a:lnTo>
                  <a:pt x="250279" y="133976"/>
                </a:lnTo>
                <a:lnTo>
                  <a:pt x="255598" y="124767"/>
                </a:lnTo>
                <a:close/>
                <a:moveTo>
                  <a:pt x="46446" y="124767"/>
                </a:moveTo>
                <a:lnTo>
                  <a:pt x="46446" y="130937"/>
                </a:lnTo>
                <a:lnTo>
                  <a:pt x="41126" y="134007"/>
                </a:lnTo>
                <a:lnTo>
                  <a:pt x="41126" y="134007"/>
                </a:lnTo>
                <a:lnTo>
                  <a:pt x="46446" y="124767"/>
                </a:lnTo>
                <a:close/>
                <a:moveTo>
                  <a:pt x="58057" y="124767"/>
                </a:moveTo>
                <a:lnTo>
                  <a:pt x="58057" y="130937"/>
                </a:lnTo>
                <a:lnTo>
                  <a:pt x="52737" y="134007"/>
                </a:lnTo>
                <a:lnTo>
                  <a:pt x="52737" y="134007"/>
                </a:lnTo>
                <a:lnTo>
                  <a:pt x="58057" y="124767"/>
                </a:lnTo>
                <a:close/>
                <a:moveTo>
                  <a:pt x="34834" y="124767"/>
                </a:moveTo>
                <a:lnTo>
                  <a:pt x="34834" y="130937"/>
                </a:lnTo>
                <a:lnTo>
                  <a:pt x="29515" y="134007"/>
                </a:lnTo>
                <a:lnTo>
                  <a:pt x="29515" y="134007"/>
                </a:lnTo>
                <a:lnTo>
                  <a:pt x="34834" y="124767"/>
                </a:lnTo>
                <a:close/>
                <a:moveTo>
                  <a:pt x="69698" y="124767"/>
                </a:moveTo>
                <a:lnTo>
                  <a:pt x="69698" y="130937"/>
                </a:lnTo>
                <a:lnTo>
                  <a:pt x="64379" y="134007"/>
                </a:lnTo>
                <a:lnTo>
                  <a:pt x="64379" y="134007"/>
                </a:lnTo>
                <a:lnTo>
                  <a:pt x="69698" y="124767"/>
                </a:lnTo>
                <a:close/>
                <a:moveTo>
                  <a:pt x="81309" y="124767"/>
                </a:moveTo>
                <a:lnTo>
                  <a:pt x="81309" y="130937"/>
                </a:lnTo>
                <a:lnTo>
                  <a:pt x="75990" y="134007"/>
                </a:lnTo>
                <a:lnTo>
                  <a:pt x="75990" y="134007"/>
                </a:lnTo>
                <a:lnTo>
                  <a:pt x="81309" y="124767"/>
                </a:lnTo>
                <a:close/>
                <a:moveTo>
                  <a:pt x="92951" y="124767"/>
                </a:moveTo>
                <a:lnTo>
                  <a:pt x="92951" y="130937"/>
                </a:lnTo>
                <a:lnTo>
                  <a:pt x="87632" y="134007"/>
                </a:lnTo>
                <a:lnTo>
                  <a:pt x="87632" y="134007"/>
                </a:lnTo>
                <a:lnTo>
                  <a:pt x="92951" y="124767"/>
                </a:lnTo>
                <a:close/>
                <a:moveTo>
                  <a:pt x="104562" y="124767"/>
                </a:moveTo>
                <a:lnTo>
                  <a:pt x="104562" y="130937"/>
                </a:lnTo>
                <a:lnTo>
                  <a:pt x="99243" y="134007"/>
                </a:lnTo>
                <a:lnTo>
                  <a:pt x="99243" y="134007"/>
                </a:lnTo>
                <a:lnTo>
                  <a:pt x="104562" y="124767"/>
                </a:lnTo>
                <a:close/>
                <a:moveTo>
                  <a:pt x="116143" y="124767"/>
                </a:moveTo>
                <a:lnTo>
                  <a:pt x="116143" y="130937"/>
                </a:lnTo>
                <a:lnTo>
                  <a:pt x="110824" y="134007"/>
                </a:lnTo>
                <a:lnTo>
                  <a:pt x="110824" y="134007"/>
                </a:lnTo>
                <a:lnTo>
                  <a:pt x="116143" y="124767"/>
                </a:lnTo>
                <a:close/>
                <a:moveTo>
                  <a:pt x="127784" y="124767"/>
                </a:moveTo>
                <a:lnTo>
                  <a:pt x="127784" y="130937"/>
                </a:lnTo>
                <a:lnTo>
                  <a:pt x="122465" y="134007"/>
                </a:lnTo>
                <a:lnTo>
                  <a:pt x="122465" y="134007"/>
                </a:lnTo>
                <a:lnTo>
                  <a:pt x="127784" y="124767"/>
                </a:lnTo>
                <a:close/>
                <a:moveTo>
                  <a:pt x="139396" y="124767"/>
                </a:moveTo>
                <a:lnTo>
                  <a:pt x="139396" y="130937"/>
                </a:lnTo>
                <a:lnTo>
                  <a:pt x="134076" y="134007"/>
                </a:lnTo>
                <a:lnTo>
                  <a:pt x="134076" y="134007"/>
                </a:lnTo>
                <a:lnTo>
                  <a:pt x="139396" y="124767"/>
                </a:lnTo>
                <a:close/>
                <a:moveTo>
                  <a:pt x="151037" y="124767"/>
                </a:moveTo>
                <a:lnTo>
                  <a:pt x="151037" y="130937"/>
                </a:lnTo>
                <a:lnTo>
                  <a:pt x="145718" y="134007"/>
                </a:lnTo>
                <a:lnTo>
                  <a:pt x="145718" y="134007"/>
                </a:lnTo>
                <a:lnTo>
                  <a:pt x="151037" y="124767"/>
                </a:lnTo>
                <a:close/>
                <a:moveTo>
                  <a:pt x="11582" y="124767"/>
                </a:moveTo>
                <a:lnTo>
                  <a:pt x="11582" y="130937"/>
                </a:lnTo>
                <a:lnTo>
                  <a:pt x="6262" y="134007"/>
                </a:lnTo>
                <a:lnTo>
                  <a:pt x="11582" y="124767"/>
                </a:lnTo>
                <a:close/>
                <a:moveTo>
                  <a:pt x="23223" y="124767"/>
                </a:moveTo>
                <a:lnTo>
                  <a:pt x="23223" y="130937"/>
                </a:lnTo>
                <a:lnTo>
                  <a:pt x="17904" y="134007"/>
                </a:lnTo>
                <a:lnTo>
                  <a:pt x="23223" y="124767"/>
                </a:lnTo>
                <a:close/>
                <a:moveTo>
                  <a:pt x="69820" y="131119"/>
                </a:moveTo>
                <a:lnTo>
                  <a:pt x="75048" y="134128"/>
                </a:lnTo>
                <a:lnTo>
                  <a:pt x="75139" y="134189"/>
                </a:lnTo>
                <a:lnTo>
                  <a:pt x="64501" y="134189"/>
                </a:lnTo>
                <a:lnTo>
                  <a:pt x="64622" y="134128"/>
                </a:lnTo>
                <a:lnTo>
                  <a:pt x="69820" y="131119"/>
                </a:lnTo>
                <a:close/>
                <a:moveTo>
                  <a:pt x="127936" y="131119"/>
                </a:moveTo>
                <a:lnTo>
                  <a:pt x="133134" y="134128"/>
                </a:lnTo>
                <a:lnTo>
                  <a:pt x="133256" y="134189"/>
                </a:lnTo>
                <a:lnTo>
                  <a:pt x="122617" y="134189"/>
                </a:lnTo>
                <a:lnTo>
                  <a:pt x="122739" y="134128"/>
                </a:lnTo>
                <a:lnTo>
                  <a:pt x="127936" y="131119"/>
                </a:lnTo>
                <a:close/>
                <a:moveTo>
                  <a:pt x="139548" y="131119"/>
                </a:moveTo>
                <a:lnTo>
                  <a:pt x="144776" y="134128"/>
                </a:lnTo>
                <a:lnTo>
                  <a:pt x="144867" y="134189"/>
                </a:lnTo>
                <a:lnTo>
                  <a:pt x="134228" y="134189"/>
                </a:lnTo>
                <a:lnTo>
                  <a:pt x="134350" y="134128"/>
                </a:lnTo>
                <a:lnTo>
                  <a:pt x="139548" y="131119"/>
                </a:lnTo>
                <a:close/>
                <a:moveTo>
                  <a:pt x="151159" y="131119"/>
                </a:moveTo>
                <a:lnTo>
                  <a:pt x="156356" y="134128"/>
                </a:lnTo>
                <a:lnTo>
                  <a:pt x="156478" y="134189"/>
                </a:lnTo>
                <a:lnTo>
                  <a:pt x="145840" y="134189"/>
                </a:lnTo>
                <a:lnTo>
                  <a:pt x="145931" y="134128"/>
                </a:lnTo>
                <a:lnTo>
                  <a:pt x="151159" y="131119"/>
                </a:lnTo>
                <a:close/>
                <a:moveTo>
                  <a:pt x="162770" y="131119"/>
                </a:moveTo>
                <a:lnTo>
                  <a:pt x="167968" y="134128"/>
                </a:lnTo>
                <a:lnTo>
                  <a:pt x="168089" y="134189"/>
                </a:lnTo>
                <a:lnTo>
                  <a:pt x="157451" y="134189"/>
                </a:lnTo>
                <a:lnTo>
                  <a:pt x="157572" y="134128"/>
                </a:lnTo>
                <a:lnTo>
                  <a:pt x="162770" y="131119"/>
                </a:lnTo>
                <a:close/>
                <a:moveTo>
                  <a:pt x="174411" y="131119"/>
                </a:moveTo>
                <a:lnTo>
                  <a:pt x="179609" y="134128"/>
                </a:lnTo>
                <a:lnTo>
                  <a:pt x="179731" y="134189"/>
                </a:lnTo>
                <a:lnTo>
                  <a:pt x="169092" y="134189"/>
                </a:lnTo>
                <a:lnTo>
                  <a:pt x="169183" y="134128"/>
                </a:lnTo>
                <a:lnTo>
                  <a:pt x="174411" y="131119"/>
                </a:lnTo>
                <a:close/>
                <a:moveTo>
                  <a:pt x="186023" y="131119"/>
                </a:moveTo>
                <a:lnTo>
                  <a:pt x="191220" y="134128"/>
                </a:lnTo>
                <a:lnTo>
                  <a:pt x="191342" y="134189"/>
                </a:lnTo>
                <a:lnTo>
                  <a:pt x="180703" y="134189"/>
                </a:lnTo>
                <a:lnTo>
                  <a:pt x="180825" y="134128"/>
                </a:lnTo>
                <a:lnTo>
                  <a:pt x="186023" y="131119"/>
                </a:lnTo>
                <a:close/>
                <a:moveTo>
                  <a:pt x="197634" y="131119"/>
                </a:moveTo>
                <a:lnTo>
                  <a:pt x="202862" y="134128"/>
                </a:lnTo>
                <a:lnTo>
                  <a:pt x="202953" y="134189"/>
                </a:lnTo>
                <a:lnTo>
                  <a:pt x="192315" y="134189"/>
                </a:lnTo>
                <a:lnTo>
                  <a:pt x="192436" y="134128"/>
                </a:lnTo>
                <a:lnTo>
                  <a:pt x="197634" y="131119"/>
                </a:lnTo>
                <a:close/>
                <a:moveTo>
                  <a:pt x="209245" y="131119"/>
                </a:moveTo>
                <a:lnTo>
                  <a:pt x="214443" y="134128"/>
                </a:lnTo>
                <a:lnTo>
                  <a:pt x="214564" y="134189"/>
                </a:lnTo>
                <a:lnTo>
                  <a:pt x="203926" y="134189"/>
                </a:lnTo>
                <a:lnTo>
                  <a:pt x="204017" y="134128"/>
                </a:lnTo>
                <a:lnTo>
                  <a:pt x="209245" y="131119"/>
                </a:lnTo>
                <a:close/>
                <a:moveTo>
                  <a:pt x="220856" y="131119"/>
                </a:moveTo>
                <a:lnTo>
                  <a:pt x="226084" y="134128"/>
                </a:lnTo>
                <a:lnTo>
                  <a:pt x="226175" y="134189"/>
                </a:lnTo>
                <a:lnTo>
                  <a:pt x="215537" y="134189"/>
                </a:lnTo>
                <a:lnTo>
                  <a:pt x="215658" y="134128"/>
                </a:lnTo>
                <a:lnTo>
                  <a:pt x="220856" y="131119"/>
                </a:lnTo>
                <a:close/>
                <a:moveTo>
                  <a:pt x="232498" y="131119"/>
                </a:moveTo>
                <a:lnTo>
                  <a:pt x="237695" y="134128"/>
                </a:lnTo>
                <a:lnTo>
                  <a:pt x="237817" y="134189"/>
                </a:lnTo>
                <a:lnTo>
                  <a:pt x="227178" y="134189"/>
                </a:lnTo>
                <a:lnTo>
                  <a:pt x="227270" y="134128"/>
                </a:lnTo>
                <a:lnTo>
                  <a:pt x="232498" y="131119"/>
                </a:lnTo>
                <a:close/>
                <a:moveTo>
                  <a:pt x="244109" y="131119"/>
                </a:moveTo>
                <a:lnTo>
                  <a:pt x="249337" y="134128"/>
                </a:lnTo>
                <a:lnTo>
                  <a:pt x="249428" y="134189"/>
                </a:lnTo>
                <a:lnTo>
                  <a:pt x="238790" y="134189"/>
                </a:lnTo>
                <a:lnTo>
                  <a:pt x="238911" y="134128"/>
                </a:lnTo>
                <a:lnTo>
                  <a:pt x="244109" y="131119"/>
                </a:lnTo>
                <a:close/>
                <a:moveTo>
                  <a:pt x="255750" y="131119"/>
                </a:moveTo>
                <a:lnTo>
                  <a:pt x="260948" y="134128"/>
                </a:lnTo>
                <a:lnTo>
                  <a:pt x="261070" y="134189"/>
                </a:lnTo>
                <a:lnTo>
                  <a:pt x="250431" y="134189"/>
                </a:lnTo>
                <a:lnTo>
                  <a:pt x="250553" y="134128"/>
                </a:lnTo>
                <a:lnTo>
                  <a:pt x="255750" y="131119"/>
                </a:lnTo>
                <a:close/>
                <a:moveTo>
                  <a:pt x="267362" y="131119"/>
                </a:moveTo>
                <a:lnTo>
                  <a:pt x="272590" y="134128"/>
                </a:lnTo>
                <a:lnTo>
                  <a:pt x="272681" y="134189"/>
                </a:lnTo>
                <a:lnTo>
                  <a:pt x="262042" y="134189"/>
                </a:lnTo>
                <a:lnTo>
                  <a:pt x="262164" y="134128"/>
                </a:lnTo>
                <a:lnTo>
                  <a:pt x="267362" y="131119"/>
                </a:lnTo>
                <a:close/>
                <a:moveTo>
                  <a:pt x="279003" y="131119"/>
                </a:moveTo>
                <a:lnTo>
                  <a:pt x="284322" y="134189"/>
                </a:lnTo>
                <a:lnTo>
                  <a:pt x="273684" y="134189"/>
                </a:lnTo>
                <a:lnTo>
                  <a:pt x="273805" y="134128"/>
                </a:lnTo>
                <a:lnTo>
                  <a:pt x="279003" y="131119"/>
                </a:lnTo>
                <a:close/>
                <a:moveTo>
                  <a:pt x="11703" y="131150"/>
                </a:moveTo>
                <a:lnTo>
                  <a:pt x="16901" y="134159"/>
                </a:lnTo>
                <a:lnTo>
                  <a:pt x="17023" y="134220"/>
                </a:lnTo>
                <a:lnTo>
                  <a:pt x="6384" y="134220"/>
                </a:lnTo>
                <a:lnTo>
                  <a:pt x="6506" y="134159"/>
                </a:lnTo>
                <a:lnTo>
                  <a:pt x="11703" y="131150"/>
                </a:lnTo>
                <a:close/>
                <a:moveTo>
                  <a:pt x="23345" y="131150"/>
                </a:moveTo>
                <a:lnTo>
                  <a:pt x="28542" y="134159"/>
                </a:lnTo>
                <a:lnTo>
                  <a:pt x="28664" y="134220"/>
                </a:lnTo>
                <a:lnTo>
                  <a:pt x="18026" y="134220"/>
                </a:lnTo>
                <a:lnTo>
                  <a:pt x="18117" y="134159"/>
                </a:lnTo>
                <a:lnTo>
                  <a:pt x="23345" y="131150"/>
                </a:lnTo>
                <a:close/>
                <a:moveTo>
                  <a:pt x="34956" y="131150"/>
                </a:moveTo>
                <a:lnTo>
                  <a:pt x="40154" y="134159"/>
                </a:lnTo>
                <a:lnTo>
                  <a:pt x="40275" y="134220"/>
                </a:lnTo>
                <a:lnTo>
                  <a:pt x="29637" y="134220"/>
                </a:lnTo>
                <a:lnTo>
                  <a:pt x="29758" y="134159"/>
                </a:lnTo>
                <a:lnTo>
                  <a:pt x="34956" y="131150"/>
                </a:lnTo>
                <a:close/>
                <a:moveTo>
                  <a:pt x="46598" y="131150"/>
                </a:moveTo>
                <a:lnTo>
                  <a:pt x="51795" y="134159"/>
                </a:lnTo>
                <a:lnTo>
                  <a:pt x="51917" y="134220"/>
                </a:lnTo>
                <a:lnTo>
                  <a:pt x="41278" y="134220"/>
                </a:lnTo>
                <a:lnTo>
                  <a:pt x="41369" y="134159"/>
                </a:lnTo>
                <a:lnTo>
                  <a:pt x="46598" y="131150"/>
                </a:lnTo>
                <a:close/>
                <a:moveTo>
                  <a:pt x="58178" y="131150"/>
                </a:moveTo>
                <a:lnTo>
                  <a:pt x="63376" y="134159"/>
                </a:lnTo>
                <a:lnTo>
                  <a:pt x="63498" y="134220"/>
                </a:lnTo>
                <a:lnTo>
                  <a:pt x="52859" y="134220"/>
                </a:lnTo>
                <a:lnTo>
                  <a:pt x="52981" y="134159"/>
                </a:lnTo>
                <a:lnTo>
                  <a:pt x="58178" y="131150"/>
                </a:lnTo>
                <a:close/>
                <a:moveTo>
                  <a:pt x="81431" y="131150"/>
                </a:moveTo>
                <a:lnTo>
                  <a:pt x="86629" y="134159"/>
                </a:lnTo>
                <a:lnTo>
                  <a:pt x="86750" y="134220"/>
                </a:lnTo>
                <a:lnTo>
                  <a:pt x="76112" y="134220"/>
                </a:lnTo>
                <a:lnTo>
                  <a:pt x="76233" y="134159"/>
                </a:lnTo>
                <a:lnTo>
                  <a:pt x="81431" y="131150"/>
                </a:lnTo>
                <a:close/>
                <a:moveTo>
                  <a:pt x="93042" y="131150"/>
                </a:moveTo>
                <a:lnTo>
                  <a:pt x="98270" y="134159"/>
                </a:lnTo>
                <a:lnTo>
                  <a:pt x="98361" y="134220"/>
                </a:lnTo>
                <a:lnTo>
                  <a:pt x="87723" y="134220"/>
                </a:lnTo>
                <a:lnTo>
                  <a:pt x="87844" y="134159"/>
                </a:lnTo>
                <a:lnTo>
                  <a:pt x="93042" y="131150"/>
                </a:lnTo>
                <a:close/>
                <a:moveTo>
                  <a:pt x="104684" y="131150"/>
                </a:moveTo>
                <a:lnTo>
                  <a:pt x="109881" y="134159"/>
                </a:lnTo>
                <a:lnTo>
                  <a:pt x="110003" y="134220"/>
                </a:lnTo>
                <a:lnTo>
                  <a:pt x="99364" y="134220"/>
                </a:lnTo>
                <a:lnTo>
                  <a:pt x="99456" y="134159"/>
                </a:lnTo>
                <a:lnTo>
                  <a:pt x="104684" y="131150"/>
                </a:lnTo>
                <a:close/>
                <a:moveTo>
                  <a:pt x="116295" y="131150"/>
                </a:moveTo>
                <a:lnTo>
                  <a:pt x="121493" y="134159"/>
                </a:lnTo>
                <a:lnTo>
                  <a:pt x="121614" y="134220"/>
                </a:lnTo>
                <a:lnTo>
                  <a:pt x="110976" y="134220"/>
                </a:lnTo>
                <a:lnTo>
                  <a:pt x="111097" y="134159"/>
                </a:lnTo>
                <a:lnTo>
                  <a:pt x="116295" y="131150"/>
                </a:lnTo>
                <a:close/>
                <a:moveTo>
                  <a:pt x="17023" y="134463"/>
                </a:moveTo>
                <a:lnTo>
                  <a:pt x="11703" y="137533"/>
                </a:lnTo>
                <a:lnTo>
                  <a:pt x="6384" y="134463"/>
                </a:lnTo>
                <a:close/>
                <a:moveTo>
                  <a:pt x="28664" y="134463"/>
                </a:moveTo>
                <a:lnTo>
                  <a:pt x="23345" y="137533"/>
                </a:lnTo>
                <a:lnTo>
                  <a:pt x="18026" y="134463"/>
                </a:lnTo>
                <a:close/>
                <a:moveTo>
                  <a:pt x="40275" y="134463"/>
                </a:moveTo>
                <a:lnTo>
                  <a:pt x="34956" y="137533"/>
                </a:lnTo>
                <a:lnTo>
                  <a:pt x="29637" y="134463"/>
                </a:lnTo>
                <a:close/>
                <a:moveTo>
                  <a:pt x="51886" y="134463"/>
                </a:moveTo>
                <a:lnTo>
                  <a:pt x="46567" y="137533"/>
                </a:lnTo>
                <a:lnTo>
                  <a:pt x="41248" y="134463"/>
                </a:lnTo>
                <a:close/>
                <a:moveTo>
                  <a:pt x="63528" y="134463"/>
                </a:moveTo>
                <a:lnTo>
                  <a:pt x="58209" y="137533"/>
                </a:lnTo>
                <a:lnTo>
                  <a:pt x="52889" y="134463"/>
                </a:lnTo>
                <a:close/>
                <a:moveTo>
                  <a:pt x="75109" y="134463"/>
                </a:moveTo>
                <a:lnTo>
                  <a:pt x="69789" y="137533"/>
                </a:lnTo>
                <a:lnTo>
                  <a:pt x="64470" y="134463"/>
                </a:lnTo>
                <a:close/>
                <a:moveTo>
                  <a:pt x="86750" y="134463"/>
                </a:moveTo>
                <a:lnTo>
                  <a:pt x="81431" y="137533"/>
                </a:lnTo>
                <a:lnTo>
                  <a:pt x="76112" y="134463"/>
                </a:lnTo>
                <a:close/>
                <a:moveTo>
                  <a:pt x="98361" y="134463"/>
                </a:moveTo>
                <a:lnTo>
                  <a:pt x="93042" y="137533"/>
                </a:lnTo>
                <a:lnTo>
                  <a:pt x="87723" y="134463"/>
                </a:lnTo>
                <a:close/>
                <a:moveTo>
                  <a:pt x="110003" y="134463"/>
                </a:moveTo>
                <a:lnTo>
                  <a:pt x="104684" y="137533"/>
                </a:lnTo>
                <a:lnTo>
                  <a:pt x="99364" y="134463"/>
                </a:lnTo>
                <a:close/>
                <a:moveTo>
                  <a:pt x="121614" y="134463"/>
                </a:moveTo>
                <a:lnTo>
                  <a:pt x="116295" y="137533"/>
                </a:lnTo>
                <a:lnTo>
                  <a:pt x="110976" y="134463"/>
                </a:lnTo>
                <a:close/>
                <a:moveTo>
                  <a:pt x="133256" y="134463"/>
                </a:moveTo>
                <a:lnTo>
                  <a:pt x="127936" y="137533"/>
                </a:lnTo>
                <a:lnTo>
                  <a:pt x="122617" y="134463"/>
                </a:lnTo>
                <a:close/>
                <a:moveTo>
                  <a:pt x="144867" y="134463"/>
                </a:moveTo>
                <a:lnTo>
                  <a:pt x="139548" y="137533"/>
                </a:lnTo>
                <a:lnTo>
                  <a:pt x="134228" y="134463"/>
                </a:lnTo>
                <a:close/>
                <a:moveTo>
                  <a:pt x="156478" y="134463"/>
                </a:moveTo>
                <a:lnTo>
                  <a:pt x="151159" y="137533"/>
                </a:lnTo>
                <a:lnTo>
                  <a:pt x="145840" y="134463"/>
                </a:lnTo>
                <a:close/>
                <a:moveTo>
                  <a:pt x="168089" y="134463"/>
                </a:moveTo>
                <a:lnTo>
                  <a:pt x="162770" y="137533"/>
                </a:lnTo>
                <a:lnTo>
                  <a:pt x="157451" y="134463"/>
                </a:lnTo>
                <a:close/>
                <a:moveTo>
                  <a:pt x="179731" y="134463"/>
                </a:moveTo>
                <a:lnTo>
                  <a:pt x="174411" y="137533"/>
                </a:lnTo>
                <a:lnTo>
                  <a:pt x="169092" y="134463"/>
                </a:lnTo>
                <a:close/>
                <a:moveTo>
                  <a:pt x="191342" y="134463"/>
                </a:moveTo>
                <a:lnTo>
                  <a:pt x="186023" y="137533"/>
                </a:lnTo>
                <a:lnTo>
                  <a:pt x="180703" y="134463"/>
                </a:lnTo>
                <a:close/>
                <a:moveTo>
                  <a:pt x="202953" y="134463"/>
                </a:moveTo>
                <a:lnTo>
                  <a:pt x="197634" y="137533"/>
                </a:lnTo>
                <a:lnTo>
                  <a:pt x="192315" y="134463"/>
                </a:lnTo>
                <a:close/>
                <a:moveTo>
                  <a:pt x="214564" y="134463"/>
                </a:moveTo>
                <a:lnTo>
                  <a:pt x="209245" y="137533"/>
                </a:lnTo>
                <a:lnTo>
                  <a:pt x="203926" y="134463"/>
                </a:lnTo>
                <a:close/>
                <a:moveTo>
                  <a:pt x="226175" y="134463"/>
                </a:moveTo>
                <a:lnTo>
                  <a:pt x="220856" y="137533"/>
                </a:lnTo>
                <a:lnTo>
                  <a:pt x="215537" y="134463"/>
                </a:lnTo>
                <a:close/>
                <a:moveTo>
                  <a:pt x="237817" y="134463"/>
                </a:moveTo>
                <a:lnTo>
                  <a:pt x="232498" y="137533"/>
                </a:lnTo>
                <a:lnTo>
                  <a:pt x="227178" y="134463"/>
                </a:lnTo>
                <a:close/>
                <a:moveTo>
                  <a:pt x="249428" y="134463"/>
                </a:moveTo>
                <a:lnTo>
                  <a:pt x="244109" y="137533"/>
                </a:lnTo>
                <a:lnTo>
                  <a:pt x="238790" y="134463"/>
                </a:lnTo>
                <a:close/>
                <a:moveTo>
                  <a:pt x="261070" y="134463"/>
                </a:moveTo>
                <a:lnTo>
                  <a:pt x="255750" y="137533"/>
                </a:lnTo>
                <a:lnTo>
                  <a:pt x="250431" y="134463"/>
                </a:lnTo>
                <a:close/>
                <a:moveTo>
                  <a:pt x="272681" y="134463"/>
                </a:moveTo>
                <a:lnTo>
                  <a:pt x="267362" y="137533"/>
                </a:lnTo>
                <a:lnTo>
                  <a:pt x="262042" y="134463"/>
                </a:lnTo>
                <a:close/>
                <a:moveTo>
                  <a:pt x="284292" y="134463"/>
                </a:moveTo>
                <a:lnTo>
                  <a:pt x="278973" y="137533"/>
                </a:lnTo>
                <a:lnTo>
                  <a:pt x="273653" y="134463"/>
                </a:lnTo>
                <a:close/>
                <a:moveTo>
                  <a:pt x="17174" y="134676"/>
                </a:moveTo>
                <a:lnTo>
                  <a:pt x="11855" y="143885"/>
                </a:lnTo>
                <a:lnTo>
                  <a:pt x="11855" y="137776"/>
                </a:lnTo>
                <a:lnTo>
                  <a:pt x="17174" y="134676"/>
                </a:lnTo>
                <a:close/>
                <a:moveTo>
                  <a:pt x="28816" y="134676"/>
                </a:moveTo>
                <a:lnTo>
                  <a:pt x="23497" y="143885"/>
                </a:lnTo>
                <a:lnTo>
                  <a:pt x="23497" y="137776"/>
                </a:lnTo>
                <a:lnTo>
                  <a:pt x="28816" y="134676"/>
                </a:lnTo>
                <a:close/>
                <a:moveTo>
                  <a:pt x="40427" y="134676"/>
                </a:moveTo>
                <a:lnTo>
                  <a:pt x="35108" y="143885"/>
                </a:lnTo>
                <a:lnTo>
                  <a:pt x="35108" y="137776"/>
                </a:lnTo>
                <a:lnTo>
                  <a:pt x="40427" y="134676"/>
                </a:lnTo>
                <a:close/>
                <a:moveTo>
                  <a:pt x="52008" y="134676"/>
                </a:moveTo>
                <a:lnTo>
                  <a:pt x="46689" y="143885"/>
                </a:lnTo>
                <a:lnTo>
                  <a:pt x="46689" y="137776"/>
                </a:lnTo>
                <a:lnTo>
                  <a:pt x="52008" y="134676"/>
                </a:lnTo>
                <a:close/>
                <a:moveTo>
                  <a:pt x="63650" y="134676"/>
                </a:moveTo>
                <a:lnTo>
                  <a:pt x="58330" y="143885"/>
                </a:lnTo>
                <a:lnTo>
                  <a:pt x="58330" y="137776"/>
                </a:lnTo>
                <a:lnTo>
                  <a:pt x="63650" y="134676"/>
                </a:lnTo>
                <a:close/>
                <a:moveTo>
                  <a:pt x="75261" y="134676"/>
                </a:moveTo>
                <a:lnTo>
                  <a:pt x="69941" y="143885"/>
                </a:lnTo>
                <a:lnTo>
                  <a:pt x="69941" y="137776"/>
                </a:lnTo>
                <a:lnTo>
                  <a:pt x="75261" y="134676"/>
                </a:lnTo>
                <a:close/>
                <a:moveTo>
                  <a:pt x="86902" y="134676"/>
                </a:moveTo>
                <a:lnTo>
                  <a:pt x="81583" y="143885"/>
                </a:lnTo>
                <a:lnTo>
                  <a:pt x="81583" y="137776"/>
                </a:lnTo>
                <a:lnTo>
                  <a:pt x="86902" y="134676"/>
                </a:lnTo>
                <a:close/>
                <a:moveTo>
                  <a:pt x="98513" y="134676"/>
                </a:moveTo>
                <a:lnTo>
                  <a:pt x="93194" y="143885"/>
                </a:lnTo>
                <a:lnTo>
                  <a:pt x="93194" y="137776"/>
                </a:lnTo>
                <a:lnTo>
                  <a:pt x="98513" y="134676"/>
                </a:lnTo>
                <a:close/>
                <a:moveTo>
                  <a:pt x="110155" y="134676"/>
                </a:moveTo>
                <a:lnTo>
                  <a:pt x="104836" y="143885"/>
                </a:lnTo>
                <a:lnTo>
                  <a:pt x="104836" y="137776"/>
                </a:lnTo>
                <a:lnTo>
                  <a:pt x="110155" y="134676"/>
                </a:lnTo>
                <a:close/>
                <a:moveTo>
                  <a:pt x="121736" y="134676"/>
                </a:moveTo>
                <a:lnTo>
                  <a:pt x="116416" y="143885"/>
                </a:lnTo>
                <a:lnTo>
                  <a:pt x="116416" y="137776"/>
                </a:lnTo>
                <a:lnTo>
                  <a:pt x="121736" y="134676"/>
                </a:lnTo>
                <a:close/>
                <a:moveTo>
                  <a:pt x="133377" y="134676"/>
                </a:moveTo>
                <a:lnTo>
                  <a:pt x="128058" y="143885"/>
                </a:lnTo>
                <a:lnTo>
                  <a:pt x="128058" y="137776"/>
                </a:lnTo>
                <a:lnTo>
                  <a:pt x="133377" y="134676"/>
                </a:lnTo>
                <a:close/>
                <a:moveTo>
                  <a:pt x="144988" y="134676"/>
                </a:moveTo>
                <a:lnTo>
                  <a:pt x="139669" y="143885"/>
                </a:lnTo>
                <a:lnTo>
                  <a:pt x="139669" y="137776"/>
                </a:lnTo>
                <a:lnTo>
                  <a:pt x="144988" y="134676"/>
                </a:lnTo>
                <a:close/>
                <a:moveTo>
                  <a:pt x="156630" y="134676"/>
                </a:moveTo>
                <a:lnTo>
                  <a:pt x="151311" y="143885"/>
                </a:lnTo>
                <a:lnTo>
                  <a:pt x="151311" y="137776"/>
                </a:lnTo>
                <a:lnTo>
                  <a:pt x="156630" y="134676"/>
                </a:lnTo>
                <a:close/>
                <a:moveTo>
                  <a:pt x="168241" y="134676"/>
                </a:moveTo>
                <a:lnTo>
                  <a:pt x="162922" y="143885"/>
                </a:lnTo>
                <a:lnTo>
                  <a:pt x="162922" y="137776"/>
                </a:lnTo>
                <a:lnTo>
                  <a:pt x="168241" y="134676"/>
                </a:lnTo>
                <a:close/>
                <a:moveTo>
                  <a:pt x="179822" y="134676"/>
                </a:moveTo>
                <a:lnTo>
                  <a:pt x="174503" y="143885"/>
                </a:lnTo>
                <a:lnTo>
                  <a:pt x="174503" y="137776"/>
                </a:lnTo>
                <a:lnTo>
                  <a:pt x="179822" y="134676"/>
                </a:lnTo>
                <a:close/>
                <a:moveTo>
                  <a:pt x="191463" y="134676"/>
                </a:moveTo>
                <a:lnTo>
                  <a:pt x="186144" y="143885"/>
                </a:lnTo>
                <a:lnTo>
                  <a:pt x="186144" y="137776"/>
                </a:lnTo>
                <a:lnTo>
                  <a:pt x="191463" y="134676"/>
                </a:lnTo>
                <a:close/>
                <a:moveTo>
                  <a:pt x="203075" y="134676"/>
                </a:moveTo>
                <a:lnTo>
                  <a:pt x="197755" y="143885"/>
                </a:lnTo>
                <a:lnTo>
                  <a:pt x="197755" y="137776"/>
                </a:lnTo>
                <a:lnTo>
                  <a:pt x="203075" y="134676"/>
                </a:lnTo>
                <a:close/>
                <a:moveTo>
                  <a:pt x="214716" y="134676"/>
                </a:moveTo>
                <a:lnTo>
                  <a:pt x="209397" y="143885"/>
                </a:lnTo>
                <a:lnTo>
                  <a:pt x="209397" y="137776"/>
                </a:lnTo>
                <a:lnTo>
                  <a:pt x="214716" y="134676"/>
                </a:lnTo>
                <a:close/>
                <a:moveTo>
                  <a:pt x="226327" y="134676"/>
                </a:moveTo>
                <a:lnTo>
                  <a:pt x="221008" y="143885"/>
                </a:lnTo>
                <a:lnTo>
                  <a:pt x="221008" y="137776"/>
                </a:lnTo>
                <a:lnTo>
                  <a:pt x="226327" y="134676"/>
                </a:lnTo>
                <a:close/>
                <a:moveTo>
                  <a:pt x="237969" y="134676"/>
                </a:moveTo>
                <a:lnTo>
                  <a:pt x="232650" y="143885"/>
                </a:lnTo>
                <a:lnTo>
                  <a:pt x="232650" y="137776"/>
                </a:lnTo>
                <a:lnTo>
                  <a:pt x="237969" y="134676"/>
                </a:lnTo>
                <a:close/>
                <a:moveTo>
                  <a:pt x="249550" y="134676"/>
                </a:moveTo>
                <a:lnTo>
                  <a:pt x="244230" y="143885"/>
                </a:lnTo>
                <a:lnTo>
                  <a:pt x="244230" y="137776"/>
                </a:lnTo>
                <a:lnTo>
                  <a:pt x="249550" y="134676"/>
                </a:lnTo>
                <a:close/>
                <a:moveTo>
                  <a:pt x="261191" y="134676"/>
                </a:moveTo>
                <a:lnTo>
                  <a:pt x="255872" y="143885"/>
                </a:lnTo>
                <a:lnTo>
                  <a:pt x="255872" y="137776"/>
                </a:lnTo>
                <a:lnTo>
                  <a:pt x="261191" y="134676"/>
                </a:lnTo>
                <a:close/>
                <a:moveTo>
                  <a:pt x="272802" y="134676"/>
                </a:moveTo>
                <a:lnTo>
                  <a:pt x="267483" y="143885"/>
                </a:lnTo>
                <a:lnTo>
                  <a:pt x="267483" y="137776"/>
                </a:lnTo>
                <a:lnTo>
                  <a:pt x="272802" y="134676"/>
                </a:lnTo>
                <a:close/>
                <a:moveTo>
                  <a:pt x="284444" y="134676"/>
                </a:moveTo>
                <a:lnTo>
                  <a:pt x="279125" y="143885"/>
                </a:lnTo>
                <a:lnTo>
                  <a:pt x="279125" y="137776"/>
                </a:lnTo>
                <a:lnTo>
                  <a:pt x="284444" y="134676"/>
                </a:lnTo>
                <a:close/>
                <a:moveTo>
                  <a:pt x="6262" y="134736"/>
                </a:moveTo>
                <a:lnTo>
                  <a:pt x="11582" y="137776"/>
                </a:lnTo>
                <a:lnTo>
                  <a:pt x="11582" y="143916"/>
                </a:lnTo>
                <a:lnTo>
                  <a:pt x="6262" y="134736"/>
                </a:lnTo>
                <a:close/>
                <a:moveTo>
                  <a:pt x="17904" y="134736"/>
                </a:moveTo>
                <a:lnTo>
                  <a:pt x="23223" y="137776"/>
                </a:lnTo>
                <a:lnTo>
                  <a:pt x="23223" y="143916"/>
                </a:lnTo>
                <a:lnTo>
                  <a:pt x="17904" y="134736"/>
                </a:lnTo>
                <a:close/>
                <a:moveTo>
                  <a:pt x="29515" y="134736"/>
                </a:moveTo>
                <a:lnTo>
                  <a:pt x="34834" y="137776"/>
                </a:lnTo>
                <a:lnTo>
                  <a:pt x="34834" y="143916"/>
                </a:lnTo>
                <a:lnTo>
                  <a:pt x="29515" y="134736"/>
                </a:lnTo>
                <a:close/>
                <a:moveTo>
                  <a:pt x="41126" y="134736"/>
                </a:moveTo>
                <a:lnTo>
                  <a:pt x="46446" y="137776"/>
                </a:lnTo>
                <a:lnTo>
                  <a:pt x="46446" y="143916"/>
                </a:lnTo>
                <a:lnTo>
                  <a:pt x="41126" y="134736"/>
                </a:lnTo>
                <a:close/>
                <a:moveTo>
                  <a:pt x="52737" y="134736"/>
                </a:moveTo>
                <a:lnTo>
                  <a:pt x="58057" y="137776"/>
                </a:lnTo>
                <a:lnTo>
                  <a:pt x="58057" y="143916"/>
                </a:lnTo>
                <a:lnTo>
                  <a:pt x="52737" y="134736"/>
                </a:lnTo>
                <a:close/>
                <a:moveTo>
                  <a:pt x="64379" y="134736"/>
                </a:moveTo>
                <a:lnTo>
                  <a:pt x="69698" y="137776"/>
                </a:lnTo>
                <a:lnTo>
                  <a:pt x="69698" y="143916"/>
                </a:lnTo>
                <a:lnTo>
                  <a:pt x="64379" y="134736"/>
                </a:lnTo>
                <a:close/>
                <a:moveTo>
                  <a:pt x="75990" y="134736"/>
                </a:moveTo>
                <a:lnTo>
                  <a:pt x="81309" y="137776"/>
                </a:lnTo>
                <a:lnTo>
                  <a:pt x="81309" y="143916"/>
                </a:lnTo>
                <a:lnTo>
                  <a:pt x="75990" y="134736"/>
                </a:lnTo>
                <a:close/>
                <a:moveTo>
                  <a:pt x="87632" y="134736"/>
                </a:moveTo>
                <a:lnTo>
                  <a:pt x="92951" y="137776"/>
                </a:lnTo>
                <a:lnTo>
                  <a:pt x="92951" y="143916"/>
                </a:lnTo>
                <a:lnTo>
                  <a:pt x="87632" y="134736"/>
                </a:lnTo>
                <a:close/>
                <a:moveTo>
                  <a:pt x="99243" y="134736"/>
                </a:moveTo>
                <a:lnTo>
                  <a:pt x="104562" y="137776"/>
                </a:lnTo>
                <a:lnTo>
                  <a:pt x="104562" y="143916"/>
                </a:lnTo>
                <a:lnTo>
                  <a:pt x="99243" y="134736"/>
                </a:lnTo>
                <a:close/>
                <a:moveTo>
                  <a:pt x="110824" y="134736"/>
                </a:moveTo>
                <a:lnTo>
                  <a:pt x="116143" y="137776"/>
                </a:lnTo>
                <a:lnTo>
                  <a:pt x="116143" y="143916"/>
                </a:lnTo>
                <a:lnTo>
                  <a:pt x="110824" y="134736"/>
                </a:lnTo>
                <a:close/>
                <a:moveTo>
                  <a:pt x="122465" y="134736"/>
                </a:moveTo>
                <a:lnTo>
                  <a:pt x="127784" y="137776"/>
                </a:lnTo>
                <a:lnTo>
                  <a:pt x="127784" y="143916"/>
                </a:lnTo>
                <a:lnTo>
                  <a:pt x="122465" y="134736"/>
                </a:lnTo>
                <a:close/>
                <a:moveTo>
                  <a:pt x="134076" y="134736"/>
                </a:moveTo>
                <a:lnTo>
                  <a:pt x="139396" y="137776"/>
                </a:lnTo>
                <a:lnTo>
                  <a:pt x="139396" y="143916"/>
                </a:lnTo>
                <a:lnTo>
                  <a:pt x="134076" y="134736"/>
                </a:lnTo>
                <a:close/>
                <a:moveTo>
                  <a:pt x="145718" y="134736"/>
                </a:moveTo>
                <a:lnTo>
                  <a:pt x="151037" y="137776"/>
                </a:lnTo>
                <a:lnTo>
                  <a:pt x="151037" y="143916"/>
                </a:lnTo>
                <a:lnTo>
                  <a:pt x="145718" y="134736"/>
                </a:lnTo>
                <a:close/>
                <a:moveTo>
                  <a:pt x="157329" y="134736"/>
                </a:moveTo>
                <a:lnTo>
                  <a:pt x="162648" y="137776"/>
                </a:lnTo>
                <a:lnTo>
                  <a:pt x="162648" y="143916"/>
                </a:lnTo>
                <a:lnTo>
                  <a:pt x="157329" y="134736"/>
                </a:lnTo>
                <a:close/>
                <a:moveTo>
                  <a:pt x="168971" y="134676"/>
                </a:moveTo>
                <a:lnTo>
                  <a:pt x="174290" y="137776"/>
                </a:lnTo>
                <a:lnTo>
                  <a:pt x="174290" y="143916"/>
                </a:lnTo>
                <a:lnTo>
                  <a:pt x="168971" y="134676"/>
                </a:lnTo>
                <a:close/>
                <a:moveTo>
                  <a:pt x="180551" y="134676"/>
                </a:moveTo>
                <a:lnTo>
                  <a:pt x="185871" y="137776"/>
                </a:lnTo>
                <a:lnTo>
                  <a:pt x="185871" y="143916"/>
                </a:lnTo>
                <a:lnTo>
                  <a:pt x="180551" y="134676"/>
                </a:lnTo>
                <a:close/>
                <a:moveTo>
                  <a:pt x="192193" y="134676"/>
                </a:moveTo>
                <a:lnTo>
                  <a:pt x="197512" y="137776"/>
                </a:lnTo>
                <a:lnTo>
                  <a:pt x="197512" y="143916"/>
                </a:lnTo>
                <a:lnTo>
                  <a:pt x="192193" y="134676"/>
                </a:lnTo>
                <a:close/>
                <a:moveTo>
                  <a:pt x="203804" y="134676"/>
                </a:moveTo>
                <a:lnTo>
                  <a:pt x="209123" y="137776"/>
                </a:lnTo>
                <a:lnTo>
                  <a:pt x="209123" y="143916"/>
                </a:lnTo>
                <a:lnTo>
                  <a:pt x="203804" y="134676"/>
                </a:lnTo>
                <a:close/>
                <a:moveTo>
                  <a:pt x="215446" y="134676"/>
                </a:moveTo>
                <a:lnTo>
                  <a:pt x="220765" y="137776"/>
                </a:lnTo>
                <a:lnTo>
                  <a:pt x="220765" y="143916"/>
                </a:lnTo>
                <a:lnTo>
                  <a:pt x="215446" y="134676"/>
                </a:lnTo>
                <a:close/>
                <a:moveTo>
                  <a:pt x="227057" y="134676"/>
                </a:moveTo>
                <a:lnTo>
                  <a:pt x="232376" y="137776"/>
                </a:lnTo>
                <a:lnTo>
                  <a:pt x="232376" y="143916"/>
                </a:lnTo>
                <a:lnTo>
                  <a:pt x="227057" y="134676"/>
                </a:lnTo>
                <a:close/>
                <a:moveTo>
                  <a:pt x="238668" y="134676"/>
                </a:moveTo>
                <a:lnTo>
                  <a:pt x="243987" y="137776"/>
                </a:lnTo>
                <a:lnTo>
                  <a:pt x="243987" y="143916"/>
                </a:lnTo>
                <a:lnTo>
                  <a:pt x="238668" y="134676"/>
                </a:lnTo>
                <a:close/>
                <a:moveTo>
                  <a:pt x="250279" y="134676"/>
                </a:moveTo>
                <a:lnTo>
                  <a:pt x="255598" y="137776"/>
                </a:lnTo>
                <a:lnTo>
                  <a:pt x="255598" y="143916"/>
                </a:lnTo>
                <a:lnTo>
                  <a:pt x="250279" y="134676"/>
                </a:lnTo>
                <a:close/>
                <a:moveTo>
                  <a:pt x="261890" y="134676"/>
                </a:moveTo>
                <a:lnTo>
                  <a:pt x="267210" y="137776"/>
                </a:lnTo>
                <a:lnTo>
                  <a:pt x="267210" y="143916"/>
                </a:lnTo>
                <a:lnTo>
                  <a:pt x="261890" y="134676"/>
                </a:lnTo>
                <a:close/>
                <a:moveTo>
                  <a:pt x="273532" y="134676"/>
                </a:moveTo>
                <a:lnTo>
                  <a:pt x="278851" y="137776"/>
                </a:lnTo>
                <a:lnTo>
                  <a:pt x="278851" y="143916"/>
                </a:lnTo>
                <a:lnTo>
                  <a:pt x="273532" y="134676"/>
                </a:lnTo>
                <a:close/>
                <a:moveTo>
                  <a:pt x="203591" y="134797"/>
                </a:moveTo>
                <a:lnTo>
                  <a:pt x="208911" y="143977"/>
                </a:lnTo>
                <a:lnTo>
                  <a:pt x="208911" y="143977"/>
                </a:lnTo>
                <a:lnTo>
                  <a:pt x="206418" y="142578"/>
                </a:lnTo>
                <a:lnTo>
                  <a:pt x="203591" y="140937"/>
                </a:lnTo>
                <a:lnTo>
                  <a:pt x="203591" y="134797"/>
                </a:lnTo>
                <a:close/>
                <a:moveTo>
                  <a:pt x="168697" y="134797"/>
                </a:moveTo>
                <a:lnTo>
                  <a:pt x="174016" y="143977"/>
                </a:lnTo>
                <a:lnTo>
                  <a:pt x="174016" y="143977"/>
                </a:lnTo>
                <a:lnTo>
                  <a:pt x="171554" y="142578"/>
                </a:lnTo>
                <a:lnTo>
                  <a:pt x="168697" y="140937"/>
                </a:lnTo>
                <a:lnTo>
                  <a:pt x="168697" y="134797"/>
                </a:lnTo>
                <a:close/>
                <a:moveTo>
                  <a:pt x="191950" y="134797"/>
                </a:moveTo>
                <a:lnTo>
                  <a:pt x="197269" y="143977"/>
                </a:lnTo>
                <a:lnTo>
                  <a:pt x="197269" y="143977"/>
                </a:lnTo>
                <a:lnTo>
                  <a:pt x="194807" y="142578"/>
                </a:lnTo>
                <a:lnTo>
                  <a:pt x="191950" y="140937"/>
                </a:lnTo>
                <a:lnTo>
                  <a:pt x="191950" y="134797"/>
                </a:lnTo>
                <a:close/>
                <a:moveTo>
                  <a:pt x="226783" y="134797"/>
                </a:moveTo>
                <a:lnTo>
                  <a:pt x="232103" y="143977"/>
                </a:lnTo>
                <a:lnTo>
                  <a:pt x="232103" y="143977"/>
                </a:lnTo>
                <a:lnTo>
                  <a:pt x="229640" y="142578"/>
                </a:lnTo>
                <a:lnTo>
                  <a:pt x="226783" y="140937"/>
                </a:lnTo>
                <a:lnTo>
                  <a:pt x="226783" y="134797"/>
                </a:lnTo>
                <a:close/>
                <a:moveTo>
                  <a:pt x="238425" y="134797"/>
                </a:moveTo>
                <a:lnTo>
                  <a:pt x="243744" y="143977"/>
                </a:lnTo>
                <a:lnTo>
                  <a:pt x="243744" y="143977"/>
                </a:lnTo>
                <a:lnTo>
                  <a:pt x="241282" y="142578"/>
                </a:lnTo>
                <a:lnTo>
                  <a:pt x="238425" y="140937"/>
                </a:lnTo>
                <a:lnTo>
                  <a:pt x="238425" y="134797"/>
                </a:lnTo>
                <a:close/>
                <a:moveTo>
                  <a:pt x="180339" y="134797"/>
                </a:moveTo>
                <a:lnTo>
                  <a:pt x="185658" y="143977"/>
                </a:lnTo>
                <a:lnTo>
                  <a:pt x="183165" y="142578"/>
                </a:lnTo>
                <a:lnTo>
                  <a:pt x="180339" y="140937"/>
                </a:lnTo>
                <a:lnTo>
                  <a:pt x="180339" y="134797"/>
                </a:lnTo>
                <a:close/>
                <a:moveTo>
                  <a:pt x="215202" y="134797"/>
                </a:moveTo>
                <a:lnTo>
                  <a:pt x="220522" y="143977"/>
                </a:lnTo>
                <a:lnTo>
                  <a:pt x="218060" y="142578"/>
                </a:lnTo>
                <a:lnTo>
                  <a:pt x="215202" y="140937"/>
                </a:lnTo>
                <a:lnTo>
                  <a:pt x="215202" y="134797"/>
                </a:lnTo>
                <a:close/>
                <a:moveTo>
                  <a:pt x="250036" y="134797"/>
                </a:moveTo>
                <a:lnTo>
                  <a:pt x="255355" y="143977"/>
                </a:lnTo>
                <a:lnTo>
                  <a:pt x="252893" y="142578"/>
                </a:lnTo>
                <a:lnTo>
                  <a:pt x="250036" y="140937"/>
                </a:lnTo>
                <a:lnTo>
                  <a:pt x="250036" y="134797"/>
                </a:lnTo>
                <a:close/>
                <a:moveTo>
                  <a:pt x="261678" y="134797"/>
                </a:moveTo>
                <a:lnTo>
                  <a:pt x="266997" y="143977"/>
                </a:lnTo>
                <a:lnTo>
                  <a:pt x="264535" y="142578"/>
                </a:lnTo>
                <a:lnTo>
                  <a:pt x="261678" y="140937"/>
                </a:lnTo>
                <a:lnTo>
                  <a:pt x="261678" y="134797"/>
                </a:lnTo>
                <a:close/>
                <a:moveTo>
                  <a:pt x="273289" y="134797"/>
                </a:moveTo>
                <a:lnTo>
                  <a:pt x="278608" y="143977"/>
                </a:lnTo>
                <a:lnTo>
                  <a:pt x="276146" y="142578"/>
                </a:lnTo>
                <a:lnTo>
                  <a:pt x="273289" y="140937"/>
                </a:lnTo>
                <a:lnTo>
                  <a:pt x="273289" y="134797"/>
                </a:lnTo>
                <a:close/>
                <a:moveTo>
                  <a:pt x="75777" y="134797"/>
                </a:moveTo>
                <a:lnTo>
                  <a:pt x="81097" y="144007"/>
                </a:lnTo>
                <a:lnTo>
                  <a:pt x="81097" y="144007"/>
                </a:lnTo>
                <a:lnTo>
                  <a:pt x="78604" y="142548"/>
                </a:lnTo>
                <a:lnTo>
                  <a:pt x="75777" y="140967"/>
                </a:lnTo>
                <a:lnTo>
                  <a:pt x="75777" y="134797"/>
                </a:lnTo>
                <a:close/>
                <a:moveTo>
                  <a:pt x="99030" y="134797"/>
                </a:moveTo>
                <a:lnTo>
                  <a:pt x="104349" y="144007"/>
                </a:lnTo>
                <a:lnTo>
                  <a:pt x="104349" y="144007"/>
                </a:lnTo>
                <a:lnTo>
                  <a:pt x="101857" y="142548"/>
                </a:lnTo>
                <a:lnTo>
                  <a:pt x="99030" y="140967"/>
                </a:lnTo>
                <a:lnTo>
                  <a:pt x="99030" y="134797"/>
                </a:lnTo>
                <a:close/>
                <a:moveTo>
                  <a:pt x="133864" y="134797"/>
                </a:moveTo>
                <a:lnTo>
                  <a:pt x="139183" y="144007"/>
                </a:lnTo>
                <a:lnTo>
                  <a:pt x="139183" y="144007"/>
                </a:lnTo>
                <a:lnTo>
                  <a:pt x="136721" y="142548"/>
                </a:lnTo>
                <a:lnTo>
                  <a:pt x="133864" y="140967"/>
                </a:lnTo>
                <a:lnTo>
                  <a:pt x="133864" y="134797"/>
                </a:lnTo>
                <a:close/>
                <a:moveTo>
                  <a:pt x="17661" y="134797"/>
                </a:moveTo>
                <a:lnTo>
                  <a:pt x="22980" y="144007"/>
                </a:lnTo>
                <a:lnTo>
                  <a:pt x="20518" y="142548"/>
                </a:lnTo>
                <a:lnTo>
                  <a:pt x="17661" y="140967"/>
                </a:lnTo>
                <a:lnTo>
                  <a:pt x="17661" y="134797"/>
                </a:lnTo>
                <a:close/>
                <a:moveTo>
                  <a:pt x="29302" y="134797"/>
                </a:moveTo>
                <a:lnTo>
                  <a:pt x="34622" y="144007"/>
                </a:lnTo>
                <a:lnTo>
                  <a:pt x="32160" y="142548"/>
                </a:lnTo>
                <a:lnTo>
                  <a:pt x="29302" y="140967"/>
                </a:lnTo>
                <a:lnTo>
                  <a:pt x="29302" y="134797"/>
                </a:lnTo>
                <a:close/>
                <a:moveTo>
                  <a:pt x="40883" y="134797"/>
                </a:moveTo>
                <a:lnTo>
                  <a:pt x="46202" y="144007"/>
                </a:lnTo>
                <a:lnTo>
                  <a:pt x="43740" y="142548"/>
                </a:lnTo>
                <a:lnTo>
                  <a:pt x="40883" y="140967"/>
                </a:lnTo>
                <a:lnTo>
                  <a:pt x="40883" y="134797"/>
                </a:lnTo>
                <a:close/>
                <a:moveTo>
                  <a:pt x="52525" y="134797"/>
                </a:moveTo>
                <a:lnTo>
                  <a:pt x="57844" y="144007"/>
                </a:lnTo>
                <a:lnTo>
                  <a:pt x="55351" y="142548"/>
                </a:lnTo>
                <a:lnTo>
                  <a:pt x="52525" y="140967"/>
                </a:lnTo>
                <a:lnTo>
                  <a:pt x="52525" y="134797"/>
                </a:lnTo>
                <a:close/>
                <a:moveTo>
                  <a:pt x="64136" y="134797"/>
                </a:moveTo>
                <a:lnTo>
                  <a:pt x="69455" y="144007"/>
                </a:lnTo>
                <a:lnTo>
                  <a:pt x="66993" y="142548"/>
                </a:lnTo>
                <a:lnTo>
                  <a:pt x="64136" y="140967"/>
                </a:lnTo>
                <a:lnTo>
                  <a:pt x="64136" y="134797"/>
                </a:lnTo>
                <a:close/>
                <a:moveTo>
                  <a:pt x="87389" y="134797"/>
                </a:moveTo>
                <a:lnTo>
                  <a:pt x="92708" y="144007"/>
                </a:lnTo>
                <a:lnTo>
                  <a:pt x="90246" y="142548"/>
                </a:lnTo>
                <a:lnTo>
                  <a:pt x="87389" y="140967"/>
                </a:lnTo>
                <a:lnTo>
                  <a:pt x="87389" y="134797"/>
                </a:lnTo>
                <a:close/>
                <a:moveTo>
                  <a:pt x="110611" y="134797"/>
                </a:moveTo>
                <a:lnTo>
                  <a:pt x="115930" y="144007"/>
                </a:lnTo>
                <a:lnTo>
                  <a:pt x="113468" y="142548"/>
                </a:lnTo>
                <a:lnTo>
                  <a:pt x="110611" y="140967"/>
                </a:lnTo>
                <a:lnTo>
                  <a:pt x="110611" y="134797"/>
                </a:lnTo>
                <a:close/>
                <a:moveTo>
                  <a:pt x="122222" y="134797"/>
                </a:moveTo>
                <a:lnTo>
                  <a:pt x="127541" y="144007"/>
                </a:lnTo>
                <a:lnTo>
                  <a:pt x="125079" y="142548"/>
                </a:lnTo>
                <a:lnTo>
                  <a:pt x="122222" y="140967"/>
                </a:lnTo>
                <a:lnTo>
                  <a:pt x="122222" y="134797"/>
                </a:lnTo>
                <a:close/>
                <a:moveTo>
                  <a:pt x="145475" y="134797"/>
                </a:moveTo>
                <a:lnTo>
                  <a:pt x="150794" y="144007"/>
                </a:lnTo>
                <a:lnTo>
                  <a:pt x="148332" y="142548"/>
                </a:lnTo>
                <a:lnTo>
                  <a:pt x="145475" y="140967"/>
                </a:lnTo>
                <a:lnTo>
                  <a:pt x="145475" y="134797"/>
                </a:lnTo>
                <a:close/>
                <a:moveTo>
                  <a:pt x="157116" y="134797"/>
                </a:moveTo>
                <a:lnTo>
                  <a:pt x="162436" y="144007"/>
                </a:lnTo>
                <a:lnTo>
                  <a:pt x="159974" y="142548"/>
                </a:lnTo>
                <a:lnTo>
                  <a:pt x="157116" y="140967"/>
                </a:lnTo>
                <a:lnTo>
                  <a:pt x="157116" y="134797"/>
                </a:lnTo>
                <a:close/>
                <a:moveTo>
                  <a:pt x="6050" y="134797"/>
                </a:moveTo>
                <a:lnTo>
                  <a:pt x="11369" y="144037"/>
                </a:lnTo>
                <a:lnTo>
                  <a:pt x="11369" y="144037"/>
                </a:lnTo>
                <a:lnTo>
                  <a:pt x="8907" y="142578"/>
                </a:lnTo>
                <a:lnTo>
                  <a:pt x="6050" y="140937"/>
                </a:lnTo>
                <a:lnTo>
                  <a:pt x="6050" y="134797"/>
                </a:lnTo>
                <a:close/>
                <a:moveTo>
                  <a:pt x="284657" y="134828"/>
                </a:moveTo>
                <a:lnTo>
                  <a:pt x="284657" y="140998"/>
                </a:lnTo>
                <a:lnTo>
                  <a:pt x="279337" y="144037"/>
                </a:lnTo>
                <a:lnTo>
                  <a:pt x="284657" y="134828"/>
                </a:lnTo>
                <a:close/>
                <a:moveTo>
                  <a:pt x="121979" y="134828"/>
                </a:moveTo>
                <a:lnTo>
                  <a:pt x="121979" y="140998"/>
                </a:lnTo>
                <a:lnTo>
                  <a:pt x="119122" y="142639"/>
                </a:lnTo>
                <a:lnTo>
                  <a:pt x="116660" y="144037"/>
                </a:lnTo>
                <a:lnTo>
                  <a:pt x="121979" y="134828"/>
                </a:lnTo>
                <a:close/>
                <a:moveTo>
                  <a:pt x="133590" y="134828"/>
                </a:moveTo>
                <a:lnTo>
                  <a:pt x="133590" y="140998"/>
                </a:lnTo>
                <a:lnTo>
                  <a:pt x="130733" y="142639"/>
                </a:lnTo>
                <a:lnTo>
                  <a:pt x="128271" y="144037"/>
                </a:lnTo>
                <a:lnTo>
                  <a:pt x="133590" y="134828"/>
                </a:lnTo>
                <a:close/>
                <a:moveTo>
                  <a:pt x="145232" y="134828"/>
                </a:moveTo>
                <a:lnTo>
                  <a:pt x="145232" y="140998"/>
                </a:lnTo>
                <a:lnTo>
                  <a:pt x="142374" y="142639"/>
                </a:lnTo>
                <a:lnTo>
                  <a:pt x="139912" y="144037"/>
                </a:lnTo>
                <a:lnTo>
                  <a:pt x="145232" y="134828"/>
                </a:lnTo>
                <a:close/>
                <a:moveTo>
                  <a:pt x="156843" y="134828"/>
                </a:moveTo>
                <a:lnTo>
                  <a:pt x="156843" y="140998"/>
                </a:lnTo>
                <a:lnTo>
                  <a:pt x="153986" y="142639"/>
                </a:lnTo>
                <a:lnTo>
                  <a:pt x="151523" y="144037"/>
                </a:lnTo>
                <a:lnTo>
                  <a:pt x="156843" y="134828"/>
                </a:lnTo>
                <a:close/>
                <a:moveTo>
                  <a:pt x="168484" y="134828"/>
                </a:moveTo>
                <a:lnTo>
                  <a:pt x="168484" y="140998"/>
                </a:lnTo>
                <a:lnTo>
                  <a:pt x="165627" y="142639"/>
                </a:lnTo>
                <a:lnTo>
                  <a:pt x="163165" y="144037"/>
                </a:lnTo>
                <a:lnTo>
                  <a:pt x="168484" y="134828"/>
                </a:lnTo>
                <a:close/>
                <a:moveTo>
                  <a:pt x="180065" y="134828"/>
                </a:moveTo>
                <a:lnTo>
                  <a:pt x="180065" y="140967"/>
                </a:lnTo>
                <a:lnTo>
                  <a:pt x="177208" y="142578"/>
                </a:lnTo>
                <a:lnTo>
                  <a:pt x="174746" y="144037"/>
                </a:lnTo>
                <a:lnTo>
                  <a:pt x="180065" y="134828"/>
                </a:lnTo>
                <a:close/>
                <a:moveTo>
                  <a:pt x="191676" y="134828"/>
                </a:moveTo>
                <a:lnTo>
                  <a:pt x="191676" y="140967"/>
                </a:lnTo>
                <a:lnTo>
                  <a:pt x="188849" y="142578"/>
                </a:lnTo>
                <a:lnTo>
                  <a:pt x="186357" y="144037"/>
                </a:lnTo>
                <a:lnTo>
                  <a:pt x="191676" y="134828"/>
                </a:lnTo>
                <a:close/>
                <a:moveTo>
                  <a:pt x="203318" y="134828"/>
                </a:moveTo>
                <a:lnTo>
                  <a:pt x="203318" y="140967"/>
                </a:lnTo>
                <a:lnTo>
                  <a:pt x="200461" y="142578"/>
                </a:lnTo>
                <a:lnTo>
                  <a:pt x="197999" y="144037"/>
                </a:lnTo>
                <a:lnTo>
                  <a:pt x="203318" y="134828"/>
                </a:lnTo>
                <a:close/>
                <a:moveTo>
                  <a:pt x="214929" y="134828"/>
                </a:moveTo>
                <a:lnTo>
                  <a:pt x="214929" y="140967"/>
                </a:lnTo>
                <a:lnTo>
                  <a:pt x="212072" y="142578"/>
                </a:lnTo>
                <a:lnTo>
                  <a:pt x="209610" y="144037"/>
                </a:lnTo>
                <a:lnTo>
                  <a:pt x="214929" y="134828"/>
                </a:lnTo>
                <a:close/>
                <a:moveTo>
                  <a:pt x="226570" y="134828"/>
                </a:moveTo>
                <a:lnTo>
                  <a:pt x="226570" y="140967"/>
                </a:lnTo>
                <a:lnTo>
                  <a:pt x="223713" y="142578"/>
                </a:lnTo>
                <a:lnTo>
                  <a:pt x="221251" y="144037"/>
                </a:lnTo>
                <a:lnTo>
                  <a:pt x="226570" y="134828"/>
                </a:lnTo>
                <a:close/>
                <a:moveTo>
                  <a:pt x="238182" y="134828"/>
                </a:moveTo>
                <a:lnTo>
                  <a:pt x="238182" y="140967"/>
                </a:lnTo>
                <a:lnTo>
                  <a:pt x="235355" y="142578"/>
                </a:lnTo>
                <a:lnTo>
                  <a:pt x="232862" y="144037"/>
                </a:lnTo>
                <a:lnTo>
                  <a:pt x="238182" y="134828"/>
                </a:lnTo>
                <a:close/>
                <a:moveTo>
                  <a:pt x="249793" y="134828"/>
                </a:moveTo>
                <a:lnTo>
                  <a:pt x="249793" y="140967"/>
                </a:lnTo>
                <a:lnTo>
                  <a:pt x="246936" y="142578"/>
                </a:lnTo>
                <a:lnTo>
                  <a:pt x="244474" y="144037"/>
                </a:lnTo>
                <a:lnTo>
                  <a:pt x="249793" y="134828"/>
                </a:lnTo>
                <a:close/>
                <a:moveTo>
                  <a:pt x="261404" y="134828"/>
                </a:moveTo>
                <a:lnTo>
                  <a:pt x="261404" y="140967"/>
                </a:lnTo>
                <a:lnTo>
                  <a:pt x="258547" y="142578"/>
                </a:lnTo>
                <a:lnTo>
                  <a:pt x="256085" y="144037"/>
                </a:lnTo>
                <a:lnTo>
                  <a:pt x="261404" y="134828"/>
                </a:lnTo>
                <a:close/>
                <a:moveTo>
                  <a:pt x="273046" y="134828"/>
                </a:moveTo>
                <a:lnTo>
                  <a:pt x="273046" y="140998"/>
                </a:lnTo>
                <a:lnTo>
                  <a:pt x="270188" y="142639"/>
                </a:lnTo>
                <a:lnTo>
                  <a:pt x="267726" y="144037"/>
                </a:lnTo>
                <a:lnTo>
                  <a:pt x="273046" y="134828"/>
                </a:lnTo>
                <a:close/>
                <a:moveTo>
                  <a:pt x="29029" y="134828"/>
                </a:moveTo>
                <a:lnTo>
                  <a:pt x="29029" y="140998"/>
                </a:lnTo>
                <a:lnTo>
                  <a:pt x="26172" y="142639"/>
                </a:lnTo>
                <a:lnTo>
                  <a:pt x="23710" y="144068"/>
                </a:lnTo>
                <a:lnTo>
                  <a:pt x="23710" y="144068"/>
                </a:lnTo>
                <a:lnTo>
                  <a:pt x="29029" y="134828"/>
                </a:lnTo>
                <a:close/>
                <a:moveTo>
                  <a:pt x="40610" y="134828"/>
                </a:moveTo>
                <a:lnTo>
                  <a:pt x="40610" y="140998"/>
                </a:lnTo>
                <a:lnTo>
                  <a:pt x="37783" y="142639"/>
                </a:lnTo>
                <a:lnTo>
                  <a:pt x="35290" y="144068"/>
                </a:lnTo>
                <a:lnTo>
                  <a:pt x="35290" y="144068"/>
                </a:lnTo>
                <a:lnTo>
                  <a:pt x="40610" y="134828"/>
                </a:lnTo>
                <a:close/>
                <a:moveTo>
                  <a:pt x="63862" y="134828"/>
                </a:moveTo>
                <a:lnTo>
                  <a:pt x="63862" y="140998"/>
                </a:lnTo>
                <a:lnTo>
                  <a:pt x="61005" y="142639"/>
                </a:lnTo>
                <a:lnTo>
                  <a:pt x="58543" y="144068"/>
                </a:lnTo>
                <a:lnTo>
                  <a:pt x="58543" y="144068"/>
                </a:lnTo>
                <a:lnTo>
                  <a:pt x="63862" y="134828"/>
                </a:lnTo>
                <a:close/>
                <a:moveTo>
                  <a:pt x="75504" y="134828"/>
                </a:moveTo>
                <a:lnTo>
                  <a:pt x="75504" y="140998"/>
                </a:lnTo>
                <a:lnTo>
                  <a:pt x="72647" y="142639"/>
                </a:lnTo>
                <a:lnTo>
                  <a:pt x="70185" y="144068"/>
                </a:lnTo>
                <a:lnTo>
                  <a:pt x="70185" y="144068"/>
                </a:lnTo>
                <a:lnTo>
                  <a:pt x="75504" y="134828"/>
                </a:lnTo>
                <a:close/>
                <a:moveTo>
                  <a:pt x="87115" y="134828"/>
                </a:moveTo>
                <a:lnTo>
                  <a:pt x="87115" y="140998"/>
                </a:lnTo>
                <a:lnTo>
                  <a:pt x="84288" y="142639"/>
                </a:lnTo>
                <a:lnTo>
                  <a:pt x="81796" y="144068"/>
                </a:lnTo>
                <a:lnTo>
                  <a:pt x="81796" y="144068"/>
                </a:lnTo>
                <a:lnTo>
                  <a:pt x="87115" y="134828"/>
                </a:lnTo>
                <a:close/>
                <a:moveTo>
                  <a:pt x="98757" y="134828"/>
                </a:moveTo>
                <a:lnTo>
                  <a:pt x="98757" y="140998"/>
                </a:lnTo>
                <a:lnTo>
                  <a:pt x="95899" y="142639"/>
                </a:lnTo>
                <a:lnTo>
                  <a:pt x="93437" y="144068"/>
                </a:lnTo>
                <a:lnTo>
                  <a:pt x="93437" y="144068"/>
                </a:lnTo>
                <a:lnTo>
                  <a:pt x="98757" y="134828"/>
                </a:lnTo>
                <a:close/>
                <a:moveTo>
                  <a:pt x="110337" y="134828"/>
                </a:moveTo>
                <a:lnTo>
                  <a:pt x="110337" y="140998"/>
                </a:lnTo>
                <a:lnTo>
                  <a:pt x="107480" y="142639"/>
                </a:lnTo>
                <a:lnTo>
                  <a:pt x="105018" y="144068"/>
                </a:lnTo>
                <a:lnTo>
                  <a:pt x="105018" y="144068"/>
                </a:lnTo>
                <a:lnTo>
                  <a:pt x="110337" y="134828"/>
                </a:lnTo>
                <a:close/>
                <a:moveTo>
                  <a:pt x="17418" y="134828"/>
                </a:moveTo>
                <a:lnTo>
                  <a:pt x="17418" y="140998"/>
                </a:lnTo>
                <a:lnTo>
                  <a:pt x="14560" y="142639"/>
                </a:lnTo>
                <a:lnTo>
                  <a:pt x="12098" y="144068"/>
                </a:lnTo>
                <a:lnTo>
                  <a:pt x="17418" y="134828"/>
                </a:lnTo>
                <a:close/>
                <a:moveTo>
                  <a:pt x="52251" y="134828"/>
                </a:moveTo>
                <a:lnTo>
                  <a:pt x="52251" y="140998"/>
                </a:lnTo>
                <a:lnTo>
                  <a:pt x="49394" y="142639"/>
                </a:lnTo>
                <a:lnTo>
                  <a:pt x="46932" y="144068"/>
                </a:lnTo>
                <a:lnTo>
                  <a:pt x="52251" y="134828"/>
                </a:lnTo>
                <a:close/>
                <a:moveTo>
                  <a:pt x="5898" y="141180"/>
                </a:moveTo>
                <a:lnTo>
                  <a:pt x="8755" y="142822"/>
                </a:lnTo>
                <a:lnTo>
                  <a:pt x="11217" y="144250"/>
                </a:lnTo>
                <a:lnTo>
                  <a:pt x="578" y="144250"/>
                </a:lnTo>
                <a:lnTo>
                  <a:pt x="5898" y="141180"/>
                </a:lnTo>
                <a:close/>
                <a:moveTo>
                  <a:pt x="17509" y="141180"/>
                </a:moveTo>
                <a:lnTo>
                  <a:pt x="20366" y="142822"/>
                </a:lnTo>
                <a:lnTo>
                  <a:pt x="22828" y="144250"/>
                </a:lnTo>
                <a:lnTo>
                  <a:pt x="12190" y="144250"/>
                </a:lnTo>
                <a:lnTo>
                  <a:pt x="14682" y="142822"/>
                </a:lnTo>
                <a:lnTo>
                  <a:pt x="17509" y="141180"/>
                </a:lnTo>
                <a:close/>
                <a:moveTo>
                  <a:pt x="29150" y="141180"/>
                </a:moveTo>
                <a:lnTo>
                  <a:pt x="32008" y="142822"/>
                </a:lnTo>
                <a:lnTo>
                  <a:pt x="34470" y="144250"/>
                </a:lnTo>
                <a:lnTo>
                  <a:pt x="23831" y="144250"/>
                </a:lnTo>
                <a:lnTo>
                  <a:pt x="26293" y="142822"/>
                </a:lnTo>
                <a:lnTo>
                  <a:pt x="29150" y="141180"/>
                </a:lnTo>
                <a:close/>
                <a:moveTo>
                  <a:pt x="40762" y="141180"/>
                </a:moveTo>
                <a:lnTo>
                  <a:pt x="43619" y="142822"/>
                </a:lnTo>
                <a:lnTo>
                  <a:pt x="46081" y="144250"/>
                </a:lnTo>
                <a:lnTo>
                  <a:pt x="35442" y="144250"/>
                </a:lnTo>
                <a:lnTo>
                  <a:pt x="37935" y="142822"/>
                </a:lnTo>
                <a:lnTo>
                  <a:pt x="40762" y="141180"/>
                </a:lnTo>
                <a:close/>
                <a:moveTo>
                  <a:pt x="52403" y="141180"/>
                </a:moveTo>
                <a:lnTo>
                  <a:pt x="55260" y="142822"/>
                </a:lnTo>
                <a:lnTo>
                  <a:pt x="57722" y="144250"/>
                </a:lnTo>
                <a:lnTo>
                  <a:pt x="47084" y="144250"/>
                </a:lnTo>
                <a:lnTo>
                  <a:pt x="49546" y="142822"/>
                </a:lnTo>
                <a:lnTo>
                  <a:pt x="52403" y="141180"/>
                </a:lnTo>
                <a:close/>
                <a:moveTo>
                  <a:pt x="64014" y="141180"/>
                </a:moveTo>
                <a:lnTo>
                  <a:pt x="66871" y="142822"/>
                </a:lnTo>
                <a:lnTo>
                  <a:pt x="69334" y="144250"/>
                </a:lnTo>
                <a:lnTo>
                  <a:pt x="58695" y="144250"/>
                </a:lnTo>
                <a:lnTo>
                  <a:pt x="61187" y="142822"/>
                </a:lnTo>
                <a:lnTo>
                  <a:pt x="64014" y="141180"/>
                </a:lnTo>
                <a:close/>
                <a:moveTo>
                  <a:pt x="75625" y="141180"/>
                </a:moveTo>
                <a:lnTo>
                  <a:pt x="78452" y="142822"/>
                </a:lnTo>
                <a:lnTo>
                  <a:pt x="80945" y="144250"/>
                </a:lnTo>
                <a:lnTo>
                  <a:pt x="70306" y="144250"/>
                </a:lnTo>
                <a:lnTo>
                  <a:pt x="72768" y="142822"/>
                </a:lnTo>
                <a:lnTo>
                  <a:pt x="75625" y="141180"/>
                </a:lnTo>
                <a:close/>
                <a:moveTo>
                  <a:pt x="87237" y="141180"/>
                </a:moveTo>
                <a:lnTo>
                  <a:pt x="90094" y="142822"/>
                </a:lnTo>
                <a:lnTo>
                  <a:pt x="92556" y="144250"/>
                </a:lnTo>
                <a:lnTo>
                  <a:pt x="81917" y="144250"/>
                </a:lnTo>
                <a:lnTo>
                  <a:pt x="84379" y="142822"/>
                </a:lnTo>
                <a:lnTo>
                  <a:pt x="87237" y="141180"/>
                </a:lnTo>
                <a:close/>
                <a:moveTo>
                  <a:pt x="98878" y="141180"/>
                </a:moveTo>
                <a:lnTo>
                  <a:pt x="101705" y="142822"/>
                </a:lnTo>
                <a:lnTo>
                  <a:pt x="104197" y="144250"/>
                </a:lnTo>
                <a:lnTo>
                  <a:pt x="93559" y="144250"/>
                </a:lnTo>
                <a:lnTo>
                  <a:pt x="96021" y="142822"/>
                </a:lnTo>
                <a:lnTo>
                  <a:pt x="98878" y="141180"/>
                </a:lnTo>
                <a:close/>
                <a:moveTo>
                  <a:pt x="110489" y="141180"/>
                </a:moveTo>
                <a:lnTo>
                  <a:pt x="113346" y="142822"/>
                </a:lnTo>
                <a:lnTo>
                  <a:pt x="115809" y="144250"/>
                </a:lnTo>
                <a:lnTo>
                  <a:pt x="105170" y="144250"/>
                </a:lnTo>
                <a:lnTo>
                  <a:pt x="107632" y="142822"/>
                </a:lnTo>
                <a:lnTo>
                  <a:pt x="110489" y="141180"/>
                </a:lnTo>
                <a:close/>
                <a:moveTo>
                  <a:pt x="122131" y="141180"/>
                </a:moveTo>
                <a:lnTo>
                  <a:pt x="124958" y="142822"/>
                </a:lnTo>
                <a:lnTo>
                  <a:pt x="127450" y="144250"/>
                </a:lnTo>
                <a:lnTo>
                  <a:pt x="116812" y="144250"/>
                </a:lnTo>
                <a:lnTo>
                  <a:pt x="119274" y="142822"/>
                </a:lnTo>
                <a:lnTo>
                  <a:pt x="122131" y="141180"/>
                </a:lnTo>
                <a:close/>
                <a:moveTo>
                  <a:pt x="133742" y="141180"/>
                </a:moveTo>
                <a:lnTo>
                  <a:pt x="136599" y="142822"/>
                </a:lnTo>
                <a:lnTo>
                  <a:pt x="139061" y="144250"/>
                </a:lnTo>
                <a:lnTo>
                  <a:pt x="128423" y="144250"/>
                </a:lnTo>
                <a:lnTo>
                  <a:pt x="130885" y="142822"/>
                </a:lnTo>
                <a:lnTo>
                  <a:pt x="133742" y="141180"/>
                </a:lnTo>
                <a:close/>
                <a:moveTo>
                  <a:pt x="145323" y="141180"/>
                </a:moveTo>
                <a:lnTo>
                  <a:pt x="148180" y="142822"/>
                </a:lnTo>
                <a:lnTo>
                  <a:pt x="150642" y="144250"/>
                </a:lnTo>
                <a:lnTo>
                  <a:pt x="140004" y="144250"/>
                </a:lnTo>
                <a:lnTo>
                  <a:pt x="142496" y="142822"/>
                </a:lnTo>
                <a:lnTo>
                  <a:pt x="145323" y="141180"/>
                </a:lnTo>
                <a:close/>
                <a:moveTo>
                  <a:pt x="156964" y="141180"/>
                </a:moveTo>
                <a:lnTo>
                  <a:pt x="159822" y="142822"/>
                </a:lnTo>
                <a:lnTo>
                  <a:pt x="162284" y="144250"/>
                </a:lnTo>
                <a:lnTo>
                  <a:pt x="151645" y="144250"/>
                </a:lnTo>
                <a:lnTo>
                  <a:pt x="154107" y="142822"/>
                </a:lnTo>
                <a:lnTo>
                  <a:pt x="156964" y="141180"/>
                </a:lnTo>
                <a:close/>
                <a:moveTo>
                  <a:pt x="168575" y="141180"/>
                </a:moveTo>
                <a:lnTo>
                  <a:pt x="171433" y="142822"/>
                </a:lnTo>
                <a:lnTo>
                  <a:pt x="173895" y="144250"/>
                </a:lnTo>
                <a:lnTo>
                  <a:pt x="163256" y="144250"/>
                </a:lnTo>
                <a:lnTo>
                  <a:pt x="165749" y="142822"/>
                </a:lnTo>
                <a:lnTo>
                  <a:pt x="168575" y="141180"/>
                </a:lnTo>
                <a:close/>
                <a:moveTo>
                  <a:pt x="180217" y="141180"/>
                </a:moveTo>
                <a:lnTo>
                  <a:pt x="183074" y="142822"/>
                </a:lnTo>
                <a:lnTo>
                  <a:pt x="185536" y="144250"/>
                </a:lnTo>
                <a:lnTo>
                  <a:pt x="174898" y="144250"/>
                </a:lnTo>
                <a:lnTo>
                  <a:pt x="177360" y="142822"/>
                </a:lnTo>
                <a:lnTo>
                  <a:pt x="180217" y="141180"/>
                </a:lnTo>
                <a:close/>
                <a:moveTo>
                  <a:pt x="191828" y="141180"/>
                </a:moveTo>
                <a:lnTo>
                  <a:pt x="194685" y="142822"/>
                </a:lnTo>
                <a:lnTo>
                  <a:pt x="197147" y="144250"/>
                </a:lnTo>
                <a:lnTo>
                  <a:pt x="186509" y="144250"/>
                </a:lnTo>
                <a:lnTo>
                  <a:pt x="189001" y="142822"/>
                </a:lnTo>
                <a:lnTo>
                  <a:pt x="191828" y="141180"/>
                </a:lnTo>
                <a:close/>
                <a:moveTo>
                  <a:pt x="203470" y="141180"/>
                </a:moveTo>
                <a:lnTo>
                  <a:pt x="206327" y="142822"/>
                </a:lnTo>
                <a:lnTo>
                  <a:pt x="208789" y="144250"/>
                </a:lnTo>
                <a:lnTo>
                  <a:pt x="198151" y="144250"/>
                </a:lnTo>
                <a:lnTo>
                  <a:pt x="200613" y="142822"/>
                </a:lnTo>
                <a:lnTo>
                  <a:pt x="203470" y="141180"/>
                </a:lnTo>
                <a:close/>
                <a:moveTo>
                  <a:pt x="215051" y="141180"/>
                </a:moveTo>
                <a:lnTo>
                  <a:pt x="217908" y="142822"/>
                </a:lnTo>
                <a:lnTo>
                  <a:pt x="220370" y="144250"/>
                </a:lnTo>
                <a:lnTo>
                  <a:pt x="209731" y="144250"/>
                </a:lnTo>
                <a:lnTo>
                  <a:pt x="212193" y="142822"/>
                </a:lnTo>
                <a:lnTo>
                  <a:pt x="215051" y="141180"/>
                </a:lnTo>
                <a:close/>
                <a:moveTo>
                  <a:pt x="226692" y="141180"/>
                </a:moveTo>
                <a:lnTo>
                  <a:pt x="229519" y="142822"/>
                </a:lnTo>
                <a:lnTo>
                  <a:pt x="232011" y="144250"/>
                </a:lnTo>
                <a:lnTo>
                  <a:pt x="221373" y="144250"/>
                </a:lnTo>
                <a:lnTo>
                  <a:pt x="223835" y="142822"/>
                </a:lnTo>
                <a:lnTo>
                  <a:pt x="226692" y="141180"/>
                </a:lnTo>
                <a:close/>
                <a:moveTo>
                  <a:pt x="238303" y="141180"/>
                </a:moveTo>
                <a:lnTo>
                  <a:pt x="241160" y="142822"/>
                </a:lnTo>
                <a:lnTo>
                  <a:pt x="243622" y="144250"/>
                </a:lnTo>
                <a:lnTo>
                  <a:pt x="232984" y="144250"/>
                </a:lnTo>
                <a:lnTo>
                  <a:pt x="235446" y="142822"/>
                </a:lnTo>
                <a:lnTo>
                  <a:pt x="238303" y="141180"/>
                </a:lnTo>
                <a:close/>
                <a:moveTo>
                  <a:pt x="249945" y="141180"/>
                </a:moveTo>
                <a:lnTo>
                  <a:pt x="252772" y="142822"/>
                </a:lnTo>
                <a:lnTo>
                  <a:pt x="255264" y="144250"/>
                </a:lnTo>
                <a:lnTo>
                  <a:pt x="244626" y="144250"/>
                </a:lnTo>
                <a:lnTo>
                  <a:pt x="247088" y="142822"/>
                </a:lnTo>
                <a:lnTo>
                  <a:pt x="249945" y="141180"/>
                </a:lnTo>
                <a:close/>
                <a:moveTo>
                  <a:pt x="261556" y="141180"/>
                </a:moveTo>
                <a:lnTo>
                  <a:pt x="264413" y="142822"/>
                </a:lnTo>
                <a:lnTo>
                  <a:pt x="266875" y="144250"/>
                </a:lnTo>
                <a:lnTo>
                  <a:pt x="256237" y="144250"/>
                </a:lnTo>
                <a:lnTo>
                  <a:pt x="258699" y="142822"/>
                </a:lnTo>
                <a:lnTo>
                  <a:pt x="261556" y="141180"/>
                </a:lnTo>
                <a:close/>
                <a:moveTo>
                  <a:pt x="273198" y="141180"/>
                </a:moveTo>
                <a:lnTo>
                  <a:pt x="276024" y="142822"/>
                </a:lnTo>
                <a:lnTo>
                  <a:pt x="278517" y="144250"/>
                </a:lnTo>
                <a:lnTo>
                  <a:pt x="267878" y="144250"/>
                </a:lnTo>
                <a:lnTo>
                  <a:pt x="270340" y="142822"/>
                </a:lnTo>
                <a:lnTo>
                  <a:pt x="273198" y="141180"/>
                </a:lnTo>
                <a:close/>
                <a:moveTo>
                  <a:pt x="11217" y="144524"/>
                </a:moveTo>
                <a:lnTo>
                  <a:pt x="5898" y="147594"/>
                </a:lnTo>
                <a:lnTo>
                  <a:pt x="578" y="144524"/>
                </a:lnTo>
                <a:close/>
                <a:moveTo>
                  <a:pt x="22828" y="144524"/>
                </a:moveTo>
                <a:lnTo>
                  <a:pt x="17509" y="147594"/>
                </a:lnTo>
                <a:lnTo>
                  <a:pt x="12190" y="144524"/>
                </a:lnTo>
                <a:close/>
                <a:moveTo>
                  <a:pt x="34470" y="144524"/>
                </a:moveTo>
                <a:lnTo>
                  <a:pt x="29150" y="147594"/>
                </a:lnTo>
                <a:lnTo>
                  <a:pt x="23831" y="144524"/>
                </a:lnTo>
                <a:close/>
                <a:moveTo>
                  <a:pt x="46081" y="144524"/>
                </a:moveTo>
                <a:lnTo>
                  <a:pt x="40762" y="147594"/>
                </a:lnTo>
                <a:lnTo>
                  <a:pt x="35442" y="144524"/>
                </a:lnTo>
                <a:close/>
                <a:moveTo>
                  <a:pt x="57722" y="144524"/>
                </a:moveTo>
                <a:lnTo>
                  <a:pt x="52403" y="147594"/>
                </a:lnTo>
                <a:lnTo>
                  <a:pt x="47084" y="144524"/>
                </a:lnTo>
                <a:close/>
                <a:moveTo>
                  <a:pt x="69334" y="144524"/>
                </a:moveTo>
                <a:lnTo>
                  <a:pt x="64014" y="147594"/>
                </a:lnTo>
                <a:lnTo>
                  <a:pt x="58695" y="144524"/>
                </a:lnTo>
                <a:close/>
                <a:moveTo>
                  <a:pt x="80945" y="144524"/>
                </a:moveTo>
                <a:lnTo>
                  <a:pt x="75625" y="147594"/>
                </a:lnTo>
                <a:lnTo>
                  <a:pt x="70306" y="144524"/>
                </a:lnTo>
                <a:close/>
                <a:moveTo>
                  <a:pt x="92556" y="144524"/>
                </a:moveTo>
                <a:lnTo>
                  <a:pt x="87237" y="147594"/>
                </a:lnTo>
                <a:lnTo>
                  <a:pt x="81917" y="144524"/>
                </a:lnTo>
                <a:close/>
                <a:moveTo>
                  <a:pt x="104197" y="144524"/>
                </a:moveTo>
                <a:lnTo>
                  <a:pt x="98878" y="147594"/>
                </a:lnTo>
                <a:lnTo>
                  <a:pt x="93559" y="144524"/>
                </a:lnTo>
                <a:close/>
                <a:moveTo>
                  <a:pt x="115809" y="144524"/>
                </a:moveTo>
                <a:lnTo>
                  <a:pt x="110489" y="147594"/>
                </a:lnTo>
                <a:lnTo>
                  <a:pt x="105170" y="144524"/>
                </a:lnTo>
                <a:close/>
                <a:moveTo>
                  <a:pt x="127450" y="144524"/>
                </a:moveTo>
                <a:lnTo>
                  <a:pt x="122131" y="147594"/>
                </a:lnTo>
                <a:lnTo>
                  <a:pt x="116812" y="144524"/>
                </a:lnTo>
                <a:close/>
                <a:moveTo>
                  <a:pt x="139061" y="144524"/>
                </a:moveTo>
                <a:lnTo>
                  <a:pt x="133742" y="147594"/>
                </a:lnTo>
                <a:lnTo>
                  <a:pt x="128423" y="144524"/>
                </a:lnTo>
                <a:close/>
                <a:moveTo>
                  <a:pt x="150642" y="144524"/>
                </a:moveTo>
                <a:lnTo>
                  <a:pt x="145323" y="147594"/>
                </a:lnTo>
                <a:lnTo>
                  <a:pt x="140004" y="144524"/>
                </a:lnTo>
                <a:close/>
                <a:moveTo>
                  <a:pt x="162284" y="144524"/>
                </a:moveTo>
                <a:lnTo>
                  <a:pt x="156964" y="147594"/>
                </a:lnTo>
                <a:lnTo>
                  <a:pt x="151645" y="144524"/>
                </a:lnTo>
                <a:close/>
                <a:moveTo>
                  <a:pt x="173895" y="144524"/>
                </a:moveTo>
                <a:lnTo>
                  <a:pt x="168575" y="147594"/>
                </a:lnTo>
                <a:lnTo>
                  <a:pt x="163256" y="144524"/>
                </a:lnTo>
                <a:close/>
                <a:moveTo>
                  <a:pt x="185536" y="144524"/>
                </a:moveTo>
                <a:lnTo>
                  <a:pt x="180217" y="147594"/>
                </a:lnTo>
                <a:lnTo>
                  <a:pt x="174898" y="144524"/>
                </a:lnTo>
                <a:close/>
                <a:moveTo>
                  <a:pt x="197147" y="144524"/>
                </a:moveTo>
                <a:lnTo>
                  <a:pt x="191828" y="147594"/>
                </a:lnTo>
                <a:lnTo>
                  <a:pt x="186509" y="144524"/>
                </a:lnTo>
                <a:close/>
                <a:moveTo>
                  <a:pt x="208789" y="144524"/>
                </a:moveTo>
                <a:lnTo>
                  <a:pt x="203470" y="147594"/>
                </a:lnTo>
                <a:lnTo>
                  <a:pt x="198151" y="144524"/>
                </a:lnTo>
                <a:close/>
                <a:moveTo>
                  <a:pt x="220370" y="144524"/>
                </a:moveTo>
                <a:lnTo>
                  <a:pt x="215051" y="147594"/>
                </a:lnTo>
                <a:lnTo>
                  <a:pt x="209731" y="144524"/>
                </a:lnTo>
                <a:close/>
                <a:moveTo>
                  <a:pt x="232011" y="144524"/>
                </a:moveTo>
                <a:lnTo>
                  <a:pt x="226692" y="147594"/>
                </a:lnTo>
                <a:lnTo>
                  <a:pt x="221373" y="144524"/>
                </a:lnTo>
                <a:close/>
                <a:moveTo>
                  <a:pt x="243622" y="144524"/>
                </a:moveTo>
                <a:lnTo>
                  <a:pt x="238303" y="147594"/>
                </a:lnTo>
                <a:lnTo>
                  <a:pt x="232984" y="144524"/>
                </a:lnTo>
                <a:close/>
                <a:moveTo>
                  <a:pt x="255264" y="144524"/>
                </a:moveTo>
                <a:lnTo>
                  <a:pt x="249945" y="147594"/>
                </a:lnTo>
                <a:lnTo>
                  <a:pt x="244626" y="144524"/>
                </a:lnTo>
                <a:close/>
                <a:moveTo>
                  <a:pt x="266875" y="144524"/>
                </a:moveTo>
                <a:lnTo>
                  <a:pt x="261556" y="147594"/>
                </a:lnTo>
                <a:lnTo>
                  <a:pt x="256237" y="144524"/>
                </a:lnTo>
                <a:close/>
                <a:moveTo>
                  <a:pt x="278517" y="144524"/>
                </a:moveTo>
                <a:lnTo>
                  <a:pt x="273198" y="147594"/>
                </a:lnTo>
                <a:lnTo>
                  <a:pt x="267878" y="144524"/>
                </a:lnTo>
                <a:close/>
                <a:moveTo>
                  <a:pt x="11369" y="144737"/>
                </a:moveTo>
                <a:lnTo>
                  <a:pt x="6050" y="153946"/>
                </a:lnTo>
                <a:lnTo>
                  <a:pt x="6050" y="147837"/>
                </a:lnTo>
                <a:lnTo>
                  <a:pt x="11369" y="144737"/>
                </a:lnTo>
                <a:close/>
                <a:moveTo>
                  <a:pt x="22980" y="144706"/>
                </a:moveTo>
                <a:lnTo>
                  <a:pt x="17661" y="153946"/>
                </a:lnTo>
                <a:lnTo>
                  <a:pt x="17661" y="147806"/>
                </a:lnTo>
                <a:lnTo>
                  <a:pt x="22980" y="144706"/>
                </a:lnTo>
                <a:close/>
                <a:moveTo>
                  <a:pt x="34622" y="144737"/>
                </a:moveTo>
                <a:lnTo>
                  <a:pt x="29302" y="153946"/>
                </a:lnTo>
                <a:lnTo>
                  <a:pt x="29302" y="147837"/>
                </a:lnTo>
                <a:lnTo>
                  <a:pt x="34622" y="144737"/>
                </a:lnTo>
                <a:close/>
                <a:moveTo>
                  <a:pt x="46202" y="144737"/>
                </a:moveTo>
                <a:lnTo>
                  <a:pt x="40883" y="153946"/>
                </a:lnTo>
                <a:lnTo>
                  <a:pt x="40883" y="147837"/>
                </a:lnTo>
                <a:lnTo>
                  <a:pt x="46202" y="144737"/>
                </a:lnTo>
                <a:close/>
                <a:moveTo>
                  <a:pt x="57844" y="144737"/>
                </a:moveTo>
                <a:lnTo>
                  <a:pt x="52525" y="153946"/>
                </a:lnTo>
                <a:lnTo>
                  <a:pt x="52525" y="147837"/>
                </a:lnTo>
                <a:lnTo>
                  <a:pt x="57844" y="144737"/>
                </a:lnTo>
                <a:close/>
                <a:moveTo>
                  <a:pt x="69455" y="144737"/>
                </a:moveTo>
                <a:lnTo>
                  <a:pt x="64136" y="153946"/>
                </a:lnTo>
                <a:lnTo>
                  <a:pt x="64136" y="147837"/>
                </a:lnTo>
                <a:lnTo>
                  <a:pt x="69455" y="144737"/>
                </a:lnTo>
                <a:close/>
                <a:moveTo>
                  <a:pt x="81097" y="144737"/>
                </a:moveTo>
                <a:lnTo>
                  <a:pt x="75777" y="153946"/>
                </a:lnTo>
                <a:lnTo>
                  <a:pt x="75777" y="147837"/>
                </a:lnTo>
                <a:lnTo>
                  <a:pt x="81097" y="144737"/>
                </a:lnTo>
                <a:close/>
                <a:moveTo>
                  <a:pt x="92708" y="144737"/>
                </a:moveTo>
                <a:lnTo>
                  <a:pt x="87389" y="153946"/>
                </a:lnTo>
                <a:lnTo>
                  <a:pt x="87389" y="147837"/>
                </a:lnTo>
                <a:lnTo>
                  <a:pt x="92708" y="144737"/>
                </a:lnTo>
                <a:close/>
                <a:moveTo>
                  <a:pt x="104349" y="144737"/>
                </a:moveTo>
                <a:lnTo>
                  <a:pt x="99030" y="153946"/>
                </a:lnTo>
                <a:lnTo>
                  <a:pt x="99030" y="147837"/>
                </a:lnTo>
                <a:lnTo>
                  <a:pt x="104349" y="144737"/>
                </a:lnTo>
                <a:close/>
                <a:moveTo>
                  <a:pt x="115930" y="144737"/>
                </a:moveTo>
                <a:lnTo>
                  <a:pt x="110611" y="153946"/>
                </a:lnTo>
                <a:lnTo>
                  <a:pt x="110611" y="147837"/>
                </a:lnTo>
                <a:lnTo>
                  <a:pt x="115930" y="144737"/>
                </a:lnTo>
                <a:close/>
                <a:moveTo>
                  <a:pt x="127541" y="144737"/>
                </a:moveTo>
                <a:lnTo>
                  <a:pt x="122222" y="153946"/>
                </a:lnTo>
                <a:lnTo>
                  <a:pt x="122222" y="147837"/>
                </a:lnTo>
                <a:lnTo>
                  <a:pt x="127541" y="144737"/>
                </a:lnTo>
                <a:close/>
                <a:moveTo>
                  <a:pt x="139183" y="144737"/>
                </a:moveTo>
                <a:lnTo>
                  <a:pt x="133864" y="153946"/>
                </a:lnTo>
                <a:lnTo>
                  <a:pt x="133864" y="147837"/>
                </a:lnTo>
                <a:lnTo>
                  <a:pt x="139183" y="144737"/>
                </a:lnTo>
                <a:close/>
                <a:moveTo>
                  <a:pt x="150794" y="144737"/>
                </a:moveTo>
                <a:lnTo>
                  <a:pt x="145475" y="153946"/>
                </a:lnTo>
                <a:lnTo>
                  <a:pt x="145475" y="147837"/>
                </a:lnTo>
                <a:lnTo>
                  <a:pt x="150794" y="144737"/>
                </a:lnTo>
                <a:close/>
                <a:moveTo>
                  <a:pt x="162436" y="144737"/>
                </a:moveTo>
                <a:lnTo>
                  <a:pt x="157116" y="153946"/>
                </a:lnTo>
                <a:lnTo>
                  <a:pt x="157116" y="147837"/>
                </a:lnTo>
                <a:lnTo>
                  <a:pt x="162436" y="144737"/>
                </a:lnTo>
                <a:close/>
                <a:moveTo>
                  <a:pt x="174047" y="144737"/>
                </a:moveTo>
                <a:lnTo>
                  <a:pt x="168727" y="153946"/>
                </a:lnTo>
                <a:lnTo>
                  <a:pt x="168727" y="147837"/>
                </a:lnTo>
                <a:lnTo>
                  <a:pt x="174047" y="144737"/>
                </a:lnTo>
                <a:close/>
                <a:moveTo>
                  <a:pt x="185658" y="144737"/>
                </a:moveTo>
                <a:lnTo>
                  <a:pt x="180339" y="153946"/>
                </a:lnTo>
                <a:lnTo>
                  <a:pt x="180339" y="147837"/>
                </a:lnTo>
                <a:lnTo>
                  <a:pt x="185658" y="144737"/>
                </a:lnTo>
                <a:close/>
                <a:moveTo>
                  <a:pt x="197269" y="144737"/>
                </a:moveTo>
                <a:lnTo>
                  <a:pt x="191950" y="153946"/>
                </a:lnTo>
                <a:lnTo>
                  <a:pt x="191950" y="147837"/>
                </a:lnTo>
                <a:lnTo>
                  <a:pt x="197269" y="144737"/>
                </a:lnTo>
                <a:close/>
                <a:moveTo>
                  <a:pt x="208911" y="144737"/>
                </a:moveTo>
                <a:lnTo>
                  <a:pt x="203591" y="153946"/>
                </a:lnTo>
                <a:lnTo>
                  <a:pt x="203591" y="147837"/>
                </a:lnTo>
                <a:lnTo>
                  <a:pt x="208911" y="144737"/>
                </a:lnTo>
                <a:close/>
                <a:moveTo>
                  <a:pt x="220522" y="144737"/>
                </a:moveTo>
                <a:lnTo>
                  <a:pt x="215202" y="153946"/>
                </a:lnTo>
                <a:lnTo>
                  <a:pt x="215202" y="147837"/>
                </a:lnTo>
                <a:lnTo>
                  <a:pt x="220522" y="144737"/>
                </a:lnTo>
                <a:close/>
                <a:moveTo>
                  <a:pt x="232163" y="144737"/>
                </a:moveTo>
                <a:lnTo>
                  <a:pt x="226844" y="153946"/>
                </a:lnTo>
                <a:lnTo>
                  <a:pt x="226844" y="147837"/>
                </a:lnTo>
                <a:lnTo>
                  <a:pt x="232163" y="144737"/>
                </a:lnTo>
                <a:close/>
                <a:moveTo>
                  <a:pt x="243774" y="144737"/>
                </a:moveTo>
                <a:lnTo>
                  <a:pt x="238455" y="153946"/>
                </a:lnTo>
                <a:lnTo>
                  <a:pt x="238455" y="147837"/>
                </a:lnTo>
                <a:lnTo>
                  <a:pt x="243774" y="144737"/>
                </a:lnTo>
                <a:close/>
                <a:moveTo>
                  <a:pt x="255355" y="144737"/>
                </a:moveTo>
                <a:lnTo>
                  <a:pt x="250036" y="153946"/>
                </a:lnTo>
                <a:lnTo>
                  <a:pt x="250036" y="147837"/>
                </a:lnTo>
                <a:lnTo>
                  <a:pt x="255355" y="144737"/>
                </a:lnTo>
                <a:close/>
                <a:moveTo>
                  <a:pt x="266997" y="144737"/>
                </a:moveTo>
                <a:lnTo>
                  <a:pt x="261678" y="153946"/>
                </a:lnTo>
                <a:lnTo>
                  <a:pt x="261678" y="147837"/>
                </a:lnTo>
                <a:lnTo>
                  <a:pt x="266997" y="144737"/>
                </a:lnTo>
                <a:close/>
                <a:moveTo>
                  <a:pt x="278608" y="144737"/>
                </a:moveTo>
                <a:lnTo>
                  <a:pt x="273289" y="153946"/>
                </a:lnTo>
                <a:lnTo>
                  <a:pt x="273289" y="147837"/>
                </a:lnTo>
                <a:lnTo>
                  <a:pt x="278608" y="144737"/>
                </a:lnTo>
                <a:close/>
                <a:moveTo>
                  <a:pt x="457" y="144797"/>
                </a:moveTo>
                <a:lnTo>
                  <a:pt x="5776" y="147837"/>
                </a:lnTo>
                <a:lnTo>
                  <a:pt x="5776" y="153977"/>
                </a:lnTo>
                <a:lnTo>
                  <a:pt x="457" y="144797"/>
                </a:lnTo>
                <a:close/>
                <a:moveTo>
                  <a:pt x="12098" y="144797"/>
                </a:moveTo>
                <a:lnTo>
                  <a:pt x="17418" y="147837"/>
                </a:lnTo>
                <a:lnTo>
                  <a:pt x="17418" y="153977"/>
                </a:lnTo>
                <a:lnTo>
                  <a:pt x="12098" y="144797"/>
                </a:lnTo>
                <a:close/>
                <a:moveTo>
                  <a:pt x="23710" y="144797"/>
                </a:moveTo>
                <a:lnTo>
                  <a:pt x="29029" y="147837"/>
                </a:lnTo>
                <a:lnTo>
                  <a:pt x="29029" y="153977"/>
                </a:lnTo>
                <a:lnTo>
                  <a:pt x="23710" y="144797"/>
                </a:lnTo>
                <a:close/>
                <a:moveTo>
                  <a:pt x="35290" y="144797"/>
                </a:moveTo>
                <a:lnTo>
                  <a:pt x="40610" y="147837"/>
                </a:lnTo>
                <a:lnTo>
                  <a:pt x="40610" y="153977"/>
                </a:lnTo>
                <a:lnTo>
                  <a:pt x="35290" y="144797"/>
                </a:lnTo>
                <a:close/>
                <a:moveTo>
                  <a:pt x="46932" y="144797"/>
                </a:moveTo>
                <a:lnTo>
                  <a:pt x="52251" y="147837"/>
                </a:lnTo>
                <a:lnTo>
                  <a:pt x="52251" y="153977"/>
                </a:lnTo>
                <a:lnTo>
                  <a:pt x="46932" y="144797"/>
                </a:lnTo>
                <a:close/>
                <a:moveTo>
                  <a:pt x="58543" y="144797"/>
                </a:moveTo>
                <a:lnTo>
                  <a:pt x="63862" y="147837"/>
                </a:lnTo>
                <a:lnTo>
                  <a:pt x="63862" y="153977"/>
                </a:lnTo>
                <a:lnTo>
                  <a:pt x="58543" y="144797"/>
                </a:lnTo>
                <a:close/>
                <a:moveTo>
                  <a:pt x="70185" y="144797"/>
                </a:moveTo>
                <a:lnTo>
                  <a:pt x="75504" y="147837"/>
                </a:lnTo>
                <a:lnTo>
                  <a:pt x="75504" y="153977"/>
                </a:lnTo>
                <a:lnTo>
                  <a:pt x="70185" y="144797"/>
                </a:lnTo>
                <a:close/>
                <a:moveTo>
                  <a:pt x="81796" y="144797"/>
                </a:moveTo>
                <a:lnTo>
                  <a:pt x="87115" y="147837"/>
                </a:lnTo>
                <a:lnTo>
                  <a:pt x="87115" y="153977"/>
                </a:lnTo>
                <a:lnTo>
                  <a:pt x="81796" y="144797"/>
                </a:lnTo>
                <a:close/>
                <a:moveTo>
                  <a:pt x="93437" y="144797"/>
                </a:moveTo>
                <a:lnTo>
                  <a:pt x="98757" y="147837"/>
                </a:lnTo>
                <a:lnTo>
                  <a:pt x="98757" y="153977"/>
                </a:lnTo>
                <a:lnTo>
                  <a:pt x="93437" y="144797"/>
                </a:lnTo>
                <a:close/>
                <a:moveTo>
                  <a:pt x="105018" y="144797"/>
                </a:moveTo>
                <a:lnTo>
                  <a:pt x="110337" y="147837"/>
                </a:lnTo>
                <a:lnTo>
                  <a:pt x="110337" y="153977"/>
                </a:lnTo>
                <a:lnTo>
                  <a:pt x="105018" y="144797"/>
                </a:lnTo>
                <a:close/>
                <a:moveTo>
                  <a:pt x="116660" y="144797"/>
                </a:moveTo>
                <a:lnTo>
                  <a:pt x="121979" y="147837"/>
                </a:lnTo>
                <a:lnTo>
                  <a:pt x="121979" y="153977"/>
                </a:lnTo>
                <a:lnTo>
                  <a:pt x="116660" y="144797"/>
                </a:lnTo>
                <a:close/>
                <a:moveTo>
                  <a:pt x="128271" y="144797"/>
                </a:moveTo>
                <a:lnTo>
                  <a:pt x="133590" y="147837"/>
                </a:lnTo>
                <a:lnTo>
                  <a:pt x="133590" y="153977"/>
                </a:lnTo>
                <a:lnTo>
                  <a:pt x="128271" y="144797"/>
                </a:lnTo>
                <a:close/>
                <a:moveTo>
                  <a:pt x="139912" y="144797"/>
                </a:moveTo>
                <a:lnTo>
                  <a:pt x="145232" y="147837"/>
                </a:lnTo>
                <a:lnTo>
                  <a:pt x="145232" y="153977"/>
                </a:lnTo>
                <a:lnTo>
                  <a:pt x="139912" y="144797"/>
                </a:lnTo>
                <a:close/>
                <a:moveTo>
                  <a:pt x="151523" y="144797"/>
                </a:moveTo>
                <a:lnTo>
                  <a:pt x="156843" y="147837"/>
                </a:lnTo>
                <a:lnTo>
                  <a:pt x="156843" y="153977"/>
                </a:lnTo>
                <a:lnTo>
                  <a:pt x="151523" y="144797"/>
                </a:lnTo>
                <a:close/>
                <a:moveTo>
                  <a:pt x="163165" y="144797"/>
                </a:moveTo>
                <a:lnTo>
                  <a:pt x="168484" y="147837"/>
                </a:lnTo>
                <a:lnTo>
                  <a:pt x="168484" y="153977"/>
                </a:lnTo>
                <a:lnTo>
                  <a:pt x="163165" y="144797"/>
                </a:lnTo>
                <a:close/>
                <a:moveTo>
                  <a:pt x="174746" y="144767"/>
                </a:moveTo>
                <a:lnTo>
                  <a:pt x="180065" y="147837"/>
                </a:lnTo>
                <a:lnTo>
                  <a:pt x="180065" y="153977"/>
                </a:lnTo>
                <a:lnTo>
                  <a:pt x="174746" y="144767"/>
                </a:lnTo>
                <a:close/>
                <a:moveTo>
                  <a:pt x="186357" y="144767"/>
                </a:moveTo>
                <a:lnTo>
                  <a:pt x="191676" y="147837"/>
                </a:lnTo>
                <a:lnTo>
                  <a:pt x="191676" y="153977"/>
                </a:lnTo>
                <a:lnTo>
                  <a:pt x="186357" y="144767"/>
                </a:lnTo>
                <a:close/>
                <a:moveTo>
                  <a:pt x="197999" y="144767"/>
                </a:moveTo>
                <a:lnTo>
                  <a:pt x="203318" y="147837"/>
                </a:lnTo>
                <a:lnTo>
                  <a:pt x="203318" y="153977"/>
                </a:lnTo>
                <a:lnTo>
                  <a:pt x="197999" y="144767"/>
                </a:lnTo>
                <a:close/>
                <a:moveTo>
                  <a:pt x="209610" y="144767"/>
                </a:moveTo>
                <a:lnTo>
                  <a:pt x="214929" y="147837"/>
                </a:lnTo>
                <a:lnTo>
                  <a:pt x="214929" y="153977"/>
                </a:lnTo>
                <a:lnTo>
                  <a:pt x="209610" y="144767"/>
                </a:lnTo>
                <a:close/>
                <a:moveTo>
                  <a:pt x="221251" y="144767"/>
                </a:moveTo>
                <a:lnTo>
                  <a:pt x="226570" y="147837"/>
                </a:lnTo>
                <a:lnTo>
                  <a:pt x="226570" y="153977"/>
                </a:lnTo>
                <a:lnTo>
                  <a:pt x="221251" y="144767"/>
                </a:lnTo>
                <a:close/>
                <a:moveTo>
                  <a:pt x="232862" y="144767"/>
                </a:moveTo>
                <a:lnTo>
                  <a:pt x="238182" y="147837"/>
                </a:lnTo>
                <a:lnTo>
                  <a:pt x="238182" y="153977"/>
                </a:lnTo>
                <a:lnTo>
                  <a:pt x="232862" y="144767"/>
                </a:lnTo>
                <a:close/>
                <a:moveTo>
                  <a:pt x="244474" y="144767"/>
                </a:moveTo>
                <a:lnTo>
                  <a:pt x="249793" y="147837"/>
                </a:lnTo>
                <a:lnTo>
                  <a:pt x="249793" y="153977"/>
                </a:lnTo>
                <a:lnTo>
                  <a:pt x="244474" y="144767"/>
                </a:lnTo>
                <a:close/>
                <a:moveTo>
                  <a:pt x="256085" y="144767"/>
                </a:moveTo>
                <a:lnTo>
                  <a:pt x="261404" y="147837"/>
                </a:lnTo>
                <a:lnTo>
                  <a:pt x="261404" y="153977"/>
                </a:lnTo>
                <a:lnTo>
                  <a:pt x="256085" y="144767"/>
                </a:lnTo>
                <a:close/>
                <a:moveTo>
                  <a:pt x="267726" y="144767"/>
                </a:moveTo>
                <a:lnTo>
                  <a:pt x="273046" y="147837"/>
                </a:lnTo>
                <a:lnTo>
                  <a:pt x="273046" y="153977"/>
                </a:lnTo>
                <a:lnTo>
                  <a:pt x="267726" y="144767"/>
                </a:lnTo>
                <a:close/>
                <a:moveTo>
                  <a:pt x="244" y="144919"/>
                </a:moveTo>
                <a:lnTo>
                  <a:pt x="5563" y="154098"/>
                </a:lnTo>
                <a:lnTo>
                  <a:pt x="214" y="151028"/>
                </a:lnTo>
                <a:lnTo>
                  <a:pt x="214" y="144919"/>
                </a:lnTo>
                <a:close/>
                <a:moveTo>
                  <a:pt x="11855" y="144919"/>
                </a:moveTo>
                <a:lnTo>
                  <a:pt x="17174" y="154098"/>
                </a:lnTo>
                <a:lnTo>
                  <a:pt x="11855" y="151028"/>
                </a:lnTo>
                <a:lnTo>
                  <a:pt x="11855" y="144919"/>
                </a:lnTo>
                <a:close/>
                <a:moveTo>
                  <a:pt x="23223" y="144919"/>
                </a:moveTo>
                <a:lnTo>
                  <a:pt x="23223" y="151028"/>
                </a:lnTo>
                <a:lnTo>
                  <a:pt x="17904" y="154098"/>
                </a:lnTo>
                <a:lnTo>
                  <a:pt x="23223" y="144919"/>
                </a:lnTo>
                <a:close/>
                <a:moveTo>
                  <a:pt x="23497" y="144919"/>
                </a:moveTo>
                <a:lnTo>
                  <a:pt x="28816" y="154098"/>
                </a:lnTo>
                <a:lnTo>
                  <a:pt x="23497" y="151028"/>
                </a:lnTo>
                <a:lnTo>
                  <a:pt x="23497" y="144919"/>
                </a:lnTo>
                <a:close/>
                <a:moveTo>
                  <a:pt x="35078" y="144919"/>
                </a:moveTo>
                <a:lnTo>
                  <a:pt x="40397" y="154098"/>
                </a:lnTo>
                <a:lnTo>
                  <a:pt x="35078" y="151028"/>
                </a:lnTo>
                <a:lnTo>
                  <a:pt x="35078" y="144919"/>
                </a:lnTo>
                <a:close/>
                <a:moveTo>
                  <a:pt x="46689" y="144919"/>
                </a:moveTo>
                <a:lnTo>
                  <a:pt x="52008" y="154098"/>
                </a:lnTo>
                <a:lnTo>
                  <a:pt x="46689" y="151028"/>
                </a:lnTo>
                <a:lnTo>
                  <a:pt x="46689" y="144919"/>
                </a:lnTo>
                <a:close/>
                <a:moveTo>
                  <a:pt x="58330" y="144919"/>
                </a:moveTo>
                <a:lnTo>
                  <a:pt x="63650" y="154098"/>
                </a:lnTo>
                <a:lnTo>
                  <a:pt x="58330" y="151028"/>
                </a:lnTo>
                <a:lnTo>
                  <a:pt x="58330" y="144919"/>
                </a:lnTo>
                <a:close/>
                <a:moveTo>
                  <a:pt x="69941" y="144919"/>
                </a:moveTo>
                <a:lnTo>
                  <a:pt x="75261" y="154098"/>
                </a:lnTo>
                <a:lnTo>
                  <a:pt x="69941" y="151028"/>
                </a:lnTo>
                <a:lnTo>
                  <a:pt x="69941" y="144919"/>
                </a:lnTo>
                <a:close/>
                <a:moveTo>
                  <a:pt x="81583" y="144919"/>
                </a:moveTo>
                <a:lnTo>
                  <a:pt x="86902" y="154098"/>
                </a:lnTo>
                <a:lnTo>
                  <a:pt x="81583" y="151028"/>
                </a:lnTo>
                <a:lnTo>
                  <a:pt x="81583" y="144919"/>
                </a:lnTo>
                <a:close/>
                <a:moveTo>
                  <a:pt x="93194" y="144919"/>
                </a:moveTo>
                <a:lnTo>
                  <a:pt x="98513" y="154098"/>
                </a:lnTo>
                <a:lnTo>
                  <a:pt x="93194" y="151028"/>
                </a:lnTo>
                <a:lnTo>
                  <a:pt x="93194" y="144919"/>
                </a:lnTo>
                <a:close/>
                <a:moveTo>
                  <a:pt x="104775" y="144919"/>
                </a:moveTo>
                <a:lnTo>
                  <a:pt x="110094" y="154098"/>
                </a:lnTo>
                <a:lnTo>
                  <a:pt x="104775" y="151028"/>
                </a:lnTo>
                <a:lnTo>
                  <a:pt x="104775" y="144919"/>
                </a:lnTo>
                <a:close/>
                <a:moveTo>
                  <a:pt x="116416" y="144919"/>
                </a:moveTo>
                <a:lnTo>
                  <a:pt x="121736" y="154098"/>
                </a:lnTo>
                <a:lnTo>
                  <a:pt x="116416" y="151028"/>
                </a:lnTo>
                <a:lnTo>
                  <a:pt x="116416" y="144919"/>
                </a:lnTo>
                <a:close/>
                <a:moveTo>
                  <a:pt x="128058" y="144919"/>
                </a:moveTo>
                <a:lnTo>
                  <a:pt x="133377" y="154098"/>
                </a:lnTo>
                <a:lnTo>
                  <a:pt x="128058" y="151028"/>
                </a:lnTo>
                <a:lnTo>
                  <a:pt x="128058" y="144919"/>
                </a:lnTo>
                <a:close/>
                <a:moveTo>
                  <a:pt x="139669" y="144919"/>
                </a:moveTo>
                <a:lnTo>
                  <a:pt x="144988" y="154098"/>
                </a:lnTo>
                <a:lnTo>
                  <a:pt x="139669" y="151028"/>
                </a:lnTo>
                <a:lnTo>
                  <a:pt x="139669" y="144919"/>
                </a:lnTo>
                <a:close/>
                <a:moveTo>
                  <a:pt x="151311" y="144919"/>
                </a:moveTo>
                <a:lnTo>
                  <a:pt x="156630" y="154098"/>
                </a:lnTo>
                <a:lnTo>
                  <a:pt x="151311" y="151028"/>
                </a:lnTo>
                <a:lnTo>
                  <a:pt x="151311" y="144919"/>
                </a:lnTo>
                <a:close/>
                <a:moveTo>
                  <a:pt x="162922" y="144919"/>
                </a:moveTo>
                <a:lnTo>
                  <a:pt x="168241" y="154098"/>
                </a:lnTo>
                <a:lnTo>
                  <a:pt x="162922" y="151028"/>
                </a:lnTo>
                <a:lnTo>
                  <a:pt x="162922" y="144919"/>
                </a:lnTo>
                <a:close/>
                <a:moveTo>
                  <a:pt x="174503" y="144919"/>
                </a:moveTo>
                <a:lnTo>
                  <a:pt x="179822" y="154098"/>
                </a:lnTo>
                <a:lnTo>
                  <a:pt x="174503" y="151028"/>
                </a:lnTo>
                <a:lnTo>
                  <a:pt x="174503" y="144919"/>
                </a:lnTo>
                <a:close/>
                <a:moveTo>
                  <a:pt x="185871" y="144919"/>
                </a:moveTo>
                <a:lnTo>
                  <a:pt x="185871" y="151028"/>
                </a:lnTo>
                <a:lnTo>
                  <a:pt x="180551" y="154098"/>
                </a:lnTo>
                <a:lnTo>
                  <a:pt x="185871" y="144919"/>
                </a:lnTo>
                <a:close/>
                <a:moveTo>
                  <a:pt x="186144" y="144919"/>
                </a:moveTo>
                <a:lnTo>
                  <a:pt x="191463" y="154098"/>
                </a:lnTo>
                <a:lnTo>
                  <a:pt x="186144" y="151028"/>
                </a:lnTo>
                <a:lnTo>
                  <a:pt x="186144" y="144919"/>
                </a:lnTo>
                <a:close/>
                <a:moveTo>
                  <a:pt x="197512" y="144919"/>
                </a:moveTo>
                <a:lnTo>
                  <a:pt x="197512" y="151028"/>
                </a:lnTo>
                <a:lnTo>
                  <a:pt x="192193" y="154098"/>
                </a:lnTo>
                <a:lnTo>
                  <a:pt x="197512" y="144919"/>
                </a:lnTo>
                <a:close/>
                <a:moveTo>
                  <a:pt x="197755" y="144919"/>
                </a:moveTo>
                <a:lnTo>
                  <a:pt x="203075" y="154098"/>
                </a:lnTo>
                <a:lnTo>
                  <a:pt x="197755" y="151028"/>
                </a:lnTo>
                <a:lnTo>
                  <a:pt x="197755" y="144919"/>
                </a:lnTo>
                <a:close/>
                <a:moveTo>
                  <a:pt x="209123" y="144919"/>
                </a:moveTo>
                <a:lnTo>
                  <a:pt x="209123" y="151028"/>
                </a:lnTo>
                <a:lnTo>
                  <a:pt x="203804" y="154098"/>
                </a:lnTo>
                <a:lnTo>
                  <a:pt x="209123" y="144919"/>
                </a:lnTo>
                <a:close/>
                <a:moveTo>
                  <a:pt x="209397" y="144919"/>
                </a:moveTo>
                <a:lnTo>
                  <a:pt x="214716" y="154098"/>
                </a:lnTo>
                <a:lnTo>
                  <a:pt x="209397" y="151028"/>
                </a:lnTo>
                <a:lnTo>
                  <a:pt x="209397" y="144919"/>
                </a:lnTo>
                <a:close/>
                <a:moveTo>
                  <a:pt x="220765" y="144919"/>
                </a:moveTo>
                <a:lnTo>
                  <a:pt x="220765" y="151028"/>
                </a:lnTo>
                <a:lnTo>
                  <a:pt x="215446" y="154098"/>
                </a:lnTo>
                <a:lnTo>
                  <a:pt x="220765" y="144919"/>
                </a:lnTo>
                <a:close/>
                <a:moveTo>
                  <a:pt x="221008" y="144919"/>
                </a:moveTo>
                <a:lnTo>
                  <a:pt x="226327" y="154098"/>
                </a:lnTo>
                <a:lnTo>
                  <a:pt x="221008" y="151028"/>
                </a:lnTo>
                <a:lnTo>
                  <a:pt x="221008" y="144919"/>
                </a:lnTo>
                <a:close/>
                <a:moveTo>
                  <a:pt x="232376" y="144919"/>
                </a:moveTo>
                <a:lnTo>
                  <a:pt x="232376" y="151028"/>
                </a:lnTo>
                <a:lnTo>
                  <a:pt x="227057" y="154098"/>
                </a:lnTo>
                <a:lnTo>
                  <a:pt x="232376" y="144919"/>
                </a:lnTo>
                <a:close/>
                <a:moveTo>
                  <a:pt x="232650" y="144919"/>
                </a:moveTo>
                <a:lnTo>
                  <a:pt x="237969" y="154098"/>
                </a:lnTo>
                <a:lnTo>
                  <a:pt x="232650" y="151028"/>
                </a:lnTo>
                <a:lnTo>
                  <a:pt x="232650" y="144919"/>
                </a:lnTo>
                <a:close/>
                <a:moveTo>
                  <a:pt x="243957" y="144919"/>
                </a:moveTo>
                <a:lnTo>
                  <a:pt x="243957" y="151028"/>
                </a:lnTo>
                <a:lnTo>
                  <a:pt x="238638" y="154098"/>
                </a:lnTo>
                <a:lnTo>
                  <a:pt x="243957" y="144919"/>
                </a:lnTo>
                <a:close/>
                <a:moveTo>
                  <a:pt x="244230" y="144919"/>
                </a:moveTo>
                <a:lnTo>
                  <a:pt x="249550" y="154098"/>
                </a:lnTo>
                <a:lnTo>
                  <a:pt x="244230" y="151028"/>
                </a:lnTo>
                <a:lnTo>
                  <a:pt x="244230" y="144919"/>
                </a:lnTo>
                <a:close/>
                <a:moveTo>
                  <a:pt x="255598" y="144919"/>
                </a:moveTo>
                <a:lnTo>
                  <a:pt x="255598" y="151028"/>
                </a:lnTo>
                <a:lnTo>
                  <a:pt x="250279" y="154098"/>
                </a:lnTo>
                <a:lnTo>
                  <a:pt x="255598" y="144919"/>
                </a:lnTo>
                <a:close/>
                <a:moveTo>
                  <a:pt x="255872" y="144919"/>
                </a:moveTo>
                <a:lnTo>
                  <a:pt x="261191" y="154098"/>
                </a:lnTo>
                <a:lnTo>
                  <a:pt x="255872" y="151028"/>
                </a:lnTo>
                <a:lnTo>
                  <a:pt x="255872" y="144919"/>
                </a:lnTo>
                <a:close/>
                <a:moveTo>
                  <a:pt x="267210" y="144919"/>
                </a:moveTo>
                <a:lnTo>
                  <a:pt x="267210" y="151028"/>
                </a:lnTo>
                <a:lnTo>
                  <a:pt x="261890" y="154098"/>
                </a:lnTo>
                <a:lnTo>
                  <a:pt x="267210" y="144919"/>
                </a:lnTo>
                <a:close/>
                <a:moveTo>
                  <a:pt x="267483" y="144919"/>
                </a:moveTo>
                <a:lnTo>
                  <a:pt x="272802" y="154098"/>
                </a:lnTo>
                <a:lnTo>
                  <a:pt x="267483" y="151028"/>
                </a:lnTo>
                <a:lnTo>
                  <a:pt x="267483" y="144919"/>
                </a:lnTo>
                <a:close/>
                <a:moveTo>
                  <a:pt x="278851" y="144919"/>
                </a:moveTo>
                <a:lnTo>
                  <a:pt x="278851" y="151028"/>
                </a:lnTo>
                <a:lnTo>
                  <a:pt x="273532" y="154098"/>
                </a:lnTo>
                <a:lnTo>
                  <a:pt x="278851" y="144919"/>
                </a:lnTo>
                <a:close/>
                <a:moveTo>
                  <a:pt x="46446" y="144919"/>
                </a:moveTo>
                <a:lnTo>
                  <a:pt x="46446" y="151059"/>
                </a:lnTo>
                <a:lnTo>
                  <a:pt x="41126" y="154129"/>
                </a:lnTo>
                <a:lnTo>
                  <a:pt x="41126" y="154129"/>
                </a:lnTo>
                <a:lnTo>
                  <a:pt x="46446" y="144919"/>
                </a:lnTo>
                <a:close/>
                <a:moveTo>
                  <a:pt x="58057" y="144919"/>
                </a:moveTo>
                <a:lnTo>
                  <a:pt x="58057" y="151059"/>
                </a:lnTo>
                <a:lnTo>
                  <a:pt x="52737" y="154129"/>
                </a:lnTo>
                <a:lnTo>
                  <a:pt x="52737" y="154129"/>
                </a:lnTo>
                <a:lnTo>
                  <a:pt x="58057" y="144919"/>
                </a:lnTo>
                <a:close/>
                <a:moveTo>
                  <a:pt x="11582" y="144919"/>
                </a:moveTo>
                <a:lnTo>
                  <a:pt x="11582" y="151059"/>
                </a:lnTo>
                <a:lnTo>
                  <a:pt x="6262" y="154129"/>
                </a:lnTo>
                <a:lnTo>
                  <a:pt x="11582" y="144919"/>
                </a:lnTo>
                <a:close/>
                <a:moveTo>
                  <a:pt x="34834" y="144919"/>
                </a:moveTo>
                <a:lnTo>
                  <a:pt x="34834" y="151059"/>
                </a:lnTo>
                <a:lnTo>
                  <a:pt x="29515" y="154129"/>
                </a:lnTo>
                <a:lnTo>
                  <a:pt x="34834" y="144919"/>
                </a:lnTo>
                <a:close/>
                <a:moveTo>
                  <a:pt x="69698" y="144919"/>
                </a:moveTo>
                <a:lnTo>
                  <a:pt x="69698" y="151059"/>
                </a:lnTo>
                <a:lnTo>
                  <a:pt x="64379" y="154129"/>
                </a:lnTo>
                <a:lnTo>
                  <a:pt x="69698" y="144919"/>
                </a:lnTo>
                <a:close/>
                <a:moveTo>
                  <a:pt x="81309" y="144919"/>
                </a:moveTo>
                <a:lnTo>
                  <a:pt x="81309" y="151059"/>
                </a:lnTo>
                <a:lnTo>
                  <a:pt x="75990" y="154129"/>
                </a:lnTo>
                <a:lnTo>
                  <a:pt x="81309" y="144919"/>
                </a:lnTo>
                <a:close/>
                <a:moveTo>
                  <a:pt x="92951" y="144919"/>
                </a:moveTo>
                <a:lnTo>
                  <a:pt x="92951" y="151059"/>
                </a:lnTo>
                <a:lnTo>
                  <a:pt x="87632" y="154129"/>
                </a:lnTo>
                <a:lnTo>
                  <a:pt x="92951" y="144919"/>
                </a:lnTo>
                <a:close/>
                <a:moveTo>
                  <a:pt x="104562" y="144919"/>
                </a:moveTo>
                <a:lnTo>
                  <a:pt x="104562" y="151059"/>
                </a:lnTo>
                <a:lnTo>
                  <a:pt x="99243" y="154129"/>
                </a:lnTo>
                <a:lnTo>
                  <a:pt x="104562" y="144919"/>
                </a:lnTo>
                <a:close/>
                <a:moveTo>
                  <a:pt x="116143" y="144919"/>
                </a:moveTo>
                <a:lnTo>
                  <a:pt x="116143" y="151059"/>
                </a:lnTo>
                <a:lnTo>
                  <a:pt x="110824" y="154129"/>
                </a:lnTo>
                <a:lnTo>
                  <a:pt x="116143" y="144919"/>
                </a:lnTo>
                <a:close/>
                <a:moveTo>
                  <a:pt x="127784" y="144919"/>
                </a:moveTo>
                <a:lnTo>
                  <a:pt x="127784" y="151059"/>
                </a:lnTo>
                <a:lnTo>
                  <a:pt x="122465" y="154129"/>
                </a:lnTo>
                <a:lnTo>
                  <a:pt x="127784" y="144919"/>
                </a:lnTo>
                <a:close/>
                <a:moveTo>
                  <a:pt x="139396" y="144919"/>
                </a:moveTo>
                <a:lnTo>
                  <a:pt x="139396" y="151059"/>
                </a:lnTo>
                <a:lnTo>
                  <a:pt x="134076" y="154129"/>
                </a:lnTo>
                <a:lnTo>
                  <a:pt x="139396" y="144919"/>
                </a:lnTo>
                <a:close/>
                <a:moveTo>
                  <a:pt x="151037" y="144919"/>
                </a:moveTo>
                <a:lnTo>
                  <a:pt x="151037" y="151059"/>
                </a:lnTo>
                <a:lnTo>
                  <a:pt x="145718" y="154129"/>
                </a:lnTo>
                <a:lnTo>
                  <a:pt x="151037" y="144919"/>
                </a:lnTo>
                <a:close/>
                <a:moveTo>
                  <a:pt x="162648" y="144919"/>
                </a:moveTo>
                <a:lnTo>
                  <a:pt x="162648" y="151059"/>
                </a:lnTo>
                <a:lnTo>
                  <a:pt x="157329" y="154129"/>
                </a:lnTo>
                <a:lnTo>
                  <a:pt x="162648" y="144919"/>
                </a:lnTo>
                <a:close/>
                <a:moveTo>
                  <a:pt x="174290" y="144919"/>
                </a:moveTo>
                <a:lnTo>
                  <a:pt x="174290" y="151059"/>
                </a:lnTo>
                <a:lnTo>
                  <a:pt x="168971" y="154129"/>
                </a:lnTo>
                <a:lnTo>
                  <a:pt x="174290" y="144919"/>
                </a:lnTo>
                <a:close/>
                <a:moveTo>
                  <a:pt x="11703" y="151241"/>
                </a:moveTo>
                <a:lnTo>
                  <a:pt x="17023" y="154342"/>
                </a:lnTo>
                <a:lnTo>
                  <a:pt x="6384" y="154342"/>
                </a:lnTo>
                <a:lnTo>
                  <a:pt x="11703" y="151241"/>
                </a:lnTo>
                <a:close/>
                <a:moveTo>
                  <a:pt x="23345" y="151241"/>
                </a:moveTo>
                <a:lnTo>
                  <a:pt x="28664" y="154342"/>
                </a:lnTo>
                <a:lnTo>
                  <a:pt x="18026" y="154342"/>
                </a:lnTo>
                <a:lnTo>
                  <a:pt x="23345" y="151241"/>
                </a:lnTo>
                <a:close/>
                <a:moveTo>
                  <a:pt x="34956" y="151241"/>
                </a:moveTo>
                <a:lnTo>
                  <a:pt x="40275" y="154342"/>
                </a:lnTo>
                <a:lnTo>
                  <a:pt x="29637" y="154342"/>
                </a:lnTo>
                <a:lnTo>
                  <a:pt x="34956" y="151241"/>
                </a:lnTo>
                <a:close/>
                <a:moveTo>
                  <a:pt x="46598" y="151241"/>
                </a:moveTo>
                <a:lnTo>
                  <a:pt x="51886" y="154342"/>
                </a:lnTo>
                <a:lnTo>
                  <a:pt x="41248" y="154342"/>
                </a:lnTo>
                <a:lnTo>
                  <a:pt x="46598" y="151241"/>
                </a:lnTo>
                <a:close/>
                <a:moveTo>
                  <a:pt x="58209" y="151241"/>
                </a:moveTo>
                <a:lnTo>
                  <a:pt x="63528" y="154342"/>
                </a:lnTo>
                <a:lnTo>
                  <a:pt x="52889" y="154342"/>
                </a:lnTo>
                <a:lnTo>
                  <a:pt x="58209" y="151241"/>
                </a:lnTo>
                <a:close/>
                <a:moveTo>
                  <a:pt x="69850" y="151241"/>
                </a:moveTo>
                <a:lnTo>
                  <a:pt x="75169" y="154342"/>
                </a:lnTo>
                <a:lnTo>
                  <a:pt x="64531" y="154342"/>
                </a:lnTo>
                <a:lnTo>
                  <a:pt x="69850" y="151241"/>
                </a:lnTo>
                <a:close/>
                <a:moveTo>
                  <a:pt x="81431" y="151241"/>
                </a:moveTo>
                <a:lnTo>
                  <a:pt x="86750" y="154342"/>
                </a:lnTo>
                <a:lnTo>
                  <a:pt x="76112" y="154342"/>
                </a:lnTo>
                <a:lnTo>
                  <a:pt x="81431" y="151241"/>
                </a:lnTo>
                <a:close/>
                <a:moveTo>
                  <a:pt x="93042" y="151241"/>
                </a:moveTo>
                <a:lnTo>
                  <a:pt x="98361" y="154342"/>
                </a:lnTo>
                <a:lnTo>
                  <a:pt x="87723" y="154342"/>
                </a:lnTo>
                <a:lnTo>
                  <a:pt x="93042" y="151241"/>
                </a:lnTo>
                <a:close/>
                <a:moveTo>
                  <a:pt x="104684" y="151241"/>
                </a:moveTo>
                <a:lnTo>
                  <a:pt x="110003" y="154342"/>
                </a:lnTo>
                <a:lnTo>
                  <a:pt x="99364" y="154342"/>
                </a:lnTo>
                <a:lnTo>
                  <a:pt x="104684" y="151241"/>
                </a:lnTo>
                <a:close/>
                <a:moveTo>
                  <a:pt x="116295" y="151241"/>
                </a:moveTo>
                <a:lnTo>
                  <a:pt x="121614" y="154342"/>
                </a:lnTo>
                <a:lnTo>
                  <a:pt x="110976" y="154342"/>
                </a:lnTo>
                <a:lnTo>
                  <a:pt x="116295" y="151241"/>
                </a:lnTo>
                <a:close/>
                <a:moveTo>
                  <a:pt x="127936" y="151241"/>
                </a:moveTo>
                <a:lnTo>
                  <a:pt x="133256" y="154342"/>
                </a:lnTo>
                <a:lnTo>
                  <a:pt x="122617" y="154342"/>
                </a:lnTo>
                <a:lnTo>
                  <a:pt x="127936" y="151241"/>
                </a:lnTo>
                <a:close/>
                <a:moveTo>
                  <a:pt x="139548" y="151241"/>
                </a:moveTo>
                <a:lnTo>
                  <a:pt x="144867" y="154342"/>
                </a:lnTo>
                <a:lnTo>
                  <a:pt x="134228" y="154342"/>
                </a:lnTo>
                <a:lnTo>
                  <a:pt x="139548" y="151241"/>
                </a:lnTo>
                <a:close/>
                <a:moveTo>
                  <a:pt x="151159" y="151241"/>
                </a:moveTo>
                <a:lnTo>
                  <a:pt x="156478" y="154342"/>
                </a:lnTo>
                <a:lnTo>
                  <a:pt x="145840" y="154342"/>
                </a:lnTo>
                <a:lnTo>
                  <a:pt x="151159" y="151241"/>
                </a:lnTo>
                <a:close/>
                <a:moveTo>
                  <a:pt x="162770" y="151241"/>
                </a:moveTo>
                <a:lnTo>
                  <a:pt x="168089" y="154342"/>
                </a:lnTo>
                <a:lnTo>
                  <a:pt x="157451" y="154342"/>
                </a:lnTo>
                <a:lnTo>
                  <a:pt x="162770" y="151241"/>
                </a:lnTo>
                <a:close/>
                <a:moveTo>
                  <a:pt x="174411" y="151241"/>
                </a:moveTo>
                <a:lnTo>
                  <a:pt x="179731" y="154342"/>
                </a:lnTo>
                <a:lnTo>
                  <a:pt x="169092" y="154342"/>
                </a:lnTo>
                <a:lnTo>
                  <a:pt x="174411" y="151241"/>
                </a:lnTo>
                <a:close/>
                <a:moveTo>
                  <a:pt x="186023" y="151241"/>
                </a:moveTo>
                <a:lnTo>
                  <a:pt x="191342" y="154342"/>
                </a:lnTo>
                <a:lnTo>
                  <a:pt x="180703" y="154342"/>
                </a:lnTo>
                <a:lnTo>
                  <a:pt x="186023" y="151241"/>
                </a:lnTo>
                <a:close/>
                <a:moveTo>
                  <a:pt x="197634" y="151241"/>
                </a:moveTo>
                <a:lnTo>
                  <a:pt x="202953" y="154342"/>
                </a:lnTo>
                <a:lnTo>
                  <a:pt x="192345" y="154342"/>
                </a:lnTo>
                <a:lnTo>
                  <a:pt x="197634" y="151241"/>
                </a:lnTo>
                <a:close/>
                <a:moveTo>
                  <a:pt x="209275" y="151241"/>
                </a:moveTo>
                <a:lnTo>
                  <a:pt x="214595" y="154342"/>
                </a:lnTo>
                <a:lnTo>
                  <a:pt x="203956" y="154342"/>
                </a:lnTo>
                <a:lnTo>
                  <a:pt x="209275" y="151241"/>
                </a:lnTo>
                <a:close/>
                <a:moveTo>
                  <a:pt x="220856" y="151241"/>
                </a:moveTo>
                <a:lnTo>
                  <a:pt x="226175" y="154342"/>
                </a:lnTo>
                <a:lnTo>
                  <a:pt x="215537" y="154342"/>
                </a:lnTo>
                <a:lnTo>
                  <a:pt x="220856" y="151241"/>
                </a:lnTo>
                <a:close/>
                <a:moveTo>
                  <a:pt x="232498" y="151241"/>
                </a:moveTo>
                <a:lnTo>
                  <a:pt x="237817" y="154342"/>
                </a:lnTo>
                <a:lnTo>
                  <a:pt x="227178" y="154342"/>
                </a:lnTo>
                <a:lnTo>
                  <a:pt x="232498" y="151241"/>
                </a:lnTo>
                <a:close/>
                <a:moveTo>
                  <a:pt x="244109" y="151241"/>
                </a:moveTo>
                <a:lnTo>
                  <a:pt x="249428" y="154342"/>
                </a:lnTo>
                <a:lnTo>
                  <a:pt x="238790" y="154342"/>
                </a:lnTo>
                <a:lnTo>
                  <a:pt x="244109" y="151241"/>
                </a:lnTo>
                <a:close/>
                <a:moveTo>
                  <a:pt x="255750" y="151241"/>
                </a:moveTo>
                <a:lnTo>
                  <a:pt x="261070" y="154342"/>
                </a:lnTo>
                <a:lnTo>
                  <a:pt x="250431" y="154342"/>
                </a:lnTo>
                <a:lnTo>
                  <a:pt x="255750" y="151241"/>
                </a:lnTo>
                <a:close/>
                <a:moveTo>
                  <a:pt x="267362" y="151241"/>
                </a:moveTo>
                <a:lnTo>
                  <a:pt x="272681" y="154342"/>
                </a:lnTo>
                <a:lnTo>
                  <a:pt x="262042" y="154342"/>
                </a:lnTo>
                <a:lnTo>
                  <a:pt x="267362" y="151241"/>
                </a:lnTo>
                <a:close/>
                <a:moveTo>
                  <a:pt x="279003" y="151241"/>
                </a:moveTo>
                <a:lnTo>
                  <a:pt x="284322" y="154342"/>
                </a:lnTo>
                <a:lnTo>
                  <a:pt x="273684" y="154342"/>
                </a:lnTo>
                <a:lnTo>
                  <a:pt x="279003" y="151241"/>
                </a:lnTo>
                <a:close/>
                <a:moveTo>
                  <a:pt x="17023" y="154585"/>
                </a:moveTo>
                <a:lnTo>
                  <a:pt x="11703" y="157685"/>
                </a:lnTo>
                <a:lnTo>
                  <a:pt x="6384" y="154585"/>
                </a:lnTo>
                <a:close/>
                <a:moveTo>
                  <a:pt x="28664" y="154585"/>
                </a:moveTo>
                <a:lnTo>
                  <a:pt x="23345" y="157685"/>
                </a:lnTo>
                <a:lnTo>
                  <a:pt x="18026" y="154585"/>
                </a:lnTo>
                <a:close/>
                <a:moveTo>
                  <a:pt x="40275" y="154585"/>
                </a:moveTo>
                <a:lnTo>
                  <a:pt x="34956" y="157685"/>
                </a:lnTo>
                <a:lnTo>
                  <a:pt x="29637" y="154585"/>
                </a:lnTo>
                <a:close/>
                <a:moveTo>
                  <a:pt x="51886" y="154585"/>
                </a:moveTo>
                <a:lnTo>
                  <a:pt x="46567" y="157685"/>
                </a:lnTo>
                <a:lnTo>
                  <a:pt x="41248" y="154585"/>
                </a:lnTo>
                <a:close/>
                <a:moveTo>
                  <a:pt x="63528" y="154585"/>
                </a:moveTo>
                <a:lnTo>
                  <a:pt x="58209" y="157685"/>
                </a:lnTo>
                <a:lnTo>
                  <a:pt x="52889" y="154585"/>
                </a:lnTo>
                <a:close/>
                <a:moveTo>
                  <a:pt x="75109" y="154585"/>
                </a:moveTo>
                <a:lnTo>
                  <a:pt x="69789" y="157685"/>
                </a:lnTo>
                <a:lnTo>
                  <a:pt x="64470" y="154585"/>
                </a:lnTo>
                <a:close/>
                <a:moveTo>
                  <a:pt x="86750" y="154585"/>
                </a:moveTo>
                <a:lnTo>
                  <a:pt x="81431" y="157685"/>
                </a:lnTo>
                <a:lnTo>
                  <a:pt x="76112" y="154585"/>
                </a:lnTo>
                <a:close/>
                <a:moveTo>
                  <a:pt x="98361" y="154585"/>
                </a:moveTo>
                <a:lnTo>
                  <a:pt x="93042" y="157685"/>
                </a:lnTo>
                <a:lnTo>
                  <a:pt x="87723" y="154585"/>
                </a:lnTo>
                <a:close/>
                <a:moveTo>
                  <a:pt x="110003" y="154585"/>
                </a:moveTo>
                <a:lnTo>
                  <a:pt x="104684" y="157685"/>
                </a:lnTo>
                <a:lnTo>
                  <a:pt x="99364" y="154585"/>
                </a:lnTo>
                <a:close/>
                <a:moveTo>
                  <a:pt x="121614" y="154585"/>
                </a:moveTo>
                <a:lnTo>
                  <a:pt x="116295" y="157685"/>
                </a:lnTo>
                <a:lnTo>
                  <a:pt x="110976" y="154585"/>
                </a:lnTo>
                <a:close/>
                <a:moveTo>
                  <a:pt x="133256" y="154585"/>
                </a:moveTo>
                <a:lnTo>
                  <a:pt x="127936" y="157685"/>
                </a:lnTo>
                <a:lnTo>
                  <a:pt x="122617" y="154585"/>
                </a:lnTo>
                <a:close/>
                <a:moveTo>
                  <a:pt x="144867" y="154585"/>
                </a:moveTo>
                <a:lnTo>
                  <a:pt x="139548" y="157685"/>
                </a:lnTo>
                <a:lnTo>
                  <a:pt x="134228" y="154585"/>
                </a:lnTo>
                <a:close/>
                <a:moveTo>
                  <a:pt x="156478" y="154585"/>
                </a:moveTo>
                <a:lnTo>
                  <a:pt x="151159" y="157685"/>
                </a:lnTo>
                <a:lnTo>
                  <a:pt x="145840" y="154585"/>
                </a:lnTo>
                <a:close/>
                <a:moveTo>
                  <a:pt x="168089" y="154585"/>
                </a:moveTo>
                <a:lnTo>
                  <a:pt x="162770" y="157685"/>
                </a:lnTo>
                <a:lnTo>
                  <a:pt x="157451" y="154585"/>
                </a:lnTo>
                <a:close/>
                <a:moveTo>
                  <a:pt x="179731" y="154585"/>
                </a:moveTo>
                <a:lnTo>
                  <a:pt x="174411" y="157685"/>
                </a:lnTo>
                <a:lnTo>
                  <a:pt x="169092" y="154585"/>
                </a:lnTo>
                <a:close/>
                <a:moveTo>
                  <a:pt x="191342" y="154585"/>
                </a:moveTo>
                <a:lnTo>
                  <a:pt x="186023" y="157685"/>
                </a:lnTo>
                <a:lnTo>
                  <a:pt x="180703" y="154585"/>
                </a:lnTo>
                <a:close/>
                <a:moveTo>
                  <a:pt x="202953" y="154585"/>
                </a:moveTo>
                <a:lnTo>
                  <a:pt x="197634" y="157685"/>
                </a:lnTo>
                <a:lnTo>
                  <a:pt x="192315" y="154585"/>
                </a:lnTo>
                <a:close/>
                <a:moveTo>
                  <a:pt x="214564" y="154585"/>
                </a:moveTo>
                <a:lnTo>
                  <a:pt x="209245" y="157685"/>
                </a:lnTo>
                <a:lnTo>
                  <a:pt x="203926" y="154585"/>
                </a:lnTo>
                <a:close/>
                <a:moveTo>
                  <a:pt x="226175" y="154585"/>
                </a:moveTo>
                <a:lnTo>
                  <a:pt x="220856" y="157685"/>
                </a:lnTo>
                <a:lnTo>
                  <a:pt x="215537" y="154585"/>
                </a:lnTo>
                <a:close/>
                <a:moveTo>
                  <a:pt x="237817" y="154585"/>
                </a:moveTo>
                <a:lnTo>
                  <a:pt x="232498" y="157685"/>
                </a:lnTo>
                <a:lnTo>
                  <a:pt x="227178" y="154585"/>
                </a:lnTo>
                <a:close/>
                <a:moveTo>
                  <a:pt x="249428" y="154585"/>
                </a:moveTo>
                <a:lnTo>
                  <a:pt x="244109" y="157685"/>
                </a:lnTo>
                <a:lnTo>
                  <a:pt x="238790" y="154585"/>
                </a:lnTo>
                <a:close/>
                <a:moveTo>
                  <a:pt x="261070" y="154585"/>
                </a:moveTo>
                <a:lnTo>
                  <a:pt x="255750" y="157685"/>
                </a:lnTo>
                <a:lnTo>
                  <a:pt x="250431" y="154585"/>
                </a:lnTo>
                <a:close/>
                <a:moveTo>
                  <a:pt x="272681" y="154585"/>
                </a:moveTo>
                <a:lnTo>
                  <a:pt x="267362" y="157685"/>
                </a:lnTo>
                <a:lnTo>
                  <a:pt x="262042" y="154585"/>
                </a:lnTo>
                <a:close/>
                <a:moveTo>
                  <a:pt x="284292" y="154585"/>
                </a:moveTo>
                <a:lnTo>
                  <a:pt x="278973" y="157685"/>
                </a:lnTo>
                <a:lnTo>
                  <a:pt x="273653" y="154585"/>
                </a:lnTo>
                <a:close/>
                <a:moveTo>
                  <a:pt x="17174" y="154828"/>
                </a:moveTo>
                <a:lnTo>
                  <a:pt x="11855" y="164007"/>
                </a:lnTo>
                <a:lnTo>
                  <a:pt x="11855" y="157898"/>
                </a:lnTo>
                <a:lnTo>
                  <a:pt x="17174" y="154828"/>
                </a:lnTo>
                <a:close/>
                <a:moveTo>
                  <a:pt x="28816" y="154828"/>
                </a:moveTo>
                <a:lnTo>
                  <a:pt x="23497" y="164007"/>
                </a:lnTo>
                <a:lnTo>
                  <a:pt x="23497" y="157898"/>
                </a:lnTo>
                <a:lnTo>
                  <a:pt x="28816" y="154828"/>
                </a:lnTo>
                <a:close/>
                <a:moveTo>
                  <a:pt x="40427" y="154828"/>
                </a:moveTo>
                <a:lnTo>
                  <a:pt x="35108" y="164007"/>
                </a:lnTo>
                <a:lnTo>
                  <a:pt x="35108" y="157898"/>
                </a:lnTo>
                <a:lnTo>
                  <a:pt x="40427" y="154828"/>
                </a:lnTo>
                <a:close/>
                <a:moveTo>
                  <a:pt x="52008" y="154828"/>
                </a:moveTo>
                <a:lnTo>
                  <a:pt x="46689" y="164007"/>
                </a:lnTo>
                <a:lnTo>
                  <a:pt x="46689" y="157898"/>
                </a:lnTo>
                <a:lnTo>
                  <a:pt x="52008" y="154828"/>
                </a:lnTo>
                <a:close/>
                <a:moveTo>
                  <a:pt x="63650" y="154828"/>
                </a:moveTo>
                <a:lnTo>
                  <a:pt x="58330" y="164007"/>
                </a:lnTo>
                <a:lnTo>
                  <a:pt x="58330" y="157898"/>
                </a:lnTo>
                <a:lnTo>
                  <a:pt x="63650" y="154828"/>
                </a:lnTo>
                <a:close/>
                <a:moveTo>
                  <a:pt x="75261" y="154828"/>
                </a:moveTo>
                <a:lnTo>
                  <a:pt x="69941" y="164007"/>
                </a:lnTo>
                <a:lnTo>
                  <a:pt x="69941" y="157898"/>
                </a:lnTo>
                <a:lnTo>
                  <a:pt x="75261" y="154828"/>
                </a:lnTo>
                <a:close/>
                <a:moveTo>
                  <a:pt x="86902" y="154828"/>
                </a:moveTo>
                <a:lnTo>
                  <a:pt x="81583" y="164007"/>
                </a:lnTo>
                <a:lnTo>
                  <a:pt x="81583" y="157898"/>
                </a:lnTo>
                <a:lnTo>
                  <a:pt x="86902" y="154828"/>
                </a:lnTo>
                <a:close/>
                <a:moveTo>
                  <a:pt x="98513" y="154828"/>
                </a:moveTo>
                <a:lnTo>
                  <a:pt x="93194" y="164007"/>
                </a:lnTo>
                <a:lnTo>
                  <a:pt x="93194" y="157898"/>
                </a:lnTo>
                <a:lnTo>
                  <a:pt x="98513" y="154828"/>
                </a:lnTo>
                <a:close/>
                <a:moveTo>
                  <a:pt x="110155" y="154828"/>
                </a:moveTo>
                <a:lnTo>
                  <a:pt x="104836" y="164007"/>
                </a:lnTo>
                <a:lnTo>
                  <a:pt x="104836" y="157898"/>
                </a:lnTo>
                <a:lnTo>
                  <a:pt x="110155" y="154828"/>
                </a:lnTo>
                <a:close/>
                <a:moveTo>
                  <a:pt x="121736" y="154828"/>
                </a:moveTo>
                <a:lnTo>
                  <a:pt x="116416" y="164007"/>
                </a:lnTo>
                <a:lnTo>
                  <a:pt x="116416" y="157898"/>
                </a:lnTo>
                <a:lnTo>
                  <a:pt x="121736" y="154828"/>
                </a:lnTo>
                <a:close/>
                <a:moveTo>
                  <a:pt x="133377" y="154828"/>
                </a:moveTo>
                <a:lnTo>
                  <a:pt x="128058" y="164007"/>
                </a:lnTo>
                <a:lnTo>
                  <a:pt x="128058" y="157898"/>
                </a:lnTo>
                <a:lnTo>
                  <a:pt x="133377" y="154828"/>
                </a:lnTo>
                <a:close/>
                <a:moveTo>
                  <a:pt x="144988" y="154828"/>
                </a:moveTo>
                <a:lnTo>
                  <a:pt x="139669" y="164007"/>
                </a:lnTo>
                <a:lnTo>
                  <a:pt x="139669" y="157898"/>
                </a:lnTo>
                <a:lnTo>
                  <a:pt x="144988" y="154828"/>
                </a:lnTo>
                <a:close/>
                <a:moveTo>
                  <a:pt x="156630" y="154828"/>
                </a:moveTo>
                <a:lnTo>
                  <a:pt x="151311" y="164007"/>
                </a:lnTo>
                <a:lnTo>
                  <a:pt x="151311" y="157898"/>
                </a:lnTo>
                <a:lnTo>
                  <a:pt x="156630" y="154828"/>
                </a:lnTo>
                <a:close/>
                <a:moveTo>
                  <a:pt x="168241" y="154828"/>
                </a:moveTo>
                <a:lnTo>
                  <a:pt x="162922" y="164007"/>
                </a:lnTo>
                <a:lnTo>
                  <a:pt x="162922" y="157898"/>
                </a:lnTo>
                <a:lnTo>
                  <a:pt x="168241" y="154828"/>
                </a:lnTo>
                <a:close/>
                <a:moveTo>
                  <a:pt x="179822" y="154828"/>
                </a:moveTo>
                <a:lnTo>
                  <a:pt x="174503" y="164007"/>
                </a:lnTo>
                <a:lnTo>
                  <a:pt x="174503" y="157898"/>
                </a:lnTo>
                <a:lnTo>
                  <a:pt x="179822" y="154828"/>
                </a:lnTo>
                <a:close/>
                <a:moveTo>
                  <a:pt x="180551" y="154828"/>
                </a:moveTo>
                <a:lnTo>
                  <a:pt x="185871" y="157898"/>
                </a:lnTo>
                <a:lnTo>
                  <a:pt x="185871" y="164007"/>
                </a:lnTo>
                <a:lnTo>
                  <a:pt x="180551" y="154828"/>
                </a:lnTo>
                <a:close/>
                <a:moveTo>
                  <a:pt x="191463" y="154828"/>
                </a:moveTo>
                <a:lnTo>
                  <a:pt x="186144" y="164007"/>
                </a:lnTo>
                <a:lnTo>
                  <a:pt x="186144" y="157898"/>
                </a:lnTo>
                <a:lnTo>
                  <a:pt x="191463" y="154828"/>
                </a:lnTo>
                <a:close/>
                <a:moveTo>
                  <a:pt x="203075" y="154828"/>
                </a:moveTo>
                <a:lnTo>
                  <a:pt x="197755" y="164007"/>
                </a:lnTo>
                <a:lnTo>
                  <a:pt x="197755" y="157898"/>
                </a:lnTo>
                <a:lnTo>
                  <a:pt x="203075" y="154828"/>
                </a:lnTo>
                <a:close/>
                <a:moveTo>
                  <a:pt x="214716" y="154828"/>
                </a:moveTo>
                <a:lnTo>
                  <a:pt x="209397" y="164007"/>
                </a:lnTo>
                <a:lnTo>
                  <a:pt x="209397" y="157898"/>
                </a:lnTo>
                <a:lnTo>
                  <a:pt x="214716" y="154828"/>
                </a:lnTo>
                <a:close/>
                <a:moveTo>
                  <a:pt x="226327" y="154828"/>
                </a:moveTo>
                <a:lnTo>
                  <a:pt x="221008" y="164007"/>
                </a:lnTo>
                <a:lnTo>
                  <a:pt x="221008" y="157898"/>
                </a:lnTo>
                <a:lnTo>
                  <a:pt x="226327" y="154828"/>
                </a:lnTo>
                <a:close/>
                <a:moveTo>
                  <a:pt x="237969" y="154828"/>
                </a:moveTo>
                <a:lnTo>
                  <a:pt x="232650" y="164007"/>
                </a:lnTo>
                <a:lnTo>
                  <a:pt x="232650" y="157898"/>
                </a:lnTo>
                <a:lnTo>
                  <a:pt x="237969" y="154828"/>
                </a:lnTo>
                <a:close/>
                <a:moveTo>
                  <a:pt x="249550" y="154828"/>
                </a:moveTo>
                <a:lnTo>
                  <a:pt x="244230" y="164007"/>
                </a:lnTo>
                <a:lnTo>
                  <a:pt x="244230" y="157898"/>
                </a:lnTo>
                <a:lnTo>
                  <a:pt x="249550" y="154828"/>
                </a:lnTo>
                <a:close/>
                <a:moveTo>
                  <a:pt x="261191" y="154828"/>
                </a:moveTo>
                <a:lnTo>
                  <a:pt x="255872" y="164007"/>
                </a:lnTo>
                <a:lnTo>
                  <a:pt x="255872" y="157898"/>
                </a:lnTo>
                <a:lnTo>
                  <a:pt x="261191" y="154828"/>
                </a:lnTo>
                <a:close/>
                <a:moveTo>
                  <a:pt x="272802" y="154828"/>
                </a:moveTo>
                <a:lnTo>
                  <a:pt x="267483" y="164007"/>
                </a:lnTo>
                <a:lnTo>
                  <a:pt x="267483" y="157898"/>
                </a:lnTo>
                <a:lnTo>
                  <a:pt x="272802" y="154828"/>
                </a:lnTo>
                <a:close/>
                <a:moveTo>
                  <a:pt x="284444" y="154828"/>
                </a:moveTo>
                <a:lnTo>
                  <a:pt x="279125" y="164007"/>
                </a:lnTo>
                <a:lnTo>
                  <a:pt x="279125" y="157898"/>
                </a:lnTo>
                <a:lnTo>
                  <a:pt x="284444" y="154828"/>
                </a:lnTo>
                <a:close/>
                <a:moveTo>
                  <a:pt x="6262" y="154858"/>
                </a:moveTo>
                <a:lnTo>
                  <a:pt x="11582" y="157898"/>
                </a:lnTo>
                <a:lnTo>
                  <a:pt x="11582" y="164068"/>
                </a:lnTo>
                <a:lnTo>
                  <a:pt x="6262" y="154858"/>
                </a:lnTo>
                <a:close/>
                <a:moveTo>
                  <a:pt x="17904" y="154858"/>
                </a:moveTo>
                <a:lnTo>
                  <a:pt x="23223" y="157898"/>
                </a:lnTo>
                <a:lnTo>
                  <a:pt x="23223" y="164068"/>
                </a:lnTo>
                <a:lnTo>
                  <a:pt x="17904" y="154858"/>
                </a:lnTo>
                <a:close/>
                <a:moveTo>
                  <a:pt x="29515" y="154858"/>
                </a:moveTo>
                <a:lnTo>
                  <a:pt x="34834" y="157898"/>
                </a:lnTo>
                <a:lnTo>
                  <a:pt x="34834" y="164068"/>
                </a:lnTo>
                <a:lnTo>
                  <a:pt x="29515" y="154858"/>
                </a:lnTo>
                <a:close/>
                <a:moveTo>
                  <a:pt x="41126" y="154858"/>
                </a:moveTo>
                <a:lnTo>
                  <a:pt x="46446" y="157898"/>
                </a:lnTo>
                <a:lnTo>
                  <a:pt x="46446" y="164068"/>
                </a:lnTo>
                <a:lnTo>
                  <a:pt x="41126" y="154858"/>
                </a:lnTo>
                <a:close/>
                <a:moveTo>
                  <a:pt x="52737" y="154858"/>
                </a:moveTo>
                <a:lnTo>
                  <a:pt x="58057" y="157898"/>
                </a:lnTo>
                <a:lnTo>
                  <a:pt x="58057" y="164068"/>
                </a:lnTo>
                <a:lnTo>
                  <a:pt x="52737" y="154858"/>
                </a:lnTo>
                <a:close/>
                <a:moveTo>
                  <a:pt x="64379" y="154858"/>
                </a:moveTo>
                <a:lnTo>
                  <a:pt x="69698" y="157898"/>
                </a:lnTo>
                <a:lnTo>
                  <a:pt x="69698" y="164068"/>
                </a:lnTo>
                <a:lnTo>
                  <a:pt x="64379" y="154858"/>
                </a:lnTo>
                <a:close/>
                <a:moveTo>
                  <a:pt x="75990" y="154858"/>
                </a:moveTo>
                <a:lnTo>
                  <a:pt x="81309" y="157898"/>
                </a:lnTo>
                <a:lnTo>
                  <a:pt x="81309" y="164068"/>
                </a:lnTo>
                <a:lnTo>
                  <a:pt x="75990" y="154858"/>
                </a:lnTo>
                <a:close/>
                <a:moveTo>
                  <a:pt x="87632" y="154858"/>
                </a:moveTo>
                <a:lnTo>
                  <a:pt x="92951" y="157898"/>
                </a:lnTo>
                <a:lnTo>
                  <a:pt x="92951" y="164068"/>
                </a:lnTo>
                <a:lnTo>
                  <a:pt x="87632" y="154858"/>
                </a:lnTo>
                <a:close/>
                <a:moveTo>
                  <a:pt x="99243" y="154858"/>
                </a:moveTo>
                <a:lnTo>
                  <a:pt x="104562" y="157898"/>
                </a:lnTo>
                <a:lnTo>
                  <a:pt x="104562" y="164068"/>
                </a:lnTo>
                <a:lnTo>
                  <a:pt x="99243" y="154858"/>
                </a:lnTo>
                <a:close/>
                <a:moveTo>
                  <a:pt x="110824" y="154858"/>
                </a:moveTo>
                <a:lnTo>
                  <a:pt x="116143" y="157898"/>
                </a:lnTo>
                <a:lnTo>
                  <a:pt x="116143" y="164068"/>
                </a:lnTo>
                <a:lnTo>
                  <a:pt x="110824" y="154858"/>
                </a:lnTo>
                <a:close/>
                <a:moveTo>
                  <a:pt x="122465" y="154858"/>
                </a:moveTo>
                <a:lnTo>
                  <a:pt x="127784" y="157898"/>
                </a:lnTo>
                <a:lnTo>
                  <a:pt x="127784" y="164068"/>
                </a:lnTo>
                <a:lnTo>
                  <a:pt x="122465" y="154858"/>
                </a:lnTo>
                <a:close/>
                <a:moveTo>
                  <a:pt x="134076" y="154858"/>
                </a:moveTo>
                <a:lnTo>
                  <a:pt x="139396" y="157898"/>
                </a:lnTo>
                <a:lnTo>
                  <a:pt x="139396" y="164068"/>
                </a:lnTo>
                <a:lnTo>
                  <a:pt x="134076" y="154858"/>
                </a:lnTo>
                <a:close/>
                <a:moveTo>
                  <a:pt x="145718" y="154858"/>
                </a:moveTo>
                <a:lnTo>
                  <a:pt x="151037" y="157898"/>
                </a:lnTo>
                <a:lnTo>
                  <a:pt x="151037" y="164068"/>
                </a:lnTo>
                <a:lnTo>
                  <a:pt x="145718" y="154858"/>
                </a:lnTo>
                <a:close/>
                <a:moveTo>
                  <a:pt x="157329" y="154858"/>
                </a:moveTo>
                <a:lnTo>
                  <a:pt x="162648" y="157898"/>
                </a:lnTo>
                <a:lnTo>
                  <a:pt x="162648" y="164068"/>
                </a:lnTo>
                <a:lnTo>
                  <a:pt x="157329" y="154858"/>
                </a:lnTo>
                <a:close/>
                <a:moveTo>
                  <a:pt x="168971" y="154858"/>
                </a:moveTo>
                <a:lnTo>
                  <a:pt x="174290" y="157898"/>
                </a:lnTo>
                <a:lnTo>
                  <a:pt x="174290" y="164068"/>
                </a:lnTo>
                <a:lnTo>
                  <a:pt x="168971" y="154858"/>
                </a:lnTo>
                <a:close/>
                <a:moveTo>
                  <a:pt x="192193" y="154828"/>
                </a:moveTo>
                <a:lnTo>
                  <a:pt x="197512" y="157898"/>
                </a:lnTo>
                <a:lnTo>
                  <a:pt x="197512" y="164068"/>
                </a:lnTo>
                <a:lnTo>
                  <a:pt x="192193" y="154828"/>
                </a:lnTo>
                <a:close/>
                <a:moveTo>
                  <a:pt x="203804" y="154828"/>
                </a:moveTo>
                <a:lnTo>
                  <a:pt x="209123" y="157898"/>
                </a:lnTo>
                <a:lnTo>
                  <a:pt x="209123" y="164068"/>
                </a:lnTo>
                <a:lnTo>
                  <a:pt x="203804" y="154828"/>
                </a:lnTo>
                <a:close/>
                <a:moveTo>
                  <a:pt x="215446" y="154828"/>
                </a:moveTo>
                <a:lnTo>
                  <a:pt x="220765" y="157898"/>
                </a:lnTo>
                <a:lnTo>
                  <a:pt x="220765" y="164068"/>
                </a:lnTo>
                <a:lnTo>
                  <a:pt x="215446" y="154828"/>
                </a:lnTo>
                <a:close/>
                <a:moveTo>
                  <a:pt x="227057" y="154828"/>
                </a:moveTo>
                <a:lnTo>
                  <a:pt x="232376" y="157898"/>
                </a:lnTo>
                <a:lnTo>
                  <a:pt x="232376" y="164068"/>
                </a:lnTo>
                <a:lnTo>
                  <a:pt x="227057" y="154828"/>
                </a:lnTo>
                <a:close/>
                <a:moveTo>
                  <a:pt x="238668" y="154828"/>
                </a:moveTo>
                <a:lnTo>
                  <a:pt x="243987" y="157898"/>
                </a:lnTo>
                <a:lnTo>
                  <a:pt x="243987" y="164068"/>
                </a:lnTo>
                <a:lnTo>
                  <a:pt x="238668" y="154828"/>
                </a:lnTo>
                <a:close/>
                <a:moveTo>
                  <a:pt x="250279" y="154828"/>
                </a:moveTo>
                <a:lnTo>
                  <a:pt x="255598" y="157898"/>
                </a:lnTo>
                <a:lnTo>
                  <a:pt x="255598" y="164068"/>
                </a:lnTo>
                <a:lnTo>
                  <a:pt x="250279" y="154828"/>
                </a:lnTo>
                <a:close/>
                <a:moveTo>
                  <a:pt x="261890" y="154828"/>
                </a:moveTo>
                <a:lnTo>
                  <a:pt x="267210" y="157898"/>
                </a:lnTo>
                <a:lnTo>
                  <a:pt x="267210" y="164068"/>
                </a:lnTo>
                <a:lnTo>
                  <a:pt x="261890" y="154828"/>
                </a:lnTo>
                <a:close/>
                <a:moveTo>
                  <a:pt x="273532" y="154828"/>
                </a:moveTo>
                <a:lnTo>
                  <a:pt x="278851" y="157898"/>
                </a:lnTo>
                <a:lnTo>
                  <a:pt x="278851" y="164068"/>
                </a:lnTo>
                <a:lnTo>
                  <a:pt x="273532" y="154828"/>
                </a:lnTo>
                <a:close/>
                <a:moveTo>
                  <a:pt x="133864" y="154949"/>
                </a:moveTo>
                <a:lnTo>
                  <a:pt x="139183" y="164129"/>
                </a:lnTo>
                <a:lnTo>
                  <a:pt x="139183" y="164129"/>
                </a:lnTo>
                <a:lnTo>
                  <a:pt x="136721" y="162700"/>
                </a:lnTo>
                <a:lnTo>
                  <a:pt x="133864" y="161089"/>
                </a:lnTo>
                <a:lnTo>
                  <a:pt x="133864" y="154949"/>
                </a:lnTo>
                <a:close/>
                <a:moveTo>
                  <a:pt x="180339" y="154949"/>
                </a:moveTo>
                <a:lnTo>
                  <a:pt x="185658" y="164129"/>
                </a:lnTo>
                <a:lnTo>
                  <a:pt x="185658" y="164129"/>
                </a:lnTo>
                <a:lnTo>
                  <a:pt x="183165" y="162700"/>
                </a:lnTo>
                <a:lnTo>
                  <a:pt x="180339" y="161089"/>
                </a:lnTo>
                <a:lnTo>
                  <a:pt x="180339" y="154949"/>
                </a:lnTo>
                <a:close/>
                <a:moveTo>
                  <a:pt x="203591" y="154919"/>
                </a:moveTo>
                <a:lnTo>
                  <a:pt x="208911" y="164129"/>
                </a:lnTo>
                <a:lnTo>
                  <a:pt x="208911" y="164129"/>
                </a:lnTo>
                <a:lnTo>
                  <a:pt x="206418" y="162731"/>
                </a:lnTo>
                <a:lnTo>
                  <a:pt x="203591" y="161089"/>
                </a:lnTo>
                <a:lnTo>
                  <a:pt x="203591" y="154919"/>
                </a:lnTo>
                <a:close/>
                <a:moveTo>
                  <a:pt x="17661" y="154949"/>
                </a:moveTo>
                <a:lnTo>
                  <a:pt x="22980" y="164129"/>
                </a:lnTo>
                <a:lnTo>
                  <a:pt x="20518" y="162700"/>
                </a:lnTo>
                <a:lnTo>
                  <a:pt x="17661" y="161089"/>
                </a:lnTo>
                <a:lnTo>
                  <a:pt x="17661" y="154949"/>
                </a:lnTo>
                <a:close/>
                <a:moveTo>
                  <a:pt x="29302" y="154949"/>
                </a:moveTo>
                <a:lnTo>
                  <a:pt x="34622" y="164129"/>
                </a:lnTo>
                <a:lnTo>
                  <a:pt x="32160" y="162700"/>
                </a:lnTo>
                <a:lnTo>
                  <a:pt x="29302" y="161089"/>
                </a:lnTo>
                <a:lnTo>
                  <a:pt x="29302" y="154949"/>
                </a:lnTo>
                <a:close/>
                <a:moveTo>
                  <a:pt x="40883" y="154949"/>
                </a:moveTo>
                <a:lnTo>
                  <a:pt x="46202" y="164129"/>
                </a:lnTo>
                <a:lnTo>
                  <a:pt x="43740" y="162700"/>
                </a:lnTo>
                <a:lnTo>
                  <a:pt x="40883" y="161089"/>
                </a:lnTo>
                <a:lnTo>
                  <a:pt x="40883" y="154949"/>
                </a:lnTo>
                <a:close/>
                <a:moveTo>
                  <a:pt x="52525" y="154949"/>
                </a:moveTo>
                <a:lnTo>
                  <a:pt x="57844" y="164129"/>
                </a:lnTo>
                <a:lnTo>
                  <a:pt x="55351" y="162700"/>
                </a:lnTo>
                <a:lnTo>
                  <a:pt x="52525" y="161089"/>
                </a:lnTo>
                <a:lnTo>
                  <a:pt x="52525" y="154949"/>
                </a:lnTo>
                <a:close/>
                <a:moveTo>
                  <a:pt x="64136" y="154949"/>
                </a:moveTo>
                <a:lnTo>
                  <a:pt x="69455" y="164129"/>
                </a:lnTo>
                <a:lnTo>
                  <a:pt x="66993" y="162700"/>
                </a:lnTo>
                <a:lnTo>
                  <a:pt x="64136" y="161089"/>
                </a:lnTo>
                <a:lnTo>
                  <a:pt x="64136" y="154949"/>
                </a:lnTo>
                <a:close/>
                <a:moveTo>
                  <a:pt x="75777" y="154949"/>
                </a:moveTo>
                <a:lnTo>
                  <a:pt x="81097" y="164129"/>
                </a:lnTo>
                <a:lnTo>
                  <a:pt x="78604" y="162700"/>
                </a:lnTo>
                <a:lnTo>
                  <a:pt x="75777" y="161089"/>
                </a:lnTo>
                <a:lnTo>
                  <a:pt x="75777" y="154949"/>
                </a:lnTo>
                <a:close/>
                <a:moveTo>
                  <a:pt x="87389" y="154949"/>
                </a:moveTo>
                <a:lnTo>
                  <a:pt x="92708" y="164129"/>
                </a:lnTo>
                <a:lnTo>
                  <a:pt x="90246" y="162700"/>
                </a:lnTo>
                <a:lnTo>
                  <a:pt x="87389" y="161089"/>
                </a:lnTo>
                <a:lnTo>
                  <a:pt x="87389" y="154949"/>
                </a:lnTo>
                <a:close/>
                <a:moveTo>
                  <a:pt x="99030" y="154949"/>
                </a:moveTo>
                <a:lnTo>
                  <a:pt x="104349" y="164129"/>
                </a:lnTo>
                <a:lnTo>
                  <a:pt x="101857" y="162700"/>
                </a:lnTo>
                <a:lnTo>
                  <a:pt x="99030" y="161089"/>
                </a:lnTo>
                <a:lnTo>
                  <a:pt x="99030" y="154949"/>
                </a:lnTo>
                <a:close/>
                <a:moveTo>
                  <a:pt x="110611" y="154949"/>
                </a:moveTo>
                <a:lnTo>
                  <a:pt x="115930" y="164129"/>
                </a:lnTo>
                <a:lnTo>
                  <a:pt x="113468" y="162700"/>
                </a:lnTo>
                <a:lnTo>
                  <a:pt x="110611" y="161089"/>
                </a:lnTo>
                <a:lnTo>
                  <a:pt x="110611" y="154949"/>
                </a:lnTo>
                <a:close/>
                <a:moveTo>
                  <a:pt x="122222" y="154949"/>
                </a:moveTo>
                <a:lnTo>
                  <a:pt x="127541" y="164129"/>
                </a:lnTo>
                <a:lnTo>
                  <a:pt x="125079" y="162700"/>
                </a:lnTo>
                <a:lnTo>
                  <a:pt x="122222" y="161089"/>
                </a:lnTo>
                <a:lnTo>
                  <a:pt x="122222" y="154949"/>
                </a:lnTo>
                <a:close/>
                <a:moveTo>
                  <a:pt x="145475" y="154949"/>
                </a:moveTo>
                <a:lnTo>
                  <a:pt x="150794" y="164129"/>
                </a:lnTo>
                <a:lnTo>
                  <a:pt x="148332" y="162700"/>
                </a:lnTo>
                <a:lnTo>
                  <a:pt x="145475" y="161089"/>
                </a:lnTo>
                <a:lnTo>
                  <a:pt x="145475" y="154949"/>
                </a:lnTo>
                <a:close/>
                <a:moveTo>
                  <a:pt x="157116" y="154949"/>
                </a:moveTo>
                <a:lnTo>
                  <a:pt x="162436" y="164129"/>
                </a:lnTo>
                <a:lnTo>
                  <a:pt x="159974" y="162700"/>
                </a:lnTo>
                <a:lnTo>
                  <a:pt x="157116" y="161089"/>
                </a:lnTo>
                <a:lnTo>
                  <a:pt x="157116" y="154949"/>
                </a:lnTo>
                <a:close/>
                <a:moveTo>
                  <a:pt x="168727" y="154949"/>
                </a:moveTo>
                <a:lnTo>
                  <a:pt x="174047" y="164129"/>
                </a:lnTo>
                <a:lnTo>
                  <a:pt x="171585" y="162700"/>
                </a:lnTo>
                <a:lnTo>
                  <a:pt x="168727" y="161089"/>
                </a:lnTo>
                <a:lnTo>
                  <a:pt x="168727" y="154949"/>
                </a:lnTo>
                <a:close/>
                <a:moveTo>
                  <a:pt x="191950" y="154919"/>
                </a:moveTo>
                <a:lnTo>
                  <a:pt x="197269" y="164129"/>
                </a:lnTo>
                <a:lnTo>
                  <a:pt x="194807" y="162731"/>
                </a:lnTo>
                <a:lnTo>
                  <a:pt x="191950" y="161089"/>
                </a:lnTo>
                <a:lnTo>
                  <a:pt x="191950" y="154919"/>
                </a:lnTo>
                <a:close/>
                <a:moveTo>
                  <a:pt x="215202" y="154919"/>
                </a:moveTo>
                <a:lnTo>
                  <a:pt x="220522" y="164129"/>
                </a:lnTo>
                <a:lnTo>
                  <a:pt x="218060" y="162731"/>
                </a:lnTo>
                <a:lnTo>
                  <a:pt x="215202" y="161089"/>
                </a:lnTo>
                <a:lnTo>
                  <a:pt x="215202" y="154919"/>
                </a:lnTo>
                <a:close/>
                <a:moveTo>
                  <a:pt x="226783" y="154919"/>
                </a:moveTo>
                <a:lnTo>
                  <a:pt x="232103" y="164129"/>
                </a:lnTo>
                <a:lnTo>
                  <a:pt x="229640" y="162731"/>
                </a:lnTo>
                <a:lnTo>
                  <a:pt x="226783" y="161089"/>
                </a:lnTo>
                <a:lnTo>
                  <a:pt x="226783" y="154919"/>
                </a:lnTo>
                <a:close/>
                <a:moveTo>
                  <a:pt x="238425" y="154919"/>
                </a:moveTo>
                <a:lnTo>
                  <a:pt x="243744" y="164129"/>
                </a:lnTo>
                <a:lnTo>
                  <a:pt x="241282" y="162731"/>
                </a:lnTo>
                <a:lnTo>
                  <a:pt x="238425" y="161089"/>
                </a:lnTo>
                <a:lnTo>
                  <a:pt x="238425" y="154919"/>
                </a:lnTo>
                <a:close/>
                <a:moveTo>
                  <a:pt x="250036" y="154919"/>
                </a:moveTo>
                <a:lnTo>
                  <a:pt x="255355" y="164129"/>
                </a:lnTo>
                <a:lnTo>
                  <a:pt x="252893" y="162731"/>
                </a:lnTo>
                <a:lnTo>
                  <a:pt x="250036" y="161089"/>
                </a:lnTo>
                <a:lnTo>
                  <a:pt x="250036" y="154919"/>
                </a:lnTo>
                <a:close/>
                <a:moveTo>
                  <a:pt x="261678" y="154919"/>
                </a:moveTo>
                <a:lnTo>
                  <a:pt x="266997" y="164129"/>
                </a:lnTo>
                <a:lnTo>
                  <a:pt x="264535" y="162731"/>
                </a:lnTo>
                <a:lnTo>
                  <a:pt x="261678" y="161089"/>
                </a:lnTo>
                <a:lnTo>
                  <a:pt x="261678" y="154919"/>
                </a:lnTo>
                <a:close/>
                <a:moveTo>
                  <a:pt x="273289" y="154919"/>
                </a:moveTo>
                <a:lnTo>
                  <a:pt x="278608" y="164129"/>
                </a:lnTo>
                <a:lnTo>
                  <a:pt x="276146" y="162731"/>
                </a:lnTo>
                <a:lnTo>
                  <a:pt x="273289" y="161089"/>
                </a:lnTo>
                <a:lnTo>
                  <a:pt x="273289" y="154919"/>
                </a:lnTo>
                <a:close/>
                <a:moveTo>
                  <a:pt x="6050" y="154919"/>
                </a:moveTo>
                <a:lnTo>
                  <a:pt x="11369" y="164159"/>
                </a:lnTo>
                <a:lnTo>
                  <a:pt x="11369" y="164159"/>
                </a:lnTo>
                <a:lnTo>
                  <a:pt x="8907" y="162731"/>
                </a:lnTo>
                <a:lnTo>
                  <a:pt x="6050" y="161089"/>
                </a:lnTo>
                <a:lnTo>
                  <a:pt x="6050" y="154919"/>
                </a:lnTo>
                <a:close/>
                <a:moveTo>
                  <a:pt x="17418" y="154919"/>
                </a:moveTo>
                <a:lnTo>
                  <a:pt x="17418" y="161089"/>
                </a:lnTo>
                <a:lnTo>
                  <a:pt x="14560" y="162731"/>
                </a:lnTo>
                <a:lnTo>
                  <a:pt x="12098" y="164159"/>
                </a:lnTo>
                <a:lnTo>
                  <a:pt x="12098" y="164159"/>
                </a:lnTo>
                <a:lnTo>
                  <a:pt x="17418" y="154919"/>
                </a:lnTo>
                <a:close/>
                <a:moveTo>
                  <a:pt x="52251" y="154919"/>
                </a:moveTo>
                <a:lnTo>
                  <a:pt x="52251" y="161089"/>
                </a:lnTo>
                <a:lnTo>
                  <a:pt x="49394" y="162731"/>
                </a:lnTo>
                <a:lnTo>
                  <a:pt x="46932" y="164159"/>
                </a:lnTo>
                <a:lnTo>
                  <a:pt x="46932" y="164159"/>
                </a:lnTo>
                <a:lnTo>
                  <a:pt x="52251" y="154919"/>
                </a:lnTo>
                <a:close/>
                <a:moveTo>
                  <a:pt x="110368" y="154980"/>
                </a:moveTo>
                <a:lnTo>
                  <a:pt x="110368" y="161120"/>
                </a:lnTo>
                <a:lnTo>
                  <a:pt x="107541" y="162761"/>
                </a:lnTo>
                <a:lnTo>
                  <a:pt x="105048" y="164159"/>
                </a:lnTo>
                <a:lnTo>
                  <a:pt x="105048" y="164159"/>
                </a:lnTo>
                <a:lnTo>
                  <a:pt x="110368" y="154980"/>
                </a:lnTo>
                <a:close/>
                <a:moveTo>
                  <a:pt x="145232" y="154980"/>
                </a:moveTo>
                <a:lnTo>
                  <a:pt x="145232" y="161120"/>
                </a:lnTo>
                <a:lnTo>
                  <a:pt x="142374" y="162761"/>
                </a:lnTo>
                <a:lnTo>
                  <a:pt x="139912" y="164159"/>
                </a:lnTo>
                <a:lnTo>
                  <a:pt x="139912" y="164159"/>
                </a:lnTo>
                <a:lnTo>
                  <a:pt x="145232" y="154980"/>
                </a:lnTo>
                <a:close/>
                <a:moveTo>
                  <a:pt x="156843" y="154980"/>
                </a:moveTo>
                <a:lnTo>
                  <a:pt x="156843" y="161120"/>
                </a:lnTo>
                <a:lnTo>
                  <a:pt x="153986" y="162761"/>
                </a:lnTo>
                <a:lnTo>
                  <a:pt x="151523" y="164159"/>
                </a:lnTo>
                <a:lnTo>
                  <a:pt x="151523" y="164159"/>
                </a:lnTo>
                <a:lnTo>
                  <a:pt x="156843" y="154980"/>
                </a:lnTo>
                <a:close/>
                <a:moveTo>
                  <a:pt x="180065" y="154980"/>
                </a:moveTo>
                <a:lnTo>
                  <a:pt x="180065" y="161120"/>
                </a:lnTo>
                <a:lnTo>
                  <a:pt x="177208" y="162761"/>
                </a:lnTo>
                <a:lnTo>
                  <a:pt x="174746" y="164159"/>
                </a:lnTo>
                <a:lnTo>
                  <a:pt x="174746" y="164159"/>
                </a:lnTo>
                <a:lnTo>
                  <a:pt x="180065" y="154980"/>
                </a:lnTo>
                <a:close/>
                <a:moveTo>
                  <a:pt x="191676" y="154980"/>
                </a:moveTo>
                <a:lnTo>
                  <a:pt x="191676" y="161089"/>
                </a:lnTo>
                <a:lnTo>
                  <a:pt x="188849" y="162731"/>
                </a:lnTo>
                <a:lnTo>
                  <a:pt x="186357" y="164159"/>
                </a:lnTo>
                <a:lnTo>
                  <a:pt x="186357" y="164159"/>
                </a:lnTo>
                <a:lnTo>
                  <a:pt x="191676" y="154980"/>
                </a:lnTo>
                <a:close/>
                <a:moveTo>
                  <a:pt x="203318" y="154980"/>
                </a:moveTo>
                <a:lnTo>
                  <a:pt x="203318" y="161089"/>
                </a:lnTo>
                <a:lnTo>
                  <a:pt x="200461" y="162731"/>
                </a:lnTo>
                <a:lnTo>
                  <a:pt x="197999" y="164159"/>
                </a:lnTo>
                <a:lnTo>
                  <a:pt x="197999" y="164159"/>
                </a:lnTo>
                <a:lnTo>
                  <a:pt x="203318" y="154980"/>
                </a:lnTo>
                <a:close/>
                <a:moveTo>
                  <a:pt x="214929" y="154980"/>
                </a:moveTo>
                <a:lnTo>
                  <a:pt x="214929" y="161089"/>
                </a:lnTo>
                <a:lnTo>
                  <a:pt x="212072" y="162731"/>
                </a:lnTo>
                <a:lnTo>
                  <a:pt x="209610" y="164159"/>
                </a:lnTo>
                <a:lnTo>
                  <a:pt x="209610" y="164159"/>
                </a:lnTo>
                <a:lnTo>
                  <a:pt x="214929" y="154980"/>
                </a:lnTo>
                <a:close/>
                <a:moveTo>
                  <a:pt x="226570" y="154980"/>
                </a:moveTo>
                <a:lnTo>
                  <a:pt x="226570" y="161089"/>
                </a:lnTo>
                <a:lnTo>
                  <a:pt x="223713" y="162731"/>
                </a:lnTo>
                <a:lnTo>
                  <a:pt x="221251" y="164159"/>
                </a:lnTo>
                <a:lnTo>
                  <a:pt x="221251" y="164159"/>
                </a:lnTo>
                <a:lnTo>
                  <a:pt x="226570" y="154980"/>
                </a:lnTo>
                <a:close/>
                <a:moveTo>
                  <a:pt x="238182" y="154980"/>
                </a:moveTo>
                <a:lnTo>
                  <a:pt x="238182" y="161089"/>
                </a:lnTo>
                <a:lnTo>
                  <a:pt x="235355" y="162731"/>
                </a:lnTo>
                <a:lnTo>
                  <a:pt x="232862" y="164159"/>
                </a:lnTo>
                <a:lnTo>
                  <a:pt x="232862" y="164159"/>
                </a:lnTo>
                <a:lnTo>
                  <a:pt x="238182" y="154980"/>
                </a:lnTo>
                <a:close/>
                <a:moveTo>
                  <a:pt x="249793" y="154980"/>
                </a:moveTo>
                <a:lnTo>
                  <a:pt x="249793" y="161089"/>
                </a:lnTo>
                <a:lnTo>
                  <a:pt x="246936" y="162731"/>
                </a:lnTo>
                <a:lnTo>
                  <a:pt x="244474" y="164159"/>
                </a:lnTo>
                <a:lnTo>
                  <a:pt x="244474" y="164159"/>
                </a:lnTo>
                <a:lnTo>
                  <a:pt x="249793" y="154980"/>
                </a:lnTo>
                <a:close/>
                <a:moveTo>
                  <a:pt x="29029" y="154919"/>
                </a:moveTo>
                <a:lnTo>
                  <a:pt x="29029" y="161089"/>
                </a:lnTo>
                <a:lnTo>
                  <a:pt x="26172" y="162731"/>
                </a:lnTo>
                <a:lnTo>
                  <a:pt x="23710" y="164159"/>
                </a:lnTo>
                <a:lnTo>
                  <a:pt x="29029" y="154919"/>
                </a:lnTo>
                <a:close/>
                <a:moveTo>
                  <a:pt x="40610" y="154919"/>
                </a:moveTo>
                <a:lnTo>
                  <a:pt x="40610" y="161089"/>
                </a:lnTo>
                <a:lnTo>
                  <a:pt x="37783" y="162731"/>
                </a:lnTo>
                <a:lnTo>
                  <a:pt x="35290" y="164159"/>
                </a:lnTo>
                <a:lnTo>
                  <a:pt x="40610" y="154919"/>
                </a:lnTo>
                <a:close/>
                <a:moveTo>
                  <a:pt x="63862" y="154919"/>
                </a:moveTo>
                <a:lnTo>
                  <a:pt x="63862" y="161089"/>
                </a:lnTo>
                <a:lnTo>
                  <a:pt x="61005" y="162731"/>
                </a:lnTo>
                <a:lnTo>
                  <a:pt x="58543" y="164159"/>
                </a:lnTo>
                <a:lnTo>
                  <a:pt x="63862" y="154919"/>
                </a:lnTo>
                <a:close/>
                <a:moveTo>
                  <a:pt x="75504" y="154919"/>
                </a:moveTo>
                <a:lnTo>
                  <a:pt x="75504" y="161089"/>
                </a:lnTo>
                <a:lnTo>
                  <a:pt x="72647" y="162731"/>
                </a:lnTo>
                <a:lnTo>
                  <a:pt x="70185" y="164159"/>
                </a:lnTo>
                <a:lnTo>
                  <a:pt x="75504" y="154919"/>
                </a:lnTo>
                <a:close/>
                <a:moveTo>
                  <a:pt x="87115" y="154919"/>
                </a:moveTo>
                <a:lnTo>
                  <a:pt x="87115" y="161089"/>
                </a:lnTo>
                <a:lnTo>
                  <a:pt x="84288" y="162731"/>
                </a:lnTo>
                <a:lnTo>
                  <a:pt x="81796" y="164159"/>
                </a:lnTo>
                <a:lnTo>
                  <a:pt x="87115" y="154919"/>
                </a:lnTo>
                <a:close/>
                <a:moveTo>
                  <a:pt x="98757" y="154919"/>
                </a:moveTo>
                <a:lnTo>
                  <a:pt x="98757" y="161089"/>
                </a:lnTo>
                <a:lnTo>
                  <a:pt x="95899" y="162731"/>
                </a:lnTo>
                <a:lnTo>
                  <a:pt x="93437" y="164159"/>
                </a:lnTo>
                <a:lnTo>
                  <a:pt x="98757" y="154919"/>
                </a:lnTo>
                <a:close/>
                <a:moveTo>
                  <a:pt x="121979" y="154980"/>
                </a:moveTo>
                <a:lnTo>
                  <a:pt x="121979" y="161120"/>
                </a:lnTo>
                <a:lnTo>
                  <a:pt x="119122" y="162761"/>
                </a:lnTo>
                <a:lnTo>
                  <a:pt x="116660" y="164159"/>
                </a:lnTo>
                <a:lnTo>
                  <a:pt x="121979" y="154980"/>
                </a:lnTo>
                <a:close/>
                <a:moveTo>
                  <a:pt x="133590" y="154980"/>
                </a:moveTo>
                <a:lnTo>
                  <a:pt x="133590" y="161120"/>
                </a:lnTo>
                <a:lnTo>
                  <a:pt x="130733" y="162761"/>
                </a:lnTo>
                <a:lnTo>
                  <a:pt x="128271" y="164159"/>
                </a:lnTo>
                <a:lnTo>
                  <a:pt x="133590" y="154980"/>
                </a:lnTo>
                <a:close/>
                <a:moveTo>
                  <a:pt x="168484" y="154980"/>
                </a:moveTo>
                <a:lnTo>
                  <a:pt x="168484" y="161120"/>
                </a:lnTo>
                <a:lnTo>
                  <a:pt x="165627" y="162761"/>
                </a:lnTo>
                <a:lnTo>
                  <a:pt x="163165" y="164159"/>
                </a:lnTo>
                <a:lnTo>
                  <a:pt x="168484" y="154980"/>
                </a:lnTo>
                <a:close/>
                <a:moveTo>
                  <a:pt x="261404" y="154980"/>
                </a:moveTo>
                <a:lnTo>
                  <a:pt x="261404" y="161089"/>
                </a:lnTo>
                <a:lnTo>
                  <a:pt x="258547" y="162731"/>
                </a:lnTo>
                <a:lnTo>
                  <a:pt x="256085" y="164159"/>
                </a:lnTo>
                <a:lnTo>
                  <a:pt x="261404" y="154980"/>
                </a:lnTo>
                <a:close/>
                <a:moveTo>
                  <a:pt x="273046" y="154980"/>
                </a:moveTo>
                <a:lnTo>
                  <a:pt x="273046" y="161120"/>
                </a:lnTo>
                <a:lnTo>
                  <a:pt x="270188" y="162761"/>
                </a:lnTo>
                <a:lnTo>
                  <a:pt x="267726" y="164159"/>
                </a:lnTo>
                <a:lnTo>
                  <a:pt x="273046" y="154980"/>
                </a:lnTo>
                <a:close/>
                <a:moveTo>
                  <a:pt x="284657" y="154980"/>
                </a:moveTo>
                <a:lnTo>
                  <a:pt x="284657" y="161120"/>
                </a:lnTo>
                <a:lnTo>
                  <a:pt x="279337" y="164159"/>
                </a:lnTo>
                <a:lnTo>
                  <a:pt x="284657" y="154980"/>
                </a:lnTo>
                <a:close/>
                <a:moveTo>
                  <a:pt x="5898" y="161332"/>
                </a:moveTo>
                <a:lnTo>
                  <a:pt x="8755" y="162943"/>
                </a:lnTo>
                <a:lnTo>
                  <a:pt x="11217" y="164402"/>
                </a:lnTo>
                <a:lnTo>
                  <a:pt x="578" y="164402"/>
                </a:lnTo>
                <a:lnTo>
                  <a:pt x="5898" y="161332"/>
                </a:lnTo>
                <a:close/>
                <a:moveTo>
                  <a:pt x="17509" y="161332"/>
                </a:moveTo>
                <a:lnTo>
                  <a:pt x="20366" y="162943"/>
                </a:lnTo>
                <a:lnTo>
                  <a:pt x="22828" y="164402"/>
                </a:lnTo>
                <a:lnTo>
                  <a:pt x="12190" y="164402"/>
                </a:lnTo>
                <a:lnTo>
                  <a:pt x="14682" y="162943"/>
                </a:lnTo>
                <a:lnTo>
                  <a:pt x="17509" y="161332"/>
                </a:lnTo>
                <a:close/>
                <a:moveTo>
                  <a:pt x="29150" y="161332"/>
                </a:moveTo>
                <a:lnTo>
                  <a:pt x="32008" y="162943"/>
                </a:lnTo>
                <a:lnTo>
                  <a:pt x="34470" y="164402"/>
                </a:lnTo>
                <a:lnTo>
                  <a:pt x="23831" y="164402"/>
                </a:lnTo>
                <a:lnTo>
                  <a:pt x="26293" y="162943"/>
                </a:lnTo>
                <a:lnTo>
                  <a:pt x="29150" y="161332"/>
                </a:lnTo>
                <a:close/>
                <a:moveTo>
                  <a:pt x="40762" y="161332"/>
                </a:moveTo>
                <a:lnTo>
                  <a:pt x="43619" y="162943"/>
                </a:lnTo>
                <a:lnTo>
                  <a:pt x="46081" y="164402"/>
                </a:lnTo>
                <a:lnTo>
                  <a:pt x="35442" y="164402"/>
                </a:lnTo>
                <a:lnTo>
                  <a:pt x="37935" y="162943"/>
                </a:lnTo>
                <a:lnTo>
                  <a:pt x="40762" y="161332"/>
                </a:lnTo>
                <a:close/>
                <a:moveTo>
                  <a:pt x="52403" y="161332"/>
                </a:moveTo>
                <a:lnTo>
                  <a:pt x="55260" y="162943"/>
                </a:lnTo>
                <a:lnTo>
                  <a:pt x="57722" y="164402"/>
                </a:lnTo>
                <a:lnTo>
                  <a:pt x="47084" y="164402"/>
                </a:lnTo>
                <a:lnTo>
                  <a:pt x="49546" y="162943"/>
                </a:lnTo>
                <a:lnTo>
                  <a:pt x="52403" y="161332"/>
                </a:lnTo>
                <a:close/>
                <a:moveTo>
                  <a:pt x="64014" y="161332"/>
                </a:moveTo>
                <a:lnTo>
                  <a:pt x="66871" y="162943"/>
                </a:lnTo>
                <a:lnTo>
                  <a:pt x="69334" y="164402"/>
                </a:lnTo>
                <a:lnTo>
                  <a:pt x="58695" y="164402"/>
                </a:lnTo>
                <a:lnTo>
                  <a:pt x="61187" y="162943"/>
                </a:lnTo>
                <a:lnTo>
                  <a:pt x="64014" y="161332"/>
                </a:lnTo>
                <a:close/>
                <a:moveTo>
                  <a:pt x="75625" y="161332"/>
                </a:moveTo>
                <a:lnTo>
                  <a:pt x="78452" y="162943"/>
                </a:lnTo>
                <a:lnTo>
                  <a:pt x="80945" y="164402"/>
                </a:lnTo>
                <a:lnTo>
                  <a:pt x="70306" y="164402"/>
                </a:lnTo>
                <a:lnTo>
                  <a:pt x="72768" y="162943"/>
                </a:lnTo>
                <a:lnTo>
                  <a:pt x="75625" y="161332"/>
                </a:lnTo>
                <a:close/>
                <a:moveTo>
                  <a:pt x="87237" y="161332"/>
                </a:moveTo>
                <a:lnTo>
                  <a:pt x="90094" y="162943"/>
                </a:lnTo>
                <a:lnTo>
                  <a:pt x="92556" y="164402"/>
                </a:lnTo>
                <a:lnTo>
                  <a:pt x="81917" y="164402"/>
                </a:lnTo>
                <a:lnTo>
                  <a:pt x="84379" y="162943"/>
                </a:lnTo>
                <a:lnTo>
                  <a:pt x="87237" y="161332"/>
                </a:lnTo>
                <a:close/>
                <a:moveTo>
                  <a:pt x="98878" y="161332"/>
                </a:moveTo>
                <a:lnTo>
                  <a:pt x="101705" y="162943"/>
                </a:lnTo>
                <a:lnTo>
                  <a:pt x="104197" y="164402"/>
                </a:lnTo>
                <a:lnTo>
                  <a:pt x="93559" y="164402"/>
                </a:lnTo>
                <a:lnTo>
                  <a:pt x="96021" y="162943"/>
                </a:lnTo>
                <a:lnTo>
                  <a:pt x="98878" y="161332"/>
                </a:lnTo>
                <a:close/>
                <a:moveTo>
                  <a:pt x="110489" y="161332"/>
                </a:moveTo>
                <a:lnTo>
                  <a:pt x="113346" y="162943"/>
                </a:lnTo>
                <a:lnTo>
                  <a:pt x="115809" y="164402"/>
                </a:lnTo>
                <a:lnTo>
                  <a:pt x="105170" y="164402"/>
                </a:lnTo>
                <a:lnTo>
                  <a:pt x="107632" y="162943"/>
                </a:lnTo>
                <a:lnTo>
                  <a:pt x="110489" y="161332"/>
                </a:lnTo>
                <a:close/>
                <a:moveTo>
                  <a:pt x="122131" y="161332"/>
                </a:moveTo>
                <a:lnTo>
                  <a:pt x="124958" y="162943"/>
                </a:lnTo>
                <a:lnTo>
                  <a:pt x="127450" y="164402"/>
                </a:lnTo>
                <a:lnTo>
                  <a:pt x="116812" y="164402"/>
                </a:lnTo>
                <a:lnTo>
                  <a:pt x="119274" y="162943"/>
                </a:lnTo>
                <a:lnTo>
                  <a:pt x="122131" y="161332"/>
                </a:lnTo>
                <a:close/>
                <a:moveTo>
                  <a:pt x="133742" y="161332"/>
                </a:moveTo>
                <a:lnTo>
                  <a:pt x="136599" y="162943"/>
                </a:lnTo>
                <a:lnTo>
                  <a:pt x="139061" y="164402"/>
                </a:lnTo>
                <a:lnTo>
                  <a:pt x="128423" y="164402"/>
                </a:lnTo>
                <a:lnTo>
                  <a:pt x="130885" y="162943"/>
                </a:lnTo>
                <a:lnTo>
                  <a:pt x="133742" y="161332"/>
                </a:lnTo>
                <a:close/>
                <a:moveTo>
                  <a:pt x="145323" y="161332"/>
                </a:moveTo>
                <a:lnTo>
                  <a:pt x="148180" y="162943"/>
                </a:lnTo>
                <a:lnTo>
                  <a:pt x="150642" y="164402"/>
                </a:lnTo>
                <a:lnTo>
                  <a:pt x="140004" y="164402"/>
                </a:lnTo>
                <a:lnTo>
                  <a:pt x="142496" y="162943"/>
                </a:lnTo>
                <a:lnTo>
                  <a:pt x="145323" y="161332"/>
                </a:lnTo>
                <a:close/>
                <a:moveTo>
                  <a:pt x="156964" y="161332"/>
                </a:moveTo>
                <a:lnTo>
                  <a:pt x="159822" y="162943"/>
                </a:lnTo>
                <a:lnTo>
                  <a:pt x="162284" y="164402"/>
                </a:lnTo>
                <a:lnTo>
                  <a:pt x="151645" y="164402"/>
                </a:lnTo>
                <a:lnTo>
                  <a:pt x="154107" y="162943"/>
                </a:lnTo>
                <a:lnTo>
                  <a:pt x="156964" y="161332"/>
                </a:lnTo>
                <a:close/>
                <a:moveTo>
                  <a:pt x="168575" y="161332"/>
                </a:moveTo>
                <a:lnTo>
                  <a:pt x="171433" y="162943"/>
                </a:lnTo>
                <a:lnTo>
                  <a:pt x="173895" y="164402"/>
                </a:lnTo>
                <a:lnTo>
                  <a:pt x="163256" y="164402"/>
                </a:lnTo>
                <a:lnTo>
                  <a:pt x="165749" y="162943"/>
                </a:lnTo>
                <a:lnTo>
                  <a:pt x="168575" y="161332"/>
                </a:lnTo>
                <a:close/>
                <a:moveTo>
                  <a:pt x="180217" y="161332"/>
                </a:moveTo>
                <a:lnTo>
                  <a:pt x="183074" y="162943"/>
                </a:lnTo>
                <a:lnTo>
                  <a:pt x="185536" y="164402"/>
                </a:lnTo>
                <a:lnTo>
                  <a:pt x="174898" y="164402"/>
                </a:lnTo>
                <a:lnTo>
                  <a:pt x="177360" y="162943"/>
                </a:lnTo>
                <a:lnTo>
                  <a:pt x="180217" y="161332"/>
                </a:lnTo>
                <a:close/>
                <a:moveTo>
                  <a:pt x="191828" y="161332"/>
                </a:moveTo>
                <a:lnTo>
                  <a:pt x="194685" y="162943"/>
                </a:lnTo>
                <a:lnTo>
                  <a:pt x="197147" y="164402"/>
                </a:lnTo>
                <a:lnTo>
                  <a:pt x="186509" y="164402"/>
                </a:lnTo>
                <a:lnTo>
                  <a:pt x="189001" y="162943"/>
                </a:lnTo>
                <a:lnTo>
                  <a:pt x="191828" y="161332"/>
                </a:lnTo>
                <a:close/>
                <a:moveTo>
                  <a:pt x="203470" y="161332"/>
                </a:moveTo>
                <a:lnTo>
                  <a:pt x="206327" y="162943"/>
                </a:lnTo>
                <a:lnTo>
                  <a:pt x="208789" y="164402"/>
                </a:lnTo>
                <a:lnTo>
                  <a:pt x="198151" y="164402"/>
                </a:lnTo>
                <a:lnTo>
                  <a:pt x="200613" y="162943"/>
                </a:lnTo>
                <a:lnTo>
                  <a:pt x="203470" y="161332"/>
                </a:lnTo>
                <a:close/>
                <a:moveTo>
                  <a:pt x="215051" y="161332"/>
                </a:moveTo>
                <a:lnTo>
                  <a:pt x="217908" y="162943"/>
                </a:lnTo>
                <a:lnTo>
                  <a:pt x="220370" y="164402"/>
                </a:lnTo>
                <a:lnTo>
                  <a:pt x="209731" y="164402"/>
                </a:lnTo>
                <a:lnTo>
                  <a:pt x="212193" y="162943"/>
                </a:lnTo>
                <a:lnTo>
                  <a:pt x="215051" y="161332"/>
                </a:lnTo>
                <a:close/>
                <a:moveTo>
                  <a:pt x="226692" y="161332"/>
                </a:moveTo>
                <a:lnTo>
                  <a:pt x="229519" y="162943"/>
                </a:lnTo>
                <a:lnTo>
                  <a:pt x="232011" y="164402"/>
                </a:lnTo>
                <a:lnTo>
                  <a:pt x="221373" y="164402"/>
                </a:lnTo>
                <a:lnTo>
                  <a:pt x="223835" y="162943"/>
                </a:lnTo>
                <a:lnTo>
                  <a:pt x="226692" y="161332"/>
                </a:lnTo>
                <a:close/>
                <a:moveTo>
                  <a:pt x="238303" y="161332"/>
                </a:moveTo>
                <a:lnTo>
                  <a:pt x="241160" y="162943"/>
                </a:lnTo>
                <a:lnTo>
                  <a:pt x="243622" y="164402"/>
                </a:lnTo>
                <a:lnTo>
                  <a:pt x="232984" y="164402"/>
                </a:lnTo>
                <a:lnTo>
                  <a:pt x="235446" y="162943"/>
                </a:lnTo>
                <a:lnTo>
                  <a:pt x="238303" y="161332"/>
                </a:lnTo>
                <a:close/>
                <a:moveTo>
                  <a:pt x="249945" y="161332"/>
                </a:moveTo>
                <a:lnTo>
                  <a:pt x="252772" y="162943"/>
                </a:lnTo>
                <a:lnTo>
                  <a:pt x="255264" y="164402"/>
                </a:lnTo>
                <a:lnTo>
                  <a:pt x="244626" y="164402"/>
                </a:lnTo>
                <a:lnTo>
                  <a:pt x="247088" y="162943"/>
                </a:lnTo>
                <a:lnTo>
                  <a:pt x="249945" y="161332"/>
                </a:lnTo>
                <a:close/>
                <a:moveTo>
                  <a:pt x="261556" y="161332"/>
                </a:moveTo>
                <a:lnTo>
                  <a:pt x="264413" y="162943"/>
                </a:lnTo>
                <a:lnTo>
                  <a:pt x="266875" y="164402"/>
                </a:lnTo>
                <a:lnTo>
                  <a:pt x="256237" y="164402"/>
                </a:lnTo>
                <a:lnTo>
                  <a:pt x="258699" y="162943"/>
                </a:lnTo>
                <a:lnTo>
                  <a:pt x="261556" y="161332"/>
                </a:lnTo>
                <a:close/>
                <a:moveTo>
                  <a:pt x="273198" y="161332"/>
                </a:moveTo>
                <a:lnTo>
                  <a:pt x="276024" y="162943"/>
                </a:lnTo>
                <a:lnTo>
                  <a:pt x="278517" y="164402"/>
                </a:lnTo>
                <a:lnTo>
                  <a:pt x="267878" y="164402"/>
                </a:lnTo>
                <a:lnTo>
                  <a:pt x="270340" y="162943"/>
                </a:lnTo>
                <a:lnTo>
                  <a:pt x="273198" y="161332"/>
                </a:lnTo>
                <a:close/>
                <a:moveTo>
                  <a:pt x="11217" y="164676"/>
                </a:moveTo>
                <a:lnTo>
                  <a:pt x="5898" y="167746"/>
                </a:lnTo>
                <a:lnTo>
                  <a:pt x="578" y="164676"/>
                </a:lnTo>
                <a:close/>
                <a:moveTo>
                  <a:pt x="22828" y="164676"/>
                </a:moveTo>
                <a:lnTo>
                  <a:pt x="17509" y="167746"/>
                </a:lnTo>
                <a:lnTo>
                  <a:pt x="12190" y="164676"/>
                </a:lnTo>
                <a:close/>
                <a:moveTo>
                  <a:pt x="34470" y="164676"/>
                </a:moveTo>
                <a:lnTo>
                  <a:pt x="29150" y="167746"/>
                </a:lnTo>
                <a:lnTo>
                  <a:pt x="23831" y="164676"/>
                </a:lnTo>
                <a:close/>
                <a:moveTo>
                  <a:pt x="46081" y="164676"/>
                </a:moveTo>
                <a:lnTo>
                  <a:pt x="40762" y="167746"/>
                </a:lnTo>
                <a:lnTo>
                  <a:pt x="35442" y="164676"/>
                </a:lnTo>
                <a:close/>
                <a:moveTo>
                  <a:pt x="57722" y="164676"/>
                </a:moveTo>
                <a:lnTo>
                  <a:pt x="52403" y="167746"/>
                </a:lnTo>
                <a:lnTo>
                  <a:pt x="47084" y="164676"/>
                </a:lnTo>
                <a:close/>
                <a:moveTo>
                  <a:pt x="69334" y="164676"/>
                </a:moveTo>
                <a:lnTo>
                  <a:pt x="64014" y="167746"/>
                </a:lnTo>
                <a:lnTo>
                  <a:pt x="58695" y="164676"/>
                </a:lnTo>
                <a:close/>
                <a:moveTo>
                  <a:pt x="80945" y="164676"/>
                </a:moveTo>
                <a:lnTo>
                  <a:pt x="75625" y="167746"/>
                </a:lnTo>
                <a:lnTo>
                  <a:pt x="70306" y="164676"/>
                </a:lnTo>
                <a:close/>
                <a:moveTo>
                  <a:pt x="92556" y="164676"/>
                </a:moveTo>
                <a:lnTo>
                  <a:pt x="87237" y="167746"/>
                </a:lnTo>
                <a:lnTo>
                  <a:pt x="81917" y="164676"/>
                </a:lnTo>
                <a:close/>
                <a:moveTo>
                  <a:pt x="104197" y="164676"/>
                </a:moveTo>
                <a:lnTo>
                  <a:pt x="98878" y="167746"/>
                </a:lnTo>
                <a:lnTo>
                  <a:pt x="93559" y="164676"/>
                </a:lnTo>
                <a:close/>
                <a:moveTo>
                  <a:pt x="115809" y="164676"/>
                </a:moveTo>
                <a:lnTo>
                  <a:pt x="110489" y="167746"/>
                </a:lnTo>
                <a:lnTo>
                  <a:pt x="105170" y="164676"/>
                </a:lnTo>
                <a:close/>
                <a:moveTo>
                  <a:pt x="127450" y="164676"/>
                </a:moveTo>
                <a:lnTo>
                  <a:pt x="122131" y="167746"/>
                </a:lnTo>
                <a:lnTo>
                  <a:pt x="116812" y="164676"/>
                </a:lnTo>
                <a:close/>
                <a:moveTo>
                  <a:pt x="139061" y="164676"/>
                </a:moveTo>
                <a:lnTo>
                  <a:pt x="133742" y="167746"/>
                </a:lnTo>
                <a:lnTo>
                  <a:pt x="128423" y="164676"/>
                </a:lnTo>
                <a:close/>
                <a:moveTo>
                  <a:pt x="150642" y="164676"/>
                </a:moveTo>
                <a:lnTo>
                  <a:pt x="145323" y="167746"/>
                </a:lnTo>
                <a:lnTo>
                  <a:pt x="140004" y="164676"/>
                </a:lnTo>
                <a:close/>
                <a:moveTo>
                  <a:pt x="162284" y="164676"/>
                </a:moveTo>
                <a:lnTo>
                  <a:pt x="156964" y="167746"/>
                </a:lnTo>
                <a:lnTo>
                  <a:pt x="151645" y="164676"/>
                </a:lnTo>
                <a:close/>
                <a:moveTo>
                  <a:pt x="173895" y="164676"/>
                </a:moveTo>
                <a:lnTo>
                  <a:pt x="168575" y="167746"/>
                </a:lnTo>
                <a:lnTo>
                  <a:pt x="163256" y="164676"/>
                </a:lnTo>
                <a:close/>
                <a:moveTo>
                  <a:pt x="185536" y="164676"/>
                </a:moveTo>
                <a:lnTo>
                  <a:pt x="180217" y="167746"/>
                </a:lnTo>
                <a:lnTo>
                  <a:pt x="174898" y="164676"/>
                </a:lnTo>
                <a:close/>
                <a:moveTo>
                  <a:pt x="197147" y="164676"/>
                </a:moveTo>
                <a:lnTo>
                  <a:pt x="191828" y="167746"/>
                </a:lnTo>
                <a:lnTo>
                  <a:pt x="186509" y="164676"/>
                </a:lnTo>
                <a:close/>
                <a:moveTo>
                  <a:pt x="208789" y="164676"/>
                </a:moveTo>
                <a:lnTo>
                  <a:pt x="203470" y="167746"/>
                </a:lnTo>
                <a:lnTo>
                  <a:pt x="198151" y="164676"/>
                </a:lnTo>
                <a:close/>
                <a:moveTo>
                  <a:pt x="220370" y="164676"/>
                </a:moveTo>
                <a:lnTo>
                  <a:pt x="215051" y="167746"/>
                </a:lnTo>
                <a:lnTo>
                  <a:pt x="209731" y="164676"/>
                </a:lnTo>
                <a:close/>
                <a:moveTo>
                  <a:pt x="232011" y="164676"/>
                </a:moveTo>
                <a:lnTo>
                  <a:pt x="226692" y="167746"/>
                </a:lnTo>
                <a:lnTo>
                  <a:pt x="221373" y="164676"/>
                </a:lnTo>
                <a:close/>
                <a:moveTo>
                  <a:pt x="243622" y="164676"/>
                </a:moveTo>
                <a:lnTo>
                  <a:pt x="238303" y="167746"/>
                </a:lnTo>
                <a:lnTo>
                  <a:pt x="232984" y="164676"/>
                </a:lnTo>
                <a:close/>
                <a:moveTo>
                  <a:pt x="255264" y="164676"/>
                </a:moveTo>
                <a:lnTo>
                  <a:pt x="249945" y="167746"/>
                </a:lnTo>
                <a:lnTo>
                  <a:pt x="244626" y="164676"/>
                </a:lnTo>
                <a:close/>
                <a:moveTo>
                  <a:pt x="266875" y="164676"/>
                </a:moveTo>
                <a:lnTo>
                  <a:pt x="261556" y="167746"/>
                </a:lnTo>
                <a:lnTo>
                  <a:pt x="256237" y="164676"/>
                </a:lnTo>
                <a:close/>
                <a:moveTo>
                  <a:pt x="278517" y="164676"/>
                </a:moveTo>
                <a:lnTo>
                  <a:pt x="273198" y="167746"/>
                </a:lnTo>
                <a:lnTo>
                  <a:pt x="267878" y="164676"/>
                </a:lnTo>
                <a:close/>
                <a:moveTo>
                  <a:pt x="11369" y="164889"/>
                </a:moveTo>
                <a:lnTo>
                  <a:pt x="6050" y="174068"/>
                </a:lnTo>
                <a:lnTo>
                  <a:pt x="6050" y="167959"/>
                </a:lnTo>
                <a:lnTo>
                  <a:pt x="11369" y="164889"/>
                </a:lnTo>
                <a:close/>
                <a:moveTo>
                  <a:pt x="34622" y="164889"/>
                </a:moveTo>
                <a:lnTo>
                  <a:pt x="29302" y="174068"/>
                </a:lnTo>
                <a:lnTo>
                  <a:pt x="29302" y="167959"/>
                </a:lnTo>
                <a:lnTo>
                  <a:pt x="34622" y="164889"/>
                </a:lnTo>
                <a:close/>
                <a:moveTo>
                  <a:pt x="46202" y="164889"/>
                </a:moveTo>
                <a:lnTo>
                  <a:pt x="40883" y="174068"/>
                </a:lnTo>
                <a:lnTo>
                  <a:pt x="40883" y="167959"/>
                </a:lnTo>
                <a:lnTo>
                  <a:pt x="46202" y="164889"/>
                </a:lnTo>
                <a:close/>
                <a:moveTo>
                  <a:pt x="57844" y="164889"/>
                </a:moveTo>
                <a:lnTo>
                  <a:pt x="52525" y="174068"/>
                </a:lnTo>
                <a:lnTo>
                  <a:pt x="52525" y="167959"/>
                </a:lnTo>
                <a:lnTo>
                  <a:pt x="57844" y="164889"/>
                </a:lnTo>
                <a:close/>
                <a:moveTo>
                  <a:pt x="69455" y="164889"/>
                </a:moveTo>
                <a:lnTo>
                  <a:pt x="64136" y="174068"/>
                </a:lnTo>
                <a:lnTo>
                  <a:pt x="64136" y="167959"/>
                </a:lnTo>
                <a:lnTo>
                  <a:pt x="69455" y="164889"/>
                </a:lnTo>
                <a:close/>
                <a:moveTo>
                  <a:pt x="81097" y="164889"/>
                </a:moveTo>
                <a:lnTo>
                  <a:pt x="75777" y="174068"/>
                </a:lnTo>
                <a:lnTo>
                  <a:pt x="75777" y="167959"/>
                </a:lnTo>
                <a:lnTo>
                  <a:pt x="81097" y="164889"/>
                </a:lnTo>
                <a:close/>
                <a:moveTo>
                  <a:pt x="92708" y="164889"/>
                </a:moveTo>
                <a:lnTo>
                  <a:pt x="87389" y="174068"/>
                </a:lnTo>
                <a:lnTo>
                  <a:pt x="87389" y="167959"/>
                </a:lnTo>
                <a:lnTo>
                  <a:pt x="92708" y="164889"/>
                </a:lnTo>
                <a:close/>
                <a:moveTo>
                  <a:pt x="104349" y="164889"/>
                </a:moveTo>
                <a:lnTo>
                  <a:pt x="99030" y="174068"/>
                </a:lnTo>
                <a:lnTo>
                  <a:pt x="99030" y="167959"/>
                </a:lnTo>
                <a:lnTo>
                  <a:pt x="104349" y="164889"/>
                </a:lnTo>
                <a:close/>
                <a:moveTo>
                  <a:pt x="115930" y="164889"/>
                </a:moveTo>
                <a:lnTo>
                  <a:pt x="110611" y="174068"/>
                </a:lnTo>
                <a:lnTo>
                  <a:pt x="110611" y="167959"/>
                </a:lnTo>
                <a:lnTo>
                  <a:pt x="115930" y="164889"/>
                </a:lnTo>
                <a:close/>
                <a:moveTo>
                  <a:pt x="127541" y="164889"/>
                </a:moveTo>
                <a:lnTo>
                  <a:pt x="122222" y="174068"/>
                </a:lnTo>
                <a:lnTo>
                  <a:pt x="122222" y="167959"/>
                </a:lnTo>
                <a:lnTo>
                  <a:pt x="127541" y="164889"/>
                </a:lnTo>
                <a:close/>
                <a:moveTo>
                  <a:pt x="139183" y="164889"/>
                </a:moveTo>
                <a:lnTo>
                  <a:pt x="133864" y="174068"/>
                </a:lnTo>
                <a:lnTo>
                  <a:pt x="133864" y="167959"/>
                </a:lnTo>
                <a:lnTo>
                  <a:pt x="139183" y="164889"/>
                </a:lnTo>
                <a:close/>
                <a:moveTo>
                  <a:pt x="150794" y="164889"/>
                </a:moveTo>
                <a:lnTo>
                  <a:pt x="145475" y="174068"/>
                </a:lnTo>
                <a:lnTo>
                  <a:pt x="145475" y="167959"/>
                </a:lnTo>
                <a:lnTo>
                  <a:pt x="150794" y="164889"/>
                </a:lnTo>
                <a:close/>
                <a:moveTo>
                  <a:pt x="162436" y="164889"/>
                </a:moveTo>
                <a:lnTo>
                  <a:pt x="157116" y="174068"/>
                </a:lnTo>
                <a:lnTo>
                  <a:pt x="157116" y="167959"/>
                </a:lnTo>
                <a:lnTo>
                  <a:pt x="162436" y="164889"/>
                </a:lnTo>
                <a:close/>
                <a:moveTo>
                  <a:pt x="174047" y="164889"/>
                </a:moveTo>
                <a:lnTo>
                  <a:pt x="168727" y="174068"/>
                </a:lnTo>
                <a:lnTo>
                  <a:pt x="168727" y="167959"/>
                </a:lnTo>
                <a:lnTo>
                  <a:pt x="174047" y="164889"/>
                </a:lnTo>
                <a:close/>
                <a:moveTo>
                  <a:pt x="185658" y="164889"/>
                </a:moveTo>
                <a:lnTo>
                  <a:pt x="180339" y="174068"/>
                </a:lnTo>
                <a:lnTo>
                  <a:pt x="180339" y="167959"/>
                </a:lnTo>
                <a:lnTo>
                  <a:pt x="185658" y="164889"/>
                </a:lnTo>
                <a:close/>
                <a:moveTo>
                  <a:pt x="197269" y="164889"/>
                </a:moveTo>
                <a:lnTo>
                  <a:pt x="191950" y="174068"/>
                </a:lnTo>
                <a:lnTo>
                  <a:pt x="191950" y="167959"/>
                </a:lnTo>
                <a:lnTo>
                  <a:pt x="197269" y="164889"/>
                </a:lnTo>
                <a:close/>
                <a:moveTo>
                  <a:pt x="208911" y="164889"/>
                </a:moveTo>
                <a:lnTo>
                  <a:pt x="203591" y="174068"/>
                </a:lnTo>
                <a:lnTo>
                  <a:pt x="203591" y="167959"/>
                </a:lnTo>
                <a:lnTo>
                  <a:pt x="208911" y="164889"/>
                </a:lnTo>
                <a:close/>
                <a:moveTo>
                  <a:pt x="220522" y="164889"/>
                </a:moveTo>
                <a:lnTo>
                  <a:pt x="215202" y="174068"/>
                </a:lnTo>
                <a:lnTo>
                  <a:pt x="215202" y="167959"/>
                </a:lnTo>
                <a:lnTo>
                  <a:pt x="220522" y="164889"/>
                </a:lnTo>
                <a:close/>
                <a:moveTo>
                  <a:pt x="232163" y="164889"/>
                </a:moveTo>
                <a:lnTo>
                  <a:pt x="226844" y="174068"/>
                </a:lnTo>
                <a:lnTo>
                  <a:pt x="226844" y="167959"/>
                </a:lnTo>
                <a:lnTo>
                  <a:pt x="232163" y="164889"/>
                </a:lnTo>
                <a:close/>
                <a:moveTo>
                  <a:pt x="243774" y="164889"/>
                </a:moveTo>
                <a:lnTo>
                  <a:pt x="238455" y="174068"/>
                </a:lnTo>
                <a:lnTo>
                  <a:pt x="238455" y="167959"/>
                </a:lnTo>
                <a:lnTo>
                  <a:pt x="243774" y="164889"/>
                </a:lnTo>
                <a:close/>
                <a:moveTo>
                  <a:pt x="255355" y="164889"/>
                </a:moveTo>
                <a:lnTo>
                  <a:pt x="250036" y="174068"/>
                </a:lnTo>
                <a:lnTo>
                  <a:pt x="250036" y="167959"/>
                </a:lnTo>
                <a:lnTo>
                  <a:pt x="255355" y="164889"/>
                </a:lnTo>
                <a:close/>
                <a:moveTo>
                  <a:pt x="266997" y="164889"/>
                </a:moveTo>
                <a:lnTo>
                  <a:pt x="261678" y="174068"/>
                </a:lnTo>
                <a:lnTo>
                  <a:pt x="261678" y="167959"/>
                </a:lnTo>
                <a:lnTo>
                  <a:pt x="266997" y="164889"/>
                </a:lnTo>
                <a:close/>
                <a:moveTo>
                  <a:pt x="278608" y="164889"/>
                </a:moveTo>
                <a:lnTo>
                  <a:pt x="273289" y="174068"/>
                </a:lnTo>
                <a:lnTo>
                  <a:pt x="273289" y="167959"/>
                </a:lnTo>
                <a:lnTo>
                  <a:pt x="278608" y="164889"/>
                </a:lnTo>
                <a:close/>
                <a:moveTo>
                  <a:pt x="22980" y="164858"/>
                </a:moveTo>
                <a:lnTo>
                  <a:pt x="17661" y="174099"/>
                </a:lnTo>
                <a:lnTo>
                  <a:pt x="17661" y="167928"/>
                </a:lnTo>
                <a:lnTo>
                  <a:pt x="22980" y="164858"/>
                </a:lnTo>
                <a:close/>
                <a:moveTo>
                  <a:pt x="186357" y="164889"/>
                </a:moveTo>
                <a:lnTo>
                  <a:pt x="191676" y="167959"/>
                </a:lnTo>
                <a:lnTo>
                  <a:pt x="191676" y="174099"/>
                </a:lnTo>
                <a:lnTo>
                  <a:pt x="186357" y="164889"/>
                </a:lnTo>
                <a:close/>
                <a:moveTo>
                  <a:pt x="457" y="164919"/>
                </a:moveTo>
                <a:lnTo>
                  <a:pt x="5776" y="167959"/>
                </a:lnTo>
                <a:lnTo>
                  <a:pt x="5776" y="174129"/>
                </a:lnTo>
                <a:lnTo>
                  <a:pt x="457" y="164919"/>
                </a:lnTo>
                <a:close/>
                <a:moveTo>
                  <a:pt x="12098" y="164919"/>
                </a:moveTo>
                <a:lnTo>
                  <a:pt x="17418" y="167959"/>
                </a:lnTo>
                <a:lnTo>
                  <a:pt x="17418" y="174129"/>
                </a:lnTo>
                <a:lnTo>
                  <a:pt x="12098" y="164919"/>
                </a:lnTo>
                <a:close/>
                <a:moveTo>
                  <a:pt x="23710" y="164919"/>
                </a:moveTo>
                <a:lnTo>
                  <a:pt x="29029" y="167959"/>
                </a:lnTo>
                <a:lnTo>
                  <a:pt x="29029" y="174129"/>
                </a:lnTo>
                <a:lnTo>
                  <a:pt x="23710" y="164919"/>
                </a:lnTo>
                <a:close/>
                <a:moveTo>
                  <a:pt x="35290" y="164919"/>
                </a:moveTo>
                <a:lnTo>
                  <a:pt x="40610" y="167959"/>
                </a:lnTo>
                <a:lnTo>
                  <a:pt x="40610" y="174129"/>
                </a:lnTo>
                <a:lnTo>
                  <a:pt x="35290" y="164919"/>
                </a:lnTo>
                <a:close/>
                <a:moveTo>
                  <a:pt x="46932" y="164919"/>
                </a:moveTo>
                <a:lnTo>
                  <a:pt x="52251" y="167959"/>
                </a:lnTo>
                <a:lnTo>
                  <a:pt x="52251" y="174129"/>
                </a:lnTo>
                <a:lnTo>
                  <a:pt x="46932" y="164919"/>
                </a:lnTo>
                <a:close/>
                <a:moveTo>
                  <a:pt x="58543" y="164919"/>
                </a:moveTo>
                <a:lnTo>
                  <a:pt x="63862" y="167959"/>
                </a:lnTo>
                <a:lnTo>
                  <a:pt x="63862" y="174129"/>
                </a:lnTo>
                <a:lnTo>
                  <a:pt x="58543" y="164919"/>
                </a:lnTo>
                <a:close/>
                <a:moveTo>
                  <a:pt x="70185" y="164919"/>
                </a:moveTo>
                <a:lnTo>
                  <a:pt x="75504" y="167959"/>
                </a:lnTo>
                <a:lnTo>
                  <a:pt x="75504" y="174129"/>
                </a:lnTo>
                <a:lnTo>
                  <a:pt x="70185" y="164919"/>
                </a:lnTo>
                <a:close/>
                <a:moveTo>
                  <a:pt x="81796" y="164919"/>
                </a:moveTo>
                <a:lnTo>
                  <a:pt x="87115" y="167959"/>
                </a:lnTo>
                <a:lnTo>
                  <a:pt x="87115" y="174129"/>
                </a:lnTo>
                <a:lnTo>
                  <a:pt x="81796" y="164919"/>
                </a:lnTo>
                <a:close/>
                <a:moveTo>
                  <a:pt x="93437" y="164919"/>
                </a:moveTo>
                <a:lnTo>
                  <a:pt x="98757" y="167959"/>
                </a:lnTo>
                <a:lnTo>
                  <a:pt x="98757" y="174129"/>
                </a:lnTo>
                <a:lnTo>
                  <a:pt x="93437" y="164919"/>
                </a:lnTo>
                <a:close/>
                <a:moveTo>
                  <a:pt x="105018" y="164919"/>
                </a:moveTo>
                <a:lnTo>
                  <a:pt x="110337" y="167959"/>
                </a:lnTo>
                <a:lnTo>
                  <a:pt x="110337" y="174129"/>
                </a:lnTo>
                <a:lnTo>
                  <a:pt x="105018" y="164919"/>
                </a:lnTo>
                <a:close/>
                <a:moveTo>
                  <a:pt x="116660" y="164919"/>
                </a:moveTo>
                <a:lnTo>
                  <a:pt x="121979" y="167959"/>
                </a:lnTo>
                <a:lnTo>
                  <a:pt x="121979" y="174129"/>
                </a:lnTo>
                <a:lnTo>
                  <a:pt x="116660" y="164919"/>
                </a:lnTo>
                <a:close/>
                <a:moveTo>
                  <a:pt x="128271" y="164919"/>
                </a:moveTo>
                <a:lnTo>
                  <a:pt x="133590" y="167959"/>
                </a:lnTo>
                <a:lnTo>
                  <a:pt x="133590" y="174129"/>
                </a:lnTo>
                <a:lnTo>
                  <a:pt x="128271" y="164919"/>
                </a:lnTo>
                <a:close/>
                <a:moveTo>
                  <a:pt x="139912" y="164919"/>
                </a:moveTo>
                <a:lnTo>
                  <a:pt x="145232" y="167959"/>
                </a:lnTo>
                <a:lnTo>
                  <a:pt x="145232" y="174129"/>
                </a:lnTo>
                <a:lnTo>
                  <a:pt x="139912" y="164919"/>
                </a:lnTo>
                <a:close/>
                <a:moveTo>
                  <a:pt x="151523" y="164919"/>
                </a:moveTo>
                <a:lnTo>
                  <a:pt x="156843" y="167959"/>
                </a:lnTo>
                <a:lnTo>
                  <a:pt x="156843" y="174129"/>
                </a:lnTo>
                <a:lnTo>
                  <a:pt x="151523" y="164919"/>
                </a:lnTo>
                <a:close/>
                <a:moveTo>
                  <a:pt x="163165" y="164919"/>
                </a:moveTo>
                <a:lnTo>
                  <a:pt x="168484" y="167959"/>
                </a:lnTo>
                <a:lnTo>
                  <a:pt x="168484" y="174129"/>
                </a:lnTo>
                <a:lnTo>
                  <a:pt x="163165" y="164919"/>
                </a:lnTo>
                <a:close/>
                <a:moveTo>
                  <a:pt x="174746" y="164919"/>
                </a:moveTo>
                <a:lnTo>
                  <a:pt x="180065" y="167959"/>
                </a:lnTo>
                <a:lnTo>
                  <a:pt x="180065" y="174129"/>
                </a:lnTo>
                <a:lnTo>
                  <a:pt x="174746" y="164919"/>
                </a:lnTo>
                <a:close/>
                <a:moveTo>
                  <a:pt x="197999" y="164889"/>
                </a:moveTo>
                <a:lnTo>
                  <a:pt x="203318" y="167959"/>
                </a:lnTo>
                <a:lnTo>
                  <a:pt x="203318" y="174129"/>
                </a:lnTo>
                <a:lnTo>
                  <a:pt x="197999" y="164889"/>
                </a:lnTo>
                <a:close/>
                <a:moveTo>
                  <a:pt x="209610" y="164889"/>
                </a:moveTo>
                <a:lnTo>
                  <a:pt x="214929" y="167959"/>
                </a:lnTo>
                <a:lnTo>
                  <a:pt x="214929" y="174129"/>
                </a:lnTo>
                <a:lnTo>
                  <a:pt x="209610" y="164889"/>
                </a:lnTo>
                <a:close/>
                <a:moveTo>
                  <a:pt x="221251" y="164889"/>
                </a:moveTo>
                <a:lnTo>
                  <a:pt x="226570" y="167959"/>
                </a:lnTo>
                <a:lnTo>
                  <a:pt x="226570" y="174129"/>
                </a:lnTo>
                <a:lnTo>
                  <a:pt x="221251" y="164889"/>
                </a:lnTo>
                <a:close/>
                <a:moveTo>
                  <a:pt x="232862" y="164889"/>
                </a:moveTo>
                <a:lnTo>
                  <a:pt x="238182" y="167959"/>
                </a:lnTo>
                <a:lnTo>
                  <a:pt x="238182" y="174129"/>
                </a:lnTo>
                <a:lnTo>
                  <a:pt x="232862" y="164889"/>
                </a:lnTo>
                <a:close/>
                <a:moveTo>
                  <a:pt x="244474" y="164889"/>
                </a:moveTo>
                <a:lnTo>
                  <a:pt x="249793" y="167959"/>
                </a:lnTo>
                <a:lnTo>
                  <a:pt x="249793" y="174129"/>
                </a:lnTo>
                <a:lnTo>
                  <a:pt x="244474" y="164889"/>
                </a:lnTo>
                <a:close/>
                <a:moveTo>
                  <a:pt x="256085" y="164889"/>
                </a:moveTo>
                <a:lnTo>
                  <a:pt x="261404" y="167959"/>
                </a:lnTo>
                <a:lnTo>
                  <a:pt x="261404" y="174129"/>
                </a:lnTo>
                <a:lnTo>
                  <a:pt x="256085" y="164889"/>
                </a:lnTo>
                <a:close/>
                <a:moveTo>
                  <a:pt x="267726" y="164889"/>
                </a:moveTo>
                <a:lnTo>
                  <a:pt x="273046" y="167959"/>
                </a:lnTo>
                <a:lnTo>
                  <a:pt x="273046" y="174129"/>
                </a:lnTo>
                <a:lnTo>
                  <a:pt x="267726" y="164889"/>
                </a:lnTo>
                <a:close/>
                <a:moveTo>
                  <a:pt x="244" y="165010"/>
                </a:moveTo>
                <a:lnTo>
                  <a:pt x="5563" y="174190"/>
                </a:lnTo>
                <a:lnTo>
                  <a:pt x="5563" y="174190"/>
                </a:lnTo>
                <a:lnTo>
                  <a:pt x="214" y="171120"/>
                </a:lnTo>
                <a:lnTo>
                  <a:pt x="214" y="165010"/>
                </a:lnTo>
                <a:close/>
                <a:moveTo>
                  <a:pt x="255872" y="165010"/>
                </a:moveTo>
                <a:lnTo>
                  <a:pt x="261191" y="174190"/>
                </a:lnTo>
                <a:lnTo>
                  <a:pt x="261191" y="174190"/>
                </a:lnTo>
                <a:lnTo>
                  <a:pt x="255872" y="171150"/>
                </a:lnTo>
                <a:lnTo>
                  <a:pt x="255872" y="165010"/>
                </a:lnTo>
                <a:close/>
                <a:moveTo>
                  <a:pt x="267483" y="165010"/>
                </a:moveTo>
                <a:lnTo>
                  <a:pt x="272802" y="174190"/>
                </a:lnTo>
                <a:lnTo>
                  <a:pt x="272802" y="174190"/>
                </a:lnTo>
                <a:lnTo>
                  <a:pt x="267483" y="171150"/>
                </a:lnTo>
                <a:lnTo>
                  <a:pt x="267483" y="165010"/>
                </a:lnTo>
                <a:close/>
                <a:moveTo>
                  <a:pt x="93194" y="165010"/>
                </a:moveTo>
                <a:lnTo>
                  <a:pt x="98513" y="174190"/>
                </a:lnTo>
                <a:lnTo>
                  <a:pt x="93194" y="171120"/>
                </a:lnTo>
                <a:lnTo>
                  <a:pt x="93194" y="165010"/>
                </a:lnTo>
                <a:close/>
                <a:moveTo>
                  <a:pt x="104836" y="165010"/>
                </a:moveTo>
                <a:lnTo>
                  <a:pt x="110155" y="174190"/>
                </a:lnTo>
                <a:lnTo>
                  <a:pt x="104836" y="171120"/>
                </a:lnTo>
                <a:lnTo>
                  <a:pt x="104836" y="165010"/>
                </a:lnTo>
                <a:close/>
                <a:moveTo>
                  <a:pt x="116416" y="165010"/>
                </a:moveTo>
                <a:lnTo>
                  <a:pt x="121736" y="174190"/>
                </a:lnTo>
                <a:lnTo>
                  <a:pt x="116416" y="171120"/>
                </a:lnTo>
                <a:lnTo>
                  <a:pt x="116416" y="165010"/>
                </a:lnTo>
                <a:close/>
                <a:moveTo>
                  <a:pt x="128058" y="165010"/>
                </a:moveTo>
                <a:lnTo>
                  <a:pt x="133377" y="174190"/>
                </a:lnTo>
                <a:lnTo>
                  <a:pt x="128058" y="171120"/>
                </a:lnTo>
                <a:lnTo>
                  <a:pt x="128058" y="165010"/>
                </a:lnTo>
                <a:close/>
                <a:moveTo>
                  <a:pt x="139669" y="165010"/>
                </a:moveTo>
                <a:lnTo>
                  <a:pt x="144988" y="174190"/>
                </a:lnTo>
                <a:lnTo>
                  <a:pt x="139669" y="171120"/>
                </a:lnTo>
                <a:lnTo>
                  <a:pt x="139669" y="165010"/>
                </a:lnTo>
                <a:close/>
                <a:moveTo>
                  <a:pt x="151311" y="165010"/>
                </a:moveTo>
                <a:lnTo>
                  <a:pt x="156630" y="174190"/>
                </a:lnTo>
                <a:lnTo>
                  <a:pt x="151311" y="171120"/>
                </a:lnTo>
                <a:lnTo>
                  <a:pt x="151311" y="165010"/>
                </a:lnTo>
                <a:close/>
                <a:moveTo>
                  <a:pt x="162922" y="165010"/>
                </a:moveTo>
                <a:lnTo>
                  <a:pt x="168241" y="174190"/>
                </a:lnTo>
                <a:lnTo>
                  <a:pt x="162922" y="171120"/>
                </a:lnTo>
                <a:lnTo>
                  <a:pt x="162922" y="165010"/>
                </a:lnTo>
                <a:close/>
                <a:moveTo>
                  <a:pt x="174503" y="165010"/>
                </a:moveTo>
                <a:lnTo>
                  <a:pt x="179822" y="174190"/>
                </a:lnTo>
                <a:lnTo>
                  <a:pt x="174503" y="171120"/>
                </a:lnTo>
                <a:lnTo>
                  <a:pt x="174503" y="165010"/>
                </a:lnTo>
                <a:close/>
                <a:moveTo>
                  <a:pt x="186144" y="165010"/>
                </a:moveTo>
                <a:lnTo>
                  <a:pt x="191463" y="174190"/>
                </a:lnTo>
                <a:lnTo>
                  <a:pt x="186144" y="171120"/>
                </a:lnTo>
                <a:lnTo>
                  <a:pt x="186144" y="165010"/>
                </a:lnTo>
                <a:close/>
                <a:moveTo>
                  <a:pt x="197755" y="165010"/>
                </a:moveTo>
                <a:lnTo>
                  <a:pt x="203075" y="174190"/>
                </a:lnTo>
                <a:lnTo>
                  <a:pt x="197755" y="171150"/>
                </a:lnTo>
                <a:lnTo>
                  <a:pt x="197755" y="165010"/>
                </a:lnTo>
                <a:close/>
                <a:moveTo>
                  <a:pt x="209397" y="165010"/>
                </a:moveTo>
                <a:lnTo>
                  <a:pt x="214716" y="174190"/>
                </a:lnTo>
                <a:lnTo>
                  <a:pt x="209397" y="171150"/>
                </a:lnTo>
                <a:lnTo>
                  <a:pt x="209397" y="165010"/>
                </a:lnTo>
                <a:close/>
                <a:moveTo>
                  <a:pt x="221008" y="165010"/>
                </a:moveTo>
                <a:lnTo>
                  <a:pt x="226327" y="174190"/>
                </a:lnTo>
                <a:lnTo>
                  <a:pt x="221008" y="171150"/>
                </a:lnTo>
                <a:lnTo>
                  <a:pt x="221008" y="165010"/>
                </a:lnTo>
                <a:close/>
                <a:moveTo>
                  <a:pt x="232650" y="165010"/>
                </a:moveTo>
                <a:lnTo>
                  <a:pt x="237969" y="174190"/>
                </a:lnTo>
                <a:lnTo>
                  <a:pt x="232650" y="171150"/>
                </a:lnTo>
                <a:lnTo>
                  <a:pt x="232650" y="165010"/>
                </a:lnTo>
                <a:close/>
                <a:moveTo>
                  <a:pt x="244230" y="165010"/>
                </a:moveTo>
                <a:lnTo>
                  <a:pt x="249550" y="174190"/>
                </a:lnTo>
                <a:lnTo>
                  <a:pt x="244230" y="171150"/>
                </a:lnTo>
                <a:lnTo>
                  <a:pt x="244230" y="165010"/>
                </a:lnTo>
                <a:close/>
                <a:moveTo>
                  <a:pt x="11855" y="165010"/>
                </a:moveTo>
                <a:lnTo>
                  <a:pt x="17174" y="174251"/>
                </a:lnTo>
                <a:lnTo>
                  <a:pt x="17174" y="174251"/>
                </a:lnTo>
                <a:lnTo>
                  <a:pt x="11855" y="171150"/>
                </a:lnTo>
                <a:lnTo>
                  <a:pt x="11855" y="165010"/>
                </a:lnTo>
                <a:close/>
                <a:moveTo>
                  <a:pt x="23223" y="165041"/>
                </a:moveTo>
                <a:lnTo>
                  <a:pt x="23223" y="171150"/>
                </a:lnTo>
                <a:lnTo>
                  <a:pt x="17904" y="174251"/>
                </a:lnTo>
                <a:lnTo>
                  <a:pt x="17904" y="174251"/>
                </a:lnTo>
                <a:lnTo>
                  <a:pt x="23223" y="165041"/>
                </a:lnTo>
                <a:close/>
                <a:moveTo>
                  <a:pt x="23497" y="165010"/>
                </a:moveTo>
                <a:lnTo>
                  <a:pt x="28816" y="174251"/>
                </a:lnTo>
                <a:lnTo>
                  <a:pt x="28816" y="174251"/>
                </a:lnTo>
                <a:lnTo>
                  <a:pt x="23497" y="171150"/>
                </a:lnTo>
                <a:lnTo>
                  <a:pt x="23497" y="165010"/>
                </a:lnTo>
                <a:close/>
                <a:moveTo>
                  <a:pt x="34834" y="165010"/>
                </a:moveTo>
                <a:lnTo>
                  <a:pt x="34834" y="171150"/>
                </a:lnTo>
                <a:lnTo>
                  <a:pt x="29515" y="174251"/>
                </a:lnTo>
                <a:lnTo>
                  <a:pt x="29515" y="174251"/>
                </a:lnTo>
                <a:lnTo>
                  <a:pt x="34834" y="165010"/>
                </a:lnTo>
                <a:close/>
                <a:moveTo>
                  <a:pt x="35078" y="165010"/>
                </a:moveTo>
                <a:lnTo>
                  <a:pt x="40397" y="174251"/>
                </a:lnTo>
                <a:lnTo>
                  <a:pt x="40397" y="174251"/>
                </a:lnTo>
                <a:lnTo>
                  <a:pt x="35078" y="171150"/>
                </a:lnTo>
                <a:lnTo>
                  <a:pt x="35078" y="165010"/>
                </a:lnTo>
                <a:close/>
                <a:moveTo>
                  <a:pt x="58330" y="165010"/>
                </a:moveTo>
                <a:lnTo>
                  <a:pt x="63650" y="174251"/>
                </a:lnTo>
                <a:lnTo>
                  <a:pt x="63650" y="174251"/>
                </a:lnTo>
                <a:lnTo>
                  <a:pt x="58330" y="171150"/>
                </a:lnTo>
                <a:lnTo>
                  <a:pt x="58330" y="165010"/>
                </a:lnTo>
                <a:close/>
                <a:moveTo>
                  <a:pt x="69698" y="165010"/>
                </a:moveTo>
                <a:lnTo>
                  <a:pt x="69698" y="171150"/>
                </a:lnTo>
                <a:lnTo>
                  <a:pt x="64379" y="174251"/>
                </a:lnTo>
                <a:lnTo>
                  <a:pt x="64379" y="174251"/>
                </a:lnTo>
                <a:lnTo>
                  <a:pt x="69698" y="165010"/>
                </a:lnTo>
                <a:close/>
                <a:moveTo>
                  <a:pt x="69941" y="165010"/>
                </a:moveTo>
                <a:lnTo>
                  <a:pt x="75261" y="174251"/>
                </a:lnTo>
                <a:lnTo>
                  <a:pt x="75261" y="174251"/>
                </a:lnTo>
                <a:lnTo>
                  <a:pt x="69941" y="171150"/>
                </a:lnTo>
                <a:lnTo>
                  <a:pt x="69941" y="165010"/>
                </a:lnTo>
                <a:close/>
                <a:moveTo>
                  <a:pt x="81309" y="165010"/>
                </a:moveTo>
                <a:lnTo>
                  <a:pt x="81309" y="171150"/>
                </a:lnTo>
                <a:lnTo>
                  <a:pt x="75990" y="174251"/>
                </a:lnTo>
                <a:lnTo>
                  <a:pt x="75990" y="174251"/>
                </a:lnTo>
                <a:lnTo>
                  <a:pt x="81309" y="165010"/>
                </a:lnTo>
                <a:close/>
                <a:moveTo>
                  <a:pt x="81583" y="165010"/>
                </a:moveTo>
                <a:lnTo>
                  <a:pt x="86902" y="174251"/>
                </a:lnTo>
                <a:lnTo>
                  <a:pt x="86902" y="174251"/>
                </a:lnTo>
                <a:lnTo>
                  <a:pt x="81583" y="171150"/>
                </a:lnTo>
                <a:lnTo>
                  <a:pt x="81583" y="165010"/>
                </a:lnTo>
                <a:close/>
                <a:moveTo>
                  <a:pt x="92951" y="165010"/>
                </a:moveTo>
                <a:lnTo>
                  <a:pt x="92951" y="171150"/>
                </a:lnTo>
                <a:lnTo>
                  <a:pt x="87632" y="174251"/>
                </a:lnTo>
                <a:lnTo>
                  <a:pt x="87632" y="174251"/>
                </a:lnTo>
                <a:lnTo>
                  <a:pt x="92951" y="165010"/>
                </a:lnTo>
                <a:close/>
                <a:moveTo>
                  <a:pt x="104562" y="165010"/>
                </a:moveTo>
                <a:lnTo>
                  <a:pt x="104562" y="171150"/>
                </a:lnTo>
                <a:lnTo>
                  <a:pt x="99243" y="174251"/>
                </a:lnTo>
                <a:lnTo>
                  <a:pt x="99243" y="174251"/>
                </a:lnTo>
                <a:lnTo>
                  <a:pt x="104562" y="165010"/>
                </a:lnTo>
                <a:close/>
                <a:moveTo>
                  <a:pt x="116143" y="165010"/>
                </a:moveTo>
                <a:lnTo>
                  <a:pt x="116143" y="171150"/>
                </a:lnTo>
                <a:lnTo>
                  <a:pt x="110824" y="174251"/>
                </a:lnTo>
                <a:lnTo>
                  <a:pt x="110824" y="174251"/>
                </a:lnTo>
                <a:lnTo>
                  <a:pt x="116143" y="165010"/>
                </a:lnTo>
                <a:close/>
                <a:moveTo>
                  <a:pt x="127784" y="165010"/>
                </a:moveTo>
                <a:lnTo>
                  <a:pt x="127784" y="171150"/>
                </a:lnTo>
                <a:lnTo>
                  <a:pt x="122465" y="174251"/>
                </a:lnTo>
                <a:lnTo>
                  <a:pt x="122465" y="174251"/>
                </a:lnTo>
                <a:lnTo>
                  <a:pt x="127784" y="165010"/>
                </a:lnTo>
                <a:close/>
                <a:moveTo>
                  <a:pt x="139396" y="165010"/>
                </a:moveTo>
                <a:lnTo>
                  <a:pt x="139396" y="171150"/>
                </a:lnTo>
                <a:lnTo>
                  <a:pt x="134076" y="174251"/>
                </a:lnTo>
                <a:lnTo>
                  <a:pt x="134076" y="174251"/>
                </a:lnTo>
                <a:lnTo>
                  <a:pt x="139396" y="165010"/>
                </a:lnTo>
                <a:close/>
                <a:moveTo>
                  <a:pt x="151037" y="165010"/>
                </a:moveTo>
                <a:lnTo>
                  <a:pt x="151037" y="171150"/>
                </a:lnTo>
                <a:lnTo>
                  <a:pt x="145718" y="174251"/>
                </a:lnTo>
                <a:lnTo>
                  <a:pt x="145718" y="174251"/>
                </a:lnTo>
                <a:lnTo>
                  <a:pt x="151037" y="165010"/>
                </a:lnTo>
                <a:close/>
                <a:moveTo>
                  <a:pt x="162648" y="165010"/>
                </a:moveTo>
                <a:lnTo>
                  <a:pt x="162648" y="171150"/>
                </a:lnTo>
                <a:lnTo>
                  <a:pt x="157329" y="174251"/>
                </a:lnTo>
                <a:lnTo>
                  <a:pt x="157329" y="174251"/>
                </a:lnTo>
                <a:lnTo>
                  <a:pt x="162648" y="165010"/>
                </a:lnTo>
                <a:close/>
                <a:moveTo>
                  <a:pt x="174290" y="165010"/>
                </a:moveTo>
                <a:lnTo>
                  <a:pt x="174290" y="171150"/>
                </a:lnTo>
                <a:lnTo>
                  <a:pt x="168971" y="174251"/>
                </a:lnTo>
                <a:lnTo>
                  <a:pt x="168971" y="174251"/>
                </a:lnTo>
                <a:lnTo>
                  <a:pt x="174290" y="165010"/>
                </a:lnTo>
                <a:close/>
                <a:moveTo>
                  <a:pt x="185871" y="165041"/>
                </a:moveTo>
                <a:lnTo>
                  <a:pt x="185871" y="171150"/>
                </a:lnTo>
                <a:lnTo>
                  <a:pt x="180551" y="174251"/>
                </a:lnTo>
                <a:lnTo>
                  <a:pt x="180551" y="174251"/>
                </a:lnTo>
                <a:lnTo>
                  <a:pt x="185871" y="165041"/>
                </a:lnTo>
                <a:close/>
                <a:moveTo>
                  <a:pt x="197512" y="165041"/>
                </a:moveTo>
                <a:lnTo>
                  <a:pt x="197512" y="171150"/>
                </a:lnTo>
                <a:lnTo>
                  <a:pt x="192193" y="174251"/>
                </a:lnTo>
                <a:lnTo>
                  <a:pt x="192193" y="174251"/>
                </a:lnTo>
                <a:lnTo>
                  <a:pt x="197512" y="165041"/>
                </a:lnTo>
                <a:close/>
                <a:moveTo>
                  <a:pt x="209123" y="165041"/>
                </a:moveTo>
                <a:lnTo>
                  <a:pt x="209123" y="171150"/>
                </a:lnTo>
                <a:lnTo>
                  <a:pt x="203804" y="174251"/>
                </a:lnTo>
                <a:lnTo>
                  <a:pt x="203804" y="174251"/>
                </a:lnTo>
                <a:lnTo>
                  <a:pt x="209123" y="165041"/>
                </a:lnTo>
                <a:close/>
                <a:moveTo>
                  <a:pt x="220765" y="165041"/>
                </a:moveTo>
                <a:lnTo>
                  <a:pt x="220765" y="171150"/>
                </a:lnTo>
                <a:lnTo>
                  <a:pt x="215446" y="174251"/>
                </a:lnTo>
                <a:lnTo>
                  <a:pt x="215446" y="174251"/>
                </a:lnTo>
                <a:lnTo>
                  <a:pt x="220765" y="165041"/>
                </a:lnTo>
                <a:close/>
                <a:moveTo>
                  <a:pt x="243957" y="165041"/>
                </a:moveTo>
                <a:lnTo>
                  <a:pt x="243957" y="171150"/>
                </a:lnTo>
                <a:lnTo>
                  <a:pt x="238638" y="174251"/>
                </a:lnTo>
                <a:lnTo>
                  <a:pt x="238638" y="174251"/>
                </a:lnTo>
                <a:lnTo>
                  <a:pt x="243957" y="165041"/>
                </a:lnTo>
                <a:close/>
                <a:moveTo>
                  <a:pt x="255598" y="165041"/>
                </a:moveTo>
                <a:lnTo>
                  <a:pt x="255598" y="171150"/>
                </a:lnTo>
                <a:lnTo>
                  <a:pt x="250279" y="174251"/>
                </a:lnTo>
                <a:lnTo>
                  <a:pt x="250279" y="174251"/>
                </a:lnTo>
                <a:lnTo>
                  <a:pt x="255598" y="165041"/>
                </a:lnTo>
                <a:close/>
                <a:moveTo>
                  <a:pt x="11582" y="165010"/>
                </a:moveTo>
                <a:lnTo>
                  <a:pt x="11582" y="171150"/>
                </a:lnTo>
                <a:lnTo>
                  <a:pt x="6262" y="174251"/>
                </a:lnTo>
                <a:lnTo>
                  <a:pt x="11582" y="165010"/>
                </a:lnTo>
                <a:close/>
                <a:moveTo>
                  <a:pt x="46446" y="165010"/>
                </a:moveTo>
                <a:lnTo>
                  <a:pt x="46446" y="171150"/>
                </a:lnTo>
                <a:lnTo>
                  <a:pt x="41126" y="174251"/>
                </a:lnTo>
                <a:lnTo>
                  <a:pt x="46446" y="165010"/>
                </a:lnTo>
                <a:close/>
                <a:moveTo>
                  <a:pt x="46689" y="165010"/>
                </a:moveTo>
                <a:lnTo>
                  <a:pt x="52008" y="174251"/>
                </a:lnTo>
                <a:lnTo>
                  <a:pt x="46689" y="171150"/>
                </a:lnTo>
                <a:lnTo>
                  <a:pt x="46689" y="165010"/>
                </a:lnTo>
                <a:close/>
                <a:moveTo>
                  <a:pt x="58057" y="165010"/>
                </a:moveTo>
                <a:lnTo>
                  <a:pt x="58057" y="171150"/>
                </a:lnTo>
                <a:lnTo>
                  <a:pt x="52737" y="174251"/>
                </a:lnTo>
                <a:lnTo>
                  <a:pt x="58057" y="165010"/>
                </a:lnTo>
                <a:close/>
                <a:moveTo>
                  <a:pt x="232376" y="165041"/>
                </a:moveTo>
                <a:lnTo>
                  <a:pt x="232376" y="171150"/>
                </a:lnTo>
                <a:lnTo>
                  <a:pt x="227057" y="174251"/>
                </a:lnTo>
                <a:lnTo>
                  <a:pt x="232376" y="165041"/>
                </a:lnTo>
                <a:close/>
                <a:moveTo>
                  <a:pt x="267210" y="165041"/>
                </a:moveTo>
                <a:lnTo>
                  <a:pt x="267210" y="171150"/>
                </a:lnTo>
                <a:lnTo>
                  <a:pt x="261890" y="174251"/>
                </a:lnTo>
                <a:lnTo>
                  <a:pt x="267210" y="165041"/>
                </a:lnTo>
                <a:close/>
                <a:moveTo>
                  <a:pt x="278851" y="165041"/>
                </a:moveTo>
                <a:lnTo>
                  <a:pt x="278851" y="171150"/>
                </a:lnTo>
                <a:lnTo>
                  <a:pt x="273532" y="174251"/>
                </a:lnTo>
                <a:lnTo>
                  <a:pt x="278851" y="165041"/>
                </a:lnTo>
                <a:close/>
                <a:moveTo>
                  <a:pt x="11703" y="171393"/>
                </a:moveTo>
                <a:lnTo>
                  <a:pt x="17023" y="174463"/>
                </a:lnTo>
                <a:lnTo>
                  <a:pt x="6384" y="174463"/>
                </a:lnTo>
                <a:lnTo>
                  <a:pt x="11703" y="171393"/>
                </a:lnTo>
                <a:close/>
                <a:moveTo>
                  <a:pt x="23345" y="171393"/>
                </a:moveTo>
                <a:lnTo>
                  <a:pt x="28664" y="174463"/>
                </a:lnTo>
                <a:lnTo>
                  <a:pt x="18026" y="174463"/>
                </a:lnTo>
                <a:lnTo>
                  <a:pt x="23345" y="171393"/>
                </a:lnTo>
                <a:close/>
                <a:moveTo>
                  <a:pt x="34956" y="171393"/>
                </a:moveTo>
                <a:lnTo>
                  <a:pt x="40275" y="174463"/>
                </a:lnTo>
                <a:lnTo>
                  <a:pt x="29637" y="174463"/>
                </a:lnTo>
                <a:lnTo>
                  <a:pt x="34956" y="171393"/>
                </a:lnTo>
                <a:close/>
                <a:moveTo>
                  <a:pt x="46598" y="171393"/>
                </a:moveTo>
                <a:lnTo>
                  <a:pt x="51886" y="174463"/>
                </a:lnTo>
                <a:lnTo>
                  <a:pt x="41248" y="174463"/>
                </a:lnTo>
                <a:lnTo>
                  <a:pt x="46598" y="171393"/>
                </a:lnTo>
                <a:close/>
                <a:moveTo>
                  <a:pt x="58209" y="171393"/>
                </a:moveTo>
                <a:lnTo>
                  <a:pt x="63528" y="174463"/>
                </a:lnTo>
                <a:lnTo>
                  <a:pt x="52889" y="174463"/>
                </a:lnTo>
                <a:lnTo>
                  <a:pt x="58209" y="171393"/>
                </a:lnTo>
                <a:close/>
                <a:moveTo>
                  <a:pt x="69850" y="171393"/>
                </a:moveTo>
                <a:lnTo>
                  <a:pt x="75169" y="174463"/>
                </a:lnTo>
                <a:lnTo>
                  <a:pt x="64531" y="174463"/>
                </a:lnTo>
                <a:lnTo>
                  <a:pt x="69850" y="171393"/>
                </a:lnTo>
                <a:close/>
                <a:moveTo>
                  <a:pt x="81431" y="171393"/>
                </a:moveTo>
                <a:lnTo>
                  <a:pt x="86750" y="174463"/>
                </a:lnTo>
                <a:lnTo>
                  <a:pt x="76112" y="174463"/>
                </a:lnTo>
                <a:lnTo>
                  <a:pt x="81431" y="171393"/>
                </a:lnTo>
                <a:close/>
                <a:moveTo>
                  <a:pt x="93042" y="171393"/>
                </a:moveTo>
                <a:lnTo>
                  <a:pt x="98361" y="174463"/>
                </a:lnTo>
                <a:lnTo>
                  <a:pt x="87723" y="174463"/>
                </a:lnTo>
                <a:lnTo>
                  <a:pt x="93042" y="171393"/>
                </a:lnTo>
                <a:close/>
                <a:moveTo>
                  <a:pt x="104684" y="171393"/>
                </a:moveTo>
                <a:lnTo>
                  <a:pt x="110003" y="174463"/>
                </a:lnTo>
                <a:lnTo>
                  <a:pt x="99364" y="174463"/>
                </a:lnTo>
                <a:lnTo>
                  <a:pt x="104684" y="171393"/>
                </a:lnTo>
                <a:close/>
                <a:moveTo>
                  <a:pt x="116295" y="171393"/>
                </a:moveTo>
                <a:lnTo>
                  <a:pt x="121614" y="174463"/>
                </a:lnTo>
                <a:lnTo>
                  <a:pt x="110976" y="174463"/>
                </a:lnTo>
                <a:lnTo>
                  <a:pt x="116295" y="171393"/>
                </a:lnTo>
                <a:close/>
                <a:moveTo>
                  <a:pt x="127936" y="171393"/>
                </a:moveTo>
                <a:lnTo>
                  <a:pt x="133256" y="174463"/>
                </a:lnTo>
                <a:lnTo>
                  <a:pt x="122617" y="174463"/>
                </a:lnTo>
                <a:lnTo>
                  <a:pt x="127936" y="171393"/>
                </a:lnTo>
                <a:close/>
                <a:moveTo>
                  <a:pt x="139548" y="171393"/>
                </a:moveTo>
                <a:lnTo>
                  <a:pt x="144867" y="174463"/>
                </a:lnTo>
                <a:lnTo>
                  <a:pt x="134228" y="174463"/>
                </a:lnTo>
                <a:lnTo>
                  <a:pt x="139548" y="171393"/>
                </a:lnTo>
                <a:close/>
                <a:moveTo>
                  <a:pt x="151159" y="171393"/>
                </a:moveTo>
                <a:lnTo>
                  <a:pt x="156478" y="174463"/>
                </a:lnTo>
                <a:lnTo>
                  <a:pt x="145840" y="174463"/>
                </a:lnTo>
                <a:lnTo>
                  <a:pt x="151159" y="171393"/>
                </a:lnTo>
                <a:close/>
                <a:moveTo>
                  <a:pt x="162770" y="171393"/>
                </a:moveTo>
                <a:lnTo>
                  <a:pt x="168089" y="174463"/>
                </a:lnTo>
                <a:lnTo>
                  <a:pt x="157451" y="174463"/>
                </a:lnTo>
                <a:lnTo>
                  <a:pt x="162770" y="171393"/>
                </a:lnTo>
                <a:close/>
                <a:moveTo>
                  <a:pt x="174411" y="171393"/>
                </a:moveTo>
                <a:lnTo>
                  <a:pt x="179731" y="174463"/>
                </a:lnTo>
                <a:lnTo>
                  <a:pt x="169092" y="174463"/>
                </a:lnTo>
                <a:lnTo>
                  <a:pt x="174411" y="171393"/>
                </a:lnTo>
                <a:close/>
                <a:moveTo>
                  <a:pt x="186023" y="171393"/>
                </a:moveTo>
                <a:lnTo>
                  <a:pt x="191342" y="174463"/>
                </a:lnTo>
                <a:lnTo>
                  <a:pt x="180703" y="174463"/>
                </a:lnTo>
                <a:lnTo>
                  <a:pt x="186023" y="171393"/>
                </a:lnTo>
                <a:close/>
                <a:moveTo>
                  <a:pt x="197634" y="171393"/>
                </a:moveTo>
                <a:lnTo>
                  <a:pt x="202953" y="174463"/>
                </a:lnTo>
                <a:lnTo>
                  <a:pt x="192345" y="174463"/>
                </a:lnTo>
                <a:lnTo>
                  <a:pt x="197634" y="171393"/>
                </a:lnTo>
                <a:close/>
                <a:moveTo>
                  <a:pt x="209275" y="171393"/>
                </a:moveTo>
                <a:lnTo>
                  <a:pt x="214595" y="174463"/>
                </a:lnTo>
                <a:lnTo>
                  <a:pt x="203956" y="174463"/>
                </a:lnTo>
                <a:lnTo>
                  <a:pt x="209275" y="171393"/>
                </a:lnTo>
                <a:close/>
                <a:moveTo>
                  <a:pt x="220856" y="171393"/>
                </a:moveTo>
                <a:lnTo>
                  <a:pt x="226175" y="174463"/>
                </a:lnTo>
                <a:lnTo>
                  <a:pt x="215537" y="174463"/>
                </a:lnTo>
                <a:lnTo>
                  <a:pt x="220856" y="171393"/>
                </a:lnTo>
                <a:close/>
                <a:moveTo>
                  <a:pt x="232498" y="171393"/>
                </a:moveTo>
                <a:lnTo>
                  <a:pt x="237817" y="174463"/>
                </a:lnTo>
                <a:lnTo>
                  <a:pt x="227178" y="174463"/>
                </a:lnTo>
                <a:lnTo>
                  <a:pt x="232498" y="171393"/>
                </a:lnTo>
                <a:close/>
                <a:moveTo>
                  <a:pt x="244109" y="171393"/>
                </a:moveTo>
                <a:lnTo>
                  <a:pt x="249428" y="174463"/>
                </a:lnTo>
                <a:lnTo>
                  <a:pt x="238790" y="174463"/>
                </a:lnTo>
                <a:lnTo>
                  <a:pt x="244109" y="171393"/>
                </a:lnTo>
                <a:close/>
                <a:moveTo>
                  <a:pt x="255750" y="171393"/>
                </a:moveTo>
                <a:lnTo>
                  <a:pt x="261070" y="174463"/>
                </a:lnTo>
                <a:lnTo>
                  <a:pt x="250431" y="174463"/>
                </a:lnTo>
                <a:lnTo>
                  <a:pt x="255750" y="171393"/>
                </a:lnTo>
                <a:close/>
                <a:moveTo>
                  <a:pt x="267362" y="171393"/>
                </a:moveTo>
                <a:lnTo>
                  <a:pt x="272681" y="174463"/>
                </a:lnTo>
                <a:lnTo>
                  <a:pt x="262042" y="174463"/>
                </a:lnTo>
                <a:lnTo>
                  <a:pt x="267362" y="171393"/>
                </a:lnTo>
                <a:close/>
                <a:moveTo>
                  <a:pt x="279003" y="171393"/>
                </a:moveTo>
                <a:lnTo>
                  <a:pt x="284322" y="174463"/>
                </a:lnTo>
                <a:lnTo>
                  <a:pt x="273684" y="174463"/>
                </a:lnTo>
                <a:lnTo>
                  <a:pt x="279003" y="171393"/>
                </a:lnTo>
                <a:close/>
                <a:moveTo>
                  <a:pt x="98361" y="174707"/>
                </a:moveTo>
                <a:lnTo>
                  <a:pt x="93042" y="177777"/>
                </a:lnTo>
                <a:lnTo>
                  <a:pt x="87723" y="174707"/>
                </a:lnTo>
                <a:close/>
                <a:moveTo>
                  <a:pt x="110003" y="174707"/>
                </a:moveTo>
                <a:lnTo>
                  <a:pt x="104684" y="177777"/>
                </a:lnTo>
                <a:lnTo>
                  <a:pt x="99364" y="174707"/>
                </a:lnTo>
                <a:close/>
                <a:moveTo>
                  <a:pt x="121614" y="174707"/>
                </a:moveTo>
                <a:lnTo>
                  <a:pt x="116295" y="177777"/>
                </a:lnTo>
                <a:lnTo>
                  <a:pt x="110976" y="174707"/>
                </a:lnTo>
                <a:close/>
                <a:moveTo>
                  <a:pt x="133256" y="174707"/>
                </a:moveTo>
                <a:lnTo>
                  <a:pt x="127936" y="177777"/>
                </a:lnTo>
                <a:lnTo>
                  <a:pt x="122617" y="174707"/>
                </a:lnTo>
                <a:close/>
                <a:moveTo>
                  <a:pt x="144867" y="174707"/>
                </a:moveTo>
                <a:lnTo>
                  <a:pt x="139548" y="177777"/>
                </a:lnTo>
                <a:lnTo>
                  <a:pt x="134228" y="174707"/>
                </a:lnTo>
                <a:close/>
                <a:moveTo>
                  <a:pt x="156478" y="174707"/>
                </a:moveTo>
                <a:lnTo>
                  <a:pt x="151159" y="177777"/>
                </a:lnTo>
                <a:lnTo>
                  <a:pt x="145840" y="174707"/>
                </a:lnTo>
                <a:close/>
                <a:moveTo>
                  <a:pt x="168089" y="174707"/>
                </a:moveTo>
                <a:lnTo>
                  <a:pt x="162770" y="177777"/>
                </a:lnTo>
                <a:lnTo>
                  <a:pt x="157451" y="174707"/>
                </a:lnTo>
                <a:close/>
                <a:moveTo>
                  <a:pt x="179731" y="174707"/>
                </a:moveTo>
                <a:lnTo>
                  <a:pt x="174411" y="177777"/>
                </a:lnTo>
                <a:lnTo>
                  <a:pt x="169092" y="174707"/>
                </a:lnTo>
                <a:close/>
                <a:moveTo>
                  <a:pt x="191342" y="174707"/>
                </a:moveTo>
                <a:lnTo>
                  <a:pt x="186023" y="177777"/>
                </a:lnTo>
                <a:lnTo>
                  <a:pt x="180703" y="174707"/>
                </a:lnTo>
                <a:close/>
                <a:moveTo>
                  <a:pt x="202953" y="174707"/>
                </a:moveTo>
                <a:lnTo>
                  <a:pt x="197634" y="177777"/>
                </a:lnTo>
                <a:lnTo>
                  <a:pt x="192315" y="174707"/>
                </a:lnTo>
                <a:close/>
                <a:moveTo>
                  <a:pt x="214564" y="174707"/>
                </a:moveTo>
                <a:lnTo>
                  <a:pt x="209245" y="177777"/>
                </a:lnTo>
                <a:lnTo>
                  <a:pt x="203926" y="174707"/>
                </a:lnTo>
                <a:close/>
                <a:moveTo>
                  <a:pt x="226175" y="174707"/>
                </a:moveTo>
                <a:lnTo>
                  <a:pt x="220856" y="177777"/>
                </a:lnTo>
                <a:lnTo>
                  <a:pt x="215537" y="174707"/>
                </a:lnTo>
                <a:close/>
                <a:moveTo>
                  <a:pt x="237817" y="174707"/>
                </a:moveTo>
                <a:lnTo>
                  <a:pt x="232498" y="177777"/>
                </a:lnTo>
                <a:lnTo>
                  <a:pt x="227178" y="174707"/>
                </a:lnTo>
                <a:close/>
                <a:moveTo>
                  <a:pt x="249428" y="174707"/>
                </a:moveTo>
                <a:lnTo>
                  <a:pt x="244109" y="177777"/>
                </a:lnTo>
                <a:lnTo>
                  <a:pt x="238790" y="174707"/>
                </a:lnTo>
                <a:close/>
                <a:moveTo>
                  <a:pt x="261070" y="174707"/>
                </a:moveTo>
                <a:lnTo>
                  <a:pt x="255750" y="177777"/>
                </a:lnTo>
                <a:lnTo>
                  <a:pt x="250431" y="174707"/>
                </a:lnTo>
                <a:close/>
                <a:moveTo>
                  <a:pt x="272681" y="174707"/>
                </a:moveTo>
                <a:lnTo>
                  <a:pt x="267362" y="177777"/>
                </a:lnTo>
                <a:lnTo>
                  <a:pt x="262042" y="174707"/>
                </a:lnTo>
                <a:close/>
                <a:moveTo>
                  <a:pt x="284292" y="174707"/>
                </a:moveTo>
                <a:lnTo>
                  <a:pt x="278973" y="177777"/>
                </a:lnTo>
                <a:lnTo>
                  <a:pt x="273653" y="174707"/>
                </a:lnTo>
                <a:close/>
                <a:moveTo>
                  <a:pt x="17023" y="174737"/>
                </a:moveTo>
                <a:lnTo>
                  <a:pt x="11703" y="177807"/>
                </a:lnTo>
                <a:lnTo>
                  <a:pt x="6384" y="174737"/>
                </a:lnTo>
                <a:close/>
                <a:moveTo>
                  <a:pt x="28664" y="174737"/>
                </a:moveTo>
                <a:lnTo>
                  <a:pt x="23345" y="177807"/>
                </a:lnTo>
                <a:lnTo>
                  <a:pt x="18026" y="174737"/>
                </a:lnTo>
                <a:close/>
                <a:moveTo>
                  <a:pt x="40275" y="174737"/>
                </a:moveTo>
                <a:lnTo>
                  <a:pt x="34956" y="177807"/>
                </a:lnTo>
                <a:lnTo>
                  <a:pt x="29637" y="174737"/>
                </a:lnTo>
                <a:close/>
                <a:moveTo>
                  <a:pt x="51886" y="174737"/>
                </a:moveTo>
                <a:lnTo>
                  <a:pt x="46567" y="177807"/>
                </a:lnTo>
                <a:lnTo>
                  <a:pt x="41248" y="174737"/>
                </a:lnTo>
                <a:close/>
                <a:moveTo>
                  <a:pt x="63528" y="174737"/>
                </a:moveTo>
                <a:lnTo>
                  <a:pt x="58209" y="177807"/>
                </a:lnTo>
                <a:lnTo>
                  <a:pt x="52889" y="174737"/>
                </a:lnTo>
                <a:close/>
                <a:moveTo>
                  <a:pt x="75109" y="174737"/>
                </a:moveTo>
                <a:lnTo>
                  <a:pt x="69789" y="177807"/>
                </a:lnTo>
                <a:lnTo>
                  <a:pt x="64470" y="174737"/>
                </a:lnTo>
                <a:close/>
                <a:moveTo>
                  <a:pt x="86750" y="174737"/>
                </a:moveTo>
                <a:lnTo>
                  <a:pt x="81431" y="177807"/>
                </a:lnTo>
                <a:lnTo>
                  <a:pt x="76112" y="174737"/>
                </a:lnTo>
                <a:close/>
                <a:moveTo>
                  <a:pt x="17174" y="174919"/>
                </a:moveTo>
                <a:lnTo>
                  <a:pt x="11855" y="184129"/>
                </a:lnTo>
                <a:lnTo>
                  <a:pt x="11855" y="177989"/>
                </a:lnTo>
                <a:lnTo>
                  <a:pt x="17174" y="174919"/>
                </a:lnTo>
                <a:close/>
                <a:moveTo>
                  <a:pt x="28816" y="174919"/>
                </a:moveTo>
                <a:lnTo>
                  <a:pt x="23497" y="184129"/>
                </a:lnTo>
                <a:lnTo>
                  <a:pt x="23497" y="177989"/>
                </a:lnTo>
                <a:lnTo>
                  <a:pt x="28816" y="174919"/>
                </a:lnTo>
                <a:close/>
                <a:moveTo>
                  <a:pt x="40427" y="174919"/>
                </a:moveTo>
                <a:lnTo>
                  <a:pt x="35108" y="184129"/>
                </a:lnTo>
                <a:lnTo>
                  <a:pt x="35108" y="177989"/>
                </a:lnTo>
                <a:lnTo>
                  <a:pt x="40427" y="174919"/>
                </a:lnTo>
                <a:close/>
                <a:moveTo>
                  <a:pt x="52008" y="174919"/>
                </a:moveTo>
                <a:lnTo>
                  <a:pt x="46689" y="184129"/>
                </a:lnTo>
                <a:lnTo>
                  <a:pt x="46689" y="177989"/>
                </a:lnTo>
                <a:lnTo>
                  <a:pt x="52008" y="174919"/>
                </a:lnTo>
                <a:close/>
                <a:moveTo>
                  <a:pt x="63650" y="174919"/>
                </a:moveTo>
                <a:lnTo>
                  <a:pt x="58330" y="184129"/>
                </a:lnTo>
                <a:lnTo>
                  <a:pt x="58330" y="177989"/>
                </a:lnTo>
                <a:lnTo>
                  <a:pt x="63650" y="174919"/>
                </a:lnTo>
                <a:close/>
                <a:moveTo>
                  <a:pt x="75261" y="174919"/>
                </a:moveTo>
                <a:lnTo>
                  <a:pt x="69941" y="184129"/>
                </a:lnTo>
                <a:lnTo>
                  <a:pt x="69941" y="177989"/>
                </a:lnTo>
                <a:lnTo>
                  <a:pt x="75261" y="174919"/>
                </a:lnTo>
                <a:close/>
                <a:moveTo>
                  <a:pt x="86902" y="174919"/>
                </a:moveTo>
                <a:lnTo>
                  <a:pt x="81583" y="184129"/>
                </a:lnTo>
                <a:lnTo>
                  <a:pt x="81583" y="177989"/>
                </a:lnTo>
                <a:lnTo>
                  <a:pt x="86902" y="174919"/>
                </a:lnTo>
                <a:close/>
                <a:moveTo>
                  <a:pt x="98513" y="174919"/>
                </a:moveTo>
                <a:lnTo>
                  <a:pt x="93194" y="184129"/>
                </a:lnTo>
                <a:lnTo>
                  <a:pt x="93194" y="177989"/>
                </a:lnTo>
                <a:lnTo>
                  <a:pt x="98513" y="174919"/>
                </a:lnTo>
                <a:close/>
                <a:moveTo>
                  <a:pt x="110155" y="174919"/>
                </a:moveTo>
                <a:lnTo>
                  <a:pt x="104836" y="184129"/>
                </a:lnTo>
                <a:lnTo>
                  <a:pt x="104836" y="177989"/>
                </a:lnTo>
                <a:lnTo>
                  <a:pt x="110155" y="174919"/>
                </a:lnTo>
                <a:close/>
                <a:moveTo>
                  <a:pt x="121736" y="174919"/>
                </a:moveTo>
                <a:lnTo>
                  <a:pt x="116416" y="184129"/>
                </a:lnTo>
                <a:lnTo>
                  <a:pt x="116416" y="177989"/>
                </a:lnTo>
                <a:lnTo>
                  <a:pt x="121736" y="174919"/>
                </a:lnTo>
                <a:close/>
                <a:moveTo>
                  <a:pt x="133377" y="174919"/>
                </a:moveTo>
                <a:lnTo>
                  <a:pt x="128058" y="184129"/>
                </a:lnTo>
                <a:lnTo>
                  <a:pt x="128058" y="177989"/>
                </a:lnTo>
                <a:lnTo>
                  <a:pt x="133377" y="174919"/>
                </a:lnTo>
                <a:close/>
                <a:moveTo>
                  <a:pt x="144988" y="174919"/>
                </a:moveTo>
                <a:lnTo>
                  <a:pt x="139669" y="184129"/>
                </a:lnTo>
                <a:lnTo>
                  <a:pt x="139669" y="177989"/>
                </a:lnTo>
                <a:lnTo>
                  <a:pt x="144988" y="174919"/>
                </a:lnTo>
                <a:close/>
                <a:moveTo>
                  <a:pt x="156630" y="174919"/>
                </a:moveTo>
                <a:lnTo>
                  <a:pt x="151311" y="184129"/>
                </a:lnTo>
                <a:lnTo>
                  <a:pt x="151311" y="177989"/>
                </a:lnTo>
                <a:lnTo>
                  <a:pt x="156630" y="174919"/>
                </a:lnTo>
                <a:close/>
                <a:moveTo>
                  <a:pt x="168241" y="174919"/>
                </a:moveTo>
                <a:lnTo>
                  <a:pt x="162922" y="184129"/>
                </a:lnTo>
                <a:lnTo>
                  <a:pt x="162922" y="177989"/>
                </a:lnTo>
                <a:lnTo>
                  <a:pt x="168241" y="174919"/>
                </a:lnTo>
                <a:close/>
                <a:moveTo>
                  <a:pt x="179822" y="174919"/>
                </a:moveTo>
                <a:lnTo>
                  <a:pt x="174503" y="184129"/>
                </a:lnTo>
                <a:lnTo>
                  <a:pt x="174503" y="177989"/>
                </a:lnTo>
                <a:lnTo>
                  <a:pt x="179822" y="174919"/>
                </a:lnTo>
                <a:close/>
                <a:moveTo>
                  <a:pt x="191463" y="174919"/>
                </a:moveTo>
                <a:lnTo>
                  <a:pt x="186144" y="184129"/>
                </a:lnTo>
                <a:lnTo>
                  <a:pt x="186144" y="177989"/>
                </a:lnTo>
                <a:lnTo>
                  <a:pt x="191463" y="174919"/>
                </a:lnTo>
                <a:close/>
                <a:moveTo>
                  <a:pt x="203075" y="174919"/>
                </a:moveTo>
                <a:lnTo>
                  <a:pt x="197755" y="184129"/>
                </a:lnTo>
                <a:lnTo>
                  <a:pt x="197755" y="177989"/>
                </a:lnTo>
                <a:lnTo>
                  <a:pt x="203075" y="174919"/>
                </a:lnTo>
                <a:close/>
                <a:moveTo>
                  <a:pt x="214716" y="174919"/>
                </a:moveTo>
                <a:lnTo>
                  <a:pt x="209397" y="184129"/>
                </a:lnTo>
                <a:lnTo>
                  <a:pt x="209397" y="177989"/>
                </a:lnTo>
                <a:lnTo>
                  <a:pt x="214716" y="174919"/>
                </a:lnTo>
                <a:close/>
                <a:moveTo>
                  <a:pt x="226327" y="174919"/>
                </a:moveTo>
                <a:lnTo>
                  <a:pt x="221008" y="184129"/>
                </a:lnTo>
                <a:lnTo>
                  <a:pt x="221008" y="177989"/>
                </a:lnTo>
                <a:lnTo>
                  <a:pt x="226327" y="174919"/>
                </a:lnTo>
                <a:close/>
                <a:moveTo>
                  <a:pt x="237969" y="174919"/>
                </a:moveTo>
                <a:lnTo>
                  <a:pt x="232650" y="184129"/>
                </a:lnTo>
                <a:lnTo>
                  <a:pt x="232650" y="177989"/>
                </a:lnTo>
                <a:lnTo>
                  <a:pt x="237969" y="174919"/>
                </a:lnTo>
                <a:close/>
                <a:moveTo>
                  <a:pt x="249550" y="174919"/>
                </a:moveTo>
                <a:lnTo>
                  <a:pt x="244230" y="184129"/>
                </a:lnTo>
                <a:lnTo>
                  <a:pt x="244230" y="177989"/>
                </a:lnTo>
                <a:lnTo>
                  <a:pt x="249550" y="174919"/>
                </a:lnTo>
                <a:close/>
                <a:moveTo>
                  <a:pt x="261191" y="174919"/>
                </a:moveTo>
                <a:lnTo>
                  <a:pt x="255872" y="184129"/>
                </a:lnTo>
                <a:lnTo>
                  <a:pt x="255872" y="177989"/>
                </a:lnTo>
                <a:lnTo>
                  <a:pt x="261191" y="174919"/>
                </a:lnTo>
                <a:close/>
                <a:moveTo>
                  <a:pt x="272802" y="174919"/>
                </a:moveTo>
                <a:lnTo>
                  <a:pt x="267483" y="184129"/>
                </a:lnTo>
                <a:lnTo>
                  <a:pt x="267483" y="177989"/>
                </a:lnTo>
                <a:lnTo>
                  <a:pt x="272802" y="174919"/>
                </a:lnTo>
                <a:close/>
                <a:moveTo>
                  <a:pt x="284444" y="174919"/>
                </a:moveTo>
                <a:lnTo>
                  <a:pt x="279125" y="184129"/>
                </a:lnTo>
                <a:lnTo>
                  <a:pt x="279125" y="177989"/>
                </a:lnTo>
                <a:lnTo>
                  <a:pt x="284444" y="174919"/>
                </a:lnTo>
                <a:close/>
                <a:moveTo>
                  <a:pt x="6262" y="174950"/>
                </a:moveTo>
                <a:lnTo>
                  <a:pt x="11582" y="177989"/>
                </a:lnTo>
                <a:lnTo>
                  <a:pt x="11582" y="184160"/>
                </a:lnTo>
                <a:lnTo>
                  <a:pt x="6262" y="174950"/>
                </a:lnTo>
                <a:close/>
                <a:moveTo>
                  <a:pt x="17904" y="174950"/>
                </a:moveTo>
                <a:lnTo>
                  <a:pt x="23223" y="177989"/>
                </a:lnTo>
                <a:lnTo>
                  <a:pt x="23223" y="184160"/>
                </a:lnTo>
                <a:lnTo>
                  <a:pt x="17904" y="174950"/>
                </a:lnTo>
                <a:close/>
                <a:moveTo>
                  <a:pt x="29515" y="174950"/>
                </a:moveTo>
                <a:lnTo>
                  <a:pt x="34834" y="177989"/>
                </a:lnTo>
                <a:lnTo>
                  <a:pt x="34834" y="184160"/>
                </a:lnTo>
                <a:lnTo>
                  <a:pt x="29515" y="174950"/>
                </a:lnTo>
                <a:close/>
                <a:moveTo>
                  <a:pt x="41126" y="174950"/>
                </a:moveTo>
                <a:lnTo>
                  <a:pt x="46446" y="177989"/>
                </a:lnTo>
                <a:lnTo>
                  <a:pt x="46446" y="184160"/>
                </a:lnTo>
                <a:lnTo>
                  <a:pt x="41126" y="174950"/>
                </a:lnTo>
                <a:close/>
                <a:moveTo>
                  <a:pt x="52737" y="174950"/>
                </a:moveTo>
                <a:lnTo>
                  <a:pt x="58057" y="177989"/>
                </a:lnTo>
                <a:lnTo>
                  <a:pt x="58057" y="184160"/>
                </a:lnTo>
                <a:lnTo>
                  <a:pt x="52737" y="174950"/>
                </a:lnTo>
                <a:close/>
                <a:moveTo>
                  <a:pt x="64379" y="174950"/>
                </a:moveTo>
                <a:lnTo>
                  <a:pt x="69698" y="177989"/>
                </a:lnTo>
                <a:lnTo>
                  <a:pt x="69698" y="184160"/>
                </a:lnTo>
                <a:lnTo>
                  <a:pt x="64379" y="174950"/>
                </a:lnTo>
                <a:close/>
                <a:moveTo>
                  <a:pt x="75990" y="174950"/>
                </a:moveTo>
                <a:lnTo>
                  <a:pt x="81309" y="177989"/>
                </a:lnTo>
                <a:lnTo>
                  <a:pt x="81309" y="184160"/>
                </a:lnTo>
                <a:lnTo>
                  <a:pt x="75990" y="174950"/>
                </a:lnTo>
                <a:close/>
                <a:moveTo>
                  <a:pt x="87632" y="174950"/>
                </a:moveTo>
                <a:lnTo>
                  <a:pt x="92951" y="177989"/>
                </a:lnTo>
                <a:lnTo>
                  <a:pt x="92951" y="184160"/>
                </a:lnTo>
                <a:lnTo>
                  <a:pt x="87632" y="174950"/>
                </a:lnTo>
                <a:close/>
                <a:moveTo>
                  <a:pt x="99243" y="174950"/>
                </a:moveTo>
                <a:lnTo>
                  <a:pt x="104562" y="177989"/>
                </a:lnTo>
                <a:lnTo>
                  <a:pt x="104562" y="184160"/>
                </a:lnTo>
                <a:lnTo>
                  <a:pt x="99243" y="174950"/>
                </a:lnTo>
                <a:close/>
                <a:moveTo>
                  <a:pt x="110824" y="174950"/>
                </a:moveTo>
                <a:lnTo>
                  <a:pt x="116143" y="177989"/>
                </a:lnTo>
                <a:lnTo>
                  <a:pt x="116143" y="184160"/>
                </a:lnTo>
                <a:lnTo>
                  <a:pt x="110824" y="174950"/>
                </a:lnTo>
                <a:close/>
                <a:moveTo>
                  <a:pt x="122465" y="174950"/>
                </a:moveTo>
                <a:lnTo>
                  <a:pt x="127784" y="177989"/>
                </a:lnTo>
                <a:lnTo>
                  <a:pt x="127784" y="184160"/>
                </a:lnTo>
                <a:lnTo>
                  <a:pt x="122465" y="174950"/>
                </a:lnTo>
                <a:close/>
                <a:moveTo>
                  <a:pt x="134076" y="174950"/>
                </a:moveTo>
                <a:lnTo>
                  <a:pt x="139396" y="177989"/>
                </a:lnTo>
                <a:lnTo>
                  <a:pt x="139396" y="184160"/>
                </a:lnTo>
                <a:lnTo>
                  <a:pt x="134076" y="174950"/>
                </a:lnTo>
                <a:close/>
                <a:moveTo>
                  <a:pt x="145718" y="174950"/>
                </a:moveTo>
                <a:lnTo>
                  <a:pt x="151037" y="177989"/>
                </a:lnTo>
                <a:lnTo>
                  <a:pt x="151037" y="184160"/>
                </a:lnTo>
                <a:lnTo>
                  <a:pt x="145718" y="174950"/>
                </a:lnTo>
                <a:close/>
                <a:moveTo>
                  <a:pt x="157329" y="174950"/>
                </a:moveTo>
                <a:lnTo>
                  <a:pt x="162648" y="177989"/>
                </a:lnTo>
                <a:lnTo>
                  <a:pt x="162648" y="184160"/>
                </a:lnTo>
                <a:lnTo>
                  <a:pt x="157329" y="174950"/>
                </a:lnTo>
                <a:close/>
                <a:moveTo>
                  <a:pt x="168971" y="174950"/>
                </a:moveTo>
                <a:lnTo>
                  <a:pt x="174290" y="177989"/>
                </a:lnTo>
                <a:lnTo>
                  <a:pt x="174290" y="184160"/>
                </a:lnTo>
                <a:lnTo>
                  <a:pt x="168971" y="174950"/>
                </a:lnTo>
                <a:close/>
                <a:moveTo>
                  <a:pt x="180551" y="174950"/>
                </a:moveTo>
                <a:lnTo>
                  <a:pt x="185871" y="177989"/>
                </a:lnTo>
                <a:lnTo>
                  <a:pt x="185871" y="184160"/>
                </a:lnTo>
                <a:lnTo>
                  <a:pt x="180551" y="174950"/>
                </a:lnTo>
                <a:close/>
                <a:moveTo>
                  <a:pt x="192193" y="174950"/>
                </a:moveTo>
                <a:lnTo>
                  <a:pt x="197512" y="177989"/>
                </a:lnTo>
                <a:lnTo>
                  <a:pt x="197512" y="184160"/>
                </a:lnTo>
                <a:lnTo>
                  <a:pt x="192193" y="174950"/>
                </a:lnTo>
                <a:close/>
                <a:moveTo>
                  <a:pt x="203804" y="174950"/>
                </a:moveTo>
                <a:lnTo>
                  <a:pt x="209123" y="178050"/>
                </a:lnTo>
                <a:lnTo>
                  <a:pt x="209123" y="184190"/>
                </a:lnTo>
                <a:lnTo>
                  <a:pt x="203804" y="174950"/>
                </a:lnTo>
                <a:close/>
                <a:moveTo>
                  <a:pt x="215446" y="174950"/>
                </a:moveTo>
                <a:lnTo>
                  <a:pt x="220765" y="178050"/>
                </a:lnTo>
                <a:lnTo>
                  <a:pt x="220765" y="184190"/>
                </a:lnTo>
                <a:lnTo>
                  <a:pt x="215446" y="174950"/>
                </a:lnTo>
                <a:close/>
                <a:moveTo>
                  <a:pt x="227057" y="174950"/>
                </a:moveTo>
                <a:lnTo>
                  <a:pt x="232376" y="178050"/>
                </a:lnTo>
                <a:lnTo>
                  <a:pt x="232376" y="184190"/>
                </a:lnTo>
                <a:lnTo>
                  <a:pt x="227057" y="174950"/>
                </a:lnTo>
                <a:close/>
                <a:moveTo>
                  <a:pt x="238668" y="174950"/>
                </a:moveTo>
                <a:lnTo>
                  <a:pt x="243987" y="178050"/>
                </a:lnTo>
                <a:lnTo>
                  <a:pt x="243987" y="184190"/>
                </a:lnTo>
                <a:lnTo>
                  <a:pt x="238668" y="174950"/>
                </a:lnTo>
                <a:close/>
                <a:moveTo>
                  <a:pt x="250279" y="174950"/>
                </a:moveTo>
                <a:lnTo>
                  <a:pt x="255598" y="178050"/>
                </a:lnTo>
                <a:lnTo>
                  <a:pt x="255598" y="184190"/>
                </a:lnTo>
                <a:lnTo>
                  <a:pt x="250279" y="174950"/>
                </a:lnTo>
                <a:close/>
                <a:moveTo>
                  <a:pt x="261890" y="174950"/>
                </a:moveTo>
                <a:lnTo>
                  <a:pt x="267210" y="178050"/>
                </a:lnTo>
                <a:lnTo>
                  <a:pt x="267210" y="184190"/>
                </a:lnTo>
                <a:lnTo>
                  <a:pt x="261890" y="174950"/>
                </a:lnTo>
                <a:close/>
                <a:moveTo>
                  <a:pt x="273532" y="174950"/>
                </a:moveTo>
                <a:lnTo>
                  <a:pt x="278851" y="178050"/>
                </a:lnTo>
                <a:lnTo>
                  <a:pt x="278851" y="184190"/>
                </a:lnTo>
                <a:lnTo>
                  <a:pt x="273532" y="174950"/>
                </a:lnTo>
                <a:close/>
                <a:moveTo>
                  <a:pt x="52525" y="175071"/>
                </a:moveTo>
                <a:lnTo>
                  <a:pt x="57844" y="184281"/>
                </a:lnTo>
                <a:lnTo>
                  <a:pt x="57844" y="184281"/>
                </a:lnTo>
                <a:lnTo>
                  <a:pt x="55351" y="182822"/>
                </a:lnTo>
                <a:lnTo>
                  <a:pt x="52525" y="181242"/>
                </a:lnTo>
                <a:lnTo>
                  <a:pt x="52525" y="175071"/>
                </a:lnTo>
                <a:close/>
                <a:moveTo>
                  <a:pt x="75777" y="175071"/>
                </a:moveTo>
                <a:lnTo>
                  <a:pt x="81097" y="184281"/>
                </a:lnTo>
                <a:lnTo>
                  <a:pt x="81097" y="184281"/>
                </a:lnTo>
                <a:lnTo>
                  <a:pt x="78604" y="182822"/>
                </a:lnTo>
                <a:lnTo>
                  <a:pt x="75777" y="181242"/>
                </a:lnTo>
                <a:lnTo>
                  <a:pt x="75777" y="175071"/>
                </a:lnTo>
                <a:close/>
                <a:moveTo>
                  <a:pt x="99030" y="175071"/>
                </a:moveTo>
                <a:lnTo>
                  <a:pt x="104349" y="184281"/>
                </a:lnTo>
                <a:lnTo>
                  <a:pt x="104349" y="184281"/>
                </a:lnTo>
                <a:lnTo>
                  <a:pt x="101857" y="182822"/>
                </a:lnTo>
                <a:lnTo>
                  <a:pt x="99030" y="181242"/>
                </a:lnTo>
                <a:lnTo>
                  <a:pt x="99030" y="175071"/>
                </a:lnTo>
                <a:close/>
                <a:moveTo>
                  <a:pt x="17661" y="175071"/>
                </a:moveTo>
                <a:lnTo>
                  <a:pt x="22980" y="184281"/>
                </a:lnTo>
                <a:lnTo>
                  <a:pt x="20518" y="182822"/>
                </a:lnTo>
                <a:lnTo>
                  <a:pt x="17661" y="181242"/>
                </a:lnTo>
                <a:lnTo>
                  <a:pt x="17661" y="175071"/>
                </a:lnTo>
                <a:close/>
                <a:moveTo>
                  <a:pt x="29302" y="175071"/>
                </a:moveTo>
                <a:lnTo>
                  <a:pt x="34622" y="184281"/>
                </a:lnTo>
                <a:lnTo>
                  <a:pt x="32160" y="182822"/>
                </a:lnTo>
                <a:lnTo>
                  <a:pt x="29302" y="181242"/>
                </a:lnTo>
                <a:lnTo>
                  <a:pt x="29302" y="175071"/>
                </a:lnTo>
                <a:close/>
                <a:moveTo>
                  <a:pt x="40883" y="175071"/>
                </a:moveTo>
                <a:lnTo>
                  <a:pt x="46202" y="184281"/>
                </a:lnTo>
                <a:lnTo>
                  <a:pt x="43740" y="182822"/>
                </a:lnTo>
                <a:lnTo>
                  <a:pt x="40883" y="181242"/>
                </a:lnTo>
                <a:lnTo>
                  <a:pt x="40883" y="175071"/>
                </a:lnTo>
                <a:close/>
                <a:moveTo>
                  <a:pt x="64136" y="175071"/>
                </a:moveTo>
                <a:lnTo>
                  <a:pt x="69455" y="184281"/>
                </a:lnTo>
                <a:lnTo>
                  <a:pt x="66993" y="182822"/>
                </a:lnTo>
                <a:lnTo>
                  <a:pt x="64136" y="181242"/>
                </a:lnTo>
                <a:lnTo>
                  <a:pt x="64136" y="175071"/>
                </a:lnTo>
                <a:close/>
                <a:moveTo>
                  <a:pt x="87389" y="175071"/>
                </a:moveTo>
                <a:lnTo>
                  <a:pt x="92708" y="184281"/>
                </a:lnTo>
                <a:lnTo>
                  <a:pt x="90246" y="182822"/>
                </a:lnTo>
                <a:lnTo>
                  <a:pt x="87389" y="181242"/>
                </a:lnTo>
                <a:lnTo>
                  <a:pt x="87389" y="175071"/>
                </a:lnTo>
                <a:close/>
                <a:moveTo>
                  <a:pt x="110611" y="175071"/>
                </a:moveTo>
                <a:lnTo>
                  <a:pt x="115930" y="184281"/>
                </a:lnTo>
                <a:lnTo>
                  <a:pt x="113468" y="182822"/>
                </a:lnTo>
                <a:lnTo>
                  <a:pt x="110611" y="181242"/>
                </a:lnTo>
                <a:lnTo>
                  <a:pt x="110611" y="175071"/>
                </a:lnTo>
                <a:close/>
                <a:moveTo>
                  <a:pt x="122222" y="175071"/>
                </a:moveTo>
                <a:lnTo>
                  <a:pt x="127541" y="184281"/>
                </a:lnTo>
                <a:lnTo>
                  <a:pt x="125079" y="182822"/>
                </a:lnTo>
                <a:lnTo>
                  <a:pt x="122222" y="181242"/>
                </a:lnTo>
                <a:lnTo>
                  <a:pt x="122222" y="175071"/>
                </a:lnTo>
                <a:close/>
                <a:moveTo>
                  <a:pt x="133864" y="175071"/>
                </a:moveTo>
                <a:lnTo>
                  <a:pt x="139183" y="184281"/>
                </a:lnTo>
                <a:lnTo>
                  <a:pt x="136721" y="182822"/>
                </a:lnTo>
                <a:lnTo>
                  <a:pt x="133864" y="181242"/>
                </a:lnTo>
                <a:lnTo>
                  <a:pt x="133864" y="175071"/>
                </a:lnTo>
                <a:close/>
                <a:moveTo>
                  <a:pt x="145475" y="175071"/>
                </a:moveTo>
                <a:lnTo>
                  <a:pt x="150794" y="184281"/>
                </a:lnTo>
                <a:lnTo>
                  <a:pt x="148332" y="182822"/>
                </a:lnTo>
                <a:lnTo>
                  <a:pt x="145475" y="181242"/>
                </a:lnTo>
                <a:lnTo>
                  <a:pt x="145475" y="175071"/>
                </a:lnTo>
                <a:close/>
                <a:moveTo>
                  <a:pt x="157116" y="175071"/>
                </a:moveTo>
                <a:lnTo>
                  <a:pt x="162436" y="184281"/>
                </a:lnTo>
                <a:lnTo>
                  <a:pt x="159974" y="182822"/>
                </a:lnTo>
                <a:lnTo>
                  <a:pt x="157116" y="181242"/>
                </a:lnTo>
                <a:lnTo>
                  <a:pt x="157116" y="175071"/>
                </a:lnTo>
                <a:close/>
                <a:moveTo>
                  <a:pt x="168727" y="175071"/>
                </a:moveTo>
                <a:lnTo>
                  <a:pt x="174047" y="184281"/>
                </a:lnTo>
                <a:lnTo>
                  <a:pt x="171585" y="182822"/>
                </a:lnTo>
                <a:lnTo>
                  <a:pt x="168727" y="181242"/>
                </a:lnTo>
                <a:lnTo>
                  <a:pt x="168727" y="175071"/>
                </a:lnTo>
                <a:close/>
                <a:moveTo>
                  <a:pt x="180339" y="175071"/>
                </a:moveTo>
                <a:lnTo>
                  <a:pt x="185658" y="184281"/>
                </a:lnTo>
                <a:lnTo>
                  <a:pt x="183165" y="182822"/>
                </a:lnTo>
                <a:lnTo>
                  <a:pt x="180339" y="181242"/>
                </a:lnTo>
                <a:lnTo>
                  <a:pt x="180339" y="175071"/>
                </a:lnTo>
                <a:close/>
                <a:moveTo>
                  <a:pt x="191950" y="175071"/>
                </a:moveTo>
                <a:lnTo>
                  <a:pt x="197269" y="184281"/>
                </a:lnTo>
                <a:lnTo>
                  <a:pt x="194807" y="182822"/>
                </a:lnTo>
                <a:lnTo>
                  <a:pt x="191950" y="181242"/>
                </a:lnTo>
                <a:lnTo>
                  <a:pt x="191950" y="175071"/>
                </a:lnTo>
                <a:close/>
                <a:moveTo>
                  <a:pt x="203591" y="175071"/>
                </a:moveTo>
                <a:lnTo>
                  <a:pt x="208911" y="184281"/>
                </a:lnTo>
                <a:lnTo>
                  <a:pt x="206418" y="182853"/>
                </a:lnTo>
                <a:lnTo>
                  <a:pt x="203591" y="181242"/>
                </a:lnTo>
                <a:lnTo>
                  <a:pt x="203591" y="175071"/>
                </a:lnTo>
                <a:close/>
                <a:moveTo>
                  <a:pt x="215202" y="175071"/>
                </a:moveTo>
                <a:lnTo>
                  <a:pt x="220522" y="184281"/>
                </a:lnTo>
                <a:lnTo>
                  <a:pt x="218060" y="182853"/>
                </a:lnTo>
                <a:lnTo>
                  <a:pt x="215202" y="181242"/>
                </a:lnTo>
                <a:lnTo>
                  <a:pt x="215202" y="175071"/>
                </a:lnTo>
                <a:close/>
                <a:moveTo>
                  <a:pt x="226783" y="175071"/>
                </a:moveTo>
                <a:lnTo>
                  <a:pt x="232103" y="184281"/>
                </a:lnTo>
                <a:lnTo>
                  <a:pt x="229640" y="182853"/>
                </a:lnTo>
                <a:lnTo>
                  <a:pt x="226783" y="181242"/>
                </a:lnTo>
                <a:lnTo>
                  <a:pt x="226783" y="175071"/>
                </a:lnTo>
                <a:close/>
                <a:moveTo>
                  <a:pt x="238425" y="175071"/>
                </a:moveTo>
                <a:lnTo>
                  <a:pt x="243744" y="184281"/>
                </a:lnTo>
                <a:lnTo>
                  <a:pt x="241282" y="182853"/>
                </a:lnTo>
                <a:lnTo>
                  <a:pt x="238425" y="181242"/>
                </a:lnTo>
                <a:lnTo>
                  <a:pt x="238425" y="175071"/>
                </a:lnTo>
                <a:close/>
                <a:moveTo>
                  <a:pt x="250036" y="175071"/>
                </a:moveTo>
                <a:lnTo>
                  <a:pt x="255355" y="184281"/>
                </a:lnTo>
                <a:lnTo>
                  <a:pt x="252893" y="182853"/>
                </a:lnTo>
                <a:lnTo>
                  <a:pt x="250036" y="181242"/>
                </a:lnTo>
                <a:lnTo>
                  <a:pt x="250036" y="175071"/>
                </a:lnTo>
                <a:close/>
                <a:moveTo>
                  <a:pt x="261678" y="175071"/>
                </a:moveTo>
                <a:lnTo>
                  <a:pt x="266997" y="184281"/>
                </a:lnTo>
                <a:lnTo>
                  <a:pt x="264535" y="182853"/>
                </a:lnTo>
                <a:lnTo>
                  <a:pt x="261678" y="181242"/>
                </a:lnTo>
                <a:lnTo>
                  <a:pt x="261678" y="175071"/>
                </a:lnTo>
                <a:close/>
                <a:moveTo>
                  <a:pt x="273289" y="175071"/>
                </a:moveTo>
                <a:lnTo>
                  <a:pt x="278608" y="184281"/>
                </a:lnTo>
                <a:lnTo>
                  <a:pt x="276146" y="182853"/>
                </a:lnTo>
                <a:lnTo>
                  <a:pt x="273289" y="181242"/>
                </a:lnTo>
                <a:lnTo>
                  <a:pt x="273289" y="175071"/>
                </a:lnTo>
                <a:close/>
                <a:moveTo>
                  <a:pt x="6050" y="175071"/>
                </a:moveTo>
                <a:lnTo>
                  <a:pt x="11369" y="184312"/>
                </a:lnTo>
                <a:lnTo>
                  <a:pt x="11369" y="184312"/>
                </a:lnTo>
                <a:lnTo>
                  <a:pt x="8907" y="182853"/>
                </a:lnTo>
                <a:lnTo>
                  <a:pt x="6050" y="181242"/>
                </a:lnTo>
                <a:lnTo>
                  <a:pt x="6050" y="175071"/>
                </a:lnTo>
                <a:close/>
                <a:moveTo>
                  <a:pt x="17418" y="175071"/>
                </a:moveTo>
                <a:lnTo>
                  <a:pt x="17418" y="181242"/>
                </a:lnTo>
                <a:lnTo>
                  <a:pt x="14560" y="182853"/>
                </a:lnTo>
                <a:lnTo>
                  <a:pt x="12098" y="184312"/>
                </a:lnTo>
                <a:lnTo>
                  <a:pt x="12098" y="184312"/>
                </a:lnTo>
                <a:lnTo>
                  <a:pt x="17418" y="175071"/>
                </a:lnTo>
                <a:close/>
                <a:moveTo>
                  <a:pt x="52251" y="175071"/>
                </a:moveTo>
                <a:lnTo>
                  <a:pt x="52251" y="181242"/>
                </a:lnTo>
                <a:lnTo>
                  <a:pt x="49394" y="182853"/>
                </a:lnTo>
                <a:lnTo>
                  <a:pt x="46932" y="184312"/>
                </a:lnTo>
                <a:lnTo>
                  <a:pt x="46932" y="184312"/>
                </a:lnTo>
                <a:lnTo>
                  <a:pt x="52251" y="175071"/>
                </a:lnTo>
                <a:close/>
                <a:moveTo>
                  <a:pt x="191676" y="175102"/>
                </a:moveTo>
                <a:lnTo>
                  <a:pt x="191676" y="181272"/>
                </a:lnTo>
                <a:lnTo>
                  <a:pt x="188849" y="182913"/>
                </a:lnTo>
                <a:lnTo>
                  <a:pt x="186357" y="184312"/>
                </a:lnTo>
                <a:lnTo>
                  <a:pt x="186357" y="184312"/>
                </a:lnTo>
                <a:lnTo>
                  <a:pt x="191676" y="175102"/>
                </a:lnTo>
                <a:close/>
                <a:moveTo>
                  <a:pt x="29029" y="175071"/>
                </a:moveTo>
                <a:lnTo>
                  <a:pt x="29029" y="181242"/>
                </a:lnTo>
                <a:lnTo>
                  <a:pt x="26172" y="182853"/>
                </a:lnTo>
                <a:lnTo>
                  <a:pt x="23710" y="184312"/>
                </a:lnTo>
                <a:lnTo>
                  <a:pt x="23710" y="184312"/>
                </a:lnTo>
                <a:lnTo>
                  <a:pt x="29029" y="175071"/>
                </a:lnTo>
                <a:close/>
                <a:moveTo>
                  <a:pt x="75504" y="175071"/>
                </a:moveTo>
                <a:lnTo>
                  <a:pt x="75504" y="181242"/>
                </a:lnTo>
                <a:lnTo>
                  <a:pt x="72647" y="182853"/>
                </a:lnTo>
                <a:lnTo>
                  <a:pt x="70185" y="184312"/>
                </a:lnTo>
                <a:lnTo>
                  <a:pt x="70185" y="184312"/>
                </a:lnTo>
                <a:lnTo>
                  <a:pt x="75504" y="175071"/>
                </a:lnTo>
                <a:close/>
                <a:moveTo>
                  <a:pt x="87115" y="175102"/>
                </a:moveTo>
                <a:lnTo>
                  <a:pt x="87115" y="181272"/>
                </a:lnTo>
                <a:lnTo>
                  <a:pt x="84288" y="182913"/>
                </a:lnTo>
                <a:lnTo>
                  <a:pt x="81796" y="184312"/>
                </a:lnTo>
                <a:lnTo>
                  <a:pt x="81796" y="184312"/>
                </a:lnTo>
                <a:lnTo>
                  <a:pt x="87115" y="175102"/>
                </a:lnTo>
                <a:close/>
                <a:moveTo>
                  <a:pt x="110368" y="175102"/>
                </a:moveTo>
                <a:lnTo>
                  <a:pt x="110368" y="181272"/>
                </a:lnTo>
                <a:lnTo>
                  <a:pt x="107541" y="182913"/>
                </a:lnTo>
                <a:lnTo>
                  <a:pt x="105048" y="184312"/>
                </a:lnTo>
                <a:lnTo>
                  <a:pt x="105048" y="184312"/>
                </a:lnTo>
                <a:lnTo>
                  <a:pt x="110368" y="175102"/>
                </a:lnTo>
                <a:close/>
                <a:moveTo>
                  <a:pt x="121979" y="175102"/>
                </a:moveTo>
                <a:lnTo>
                  <a:pt x="121979" y="181272"/>
                </a:lnTo>
                <a:lnTo>
                  <a:pt x="119122" y="182913"/>
                </a:lnTo>
                <a:lnTo>
                  <a:pt x="116660" y="184312"/>
                </a:lnTo>
                <a:lnTo>
                  <a:pt x="116660" y="184312"/>
                </a:lnTo>
                <a:lnTo>
                  <a:pt x="121979" y="175102"/>
                </a:lnTo>
                <a:close/>
                <a:moveTo>
                  <a:pt x="168484" y="175102"/>
                </a:moveTo>
                <a:lnTo>
                  <a:pt x="168484" y="181272"/>
                </a:lnTo>
                <a:lnTo>
                  <a:pt x="165627" y="182913"/>
                </a:lnTo>
                <a:lnTo>
                  <a:pt x="163165" y="184312"/>
                </a:lnTo>
                <a:lnTo>
                  <a:pt x="163165" y="184312"/>
                </a:lnTo>
                <a:lnTo>
                  <a:pt x="168484" y="175102"/>
                </a:lnTo>
                <a:close/>
                <a:moveTo>
                  <a:pt x="284657" y="175102"/>
                </a:moveTo>
                <a:lnTo>
                  <a:pt x="284657" y="181272"/>
                </a:lnTo>
                <a:lnTo>
                  <a:pt x="279337" y="184312"/>
                </a:lnTo>
                <a:lnTo>
                  <a:pt x="279337" y="184312"/>
                </a:lnTo>
                <a:lnTo>
                  <a:pt x="284657" y="175102"/>
                </a:lnTo>
                <a:close/>
                <a:moveTo>
                  <a:pt x="40610" y="175071"/>
                </a:moveTo>
                <a:lnTo>
                  <a:pt x="40610" y="181242"/>
                </a:lnTo>
                <a:lnTo>
                  <a:pt x="37783" y="182853"/>
                </a:lnTo>
                <a:lnTo>
                  <a:pt x="35290" y="184312"/>
                </a:lnTo>
                <a:lnTo>
                  <a:pt x="40610" y="175071"/>
                </a:lnTo>
                <a:close/>
                <a:moveTo>
                  <a:pt x="63862" y="175071"/>
                </a:moveTo>
                <a:lnTo>
                  <a:pt x="63862" y="181242"/>
                </a:lnTo>
                <a:lnTo>
                  <a:pt x="61005" y="182853"/>
                </a:lnTo>
                <a:lnTo>
                  <a:pt x="58543" y="184312"/>
                </a:lnTo>
                <a:lnTo>
                  <a:pt x="63862" y="175071"/>
                </a:lnTo>
                <a:close/>
                <a:moveTo>
                  <a:pt x="98757" y="175102"/>
                </a:moveTo>
                <a:lnTo>
                  <a:pt x="98757" y="181272"/>
                </a:lnTo>
                <a:lnTo>
                  <a:pt x="95899" y="182913"/>
                </a:lnTo>
                <a:lnTo>
                  <a:pt x="93437" y="184312"/>
                </a:lnTo>
                <a:lnTo>
                  <a:pt x="98757" y="175102"/>
                </a:lnTo>
                <a:close/>
                <a:moveTo>
                  <a:pt x="133590" y="175102"/>
                </a:moveTo>
                <a:lnTo>
                  <a:pt x="133590" y="181272"/>
                </a:lnTo>
                <a:lnTo>
                  <a:pt x="130733" y="182913"/>
                </a:lnTo>
                <a:lnTo>
                  <a:pt x="128271" y="184312"/>
                </a:lnTo>
                <a:lnTo>
                  <a:pt x="133590" y="175102"/>
                </a:lnTo>
                <a:close/>
                <a:moveTo>
                  <a:pt x="145232" y="175102"/>
                </a:moveTo>
                <a:lnTo>
                  <a:pt x="145232" y="181272"/>
                </a:lnTo>
                <a:lnTo>
                  <a:pt x="142374" y="182913"/>
                </a:lnTo>
                <a:lnTo>
                  <a:pt x="139912" y="184312"/>
                </a:lnTo>
                <a:lnTo>
                  <a:pt x="145232" y="175102"/>
                </a:lnTo>
                <a:close/>
                <a:moveTo>
                  <a:pt x="156843" y="175102"/>
                </a:moveTo>
                <a:lnTo>
                  <a:pt x="156843" y="181272"/>
                </a:lnTo>
                <a:lnTo>
                  <a:pt x="153986" y="182913"/>
                </a:lnTo>
                <a:lnTo>
                  <a:pt x="151523" y="184312"/>
                </a:lnTo>
                <a:lnTo>
                  <a:pt x="156843" y="175102"/>
                </a:lnTo>
                <a:close/>
                <a:moveTo>
                  <a:pt x="180065" y="175102"/>
                </a:moveTo>
                <a:lnTo>
                  <a:pt x="180065" y="181272"/>
                </a:lnTo>
                <a:lnTo>
                  <a:pt x="177208" y="182913"/>
                </a:lnTo>
                <a:lnTo>
                  <a:pt x="174746" y="184312"/>
                </a:lnTo>
                <a:lnTo>
                  <a:pt x="180065" y="175102"/>
                </a:lnTo>
                <a:close/>
                <a:moveTo>
                  <a:pt x="203318" y="175102"/>
                </a:moveTo>
                <a:lnTo>
                  <a:pt x="203318" y="181272"/>
                </a:lnTo>
                <a:lnTo>
                  <a:pt x="200461" y="182913"/>
                </a:lnTo>
                <a:lnTo>
                  <a:pt x="197999" y="184312"/>
                </a:lnTo>
                <a:lnTo>
                  <a:pt x="203318" y="175102"/>
                </a:lnTo>
                <a:close/>
                <a:moveTo>
                  <a:pt x="214929" y="175102"/>
                </a:moveTo>
                <a:lnTo>
                  <a:pt x="214929" y="181242"/>
                </a:lnTo>
                <a:lnTo>
                  <a:pt x="212072" y="182853"/>
                </a:lnTo>
                <a:lnTo>
                  <a:pt x="209610" y="184312"/>
                </a:lnTo>
                <a:lnTo>
                  <a:pt x="214929" y="175102"/>
                </a:lnTo>
                <a:close/>
                <a:moveTo>
                  <a:pt x="226570" y="175102"/>
                </a:moveTo>
                <a:lnTo>
                  <a:pt x="226570" y="181242"/>
                </a:lnTo>
                <a:lnTo>
                  <a:pt x="223713" y="182853"/>
                </a:lnTo>
                <a:lnTo>
                  <a:pt x="221251" y="184312"/>
                </a:lnTo>
                <a:lnTo>
                  <a:pt x="226570" y="175102"/>
                </a:lnTo>
                <a:close/>
                <a:moveTo>
                  <a:pt x="238182" y="175102"/>
                </a:moveTo>
                <a:lnTo>
                  <a:pt x="238182" y="181242"/>
                </a:lnTo>
                <a:lnTo>
                  <a:pt x="235355" y="182853"/>
                </a:lnTo>
                <a:lnTo>
                  <a:pt x="232862" y="184312"/>
                </a:lnTo>
                <a:lnTo>
                  <a:pt x="238182" y="175102"/>
                </a:lnTo>
                <a:close/>
                <a:moveTo>
                  <a:pt x="249793" y="175102"/>
                </a:moveTo>
                <a:lnTo>
                  <a:pt x="249793" y="181242"/>
                </a:lnTo>
                <a:lnTo>
                  <a:pt x="246936" y="182853"/>
                </a:lnTo>
                <a:lnTo>
                  <a:pt x="244474" y="184312"/>
                </a:lnTo>
                <a:lnTo>
                  <a:pt x="249793" y="175102"/>
                </a:lnTo>
                <a:close/>
                <a:moveTo>
                  <a:pt x="261404" y="175102"/>
                </a:moveTo>
                <a:lnTo>
                  <a:pt x="261404" y="181242"/>
                </a:lnTo>
                <a:lnTo>
                  <a:pt x="258547" y="182853"/>
                </a:lnTo>
                <a:lnTo>
                  <a:pt x="256085" y="184312"/>
                </a:lnTo>
                <a:lnTo>
                  <a:pt x="261404" y="175102"/>
                </a:lnTo>
                <a:close/>
                <a:moveTo>
                  <a:pt x="273046" y="175102"/>
                </a:moveTo>
                <a:lnTo>
                  <a:pt x="273046" y="181272"/>
                </a:lnTo>
                <a:lnTo>
                  <a:pt x="270188" y="182913"/>
                </a:lnTo>
                <a:lnTo>
                  <a:pt x="267726" y="184312"/>
                </a:lnTo>
                <a:lnTo>
                  <a:pt x="273046" y="175102"/>
                </a:lnTo>
                <a:close/>
                <a:moveTo>
                  <a:pt x="5898" y="181454"/>
                </a:moveTo>
                <a:lnTo>
                  <a:pt x="8755" y="183096"/>
                </a:lnTo>
                <a:lnTo>
                  <a:pt x="11217" y="184524"/>
                </a:lnTo>
                <a:lnTo>
                  <a:pt x="578" y="184524"/>
                </a:lnTo>
                <a:lnTo>
                  <a:pt x="5898" y="181454"/>
                </a:lnTo>
                <a:close/>
                <a:moveTo>
                  <a:pt x="17509" y="181454"/>
                </a:moveTo>
                <a:lnTo>
                  <a:pt x="20366" y="183096"/>
                </a:lnTo>
                <a:lnTo>
                  <a:pt x="22828" y="184524"/>
                </a:lnTo>
                <a:lnTo>
                  <a:pt x="12190" y="184524"/>
                </a:lnTo>
                <a:lnTo>
                  <a:pt x="14682" y="183096"/>
                </a:lnTo>
                <a:lnTo>
                  <a:pt x="17509" y="181454"/>
                </a:lnTo>
                <a:close/>
                <a:moveTo>
                  <a:pt x="29150" y="181454"/>
                </a:moveTo>
                <a:lnTo>
                  <a:pt x="32008" y="183096"/>
                </a:lnTo>
                <a:lnTo>
                  <a:pt x="34470" y="184524"/>
                </a:lnTo>
                <a:lnTo>
                  <a:pt x="23831" y="184524"/>
                </a:lnTo>
                <a:lnTo>
                  <a:pt x="26293" y="183096"/>
                </a:lnTo>
                <a:lnTo>
                  <a:pt x="29150" y="181454"/>
                </a:lnTo>
                <a:close/>
                <a:moveTo>
                  <a:pt x="40762" y="181454"/>
                </a:moveTo>
                <a:lnTo>
                  <a:pt x="43619" y="183096"/>
                </a:lnTo>
                <a:lnTo>
                  <a:pt x="46081" y="184524"/>
                </a:lnTo>
                <a:lnTo>
                  <a:pt x="35442" y="184524"/>
                </a:lnTo>
                <a:lnTo>
                  <a:pt x="37935" y="183096"/>
                </a:lnTo>
                <a:lnTo>
                  <a:pt x="40762" y="181454"/>
                </a:lnTo>
                <a:close/>
                <a:moveTo>
                  <a:pt x="52403" y="181454"/>
                </a:moveTo>
                <a:lnTo>
                  <a:pt x="55260" y="183096"/>
                </a:lnTo>
                <a:lnTo>
                  <a:pt x="57722" y="184524"/>
                </a:lnTo>
                <a:lnTo>
                  <a:pt x="47084" y="184524"/>
                </a:lnTo>
                <a:lnTo>
                  <a:pt x="49546" y="183096"/>
                </a:lnTo>
                <a:lnTo>
                  <a:pt x="52403" y="181454"/>
                </a:lnTo>
                <a:close/>
                <a:moveTo>
                  <a:pt x="64014" y="181454"/>
                </a:moveTo>
                <a:lnTo>
                  <a:pt x="66871" y="183096"/>
                </a:lnTo>
                <a:lnTo>
                  <a:pt x="69334" y="184524"/>
                </a:lnTo>
                <a:lnTo>
                  <a:pt x="58695" y="184524"/>
                </a:lnTo>
                <a:lnTo>
                  <a:pt x="61187" y="183096"/>
                </a:lnTo>
                <a:lnTo>
                  <a:pt x="64014" y="181454"/>
                </a:lnTo>
                <a:close/>
                <a:moveTo>
                  <a:pt x="75625" y="181454"/>
                </a:moveTo>
                <a:lnTo>
                  <a:pt x="78452" y="183096"/>
                </a:lnTo>
                <a:lnTo>
                  <a:pt x="80945" y="184524"/>
                </a:lnTo>
                <a:lnTo>
                  <a:pt x="70306" y="184524"/>
                </a:lnTo>
                <a:lnTo>
                  <a:pt x="72768" y="183096"/>
                </a:lnTo>
                <a:lnTo>
                  <a:pt x="75625" y="181454"/>
                </a:lnTo>
                <a:close/>
                <a:moveTo>
                  <a:pt x="87237" y="181454"/>
                </a:moveTo>
                <a:lnTo>
                  <a:pt x="90094" y="183096"/>
                </a:lnTo>
                <a:lnTo>
                  <a:pt x="92556" y="184524"/>
                </a:lnTo>
                <a:lnTo>
                  <a:pt x="81917" y="184524"/>
                </a:lnTo>
                <a:lnTo>
                  <a:pt x="84379" y="183096"/>
                </a:lnTo>
                <a:lnTo>
                  <a:pt x="87237" y="181454"/>
                </a:lnTo>
                <a:close/>
                <a:moveTo>
                  <a:pt x="98878" y="181454"/>
                </a:moveTo>
                <a:lnTo>
                  <a:pt x="101705" y="183096"/>
                </a:lnTo>
                <a:lnTo>
                  <a:pt x="104197" y="184524"/>
                </a:lnTo>
                <a:lnTo>
                  <a:pt x="93559" y="184524"/>
                </a:lnTo>
                <a:lnTo>
                  <a:pt x="96021" y="183096"/>
                </a:lnTo>
                <a:lnTo>
                  <a:pt x="98878" y="181454"/>
                </a:lnTo>
                <a:close/>
                <a:moveTo>
                  <a:pt x="110489" y="181454"/>
                </a:moveTo>
                <a:lnTo>
                  <a:pt x="113346" y="183096"/>
                </a:lnTo>
                <a:lnTo>
                  <a:pt x="115809" y="184524"/>
                </a:lnTo>
                <a:lnTo>
                  <a:pt x="105170" y="184524"/>
                </a:lnTo>
                <a:lnTo>
                  <a:pt x="107632" y="183096"/>
                </a:lnTo>
                <a:lnTo>
                  <a:pt x="110489" y="181454"/>
                </a:lnTo>
                <a:close/>
                <a:moveTo>
                  <a:pt x="122131" y="181454"/>
                </a:moveTo>
                <a:lnTo>
                  <a:pt x="124958" y="183096"/>
                </a:lnTo>
                <a:lnTo>
                  <a:pt x="127450" y="184524"/>
                </a:lnTo>
                <a:lnTo>
                  <a:pt x="116812" y="184524"/>
                </a:lnTo>
                <a:lnTo>
                  <a:pt x="119274" y="183096"/>
                </a:lnTo>
                <a:lnTo>
                  <a:pt x="122131" y="181454"/>
                </a:lnTo>
                <a:close/>
                <a:moveTo>
                  <a:pt x="133742" y="181454"/>
                </a:moveTo>
                <a:lnTo>
                  <a:pt x="136599" y="183096"/>
                </a:lnTo>
                <a:lnTo>
                  <a:pt x="139061" y="184524"/>
                </a:lnTo>
                <a:lnTo>
                  <a:pt x="128423" y="184524"/>
                </a:lnTo>
                <a:lnTo>
                  <a:pt x="130885" y="183096"/>
                </a:lnTo>
                <a:lnTo>
                  <a:pt x="133742" y="181454"/>
                </a:lnTo>
                <a:close/>
                <a:moveTo>
                  <a:pt x="145323" y="181454"/>
                </a:moveTo>
                <a:lnTo>
                  <a:pt x="148180" y="183096"/>
                </a:lnTo>
                <a:lnTo>
                  <a:pt x="150642" y="184524"/>
                </a:lnTo>
                <a:lnTo>
                  <a:pt x="140004" y="184524"/>
                </a:lnTo>
                <a:lnTo>
                  <a:pt x="142496" y="183096"/>
                </a:lnTo>
                <a:lnTo>
                  <a:pt x="145323" y="181454"/>
                </a:lnTo>
                <a:close/>
                <a:moveTo>
                  <a:pt x="156964" y="181454"/>
                </a:moveTo>
                <a:lnTo>
                  <a:pt x="159822" y="183096"/>
                </a:lnTo>
                <a:lnTo>
                  <a:pt x="162284" y="184524"/>
                </a:lnTo>
                <a:lnTo>
                  <a:pt x="151645" y="184524"/>
                </a:lnTo>
                <a:lnTo>
                  <a:pt x="154107" y="183096"/>
                </a:lnTo>
                <a:lnTo>
                  <a:pt x="156964" y="181454"/>
                </a:lnTo>
                <a:close/>
                <a:moveTo>
                  <a:pt x="168575" y="181454"/>
                </a:moveTo>
                <a:lnTo>
                  <a:pt x="171433" y="183096"/>
                </a:lnTo>
                <a:lnTo>
                  <a:pt x="173895" y="184524"/>
                </a:lnTo>
                <a:lnTo>
                  <a:pt x="163256" y="184524"/>
                </a:lnTo>
                <a:lnTo>
                  <a:pt x="165749" y="183096"/>
                </a:lnTo>
                <a:lnTo>
                  <a:pt x="168575" y="181454"/>
                </a:lnTo>
                <a:close/>
                <a:moveTo>
                  <a:pt x="180217" y="181454"/>
                </a:moveTo>
                <a:lnTo>
                  <a:pt x="183074" y="183096"/>
                </a:lnTo>
                <a:lnTo>
                  <a:pt x="185536" y="184524"/>
                </a:lnTo>
                <a:lnTo>
                  <a:pt x="174898" y="184524"/>
                </a:lnTo>
                <a:lnTo>
                  <a:pt x="177360" y="183096"/>
                </a:lnTo>
                <a:lnTo>
                  <a:pt x="180217" y="181454"/>
                </a:lnTo>
                <a:close/>
                <a:moveTo>
                  <a:pt x="191828" y="181454"/>
                </a:moveTo>
                <a:lnTo>
                  <a:pt x="194685" y="183096"/>
                </a:lnTo>
                <a:lnTo>
                  <a:pt x="197147" y="184524"/>
                </a:lnTo>
                <a:lnTo>
                  <a:pt x="186509" y="184524"/>
                </a:lnTo>
                <a:lnTo>
                  <a:pt x="189001" y="183096"/>
                </a:lnTo>
                <a:lnTo>
                  <a:pt x="191828" y="181454"/>
                </a:lnTo>
                <a:close/>
                <a:moveTo>
                  <a:pt x="203470" y="181454"/>
                </a:moveTo>
                <a:lnTo>
                  <a:pt x="206327" y="183096"/>
                </a:lnTo>
                <a:lnTo>
                  <a:pt x="208789" y="184524"/>
                </a:lnTo>
                <a:lnTo>
                  <a:pt x="198151" y="184524"/>
                </a:lnTo>
                <a:lnTo>
                  <a:pt x="200613" y="183096"/>
                </a:lnTo>
                <a:lnTo>
                  <a:pt x="203470" y="181454"/>
                </a:lnTo>
                <a:close/>
                <a:moveTo>
                  <a:pt x="215051" y="181454"/>
                </a:moveTo>
                <a:lnTo>
                  <a:pt x="217908" y="183096"/>
                </a:lnTo>
                <a:lnTo>
                  <a:pt x="220370" y="184524"/>
                </a:lnTo>
                <a:lnTo>
                  <a:pt x="209731" y="184524"/>
                </a:lnTo>
                <a:lnTo>
                  <a:pt x="212193" y="183096"/>
                </a:lnTo>
                <a:lnTo>
                  <a:pt x="215051" y="181454"/>
                </a:lnTo>
                <a:close/>
                <a:moveTo>
                  <a:pt x="226692" y="181454"/>
                </a:moveTo>
                <a:lnTo>
                  <a:pt x="229519" y="183096"/>
                </a:lnTo>
                <a:lnTo>
                  <a:pt x="232011" y="184524"/>
                </a:lnTo>
                <a:lnTo>
                  <a:pt x="221373" y="184524"/>
                </a:lnTo>
                <a:lnTo>
                  <a:pt x="223835" y="183096"/>
                </a:lnTo>
                <a:lnTo>
                  <a:pt x="226692" y="181454"/>
                </a:lnTo>
                <a:close/>
                <a:moveTo>
                  <a:pt x="238303" y="181454"/>
                </a:moveTo>
                <a:lnTo>
                  <a:pt x="241160" y="183096"/>
                </a:lnTo>
                <a:lnTo>
                  <a:pt x="243622" y="184524"/>
                </a:lnTo>
                <a:lnTo>
                  <a:pt x="232984" y="184524"/>
                </a:lnTo>
                <a:lnTo>
                  <a:pt x="235446" y="183096"/>
                </a:lnTo>
                <a:lnTo>
                  <a:pt x="238303" y="181454"/>
                </a:lnTo>
                <a:close/>
                <a:moveTo>
                  <a:pt x="249945" y="181454"/>
                </a:moveTo>
                <a:lnTo>
                  <a:pt x="252772" y="183096"/>
                </a:lnTo>
                <a:lnTo>
                  <a:pt x="255264" y="184524"/>
                </a:lnTo>
                <a:lnTo>
                  <a:pt x="244626" y="184524"/>
                </a:lnTo>
                <a:lnTo>
                  <a:pt x="247088" y="183096"/>
                </a:lnTo>
                <a:lnTo>
                  <a:pt x="249945" y="181454"/>
                </a:lnTo>
                <a:close/>
                <a:moveTo>
                  <a:pt x="261556" y="181454"/>
                </a:moveTo>
                <a:lnTo>
                  <a:pt x="264413" y="183096"/>
                </a:lnTo>
                <a:lnTo>
                  <a:pt x="266875" y="184524"/>
                </a:lnTo>
                <a:lnTo>
                  <a:pt x="256237" y="184524"/>
                </a:lnTo>
                <a:lnTo>
                  <a:pt x="258699" y="183096"/>
                </a:lnTo>
                <a:lnTo>
                  <a:pt x="261556" y="181454"/>
                </a:lnTo>
                <a:close/>
                <a:moveTo>
                  <a:pt x="273198" y="181454"/>
                </a:moveTo>
                <a:lnTo>
                  <a:pt x="276024" y="183096"/>
                </a:lnTo>
                <a:lnTo>
                  <a:pt x="278517" y="184524"/>
                </a:lnTo>
                <a:lnTo>
                  <a:pt x="267878" y="184524"/>
                </a:lnTo>
                <a:lnTo>
                  <a:pt x="270340" y="183096"/>
                </a:lnTo>
                <a:lnTo>
                  <a:pt x="273198" y="181454"/>
                </a:lnTo>
                <a:close/>
                <a:moveTo>
                  <a:pt x="11217" y="184767"/>
                </a:moveTo>
                <a:lnTo>
                  <a:pt x="5898" y="187837"/>
                </a:lnTo>
                <a:lnTo>
                  <a:pt x="578" y="184767"/>
                </a:lnTo>
                <a:close/>
                <a:moveTo>
                  <a:pt x="22828" y="184767"/>
                </a:moveTo>
                <a:lnTo>
                  <a:pt x="17509" y="187837"/>
                </a:lnTo>
                <a:lnTo>
                  <a:pt x="12190" y="184767"/>
                </a:lnTo>
                <a:close/>
                <a:moveTo>
                  <a:pt x="34470" y="184767"/>
                </a:moveTo>
                <a:lnTo>
                  <a:pt x="29150" y="187837"/>
                </a:lnTo>
                <a:lnTo>
                  <a:pt x="23831" y="184767"/>
                </a:lnTo>
                <a:close/>
                <a:moveTo>
                  <a:pt x="46081" y="184767"/>
                </a:moveTo>
                <a:lnTo>
                  <a:pt x="40762" y="187837"/>
                </a:lnTo>
                <a:lnTo>
                  <a:pt x="35442" y="184767"/>
                </a:lnTo>
                <a:close/>
                <a:moveTo>
                  <a:pt x="57722" y="184767"/>
                </a:moveTo>
                <a:lnTo>
                  <a:pt x="52403" y="187837"/>
                </a:lnTo>
                <a:lnTo>
                  <a:pt x="47084" y="184767"/>
                </a:lnTo>
                <a:close/>
                <a:moveTo>
                  <a:pt x="69334" y="184767"/>
                </a:moveTo>
                <a:lnTo>
                  <a:pt x="64014" y="187837"/>
                </a:lnTo>
                <a:lnTo>
                  <a:pt x="58695" y="184767"/>
                </a:lnTo>
                <a:close/>
                <a:moveTo>
                  <a:pt x="80945" y="184767"/>
                </a:moveTo>
                <a:lnTo>
                  <a:pt x="75625" y="187837"/>
                </a:lnTo>
                <a:lnTo>
                  <a:pt x="70306" y="184767"/>
                </a:lnTo>
                <a:close/>
                <a:moveTo>
                  <a:pt x="92556" y="184767"/>
                </a:moveTo>
                <a:lnTo>
                  <a:pt x="87237" y="187837"/>
                </a:lnTo>
                <a:lnTo>
                  <a:pt x="81917" y="184767"/>
                </a:lnTo>
                <a:close/>
                <a:moveTo>
                  <a:pt x="104197" y="184767"/>
                </a:moveTo>
                <a:lnTo>
                  <a:pt x="98878" y="187837"/>
                </a:lnTo>
                <a:lnTo>
                  <a:pt x="93559" y="184767"/>
                </a:lnTo>
                <a:close/>
                <a:moveTo>
                  <a:pt x="115809" y="184767"/>
                </a:moveTo>
                <a:lnTo>
                  <a:pt x="110489" y="187837"/>
                </a:lnTo>
                <a:lnTo>
                  <a:pt x="105170" y="184767"/>
                </a:lnTo>
                <a:close/>
                <a:moveTo>
                  <a:pt x="127450" y="184767"/>
                </a:moveTo>
                <a:lnTo>
                  <a:pt x="122131" y="187837"/>
                </a:lnTo>
                <a:lnTo>
                  <a:pt x="116812" y="184767"/>
                </a:lnTo>
                <a:close/>
                <a:moveTo>
                  <a:pt x="139061" y="184767"/>
                </a:moveTo>
                <a:lnTo>
                  <a:pt x="133742" y="187837"/>
                </a:lnTo>
                <a:lnTo>
                  <a:pt x="128423" y="184767"/>
                </a:lnTo>
                <a:close/>
                <a:moveTo>
                  <a:pt x="150642" y="184767"/>
                </a:moveTo>
                <a:lnTo>
                  <a:pt x="145323" y="187837"/>
                </a:lnTo>
                <a:lnTo>
                  <a:pt x="140004" y="184767"/>
                </a:lnTo>
                <a:close/>
                <a:moveTo>
                  <a:pt x="162284" y="184767"/>
                </a:moveTo>
                <a:lnTo>
                  <a:pt x="156964" y="187837"/>
                </a:lnTo>
                <a:lnTo>
                  <a:pt x="151645" y="184767"/>
                </a:lnTo>
                <a:close/>
                <a:moveTo>
                  <a:pt x="173895" y="184767"/>
                </a:moveTo>
                <a:lnTo>
                  <a:pt x="168575" y="187837"/>
                </a:lnTo>
                <a:lnTo>
                  <a:pt x="163256" y="184767"/>
                </a:lnTo>
                <a:close/>
                <a:moveTo>
                  <a:pt x="185536" y="184767"/>
                </a:moveTo>
                <a:lnTo>
                  <a:pt x="180217" y="187837"/>
                </a:lnTo>
                <a:lnTo>
                  <a:pt x="174898" y="184767"/>
                </a:lnTo>
                <a:close/>
                <a:moveTo>
                  <a:pt x="197147" y="184767"/>
                </a:moveTo>
                <a:lnTo>
                  <a:pt x="191828" y="187837"/>
                </a:lnTo>
                <a:lnTo>
                  <a:pt x="186509" y="184767"/>
                </a:lnTo>
                <a:close/>
                <a:moveTo>
                  <a:pt x="208789" y="184767"/>
                </a:moveTo>
                <a:lnTo>
                  <a:pt x="203470" y="187837"/>
                </a:lnTo>
                <a:lnTo>
                  <a:pt x="198151" y="184767"/>
                </a:lnTo>
                <a:close/>
                <a:moveTo>
                  <a:pt x="220370" y="184767"/>
                </a:moveTo>
                <a:lnTo>
                  <a:pt x="215051" y="187837"/>
                </a:lnTo>
                <a:lnTo>
                  <a:pt x="209731" y="184767"/>
                </a:lnTo>
                <a:close/>
                <a:moveTo>
                  <a:pt x="232011" y="184767"/>
                </a:moveTo>
                <a:lnTo>
                  <a:pt x="226692" y="187837"/>
                </a:lnTo>
                <a:lnTo>
                  <a:pt x="221373" y="184767"/>
                </a:lnTo>
                <a:close/>
                <a:moveTo>
                  <a:pt x="243622" y="184767"/>
                </a:moveTo>
                <a:lnTo>
                  <a:pt x="238303" y="187837"/>
                </a:lnTo>
                <a:lnTo>
                  <a:pt x="232984" y="184767"/>
                </a:lnTo>
                <a:close/>
                <a:moveTo>
                  <a:pt x="255264" y="184767"/>
                </a:moveTo>
                <a:lnTo>
                  <a:pt x="249945" y="187837"/>
                </a:lnTo>
                <a:lnTo>
                  <a:pt x="244626" y="184767"/>
                </a:lnTo>
                <a:close/>
                <a:moveTo>
                  <a:pt x="266875" y="184767"/>
                </a:moveTo>
                <a:lnTo>
                  <a:pt x="261556" y="187837"/>
                </a:lnTo>
                <a:lnTo>
                  <a:pt x="256237" y="184767"/>
                </a:lnTo>
                <a:close/>
                <a:moveTo>
                  <a:pt x="278517" y="184767"/>
                </a:moveTo>
                <a:lnTo>
                  <a:pt x="273198" y="187837"/>
                </a:lnTo>
                <a:lnTo>
                  <a:pt x="267878" y="184767"/>
                </a:lnTo>
                <a:close/>
                <a:moveTo>
                  <a:pt x="214" y="185132"/>
                </a:moveTo>
                <a:lnTo>
                  <a:pt x="214" y="191242"/>
                </a:lnTo>
                <a:lnTo>
                  <a:pt x="291" y="191286"/>
                </a:lnTo>
                <a:lnTo>
                  <a:pt x="291" y="191286"/>
                </a:lnTo>
                <a:cubicBezTo>
                  <a:pt x="266" y="191254"/>
                  <a:pt x="244" y="191207"/>
                  <a:pt x="244" y="191181"/>
                </a:cubicBezTo>
                <a:lnTo>
                  <a:pt x="244" y="185132"/>
                </a:lnTo>
                <a:close/>
                <a:moveTo>
                  <a:pt x="291" y="191286"/>
                </a:moveTo>
                <a:cubicBezTo>
                  <a:pt x="295" y="191292"/>
                  <a:pt x="300" y="191298"/>
                  <a:pt x="305" y="191303"/>
                </a:cubicBezTo>
                <a:lnTo>
                  <a:pt x="3116" y="192924"/>
                </a:lnTo>
                <a:lnTo>
                  <a:pt x="3116" y="192924"/>
                </a:lnTo>
                <a:lnTo>
                  <a:pt x="291" y="191286"/>
                </a:lnTo>
                <a:close/>
                <a:moveTo>
                  <a:pt x="11369" y="184980"/>
                </a:moveTo>
                <a:lnTo>
                  <a:pt x="6050" y="194190"/>
                </a:lnTo>
                <a:lnTo>
                  <a:pt x="6050" y="188081"/>
                </a:lnTo>
                <a:lnTo>
                  <a:pt x="11369" y="184980"/>
                </a:lnTo>
                <a:close/>
                <a:moveTo>
                  <a:pt x="34622" y="184980"/>
                </a:moveTo>
                <a:lnTo>
                  <a:pt x="29302" y="194190"/>
                </a:lnTo>
                <a:lnTo>
                  <a:pt x="29302" y="188081"/>
                </a:lnTo>
                <a:lnTo>
                  <a:pt x="34622" y="184980"/>
                </a:lnTo>
                <a:close/>
                <a:moveTo>
                  <a:pt x="46202" y="184980"/>
                </a:moveTo>
                <a:lnTo>
                  <a:pt x="40883" y="194190"/>
                </a:lnTo>
                <a:lnTo>
                  <a:pt x="40883" y="188081"/>
                </a:lnTo>
                <a:lnTo>
                  <a:pt x="46202" y="184980"/>
                </a:lnTo>
                <a:close/>
                <a:moveTo>
                  <a:pt x="57844" y="184980"/>
                </a:moveTo>
                <a:lnTo>
                  <a:pt x="52525" y="194190"/>
                </a:lnTo>
                <a:lnTo>
                  <a:pt x="52525" y="188081"/>
                </a:lnTo>
                <a:lnTo>
                  <a:pt x="57844" y="184980"/>
                </a:lnTo>
                <a:close/>
                <a:moveTo>
                  <a:pt x="69455" y="184980"/>
                </a:moveTo>
                <a:lnTo>
                  <a:pt x="64136" y="194190"/>
                </a:lnTo>
                <a:lnTo>
                  <a:pt x="64136" y="188081"/>
                </a:lnTo>
                <a:lnTo>
                  <a:pt x="69455" y="184980"/>
                </a:lnTo>
                <a:close/>
                <a:moveTo>
                  <a:pt x="81097" y="184980"/>
                </a:moveTo>
                <a:lnTo>
                  <a:pt x="75777" y="194190"/>
                </a:lnTo>
                <a:lnTo>
                  <a:pt x="75777" y="188081"/>
                </a:lnTo>
                <a:lnTo>
                  <a:pt x="81097" y="184980"/>
                </a:lnTo>
                <a:close/>
                <a:moveTo>
                  <a:pt x="92708" y="184980"/>
                </a:moveTo>
                <a:lnTo>
                  <a:pt x="87389" y="194190"/>
                </a:lnTo>
                <a:lnTo>
                  <a:pt x="87389" y="188081"/>
                </a:lnTo>
                <a:lnTo>
                  <a:pt x="92708" y="184980"/>
                </a:lnTo>
                <a:close/>
                <a:moveTo>
                  <a:pt x="104349" y="184980"/>
                </a:moveTo>
                <a:lnTo>
                  <a:pt x="99030" y="194190"/>
                </a:lnTo>
                <a:lnTo>
                  <a:pt x="99030" y="188081"/>
                </a:lnTo>
                <a:lnTo>
                  <a:pt x="104349" y="184980"/>
                </a:lnTo>
                <a:close/>
                <a:moveTo>
                  <a:pt x="115930" y="184980"/>
                </a:moveTo>
                <a:lnTo>
                  <a:pt x="110611" y="194190"/>
                </a:lnTo>
                <a:lnTo>
                  <a:pt x="110611" y="188081"/>
                </a:lnTo>
                <a:lnTo>
                  <a:pt x="115930" y="184980"/>
                </a:lnTo>
                <a:close/>
                <a:moveTo>
                  <a:pt x="127541" y="184980"/>
                </a:moveTo>
                <a:lnTo>
                  <a:pt x="122222" y="194190"/>
                </a:lnTo>
                <a:lnTo>
                  <a:pt x="122222" y="188081"/>
                </a:lnTo>
                <a:lnTo>
                  <a:pt x="127541" y="184980"/>
                </a:lnTo>
                <a:close/>
                <a:moveTo>
                  <a:pt x="139183" y="184980"/>
                </a:moveTo>
                <a:lnTo>
                  <a:pt x="133864" y="194190"/>
                </a:lnTo>
                <a:lnTo>
                  <a:pt x="133864" y="188081"/>
                </a:lnTo>
                <a:lnTo>
                  <a:pt x="139183" y="184980"/>
                </a:lnTo>
                <a:close/>
                <a:moveTo>
                  <a:pt x="150794" y="184980"/>
                </a:moveTo>
                <a:lnTo>
                  <a:pt x="145475" y="194190"/>
                </a:lnTo>
                <a:lnTo>
                  <a:pt x="145475" y="188081"/>
                </a:lnTo>
                <a:lnTo>
                  <a:pt x="150794" y="184980"/>
                </a:lnTo>
                <a:close/>
                <a:moveTo>
                  <a:pt x="162436" y="184980"/>
                </a:moveTo>
                <a:lnTo>
                  <a:pt x="157116" y="194190"/>
                </a:lnTo>
                <a:lnTo>
                  <a:pt x="157116" y="188081"/>
                </a:lnTo>
                <a:lnTo>
                  <a:pt x="162436" y="184980"/>
                </a:lnTo>
                <a:close/>
                <a:moveTo>
                  <a:pt x="174047" y="184980"/>
                </a:moveTo>
                <a:lnTo>
                  <a:pt x="168727" y="194190"/>
                </a:lnTo>
                <a:lnTo>
                  <a:pt x="168727" y="188081"/>
                </a:lnTo>
                <a:lnTo>
                  <a:pt x="174047" y="184980"/>
                </a:lnTo>
                <a:close/>
                <a:moveTo>
                  <a:pt x="185658" y="184980"/>
                </a:moveTo>
                <a:lnTo>
                  <a:pt x="180339" y="194190"/>
                </a:lnTo>
                <a:lnTo>
                  <a:pt x="180339" y="188081"/>
                </a:lnTo>
                <a:lnTo>
                  <a:pt x="185658" y="184980"/>
                </a:lnTo>
                <a:close/>
                <a:moveTo>
                  <a:pt x="197269" y="184980"/>
                </a:moveTo>
                <a:lnTo>
                  <a:pt x="191950" y="194190"/>
                </a:lnTo>
                <a:lnTo>
                  <a:pt x="191950" y="188081"/>
                </a:lnTo>
                <a:lnTo>
                  <a:pt x="197269" y="184980"/>
                </a:lnTo>
                <a:close/>
                <a:moveTo>
                  <a:pt x="208911" y="184980"/>
                </a:moveTo>
                <a:lnTo>
                  <a:pt x="203591" y="194190"/>
                </a:lnTo>
                <a:lnTo>
                  <a:pt x="203591" y="188081"/>
                </a:lnTo>
                <a:lnTo>
                  <a:pt x="208911" y="184980"/>
                </a:lnTo>
                <a:close/>
                <a:moveTo>
                  <a:pt x="220522" y="184980"/>
                </a:moveTo>
                <a:lnTo>
                  <a:pt x="215202" y="194190"/>
                </a:lnTo>
                <a:lnTo>
                  <a:pt x="215202" y="188081"/>
                </a:lnTo>
                <a:lnTo>
                  <a:pt x="220522" y="184980"/>
                </a:lnTo>
                <a:close/>
                <a:moveTo>
                  <a:pt x="232163" y="184980"/>
                </a:moveTo>
                <a:lnTo>
                  <a:pt x="226844" y="194190"/>
                </a:lnTo>
                <a:lnTo>
                  <a:pt x="226844" y="188081"/>
                </a:lnTo>
                <a:lnTo>
                  <a:pt x="232163" y="184980"/>
                </a:lnTo>
                <a:close/>
                <a:moveTo>
                  <a:pt x="243774" y="184980"/>
                </a:moveTo>
                <a:lnTo>
                  <a:pt x="238455" y="194190"/>
                </a:lnTo>
                <a:lnTo>
                  <a:pt x="238455" y="188081"/>
                </a:lnTo>
                <a:lnTo>
                  <a:pt x="243774" y="184980"/>
                </a:lnTo>
                <a:close/>
                <a:moveTo>
                  <a:pt x="255355" y="184980"/>
                </a:moveTo>
                <a:lnTo>
                  <a:pt x="250036" y="194190"/>
                </a:lnTo>
                <a:lnTo>
                  <a:pt x="250036" y="188081"/>
                </a:lnTo>
                <a:lnTo>
                  <a:pt x="255355" y="184980"/>
                </a:lnTo>
                <a:close/>
                <a:moveTo>
                  <a:pt x="266997" y="184980"/>
                </a:moveTo>
                <a:lnTo>
                  <a:pt x="261678" y="194190"/>
                </a:lnTo>
                <a:lnTo>
                  <a:pt x="261678" y="188081"/>
                </a:lnTo>
                <a:lnTo>
                  <a:pt x="266997" y="184980"/>
                </a:lnTo>
                <a:close/>
                <a:moveTo>
                  <a:pt x="278608" y="184980"/>
                </a:moveTo>
                <a:lnTo>
                  <a:pt x="273289" y="194190"/>
                </a:lnTo>
                <a:lnTo>
                  <a:pt x="273289" y="188081"/>
                </a:lnTo>
                <a:lnTo>
                  <a:pt x="278608" y="184980"/>
                </a:lnTo>
                <a:close/>
                <a:moveTo>
                  <a:pt x="457" y="185041"/>
                </a:moveTo>
                <a:lnTo>
                  <a:pt x="5776" y="188081"/>
                </a:lnTo>
                <a:lnTo>
                  <a:pt x="5776" y="194221"/>
                </a:lnTo>
                <a:lnTo>
                  <a:pt x="457" y="185041"/>
                </a:lnTo>
                <a:close/>
                <a:moveTo>
                  <a:pt x="12098" y="185041"/>
                </a:moveTo>
                <a:lnTo>
                  <a:pt x="17418" y="188081"/>
                </a:lnTo>
                <a:lnTo>
                  <a:pt x="17418" y="194221"/>
                </a:lnTo>
                <a:lnTo>
                  <a:pt x="12098" y="185041"/>
                </a:lnTo>
                <a:close/>
                <a:moveTo>
                  <a:pt x="22980" y="184980"/>
                </a:moveTo>
                <a:lnTo>
                  <a:pt x="17661" y="194221"/>
                </a:lnTo>
                <a:lnTo>
                  <a:pt x="17661" y="188081"/>
                </a:lnTo>
                <a:lnTo>
                  <a:pt x="22980" y="184980"/>
                </a:lnTo>
                <a:close/>
                <a:moveTo>
                  <a:pt x="23710" y="185041"/>
                </a:moveTo>
                <a:lnTo>
                  <a:pt x="29029" y="188081"/>
                </a:lnTo>
                <a:lnTo>
                  <a:pt x="29029" y="194221"/>
                </a:lnTo>
                <a:lnTo>
                  <a:pt x="23710" y="185041"/>
                </a:lnTo>
                <a:close/>
                <a:moveTo>
                  <a:pt x="35290" y="185041"/>
                </a:moveTo>
                <a:lnTo>
                  <a:pt x="40610" y="188081"/>
                </a:lnTo>
                <a:lnTo>
                  <a:pt x="40610" y="194221"/>
                </a:lnTo>
                <a:lnTo>
                  <a:pt x="35290" y="185041"/>
                </a:lnTo>
                <a:close/>
                <a:moveTo>
                  <a:pt x="46932" y="185041"/>
                </a:moveTo>
                <a:lnTo>
                  <a:pt x="52251" y="188081"/>
                </a:lnTo>
                <a:lnTo>
                  <a:pt x="52251" y="194221"/>
                </a:lnTo>
                <a:lnTo>
                  <a:pt x="46932" y="185041"/>
                </a:lnTo>
                <a:close/>
                <a:moveTo>
                  <a:pt x="58543" y="185041"/>
                </a:moveTo>
                <a:lnTo>
                  <a:pt x="63862" y="188081"/>
                </a:lnTo>
                <a:lnTo>
                  <a:pt x="63862" y="194221"/>
                </a:lnTo>
                <a:lnTo>
                  <a:pt x="58543" y="185041"/>
                </a:lnTo>
                <a:close/>
                <a:moveTo>
                  <a:pt x="70185" y="185041"/>
                </a:moveTo>
                <a:lnTo>
                  <a:pt x="75504" y="188081"/>
                </a:lnTo>
                <a:lnTo>
                  <a:pt x="75504" y="194221"/>
                </a:lnTo>
                <a:lnTo>
                  <a:pt x="70185" y="185041"/>
                </a:lnTo>
                <a:close/>
                <a:moveTo>
                  <a:pt x="81796" y="185041"/>
                </a:moveTo>
                <a:lnTo>
                  <a:pt x="87115" y="188081"/>
                </a:lnTo>
                <a:lnTo>
                  <a:pt x="87115" y="194221"/>
                </a:lnTo>
                <a:lnTo>
                  <a:pt x="81796" y="185041"/>
                </a:lnTo>
                <a:close/>
                <a:moveTo>
                  <a:pt x="93437" y="185041"/>
                </a:moveTo>
                <a:lnTo>
                  <a:pt x="98757" y="188081"/>
                </a:lnTo>
                <a:lnTo>
                  <a:pt x="98757" y="194221"/>
                </a:lnTo>
                <a:lnTo>
                  <a:pt x="93437" y="185041"/>
                </a:lnTo>
                <a:close/>
                <a:moveTo>
                  <a:pt x="105018" y="185041"/>
                </a:moveTo>
                <a:lnTo>
                  <a:pt x="110337" y="188081"/>
                </a:lnTo>
                <a:lnTo>
                  <a:pt x="110337" y="194221"/>
                </a:lnTo>
                <a:lnTo>
                  <a:pt x="105018" y="185041"/>
                </a:lnTo>
                <a:close/>
                <a:moveTo>
                  <a:pt x="116660" y="185041"/>
                </a:moveTo>
                <a:lnTo>
                  <a:pt x="121979" y="188081"/>
                </a:lnTo>
                <a:lnTo>
                  <a:pt x="121979" y="194221"/>
                </a:lnTo>
                <a:lnTo>
                  <a:pt x="116660" y="185041"/>
                </a:lnTo>
                <a:close/>
                <a:moveTo>
                  <a:pt x="128271" y="185041"/>
                </a:moveTo>
                <a:lnTo>
                  <a:pt x="133590" y="188081"/>
                </a:lnTo>
                <a:lnTo>
                  <a:pt x="133590" y="194221"/>
                </a:lnTo>
                <a:lnTo>
                  <a:pt x="128271" y="185041"/>
                </a:lnTo>
                <a:close/>
                <a:moveTo>
                  <a:pt x="139912" y="185041"/>
                </a:moveTo>
                <a:lnTo>
                  <a:pt x="145232" y="188081"/>
                </a:lnTo>
                <a:lnTo>
                  <a:pt x="145232" y="194221"/>
                </a:lnTo>
                <a:lnTo>
                  <a:pt x="139912" y="185041"/>
                </a:lnTo>
                <a:close/>
                <a:moveTo>
                  <a:pt x="151523" y="185041"/>
                </a:moveTo>
                <a:lnTo>
                  <a:pt x="156843" y="188081"/>
                </a:lnTo>
                <a:lnTo>
                  <a:pt x="156843" y="194221"/>
                </a:lnTo>
                <a:lnTo>
                  <a:pt x="151523" y="185041"/>
                </a:lnTo>
                <a:close/>
                <a:moveTo>
                  <a:pt x="163165" y="185041"/>
                </a:moveTo>
                <a:lnTo>
                  <a:pt x="168484" y="188081"/>
                </a:lnTo>
                <a:lnTo>
                  <a:pt x="168484" y="194221"/>
                </a:lnTo>
                <a:lnTo>
                  <a:pt x="163165" y="185041"/>
                </a:lnTo>
                <a:close/>
                <a:moveTo>
                  <a:pt x="174746" y="185041"/>
                </a:moveTo>
                <a:lnTo>
                  <a:pt x="180065" y="188081"/>
                </a:lnTo>
                <a:lnTo>
                  <a:pt x="180065" y="194221"/>
                </a:lnTo>
                <a:lnTo>
                  <a:pt x="174746" y="185041"/>
                </a:lnTo>
                <a:close/>
                <a:moveTo>
                  <a:pt x="186357" y="185041"/>
                </a:moveTo>
                <a:lnTo>
                  <a:pt x="191676" y="188081"/>
                </a:lnTo>
                <a:lnTo>
                  <a:pt x="191676" y="194221"/>
                </a:lnTo>
                <a:lnTo>
                  <a:pt x="186357" y="185041"/>
                </a:lnTo>
                <a:close/>
                <a:moveTo>
                  <a:pt x="197999" y="185041"/>
                </a:moveTo>
                <a:lnTo>
                  <a:pt x="203318" y="188081"/>
                </a:lnTo>
                <a:lnTo>
                  <a:pt x="203318" y="194221"/>
                </a:lnTo>
                <a:lnTo>
                  <a:pt x="197999" y="185041"/>
                </a:lnTo>
                <a:close/>
                <a:moveTo>
                  <a:pt x="209610" y="185041"/>
                </a:moveTo>
                <a:lnTo>
                  <a:pt x="214929" y="188111"/>
                </a:lnTo>
                <a:lnTo>
                  <a:pt x="214929" y="194251"/>
                </a:lnTo>
                <a:lnTo>
                  <a:pt x="209610" y="185041"/>
                </a:lnTo>
                <a:close/>
                <a:moveTo>
                  <a:pt x="221251" y="185041"/>
                </a:moveTo>
                <a:lnTo>
                  <a:pt x="226570" y="188111"/>
                </a:lnTo>
                <a:lnTo>
                  <a:pt x="226570" y="194251"/>
                </a:lnTo>
                <a:lnTo>
                  <a:pt x="221251" y="185041"/>
                </a:lnTo>
                <a:close/>
                <a:moveTo>
                  <a:pt x="232862" y="185041"/>
                </a:moveTo>
                <a:lnTo>
                  <a:pt x="238182" y="188111"/>
                </a:lnTo>
                <a:lnTo>
                  <a:pt x="238182" y="194251"/>
                </a:lnTo>
                <a:lnTo>
                  <a:pt x="232862" y="185041"/>
                </a:lnTo>
                <a:close/>
                <a:moveTo>
                  <a:pt x="244474" y="185041"/>
                </a:moveTo>
                <a:lnTo>
                  <a:pt x="249793" y="188111"/>
                </a:lnTo>
                <a:lnTo>
                  <a:pt x="249793" y="194251"/>
                </a:lnTo>
                <a:lnTo>
                  <a:pt x="244474" y="185041"/>
                </a:lnTo>
                <a:close/>
                <a:moveTo>
                  <a:pt x="256085" y="185041"/>
                </a:moveTo>
                <a:lnTo>
                  <a:pt x="261404" y="188111"/>
                </a:lnTo>
                <a:lnTo>
                  <a:pt x="261404" y="194251"/>
                </a:lnTo>
                <a:lnTo>
                  <a:pt x="256085" y="185041"/>
                </a:lnTo>
                <a:close/>
                <a:moveTo>
                  <a:pt x="267726" y="185041"/>
                </a:moveTo>
                <a:lnTo>
                  <a:pt x="273046" y="188111"/>
                </a:lnTo>
                <a:lnTo>
                  <a:pt x="273046" y="194251"/>
                </a:lnTo>
                <a:lnTo>
                  <a:pt x="267726" y="185041"/>
                </a:lnTo>
                <a:close/>
                <a:moveTo>
                  <a:pt x="3116" y="192924"/>
                </a:moveTo>
                <a:lnTo>
                  <a:pt x="5563" y="194342"/>
                </a:lnTo>
                <a:lnTo>
                  <a:pt x="5557" y="194332"/>
                </a:lnTo>
                <a:lnTo>
                  <a:pt x="5557" y="194332"/>
                </a:lnTo>
                <a:lnTo>
                  <a:pt x="3116" y="192924"/>
                </a:lnTo>
                <a:close/>
                <a:moveTo>
                  <a:pt x="11855" y="185102"/>
                </a:moveTo>
                <a:lnTo>
                  <a:pt x="17174" y="194342"/>
                </a:lnTo>
                <a:lnTo>
                  <a:pt x="11855" y="191272"/>
                </a:lnTo>
                <a:lnTo>
                  <a:pt x="11855" y="185102"/>
                </a:lnTo>
                <a:close/>
                <a:moveTo>
                  <a:pt x="23497" y="185102"/>
                </a:moveTo>
                <a:lnTo>
                  <a:pt x="28816" y="194342"/>
                </a:lnTo>
                <a:lnTo>
                  <a:pt x="23497" y="191272"/>
                </a:lnTo>
                <a:lnTo>
                  <a:pt x="23497" y="185102"/>
                </a:lnTo>
                <a:close/>
                <a:moveTo>
                  <a:pt x="35078" y="185102"/>
                </a:moveTo>
                <a:lnTo>
                  <a:pt x="40397" y="194342"/>
                </a:lnTo>
                <a:lnTo>
                  <a:pt x="35078" y="191272"/>
                </a:lnTo>
                <a:lnTo>
                  <a:pt x="35078" y="185102"/>
                </a:lnTo>
                <a:close/>
                <a:moveTo>
                  <a:pt x="46689" y="185102"/>
                </a:moveTo>
                <a:lnTo>
                  <a:pt x="52008" y="194342"/>
                </a:lnTo>
                <a:lnTo>
                  <a:pt x="46689" y="191272"/>
                </a:lnTo>
                <a:lnTo>
                  <a:pt x="46689" y="185102"/>
                </a:lnTo>
                <a:close/>
                <a:moveTo>
                  <a:pt x="58330" y="185102"/>
                </a:moveTo>
                <a:lnTo>
                  <a:pt x="63650" y="194342"/>
                </a:lnTo>
                <a:lnTo>
                  <a:pt x="58330" y="191272"/>
                </a:lnTo>
                <a:lnTo>
                  <a:pt x="58330" y="185102"/>
                </a:lnTo>
                <a:close/>
                <a:moveTo>
                  <a:pt x="69941" y="185132"/>
                </a:moveTo>
                <a:lnTo>
                  <a:pt x="75261" y="194342"/>
                </a:lnTo>
                <a:lnTo>
                  <a:pt x="69941" y="191242"/>
                </a:lnTo>
                <a:lnTo>
                  <a:pt x="69941" y="185132"/>
                </a:lnTo>
                <a:close/>
                <a:moveTo>
                  <a:pt x="81583" y="185132"/>
                </a:moveTo>
                <a:lnTo>
                  <a:pt x="86902" y="194342"/>
                </a:lnTo>
                <a:lnTo>
                  <a:pt x="81583" y="191242"/>
                </a:lnTo>
                <a:lnTo>
                  <a:pt x="81583" y="185132"/>
                </a:lnTo>
                <a:close/>
                <a:moveTo>
                  <a:pt x="93194" y="185132"/>
                </a:moveTo>
                <a:lnTo>
                  <a:pt x="98513" y="194342"/>
                </a:lnTo>
                <a:lnTo>
                  <a:pt x="93194" y="191242"/>
                </a:lnTo>
                <a:lnTo>
                  <a:pt x="93194" y="185132"/>
                </a:lnTo>
                <a:close/>
                <a:moveTo>
                  <a:pt x="104836" y="185132"/>
                </a:moveTo>
                <a:lnTo>
                  <a:pt x="110155" y="194342"/>
                </a:lnTo>
                <a:lnTo>
                  <a:pt x="104836" y="191242"/>
                </a:lnTo>
                <a:lnTo>
                  <a:pt x="104836" y="185132"/>
                </a:lnTo>
                <a:close/>
                <a:moveTo>
                  <a:pt x="116416" y="185132"/>
                </a:moveTo>
                <a:lnTo>
                  <a:pt x="121736" y="194342"/>
                </a:lnTo>
                <a:lnTo>
                  <a:pt x="116416" y="191242"/>
                </a:lnTo>
                <a:lnTo>
                  <a:pt x="116416" y="185132"/>
                </a:lnTo>
                <a:close/>
                <a:moveTo>
                  <a:pt x="128058" y="185132"/>
                </a:moveTo>
                <a:lnTo>
                  <a:pt x="133377" y="194342"/>
                </a:lnTo>
                <a:lnTo>
                  <a:pt x="128058" y="191242"/>
                </a:lnTo>
                <a:lnTo>
                  <a:pt x="128058" y="185132"/>
                </a:lnTo>
                <a:close/>
                <a:moveTo>
                  <a:pt x="139669" y="185132"/>
                </a:moveTo>
                <a:lnTo>
                  <a:pt x="144988" y="194342"/>
                </a:lnTo>
                <a:lnTo>
                  <a:pt x="139669" y="191242"/>
                </a:lnTo>
                <a:lnTo>
                  <a:pt x="139669" y="185132"/>
                </a:lnTo>
                <a:close/>
                <a:moveTo>
                  <a:pt x="151311" y="185132"/>
                </a:moveTo>
                <a:lnTo>
                  <a:pt x="156630" y="194342"/>
                </a:lnTo>
                <a:lnTo>
                  <a:pt x="151311" y="191242"/>
                </a:lnTo>
                <a:lnTo>
                  <a:pt x="151311" y="185132"/>
                </a:lnTo>
                <a:close/>
                <a:moveTo>
                  <a:pt x="162922" y="185132"/>
                </a:moveTo>
                <a:lnTo>
                  <a:pt x="168241" y="194342"/>
                </a:lnTo>
                <a:lnTo>
                  <a:pt x="162922" y="191242"/>
                </a:lnTo>
                <a:lnTo>
                  <a:pt x="162922" y="185132"/>
                </a:lnTo>
                <a:close/>
                <a:moveTo>
                  <a:pt x="174503" y="185132"/>
                </a:moveTo>
                <a:lnTo>
                  <a:pt x="179822" y="194342"/>
                </a:lnTo>
                <a:lnTo>
                  <a:pt x="174503" y="191242"/>
                </a:lnTo>
                <a:lnTo>
                  <a:pt x="174503" y="185132"/>
                </a:lnTo>
                <a:close/>
                <a:moveTo>
                  <a:pt x="186144" y="185132"/>
                </a:moveTo>
                <a:lnTo>
                  <a:pt x="191463" y="194342"/>
                </a:lnTo>
                <a:lnTo>
                  <a:pt x="186144" y="191242"/>
                </a:lnTo>
                <a:lnTo>
                  <a:pt x="186144" y="185132"/>
                </a:lnTo>
                <a:close/>
                <a:moveTo>
                  <a:pt x="197755" y="185132"/>
                </a:moveTo>
                <a:lnTo>
                  <a:pt x="203075" y="194342"/>
                </a:lnTo>
                <a:lnTo>
                  <a:pt x="197755" y="191242"/>
                </a:lnTo>
                <a:lnTo>
                  <a:pt x="197755" y="185132"/>
                </a:lnTo>
                <a:close/>
                <a:moveTo>
                  <a:pt x="209397" y="185132"/>
                </a:moveTo>
                <a:lnTo>
                  <a:pt x="214716" y="194342"/>
                </a:lnTo>
                <a:lnTo>
                  <a:pt x="209397" y="191242"/>
                </a:lnTo>
                <a:lnTo>
                  <a:pt x="209397" y="185132"/>
                </a:lnTo>
                <a:close/>
                <a:moveTo>
                  <a:pt x="221008" y="185132"/>
                </a:moveTo>
                <a:lnTo>
                  <a:pt x="226327" y="194342"/>
                </a:lnTo>
                <a:lnTo>
                  <a:pt x="221008" y="191303"/>
                </a:lnTo>
                <a:lnTo>
                  <a:pt x="221008" y="185132"/>
                </a:lnTo>
                <a:close/>
                <a:moveTo>
                  <a:pt x="232650" y="185132"/>
                </a:moveTo>
                <a:lnTo>
                  <a:pt x="237969" y="194342"/>
                </a:lnTo>
                <a:lnTo>
                  <a:pt x="232650" y="191303"/>
                </a:lnTo>
                <a:lnTo>
                  <a:pt x="232650" y="185132"/>
                </a:lnTo>
                <a:close/>
                <a:moveTo>
                  <a:pt x="244230" y="185132"/>
                </a:moveTo>
                <a:lnTo>
                  <a:pt x="249550" y="194342"/>
                </a:lnTo>
                <a:lnTo>
                  <a:pt x="244230" y="191303"/>
                </a:lnTo>
                <a:lnTo>
                  <a:pt x="244230" y="185132"/>
                </a:lnTo>
                <a:close/>
                <a:moveTo>
                  <a:pt x="255872" y="185132"/>
                </a:moveTo>
                <a:lnTo>
                  <a:pt x="261191" y="194342"/>
                </a:lnTo>
                <a:lnTo>
                  <a:pt x="255872" y="191303"/>
                </a:lnTo>
                <a:lnTo>
                  <a:pt x="255872" y="185132"/>
                </a:lnTo>
                <a:close/>
                <a:moveTo>
                  <a:pt x="267483" y="185132"/>
                </a:moveTo>
                <a:lnTo>
                  <a:pt x="272802" y="194342"/>
                </a:lnTo>
                <a:lnTo>
                  <a:pt x="267483" y="191303"/>
                </a:lnTo>
                <a:lnTo>
                  <a:pt x="267483" y="185132"/>
                </a:lnTo>
                <a:close/>
                <a:moveTo>
                  <a:pt x="34834" y="185132"/>
                </a:moveTo>
                <a:lnTo>
                  <a:pt x="34834" y="191303"/>
                </a:lnTo>
                <a:lnTo>
                  <a:pt x="29515" y="194372"/>
                </a:lnTo>
                <a:lnTo>
                  <a:pt x="29515" y="194372"/>
                </a:lnTo>
                <a:lnTo>
                  <a:pt x="34834" y="185132"/>
                </a:lnTo>
                <a:close/>
                <a:moveTo>
                  <a:pt x="69698" y="185132"/>
                </a:moveTo>
                <a:lnTo>
                  <a:pt x="69698" y="191303"/>
                </a:lnTo>
                <a:lnTo>
                  <a:pt x="64379" y="194372"/>
                </a:lnTo>
                <a:lnTo>
                  <a:pt x="64379" y="194372"/>
                </a:lnTo>
                <a:lnTo>
                  <a:pt x="69698" y="185132"/>
                </a:lnTo>
                <a:close/>
                <a:moveTo>
                  <a:pt x="81309" y="185132"/>
                </a:moveTo>
                <a:lnTo>
                  <a:pt x="81309" y="191303"/>
                </a:lnTo>
                <a:lnTo>
                  <a:pt x="75990" y="194372"/>
                </a:lnTo>
                <a:lnTo>
                  <a:pt x="75990" y="194372"/>
                </a:lnTo>
                <a:lnTo>
                  <a:pt x="81309" y="185132"/>
                </a:lnTo>
                <a:close/>
                <a:moveTo>
                  <a:pt x="92951" y="185132"/>
                </a:moveTo>
                <a:lnTo>
                  <a:pt x="92951" y="191303"/>
                </a:lnTo>
                <a:lnTo>
                  <a:pt x="87632" y="194372"/>
                </a:lnTo>
                <a:lnTo>
                  <a:pt x="87632" y="194372"/>
                </a:lnTo>
                <a:lnTo>
                  <a:pt x="92951" y="185132"/>
                </a:lnTo>
                <a:close/>
                <a:moveTo>
                  <a:pt x="104562" y="185132"/>
                </a:moveTo>
                <a:lnTo>
                  <a:pt x="104562" y="191303"/>
                </a:lnTo>
                <a:lnTo>
                  <a:pt x="99243" y="194372"/>
                </a:lnTo>
                <a:lnTo>
                  <a:pt x="99243" y="194372"/>
                </a:lnTo>
                <a:lnTo>
                  <a:pt x="104562" y="185132"/>
                </a:lnTo>
                <a:close/>
                <a:moveTo>
                  <a:pt x="116143" y="185132"/>
                </a:moveTo>
                <a:lnTo>
                  <a:pt x="116143" y="191303"/>
                </a:lnTo>
                <a:lnTo>
                  <a:pt x="110824" y="194372"/>
                </a:lnTo>
                <a:lnTo>
                  <a:pt x="110824" y="194372"/>
                </a:lnTo>
                <a:lnTo>
                  <a:pt x="116143" y="185132"/>
                </a:lnTo>
                <a:close/>
                <a:moveTo>
                  <a:pt x="127784" y="185132"/>
                </a:moveTo>
                <a:lnTo>
                  <a:pt x="127784" y="191303"/>
                </a:lnTo>
                <a:lnTo>
                  <a:pt x="122465" y="194372"/>
                </a:lnTo>
                <a:lnTo>
                  <a:pt x="122465" y="194372"/>
                </a:lnTo>
                <a:lnTo>
                  <a:pt x="127784" y="185132"/>
                </a:lnTo>
                <a:close/>
                <a:moveTo>
                  <a:pt x="139396" y="185132"/>
                </a:moveTo>
                <a:lnTo>
                  <a:pt x="139396" y="191303"/>
                </a:lnTo>
                <a:lnTo>
                  <a:pt x="134076" y="194372"/>
                </a:lnTo>
                <a:lnTo>
                  <a:pt x="134076" y="194372"/>
                </a:lnTo>
                <a:lnTo>
                  <a:pt x="139396" y="185132"/>
                </a:lnTo>
                <a:close/>
                <a:moveTo>
                  <a:pt x="151037" y="185132"/>
                </a:moveTo>
                <a:lnTo>
                  <a:pt x="151037" y="191303"/>
                </a:lnTo>
                <a:lnTo>
                  <a:pt x="145718" y="194372"/>
                </a:lnTo>
                <a:lnTo>
                  <a:pt x="145718" y="194372"/>
                </a:lnTo>
                <a:lnTo>
                  <a:pt x="151037" y="185132"/>
                </a:lnTo>
                <a:close/>
                <a:moveTo>
                  <a:pt x="162648" y="185132"/>
                </a:moveTo>
                <a:lnTo>
                  <a:pt x="162648" y="191303"/>
                </a:lnTo>
                <a:lnTo>
                  <a:pt x="157329" y="194372"/>
                </a:lnTo>
                <a:lnTo>
                  <a:pt x="157329" y="194372"/>
                </a:lnTo>
                <a:lnTo>
                  <a:pt x="162648" y="185132"/>
                </a:lnTo>
                <a:close/>
                <a:moveTo>
                  <a:pt x="174290" y="185132"/>
                </a:moveTo>
                <a:lnTo>
                  <a:pt x="174290" y="191303"/>
                </a:lnTo>
                <a:lnTo>
                  <a:pt x="168971" y="194372"/>
                </a:lnTo>
                <a:lnTo>
                  <a:pt x="168971" y="194372"/>
                </a:lnTo>
                <a:lnTo>
                  <a:pt x="174290" y="185132"/>
                </a:lnTo>
                <a:close/>
                <a:moveTo>
                  <a:pt x="185871" y="185193"/>
                </a:moveTo>
                <a:lnTo>
                  <a:pt x="185871" y="191303"/>
                </a:lnTo>
                <a:lnTo>
                  <a:pt x="180551" y="194372"/>
                </a:lnTo>
                <a:lnTo>
                  <a:pt x="180551" y="194372"/>
                </a:lnTo>
                <a:lnTo>
                  <a:pt x="185871" y="185193"/>
                </a:lnTo>
                <a:close/>
                <a:moveTo>
                  <a:pt x="197512" y="185132"/>
                </a:moveTo>
                <a:lnTo>
                  <a:pt x="197512" y="191303"/>
                </a:lnTo>
                <a:lnTo>
                  <a:pt x="192193" y="194372"/>
                </a:lnTo>
                <a:lnTo>
                  <a:pt x="192193" y="194372"/>
                </a:lnTo>
                <a:lnTo>
                  <a:pt x="197512" y="185132"/>
                </a:lnTo>
                <a:close/>
                <a:moveTo>
                  <a:pt x="209123" y="185132"/>
                </a:moveTo>
                <a:lnTo>
                  <a:pt x="209123" y="191303"/>
                </a:lnTo>
                <a:lnTo>
                  <a:pt x="203804" y="194372"/>
                </a:lnTo>
                <a:lnTo>
                  <a:pt x="203804" y="194372"/>
                </a:lnTo>
                <a:lnTo>
                  <a:pt x="209123" y="185132"/>
                </a:lnTo>
                <a:close/>
                <a:moveTo>
                  <a:pt x="220765" y="185193"/>
                </a:moveTo>
                <a:lnTo>
                  <a:pt x="220765" y="191303"/>
                </a:lnTo>
                <a:lnTo>
                  <a:pt x="215446" y="194372"/>
                </a:lnTo>
                <a:lnTo>
                  <a:pt x="215446" y="194372"/>
                </a:lnTo>
                <a:lnTo>
                  <a:pt x="220765" y="185193"/>
                </a:lnTo>
                <a:close/>
                <a:moveTo>
                  <a:pt x="243957" y="185193"/>
                </a:moveTo>
                <a:lnTo>
                  <a:pt x="243957" y="191303"/>
                </a:lnTo>
                <a:lnTo>
                  <a:pt x="238638" y="194372"/>
                </a:lnTo>
                <a:lnTo>
                  <a:pt x="238638" y="194372"/>
                </a:lnTo>
                <a:lnTo>
                  <a:pt x="243957" y="185193"/>
                </a:lnTo>
                <a:close/>
                <a:moveTo>
                  <a:pt x="255598" y="185193"/>
                </a:moveTo>
                <a:lnTo>
                  <a:pt x="255598" y="191303"/>
                </a:lnTo>
                <a:lnTo>
                  <a:pt x="250279" y="194372"/>
                </a:lnTo>
                <a:lnTo>
                  <a:pt x="250279" y="194372"/>
                </a:lnTo>
                <a:lnTo>
                  <a:pt x="255598" y="185193"/>
                </a:lnTo>
                <a:close/>
                <a:moveTo>
                  <a:pt x="11582" y="185132"/>
                </a:moveTo>
                <a:lnTo>
                  <a:pt x="11582" y="191303"/>
                </a:lnTo>
                <a:lnTo>
                  <a:pt x="6262" y="194372"/>
                </a:lnTo>
                <a:lnTo>
                  <a:pt x="11582" y="185132"/>
                </a:lnTo>
                <a:close/>
                <a:moveTo>
                  <a:pt x="23223" y="185193"/>
                </a:moveTo>
                <a:lnTo>
                  <a:pt x="23223" y="191303"/>
                </a:lnTo>
                <a:lnTo>
                  <a:pt x="17904" y="194372"/>
                </a:lnTo>
                <a:lnTo>
                  <a:pt x="23223" y="185193"/>
                </a:lnTo>
                <a:close/>
                <a:moveTo>
                  <a:pt x="46446" y="185132"/>
                </a:moveTo>
                <a:lnTo>
                  <a:pt x="46446" y="191303"/>
                </a:lnTo>
                <a:lnTo>
                  <a:pt x="41126" y="194372"/>
                </a:lnTo>
                <a:lnTo>
                  <a:pt x="46446" y="185132"/>
                </a:lnTo>
                <a:close/>
                <a:moveTo>
                  <a:pt x="58057" y="185132"/>
                </a:moveTo>
                <a:lnTo>
                  <a:pt x="58057" y="191303"/>
                </a:lnTo>
                <a:lnTo>
                  <a:pt x="52737" y="194372"/>
                </a:lnTo>
                <a:lnTo>
                  <a:pt x="58057" y="185132"/>
                </a:lnTo>
                <a:close/>
                <a:moveTo>
                  <a:pt x="232376" y="185193"/>
                </a:moveTo>
                <a:lnTo>
                  <a:pt x="232376" y="191303"/>
                </a:lnTo>
                <a:lnTo>
                  <a:pt x="227057" y="194372"/>
                </a:lnTo>
                <a:lnTo>
                  <a:pt x="232376" y="185193"/>
                </a:lnTo>
                <a:close/>
                <a:moveTo>
                  <a:pt x="267210" y="185193"/>
                </a:moveTo>
                <a:lnTo>
                  <a:pt x="267210" y="191303"/>
                </a:lnTo>
                <a:lnTo>
                  <a:pt x="261890" y="194372"/>
                </a:lnTo>
                <a:lnTo>
                  <a:pt x="267210" y="185193"/>
                </a:lnTo>
                <a:close/>
                <a:moveTo>
                  <a:pt x="278851" y="185193"/>
                </a:moveTo>
                <a:lnTo>
                  <a:pt x="278851" y="191303"/>
                </a:lnTo>
                <a:lnTo>
                  <a:pt x="273532" y="194372"/>
                </a:lnTo>
                <a:lnTo>
                  <a:pt x="278851" y="185193"/>
                </a:lnTo>
                <a:close/>
                <a:moveTo>
                  <a:pt x="69850" y="191485"/>
                </a:moveTo>
                <a:lnTo>
                  <a:pt x="75169" y="194555"/>
                </a:lnTo>
                <a:lnTo>
                  <a:pt x="64531" y="194555"/>
                </a:lnTo>
                <a:lnTo>
                  <a:pt x="69850" y="191485"/>
                </a:lnTo>
                <a:close/>
                <a:moveTo>
                  <a:pt x="81431" y="191485"/>
                </a:moveTo>
                <a:lnTo>
                  <a:pt x="86750" y="194555"/>
                </a:lnTo>
                <a:lnTo>
                  <a:pt x="76112" y="194555"/>
                </a:lnTo>
                <a:lnTo>
                  <a:pt x="81431" y="191485"/>
                </a:lnTo>
                <a:close/>
                <a:moveTo>
                  <a:pt x="93042" y="191485"/>
                </a:moveTo>
                <a:lnTo>
                  <a:pt x="98361" y="194555"/>
                </a:lnTo>
                <a:lnTo>
                  <a:pt x="87723" y="194555"/>
                </a:lnTo>
                <a:lnTo>
                  <a:pt x="93042" y="191485"/>
                </a:lnTo>
                <a:close/>
                <a:moveTo>
                  <a:pt x="104684" y="191485"/>
                </a:moveTo>
                <a:lnTo>
                  <a:pt x="110003" y="194555"/>
                </a:lnTo>
                <a:lnTo>
                  <a:pt x="99364" y="194555"/>
                </a:lnTo>
                <a:lnTo>
                  <a:pt x="104684" y="191485"/>
                </a:lnTo>
                <a:close/>
                <a:moveTo>
                  <a:pt x="116295" y="191485"/>
                </a:moveTo>
                <a:lnTo>
                  <a:pt x="121614" y="194555"/>
                </a:lnTo>
                <a:lnTo>
                  <a:pt x="110976" y="194555"/>
                </a:lnTo>
                <a:lnTo>
                  <a:pt x="116295" y="191485"/>
                </a:lnTo>
                <a:close/>
                <a:moveTo>
                  <a:pt x="127936" y="191485"/>
                </a:moveTo>
                <a:lnTo>
                  <a:pt x="133256" y="194555"/>
                </a:lnTo>
                <a:lnTo>
                  <a:pt x="122617" y="194555"/>
                </a:lnTo>
                <a:lnTo>
                  <a:pt x="127936" y="191485"/>
                </a:lnTo>
                <a:close/>
                <a:moveTo>
                  <a:pt x="139548" y="191485"/>
                </a:moveTo>
                <a:lnTo>
                  <a:pt x="144867" y="194555"/>
                </a:lnTo>
                <a:lnTo>
                  <a:pt x="134228" y="194555"/>
                </a:lnTo>
                <a:lnTo>
                  <a:pt x="139548" y="191485"/>
                </a:lnTo>
                <a:close/>
                <a:moveTo>
                  <a:pt x="151159" y="191485"/>
                </a:moveTo>
                <a:lnTo>
                  <a:pt x="156478" y="194555"/>
                </a:lnTo>
                <a:lnTo>
                  <a:pt x="145840" y="194555"/>
                </a:lnTo>
                <a:lnTo>
                  <a:pt x="151159" y="191485"/>
                </a:lnTo>
                <a:close/>
                <a:moveTo>
                  <a:pt x="162770" y="191485"/>
                </a:moveTo>
                <a:lnTo>
                  <a:pt x="168089" y="194555"/>
                </a:lnTo>
                <a:lnTo>
                  <a:pt x="157451" y="194555"/>
                </a:lnTo>
                <a:lnTo>
                  <a:pt x="162770" y="191485"/>
                </a:lnTo>
                <a:close/>
                <a:moveTo>
                  <a:pt x="174411" y="191485"/>
                </a:moveTo>
                <a:lnTo>
                  <a:pt x="179731" y="194555"/>
                </a:lnTo>
                <a:lnTo>
                  <a:pt x="169092" y="194555"/>
                </a:lnTo>
                <a:lnTo>
                  <a:pt x="174411" y="191485"/>
                </a:lnTo>
                <a:close/>
                <a:moveTo>
                  <a:pt x="186023" y="191485"/>
                </a:moveTo>
                <a:lnTo>
                  <a:pt x="191342" y="194555"/>
                </a:lnTo>
                <a:lnTo>
                  <a:pt x="180703" y="194555"/>
                </a:lnTo>
                <a:lnTo>
                  <a:pt x="186023" y="191485"/>
                </a:lnTo>
                <a:close/>
                <a:moveTo>
                  <a:pt x="197634" y="191485"/>
                </a:moveTo>
                <a:lnTo>
                  <a:pt x="202953" y="194555"/>
                </a:lnTo>
                <a:lnTo>
                  <a:pt x="192345" y="194555"/>
                </a:lnTo>
                <a:lnTo>
                  <a:pt x="197634" y="191485"/>
                </a:lnTo>
                <a:close/>
                <a:moveTo>
                  <a:pt x="209275" y="191485"/>
                </a:moveTo>
                <a:lnTo>
                  <a:pt x="214595" y="194555"/>
                </a:lnTo>
                <a:lnTo>
                  <a:pt x="203956" y="194555"/>
                </a:lnTo>
                <a:lnTo>
                  <a:pt x="209275" y="191485"/>
                </a:lnTo>
                <a:close/>
                <a:moveTo>
                  <a:pt x="220856" y="191485"/>
                </a:moveTo>
                <a:lnTo>
                  <a:pt x="226175" y="194555"/>
                </a:lnTo>
                <a:lnTo>
                  <a:pt x="215537" y="194555"/>
                </a:lnTo>
                <a:lnTo>
                  <a:pt x="220856" y="191485"/>
                </a:lnTo>
                <a:close/>
                <a:moveTo>
                  <a:pt x="232498" y="191485"/>
                </a:moveTo>
                <a:lnTo>
                  <a:pt x="237817" y="194555"/>
                </a:lnTo>
                <a:lnTo>
                  <a:pt x="227178" y="194555"/>
                </a:lnTo>
                <a:lnTo>
                  <a:pt x="232498" y="191485"/>
                </a:lnTo>
                <a:close/>
                <a:moveTo>
                  <a:pt x="244109" y="191485"/>
                </a:moveTo>
                <a:lnTo>
                  <a:pt x="249428" y="194555"/>
                </a:lnTo>
                <a:lnTo>
                  <a:pt x="238790" y="194555"/>
                </a:lnTo>
                <a:lnTo>
                  <a:pt x="244109" y="191485"/>
                </a:lnTo>
                <a:close/>
                <a:moveTo>
                  <a:pt x="255750" y="191485"/>
                </a:moveTo>
                <a:lnTo>
                  <a:pt x="261070" y="194555"/>
                </a:lnTo>
                <a:lnTo>
                  <a:pt x="250431" y="194555"/>
                </a:lnTo>
                <a:lnTo>
                  <a:pt x="255750" y="191485"/>
                </a:lnTo>
                <a:close/>
                <a:moveTo>
                  <a:pt x="267362" y="191485"/>
                </a:moveTo>
                <a:lnTo>
                  <a:pt x="272681" y="194555"/>
                </a:lnTo>
                <a:lnTo>
                  <a:pt x="262042" y="194555"/>
                </a:lnTo>
                <a:lnTo>
                  <a:pt x="267362" y="191485"/>
                </a:lnTo>
                <a:close/>
                <a:moveTo>
                  <a:pt x="279003" y="191485"/>
                </a:moveTo>
                <a:lnTo>
                  <a:pt x="284322" y="194555"/>
                </a:lnTo>
                <a:lnTo>
                  <a:pt x="273684" y="194555"/>
                </a:lnTo>
                <a:lnTo>
                  <a:pt x="279003" y="191485"/>
                </a:lnTo>
                <a:close/>
                <a:moveTo>
                  <a:pt x="11703" y="191515"/>
                </a:moveTo>
                <a:lnTo>
                  <a:pt x="17023" y="194616"/>
                </a:lnTo>
                <a:lnTo>
                  <a:pt x="6384" y="194616"/>
                </a:lnTo>
                <a:lnTo>
                  <a:pt x="11703" y="191515"/>
                </a:lnTo>
                <a:close/>
                <a:moveTo>
                  <a:pt x="23345" y="191515"/>
                </a:moveTo>
                <a:lnTo>
                  <a:pt x="28664" y="194616"/>
                </a:lnTo>
                <a:lnTo>
                  <a:pt x="18026" y="194616"/>
                </a:lnTo>
                <a:lnTo>
                  <a:pt x="23345" y="191515"/>
                </a:lnTo>
                <a:close/>
                <a:moveTo>
                  <a:pt x="34956" y="191515"/>
                </a:moveTo>
                <a:lnTo>
                  <a:pt x="40275" y="194616"/>
                </a:lnTo>
                <a:lnTo>
                  <a:pt x="29637" y="194616"/>
                </a:lnTo>
                <a:lnTo>
                  <a:pt x="34956" y="191515"/>
                </a:lnTo>
                <a:close/>
                <a:moveTo>
                  <a:pt x="46598" y="191515"/>
                </a:moveTo>
                <a:lnTo>
                  <a:pt x="51886" y="194616"/>
                </a:lnTo>
                <a:lnTo>
                  <a:pt x="41248" y="194616"/>
                </a:lnTo>
                <a:lnTo>
                  <a:pt x="46598" y="191515"/>
                </a:lnTo>
                <a:close/>
                <a:moveTo>
                  <a:pt x="58209" y="191515"/>
                </a:moveTo>
                <a:lnTo>
                  <a:pt x="63528" y="194616"/>
                </a:lnTo>
                <a:lnTo>
                  <a:pt x="52889" y="194616"/>
                </a:lnTo>
                <a:lnTo>
                  <a:pt x="58209" y="191515"/>
                </a:lnTo>
                <a:close/>
                <a:moveTo>
                  <a:pt x="17023" y="194828"/>
                </a:moveTo>
                <a:lnTo>
                  <a:pt x="11703" y="197898"/>
                </a:lnTo>
                <a:lnTo>
                  <a:pt x="6384" y="194828"/>
                </a:lnTo>
                <a:close/>
                <a:moveTo>
                  <a:pt x="28664" y="194828"/>
                </a:moveTo>
                <a:lnTo>
                  <a:pt x="23345" y="197898"/>
                </a:lnTo>
                <a:lnTo>
                  <a:pt x="18026" y="194828"/>
                </a:lnTo>
                <a:close/>
                <a:moveTo>
                  <a:pt x="40275" y="194828"/>
                </a:moveTo>
                <a:lnTo>
                  <a:pt x="34956" y="197898"/>
                </a:lnTo>
                <a:lnTo>
                  <a:pt x="29637" y="194828"/>
                </a:lnTo>
                <a:close/>
                <a:moveTo>
                  <a:pt x="51886" y="194828"/>
                </a:moveTo>
                <a:lnTo>
                  <a:pt x="46567" y="197898"/>
                </a:lnTo>
                <a:lnTo>
                  <a:pt x="41248" y="194828"/>
                </a:lnTo>
                <a:close/>
                <a:moveTo>
                  <a:pt x="63528" y="194828"/>
                </a:moveTo>
                <a:lnTo>
                  <a:pt x="58209" y="197898"/>
                </a:lnTo>
                <a:lnTo>
                  <a:pt x="52889" y="194828"/>
                </a:lnTo>
                <a:close/>
                <a:moveTo>
                  <a:pt x="75169" y="194828"/>
                </a:moveTo>
                <a:lnTo>
                  <a:pt x="69850" y="197898"/>
                </a:lnTo>
                <a:lnTo>
                  <a:pt x="64531" y="194828"/>
                </a:lnTo>
                <a:close/>
                <a:moveTo>
                  <a:pt x="86750" y="194828"/>
                </a:moveTo>
                <a:lnTo>
                  <a:pt x="81431" y="197898"/>
                </a:lnTo>
                <a:lnTo>
                  <a:pt x="76112" y="194828"/>
                </a:lnTo>
                <a:close/>
                <a:moveTo>
                  <a:pt x="98361" y="194828"/>
                </a:moveTo>
                <a:lnTo>
                  <a:pt x="93042" y="197898"/>
                </a:lnTo>
                <a:lnTo>
                  <a:pt x="87723" y="194828"/>
                </a:lnTo>
                <a:close/>
                <a:moveTo>
                  <a:pt x="110003" y="194828"/>
                </a:moveTo>
                <a:lnTo>
                  <a:pt x="104684" y="197898"/>
                </a:lnTo>
                <a:lnTo>
                  <a:pt x="99364" y="194828"/>
                </a:lnTo>
                <a:close/>
                <a:moveTo>
                  <a:pt x="121614" y="194828"/>
                </a:moveTo>
                <a:lnTo>
                  <a:pt x="116295" y="197898"/>
                </a:lnTo>
                <a:lnTo>
                  <a:pt x="110976" y="194828"/>
                </a:lnTo>
                <a:close/>
                <a:moveTo>
                  <a:pt x="133256" y="194828"/>
                </a:moveTo>
                <a:lnTo>
                  <a:pt x="127936" y="197898"/>
                </a:lnTo>
                <a:lnTo>
                  <a:pt x="122617" y="194828"/>
                </a:lnTo>
                <a:close/>
                <a:moveTo>
                  <a:pt x="144867" y="194828"/>
                </a:moveTo>
                <a:lnTo>
                  <a:pt x="139548" y="197898"/>
                </a:lnTo>
                <a:lnTo>
                  <a:pt x="134228" y="194828"/>
                </a:lnTo>
                <a:close/>
                <a:moveTo>
                  <a:pt x="156478" y="194828"/>
                </a:moveTo>
                <a:lnTo>
                  <a:pt x="151159" y="197898"/>
                </a:lnTo>
                <a:lnTo>
                  <a:pt x="145840" y="194828"/>
                </a:lnTo>
                <a:close/>
                <a:moveTo>
                  <a:pt x="168089" y="194828"/>
                </a:moveTo>
                <a:lnTo>
                  <a:pt x="162770" y="197898"/>
                </a:lnTo>
                <a:lnTo>
                  <a:pt x="157451" y="194828"/>
                </a:lnTo>
                <a:close/>
                <a:moveTo>
                  <a:pt x="179731" y="194828"/>
                </a:moveTo>
                <a:lnTo>
                  <a:pt x="174411" y="197898"/>
                </a:lnTo>
                <a:lnTo>
                  <a:pt x="169092" y="194828"/>
                </a:lnTo>
                <a:close/>
                <a:moveTo>
                  <a:pt x="191342" y="194828"/>
                </a:moveTo>
                <a:lnTo>
                  <a:pt x="186023" y="197898"/>
                </a:lnTo>
                <a:lnTo>
                  <a:pt x="180703" y="194828"/>
                </a:lnTo>
                <a:close/>
                <a:moveTo>
                  <a:pt x="202953" y="194828"/>
                </a:moveTo>
                <a:lnTo>
                  <a:pt x="197634" y="197898"/>
                </a:lnTo>
                <a:lnTo>
                  <a:pt x="192315" y="194828"/>
                </a:lnTo>
                <a:close/>
                <a:moveTo>
                  <a:pt x="214564" y="194828"/>
                </a:moveTo>
                <a:lnTo>
                  <a:pt x="209245" y="197898"/>
                </a:lnTo>
                <a:lnTo>
                  <a:pt x="203926" y="194828"/>
                </a:lnTo>
                <a:close/>
                <a:moveTo>
                  <a:pt x="226175" y="194828"/>
                </a:moveTo>
                <a:lnTo>
                  <a:pt x="220856" y="197898"/>
                </a:lnTo>
                <a:lnTo>
                  <a:pt x="215537" y="194828"/>
                </a:lnTo>
                <a:close/>
                <a:moveTo>
                  <a:pt x="237817" y="194828"/>
                </a:moveTo>
                <a:lnTo>
                  <a:pt x="232498" y="197898"/>
                </a:lnTo>
                <a:lnTo>
                  <a:pt x="227178" y="194828"/>
                </a:lnTo>
                <a:close/>
                <a:moveTo>
                  <a:pt x="249428" y="194828"/>
                </a:moveTo>
                <a:lnTo>
                  <a:pt x="244109" y="197898"/>
                </a:lnTo>
                <a:lnTo>
                  <a:pt x="238790" y="194828"/>
                </a:lnTo>
                <a:close/>
                <a:moveTo>
                  <a:pt x="261070" y="194828"/>
                </a:moveTo>
                <a:lnTo>
                  <a:pt x="255750" y="197898"/>
                </a:lnTo>
                <a:lnTo>
                  <a:pt x="250431" y="194828"/>
                </a:lnTo>
                <a:close/>
                <a:moveTo>
                  <a:pt x="272681" y="194828"/>
                </a:moveTo>
                <a:lnTo>
                  <a:pt x="267362" y="197898"/>
                </a:lnTo>
                <a:lnTo>
                  <a:pt x="262042" y="194828"/>
                </a:lnTo>
                <a:close/>
                <a:moveTo>
                  <a:pt x="284292" y="194828"/>
                </a:moveTo>
                <a:lnTo>
                  <a:pt x="278973" y="197898"/>
                </a:lnTo>
                <a:lnTo>
                  <a:pt x="273653" y="194828"/>
                </a:lnTo>
                <a:close/>
                <a:moveTo>
                  <a:pt x="17174" y="195072"/>
                </a:moveTo>
                <a:lnTo>
                  <a:pt x="11855" y="204251"/>
                </a:lnTo>
                <a:lnTo>
                  <a:pt x="11855" y="198142"/>
                </a:lnTo>
                <a:lnTo>
                  <a:pt x="17174" y="195072"/>
                </a:lnTo>
                <a:close/>
                <a:moveTo>
                  <a:pt x="28816" y="195072"/>
                </a:moveTo>
                <a:lnTo>
                  <a:pt x="23497" y="204251"/>
                </a:lnTo>
                <a:lnTo>
                  <a:pt x="23497" y="198142"/>
                </a:lnTo>
                <a:lnTo>
                  <a:pt x="28816" y="195072"/>
                </a:lnTo>
                <a:close/>
                <a:moveTo>
                  <a:pt x="40427" y="195072"/>
                </a:moveTo>
                <a:lnTo>
                  <a:pt x="35108" y="204251"/>
                </a:lnTo>
                <a:lnTo>
                  <a:pt x="35108" y="198142"/>
                </a:lnTo>
                <a:lnTo>
                  <a:pt x="40427" y="195072"/>
                </a:lnTo>
                <a:close/>
                <a:moveTo>
                  <a:pt x="52008" y="195072"/>
                </a:moveTo>
                <a:lnTo>
                  <a:pt x="46689" y="204251"/>
                </a:lnTo>
                <a:lnTo>
                  <a:pt x="46689" y="198142"/>
                </a:lnTo>
                <a:lnTo>
                  <a:pt x="52008" y="195072"/>
                </a:lnTo>
                <a:close/>
                <a:moveTo>
                  <a:pt x="63650" y="195072"/>
                </a:moveTo>
                <a:lnTo>
                  <a:pt x="58330" y="204251"/>
                </a:lnTo>
                <a:lnTo>
                  <a:pt x="58330" y="198142"/>
                </a:lnTo>
                <a:lnTo>
                  <a:pt x="63650" y="195072"/>
                </a:lnTo>
                <a:close/>
                <a:moveTo>
                  <a:pt x="75261" y="195072"/>
                </a:moveTo>
                <a:lnTo>
                  <a:pt x="69941" y="204251"/>
                </a:lnTo>
                <a:lnTo>
                  <a:pt x="69941" y="198142"/>
                </a:lnTo>
                <a:lnTo>
                  <a:pt x="75261" y="195072"/>
                </a:lnTo>
                <a:close/>
                <a:moveTo>
                  <a:pt x="86902" y="195072"/>
                </a:moveTo>
                <a:lnTo>
                  <a:pt x="81583" y="204251"/>
                </a:lnTo>
                <a:lnTo>
                  <a:pt x="81583" y="198142"/>
                </a:lnTo>
                <a:lnTo>
                  <a:pt x="86902" y="195072"/>
                </a:lnTo>
                <a:close/>
                <a:moveTo>
                  <a:pt x="98513" y="195072"/>
                </a:moveTo>
                <a:lnTo>
                  <a:pt x="93194" y="204251"/>
                </a:lnTo>
                <a:lnTo>
                  <a:pt x="93194" y="198142"/>
                </a:lnTo>
                <a:lnTo>
                  <a:pt x="98513" y="195072"/>
                </a:lnTo>
                <a:close/>
                <a:moveTo>
                  <a:pt x="110155" y="195072"/>
                </a:moveTo>
                <a:lnTo>
                  <a:pt x="104836" y="204251"/>
                </a:lnTo>
                <a:lnTo>
                  <a:pt x="104836" y="198142"/>
                </a:lnTo>
                <a:lnTo>
                  <a:pt x="110155" y="195072"/>
                </a:lnTo>
                <a:close/>
                <a:moveTo>
                  <a:pt x="121736" y="195072"/>
                </a:moveTo>
                <a:lnTo>
                  <a:pt x="116416" y="204251"/>
                </a:lnTo>
                <a:lnTo>
                  <a:pt x="116416" y="198142"/>
                </a:lnTo>
                <a:lnTo>
                  <a:pt x="121736" y="195072"/>
                </a:lnTo>
                <a:close/>
                <a:moveTo>
                  <a:pt x="133377" y="195072"/>
                </a:moveTo>
                <a:lnTo>
                  <a:pt x="128058" y="204251"/>
                </a:lnTo>
                <a:lnTo>
                  <a:pt x="128058" y="198142"/>
                </a:lnTo>
                <a:lnTo>
                  <a:pt x="133377" y="195072"/>
                </a:lnTo>
                <a:close/>
                <a:moveTo>
                  <a:pt x="144988" y="195072"/>
                </a:moveTo>
                <a:lnTo>
                  <a:pt x="139669" y="204251"/>
                </a:lnTo>
                <a:lnTo>
                  <a:pt x="139669" y="198142"/>
                </a:lnTo>
                <a:lnTo>
                  <a:pt x="144988" y="195072"/>
                </a:lnTo>
                <a:close/>
                <a:moveTo>
                  <a:pt x="156630" y="195072"/>
                </a:moveTo>
                <a:lnTo>
                  <a:pt x="151311" y="204251"/>
                </a:lnTo>
                <a:lnTo>
                  <a:pt x="151311" y="198142"/>
                </a:lnTo>
                <a:lnTo>
                  <a:pt x="156630" y="195072"/>
                </a:lnTo>
                <a:close/>
                <a:moveTo>
                  <a:pt x="168241" y="195072"/>
                </a:moveTo>
                <a:lnTo>
                  <a:pt x="162922" y="204251"/>
                </a:lnTo>
                <a:lnTo>
                  <a:pt x="162922" y="198142"/>
                </a:lnTo>
                <a:lnTo>
                  <a:pt x="168241" y="195072"/>
                </a:lnTo>
                <a:close/>
                <a:moveTo>
                  <a:pt x="179822" y="195072"/>
                </a:moveTo>
                <a:lnTo>
                  <a:pt x="174503" y="204251"/>
                </a:lnTo>
                <a:lnTo>
                  <a:pt x="174503" y="198142"/>
                </a:lnTo>
                <a:lnTo>
                  <a:pt x="179822" y="195072"/>
                </a:lnTo>
                <a:close/>
                <a:moveTo>
                  <a:pt x="191463" y="195072"/>
                </a:moveTo>
                <a:lnTo>
                  <a:pt x="186144" y="204251"/>
                </a:lnTo>
                <a:lnTo>
                  <a:pt x="186144" y="198142"/>
                </a:lnTo>
                <a:lnTo>
                  <a:pt x="191463" y="195072"/>
                </a:lnTo>
                <a:close/>
                <a:moveTo>
                  <a:pt x="203075" y="195072"/>
                </a:moveTo>
                <a:lnTo>
                  <a:pt x="197755" y="204251"/>
                </a:lnTo>
                <a:lnTo>
                  <a:pt x="197755" y="198142"/>
                </a:lnTo>
                <a:lnTo>
                  <a:pt x="203075" y="195072"/>
                </a:lnTo>
                <a:close/>
                <a:moveTo>
                  <a:pt x="214716" y="195072"/>
                </a:moveTo>
                <a:lnTo>
                  <a:pt x="209397" y="204251"/>
                </a:lnTo>
                <a:lnTo>
                  <a:pt x="209397" y="198142"/>
                </a:lnTo>
                <a:lnTo>
                  <a:pt x="214716" y="195072"/>
                </a:lnTo>
                <a:close/>
                <a:moveTo>
                  <a:pt x="226327" y="195072"/>
                </a:moveTo>
                <a:lnTo>
                  <a:pt x="221008" y="204251"/>
                </a:lnTo>
                <a:lnTo>
                  <a:pt x="221008" y="198142"/>
                </a:lnTo>
                <a:lnTo>
                  <a:pt x="226327" y="195072"/>
                </a:lnTo>
                <a:close/>
                <a:moveTo>
                  <a:pt x="237969" y="195072"/>
                </a:moveTo>
                <a:lnTo>
                  <a:pt x="232650" y="204251"/>
                </a:lnTo>
                <a:lnTo>
                  <a:pt x="232650" y="198142"/>
                </a:lnTo>
                <a:lnTo>
                  <a:pt x="237969" y="195072"/>
                </a:lnTo>
                <a:close/>
                <a:moveTo>
                  <a:pt x="249550" y="195072"/>
                </a:moveTo>
                <a:lnTo>
                  <a:pt x="244230" y="204251"/>
                </a:lnTo>
                <a:lnTo>
                  <a:pt x="244230" y="198142"/>
                </a:lnTo>
                <a:lnTo>
                  <a:pt x="249550" y="195072"/>
                </a:lnTo>
                <a:close/>
                <a:moveTo>
                  <a:pt x="261191" y="195072"/>
                </a:moveTo>
                <a:lnTo>
                  <a:pt x="255872" y="204251"/>
                </a:lnTo>
                <a:lnTo>
                  <a:pt x="255872" y="198142"/>
                </a:lnTo>
                <a:lnTo>
                  <a:pt x="261191" y="195072"/>
                </a:lnTo>
                <a:close/>
                <a:moveTo>
                  <a:pt x="272802" y="195072"/>
                </a:moveTo>
                <a:lnTo>
                  <a:pt x="267483" y="204251"/>
                </a:lnTo>
                <a:lnTo>
                  <a:pt x="267483" y="198142"/>
                </a:lnTo>
                <a:lnTo>
                  <a:pt x="272802" y="195072"/>
                </a:lnTo>
                <a:close/>
                <a:moveTo>
                  <a:pt x="284444" y="195072"/>
                </a:moveTo>
                <a:lnTo>
                  <a:pt x="279125" y="204251"/>
                </a:lnTo>
                <a:lnTo>
                  <a:pt x="279125" y="198142"/>
                </a:lnTo>
                <a:lnTo>
                  <a:pt x="284444" y="195072"/>
                </a:lnTo>
                <a:close/>
                <a:moveTo>
                  <a:pt x="6262" y="195102"/>
                </a:moveTo>
                <a:lnTo>
                  <a:pt x="11582" y="198142"/>
                </a:lnTo>
                <a:lnTo>
                  <a:pt x="11582" y="204281"/>
                </a:lnTo>
                <a:lnTo>
                  <a:pt x="6262" y="195102"/>
                </a:lnTo>
                <a:close/>
                <a:moveTo>
                  <a:pt x="17904" y="195102"/>
                </a:moveTo>
                <a:lnTo>
                  <a:pt x="23223" y="198142"/>
                </a:lnTo>
                <a:lnTo>
                  <a:pt x="23223" y="204281"/>
                </a:lnTo>
                <a:lnTo>
                  <a:pt x="17904" y="195102"/>
                </a:lnTo>
                <a:close/>
                <a:moveTo>
                  <a:pt x="29515" y="195102"/>
                </a:moveTo>
                <a:lnTo>
                  <a:pt x="34834" y="198142"/>
                </a:lnTo>
                <a:lnTo>
                  <a:pt x="34834" y="204281"/>
                </a:lnTo>
                <a:lnTo>
                  <a:pt x="29515" y="195102"/>
                </a:lnTo>
                <a:close/>
                <a:moveTo>
                  <a:pt x="41126" y="195102"/>
                </a:moveTo>
                <a:lnTo>
                  <a:pt x="46446" y="198142"/>
                </a:lnTo>
                <a:lnTo>
                  <a:pt x="46446" y="204281"/>
                </a:lnTo>
                <a:lnTo>
                  <a:pt x="41126" y="195102"/>
                </a:lnTo>
                <a:close/>
                <a:moveTo>
                  <a:pt x="52737" y="195102"/>
                </a:moveTo>
                <a:lnTo>
                  <a:pt x="58057" y="198142"/>
                </a:lnTo>
                <a:lnTo>
                  <a:pt x="58057" y="204281"/>
                </a:lnTo>
                <a:lnTo>
                  <a:pt x="52737" y="195102"/>
                </a:lnTo>
                <a:close/>
                <a:moveTo>
                  <a:pt x="64379" y="195072"/>
                </a:moveTo>
                <a:lnTo>
                  <a:pt x="69698" y="198142"/>
                </a:lnTo>
                <a:lnTo>
                  <a:pt x="69698" y="204281"/>
                </a:lnTo>
                <a:lnTo>
                  <a:pt x="64379" y="195072"/>
                </a:lnTo>
                <a:close/>
                <a:moveTo>
                  <a:pt x="75990" y="195102"/>
                </a:moveTo>
                <a:lnTo>
                  <a:pt x="81309" y="198142"/>
                </a:lnTo>
                <a:lnTo>
                  <a:pt x="81309" y="204281"/>
                </a:lnTo>
                <a:lnTo>
                  <a:pt x="75990" y="195102"/>
                </a:lnTo>
                <a:close/>
                <a:moveTo>
                  <a:pt x="87632" y="195102"/>
                </a:moveTo>
                <a:lnTo>
                  <a:pt x="92951" y="198142"/>
                </a:lnTo>
                <a:lnTo>
                  <a:pt x="92951" y="204281"/>
                </a:lnTo>
                <a:lnTo>
                  <a:pt x="87632" y="195102"/>
                </a:lnTo>
                <a:close/>
                <a:moveTo>
                  <a:pt x="99243" y="195102"/>
                </a:moveTo>
                <a:lnTo>
                  <a:pt x="104562" y="198142"/>
                </a:lnTo>
                <a:lnTo>
                  <a:pt x="104562" y="204281"/>
                </a:lnTo>
                <a:lnTo>
                  <a:pt x="99243" y="195102"/>
                </a:lnTo>
                <a:close/>
                <a:moveTo>
                  <a:pt x="110824" y="195102"/>
                </a:moveTo>
                <a:lnTo>
                  <a:pt x="116143" y="198142"/>
                </a:lnTo>
                <a:lnTo>
                  <a:pt x="116143" y="204281"/>
                </a:lnTo>
                <a:lnTo>
                  <a:pt x="110824" y="195102"/>
                </a:lnTo>
                <a:close/>
                <a:moveTo>
                  <a:pt x="122465" y="195102"/>
                </a:moveTo>
                <a:lnTo>
                  <a:pt x="127784" y="198142"/>
                </a:lnTo>
                <a:lnTo>
                  <a:pt x="127784" y="204281"/>
                </a:lnTo>
                <a:lnTo>
                  <a:pt x="122465" y="195102"/>
                </a:lnTo>
                <a:close/>
                <a:moveTo>
                  <a:pt x="134076" y="195102"/>
                </a:moveTo>
                <a:lnTo>
                  <a:pt x="139396" y="198142"/>
                </a:lnTo>
                <a:lnTo>
                  <a:pt x="139396" y="204281"/>
                </a:lnTo>
                <a:lnTo>
                  <a:pt x="134076" y="195102"/>
                </a:lnTo>
                <a:close/>
                <a:moveTo>
                  <a:pt x="145718" y="195102"/>
                </a:moveTo>
                <a:lnTo>
                  <a:pt x="151037" y="198142"/>
                </a:lnTo>
                <a:lnTo>
                  <a:pt x="151037" y="204281"/>
                </a:lnTo>
                <a:lnTo>
                  <a:pt x="145718" y="195102"/>
                </a:lnTo>
                <a:close/>
                <a:moveTo>
                  <a:pt x="157329" y="195102"/>
                </a:moveTo>
                <a:lnTo>
                  <a:pt x="162648" y="198142"/>
                </a:lnTo>
                <a:lnTo>
                  <a:pt x="162648" y="204281"/>
                </a:lnTo>
                <a:lnTo>
                  <a:pt x="157329" y="195102"/>
                </a:lnTo>
                <a:close/>
                <a:moveTo>
                  <a:pt x="168971" y="195102"/>
                </a:moveTo>
                <a:lnTo>
                  <a:pt x="174290" y="198142"/>
                </a:lnTo>
                <a:lnTo>
                  <a:pt x="174290" y="204281"/>
                </a:lnTo>
                <a:lnTo>
                  <a:pt x="168971" y="195102"/>
                </a:lnTo>
                <a:close/>
                <a:moveTo>
                  <a:pt x="180551" y="195102"/>
                </a:moveTo>
                <a:lnTo>
                  <a:pt x="185871" y="198142"/>
                </a:lnTo>
                <a:lnTo>
                  <a:pt x="185871" y="204281"/>
                </a:lnTo>
                <a:lnTo>
                  <a:pt x="180551" y="195102"/>
                </a:lnTo>
                <a:close/>
                <a:moveTo>
                  <a:pt x="192193" y="195102"/>
                </a:moveTo>
                <a:lnTo>
                  <a:pt x="197512" y="198142"/>
                </a:lnTo>
                <a:lnTo>
                  <a:pt x="197512" y="204281"/>
                </a:lnTo>
                <a:lnTo>
                  <a:pt x="192193" y="195102"/>
                </a:lnTo>
                <a:close/>
                <a:moveTo>
                  <a:pt x="203804" y="195072"/>
                </a:moveTo>
                <a:lnTo>
                  <a:pt x="209123" y="198142"/>
                </a:lnTo>
                <a:lnTo>
                  <a:pt x="209123" y="204281"/>
                </a:lnTo>
                <a:lnTo>
                  <a:pt x="203804" y="195072"/>
                </a:lnTo>
                <a:close/>
                <a:moveTo>
                  <a:pt x="215446" y="195102"/>
                </a:moveTo>
                <a:lnTo>
                  <a:pt x="220765" y="198142"/>
                </a:lnTo>
                <a:lnTo>
                  <a:pt x="220765" y="204281"/>
                </a:lnTo>
                <a:lnTo>
                  <a:pt x="215446" y="195102"/>
                </a:lnTo>
                <a:close/>
                <a:moveTo>
                  <a:pt x="227057" y="195072"/>
                </a:moveTo>
                <a:lnTo>
                  <a:pt x="232376" y="198142"/>
                </a:lnTo>
                <a:lnTo>
                  <a:pt x="232376" y="204281"/>
                </a:lnTo>
                <a:lnTo>
                  <a:pt x="227057" y="195072"/>
                </a:lnTo>
                <a:close/>
                <a:moveTo>
                  <a:pt x="238668" y="195072"/>
                </a:moveTo>
                <a:lnTo>
                  <a:pt x="243987" y="198142"/>
                </a:lnTo>
                <a:lnTo>
                  <a:pt x="243987" y="204281"/>
                </a:lnTo>
                <a:lnTo>
                  <a:pt x="238668" y="195072"/>
                </a:lnTo>
                <a:close/>
                <a:moveTo>
                  <a:pt x="250279" y="195072"/>
                </a:moveTo>
                <a:lnTo>
                  <a:pt x="255598" y="198142"/>
                </a:lnTo>
                <a:lnTo>
                  <a:pt x="255598" y="204281"/>
                </a:lnTo>
                <a:lnTo>
                  <a:pt x="250279" y="195072"/>
                </a:lnTo>
                <a:close/>
                <a:moveTo>
                  <a:pt x="261890" y="195072"/>
                </a:moveTo>
                <a:lnTo>
                  <a:pt x="267210" y="198142"/>
                </a:lnTo>
                <a:lnTo>
                  <a:pt x="267210" y="204281"/>
                </a:lnTo>
                <a:lnTo>
                  <a:pt x="261890" y="195072"/>
                </a:lnTo>
                <a:close/>
                <a:moveTo>
                  <a:pt x="273532" y="195072"/>
                </a:moveTo>
                <a:lnTo>
                  <a:pt x="278851" y="198142"/>
                </a:lnTo>
                <a:lnTo>
                  <a:pt x="278851" y="204281"/>
                </a:lnTo>
                <a:lnTo>
                  <a:pt x="273532" y="195072"/>
                </a:lnTo>
                <a:close/>
                <a:moveTo>
                  <a:pt x="40883" y="195163"/>
                </a:moveTo>
                <a:lnTo>
                  <a:pt x="46202" y="204373"/>
                </a:lnTo>
                <a:lnTo>
                  <a:pt x="46202" y="204373"/>
                </a:lnTo>
                <a:lnTo>
                  <a:pt x="43740" y="202914"/>
                </a:lnTo>
                <a:lnTo>
                  <a:pt x="40883" y="201333"/>
                </a:lnTo>
                <a:lnTo>
                  <a:pt x="40883" y="195163"/>
                </a:lnTo>
                <a:close/>
                <a:moveTo>
                  <a:pt x="64136" y="195163"/>
                </a:moveTo>
                <a:lnTo>
                  <a:pt x="69455" y="204373"/>
                </a:lnTo>
                <a:lnTo>
                  <a:pt x="69455" y="204373"/>
                </a:lnTo>
                <a:lnTo>
                  <a:pt x="66993" y="202914"/>
                </a:lnTo>
                <a:lnTo>
                  <a:pt x="64136" y="201333"/>
                </a:lnTo>
                <a:lnTo>
                  <a:pt x="64136" y="195163"/>
                </a:lnTo>
                <a:close/>
                <a:moveTo>
                  <a:pt x="110611" y="195163"/>
                </a:moveTo>
                <a:lnTo>
                  <a:pt x="115930" y="204373"/>
                </a:lnTo>
                <a:lnTo>
                  <a:pt x="115930" y="204373"/>
                </a:lnTo>
                <a:lnTo>
                  <a:pt x="113468" y="202914"/>
                </a:lnTo>
                <a:lnTo>
                  <a:pt x="110611" y="201333"/>
                </a:lnTo>
                <a:lnTo>
                  <a:pt x="110611" y="195163"/>
                </a:lnTo>
                <a:close/>
                <a:moveTo>
                  <a:pt x="17661" y="195163"/>
                </a:moveTo>
                <a:lnTo>
                  <a:pt x="22980" y="204373"/>
                </a:lnTo>
                <a:lnTo>
                  <a:pt x="22980" y="204373"/>
                </a:lnTo>
                <a:lnTo>
                  <a:pt x="20518" y="202914"/>
                </a:lnTo>
                <a:lnTo>
                  <a:pt x="17661" y="201333"/>
                </a:lnTo>
                <a:lnTo>
                  <a:pt x="17661" y="195163"/>
                </a:lnTo>
                <a:close/>
                <a:moveTo>
                  <a:pt x="29302" y="195163"/>
                </a:moveTo>
                <a:lnTo>
                  <a:pt x="34622" y="204373"/>
                </a:lnTo>
                <a:lnTo>
                  <a:pt x="34622" y="204373"/>
                </a:lnTo>
                <a:lnTo>
                  <a:pt x="32160" y="202914"/>
                </a:lnTo>
                <a:lnTo>
                  <a:pt x="29302" y="201333"/>
                </a:lnTo>
                <a:lnTo>
                  <a:pt x="29302" y="195163"/>
                </a:lnTo>
                <a:close/>
                <a:moveTo>
                  <a:pt x="87389" y="195163"/>
                </a:moveTo>
                <a:lnTo>
                  <a:pt x="92708" y="204373"/>
                </a:lnTo>
                <a:lnTo>
                  <a:pt x="92708" y="204373"/>
                </a:lnTo>
                <a:lnTo>
                  <a:pt x="90246" y="202914"/>
                </a:lnTo>
                <a:lnTo>
                  <a:pt x="87389" y="201333"/>
                </a:lnTo>
                <a:lnTo>
                  <a:pt x="87389" y="195163"/>
                </a:lnTo>
                <a:close/>
                <a:moveTo>
                  <a:pt x="133864" y="195163"/>
                </a:moveTo>
                <a:lnTo>
                  <a:pt x="139183" y="204373"/>
                </a:lnTo>
                <a:lnTo>
                  <a:pt x="139183" y="204373"/>
                </a:lnTo>
                <a:lnTo>
                  <a:pt x="136721" y="202914"/>
                </a:lnTo>
                <a:lnTo>
                  <a:pt x="133864" y="201333"/>
                </a:lnTo>
                <a:lnTo>
                  <a:pt x="133864" y="195163"/>
                </a:lnTo>
                <a:close/>
                <a:moveTo>
                  <a:pt x="145475" y="195163"/>
                </a:moveTo>
                <a:lnTo>
                  <a:pt x="150794" y="204373"/>
                </a:lnTo>
                <a:lnTo>
                  <a:pt x="150794" y="204373"/>
                </a:lnTo>
                <a:lnTo>
                  <a:pt x="148332" y="202914"/>
                </a:lnTo>
                <a:lnTo>
                  <a:pt x="145475" y="201333"/>
                </a:lnTo>
                <a:lnTo>
                  <a:pt x="145475" y="195163"/>
                </a:lnTo>
                <a:close/>
                <a:moveTo>
                  <a:pt x="157116" y="195163"/>
                </a:moveTo>
                <a:lnTo>
                  <a:pt x="162436" y="204373"/>
                </a:lnTo>
                <a:lnTo>
                  <a:pt x="162436" y="204373"/>
                </a:lnTo>
                <a:lnTo>
                  <a:pt x="159974" y="202914"/>
                </a:lnTo>
                <a:lnTo>
                  <a:pt x="157116" y="201333"/>
                </a:lnTo>
                <a:lnTo>
                  <a:pt x="157116" y="195163"/>
                </a:lnTo>
                <a:close/>
                <a:moveTo>
                  <a:pt x="168727" y="195163"/>
                </a:moveTo>
                <a:lnTo>
                  <a:pt x="174047" y="204373"/>
                </a:lnTo>
                <a:lnTo>
                  <a:pt x="174047" y="204373"/>
                </a:lnTo>
                <a:lnTo>
                  <a:pt x="171585" y="202914"/>
                </a:lnTo>
                <a:lnTo>
                  <a:pt x="168727" y="201333"/>
                </a:lnTo>
                <a:lnTo>
                  <a:pt x="168727" y="195163"/>
                </a:lnTo>
                <a:close/>
                <a:moveTo>
                  <a:pt x="180339" y="195163"/>
                </a:moveTo>
                <a:lnTo>
                  <a:pt x="185658" y="204373"/>
                </a:lnTo>
                <a:lnTo>
                  <a:pt x="185658" y="204373"/>
                </a:lnTo>
                <a:lnTo>
                  <a:pt x="183165" y="202914"/>
                </a:lnTo>
                <a:lnTo>
                  <a:pt x="180339" y="201333"/>
                </a:lnTo>
                <a:lnTo>
                  <a:pt x="180339" y="195163"/>
                </a:lnTo>
                <a:close/>
                <a:moveTo>
                  <a:pt x="191950" y="195163"/>
                </a:moveTo>
                <a:lnTo>
                  <a:pt x="197269" y="204373"/>
                </a:lnTo>
                <a:lnTo>
                  <a:pt x="197269" y="204373"/>
                </a:lnTo>
                <a:lnTo>
                  <a:pt x="194807" y="202914"/>
                </a:lnTo>
                <a:lnTo>
                  <a:pt x="191950" y="201333"/>
                </a:lnTo>
                <a:lnTo>
                  <a:pt x="191950" y="195163"/>
                </a:lnTo>
                <a:close/>
                <a:moveTo>
                  <a:pt x="215202" y="195163"/>
                </a:moveTo>
                <a:lnTo>
                  <a:pt x="220522" y="204373"/>
                </a:lnTo>
                <a:lnTo>
                  <a:pt x="220522" y="204373"/>
                </a:lnTo>
                <a:lnTo>
                  <a:pt x="218060" y="202914"/>
                </a:lnTo>
                <a:lnTo>
                  <a:pt x="215202" y="201333"/>
                </a:lnTo>
                <a:lnTo>
                  <a:pt x="215202" y="195163"/>
                </a:lnTo>
                <a:close/>
                <a:moveTo>
                  <a:pt x="52525" y="195163"/>
                </a:moveTo>
                <a:lnTo>
                  <a:pt x="57844" y="204373"/>
                </a:lnTo>
                <a:lnTo>
                  <a:pt x="55351" y="202914"/>
                </a:lnTo>
                <a:lnTo>
                  <a:pt x="52525" y="201333"/>
                </a:lnTo>
                <a:lnTo>
                  <a:pt x="52525" y="195163"/>
                </a:lnTo>
                <a:close/>
                <a:moveTo>
                  <a:pt x="75777" y="195163"/>
                </a:moveTo>
                <a:lnTo>
                  <a:pt x="81097" y="204373"/>
                </a:lnTo>
                <a:lnTo>
                  <a:pt x="78604" y="202914"/>
                </a:lnTo>
                <a:lnTo>
                  <a:pt x="75777" y="201333"/>
                </a:lnTo>
                <a:lnTo>
                  <a:pt x="75777" y="195163"/>
                </a:lnTo>
                <a:close/>
                <a:moveTo>
                  <a:pt x="99030" y="195163"/>
                </a:moveTo>
                <a:lnTo>
                  <a:pt x="104349" y="204373"/>
                </a:lnTo>
                <a:lnTo>
                  <a:pt x="101857" y="202914"/>
                </a:lnTo>
                <a:lnTo>
                  <a:pt x="99030" y="201333"/>
                </a:lnTo>
                <a:lnTo>
                  <a:pt x="99030" y="195163"/>
                </a:lnTo>
                <a:close/>
                <a:moveTo>
                  <a:pt x="122222" y="195163"/>
                </a:moveTo>
                <a:lnTo>
                  <a:pt x="127541" y="204373"/>
                </a:lnTo>
                <a:lnTo>
                  <a:pt x="125079" y="202914"/>
                </a:lnTo>
                <a:lnTo>
                  <a:pt x="122222" y="201333"/>
                </a:lnTo>
                <a:lnTo>
                  <a:pt x="122222" y="195163"/>
                </a:lnTo>
                <a:close/>
                <a:moveTo>
                  <a:pt x="203591" y="195163"/>
                </a:moveTo>
                <a:lnTo>
                  <a:pt x="208911" y="204373"/>
                </a:lnTo>
                <a:lnTo>
                  <a:pt x="206418" y="202914"/>
                </a:lnTo>
                <a:lnTo>
                  <a:pt x="203591" y="201333"/>
                </a:lnTo>
                <a:lnTo>
                  <a:pt x="203591" y="195163"/>
                </a:lnTo>
                <a:close/>
                <a:moveTo>
                  <a:pt x="191676" y="195224"/>
                </a:moveTo>
                <a:lnTo>
                  <a:pt x="191676" y="201363"/>
                </a:lnTo>
                <a:lnTo>
                  <a:pt x="188849" y="203005"/>
                </a:lnTo>
                <a:lnTo>
                  <a:pt x="186357" y="204403"/>
                </a:lnTo>
                <a:lnTo>
                  <a:pt x="186357" y="204403"/>
                </a:lnTo>
                <a:lnTo>
                  <a:pt x="191676" y="195224"/>
                </a:lnTo>
                <a:close/>
                <a:moveTo>
                  <a:pt x="226570" y="195224"/>
                </a:moveTo>
                <a:lnTo>
                  <a:pt x="226570" y="201333"/>
                </a:lnTo>
                <a:lnTo>
                  <a:pt x="223713" y="202974"/>
                </a:lnTo>
                <a:lnTo>
                  <a:pt x="221251" y="204403"/>
                </a:lnTo>
                <a:lnTo>
                  <a:pt x="221251" y="204403"/>
                </a:lnTo>
                <a:lnTo>
                  <a:pt x="226570" y="195224"/>
                </a:lnTo>
                <a:close/>
                <a:moveTo>
                  <a:pt x="249793" y="195224"/>
                </a:moveTo>
                <a:lnTo>
                  <a:pt x="249793" y="201333"/>
                </a:lnTo>
                <a:lnTo>
                  <a:pt x="246936" y="202974"/>
                </a:lnTo>
                <a:lnTo>
                  <a:pt x="244474" y="204403"/>
                </a:lnTo>
                <a:lnTo>
                  <a:pt x="244474" y="204403"/>
                </a:lnTo>
                <a:lnTo>
                  <a:pt x="249793" y="195224"/>
                </a:lnTo>
                <a:close/>
                <a:moveTo>
                  <a:pt x="250036" y="195224"/>
                </a:moveTo>
                <a:lnTo>
                  <a:pt x="255355" y="204403"/>
                </a:lnTo>
                <a:lnTo>
                  <a:pt x="255355" y="204403"/>
                </a:lnTo>
                <a:lnTo>
                  <a:pt x="252893" y="203005"/>
                </a:lnTo>
                <a:lnTo>
                  <a:pt x="250036" y="201363"/>
                </a:lnTo>
                <a:lnTo>
                  <a:pt x="250036" y="195224"/>
                </a:lnTo>
                <a:close/>
                <a:moveTo>
                  <a:pt x="261404" y="195224"/>
                </a:moveTo>
                <a:lnTo>
                  <a:pt x="261404" y="201333"/>
                </a:lnTo>
                <a:lnTo>
                  <a:pt x="258547" y="202974"/>
                </a:lnTo>
                <a:lnTo>
                  <a:pt x="256085" y="204403"/>
                </a:lnTo>
                <a:lnTo>
                  <a:pt x="256085" y="204403"/>
                </a:lnTo>
                <a:lnTo>
                  <a:pt x="261404" y="195224"/>
                </a:lnTo>
                <a:close/>
                <a:moveTo>
                  <a:pt x="273289" y="195224"/>
                </a:moveTo>
                <a:lnTo>
                  <a:pt x="278608" y="204403"/>
                </a:lnTo>
                <a:lnTo>
                  <a:pt x="278608" y="204403"/>
                </a:lnTo>
                <a:lnTo>
                  <a:pt x="276146" y="203005"/>
                </a:lnTo>
                <a:lnTo>
                  <a:pt x="273289" y="201363"/>
                </a:lnTo>
                <a:lnTo>
                  <a:pt x="273289" y="195224"/>
                </a:lnTo>
                <a:close/>
                <a:moveTo>
                  <a:pt x="63862" y="195224"/>
                </a:moveTo>
                <a:lnTo>
                  <a:pt x="63862" y="201363"/>
                </a:lnTo>
                <a:lnTo>
                  <a:pt x="61005" y="203005"/>
                </a:lnTo>
                <a:lnTo>
                  <a:pt x="58543" y="204403"/>
                </a:lnTo>
                <a:lnTo>
                  <a:pt x="63862" y="195224"/>
                </a:lnTo>
                <a:close/>
                <a:moveTo>
                  <a:pt x="75504" y="195224"/>
                </a:moveTo>
                <a:lnTo>
                  <a:pt x="75504" y="201363"/>
                </a:lnTo>
                <a:lnTo>
                  <a:pt x="72647" y="203005"/>
                </a:lnTo>
                <a:lnTo>
                  <a:pt x="70185" y="204403"/>
                </a:lnTo>
                <a:lnTo>
                  <a:pt x="75504" y="195224"/>
                </a:lnTo>
                <a:close/>
                <a:moveTo>
                  <a:pt x="87115" y="195224"/>
                </a:moveTo>
                <a:lnTo>
                  <a:pt x="87115" y="201363"/>
                </a:lnTo>
                <a:lnTo>
                  <a:pt x="84288" y="203005"/>
                </a:lnTo>
                <a:lnTo>
                  <a:pt x="81796" y="204403"/>
                </a:lnTo>
                <a:lnTo>
                  <a:pt x="87115" y="195224"/>
                </a:lnTo>
                <a:close/>
                <a:moveTo>
                  <a:pt x="98757" y="195224"/>
                </a:moveTo>
                <a:lnTo>
                  <a:pt x="98757" y="201363"/>
                </a:lnTo>
                <a:lnTo>
                  <a:pt x="95899" y="203005"/>
                </a:lnTo>
                <a:lnTo>
                  <a:pt x="93437" y="204403"/>
                </a:lnTo>
                <a:lnTo>
                  <a:pt x="98757" y="195224"/>
                </a:lnTo>
                <a:close/>
                <a:moveTo>
                  <a:pt x="110368" y="195224"/>
                </a:moveTo>
                <a:lnTo>
                  <a:pt x="110368" y="201363"/>
                </a:lnTo>
                <a:lnTo>
                  <a:pt x="107541" y="203005"/>
                </a:lnTo>
                <a:lnTo>
                  <a:pt x="105048" y="204403"/>
                </a:lnTo>
                <a:lnTo>
                  <a:pt x="110368" y="195224"/>
                </a:lnTo>
                <a:close/>
                <a:moveTo>
                  <a:pt x="121979" y="195224"/>
                </a:moveTo>
                <a:lnTo>
                  <a:pt x="121979" y="201363"/>
                </a:lnTo>
                <a:lnTo>
                  <a:pt x="119122" y="203005"/>
                </a:lnTo>
                <a:lnTo>
                  <a:pt x="116660" y="204403"/>
                </a:lnTo>
                <a:lnTo>
                  <a:pt x="121979" y="195224"/>
                </a:lnTo>
                <a:close/>
                <a:moveTo>
                  <a:pt x="133590" y="195224"/>
                </a:moveTo>
                <a:lnTo>
                  <a:pt x="133590" y="201363"/>
                </a:lnTo>
                <a:lnTo>
                  <a:pt x="130733" y="203005"/>
                </a:lnTo>
                <a:lnTo>
                  <a:pt x="128271" y="204403"/>
                </a:lnTo>
                <a:lnTo>
                  <a:pt x="133590" y="195224"/>
                </a:lnTo>
                <a:close/>
                <a:moveTo>
                  <a:pt x="145232" y="195224"/>
                </a:moveTo>
                <a:lnTo>
                  <a:pt x="145232" y="201363"/>
                </a:lnTo>
                <a:lnTo>
                  <a:pt x="142374" y="203005"/>
                </a:lnTo>
                <a:lnTo>
                  <a:pt x="139912" y="204403"/>
                </a:lnTo>
                <a:lnTo>
                  <a:pt x="145232" y="195224"/>
                </a:lnTo>
                <a:close/>
                <a:moveTo>
                  <a:pt x="156843" y="195224"/>
                </a:moveTo>
                <a:lnTo>
                  <a:pt x="156843" y="201363"/>
                </a:lnTo>
                <a:lnTo>
                  <a:pt x="153986" y="203005"/>
                </a:lnTo>
                <a:lnTo>
                  <a:pt x="151523" y="204403"/>
                </a:lnTo>
                <a:lnTo>
                  <a:pt x="156843" y="195224"/>
                </a:lnTo>
                <a:close/>
                <a:moveTo>
                  <a:pt x="168484" y="195224"/>
                </a:moveTo>
                <a:lnTo>
                  <a:pt x="168484" y="201363"/>
                </a:lnTo>
                <a:lnTo>
                  <a:pt x="165627" y="203005"/>
                </a:lnTo>
                <a:lnTo>
                  <a:pt x="163165" y="204403"/>
                </a:lnTo>
                <a:lnTo>
                  <a:pt x="168484" y="195224"/>
                </a:lnTo>
                <a:close/>
                <a:moveTo>
                  <a:pt x="180065" y="195224"/>
                </a:moveTo>
                <a:lnTo>
                  <a:pt x="180065" y="201363"/>
                </a:lnTo>
                <a:lnTo>
                  <a:pt x="177208" y="203005"/>
                </a:lnTo>
                <a:lnTo>
                  <a:pt x="174746" y="204403"/>
                </a:lnTo>
                <a:lnTo>
                  <a:pt x="180065" y="195224"/>
                </a:lnTo>
                <a:close/>
                <a:moveTo>
                  <a:pt x="203318" y="195224"/>
                </a:moveTo>
                <a:lnTo>
                  <a:pt x="203318" y="201363"/>
                </a:lnTo>
                <a:lnTo>
                  <a:pt x="200461" y="203005"/>
                </a:lnTo>
                <a:lnTo>
                  <a:pt x="197999" y="204403"/>
                </a:lnTo>
                <a:lnTo>
                  <a:pt x="203318" y="195224"/>
                </a:lnTo>
                <a:close/>
                <a:moveTo>
                  <a:pt x="214929" y="195224"/>
                </a:moveTo>
                <a:lnTo>
                  <a:pt x="214929" y="201363"/>
                </a:lnTo>
                <a:lnTo>
                  <a:pt x="212072" y="203005"/>
                </a:lnTo>
                <a:lnTo>
                  <a:pt x="209610" y="204403"/>
                </a:lnTo>
                <a:lnTo>
                  <a:pt x="214929" y="195224"/>
                </a:lnTo>
                <a:close/>
                <a:moveTo>
                  <a:pt x="226783" y="195224"/>
                </a:moveTo>
                <a:lnTo>
                  <a:pt x="232103" y="204403"/>
                </a:lnTo>
                <a:lnTo>
                  <a:pt x="229640" y="203005"/>
                </a:lnTo>
                <a:lnTo>
                  <a:pt x="226783" y="201363"/>
                </a:lnTo>
                <a:lnTo>
                  <a:pt x="226783" y="195224"/>
                </a:lnTo>
                <a:close/>
                <a:moveTo>
                  <a:pt x="238182" y="195224"/>
                </a:moveTo>
                <a:lnTo>
                  <a:pt x="238182" y="201333"/>
                </a:lnTo>
                <a:lnTo>
                  <a:pt x="235355" y="202974"/>
                </a:lnTo>
                <a:lnTo>
                  <a:pt x="232862" y="204403"/>
                </a:lnTo>
                <a:lnTo>
                  <a:pt x="238182" y="195224"/>
                </a:lnTo>
                <a:close/>
                <a:moveTo>
                  <a:pt x="238425" y="195224"/>
                </a:moveTo>
                <a:lnTo>
                  <a:pt x="243744" y="204403"/>
                </a:lnTo>
                <a:lnTo>
                  <a:pt x="241282" y="203005"/>
                </a:lnTo>
                <a:lnTo>
                  <a:pt x="238425" y="201363"/>
                </a:lnTo>
                <a:lnTo>
                  <a:pt x="238425" y="195224"/>
                </a:lnTo>
                <a:close/>
                <a:moveTo>
                  <a:pt x="261678" y="195224"/>
                </a:moveTo>
                <a:lnTo>
                  <a:pt x="266997" y="204403"/>
                </a:lnTo>
                <a:lnTo>
                  <a:pt x="264535" y="203005"/>
                </a:lnTo>
                <a:lnTo>
                  <a:pt x="261678" y="201363"/>
                </a:lnTo>
                <a:lnTo>
                  <a:pt x="261678" y="195224"/>
                </a:lnTo>
                <a:close/>
                <a:moveTo>
                  <a:pt x="273046" y="195224"/>
                </a:moveTo>
                <a:lnTo>
                  <a:pt x="273046" y="201363"/>
                </a:lnTo>
                <a:lnTo>
                  <a:pt x="270188" y="203005"/>
                </a:lnTo>
                <a:lnTo>
                  <a:pt x="267726" y="204403"/>
                </a:lnTo>
                <a:lnTo>
                  <a:pt x="273046" y="195224"/>
                </a:lnTo>
                <a:close/>
                <a:moveTo>
                  <a:pt x="284657" y="195224"/>
                </a:moveTo>
                <a:lnTo>
                  <a:pt x="284657" y="201363"/>
                </a:lnTo>
                <a:lnTo>
                  <a:pt x="279337" y="204403"/>
                </a:lnTo>
                <a:lnTo>
                  <a:pt x="284657" y="195224"/>
                </a:lnTo>
                <a:close/>
                <a:moveTo>
                  <a:pt x="17418" y="195224"/>
                </a:moveTo>
                <a:lnTo>
                  <a:pt x="17418" y="201363"/>
                </a:lnTo>
                <a:lnTo>
                  <a:pt x="14560" y="203005"/>
                </a:lnTo>
                <a:lnTo>
                  <a:pt x="12098" y="204433"/>
                </a:lnTo>
                <a:lnTo>
                  <a:pt x="17418" y="195224"/>
                </a:lnTo>
                <a:close/>
                <a:moveTo>
                  <a:pt x="29029" y="195224"/>
                </a:moveTo>
                <a:lnTo>
                  <a:pt x="29029" y="201363"/>
                </a:lnTo>
                <a:lnTo>
                  <a:pt x="26172" y="203005"/>
                </a:lnTo>
                <a:lnTo>
                  <a:pt x="23710" y="204433"/>
                </a:lnTo>
                <a:lnTo>
                  <a:pt x="29029" y="195224"/>
                </a:lnTo>
                <a:close/>
                <a:moveTo>
                  <a:pt x="40610" y="195224"/>
                </a:moveTo>
                <a:lnTo>
                  <a:pt x="40610" y="201363"/>
                </a:lnTo>
                <a:lnTo>
                  <a:pt x="37783" y="203005"/>
                </a:lnTo>
                <a:lnTo>
                  <a:pt x="35290" y="204433"/>
                </a:lnTo>
                <a:lnTo>
                  <a:pt x="40610" y="195224"/>
                </a:lnTo>
                <a:close/>
                <a:moveTo>
                  <a:pt x="52251" y="195224"/>
                </a:moveTo>
                <a:lnTo>
                  <a:pt x="52251" y="201363"/>
                </a:lnTo>
                <a:lnTo>
                  <a:pt x="49394" y="203005"/>
                </a:lnTo>
                <a:lnTo>
                  <a:pt x="46932" y="204433"/>
                </a:lnTo>
                <a:lnTo>
                  <a:pt x="52251" y="195224"/>
                </a:lnTo>
                <a:close/>
                <a:moveTo>
                  <a:pt x="5898" y="201546"/>
                </a:moveTo>
                <a:lnTo>
                  <a:pt x="8755" y="203187"/>
                </a:lnTo>
                <a:lnTo>
                  <a:pt x="11217" y="204646"/>
                </a:lnTo>
                <a:lnTo>
                  <a:pt x="578" y="204646"/>
                </a:lnTo>
                <a:lnTo>
                  <a:pt x="5898" y="201546"/>
                </a:lnTo>
                <a:close/>
                <a:moveTo>
                  <a:pt x="17509" y="201546"/>
                </a:moveTo>
                <a:lnTo>
                  <a:pt x="20366" y="203187"/>
                </a:lnTo>
                <a:lnTo>
                  <a:pt x="22828" y="204646"/>
                </a:lnTo>
                <a:lnTo>
                  <a:pt x="12190" y="204646"/>
                </a:lnTo>
                <a:lnTo>
                  <a:pt x="14682" y="203187"/>
                </a:lnTo>
                <a:lnTo>
                  <a:pt x="17509" y="201546"/>
                </a:lnTo>
                <a:close/>
                <a:moveTo>
                  <a:pt x="29150" y="201546"/>
                </a:moveTo>
                <a:lnTo>
                  <a:pt x="32008" y="203187"/>
                </a:lnTo>
                <a:lnTo>
                  <a:pt x="34470" y="204646"/>
                </a:lnTo>
                <a:lnTo>
                  <a:pt x="23831" y="204646"/>
                </a:lnTo>
                <a:lnTo>
                  <a:pt x="26293" y="203187"/>
                </a:lnTo>
                <a:lnTo>
                  <a:pt x="29150" y="201546"/>
                </a:lnTo>
                <a:close/>
                <a:moveTo>
                  <a:pt x="40762" y="201546"/>
                </a:moveTo>
                <a:lnTo>
                  <a:pt x="43619" y="203187"/>
                </a:lnTo>
                <a:lnTo>
                  <a:pt x="46081" y="204646"/>
                </a:lnTo>
                <a:lnTo>
                  <a:pt x="35442" y="204646"/>
                </a:lnTo>
                <a:lnTo>
                  <a:pt x="37935" y="203187"/>
                </a:lnTo>
                <a:lnTo>
                  <a:pt x="40762" y="201546"/>
                </a:lnTo>
                <a:close/>
                <a:moveTo>
                  <a:pt x="52403" y="201546"/>
                </a:moveTo>
                <a:lnTo>
                  <a:pt x="55260" y="203187"/>
                </a:lnTo>
                <a:lnTo>
                  <a:pt x="57722" y="204646"/>
                </a:lnTo>
                <a:lnTo>
                  <a:pt x="47084" y="204646"/>
                </a:lnTo>
                <a:lnTo>
                  <a:pt x="49546" y="203187"/>
                </a:lnTo>
                <a:lnTo>
                  <a:pt x="52403" y="201546"/>
                </a:lnTo>
                <a:close/>
                <a:moveTo>
                  <a:pt x="64014" y="201546"/>
                </a:moveTo>
                <a:lnTo>
                  <a:pt x="66871" y="203187"/>
                </a:lnTo>
                <a:lnTo>
                  <a:pt x="69334" y="204646"/>
                </a:lnTo>
                <a:lnTo>
                  <a:pt x="58695" y="204646"/>
                </a:lnTo>
                <a:lnTo>
                  <a:pt x="61187" y="203187"/>
                </a:lnTo>
                <a:lnTo>
                  <a:pt x="64014" y="201546"/>
                </a:lnTo>
                <a:close/>
                <a:moveTo>
                  <a:pt x="75656" y="201546"/>
                </a:moveTo>
                <a:lnTo>
                  <a:pt x="78513" y="203187"/>
                </a:lnTo>
                <a:lnTo>
                  <a:pt x="80975" y="204646"/>
                </a:lnTo>
                <a:lnTo>
                  <a:pt x="70337" y="204646"/>
                </a:lnTo>
                <a:lnTo>
                  <a:pt x="72799" y="203187"/>
                </a:lnTo>
                <a:lnTo>
                  <a:pt x="75656" y="201546"/>
                </a:lnTo>
                <a:close/>
                <a:moveTo>
                  <a:pt x="87237" y="201546"/>
                </a:moveTo>
                <a:lnTo>
                  <a:pt x="90094" y="203187"/>
                </a:lnTo>
                <a:lnTo>
                  <a:pt x="92556" y="204646"/>
                </a:lnTo>
                <a:lnTo>
                  <a:pt x="81917" y="204646"/>
                </a:lnTo>
                <a:lnTo>
                  <a:pt x="84379" y="203187"/>
                </a:lnTo>
                <a:lnTo>
                  <a:pt x="87237" y="201546"/>
                </a:lnTo>
                <a:close/>
                <a:moveTo>
                  <a:pt x="98878" y="201546"/>
                </a:moveTo>
                <a:lnTo>
                  <a:pt x="101705" y="203187"/>
                </a:lnTo>
                <a:lnTo>
                  <a:pt x="104197" y="204646"/>
                </a:lnTo>
                <a:lnTo>
                  <a:pt x="93559" y="204646"/>
                </a:lnTo>
                <a:lnTo>
                  <a:pt x="96021" y="203187"/>
                </a:lnTo>
                <a:lnTo>
                  <a:pt x="98878" y="201546"/>
                </a:lnTo>
                <a:close/>
                <a:moveTo>
                  <a:pt x="110489" y="201546"/>
                </a:moveTo>
                <a:lnTo>
                  <a:pt x="113346" y="203187"/>
                </a:lnTo>
                <a:lnTo>
                  <a:pt x="115809" y="204646"/>
                </a:lnTo>
                <a:lnTo>
                  <a:pt x="105170" y="204646"/>
                </a:lnTo>
                <a:lnTo>
                  <a:pt x="107632" y="203187"/>
                </a:lnTo>
                <a:lnTo>
                  <a:pt x="110489" y="201546"/>
                </a:lnTo>
                <a:close/>
                <a:moveTo>
                  <a:pt x="122131" y="201546"/>
                </a:moveTo>
                <a:lnTo>
                  <a:pt x="124958" y="203187"/>
                </a:lnTo>
                <a:lnTo>
                  <a:pt x="127450" y="204646"/>
                </a:lnTo>
                <a:lnTo>
                  <a:pt x="116812" y="204646"/>
                </a:lnTo>
                <a:lnTo>
                  <a:pt x="119274" y="203187"/>
                </a:lnTo>
                <a:lnTo>
                  <a:pt x="122131" y="201546"/>
                </a:lnTo>
                <a:close/>
                <a:moveTo>
                  <a:pt x="133742" y="201546"/>
                </a:moveTo>
                <a:lnTo>
                  <a:pt x="136599" y="203187"/>
                </a:lnTo>
                <a:lnTo>
                  <a:pt x="139061" y="204646"/>
                </a:lnTo>
                <a:lnTo>
                  <a:pt x="128423" y="204646"/>
                </a:lnTo>
                <a:lnTo>
                  <a:pt x="130885" y="203187"/>
                </a:lnTo>
                <a:lnTo>
                  <a:pt x="133742" y="201546"/>
                </a:lnTo>
                <a:close/>
                <a:moveTo>
                  <a:pt x="145323" y="201546"/>
                </a:moveTo>
                <a:lnTo>
                  <a:pt x="148180" y="203187"/>
                </a:lnTo>
                <a:lnTo>
                  <a:pt x="150642" y="204646"/>
                </a:lnTo>
                <a:lnTo>
                  <a:pt x="140004" y="204646"/>
                </a:lnTo>
                <a:lnTo>
                  <a:pt x="142496" y="203187"/>
                </a:lnTo>
                <a:lnTo>
                  <a:pt x="145323" y="201546"/>
                </a:lnTo>
                <a:close/>
                <a:moveTo>
                  <a:pt x="156964" y="201546"/>
                </a:moveTo>
                <a:lnTo>
                  <a:pt x="159822" y="203187"/>
                </a:lnTo>
                <a:lnTo>
                  <a:pt x="162284" y="204646"/>
                </a:lnTo>
                <a:lnTo>
                  <a:pt x="151645" y="204646"/>
                </a:lnTo>
                <a:lnTo>
                  <a:pt x="154107" y="203187"/>
                </a:lnTo>
                <a:lnTo>
                  <a:pt x="156964" y="201546"/>
                </a:lnTo>
                <a:close/>
                <a:moveTo>
                  <a:pt x="168575" y="201546"/>
                </a:moveTo>
                <a:lnTo>
                  <a:pt x="171433" y="203187"/>
                </a:lnTo>
                <a:lnTo>
                  <a:pt x="173895" y="204646"/>
                </a:lnTo>
                <a:lnTo>
                  <a:pt x="163256" y="204646"/>
                </a:lnTo>
                <a:lnTo>
                  <a:pt x="165749" y="203187"/>
                </a:lnTo>
                <a:lnTo>
                  <a:pt x="168575" y="201546"/>
                </a:lnTo>
                <a:close/>
                <a:moveTo>
                  <a:pt x="180217" y="201546"/>
                </a:moveTo>
                <a:lnTo>
                  <a:pt x="183074" y="203187"/>
                </a:lnTo>
                <a:lnTo>
                  <a:pt x="185536" y="204646"/>
                </a:lnTo>
                <a:lnTo>
                  <a:pt x="174898" y="204646"/>
                </a:lnTo>
                <a:lnTo>
                  <a:pt x="177360" y="203187"/>
                </a:lnTo>
                <a:lnTo>
                  <a:pt x="180217" y="201546"/>
                </a:lnTo>
                <a:close/>
                <a:moveTo>
                  <a:pt x="191828" y="201546"/>
                </a:moveTo>
                <a:lnTo>
                  <a:pt x="194685" y="203187"/>
                </a:lnTo>
                <a:lnTo>
                  <a:pt x="197147" y="204646"/>
                </a:lnTo>
                <a:lnTo>
                  <a:pt x="186509" y="204646"/>
                </a:lnTo>
                <a:lnTo>
                  <a:pt x="189001" y="203187"/>
                </a:lnTo>
                <a:lnTo>
                  <a:pt x="191828" y="201546"/>
                </a:lnTo>
                <a:close/>
                <a:moveTo>
                  <a:pt x="203470" y="201546"/>
                </a:moveTo>
                <a:lnTo>
                  <a:pt x="206327" y="203187"/>
                </a:lnTo>
                <a:lnTo>
                  <a:pt x="208789" y="204646"/>
                </a:lnTo>
                <a:lnTo>
                  <a:pt x="198151" y="204646"/>
                </a:lnTo>
                <a:lnTo>
                  <a:pt x="200613" y="203187"/>
                </a:lnTo>
                <a:lnTo>
                  <a:pt x="203470" y="201546"/>
                </a:lnTo>
                <a:close/>
                <a:moveTo>
                  <a:pt x="215051" y="201546"/>
                </a:moveTo>
                <a:lnTo>
                  <a:pt x="217908" y="203187"/>
                </a:lnTo>
                <a:lnTo>
                  <a:pt x="220370" y="204646"/>
                </a:lnTo>
                <a:lnTo>
                  <a:pt x="209731" y="204646"/>
                </a:lnTo>
                <a:lnTo>
                  <a:pt x="212193" y="203187"/>
                </a:lnTo>
                <a:lnTo>
                  <a:pt x="215051" y="201546"/>
                </a:lnTo>
                <a:close/>
                <a:moveTo>
                  <a:pt x="226692" y="201546"/>
                </a:moveTo>
                <a:lnTo>
                  <a:pt x="229519" y="203187"/>
                </a:lnTo>
                <a:lnTo>
                  <a:pt x="232011" y="204646"/>
                </a:lnTo>
                <a:lnTo>
                  <a:pt x="221373" y="204646"/>
                </a:lnTo>
                <a:lnTo>
                  <a:pt x="223835" y="203187"/>
                </a:lnTo>
                <a:lnTo>
                  <a:pt x="226692" y="201546"/>
                </a:lnTo>
                <a:close/>
                <a:moveTo>
                  <a:pt x="238303" y="201546"/>
                </a:moveTo>
                <a:lnTo>
                  <a:pt x="241160" y="203187"/>
                </a:lnTo>
                <a:lnTo>
                  <a:pt x="243622" y="204646"/>
                </a:lnTo>
                <a:lnTo>
                  <a:pt x="232984" y="204646"/>
                </a:lnTo>
                <a:lnTo>
                  <a:pt x="235446" y="203187"/>
                </a:lnTo>
                <a:lnTo>
                  <a:pt x="238303" y="201546"/>
                </a:lnTo>
                <a:close/>
                <a:moveTo>
                  <a:pt x="249945" y="201546"/>
                </a:moveTo>
                <a:lnTo>
                  <a:pt x="252772" y="203187"/>
                </a:lnTo>
                <a:lnTo>
                  <a:pt x="255264" y="204646"/>
                </a:lnTo>
                <a:lnTo>
                  <a:pt x="244626" y="204646"/>
                </a:lnTo>
                <a:lnTo>
                  <a:pt x="247088" y="203187"/>
                </a:lnTo>
                <a:lnTo>
                  <a:pt x="249945" y="201546"/>
                </a:lnTo>
                <a:close/>
                <a:moveTo>
                  <a:pt x="261556" y="201546"/>
                </a:moveTo>
                <a:lnTo>
                  <a:pt x="264413" y="203187"/>
                </a:lnTo>
                <a:lnTo>
                  <a:pt x="266875" y="204646"/>
                </a:lnTo>
                <a:lnTo>
                  <a:pt x="256237" y="204646"/>
                </a:lnTo>
                <a:lnTo>
                  <a:pt x="258699" y="203187"/>
                </a:lnTo>
                <a:lnTo>
                  <a:pt x="261556" y="201546"/>
                </a:lnTo>
                <a:close/>
                <a:moveTo>
                  <a:pt x="273198" y="201546"/>
                </a:moveTo>
                <a:lnTo>
                  <a:pt x="276024" y="203187"/>
                </a:lnTo>
                <a:lnTo>
                  <a:pt x="278517" y="204646"/>
                </a:lnTo>
                <a:lnTo>
                  <a:pt x="267878" y="204646"/>
                </a:lnTo>
                <a:lnTo>
                  <a:pt x="270340" y="203187"/>
                </a:lnTo>
                <a:lnTo>
                  <a:pt x="273198" y="201546"/>
                </a:lnTo>
                <a:close/>
                <a:moveTo>
                  <a:pt x="11217" y="204889"/>
                </a:moveTo>
                <a:lnTo>
                  <a:pt x="5898" y="207990"/>
                </a:lnTo>
                <a:lnTo>
                  <a:pt x="578" y="204889"/>
                </a:lnTo>
                <a:close/>
                <a:moveTo>
                  <a:pt x="22828" y="204889"/>
                </a:moveTo>
                <a:lnTo>
                  <a:pt x="17509" y="207990"/>
                </a:lnTo>
                <a:lnTo>
                  <a:pt x="12190" y="204889"/>
                </a:lnTo>
                <a:close/>
                <a:moveTo>
                  <a:pt x="34470" y="204889"/>
                </a:moveTo>
                <a:lnTo>
                  <a:pt x="29150" y="207990"/>
                </a:lnTo>
                <a:lnTo>
                  <a:pt x="23831" y="204889"/>
                </a:lnTo>
                <a:close/>
                <a:moveTo>
                  <a:pt x="46081" y="204889"/>
                </a:moveTo>
                <a:lnTo>
                  <a:pt x="40762" y="207990"/>
                </a:lnTo>
                <a:lnTo>
                  <a:pt x="35442" y="204889"/>
                </a:lnTo>
                <a:close/>
                <a:moveTo>
                  <a:pt x="57722" y="204889"/>
                </a:moveTo>
                <a:lnTo>
                  <a:pt x="52403" y="207990"/>
                </a:lnTo>
                <a:lnTo>
                  <a:pt x="47084" y="204889"/>
                </a:lnTo>
                <a:close/>
                <a:moveTo>
                  <a:pt x="69334" y="204889"/>
                </a:moveTo>
                <a:lnTo>
                  <a:pt x="64014" y="207990"/>
                </a:lnTo>
                <a:lnTo>
                  <a:pt x="58695" y="204889"/>
                </a:lnTo>
                <a:close/>
                <a:moveTo>
                  <a:pt x="80945" y="204889"/>
                </a:moveTo>
                <a:lnTo>
                  <a:pt x="75625" y="207990"/>
                </a:lnTo>
                <a:lnTo>
                  <a:pt x="70306" y="204889"/>
                </a:lnTo>
                <a:close/>
                <a:moveTo>
                  <a:pt x="92556" y="204889"/>
                </a:moveTo>
                <a:lnTo>
                  <a:pt x="87237" y="207990"/>
                </a:lnTo>
                <a:lnTo>
                  <a:pt x="81917" y="204889"/>
                </a:lnTo>
                <a:close/>
                <a:moveTo>
                  <a:pt x="104197" y="204889"/>
                </a:moveTo>
                <a:lnTo>
                  <a:pt x="98878" y="207990"/>
                </a:lnTo>
                <a:lnTo>
                  <a:pt x="93559" y="204889"/>
                </a:lnTo>
                <a:close/>
                <a:moveTo>
                  <a:pt x="115809" y="204889"/>
                </a:moveTo>
                <a:lnTo>
                  <a:pt x="110489" y="207990"/>
                </a:lnTo>
                <a:lnTo>
                  <a:pt x="105170" y="204889"/>
                </a:lnTo>
                <a:close/>
                <a:moveTo>
                  <a:pt x="127450" y="204889"/>
                </a:moveTo>
                <a:lnTo>
                  <a:pt x="122131" y="207990"/>
                </a:lnTo>
                <a:lnTo>
                  <a:pt x="116812" y="204889"/>
                </a:lnTo>
                <a:close/>
                <a:moveTo>
                  <a:pt x="139061" y="204889"/>
                </a:moveTo>
                <a:lnTo>
                  <a:pt x="133742" y="207990"/>
                </a:lnTo>
                <a:lnTo>
                  <a:pt x="128423" y="204889"/>
                </a:lnTo>
                <a:close/>
                <a:moveTo>
                  <a:pt x="150642" y="204889"/>
                </a:moveTo>
                <a:lnTo>
                  <a:pt x="145323" y="207990"/>
                </a:lnTo>
                <a:lnTo>
                  <a:pt x="140004" y="204889"/>
                </a:lnTo>
                <a:close/>
                <a:moveTo>
                  <a:pt x="162284" y="204889"/>
                </a:moveTo>
                <a:lnTo>
                  <a:pt x="156964" y="207990"/>
                </a:lnTo>
                <a:lnTo>
                  <a:pt x="151645" y="204889"/>
                </a:lnTo>
                <a:close/>
                <a:moveTo>
                  <a:pt x="173895" y="204889"/>
                </a:moveTo>
                <a:lnTo>
                  <a:pt x="168575" y="207990"/>
                </a:lnTo>
                <a:lnTo>
                  <a:pt x="163256" y="204889"/>
                </a:lnTo>
                <a:close/>
                <a:moveTo>
                  <a:pt x="185536" y="204889"/>
                </a:moveTo>
                <a:lnTo>
                  <a:pt x="180217" y="207990"/>
                </a:lnTo>
                <a:lnTo>
                  <a:pt x="174898" y="204889"/>
                </a:lnTo>
                <a:close/>
                <a:moveTo>
                  <a:pt x="197147" y="204889"/>
                </a:moveTo>
                <a:lnTo>
                  <a:pt x="191828" y="207990"/>
                </a:lnTo>
                <a:lnTo>
                  <a:pt x="186509" y="204889"/>
                </a:lnTo>
                <a:close/>
                <a:moveTo>
                  <a:pt x="208789" y="204889"/>
                </a:moveTo>
                <a:lnTo>
                  <a:pt x="203470" y="207990"/>
                </a:lnTo>
                <a:lnTo>
                  <a:pt x="198151" y="204889"/>
                </a:lnTo>
                <a:close/>
                <a:moveTo>
                  <a:pt x="220370" y="204889"/>
                </a:moveTo>
                <a:lnTo>
                  <a:pt x="215051" y="207990"/>
                </a:lnTo>
                <a:lnTo>
                  <a:pt x="209731" y="204889"/>
                </a:lnTo>
                <a:close/>
                <a:moveTo>
                  <a:pt x="232011" y="204889"/>
                </a:moveTo>
                <a:lnTo>
                  <a:pt x="226692" y="207990"/>
                </a:lnTo>
                <a:lnTo>
                  <a:pt x="221373" y="204889"/>
                </a:lnTo>
                <a:close/>
                <a:moveTo>
                  <a:pt x="243622" y="204889"/>
                </a:moveTo>
                <a:lnTo>
                  <a:pt x="238303" y="207990"/>
                </a:lnTo>
                <a:lnTo>
                  <a:pt x="232984" y="204889"/>
                </a:lnTo>
                <a:close/>
                <a:moveTo>
                  <a:pt x="255264" y="204889"/>
                </a:moveTo>
                <a:lnTo>
                  <a:pt x="249945" y="207990"/>
                </a:lnTo>
                <a:lnTo>
                  <a:pt x="244626" y="204889"/>
                </a:lnTo>
                <a:close/>
                <a:moveTo>
                  <a:pt x="266875" y="204889"/>
                </a:moveTo>
                <a:lnTo>
                  <a:pt x="261556" y="207990"/>
                </a:lnTo>
                <a:lnTo>
                  <a:pt x="256237" y="204889"/>
                </a:lnTo>
                <a:close/>
                <a:moveTo>
                  <a:pt x="278517" y="204889"/>
                </a:moveTo>
                <a:lnTo>
                  <a:pt x="273198" y="207990"/>
                </a:lnTo>
                <a:lnTo>
                  <a:pt x="267878" y="204889"/>
                </a:lnTo>
                <a:close/>
                <a:moveTo>
                  <a:pt x="11369" y="205133"/>
                </a:moveTo>
                <a:lnTo>
                  <a:pt x="6050" y="214312"/>
                </a:lnTo>
                <a:lnTo>
                  <a:pt x="6050" y="208202"/>
                </a:lnTo>
                <a:lnTo>
                  <a:pt x="11369" y="205133"/>
                </a:lnTo>
                <a:close/>
                <a:moveTo>
                  <a:pt x="34622" y="205133"/>
                </a:moveTo>
                <a:lnTo>
                  <a:pt x="29302" y="214312"/>
                </a:lnTo>
                <a:lnTo>
                  <a:pt x="29302" y="208202"/>
                </a:lnTo>
                <a:lnTo>
                  <a:pt x="34622" y="205133"/>
                </a:lnTo>
                <a:close/>
                <a:moveTo>
                  <a:pt x="46202" y="205133"/>
                </a:moveTo>
                <a:lnTo>
                  <a:pt x="40883" y="214312"/>
                </a:lnTo>
                <a:lnTo>
                  <a:pt x="40883" y="208202"/>
                </a:lnTo>
                <a:lnTo>
                  <a:pt x="46202" y="205133"/>
                </a:lnTo>
                <a:close/>
                <a:moveTo>
                  <a:pt x="57844" y="205133"/>
                </a:moveTo>
                <a:lnTo>
                  <a:pt x="52525" y="214312"/>
                </a:lnTo>
                <a:lnTo>
                  <a:pt x="52525" y="208202"/>
                </a:lnTo>
                <a:lnTo>
                  <a:pt x="57844" y="205133"/>
                </a:lnTo>
                <a:close/>
                <a:moveTo>
                  <a:pt x="69455" y="205133"/>
                </a:moveTo>
                <a:lnTo>
                  <a:pt x="64136" y="214312"/>
                </a:lnTo>
                <a:lnTo>
                  <a:pt x="64136" y="208202"/>
                </a:lnTo>
                <a:lnTo>
                  <a:pt x="69455" y="205133"/>
                </a:lnTo>
                <a:close/>
                <a:moveTo>
                  <a:pt x="81097" y="205133"/>
                </a:moveTo>
                <a:lnTo>
                  <a:pt x="75777" y="214312"/>
                </a:lnTo>
                <a:lnTo>
                  <a:pt x="75777" y="208202"/>
                </a:lnTo>
                <a:lnTo>
                  <a:pt x="81097" y="205133"/>
                </a:lnTo>
                <a:close/>
                <a:moveTo>
                  <a:pt x="92708" y="205133"/>
                </a:moveTo>
                <a:lnTo>
                  <a:pt x="87389" y="214312"/>
                </a:lnTo>
                <a:lnTo>
                  <a:pt x="87389" y="208202"/>
                </a:lnTo>
                <a:lnTo>
                  <a:pt x="92708" y="205133"/>
                </a:lnTo>
                <a:close/>
                <a:moveTo>
                  <a:pt x="104349" y="205133"/>
                </a:moveTo>
                <a:lnTo>
                  <a:pt x="99030" y="214312"/>
                </a:lnTo>
                <a:lnTo>
                  <a:pt x="99030" y="208202"/>
                </a:lnTo>
                <a:lnTo>
                  <a:pt x="104349" y="205133"/>
                </a:lnTo>
                <a:close/>
                <a:moveTo>
                  <a:pt x="115930" y="205133"/>
                </a:moveTo>
                <a:lnTo>
                  <a:pt x="110611" y="214312"/>
                </a:lnTo>
                <a:lnTo>
                  <a:pt x="110611" y="208202"/>
                </a:lnTo>
                <a:lnTo>
                  <a:pt x="115930" y="205133"/>
                </a:lnTo>
                <a:close/>
                <a:moveTo>
                  <a:pt x="127541" y="205133"/>
                </a:moveTo>
                <a:lnTo>
                  <a:pt x="122222" y="214312"/>
                </a:lnTo>
                <a:lnTo>
                  <a:pt x="122222" y="208202"/>
                </a:lnTo>
                <a:lnTo>
                  <a:pt x="127541" y="205133"/>
                </a:lnTo>
                <a:close/>
                <a:moveTo>
                  <a:pt x="139183" y="205133"/>
                </a:moveTo>
                <a:lnTo>
                  <a:pt x="133864" y="214312"/>
                </a:lnTo>
                <a:lnTo>
                  <a:pt x="133864" y="208202"/>
                </a:lnTo>
                <a:lnTo>
                  <a:pt x="139183" y="205133"/>
                </a:lnTo>
                <a:close/>
                <a:moveTo>
                  <a:pt x="150794" y="205133"/>
                </a:moveTo>
                <a:lnTo>
                  <a:pt x="145475" y="214312"/>
                </a:lnTo>
                <a:lnTo>
                  <a:pt x="145475" y="208202"/>
                </a:lnTo>
                <a:lnTo>
                  <a:pt x="150794" y="205133"/>
                </a:lnTo>
                <a:close/>
                <a:moveTo>
                  <a:pt x="162436" y="205133"/>
                </a:moveTo>
                <a:lnTo>
                  <a:pt x="157116" y="214312"/>
                </a:lnTo>
                <a:lnTo>
                  <a:pt x="157116" y="208202"/>
                </a:lnTo>
                <a:lnTo>
                  <a:pt x="162436" y="205133"/>
                </a:lnTo>
                <a:close/>
                <a:moveTo>
                  <a:pt x="174047" y="205133"/>
                </a:moveTo>
                <a:lnTo>
                  <a:pt x="168727" y="214312"/>
                </a:lnTo>
                <a:lnTo>
                  <a:pt x="168727" y="208202"/>
                </a:lnTo>
                <a:lnTo>
                  <a:pt x="174047" y="205133"/>
                </a:lnTo>
                <a:close/>
                <a:moveTo>
                  <a:pt x="185658" y="205133"/>
                </a:moveTo>
                <a:lnTo>
                  <a:pt x="180339" y="214312"/>
                </a:lnTo>
                <a:lnTo>
                  <a:pt x="180339" y="208202"/>
                </a:lnTo>
                <a:lnTo>
                  <a:pt x="185658" y="205133"/>
                </a:lnTo>
                <a:close/>
                <a:moveTo>
                  <a:pt x="197269" y="205133"/>
                </a:moveTo>
                <a:lnTo>
                  <a:pt x="191950" y="214312"/>
                </a:lnTo>
                <a:lnTo>
                  <a:pt x="191950" y="208202"/>
                </a:lnTo>
                <a:lnTo>
                  <a:pt x="197269" y="205133"/>
                </a:lnTo>
                <a:close/>
                <a:moveTo>
                  <a:pt x="208911" y="205133"/>
                </a:moveTo>
                <a:lnTo>
                  <a:pt x="203591" y="214312"/>
                </a:lnTo>
                <a:lnTo>
                  <a:pt x="203591" y="208202"/>
                </a:lnTo>
                <a:lnTo>
                  <a:pt x="208911" y="205133"/>
                </a:lnTo>
                <a:close/>
                <a:moveTo>
                  <a:pt x="220522" y="205133"/>
                </a:moveTo>
                <a:lnTo>
                  <a:pt x="215202" y="214312"/>
                </a:lnTo>
                <a:lnTo>
                  <a:pt x="215202" y="208202"/>
                </a:lnTo>
                <a:lnTo>
                  <a:pt x="220522" y="205133"/>
                </a:lnTo>
                <a:close/>
                <a:moveTo>
                  <a:pt x="232163" y="205133"/>
                </a:moveTo>
                <a:lnTo>
                  <a:pt x="226844" y="214312"/>
                </a:lnTo>
                <a:lnTo>
                  <a:pt x="226844" y="208202"/>
                </a:lnTo>
                <a:lnTo>
                  <a:pt x="232163" y="205133"/>
                </a:lnTo>
                <a:close/>
                <a:moveTo>
                  <a:pt x="243774" y="205133"/>
                </a:moveTo>
                <a:lnTo>
                  <a:pt x="238455" y="214312"/>
                </a:lnTo>
                <a:lnTo>
                  <a:pt x="238455" y="208202"/>
                </a:lnTo>
                <a:lnTo>
                  <a:pt x="243774" y="205133"/>
                </a:lnTo>
                <a:close/>
                <a:moveTo>
                  <a:pt x="255355" y="205133"/>
                </a:moveTo>
                <a:lnTo>
                  <a:pt x="250036" y="214312"/>
                </a:lnTo>
                <a:lnTo>
                  <a:pt x="250036" y="208202"/>
                </a:lnTo>
                <a:lnTo>
                  <a:pt x="255355" y="205133"/>
                </a:lnTo>
                <a:close/>
                <a:moveTo>
                  <a:pt x="266997" y="205133"/>
                </a:moveTo>
                <a:lnTo>
                  <a:pt x="261678" y="214312"/>
                </a:lnTo>
                <a:lnTo>
                  <a:pt x="261678" y="208202"/>
                </a:lnTo>
                <a:lnTo>
                  <a:pt x="266997" y="205133"/>
                </a:lnTo>
                <a:close/>
                <a:moveTo>
                  <a:pt x="278608" y="205133"/>
                </a:moveTo>
                <a:lnTo>
                  <a:pt x="273289" y="214312"/>
                </a:lnTo>
                <a:lnTo>
                  <a:pt x="273289" y="208202"/>
                </a:lnTo>
                <a:lnTo>
                  <a:pt x="278608" y="205133"/>
                </a:lnTo>
                <a:close/>
                <a:moveTo>
                  <a:pt x="457" y="205163"/>
                </a:moveTo>
                <a:lnTo>
                  <a:pt x="5776" y="208202"/>
                </a:lnTo>
                <a:lnTo>
                  <a:pt x="5776" y="214373"/>
                </a:lnTo>
                <a:lnTo>
                  <a:pt x="457" y="205163"/>
                </a:lnTo>
                <a:close/>
                <a:moveTo>
                  <a:pt x="12098" y="205163"/>
                </a:moveTo>
                <a:lnTo>
                  <a:pt x="17418" y="208202"/>
                </a:lnTo>
                <a:lnTo>
                  <a:pt x="17418" y="214373"/>
                </a:lnTo>
                <a:lnTo>
                  <a:pt x="12098" y="205163"/>
                </a:lnTo>
                <a:close/>
                <a:moveTo>
                  <a:pt x="22980" y="205133"/>
                </a:moveTo>
                <a:lnTo>
                  <a:pt x="17661" y="214373"/>
                </a:lnTo>
                <a:lnTo>
                  <a:pt x="17661" y="208202"/>
                </a:lnTo>
                <a:lnTo>
                  <a:pt x="22980" y="205133"/>
                </a:lnTo>
                <a:close/>
                <a:moveTo>
                  <a:pt x="23710" y="205163"/>
                </a:moveTo>
                <a:lnTo>
                  <a:pt x="29029" y="208202"/>
                </a:lnTo>
                <a:lnTo>
                  <a:pt x="29029" y="214373"/>
                </a:lnTo>
                <a:lnTo>
                  <a:pt x="23710" y="205163"/>
                </a:lnTo>
                <a:close/>
                <a:moveTo>
                  <a:pt x="35290" y="205163"/>
                </a:moveTo>
                <a:lnTo>
                  <a:pt x="40610" y="208202"/>
                </a:lnTo>
                <a:lnTo>
                  <a:pt x="40610" y="214373"/>
                </a:lnTo>
                <a:lnTo>
                  <a:pt x="35290" y="205163"/>
                </a:lnTo>
                <a:close/>
                <a:moveTo>
                  <a:pt x="46932" y="205163"/>
                </a:moveTo>
                <a:lnTo>
                  <a:pt x="52251" y="208202"/>
                </a:lnTo>
                <a:lnTo>
                  <a:pt x="52251" y="214373"/>
                </a:lnTo>
                <a:lnTo>
                  <a:pt x="46932" y="205163"/>
                </a:lnTo>
                <a:close/>
                <a:moveTo>
                  <a:pt x="58543" y="205163"/>
                </a:moveTo>
                <a:lnTo>
                  <a:pt x="63862" y="208202"/>
                </a:lnTo>
                <a:lnTo>
                  <a:pt x="63862" y="214373"/>
                </a:lnTo>
                <a:lnTo>
                  <a:pt x="58543" y="205163"/>
                </a:lnTo>
                <a:close/>
                <a:moveTo>
                  <a:pt x="70185" y="205163"/>
                </a:moveTo>
                <a:lnTo>
                  <a:pt x="75504" y="208202"/>
                </a:lnTo>
                <a:lnTo>
                  <a:pt x="75504" y="214373"/>
                </a:lnTo>
                <a:lnTo>
                  <a:pt x="70185" y="205163"/>
                </a:lnTo>
                <a:close/>
                <a:moveTo>
                  <a:pt x="81796" y="205163"/>
                </a:moveTo>
                <a:lnTo>
                  <a:pt x="87115" y="208202"/>
                </a:lnTo>
                <a:lnTo>
                  <a:pt x="87115" y="214373"/>
                </a:lnTo>
                <a:lnTo>
                  <a:pt x="81796" y="205163"/>
                </a:lnTo>
                <a:close/>
                <a:moveTo>
                  <a:pt x="93437" y="205163"/>
                </a:moveTo>
                <a:lnTo>
                  <a:pt x="98757" y="208202"/>
                </a:lnTo>
                <a:lnTo>
                  <a:pt x="98757" y="214373"/>
                </a:lnTo>
                <a:lnTo>
                  <a:pt x="93437" y="205163"/>
                </a:lnTo>
                <a:close/>
                <a:moveTo>
                  <a:pt x="105018" y="205163"/>
                </a:moveTo>
                <a:lnTo>
                  <a:pt x="110337" y="208202"/>
                </a:lnTo>
                <a:lnTo>
                  <a:pt x="110337" y="214373"/>
                </a:lnTo>
                <a:lnTo>
                  <a:pt x="105018" y="205163"/>
                </a:lnTo>
                <a:close/>
                <a:moveTo>
                  <a:pt x="116660" y="205163"/>
                </a:moveTo>
                <a:lnTo>
                  <a:pt x="121979" y="208202"/>
                </a:lnTo>
                <a:lnTo>
                  <a:pt x="121979" y="214373"/>
                </a:lnTo>
                <a:lnTo>
                  <a:pt x="116660" y="205163"/>
                </a:lnTo>
                <a:close/>
                <a:moveTo>
                  <a:pt x="128271" y="205163"/>
                </a:moveTo>
                <a:lnTo>
                  <a:pt x="133590" y="208202"/>
                </a:lnTo>
                <a:lnTo>
                  <a:pt x="133590" y="214373"/>
                </a:lnTo>
                <a:lnTo>
                  <a:pt x="128271" y="205163"/>
                </a:lnTo>
                <a:close/>
                <a:moveTo>
                  <a:pt x="139912" y="205163"/>
                </a:moveTo>
                <a:lnTo>
                  <a:pt x="145232" y="208202"/>
                </a:lnTo>
                <a:lnTo>
                  <a:pt x="145232" y="214373"/>
                </a:lnTo>
                <a:lnTo>
                  <a:pt x="139912" y="205163"/>
                </a:lnTo>
                <a:close/>
                <a:moveTo>
                  <a:pt x="151523" y="205163"/>
                </a:moveTo>
                <a:lnTo>
                  <a:pt x="156843" y="208202"/>
                </a:lnTo>
                <a:lnTo>
                  <a:pt x="156843" y="214373"/>
                </a:lnTo>
                <a:lnTo>
                  <a:pt x="151523" y="205163"/>
                </a:lnTo>
                <a:close/>
                <a:moveTo>
                  <a:pt x="163165" y="205163"/>
                </a:moveTo>
                <a:lnTo>
                  <a:pt x="168484" y="208202"/>
                </a:lnTo>
                <a:lnTo>
                  <a:pt x="168484" y="214373"/>
                </a:lnTo>
                <a:lnTo>
                  <a:pt x="163165" y="205163"/>
                </a:lnTo>
                <a:close/>
                <a:moveTo>
                  <a:pt x="174746" y="205163"/>
                </a:moveTo>
                <a:lnTo>
                  <a:pt x="180065" y="208202"/>
                </a:lnTo>
                <a:lnTo>
                  <a:pt x="180065" y="214373"/>
                </a:lnTo>
                <a:lnTo>
                  <a:pt x="174746" y="205163"/>
                </a:lnTo>
                <a:close/>
                <a:moveTo>
                  <a:pt x="186357" y="205163"/>
                </a:moveTo>
                <a:lnTo>
                  <a:pt x="191676" y="208202"/>
                </a:lnTo>
                <a:lnTo>
                  <a:pt x="191676" y="214373"/>
                </a:lnTo>
                <a:lnTo>
                  <a:pt x="186357" y="205163"/>
                </a:lnTo>
                <a:close/>
                <a:moveTo>
                  <a:pt x="197999" y="205163"/>
                </a:moveTo>
                <a:lnTo>
                  <a:pt x="203318" y="208202"/>
                </a:lnTo>
                <a:lnTo>
                  <a:pt x="203318" y="214373"/>
                </a:lnTo>
                <a:lnTo>
                  <a:pt x="197999" y="205163"/>
                </a:lnTo>
                <a:close/>
                <a:moveTo>
                  <a:pt x="209610" y="205163"/>
                </a:moveTo>
                <a:lnTo>
                  <a:pt x="214929" y="208202"/>
                </a:lnTo>
                <a:lnTo>
                  <a:pt x="214929" y="214373"/>
                </a:lnTo>
                <a:lnTo>
                  <a:pt x="209610" y="205163"/>
                </a:lnTo>
                <a:close/>
                <a:moveTo>
                  <a:pt x="221251" y="205163"/>
                </a:moveTo>
                <a:lnTo>
                  <a:pt x="226570" y="208202"/>
                </a:lnTo>
                <a:lnTo>
                  <a:pt x="226570" y="214373"/>
                </a:lnTo>
                <a:lnTo>
                  <a:pt x="221251" y="205163"/>
                </a:lnTo>
                <a:close/>
                <a:moveTo>
                  <a:pt x="232862" y="205133"/>
                </a:moveTo>
                <a:lnTo>
                  <a:pt x="238182" y="208202"/>
                </a:lnTo>
                <a:lnTo>
                  <a:pt x="238182" y="214373"/>
                </a:lnTo>
                <a:lnTo>
                  <a:pt x="232862" y="205133"/>
                </a:lnTo>
                <a:close/>
                <a:moveTo>
                  <a:pt x="244474" y="205133"/>
                </a:moveTo>
                <a:lnTo>
                  <a:pt x="249793" y="208202"/>
                </a:lnTo>
                <a:lnTo>
                  <a:pt x="249793" y="214373"/>
                </a:lnTo>
                <a:lnTo>
                  <a:pt x="244474" y="205133"/>
                </a:lnTo>
                <a:close/>
                <a:moveTo>
                  <a:pt x="256085" y="205133"/>
                </a:moveTo>
                <a:lnTo>
                  <a:pt x="261404" y="208202"/>
                </a:lnTo>
                <a:lnTo>
                  <a:pt x="261404" y="214373"/>
                </a:lnTo>
                <a:lnTo>
                  <a:pt x="256085" y="205133"/>
                </a:lnTo>
                <a:close/>
                <a:moveTo>
                  <a:pt x="267726" y="205133"/>
                </a:moveTo>
                <a:lnTo>
                  <a:pt x="273046" y="208202"/>
                </a:lnTo>
                <a:lnTo>
                  <a:pt x="273046" y="214373"/>
                </a:lnTo>
                <a:lnTo>
                  <a:pt x="267726" y="205133"/>
                </a:lnTo>
                <a:close/>
                <a:moveTo>
                  <a:pt x="232650" y="205254"/>
                </a:moveTo>
                <a:lnTo>
                  <a:pt x="237969" y="214434"/>
                </a:lnTo>
                <a:lnTo>
                  <a:pt x="237969" y="214434"/>
                </a:lnTo>
                <a:lnTo>
                  <a:pt x="232650" y="211394"/>
                </a:lnTo>
                <a:lnTo>
                  <a:pt x="232650" y="205254"/>
                </a:lnTo>
                <a:close/>
                <a:moveTo>
                  <a:pt x="244230" y="205254"/>
                </a:moveTo>
                <a:lnTo>
                  <a:pt x="249550" y="214434"/>
                </a:lnTo>
                <a:lnTo>
                  <a:pt x="249550" y="214434"/>
                </a:lnTo>
                <a:lnTo>
                  <a:pt x="244230" y="211394"/>
                </a:lnTo>
                <a:lnTo>
                  <a:pt x="244230" y="205254"/>
                </a:lnTo>
                <a:close/>
                <a:moveTo>
                  <a:pt x="255872" y="205254"/>
                </a:moveTo>
                <a:lnTo>
                  <a:pt x="261191" y="214434"/>
                </a:lnTo>
                <a:lnTo>
                  <a:pt x="261191" y="214434"/>
                </a:lnTo>
                <a:lnTo>
                  <a:pt x="255872" y="211394"/>
                </a:lnTo>
                <a:lnTo>
                  <a:pt x="255872" y="205254"/>
                </a:lnTo>
                <a:close/>
                <a:moveTo>
                  <a:pt x="267483" y="205254"/>
                </a:moveTo>
                <a:lnTo>
                  <a:pt x="272802" y="214434"/>
                </a:lnTo>
                <a:lnTo>
                  <a:pt x="272802" y="214434"/>
                </a:lnTo>
                <a:lnTo>
                  <a:pt x="267483" y="211394"/>
                </a:lnTo>
                <a:lnTo>
                  <a:pt x="267483" y="205254"/>
                </a:lnTo>
                <a:close/>
                <a:moveTo>
                  <a:pt x="46446" y="205284"/>
                </a:moveTo>
                <a:lnTo>
                  <a:pt x="46446" y="211394"/>
                </a:lnTo>
                <a:lnTo>
                  <a:pt x="41126" y="214464"/>
                </a:lnTo>
                <a:lnTo>
                  <a:pt x="41126" y="214464"/>
                </a:lnTo>
                <a:lnTo>
                  <a:pt x="46446" y="205284"/>
                </a:lnTo>
                <a:close/>
                <a:moveTo>
                  <a:pt x="58057" y="205284"/>
                </a:moveTo>
                <a:lnTo>
                  <a:pt x="58057" y="211394"/>
                </a:lnTo>
                <a:lnTo>
                  <a:pt x="52737" y="214464"/>
                </a:lnTo>
                <a:lnTo>
                  <a:pt x="52737" y="214464"/>
                </a:lnTo>
                <a:lnTo>
                  <a:pt x="58057" y="205284"/>
                </a:lnTo>
                <a:close/>
                <a:moveTo>
                  <a:pt x="214" y="205284"/>
                </a:moveTo>
                <a:lnTo>
                  <a:pt x="214" y="211394"/>
                </a:lnTo>
                <a:lnTo>
                  <a:pt x="5563" y="214464"/>
                </a:lnTo>
                <a:lnTo>
                  <a:pt x="5563" y="214464"/>
                </a:lnTo>
                <a:lnTo>
                  <a:pt x="5516" y="214382"/>
                </a:lnTo>
                <a:lnTo>
                  <a:pt x="5516" y="214382"/>
                </a:lnTo>
                <a:lnTo>
                  <a:pt x="335" y="211394"/>
                </a:lnTo>
                <a:cubicBezTo>
                  <a:pt x="305" y="211364"/>
                  <a:pt x="274" y="211333"/>
                  <a:pt x="274" y="211272"/>
                </a:cubicBezTo>
                <a:lnTo>
                  <a:pt x="274" y="205337"/>
                </a:lnTo>
                <a:lnTo>
                  <a:pt x="274" y="205337"/>
                </a:lnTo>
                <a:lnTo>
                  <a:pt x="244" y="205284"/>
                </a:lnTo>
                <a:close/>
                <a:moveTo>
                  <a:pt x="34834" y="205284"/>
                </a:moveTo>
                <a:lnTo>
                  <a:pt x="34834" y="211394"/>
                </a:lnTo>
                <a:lnTo>
                  <a:pt x="29515" y="214464"/>
                </a:lnTo>
                <a:lnTo>
                  <a:pt x="29515" y="214464"/>
                </a:lnTo>
                <a:lnTo>
                  <a:pt x="34834" y="205284"/>
                </a:lnTo>
                <a:close/>
                <a:moveTo>
                  <a:pt x="46689" y="205254"/>
                </a:moveTo>
                <a:lnTo>
                  <a:pt x="52008" y="214464"/>
                </a:lnTo>
                <a:lnTo>
                  <a:pt x="52008" y="214464"/>
                </a:lnTo>
                <a:lnTo>
                  <a:pt x="46689" y="211394"/>
                </a:lnTo>
                <a:lnTo>
                  <a:pt x="46689" y="205254"/>
                </a:lnTo>
                <a:close/>
                <a:moveTo>
                  <a:pt x="58330" y="205284"/>
                </a:moveTo>
                <a:lnTo>
                  <a:pt x="63650" y="214464"/>
                </a:lnTo>
                <a:lnTo>
                  <a:pt x="63650" y="214464"/>
                </a:lnTo>
                <a:lnTo>
                  <a:pt x="58330" y="211394"/>
                </a:lnTo>
                <a:lnTo>
                  <a:pt x="58330" y="205284"/>
                </a:lnTo>
                <a:close/>
                <a:moveTo>
                  <a:pt x="69698" y="205284"/>
                </a:moveTo>
                <a:lnTo>
                  <a:pt x="69698" y="211394"/>
                </a:lnTo>
                <a:lnTo>
                  <a:pt x="64379" y="214464"/>
                </a:lnTo>
                <a:lnTo>
                  <a:pt x="64379" y="214464"/>
                </a:lnTo>
                <a:lnTo>
                  <a:pt x="69698" y="205284"/>
                </a:lnTo>
                <a:close/>
                <a:moveTo>
                  <a:pt x="69941" y="205284"/>
                </a:moveTo>
                <a:lnTo>
                  <a:pt x="75261" y="214464"/>
                </a:lnTo>
                <a:lnTo>
                  <a:pt x="75261" y="214464"/>
                </a:lnTo>
                <a:lnTo>
                  <a:pt x="69941" y="211394"/>
                </a:lnTo>
                <a:lnTo>
                  <a:pt x="69941" y="205284"/>
                </a:lnTo>
                <a:close/>
                <a:moveTo>
                  <a:pt x="81309" y="205284"/>
                </a:moveTo>
                <a:lnTo>
                  <a:pt x="81309" y="211394"/>
                </a:lnTo>
                <a:lnTo>
                  <a:pt x="75990" y="214464"/>
                </a:lnTo>
                <a:lnTo>
                  <a:pt x="75990" y="214464"/>
                </a:lnTo>
                <a:lnTo>
                  <a:pt x="81309" y="205284"/>
                </a:lnTo>
                <a:close/>
                <a:moveTo>
                  <a:pt x="81583" y="205284"/>
                </a:moveTo>
                <a:lnTo>
                  <a:pt x="86902" y="214464"/>
                </a:lnTo>
                <a:lnTo>
                  <a:pt x="86902" y="214464"/>
                </a:lnTo>
                <a:lnTo>
                  <a:pt x="81583" y="211394"/>
                </a:lnTo>
                <a:lnTo>
                  <a:pt x="81583" y="205284"/>
                </a:lnTo>
                <a:close/>
                <a:moveTo>
                  <a:pt x="92951" y="205284"/>
                </a:moveTo>
                <a:lnTo>
                  <a:pt x="92951" y="211394"/>
                </a:lnTo>
                <a:lnTo>
                  <a:pt x="87632" y="214464"/>
                </a:lnTo>
                <a:lnTo>
                  <a:pt x="87632" y="214464"/>
                </a:lnTo>
                <a:lnTo>
                  <a:pt x="92951" y="205284"/>
                </a:lnTo>
                <a:close/>
                <a:moveTo>
                  <a:pt x="104562" y="205284"/>
                </a:moveTo>
                <a:lnTo>
                  <a:pt x="104562" y="211394"/>
                </a:lnTo>
                <a:lnTo>
                  <a:pt x="99243" y="214464"/>
                </a:lnTo>
                <a:lnTo>
                  <a:pt x="99243" y="214464"/>
                </a:lnTo>
                <a:lnTo>
                  <a:pt x="104562" y="205284"/>
                </a:lnTo>
                <a:close/>
                <a:moveTo>
                  <a:pt x="104836" y="205284"/>
                </a:moveTo>
                <a:lnTo>
                  <a:pt x="110155" y="214464"/>
                </a:lnTo>
                <a:lnTo>
                  <a:pt x="110155" y="214464"/>
                </a:lnTo>
                <a:lnTo>
                  <a:pt x="104836" y="211394"/>
                </a:lnTo>
                <a:lnTo>
                  <a:pt x="104836" y="205284"/>
                </a:lnTo>
                <a:close/>
                <a:moveTo>
                  <a:pt x="116143" y="205284"/>
                </a:moveTo>
                <a:lnTo>
                  <a:pt x="116143" y="211394"/>
                </a:lnTo>
                <a:lnTo>
                  <a:pt x="110824" y="214464"/>
                </a:lnTo>
                <a:lnTo>
                  <a:pt x="110824" y="214464"/>
                </a:lnTo>
                <a:lnTo>
                  <a:pt x="116143" y="205284"/>
                </a:lnTo>
                <a:close/>
                <a:moveTo>
                  <a:pt x="116416" y="205284"/>
                </a:moveTo>
                <a:lnTo>
                  <a:pt x="121736" y="214464"/>
                </a:lnTo>
                <a:lnTo>
                  <a:pt x="121736" y="214464"/>
                </a:lnTo>
                <a:lnTo>
                  <a:pt x="116416" y="211394"/>
                </a:lnTo>
                <a:lnTo>
                  <a:pt x="116416" y="205284"/>
                </a:lnTo>
                <a:close/>
                <a:moveTo>
                  <a:pt x="127784" y="205284"/>
                </a:moveTo>
                <a:lnTo>
                  <a:pt x="127784" y="211394"/>
                </a:lnTo>
                <a:lnTo>
                  <a:pt x="122465" y="214464"/>
                </a:lnTo>
                <a:lnTo>
                  <a:pt x="122465" y="214464"/>
                </a:lnTo>
                <a:lnTo>
                  <a:pt x="127784" y="205284"/>
                </a:lnTo>
                <a:close/>
                <a:moveTo>
                  <a:pt x="128058" y="205284"/>
                </a:moveTo>
                <a:lnTo>
                  <a:pt x="133377" y="214464"/>
                </a:lnTo>
                <a:lnTo>
                  <a:pt x="133377" y="214464"/>
                </a:lnTo>
                <a:lnTo>
                  <a:pt x="128058" y="211394"/>
                </a:lnTo>
                <a:lnTo>
                  <a:pt x="128058" y="205284"/>
                </a:lnTo>
                <a:close/>
                <a:moveTo>
                  <a:pt x="139396" y="205284"/>
                </a:moveTo>
                <a:lnTo>
                  <a:pt x="139396" y="211394"/>
                </a:lnTo>
                <a:lnTo>
                  <a:pt x="134076" y="214464"/>
                </a:lnTo>
                <a:lnTo>
                  <a:pt x="134076" y="214464"/>
                </a:lnTo>
                <a:lnTo>
                  <a:pt x="139396" y="205284"/>
                </a:lnTo>
                <a:close/>
                <a:moveTo>
                  <a:pt x="139669" y="205284"/>
                </a:moveTo>
                <a:lnTo>
                  <a:pt x="144988" y="214464"/>
                </a:lnTo>
                <a:lnTo>
                  <a:pt x="144988" y="214464"/>
                </a:lnTo>
                <a:lnTo>
                  <a:pt x="139669" y="211394"/>
                </a:lnTo>
                <a:lnTo>
                  <a:pt x="139669" y="205284"/>
                </a:lnTo>
                <a:close/>
                <a:moveTo>
                  <a:pt x="151037" y="205284"/>
                </a:moveTo>
                <a:lnTo>
                  <a:pt x="151037" y="211394"/>
                </a:lnTo>
                <a:lnTo>
                  <a:pt x="145718" y="214464"/>
                </a:lnTo>
                <a:lnTo>
                  <a:pt x="145718" y="214464"/>
                </a:lnTo>
                <a:lnTo>
                  <a:pt x="151037" y="205284"/>
                </a:lnTo>
                <a:close/>
                <a:moveTo>
                  <a:pt x="151311" y="205284"/>
                </a:moveTo>
                <a:lnTo>
                  <a:pt x="156630" y="214464"/>
                </a:lnTo>
                <a:lnTo>
                  <a:pt x="156630" y="214464"/>
                </a:lnTo>
                <a:lnTo>
                  <a:pt x="151311" y="211394"/>
                </a:lnTo>
                <a:lnTo>
                  <a:pt x="151311" y="205284"/>
                </a:lnTo>
                <a:close/>
                <a:moveTo>
                  <a:pt x="162648" y="205284"/>
                </a:moveTo>
                <a:lnTo>
                  <a:pt x="162648" y="211394"/>
                </a:lnTo>
                <a:lnTo>
                  <a:pt x="157329" y="214464"/>
                </a:lnTo>
                <a:lnTo>
                  <a:pt x="157329" y="214464"/>
                </a:lnTo>
                <a:lnTo>
                  <a:pt x="162648" y="205284"/>
                </a:lnTo>
                <a:close/>
                <a:moveTo>
                  <a:pt x="162922" y="205284"/>
                </a:moveTo>
                <a:lnTo>
                  <a:pt x="168241" y="214464"/>
                </a:lnTo>
                <a:lnTo>
                  <a:pt x="168241" y="214464"/>
                </a:lnTo>
                <a:lnTo>
                  <a:pt x="162922" y="211394"/>
                </a:lnTo>
                <a:lnTo>
                  <a:pt x="162922" y="205284"/>
                </a:lnTo>
                <a:close/>
                <a:moveTo>
                  <a:pt x="174290" y="205284"/>
                </a:moveTo>
                <a:lnTo>
                  <a:pt x="174290" y="211394"/>
                </a:lnTo>
                <a:lnTo>
                  <a:pt x="168971" y="214464"/>
                </a:lnTo>
                <a:lnTo>
                  <a:pt x="168971" y="214464"/>
                </a:lnTo>
                <a:lnTo>
                  <a:pt x="174290" y="205284"/>
                </a:lnTo>
                <a:close/>
                <a:moveTo>
                  <a:pt x="174503" y="205284"/>
                </a:moveTo>
                <a:lnTo>
                  <a:pt x="179822" y="214464"/>
                </a:lnTo>
                <a:lnTo>
                  <a:pt x="179822" y="214464"/>
                </a:lnTo>
                <a:lnTo>
                  <a:pt x="174503" y="211394"/>
                </a:lnTo>
                <a:lnTo>
                  <a:pt x="174503" y="205284"/>
                </a:lnTo>
                <a:close/>
                <a:moveTo>
                  <a:pt x="185871" y="205284"/>
                </a:moveTo>
                <a:lnTo>
                  <a:pt x="185871" y="211394"/>
                </a:lnTo>
                <a:lnTo>
                  <a:pt x="180551" y="214464"/>
                </a:lnTo>
                <a:lnTo>
                  <a:pt x="180551" y="214464"/>
                </a:lnTo>
                <a:lnTo>
                  <a:pt x="185871" y="205284"/>
                </a:lnTo>
                <a:close/>
                <a:moveTo>
                  <a:pt x="186144" y="205284"/>
                </a:moveTo>
                <a:lnTo>
                  <a:pt x="191463" y="214464"/>
                </a:lnTo>
                <a:lnTo>
                  <a:pt x="191463" y="214464"/>
                </a:lnTo>
                <a:lnTo>
                  <a:pt x="186144" y="211394"/>
                </a:lnTo>
                <a:lnTo>
                  <a:pt x="186144" y="205284"/>
                </a:lnTo>
                <a:close/>
                <a:moveTo>
                  <a:pt x="197512" y="205284"/>
                </a:moveTo>
                <a:lnTo>
                  <a:pt x="197512" y="211394"/>
                </a:lnTo>
                <a:lnTo>
                  <a:pt x="192193" y="214464"/>
                </a:lnTo>
                <a:lnTo>
                  <a:pt x="192193" y="214464"/>
                </a:lnTo>
                <a:lnTo>
                  <a:pt x="197512" y="205284"/>
                </a:lnTo>
                <a:close/>
                <a:moveTo>
                  <a:pt x="197755" y="205284"/>
                </a:moveTo>
                <a:lnTo>
                  <a:pt x="203075" y="214464"/>
                </a:lnTo>
                <a:lnTo>
                  <a:pt x="203075" y="214464"/>
                </a:lnTo>
                <a:lnTo>
                  <a:pt x="197755" y="211394"/>
                </a:lnTo>
                <a:lnTo>
                  <a:pt x="197755" y="205284"/>
                </a:lnTo>
                <a:close/>
                <a:moveTo>
                  <a:pt x="209123" y="205284"/>
                </a:moveTo>
                <a:lnTo>
                  <a:pt x="209123" y="211394"/>
                </a:lnTo>
                <a:lnTo>
                  <a:pt x="203804" y="214464"/>
                </a:lnTo>
                <a:lnTo>
                  <a:pt x="203804" y="214464"/>
                </a:lnTo>
                <a:lnTo>
                  <a:pt x="209123" y="205284"/>
                </a:lnTo>
                <a:close/>
                <a:moveTo>
                  <a:pt x="209397" y="205284"/>
                </a:moveTo>
                <a:lnTo>
                  <a:pt x="214716" y="214464"/>
                </a:lnTo>
                <a:lnTo>
                  <a:pt x="214716" y="214464"/>
                </a:lnTo>
                <a:lnTo>
                  <a:pt x="209397" y="211394"/>
                </a:lnTo>
                <a:lnTo>
                  <a:pt x="209397" y="205284"/>
                </a:lnTo>
                <a:close/>
                <a:moveTo>
                  <a:pt x="220765" y="205284"/>
                </a:moveTo>
                <a:lnTo>
                  <a:pt x="220765" y="211394"/>
                </a:lnTo>
                <a:lnTo>
                  <a:pt x="215446" y="214464"/>
                </a:lnTo>
                <a:lnTo>
                  <a:pt x="215446" y="214464"/>
                </a:lnTo>
                <a:lnTo>
                  <a:pt x="220765" y="205284"/>
                </a:lnTo>
                <a:close/>
                <a:moveTo>
                  <a:pt x="221008" y="205284"/>
                </a:moveTo>
                <a:lnTo>
                  <a:pt x="226327" y="214464"/>
                </a:lnTo>
                <a:lnTo>
                  <a:pt x="226327" y="214464"/>
                </a:lnTo>
                <a:lnTo>
                  <a:pt x="221008" y="211394"/>
                </a:lnTo>
                <a:lnTo>
                  <a:pt x="221008" y="205284"/>
                </a:lnTo>
                <a:close/>
                <a:moveTo>
                  <a:pt x="243957" y="205284"/>
                </a:moveTo>
                <a:lnTo>
                  <a:pt x="243957" y="211394"/>
                </a:lnTo>
                <a:lnTo>
                  <a:pt x="238638" y="214464"/>
                </a:lnTo>
                <a:lnTo>
                  <a:pt x="238638" y="214464"/>
                </a:lnTo>
                <a:lnTo>
                  <a:pt x="243957" y="205284"/>
                </a:lnTo>
                <a:close/>
                <a:moveTo>
                  <a:pt x="255598" y="205284"/>
                </a:moveTo>
                <a:lnTo>
                  <a:pt x="255598" y="211394"/>
                </a:lnTo>
                <a:lnTo>
                  <a:pt x="250279" y="214464"/>
                </a:lnTo>
                <a:lnTo>
                  <a:pt x="250279" y="214464"/>
                </a:lnTo>
                <a:lnTo>
                  <a:pt x="255598" y="205284"/>
                </a:lnTo>
                <a:close/>
                <a:moveTo>
                  <a:pt x="11582" y="205284"/>
                </a:moveTo>
                <a:lnTo>
                  <a:pt x="11582" y="211394"/>
                </a:lnTo>
                <a:lnTo>
                  <a:pt x="6262" y="214464"/>
                </a:lnTo>
                <a:lnTo>
                  <a:pt x="11582" y="205284"/>
                </a:lnTo>
                <a:close/>
                <a:moveTo>
                  <a:pt x="11855" y="205254"/>
                </a:moveTo>
                <a:lnTo>
                  <a:pt x="17174" y="214464"/>
                </a:lnTo>
                <a:lnTo>
                  <a:pt x="11855" y="211394"/>
                </a:lnTo>
                <a:lnTo>
                  <a:pt x="11855" y="205254"/>
                </a:lnTo>
                <a:close/>
                <a:moveTo>
                  <a:pt x="23223" y="205284"/>
                </a:moveTo>
                <a:lnTo>
                  <a:pt x="23223" y="211394"/>
                </a:lnTo>
                <a:lnTo>
                  <a:pt x="17904" y="214464"/>
                </a:lnTo>
                <a:lnTo>
                  <a:pt x="23223" y="205284"/>
                </a:lnTo>
                <a:close/>
                <a:moveTo>
                  <a:pt x="23497" y="205254"/>
                </a:moveTo>
                <a:lnTo>
                  <a:pt x="28816" y="214464"/>
                </a:lnTo>
                <a:lnTo>
                  <a:pt x="23497" y="211394"/>
                </a:lnTo>
                <a:lnTo>
                  <a:pt x="23497" y="205254"/>
                </a:lnTo>
                <a:close/>
                <a:moveTo>
                  <a:pt x="35108" y="205254"/>
                </a:moveTo>
                <a:lnTo>
                  <a:pt x="40397" y="214464"/>
                </a:lnTo>
                <a:lnTo>
                  <a:pt x="35108" y="211394"/>
                </a:lnTo>
                <a:lnTo>
                  <a:pt x="35108" y="205254"/>
                </a:lnTo>
                <a:close/>
                <a:moveTo>
                  <a:pt x="93194" y="205284"/>
                </a:moveTo>
                <a:lnTo>
                  <a:pt x="98513" y="214464"/>
                </a:lnTo>
                <a:lnTo>
                  <a:pt x="93194" y="211394"/>
                </a:lnTo>
                <a:lnTo>
                  <a:pt x="93194" y="205284"/>
                </a:lnTo>
                <a:close/>
                <a:moveTo>
                  <a:pt x="232376" y="205284"/>
                </a:moveTo>
                <a:lnTo>
                  <a:pt x="232376" y="211394"/>
                </a:lnTo>
                <a:lnTo>
                  <a:pt x="227057" y="214464"/>
                </a:lnTo>
                <a:lnTo>
                  <a:pt x="232376" y="205284"/>
                </a:lnTo>
                <a:close/>
                <a:moveTo>
                  <a:pt x="267210" y="205284"/>
                </a:moveTo>
                <a:lnTo>
                  <a:pt x="267210" y="211394"/>
                </a:lnTo>
                <a:lnTo>
                  <a:pt x="261890" y="214464"/>
                </a:lnTo>
                <a:lnTo>
                  <a:pt x="267210" y="205284"/>
                </a:lnTo>
                <a:close/>
                <a:moveTo>
                  <a:pt x="278851" y="205284"/>
                </a:moveTo>
                <a:lnTo>
                  <a:pt x="278851" y="211394"/>
                </a:lnTo>
                <a:lnTo>
                  <a:pt x="273532" y="214464"/>
                </a:lnTo>
                <a:lnTo>
                  <a:pt x="278851" y="205284"/>
                </a:lnTo>
                <a:close/>
                <a:moveTo>
                  <a:pt x="11703" y="211637"/>
                </a:moveTo>
                <a:lnTo>
                  <a:pt x="17023" y="214707"/>
                </a:lnTo>
                <a:lnTo>
                  <a:pt x="6384" y="214707"/>
                </a:lnTo>
                <a:lnTo>
                  <a:pt x="11703" y="211637"/>
                </a:lnTo>
                <a:close/>
                <a:moveTo>
                  <a:pt x="23345" y="211637"/>
                </a:moveTo>
                <a:lnTo>
                  <a:pt x="28664" y="214707"/>
                </a:lnTo>
                <a:lnTo>
                  <a:pt x="18026" y="214707"/>
                </a:lnTo>
                <a:lnTo>
                  <a:pt x="23345" y="211637"/>
                </a:lnTo>
                <a:close/>
                <a:moveTo>
                  <a:pt x="34956" y="211637"/>
                </a:moveTo>
                <a:lnTo>
                  <a:pt x="40275" y="214707"/>
                </a:lnTo>
                <a:lnTo>
                  <a:pt x="29637" y="214707"/>
                </a:lnTo>
                <a:lnTo>
                  <a:pt x="34956" y="211637"/>
                </a:lnTo>
                <a:close/>
                <a:moveTo>
                  <a:pt x="46598" y="211637"/>
                </a:moveTo>
                <a:lnTo>
                  <a:pt x="51886" y="214707"/>
                </a:lnTo>
                <a:lnTo>
                  <a:pt x="41278" y="214707"/>
                </a:lnTo>
                <a:lnTo>
                  <a:pt x="46598" y="211637"/>
                </a:lnTo>
                <a:close/>
                <a:moveTo>
                  <a:pt x="58209" y="211637"/>
                </a:moveTo>
                <a:lnTo>
                  <a:pt x="63528" y="214707"/>
                </a:lnTo>
                <a:lnTo>
                  <a:pt x="52889" y="214707"/>
                </a:lnTo>
                <a:lnTo>
                  <a:pt x="58209" y="211637"/>
                </a:lnTo>
                <a:close/>
                <a:moveTo>
                  <a:pt x="69850" y="211637"/>
                </a:moveTo>
                <a:lnTo>
                  <a:pt x="75169" y="214707"/>
                </a:lnTo>
                <a:lnTo>
                  <a:pt x="64531" y="214707"/>
                </a:lnTo>
                <a:lnTo>
                  <a:pt x="69850" y="211637"/>
                </a:lnTo>
                <a:close/>
                <a:moveTo>
                  <a:pt x="81431" y="211637"/>
                </a:moveTo>
                <a:lnTo>
                  <a:pt x="86750" y="214707"/>
                </a:lnTo>
                <a:lnTo>
                  <a:pt x="76112" y="214707"/>
                </a:lnTo>
                <a:lnTo>
                  <a:pt x="81431" y="211637"/>
                </a:lnTo>
                <a:close/>
                <a:moveTo>
                  <a:pt x="93042" y="211637"/>
                </a:moveTo>
                <a:lnTo>
                  <a:pt x="98361" y="214707"/>
                </a:lnTo>
                <a:lnTo>
                  <a:pt x="87723" y="214707"/>
                </a:lnTo>
                <a:lnTo>
                  <a:pt x="93042" y="211637"/>
                </a:lnTo>
                <a:close/>
                <a:moveTo>
                  <a:pt x="104684" y="211637"/>
                </a:moveTo>
                <a:lnTo>
                  <a:pt x="110003" y="214707"/>
                </a:lnTo>
                <a:lnTo>
                  <a:pt x="99364" y="214707"/>
                </a:lnTo>
                <a:lnTo>
                  <a:pt x="104684" y="211637"/>
                </a:lnTo>
                <a:close/>
                <a:moveTo>
                  <a:pt x="116295" y="211637"/>
                </a:moveTo>
                <a:lnTo>
                  <a:pt x="121614" y="214707"/>
                </a:lnTo>
                <a:lnTo>
                  <a:pt x="110976" y="214707"/>
                </a:lnTo>
                <a:lnTo>
                  <a:pt x="116295" y="211637"/>
                </a:lnTo>
                <a:close/>
                <a:moveTo>
                  <a:pt x="127936" y="211637"/>
                </a:moveTo>
                <a:lnTo>
                  <a:pt x="133256" y="214707"/>
                </a:lnTo>
                <a:lnTo>
                  <a:pt x="122617" y="214707"/>
                </a:lnTo>
                <a:lnTo>
                  <a:pt x="127936" y="211637"/>
                </a:lnTo>
                <a:close/>
                <a:moveTo>
                  <a:pt x="139548" y="211637"/>
                </a:moveTo>
                <a:lnTo>
                  <a:pt x="144867" y="214707"/>
                </a:lnTo>
                <a:lnTo>
                  <a:pt x="134228" y="214707"/>
                </a:lnTo>
                <a:lnTo>
                  <a:pt x="139548" y="211637"/>
                </a:lnTo>
                <a:close/>
                <a:moveTo>
                  <a:pt x="151159" y="211637"/>
                </a:moveTo>
                <a:lnTo>
                  <a:pt x="156478" y="214707"/>
                </a:lnTo>
                <a:lnTo>
                  <a:pt x="145840" y="214707"/>
                </a:lnTo>
                <a:lnTo>
                  <a:pt x="151159" y="211637"/>
                </a:lnTo>
                <a:close/>
                <a:moveTo>
                  <a:pt x="162770" y="211637"/>
                </a:moveTo>
                <a:lnTo>
                  <a:pt x="168089" y="214707"/>
                </a:lnTo>
                <a:lnTo>
                  <a:pt x="157451" y="214707"/>
                </a:lnTo>
                <a:lnTo>
                  <a:pt x="162770" y="211637"/>
                </a:lnTo>
                <a:close/>
                <a:moveTo>
                  <a:pt x="174411" y="211637"/>
                </a:moveTo>
                <a:lnTo>
                  <a:pt x="179731" y="214707"/>
                </a:lnTo>
                <a:lnTo>
                  <a:pt x="169092" y="214707"/>
                </a:lnTo>
                <a:lnTo>
                  <a:pt x="174411" y="211637"/>
                </a:lnTo>
                <a:close/>
                <a:moveTo>
                  <a:pt x="186023" y="211637"/>
                </a:moveTo>
                <a:lnTo>
                  <a:pt x="191342" y="214707"/>
                </a:lnTo>
                <a:lnTo>
                  <a:pt x="180703" y="214707"/>
                </a:lnTo>
                <a:lnTo>
                  <a:pt x="186023" y="211637"/>
                </a:lnTo>
                <a:close/>
                <a:moveTo>
                  <a:pt x="197634" y="211637"/>
                </a:moveTo>
                <a:lnTo>
                  <a:pt x="202953" y="214707"/>
                </a:lnTo>
                <a:lnTo>
                  <a:pt x="192345" y="214707"/>
                </a:lnTo>
                <a:lnTo>
                  <a:pt x="197634" y="211637"/>
                </a:lnTo>
                <a:close/>
                <a:moveTo>
                  <a:pt x="209275" y="211637"/>
                </a:moveTo>
                <a:lnTo>
                  <a:pt x="214595" y="214707"/>
                </a:lnTo>
                <a:lnTo>
                  <a:pt x="203956" y="214707"/>
                </a:lnTo>
                <a:lnTo>
                  <a:pt x="209275" y="211637"/>
                </a:lnTo>
                <a:close/>
                <a:moveTo>
                  <a:pt x="220856" y="211637"/>
                </a:moveTo>
                <a:lnTo>
                  <a:pt x="226175" y="214707"/>
                </a:lnTo>
                <a:lnTo>
                  <a:pt x="215537" y="214707"/>
                </a:lnTo>
                <a:lnTo>
                  <a:pt x="220856" y="211637"/>
                </a:lnTo>
                <a:close/>
                <a:moveTo>
                  <a:pt x="232498" y="211637"/>
                </a:moveTo>
                <a:lnTo>
                  <a:pt x="237817" y="214707"/>
                </a:lnTo>
                <a:lnTo>
                  <a:pt x="227178" y="214707"/>
                </a:lnTo>
                <a:lnTo>
                  <a:pt x="232498" y="211637"/>
                </a:lnTo>
                <a:close/>
                <a:moveTo>
                  <a:pt x="244109" y="211637"/>
                </a:moveTo>
                <a:lnTo>
                  <a:pt x="249428" y="214707"/>
                </a:lnTo>
                <a:lnTo>
                  <a:pt x="238790" y="214707"/>
                </a:lnTo>
                <a:lnTo>
                  <a:pt x="244109" y="211637"/>
                </a:lnTo>
                <a:close/>
                <a:moveTo>
                  <a:pt x="255750" y="211637"/>
                </a:moveTo>
                <a:lnTo>
                  <a:pt x="261070" y="214707"/>
                </a:lnTo>
                <a:lnTo>
                  <a:pt x="250431" y="214707"/>
                </a:lnTo>
                <a:lnTo>
                  <a:pt x="255750" y="211637"/>
                </a:lnTo>
                <a:close/>
                <a:moveTo>
                  <a:pt x="267362" y="211637"/>
                </a:moveTo>
                <a:lnTo>
                  <a:pt x="272681" y="214707"/>
                </a:lnTo>
                <a:lnTo>
                  <a:pt x="262042" y="214707"/>
                </a:lnTo>
                <a:lnTo>
                  <a:pt x="267362" y="211637"/>
                </a:lnTo>
                <a:close/>
                <a:moveTo>
                  <a:pt x="279003" y="211637"/>
                </a:moveTo>
                <a:lnTo>
                  <a:pt x="284322" y="214707"/>
                </a:lnTo>
                <a:lnTo>
                  <a:pt x="273684" y="214707"/>
                </a:lnTo>
                <a:lnTo>
                  <a:pt x="279003" y="211637"/>
                </a:lnTo>
                <a:close/>
                <a:moveTo>
                  <a:pt x="17023" y="214981"/>
                </a:moveTo>
                <a:lnTo>
                  <a:pt x="11703" y="218051"/>
                </a:lnTo>
                <a:lnTo>
                  <a:pt x="6384" y="214981"/>
                </a:lnTo>
                <a:close/>
                <a:moveTo>
                  <a:pt x="28664" y="214981"/>
                </a:moveTo>
                <a:lnTo>
                  <a:pt x="23345" y="218051"/>
                </a:lnTo>
                <a:lnTo>
                  <a:pt x="18026" y="214981"/>
                </a:lnTo>
                <a:close/>
                <a:moveTo>
                  <a:pt x="40275" y="214981"/>
                </a:moveTo>
                <a:lnTo>
                  <a:pt x="34956" y="218051"/>
                </a:lnTo>
                <a:lnTo>
                  <a:pt x="29637" y="214981"/>
                </a:lnTo>
                <a:close/>
                <a:moveTo>
                  <a:pt x="51886" y="214981"/>
                </a:moveTo>
                <a:lnTo>
                  <a:pt x="46598" y="218051"/>
                </a:lnTo>
                <a:lnTo>
                  <a:pt x="41278" y="214981"/>
                </a:lnTo>
                <a:close/>
                <a:moveTo>
                  <a:pt x="63528" y="214981"/>
                </a:moveTo>
                <a:lnTo>
                  <a:pt x="58209" y="218051"/>
                </a:lnTo>
                <a:lnTo>
                  <a:pt x="52889" y="214981"/>
                </a:lnTo>
                <a:close/>
                <a:moveTo>
                  <a:pt x="75169" y="214981"/>
                </a:moveTo>
                <a:lnTo>
                  <a:pt x="69850" y="218051"/>
                </a:lnTo>
                <a:lnTo>
                  <a:pt x="64531" y="214981"/>
                </a:lnTo>
                <a:close/>
                <a:moveTo>
                  <a:pt x="86750" y="214981"/>
                </a:moveTo>
                <a:lnTo>
                  <a:pt x="81431" y="218051"/>
                </a:lnTo>
                <a:lnTo>
                  <a:pt x="76112" y="214981"/>
                </a:lnTo>
                <a:close/>
                <a:moveTo>
                  <a:pt x="98361" y="214981"/>
                </a:moveTo>
                <a:lnTo>
                  <a:pt x="93042" y="218051"/>
                </a:lnTo>
                <a:lnTo>
                  <a:pt x="87723" y="214981"/>
                </a:lnTo>
                <a:close/>
                <a:moveTo>
                  <a:pt x="110003" y="214981"/>
                </a:moveTo>
                <a:lnTo>
                  <a:pt x="104684" y="218051"/>
                </a:lnTo>
                <a:lnTo>
                  <a:pt x="99364" y="214981"/>
                </a:lnTo>
                <a:close/>
                <a:moveTo>
                  <a:pt x="121614" y="214981"/>
                </a:moveTo>
                <a:lnTo>
                  <a:pt x="116295" y="218051"/>
                </a:lnTo>
                <a:lnTo>
                  <a:pt x="110976" y="214981"/>
                </a:lnTo>
                <a:close/>
                <a:moveTo>
                  <a:pt x="133256" y="214981"/>
                </a:moveTo>
                <a:lnTo>
                  <a:pt x="127936" y="218051"/>
                </a:lnTo>
                <a:lnTo>
                  <a:pt x="122617" y="214981"/>
                </a:lnTo>
                <a:close/>
                <a:moveTo>
                  <a:pt x="144867" y="214981"/>
                </a:moveTo>
                <a:lnTo>
                  <a:pt x="139548" y="218051"/>
                </a:lnTo>
                <a:lnTo>
                  <a:pt x="134228" y="214981"/>
                </a:lnTo>
                <a:close/>
                <a:moveTo>
                  <a:pt x="156478" y="214981"/>
                </a:moveTo>
                <a:lnTo>
                  <a:pt x="151159" y="218051"/>
                </a:lnTo>
                <a:lnTo>
                  <a:pt x="145840" y="214981"/>
                </a:lnTo>
                <a:close/>
                <a:moveTo>
                  <a:pt x="168089" y="214981"/>
                </a:moveTo>
                <a:lnTo>
                  <a:pt x="162770" y="218051"/>
                </a:lnTo>
                <a:lnTo>
                  <a:pt x="157451" y="214981"/>
                </a:lnTo>
                <a:close/>
                <a:moveTo>
                  <a:pt x="179731" y="214981"/>
                </a:moveTo>
                <a:lnTo>
                  <a:pt x="174411" y="218051"/>
                </a:lnTo>
                <a:lnTo>
                  <a:pt x="169092" y="214981"/>
                </a:lnTo>
                <a:close/>
                <a:moveTo>
                  <a:pt x="191342" y="214981"/>
                </a:moveTo>
                <a:lnTo>
                  <a:pt x="186023" y="218051"/>
                </a:lnTo>
                <a:lnTo>
                  <a:pt x="180703" y="214981"/>
                </a:lnTo>
                <a:close/>
                <a:moveTo>
                  <a:pt x="202953" y="214981"/>
                </a:moveTo>
                <a:lnTo>
                  <a:pt x="197634" y="218051"/>
                </a:lnTo>
                <a:lnTo>
                  <a:pt x="192315" y="214981"/>
                </a:lnTo>
                <a:close/>
                <a:moveTo>
                  <a:pt x="214564" y="214981"/>
                </a:moveTo>
                <a:lnTo>
                  <a:pt x="209245" y="218051"/>
                </a:lnTo>
                <a:lnTo>
                  <a:pt x="203926" y="214981"/>
                </a:lnTo>
                <a:close/>
                <a:moveTo>
                  <a:pt x="226175" y="214981"/>
                </a:moveTo>
                <a:lnTo>
                  <a:pt x="220856" y="218051"/>
                </a:lnTo>
                <a:lnTo>
                  <a:pt x="215537" y="214981"/>
                </a:lnTo>
                <a:close/>
                <a:moveTo>
                  <a:pt x="237817" y="214981"/>
                </a:moveTo>
                <a:lnTo>
                  <a:pt x="232498" y="218051"/>
                </a:lnTo>
                <a:lnTo>
                  <a:pt x="227178" y="214981"/>
                </a:lnTo>
                <a:close/>
                <a:moveTo>
                  <a:pt x="249428" y="214981"/>
                </a:moveTo>
                <a:lnTo>
                  <a:pt x="244109" y="218051"/>
                </a:lnTo>
                <a:lnTo>
                  <a:pt x="238790" y="214981"/>
                </a:lnTo>
                <a:close/>
                <a:moveTo>
                  <a:pt x="261070" y="214981"/>
                </a:moveTo>
                <a:lnTo>
                  <a:pt x="255750" y="218051"/>
                </a:lnTo>
                <a:lnTo>
                  <a:pt x="250431" y="214981"/>
                </a:lnTo>
                <a:close/>
                <a:moveTo>
                  <a:pt x="272681" y="214981"/>
                </a:moveTo>
                <a:lnTo>
                  <a:pt x="267362" y="218051"/>
                </a:lnTo>
                <a:lnTo>
                  <a:pt x="262042" y="214981"/>
                </a:lnTo>
                <a:close/>
                <a:moveTo>
                  <a:pt x="284292" y="214981"/>
                </a:moveTo>
                <a:lnTo>
                  <a:pt x="278973" y="218051"/>
                </a:lnTo>
                <a:lnTo>
                  <a:pt x="273653" y="214981"/>
                </a:lnTo>
                <a:close/>
                <a:moveTo>
                  <a:pt x="6050" y="215315"/>
                </a:moveTo>
                <a:lnTo>
                  <a:pt x="6050" y="221290"/>
                </a:lnTo>
                <a:lnTo>
                  <a:pt x="6050" y="221290"/>
                </a:lnTo>
                <a:lnTo>
                  <a:pt x="6080" y="221273"/>
                </a:lnTo>
                <a:lnTo>
                  <a:pt x="6080" y="215368"/>
                </a:lnTo>
                <a:lnTo>
                  <a:pt x="6080" y="215368"/>
                </a:lnTo>
                <a:lnTo>
                  <a:pt x="6050" y="215315"/>
                </a:lnTo>
                <a:close/>
                <a:moveTo>
                  <a:pt x="17174" y="215193"/>
                </a:moveTo>
                <a:lnTo>
                  <a:pt x="11855" y="224403"/>
                </a:lnTo>
                <a:lnTo>
                  <a:pt x="11855" y="218263"/>
                </a:lnTo>
                <a:lnTo>
                  <a:pt x="17174" y="215193"/>
                </a:lnTo>
                <a:close/>
                <a:moveTo>
                  <a:pt x="28816" y="215193"/>
                </a:moveTo>
                <a:lnTo>
                  <a:pt x="23497" y="224403"/>
                </a:lnTo>
                <a:lnTo>
                  <a:pt x="23497" y="218263"/>
                </a:lnTo>
                <a:lnTo>
                  <a:pt x="28816" y="215193"/>
                </a:lnTo>
                <a:close/>
                <a:moveTo>
                  <a:pt x="40427" y="215193"/>
                </a:moveTo>
                <a:lnTo>
                  <a:pt x="35108" y="224403"/>
                </a:lnTo>
                <a:lnTo>
                  <a:pt x="35108" y="218263"/>
                </a:lnTo>
                <a:lnTo>
                  <a:pt x="40427" y="215193"/>
                </a:lnTo>
                <a:close/>
                <a:moveTo>
                  <a:pt x="52008" y="215193"/>
                </a:moveTo>
                <a:lnTo>
                  <a:pt x="46689" y="224403"/>
                </a:lnTo>
                <a:lnTo>
                  <a:pt x="46689" y="218263"/>
                </a:lnTo>
                <a:lnTo>
                  <a:pt x="52008" y="215193"/>
                </a:lnTo>
                <a:close/>
                <a:moveTo>
                  <a:pt x="63650" y="215193"/>
                </a:moveTo>
                <a:lnTo>
                  <a:pt x="58330" y="224403"/>
                </a:lnTo>
                <a:lnTo>
                  <a:pt x="58330" y="218263"/>
                </a:lnTo>
                <a:lnTo>
                  <a:pt x="63650" y="215193"/>
                </a:lnTo>
                <a:close/>
                <a:moveTo>
                  <a:pt x="75261" y="215193"/>
                </a:moveTo>
                <a:lnTo>
                  <a:pt x="69941" y="224403"/>
                </a:lnTo>
                <a:lnTo>
                  <a:pt x="69941" y="218263"/>
                </a:lnTo>
                <a:lnTo>
                  <a:pt x="75261" y="215193"/>
                </a:lnTo>
                <a:close/>
                <a:moveTo>
                  <a:pt x="86902" y="215193"/>
                </a:moveTo>
                <a:lnTo>
                  <a:pt x="81583" y="224403"/>
                </a:lnTo>
                <a:lnTo>
                  <a:pt x="81583" y="218263"/>
                </a:lnTo>
                <a:lnTo>
                  <a:pt x="86902" y="215193"/>
                </a:lnTo>
                <a:close/>
                <a:moveTo>
                  <a:pt x="98513" y="215193"/>
                </a:moveTo>
                <a:lnTo>
                  <a:pt x="93194" y="224403"/>
                </a:lnTo>
                <a:lnTo>
                  <a:pt x="93194" y="218263"/>
                </a:lnTo>
                <a:lnTo>
                  <a:pt x="98513" y="215193"/>
                </a:lnTo>
                <a:close/>
                <a:moveTo>
                  <a:pt x="110155" y="215193"/>
                </a:moveTo>
                <a:lnTo>
                  <a:pt x="104836" y="224403"/>
                </a:lnTo>
                <a:lnTo>
                  <a:pt x="104836" y="218263"/>
                </a:lnTo>
                <a:lnTo>
                  <a:pt x="110155" y="215193"/>
                </a:lnTo>
                <a:close/>
                <a:moveTo>
                  <a:pt x="121736" y="215193"/>
                </a:moveTo>
                <a:lnTo>
                  <a:pt x="116416" y="224403"/>
                </a:lnTo>
                <a:lnTo>
                  <a:pt x="116416" y="218263"/>
                </a:lnTo>
                <a:lnTo>
                  <a:pt x="121736" y="215193"/>
                </a:lnTo>
                <a:close/>
                <a:moveTo>
                  <a:pt x="133377" y="215193"/>
                </a:moveTo>
                <a:lnTo>
                  <a:pt x="128058" y="224403"/>
                </a:lnTo>
                <a:lnTo>
                  <a:pt x="128058" y="218263"/>
                </a:lnTo>
                <a:lnTo>
                  <a:pt x="133377" y="215193"/>
                </a:lnTo>
                <a:close/>
                <a:moveTo>
                  <a:pt x="144988" y="215193"/>
                </a:moveTo>
                <a:lnTo>
                  <a:pt x="139669" y="224403"/>
                </a:lnTo>
                <a:lnTo>
                  <a:pt x="139669" y="218263"/>
                </a:lnTo>
                <a:lnTo>
                  <a:pt x="144988" y="215193"/>
                </a:lnTo>
                <a:close/>
                <a:moveTo>
                  <a:pt x="156630" y="215193"/>
                </a:moveTo>
                <a:lnTo>
                  <a:pt x="151311" y="224403"/>
                </a:lnTo>
                <a:lnTo>
                  <a:pt x="151311" y="218263"/>
                </a:lnTo>
                <a:lnTo>
                  <a:pt x="156630" y="215193"/>
                </a:lnTo>
                <a:close/>
                <a:moveTo>
                  <a:pt x="168241" y="215193"/>
                </a:moveTo>
                <a:lnTo>
                  <a:pt x="162922" y="224403"/>
                </a:lnTo>
                <a:lnTo>
                  <a:pt x="162922" y="218263"/>
                </a:lnTo>
                <a:lnTo>
                  <a:pt x="168241" y="215193"/>
                </a:lnTo>
                <a:close/>
                <a:moveTo>
                  <a:pt x="179822" y="215193"/>
                </a:moveTo>
                <a:lnTo>
                  <a:pt x="174503" y="224403"/>
                </a:lnTo>
                <a:lnTo>
                  <a:pt x="174503" y="218263"/>
                </a:lnTo>
                <a:lnTo>
                  <a:pt x="179822" y="215193"/>
                </a:lnTo>
                <a:close/>
                <a:moveTo>
                  <a:pt x="191463" y="215193"/>
                </a:moveTo>
                <a:lnTo>
                  <a:pt x="186144" y="224403"/>
                </a:lnTo>
                <a:lnTo>
                  <a:pt x="186144" y="218263"/>
                </a:lnTo>
                <a:lnTo>
                  <a:pt x="191463" y="215193"/>
                </a:lnTo>
                <a:close/>
                <a:moveTo>
                  <a:pt x="203075" y="215193"/>
                </a:moveTo>
                <a:lnTo>
                  <a:pt x="197755" y="224403"/>
                </a:lnTo>
                <a:lnTo>
                  <a:pt x="197755" y="218263"/>
                </a:lnTo>
                <a:lnTo>
                  <a:pt x="203075" y="215193"/>
                </a:lnTo>
                <a:close/>
                <a:moveTo>
                  <a:pt x="214716" y="215193"/>
                </a:moveTo>
                <a:lnTo>
                  <a:pt x="209397" y="224403"/>
                </a:lnTo>
                <a:lnTo>
                  <a:pt x="209397" y="218263"/>
                </a:lnTo>
                <a:lnTo>
                  <a:pt x="214716" y="215193"/>
                </a:lnTo>
                <a:close/>
                <a:moveTo>
                  <a:pt x="226327" y="215193"/>
                </a:moveTo>
                <a:lnTo>
                  <a:pt x="221008" y="224403"/>
                </a:lnTo>
                <a:lnTo>
                  <a:pt x="221008" y="218263"/>
                </a:lnTo>
                <a:lnTo>
                  <a:pt x="226327" y="215193"/>
                </a:lnTo>
                <a:close/>
                <a:moveTo>
                  <a:pt x="237969" y="215193"/>
                </a:moveTo>
                <a:lnTo>
                  <a:pt x="232650" y="224403"/>
                </a:lnTo>
                <a:lnTo>
                  <a:pt x="232650" y="218263"/>
                </a:lnTo>
                <a:lnTo>
                  <a:pt x="237969" y="215193"/>
                </a:lnTo>
                <a:close/>
                <a:moveTo>
                  <a:pt x="249550" y="215193"/>
                </a:moveTo>
                <a:lnTo>
                  <a:pt x="244230" y="224403"/>
                </a:lnTo>
                <a:lnTo>
                  <a:pt x="244230" y="218263"/>
                </a:lnTo>
                <a:lnTo>
                  <a:pt x="249550" y="215193"/>
                </a:lnTo>
                <a:close/>
                <a:moveTo>
                  <a:pt x="261191" y="215193"/>
                </a:moveTo>
                <a:lnTo>
                  <a:pt x="255872" y="224403"/>
                </a:lnTo>
                <a:lnTo>
                  <a:pt x="255872" y="218263"/>
                </a:lnTo>
                <a:lnTo>
                  <a:pt x="261191" y="215193"/>
                </a:lnTo>
                <a:close/>
                <a:moveTo>
                  <a:pt x="272802" y="215193"/>
                </a:moveTo>
                <a:lnTo>
                  <a:pt x="267483" y="224403"/>
                </a:lnTo>
                <a:lnTo>
                  <a:pt x="267483" y="218263"/>
                </a:lnTo>
                <a:lnTo>
                  <a:pt x="272802" y="215193"/>
                </a:lnTo>
                <a:close/>
                <a:moveTo>
                  <a:pt x="284444" y="215193"/>
                </a:moveTo>
                <a:lnTo>
                  <a:pt x="279125" y="224403"/>
                </a:lnTo>
                <a:lnTo>
                  <a:pt x="279125" y="218263"/>
                </a:lnTo>
                <a:lnTo>
                  <a:pt x="284444" y="215193"/>
                </a:lnTo>
                <a:close/>
                <a:moveTo>
                  <a:pt x="6262" y="215224"/>
                </a:moveTo>
                <a:lnTo>
                  <a:pt x="11582" y="218263"/>
                </a:lnTo>
                <a:lnTo>
                  <a:pt x="11582" y="224434"/>
                </a:lnTo>
                <a:lnTo>
                  <a:pt x="6262" y="215224"/>
                </a:lnTo>
                <a:close/>
                <a:moveTo>
                  <a:pt x="17904" y="215224"/>
                </a:moveTo>
                <a:lnTo>
                  <a:pt x="23223" y="218263"/>
                </a:lnTo>
                <a:lnTo>
                  <a:pt x="23223" y="224434"/>
                </a:lnTo>
                <a:lnTo>
                  <a:pt x="17904" y="215224"/>
                </a:lnTo>
                <a:close/>
                <a:moveTo>
                  <a:pt x="29515" y="215224"/>
                </a:moveTo>
                <a:lnTo>
                  <a:pt x="34834" y="218263"/>
                </a:lnTo>
                <a:lnTo>
                  <a:pt x="34834" y="224434"/>
                </a:lnTo>
                <a:lnTo>
                  <a:pt x="29515" y="215224"/>
                </a:lnTo>
                <a:close/>
                <a:moveTo>
                  <a:pt x="41126" y="215224"/>
                </a:moveTo>
                <a:lnTo>
                  <a:pt x="46446" y="218263"/>
                </a:lnTo>
                <a:lnTo>
                  <a:pt x="46446" y="224434"/>
                </a:lnTo>
                <a:lnTo>
                  <a:pt x="41126" y="215224"/>
                </a:lnTo>
                <a:close/>
                <a:moveTo>
                  <a:pt x="52737" y="215224"/>
                </a:moveTo>
                <a:lnTo>
                  <a:pt x="58057" y="218263"/>
                </a:lnTo>
                <a:lnTo>
                  <a:pt x="58057" y="224434"/>
                </a:lnTo>
                <a:lnTo>
                  <a:pt x="52737" y="215224"/>
                </a:lnTo>
                <a:close/>
                <a:moveTo>
                  <a:pt x="64379" y="215193"/>
                </a:moveTo>
                <a:lnTo>
                  <a:pt x="69698" y="218263"/>
                </a:lnTo>
                <a:lnTo>
                  <a:pt x="69698" y="224434"/>
                </a:lnTo>
                <a:lnTo>
                  <a:pt x="64379" y="215193"/>
                </a:lnTo>
                <a:close/>
                <a:moveTo>
                  <a:pt x="75990" y="215224"/>
                </a:moveTo>
                <a:lnTo>
                  <a:pt x="81309" y="218263"/>
                </a:lnTo>
                <a:lnTo>
                  <a:pt x="81309" y="224434"/>
                </a:lnTo>
                <a:lnTo>
                  <a:pt x="75990" y="215224"/>
                </a:lnTo>
                <a:close/>
                <a:moveTo>
                  <a:pt x="87632" y="215224"/>
                </a:moveTo>
                <a:lnTo>
                  <a:pt x="92951" y="218263"/>
                </a:lnTo>
                <a:lnTo>
                  <a:pt x="92951" y="224434"/>
                </a:lnTo>
                <a:lnTo>
                  <a:pt x="87632" y="215224"/>
                </a:lnTo>
                <a:close/>
                <a:moveTo>
                  <a:pt x="99243" y="215224"/>
                </a:moveTo>
                <a:lnTo>
                  <a:pt x="104562" y="218263"/>
                </a:lnTo>
                <a:lnTo>
                  <a:pt x="104562" y="224434"/>
                </a:lnTo>
                <a:lnTo>
                  <a:pt x="99243" y="215224"/>
                </a:lnTo>
                <a:close/>
                <a:moveTo>
                  <a:pt x="110824" y="215224"/>
                </a:moveTo>
                <a:lnTo>
                  <a:pt x="116143" y="218263"/>
                </a:lnTo>
                <a:lnTo>
                  <a:pt x="116143" y="224434"/>
                </a:lnTo>
                <a:lnTo>
                  <a:pt x="110824" y="215224"/>
                </a:lnTo>
                <a:close/>
                <a:moveTo>
                  <a:pt x="122465" y="215224"/>
                </a:moveTo>
                <a:lnTo>
                  <a:pt x="127784" y="218263"/>
                </a:lnTo>
                <a:lnTo>
                  <a:pt x="127784" y="224434"/>
                </a:lnTo>
                <a:lnTo>
                  <a:pt x="122465" y="215224"/>
                </a:lnTo>
                <a:close/>
                <a:moveTo>
                  <a:pt x="134076" y="215224"/>
                </a:moveTo>
                <a:lnTo>
                  <a:pt x="139396" y="218263"/>
                </a:lnTo>
                <a:lnTo>
                  <a:pt x="139396" y="224434"/>
                </a:lnTo>
                <a:lnTo>
                  <a:pt x="134076" y="215224"/>
                </a:lnTo>
                <a:close/>
                <a:moveTo>
                  <a:pt x="145718" y="215224"/>
                </a:moveTo>
                <a:lnTo>
                  <a:pt x="151037" y="218263"/>
                </a:lnTo>
                <a:lnTo>
                  <a:pt x="151037" y="224434"/>
                </a:lnTo>
                <a:lnTo>
                  <a:pt x="145718" y="215224"/>
                </a:lnTo>
                <a:close/>
                <a:moveTo>
                  <a:pt x="157329" y="215224"/>
                </a:moveTo>
                <a:lnTo>
                  <a:pt x="162648" y="218263"/>
                </a:lnTo>
                <a:lnTo>
                  <a:pt x="162648" y="224434"/>
                </a:lnTo>
                <a:lnTo>
                  <a:pt x="157329" y="215224"/>
                </a:lnTo>
                <a:close/>
                <a:moveTo>
                  <a:pt x="168971" y="215224"/>
                </a:moveTo>
                <a:lnTo>
                  <a:pt x="174290" y="218263"/>
                </a:lnTo>
                <a:lnTo>
                  <a:pt x="174290" y="224434"/>
                </a:lnTo>
                <a:lnTo>
                  <a:pt x="168971" y="215224"/>
                </a:lnTo>
                <a:close/>
                <a:moveTo>
                  <a:pt x="180551" y="215224"/>
                </a:moveTo>
                <a:lnTo>
                  <a:pt x="185871" y="218263"/>
                </a:lnTo>
                <a:lnTo>
                  <a:pt x="185871" y="224434"/>
                </a:lnTo>
                <a:lnTo>
                  <a:pt x="180551" y="215224"/>
                </a:lnTo>
                <a:close/>
                <a:moveTo>
                  <a:pt x="192193" y="215224"/>
                </a:moveTo>
                <a:lnTo>
                  <a:pt x="197512" y="218263"/>
                </a:lnTo>
                <a:lnTo>
                  <a:pt x="197512" y="224434"/>
                </a:lnTo>
                <a:lnTo>
                  <a:pt x="192193" y="215224"/>
                </a:lnTo>
                <a:close/>
                <a:moveTo>
                  <a:pt x="203804" y="215193"/>
                </a:moveTo>
                <a:lnTo>
                  <a:pt x="209123" y="218263"/>
                </a:lnTo>
                <a:lnTo>
                  <a:pt x="209123" y="224434"/>
                </a:lnTo>
                <a:lnTo>
                  <a:pt x="203804" y="215193"/>
                </a:lnTo>
                <a:close/>
                <a:moveTo>
                  <a:pt x="215446" y="215224"/>
                </a:moveTo>
                <a:lnTo>
                  <a:pt x="220765" y="218263"/>
                </a:lnTo>
                <a:lnTo>
                  <a:pt x="220765" y="224434"/>
                </a:lnTo>
                <a:lnTo>
                  <a:pt x="215446" y="215224"/>
                </a:lnTo>
                <a:close/>
                <a:moveTo>
                  <a:pt x="227057" y="215224"/>
                </a:moveTo>
                <a:lnTo>
                  <a:pt x="232376" y="218263"/>
                </a:lnTo>
                <a:lnTo>
                  <a:pt x="232376" y="224434"/>
                </a:lnTo>
                <a:lnTo>
                  <a:pt x="227057" y="215224"/>
                </a:lnTo>
                <a:close/>
                <a:moveTo>
                  <a:pt x="238668" y="215193"/>
                </a:moveTo>
                <a:lnTo>
                  <a:pt x="243987" y="218263"/>
                </a:lnTo>
                <a:lnTo>
                  <a:pt x="243987" y="224434"/>
                </a:lnTo>
                <a:lnTo>
                  <a:pt x="238668" y="215193"/>
                </a:lnTo>
                <a:close/>
                <a:moveTo>
                  <a:pt x="250279" y="215193"/>
                </a:moveTo>
                <a:lnTo>
                  <a:pt x="255598" y="218263"/>
                </a:lnTo>
                <a:lnTo>
                  <a:pt x="255598" y="224434"/>
                </a:lnTo>
                <a:lnTo>
                  <a:pt x="250279" y="215193"/>
                </a:lnTo>
                <a:close/>
                <a:moveTo>
                  <a:pt x="261890" y="215193"/>
                </a:moveTo>
                <a:lnTo>
                  <a:pt x="267210" y="218263"/>
                </a:lnTo>
                <a:lnTo>
                  <a:pt x="267210" y="224434"/>
                </a:lnTo>
                <a:lnTo>
                  <a:pt x="261890" y="215193"/>
                </a:lnTo>
                <a:close/>
                <a:moveTo>
                  <a:pt x="273532" y="215193"/>
                </a:moveTo>
                <a:lnTo>
                  <a:pt x="278851" y="218263"/>
                </a:lnTo>
                <a:lnTo>
                  <a:pt x="278851" y="224434"/>
                </a:lnTo>
                <a:lnTo>
                  <a:pt x="273532" y="215193"/>
                </a:lnTo>
                <a:close/>
                <a:moveTo>
                  <a:pt x="52525" y="215315"/>
                </a:moveTo>
                <a:lnTo>
                  <a:pt x="57844" y="224495"/>
                </a:lnTo>
                <a:lnTo>
                  <a:pt x="57844" y="224495"/>
                </a:lnTo>
                <a:lnTo>
                  <a:pt x="55351" y="223066"/>
                </a:lnTo>
                <a:lnTo>
                  <a:pt x="52525" y="221455"/>
                </a:lnTo>
                <a:lnTo>
                  <a:pt x="52525" y="215315"/>
                </a:lnTo>
                <a:close/>
                <a:moveTo>
                  <a:pt x="133864" y="215315"/>
                </a:moveTo>
                <a:lnTo>
                  <a:pt x="139183" y="224495"/>
                </a:lnTo>
                <a:lnTo>
                  <a:pt x="139183" y="224495"/>
                </a:lnTo>
                <a:lnTo>
                  <a:pt x="136721" y="223066"/>
                </a:lnTo>
                <a:lnTo>
                  <a:pt x="133864" y="221455"/>
                </a:lnTo>
                <a:lnTo>
                  <a:pt x="133864" y="215315"/>
                </a:lnTo>
                <a:close/>
                <a:moveTo>
                  <a:pt x="215202" y="215315"/>
                </a:moveTo>
                <a:lnTo>
                  <a:pt x="220522" y="224495"/>
                </a:lnTo>
                <a:lnTo>
                  <a:pt x="220522" y="224495"/>
                </a:lnTo>
                <a:lnTo>
                  <a:pt x="218060" y="223066"/>
                </a:lnTo>
                <a:lnTo>
                  <a:pt x="215202" y="221455"/>
                </a:lnTo>
                <a:lnTo>
                  <a:pt x="215202" y="215315"/>
                </a:lnTo>
                <a:close/>
                <a:moveTo>
                  <a:pt x="64136" y="215315"/>
                </a:moveTo>
                <a:lnTo>
                  <a:pt x="69455" y="224495"/>
                </a:lnTo>
                <a:lnTo>
                  <a:pt x="69455" y="224495"/>
                </a:lnTo>
                <a:lnTo>
                  <a:pt x="66993" y="223066"/>
                </a:lnTo>
                <a:lnTo>
                  <a:pt x="64136" y="221455"/>
                </a:lnTo>
                <a:lnTo>
                  <a:pt x="64136" y="215315"/>
                </a:lnTo>
                <a:close/>
                <a:moveTo>
                  <a:pt x="75777" y="215315"/>
                </a:moveTo>
                <a:lnTo>
                  <a:pt x="81097" y="224495"/>
                </a:lnTo>
                <a:lnTo>
                  <a:pt x="81097" y="224495"/>
                </a:lnTo>
                <a:lnTo>
                  <a:pt x="78604" y="223066"/>
                </a:lnTo>
                <a:lnTo>
                  <a:pt x="75777" y="221455"/>
                </a:lnTo>
                <a:lnTo>
                  <a:pt x="75777" y="215315"/>
                </a:lnTo>
                <a:close/>
                <a:moveTo>
                  <a:pt x="87389" y="215315"/>
                </a:moveTo>
                <a:lnTo>
                  <a:pt x="92708" y="224495"/>
                </a:lnTo>
                <a:lnTo>
                  <a:pt x="92708" y="224495"/>
                </a:lnTo>
                <a:lnTo>
                  <a:pt x="90246" y="223066"/>
                </a:lnTo>
                <a:lnTo>
                  <a:pt x="87389" y="221455"/>
                </a:lnTo>
                <a:lnTo>
                  <a:pt x="87389" y="215315"/>
                </a:lnTo>
                <a:close/>
                <a:moveTo>
                  <a:pt x="99030" y="215315"/>
                </a:moveTo>
                <a:lnTo>
                  <a:pt x="104349" y="224495"/>
                </a:lnTo>
                <a:lnTo>
                  <a:pt x="104349" y="224495"/>
                </a:lnTo>
                <a:lnTo>
                  <a:pt x="101857" y="223066"/>
                </a:lnTo>
                <a:lnTo>
                  <a:pt x="99030" y="221455"/>
                </a:lnTo>
                <a:lnTo>
                  <a:pt x="99030" y="215315"/>
                </a:lnTo>
                <a:close/>
                <a:moveTo>
                  <a:pt x="110611" y="215315"/>
                </a:moveTo>
                <a:lnTo>
                  <a:pt x="115930" y="224495"/>
                </a:lnTo>
                <a:lnTo>
                  <a:pt x="115930" y="224495"/>
                </a:lnTo>
                <a:lnTo>
                  <a:pt x="113468" y="223066"/>
                </a:lnTo>
                <a:lnTo>
                  <a:pt x="110611" y="221455"/>
                </a:lnTo>
                <a:lnTo>
                  <a:pt x="110611" y="215315"/>
                </a:lnTo>
                <a:close/>
                <a:moveTo>
                  <a:pt x="145475" y="215315"/>
                </a:moveTo>
                <a:lnTo>
                  <a:pt x="150794" y="224495"/>
                </a:lnTo>
                <a:lnTo>
                  <a:pt x="150794" y="224495"/>
                </a:lnTo>
                <a:lnTo>
                  <a:pt x="148332" y="223066"/>
                </a:lnTo>
                <a:lnTo>
                  <a:pt x="145475" y="221455"/>
                </a:lnTo>
                <a:lnTo>
                  <a:pt x="145475" y="215315"/>
                </a:lnTo>
                <a:close/>
                <a:moveTo>
                  <a:pt x="157116" y="215315"/>
                </a:moveTo>
                <a:lnTo>
                  <a:pt x="162436" y="224495"/>
                </a:lnTo>
                <a:lnTo>
                  <a:pt x="162436" y="224495"/>
                </a:lnTo>
                <a:lnTo>
                  <a:pt x="159974" y="223066"/>
                </a:lnTo>
                <a:lnTo>
                  <a:pt x="157116" y="221455"/>
                </a:lnTo>
                <a:lnTo>
                  <a:pt x="157116" y="215315"/>
                </a:lnTo>
                <a:close/>
                <a:moveTo>
                  <a:pt x="168727" y="215315"/>
                </a:moveTo>
                <a:lnTo>
                  <a:pt x="174047" y="224495"/>
                </a:lnTo>
                <a:lnTo>
                  <a:pt x="174047" y="224495"/>
                </a:lnTo>
                <a:lnTo>
                  <a:pt x="171585" y="223066"/>
                </a:lnTo>
                <a:lnTo>
                  <a:pt x="168727" y="221455"/>
                </a:lnTo>
                <a:lnTo>
                  <a:pt x="168727" y="215315"/>
                </a:lnTo>
                <a:close/>
                <a:moveTo>
                  <a:pt x="191950" y="215315"/>
                </a:moveTo>
                <a:lnTo>
                  <a:pt x="197269" y="224495"/>
                </a:lnTo>
                <a:lnTo>
                  <a:pt x="197269" y="224495"/>
                </a:lnTo>
                <a:lnTo>
                  <a:pt x="194807" y="223066"/>
                </a:lnTo>
                <a:lnTo>
                  <a:pt x="191950" y="221455"/>
                </a:lnTo>
                <a:lnTo>
                  <a:pt x="191950" y="215315"/>
                </a:lnTo>
                <a:close/>
                <a:moveTo>
                  <a:pt x="238455" y="215315"/>
                </a:moveTo>
                <a:lnTo>
                  <a:pt x="243774" y="224495"/>
                </a:lnTo>
                <a:lnTo>
                  <a:pt x="243774" y="224495"/>
                </a:lnTo>
                <a:lnTo>
                  <a:pt x="241312" y="223066"/>
                </a:lnTo>
                <a:lnTo>
                  <a:pt x="238455" y="221455"/>
                </a:lnTo>
                <a:lnTo>
                  <a:pt x="238455" y="215315"/>
                </a:lnTo>
                <a:close/>
                <a:moveTo>
                  <a:pt x="17661" y="215315"/>
                </a:moveTo>
                <a:lnTo>
                  <a:pt x="22980" y="224495"/>
                </a:lnTo>
                <a:lnTo>
                  <a:pt x="20518" y="223066"/>
                </a:lnTo>
                <a:lnTo>
                  <a:pt x="17661" y="221455"/>
                </a:lnTo>
                <a:lnTo>
                  <a:pt x="17661" y="215315"/>
                </a:lnTo>
                <a:close/>
                <a:moveTo>
                  <a:pt x="29302" y="215315"/>
                </a:moveTo>
                <a:lnTo>
                  <a:pt x="34622" y="224495"/>
                </a:lnTo>
                <a:lnTo>
                  <a:pt x="32160" y="223066"/>
                </a:lnTo>
                <a:lnTo>
                  <a:pt x="29302" y="221455"/>
                </a:lnTo>
                <a:lnTo>
                  <a:pt x="29302" y="215315"/>
                </a:lnTo>
                <a:close/>
                <a:moveTo>
                  <a:pt x="40883" y="215315"/>
                </a:moveTo>
                <a:lnTo>
                  <a:pt x="46202" y="224495"/>
                </a:lnTo>
                <a:lnTo>
                  <a:pt x="43740" y="223066"/>
                </a:lnTo>
                <a:lnTo>
                  <a:pt x="40883" y="221455"/>
                </a:lnTo>
                <a:lnTo>
                  <a:pt x="40883" y="215315"/>
                </a:lnTo>
                <a:close/>
                <a:moveTo>
                  <a:pt x="122222" y="215315"/>
                </a:moveTo>
                <a:lnTo>
                  <a:pt x="127541" y="224495"/>
                </a:lnTo>
                <a:lnTo>
                  <a:pt x="125079" y="223066"/>
                </a:lnTo>
                <a:lnTo>
                  <a:pt x="122222" y="221455"/>
                </a:lnTo>
                <a:lnTo>
                  <a:pt x="122222" y="215315"/>
                </a:lnTo>
                <a:close/>
                <a:moveTo>
                  <a:pt x="180339" y="215315"/>
                </a:moveTo>
                <a:lnTo>
                  <a:pt x="185658" y="224495"/>
                </a:lnTo>
                <a:lnTo>
                  <a:pt x="183165" y="223066"/>
                </a:lnTo>
                <a:lnTo>
                  <a:pt x="180339" y="221455"/>
                </a:lnTo>
                <a:lnTo>
                  <a:pt x="180339" y="215315"/>
                </a:lnTo>
                <a:close/>
                <a:moveTo>
                  <a:pt x="203591" y="215315"/>
                </a:moveTo>
                <a:lnTo>
                  <a:pt x="208911" y="224495"/>
                </a:lnTo>
                <a:lnTo>
                  <a:pt x="206418" y="223066"/>
                </a:lnTo>
                <a:lnTo>
                  <a:pt x="203591" y="221455"/>
                </a:lnTo>
                <a:lnTo>
                  <a:pt x="203591" y="215315"/>
                </a:lnTo>
                <a:close/>
                <a:moveTo>
                  <a:pt x="226844" y="215315"/>
                </a:moveTo>
                <a:lnTo>
                  <a:pt x="232163" y="224495"/>
                </a:lnTo>
                <a:lnTo>
                  <a:pt x="229671" y="223066"/>
                </a:lnTo>
                <a:lnTo>
                  <a:pt x="226844" y="221455"/>
                </a:lnTo>
                <a:lnTo>
                  <a:pt x="226844" y="215315"/>
                </a:lnTo>
                <a:close/>
                <a:moveTo>
                  <a:pt x="250036" y="215315"/>
                </a:moveTo>
                <a:lnTo>
                  <a:pt x="255355" y="224495"/>
                </a:lnTo>
                <a:lnTo>
                  <a:pt x="252893" y="223096"/>
                </a:lnTo>
                <a:lnTo>
                  <a:pt x="250036" y="221455"/>
                </a:lnTo>
                <a:lnTo>
                  <a:pt x="250036" y="215315"/>
                </a:lnTo>
                <a:close/>
                <a:moveTo>
                  <a:pt x="261678" y="215315"/>
                </a:moveTo>
                <a:lnTo>
                  <a:pt x="266997" y="224495"/>
                </a:lnTo>
                <a:lnTo>
                  <a:pt x="264535" y="223096"/>
                </a:lnTo>
                <a:lnTo>
                  <a:pt x="261678" y="221455"/>
                </a:lnTo>
                <a:lnTo>
                  <a:pt x="261678" y="215315"/>
                </a:lnTo>
                <a:close/>
                <a:moveTo>
                  <a:pt x="273289" y="215315"/>
                </a:moveTo>
                <a:lnTo>
                  <a:pt x="278608" y="224495"/>
                </a:lnTo>
                <a:lnTo>
                  <a:pt x="276146" y="223096"/>
                </a:lnTo>
                <a:lnTo>
                  <a:pt x="273289" y="221455"/>
                </a:lnTo>
                <a:lnTo>
                  <a:pt x="273289" y="215315"/>
                </a:lnTo>
                <a:close/>
                <a:moveTo>
                  <a:pt x="63862" y="215345"/>
                </a:moveTo>
                <a:lnTo>
                  <a:pt x="63862" y="221516"/>
                </a:lnTo>
                <a:lnTo>
                  <a:pt x="61005" y="223127"/>
                </a:lnTo>
                <a:lnTo>
                  <a:pt x="58543" y="224555"/>
                </a:lnTo>
                <a:lnTo>
                  <a:pt x="58543" y="224555"/>
                </a:lnTo>
                <a:lnTo>
                  <a:pt x="63862" y="215345"/>
                </a:lnTo>
                <a:close/>
                <a:moveTo>
                  <a:pt x="75504" y="215345"/>
                </a:moveTo>
                <a:lnTo>
                  <a:pt x="75504" y="221516"/>
                </a:lnTo>
                <a:lnTo>
                  <a:pt x="72647" y="223127"/>
                </a:lnTo>
                <a:lnTo>
                  <a:pt x="70185" y="224555"/>
                </a:lnTo>
                <a:lnTo>
                  <a:pt x="70185" y="224555"/>
                </a:lnTo>
                <a:lnTo>
                  <a:pt x="75504" y="215345"/>
                </a:lnTo>
                <a:close/>
                <a:moveTo>
                  <a:pt x="87115" y="215345"/>
                </a:moveTo>
                <a:lnTo>
                  <a:pt x="87115" y="221516"/>
                </a:lnTo>
                <a:lnTo>
                  <a:pt x="84288" y="223127"/>
                </a:lnTo>
                <a:lnTo>
                  <a:pt x="81796" y="224555"/>
                </a:lnTo>
                <a:lnTo>
                  <a:pt x="81796" y="224555"/>
                </a:lnTo>
                <a:lnTo>
                  <a:pt x="87115" y="215345"/>
                </a:lnTo>
                <a:close/>
                <a:moveTo>
                  <a:pt x="98757" y="215345"/>
                </a:moveTo>
                <a:lnTo>
                  <a:pt x="98757" y="221516"/>
                </a:lnTo>
                <a:lnTo>
                  <a:pt x="95899" y="223127"/>
                </a:lnTo>
                <a:lnTo>
                  <a:pt x="93437" y="224555"/>
                </a:lnTo>
                <a:lnTo>
                  <a:pt x="93437" y="224555"/>
                </a:lnTo>
                <a:lnTo>
                  <a:pt x="98757" y="215345"/>
                </a:lnTo>
                <a:close/>
                <a:moveTo>
                  <a:pt x="110368" y="215345"/>
                </a:moveTo>
                <a:lnTo>
                  <a:pt x="110368" y="221516"/>
                </a:lnTo>
                <a:lnTo>
                  <a:pt x="107541" y="223127"/>
                </a:lnTo>
                <a:lnTo>
                  <a:pt x="105048" y="224555"/>
                </a:lnTo>
                <a:lnTo>
                  <a:pt x="105048" y="224555"/>
                </a:lnTo>
                <a:lnTo>
                  <a:pt x="110368" y="215345"/>
                </a:lnTo>
                <a:close/>
                <a:moveTo>
                  <a:pt x="121979" y="215345"/>
                </a:moveTo>
                <a:lnTo>
                  <a:pt x="121979" y="221516"/>
                </a:lnTo>
                <a:lnTo>
                  <a:pt x="119122" y="223127"/>
                </a:lnTo>
                <a:lnTo>
                  <a:pt x="116660" y="224555"/>
                </a:lnTo>
                <a:lnTo>
                  <a:pt x="116660" y="224555"/>
                </a:lnTo>
                <a:lnTo>
                  <a:pt x="121979" y="215345"/>
                </a:lnTo>
                <a:close/>
                <a:moveTo>
                  <a:pt x="145232" y="215345"/>
                </a:moveTo>
                <a:lnTo>
                  <a:pt x="145232" y="221516"/>
                </a:lnTo>
                <a:lnTo>
                  <a:pt x="142374" y="223127"/>
                </a:lnTo>
                <a:lnTo>
                  <a:pt x="139912" y="224555"/>
                </a:lnTo>
                <a:lnTo>
                  <a:pt x="139912" y="224555"/>
                </a:lnTo>
                <a:lnTo>
                  <a:pt x="145232" y="215345"/>
                </a:lnTo>
                <a:close/>
                <a:moveTo>
                  <a:pt x="156843" y="215345"/>
                </a:moveTo>
                <a:lnTo>
                  <a:pt x="156843" y="221516"/>
                </a:lnTo>
                <a:lnTo>
                  <a:pt x="153986" y="223127"/>
                </a:lnTo>
                <a:lnTo>
                  <a:pt x="151523" y="224555"/>
                </a:lnTo>
                <a:lnTo>
                  <a:pt x="151523" y="224555"/>
                </a:lnTo>
                <a:lnTo>
                  <a:pt x="156843" y="215345"/>
                </a:lnTo>
                <a:close/>
                <a:moveTo>
                  <a:pt x="168484" y="215345"/>
                </a:moveTo>
                <a:lnTo>
                  <a:pt x="168484" y="221516"/>
                </a:lnTo>
                <a:lnTo>
                  <a:pt x="165627" y="223127"/>
                </a:lnTo>
                <a:lnTo>
                  <a:pt x="163165" y="224555"/>
                </a:lnTo>
                <a:lnTo>
                  <a:pt x="163165" y="224555"/>
                </a:lnTo>
                <a:lnTo>
                  <a:pt x="168484" y="215345"/>
                </a:lnTo>
                <a:close/>
                <a:moveTo>
                  <a:pt x="180065" y="215345"/>
                </a:moveTo>
                <a:lnTo>
                  <a:pt x="180065" y="221516"/>
                </a:lnTo>
                <a:lnTo>
                  <a:pt x="177208" y="223127"/>
                </a:lnTo>
                <a:lnTo>
                  <a:pt x="174746" y="224555"/>
                </a:lnTo>
                <a:lnTo>
                  <a:pt x="174746" y="224555"/>
                </a:lnTo>
                <a:lnTo>
                  <a:pt x="180065" y="215345"/>
                </a:lnTo>
                <a:close/>
                <a:moveTo>
                  <a:pt x="203318" y="215345"/>
                </a:moveTo>
                <a:lnTo>
                  <a:pt x="203318" y="221516"/>
                </a:lnTo>
                <a:lnTo>
                  <a:pt x="200461" y="223127"/>
                </a:lnTo>
                <a:lnTo>
                  <a:pt x="197999" y="224555"/>
                </a:lnTo>
                <a:lnTo>
                  <a:pt x="197999" y="224555"/>
                </a:lnTo>
                <a:lnTo>
                  <a:pt x="203318" y="215345"/>
                </a:lnTo>
                <a:close/>
                <a:moveTo>
                  <a:pt x="214929" y="215345"/>
                </a:moveTo>
                <a:lnTo>
                  <a:pt x="214929" y="221516"/>
                </a:lnTo>
                <a:lnTo>
                  <a:pt x="212072" y="223127"/>
                </a:lnTo>
                <a:lnTo>
                  <a:pt x="209610" y="224555"/>
                </a:lnTo>
                <a:lnTo>
                  <a:pt x="209610" y="224555"/>
                </a:lnTo>
                <a:lnTo>
                  <a:pt x="214929" y="215345"/>
                </a:lnTo>
                <a:close/>
                <a:moveTo>
                  <a:pt x="226570" y="215345"/>
                </a:moveTo>
                <a:lnTo>
                  <a:pt x="226570" y="221516"/>
                </a:lnTo>
                <a:lnTo>
                  <a:pt x="223713" y="223127"/>
                </a:lnTo>
                <a:lnTo>
                  <a:pt x="221251" y="224555"/>
                </a:lnTo>
                <a:lnTo>
                  <a:pt x="221251" y="224555"/>
                </a:lnTo>
                <a:lnTo>
                  <a:pt x="226570" y="215345"/>
                </a:lnTo>
                <a:close/>
                <a:moveTo>
                  <a:pt x="284657" y="215345"/>
                </a:moveTo>
                <a:lnTo>
                  <a:pt x="284657" y="221516"/>
                </a:lnTo>
                <a:lnTo>
                  <a:pt x="279337" y="224555"/>
                </a:lnTo>
                <a:lnTo>
                  <a:pt x="279337" y="224555"/>
                </a:lnTo>
                <a:lnTo>
                  <a:pt x="284657" y="215345"/>
                </a:lnTo>
                <a:close/>
                <a:moveTo>
                  <a:pt x="52251" y="215345"/>
                </a:moveTo>
                <a:lnTo>
                  <a:pt x="52251" y="221516"/>
                </a:lnTo>
                <a:lnTo>
                  <a:pt x="49394" y="223127"/>
                </a:lnTo>
                <a:lnTo>
                  <a:pt x="46932" y="224555"/>
                </a:lnTo>
                <a:lnTo>
                  <a:pt x="52251" y="215345"/>
                </a:lnTo>
                <a:close/>
                <a:moveTo>
                  <a:pt x="133590" y="215345"/>
                </a:moveTo>
                <a:lnTo>
                  <a:pt x="133590" y="221516"/>
                </a:lnTo>
                <a:lnTo>
                  <a:pt x="130733" y="223127"/>
                </a:lnTo>
                <a:lnTo>
                  <a:pt x="128271" y="224555"/>
                </a:lnTo>
                <a:lnTo>
                  <a:pt x="133590" y="215345"/>
                </a:lnTo>
                <a:close/>
                <a:moveTo>
                  <a:pt x="191676" y="215345"/>
                </a:moveTo>
                <a:lnTo>
                  <a:pt x="191676" y="221516"/>
                </a:lnTo>
                <a:lnTo>
                  <a:pt x="188849" y="223127"/>
                </a:lnTo>
                <a:lnTo>
                  <a:pt x="186357" y="224555"/>
                </a:lnTo>
                <a:lnTo>
                  <a:pt x="191676" y="215345"/>
                </a:lnTo>
                <a:close/>
                <a:moveTo>
                  <a:pt x="238182" y="215345"/>
                </a:moveTo>
                <a:lnTo>
                  <a:pt x="238182" y="221516"/>
                </a:lnTo>
                <a:lnTo>
                  <a:pt x="235355" y="223127"/>
                </a:lnTo>
                <a:lnTo>
                  <a:pt x="232862" y="224555"/>
                </a:lnTo>
                <a:lnTo>
                  <a:pt x="238182" y="215345"/>
                </a:lnTo>
                <a:close/>
                <a:moveTo>
                  <a:pt x="249793" y="215345"/>
                </a:moveTo>
                <a:lnTo>
                  <a:pt x="249793" y="221455"/>
                </a:lnTo>
                <a:lnTo>
                  <a:pt x="246936" y="223096"/>
                </a:lnTo>
                <a:lnTo>
                  <a:pt x="244474" y="224555"/>
                </a:lnTo>
                <a:lnTo>
                  <a:pt x="249793" y="215345"/>
                </a:lnTo>
                <a:close/>
                <a:moveTo>
                  <a:pt x="261404" y="215345"/>
                </a:moveTo>
                <a:lnTo>
                  <a:pt x="261404" y="221455"/>
                </a:lnTo>
                <a:lnTo>
                  <a:pt x="258547" y="223096"/>
                </a:lnTo>
                <a:lnTo>
                  <a:pt x="256085" y="224555"/>
                </a:lnTo>
                <a:lnTo>
                  <a:pt x="261404" y="215345"/>
                </a:lnTo>
                <a:close/>
                <a:moveTo>
                  <a:pt x="273046" y="215345"/>
                </a:moveTo>
                <a:lnTo>
                  <a:pt x="273046" y="221516"/>
                </a:lnTo>
                <a:lnTo>
                  <a:pt x="270188" y="223127"/>
                </a:lnTo>
                <a:lnTo>
                  <a:pt x="267726" y="224555"/>
                </a:lnTo>
                <a:lnTo>
                  <a:pt x="273046" y="215345"/>
                </a:lnTo>
                <a:close/>
                <a:moveTo>
                  <a:pt x="17418" y="215345"/>
                </a:moveTo>
                <a:lnTo>
                  <a:pt x="17418" y="221516"/>
                </a:lnTo>
                <a:lnTo>
                  <a:pt x="14560" y="223127"/>
                </a:lnTo>
                <a:lnTo>
                  <a:pt x="12098" y="224586"/>
                </a:lnTo>
                <a:lnTo>
                  <a:pt x="17418" y="215345"/>
                </a:lnTo>
                <a:close/>
                <a:moveTo>
                  <a:pt x="29029" y="215345"/>
                </a:moveTo>
                <a:lnTo>
                  <a:pt x="29029" y="221516"/>
                </a:lnTo>
                <a:lnTo>
                  <a:pt x="26172" y="223127"/>
                </a:lnTo>
                <a:lnTo>
                  <a:pt x="23710" y="224586"/>
                </a:lnTo>
                <a:lnTo>
                  <a:pt x="29029" y="215345"/>
                </a:lnTo>
                <a:close/>
                <a:moveTo>
                  <a:pt x="40610" y="215345"/>
                </a:moveTo>
                <a:lnTo>
                  <a:pt x="40610" y="221516"/>
                </a:lnTo>
                <a:lnTo>
                  <a:pt x="37783" y="223127"/>
                </a:lnTo>
                <a:lnTo>
                  <a:pt x="35290" y="224586"/>
                </a:lnTo>
                <a:lnTo>
                  <a:pt x="40610" y="215345"/>
                </a:lnTo>
                <a:close/>
                <a:moveTo>
                  <a:pt x="5898" y="221698"/>
                </a:moveTo>
                <a:lnTo>
                  <a:pt x="8755" y="223339"/>
                </a:lnTo>
                <a:lnTo>
                  <a:pt x="11217" y="224768"/>
                </a:lnTo>
                <a:lnTo>
                  <a:pt x="578" y="224768"/>
                </a:lnTo>
                <a:lnTo>
                  <a:pt x="5898" y="221698"/>
                </a:lnTo>
                <a:close/>
                <a:moveTo>
                  <a:pt x="17509" y="221698"/>
                </a:moveTo>
                <a:lnTo>
                  <a:pt x="20366" y="223339"/>
                </a:lnTo>
                <a:lnTo>
                  <a:pt x="22828" y="224768"/>
                </a:lnTo>
                <a:lnTo>
                  <a:pt x="12190" y="224768"/>
                </a:lnTo>
                <a:lnTo>
                  <a:pt x="14682" y="223339"/>
                </a:lnTo>
                <a:lnTo>
                  <a:pt x="17509" y="221698"/>
                </a:lnTo>
                <a:close/>
                <a:moveTo>
                  <a:pt x="29150" y="221698"/>
                </a:moveTo>
                <a:lnTo>
                  <a:pt x="32008" y="223339"/>
                </a:lnTo>
                <a:lnTo>
                  <a:pt x="34470" y="224768"/>
                </a:lnTo>
                <a:lnTo>
                  <a:pt x="23831" y="224768"/>
                </a:lnTo>
                <a:lnTo>
                  <a:pt x="26293" y="223339"/>
                </a:lnTo>
                <a:lnTo>
                  <a:pt x="29150" y="221698"/>
                </a:lnTo>
                <a:close/>
                <a:moveTo>
                  <a:pt x="40762" y="221698"/>
                </a:moveTo>
                <a:lnTo>
                  <a:pt x="43619" y="223339"/>
                </a:lnTo>
                <a:lnTo>
                  <a:pt x="46081" y="224768"/>
                </a:lnTo>
                <a:lnTo>
                  <a:pt x="35442" y="224768"/>
                </a:lnTo>
                <a:lnTo>
                  <a:pt x="37935" y="223339"/>
                </a:lnTo>
                <a:lnTo>
                  <a:pt x="40762" y="221698"/>
                </a:lnTo>
                <a:close/>
                <a:moveTo>
                  <a:pt x="52403" y="221698"/>
                </a:moveTo>
                <a:lnTo>
                  <a:pt x="55260" y="223339"/>
                </a:lnTo>
                <a:lnTo>
                  <a:pt x="57722" y="224768"/>
                </a:lnTo>
                <a:lnTo>
                  <a:pt x="47084" y="224768"/>
                </a:lnTo>
                <a:lnTo>
                  <a:pt x="49546" y="223339"/>
                </a:lnTo>
                <a:lnTo>
                  <a:pt x="52403" y="221698"/>
                </a:lnTo>
                <a:close/>
                <a:moveTo>
                  <a:pt x="64014" y="221698"/>
                </a:moveTo>
                <a:lnTo>
                  <a:pt x="66871" y="223339"/>
                </a:lnTo>
                <a:lnTo>
                  <a:pt x="69334" y="224768"/>
                </a:lnTo>
                <a:lnTo>
                  <a:pt x="58695" y="224768"/>
                </a:lnTo>
                <a:lnTo>
                  <a:pt x="61187" y="223339"/>
                </a:lnTo>
                <a:lnTo>
                  <a:pt x="64014" y="221698"/>
                </a:lnTo>
                <a:close/>
                <a:moveTo>
                  <a:pt x="75656" y="221698"/>
                </a:moveTo>
                <a:lnTo>
                  <a:pt x="78513" y="223339"/>
                </a:lnTo>
                <a:lnTo>
                  <a:pt x="80975" y="224768"/>
                </a:lnTo>
                <a:lnTo>
                  <a:pt x="70337" y="224768"/>
                </a:lnTo>
                <a:lnTo>
                  <a:pt x="72799" y="223339"/>
                </a:lnTo>
                <a:lnTo>
                  <a:pt x="75656" y="221698"/>
                </a:lnTo>
                <a:close/>
                <a:moveTo>
                  <a:pt x="87237" y="221698"/>
                </a:moveTo>
                <a:lnTo>
                  <a:pt x="90094" y="223339"/>
                </a:lnTo>
                <a:lnTo>
                  <a:pt x="92556" y="224768"/>
                </a:lnTo>
                <a:lnTo>
                  <a:pt x="81917" y="224768"/>
                </a:lnTo>
                <a:lnTo>
                  <a:pt x="84379" y="223339"/>
                </a:lnTo>
                <a:lnTo>
                  <a:pt x="87237" y="221698"/>
                </a:lnTo>
                <a:close/>
                <a:moveTo>
                  <a:pt x="98878" y="221698"/>
                </a:moveTo>
                <a:lnTo>
                  <a:pt x="101705" y="223339"/>
                </a:lnTo>
                <a:lnTo>
                  <a:pt x="104197" y="224768"/>
                </a:lnTo>
                <a:lnTo>
                  <a:pt x="93559" y="224768"/>
                </a:lnTo>
                <a:lnTo>
                  <a:pt x="96021" y="223339"/>
                </a:lnTo>
                <a:lnTo>
                  <a:pt x="98878" y="221698"/>
                </a:lnTo>
                <a:close/>
                <a:moveTo>
                  <a:pt x="110489" y="221698"/>
                </a:moveTo>
                <a:lnTo>
                  <a:pt x="113346" y="223339"/>
                </a:lnTo>
                <a:lnTo>
                  <a:pt x="115809" y="224768"/>
                </a:lnTo>
                <a:lnTo>
                  <a:pt x="105170" y="224768"/>
                </a:lnTo>
                <a:lnTo>
                  <a:pt x="107632" y="223339"/>
                </a:lnTo>
                <a:lnTo>
                  <a:pt x="110489" y="221698"/>
                </a:lnTo>
                <a:close/>
                <a:moveTo>
                  <a:pt x="122131" y="221698"/>
                </a:moveTo>
                <a:lnTo>
                  <a:pt x="124958" y="223339"/>
                </a:lnTo>
                <a:lnTo>
                  <a:pt x="127450" y="224768"/>
                </a:lnTo>
                <a:lnTo>
                  <a:pt x="116812" y="224768"/>
                </a:lnTo>
                <a:lnTo>
                  <a:pt x="119274" y="223339"/>
                </a:lnTo>
                <a:lnTo>
                  <a:pt x="122131" y="221698"/>
                </a:lnTo>
                <a:close/>
                <a:moveTo>
                  <a:pt x="133742" y="221698"/>
                </a:moveTo>
                <a:lnTo>
                  <a:pt x="136599" y="223339"/>
                </a:lnTo>
                <a:lnTo>
                  <a:pt x="139061" y="224768"/>
                </a:lnTo>
                <a:lnTo>
                  <a:pt x="128423" y="224768"/>
                </a:lnTo>
                <a:lnTo>
                  <a:pt x="130885" y="223339"/>
                </a:lnTo>
                <a:lnTo>
                  <a:pt x="133742" y="221698"/>
                </a:lnTo>
                <a:close/>
                <a:moveTo>
                  <a:pt x="145323" y="221698"/>
                </a:moveTo>
                <a:lnTo>
                  <a:pt x="148180" y="223339"/>
                </a:lnTo>
                <a:lnTo>
                  <a:pt x="150642" y="224768"/>
                </a:lnTo>
                <a:lnTo>
                  <a:pt x="140004" y="224768"/>
                </a:lnTo>
                <a:lnTo>
                  <a:pt x="142496" y="223339"/>
                </a:lnTo>
                <a:lnTo>
                  <a:pt x="145323" y="221698"/>
                </a:lnTo>
                <a:close/>
                <a:moveTo>
                  <a:pt x="156964" y="221698"/>
                </a:moveTo>
                <a:lnTo>
                  <a:pt x="159822" y="223339"/>
                </a:lnTo>
                <a:lnTo>
                  <a:pt x="162284" y="224768"/>
                </a:lnTo>
                <a:lnTo>
                  <a:pt x="151645" y="224768"/>
                </a:lnTo>
                <a:lnTo>
                  <a:pt x="154107" y="223339"/>
                </a:lnTo>
                <a:lnTo>
                  <a:pt x="156964" y="221698"/>
                </a:lnTo>
                <a:close/>
                <a:moveTo>
                  <a:pt x="168575" y="221698"/>
                </a:moveTo>
                <a:lnTo>
                  <a:pt x="171433" y="223339"/>
                </a:lnTo>
                <a:lnTo>
                  <a:pt x="173895" y="224768"/>
                </a:lnTo>
                <a:lnTo>
                  <a:pt x="163256" y="224768"/>
                </a:lnTo>
                <a:lnTo>
                  <a:pt x="165749" y="223339"/>
                </a:lnTo>
                <a:lnTo>
                  <a:pt x="168575" y="221698"/>
                </a:lnTo>
                <a:close/>
                <a:moveTo>
                  <a:pt x="180217" y="221698"/>
                </a:moveTo>
                <a:lnTo>
                  <a:pt x="183074" y="223339"/>
                </a:lnTo>
                <a:lnTo>
                  <a:pt x="185536" y="224768"/>
                </a:lnTo>
                <a:lnTo>
                  <a:pt x="174898" y="224768"/>
                </a:lnTo>
                <a:lnTo>
                  <a:pt x="177360" y="223339"/>
                </a:lnTo>
                <a:lnTo>
                  <a:pt x="180217" y="221698"/>
                </a:lnTo>
                <a:close/>
                <a:moveTo>
                  <a:pt x="191828" y="221698"/>
                </a:moveTo>
                <a:lnTo>
                  <a:pt x="194685" y="223339"/>
                </a:lnTo>
                <a:lnTo>
                  <a:pt x="197147" y="224768"/>
                </a:lnTo>
                <a:lnTo>
                  <a:pt x="186509" y="224768"/>
                </a:lnTo>
                <a:lnTo>
                  <a:pt x="189001" y="223339"/>
                </a:lnTo>
                <a:lnTo>
                  <a:pt x="191828" y="221698"/>
                </a:lnTo>
                <a:close/>
                <a:moveTo>
                  <a:pt x="203470" y="221698"/>
                </a:moveTo>
                <a:lnTo>
                  <a:pt x="206327" y="223339"/>
                </a:lnTo>
                <a:lnTo>
                  <a:pt x="208789" y="224768"/>
                </a:lnTo>
                <a:lnTo>
                  <a:pt x="198151" y="224768"/>
                </a:lnTo>
                <a:lnTo>
                  <a:pt x="200613" y="223339"/>
                </a:lnTo>
                <a:lnTo>
                  <a:pt x="203470" y="221698"/>
                </a:lnTo>
                <a:close/>
                <a:moveTo>
                  <a:pt x="215051" y="221698"/>
                </a:moveTo>
                <a:lnTo>
                  <a:pt x="217908" y="223339"/>
                </a:lnTo>
                <a:lnTo>
                  <a:pt x="220370" y="224768"/>
                </a:lnTo>
                <a:lnTo>
                  <a:pt x="209731" y="224768"/>
                </a:lnTo>
                <a:lnTo>
                  <a:pt x="212193" y="223339"/>
                </a:lnTo>
                <a:lnTo>
                  <a:pt x="215051" y="221698"/>
                </a:lnTo>
                <a:close/>
                <a:moveTo>
                  <a:pt x="226692" y="221698"/>
                </a:moveTo>
                <a:lnTo>
                  <a:pt x="229519" y="223339"/>
                </a:lnTo>
                <a:lnTo>
                  <a:pt x="232011" y="224768"/>
                </a:lnTo>
                <a:lnTo>
                  <a:pt x="221373" y="224768"/>
                </a:lnTo>
                <a:lnTo>
                  <a:pt x="223835" y="223339"/>
                </a:lnTo>
                <a:lnTo>
                  <a:pt x="226692" y="221698"/>
                </a:lnTo>
                <a:close/>
                <a:moveTo>
                  <a:pt x="238303" y="221698"/>
                </a:moveTo>
                <a:lnTo>
                  <a:pt x="241160" y="223339"/>
                </a:lnTo>
                <a:lnTo>
                  <a:pt x="243622" y="224768"/>
                </a:lnTo>
                <a:lnTo>
                  <a:pt x="232984" y="224768"/>
                </a:lnTo>
                <a:lnTo>
                  <a:pt x="235446" y="223339"/>
                </a:lnTo>
                <a:lnTo>
                  <a:pt x="238303" y="221698"/>
                </a:lnTo>
                <a:close/>
                <a:moveTo>
                  <a:pt x="249945" y="221698"/>
                </a:moveTo>
                <a:lnTo>
                  <a:pt x="252772" y="223339"/>
                </a:lnTo>
                <a:lnTo>
                  <a:pt x="255264" y="224768"/>
                </a:lnTo>
                <a:lnTo>
                  <a:pt x="244626" y="224768"/>
                </a:lnTo>
                <a:lnTo>
                  <a:pt x="247088" y="223339"/>
                </a:lnTo>
                <a:lnTo>
                  <a:pt x="249945" y="221698"/>
                </a:lnTo>
                <a:close/>
                <a:moveTo>
                  <a:pt x="261556" y="221698"/>
                </a:moveTo>
                <a:lnTo>
                  <a:pt x="264413" y="223339"/>
                </a:lnTo>
                <a:lnTo>
                  <a:pt x="266875" y="224768"/>
                </a:lnTo>
                <a:lnTo>
                  <a:pt x="256237" y="224768"/>
                </a:lnTo>
                <a:lnTo>
                  <a:pt x="258699" y="223339"/>
                </a:lnTo>
                <a:lnTo>
                  <a:pt x="261556" y="221698"/>
                </a:lnTo>
                <a:close/>
                <a:moveTo>
                  <a:pt x="273198" y="221698"/>
                </a:moveTo>
                <a:lnTo>
                  <a:pt x="276024" y="223339"/>
                </a:lnTo>
                <a:lnTo>
                  <a:pt x="278517" y="224768"/>
                </a:lnTo>
                <a:lnTo>
                  <a:pt x="267878" y="224768"/>
                </a:lnTo>
                <a:lnTo>
                  <a:pt x="270340" y="223339"/>
                </a:lnTo>
                <a:lnTo>
                  <a:pt x="273198" y="221698"/>
                </a:lnTo>
                <a:close/>
                <a:moveTo>
                  <a:pt x="11217" y="225042"/>
                </a:moveTo>
                <a:lnTo>
                  <a:pt x="5898" y="228112"/>
                </a:lnTo>
                <a:lnTo>
                  <a:pt x="578" y="225042"/>
                </a:lnTo>
                <a:close/>
                <a:moveTo>
                  <a:pt x="22828" y="225042"/>
                </a:moveTo>
                <a:lnTo>
                  <a:pt x="17509" y="228112"/>
                </a:lnTo>
                <a:lnTo>
                  <a:pt x="12190" y="225042"/>
                </a:lnTo>
                <a:close/>
                <a:moveTo>
                  <a:pt x="34470" y="225042"/>
                </a:moveTo>
                <a:lnTo>
                  <a:pt x="29150" y="228112"/>
                </a:lnTo>
                <a:lnTo>
                  <a:pt x="23831" y="225042"/>
                </a:lnTo>
                <a:close/>
                <a:moveTo>
                  <a:pt x="46081" y="225042"/>
                </a:moveTo>
                <a:lnTo>
                  <a:pt x="40762" y="228112"/>
                </a:lnTo>
                <a:lnTo>
                  <a:pt x="35442" y="225042"/>
                </a:lnTo>
                <a:close/>
                <a:moveTo>
                  <a:pt x="57722" y="225042"/>
                </a:moveTo>
                <a:lnTo>
                  <a:pt x="52403" y="228112"/>
                </a:lnTo>
                <a:lnTo>
                  <a:pt x="47084" y="225042"/>
                </a:lnTo>
                <a:close/>
                <a:moveTo>
                  <a:pt x="69334" y="225042"/>
                </a:moveTo>
                <a:lnTo>
                  <a:pt x="64014" y="228112"/>
                </a:lnTo>
                <a:lnTo>
                  <a:pt x="58695" y="225042"/>
                </a:lnTo>
                <a:close/>
                <a:moveTo>
                  <a:pt x="80945" y="225042"/>
                </a:moveTo>
                <a:lnTo>
                  <a:pt x="75625" y="228112"/>
                </a:lnTo>
                <a:lnTo>
                  <a:pt x="70306" y="225042"/>
                </a:lnTo>
                <a:close/>
                <a:moveTo>
                  <a:pt x="92556" y="225042"/>
                </a:moveTo>
                <a:lnTo>
                  <a:pt x="87237" y="228112"/>
                </a:lnTo>
                <a:lnTo>
                  <a:pt x="81917" y="225042"/>
                </a:lnTo>
                <a:close/>
                <a:moveTo>
                  <a:pt x="104197" y="225042"/>
                </a:moveTo>
                <a:lnTo>
                  <a:pt x="98878" y="228112"/>
                </a:lnTo>
                <a:lnTo>
                  <a:pt x="93559" y="225042"/>
                </a:lnTo>
                <a:close/>
                <a:moveTo>
                  <a:pt x="115809" y="225042"/>
                </a:moveTo>
                <a:lnTo>
                  <a:pt x="110489" y="228112"/>
                </a:lnTo>
                <a:lnTo>
                  <a:pt x="105170" y="225042"/>
                </a:lnTo>
                <a:close/>
                <a:moveTo>
                  <a:pt x="127450" y="225042"/>
                </a:moveTo>
                <a:lnTo>
                  <a:pt x="122131" y="228112"/>
                </a:lnTo>
                <a:lnTo>
                  <a:pt x="116812" y="225042"/>
                </a:lnTo>
                <a:close/>
                <a:moveTo>
                  <a:pt x="139061" y="225042"/>
                </a:moveTo>
                <a:lnTo>
                  <a:pt x="133742" y="228112"/>
                </a:lnTo>
                <a:lnTo>
                  <a:pt x="128423" y="225042"/>
                </a:lnTo>
                <a:close/>
                <a:moveTo>
                  <a:pt x="150642" y="225042"/>
                </a:moveTo>
                <a:lnTo>
                  <a:pt x="145323" y="228112"/>
                </a:lnTo>
                <a:lnTo>
                  <a:pt x="140004" y="225042"/>
                </a:lnTo>
                <a:close/>
                <a:moveTo>
                  <a:pt x="162284" y="225042"/>
                </a:moveTo>
                <a:lnTo>
                  <a:pt x="156964" y="228112"/>
                </a:lnTo>
                <a:lnTo>
                  <a:pt x="151645" y="225042"/>
                </a:lnTo>
                <a:close/>
                <a:moveTo>
                  <a:pt x="173895" y="225042"/>
                </a:moveTo>
                <a:lnTo>
                  <a:pt x="168575" y="228112"/>
                </a:lnTo>
                <a:lnTo>
                  <a:pt x="163256" y="225042"/>
                </a:lnTo>
                <a:close/>
                <a:moveTo>
                  <a:pt x="185536" y="225042"/>
                </a:moveTo>
                <a:lnTo>
                  <a:pt x="180217" y="228112"/>
                </a:lnTo>
                <a:lnTo>
                  <a:pt x="174898" y="225042"/>
                </a:lnTo>
                <a:close/>
                <a:moveTo>
                  <a:pt x="197147" y="225042"/>
                </a:moveTo>
                <a:lnTo>
                  <a:pt x="191828" y="228112"/>
                </a:lnTo>
                <a:lnTo>
                  <a:pt x="186509" y="225042"/>
                </a:lnTo>
                <a:close/>
                <a:moveTo>
                  <a:pt x="208789" y="225042"/>
                </a:moveTo>
                <a:lnTo>
                  <a:pt x="203470" y="228112"/>
                </a:lnTo>
                <a:lnTo>
                  <a:pt x="198151" y="225042"/>
                </a:lnTo>
                <a:close/>
                <a:moveTo>
                  <a:pt x="220370" y="225042"/>
                </a:moveTo>
                <a:lnTo>
                  <a:pt x="215051" y="228112"/>
                </a:lnTo>
                <a:lnTo>
                  <a:pt x="209731" y="225042"/>
                </a:lnTo>
                <a:close/>
                <a:moveTo>
                  <a:pt x="232011" y="225042"/>
                </a:moveTo>
                <a:lnTo>
                  <a:pt x="226692" y="228112"/>
                </a:lnTo>
                <a:lnTo>
                  <a:pt x="221373" y="225042"/>
                </a:lnTo>
                <a:close/>
                <a:moveTo>
                  <a:pt x="243622" y="225042"/>
                </a:moveTo>
                <a:lnTo>
                  <a:pt x="238303" y="228112"/>
                </a:lnTo>
                <a:lnTo>
                  <a:pt x="232984" y="225042"/>
                </a:lnTo>
                <a:close/>
                <a:moveTo>
                  <a:pt x="255264" y="225042"/>
                </a:moveTo>
                <a:lnTo>
                  <a:pt x="249945" y="228112"/>
                </a:lnTo>
                <a:lnTo>
                  <a:pt x="244626" y="225042"/>
                </a:lnTo>
                <a:close/>
                <a:moveTo>
                  <a:pt x="266875" y="225042"/>
                </a:moveTo>
                <a:lnTo>
                  <a:pt x="261556" y="228112"/>
                </a:lnTo>
                <a:lnTo>
                  <a:pt x="256237" y="225042"/>
                </a:lnTo>
                <a:close/>
                <a:moveTo>
                  <a:pt x="278517" y="225042"/>
                </a:moveTo>
                <a:lnTo>
                  <a:pt x="273198" y="228112"/>
                </a:lnTo>
                <a:lnTo>
                  <a:pt x="267878" y="225042"/>
                </a:lnTo>
                <a:close/>
                <a:moveTo>
                  <a:pt x="11369" y="225254"/>
                </a:moveTo>
                <a:lnTo>
                  <a:pt x="6050" y="234464"/>
                </a:lnTo>
                <a:lnTo>
                  <a:pt x="6050" y="228355"/>
                </a:lnTo>
                <a:lnTo>
                  <a:pt x="11369" y="225254"/>
                </a:lnTo>
                <a:close/>
                <a:moveTo>
                  <a:pt x="22980" y="225224"/>
                </a:moveTo>
                <a:lnTo>
                  <a:pt x="17661" y="234464"/>
                </a:lnTo>
                <a:lnTo>
                  <a:pt x="17661" y="228294"/>
                </a:lnTo>
                <a:lnTo>
                  <a:pt x="22980" y="225224"/>
                </a:lnTo>
                <a:close/>
                <a:moveTo>
                  <a:pt x="34622" y="225254"/>
                </a:moveTo>
                <a:lnTo>
                  <a:pt x="29302" y="234464"/>
                </a:lnTo>
                <a:lnTo>
                  <a:pt x="29302" y="228355"/>
                </a:lnTo>
                <a:lnTo>
                  <a:pt x="34622" y="225254"/>
                </a:lnTo>
                <a:close/>
                <a:moveTo>
                  <a:pt x="46202" y="225254"/>
                </a:moveTo>
                <a:lnTo>
                  <a:pt x="40883" y="234464"/>
                </a:lnTo>
                <a:lnTo>
                  <a:pt x="40883" y="228355"/>
                </a:lnTo>
                <a:lnTo>
                  <a:pt x="46202" y="225254"/>
                </a:lnTo>
                <a:close/>
                <a:moveTo>
                  <a:pt x="57844" y="225254"/>
                </a:moveTo>
                <a:lnTo>
                  <a:pt x="52525" y="234464"/>
                </a:lnTo>
                <a:lnTo>
                  <a:pt x="52525" y="228355"/>
                </a:lnTo>
                <a:lnTo>
                  <a:pt x="57844" y="225254"/>
                </a:lnTo>
                <a:close/>
                <a:moveTo>
                  <a:pt x="69455" y="225254"/>
                </a:moveTo>
                <a:lnTo>
                  <a:pt x="64136" y="234464"/>
                </a:lnTo>
                <a:lnTo>
                  <a:pt x="64136" y="228355"/>
                </a:lnTo>
                <a:lnTo>
                  <a:pt x="69455" y="225254"/>
                </a:lnTo>
                <a:close/>
                <a:moveTo>
                  <a:pt x="81097" y="225254"/>
                </a:moveTo>
                <a:lnTo>
                  <a:pt x="75777" y="234464"/>
                </a:lnTo>
                <a:lnTo>
                  <a:pt x="75777" y="228355"/>
                </a:lnTo>
                <a:lnTo>
                  <a:pt x="81097" y="225254"/>
                </a:lnTo>
                <a:close/>
                <a:moveTo>
                  <a:pt x="92708" y="225254"/>
                </a:moveTo>
                <a:lnTo>
                  <a:pt x="87389" y="234464"/>
                </a:lnTo>
                <a:lnTo>
                  <a:pt x="87389" y="228355"/>
                </a:lnTo>
                <a:lnTo>
                  <a:pt x="92708" y="225254"/>
                </a:lnTo>
                <a:close/>
                <a:moveTo>
                  <a:pt x="104349" y="225254"/>
                </a:moveTo>
                <a:lnTo>
                  <a:pt x="99030" y="234464"/>
                </a:lnTo>
                <a:lnTo>
                  <a:pt x="99030" y="228355"/>
                </a:lnTo>
                <a:lnTo>
                  <a:pt x="104349" y="225254"/>
                </a:lnTo>
                <a:close/>
                <a:moveTo>
                  <a:pt x="115930" y="225254"/>
                </a:moveTo>
                <a:lnTo>
                  <a:pt x="110611" y="234464"/>
                </a:lnTo>
                <a:lnTo>
                  <a:pt x="110611" y="228355"/>
                </a:lnTo>
                <a:lnTo>
                  <a:pt x="115930" y="225254"/>
                </a:lnTo>
                <a:close/>
                <a:moveTo>
                  <a:pt x="127541" y="225254"/>
                </a:moveTo>
                <a:lnTo>
                  <a:pt x="122222" y="234464"/>
                </a:lnTo>
                <a:lnTo>
                  <a:pt x="122222" y="228355"/>
                </a:lnTo>
                <a:lnTo>
                  <a:pt x="127541" y="225254"/>
                </a:lnTo>
                <a:close/>
                <a:moveTo>
                  <a:pt x="139183" y="225254"/>
                </a:moveTo>
                <a:lnTo>
                  <a:pt x="133864" y="234464"/>
                </a:lnTo>
                <a:lnTo>
                  <a:pt x="133864" y="228355"/>
                </a:lnTo>
                <a:lnTo>
                  <a:pt x="139183" y="225254"/>
                </a:lnTo>
                <a:close/>
                <a:moveTo>
                  <a:pt x="150794" y="225254"/>
                </a:moveTo>
                <a:lnTo>
                  <a:pt x="145475" y="234464"/>
                </a:lnTo>
                <a:lnTo>
                  <a:pt x="145475" y="228355"/>
                </a:lnTo>
                <a:lnTo>
                  <a:pt x="150794" y="225254"/>
                </a:lnTo>
                <a:close/>
                <a:moveTo>
                  <a:pt x="162436" y="225254"/>
                </a:moveTo>
                <a:lnTo>
                  <a:pt x="157116" y="234464"/>
                </a:lnTo>
                <a:lnTo>
                  <a:pt x="157116" y="228355"/>
                </a:lnTo>
                <a:lnTo>
                  <a:pt x="162436" y="225254"/>
                </a:lnTo>
                <a:close/>
                <a:moveTo>
                  <a:pt x="174047" y="225254"/>
                </a:moveTo>
                <a:lnTo>
                  <a:pt x="168727" y="234464"/>
                </a:lnTo>
                <a:lnTo>
                  <a:pt x="168727" y="228355"/>
                </a:lnTo>
                <a:lnTo>
                  <a:pt x="174047" y="225254"/>
                </a:lnTo>
                <a:close/>
                <a:moveTo>
                  <a:pt x="185658" y="225254"/>
                </a:moveTo>
                <a:lnTo>
                  <a:pt x="180339" y="234464"/>
                </a:lnTo>
                <a:lnTo>
                  <a:pt x="180339" y="228355"/>
                </a:lnTo>
                <a:lnTo>
                  <a:pt x="185658" y="225254"/>
                </a:lnTo>
                <a:close/>
                <a:moveTo>
                  <a:pt x="197269" y="225254"/>
                </a:moveTo>
                <a:lnTo>
                  <a:pt x="191950" y="234464"/>
                </a:lnTo>
                <a:lnTo>
                  <a:pt x="191950" y="228355"/>
                </a:lnTo>
                <a:lnTo>
                  <a:pt x="197269" y="225254"/>
                </a:lnTo>
                <a:close/>
                <a:moveTo>
                  <a:pt x="208911" y="225254"/>
                </a:moveTo>
                <a:lnTo>
                  <a:pt x="203591" y="234464"/>
                </a:lnTo>
                <a:lnTo>
                  <a:pt x="203591" y="228355"/>
                </a:lnTo>
                <a:lnTo>
                  <a:pt x="208911" y="225254"/>
                </a:lnTo>
                <a:close/>
                <a:moveTo>
                  <a:pt x="220522" y="225254"/>
                </a:moveTo>
                <a:lnTo>
                  <a:pt x="215202" y="234464"/>
                </a:lnTo>
                <a:lnTo>
                  <a:pt x="215202" y="228355"/>
                </a:lnTo>
                <a:lnTo>
                  <a:pt x="220522" y="225254"/>
                </a:lnTo>
                <a:close/>
                <a:moveTo>
                  <a:pt x="232163" y="225254"/>
                </a:moveTo>
                <a:lnTo>
                  <a:pt x="226844" y="234464"/>
                </a:lnTo>
                <a:lnTo>
                  <a:pt x="226844" y="228355"/>
                </a:lnTo>
                <a:lnTo>
                  <a:pt x="232163" y="225254"/>
                </a:lnTo>
                <a:close/>
                <a:moveTo>
                  <a:pt x="243774" y="225254"/>
                </a:moveTo>
                <a:lnTo>
                  <a:pt x="238455" y="234464"/>
                </a:lnTo>
                <a:lnTo>
                  <a:pt x="238455" y="228355"/>
                </a:lnTo>
                <a:lnTo>
                  <a:pt x="243774" y="225254"/>
                </a:lnTo>
                <a:close/>
                <a:moveTo>
                  <a:pt x="255355" y="225254"/>
                </a:moveTo>
                <a:lnTo>
                  <a:pt x="250036" y="234464"/>
                </a:lnTo>
                <a:lnTo>
                  <a:pt x="250036" y="228355"/>
                </a:lnTo>
                <a:lnTo>
                  <a:pt x="255355" y="225254"/>
                </a:lnTo>
                <a:close/>
                <a:moveTo>
                  <a:pt x="266997" y="225254"/>
                </a:moveTo>
                <a:lnTo>
                  <a:pt x="261678" y="234464"/>
                </a:lnTo>
                <a:lnTo>
                  <a:pt x="261678" y="228355"/>
                </a:lnTo>
                <a:lnTo>
                  <a:pt x="266997" y="225254"/>
                </a:lnTo>
                <a:close/>
                <a:moveTo>
                  <a:pt x="278608" y="225254"/>
                </a:moveTo>
                <a:lnTo>
                  <a:pt x="273289" y="234464"/>
                </a:lnTo>
                <a:lnTo>
                  <a:pt x="273289" y="228355"/>
                </a:lnTo>
                <a:lnTo>
                  <a:pt x="278608" y="225254"/>
                </a:lnTo>
                <a:close/>
                <a:moveTo>
                  <a:pt x="457" y="225315"/>
                </a:moveTo>
                <a:lnTo>
                  <a:pt x="5776" y="228355"/>
                </a:lnTo>
                <a:lnTo>
                  <a:pt x="5776" y="234495"/>
                </a:lnTo>
                <a:lnTo>
                  <a:pt x="457" y="225315"/>
                </a:lnTo>
                <a:close/>
                <a:moveTo>
                  <a:pt x="12098" y="225315"/>
                </a:moveTo>
                <a:lnTo>
                  <a:pt x="17418" y="228355"/>
                </a:lnTo>
                <a:lnTo>
                  <a:pt x="17418" y="234495"/>
                </a:lnTo>
                <a:lnTo>
                  <a:pt x="12098" y="225315"/>
                </a:lnTo>
                <a:close/>
                <a:moveTo>
                  <a:pt x="23710" y="225315"/>
                </a:moveTo>
                <a:lnTo>
                  <a:pt x="29029" y="228355"/>
                </a:lnTo>
                <a:lnTo>
                  <a:pt x="29029" y="234495"/>
                </a:lnTo>
                <a:lnTo>
                  <a:pt x="23710" y="225315"/>
                </a:lnTo>
                <a:close/>
                <a:moveTo>
                  <a:pt x="35290" y="225315"/>
                </a:moveTo>
                <a:lnTo>
                  <a:pt x="40610" y="228355"/>
                </a:lnTo>
                <a:lnTo>
                  <a:pt x="40610" y="234495"/>
                </a:lnTo>
                <a:lnTo>
                  <a:pt x="35290" y="225315"/>
                </a:lnTo>
                <a:close/>
                <a:moveTo>
                  <a:pt x="46932" y="225315"/>
                </a:moveTo>
                <a:lnTo>
                  <a:pt x="52251" y="228355"/>
                </a:lnTo>
                <a:lnTo>
                  <a:pt x="52251" y="234495"/>
                </a:lnTo>
                <a:lnTo>
                  <a:pt x="46932" y="225315"/>
                </a:lnTo>
                <a:close/>
                <a:moveTo>
                  <a:pt x="58543" y="225315"/>
                </a:moveTo>
                <a:lnTo>
                  <a:pt x="63862" y="228355"/>
                </a:lnTo>
                <a:lnTo>
                  <a:pt x="63862" y="234495"/>
                </a:lnTo>
                <a:lnTo>
                  <a:pt x="58543" y="225315"/>
                </a:lnTo>
                <a:close/>
                <a:moveTo>
                  <a:pt x="70185" y="225315"/>
                </a:moveTo>
                <a:lnTo>
                  <a:pt x="75504" y="228355"/>
                </a:lnTo>
                <a:lnTo>
                  <a:pt x="75504" y="234495"/>
                </a:lnTo>
                <a:lnTo>
                  <a:pt x="70185" y="225315"/>
                </a:lnTo>
                <a:close/>
                <a:moveTo>
                  <a:pt x="81796" y="225315"/>
                </a:moveTo>
                <a:lnTo>
                  <a:pt x="87115" y="228355"/>
                </a:lnTo>
                <a:lnTo>
                  <a:pt x="87115" y="234495"/>
                </a:lnTo>
                <a:lnTo>
                  <a:pt x="81796" y="225315"/>
                </a:lnTo>
                <a:close/>
                <a:moveTo>
                  <a:pt x="93437" y="225315"/>
                </a:moveTo>
                <a:lnTo>
                  <a:pt x="98757" y="228355"/>
                </a:lnTo>
                <a:lnTo>
                  <a:pt x="98757" y="234495"/>
                </a:lnTo>
                <a:lnTo>
                  <a:pt x="93437" y="225315"/>
                </a:lnTo>
                <a:close/>
                <a:moveTo>
                  <a:pt x="105018" y="225315"/>
                </a:moveTo>
                <a:lnTo>
                  <a:pt x="110337" y="228355"/>
                </a:lnTo>
                <a:lnTo>
                  <a:pt x="110337" y="234495"/>
                </a:lnTo>
                <a:lnTo>
                  <a:pt x="105018" y="225315"/>
                </a:lnTo>
                <a:close/>
                <a:moveTo>
                  <a:pt x="116660" y="225315"/>
                </a:moveTo>
                <a:lnTo>
                  <a:pt x="121979" y="228355"/>
                </a:lnTo>
                <a:lnTo>
                  <a:pt x="121979" y="234495"/>
                </a:lnTo>
                <a:lnTo>
                  <a:pt x="116660" y="225315"/>
                </a:lnTo>
                <a:close/>
                <a:moveTo>
                  <a:pt x="128271" y="225315"/>
                </a:moveTo>
                <a:lnTo>
                  <a:pt x="133590" y="228355"/>
                </a:lnTo>
                <a:lnTo>
                  <a:pt x="133590" y="234495"/>
                </a:lnTo>
                <a:lnTo>
                  <a:pt x="128271" y="225315"/>
                </a:lnTo>
                <a:close/>
                <a:moveTo>
                  <a:pt x="139912" y="225315"/>
                </a:moveTo>
                <a:lnTo>
                  <a:pt x="145232" y="228355"/>
                </a:lnTo>
                <a:lnTo>
                  <a:pt x="145232" y="234495"/>
                </a:lnTo>
                <a:lnTo>
                  <a:pt x="139912" y="225315"/>
                </a:lnTo>
                <a:close/>
                <a:moveTo>
                  <a:pt x="151523" y="225315"/>
                </a:moveTo>
                <a:lnTo>
                  <a:pt x="156843" y="228355"/>
                </a:lnTo>
                <a:lnTo>
                  <a:pt x="156843" y="234495"/>
                </a:lnTo>
                <a:lnTo>
                  <a:pt x="151523" y="225315"/>
                </a:lnTo>
                <a:close/>
                <a:moveTo>
                  <a:pt x="163165" y="225315"/>
                </a:moveTo>
                <a:lnTo>
                  <a:pt x="168484" y="228355"/>
                </a:lnTo>
                <a:lnTo>
                  <a:pt x="168484" y="234495"/>
                </a:lnTo>
                <a:lnTo>
                  <a:pt x="163165" y="225315"/>
                </a:lnTo>
                <a:close/>
                <a:moveTo>
                  <a:pt x="174746" y="225315"/>
                </a:moveTo>
                <a:lnTo>
                  <a:pt x="180065" y="228355"/>
                </a:lnTo>
                <a:lnTo>
                  <a:pt x="180065" y="234495"/>
                </a:lnTo>
                <a:lnTo>
                  <a:pt x="174746" y="225315"/>
                </a:lnTo>
                <a:close/>
                <a:moveTo>
                  <a:pt x="186357" y="225315"/>
                </a:moveTo>
                <a:lnTo>
                  <a:pt x="191676" y="228355"/>
                </a:lnTo>
                <a:lnTo>
                  <a:pt x="191676" y="234495"/>
                </a:lnTo>
                <a:lnTo>
                  <a:pt x="186357" y="225315"/>
                </a:lnTo>
                <a:close/>
                <a:moveTo>
                  <a:pt x="197999" y="225315"/>
                </a:moveTo>
                <a:lnTo>
                  <a:pt x="203318" y="228355"/>
                </a:lnTo>
                <a:lnTo>
                  <a:pt x="203318" y="234495"/>
                </a:lnTo>
                <a:lnTo>
                  <a:pt x="197999" y="225315"/>
                </a:lnTo>
                <a:close/>
                <a:moveTo>
                  <a:pt x="209610" y="225315"/>
                </a:moveTo>
                <a:lnTo>
                  <a:pt x="214929" y="228355"/>
                </a:lnTo>
                <a:lnTo>
                  <a:pt x="214929" y="234495"/>
                </a:lnTo>
                <a:lnTo>
                  <a:pt x="209610" y="225315"/>
                </a:lnTo>
                <a:close/>
                <a:moveTo>
                  <a:pt x="221251" y="225315"/>
                </a:moveTo>
                <a:lnTo>
                  <a:pt x="226570" y="228355"/>
                </a:lnTo>
                <a:lnTo>
                  <a:pt x="226570" y="234495"/>
                </a:lnTo>
                <a:lnTo>
                  <a:pt x="221251" y="225315"/>
                </a:lnTo>
                <a:close/>
                <a:moveTo>
                  <a:pt x="232862" y="225315"/>
                </a:moveTo>
                <a:lnTo>
                  <a:pt x="238182" y="228355"/>
                </a:lnTo>
                <a:lnTo>
                  <a:pt x="238182" y="234495"/>
                </a:lnTo>
                <a:lnTo>
                  <a:pt x="232862" y="225315"/>
                </a:lnTo>
                <a:close/>
                <a:moveTo>
                  <a:pt x="244474" y="225254"/>
                </a:moveTo>
                <a:lnTo>
                  <a:pt x="249793" y="228355"/>
                </a:lnTo>
                <a:lnTo>
                  <a:pt x="249793" y="234495"/>
                </a:lnTo>
                <a:lnTo>
                  <a:pt x="244474" y="225254"/>
                </a:lnTo>
                <a:close/>
                <a:moveTo>
                  <a:pt x="256085" y="225254"/>
                </a:moveTo>
                <a:lnTo>
                  <a:pt x="261404" y="228355"/>
                </a:lnTo>
                <a:lnTo>
                  <a:pt x="261404" y="234495"/>
                </a:lnTo>
                <a:lnTo>
                  <a:pt x="256085" y="225254"/>
                </a:lnTo>
                <a:close/>
                <a:moveTo>
                  <a:pt x="267726" y="225254"/>
                </a:moveTo>
                <a:lnTo>
                  <a:pt x="273046" y="228355"/>
                </a:lnTo>
                <a:lnTo>
                  <a:pt x="273046" y="234495"/>
                </a:lnTo>
                <a:lnTo>
                  <a:pt x="267726" y="225254"/>
                </a:lnTo>
                <a:close/>
                <a:moveTo>
                  <a:pt x="214" y="225376"/>
                </a:moveTo>
                <a:lnTo>
                  <a:pt x="214" y="231485"/>
                </a:lnTo>
                <a:lnTo>
                  <a:pt x="5563" y="234586"/>
                </a:lnTo>
                <a:lnTo>
                  <a:pt x="5473" y="234429"/>
                </a:lnTo>
                <a:lnTo>
                  <a:pt x="5473" y="234429"/>
                </a:lnTo>
                <a:lnTo>
                  <a:pt x="396" y="231485"/>
                </a:lnTo>
                <a:cubicBezTo>
                  <a:pt x="335" y="231455"/>
                  <a:pt x="305" y="231425"/>
                  <a:pt x="305" y="231394"/>
                </a:cubicBezTo>
                <a:lnTo>
                  <a:pt x="305" y="225481"/>
                </a:lnTo>
                <a:lnTo>
                  <a:pt x="305" y="225481"/>
                </a:lnTo>
                <a:lnTo>
                  <a:pt x="244" y="225376"/>
                </a:lnTo>
                <a:close/>
                <a:moveTo>
                  <a:pt x="35108" y="225376"/>
                </a:moveTo>
                <a:lnTo>
                  <a:pt x="40427" y="234586"/>
                </a:lnTo>
                <a:lnTo>
                  <a:pt x="35108" y="231546"/>
                </a:lnTo>
                <a:lnTo>
                  <a:pt x="35108" y="225376"/>
                </a:lnTo>
                <a:close/>
                <a:moveTo>
                  <a:pt x="46689" y="225376"/>
                </a:moveTo>
                <a:lnTo>
                  <a:pt x="52008" y="234586"/>
                </a:lnTo>
                <a:lnTo>
                  <a:pt x="46689" y="231485"/>
                </a:lnTo>
                <a:lnTo>
                  <a:pt x="46689" y="225376"/>
                </a:lnTo>
                <a:close/>
                <a:moveTo>
                  <a:pt x="58330" y="225376"/>
                </a:moveTo>
                <a:lnTo>
                  <a:pt x="63650" y="234586"/>
                </a:lnTo>
                <a:lnTo>
                  <a:pt x="58330" y="231485"/>
                </a:lnTo>
                <a:lnTo>
                  <a:pt x="58330" y="225376"/>
                </a:lnTo>
                <a:close/>
                <a:moveTo>
                  <a:pt x="69941" y="225376"/>
                </a:moveTo>
                <a:lnTo>
                  <a:pt x="75261" y="234586"/>
                </a:lnTo>
                <a:lnTo>
                  <a:pt x="69941" y="231485"/>
                </a:lnTo>
                <a:lnTo>
                  <a:pt x="69941" y="225376"/>
                </a:lnTo>
                <a:close/>
                <a:moveTo>
                  <a:pt x="81583" y="225376"/>
                </a:moveTo>
                <a:lnTo>
                  <a:pt x="86902" y="234586"/>
                </a:lnTo>
                <a:lnTo>
                  <a:pt x="81583" y="231485"/>
                </a:lnTo>
                <a:lnTo>
                  <a:pt x="81583" y="225376"/>
                </a:lnTo>
                <a:close/>
                <a:moveTo>
                  <a:pt x="93194" y="225376"/>
                </a:moveTo>
                <a:lnTo>
                  <a:pt x="98513" y="234586"/>
                </a:lnTo>
                <a:lnTo>
                  <a:pt x="93194" y="231485"/>
                </a:lnTo>
                <a:lnTo>
                  <a:pt x="93194" y="225376"/>
                </a:lnTo>
                <a:close/>
                <a:moveTo>
                  <a:pt x="104836" y="225376"/>
                </a:moveTo>
                <a:lnTo>
                  <a:pt x="110155" y="234586"/>
                </a:lnTo>
                <a:lnTo>
                  <a:pt x="104836" y="231485"/>
                </a:lnTo>
                <a:lnTo>
                  <a:pt x="104836" y="225376"/>
                </a:lnTo>
                <a:close/>
                <a:moveTo>
                  <a:pt x="116416" y="225376"/>
                </a:moveTo>
                <a:lnTo>
                  <a:pt x="121736" y="234586"/>
                </a:lnTo>
                <a:lnTo>
                  <a:pt x="116416" y="231485"/>
                </a:lnTo>
                <a:lnTo>
                  <a:pt x="116416" y="225376"/>
                </a:lnTo>
                <a:close/>
                <a:moveTo>
                  <a:pt x="128058" y="225376"/>
                </a:moveTo>
                <a:lnTo>
                  <a:pt x="133377" y="234586"/>
                </a:lnTo>
                <a:lnTo>
                  <a:pt x="128058" y="231485"/>
                </a:lnTo>
                <a:lnTo>
                  <a:pt x="128058" y="225376"/>
                </a:lnTo>
                <a:close/>
                <a:moveTo>
                  <a:pt x="139669" y="225376"/>
                </a:moveTo>
                <a:lnTo>
                  <a:pt x="144988" y="234586"/>
                </a:lnTo>
                <a:lnTo>
                  <a:pt x="139669" y="231485"/>
                </a:lnTo>
                <a:lnTo>
                  <a:pt x="139669" y="225376"/>
                </a:lnTo>
                <a:close/>
                <a:moveTo>
                  <a:pt x="151311" y="225376"/>
                </a:moveTo>
                <a:lnTo>
                  <a:pt x="156630" y="234586"/>
                </a:lnTo>
                <a:lnTo>
                  <a:pt x="151311" y="231485"/>
                </a:lnTo>
                <a:lnTo>
                  <a:pt x="151311" y="225376"/>
                </a:lnTo>
                <a:close/>
                <a:moveTo>
                  <a:pt x="162922" y="225376"/>
                </a:moveTo>
                <a:lnTo>
                  <a:pt x="168241" y="234586"/>
                </a:lnTo>
                <a:lnTo>
                  <a:pt x="162922" y="231485"/>
                </a:lnTo>
                <a:lnTo>
                  <a:pt x="162922" y="225376"/>
                </a:lnTo>
                <a:close/>
                <a:moveTo>
                  <a:pt x="174503" y="225376"/>
                </a:moveTo>
                <a:lnTo>
                  <a:pt x="179822" y="234586"/>
                </a:lnTo>
                <a:lnTo>
                  <a:pt x="174503" y="231485"/>
                </a:lnTo>
                <a:lnTo>
                  <a:pt x="174503" y="225376"/>
                </a:lnTo>
                <a:close/>
                <a:moveTo>
                  <a:pt x="186144" y="225376"/>
                </a:moveTo>
                <a:lnTo>
                  <a:pt x="191463" y="234586"/>
                </a:lnTo>
                <a:lnTo>
                  <a:pt x="186144" y="231485"/>
                </a:lnTo>
                <a:lnTo>
                  <a:pt x="186144" y="225376"/>
                </a:lnTo>
                <a:close/>
                <a:moveTo>
                  <a:pt x="197755" y="225376"/>
                </a:moveTo>
                <a:lnTo>
                  <a:pt x="203075" y="234586"/>
                </a:lnTo>
                <a:lnTo>
                  <a:pt x="197755" y="231485"/>
                </a:lnTo>
                <a:lnTo>
                  <a:pt x="197755" y="225376"/>
                </a:lnTo>
                <a:close/>
                <a:moveTo>
                  <a:pt x="209397" y="225376"/>
                </a:moveTo>
                <a:lnTo>
                  <a:pt x="214716" y="234586"/>
                </a:lnTo>
                <a:lnTo>
                  <a:pt x="209397" y="231485"/>
                </a:lnTo>
                <a:lnTo>
                  <a:pt x="209397" y="225376"/>
                </a:lnTo>
                <a:close/>
                <a:moveTo>
                  <a:pt x="221008" y="225376"/>
                </a:moveTo>
                <a:lnTo>
                  <a:pt x="226327" y="234586"/>
                </a:lnTo>
                <a:lnTo>
                  <a:pt x="221008" y="231485"/>
                </a:lnTo>
                <a:lnTo>
                  <a:pt x="221008" y="225376"/>
                </a:lnTo>
                <a:close/>
                <a:moveTo>
                  <a:pt x="232650" y="225376"/>
                </a:moveTo>
                <a:lnTo>
                  <a:pt x="237969" y="234586"/>
                </a:lnTo>
                <a:lnTo>
                  <a:pt x="232650" y="231485"/>
                </a:lnTo>
                <a:lnTo>
                  <a:pt x="232650" y="225376"/>
                </a:lnTo>
                <a:close/>
                <a:moveTo>
                  <a:pt x="244230" y="225376"/>
                </a:moveTo>
                <a:lnTo>
                  <a:pt x="249550" y="234586"/>
                </a:lnTo>
                <a:lnTo>
                  <a:pt x="244230" y="231485"/>
                </a:lnTo>
                <a:lnTo>
                  <a:pt x="244230" y="225376"/>
                </a:lnTo>
                <a:close/>
                <a:moveTo>
                  <a:pt x="255872" y="225376"/>
                </a:moveTo>
                <a:lnTo>
                  <a:pt x="261191" y="234586"/>
                </a:lnTo>
                <a:lnTo>
                  <a:pt x="255872" y="231546"/>
                </a:lnTo>
                <a:lnTo>
                  <a:pt x="255872" y="225376"/>
                </a:lnTo>
                <a:close/>
                <a:moveTo>
                  <a:pt x="267483" y="225376"/>
                </a:moveTo>
                <a:lnTo>
                  <a:pt x="272802" y="234586"/>
                </a:lnTo>
                <a:lnTo>
                  <a:pt x="267483" y="231546"/>
                </a:lnTo>
                <a:lnTo>
                  <a:pt x="267483" y="225376"/>
                </a:lnTo>
                <a:close/>
                <a:moveTo>
                  <a:pt x="267210" y="225406"/>
                </a:moveTo>
                <a:lnTo>
                  <a:pt x="267210" y="231546"/>
                </a:lnTo>
                <a:lnTo>
                  <a:pt x="261890" y="234616"/>
                </a:lnTo>
                <a:lnTo>
                  <a:pt x="261890" y="234616"/>
                </a:lnTo>
                <a:lnTo>
                  <a:pt x="267210" y="225406"/>
                </a:lnTo>
                <a:close/>
                <a:moveTo>
                  <a:pt x="278851" y="225406"/>
                </a:moveTo>
                <a:lnTo>
                  <a:pt x="278851" y="231546"/>
                </a:lnTo>
                <a:lnTo>
                  <a:pt x="273532" y="234616"/>
                </a:lnTo>
                <a:lnTo>
                  <a:pt x="273532" y="234616"/>
                </a:lnTo>
                <a:lnTo>
                  <a:pt x="278851" y="225406"/>
                </a:lnTo>
                <a:close/>
                <a:moveTo>
                  <a:pt x="11582" y="225376"/>
                </a:moveTo>
                <a:lnTo>
                  <a:pt x="11582" y="231546"/>
                </a:lnTo>
                <a:lnTo>
                  <a:pt x="6262" y="234616"/>
                </a:lnTo>
                <a:lnTo>
                  <a:pt x="6262" y="234616"/>
                </a:lnTo>
                <a:lnTo>
                  <a:pt x="11582" y="225376"/>
                </a:lnTo>
                <a:close/>
                <a:moveTo>
                  <a:pt x="11855" y="225376"/>
                </a:moveTo>
                <a:lnTo>
                  <a:pt x="17174" y="234616"/>
                </a:lnTo>
                <a:lnTo>
                  <a:pt x="11855" y="231546"/>
                </a:lnTo>
                <a:lnTo>
                  <a:pt x="11855" y="225376"/>
                </a:lnTo>
                <a:close/>
                <a:moveTo>
                  <a:pt x="23223" y="225406"/>
                </a:moveTo>
                <a:lnTo>
                  <a:pt x="23223" y="231546"/>
                </a:lnTo>
                <a:lnTo>
                  <a:pt x="17904" y="234616"/>
                </a:lnTo>
                <a:lnTo>
                  <a:pt x="23223" y="225406"/>
                </a:lnTo>
                <a:close/>
                <a:moveTo>
                  <a:pt x="23497" y="225376"/>
                </a:moveTo>
                <a:lnTo>
                  <a:pt x="28816" y="234616"/>
                </a:lnTo>
                <a:lnTo>
                  <a:pt x="23497" y="231546"/>
                </a:lnTo>
                <a:lnTo>
                  <a:pt x="23497" y="225376"/>
                </a:lnTo>
                <a:close/>
                <a:moveTo>
                  <a:pt x="34834" y="225376"/>
                </a:moveTo>
                <a:lnTo>
                  <a:pt x="34834" y="231546"/>
                </a:lnTo>
                <a:lnTo>
                  <a:pt x="29515" y="234616"/>
                </a:lnTo>
                <a:lnTo>
                  <a:pt x="34834" y="225376"/>
                </a:lnTo>
                <a:close/>
                <a:moveTo>
                  <a:pt x="46446" y="225376"/>
                </a:moveTo>
                <a:lnTo>
                  <a:pt x="46446" y="231546"/>
                </a:lnTo>
                <a:lnTo>
                  <a:pt x="41126" y="234616"/>
                </a:lnTo>
                <a:lnTo>
                  <a:pt x="46446" y="225376"/>
                </a:lnTo>
                <a:close/>
                <a:moveTo>
                  <a:pt x="58057" y="225376"/>
                </a:moveTo>
                <a:lnTo>
                  <a:pt x="58057" y="231546"/>
                </a:lnTo>
                <a:lnTo>
                  <a:pt x="52737" y="234616"/>
                </a:lnTo>
                <a:lnTo>
                  <a:pt x="58057" y="225376"/>
                </a:lnTo>
                <a:close/>
                <a:moveTo>
                  <a:pt x="69698" y="225376"/>
                </a:moveTo>
                <a:lnTo>
                  <a:pt x="69698" y="231546"/>
                </a:lnTo>
                <a:lnTo>
                  <a:pt x="64379" y="234616"/>
                </a:lnTo>
                <a:lnTo>
                  <a:pt x="69698" y="225376"/>
                </a:lnTo>
                <a:close/>
                <a:moveTo>
                  <a:pt x="81309" y="225376"/>
                </a:moveTo>
                <a:lnTo>
                  <a:pt x="81309" y="231546"/>
                </a:lnTo>
                <a:lnTo>
                  <a:pt x="75990" y="234616"/>
                </a:lnTo>
                <a:lnTo>
                  <a:pt x="81309" y="225376"/>
                </a:lnTo>
                <a:close/>
                <a:moveTo>
                  <a:pt x="92951" y="225376"/>
                </a:moveTo>
                <a:lnTo>
                  <a:pt x="92951" y="231546"/>
                </a:lnTo>
                <a:lnTo>
                  <a:pt x="87632" y="234616"/>
                </a:lnTo>
                <a:lnTo>
                  <a:pt x="92951" y="225376"/>
                </a:lnTo>
                <a:close/>
                <a:moveTo>
                  <a:pt x="104562" y="225376"/>
                </a:moveTo>
                <a:lnTo>
                  <a:pt x="104562" y="231546"/>
                </a:lnTo>
                <a:lnTo>
                  <a:pt x="99243" y="234616"/>
                </a:lnTo>
                <a:lnTo>
                  <a:pt x="104562" y="225376"/>
                </a:lnTo>
                <a:close/>
                <a:moveTo>
                  <a:pt x="116143" y="225376"/>
                </a:moveTo>
                <a:lnTo>
                  <a:pt x="116143" y="231546"/>
                </a:lnTo>
                <a:lnTo>
                  <a:pt x="110824" y="234616"/>
                </a:lnTo>
                <a:lnTo>
                  <a:pt x="116143" y="225376"/>
                </a:lnTo>
                <a:close/>
                <a:moveTo>
                  <a:pt x="127784" y="225376"/>
                </a:moveTo>
                <a:lnTo>
                  <a:pt x="127784" y="231546"/>
                </a:lnTo>
                <a:lnTo>
                  <a:pt x="122465" y="234616"/>
                </a:lnTo>
                <a:lnTo>
                  <a:pt x="127784" y="225376"/>
                </a:lnTo>
                <a:close/>
                <a:moveTo>
                  <a:pt x="139396" y="225376"/>
                </a:moveTo>
                <a:lnTo>
                  <a:pt x="139396" y="231546"/>
                </a:lnTo>
                <a:lnTo>
                  <a:pt x="134076" y="234616"/>
                </a:lnTo>
                <a:lnTo>
                  <a:pt x="139396" y="225376"/>
                </a:lnTo>
                <a:close/>
                <a:moveTo>
                  <a:pt x="151037" y="225376"/>
                </a:moveTo>
                <a:lnTo>
                  <a:pt x="151037" y="231546"/>
                </a:lnTo>
                <a:lnTo>
                  <a:pt x="145718" y="234616"/>
                </a:lnTo>
                <a:lnTo>
                  <a:pt x="151037" y="225376"/>
                </a:lnTo>
                <a:close/>
                <a:moveTo>
                  <a:pt x="162648" y="225376"/>
                </a:moveTo>
                <a:lnTo>
                  <a:pt x="162648" y="231546"/>
                </a:lnTo>
                <a:lnTo>
                  <a:pt x="157329" y="234616"/>
                </a:lnTo>
                <a:lnTo>
                  <a:pt x="162648" y="225376"/>
                </a:lnTo>
                <a:close/>
                <a:moveTo>
                  <a:pt x="174290" y="225376"/>
                </a:moveTo>
                <a:lnTo>
                  <a:pt x="174290" y="231546"/>
                </a:lnTo>
                <a:lnTo>
                  <a:pt x="168971" y="234616"/>
                </a:lnTo>
                <a:lnTo>
                  <a:pt x="174290" y="225376"/>
                </a:lnTo>
                <a:close/>
                <a:moveTo>
                  <a:pt x="185871" y="225406"/>
                </a:moveTo>
                <a:lnTo>
                  <a:pt x="185871" y="231546"/>
                </a:lnTo>
                <a:lnTo>
                  <a:pt x="180551" y="234616"/>
                </a:lnTo>
                <a:lnTo>
                  <a:pt x="185871" y="225406"/>
                </a:lnTo>
                <a:close/>
                <a:moveTo>
                  <a:pt x="197512" y="225376"/>
                </a:moveTo>
                <a:lnTo>
                  <a:pt x="197512" y="231546"/>
                </a:lnTo>
                <a:lnTo>
                  <a:pt x="192193" y="234616"/>
                </a:lnTo>
                <a:lnTo>
                  <a:pt x="197512" y="225376"/>
                </a:lnTo>
                <a:close/>
                <a:moveTo>
                  <a:pt x="209123" y="225376"/>
                </a:moveTo>
                <a:lnTo>
                  <a:pt x="209123" y="231546"/>
                </a:lnTo>
                <a:lnTo>
                  <a:pt x="203804" y="234616"/>
                </a:lnTo>
                <a:lnTo>
                  <a:pt x="209123" y="225376"/>
                </a:lnTo>
                <a:close/>
                <a:moveTo>
                  <a:pt x="220765" y="225376"/>
                </a:moveTo>
                <a:lnTo>
                  <a:pt x="220765" y="231546"/>
                </a:lnTo>
                <a:lnTo>
                  <a:pt x="215446" y="234616"/>
                </a:lnTo>
                <a:lnTo>
                  <a:pt x="220765" y="225376"/>
                </a:lnTo>
                <a:close/>
                <a:moveTo>
                  <a:pt x="232376" y="225376"/>
                </a:moveTo>
                <a:lnTo>
                  <a:pt x="232376" y="231546"/>
                </a:lnTo>
                <a:lnTo>
                  <a:pt x="227057" y="234616"/>
                </a:lnTo>
                <a:lnTo>
                  <a:pt x="232376" y="225376"/>
                </a:lnTo>
                <a:close/>
                <a:moveTo>
                  <a:pt x="243957" y="225376"/>
                </a:moveTo>
                <a:lnTo>
                  <a:pt x="243957" y="231546"/>
                </a:lnTo>
                <a:lnTo>
                  <a:pt x="238638" y="234616"/>
                </a:lnTo>
                <a:lnTo>
                  <a:pt x="243957" y="225376"/>
                </a:lnTo>
                <a:close/>
                <a:moveTo>
                  <a:pt x="255598" y="225406"/>
                </a:moveTo>
                <a:lnTo>
                  <a:pt x="255598" y="231546"/>
                </a:lnTo>
                <a:lnTo>
                  <a:pt x="250279" y="234616"/>
                </a:lnTo>
                <a:lnTo>
                  <a:pt x="255598" y="225406"/>
                </a:lnTo>
                <a:close/>
                <a:moveTo>
                  <a:pt x="11703" y="231759"/>
                </a:moveTo>
                <a:lnTo>
                  <a:pt x="17023" y="234829"/>
                </a:lnTo>
                <a:lnTo>
                  <a:pt x="6384" y="234829"/>
                </a:lnTo>
                <a:lnTo>
                  <a:pt x="11703" y="231759"/>
                </a:lnTo>
                <a:close/>
                <a:moveTo>
                  <a:pt x="23345" y="231759"/>
                </a:moveTo>
                <a:lnTo>
                  <a:pt x="28664" y="234829"/>
                </a:lnTo>
                <a:lnTo>
                  <a:pt x="18026" y="234829"/>
                </a:lnTo>
                <a:lnTo>
                  <a:pt x="23345" y="231759"/>
                </a:lnTo>
                <a:close/>
                <a:moveTo>
                  <a:pt x="34956" y="231759"/>
                </a:moveTo>
                <a:lnTo>
                  <a:pt x="40275" y="234829"/>
                </a:lnTo>
                <a:lnTo>
                  <a:pt x="29637" y="234829"/>
                </a:lnTo>
                <a:lnTo>
                  <a:pt x="34956" y="231759"/>
                </a:lnTo>
                <a:close/>
                <a:moveTo>
                  <a:pt x="46598" y="231759"/>
                </a:moveTo>
                <a:lnTo>
                  <a:pt x="51886" y="234829"/>
                </a:lnTo>
                <a:lnTo>
                  <a:pt x="41278" y="234829"/>
                </a:lnTo>
                <a:lnTo>
                  <a:pt x="46598" y="231759"/>
                </a:lnTo>
                <a:close/>
                <a:moveTo>
                  <a:pt x="58209" y="231759"/>
                </a:moveTo>
                <a:lnTo>
                  <a:pt x="63528" y="234829"/>
                </a:lnTo>
                <a:lnTo>
                  <a:pt x="52889" y="234829"/>
                </a:lnTo>
                <a:lnTo>
                  <a:pt x="58209" y="231759"/>
                </a:lnTo>
                <a:close/>
                <a:moveTo>
                  <a:pt x="69850" y="231759"/>
                </a:moveTo>
                <a:lnTo>
                  <a:pt x="75169" y="234829"/>
                </a:lnTo>
                <a:lnTo>
                  <a:pt x="64531" y="234829"/>
                </a:lnTo>
                <a:lnTo>
                  <a:pt x="69850" y="231759"/>
                </a:lnTo>
                <a:close/>
                <a:moveTo>
                  <a:pt x="81431" y="231759"/>
                </a:moveTo>
                <a:lnTo>
                  <a:pt x="86750" y="234829"/>
                </a:lnTo>
                <a:lnTo>
                  <a:pt x="76112" y="234829"/>
                </a:lnTo>
                <a:lnTo>
                  <a:pt x="81431" y="231759"/>
                </a:lnTo>
                <a:close/>
                <a:moveTo>
                  <a:pt x="93042" y="231759"/>
                </a:moveTo>
                <a:lnTo>
                  <a:pt x="98361" y="234829"/>
                </a:lnTo>
                <a:lnTo>
                  <a:pt x="87723" y="234829"/>
                </a:lnTo>
                <a:lnTo>
                  <a:pt x="93042" y="231759"/>
                </a:lnTo>
                <a:close/>
                <a:moveTo>
                  <a:pt x="104684" y="231759"/>
                </a:moveTo>
                <a:lnTo>
                  <a:pt x="110003" y="234829"/>
                </a:lnTo>
                <a:lnTo>
                  <a:pt x="99364" y="234829"/>
                </a:lnTo>
                <a:lnTo>
                  <a:pt x="104684" y="231759"/>
                </a:lnTo>
                <a:close/>
                <a:moveTo>
                  <a:pt x="116295" y="231759"/>
                </a:moveTo>
                <a:lnTo>
                  <a:pt x="121614" y="234829"/>
                </a:lnTo>
                <a:lnTo>
                  <a:pt x="110976" y="234829"/>
                </a:lnTo>
                <a:lnTo>
                  <a:pt x="116295" y="231759"/>
                </a:lnTo>
                <a:close/>
                <a:moveTo>
                  <a:pt x="127936" y="231759"/>
                </a:moveTo>
                <a:lnTo>
                  <a:pt x="133256" y="234829"/>
                </a:lnTo>
                <a:lnTo>
                  <a:pt x="122617" y="234829"/>
                </a:lnTo>
                <a:lnTo>
                  <a:pt x="127936" y="231759"/>
                </a:lnTo>
                <a:close/>
                <a:moveTo>
                  <a:pt x="139548" y="231759"/>
                </a:moveTo>
                <a:lnTo>
                  <a:pt x="144867" y="234829"/>
                </a:lnTo>
                <a:lnTo>
                  <a:pt x="134228" y="234829"/>
                </a:lnTo>
                <a:lnTo>
                  <a:pt x="139548" y="231759"/>
                </a:lnTo>
                <a:close/>
                <a:moveTo>
                  <a:pt x="151159" y="231759"/>
                </a:moveTo>
                <a:lnTo>
                  <a:pt x="156478" y="234829"/>
                </a:lnTo>
                <a:lnTo>
                  <a:pt x="145840" y="234829"/>
                </a:lnTo>
                <a:lnTo>
                  <a:pt x="151159" y="231759"/>
                </a:lnTo>
                <a:close/>
                <a:moveTo>
                  <a:pt x="162770" y="231759"/>
                </a:moveTo>
                <a:lnTo>
                  <a:pt x="168089" y="234829"/>
                </a:lnTo>
                <a:lnTo>
                  <a:pt x="157451" y="234829"/>
                </a:lnTo>
                <a:lnTo>
                  <a:pt x="162770" y="231759"/>
                </a:lnTo>
                <a:close/>
                <a:moveTo>
                  <a:pt x="174411" y="231759"/>
                </a:moveTo>
                <a:lnTo>
                  <a:pt x="179731" y="234829"/>
                </a:lnTo>
                <a:lnTo>
                  <a:pt x="169092" y="234829"/>
                </a:lnTo>
                <a:lnTo>
                  <a:pt x="174411" y="231759"/>
                </a:lnTo>
                <a:close/>
                <a:moveTo>
                  <a:pt x="186023" y="231759"/>
                </a:moveTo>
                <a:lnTo>
                  <a:pt x="191342" y="234829"/>
                </a:lnTo>
                <a:lnTo>
                  <a:pt x="180703" y="234829"/>
                </a:lnTo>
                <a:lnTo>
                  <a:pt x="186023" y="231759"/>
                </a:lnTo>
                <a:close/>
                <a:moveTo>
                  <a:pt x="197634" y="231759"/>
                </a:moveTo>
                <a:lnTo>
                  <a:pt x="202953" y="234829"/>
                </a:lnTo>
                <a:lnTo>
                  <a:pt x="192345" y="234829"/>
                </a:lnTo>
                <a:lnTo>
                  <a:pt x="197634" y="231759"/>
                </a:lnTo>
                <a:close/>
                <a:moveTo>
                  <a:pt x="209275" y="231759"/>
                </a:moveTo>
                <a:lnTo>
                  <a:pt x="214595" y="234829"/>
                </a:lnTo>
                <a:lnTo>
                  <a:pt x="203956" y="234829"/>
                </a:lnTo>
                <a:lnTo>
                  <a:pt x="209275" y="231759"/>
                </a:lnTo>
                <a:close/>
                <a:moveTo>
                  <a:pt x="220856" y="231759"/>
                </a:moveTo>
                <a:lnTo>
                  <a:pt x="226175" y="234829"/>
                </a:lnTo>
                <a:lnTo>
                  <a:pt x="215537" y="234829"/>
                </a:lnTo>
                <a:lnTo>
                  <a:pt x="220856" y="231759"/>
                </a:lnTo>
                <a:close/>
                <a:moveTo>
                  <a:pt x="232498" y="231759"/>
                </a:moveTo>
                <a:lnTo>
                  <a:pt x="237817" y="234829"/>
                </a:lnTo>
                <a:lnTo>
                  <a:pt x="227178" y="234829"/>
                </a:lnTo>
                <a:lnTo>
                  <a:pt x="232498" y="231759"/>
                </a:lnTo>
                <a:close/>
                <a:moveTo>
                  <a:pt x="244109" y="231759"/>
                </a:moveTo>
                <a:lnTo>
                  <a:pt x="249428" y="234829"/>
                </a:lnTo>
                <a:lnTo>
                  <a:pt x="238790" y="234829"/>
                </a:lnTo>
                <a:lnTo>
                  <a:pt x="244109" y="231759"/>
                </a:lnTo>
                <a:close/>
                <a:moveTo>
                  <a:pt x="255750" y="231759"/>
                </a:moveTo>
                <a:lnTo>
                  <a:pt x="261070" y="234829"/>
                </a:lnTo>
                <a:lnTo>
                  <a:pt x="250431" y="234829"/>
                </a:lnTo>
                <a:lnTo>
                  <a:pt x="255750" y="231759"/>
                </a:lnTo>
                <a:close/>
                <a:moveTo>
                  <a:pt x="267362" y="231759"/>
                </a:moveTo>
                <a:lnTo>
                  <a:pt x="272681" y="234829"/>
                </a:lnTo>
                <a:lnTo>
                  <a:pt x="262042" y="234829"/>
                </a:lnTo>
                <a:lnTo>
                  <a:pt x="267362" y="231759"/>
                </a:lnTo>
                <a:close/>
                <a:moveTo>
                  <a:pt x="279003" y="231759"/>
                </a:moveTo>
                <a:lnTo>
                  <a:pt x="284322" y="234829"/>
                </a:lnTo>
                <a:lnTo>
                  <a:pt x="273684" y="234829"/>
                </a:lnTo>
                <a:lnTo>
                  <a:pt x="279003" y="231759"/>
                </a:lnTo>
                <a:close/>
                <a:moveTo>
                  <a:pt x="17023" y="235103"/>
                </a:moveTo>
                <a:lnTo>
                  <a:pt x="11703" y="238173"/>
                </a:lnTo>
                <a:lnTo>
                  <a:pt x="6384" y="235103"/>
                </a:lnTo>
                <a:close/>
                <a:moveTo>
                  <a:pt x="28664" y="235103"/>
                </a:moveTo>
                <a:lnTo>
                  <a:pt x="23345" y="238173"/>
                </a:lnTo>
                <a:lnTo>
                  <a:pt x="18026" y="235103"/>
                </a:lnTo>
                <a:close/>
                <a:moveTo>
                  <a:pt x="40275" y="235103"/>
                </a:moveTo>
                <a:lnTo>
                  <a:pt x="34956" y="238173"/>
                </a:lnTo>
                <a:lnTo>
                  <a:pt x="29637" y="235103"/>
                </a:lnTo>
                <a:close/>
                <a:moveTo>
                  <a:pt x="51886" y="235103"/>
                </a:moveTo>
                <a:lnTo>
                  <a:pt x="46598" y="238173"/>
                </a:lnTo>
                <a:lnTo>
                  <a:pt x="41278" y="235103"/>
                </a:lnTo>
                <a:close/>
                <a:moveTo>
                  <a:pt x="63528" y="235103"/>
                </a:moveTo>
                <a:lnTo>
                  <a:pt x="58209" y="238173"/>
                </a:lnTo>
                <a:lnTo>
                  <a:pt x="52889" y="235103"/>
                </a:lnTo>
                <a:close/>
                <a:moveTo>
                  <a:pt x="75169" y="235103"/>
                </a:moveTo>
                <a:lnTo>
                  <a:pt x="69850" y="238173"/>
                </a:lnTo>
                <a:lnTo>
                  <a:pt x="64531" y="235103"/>
                </a:lnTo>
                <a:close/>
                <a:moveTo>
                  <a:pt x="86750" y="235103"/>
                </a:moveTo>
                <a:lnTo>
                  <a:pt x="81431" y="238173"/>
                </a:lnTo>
                <a:lnTo>
                  <a:pt x="76112" y="235103"/>
                </a:lnTo>
                <a:close/>
                <a:moveTo>
                  <a:pt x="98361" y="235103"/>
                </a:moveTo>
                <a:lnTo>
                  <a:pt x="93042" y="238173"/>
                </a:lnTo>
                <a:lnTo>
                  <a:pt x="87723" y="235103"/>
                </a:lnTo>
                <a:close/>
                <a:moveTo>
                  <a:pt x="110003" y="235103"/>
                </a:moveTo>
                <a:lnTo>
                  <a:pt x="104684" y="238173"/>
                </a:lnTo>
                <a:lnTo>
                  <a:pt x="99364" y="235103"/>
                </a:lnTo>
                <a:close/>
                <a:moveTo>
                  <a:pt x="121614" y="235103"/>
                </a:moveTo>
                <a:lnTo>
                  <a:pt x="116295" y="238173"/>
                </a:lnTo>
                <a:lnTo>
                  <a:pt x="110976" y="235103"/>
                </a:lnTo>
                <a:close/>
                <a:moveTo>
                  <a:pt x="133256" y="235103"/>
                </a:moveTo>
                <a:lnTo>
                  <a:pt x="127936" y="238173"/>
                </a:lnTo>
                <a:lnTo>
                  <a:pt x="122617" y="235103"/>
                </a:lnTo>
                <a:close/>
                <a:moveTo>
                  <a:pt x="144867" y="235103"/>
                </a:moveTo>
                <a:lnTo>
                  <a:pt x="139548" y="238173"/>
                </a:lnTo>
                <a:lnTo>
                  <a:pt x="134228" y="235103"/>
                </a:lnTo>
                <a:close/>
                <a:moveTo>
                  <a:pt x="156478" y="235103"/>
                </a:moveTo>
                <a:lnTo>
                  <a:pt x="151159" y="238173"/>
                </a:lnTo>
                <a:lnTo>
                  <a:pt x="145840" y="235103"/>
                </a:lnTo>
                <a:close/>
                <a:moveTo>
                  <a:pt x="168089" y="235103"/>
                </a:moveTo>
                <a:lnTo>
                  <a:pt x="162770" y="238173"/>
                </a:lnTo>
                <a:lnTo>
                  <a:pt x="157451" y="235103"/>
                </a:lnTo>
                <a:close/>
                <a:moveTo>
                  <a:pt x="179731" y="235103"/>
                </a:moveTo>
                <a:lnTo>
                  <a:pt x="174411" y="238173"/>
                </a:lnTo>
                <a:lnTo>
                  <a:pt x="169092" y="235103"/>
                </a:lnTo>
                <a:close/>
                <a:moveTo>
                  <a:pt x="191342" y="235103"/>
                </a:moveTo>
                <a:lnTo>
                  <a:pt x="186023" y="238173"/>
                </a:lnTo>
                <a:lnTo>
                  <a:pt x="180703" y="235103"/>
                </a:lnTo>
                <a:close/>
                <a:moveTo>
                  <a:pt x="202953" y="235103"/>
                </a:moveTo>
                <a:lnTo>
                  <a:pt x="197634" y="238173"/>
                </a:lnTo>
                <a:lnTo>
                  <a:pt x="192315" y="235103"/>
                </a:lnTo>
                <a:close/>
                <a:moveTo>
                  <a:pt x="214564" y="235103"/>
                </a:moveTo>
                <a:lnTo>
                  <a:pt x="209245" y="238173"/>
                </a:lnTo>
                <a:lnTo>
                  <a:pt x="203926" y="235103"/>
                </a:lnTo>
                <a:close/>
                <a:moveTo>
                  <a:pt x="226175" y="235103"/>
                </a:moveTo>
                <a:lnTo>
                  <a:pt x="220856" y="238173"/>
                </a:lnTo>
                <a:lnTo>
                  <a:pt x="215537" y="235103"/>
                </a:lnTo>
                <a:close/>
                <a:moveTo>
                  <a:pt x="237817" y="235103"/>
                </a:moveTo>
                <a:lnTo>
                  <a:pt x="232498" y="238173"/>
                </a:lnTo>
                <a:lnTo>
                  <a:pt x="227178" y="235103"/>
                </a:lnTo>
                <a:close/>
                <a:moveTo>
                  <a:pt x="249428" y="235103"/>
                </a:moveTo>
                <a:lnTo>
                  <a:pt x="244109" y="238173"/>
                </a:lnTo>
                <a:lnTo>
                  <a:pt x="238790" y="235103"/>
                </a:lnTo>
                <a:close/>
                <a:moveTo>
                  <a:pt x="261070" y="235103"/>
                </a:moveTo>
                <a:lnTo>
                  <a:pt x="255750" y="238173"/>
                </a:lnTo>
                <a:lnTo>
                  <a:pt x="250431" y="235103"/>
                </a:lnTo>
                <a:close/>
                <a:moveTo>
                  <a:pt x="272681" y="235103"/>
                </a:moveTo>
                <a:lnTo>
                  <a:pt x="267362" y="238173"/>
                </a:lnTo>
                <a:lnTo>
                  <a:pt x="262042" y="235103"/>
                </a:lnTo>
                <a:close/>
                <a:moveTo>
                  <a:pt x="284292" y="235103"/>
                </a:moveTo>
                <a:lnTo>
                  <a:pt x="278973" y="238173"/>
                </a:lnTo>
                <a:lnTo>
                  <a:pt x="273653" y="235103"/>
                </a:lnTo>
                <a:close/>
                <a:moveTo>
                  <a:pt x="6050" y="235437"/>
                </a:moveTo>
                <a:lnTo>
                  <a:pt x="6050" y="241399"/>
                </a:lnTo>
                <a:lnTo>
                  <a:pt x="6050" y="241399"/>
                </a:lnTo>
                <a:lnTo>
                  <a:pt x="6110" y="241364"/>
                </a:lnTo>
                <a:lnTo>
                  <a:pt x="6110" y="235543"/>
                </a:lnTo>
                <a:lnTo>
                  <a:pt x="6110" y="235543"/>
                </a:lnTo>
                <a:lnTo>
                  <a:pt x="6050" y="235437"/>
                </a:lnTo>
                <a:close/>
                <a:moveTo>
                  <a:pt x="17174" y="235346"/>
                </a:moveTo>
                <a:lnTo>
                  <a:pt x="11855" y="244525"/>
                </a:lnTo>
                <a:lnTo>
                  <a:pt x="11855" y="238416"/>
                </a:lnTo>
                <a:lnTo>
                  <a:pt x="17174" y="235346"/>
                </a:lnTo>
                <a:close/>
                <a:moveTo>
                  <a:pt x="28816" y="235346"/>
                </a:moveTo>
                <a:lnTo>
                  <a:pt x="23497" y="244525"/>
                </a:lnTo>
                <a:lnTo>
                  <a:pt x="23497" y="238416"/>
                </a:lnTo>
                <a:lnTo>
                  <a:pt x="28816" y="235346"/>
                </a:lnTo>
                <a:close/>
                <a:moveTo>
                  <a:pt x="40427" y="235346"/>
                </a:moveTo>
                <a:lnTo>
                  <a:pt x="35108" y="244525"/>
                </a:lnTo>
                <a:lnTo>
                  <a:pt x="35108" y="238416"/>
                </a:lnTo>
                <a:lnTo>
                  <a:pt x="40427" y="235346"/>
                </a:lnTo>
                <a:close/>
                <a:moveTo>
                  <a:pt x="52008" y="235346"/>
                </a:moveTo>
                <a:lnTo>
                  <a:pt x="46689" y="244525"/>
                </a:lnTo>
                <a:lnTo>
                  <a:pt x="46689" y="238416"/>
                </a:lnTo>
                <a:lnTo>
                  <a:pt x="52008" y="235346"/>
                </a:lnTo>
                <a:close/>
                <a:moveTo>
                  <a:pt x="63650" y="235346"/>
                </a:moveTo>
                <a:lnTo>
                  <a:pt x="58330" y="244525"/>
                </a:lnTo>
                <a:lnTo>
                  <a:pt x="58330" y="238416"/>
                </a:lnTo>
                <a:lnTo>
                  <a:pt x="63650" y="235346"/>
                </a:lnTo>
                <a:close/>
                <a:moveTo>
                  <a:pt x="75261" y="235346"/>
                </a:moveTo>
                <a:lnTo>
                  <a:pt x="69941" y="244525"/>
                </a:lnTo>
                <a:lnTo>
                  <a:pt x="69941" y="238416"/>
                </a:lnTo>
                <a:lnTo>
                  <a:pt x="75261" y="235346"/>
                </a:lnTo>
                <a:close/>
                <a:moveTo>
                  <a:pt x="86902" y="235346"/>
                </a:moveTo>
                <a:lnTo>
                  <a:pt x="81583" y="244525"/>
                </a:lnTo>
                <a:lnTo>
                  <a:pt x="81583" y="238416"/>
                </a:lnTo>
                <a:lnTo>
                  <a:pt x="86902" y="235346"/>
                </a:lnTo>
                <a:close/>
                <a:moveTo>
                  <a:pt x="98513" y="235346"/>
                </a:moveTo>
                <a:lnTo>
                  <a:pt x="93194" y="244525"/>
                </a:lnTo>
                <a:lnTo>
                  <a:pt x="93194" y="238416"/>
                </a:lnTo>
                <a:lnTo>
                  <a:pt x="98513" y="235346"/>
                </a:lnTo>
                <a:close/>
                <a:moveTo>
                  <a:pt x="110155" y="235346"/>
                </a:moveTo>
                <a:lnTo>
                  <a:pt x="104836" y="244525"/>
                </a:lnTo>
                <a:lnTo>
                  <a:pt x="104836" y="238416"/>
                </a:lnTo>
                <a:lnTo>
                  <a:pt x="110155" y="235346"/>
                </a:lnTo>
                <a:close/>
                <a:moveTo>
                  <a:pt x="121736" y="235346"/>
                </a:moveTo>
                <a:lnTo>
                  <a:pt x="116416" y="244525"/>
                </a:lnTo>
                <a:lnTo>
                  <a:pt x="116416" y="238416"/>
                </a:lnTo>
                <a:lnTo>
                  <a:pt x="121736" y="235346"/>
                </a:lnTo>
                <a:close/>
                <a:moveTo>
                  <a:pt x="133377" y="235346"/>
                </a:moveTo>
                <a:lnTo>
                  <a:pt x="128058" y="244525"/>
                </a:lnTo>
                <a:lnTo>
                  <a:pt x="128058" y="238416"/>
                </a:lnTo>
                <a:lnTo>
                  <a:pt x="133377" y="235346"/>
                </a:lnTo>
                <a:close/>
                <a:moveTo>
                  <a:pt x="144988" y="235346"/>
                </a:moveTo>
                <a:lnTo>
                  <a:pt x="139669" y="244525"/>
                </a:lnTo>
                <a:lnTo>
                  <a:pt x="139669" y="238416"/>
                </a:lnTo>
                <a:lnTo>
                  <a:pt x="144988" y="235346"/>
                </a:lnTo>
                <a:close/>
                <a:moveTo>
                  <a:pt x="156630" y="235346"/>
                </a:moveTo>
                <a:lnTo>
                  <a:pt x="151311" y="244525"/>
                </a:lnTo>
                <a:lnTo>
                  <a:pt x="151311" y="238416"/>
                </a:lnTo>
                <a:lnTo>
                  <a:pt x="156630" y="235346"/>
                </a:lnTo>
                <a:close/>
                <a:moveTo>
                  <a:pt x="168241" y="235346"/>
                </a:moveTo>
                <a:lnTo>
                  <a:pt x="162922" y="244525"/>
                </a:lnTo>
                <a:lnTo>
                  <a:pt x="162922" y="238416"/>
                </a:lnTo>
                <a:lnTo>
                  <a:pt x="168241" y="235346"/>
                </a:lnTo>
                <a:close/>
                <a:moveTo>
                  <a:pt x="179822" y="235346"/>
                </a:moveTo>
                <a:lnTo>
                  <a:pt x="174503" y="244525"/>
                </a:lnTo>
                <a:lnTo>
                  <a:pt x="174503" y="238416"/>
                </a:lnTo>
                <a:lnTo>
                  <a:pt x="179822" y="235346"/>
                </a:lnTo>
                <a:close/>
                <a:moveTo>
                  <a:pt x="191463" y="235346"/>
                </a:moveTo>
                <a:lnTo>
                  <a:pt x="186144" y="244525"/>
                </a:lnTo>
                <a:lnTo>
                  <a:pt x="186144" y="238416"/>
                </a:lnTo>
                <a:lnTo>
                  <a:pt x="191463" y="235346"/>
                </a:lnTo>
                <a:close/>
                <a:moveTo>
                  <a:pt x="203075" y="235346"/>
                </a:moveTo>
                <a:lnTo>
                  <a:pt x="197755" y="244525"/>
                </a:lnTo>
                <a:lnTo>
                  <a:pt x="197755" y="238416"/>
                </a:lnTo>
                <a:lnTo>
                  <a:pt x="203075" y="235346"/>
                </a:lnTo>
                <a:close/>
                <a:moveTo>
                  <a:pt x="214716" y="235346"/>
                </a:moveTo>
                <a:lnTo>
                  <a:pt x="209397" y="244525"/>
                </a:lnTo>
                <a:lnTo>
                  <a:pt x="209397" y="238416"/>
                </a:lnTo>
                <a:lnTo>
                  <a:pt x="214716" y="235346"/>
                </a:lnTo>
                <a:close/>
                <a:moveTo>
                  <a:pt x="226327" y="235346"/>
                </a:moveTo>
                <a:lnTo>
                  <a:pt x="221008" y="244525"/>
                </a:lnTo>
                <a:lnTo>
                  <a:pt x="221008" y="238416"/>
                </a:lnTo>
                <a:lnTo>
                  <a:pt x="226327" y="235346"/>
                </a:lnTo>
                <a:close/>
                <a:moveTo>
                  <a:pt x="237969" y="235346"/>
                </a:moveTo>
                <a:lnTo>
                  <a:pt x="232650" y="244525"/>
                </a:lnTo>
                <a:lnTo>
                  <a:pt x="232650" y="238416"/>
                </a:lnTo>
                <a:lnTo>
                  <a:pt x="237969" y="235346"/>
                </a:lnTo>
                <a:close/>
                <a:moveTo>
                  <a:pt x="249550" y="235346"/>
                </a:moveTo>
                <a:lnTo>
                  <a:pt x="244230" y="244525"/>
                </a:lnTo>
                <a:lnTo>
                  <a:pt x="244230" y="238416"/>
                </a:lnTo>
                <a:lnTo>
                  <a:pt x="249550" y="235346"/>
                </a:lnTo>
                <a:close/>
                <a:moveTo>
                  <a:pt x="261191" y="235346"/>
                </a:moveTo>
                <a:lnTo>
                  <a:pt x="255872" y="244525"/>
                </a:lnTo>
                <a:lnTo>
                  <a:pt x="255872" y="238416"/>
                </a:lnTo>
                <a:lnTo>
                  <a:pt x="261191" y="235346"/>
                </a:lnTo>
                <a:close/>
                <a:moveTo>
                  <a:pt x="272802" y="235346"/>
                </a:moveTo>
                <a:lnTo>
                  <a:pt x="267483" y="244525"/>
                </a:lnTo>
                <a:lnTo>
                  <a:pt x="267483" y="238416"/>
                </a:lnTo>
                <a:lnTo>
                  <a:pt x="272802" y="235346"/>
                </a:lnTo>
                <a:close/>
                <a:moveTo>
                  <a:pt x="284444" y="235346"/>
                </a:moveTo>
                <a:lnTo>
                  <a:pt x="279125" y="244525"/>
                </a:lnTo>
                <a:lnTo>
                  <a:pt x="279125" y="238416"/>
                </a:lnTo>
                <a:lnTo>
                  <a:pt x="284444" y="235346"/>
                </a:lnTo>
                <a:close/>
                <a:moveTo>
                  <a:pt x="6262" y="235376"/>
                </a:moveTo>
                <a:lnTo>
                  <a:pt x="11582" y="238416"/>
                </a:lnTo>
                <a:lnTo>
                  <a:pt x="11582" y="244556"/>
                </a:lnTo>
                <a:lnTo>
                  <a:pt x="6262" y="235376"/>
                </a:lnTo>
                <a:close/>
                <a:moveTo>
                  <a:pt x="17904" y="235376"/>
                </a:moveTo>
                <a:lnTo>
                  <a:pt x="23223" y="238416"/>
                </a:lnTo>
                <a:lnTo>
                  <a:pt x="23223" y="244556"/>
                </a:lnTo>
                <a:lnTo>
                  <a:pt x="17904" y="235376"/>
                </a:lnTo>
                <a:close/>
                <a:moveTo>
                  <a:pt x="29515" y="235376"/>
                </a:moveTo>
                <a:lnTo>
                  <a:pt x="34834" y="238416"/>
                </a:lnTo>
                <a:lnTo>
                  <a:pt x="34834" y="244556"/>
                </a:lnTo>
                <a:lnTo>
                  <a:pt x="29515" y="235376"/>
                </a:lnTo>
                <a:close/>
                <a:moveTo>
                  <a:pt x="41126" y="235376"/>
                </a:moveTo>
                <a:lnTo>
                  <a:pt x="46446" y="238416"/>
                </a:lnTo>
                <a:lnTo>
                  <a:pt x="46446" y="244556"/>
                </a:lnTo>
                <a:lnTo>
                  <a:pt x="41126" y="235376"/>
                </a:lnTo>
                <a:close/>
                <a:moveTo>
                  <a:pt x="52737" y="235376"/>
                </a:moveTo>
                <a:lnTo>
                  <a:pt x="58057" y="238416"/>
                </a:lnTo>
                <a:lnTo>
                  <a:pt x="58057" y="244556"/>
                </a:lnTo>
                <a:lnTo>
                  <a:pt x="52737" y="235376"/>
                </a:lnTo>
                <a:close/>
                <a:moveTo>
                  <a:pt x="64379" y="235346"/>
                </a:moveTo>
                <a:lnTo>
                  <a:pt x="69698" y="238416"/>
                </a:lnTo>
                <a:lnTo>
                  <a:pt x="69698" y="244556"/>
                </a:lnTo>
                <a:lnTo>
                  <a:pt x="64379" y="235346"/>
                </a:lnTo>
                <a:close/>
                <a:moveTo>
                  <a:pt x="75990" y="235376"/>
                </a:moveTo>
                <a:lnTo>
                  <a:pt x="81309" y="238416"/>
                </a:lnTo>
                <a:lnTo>
                  <a:pt x="81309" y="244556"/>
                </a:lnTo>
                <a:lnTo>
                  <a:pt x="75990" y="235376"/>
                </a:lnTo>
                <a:close/>
                <a:moveTo>
                  <a:pt x="87632" y="235376"/>
                </a:moveTo>
                <a:lnTo>
                  <a:pt x="92951" y="238416"/>
                </a:lnTo>
                <a:lnTo>
                  <a:pt x="92951" y="244556"/>
                </a:lnTo>
                <a:lnTo>
                  <a:pt x="87632" y="235376"/>
                </a:lnTo>
                <a:close/>
                <a:moveTo>
                  <a:pt x="99243" y="235376"/>
                </a:moveTo>
                <a:lnTo>
                  <a:pt x="104562" y="238416"/>
                </a:lnTo>
                <a:lnTo>
                  <a:pt x="104562" y="244556"/>
                </a:lnTo>
                <a:lnTo>
                  <a:pt x="99243" y="235376"/>
                </a:lnTo>
                <a:close/>
                <a:moveTo>
                  <a:pt x="110824" y="235376"/>
                </a:moveTo>
                <a:lnTo>
                  <a:pt x="116143" y="238416"/>
                </a:lnTo>
                <a:lnTo>
                  <a:pt x="116143" y="244556"/>
                </a:lnTo>
                <a:lnTo>
                  <a:pt x="110824" y="235376"/>
                </a:lnTo>
                <a:close/>
                <a:moveTo>
                  <a:pt x="122465" y="235376"/>
                </a:moveTo>
                <a:lnTo>
                  <a:pt x="127784" y="238416"/>
                </a:lnTo>
                <a:lnTo>
                  <a:pt x="127784" y="244556"/>
                </a:lnTo>
                <a:lnTo>
                  <a:pt x="122465" y="235376"/>
                </a:lnTo>
                <a:close/>
                <a:moveTo>
                  <a:pt x="134076" y="235376"/>
                </a:moveTo>
                <a:lnTo>
                  <a:pt x="139396" y="238416"/>
                </a:lnTo>
                <a:lnTo>
                  <a:pt x="139396" y="244556"/>
                </a:lnTo>
                <a:lnTo>
                  <a:pt x="134076" y="235376"/>
                </a:lnTo>
                <a:close/>
                <a:moveTo>
                  <a:pt x="145718" y="235376"/>
                </a:moveTo>
                <a:lnTo>
                  <a:pt x="151037" y="238416"/>
                </a:lnTo>
                <a:lnTo>
                  <a:pt x="151037" y="244556"/>
                </a:lnTo>
                <a:lnTo>
                  <a:pt x="145718" y="235376"/>
                </a:lnTo>
                <a:close/>
                <a:moveTo>
                  <a:pt x="157329" y="235376"/>
                </a:moveTo>
                <a:lnTo>
                  <a:pt x="162648" y="238416"/>
                </a:lnTo>
                <a:lnTo>
                  <a:pt x="162648" y="244556"/>
                </a:lnTo>
                <a:lnTo>
                  <a:pt x="157329" y="235376"/>
                </a:lnTo>
                <a:close/>
                <a:moveTo>
                  <a:pt x="168971" y="235376"/>
                </a:moveTo>
                <a:lnTo>
                  <a:pt x="174290" y="238416"/>
                </a:lnTo>
                <a:lnTo>
                  <a:pt x="174290" y="244556"/>
                </a:lnTo>
                <a:lnTo>
                  <a:pt x="168971" y="235376"/>
                </a:lnTo>
                <a:close/>
                <a:moveTo>
                  <a:pt x="180551" y="235376"/>
                </a:moveTo>
                <a:lnTo>
                  <a:pt x="185871" y="238416"/>
                </a:lnTo>
                <a:lnTo>
                  <a:pt x="185871" y="244556"/>
                </a:lnTo>
                <a:lnTo>
                  <a:pt x="180551" y="235376"/>
                </a:lnTo>
                <a:close/>
                <a:moveTo>
                  <a:pt x="192193" y="235376"/>
                </a:moveTo>
                <a:lnTo>
                  <a:pt x="197512" y="238416"/>
                </a:lnTo>
                <a:lnTo>
                  <a:pt x="197512" y="244556"/>
                </a:lnTo>
                <a:lnTo>
                  <a:pt x="192193" y="235376"/>
                </a:lnTo>
                <a:close/>
                <a:moveTo>
                  <a:pt x="203804" y="235346"/>
                </a:moveTo>
                <a:lnTo>
                  <a:pt x="209123" y="238416"/>
                </a:lnTo>
                <a:lnTo>
                  <a:pt x="209123" y="244556"/>
                </a:lnTo>
                <a:lnTo>
                  <a:pt x="203804" y="235346"/>
                </a:lnTo>
                <a:close/>
                <a:moveTo>
                  <a:pt x="215446" y="235376"/>
                </a:moveTo>
                <a:lnTo>
                  <a:pt x="220765" y="238416"/>
                </a:lnTo>
                <a:lnTo>
                  <a:pt x="220765" y="244556"/>
                </a:lnTo>
                <a:lnTo>
                  <a:pt x="215446" y="235376"/>
                </a:lnTo>
                <a:close/>
                <a:moveTo>
                  <a:pt x="227057" y="235376"/>
                </a:moveTo>
                <a:lnTo>
                  <a:pt x="232376" y="238416"/>
                </a:lnTo>
                <a:lnTo>
                  <a:pt x="232376" y="244556"/>
                </a:lnTo>
                <a:lnTo>
                  <a:pt x="227057" y="235376"/>
                </a:lnTo>
                <a:close/>
                <a:moveTo>
                  <a:pt x="238638" y="235376"/>
                </a:moveTo>
                <a:lnTo>
                  <a:pt x="243957" y="238416"/>
                </a:lnTo>
                <a:lnTo>
                  <a:pt x="243957" y="244556"/>
                </a:lnTo>
                <a:lnTo>
                  <a:pt x="238638" y="235376"/>
                </a:lnTo>
                <a:close/>
                <a:moveTo>
                  <a:pt x="250279" y="235376"/>
                </a:moveTo>
                <a:lnTo>
                  <a:pt x="255598" y="238416"/>
                </a:lnTo>
                <a:lnTo>
                  <a:pt x="255598" y="244556"/>
                </a:lnTo>
                <a:lnTo>
                  <a:pt x="250279" y="235376"/>
                </a:lnTo>
                <a:close/>
                <a:moveTo>
                  <a:pt x="261890" y="235346"/>
                </a:moveTo>
                <a:lnTo>
                  <a:pt x="267210" y="238416"/>
                </a:lnTo>
                <a:lnTo>
                  <a:pt x="267210" y="244556"/>
                </a:lnTo>
                <a:lnTo>
                  <a:pt x="261890" y="235346"/>
                </a:lnTo>
                <a:close/>
                <a:moveTo>
                  <a:pt x="273532" y="235346"/>
                </a:moveTo>
                <a:lnTo>
                  <a:pt x="278851" y="238416"/>
                </a:lnTo>
                <a:lnTo>
                  <a:pt x="278851" y="244556"/>
                </a:lnTo>
                <a:lnTo>
                  <a:pt x="273532" y="235346"/>
                </a:lnTo>
                <a:close/>
                <a:moveTo>
                  <a:pt x="87389" y="235437"/>
                </a:moveTo>
                <a:lnTo>
                  <a:pt x="92708" y="244647"/>
                </a:lnTo>
                <a:lnTo>
                  <a:pt x="92708" y="244647"/>
                </a:lnTo>
                <a:lnTo>
                  <a:pt x="90246" y="243188"/>
                </a:lnTo>
                <a:lnTo>
                  <a:pt x="87389" y="241607"/>
                </a:lnTo>
                <a:lnTo>
                  <a:pt x="87389" y="235437"/>
                </a:lnTo>
                <a:close/>
                <a:moveTo>
                  <a:pt x="145475" y="235437"/>
                </a:moveTo>
                <a:lnTo>
                  <a:pt x="150794" y="244647"/>
                </a:lnTo>
                <a:lnTo>
                  <a:pt x="150794" y="244647"/>
                </a:lnTo>
                <a:lnTo>
                  <a:pt x="148332" y="243188"/>
                </a:lnTo>
                <a:lnTo>
                  <a:pt x="145475" y="241607"/>
                </a:lnTo>
                <a:lnTo>
                  <a:pt x="145475" y="235437"/>
                </a:lnTo>
                <a:close/>
                <a:moveTo>
                  <a:pt x="157116" y="235437"/>
                </a:moveTo>
                <a:lnTo>
                  <a:pt x="162436" y="244647"/>
                </a:lnTo>
                <a:lnTo>
                  <a:pt x="162436" y="244647"/>
                </a:lnTo>
                <a:lnTo>
                  <a:pt x="159974" y="243188"/>
                </a:lnTo>
                <a:lnTo>
                  <a:pt x="157116" y="241607"/>
                </a:lnTo>
                <a:lnTo>
                  <a:pt x="157116" y="235437"/>
                </a:lnTo>
                <a:close/>
                <a:moveTo>
                  <a:pt x="168727" y="235437"/>
                </a:moveTo>
                <a:lnTo>
                  <a:pt x="174047" y="244647"/>
                </a:lnTo>
                <a:lnTo>
                  <a:pt x="174047" y="244647"/>
                </a:lnTo>
                <a:lnTo>
                  <a:pt x="171585" y="243188"/>
                </a:lnTo>
                <a:lnTo>
                  <a:pt x="168727" y="241607"/>
                </a:lnTo>
                <a:lnTo>
                  <a:pt x="168727" y="235437"/>
                </a:lnTo>
                <a:close/>
                <a:moveTo>
                  <a:pt x="180339" y="235437"/>
                </a:moveTo>
                <a:lnTo>
                  <a:pt x="185658" y="244647"/>
                </a:lnTo>
                <a:lnTo>
                  <a:pt x="185658" y="244647"/>
                </a:lnTo>
                <a:lnTo>
                  <a:pt x="183165" y="243188"/>
                </a:lnTo>
                <a:lnTo>
                  <a:pt x="180339" y="241607"/>
                </a:lnTo>
                <a:lnTo>
                  <a:pt x="180339" y="235437"/>
                </a:lnTo>
                <a:close/>
                <a:moveTo>
                  <a:pt x="191950" y="235437"/>
                </a:moveTo>
                <a:lnTo>
                  <a:pt x="197269" y="244647"/>
                </a:lnTo>
                <a:lnTo>
                  <a:pt x="197269" y="244647"/>
                </a:lnTo>
                <a:lnTo>
                  <a:pt x="194807" y="243188"/>
                </a:lnTo>
                <a:lnTo>
                  <a:pt x="191950" y="241607"/>
                </a:lnTo>
                <a:lnTo>
                  <a:pt x="191950" y="235437"/>
                </a:lnTo>
                <a:close/>
                <a:moveTo>
                  <a:pt x="238455" y="235437"/>
                </a:moveTo>
                <a:lnTo>
                  <a:pt x="243774" y="244647"/>
                </a:lnTo>
                <a:lnTo>
                  <a:pt x="243774" y="244647"/>
                </a:lnTo>
                <a:lnTo>
                  <a:pt x="241312" y="243188"/>
                </a:lnTo>
                <a:lnTo>
                  <a:pt x="238455" y="241607"/>
                </a:lnTo>
                <a:lnTo>
                  <a:pt x="238455" y="235437"/>
                </a:lnTo>
                <a:close/>
                <a:moveTo>
                  <a:pt x="17661" y="235437"/>
                </a:moveTo>
                <a:lnTo>
                  <a:pt x="22980" y="244647"/>
                </a:lnTo>
                <a:lnTo>
                  <a:pt x="22980" y="244647"/>
                </a:lnTo>
                <a:lnTo>
                  <a:pt x="20518" y="243188"/>
                </a:lnTo>
                <a:lnTo>
                  <a:pt x="17661" y="241607"/>
                </a:lnTo>
                <a:lnTo>
                  <a:pt x="17661" y="235437"/>
                </a:lnTo>
                <a:close/>
                <a:moveTo>
                  <a:pt x="29302" y="235437"/>
                </a:moveTo>
                <a:lnTo>
                  <a:pt x="34622" y="244647"/>
                </a:lnTo>
                <a:lnTo>
                  <a:pt x="34622" y="244647"/>
                </a:lnTo>
                <a:lnTo>
                  <a:pt x="32160" y="243188"/>
                </a:lnTo>
                <a:lnTo>
                  <a:pt x="29302" y="241607"/>
                </a:lnTo>
                <a:lnTo>
                  <a:pt x="29302" y="235437"/>
                </a:lnTo>
                <a:close/>
                <a:moveTo>
                  <a:pt x="40883" y="235437"/>
                </a:moveTo>
                <a:lnTo>
                  <a:pt x="46202" y="244647"/>
                </a:lnTo>
                <a:lnTo>
                  <a:pt x="46202" y="244647"/>
                </a:lnTo>
                <a:lnTo>
                  <a:pt x="43740" y="243188"/>
                </a:lnTo>
                <a:lnTo>
                  <a:pt x="40883" y="241607"/>
                </a:lnTo>
                <a:lnTo>
                  <a:pt x="40883" y="235437"/>
                </a:lnTo>
                <a:close/>
                <a:moveTo>
                  <a:pt x="64136" y="235437"/>
                </a:moveTo>
                <a:lnTo>
                  <a:pt x="69455" y="244647"/>
                </a:lnTo>
                <a:lnTo>
                  <a:pt x="69455" y="244647"/>
                </a:lnTo>
                <a:lnTo>
                  <a:pt x="66993" y="243188"/>
                </a:lnTo>
                <a:lnTo>
                  <a:pt x="64136" y="241607"/>
                </a:lnTo>
                <a:lnTo>
                  <a:pt x="64136" y="235437"/>
                </a:lnTo>
                <a:close/>
                <a:moveTo>
                  <a:pt x="110611" y="235437"/>
                </a:moveTo>
                <a:lnTo>
                  <a:pt x="115930" y="244647"/>
                </a:lnTo>
                <a:lnTo>
                  <a:pt x="115930" y="244647"/>
                </a:lnTo>
                <a:lnTo>
                  <a:pt x="113468" y="243188"/>
                </a:lnTo>
                <a:lnTo>
                  <a:pt x="110611" y="241607"/>
                </a:lnTo>
                <a:lnTo>
                  <a:pt x="110611" y="235437"/>
                </a:lnTo>
                <a:close/>
                <a:moveTo>
                  <a:pt x="122222" y="235437"/>
                </a:moveTo>
                <a:lnTo>
                  <a:pt x="127541" y="244647"/>
                </a:lnTo>
                <a:lnTo>
                  <a:pt x="127541" y="244647"/>
                </a:lnTo>
                <a:lnTo>
                  <a:pt x="125079" y="243188"/>
                </a:lnTo>
                <a:lnTo>
                  <a:pt x="122222" y="241607"/>
                </a:lnTo>
                <a:lnTo>
                  <a:pt x="122222" y="235437"/>
                </a:lnTo>
                <a:close/>
                <a:moveTo>
                  <a:pt x="133864" y="235437"/>
                </a:moveTo>
                <a:lnTo>
                  <a:pt x="139183" y="244647"/>
                </a:lnTo>
                <a:lnTo>
                  <a:pt x="139183" y="244647"/>
                </a:lnTo>
                <a:lnTo>
                  <a:pt x="136721" y="243188"/>
                </a:lnTo>
                <a:lnTo>
                  <a:pt x="133864" y="241607"/>
                </a:lnTo>
                <a:lnTo>
                  <a:pt x="133864" y="235437"/>
                </a:lnTo>
                <a:close/>
                <a:moveTo>
                  <a:pt x="215202" y="235437"/>
                </a:moveTo>
                <a:lnTo>
                  <a:pt x="220522" y="244647"/>
                </a:lnTo>
                <a:lnTo>
                  <a:pt x="220522" y="244647"/>
                </a:lnTo>
                <a:lnTo>
                  <a:pt x="218060" y="243188"/>
                </a:lnTo>
                <a:lnTo>
                  <a:pt x="215202" y="241607"/>
                </a:lnTo>
                <a:lnTo>
                  <a:pt x="215202" y="235437"/>
                </a:lnTo>
                <a:close/>
                <a:moveTo>
                  <a:pt x="52525" y="235437"/>
                </a:moveTo>
                <a:lnTo>
                  <a:pt x="57844" y="244647"/>
                </a:lnTo>
                <a:lnTo>
                  <a:pt x="55351" y="243188"/>
                </a:lnTo>
                <a:lnTo>
                  <a:pt x="52525" y="241607"/>
                </a:lnTo>
                <a:lnTo>
                  <a:pt x="52525" y="235437"/>
                </a:lnTo>
                <a:close/>
                <a:moveTo>
                  <a:pt x="75777" y="235437"/>
                </a:moveTo>
                <a:lnTo>
                  <a:pt x="81097" y="244647"/>
                </a:lnTo>
                <a:lnTo>
                  <a:pt x="78604" y="243188"/>
                </a:lnTo>
                <a:lnTo>
                  <a:pt x="75777" y="241607"/>
                </a:lnTo>
                <a:lnTo>
                  <a:pt x="75777" y="235437"/>
                </a:lnTo>
                <a:close/>
                <a:moveTo>
                  <a:pt x="99030" y="235437"/>
                </a:moveTo>
                <a:lnTo>
                  <a:pt x="104349" y="244647"/>
                </a:lnTo>
                <a:lnTo>
                  <a:pt x="101857" y="243188"/>
                </a:lnTo>
                <a:lnTo>
                  <a:pt x="99030" y="241607"/>
                </a:lnTo>
                <a:lnTo>
                  <a:pt x="99030" y="235437"/>
                </a:lnTo>
                <a:close/>
                <a:moveTo>
                  <a:pt x="203591" y="235437"/>
                </a:moveTo>
                <a:lnTo>
                  <a:pt x="208911" y="244647"/>
                </a:lnTo>
                <a:lnTo>
                  <a:pt x="206418" y="243188"/>
                </a:lnTo>
                <a:lnTo>
                  <a:pt x="203591" y="241607"/>
                </a:lnTo>
                <a:lnTo>
                  <a:pt x="203591" y="235437"/>
                </a:lnTo>
                <a:close/>
                <a:moveTo>
                  <a:pt x="226844" y="235437"/>
                </a:moveTo>
                <a:lnTo>
                  <a:pt x="232163" y="244647"/>
                </a:lnTo>
                <a:lnTo>
                  <a:pt x="229671" y="243188"/>
                </a:lnTo>
                <a:lnTo>
                  <a:pt x="226844" y="241607"/>
                </a:lnTo>
                <a:lnTo>
                  <a:pt x="226844" y="235437"/>
                </a:lnTo>
                <a:close/>
                <a:moveTo>
                  <a:pt x="250036" y="235437"/>
                </a:moveTo>
                <a:lnTo>
                  <a:pt x="255355" y="244647"/>
                </a:lnTo>
                <a:lnTo>
                  <a:pt x="252893" y="243188"/>
                </a:lnTo>
                <a:lnTo>
                  <a:pt x="250036" y="241607"/>
                </a:lnTo>
                <a:lnTo>
                  <a:pt x="250036" y="235437"/>
                </a:lnTo>
                <a:close/>
                <a:moveTo>
                  <a:pt x="261678" y="235437"/>
                </a:moveTo>
                <a:lnTo>
                  <a:pt x="266997" y="244647"/>
                </a:lnTo>
                <a:lnTo>
                  <a:pt x="264535" y="243218"/>
                </a:lnTo>
                <a:lnTo>
                  <a:pt x="261678" y="241607"/>
                </a:lnTo>
                <a:lnTo>
                  <a:pt x="261678" y="235437"/>
                </a:lnTo>
                <a:close/>
                <a:moveTo>
                  <a:pt x="273289" y="235437"/>
                </a:moveTo>
                <a:lnTo>
                  <a:pt x="278608" y="244647"/>
                </a:lnTo>
                <a:lnTo>
                  <a:pt x="276146" y="243218"/>
                </a:lnTo>
                <a:lnTo>
                  <a:pt x="273289" y="241607"/>
                </a:lnTo>
                <a:lnTo>
                  <a:pt x="273289" y="235437"/>
                </a:lnTo>
                <a:close/>
                <a:moveTo>
                  <a:pt x="284657" y="235498"/>
                </a:moveTo>
                <a:lnTo>
                  <a:pt x="284657" y="241638"/>
                </a:lnTo>
                <a:lnTo>
                  <a:pt x="279337" y="244677"/>
                </a:lnTo>
                <a:lnTo>
                  <a:pt x="279337" y="244677"/>
                </a:lnTo>
                <a:lnTo>
                  <a:pt x="284657" y="235498"/>
                </a:lnTo>
                <a:close/>
                <a:moveTo>
                  <a:pt x="87115" y="235498"/>
                </a:moveTo>
                <a:lnTo>
                  <a:pt x="87115" y="241638"/>
                </a:lnTo>
                <a:lnTo>
                  <a:pt x="84288" y="243279"/>
                </a:lnTo>
                <a:lnTo>
                  <a:pt x="81796" y="244677"/>
                </a:lnTo>
                <a:lnTo>
                  <a:pt x="81796" y="244677"/>
                </a:lnTo>
                <a:lnTo>
                  <a:pt x="87115" y="235498"/>
                </a:lnTo>
                <a:close/>
                <a:moveTo>
                  <a:pt x="110368" y="235498"/>
                </a:moveTo>
                <a:lnTo>
                  <a:pt x="110368" y="241638"/>
                </a:lnTo>
                <a:lnTo>
                  <a:pt x="107541" y="243279"/>
                </a:lnTo>
                <a:lnTo>
                  <a:pt x="105048" y="244677"/>
                </a:lnTo>
                <a:lnTo>
                  <a:pt x="105048" y="244677"/>
                </a:lnTo>
                <a:lnTo>
                  <a:pt x="110368" y="235498"/>
                </a:lnTo>
                <a:close/>
                <a:moveTo>
                  <a:pt x="273046" y="235498"/>
                </a:moveTo>
                <a:lnTo>
                  <a:pt x="273046" y="241638"/>
                </a:lnTo>
                <a:lnTo>
                  <a:pt x="270188" y="243279"/>
                </a:lnTo>
                <a:lnTo>
                  <a:pt x="267726" y="244677"/>
                </a:lnTo>
                <a:lnTo>
                  <a:pt x="267726" y="244677"/>
                </a:lnTo>
                <a:lnTo>
                  <a:pt x="273046" y="235498"/>
                </a:lnTo>
                <a:close/>
                <a:moveTo>
                  <a:pt x="17418" y="235437"/>
                </a:moveTo>
                <a:lnTo>
                  <a:pt x="17418" y="241607"/>
                </a:lnTo>
                <a:lnTo>
                  <a:pt x="14560" y="243218"/>
                </a:lnTo>
                <a:lnTo>
                  <a:pt x="12098" y="244677"/>
                </a:lnTo>
                <a:lnTo>
                  <a:pt x="17418" y="235437"/>
                </a:lnTo>
                <a:close/>
                <a:moveTo>
                  <a:pt x="29029" y="235498"/>
                </a:moveTo>
                <a:lnTo>
                  <a:pt x="29029" y="241638"/>
                </a:lnTo>
                <a:lnTo>
                  <a:pt x="26172" y="243279"/>
                </a:lnTo>
                <a:lnTo>
                  <a:pt x="23710" y="244677"/>
                </a:lnTo>
                <a:lnTo>
                  <a:pt x="29029" y="235498"/>
                </a:lnTo>
                <a:close/>
                <a:moveTo>
                  <a:pt x="40670" y="235498"/>
                </a:moveTo>
                <a:lnTo>
                  <a:pt x="40670" y="241638"/>
                </a:lnTo>
                <a:lnTo>
                  <a:pt x="37813" y="243279"/>
                </a:lnTo>
                <a:lnTo>
                  <a:pt x="35351" y="244677"/>
                </a:lnTo>
                <a:lnTo>
                  <a:pt x="40670" y="235498"/>
                </a:lnTo>
                <a:close/>
                <a:moveTo>
                  <a:pt x="52251" y="235498"/>
                </a:moveTo>
                <a:lnTo>
                  <a:pt x="52251" y="241638"/>
                </a:lnTo>
                <a:lnTo>
                  <a:pt x="49394" y="243279"/>
                </a:lnTo>
                <a:lnTo>
                  <a:pt x="46932" y="244677"/>
                </a:lnTo>
                <a:lnTo>
                  <a:pt x="52251" y="235498"/>
                </a:lnTo>
                <a:close/>
                <a:moveTo>
                  <a:pt x="63862" y="235498"/>
                </a:moveTo>
                <a:lnTo>
                  <a:pt x="63862" y="241638"/>
                </a:lnTo>
                <a:lnTo>
                  <a:pt x="61005" y="243279"/>
                </a:lnTo>
                <a:lnTo>
                  <a:pt x="58543" y="244677"/>
                </a:lnTo>
                <a:lnTo>
                  <a:pt x="63862" y="235498"/>
                </a:lnTo>
                <a:close/>
                <a:moveTo>
                  <a:pt x="75504" y="235498"/>
                </a:moveTo>
                <a:lnTo>
                  <a:pt x="75504" y="241638"/>
                </a:lnTo>
                <a:lnTo>
                  <a:pt x="72647" y="243279"/>
                </a:lnTo>
                <a:lnTo>
                  <a:pt x="70185" y="244677"/>
                </a:lnTo>
                <a:lnTo>
                  <a:pt x="75504" y="235498"/>
                </a:lnTo>
                <a:close/>
                <a:moveTo>
                  <a:pt x="98757" y="235498"/>
                </a:moveTo>
                <a:lnTo>
                  <a:pt x="98757" y="241638"/>
                </a:lnTo>
                <a:lnTo>
                  <a:pt x="95899" y="243279"/>
                </a:lnTo>
                <a:lnTo>
                  <a:pt x="93437" y="244677"/>
                </a:lnTo>
                <a:lnTo>
                  <a:pt x="98757" y="235498"/>
                </a:lnTo>
                <a:close/>
                <a:moveTo>
                  <a:pt x="121979" y="235498"/>
                </a:moveTo>
                <a:lnTo>
                  <a:pt x="121979" y="241638"/>
                </a:lnTo>
                <a:lnTo>
                  <a:pt x="119122" y="243279"/>
                </a:lnTo>
                <a:lnTo>
                  <a:pt x="116660" y="244677"/>
                </a:lnTo>
                <a:lnTo>
                  <a:pt x="121979" y="235498"/>
                </a:lnTo>
                <a:close/>
                <a:moveTo>
                  <a:pt x="133590" y="235498"/>
                </a:moveTo>
                <a:lnTo>
                  <a:pt x="133590" y="241638"/>
                </a:lnTo>
                <a:lnTo>
                  <a:pt x="130733" y="243279"/>
                </a:lnTo>
                <a:lnTo>
                  <a:pt x="128271" y="244677"/>
                </a:lnTo>
                <a:lnTo>
                  <a:pt x="133590" y="235498"/>
                </a:lnTo>
                <a:close/>
                <a:moveTo>
                  <a:pt x="145232" y="235498"/>
                </a:moveTo>
                <a:lnTo>
                  <a:pt x="145232" y="241638"/>
                </a:lnTo>
                <a:lnTo>
                  <a:pt x="142374" y="243279"/>
                </a:lnTo>
                <a:lnTo>
                  <a:pt x="139912" y="244677"/>
                </a:lnTo>
                <a:lnTo>
                  <a:pt x="145232" y="235498"/>
                </a:lnTo>
                <a:close/>
                <a:moveTo>
                  <a:pt x="156843" y="235498"/>
                </a:moveTo>
                <a:lnTo>
                  <a:pt x="156843" y="241638"/>
                </a:lnTo>
                <a:lnTo>
                  <a:pt x="153986" y="243279"/>
                </a:lnTo>
                <a:lnTo>
                  <a:pt x="151523" y="244677"/>
                </a:lnTo>
                <a:lnTo>
                  <a:pt x="156843" y="235498"/>
                </a:lnTo>
                <a:close/>
                <a:moveTo>
                  <a:pt x="168484" y="235498"/>
                </a:moveTo>
                <a:lnTo>
                  <a:pt x="168484" y="241638"/>
                </a:lnTo>
                <a:lnTo>
                  <a:pt x="165627" y="243279"/>
                </a:lnTo>
                <a:lnTo>
                  <a:pt x="163165" y="244677"/>
                </a:lnTo>
                <a:lnTo>
                  <a:pt x="168484" y="235498"/>
                </a:lnTo>
                <a:close/>
                <a:moveTo>
                  <a:pt x="180065" y="235498"/>
                </a:moveTo>
                <a:lnTo>
                  <a:pt x="180065" y="241638"/>
                </a:lnTo>
                <a:lnTo>
                  <a:pt x="177208" y="243279"/>
                </a:lnTo>
                <a:lnTo>
                  <a:pt x="174746" y="244677"/>
                </a:lnTo>
                <a:lnTo>
                  <a:pt x="180065" y="235498"/>
                </a:lnTo>
                <a:close/>
                <a:moveTo>
                  <a:pt x="191676" y="235498"/>
                </a:moveTo>
                <a:lnTo>
                  <a:pt x="191676" y="241638"/>
                </a:lnTo>
                <a:lnTo>
                  <a:pt x="188849" y="243279"/>
                </a:lnTo>
                <a:lnTo>
                  <a:pt x="186357" y="244677"/>
                </a:lnTo>
                <a:lnTo>
                  <a:pt x="191676" y="235498"/>
                </a:lnTo>
                <a:close/>
                <a:moveTo>
                  <a:pt x="203318" y="235498"/>
                </a:moveTo>
                <a:lnTo>
                  <a:pt x="203318" y="241638"/>
                </a:lnTo>
                <a:lnTo>
                  <a:pt x="200461" y="243279"/>
                </a:lnTo>
                <a:lnTo>
                  <a:pt x="197999" y="244677"/>
                </a:lnTo>
                <a:lnTo>
                  <a:pt x="203318" y="235498"/>
                </a:lnTo>
                <a:close/>
                <a:moveTo>
                  <a:pt x="214929" y="235498"/>
                </a:moveTo>
                <a:lnTo>
                  <a:pt x="214929" y="241638"/>
                </a:lnTo>
                <a:lnTo>
                  <a:pt x="212072" y="243279"/>
                </a:lnTo>
                <a:lnTo>
                  <a:pt x="209610" y="244677"/>
                </a:lnTo>
                <a:lnTo>
                  <a:pt x="214929" y="235498"/>
                </a:lnTo>
                <a:close/>
                <a:moveTo>
                  <a:pt x="226570" y="235498"/>
                </a:moveTo>
                <a:lnTo>
                  <a:pt x="226570" y="241638"/>
                </a:lnTo>
                <a:lnTo>
                  <a:pt x="223713" y="243279"/>
                </a:lnTo>
                <a:lnTo>
                  <a:pt x="221251" y="244677"/>
                </a:lnTo>
                <a:lnTo>
                  <a:pt x="226570" y="235498"/>
                </a:lnTo>
                <a:close/>
                <a:moveTo>
                  <a:pt x="238182" y="235498"/>
                </a:moveTo>
                <a:lnTo>
                  <a:pt x="238182" y="241638"/>
                </a:lnTo>
                <a:lnTo>
                  <a:pt x="235355" y="243279"/>
                </a:lnTo>
                <a:lnTo>
                  <a:pt x="232862" y="244677"/>
                </a:lnTo>
                <a:lnTo>
                  <a:pt x="238182" y="235498"/>
                </a:lnTo>
                <a:close/>
                <a:moveTo>
                  <a:pt x="249793" y="235498"/>
                </a:moveTo>
                <a:lnTo>
                  <a:pt x="249793" y="241638"/>
                </a:lnTo>
                <a:lnTo>
                  <a:pt x="246936" y="243279"/>
                </a:lnTo>
                <a:lnTo>
                  <a:pt x="244474" y="244677"/>
                </a:lnTo>
                <a:lnTo>
                  <a:pt x="249793" y="235498"/>
                </a:lnTo>
                <a:close/>
                <a:moveTo>
                  <a:pt x="261404" y="235498"/>
                </a:moveTo>
                <a:lnTo>
                  <a:pt x="261404" y="241638"/>
                </a:lnTo>
                <a:lnTo>
                  <a:pt x="258547" y="243279"/>
                </a:lnTo>
                <a:lnTo>
                  <a:pt x="256085" y="244677"/>
                </a:lnTo>
                <a:lnTo>
                  <a:pt x="261404" y="235498"/>
                </a:lnTo>
                <a:close/>
                <a:moveTo>
                  <a:pt x="5898" y="241820"/>
                </a:moveTo>
                <a:lnTo>
                  <a:pt x="8755" y="243461"/>
                </a:lnTo>
                <a:lnTo>
                  <a:pt x="11217" y="244890"/>
                </a:lnTo>
                <a:lnTo>
                  <a:pt x="578" y="244890"/>
                </a:lnTo>
                <a:lnTo>
                  <a:pt x="5898" y="241820"/>
                </a:lnTo>
                <a:close/>
                <a:moveTo>
                  <a:pt x="17509" y="241820"/>
                </a:moveTo>
                <a:lnTo>
                  <a:pt x="20366" y="243461"/>
                </a:lnTo>
                <a:lnTo>
                  <a:pt x="22828" y="244890"/>
                </a:lnTo>
                <a:lnTo>
                  <a:pt x="12190" y="244890"/>
                </a:lnTo>
                <a:lnTo>
                  <a:pt x="14682" y="243461"/>
                </a:lnTo>
                <a:lnTo>
                  <a:pt x="17509" y="241820"/>
                </a:lnTo>
                <a:close/>
                <a:moveTo>
                  <a:pt x="29150" y="241820"/>
                </a:moveTo>
                <a:lnTo>
                  <a:pt x="32008" y="243461"/>
                </a:lnTo>
                <a:lnTo>
                  <a:pt x="34470" y="244920"/>
                </a:lnTo>
                <a:lnTo>
                  <a:pt x="23831" y="244920"/>
                </a:lnTo>
                <a:lnTo>
                  <a:pt x="26293" y="243461"/>
                </a:lnTo>
                <a:lnTo>
                  <a:pt x="29150" y="241820"/>
                </a:lnTo>
                <a:close/>
                <a:moveTo>
                  <a:pt x="40762" y="241820"/>
                </a:moveTo>
                <a:lnTo>
                  <a:pt x="43619" y="243461"/>
                </a:lnTo>
                <a:lnTo>
                  <a:pt x="46081" y="244920"/>
                </a:lnTo>
                <a:lnTo>
                  <a:pt x="35442" y="244920"/>
                </a:lnTo>
                <a:lnTo>
                  <a:pt x="37935" y="243461"/>
                </a:lnTo>
                <a:lnTo>
                  <a:pt x="40762" y="241820"/>
                </a:lnTo>
                <a:close/>
                <a:moveTo>
                  <a:pt x="52403" y="241820"/>
                </a:moveTo>
                <a:lnTo>
                  <a:pt x="55260" y="243461"/>
                </a:lnTo>
                <a:lnTo>
                  <a:pt x="57722" y="244920"/>
                </a:lnTo>
                <a:lnTo>
                  <a:pt x="47084" y="244920"/>
                </a:lnTo>
                <a:lnTo>
                  <a:pt x="49546" y="243461"/>
                </a:lnTo>
                <a:lnTo>
                  <a:pt x="52403" y="241820"/>
                </a:lnTo>
                <a:close/>
                <a:moveTo>
                  <a:pt x="64014" y="241820"/>
                </a:moveTo>
                <a:lnTo>
                  <a:pt x="66871" y="243461"/>
                </a:lnTo>
                <a:lnTo>
                  <a:pt x="69334" y="244920"/>
                </a:lnTo>
                <a:lnTo>
                  <a:pt x="58695" y="244920"/>
                </a:lnTo>
                <a:lnTo>
                  <a:pt x="61187" y="243461"/>
                </a:lnTo>
                <a:lnTo>
                  <a:pt x="64014" y="241820"/>
                </a:lnTo>
                <a:close/>
                <a:moveTo>
                  <a:pt x="75656" y="241820"/>
                </a:moveTo>
                <a:lnTo>
                  <a:pt x="78513" y="243461"/>
                </a:lnTo>
                <a:lnTo>
                  <a:pt x="80975" y="244920"/>
                </a:lnTo>
                <a:lnTo>
                  <a:pt x="70337" y="244920"/>
                </a:lnTo>
                <a:lnTo>
                  <a:pt x="72799" y="243461"/>
                </a:lnTo>
                <a:lnTo>
                  <a:pt x="75656" y="241820"/>
                </a:lnTo>
                <a:close/>
                <a:moveTo>
                  <a:pt x="87237" y="241820"/>
                </a:moveTo>
                <a:lnTo>
                  <a:pt x="90094" y="243461"/>
                </a:lnTo>
                <a:lnTo>
                  <a:pt x="92556" y="244920"/>
                </a:lnTo>
                <a:lnTo>
                  <a:pt x="81917" y="244920"/>
                </a:lnTo>
                <a:lnTo>
                  <a:pt x="84379" y="243461"/>
                </a:lnTo>
                <a:lnTo>
                  <a:pt x="87237" y="241820"/>
                </a:lnTo>
                <a:close/>
                <a:moveTo>
                  <a:pt x="98878" y="241820"/>
                </a:moveTo>
                <a:lnTo>
                  <a:pt x="101705" y="243461"/>
                </a:lnTo>
                <a:lnTo>
                  <a:pt x="104197" y="244920"/>
                </a:lnTo>
                <a:lnTo>
                  <a:pt x="93559" y="244920"/>
                </a:lnTo>
                <a:lnTo>
                  <a:pt x="96021" y="243461"/>
                </a:lnTo>
                <a:lnTo>
                  <a:pt x="98878" y="241820"/>
                </a:lnTo>
                <a:close/>
                <a:moveTo>
                  <a:pt x="110489" y="241820"/>
                </a:moveTo>
                <a:lnTo>
                  <a:pt x="113346" y="243461"/>
                </a:lnTo>
                <a:lnTo>
                  <a:pt x="115809" y="244920"/>
                </a:lnTo>
                <a:lnTo>
                  <a:pt x="105170" y="244920"/>
                </a:lnTo>
                <a:lnTo>
                  <a:pt x="107632" y="243461"/>
                </a:lnTo>
                <a:lnTo>
                  <a:pt x="110489" y="241820"/>
                </a:lnTo>
                <a:close/>
                <a:moveTo>
                  <a:pt x="122131" y="241820"/>
                </a:moveTo>
                <a:lnTo>
                  <a:pt x="124958" y="243461"/>
                </a:lnTo>
                <a:lnTo>
                  <a:pt x="127450" y="244920"/>
                </a:lnTo>
                <a:lnTo>
                  <a:pt x="116812" y="244920"/>
                </a:lnTo>
                <a:lnTo>
                  <a:pt x="119274" y="243461"/>
                </a:lnTo>
                <a:lnTo>
                  <a:pt x="122131" y="241820"/>
                </a:lnTo>
                <a:close/>
                <a:moveTo>
                  <a:pt x="133742" y="241820"/>
                </a:moveTo>
                <a:lnTo>
                  <a:pt x="136599" y="243461"/>
                </a:lnTo>
                <a:lnTo>
                  <a:pt x="139061" y="244920"/>
                </a:lnTo>
                <a:lnTo>
                  <a:pt x="128423" y="244920"/>
                </a:lnTo>
                <a:lnTo>
                  <a:pt x="130885" y="243461"/>
                </a:lnTo>
                <a:lnTo>
                  <a:pt x="133742" y="241820"/>
                </a:lnTo>
                <a:close/>
                <a:moveTo>
                  <a:pt x="145323" y="241820"/>
                </a:moveTo>
                <a:lnTo>
                  <a:pt x="148180" y="243461"/>
                </a:lnTo>
                <a:lnTo>
                  <a:pt x="150642" y="244920"/>
                </a:lnTo>
                <a:lnTo>
                  <a:pt x="140004" y="244920"/>
                </a:lnTo>
                <a:lnTo>
                  <a:pt x="142496" y="243461"/>
                </a:lnTo>
                <a:lnTo>
                  <a:pt x="145323" y="241820"/>
                </a:lnTo>
                <a:close/>
                <a:moveTo>
                  <a:pt x="156964" y="241820"/>
                </a:moveTo>
                <a:lnTo>
                  <a:pt x="159822" y="243461"/>
                </a:lnTo>
                <a:lnTo>
                  <a:pt x="162284" y="244920"/>
                </a:lnTo>
                <a:lnTo>
                  <a:pt x="151645" y="244920"/>
                </a:lnTo>
                <a:lnTo>
                  <a:pt x="154107" y="243461"/>
                </a:lnTo>
                <a:lnTo>
                  <a:pt x="156964" y="241820"/>
                </a:lnTo>
                <a:close/>
                <a:moveTo>
                  <a:pt x="168575" y="241820"/>
                </a:moveTo>
                <a:lnTo>
                  <a:pt x="171433" y="243461"/>
                </a:lnTo>
                <a:lnTo>
                  <a:pt x="173895" y="244920"/>
                </a:lnTo>
                <a:lnTo>
                  <a:pt x="163256" y="244920"/>
                </a:lnTo>
                <a:lnTo>
                  <a:pt x="165749" y="243461"/>
                </a:lnTo>
                <a:lnTo>
                  <a:pt x="168575" y="241820"/>
                </a:lnTo>
                <a:close/>
                <a:moveTo>
                  <a:pt x="180217" y="241820"/>
                </a:moveTo>
                <a:lnTo>
                  <a:pt x="183074" y="243461"/>
                </a:lnTo>
                <a:lnTo>
                  <a:pt x="185536" y="244920"/>
                </a:lnTo>
                <a:lnTo>
                  <a:pt x="174898" y="244920"/>
                </a:lnTo>
                <a:lnTo>
                  <a:pt x="177360" y="243461"/>
                </a:lnTo>
                <a:lnTo>
                  <a:pt x="180217" y="241820"/>
                </a:lnTo>
                <a:close/>
                <a:moveTo>
                  <a:pt x="191828" y="241820"/>
                </a:moveTo>
                <a:lnTo>
                  <a:pt x="194685" y="243461"/>
                </a:lnTo>
                <a:lnTo>
                  <a:pt x="197147" y="244920"/>
                </a:lnTo>
                <a:lnTo>
                  <a:pt x="186509" y="244920"/>
                </a:lnTo>
                <a:lnTo>
                  <a:pt x="189001" y="243461"/>
                </a:lnTo>
                <a:lnTo>
                  <a:pt x="191828" y="241820"/>
                </a:lnTo>
                <a:close/>
                <a:moveTo>
                  <a:pt x="203470" y="241820"/>
                </a:moveTo>
                <a:lnTo>
                  <a:pt x="206327" y="243461"/>
                </a:lnTo>
                <a:lnTo>
                  <a:pt x="208789" y="244920"/>
                </a:lnTo>
                <a:lnTo>
                  <a:pt x="198151" y="244920"/>
                </a:lnTo>
                <a:lnTo>
                  <a:pt x="200613" y="243461"/>
                </a:lnTo>
                <a:lnTo>
                  <a:pt x="203470" y="241820"/>
                </a:lnTo>
                <a:close/>
                <a:moveTo>
                  <a:pt x="215051" y="241820"/>
                </a:moveTo>
                <a:lnTo>
                  <a:pt x="217908" y="243461"/>
                </a:lnTo>
                <a:lnTo>
                  <a:pt x="220370" y="244920"/>
                </a:lnTo>
                <a:lnTo>
                  <a:pt x="209731" y="244920"/>
                </a:lnTo>
                <a:lnTo>
                  <a:pt x="212193" y="243461"/>
                </a:lnTo>
                <a:lnTo>
                  <a:pt x="215051" y="241820"/>
                </a:lnTo>
                <a:close/>
                <a:moveTo>
                  <a:pt x="226692" y="241820"/>
                </a:moveTo>
                <a:lnTo>
                  <a:pt x="229519" y="243461"/>
                </a:lnTo>
                <a:lnTo>
                  <a:pt x="232011" y="244920"/>
                </a:lnTo>
                <a:lnTo>
                  <a:pt x="221373" y="244920"/>
                </a:lnTo>
                <a:lnTo>
                  <a:pt x="223835" y="243461"/>
                </a:lnTo>
                <a:lnTo>
                  <a:pt x="226692" y="241820"/>
                </a:lnTo>
                <a:close/>
                <a:moveTo>
                  <a:pt x="238303" y="241820"/>
                </a:moveTo>
                <a:lnTo>
                  <a:pt x="241160" y="243461"/>
                </a:lnTo>
                <a:lnTo>
                  <a:pt x="243622" y="244920"/>
                </a:lnTo>
                <a:lnTo>
                  <a:pt x="232984" y="244920"/>
                </a:lnTo>
                <a:lnTo>
                  <a:pt x="235446" y="243461"/>
                </a:lnTo>
                <a:lnTo>
                  <a:pt x="238303" y="241820"/>
                </a:lnTo>
                <a:close/>
                <a:moveTo>
                  <a:pt x="249945" y="241820"/>
                </a:moveTo>
                <a:lnTo>
                  <a:pt x="252772" y="243461"/>
                </a:lnTo>
                <a:lnTo>
                  <a:pt x="255264" y="244920"/>
                </a:lnTo>
                <a:lnTo>
                  <a:pt x="244626" y="244920"/>
                </a:lnTo>
                <a:lnTo>
                  <a:pt x="247088" y="243461"/>
                </a:lnTo>
                <a:lnTo>
                  <a:pt x="249945" y="241820"/>
                </a:lnTo>
                <a:close/>
                <a:moveTo>
                  <a:pt x="261556" y="241820"/>
                </a:moveTo>
                <a:lnTo>
                  <a:pt x="264413" y="243461"/>
                </a:lnTo>
                <a:lnTo>
                  <a:pt x="266875" y="244920"/>
                </a:lnTo>
                <a:lnTo>
                  <a:pt x="256237" y="244920"/>
                </a:lnTo>
                <a:lnTo>
                  <a:pt x="258699" y="243461"/>
                </a:lnTo>
                <a:lnTo>
                  <a:pt x="261556" y="241820"/>
                </a:lnTo>
                <a:close/>
                <a:moveTo>
                  <a:pt x="273198" y="241820"/>
                </a:moveTo>
                <a:lnTo>
                  <a:pt x="276024" y="243461"/>
                </a:lnTo>
                <a:lnTo>
                  <a:pt x="278517" y="244920"/>
                </a:lnTo>
                <a:lnTo>
                  <a:pt x="267878" y="244920"/>
                </a:lnTo>
                <a:lnTo>
                  <a:pt x="270340" y="243461"/>
                </a:lnTo>
                <a:lnTo>
                  <a:pt x="273198" y="241820"/>
                </a:lnTo>
                <a:close/>
                <a:moveTo>
                  <a:pt x="11217" y="245133"/>
                </a:moveTo>
                <a:lnTo>
                  <a:pt x="5898" y="248203"/>
                </a:lnTo>
                <a:lnTo>
                  <a:pt x="578" y="245133"/>
                </a:lnTo>
                <a:close/>
                <a:moveTo>
                  <a:pt x="22828" y="245133"/>
                </a:moveTo>
                <a:lnTo>
                  <a:pt x="17509" y="248203"/>
                </a:lnTo>
                <a:lnTo>
                  <a:pt x="12190" y="245133"/>
                </a:lnTo>
                <a:close/>
                <a:moveTo>
                  <a:pt x="34470" y="245133"/>
                </a:moveTo>
                <a:lnTo>
                  <a:pt x="29150" y="248203"/>
                </a:lnTo>
                <a:lnTo>
                  <a:pt x="23831" y="245133"/>
                </a:lnTo>
                <a:close/>
                <a:moveTo>
                  <a:pt x="46081" y="245133"/>
                </a:moveTo>
                <a:lnTo>
                  <a:pt x="40762" y="248203"/>
                </a:lnTo>
                <a:lnTo>
                  <a:pt x="35442" y="245133"/>
                </a:lnTo>
                <a:close/>
                <a:moveTo>
                  <a:pt x="57722" y="245133"/>
                </a:moveTo>
                <a:lnTo>
                  <a:pt x="52403" y="248203"/>
                </a:lnTo>
                <a:lnTo>
                  <a:pt x="47084" y="245133"/>
                </a:lnTo>
                <a:close/>
                <a:moveTo>
                  <a:pt x="69334" y="245133"/>
                </a:moveTo>
                <a:lnTo>
                  <a:pt x="64014" y="248203"/>
                </a:lnTo>
                <a:lnTo>
                  <a:pt x="58695" y="245133"/>
                </a:lnTo>
                <a:close/>
                <a:moveTo>
                  <a:pt x="80945" y="245133"/>
                </a:moveTo>
                <a:lnTo>
                  <a:pt x="75625" y="248203"/>
                </a:lnTo>
                <a:lnTo>
                  <a:pt x="70306" y="245133"/>
                </a:lnTo>
                <a:close/>
                <a:moveTo>
                  <a:pt x="92556" y="245133"/>
                </a:moveTo>
                <a:lnTo>
                  <a:pt x="87237" y="248203"/>
                </a:lnTo>
                <a:lnTo>
                  <a:pt x="81917" y="245133"/>
                </a:lnTo>
                <a:close/>
                <a:moveTo>
                  <a:pt x="104197" y="245133"/>
                </a:moveTo>
                <a:lnTo>
                  <a:pt x="98878" y="248203"/>
                </a:lnTo>
                <a:lnTo>
                  <a:pt x="93559" y="245133"/>
                </a:lnTo>
                <a:close/>
                <a:moveTo>
                  <a:pt x="115809" y="245133"/>
                </a:moveTo>
                <a:lnTo>
                  <a:pt x="110489" y="248203"/>
                </a:lnTo>
                <a:lnTo>
                  <a:pt x="105170" y="245133"/>
                </a:lnTo>
                <a:close/>
                <a:moveTo>
                  <a:pt x="127450" y="245133"/>
                </a:moveTo>
                <a:lnTo>
                  <a:pt x="122131" y="248203"/>
                </a:lnTo>
                <a:lnTo>
                  <a:pt x="116812" y="245133"/>
                </a:lnTo>
                <a:close/>
                <a:moveTo>
                  <a:pt x="139061" y="245133"/>
                </a:moveTo>
                <a:lnTo>
                  <a:pt x="133742" y="248203"/>
                </a:lnTo>
                <a:lnTo>
                  <a:pt x="128423" y="245133"/>
                </a:lnTo>
                <a:close/>
                <a:moveTo>
                  <a:pt x="150642" y="245133"/>
                </a:moveTo>
                <a:lnTo>
                  <a:pt x="145323" y="248203"/>
                </a:lnTo>
                <a:lnTo>
                  <a:pt x="140004" y="245133"/>
                </a:lnTo>
                <a:close/>
                <a:moveTo>
                  <a:pt x="162284" y="245133"/>
                </a:moveTo>
                <a:lnTo>
                  <a:pt x="156964" y="248203"/>
                </a:lnTo>
                <a:lnTo>
                  <a:pt x="151645" y="245133"/>
                </a:lnTo>
                <a:close/>
                <a:moveTo>
                  <a:pt x="173895" y="245133"/>
                </a:moveTo>
                <a:lnTo>
                  <a:pt x="168575" y="248203"/>
                </a:lnTo>
                <a:lnTo>
                  <a:pt x="163256" y="245133"/>
                </a:lnTo>
                <a:close/>
                <a:moveTo>
                  <a:pt x="185536" y="245133"/>
                </a:moveTo>
                <a:lnTo>
                  <a:pt x="180217" y="248203"/>
                </a:lnTo>
                <a:lnTo>
                  <a:pt x="174898" y="245133"/>
                </a:lnTo>
                <a:close/>
                <a:moveTo>
                  <a:pt x="197147" y="245133"/>
                </a:moveTo>
                <a:lnTo>
                  <a:pt x="191828" y="248203"/>
                </a:lnTo>
                <a:lnTo>
                  <a:pt x="186509" y="245133"/>
                </a:lnTo>
                <a:close/>
                <a:moveTo>
                  <a:pt x="208789" y="245133"/>
                </a:moveTo>
                <a:lnTo>
                  <a:pt x="203470" y="248203"/>
                </a:lnTo>
                <a:lnTo>
                  <a:pt x="198151" y="245133"/>
                </a:lnTo>
                <a:close/>
                <a:moveTo>
                  <a:pt x="220370" y="245133"/>
                </a:moveTo>
                <a:lnTo>
                  <a:pt x="215051" y="248203"/>
                </a:lnTo>
                <a:lnTo>
                  <a:pt x="209731" y="245133"/>
                </a:lnTo>
                <a:close/>
                <a:moveTo>
                  <a:pt x="232011" y="245133"/>
                </a:moveTo>
                <a:lnTo>
                  <a:pt x="226692" y="248203"/>
                </a:lnTo>
                <a:lnTo>
                  <a:pt x="221373" y="245133"/>
                </a:lnTo>
                <a:close/>
                <a:moveTo>
                  <a:pt x="243622" y="245133"/>
                </a:moveTo>
                <a:lnTo>
                  <a:pt x="238303" y="248203"/>
                </a:lnTo>
                <a:lnTo>
                  <a:pt x="232984" y="245133"/>
                </a:lnTo>
                <a:close/>
                <a:moveTo>
                  <a:pt x="255264" y="245133"/>
                </a:moveTo>
                <a:lnTo>
                  <a:pt x="249945" y="248203"/>
                </a:lnTo>
                <a:lnTo>
                  <a:pt x="244626" y="245133"/>
                </a:lnTo>
                <a:close/>
                <a:moveTo>
                  <a:pt x="266875" y="245133"/>
                </a:moveTo>
                <a:lnTo>
                  <a:pt x="261556" y="248203"/>
                </a:lnTo>
                <a:lnTo>
                  <a:pt x="256237" y="245133"/>
                </a:lnTo>
                <a:close/>
                <a:moveTo>
                  <a:pt x="278517" y="245133"/>
                </a:moveTo>
                <a:lnTo>
                  <a:pt x="273198" y="248203"/>
                </a:lnTo>
                <a:lnTo>
                  <a:pt x="267878" y="245133"/>
                </a:lnTo>
                <a:close/>
                <a:moveTo>
                  <a:pt x="11369" y="245376"/>
                </a:moveTo>
                <a:lnTo>
                  <a:pt x="6050" y="254556"/>
                </a:lnTo>
                <a:lnTo>
                  <a:pt x="6050" y="248446"/>
                </a:lnTo>
                <a:lnTo>
                  <a:pt x="11369" y="245376"/>
                </a:lnTo>
                <a:close/>
                <a:moveTo>
                  <a:pt x="22980" y="245376"/>
                </a:moveTo>
                <a:lnTo>
                  <a:pt x="17661" y="254556"/>
                </a:lnTo>
                <a:lnTo>
                  <a:pt x="17661" y="248446"/>
                </a:lnTo>
                <a:lnTo>
                  <a:pt x="22980" y="245376"/>
                </a:lnTo>
                <a:close/>
                <a:moveTo>
                  <a:pt x="34622" y="245376"/>
                </a:moveTo>
                <a:lnTo>
                  <a:pt x="29302" y="254556"/>
                </a:lnTo>
                <a:lnTo>
                  <a:pt x="29302" y="248446"/>
                </a:lnTo>
                <a:lnTo>
                  <a:pt x="34622" y="245376"/>
                </a:lnTo>
                <a:close/>
                <a:moveTo>
                  <a:pt x="46202" y="245376"/>
                </a:moveTo>
                <a:lnTo>
                  <a:pt x="40883" y="254556"/>
                </a:lnTo>
                <a:lnTo>
                  <a:pt x="40883" y="248446"/>
                </a:lnTo>
                <a:lnTo>
                  <a:pt x="46202" y="245376"/>
                </a:lnTo>
                <a:close/>
                <a:moveTo>
                  <a:pt x="57844" y="245376"/>
                </a:moveTo>
                <a:lnTo>
                  <a:pt x="52525" y="254556"/>
                </a:lnTo>
                <a:lnTo>
                  <a:pt x="52525" y="248446"/>
                </a:lnTo>
                <a:lnTo>
                  <a:pt x="57844" y="245376"/>
                </a:lnTo>
                <a:close/>
                <a:moveTo>
                  <a:pt x="69455" y="245376"/>
                </a:moveTo>
                <a:lnTo>
                  <a:pt x="64136" y="254556"/>
                </a:lnTo>
                <a:lnTo>
                  <a:pt x="64136" y="248446"/>
                </a:lnTo>
                <a:lnTo>
                  <a:pt x="69455" y="245376"/>
                </a:lnTo>
                <a:close/>
                <a:moveTo>
                  <a:pt x="81097" y="245376"/>
                </a:moveTo>
                <a:lnTo>
                  <a:pt x="75777" y="254556"/>
                </a:lnTo>
                <a:lnTo>
                  <a:pt x="75777" y="248446"/>
                </a:lnTo>
                <a:lnTo>
                  <a:pt x="81097" y="245376"/>
                </a:lnTo>
                <a:close/>
                <a:moveTo>
                  <a:pt x="92708" y="245376"/>
                </a:moveTo>
                <a:lnTo>
                  <a:pt x="87389" y="254556"/>
                </a:lnTo>
                <a:lnTo>
                  <a:pt x="87389" y="248446"/>
                </a:lnTo>
                <a:lnTo>
                  <a:pt x="92708" y="245376"/>
                </a:lnTo>
                <a:close/>
                <a:moveTo>
                  <a:pt x="104349" y="245376"/>
                </a:moveTo>
                <a:lnTo>
                  <a:pt x="99030" y="254556"/>
                </a:lnTo>
                <a:lnTo>
                  <a:pt x="99030" y="248446"/>
                </a:lnTo>
                <a:lnTo>
                  <a:pt x="104349" y="245376"/>
                </a:lnTo>
                <a:close/>
                <a:moveTo>
                  <a:pt x="115930" y="245376"/>
                </a:moveTo>
                <a:lnTo>
                  <a:pt x="110611" y="254556"/>
                </a:lnTo>
                <a:lnTo>
                  <a:pt x="110611" y="248446"/>
                </a:lnTo>
                <a:lnTo>
                  <a:pt x="115930" y="245376"/>
                </a:lnTo>
                <a:close/>
                <a:moveTo>
                  <a:pt x="127541" y="245376"/>
                </a:moveTo>
                <a:lnTo>
                  <a:pt x="122222" y="254556"/>
                </a:lnTo>
                <a:lnTo>
                  <a:pt x="122222" y="248446"/>
                </a:lnTo>
                <a:lnTo>
                  <a:pt x="127541" y="245376"/>
                </a:lnTo>
                <a:close/>
                <a:moveTo>
                  <a:pt x="139183" y="245376"/>
                </a:moveTo>
                <a:lnTo>
                  <a:pt x="133864" y="254556"/>
                </a:lnTo>
                <a:lnTo>
                  <a:pt x="133864" y="248446"/>
                </a:lnTo>
                <a:lnTo>
                  <a:pt x="139183" y="245376"/>
                </a:lnTo>
                <a:close/>
                <a:moveTo>
                  <a:pt x="150794" y="245376"/>
                </a:moveTo>
                <a:lnTo>
                  <a:pt x="145475" y="254556"/>
                </a:lnTo>
                <a:lnTo>
                  <a:pt x="145475" y="248446"/>
                </a:lnTo>
                <a:lnTo>
                  <a:pt x="150794" y="245376"/>
                </a:lnTo>
                <a:close/>
                <a:moveTo>
                  <a:pt x="162436" y="245376"/>
                </a:moveTo>
                <a:lnTo>
                  <a:pt x="157116" y="254556"/>
                </a:lnTo>
                <a:lnTo>
                  <a:pt x="157116" y="248446"/>
                </a:lnTo>
                <a:lnTo>
                  <a:pt x="162436" y="245376"/>
                </a:lnTo>
                <a:close/>
                <a:moveTo>
                  <a:pt x="174047" y="245376"/>
                </a:moveTo>
                <a:lnTo>
                  <a:pt x="168727" y="254556"/>
                </a:lnTo>
                <a:lnTo>
                  <a:pt x="168727" y="248446"/>
                </a:lnTo>
                <a:lnTo>
                  <a:pt x="174047" y="245376"/>
                </a:lnTo>
                <a:close/>
                <a:moveTo>
                  <a:pt x="185658" y="245376"/>
                </a:moveTo>
                <a:lnTo>
                  <a:pt x="180339" y="254556"/>
                </a:lnTo>
                <a:lnTo>
                  <a:pt x="180339" y="248446"/>
                </a:lnTo>
                <a:lnTo>
                  <a:pt x="185658" y="245376"/>
                </a:lnTo>
                <a:close/>
                <a:moveTo>
                  <a:pt x="197269" y="245376"/>
                </a:moveTo>
                <a:lnTo>
                  <a:pt x="191950" y="254556"/>
                </a:lnTo>
                <a:lnTo>
                  <a:pt x="191950" y="248446"/>
                </a:lnTo>
                <a:lnTo>
                  <a:pt x="197269" y="245376"/>
                </a:lnTo>
                <a:close/>
                <a:moveTo>
                  <a:pt x="208911" y="245376"/>
                </a:moveTo>
                <a:lnTo>
                  <a:pt x="203591" y="254556"/>
                </a:lnTo>
                <a:lnTo>
                  <a:pt x="203591" y="248446"/>
                </a:lnTo>
                <a:lnTo>
                  <a:pt x="208911" y="245376"/>
                </a:lnTo>
                <a:close/>
                <a:moveTo>
                  <a:pt x="220522" y="245376"/>
                </a:moveTo>
                <a:lnTo>
                  <a:pt x="215202" y="254556"/>
                </a:lnTo>
                <a:lnTo>
                  <a:pt x="215202" y="248446"/>
                </a:lnTo>
                <a:lnTo>
                  <a:pt x="220522" y="245376"/>
                </a:lnTo>
                <a:close/>
                <a:moveTo>
                  <a:pt x="232163" y="245376"/>
                </a:moveTo>
                <a:lnTo>
                  <a:pt x="226844" y="254556"/>
                </a:lnTo>
                <a:lnTo>
                  <a:pt x="226844" y="248446"/>
                </a:lnTo>
                <a:lnTo>
                  <a:pt x="232163" y="245376"/>
                </a:lnTo>
                <a:close/>
                <a:moveTo>
                  <a:pt x="243774" y="245376"/>
                </a:moveTo>
                <a:lnTo>
                  <a:pt x="238455" y="254556"/>
                </a:lnTo>
                <a:lnTo>
                  <a:pt x="238455" y="248446"/>
                </a:lnTo>
                <a:lnTo>
                  <a:pt x="243774" y="245376"/>
                </a:lnTo>
                <a:close/>
                <a:moveTo>
                  <a:pt x="255355" y="245376"/>
                </a:moveTo>
                <a:lnTo>
                  <a:pt x="250036" y="254556"/>
                </a:lnTo>
                <a:lnTo>
                  <a:pt x="250036" y="248446"/>
                </a:lnTo>
                <a:lnTo>
                  <a:pt x="255355" y="245376"/>
                </a:lnTo>
                <a:close/>
                <a:moveTo>
                  <a:pt x="266997" y="245376"/>
                </a:moveTo>
                <a:lnTo>
                  <a:pt x="261678" y="254556"/>
                </a:lnTo>
                <a:lnTo>
                  <a:pt x="261678" y="248446"/>
                </a:lnTo>
                <a:lnTo>
                  <a:pt x="266997" y="245376"/>
                </a:lnTo>
                <a:close/>
                <a:moveTo>
                  <a:pt x="278608" y="245376"/>
                </a:moveTo>
                <a:lnTo>
                  <a:pt x="273289" y="254556"/>
                </a:lnTo>
                <a:lnTo>
                  <a:pt x="273289" y="248446"/>
                </a:lnTo>
                <a:lnTo>
                  <a:pt x="278608" y="245376"/>
                </a:lnTo>
                <a:close/>
                <a:moveTo>
                  <a:pt x="457" y="245407"/>
                </a:moveTo>
                <a:lnTo>
                  <a:pt x="5776" y="248446"/>
                </a:lnTo>
                <a:lnTo>
                  <a:pt x="5776" y="254586"/>
                </a:lnTo>
                <a:lnTo>
                  <a:pt x="457" y="245407"/>
                </a:lnTo>
                <a:close/>
                <a:moveTo>
                  <a:pt x="12098" y="245407"/>
                </a:moveTo>
                <a:lnTo>
                  <a:pt x="17418" y="248446"/>
                </a:lnTo>
                <a:lnTo>
                  <a:pt x="17418" y="254586"/>
                </a:lnTo>
                <a:lnTo>
                  <a:pt x="12098" y="245407"/>
                </a:lnTo>
                <a:close/>
                <a:moveTo>
                  <a:pt x="23710" y="245407"/>
                </a:moveTo>
                <a:lnTo>
                  <a:pt x="29029" y="248446"/>
                </a:lnTo>
                <a:lnTo>
                  <a:pt x="29029" y="254586"/>
                </a:lnTo>
                <a:lnTo>
                  <a:pt x="23710" y="245407"/>
                </a:lnTo>
                <a:close/>
                <a:moveTo>
                  <a:pt x="35290" y="245407"/>
                </a:moveTo>
                <a:lnTo>
                  <a:pt x="40610" y="248446"/>
                </a:lnTo>
                <a:lnTo>
                  <a:pt x="40610" y="254586"/>
                </a:lnTo>
                <a:lnTo>
                  <a:pt x="35290" y="245407"/>
                </a:lnTo>
                <a:close/>
                <a:moveTo>
                  <a:pt x="46932" y="245407"/>
                </a:moveTo>
                <a:lnTo>
                  <a:pt x="52251" y="248446"/>
                </a:lnTo>
                <a:lnTo>
                  <a:pt x="52251" y="254586"/>
                </a:lnTo>
                <a:lnTo>
                  <a:pt x="46932" y="245407"/>
                </a:lnTo>
                <a:close/>
                <a:moveTo>
                  <a:pt x="58543" y="245407"/>
                </a:moveTo>
                <a:lnTo>
                  <a:pt x="63862" y="248446"/>
                </a:lnTo>
                <a:lnTo>
                  <a:pt x="63862" y="254586"/>
                </a:lnTo>
                <a:lnTo>
                  <a:pt x="58543" y="245407"/>
                </a:lnTo>
                <a:close/>
                <a:moveTo>
                  <a:pt x="70185" y="245407"/>
                </a:moveTo>
                <a:lnTo>
                  <a:pt x="75504" y="248446"/>
                </a:lnTo>
                <a:lnTo>
                  <a:pt x="75504" y="254586"/>
                </a:lnTo>
                <a:lnTo>
                  <a:pt x="70185" y="245407"/>
                </a:lnTo>
                <a:close/>
                <a:moveTo>
                  <a:pt x="81796" y="245407"/>
                </a:moveTo>
                <a:lnTo>
                  <a:pt x="87115" y="248446"/>
                </a:lnTo>
                <a:lnTo>
                  <a:pt x="87115" y="254586"/>
                </a:lnTo>
                <a:lnTo>
                  <a:pt x="81796" y="245407"/>
                </a:lnTo>
                <a:close/>
                <a:moveTo>
                  <a:pt x="93437" y="245407"/>
                </a:moveTo>
                <a:lnTo>
                  <a:pt x="98757" y="248446"/>
                </a:lnTo>
                <a:lnTo>
                  <a:pt x="98757" y="254586"/>
                </a:lnTo>
                <a:lnTo>
                  <a:pt x="93437" y="245407"/>
                </a:lnTo>
                <a:close/>
                <a:moveTo>
                  <a:pt x="105018" y="245407"/>
                </a:moveTo>
                <a:lnTo>
                  <a:pt x="110337" y="248446"/>
                </a:lnTo>
                <a:lnTo>
                  <a:pt x="110337" y="254586"/>
                </a:lnTo>
                <a:lnTo>
                  <a:pt x="105018" y="245407"/>
                </a:lnTo>
                <a:close/>
                <a:moveTo>
                  <a:pt x="116660" y="245407"/>
                </a:moveTo>
                <a:lnTo>
                  <a:pt x="121979" y="248446"/>
                </a:lnTo>
                <a:lnTo>
                  <a:pt x="121979" y="254586"/>
                </a:lnTo>
                <a:lnTo>
                  <a:pt x="116660" y="245407"/>
                </a:lnTo>
                <a:close/>
                <a:moveTo>
                  <a:pt x="128271" y="245407"/>
                </a:moveTo>
                <a:lnTo>
                  <a:pt x="133590" y="248446"/>
                </a:lnTo>
                <a:lnTo>
                  <a:pt x="133590" y="254586"/>
                </a:lnTo>
                <a:lnTo>
                  <a:pt x="128271" y="245407"/>
                </a:lnTo>
                <a:close/>
                <a:moveTo>
                  <a:pt x="139912" y="245407"/>
                </a:moveTo>
                <a:lnTo>
                  <a:pt x="145232" y="248446"/>
                </a:lnTo>
                <a:lnTo>
                  <a:pt x="145232" y="254586"/>
                </a:lnTo>
                <a:lnTo>
                  <a:pt x="139912" y="245407"/>
                </a:lnTo>
                <a:close/>
                <a:moveTo>
                  <a:pt x="151523" y="245407"/>
                </a:moveTo>
                <a:lnTo>
                  <a:pt x="156843" y="248446"/>
                </a:lnTo>
                <a:lnTo>
                  <a:pt x="156843" y="254586"/>
                </a:lnTo>
                <a:lnTo>
                  <a:pt x="151523" y="245407"/>
                </a:lnTo>
                <a:close/>
                <a:moveTo>
                  <a:pt x="163165" y="245407"/>
                </a:moveTo>
                <a:lnTo>
                  <a:pt x="168484" y="248446"/>
                </a:lnTo>
                <a:lnTo>
                  <a:pt x="168484" y="254586"/>
                </a:lnTo>
                <a:lnTo>
                  <a:pt x="163165" y="245407"/>
                </a:lnTo>
                <a:close/>
                <a:moveTo>
                  <a:pt x="174746" y="245407"/>
                </a:moveTo>
                <a:lnTo>
                  <a:pt x="180065" y="248446"/>
                </a:lnTo>
                <a:lnTo>
                  <a:pt x="180065" y="254586"/>
                </a:lnTo>
                <a:lnTo>
                  <a:pt x="174746" y="245407"/>
                </a:lnTo>
                <a:close/>
                <a:moveTo>
                  <a:pt x="186357" y="245407"/>
                </a:moveTo>
                <a:lnTo>
                  <a:pt x="191676" y="248446"/>
                </a:lnTo>
                <a:lnTo>
                  <a:pt x="191676" y="254586"/>
                </a:lnTo>
                <a:lnTo>
                  <a:pt x="186357" y="245407"/>
                </a:lnTo>
                <a:close/>
                <a:moveTo>
                  <a:pt x="197999" y="245407"/>
                </a:moveTo>
                <a:lnTo>
                  <a:pt x="203318" y="248446"/>
                </a:lnTo>
                <a:lnTo>
                  <a:pt x="203318" y="254586"/>
                </a:lnTo>
                <a:lnTo>
                  <a:pt x="197999" y="245407"/>
                </a:lnTo>
                <a:close/>
                <a:moveTo>
                  <a:pt x="209610" y="245407"/>
                </a:moveTo>
                <a:lnTo>
                  <a:pt x="214929" y="248446"/>
                </a:lnTo>
                <a:lnTo>
                  <a:pt x="214929" y="254586"/>
                </a:lnTo>
                <a:lnTo>
                  <a:pt x="209610" y="245407"/>
                </a:lnTo>
                <a:close/>
                <a:moveTo>
                  <a:pt x="221251" y="245407"/>
                </a:moveTo>
                <a:lnTo>
                  <a:pt x="226570" y="248446"/>
                </a:lnTo>
                <a:lnTo>
                  <a:pt x="226570" y="254586"/>
                </a:lnTo>
                <a:lnTo>
                  <a:pt x="221251" y="245407"/>
                </a:lnTo>
                <a:close/>
                <a:moveTo>
                  <a:pt x="232862" y="245407"/>
                </a:moveTo>
                <a:lnTo>
                  <a:pt x="238182" y="248446"/>
                </a:lnTo>
                <a:lnTo>
                  <a:pt x="238182" y="254586"/>
                </a:lnTo>
                <a:lnTo>
                  <a:pt x="232862" y="245407"/>
                </a:lnTo>
                <a:close/>
                <a:moveTo>
                  <a:pt x="244474" y="245407"/>
                </a:moveTo>
                <a:lnTo>
                  <a:pt x="249793" y="248446"/>
                </a:lnTo>
                <a:lnTo>
                  <a:pt x="249793" y="254586"/>
                </a:lnTo>
                <a:lnTo>
                  <a:pt x="244474" y="245407"/>
                </a:lnTo>
                <a:close/>
                <a:moveTo>
                  <a:pt x="256085" y="245407"/>
                </a:moveTo>
                <a:lnTo>
                  <a:pt x="261404" y="248446"/>
                </a:lnTo>
                <a:lnTo>
                  <a:pt x="261404" y="254586"/>
                </a:lnTo>
                <a:lnTo>
                  <a:pt x="256085" y="245407"/>
                </a:lnTo>
                <a:close/>
                <a:moveTo>
                  <a:pt x="267726" y="245407"/>
                </a:moveTo>
                <a:lnTo>
                  <a:pt x="273046" y="248477"/>
                </a:lnTo>
                <a:lnTo>
                  <a:pt x="273046" y="254647"/>
                </a:lnTo>
                <a:lnTo>
                  <a:pt x="267726" y="245407"/>
                </a:lnTo>
                <a:close/>
                <a:moveTo>
                  <a:pt x="35108" y="245498"/>
                </a:moveTo>
                <a:lnTo>
                  <a:pt x="40427" y="254708"/>
                </a:lnTo>
                <a:lnTo>
                  <a:pt x="40427" y="254708"/>
                </a:lnTo>
                <a:lnTo>
                  <a:pt x="35108" y="251668"/>
                </a:lnTo>
                <a:lnTo>
                  <a:pt x="35108" y="245498"/>
                </a:lnTo>
                <a:close/>
                <a:moveTo>
                  <a:pt x="214" y="245498"/>
                </a:moveTo>
                <a:lnTo>
                  <a:pt x="214" y="251638"/>
                </a:lnTo>
                <a:lnTo>
                  <a:pt x="5563" y="254708"/>
                </a:lnTo>
                <a:lnTo>
                  <a:pt x="5421" y="254461"/>
                </a:lnTo>
                <a:lnTo>
                  <a:pt x="5421" y="254461"/>
                </a:lnTo>
                <a:lnTo>
                  <a:pt x="426" y="251607"/>
                </a:lnTo>
                <a:cubicBezTo>
                  <a:pt x="396" y="251547"/>
                  <a:pt x="335" y="251516"/>
                  <a:pt x="335" y="251486"/>
                </a:cubicBezTo>
                <a:lnTo>
                  <a:pt x="335" y="245656"/>
                </a:lnTo>
                <a:lnTo>
                  <a:pt x="335" y="245656"/>
                </a:lnTo>
                <a:lnTo>
                  <a:pt x="244" y="245498"/>
                </a:lnTo>
                <a:close/>
                <a:moveTo>
                  <a:pt x="11855" y="245498"/>
                </a:moveTo>
                <a:lnTo>
                  <a:pt x="17174" y="254708"/>
                </a:lnTo>
                <a:lnTo>
                  <a:pt x="11855" y="251638"/>
                </a:lnTo>
                <a:lnTo>
                  <a:pt x="11855" y="245498"/>
                </a:lnTo>
                <a:close/>
                <a:moveTo>
                  <a:pt x="23497" y="245498"/>
                </a:moveTo>
                <a:lnTo>
                  <a:pt x="28816" y="254708"/>
                </a:lnTo>
                <a:lnTo>
                  <a:pt x="23497" y="251638"/>
                </a:lnTo>
                <a:lnTo>
                  <a:pt x="23497" y="245498"/>
                </a:lnTo>
                <a:close/>
                <a:moveTo>
                  <a:pt x="46689" y="245498"/>
                </a:moveTo>
                <a:lnTo>
                  <a:pt x="52008" y="254708"/>
                </a:lnTo>
                <a:lnTo>
                  <a:pt x="46689" y="251638"/>
                </a:lnTo>
                <a:lnTo>
                  <a:pt x="46689" y="245498"/>
                </a:lnTo>
                <a:close/>
                <a:moveTo>
                  <a:pt x="58330" y="245498"/>
                </a:moveTo>
                <a:lnTo>
                  <a:pt x="63650" y="254708"/>
                </a:lnTo>
                <a:lnTo>
                  <a:pt x="58330" y="251638"/>
                </a:lnTo>
                <a:lnTo>
                  <a:pt x="58330" y="245498"/>
                </a:lnTo>
                <a:close/>
                <a:moveTo>
                  <a:pt x="69941" y="245498"/>
                </a:moveTo>
                <a:lnTo>
                  <a:pt x="75261" y="254708"/>
                </a:lnTo>
                <a:lnTo>
                  <a:pt x="69941" y="251638"/>
                </a:lnTo>
                <a:lnTo>
                  <a:pt x="69941" y="245498"/>
                </a:lnTo>
                <a:close/>
                <a:moveTo>
                  <a:pt x="81583" y="245498"/>
                </a:moveTo>
                <a:lnTo>
                  <a:pt x="86902" y="254708"/>
                </a:lnTo>
                <a:lnTo>
                  <a:pt x="81583" y="251638"/>
                </a:lnTo>
                <a:lnTo>
                  <a:pt x="81583" y="245498"/>
                </a:lnTo>
                <a:close/>
                <a:moveTo>
                  <a:pt x="93194" y="245498"/>
                </a:moveTo>
                <a:lnTo>
                  <a:pt x="98513" y="254708"/>
                </a:lnTo>
                <a:lnTo>
                  <a:pt x="93194" y="251638"/>
                </a:lnTo>
                <a:lnTo>
                  <a:pt x="93194" y="245498"/>
                </a:lnTo>
                <a:close/>
                <a:moveTo>
                  <a:pt x="104836" y="245498"/>
                </a:moveTo>
                <a:lnTo>
                  <a:pt x="110155" y="254708"/>
                </a:lnTo>
                <a:lnTo>
                  <a:pt x="104836" y="251638"/>
                </a:lnTo>
                <a:lnTo>
                  <a:pt x="104836" y="245498"/>
                </a:lnTo>
                <a:close/>
                <a:moveTo>
                  <a:pt x="116416" y="245498"/>
                </a:moveTo>
                <a:lnTo>
                  <a:pt x="121736" y="254708"/>
                </a:lnTo>
                <a:lnTo>
                  <a:pt x="116416" y="251638"/>
                </a:lnTo>
                <a:lnTo>
                  <a:pt x="116416" y="245498"/>
                </a:lnTo>
                <a:close/>
                <a:moveTo>
                  <a:pt x="128058" y="245498"/>
                </a:moveTo>
                <a:lnTo>
                  <a:pt x="133377" y="254708"/>
                </a:lnTo>
                <a:lnTo>
                  <a:pt x="128058" y="251638"/>
                </a:lnTo>
                <a:lnTo>
                  <a:pt x="128058" y="245498"/>
                </a:lnTo>
                <a:close/>
                <a:moveTo>
                  <a:pt x="139669" y="245498"/>
                </a:moveTo>
                <a:lnTo>
                  <a:pt x="144988" y="254708"/>
                </a:lnTo>
                <a:lnTo>
                  <a:pt x="139669" y="251638"/>
                </a:lnTo>
                <a:lnTo>
                  <a:pt x="139669" y="245498"/>
                </a:lnTo>
                <a:close/>
                <a:moveTo>
                  <a:pt x="151311" y="245498"/>
                </a:moveTo>
                <a:lnTo>
                  <a:pt x="156630" y="254708"/>
                </a:lnTo>
                <a:lnTo>
                  <a:pt x="151311" y="251638"/>
                </a:lnTo>
                <a:lnTo>
                  <a:pt x="151311" y="245498"/>
                </a:lnTo>
                <a:close/>
                <a:moveTo>
                  <a:pt x="162922" y="245498"/>
                </a:moveTo>
                <a:lnTo>
                  <a:pt x="168241" y="254708"/>
                </a:lnTo>
                <a:lnTo>
                  <a:pt x="162922" y="251638"/>
                </a:lnTo>
                <a:lnTo>
                  <a:pt x="162922" y="245498"/>
                </a:lnTo>
                <a:close/>
                <a:moveTo>
                  <a:pt x="174503" y="245498"/>
                </a:moveTo>
                <a:lnTo>
                  <a:pt x="179822" y="254708"/>
                </a:lnTo>
                <a:lnTo>
                  <a:pt x="174503" y="251638"/>
                </a:lnTo>
                <a:lnTo>
                  <a:pt x="174503" y="245498"/>
                </a:lnTo>
                <a:close/>
                <a:moveTo>
                  <a:pt x="186144" y="245498"/>
                </a:moveTo>
                <a:lnTo>
                  <a:pt x="191463" y="254708"/>
                </a:lnTo>
                <a:lnTo>
                  <a:pt x="186144" y="251638"/>
                </a:lnTo>
                <a:lnTo>
                  <a:pt x="186144" y="245498"/>
                </a:lnTo>
                <a:close/>
                <a:moveTo>
                  <a:pt x="197755" y="245498"/>
                </a:moveTo>
                <a:lnTo>
                  <a:pt x="203075" y="254708"/>
                </a:lnTo>
                <a:lnTo>
                  <a:pt x="197755" y="251638"/>
                </a:lnTo>
                <a:lnTo>
                  <a:pt x="197755" y="245498"/>
                </a:lnTo>
                <a:close/>
                <a:moveTo>
                  <a:pt x="209397" y="245498"/>
                </a:moveTo>
                <a:lnTo>
                  <a:pt x="214716" y="254708"/>
                </a:lnTo>
                <a:lnTo>
                  <a:pt x="209397" y="251638"/>
                </a:lnTo>
                <a:lnTo>
                  <a:pt x="209397" y="245498"/>
                </a:lnTo>
                <a:close/>
                <a:moveTo>
                  <a:pt x="221008" y="245498"/>
                </a:moveTo>
                <a:lnTo>
                  <a:pt x="226327" y="254708"/>
                </a:lnTo>
                <a:lnTo>
                  <a:pt x="221008" y="251638"/>
                </a:lnTo>
                <a:lnTo>
                  <a:pt x="221008" y="245498"/>
                </a:lnTo>
                <a:close/>
                <a:moveTo>
                  <a:pt x="232650" y="245498"/>
                </a:moveTo>
                <a:lnTo>
                  <a:pt x="237969" y="254708"/>
                </a:lnTo>
                <a:lnTo>
                  <a:pt x="232650" y="251638"/>
                </a:lnTo>
                <a:lnTo>
                  <a:pt x="232650" y="245498"/>
                </a:lnTo>
                <a:close/>
                <a:moveTo>
                  <a:pt x="244230" y="245498"/>
                </a:moveTo>
                <a:lnTo>
                  <a:pt x="249550" y="254708"/>
                </a:lnTo>
                <a:lnTo>
                  <a:pt x="244230" y="251638"/>
                </a:lnTo>
                <a:lnTo>
                  <a:pt x="244230" y="245498"/>
                </a:lnTo>
                <a:close/>
                <a:moveTo>
                  <a:pt x="255872" y="245498"/>
                </a:moveTo>
                <a:lnTo>
                  <a:pt x="261191" y="254708"/>
                </a:lnTo>
                <a:lnTo>
                  <a:pt x="255872" y="251638"/>
                </a:lnTo>
                <a:lnTo>
                  <a:pt x="255872" y="245498"/>
                </a:lnTo>
                <a:close/>
                <a:moveTo>
                  <a:pt x="267483" y="245498"/>
                </a:moveTo>
                <a:lnTo>
                  <a:pt x="272802" y="254708"/>
                </a:lnTo>
                <a:lnTo>
                  <a:pt x="267483" y="251668"/>
                </a:lnTo>
                <a:lnTo>
                  <a:pt x="267483" y="245498"/>
                </a:lnTo>
                <a:close/>
                <a:moveTo>
                  <a:pt x="278851" y="245559"/>
                </a:moveTo>
                <a:lnTo>
                  <a:pt x="278851" y="251668"/>
                </a:lnTo>
                <a:lnTo>
                  <a:pt x="273532" y="254738"/>
                </a:lnTo>
                <a:lnTo>
                  <a:pt x="273532" y="254738"/>
                </a:lnTo>
                <a:lnTo>
                  <a:pt x="278851" y="245559"/>
                </a:lnTo>
                <a:close/>
                <a:moveTo>
                  <a:pt x="232376" y="245498"/>
                </a:moveTo>
                <a:lnTo>
                  <a:pt x="232376" y="251668"/>
                </a:lnTo>
                <a:lnTo>
                  <a:pt x="227057" y="254738"/>
                </a:lnTo>
                <a:lnTo>
                  <a:pt x="227057" y="254738"/>
                </a:lnTo>
                <a:lnTo>
                  <a:pt x="232376" y="245498"/>
                </a:lnTo>
                <a:close/>
                <a:moveTo>
                  <a:pt x="267210" y="245498"/>
                </a:moveTo>
                <a:lnTo>
                  <a:pt x="267210" y="251668"/>
                </a:lnTo>
                <a:lnTo>
                  <a:pt x="261890" y="254738"/>
                </a:lnTo>
                <a:lnTo>
                  <a:pt x="261890" y="254738"/>
                </a:lnTo>
                <a:lnTo>
                  <a:pt x="267210" y="245498"/>
                </a:lnTo>
                <a:close/>
                <a:moveTo>
                  <a:pt x="11582" y="245498"/>
                </a:moveTo>
                <a:lnTo>
                  <a:pt x="11582" y="251668"/>
                </a:lnTo>
                <a:lnTo>
                  <a:pt x="6262" y="254738"/>
                </a:lnTo>
                <a:lnTo>
                  <a:pt x="11582" y="245498"/>
                </a:lnTo>
                <a:close/>
                <a:moveTo>
                  <a:pt x="23223" y="245498"/>
                </a:moveTo>
                <a:lnTo>
                  <a:pt x="23223" y="251668"/>
                </a:lnTo>
                <a:lnTo>
                  <a:pt x="17904" y="254738"/>
                </a:lnTo>
                <a:lnTo>
                  <a:pt x="23223" y="245498"/>
                </a:lnTo>
                <a:close/>
                <a:moveTo>
                  <a:pt x="34834" y="245498"/>
                </a:moveTo>
                <a:lnTo>
                  <a:pt x="34834" y="251668"/>
                </a:lnTo>
                <a:lnTo>
                  <a:pt x="29515" y="254738"/>
                </a:lnTo>
                <a:lnTo>
                  <a:pt x="34834" y="245498"/>
                </a:lnTo>
                <a:close/>
                <a:moveTo>
                  <a:pt x="46446" y="245498"/>
                </a:moveTo>
                <a:lnTo>
                  <a:pt x="46446" y="251668"/>
                </a:lnTo>
                <a:lnTo>
                  <a:pt x="41126" y="254738"/>
                </a:lnTo>
                <a:lnTo>
                  <a:pt x="46446" y="245498"/>
                </a:lnTo>
                <a:close/>
                <a:moveTo>
                  <a:pt x="58057" y="245498"/>
                </a:moveTo>
                <a:lnTo>
                  <a:pt x="58057" y="251668"/>
                </a:lnTo>
                <a:lnTo>
                  <a:pt x="52737" y="254738"/>
                </a:lnTo>
                <a:lnTo>
                  <a:pt x="58057" y="245498"/>
                </a:lnTo>
                <a:close/>
                <a:moveTo>
                  <a:pt x="69698" y="245498"/>
                </a:moveTo>
                <a:lnTo>
                  <a:pt x="69698" y="251668"/>
                </a:lnTo>
                <a:lnTo>
                  <a:pt x="64379" y="254738"/>
                </a:lnTo>
                <a:lnTo>
                  <a:pt x="69698" y="245498"/>
                </a:lnTo>
                <a:close/>
                <a:moveTo>
                  <a:pt x="81309" y="245498"/>
                </a:moveTo>
                <a:lnTo>
                  <a:pt x="81309" y="251668"/>
                </a:lnTo>
                <a:lnTo>
                  <a:pt x="75990" y="254738"/>
                </a:lnTo>
                <a:lnTo>
                  <a:pt x="81309" y="245498"/>
                </a:lnTo>
                <a:close/>
                <a:moveTo>
                  <a:pt x="92951" y="245498"/>
                </a:moveTo>
                <a:lnTo>
                  <a:pt x="92951" y="251668"/>
                </a:lnTo>
                <a:lnTo>
                  <a:pt x="87632" y="254738"/>
                </a:lnTo>
                <a:lnTo>
                  <a:pt x="92951" y="245498"/>
                </a:lnTo>
                <a:close/>
                <a:moveTo>
                  <a:pt x="104562" y="245498"/>
                </a:moveTo>
                <a:lnTo>
                  <a:pt x="104562" y="251668"/>
                </a:lnTo>
                <a:lnTo>
                  <a:pt x="99243" y="254738"/>
                </a:lnTo>
                <a:lnTo>
                  <a:pt x="104562" y="245498"/>
                </a:lnTo>
                <a:close/>
                <a:moveTo>
                  <a:pt x="116143" y="245498"/>
                </a:moveTo>
                <a:lnTo>
                  <a:pt x="116143" y="251668"/>
                </a:lnTo>
                <a:lnTo>
                  <a:pt x="110824" y="254738"/>
                </a:lnTo>
                <a:lnTo>
                  <a:pt x="116143" y="245498"/>
                </a:lnTo>
                <a:close/>
                <a:moveTo>
                  <a:pt x="127784" y="245498"/>
                </a:moveTo>
                <a:lnTo>
                  <a:pt x="127784" y="251668"/>
                </a:lnTo>
                <a:lnTo>
                  <a:pt x="122465" y="254738"/>
                </a:lnTo>
                <a:lnTo>
                  <a:pt x="127784" y="245498"/>
                </a:lnTo>
                <a:close/>
                <a:moveTo>
                  <a:pt x="139396" y="245498"/>
                </a:moveTo>
                <a:lnTo>
                  <a:pt x="139396" y="251668"/>
                </a:lnTo>
                <a:lnTo>
                  <a:pt x="134076" y="254738"/>
                </a:lnTo>
                <a:lnTo>
                  <a:pt x="139396" y="245498"/>
                </a:lnTo>
                <a:close/>
                <a:moveTo>
                  <a:pt x="151037" y="245498"/>
                </a:moveTo>
                <a:lnTo>
                  <a:pt x="151037" y="251668"/>
                </a:lnTo>
                <a:lnTo>
                  <a:pt x="145718" y="254738"/>
                </a:lnTo>
                <a:lnTo>
                  <a:pt x="151037" y="245498"/>
                </a:lnTo>
                <a:close/>
                <a:moveTo>
                  <a:pt x="162648" y="245498"/>
                </a:moveTo>
                <a:lnTo>
                  <a:pt x="162648" y="251668"/>
                </a:lnTo>
                <a:lnTo>
                  <a:pt x="157329" y="254738"/>
                </a:lnTo>
                <a:lnTo>
                  <a:pt x="162648" y="245498"/>
                </a:lnTo>
                <a:close/>
                <a:moveTo>
                  <a:pt x="174290" y="245498"/>
                </a:moveTo>
                <a:lnTo>
                  <a:pt x="174290" y="251668"/>
                </a:lnTo>
                <a:lnTo>
                  <a:pt x="168971" y="254738"/>
                </a:lnTo>
                <a:lnTo>
                  <a:pt x="174290" y="245498"/>
                </a:lnTo>
                <a:close/>
                <a:moveTo>
                  <a:pt x="185871" y="245559"/>
                </a:moveTo>
                <a:lnTo>
                  <a:pt x="185871" y="251668"/>
                </a:lnTo>
                <a:lnTo>
                  <a:pt x="180551" y="254738"/>
                </a:lnTo>
                <a:lnTo>
                  <a:pt x="185871" y="245559"/>
                </a:lnTo>
                <a:close/>
                <a:moveTo>
                  <a:pt x="197512" y="245498"/>
                </a:moveTo>
                <a:lnTo>
                  <a:pt x="197512" y="251668"/>
                </a:lnTo>
                <a:lnTo>
                  <a:pt x="192193" y="254738"/>
                </a:lnTo>
                <a:lnTo>
                  <a:pt x="197512" y="245498"/>
                </a:lnTo>
                <a:close/>
                <a:moveTo>
                  <a:pt x="209123" y="245498"/>
                </a:moveTo>
                <a:lnTo>
                  <a:pt x="209123" y="251668"/>
                </a:lnTo>
                <a:lnTo>
                  <a:pt x="203804" y="254738"/>
                </a:lnTo>
                <a:lnTo>
                  <a:pt x="209123" y="245498"/>
                </a:lnTo>
                <a:close/>
                <a:moveTo>
                  <a:pt x="220765" y="245498"/>
                </a:moveTo>
                <a:lnTo>
                  <a:pt x="220765" y="251668"/>
                </a:lnTo>
                <a:lnTo>
                  <a:pt x="215446" y="254738"/>
                </a:lnTo>
                <a:lnTo>
                  <a:pt x="220765" y="245498"/>
                </a:lnTo>
                <a:close/>
                <a:moveTo>
                  <a:pt x="243957" y="245498"/>
                </a:moveTo>
                <a:lnTo>
                  <a:pt x="243957" y="251668"/>
                </a:lnTo>
                <a:lnTo>
                  <a:pt x="238638" y="254738"/>
                </a:lnTo>
                <a:lnTo>
                  <a:pt x="243957" y="245498"/>
                </a:lnTo>
                <a:close/>
                <a:moveTo>
                  <a:pt x="255598" y="245498"/>
                </a:moveTo>
                <a:lnTo>
                  <a:pt x="255598" y="251668"/>
                </a:lnTo>
                <a:lnTo>
                  <a:pt x="250279" y="254738"/>
                </a:lnTo>
                <a:lnTo>
                  <a:pt x="255598" y="245498"/>
                </a:lnTo>
                <a:close/>
                <a:moveTo>
                  <a:pt x="11703" y="251911"/>
                </a:moveTo>
                <a:lnTo>
                  <a:pt x="17023" y="254981"/>
                </a:lnTo>
                <a:lnTo>
                  <a:pt x="6384" y="254981"/>
                </a:lnTo>
                <a:lnTo>
                  <a:pt x="11703" y="251911"/>
                </a:lnTo>
                <a:close/>
                <a:moveTo>
                  <a:pt x="23345" y="251911"/>
                </a:moveTo>
                <a:lnTo>
                  <a:pt x="28664" y="254981"/>
                </a:lnTo>
                <a:lnTo>
                  <a:pt x="18026" y="254981"/>
                </a:lnTo>
                <a:lnTo>
                  <a:pt x="23345" y="251911"/>
                </a:lnTo>
                <a:close/>
                <a:moveTo>
                  <a:pt x="34956" y="251911"/>
                </a:moveTo>
                <a:lnTo>
                  <a:pt x="40275" y="254981"/>
                </a:lnTo>
                <a:lnTo>
                  <a:pt x="29637" y="254981"/>
                </a:lnTo>
                <a:lnTo>
                  <a:pt x="34956" y="251911"/>
                </a:lnTo>
                <a:close/>
                <a:moveTo>
                  <a:pt x="46598" y="251911"/>
                </a:moveTo>
                <a:lnTo>
                  <a:pt x="51886" y="254981"/>
                </a:lnTo>
                <a:lnTo>
                  <a:pt x="41248" y="254981"/>
                </a:lnTo>
                <a:lnTo>
                  <a:pt x="46598" y="251911"/>
                </a:lnTo>
                <a:close/>
                <a:moveTo>
                  <a:pt x="58209" y="251911"/>
                </a:moveTo>
                <a:lnTo>
                  <a:pt x="63528" y="254981"/>
                </a:lnTo>
                <a:lnTo>
                  <a:pt x="52889" y="254981"/>
                </a:lnTo>
                <a:lnTo>
                  <a:pt x="58209" y="251911"/>
                </a:lnTo>
                <a:close/>
                <a:moveTo>
                  <a:pt x="69850" y="251911"/>
                </a:moveTo>
                <a:lnTo>
                  <a:pt x="75169" y="254981"/>
                </a:lnTo>
                <a:lnTo>
                  <a:pt x="64531" y="254981"/>
                </a:lnTo>
                <a:lnTo>
                  <a:pt x="69850" y="251911"/>
                </a:lnTo>
                <a:close/>
                <a:moveTo>
                  <a:pt x="81431" y="251911"/>
                </a:moveTo>
                <a:lnTo>
                  <a:pt x="86750" y="254981"/>
                </a:lnTo>
                <a:lnTo>
                  <a:pt x="76112" y="254981"/>
                </a:lnTo>
                <a:lnTo>
                  <a:pt x="81431" y="251911"/>
                </a:lnTo>
                <a:close/>
                <a:moveTo>
                  <a:pt x="93042" y="251911"/>
                </a:moveTo>
                <a:lnTo>
                  <a:pt x="98361" y="254981"/>
                </a:lnTo>
                <a:lnTo>
                  <a:pt x="87723" y="254981"/>
                </a:lnTo>
                <a:lnTo>
                  <a:pt x="93042" y="251911"/>
                </a:lnTo>
                <a:close/>
                <a:moveTo>
                  <a:pt x="104684" y="251911"/>
                </a:moveTo>
                <a:lnTo>
                  <a:pt x="110003" y="254981"/>
                </a:lnTo>
                <a:lnTo>
                  <a:pt x="99364" y="254981"/>
                </a:lnTo>
                <a:lnTo>
                  <a:pt x="104684" y="251911"/>
                </a:lnTo>
                <a:close/>
                <a:moveTo>
                  <a:pt x="116295" y="251911"/>
                </a:moveTo>
                <a:lnTo>
                  <a:pt x="121614" y="254981"/>
                </a:lnTo>
                <a:lnTo>
                  <a:pt x="110976" y="254981"/>
                </a:lnTo>
                <a:lnTo>
                  <a:pt x="116295" y="251911"/>
                </a:lnTo>
                <a:close/>
                <a:moveTo>
                  <a:pt x="127936" y="251911"/>
                </a:moveTo>
                <a:lnTo>
                  <a:pt x="133256" y="254981"/>
                </a:lnTo>
                <a:lnTo>
                  <a:pt x="122617" y="254981"/>
                </a:lnTo>
                <a:lnTo>
                  <a:pt x="127936" y="251911"/>
                </a:lnTo>
                <a:close/>
                <a:moveTo>
                  <a:pt x="139548" y="251911"/>
                </a:moveTo>
                <a:lnTo>
                  <a:pt x="144867" y="254981"/>
                </a:lnTo>
                <a:lnTo>
                  <a:pt x="134228" y="254981"/>
                </a:lnTo>
                <a:lnTo>
                  <a:pt x="139548" y="251911"/>
                </a:lnTo>
                <a:close/>
                <a:moveTo>
                  <a:pt x="151159" y="251911"/>
                </a:moveTo>
                <a:lnTo>
                  <a:pt x="156478" y="254981"/>
                </a:lnTo>
                <a:lnTo>
                  <a:pt x="145840" y="254981"/>
                </a:lnTo>
                <a:lnTo>
                  <a:pt x="151159" y="251911"/>
                </a:lnTo>
                <a:close/>
                <a:moveTo>
                  <a:pt x="162770" y="251911"/>
                </a:moveTo>
                <a:lnTo>
                  <a:pt x="168089" y="254981"/>
                </a:lnTo>
                <a:lnTo>
                  <a:pt x="157451" y="254981"/>
                </a:lnTo>
                <a:lnTo>
                  <a:pt x="162770" y="251911"/>
                </a:lnTo>
                <a:close/>
                <a:moveTo>
                  <a:pt x="174411" y="251911"/>
                </a:moveTo>
                <a:lnTo>
                  <a:pt x="179731" y="254981"/>
                </a:lnTo>
                <a:lnTo>
                  <a:pt x="169092" y="254981"/>
                </a:lnTo>
                <a:lnTo>
                  <a:pt x="174411" y="251911"/>
                </a:lnTo>
                <a:close/>
                <a:moveTo>
                  <a:pt x="186023" y="251911"/>
                </a:moveTo>
                <a:lnTo>
                  <a:pt x="191342" y="254981"/>
                </a:lnTo>
                <a:lnTo>
                  <a:pt x="180703" y="254981"/>
                </a:lnTo>
                <a:lnTo>
                  <a:pt x="186023" y="251911"/>
                </a:lnTo>
                <a:close/>
                <a:moveTo>
                  <a:pt x="197634" y="251911"/>
                </a:moveTo>
                <a:lnTo>
                  <a:pt x="202953" y="254981"/>
                </a:lnTo>
                <a:lnTo>
                  <a:pt x="192315" y="254981"/>
                </a:lnTo>
                <a:lnTo>
                  <a:pt x="197634" y="251911"/>
                </a:lnTo>
                <a:close/>
                <a:moveTo>
                  <a:pt x="209245" y="251911"/>
                </a:moveTo>
                <a:lnTo>
                  <a:pt x="214564" y="254981"/>
                </a:lnTo>
                <a:lnTo>
                  <a:pt x="203926" y="254981"/>
                </a:lnTo>
                <a:lnTo>
                  <a:pt x="209245" y="251911"/>
                </a:lnTo>
                <a:close/>
                <a:moveTo>
                  <a:pt x="220856" y="251911"/>
                </a:moveTo>
                <a:lnTo>
                  <a:pt x="226175" y="254981"/>
                </a:lnTo>
                <a:lnTo>
                  <a:pt x="215537" y="254981"/>
                </a:lnTo>
                <a:lnTo>
                  <a:pt x="220856" y="251911"/>
                </a:lnTo>
                <a:close/>
                <a:moveTo>
                  <a:pt x="232498" y="251911"/>
                </a:moveTo>
                <a:lnTo>
                  <a:pt x="237817" y="254981"/>
                </a:lnTo>
                <a:lnTo>
                  <a:pt x="227178" y="254981"/>
                </a:lnTo>
                <a:lnTo>
                  <a:pt x="232498" y="251911"/>
                </a:lnTo>
                <a:close/>
                <a:moveTo>
                  <a:pt x="244109" y="251911"/>
                </a:moveTo>
                <a:lnTo>
                  <a:pt x="249428" y="254981"/>
                </a:lnTo>
                <a:lnTo>
                  <a:pt x="238790" y="254981"/>
                </a:lnTo>
                <a:lnTo>
                  <a:pt x="244109" y="251911"/>
                </a:lnTo>
                <a:close/>
                <a:moveTo>
                  <a:pt x="255750" y="251911"/>
                </a:moveTo>
                <a:lnTo>
                  <a:pt x="261070" y="254981"/>
                </a:lnTo>
                <a:lnTo>
                  <a:pt x="250431" y="254981"/>
                </a:lnTo>
                <a:lnTo>
                  <a:pt x="255750" y="251911"/>
                </a:lnTo>
                <a:close/>
                <a:moveTo>
                  <a:pt x="267362" y="251911"/>
                </a:moveTo>
                <a:lnTo>
                  <a:pt x="272681" y="254981"/>
                </a:lnTo>
                <a:lnTo>
                  <a:pt x="262042" y="254981"/>
                </a:lnTo>
                <a:lnTo>
                  <a:pt x="267362" y="251911"/>
                </a:lnTo>
                <a:close/>
                <a:moveTo>
                  <a:pt x="279003" y="251911"/>
                </a:moveTo>
                <a:lnTo>
                  <a:pt x="284322" y="254981"/>
                </a:lnTo>
                <a:lnTo>
                  <a:pt x="273684" y="254981"/>
                </a:lnTo>
                <a:lnTo>
                  <a:pt x="279003" y="251911"/>
                </a:lnTo>
                <a:close/>
                <a:moveTo>
                  <a:pt x="284292" y="255194"/>
                </a:moveTo>
                <a:lnTo>
                  <a:pt x="278973" y="258294"/>
                </a:lnTo>
                <a:lnTo>
                  <a:pt x="273653" y="255194"/>
                </a:lnTo>
                <a:close/>
                <a:moveTo>
                  <a:pt x="17023" y="255255"/>
                </a:moveTo>
                <a:lnTo>
                  <a:pt x="11703" y="258325"/>
                </a:lnTo>
                <a:lnTo>
                  <a:pt x="6384" y="255255"/>
                </a:lnTo>
                <a:close/>
                <a:moveTo>
                  <a:pt x="28664" y="255255"/>
                </a:moveTo>
                <a:lnTo>
                  <a:pt x="23345" y="258325"/>
                </a:lnTo>
                <a:lnTo>
                  <a:pt x="18026" y="255255"/>
                </a:lnTo>
                <a:close/>
                <a:moveTo>
                  <a:pt x="40275" y="255255"/>
                </a:moveTo>
                <a:lnTo>
                  <a:pt x="34956" y="258325"/>
                </a:lnTo>
                <a:lnTo>
                  <a:pt x="29637" y="255255"/>
                </a:lnTo>
                <a:close/>
                <a:moveTo>
                  <a:pt x="51886" y="255255"/>
                </a:moveTo>
                <a:lnTo>
                  <a:pt x="46567" y="258325"/>
                </a:lnTo>
                <a:lnTo>
                  <a:pt x="41248" y="255255"/>
                </a:lnTo>
                <a:close/>
                <a:moveTo>
                  <a:pt x="63528" y="255255"/>
                </a:moveTo>
                <a:lnTo>
                  <a:pt x="58209" y="258325"/>
                </a:lnTo>
                <a:lnTo>
                  <a:pt x="52889" y="255255"/>
                </a:lnTo>
                <a:close/>
                <a:moveTo>
                  <a:pt x="75109" y="255255"/>
                </a:moveTo>
                <a:lnTo>
                  <a:pt x="69789" y="258325"/>
                </a:lnTo>
                <a:lnTo>
                  <a:pt x="64470" y="255255"/>
                </a:lnTo>
                <a:close/>
                <a:moveTo>
                  <a:pt x="86750" y="255255"/>
                </a:moveTo>
                <a:lnTo>
                  <a:pt x="81431" y="258325"/>
                </a:lnTo>
                <a:lnTo>
                  <a:pt x="76112" y="255255"/>
                </a:lnTo>
                <a:close/>
                <a:moveTo>
                  <a:pt x="98361" y="255255"/>
                </a:moveTo>
                <a:lnTo>
                  <a:pt x="93042" y="258325"/>
                </a:lnTo>
                <a:lnTo>
                  <a:pt x="87723" y="255255"/>
                </a:lnTo>
                <a:close/>
                <a:moveTo>
                  <a:pt x="110003" y="255255"/>
                </a:moveTo>
                <a:lnTo>
                  <a:pt x="104684" y="258325"/>
                </a:lnTo>
                <a:lnTo>
                  <a:pt x="99364" y="255255"/>
                </a:lnTo>
                <a:close/>
                <a:moveTo>
                  <a:pt x="121614" y="255255"/>
                </a:moveTo>
                <a:lnTo>
                  <a:pt x="116295" y="258325"/>
                </a:lnTo>
                <a:lnTo>
                  <a:pt x="110976" y="255255"/>
                </a:lnTo>
                <a:close/>
                <a:moveTo>
                  <a:pt x="133256" y="255255"/>
                </a:moveTo>
                <a:lnTo>
                  <a:pt x="127936" y="258325"/>
                </a:lnTo>
                <a:lnTo>
                  <a:pt x="122617" y="255255"/>
                </a:lnTo>
                <a:close/>
                <a:moveTo>
                  <a:pt x="144836" y="255255"/>
                </a:moveTo>
                <a:lnTo>
                  <a:pt x="139517" y="258325"/>
                </a:lnTo>
                <a:lnTo>
                  <a:pt x="134198" y="255255"/>
                </a:lnTo>
                <a:close/>
                <a:moveTo>
                  <a:pt x="156478" y="255255"/>
                </a:moveTo>
                <a:lnTo>
                  <a:pt x="151159" y="258325"/>
                </a:lnTo>
                <a:lnTo>
                  <a:pt x="145840" y="255255"/>
                </a:lnTo>
                <a:close/>
                <a:moveTo>
                  <a:pt x="168089" y="255255"/>
                </a:moveTo>
                <a:lnTo>
                  <a:pt x="162770" y="258325"/>
                </a:lnTo>
                <a:lnTo>
                  <a:pt x="157451" y="255255"/>
                </a:lnTo>
                <a:close/>
                <a:moveTo>
                  <a:pt x="179731" y="255255"/>
                </a:moveTo>
                <a:lnTo>
                  <a:pt x="174411" y="258325"/>
                </a:lnTo>
                <a:lnTo>
                  <a:pt x="169092" y="255255"/>
                </a:lnTo>
                <a:close/>
                <a:moveTo>
                  <a:pt x="191342" y="255255"/>
                </a:moveTo>
                <a:lnTo>
                  <a:pt x="186023" y="258325"/>
                </a:lnTo>
                <a:lnTo>
                  <a:pt x="180703" y="255255"/>
                </a:lnTo>
                <a:close/>
                <a:moveTo>
                  <a:pt x="202953" y="255255"/>
                </a:moveTo>
                <a:lnTo>
                  <a:pt x="197634" y="258325"/>
                </a:lnTo>
                <a:lnTo>
                  <a:pt x="192315" y="255255"/>
                </a:lnTo>
                <a:close/>
                <a:moveTo>
                  <a:pt x="214564" y="255255"/>
                </a:moveTo>
                <a:lnTo>
                  <a:pt x="209245" y="258325"/>
                </a:lnTo>
                <a:lnTo>
                  <a:pt x="203926" y="255255"/>
                </a:lnTo>
                <a:close/>
                <a:moveTo>
                  <a:pt x="226175" y="255255"/>
                </a:moveTo>
                <a:lnTo>
                  <a:pt x="220856" y="258325"/>
                </a:lnTo>
                <a:lnTo>
                  <a:pt x="215537" y="255255"/>
                </a:lnTo>
                <a:close/>
                <a:moveTo>
                  <a:pt x="237817" y="255255"/>
                </a:moveTo>
                <a:lnTo>
                  <a:pt x="232498" y="258325"/>
                </a:lnTo>
                <a:lnTo>
                  <a:pt x="227178" y="255255"/>
                </a:lnTo>
                <a:close/>
                <a:moveTo>
                  <a:pt x="249428" y="255255"/>
                </a:moveTo>
                <a:lnTo>
                  <a:pt x="244109" y="258325"/>
                </a:lnTo>
                <a:lnTo>
                  <a:pt x="238790" y="255255"/>
                </a:lnTo>
                <a:close/>
                <a:moveTo>
                  <a:pt x="261070" y="255255"/>
                </a:moveTo>
                <a:lnTo>
                  <a:pt x="255750" y="258325"/>
                </a:lnTo>
                <a:lnTo>
                  <a:pt x="250431" y="255255"/>
                </a:lnTo>
                <a:close/>
                <a:moveTo>
                  <a:pt x="272681" y="255255"/>
                </a:moveTo>
                <a:lnTo>
                  <a:pt x="267362" y="258325"/>
                </a:lnTo>
                <a:lnTo>
                  <a:pt x="262042" y="255255"/>
                </a:lnTo>
                <a:close/>
                <a:moveTo>
                  <a:pt x="17174" y="255437"/>
                </a:moveTo>
                <a:lnTo>
                  <a:pt x="11855" y="264617"/>
                </a:lnTo>
                <a:lnTo>
                  <a:pt x="11855" y="258507"/>
                </a:lnTo>
                <a:lnTo>
                  <a:pt x="17174" y="255437"/>
                </a:lnTo>
                <a:close/>
                <a:moveTo>
                  <a:pt x="28816" y="255437"/>
                </a:moveTo>
                <a:lnTo>
                  <a:pt x="23497" y="264617"/>
                </a:lnTo>
                <a:lnTo>
                  <a:pt x="23497" y="258507"/>
                </a:lnTo>
                <a:lnTo>
                  <a:pt x="28816" y="255437"/>
                </a:lnTo>
                <a:close/>
                <a:moveTo>
                  <a:pt x="40427" y="255437"/>
                </a:moveTo>
                <a:lnTo>
                  <a:pt x="35108" y="264617"/>
                </a:lnTo>
                <a:lnTo>
                  <a:pt x="35108" y="258507"/>
                </a:lnTo>
                <a:lnTo>
                  <a:pt x="40427" y="255437"/>
                </a:lnTo>
                <a:close/>
                <a:moveTo>
                  <a:pt x="52008" y="255437"/>
                </a:moveTo>
                <a:lnTo>
                  <a:pt x="46689" y="264617"/>
                </a:lnTo>
                <a:lnTo>
                  <a:pt x="46689" y="258507"/>
                </a:lnTo>
                <a:lnTo>
                  <a:pt x="52008" y="255437"/>
                </a:lnTo>
                <a:close/>
                <a:moveTo>
                  <a:pt x="63650" y="255437"/>
                </a:moveTo>
                <a:lnTo>
                  <a:pt x="58330" y="264617"/>
                </a:lnTo>
                <a:lnTo>
                  <a:pt x="58330" y="258507"/>
                </a:lnTo>
                <a:lnTo>
                  <a:pt x="63650" y="255437"/>
                </a:lnTo>
                <a:close/>
                <a:moveTo>
                  <a:pt x="75261" y="255437"/>
                </a:moveTo>
                <a:lnTo>
                  <a:pt x="69941" y="264617"/>
                </a:lnTo>
                <a:lnTo>
                  <a:pt x="69941" y="258507"/>
                </a:lnTo>
                <a:lnTo>
                  <a:pt x="75261" y="255437"/>
                </a:lnTo>
                <a:close/>
                <a:moveTo>
                  <a:pt x="86902" y="255437"/>
                </a:moveTo>
                <a:lnTo>
                  <a:pt x="81583" y="264617"/>
                </a:lnTo>
                <a:lnTo>
                  <a:pt x="81583" y="258507"/>
                </a:lnTo>
                <a:lnTo>
                  <a:pt x="86902" y="255437"/>
                </a:lnTo>
                <a:close/>
                <a:moveTo>
                  <a:pt x="98513" y="255437"/>
                </a:moveTo>
                <a:lnTo>
                  <a:pt x="93194" y="264617"/>
                </a:lnTo>
                <a:lnTo>
                  <a:pt x="93194" y="258507"/>
                </a:lnTo>
                <a:lnTo>
                  <a:pt x="98513" y="255437"/>
                </a:lnTo>
                <a:close/>
                <a:moveTo>
                  <a:pt x="110155" y="255437"/>
                </a:moveTo>
                <a:lnTo>
                  <a:pt x="104836" y="264617"/>
                </a:lnTo>
                <a:lnTo>
                  <a:pt x="104836" y="258507"/>
                </a:lnTo>
                <a:lnTo>
                  <a:pt x="110155" y="255437"/>
                </a:lnTo>
                <a:close/>
                <a:moveTo>
                  <a:pt x="121736" y="255437"/>
                </a:moveTo>
                <a:lnTo>
                  <a:pt x="116416" y="264617"/>
                </a:lnTo>
                <a:lnTo>
                  <a:pt x="116416" y="258507"/>
                </a:lnTo>
                <a:lnTo>
                  <a:pt x="121736" y="255437"/>
                </a:lnTo>
                <a:close/>
                <a:moveTo>
                  <a:pt x="133377" y="255437"/>
                </a:moveTo>
                <a:lnTo>
                  <a:pt x="128058" y="264617"/>
                </a:lnTo>
                <a:lnTo>
                  <a:pt x="128058" y="258507"/>
                </a:lnTo>
                <a:lnTo>
                  <a:pt x="133377" y="255437"/>
                </a:lnTo>
                <a:close/>
                <a:moveTo>
                  <a:pt x="144988" y="255437"/>
                </a:moveTo>
                <a:lnTo>
                  <a:pt x="139669" y="264617"/>
                </a:lnTo>
                <a:lnTo>
                  <a:pt x="139669" y="258507"/>
                </a:lnTo>
                <a:lnTo>
                  <a:pt x="144988" y="255437"/>
                </a:lnTo>
                <a:close/>
                <a:moveTo>
                  <a:pt x="156630" y="255437"/>
                </a:moveTo>
                <a:lnTo>
                  <a:pt x="151311" y="264617"/>
                </a:lnTo>
                <a:lnTo>
                  <a:pt x="151311" y="258507"/>
                </a:lnTo>
                <a:lnTo>
                  <a:pt x="156630" y="255437"/>
                </a:lnTo>
                <a:close/>
                <a:moveTo>
                  <a:pt x="168241" y="255437"/>
                </a:moveTo>
                <a:lnTo>
                  <a:pt x="162922" y="264617"/>
                </a:lnTo>
                <a:lnTo>
                  <a:pt x="162922" y="258507"/>
                </a:lnTo>
                <a:lnTo>
                  <a:pt x="168241" y="255437"/>
                </a:lnTo>
                <a:close/>
                <a:moveTo>
                  <a:pt x="179822" y="255437"/>
                </a:moveTo>
                <a:lnTo>
                  <a:pt x="174503" y="264617"/>
                </a:lnTo>
                <a:lnTo>
                  <a:pt x="174503" y="258507"/>
                </a:lnTo>
                <a:lnTo>
                  <a:pt x="179822" y="255437"/>
                </a:lnTo>
                <a:close/>
                <a:moveTo>
                  <a:pt x="191463" y="255437"/>
                </a:moveTo>
                <a:lnTo>
                  <a:pt x="186144" y="264617"/>
                </a:lnTo>
                <a:lnTo>
                  <a:pt x="186144" y="258507"/>
                </a:lnTo>
                <a:lnTo>
                  <a:pt x="191463" y="255437"/>
                </a:lnTo>
                <a:close/>
                <a:moveTo>
                  <a:pt x="203075" y="255437"/>
                </a:moveTo>
                <a:lnTo>
                  <a:pt x="197755" y="264617"/>
                </a:lnTo>
                <a:lnTo>
                  <a:pt x="197755" y="258507"/>
                </a:lnTo>
                <a:lnTo>
                  <a:pt x="203075" y="255437"/>
                </a:lnTo>
                <a:close/>
                <a:moveTo>
                  <a:pt x="214716" y="255437"/>
                </a:moveTo>
                <a:lnTo>
                  <a:pt x="209397" y="264617"/>
                </a:lnTo>
                <a:lnTo>
                  <a:pt x="209397" y="258507"/>
                </a:lnTo>
                <a:lnTo>
                  <a:pt x="214716" y="255437"/>
                </a:lnTo>
                <a:close/>
                <a:moveTo>
                  <a:pt x="226327" y="255437"/>
                </a:moveTo>
                <a:lnTo>
                  <a:pt x="221008" y="264617"/>
                </a:lnTo>
                <a:lnTo>
                  <a:pt x="221008" y="258507"/>
                </a:lnTo>
                <a:lnTo>
                  <a:pt x="226327" y="255437"/>
                </a:lnTo>
                <a:close/>
                <a:moveTo>
                  <a:pt x="237969" y="255437"/>
                </a:moveTo>
                <a:lnTo>
                  <a:pt x="232650" y="264617"/>
                </a:lnTo>
                <a:lnTo>
                  <a:pt x="232650" y="258507"/>
                </a:lnTo>
                <a:lnTo>
                  <a:pt x="237969" y="255437"/>
                </a:lnTo>
                <a:close/>
                <a:moveTo>
                  <a:pt x="249550" y="255437"/>
                </a:moveTo>
                <a:lnTo>
                  <a:pt x="244230" y="264617"/>
                </a:lnTo>
                <a:lnTo>
                  <a:pt x="244230" y="258507"/>
                </a:lnTo>
                <a:lnTo>
                  <a:pt x="249550" y="255437"/>
                </a:lnTo>
                <a:close/>
                <a:moveTo>
                  <a:pt x="261191" y="255437"/>
                </a:moveTo>
                <a:lnTo>
                  <a:pt x="255872" y="264617"/>
                </a:lnTo>
                <a:lnTo>
                  <a:pt x="255872" y="258507"/>
                </a:lnTo>
                <a:lnTo>
                  <a:pt x="261191" y="255437"/>
                </a:lnTo>
                <a:close/>
                <a:moveTo>
                  <a:pt x="272802" y="255437"/>
                </a:moveTo>
                <a:lnTo>
                  <a:pt x="267483" y="264617"/>
                </a:lnTo>
                <a:lnTo>
                  <a:pt x="267483" y="258507"/>
                </a:lnTo>
                <a:lnTo>
                  <a:pt x="272802" y="255437"/>
                </a:lnTo>
                <a:close/>
                <a:moveTo>
                  <a:pt x="284444" y="255437"/>
                </a:moveTo>
                <a:lnTo>
                  <a:pt x="279125" y="264617"/>
                </a:lnTo>
                <a:lnTo>
                  <a:pt x="279125" y="258507"/>
                </a:lnTo>
                <a:lnTo>
                  <a:pt x="284444" y="255437"/>
                </a:lnTo>
                <a:close/>
                <a:moveTo>
                  <a:pt x="6262" y="255468"/>
                </a:moveTo>
                <a:lnTo>
                  <a:pt x="11582" y="258507"/>
                </a:lnTo>
                <a:lnTo>
                  <a:pt x="11582" y="264677"/>
                </a:lnTo>
                <a:lnTo>
                  <a:pt x="6262" y="255468"/>
                </a:lnTo>
                <a:close/>
                <a:moveTo>
                  <a:pt x="17904" y="255468"/>
                </a:moveTo>
                <a:lnTo>
                  <a:pt x="23223" y="258507"/>
                </a:lnTo>
                <a:lnTo>
                  <a:pt x="23223" y="264677"/>
                </a:lnTo>
                <a:lnTo>
                  <a:pt x="17904" y="255468"/>
                </a:lnTo>
                <a:close/>
                <a:moveTo>
                  <a:pt x="29515" y="255468"/>
                </a:moveTo>
                <a:lnTo>
                  <a:pt x="34834" y="258507"/>
                </a:lnTo>
                <a:lnTo>
                  <a:pt x="34834" y="264677"/>
                </a:lnTo>
                <a:lnTo>
                  <a:pt x="29515" y="255468"/>
                </a:lnTo>
                <a:close/>
                <a:moveTo>
                  <a:pt x="41126" y="255468"/>
                </a:moveTo>
                <a:lnTo>
                  <a:pt x="46446" y="258507"/>
                </a:lnTo>
                <a:lnTo>
                  <a:pt x="46446" y="264677"/>
                </a:lnTo>
                <a:lnTo>
                  <a:pt x="41126" y="255468"/>
                </a:lnTo>
                <a:close/>
                <a:moveTo>
                  <a:pt x="52737" y="255468"/>
                </a:moveTo>
                <a:lnTo>
                  <a:pt x="58057" y="258507"/>
                </a:lnTo>
                <a:lnTo>
                  <a:pt x="58057" y="264677"/>
                </a:lnTo>
                <a:lnTo>
                  <a:pt x="52737" y="255468"/>
                </a:lnTo>
                <a:close/>
                <a:moveTo>
                  <a:pt x="64379" y="255468"/>
                </a:moveTo>
                <a:lnTo>
                  <a:pt x="69698" y="258507"/>
                </a:lnTo>
                <a:lnTo>
                  <a:pt x="69698" y="264677"/>
                </a:lnTo>
                <a:lnTo>
                  <a:pt x="64379" y="255468"/>
                </a:lnTo>
                <a:close/>
                <a:moveTo>
                  <a:pt x="75990" y="255468"/>
                </a:moveTo>
                <a:lnTo>
                  <a:pt x="81309" y="258507"/>
                </a:lnTo>
                <a:lnTo>
                  <a:pt x="81309" y="264677"/>
                </a:lnTo>
                <a:lnTo>
                  <a:pt x="75990" y="255468"/>
                </a:lnTo>
                <a:close/>
                <a:moveTo>
                  <a:pt x="87632" y="255468"/>
                </a:moveTo>
                <a:lnTo>
                  <a:pt x="92951" y="258507"/>
                </a:lnTo>
                <a:lnTo>
                  <a:pt x="92951" y="264677"/>
                </a:lnTo>
                <a:lnTo>
                  <a:pt x="87632" y="255468"/>
                </a:lnTo>
                <a:close/>
                <a:moveTo>
                  <a:pt x="99243" y="255468"/>
                </a:moveTo>
                <a:lnTo>
                  <a:pt x="104562" y="258507"/>
                </a:lnTo>
                <a:lnTo>
                  <a:pt x="104562" y="264677"/>
                </a:lnTo>
                <a:lnTo>
                  <a:pt x="99243" y="255468"/>
                </a:lnTo>
                <a:close/>
                <a:moveTo>
                  <a:pt x="110824" y="255468"/>
                </a:moveTo>
                <a:lnTo>
                  <a:pt x="116143" y="258507"/>
                </a:lnTo>
                <a:lnTo>
                  <a:pt x="116143" y="264677"/>
                </a:lnTo>
                <a:lnTo>
                  <a:pt x="110824" y="255468"/>
                </a:lnTo>
                <a:close/>
                <a:moveTo>
                  <a:pt x="122465" y="255468"/>
                </a:moveTo>
                <a:lnTo>
                  <a:pt x="127784" y="258507"/>
                </a:lnTo>
                <a:lnTo>
                  <a:pt x="127784" y="264677"/>
                </a:lnTo>
                <a:lnTo>
                  <a:pt x="122465" y="255468"/>
                </a:lnTo>
                <a:close/>
                <a:moveTo>
                  <a:pt x="134076" y="255468"/>
                </a:moveTo>
                <a:lnTo>
                  <a:pt x="139396" y="258507"/>
                </a:lnTo>
                <a:lnTo>
                  <a:pt x="139396" y="264677"/>
                </a:lnTo>
                <a:lnTo>
                  <a:pt x="134076" y="255468"/>
                </a:lnTo>
                <a:close/>
                <a:moveTo>
                  <a:pt x="145718" y="255468"/>
                </a:moveTo>
                <a:lnTo>
                  <a:pt x="151037" y="258507"/>
                </a:lnTo>
                <a:lnTo>
                  <a:pt x="151037" y="264677"/>
                </a:lnTo>
                <a:lnTo>
                  <a:pt x="145718" y="255468"/>
                </a:lnTo>
                <a:close/>
                <a:moveTo>
                  <a:pt x="157329" y="255468"/>
                </a:moveTo>
                <a:lnTo>
                  <a:pt x="162648" y="258507"/>
                </a:lnTo>
                <a:lnTo>
                  <a:pt x="162648" y="264677"/>
                </a:lnTo>
                <a:lnTo>
                  <a:pt x="157329" y="255468"/>
                </a:lnTo>
                <a:close/>
                <a:moveTo>
                  <a:pt x="168971" y="255468"/>
                </a:moveTo>
                <a:lnTo>
                  <a:pt x="174290" y="258507"/>
                </a:lnTo>
                <a:lnTo>
                  <a:pt x="174290" y="264677"/>
                </a:lnTo>
                <a:lnTo>
                  <a:pt x="168971" y="255468"/>
                </a:lnTo>
                <a:close/>
                <a:moveTo>
                  <a:pt x="180551" y="255468"/>
                </a:moveTo>
                <a:lnTo>
                  <a:pt x="185871" y="258507"/>
                </a:lnTo>
                <a:lnTo>
                  <a:pt x="185871" y="264677"/>
                </a:lnTo>
                <a:lnTo>
                  <a:pt x="180551" y="255468"/>
                </a:lnTo>
                <a:close/>
                <a:moveTo>
                  <a:pt x="192193" y="255468"/>
                </a:moveTo>
                <a:lnTo>
                  <a:pt x="197512" y="258507"/>
                </a:lnTo>
                <a:lnTo>
                  <a:pt x="197512" y="264677"/>
                </a:lnTo>
                <a:lnTo>
                  <a:pt x="192193" y="255468"/>
                </a:lnTo>
                <a:close/>
                <a:moveTo>
                  <a:pt x="203804" y="255468"/>
                </a:moveTo>
                <a:lnTo>
                  <a:pt x="209123" y="258507"/>
                </a:lnTo>
                <a:lnTo>
                  <a:pt x="209123" y="264677"/>
                </a:lnTo>
                <a:lnTo>
                  <a:pt x="203804" y="255468"/>
                </a:lnTo>
                <a:close/>
                <a:moveTo>
                  <a:pt x="215446" y="255468"/>
                </a:moveTo>
                <a:lnTo>
                  <a:pt x="220765" y="258507"/>
                </a:lnTo>
                <a:lnTo>
                  <a:pt x="220765" y="264677"/>
                </a:lnTo>
                <a:lnTo>
                  <a:pt x="215446" y="255468"/>
                </a:lnTo>
                <a:close/>
                <a:moveTo>
                  <a:pt x="227057" y="255468"/>
                </a:moveTo>
                <a:lnTo>
                  <a:pt x="232376" y="258507"/>
                </a:lnTo>
                <a:lnTo>
                  <a:pt x="232376" y="264677"/>
                </a:lnTo>
                <a:lnTo>
                  <a:pt x="227057" y="255468"/>
                </a:lnTo>
                <a:close/>
                <a:moveTo>
                  <a:pt x="243941" y="264650"/>
                </a:moveTo>
                <a:lnTo>
                  <a:pt x="243957" y="264677"/>
                </a:lnTo>
                <a:lnTo>
                  <a:pt x="243957" y="264659"/>
                </a:lnTo>
                <a:lnTo>
                  <a:pt x="243957" y="264659"/>
                </a:lnTo>
                <a:lnTo>
                  <a:pt x="243941" y="264650"/>
                </a:lnTo>
                <a:close/>
                <a:moveTo>
                  <a:pt x="255584" y="264653"/>
                </a:moveTo>
                <a:lnTo>
                  <a:pt x="255598" y="264677"/>
                </a:lnTo>
                <a:lnTo>
                  <a:pt x="255598" y="264661"/>
                </a:lnTo>
                <a:lnTo>
                  <a:pt x="255598" y="264661"/>
                </a:lnTo>
                <a:lnTo>
                  <a:pt x="255584" y="264653"/>
                </a:lnTo>
                <a:close/>
                <a:moveTo>
                  <a:pt x="267194" y="264650"/>
                </a:moveTo>
                <a:lnTo>
                  <a:pt x="267210" y="264677"/>
                </a:lnTo>
                <a:lnTo>
                  <a:pt x="267210" y="264659"/>
                </a:lnTo>
                <a:lnTo>
                  <a:pt x="267194" y="264650"/>
                </a:lnTo>
                <a:close/>
                <a:moveTo>
                  <a:pt x="278837" y="264653"/>
                </a:moveTo>
                <a:lnTo>
                  <a:pt x="278851" y="264677"/>
                </a:lnTo>
                <a:lnTo>
                  <a:pt x="278851" y="264661"/>
                </a:lnTo>
                <a:lnTo>
                  <a:pt x="278851" y="264661"/>
                </a:lnTo>
                <a:lnTo>
                  <a:pt x="278837" y="264653"/>
                </a:lnTo>
                <a:close/>
                <a:moveTo>
                  <a:pt x="52798" y="261699"/>
                </a:moveTo>
                <a:lnTo>
                  <a:pt x="52662" y="261778"/>
                </a:lnTo>
                <a:lnTo>
                  <a:pt x="52662" y="261778"/>
                </a:lnTo>
                <a:lnTo>
                  <a:pt x="57844" y="264769"/>
                </a:lnTo>
                <a:lnTo>
                  <a:pt x="57844" y="264769"/>
                </a:lnTo>
                <a:lnTo>
                  <a:pt x="57705" y="264528"/>
                </a:lnTo>
                <a:lnTo>
                  <a:pt x="57705" y="264528"/>
                </a:lnTo>
                <a:lnTo>
                  <a:pt x="57705" y="264528"/>
                </a:lnTo>
                <a:lnTo>
                  <a:pt x="57705" y="264528"/>
                </a:lnTo>
                <a:lnTo>
                  <a:pt x="57705" y="264528"/>
                </a:lnTo>
                <a:lnTo>
                  <a:pt x="52798" y="261699"/>
                </a:lnTo>
                <a:close/>
                <a:moveTo>
                  <a:pt x="6050" y="255589"/>
                </a:moveTo>
                <a:lnTo>
                  <a:pt x="6050" y="261699"/>
                </a:lnTo>
                <a:lnTo>
                  <a:pt x="11369" y="264769"/>
                </a:lnTo>
                <a:lnTo>
                  <a:pt x="11245" y="264556"/>
                </a:lnTo>
                <a:lnTo>
                  <a:pt x="11245" y="264556"/>
                </a:lnTo>
                <a:lnTo>
                  <a:pt x="6232" y="261668"/>
                </a:lnTo>
                <a:cubicBezTo>
                  <a:pt x="6202" y="261638"/>
                  <a:pt x="6171" y="261577"/>
                  <a:pt x="6171" y="261547"/>
                </a:cubicBezTo>
                <a:lnTo>
                  <a:pt x="6171" y="255799"/>
                </a:lnTo>
                <a:lnTo>
                  <a:pt x="6171" y="255799"/>
                </a:lnTo>
                <a:lnTo>
                  <a:pt x="6050" y="255589"/>
                </a:lnTo>
                <a:close/>
                <a:moveTo>
                  <a:pt x="17934" y="261699"/>
                </a:moveTo>
                <a:lnTo>
                  <a:pt x="17798" y="261778"/>
                </a:lnTo>
                <a:lnTo>
                  <a:pt x="17798" y="261778"/>
                </a:lnTo>
                <a:lnTo>
                  <a:pt x="22980" y="264769"/>
                </a:lnTo>
                <a:lnTo>
                  <a:pt x="22841" y="264528"/>
                </a:lnTo>
                <a:lnTo>
                  <a:pt x="22841" y="264528"/>
                </a:lnTo>
                <a:lnTo>
                  <a:pt x="22841" y="264528"/>
                </a:lnTo>
                <a:lnTo>
                  <a:pt x="22841" y="264528"/>
                </a:lnTo>
                <a:lnTo>
                  <a:pt x="22841" y="264528"/>
                </a:lnTo>
                <a:lnTo>
                  <a:pt x="22841" y="264528"/>
                </a:lnTo>
                <a:lnTo>
                  <a:pt x="17934" y="261699"/>
                </a:lnTo>
                <a:close/>
                <a:moveTo>
                  <a:pt x="29576" y="261699"/>
                </a:moveTo>
                <a:lnTo>
                  <a:pt x="29439" y="261778"/>
                </a:lnTo>
                <a:lnTo>
                  <a:pt x="29439" y="261778"/>
                </a:lnTo>
                <a:lnTo>
                  <a:pt x="34622" y="264769"/>
                </a:lnTo>
                <a:lnTo>
                  <a:pt x="34495" y="264551"/>
                </a:lnTo>
                <a:lnTo>
                  <a:pt x="34495" y="264551"/>
                </a:lnTo>
                <a:lnTo>
                  <a:pt x="29576" y="261699"/>
                </a:lnTo>
                <a:close/>
                <a:moveTo>
                  <a:pt x="41187" y="261699"/>
                </a:moveTo>
                <a:lnTo>
                  <a:pt x="41035" y="261786"/>
                </a:lnTo>
                <a:lnTo>
                  <a:pt x="41035" y="261786"/>
                </a:lnTo>
                <a:lnTo>
                  <a:pt x="46202" y="264769"/>
                </a:lnTo>
                <a:lnTo>
                  <a:pt x="46048" y="264502"/>
                </a:lnTo>
                <a:lnTo>
                  <a:pt x="46048" y="264502"/>
                </a:lnTo>
                <a:lnTo>
                  <a:pt x="41187" y="261699"/>
                </a:lnTo>
                <a:close/>
                <a:moveTo>
                  <a:pt x="64440" y="261699"/>
                </a:moveTo>
                <a:lnTo>
                  <a:pt x="64288" y="261786"/>
                </a:lnTo>
                <a:lnTo>
                  <a:pt x="64288" y="261786"/>
                </a:lnTo>
                <a:lnTo>
                  <a:pt x="69455" y="264769"/>
                </a:lnTo>
                <a:lnTo>
                  <a:pt x="69301" y="264502"/>
                </a:lnTo>
                <a:lnTo>
                  <a:pt x="69301" y="264502"/>
                </a:lnTo>
                <a:lnTo>
                  <a:pt x="64440" y="261699"/>
                </a:lnTo>
                <a:close/>
                <a:moveTo>
                  <a:pt x="76051" y="261699"/>
                </a:moveTo>
                <a:lnTo>
                  <a:pt x="75914" y="261778"/>
                </a:lnTo>
                <a:lnTo>
                  <a:pt x="75914" y="261778"/>
                </a:lnTo>
                <a:lnTo>
                  <a:pt x="81097" y="264769"/>
                </a:lnTo>
                <a:lnTo>
                  <a:pt x="80957" y="264528"/>
                </a:lnTo>
                <a:lnTo>
                  <a:pt x="76051" y="261699"/>
                </a:lnTo>
                <a:close/>
                <a:moveTo>
                  <a:pt x="87693" y="261699"/>
                </a:moveTo>
                <a:lnTo>
                  <a:pt x="87540" y="261786"/>
                </a:lnTo>
                <a:lnTo>
                  <a:pt x="87540" y="261786"/>
                </a:lnTo>
                <a:lnTo>
                  <a:pt x="92708" y="264769"/>
                </a:lnTo>
                <a:lnTo>
                  <a:pt x="92553" y="264502"/>
                </a:lnTo>
                <a:lnTo>
                  <a:pt x="92553" y="264502"/>
                </a:lnTo>
                <a:lnTo>
                  <a:pt x="87693" y="261699"/>
                </a:lnTo>
                <a:close/>
                <a:moveTo>
                  <a:pt x="99304" y="261699"/>
                </a:moveTo>
                <a:lnTo>
                  <a:pt x="99167" y="261778"/>
                </a:lnTo>
                <a:lnTo>
                  <a:pt x="99167" y="261778"/>
                </a:lnTo>
                <a:lnTo>
                  <a:pt x="104349" y="264769"/>
                </a:lnTo>
                <a:lnTo>
                  <a:pt x="104210" y="264528"/>
                </a:lnTo>
                <a:lnTo>
                  <a:pt x="99304" y="261699"/>
                </a:lnTo>
                <a:close/>
                <a:moveTo>
                  <a:pt x="110945" y="261699"/>
                </a:moveTo>
                <a:lnTo>
                  <a:pt x="110778" y="261795"/>
                </a:lnTo>
                <a:lnTo>
                  <a:pt x="115930" y="264769"/>
                </a:lnTo>
                <a:lnTo>
                  <a:pt x="115760" y="264476"/>
                </a:lnTo>
                <a:lnTo>
                  <a:pt x="115760" y="264476"/>
                </a:lnTo>
                <a:lnTo>
                  <a:pt x="110945" y="261699"/>
                </a:lnTo>
                <a:close/>
                <a:moveTo>
                  <a:pt x="122587" y="261699"/>
                </a:moveTo>
                <a:lnTo>
                  <a:pt x="122404" y="261804"/>
                </a:lnTo>
                <a:lnTo>
                  <a:pt x="122404" y="261804"/>
                </a:lnTo>
                <a:lnTo>
                  <a:pt x="127541" y="264769"/>
                </a:lnTo>
                <a:lnTo>
                  <a:pt x="127369" y="264471"/>
                </a:lnTo>
                <a:lnTo>
                  <a:pt x="127369" y="264471"/>
                </a:lnTo>
                <a:lnTo>
                  <a:pt x="122587" y="261699"/>
                </a:lnTo>
                <a:close/>
                <a:moveTo>
                  <a:pt x="134198" y="261699"/>
                </a:moveTo>
                <a:lnTo>
                  <a:pt x="134031" y="261795"/>
                </a:lnTo>
                <a:lnTo>
                  <a:pt x="139183" y="264769"/>
                </a:lnTo>
                <a:lnTo>
                  <a:pt x="139013" y="264476"/>
                </a:lnTo>
                <a:lnTo>
                  <a:pt x="139013" y="264476"/>
                </a:lnTo>
                <a:lnTo>
                  <a:pt x="134198" y="261699"/>
                </a:lnTo>
                <a:close/>
                <a:moveTo>
                  <a:pt x="145840" y="261699"/>
                </a:moveTo>
                <a:lnTo>
                  <a:pt x="145657" y="261804"/>
                </a:lnTo>
                <a:lnTo>
                  <a:pt x="145657" y="261804"/>
                </a:lnTo>
                <a:lnTo>
                  <a:pt x="150794" y="264769"/>
                </a:lnTo>
                <a:lnTo>
                  <a:pt x="150622" y="264471"/>
                </a:lnTo>
                <a:lnTo>
                  <a:pt x="150622" y="264471"/>
                </a:lnTo>
                <a:lnTo>
                  <a:pt x="145840" y="261699"/>
                </a:lnTo>
                <a:close/>
                <a:moveTo>
                  <a:pt x="157451" y="261699"/>
                </a:moveTo>
                <a:lnTo>
                  <a:pt x="157283" y="261795"/>
                </a:lnTo>
                <a:lnTo>
                  <a:pt x="157283" y="261795"/>
                </a:lnTo>
                <a:lnTo>
                  <a:pt x="162436" y="264769"/>
                </a:lnTo>
                <a:lnTo>
                  <a:pt x="162266" y="264476"/>
                </a:lnTo>
                <a:lnTo>
                  <a:pt x="162266" y="264476"/>
                </a:lnTo>
                <a:lnTo>
                  <a:pt x="157451" y="261699"/>
                </a:lnTo>
                <a:close/>
                <a:moveTo>
                  <a:pt x="169092" y="261699"/>
                </a:moveTo>
                <a:lnTo>
                  <a:pt x="168910" y="261804"/>
                </a:lnTo>
                <a:lnTo>
                  <a:pt x="168910" y="261804"/>
                </a:lnTo>
                <a:lnTo>
                  <a:pt x="174047" y="264769"/>
                </a:lnTo>
                <a:lnTo>
                  <a:pt x="173874" y="264471"/>
                </a:lnTo>
                <a:lnTo>
                  <a:pt x="169092" y="261699"/>
                </a:lnTo>
                <a:close/>
                <a:moveTo>
                  <a:pt x="180703" y="261699"/>
                </a:moveTo>
                <a:lnTo>
                  <a:pt x="180521" y="261804"/>
                </a:lnTo>
                <a:lnTo>
                  <a:pt x="180521" y="261804"/>
                </a:lnTo>
                <a:lnTo>
                  <a:pt x="185658" y="264769"/>
                </a:lnTo>
                <a:lnTo>
                  <a:pt x="185473" y="264449"/>
                </a:lnTo>
                <a:lnTo>
                  <a:pt x="185473" y="264449"/>
                </a:lnTo>
                <a:lnTo>
                  <a:pt x="180703" y="261699"/>
                </a:lnTo>
                <a:close/>
                <a:moveTo>
                  <a:pt x="192345" y="261699"/>
                </a:moveTo>
                <a:lnTo>
                  <a:pt x="192147" y="261813"/>
                </a:lnTo>
                <a:lnTo>
                  <a:pt x="192147" y="261813"/>
                </a:lnTo>
                <a:lnTo>
                  <a:pt x="197269" y="264769"/>
                </a:lnTo>
                <a:lnTo>
                  <a:pt x="197081" y="264445"/>
                </a:lnTo>
                <a:lnTo>
                  <a:pt x="197081" y="264445"/>
                </a:lnTo>
                <a:lnTo>
                  <a:pt x="192345" y="261699"/>
                </a:lnTo>
                <a:close/>
                <a:moveTo>
                  <a:pt x="203956" y="261699"/>
                </a:moveTo>
                <a:lnTo>
                  <a:pt x="203774" y="261804"/>
                </a:lnTo>
                <a:lnTo>
                  <a:pt x="203774" y="261804"/>
                </a:lnTo>
                <a:lnTo>
                  <a:pt x="208911" y="264769"/>
                </a:lnTo>
                <a:lnTo>
                  <a:pt x="208726" y="264449"/>
                </a:lnTo>
                <a:lnTo>
                  <a:pt x="208726" y="264449"/>
                </a:lnTo>
                <a:lnTo>
                  <a:pt x="203956" y="261699"/>
                </a:lnTo>
                <a:close/>
                <a:moveTo>
                  <a:pt x="215598" y="261699"/>
                </a:moveTo>
                <a:lnTo>
                  <a:pt x="215400" y="261813"/>
                </a:lnTo>
                <a:lnTo>
                  <a:pt x="215400" y="261813"/>
                </a:lnTo>
                <a:lnTo>
                  <a:pt x="220522" y="264769"/>
                </a:lnTo>
                <a:lnTo>
                  <a:pt x="220334" y="264445"/>
                </a:lnTo>
                <a:lnTo>
                  <a:pt x="220334" y="264445"/>
                </a:lnTo>
                <a:lnTo>
                  <a:pt x="215598" y="261699"/>
                </a:lnTo>
                <a:close/>
                <a:moveTo>
                  <a:pt x="227209" y="261699"/>
                </a:moveTo>
                <a:lnTo>
                  <a:pt x="227026" y="261804"/>
                </a:lnTo>
                <a:lnTo>
                  <a:pt x="227026" y="261804"/>
                </a:lnTo>
                <a:lnTo>
                  <a:pt x="232163" y="264769"/>
                </a:lnTo>
                <a:lnTo>
                  <a:pt x="231978" y="264449"/>
                </a:lnTo>
                <a:lnTo>
                  <a:pt x="231978" y="264449"/>
                </a:lnTo>
                <a:lnTo>
                  <a:pt x="227209" y="261699"/>
                </a:lnTo>
                <a:close/>
                <a:moveTo>
                  <a:pt x="238850" y="261699"/>
                </a:moveTo>
                <a:lnTo>
                  <a:pt x="238653" y="261813"/>
                </a:lnTo>
                <a:lnTo>
                  <a:pt x="238653" y="261813"/>
                </a:lnTo>
                <a:lnTo>
                  <a:pt x="243774" y="264769"/>
                </a:lnTo>
                <a:lnTo>
                  <a:pt x="243587" y="264445"/>
                </a:lnTo>
                <a:lnTo>
                  <a:pt x="243587" y="264445"/>
                </a:lnTo>
                <a:lnTo>
                  <a:pt x="238850" y="261699"/>
                </a:lnTo>
                <a:close/>
                <a:moveTo>
                  <a:pt x="250462" y="261699"/>
                </a:moveTo>
                <a:lnTo>
                  <a:pt x="250249" y="261821"/>
                </a:lnTo>
                <a:lnTo>
                  <a:pt x="250249" y="261821"/>
                </a:lnTo>
                <a:lnTo>
                  <a:pt x="255355" y="264769"/>
                </a:lnTo>
                <a:lnTo>
                  <a:pt x="255140" y="264397"/>
                </a:lnTo>
                <a:lnTo>
                  <a:pt x="255140" y="264397"/>
                </a:lnTo>
                <a:lnTo>
                  <a:pt x="250462" y="261699"/>
                </a:lnTo>
                <a:close/>
                <a:moveTo>
                  <a:pt x="262103" y="261699"/>
                </a:moveTo>
                <a:lnTo>
                  <a:pt x="261890" y="261821"/>
                </a:lnTo>
                <a:lnTo>
                  <a:pt x="261890" y="261821"/>
                </a:lnTo>
                <a:lnTo>
                  <a:pt x="266997" y="264769"/>
                </a:lnTo>
                <a:lnTo>
                  <a:pt x="266794" y="264418"/>
                </a:lnTo>
                <a:lnTo>
                  <a:pt x="266794" y="264418"/>
                </a:lnTo>
                <a:lnTo>
                  <a:pt x="262103" y="261699"/>
                </a:lnTo>
                <a:close/>
                <a:moveTo>
                  <a:pt x="273714" y="261699"/>
                </a:moveTo>
                <a:lnTo>
                  <a:pt x="273501" y="261821"/>
                </a:lnTo>
                <a:lnTo>
                  <a:pt x="273501" y="261821"/>
                </a:lnTo>
                <a:lnTo>
                  <a:pt x="278608" y="264769"/>
                </a:lnTo>
                <a:lnTo>
                  <a:pt x="278392" y="264397"/>
                </a:lnTo>
                <a:lnTo>
                  <a:pt x="278392" y="264397"/>
                </a:lnTo>
                <a:lnTo>
                  <a:pt x="273714" y="261699"/>
                </a:lnTo>
                <a:close/>
                <a:moveTo>
                  <a:pt x="284657" y="255589"/>
                </a:moveTo>
                <a:lnTo>
                  <a:pt x="284657" y="261729"/>
                </a:lnTo>
                <a:lnTo>
                  <a:pt x="279337" y="264769"/>
                </a:lnTo>
                <a:lnTo>
                  <a:pt x="284657" y="255589"/>
                </a:lnTo>
                <a:close/>
                <a:moveTo>
                  <a:pt x="17418" y="255589"/>
                </a:moveTo>
                <a:lnTo>
                  <a:pt x="17418" y="261729"/>
                </a:lnTo>
                <a:lnTo>
                  <a:pt x="12098" y="264829"/>
                </a:lnTo>
                <a:lnTo>
                  <a:pt x="17418" y="255589"/>
                </a:lnTo>
                <a:close/>
                <a:moveTo>
                  <a:pt x="29029" y="255589"/>
                </a:moveTo>
                <a:lnTo>
                  <a:pt x="29029" y="261729"/>
                </a:lnTo>
                <a:lnTo>
                  <a:pt x="23710" y="264829"/>
                </a:lnTo>
                <a:lnTo>
                  <a:pt x="29029" y="255589"/>
                </a:lnTo>
                <a:close/>
                <a:moveTo>
                  <a:pt x="40610" y="255589"/>
                </a:moveTo>
                <a:lnTo>
                  <a:pt x="40610" y="261729"/>
                </a:lnTo>
                <a:lnTo>
                  <a:pt x="35290" y="264829"/>
                </a:lnTo>
                <a:lnTo>
                  <a:pt x="40610" y="255589"/>
                </a:lnTo>
                <a:close/>
                <a:moveTo>
                  <a:pt x="52251" y="255589"/>
                </a:moveTo>
                <a:lnTo>
                  <a:pt x="52251" y="261729"/>
                </a:lnTo>
                <a:lnTo>
                  <a:pt x="46932" y="264829"/>
                </a:lnTo>
                <a:lnTo>
                  <a:pt x="52251" y="255589"/>
                </a:lnTo>
                <a:close/>
                <a:moveTo>
                  <a:pt x="63862" y="255589"/>
                </a:moveTo>
                <a:lnTo>
                  <a:pt x="63862" y="261729"/>
                </a:lnTo>
                <a:lnTo>
                  <a:pt x="58543" y="264829"/>
                </a:lnTo>
                <a:lnTo>
                  <a:pt x="63862" y="255589"/>
                </a:lnTo>
                <a:close/>
                <a:moveTo>
                  <a:pt x="75504" y="255589"/>
                </a:moveTo>
                <a:lnTo>
                  <a:pt x="75504" y="261729"/>
                </a:lnTo>
                <a:lnTo>
                  <a:pt x="70185" y="264829"/>
                </a:lnTo>
                <a:lnTo>
                  <a:pt x="75504" y="255589"/>
                </a:lnTo>
                <a:close/>
                <a:moveTo>
                  <a:pt x="87115" y="255589"/>
                </a:moveTo>
                <a:lnTo>
                  <a:pt x="87115" y="261729"/>
                </a:lnTo>
                <a:lnTo>
                  <a:pt x="81796" y="264829"/>
                </a:lnTo>
                <a:lnTo>
                  <a:pt x="87115" y="255589"/>
                </a:lnTo>
                <a:close/>
                <a:moveTo>
                  <a:pt x="98757" y="255589"/>
                </a:moveTo>
                <a:lnTo>
                  <a:pt x="98757" y="261729"/>
                </a:lnTo>
                <a:lnTo>
                  <a:pt x="93437" y="264829"/>
                </a:lnTo>
                <a:lnTo>
                  <a:pt x="98757" y="255589"/>
                </a:lnTo>
                <a:close/>
                <a:moveTo>
                  <a:pt x="110337" y="255589"/>
                </a:moveTo>
                <a:lnTo>
                  <a:pt x="110337" y="261729"/>
                </a:lnTo>
                <a:lnTo>
                  <a:pt x="105018" y="264829"/>
                </a:lnTo>
                <a:lnTo>
                  <a:pt x="110337" y="255589"/>
                </a:lnTo>
                <a:close/>
                <a:moveTo>
                  <a:pt x="121979" y="255589"/>
                </a:moveTo>
                <a:lnTo>
                  <a:pt x="121979" y="261729"/>
                </a:lnTo>
                <a:lnTo>
                  <a:pt x="116660" y="264829"/>
                </a:lnTo>
                <a:lnTo>
                  <a:pt x="121979" y="255589"/>
                </a:lnTo>
                <a:close/>
                <a:moveTo>
                  <a:pt x="133590" y="255589"/>
                </a:moveTo>
                <a:lnTo>
                  <a:pt x="133590" y="261729"/>
                </a:lnTo>
                <a:lnTo>
                  <a:pt x="128271" y="264829"/>
                </a:lnTo>
                <a:lnTo>
                  <a:pt x="133590" y="255589"/>
                </a:lnTo>
                <a:close/>
                <a:moveTo>
                  <a:pt x="145232" y="255589"/>
                </a:moveTo>
                <a:lnTo>
                  <a:pt x="145232" y="261729"/>
                </a:lnTo>
                <a:lnTo>
                  <a:pt x="139912" y="264829"/>
                </a:lnTo>
                <a:lnTo>
                  <a:pt x="145232" y="255589"/>
                </a:lnTo>
                <a:close/>
                <a:moveTo>
                  <a:pt x="156843" y="255589"/>
                </a:moveTo>
                <a:lnTo>
                  <a:pt x="156843" y="261729"/>
                </a:lnTo>
                <a:lnTo>
                  <a:pt x="151523" y="264829"/>
                </a:lnTo>
                <a:lnTo>
                  <a:pt x="156843" y="255589"/>
                </a:lnTo>
                <a:close/>
                <a:moveTo>
                  <a:pt x="168484" y="255589"/>
                </a:moveTo>
                <a:lnTo>
                  <a:pt x="168484" y="261729"/>
                </a:lnTo>
                <a:lnTo>
                  <a:pt x="163165" y="264829"/>
                </a:lnTo>
                <a:lnTo>
                  <a:pt x="168484" y="255589"/>
                </a:lnTo>
                <a:close/>
                <a:moveTo>
                  <a:pt x="180065" y="255589"/>
                </a:moveTo>
                <a:lnTo>
                  <a:pt x="180065" y="261729"/>
                </a:lnTo>
                <a:lnTo>
                  <a:pt x="174746" y="264829"/>
                </a:lnTo>
                <a:lnTo>
                  <a:pt x="180065" y="255589"/>
                </a:lnTo>
                <a:close/>
                <a:moveTo>
                  <a:pt x="191676" y="255589"/>
                </a:moveTo>
                <a:lnTo>
                  <a:pt x="191676" y="261729"/>
                </a:lnTo>
                <a:lnTo>
                  <a:pt x="186357" y="264829"/>
                </a:lnTo>
                <a:lnTo>
                  <a:pt x="191676" y="255589"/>
                </a:lnTo>
                <a:close/>
                <a:moveTo>
                  <a:pt x="203318" y="255589"/>
                </a:moveTo>
                <a:lnTo>
                  <a:pt x="203318" y="261729"/>
                </a:lnTo>
                <a:lnTo>
                  <a:pt x="197999" y="264829"/>
                </a:lnTo>
                <a:lnTo>
                  <a:pt x="203318" y="255589"/>
                </a:lnTo>
                <a:close/>
                <a:moveTo>
                  <a:pt x="214929" y="255589"/>
                </a:moveTo>
                <a:lnTo>
                  <a:pt x="214929" y="261729"/>
                </a:lnTo>
                <a:lnTo>
                  <a:pt x="209610" y="264829"/>
                </a:lnTo>
                <a:lnTo>
                  <a:pt x="214929" y="255589"/>
                </a:lnTo>
                <a:close/>
                <a:moveTo>
                  <a:pt x="226570" y="255589"/>
                </a:moveTo>
                <a:lnTo>
                  <a:pt x="226570" y="261729"/>
                </a:lnTo>
                <a:lnTo>
                  <a:pt x="221251" y="264829"/>
                </a:lnTo>
                <a:lnTo>
                  <a:pt x="226570" y="255589"/>
                </a:lnTo>
                <a:close/>
                <a:moveTo>
                  <a:pt x="238182" y="255589"/>
                </a:moveTo>
                <a:lnTo>
                  <a:pt x="238182" y="261729"/>
                </a:lnTo>
                <a:lnTo>
                  <a:pt x="232862" y="264829"/>
                </a:lnTo>
                <a:lnTo>
                  <a:pt x="238182" y="255589"/>
                </a:lnTo>
                <a:close/>
                <a:moveTo>
                  <a:pt x="249793" y="255589"/>
                </a:moveTo>
                <a:lnTo>
                  <a:pt x="249793" y="261729"/>
                </a:lnTo>
                <a:lnTo>
                  <a:pt x="244474" y="264829"/>
                </a:lnTo>
                <a:lnTo>
                  <a:pt x="249793" y="255589"/>
                </a:lnTo>
                <a:close/>
                <a:moveTo>
                  <a:pt x="261404" y="255589"/>
                </a:moveTo>
                <a:lnTo>
                  <a:pt x="261404" y="261729"/>
                </a:lnTo>
                <a:lnTo>
                  <a:pt x="256085" y="264829"/>
                </a:lnTo>
                <a:lnTo>
                  <a:pt x="261404" y="255589"/>
                </a:lnTo>
                <a:close/>
                <a:moveTo>
                  <a:pt x="273046" y="255589"/>
                </a:moveTo>
                <a:lnTo>
                  <a:pt x="273046" y="261729"/>
                </a:lnTo>
                <a:lnTo>
                  <a:pt x="267726" y="264829"/>
                </a:lnTo>
                <a:lnTo>
                  <a:pt x="273046" y="255589"/>
                </a:lnTo>
                <a:close/>
                <a:moveTo>
                  <a:pt x="29352" y="0"/>
                </a:moveTo>
                <a:cubicBezTo>
                  <a:pt x="29333" y="0"/>
                  <a:pt x="29318" y="8"/>
                  <a:pt x="29302" y="23"/>
                </a:cubicBezTo>
                <a:lnTo>
                  <a:pt x="23345" y="3367"/>
                </a:lnTo>
                <a:lnTo>
                  <a:pt x="17600" y="54"/>
                </a:lnTo>
                <a:cubicBezTo>
                  <a:pt x="17585" y="38"/>
                  <a:pt x="17562" y="31"/>
                  <a:pt x="17539" y="31"/>
                </a:cubicBezTo>
                <a:cubicBezTo>
                  <a:pt x="17516" y="31"/>
                  <a:pt x="17494" y="38"/>
                  <a:pt x="17478" y="54"/>
                </a:cubicBezTo>
                <a:lnTo>
                  <a:pt x="11734" y="3367"/>
                </a:lnTo>
                <a:lnTo>
                  <a:pt x="5989" y="54"/>
                </a:lnTo>
                <a:cubicBezTo>
                  <a:pt x="5974" y="38"/>
                  <a:pt x="5958" y="31"/>
                  <a:pt x="5943" y="31"/>
                </a:cubicBezTo>
                <a:cubicBezTo>
                  <a:pt x="5928" y="31"/>
                  <a:pt x="5913" y="38"/>
                  <a:pt x="5898" y="54"/>
                </a:cubicBezTo>
                <a:lnTo>
                  <a:pt x="31" y="3397"/>
                </a:lnTo>
                <a:lnTo>
                  <a:pt x="1" y="3458"/>
                </a:lnTo>
                <a:lnTo>
                  <a:pt x="1" y="3488"/>
                </a:lnTo>
                <a:lnTo>
                  <a:pt x="1" y="10206"/>
                </a:lnTo>
                <a:cubicBezTo>
                  <a:pt x="1" y="10236"/>
                  <a:pt x="31" y="10297"/>
                  <a:pt x="62" y="10327"/>
                </a:cubicBezTo>
                <a:lnTo>
                  <a:pt x="5806" y="13640"/>
                </a:lnTo>
                <a:lnTo>
                  <a:pt x="5806" y="20206"/>
                </a:lnTo>
                <a:lnTo>
                  <a:pt x="31" y="23519"/>
                </a:lnTo>
                <a:lnTo>
                  <a:pt x="1" y="23549"/>
                </a:lnTo>
                <a:lnTo>
                  <a:pt x="1" y="23580"/>
                </a:lnTo>
                <a:lnTo>
                  <a:pt x="1" y="30328"/>
                </a:lnTo>
                <a:cubicBezTo>
                  <a:pt x="1" y="30358"/>
                  <a:pt x="31" y="30388"/>
                  <a:pt x="62" y="30419"/>
                </a:cubicBezTo>
                <a:lnTo>
                  <a:pt x="5806" y="33732"/>
                </a:lnTo>
                <a:lnTo>
                  <a:pt x="5806" y="40297"/>
                </a:lnTo>
                <a:lnTo>
                  <a:pt x="31" y="43641"/>
                </a:lnTo>
                <a:lnTo>
                  <a:pt x="1" y="43702"/>
                </a:lnTo>
                <a:lnTo>
                  <a:pt x="1" y="43732"/>
                </a:lnTo>
                <a:lnTo>
                  <a:pt x="1" y="50449"/>
                </a:lnTo>
                <a:cubicBezTo>
                  <a:pt x="1" y="50480"/>
                  <a:pt x="31" y="50541"/>
                  <a:pt x="62" y="50571"/>
                </a:cubicBezTo>
                <a:lnTo>
                  <a:pt x="5806" y="53884"/>
                </a:lnTo>
                <a:lnTo>
                  <a:pt x="5806" y="60450"/>
                </a:lnTo>
                <a:lnTo>
                  <a:pt x="31" y="63793"/>
                </a:lnTo>
                <a:lnTo>
                  <a:pt x="1" y="63823"/>
                </a:lnTo>
                <a:lnTo>
                  <a:pt x="1" y="63854"/>
                </a:lnTo>
                <a:lnTo>
                  <a:pt x="1" y="70602"/>
                </a:lnTo>
                <a:cubicBezTo>
                  <a:pt x="1" y="70632"/>
                  <a:pt x="31" y="70662"/>
                  <a:pt x="62" y="70693"/>
                </a:cubicBezTo>
                <a:lnTo>
                  <a:pt x="5806" y="74006"/>
                </a:lnTo>
                <a:lnTo>
                  <a:pt x="5806" y="80571"/>
                </a:lnTo>
                <a:lnTo>
                  <a:pt x="62" y="83885"/>
                </a:lnTo>
                <a:lnTo>
                  <a:pt x="31" y="83915"/>
                </a:lnTo>
                <a:lnTo>
                  <a:pt x="31" y="83945"/>
                </a:lnTo>
                <a:lnTo>
                  <a:pt x="31" y="90693"/>
                </a:lnTo>
                <a:cubicBezTo>
                  <a:pt x="31" y="90724"/>
                  <a:pt x="62" y="90754"/>
                  <a:pt x="122" y="90784"/>
                </a:cubicBezTo>
                <a:lnTo>
                  <a:pt x="5867" y="94097"/>
                </a:lnTo>
                <a:lnTo>
                  <a:pt x="5867" y="100663"/>
                </a:lnTo>
                <a:lnTo>
                  <a:pt x="122" y="103976"/>
                </a:lnTo>
                <a:lnTo>
                  <a:pt x="92" y="104006"/>
                </a:lnTo>
                <a:lnTo>
                  <a:pt x="92" y="104067"/>
                </a:lnTo>
                <a:lnTo>
                  <a:pt x="92" y="110785"/>
                </a:lnTo>
                <a:cubicBezTo>
                  <a:pt x="92" y="110815"/>
                  <a:pt x="122" y="110845"/>
                  <a:pt x="153" y="110906"/>
                </a:cubicBezTo>
                <a:lnTo>
                  <a:pt x="5898" y="114189"/>
                </a:lnTo>
                <a:lnTo>
                  <a:pt x="5898" y="120785"/>
                </a:lnTo>
                <a:lnTo>
                  <a:pt x="153" y="124068"/>
                </a:lnTo>
                <a:lnTo>
                  <a:pt x="122" y="124128"/>
                </a:lnTo>
                <a:lnTo>
                  <a:pt x="122" y="124159"/>
                </a:lnTo>
                <a:lnTo>
                  <a:pt x="122" y="130876"/>
                </a:lnTo>
                <a:cubicBezTo>
                  <a:pt x="122" y="130907"/>
                  <a:pt x="153" y="130967"/>
                  <a:pt x="183" y="130998"/>
                </a:cubicBezTo>
                <a:lnTo>
                  <a:pt x="5928" y="134311"/>
                </a:lnTo>
                <a:lnTo>
                  <a:pt x="5928" y="140876"/>
                </a:lnTo>
                <a:lnTo>
                  <a:pt x="183" y="144189"/>
                </a:lnTo>
                <a:lnTo>
                  <a:pt x="153" y="144220"/>
                </a:lnTo>
                <a:lnTo>
                  <a:pt x="153" y="144250"/>
                </a:lnTo>
                <a:lnTo>
                  <a:pt x="153" y="150968"/>
                </a:lnTo>
                <a:cubicBezTo>
                  <a:pt x="153" y="151028"/>
                  <a:pt x="183" y="151059"/>
                  <a:pt x="244" y="151089"/>
                </a:cubicBezTo>
                <a:lnTo>
                  <a:pt x="5958" y="154402"/>
                </a:lnTo>
                <a:lnTo>
                  <a:pt x="5958" y="160968"/>
                </a:lnTo>
                <a:lnTo>
                  <a:pt x="244" y="164281"/>
                </a:lnTo>
                <a:lnTo>
                  <a:pt x="183" y="164311"/>
                </a:lnTo>
                <a:lnTo>
                  <a:pt x="183" y="164372"/>
                </a:lnTo>
                <a:lnTo>
                  <a:pt x="183" y="171089"/>
                </a:lnTo>
                <a:cubicBezTo>
                  <a:pt x="183" y="171120"/>
                  <a:pt x="244" y="171150"/>
                  <a:pt x="274" y="171211"/>
                </a:cubicBezTo>
                <a:lnTo>
                  <a:pt x="6019" y="174494"/>
                </a:lnTo>
                <a:lnTo>
                  <a:pt x="6019" y="181090"/>
                </a:lnTo>
                <a:lnTo>
                  <a:pt x="274" y="184372"/>
                </a:lnTo>
                <a:lnTo>
                  <a:pt x="244" y="184433"/>
                </a:lnTo>
                <a:lnTo>
                  <a:pt x="244" y="184464"/>
                </a:lnTo>
                <a:lnTo>
                  <a:pt x="244" y="185132"/>
                </a:lnTo>
                <a:lnTo>
                  <a:pt x="5557" y="194332"/>
                </a:lnTo>
                <a:lnTo>
                  <a:pt x="5557" y="194332"/>
                </a:lnTo>
                <a:lnTo>
                  <a:pt x="6050" y="194616"/>
                </a:lnTo>
                <a:lnTo>
                  <a:pt x="6050" y="195163"/>
                </a:lnTo>
                <a:lnTo>
                  <a:pt x="11369" y="204403"/>
                </a:lnTo>
                <a:lnTo>
                  <a:pt x="11369" y="204403"/>
                </a:lnTo>
                <a:lnTo>
                  <a:pt x="8907" y="202974"/>
                </a:lnTo>
                <a:lnTo>
                  <a:pt x="6050" y="201333"/>
                </a:lnTo>
                <a:lnTo>
                  <a:pt x="6050" y="201181"/>
                </a:lnTo>
                <a:lnTo>
                  <a:pt x="305" y="204494"/>
                </a:lnTo>
                <a:lnTo>
                  <a:pt x="274" y="204525"/>
                </a:lnTo>
                <a:lnTo>
                  <a:pt x="274" y="204555"/>
                </a:lnTo>
                <a:lnTo>
                  <a:pt x="274" y="205337"/>
                </a:lnTo>
                <a:lnTo>
                  <a:pt x="274" y="205337"/>
                </a:lnTo>
                <a:lnTo>
                  <a:pt x="5516" y="214382"/>
                </a:lnTo>
                <a:lnTo>
                  <a:pt x="5516" y="214382"/>
                </a:lnTo>
                <a:lnTo>
                  <a:pt x="6080" y="214707"/>
                </a:lnTo>
                <a:lnTo>
                  <a:pt x="6080" y="215368"/>
                </a:lnTo>
                <a:lnTo>
                  <a:pt x="6080" y="215368"/>
                </a:lnTo>
                <a:lnTo>
                  <a:pt x="11369" y="224555"/>
                </a:lnTo>
                <a:lnTo>
                  <a:pt x="11369" y="224555"/>
                </a:lnTo>
                <a:lnTo>
                  <a:pt x="8907" y="223096"/>
                </a:lnTo>
                <a:lnTo>
                  <a:pt x="6050" y="221455"/>
                </a:lnTo>
                <a:lnTo>
                  <a:pt x="6050" y="221290"/>
                </a:lnTo>
                <a:lnTo>
                  <a:pt x="6050" y="221290"/>
                </a:lnTo>
                <a:lnTo>
                  <a:pt x="335" y="224586"/>
                </a:lnTo>
                <a:lnTo>
                  <a:pt x="305" y="224616"/>
                </a:lnTo>
                <a:lnTo>
                  <a:pt x="305" y="224646"/>
                </a:lnTo>
                <a:lnTo>
                  <a:pt x="305" y="225481"/>
                </a:lnTo>
                <a:lnTo>
                  <a:pt x="305" y="225481"/>
                </a:lnTo>
                <a:lnTo>
                  <a:pt x="5473" y="234429"/>
                </a:lnTo>
                <a:lnTo>
                  <a:pt x="5473" y="234429"/>
                </a:lnTo>
                <a:lnTo>
                  <a:pt x="6110" y="234799"/>
                </a:lnTo>
                <a:lnTo>
                  <a:pt x="6110" y="235543"/>
                </a:lnTo>
                <a:lnTo>
                  <a:pt x="6110" y="235543"/>
                </a:lnTo>
                <a:lnTo>
                  <a:pt x="11369" y="244677"/>
                </a:lnTo>
                <a:lnTo>
                  <a:pt x="11369" y="244677"/>
                </a:lnTo>
                <a:lnTo>
                  <a:pt x="8907" y="243249"/>
                </a:lnTo>
                <a:lnTo>
                  <a:pt x="6050" y="241607"/>
                </a:lnTo>
                <a:lnTo>
                  <a:pt x="6050" y="241399"/>
                </a:lnTo>
                <a:lnTo>
                  <a:pt x="6050" y="241399"/>
                </a:lnTo>
                <a:lnTo>
                  <a:pt x="396" y="244677"/>
                </a:lnTo>
                <a:lnTo>
                  <a:pt x="335" y="244708"/>
                </a:lnTo>
                <a:lnTo>
                  <a:pt x="335" y="244768"/>
                </a:lnTo>
                <a:lnTo>
                  <a:pt x="335" y="245656"/>
                </a:lnTo>
                <a:lnTo>
                  <a:pt x="335" y="245656"/>
                </a:lnTo>
                <a:lnTo>
                  <a:pt x="5421" y="254461"/>
                </a:lnTo>
                <a:lnTo>
                  <a:pt x="5421" y="254461"/>
                </a:lnTo>
                <a:lnTo>
                  <a:pt x="6171" y="254890"/>
                </a:lnTo>
                <a:lnTo>
                  <a:pt x="6171" y="255799"/>
                </a:lnTo>
                <a:lnTo>
                  <a:pt x="6171" y="255799"/>
                </a:lnTo>
                <a:lnTo>
                  <a:pt x="11245" y="264556"/>
                </a:lnTo>
                <a:lnTo>
                  <a:pt x="11245" y="264556"/>
                </a:lnTo>
                <a:lnTo>
                  <a:pt x="12038" y="265012"/>
                </a:lnTo>
                <a:lnTo>
                  <a:pt x="12190" y="265012"/>
                </a:lnTo>
                <a:lnTo>
                  <a:pt x="17798" y="261778"/>
                </a:lnTo>
                <a:lnTo>
                  <a:pt x="17798" y="261778"/>
                </a:lnTo>
                <a:lnTo>
                  <a:pt x="17661" y="261699"/>
                </a:lnTo>
                <a:lnTo>
                  <a:pt x="17661" y="255589"/>
                </a:lnTo>
                <a:lnTo>
                  <a:pt x="22841" y="264528"/>
                </a:lnTo>
                <a:lnTo>
                  <a:pt x="22841" y="264528"/>
                </a:lnTo>
                <a:lnTo>
                  <a:pt x="22841" y="264528"/>
                </a:lnTo>
                <a:lnTo>
                  <a:pt x="22841" y="264528"/>
                </a:lnTo>
                <a:lnTo>
                  <a:pt x="22841" y="264528"/>
                </a:lnTo>
                <a:lnTo>
                  <a:pt x="22841" y="264528"/>
                </a:lnTo>
                <a:lnTo>
                  <a:pt x="23679" y="265012"/>
                </a:lnTo>
                <a:lnTo>
                  <a:pt x="23831" y="265012"/>
                </a:lnTo>
                <a:lnTo>
                  <a:pt x="29439" y="261778"/>
                </a:lnTo>
                <a:lnTo>
                  <a:pt x="29439" y="261778"/>
                </a:lnTo>
                <a:lnTo>
                  <a:pt x="29302" y="261699"/>
                </a:lnTo>
                <a:lnTo>
                  <a:pt x="29302" y="255589"/>
                </a:lnTo>
                <a:lnTo>
                  <a:pt x="34495" y="264551"/>
                </a:lnTo>
                <a:lnTo>
                  <a:pt x="34495" y="264551"/>
                </a:lnTo>
                <a:lnTo>
                  <a:pt x="35290" y="265012"/>
                </a:lnTo>
                <a:lnTo>
                  <a:pt x="35442" y="265012"/>
                </a:lnTo>
                <a:lnTo>
                  <a:pt x="41035" y="261786"/>
                </a:lnTo>
                <a:lnTo>
                  <a:pt x="41035" y="261786"/>
                </a:lnTo>
                <a:lnTo>
                  <a:pt x="40883" y="261699"/>
                </a:lnTo>
                <a:lnTo>
                  <a:pt x="40883" y="255589"/>
                </a:lnTo>
                <a:lnTo>
                  <a:pt x="46048" y="264502"/>
                </a:lnTo>
                <a:lnTo>
                  <a:pt x="46048" y="264502"/>
                </a:lnTo>
                <a:lnTo>
                  <a:pt x="46932" y="265012"/>
                </a:lnTo>
                <a:lnTo>
                  <a:pt x="47084" y="265012"/>
                </a:lnTo>
                <a:lnTo>
                  <a:pt x="52662" y="261778"/>
                </a:lnTo>
                <a:lnTo>
                  <a:pt x="52662" y="261778"/>
                </a:lnTo>
                <a:lnTo>
                  <a:pt x="52525" y="261699"/>
                </a:lnTo>
                <a:lnTo>
                  <a:pt x="52525" y="255589"/>
                </a:lnTo>
                <a:lnTo>
                  <a:pt x="57705" y="264528"/>
                </a:lnTo>
                <a:lnTo>
                  <a:pt x="57705" y="264528"/>
                </a:lnTo>
                <a:lnTo>
                  <a:pt x="57705" y="264528"/>
                </a:lnTo>
                <a:lnTo>
                  <a:pt x="57705" y="264528"/>
                </a:lnTo>
                <a:lnTo>
                  <a:pt x="57705" y="264528"/>
                </a:lnTo>
                <a:lnTo>
                  <a:pt x="58543" y="265012"/>
                </a:lnTo>
                <a:lnTo>
                  <a:pt x="58695" y="265012"/>
                </a:lnTo>
                <a:lnTo>
                  <a:pt x="64288" y="261786"/>
                </a:lnTo>
                <a:lnTo>
                  <a:pt x="64288" y="261786"/>
                </a:lnTo>
                <a:lnTo>
                  <a:pt x="64136" y="261699"/>
                </a:lnTo>
                <a:lnTo>
                  <a:pt x="64136" y="255589"/>
                </a:lnTo>
                <a:lnTo>
                  <a:pt x="69301" y="264502"/>
                </a:lnTo>
                <a:lnTo>
                  <a:pt x="69301" y="264502"/>
                </a:lnTo>
                <a:lnTo>
                  <a:pt x="70185" y="265012"/>
                </a:lnTo>
                <a:lnTo>
                  <a:pt x="70337" y="265012"/>
                </a:lnTo>
                <a:lnTo>
                  <a:pt x="75914" y="261778"/>
                </a:lnTo>
                <a:lnTo>
                  <a:pt x="75914" y="261778"/>
                </a:lnTo>
                <a:lnTo>
                  <a:pt x="75777" y="261699"/>
                </a:lnTo>
                <a:lnTo>
                  <a:pt x="75777" y="255589"/>
                </a:lnTo>
                <a:lnTo>
                  <a:pt x="80957" y="264528"/>
                </a:lnTo>
                <a:lnTo>
                  <a:pt x="81796" y="265012"/>
                </a:lnTo>
                <a:lnTo>
                  <a:pt x="81948" y="265012"/>
                </a:lnTo>
                <a:lnTo>
                  <a:pt x="87540" y="261786"/>
                </a:lnTo>
                <a:lnTo>
                  <a:pt x="87540" y="261786"/>
                </a:lnTo>
                <a:lnTo>
                  <a:pt x="87389" y="261699"/>
                </a:lnTo>
                <a:lnTo>
                  <a:pt x="87389" y="255589"/>
                </a:lnTo>
                <a:lnTo>
                  <a:pt x="92553" y="264502"/>
                </a:lnTo>
                <a:lnTo>
                  <a:pt x="92553" y="264502"/>
                </a:lnTo>
                <a:lnTo>
                  <a:pt x="93437" y="265012"/>
                </a:lnTo>
                <a:lnTo>
                  <a:pt x="93589" y="265012"/>
                </a:lnTo>
                <a:lnTo>
                  <a:pt x="99167" y="261778"/>
                </a:lnTo>
                <a:lnTo>
                  <a:pt x="99167" y="261778"/>
                </a:lnTo>
                <a:lnTo>
                  <a:pt x="99030" y="261699"/>
                </a:lnTo>
                <a:lnTo>
                  <a:pt x="99030" y="255589"/>
                </a:lnTo>
                <a:lnTo>
                  <a:pt x="104210" y="264528"/>
                </a:lnTo>
                <a:lnTo>
                  <a:pt x="105048" y="265012"/>
                </a:lnTo>
                <a:lnTo>
                  <a:pt x="105200" y="265012"/>
                </a:lnTo>
                <a:lnTo>
                  <a:pt x="110778" y="261795"/>
                </a:lnTo>
                <a:lnTo>
                  <a:pt x="110611" y="261699"/>
                </a:lnTo>
                <a:lnTo>
                  <a:pt x="110611" y="255589"/>
                </a:lnTo>
                <a:lnTo>
                  <a:pt x="115760" y="264476"/>
                </a:lnTo>
                <a:lnTo>
                  <a:pt x="115760" y="264476"/>
                </a:lnTo>
                <a:lnTo>
                  <a:pt x="116690" y="265012"/>
                </a:lnTo>
                <a:lnTo>
                  <a:pt x="116842" y="265012"/>
                </a:lnTo>
                <a:lnTo>
                  <a:pt x="122404" y="261804"/>
                </a:lnTo>
                <a:lnTo>
                  <a:pt x="122404" y="261804"/>
                </a:lnTo>
                <a:lnTo>
                  <a:pt x="122222" y="261699"/>
                </a:lnTo>
                <a:lnTo>
                  <a:pt x="122222" y="255589"/>
                </a:lnTo>
                <a:lnTo>
                  <a:pt x="127369" y="264471"/>
                </a:lnTo>
                <a:lnTo>
                  <a:pt x="127369" y="264471"/>
                </a:lnTo>
                <a:lnTo>
                  <a:pt x="128301" y="265012"/>
                </a:lnTo>
                <a:lnTo>
                  <a:pt x="128453" y="265012"/>
                </a:lnTo>
                <a:lnTo>
                  <a:pt x="134031" y="261795"/>
                </a:lnTo>
                <a:lnTo>
                  <a:pt x="133864" y="261699"/>
                </a:lnTo>
                <a:lnTo>
                  <a:pt x="133864" y="255589"/>
                </a:lnTo>
                <a:lnTo>
                  <a:pt x="139013" y="264476"/>
                </a:lnTo>
                <a:lnTo>
                  <a:pt x="139013" y="264476"/>
                </a:lnTo>
                <a:lnTo>
                  <a:pt x="139943" y="265012"/>
                </a:lnTo>
                <a:lnTo>
                  <a:pt x="140095" y="265012"/>
                </a:lnTo>
                <a:lnTo>
                  <a:pt x="145657" y="261804"/>
                </a:lnTo>
                <a:lnTo>
                  <a:pt x="145657" y="261804"/>
                </a:lnTo>
                <a:lnTo>
                  <a:pt x="145475" y="261699"/>
                </a:lnTo>
                <a:lnTo>
                  <a:pt x="145475" y="255589"/>
                </a:lnTo>
                <a:lnTo>
                  <a:pt x="150622" y="264471"/>
                </a:lnTo>
                <a:lnTo>
                  <a:pt x="150622" y="264471"/>
                </a:lnTo>
                <a:lnTo>
                  <a:pt x="151554" y="265012"/>
                </a:lnTo>
                <a:lnTo>
                  <a:pt x="151706" y="265012"/>
                </a:lnTo>
                <a:lnTo>
                  <a:pt x="157283" y="261795"/>
                </a:lnTo>
                <a:lnTo>
                  <a:pt x="157283" y="261795"/>
                </a:lnTo>
                <a:lnTo>
                  <a:pt x="157116" y="261699"/>
                </a:lnTo>
                <a:lnTo>
                  <a:pt x="157116" y="255589"/>
                </a:lnTo>
                <a:lnTo>
                  <a:pt x="162266" y="264476"/>
                </a:lnTo>
                <a:lnTo>
                  <a:pt x="162266" y="264476"/>
                </a:lnTo>
                <a:lnTo>
                  <a:pt x="163195" y="265012"/>
                </a:lnTo>
                <a:lnTo>
                  <a:pt x="163347" y="265012"/>
                </a:lnTo>
                <a:lnTo>
                  <a:pt x="168910" y="261804"/>
                </a:lnTo>
                <a:lnTo>
                  <a:pt x="168910" y="261804"/>
                </a:lnTo>
                <a:lnTo>
                  <a:pt x="168727" y="261699"/>
                </a:lnTo>
                <a:lnTo>
                  <a:pt x="168727" y="255589"/>
                </a:lnTo>
                <a:lnTo>
                  <a:pt x="173874" y="264471"/>
                </a:lnTo>
                <a:lnTo>
                  <a:pt x="174807" y="265012"/>
                </a:lnTo>
                <a:lnTo>
                  <a:pt x="174959" y="265012"/>
                </a:lnTo>
                <a:lnTo>
                  <a:pt x="180521" y="261804"/>
                </a:lnTo>
                <a:lnTo>
                  <a:pt x="180521" y="261804"/>
                </a:lnTo>
                <a:lnTo>
                  <a:pt x="180339" y="261699"/>
                </a:lnTo>
                <a:lnTo>
                  <a:pt x="180339" y="255589"/>
                </a:lnTo>
                <a:lnTo>
                  <a:pt x="185473" y="264449"/>
                </a:lnTo>
                <a:lnTo>
                  <a:pt x="185473" y="264449"/>
                </a:lnTo>
                <a:lnTo>
                  <a:pt x="186448" y="265012"/>
                </a:lnTo>
                <a:lnTo>
                  <a:pt x="186600" y="265012"/>
                </a:lnTo>
                <a:lnTo>
                  <a:pt x="192147" y="261813"/>
                </a:lnTo>
                <a:lnTo>
                  <a:pt x="192147" y="261813"/>
                </a:lnTo>
                <a:lnTo>
                  <a:pt x="191950" y="261699"/>
                </a:lnTo>
                <a:lnTo>
                  <a:pt x="191950" y="255589"/>
                </a:lnTo>
                <a:lnTo>
                  <a:pt x="197081" y="264445"/>
                </a:lnTo>
                <a:lnTo>
                  <a:pt x="197081" y="264445"/>
                </a:lnTo>
                <a:lnTo>
                  <a:pt x="198059" y="265012"/>
                </a:lnTo>
                <a:lnTo>
                  <a:pt x="198211" y="265012"/>
                </a:lnTo>
                <a:lnTo>
                  <a:pt x="203774" y="261804"/>
                </a:lnTo>
                <a:lnTo>
                  <a:pt x="203774" y="261804"/>
                </a:lnTo>
                <a:lnTo>
                  <a:pt x="203591" y="261699"/>
                </a:lnTo>
                <a:lnTo>
                  <a:pt x="203591" y="255589"/>
                </a:lnTo>
                <a:lnTo>
                  <a:pt x="208726" y="264449"/>
                </a:lnTo>
                <a:lnTo>
                  <a:pt x="208726" y="264449"/>
                </a:lnTo>
                <a:lnTo>
                  <a:pt x="209701" y="265012"/>
                </a:lnTo>
                <a:lnTo>
                  <a:pt x="209853" y="265012"/>
                </a:lnTo>
                <a:lnTo>
                  <a:pt x="215400" y="261813"/>
                </a:lnTo>
                <a:lnTo>
                  <a:pt x="215400" y="261813"/>
                </a:lnTo>
                <a:lnTo>
                  <a:pt x="215202" y="261699"/>
                </a:lnTo>
                <a:lnTo>
                  <a:pt x="215202" y="255589"/>
                </a:lnTo>
                <a:lnTo>
                  <a:pt x="220334" y="264445"/>
                </a:lnTo>
                <a:lnTo>
                  <a:pt x="220334" y="264445"/>
                </a:lnTo>
                <a:lnTo>
                  <a:pt x="221312" y="265012"/>
                </a:lnTo>
                <a:lnTo>
                  <a:pt x="221464" y="265012"/>
                </a:lnTo>
                <a:lnTo>
                  <a:pt x="227026" y="261804"/>
                </a:lnTo>
                <a:lnTo>
                  <a:pt x="227026" y="261804"/>
                </a:lnTo>
                <a:lnTo>
                  <a:pt x="226844" y="261699"/>
                </a:lnTo>
                <a:lnTo>
                  <a:pt x="226844" y="255589"/>
                </a:lnTo>
                <a:lnTo>
                  <a:pt x="231978" y="264449"/>
                </a:lnTo>
                <a:lnTo>
                  <a:pt x="231978" y="264449"/>
                </a:lnTo>
                <a:lnTo>
                  <a:pt x="232954" y="265012"/>
                </a:lnTo>
                <a:lnTo>
                  <a:pt x="233106" y="265012"/>
                </a:lnTo>
                <a:lnTo>
                  <a:pt x="238653" y="261813"/>
                </a:lnTo>
                <a:lnTo>
                  <a:pt x="238653" y="261813"/>
                </a:lnTo>
                <a:lnTo>
                  <a:pt x="238455" y="261699"/>
                </a:lnTo>
                <a:lnTo>
                  <a:pt x="238455" y="255589"/>
                </a:lnTo>
                <a:lnTo>
                  <a:pt x="243587" y="264445"/>
                </a:lnTo>
                <a:lnTo>
                  <a:pt x="243587" y="264445"/>
                </a:lnTo>
                <a:lnTo>
                  <a:pt x="243941" y="264650"/>
                </a:lnTo>
                <a:lnTo>
                  <a:pt x="243941" y="264650"/>
                </a:lnTo>
                <a:lnTo>
                  <a:pt x="238638" y="255468"/>
                </a:lnTo>
                <a:lnTo>
                  <a:pt x="243957" y="258507"/>
                </a:lnTo>
                <a:lnTo>
                  <a:pt x="243957" y="264659"/>
                </a:lnTo>
                <a:lnTo>
                  <a:pt x="243957" y="264659"/>
                </a:lnTo>
                <a:lnTo>
                  <a:pt x="244565" y="265012"/>
                </a:lnTo>
                <a:lnTo>
                  <a:pt x="244717" y="265012"/>
                </a:lnTo>
                <a:lnTo>
                  <a:pt x="250249" y="261821"/>
                </a:lnTo>
                <a:lnTo>
                  <a:pt x="250249" y="261821"/>
                </a:lnTo>
                <a:lnTo>
                  <a:pt x="250036" y="261699"/>
                </a:lnTo>
                <a:lnTo>
                  <a:pt x="250036" y="255589"/>
                </a:lnTo>
                <a:lnTo>
                  <a:pt x="255140" y="264397"/>
                </a:lnTo>
                <a:lnTo>
                  <a:pt x="255140" y="264397"/>
                </a:lnTo>
                <a:lnTo>
                  <a:pt x="255584" y="264653"/>
                </a:lnTo>
                <a:lnTo>
                  <a:pt x="250279" y="255468"/>
                </a:lnTo>
                <a:lnTo>
                  <a:pt x="255598" y="258507"/>
                </a:lnTo>
                <a:lnTo>
                  <a:pt x="255598" y="264661"/>
                </a:lnTo>
                <a:lnTo>
                  <a:pt x="255598" y="264661"/>
                </a:lnTo>
                <a:lnTo>
                  <a:pt x="256206" y="265012"/>
                </a:lnTo>
                <a:lnTo>
                  <a:pt x="256358" y="265012"/>
                </a:lnTo>
                <a:lnTo>
                  <a:pt x="261890" y="261821"/>
                </a:lnTo>
                <a:lnTo>
                  <a:pt x="261890" y="261821"/>
                </a:lnTo>
                <a:lnTo>
                  <a:pt x="261678" y="261699"/>
                </a:lnTo>
                <a:lnTo>
                  <a:pt x="261678" y="255589"/>
                </a:lnTo>
                <a:lnTo>
                  <a:pt x="266794" y="264418"/>
                </a:lnTo>
                <a:lnTo>
                  <a:pt x="266794" y="264418"/>
                </a:lnTo>
                <a:lnTo>
                  <a:pt x="267194" y="264650"/>
                </a:lnTo>
                <a:lnTo>
                  <a:pt x="261890" y="255468"/>
                </a:lnTo>
                <a:lnTo>
                  <a:pt x="267210" y="258507"/>
                </a:lnTo>
                <a:lnTo>
                  <a:pt x="267210" y="264659"/>
                </a:lnTo>
                <a:lnTo>
                  <a:pt x="267817" y="265012"/>
                </a:lnTo>
                <a:lnTo>
                  <a:pt x="267969" y="265012"/>
                </a:lnTo>
                <a:lnTo>
                  <a:pt x="273501" y="261821"/>
                </a:lnTo>
                <a:lnTo>
                  <a:pt x="273501" y="261821"/>
                </a:lnTo>
                <a:lnTo>
                  <a:pt x="273289" y="261699"/>
                </a:lnTo>
                <a:lnTo>
                  <a:pt x="273289" y="255589"/>
                </a:lnTo>
                <a:lnTo>
                  <a:pt x="278392" y="264397"/>
                </a:lnTo>
                <a:lnTo>
                  <a:pt x="278392" y="264397"/>
                </a:lnTo>
                <a:lnTo>
                  <a:pt x="278837" y="264653"/>
                </a:lnTo>
                <a:lnTo>
                  <a:pt x="273532" y="255468"/>
                </a:lnTo>
                <a:lnTo>
                  <a:pt x="278851" y="258507"/>
                </a:lnTo>
                <a:lnTo>
                  <a:pt x="278851" y="264661"/>
                </a:lnTo>
                <a:lnTo>
                  <a:pt x="278851" y="264661"/>
                </a:lnTo>
                <a:lnTo>
                  <a:pt x="279459" y="265012"/>
                </a:lnTo>
                <a:lnTo>
                  <a:pt x="279611" y="265012"/>
                </a:lnTo>
                <a:lnTo>
                  <a:pt x="285417" y="261668"/>
                </a:lnTo>
                <a:cubicBezTo>
                  <a:pt x="285447" y="261638"/>
                  <a:pt x="285508" y="261577"/>
                  <a:pt x="285508" y="261547"/>
                </a:cubicBezTo>
                <a:lnTo>
                  <a:pt x="285508" y="255103"/>
                </a:lnTo>
                <a:lnTo>
                  <a:pt x="285508" y="255042"/>
                </a:lnTo>
                <a:cubicBezTo>
                  <a:pt x="285508" y="255042"/>
                  <a:pt x="285508" y="255012"/>
                  <a:pt x="285447" y="255012"/>
                </a:cubicBezTo>
                <a:lnTo>
                  <a:pt x="279733" y="251699"/>
                </a:lnTo>
                <a:lnTo>
                  <a:pt x="279733" y="245133"/>
                </a:lnTo>
                <a:lnTo>
                  <a:pt x="285447" y="241820"/>
                </a:lnTo>
                <a:cubicBezTo>
                  <a:pt x="285508" y="241790"/>
                  <a:pt x="285538" y="241759"/>
                  <a:pt x="285538" y="241698"/>
                </a:cubicBezTo>
                <a:lnTo>
                  <a:pt x="285538" y="234951"/>
                </a:lnTo>
                <a:lnTo>
                  <a:pt x="285538" y="234920"/>
                </a:lnTo>
                <a:cubicBezTo>
                  <a:pt x="285538" y="234920"/>
                  <a:pt x="285538" y="234859"/>
                  <a:pt x="285508" y="234859"/>
                </a:cubicBezTo>
                <a:lnTo>
                  <a:pt x="279763" y="231577"/>
                </a:lnTo>
                <a:lnTo>
                  <a:pt x="279763" y="224981"/>
                </a:lnTo>
                <a:lnTo>
                  <a:pt x="285508" y="221698"/>
                </a:lnTo>
                <a:cubicBezTo>
                  <a:pt x="285538" y="221637"/>
                  <a:pt x="285569" y="221607"/>
                  <a:pt x="285569" y="221577"/>
                </a:cubicBezTo>
                <a:lnTo>
                  <a:pt x="285569" y="214859"/>
                </a:lnTo>
                <a:lnTo>
                  <a:pt x="285569" y="214798"/>
                </a:lnTo>
                <a:cubicBezTo>
                  <a:pt x="285569" y="214798"/>
                  <a:pt x="285569" y="214768"/>
                  <a:pt x="285538" y="214768"/>
                </a:cubicBezTo>
                <a:lnTo>
                  <a:pt x="279793" y="211455"/>
                </a:lnTo>
                <a:lnTo>
                  <a:pt x="279793" y="204889"/>
                </a:lnTo>
                <a:lnTo>
                  <a:pt x="285538" y="201576"/>
                </a:lnTo>
                <a:cubicBezTo>
                  <a:pt x="285569" y="201546"/>
                  <a:pt x="285599" y="201515"/>
                  <a:pt x="285599" y="201485"/>
                </a:cubicBezTo>
                <a:lnTo>
                  <a:pt x="285599" y="194737"/>
                </a:lnTo>
                <a:lnTo>
                  <a:pt x="285599" y="194707"/>
                </a:lnTo>
                <a:cubicBezTo>
                  <a:pt x="285599" y="194707"/>
                  <a:pt x="285599" y="194676"/>
                  <a:pt x="285569" y="194676"/>
                </a:cubicBezTo>
                <a:lnTo>
                  <a:pt x="279824" y="191363"/>
                </a:lnTo>
                <a:lnTo>
                  <a:pt x="279824" y="184798"/>
                </a:lnTo>
                <a:lnTo>
                  <a:pt x="285569" y="181485"/>
                </a:lnTo>
                <a:cubicBezTo>
                  <a:pt x="285599" y="181454"/>
                  <a:pt x="285660" y="181424"/>
                  <a:pt x="285660" y="181363"/>
                </a:cubicBezTo>
                <a:lnTo>
                  <a:pt x="285660" y="174646"/>
                </a:lnTo>
                <a:lnTo>
                  <a:pt x="285660" y="174615"/>
                </a:lnTo>
                <a:cubicBezTo>
                  <a:pt x="285660" y="174615"/>
                  <a:pt x="285660" y="174585"/>
                  <a:pt x="285599" y="174585"/>
                </a:cubicBezTo>
                <a:lnTo>
                  <a:pt x="279885" y="171272"/>
                </a:lnTo>
                <a:lnTo>
                  <a:pt x="279885" y="164706"/>
                </a:lnTo>
                <a:lnTo>
                  <a:pt x="285599" y="161393"/>
                </a:lnTo>
                <a:cubicBezTo>
                  <a:pt x="285660" y="161363"/>
                  <a:pt x="285690" y="161302"/>
                  <a:pt x="285690" y="161272"/>
                </a:cubicBezTo>
                <a:lnTo>
                  <a:pt x="285690" y="154554"/>
                </a:lnTo>
                <a:lnTo>
                  <a:pt x="285690" y="154524"/>
                </a:lnTo>
                <a:cubicBezTo>
                  <a:pt x="285690" y="154524"/>
                  <a:pt x="285690" y="154463"/>
                  <a:pt x="285660" y="154463"/>
                </a:cubicBezTo>
                <a:lnTo>
                  <a:pt x="279915" y="151180"/>
                </a:lnTo>
                <a:lnTo>
                  <a:pt x="279915" y="144585"/>
                </a:lnTo>
                <a:lnTo>
                  <a:pt x="285660" y="141302"/>
                </a:lnTo>
                <a:cubicBezTo>
                  <a:pt x="285690" y="141241"/>
                  <a:pt x="285721" y="141211"/>
                  <a:pt x="285721" y="141180"/>
                </a:cubicBezTo>
                <a:lnTo>
                  <a:pt x="285721" y="134463"/>
                </a:lnTo>
                <a:lnTo>
                  <a:pt x="285721" y="134402"/>
                </a:lnTo>
                <a:cubicBezTo>
                  <a:pt x="285721" y="134402"/>
                  <a:pt x="285721" y="134372"/>
                  <a:pt x="285690" y="134372"/>
                </a:cubicBezTo>
                <a:lnTo>
                  <a:pt x="279945" y="131059"/>
                </a:lnTo>
                <a:lnTo>
                  <a:pt x="279945" y="124493"/>
                </a:lnTo>
                <a:lnTo>
                  <a:pt x="285690" y="121180"/>
                </a:lnTo>
                <a:cubicBezTo>
                  <a:pt x="285721" y="121150"/>
                  <a:pt x="285751" y="121119"/>
                  <a:pt x="285751" y="121089"/>
                </a:cubicBezTo>
                <a:lnTo>
                  <a:pt x="285751" y="114341"/>
                </a:lnTo>
                <a:lnTo>
                  <a:pt x="285751" y="114311"/>
                </a:lnTo>
                <a:cubicBezTo>
                  <a:pt x="285751" y="114311"/>
                  <a:pt x="285751" y="114280"/>
                  <a:pt x="285721" y="114280"/>
                </a:cubicBezTo>
                <a:lnTo>
                  <a:pt x="279976" y="110967"/>
                </a:lnTo>
                <a:lnTo>
                  <a:pt x="279976" y="104402"/>
                </a:lnTo>
                <a:lnTo>
                  <a:pt x="285721" y="101088"/>
                </a:lnTo>
                <a:cubicBezTo>
                  <a:pt x="285751" y="101058"/>
                  <a:pt x="285812" y="101028"/>
                  <a:pt x="285812" y="100967"/>
                </a:cubicBezTo>
                <a:lnTo>
                  <a:pt x="285812" y="94249"/>
                </a:lnTo>
                <a:lnTo>
                  <a:pt x="285812" y="94219"/>
                </a:lnTo>
                <a:cubicBezTo>
                  <a:pt x="285812" y="94219"/>
                  <a:pt x="285812" y="94189"/>
                  <a:pt x="285751" y="94189"/>
                </a:cubicBezTo>
                <a:lnTo>
                  <a:pt x="280037" y="90876"/>
                </a:lnTo>
                <a:lnTo>
                  <a:pt x="280037" y="84310"/>
                </a:lnTo>
                <a:lnTo>
                  <a:pt x="285751" y="80997"/>
                </a:lnTo>
                <a:cubicBezTo>
                  <a:pt x="285812" y="80967"/>
                  <a:pt x="285842" y="80906"/>
                  <a:pt x="285842" y="80875"/>
                </a:cubicBezTo>
                <a:lnTo>
                  <a:pt x="285842" y="74158"/>
                </a:lnTo>
                <a:lnTo>
                  <a:pt x="285842" y="74128"/>
                </a:lnTo>
                <a:cubicBezTo>
                  <a:pt x="285842" y="74128"/>
                  <a:pt x="285842" y="74067"/>
                  <a:pt x="285812" y="74067"/>
                </a:cubicBezTo>
                <a:lnTo>
                  <a:pt x="280067" y="70784"/>
                </a:lnTo>
                <a:lnTo>
                  <a:pt x="280067" y="63975"/>
                </a:lnTo>
                <a:lnTo>
                  <a:pt x="285812" y="60662"/>
                </a:lnTo>
                <a:cubicBezTo>
                  <a:pt x="285842" y="60632"/>
                  <a:pt x="285873" y="60602"/>
                  <a:pt x="285873" y="60571"/>
                </a:cubicBezTo>
                <a:lnTo>
                  <a:pt x="285873" y="53823"/>
                </a:lnTo>
                <a:lnTo>
                  <a:pt x="285873" y="53793"/>
                </a:lnTo>
                <a:cubicBezTo>
                  <a:pt x="285873" y="53793"/>
                  <a:pt x="285873" y="53763"/>
                  <a:pt x="285842" y="53763"/>
                </a:cubicBezTo>
                <a:lnTo>
                  <a:pt x="280097" y="50449"/>
                </a:lnTo>
                <a:lnTo>
                  <a:pt x="280097" y="43854"/>
                </a:lnTo>
                <a:lnTo>
                  <a:pt x="285842" y="40540"/>
                </a:lnTo>
                <a:cubicBezTo>
                  <a:pt x="285873" y="40510"/>
                  <a:pt x="285903" y="40449"/>
                  <a:pt x="285903" y="40419"/>
                </a:cubicBezTo>
                <a:lnTo>
                  <a:pt x="285903" y="33701"/>
                </a:lnTo>
                <a:lnTo>
                  <a:pt x="285903" y="33641"/>
                </a:lnTo>
                <a:cubicBezTo>
                  <a:pt x="285903" y="33641"/>
                  <a:pt x="285903" y="33610"/>
                  <a:pt x="285873" y="33610"/>
                </a:cubicBezTo>
                <a:lnTo>
                  <a:pt x="280128" y="30297"/>
                </a:lnTo>
                <a:lnTo>
                  <a:pt x="280128" y="23701"/>
                </a:lnTo>
                <a:lnTo>
                  <a:pt x="284839" y="20388"/>
                </a:lnTo>
                <a:cubicBezTo>
                  <a:pt x="284900" y="20358"/>
                  <a:pt x="284930" y="20327"/>
                  <a:pt x="284930" y="20267"/>
                </a:cubicBezTo>
                <a:lnTo>
                  <a:pt x="284930" y="13549"/>
                </a:lnTo>
                <a:lnTo>
                  <a:pt x="284930" y="13519"/>
                </a:lnTo>
                <a:cubicBezTo>
                  <a:pt x="284930" y="13519"/>
                  <a:pt x="284930" y="13488"/>
                  <a:pt x="284900" y="13488"/>
                </a:cubicBezTo>
                <a:lnTo>
                  <a:pt x="279155" y="10175"/>
                </a:lnTo>
                <a:lnTo>
                  <a:pt x="279155" y="3519"/>
                </a:lnTo>
                <a:lnTo>
                  <a:pt x="279155" y="3488"/>
                </a:lnTo>
                <a:cubicBezTo>
                  <a:pt x="279155" y="3488"/>
                  <a:pt x="279155" y="3458"/>
                  <a:pt x="279125" y="3458"/>
                </a:cubicBezTo>
                <a:lnTo>
                  <a:pt x="273289" y="114"/>
                </a:lnTo>
                <a:cubicBezTo>
                  <a:pt x="273273" y="99"/>
                  <a:pt x="273258" y="92"/>
                  <a:pt x="273243" y="92"/>
                </a:cubicBezTo>
                <a:cubicBezTo>
                  <a:pt x="273228" y="92"/>
                  <a:pt x="273213" y="99"/>
                  <a:pt x="273198" y="114"/>
                </a:cubicBezTo>
                <a:lnTo>
                  <a:pt x="267453" y="3427"/>
                </a:lnTo>
                <a:lnTo>
                  <a:pt x="261708" y="114"/>
                </a:lnTo>
                <a:cubicBezTo>
                  <a:pt x="261693" y="99"/>
                  <a:pt x="261678" y="92"/>
                  <a:pt x="261659" y="92"/>
                </a:cubicBezTo>
                <a:cubicBezTo>
                  <a:pt x="261640" y="92"/>
                  <a:pt x="261617" y="99"/>
                  <a:pt x="261586" y="114"/>
                </a:cubicBezTo>
                <a:lnTo>
                  <a:pt x="255872" y="3427"/>
                </a:lnTo>
                <a:lnTo>
                  <a:pt x="250127" y="114"/>
                </a:lnTo>
                <a:cubicBezTo>
                  <a:pt x="250112" y="99"/>
                  <a:pt x="250089" y="92"/>
                  <a:pt x="250066" y="92"/>
                </a:cubicBezTo>
                <a:cubicBezTo>
                  <a:pt x="250044" y="92"/>
                  <a:pt x="250021" y="99"/>
                  <a:pt x="250006" y="114"/>
                </a:cubicBezTo>
                <a:lnTo>
                  <a:pt x="244261" y="3427"/>
                </a:lnTo>
                <a:lnTo>
                  <a:pt x="238394" y="23"/>
                </a:lnTo>
                <a:cubicBezTo>
                  <a:pt x="238364" y="8"/>
                  <a:pt x="238341" y="0"/>
                  <a:pt x="238322" y="0"/>
                </a:cubicBezTo>
                <a:cubicBezTo>
                  <a:pt x="238303" y="0"/>
                  <a:pt x="238288" y="8"/>
                  <a:pt x="238273" y="23"/>
                </a:cubicBezTo>
                <a:lnTo>
                  <a:pt x="232528" y="3336"/>
                </a:lnTo>
                <a:lnTo>
                  <a:pt x="226783" y="23"/>
                </a:lnTo>
                <a:cubicBezTo>
                  <a:pt x="226768" y="8"/>
                  <a:pt x="226753" y="0"/>
                  <a:pt x="226738" y="0"/>
                </a:cubicBezTo>
                <a:cubicBezTo>
                  <a:pt x="226722" y="0"/>
                  <a:pt x="226707" y="8"/>
                  <a:pt x="226692" y="23"/>
                </a:cubicBezTo>
                <a:lnTo>
                  <a:pt x="220947" y="3336"/>
                </a:lnTo>
                <a:lnTo>
                  <a:pt x="215202" y="23"/>
                </a:lnTo>
                <a:cubicBezTo>
                  <a:pt x="215187" y="8"/>
                  <a:pt x="215165" y="0"/>
                  <a:pt x="215142" y="0"/>
                </a:cubicBezTo>
                <a:cubicBezTo>
                  <a:pt x="215119" y="0"/>
                  <a:pt x="215096" y="8"/>
                  <a:pt x="215081" y="23"/>
                </a:cubicBezTo>
                <a:lnTo>
                  <a:pt x="209367" y="3336"/>
                </a:lnTo>
                <a:lnTo>
                  <a:pt x="203622" y="23"/>
                </a:lnTo>
                <a:cubicBezTo>
                  <a:pt x="203607" y="8"/>
                  <a:pt x="203584" y="0"/>
                  <a:pt x="203561" y="0"/>
                </a:cubicBezTo>
                <a:cubicBezTo>
                  <a:pt x="203538" y="0"/>
                  <a:pt x="203515" y="8"/>
                  <a:pt x="203500" y="23"/>
                </a:cubicBezTo>
                <a:lnTo>
                  <a:pt x="197755" y="3336"/>
                </a:lnTo>
                <a:lnTo>
                  <a:pt x="192041" y="23"/>
                </a:lnTo>
                <a:cubicBezTo>
                  <a:pt x="192011" y="8"/>
                  <a:pt x="191988" y="0"/>
                  <a:pt x="191969" y="0"/>
                </a:cubicBezTo>
                <a:cubicBezTo>
                  <a:pt x="191950" y="0"/>
                  <a:pt x="191935" y="8"/>
                  <a:pt x="191919" y="23"/>
                </a:cubicBezTo>
                <a:lnTo>
                  <a:pt x="186175" y="3336"/>
                </a:lnTo>
                <a:lnTo>
                  <a:pt x="180430" y="23"/>
                </a:lnTo>
                <a:cubicBezTo>
                  <a:pt x="180415" y="8"/>
                  <a:pt x="180399" y="0"/>
                  <a:pt x="180380" y="0"/>
                </a:cubicBezTo>
                <a:cubicBezTo>
                  <a:pt x="180361" y="0"/>
                  <a:pt x="180339" y="8"/>
                  <a:pt x="180308" y="23"/>
                </a:cubicBezTo>
                <a:lnTo>
                  <a:pt x="174594" y="3336"/>
                </a:lnTo>
                <a:lnTo>
                  <a:pt x="168849" y="23"/>
                </a:lnTo>
                <a:cubicBezTo>
                  <a:pt x="168834" y="8"/>
                  <a:pt x="168811" y="0"/>
                  <a:pt x="168788" y="0"/>
                </a:cubicBezTo>
                <a:cubicBezTo>
                  <a:pt x="168765" y="0"/>
                  <a:pt x="168743" y="8"/>
                  <a:pt x="168727" y="23"/>
                </a:cubicBezTo>
                <a:lnTo>
                  <a:pt x="162770" y="3367"/>
                </a:lnTo>
                <a:lnTo>
                  <a:pt x="157025" y="54"/>
                </a:lnTo>
                <a:cubicBezTo>
                  <a:pt x="157010" y="38"/>
                  <a:pt x="156995" y="31"/>
                  <a:pt x="156980" y="31"/>
                </a:cubicBezTo>
                <a:cubicBezTo>
                  <a:pt x="156964" y="31"/>
                  <a:pt x="156949" y="38"/>
                  <a:pt x="156934" y="54"/>
                </a:cubicBezTo>
                <a:lnTo>
                  <a:pt x="151189" y="3367"/>
                </a:lnTo>
                <a:lnTo>
                  <a:pt x="145444" y="54"/>
                </a:lnTo>
                <a:cubicBezTo>
                  <a:pt x="145429" y="38"/>
                  <a:pt x="145406" y="31"/>
                  <a:pt x="145384" y="31"/>
                </a:cubicBezTo>
                <a:cubicBezTo>
                  <a:pt x="145361" y="31"/>
                  <a:pt x="145338" y="38"/>
                  <a:pt x="145323" y="54"/>
                </a:cubicBezTo>
                <a:lnTo>
                  <a:pt x="139578" y="3367"/>
                </a:lnTo>
                <a:lnTo>
                  <a:pt x="133864" y="54"/>
                </a:lnTo>
                <a:cubicBezTo>
                  <a:pt x="133833" y="38"/>
                  <a:pt x="133810" y="31"/>
                  <a:pt x="133791" y="31"/>
                </a:cubicBezTo>
                <a:cubicBezTo>
                  <a:pt x="133772" y="31"/>
                  <a:pt x="133757" y="38"/>
                  <a:pt x="133742" y="54"/>
                </a:cubicBezTo>
                <a:lnTo>
                  <a:pt x="127997" y="3367"/>
                </a:lnTo>
                <a:lnTo>
                  <a:pt x="122252" y="54"/>
                </a:lnTo>
                <a:cubicBezTo>
                  <a:pt x="122237" y="38"/>
                  <a:pt x="122222" y="31"/>
                  <a:pt x="122207" y="31"/>
                </a:cubicBezTo>
                <a:cubicBezTo>
                  <a:pt x="122192" y="31"/>
                  <a:pt x="122176" y="38"/>
                  <a:pt x="122161" y="54"/>
                </a:cubicBezTo>
                <a:lnTo>
                  <a:pt x="116416" y="3367"/>
                </a:lnTo>
                <a:lnTo>
                  <a:pt x="110672" y="54"/>
                </a:lnTo>
                <a:cubicBezTo>
                  <a:pt x="110656" y="38"/>
                  <a:pt x="110641" y="31"/>
                  <a:pt x="110622" y="31"/>
                </a:cubicBezTo>
                <a:cubicBezTo>
                  <a:pt x="110603" y="31"/>
                  <a:pt x="110580" y="38"/>
                  <a:pt x="110550" y="54"/>
                </a:cubicBezTo>
                <a:lnTo>
                  <a:pt x="104836" y="3367"/>
                </a:lnTo>
                <a:lnTo>
                  <a:pt x="98939" y="23"/>
                </a:lnTo>
                <a:cubicBezTo>
                  <a:pt x="98924" y="8"/>
                  <a:pt x="98909" y="0"/>
                  <a:pt x="98890" y="0"/>
                </a:cubicBezTo>
                <a:cubicBezTo>
                  <a:pt x="98871" y="0"/>
                  <a:pt x="98848" y="8"/>
                  <a:pt x="98817" y="23"/>
                </a:cubicBezTo>
                <a:lnTo>
                  <a:pt x="93103" y="3336"/>
                </a:lnTo>
                <a:lnTo>
                  <a:pt x="87358" y="23"/>
                </a:lnTo>
                <a:cubicBezTo>
                  <a:pt x="87343" y="8"/>
                  <a:pt x="87320" y="0"/>
                  <a:pt x="87297" y="0"/>
                </a:cubicBezTo>
                <a:cubicBezTo>
                  <a:pt x="87275" y="0"/>
                  <a:pt x="87252" y="8"/>
                  <a:pt x="87237" y="23"/>
                </a:cubicBezTo>
                <a:lnTo>
                  <a:pt x="81492" y="3336"/>
                </a:lnTo>
                <a:lnTo>
                  <a:pt x="75777" y="23"/>
                </a:lnTo>
                <a:cubicBezTo>
                  <a:pt x="75747" y="8"/>
                  <a:pt x="75724" y="0"/>
                  <a:pt x="75705" y="0"/>
                </a:cubicBezTo>
                <a:cubicBezTo>
                  <a:pt x="75686" y="0"/>
                  <a:pt x="75671" y="8"/>
                  <a:pt x="75656" y="23"/>
                </a:cubicBezTo>
                <a:lnTo>
                  <a:pt x="69911" y="3336"/>
                </a:lnTo>
                <a:lnTo>
                  <a:pt x="64166" y="23"/>
                </a:lnTo>
                <a:cubicBezTo>
                  <a:pt x="64151" y="8"/>
                  <a:pt x="64136" y="0"/>
                  <a:pt x="64121" y="0"/>
                </a:cubicBezTo>
                <a:cubicBezTo>
                  <a:pt x="64105" y="0"/>
                  <a:pt x="64090" y="8"/>
                  <a:pt x="64075" y="23"/>
                </a:cubicBezTo>
                <a:lnTo>
                  <a:pt x="58330" y="3336"/>
                </a:lnTo>
                <a:lnTo>
                  <a:pt x="52585" y="23"/>
                </a:lnTo>
                <a:cubicBezTo>
                  <a:pt x="52570" y="8"/>
                  <a:pt x="52555" y="0"/>
                  <a:pt x="52536" y="0"/>
                </a:cubicBezTo>
                <a:cubicBezTo>
                  <a:pt x="52517" y="0"/>
                  <a:pt x="52494" y="8"/>
                  <a:pt x="52464" y="23"/>
                </a:cubicBezTo>
                <a:lnTo>
                  <a:pt x="46750" y="3336"/>
                </a:lnTo>
                <a:lnTo>
                  <a:pt x="41005" y="23"/>
                </a:lnTo>
                <a:cubicBezTo>
                  <a:pt x="40990" y="8"/>
                  <a:pt x="40967" y="0"/>
                  <a:pt x="40944" y="0"/>
                </a:cubicBezTo>
                <a:cubicBezTo>
                  <a:pt x="40921" y="0"/>
                  <a:pt x="40898" y="8"/>
                  <a:pt x="40883" y="23"/>
                </a:cubicBezTo>
                <a:lnTo>
                  <a:pt x="35138" y="3336"/>
                </a:lnTo>
                <a:lnTo>
                  <a:pt x="29424" y="23"/>
                </a:lnTo>
                <a:cubicBezTo>
                  <a:pt x="29394" y="8"/>
                  <a:pt x="29371" y="0"/>
                  <a:pt x="29352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9025" tIns="99025" rIns="99025" bIns="990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950"/>
              <a:buFont typeface="Arial"/>
              <a:buNone/>
            </a:pPr>
            <a:endParaRPr sz="195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69" name="Google Shape;769;p33"/>
          <p:cNvSpPr/>
          <p:nvPr/>
        </p:nvSpPr>
        <p:spPr>
          <a:xfrm>
            <a:off x="121355" y="122520"/>
            <a:ext cx="9663290" cy="6612960"/>
          </a:xfrm>
          <a:custGeom>
            <a:avLst/>
            <a:gdLst/>
            <a:ahLst/>
            <a:cxnLst/>
            <a:rect l="l" t="t" r="r" b="b"/>
            <a:pathLst>
              <a:path w="284960" h="189973" extrusionOk="0">
                <a:moveTo>
                  <a:pt x="283075" y="1915"/>
                </a:moveTo>
                <a:lnTo>
                  <a:pt x="283075" y="188088"/>
                </a:lnTo>
                <a:lnTo>
                  <a:pt x="1915" y="188088"/>
                </a:lnTo>
                <a:lnTo>
                  <a:pt x="1915" y="1915"/>
                </a:lnTo>
                <a:close/>
                <a:moveTo>
                  <a:pt x="0" y="0"/>
                </a:moveTo>
                <a:lnTo>
                  <a:pt x="0" y="189972"/>
                </a:lnTo>
                <a:lnTo>
                  <a:pt x="284960" y="189972"/>
                </a:lnTo>
                <a:lnTo>
                  <a:pt x="284960" y="0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9025" tIns="99025" rIns="99025" bIns="990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950"/>
              <a:buFont typeface="Arial"/>
              <a:buNone/>
            </a:pPr>
            <a:endParaRPr sz="195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70" name="Google Shape;770;p33"/>
          <p:cNvSpPr/>
          <p:nvPr/>
        </p:nvSpPr>
        <p:spPr>
          <a:xfrm>
            <a:off x="7845880" y="4356234"/>
            <a:ext cx="1772415" cy="2212833"/>
          </a:xfrm>
          <a:custGeom>
            <a:avLst/>
            <a:gdLst/>
            <a:ahLst/>
            <a:cxnLst/>
            <a:rect l="l" t="t" r="r" b="b"/>
            <a:pathLst>
              <a:path w="65443" h="66385" extrusionOk="0">
                <a:moveTo>
                  <a:pt x="63376" y="32646"/>
                </a:moveTo>
                <a:lnTo>
                  <a:pt x="63376" y="35108"/>
                </a:lnTo>
                <a:lnTo>
                  <a:pt x="60823" y="35108"/>
                </a:lnTo>
                <a:lnTo>
                  <a:pt x="60823" y="32646"/>
                </a:lnTo>
                <a:close/>
                <a:moveTo>
                  <a:pt x="59637" y="46476"/>
                </a:moveTo>
                <a:lnTo>
                  <a:pt x="59637" y="50306"/>
                </a:lnTo>
                <a:lnTo>
                  <a:pt x="55777" y="50306"/>
                </a:lnTo>
                <a:lnTo>
                  <a:pt x="55777" y="46476"/>
                </a:lnTo>
                <a:close/>
                <a:moveTo>
                  <a:pt x="54804" y="51461"/>
                </a:moveTo>
                <a:lnTo>
                  <a:pt x="54804" y="55746"/>
                </a:lnTo>
                <a:lnTo>
                  <a:pt x="51400" y="55746"/>
                </a:lnTo>
                <a:lnTo>
                  <a:pt x="51400" y="51461"/>
                </a:lnTo>
                <a:close/>
                <a:moveTo>
                  <a:pt x="59637" y="51461"/>
                </a:moveTo>
                <a:lnTo>
                  <a:pt x="59637" y="55746"/>
                </a:lnTo>
                <a:lnTo>
                  <a:pt x="55777" y="55746"/>
                </a:lnTo>
                <a:lnTo>
                  <a:pt x="55777" y="51461"/>
                </a:lnTo>
                <a:close/>
                <a:moveTo>
                  <a:pt x="59668" y="56993"/>
                </a:moveTo>
                <a:lnTo>
                  <a:pt x="59668" y="60579"/>
                </a:lnTo>
                <a:lnTo>
                  <a:pt x="56020" y="60579"/>
                </a:lnTo>
                <a:lnTo>
                  <a:pt x="56020" y="56993"/>
                </a:lnTo>
                <a:close/>
                <a:moveTo>
                  <a:pt x="50245" y="56719"/>
                </a:moveTo>
                <a:lnTo>
                  <a:pt x="50245" y="60610"/>
                </a:lnTo>
                <a:lnTo>
                  <a:pt x="45898" y="60610"/>
                </a:lnTo>
                <a:lnTo>
                  <a:pt x="45898" y="56719"/>
                </a:lnTo>
                <a:close/>
                <a:moveTo>
                  <a:pt x="54804" y="56719"/>
                </a:moveTo>
                <a:lnTo>
                  <a:pt x="54804" y="60610"/>
                </a:lnTo>
                <a:lnTo>
                  <a:pt x="51400" y="60610"/>
                </a:lnTo>
                <a:lnTo>
                  <a:pt x="51400" y="56719"/>
                </a:lnTo>
                <a:close/>
                <a:moveTo>
                  <a:pt x="35047" y="61856"/>
                </a:moveTo>
                <a:lnTo>
                  <a:pt x="35047" y="64409"/>
                </a:lnTo>
                <a:lnTo>
                  <a:pt x="32585" y="64409"/>
                </a:lnTo>
                <a:lnTo>
                  <a:pt x="32585" y="61856"/>
                </a:lnTo>
                <a:close/>
                <a:moveTo>
                  <a:pt x="64318" y="56993"/>
                </a:moveTo>
                <a:lnTo>
                  <a:pt x="64318" y="65230"/>
                </a:lnTo>
                <a:lnTo>
                  <a:pt x="56081" y="65230"/>
                </a:lnTo>
                <a:lnTo>
                  <a:pt x="56081" y="61582"/>
                </a:lnTo>
                <a:lnTo>
                  <a:pt x="60671" y="61582"/>
                </a:lnTo>
                <a:lnTo>
                  <a:pt x="60671" y="61552"/>
                </a:lnTo>
                <a:lnTo>
                  <a:pt x="60671" y="56993"/>
                </a:lnTo>
                <a:close/>
                <a:moveTo>
                  <a:pt x="63193" y="1"/>
                </a:moveTo>
                <a:lnTo>
                  <a:pt x="63193" y="26992"/>
                </a:lnTo>
                <a:lnTo>
                  <a:pt x="59668" y="26992"/>
                </a:lnTo>
                <a:lnTo>
                  <a:pt x="59668" y="31460"/>
                </a:lnTo>
                <a:lnTo>
                  <a:pt x="56628" y="31460"/>
                </a:lnTo>
                <a:lnTo>
                  <a:pt x="56628" y="40305"/>
                </a:lnTo>
                <a:lnTo>
                  <a:pt x="64166" y="40305"/>
                </a:lnTo>
                <a:lnTo>
                  <a:pt x="64166" y="50306"/>
                </a:lnTo>
                <a:lnTo>
                  <a:pt x="60640" y="50306"/>
                </a:lnTo>
                <a:lnTo>
                  <a:pt x="60640" y="45473"/>
                </a:lnTo>
                <a:lnTo>
                  <a:pt x="54804" y="45473"/>
                </a:lnTo>
                <a:lnTo>
                  <a:pt x="54804" y="50306"/>
                </a:lnTo>
                <a:lnTo>
                  <a:pt x="50245" y="50306"/>
                </a:lnTo>
                <a:lnTo>
                  <a:pt x="50245" y="55746"/>
                </a:lnTo>
                <a:lnTo>
                  <a:pt x="44895" y="55746"/>
                </a:lnTo>
                <a:lnTo>
                  <a:pt x="44895" y="61552"/>
                </a:lnTo>
                <a:lnTo>
                  <a:pt x="50245" y="61552"/>
                </a:lnTo>
                <a:lnTo>
                  <a:pt x="50245" y="65169"/>
                </a:lnTo>
                <a:lnTo>
                  <a:pt x="40275" y="65169"/>
                </a:lnTo>
                <a:lnTo>
                  <a:pt x="40275" y="57631"/>
                </a:lnTo>
                <a:lnTo>
                  <a:pt x="31400" y="57631"/>
                </a:lnTo>
                <a:lnTo>
                  <a:pt x="31400" y="60670"/>
                </a:lnTo>
                <a:lnTo>
                  <a:pt x="26931" y="60670"/>
                </a:lnTo>
                <a:lnTo>
                  <a:pt x="26931" y="64227"/>
                </a:lnTo>
                <a:lnTo>
                  <a:pt x="1" y="64227"/>
                </a:lnTo>
                <a:lnTo>
                  <a:pt x="1" y="64257"/>
                </a:lnTo>
                <a:lnTo>
                  <a:pt x="1" y="65382"/>
                </a:lnTo>
                <a:lnTo>
                  <a:pt x="28056" y="65382"/>
                </a:lnTo>
                <a:lnTo>
                  <a:pt x="28056" y="61856"/>
                </a:lnTo>
                <a:lnTo>
                  <a:pt x="31400" y="61856"/>
                </a:lnTo>
                <a:lnTo>
                  <a:pt x="31400" y="65534"/>
                </a:lnTo>
                <a:lnTo>
                  <a:pt x="36202" y="65534"/>
                </a:lnTo>
                <a:lnTo>
                  <a:pt x="36202" y="60670"/>
                </a:lnTo>
                <a:lnTo>
                  <a:pt x="32585" y="60670"/>
                </a:lnTo>
                <a:lnTo>
                  <a:pt x="32585" y="58786"/>
                </a:lnTo>
                <a:lnTo>
                  <a:pt x="39120" y="58786"/>
                </a:lnTo>
                <a:lnTo>
                  <a:pt x="39120" y="66294"/>
                </a:lnTo>
                <a:lnTo>
                  <a:pt x="51430" y="66294"/>
                </a:lnTo>
                <a:lnTo>
                  <a:pt x="51430" y="61552"/>
                </a:lnTo>
                <a:lnTo>
                  <a:pt x="54895" y="61552"/>
                </a:lnTo>
                <a:lnTo>
                  <a:pt x="54895" y="66385"/>
                </a:lnTo>
                <a:lnTo>
                  <a:pt x="65443" y="66385"/>
                </a:lnTo>
                <a:lnTo>
                  <a:pt x="65443" y="55807"/>
                </a:lnTo>
                <a:lnTo>
                  <a:pt x="60671" y="55807"/>
                </a:lnTo>
                <a:lnTo>
                  <a:pt x="60671" y="55746"/>
                </a:lnTo>
                <a:lnTo>
                  <a:pt x="60671" y="51461"/>
                </a:lnTo>
                <a:lnTo>
                  <a:pt x="65352" y="51461"/>
                </a:lnTo>
                <a:lnTo>
                  <a:pt x="65352" y="39150"/>
                </a:lnTo>
                <a:lnTo>
                  <a:pt x="57813" y="39150"/>
                </a:lnTo>
                <a:lnTo>
                  <a:pt x="57813" y="32615"/>
                </a:lnTo>
                <a:lnTo>
                  <a:pt x="59728" y="32615"/>
                </a:lnTo>
                <a:lnTo>
                  <a:pt x="59728" y="36202"/>
                </a:lnTo>
                <a:lnTo>
                  <a:pt x="64500" y="36202"/>
                </a:lnTo>
                <a:lnTo>
                  <a:pt x="64500" y="31430"/>
                </a:lnTo>
                <a:lnTo>
                  <a:pt x="60823" y="31430"/>
                </a:lnTo>
                <a:lnTo>
                  <a:pt x="60823" y="28086"/>
                </a:lnTo>
                <a:lnTo>
                  <a:pt x="64349" y="28086"/>
                </a:lnTo>
                <a:lnTo>
                  <a:pt x="64349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9025" tIns="99025" rIns="99025" bIns="990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950"/>
              <a:buFont typeface="Arial"/>
              <a:buNone/>
            </a:pPr>
            <a:endParaRPr sz="195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71" name="Google Shape;771;p33"/>
          <p:cNvSpPr/>
          <p:nvPr/>
        </p:nvSpPr>
        <p:spPr>
          <a:xfrm>
            <a:off x="262357" y="290601"/>
            <a:ext cx="1772415" cy="2212833"/>
          </a:xfrm>
          <a:custGeom>
            <a:avLst/>
            <a:gdLst/>
            <a:ahLst/>
            <a:cxnLst/>
            <a:rect l="l" t="t" r="r" b="b"/>
            <a:pathLst>
              <a:path w="65443" h="66385" extrusionOk="0">
                <a:moveTo>
                  <a:pt x="32889" y="2037"/>
                </a:moveTo>
                <a:lnTo>
                  <a:pt x="32889" y="4590"/>
                </a:lnTo>
                <a:lnTo>
                  <a:pt x="30396" y="4590"/>
                </a:lnTo>
                <a:lnTo>
                  <a:pt x="30396" y="2037"/>
                </a:lnTo>
                <a:close/>
                <a:moveTo>
                  <a:pt x="9423" y="5837"/>
                </a:moveTo>
                <a:lnTo>
                  <a:pt x="9423" y="9423"/>
                </a:lnTo>
                <a:lnTo>
                  <a:pt x="5776" y="9423"/>
                </a:lnTo>
                <a:lnTo>
                  <a:pt x="5776" y="5837"/>
                </a:lnTo>
                <a:close/>
                <a:moveTo>
                  <a:pt x="9393" y="1186"/>
                </a:moveTo>
                <a:lnTo>
                  <a:pt x="9393" y="4864"/>
                </a:lnTo>
                <a:lnTo>
                  <a:pt x="4803" y="4864"/>
                </a:lnTo>
                <a:lnTo>
                  <a:pt x="4803" y="4894"/>
                </a:lnTo>
                <a:lnTo>
                  <a:pt x="4803" y="9454"/>
                </a:lnTo>
                <a:lnTo>
                  <a:pt x="1156" y="9454"/>
                </a:lnTo>
                <a:lnTo>
                  <a:pt x="1156" y="1186"/>
                </a:lnTo>
                <a:close/>
                <a:moveTo>
                  <a:pt x="19575" y="5806"/>
                </a:moveTo>
                <a:lnTo>
                  <a:pt x="19575" y="9667"/>
                </a:lnTo>
                <a:lnTo>
                  <a:pt x="15198" y="9667"/>
                </a:lnTo>
                <a:lnTo>
                  <a:pt x="15198" y="5806"/>
                </a:lnTo>
                <a:close/>
                <a:moveTo>
                  <a:pt x="14043" y="5806"/>
                </a:moveTo>
                <a:lnTo>
                  <a:pt x="14043" y="9697"/>
                </a:lnTo>
                <a:lnTo>
                  <a:pt x="10609" y="9697"/>
                </a:lnTo>
                <a:lnTo>
                  <a:pt x="10609" y="5806"/>
                </a:lnTo>
                <a:close/>
                <a:moveTo>
                  <a:pt x="9666" y="10670"/>
                </a:moveTo>
                <a:lnTo>
                  <a:pt x="9666" y="14955"/>
                </a:lnTo>
                <a:lnTo>
                  <a:pt x="5776" y="14955"/>
                </a:lnTo>
                <a:lnTo>
                  <a:pt x="5776" y="10670"/>
                </a:lnTo>
                <a:close/>
                <a:moveTo>
                  <a:pt x="14043" y="10670"/>
                </a:moveTo>
                <a:lnTo>
                  <a:pt x="14043" y="14955"/>
                </a:lnTo>
                <a:lnTo>
                  <a:pt x="10609" y="14955"/>
                </a:lnTo>
                <a:lnTo>
                  <a:pt x="10609" y="10670"/>
                </a:lnTo>
                <a:close/>
                <a:moveTo>
                  <a:pt x="9666" y="16110"/>
                </a:moveTo>
                <a:lnTo>
                  <a:pt x="9666" y="19940"/>
                </a:lnTo>
                <a:lnTo>
                  <a:pt x="5776" y="19940"/>
                </a:lnTo>
                <a:lnTo>
                  <a:pt x="5776" y="16110"/>
                </a:lnTo>
                <a:close/>
                <a:moveTo>
                  <a:pt x="4621" y="31308"/>
                </a:moveTo>
                <a:lnTo>
                  <a:pt x="4621" y="33770"/>
                </a:lnTo>
                <a:lnTo>
                  <a:pt x="2067" y="33770"/>
                </a:lnTo>
                <a:lnTo>
                  <a:pt x="2067" y="31308"/>
                </a:lnTo>
                <a:close/>
                <a:moveTo>
                  <a:pt x="1" y="1"/>
                </a:moveTo>
                <a:lnTo>
                  <a:pt x="1" y="10609"/>
                </a:lnTo>
                <a:lnTo>
                  <a:pt x="4803" y="10609"/>
                </a:lnTo>
                <a:lnTo>
                  <a:pt x="4803" y="10670"/>
                </a:lnTo>
                <a:lnTo>
                  <a:pt x="4803" y="14955"/>
                </a:lnTo>
                <a:lnTo>
                  <a:pt x="122" y="14955"/>
                </a:lnTo>
                <a:lnTo>
                  <a:pt x="122" y="27266"/>
                </a:lnTo>
                <a:lnTo>
                  <a:pt x="7660" y="27266"/>
                </a:lnTo>
                <a:lnTo>
                  <a:pt x="7660" y="33770"/>
                </a:lnTo>
                <a:lnTo>
                  <a:pt x="5745" y="33770"/>
                </a:lnTo>
                <a:lnTo>
                  <a:pt x="5745" y="30153"/>
                </a:lnTo>
                <a:lnTo>
                  <a:pt x="912" y="30153"/>
                </a:lnTo>
                <a:lnTo>
                  <a:pt x="912" y="34956"/>
                </a:lnTo>
                <a:lnTo>
                  <a:pt x="4621" y="34956"/>
                </a:lnTo>
                <a:lnTo>
                  <a:pt x="4621" y="38299"/>
                </a:lnTo>
                <a:lnTo>
                  <a:pt x="1064" y="38299"/>
                </a:lnTo>
                <a:lnTo>
                  <a:pt x="1064" y="66385"/>
                </a:lnTo>
                <a:lnTo>
                  <a:pt x="2219" y="66385"/>
                </a:lnTo>
                <a:lnTo>
                  <a:pt x="2219" y="39424"/>
                </a:lnTo>
                <a:lnTo>
                  <a:pt x="5745" y="39424"/>
                </a:lnTo>
                <a:lnTo>
                  <a:pt x="5745" y="34956"/>
                </a:lnTo>
                <a:lnTo>
                  <a:pt x="8785" y="34956"/>
                </a:lnTo>
                <a:lnTo>
                  <a:pt x="8785" y="26111"/>
                </a:lnTo>
                <a:lnTo>
                  <a:pt x="1247" y="26111"/>
                </a:lnTo>
                <a:lnTo>
                  <a:pt x="1247" y="16110"/>
                </a:lnTo>
                <a:lnTo>
                  <a:pt x="4803" y="16110"/>
                </a:lnTo>
                <a:lnTo>
                  <a:pt x="4803" y="20943"/>
                </a:lnTo>
                <a:lnTo>
                  <a:pt x="10609" y="20943"/>
                </a:lnTo>
                <a:lnTo>
                  <a:pt x="10609" y="16110"/>
                </a:lnTo>
                <a:lnTo>
                  <a:pt x="15168" y="16110"/>
                </a:lnTo>
                <a:lnTo>
                  <a:pt x="15168" y="10670"/>
                </a:lnTo>
                <a:lnTo>
                  <a:pt x="20518" y="10670"/>
                </a:lnTo>
                <a:lnTo>
                  <a:pt x="20518" y="4864"/>
                </a:lnTo>
                <a:lnTo>
                  <a:pt x="15198" y="4864"/>
                </a:lnTo>
                <a:lnTo>
                  <a:pt x="15198" y="1247"/>
                </a:lnTo>
                <a:lnTo>
                  <a:pt x="25199" y="1247"/>
                </a:lnTo>
                <a:lnTo>
                  <a:pt x="25199" y="8785"/>
                </a:lnTo>
                <a:lnTo>
                  <a:pt x="34044" y="8785"/>
                </a:lnTo>
                <a:lnTo>
                  <a:pt x="34044" y="5746"/>
                </a:lnTo>
                <a:lnTo>
                  <a:pt x="38542" y="5746"/>
                </a:lnTo>
                <a:lnTo>
                  <a:pt x="38542" y="2189"/>
                </a:lnTo>
                <a:lnTo>
                  <a:pt x="65442" y="2189"/>
                </a:lnTo>
                <a:lnTo>
                  <a:pt x="65442" y="1065"/>
                </a:lnTo>
                <a:lnTo>
                  <a:pt x="37357" y="1065"/>
                </a:lnTo>
                <a:lnTo>
                  <a:pt x="37357" y="4590"/>
                </a:lnTo>
                <a:lnTo>
                  <a:pt x="34013" y="4590"/>
                </a:lnTo>
                <a:lnTo>
                  <a:pt x="34013" y="913"/>
                </a:lnTo>
                <a:lnTo>
                  <a:pt x="29241" y="913"/>
                </a:lnTo>
                <a:lnTo>
                  <a:pt x="29241" y="5776"/>
                </a:lnTo>
                <a:lnTo>
                  <a:pt x="32828" y="5776"/>
                </a:lnTo>
                <a:lnTo>
                  <a:pt x="32828" y="7660"/>
                </a:lnTo>
                <a:lnTo>
                  <a:pt x="26354" y="7660"/>
                </a:lnTo>
                <a:lnTo>
                  <a:pt x="26354" y="62"/>
                </a:lnTo>
                <a:lnTo>
                  <a:pt x="14043" y="62"/>
                </a:lnTo>
                <a:lnTo>
                  <a:pt x="14043" y="4834"/>
                </a:lnTo>
                <a:lnTo>
                  <a:pt x="10578" y="4834"/>
                </a:lnTo>
                <a:lnTo>
                  <a:pt x="10578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9025" tIns="99025" rIns="99025" bIns="990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950"/>
              <a:buFont typeface="Arial"/>
              <a:buNone/>
            </a:pPr>
            <a:endParaRPr sz="195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72" name="Google Shape;772;p33"/>
          <p:cNvSpPr/>
          <p:nvPr/>
        </p:nvSpPr>
        <p:spPr>
          <a:xfrm>
            <a:off x="262357" y="4371434"/>
            <a:ext cx="1797927" cy="2182433"/>
          </a:xfrm>
          <a:custGeom>
            <a:avLst/>
            <a:gdLst/>
            <a:ahLst/>
            <a:cxnLst/>
            <a:rect l="l" t="t" r="r" b="b"/>
            <a:pathLst>
              <a:path w="66385" h="65473" extrusionOk="0">
                <a:moveTo>
                  <a:pt x="4590" y="32584"/>
                </a:moveTo>
                <a:lnTo>
                  <a:pt x="4590" y="35077"/>
                </a:lnTo>
                <a:lnTo>
                  <a:pt x="2067" y="35077"/>
                </a:lnTo>
                <a:lnTo>
                  <a:pt x="2067" y="32584"/>
                </a:lnTo>
                <a:close/>
                <a:moveTo>
                  <a:pt x="9696" y="45898"/>
                </a:moveTo>
                <a:lnTo>
                  <a:pt x="9696" y="50275"/>
                </a:lnTo>
                <a:lnTo>
                  <a:pt x="5806" y="50275"/>
                </a:lnTo>
                <a:lnTo>
                  <a:pt x="5806" y="45898"/>
                </a:lnTo>
                <a:close/>
                <a:moveTo>
                  <a:pt x="9696" y="51430"/>
                </a:moveTo>
                <a:lnTo>
                  <a:pt x="9696" y="54864"/>
                </a:lnTo>
                <a:lnTo>
                  <a:pt x="5806" y="54864"/>
                </a:lnTo>
                <a:lnTo>
                  <a:pt x="5806" y="51430"/>
                </a:lnTo>
                <a:close/>
                <a:moveTo>
                  <a:pt x="14985" y="51430"/>
                </a:moveTo>
                <a:lnTo>
                  <a:pt x="14985" y="54864"/>
                </a:lnTo>
                <a:lnTo>
                  <a:pt x="10669" y="54864"/>
                </a:lnTo>
                <a:lnTo>
                  <a:pt x="10669" y="51430"/>
                </a:lnTo>
                <a:close/>
                <a:moveTo>
                  <a:pt x="9423" y="56050"/>
                </a:moveTo>
                <a:lnTo>
                  <a:pt x="9423" y="59697"/>
                </a:lnTo>
                <a:lnTo>
                  <a:pt x="5867" y="59697"/>
                </a:lnTo>
                <a:lnTo>
                  <a:pt x="5867" y="56050"/>
                </a:lnTo>
                <a:close/>
                <a:moveTo>
                  <a:pt x="14985" y="55807"/>
                </a:moveTo>
                <a:lnTo>
                  <a:pt x="14985" y="59697"/>
                </a:lnTo>
                <a:lnTo>
                  <a:pt x="10669" y="59697"/>
                </a:lnTo>
                <a:lnTo>
                  <a:pt x="10669" y="55807"/>
                </a:lnTo>
                <a:close/>
                <a:moveTo>
                  <a:pt x="19940" y="55807"/>
                </a:moveTo>
                <a:lnTo>
                  <a:pt x="19940" y="59697"/>
                </a:lnTo>
                <a:lnTo>
                  <a:pt x="16110" y="59697"/>
                </a:lnTo>
                <a:lnTo>
                  <a:pt x="16110" y="55807"/>
                </a:lnTo>
                <a:close/>
                <a:moveTo>
                  <a:pt x="33770" y="60822"/>
                </a:moveTo>
                <a:lnTo>
                  <a:pt x="33770" y="63375"/>
                </a:lnTo>
                <a:lnTo>
                  <a:pt x="31308" y="63375"/>
                </a:lnTo>
                <a:lnTo>
                  <a:pt x="31308" y="60822"/>
                </a:lnTo>
                <a:close/>
                <a:moveTo>
                  <a:pt x="4864" y="56080"/>
                </a:moveTo>
                <a:lnTo>
                  <a:pt x="4864" y="60670"/>
                </a:lnTo>
                <a:lnTo>
                  <a:pt x="9453" y="60670"/>
                </a:lnTo>
                <a:lnTo>
                  <a:pt x="9453" y="64317"/>
                </a:lnTo>
                <a:lnTo>
                  <a:pt x="1186" y="64317"/>
                </a:lnTo>
                <a:lnTo>
                  <a:pt x="1186" y="56080"/>
                </a:lnTo>
                <a:close/>
                <a:moveTo>
                  <a:pt x="1064" y="0"/>
                </a:moveTo>
                <a:lnTo>
                  <a:pt x="1064" y="28086"/>
                </a:lnTo>
                <a:lnTo>
                  <a:pt x="4590" y="28086"/>
                </a:lnTo>
                <a:lnTo>
                  <a:pt x="4590" y="31429"/>
                </a:lnTo>
                <a:lnTo>
                  <a:pt x="912" y="31429"/>
                </a:lnTo>
                <a:lnTo>
                  <a:pt x="912" y="36201"/>
                </a:lnTo>
                <a:lnTo>
                  <a:pt x="5775" y="36201"/>
                </a:lnTo>
                <a:lnTo>
                  <a:pt x="5775" y="32584"/>
                </a:lnTo>
                <a:lnTo>
                  <a:pt x="7690" y="32584"/>
                </a:lnTo>
                <a:lnTo>
                  <a:pt x="7690" y="39119"/>
                </a:lnTo>
                <a:lnTo>
                  <a:pt x="91" y="39119"/>
                </a:lnTo>
                <a:lnTo>
                  <a:pt x="91" y="51430"/>
                </a:lnTo>
                <a:lnTo>
                  <a:pt x="4833" y="51430"/>
                </a:lnTo>
                <a:lnTo>
                  <a:pt x="4833" y="54895"/>
                </a:lnTo>
                <a:lnTo>
                  <a:pt x="0" y="54895"/>
                </a:lnTo>
                <a:lnTo>
                  <a:pt x="0" y="65472"/>
                </a:lnTo>
                <a:lnTo>
                  <a:pt x="10578" y="65472"/>
                </a:lnTo>
                <a:lnTo>
                  <a:pt x="10578" y="60670"/>
                </a:lnTo>
                <a:lnTo>
                  <a:pt x="14925" y="60670"/>
                </a:lnTo>
                <a:lnTo>
                  <a:pt x="14925" y="65351"/>
                </a:lnTo>
                <a:lnTo>
                  <a:pt x="27235" y="65351"/>
                </a:lnTo>
                <a:lnTo>
                  <a:pt x="27235" y="57813"/>
                </a:lnTo>
                <a:lnTo>
                  <a:pt x="33770" y="57813"/>
                </a:lnTo>
                <a:lnTo>
                  <a:pt x="33770" y="59728"/>
                </a:lnTo>
                <a:lnTo>
                  <a:pt x="30183" y="59728"/>
                </a:lnTo>
                <a:lnTo>
                  <a:pt x="30183" y="64591"/>
                </a:lnTo>
                <a:lnTo>
                  <a:pt x="34955" y="64591"/>
                </a:lnTo>
                <a:lnTo>
                  <a:pt x="34955" y="60913"/>
                </a:lnTo>
                <a:lnTo>
                  <a:pt x="38299" y="60913"/>
                </a:lnTo>
                <a:lnTo>
                  <a:pt x="38299" y="64439"/>
                </a:lnTo>
                <a:lnTo>
                  <a:pt x="66384" y="64439"/>
                </a:lnTo>
                <a:lnTo>
                  <a:pt x="66384" y="63284"/>
                </a:lnTo>
                <a:lnTo>
                  <a:pt x="39423" y="63284"/>
                </a:lnTo>
                <a:lnTo>
                  <a:pt x="39423" y="59758"/>
                </a:lnTo>
                <a:lnTo>
                  <a:pt x="34955" y="59758"/>
                </a:lnTo>
                <a:lnTo>
                  <a:pt x="34955" y="56718"/>
                </a:lnTo>
                <a:lnTo>
                  <a:pt x="26110" y="56718"/>
                </a:lnTo>
                <a:lnTo>
                  <a:pt x="26110" y="64257"/>
                </a:lnTo>
                <a:lnTo>
                  <a:pt x="16110" y="64257"/>
                </a:lnTo>
                <a:lnTo>
                  <a:pt x="16110" y="60670"/>
                </a:lnTo>
                <a:lnTo>
                  <a:pt x="20943" y="60670"/>
                </a:lnTo>
                <a:lnTo>
                  <a:pt x="20943" y="54864"/>
                </a:lnTo>
                <a:lnTo>
                  <a:pt x="16110" y="54864"/>
                </a:lnTo>
                <a:lnTo>
                  <a:pt x="16110" y="50305"/>
                </a:lnTo>
                <a:lnTo>
                  <a:pt x="10669" y="50305"/>
                </a:lnTo>
                <a:lnTo>
                  <a:pt x="10669" y="44955"/>
                </a:lnTo>
                <a:lnTo>
                  <a:pt x="4864" y="44955"/>
                </a:lnTo>
                <a:lnTo>
                  <a:pt x="4864" y="50305"/>
                </a:lnTo>
                <a:lnTo>
                  <a:pt x="1246" y="50305"/>
                </a:lnTo>
                <a:lnTo>
                  <a:pt x="1246" y="40305"/>
                </a:lnTo>
                <a:lnTo>
                  <a:pt x="8785" y="40305"/>
                </a:lnTo>
                <a:lnTo>
                  <a:pt x="8785" y="31460"/>
                </a:lnTo>
                <a:lnTo>
                  <a:pt x="5745" y="31460"/>
                </a:lnTo>
                <a:lnTo>
                  <a:pt x="5745" y="26961"/>
                </a:lnTo>
                <a:lnTo>
                  <a:pt x="2219" y="26961"/>
                </a:lnTo>
                <a:lnTo>
                  <a:pt x="2219" y="0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9025" tIns="99025" rIns="99025" bIns="990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950"/>
              <a:buFont typeface="Arial"/>
              <a:buNone/>
            </a:pPr>
            <a:endParaRPr sz="195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73" name="Google Shape;773;p33"/>
          <p:cNvSpPr/>
          <p:nvPr/>
        </p:nvSpPr>
        <p:spPr>
          <a:xfrm>
            <a:off x="7833110" y="305801"/>
            <a:ext cx="1797954" cy="2182433"/>
          </a:xfrm>
          <a:custGeom>
            <a:avLst/>
            <a:gdLst/>
            <a:ahLst/>
            <a:cxnLst/>
            <a:rect l="l" t="t" r="r" b="b"/>
            <a:pathLst>
              <a:path w="66386" h="65473" extrusionOk="0">
                <a:moveTo>
                  <a:pt x="35108" y="2098"/>
                </a:moveTo>
                <a:lnTo>
                  <a:pt x="35108" y="4651"/>
                </a:lnTo>
                <a:lnTo>
                  <a:pt x="32646" y="4651"/>
                </a:lnTo>
                <a:lnTo>
                  <a:pt x="32646" y="2098"/>
                </a:lnTo>
                <a:close/>
                <a:moveTo>
                  <a:pt x="60580" y="5776"/>
                </a:moveTo>
                <a:lnTo>
                  <a:pt x="60580" y="9423"/>
                </a:lnTo>
                <a:lnTo>
                  <a:pt x="56993" y="9423"/>
                </a:lnTo>
                <a:lnTo>
                  <a:pt x="56993" y="5776"/>
                </a:lnTo>
                <a:close/>
                <a:moveTo>
                  <a:pt x="65230" y="1186"/>
                </a:moveTo>
                <a:lnTo>
                  <a:pt x="65230" y="9423"/>
                </a:lnTo>
                <a:lnTo>
                  <a:pt x="61583" y="9423"/>
                </a:lnTo>
                <a:lnTo>
                  <a:pt x="61583" y="4833"/>
                </a:lnTo>
                <a:lnTo>
                  <a:pt x="56993" y="4833"/>
                </a:lnTo>
                <a:lnTo>
                  <a:pt x="56993" y="1186"/>
                </a:lnTo>
                <a:close/>
                <a:moveTo>
                  <a:pt x="50306" y="5776"/>
                </a:moveTo>
                <a:lnTo>
                  <a:pt x="50306" y="9666"/>
                </a:lnTo>
                <a:lnTo>
                  <a:pt x="46476" y="9666"/>
                </a:lnTo>
                <a:lnTo>
                  <a:pt x="46476" y="5776"/>
                </a:lnTo>
                <a:close/>
                <a:moveTo>
                  <a:pt x="55777" y="5776"/>
                </a:moveTo>
                <a:lnTo>
                  <a:pt x="55777" y="9666"/>
                </a:lnTo>
                <a:lnTo>
                  <a:pt x="51491" y="9666"/>
                </a:lnTo>
                <a:lnTo>
                  <a:pt x="51491" y="5776"/>
                </a:lnTo>
                <a:close/>
                <a:moveTo>
                  <a:pt x="55777" y="10639"/>
                </a:moveTo>
                <a:lnTo>
                  <a:pt x="55777" y="14074"/>
                </a:lnTo>
                <a:lnTo>
                  <a:pt x="51491" y="14074"/>
                </a:lnTo>
                <a:lnTo>
                  <a:pt x="51491" y="10639"/>
                </a:lnTo>
                <a:close/>
                <a:moveTo>
                  <a:pt x="60610" y="10639"/>
                </a:moveTo>
                <a:lnTo>
                  <a:pt x="60610" y="14074"/>
                </a:lnTo>
                <a:lnTo>
                  <a:pt x="56719" y="14074"/>
                </a:lnTo>
                <a:lnTo>
                  <a:pt x="56719" y="10639"/>
                </a:lnTo>
                <a:close/>
                <a:moveTo>
                  <a:pt x="60610" y="15198"/>
                </a:moveTo>
                <a:lnTo>
                  <a:pt x="60610" y="19575"/>
                </a:lnTo>
                <a:lnTo>
                  <a:pt x="56719" y="19575"/>
                </a:lnTo>
                <a:lnTo>
                  <a:pt x="56719" y="15198"/>
                </a:lnTo>
                <a:close/>
                <a:moveTo>
                  <a:pt x="64409" y="30396"/>
                </a:moveTo>
                <a:lnTo>
                  <a:pt x="64409" y="32889"/>
                </a:lnTo>
                <a:lnTo>
                  <a:pt x="61856" y="32889"/>
                </a:lnTo>
                <a:lnTo>
                  <a:pt x="61856" y="30396"/>
                </a:lnTo>
                <a:close/>
                <a:moveTo>
                  <a:pt x="55807" y="1"/>
                </a:moveTo>
                <a:lnTo>
                  <a:pt x="55807" y="4833"/>
                </a:lnTo>
                <a:lnTo>
                  <a:pt x="51461" y="4833"/>
                </a:lnTo>
                <a:lnTo>
                  <a:pt x="51461" y="153"/>
                </a:lnTo>
                <a:lnTo>
                  <a:pt x="39151" y="153"/>
                </a:lnTo>
                <a:lnTo>
                  <a:pt x="39151" y="7691"/>
                </a:lnTo>
                <a:lnTo>
                  <a:pt x="32615" y="7691"/>
                </a:lnTo>
                <a:lnTo>
                  <a:pt x="32615" y="5776"/>
                </a:lnTo>
                <a:lnTo>
                  <a:pt x="36202" y="5776"/>
                </a:lnTo>
                <a:lnTo>
                  <a:pt x="36202" y="912"/>
                </a:lnTo>
                <a:lnTo>
                  <a:pt x="31430" y="912"/>
                </a:lnTo>
                <a:lnTo>
                  <a:pt x="31430" y="4621"/>
                </a:lnTo>
                <a:lnTo>
                  <a:pt x="28087" y="4621"/>
                </a:lnTo>
                <a:lnTo>
                  <a:pt x="28087" y="1064"/>
                </a:lnTo>
                <a:lnTo>
                  <a:pt x="1" y="1064"/>
                </a:lnTo>
                <a:lnTo>
                  <a:pt x="1" y="2219"/>
                </a:lnTo>
                <a:lnTo>
                  <a:pt x="26931" y="2219"/>
                </a:lnTo>
                <a:lnTo>
                  <a:pt x="26931" y="5745"/>
                </a:lnTo>
                <a:lnTo>
                  <a:pt x="31430" y="5745"/>
                </a:lnTo>
                <a:lnTo>
                  <a:pt x="31430" y="8785"/>
                </a:lnTo>
                <a:lnTo>
                  <a:pt x="40275" y="8785"/>
                </a:lnTo>
                <a:lnTo>
                  <a:pt x="40275" y="1308"/>
                </a:lnTo>
                <a:lnTo>
                  <a:pt x="50275" y="1308"/>
                </a:lnTo>
                <a:lnTo>
                  <a:pt x="50275" y="4833"/>
                </a:lnTo>
                <a:lnTo>
                  <a:pt x="45442" y="4833"/>
                </a:lnTo>
                <a:lnTo>
                  <a:pt x="45442" y="10639"/>
                </a:lnTo>
                <a:lnTo>
                  <a:pt x="50275" y="10639"/>
                </a:lnTo>
                <a:lnTo>
                  <a:pt x="50275" y="15198"/>
                </a:lnTo>
                <a:lnTo>
                  <a:pt x="55716" y="15198"/>
                </a:lnTo>
                <a:lnTo>
                  <a:pt x="55716" y="20548"/>
                </a:lnTo>
                <a:lnTo>
                  <a:pt x="61522" y="20548"/>
                </a:lnTo>
                <a:lnTo>
                  <a:pt x="61522" y="15198"/>
                </a:lnTo>
                <a:lnTo>
                  <a:pt x="65139" y="15198"/>
                </a:lnTo>
                <a:lnTo>
                  <a:pt x="65139" y="25198"/>
                </a:lnTo>
                <a:lnTo>
                  <a:pt x="57601" y="25198"/>
                </a:lnTo>
                <a:lnTo>
                  <a:pt x="57601" y="34044"/>
                </a:lnTo>
                <a:lnTo>
                  <a:pt x="60640" y="34044"/>
                </a:lnTo>
                <a:lnTo>
                  <a:pt x="60640" y="38542"/>
                </a:lnTo>
                <a:lnTo>
                  <a:pt x="64166" y="38542"/>
                </a:lnTo>
                <a:lnTo>
                  <a:pt x="64166" y="65473"/>
                </a:lnTo>
                <a:lnTo>
                  <a:pt x="65382" y="65473"/>
                </a:lnTo>
                <a:lnTo>
                  <a:pt x="65382" y="37387"/>
                </a:lnTo>
                <a:lnTo>
                  <a:pt x="61856" y="37387"/>
                </a:lnTo>
                <a:lnTo>
                  <a:pt x="61856" y="34044"/>
                </a:lnTo>
                <a:lnTo>
                  <a:pt x="65534" y="34044"/>
                </a:lnTo>
                <a:lnTo>
                  <a:pt x="65534" y="29271"/>
                </a:lnTo>
                <a:lnTo>
                  <a:pt x="60671" y="29271"/>
                </a:lnTo>
                <a:lnTo>
                  <a:pt x="60671" y="32889"/>
                </a:lnTo>
                <a:lnTo>
                  <a:pt x="58786" y="32889"/>
                </a:lnTo>
                <a:lnTo>
                  <a:pt x="58786" y="26384"/>
                </a:lnTo>
                <a:lnTo>
                  <a:pt x="66294" y="26384"/>
                </a:lnTo>
                <a:lnTo>
                  <a:pt x="66294" y="14074"/>
                </a:lnTo>
                <a:lnTo>
                  <a:pt x="61552" y="14074"/>
                </a:lnTo>
                <a:lnTo>
                  <a:pt x="61552" y="10609"/>
                </a:lnTo>
                <a:lnTo>
                  <a:pt x="66385" y="10609"/>
                </a:lnTo>
                <a:lnTo>
                  <a:pt x="66385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9025" tIns="99025" rIns="99025" bIns="990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950"/>
              <a:buFont typeface="Arial"/>
              <a:buNone/>
            </a:pPr>
            <a:endParaRPr sz="195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74" name="Google Shape;774;p33"/>
          <p:cNvSpPr txBox="1">
            <a:spLocks noGrp="1"/>
          </p:cNvSpPr>
          <p:nvPr>
            <p:ph type="title"/>
          </p:nvPr>
        </p:nvSpPr>
        <p:spPr>
          <a:xfrm>
            <a:off x="2591700" y="3805800"/>
            <a:ext cx="4723550" cy="47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26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25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25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25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25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25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25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25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250"/>
            </a:lvl9pPr>
          </a:lstStyle>
          <a:p>
            <a:endParaRPr/>
          </a:p>
        </p:txBody>
      </p:sp>
      <p:sp>
        <p:nvSpPr>
          <p:cNvPr id="775" name="Google Shape;775;p33"/>
          <p:cNvSpPr txBox="1">
            <a:spLocks noGrp="1"/>
          </p:cNvSpPr>
          <p:nvPr>
            <p:ph type="subTitle" idx="1"/>
          </p:nvPr>
        </p:nvSpPr>
        <p:spPr>
          <a:xfrm>
            <a:off x="1329075" y="1988500"/>
            <a:ext cx="7248800" cy="167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25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250"/>
            </a:lvl2pPr>
            <a:lvl3pPr lvl="2" algn="ctr">
              <a:lnSpc>
                <a:spcPct val="100000"/>
              </a:lnSpc>
              <a:spcBef>
                <a:spcPts val="1733"/>
              </a:spcBef>
              <a:spcAft>
                <a:spcPts val="0"/>
              </a:spcAft>
              <a:buSzPts val="3000"/>
              <a:buNone/>
              <a:defRPr sz="3250"/>
            </a:lvl3pPr>
            <a:lvl4pPr lvl="3" algn="ctr">
              <a:lnSpc>
                <a:spcPct val="100000"/>
              </a:lnSpc>
              <a:spcBef>
                <a:spcPts val="1733"/>
              </a:spcBef>
              <a:spcAft>
                <a:spcPts val="0"/>
              </a:spcAft>
              <a:buSzPts val="3000"/>
              <a:buNone/>
              <a:defRPr sz="3250"/>
            </a:lvl4pPr>
            <a:lvl5pPr lvl="4" algn="ctr">
              <a:lnSpc>
                <a:spcPct val="100000"/>
              </a:lnSpc>
              <a:spcBef>
                <a:spcPts val="1733"/>
              </a:spcBef>
              <a:spcAft>
                <a:spcPts val="0"/>
              </a:spcAft>
              <a:buSzPts val="3000"/>
              <a:buNone/>
              <a:defRPr sz="3250"/>
            </a:lvl5pPr>
            <a:lvl6pPr lvl="5" algn="ctr">
              <a:lnSpc>
                <a:spcPct val="100000"/>
              </a:lnSpc>
              <a:spcBef>
                <a:spcPts val="1733"/>
              </a:spcBef>
              <a:spcAft>
                <a:spcPts val="0"/>
              </a:spcAft>
              <a:buSzPts val="3000"/>
              <a:buNone/>
              <a:defRPr sz="3250"/>
            </a:lvl6pPr>
            <a:lvl7pPr lvl="6" algn="ctr">
              <a:lnSpc>
                <a:spcPct val="100000"/>
              </a:lnSpc>
              <a:spcBef>
                <a:spcPts val="1733"/>
              </a:spcBef>
              <a:spcAft>
                <a:spcPts val="0"/>
              </a:spcAft>
              <a:buSzPts val="3000"/>
              <a:buNone/>
              <a:defRPr sz="3250"/>
            </a:lvl7pPr>
            <a:lvl8pPr lvl="7" algn="ctr">
              <a:lnSpc>
                <a:spcPct val="100000"/>
              </a:lnSpc>
              <a:spcBef>
                <a:spcPts val="1733"/>
              </a:spcBef>
              <a:spcAft>
                <a:spcPts val="0"/>
              </a:spcAft>
              <a:buSzPts val="3000"/>
              <a:buNone/>
              <a:defRPr sz="3250"/>
            </a:lvl8pPr>
            <a:lvl9pPr lvl="8" algn="ctr">
              <a:lnSpc>
                <a:spcPct val="100000"/>
              </a:lnSpc>
              <a:spcBef>
                <a:spcPts val="1733"/>
              </a:spcBef>
              <a:spcAft>
                <a:spcPts val="1733"/>
              </a:spcAft>
              <a:buSzPts val="3000"/>
              <a:buNone/>
              <a:defRPr sz="3250"/>
            </a:lvl9pPr>
          </a:lstStyle>
          <a:p>
            <a:endParaRPr/>
          </a:p>
        </p:txBody>
      </p:sp>
      <p:grpSp>
        <p:nvGrpSpPr>
          <p:cNvPr id="776" name="Google Shape;776;p33"/>
          <p:cNvGrpSpPr/>
          <p:nvPr/>
        </p:nvGrpSpPr>
        <p:grpSpPr>
          <a:xfrm rot="10800000">
            <a:off x="3973831" y="602851"/>
            <a:ext cx="1959289" cy="820700"/>
            <a:chOff x="3712938" y="3988463"/>
            <a:chExt cx="1808575" cy="615525"/>
          </a:xfrm>
        </p:grpSpPr>
        <p:grpSp>
          <p:nvGrpSpPr>
            <p:cNvPr id="777" name="Google Shape;777;p33"/>
            <p:cNvGrpSpPr/>
            <p:nvPr/>
          </p:nvGrpSpPr>
          <p:grpSpPr>
            <a:xfrm rot="-5400000">
              <a:off x="5225125" y="4197425"/>
              <a:ext cx="395175" cy="197600"/>
              <a:chOff x="8145025" y="1716488"/>
              <a:chExt cx="395175" cy="197600"/>
            </a:xfrm>
          </p:grpSpPr>
          <p:sp>
            <p:nvSpPr>
              <p:cNvPr id="778" name="Google Shape;778;p33"/>
              <p:cNvSpPr/>
              <p:nvPr/>
            </p:nvSpPr>
            <p:spPr>
              <a:xfrm>
                <a:off x="8145025" y="1716488"/>
                <a:ext cx="197600" cy="197600"/>
              </a:xfrm>
              <a:custGeom>
                <a:avLst/>
                <a:gdLst/>
                <a:ahLst/>
                <a:cxnLst/>
                <a:rect l="l" t="t" r="r" b="b"/>
                <a:pathLst>
                  <a:path w="7904" h="7904" extrusionOk="0">
                    <a:moveTo>
                      <a:pt x="3952" y="0"/>
                    </a:moveTo>
                    <a:cubicBezTo>
                      <a:pt x="1794" y="0"/>
                      <a:pt x="0" y="1794"/>
                      <a:pt x="0" y="3952"/>
                    </a:cubicBezTo>
                    <a:cubicBezTo>
                      <a:pt x="0" y="6110"/>
                      <a:pt x="1794" y="7903"/>
                      <a:pt x="3952" y="7903"/>
                    </a:cubicBezTo>
                    <a:cubicBezTo>
                      <a:pt x="6140" y="7903"/>
                      <a:pt x="7903" y="6110"/>
                      <a:pt x="7903" y="3952"/>
                    </a:cubicBezTo>
                    <a:cubicBezTo>
                      <a:pt x="7903" y="1794"/>
                      <a:pt x="6140" y="0"/>
                      <a:pt x="395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79" name="Google Shape;779;p33"/>
              <p:cNvSpPr/>
              <p:nvPr/>
            </p:nvSpPr>
            <p:spPr>
              <a:xfrm>
                <a:off x="8342600" y="1716488"/>
                <a:ext cx="197600" cy="197600"/>
              </a:xfrm>
              <a:custGeom>
                <a:avLst/>
                <a:gdLst/>
                <a:ahLst/>
                <a:cxnLst/>
                <a:rect l="l" t="t" r="r" b="b"/>
                <a:pathLst>
                  <a:path w="7904" h="7904" extrusionOk="0">
                    <a:moveTo>
                      <a:pt x="3952" y="0"/>
                    </a:moveTo>
                    <a:cubicBezTo>
                      <a:pt x="1794" y="0"/>
                      <a:pt x="0" y="1794"/>
                      <a:pt x="0" y="3952"/>
                    </a:cubicBezTo>
                    <a:cubicBezTo>
                      <a:pt x="0" y="6110"/>
                      <a:pt x="1794" y="7903"/>
                      <a:pt x="3952" y="7903"/>
                    </a:cubicBezTo>
                    <a:cubicBezTo>
                      <a:pt x="6140" y="7903"/>
                      <a:pt x="7903" y="6110"/>
                      <a:pt x="7903" y="3952"/>
                    </a:cubicBezTo>
                    <a:cubicBezTo>
                      <a:pt x="7903" y="1794"/>
                      <a:pt x="6140" y="0"/>
                      <a:pt x="395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780" name="Google Shape;780;p33"/>
            <p:cNvGrpSpPr/>
            <p:nvPr/>
          </p:nvGrpSpPr>
          <p:grpSpPr>
            <a:xfrm rot="-5400000">
              <a:off x="4264238" y="3437163"/>
              <a:ext cx="615525" cy="1718125"/>
              <a:chOff x="8034850" y="1712688"/>
              <a:chExt cx="615525" cy="1718125"/>
            </a:xfrm>
          </p:grpSpPr>
          <p:sp>
            <p:nvSpPr>
              <p:cNvPr id="781" name="Google Shape;781;p33"/>
              <p:cNvSpPr/>
              <p:nvPr/>
            </p:nvSpPr>
            <p:spPr>
              <a:xfrm>
                <a:off x="8035600" y="3229038"/>
                <a:ext cx="218875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8755" h="7900" extrusionOk="0">
                    <a:moveTo>
                      <a:pt x="4379" y="1"/>
                    </a:moveTo>
                    <a:cubicBezTo>
                      <a:pt x="3315" y="1"/>
                      <a:pt x="2259" y="429"/>
                      <a:pt x="1490" y="1262"/>
                    </a:cubicBezTo>
                    <a:cubicBezTo>
                      <a:pt x="1" y="2873"/>
                      <a:pt x="92" y="5396"/>
                      <a:pt x="1703" y="6855"/>
                    </a:cubicBezTo>
                    <a:cubicBezTo>
                      <a:pt x="2461" y="7556"/>
                      <a:pt x="3414" y="7900"/>
                      <a:pt x="4366" y="7900"/>
                    </a:cubicBezTo>
                    <a:cubicBezTo>
                      <a:pt x="5437" y="7900"/>
                      <a:pt x="6507" y="7464"/>
                      <a:pt x="7295" y="6612"/>
                    </a:cubicBezTo>
                    <a:cubicBezTo>
                      <a:pt x="8754" y="5031"/>
                      <a:pt x="8663" y="2508"/>
                      <a:pt x="7052" y="1049"/>
                    </a:cubicBezTo>
                    <a:cubicBezTo>
                      <a:pt x="6291" y="345"/>
                      <a:pt x="5332" y="1"/>
                      <a:pt x="437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82" name="Google Shape;782;p33"/>
              <p:cNvSpPr/>
              <p:nvPr/>
            </p:nvSpPr>
            <p:spPr>
              <a:xfrm>
                <a:off x="8042450" y="3225613"/>
                <a:ext cx="205175" cy="205200"/>
              </a:xfrm>
              <a:custGeom>
                <a:avLst/>
                <a:gdLst/>
                <a:ahLst/>
                <a:cxnLst/>
                <a:rect l="l" t="t" r="r" b="b"/>
                <a:pathLst>
                  <a:path w="8207" h="8208" extrusionOk="0">
                    <a:moveTo>
                      <a:pt x="4103" y="305"/>
                    </a:moveTo>
                    <a:cubicBezTo>
                      <a:pt x="6201" y="305"/>
                      <a:pt x="7903" y="1977"/>
                      <a:pt x="7903" y="4104"/>
                    </a:cubicBezTo>
                    <a:cubicBezTo>
                      <a:pt x="7903" y="6201"/>
                      <a:pt x="6201" y="7904"/>
                      <a:pt x="4103" y="7904"/>
                    </a:cubicBezTo>
                    <a:cubicBezTo>
                      <a:pt x="2037" y="7904"/>
                      <a:pt x="304" y="6201"/>
                      <a:pt x="304" y="4104"/>
                    </a:cubicBezTo>
                    <a:cubicBezTo>
                      <a:pt x="304" y="2007"/>
                      <a:pt x="2037" y="305"/>
                      <a:pt x="4103" y="305"/>
                    </a:cubicBezTo>
                    <a:close/>
                    <a:moveTo>
                      <a:pt x="4103" y="1"/>
                    </a:moveTo>
                    <a:cubicBezTo>
                      <a:pt x="1824" y="1"/>
                      <a:pt x="0" y="1825"/>
                      <a:pt x="0" y="4104"/>
                    </a:cubicBezTo>
                    <a:cubicBezTo>
                      <a:pt x="0" y="6384"/>
                      <a:pt x="1824" y="8208"/>
                      <a:pt x="4103" y="8208"/>
                    </a:cubicBezTo>
                    <a:cubicBezTo>
                      <a:pt x="6353" y="8208"/>
                      <a:pt x="8207" y="6353"/>
                      <a:pt x="8207" y="4104"/>
                    </a:cubicBezTo>
                    <a:cubicBezTo>
                      <a:pt x="8207" y="1825"/>
                      <a:pt x="6383" y="1"/>
                      <a:pt x="410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83" name="Google Shape;783;p33"/>
              <p:cNvSpPr/>
              <p:nvPr/>
            </p:nvSpPr>
            <p:spPr>
              <a:xfrm>
                <a:off x="8233925" y="3229513"/>
                <a:ext cx="218125" cy="197425"/>
              </a:xfrm>
              <a:custGeom>
                <a:avLst/>
                <a:gdLst/>
                <a:ahLst/>
                <a:cxnLst/>
                <a:rect l="l" t="t" r="r" b="b"/>
                <a:pathLst>
                  <a:path w="8725" h="7897" extrusionOk="0">
                    <a:moveTo>
                      <a:pt x="4360" y="0"/>
                    </a:moveTo>
                    <a:cubicBezTo>
                      <a:pt x="3368" y="0"/>
                      <a:pt x="2375" y="373"/>
                      <a:pt x="1612" y="1121"/>
                    </a:cubicBezTo>
                    <a:cubicBezTo>
                      <a:pt x="31" y="2641"/>
                      <a:pt x="1" y="5134"/>
                      <a:pt x="1521" y="6714"/>
                    </a:cubicBezTo>
                    <a:cubicBezTo>
                      <a:pt x="2307" y="7501"/>
                      <a:pt x="3336" y="7896"/>
                      <a:pt x="4362" y="7896"/>
                    </a:cubicBezTo>
                    <a:cubicBezTo>
                      <a:pt x="5358" y="7896"/>
                      <a:pt x="6350" y="7524"/>
                      <a:pt x="7113" y="6775"/>
                    </a:cubicBezTo>
                    <a:cubicBezTo>
                      <a:pt x="8694" y="5255"/>
                      <a:pt x="8724" y="2732"/>
                      <a:pt x="7174" y="1182"/>
                    </a:cubicBezTo>
                    <a:cubicBezTo>
                      <a:pt x="6403" y="396"/>
                      <a:pt x="5381" y="0"/>
                      <a:pt x="436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84" name="Google Shape;784;p33"/>
              <p:cNvSpPr/>
              <p:nvPr/>
            </p:nvSpPr>
            <p:spPr>
              <a:xfrm>
                <a:off x="8240000" y="3225613"/>
                <a:ext cx="205200" cy="205200"/>
              </a:xfrm>
              <a:custGeom>
                <a:avLst/>
                <a:gdLst/>
                <a:ahLst/>
                <a:cxnLst/>
                <a:rect l="l" t="t" r="r" b="b"/>
                <a:pathLst>
                  <a:path w="8208" h="8208" extrusionOk="0">
                    <a:moveTo>
                      <a:pt x="4104" y="305"/>
                    </a:moveTo>
                    <a:cubicBezTo>
                      <a:pt x="6202" y="305"/>
                      <a:pt x="7904" y="1977"/>
                      <a:pt x="7904" y="4104"/>
                    </a:cubicBezTo>
                    <a:cubicBezTo>
                      <a:pt x="7904" y="6201"/>
                      <a:pt x="6202" y="7904"/>
                      <a:pt x="4104" y="7904"/>
                    </a:cubicBezTo>
                    <a:cubicBezTo>
                      <a:pt x="2037" y="7904"/>
                      <a:pt x="305" y="6201"/>
                      <a:pt x="305" y="4104"/>
                    </a:cubicBezTo>
                    <a:cubicBezTo>
                      <a:pt x="305" y="2007"/>
                      <a:pt x="2037" y="305"/>
                      <a:pt x="4104" y="305"/>
                    </a:cubicBezTo>
                    <a:close/>
                    <a:moveTo>
                      <a:pt x="4104" y="1"/>
                    </a:moveTo>
                    <a:cubicBezTo>
                      <a:pt x="1825" y="1"/>
                      <a:pt x="1" y="1825"/>
                      <a:pt x="1" y="4104"/>
                    </a:cubicBezTo>
                    <a:cubicBezTo>
                      <a:pt x="1" y="6384"/>
                      <a:pt x="1825" y="8208"/>
                      <a:pt x="4104" y="8208"/>
                    </a:cubicBezTo>
                    <a:cubicBezTo>
                      <a:pt x="6354" y="8208"/>
                      <a:pt x="8208" y="6353"/>
                      <a:pt x="8208" y="4104"/>
                    </a:cubicBezTo>
                    <a:cubicBezTo>
                      <a:pt x="8208" y="1825"/>
                      <a:pt x="6384" y="1"/>
                      <a:pt x="410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85" name="Google Shape;785;p33"/>
              <p:cNvSpPr/>
              <p:nvPr/>
            </p:nvSpPr>
            <p:spPr>
              <a:xfrm>
                <a:off x="8430750" y="3229363"/>
                <a:ext cx="219625" cy="197650"/>
              </a:xfrm>
              <a:custGeom>
                <a:avLst/>
                <a:gdLst/>
                <a:ahLst/>
                <a:cxnLst/>
                <a:rect l="l" t="t" r="r" b="b"/>
                <a:pathLst>
                  <a:path w="8785" h="7906" extrusionOk="0">
                    <a:moveTo>
                      <a:pt x="4382" y="0"/>
                    </a:moveTo>
                    <a:cubicBezTo>
                      <a:pt x="3294" y="0"/>
                      <a:pt x="2212" y="445"/>
                      <a:pt x="1429" y="1310"/>
                    </a:cubicBezTo>
                    <a:cubicBezTo>
                      <a:pt x="0" y="2951"/>
                      <a:pt x="122" y="5444"/>
                      <a:pt x="1763" y="6903"/>
                    </a:cubicBezTo>
                    <a:cubicBezTo>
                      <a:pt x="2520" y="7575"/>
                      <a:pt x="3457" y="7905"/>
                      <a:pt x="4390" y="7905"/>
                    </a:cubicBezTo>
                    <a:cubicBezTo>
                      <a:pt x="5482" y="7905"/>
                      <a:pt x="6569" y="7453"/>
                      <a:pt x="7356" y="6568"/>
                    </a:cubicBezTo>
                    <a:cubicBezTo>
                      <a:pt x="8785" y="4957"/>
                      <a:pt x="8663" y="2465"/>
                      <a:pt x="7022" y="1006"/>
                    </a:cubicBezTo>
                    <a:cubicBezTo>
                      <a:pt x="6262" y="330"/>
                      <a:pt x="5320" y="0"/>
                      <a:pt x="438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86" name="Google Shape;786;p33"/>
              <p:cNvSpPr/>
              <p:nvPr/>
            </p:nvSpPr>
            <p:spPr>
              <a:xfrm>
                <a:off x="8437575" y="3225613"/>
                <a:ext cx="205200" cy="205200"/>
              </a:xfrm>
              <a:custGeom>
                <a:avLst/>
                <a:gdLst/>
                <a:ahLst/>
                <a:cxnLst/>
                <a:rect l="l" t="t" r="r" b="b"/>
                <a:pathLst>
                  <a:path w="8208" h="8208" extrusionOk="0">
                    <a:moveTo>
                      <a:pt x="4104" y="305"/>
                    </a:moveTo>
                    <a:cubicBezTo>
                      <a:pt x="6202" y="305"/>
                      <a:pt x="7904" y="1977"/>
                      <a:pt x="7904" y="4104"/>
                    </a:cubicBezTo>
                    <a:cubicBezTo>
                      <a:pt x="7904" y="6201"/>
                      <a:pt x="6202" y="7904"/>
                      <a:pt x="4104" y="7904"/>
                    </a:cubicBezTo>
                    <a:cubicBezTo>
                      <a:pt x="2037" y="7904"/>
                      <a:pt x="305" y="6201"/>
                      <a:pt x="305" y="4104"/>
                    </a:cubicBezTo>
                    <a:cubicBezTo>
                      <a:pt x="305" y="2007"/>
                      <a:pt x="2037" y="305"/>
                      <a:pt x="4104" y="305"/>
                    </a:cubicBezTo>
                    <a:close/>
                    <a:moveTo>
                      <a:pt x="4104" y="1"/>
                    </a:moveTo>
                    <a:cubicBezTo>
                      <a:pt x="1825" y="1"/>
                      <a:pt x="1" y="1825"/>
                      <a:pt x="1" y="4104"/>
                    </a:cubicBezTo>
                    <a:cubicBezTo>
                      <a:pt x="1" y="6384"/>
                      <a:pt x="1825" y="8208"/>
                      <a:pt x="4104" y="8208"/>
                    </a:cubicBezTo>
                    <a:cubicBezTo>
                      <a:pt x="6354" y="8208"/>
                      <a:pt x="8208" y="6353"/>
                      <a:pt x="8208" y="4104"/>
                    </a:cubicBezTo>
                    <a:cubicBezTo>
                      <a:pt x="8208" y="1825"/>
                      <a:pt x="6384" y="1"/>
                      <a:pt x="410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87" name="Google Shape;787;p33"/>
              <p:cNvSpPr/>
              <p:nvPr/>
            </p:nvSpPr>
            <p:spPr>
              <a:xfrm>
                <a:off x="8135150" y="3125813"/>
                <a:ext cx="217350" cy="198125"/>
              </a:xfrm>
              <a:custGeom>
                <a:avLst/>
                <a:gdLst/>
                <a:ahLst/>
                <a:cxnLst/>
                <a:rect l="l" t="t" r="r" b="b"/>
                <a:pathLst>
                  <a:path w="8694" h="7925" extrusionOk="0">
                    <a:moveTo>
                      <a:pt x="4363" y="1"/>
                    </a:moveTo>
                    <a:cubicBezTo>
                      <a:pt x="2564" y="1"/>
                      <a:pt x="935" y="1223"/>
                      <a:pt x="517" y="3051"/>
                    </a:cubicBezTo>
                    <a:cubicBezTo>
                      <a:pt x="0" y="5178"/>
                      <a:pt x="1338" y="7306"/>
                      <a:pt x="3465" y="7823"/>
                    </a:cubicBezTo>
                    <a:cubicBezTo>
                      <a:pt x="3765" y="7891"/>
                      <a:pt x="4065" y="7924"/>
                      <a:pt x="4361" y="7924"/>
                    </a:cubicBezTo>
                    <a:cubicBezTo>
                      <a:pt x="6160" y="7924"/>
                      <a:pt x="7789" y="6702"/>
                      <a:pt x="8207" y="4874"/>
                    </a:cubicBezTo>
                    <a:cubicBezTo>
                      <a:pt x="8694" y="2747"/>
                      <a:pt x="7387" y="619"/>
                      <a:pt x="5259" y="102"/>
                    </a:cubicBezTo>
                    <a:cubicBezTo>
                      <a:pt x="4959" y="34"/>
                      <a:pt x="4659" y="1"/>
                      <a:pt x="436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88" name="Google Shape;788;p33"/>
              <p:cNvSpPr/>
              <p:nvPr/>
            </p:nvSpPr>
            <p:spPr>
              <a:xfrm>
                <a:off x="8141225" y="3123038"/>
                <a:ext cx="205200" cy="205200"/>
              </a:xfrm>
              <a:custGeom>
                <a:avLst/>
                <a:gdLst/>
                <a:ahLst/>
                <a:cxnLst/>
                <a:rect l="l" t="t" r="r" b="b"/>
                <a:pathLst>
                  <a:path w="8208" h="8208" extrusionOk="0">
                    <a:moveTo>
                      <a:pt x="4104" y="304"/>
                    </a:moveTo>
                    <a:cubicBezTo>
                      <a:pt x="6201" y="304"/>
                      <a:pt x="7903" y="1976"/>
                      <a:pt x="7903" y="4104"/>
                    </a:cubicBezTo>
                    <a:cubicBezTo>
                      <a:pt x="7903" y="6201"/>
                      <a:pt x="6201" y="7903"/>
                      <a:pt x="4104" y="7903"/>
                    </a:cubicBezTo>
                    <a:cubicBezTo>
                      <a:pt x="2037" y="7903"/>
                      <a:pt x="304" y="6201"/>
                      <a:pt x="304" y="4104"/>
                    </a:cubicBezTo>
                    <a:cubicBezTo>
                      <a:pt x="304" y="2006"/>
                      <a:pt x="2037" y="304"/>
                      <a:pt x="4104" y="304"/>
                    </a:cubicBezTo>
                    <a:close/>
                    <a:moveTo>
                      <a:pt x="4104" y="0"/>
                    </a:moveTo>
                    <a:cubicBezTo>
                      <a:pt x="1824" y="0"/>
                      <a:pt x="1" y="1824"/>
                      <a:pt x="1" y="4104"/>
                    </a:cubicBezTo>
                    <a:cubicBezTo>
                      <a:pt x="1" y="6383"/>
                      <a:pt x="1824" y="8207"/>
                      <a:pt x="4104" y="8207"/>
                    </a:cubicBezTo>
                    <a:cubicBezTo>
                      <a:pt x="6353" y="8207"/>
                      <a:pt x="8207" y="6353"/>
                      <a:pt x="8207" y="4104"/>
                    </a:cubicBezTo>
                    <a:cubicBezTo>
                      <a:pt x="8207" y="1824"/>
                      <a:pt x="6384" y="0"/>
                      <a:pt x="410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89" name="Google Shape;789;p33"/>
              <p:cNvSpPr/>
              <p:nvPr/>
            </p:nvSpPr>
            <p:spPr>
              <a:xfrm>
                <a:off x="8329675" y="3126813"/>
                <a:ext cx="224200" cy="197625"/>
              </a:xfrm>
              <a:custGeom>
                <a:avLst/>
                <a:gdLst/>
                <a:ahLst/>
                <a:cxnLst/>
                <a:rect l="l" t="t" r="r" b="b"/>
                <a:pathLst>
                  <a:path w="8968" h="7905" extrusionOk="0">
                    <a:moveTo>
                      <a:pt x="4468" y="1"/>
                    </a:moveTo>
                    <a:cubicBezTo>
                      <a:pt x="3982" y="1"/>
                      <a:pt x="3489" y="89"/>
                      <a:pt x="3010" y="275"/>
                    </a:cubicBezTo>
                    <a:cubicBezTo>
                      <a:pt x="1004" y="1096"/>
                      <a:pt x="1" y="3375"/>
                      <a:pt x="791" y="5412"/>
                    </a:cubicBezTo>
                    <a:cubicBezTo>
                      <a:pt x="1419" y="6970"/>
                      <a:pt x="2918" y="7905"/>
                      <a:pt x="4486" y="7905"/>
                    </a:cubicBezTo>
                    <a:cubicBezTo>
                      <a:pt x="4968" y="7905"/>
                      <a:pt x="5456" y="7816"/>
                      <a:pt x="5928" y="7631"/>
                    </a:cubicBezTo>
                    <a:cubicBezTo>
                      <a:pt x="7964" y="6810"/>
                      <a:pt x="8967" y="4530"/>
                      <a:pt x="8147" y="2494"/>
                    </a:cubicBezTo>
                    <a:cubicBezTo>
                      <a:pt x="7542" y="936"/>
                      <a:pt x="6049" y="1"/>
                      <a:pt x="446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90" name="Google Shape;790;p33"/>
              <p:cNvSpPr/>
              <p:nvPr/>
            </p:nvSpPr>
            <p:spPr>
              <a:xfrm>
                <a:off x="8338800" y="3123038"/>
                <a:ext cx="205200" cy="205200"/>
              </a:xfrm>
              <a:custGeom>
                <a:avLst/>
                <a:gdLst/>
                <a:ahLst/>
                <a:cxnLst/>
                <a:rect l="l" t="t" r="r" b="b"/>
                <a:pathLst>
                  <a:path w="8208" h="8208" extrusionOk="0">
                    <a:moveTo>
                      <a:pt x="4104" y="304"/>
                    </a:moveTo>
                    <a:cubicBezTo>
                      <a:pt x="6201" y="304"/>
                      <a:pt x="7903" y="1976"/>
                      <a:pt x="7903" y="4104"/>
                    </a:cubicBezTo>
                    <a:cubicBezTo>
                      <a:pt x="7903" y="6201"/>
                      <a:pt x="6201" y="7903"/>
                      <a:pt x="4104" y="7903"/>
                    </a:cubicBezTo>
                    <a:cubicBezTo>
                      <a:pt x="2037" y="7903"/>
                      <a:pt x="304" y="6201"/>
                      <a:pt x="304" y="4104"/>
                    </a:cubicBezTo>
                    <a:cubicBezTo>
                      <a:pt x="304" y="2006"/>
                      <a:pt x="2037" y="304"/>
                      <a:pt x="4104" y="304"/>
                    </a:cubicBezTo>
                    <a:close/>
                    <a:moveTo>
                      <a:pt x="4104" y="0"/>
                    </a:moveTo>
                    <a:cubicBezTo>
                      <a:pt x="1824" y="0"/>
                      <a:pt x="0" y="1824"/>
                      <a:pt x="0" y="4104"/>
                    </a:cubicBezTo>
                    <a:cubicBezTo>
                      <a:pt x="0" y="6383"/>
                      <a:pt x="1824" y="8207"/>
                      <a:pt x="4104" y="8207"/>
                    </a:cubicBezTo>
                    <a:cubicBezTo>
                      <a:pt x="6353" y="8207"/>
                      <a:pt x="8207" y="6353"/>
                      <a:pt x="8207" y="4104"/>
                    </a:cubicBezTo>
                    <a:cubicBezTo>
                      <a:pt x="8207" y="1824"/>
                      <a:pt x="6383" y="0"/>
                      <a:pt x="410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91" name="Google Shape;791;p33"/>
              <p:cNvSpPr/>
              <p:nvPr/>
            </p:nvSpPr>
            <p:spPr>
              <a:xfrm>
                <a:off x="8046250" y="3028038"/>
                <a:ext cx="197575" cy="197600"/>
              </a:xfrm>
              <a:custGeom>
                <a:avLst/>
                <a:gdLst/>
                <a:ahLst/>
                <a:cxnLst/>
                <a:rect l="l" t="t" r="r" b="b"/>
                <a:pathLst>
                  <a:path w="7903" h="7904" extrusionOk="0">
                    <a:moveTo>
                      <a:pt x="3951" y="1"/>
                    </a:moveTo>
                    <a:cubicBezTo>
                      <a:pt x="1763" y="1"/>
                      <a:pt x="0" y="1764"/>
                      <a:pt x="0" y="3952"/>
                    </a:cubicBezTo>
                    <a:cubicBezTo>
                      <a:pt x="0" y="6141"/>
                      <a:pt x="1763" y="7904"/>
                      <a:pt x="3951" y="7904"/>
                    </a:cubicBezTo>
                    <a:cubicBezTo>
                      <a:pt x="6140" y="7904"/>
                      <a:pt x="7903" y="6141"/>
                      <a:pt x="7903" y="3952"/>
                    </a:cubicBezTo>
                    <a:cubicBezTo>
                      <a:pt x="7903" y="1764"/>
                      <a:pt x="6140" y="1"/>
                      <a:pt x="395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92" name="Google Shape;792;p33"/>
              <p:cNvSpPr/>
              <p:nvPr/>
            </p:nvSpPr>
            <p:spPr>
              <a:xfrm>
                <a:off x="8042450" y="3024238"/>
                <a:ext cx="205175" cy="205200"/>
              </a:xfrm>
              <a:custGeom>
                <a:avLst/>
                <a:gdLst/>
                <a:ahLst/>
                <a:cxnLst/>
                <a:rect l="l" t="t" r="r" b="b"/>
                <a:pathLst>
                  <a:path w="8207" h="8208" extrusionOk="0">
                    <a:moveTo>
                      <a:pt x="4103" y="305"/>
                    </a:moveTo>
                    <a:cubicBezTo>
                      <a:pt x="6201" y="305"/>
                      <a:pt x="7903" y="1977"/>
                      <a:pt x="7903" y="4104"/>
                    </a:cubicBezTo>
                    <a:cubicBezTo>
                      <a:pt x="7903" y="6202"/>
                      <a:pt x="6201" y="7904"/>
                      <a:pt x="4103" y="7904"/>
                    </a:cubicBezTo>
                    <a:cubicBezTo>
                      <a:pt x="2037" y="7904"/>
                      <a:pt x="304" y="6202"/>
                      <a:pt x="304" y="4104"/>
                    </a:cubicBezTo>
                    <a:cubicBezTo>
                      <a:pt x="304" y="2007"/>
                      <a:pt x="2037" y="305"/>
                      <a:pt x="4103" y="305"/>
                    </a:cubicBezTo>
                    <a:close/>
                    <a:moveTo>
                      <a:pt x="4103" y="1"/>
                    </a:moveTo>
                    <a:cubicBezTo>
                      <a:pt x="1824" y="1"/>
                      <a:pt x="0" y="1825"/>
                      <a:pt x="0" y="4104"/>
                    </a:cubicBezTo>
                    <a:cubicBezTo>
                      <a:pt x="0" y="6384"/>
                      <a:pt x="1824" y="8208"/>
                      <a:pt x="4103" y="8208"/>
                    </a:cubicBezTo>
                    <a:cubicBezTo>
                      <a:pt x="6353" y="8208"/>
                      <a:pt x="8207" y="6354"/>
                      <a:pt x="8207" y="4104"/>
                    </a:cubicBezTo>
                    <a:cubicBezTo>
                      <a:pt x="8207" y="1825"/>
                      <a:pt x="6383" y="1"/>
                      <a:pt x="410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93" name="Google Shape;793;p33"/>
              <p:cNvSpPr/>
              <p:nvPr/>
            </p:nvSpPr>
            <p:spPr>
              <a:xfrm>
                <a:off x="8243800" y="3028038"/>
                <a:ext cx="197600" cy="197600"/>
              </a:xfrm>
              <a:custGeom>
                <a:avLst/>
                <a:gdLst/>
                <a:ahLst/>
                <a:cxnLst/>
                <a:rect l="l" t="t" r="r" b="b"/>
                <a:pathLst>
                  <a:path w="7904" h="7904" extrusionOk="0">
                    <a:moveTo>
                      <a:pt x="3952" y="1"/>
                    </a:moveTo>
                    <a:cubicBezTo>
                      <a:pt x="1764" y="1"/>
                      <a:pt x="1" y="1764"/>
                      <a:pt x="1" y="3952"/>
                    </a:cubicBezTo>
                    <a:cubicBezTo>
                      <a:pt x="1" y="6141"/>
                      <a:pt x="1764" y="7904"/>
                      <a:pt x="3952" y="7904"/>
                    </a:cubicBezTo>
                    <a:cubicBezTo>
                      <a:pt x="6141" y="7904"/>
                      <a:pt x="7904" y="6141"/>
                      <a:pt x="7904" y="3952"/>
                    </a:cubicBezTo>
                    <a:cubicBezTo>
                      <a:pt x="7904" y="1764"/>
                      <a:pt x="6141" y="1"/>
                      <a:pt x="395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94" name="Google Shape;794;p33"/>
              <p:cNvSpPr/>
              <p:nvPr/>
            </p:nvSpPr>
            <p:spPr>
              <a:xfrm>
                <a:off x="8240000" y="3024238"/>
                <a:ext cx="205200" cy="205200"/>
              </a:xfrm>
              <a:custGeom>
                <a:avLst/>
                <a:gdLst/>
                <a:ahLst/>
                <a:cxnLst/>
                <a:rect l="l" t="t" r="r" b="b"/>
                <a:pathLst>
                  <a:path w="8208" h="8208" extrusionOk="0">
                    <a:moveTo>
                      <a:pt x="4104" y="305"/>
                    </a:moveTo>
                    <a:cubicBezTo>
                      <a:pt x="6202" y="305"/>
                      <a:pt x="7904" y="1977"/>
                      <a:pt x="7904" y="4104"/>
                    </a:cubicBezTo>
                    <a:cubicBezTo>
                      <a:pt x="7904" y="6202"/>
                      <a:pt x="6202" y="7904"/>
                      <a:pt x="4104" y="7904"/>
                    </a:cubicBezTo>
                    <a:cubicBezTo>
                      <a:pt x="2037" y="7904"/>
                      <a:pt x="305" y="6202"/>
                      <a:pt x="305" y="4104"/>
                    </a:cubicBezTo>
                    <a:cubicBezTo>
                      <a:pt x="305" y="2007"/>
                      <a:pt x="2037" y="305"/>
                      <a:pt x="4104" y="305"/>
                    </a:cubicBezTo>
                    <a:close/>
                    <a:moveTo>
                      <a:pt x="4104" y="1"/>
                    </a:moveTo>
                    <a:cubicBezTo>
                      <a:pt x="1825" y="1"/>
                      <a:pt x="1" y="1825"/>
                      <a:pt x="1" y="4104"/>
                    </a:cubicBezTo>
                    <a:cubicBezTo>
                      <a:pt x="1" y="6384"/>
                      <a:pt x="1825" y="8208"/>
                      <a:pt x="4104" y="8208"/>
                    </a:cubicBezTo>
                    <a:cubicBezTo>
                      <a:pt x="6354" y="8208"/>
                      <a:pt x="8208" y="6354"/>
                      <a:pt x="8208" y="4104"/>
                    </a:cubicBezTo>
                    <a:cubicBezTo>
                      <a:pt x="8208" y="1825"/>
                      <a:pt x="6384" y="1"/>
                      <a:pt x="410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95" name="Google Shape;795;p33"/>
              <p:cNvSpPr/>
              <p:nvPr/>
            </p:nvSpPr>
            <p:spPr>
              <a:xfrm>
                <a:off x="8441375" y="3028038"/>
                <a:ext cx="197600" cy="197600"/>
              </a:xfrm>
              <a:custGeom>
                <a:avLst/>
                <a:gdLst/>
                <a:ahLst/>
                <a:cxnLst/>
                <a:rect l="l" t="t" r="r" b="b"/>
                <a:pathLst>
                  <a:path w="7904" h="7904" extrusionOk="0">
                    <a:moveTo>
                      <a:pt x="3952" y="1"/>
                    </a:moveTo>
                    <a:cubicBezTo>
                      <a:pt x="1764" y="1"/>
                      <a:pt x="1" y="1764"/>
                      <a:pt x="1" y="3952"/>
                    </a:cubicBezTo>
                    <a:cubicBezTo>
                      <a:pt x="1" y="6141"/>
                      <a:pt x="1764" y="7904"/>
                      <a:pt x="3952" y="7904"/>
                    </a:cubicBezTo>
                    <a:cubicBezTo>
                      <a:pt x="6141" y="7904"/>
                      <a:pt x="7904" y="6141"/>
                      <a:pt x="7904" y="3952"/>
                    </a:cubicBezTo>
                    <a:cubicBezTo>
                      <a:pt x="7904" y="1764"/>
                      <a:pt x="6141" y="1"/>
                      <a:pt x="395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96" name="Google Shape;796;p33"/>
              <p:cNvSpPr/>
              <p:nvPr/>
            </p:nvSpPr>
            <p:spPr>
              <a:xfrm>
                <a:off x="8437575" y="3024238"/>
                <a:ext cx="205200" cy="205200"/>
              </a:xfrm>
              <a:custGeom>
                <a:avLst/>
                <a:gdLst/>
                <a:ahLst/>
                <a:cxnLst/>
                <a:rect l="l" t="t" r="r" b="b"/>
                <a:pathLst>
                  <a:path w="8208" h="8208" extrusionOk="0">
                    <a:moveTo>
                      <a:pt x="4104" y="305"/>
                    </a:moveTo>
                    <a:cubicBezTo>
                      <a:pt x="6202" y="305"/>
                      <a:pt x="7904" y="1977"/>
                      <a:pt x="7904" y="4104"/>
                    </a:cubicBezTo>
                    <a:cubicBezTo>
                      <a:pt x="7904" y="6202"/>
                      <a:pt x="6202" y="7904"/>
                      <a:pt x="4104" y="7904"/>
                    </a:cubicBezTo>
                    <a:cubicBezTo>
                      <a:pt x="2037" y="7904"/>
                      <a:pt x="305" y="6202"/>
                      <a:pt x="305" y="4104"/>
                    </a:cubicBezTo>
                    <a:cubicBezTo>
                      <a:pt x="305" y="2007"/>
                      <a:pt x="2037" y="305"/>
                      <a:pt x="4104" y="305"/>
                    </a:cubicBezTo>
                    <a:close/>
                    <a:moveTo>
                      <a:pt x="4104" y="1"/>
                    </a:moveTo>
                    <a:cubicBezTo>
                      <a:pt x="1825" y="1"/>
                      <a:pt x="1" y="1825"/>
                      <a:pt x="1" y="4104"/>
                    </a:cubicBezTo>
                    <a:cubicBezTo>
                      <a:pt x="1" y="6384"/>
                      <a:pt x="1825" y="8208"/>
                      <a:pt x="4104" y="8208"/>
                    </a:cubicBezTo>
                    <a:cubicBezTo>
                      <a:pt x="6354" y="8208"/>
                      <a:pt x="8208" y="6354"/>
                      <a:pt x="8208" y="4104"/>
                    </a:cubicBezTo>
                    <a:cubicBezTo>
                      <a:pt x="8208" y="1825"/>
                      <a:pt x="6384" y="1"/>
                      <a:pt x="410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97" name="Google Shape;797;p33"/>
              <p:cNvSpPr/>
              <p:nvPr/>
            </p:nvSpPr>
            <p:spPr>
              <a:xfrm>
                <a:off x="8145025" y="2924713"/>
                <a:ext cx="197600" cy="197575"/>
              </a:xfrm>
              <a:custGeom>
                <a:avLst/>
                <a:gdLst/>
                <a:ahLst/>
                <a:cxnLst/>
                <a:rect l="l" t="t" r="r" b="b"/>
                <a:pathLst>
                  <a:path w="7904" h="7903" extrusionOk="0">
                    <a:moveTo>
                      <a:pt x="3952" y="0"/>
                    </a:moveTo>
                    <a:cubicBezTo>
                      <a:pt x="1763" y="0"/>
                      <a:pt x="0" y="1763"/>
                      <a:pt x="0" y="3952"/>
                    </a:cubicBezTo>
                    <a:cubicBezTo>
                      <a:pt x="0" y="6140"/>
                      <a:pt x="1763" y="7903"/>
                      <a:pt x="3952" y="7903"/>
                    </a:cubicBezTo>
                    <a:cubicBezTo>
                      <a:pt x="6140" y="7903"/>
                      <a:pt x="7903" y="6140"/>
                      <a:pt x="7903" y="3952"/>
                    </a:cubicBezTo>
                    <a:cubicBezTo>
                      <a:pt x="7903" y="1763"/>
                      <a:pt x="6140" y="0"/>
                      <a:pt x="395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98" name="Google Shape;798;p33"/>
              <p:cNvSpPr/>
              <p:nvPr/>
            </p:nvSpPr>
            <p:spPr>
              <a:xfrm>
                <a:off x="8141225" y="2920913"/>
                <a:ext cx="205200" cy="205200"/>
              </a:xfrm>
              <a:custGeom>
                <a:avLst/>
                <a:gdLst/>
                <a:ahLst/>
                <a:cxnLst/>
                <a:rect l="l" t="t" r="r" b="b"/>
                <a:pathLst>
                  <a:path w="8208" h="8208" extrusionOk="0">
                    <a:moveTo>
                      <a:pt x="4104" y="304"/>
                    </a:moveTo>
                    <a:cubicBezTo>
                      <a:pt x="6201" y="335"/>
                      <a:pt x="7903" y="2006"/>
                      <a:pt x="7903" y="4104"/>
                    </a:cubicBezTo>
                    <a:cubicBezTo>
                      <a:pt x="7903" y="6201"/>
                      <a:pt x="6201" y="7903"/>
                      <a:pt x="4104" y="7903"/>
                    </a:cubicBezTo>
                    <a:cubicBezTo>
                      <a:pt x="2037" y="7903"/>
                      <a:pt x="304" y="6201"/>
                      <a:pt x="304" y="4104"/>
                    </a:cubicBezTo>
                    <a:cubicBezTo>
                      <a:pt x="304" y="2006"/>
                      <a:pt x="2037" y="304"/>
                      <a:pt x="4104" y="304"/>
                    </a:cubicBezTo>
                    <a:close/>
                    <a:moveTo>
                      <a:pt x="4104" y="0"/>
                    </a:moveTo>
                    <a:cubicBezTo>
                      <a:pt x="1824" y="0"/>
                      <a:pt x="1" y="1824"/>
                      <a:pt x="1" y="4104"/>
                    </a:cubicBezTo>
                    <a:cubicBezTo>
                      <a:pt x="1" y="6383"/>
                      <a:pt x="1824" y="8207"/>
                      <a:pt x="4104" y="8207"/>
                    </a:cubicBezTo>
                    <a:cubicBezTo>
                      <a:pt x="4122" y="8207"/>
                      <a:pt x="4140" y="8207"/>
                      <a:pt x="4158" y="8207"/>
                    </a:cubicBezTo>
                    <a:cubicBezTo>
                      <a:pt x="6383" y="8207"/>
                      <a:pt x="8207" y="6365"/>
                      <a:pt x="8207" y="4104"/>
                    </a:cubicBezTo>
                    <a:cubicBezTo>
                      <a:pt x="8207" y="1824"/>
                      <a:pt x="6384" y="0"/>
                      <a:pt x="410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99" name="Google Shape;799;p33"/>
              <p:cNvSpPr/>
              <p:nvPr/>
            </p:nvSpPr>
            <p:spPr>
              <a:xfrm>
                <a:off x="8342600" y="2924713"/>
                <a:ext cx="197600" cy="197575"/>
              </a:xfrm>
              <a:custGeom>
                <a:avLst/>
                <a:gdLst/>
                <a:ahLst/>
                <a:cxnLst/>
                <a:rect l="l" t="t" r="r" b="b"/>
                <a:pathLst>
                  <a:path w="7904" h="7903" extrusionOk="0">
                    <a:moveTo>
                      <a:pt x="3952" y="0"/>
                    </a:moveTo>
                    <a:cubicBezTo>
                      <a:pt x="1763" y="0"/>
                      <a:pt x="0" y="1763"/>
                      <a:pt x="0" y="3952"/>
                    </a:cubicBezTo>
                    <a:cubicBezTo>
                      <a:pt x="0" y="6140"/>
                      <a:pt x="1763" y="7903"/>
                      <a:pt x="3952" y="7903"/>
                    </a:cubicBezTo>
                    <a:cubicBezTo>
                      <a:pt x="6140" y="7903"/>
                      <a:pt x="7903" y="6140"/>
                      <a:pt x="7903" y="3952"/>
                    </a:cubicBezTo>
                    <a:cubicBezTo>
                      <a:pt x="7903" y="1763"/>
                      <a:pt x="6140" y="0"/>
                      <a:pt x="395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00" name="Google Shape;800;p33"/>
              <p:cNvSpPr/>
              <p:nvPr/>
            </p:nvSpPr>
            <p:spPr>
              <a:xfrm>
                <a:off x="8338800" y="2920913"/>
                <a:ext cx="205200" cy="205200"/>
              </a:xfrm>
              <a:custGeom>
                <a:avLst/>
                <a:gdLst/>
                <a:ahLst/>
                <a:cxnLst/>
                <a:rect l="l" t="t" r="r" b="b"/>
                <a:pathLst>
                  <a:path w="8208" h="8208" extrusionOk="0">
                    <a:moveTo>
                      <a:pt x="4104" y="304"/>
                    </a:moveTo>
                    <a:cubicBezTo>
                      <a:pt x="6201" y="335"/>
                      <a:pt x="7903" y="2006"/>
                      <a:pt x="7903" y="4104"/>
                    </a:cubicBezTo>
                    <a:cubicBezTo>
                      <a:pt x="7903" y="6201"/>
                      <a:pt x="6201" y="7903"/>
                      <a:pt x="4104" y="7903"/>
                    </a:cubicBezTo>
                    <a:cubicBezTo>
                      <a:pt x="2037" y="7903"/>
                      <a:pt x="304" y="6201"/>
                      <a:pt x="304" y="4104"/>
                    </a:cubicBezTo>
                    <a:cubicBezTo>
                      <a:pt x="304" y="2006"/>
                      <a:pt x="2037" y="304"/>
                      <a:pt x="4104" y="304"/>
                    </a:cubicBezTo>
                    <a:close/>
                    <a:moveTo>
                      <a:pt x="4104" y="0"/>
                    </a:moveTo>
                    <a:cubicBezTo>
                      <a:pt x="1824" y="0"/>
                      <a:pt x="0" y="1824"/>
                      <a:pt x="0" y="4104"/>
                    </a:cubicBezTo>
                    <a:cubicBezTo>
                      <a:pt x="0" y="6383"/>
                      <a:pt x="1824" y="8207"/>
                      <a:pt x="4104" y="8207"/>
                    </a:cubicBezTo>
                    <a:cubicBezTo>
                      <a:pt x="4122" y="8207"/>
                      <a:pt x="4140" y="8207"/>
                      <a:pt x="4158" y="8207"/>
                    </a:cubicBezTo>
                    <a:cubicBezTo>
                      <a:pt x="6383" y="8207"/>
                      <a:pt x="8207" y="6365"/>
                      <a:pt x="8207" y="4104"/>
                    </a:cubicBezTo>
                    <a:cubicBezTo>
                      <a:pt x="8207" y="1824"/>
                      <a:pt x="6383" y="0"/>
                      <a:pt x="410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01" name="Google Shape;801;p33"/>
              <p:cNvSpPr/>
              <p:nvPr/>
            </p:nvSpPr>
            <p:spPr>
              <a:xfrm>
                <a:off x="8035600" y="2826088"/>
                <a:ext cx="218125" cy="197250"/>
              </a:xfrm>
              <a:custGeom>
                <a:avLst/>
                <a:gdLst/>
                <a:ahLst/>
                <a:cxnLst/>
                <a:rect l="l" t="t" r="r" b="b"/>
                <a:pathLst>
                  <a:path w="8725" h="7890" extrusionOk="0">
                    <a:moveTo>
                      <a:pt x="4347" y="1"/>
                    </a:moveTo>
                    <a:cubicBezTo>
                      <a:pt x="2582" y="1"/>
                      <a:pt x="956" y="1194"/>
                      <a:pt x="517" y="3003"/>
                    </a:cubicBezTo>
                    <a:cubicBezTo>
                      <a:pt x="1" y="5131"/>
                      <a:pt x="1308" y="7258"/>
                      <a:pt x="3405" y="7775"/>
                    </a:cubicBezTo>
                    <a:cubicBezTo>
                      <a:pt x="3724" y="7852"/>
                      <a:pt x="4043" y="7890"/>
                      <a:pt x="4357" y="7890"/>
                    </a:cubicBezTo>
                    <a:cubicBezTo>
                      <a:pt x="6135" y="7890"/>
                      <a:pt x="7742" y="6696"/>
                      <a:pt x="8207" y="4887"/>
                    </a:cubicBezTo>
                    <a:cubicBezTo>
                      <a:pt x="8724" y="2760"/>
                      <a:pt x="7417" y="632"/>
                      <a:pt x="5289" y="115"/>
                    </a:cubicBezTo>
                    <a:cubicBezTo>
                      <a:pt x="4975" y="38"/>
                      <a:pt x="4659" y="1"/>
                      <a:pt x="434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02" name="Google Shape;802;p33"/>
              <p:cNvSpPr/>
              <p:nvPr/>
            </p:nvSpPr>
            <p:spPr>
              <a:xfrm>
                <a:off x="8042450" y="2822113"/>
                <a:ext cx="205175" cy="205200"/>
              </a:xfrm>
              <a:custGeom>
                <a:avLst/>
                <a:gdLst/>
                <a:ahLst/>
                <a:cxnLst/>
                <a:rect l="l" t="t" r="r" b="b"/>
                <a:pathLst>
                  <a:path w="8207" h="8208" extrusionOk="0">
                    <a:moveTo>
                      <a:pt x="4103" y="305"/>
                    </a:moveTo>
                    <a:cubicBezTo>
                      <a:pt x="6201" y="335"/>
                      <a:pt x="7903" y="2007"/>
                      <a:pt x="7903" y="4104"/>
                    </a:cubicBezTo>
                    <a:cubicBezTo>
                      <a:pt x="7903" y="6201"/>
                      <a:pt x="6201" y="7904"/>
                      <a:pt x="4103" y="7904"/>
                    </a:cubicBezTo>
                    <a:cubicBezTo>
                      <a:pt x="2037" y="7904"/>
                      <a:pt x="304" y="6201"/>
                      <a:pt x="304" y="4104"/>
                    </a:cubicBezTo>
                    <a:cubicBezTo>
                      <a:pt x="304" y="2007"/>
                      <a:pt x="2037" y="305"/>
                      <a:pt x="4103" y="305"/>
                    </a:cubicBezTo>
                    <a:close/>
                    <a:moveTo>
                      <a:pt x="4103" y="1"/>
                    </a:moveTo>
                    <a:cubicBezTo>
                      <a:pt x="1824" y="1"/>
                      <a:pt x="0" y="1824"/>
                      <a:pt x="0" y="4104"/>
                    </a:cubicBezTo>
                    <a:cubicBezTo>
                      <a:pt x="0" y="6384"/>
                      <a:pt x="1824" y="8208"/>
                      <a:pt x="4103" y="8208"/>
                    </a:cubicBezTo>
                    <a:cubicBezTo>
                      <a:pt x="4122" y="8208"/>
                      <a:pt x="4140" y="8208"/>
                      <a:pt x="4158" y="8208"/>
                    </a:cubicBezTo>
                    <a:cubicBezTo>
                      <a:pt x="6383" y="8208"/>
                      <a:pt x="8207" y="6365"/>
                      <a:pt x="8207" y="4104"/>
                    </a:cubicBezTo>
                    <a:cubicBezTo>
                      <a:pt x="8207" y="1824"/>
                      <a:pt x="6383" y="1"/>
                      <a:pt x="410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03" name="Google Shape;803;p33"/>
              <p:cNvSpPr/>
              <p:nvPr/>
            </p:nvSpPr>
            <p:spPr>
              <a:xfrm>
                <a:off x="8233175" y="2825663"/>
                <a:ext cx="217350" cy="197600"/>
              </a:xfrm>
              <a:custGeom>
                <a:avLst/>
                <a:gdLst/>
                <a:ahLst/>
                <a:cxnLst/>
                <a:rect l="l" t="t" r="r" b="b"/>
                <a:pathLst>
                  <a:path w="8694" h="7904" extrusionOk="0">
                    <a:moveTo>
                      <a:pt x="4364" y="0"/>
                    </a:moveTo>
                    <a:cubicBezTo>
                      <a:pt x="2564" y="0"/>
                      <a:pt x="935" y="1223"/>
                      <a:pt x="517" y="3050"/>
                    </a:cubicBezTo>
                    <a:cubicBezTo>
                      <a:pt x="0" y="5178"/>
                      <a:pt x="1338" y="7306"/>
                      <a:pt x="3466" y="7792"/>
                    </a:cubicBezTo>
                    <a:cubicBezTo>
                      <a:pt x="3775" y="7867"/>
                      <a:pt x="4084" y="7903"/>
                      <a:pt x="4389" y="7903"/>
                    </a:cubicBezTo>
                    <a:cubicBezTo>
                      <a:pt x="6177" y="7903"/>
                      <a:pt x="7792" y="6662"/>
                      <a:pt x="8207" y="4844"/>
                    </a:cubicBezTo>
                    <a:cubicBezTo>
                      <a:pt x="8694" y="2746"/>
                      <a:pt x="7387" y="619"/>
                      <a:pt x="5259" y="102"/>
                    </a:cubicBezTo>
                    <a:cubicBezTo>
                      <a:pt x="4959" y="33"/>
                      <a:pt x="4659" y="0"/>
                      <a:pt x="436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04" name="Google Shape;804;p33"/>
              <p:cNvSpPr/>
              <p:nvPr/>
            </p:nvSpPr>
            <p:spPr>
              <a:xfrm>
                <a:off x="8240000" y="2822113"/>
                <a:ext cx="205200" cy="205200"/>
              </a:xfrm>
              <a:custGeom>
                <a:avLst/>
                <a:gdLst/>
                <a:ahLst/>
                <a:cxnLst/>
                <a:rect l="l" t="t" r="r" b="b"/>
                <a:pathLst>
                  <a:path w="8208" h="8208" extrusionOk="0">
                    <a:moveTo>
                      <a:pt x="4104" y="305"/>
                    </a:moveTo>
                    <a:cubicBezTo>
                      <a:pt x="6202" y="335"/>
                      <a:pt x="7904" y="2007"/>
                      <a:pt x="7904" y="4104"/>
                    </a:cubicBezTo>
                    <a:cubicBezTo>
                      <a:pt x="7904" y="6201"/>
                      <a:pt x="6202" y="7904"/>
                      <a:pt x="4104" y="7904"/>
                    </a:cubicBezTo>
                    <a:cubicBezTo>
                      <a:pt x="2037" y="7904"/>
                      <a:pt x="305" y="6201"/>
                      <a:pt x="305" y="4104"/>
                    </a:cubicBezTo>
                    <a:cubicBezTo>
                      <a:pt x="305" y="2007"/>
                      <a:pt x="2037" y="305"/>
                      <a:pt x="4104" y="305"/>
                    </a:cubicBezTo>
                    <a:close/>
                    <a:moveTo>
                      <a:pt x="4104" y="1"/>
                    </a:moveTo>
                    <a:cubicBezTo>
                      <a:pt x="1825" y="1"/>
                      <a:pt x="1" y="1824"/>
                      <a:pt x="1" y="4104"/>
                    </a:cubicBezTo>
                    <a:cubicBezTo>
                      <a:pt x="1" y="6384"/>
                      <a:pt x="1825" y="8208"/>
                      <a:pt x="4104" y="8208"/>
                    </a:cubicBezTo>
                    <a:cubicBezTo>
                      <a:pt x="4123" y="8208"/>
                      <a:pt x="4141" y="8208"/>
                      <a:pt x="4159" y="8208"/>
                    </a:cubicBezTo>
                    <a:cubicBezTo>
                      <a:pt x="6384" y="8208"/>
                      <a:pt x="8208" y="6365"/>
                      <a:pt x="8208" y="4104"/>
                    </a:cubicBezTo>
                    <a:cubicBezTo>
                      <a:pt x="8208" y="1824"/>
                      <a:pt x="6384" y="1"/>
                      <a:pt x="410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05" name="Google Shape;805;p33"/>
              <p:cNvSpPr/>
              <p:nvPr/>
            </p:nvSpPr>
            <p:spPr>
              <a:xfrm>
                <a:off x="8430750" y="2825838"/>
                <a:ext cx="218100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8724" h="7900" extrusionOk="0">
                    <a:moveTo>
                      <a:pt x="4340" y="1"/>
                    </a:moveTo>
                    <a:cubicBezTo>
                      <a:pt x="2573" y="1"/>
                      <a:pt x="980" y="1209"/>
                      <a:pt x="517" y="2982"/>
                    </a:cubicBezTo>
                    <a:cubicBezTo>
                      <a:pt x="0" y="5110"/>
                      <a:pt x="1277" y="7268"/>
                      <a:pt x="3405" y="7785"/>
                    </a:cubicBezTo>
                    <a:cubicBezTo>
                      <a:pt x="3724" y="7862"/>
                      <a:pt x="4043" y="7900"/>
                      <a:pt x="4357" y="7900"/>
                    </a:cubicBezTo>
                    <a:cubicBezTo>
                      <a:pt x="6135" y="7900"/>
                      <a:pt x="7742" y="6706"/>
                      <a:pt x="8207" y="4897"/>
                    </a:cubicBezTo>
                    <a:cubicBezTo>
                      <a:pt x="8724" y="2800"/>
                      <a:pt x="7417" y="642"/>
                      <a:pt x="5320" y="125"/>
                    </a:cubicBezTo>
                    <a:cubicBezTo>
                      <a:pt x="4991" y="41"/>
                      <a:pt x="4663" y="1"/>
                      <a:pt x="434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06" name="Google Shape;806;p33"/>
              <p:cNvSpPr/>
              <p:nvPr/>
            </p:nvSpPr>
            <p:spPr>
              <a:xfrm>
                <a:off x="8437575" y="2822113"/>
                <a:ext cx="205200" cy="205200"/>
              </a:xfrm>
              <a:custGeom>
                <a:avLst/>
                <a:gdLst/>
                <a:ahLst/>
                <a:cxnLst/>
                <a:rect l="l" t="t" r="r" b="b"/>
                <a:pathLst>
                  <a:path w="8208" h="8208" extrusionOk="0">
                    <a:moveTo>
                      <a:pt x="4104" y="305"/>
                    </a:moveTo>
                    <a:cubicBezTo>
                      <a:pt x="6202" y="335"/>
                      <a:pt x="7904" y="2007"/>
                      <a:pt x="7904" y="4104"/>
                    </a:cubicBezTo>
                    <a:cubicBezTo>
                      <a:pt x="7904" y="6201"/>
                      <a:pt x="6202" y="7904"/>
                      <a:pt x="4104" y="7904"/>
                    </a:cubicBezTo>
                    <a:cubicBezTo>
                      <a:pt x="2037" y="7904"/>
                      <a:pt x="305" y="6201"/>
                      <a:pt x="305" y="4104"/>
                    </a:cubicBezTo>
                    <a:cubicBezTo>
                      <a:pt x="305" y="2007"/>
                      <a:pt x="2037" y="305"/>
                      <a:pt x="4104" y="305"/>
                    </a:cubicBezTo>
                    <a:close/>
                    <a:moveTo>
                      <a:pt x="4104" y="1"/>
                    </a:moveTo>
                    <a:cubicBezTo>
                      <a:pt x="1825" y="1"/>
                      <a:pt x="1" y="1824"/>
                      <a:pt x="1" y="4104"/>
                    </a:cubicBezTo>
                    <a:cubicBezTo>
                      <a:pt x="1" y="6384"/>
                      <a:pt x="1825" y="8208"/>
                      <a:pt x="4104" y="8208"/>
                    </a:cubicBezTo>
                    <a:cubicBezTo>
                      <a:pt x="4122" y="8208"/>
                      <a:pt x="4141" y="8208"/>
                      <a:pt x="4159" y="8208"/>
                    </a:cubicBezTo>
                    <a:cubicBezTo>
                      <a:pt x="6383" y="8208"/>
                      <a:pt x="8208" y="6365"/>
                      <a:pt x="8208" y="4104"/>
                    </a:cubicBezTo>
                    <a:cubicBezTo>
                      <a:pt x="8208" y="1824"/>
                      <a:pt x="6384" y="1"/>
                      <a:pt x="410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07" name="Google Shape;807;p33"/>
              <p:cNvSpPr/>
              <p:nvPr/>
            </p:nvSpPr>
            <p:spPr>
              <a:xfrm>
                <a:off x="8145025" y="2723338"/>
                <a:ext cx="197600" cy="197600"/>
              </a:xfrm>
              <a:custGeom>
                <a:avLst/>
                <a:gdLst/>
                <a:ahLst/>
                <a:cxnLst/>
                <a:rect l="l" t="t" r="r" b="b"/>
                <a:pathLst>
                  <a:path w="7904" h="7904" extrusionOk="0">
                    <a:moveTo>
                      <a:pt x="3952" y="0"/>
                    </a:moveTo>
                    <a:cubicBezTo>
                      <a:pt x="1794" y="0"/>
                      <a:pt x="0" y="1794"/>
                      <a:pt x="0" y="3952"/>
                    </a:cubicBezTo>
                    <a:cubicBezTo>
                      <a:pt x="0" y="6110"/>
                      <a:pt x="1794" y="7903"/>
                      <a:pt x="3952" y="7903"/>
                    </a:cubicBezTo>
                    <a:cubicBezTo>
                      <a:pt x="6140" y="7903"/>
                      <a:pt x="7903" y="6110"/>
                      <a:pt x="7903" y="3952"/>
                    </a:cubicBezTo>
                    <a:cubicBezTo>
                      <a:pt x="7903" y="1794"/>
                      <a:pt x="6140" y="0"/>
                      <a:pt x="395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08" name="Google Shape;808;p33"/>
              <p:cNvSpPr/>
              <p:nvPr/>
            </p:nvSpPr>
            <p:spPr>
              <a:xfrm>
                <a:off x="8141225" y="2719538"/>
                <a:ext cx="205200" cy="205200"/>
              </a:xfrm>
              <a:custGeom>
                <a:avLst/>
                <a:gdLst/>
                <a:ahLst/>
                <a:cxnLst/>
                <a:rect l="l" t="t" r="r" b="b"/>
                <a:pathLst>
                  <a:path w="8208" h="8208" extrusionOk="0">
                    <a:moveTo>
                      <a:pt x="4104" y="304"/>
                    </a:moveTo>
                    <a:cubicBezTo>
                      <a:pt x="6201" y="304"/>
                      <a:pt x="7903" y="2006"/>
                      <a:pt x="7903" y="4104"/>
                    </a:cubicBezTo>
                    <a:cubicBezTo>
                      <a:pt x="7903" y="6201"/>
                      <a:pt x="6201" y="7903"/>
                      <a:pt x="4104" y="7903"/>
                    </a:cubicBezTo>
                    <a:cubicBezTo>
                      <a:pt x="2037" y="7903"/>
                      <a:pt x="304" y="6201"/>
                      <a:pt x="304" y="4104"/>
                    </a:cubicBezTo>
                    <a:cubicBezTo>
                      <a:pt x="304" y="2006"/>
                      <a:pt x="2037" y="304"/>
                      <a:pt x="4104" y="304"/>
                    </a:cubicBezTo>
                    <a:close/>
                    <a:moveTo>
                      <a:pt x="4104" y="0"/>
                    </a:moveTo>
                    <a:cubicBezTo>
                      <a:pt x="1824" y="0"/>
                      <a:pt x="1" y="1824"/>
                      <a:pt x="1" y="4104"/>
                    </a:cubicBezTo>
                    <a:cubicBezTo>
                      <a:pt x="1" y="6383"/>
                      <a:pt x="1824" y="8207"/>
                      <a:pt x="4104" y="8207"/>
                    </a:cubicBezTo>
                    <a:cubicBezTo>
                      <a:pt x="6353" y="8207"/>
                      <a:pt x="8207" y="6383"/>
                      <a:pt x="8207" y="4104"/>
                    </a:cubicBezTo>
                    <a:cubicBezTo>
                      <a:pt x="8207" y="1824"/>
                      <a:pt x="6384" y="0"/>
                      <a:pt x="410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09" name="Google Shape;809;p33"/>
              <p:cNvSpPr/>
              <p:nvPr/>
            </p:nvSpPr>
            <p:spPr>
              <a:xfrm>
                <a:off x="8342600" y="2723338"/>
                <a:ext cx="197600" cy="197600"/>
              </a:xfrm>
              <a:custGeom>
                <a:avLst/>
                <a:gdLst/>
                <a:ahLst/>
                <a:cxnLst/>
                <a:rect l="l" t="t" r="r" b="b"/>
                <a:pathLst>
                  <a:path w="7904" h="7904" extrusionOk="0">
                    <a:moveTo>
                      <a:pt x="3952" y="0"/>
                    </a:moveTo>
                    <a:cubicBezTo>
                      <a:pt x="1794" y="0"/>
                      <a:pt x="0" y="1794"/>
                      <a:pt x="0" y="3952"/>
                    </a:cubicBezTo>
                    <a:cubicBezTo>
                      <a:pt x="0" y="6110"/>
                      <a:pt x="1794" y="7903"/>
                      <a:pt x="3952" y="7903"/>
                    </a:cubicBezTo>
                    <a:cubicBezTo>
                      <a:pt x="6140" y="7903"/>
                      <a:pt x="7903" y="6110"/>
                      <a:pt x="7903" y="3952"/>
                    </a:cubicBezTo>
                    <a:cubicBezTo>
                      <a:pt x="7903" y="1794"/>
                      <a:pt x="6140" y="0"/>
                      <a:pt x="395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10" name="Google Shape;810;p33"/>
              <p:cNvSpPr/>
              <p:nvPr/>
            </p:nvSpPr>
            <p:spPr>
              <a:xfrm>
                <a:off x="8338800" y="2719538"/>
                <a:ext cx="205200" cy="205200"/>
              </a:xfrm>
              <a:custGeom>
                <a:avLst/>
                <a:gdLst/>
                <a:ahLst/>
                <a:cxnLst/>
                <a:rect l="l" t="t" r="r" b="b"/>
                <a:pathLst>
                  <a:path w="8208" h="8208" extrusionOk="0">
                    <a:moveTo>
                      <a:pt x="4104" y="304"/>
                    </a:moveTo>
                    <a:cubicBezTo>
                      <a:pt x="6201" y="304"/>
                      <a:pt x="7903" y="2006"/>
                      <a:pt x="7903" y="4104"/>
                    </a:cubicBezTo>
                    <a:cubicBezTo>
                      <a:pt x="7903" y="6201"/>
                      <a:pt x="6201" y="7903"/>
                      <a:pt x="4104" y="7903"/>
                    </a:cubicBezTo>
                    <a:cubicBezTo>
                      <a:pt x="2037" y="7903"/>
                      <a:pt x="304" y="6201"/>
                      <a:pt x="304" y="4104"/>
                    </a:cubicBezTo>
                    <a:cubicBezTo>
                      <a:pt x="304" y="2006"/>
                      <a:pt x="2037" y="304"/>
                      <a:pt x="4104" y="304"/>
                    </a:cubicBezTo>
                    <a:close/>
                    <a:moveTo>
                      <a:pt x="4104" y="0"/>
                    </a:moveTo>
                    <a:cubicBezTo>
                      <a:pt x="1824" y="0"/>
                      <a:pt x="0" y="1824"/>
                      <a:pt x="0" y="4104"/>
                    </a:cubicBezTo>
                    <a:cubicBezTo>
                      <a:pt x="0" y="6383"/>
                      <a:pt x="1824" y="8207"/>
                      <a:pt x="4104" y="8207"/>
                    </a:cubicBezTo>
                    <a:cubicBezTo>
                      <a:pt x="6353" y="8207"/>
                      <a:pt x="8207" y="6383"/>
                      <a:pt x="8207" y="4104"/>
                    </a:cubicBezTo>
                    <a:cubicBezTo>
                      <a:pt x="8207" y="1824"/>
                      <a:pt x="6383" y="0"/>
                      <a:pt x="410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11" name="Google Shape;811;p33"/>
              <p:cNvSpPr/>
              <p:nvPr/>
            </p:nvSpPr>
            <p:spPr>
              <a:xfrm>
                <a:off x="8046250" y="2624538"/>
                <a:ext cx="197575" cy="197600"/>
              </a:xfrm>
              <a:custGeom>
                <a:avLst/>
                <a:gdLst/>
                <a:ahLst/>
                <a:cxnLst/>
                <a:rect l="l" t="t" r="r" b="b"/>
                <a:pathLst>
                  <a:path w="7903" h="7904" extrusionOk="0">
                    <a:moveTo>
                      <a:pt x="3951" y="1"/>
                    </a:moveTo>
                    <a:cubicBezTo>
                      <a:pt x="1793" y="1"/>
                      <a:pt x="0" y="1794"/>
                      <a:pt x="0" y="3952"/>
                    </a:cubicBezTo>
                    <a:cubicBezTo>
                      <a:pt x="0" y="6110"/>
                      <a:pt x="1793" y="7904"/>
                      <a:pt x="3951" y="7904"/>
                    </a:cubicBezTo>
                    <a:cubicBezTo>
                      <a:pt x="6140" y="7904"/>
                      <a:pt x="7903" y="6110"/>
                      <a:pt x="7903" y="3952"/>
                    </a:cubicBezTo>
                    <a:cubicBezTo>
                      <a:pt x="7903" y="1794"/>
                      <a:pt x="6140" y="1"/>
                      <a:pt x="395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12" name="Google Shape;812;p33"/>
              <p:cNvSpPr/>
              <p:nvPr/>
            </p:nvSpPr>
            <p:spPr>
              <a:xfrm>
                <a:off x="8042450" y="2620738"/>
                <a:ext cx="205175" cy="205200"/>
              </a:xfrm>
              <a:custGeom>
                <a:avLst/>
                <a:gdLst/>
                <a:ahLst/>
                <a:cxnLst/>
                <a:rect l="l" t="t" r="r" b="b"/>
                <a:pathLst>
                  <a:path w="8207" h="8208" extrusionOk="0">
                    <a:moveTo>
                      <a:pt x="4103" y="305"/>
                    </a:moveTo>
                    <a:cubicBezTo>
                      <a:pt x="6201" y="305"/>
                      <a:pt x="7903" y="2007"/>
                      <a:pt x="7903" y="4104"/>
                    </a:cubicBezTo>
                    <a:cubicBezTo>
                      <a:pt x="7903" y="6202"/>
                      <a:pt x="6201" y="7904"/>
                      <a:pt x="4103" y="7904"/>
                    </a:cubicBezTo>
                    <a:cubicBezTo>
                      <a:pt x="2037" y="7904"/>
                      <a:pt x="304" y="6202"/>
                      <a:pt x="304" y="4104"/>
                    </a:cubicBezTo>
                    <a:cubicBezTo>
                      <a:pt x="304" y="2007"/>
                      <a:pt x="2037" y="305"/>
                      <a:pt x="4103" y="305"/>
                    </a:cubicBezTo>
                    <a:close/>
                    <a:moveTo>
                      <a:pt x="4103" y="1"/>
                    </a:moveTo>
                    <a:cubicBezTo>
                      <a:pt x="1824" y="1"/>
                      <a:pt x="0" y="1825"/>
                      <a:pt x="0" y="4104"/>
                    </a:cubicBezTo>
                    <a:cubicBezTo>
                      <a:pt x="0" y="6384"/>
                      <a:pt x="1824" y="8208"/>
                      <a:pt x="4103" y="8208"/>
                    </a:cubicBezTo>
                    <a:cubicBezTo>
                      <a:pt x="6353" y="8208"/>
                      <a:pt x="8207" y="6384"/>
                      <a:pt x="8207" y="4104"/>
                    </a:cubicBezTo>
                    <a:cubicBezTo>
                      <a:pt x="8207" y="1825"/>
                      <a:pt x="6383" y="1"/>
                      <a:pt x="410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13" name="Google Shape;813;p33"/>
              <p:cNvSpPr/>
              <p:nvPr/>
            </p:nvSpPr>
            <p:spPr>
              <a:xfrm>
                <a:off x="8243800" y="2624538"/>
                <a:ext cx="197600" cy="197600"/>
              </a:xfrm>
              <a:custGeom>
                <a:avLst/>
                <a:gdLst/>
                <a:ahLst/>
                <a:cxnLst/>
                <a:rect l="l" t="t" r="r" b="b"/>
                <a:pathLst>
                  <a:path w="7904" h="7904" extrusionOk="0">
                    <a:moveTo>
                      <a:pt x="3952" y="1"/>
                    </a:moveTo>
                    <a:cubicBezTo>
                      <a:pt x="1794" y="1"/>
                      <a:pt x="1" y="1794"/>
                      <a:pt x="1" y="3952"/>
                    </a:cubicBezTo>
                    <a:cubicBezTo>
                      <a:pt x="1" y="6110"/>
                      <a:pt x="1794" y="7904"/>
                      <a:pt x="3952" y="7904"/>
                    </a:cubicBezTo>
                    <a:cubicBezTo>
                      <a:pt x="6141" y="7904"/>
                      <a:pt x="7904" y="6110"/>
                      <a:pt x="7904" y="3952"/>
                    </a:cubicBezTo>
                    <a:cubicBezTo>
                      <a:pt x="7904" y="1794"/>
                      <a:pt x="6141" y="1"/>
                      <a:pt x="395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14" name="Google Shape;814;p33"/>
              <p:cNvSpPr/>
              <p:nvPr/>
            </p:nvSpPr>
            <p:spPr>
              <a:xfrm>
                <a:off x="8240000" y="2620738"/>
                <a:ext cx="205200" cy="205200"/>
              </a:xfrm>
              <a:custGeom>
                <a:avLst/>
                <a:gdLst/>
                <a:ahLst/>
                <a:cxnLst/>
                <a:rect l="l" t="t" r="r" b="b"/>
                <a:pathLst>
                  <a:path w="8208" h="8208" extrusionOk="0">
                    <a:moveTo>
                      <a:pt x="4104" y="305"/>
                    </a:moveTo>
                    <a:cubicBezTo>
                      <a:pt x="6202" y="305"/>
                      <a:pt x="7904" y="2007"/>
                      <a:pt x="7904" y="4104"/>
                    </a:cubicBezTo>
                    <a:cubicBezTo>
                      <a:pt x="7904" y="6202"/>
                      <a:pt x="6202" y="7904"/>
                      <a:pt x="4104" y="7904"/>
                    </a:cubicBezTo>
                    <a:cubicBezTo>
                      <a:pt x="2037" y="7904"/>
                      <a:pt x="305" y="6202"/>
                      <a:pt x="305" y="4104"/>
                    </a:cubicBezTo>
                    <a:cubicBezTo>
                      <a:pt x="305" y="2007"/>
                      <a:pt x="2037" y="305"/>
                      <a:pt x="4104" y="305"/>
                    </a:cubicBezTo>
                    <a:close/>
                    <a:moveTo>
                      <a:pt x="4104" y="1"/>
                    </a:moveTo>
                    <a:cubicBezTo>
                      <a:pt x="1825" y="1"/>
                      <a:pt x="1" y="1825"/>
                      <a:pt x="1" y="4104"/>
                    </a:cubicBezTo>
                    <a:cubicBezTo>
                      <a:pt x="1" y="6384"/>
                      <a:pt x="1825" y="8208"/>
                      <a:pt x="4104" y="8208"/>
                    </a:cubicBezTo>
                    <a:cubicBezTo>
                      <a:pt x="6354" y="8208"/>
                      <a:pt x="8208" y="6384"/>
                      <a:pt x="8208" y="4104"/>
                    </a:cubicBezTo>
                    <a:cubicBezTo>
                      <a:pt x="8208" y="1825"/>
                      <a:pt x="6384" y="1"/>
                      <a:pt x="410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15" name="Google Shape;815;p33"/>
              <p:cNvSpPr/>
              <p:nvPr/>
            </p:nvSpPr>
            <p:spPr>
              <a:xfrm>
                <a:off x="8441375" y="2624538"/>
                <a:ext cx="197600" cy="197600"/>
              </a:xfrm>
              <a:custGeom>
                <a:avLst/>
                <a:gdLst/>
                <a:ahLst/>
                <a:cxnLst/>
                <a:rect l="l" t="t" r="r" b="b"/>
                <a:pathLst>
                  <a:path w="7904" h="7904" extrusionOk="0">
                    <a:moveTo>
                      <a:pt x="3952" y="1"/>
                    </a:moveTo>
                    <a:cubicBezTo>
                      <a:pt x="1794" y="1"/>
                      <a:pt x="1" y="1794"/>
                      <a:pt x="1" y="3952"/>
                    </a:cubicBezTo>
                    <a:cubicBezTo>
                      <a:pt x="1" y="6110"/>
                      <a:pt x="1794" y="7904"/>
                      <a:pt x="3952" y="7904"/>
                    </a:cubicBezTo>
                    <a:cubicBezTo>
                      <a:pt x="6141" y="7904"/>
                      <a:pt x="7904" y="6110"/>
                      <a:pt x="7904" y="3952"/>
                    </a:cubicBezTo>
                    <a:cubicBezTo>
                      <a:pt x="7904" y="1794"/>
                      <a:pt x="6141" y="1"/>
                      <a:pt x="395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16" name="Google Shape;816;p33"/>
              <p:cNvSpPr/>
              <p:nvPr/>
            </p:nvSpPr>
            <p:spPr>
              <a:xfrm>
                <a:off x="8437575" y="2620738"/>
                <a:ext cx="205200" cy="205200"/>
              </a:xfrm>
              <a:custGeom>
                <a:avLst/>
                <a:gdLst/>
                <a:ahLst/>
                <a:cxnLst/>
                <a:rect l="l" t="t" r="r" b="b"/>
                <a:pathLst>
                  <a:path w="8208" h="8208" extrusionOk="0">
                    <a:moveTo>
                      <a:pt x="4104" y="305"/>
                    </a:moveTo>
                    <a:cubicBezTo>
                      <a:pt x="6202" y="305"/>
                      <a:pt x="7904" y="2007"/>
                      <a:pt x="7904" y="4104"/>
                    </a:cubicBezTo>
                    <a:cubicBezTo>
                      <a:pt x="7904" y="6202"/>
                      <a:pt x="6202" y="7904"/>
                      <a:pt x="4104" y="7904"/>
                    </a:cubicBezTo>
                    <a:cubicBezTo>
                      <a:pt x="2037" y="7904"/>
                      <a:pt x="305" y="6202"/>
                      <a:pt x="305" y="4104"/>
                    </a:cubicBezTo>
                    <a:cubicBezTo>
                      <a:pt x="305" y="2007"/>
                      <a:pt x="2037" y="305"/>
                      <a:pt x="4104" y="305"/>
                    </a:cubicBezTo>
                    <a:close/>
                    <a:moveTo>
                      <a:pt x="4104" y="1"/>
                    </a:moveTo>
                    <a:cubicBezTo>
                      <a:pt x="1825" y="1"/>
                      <a:pt x="1" y="1825"/>
                      <a:pt x="1" y="4104"/>
                    </a:cubicBezTo>
                    <a:cubicBezTo>
                      <a:pt x="1" y="6384"/>
                      <a:pt x="1825" y="8208"/>
                      <a:pt x="4104" y="8208"/>
                    </a:cubicBezTo>
                    <a:cubicBezTo>
                      <a:pt x="6354" y="8208"/>
                      <a:pt x="8208" y="6384"/>
                      <a:pt x="8208" y="4104"/>
                    </a:cubicBezTo>
                    <a:cubicBezTo>
                      <a:pt x="8208" y="1825"/>
                      <a:pt x="6384" y="1"/>
                      <a:pt x="410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17" name="Google Shape;817;p33"/>
              <p:cNvSpPr/>
              <p:nvPr/>
            </p:nvSpPr>
            <p:spPr>
              <a:xfrm>
                <a:off x="8135150" y="2521763"/>
                <a:ext cx="216600" cy="197425"/>
              </a:xfrm>
              <a:custGeom>
                <a:avLst/>
                <a:gdLst/>
                <a:ahLst/>
                <a:cxnLst/>
                <a:rect l="l" t="t" r="r" b="b"/>
                <a:pathLst>
                  <a:path w="8664" h="7897" extrusionOk="0">
                    <a:moveTo>
                      <a:pt x="4347" y="1"/>
                    </a:moveTo>
                    <a:cubicBezTo>
                      <a:pt x="3336" y="1"/>
                      <a:pt x="2326" y="388"/>
                      <a:pt x="1551" y="1164"/>
                    </a:cubicBezTo>
                    <a:cubicBezTo>
                      <a:pt x="0" y="2683"/>
                      <a:pt x="0" y="5206"/>
                      <a:pt x="1551" y="6756"/>
                    </a:cubicBezTo>
                    <a:cubicBezTo>
                      <a:pt x="2326" y="7516"/>
                      <a:pt x="3336" y="7896"/>
                      <a:pt x="4347" y="7896"/>
                    </a:cubicBezTo>
                    <a:cubicBezTo>
                      <a:pt x="5358" y="7896"/>
                      <a:pt x="6368" y="7516"/>
                      <a:pt x="7143" y="6756"/>
                    </a:cubicBezTo>
                    <a:cubicBezTo>
                      <a:pt x="8663" y="5206"/>
                      <a:pt x="8663" y="2683"/>
                      <a:pt x="7143" y="1164"/>
                    </a:cubicBezTo>
                    <a:cubicBezTo>
                      <a:pt x="6368" y="388"/>
                      <a:pt x="5358" y="1"/>
                      <a:pt x="434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18" name="Google Shape;818;p33"/>
              <p:cNvSpPr/>
              <p:nvPr/>
            </p:nvSpPr>
            <p:spPr>
              <a:xfrm>
                <a:off x="8141225" y="2518163"/>
                <a:ext cx="205200" cy="205200"/>
              </a:xfrm>
              <a:custGeom>
                <a:avLst/>
                <a:gdLst/>
                <a:ahLst/>
                <a:cxnLst/>
                <a:rect l="l" t="t" r="r" b="b"/>
                <a:pathLst>
                  <a:path w="8208" h="8208" extrusionOk="0">
                    <a:moveTo>
                      <a:pt x="4104" y="304"/>
                    </a:moveTo>
                    <a:cubicBezTo>
                      <a:pt x="6201" y="304"/>
                      <a:pt x="7903" y="2007"/>
                      <a:pt x="7903" y="4104"/>
                    </a:cubicBezTo>
                    <a:cubicBezTo>
                      <a:pt x="7903" y="6201"/>
                      <a:pt x="6201" y="7903"/>
                      <a:pt x="4104" y="7903"/>
                    </a:cubicBezTo>
                    <a:cubicBezTo>
                      <a:pt x="2037" y="7903"/>
                      <a:pt x="304" y="6201"/>
                      <a:pt x="304" y="4104"/>
                    </a:cubicBezTo>
                    <a:cubicBezTo>
                      <a:pt x="304" y="2007"/>
                      <a:pt x="2037" y="304"/>
                      <a:pt x="4104" y="304"/>
                    </a:cubicBezTo>
                    <a:close/>
                    <a:moveTo>
                      <a:pt x="4104" y="1"/>
                    </a:moveTo>
                    <a:cubicBezTo>
                      <a:pt x="1824" y="1"/>
                      <a:pt x="1" y="1824"/>
                      <a:pt x="1" y="4104"/>
                    </a:cubicBezTo>
                    <a:cubicBezTo>
                      <a:pt x="1" y="6384"/>
                      <a:pt x="1824" y="8207"/>
                      <a:pt x="4104" y="8207"/>
                    </a:cubicBezTo>
                    <a:cubicBezTo>
                      <a:pt x="6353" y="8207"/>
                      <a:pt x="8207" y="6384"/>
                      <a:pt x="8207" y="4104"/>
                    </a:cubicBezTo>
                    <a:cubicBezTo>
                      <a:pt x="8207" y="1824"/>
                      <a:pt x="6384" y="1"/>
                      <a:pt x="410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19" name="Google Shape;819;p33"/>
              <p:cNvSpPr/>
              <p:nvPr/>
            </p:nvSpPr>
            <p:spPr>
              <a:xfrm>
                <a:off x="8335000" y="2521538"/>
                <a:ext cx="212025" cy="197700"/>
              </a:xfrm>
              <a:custGeom>
                <a:avLst/>
                <a:gdLst/>
                <a:ahLst/>
                <a:cxnLst/>
                <a:rect l="l" t="t" r="r" b="b"/>
                <a:pathLst>
                  <a:path w="8481" h="7908" extrusionOk="0">
                    <a:moveTo>
                      <a:pt x="4248" y="0"/>
                    </a:moveTo>
                    <a:cubicBezTo>
                      <a:pt x="2335" y="0"/>
                      <a:pt x="664" y="1380"/>
                      <a:pt x="335" y="3331"/>
                    </a:cubicBezTo>
                    <a:cubicBezTo>
                      <a:pt x="0" y="5489"/>
                      <a:pt x="1459" y="7525"/>
                      <a:pt x="3618" y="7860"/>
                    </a:cubicBezTo>
                    <a:cubicBezTo>
                      <a:pt x="3825" y="7892"/>
                      <a:pt x="4031" y="7907"/>
                      <a:pt x="4234" y="7907"/>
                    </a:cubicBezTo>
                    <a:cubicBezTo>
                      <a:pt x="6151" y="7907"/>
                      <a:pt x="7844" y="6528"/>
                      <a:pt x="8146" y="4577"/>
                    </a:cubicBezTo>
                    <a:cubicBezTo>
                      <a:pt x="8481" y="2419"/>
                      <a:pt x="7022" y="413"/>
                      <a:pt x="4864" y="48"/>
                    </a:cubicBezTo>
                    <a:cubicBezTo>
                      <a:pt x="4656" y="16"/>
                      <a:pt x="4451" y="0"/>
                      <a:pt x="424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20" name="Google Shape;820;p33"/>
              <p:cNvSpPr/>
              <p:nvPr/>
            </p:nvSpPr>
            <p:spPr>
              <a:xfrm>
                <a:off x="8338800" y="2518163"/>
                <a:ext cx="205200" cy="205200"/>
              </a:xfrm>
              <a:custGeom>
                <a:avLst/>
                <a:gdLst/>
                <a:ahLst/>
                <a:cxnLst/>
                <a:rect l="l" t="t" r="r" b="b"/>
                <a:pathLst>
                  <a:path w="8208" h="8208" extrusionOk="0">
                    <a:moveTo>
                      <a:pt x="4104" y="304"/>
                    </a:moveTo>
                    <a:cubicBezTo>
                      <a:pt x="6201" y="304"/>
                      <a:pt x="7903" y="2007"/>
                      <a:pt x="7903" y="4104"/>
                    </a:cubicBezTo>
                    <a:cubicBezTo>
                      <a:pt x="7903" y="6201"/>
                      <a:pt x="6201" y="7903"/>
                      <a:pt x="4104" y="7903"/>
                    </a:cubicBezTo>
                    <a:cubicBezTo>
                      <a:pt x="2037" y="7903"/>
                      <a:pt x="304" y="6201"/>
                      <a:pt x="304" y="4104"/>
                    </a:cubicBezTo>
                    <a:cubicBezTo>
                      <a:pt x="304" y="2007"/>
                      <a:pt x="2037" y="304"/>
                      <a:pt x="4104" y="304"/>
                    </a:cubicBezTo>
                    <a:close/>
                    <a:moveTo>
                      <a:pt x="4104" y="1"/>
                    </a:moveTo>
                    <a:cubicBezTo>
                      <a:pt x="1824" y="1"/>
                      <a:pt x="0" y="1824"/>
                      <a:pt x="0" y="4104"/>
                    </a:cubicBezTo>
                    <a:cubicBezTo>
                      <a:pt x="0" y="6384"/>
                      <a:pt x="1824" y="8207"/>
                      <a:pt x="4104" y="8207"/>
                    </a:cubicBezTo>
                    <a:cubicBezTo>
                      <a:pt x="6353" y="8207"/>
                      <a:pt x="8207" y="6384"/>
                      <a:pt x="8207" y="4104"/>
                    </a:cubicBezTo>
                    <a:cubicBezTo>
                      <a:pt x="8207" y="1824"/>
                      <a:pt x="6383" y="1"/>
                      <a:pt x="410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21" name="Google Shape;821;p33"/>
              <p:cNvSpPr/>
              <p:nvPr/>
            </p:nvSpPr>
            <p:spPr>
              <a:xfrm>
                <a:off x="8035600" y="2423113"/>
                <a:ext cx="218125" cy="197475"/>
              </a:xfrm>
              <a:custGeom>
                <a:avLst/>
                <a:gdLst/>
                <a:ahLst/>
                <a:cxnLst/>
                <a:rect l="l" t="t" r="r" b="b"/>
                <a:pathLst>
                  <a:path w="8725" h="7899" extrusionOk="0">
                    <a:moveTo>
                      <a:pt x="4321" y="0"/>
                    </a:moveTo>
                    <a:cubicBezTo>
                      <a:pt x="2566" y="0"/>
                      <a:pt x="954" y="1213"/>
                      <a:pt x="517" y="3012"/>
                    </a:cubicBezTo>
                    <a:cubicBezTo>
                      <a:pt x="1" y="5140"/>
                      <a:pt x="1308" y="7268"/>
                      <a:pt x="3405" y="7784"/>
                    </a:cubicBezTo>
                    <a:cubicBezTo>
                      <a:pt x="3724" y="7862"/>
                      <a:pt x="4044" y="7899"/>
                      <a:pt x="4359" y="7899"/>
                    </a:cubicBezTo>
                    <a:cubicBezTo>
                      <a:pt x="6143" y="7899"/>
                      <a:pt x="7768" y="6705"/>
                      <a:pt x="8207" y="4897"/>
                    </a:cubicBezTo>
                    <a:cubicBezTo>
                      <a:pt x="8724" y="2769"/>
                      <a:pt x="7417" y="641"/>
                      <a:pt x="5289" y="125"/>
                    </a:cubicBezTo>
                    <a:cubicBezTo>
                      <a:pt x="4966" y="40"/>
                      <a:pt x="4641" y="0"/>
                      <a:pt x="432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22" name="Google Shape;822;p33"/>
              <p:cNvSpPr/>
              <p:nvPr/>
            </p:nvSpPr>
            <p:spPr>
              <a:xfrm>
                <a:off x="8042450" y="2419388"/>
                <a:ext cx="205175" cy="205175"/>
              </a:xfrm>
              <a:custGeom>
                <a:avLst/>
                <a:gdLst/>
                <a:ahLst/>
                <a:cxnLst/>
                <a:rect l="l" t="t" r="r" b="b"/>
                <a:pathLst>
                  <a:path w="8207" h="8207" extrusionOk="0">
                    <a:moveTo>
                      <a:pt x="4103" y="304"/>
                    </a:moveTo>
                    <a:cubicBezTo>
                      <a:pt x="6201" y="304"/>
                      <a:pt x="7903" y="2006"/>
                      <a:pt x="7903" y="4103"/>
                    </a:cubicBezTo>
                    <a:cubicBezTo>
                      <a:pt x="7903" y="6201"/>
                      <a:pt x="6201" y="7903"/>
                      <a:pt x="4103" y="7903"/>
                    </a:cubicBezTo>
                    <a:cubicBezTo>
                      <a:pt x="2037" y="7903"/>
                      <a:pt x="304" y="6201"/>
                      <a:pt x="304" y="4103"/>
                    </a:cubicBezTo>
                    <a:cubicBezTo>
                      <a:pt x="304" y="2006"/>
                      <a:pt x="2037" y="304"/>
                      <a:pt x="4103" y="304"/>
                    </a:cubicBezTo>
                    <a:close/>
                    <a:moveTo>
                      <a:pt x="4103" y="0"/>
                    </a:moveTo>
                    <a:cubicBezTo>
                      <a:pt x="1824" y="0"/>
                      <a:pt x="0" y="1824"/>
                      <a:pt x="0" y="4103"/>
                    </a:cubicBezTo>
                    <a:cubicBezTo>
                      <a:pt x="0" y="6383"/>
                      <a:pt x="1824" y="8207"/>
                      <a:pt x="4103" y="8207"/>
                    </a:cubicBezTo>
                    <a:cubicBezTo>
                      <a:pt x="6353" y="8207"/>
                      <a:pt x="8207" y="6383"/>
                      <a:pt x="8207" y="4103"/>
                    </a:cubicBezTo>
                    <a:cubicBezTo>
                      <a:pt x="8207" y="1824"/>
                      <a:pt x="6383" y="0"/>
                      <a:pt x="410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23" name="Google Shape;823;p33"/>
              <p:cNvSpPr/>
              <p:nvPr/>
            </p:nvSpPr>
            <p:spPr>
              <a:xfrm>
                <a:off x="8233925" y="2422913"/>
                <a:ext cx="216600" cy="197600"/>
              </a:xfrm>
              <a:custGeom>
                <a:avLst/>
                <a:gdLst/>
                <a:ahLst/>
                <a:cxnLst/>
                <a:rect l="l" t="t" r="r" b="b"/>
                <a:pathLst>
                  <a:path w="8664" h="7904" extrusionOk="0">
                    <a:moveTo>
                      <a:pt x="4334" y="1"/>
                    </a:moveTo>
                    <a:cubicBezTo>
                      <a:pt x="2534" y="1"/>
                      <a:pt x="905" y="1223"/>
                      <a:pt x="487" y="3051"/>
                    </a:cubicBezTo>
                    <a:cubicBezTo>
                      <a:pt x="1" y="5178"/>
                      <a:pt x="1308" y="7306"/>
                      <a:pt x="3436" y="7792"/>
                    </a:cubicBezTo>
                    <a:cubicBezTo>
                      <a:pt x="3745" y="7867"/>
                      <a:pt x="4054" y="7903"/>
                      <a:pt x="4359" y="7903"/>
                    </a:cubicBezTo>
                    <a:cubicBezTo>
                      <a:pt x="6147" y="7903"/>
                      <a:pt x="7762" y="6662"/>
                      <a:pt x="8177" y="4844"/>
                    </a:cubicBezTo>
                    <a:cubicBezTo>
                      <a:pt x="8664" y="2716"/>
                      <a:pt x="7357" y="589"/>
                      <a:pt x="5229" y="102"/>
                    </a:cubicBezTo>
                    <a:cubicBezTo>
                      <a:pt x="4929" y="34"/>
                      <a:pt x="4629" y="1"/>
                      <a:pt x="433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24" name="Google Shape;824;p33"/>
              <p:cNvSpPr/>
              <p:nvPr/>
            </p:nvSpPr>
            <p:spPr>
              <a:xfrm>
                <a:off x="8240000" y="2419388"/>
                <a:ext cx="205200" cy="205175"/>
              </a:xfrm>
              <a:custGeom>
                <a:avLst/>
                <a:gdLst/>
                <a:ahLst/>
                <a:cxnLst/>
                <a:rect l="l" t="t" r="r" b="b"/>
                <a:pathLst>
                  <a:path w="8208" h="8207" extrusionOk="0">
                    <a:moveTo>
                      <a:pt x="4104" y="304"/>
                    </a:moveTo>
                    <a:cubicBezTo>
                      <a:pt x="6202" y="304"/>
                      <a:pt x="7904" y="2006"/>
                      <a:pt x="7904" y="4103"/>
                    </a:cubicBezTo>
                    <a:cubicBezTo>
                      <a:pt x="7904" y="6201"/>
                      <a:pt x="6202" y="7903"/>
                      <a:pt x="4104" y="7903"/>
                    </a:cubicBezTo>
                    <a:cubicBezTo>
                      <a:pt x="2037" y="7903"/>
                      <a:pt x="305" y="6201"/>
                      <a:pt x="305" y="4103"/>
                    </a:cubicBezTo>
                    <a:cubicBezTo>
                      <a:pt x="305" y="2006"/>
                      <a:pt x="2037" y="304"/>
                      <a:pt x="4104" y="304"/>
                    </a:cubicBezTo>
                    <a:close/>
                    <a:moveTo>
                      <a:pt x="4104" y="0"/>
                    </a:moveTo>
                    <a:cubicBezTo>
                      <a:pt x="1825" y="0"/>
                      <a:pt x="1" y="1824"/>
                      <a:pt x="1" y="4103"/>
                    </a:cubicBezTo>
                    <a:cubicBezTo>
                      <a:pt x="1" y="6383"/>
                      <a:pt x="1825" y="8207"/>
                      <a:pt x="4104" y="8207"/>
                    </a:cubicBezTo>
                    <a:cubicBezTo>
                      <a:pt x="6354" y="8207"/>
                      <a:pt x="8208" y="6383"/>
                      <a:pt x="8208" y="4103"/>
                    </a:cubicBezTo>
                    <a:cubicBezTo>
                      <a:pt x="8208" y="1824"/>
                      <a:pt x="6384" y="0"/>
                      <a:pt x="410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25" name="Google Shape;825;p33"/>
              <p:cNvSpPr/>
              <p:nvPr/>
            </p:nvSpPr>
            <p:spPr>
              <a:xfrm>
                <a:off x="8430750" y="2423088"/>
                <a:ext cx="218100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8724" h="7900" extrusionOk="0">
                    <a:moveTo>
                      <a:pt x="4340" y="1"/>
                    </a:moveTo>
                    <a:cubicBezTo>
                      <a:pt x="2573" y="1"/>
                      <a:pt x="980" y="1209"/>
                      <a:pt x="517" y="2983"/>
                    </a:cubicBezTo>
                    <a:cubicBezTo>
                      <a:pt x="0" y="5111"/>
                      <a:pt x="1277" y="7269"/>
                      <a:pt x="3405" y="7785"/>
                    </a:cubicBezTo>
                    <a:cubicBezTo>
                      <a:pt x="3724" y="7863"/>
                      <a:pt x="4043" y="7900"/>
                      <a:pt x="4357" y="7900"/>
                    </a:cubicBezTo>
                    <a:cubicBezTo>
                      <a:pt x="6135" y="7900"/>
                      <a:pt x="7742" y="6706"/>
                      <a:pt x="8207" y="4898"/>
                    </a:cubicBezTo>
                    <a:cubicBezTo>
                      <a:pt x="8724" y="2770"/>
                      <a:pt x="7447" y="642"/>
                      <a:pt x="5320" y="126"/>
                    </a:cubicBezTo>
                    <a:cubicBezTo>
                      <a:pt x="4991" y="41"/>
                      <a:pt x="4663" y="1"/>
                      <a:pt x="434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26" name="Google Shape;826;p33"/>
              <p:cNvSpPr/>
              <p:nvPr/>
            </p:nvSpPr>
            <p:spPr>
              <a:xfrm>
                <a:off x="8437575" y="2419388"/>
                <a:ext cx="205200" cy="205175"/>
              </a:xfrm>
              <a:custGeom>
                <a:avLst/>
                <a:gdLst/>
                <a:ahLst/>
                <a:cxnLst/>
                <a:rect l="l" t="t" r="r" b="b"/>
                <a:pathLst>
                  <a:path w="8208" h="8207" extrusionOk="0">
                    <a:moveTo>
                      <a:pt x="4104" y="304"/>
                    </a:moveTo>
                    <a:cubicBezTo>
                      <a:pt x="6202" y="304"/>
                      <a:pt x="7904" y="2006"/>
                      <a:pt x="7904" y="4103"/>
                    </a:cubicBezTo>
                    <a:cubicBezTo>
                      <a:pt x="7904" y="6201"/>
                      <a:pt x="6202" y="7903"/>
                      <a:pt x="4104" y="7903"/>
                    </a:cubicBezTo>
                    <a:cubicBezTo>
                      <a:pt x="2037" y="7903"/>
                      <a:pt x="305" y="6201"/>
                      <a:pt x="305" y="4103"/>
                    </a:cubicBezTo>
                    <a:cubicBezTo>
                      <a:pt x="305" y="2006"/>
                      <a:pt x="2037" y="304"/>
                      <a:pt x="4104" y="304"/>
                    </a:cubicBezTo>
                    <a:close/>
                    <a:moveTo>
                      <a:pt x="4104" y="0"/>
                    </a:moveTo>
                    <a:cubicBezTo>
                      <a:pt x="1825" y="0"/>
                      <a:pt x="1" y="1824"/>
                      <a:pt x="1" y="4103"/>
                    </a:cubicBezTo>
                    <a:cubicBezTo>
                      <a:pt x="1" y="6383"/>
                      <a:pt x="1825" y="8207"/>
                      <a:pt x="4104" y="8207"/>
                    </a:cubicBezTo>
                    <a:cubicBezTo>
                      <a:pt x="6354" y="8207"/>
                      <a:pt x="8208" y="6383"/>
                      <a:pt x="8208" y="4103"/>
                    </a:cubicBezTo>
                    <a:cubicBezTo>
                      <a:pt x="8208" y="1824"/>
                      <a:pt x="6384" y="0"/>
                      <a:pt x="410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27" name="Google Shape;827;p33"/>
              <p:cNvSpPr/>
              <p:nvPr/>
            </p:nvSpPr>
            <p:spPr>
              <a:xfrm>
                <a:off x="8135150" y="2320413"/>
                <a:ext cx="217350" cy="197400"/>
              </a:xfrm>
              <a:custGeom>
                <a:avLst/>
                <a:gdLst/>
                <a:ahLst/>
                <a:cxnLst/>
                <a:rect l="l" t="t" r="r" b="b"/>
                <a:pathLst>
                  <a:path w="8694" h="7896" extrusionOk="0">
                    <a:moveTo>
                      <a:pt x="4347" y="0"/>
                    </a:moveTo>
                    <a:cubicBezTo>
                      <a:pt x="3336" y="0"/>
                      <a:pt x="2326" y="388"/>
                      <a:pt x="1551" y="1163"/>
                    </a:cubicBezTo>
                    <a:cubicBezTo>
                      <a:pt x="0" y="2682"/>
                      <a:pt x="0" y="5205"/>
                      <a:pt x="1551" y="6755"/>
                    </a:cubicBezTo>
                    <a:cubicBezTo>
                      <a:pt x="2326" y="7515"/>
                      <a:pt x="3336" y="7895"/>
                      <a:pt x="4347" y="7895"/>
                    </a:cubicBezTo>
                    <a:cubicBezTo>
                      <a:pt x="5358" y="7895"/>
                      <a:pt x="6368" y="7515"/>
                      <a:pt x="7143" y="6755"/>
                    </a:cubicBezTo>
                    <a:cubicBezTo>
                      <a:pt x="8694" y="5205"/>
                      <a:pt x="8694" y="2682"/>
                      <a:pt x="7143" y="1163"/>
                    </a:cubicBezTo>
                    <a:cubicBezTo>
                      <a:pt x="6368" y="388"/>
                      <a:pt x="5358" y="0"/>
                      <a:pt x="434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28" name="Google Shape;828;p33"/>
              <p:cNvSpPr/>
              <p:nvPr/>
            </p:nvSpPr>
            <p:spPr>
              <a:xfrm>
                <a:off x="8141225" y="2316788"/>
                <a:ext cx="205200" cy="205200"/>
              </a:xfrm>
              <a:custGeom>
                <a:avLst/>
                <a:gdLst/>
                <a:ahLst/>
                <a:cxnLst/>
                <a:rect l="l" t="t" r="r" b="b"/>
                <a:pathLst>
                  <a:path w="8208" h="8208" extrusionOk="0">
                    <a:moveTo>
                      <a:pt x="4104" y="305"/>
                    </a:moveTo>
                    <a:cubicBezTo>
                      <a:pt x="6201" y="305"/>
                      <a:pt x="7903" y="2007"/>
                      <a:pt x="7903" y="4104"/>
                    </a:cubicBezTo>
                    <a:cubicBezTo>
                      <a:pt x="7903" y="6201"/>
                      <a:pt x="6201" y="7904"/>
                      <a:pt x="4104" y="7904"/>
                    </a:cubicBezTo>
                    <a:cubicBezTo>
                      <a:pt x="2037" y="7904"/>
                      <a:pt x="304" y="6201"/>
                      <a:pt x="304" y="4104"/>
                    </a:cubicBezTo>
                    <a:cubicBezTo>
                      <a:pt x="304" y="2007"/>
                      <a:pt x="2037" y="305"/>
                      <a:pt x="4104" y="305"/>
                    </a:cubicBezTo>
                    <a:close/>
                    <a:moveTo>
                      <a:pt x="4104" y="1"/>
                    </a:moveTo>
                    <a:cubicBezTo>
                      <a:pt x="1824" y="1"/>
                      <a:pt x="1" y="1824"/>
                      <a:pt x="1" y="4104"/>
                    </a:cubicBezTo>
                    <a:cubicBezTo>
                      <a:pt x="1" y="6384"/>
                      <a:pt x="1824" y="8207"/>
                      <a:pt x="4104" y="8207"/>
                    </a:cubicBezTo>
                    <a:cubicBezTo>
                      <a:pt x="6353" y="8207"/>
                      <a:pt x="8207" y="6384"/>
                      <a:pt x="8207" y="4104"/>
                    </a:cubicBezTo>
                    <a:cubicBezTo>
                      <a:pt x="8207" y="1824"/>
                      <a:pt x="6384" y="1"/>
                      <a:pt x="410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29" name="Google Shape;829;p33"/>
              <p:cNvSpPr/>
              <p:nvPr/>
            </p:nvSpPr>
            <p:spPr>
              <a:xfrm>
                <a:off x="8335000" y="2320163"/>
                <a:ext cx="212025" cy="197700"/>
              </a:xfrm>
              <a:custGeom>
                <a:avLst/>
                <a:gdLst/>
                <a:ahLst/>
                <a:cxnLst/>
                <a:rect l="l" t="t" r="r" b="b"/>
                <a:pathLst>
                  <a:path w="8481" h="7908" extrusionOk="0">
                    <a:moveTo>
                      <a:pt x="4248" y="0"/>
                    </a:moveTo>
                    <a:cubicBezTo>
                      <a:pt x="2335" y="0"/>
                      <a:pt x="664" y="1380"/>
                      <a:pt x="335" y="3331"/>
                    </a:cubicBezTo>
                    <a:cubicBezTo>
                      <a:pt x="0" y="5489"/>
                      <a:pt x="1459" y="7525"/>
                      <a:pt x="3618" y="7860"/>
                    </a:cubicBezTo>
                    <a:cubicBezTo>
                      <a:pt x="3825" y="7892"/>
                      <a:pt x="4031" y="7907"/>
                      <a:pt x="4234" y="7907"/>
                    </a:cubicBezTo>
                    <a:cubicBezTo>
                      <a:pt x="6151" y="7907"/>
                      <a:pt x="7844" y="6528"/>
                      <a:pt x="8146" y="4577"/>
                    </a:cubicBezTo>
                    <a:cubicBezTo>
                      <a:pt x="8481" y="2419"/>
                      <a:pt x="7022" y="382"/>
                      <a:pt x="4864" y="48"/>
                    </a:cubicBezTo>
                    <a:cubicBezTo>
                      <a:pt x="4656" y="16"/>
                      <a:pt x="4451" y="0"/>
                      <a:pt x="424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30" name="Google Shape;830;p33"/>
              <p:cNvSpPr/>
              <p:nvPr/>
            </p:nvSpPr>
            <p:spPr>
              <a:xfrm>
                <a:off x="8338800" y="2316788"/>
                <a:ext cx="205200" cy="205200"/>
              </a:xfrm>
              <a:custGeom>
                <a:avLst/>
                <a:gdLst/>
                <a:ahLst/>
                <a:cxnLst/>
                <a:rect l="l" t="t" r="r" b="b"/>
                <a:pathLst>
                  <a:path w="8208" h="8208" extrusionOk="0">
                    <a:moveTo>
                      <a:pt x="4104" y="305"/>
                    </a:moveTo>
                    <a:cubicBezTo>
                      <a:pt x="6201" y="305"/>
                      <a:pt x="7903" y="2007"/>
                      <a:pt x="7903" y="4104"/>
                    </a:cubicBezTo>
                    <a:cubicBezTo>
                      <a:pt x="7903" y="6201"/>
                      <a:pt x="6201" y="7904"/>
                      <a:pt x="4104" y="7904"/>
                    </a:cubicBezTo>
                    <a:cubicBezTo>
                      <a:pt x="2037" y="7904"/>
                      <a:pt x="304" y="6201"/>
                      <a:pt x="304" y="4104"/>
                    </a:cubicBezTo>
                    <a:cubicBezTo>
                      <a:pt x="304" y="2007"/>
                      <a:pt x="2037" y="305"/>
                      <a:pt x="4104" y="305"/>
                    </a:cubicBezTo>
                    <a:close/>
                    <a:moveTo>
                      <a:pt x="4104" y="1"/>
                    </a:moveTo>
                    <a:cubicBezTo>
                      <a:pt x="1824" y="1"/>
                      <a:pt x="0" y="1824"/>
                      <a:pt x="0" y="4104"/>
                    </a:cubicBezTo>
                    <a:cubicBezTo>
                      <a:pt x="0" y="6384"/>
                      <a:pt x="1824" y="8207"/>
                      <a:pt x="4104" y="8207"/>
                    </a:cubicBezTo>
                    <a:cubicBezTo>
                      <a:pt x="6353" y="8207"/>
                      <a:pt x="8207" y="6384"/>
                      <a:pt x="8207" y="4104"/>
                    </a:cubicBezTo>
                    <a:cubicBezTo>
                      <a:pt x="8207" y="1824"/>
                      <a:pt x="6383" y="1"/>
                      <a:pt x="410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31" name="Google Shape;831;p33"/>
              <p:cNvSpPr/>
              <p:nvPr/>
            </p:nvSpPr>
            <p:spPr>
              <a:xfrm>
                <a:off x="8035600" y="2221263"/>
                <a:ext cx="218125" cy="197925"/>
              </a:xfrm>
              <a:custGeom>
                <a:avLst/>
                <a:gdLst/>
                <a:ahLst/>
                <a:cxnLst/>
                <a:rect l="l" t="t" r="r" b="b"/>
                <a:pathLst>
                  <a:path w="8725" h="7917" extrusionOk="0">
                    <a:moveTo>
                      <a:pt x="4381" y="1"/>
                    </a:moveTo>
                    <a:cubicBezTo>
                      <a:pt x="2591" y="1"/>
                      <a:pt x="958" y="1218"/>
                      <a:pt x="517" y="3031"/>
                    </a:cubicBezTo>
                    <a:cubicBezTo>
                      <a:pt x="1" y="5159"/>
                      <a:pt x="1308" y="7287"/>
                      <a:pt x="3435" y="7804"/>
                    </a:cubicBezTo>
                    <a:cubicBezTo>
                      <a:pt x="3745" y="7880"/>
                      <a:pt x="4057" y="7916"/>
                      <a:pt x="4364" y="7916"/>
                    </a:cubicBezTo>
                    <a:cubicBezTo>
                      <a:pt x="6135" y="7916"/>
                      <a:pt x="7767" y="6703"/>
                      <a:pt x="8207" y="4916"/>
                    </a:cubicBezTo>
                    <a:cubicBezTo>
                      <a:pt x="8724" y="2788"/>
                      <a:pt x="7417" y="661"/>
                      <a:pt x="5320" y="113"/>
                    </a:cubicBezTo>
                    <a:cubicBezTo>
                      <a:pt x="5006" y="37"/>
                      <a:pt x="4691" y="1"/>
                      <a:pt x="438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32" name="Google Shape;832;p33"/>
              <p:cNvSpPr/>
              <p:nvPr/>
            </p:nvSpPr>
            <p:spPr>
              <a:xfrm>
                <a:off x="8042450" y="2218013"/>
                <a:ext cx="205175" cy="205200"/>
              </a:xfrm>
              <a:custGeom>
                <a:avLst/>
                <a:gdLst/>
                <a:ahLst/>
                <a:cxnLst/>
                <a:rect l="l" t="t" r="r" b="b"/>
                <a:pathLst>
                  <a:path w="8207" h="8208" extrusionOk="0">
                    <a:moveTo>
                      <a:pt x="4103" y="304"/>
                    </a:moveTo>
                    <a:cubicBezTo>
                      <a:pt x="6201" y="304"/>
                      <a:pt x="7903" y="2006"/>
                      <a:pt x="7903" y="4104"/>
                    </a:cubicBezTo>
                    <a:cubicBezTo>
                      <a:pt x="7903" y="6201"/>
                      <a:pt x="6201" y="7903"/>
                      <a:pt x="4103" y="7903"/>
                    </a:cubicBezTo>
                    <a:cubicBezTo>
                      <a:pt x="2037" y="7903"/>
                      <a:pt x="304" y="6201"/>
                      <a:pt x="304" y="4104"/>
                    </a:cubicBezTo>
                    <a:cubicBezTo>
                      <a:pt x="304" y="2006"/>
                      <a:pt x="2037" y="304"/>
                      <a:pt x="4103" y="304"/>
                    </a:cubicBezTo>
                    <a:close/>
                    <a:moveTo>
                      <a:pt x="4103" y="0"/>
                    </a:moveTo>
                    <a:cubicBezTo>
                      <a:pt x="1824" y="0"/>
                      <a:pt x="0" y="1824"/>
                      <a:pt x="0" y="4104"/>
                    </a:cubicBezTo>
                    <a:cubicBezTo>
                      <a:pt x="0" y="6383"/>
                      <a:pt x="1824" y="8207"/>
                      <a:pt x="4103" y="8207"/>
                    </a:cubicBezTo>
                    <a:cubicBezTo>
                      <a:pt x="6353" y="8207"/>
                      <a:pt x="8207" y="6383"/>
                      <a:pt x="8207" y="4104"/>
                    </a:cubicBezTo>
                    <a:cubicBezTo>
                      <a:pt x="8207" y="1824"/>
                      <a:pt x="6383" y="0"/>
                      <a:pt x="410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33" name="Google Shape;833;p33"/>
              <p:cNvSpPr/>
              <p:nvPr/>
            </p:nvSpPr>
            <p:spPr>
              <a:xfrm>
                <a:off x="8233925" y="2221538"/>
                <a:ext cx="217350" cy="197600"/>
              </a:xfrm>
              <a:custGeom>
                <a:avLst/>
                <a:gdLst/>
                <a:ahLst/>
                <a:cxnLst/>
                <a:rect l="l" t="t" r="r" b="b"/>
                <a:pathLst>
                  <a:path w="8694" h="7904" extrusionOk="0">
                    <a:moveTo>
                      <a:pt x="4334" y="1"/>
                    </a:moveTo>
                    <a:cubicBezTo>
                      <a:pt x="2534" y="1"/>
                      <a:pt x="905" y="1223"/>
                      <a:pt x="487" y="3051"/>
                    </a:cubicBezTo>
                    <a:cubicBezTo>
                      <a:pt x="1" y="5178"/>
                      <a:pt x="1308" y="7306"/>
                      <a:pt x="3436" y="7793"/>
                    </a:cubicBezTo>
                    <a:cubicBezTo>
                      <a:pt x="3745" y="7868"/>
                      <a:pt x="4054" y="7904"/>
                      <a:pt x="4359" y="7904"/>
                    </a:cubicBezTo>
                    <a:cubicBezTo>
                      <a:pt x="6147" y="7904"/>
                      <a:pt x="7762" y="6662"/>
                      <a:pt x="8177" y="4844"/>
                    </a:cubicBezTo>
                    <a:cubicBezTo>
                      <a:pt x="8694" y="2716"/>
                      <a:pt x="7357" y="589"/>
                      <a:pt x="5229" y="102"/>
                    </a:cubicBezTo>
                    <a:cubicBezTo>
                      <a:pt x="4929" y="34"/>
                      <a:pt x="4629" y="1"/>
                      <a:pt x="433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34" name="Google Shape;834;p33"/>
              <p:cNvSpPr/>
              <p:nvPr/>
            </p:nvSpPr>
            <p:spPr>
              <a:xfrm>
                <a:off x="8240000" y="2218013"/>
                <a:ext cx="205200" cy="205200"/>
              </a:xfrm>
              <a:custGeom>
                <a:avLst/>
                <a:gdLst/>
                <a:ahLst/>
                <a:cxnLst/>
                <a:rect l="l" t="t" r="r" b="b"/>
                <a:pathLst>
                  <a:path w="8208" h="8208" extrusionOk="0">
                    <a:moveTo>
                      <a:pt x="4104" y="304"/>
                    </a:moveTo>
                    <a:cubicBezTo>
                      <a:pt x="6202" y="304"/>
                      <a:pt x="7904" y="2006"/>
                      <a:pt x="7904" y="4104"/>
                    </a:cubicBezTo>
                    <a:cubicBezTo>
                      <a:pt x="7904" y="6201"/>
                      <a:pt x="6202" y="7903"/>
                      <a:pt x="4104" y="7903"/>
                    </a:cubicBezTo>
                    <a:cubicBezTo>
                      <a:pt x="2037" y="7903"/>
                      <a:pt x="305" y="6201"/>
                      <a:pt x="305" y="4104"/>
                    </a:cubicBezTo>
                    <a:cubicBezTo>
                      <a:pt x="305" y="2006"/>
                      <a:pt x="2037" y="304"/>
                      <a:pt x="4104" y="304"/>
                    </a:cubicBezTo>
                    <a:close/>
                    <a:moveTo>
                      <a:pt x="4104" y="0"/>
                    </a:moveTo>
                    <a:cubicBezTo>
                      <a:pt x="1825" y="0"/>
                      <a:pt x="1" y="1824"/>
                      <a:pt x="1" y="4104"/>
                    </a:cubicBezTo>
                    <a:cubicBezTo>
                      <a:pt x="1" y="6383"/>
                      <a:pt x="1825" y="8207"/>
                      <a:pt x="4104" y="8207"/>
                    </a:cubicBezTo>
                    <a:cubicBezTo>
                      <a:pt x="6354" y="8207"/>
                      <a:pt x="8208" y="6383"/>
                      <a:pt x="8208" y="4104"/>
                    </a:cubicBezTo>
                    <a:cubicBezTo>
                      <a:pt x="8208" y="1824"/>
                      <a:pt x="6384" y="0"/>
                      <a:pt x="410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35" name="Google Shape;835;p33"/>
              <p:cNvSpPr/>
              <p:nvPr/>
            </p:nvSpPr>
            <p:spPr>
              <a:xfrm>
                <a:off x="8430750" y="2221738"/>
                <a:ext cx="218100" cy="197500"/>
              </a:xfrm>
              <a:custGeom>
                <a:avLst/>
                <a:gdLst/>
                <a:ahLst/>
                <a:cxnLst/>
                <a:rect l="l" t="t" r="r" b="b"/>
                <a:pathLst>
                  <a:path w="8724" h="7900" extrusionOk="0">
                    <a:moveTo>
                      <a:pt x="4340" y="0"/>
                    </a:moveTo>
                    <a:cubicBezTo>
                      <a:pt x="2573" y="0"/>
                      <a:pt x="980" y="1208"/>
                      <a:pt x="517" y="2982"/>
                    </a:cubicBezTo>
                    <a:cubicBezTo>
                      <a:pt x="0" y="5110"/>
                      <a:pt x="1307" y="7268"/>
                      <a:pt x="3405" y="7785"/>
                    </a:cubicBezTo>
                    <a:cubicBezTo>
                      <a:pt x="3724" y="7862"/>
                      <a:pt x="4043" y="7899"/>
                      <a:pt x="4357" y="7899"/>
                    </a:cubicBezTo>
                    <a:cubicBezTo>
                      <a:pt x="6135" y="7899"/>
                      <a:pt x="7742" y="6706"/>
                      <a:pt x="8207" y="4897"/>
                    </a:cubicBezTo>
                    <a:cubicBezTo>
                      <a:pt x="8724" y="2769"/>
                      <a:pt x="7447" y="642"/>
                      <a:pt x="5320" y="125"/>
                    </a:cubicBezTo>
                    <a:cubicBezTo>
                      <a:pt x="4991" y="40"/>
                      <a:pt x="4663" y="0"/>
                      <a:pt x="434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36" name="Google Shape;836;p33"/>
              <p:cNvSpPr/>
              <p:nvPr/>
            </p:nvSpPr>
            <p:spPr>
              <a:xfrm>
                <a:off x="8437575" y="2218013"/>
                <a:ext cx="205200" cy="205200"/>
              </a:xfrm>
              <a:custGeom>
                <a:avLst/>
                <a:gdLst/>
                <a:ahLst/>
                <a:cxnLst/>
                <a:rect l="l" t="t" r="r" b="b"/>
                <a:pathLst>
                  <a:path w="8208" h="8208" extrusionOk="0">
                    <a:moveTo>
                      <a:pt x="4104" y="304"/>
                    </a:moveTo>
                    <a:cubicBezTo>
                      <a:pt x="6202" y="304"/>
                      <a:pt x="7904" y="2006"/>
                      <a:pt x="7904" y="4104"/>
                    </a:cubicBezTo>
                    <a:cubicBezTo>
                      <a:pt x="7904" y="6201"/>
                      <a:pt x="6202" y="7903"/>
                      <a:pt x="4104" y="7903"/>
                    </a:cubicBezTo>
                    <a:cubicBezTo>
                      <a:pt x="2037" y="7903"/>
                      <a:pt x="305" y="6201"/>
                      <a:pt x="305" y="4104"/>
                    </a:cubicBezTo>
                    <a:cubicBezTo>
                      <a:pt x="305" y="2006"/>
                      <a:pt x="2037" y="304"/>
                      <a:pt x="4104" y="304"/>
                    </a:cubicBezTo>
                    <a:close/>
                    <a:moveTo>
                      <a:pt x="4104" y="0"/>
                    </a:moveTo>
                    <a:cubicBezTo>
                      <a:pt x="1825" y="0"/>
                      <a:pt x="1" y="1824"/>
                      <a:pt x="1" y="4104"/>
                    </a:cubicBezTo>
                    <a:cubicBezTo>
                      <a:pt x="1" y="6383"/>
                      <a:pt x="1825" y="8207"/>
                      <a:pt x="4104" y="8207"/>
                    </a:cubicBezTo>
                    <a:cubicBezTo>
                      <a:pt x="6354" y="8207"/>
                      <a:pt x="8208" y="6383"/>
                      <a:pt x="8208" y="4104"/>
                    </a:cubicBezTo>
                    <a:cubicBezTo>
                      <a:pt x="8208" y="1824"/>
                      <a:pt x="6384" y="0"/>
                      <a:pt x="410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37" name="Google Shape;837;p33"/>
              <p:cNvSpPr/>
              <p:nvPr/>
            </p:nvSpPr>
            <p:spPr>
              <a:xfrm>
                <a:off x="8135150" y="2118713"/>
                <a:ext cx="217350" cy="197600"/>
              </a:xfrm>
              <a:custGeom>
                <a:avLst/>
                <a:gdLst/>
                <a:ahLst/>
                <a:cxnLst/>
                <a:rect l="l" t="t" r="r" b="b"/>
                <a:pathLst>
                  <a:path w="8694" h="7904" extrusionOk="0">
                    <a:moveTo>
                      <a:pt x="4305" y="1"/>
                    </a:moveTo>
                    <a:cubicBezTo>
                      <a:pt x="2517" y="1"/>
                      <a:pt x="902" y="1242"/>
                      <a:pt x="487" y="3060"/>
                    </a:cubicBezTo>
                    <a:cubicBezTo>
                      <a:pt x="0" y="5188"/>
                      <a:pt x="1307" y="7316"/>
                      <a:pt x="3435" y="7802"/>
                    </a:cubicBezTo>
                    <a:cubicBezTo>
                      <a:pt x="3735" y="7871"/>
                      <a:pt x="4035" y="7904"/>
                      <a:pt x="4330" y="7904"/>
                    </a:cubicBezTo>
                    <a:cubicBezTo>
                      <a:pt x="6130" y="7904"/>
                      <a:pt x="7759" y="6681"/>
                      <a:pt x="8177" y="4854"/>
                    </a:cubicBezTo>
                    <a:cubicBezTo>
                      <a:pt x="8694" y="2726"/>
                      <a:pt x="7356" y="598"/>
                      <a:pt x="5228" y="112"/>
                    </a:cubicBezTo>
                    <a:cubicBezTo>
                      <a:pt x="4919" y="37"/>
                      <a:pt x="4610" y="1"/>
                      <a:pt x="430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38" name="Google Shape;838;p33"/>
              <p:cNvSpPr/>
              <p:nvPr/>
            </p:nvSpPr>
            <p:spPr>
              <a:xfrm>
                <a:off x="8141225" y="2115413"/>
                <a:ext cx="205200" cy="205200"/>
              </a:xfrm>
              <a:custGeom>
                <a:avLst/>
                <a:gdLst/>
                <a:ahLst/>
                <a:cxnLst/>
                <a:rect l="l" t="t" r="r" b="b"/>
                <a:pathLst>
                  <a:path w="8208" h="8208" extrusionOk="0">
                    <a:moveTo>
                      <a:pt x="4104" y="305"/>
                    </a:moveTo>
                    <a:cubicBezTo>
                      <a:pt x="6201" y="305"/>
                      <a:pt x="7903" y="2007"/>
                      <a:pt x="7903" y="4104"/>
                    </a:cubicBezTo>
                    <a:cubicBezTo>
                      <a:pt x="7903" y="6202"/>
                      <a:pt x="6201" y="7904"/>
                      <a:pt x="4104" y="7904"/>
                    </a:cubicBezTo>
                    <a:cubicBezTo>
                      <a:pt x="2037" y="7904"/>
                      <a:pt x="304" y="6202"/>
                      <a:pt x="304" y="4104"/>
                    </a:cubicBezTo>
                    <a:cubicBezTo>
                      <a:pt x="304" y="2007"/>
                      <a:pt x="2037" y="305"/>
                      <a:pt x="4104" y="305"/>
                    </a:cubicBezTo>
                    <a:close/>
                    <a:moveTo>
                      <a:pt x="4104" y="1"/>
                    </a:moveTo>
                    <a:cubicBezTo>
                      <a:pt x="1824" y="1"/>
                      <a:pt x="1" y="1825"/>
                      <a:pt x="1" y="4104"/>
                    </a:cubicBezTo>
                    <a:cubicBezTo>
                      <a:pt x="1" y="6384"/>
                      <a:pt x="1824" y="8208"/>
                      <a:pt x="4104" y="8208"/>
                    </a:cubicBezTo>
                    <a:cubicBezTo>
                      <a:pt x="6353" y="8208"/>
                      <a:pt x="8207" y="6384"/>
                      <a:pt x="8207" y="4104"/>
                    </a:cubicBezTo>
                    <a:cubicBezTo>
                      <a:pt x="8207" y="1825"/>
                      <a:pt x="6384" y="1"/>
                      <a:pt x="410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39" name="Google Shape;839;p33"/>
              <p:cNvSpPr/>
              <p:nvPr/>
            </p:nvSpPr>
            <p:spPr>
              <a:xfrm>
                <a:off x="8329675" y="2118888"/>
                <a:ext cx="223425" cy="197850"/>
              </a:xfrm>
              <a:custGeom>
                <a:avLst/>
                <a:gdLst/>
                <a:ahLst/>
                <a:cxnLst/>
                <a:rect l="l" t="t" r="r" b="b"/>
                <a:pathLst>
                  <a:path w="8937" h="7914" extrusionOk="0">
                    <a:moveTo>
                      <a:pt x="4477" y="1"/>
                    </a:moveTo>
                    <a:cubicBezTo>
                      <a:pt x="3990" y="1"/>
                      <a:pt x="3493" y="93"/>
                      <a:pt x="3010" y="287"/>
                    </a:cubicBezTo>
                    <a:cubicBezTo>
                      <a:pt x="973" y="1078"/>
                      <a:pt x="1" y="3388"/>
                      <a:pt x="791" y="5424"/>
                    </a:cubicBezTo>
                    <a:cubicBezTo>
                      <a:pt x="1421" y="6964"/>
                      <a:pt x="2911" y="7913"/>
                      <a:pt x="4491" y="7913"/>
                    </a:cubicBezTo>
                    <a:cubicBezTo>
                      <a:pt x="4969" y="7913"/>
                      <a:pt x="5455" y="7827"/>
                      <a:pt x="5928" y="7643"/>
                    </a:cubicBezTo>
                    <a:cubicBezTo>
                      <a:pt x="7964" y="6822"/>
                      <a:pt x="8937" y="4512"/>
                      <a:pt x="8147" y="2506"/>
                    </a:cubicBezTo>
                    <a:cubicBezTo>
                      <a:pt x="7521" y="953"/>
                      <a:pt x="6046" y="1"/>
                      <a:pt x="447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40" name="Google Shape;840;p33"/>
              <p:cNvSpPr/>
              <p:nvPr/>
            </p:nvSpPr>
            <p:spPr>
              <a:xfrm>
                <a:off x="8338800" y="2115413"/>
                <a:ext cx="205200" cy="205200"/>
              </a:xfrm>
              <a:custGeom>
                <a:avLst/>
                <a:gdLst/>
                <a:ahLst/>
                <a:cxnLst/>
                <a:rect l="l" t="t" r="r" b="b"/>
                <a:pathLst>
                  <a:path w="8208" h="8208" extrusionOk="0">
                    <a:moveTo>
                      <a:pt x="4104" y="305"/>
                    </a:moveTo>
                    <a:cubicBezTo>
                      <a:pt x="6201" y="305"/>
                      <a:pt x="7903" y="2007"/>
                      <a:pt x="7903" y="4104"/>
                    </a:cubicBezTo>
                    <a:cubicBezTo>
                      <a:pt x="7903" y="6202"/>
                      <a:pt x="6201" y="7904"/>
                      <a:pt x="4104" y="7904"/>
                    </a:cubicBezTo>
                    <a:cubicBezTo>
                      <a:pt x="2037" y="7904"/>
                      <a:pt x="304" y="6202"/>
                      <a:pt x="304" y="4104"/>
                    </a:cubicBezTo>
                    <a:cubicBezTo>
                      <a:pt x="304" y="2007"/>
                      <a:pt x="2037" y="305"/>
                      <a:pt x="4104" y="305"/>
                    </a:cubicBezTo>
                    <a:close/>
                    <a:moveTo>
                      <a:pt x="4104" y="1"/>
                    </a:moveTo>
                    <a:cubicBezTo>
                      <a:pt x="1824" y="1"/>
                      <a:pt x="0" y="1825"/>
                      <a:pt x="0" y="4104"/>
                    </a:cubicBezTo>
                    <a:cubicBezTo>
                      <a:pt x="0" y="6384"/>
                      <a:pt x="1824" y="8208"/>
                      <a:pt x="4104" y="8208"/>
                    </a:cubicBezTo>
                    <a:cubicBezTo>
                      <a:pt x="6353" y="8208"/>
                      <a:pt x="8207" y="6384"/>
                      <a:pt x="8207" y="4104"/>
                    </a:cubicBezTo>
                    <a:cubicBezTo>
                      <a:pt x="8207" y="1825"/>
                      <a:pt x="6383" y="1"/>
                      <a:pt x="410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41" name="Google Shape;841;p33"/>
              <p:cNvSpPr/>
              <p:nvPr/>
            </p:nvSpPr>
            <p:spPr>
              <a:xfrm>
                <a:off x="8034850" y="2020138"/>
                <a:ext cx="219625" cy="197425"/>
              </a:xfrm>
              <a:custGeom>
                <a:avLst/>
                <a:gdLst/>
                <a:ahLst/>
                <a:cxnLst/>
                <a:rect l="l" t="t" r="r" b="b"/>
                <a:pathLst>
                  <a:path w="8785" h="7897" extrusionOk="0">
                    <a:moveTo>
                      <a:pt x="4419" y="1"/>
                    </a:moveTo>
                    <a:cubicBezTo>
                      <a:pt x="3348" y="1"/>
                      <a:pt x="2278" y="436"/>
                      <a:pt x="1490" y="1289"/>
                    </a:cubicBezTo>
                    <a:cubicBezTo>
                      <a:pt x="0" y="2870"/>
                      <a:pt x="122" y="5392"/>
                      <a:pt x="1733" y="6851"/>
                    </a:cubicBezTo>
                    <a:cubicBezTo>
                      <a:pt x="2491" y="7552"/>
                      <a:pt x="3444" y="7896"/>
                      <a:pt x="4393" y="7896"/>
                    </a:cubicBezTo>
                    <a:cubicBezTo>
                      <a:pt x="5461" y="7896"/>
                      <a:pt x="6523" y="7461"/>
                      <a:pt x="7295" y="6608"/>
                    </a:cubicBezTo>
                    <a:cubicBezTo>
                      <a:pt x="8784" y="5028"/>
                      <a:pt x="8693" y="2505"/>
                      <a:pt x="7082" y="1046"/>
                    </a:cubicBezTo>
                    <a:cubicBezTo>
                      <a:pt x="6324" y="345"/>
                      <a:pt x="5371" y="1"/>
                      <a:pt x="441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42" name="Google Shape;842;p33"/>
              <p:cNvSpPr/>
              <p:nvPr/>
            </p:nvSpPr>
            <p:spPr>
              <a:xfrm>
                <a:off x="8042450" y="2016638"/>
                <a:ext cx="205175" cy="205200"/>
              </a:xfrm>
              <a:custGeom>
                <a:avLst/>
                <a:gdLst/>
                <a:ahLst/>
                <a:cxnLst/>
                <a:rect l="l" t="t" r="r" b="b"/>
                <a:pathLst>
                  <a:path w="8207" h="8208" extrusionOk="0">
                    <a:moveTo>
                      <a:pt x="4103" y="304"/>
                    </a:moveTo>
                    <a:cubicBezTo>
                      <a:pt x="6201" y="304"/>
                      <a:pt x="7903" y="2007"/>
                      <a:pt x="7903" y="4104"/>
                    </a:cubicBezTo>
                    <a:cubicBezTo>
                      <a:pt x="7903" y="6201"/>
                      <a:pt x="6201" y="7903"/>
                      <a:pt x="4103" y="7903"/>
                    </a:cubicBezTo>
                    <a:cubicBezTo>
                      <a:pt x="2037" y="7903"/>
                      <a:pt x="304" y="6201"/>
                      <a:pt x="304" y="4104"/>
                    </a:cubicBezTo>
                    <a:cubicBezTo>
                      <a:pt x="304" y="2007"/>
                      <a:pt x="2037" y="304"/>
                      <a:pt x="4103" y="304"/>
                    </a:cubicBezTo>
                    <a:close/>
                    <a:moveTo>
                      <a:pt x="4103" y="0"/>
                    </a:moveTo>
                    <a:cubicBezTo>
                      <a:pt x="1824" y="0"/>
                      <a:pt x="0" y="1824"/>
                      <a:pt x="0" y="4104"/>
                    </a:cubicBezTo>
                    <a:cubicBezTo>
                      <a:pt x="0" y="6384"/>
                      <a:pt x="1824" y="8207"/>
                      <a:pt x="4103" y="8207"/>
                    </a:cubicBezTo>
                    <a:cubicBezTo>
                      <a:pt x="6353" y="8207"/>
                      <a:pt x="8207" y="6384"/>
                      <a:pt x="8207" y="4104"/>
                    </a:cubicBezTo>
                    <a:cubicBezTo>
                      <a:pt x="8207" y="1824"/>
                      <a:pt x="6383" y="0"/>
                      <a:pt x="410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43" name="Google Shape;843;p33"/>
              <p:cNvSpPr/>
              <p:nvPr/>
            </p:nvSpPr>
            <p:spPr>
              <a:xfrm>
                <a:off x="8233925" y="2019963"/>
                <a:ext cx="217350" cy="197900"/>
              </a:xfrm>
              <a:custGeom>
                <a:avLst/>
                <a:gdLst/>
                <a:ahLst/>
                <a:cxnLst/>
                <a:rect l="l" t="t" r="r" b="b"/>
                <a:pathLst>
                  <a:path w="8694" h="7916" extrusionOk="0">
                    <a:moveTo>
                      <a:pt x="4345" y="0"/>
                    </a:moveTo>
                    <a:cubicBezTo>
                      <a:pt x="3345" y="0"/>
                      <a:pt x="2345" y="380"/>
                      <a:pt x="1581" y="1144"/>
                    </a:cubicBezTo>
                    <a:cubicBezTo>
                      <a:pt x="31" y="2664"/>
                      <a:pt x="1" y="5156"/>
                      <a:pt x="1521" y="6706"/>
                    </a:cubicBezTo>
                    <a:cubicBezTo>
                      <a:pt x="2295" y="7512"/>
                      <a:pt x="3323" y="7915"/>
                      <a:pt x="4354" y="7915"/>
                    </a:cubicBezTo>
                    <a:cubicBezTo>
                      <a:pt x="5345" y="7915"/>
                      <a:pt x="6339" y="7543"/>
                      <a:pt x="7113" y="6798"/>
                    </a:cubicBezTo>
                    <a:cubicBezTo>
                      <a:pt x="8664" y="5278"/>
                      <a:pt x="8694" y="2755"/>
                      <a:pt x="7174" y="1205"/>
                    </a:cubicBezTo>
                    <a:cubicBezTo>
                      <a:pt x="6403" y="403"/>
                      <a:pt x="5374" y="0"/>
                      <a:pt x="434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44" name="Google Shape;844;p33"/>
              <p:cNvSpPr/>
              <p:nvPr/>
            </p:nvSpPr>
            <p:spPr>
              <a:xfrm>
                <a:off x="8240000" y="2016638"/>
                <a:ext cx="205200" cy="205200"/>
              </a:xfrm>
              <a:custGeom>
                <a:avLst/>
                <a:gdLst/>
                <a:ahLst/>
                <a:cxnLst/>
                <a:rect l="l" t="t" r="r" b="b"/>
                <a:pathLst>
                  <a:path w="8208" h="8208" extrusionOk="0">
                    <a:moveTo>
                      <a:pt x="4104" y="304"/>
                    </a:moveTo>
                    <a:cubicBezTo>
                      <a:pt x="6202" y="304"/>
                      <a:pt x="7904" y="2007"/>
                      <a:pt x="7904" y="4104"/>
                    </a:cubicBezTo>
                    <a:cubicBezTo>
                      <a:pt x="7904" y="6201"/>
                      <a:pt x="6202" y="7903"/>
                      <a:pt x="4104" y="7903"/>
                    </a:cubicBezTo>
                    <a:cubicBezTo>
                      <a:pt x="2037" y="7903"/>
                      <a:pt x="305" y="6201"/>
                      <a:pt x="305" y="4104"/>
                    </a:cubicBezTo>
                    <a:cubicBezTo>
                      <a:pt x="305" y="2007"/>
                      <a:pt x="2037" y="304"/>
                      <a:pt x="4104" y="304"/>
                    </a:cubicBezTo>
                    <a:close/>
                    <a:moveTo>
                      <a:pt x="4104" y="0"/>
                    </a:moveTo>
                    <a:cubicBezTo>
                      <a:pt x="1825" y="0"/>
                      <a:pt x="1" y="1824"/>
                      <a:pt x="1" y="4104"/>
                    </a:cubicBezTo>
                    <a:cubicBezTo>
                      <a:pt x="1" y="6384"/>
                      <a:pt x="1825" y="8207"/>
                      <a:pt x="4104" y="8207"/>
                    </a:cubicBezTo>
                    <a:cubicBezTo>
                      <a:pt x="6354" y="8207"/>
                      <a:pt x="8208" y="6384"/>
                      <a:pt x="8208" y="4104"/>
                    </a:cubicBezTo>
                    <a:cubicBezTo>
                      <a:pt x="8208" y="1824"/>
                      <a:pt x="6384" y="0"/>
                      <a:pt x="410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45" name="Google Shape;845;p33"/>
              <p:cNvSpPr/>
              <p:nvPr/>
            </p:nvSpPr>
            <p:spPr>
              <a:xfrm>
                <a:off x="8429975" y="2020363"/>
                <a:ext cx="220400" cy="197650"/>
              </a:xfrm>
              <a:custGeom>
                <a:avLst/>
                <a:gdLst/>
                <a:ahLst/>
                <a:cxnLst/>
                <a:rect l="l" t="t" r="r" b="b"/>
                <a:pathLst>
                  <a:path w="8816" h="7906" extrusionOk="0">
                    <a:moveTo>
                      <a:pt x="4408" y="1"/>
                    </a:moveTo>
                    <a:cubicBezTo>
                      <a:pt x="3325" y="1"/>
                      <a:pt x="2243" y="445"/>
                      <a:pt x="1460" y="1310"/>
                    </a:cubicBezTo>
                    <a:cubicBezTo>
                      <a:pt x="1" y="2952"/>
                      <a:pt x="153" y="5444"/>
                      <a:pt x="1764" y="6903"/>
                    </a:cubicBezTo>
                    <a:cubicBezTo>
                      <a:pt x="2520" y="7576"/>
                      <a:pt x="3457" y="7906"/>
                      <a:pt x="4391" y="7906"/>
                    </a:cubicBezTo>
                    <a:cubicBezTo>
                      <a:pt x="5483" y="7906"/>
                      <a:pt x="6570" y="7454"/>
                      <a:pt x="7357" y="6569"/>
                    </a:cubicBezTo>
                    <a:cubicBezTo>
                      <a:pt x="8816" y="4958"/>
                      <a:pt x="8664" y="2435"/>
                      <a:pt x="7022" y="1006"/>
                    </a:cubicBezTo>
                    <a:cubicBezTo>
                      <a:pt x="6277" y="331"/>
                      <a:pt x="5342" y="1"/>
                      <a:pt x="440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46" name="Google Shape;846;p33"/>
              <p:cNvSpPr/>
              <p:nvPr/>
            </p:nvSpPr>
            <p:spPr>
              <a:xfrm>
                <a:off x="8437575" y="2016638"/>
                <a:ext cx="205200" cy="205200"/>
              </a:xfrm>
              <a:custGeom>
                <a:avLst/>
                <a:gdLst/>
                <a:ahLst/>
                <a:cxnLst/>
                <a:rect l="l" t="t" r="r" b="b"/>
                <a:pathLst>
                  <a:path w="8208" h="8208" extrusionOk="0">
                    <a:moveTo>
                      <a:pt x="4104" y="304"/>
                    </a:moveTo>
                    <a:cubicBezTo>
                      <a:pt x="6202" y="304"/>
                      <a:pt x="7904" y="2007"/>
                      <a:pt x="7904" y="4104"/>
                    </a:cubicBezTo>
                    <a:cubicBezTo>
                      <a:pt x="7904" y="6201"/>
                      <a:pt x="6202" y="7903"/>
                      <a:pt x="4104" y="7903"/>
                    </a:cubicBezTo>
                    <a:cubicBezTo>
                      <a:pt x="2037" y="7903"/>
                      <a:pt x="305" y="6201"/>
                      <a:pt x="305" y="4104"/>
                    </a:cubicBezTo>
                    <a:cubicBezTo>
                      <a:pt x="305" y="2007"/>
                      <a:pt x="2037" y="304"/>
                      <a:pt x="4104" y="304"/>
                    </a:cubicBezTo>
                    <a:close/>
                    <a:moveTo>
                      <a:pt x="4104" y="0"/>
                    </a:moveTo>
                    <a:cubicBezTo>
                      <a:pt x="1825" y="0"/>
                      <a:pt x="1" y="1824"/>
                      <a:pt x="1" y="4104"/>
                    </a:cubicBezTo>
                    <a:cubicBezTo>
                      <a:pt x="1" y="6384"/>
                      <a:pt x="1825" y="8207"/>
                      <a:pt x="4104" y="8207"/>
                    </a:cubicBezTo>
                    <a:cubicBezTo>
                      <a:pt x="6354" y="8207"/>
                      <a:pt x="8208" y="6384"/>
                      <a:pt x="8208" y="4104"/>
                    </a:cubicBezTo>
                    <a:cubicBezTo>
                      <a:pt x="8208" y="1824"/>
                      <a:pt x="6384" y="0"/>
                      <a:pt x="410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47" name="Google Shape;847;p33"/>
              <p:cNvSpPr/>
              <p:nvPr/>
            </p:nvSpPr>
            <p:spPr>
              <a:xfrm>
                <a:off x="8135150" y="1917363"/>
                <a:ext cx="217350" cy="197575"/>
              </a:xfrm>
              <a:custGeom>
                <a:avLst/>
                <a:gdLst/>
                <a:ahLst/>
                <a:cxnLst/>
                <a:rect l="l" t="t" r="r" b="b"/>
                <a:pathLst>
                  <a:path w="8694" h="7903" extrusionOk="0">
                    <a:moveTo>
                      <a:pt x="4317" y="0"/>
                    </a:moveTo>
                    <a:cubicBezTo>
                      <a:pt x="2546" y="0"/>
                      <a:pt x="928" y="1241"/>
                      <a:pt x="487" y="3060"/>
                    </a:cubicBezTo>
                    <a:cubicBezTo>
                      <a:pt x="0" y="5187"/>
                      <a:pt x="1307" y="7315"/>
                      <a:pt x="3435" y="7801"/>
                    </a:cubicBezTo>
                    <a:cubicBezTo>
                      <a:pt x="3735" y="7870"/>
                      <a:pt x="4035" y="7903"/>
                      <a:pt x="4330" y="7903"/>
                    </a:cubicBezTo>
                    <a:cubicBezTo>
                      <a:pt x="6130" y="7903"/>
                      <a:pt x="7759" y="6681"/>
                      <a:pt x="8177" y="4853"/>
                    </a:cubicBezTo>
                    <a:cubicBezTo>
                      <a:pt x="8694" y="2725"/>
                      <a:pt x="7356" y="598"/>
                      <a:pt x="5228" y="111"/>
                    </a:cubicBezTo>
                    <a:cubicBezTo>
                      <a:pt x="4923" y="36"/>
                      <a:pt x="4618" y="0"/>
                      <a:pt x="431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48" name="Google Shape;848;p33"/>
              <p:cNvSpPr/>
              <p:nvPr/>
            </p:nvSpPr>
            <p:spPr>
              <a:xfrm>
                <a:off x="8141225" y="1914063"/>
                <a:ext cx="205200" cy="205175"/>
              </a:xfrm>
              <a:custGeom>
                <a:avLst/>
                <a:gdLst/>
                <a:ahLst/>
                <a:cxnLst/>
                <a:rect l="l" t="t" r="r" b="b"/>
                <a:pathLst>
                  <a:path w="8208" h="8207" extrusionOk="0">
                    <a:moveTo>
                      <a:pt x="4104" y="304"/>
                    </a:moveTo>
                    <a:cubicBezTo>
                      <a:pt x="6201" y="304"/>
                      <a:pt x="7903" y="2006"/>
                      <a:pt x="7903" y="4103"/>
                    </a:cubicBezTo>
                    <a:cubicBezTo>
                      <a:pt x="7903" y="6201"/>
                      <a:pt x="6201" y="7903"/>
                      <a:pt x="4104" y="7903"/>
                    </a:cubicBezTo>
                    <a:cubicBezTo>
                      <a:pt x="2037" y="7903"/>
                      <a:pt x="304" y="6201"/>
                      <a:pt x="304" y="4103"/>
                    </a:cubicBezTo>
                    <a:cubicBezTo>
                      <a:pt x="304" y="2006"/>
                      <a:pt x="2037" y="304"/>
                      <a:pt x="4104" y="304"/>
                    </a:cubicBezTo>
                    <a:close/>
                    <a:moveTo>
                      <a:pt x="4104" y="0"/>
                    </a:moveTo>
                    <a:cubicBezTo>
                      <a:pt x="1824" y="0"/>
                      <a:pt x="1" y="1824"/>
                      <a:pt x="1" y="4103"/>
                    </a:cubicBezTo>
                    <a:cubicBezTo>
                      <a:pt x="1" y="6383"/>
                      <a:pt x="1824" y="8207"/>
                      <a:pt x="4104" y="8207"/>
                    </a:cubicBezTo>
                    <a:cubicBezTo>
                      <a:pt x="6353" y="8207"/>
                      <a:pt x="8207" y="6383"/>
                      <a:pt x="8207" y="4103"/>
                    </a:cubicBezTo>
                    <a:cubicBezTo>
                      <a:pt x="8207" y="1824"/>
                      <a:pt x="6384" y="0"/>
                      <a:pt x="410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49" name="Google Shape;849;p33"/>
              <p:cNvSpPr/>
              <p:nvPr/>
            </p:nvSpPr>
            <p:spPr>
              <a:xfrm>
                <a:off x="8329675" y="1917513"/>
                <a:ext cx="223425" cy="197850"/>
              </a:xfrm>
              <a:custGeom>
                <a:avLst/>
                <a:gdLst/>
                <a:ahLst/>
                <a:cxnLst/>
                <a:rect l="l" t="t" r="r" b="b"/>
                <a:pathLst>
                  <a:path w="8937" h="7914" extrusionOk="0">
                    <a:moveTo>
                      <a:pt x="4477" y="1"/>
                    </a:moveTo>
                    <a:cubicBezTo>
                      <a:pt x="3990" y="1"/>
                      <a:pt x="3493" y="93"/>
                      <a:pt x="3010" y="288"/>
                    </a:cubicBezTo>
                    <a:cubicBezTo>
                      <a:pt x="973" y="1078"/>
                      <a:pt x="1" y="3388"/>
                      <a:pt x="791" y="5424"/>
                    </a:cubicBezTo>
                    <a:cubicBezTo>
                      <a:pt x="1421" y="6965"/>
                      <a:pt x="2911" y="7914"/>
                      <a:pt x="4491" y="7914"/>
                    </a:cubicBezTo>
                    <a:cubicBezTo>
                      <a:pt x="4969" y="7914"/>
                      <a:pt x="5455" y="7827"/>
                      <a:pt x="5928" y="7643"/>
                    </a:cubicBezTo>
                    <a:cubicBezTo>
                      <a:pt x="7964" y="6823"/>
                      <a:pt x="8937" y="4513"/>
                      <a:pt x="8147" y="2506"/>
                    </a:cubicBezTo>
                    <a:cubicBezTo>
                      <a:pt x="7521" y="953"/>
                      <a:pt x="6046" y="1"/>
                      <a:pt x="447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50" name="Google Shape;850;p33"/>
              <p:cNvSpPr/>
              <p:nvPr/>
            </p:nvSpPr>
            <p:spPr>
              <a:xfrm>
                <a:off x="8338800" y="1914063"/>
                <a:ext cx="205200" cy="205175"/>
              </a:xfrm>
              <a:custGeom>
                <a:avLst/>
                <a:gdLst/>
                <a:ahLst/>
                <a:cxnLst/>
                <a:rect l="l" t="t" r="r" b="b"/>
                <a:pathLst>
                  <a:path w="8208" h="8207" extrusionOk="0">
                    <a:moveTo>
                      <a:pt x="4104" y="304"/>
                    </a:moveTo>
                    <a:cubicBezTo>
                      <a:pt x="6201" y="304"/>
                      <a:pt x="7903" y="2006"/>
                      <a:pt x="7903" y="4103"/>
                    </a:cubicBezTo>
                    <a:cubicBezTo>
                      <a:pt x="7903" y="6201"/>
                      <a:pt x="6201" y="7903"/>
                      <a:pt x="4104" y="7903"/>
                    </a:cubicBezTo>
                    <a:cubicBezTo>
                      <a:pt x="2037" y="7903"/>
                      <a:pt x="304" y="6201"/>
                      <a:pt x="304" y="4103"/>
                    </a:cubicBezTo>
                    <a:cubicBezTo>
                      <a:pt x="304" y="2006"/>
                      <a:pt x="2037" y="304"/>
                      <a:pt x="4104" y="304"/>
                    </a:cubicBezTo>
                    <a:close/>
                    <a:moveTo>
                      <a:pt x="4104" y="0"/>
                    </a:moveTo>
                    <a:cubicBezTo>
                      <a:pt x="1824" y="0"/>
                      <a:pt x="0" y="1824"/>
                      <a:pt x="0" y="4103"/>
                    </a:cubicBezTo>
                    <a:cubicBezTo>
                      <a:pt x="0" y="6383"/>
                      <a:pt x="1824" y="8207"/>
                      <a:pt x="4104" y="8207"/>
                    </a:cubicBezTo>
                    <a:cubicBezTo>
                      <a:pt x="6353" y="8207"/>
                      <a:pt x="8207" y="6383"/>
                      <a:pt x="8207" y="4103"/>
                    </a:cubicBezTo>
                    <a:cubicBezTo>
                      <a:pt x="8207" y="1824"/>
                      <a:pt x="6383" y="0"/>
                      <a:pt x="410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51" name="Google Shape;851;p33"/>
              <p:cNvSpPr/>
              <p:nvPr/>
            </p:nvSpPr>
            <p:spPr>
              <a:xfrm>
                <a:off x="8046250" y="1819063"/>
                <a:ext cx="197575" cy="197600"/>
              </a:xfrm>
              <a:custGeom>
                <a:avLst/>
                <a:gdLst/>
                <a:ahLst/>
                <a:cxnLst/>
                <a:rect l="l" t="t" r="r" b="b"/>
                <a:pathLst>
                  <a:path w="7903" h="7904" extrusionOk="0">
                    <a:moveTo>
                      <a:pt x="3951" y="1"/>
                    </a:moveTo>
                    <a:cubicBezTo>
                      <a:pt x="1793" y="1"/>
                      <a:pt x="0" y="1794"/>
                      <a:pt x="0" y="3952"/>
                    </a:cubicBezTo>
                    <a:cubicBezTo>
                      <a:pt x="0" y="6110"/>
                      <a:pt x="1793" y="7903"/>
                      <a:pt x="3951" y="7903"/>
                    </a:cubicBezTo>
                    <a:cubicBezTo>
                      <a:pt x="6140" y="7903"/>
                      <a:pt x="7903" y="6110"/>
                      <a:pt x="7903" y="3952"/>
                    </a:cubicBezTo>
                    <a:cubicBezTo>
                      <a:pt x="7903" y="1794"/>
                      <a:pt x="6140" y="1"/>
                      <a:pt x="395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52" name="Google Shape;852;p33"/>
              <p:cNvSpPr/>
              <p:nvPr/>
            </p:nvSpPr>
            <p:spPr>
              <a:xfrm>
                <a:off x="8042450" y="1815263"/>
                <a:ext cx="205175" cy="205200"/>
              </a:xfrm>
              <a:custGeom>
                <a:avLst/>
                <a:gdLst/>
                <a:ahLst/>
                <a:cxnLst/>
                <a:rect l="l" t="t" r="r" b="b"/>
                <a:pathLst>
                  <a:path w="8207" h="8208" extrusionOk="0">
                    <a:moveTo>
                      <a:pt x="4103" y="305"/>
                    </a:moveTo>
                    <a:cubicBezTo>
                      <a:pt x="6201" y="305"/>
                      <a:pt x="7903" y="2007"/>
                      <a:pt x="7903" y="4104"/>
                    </a:cubicBezTo>
                    <a:cubicBezTo>
                      <a:pt x="7903" y="6171"/>
                      <a:pt x="6201" y="7903"/>
                      <a:pt x="4103" y="7903"/>
                    </a:cubicBezTo>
                    <a:cubicBezTo>
                      <a:pt x="2037" y="7903"/>
                      <a:pt x="304" y="6171"/>
                      <a:pt x="304" y="4104"/>
                    </a:cubicBezTo>
                    <a:cubicBezTo>
                      <a:pt x="304" y="2007"/>
                      <a:pt x="2037" y="305"/>
                      <a:pt x="4103" y="305"/>
                    </a:cubicBezTo>
                    <a:close/>
                    <a:moveTo>
                      <a:pt x="4103" y="1"/>
                    </a:moveTo>
                    <a:cubicBezTo>
                      <a:pt x="1824" y="1"/>
                      <a:pt x="0" y="1824"/>
                      <a:pt x="0" y="4104"/>
                    </a:cubicBezTo>
                    <a:cubicBezTo>
                      <a:pt x="0" y="6384"/>
                      <a:pt x="1824" y="8207"/>
                      <a:pt x="4103" y="8207"/>
                    </a:cubicBezTo>
                    <a:cubicBezTo>
                      <a:pt x="6353" y="8207"/>
                      <a:pt x="8207" y="6384"/>
                      <a:pt x="8207" y="4104"/>
                    </a:cubicBezTo>
                    <a:cubicBezTo>
                      <a:pt x="8207" y="1824"/>
                      <a:pt x="6383" y="1"/>
                      <a:pt x="410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53" name="Google Shape;853;p33"/>
              <p:cNvSpPr/>
              <p:nvPr/>
            </p:nvSpPr>
            <p:spPr>
              <a:xfrm>
                <a:off x="8243800" y="1819063"/>
                <a:ext cx="197600" cy="197600"/>
              </a:xfrm>
              <a:custGeom>
                <a:avLst/>
                <a:gdLst/>
                <a:ahLst/>
                <a:cxnLst/>
                <a:rect l="l" t="t" r="r" b="b"/>
                <a:pathLst>
                  <a:path w="7904" h="7904" extrusionOk="0">
                    <a:moveTo>
                      <a:pt x="3952" y="1"/>
                    </a:moveTo>
                    <a:cubicBezTo>
                      <a:pt x="1794" y="1"/>
                      <a:pt x="1" y="1794"/>
                      <a:pt x="1" y="3952"/>
                    </a:cubicBezTo>
                    <a:cubicBezTo>
                      <a:pt x="1" y="6110"/>
                      <a:pt x="1794" y="7903"/>
                      <a:pt x="3952" y="7903"/>
                    </a:cubicBezTo>
                    <a:cubicBezTo>
                      <a:pt x="6141" y="7903"/>
                      <a:pt x="7904" y="6110"/>
                      <a:pt x="7904" y="3952"/>
                    </a:cubicBezTo>
                    <a:cubicBezTo>
                      <a:pt x="7904" y="1794"/>
                      <a:pt x="6141" y="1"/>
                      <a:pt x="395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54" name="Google Shape;854;p33"/>
              <p:cNvSpPr/>
              <p:nvPr/>
            </p:nvSpPr>
            <p:spPr>
              <a:xfrm>
                <a:off x="8240000" y="1815263"/>
                <a:ext cx="205200" cy="205200"/>
              </a:xfrm>
              <a:custGeom>
                <a:avLst/>
                <a:gdLst/>
                <a:ahLst/>
                <a:cxnLst/>
                <a:rect l="l" t="t" r="r" b="b"/>
                <a:pathLst>
                  <a:path w="8208" h="8208" extrusionOk="0">
                    <a:moveTo>
                      <a:pt x="4104" y="305"/>
                    </a:moveTo>
                    <a:cubicBezTo>
                      <a:pt x="6202" y="305"/>
                      <a:pt x="7904" y="2007"/>
                      <a:pt x="7904" y="4104"/>
                    </a:cubicBezTo>
                    <a:cubicBezTo>
                      <a:pt x="7904" y="6171"/>
                      <a:pt x="6202" y="7903"/>
                      <a:pt x="4104" y="7903"/>
                    </a:cubicBezTo>
                    <a:cubicBezTo>
                      <a:pt x="2037" y="7903"/>
                      <a:pt x="305" y="6171"/>
                      <a:pt x="305" y="4104"/>
                    </a:cubicBezTo>
                    <a:cubicBezTo>
                      <a:pt x="305" y="2007"/>
                      <a:pt x="2037" y="305"/>
                      <a:pt x="4104" y="305"/>
                    </a:cubicBezTo>
                    <a:close/>
                    <a:moveTo>
                      <a:pt x="4104" y="1"/>
                    </a:moveTo>
                    <a:cubicBezTo>
                      <a:pt x="1825" y="1"/>
                      <a:pt x="1" y="1824"/>
                      <a:pt x="1" y="4104"/>
                    </a:cubicBezTo>
                    <a:cubicBezTo>
                      <a:pt x="1" y="6384"/>
                      <a:pt x="1825" y="8207"/>
                      <a:pt x="4104" y="8207"/>
                    </a:cubicBezTo>
                    <a:cubicBezTo>
                      <a:pt x="6354" y="8207"/>
                      <a:pt x="8208" y="6384"/>
                      <a:pt x="8208" y="4104"/>
                    </a:cubicBezTo>
                    <a:cubicBezTo>
                      <a:pt x="8208" y="1824"/>
                      <a:pt x="6384" y="1"/>
                      <a:pt x="410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55" name="Google Shape;855;p33"/>
              <p:cNvSpPr/>
              <p:nvPr/>
            </p:nvSpPr>
            <p:spPr>
              <a:xfrm>
                <a:off x="8441375" y="1819063"/>
                <a:ext cx="197600" cy="197600"/>
              </a:xfrm>
              <a:custGeom>
                <a:avLst/>
                <a:gdLst/>
                <a:ahLst/>
                <a:cxnLst/>
                <a:rect l="l" t="t" r="r" b="b"/>
                <a:pathLst>
                  <a:path w="7904" h="7904" extrusionOk="0">
                    <a:moveTo>
                      <a:pt x="3952" y="1"/>
                    </a:moveTo>
                    <a:cubicBezTo>
                      <a:pt x="1794" y="1"/>
                      <a:pt x="1" y="1794"/>
                      <a:pt x="1" y="3952"/>
                    </a:cubicBezTo>
                    <a:cubicBezTo>
                      <a:pt x="1" y="6110"/>
                      <a:pt x="1794" y="7903"/>
                      <a:pt x="3952" y="7903"/>
                    </a:cubicBezTo>
                    <a:cubicBezTo>
                      <a:pt x="6141" y="7903"/>
                      <a:pt x="7904" y="6110"/>
                      <a:pt x="7904" y="3952"/>
                    </a:cubicBezTo>
                    <a:cubicBezTo>
                      <a:pt x="7904" y="1794"/>
                      <a:pt x="6141" y="1"/>
                      <a:pt x="395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56" name="Google Shape;856;p33"/>
              <p:cNvSpPr/>
              <p:nvPr/>
            </p:nvSpPr>
            <p:spPr>
              <a:xfrm>
                <a:off x="8437575" y="1815263"/>
                <a:ext cx="205200" cy="205200"/>
              </a:xfrm>
              <a:custGeom>
                <a:avLst/>
                <a:gdLst/>
                <a:ahLst/>
                <a:cxnLst/>
                <a:rect l="l" t="t" r="r" b="b"/>
                <a:pathLst>
                  <a:path w="8208" h="8208" extrusionOk="0">
                    <a:moveTo>
                      <a:pt x="4104" y="305"/>
                    </a:moveTo>
                    <a:cubicBezTo>
                      <a:pt x="6202" y="305"/>
                      <a:pt x="7904" y="2007"/>
                      <a:pt x="7904" y="4104"/>
                    </a:cubicBezTo>
                    <a:cubicBezTo>
                      <a:pt x="7904" y="6171"/>
                      <a:pt x="6202" y="7903"/>
                      <a:pt x="4104" y="7903"/>
                    </a:cubicBezTo>
                    <a:cubicBezTo>
                      <a:pt x="2037" y="7903"/>
                      <a:pt x="305" y="6171"/>
                      <a:pt x="305" y="4104"/>
                    </a:cubicBezTo>
                    <a:cubicBezTo>
                      <a:pt x="305" y="2007"/>
                      <a:pt x="2037" y="305"/>
                      <a:pt x="4104" y="305"/>
                    </a:cubicBezTo>
                    <a:close/>
                    <a:moveTo>
                      <a:pt x="4104" y="1"/>
                    </a:moveTo>
                    <a:cubicBezTo>
                      <a:pt x="1825" y="1"/>
                      <a:pt x="1" y="1824"/>
                      <a:pt x="1" y="4104"/>
                    </a:cubicBezTo>
                    <a:cubicBezTo>
                      <a:pt x="1" y="6384"/>
                      <a:pt x="1825" y="8207"/>
                      <a:pt x="4104" y="8207"/>
                    </a:cubicBezTo>
                    <a:cubicBezTo>
                      <a:pt x="6354" y="8207"/>
                      <a:pt x="8208" y="6384"/>
                      <a:pt x="8208" y="4104"/>
                    </a:cubicBezTo>
                    <a:cubicBezTo>
                      <a:pt x="8208" y="1824"/>
                      <a:pt x="6384" y="1"/>
                      <a:pt x="410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57" name="Google Shape;857;p33"/>
              <p:cNvSpPr/>
              <p:nvPr/>
            </p:nvSpPr>
            <p:spPr>
              <a:xfrm>
                <a:off x="8145025" y="1716488"/>
                <a:ext cx="197600" cy="197600"/>
              </a:xfrm>
              <a:custGeom>
                <a:avLst/>
                <a:gdLst/>
                <a:ahLst/>
                <a:cxnLst/>
                <a:rect l="l" t="t" r="r" b="b"/>
                <a:pathLst>
                  <a:path w="7904" h="7904" extrusionOk="0">
                    <a:moveTo>
                      <a:pt x="3952" y="0"/>
                    </a:moveTo>
                    <a:cubicBezTo>
                      <a:pt x="1794" y="0"/>
                      <a:pt x="0" y="1794"/>
                      <a:pt x="0" y="3952"/>
                    </a:cubicBezTo>
                    <a:cubicBezTo>
                      <a:pt x="0" y="6110"/>
                      <a:pt x="1794" y="7903"/>
                      <a:pt x="3952" y="7903"/>
                    </a:cubicBezTo>
                    <a:cubicBezTo>
                      <a:pt x="6140" y="7903"/>
                      <a:pt x="7903" y="6110"/>
                      <a:pt x="7903" y="3952"/>
                    </a:cubicBezTo>
                    <a:cubicBezTo>
                      <a:pt x="7903" y="1794"/>
                      <a:pt x="6140" y="0"/>
                      <a:pt x="395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58" name="Google Shape;858;p33"/>
              <p:cNvSpPr/>
              <p:nvPr/>
            </p:nvSpPr>
            <p:spPr>
              <a:xfrm>
                <a:off x="8141225" y="1712688"/>
                <a:ext cx="205200" cy="205175"/>
              </a:xfrm>
              <a:custGeom>
                <a:avLst/>
                <a:gdLst/>
                <a:ahLst/>
                <a:cxnLst/>
                <a:rect l="l" t="t" r="r" b="b"/>
                <a:pathLst>
                  <a:path w="8208" h="8207" extrusionOk="0">
                    <a:moveTo>
                      <a:pt x="4104" y="304"/>
                    </a:moveTo>
                    <a:cubicBezTo>
                      <a:pt x="6201" y="304"/>
                      <a:pt x="7903" y="2006"/>
                      <a:pt x="7903" y="4104"/>
                    </a:cubicBezTo>
                    <a:cubicBezTo>
                      <a:pt x="7903" y="6201"/>
                      <a:pt x="6201" y="7903"/>
                      <a:pt x="4104" y="7903"/>
                    </a:cubicBezTo>
                    <a:cubicBezTo>
                      <a:pt x="2037" y="7903"/>
                      <a:pt x="304" y="6201"/>
                      <a:pt x="304" y="4104"/>
                    </a:cubicBezTo>
                    <a:cubicBezTo>
                      <a:pt x="304" y="2006"/>
                      <a:pt x="2037" y="304"/>
                      <a:pt x="4104" y="304"/>
                    </a:cubicBezTo>
                    <a:close/>
                    <a:moveTo>
                      <a:pt x="4104" y="0"/>
                    </a:moveTo>
                    <a:cubicBezTo>
                      <a:pt x="1824" y="0"/>
                      <a:pt x="1" y="1824"/>
                      <a:pt x="1" y="4104"/>
                    </a:cubicBezTo>
                    <a:cubicBezTo>
                      <a:pt x="1" y="6383"/>
                      <a:pt x="1824" y="8207"/>
                      <a:pt x="4104" y="8207"/>
                    </a:cubicBezTo>
                    <a:cubicBezTo>
                      <a:pt x="6353" y="8207"/>
                      <a:pt x="8207" y="6383"/>
                      <a:pt x="8207" y="4104"/>
                    </a:cubicBezTo>
                    <a:cubicBezTo>
                      <a:pt x="8207" y="1824"/>
                      <a:pt x="6384" y="0"/>
                      <a:pt x="410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59" name="Google Shape;859;p33"/>
              <p:cNvSpPr/>
              <p:nvPr/>
            </p:nvSpPr>
            <p:spPr>
              <a:xfrm>
                <a:off x="8342600" y="1716488"/>
                <a:ext cx="197600" cy="197600"/>
              </a:xfrm>
              <a:custGeom>
                <a:avLst/>
                <a:gdLst/>
                <a:ahLst/>
                <a:cxnLst/>
                <a:rect l="l" t="t" r="r" b="b"/>
                <a:pathLst>
                  <a:path w="7904" h="7904" extrusionOk="0">
                    <a:moveTo>
                      <a:pt x="3952" y="0"/>
                    </a:moveTo>
                    <a:cubicBezTo>
                      <a:pt x="1794" y="0"/>
                      <a:pt x="0" y="1794"/>
                      <a:pt x="0" y="3952"/>
                    </a:cubicBezTo>
                    <a:cubicBezTo>
                      <a:pt x="0" y="6110"/>
                      <a:pt x="1794" y="7903"/>
                      <a:pt x="3952" y="7903"/>
                    </a:cubicBezTo>
                    <a:cubicBezTo>
                      <a:pt x="6140" y="7903"/>
                      <a:pt x="7903" y="6110"/>
                      <a:pt x="7903" y="3952"/>
                    </a:cubicBezTo>
                    <a:cubicBezTo>
                      <a:pt x="7903" y="1794"/>
                      <a:pt x="6140" y="0"/>
                      <a:pt x="395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60" name="Google Shape;860;p33"/>
              <p:cNvSpPr/>
              <p:nvPr/>
            </p:nvSpPr>
            <p:spPr>
              <a:xfrm>
                <a:off x="8338800" y="1712688"/>
                <a:ext cx="205200" cy="205175"/>
              </a:xfrm>
              <a:custGeom>
                <a:avLst/>
                <a:gdLst/>
                <a:ahLst/>
                <a:cxnLst/>
                <a:rect l="l" t="t" r="r" b="b"/>
                <a:pathLst>
                  <a:path w="8208" h="8207" extrusionOk="0">
                    <a:moveTo>
                      <a:pt x="4104" y="304"/>
                    </a:moveTo>
                    <a:cubicBezTo>
                      <a:pt x="6201" y="304"/>
                      <a:pt x="7903" y="2006"/>
                      <a:pt x="7903" y="4104"/>
                    </a:cubicBezTo>
                    <a:cubicBezTo>
                      <a:pt x="7903" y="6201"/>
                      <a:pt x="6201" y="7903"/>
                      <a:pt x="4104" y="7903"/>
                    </a:cubicBezTo>
                    <a:cubicBezTo>
                      <a:pt x="2037" y="7903"/>
                      <a:pt x="304" y="6201"/>
                      <a:pt x="304" y="4104"/>
                    </a:cubicBezTo>
                    <a:cubicBezTo>
                      <a:pt x="304" y="2006"/>
                      <a:pt x="2037" y="304"/>
                      <a:pt x="4104" y="304"/>
                    </a:cubicBezTo>
                    <a:close/>
                    <a:moveTo>
                      <a:pt x="4104" y="0"/>
                    </a:moveTo>
                    <a:cubicBezTo>
                      <a:pt x="1824" y="0"/>
                      <a:pt x="0" y="1824"/>
                      <a:pt x="0" y="4104"/>
                    </a:cubicBezTo>
                    <a:cubicBezTo>
                      <a:pt x="0" y="6383"/>
                      <a:pt x="1824" y="8207"/>
                      <a:pt x="4104" y="8207"/>
                    </a:cubicBezTo>
                    <a:cubicBezTo>
                      <a:pt x="6353" y="8207"/>
                      <a:pt x="8207" y="6383"/>
                      <a:pt x="8207" y="4104"/>
                    </a:cubicBezTo>
                    <a:cubicBezTo>
                      <a:pt x="8207" y="1824"/>
                      <a:pt x="6383" y="0"/>
                      <a:pt x="410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">
  <p:cSld name="Title and text">
    <p:spTree>
      <p:nvGrpSpPr>
        <p:cNvPr id="1" name="Shape 8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2" name="Google Shape;862;p34"/>
          <p:cNvSpPr/>
          <p:nvPr/>
        </p:nvSpPr>
        <p:spPr>
          <a:xfrm>
            <a:off x="-121901" y="-4632281"/>
            <a:ext cx="10149794" cy="11671128"/>
          </a:xfrm>
          <a:custGeom>
            <a:avLst/>
            <a:gdLst/>
            <a:ahLst/>
            <a:cxnLst/>
            <a:rect l="l" t="t" r="r" b="b"/>
            <a:pathLst>
              <a:path w="285903" h="265012" extrusionOk="0">
                <a:moveTo>
                  <a:pt x="5898" y="297"/>
                </a:moveTo>
                <a:lnTo>
                  <a:pt x="11217" y="3367"/>
                </a:lnTo>
                <a:lnTo>
                  <a:pt x="578" y="3367"/>
                </a:lnTo>
                <a:lnTo>
                  <a:pt x="5898" y="297"/>
                </a:lnTo>
                <a:close/>
                <a:moveTo>
                  <a:pt x="17509" y="297"/>
                </a:moveTo>
                <a:lnTo>
                  <a:pt x="22828" y="3367"/>
                </a:lnTo>
                <a:lnTo>
                  <a:pt x="12190" y="3367"/>
                </a:lnTo>
                <a:lnTo>
                  <a:pt x="17509" y="297"/>
                </a:lnTo>
                <a:close/>
                <a:moveTo>
                  <a:pt x="29150" y="297"/>
                </a:moveTo>
                <a:lnTo>
                  <a:pt x="34470" y="3367"/>
                </a:lnTo>
                <a:lnTo>
                  <a:pt x="23831" y="3367"/>
                </a:lnTo>
                <a:lnTo>
                  <a:pt x="29150" y="297"/>
                </a:lnTo>
                <a:close/>
                <a:moveTo>
                  <a:pt x="40762" y="297"/>
                </a:moveTo>
                <a:lnTo>
                  <a:pt x="46081" y="3367"/>
                </a:lnTo>
                <a:lnTo>
                  <a:pt x="35442" y="3367"/>
                </a:lnTo>
                <a:lnTo>
                  <a:pt x="40762" y="297"/>
                </a:lnTo>
                <a:close/>
                <a:moveTo>
                  <a:pt x="52403" y="297"/>
                </a:moveTo>
                <a:lnTo>
                  <a:pt x="57722" y="3367"/>
                </a:lnTo>
                <a:lnTo>
                  <a:pt x="47084" y="3367"/>
                </a:lnTo>
                <a:lnTo>
                  <a:pt x="52403" y="297"/>
                </a:lnTo>
                <a:close/>
                <a:moveTo>
                  <a:pt x="64014" y="297"/>
                </a:moveTo>
                <a:lnTo>
                  <a:pt x="69334" y="3367"/>
                </a:lnTo>
                <a:lnTo>
                  <a:pt x="58695" y="3367"/>
                </a:lnTo>
                <a:lnTo>
                  <a:pt x="64014" y="297"/>
                </a:lnTo>
                <a:close/>
                <a:moveTo>
                  <a:pt x="75625" y="297"/>
                </a:moveTo>
                <a:lnTo>
                  <a:pt x="80945" y="3367"/>
                </a:lnTo>
                <a:lnTo>
                  <a:pt x="70306" y="3367"/>
                </a:lnTo>
                <a:lnTo>
                  <a:pt x="75625" y="297"/>
                </a:lnTo>
                <a:close/>
                <a:moveTo>
                  <a:pt x="87237" y="297"/>
                </a:moveTo>
                <a:lnTo>
                  <a:pt x="92556" y="3367"/>
                </a:lnTo>
                <a:lnTo>
                  <a:pt x="81917" y="3367"/>
                </a:lnTo>
                <a:lnTo>
                  <a:pt x="87237" y="297"/>
                </a:lnTo>
                <a:close/>
                <a:moveTo>
                  <a:pt x="98878" y="297"/>
                </a:moveTo>
                <a:lnTo>
                  <a:pt x="104197" y="3367"/>
                </a:lnTo>
                <a:lnTo>
                  <a:pt x="93559" y="3367"/>
                </a:lnTo>
                <a:lnTo>
                  <a:pt x="98878" y="297"/>
                </a:lnTo>
                <a:close/>
                <a:moveTo>
                  <a:pt x="110489" y="297"/>
                </a:moveTo>
                <a:lnTo>
                  <a:pt x="115809" y="3367"/>
                </a:lnTo>
                <a:lnTo>
                  <a:pt x="105170" y="3367"/>
                </a:lnTo>
                <a:lnTo>
                  <a:pt x="110489" y="297"/>
                </a:lnTo>
                <a:close/>
                <a:moveTo>
                  <a:pt x="122131" y="297"/>
                </a:moveTo>
                <a:lnTo>
                  <a:pt x="127450" y="3367"/>
                </a:lnTo>
                <a:lnTo>
                  <a:pt x="116812" y="3367"/>
                </a:lnTo>
                <a:lnTo>
                  <a:pt x="122131" y="297"/>
                </a:lnTo>
                <a:close/>
                <a:moveTo>
                  <a:pt x="133742" y="297"/>
                </a:moveTo>
                <a:lnTo>
                  <a:pt x="139061" y="3367"/>
                </a:lnTo>
                <a:lnTo>
                  <a:pt x="128423" y="3367"/>
                </a:lnTo>
                <a:lnTo>
                  <a:pt x="133742" y="297"/>
                </a:lnTo>
                <a:close/>
                <a:moveTo>
                  <a:pt x="145323" y="297"/>
                </a:moveTo>
                <a:lnTo>
                  <a:pt x="150642" y="3367"/>
                </a:lnTo>
                <a:lnTo>
                  <a:pt x="140004" y="3367"/>
                </a:lnTo>
                <a:lnTo>
                  <a:pt x="145323" y="297"/>
                </a:lnTo>
                <a:close/>
                <a:moveTo>
                  <a:pt x="156964" y="297"/>
                </a:moveTo>
                <a:lnTo>
                  <a:pt x="162284" y="3367"/>
                </a:lnTo>
                <a:lnTo>
                  <a:pt x="151645" y="3367"/>
                </a:lnTo>
                <a:lnTo>
                  <a:pt x="156964" y="297"/>
                </a:lnTo>
                <a:close/>
                <a:moveTo>
                  <a:pt x="168575" y="297"/>
                </a:moveTo>
                <a:lnTo>
                  <a:pt x="173895" y="3367"/>
                </a:lnTo>
                <a:lnTo>
                  <a:pt x="163256" y="3367"/>
                </a:lnTo>
                <a:lnTo>
                  <a:pt x="168575" y="297"/>
                </a:lnTo>
                <a:close/>
                <a:moveTo>
                  <a:pt x="180217" y="297"/>
                </a:moveTo>
                <a:lnTo>
                  <a:pt x="185536" y="3367"/>
                </a:lnTo>
                <a:lnTo>
                  <a:pt x="174898" y="3367"/>
                </a:lnTo>
                <a:lnTo>
                  <a:pt x="180217" y="297"/>
                </a:lnTo>
                <a:close/>
                <a:moveTo>
                  <a:pt x="191828" y="297"/>
                </a:moveTo>
                <a:lnTo>
                  <a:pt x="197147" y="3367"/>
                </a:lnTo>
                <a:lnTo>
                  <a:pt x="186509" y="3367"/>
                </a:lnTo>
                <a:lnTo>
                  <a:pt x="191828" y="297"/>
                </a:lnTo>
                <a:close/>
                <a:moveTo>
                  <a:pt x="203470" y="297"/>
                </a:moveTo>
                <a:lnTo>
                  <a:pt x="208789" y="3367"/>
                </a:lnTo>
                <a:lnTo>
                  <a:pt x="198151" y="3367"/>
                </a:lnTo>
                <a:lnTo>
                  <a:pt x="203470" y="297"/>
                </a:lnTo>
                <a:close/>
                <a:moveTo>
                  <a:pt x="215051" y="297"/>
                </a:moveTo>
                <a:lnTo>
                  <a:pt x="220370" y="3367"/>
                </a:lnTo>
                <a:lnTo>
                  <a:pt x="209731" y="3367"/>
                </a:lnTo>
                <a:lnTo>
                  <a:pt x="215051" y="297"/>
                </a:lnTo>
                <a:close/>
                <a:moveTo>
                  <a:pt x="226692" y="297"/>
                </a:moveTo>
                <a:lnTo>
                  <a:pt x="232011" y="3367"/>
                </a:lnTo>
                <a:lnTo>
                  <a:pt x="221373" y="3367"/>
                </a:lnTo>
                <a:lnTo>
                  <a:pt x="226692" y="297"/>
                </a:lnTo>
                <a:close/>
                <a:moveTo>
                  <a:pt x="238303" y="297"/>
                </a:moveTo>
                <a:lnTo>
                  <a:pt x="243622" y="3367"/>
                </a:lnTo>
                <a:lnTo>
                  <a:pt x="232984" y="3367"/>
                </a:lnTo>
                <a:lnTo>
                  <a:pt x="238303" y="297"/>
                </a:lnTo>
                <a:close/>
                <a:moveTo>
                  <a:pt x="249945" y="297"/>
                </a:moveTo>
                <a:lnTo>
                  <a:pt x="255264" y="3367"/>
                </a:lnTo>
                <a:lnTo>
                  <a:pt x="244626" y="3367"/>
                </a:lnTo>
                <a:lnTo>
                  <a:pt x="249945" y="297"/>
                </a:lnTo>
                <a:close/>
                <a:moveTo>
                  <a:pt x="261556" y="297"/>
                </a:moveTo>
                <a:lnTo>
                  <a:pt x="266875" y="3367"/>
                </a:lnTo>
                <a:lnTo>
                  <a:pt x="256237" y="3367"/>
                </a:lnTo>
                <a:lnTo>
                  <a:pt x="261556" y="297"/>
                </a:lnTo>
                <a:close/>
                <a:moveTo>
                  <a:pt x="273198" y="297"/>
                </a:moveTo>
                <a:lnTo>
                  <a:pt x="278517" y="3367"/>
                </a:lnTo>
                <a:lnTo>
                  <a:pt x="267878" y="3367"/>
                </a:lnTo>
                <a:lnTo>
                  <a:pt x="273198" y="297"/>
                </a:lnTo>
                <a:close/>
                <a:moveTo>
                  <a:pt x="11217" y="3640"/>
                </a:moveTo>
                <a:lnTo>
                  <a:pt x="5898" y="6710"/>
                </a:lnTo>
                <a:lnTo>
                  <a:pt x="578" y="3640"/>
                </a:lnTo>
                <a:close/>
                <a:moveTo>
                  <a:pt x="22828" y="3640"/>
                </a:moveTo>
                <a:lnTo>
                  <a:pt x="17509" y="6710"/>
                </a:lnTo>
                <a:lnTo>
                  <a:pt x="12190" y="3640"/>
                </a:lnTo>
                <a:close/>
                <a:moveTo>
                  <a:pt x="34470" y="3640"/>
                </a:moveTo>
                <a:lnTo>
                  <a:pt x="29150" y="6710"/>
                </a:lnTo>
                <a:lnTo>
                  <a:pt x="23831" y="3640"/>
                </a:lnTo>
                <a:close/>
                <a:moveTo>
                  <a:pt x="46081" y="3640"/>
                </a:moveTo>
                <a:lnTo>
                  <a:pt x="40762" y="6710"/>
                </a:lnTo>
                <a:lnTo>
                  <a:pt x="35442" y="3640"/>
                </a:lnTo>
                <a:close/>
                <a:moveTo>
                  <a:pt x="57722" y="3640"/>
                </a:moveTo>
                <a:lnTo>
                  <a:pt x="52403" y="6710"/>
                </a:lnTo>
                <a:lnTo>
                  <a:pt x="47084" y="3640"/>
                </a:lnTo>
                <a:close/>
                <a:moveTo>
                  <a:pt x="69334" y="3640"/>
                </a:moveTo>
                <a:lnTo>
                  <a:pt x="64014" y="6710"/>
                </a:lnTo>
                <a:lnTo>
                  <a:pt x="58695" y="3640"/>
                </a:lnTo>
                <a:close/>
                <a:moveTo>
                  <a:pt x="80945" y="3640"/>
                </a:moveTo>
                <a:lnTo>
                  <a:pt x="75625" y="6710"/>
                </a:lnTo>
                <a:lnTo>
                  <a:pt x="70306" y="3640"/>
                </a:lnTo>
                <a:close/>
                <a:moveTo>
                  <a:pt x="92556" y="3640"/>
                </a:moveTo>
                <a:lnTo>
                  <a:pt x="87237" y="6710"/>
                </a:lnTo>
                <a:lnTo>
                  <a:pt x="81917" y="3640"/>
                </a:lnTo>
                <a:close/>
                <a:moveTo>
                  <a:pt x="104197" y="3640"/>
                </a:moveTo>
                <a:lnTo>
                  <a:pt x="98878" y="6710"/>
                </a:lnTo>
                <a:lnTo>
                  <a:pt x="93559" y="3640"/>
                </a:lnTo>
                <a:close/>
                <a:moveTo>
                  <a:pt x="115809" y="3640"/>
                </a:moveTo>
                <a:lnTo>
                  <a:pt x="110489" y="6710"/>
                </a:lnTo>
                <a:lnTo>
                  <a:pt x="105170" y="3640"/>
                </a:lnTo>
                <a:close/>
                <a:moveTo>
                  <a:pt x="127450" y="3640"/>
                </a:moveTo>
                <a:lnTo>
                  <a:pt x="122131" y="6710"/>
                </a:lnTo>
                <a:lnTo>
                  <a:pt x="116812" y="3640"/>
                </a:lnTo>
                <a:close/>
                <a:moveTo>
                  <a:pt x="139061" y="3640"/>
                </a:moveTo>
                <a:lnTo>
                  <a:pt x="133742" y="6710"/>
                </a:lnTo>
                <a:lnTo>
                  <a:pt x="128423" y="3640"/>
                </a:lnTo>
                <a:close/>
                <a:moveTo>
                  <a:pt x="150642" y="3640"/>
                </a:moveTo>
                <a:lnTo>
                  <a:pt x="145323" y="6710"/>
                </a:lnTo>
                <a:lnTo>
                  <a:pt x="140004" y="3640"/>
                </a:lnTo>
                <a:close/>
                <a:moveTo>
                  <a:pt x="162284" y="3640"/>
                </a:moveTo>
                <a:lnTo>
                  <a:pt x="156964" y="6710"/>
                </a:lnTo>
                <a:lnTo>
                  <a:pt x="151645" y="3640"/>
                </a:lnTo>
                <a:close/>
                <a:moveTo>
                  <a:pt x="173895" y="3640"/>
                </a:moveTo>
                <a:lnTo>
                  <a:pt x="168575" y="6710"/>
                </a:lnTo>
                <a:lnTo>
                  <a:pt x="163256" y="3640"/>
                </a:lnTo>
                <a:close/>
                <a:moveTo>
                  <a:pt x="185536" y="3640"/>
                </a:moveTo>
                <a:lnTo>
                  <a:pt x="180217" y="6710"/>
                </a:lnTo>
                <a:lnTo>
                  <a:pt x="174898" y="3640"/>
                </a:lnTo>
                <a:close/>
                <a:moveTo>
                  <a:pt x="197147" y="3640"/>
                </a:moveTo>
                <a:lnTo>
                  <a:pt x="191828" y="6710"/>
                </a:lnTo>
                <a:lnTo>
                  <a:pt x="186509" y="3640"/>
                </a:lnTo>
                <a:close/>
                <a:moveTo>
                  <a:pt x="208789" y="3640"/>
                </a:moveTo>
                <a:lnTo>
                  <a:pt x="203470" y="6710"/>
                </a:lnTo>
                <a:lnTo>
                  <a:pt x="198151" y="3640"/>
                </a:lnTo>
                <a:close/>
                <a:moveTo>
                  <a:pt x="220370" y="3640"/>
                </a:moveTo>
                <a:lnTo>
                  <a:pt x="215051" y="6710"/>
                </a:lnTo>
                <a:lnTo>
                  <a:pt x="209731" y="3640"/>
                </a:lnTo>
                <a:close/>
                <a:moveTo>
                  <a:pt x="232011" y="3640"/>
                </a:moveTo>
                <a:lnTo>
                  <a:pt x="226692" y="6710"/>
                </a:lnTo>
                <a:lnTo>
                  <a:pt x="221373" y="3640"/>
                </a:lnTo>
                <a:close/>
                <a:moveTo>
                  <a:pt x="243622" y="3640"/>
                </a:moveTo>
                <a:lnTo>
                  <a:pt x="238303" y="6710"/>
                </a:lnTo>
                <a:lnTo>
                  <a:pt x="232984" y="3640"/>
                </a:lnTo>
                <a:close/>
                <a:moveTo>
                  <a:pt x="255264" y="3640"/>
                </a:moveTo>
                <a:lnTo>
                  <a:pt x="249945" y="6710"/>
                </a:lnTo>
                <a:lnTo>
                  <a:pt x="244626" y="3640"/>
                </a:lnTo>
                <a:close/>
                <a:moveTo>
                  <a:pt x="266875" y="3640"/>
                </a:moveTo>
                <a:lnTo>
                  <a:pt x="261556" y="6710"/>
                </a:lnTo>
                <a:lnTo>
                  <a:pt x="256237" y="3640"/>
                </a:lnTo>
                <a:close/>
                <a:moveTo>
                  <a:pt x="278517" y="3640"/>
                </a:moveTo>
                <a:lnTo>
                  <a:pt x="273198" y="6710"/>
                </a:lnTo>
                <a:lnTo>
                  <a:pt x="267878" y="3640"/>
                </a:lnTo>
                <a:close/>
                <a:moveTo>
                  <a:pt x="457" y="3853"/>
                </a:moveTo>
                <a:lnTo>
                  <a:pt x="5776" y="6953"/>
                </a:lnTo>
                <a:lnTo>
                  <a:pt x="5776" y="13063"/>
                </a:lnTo>
                <a:lnTo>
                  <a:pt x="457" y="3853"/>
                </a:lnTo>
                <a:close/>
                <a:moveTo>
                  <a:pt x="11369" y="3823"/>
                </a:moveTo>
                <a:lnTo>
                  <a:pt x="6050" y="13063"/>
                </a:lnTo>
                <a:lnTo>
                  <a:pt x="6050" y="6893"/>
                </a:lnTo>
                <a:lnTo>
                  <a:pt x="11369" y="3823"/>
                </a:lnTo>
                <a:close/>
                <a:moveTo>
                  <a:pt x="12098" y="3853"/>
                </a:moveTo>
                <a:lnTo>
                  <a:pt x="17418" y="6953"/>
                </a:lnTo>
                <a:lnTo>
                  <a:pt x="17418" y="13063"/>
                </a:lnTo>
                <a:lnTo>
                  <a:pt x="12098" y="3853"/>
                </a:lnTo>
                <a:close/>
                <a:moveTo>
                  <a:pt x="22980" y="3823"/>
                </a:moveTo>
                <a:lnTo>
                  <a:pt x="17661" y="13063"/>
                </a:lnTo>
                <a:lnTo>
                  <a:pt x="17661" y="6893"/>
                </a:lnTo>
                <a:lnTo>
                  <a:pt x="22980" y="3823"/>
                </a:lnTo>
                <a:close/>
                <a:moveTo>
                  <a:pt x="23710" y="3853"/>
                </a:moveTo>
                <a:lnTo>
                  <a:pt x="29029" y="6953"/>
                </a:lnTo>
                <a:lnTo>
                  <a:pt x="29029" y="13063"/>
                </a:lnTo>
                <a:lnTo>
                  <a:pt x="23710" y="3853"/>
                </a:lnTo>
                <a:close/>
                <a:moveTo>
                  <a:pt x="34622" y="3823"/>
                </a:moveTo>
                <a:lnTo>
                  <a:pt x="29302" y="13063"/>
                </a:lnTo>
                <a:lnTo>
                  <a:pt x="29302" y="6893"/>
                </a:lnTo>
                <a:lnTo>
                  <a:pt x="34622" y="3823"/>
                </a:lnTo>
                <a:close/>
                <a:moveTo>
                  <a:pt x="35290" y="3853"/>
                </a:moveTo>
                <a:lnTo>
                  <a:pt x="40610" y="6953"/>
                </a:lnTo>
                <a:lnTo>
                  <a:pt x="40610" y="13063"/>
                </a:lnTo>
                <a:lnTo>
                  <a:pt x="35290" y="3853"/>
                </a:lnTo>
                <a:close/>
                <a:moveTo>
                  <a:pt x="46202" y="3823"/>
                </a:moveTo>
                <a:lnTo>
                  <a:pt x="40883" y="13063"/>
                </a:lnTo>
                <a:lnTo>
                  <a:pt x="40883" y="6893"/>
                </a:lnTo>
                <a:lnTo>
                  <a:pt x="46202" y="3823"/>
                </a:lnTo>
                <a:close/>
                <a:moveTo>
                  <a:pt x="46932" y="3853"/>
                </a:moveTo>
                <a:lnTo>
                  <a:pt x="52251" y="6953"/>
                </a:lnTo>
                <a:lnTo>
                  <a:pt x="52251" y="13063"/>
                </a:lnTo>
                <a:lnTo>
                  <a:pt x="46932" y="3853"/>
                </a:lnTo>
                <a:close/>
                <a:moveTo>
                  <a:pt x="57844" y="3823"/>
                </a:moveTo>
                <a:lnTo>
                  <a:pt x="52525" y="13063"/>
                </a:lnTo>
                <a:lnTo>
                  <a:pt x="52525" y="6893"/>
                </a:lnTo>
                <a:lnTo>
                  <a:pt x="57844" y="3823"/>
                </a:lnTo>
                <a:close/>
                <a:moveTo>
                  <a:pt x="58543" y="3853"/>
                </a:moveTo>
                <a:lnTo>
                  <a:pt x="63862" y="6953"/>
                </a:lnTo>
                <a:lnTo>
                  <a:pt x="63862" y="13063"/>
                </a:lnTo>
                <a:lnTo>
                  <a:pt x="58543" y="3853"/>
                </a:lnTo>
                <a:close/>
                <a:moveTo>
                  <a:pt x="69455" y="3823"/>
                </a:moveTo>
                <a:lnTo>
                  <a:pt x="64136" y="13063"/>
                </a:lnTo>
                <a:lnTo>
                  <a:pt x="64136" y="6893"/>
                </a:lnTo>
                <a:lnTo>
                  <a:pt x="69455" y="3823"/>
                </a:lnTo>
                <a:close/>
                <a:moveTo>
                  <a:pt x="70185" y="3853"/>
                </a:moveTo>
                <a:lnTo>
                  <a:pt x="75504" y="6953"/>
                </a:lnTo>
                <a:lnTo>
                  <a:pt x="75504" y="13063"/>
                </a:lnTo>
                <a:lnTo>
                  <a:pt x="70185" y="3853"/>
                </a:lnTo>
                <a:close/>
                <a:moveTo>
                  <a:pt x="81097" y="3823"/>
                </a:moveTo>
                <a:lnTo>
                  <a:pt x="75777" y="13063"/>
                </a:lnTo>
                <a:lnTo>
                  <a:pt x="75777" y="6893"/>
                </a:lnTo>
                <a:lnTo>
                  <a:pt x="81097" y="3823"/>
                </a:lnTo>
                <a:close/>
                <a:moveTo>
                  <a:pt x="81796" y="3853"/>
                </a:moveTo>
                <a:lnTo>
                  <a:pt x="87115" y="6953"/>
                </a:lnTo>
                <a:lnTo>
                  <a:pt x="87115" y="13063"/>
                </a:lnTo>
                <a:lnTo>
                  <a:pt x="81796" y="3853"/>
                </a:lnTo>
                <a:close/>
                <a:moveTo>
                  <a:pt x="92708" y="3823"/>
                </a:moveTo>
                <a:lnTo>
                  <a:pt x="87389" y="13063"/>
                </a:lnTo>
                <a:lnTo>
                  <a:pt x="87389" y="6893"/>
                </a:lnTo>
                <a:lnTo>
                  <a:pt x="92708" y="3823"/>
                </a:lnTo>
                <a:close/>
                <a:moveTo>
                  <a:pt x="93437" y="3853"/>
                </a:moveTo>
                <a:lnTo>
                  <a:pt x="98757" y="6953"/>
                </a:lnTo>
                <a:lnTo>
                  <a:pt x="98757" y="13063"/>
                </a:lnTo>
                <a:lnTo>
                  <a:pt x="93437" y="3853"/>
                </a:lnTo>
                <a:close/>
                <a:moveTo>
                  <a:pt x="104349" y="3823"/>
                </a:moveTo>
                <a:lnTo>
                  <a:pt x="99030" y="13063"/>
                </a:lnTo>
                <a:lnTo>
                  <a:pt x="99030" y="6893"/>
                </a:lnTo>
                <a:lnTo>
                  <a:pt x="104349" y="3823"/>
                </a:lnTo>
                <a:close/>
                <a:moveTo>
                  <a:pt x="105018" y="3853"/>
                </a:moveTo>
                <a:lnTo>
                  <a:pt x="110337" y="6953"/>
                </a:lnTo>
                <a:lnTo>
                  <a:pt x="110337" y="13063"/>
                </a:lnTo>
                <a:lnTo>
                  <a:pt x="105018" y="3853"/>
                </a:lnTo>
                <a:close/>
                <a:moveTo>
                  <a:pt x="115930" y="3823"/>
                </a:moveTo>
                <a:lnTo>
                  <a:pt x="110611" y="13063"/>
                </a:lnTo>
                <a:lnTo>
                  <a:pt x="110611" y="6893"/>
                </a:lnTo>
                <a:lnTo>
                  <a:pt x="115930" y="3823"/>
                </a:lnTo>
                <a:close/>
                <a:moveTo>
                  <a:pt x="116660" y="3853"/>
                </a:moveTo>
                <a:lnTo>
                  <a:pt x="121979" y="6953"/>
                </a:lnTo>
                <a:lnTo>
                  <a:pt x="121979" y="13063"/>
                </a:lnTo>
                <a:lnTo>
                  <a:pt x="116660" y="3853"/>
                </a:lnTo>
                <a:close/>
                <a:moveTo>
                  <a:pt x="127541" y="3823"/>
                </a:moveTo>
                <a:lnTo>
                  <a:pt x="122222" y="13063"/>
                </a:lnTo>
                <a:lnTo>
                  <a:pt x="122222" y="6893"/>
                </a:lnTo>
                <a:lnTo>
                  <a:pt x="127541" y="3823"/>
                </a:lnTo>
                <a:close/>
                <a:moveTo>
                  <a:pt x="128271" y="3853"/>
                </a:moveTo>
                <a:lnTo>
                  <a:pt x="133590" y="6953"/>
                </a:lnTo>
                <a:lnTo>
                  <a:pt x="133590" y="13063"/>
                </a:lnTo>
                <a:lnTo>
                  <a:pt x="128271" y="3853"/>
                </a:lnTo>
                <a:close/>
                <a:moveTo>
                  <a:pt x="139183" y="3823"/>
                </a:moveTo>
                <a:lnTo>
                  <a:pt x="133864" y="13063"/>
                </a:lnTo>
                <a:lnTo>
                  <a:pt x="133864" y="6893"/>
                </a:lnTo>
                <a:lnTo>
                  <a:pt x="139183" y="3823"/>
                </a:lnTo>
                <a:close/>
                <a:moveTo>
                  <a:pt x="139912" y="3853"/>
                </a:moveTo>
                <a:lnTo>
                  <a:pt x="145232" y="6953"/>
                </a:lnTo>
                <a:lnTo>
                  <a:pt x="145232" y="13063"/>
                </a:lnTo>
                <a:lnTo>
                  <a:pt x="139912" y="3853"/>
                </a:lnTo>
                <a:close/>
                <a:moveTo>
                  <a:pt x="150794" y="3823"/>
                </a:moveTo>
                <a:lnTo>
                  <a:pt x="145475" y="13063"/>
                </a:lnTo>
                <a:lnTo>
                  <a:pt x="145475" y="6893"/>
                </a:lnTo>
                <a:lnTo>
                  <a:pt x="150794" y="3823"/>
                </a:lnTo>
                <a:close/>
                <a:moveTo>
                  <a:pt x="151523" y="3853"/>
                </a:moveTo>
                <a:lnTo>
                  <a:pt x="156843" y="6953"/>
                </a:lnTo>
                <a:lnTo>
                  <a:pt x="156843" y="13063"/>
                </a:lnTo>
                <a:lnTo>
                  <a:pt x="151523" y="3853"/>
                </a:lnTo>
                <a:close/>
                <a:moveTo>
                  <a:pt x="162436" y="3823"/>
                </a:moveTo>
                <a:lnTo>
                  <a:pt x="157116" y="13063"/>
                </a:lnTo>
                <a:lnTo>
                  <a:pt x="157116" y="6893"/>
                </a:lnTo>
                <a:lnTo>
                  <a:pt x="162436" y="3823"/>
                </a:lnTo>
                <a:close/>
                <a:moveTo>
                  <a:pt x="163165" y="3853"/>
                </a:moveTo>
                <a:lnTo>
                  <a:pt x="168484" y="6953"/>
                </a:lnTo>
                <a:lnTo>
                  <a:pt x="168484" y="13063"/>
                </a:lnTo>
                <a:lnTo>
                  <a:pt x="163165" y="3853"/>
                </a:lnTo>
                <a:close/>
                <a:moveTo>
                  <a:pt x="174047" y="3823"/>
                </a:moveTo>
                <a:lnTo>
                  <a:pt x="168727" y="13063"/>
                </a:lnTo>
                <a:lnTo>
                  <a:pt x="168727" y="6893"/>
                </a:lnTo>
                <a:lnTo>
                  <a:pt x="174047" y="3823"/>
                </a:lnTo>
                <a:close/>
                <a:moveTo>
                  <a:pt x="174746" y="3853"/>
                </a:moveTo>
                <a:lnTo>
                  <a:pt x="180065" y="6953"/>
                </a:lnTo>
                <a:lnTo>
                  <a:pt x="180065" y="13063"/>
                </a:lnTo>
                <a:lnTo>
                  <a:pt x="174746" y="3853"/>
                </a:lnTo>
                <a:close/>
                <a:moveTo>
                  <a:pt x="185658" y="3823"/>
                </a:moveTo>
                <a:lnTo>
                  <a:pt x="180339" y="13063"/>
                </a:lnTo>
                <a:lnTo>
                  <a:pt x="180339" y="6893"/>
                </a:lnTo>
                <a:lnTo>
                  <a:pt x="185658" y="3823"/>
                </a:lnTo>
                <a:close/>
                <a:moveTo>
                  <a:pt x="186357" y="3853"/>
                </a:moveTo>
                <a:lnTo>
                  <a:pt x="191676" y="6953"/>
                </a:lnTo>
                <a:lnTo>
                  <a:pt x="191676" y="13063"/>
                </a:lnTo>
                <a:lnTo>
                  <a:pt x="186357" y="3853"/>
                </a:lnTo>
                <a:close/>
                <a:moveTo>
                  <a:pt x="197269" y="3823"/>
                </a:moveTo>
                <a:lnTo>
                  <a:pt x="191950" y="13063"/>
                </a:lnTo>
                <a:lnTo>
                  <a:pt x="191950" y="6893"/>
                </a:lnTo>
                <a:lnTo>
                  <a:pt x="197269" y="3823"/>
                </a:lnTo>
                <a:close/>
                <a:moveTo>
                  <a:pt x="197999" y="3853"/>
                </a:moveTo>
                <a:lnTo>
                  <a:pt x="203318" y="6953"/>
                </a:lnTo>
                <a:lnTo>
                  <a:pt x="203318" y="13063"/>
                </a:lnTo>
                <a:lnTo>
                  <a:pt x="197999" y="3853"/>
                </a:lnTo>
                <a:close/>
                <a:moveTo>
                  <a:pt x="208911" y="3823"/>
                </a:moveTo>
                <a:lnTo>
                  <a:pt x="203591" y="13063"/>
                </a:lnTo>
                <a:lnTo>
                  <a:pt x="203591" y="6893"/>
                </a:lnTo>
                <a:lnTo>
                  <a:pt x="208911" y="3823"/>
                </a:lnTo>
                <a:close/>
                <a:moveTo>
                  <a:pt x="209610" y="3853"/>
                </a:moveTo>
                <a:lnTo>
                  <a:pt x="214929" y="6953"/>
                </a:lnTo>
                <a:lnTo>
                  <a:pt x="214929" y="13063"/>
                </a:lnTo>
                <a:lnTo>
                  <a:pt x="209610" y="3853"/>
                </a:lnTo>
                <a:close/>
                <a:moveTo>
                  <a:pt x="220522" y="3823"/>
                </a:moveTo>
                <a:lnTo>
                  <a:pt x="215202" y="13063"/>
                </a:lnTo>
                <a:lnTo>
                  <a:pt x="215202" y="6893"/>
                </a:lnTo>
                <a:lnTo>
                  <a:pt x="220522" y="3823"/>
                </a:lnTo>
                <a:close/>
                <a:moveTo>
                  <a:pt x="221251" y="3853"/>
                </a:moveTo>
                <a:lnTo>
                  <a:pt x="226570" y="6953"/>
                </a:lnTo>
                <a:lnTo>
                  <a:pt x="226570" y="13063"/>
                </a:lnTo>
                <a:lnTo>
                  <a:pt x="221251" y="3853"/>
                </a:lnTo>
                <a:close/>
                <a:moveTo>
                  <a:pt x="232163" y="3823"/>
                </a:moveTo>
                <a:lnTo>
                  <a:pt x="226844" y="13063"/>
                </a:lnTo>
                <a:lnTo>
                  <a:pt x="226844" y="6893"/>
                </a:lnTo>
                <a:lnTo>
                  <a:pt x="232163" y="3823"/>
                </a:lnTo>
                <a:close/>
                <a:moveTo>
                  <a:pt x="232862" y="3853"/>
                </a:moveTo>
                <a:lnTo>
                  <a:pt x="238182" y="6953"/>
                </a:lnTo>
                <a:lnTo>
                  <a:pt x="238182" y="13063"/>
                </a:lnTo>
                <a:lnTo>
                  <a:pt x="232862" y="3853"/>
                </a:lnTo>
                <a:close/>
                <a:moveTo>
                  <a:pt x="243774" y="3823"/>
                </a:moveTo>
                <a:lnTo>
                  <a:pt x="238455" y="13063"/>
                </a:lnTo>
                <a:lnTo>
                  <a:pt x="238455" y="6893"/>
                </a:lnTo>
                <a:lnTo>
                  <a:pt x="243774" y="3823"/>
                </a:lnTo>
                <a:close/>
                <a:moveTo>
                  <a:pt x="244474" y="3853"/>
                </a:moveTo>
                <a:lnTo>
                  <a:pt x="249793" y="6953"/>
                </a:lnTo>
                <a:lnTo>
                  <a:pt x="249793" y="13063"/>
                </a:lnTo>
                <a:lnTo>
                  <a:pt x="244474" y="3853"/>
                </a:lnTo>
                <a:close/>
                <a:moveTo>
                  <a:pt x="255355" y="3823"/>
                </a:moveTo>
                <a:lnTo>
                  <a:pt x="250036" y="13063"/>
                </a:lnTo>
                <a:lnTo>
                  <a:pt x="250036" y="6893"/>
                </a:lnTo>
                <a:lnTo>
                  <a:pt x="255355" y="3823"/>
                </a:lnTo>
                <a:close/>
                <a:moveTo>
                  <a:pt x="256085" y="3853"/>
                </a:moveTo>
                <a:lnTo>
                  <a:pt x="261404" y="6953"/>
                </a:lnTo>
                <a:lnTo>
                  <a:pt x="261404" y="13063"/>
                </a:lnTo>
                <a:lnTo>
                  <a:pt x="256085" y="3853"/>
                </a:lnTo>
                <a:close/>
                <a:moveTo>
                  <a:pt x="266997" y="3823"/>
                </a:moveTo>
                <a:lnTo>
                  <a:pt x="261678" y="13063"/>
                </a:lnTo>
                <a:lnTo>
                  <a:pt x="261678" y="6893"/>
                </a:lnTo>
                <a:lnTo>
                  <a:pt x="266997" y="3823"/>
                </a:lnTo>
                <a:close/>
                <a:moveTo>
                  <a:pt x="267726" y="3853"/>
                </a:moveTo>
                <a:lnTo>
                  <a:pt x="273046" y="6953"/>
                </a:lnTo>
                <a:lnTo>
                  <a:pt x="273046" y="13063"/>
                </a:lnTo>
                <a:lnTo>
                  <a:pt x="267726" y="3853"/>
                </a:lnTo>
                <a:close/>
                <a:moveTo>
                  <a:pt x="278608" y="3883"/>
                </a:moveTo>
                <a:lnTo>
                  <a:pt x="273289" y="13063"/>
                </a:lnTo>
                <a:lnTo>
                  <a:pt x="273289" y="6953"/>
                </a:lnTo>
                <a:lnTo>
                  <a:pt x="278608" y="3883"/>
                </a:lnTo>
                <a:close/>
                <a:moveTo>
                  <a:pt x="11855" y="3975"/>
                </a:moveTo>
                <a:lnTo>
                  <a:pt x="17174" y="13184"/>
                </a:lnTo>
                <a:lnTo>
                  <a:pt x="11855" y="10145"/>
                </a:lnTo>
                <a:lnTo>
                  <a:pt x="11855" y="3975"/>
                </a:lnTo>
                <a:close/>
                <a:moveTo>
                  <a:pt x="23497" y="3975"/>
                </a:moveTo>
                <a:lnTo>
                  <a:pt x="28816" y="13184"/>
                </a:lnTo>
                <a:lnTo>
                  <a:pt x="23497" y="10145"/>
                </a:lnTo>
                <a:lnTo>
                  <a:pt x="23497" y="3975"/>
                </a:lnTo>
                <a:close/>
                <a:moveTo>
                  <a:pt x="35108" y="3975"/>
                </a:moveTo>
                <a:lnTo>
                  <a:pt x="40427" y="13184"/>
                </a:lnTo>
                <a:lnTo>
                  <a:pt x="35108" y="10145"/>
                </a:lnTo>
                <a:lnTo>
                  <a:pt x="35108" y="3975"/>
                </a:lnTo>
                <a:close/>
                <a:moveTo>
                  <a:pt x="58330" y="3975"/>
                </a:moveTo>
                <a:lnTo>
                  <a:pt x="63650" y="13184"/>
                </a:lnTo>
                <a:lnTo>
                  <a:pt x="58330" y="10145"/>
                </a:lnTo>
                <a:lnTo>
                  <a:pt x="58330" y="3975"/>
                </a:lnTo>
                <a:close/>
                <a:moveTo>
                  <a:pt x="69941" y="3975"/>
                </a:moveTo>
                <a:lnTo>
                  <a:pt x="75261" y="13184"/>
                </a:lnTo>
                <a:lnTo>
                  <a:pt x="69941" y="10145"/>
                </a:lnTo>
                <a:lnTo>
                  <a:pt x="69941" y="3975"/>
                </a:lnTo>
                <a:close/>
                <a:moveTo>
                  <a:pt x="81583" y="3975"/>
                </a:moveTo>
                <a:lnTo>
                  <a:pt x="86902" y="13184"/>
                </a:lnTo>
                <a:lnTo>
                  <a:pt x="81583" y="10145"/>
                </a:lnTo>
                <a:lnTo>
                  <a:pt x="81583" y="3975"/>
                </a:lnTo>
                <a:close/>
                <a:moveTo>
                  <a:pt x="104836" y="3975"/>
                </a:moveTo>
                <a:lnTo>
                  <a:pt x="110155" y="13184"/>
                </a:lnTo>
                <a:lnTo>
                  <a:pt x="104836" y="10145"/>
                </a:lnTo>
                <a:lnTo>
                  <a:pt x="104836" y="3975"/>
                </a:lnTo>
                <a:close/>
                <a:moveTo>
                  <a:pt x="116416" y="3975"/>
                </a:moveTo>
                <a:lnTo>
                  <a:pt x="121736" y="13184"/>
                </a:lnTo>
                <a:lnTo>
                  <a:pt x="116416" y="10145"/>
                </a:lnTo>
                <a:lnTo>
                  <a:pt x="116416" y="3975"/>
                </a:lnTo>
                <a:close/>
                <a:moveTo>
                  <a:pt x="128058" y="3975"/>
                </a:moveTo>
                <a:lnTo>
                  <a:pt x="133377" y="13184"/>
                </a:lnTo>
                <a:lnTo>
                  <a:pt x="128058" y="10145"/>
                </a:lnTo>
                <a:lnTo>
                  <a:pt x="128058" y="3975"/>
                </a:lnTo>
                <a:close/>
                <a:moveTo>
                  <a:pt x="139669" y="3975"/>
                </a:moveTo>
                <a:lnTo>
                  <a:pt x="144988" y="13184"/>
                </a:lnTo>
                <a:lnTo>
                  <a:pt x="139669" y="10145"/>
                </a:lnTo>
                <a:lnTo>
                  <a:pt x="139669" y="3975"/>
                </a:lnTo>
                <a:close/>
                <a:moveTo>
                  <a:pt x="151311" y="3975"/>
                </a:moveTo>
                <a:lnTo>
                  <a:pt x="156630" y="13184"/>
                </a:lnTo>
                <a:lnTo>
                  <a:pt x="151311" y="10145"/>
                </a:lnTo>
                <a:lnTo>
                  <a:pt x="151311" y="3975"/>
                </a:lnTo>
                <a:close/>
                <a:moveTo>
                  <a:pt x="162922" y="3975"/>
                </a:moveTo>
                <a:lnTo>
                  <a:pt x="168241" y="13184"/>
                </a:lnTo>
                <a:lnTo>
                  <a:pt x="162922" y="10145"/>
                </a:lnTo>
                <a:lnTo>
                  <a:pt x="162922" y="3975"/>
                </a:lnTo>
                <a:close/>
                <a:moveTo>
                  <a:pt x="174503" y="3975"/>
                </a:moveTo>
                <a:lnTo>
                  <a:pt x="179822" y="13184"/>
                </a:lnTo>
                <a:lnTo>
                  <a:pt x="174503" y="10145"/>
                </a:lnTo>
                <a:lnTo>
                  <a:pt x="174503" y="3975"/>
                </a:lnTo>
                <a:close/>
                <a:moveTo>
                  <a:pt x="186144" y="3975"/>
                </a:moveTo>
                <a:lnTo>
                  <a:pt x="191463" y="13184"/>
                </a:lnTo>
                <a:lnTo>
                  <a:pt x="186144" y="10145"/>
                </a:lnTo>
                <a:lnTo>
                  <a:pt x="186144" y="3975"/>
                </a:lnTo>
                <a:close/>
                <a:moveTo>
                  <a:pt x="197755" y="3975"/>
                </a:moveTo>
                <a:lnTo>
                  <a:pt x="203075" y="13184"/>
                </a:lnTo>
                <a:lnTo>
                  <a:pt x="197755" y="10145"/>
                </a:lnTo>
                <a:lnTo>
                  <a:pt x="197755" y="3975"/>
                </a:lnTo>
                <a:close/>
                <a:moveTo>
                  <a:pt x="209397" y="3975"/>
                </a:moveTo>
                <a:lnTo>
                  <a:pt x="214716" y="13184"/>
                </a:lnTo>
                <a:lnTo>
                  <a:pt x="209397" y="10145"/>
                </a:lnTo>
                <a:lnTo>
                  <a:pt x="209397" y="3975"/>
                </a:lnTo>
                <a:close/>
                <a:moveTo>
                  <a:pt x="221008" y="3975"/>
                </a:moveTo>
                <a:lnTo>
                  <a:pt x="226327" y="13184"/>
                </a:lnTo>
                <a:lnTo>
                  <a:pt x="221008" y="10145"/>
                </a:lnTo>
                <a:lnTo>
                  <a:pt x="221008" y="3975"/>
                </a:lnTo>
                <a:close/>
                <a:moveTo>
                  <a:pt x="232650" y="3975"/>
                </a:moveTo>
                <a:lnTo>
                  <a:pt x="237969" y="13184"/>
                </a:lnTo>
                <a:lnTo>
                  <a:pt x="232650" y="10145"/>
                </a:lnTo>
                <a:lnTo>
                  <a:pt x="232650" y="3975"/>
                </a:lnTo>
                <a:close/>
                <a:moveTo>
                  <a:pt x="244230" y="3975"/>
                </a:moveTo>
                <a:lnTo>
                  <a:pt x="249550" y="13184"/>
                </a:lnTo>
                <a:lnTo>
                  <a:pt x="244230" y="10145"/>
                </a:lnTo>
                <a:lnTo>
                  <a:pt x="244230" y="3975"/>
                </a:lnTo>
                <a:close/>
                <a:moveTo>
                  <a:pt x="255872" y="3975"/>
                </a:moveTo>
                <a:lnTo>
                  <a:pt x="261191" y="13184"/>
                </a:lnTo>
                <a:lnTo>
                  <a:pt x="255872" y="10145"/>
                </a:lnTo>
                <a:lnTo>
                  <a:pt x="255872" y="3975"/>
                </a:lnTo>
                <a:close/>
                <a:moveTo>
                  <a:pt x="267483" y="3975"/>
                </a:moveTo>
                <a:lnTo>
                  <a:pt x="272802" y="13184"/>
                </a:lnTo>
                <a:lnTo>
                  <a:pt x="267483" y="10145"/>
                </a:lnTo>
                <a:lnTo>
                  <a:pt x="267483" y="3975"/>
                </a:lnTo>
                <a:close/>
                <a:moveTo>
                  <a:pt x="93194" y="3975"/>
                </a:moveTo>
                <a:lnTo>
                  <a:pt x="98513" y="13184"/>
                </a:lnTo>
                <a:lnTo>
                  <a:pt x="93194" y="10145"/>
                </a:lnTo>
                <a:lnTo>
                  <a:pt x="93194" y="3975"/>
                </a:lnTo>
                <a:close/>
                <a:moveTo>
                  <a:pt x="244" y="3975"/>
                </a:moveTo>
                <a:lnTo>
                  <a:pt x="5563" y="13184"/>
                </a:lnTo>
                <a:lnTo>
                  <a:pt x="214" y="10084"/>
                </a:lnTo>
                <a:lnTo>
                  <a:pt x="214" y="3975"/>
                </a:lnTo>
                <a:close/>
                <a:moveTo>
                  <a:pt x="46689" y="3975"/>
                </a:moveTo>
                <a:lnTo>
                  <a:pt x="52008" y="13184"/>
                </a:lnTo>
                <a:lnTo>
                  <a:pt x="46689" y="10145"/>
                </a:lnTo>
                <a:lnTo>
                  <a:pt x="46689" y="3975"/>
                </a:lnTo>
                <a:close/>
                <a:moveTo>
                  <a:pt x="11582" y="4005"/>
                </a:moveTo>
                <a:lnTo>
                  <a:pt x="11582" y="10145"/>
                </a:lnTo>
                <a:lnTo>
                  <a:pt x="6262" y="13215"/>
                </a:lnTo>
                <a:lnTo>
                  <a:pt x="11582" y="4005"/>
                </a:lnTo>
                <a:close/>
                <a:moveTo>
                  <a:pt x="23223" y="4005"/>
                </a:moveTo>
                <a:lnTo>
                  <a:pt x="23223" y="10145"/>
                </a:lnTo>
                <a:lnTo>
                  <a:pt x="17904" y="13215"/>
                </a:lnTo>
                <a:lnTo>
                  <a:pt x="17904" y="13215"/>
                </a:lnTo>
                <a:lnTo>
                  <a:pt x="23223" y="4005"/>
                </a:lnTo>
                <a:close/>
                <a:moveTo>
                  <a:pt x="34834" y="4005"/>
                </a:moveTo>
                <a:lnTo>
                  <a:pt x="34834" y="10145"/>
                </a:lnTo>
                <a:lnTo>
                  <a:pt x="29515" y="13215"/>
                </a:lnTo>
                <a:lnTo>
                  <a:pt x="34834" y="4005"/>
                </a:lnTo>
                <a:close/>
                <a:moveTo>
                  <a:pt x="69698" y="4005"/>
                </a:moveTo>
                <a:lnTo>
                  <a:pt x="69698" y="10145"/>
                </a:lnTo>
                <a:lnTo>
                  <a:pt x="64379" y="13215"/>
                </a:lnTo>
                <a:lnTo>
                  <a:pt x="69698" y="4005"/>
                </a:lnTo>
                <a:close/>
                <a:moveTo>
                  <a:pt x="81309" y="4005"/>
                </a:moveTo>
                <a:lnTo>
                  <a:pt x="81309" y="10145"/>
                </a:lnTo>
                <a:lnTo>
                  <a:pt x="75990" y="13215"/>
                </a:lnTo>
                <a:lnTo>
                  <a:pt x="81309" y="4005"/>
                </a:lnTo>
                <a:close/>
                <a:moveTo>
                  <a:pt x="92951" y="4005"/>
                </a:moveTo>
                <a:lnTo>
                  <a:pt x="92951" y="10145"/>
                </a:lnTo>
                <a:lnTo>
                  <a:pt x="87632" y="13215"/>
                </a:lnTo>
                <a:lnTo>
                  <a:pt x="92951" y="4005"/>
                </a:lnTo>
                <a:close/>
                <a:moveTo>
                  <a:pt x="104562" y="4005"/>
                </a:moveTo>
                <a:lnTo>
                  <a:pt x="104562" y="10145"/>
                </a:lnTo>
                <a:lnTo>
                  <a:pt x="99243" y="13215"/>
                </a:lnTo>
                <a:lnTo>
                  <a:pt x="104562" y="4005"/>
                </a:lnTo>
                <a:close/>
                <a:moveTo>
                  <a:pt x="116143" y="4005"/>
                </a:moveTo>
                <a:lnTo>
                  <a:pt x="116143" y="10145"/>
                </a:lnTo>
                <a:lnTo>
                  <a:pt x="110824" y="13215"/>
                </a:lnTo>
                <a:lnTo>
                  <a:pt x="116143" y="4005"/>
                </a:lnTo>
                <a:close/>
                <a:moveTo>
                  <a:pt x="127784" y="4005"/>
                </a:moveTo>
                <a:lnTo>
                  <a:pt x="127784" y="10145"/>
                </a:lnTo>
                <a:lnTo>
                  <a:pt x="122465" y="13215"/>
                </a:lnTo>
                <a:lnTo>
                  <a:pt x="127784" y="4005"/>
                </a:lnTo>
                <a:close/>
                <a:moveTo>
                  <a:pt x="139396" y="4005"/>
                </a:moveTo>
                <a:lnTo>
                  <a:pt x="139396" y="10145"/>
                </a:lnTo>
                <a:lnTo>
                  <a:pt x="134076" y="13215"/>
                </a:lnTo>
                <a:lnTo>
                  <a:pt x="139396" y="4005"/>
                </a:lnTo>
                <a:close/>
                <a:moveTo>
                  <a:pt x="151037" y="4005"/>
                </a:moveTo>
                <a:lnTo>
                  <a:pt x="151037" y="10145"/>
                </a:lnTo>
                <a:lnTo>
                  <a:pt x="145718" y="13215"/>
                </a:lnTo>
                <a:lnTo>
                  <a:pt x="151037" y="4005"/>
                </a:lnTo>
                <a:close/>
                <a:moveTo>
                  <a:pt x="162648" y="4005"/>
                </a:moveTo>
                <a:lnTo>
                  <a:pt x="162648" y="10145"/>
                </a:lnTo>
                <a:lnTo>
                  <a:pt x="157329" y="13215"/>
                </a:lnTo>
                <a:lnTo>
                  <a:pt x="162648" y="4005"/>
                </a:lnTo>
                <a:close/>
                <a:moveTo>
                  <a:pt x="174290" y="4005"/>
                </a:moveTo>
                <a:lnTo>
                  <a:pt x="174290" y="10145"/>
                </a:lnTo>
                <a:lnTo>
                  <a:pt x="168971" y="13215"/>
                </a:lnTo>
                <a:lnTo>
                  <a:pt x="174290" y="4005"/>
                </a:lnTo>
                <a:close/>
                <a:moveTo>
                  <a:pt x="185871" y="4005"/>
                </a:moveTo>
                <a:lnTo>
                  <a:pt x="185871" y="10145"/>
                </a:lnTo>
                <a:lnTo>
                  <a:pt x="180551" y="13215"/>
                </a:lnTo>
                <a:lnTo>
                  <a:pt x="185871" y="4005"/>
                </a:lnTo>
                <a:close/>
                <a:moveTo>
                  <a:pt x="197512" y="4005"/>
                </a:moveTo>
                <a:lnTo>
                  <a:pt x="197512" y="10145"/>
                </a:lnTo>
                <a:lnTo>
                  <a:pt x="192193" y="13215"/>
                </a:lnTo>
                <a:lnTo>
                  <a:pt x="197512" y="4005"/>
                </a:lnTo>
                <a:close/>
                <a:moveTo>
                  <a:pt x="209123" y="4005"/>
                </a:moveTo>
                <a:lnTo>
                  <a:pt x="209123" y="10145"/>
                </a:lnTo>
                <a:lnTo>
                  <a:pt x="203804" y="13215"/>
                </a:lnTo>
                <a:lnTo>
                  <a:pt x="209123" y="4005"/>
                </a:lnTo>
                <a:close/>
                <a:moveTo>
                  <a:pt x="220765" y="4005"/>
                </a:moveTo>
                <a:lnTo>
                  <a:pt x="220765" y="10145"/>
                </a:lnTo>
                <a:lnTo>
                  <a:pt x="215446" y="13215"/>
                </a:lnTo>
                <a:lnTo>
                  <a:pt x="220765" y="4005"/>
                </a:lnTo>
                <a:close/>
                <a:moveTo>
                  <a:pt x="243957" y="4005"/>
                </a:moveTo>
                <a:lnTo>
                  <a:pt x="243957" y="10145"/>
                </a:lnTo>
                <a:lnTo>
                  <a:pt x="238638" y="13215"/>
                </a:lnTo>
                <a:lnTo>
                  <a:pt x="243957" y="4005"/>
                </a:lnTo>
                <a:close/>
                <a:moveTo>
                  <a:pt x="255598" y="4005"/>
                </a:moveTo>
                <a:lnTo>
                  <a:pt x="255598" y="10145"/>
                </a:lnTo>
                <a:lnTo>
                  <a:pt x="250279" y="13215"/>
                </a:lnTo>
                <a:lnTo>
                  <a:pt x="255598" y="4005"/>
                </a:lnTo>
                <a:close/>
                <a:moveTo>
                  <a:pt x="46446" y="4005"/>
                </a:moveTo>
                <a:lnTo>
                  <a:pt x="46446" y="10145"/>
                </a:lnTo>
                <a:lnTo>
                  <a:pt x="41126" y="13215"/>
                </a:lnTo>
                <a:lnTo>
                  <a:pt x="46446" y="4005"/>
                </a:lnTo>
                <a:close/>
                <a:moveTo>
                  <a:pt x="58057" y="4005"/>
                </a:moveTo>
                <a:lnTo>
                  <a:pt x="58057" y="10145"/>
                </a:lnTo>
                <a:lnTo>
                  <a:pt x="52737" y="13215"/>
                </a:lnTo>
                <a:lnTo>
                  <a:pt x="58057" y="4005"/>
                </a:lnTo>
                <a:close/>
                <a:moveTo>
                  <a:pt x="232376" y="4005"/>
                </a:moveTo>
                <a:lnTo>
                  <a:pt x="232376" y="10145"/>
                </a:lnTo>
                <a:lnTo>
                  <a:pt x="227057" y="13215"/>
                </a:lnTo>
                <a:lnTo>
                  <a:pt x="232376" y="4005"/>
                </a:lnTo>
                <a:close/>
                <a:moveTo>
                  <a:pt x="267210" y="4005"/>
                </a:moveTo>
                <a:lnTo>
                  <a:pt x="267210" y="10145"/>
                </a:lnTo>
                <a:lnTo>
                  <a:pt x="261890" y="13215"/>
                </a:lnTo>
                <a:lnTo>
                  <a:pt x="267210" y="4005"/>
                </a:lnTo>
                <a:close/>
                <a:moveTo>
                  <a:pt x="278851" y="4005"/>
                </a:moveTo>
                <a:lnTo>
                  <a:pt x="278851" y="10145"/>
                </a:lnTo>
                <a:lnTo>
                  <a:pt x="273532" y="13215"/>
                </a:lnTo>
                <a:lnTo>
                  <a:pt x="278851" y="4005"/>
                </a:lnTo>
                <a:close/>
                <a:moveTo>
                  <a:pt x="11703" y="10358"/>
                </a:moveTo>
                <a:lnTo>
                  <a:pt x="17023" y="13428"/>
                </a:lnTo>
                <a:lnTo>
                  <a:pt x="6384" y="13428"/>
                </a:lnTo>
                <a:lnTo>
                  <a:pt x="11703" y="10358"/>
                </a:lnTo>
                <a:close/>
                <a:moveTo>
                  <a:pt x="23345" y="10358"/>
                </a:moveTo>
                <a:lnTo>
                  <a:pt x="28664" y="13428"/>
                </a:lnTo>
                <a:lnTo>
                  <a:pt x="18026" y="13428"/>
                </a:lnTo>
                <a:lnTo>
                  <a:pt x="23345" y="10358"/>
                </a:lnTo>
                <a:close/>
                <a:moveTo>
                  <a:pt x="34956" y="10358"/>
                </a:moveTo>
                <a:lnTo>
                  <a:pt x="40275" y="13428"/>
                </a:lnTo>
                <a:lnTo>
                  <a:pt x="29637" y="13428"/>
                </a:lnTo>
                <a:lnTo>
                  <a:pt x="34956" y="10358"/>
                </a:lnTo>
                <a:close/>
                <a:moveTo>
                  <a:pt x="46598" y="10358"/>
                </a:moveTo>
                <a:lnTo>
                  <a:pt x="51886" y="13428"/>
                </a:lnTo>
                <a:lnTo>
                  <a:pt x="41278" y="13428"/>
                </a:lnTo>
                <a:lnTo>
                  <a:pt x="46598" y="10358"/>
                </a:lnTo>
                <a:close/>
                <a:moveTo>
                  <a:pt x="58209" y="10358"/>
                </a:moveTo>
                <a:lnTo>
                  <a:pt x="63528" y="13428"/>
                </a:lnTo>
                <a:lnTo>
                  <a:pt x="52889" y="13428"/>
                </a:lnTo>
                <a:lnTo>
                  <a:pt x="58209" y="10358"/>
                </a:lnTo>
                <a:close/>
                <a:moveTo>
                  <a:pt x="69850" y="10358"/>
                </a:moveTo>
                <a:lnTo>
                  <a:pt x="75169" y="13428"/>
                </a:lnTo>
                <a:lnTo>
                  <a:pt x="64531" y="13428"/>
                </a:lnTo>
                <a:lnTo>
                  <a:pt x="69850" y="10358"/>
                </a:lnTo>
                <a:close/>
                <a:moveTo>
                  <a:pt x="81431" y="10358"/>
                </a:moveTo>
                <a:lnTo>
                  <a:pt x="86750" y="13428"/>
                </a:lnTo>
                <a:lnTo>
                  <a:pt x="76112" y="13428"/>
                </a:lnTo>
                <a:lnTo>
                  <a:pt x="81431" y="10358"/>
                </a:lnTo>
                <a:close/>
                <a:moveTo>
                  <a:pt x="93042" y="10358"/>
                </a:moveTo>
                <a:lnTo>
                  <a:pt x="98361" y="13428"/>
                </a:lnTo>
                <a:lnTo>
                  <a:pt x="87723" y="13428"/>
                </a:lnTo>
                <a:lnTo>
                  <a:pt x="93042" y="10358"/>
                </a:lnTo>
                <a:close/>
                <a:moveTo>
                  <a:pt x="104684" y="10358"/>
                </a:moveTo>
                <a:lnTo>
                  <a:pt x="110003" y="13428"/>
                </a:lnTo>
                <a:lnTo>
                  <a:pt x="99364" y="13428"/>
                </a:lnTo>
                <a:lnTo>
                  <a:pt x="104684" y="10358"/>
                </a:lnTo>
                <a:close/>
                <a:moveTo>
                  <a:pt x="116295" y="10358"/>
                </a:moveTo>
                <a:lnTo>
                  <a:pt x="121614" y="13428"/>
                </a:lnTo>
                <a:lnTo>
                  <a:pt x="110976" y="13428"/>
                </a:lnTo>
                <a:lnTo>
                  <a:pt x="116295" y="10358"/>
                </a:lnTo>
                <a:close/>
                <a:moveTo>
                  <a:pt x="127936" y="10358"/>
                </a:moveTo>
                <a:lnTo>
                  <a:pt x="133256" y="13428"/>
                </a:lnTo>
                <a:lnTo>
                  <a:pt x="122617" y="13428"/>
                </a:lnTo>
                <a:lnTo>
                  <a:pt x="127936" y="10358"/>
                </a:lnTo>
                <a:close/>
                <a:moveTo>
                  <a:pt x="139548" y="10358"/>
                </a:moveTo>
                <a:lnTo>
                  <a:pt x="144867" y="13428"/>
                </a:lnTo>
                <a:lnTo>
                  <a:pt x="134228" y="13428"/>
                </a:lnTo>
                <a:lnTo>
                  <a:pt x="139548" y="10358"/>
                </a:lnTo>
                <a:close/>
                <a:moveTo>
                  <a:pt x="151159" y="10358"/>
                </a:moveTo>
                <a:lnTo>
                  <a:pt x="156478" y="13428"/>
                </a:lnTo>
                <a:lnTo>
                  <a:pt x="145840" y="13428"/>
                </a:lnTo>
                <a:lnTo>
                  <a:pt x="151159" y="10358"/>
                </a:lnTo>
                <a:close/>
                <a:moveTo>
                  <a:pt x="162770" y="10358"/>
                </a:moveTo>
                <a:lnTo>
                  <a:pt x="168089" y="13428"/>
                </a:lnTo>
                <a:lnTo>
                  <a:pt x="157451" y="13428"/>
                </a:lnTo>
                <a:lnTo>
                  <a:pt x="162770" y="10358"/>
                </a:lnTo>
                <a:close/>
                <a:moveTo>
                  <a:pt x="174411" y="10358"/>
                </a:moveTo>
                <a:lnTo>
                  <a:pt x="179731" y="13428"/>
                </a:lnTo>
                <a:lnTo>
                  <a:pt x="169092" y="13428"/>
                </a:lnTo>
                <a:lnTo>
                  <a:pt x="174411" y="10358"/>
                </a:lnTo>
                <a:close/>
                <a:moveTo>
                  <a:pt x="186023" y="10358"/>
                </a:moveTo>
                <a:lnTo>
                  <a:pt x="191342" y="13428"/>
                </a:lnTo>
                <a:lnTo>
                  <a:pt x="180703" y="13428"/>
                </a:lnTo>
                <a:lnTo>
                  <a:pt x="186023" y="10358"/>
                </a:lnTo>
                <a:close/>
                <a:moveTo>
                  <a:pt x="197634" y="10358"/>
                </a:moveTo>
                <a:lnTo>
                  <a:pt x="202953" y="13428"/>
                </a:lnTo>
                <a:lnTo>
                  <a:pt x="192345" y="13428"/>
                </a:lnTo>
                <a:lnTo>
                  <a:pt x="197634" y="10358"/>
                </a:lnTo>
                <a:close/>
                <a:moveTo>
                  <a:pt x="209275" y="10358"/>
                </a:moveTo>
                <a:lnTo>
                  <a:pt x="214595" y="13428"/>
                </a:lnTo>
                <a:lnTo>
                  <a:pt x="203956" y="13428"/>
                </a:lnTo>
                <a:lnTo>
                  <a:pt x="209275" y="10358"/>
                </a:lnTo>
                <a:close/>
                <a:moveTo>
                  <a:pt x="220856" y="10358"/>
                </a:moveTo>
                <a:lnTo>
                  <a:pt x="226175" y="13428"/>
                </a:lnTo>
                <a:lnTo>
                  <a:pt x="215537" y="13428"/>
                </a:lnTo>
                <a:lnTo>
                  <a:pt x="220856" y="10358"/>
                </a:lnTo>
                <a:close/>
                <a:moveTo>
                  <a:pt x="232498" y="10358"/>
                </a:moveTo>
                <a:lnTo>
                  <a:pt x="237817" y="13428"/>
                </a:lnTo>
                <a:lnTo>
                  <a:pt x="227178" y="13428"/>
                </a:lnTo>
                <a:lnTo>
                  <a:pt x="232498" y="10358"/>
                </a:lnTo>
                <a:close/>
                <a:moveTo>
                  <a:pt x="244109" y="10358"/>
                </a:moveTo>
                <a:lnTo>
                  <a:pt x="249428" y="13428"/>
                </a:lnTo>
                <a:lnTo>
                  <a:pt x="238790" y="13428"/>
                </a:lnTo>
                <a:lnTo>
                  <a:pt x="244109" y="10358"/>
                </a:lnTo>
                <a:close/>
                <a:moveTo>
                  <a:pt x="255750" y="10358"/>
                </a:moveTo>
                <a:lnTo>
                  <a:pt x="261070" y="13428"/>
                </a:lnTo>
                <a:lnTo>
                  <a:pt x="250431" y="13428"/>
                </a:lnTo>
                <a:lnTo>
                  <a:pt x="255750" y="10358"/>
                </a:lnTo>
                <a:close/>
                <a:moveTo>
                  <a:pt x="267362" y="10358"/>
                </a:moveTo>
                <a:lnTo>
                  <a:pt x="272681" y="13428"/>
                </a:lnTo>
                <a:lnTo>
                  <a:pt x="262042" y="13428"/>
                </a:lnTo>
                <a:lnTo>
                  <a:pt x="267362" y="10358"/>
                </a:lnTo>
                <a:close/>
                <a:moveTo>
                  <a:pt x="279003" y="10358"/>
                </a:moveTo>
                <a:lnTo>
                  <a:pt x="284322" y="13428"/>
                </a:lnTo>
                <a:lnTo>
                  <a:pt x="273684" y="13428"/>
                </a:lnTo>
                <a:lnTo>
                  <a:pt x="279003" y="10358"/>
                </a:lnTo>
                <a:close/>
                <a:moveTo>
                  <a:pt x="17023" y="13701"/>
                </a:moveTo>
                <a:lnTo>
                  <a:pt x="11703" y="16771"/>
                </a:lnTo>
                <a:lnTo>
                  <a:pt x="6384" y="13701"/>
                </a:lnTo>
                <a:close/>
                <a:moveTo>
                  <a:pt x="28664" y="13701"/>
                </a:moveTo>
                <a:lnTo>
                  <a:pt x="23345" y="16771"/>
                </a:lnTo>
                <a:lnTo>
                  <a:pt x="18026" y="13701"/>
                </a:lnTo>
                <a:close/>
                <a:moveTo>
                  <a:pt x="40275" y="13701"/>
                </a:moveTo>
                <a:lnTo>
                  <a:pt x="34956" y="16771"/>
                </a:lnTo>
                <a:lnTo>
                  <a:pt x="29637" y="13701"/>
                </a:lnTo>
                <a:close/>
                <a:moveTo>
                  <a:pt x="51886" y="13701"/>
                </a:moveTo>
                <a:lnTo>
                  <a:pt x="46598" y="16771"/>
                </a:lnTo>
                <a:lnTo>
                  <a:pt x="41278" y="13701"/>
                </a:lnTo>
                <a:close/>
                <a:moveTo>
                  <a:pt x="63528" y="13701"/>
                </a:moveTo>
                <a:lnTo>
                  <a:pt x="58209" y="16771"/>
                </a:lnTo>
                <a:lnTo>
                  <a:pt x="52889" y="13701"/>
                </a:lnTo>
                <a:close/>
                <a:moveTo>
                  <a:pt x="75169" y="13701"/>
                </a:moveTo>
                <a:lnTo>
                  <a:pt x="69850" y="16771"/>
                </a:lnTo>
                <a:lnTo>
                  <a:pt x="64531" y="13701"/>
                </a:lnTo>
                <a:close/>
                <a:moveTo>
                  <a:pt x="86750" y="13701"/>
                </a:moveTo>
                <a:lnTo>
                  <a:pt x="81431" y="16771"/>
                </a:lnTo>
                <a:lnTo>
                  <a:pt x="76112" y="13701"/>
                </a:lnTo>
                <a:close/>
                <a:moveTo>
                  <a:pt x="98361" y="13701"/>
                </a:moveTo>
                <a:lnTo>
                  <a:pt x="93042" y="16771"/>
                </a:lnTo>
                <a:lnTo>
                  <a:pt x="87723" y="13701"/>
                </a:lnTo>
                <a:close/>
                <a:moveTo>
                  <a:pt x="110003" y="13701"/>
                </a:moveTo>
                <a:lnTo>
                  <a:pt x="104684" y="16771"/>
                </a:lnTo>
                <a:lnTo>
                  <a:pt x="99364" y="13701"/>
                </a:lnTo>
                <a:close/>
                <a:moveTo>
                  <a:pt x="121614" y="13701"/>
                </a:moveTo>
                <a:lnTo>
                  <a:pt x="116295" y="16771"/>
                </a:lnTo>
                <a:lnTo>
                  <a:pt x="110976" y="13701"/>
                </a:lnTo>
                <a:close/>
                <a:moveTo>
                  <a:pt x="133256" y="13701"/>
                </a:moveTo>
                <a:lnTo>
                  <a:pt x="127936" y="16771"/>
                </a:lnTo>
                <a:lnTo>
                  <a:pt x="122617" y="13701"/>
                </a:lnTo>
                <a:close/>
                <a:moveTo>
                  <a:pt x="144867" y="13701"/>
                </a:moveTo>
                <a:lnTo>
                  <a:pt x="139548" y="16771"/>
                </a:lnTo>
                <a:lnTo>
                  <a:pt x="134228" y="13701"/>
                </a:lnTo>
                <a:close/>
                <a:moveTo>
                  <a:pt x="156478" y="13701"/>
                </a:moveTo>
                <a:lnTo>
                  <a:pt x="151159" y="16771"/>
                </a:lnTo>
                <a:lnTo>
                  <a:pt x="145840" y="13701"/>
                </a:lnTo>
                <a:close/>
                <a:moveTo>
                  <a:pt x="168089" y="13701"/>
                </a:moveTo>
                <a:lnTo>
                  <a:pt x="162770" y="16771"/>
                </a:lnTo>
                <a:lnTo>
                  <a:pt x="157451" y="13701"/>
                </a:lnTo>
                <a:close/>
                <a:moveTo>
                  <a:pt x="179731" y="13701"/>
                </a:moveTo>
                <a:lnTo>
                  <a:pt x="174411" y="16771"/>
                </a:lnTo>
                <a:lnTo>
                  <a:pt x="169092" y="13701"/>
                </a:lnTo>
                <a:close/>
                <a:moveTo>
                  <a:pt x="191342" y="13701"/>
                </a:moveTo>
                <a:lnTo>
                  <a:pt x="186023" y="16771"/>
                </a:lnTo>
                <a:lnTo>
                  <a:pt x="180703" y="13701"/>
                </a:lnTo>
                <a:close/>
                <a:moveTo>
                  <a:pt x="202953" y="13701"/>
                </a:moveTo>
                <a:lnTo>
                  <a:pt x="197634" y="16771"/>
                </a:lnTo>
                <a:lnTo>
                  <a:pt x="192315" y="13701"/>
                </a:lnTo>
                <a:close/>
                <a:moveTo>
                  <a:pt x="214564" y="13701"/>
                </a:moveTo>
                <a:lnTo>
                  <a:pt x="209245" y="16771"/>
                </a:lnTo>
                <a:lnTo>
                  <a:pt x="203926" y="13701"/>
                </a:lnTo>
                <a:close/>
                <a:moveTo>
                  <a:pt x="226175" y="13701"/>
                </a:moveTo>
                <a:lnTo>
                  <a:pt x="220856" y="16771"/>
                </a:lnTo>
                <a:lnTo>
                  <a:pt x="215537" y="13701"/>
                </a:lnTo>
                <a:close/>
                <a:moveTo>
                  <a:pt x="237817" y="13701"/>
                </a:moveTo>
                <a:lnTo>
                  <a:pt x="232498" y="16771"/>
                </a:lnTo>
                <a:lnTo>
                  <a:pt x="227178" y="13701"/>
                </a:lnTo>
                <a:close/>
                <a:moveTo>
                  <a:pt x="249428" y="13701"/>
                </a:moveTo>
                <a:lnTo>
                  <a:pt x="244109" y="16771"/>
                </a:lnTo>
                <a:lnTo>
                  <a:pt x="238790" y="13701"/>
                </a:lnTo>
                <a:close/>
                <a:moveTo>
                  <a:pt x="261070" y="13701"/>
                </a:moveTo>
                <a:lnTo>
                  <a:pt x="255750" y="16771"/>
                </a:lnTo>
                <a:lnTo>
                  <a:pt x="250431" y="13701"/>
                </a:lnTo>
                <a:close/>
                <a:moveTo>
                  <a:pt x="272681" y="13701"/>
                </a:moveTo>
                <a:lnTo>
                  <a:pt x="267362" y="16771"/>
                </a:lnTo>
                <a:lnTo>
                  <a:pt x="262042" y="13701"/>
                </a:lnTo>
                <a:close/>
                <a:moveTo>
                  <a:pt x="284292" y="13701"/>
                </a:moveTo>
                <a:lnTo>
                  <a:pt x="278973" y="16771"/>
                </a:lnTo>
                <a:lnTo>
                  <a:pt x="273653" y="13701"/>
                </a:lnTo>
                <a:close/>
                <a:moveTo>
                  <a:pt x="17174" y="13944"/>
                </a:moveTo>
                <a:lnTo>
                  <a:pt x="11855" y="23124"/>
                </a:lnTo>
                <a:lnTo>
                  <a:pt x="11855" y="17014"/>
                </a:lnTo>
                <a:lnTo>
                  <a:pt x="17174" y="13944"/>
                </a:lnTo>
                <a:close/>
                <a:moveTo>
                  <a:pt x="28816" y="13884"/>
                </a:moveTo>
                <a:lnTo>
                  <a:pt x="23497" y="23124"/>
                </a:lnTo>
                <a:lnTo>
                  <a:pt x="23497" y="16984"/>
                </a:lnTo>
                <a:lnTo>
                  <a:pt x="28816" y="13884"/>
                </a:lnTo>
                <a:close/>
                <a:moveTo>
                  <a:pt x="40427" y="13884"/>
                </a:moveTo>
                <a:lnTo>
                  <a:pt x="35108" y="23124"/>
                </a:lnTo>
                <a:lnTo>
                  <a:pt x="35108" y="16984"/>
                </a:lnTo>
                <a:lnTo>
                  <a:pt x="40427" y="13884"/>
                </a:lnTo>
                <a:close/>
                <a:moveTo>
                  <a:pt x="52008" y="13884"/>
                </a:moveTo>
                <a:lnTo>
                  <a:pt x="46689" y="23124"/>
                </a:lnTo>
                <a:lnTo>
                  <a:pt x="46689" y="16984"/>
                </a:lnTo>
                <a:lnTo>
                  <a:pt x="52008" y="13884"/>
                </a:lnTo>
                <a:close/>
                <a:moveTo>
                  <a:pt x="63650" y="13884"/>
                </a:moveTo>
                <a:lnTo>
                  <a:pt x="58330" y="23124"/>
                </a:lnTo>
                <a:lnTo>
                  <a:pt x="58330" y="16984"/>
                </a:lnTo>
                <a:lnTo>
                  <a:pt x="63650" y="13884"/>
                </a:lnTo>
                <a:close/>
                <a:moveTo>
                  <a:pt x="75261" y="13884"/>
                </a:moveTo>
                <a:lnTo>
                  <a:pt x="69941" y="23124"/>
                </a:lnTo>
                <a:lnTo>
                  <a:pt x="69941" y="16984"/>
                </a:lnTo>
                <a:lnTo>
                  <a:pt x="75261" y="13884"/>
                </a:lnTo>
                <a:close/>
                <a:moveTo>
                  <a:pt x="86902" y="13884"/>
                </a:moveTo>
                <a:lnTo>
                  <a:pt x="81583" y="23124"/>
                </a:lnTo>
                <a:lnTo>
                  <a:pt x="81583" y="16984"/>
                </a:lnTo>
                <a:lnTo>
                  <a:pt x="86902" y="13884"/>
                </a:lnTo>
                <a:close/>
                <a:moveTo>
                  <a:pt x="98513" y="13884"/>
                </a:moveTo>
                <a:lnTo>
                  <a:pt x="93194" y="23124"/>
                </a:lnTo>
                <a:lnTo>
                  <a:pt x="93194" y="16984"/>
                </a:lnTo>
                <a:lnTo>
                  <a:pt x="98513" y="13884"/>
                </a:lnTo>
                <a:close/>
                <a:moveTo>
                  <a:pt x="110155" y="13884"/>
                </a:moveTo>
                <a:lnTo>
                  <a:pt x="104836" y="23124"/>
                </a:lnTo>
                <a:lnTo>
                  <a:pt x="104836" y="16984"/>
                </a:lnTo>
                <a:lnTo>
                  <a:pt x="110155" y="13884"/>
                </a:lnTo>
                <a:close/>
                <a:moveTo>
                  <a:pt x="121736" y="13884"/>
                </a:moveTo>
                <a:lnTo>
                  <a:pt x="116416" y="23124"/>
                </a:lnTo>
                <a:lnTo>
                  <a:pt x="116416" y="16984"/>
                </a:lnTo>
                <a:lnTo>
                  <a:pt x="121736" y="13884"/>
                </a:lnTo>
                <a:close/>
                <a:moveTo>
                  <a:pt x="133377" y="13884"/>
                </a:moveTo>
                <a:lnTo>
                  <a:pt x="128058" y="23124"/>
                </a:lnTo>
                <a:lnTo>
                  <a:pt x="128058" y="16984"/>
                </a:lnTo>
                <a:lnTo>
                  <a:pt x="133377" y="13884"/>
                </a:lnTo>
                <a:close/>
                <a:moveTo>
                  <a:pt x="144988" y="13884"/>
                </a:moveTo>
                <a:lnTo>
                  <a:pt x="139669" y="23124"/>
                </a:lnTo>
                <a:lnTo>
                  <a:pt x="139669" y="16984"/>
                </a:lnTo>
                <a:lnTo>
                  <a:pt x="144988" y="13884"/>
                </a:lnTo>
                <a:close/>
                <a:moveTo>
                  <a:pt x="156630" y="13884"/>
                </a:moveTo>
                <a:lnTo>
                  <a:pt x="151311" y="23124"/>
                </a:lnTo>
                <a:lnTo>
                  <a:pt x="151311" y="16984"/>
                </a:lnTo>
                <a:lnTo>
                  <a:pt x="156630" y="13884"/>
                </a:lnTo>
                <a:close/>
                <a:moveTo>
                  <a:pt x="168241" y="13884"/>
                </a:moveTo>
                <a:lnTo>
                  <a:pt x="162922" y="23124"/>
                </a:lnTo>
                <a:lnTo>
                  <a:pt x="162922" y="16984"/>
                </a:lnTo>
                <a:lnTo>
                  <a:pt x="168241" y="13884"/>
                </a:lnTo>
                <a:close/>
                <a:moveTo>
                  <a:pt x="179822" y="13884"/>
                </a:moveTo>
                <a:lnTo>
                  <a:pt x="174503" y="23124"/>
                </a:lnTo>
                <a:lnTo>
                  <a:pt x="174503" y="16984"/>
                </a:lnTo>
                <a:lnTo>
                  <a:pt x="179822" y="13884"/>
                </a:lnTo>
                <a:close/>
                <a:moveTo>
                  <a:pt x="191463" y="13884"/>
                </a:moveTo>
                <a:lnTo>
                  <a:pt x="186144" y="23124"/>
                </a:lnTo>
                <a:lnTo>
                  <a:pt x="186144" y="16984"/>
                </a:lnTo>
                <a:lnTo>
                  <a:pt x="191463" y="13884"/>
                </a:lnTo>
                <a:close/>
                <a:moveTo>
                  <a:pt x="203075" y="13884"/>
                </a:moveTo>
                <a:lnTo>
                  <a:pt x="197755" y="23124"/>
                </a:lnTo>
                <a:lnTo>
                  <a:pt x="197755" y="16984"/>
                </a:lnTo>
                <a:lnTo>
                  <a:pt x="203075" y="13884"/>
                </a:lnTo>
                <a:close/>
                <a:moveTo>
                  <a:pt x="214716" y="13884"/>
                </a:moveTo>
                <a:lnTo>
                  <a:pt x="209397" y="23124"/>
                </a:lnTo>
                <a:lnTo>
                  <a:pt x="209397" y="16984"/>
                </a:lnTo>
                <a:lnTo>
                  <a:pt x="214716" y="13884"/>
                </a:lnTo>
                <a:close/>
                <a:moveTo>
                  <a:pt x="226327" y="13884"/>
                </a:moveTo>
                <a:lnTo>
                  <a:pt x="221008" y="23124"/>
                </a:lnTo>
                <a:lnTo>
                  <a:pt x="221008" y="16984"/>
                </a:lnTo>
                <a:lnTo>
                  <a:pt x="226327" y="13884"/>
                </a:lnTo>
                <a:close/>
                <a:moveTo>
                  <a:pt x="237969" y="13884"/>
                </a:moveTo>
                <a:lnTo>
                  <a:pt x="232650" y="23124"/>
                </a:lnTo>
                <a:lnTo>
                  <a:pt x="232650" y="16984"/>
                </a:lnTo>
                <a:lnTo>
                  <a:pt x="237969" y="13884"/>
                </a:lnTo>
                <a:close/>
                <a:moveTo>
                  <a:pt x="249550" y="13884"/>
                </a:moveTo>
                <a:lnTo>
                  <a:pt x="244230" y="23124"/>
                </a:lnTo>
                <a:lnTo>
                  <a:pt x="244230" y="16984"/>
                </a:lnTo>
                <a:lnTo>
                  <a:pt x="249550" y="13884"/>
                </a:lnTo>
                <a:close/>
                <a:moveTo>
                  <a:pt x="261191" y="13884"/>
                </a:moveTo>
                <a:lnTo>
                  <a:pt x="255872" y="23124"/>
                </a:lnTo>
                <a:lnTo>
                  <a:pt x="255872" y="16984"/>
                </a:lnTo>
                <a:lnTo>
                  <a:pt x="261191" y="13884"/>
                </a:lnTo>
                <a:close/>
                <a:moveTo>
                  <a:pt x="272802" y="13944"/>
                </a:moveTo>
                <a:lnTo>
                  <a:pt x="267483" y="23124"/>
                </a:lnTo>
                <a:lnTo>
                  <a:pt x="267483" y="17014"/>
                </a:lnTo>
                <a:lnTo>
                  <a:pt x="272802" y="13944"/>
                </a:lnTo>
                <a:close/>
                <a:moveTo>
                  <a:pt x="284444" y="13944"/>
                </a:moveTo>
                <a:lnTo>
                  <a:pt x="279125" y="23124"/>
                </a:lnTo>
                <a:lnTo>
                  <a:pt x="279125" y="17014"/>
                </a:lnTo>
                <a:lnTo>
                  <a:pt x="284444" y="13944"/>
                </a:lnTo>
                <a:close/>
                <a:moveTo>
                  <a:pt x="6262" y="13975"/>
                </a:moveTo>
                <a:lnTo>
                  <a:pt x="11582" y="17014"/>
                </a:lnTo>
                <a:lnTo>
                  <a:pt x="11582" y="23154"/>
                </a:lnTo>
                <a:lnTo>
                  <a:pt x="6262" y="13975"/>
                </a:lnTo>
                <a:close/>
                <a:moveTo>
                  <a:pt x="17904" y="13975"/>
                </a:moveTo>
                <a:lnTo>
                  <a:pt x="23223" y="17014"/>
                </a:lnTo>
                <a:lnTo>
                  <a:pt x="23223" y="23154"/>
                </a:lnTo>
                <a:lnTo>
                  <a:pt x="17904" y="13975"/>
                </a:lnTo>
                <a:close/>
                <a:moveTo>
                  <a:pt x="29515" y="13975"/>
                </a:moveTo>
                <a:lnTo>
                  <a:pt x="34834" y="17014"/>
                </a:lnTo>
                <a:lnTo>
                  <a:pt x="34834" y="23154"/>
                </a:lnTo>
                <a:lnTo>
                  <a:pt x="29515" y="13975"/>
                </a:lnTo>
                <a:close/>
                <a:moveTo>
                  <a:pt x="41126" y="13975"/>
                </a:moveTo>
                <a:lnTo>
                  <a:pt x="46446" y="17014"/>
                </a:lnTo>
                <a:lnTo>
                  <a:pt x="46446" y="23154"/>
                </a:lnTo>
                <a:lnTo>
                  <a:pt x="41126" y="13975"/>
                </a:lnTo>
                <a:close/>
                <a:moveTo>
                  <a:pt x="52737" y="13975"/>
                </a:moveTo>
                <a:lnTo>
                  <a:pt x="58057" y="17014"/>
                </a:lnTo>
                <a:lnTo>
                  <a:pt x="58057" y="23154"/>
                </a:lnTo>
                <a:lnTo>
                  <a:pt x="52737" y="13975"/>
                </a:lnTo>
                <a:close/>
                <a:moveTo>
                  <a:pt x="64379" y="13975"/>
                </a:moveTo>
                <a:lnTo>
                  <a:pt x="69698" y="17014"/>
                </a:lnTo>
                <a:lnTo>
                  <a:pt x="69698" y="23154"/>
                </a:lnTo>
                <a:lnTo>
                  <a:pt x="64379" y="13975"/>
                </a:lnTo>
                <a:close/>
                <a:moveTo>
                  <a:pt x="75990" y="13975"/>
                </a:moveTo>
                <a:lnTo>
                  <a:pt x="81309" y="17014"/>
                </a:lnTo>
                <a:lnTo>
                  <a:pt x="81309" y="23154"/>
                </a:lnTo>
                <a:lnTo>
                  <a:pt x="75990" y="13975"/>
                </a:lnTo>
                <a:close/>
                <a:moveTo>
                  <a:pt x="87632" y="13975"/>
                </a:moveTo>
                <a:lnTo>
                  <a:pt x="92951" y="17014"/>
                </a:lnTo>
                <a:lnTo>
                  <a:pt x="92951" y="23154"/>
                </a:lnTo>
                <a:lnTo>
                  <a:pt x="87632" y="13975"/>
                </a:lnTo>
                <a:close/>
                <a:moveTo>
                  <a:pt x="99243" y="13975"/>
                </a:moveTo>
                <a:lnTo>
                  <a:pt x="104562" y="17014"/>
                </a:lnTo>
                <a:lnTo>
                  <a:pt x="104562" y="23154"/>
                </a:lnTo>
                <a:lnTo>
                  <a:pt x="99243" y="13975"/>
                </a:lnTo>
                <a:close/>
                <a:moveTo>
                  <a:pt x="110824" y="13975"/>
                </a:moveTo>
                <a:lnTo>
                  <a:pt x="116143" y="17014"/>
                </a:lnTo>
                <a:lnTo>
                  <a:pt x="116143" y="23154"/>
                </a:lnTo>
                <a:lnTo>
                  <a:pt x="110824" y="13975"/>
                </a:lnTo>
                <a:close/>
                <a:moveTo>
                  <a:pt x="122465" y="13975"/>
                </a:moveTo>
                <a:lnTo>
                  <a:pt x="127784" y="17014"/>
                </a:lnTo>
                <a:lnTo>
                  <a:pt x="127784" y="23154"/>
                </a:lnTo>
                <a:lnTo>
                  <a:pt x="122465" y="13975"/>
                </a:lnTo>
                <a:close/>
                <a:moveTo>
                  <a:pt x="134076" y="13975"/>
                </a:moveTo>
                <a:lnTo>
                  <a:pt x="139396" y="17014"/>
                </a:lnTo>
                <a:lnTo>
                  <a:pt x="139396" y="23154"/>
                </a:lnTo>
                <a:lnTo>
                  <a:pt x="134076" y="13975"/>
                </a:lnTo>
                <a:close/>
                <a:moveTo>
                  <a:pt x="145718" y="13975"/>
                </a:moveTo>
                <a:lnTo>
                  <a:pt x="151037" y="17014"/>
                </a:lnTo>
                <a:lnTo>
                  <a:pt x="151037" y="23154"/>
                </a:lnTo>
                <a:lnTo>
                  <a:pt x="145718" y="13975"/>
                </a:lnTo>
                <a:close/>
                <a:moveTo>
                  <a:pt x="157329" y="13975"/>
                </a:moveTo>
                <a:lnTo>
                  <a:pt x="162648" y="17014"/>
                </a:lnTo>
                <a:lnTo>
                  <a:pt x="162648" y="23154"/>
                </a:lnTo>
                <a:lnTo>
                  <a:pt x="157329" y="13975"/>
                </a:lnTo>
                <a:close/>
                <a:moveTo>
                  <a:pt x="168971" y="13975"/>
                </a:moveTo>
                <a:lnTo>
                  <a:pt x="174290" y="17014"/>
                </a:lnTo>
                <a:lnTo>
                  <a:pt x="174290" y="23154"/>
                </a:lnTo>
                <a:lnTo>
                  <a:pt x="168971" y="13975"/>
                </a:lnTo>
                <a:close/>
                <a:moveTo>
                  <a:pt x="180551" y="13975"/>
                </a:moveTo>
                <a:lnTo>
                  <a:pt x="185871" y="17014"/>
                </a:lnTo>
                <a:lnTo>
                  <a:pt x="185871" y="23154"/>
                </a:lnTo>
                <a:lnTo>
                  <a:pt x="180551" y="13975"/>
                </a:lnTo>
                <a:close/>
                <a:moveTo>
                  <a:pt x="192193" y="13975"/>
                </a:moveTo>
                <a:lnTo>
                  <a:pt x="197512" y="17014"/>
                </a:lnTo>
                <a:lnTo>
                  <a:pt x="197512" y="23154"/>
                </a:lnTo>
                <a:lnTo>
                  <a:pt x="192193" y="13975"/>
                </a:lnTo>
                <a:close/>
                <a:moveTo>
                  <a:pt x="203804" y="13975"/>
                </a:moveTo>
                <a:lnTo>
                  <a:pt x="209123" y="17014"/>
                </a:lnTo>
                <a:lnTo>
                  <a:pt x="209123" y="23154"/>
                </a:lnTo>
                <a:lnTo>
                  <a:pt x="203804" y="13975"/>
                </a:lnTo>
                <a:close/>
                <a:moveTo>
                  <a:pt x="215446" y="13975"/>
                </a:moveTo>
                <a:lnTo>
                  <a:pt x="220765" y="17014"/>
                </a:lnTo>
                <a:lnTo>
                  <a:pt x="220765" y="23154"/>
                </a:lnTo>
                <a:lnTo>
                  <a:pt x="215446" y="13975"/>
                </a:lnTo>
                <a:close/>
                <a:moveTo>
                  <a:pt x="227057" y="13975"/>
                </a:moveTo>
                <a:lnTo>
                  <a:pt x="232376" y="17014"/>
                </a:lnTo>
                <a:lnTo>
                  <a:pt x="232376" y="23154"/>
                </a:lnTo>
                <a:lnTo>
                  <a:pt x="227057" y="13975"/>
                </a:lnTo>
                <a:close/>
                <a:moveTo>
                  <a:pt x="238638" y="13975"/>
                </a:moveTo>
                <a:lnTo>
                  <a:pt x="243957" y="17014"/>
                </a:lnTo>
                <a:lnTo>
                  <a:pt x="243957" y="23154"/>
                </a:lnTo>
                <a:lnTo>
                  <a:pt x="238638" y="13975"/>
                </a:lnTo>
                <a:close/>
                <a:moveTo>
                  <a:pt x="250279" y="13975"/>
                </a:moveTo>
                <a:lnTo>
                  <a:pt x="255598" y="17014"/>
                </a:lnTo>
                <a:lnTo>
                  <a:pt x="255598" y="23154"/>
                </a:lnTo>
                <a:lnTo>
                  <a:pt x="250279" y="13975"/>
                </a:lnTo>
                <a:close/>
                <a:moveTo>
                  <a:pt x="261890" y="13944"/>
                </a:moveTo>
                <a:lnTo>
                  <a:pt x="267210" y="17014"/>
                </a:lnTo>
                <a:lnTo>
                  <a:pt x="267210" y="23154"/>
                </a:lnTo>
                <a:lnTo>
                  <a:pt x="261890" y="13944"/>
                </a:lnTo>
                <a:close/>
                <a:moveTo>
                  <a:pt x="273532" y="13944"/>
                </a:moveTo>
                <a:lnTo>
                  <a:pt x="278851" y="17014"/>
                </a:lnTo>
                <a:lnTo>
                  <a:pt x="278851" y="23154"/>
                </a:lnTo>
                <a:lnTo>
                  <a:pt x="273532" y="13944"/>
                </a:lnTo>
                <a:close/>
                <a:moveTo>
                  <a:pt x="250036" y="14066"/>
                </a:moveTo>
                <a:lnTo>
                  <a:pt x="255355" y="23245"/>
                </a:lnTo>
                <a:lnTo>
                  <a:pt x="252893" y="21847"/>
                </a:lnTo>
                <a:lnTo>
                  <a:pt x="250036" y="20206"/>
                </a:lnTo>
                <a:lnTo>
                  <a:pt x="250036" y="14066"/>
                </a:lnTo>
                <a:close/>
                <a:moveTo>
                  <a:pt x="273289" y="14066"/>
                </a:moveTo>
                <a:lnTo>
                  <a:pt x="278608" y="23245"/>
                </a:lnTo>
                <a:lnTo>
                  <a:pt x="276146" y="21847"/>
                </a:lnTo>
                <a:lnTo>
                  <a:pt x="273289" y="20206"/>
                </a:lnTo>
                <a:lnTo>
                  <a:pt x="273289" y="14066"/>
                </a:lnTo>
                <a:close/>
                <a:moveTo>
                  <a:pt x="17661" y="14036"/>
                </a:moveTo>
                <a:lnTo>
                  <a:pt x="22980" y="23245"/>
                </a:lnTo>
                <a:lnTo>
                  <a:pt x="20518" y="21786"/>
                </a:lnTo>
                <a:lnTo>
                  <a:pt x="17661" y="20206"/>
                </a:lnTo>
                <a:lnTo>
                  <a:pt x="17661" y="14036"/>
                </a:lnTo>
                <a:close/>
                <a:moveTo>
                  <a:pt x="29242" y="14066"/>
                </a:moveTo>
                <a:lnTo>
                  <a:pt x="34591" y="23245"/>
                </a:lnTo>
                <a:lnTo>
                  <a:pt x="32099" y="21847"/>
                </a:lnTo>
                <a:lnTo>
                  <a:pt x="29242" y="20206"/>
                </a:lnTo>
                <a:lnTo>
                  <a:pt x="29242" y="14066"/>
                </a:lnTo>
                <a:close/>
                <a:moveTo>
                  <a:pt x="40883" y="14066"/>
                </a:moveTo>
                <a:lnTo>
                  <a:pt x="46202" y="23245"/>
                </a:lnTo>
                <a:lnTo>
                  <a:pt x="43740" y="21847"/>
                </a:lnTo>
                <a:lnTo>
                  <a:pt x="40883" y="20206"/>
                </a:lnTo>
                <a:lnTo>
                  <a:pt x="40883" y="14066"/>
                </a:lnTo>
                <a:close/>
                <a:moveTo>
                  <a:pt x="52525" y="14066"/>
                </a:moveTo>
                <a:lnTo>
                  <a:pt x="57844" y="23245"/>
                </a:lnTo>
                <a:lnTo>
                  <a:pt x="55351" y="21847"/>
                </a:lnTo>
                <a:lnTo>
                  <a:pt x="52525" y="20206"/>
                </a:lnTo>
                <a:lnTo>
                  <a:pt x="52525" y="14066"/>
                </a:lnTo>
                <a:close/>
                <a:moveTo>
                  <a:pt x="64136" y="14066"/>
                </a:moveTo>
                <a:lnTo>
                  <a:pt x="69455" y="23245"/>
                </a:lnTo>
                <a:lnTo>
                  <a:pt x="66993" y="21847"/>
                </a:lnTo>
                <a:lnTo>
                  <a:pt x="64136" y="20206"/>
                </a:lnTo>
                <a:lnTo>
                  <a:pt x="64136" y="14066"/>
                </a:lnTo>
                <a:close/>
                <a:moveTo>
                  <a:pt x="75777" y="14066"/>
                </a:moveTo>
                <a:lnTo>
                  <a:pt x="81097" y="23245"/>
                </a:lnTo>
                <a:lnTo>
                  <a:pt x="78604" y="21847"/>
                </a:lnTo>
                <a:lnTo>
                  <a:pt x="75777" y="20206"/>
                </a:lnTo>
                <a:lnTo>
                  <a:pt x="75777" y="14066"/>
                </a:lnTo>
                <a:close/>
                <a:moveTo>
                  <a:pt x="87358" y="14066"/>
                </a:moveTo>
                <a:lnTo>
                  <a:pt x="92677" y="23245"/>
                </a:lnTo>
                <a:lnTo>
                  <a:pt x="90215" y="21847"/>
                </a:lnTo>
                <a:lnTo>
                  <a:pt x="87358" y="20206"/>
                </a:lnTo>
                <a:lnTo>
                  <a:pt x="87358" y="14066"/>
                </a:lnTo>
                <a:close/>
                <a:moveTo>
                  <a:pt x="98969" y="14066"/>
                </a:moveTo>
                <a:lnTo>
                  <a:pt x="104289" y="23245"/>
                </a:lnTo>
                <a:lnTo>
                  <a:pt x="101827" y="21847"/>
                </a:lnTo>
                <a:lnTo>
                  <a:pt x="98969" y="20206"/>
                </a:lnTo>
                <a:lnTo>
                  <a:pt x="98969" y="14066"/>
                </a:lnTo>
                <a:close/>
                <a:moveTo>
                  <a:pt x="110611" y="14066"/>
                </a:moveTo>
                <a:lnTo>
                  <a:pt x="115930" y="23245"/>
                </a:lnTo>
                <a:lnTo>
                  <a:pt x="113468" y="21847"/>
                </a:lnTo>
                <a:lnTo>
                  <a:pt x="110611" y="20206"/>
                </a:lnTo>
                <a:lnTo>
                  <a:pt x="110611" y="14066"/>
                </a:lnTo>
                <a:close/>
                <a:moveTo>
                  <a:pt x="122222" y="14066"/>
                </a:moveTo>
                <a:lnTo>
                  <a:pt x="127541" y="23245"/>
                </a:lnTo>
                <a:lnTo>
                  <a:pt x="125079" y="21847"/>
                </a:lnTo>
                <a:lnTo>
                  <a:pt x="122222" y="20206"/>
                </a:lnTo>
                <a:lnTo>
                  <a:pt x="122222" y="14066"/>
                </a:lnTo>
                <a:close/>
                <a:moveTo>
                  <a:pt x="133864" y="14066"/>
                </a:moveTo>
                <a:lnTo>
                  <a:pt x="139183" y="23245"/>
                </a:lnTo>
                <a:lnTo>
                  <a:pt x="136721" y="21847"/>
                </a:lnTo>
                <a:lnTo>
                  <a:pt x="133864" y="20206"/>
                </a:lnTo>
                <a:lnTo>
                  <a:pt x="133864" y="14066"/>
                </a:lnTo>
                <a:close/>
                <a:moveTo>
                  <a:pt x="145475" y="14066"/>
                </a:moveTo>
                <a:lnTo>
                  <a:pt x="150794" y="23245"/>
                </a:lnTo>
                <a:lnTo>
                  <a:pt x="148332" y="21847"/>
                </a:lnTo>
                <a:lnTo>
                  <a:pt x="145475" y="20206"/>
                </a:lnTo>
                <a:lnTo>
                  <a:pt x="145475" y="14066"/>
                </a:lnTo>
                <a:close/>
                <a:moveTo>
                  <a:pt x="157086" y="14066"/>
                </a:moveTo>
                <a:lnTo>
                  <a:pt x="162405" y="23245"/>
                </a:lnTo>
                <a:lnTo>
                  <a:pt x="159913" y="21847"/>
                </a:lnTo>
                <a:lnTo>
                  <a:pt x="157086" y="20206"/>
                </a:lnTo>
                <a:lnTo>
                  <a:pt x="157086" y="14066"/>
                </a:lnTo>
                <a:close/>
                <a:moveTo>
                  <a:pt x="168697" y="14066"/>
                </a:moveTo>
                <a:lnTo>
                  <a:pt x="174016" y="23245"/>
                </a:lnTo>
                <a:lnTo>
                  <a:pt x="171554" y="21847"/>
                </a:lnTo>
                <a:lnTo>
                  <a:pt x="168697" y="20206"/>
                </a:lnTo>
                <a:lnTo>
                  <a:pt x="168697" y="14066"/>
                </a:lnTo>
                <a:close/>
                <a:moveTo>
                  <a:pt x="180339" y="14066"/>
                </a:moveTo>
                <a:lnTo>
                  <a:pt x="185658" y="23245"/>
                </a:lnTo>
                <a:lnTo>
                  <a:pt x="183165" y="21847"/>
                </a:lnTo>
                <a:lnTo>
                  <a:pt x="180339" y="20206"/>
                </a:lnTo>
                <a:lnTo>
                  <a:pt x="180339" y="14066"/>
                </a:lnTo>
                <a:close/>
                <a:moveTo>
                  <a:pt x="191950" y="14066"/>
                </a:moveTo>
                <a:lnTo>
                  <a:pt x="197269" y="23245"/>
                </a:lnTo>
                <a:lnTo>
                  <a:pt x="194807" y="21847"/>
                </a:lnTo>
                <a:lnTo>
                  <a:pt x="191950" y="20206"/>
                </a:lnTo>
                <a:lnTo>
                  <a:pt x="191950" y="14066"/>
                </a:lnTo>
                <a:close/>
                <a:moveTo>
                  <a:pt x="203591" y="14066"/>
                </a:moveTo>
                <a:lnTo>
                  <a:pt x="208911" y="23245"/>
                </a:lnTo>
                <a:lnTo>
                  <a:pt x="206418" y="21847"/>
                </a:lnTo>
                <a:lnTo>
                  <a:pt x="203591" y="20206"/>
                </a:lnTo>
                <a:lnTo>
                  <a:pt x="203591" y="14066"/>
                </a:lnTo>
                <a:close/>
                <a:moveTo>
                  <a:pt x="215202" y="14066"/>
                </a:moveTo>
                <a:lnTo>
                  <a:pt x="220522" y="23245"/>
                </a:lnTo>
                <a:lnTo>
                  <a:pt x="218060" y="21847"/>
                </a:lnTo>
                <a:lnTo>
                  <a:pt x="215202" y="20206"/>
                </a:lnTo>
                <a:lnTo>
                  <a:pt x="215202" y="14066"/>
                </a:lnTo>
                <a:close/>
                <a:moveTo>
                  <a:pt x="226783" y="14066"/>
                </a:moveTo>
                <a:lnTo>
                  <a:pt x="232103" y="23245"/>
                </a:lnTo>
                <a:lnTo>
                  <a:pt x="229640" y="21847"/>
                </a:lnTo>
                <a:lnTo>
                  <a:pt x="226783" y="20206"/>
                </a:lnTo>
                <a:lnTo>
                  <a:pt x="226783" y="14066"/>
                </a:lnTo>
                <a:close/>
                <a:moveTo>
                  <a:pt x="238425" y="14066"/>
                </a:moveTo>
                <a:lnTo>
                  <a:pt x="243744" y="23245"/>
                </a:lnTo>
                <a:lnTo>
                  <a:pt x="241282" y="21847"/>
                </a:lnTo>
                <a:lnTo>
                  <a:pt x="238425" y="20206"/>
                </a:lnTo>
                <a:lnTo>
                  <a:pt x="238425" y="14066"/>
                </a:lnTo>
                <a:close/>
                <a:moveTo>
                  <a:pt x="261678" y="14066"/>
                </a:moveTo>
                <a:lnTo>
                  <a:pt x="266997" y="23245"/>
                </a:lnTo>
                <a:lnTo>
                  <a:pt x="264535" y="21847"/>
                </a:lnTo>
                <a:lnTo>
                  <a:pt x="261678" y="20206"/>
                </a:lnTo>
                <a:lnTo>
                  <a:pt x="261678" y="14066"/>
                </a:lnTo>
                <a:close/>
                <a:moveTo>
                  <a:pt x="29029" y="14096"/>
                </a:moveTo>
                <a:lnTo>
                  <a:pt x="29029" y="20206"/>
                </a:lnTo>
                <a:lnTo>
                  <a:pt x="26172" y="21847"/>
                </a:lnTo>
                <a:lnTo>
                  <a:pt x="23710" y="23276"/>
                </a:lnTo>
                <a:lnTo>
                  <a:pt x="23710" y="23276"/>
                </a:lnTo>
                <a:lnTo>
                  <a:pt x="29029" y="14096"/>
                </a:lnTo>
                <a:close/>
                <a:moveTo>
                  <a:pt x="75504" y="14096"/>
                </a:moveTo>
                <a:lnTo>
                  <a:pt x="75504" y="20206"/>
                </a:lnTo>
                <a:lnTo>
                  <a:pt x="72647" y="21847"/>
                </a:lnTo>
                <a:lnTo>
                  <a:pt x="70185" y="23276"/>
                </a:lnTo>
                <a:lnTo>
                  <a:pt x="75504" y="14096"/>
                </a:lnTo>
                <a:close/>
                <a:moveTo>
                  <a:pt x="110337" y="14096"/>
                </a:moveTo>
                <a:lnTo>
                  <a:pt x="110337" y="20206"/>
                </a:lnTo>
                <a:lnTo>
                  <a:pt x="107480" y="21847"/>
                </a:lnTo>
                <a:lnTo>
                  <a:pt x="105018" y="23276"/>
                </a:lnTo>
                <a:lnTo>
                  <a:pt x="110337" y="14096"/>
                </a:lnTo>
                <a:close/>
                <a:moveTo>
                  <a:pt x="63862" y="14096"/>
                </a:moveTo>
                <a:lnTo>
                  <a:pt x="63862" y="20206"/>
                </a:lnTo>
                <a:lnTo>
                  <a:pt x="61005" y="21847"/>
                </a:lnTo>
                <a:lnTo>
                  <a:pt x="58543" y="23276"/>
                </a:lnTo>
                <a:lnTo>
                  <a:pt x="63862" y="14096"/>
                </a:lnTo>
                <a:close/>
                <a:moveTo>
                  <a:pt x="98757" y="14096"/>
                </a:moveTo>
                <a:lnTo>
                  <a:pt x="98757" y="20206"/>
                </a:lnTo>
                <a:lnTo>
                  <a:pt x="95899" y="21847"/>
                </a:lnTo>
                <a:lnTo>
                  <a:pt x="93437" y="23276"/>
                </a:lnTo>
                <a:lnTo>
                  <a:pt x="98757" y="14096"/>
                </a:lnTo>
                <a:close/>
                <a:moveTo>
                  <a:pt x="145232" y="14096"/>
                </a:moveTo>
                <a:lnTo>
                  <a:pt x="145232" y="20206"/>
                </a:lnTo>
                <a:lnTo>
                  <a:pt x="142374" y="21847"/>
                </a:lnTo>
                <a:lnTo>
                  <a:pt x="139912" y="23276"/>
                </a:lnTo>
                <a:lnTo>
                  <a:pt x="145232" y="14096"/>
                </a:lnTo>
                <a:close/>
                <a:moveTo>
                  <a:pt x="156843" y="14096"/>
                </a:moveTo>
                <a:lnTo>
                  <a:pt x="156843" y="20206"/>
                </a:lnTo>
                <a:lnTo>
                  <a:pt x="153986" y="21847"/>
                </a:lnTo>
                <a:lnTo>
                  <a:pt x="151523" y="23276"/>
                </a:lnTo>
                <a:lnTo>
                  <a:pt x="156843" y="14096"/>
                </a:lnTo>
                <a:close/>
                <a:moveTo>
                  <a:pt x="180065" y="14096"/>
                </a:moveTo>
                <a:lnTo>
                  <a:pt x="180065" y="20206"/>
                </a:lnTo>
                <a:lnTo>
                  <a:pt x="177208" y="21847"/>
                </a:lnTo>
                <a:lnTo>
                  <a:pt x="174746" y="23276"/>
                </a:lnTo>
                <a:lnTo>
                  <a:pt x="180065" y="14096"/>
                </a:lnTo>
                <a:close/>
                <a:moveTo>
                  <a:pt x="191676" y="14096"/>
                </a:moveTo>
                <a:lnTo>
                  <a:pt x="191676" y="20206"/>
                </a:lnTo>
                <a:lnTo>
                  <a:pt x="188849" y="21847"/>
                </a:lnTo>
                <a:lnTo>
                  <a:pt x="186357" y="23276"/>
                </a:lnTo>
                <a:lnTo>
                  <a:pt x="191676" y="14096"/>
                </a:lnTo>
                <a:close/>
                <a:moveTo>
                  <a:pt x="203318" y="14096"/>
                </a:moveTo>
                <a:lnTo>
                  <a:pt x="203318" y="20206"/>
                </a:lnTo>
                <a:lnTo>
                  <a:pt x="200461" y="21847"/>
                </a:lnTo>
                <a:lnTo>
                  <a:pt x="197999" y="23276"/>
                </a:lnTo>
                <a:lnTo>
                  <a:pt x="203318" y="14096"/>
                </a:lnTo>
                <a:close/>
                <a:moveTo>
                  <a:pt x="214929" y="14096"/>
                </a:moveTo>
                <a:lnTo>
                  <a:pt x="214929" y="20206"/>
                </a:lnTo>
                <a:lnTo>
                  <a:pt x="212072" y="21847"/>
                </a:lnTo>
                <a:lnTo>
                  <a:pt x="209610" y="23276"/>
                </a:lnTo>
                <a:lnTo>
                  <a:pt x="214929" y="14096"/>
                </a:lnTo>
                <a:close/>
                <a:moveTo>
                  <a:pt x="226570" y="14096"/>
                </a:moveTo>
                <a:lnTo>
                  <a:pt x="226570" y="20206"/>
                </a:lnTo>
                <a:lnTo>
                  <a:pt x="223713" y="21847"/>
                </a:lnTo>
                <a:lnTo>
                  <a:pt x="221251" y="23276"/>
                </a:lnTo>
                <a:lnTo>
                  <a:pt x="226570" y="14096"/>
                </a:lnTo>
                <a:close/>
                <a:moveTo>
                  <a:pt x="238182" y="14096"/>
                </a:moveTo>
                <a:lnTo>
                  <a:pt x="238182" y="20206"/>
                </a:lnTo>
                <a:lnTo>
                  <a:pt x="235355" y="21847"/>
                </a:lnTo>
                <a:lnTo>
                  <a:pt x="232862" y="23276"/>
                </a:lnTo>
                <a:lnTo>
                  <a:pt x="238182" y="14096"/>
                </a:lnTo>
                <a:close/>
                <a:moveTo>
                  <a:pt x="249793" y="14096"/>
                </a:moveTo>
                <a:lnTo>
                  <a:pt x="249793" y="20206"/>
                </a:lnTo>
                <a:lnTo>
                  <a:pt x="246936" y="21847"/>
                </a:lnTo>
                <a:lnTo>
                  <a:pt x="244474" y="23276"/>
                </a:lnTo>
                <a:lnTo>
                  <a:pt x="249793" y="14096"/>
                </a:lnTo>
                <a:close/>
                <a:moveTo>
                  <a:pt x="273046" y="14096"/>
                </a:moveTo>
                <a:lnTo>
                  <a:pt x="273046" y="20236"/>
                </a:lnTo>
                <a:lnTo>
                  <a:pt x="270188" y="21878"/>
                </a:lnTo>
                <a:lnTo>
                  <a:pt x="267726" y="23276"/>
                </a:lnTo>
                <a:lnTo>
                  <a:pt x="273046" y="14096"/>
                </a:lnTo>
                <a:close/>
                <a:moveTo>
                  <a:pt x="6050" y="14066"/>
                </a:moveTo>
                <a:lnTo>
                  <a:pt x="11369" y="23276"/>
                </a:lnTo>
                <a:lnTo>
                  <a:pt x="8907" y="21847"/>
                </a:lnTo>
                <a:lnTo>
                  <a:pt x="6050" y="20206"/>
                </a:lnTo>
                <a:lnTo>
                  <a:pt x="6050" y="14066"/>
                </a:lnTo>
                <a:close/>
                <a:moveTo>
                  <a:pt x="17418" y="14036"/>
                </a:moveTo>
                <a:lnTo>
                  <a:pt x="17418" y="20206"/>
                </a:lnTo>
                <a:lnTo>
                  <a:pt x="14560" y="21847"/>
                </a:lnTo>
                <a:lnTo>
                  <a:pt x="12098" y="23276"/>
                </a:lnTo>
                <a:lnTo>
                  <a:pt x="17418" y="14036"/>
                </a:lnTo>
                <a:close/>
                <a:moveTo>
                  <a:pt x="40610" y="14096"/>
                </a:moveTo>
                <a:lnTo>
                  <a:pt x="40610" y="20206"/>
                </a:lnTo>
                <a:lnTo>
                  <a:pt x="37783" y="21847"/>
                </a:lnTo>
                <a:lnTo>
                  <a:pt x="35290" y="23276"/>
                </a:lnTo>
                <a:lnTo>
                  <a:pt x="40610" y="14096"/>
                </a:lnTo>
                <a:close/>
                <a:moveTo>
                  <a:pt x="52251" y="14096"/>
                </a:moveTo>
                <a:lnTo>
                  <a:pt x="52251" y="20206"/>
                </a:lnTo>
                <a:lnTo>
                  <a:pt x="49394" y="21847"/>
                </a:lnTo>
                <a:lnTo>
                  <a:pt x="46932" y="23276"/>
                </a:lnTo>
                <a:lnTo>
                  <a:pt x="52251" y="14096"/>
                </a:lnTo>
                <a:close/>
                <a:moveTo>
                  <a:pt x="87115" y="14096"/>
                </a:moveTo>
                <a:lnTo>
                  <a:pt x="87115" y="20206"/>
                </a:lnTo>
                <a:lnTo>
                  <a:pt x="84288" y="21847"/>
                </a:lnTo>
                <a:lnTo>
                  <a:pt x="81796" y="23276"/>
                </a:lnTo>
                <a:lnTo>
                  <a:pt x="87115" y="14096"/>
                </a:lnTo>
                <a:close/>
                <a:moveTo>
                  <a:pt x="121979" y="14096"/>
                </a:moveTo>
                <a:lnTo>
                  <a:pt x="121979" y="20206"/>
                </a:lnTo>
                <a:lnTo>
                  <a:pt x="119122" y="21847"/>
                </a:lnTo>
                <a:lnTo>
                  <a:pt x="116660" y="23276"/>
                </a:lnTo>
                <a:lnTo>
                  <a:pt x="121979" y="14096"/>
                </a:lnTo>
                <a:close/>
                <a:moveTo>
                  <a:pt x="133590" y="14096"/>
                </a:moveTo>
                <a:lnTo>
                  <a:pt x="133590" y="20206"/>
                </a:lnTo>
                <a:lnTo>
                  <a:pt x="130733" y="21847"/>
                </a:lnTo>
                <a:lnTo>
                  <a:pt x="128271" y="23276"/>
                </a:lnTo>
                <a:lnTo>
                  <a:pt x="133590" y="14096"/>
                </a:lnTo>
                <a:close/>
                <a:moveTo>
                  <a:pt x="168484" y="14096"/>
                </a:moveTo>
                <a:lnTo>
                  <a:pt x="168484" y="20206"/>
                </a:lnTo>
                <a:lnTo>
                  <a:pt x="165627" y="21847"/>
                </a:lnTo>
                <a:lnTo>
                  <a:pt x="163165" y="23276"/>
                </a:lnTo>
                <a:lnTo>
                  <a:pt x="168484" y="14096"/>
                </a:lnTo>
                <a:close/>
                <a:moveTo>
                  <a:pt x="261404" y="14096"/>
                </a:moveTo>
                <a:lnTo>
                  <a:pt x="261404" y="20206"/>
                </a:lnTo>
                <a:lnTo>
                  <a:pt x="258547" y="21847"/>
                </a:lnTo>
                <a:lnTo>
                  <a:pt x="256085" y="23276"/>
                </a:lnTo>
                <a:lnTo>
                  <a:pt x="261404" y="14096"/>
                </a:lnTo>
                <a:close/>
                <a:moveTo>
                  <a:pt x="284657" y="14096"/>
                </a:moveTo>
                <a:lnTo>
                  <a:pt x="284657" y="20236"/>
                </a:lnTo>
                <a:lnTo>
                  <a:pt x="279337" y="23276"/>
                </a:lnTo>
                <a:lnTo>
                  <a:pt x="284657" y="14096"/>
                </a:lnTo>
                <a:close/>
                <a:moveTo>
                  <a:pt x="5898" y="20419"/>
                </a:moveTo>
                <a:lnTo>
                  <a:pt x="8755" y="22060"/>
                </a:lnTo>
                <a:lnTo>
                  <a:pt x="11217" y="23519"/>
                </a:lnTo>
                <a:lnTo>
                  <a:pt x="578" y="23519"/>
                </a:lnTo>
                <a:lnTo>
                  <a:pt x="5898" y="20419"/>
                </a:lnTo>
                <a:close/>
                <a:moveTo>
                  <a:pt x="17509" y="20419"/>
                </a:moveTo>
                <a:lnTo>
                  <a:pt x="20366" y="22060"/>
                </a:lnTo>
                <a:lnTo>
                  <a:pt x="22828" y="23519"/>
                </a:lnTo>
                <a:lnTo>
                  <a:pt x="12190" y="23519"/>
                </a:lnTo>
                <a:lnTo>
                  <a:pt x="14682" y="22060"/>
                </a:lnTo>
                <a:lnTo>
                  <a:pt x="17509" y="20419"/>
                </a:lnTo>
                <a:close/>
                <a:moveTo>
                  <a:pt x="29150" y="20419"/>
                </a:moveTo>
                <a:lnTo>
                  <a:pt x="32008" y="22060"/>
                </a:lnTo>
                <a:lnTo>
                  <a:pt x="34470" y="23519"/>
                </a:lnTo>
                <a:lnTo>
                  <a:pt x="23831" y="23519"/>
                </a:lnTo>
                <a:lnTo>
                  <a:pt x="26293" y="22060"/>
                </a:lnTo>
                <a:lnTo>
                  <a:pt x="29150" y="20419"/>
                </a:lnTo>
                <a:close/>
                <a:moveTo>
                  <a:pt x="40762" y="20419"/>
                </a:moveTo>
                <a:lnTo>
                  <a:pt x="43619" y="22060"/>
                </a:lnTo>
                <a:lnTo>
                  <a:pt x="46081" y="23519"/>
                </a:lnTo>
                <a:lnTo>
                  <a:pt x="35442" y="23519"/>
                </a:lnTo>
                <a:lnTo>
                  <a:pt x="37935" y="22060"/>
                </a:lnTo>
                <a:lnTo>
                  <a:pt x="40762" y="20419"/>
                </a:lnTo>
                <a:close/>
                <a:moveTo>
                  <a:pt x="52403" y="20419"/>
                </a:moveTo>
                <a:lnTo>
                  <a:pt x="55260" y="22060"/>
                </a:lnTo>
                <a:lnTo>
                  <a:pt x="57722" y="23519"/>
                </a:lnTo>
                <a:lnTo>
                  <a:pt x="47084" y="23519"/>
                </a:lnTo>
                <a:lnTo>
                  <a:pt x="49546" y="22060"/>
                </a:lnTo>
                <a:lnTo>
                  <a:pt x="52403" y="20419"/>
                </a:lnTo>
                <a:close/>
                <a:moveTo>
                  <a:pt x="64014" y="20419"/>
                </a:moveTo>
                <a:lnTo>
                  <a:pt x="66871" y="22060"/>
                </a:lnTo>
                <a:lnTo>
                  <a:pt x="69334" y="23519"/>
                </a:lnTo>
                <a:lnTo>
                  <a:pt x="58695" y="23519"/>
                </a:lnTo>
                <a:lnTo>
                  <a:pt x="61187" y="22060"/>
                </a:lnTo>
                <a:lnTo>
                  <a:pt x="64014" y="20419"/>
                </a:lnTo>
                <a:close/>
                <a:moveTo>
                  <a:pt x="75625" y="20419"/>
                </a:moveTo>
                <a:lnTo>
                  <a:pt x="78452" y="22060"/>
                </a:lnTo>
                <a:lnTo>
                  <a:pt x="80945" y="23519"/>
                </a:lnTo>
                <a:lnTo>
                  <a:pt x="70306" y="23519"/>
                </a:lnTo>
                <a:lnTo>
                  <a:pt x="72768" y="22060"/>
                </a:lnTo>
                <a:lnTo>
                  <a:pt x="75625" y="20419"/>
                </a:lnTo>
                <a:close/>
                <a:moveTo>
                  <a:pt x="87237" y="20419"/>
                </a:moveTo>
                <a:lnTo>
                  <a:pt x="90094" y="22060"/>
                </a:lnTo>
                <a:lnTo>
                  <a:pt x="92556" y="23519"/>
                </a:lnTo>
                <a:lnTo>
                  <a:pt x="81917" y="23519"/>
                </a:lnTo>
                <a:lnTo>
                  <a:pt x="84379" y="22060"/>
                </a:lnTo>
                <a:lnTo>
                  <a:pt x="87237" y="20419"/>
                </a:lnTo>
                <a:close/>
                <a:moveTo>
                  <a:pt x="98878" y="20419"/>
                </a:moveTo>
                <a:lnTo>
                  <a:pt x="101705" y="22060"/>
                </a:lnTo>
                <a:lnTo>
                  <a:pt x="104197" y="23519"/>
                </a:lnTo>
                <a:lnTo>
                  <a:pt x="93559" y="23519"/>
                </a:lnTo>
                <a:lnTo>
                  <a:pt x="96021" y="22060"/>
                </a:lnTo>
                <a:lnTo>
                  <a:pt x="98878" y="20419"/>
                </a:lnTo>
                <a:close/>
                <a:moveTo>
                  <a:pt x="110489" y="20419"/>
                </a:moveTo>
                <a:lnTo>
                  <a:pt x="113346" y="22060"/>
                </a:lnTo>
                <a:lnTo>
                  <a:pt x="115809" y="23519"/>
                </a:lnTo>
                <a:lnTo>
                  <a:pt x="105170" y="23519"/>
                </a:lnTo>
                <a:lnTo>
                  <a:pt x="107632" y="22060"/>
                </a:lnTo>
                <a:lnTo>
                  <a:pt x="110489" y="20419"/>
                </a:lnTo>
                <a:close/>
                <a:moveTo>
                  <a:pt x="122131" y="20419"/>
                </a:moveTo>
                <a:lnTo>
                  <a:pt x="124958" y="22060"/>
                </a:lnTo>
                <a:lnTo>
                  <a:pt x="127450" y="23519"/>
                </a:lnTo>
                <a:lnTo>
                  <a:pt x="116812" y="23519"/>
                </a:lnTo>
                <a:lnTo>
                  <a:pt x="119274" y="22060"/>
                </a:lnTo>
                <a:lnTo>
                  <a:pt x="122131" y="20419"/>
                </a:lnTo>
                <a:close/>
                <a:moveTo>
                  <a:pt x="133742" y="20419"/>
                </a:moveTo>
                <a:lnTo>
                  <a:pt x="136599" y="22060"/>
                </a:lnTo>
                <a:lnTo>
                  <a:pt x="139061" y="23519"/>
                </a:lnTo>
                <a:lnTo>
                  <a:pt x="128423" y="23519"/>
                </a:lnTo>
                <a:lnTo>
                  <a:pt x="130885" y="22060"/>
                </a:lnTo>
                <a:lnTo>
                  <a:pt x="133742" y="20419"/>
                </a:lnTo>
                <a:close/>
                <a:moveTo>
                  <a:pt x="145323" y="20419"/>
                </a:moveTo>
                <a:lnTo>
                  <a:pt x="148180" y="22060"/>
                </a:lnTo>
                <a:lnTo>
                  <a:pt x="150642" y="23519"/>
                </a:lnTo>
                <a:lnTo>
                  <a:pt x="140004" y="23519"/>
                </a:lnTo>
                <a:lnTo>
                  <a:pt x="142496" y="22060"/>
                </a:lnTo>
                <a:lnTo>
                  <a:pt x="145323" y="20419"/>
                </a:lnTo>
                <a:close/>
                <a:moveTo>
                  <a:pt x="156964" y="20419"/>
                </a:moveTo>
                <a:lnTo>
                  <a:pt x="159822" y="22060"/>
                </a:lnTo>
                <a:lnTo>
                  <a:pt x="162284" y="23519"/>
                </a:lnTo>
                <a:lnTo>
                  <a:pt x="151645" y="23519"/>
                </a:lnTo>
                <a:lnTo>
                  <a:pt x="154107" y="22060"/>
                </a:lnTo>
                <a:lnTo>
                  <a:pt x="156964" y="20419"/>
                </a:lnTo>
                <a:close/>
                <a:moveTo>
                  <a:pt x="168575" y="20419"/>
                </a:moveTo>
                <a:lnTo>
                  <a:pt x="171433" y="22060"/>
                </a:lnTo>
                <a:lnTo>
                  <a:pt x="173895" y="23519"/>
                </a:lnTo>
                <a:lnTo>
                  <a:pt x="163256" y="23519"/>
                </a:lnTo>
                <a:lnTo>
                  <a:pt x="165749" y="22060"/>
                </a:lnTo>
                <a:lnTo>
                  <a:pt x="168575" y="20419"/>
                </a:lnTo>
                <a:close/>
                <a:moveTo>
                  <a:pt x="180217" y="20419"/>
                </a:moveTo>
                <a:lnTo>
                  <a:pt x="183074" y="22060"/>
                </a:lnTo>
                <a:lnTo>
                  <a:pt x="185536" y="23519"/>
                </a:lnTo>
                <a:lnTo>
                  <a:pt x="174898" y="23519"/>
                </a:lnTo>
                <a:lnTo>
                  <a:pt x="177360" y="22060"/>
                </a:lnTo>
                <a:lnTo>
                  <a:pt x="180217" y="20419"/>
                </a:lnTo>
                <a:close/>
                <a:moveTo>
                  <a:pt x="191828" y="20419"/>
                </a:moveTo>
                <a:lnTo>
                  <a:pt x="194685" y="22060"/>
                </a:lnTo>
                <a:lnTo>
                  <a:pt x="197147" y="23519"/>
                </a:lnTo>
                <a:lnTo>
                  <a:pt x="186509" y="23519"/>
                </a:lnTo>
                <a:lnTo>
                  <a:pt x="189001" y="22060"/>
                </a:lnTo>
                <a:lnTo>
                  <a:pt x="191828" y="20419"/>
                </a:lnTo>
                <a:close/>
                <a:moveTo>
                  <a:pt x="203470" y="20419"/>
                </a:moveTo>
                <a:lnTo>
                  <a:pt x="206327" y="22060"/>
                </a:lnTo>
                <a:lnTo>
                  <a:pt x="208789" y="23519"/>
                </a:lnTo>
                <a:lnTo>
                  <a:pt x="198151" y="23519"/>
                </a:lnTo>
                <a:lnTo>
                  <a:pt x="200613" y="22060"/>
                </a:lnTo>
                <a:lnTo>
                  <a:pt x="203470" y="20419"/>
                </a:lnTo>
                <a:close/>
                <a:moveTo>
                  <a:pt x="215051" y="20419"/>
                </a:moveTo>
                <a:lnTo>
                  <a:pt x="217908" y="22060"/>
                </a:lnTo>
                <a:lnTo>
                  <a:pt x="220370" y="23519"/>
                </a:lnTo>
                <a:lnTo>
                  <a:pt x="209731" y="23519"/>
                </a:lnTo>
                <a:lnTo>
                  <a:pt x="212193" y="22060"/>
                </a:lnTo>
                <a:lnTo>
                  <a:pt x="215051" y="20419"/>
                </a:lnTo>
                <a:close/>
                <a:moveTo>
                  <a:pt x="226692" y="20419"/>
                </a:moveTo>
                <a:lnTo>
                  <a:pt x="229519" y="22060"/>
                </a:lnTo>
                <a:lnTo>
                  <a:pt x="232011" y="23519"/>
                </a:lnTo>
                <a:lnTo>
                  <a:pt x="221373" y="23519"/>
                </a:lnTo>
                <a:lnTo>
                  <a:pt x="223835" y="22060"/>
                </a:lnTo>
                <a:lnTo>
                  <a:pt x="226692" y="20419"/>
                </a:lnTo>
                <a:close/>
                <a:moveTo>
                  <a:pt x="238303" y="20419"/>
                </a:moveTo>
                <a:lnTo>
                  <a:pt x="241160" y="22060"/>
                </a:lnTo>
                <a:lnTo>
                  <a:pt x="243622" y="23519"/>
                </a:lnTo>
                <a:lnTo>
                  <a:pt x="232984" y="23519"/>
                </a:lnTo>
                <a:lnTo>
                  <a:pt x="235446" y="22060"/>
                </a:lnTo>
                <a:lnTo>
                  <a:pt x="238303" y="20419"/>
                </a:lnTo>
                <a:close/>
                <a:moveTo>
                  <a:pt x="249945" y="20419"/>
                </a:moveTo>
                <a:lnTo>
                  <a:pt x="252772" y="22060"/>
                </a:lnTo>
                <a:lnTo>
                  <a:pt x="255264" y="23519"/>
                </a:lnTo>
                <a:lnTo>
                  <a:pt x="244626" y="23519"/>
                </a:lnTo>
                <a:lnTo>
                  <a:pt x="247088" y="22060"/>
                </a:lnTo>
                <a:lnTo>
                  <a:pt x="249945" y="20419"/>
                </a:lnTo>
                <a:close/>
                <a:moveTo>
                  <a:pt x="261556" y="20419"/>
                </a:moveTo>
                <a:lnTo>
                  <a:pt x="264413" y="22060"/>
                </a:lnTo>
                <a:lnTo>
                  <a:pt x="266875" y="23519"/>
                </a:lnTo>
                <a:lnTo>
                  <a:pt x="256237" y="23519"/>
                </a:lnTo>
                <a:lnTo>
                  <a:pt x="258699" y="22060"/>
                </a:lnTo>
                <a:lnTo>
                  <a:pt x="261556" y="20419"/>
                </a:lnTo>
                <a:close/>
                <a:moveTo>
                  <a:pt x="273198" y="20419"/>
                </a:moveTo>
                <a:lnTo>
                  <a:pt x="276024" y="22060"/>
                </a:lnTo>
                <a:lnTo>
                  <a:pt x="278517" y="23519"/>
                </a:lnTo>
                <a:lnTo>
                  <a:pt x="267878" y="23519"/>
                </a:lnTo>
                <a:lnTo>
                  <a:pt x="270340" y="22060"/>
                </a:lnTo>
                <a:lnTo>
                  <a:pt x="273198" y="20419"/>
                </a:lnTo>
                <a:close/>
                <a:moveTo>
                  <a:pt x="11217" y="23793"/>
                </a:moveTo>
                <a:lnTo>
                  <a:pt x="5898" y="26862"/>
                </a:lnTo>
                <a:lnTo>
                  <a:pt x="578" y="23793"/>
                </a:lnTo>
                <a:close/>
                <a:moveTo>
                  <a:pt x="22828" y="23793"/>
                </a:moveTo>
                <a:lnTo>
                  <a:pt x="17509" y="26862"/>
                </a:lnTo>
                <a:lnTo>
                  <a:pt x="12190" y="23793"/>
                </a:lnTo>
                <a:close/>
                <a:moveTo>
                  <a:pt x="34470" y="23793"/>
                </a:moveTo>
                <a:lnTo>
                  <a:pt x="29150" y="26862"/>
                </a:lnTo>
                <a:lnTo>
                  <a:pt x="23831" y="23793"/>
                </a:lnTo>
                <a:close/>
                <a:moveTo>
                  <a:pt x="46081" y="23793"/>
                </a:moveTo>
                <a:lnTo>
                  <a:pt x="40762" y="26862"/>
                </a:lnTo>
                <a:lnTo>
                  <a:pt x="35442" y="23793"/>
                </a:lnTo>
                <a:close/>
                <a:moveTo>
                  <a:pt x="57722" y="23793"/>
                </a:moveTo>
                <a:lnTo>
                  <a:pt x="52403" y="26862"/>
                </a:lnTo>
                <a:lnTo>
                  <a:pt x="47084" y="23793"/>
                </a:lnTo>
                <a:close/>
                <a:moveTo>
                  <a:pt x="69334" y="23793"/>
                </a:moveTo>
                <a:lnTo>
                  <a:pt x="64014" y="26862"/>
                </a:lnTo>
                <a:lnTo>
                  <a:pt x="58695" y="23793"/>
                </a:lnTo>
                <a:close/>
                <a:moveTo>
                  <a:pt x="80945" y="23793"/>
                </a:moveTo>
                <a:lnTo>
                  <a:pt x="75625" y="26862"/>
                </a:lnTo>
                <a:lnTo>
                  <a:pt x="70306" y="23793"/>
                </a:lnTo>
                <a:close/>
                <a:moveTo>
                  <a:pt x="92556" y="23793"/>
                </a:moveTo>
                <a:lnTo>
                  <a:pt x="87237" y="26862"/>
                </a:lnTo>
                <a:lnTo>
                  <a:pt x="81917" y="23793"/>
                </a:lnTo>
                <a:close/>
                <a:moveTo>
                  <a:pt x="104197" y="23793"/>
                </a:moveTo>
                <a:lnTo>
                  <a:pt x="98878" y="26862"/>
                </a:lnTo>
                <a:lnTo>
                  <a:pt x="93559" y="23793"/>
                </a:lnTo>
                <a:close/>
                <a:moveTo>
                  <a:pt x="115809" y="23793"/>
                </a:moveTo>
                <a:lnTo>
                  <a:pt x="110489" y="26862"/>
                </a:lnTo>
                <a:lnTo>
                  <a:pt x="105170" y="23793"/>
                </a:lnTo>
                <a:close/>
                <a:moveTo>
                  <a:pt x="127450" y="23793"/>
                </a:moveTo>
                <a:lnTo>
                  <a:pt x="122131" y="26862"/>
                </a:lnTo>
                <a:lnTo>
                  <a:pt x="116812" y="23793"/>
                </a:lnTo>
                <a:close/>
                <a:moveTo>
                  <a:pt x="139061" y="23793"/>
                </a:moveTo>
                <a:lnTo>
                  <a:pt x="133742" y="26862"/>
                </a:lnTo>
                <a:lnTo>
                  <a:pt x="128423" y="23793"/>
                </a:lnTo>
                <a:close/>
                <a:moveTo>
                  <a:pt x="150642" y="23793"/>
                </a:moveTo>
                <a:lnTo>
                  <a:pt x="145323" y="26862"/>
                </a:lnTo>
                <a:lnTo>
                  <a:pt x="140004" y="23793"/>
                </a:lnTo>
                <a:close/>
                <a:moveTo>
                  <a:pt x="162284" y="23793"/>
                </a:moveTo>
                <a:lnTo>
                  <a:pt x="156964" y="26862"/>
                </a:lnTo>
                <a:lnTo>
                  <a:pt x="151645" y="23793"/>
                </a:lnTo>
                <a:close/>
                <a:moveTo>
                  <a:pt x="173895" y="23793"/>
                </a:moveTo>
                <a:lnTo>
                  <a:pt x="168575" y="26862"/>
                </a:lnTo>
                <a:lnTo>
                  <a:pt x="163256" y="23793"/>
                </a:lnTo>
                <a:close/>
                <a:moveTo>
                  <a:pt x="185536" y="23793"/>
                </a:moveTo>
                <a:lnTo>
                  <a:pt x="180217" y="26862"/>
                </a:lnTo>
                <a:lnTo>
                  <a:pt x="174898" y="23793"/>
                </a:lnTo>
                <a:close/>
                <a:moveTo>
                  <a:pt x="197147" y="23793"/>
                </a:moveTo>
                <a:lnTo>
                  <a:pt x="191828" y="26862"/>
                </a:lnTo>
                <a:lnTo>
                  <a:pt x="186509" y="23793"/>
                </a:lnTo>
                <a:close/>
                <a:moveTo>
                  <a:pt x="208789" y="23793"/>
                </a:moveTo>
                <a:lnTo>
                  <a:pt x="203470" y="26862"/>
                </a:lnTo>
                <a:lnTo>
                  <a:pt x="198151" y="23793"/>
                </a:lnTo>
                <a:close/>
                <a:moveTo>
                  <a:pt x="220370" y="23793"/>
                </a:moveTo>
                <a:lnTo>
                  <a:pt x="215051" y="26862"/>
                </a:lnTo>
                <a:lnTo>
                  <a:pt x="209731" y="23793"/>
                </a:lnTo>
                <a:close/>
                <a:moveTo>
                  <a:pt x="232011" y="23793"/>
                </a:moveTo>
                <a:lnTo>
                  <a:pt x="226692" y="26862"/>
                </a:lnTo>
                <a:lnTo>
                  <a:pt x="221373" y="23793"/>
                </a:lnTo>
                <a:close/>
                <a:moveTo>
                  <a:pt x="243622" y="23793"/>
                </a:moveTo>
                <a:lnTo>
                  <a:pt x="238303" y="26862"/>
                </a:lnTo>
                <a:lnTo>
                  <a:pt x="232984" y="23793"/>
                </a:lnTo>
                <a:close/>
                <a:moveTo>
                  <a:pt x="255264" y="23793"/>
                </a:moveTo>
                <a:lnTo>
                  <a:pt x="249945" y="26862"/>
                </a:lnTo>
                <a:lnTo>
                  <a:pt x="244626" y="23793"/>
                </a:lnTo>
                <a:close/>
                <a:moveTo>
                  <a:pt x="266875" y="23793"/>
                </a:moveTo>
                <a:lnTo>
                  <a:pt x="261556" y="26862"/>
                </a:lnTo>
                <a:lnTo>
                  <a:pt x="256237" y="23793"/>
                </a:lnTo>
                <a:close/>
                <a:moveTo>
                  <a:pt x="278517" y="23793"/>
                </a:moveTo>
                <a:lnTo>
                  <a:pt x="273198" y="26862"/>
                </a:lnTo>
                <a:lnTo>
                  <a:pt x="267878" y="23793"/>
                </a:lnTo>
                <a:close/>
                <a:moveTo>
                  <a:pt x="457" y="24005"/>
                </a:moveTo>
                <a:lnTo>
                  <a:pt x="5776" y="27075"/>
                </a:lnTo>
                <a:lnTo>
                  <a:pt x="5776" y="33215"/>
                </a:lnTo>
                <a:lnTo>
                  <a:pt x="457" y="24005"/>
                </a:lnTo>
                <a:close/>
                <a:moveTo>
                  <a:pt x="11369" y="24005"/>
                </a:moveTo>
                <a:lnTo>
                  <a:pt x="6050" y="33215"/>
                </a:lnTo>
                <a:lnTo>
                  <a:pt x="6050" y="27075"/>
                </a:lnTo>
                <a:lnTo>
                  <a:pt x="11369" y="24005"/>
                </a:lnTo>
                <a:close/>
                <a:moveTo>
                  <a:pt x="12098" y="24005"/>
                </a:moveTo>
                <a:lnTo>
                  <a:pt x="17418" y="27075"/>
                </a:lnTo>
                <a:lnTo>
                  <a:pt x="17418" y="33215"/>
                </a:lnTo>
                <a:lnTo>
                  <a:pt x="12098" y="24005"/>
                </a:lnTo>
                <a:close/>
                <a:moveTo>
                  <a:pt x="22980" y="23975"/>
                </a:moveTo>
                <a:lnTo>
                  <a:pt x="17661" y="33215"/>
                </a:lnTo>
                <a:lnTo>
                  <a:pt x="17661" y="27045"/>
                </a:lnTo>
                <a:lnTo>
                  <a:pt x="22980" y="23975"/>
                </a:lnTo>
                <a:close/>
                <a:moveTo>
                  <a:pt x="23710" y="24005"/>
                </a:moveTo>
                <a:lnTo>
                  <a:pt x="29029" y="27075"/>
                </a:lnTo>
                <a:lnTo>
                  <a:pt x="29029" y="33215"/>
                </a:lnTo>
                <a:lnTo>
                  <a:pt x="23710" y="24005"/>
                </a:lnTo>
                <a:close/>
                <a:moveTo>
                  <a:pt x="34622" y="23975"/>
                </a:moveTo>
                <a:lnTo>
                  <a:pt x="29302" y="33215"/>
                </a:lnTo>
                <a:lnTo>
                  <a:pt x="29302" y="27045"/>
                </a:lnTo>
                <a:lnTo>
                  <a:pt x="34622" y="23975"/>
                </a:lnTo>
                <a:close/>
                <a:moveTo>
                  <a:pt x="35290" y="24005"/>
                </a:moveTo>
                <a:lnTo>
                  <a:pt x="40610" y="27075"/>
                </a:lnTo>
                <a:lnTo>
                  <a:pt x="40610" y="33215"/>
                </a:lnTo>
                <a:lnTo>
                  <a:pt x="35290" y="24005"/>
                </a:lnTo>
                <a:close/>
                <a:moveTo>
                  <a:pt x="46202" y="23975"/>
                </a:moveTo>
                <a:lnTo>
                  <a:pt x="40883" y="33215"/>
                </a:lnTo>
                <a:lnTo>
                  <a:pt x="40883" y="27045"/>
                </a:lnTo>
                <a:lnTo>
                  <a:pt x="46202" y="23975"/>
                </a:lnTo>
                <a:close/>
                <a:moveTo>
                  <a:pt x="46932" y="24005"/>
                </a:moveTo>
                <a:lnTo>
                  <a:pt x="52251" y="27075"/>
                </a:lnTo>
                <a:lnTo>
                  <a:pt x="52251" y="33215"/>
                </a:lnTo>
                <a:lnTo>
                  <a:pt x="46932" y="24005"/>
                </a:lnTo>
                <a:close/>
                <a:moveTo>
                  <a:pt x="57844" y="23975"/>
                </a:moveTo>
                <a:lnTo>
                  <a:pt x="52525" y="33215"/>
                </a:lnTo>
                <a:lnTo>
                  <a:pt x="52525" y="27045"/>
                </a:lnTo>
                <a:lnTo>
                  <a:pt x="57844" y="23975"/>
                </a:lnTo>
                <a:close/>
                <a:moveTo>
                  <a:pt x="58543" y="24005"/>
                </a:moveTo>
                <a:lnTo>
                  <a:pt x="63862" y="27075"/>
                </a:lnTo>
                <a:lnTo>
                  <a:pt x="63862" y="33215"/>
                </a:lnTo>
                <a:lnTo>
                  <a:pt x="58543" y="24005"/>
                </a:lnTo>
                <a:close/>
                <a:moveTo>
                  <a:pt x="69455" y="23975"/>
                </a:moveTo>
                <a:lnTo>
                  <a:pt x="64136" y="33215"/>
                </a:lnTo>
                <a:lnTo>
                  <a:pt x="64136" y="27045"/>
                </a:lnTo>
                <a:lnTo>
                  <a:pt x="69455" y="23975"/>
                </a:lnTo>
                <a:close/>
                <a:moveTo>
                  <a:pt x="70185" y="24005"/>
                </a:moveTo>
                <a:lnTo>
                  <a:pt x="75504" y="27075"/>
                </a:lnTo>
                <a:lnTo>
                  <a:pt x="75504" y="33215"/>
                </a:lnTo>
                <a:lnTo>
                  <a:pt x="70185" y="24005"/>
                </a:lnTo>
                <a:close/>
                <a:moveTo>
                  <a:pt x="81097" y="23975"/>
                </a:moveTo>
                <a:lnTo>
                  <a:pt x="75777" y="33215"/>
                </a:lnTo>
                <a:lnTo>
                  <a:pt x="75777" y="27045"/>
                </a:lnTo>
                <a:lnTo>
                  <a:pt x="81097" y="23975"/>
                </a:lnTo>
                <a:close/>
                <a:moveTo>
                  <a:pt x="81796" y="24005"/>
                </a:moveTo>
                <a:lnTo>
                  <a:pt x="87115" y="27075"/>
                </a:lnTo>
                <a:lnTo>
                  <a:pt x="87115" y="33215"/>
                </a:lnTo>
                <a:lnTo>
                  <a:pt x="81796" y="24005"/>
                </a:lnTo>
                <a:close/>
                <a:moveTo>
                  <a:pt x="92708" y="23975"/>
                </a:moveTo>
                <a:lnTo>
                  <a:pt x="87389" y="33215"/>
                </a:lnTo>
                <a:lnTo>
                  <a:pt x="87389" y="27045"/>
                </a:lnTo>
                <a:lnTo>
                  <a:pt x="92708" y="23975"/>
                </a:lnTo>
                <a:close/>
                <a:moveTo>
                  <a:pt x="93437" y="24005"/>
                </a:moveTo>
                <a:lnTo>
                  <a:pt x="98757" y="27075"/>
                </a:lnTo>
                <a:lnTo>
                  <a:pt x="98757" y="33215"/>
                </a:lnTo>
                <a:lnTo>
                  <a:pt x="93437" y="24005"/>
                </a:lnTo>
                <a:close/>
                <a:moveTo>
                  <a:pt x="104349" y="23975"/>
                </a:moveTo>
                <a:lnTo>
                  <a:pt x="99030" y="33215"/>
                </a:lnTo>
                <a:lnTo>
                  <a:pt x="99030" y="27045"/>
                </a:lnTo>
                <a:lnTo>
                  <a:pt x="104349" y="23975"/>
                </a:lnTo>
                <a:close/>
                <a:moveTo>
                  <a:pt x="105018" y="24005"/>
                </a:moveTo>
                <a:lnTo>
                  <a:pt x="110337" y="27075"/>
                </a:lnTo>
                <a:lnTo>
                  <a:pt x="110337" y="33215"/>
                </a:lnTo>
                <a:lnTo>
                  <a:pt x="105018" y="24005"/>
                </a:lnTo>
                <a:close/>
                <a:moveTo>
                  <a:pt x="115930" y="23975"/>
                </a:moveTo>
                <a:lnTo>
                  <a:pt x="110611" y="33215"/>
                </a:lnTo>
                <a:lnTo>
                  <a:pt x="110611" y="27045"/>
                </a:lnTo>
                <a:lnTo>
                  <a:pt x="115930" y="23975"/>
                </a:lnTo>
                <a:close/>
                <a:moveTo>
                  <a:pt x="116660" y="24005"/>
                </a:moveTo>
                <a:lnTo>
                  <a:pt x="121979" y="27075"/>
                </a:lnTo>
                <a:lnTo>
                  <a:pt x="121979" y="33215"/>
                </a:lnTo>
                <a:lnTo>
                  <a:pt x="116660" y="24005"/>
                </a:lnTo>
                <a:close/>
                <a:moveTo>
                  <a:pt x="127541" y="23975"/>
                </a:moveTo>
                <a:lnTo>
                  <a:pt x="122222" y="33215"/>
                </a:lnTo>
                <a:lnTo>
                  <a:pt x="122222" y="27045"/>
                </a:lnTo>
                <a:lnTo>
                  <a:pt x="127541" y="23975"/>
                </a:lnTo>
                <a:close/>
                <a:moveTo>
                  <a:pt x="128271" y="24005"/>
                </a:moveTo>
                <a:lnTo>
                  <a:pt x="133590" y="27075"/>
                </a:lnTo>
                <a:lnTo>
                  <a:pt x="133590" y="33215"/>
                </a:lnTo>
                <a:lnTo>
                  <a:pt x="128271" y="24005"/>
                </a:lnTo>
                <a:close/>
                <a:moveTo>
                  <a:pt x="139183" y="23975"/>
                </a:moveTo>
                <a:lnTo>
                  <a:pt x="133864" y="33215"/>
                </a:lnTo>
                <a:lnTo>
                  <a:pt x="133864" y="27045"/>
                </a:lnTo>
                <a:lnTo>
                  <a:pt x="139183" y="23975"/>
                </a:lnTo>
                <a:close/>
                <a:moveTo>
                  <a:pt x="139912" y="24005"/>
                </a:moveTo>
                <a:lnTo>
                  <a:pt x="145232" y="27075"/>
                </a:lnTo>
                <a:lnTo>
                  <a:pt x="145232" y="33215"/>
                </a:lnTo>
                <a:lnTo>
                  <a:pt x="139912" y="24005"/>
                </a:lnTo>
                <a:close/>
                <a:moveTo>
                  <a:pt x="150794" y="23975"/>
                </a:moveTo>
                <a:lnTo>
                  <a:pt x="145475" y="33215"/>
                </a:lnTo>
                <a:lnTo>
                  <a:pt x="145475" y="27045"/>
                </a:lnTo>
                <a:lnTo>
                  <a:pt x="150794" y="23975"/>
                </a:lnTo>
                <a:close/>
                <a:moveTo>
                  <a:pt x="151523" y="24005"/>
                </a:moveTo>
                <a:lnTo>
                  <a:pt x="156843" y="27075"/>
                </a:lnTo>
                <a:lnTo>
                  <a:pt x="156843" y="33215"/>
                </a:lnTo>
                <a:lnTo>
                  <a:pt x="151523" y="24005"/>
                </a:lnTo>
                <a:close/>
                <a:moveTo>
                  <a:pt x="162436" y="23975"/>
                </a:moveTo>
                <a:lnTo>
                  <a:pt x="157116" y="33215"/>
                </a:lnTo>
                <a:lnTo>
                  <a:pt x="157116" y="27045"/>
                </a:lnTo>
                <a:lnTo>
                  <a:pt x="162436" y="23975"/>
                </a:lnTo>
                <a:close/>
                <a:moveTo>
                  <a:pt x="163165" y="24005"/>
                </a:moveTo>
                <a:lnTo>
                  <a:pt x="168484" y="27075"/>
                </a:lnTo>
                <a:lnTo>
                  <a:pt x="168484" y="33215"/>
                </a:lnTo>
                <a:lnTo>
                  <a:pt x="163165" y="24005"/>
                </a:lnTo>
                <a:close/>
                <a:moveTo>
                  <a:pt x="174047" y="23975"/>
                </a:moveTo>
                <a:lnTo>
                  <a:pt x="168727" y="33215"/>
                </a:lnTo>
                <a:lnTo>
                  <a:pt x="168727" y="27045"/>
                </a:lnTo>
                <a:lnTo>
                  <a:pt x="174047" y="23975"/>
                </a:lnTo>
                <a:close/>
                <a:moveTo>
                  <a:pt x="174746" y="24005"/>
                </a:moveTo>
                <a:lnTo>
                  <a:pt x="180065" y="27075"/>
                </a:lnTo>
                <a:lnTo>
                  <a:pt x="180065" y="33215"/>
                </a:lnTo>
                <a:lnTo>
                  <a:pt x="174746" y="24005"/>
                </a:lnTo>
                <a:close/>
                <a:moveTo>
                  <a:pt x="185658" y="23975"/>
                </a:moveTo>
                <a:lnTo>
                  <a:pt x="180339" y="33215"/>
                </a:lnTo>
                <a:lnTo>
                  <a:pt x="180339" y="27045"/>
                </a:lnTo>
                <a:lnTo>
                  <a:pt x="185658" y="23975"/>
                </a:lnTo>
                <a:close/>
                <a:moveTo>
                  <a:pt x="186357" y="24005"/>
                </a:moveTo>
                <a:lnTo>
                  <a:pt x="191676" y="27075"/>
                </a:lnTo>
                <a:lnTo>
                  <a:pt x="191676" y="33215"/>
                </a:lnTo>
                <a:lnTo>
                  <a:pt x="186357" y="24005"/>
                </a:lnTo>
                <a:close/>
                <a:moveTo>
                  <a:pt x="197269" y="23975"/>
                </a:moveTo>
                <a:lnTo>
                  <a:pt x="191950" y="33215"/>
                </a:lnTo>
                <a:lnTo>
                  <a:pt x="191950" y="27045"/>
                </a:lnTo>
                <a:lnTo>
                  <a:pt x="197269" y="23975"/>
                </a:lnTo>
                <a:close/>
                <a:moveTo>
                  <a:pt x="197999" y="24005"/>
                </a:moveTo>
                <a:lnTo>
                  <a:pt x="203318" y="27075"/>
                </a:lnTo>
                <a:lnTo>
                  <a:pt x="203318" y="33215"/>
                </a:lnTo>
                <a:lnTo>
                  <a:pt x="197999" y="24005"/>
                </a:lnTo>
                <a:close/>
                <a:moveTo>
                  <a:pt x="208911" y="23975"/>
                </a:moveTo>
                <a:lnTo>
                  <a:pt x="203591" y="33215"/>
                </a:lnTo>
                <a:lnTo>
                  <a:pt x="203591" y="27045"/>
                </a:lnTo>
                <a:lnTo>
                  <a:pt x="208911" y="23975"/>
                </a:lnTo>
                <a:close/>
                <a:moveTo>
                  <a:pt x="209610" y="24005"/>
                </a:moveTo>
                <a:lnTo>
                  <a:pt x="214929" y="27075"/>
                </a:lnTo>
                <a:lnTo>
                  <a:pt x="214929" y="33215"/>
                </a:lnTo>
                <a:lnTo>
                  <a:pt x="209610" y="24005"/>
                </a:lnTo>
                <a:close/>
                <a:moveTo>
                  <a:pt x="220522" y="23975"/>
                </a:moveTo>
                <a:lnTo>
                  <a:pt x="215202" y="33215"/>
                </a:lnTo>
                <a:lnTo>
                  <a:pt x="215202" y="27045"/>
                </a:lnTo>
                <a:lnTo>
                  <a:pt x="220522" y="23975"/>
                </a:lnTo>
                <a:close/>
                <a:moveTo>
                  <a:pt x="221251" y="24005"/>
                </a:moveTo>
                <a:lnTo>
                  <a:pt x="226570" y="27075"/>
                </a:lnTo>
                <a:lnTo>
                  <a:pt x="226570" y="33215"/>
                </a:lnTo>
                <a:lnTo>
                  <a:pt x="221251" y="24005"/>
                </a:lnTo>
                <a:close/>
                <a:moveTo>
                  <a:pt x="232163" y="23975"/>
                </a:moveTo>
                <a:lnTo>
                  <a:pt x="226844" y="33215"/>
                </a:lnTo>
                <a:lnTo>
                  <a:pt x="226844" y="27045"/>
                </a:lnTo>
                <a:lnTo>
                  <a:pt x="232163" y="23975"/>
                </a:lnTo>
                <a:close/>
                <a:moveTo>
                  <a:pt x="232862" y="24005"/>
                </a:moveTo>
                <a:lnTo>
                  <a:pt x="238182" y="27075"/>
                </a:lnTo>
                <a:lnTo>
                  <a:pt x="238182" y="33215"/>
                </a:lnTo>
                <a:lnTo>
                  <a:pt x="232862" y="24005"/>
                </a:lnTo>
                <a:close/>
                <a:moveTo>
                  <a:pt x="243774" y="23975"/>
                </a:moveTo>
                <a:lnTo>
                  <a:pt x="238455" y="33215"/>
                </a:lnTo>
                <a:lnTo>
                  <a:pt x="238455" y="27045"/>
                </a:lnTo>
                <a:lnTo>
                  <a:pt x="243774" y="23975"/>
                </a:lnTo>
                <a:close/>
                <a:moveTo>
                  <a:pt x="244474" y="24005"/>
                </a:moveTo>
                <a:lnTo>
                  <a:pt x="249793" y="27075"/>
                </a:lnTo>
                <a:lnTo>
                  <a:pt x="249793" y="33215"/>
                </a:lnTo>
                <a:lnTo>
                  <a:pt x="244474" y="24005"/>
                </a:lnTo>
                <a:close/>
                <a:moveTo>
                  <a:pt x="255355" y="24005"/>
                </a:moveTo>
                <a:lnTo>
                  <a:pt x="250036" y="33215"/>
                </a:lnTo>
                <a:lnTo>
                  <a:pt x="250036" y="27075"/>
                </a:lnTo>
                <a:lnTo>
                  <a:pt x="255355" y="24005"/>
                </a:lnTo>
                <a:close/>
                <a:moveTo>
                  <a:pt x="256085" y="24005"/>
                </a:moveTo>
                <a:lnTo>
                  <a:pt x="261404" y="27075"/>
                </a:lnTo>
                <a:lnTo>
                  <a:pt x="261404" y="33215"/>
                </a:lnTo>
                <a:lnTo>
                  <a:pt x="256085" y="24005"/>
                </a:lnTo>
                <a:close/>
                <a:moveTo>
                  <a:pt x="266997" y="24005"/>
                </a:moveTo>
                <a:lnTo>
                  <a:pt x="261678" y="33215"/>
                </a:lnTo>
                <a:lnTo>
                  <a:pt x="261678" y="27075"/>
                </a:lnTo>
                <a:lnTo>
                  <a:pt x="266997" y="24005"/>
                </a:lnTo>
                <a:close/>
                <a:moveTo>
                  <a:pt x="267726" y="24005"/>
                </a:moveTo>
                <a:lnTo>
                  <a:pt x="273046" y="27075"/>
                </a:lnTo>
                <a:lnTo>
                  <a:pt x="273046" y="33215"/>
                </a:lnTo>
                <a:lnTo>
                  <a:pt x="267726" y="24005"/>
                </a:lnTo>
                <a:close/>
                <a:moveTo>
                  <a:pt x="278608" y="24005"/>
                </a:moveTo>
                <a:lnTo>
                  <a:pt x="273289" y="33215"/>
                </a:lnTo>
                <a:lnTo>
                  <a:pt x="273289" y="27075"/>
                </a:lnTo>
                <a:lnTo>
                  <a:pt x="278608" y="24005"/>
                </a:lnTo>
                <a:close/>
                <a:moveTo>
                  <a:pt x="35108" y="24127"/>
                </a:moveTo>
                <a:lnTo>
                  <a:pt x="40427" y="33306"/>
                </a:lnTo>
                <a:lnTo>
                  <a:pt x="40427" y="33306"/>
                </a:lnTo>
                <a:lnTo>
                  <a:pt x="35108" y="30267"/>
                </a:lnTo>
                <a:lnTo>
                  <a:pt x="35108" y="24127"/>
                </a:lnTo>
                <a:close/>
                <a:moveTo>
                  <a:pt x="58330" y="24127"/>
                </a:moveTo>
                <a:lnTo>
                  <a:pt x="63650" y="33306"/>
                </a:lnTo>
                <a:lnTo>
                  <a:pt x="58330" y="30267"/>
                </a:lnTo>
                <a:lnTo>
                  <a:pt x="58330" y="24127"/>
                </a:lnTo>
                <a:close/>
                <a:moveTo>
                  <a:pt x="69941" y="24127"/>
                </a:moveTo>
                <a:lnTo>
                  <a:pt x="75261" y="33306"/>
                </a:lnTo>
                <a:lnTo>
                  <a:pt x="69941" y="30267"/>
                </a:lnTo>
                <a:lnTo>
                  <a:pt x="69941" y="24127"/>
                </a:lnTo>
                <a:close/>
                <a:moveTo>
                  <a:pt x="81583" y="24127"/>
                </a:moveTo>
                <a:lnTo>
                  <a:pt x="86902" y="33306"/>
                </a:lnTo>
                <a:lnTo>
                  <a:pt x="81583" y="30267"/>
                </a:lnTo>
                <a:lnTo>
                  <a:pt x="81583" y="24127"/>
                </a:lnTo>
                <a:close/>
                <a:moveTo>
                  <a:pt x="104836" y="24127"/>
                </a:moveTo>
                <a:lnTo>
                  <a:pt x="110155" y="33306"/>
                </a:lnTo>
                <a:lnTo>
                  <a:pt x="104836" y="30267"/>
                </a:lnTo>
                <a:lnTo>
                  <a:pt x="104836" y="24127"/>
                </a:lnTo>
                <a:close/>
                <a:moveTo>
                  <a:pt x="116416" y="24127"/>
                </a:moveTo>
                <a:lnTo>
                  <a:pt x="121736" y="33306"/>
                </a:lnTo>
                <a:lnTo>
                  <a:pt x="116416" y="30267"/>
                </a:lnTo>
                <a:lnTo>
                  <a:pt x="116416" y="24127"/>
                </a:lnTo>
                <a:close/>
                <a:moveTo>
                  <a:pt x="128058" y="24127"/>
                </a:moveTo>
                <a:lnTo>
                  <a:pt x="133377" y="33306"/>
                </a:lnTo>
                <a:lnTo>
                  <a:pt x="128058" y="30267"/>
                </a:lnTo>
                <a:lnTo>
                  <a:pt x="128058" y="24127"/>
                </a:lnTo>
                <a:close/>
                <a:moveTo>
                  <a:pt x="139669" y="24127"/>
                </a:moveTo>
                <a:lnTo>
                  <a:pt x="144988" y="33306"/>
                </a:lnTo>
                <a:lnTo>
                  <a:pt x="139669" y="30267"/>
                </a:lnTo>
                <a:lnTo>
                  <a:pt x="139669" y="24127"/>
                </a:lnTo>
                <a:close/>
                <a:moveTo>
                  <a:pt x="151311" y="24127"/>
                </a:moveTo>
                <a:lnTo>
                  <a:pt x="156630" y="33306"/>
                </a:lnTo>
                <a:lnTo>
                  <a:pt x="151311" y="30267"/>
                </a:lnTo>
                <a:lnTo>
                  <a:pt x="151311" y="24127"/>
                </a:lnTo>
                <a:close/>
                <a:moveTo>
                  <a:pt x="162922" y="24127"/>
                </a:moveTo>
                <a:lnTo>
                  <a:pt x="168241" y="33306"/>
                </a:lnTo>
                <a:lnTo>
                  <a:pt x="162922" y="30267"/>
                </a:lnTo>
                <a:lnTo>
                  <a:pt x="162922" y="24127"/>
                </a:lnTo>
                <a:close/>
                <a:moveTo>
                  <a:pt x="174503" y="24127"/>
                </a:moveTo>
                <a:lnTo>
                  <a:pt x="179822" y="33306"/>
                </a:lnTo>
                <a:lnTo>
                  <a:pt x="174503" y="30267"/>
                </a:lnTo>
                <a:lnTo>
                  <a:pt x="174503" y="24127"/>
                </a:lnTo>
                <a:close/>
                <a:moveTo>
                  <a:pt x="186144" y="24127"/>
                </a:moveTo>
                <a:lnTo>
                  <a:pt x="191463" y="33306"/>
                </a:lnTo>
                <a:lnTo>
                  <a:pt x="186144" y="30267"/>
                </a:lnTo>
                <a:lnTo>
                  <a:pt x="186144" y="24127"/>
                </a:lnTo>
                <a:close/>
                <a:moveTo>
                  <a:pt x="197755" y="24127"/>
                </a:moveTo>
                <a:lnTo>
                  <a:pt x="203075" y="33306"/>
                </a:lnTo>
                <a:lnTo>
                  <a:pt x="197755" y="30267"/>
                </a:lnTo>
                <a:lnTo>
                  <a:pt x="197755" y="24127"/>
                </a:lnTo>
                <a:close/>
                <a:moveTo>
                  <a:pt x="209397" y="24127"/>
                </a:moveTo>
                <a:lnTo>
                  <a:pt x="214716" y="33306"/>
                </a:lnTo>
                <a:lnTo>
                  <a:pt x="209397" y="30267"/>
                </a:lnTo>
                <a:lnTo>
                  <a:pt x="209397" y="24127"/>
                </a:lnTo>
                <a:close/>
                <a:moveTo>
                  <a:pt x="221008" y="24127"/>
                </a:moveTo>
                <a:lnTo>
                  <a:pt x="226327" y="33306"/>
                </a:lnTo>
                <a:lnTo>
                  <a:pt x="221008" y="30267"/>
                </a:lnTo>
                <a:lnTo>
                  <a:pt x="221008" y="24127"/>
                </a:lnTo>
                <a:close/>
                <a:moveTo>
                  <a:pt x="232650" y="24127"/>
                </a:moveTo>
                <a:lnTo>
                  <a:pt x="237969" y="33306"/>
                </a:lnTo>
                <a:lnTo>
                  <a:pt x="232650" y="30267"/>
                </a:lnTo>
                <a:lnTo>
                  <a:pt x="232650" y="24127"/>
                </a:lnTo>
                <a:close/>
                <a:moveTo>
                  <a:pt x="244230" y="24127"/>
                </a:moveTo>
                <a:lnTo>
                  <a:pt x="249550" y="33306"/>
                </a:lnTo>
                <a:lnTo>
                  <a:pt x="244230" y="30267"/>
                </a:lnTo>
                <a:lnTo>
                  <a:pt x="244230" y="24127"/>
                </a:lnTo>
                <a:close/>
                <a:moveTo>
                  <a:pt x="244" y="24127"/>
                </a:moveTo>
                <a:lnTo>
                  <a:pt x="5563" y="33306"/>
                </a:lnTo>
                <a:lnTo>
                  <a:pt x="214" y="30236"/>
                </a:lnTo>
                <a:lnTo>
                  <a:pt x="214" y="24127"/>
                </a:lnTo>
                <a:close/>
                <a:moveTo>
                  <a:pt x="46689" y="24127"/>
                </a:moveTo>
                <a:lnTo>
                  <a:pt x="52008" y="33306"/>
                </a:lnTo>
                <a:lnTo>
                  <a:pt x="46689" y="30267"/>
                </a:lnTo>
                <a:lnTo>
                  <a:pt x="46689" y="24127"/>
                </a:lnTo>
                <a:close/>
                <a:moveTo>
                  <a:pt x="93194" y="24127"/>
                </a:moveTo>
                <a:lnTo>
                  <a:pt x="98513" y="33306"/>
                </a:lnTo>
                <a:lnTo>
                  <a:pt x="93194" y="30267"/>
                </a:lnTo>
                <a:lnTo>
                  <a:pt x="93194" y="24127"/>
                </a:lnTo>
                <a:close/>
                <a:moveTo>
                  <a:pt x="255872" y="24127"/>
                </a:moveTo>
                <a:lnTo>
                  <a:pt x="261191" y="33306"/>
                </a:lnTo>
                <a:lnTo>
                  <a:pt x="255872" y="30267"/>
                </a:lnTo>
                <a:lnTo>
                  <a:pt x="255872" y="24127"/>
                </a:lnTo>
                <a:close/>
                <a:moveTo>
                  <a:pt x="267483" y="24127"/>
                </a:moveTo>
                <a:lnTo>
                  <a:pt x="272802" y="33306"/>
                </a:lnTo>
                <a:lnTo>
                  <a:pt x="267483" y="30267"/>
                </a:lnTo>
                <a:lnTo>
                  <a:pt x="267483" y="24127"/>
                </a:lnTo>
                <a:close/>
                <a:moveTo>
                  <a:pt x="34834" y="24157"/>
                </a:moveTo>
                <a:lnTo>
                  <a:pt x="34834" y="30267"/>
                </a:lnTo>
                <a:lnTo>
                  <a:pt x="29515" y="33337"/>
                </a:lnTo>
                <a:lnTo>
                  <a:pt x="29515" y="33337"/>
                </a:lnTo>
                <a:lnTo>
                  <a:pt x="34834" y="24157"/>
                </a:lnTo>
                <a:close/>
                <a:moveTo>
                  <a:pt x="69698" y="24157"/>
                </a:moveTo>
                <a:lnTo>
                  <a:pt x="69698" y="30267"/>
                </a:lnTo>
                <a:lnTo>
                  <a:pt x="64379" y="33337"/>
                </a:lnTo>
                <a:lnTo>
                  <a:pt x="69698" y="24157"/>
                </a:lnTo>
                <a:close/>
                <a:moveTo>
                  <a:pt x="81309" y="24157"/>
                </a:moveTo>
                <a:lnTo>
                  <a:pt x="81309" y="30267"/>
                </a:lnTo>
                <a:lnTo>
                  <a:pt x="75990" y="33337"/>
                </a:lnTo>
                <a:lnTo>
                  <a:pt x="81309" y="24157"/>
                </a:lnTo>
                <a:close/>
                <a:moveTo>
                  <a:pt x="92951" y="24157"/>
                </a:moveTo>
                <a:lnTo>
                  <a:pt x="92951" y="30267"/>
                </a:lnTo>
                <a:lnTo>
                  <a:pt x="87632" y="33337"/>
                </a:lnTo>
                <a:lnTo>
                  <a:pt x="92951" y="24157"/>
                </a:lnTo>
                <a:close/>
                <a:moveTo>
                  <a:pt x="104562" y="24157"/>
                </a:moveTo>
                <a:lnTo>
                  <a:pt x="104562" y="30267"/>
                </a:lnTo>
                <a:lnTo>
                  <a:pt x="99243" y="33337"/>
                </a:lnTo>
                <a:lnTo>
                  <a:pt x="104562" y="24157"/>
                </a:lnTo>
                <a:close/>
                <a:moveTo>
                  <a:pt x="116143" y="24157"/>
                </a:moveTo>
                <a:lnTo>
                  <a:pt x="116143" y="30267"/>
                </a:lnTo>
                <a:lnTo>
                  <a:pt x="110824" y="33337"/>
                </a:lnTo>
                <a:lnTo>
                  <a:pt x="116143" y="24157"/>
                </a:lnTo>
                <a:close/>
                <a:moveTo>
                  <a:pt x="127784" y="24157"/>
                </a:moveTo>
                <a:lnTo>
                  <a:pt x="127784" y="30267"/>
                </a:lnTo>
                <a:lnTo>
                  <a:pt x="122465" y="33337"/>
                </a:lnTo>
                <a:lnTo>
                  <a:pt x="127784" y="24157"/>
                </a:lnTo>
                <a:close/>
                <a:moveTo>
                  <a:pt x="139396" y="24157"/>
                </a:moveTo>
                <a:lnTo>
                  <a:pt x="139396" y="30267"/>
                </a:lnTo>
                <a:lnTo>
                  <a:pt x="134076" y="33337"/>
                </a:lnTo>
                <a:lnTo>
                  <a:pt x="139396" y="24157"/>
                </a:lnTo>
                <a:close/>
                <a:moveTo>
                  <a:pt x="151037" y="24157"/>
                </a:moveTo>
                <a:lnTo>
                  <a:pt x="151037" y="30267"/>
                </a:lnTo>
                <a:lnTo>
                  <a:pt x="145718" y="33337"/>
                </a:lnTo>
                <a:lnTo>
                  <a:pt x="151037" y="24157"/>
                </a:lnTo>
                <a:close/>
                <a:moveTo>
                  <a:pt x="162648" y="24157"/>
                </a:moveTo>
                <a:lnTo>
                  <a:pt x="162648" y="30267"/>
                </a:lnTo>
                <a:lnTo>
                  <a:pt x="157329" y="33337"/>
                </a:lnTo>
                <a:lnTo>
                  <a:pt x="162648" y="24157"/>
                </a:lnTo>
                <a:close/>
                <a:moveTo>
                  <a:pt x="174290" y="24157"/>
                </a:moveTo>
                <a:lnTo>
                  <a:pt x="174290" y="30267"/>
                </a:lnTo>
                <a:lnTo>
                  <a:pt x="168971" y="33337"/>
                </a:lnTo>
                <a:lnTo>
                  <a:pt x="174290" y="24157"/>
                </a:lnTo>
                <a:close/>
                <a:moveTo>
                  <a:pt x="185871" y="24157"/>
                </a:moveTo>
                <a:lnTo>
                  <a:pt x="185871" y="30267"/>
                </a:lnTo>
                <a:lnTo>
                  <a:pt x="180551" y="33337"/>
                </a:lnTo>
                <a:lnTo>
                  <a:pt x="185871" y="24157"/>
                </a:lnTo>
                <a:close/>
                <a:moveTo>
                  <a:pt x="197512" y="24157"/>
                </a:moveTo>
                <a:lnTo>
                  <a:pt x="197512" y="30267"/>
                </a:lnTo>
                <a:lnTo>
                  <a:pt x="192193" y="33337"/>
                </a:lnTo>
                <a:lnTo>
                  <a:pt x="197512" y="24157"/>
                </a:lnTo>
                <a:close/>
                <a:moveTo>
                  <a:pt x="209123" y="24157"/>
                </a:moveTo>
                <a:lnTo>
                  <a:pt x="209123" y="30267"/>
                </a:lnTo>
                <a:lnTo>
                  <a:pt x="203804" y="33337"/>
                </a:lnTo>
                <a:lnTo>
                  <a:pt x="209123" y="24157"/>
                </a:lnTo>
                <a:close/>
                <a:moveTo>
                  <a:pt x="220765" y="24157"/>
                </a:moveTo>
                <a:lnTo>
                  <a:pt x="220765" y="30267"/>
                </a:lnTo>
                <a:lnTo>
                  <a:pt x="215446" y="33337"/>
                </a:lnTo>
                <a:lnTo>
                  <a:pt x="220765" y="24157"/>
                </a:lnTo>
                <a:close/>
                <a:moveTo>
                  <a:pt x="243957" y="24157"/>
                </a:moveTo>
                <a:lnTo>
                  <a:pt x="243957" y="30267"/>
                </a:lnTo>
                <a:lnTo>
                  <a:pt x="238638" y="33337"/>
                </a:lnTo>
                <a:lnTo>
                  <a:pt x="243957" y="24157"/>
                </a:lnTo>
                <a:close/>
                <a:moveTo>
                  <a:pt x="255598" y="24157"/>
                </a:moveTo>
                <a:lnTo>
                  <a:pt x="255598" y="30267"/>
                </a:lnTo>
                <a:lnTo>
                  <a:pt x="250279" y="33337"/>
                </a:lnTo>
                <a:lnTo>
                  <a:pt x="255598" y="24157"/>
                </a:lnTo>
                <a:close/>
                <a:moveTo>
                  <a:pt x="23223" y="24157"/>
                </a:moveTo>
                <a:lnTo>
                  <a:pt x="23223" y="30267"/>
                </a:lnTo>
                <a:lnTo>
                  <a:pt x="17904" y="33337"/>
                </a:lnTo>
                <a:lnTo>
                  <a:pt x="23223" y="24157"/>
                </a:lnTo>
                <a:close/>
                <a:moveTo>
                  <a:pt x="46446" y="24157"/>
                </a:moveTo>
                <a:lnTo>
                  <a:pt x="46446" y="30267"/>
                </a:lnTo>
                <a:lnTo>
                  <a:pt x="41126" y="33337"/>
                </a:lnTo>
                <a:lnTo>
                  <a:pt x="46446" y="24157"/>
                </a:lnTo>
                <a:close/>
                <a:moveTo>
                  <a:pt x="58057" y="24157"/>
                </a:moveTo>
                <a:lnTo>
                  <a:pt x="58057" y="30267"/>
                </a:lnTo>
                <a:lnTo>
                  <a:pt x="52737" y="33337"/>
                </a:lnTo>
                <a:lnTo>
                  <a:pt x="58057" y="24157"/>
                </a:lnTo>
                <a:close/>
                <a:moveTo>
                  <a:pt x="232376" y="24157"/>
                </a:moveTo>
                <a:lnTo>
                  <a:pt x="232376" y="30267"/>
                </a:lnTo>
                <a:lnTo>
                  <a:pt x="227057" y="33337"/>
                </a:lnTo>
                <a:lnTo>
                  <a:pt x="232376" y="24157"/>
                </a:lnTo>
                <a:close/>
                <a:moveTo>
                  <a:pt x="267210" y="24157"/>
                </a:moveTo>
                <a:lnTo>
                  <a:pt x="267210" y="30267"/>
                </a:lnTo>
                <a:lnTo>
                  <a:pt x="261890" y="33337"/>
                </a:lnTo>
                <a:lnTo>
                  <a:pt x="267210" y="24157"/>
                </a:lnTo>
                <a:close/>
                <a:moveTo>
                  <a:pt x="278851" y="24157"/>
                </a:moveTo>
                <a:lnTo>
                  <a:pt x="278851" y="30267"/>
                </a:lnTo>
                <a:lnTo>
                  <a:pt x="273532" y="33337"/>
                </a:lnTo>
                <a:lnTo>
                  <a:pt x="278851" y="24157"/>
                </a:lnTo>
                <a:close/>
                <a:moveTo>
                  <a:pt x="11582" y="24127"/>
                </a:moveTo>
                <a:lnTo>
                  <a:pt x="11582" y="30267"/>
                </a:lnTo>
                <a:lnTo>
                  <a:pt x="6262" y="33367"/>
                </a:lnTo>
                <a:lnTo>
                  <a:pt x="11582" y="24127"/>
                </a:lnTo>
                <a:close/>
                <a:moveTo>
                  <a:pt x="11855" y="24127"/>
                </a:moveTo>
                <a:lnTo>
                  <a:pt x="17174" y="33367"/>
                </a:lnTo>
                <a:lnTo>
                  <a:pt x="11855" y="30267"/>
                </a:lnTo>
                <a:lnTo>
                  <a:pt x="11855" y="24127"/>
                </a:lnTo>
                <a:close/>
                <a:moveTo>
                  <a:pt x="23497" y="24127"/>
                </a:moveTo>
                <a:lnTo>
                  <a:pt x="28816" y="33367"/>
                </a:lnTo>
                <a:lnTo>
                  <a:pt x="23497" y="30267"/>
                </a:lnTo>
                <a:lnTo>
                  <a:pt x="23497" y="24127"/>
                </a:lnTo>
                <a:close/>
                <a:moveTo>
                  <a:pt x="11703" y="30510"/>
                </a:moveTo>
                <a:lnTo>
                  <a:pt x="17023" y="33580"/>
                </a:lnTo>
                <a:lnTo>
                  <a:pt x="6384" y="33580"/>
                </a:lnTo>
                <a:lnTo>
                  <a:pt x="11703" y="30510"/>
                </a:lnTo>
                <a:close/>
                <a:moveTo>
                  <a:pt x="23345" y="30510"/>
                </a:moveTo>
                <a:lnTo>
                  <a:pt x="28664" y="33580"/>
                </a:lnTo>
                <a:lnTo>
                  <a:pt x="18026" y="33580"/>
                </a:lnTo>
                <a:lnTo>
                  <a:pt x="23345" y="30510"/>
                </a:lnTo>
                <a:close/>
                <a:moveTo>
                  <a:pt x="34956" y="30510"/>
                </a:moveTo>
                <a:lnTo>
                  <a:pt x="40275" y="33580"/>
                </a:lnTo>
                <a:lnTo>
                  <a:pt x="29637" y="33580"/>
                </a:lnTo>
                <a:lnTo>
                  <a:pt x="34956" y="30510"/>
                </a:lnTo>
                <a:close/>
                <a:moveTo>
                  <a:pt x="46598" y="30510"/>
                </a:moveTo>
                <a:lnTo>
                  <a:pt x="51886" y="33580"/>
                </a:lnTo>
                <a:lnTo>
                  <a:pt x="41278" y="33580"/>
                </a:lnTo>
                <a:lnTo>
                  <a:pt x="46598" y="30510"/>
                </a:lnTo>
                <a:close/>
                <a:moveTo>
                  <a:pt x="58209" y="30510"/>
                </a:moveTo>
                <a:lnTo>
                  <a:pt x="63528" y="33580"/>
                </a:lnTo>
                <a:lnTo>
                  <a:pt x="52889" y="33580"/>
                </a:lnTo>
                <a:lnTo>
                  <a:pt x="58209" y="30510"/>
                </a:lnTo>
                <a:close/>
                <a:moveTo>
                  <a:pt x="69850" y="30510"/>
                </a:moveTo>
                <a:lnTo>
                  <a:pt x="75169" y="33580"/>
                </a:lnTo>
                <a:lnTo>
                  <a:pt x="64531" y="33580"/>
                </a:lnTo>
                <a:lnTo>
                  <a:pt x="69850" y="30510"/>
                </a:lnTo>
                <a:close/>
                <a:moveTo>
                  <a:pt x="81431" y="30510"/>
                </a:moveTo>
                <a:lnTo>
                  <a:pt x="86750" y="33580"/>
                </a:lnTo>
                <a:lnTo>
                  <a:pt x="76112" y="33580"/>
                </a:lnTo>
                <a:lnTo>
                  <a:pt x="81431" y="30510"/>
                </a:lnTo>
                <a:close/>
                <a:moveTo>
                  <a:pt x="93042" y="30510"/>
                </a:moveTo>
                <a:lnTo>
                  <a:pt x="98361" y="33580"/>
                </a:lnTo>
                <a:lnTo>
                  <a:pt x="87723" y="33580"/>
                </a:lnTo>
                <a:lnTo>
                  <a:pt x="93042" y="30510"/>
                </a:lnTo>
                <a:close/>
                <a:moveTo>
                  <a:pt x="104684" y="30510"/>
                </a:moveTo>
                <a:lnTo>
                  <a:pt x="110003" y="33580"/>
                </a:lnTo>
                <a:lnTo>
                  <a:pt x="99364" y="33580"/>
                </a:lnTo>
                <a:lnTo>
                  <a:pt x="104684" y="30510"/>
                </a:lnTo>
                <a:close/>
                <a:moveTo>
                  <a:pt x="116295" y="30510"/>
                </a:moveTo>
                <a:lnTo>
                  <a:pt x="121614" y="33580"/>
                </a:lnTo>
                <a:lnTo>
                  <a:pt x="110976" y="33580"/>
                </a:lnTo>
                <a:lnTo>
                  <a:pt x="116295" y="30510"/>
                </a:lnTo>
                <a:close/>
                <a:moveTo>
                  <a:pt x="127936" y="30510"/>
                </a:moveTo>
                <a:lnTo>
                  <a:pt x="133256" y="33580"/>
                </a:lnTo>
                <a:lnTo>
                  <a:pt x="122617" y="33580"/>
                </a:lnTo>
                <a:lnTo>
                  <a:pt x="127936" y="30510"/>
                </a:lnTo>
                <a:close/>
                <a:moveTo>
                  <a:pt x="139548" y="30510"/>
                </a:moveTo>
                <a:lnTo>
                  <a:pt x="144867" y="33580"/>
                </a:lnTo>
                <a:lnTo>
                  <a:pt x="134228" y="33580"/>
                </a:lnTo>
                <a:lnTo>
                  <a:pt x="139548" y="30510"/>
                </a:lnTo>
                <a:close/>
                <a:moveTo>
                  <a:pt x="151159" y="30510"/>
                </a:moveTo>
                <a:lnTo>
                  <a:pt x="156478" y="33580"/>
                </a:lnTo>
                <a:lnTo>
                  <a:pt x="145840" y="33580"/>
                </a:lnTo>
                <a:lnTo>
                  <a:pt x="151159" y="30510"/>
                </a:lnTo>
                <a:close/>
                <a:moveTo>
                  <a:pt x="162770" y="30510"/>
                </a:moveTo>
                <a:lnTo>
                  <a:pt x="168089" y="33580"/>
                </a:lnTo>
                <a:lnTo>
                  <a:pt x="157451" y="33580"/>
                </a:lnTo>
                <a:lnTo>
                  <a:pt x="162770" y="30510"/>
                </a:lnTo>
                <a:close/>
                <a:moveTo>
                  <a:pt x="174411" y="30510"/>
                </a:moveTo>
                <a:lnTo>
                  <a:pt x="179731" y="33580"/>
                </a:lnTo>
                <a:lnTo>
                  <a:pt x="169092" y="33580"/>
                </a:lnTo>
                <a:lnTo>
                  <a:pt x="174411" y="30510"/>
                </a:lnTo>
                <a:close/>
                <a:moveTo>
                  <a:pt x="186023" y="30510"/>
                </a:moveTo>
                <a:lnTo>
                  <a:pt x="191342" y="33580"/>
                </a:lnTo>
                <a:lnTo>
                  <a:pt x="180703" y="33580"/>
                </a:lnTo>
                <a:lnTo>
                  <a:pt x="186023" y="30510"/>
                </a:lnTo>
                <a:close/>
                <a:moveTo>
                  <a:pt x="197634" y="30510"/>
                </a:moveTo>
                <a:lnTo>
                  <a:pt x="202953" y="33580"/>
                </a:lnTo>
                <a:lnTo>
                  <a:pt x="192345" y="33580"/>
                </a:lnTo>
                <a:lnTo>
                  <a:pt x="197634" y="30510"/>
                </a:lnTo>
                <a:close/>
                <a:moveTo>
                  <a:pt x="209275" y="30510"/>
                </a:moveTo>
                <a:lnTo>
                  <a:pt x="214595" y="33580"/>
                </a:lnTo>
                <a:lnTo>
                  <a:pt x="203956" y="33580"/>
                </a:lnTo>
                <a:lnTo>
                  <a:pt x="209275" y="30510"/>
                </a:lnTo>
                <a:close/>
                <a:moveTo>
                  <a:pt x="220856" y="30510"/>
                </a:moveTo>
                <a:lnTo>
                  <a:pt x="226175" y="33580"/>
                </a:lnTo>
                <a:lnTo>
                  <a:pt x="215537" y="33580"/>
                </a:lnTo>
                <a:lnTo>
                  <a:pt x="220856" y="30510"/>
                </a:lnTo>
                <a:close/>
                <a:moveTo>
                  <a:pt x="232498" y="30510"/>
                </a:moveTo>
                <a:lnTo>
                  <a:pt x="237817" y="33580"/>
                </a:lnTo>
                <a:lnTo>
                  <a:pt x="227178" y="33580"/>
                </a:lnTo>
                <a:lnTo>
                  <a:pt x="232498" y="30510"/>
                </a:lnTo>
                <a:close/>
                <a:moveTo>
                  <a:pt x="244109" y="30510"/>
                </a:moveTo>
                <a:lnTo>
                  <a:pt x="249428" y="33580"/>
                </a:lnTo>
                <a:lnTo>
                  <a:pt x="238790" y="33580"/>
                </a:lnTo>
                <a:lnTo>
                  <a:pt x="244109" y="30510"/>
                </a:lnTo>
                <a:close/>
                <a:moveTo>
                  <a:pt x="255750" y="30510"/>
                </a:moveTo>
                <a:lnTo>
                  <a:pt x="261070" y="33580"/>
                </a:lnTo>
                <a:lnTo>
                  <a:pt x="250431" y="33580"/>
                </a:lnTo>
                <a:lnTo>
                  <a:pt x="255750" y="30510"/>
                </a:lnTo>
                <a:close/>
                <a:moveTo>
                  <a:pt x="267362" y="30510"/>
                </a:moveTo>
                <a:lnTo>
                  <a:pt x="272681" y="33580"/>
                </a:lnTo>
                <a:lnTo>
                  <a:pt x="262042" y="33580"/>
                </a:lnTo>
                <a:lnTo>
                  <a:pt x="267362" y="30510"/>
                </a:lnTo>
                <a:close/>
                <a:moveTo>
                  <a:pt x="279003" y="30510"/>
                </a:moveTo>
                <a:lnTo>
                  <a:pt x="284322" y="33580"/>
                </a:lnTo>
                <a:lnTo>
                  <a:pt x="273684" y="33580"/>
                </a:lnTo>
                <a:lnTo>
                  <a:pt x="279003" y="30510"/>
                </a:lnTo>
                <a:close/>
                <a:moveTo>
                  <a:pt x="51886" y="33793"/>
                </a:moveTo>
                <a:lnTo>
                  <a:pt x="46598" y="36893"/>
                </a:lnTo>
                <a:lnTo>
                  <a:pt x="41278" y="33793"/>
                </a:lnTo>
                <a:close/>
                <a:moveTo>
                  <a:pt x="63528" y="33793"/>
                </a:moveTo>
                <a:lnTo>
                  <a:pt x="58209" y="36893"/>
                </a:lnTo>
                <a:lnTo>
                  <a:pt x="52889" y="33793"/>
                </a:lnTo>
                <a:close/>
                <a:moveTo>
                  <a:pt x="75169" y="33793"/>
                </a:moveTo>
                <a:lnTo>
                  <a:pt x="69850" y="36893"/>
                </a:lnTo>
                <a:lnTo>
                  <a:pt x="64531" y="33793"/>
                </a:lnTo>
                <a:close/>
                <a:moveTo>
                  <a:pt x="86750" y="33793"/>
                </a:moveTo>
                <a:lnTo>
                  <a:pt x="81431" y="36893"/>
                </a:lnTo>
                <a:lnTo>
                  <a:pt x="76112" y="33793"/>
                </a:lnTo>
                <a:close/>
                <a:moveTo>
                  <a:pt x="98361" y="33793"/>
                </a:moveTo>
                <a:lnTo>
                  <a:pt x="93042" y="36893"/>
                </a:lnTo>
                <a:lnTo>
                  <a:pt x="87723" y="33793"/>
                </a:lnTo>
                <a:close/>
                <a:moveTo>
                  <a:pt x="110003" y="33793"/>
                </a:moveTo>
                <a:lnTo>
                  <a:pt x="104684" y="36893"/>
                </a:lnTo>
                <a:lnTo>
                  <a:pt x="99364" y="33793"/>
                </a:lnTo>
                <a:close/>
                <a:moveTo>
                  <a:pt x="121614" y="33793"/>
                </a:moveTo>
                <a:lnTo>
                  <a:pt x="116295" y="36893"/>
                </a:lnTo>
                <a:lnTo>
                  <a:pt x="110976" y="33793"/>
                </a:lnTo>
                <a:close/>
                <a:moveTo>
                  <a:pt x="133256" y="33793"/>
                </a:moveTo>
                <a:lnTo>
                  <a:pt x="127936" y="36893"/>
                </a:lnTo>
                <a:lnTo>
                  <a:pt x="122617" y="33793"/>
                </a:lnTo>
                <a:close/>
                <a:moveTo>
                  <a:pt x="144867" y="33793"/>
                </a:moveTo>
                <a:lnTo>
                  <a:pt x="139548" y="36893"/>
                </a:lnTo>
                <a:lnTo>
                  <a:pt x="134228" y="33793"/>
                </a:lnTo>
                <a:close/>
                <a:moveTo>
                  <a:pt x="156478" y="33793"/>
                </a:moveTo>
                <a:lnTo>
                  <a:pt x="151159" y="36893"/>
                </a:lnTo>
                <a:lnTo>
                  <a:pt x="145840" y="33793"/>
                </a:lnTo>
                <a:close/>
                <a:moveTo>
                  <a:pt x="168089" y="33793"/>
                </a:moveTo>
                <a:lnTo>
                  <a:pt x="162770" y="36893"/>
                </a:lnTo>
                <a:lnTo>
                  <a:pt x="157451" y="33793"/>
                </a:lnTo>
                <a:close/>
                <a:moveTo>
                  <a:pt x="179731" y="33793"/>
                </a:moveTo>
                <a:lnTo>
                  <a:pt x="174411" y="36893"/>
                </a:lnTo>
                <a:lnTo>
                  <a:pt x="169092" y="33793"/>
                </a:lnTo>
                <a:close/>
                <a:moveTo>
                  <a:pt x="191342" y="33793"/>
                </a:moveTo>
                <a:lnTo>
                  <a:pt x="186023" y="36893"/>
                </a:lnTo>
                <a:lnTo>
                  <a:pt x="180703" y="33793"/>
                </a:lnTo>
                <a:close/>
                <a:moveTo>
                  <a:pt x="202953" y="33793"/>
                </a:moveTo>
                <a:lnTo>
                  <a:pt x="197634" y="36893"/>
                </a:lnTo>
                <a:lnTo>
                  <a:pt x="192315" y="33793"/>
                </a:lnTo>
                <a:close/>
                <a:moveTo>
                  <a:pt x="214564" y="33793"/>
                </a:moveTo>
                <a:lnTo>
                  <a:pt x="209245" y="36893"/>
                </a:lnTo>
                <a:lnTo>
                  <a:pt x="203926" y="33793"/>
                </a:lnTo>
                <a:close/>
                <a:moveTo>
                  <a:pt x="226175" y="33793"/>
                </a:moveTo>
                <a:lnTo>
                  <a:pt x="220856" y="36893"/>
                </a:lnTo>
                <a:lnTo>
                  <a:pt x="215537" y="33793"/>
                </a:lnTo>
                <a:close/>
                <a:moveTo>
                  <a:pt x="237817" y="33793"/>
                </a:moveTo>
                <a:lnTo>
                  <a:pt x="232498" y="36893"/>
                </a:lnTo>
                <a:lnTo>
                  <a:pt x="227178" y="33793"/>
                </a:lnTo>
                <a:close/>
                <a:moveTo>
                  <a:pt x="249428" y="33793"/>
                </a:moveTo>
                <a:lnTo>
                  <a:pt x="244109" y="36893"/>
                </a:lnTo>
                <a:lnTo>
                  <a:pt x="238790" y="33793"/>
                </a:lnTo>
                <a:close/>
                <a:moveTo>
                  <a:pt x="261070" y="33793"/>
                </a:moveTo>
                <a:lnTo>
                  <a:pt x="255750" y="36893"/>
                </a:lnTo>
                <a:lnTo>
                  <a:pt x="250431" y="33793"/>
                </a:lnTo>
                <a:close/>
                <a:moveTo>
                  <a:pt x="272681" y="33793"/>
                </a:moveTo>
                <a:lnTo>
                  <a:pt x="267362" y="36893"/>
                </a:lnTo>
                <a:lnTo>
                  <a:pt x="262042" y="33793"/>
                </a:lnTo>
                <a:close/>
                <a:moveTo>
                  <a:pt x="284292" y="33793"/>
                </a:moveTo>
                <a:lnTo>
                  <a:pt x="278973" y="36893"/>
                </a:lnTo>
                <a:lnTo>
                  <a:pt x="273653" y="33793"/>
                </a:lnTo>
                <a:close/>
                <a:moveTo>
                  <a:pt x="17023" y="33853"/>
                </a:moveTo>
                <a:lnTo>
                  <a:pt x="11703" y="36923"/>
                </a:lnTo>
                <a:lnTo>
                  <a:pt x="6384" y="33853"/>
                </a:lnTo>
                <a:close/>
                <a:moveTo>
                  <a:pt x="28664" y="33853"/>
                </a:moveTo>
                <a:lnTo>
                  <a:pt x="23345" y="36923"/>
                </a:lnTo>
                <a:lnTo>
                  <a:pt x="18026" y="33853"/>
                </a:lnTo>
                <a:close/>
                <a:moveTo>
                  <a:pt x="40275" y="33853"/>
                </a:moveTo>
                <a:lnTo>
                  <a:pt x="34956" y="36923"/>
                </a:lnTo>
                <a:lnTo>
                  <a:pt x="29637" y="33853"/>
                </a:lnTo>
                <a:close/>
                <a:moveTo>
                  <a:pt x="17174" y="34036"/>
                </a:moveTo>
                <a:lnTo>
                  <a:pt x="11855" y="43246"/>
                </a:lnTo>
                <a:lnTo>
                  <a:pt x="11855" y="37106"/>
                </a:lnTo>
                <a:lnTo>
                  <a:pt x="17174" y="34036"/>
                </a:lnTo>
                <a:close/>
                <a:moveTo>
                  <a:pt x="28816" y="34036"/>
                </a:moveTo>
                <a:lnTo>
                  <a:pt x="23497" y="43246"/>
                </a:lnTo>
                <a:lnTo>
                  <a:pt x="23497" y="37106"/>
                </a:lnTo>
                <a:lnTo>
                  <a:pt x="28816" y="34036"/>
                </a:lnTo>
                <a:close/>
                <a:moveTo>
                  <a:pt x="249550" y="34036"/>
                </a:moveTo>
                <a:lnTo>
                  <a:pt x="244230" y="43246"/>
                </a:lnTo>
                <a:lnTo>
                  <a:pt x="244230" y="37106"/>
                </a:lnTo>
                <a:lnTo>
                  <a:pt x="249550" y="34036"/>
                </a:lnTo>
                <a:close/>
                <a:moveTo>
                  <a:pt x="261191" y="34036"/>
                </a:moveTo>
                <a:lnTo>
                  <a:pt x="255872" y="43246"/>
                </a:lnTo>
                <a:lnTo>
                  <a:pt x="255872" y="37106"/>
                </a:lnTo>
                <a:lnTo>
                  <a:pt x="261191" y="34036"/>
                </a:lnTo>
                <a:close/>
                <a:moveTo>
                  <a:pt x="272802" y="34036"/>
                </a:moveTo>
                <a:lnTo>
                  <a:pt x="267483" y="43246"/>
                </a:lnTo>
                <a:lnTo>
                  <a:pt x="267483" y="37106"/>
                </a:lnTo>
                <a:lnTo>
                  <a:pt x="272802" y="34036"/>
                </a:lnTo>
                <a:close/>
                <a:moveTo>
                  <a:pt x="284444" y="34036"/>
                </a:moveTo>
                <a:lnTo>
                  <a:pt x="279125" y="43246"/>
                </a:lnTo>
                <a:lnTo>
                  <a:pt x="279125" y="37106"/>
                </a:lnTo>
                <a:lnTo>
                  <a:pt x="284444" y="34036"/>
                </a:lnTo>
                <a:close/>
                <a:moveTo>
                  <a:pt x="6262" y="34066"/>
                </a:moveTo>
                <a:lnTo>
                  <a:pt x="11582" y="37106"/>
                </a:lnTo>
                <a:lnTo>
                  <a:pt x="11582" y="43276"/>
                </a:lnTo>
                <a:lnTo>
                  <a:pt x="6262" y="34066"/>
                </a:lnTo>
                <a:close/>
                <a:moveTo>
                  <a:pt x="17904" y="34066"/>
                </a:moveTo>
                <a:lnTo>
                  <a:pt x="23223" y="37106"/>
                </a:lnTo>
                <a:lnTo>
                  <a:pt x="23223" y="43276"/>
                </a:lnTo>
                <a:lnTo>
                  <a:pt x="17904" y="34066"/>
                </a:lnTo>
                <a:close/>
                <a:moveTo>
                  <a:pt x="29515" y="34066"/>
                </a:moveTo>
                <a:lnTo>
                  <a:pt x="34834" y="37106"/>
                </a:lnTo>
                <a:lnTo>
                  <a:pt x="34834" y="43276"/>
                </a:lnTo>
                <a:lnTo>
                  <a:pt x="29515" y="34066"/>
                </a:lnTo>
                <a:close/>
                <a:moveTo>
                  <a:pt x="40427" y="34036"/>
                </a:moveTo>
                <a:lnTo>
                  <a:pt x="35108" y="43276"/>
                </a:lnTo>
                <a:lnTo>
                  <a:pt x="35108" y="37106"/>
                </a:lnTo>
                <a:lnTo>
                  <a:pt x="40427" y="34036"/>
                </a:lnTo>
                <a:close/>
                <a:moveTo>
                  <a:pt x="41126" y="34066"/>
                </a:moveTo>
                <a:lnTo>
                  <a:pt x="46446" y="37106"/>
                </a:lnTo>
                <a:lnTo>
                  <a:pt x="46446" y="43276"/>
                </a:lnTo>
                <a:lnTo>
                  <a:pt x="41126" y="34066"/>
                </a:lnTo>
                <a:close/>
                <a:moveTo>
                  <a:pt x="52008" y="34036"/>
                </a:moveTo>
                <a:lnTo>
                  <a:pt x="46689" y="43276"/>
                </a:lnTo>
                <a:lnTo>
                  <a:pt x="46689" y="37106"/>
                </a:lnTo>
                <a:lnTo>
                  <a:pt x="52008" y="34036"/>
                </a:lnTo>
                <a:close/>
                <a:moveTo>
                  <a:pt x="52737" y="34066"/>
                </a:moveTo>
                <a:lnTo>
                  <a:pt x="58057" y="37106"/>
                </a:lnTo>
                <a:lnTo>
                  <a:pt x="58057" y="43276"/>
                </a:lnTo>
                <a:lnTo>
                  <a:pt x="52737" y="34066"/>
                </a:lnTo>
                <a:close/>
                <a:moveTo>
                  <a:pt x="63650" y="34036"/>
                </a:moveTo>
                <a:lnTo>
                  <a:pt x="58330" y="43276"/>
                </a:lnTo>
                <a:lnTo>
                  <a:pt x="58330" y="37106"/>
                </a:lnTo>
                <a:lnTo>
                  <a:pt x="63650" y="34036"/>
                </a:lnTo>
                <a:close/>
                <a:moveTo>
                  <a:pt x="64379" y="34066"/>
                </a:moveTo>
                <a:lnTo>
                  <a:pt x="69698" y="37106"/>
                </a:lnTo>
                <a:lnTo>
                  <a:pt x="69698" y="43276"/>
                </a:lnTo>
                <a:lnTo>
                  <a:pt x="64379" y="34066"/>
                </a:lnTo>
                <a:close/>
                <a:moveTo>
                  <a:pt x="75261" y="34036"/>
                </a:moveTo>
                <a:lnTo>
                  <a:pt x="69941" y="43276"/>
                </a:lnTo>
                <a:lnTo>
                  <a:pt x="69941" y="37106"/>
                </a:lnTo>
                <a:lnTo>
                  <a:pt x="75261" y="34036"/>
                </a:lnTo>
                <a:close/>
                <a:moveTo>
                  <a:pt x="75990" y="34066"/>
                </a:moveTo>
                <a:lnTo>
                  <a:pt x="81309" y="37106"/>
                </a:lnTo>
                <a:lnTo>
                  <a:pt x="81309" y="43276"/>
                </a:lnTo>
                <a:lnTo>
                  <a:pt x="75990" y="34066"/>
                </a:lnTo>
                <a:close/>
                <a:moveTo>
                  <a:pt x="86902" y="34036"/>
                </a:moveTo>
                <a:lnTo>
                  <a:pt x="81583" y="43276"/>
                </a:lnTo>
                <a:lnTo>
                  <a:pt x="81583" y="37106"/>
                </a:lnTo>
                <a:lnTo>
                  <a:pt x="86902" y="34036"/>
                </a:lnTo>
                <a:close/>
                <a:moveTo>
                  <a:pt x="87632" y="34066"/>
                </a:moveTo>
                <a:lnTo>
                  <a:pt x="92951" y="37106"/>
                </a:lnTo>
                <a:lnTo>
                  <a:pt x="92951" y="43276"/>
                </a:lnTo>
                <a:lnTo>
                  <a:pt x="87632" y="34066"/>
                </a:lnTo>
                <a:close/>
                <a:moveTo>
                  <a:pt x="98513" y="34036"/>
                </a:moveTo>
                <a:lnTo>
                  <a:pt x="93194" y="43276"/>
                </a:lnTo>
                <a:lnTo>
                  <a:pt x="93194" y="37106"/>
                </a:lnTo>
                <a:lnTo>
                  <a:pt x="98513" y="34036"/>
                </a:lnTo>
                <a:close/>
                <a:moveTo>
                  <a:pt x="99243" y="34066"/>
                </a:moveTo>
                <a:lnTo>
                  <a:pt x="104562" y="37106"/>
                </a:lnTo>
                <a:lnTo>
                  <a:pt x="104562" y="43276"/>
                </a:lnTo>
                <a:lnTo>
                  <a:pt x="99243" y="34066"/>
                </a:lnTo>
                <a:close/>
                <a:moveTo>
                  <a:pt x="110155" y="34036"/>
                </a:moveTo>
                <a:lnTo>
                  <a:pt x="104836" y="43276"/>
                </a:lnTo>
                <a:lnTo>
                  <a:pt x="104836" y="37106"/>
                </a:lnTo>
                <a:lnTo>
                  <a:pt x="110155" y="34036"/>
                </a:lnTo>
                <a:close/>
                <a:moveTo>
                  <a:pt x="110824" y="34066"/>
                </a:moveTo>
                <a:lnTo>
                  <a:pt x="116143" y="37106"/>
                </a:lnTo>
                <a:lnTo>
                  <a:pt x="116143" y="43276"/>
                </a:lnTo>
                <a:lnTo>
                  <a:pt x="110824" y="34066"/>
                </a:lnTo>
                <a:close/>
                <a:moveTo>
                  <a:pt x="121736" y="34036"/>
                </a:moveTo>
                <a:lnTo>
                  <a:pt x="116416" y="43276"/>
                </a:lnTo>
                <a:lnTo>
                  <a:pt x="116416" y="37106"/>
                </a:lnTo>
                <a:lnTo>
                  <a:pt x="121736" y="34036"/>
                </a:lnTo>
                <a:close/>
                <a:moveTo>
                  <a:pt x="122465" y="34066"/>
                </a:moveTo>
                <a:lnTo>
                  <a:pt x="127784" y="37106"/>
                </a:lnTo>
                <a:lnTo>
                  <a:pt x="127784" y="43276"/>
                </a:lnTo>
                <a:lnTo>
                  <a:pt x="122465" y="34066"/>
                </a:lnTo>
                <a:close/>
                <a:moveTo>
                  <a:pt x="133377" y="34036"/>
                </a:moveTo>
                <a:lnTo>
                  <a:pt x="128058" y="43276"/>
                </a:lnTo>
                <a:lnTo>
                  <a:pt x="128058" y="37106"/>
                </a:lnTo>
                <a:lnTo>
                  <a:pt x="133377" y="34036"/>
                </a:lnTo>
                <a:close/>
                <a:moveTo>
                  <a:pt x="134076" y="34066"/>
                </a:moveTo>
                <a:lnTo>
                  <a:pt x="139396" y="37106"/>
                </a:lnTo>
                <a:lnTo>
                  <a:pt x="139396" y="43276"/>
                </a:lnTo>
                <a:lnTo>
                  <a:pt x="134076" y="34066"/>
                </a:lnTo>
                <a:close/>
                <a:moveTo>
                  <a:pt x="144988" y="34036"/>
                </a:moveTo>
                <a:lnTo>
                  <a:pt x="139669" y="43276"/>
                </a:lnTo>
                <a:lnTo>
                  <a:pt x="139669" y="37106"/>
                </a:lnTo>
                <a:lnTo>
                  <a:pt x="144988" y="34036"/>
                </a:lnTo>
                <a:close/>
                <a:moveTo>
                  <a:pt x="145718" y="34066"/>
                </a:moveTo>
                <a:lnTo>
                  <a:pt x="151037" y="37106"/>
                </a:lnTo>
                <a:lnTo>
                  <a:pt x="151037" y="43276"/>
                </a:lnTo>
                <a:lnTo>
                  <a:pt x="145718" y="34066"/>
                </a:lnTo>
                <a:close/>
                <a:moveTo>
                  <a:pt x="156630" y="34036"/>
                </a:moveTo>
                <a:lnTo>
                  <a:pt x="151311" y="43276"/>
                </a:lnTo>
                <a:lnTo>
                  <a:pt x="151311" y="37106"/>
                </a:lnTo>
                <a:lnTo>
                  <a:pt x="156630" y="34036"/>
                </a:lnTo>
                <a:close/>
                <a:moveTo>
                  <a:pt x="157329" y="34066"/>
                </a:moveTo>
                <a:lnTo>
                  <a:pt x="162648" y="37106"/>
                </a:lnTo>
                <a:lnTo>
                  <a:pt x="162648" y="43276"/>
                </a:lnTo>
                <a:lnTo>
                  <a:pt x="157329" y="34066"/>
                </a:lnTo>
                <a:close/>
                <a:moveTo>
                  <a:pt x="168241" y="34036"/>
                </a:moveTo>
                <a:lnTo>
                  <a:pt x="162922" y="43276"/>
                </a:lnTo>
                <a:lnTo>
                  <a:pt x="162922" y="37106"/>
                </a:lnTo>
                <a:lnTo>
                  <a:pt x="168241" y="34036"/>
                </a:lnTo>
                <a:close/>
                <a:moveTo>
                  <a:pt x="168971" y="34066"/>
                </a:moveTo>
                <a:lnTo>
                  <a:pt x="174290" y="37106"/>
                </a:lnTo>
                <a:lnTo>
                  <a:pt x="174290" y="43276"/>
                </a:lnTo>
                <a:lnTo>
                  <a:pt x="168971" y="34066"/>
                </a:lnTo>
                <a:close/>
                <a:moveTo>
                  <a:pt x="179822" y="34036"/>
                </a:moveTo>
                <a:lnTo>
                  <a:pt x="174503" y="43276"/>
                </a:lnTo>
                <a:lnTo>
                  <a:pt x="174503" y="37106"/>
                </a:lnTo>
                <a:lnTo>
                  <a:pt x="179822" y="34036"/>
                </a:lnTo>
                <a:close/>
                <a:moveTo>
                  <a:pt x="180551" y="34066"/>
                </a:moveTo>
                <a:lnTo>
                  <a:pt x="185871" y="37106"/>
                </a:lnTo>
                <a:lnTo>
                  <a:pt x="185871" y="43276"/>
                </a:lnTo>
                <a:lnTo>
                  <a:pt x="180551" y="34066"/>
                </a:lnTo>
                <a:close/>
                <a:moveTo>
                  <a:pt x="191463" y="34036"/>
                </a:moveTo>
                <a:lnTo>
                  <a:pt x="186144" y="43276"/>
                </a:lnTo>
                <a:lnTo>
                  <a:pt x="186144" y="37106"/>
                </a:lnTo>
                <a:lnTo>
                  <a:pt x="191463" y="34036"/>
                </a:lnTo>
                <a:close/>
                <a:moveTo>
                  <a:pt x="192193" y="34066"/>
                </a:moveTo>
                <a:lnTo>
                  <a:pt x="197512" y="37106"/>
                </a:lnTo>
                <a:lnTo>
                  <a:pt x="197512" y="43276"/>
                </a:lnTo>
                <a:lnTo>
                  <a:pt x="192193" y="34066"/>
                </a:lnTo>
                <a:close/>
                <a:moveTo>
                  <a:pt x="203075" y="34036"/>
                </a:moveTo>
                <a:lnTo>
                  <a:pt x="197755" y="43276"/>
                </a:lnTo>
                <a:lnTo>
                  <a:pt x="197755" y="37106"/>
                </a:lnTo>
                <a:lnTo>
                  <a:pt x="203075" y="34036"/>
                </a:lnTo>
                <a:close/>
                <a:moveTo>
                  <a:pt x="203804" y="34066"/>
                </a:moveTo>
                <a:lnTo>
                  <a:pt x="209123" y="37106"/>
                </a:lnTo>
                <a:lnTo>
                  <a:pt x="209123" y="43276"/>
                </a:lnTo>
                <a:lnTo>
                  <a:pt x="203804" y="34066"/>
                </a:lnTo>
                <a:close/>
                <a:moveTo>
                  <a:pt x="214716" y="34036"/>
                </a:moveTo>
                <a:lnTo>
                  <a:pt x="209397" y="43276"/>
                </a:lnTo>
                <a:lnTo>
                  <a:pt x="209397" y="37106"/>
                </a:lnTo>
                <a:lnTo>
                  <a:pt x="214716" y="34036"/>
                </a:lnTo>
                <a:close/>
                <a:moveTo>
                  <a:pt x="215446" y="34066"/>
                </a:moveTo>
                <a:lnTo>
                  <a:pt x="220765" y="37106"/>
                </a:lnTo>
                <a:lnTo>
                  <a:pt x="220765" y="43276"/>
                </a:lnTo>
                <a:lnTo>
                  <a:pt x="215446" y="34066"/>
                </a:lnTo>
                <a:close/>
                <a:moveTo>
                  <a:pt x="226327" y="34036"/>
                </a:moveTo>
                <a:lnTo>
                  <a:pt x="221008" y="43276"/>
                </a:lnTo>
                <a:lnTo>
                  <a:pt x="221008" y="37106"/>
                </a:lnTo>
                <a:lnTo>
                  <a:pt x="226327" y="34036"/>
                </a:lnTo>
                <a:close/>
                <a:moveTo>
                  <a:pt x="227057" y="34066"/>
                </a:moveTo>
                <a:lnTo>
                  <a:pt x="232376" y="37106"/>
                </a:lnTo>
                <a:lnTo>
                  <a:pt x="232376" y="43276"/>
                </a:lnTo>
                <a:lnTo>
                  <a:pt x="227057" y="34066"/>
                </a:lnTo>
                <a:close/>
                <a:moveTo>
                  <a:pt x="237969" y="34036"/>
                </a:moveTo>
                <a:lnTo>
                  <a:pt x="232650" y="43276"/>
                </a:lnTo>
                <a:lnTo>
                  <a:pt x="232650" y="37106"/>
                </a:lnTo>
                <a:lnTo>
                  <a:pt x="237969" y="34036"/>
                </a:lnTo>
                <a:close/>
                <a:moveTo>
                  <a:pt x="238668" y="34066"/>
                </a:moveTo>
                <a:lnTo>
                  <a:pt x="243987" y="37136"/>
                </a:lnTo>
                <a:lnTo>
                  <a:pt x="243987" y="43306"/>
                </a:lnTo>
                <a:lnTo>
                  <a:pt x="238668" y="34066"/>
                </a:lnTo>
                <a:close/>
                <a:moveTo>
                  <a:pt x="250279" y="34066"/>
                </a:moveTo>
                <a:lnTo>
                  <a:pt x="255598" y="37136"/>
                </a:lnTo>
                <a:lnTo>
                  <a:pt x="255598" y="43306"/>
                </a:lnTo>
                <a:lnTo>
                  <a:pt x="250279" y="34066"/>
                </a:lnTo>
                <a:close/>
                <a:moveTo>
                  <a:pt x="261890" y="34066"/>
                </a:moveTo>
                <a:lnTo>
                  <a:pt x="267210" y="37136"/>
                </a:lnTo>
                <a:lnTo>
                  <a:pt x="267210" y="43306"/>
                </a:lnTo>
                <a:lnTo>
                  <a:pt x="261890" y="34066"/>
                </a:lnTo>
                <a:close/>
                <a:moveTo>
                  <a:pt x="273532" y="34066"/>
                </a:moveTo>
                <a:lnTo>
                  <a:pt x="278851" y="37136"/>
                </a:lnTo>
                <a:lnTo>
                  <a:pt x="278851" y="43306"/>
                </a:lnTo>
                <a:lnTo>
                  <a:pt x="273532" y="34066"/>
                </a:lnTo>
                <a:close/>
                <a:moveTo>
                  <a:pt x="64136" y="34188"/>
                </a:moveTo>
                <a:lnTo>
                  <a:pt x="69455" y="43398"/>
                </a:lnTo>
                <a:lnTo>
                  <a:pt x="69455" y="43398"/>
                </a:lnTo>
                <a:lnTo>
                  <a:pt x="66993" y="41969"/>
                </a:lnTo>
                <a:lnTo>
                  <a:pt x="64136" y="40358"/>
                </a:lnTo>
                <a:lnTo>
                  <a:pt x="64136" y="34188"/>
                </a:lnTo>
                <a:close/>
                <a:moveTo>
                  <a:pt x="87358" y="34188"/>
                </a:moveTo>
                <a:lnTo>
                  <a:pt x="92677" y="43398"/>
                </a:lnTo>
                <a:lnTo>
                  <a:pt x="92677" y="43398"/>
                </a:lnTo>
                <a:lnTo>
                  <a:pt x="90215" y="41969"/>
                </a:lnTo>
                <a:lnTo>
                  <a:pt x="87358" y="40358"/>
                </a:lnTo>
                <a:lnTo>
                  <a:pt x="87358" y="34188"/>
                </a:lnTo>
                <a:close/>
                <a:moveTo>
                  <a:pt x="98969" y="34188"/>
                </a:moveTo>
                <a:lnTo>
                  <a:pt x="104289" y="43398"/>
                </a:lnTo>
                <a:lnTo>
                  <a:pt x="104289" y="43398"/>
                </a:lnTo>
                <a:lnTo>
                  <a:pt x="101827" y="41969"/>
                </a:lnTo>
                <a:lnTo>
                  <a:pt x="98969" y="40358"/>
                </a:lnTo>
                <a:lnTo>
                  <a:pt x="98969" y="34188"/>
                </a:lnTo>
                <a:close/>
                <a:moveTo>
                  <a:pt x="110611" y="34188"/>
                </a:moveTo>
                <a:lnTo>
                  <a:pt x="115930" y="43398"/>
                </a:lnTo>
                <a:lnTo>
                  <a:pt x="115930" y="43398"/>
                </a:lnTo>
                <a:lnTo>
                  <a:pt x="113468" y="41969"/>
                </a:lnTo>
                <a:lnTo>
                  <a:pt x="110611" y="40358"/>
                </a:lnTo>
                <a:lnTo>
                  <a:pt x="110611" y="34188"/>
                </a:lnTo>
                <a:close/>
                <a:moveTo>
                  <a:pt x="17661" y="34188"/>
                </a:moveTo>
                <a:lnTo>
                  <a:pt x="22980" y="43398"/>
                </a:lnTo>
                <a:lnTo>
                  <a:pt x="22980" y="43398"/>
                </a:lnTo>
                <a:lnTo>
                  <a:pt x="20518" y="41939"/>
                </a:lnTo>
                <a:lnTo>
                  <a:pt x="17661" y="40358"/>
                </a:lnTo>
                <a:lnTo>
                  <a:pt x="17661" y="34188"/>
                </a:lnTo>
                <a:close/>
                <a:moveTo>
                  <a:pt x="29302" y="34188"/>
                </a:moveTo>
                <a:lnTo>
                  <a:pt x="34622" y="43398"/>
                </a:lnTo>
                <a:lnTo>
                  <a:pt x="34622" y="43398"/>
                </a:lnTo>
                <a:lnTo>
                  <a:pt x="32160" y="41939"/>
                </a:lnTo>
                <a:lnTo>
                  <a:pt x="29302" y="40358"/>
                </a:lnTo>
                <a:lnTo>
                  <a:pt x="29302" y="34188"/>
                </a:lnTo>
                <a:close/>
                <a:moveTo>
                  <a:pt x="29029" y="34188"/>
                </a:moveTo>
                <a:lnTo>
                  <a:pt x="29029" y="40358"/>
                </a:lnTo>
                <a:lnTo>
                  <a:pt x="26172" y="41969"/>
                </a:lnTo>
                <a:lnTo>
                  <a:pt x="23710" y="43398"/>
                </a:lnTo>
                <a:lnTo>
                  <a:pt x="23710" y="43398"/>
                </a:lnTo>
                <a:lnTo>
                  <a:pt x="29029" y="34188"/>
                </a:lnTo>
                <a:close/>
                <a:moveTo>
                  <a:pt x="40883" y="34188"/>
                </a:moveTo>
                <a:lnTo>
                  <a:pt x="46202" y="43398"/>
                </a:lnTo>
                <a:lnTo>
                  <a:pt x="46202" y="43398"/>
                </a:lnTo>
                <a:lnTo>
                  <a:pt x="43740" y="41939"/>
                </a:lnTo>
                <a:lnTo>
                  <a:pt x="40883" y="40358"/>
                </a:lnTo>
                <a:lnTo>
                  <a:pt x="40883" y="34188"/>
                </a:lnTo>
                <a:close/>
                <a:moveTo>
                  <a:pt x="52525" y="34188"/>
                </a:moveTo>
                <a:lnTo>
                  <a:pt x="57844" y="43398"/>
                </a:lnTo>
                <a:lnTo>
                  <a:pt x="55351" y="41969"/>
                </a:lnTo>
                <a:lnTo>
                  <a:pt x="52525" y="40358"/>
                </a:lnTo>
                <a:lnTo>
                  <a:pt x="52525" y="34188"/>
                </a:lnTo>
                <a:close/>
                <a:moveTo>
                  <a:pt x="145475" y="34188"/>
                </a:moveTo>
                <a:lnTo>
                  <a:pt x="150794" y="43398"/>
                </a:lnTo>
                <a:lnTo>
                  <a:pt x="148332" y="41969"/>
                </a:lnTo>
                <a:lnTo>
                  <a:pt x="145475" y="40358"/>
                </a:lnTo>
                <a:lnTo>
                  <a:pt x="145475" y="34188"/>
                </a:lnTo>
                <a:close/>
                <a:moveTo>
                  <a:pt x="168697" y="34188"/>
                </a:moveTo>
                <a:lnTo>
                  <a:pt x="174016" y="43398"/>
                </a:lnTo>
                <a:lnTo>
                  <a:pt x="171554" y="41969"/>
                </a:lnTo>
                <a:lnTo>
                  <a:pt x="168697" y="40358"/>
                </a:lnTo>
                <a:lnTo>
                  <a:pt x="168697" y="34188"/>
                </a:lnTo>
                <a:close/>
                <a:moveTo>
                  <a:pt x="191950" y="34188"/>
                </a:moveTo>
                <a:lnTo>
                  <a:pt x="197269" y="43398"/>
                </a:lnTo>
                <a:lnTo>
                  <a:pt x="194807" y="41969"/>
                </a:lnTo>
                <a:lnTo>
                  <a:pt x="191950" y="40358"/>
                </a:lnTo>
                <a:lnTo>
                  <a:pt x="191950" y="34188"/>
                </a:lnTo>
                <a:close/>
                <a:moveTo>
                  <a:pt x="226783" y="34188"/>
                </a:moveTo>
                <a:lnTo>
                  <a:pt x="232103" y="43398"/>
                </a:lnTo>
                <a:lnTo>
                  <a:pt x="229640" y="41969"/>
                </a:lnTo>
                <a:lnTo>
                  <a:pt x="226783" y="40358"/>
                </a:lnTo>
                <a:lnTo>
                  <a:pt x="226783" y="34188"/>
                </a:lnTo>
                <a:close/>
                <a:moveTo>
                  <a:pt x="238425" y="34188"/>
                </a:moveTo>
                <a:lnTo>
                  <a:pt x="243744" y="43398"/>
                </a:lnTo>
                <a:lnTo>
                  <a:pt x="241282" y="41969"/>
                </a:lnTo>
                <a:lnTo>
                  <a:pt x="238425" y="40358"/>
                </a:lnTo>
                <a:lnTo>
                  <a:pt x="238425" y="34188"/>
                </a:lnTo>
                <a:close/>
                <a:moveTo>
                  <a:pt x="250036" y="34188"/>
                </a:moveTo>
                <a:lnTo>
                  <a:pt x="255355" y="43398"/>
                </a:lnTo>
                <a:lnTo>
                  <a:pt x="252893" y="41969"/>
                </a:lnTo>
                <a:lnTo>
                  <a:pt x="250036" y="40358"/>
                </a:lnTo>
                <a:lnTo>
                  <a:pt x="250036" y="34188"/>
                </a:lnTo>
                <a:close/>
                <a:moveTo>
                  <a:pt x="273289" y="34188"/>
                </a:moveTo>
                <a:lnTo>
                  <a:pt x="278608" y="43398"/>
                </a:lnTo>
                <a:lnTo>
                  <a:pt x="276146" y="41969"/>
                </a:lnTo>
                <a:lnTo>
                  <a:pt x="273289" y="40358"/>
                </a:lnTo>
                <a:lnTo>
                  <a:pt x="273289" y="34188"/>
                </a:lnTo>
                <a:close/>
                <a:moveTo>
                  <a:pt x="6050" y="34188"/>
                </a:moveTo>
                <a:lnTo>
                  <a:pt x="11369" y="43398"/>
                </a:lnTo>
                <a:lnTo>
                  <a:pt x="8907" y="41969"/>
                </a:lnTo>
                <a:lnTo>
                  <a:pt x="6050" y="40358"/>
                </a:lnTo>
                <a:lnTo>
                  <a:pt x="6050" y="34188"/>
                </a:lnTo>
                <a:close/>
                <a:moveTo>
                  <a:pt x="75777" y="34188"/>
                </a:moveTo>
                <a:lnTo>
                  <a:pt x="81097" y="43398"/>
                </a:lnTo>
                <a:lnTo>
                  <a:pt x="78604" y="41969"/>
                </a:lnTo>
                <a:lnTo>
                  <a:pt x="75777" y="40358"/>
                </a:lnTo>
                <a:lnTo>
                  <a:pt x="75777" y="34188"/>
                </a:lnTo>
                <a:close/>
                <a:moveTo>
                  <a:pt x="122222" y="34188"/>
                </a:moveTo>
                <a:lnTo>
                  <a:pt x="127541" y="43398"/>
                </a:lnTo>
                <a:lnTo>
                  <a:pt x="125079" y="41969"/>
                </a:lnTo>
                <a:lnTo>
                  <a:pt x="122222" y="40358"/>
                </a:lnTo>
                <a:lnTo>
                  <a:pt x="122222" y="34188"/>
                </a:lnTo>
                <a:close/>
                <a:moveTo>
                  <a:pt x="133864" y="34188"/>
                </a:moveTo>
                <a:lnTo>
                  <a:pt x="139183" y="43398"/>
                </a:lnTo>
                <a:lnTo>
                  <a:pt x="136721" y="41969"/>
                </a:lnTo>
                <a:lnTo>
                  <a:pt x="133864" y="40358"/>
                </a:lnTo>
                <a:lnTo>
                  <a:pt x="133864" y="34188"/>
                </a:lnTo>
                <a:close/>
                <a:moveTo>
                  <a:pt x="157086" y="34188"/>
                </a:moveTo>
                <a:lnTo>
                  <a:pt x="162405" y="43398"/>
                </a:lnTo>
                <a:lnTo>
                  <a:pt x="159913" y="41969"/>
                </a:lnTo>
                <a:lnTo>
                  <a:pt x="157086" y="40358"/>
                </a:lnTo>
                <a:lnTo>
                  <a:pt x="157086" y="34188"/>
                </a:lnTo>
                <a:close/>
                <a:moveTo>
                  <a:pt x="180339" y="34188"/>
                </a:moveTo>
                <a:lnTo>
                  <a:pt x="185658" y="43398"/>
                </a:lnTo>
                <a:lnTo>
                  <a:pt x="183165" y="41969"/>
                </a:lnTo>
                <a:lnTo>
                  <a:pt x="180339" y="40358"/>
                </a:lnTo>
                <a:lnTo>
                  <a:pt x="180339" y="34188"/>
                </a:lnTo>
                <a:close/>
                <a:moveTo>
                  <a:pt x="203591" y="34188"/>
                </a:moveTo>
                <a:lnTo>
                  <a:pt x="208911" y="43398"/>
                </a:lnTo>
                <a:lnTo>
                  <a:pt x="206418" y="41969"/>
                </a:lnTo>
                <a:lnTo>
                  <a:pt x="203591" y="40358"/>
                </a:lnTo>
                <a:lnTo>
                  <a:pt x="203591" y="34188"/>
                </a:lnTo>
                <a:close/>
                <a:moveTo>
                  <a:pt x="215202" y="34188"/>
                </a:moveTo>
                <a:lnTo>
                  <a:pt x="220522" y="43398"/>
                </a:lnTo>
                <a:lnTo>
                  <a:pt x="218060" y="41969"/>
                </a:lnTo>
                <a:lnTo>
                  <a:pt x="215202" y="40358"/>
                </a:lnTo>
                <a:lnTo>
                  <a:pt x="215202" y="34188"/>
                </a:lnTo>
                <a:close/>
                <a:moveTo>
                  <a:pt x="261678" y="34188"/>
                </a:moveTo>
                <a:lnTo>
                  <a:pt x="266997" y="43398"/>
                </a:lnTo>
                <a:lnTo>
                  <a:pt x="264535" y="41969"/>
                </a:lnTo>
                <a:lnTo>
                  <a:pt x="261678" y="40358"/>
                </a:lnTo>
                <a:lnTo>
                  <a:pt x="261678" y="34188"/>
                </a:lnTo>
                <a:close/>
                <a:moveTo>
                  <a:pt x="273046" y="34188"/>
                </a:moveTo>
                <a:lnTo>
                  <a:pt x="273046" y="40358"/>
                </a:lnTo>
                <a:lnTo>
                  <a:pt x="270188" y="41969"/>
                </a:lnTo>
                <a:lnTo>
                  <a:pt x="267726" y="43398"/>
                </a:lnTo>
                <a:lnTo>
                  <a:pt x="273046" y="34188"/>
                </a:lnTo>
                <a:close/>
                <a:moveTo>
                  <a:pt x="284657" y="34188"/>
                </a:moveTo>
                <a:lnTo>
                  <a:pt x="284657" y="40358"/>
                </a:lnTo>
                <a:lnTo>
                  <a:pt x="279337" y="43398"/>
                </a:lnTo>
                <a:lnTo>
                  <a:pt x="284657" y="34188"/>
                </a:lnTo>
                <a:close/>
                <a:moveTo>
                  <a:pt x="121979" y="34218"/>
                </a:moveTo>
                <a:lnTo>
                  <a:pt x="121979" y="40358"/>
                </a:lnTo>
                <a:lnTo>
                  <a:pt x="119122" y="41969"/>
                </a:lnTo>
                <a:lnTo>
                  <a:pt x="116660" y="43428"/>
                </a:lnTo>
                <a:lnTo>
                  <a:pt x="116660" y="43428"/>
                </a:lnTo>
                <a:lnTo>
                  <a:pt x="121979" y="34218"/>
                </a:lnTo>
                <a:close/>
                <a:moveTo>
                  <a:pt x="191676" y="34218"/>
                </a:moveTo>
                <a:lnTo>
                  <a:pt x="191676" y="40358"/>
                </a:lnTo>
                <a:lnTo>
                  <a:pt x="188849" y="41969"/>
                </a:lnTo>
                <a:lnTo>
                  <a:pt x="186357" y="43428"/>
                </a:lnTo>
                <a:lnTo>
                  <a:pt x="191676" y="34218"/>
                </a:lnTo>
                <a:close/>
                <a:moveTo>
                  <a:pt x="238182" y="34218"/>
                </a:moveTo>
                <a:lnTo>
                  <a:pt x="238182" y="40358"/>
                </a:lnTo>
                <a:lnTo>
                  <a:pt x="235355" y="41969"/>
                </a:lnTo>
                <a:lnTo>
                  <a:pt x="232862" y="43428"/>
                </a:lnTo>
                <a:lnTo>
                  <a:pt x="238182" y="34218"/>
                </a:lnTo>
                <a:close/>
                <a:moveTo>
                  <a:pt x="261404" y="34218"/>
                </a:moveTo>
                <a:lnTo>
                  <a:pt x="261404" y="40358"/>
                </a:lnTo>
                <a:lnTo>
                  <a:pt x="258547" y="41969"/>
                </a:lnTo>
                <a:lnTo>
                  <a:pt x="256085" y="43428"/>
                </a:lnTo>
                <a:lnTo>
                  <a:pt x="261404" y="34218"/>
                </a:lnTo>
                <a:close/>
                <a:moveTo>
                  <a:pt x="17418" y="34188"/>
                </a:moveTo>
                <a:lnTo>
                  <a:pt x="17418" y="40358"/>
                </a:lnTo>
                <a:lnTo>
                  <a:pt x="14560" y="41969"/>
                </a:lnTo>
                <a:lnTo>
                  <a:pt x="12098" y="43428"/>
                </a:lnTo>
                <a:lnTo>
                  <a:pt x="17418" y="34188"/>
                </a:lnTo>
                <a:close/>
                <a:moveTo>
                  <a:pt x="40610" y="34188"/>
                </a:moveTo>
                <a:lnTo>
                  <a:pt x="40610" y="40358"/>
                </a:lnTo>
                <a:lnTo>
                  <a:pt x="37783" y="41969"/>
                </a:lnTo>
                <a:lnTo>
                  <a:pt x="35290" y="43428"/>
                </a:lnTo>
                <a:lnTo>
                  <a:pt x="40610" y="34188"/>
                </a:lnTo>
                <a:close/>
                <a:moveTo>
                  <a:pt x="52251" y="34218"/>
                </a:moveTo>
                <a:lnTo>
                  <a:pt x="52251" y="40358"/>
                </a:lnTo>
                <a:lnTo>
                  <a:pt x="49394" y="41969"/>
                </a:lnTo>
                <a:lnTo>
                  <a:pt x="46932" y="43428"/>
                </a:lnTo>
                <a:lnTo>
                  <a:pt x="52251" y="34218"/>
                </a:lnTo>
                <a:close/>
                <a:moveTo>
                  <a:pt x="63862" y="34218"/>
                </a:moveTo>
                <a:lnTo>
                  <a:pt x="63862" y="40358"/>
                </a:lnTo>
                <a:lnTo>
                  <a:pt x="61005" y="41969"/>
                </a:lnTo>
                <a:lnTo>
                  <a:pt x="58543" y="43428"/>
                </a:lnTo>
                <a:lnTo>
                  <a:pt x="63862" y="34218"/>
                </a:lnTo>
                <a:close/>
                <a:moveTo>
                  <a:pt x="75504" y="34218"/>
                </a:moveTo>
                <a:lnTo>
                  <a:pt x="75504" y="40358"/>
                </a:lnTo>
                <a:lnTo>
                  <a:pt x="72647" y="41969"/>
                </a:lnTo>
                <a:lnTo>
                  <a:pt x="70185" y="43428"/>
                </a:lnTo>
                <a:lnTo>
                  <a:pt x="75504" y="34218"/>
                </a:lnTo>
                <a:close/>
                <a:moveTo>
                  <a:pt x="87115" y="34218"/>
                </a:moveTo>
                <a:lnTo>
                  <a:pt x="87115" y="40358"/>
                </a:lnTo>
                <a:lnTo>
                  <a:pt x="84288" y="41969"/>
                </a:lnTo>
                <a:lnTo>
                  <a:pt x="81796" y="43428"/>
                </a:lnTo>
                <a:lnTo>
                  <a:pt x="87115" y="34218"/>
                </a:lnTo>
                <a:close/>
                <a:moveTo>
                  <a:pt x="98757" y="34218"/>
                </a:moveTo>
                <a:lnTo>
                  <a:pt x="98757" y="40358"/>
                </a:lnTo>
                <a:lnTo>
                  <a:pt x="95899" y="41969"/>
                </a:lnTo>
                <a:lnTo>
                  <a:pt x="93437" y="43428"/>
                </a:lnTo>
                <a:lnTo>
                  <a:pt x="98757" y="34218"/>
                </a:lnTo>
                <a:close/>
                <a:moveTo>
                  <a:pt x="110337" y="34218"/>
                </a:moveTo>
                <a:lnTo>
                  <a:pt x="110337" y="40358"/>
                </a:lnTo>
                <a:lnTo>
                  <a:pt x="107480" y="41969"/>
                </a:lnTo>
                <a:lnTo>
                  <a:pt x="105018" y="43428"/>
                </a:lnTo>
                <a:lnTo>
                  <a:pt x="110337" y="34218"/>
                </a:lnTo>
                <a:close/>
                <a:moveTo>
                  <a:pt x="133590" y="34218"/>
                </a:moveTo>
                <a:lnTo>
                  <a:pt x="133590" y="40358"/>
                </a:lnTo>
                <a:lnTo>
                  <a:pt x="130733" y="41969"/>
                </a:lnTo>
                <a:lnTo>
                  <a:pt x="128271" y="43428"/>
                </a:lnTo>
                <a:lnTo>
                  <a:pt x="133590" y="34218"/>
                </a:lnTo>
                <a:close/>
                <a:moveTo>
                  <a:pt x="145232" y="34218"/>
                </a:moveTo>
                <a:lnTo>
                  <a:pt x="145232" y="40358"/>
                </a:lnTo>
                <a:lnTo>
                  <a:pt x="142374" y="41969"/>
                </a:lnTo>
                <a:lnTo>
                  <a:pt x="139912" y="43428"/>
                </a:lnTo>
                <a:lnTo>
                  <a:pt x="145232" y="34218"/>
                </a:lnTo>
                <a:close/>
                <a:moveTo>
                  <a:pt x="156843" y="34218"/>
                </a:moveTo>
                <a:lnTo>
                  <a:pt x="156843" y="40358"/>
                </a:lnTo>
                <a:lnTo>
                  <a:pt x="153986" y="41969"/>
                </a:lnTo>
                <a:lnTo>
                  <a:pt x="151523" y="43428"/>
                </a:lnTo>
                <a:lnTo>
                  <a:pt x="156843" y="34218"/>
                </a:lnTo>
                <a:close/>
                <a:moveTo>
                  <a:pt x="168484" y="34218"/>
                </a:moveTo>
                <a:lnTo>
                  <a:pt x="168484" y="40358"/>
                </a:lnTo>
                <a:lnTo>
                  <a:pt x="165627" y="41969"/>
                </a:lnTo>
                <a:lnTo>
                  <a:pt x="163165" y="43428"/>
                </a:lnTo>
                <a:lnTo>
                  <a:pt x="168484" y="34218"/>
                </a:lnTo>
                <a:close/>
                <a:moveTo>
                  <a:pt x="180065" y="34218"/>
                </a:moveTo>
                <a:lnTo>
                  <a:pt x="180065" y="40358"/>
                </a:lnTo>
                <a:lnTo>
                  <a:pt x="177208" y="41969"/>
                </a:lnTo>
                <a:lnTo>
                  <a:pt x="174746" y="43428"/>
                </a:lnTo>
                <a:lnTo>
                  <a:pt x="180065" y="34218"/>
                </a:lnTo>
                <a:close/>
                <a:moveTo>
                  <a:pt x="203318" y="34218"/>
                </a:moveTo>
                <a:lnTo>
                  <a:pt x="203318" y="40358"/>
                </a:lnTo>
                <a:lnTo>
                  <a:pt x="200461" y="41969"/>
                </a:lnTo>
                <a:lnTo>
                  <a:pt x="197999" y="43428"/>
                </a:lnTo>
                <a:lnTo>
                  <a:pt x="203318" y="34218"/>
                </a:lnTo>
                <a:close/>
                <a:moveTo>
                  <a:pt x="214929" y="34218"/>
                </a:moveTo>
                <a:lnTo>
                  <a:pt x="214929" y="40358"/>
                </a:lnTo>
                <a:lnTo>
                  <a:pt x="212072" y="41969"/>
                </a:lnTo>
                <a:lnTo>
                  <a:pt x="209610" y="43428"/>
                </a:lnTo>
                <a:lnTo>
                  <a:pt x="214929" y="34218"/>
                </a:lnTo>
                <a:close/>
                <a:moveTo>
                  <a:pt x="226570" y="34218"/>
                </a:moveTo>
                <a:lnTo>
                  <a:pt x="226570" y="40358"/>
                </a:lnTo>
                <a:lnTo>
                  <a:pt x="223713" y="41969"/>
                </a:lnTo>
                <a:lnTo>
                  <a:pt x="221251" y="43428"/>
                </a:lnTo>
                <a:lnTo>
                  <a:pt x="226570" y="34218"/>
                </a:lnTo>
                <a:close/>
                <a:moveTo>
                  <a:pt x="249793" y="34218"/>
                </a:moveTo>
                <a:lnTo>
                  <a:pt x="249793" y="40358"/>
                </a:lnTo>
                <a:lnTo>
                  <a:pt x="246936" y="41969"/>
                </a:lnTo>
                <a:lnTo>
                  <a:pt x="244474" y="43428"/>
                </a:lnTo>
                <a:lnTo>
                  <a:pt x="249793" y="34218"/>
                </a:lnTo>
                <a:close/>
                <a:moveTo>
                  <a:pt x="5898" y="40571"/>
                </a:moveTo>
                <a:lnTo>
                  <a:pt x="8755" y="42212"/>
                </a:lnTo>
                <a:lnTo>
                  <a:pt x="11217" y="43641"/>
                </a:lnTo>
                <a:lnTo>
                  <a:pt x="578" y="43641"/>
                </a:lnTo>
                <a:lnTo>
                  <a:pt x="5898" y="40571"/>
                </a:lnTo>
                <a:close/>
                <a:moveTo>
                  <a:pt x="17509" y="40571"/>
                </a:moveTo>
                <a:lnTo>
                  <a:pt x="20366" y="42212"/>
                </a:lnTo>
                <a:lnTo>
                  <a:pt x="22828" y="43641"/>
                </a:lnTo>
                <a:lnTo>
                  <a:pt x="12190" y="43641"/>
                </a:lnTo>
                <a:lnTo>
                  <a:pt x="14682" y="42212"/>
                </a:lnTo>
                <a:lnTo>
                  <a:pt x="17509" y="40571"/>
                </a:lnTo>
                <a:close/>
                <a:moveTo>
                  <a:pt x="29150" y="40571"/>
                </a:moveTo>
                <a:lnTo>
                  <a:pt x="32008" y="42212"/>
                </a:lnTo>
                <a:lnTo>
                  <a:pt x="34470" y="43641"/>
                </a:lnTo>
                <a:lnTo>
                  <a:pt x="23831" y="43641"/>
                </a:lnTo>
                <a:lnTo>
                  <a:pt x="26293" y="42212"/>
                </a:lnTo>
                <a:lnTo>
                  <a:pt x="29150" y="40571"/>
                </a:lnTo>
                <a:close/>
                <a:moveTo>
                  <a:pt x="40762" y="40571"/>
                </a:moveTo>
                <a:lnTo>
                  <a:pt x="43619" y="42212"/>
                </a:lnTo>
                <a:lnTo>
                  <a:pt x="46081" y="43641"/>
                </a:lnTo>
                <a:lnTo>
                  <a:pt x="35442" y="43641"/>
                </a:lnTo>
                <a:lnTo>
                  <a:pt x="37935" y="42212"/>
                </a:lnTo>
                <a:lnTo>
                  <a:pt x="40762" y="40571"/>
                </a:lnTo>
                <a:close/>
                <a:moveTo>
                  <a:pt x="52403" y="40571"/>
                </a:moveTo>
                <a:lnTo>
                  <a:pt x="55260" y="42212"/>
                </a:lnTo>
                <a:lnTo>
                  <a:pt x="57722" y="43641"/>
                </a:lnTo>
                <a:lnTo>
                  <a:pt x="47084" y="43641"/>
                </a:lnTo>
                <a:lnTo>
                  <a:pt x="49546" y="42212"/>
                </a:lnTo>
                <a:lnTo>
                  <a:pt x="52403" y="40571"/>
                </a:lnTo>
                <a:close/>
                <a:moveTo>
                  <a:pt x="64014" y="40571"/>
                </a:moveTo>
                <a:lnTo>
                  <a:pt x="66871" y="42212"/>
                </a:lnTo>
                <a:lnTo>
                  <a:pt x="69334" y="43641"/>
                </a:lnTo>
                <a:lnTo>
                  <a:pt x="58695" y="43641"/>
                </a:lnTo>
                <a:lnTo>
                  <a:pt x="61187" y="42212"/>
                </a:lnTo>
                <a:lnTo>
                  <a:pt x="64014" y="40571"/>
                </a:lnTo>
                <a:close/>
                <a:moveTo>
                  <a:pt x="75625" y="40571"/>
                </a:moveTo>
                <a:lnTo>
                  <a:pt x="78452" y="42212"/>
                </a:lnTo>
                <a:lnTo>
                  <a:pt x="80945" y="43641"/>
                </a:lnTo>
                <a:lnTo>
                  <a:pt x="70306" y="43641"/>
                </a:lnTo>
                <a:lnTo>
                  <a:pt x="72768" y="42212"/>
                </a:lnTo>
                <a:lnTo>
                  <a:pt x="75625" y="40571"/>
                </a:lnTo>
                <a:close/>
                <a:moveTo>
                  <a:pt x="87237" y="40571"/>
                </a:moveTo>
                <a:lnTo>
                  <a:pt x="90094" y="42212"/>
                </a:lnTo>
                <a:lnTo>
                  <a:pt x="92556" y="43641"/>
                </a:lnTo>
                <a:lnTo>
                  <a:pt x="81917" y="43641"/>
                </a:lnTo>
                <a:lnTo>
                  <a:pt x="84379" y="42212"/>
                </a:lnTo>
                <a:lnTo>
                  <a:pt x="87237" y="40571"/>
                </a:lnTo>
                <a:close/>
                <a:moveTo>
                  <a:pt x="98878" y="40571"/>
                </a:moveTo>
                <a:lnTo>
                  <a:pt x="101705" y="42212"/>
                </a:lnTo>
                <a:lnTo>
                  <a:pt x="104197" y="43641"/>
                </a:lnTo>
                <a:lnTo>
                  <a:pt x="93559" y="43641"/>
                </a:lnTo>
                <a:lnTo>
                  <a:pt x="96021" y="42212"/>
                </a:lnTo>
                <a:lnTo>
                  <a:pt x="98878" y="40571"/>
                </a:lnTo>
                <a:close/>
                <a:moveTo>
                  <a:pt x="110489" y="40571"/>
                </a:moveTo>
                <a:lnTo>
                  <a:pt x="113346" y="42212"/>
                </a:lnTo>
                <a:lnTo>
                  <a:pt x="115809" y="43641"/>
                </a:lnTo>
                <a:lnTo>
                  <a:pt x="105170" y="43641"/>
                </a:lnTo>
                <a:lnTo>
                  <a:pt x="107632" y="42212"/>
                </a:lnTo>
                <a:lnTo>
                  <a:pt x="110489" y="40571"/>
                </a:lnTo>
                <a:close/>
                <a:moveTo>
                  <a:pt x="122131" y="40571"/>
                </a:moveTo>
                <a:lnTo>
                  <a:pt x="124958" y="42212"/>
                </a:lnTo>
                <a:lnTo>
                  <a:pt x="127450" y="43641"/>
                </a:lnTo>
                <a:lnTo>
                  <a:pt x="116812" y="43641"/>
                </a:lnTo>
                <a:lnTo>
                  <a:pt x="119274" y="42212"/>
                </a:lnTo>
                <a:lnTo>
                  <a:pt x="122131" y="40571"/>
                </a:lnTo>
                <a:close/>
                <a:moveTo>
                  <a:pt x="133742" y="40571"/>
                </a:moveTo>
                <a:lnTo>
                  <a:pt x="136599" y="42212"/>
                </a:lnTo>
                <a:lnTo>
                  <a:pt x="139061" y="43641"/>
                </a:lnTo>
                <a:lnTo>
                  <a:pt x="128423" y="43641"/>
                </a:lnTo>
                <a:lnTo>
                  <a:pt x="130885" y="42212"/>
                </a:lnTo>
                <a:lnTo>
                  <a:pt x="133742" y="40571"/>
                </a:lnTo>
                <a:close/>
                <a:moveTo>
                  <a:pt x="145323" y="40571"/>
                </a:moveTo>
                <a:lnTo>
                  <a:pt x="148180" y="42212"/>
                </a:lnTo>
                <a:lnTo>
                  <a:pt x="150642" y="43641"/>
                </a:lnTo>
                <a:lnTo>
                  <a:pt x="140004" y="43641"/>
                </a:lnTo>
                <a:lnTo>
                  <a:pt x="142496" y="42212"/>
                </a:lnTo>
                <a:lnTo>
                  <a:pt x="145323" y="40571"/>
                </a:lnTo>
                <a:close/>
                <a:moveTo>
                  <a:pt x="156964" y="40571"/>
                </a:moveTo>
                <a:lnTo>
                  <a:pt x="159822" y="42212"/>
                </a:lnTo>
                <a:lnTo>
                  <a:pt x="162284" y="43641"/>
                </a:lnTo>
                <a:lnTo>
                  <a:pt x="151645" y="43641"/>
                </a:lnTo>
                <a:lnTo>
                  <a:pt x="154107" y="42212"/>
                </a:lnTo>
                <a:lnTo>
                  <a:pt x="156964" y="40571"/>
                </a:lnTo>
                <a:close/>
                <a:moveTo>
                  <a:pt x="168575" y="40571"/>
                </a:moveTo>
                <a:lnTo>
                  <a:pt x="171433" y="42212"/>
                </a:lnTo>
                <a:lnTo>
                  <a:pt x="173895" y="43641"/>
                </a:lnTo>
                <a:lnTo>
                  <a:pt x="163256" y="43641"/>
                </a:lnTo>
                <a:lnTo>
                  <a:pt x="165749" y="42212"/>
                </a:lnTo>
                <a:lnTo>
                  <a:pt x="168575" y="40571"/>
                </a:lnTo>
                <a:close/>
                <a:moveTo>
                  <a:pt x="180217" y="40571"/>
                </a:moveTo>
                <a:lnTo>
                  <a:pt x="183074" y="42212"/>
                </a:lnTo>
                <a:lnTo>
                  <a:pt x="185536" y="43641"/>
                </a:lnTo>
                <a:lnTo>
                  <a:pt x="174898" y="43641"/>
                </a:lnTo>
                <a:lnTo>
                  <a:pt x="177360" y="42212"/>
                </a:lnTo>
                <a:lnTo>
                  <a:pt x="180217" y="40571"/>
                </a:lnTo>
                <a:close/>
                <a:moveTo>
                  <a:pt x="191828" y="40571"/>
                </a:moveTo>
                <a:lnTo>
                  <a:pt x="194685" y="42212"/>
                </a:lnTo>
                <a:lnTo>
                  <a:pt x="197147" y="43641"/>
                </a:lnTo>
                <a:lnTo>
                  <a:pt x="186509" y="43641"/>
                </a:lnTo>
                <a:lnTo>
                  <a:pt x="189001" y="42212"/>
                </a:lnTo>
                <a:lnTo>
                  <a:pt x="191828" y="40571"/>
                </a:lnTo>
                <a:close/>
                <a:moveTo>
                  <a:pt x="203470" y="40571"/>
                </a:moveTo>
                <a:lnTo>
                  <a:pt x="206327" y="42212"/>
                </a:lnTo>
                <a:lnTo>
                  <a:pt x="208789" y="43641"/>
                </a:lnTo>
                <a:lnTo>
                  <a:pt x="198151" y="43641"/>
                </a:lnTo>
                <a:lnTo>
                  <a:pt x="200613" y="42212"/>
                </a:lnTo>
                <a:lnTo>
                  <a:pt x="203470" y="40571"/>
                </a:lnTo>
                <a:close/>
                <a:moveTo>
                  <a:pt x="215051" y="40571"/>
                </a:moveTo>
                <a:lnTo>
                  <a:pt x="217908" y="42212"/>
                </a:lnTo>
                <a:lnTo>
                  <a:pt x="220370" y="43641"/>
                </a:lnTo>
                <a:lnTo>
                  <a:pt x="209731" y="43641"/>
                </a:lnTo>
                <a:lnTo>
                  <a:pt x="212193" y="42212"/>
                </a:lnTo>
                <a:lnTo>
                  <a:pt x="215051" y="40571"/>
                </a:lnTo>
                <a:close/>
                <a:moveTo>
                  <a:pt x="226692" y="40571"/>
                </a:moveTo>
                <a:lnTo>
                  <a:pt x="229519" y="42212"/>
                </a:lnTo>
                <a:lnTo>
                  <a:pt x="232011" y="43641"/>
                </a:lnTo>
                <a:lnTo>
                  <a:pt x="221373" y="43641"/>
                </a:lnTo>
                <a:lnTo>
                  <a:pt x="223835" y="42212"/>
                </a:lnTo>
                <a:lnTo>
                  <a:pt x="226692" y="40571"/>
                </a:lnTo>
                <a:close/>
                <a:moveTo>
                  <a:pt x="238303" y="40571"/>
                </a:moveTo>
                <a:lnTo>
                  <a:pt x="241160" y="42212"/>
                </a:lnTo>
                <a:lnTo>
                  <a:pt x="243622" y="43641"/>
                </a:lnTo>
                <a:lnTo>
                  <a:pt x="232984" y="43641"/>
                </a:lnTo>
                <a:lnTo>
                  <a:pt x="235446" y="42212"/>
                </a:lnTo>
                <a:lnTo>
                  <a:pt x="238303" y="40571"/>
                </a:lnTo>
                <a:close/>
                <a:moveTo>
                  <a:pt x="249945" y="40571"/>
                </a:moveTo>
                <a:lnTo>
                  <a:pt x="252772" y="42212"/>
                </a:lnTo>
                <a:lnTo>
                  <a:pt x="255264" y="43641"/>
                </a:lnTo>
                <a:lnTo>
                  <a:pt x="244626" y="43641"/>
                </a:lnTo>
                <a:lnTo>
                  <a:pt x="247088" y="42212"/>
                </a:lnTo>
                <a:lnTo>
                  <a:pt x="249945" y="40571"/>
                </a:lnTo>
                <a:close/>
                <a:moveTo>
                  <a:pt x="261556" y="40571"/>
                </a:moveTo>
                <a:lnTo>
                  <a:pt x="264413" y="42212"/>
                </a:lnTo>
                <a:lnTo>
                  <a:pt x="266875" y="43641"/>
                </a:lnTo>
                <a:lnTo>
                  <a:pt x="256237" y="43641"/>
                </a:lnTo>
                <a:lnTo>
                  <a:pt x="258699" y="42212"/>
                </a:lnTo>
                <a:lnTo>
                  <a:pt x="261556" y="40571"/>
                </a:lnTo>
                <a:close/>
                <a:moveTo>
                  <a:pt x="273198" y="40571"/>
                </a:moveTo>
                <a:lnTo>
                  <a:pt x="276024" y="42212"/>
                </a:lnTo>
                <a:lnTo>
                  <a:pt x="278517" y="43641"/>
                </a:lnTo>
                <a:lnTo>
                  <a:pt x="267878" y="43641"/>
                </a:lnTo>
                <a:lnTo>
                  <a:pt x="270340" y="42212"/>
                </a:lnTo>
                <a:lnTo>
                  <a:pt x="273198" y="40571"/>
                </a:lnTo>
                <a:close/>
                <a:moveTo>
                  <a:pt x="11217" y="43884"/>
                </a:moveTo>
                <a:lnTo>
                  <a:pt x="5898" y="46954"/>
                </a:lnTo>
                <a:lnTo>
                  <a:pt x="578" y="43884"/>
                </a:lnTo>
                <a:close/>
                <a:moveTo>
                  <a:pt x="22828" y="43884"/>
                </a:moveTo>
                <a:lnTo>
                  <a:pt x="17509" y="46954"/>
                </a:lnTo>
                <a:lnTo>
                  <a:pt x="12190" y="43884"/>
                </a:lnTo>
                <a:close/>
                <a:moveTo>
                  <a:pt x="34470" y="43884"/>
                </a:moveTo>
                <a:lnTo>
                  <a:pt x="29150" y="46954"/>
                </a:lnTo>
                <a:lnTo>
                  <a:pt x="23831" y="43884"/>
                </a:lnTo>
                <a:close/>
                <a:moveTo>
                  <a:pt x="46081" y="43884"/>
                </a:moveTo>
                <a:lnTo>
                  <a:pt x="40762" y="46954"/>
                </a:lnTo>
                <a:lnTo>
                  <a:pt x="35442" y="43884"/>
                </a:lnTo>
                <a:close/>
                <a:moveTo>
                  <a:pt x="57722" y="43884"/>
                </a:moveTo>
                <a:lnTo>
                  <a:pt x="52403" y="46954"/>
                </a:lnTo>
                <a:lnTo>
                  <a:pt x="47084" y="43884"/>
                </a:lnTo>
                <a:close/>
                <a:moveTo>
                  <a:pt x="69334" y="43884"/>
                </a:moveTo>
                <a:lnTo>
                  <a:pt x="64014" y="46954"/>
                </a:lnTo>
                <a:lnTo>
                  <a:pt x="58695" y="43884"/>
                </a:lnTo>
                <a:close/>
                <a:moveTo>
                  <a:pt x="80945" y="43884"/>
                </a:moveTo>
                <a:lnTo>
                  <a:pt x="75625" y="46954"/>
                </a:lnTo>
                <a:lnTo>
                  <a:pt x="70306" y="43884"/>
                </a:lnTo>
                <a:close/>
                <a:moveTo>
                  <a:pt x="92556" y="43884"/>
                </a:moveTo>
                <a:lnTo>
                  <a:pt x="87237" y="46954"/>
                </a:lnTo>
                <a:lnTo>
                  <a:pt x="81917" y="43884"/>
                </a:lnTo>
                <a:close/>
                <a:moveTo>
                  <a:pt x="104197" y="43884"/>
                </a:moveTo>
                <a:lnTo>
                  <a:pt x="98878" y="46954"/>
                </a:lnTo>
                <a:lnTo>
                  <a:pt x="93559" y="43884"/>
                </a:lnTo>
                <a:close/>
                <a:moveTo>
                  <a:pt x="115809" y="43884"/>
                </a:moveTo>
                <a:lnTo>
                  <a:pt x="110489" y="46954"/>
                </a:lnTo>
                <a:lnTo>
                  <a:pt x="105170" y="43884"/>
                </a:lnTo>
                <a:close/>
                <a:moveTo>
                  <a:pt x="127450" y="43884"/>
                </a:moveTo>
                <a:lnTo>
                  <a:pt x="122131" y="46954"/>
                </a:lnTo>
                <a:lnTo>
                  <a:pt x="116812" y="43884"/>
                </a:lnTo>
                <a:close/>
                <a:moveTo>
                  <a:pt x="139061" y="43884"/>
                </a:moveTo>
                <a:lnTo>
                  <a:pt x="133742" y="46954"/>
                </a:lnTo>
                <a:lnTo>
                  <a:pt x="128423" y="43884"/>
                </a:lnTo>
                <a:close/>
                <a:moveTo>
                  <a:pt x="150642" y="43884"/>
                </a:moveTo>
                <a:lnTo>
                  <a:pt x="145323" y="46954"/>
                </a:lnTo>
                <a:lnTo>
                  <a:pt x="140004" y="43884"/>
                </a:lnTo>
                <a:close/>
                <a:moveTo>
                  <a:pt x="162284" y="43884"/>
                </a:moveTo>
                <a:lnTo>
                  <a:pt x="156964" y="46954"/>
                </a:lnTo>
                <a:lnTo>
                  <a:pt x="151645" y="43884"/>
                </a:lnTo>
                <a:close/>
                <a:moveTo>
                  <a:pt x="173895" y="43884"/>
                </a:moveTo>
                <a:lnTo>
                  <a:pt x="168575" y="46954"/>
                </a:lnTo>
                <a:lnTo>
                  <a:pt x="163256" y="43884"/>
                </a:lnTo>
                <a:close/>
                <a:moveTo>
                  <a:pt x="185536" y="43884"/>
                </a:moveTo>
                <a:lnTo>
                  <a:pt x="180217" y="46954"/>
                </a:lnTo>
                <a:lnTo>
                  <a:pt x="174898" y="43884"/>
                </a:lnTo>
                <a:close/>
                <a:moveTo>
                  <a:pt x="197147" y="43884"/>
                </a:moveTo>
                <a:lnTo>
                  <a:pt x="191828" y="46954"/>
                </a:lnTo>
                <a:lnTo>
                  <a:pt x="186509" y="43884"/>
                </a:lnTo>
                <a:close/>
                <a:moveTo>
                  <a:pt x="208789" y="43884"/>
                </a:moveTo>
                <a:lnTo>
                  <a:pt x="203470" y="46954"/>
                </a:lnTo>
                <a:lnTo>
                  <a:pt x="198151" y="43884"/>
                </a:lnTo>
                <a:close/>
                <a:moveTo>
                  <a:pt x="220370" y="43884"/>
                </a:moveTo>
                <a:lnTo>
                  <a:pt x="215051" y="46954"/>
                </a:lnTo>
                <a:lnTo>
                  <a:pt x="209731" y="43884"/>
                </a:lnTo>
                <a:close/>
                <a:moveTo>
                  <a:pt x="232011" y="43884"/>
                </a:moveTo>
                <a:lnTo>
                  <a:pt x="226692" y="46954"/>
                </a:lnTo>
                <a:lnTo>
                  <a:pt x="221373" y="43884"/>
                </a:lnTo>
                <a:close/>
                <a:moveTo>
                  <a:pt x="243622" y="43884"/>
                </a:moveTo>
                <a:lnTo>
                  <a:pt x="238303" y="46954"/>
                </a:lnTo>
                <a:lnTo>
                  <a:pt x="232984" y="43884"/>
                </a:lnTo>
                <a:close/>
                <a:moveTo>
                  <a:pt x="255264" y="43884"/>
                </a:moveTo>
                <a:lnTo>
                  <a:pt x="249945" y="46954"/>
                </a:lnTo>
                <a:lnTo>
                  <a:pt x="244626" y="43884"/>
                </a:lnTo>
                <a:close/>
                <a:moveTo>
                  <a:pt x="266875" y="43884"/>
                </a:moveTo>
                <a:lnTo>
                  <a:pt x="261556" y="46954"/>
                </a:lnTo>
                <a:lnTo>
                  <a:pt x="256237" y="43884"/>
                </a:lnTo>
                <a:close/>
                <a:moveTo>
                  <a:pt x="278517" y="43884"/>
                </a:moveTo>
                <a:lnTo>
                  <a:pt x="273198" y="46954"/>
                </a:lnTo>
                <a:lnTo>
                  <a:pt x="267878" y="43884"/>
                </a:lnTo>
                <a:close/>
                <a:moveTo>
                  <a:pt x="46202" y="44097"/>
                </a:moveTo>
                <a:lnTo>
                  <a:pt x="40883" y="53307"/>
                </a:lnTo>
                <a:lnTo>
                  <a:pt x="40883" y="47167"/>
                </a:lnTo>
                <a:lnTo>
                  <a:pt x="46202" y="44097"/>
                </a:lnTo>
                <a:close/>
                <a:moveTo>
                  <a:pt x="243774" y="44097"/>
                </a:moveTo>
                <a:lnTo>
                  <a:pt x="238455" y="53307"/>
                </a:lnTo>
                <a:lnTo>
                  <a:pt x="238455" y="47167"/>
                </a:lnTo>
                <a:lnTo>
                  <a:pt x="243774" y="44097"/>
                </a:lnTo>
                <a:close/>
                <a:moveTo>
                  <a:pt x="255355" y="44097"/>
                </a:moveTo>
                <a:lnTo>
                  <a:pt x="250036" y="53307"/>
                </a:lnTo>
                <a:lnTo>
                  <a:pt x="250036" y="47167"/>
                </a:lnTo>
                <a:lnTo>
                  <a:pt x="255355" y="44097"/>
                </a:lnTo>
                <a:close/>
                <a:moveTo>
                  <a:pt x="266997" y="44097"/>
                </a:moveTo>
                <a:lnTo>
                  <a:pt x="261678" y="53307"/>
                </a:lnTo>
                <a:lnTo>
                  <a:pt x="261678" y="47167"/>
                </a:lnTo>
                <a:lnTo>
                  <a:pt x="266997" y="44097"/>
                </a:lnTo>
                <a:close/>
                <a:moveTo>
                  <a:pt x="278608" y="44097"/>
                </a:moveTo>
                <a:lnTo>
                  <a:pt x="273289" y="53307"/>
                </a:lnTo>
                <a:lnTo>
                  <a:pt x="273289" y="47167"/>
                </a:lnTo>
                <a:lnTo>
                  <a:pt x="278608" y="44097"/>
                </a:lnTo>
                <a:close/>
                <a:moveTo>
                  <a:pt x="457" y="44158"/>
                </a:moveTo>
                <a:lnTo>
                  <a:pt x="5776" y="47167"/>
                </a:lnTo>
                <a:lnTo>
                  <a:pt x="5776" y="53337"/>
                </a:lnTo>
                <a:lnTo>
                  <a:pt x="457" y="44158"/>
                </a:lnTo>
                <a:close/>
                <a:moveTo>
                  <a:pt x="11369" y="44097"/>
                </a:moveTo>
                <a:lnTo>
                  <a:pt x="6050" y="53337"/>
                </a:lnTo>
                <a:lnTo>
                  <a:pt x="6050" y="47167"/>
                </a:lnTo>
                <a:lnTo>
                  <a:pt x="11369" y="44097"/>
                </a:lnTo>
                <a:close/>
                <a:moveTo>
                  <a:pt x="12098" y="44158"/>
                </a:moveTo>
                <a:lnTo>
                  <a:pt x="17418" y="47167"/>
                </a:lnTo>
                <a:lnTo>
                  <a:pt x="17418" y="53337"/>
                </a:lnTo>
                <a:lnTo>
                  <a:pt x="12098" y="44158"/>
                </a:lnTo>
                <a:close/>
                <a:moveTo>
                  <a:pt x="22980" y="44097"/>
                </a:moveTo>
                <a:lnTo>
                  <a:pt x="17661" y="53337"/>
                </a:lnTo>
                <a:lnTo>
                  <a:pt x="17661" y="47167"/>
                </a:lnTo>
                <a:lnTo>
                  <a:pt x="22980" y="44097"/>
                </a:lnTo>
                <a:close/>
                <a:moveTo>
                  <a:pt x="23710" y="44097"/>
                </a:moveTo>
                <a:lnTo>
                  <a:pt x="29029" y="47167"/>
                </a:lnTo>
                <a:lnTo>
                  <a:pt x="29029" y="53337"/>
                </a:lnTo>
                <a:lnTo>
                  <a:pt x="23710" y="44097"/>
                </a:lnTo>
                <a:close/>
                <a:moveTo>
                  <a:pt x="34622" y="44097"/>
                </a:moveTo>
                <a:lnTo>
                  <a:pt x="29302" y="53337"/>
                </a:lnTo>
                <a:lnTo>
                  <a:pt x="29302" y="47167"/>
                </a:lnTo>
                <a:lnTo>
                  <a:pt x="34622" y="44097"/>
                </a:lnTo>
                <a:close/>
                <a:moveTo>
                  <a:pt x="35290" y="44158"/>
                </a:moveTo>
                <a:lnTo>
                  <a:pt x="40610" y="47167"/>
                </a:lnTo>
                <a:lnTo>
                  <a:pt x="40610" y="53337"/>
                </a:lnTo>
                <a:lnTo>
                  <a:pt x="35290" y="44158"/>
                </a:lnTo>
                <a:close/>
                <a:moveTo>
                  <a:pt x="46932" y="44158"/>
                </a:moveTo>
                <a:lnTo>
                  <a:pt x="52251" y="47228"/>
                </a:lnTo>
                <a:lnTo>
                  <a:pt x="52251" y="53337"/>
                </a:lnTo>
                <a:lnTo>
                  <a:pt x="46932" y="44158"/>
                </a:lnTo>
                <a:close/>
                <a:moveTo>
                  <a:pt x="57844" y="44097"/>
                </a:moveTo>
                <a:lnTo>
                  <a:pt x="52525" y="53337"/>
                </a:lnTo>
                <a:lnTo>
                  <a:pt x="52525" y="47167"/>
                </a:lnTo>
                <a:lnTo>
                  <a:pt x="57844" y="44097"/>
                </a:lnTo>
                <a:close/>
                <a:moveTo>
                  <a:pt x="58543" y="44158"/>
                </a:moveTo>
                <a:lnTo>
                  <a:pt x="63862" y="47228"/>
                </a:lnTo>
                <a:lnTo>
                  <a:pt x="63862" y="53337"/>
                </a:lnTo>
                <a:lnTo>
                  <a:pt x="58543" y="44158"/>
                </a:lnTo>
                <a:close/>
                <a:moveTo>
                  <a:pt x="69455" y="44097"/>
                </a:moveTo>
                <a:lnTo>
                  <a:pt x="64136" y="53337"/>
                </a:lnTo>
                <a:lnTo>
                  <a:pt x="64136" y="47167"/>
                </a:lnTo>
                <a:lnTo>
                  <a:pt x="69455" y="44097"/>
                </a:lnTo>
                <a:close/>
                <a:moveTo>
                  <a:pt x="70185" y="44158"/>
                </a:moveTo>
                <a:lnTo>
                  <a:pt x="75504" y="47228"/>
                </a:lnTo>
                <a:lnTo>
                  <a:pt x="75504" y="53337"/>
                </a:lnTo>
                <a:lnTo>
                  <a:pt x="70185" y="44158"/>
                </a:lnTo>
                <a:close/>
                <a:moveTo>
                  <a:pt x="81097" y="44097"/>
                </a:moveTo>
                <a:lnTo>
                  <a:pt x="75777" y="53337"/>
                </a:lnTo>
                <a:lnTo>
                  <a:pt x="75777" y="47167"/>
                </a:lnTo>
                <a:lnTo>
                  <a:pt x="81097" y="44097"/>
                </a:lnTo>
                <a:close/>
                <a:moveTo>
                  <a:pt x="81796" y="44158"/>
                </a:moveTo>
                <a:lnTo>
                  <a:pt x="87115" y="47228"/>
                </a:lnTo>
                <a:lnTo>
                  <a:pt x="87115" y="53337"/>
                </a:lnTo>
                <a:lnTo>
                  <a:pt x="81796" y="44158"/>
                </a:lnTo>
                <a:close/>
                <a:moveTo>
                  <a:pt x="92708" y="44097"/>
                </a:moveTo>
                <a:lnTo>
                  <a:pt x="87389" y="53337"/>
                </a:lnTo>
                <a:lnTo>
                  <a:pt x="87389" y="47167"/>
                </a:lnTo>
                <a:lnTo>
                  <a:pt x="92708" y="44097"/>
                </a:lnTo>
                <a:close/>
                <a:moveTo>
                  <a:pt x="93437" y="44158"/>
                </a:moveTo>
                <a:lnTo>
                  <a:pt x="98757" y="47228"/>
                </a:lnTo>
                <a:lnTo>
                  <a:pt x="98757" y="53337"/>
                </a:lnTo>
                <a:lnTo>
                  <a:pt x="93437" y="44158"/>
                </a:lnTo>
                <a:close/>
                <a:moveTo>
                  <a:pt x="104349" y="44097"/>
                </a:moveTo>
                <a:lnTo>
                  <a:pt x="99030" y="53337"/>
                </a:lnTo>
                <a:lnTo>
                  <a:pt x="99030" y="47167"/>
                </a:lnTo>
                <a:lnTo>
                  <a:pt x="104349" y="44097"/>
                </a:lnTo>
                <a:close/>
                <a:moveTo>
                  <a:pt x="105018" y="44158"/>
                </a:moveTo>
                <a:lnTo>
                  <a:pt x="110337" y="47228"/>
                </a:lnTo>
                <a:lnTo>
                  <a:pt x="110337" y="53337"/>
                </a:lnTo>
                <a:lnTo>
                  <a:pt x="105018" y="44158"/>
                </a:lnTo>
                <a:close/>
                <a:moveTo>
                  <a:pt x="115930" y="44097"/>
                </a:moveTo>
                <a:lnTo>
                  <a:pt x="110611" y="53337"/>
                </a:lnTo>
                <a:lnTo>
                  <a:pt x="110611" y="47167"/>
                </a:lnTo>
                <a:lnTo>
                  <a:pt x="115930" y="44097"/>
                </a:lnTo>
                <a:close/>
                <a:moveTo>
                  <a:pt x="116660" y="44158"/>
                </a:moveTo>
                <a:lnTo>
                  <a:pt x="121979" y="47228"/>
                </a:lnTo>
                <a:lnTo>
                  <a:pt x="121979" y="53337"/>
                </a:lnTo>
                <a:lnTo>
                  <a:pt x="116660" y="44158"/>
                </a:lnTo>
                <a:close/>
                <a:moveTo>
                  <a:pt x="127541" y="44097"/>
                </a:moveTo>
                <a:lnTo>
                  <a:pt x="122222" y="53337"/>
                </a:lnTo>
                <a:lnTo>
                  <a:pt x="122222" y="47167"/>
                </a:lnTo>
                <a:lnTo>
                  <a:pt x="127541" y="44097"/>
                </a:lnTo>
                <a:close/>
                <a:moveTo>
                  <a:pt x="128271" y="44158"/>
                </a:moveTo>
                <a:lnTo>
                  <a:pt x="133590" y="47228"/>
                </a:lnTo>
                <a:lnTo>
                  <a:pt x="133590" y="53337"/>
                </a:lnTo>
                <a:lnTo>
                  <a:pt x="128271" y="44158"/>
                </a:lnTo>
                <a:close/>
                <a:moveTo>
                  <a:pt x="139183" y="44097"/>
                </a:moveTo>
                <a:lnTo>
                  <a:pt x="133864" y="53337"/>
                </a:lnTo>
                <a:lnTo>
                  <a:pt x="133864" y="47167"/>
                </a:lnTo>
                <a:lnTo>
                  <a:pt x="139183" y="44097"/>
                </a:lnTo>
                <a:close/>
                <a:moveTo>
                  <a:pt x="139912" y="44158"/>
                </a:moveTo>
                <a:lnTo>
                  <a:pt x="145232" y="47228"/>
                </a:lnTo>
                <a:lnTo>
                  <a:pt x="145232" y="53337"/>
                </a:lnTo>
                <a:lnTo>
                  <a:pt x="139912" y="44158"/>
                </a:lnTo>
                <a:close/>
                <a:moveTo>
                  <a:pt x="150794" y="44097"/>
                </a:moveTo>
                <a:lnTo>
                  <a:pt x="145475" y="53337"/>
                </a:lnTo>
                <a:lnTo>
                  <a:pt x="145475" y="47167"/>
                </a:lnTo>
                <a:lnTo>
                  <a:pt x="150794" y="44097"/>
                </a:lnTo>
                <a:close/>
                <a:moveTo>
                  <a:pt x="151523" y="44158"/>
                </a:moveTo>
                <a:lnTo>
                  <a:pt x="156843" y="47228"/>
                </a:lnTo>
                <a:lnTo>
                  <a:pt x="156843" y="53337"/>
                </a:lnTo>
                <a:lnTo>
                  <a:pt x="151523" y="44158"/>
                </a:lnTo>
                <a:close/>
                <a:moveTo>
                  <a:pt x="162436" y="44097"/>
                </a:moveTo>
                <a:lnTo>
                  <a:pt x="157116" y="53337"/>
                </a:lnTo>
                <a:lnTo>
                  <a:pt x="157116" y="47167"/>
                </a:lnTo>
                <a:lnTo>
                  <a:pt x="162436" y="44097"/>
                </a:lnTo>
                <a:close/>
                <a:moveTo>
                  <a:pt x="163165" y="44158"/>
                </a:moveTo>
                <a:lnTo>
                  <a:pt x="168484" y="47228"/>
                </a:lnTo>
                <a:lnTo>
                  <a:pt x="168484" y="53337"/>
                </a:lnTo>
                <a:lnTo>
                  <a:pt x="163165" y="44158"/>
                </a:lnTo>
                <a:close/>
                <a:moveTo>
                  <a:pt x="174047" y="44097"/>
                </a:moveTo>
                <a:lnTo>
                  <a:pt x="168727" y="53337"/>
                </a:lnTo>
                <a:lnTo>
                  <a:pt x="168727" y="47167"/>
                </a:lnTo>
                <a:lnTo>
                  <a:pt x="174047" y="44097"/>
                </a:lnTo>
                <a:close/>
                <a:moveTo>
                  <a:pt x="174746" y="44158"/>
                </a:moveTo>
                <a:lnTo>
                  <a:pt x="180065" y="47228"/>
                </a:lnTo>
                <a:lnTo>
                  <a:pt x="180065" y="53337"/>
                </a:lnTo>
                <a:lnTo>
                  <a:pt x="174746" y="44158"/>
                </a:lnTo>
                <a:close/>
                <a:moveTo>
                  <a:pt x="185658" y="44097"/>
                </a:moveTo>
                <a:lnTo>
                  <a:pt x="180339" y="53337"/>
                </a:lnTo>
                <a:lnTo>
                  <a:pt x="180339" y="47167"/>
                </a:lnTo>
                <a:lnTo>
                  <a:pt x="185658" y="44097"/>
                </a:lnTo>
                <a:close/>
                <a:moveTo>
                  <a:pt x="186357" y="44158"/>
                </a:moveTo>
                <a:lnTo>
                  <a:pt x="191676" y="47228"/>
                </a:lnTo>
                <a:lnTo>
                  <a:pt x="191676" y="53337"/>
                </a:lnTo>
                <a:lnTo>
                  <a:pt x="186357" y="44158"/>
                </a:lnTo>
                <a:close/>
                <a:moveTo>
                  <a:pt x="197269" y="44097"/>
                </a:moveTo>
                <a:lnTo>
                  <a:pt x="191950" y="53337"/>
                </a:lnTo>
                <a:lnTo>
                  <a:pt x="191950" y="47167"/>
                </a:lnTo>
                <a:lnTo>
                  <a:pt x="197269" y="44097"/>
                </a:lnTo>
                <a:close/>
                <a:moveTo>
                  <a:pt x="197999" y="44158"/>
                </a:moveTo>
                <a:lnTo>
                  <a:pt x="203318" y="47228"/>
                </a:lnTo>
                <a:lnTo>
                  <a:pt x="203318" y="53337"/>
                </a:lnTo>
                <a:lnTo>
                  <a:pt x="197999" y="44158"/>
                </a:lnTo>
                <a:close/>
                <a:moveTo>
                  <a:pt x="208911" y="44097"/>
                </a:moveTo>
                <a:lnTo>
                  <a:pt x="203591" y="53337"/>
                </a:lnTo>
                <a:lnTo>
                  <a:pt x="203591" y="47167"/>
                </a:lnTo>
                <a:lnTo>
                  <a:pt x="208911" y="44097"/>
                </a:lnTo>
                <a:close/>
                <a:moveTo>
                  <a:pt x="209610" y="44158"/>
                </a:moveTo>
                <a:lnTo>
                  <a:pt x="214929" y="47228"/>
                </a:lnTo>
                <a:lnTo>
                  <a:pt x="214929" y="53337"/>
                </a:lnTo>
                <a:lnTo>
                  <a:pt x="209610" y="44158"/>
                </a:lnTo>
                <a:close/>
                <a:moveTo>
                  <a:pt x="220522" y="44097"/>
                </a:moveTo>
                <a:lnTo>
                  <a:pt x="215202" y="53337"/>
                </a:lnTo>
                <a:lnTo>
                  <a:pt x="215202" y="47167"/>
                </a:lnTo>
                <a:lnTo>
                  <a:pt x="220522" y="44097"/>
                </a:lnTo>
                <a:close/>
                <a:moveTo>
                  <a:pt x="221251" y="44158"/>
                </a:moveTo>
                <a:lnTo>
                  <a:pt x="226570" y="47228"/>
                </a:lnTo>
                <a:lnTo>
                  <a:pt x="226570" y="53337"/>
                </a:lnTo>
                <a:lnTo>
                  <a:pt x="221251" y="44158"/>
                </a:lnTo>
                <a:close/>
                <a:moveTo>
                  <a:pt x="232163" y="44097"/>
                </a:moveTo>
                <a:lnTo>
                  <a:pt x="226844" y="53337"/>
                </a:lnTo>
                <a:lnTo>
                  <a:pt x="226844" y="47167"/>
                </a:lnTo>
                <a:lnTo>
                  <a:pt x="232163" y="44097"/>
                </a:lnTo>
                <a:close/>
                <a:moveTo>
                  <a:pt x="232862" y="44097"/>
                </a:moveTo>
                <a:lnTo>
                  <a:pt x="238182" y="47167"/>
                </a:lnTo>
                <a:lnTo>
                  <a:pt x="238182" y="53337"/>
                </a:lnTo>
                <a:lnTo>
                  <a:pt x="232862" y="44097"/>
                </a:lnTo>
                <a:close/>
                <a:moveTo>
                  <a:pt x="244474" y="44097"/>
                </a:moveTo>
                <a:lnTo>
                  <a:pt x="249793" y="47167"/>
                </a:lnTo>
                <a:lnTo>
                  <a:pt x="249793" y="53337"/>
                </a:lnTo>
                <a:lnTo>
                  <a:pt x="244474" y="44097"/>
                </a:lnTo>
                <a:close/>
                <a:moveTo>
                  <a:pt x="256085" y="44097"/>
                </a:moveTo>
                <a:lnTo>
                  <a:pt x="261404" y="47167"/>
                </a:lnTo>
                <a:lnTo>
                  <a:pt x="261404" y="53337"/>
                </a:lnTo>
                <a:lnTo>
                  <a:pt x="256085" y="44097"/>
                </a:lnTo>
                <a:close/>
                <a:moveTo>
                  <a:pt x="267726" y="44097"/>
                </a:moveTo>
                <a:lnTo>
                  <a:pt x="273046" y="47167"/>
                </a:lnTo>
                <a:lnTo>
                  <a:pt x="273046" y="53337"/>
                </a:lnTo>
                <a:lnTo>
                  <a:pt x="267726" y="44097"/>
                </a:lnTo>
                <a:close/>
                <a:moveTo>
                  <a:pt x="11855" y="44249"/>
                </a:moveTo>
                <a:lnTo>
                  <a:pt x="17174" y="53459"/>
                </a:lnTo>
                <a:lnTo>
                  <a:pt x="17174" y="53459"/>
                </a:lnTo>
                <a:lnTo>
                  <a:pt x="11855" y="50389"/>
                </a:lnTo>
                <a:lnTo>
                  <a:pt x="11855" y="44249"/>
                </a:lnTo>
                <a:close/>
                <a:moveTo>
                  <a:pt x="23497" y="44249"/>
                </a:moveTo>
                <a:lnTo>
                  <a:pt x="28816" y="53459"/>
                </a:lnTo>
                <a:lnTo>
                  <a:pt x="28816" y="53459"/>
                </a:lnTo>
                <a:lnTo>
                  <a:pt x="23497" y="50389"/>
                </a:lnTo>
                <a:lnTo>
                  <a:pt x="23497" y="44249"/>
                </a:lnTo>
                <a:close/>
                <a:moveTo>
                  <a:pt x="35078" y="44249"/>
                </a:moveTo>
                <a:lnTo>
                  <a:pt x="40397" y="53459"/>
                </a:lnTo>
                <a:lnTo>
                  <a:pt x="40397" y="53459"/>
                </a:lnTo>
                <a:lnTo>
                  <a:pt x="35078" y="50389"/>
                </a:lnTo>
                <a:lnTo>
                  <a:pt x="35078" y="44249"/>
                </a:lnTo>
                <a:close/>
                <a:moveTo>
                  <a:pt x="93194" y="44249"/>
                </a:moveTo>
                <a:lnTo>
                  <a:pt x="98513" y="53459"/>
                </a:lnTo>
                <a:lnTo>
                  <a:pt x="98513" y="53459"/>
                </a:lnTo>
                <a:lnTo>
                  <a:pt x="93194" y="50419"/>
                </a:lnTo>
                <a:lnTo>
                  <a:pt x="93194" y="44249"/>
                </a:lnTo>
                <a:close/>
                <a:moveTo>
                  <a:pt x="244" y="44249"/>
                </a:moveTo>
                <a:lnTo>
                  <a:pt x="5563" y="53459"/>
                </a:lnTo>
                <a:lnTo>
                  <a:pt x="214" y="50389"/>
                </a:lnTo>
                <a:lnTo>
                  <a:pt x="214" y="44249"/>
                </a:lnTo>
                <a:close/>
                <a:moveTo>
                  <a:pt x="46689" y="44249"/>
                </a:moveTo>
                <a:lnTo>
                  <a:pt x="52008" y="53459"/>
                </a:lnTo>
                <a:lnTo>
                  <a:pt x="46689" y="50389"/>
                </a:lnTo>
                <a:lnTo>
                  <a:pt x="46689" y="44249"/>
                </a:lnTo>
                <a:close/>
                <a:moveTo>
                  <a:pt x="58330" y="44249"/>
                </a:moveTo>
                <a:lnTo>
                  <a:pt x="63650" y="53459"/>
                </a:lnTo>
                <a:lnTo>
                  <a:pt x="58330" y="50419"/>
                </a:lnTo>
                <a:lnTo>
                  <a:pt x="58330" y="44249"/>
                </a:lnTo>
                <a:close/>
                <a:moveTo>
                  <a:pt x="69941" y="44249"/>
                </a:moveTo>
                <a:lnTo>
                  <a:pt x="75261" y="53459"/>
                </a:lnTo>
                <a:lnTo>
                  <a:pt x="69941" y="50419"/>
                </a:lnTo>
                <a:lnTo>
                  <a:pt x="69941" y="44249"/>
                </a:lnTo>
                <a:close/>
                <a:moveTo>
                  <a:pt x="81583" y="44249"/>
                </a:moveTo>
                <a:lnTo>
                  <a:pt x="86902" y="53459"/>
                </a:lnTo>
                <a:lnTo>
                  <a:pt x="81583" y="50419"/>
                </a:lnTo>
                <a:lnTo>
                  <a:pt x="81583" y="44249"/>
                </a:lnTo>
                <a:close/>
                <a:moveTo>
                  <a:pt x="104836" y="44249"/>
                </a:moveTo>
                <a:lnTo>
                  <a:pt x="110155" y="53459"/>
                </a:lnTo>
                <a:lnTo>
                  <a:pt x="104836" y="50419"/>
                </a:lnTo>
                <a:lnTo>
                  <a:pt x="104836" y="44249"/>
                </a:lnTo>
                <a:close/>
                <a:moveTo>
                  <a:pt x="116416" y="44249"/>
                </a:moveTo>
                <a:lnTo>
                  <a:pt x="121736" y="53459"/>
                </a:lnTo>
                <a:lnTo>
                  <a:pt x="116416" y="50419"/>
                </a:lnTo>
                <a:lnTo>
                  <a:pt x="116416" y="44249"/>
                </a:lnTo>
                <a:close/>
                <a:moveTo>
                  <a:pt x="128058" y="44249"/>
                </a:moveTo>
                <a:lnTo>
                  <a:pt x="133377" y="53459"/>
                </a:lnTo>
                <a:lnTo>
                  <a:pt x="128058" y="50419"/>
                </a:lnTo>
                <a:lnTo>
                  <a:pt x="128058" y="44249"/>
                </a:lnTo>
                <a:close/>
                <a:moveTo>
                  <a:pt x="139669" y="44249"/>
                </a:moveTo>
                <a:lnTo>
                  <a:pt x="144988" y="53459"/>
                </a:lnTo>
                <a:lnTo>
                  <a:pt x="139669" y="50419"/>
                </a:lnTo>
                <a:lnTo>
                  <a:pt x="139669" y="44249"/>
                </a:lnTo>
                <a:close/>
                <a:moveTo>
                  <a:pt x="151311" y="44249"/>
                </a:moveTo>
                <a:lnTo>
                  <a:pt x="156630" y="53459"/>
                </a:lnTo>
                <a:lnTo>
                  <a:pt x="151311" y="50419"/>
                </a:lnTo>
                <a:lnTo>
                  <a:pt x="151311" y="44249"/>
                </a:lnTo>
                <a:close/>
                <a:moveTo>
                  <a:pt x="162922" y="44249"/>
                </a:moveTo>
                <a:lnTo>
                  <a:pt x="168241" y="53459"/>
                </a:lnTo>
                <a:lnTo>
                  <a:pt x="162922" y="50419"/>
                </a:lnTo>
                <a:lnTo>
                  <a:pt x="162922" y="44249"/>
                </a:lnTo>
                <a:close/>
                <a:moveTo>
                  <a:pt x="174503" y="44249"/>
                </a:moveTo>
                <a:lnTo>
                  <a:pt x="179822" y="53459"/>
                </a:lnTo>
                <a:lnTo>
                  <a:pt x="174503" y="50419"/>
                </a:lnTo>
                <a:lnTo>
                  <a:pt x="174503" y="44249"/>
                </a:lnTo>
                <a:close/>
                <a:moveTo>
                  <a:pt x="186144" y="44249"/>
                </a:moveTo>
                <a:lnTo>
                  <a:pt x="191463" y="53459"/>
                </a:lnTo>
                <a:lnTo>
                  <a:pt x="186144" y="50419"/>
                </a:lnTo>
                <a:lnTo>
                  <a:pt x="186144" y="44249"/>
                </a:lnTo>
                <a:close/>
                <a:moveTo>
                  <a:pt x="197755" y="44249"/>
                </a:moveTo>
                <a:lnTo>
                  <a:pt x="203075" y="53459"/>
                </a:lnTo>
                <a:lnTo>
                  <a:pt x="197755" y="50419"/>
                </a:lnTo>
                <a:lnTo>
                  <a:pt x="197755" y="44249"/>
                </a:lnTo>
                <a:close/>
                <a:moveTo>
                  <a:pt x="209397" y="44249"/>
                </a:moveTo>
                <a:lnTo>
                  <a:pt x="214716" y="53459"/>
                </a:lnTo>
                <a:lnTo>
                  <a:pt x="209397" y="50419"/>
                </a:lnTo>
                <a:lnTo>
                  <a:pt x="209397" y="44249"/>
                </a:lnTo>
                <a:close/>
                <a:moveTo>
                  <a:pt x="221008" y="44249"/>
                </a:moveTo>
                <a:lnTo>
                  <a:pt x="226327" y="53459"/>
                </a:lnTo>
                <a:lnTo>
                  <a:pt x="221008" y="50419"/>
                </a:lnTo>
                <a:lnTo>
                  <a:pt x="221008" y="44249"/>
                </a:lnTo>
                <a:close/>
                <a:moveTo>
                  <a:pt x="232650" y="44249"/>
                </a:moveTo>
                <a:lnTo>
                  <a:pt x="237969" y="53459"/>
                </a:lnTo>
                <a:lnTo>
                  <a:pt x="232650" y="50419"/>
                </a:lnTo>
                <a:lnTo>
                  <a:pt x="232650" y="44249"/>
                </a:lnTo>
                <a:close/>
                <a:moveTo>
                  <a:pt x="244230" y="44249"/>
                </a:moveTo>
                <a:lnTo>
                  <a:pt x="249550" y="53459"/>
                </a:lnTo>
                <a:lnTo>
                  <a:pt x="244230" y="50419"/>
                </a:lnTo>
                <a:lnTo>
                  <a:pt x="244230" y="44249"/>
                </a:lnTo>
                <a:close/>
                <a:moveTo>
                  <a:pt x="255872" y="44249"/>
                </a:moveTo>
                <a:lnTo>
                  <a:pt x="261191" y="53459"/>
                </a:lnTo>
                <a:lnTo>
                  <a:pt x="255872" y="50419"/>
                </a:lnTo>
                <a:lnTo>
                  <a:pt x="255872" y="44249"/>
                </a:lnTo>
                <a:close/>
                <a:moveTo>
                  <a:pt x="267483" y="44249"/>
                </a:moveTo>
                <a:lnTo>
                  <a:pt x="272802" y="53459"/>
                </a:lnTo>
                <a:lnTo>
                  <a:pt x="267483" y="50419"/>
                </a:lnTo>
                <a:lnTo>
                  <a:pt x="267483" y="44249"/>
                </a:lnTo>
                <a:close/>
                <a:moveTo>
                  <a:pt x="58057" y="44310"/>
                </a:moveTo>
                <a:lnTo>
                  <a:pt x="58057" y="50419"/>
                </a:lnTo>
                <a:lnTo>
                  <a:pt x="52737" y="53489"/>
                </a:lnTo>
                <a:lnTo>
                  <a:pt x="52737" y="53489"/>
                </a:lnTo>
                <a:lnTo>
                  <a:pt x="58057" y="44310"/>
                </a:lnTo>
                <a:close/>
                <a:moveTo>
                  <a:pt x="69698" y="44310"/>
                </a:moveTo>
                <a:lnTo>
                  <a:pt x="69698" y="50419"/>
                </a:lnTo>
                <a:lnTo>
                  <a:pt x="64379" y="53489"/>
                </a:lnTo>
                <a:lnTo>
                  <a:pt x="64379" y="53489"/>
                </a:lnTo>
                <a:lnTo>
                  <a:pt x="69698" y="44310"/>
                </a:lnTo>
                <a:close/>
                <a:moveTo>
                  <a:pt x="81309" y="44310"/>
                </a:moveTo>
                <a:lnTo>
                  <a:pt x="81309" y="50419"/>
                </a:lnTo>
                <a:lnTo>
                  <a:pt x="75990" y="53489"/>
                </a:lnTo>
                <a:lnTo>
                  <a:pt x="75990" y="53489"/>
                </a:lnTo>
                <a:lnTo>
                  <a:pt x="81309" y="44310"/>
                </a:lnTo>
                <a:close/>
                <a:moveTo>
                  <a:pt x="92951" y="44310"/>
                </a:moveTo>
                <a:lnTo>
                  <a:pt x="92951" y="50419"/>
                </a:lnTo>
                <a:lnTo>
                  <a:pt x="87632" y="53489"/>
                </a:lnTo>
                <a:lnTo>
                  <a:pt x="87632" y="53489"/>
                </a:lnTo>
                <a:lnTo>
                  <a:pt x="92951" y="44310"/>
                </a:lnTo>
                <a:close/>
                <a:moveTo>
                  <a:pt x="104562" y="44310"/>
                </a:moveTo>
                <a:lnTo>
                  <a:pt x="104562" y="50419"/>
                </a:lnTo>
                <a:lnTo>
                  <a:pt x="99243" y="53489"/>
                </a:lnTo>
                <a:lnTo>
                  <a:pt x="99243" y="53489"/>
                </a:lnTo>
                <a:lnTo>
                  <a:pt x="104562" y="44310"/>
                </a:lnTo>
                <a:close/>
                <a:moveTo>
                  <a:pt x="116143" y="44310"/>
                </a:moveTo>
                <a:lnTo>
                  <a:pt x="116143" y="50419"/>
                </a:lnTo>
                <a:lnTo>
                  <a:pt x="110824" y="53489"/>
                </a:lnTo>
                <a:lnTo>
                  <a:pt x="110824" y="53489"/>
                </a:lnTo>
                <a:lnTo>
                  <a:pt x="116143" y="44310"/>
                </a:lnTo>
                <a:close/>
                <a:moveTo>
                  <a:pt x="127784" y="44310"/>
                </a:moveTo>
                <a:lnTo>
                  <a:pt x="127784" y="50419"/>
                </a:lnTo>
                <a:lnTo>
                  <a:pt x="122465" y="53489"/>
                </a:lnTo>
                <a:lnTo>
                  <a:pt x="122465" y="53489"/>
                </a:lnTo>
                <a:lnTo>
                  <a:pt x="127784" y="44310"/>
                </a:lnTo>
                <a:close/>
                <a:moveTo>
                  <a:pt x="139396" y="44310"/>
                </a:moveTo>
                <a:lnTo>
                  <a:pt x="139396" y="50419"/>
                </a:lnTo>
                <a:lnTo>
                  <a:pt x="134076" y="53489"/>
                </a:lnTo>
                <a:lnTo>
                  <a:pt x="134076" y="53489"/>
                </a:lnTo>
                <a:lnTo>
                  <a:pt x="139396" y="44310"/>
                </a:lnTo>
                <a:close/>
                <a:moveTo>
                  <a:pt x="151037" y="44310"/>
                </a:moveTo>
                <a:lnTo>
                  <a:pt x="151037" y="50419"/>
                </a:lnTo>
                <a:lnTo>
                  <a:pt x="145718" y="53489"/>
                </a:lnTo>
                <a:lnTo>
                  <a:pt x="145718" y="53489"/>
                </a:lnTo>
                <a:lnTo>
                  <a:pt x="151037" y="44310"/>
                </a:lnTo>
                <a:close/>
                <a:moveTo>
                  <a:pt x="162648" y="44310"/>
                </a:moveTo>
                <a:lnTo>
                  <a:pt x="162648" y="50419"/>
                </a:lnTo>
                <a:lnTo>
                  <a:pt x="157329" y="53489"/>
                </a:lnTo>
                <a:lnTo>
                  <a:pt x="157329" y="53489"/>
                </a:lnTo>
                <a:lnTo>
                  <a:pt x="162648" y="44310"/>
                </a:lnTo>
                <a:close/>
                <a:moveTo>
                  <a:pt x="174290" y="44310"/>
                </a:moveTo>
                <a:lnTo>
                  <a:pt x="174290" y="50419"/>
                </a:lnTo>
                <a:lnTo>
                  <a:pt x="168971" y="53489"/>
                </a:lnTo>
                <a:lnTo>
                  <a:pt x="168971" y="53489"/>
                </a:lnTo>
                <a:lnTo>
                  <a:pt x="174290" y="44310"/>
                </a:lnTo>
                <a:close/>
                <a:moveTo>
                  <a:pt x="185871" y="44310"/>
                </a:moveTo>
                <a:lnTo>
                  <a:pt x="185871" y="50419"/>
                </a:lnTo>
                <a:lnTo>
                  <a:pt x="180551" y="53489"/>
                </a:lnTo>
                <a:lnTo>
                  <a:pt x="180551" y="53489"/>
                </a:lnTo>
                <a:lnTo>
                  <a:pt x="185871" y="44310"/>
                </a:lnTo>
                <a:close/>
                <a:moveTo>
                  <a:pt x="197512" y="44310"/>
                </a:moveTo>
                <a:lnTo>
                  <a:pt x="197512" y="50419"/>
                </a:lnTo>
                <a:lnTo>
                  <a:pt x="192193" y="53489"/>
                </a:lnTo>
                <a:lnTo>
                  <a:pt x="192193" y="53489"/>
                </a:lnTo>
                <a:lnTo>
                  <a:pt x="197512" y="44310"/>
                </a:lnTo>
                <a:close/>
                <a:moveTo>
                  <a:pt x="209123" y="44310"/>
                </a:moveTo>
                <a:lnTo>
                  <a:pt x="209123" y="50419"/>
                </a:lnTo>
                <a:lnTo>
                  <a:pt x="203804" y="53489"/>
                </a:lnTo>
                <a:lnTo>
                  <a:pt x="203804" y="53489"/>
                </a:lnTo>
                <a:lnTo>
                  <a:pt x="209123" y="44310"/>
                </a:lnTo>
                <a:close/>
                <a:moveTo>
                  <a:pt x="220765" y="44310"/>
                </a:moveTo>
                <a:lnTo>
                  <a:pt x="220765" y="50419"/>
                </a:lnTo>
                <a:lnTo>
                  <a:pt x="215446" y="53489"/>
                </a:lnTo>
                <a:lnTo>
                  <a:pt x="215446" y="53489"/>
                </a:lnTo>
                <a:lnTo>
                  <a:pt x="220765" y="44310"/>
                </a:lnTo>
                <a:close/>
                <a:moveTo>
                  <a:pt x="243957" y="44310"/>
                </a:moveTo>
                <a:lnTo>
                  <a:pt x="243957" y="50419"/>
                </a:lnTo>
                <a:lnTo>
                  <a:pt x="238638" y="53489"/>
                </a:lnTo>
                <a:lnTo>
                  <a:pt x="238638" y="53489"/>
                </a:lnTo>
                <a:lnTo>
                  <a:pt x="243957" y="44310"/>
                </a:lnTo>
                <a:close/>
                <a:moveTo>
                  <a:pt x="255598" y="44310"/>
                </a:moveTo>
                <a:lnTo>
                  <a:pt x="255598" y="50419"/>
                </a:lnTo>
                <a:lnTo>
                  <a:pt x="250279" y="53489"/>
                </a:lnTo>
                <a:lnTo>
                  <a:pt x="250279" y="53489"/>
                </a:lnTo>
                <a:lnTo>
                  <a:pt x="255598" y="44310"/>
                </a:lnTo>
                <a:close/>
                <a:moveTo>
                  <a:pt x="34834" y="44249"/>
                </a:moveTo>
                <a:lnTo>
                  <a:pt x="34834" y="50419"/>
                </a:lnTo>
                <a:lnTo>
                  <a:pt x="29515" y="53489"/>
                </a:lnTo>
                <a:lnTo>
                  <a:pt x="29515" y="53489"/>
                </a:lnTo>
                <a:lnTo>
                  <a:pt x="34834" y="44249"/>
                </a:lnTo>
                <a:close/>
                <a:moveTo>
                  <a:pt x="46446" y="44249"/>
                </a:moveTo>
                <a:lnTo>
                  <a:pt x="46446" y="50419"/>
                </a:lnTo>
                <a:lnTo>
                  <a:pt x="41126" y="53489"/>
                </a:lnTo>
                <a:lnTo>
                  <a:pt x="41126" y="53489"/>
                </a:lnTo>
                <a:lnTo>
                  <a:pt x="46446" y="44249"/>
                </a:lnTo>
                <a:close/>
                <a:moveTo>
                  <a:pt x="232376" y="44310"/>
                </a:moveTo>
                <a:lnTo>
                  <a:pt x="232376" y="50419"/>
                </a:lnTo>
                <a:lnTo>
                  <a:pt x="227057" y="53489"/>
                </a:lnTo>
                <a:lnTo>
                  <a:pt x="232376" y="44310"/>
                </a:lnTo>
                <a:close/>
                <a:moveTo>
                  <a:pt x="267210" y="44310"/>
                </a:moveTo>
                <a:lnTo>
                  <a:pt x="267210" y="50419"/>
                </a:lnTo>
                <a:lnTo>
                  <a:pt x="261890" y="53489"/>
                </a:lnTo>
                <a:lnTo>
                  <a:pt x="267210" y="44310"/>
                </a:lnTo>
                <a:close/>
                <a:moveTo>
                  <a:pt x="278851" y="44310"/>
                </a:moveTo>
                <a:lnTo>
                  <a:pt x="278851" y="50419"/>
                </a:lnTo>
                <a:lnTo>
                  <a:pt x="273532" y="53489"/>
                </a:lnTo>
                <a:lnTo>
                  <a:pt x="278851" y="44310"/>
                </a:lnTo>
                <a:close/>
                <a:moveTo>
                  <a:pt x="11582" y="44249"/>
                </a:moveTo>
                <a:lnTo>
                  <a:pt x="11582" y="50419"/>
                </a:lnTo>
                <a:lnTo>
                  <a:pt x="6262" y="53489"/>
                </a:lnTo>
                <a:lnTo>
                  <a:pt x="11582" y="44249"/>
                </a:lnTo>
                <a:close/>
                <a:moveTo>
                  <a:pt x="23223" y="44310"/>
                </a:moveTo>
                <a:lnTo>
                  <a:pt x="23223" y="50419"/>
                </a:lnTo>
                <a:lnTo>
                  <a:pt x="17904" y="53489"/>
                </a:lnTo>
                <a:lnTo>
                  <a:pt x="23223" y="44310"/>
                </a:lnTo>
                <a:close/>
                <a:moveTo>
                  <a:pt x="69850" y="50601"/>
                </a:moveTo>
                <a:lnTo>
                  <a:pt x="75169" y="53671"/>
                </a:lnTo>
                <a:lnTo>
                  <a:pt x="64531" y="53671"/>
                </a:lnTo>
                <a:lnTo>
                  <a:pt x="69850" y="50601"/>
                </a:lnTo>
                <a:close/>
                <a:moveTo>
                  <a:pt x="81431" y="50601"/>
                </a:moveTo>
                <a:lnTo>
                  <a:pt x="86750" y="53671"/>
                </a:lnTo>
                <a:lnTo>
                  <a:pt x="76112" y="53671"/>
                </a:lnTo>
                <a:lnTo>
                  <a:pt x="81431" y="50601"/>
                </a:lnTo>
                <a:close/>
                <a:moveTo>
                  <a:pt x="93042" y="50601"/>
                </a:moveTo>
                <a:lnTo>
                  <a:pt x="98361" y="53671"/>
                </a:lnTo>
                <a:lnTo>
                  <a:pt x="87723" y="53671"/>
                </a:lnTo>
                <a:lnTo>
                  <a:pt x="93042" y="50601"/>
                </a:lnTo>
                <a:close/>
                <a:moveTo>
                  <a:pt x="104684" y="50601"/>
                </a:moveTo>
                <a:lnTo>
                  <a:pt x="110003" y="53671"/>
                </a:lnTo>
                <a:lnTo>
                  <a:pt x="99364" y="53671"/>
                </a:lnTo>
                <a:lnTo>
                  <a:pt x="104684" y="50601"/>
                </a:lnTo>
                <a:close/>
                <a:moveTo>
                  <a:pt x="116295" y="50601"/>
                </a:moveTo>
                <a:lnTo>
                  <a:pt x="121614" y="53671"/>
                </a:lnTo>
                <a:lnTo>
                  <a:pt x="110976" y="53671"/>
                </a:lnTo>
                <a:lnTo>
                  <a:pt x="116295" y="50601"/>
                </a:lnTo>
                <a:close/>
                <a:moveTo>
                  <a:pt x="127936" y="50601"/>
                </a:moveTo>
                <a:lnTo>
                  <a:pt x="133256" y="53671"/>
                </a:lnTo>
                <a:lnTo>
                  <a:pt x="122617" y="53671"/>
                </a:lnTo>
                <a:lnTo>
                  <a:pt x="127936" y="50601"/>
                </a:lnTo>
                <a:close/>
                <a:moveTo>
                  <a:pt x="139548" y="50601"/>
                </a:moveTo>
                <a:lnTo>
                  <a:pt x="144867" y="53671"/>
                </a:lnTo>
                <a:lnTo>
                  <a:pt x="134228" y="53671"/>
                </a:lnTo>
                <a:lnTo>
                  <a:pt x="139548" y="50601"/>
                </a:lnTo>
                <a:close/>
                <a:moveTo>
                  <a:pt x="151159" y="50601"/>
                </a:moveTo>
                <a:lnTo>
                  <a:pt x="156478" y="53671"/>
                </a:lnTo>
                <a:lnTo>
                  <a:pt x="145840" y="53671"/>
                </a:lnTo>
                <a:lnTo>
                  <a:pt x="151159" y="50601"/>
                </a:lnTo>
                <a:close/>
                <a:moveTo>
                  <a:pt x="162770" y="50601"/>
                </a:moveTo>
                <a:lnTo>
                  <a:pt x="168089" y="53671"/>
                </a:lnTo>
                <a:lnTo>
                  <a:pt x="157451" y="53671"/>
                </a:lnTo>
                <a:lnTo>
                  <a:pt x="162770" y="50601"/>
                </a:lnTo>
                <a:close/>
                <a:moveTo>
                  <a:pt x="174411" y="50601"/>
                </a:moveTo>
                <a:lnTo>
                  <a:pt x="179731" y="53671"/>
                </a:lnTo>
                <a:lnTo>
                  <a:pt x="169092" y="53671"/>
                </a:lnTo>
                <a:lnTo>
                  <a:pt x="174411" y="50601"/>
                </a:lnTo>
                <a:close/>
                <a:moveTo>
                  <a:pt x="186023" y="50601"/>
                </a:moveTo>
                <a:lnTo>
                  <a:pt x="191342" y="53671"/>
                </a:lnTo>
                <a:lnTo>
                  <a:pt x="180703" y="53671"/>
                </a:lnTo>
                <a:lnTo>
                  <a:pt x="186023" y="50601"/>
                </a:lnTo>
                <a:close/>
                <a:moveTo>
                  <a:pt x="197634" y="50601"/>
                </a:moveTo>
                <a:lnTo>
                  <a:pt x="202953" y="53671"/>
                </a:lnTo>
                <a:lnTo>
                  <a:pt x="192345" y="53671"/>
                </a:lnTo>
                <a:lnTo>
                  <a:pt x="197634" y="50601"/>
                </a:lnTo>
                <a:close/>
                <a:moveTo>
                  <a:pt x="209275" y="50601"/>
                </a:moveTo>
                <a:lnTo>
                  <a:pt x="214595" y="53671"/>
                </a:lnTo>
                <a:lnTo>
                  <a:pt x="203956" y="53671"/>
                </a:lnTo>
                <a:lnTo>
                  <a:pt x="209275" y="50601"/>
                </a:lnTo>
                <a:close/>
                <a:moveTo>
                  <a:pt x="220856" y="50601"/>
                </a:moveTo>
                <a:lnTo>
                  <a:pt x="226175" y="53671"/>
                </a:lnTo>
                <a:lnTo>
                  <a:pt x="215537" y="53671"/>
                </a:lnTo>
                <a:lnTo>
                  <a:pt x="220856" y="50601"/>
                </a:lnTo>
                <a:close/>
                <a:moveTo>
                  <a:pt x="232498" y="50601"/>
                </a:moveTo>
                <a:lnTo>
                  <a:pt x="237817" y="53671"/>
                </a:lnTo>
                <a:lnTo>
                  <a:pt x="227178" y="53671"/>
                </a:lnTo>
                <a:lnTo>
                  <a:pt x="232498" y="50601"/>
                </a:lnTo>
                <a:close/>
                <a:moveTo>
                  <a:pt x="244109" y="50601"/>
                </a:moveTo>
                <a:lnTo>
                  <a:pt x="249428" y="53671"/>
                </a:lnTo>
                <a:lnTo>
                  <a:pt x="238790" y="53671"/>
                </a:lnTo>
                <a:lnTo>
                  <a:pt x="244109" y="50601"/>
                </a:lnTo>
                <a:close/>
                <a:moveTo>
                  <a:pt x="255750" y="50601"/>
                </a:moveTo>
                <a:lnTo>
                  <a:pt x="261070" y="53671"/>
                </a:lnTo>
                <a:lnTo>
                  <a:pt x="250431" y="53671"/>
                </a:lnTo>
                <a:lnTo>
                  <a:pt x="255750" y="50601"/>
                </a:lnTo>
                <a:close/>
                <a:moveTo>
                  <a:pt x="267362" y="50601"/>
                </a:moveTo>
                <a:lnTo>
                  <a:pt x="272681" y="53671"/>
                </a:lnTo>
                <a:lnTo>
                  <a:pt x="262042" y="53671"/>
                </a:lnTo>
                <a:lnTo>
                  <a:pt x="267362" y="50601"/>
                </a:lnTo>
                <a:close/>
                <a:moveTo>
                  <a:pt x="279003" y="50601"/>
                </a:moveTo>
                <a:lnTo>
                  <a:pt x="284322" y="53671"/>
                </a:lnTo>
                <a:lnTo>
                  <a:pt x="273684" y="53671"/>
                </a:lnTo>
                <a:lnTo>
                  <a:pt x="279003" y="50601"/>
                </a:lnTo>
                <a:close/>
                <a:moveTo>
                  <a:pt x="11703" y="50632"/>
                </a:moveTo>
                <a:lnTo>
                  <a:pt x="17023" y="53732"/>
                </a:lnTo>
                <a:lnTo>
                  <a:pt x="6384" y="53732"/>
                </a:lnTo>
                <a:lnTo>
                  <a:pt x="11703" y="50632"/>
                </a:lnTo>
                <a:close/>
                <a:moveTo>
                  <a:pt x="23345" y="50632"/>
                </a:moveTo>
                <a:lnTo>
                  <a:pt x="28664" y="53732"/>
                </a:lnTo>
                <a:lnTo>
                  <a:pt x="18026" y="53732"/>
                </a:lnTo>
                <a:lnTo>
                  <a:pt x="23345" y="50632"/>
                </a:lnTo>
                <a:close/>
                <a:moveTo>
                  <a:pt x="34956" y="50632"/>
                </a:moveTo>
                <a:lnTo>
                  <a:pt x="40275" y="53732"/>
                </a:lnTo>
                <a:lnTo>
                  <a:pt x="29637" y="53732"/>
                </a:lnTo>
                <a:lnTo>
                  <a:pt x="34956" y="50632"/>
                </a:lnTo>
                <a:close/>
                <a:moveTo>
                  <a:pt x="46598" y="50632"/>
                </a:moveTo>
                <a:lnTo>
                  <a:pt x="51886" y="53732"/>
                </a:lnTo>
                <a:lnTo>
                  <a:pt x="41248" y="53732"/>
                </a:lnTo>
                <a:lnTo>
                  <a:pt x="46598" y="50632"/>
                </a:lnTo>
                <a:close/>
                <a:moveTo>
                  <a:pt x="58209" y="50632"/>
                </a:moveTo>
                <a:lnTo>
                  <a:pt x="63528" y="53732"/>
                </a:lnTo>
                <a:lnTo>
                  <a:pt x="52889" y="53732"/>
                </a:lnTo>
                <a:lnTo>
                  <a:pt x="58209" y="50632"/>
                </a:lnTo>
                <a:close/>
                <a:moveTo>
                  <a:pt x="17023" y="53945"/>
                </a:moveTo>
                <a:lnTo>
                  <a:pt x="11703" y="57015"/>
                </a:lnTo>
                <a:lnTo>
                  <a:pt x="6384" y="53945"/>
                </a:lnTo>
                <a:close/>
                <a:moveTo>
                  <a:pt x="28664" y="53945"/>
                </a:moveTo>
                <a:lnTo>
                  <a:pt x="23345" y="57015"/>
                </a:lnTo>
                <a:lnTo>
                  <a:pt x="18026" y="53945"/>
                </a:lnTo>
                <a:close/>
                <a:moveTo>
                  <a:pt x="40275" y="53945"/>
                </a:moveTo>
                <a:lnTo>
                  <a:pt x="34956" y="57015"/>
                </a:lnTo>
                <a:lnTo>
                  <a:pt x="29637" y="53945"/>
                </a:lnTo>
                <a:close/>
                <a:moveTo>
                  <a:pt x="51886" y="53945"/>
                </a:moveTo>
                <a:lnTo>
                  <a:pt x="46567" y="57015"/>
                </a:lnTo>
                <a:lnTo>
                  <a:pt x="41248" y="53945"/>
                </a:lnTo>
                <a:close/>
                <a:moveTo>
                  <a:pt x="63528" y="53945"/>
                </a:moveTo>
                <a:lnTo>
                  <a:pt x="58209" y="57015"/>
                </a:lnTo>
                <a:lnTo>
                  <a:pt x="52889" y="53945"/>
                </a:lnTo>
                <a:close/>
                <a:moveTo>
                  <a:pt x="75169" y="53945"/>
                </a:moveTo>
                <a:lnTo>
                  <a:pt x="69850" y="57015"/>
                </a:lnTo>
                <a:lnTo>
                  <a:pt x="64531" y="53945"/>
                </a:lnTo>
                <a:close/>
                <a:moveTo>
                  <a:pt x="86750" y="53945"/>
                </a:moveTo>
                <a:lnTo>
                  <a:pt x="81431" y="57015"/>
                </a:lnTo>
                <a:lnTo>
                  <a:pt x="76112" y="53945"/>
                </a:lnTo>
                <a:close/>
                <a:moveTo>
                  <a:pt x="98361" y="53945"/>
                </a:moveTo>
                <a:lnTo>
                  <a:pt x="93042" y="57015"/>
                </a:lnTo>
                <a:lnTo>
                  <a:pt x="87723" y="53945"/>
                </a:lnTo>
                <a:close/>
                <a:moveTo>
                  <a:pt x="110003" y="53945"/>
                </a:moveTo>
                <a:lnTo>
                  <a:pt x="104684" y="57015"/>
                </a:lnTo>
                <a:lnTo>
                  <a:pt x="99364" y="53945"/>
                </a:lnTo>
                <a:close/>
                <a:moveTo>
                  <a:pt x="121614" y="53945"/>
                </a:moveTo>
                <a:lnTo>
                  <a:pt x="116295" y="57015"/>
                </a:lnTo>
                <a:lnTo>
                  <a:pt x="110976" y="53945"/>
                </a:lnTo>
                <a:close/>
                <a:moveTo>
                  <a:pt x="133256" y="53945"/>
                </a:moveTo>
                <a:lnTo>
                  <a:pt x="127936" y="57015"/>
                </a:lnTo>
                <a:lnTo>
                  <a:pt x="122617" y="53945"/>
                </a:lnTo>
                <a:close/>
                <a:moveTo>
                  <a:pt x="144867" y="53945"/>
                </a:moveTo>
                <a:lnTo>
                  <a:pt x="139548" y="57015"/>
                </a:lnTo>
                <a:lnTo>
                  <a:pt x="134228" y="53945"/>
                </a:lnTo>
                <a:close/>
                <a:moveTo>
                  <a:pt x="156478" y="53945"/>
                </a:moveTo>
                <a:lnTo>
                  <a:pt x="151159" y="57015"/>
                </a:lnTo>
                <a:lnTo>
                  <a:pt x="145840" y="53945"/>
                </a:lnTo>
                <a:close/>
                <a:moveTo>
                  <a:pt x="168089" y="53945"/>
                </a:moveTo>
                <a:lnTo>
                  <a:pt x="162770" y="57015"/>
                </a:lnTo>
                <a:lnTo>
                  <a:pt x="157451" y="53945"/>
                </a:lnTo>
                <a:close/>
                <a:moveTo>
                  <a:pt x="179731" y="53945"/>
                </a:moveTo>
                <a:lnTo>
                  <a:pt x="174411" y="57015"/>
                </a:lnTo>
                <a:lnTo>
                  <a:pt x="169092" y="53945"/>
                </a:lnTo>
                <a:close/>
                <a:moveTo>
                  <a:pt x="191342" y="53945"/>
                </a:moveTo>
                <a:lnTo>
                  <a:pt x="186023" y="57015"/>
                </a:lnTo>
                <a:lnTo>
                  <a:pt x="180703" y="53945"/>
                </a:lnTo>
                <a:close/>
                <a:moveTo>
                  <a:pt x="202953" y="53945"/>
                </a:moveTo>
                <a:lnTo>
                  <a:pt x="197634" y="57015"/>
                </a:lnTo>
                <a:lnTo>
                  <a:pt x="192315" y="53945"/>
                </a:lnTo>
                <a:close/>
                <a:moveTo>
                  <a:pt x="214564" y="53945"/>
                </a:moveTo>
                <a:lnTo>
                  <a:pt x="209245" y="57015"/>
                </a:lnTo>
                <a:lnTo>
                  <a:pt x="203926" y="53945"/>
                </a:lnTo>
                <a:close/>
                <a:moveTo>
                  <a:pt x="226175" y="53945"/>
                </a:moveTo>
                <a:lnTo>
                  <a:pt x="220856" y="57015"/>
                </a:lnTo>
                <a:lnTo>
                  <a:pt x="215537" y="53945"/>
                </a:lnTo>
                <a:close/>
                <a:moveTo>
                  <a:pt x="237817" y="53945"/>
                </a:moveTo>
                <a:lnTo>
                  <a:pt x="232498" y="57015"/>
                </a:lnTo>
                <a:lnTo>
                  <a:pt x="227178" y="53945"/>
                </a:lnTo>
                <a:close/>
                <a:moveTo>
                  <a:pt x="249428" y="53945"/>
                </a:moveTo>
                <a:lnTo>
                  <a:pt x="244109" y="57015"/>
                </a:lnTo>
                <a:lnTo>
                  <a:pt x="238790" y="53945"/>
                </a:lnTo>
                <a:close/>
                <a:moveTo>
                  <a:pt x="261070" y="53945"/>
                </a:moveTo>
                <a:lnTo>
                  <a:pt x="255750" y="57015"/>
                </a:lnTo>
                <a:lnTo>
                  <a:pt x="250431" y="53945"/>
                </a:lnTo>
                <a:close/>
                <a:moveTo>
                  <a:pt x="272681" y="53945"/>
                </a:moveTo>
                <a:lnTo>
                  <a:pt x="267362" y="57015"/>
                </a:lnTo>
                <a:lnTo>
                  <a:pt x="262042" y="53945"/>
                </a:lnTo>
                <a:close/>
                <a:moveTo>
                  <a:pt x="284292" y="53945"/>
                </a:moveTo>
                <a:lnTo>
                  <a:pt x="278973" y="57015"/>
                </a:lnTo>
                <a:lnTo>
                  <a:pt x="273653" y="53945"/>
                </a:lnTo>
                <a:close/>
                <a:moveTo>
                  <a:pt x="17174" y="54188"/>
                </a:moveTo>
                <a:lnTo>
                  <a:pt x="11855" y="63368"/>
                </a:lnTo>
                <a:lnTo>
                  <a:pt x="11855" y="57258"/>
                </a:lnTo>
                <a:lnTo>
                  <a:pt x="17174" y="54188"/>
                </a:lnTo>
                <a:close/>
                <a:moveTo>
                  <a:pt x="28816" y="54188"/>
                </a:moveTo>
                <a:lnTo>
                  <a:pt x="23497" y="63368"/>
                </a:lnTo>
                <a:lnTo>
                  <a:pt x="23497" y="57258"/>
                </a:lnTo>
                <a:lnTo>
                  <a:pt x="28816" y="54188"/>
                </a:lnTo>
                <a:close/>
                <a:moveTo>
                  <a:pt x="52008" y="54188"/>
                </a:moveTo>
                <a:lnTo>
                  <a:pt x="46689" y="63368"/>
                </a:lnTo>
                <a:lnTo>
                  <a:pt x="46689" y="57258"/>
                </a:lnTo>
                <a:lnTo>
                  <a:pt x="52008" y="54188"/>
                </a:lnTo>
                <a:close/>
                <a:moveTo>
                  <a:pt x="63650" y="54188"/>
                </a:moveTo>
                <a:lnTo>
                  <a:pt x="58330" y="63368"/>
                </a:lnTo>
                <a:lnTo>
                  <a:pt x="58330" y="57258"/>
                </a:lnTo>
                <a:lnTo>
                  <a:pt x="63650" y="54188"/>
                </a:lnTo>
                <a:close/>
                <a:moveTo>
                  <a:pt x="226327" y="54188"/>
                </a:moveTo>
                <a:lnTo>
                  <a:pt x="221008" y="63368"/>
                </a:lnTo>
                <a:lnTo>
                  <a:pt x="221008" y="57258"/>
                </a:lnTo>
                <a:lnTo>
                  <a:pt x="226327" y="54188"/>
                </a:lnTo>
                <a:close/>
                <a:moveTo>
                  <a:pt x="237969" y="54188"/>
                </a:moveTo>
                <a:lnTo>
                  <a:pt x="232650" y="63368"/>
                </a:lnTo>
                <a:lnTo>
                  <a:pt x="232650" y="57258"/>
                </a:lnTo>
                <a:lnTo>
                  <a:pt x="237969" y="54188"/>
                </a:lnTo>
                <a:close/>
                <a:moveTo>
                  <a:pt x="249550" y="54188"/>
                </a:moveTo>
                <a:lnTo>
                  <a:pt x="244230" y="63368"/>
                </a:lnTo>
                <a:lnTo>
                  <a:pt x="244230" y="57258"/>
                </a:lnTo>
                <a:lnTo>
                  <a:pt x="249550" y="54188"/>
                </a:lnTo>
                <a:close/>
                <a:moveTo>
                  <a:pt x="261191" y="54188"/>
                </a:moveTo>
                <a:lnTo>
                  <a:pt x="255872" y="63368"/>
                </a:lnTo>
                <a:lnTo>
                  <a:pt x="255872" y="57258"/>
                </a:lnTo>
                <a:lnTo>
                  <a:pt x="261191" y="54188"/>
                </a:lnTo>
                <a:close/>
                <a:moveTo>
                  <a:pt x="272802" y="54188"/>
                </a:moveTo>
                <a:lnTo>
                  <a:pt x="267483" y="63368"/>
                </a:lnTo>
                <a:lnTo>
                  <a:pt x="267483" y="57258"/>
                </a:lnTo>
                <a:lnTo>
                  <a:pt x="272802" y="54188"/>
                </a:lnTo>
                <a:close/>
                <a:moveTo>
                  <a:pt x="284444" y="54188"/>
                </a:moveTo>
                <a:lnTo>
                  <a:pt x="279125" y="63368"/>
                </a:lnTo>
                <a:lnTo>
                  <a:pt x="279125" y="57258"/>
                </a:lnTo>
                <a:lnTo>
                  <a:pt x="284444" y="54188"/>
                </a:lnTo>
                <a:close/>
                <a:moveTo>
                  <a:pt x="6262" y="54218"/>
                </a:moveTo>
                <a:lnTo>
                  <a:pt x="11582" y="57258"/>
                </a:lnTo>
                <a:lnTo>
                  <a:pt x="11582" y="63398"/>
                </a:lnTo>
                <a:lnTo>
                  <a:pt x="6262" y="54218"/>
                </a:lnTo>
                <a:close/>
                <a:moveTo>
                  <a:pt x="17904" y="54218"/>
                </a:moveTo>
                <a:lnTo>
                  <a:pt x="23223" y="57258"/>
                </a:lnTo>
                <a:lnTo>
                  <a:pt x="23223" y="63398"/>
                </a:lnTo>
                <a:lnTo>
                  <a:pt x="17904" y="54218"/>
                </a:lnTo>
                <a:close/>
                <a:moveTo>
                  <a:pt x="29515" y="54218"/>
                </a:moveTo>
                <a:lnTo>
                  <a:pt x="34834" y="57258"/>
                </a:lnTo>
                <a:lnTo>
                  <a:pt x="34834" y="63398"/>
                </a:lnTo>
                <a:lnTo>
                  <a:pt x="29515" y="54218"/>
                </a:lnTo>
                <a:close/>
                <a:moveTo>
                  <a:pt x="40427" y="54188"/>
                </a:moveTo>
                <a:lnTo>
                  <a:pt x="35108" y="63398"/>
                </a:lnTo>
                <a:lnTo>
                  <a:pt x="35108" y="57258"/>
                </a:lnTo>
                <a:lnTo>
                  <a:pt x="40427" y="54188"/>
                </a:lnTo>
                <a:close/>
                <a:moveTo>
                  <a:pt x="41126" y="54218"/>
                </a:moveTo>
                <a:lnTo>
                  <a:pt x="46446" y="57258"/>
                </a:lnTo>
                <a:lnTo>
                  <a:pt x="46446" y="63398"/>
                </a:lnTo>
                <a:lnTo>
                  <a:pt x="41126" y="54218"/>
                </a:lnTo>
                <a:close/>
                <a:moveTo>
                  <a:pt x="52737" y="54218"/>
                </a:moveTo>
                <a:lnTo>
                  <a:pt x="58057" y="57258"/>
                </a:lnTo>
                <a:lnTo>
                  <a:pt x="58057" y="63398"/>
                </a:lnTo>
                <a:lnTo>
                  <a:pt x="52737" y="54218"/>
                </a:lnTo>
                <a:close/>
                <a:moveTo>
                  <a:pt x="64379" y="54218"/>
                </a:moveTo>
                <a:lnTo>
                  <a:pt x="69698" y="57258"/>
                </a:lnTo>
                <a:lnTo>
                  <a:pt x="69698" y="63398"/>
                </a:lnTo>
                <a:lnTo>
                  <a:pt x="64379" y="54218"/>
                </a:lnTo>
                <a:close/>
                <a:moveTo>
                  <a:pt x="75261" y="54188"/>
                </a:moveTo>
                <a:lnTo>
                  <a:pt x="69941" y="63398"/>
                </a:lnTo>
                <a:lnTo>
                  <a:pt x="69941" y="57258"/>
                </a:lnTo>
                <a:lnTo>
                  <a:pt x="75261" y="54188"/>
                </a:lnTo>
                <a:close/>
                <a:moveTo>
                  <a:pt x="75990" y="54218"/>
                </a:moveTo>
                <a:lnTo>
                  <a:pt x="81309" y="57258"/>
                </a:lnTo>
                <a:lnTo>
                  <a:pt x="81309" y="63398"/>
                </a:lnTo>
                <a:lnTo>
                  <a:pt x="75990" y="54218"/>
                </a:lnTo>
                <a:close/>
                <a:moveTo>
                  <a:pt x="86902" y="54188"/>
                </a:moveTo>
                <a:lnTo>
                  <a:pt x="81583" y="63398"/>
                </a:lnTo>
                <a:lnTo>
                  <a:pt x="81583" y="57258"/>
                </a:lnTo>
                <a:lnTo>
                  <a:pt x="86902" y="54188"/>
                </a:lnTo>
                <a:close/>
                <a:moveTo>
                  <a:pt x="87632" y="54218"/>
                </a:moveTo>
                <a:lnTo>
                  <a:pt x="92951" y="57258"/>
                </a:lnTo>
                <a:lnTo>
                  <a:pt x="92951" y="63398"/>
                </a:lnTo>
                <a:lnTo>
                  <a:pt x="87632" y="54218"/>
                </a:lnTo>
                <a:close/>
                <a:moveTo>
                  <a:pt x="98513" y="54188"/>
                </a:moveTo>
                <a:lnTo>
                  <a:pt x="93194" y="63398"/>
                </a:lnTo>
                <a:lnTo>
                  <a:pt x="93194" y="57258"/>
                </a:lnTo>
                <a:lnTo>
                  <a:pt x="98513" y="54188"/>
                </a:lnTo>
                <a:close/>
                <a:moveTo>
                  <a:pt x="99243" y="54218"/>
                </a:moveTo>
                <a:lnTo>
                  <a:pt x="104562" y="57258"/>
                </a:lnTo>
                <a:lnTo>
                  <a:pt x="104562" y="63398"/>
                </a:lnTo>
                <a:lnTo>
                  <a:pt x="99243" y="54218"/>
                </a:lnTo>
                <a:close/>
                <a:moveTo>
                  <a:pt x="110155" y="54188"/>
                </a:moveTo>
                <a:lnTo>
                  <a:pt x="104836" y="63398"/>
                </a:lnTo>
                <a:lnTo>
                  <a:pt x="104836" y="57258"/>
                </a:lnTo>
                <a:lnTo>
                  <a:pt x="110155" y="54188"/>
                </a:lnTo>
                <a:close/>
                <a:moveTo>
                  <a:pt x="110824" y="54218"/>
                </a:moveTo>
                <a:lnTo>
                  <a:pt x="116143" y="57258"/>
                </a:lnTo>
                <a:lnTo>
                  <a:pt x="116143" y="63398"/>
                </a:lnTo>
                <a:lnTo>
                  <a:pt x="110824" y="54218"/>
                </a:lnTo>
                <a:close/>
                <a:moveTo>
                  <a:pt x="121736" y="54188"/>
                </a:moveTo>
                <a:lnTo>
                  <a:pt x="116416" y="63398"/>
                </a:lnTo>
                <a:lnTo>
                  <a:pt x="116416" y="57258"/>
                </a:lnTo>
                <a:lnTo>
                  <a:pt x="121736" y="54188"/>
                </a:lnTo>
                <a:close/>
                <a:moveTo>
                  <a:pt x="122465" y="54218"/>
                </a:moveTo>
                <a:lnTo>
                  <a:pt x="127784" y="57258"/>
                </a:lnTo>
                <a:lnTo>
                  <a:pt x="127784" y="63398"/>
                </a:lnTo>
                <a:lnTo>
                  <a:pt x="122465" y="54218"/>
                </a:lnTo>
                <a:close/>
                <a:moveTo>
                  <a:pt x="133377" y="54188"/>
                </a:moveTo>
                <a:lnTo>
                  <a:pt x="128058" y="63398"/>
                </a:lnTo>
                <a:lnTo>
                  <a:pt x="128058" y="57258"/>
                </a:lnTo>
                <a:lnTo>
                  <a:pt x="133377" y="54188"/>
                </a:lnTo>
                <a:close/>
                <a:moveTo>
                  <a:pt x="134076" y="54218"/>
                </a:moveTo>
                <a:lnTo>
                  <a:pt x="139396" y="57258"/>
                </a:lnTo>
                <a:lnTo>
                  <a:pt x="139396" y="63398"/>
                </a:lnTo>
                <a:lnTo>
                  <a:pt x="134076" y="54218"/>
                </a:lnTo>
                <a:close/>
                <a:moveTo>
                  <a:pt x="144988" y="54188"/>
                </a:moveTo>
                <a:lnTo>
                  <a:pt x="139669" y="63398"/>
                </a:lnTo>
                <a:lnTo>
                  <a:pt x="139669" y="57258"/>
                </a:lnTo>
                <a:lnTo>
                  <a:pt x="144988" y="54188"/>
                </a:lnTo>
                <a:close/>
                <a:moveTo>
                  <a:pt x="145718" y="54218"/>
                </a:moveTo>
                <a:lnTo>
                  <a:pt x="151037" y="57258"/>
                </a:lnTo>
                <a:lnTo>
                  <a:pt x="151037" y="63398"/>
                </a:lnTo>
                <a:lnTo>
                  <a:pt x="145718" y="54218"/>
                </a:lnTo>
                <a:close/>
                <a:moveTo>
                  <a:pt x="156630" y="54188"/>
                </a:moveTo>
                <a:lnTo>
                  <a:pt x="151311" y="63398"/>
                </a:lnTo>
                <a:lnTo>
                  <a:pt x="151311" y="57258"/>
                </a:lnTo>
                <a:lnTo>
                  <a:pt x="156630" y="54188"/>
                </a:lnTo>
                <a:close/>
                <a:moveTo>
                  <a:pt x="157329" y="54218"/>
                </a:moveTo>
                <a:lnTo>
                  <a:pt x="162648" y="57258"/>
                </a:lnTo>
                <a:lnTo>
                  <a:pt x="162648" y="63398"/>
                </a:lnTo>
                <a:lnTo>
                  <a:pt x="157329" y="54218"/>
                </a:lnTo>
                <a:close/>
                <a:moveTo>
                  <a:pt x="168241" y="54188"/>
                </a:moveTo>
                <a:lnTo>
                  <a:pt x="162922" y="63398"/>
                </a:lnTo>
                <a:lnTo>
                  <a:pt x="162922" y="57258"/>
                </a:lnTo>
                <a:lnTo>
                  <a:pt x="168241" y="54188"/>
                </a:lnTo>
                <a:close/>
                <a:moveTo>
                  <a:pt x="168971" y="54218"/>
                </a:moveTo>
                <a:lnTo>
                  <a:pt x="174290" y="57258"/>
                </a:lnTo>
                <a:lnTo>
                  <a:pt x="174290" y="63398"/>
                </a:lnTo>
                <a:lnTo>
                  <a:pt x="168971" y="54218"/>
                </a:lnTo>
                <a:close/>
                <a:moveTo>
                  <a:pt x="179822" y="54188"/>
                </a:moveTo>
                <a:lnTo>
                  <a:pt x="174503" y="63398"/>
                </a:lnTo>
                <a:lnTo>
                  <a:pt x="174503" y="57258"/>
                </a:lnTo>
                <a:lnTo>
                  <a:pt x="179822" y="54188"/>
                </a:lnTo>
                <a:close/>
                <a:moveTo>
                  <a:pt x="180551" y="54218"/>
                </a:moveTo>
                <a:lnTo>
                  <a:pt x="185871" y="57258"/>
                </a:lnTo>
                <a:lnTo>
                  <a:pt x="185871" y="63398"/>
                </a:lnTo>
                <a:lnTo>
                  <a:pt x="180551" y="54218"/>
                </a:lnTo>
                <a:close/>
                <a:moveTo>
                  <a:pt x="191463" y="54188"/>
                </a:moveTo>
                <a:lnTo>
                  <a:pt x="186144" y="63398"/>
                </a:lnTo>
                <a:lnTo>
                  <a:pt x="186144" y="57258"/>
                </a:lnTo>
                <a:lnTo>
                  <a:pt x="191463" y="54188"/>
                </a:lnTo>
                <a:close/>
                <a:moveTo>
                  <a:pt x="192193" y="54218"/>
                </a:moveTo>
                <a:lnTo>
                  <a:pt x="197512" y="57258"/>
                </a:lnTo>
                <a:lnTo>
                  <a:pt x="197512" y="63398"/>
                </a:lnTo>
                <a:lnTo>
                  <a:pt x="192193" y="54218"/>
                </a:lnTo>
                <a:close/>
                <a:moveTo>
                  <a:pt x="203075" y="54188"/>
                </a:moveTo>
                <a:lnTo>
                  <a:pt x="197755" y="63398"/>
                </a:lnTo>
                <a:lnTo>
                  <a:pt x="197755" y="57258"/>
                </a:lnTo>
                <a:lnTo>
                  <a:pt x="203075" y="54188"/>
                </a:lnTo>
                <a:close/>
                <a:moveTo>
                  <a:pt x="203804" y="54218"/>
                </a:moveTo>
                <a:lnTo>
                  <a:pt x="209123" y="57258"/>
                </a:lnTo>
                <a:lnTo>
                  <a:pt x="209123" y="63398"/>
                </a:lnTo>
                <a:lnTo>
                  <a:pt x="203804" y="54218"/>
                </a:lnTo>
                <a:close/>
                <a:moveTo>
                  <a:pt x="214716" y="54188"/>
                </a:moveTo>
                <a:lnTo>
                  <a:pt x="209397" y="63398"/>
                </a:lnTo>
                <a:lnTo>
                  <a:pt x="209397" y="57258"/>
                </a:lnTo>
                <a:lnTo>
                  <a:pt x="214716" y="54188"/>
                </a:lnTo>
                <a:close/>
                <a:moveTo>
                  <a:pt x="215446" y="54218"/>
                </a:moveTo>
                <a:lnTo>
                  <a:pt x="220765" y="57258"/>
                </a:lnTo>
                <a:lnTo>
                  <a:pt x="220765" y="63398"/>
                </a:lnTo>
                <a:lnTo>
                  <a:pt x="215446" y="54218"/>
                </a:lnTo>
                <a:close/>
                <a:moveTo>
                  <a:pt x="227057" y="54188"/>
                </a:moveTo>
                <a:lnTo>
                  <a:pt x="232376" y="57258"/>
                </a:lnTo>
                <a:lnTo>
                  <a:pt x="232376" y="63398"/>
                </a:lnTo>
                <a:lnTo>
                  <a:pt x="227057" y="54188"/>
                </a:lnTo>
                <a:close/>
                <a:moveTo>
                  <a:pt x="238668" y="54188"/>
                </a:moveTo>
                <a:lnTo>
                  <a:pt x="243987" y="57258"/>
                </a:lnTo>
                <a:lnTo>
                  <a:pt x="243987" y="63398"/>
                </a:lnTo>
                <a:lnTo>
                  <a:pt x="238668" y="54188"/>
                </a:lnTo>
                <a:close/>
                <a:moveTo>
                  <a:pt x="250279" y="54188"/>
                </a:moveTo>
                <a:lnTo>
                  <a:pt x="255598" y="57258"/>
                </a:lnTo>
                <a:lnTo>
                  <a:pt x="255598" y="63398"/>
                </a:lnTo>
                <a:lnTo>
                  <a:pt x="250279" y="54188"/>
                </a:lnTo>
                <a:close/>
                <a:moveTo>
                  <a:pt x="261890" y="54188"/>
                </a:moveTo>
                <a:lnTo>
                  <a:pt x="267210" y="57258"/>
                </a:lnTo>
                <a:lnTo>
                  <a:pt x="267210" y="63398"/>
                </a:lnTo>
                <a:lnTo>
                  <a:pt x="261890" y="54188"/>
                </a:lnTo>
                <a:close/>
                <a:moveTo>
                  <a:pt x="273532" y="54188"/>
                </a:moveTo>
                <a:lnTo>
                  <a:pt x="278851" y="57258"/>
                </a:lnTo>
                <a:lnTo>
                  <a:pt x="278851" y="63398"/>
                </a:lnTo>
                <a:lnTo>
                  <a:pt x="273532" y="54188"/>
                </a:lnTo>
                <a:close/>
                <a:moveTo>
                  <a:pt x="191676" y="54310"/>
                </a:moveTo>
                <a:lnTo>
                  <a:pt x="191676" y="60450"/>
                </a:lnTo>
                <a:lnTo>
                  <a:pt x="188849" y="62091"/>
                </a:lnTo>
                <a:lnTo>
                  <a:pt x="186357" y="63520"/>
                </a:lnTo>
                <a:lnTo>
                  <a:pt x="186357" y="63520"/>
                </a:lnTo>
                <a:lnTo>
                  <a:pt x="191676" y="54310"/>
                </a:lnTo>
                <a:close/>
                <a:moveTo>
                  <a:pt x="238182" y="54310"/>
                </a:moveTo>
                <a:lnTo>
                  <a:pt x="238182" y="60450"/>
                </a:lnTo>
                <a:lnTo>
                  <a:pt x="235355" y="62091"/>
                </a:lnTo>
                <a:lnTo>
                  <a:pt x="232862" y="63520"/>
                </a:lnTo>
                <a:lnTo>
                  <a:pt x="232862" y="63520"/>
                </a:lnTo>
                <a:lnTo>
                  <a:pt x="238182" y="54310"/>
                </a:lnTo>
                <a:close/>
                <a:moveTo>
                  <a:pt x="52525" y="54340"/>
                </a:moveTo>
                <a:lnTo>
                  <a:pt x="57844" y="63520"/>
                </a:lnTo>
                <a:lnTo>
                  <a:pt x="57844" y="63520"/>
                </a:lnTo>
                <a:lnTo>
                  <a:pt x="55351" y="62091"/>
                </a:lnTo>
                <a:lnTo>
                  <a:pt x="52525" y="60450"/>
                </a:lnTo>
                <a:lnTo>
                  <a:pt x="52525" y="54340"/>
                </a:lnTo>
                <a:close/>
                <a:moveTo>
                  <a:pt x="64136" y="54340"/>
                </a:moveTo>
                <a:lnTo>
                  <a:pt x="69455" y="63520"/>
                </a:lnTo>
                <a:lnTo>
                  <a:pt x="69455" y="63520"/>
                </a:lnTo>
                <a:lnTo>
                  <a:pt x="66993" y="62091"/>
                </a:lnTo>
                <a:lnTo>
                  <a:pt x="64136" y="60450"/>
                </a:lnTo>
                <a:lnTo>
                  <a:pt x="64136" y="54340"/>
                </a:lnTo>
                <a:close/>
                <a:moveTo>
                  <a:pt x="75777" y="54340"/>
                </a:moveTo>
                <a:lnTo>
                  <a:pt x="81097" y="63520"/>
                </a:lnTo>
                <a:lnTo>
                  <a:pt x="81097" y="63520"/>
                </a:lnTo>
                <a:lnTo>
                  <a:pt x="78604" y="62121"/>
                </a:lnTo>
                <a:lnTo>
                  <a:pt x="75777" y="60480"/>
                </a:lnTo>
                <a:lnTo>
                  <a:pt x="75777" y="54340"/>
                </a:lnTo>
                <a:close/>
                <a:moveTo>
                  <a:pt x="98757" y="54310"/>
                </a:moveTo>
                <a:lnTo>
                  <a:pt x="98757" y="60450"/>
                </a:lnTo>
                <a:lnTo>
                  <a:pt x="95899" y="62091"/>
                </a:lnTo>
                <a:lnTo>
                  <a:pt x="93437" y="63520"/>
                </a:lnTo>
                <a:lnTo>
                  <a:pt x="93437" y="63520"/>
                </a:lnTo>
                <a:lnTo>
                  <a:pt x="98757" y="54310"/>
                </a:lnTo>
                <a:close/>
                <a:moveTo>
                  <a:pt x="145232" y="54310"/>
                </a:moveTo>
                <a:lnTo>
                  <a:pt x="145232" y="60450"/>
                </a:lnTo>
                <a:lnTo>
                  <a:pt x="142374" y="62091"/>
                </a:lnTo>
                <a:lnTo>
                  <a:pt x="139912" y="63520"/>
                </a:lnTo>
                <a:lnTo>
                  <a:pt x="145232" y="54310"/>
                </a:lnTo>
                <a:close/>
                <a:moveTo>
                  <a:pt x="156843" y="54310"/>
                </a:moveTo>
                <a:lnTo>
                  <a:pt x="156843" y="60450"/>
                </a:lnTo>
                <a:lnTo>
                  <a:pt x="153986" y="62091"/>
                </a:lnTo>
                <a:lnTo>
                  <a:pt x="151523" y="63520"/>
                </a:lnTo>
                <a:lnTo>
                  <a:pt x="156843" y="54310"/>
                </a:lnTo>
                <a:close/>
                <a:moveTo>
                  <a:pt x="180065" y="54310"/>
                </a:moveTo>
                <a:lnTo>
                  <a:pt x="180065" y="60450"/>
                </a:lnTo>
                <a:lnTo>
                  <a:pt x="177208" y="62091"/>
                </a:lnTo>
                <a:lnTo>
                  <a:pt x="174746" y="63520"/>
                </a:lnTo>
                <a:lnTo>
                  <a:pt x="180065" y="54310"/>
                </a:lnTo>
                <a:close/>
                <a:moveTo>
                  <a:pt x="203318" y="54310"/>
                </a:moveTo>
                <a:lnTo>
                  <a:pt x="203318" y="60450"/>
                </a:lnTo>
                <a:lnTo>
                  <a:pt x="200461" y="62091"/>
                </a:lnTo>
                <a:lnTo>
                  <a:pt x="197999" y="63520"/>
                </a:lnTo>
                <a:lnTo>
                  <a:pt x="203318" y="54310"/>
                </a:lnTo>
                <a:close/>
                <a:moveTo>
                  <a:pt x="214929" y="54310"/>
                </a:moveTo>
                <a:lnTo>
                  <a:pt x="214929" y="60450"/>
                </a:lnTo>
                <a:lnTo>
                  <a:pt x="212072" y="62091"/>
                </a:lnTo>
                <a:lnTo>
                  <a:pt x="209610" y="63520"/>
                </a:lnTo>
                <a:lnTo>
                  <a:pt x="214929" y="54310"/>
                </a:lnTo>
                <a:close/>
                <a:moveTo>
                  <a:pt x="226570" y="54310"/>
                </a:moveTo>
                <a:lnTo>
                  <a:pt x="226570" y="60450"/>
                </a:lnTo>
                <a:lnTo>
                  <a:pt x="223713" y="62091"/>
                </a:lnTo>
                <a:lnTo>
                  <a:pt x="221251" y="63520"/>
                </a:lnTo>
                <a:lnTo>
                  <a:pt x="226570" y="54310"/>
                </a:lnTo>
                <a:close/>
                <a:moveTo>
                  <a:pt x="249793" y="54310"/>
                </a:moveTo>
                <a:lnTo>
                  <a:pt x="249793" y="60450"/>
                </a:lnTo>
                <a:lnTo>
                  <a:pt x="246936" y="62091"/>
                </a:lnTo>
                <a:lnTo>
                  <a:pt x="244474" y="63520"/>
                </a:lnTo>
                <a:lnTo>
                  <a:pt x="249793" y="54310"/>
                </a:lnTo>
                <a:close/>
                <a:moveTo>
                  <a:pt x="250036" y="54340"/>
                </a:moveTo>
                <a:lnTo>
                  <a:pt x="255355" y="63520"/>
                </a:lnTo>
                <a:lnTo>
                  <a:pt x="252893" y="62121"/>
                </a:lnTo>
                <a:lnTo>
                  <a:pt x="250036" y="60480"/>
                </a:lnTo>
                <a:lnTo>
                  <a:pt x="250036" y="54340"/>
                </a:lnTo>
                <a:close/>
                <a:moveTo>
                  <a:pt x="273289" y="54340"/>
                </a:moveTo>
                <a:lnTo>
                  <a:pt x="278608" y="63520"/>
                </a:lnTo>
                <a:lnTo>
                  <a:pt x="276146" y="62121"/>
                </a:lnTo>
                <a:lnTo>
                  <a:pt x="273289" y="60480"/>
                </a:lnTo>
                <a:lnTo>
                  <a:pt x="273289" y="54340"/>
                </a:lnTo>
                <a:close/>
                <a:moveTo>
                  <a:pt x="6050" y="54340"/>
                </a:moveTo>
                <a:lnTo>
                  <a:pt x="11369" y="63520"/>
                </a:lnTo>
                <a:lnTo>
                  <a:pt x="8907" y="62121"/>
                </a:lnTo>
                <a:lnTo>
                  <a:pt x="6050" y="60480"/>
                </a:lnTo>
                <a:lnTo>
                  <a:pt x="6050" y="54340"/>
                </a:lnTo>
                <a:close/>
                <a:moveTo>
                  <a:pt x="17661" y="54340"/>
                </a:moveTo>
                <a:lnTo>
                  <a:pt x="22980" y="63520"/>
                </a:lnTo>
                <a:lnTo>
                  <a:pt x="20518" y="62091"/>
                </a:lnTo>
                <a:lnTo>
                  <a:pt x="17661" y="60450"/>
                </a:lnTo>
                <a:lnTo>
                  <a:pt x="17661" y="54340"/>
                </a:lnTo>
                <a:close/>
                <a:moveTo>
                  <a:pt x="29029" y="54340"/>
                </a:moveTo>
                <a:lnTo>
                  <a:pt x="29029" y="60480"/>
                </a:lnTo>
                <a:lnTo>
                  <a:pt x="26172" y="62121"/>
                </a:lnTo>
                <a:lnTo>
                  <a:pt x="23710" y="63520"/>
                </a:lnTo>
                <a:lnTo>
                  <a:pt x="29029" y="54340"/>
                </a:lnTo>
                <a:close/>
                <a:moveTo>
                  <a:pt x="29302" y="54340"/>
                </a:moveTo>
                <a:lnTo>
                  <a:pt x="34622" y="63520"/>
                </a:lnTo>
                <a:lnTo>
                  <a:pt x="32160" y="62091"/>
                </a:lnTo>
                <a:lnTo>
                  <a:pt x="29302" y="60450"/>
                </a:lnTo>
                <a:lnTo>
                  <a:pt x="29302" y="54340"/>
                </a:lnTo>
                <a:close/>
                <a:moveTo>
                  <a:pt x="40883" y="54340"/>
                </a:moveTo>
                <a:lnTo>
                  <a:pt x="46202" y="63520"/>
                </a:lnTo>
                <a:lnTo>
                  <a:pt x="43740" y="62091"/>
                </a:lnTo>
                <a:lnTo>
                  <a:pt x="40883" y="60450"/>
                </a:lnTo>
                <a:lnTo>
                  <a:pt x="40883" y="54340"/>
                </a:lnTo>
                <a:close/>
                <a:moveTo>
                  <a:pt x="75504" y="54310"/>
                </a:moveTo>
                <a:lnTo>
                  <a:pt x="75504" y="60450"/>
                </a:lnTo>
                <a:lnTo>
                  <a:pt x="72647" y="62091"/>
                </a:lnTo>
                <a:lnTo>
                  <a:pt x="70185" y="63520"/>
                </a:lnTo>
                <a:lnTo>
                  <a:pt x="75504" y="54310"/>
                </a:lnTo>
                <a:close/>
                <a:moveTo>
                  <a:pt x="87115" y="54310"/>
                </a:moveTo>
                <a:lnTo>
                  <a:pt x="87115" y="60450"/>
                </a:lnTo>
                <a:lnTo>
                  <a:pt x="84288" y="62091"/>
                </a:lnTo>
                <a:lnTo>
                  <a:pt x="81796" y="63520"/>
                </a:lnTo>
                <a:lnTo>
                  <a:pt x="87115" y="54310"/>
                </a:lnTo>
                <a:close/>
                <a:moveTo>
                  <a:pt x="87358" y="54340"/>
                </a:moveTo>
                <a:lnTo>
                  <a:pt x="92677" y="63520"/>
                </a:lnTo>
                <a:lnTo>
                  <a:pt x="90215" y="62121"/>
                </a:lnTo>
                <a:lnTo>
                  <a:pt x="87358" y="60480"/>
                </a:lnTo>
                <a:lnTo>
                  <a:pt x="87358" y="54340"/>
                </a:lnTo>
                <a:close/>
                <a:moveTo>
                  <a:pt x="98969" y="54340"/>
                </a:moveTo>
                <a:lnTo>
                  <a:pt x="104289" y="63520"/>
                </a:lnTo>
                <a:lnTo>
                  <a:pt x="101827" y="62121"/>
                </a:lnTo>
                <a:lnTo>
                  <a:pt x="98969" y="60480"/>
                </a:lnTo>
                <a:lnTo>
                  <a:pt x="98969" y="54340"/>
                </a:lnTo>
                <a:close/>
                <a:moveTo>
                  <a:pt x="110337" y="54310"/>
                </a:moveTo>
                <a:lnTo>
                  <a:pt x="110337" y="60450"/>
                </a:lnTo>
                <a:lnTo>
                  <a:pt x="107480" y="62091"/>
                </a:lnTo>
                <a:lnTo>
                  <a:pt x="105018" y="63520"/>
                </a:lnTo>
                <a:lnTo>
                  <a:pt x="110337" y="54310"/>
                </a:lnTo>
                <a:close/>
                <a:moveTo>
                  <a:pt x="110611" y="54340"/>
                </a:moveTo>
                <a:lnTo>
                  <a:pt x="115930" y="63520"/>
                </a:lnTo>
                <a:lnTo>
                  <a:pt x="113468" y="62121"/>
                </a:lnTo>
                <a:lnTo>
                  <a:pt x="110611" y="60480"/>
                </a:lnTo>
                <a:lnTo>
                  <a:pt x="110611" y="54340"/>
                </a:lnTo>
                <a:close/>
                <a:moveTo>
                  <a:pt x="121979" y="54310"/>
                </a:moveTo>
                <a:lnTo>
                  <a:pt x="121979" y="60450"/>
                </a:lnTo>
                <a:lnTo>
                  <a:pt x="119122" y="62091"/>
                </a:lnTo>
                <a:lnTo>
                  <a:pt x="116660" y="63520"/>
                </a:lnTo>
                <a:lnTo>
                  <a:pt x="121979" y="54310"/>
                </a:lnTo>
                <a:close/>
                <a:moveTo>
                  <a:pt x="122222" y="54340"/>
                </a:moveTo>
                <a:lnTo>
                  <a:pt x="127541" y="63520"/>
                </a:lnTo>
                <a:lnTo>
                  <a:pt x="125079" y="62121"/>
                </a:lnTo>
                <a:lnTo>
                  <a:pt x="122222" y="60480"/>
                </a:lnTo>
                <a:lnTo>
                  <a:pt x="122222" y="54340"/>
                </a:lnTo>
                <a:close/>
                <a:moveTo>
                  <a:pt x="133590" y="54310"/>
                </a:moveTo>
                <a:lnTo>
                  <a:pt x="133590" y="60450"/>
                </a:lnTo>
                <a:lnTo>
                  <a:pt x="130733" y="62091"/>
                </a:lnTo>
                <a:lnTo>
                  <a:pt x="128271" y="63520"/>
                </a:lnTo>
                <a:lnTo>
                  <a:pt x="133590" y="54310"/>
                </a:lnTo>
                <a:close/>
                <a:moveTo>
                  <a:pt x="133864" y="54340"/>
                </a:moveTo>
                <a:lnTo>
                  <a:pt x="139183" y="63520"/>
                </a:lnTo>
                <a:lnTo>
                  <a:pt x="136721" y="62121"/>
                </a:lnTo>
                <a:lnTo>
                  <a:pt x="133864" y="60480"/>
                </a:lnTo>
                <a:lnTo>
                  <a:pt x="133864" y="54340"/>
                </a:lnTo>
                <a:close/>
                <a:moveTo>
                  <a:pt x="145475" y="54340"/>
                </a:moveTo>
                <a:lnTo>
                  <a:pt x="150794" y="63520"/>
                </a:lnTo>
                <a:lnTo>
                  <a:pt x="148332" y="62121"/>
                </a:lnTo>
                <a:lnTo>
                  <a:pt x="145475" y="60480"/>
                </a:lnTo>
                <a:lnTo>
                  <a:pt x="145475" y="54340"/>
                </a:lnTo>
                <a:close/>
                <a:moveTo>
                  <a:pt x="157086" y="54340"/>
                </a:moveTo>
                <a:lnTo>
                  <a:pt x="162405" y="63520"/>
                </a:lnTo>
                <a:lnTo>
                  <a:pt x="159913" y="62121"/>
                </a:lnTo>
                <a:lnTo>
                  <a:pt x="157086" y="60480"/>
                </a:lnTo>
                <a:lnTo>
                  <a:pt x="157086" y="54340"/>
                </a:lnTo>
                <a:close/>
                <a:moveTo>
                  <a:pt x="168484" y="54310"/>
                </a:moveTo>
                <a:lnTo>
                  <a:pt x="168484" y="60450"/>
                </a:lnTo>
                <a:lnTo>
                  <a:pt x="165627" y="62091"/>
                </a:lnTo>
                <a:lnTo>
                  <a:pt x="163165" y="63520"/>
                </a:lnTo>
                <a:lnTo>
                  <a:pt x="168484" y="54310"/>
                </a:lnTo>
                <a:close/>
                <a:moveTo>
                  <a:pt x="168697" y="54340"/>
                </a:moveTo>
                <a:lnTo>
                  <a:pt x="174016" y="63520"/>
                </a:lnTo>
                <a:lnTo>
                  <a:pt x="171554" y="62121"/>
                </a:lnTo>
                <a:lnTo>
                  <a:pt x="168697" y="60480"/>
                </a:lnTo>
                <a:lnTo>
                  <a:pt x="168697" y="54340"/>
                </a:lnTo>
                <a:close/>
                <a:moveTo>
                  <a:pt x="180339" y="54340"/>
                </a:moveTo>
                <a:lnTo>
                  <a:pt x="185658" y="63520"/>
                </a:lnTo>
                <a:lnTo>
                  <a:pt x="183165" y="62121"/>
                </a:lnTo>
                <a:lnTo>
                  <a:pt x="180339" y="60480"/>
                </a:lnTo>
                <a:lnTo>
                  <a:pt x="180339" y="54340"/>
                </a:lnTo>
                <a:close/>
                <a:moveTo>
                  <a:pt x="191950" y="54340"/>
                </a:moveTo>
                <a:lnTo>
                  <a:pt x="197269" y="63520"/>
                </a:lnTo>
                <a:lnTo>
                  <a:pt x="194807" y="62121"/>
                </a:lnTo>
                <a:lnTo>
                  <a:pt x="191950" y="60480"/>
                </a:lnTo>
                <a:lnTo>
                  <a:pt x="191950" y="54340"/>
                </a:lnTo>
                <a:close/>
                <a:moveTo>
                  <a:pt x="203591" y="54340"/>
                </a:moveTo>
                <a:lnTo>
                  <a:pt x="208911" y="63520"/>
                </a:lnTo>
                <a:lnTo>
                  <a:pt x="206418" y="62121"/>
                </a:lnTo>
                <a:lnTo>
                  <a:pt x="203591" y="60480"/>
                </a:lnTo>
                <a:lnTo>
                  <a:pt x="203591" y="54340"/>
                </a:lnTo>
                <a:close/>
                <a:moveTo>
                  <a:pt x="215202" y="54340"/>
                </a:moveTo>
                <a:lnTo>
                  <a:pt x="220522" y="63520"/>
                </a:lnTo>
                <a:lnTo>
                  <a:pt x="218060" y="62121"/>
                </a:lnTo>
                <a:lnTo>
                  <a:pt x="215202" y="60480"/>
                </a:lnTo>
                <a:lnTo>
                  <a:pt x="215202" y="54340"/>
                </a:lnTo>
                <a:close/>
                <a:moveTo>
                  <a:pt x="226783" y="54340"/>
                </a:moveTo>
                <a:lnTo>
                  <a:pt x="232103" y="63520"/>
                </a:lnTo>
                <a:lnTo>
                  <a:pt x="229640" y="62121"/>
                </a:lnTo>
                <a:lnTo>
                  <a:pt x="226783" y="60480"/>
                </a:lnTo>
                <a:lnTo>
                  <a:pt x="226783" y="54340"/>
                </a:lnTo>
                <a:close/>
                <a:moveTo>
                  <a:pt x="238425" y="54340"/>
                </a:moveTo>
                <a:lnTo>
                  <a:pt x="243744" y="63520"/>
                </a:lnTo>
                <a:lnTo>
                  <a:pt x="241282" y="62121"/>
                </a:lnTo>
                <a:lnTo>
                  <a:pt x="238425" y="60480"/>
                </a:lnTo>
                <a:lnTo>
                  <a:pt x="238425" y="54340"/>
                </a:lnTo>
                <a:close/>
                <a:moveTo>
                  <a:pt x="261404" y="54310"/>
                </a:moveTo>
                <a:lnTo>
                  <a:pt x="261404" y="60450"/>
                </a:lnTo>
                <a:lnTo>
                  <a:pt x="258547" y="62091"/>
                </a:lnTo>
                <a:lnTo>
                  <a:pt x="256085" y="63520"/>
                </a:lnTo>
                <a:lnTo>
                  <a:pt x="261404" y="54310"/>
                </a:lnTo>
                <a:close/>
                <a:moveTo>
                  <a:pt x="261678" y="54340"/>
                </a:moveTo>
                <a:lnTo>
                  <a:pt x="266997" y="63520"/>
                </a:lnTo>
                <a:lnTo>
                  <a:pt x="264535" y="62121"/>
                </a:lnTo>
                <a:lnTo>
                  <a:pt x="261678" y="60480"/>
                </a:lnTo>
                <a:lnTo>
                  <a:pt x="261678" y="54340"/>
                </a:lnTo>
                <a:close/>
                <a:moveTo>
                  <a:pt x="273046" y="54310"/>
                </a:moveTo>
                <a:lnTo>
                  <a:pt x="273046" y="60480"/>
                </a:lnTo>
                <a:lnTo>
                  <a:pt x="270188" y="62121"/>
                </a:lnTo>
                <a:lnTo>
                  <a:pt x="267726" y="63520"/>
                </a:lnTo>
                <a:lnTo>
                  <a:pt x="273046" y="54310"/>
                </a:lnTo>
                <a:close/>
                <a:moveTo>
                  <a:pt x="284657" y="54310"/>
                </a:moveTo>
                <a:lnTo>
                  <a:pt x="284657" y="60480"/>
                </a:lnTo>
                <a:lnTo>
                  <a:pt x="279337" y="63520"/>
                </a:lnTo>
                <a:lnTo>
                  <a:pt x="284657" y="54310"/>
                </a:lnTo>
                <a:close/>
                <a:moveTo>
                  <a:pt x="17418" y="54340"/>
                </a:moveTo>
                <a:lnTo>
                  <a:pt x="17418" y="60480"/>
                </a:lnTo>
                <a:lnTo>
                  <a:pt x="14560" y="62121"/>
                </a:lnTo>
                <a:lnTo>
                  <a:pt x="12098" y="63550"/>
                </a:lnTo>
                <a:lnTo>
                  <a:pt x="17418" y="54340"/>
                </a:lnTo>
                <a:close/>
                <a:moveTo>
                  <a:pt x="40610" y="54340"/>
                </a:moveTo>
                <a:lnTo>
                  <a:pt x="40610" y="60480"/>
                </a:lnTo>
                <a:lnTo>
                  <a:pt x="37783" y="62121"/>
                </a:lnTo>
                <a:lnTo>
                  <a:pt x="35290" y="63550"/>
                </a:lnTo>
                <a:lnTo>
                  <a:pt x="40610" y="54340"/>
                </a:lnTo>
                <a:close/>
                <a:moveTo>
                  <a:pt x="52251" y="54340"/>
                </a:moveTo>
                <a:lnTo>
                  <a:pt x="52251" y="60480"/>
                </a:lnTo>
                <a:lnTo>
                  <a:pt x="49394" y="62121"/>
                </a:lnTo>
                <a:lnTo>
                  <a:pt x="46932" y="63550"/>
                </a:lnTo>
                <a:lnTo>
                  <a:pt x="52251" y="54340"/>
                </a:lnTo>
                <a:close/>
                <a:moveTo>
                  <a:pt x="63862" y="54340"/>
                </a:moveTo>
                <a:lnTo>
                  <a:pt x="63862" y="60480"/>
                </a:lnTo>
                <a:lnTo>
                  <a:pt x="61005" y="62121"/>
                </a:lnTo>
                <a:lnTo>
                  <a:pt x="58543" y="63550"/>
                </a:lnTo>
                <a:lnTo>
                  <a:pt x="63862" y="54340"/>
                </a:lnTo>
                <a:close/>
                <a:moveTo>
                  <a:pt x="5898" y="60662"/>
                </a:moveTo>
                <a:lnTo>
                  <a:pt x="8755" y="62304"/>
                </a:lnTo>
                <a:lnTo>
                  <a:pt x="11217" y="63732"/>
                </a:lnTo>
                <a:lnTo>
                  <a:pt x="578" y="63732"/>
                </a:lnTo>
                <a:lnTo>
                  <a:pt x="5898" y="60662"/>
                </a:lnTo>
                <a:close/>
                <a:moveTo>
                  <a:pt x="17509" y="60662"/>
                </a:moveTo>
                <a:lnTo>
                  <a:pt x="20366" y="62304"/>
                </a:lnTo>
                <a:lnTo>
                  <a:pt x="22828" y="63732"/>
                </a:lnTo>
                <a:lnTo>
                  <a:pt x="12190" y="63732"/>
                </a:lnTo>
                <a:lnTo>
                  <a:pt x="14682" y="62304"/>
                </a:lnTo>
                <a:lnTo>
                  <a:pt x="17509" y="60662"/>
                </a:lnTo>
                <a:close/>
                <a:moveTo>
                  <a:pt x="29150" y="60662"/>
                </a:moveTo>
                <a:lnTo>
                  <a:pt x="32008" y="62304"/>
                </a:lnTo>
                <a:lnTo>
                  <a:pt x="34470" y="63732"/>
                </a:lnTo>
                <a:lnTo>
                  <a:pt x="23831" y="63732"/>
                </a:lnTo>
                <a:lnTo>
                  <a:pt x="26293" y="62304"/>
                </a:lnTo>
                <a:lnTo>
                  <a:pt x="29150" y="60662"/>
                </a:lnTo>
                <a:close/>
                <a:moveTo>
                  <a:pt x="40762" y="60662"/>
                </a:moveTo>
                <a:lnTo>
                  <a:pt x="43619" y="62304"/>
                </a:lnTo>
                <a:lnTo>
                  <a:pt x="46081" y="63732"/>
                </a:lnTo>
                <a:lnTo>
                  <a:pt x="35442" y="63732"/>
                </a:lnTo>
                <a:lnTo>
                  <a:pt x="37935" y="62304"/>
                </a:lnTo>
                <a:lnTo>
                  <a:pt x="40762" y="60662"/>
                </a:lnTo>
                <a:close/>
                <a:moveTo>
                  <a:pt x="52403" y="60662"/>
                </a:moveTo>
                <a:lnTo>
                  <a:pt x="55260" y="62304"/>
                </a:lnTo>
                <a:lnTo>
                  <a:pt x="57722" y="63732"/>
                </a:lnTo>
                <a:lnTo>
                  <a:pt x="47084" y="63732"/>
                </a:lnTo>
                <a:lnTo>
                  <a:pt x="49546" y="62304"/>
                </a:lnTo>
                <a:lnTo>
                  <a:pt x="52403" y="60662"/>
                </a:lnTo>
                <a:close/>
                <a:moveTo>
                  <a:pt x="64014" y="60662"/>
                </a:moveTo>
                <a:lnTo>
                  <a:pt x="66871" y="62304"/>
                </a:lnTo>
                <a:lnTo>
                  <a:pt x="69334" y="63732"/>
                </a:lnTo>
                <a:lnTo>
                  <a:pt x="58695" y="63732"/>
                </a:lnTo>
                <a:lnTo>
                  <a:pt x="61187" y="62304"/>
                </a:lnTo>
                <a:lnTo>
                  <a:pt x="64014" y="60662"/>
                </a:lnTo>
                <a:close/>
                <a:moveTo>
                  <a:pt x="75625" y="60662"/>
                </a:moveTo>
                <a:lnTo>
                  <a:pt x="78452" y="62304"/>
                </a:lnTo>
                <a:lnTo>
                  <a:pt x="80945" y="63732"/>
                </a:lnTo>
                <a:lnTo>
                  <a:pt x="70306" y="63732"/>
                </a:lnTo>
                <a:lnTo>
                  <a:pt x="72768" y="62304"/>
                </a:lnTo>
                <a:lnTo>
                  <a:pt x="75625" y="60662"/>
                </a:lnTo>
                <a:close/>
                <a:moveTo>
                  <a:pt x="87237" y="60662"/>
                </a:moveTo>
                <a:lnTo>
                  <a:pt x="90094" y="62304"/>
                </a:lnTo>
                <a:lnTo>
                  <a:pt x="92556" y="63732"/>
                </a:lnTo>
                <a:lnTo>
                  <a:pt x="81917" y="63732"/>
                </a:lnTo>
                <a:lnTo>
                  <a:pt x="84379" y="62304"/>
                </a:lnTo>
                <a:lnTo>
                  <a:pt x="87237" y="60662"/>
                </a:lnTo>
                <a:close/>
                <a:moveTo>
                  <a:pt x="98878" y="60662"/>
                </a:moveTo>
                <a:lnTo>
                  <a:pt x="101705" y="62304"/>
                </a:lnTo>
                <a:lnTo>
                  <a:pt x="104197" y="63732"/>
                </a:lnTo>
                <a:lnTo>
                  <a:pt x="93559" y="63732"/>
                </a:lnTo>
                <a:lnTo>
                  <a:pt x="96021" y="62304"/>
                </a:lnTo>
                <a:lnTo>
                  <a:pt x="98878" y="60662"/>
                </a:lnTo>
                <a:close/>
                <a:moveTo>
                  <a:pt x="110489" y="60662"/>
                </a:moveTo>
                <a:lnTo>
                  <a:pt x="113346" y="62304"/>
                </a:lnTo>
                <a:lnTo>
                  <a:pt x="115809" y="63732"/>
                </a:lnTo>
                <a:lnTo>
                  <a:pt x="105170" y="63732"/>
                </a:lnTo>
                <a:lnTo>
                  <a:pt x="107632" y="62304"/>
                </a:lnTo>
                <a:lnTo>
                  <a:pt x="110489" y="60662"/>
                </a:lnTo>
                <a:close/>
                <a:moveTo>
                  <a:pt x="122131" y="60662"/>
                </a:moveTo>
                <a:lnTo>
                  <a:pt x="124958" y="62304"/>
                </a:lnTo>
                <a:lnTo>
                  <a:pt x="127450" y="63732"/>
                </a:lnTo>
                <a:lnTo>
                  <a:pt x="116812" y="63732"/>
                </a:lnTo>
                <a:lnTo>
                  <a:pt x="119274" y="62304"/>
                </a:lnTo>
                <a:lnTo>
                  <a:pt x="122131" y="60662"/>
                </a:lnTo>
                <a:close/>
                <a:moveTo>
                  <a:pt x="133742" y="60662"/>
                </a:moveTo>
                <a:lnTo>
                  <a:pt x="136599" y="62304"/>
                </a:lnTo>
                <a:lnTo>
                  <a:pt x="139061" y="63732"/>
                </a:lnTo>
                <a:lnTo>
                  <a:pt x="128423" y="63732"/>
                </a:lnTo>
                <a:lnTo>
                  <a:pt x="130885" y="62304"/>
                </a:lnTo>
                <a:lnTo>
                  <a:pt x="133742" y="60662"/>
                </a:lnTo>
                <a:close/>
                <a:moveTo>
                  <a:pt x="145323" y="60662"/>
                </a:moveTo>
                <a:lnTo>
                  <a:pt x="148180" y="62304"/>
                </a:lnTo>
                <a:lnTo>
                  <a:pt x="150642" y="63732"/>
                </a:lnTo>
                <a:lnTo>
                  <a:pt x="140004" y="63732"/>
                </a:lnTo>
                <a:lnTo>
                  <a:pt x="142496" y="62304"/>
                </a:lnTo>
                <a:lnTo>
                  <a:pt x="145323" y="60662"/>
                </a:lnTo>
                <a:close/>
                <a:moveTo>
                  <a:pt x="156964" y="60662"/>
                </a:moveTo>
                <a:lnTo>
                  <a:pt x="159822" y="62304"/>
                </a:lnTo>
                <a:lnTo>
                  <a:pt x="162284" y="63732"/>
                </a:lnTo>
                <a:lnTo>
                  <a:pt x="151645" y="63732"/>
                </a:lnTo>
                <a:lnTo>
                  <a:pt x="154107" y="62304"/>
                </a:lnTo>
                <a:lnTo>
                  <a:pt x="156964" y="60662"/>
                </a:lnTo>
                <a:close/>
                <a:moveTo>
                  <a:pt x="168575" y="60662"/>
                </a:moveTo>
                <a:lnTo>
                  <a:pt x="171433" y="62304"/>
                </a:lnTo>
                <a:lnTo>
                  <a:pt x="173895" y="63732"/>
                </a:lnTo>
                <a:lnTo>
                  <a:pt x="163256" y="63732"/>
                </a:lnTo>
                <a:lnTo>
                  <a:pt x="165749" y="62304"/>
                </a:lnTo>
                <a:lnTo>
                  <a:pt x="168575" y="60662"/>
                </a:lnTo>
                <a:close/>
                <a:moveTo>
                  <a:pt x="180217" y="60662"/>
                </a:moveTo>
                <a:lnTo>
                  <a:pt x="183074" y="62304"/>
                </a:lnTo>
                <a:lnTo>
                  <a:pt x="185536" y="63732"/>
                </a:lnTo>
                <a:lnTo>
                  <a:pt x="174898" y="63732"/>
                </a:lnTo>
                <a:lnTo>
                  <a:pt x="177360" y="62304"/>
                </a:lnTo>
                <a:lnTo>
                  <a:pt x="180217" y="60662"/>
                </a:lnTo>
                <a:close/>
                <a:moveTo>
                  <a:pt x="191828" y="60662"/>
                </a:moveTo>
                <a:lnTo>
                  <a:pt x="194685" y="62304"/>
                </a:lnTo>
                <a:lnTo>
                  <a:pt x="197147" y="63732"/>
                </a:lnTo>
                <a:lnTo>
                  <a:pt x="186509" y="63732"/>
                </a:lnTo>
                <a:lnTo>
                  <a:pt x="189001" y="62304"/>
                </a:lnTo>
                <a:lnTo>
                  <a:pt x="191828" y="60662"/>
                </a:lnTo>
                <a:close/>
                <a:moveTo>
                  <a:pt x="203470" y="60662"/>
                </a:moveTo>
                <a:lnTo>
                  <a:pt x="206327" y="62304"/>
                </a:lnTo>
                <a:lnTo>
                  <a:pt x="208789" y="63732"/>
                </a:lnTo>
                <a:lnTo>
                  <a:pt x="198151" y="63732"/>
                </a:lnTo>
                <a:lnTo>
                  <a:pt x="200613" y="62304"/>
                </a:lnTo>
                <a:lnTo>
                  <a:pt x="203470" y="60662"/>
                </a:lnTo>
                <a:close/>
                <a:moveTo>
                  <a:pt x="215051" y="60662"/>
                </a:moveTo>
                <a:lnTo>
                  <a:pt x="217908" y="62304"/>
                </a:lnTo>
                <a:lnTo>
                  <a:pt x="220370" y="63732"/>
                </a:lnTo>
                <a:lnTo>
                  <a:pt x="209731" y="63732"/>
                </a:lnTo>
                <a:lnTo>
                  <a:pt x="212193" y="62304"/>
                </a:lnTo>
                <a:lnTo>
                  <a:pt x="215051" y="60662"/>
                </a:lnTo>
                <a:close/>
                <a:moveTo>
                  <a:pt x="226692" y="60662"/>
                </a:moveTo>
                <a:lnTo>
                  <a:pt x="229519" y="62304"/>
                </a:lnTo>
                <a:lnTo>
                  <a:pt x="232011" y="63763"/>
                </a:lnTo>
                <a:lnTo>
                  <a:pt x="221373" y="63763"/>
                </a:lnTo>
                <a:lnTo>
                  <a:pt x="223835" y="62304"/>
                </a:lnTo>
                <a:lnTo>
                  <a:pt x="226692" y="60662"/>
                </a:lnTo>
                <a:close/>
                <a:moveTo>
                  <a:pt x="238303" y="60662"/>
                </a:moveTo>
                <a:lnTo>
                  <a:pt x="241160" y="62304"/>
                </a:lnTo>
                <a:lnTo>
                  <a:pt x="243622" y="63763"/>
                </a:lnTo>
                <a:lnTo>
                  <a:pt x="232984" y="63763"/>
                </a:lnTo>
                <a:lnTo>
                  <a:pt x="235446" y="62304"/>
                </a:lnTo>
                <a:lnTo>
                  <a:pt x="238303" y="60662"/>
                </a:lnTo>
                <a:close/>
                <a:moveTo>
                  <a:pt x="249945" y="60662"/>
                </a:moveTo>
                <a:lnTo>
                  <a:pt x="252772" y="62304"/>
                </a:lnTo>
                <a:lnTo>
                  <a:pt x="255264" y="63763"/>
                </a:lnTo>
                <a:lnTo>
                  <a:pt x="244626" y="63763"/>
                </a:lnTo>
                <a:lnTo>
                  <a:pt x="247088" y="62304"/>
                </a:lnTo>
                <a:lnTo>
                  <a:pt x="249945" y="60662"/>
                </a:lnTo>
                <a:close/>
                <a:moveTo>
                  <a:pt x="261556" y="60662"/>
                </a:moveTo>
                <a:lnTo>
                  <a:pt x="264413" y="62304"/>
                </a:lnTo>
                <a:lnTo>
                  <a:pt x="266875" y="63763"/>
                </a:lnTo>
                <a:lnTo>
                  <a:pt x="256237" y="63763"/>
                </a:lnTo>
                <a:lnTo>
                  <a:pt x="258699" y="62304"/>
                </a:lnTo>
                <a:lnTo>
                  <a:pt x="261556" y="60662"/>
                </a:lnTo>
                <a:close/>
                <a:moveTo>
                  <a:pt x="273198" y="60662"/>
                </a:moveTo>
                <a:lnTo>
                  <a:pt x="276024" y="62304"/>
                </a:lnTo>
                <a:lnTo>
                  <a:pt x="278517" y="63763"/>
                </a:lnTo>
                <a:lnTo>
                  <a:pt x="267878" y="63763"/>
                </a:lnTo>
                <a:lnTo>
                  <a:pt x="270340" y="62304"/>
                </a:lnTo>
                <a:lnTo>
                  <a:pt x="273198" y="60662"/>
                </a:lnTo>
                <a:close/>
                <a:moveTo>
                  <a:pt x="11217" y="64006"/>
                </a:moveTo>
                <a:lnTo>
                  <a:pt x="5898" y="67106"/>
                </a:lnTo>
                <a:lnTo>
                  <a:pt x="578" y="64006"/>
                </a:lnTo>
                <a:close/>
                <a:moveTo>
                  <a:pt x="22828" y="64006"/>
                </a:moveTo>
                <a:lnTo>
                  <a:pt x="17509" y="67106"/>
                </a:lnTo>
                <a:lnTo>
                  <a:pt x="12190" y="64006"/>
                </a:lnTo>
                <a:close/>
                <a:moveTo>
                  <a:pt x="34470" y="64006"/>
                </a:moveTo>
                <a:lnTo>
                  <a:pt x="29150" y="67106"/>
                </a:lnTo>
                <a:lnTo>
                  <a:pt x="23831" y="64006"/>
                </a:lnTo>
                <a:close/>
                <a:moveTo>
                  <a:pt x="46081" y="64006"/>
                </a:moveTo>
                <a:lnTo>
                  <a:pt x="40762" y="67106"/>
                </a:lnTo>
                <a:lnTo>
                  <a:pt x="35442" y="64006"/>
                </a:lnTo>
                <a:close/>
                <a:moveTo>
                  <a:pt x="57722" y="64006"/>
                </a:moveTo>
                <a:lnTo>
                  <a:pt x="52403" y="67106"/>
                </a:lnTo>
                <a:lnTo>
                  <a:pt x="47084" y="64006"/>
                </a:lnTo>
                <a:close/>
                <a:moveTo>
                  <a:pt x="69334" y="64006"/>
                </a:moveTo>
                <a:lnTo>
                  <a:pt x="64014" y="67106"/>
                </a:lnTo>
                <a:lnTo>
                  <a:pt x="58695" y="64006"/>
                </a:lnTo>
                <a:close/>
                <a:moveTo>
                  <a:pt x="80945" y="64006"/>
                </a:moveTo>
                <a:lnTo>
                  <a:pt x="75625" y="67106"/>
                </a:lnTo>
                <a:lnTo>
                  <a:pt x="70306" y="64006"/>
                </a:lnTo>
                <a:close/>
                <a:moveTo>
                  <a:pt x="92556" y="64006"/>
                </a:moveTo>
                <a:lnTo>
                  <a:pt x="87237" y="67106"/>
                </a:lnTo>
                <a:lnTo>
                  <a:pt x="81917" y="64006"/>
                </a:lnTo>
                <a:close/>
                <a:moveTo>
                  <a:pt x="104197" y="64006"/>
                </a:moveTo>
                <a:lnTo>
                  <a:pt x="98878" y="67106"/>
                </a:lnTo>
                <a:lnTo>
                  <a:pt x="93559" y="64006"/>
                </a:lnTo>
                <a:close/>
                <a:moveTo>
                  <a:pt x="115809" y="64006"/>
                </a:moveTo>
                <a:lnTo>
                  <a:pt x="110489" y="67106"/>
                </a:lnTo>
                <a:lnTo>
                  <a:pt x="105170" y="64006"/>
                </a:lnTo>
                <a:close/>
                <a:moveTo>
                  <a:pt x="127450" y="64006"/>
                </a:moveTo>
                <a:lnTo>
                  <a:pt x="122131" y="67106"/>
                </a:lnTo>
                <a:lnTo>
                  <a:pt x="116812" y="64006"/>
                </a:lnTo>
                <a:close/>
                <a:moveTo>
                  <a:pt x="139061" y="64006"/>
                </a:moveTo>
                <a:lnTo>
                  <a:pt x="133742" y="67106"/>
                </a:lnTo>
                <a:lnTo>
                  <a:pt x="128423" y="64006"/>
                </a:lnTo>
                <a:close/>
                <a:moveTo>
                  <a:pt x="150642" y="64006"/>
                </a:moveTo>
                <a:lnTo>
                  <a:pt x="145323" y="67106"/>
                </a:lnTo>
                <a:lnTo>
                  <a:pt x="140004" y="64006"/>
                </a:lnTo>
                <a:close/>
                <a:moveTo>
                  <a:pt x="162284" y="64006"/>
                </a:moveTo>
                <a:lnTo>
                  <a:pt x="156964" y="67106"/>
                </a:lnTo>
                <a:lnTo>
                  <a:pt x="151645" y="64006"/>
                </a:lnTo>
                <a:close/>
                <a:moveTo>
                  <a:pt x="173895" y="64006"/>
                </a:moveTo>
                <a:lnTo>
                  <a:pt x="168575" y="67106"/>
                </a:lnTo>
                <a:lnTo>
                  <a:pt x="163256" y="64006"/>
                </a:lnTo>
                <a:close/>
                <a:moveTo>
                  <a:pt x="185536" y="64006"/>
                </a:moveTo>
                <a:lnTo>
                  <a:pt x="180217" y="67106"/>
                </a:lnTo>
                <a:lnTo>
                  <a:pt x="174898" y="64006"/>
                </a:lnTo>
                <a:close/>
                <a:moveTo>
                  <a:pt x="197147" y="64006"/>
                </a:moveTo>
                <a:lnTo>
                  <a:pt x="191828" y="67106"/>
                </a:lnTo>
                <a:lnTo>
                  <a:pt x="186509" y="64006"/>
                </a:lnTo>
                <a:close/>
                <a:moveTo>
                  <a:pt x="208789" y="64006"/>
                </a:moveTo>
                <a:lnTo>
                  <a:pt x="203470" y="67106"/>
                </a:lnTo>
                <a:lnTo>
                  <a:pt x="198151" y="64006"/>
                </a:lnTo>
                <a:close/>
                <a:moveTo>
                  <a:pt x="220370" y="64006"/>
                </a:moveTo>
                <a:lnTo>
                  <a:pt x="215051" y="67106"/>
                </a:lnTo>
                <a:lnTo>
                  <a:pt x="209731" y="64006"/>
                </a:lnTo>
                <a:close/>
                <a:moveTo>
                  <a:pt x="232011" y="64006"/>
                </a:moveTo>
                <a:lnTo>
                  <a:pt x="226692" y="67106"/>
                </a:lnTo>
                <a:lnTo>
                  <a:pt x="221373" y="64006"/>
                </a:lnTo>
                <a:close/>
                <a:moveTo>
                  <a:pt x="243622" y="64006"/>
                </a:moveTo>
                <a:lnTo>
                  <a:pt x="238303" y="67106"/>
                </a:lnTo>
                <a:lnTo>
                  <a:pt x="232984" y="64006"/>
                </a:lnTo>
                <a:close/>
                <a:moveTo>
                  <a:pt x="255264" y="64006"/>
                </a:moveTo>
                <a:lnTo>
                  <a:pt x="249945" y="67106"/>
                </a:lnTo>
                <a:lnTo>
                  <a:pt x="244626" y="64006"/>
                </a:lnTo>
                <a:close/>
                <a:moveTo>
                  <a:pt x="266875" y="64006"/>
                </a:moveTo>
                <a:lnTo>
                  <a:pt x="261556" y="67106"/>
                </a:lnTo>
                <a:lnTo>
                  <a:pt x="256237" y="64006"/>
                </a:lnTo>
                <a:close/>
                <a:moveTo>
                  <a:pt x="278517" y="64006"/>
                </a:moveTo>
                <a:lnTo>
                  <a:pt x="273198" y="67106"/>
                </a:lnTo>
                <a:lnTo>
                  <a:pt x="267878" y="64006"/>
                </a:lnTo>
                <a:close/>
                <a:moveTo>
                  <a:pt x="11369" y="64249"/>
                </a:moveTo>
                <a:lnTo>
                  <a:pt x="6050" y="73428"/>
                </a:lnTo>
                <a:lnTo>
                  <a:pt x="6050" y="67319"/>
                </a:lnTo>
                <a:lnTo>
                  <a:pt x="11369" y="64249"/>
                </a:lnTo>
                <a:close/>
                <a:moveTo>
                  <a:pt x="34622" y="64249"/>
                </a:moveTo>
                <a:lnTo>
                  <a:pt x="29302" y="73428"/>
                </a:lnTo>
                <a:lnTo>
                  <a:pt x="29302" y="67319"/>
                </a:lnTo>
                <a:lnTo>
                  <a:pt x="34622" y="64249"/>
                </a:lnTo>
                <a:close/>
                <a:moveTo>
                  <a:pt x="46202" y="64249"/>
                </a:moveTo>
                <a:lnTo>
                  <a:pt x="40883" y="73428"/>
                </a:lnTo>
                <a:lnTo>
                  <a:pt x="40883" y="67319"/>
                </a:lnTo>
                <a:lnTo>
                  <a:pt x="46202" y="64249"/>
                </a:lnTo>
                <a:close/>
                <a:moveTo>
                  <a:pt x="57844" y="64249"/>
                </a:moveTo>
                <a:lnTo>
                  <a:pt x="52525" y="73428"/>
                </a:lnTo>
                <a:lnTo>
                  <a:pt x="52525" y="67319"/>
                </a:lnTo>
                <a:lnTo>
                  <a:pt x="57844" y="64249"/>
                </a:lnTo>
                <a:close/>
                <a:moveTo>
                  <a:pt x="69455" y="64249"/>
                </a:moveTo>
                <a:lnTo>
                  <a:pt x="64136" y="73428"/>
                </a:lnTo>
                <a:lnTo>
                  <a:pt x="64136" y="67319"/>
                </a:lnTo>
                <a:lnTo>
                  <a:pt x="69455" y="64249"/>
                </a:lnTo>
                <a:close/>
                <a:moveTo>
                  <a:pt x="232163" y="64249"/>
                </a:moveTo>
                <a:lnTo>
                  <a:pt x="226844" y="73428"/>
                </a:lnTo>
                <a:lnTo>
                  <a:pt x="226844" y="67319"/>
                </a:lnTo>
                <a:lnTo>
                  <a:pt x="232163" y="64249"/>
                </a:lnTo>
                <a:close/>
                <a:moveTo>
                  <a:pt x="243774" y="64249"/>
                </a:moveTo>
                <a:lnTo>
                  <a:pt x="238455" y="73428"/>
                </a:lnTo>
                <a:lnTo>
                  <a:pt x="238455" y="67319"/>
                </a:lnTo>
                <a:lnTo>
                  <a:pt x="243774" y="64249"/>
                </a:lnTo>
                <a:close/>
                <a:moveTo>
                  <a:pt x="255355" y="64249"/>
                </a:moveTo>
                <a:lnTo>
                  <a:pt x="250036" y="73428"/>
                </a:lnTo>
                <a:lnTo>
                  <a:pt x="250036" y="67319"/>
                </a:lnTo>
                <a:lnTo>
                  <a:pt x="255355" y="64249"/>
                </a:lnTo>
                <a:close/>
                <a:moveTo>
                  <a:pt x="266997" y="64249"/>
                </a:moveTo>
                <a:lnTo>
                  <a:pt x="261678" y="73428"/>
                </a:lnTo>
                <a:lnTo>
                  <a:pt x="261678" y="67319"/>
                </a:lnTo>
                <a:lnTo>
                  <a:pt x="266997" y="64249"/>
                </a:lnTo>
                <a:close/>
                <a:moveTo>
                  <a:pt x="278608" y="64249"/>
                </a:moveTo>
                <a:lnTo>
                  <a:pt x="273289" y="73428"/>
                </a:lnTo>
                <a:lnTo>
                  <a:pt x="273289" y="67319"/>
                </a:lnTo>
                <a:lnTo>
                  <a:pt x="278608" y="64249"/>
                </a:lnTo>
                <a:close/>
                <a:moveTo>
                  <a:pt x="457" y="64279"/>
                </a:moveTo>
                <a:lnTo>
                  <a:pt x="5776" y="67319"/>
                </a:lnTo>
                <a:lnTo>
                  <a:pt x="5776" y="73489"/>
                </a:lnTo>
                <a:lnTo>
                  <a:pt x="457" y="64279"/>
                </a:lnTo>
                <a:close/>
                <a:moveTo>
                  <a:pt x="12098" y="64279"/>
                </a:moveTo>
                <a:lnTo>
                  <a:pt x="17418" y="67319"/>
                </a:lnTo>
                <a:lnTo>
                  <a:pt x="17418" y="73489"/>
                </a:lnTo>
                <a:lnTo>
                  <a:pt x="12098" y="64279"/>
                </a:lnTo>
                <a:close/>
                <a:moveTo>
                  <a:pt x="22980" y="64249"/>
                </a:moveTo>
                <a:lnTo>
                  <a:pt x="17661" y="73489"/>
                </a:lnTo>
                <a:lnTo>
                  <a:pt x="17661" y="67319"/>
                </a:lnTo>
                <a:lnTo>
                  <a:pt x="22980" y="64249"/>
                </a:lnTo>
                <a:close/>
                <a:moveTo>
                  <a:pt x="23710" y="64249"/>
                </a:moveTo>
                <a:lnTo>
                  <a:pt x="29029" y="67319"/>
                </a:lnTo>
                <a:lnTo>
                  <a:pt x="29029" y="73489"/>
                </a:lnTo>
                <a:lnTo>
                  <a:pt x="23710" y="64249"/>
                </a:lnTo>
                <a:close/>
                <a:moveTo>
                  <a:pt x="35290" y="64279"/>
                </a:moveTo>
                <a:lnTo>
                  <a:pt x="40610" y="67319"/>
                </a:lnTo>
                <a:lnTo>
                  <a:pt x="40610" y="73489"/>
                </a:lnTo>
                <a:lnTo>
                  <a:pt x="35290" y="64279"/>
                </a:lnTo>
                <a:close/>
                <a:moveTo>
                  <a:pt x="46932" y="64279"/>
                </a:moveTo>
                <a:lnTo>
                  <a:pt x="52251" y="67319"/>
                </a:lnTo>
                <a:lnTo>
                  <a:pt x="52251" y="73489"/>
                </a:lnTo>
                <a:lnTo>
                  <a:pt x="46932" y="64279"/>
                </a:lnTo>
                <a:close/>
                <a:moveTo>
                  <a:pt x="58543" y="64279"/>
                </a:moveTo>
                <a:lnTo>
                  <a:pt x="63862" y="67319"/>
                </a:lnTo>
                <a:lnTo>
                  <a:pt x="63862" y="73489"/>
                </a:lnTo>
                <a:lnTo>
                  <a:pt x="58543" y="64279"/>
                </a:lnTo>
                <a:close/>
                <a:moveTo>
                  <a:pt x="70185" y="64279"/>
                </a:moveTo>
                <a:lnTo>
                  <a:pt x="75504" y="67349"/>
                </a:lnTo>
                <a:lnTo>
                  <a:pt x="75504" y="73489"/>
                </a:lnTo>
                <a:lnTo>
                  <a:pt x="70185" y="64279"/>
                </a:lnTo>
                <a:close/>
                <a:moveTo>
                  <a:pt x="81097" y="64249"/>
                </a:moveTo>
                <a:lnTo>
                  <a:pt x="75777" y="73489"/>
                </a:lnTo>
                <a:lnTo>
                  <a:pt x="75777" y="67319"/>
                </a:lnTo>
                <a:lnTo>
                  <a:pt x="81097" y="64249"/>
                </a:lnTo>
                <a:close/>
                <a:moveTo>
                  <a:pt x="81796" y="64279"/>
                </a:moveTo>
                <a:lnTo>
                  <a:pt x="87115" y="67349"/>
                </a:lnTo>
                <a:lnTo>
                  <a:pt x="87115" y="73489"/>
                </a:lnTo>
                <a:lnTo>
                  <a:pt x="81796" y="64279"/>
                </a:lnTo>
                <a:close/>
                <a:moveTo>
                  <a:pt x="92708" y="64249"/>
                </a:moveTo>
                <a:lnTo>
                  <a:pt x="87389" y="73489"/>
                </a:lnTo>
                <a:lnTo>
                  <a:pt x="87389" y="67319"/>
                </a:lnTo>
                <a:lnTo>
                  <a:pt x="92708" y="64249"/>
                </a:lnTo>
                <a:close/>
                <a:moveTo>
                  <a:pt x="93437" y="64279"/>
                </a:moveTo>
                <a:lnTo>
                  <a:pt x="98757" y="67349"/>
                </a:lnTo>
                <a:lnTo>
                  <a:pt x="98757" y="73489"/>
                </a:lnTo>
                <a:lnTo>
                  <a:pt x="93437" y="64279"/>
                </a:lnTo>
                <a:close/>
                <a:moveTo>
                  <a:pt x="104349" y="64249"/>
                </a:moveTo>
                <a:lnTo>
                  <a:pt x="99030" y="73489"/>
                </a:lnTo>
                <a:lnTo>
                  <a:pt x="99030" y="67319"/>
                </a:lnTo>
                <a:lnTo>
                  <a:pt x="104349" y="64249"/>
                </a:lnTo>
                <a:close/>
                <a:moveTo>
                  <a:pt x="105018" y="64279"/>
                </a:moveTo>
                <a:lnTo>
                  <a:pt x="110337" y="67349"/>
                </a:lnTo>
                <a:lnTo>
                  <a:pt x="110337" y="73489"/>
                </a:lnTo>
                <a:lnTo>
                  <a:pt x="105018" y="64279"/>
                </a:lnTo>
                <a:close/>
                <a:moveTo>
                  <a:pt x="115930" y="64249"/>
                </a:moveTo>
                <a:lnTo>
                  <a:pt x="110611" y="73489"/>
                </a:lnTo>
                <a:lnTo>
                  <a:pt x="110611" y="67319"/>
                </a:lnTo>
                <a:lnTo>
                  <a:pt x="115930" y="64249"/>
                </a:lnTo>
                <a:close/>
                <a:moveTo>
                  <a:pt x="116660" y="64279"/>
                </a:moveTo>
                <a:lnTo>
                  <a:pt x="121979" y="67349"/>
                </a:lnTo>
                <a:lnTo>
                  <a:pt x="121979" y="73489"/>
                </a:lnTo>
                <a:lnTo>
                  <a:pt x="116660" y="64279"/>
                </a:lnTo>
                <a:close/>
                <a:moveTo>
                  <a:pt x="127541" y="64249"/>
                </a:moveTo>
                <a:lnTo>
                  <a:pt x="122222" y="73489"/>
                </a:lnTo>
                <a:lnTo>
                  <a:pt x="122222" y="67319"/>
                </a:lnTo>
                <a:lnTo>
                  <a:pt x="127541" y="64249"/>
                </a:lnTo>
                <a:close/>
                <a:moveTo>
                  <a:pt x="128271" y="64279"/>
                </a:moveTo>
                <a:lnTo>
                  <a:pt x="133590" y="67349"/>
                </a:lnTo>
                <a:lnTo>
                  <a:pt x="133590" y="73489"/>
                </a:lnTo>
                <a:lnTo>
                  <a:pt x="128271" y="64279"/>
                </a:lnTo>
                <a:close/>
                <a:moveTo>
                  <a:pt x="139183" y="64249"/>
                </a:moveTo>
                <a:lnTo>
                  <a:pt x="133864" y="73489"/>
                </a:lnTo>
                <a:lnTo>
                  <a:pt x="133864" y="67319"/>
                </a:lnTo>
                <a:lnTo>
                  <a:pt x="139183" y="64249"/>
                </a:lnTo>
                <a:close/>
                <a:moveTo>
                  <a:pt x="139912" y="64279"/>
                </a:moveTo>
                <a:lnTo>
                  <a:pt x="145232" y="67349"/>
                </a:lnTo>
                <a:lnTo>
                  <a:pt x="145232" y="73489"/>
                </a:lnTo>
                <a:lnTo>
                  <a:pt x="139912" y="64279"/>
                </a:lnTo>
                <a:close/>
                <a:moveTo>
                  <a:pt x="150794" y="64249"/>
                </a:moveTo>
                <a:lnTo>
                  <a:pt x="145475" y="73489"/>
                </a:lnTo>
                <a:lnTo>
                  <a:pt x="145475" y="67319"/>
                </a:lnTo>
                <a:lnTo>
                  <a:pt x="150794" y="64249"/>
                </a:lnTo>
                <a:close/>
                <a:moveTo>
                  <a:pt x="151523" y="64279"/>
                </a:moveTo>
                <a:lnTo>
                  <a:pt x="156843" y="67349"/>
                </a:lnTo>
                <a:lnTo>
                  <a:pt x="156843" y="73489"/>
                </a:lnTo>
                <a:lnTo>
                  <a:pt x="151523" y="64279"/>
                </a:lnTo>
                <a:close/>
                <a:moveTo>
                  <a:pt x="162436" y="64249"/>
                </a:moveTo>
                <a:lnTo>
                  <a:pt x="157116" y="73489"/>
                </a:lnTo>
                <a:lnTo>
                  <a:pt x="157116" y="67319"/>
                </a:lnTo>
                <a:lnTo>
                  <a:pt x="162436" y="64249"/>
                </a:lnTo>
                <a:close/>
                <a:moveTo>
                  <a:pt x="163165" y="64279"/>
                </a:moveTo>
                <a:lnTo>
                  <a:pt x="168484" y="67349"/>
                </a:lnTo>
                <a:lnTo>
                  <a:pt x="168484" y="73489"/>
                </a:lnTo>
                <a:lnTo>
                  <a:pt x="163165" y="64279"/>
                </a:lnTo>
                <a:close/>
                <a:moveTo>
                  <a:pt x="174047" y="64249"/>
                </a:moveTo>
                <a:lnTo>
                  <a:pt x="168727" y="73489"/>
                </a:lnTo>
                <a:lnTo>
                  <a:pt x="168727" y="67319"/>
                </a:lnTo>
                <a:lnTo>
                  <a:pt x="174047" y="64249"/>
                </a:lnTo>
                <a:close/>
                <a:moveTo>
                  <a:pt x="174746" y="64279"/>
                </a:moveTo>
                <a:lnTo>
                  <a:pt x="180065" y="67349"/>
                </a:lnTo>
                <a:lnTo>
                  <a:pt x="180065" y="73489"/>
                </a:lnTo>
                <a:lnTo>
                  <a:pt x="174746" y="64279"/>
                </a:lnTo>
                <a:close/>
                <a:moveTo>
                  <a:pt x="185658" y="64249"/>
                </a:moveTo>
                <a:lnTo>
                  <a:pt x="180339" y="73489"/>
                </a:lnTo>
                <a:lnTo>
                  <a:pt x="180339" y="67319"/>
                </a:lnTo>
                <a:lnTo>
                  <a:pt x="185658" y="64249"/>
                </a:lnTo>
                <a:close/>
                <a:moveTo>
                  <a:pt x="186357" y="64279"/>
                </a:moveTo>
                <a:lnTo>
                  <a:pt x="191676" y="67349"/>
                </a:lnTo>
                <a:lnTo>
                  <a:pt x="191676" y="73489"/>
                </a:lnTo>
                <a:lnTo>
                  <a:pt x="186357" y="64279"/>
                </a:lnTo>
                <a:close/>
                <a:moveTo>
                  <a:pt x="197269" y="64249"/>
                </a:moveTo>
                <a:lnTo>
                  <a:pt x="191950" y="73489"/>
                </a:lnTo>
                <a:lnTo>
                  <a:pt x="191950" y="67319"/>
                </a:lnTo>
                <a:lnTo>
                  <a:pt x="197269" y="64249"/>
                </a:lnTo>
                <a:close/>
                <a:moveTo>
                  <a:pt x="197999" y="64279"/>
                </a:moveTo>
                <a:lnTo>
                  <a:pt x="203318" y="67349"/>
                </a:lnTo>
                <a:lnTo>
                  <a:pt x="203318" y="73489"/>
                </a:lnTo>
                <a:lnTo>
                  <a:pt x="197999" y="64279"/>
                </a:lnTo>
                <a:close/>
                <a:moveTo>
                  <a:pt x="208911" y="64249"/>
                </a:moveTo>
                <a:lnTo>
                  <a:pt x="203591" y="73489"/>
                </a:lnTo>
                <a:lnTo>
                  <a:pt x="203591" y="67319"/>
                </a:lnTo>
                <a:lnTo>
                  <a:pt x="208911" y="64249"/>
                </a:lnTo>
                <a:close/>
                <a:moveTo>
                  <a:pt x="209610" y="64249"/>
                </a:moveTo>
                <a:lnTo>
                  <a:pt x="214929" y="67319"/>
                </a:lnTo>
                <a:lnTo>
                  <a:pt x="214929" y="73489"/>
                </a:lnTo>
                <a:lnTo>
                  <a:pt x="209610" y="64249"/>
                </a:lnTo>
                <a:close/>
                <a:moveTo>
                  <a:pt x="220522" y="64249"/>
                </a:moveTo>
                <a:lnTo>
                  <a:pt x="215202" y="73489"/>
                </a:lnTo>
                <a:lnTo>
                  <a:pt x="215202" y="67319"/>
                </a:lnTo>
                <a:lnTo>
                  <a:pt x="220522" y="64249"/>
                </a:lnTo>
                <a:close/>
                <a:moveTo>
                  <a:pt x="221251" y="64249"/>
                </a:moveTo>
                <a:lnTo>
                  <a:pt x="226570" y="67319"/>
                </a:lnTo>
                <a:lnTo>
                  <a:pt x="226570" y="73489"/>
                </a:lnTo>
                <a:lnTo>
                  <a:pt x="221251" y="64249"/>
                </a:lnTo>
                <a:close/>
                <a:moveTo>
                  <a:pt x="232862" y="64249"/>
                </a:moveTo>
                <a:lnTo>
                  <a:pt x="238182" y="67319"/>
                </a:lnTo>
                <a:lnTo>
                  <a:pt x="238182" y="73489"/>
                </a:lnTo>
                <a:lnTo>
                  <a:pt x="232862" y="64249"/>
                </a:lnTo>
                <a:close/>
                <a:moveTo>
                  <a:pt x="244474" y="64249"/>
                </a:moveTo>
                <a:lnTo>
                  <a:pt x="249793" y="67319"/>
                </a:lnTo>
                <a:lnTo>
                  <a:pt x="249793" y="73489"/>
                </a:lnTo>
                <a:lnTo>
                  <a:pt x="244474" y="64249"/>
                </a:lnTo>
                <a:close/>
                <a:moveTo>
                  <a:pt x="256085" y="64249"/>
                </a:moveTo>
                <a:lnTo>
                  <a:pt x="261404" y="67319"/>
                </a:lnTo>
                <a:lnTo>
                  <a:pt x="261404" y="73489"/>
                </a:lnTo>
                <a:lnTo>
                  <a:pt x="256085" y="64249"/>
                </a:lnTo>
                <a:close/>
                <a:moveTo>
                  <a:pt x="267726" y="64249"/>
                </a:moveTo>
                <a:lnTo>
                  <a:pt x="273046" y="67319"/>
                </a:lnTo>
                <a:lnTo>
                  <a:pt x="273046" y="73489"/>
                </a:lnTo>
                <a:lnTo>
                  <a:pt x="267726" y="64249"/>
                </a:lnTo>
                <a:close/>
                <a:moveTo>
                  <a:pt x="244" y="64401"/>
                </a:moveTo>
                <a:lnTo>
                  <a:pt x="5563" y="73580"/>
                </a:lnTo>
                <a:lnTo>
                  <a:pt x="5563" y="73580"/>
                </a:lnTo>
                <a:lnTo>
                  <a:pt x="214" y="70511"/>
                </a:lnTo>
                <a:lnTo>
                  <a:pt x="214" y="64401"/>
                </a:lnTo>
                <a:close/>
                <a:moveTo>
                  <a:pt x="232376" y="64401"/>
                </a:moveTo>
                <a:lnTo>
                  <a:pt x="232376" y="70511"/>
                </a:lnTo>
                <a:lnTo>
                  <a:pt x="227057" y="73580"/>
                </a:lnTo>
                <a:lnTo>
                  <a:pt x="232376" y="64401"/>
                </a:lnTo>
                <a:close/>
                <a:moveTo>
                  <a:pt x="255872" y="64401"/>
                </a:moveTo>
                <a:lnTo>
                  <a:pt x="261191" y="73580"/>
                </a:lnTo>
                <a:lnTo>
                  <a:pt x="255872" y="70511"/>
                </a:lnTo>
                <a:lnTo>
                  <a:pt x="255872" y="64401"/>
                </a:lnTo>
                <a:close/>
                <a:moveTo>
                  <a:pt x="267210" y="64401"/>
                </a:moveTo>
                <a:lnTo>
                  <a:pt x="267210" y="70511"/>
                </a:lnTo>
                <a:lnTo>
                  <a:pt x="261890" y="73580"/>
                </a:lnTo>
                <a:lnTo>
                  <a:pt x="267210" y="64401"/>
                </a:lnTo>
                <a:close/>
                <a:moveTo>
                  <a:pt x="267483" y="64401"/>
                </a:moveTo>
                <a:lnTo>
                  <a:pt x="272802" y="73580"/>
                </a:lnTo>
                <a:lnTo>
                  <a:pt x="267483" y="70511"/>
                </a:lnTo>
                <a:lnTo>
                  <a:pt x="267483" y="64401"/>
                </a:lnTo>
                <a:close/>
                <a:moveTo>
                  <a:pt x="278851" y="64401"/>
                </a:moveTo>
                <a:lnTo>
                  <a:pt x="278851" y="70511"/>
                </a:lnTo>
                <a:lnTo>
                  <a:pt x="273532" y="73580"/>
                </a:lnTo>
                <a:lnTo>
                  <a:pt x="278851" y="64401"/>
                </a:lnTo>
                <a:close/>
                <a:moveTo>
                  <a:pt x="11855" y="64401"/>
                </a:moveTo>
                <a:lnTo>
                  <a:pt x="17174" y="73580"/>
                </a:lnTo>
                <a:lnTo>
                  <a:pt x="11855" y="70511"/>
                </a:lnTo>
                <a:lnTo>
                  <a:pt x="11855" y="64401"/>
                </a:lnTo>
                <a:close/>
                <a:moveTo>
                  <a:pt x="23223" y="64401"/>
                </a:moveTo>
                <a:lnTo>
                  <a:pt x="23223" y="70511"/>
                </a:lnTo>
                <a:lnTo>
                  <a:pt x="17904" y="73580"/>
                </a:lnTo>
                <a:lnTo>
                  <a:pt x="23223" y="64401"/>
                </a:lnTo>
                <a:close/>
                <a:moveTo>
                  <a:pt x="23497" y="64401"/>
                </a:moveTo>
                <a:lnTo>
                  <a:pt x="28816" y="73580"/>
                </a:lnTo>
                <a:lnTo>
                  <a:pt x="23497" y="70511"/>
                </a:lnTo>
                <a:lnTo>
                  <a:pt x="23497" y="64401"/>
                </a:lnTo>
                <a:close/>
                <a:moveTo>
                  <a:pt x="35078" y="64401"/>
                </a:moveTo>
                <a:lnTo>
                  <a:pt x="40397" y="73580"/>
                </a:lnTo>
                <a:lnTo>
                  <a:pt x="35078" y="70511"/>
                </a:lnTo>
                <a:lnTo>
                  <a:pt x="35078" y="64401"/>
                </a:lnTo>
                <a:close/>
                <a:moveTo>
                  <a:pt x="46689" y="64401"/>
                </a:moveTo>
                <a:lnTo>
                  <a:pt x="52008" y="73580"/>
                </a:lnTo>
                <a:lnTo>
                  <a:pt x="46689" y="70511"/>
                </a:lnTo>
                <a:lnTo>
                  <a:pt x="46689" y="64401"/>
                </a:lnTo>
                <a:close/>
                <a:moveTo>
                  <a:pt x="58330" y="64401"/>
                </a:moveTo>
                <a:lnTo>
                  <a:pt x="63650" y="73580"/>
                </a:lnTo>
                <a:lnTo>
                  <a:pt x="58330" y="70511"/>
                </a:lnTo>
                <a:lnTo>
                  <a:pt x="58330" y="64401"/>
                </a:lnTo>
                <a:close/>
                <a:moveTo>
                  <a:pt x="69941" y="64401"/>
                </a:moveTo>
                <a:lnTo>
                  <a:pt x="75261" y="73580"/>
                </a:lnTo>
                <a:lnTo>
                  <a:pt x="69941" y="70511"/>
                </a:lnTo>
                <a:lnTo>
                  <a:pt x="69941" y="64401"/>
                </a:lnTo>
                <a:close/>
                <a:moveTo>
                  <a:pt x="81309" y="64401"/>
                </a:moveTo>
                <a:lnTo>
                  <a:pt x="81309" y="70511"/>
                </a:lnTo>
                <a:lnTo>
                  <a:pt x="75990" y="73580"/>
                </a:lnTo>
                <a:lnTo>
                  <a:pt x="81309" y="64401"/>
                </a:lnTo>
                <a:close/>
                <a:moveTo>
                  <a:pt x="81583" y="64401"/>
                </a:moveTo>
                <a:lnTo>
                  <a:pt x="86902" y="73580"/>
                </a:lnTo>
                <a:lnTo>
                  <a:pt x="81583" y="70511"/>
                </a:lnTo>
                <a:lnTo>
                  <a:pt x="81583" y="64401"/>
                </a:lnTo>
                <a:close/>
                <a:moveTo>
                  <a:pt x="92951" y="64401"/>
                </a:moveTo>
                <a:lnTo>
                  <a:pt x="92951" y="70511"/>
                </a:lnTo>
                <a:lnTo>
                  <a:pt x="87632" y="73580"/>
                </a:lnTo>
                <a:lnTo>
                  <a:pt x="92951" y="64401"/>
                </a:lnTo>
                <a:close/>
                <a:moveTo>
                  <a:pt x="93194" y="64401"/>
                </a:moveTo>
                <a:lnTo>
                  <a:pt x="98513" y="73580"/>
                </a:lnTo>
                <a:lnTo>
                  <a:pt x="93194" y="70511"/>
                </a:lnTo>
                <a:lnTo>
                  <a:pt x="93194" y="64401"/>
                </a:lnTo>
                <a:close/>
                <a:moveTo>
                  <a:pt x="104562" y="64401"/>
                </a:moveTo>
                <a:lnTo>
                  <a:pt x="104562" y="70511"/>
                </a:lnTo>
                <a:lnTo>
                  <a:pt x="99243" y="73580"/>
                </a:lnTo>
                <a:lnTo>
                  <a:pt x="104562" y="64401"/>
                </a:lnTo>
                <a:close/>
                <a:moveTo>
                  <a:pt x="104836" y="64401"/>
                </a:moveTo>
                <a:lnTo>
                  <a:pt x="110155" y="73580"/>
                </a:lnTo>
                <a:lnTo>
                  <a:pt x="104836" y="70511"/>
                </a:lnTo>
                <a:lnTo>
                  <a:pt x="104836" y="64401"/>
                </a:lnTo>
                <a:close/>
                <a:moveTo>
                  <a:pt x="116143" y="64401"/>
                </a:moveTo>
                <a:lnTo>
                  <a:pt x="116143" y="70511"/>
                </a:lnTo>
                <a:lnTo>
                  <a:pt x="110824" y="73580"/>
                </a:lnTo>
                <a:lnTo>
                  <a:pt x="116143" y="64401"/>
                </a:lnTo>
                <a:close/>
                <a:moveTo>
                  <a:pt x="116416" y="64401"/>
                </a:moveTo>
                <a:lnTo>
                  <a:pt x="121736" y="73580"/>
                </a:lnTo>
                <a:lnTo>
                  <a:pt x="116416" y="70511"/>
                </a:lnTo>
                <a:lnTo>
                  <a:pt x="116416" y="64401"/>
                </a:lnTo>
                <a:close/>
                <a:moveTo>
                  <a:pt x="127784" y="64401"/>
                </a:moveTo>
                <a:lnTo>
                  <a:pt x="127784" y="70511"/>
                </a:lnTo>
                <a:lnTo>
                  <a:pt x="122465" y="73580"/>
                </a:lnTo>
                <a:lnTo>
                  <a:pt x="127784" y="64401"/>
                </a:lnTo>
                <a:close/>
                <a:moveTo>
                  <a:pt x="128058" y="64401"/>
                </a:moveTo>
                <a:lnTo>
                  <a:pt x="133377" y="73580"/>
                </a:lnTo>
                <a:lnTo>
                  <a:pt x="128058" y="70511"/>
                </a:lnTo>
                <a:lnTo>
                  <a:pt x="128058" y="64401"/>
                </a:lnTo>
                <a:close/>
                <a:moveTo>
                  <a:pt x="139396" y="64401"/>
                </a:moveTo>
                <a:lnTo>
                  <a:pt x="139396" y="70511"/>
                </a:lnTo>
                <a:lnTo>
                  <a:pt x="134076" y="73580"/>
                </a:lnTo>
                <a:lnTo>
                  <a:pt x="139396" y="64401"/>
                </a:lnTo>
                <a:close/>
                <a:moveTo>
                  <a:pt x="139669" y="64401"/>
                </a:moveTo>
                <a:lnTo>
                  <a:pt x="144988" y="73580"/>
                </a:lnTo>
                <a:lnTo>
                  <a:pt x="139669" y="70511"/>
                </a:lnTo>
                <a:lnTo>
                  <a:pt x="139669" y="64401"/>
                </a:lnTo>
                <a:close/>
                <a:moveTo>
                  <a:pt x="151037" y="64401"/>
                </a:moveTo>
                <a:lnTo>
                  <a:pt x="151037" y="70511"/>
                </a:lnTo>
                <a:lnTo>
                  <a:pt x="145718" y="73580"/>
                </a:lnTo>
                <a:lnTo>
                  <a:pt x="151037" y="64401"/>
                </a:lnTo>
                <a:close/>
                <a:moveTo>
                  <a:pt x="151311" y="64401"/>
                </a:moveTo>
                <a:lnTo>
                  <a:pt x="156630" y="73580"/>
                </a:lnTo>
                <a:lnTo>
                  <a:pt x="151311" y="70511"/>
                </a:lnTo>
                <a:lnTo>
                  <a:pt x="151311" y="64401"/>
                </a:lnTo>
                <a:close/>
                <a:moveTo>
                  <a:pt x="162648" y="64401"/>
                </a:moveTo>
                <a:lnTo>
                  <a:pt x="162648" y="70511"/>
                </a:lnTo>
                <a:lnTo>
                  <a:pt x="157329" y="73580"/>
                </a:lnTo>
                <a:lnTo>
                  <a:pt x="162648" y="64401"/>
                </a:lnTo>
                <a:close/>
                <a:moveTo>
                  <a:pt x="162922" y="64401"/>
                </a:moveTo>
                <a:lnTo>
                  <a:pt x="168241" y="73580"/>
                </a:lnTo>
                <a:lnTo>
                  <a:pt x="162922" y="70511"/>
                </a:lnTo>
                <a:lnTo>
                  <a:pt x="162922" y="64401"/>
                </a:lnTo>
                <a:close/>
                <a:moveTo>
                  <a:pt x="174290" y="64401"/>
                </a:moveTo>
                <a:lnTo>
                  <a:pt x="174290" y="70511"/>
                </a:lnTo>
                <a:lnTo>
                  <a:pt x="168971" y="73580"/>
                </a:lnTo>
                <a:lnTo>
                  <a:pt x="174290" y="64401"/>
                </a:lnTo>
                <a:close/>
                <a:moveTo>
                  <a:pt x="174503" y="64401"/>
                </a:moveTo>
                <a:lnTo>
                  <a:pt x="179822" y="73580"/>
                </a:lnTo>
                <a:lnTo>
                  <a:pt x="174503" y="70511"/>
                </a:lnTo>
                <a:lnTo>
                  <a:pt x="174503" y="64401"/>
                </a:lnTo>
                <a:close/>
                <a:moveTo>
                  <a:pt x="185871" y="64401"/>
                </a:moveTo>
                <a:lnTo>
                  <a:pt x="185871" y="70511"/>
                </a:lnTo>
                <a:lnTo>
                  <a:pt x="180551" y="73580"/>
                </a:lnTo>
                <a:lnTo>
                  <a:pt x="185871" y="64401"/>
                </a:lnTo>
                <a:close/>
                <a:moveTo>
                  <a:pt x="186144" y="64401"/>
                </a:moveTo>
                <a:lnTo>
                  <a:pt x="191463" y="73580"/>
                </a:lnTo>
                <a:lnTo>
                  <a:pt x="186144" y="70511"/>
                </a:lnTo>
                <a:lnTo>
                  <a:pt x="186144" y="64401"/>
                </a:lnTo>
                <a:close/>
                <a:moveTo>
                  <a:pt x="197512" y="64401"/>
                </a:moveTo>
                <a:lnTo>
                  <a:pt x="197512" y="70511"/>
                </a:lnTo>
                <a:lnTo>
                  <a:pt x="192193" y="73580"/>
                </a:lnTo>
                <a:lnTo>
                  <a:pt x="197512" y="64401"/>
                </a:lnTo>
                <a:close/>
                <a:moveTo>
                  <a:pt x="197755" y="64401"/>
                </a:moveTo>
                <a:lnTo>
                  <a:pt x="203075" y="73580"/>
                </a:lnTo>
                <a:lnTo>
                  <a:pt x="197755" y="70511"/>
                </a:lnTo>
                <a:lnTo>
                  <a:pt x="197755" y="64401"/>
                </a:lnTo>
                <a:close/>
                <a:moveTo>
                  <a:pt x="209123" y="64401"/>
                </a:moveTo>
                <a:lnTo>
                  <a:pt x="209123" y="70511"/>
                </a:lnTo>
                <a:lnTo>
                  <a:pt x="203804" y="73580"/>
                </a:lnTo>
                <a:lnTo>
                  <a:pt x="209123" y="64401"/>
                </a:lnTo>
                <a:close/>
                <a:moveTo>
                  <a:pt x="209397" y="64401"/>
                </a:moveTo>
                <a:lnTo>
                  <a:pt x="214716" y="73580"/>
                </a:lnTo>
                <a:lnTo>
                  <a:pt x="209397" y="70511"/>
                </a:lnTo>
                <a:lnTo>
                  <a:pt x="209397" y="64401"/>
                </a:lnTo>
                <a:close/>
                <a:moveTo>
                  <a:pt x="220765" y="64401"/>
                </a:moveTo>
                <a:lnTo>
                  <a:pt x="220765" y="70511"/>
                </a:lnTo>
                <a:lnTo>
                  <a:pt x="215446" y="73580"/>
                </a:lnTo>
                <a:lnTo>
                  <a:pt x="220765" y="64401"/>
                </a:lnTo>
                <a:close/>
                <a:moveTo>
                  <a:pt x="221008" y="64401"/>
                </a:moveTo>
                <a:lnTo>
                  <a:pt x="226327" y="73580"/>
                </a:lnTo>
                <a:lnTo>
                  <a:pt x="221008" y="70511"/>
                </a:lnTo>
                <a:lnTo>
                  <a:pt x="221008" y="64401"/>
                </a:lnTo>
                <a:close/>
                <a:moveTo>
                  <a:pt x="232650" y="64401"/>
                </a:moveTo>
                <a:lnTo>
                  <a:pt x="237969" y="73580"/>
                </a:lnTo>
                <a:lnTo>
                  <a:pt x="232650" y="70511"/>
                </a:lnTo>
                <a:lnTo>
                  <a:pt x="232650" y="64401"/>
                </a:lnTo>
                <a:close/>
                <a:moveTo>
                  <a:pt x="243957" y="64401"/>
                </a:moveTo>
                <a:lnTo>
                  <a:pt x="243957" y="70511"/>
                </a:lnTo>
                <a:lnTo>
                  <a:pt x="238638" y="73580"/>
                </a:lnTo>
                <a:lnTo>
                  <a:pt x="243957" y="64401"/>
                </a:lnTo>
                <a:close/>
                <a:moveTo>
                  <a:pt x="244230" y="64401"/>
                </a:moveTo>
                <a:lnTo>
                  <a:pt x="249550" y="73580"/>
                </a:lnTo>
                <a:lnTo>
                  <a:pt x="244230" y="70511"/>
                </a:lnTo>
                <a:lnTo>
                  <a:pt x="244230" y="64401"/>
                </a:lnTo>
                <a:close/>
                <a:moveTo>
                  <a:pt x="255598" y="64401"/>
                </a:moveTo>
                <a:lnTo>
                  <a:pt x="255598" y="70511"/>
                </a:lnTo>
                <a:lnTo>
                  <a:pt x="250279" y="73580"/>
                </a:lnTo>
                <a:lnTo>
                  <a:pt x="255598" y="64401"/>
                </a:lnTo>
                <a:close/>
                <a:moveTo>
                  <a:pt x="34834" y="64401"/>
                </a:moveTo>
                <a:lnTo>
                  <a:pt x="34834" y="70541"/>
                </a:lnTo>
                <a:lnTo>
                  <a:pt x="29515" y="73641"/>
                </a:lnTo>
                <a:lnTo>
                  <a:pt x="29515" y="73641"/>
                </a:lnTo>
                <a:lnTo>
                  <a:pt x="34834" y="64401"/>
                </a:lnTo>
                <a:close/>
                <a:moveTo>
                  <a:pt x="69698" y="64401"/>
                </a:moveTo>
                <a:lnTo>
                  <a:pt x="69698" y="70541"/>
                </a:lnTo>
                <a:lnTo>
                  <a:pt x="64379" y="73641"/>
                </a:lnTo>
                <a:lnTo>
                  <a:pt x="64379" y="73641"/>
                </a:lnTo>
                <a:lnTo>
                  <a:pt x="69698" y="64401"/>
                </a:lnTo>
                <a:close/>
                <a:moveTo>
                  <a:pt x="11582" y="64401"/>
                </a:moveTo>
                <a:lnTo>
                  <a:pt x="11582" y="70541"/>
                </a:lnTo>
                <a:lnTo>
                  <a:pt x="6262" y="73641"/>
                </a:lnTo>
                <a:lnTo>
                  <a:pt x="11582" y="64401"/>
                </a:lnTo>
                <a:close/>
                <a:moveTo>
                  <a:pt x="46446" y="64401"/>
                </a:moveTo>
                <a:lnTo>
                  <a:pt x="46446" y="70541"/>
                </a:lnTo>
                <a:lnTo>
                  <a:pt x="41126" y="73641"/>
                </a:lnTo>
                <a:lnTo>
                  <a:pt x="46446" y="64401"/>
                </a:lnTo>
                <a:close/>
                <a:moveTo>
                  <a:pt x="58057" y="64401"/>
                </a:moveTo>
                <a:lnTo>
                  <a:pt x="58057" y="70541"/>
                </a:lnTo>
                <a:lnTo>
                  <a:pt x="52737" y="73641"/>
                </a:lnTo>
                <a:lnTo>
                  <a:pt x="58057" y="64401"/>
                </a:lnTo>
                <a:close/>
                <a:moveTo>
                  <a:pt x="11703" y="70754"/>
                </a:moveTo>
                <a:lnTo>
                  <a:pt x="17023" y="73824"/>
                </a:lnTo>
                <a:lnTo>
                  <a:pt x="6384" y="73824"/>
                </a:lnTo>
                <a:lnTo>
                  <a:pt x="11703" y="70754"/>
                </a:lnTo>
                <a:close/>
                <a:moveTo>
                  <a:pt x="23345" y="70754"/>
                </a:moveTo>
                <a:lnTo>
                  <a:pt x="28664" y="73824"/>
                </a:lnTo>
                <a:lnTo>
                  <a:pt x="18026" y="73824"/>
                </a:lnTo>
                <a:lnTo>
                  <a:pt x="23345" y="70754"/>
                </a:lnTo>
                <a:close/>
                <a:moveTo>
                  <a:pt x="34956" y="70754"/>
                </a:moveTo>
                <a:lnTo>
                  <a:pt x="40275" y="73824"/>
                </a:lnTo>
                <a:lnTo>
                  <a:pt x="29637" y="73824"/>
                </a:lnTo>
                <a:lnTo>
                  <a:pt x="34956" y="70754"/>
                </a:lnTo>
                <a:close/>
                <a:moveTo>
                  <a:pt x="46598" y="70754"/>
                </a:moveTo>
                <a:lnTo>
                  <a:pt x="51886" y="73824"/>
                </a:lnTo>
                <a:lnTo>
                  <a:pt x="41248" y="73824"/>
                </a:lnTo>
                <a:lnTo>
                  <a:pt x="46598" y="70754"/>
                </a:lnTo>
                <a:close/>
                <a:moveTo>
                  <a:pt x="58209" y="70754"/>
                </a:moveTo>
                <a:lnTo>
                  <a:pt x="63528" y="73824"/>
                </a:lnTo>
                <a:lnTo>
                  <a:pt x="52889" y="73824"/>
                </a:lnTo>
                <a:lnTo>
                  <a:pt x="58209" y="70754"/>
                </a:lnTo>
                <a:close/>
                <a:moveTo>
                  <a:pt x="69850" y="70754"/>
                </a:moveTo>
                <a:lnTo>
                  <a:pt x="75169" y="73824"/>
                </a:lnTo>
                <a:lnTo>
                  <a:pt x="64531" y="73824"/>
                </a:lnTo>
                <a:lnTo>
                  <a:pt x="69850" y="70754"/>
                </a:lnTo>
                <a:close/>
                <a:moveTo>
                  <a:pt x="81431" y="70754"/>
                </a:moveTo>
                <a:lnTo>
                  <a:pt x="86750" y="73824"/>
                </a:lnTo>
                <a:lnTo>
                  <a:pt x="76112" y="73824"/>
                </a:lnTo>
                <a:lnTo>
                  <a:pt x="81431" y="70754"/>
                </a:lnTo>
                <a:close/>
                <a:moveTo>
                  <a:pt x="93042" y="70754"/>
                </a:moveTo>
                <a:lnTo>
                  <a:pt x="98361" y="73824"/>
                </a:lnTo>
                <a:lnTo>
                  <a:pt x="87723" y="73824"/>
                </a:lnTo>
                <a:lnTo>
                  <a:pt x="93042" y="70754"/>
                </a:lnTo>
                <a:close/>
                <a:moveTo>
                  <a:pt x="104684" y="70754"/>
                </a:moveTo>
                <a:lnTo>
                  <a:pt x="110003" y="73824"/>
                </a:lnTo>
                <a:lnTo>
                  <a:pt x="99364" y="73824"/>
                </a:lnTo>
                <a:lnTo>
                  <a:pt x="104684" y="70754"/>
                </a:lnTo>
                <a:close/>
                <a:moveTo>
                  <a:pt x="116295" y="70754"/>
                </a:moveTo>
                <a:lnTo>
                  <a:pt x="121614" y="73824"/>
                </a:lnTo>
                <a:lnTo>
                  <a:pt x="110976" y="73824"/>
                </a:lnTo>
                <a:lnTo>
                  <a:pt x="116295" y="70754"/>
                </a:lnTo>
                <a:close/>
                <a:moveTo>
                  <a:pt x="127936" y="70754"/>
                </a:moveTo>
                <a:lnTo>
                  <a:pt x="133256" y="73824"/>
                </a:lnTo>
                <a:lnTo>
                  <a:pt x="122617" y="73824"/>
                </a:lnTo>
                <a:lnTo>
                  <a:pt x="127936" y="70754"/>
                </a:lnTo>
                <a:close/>
                <a:moveTo>
                  <a:pt x="139548" y="70754"/>
                </a:moveTo>
                <a:lnTo>
                  <a:pt x="144867" y="73824"/>
                </a:lnTo>
                <a:lnTo>
                  <a:pt x="134228" y="73824"/>
                </a:lnTo>
                <a:lnTo>
                  <a:pt x="139548" y="70754"/>
                </a:lnTo>
                <a:close/>
                <a:moveTo>
                  <a:pt x="151159" y="70754"/>
                </a:moveTo>
                <a:lnTo>
                  <a:pt x="156478" y="73824"/>
                </a:lnTo>
                <a:lnTo>
                  <a:pt x="145840" y="73824"/>
                </a:lnTo>
                <a:lnTo>
                  <a:pt x="151159" y="70754"/>
                </a:lnTo>
                <a:close/>
                <a:moveTo>
                  <a:pt x="162770" y="70754"/>
                </a:moveTo>
                <a:lnTo>
                  <a:pt x="168089" y="73824"/>
                </a:lnTo>
                <a:lnTo>
                  <a:pt x="157451" y="73824"/>
                </a:lnTo>
                <a:lnTo>
                  <a:pt x="162770" y="70754"/>
                </a:lnTo>
                <a:close/>
                <a:moveTo>
                  <a:pt x="174411" y="70754"/>
                </a:moveTo>
                <a:lnTo>
                  <a:pt x="179731" y="73824"/>
                </a:lnTo>
                <a:lnTo>
                  <a:pt x="169092" y="73824"/>
                </a:lnTo>
                <a:lnTo>
                  <a:pt x="174411" y="70754"/>
                </a:lnTo>
                <a:close/>
                <a:moveTo>
                  <a:pt x="186023" y="70754"/>
                </a:moveTo>
                <a:lnTo>
                  <a:pt x="191342" y="73824"/>
                </a:lnTo>
                <a:lnTo>
                  <a:pt x="180703" y="73824"/>
                </a:lnTo>
                <a:lnTo>
                  <a:pt x="186023" y="70754"/>
                </a:lnTo>
                <a:close/>
                <a:moveTo>
                  <a:pt x="197634" y="70754"/>
                </a:moveTo>
                <a:lnTo>
                  <a:pt x="202953" y="73824"/>
                </a:lnTo>
                <a:lnTo>
                  <a:pt x="192345" y="73824"/>
                </a:lnTo>
                <a:lnTo>
                  <a:pt x="197634" y="70754"/>
                </a:lnTo>
                <a:close/>
                <a:moveTo>
                  <a:pt x="209275" y="70754"/>
                </a:moveTo>
                <a:lnTo>
                  <a:pt x="214595" y="73824"/>
                </a:lnTo>
                <a:lnTo>
                  <a:pt x="203956" y="73824"/>
                </a:lnTo>
                <a:lnTo>
                  <a:pt x="209275" y="70754"/>
                </a:lnTo>
                <a:close/>
                <a:moveTo>
                  <a:pt x="220856" y="70754"/>
                </a:moveTo>
                <a:lnTo>
                  <a:pt x="226175" y="73824"/>
                </a:lnTo>
                <a:lnTo>
                  <a:pt x="215537" y="73824"/>
                </a:lnTo>
                <a:lnTo>
                  <a:pt x="220856" y="70754"/>
                </a:lnTo>
                <a:close/>
                <a:moveTo>
                  <a:pt x="232498" y="70754"/>
                </a:moveTo>
                <a:lnTo>
                  <a:pt x="237817" y="73824"/>
                </a:lnTo>
                <a:lnTo>
                  <a:pt x="227178" y="73824"/>
                </a:lnTo>
                <a:lnTo>
                  <a:pt x="232498" y="70754"/>
                </a:lnTo>
                <a:close/>
                <a:moveTo>
                  <a:pt x="244109" y="70754"/>
                </a:moveTo>
                <a:lnTo>
                  <a:pt x="249428" y="73824"/>
                </a:lnTo>
                <a:lnTo>
                  <a:pt x="238790" y="73824"/>
                </a:lnTo>
                <a:lnTo>
                  <a:pt x="244109" y="70754"/>
                </a:lnTo>
                <a:close/>
                <a:moveTo>
                  <a:pt x="255750" y="70754"/>
                </a:moveTo>
                <a:lnTo>
                  <a:pt x="261070" y="73824"/>
                </a:lnTo>
                <a:lnTo>
                  <a:pt x="250431" y="73824"/>
                </a:lnTo>
                <a:lnTo>
                  <a:pt x="255750" y="70754"/>
                </a:lnTo>
                <a:close/>
                <a:moveTo>
                  <a:pt x="267362" y="70754"/>
                </a:moveTo>
                <a:lnTo>
                  <a:pt x="272681" y="73824"/>
                </a:lnTo>
                <a:lnTo>
                  <a:pt x="262042" y="73824"/>
                </a:lnTo>
                <a:lnTo>
                  <a:pt x="267362" y="70754"/>
                </a:lnTo>
                <a:close/>
                <a:moveTo>
                  <a:pt x="279003" y="70754"/>
                </a:moveTo>
                <a:lnTo>
                  <a:pt x="284322" y="73824"/>
                </a:lnTo>
                <a:lnTo>
                  <a:pt x="273684" y="73824"/>
                </a:lnTo>
                <a:lnTo>
                  <a:pt x="279003" y="70754"/>
                </a:lnTo>
                <a:close/>
                <a:moveTo>
                  <a:pt x="17023" y="74097"/>
                </a:moveTo>
                <a:lnTo>
                  <a:pt x="11703" y="77167"/>
                </a:lnTo>
                <a:lnTo>
                  <a:pt x="6384" y="74097"/>
                </a:lnTo>
                <a:close/>
                <a:moveTo>
                  <a:pt x="28664" y="74097"/>
                </a:moveTo>
                <a:lnTo>
                  <a:pt x="23345" y="77167"/>
                </a:lnTo>
                <a:lnTo>
                  <a:pt x="18026" y="74097"/>
                </a:lnTo>
                <a:close/>
                <a:moveTo>
                  <a:pt x="40275" y="74097"/>
                </a:moveTo>
                <a:lnTo>
                  <a:pt x="34956" y="77167"/>
                </a:lnTo>
                <a:lnTo>
                  <a:pt x="29637" y="74097"/>
                </a:lnTo>
                <a:close/>
                <a:moveTo>
                  <a:pt x="51886" y="74097"/>
                </a:moveTo>
                <a:lnTo>
                  <a:pt x="46567" y="77167"/>
                </a:lnTo>
                <a:lnTo>
                  <a:pt x="41248" y="74097"/>
                </a:lnTo>
                <a:close/>
                <a:moveTo>
                  <a:pt x="63528" y="74097"/>
                </a:moveTo>
                <a:lnTo>
                  <a:pt x="58209" y="77167"/>
                </a:lnTo>
                <a:lnTo>
                  <a:pt x="52889" y="74097"/>
                </a:lnTo>
                <a:close/>
                <a:moveTo>
                  <a:pt x="75109" y="74097"/>
                </a:moveTo>
                <a:lnTo>
                  <a:pt x="69789" y="77167"/>
                </a:lnTo>
                <a:lnTo>
                  <a:pt x="64470" y="74097"/>
                </a:lnTo>
                <a:close/>
                <a:moveTo>
                  <a:pt x="86750" y="74097"/>
                </a:moveTo>
                <a:lnTo>
                  <a:pt x="81431" y="77167"/>
                </a:lnTo>
                <a:lnTo>
                  <a:pt x="76112" y="74097"/>
                </a:lnTo>
                <a:close/>
                <a:moveTo>
                  <a:pt x="98361" y="74097"/>
                </a:moveTo>
                <a:lnTo>
                  <a:pt x="93042" y="77167"/>
                </a:lnTo>
                <a:lnTo>
                  <a:pt x="87723" y="74097"/>
                </a:lnTo>
                <a:close/>
                <a:moveTo>
                  <a:pt x="110003" y="74097"/>
                </a:moveTo>
                <a:lnTo>
                  <a:pt x="104684" y="77167"/>
                </a:lnTo>
                <a:lnTo>
                  <a:pt x="99364" y="74097"/>
                </a:lnTo>
                <a:close/>
                <a:moveTo>
                  <a:pt x="121614" y="74097"/>
                </a:moveTo>
                <a:lnTo>
                  <a:pt x="116295" y="77167"/>
                </a:lnTo>
                <a:lnTo>
                  <a:pt x="110976" y="74097"/>
                </a:lnTo>
                <a:close/>
                <a:moveTo>
                  <a:pt x="133256" y="74097"/>
                </a:moveTo>
                <a:lnTo>
                  <a:pt x="127936" y="77167"/>
                </a:lnTo>
                <a:lnTo>
                  <a:pt x="122617" y="74097"/>
                </a:lnTo>
                <a:close/>
                <a:moveTo>
                  <a:pt x="144867" y="74097"/>
                </a:moveTo>
                <a:lnTo>
                  <a:pt x="139548" y="77167"/>
                </a:lnTo>
                <a:lnTo>
                  <a:pt x="134228" y="74097"/>
                </a:lnTo>
                <a:close/>
                <a:moveTo>
                  <a:pt x="156478" y="74097"/>
                </a:moveTo>
                <a:lnTo>
                  <a:pt x="151159" y="77167"/>
                </a:lnTo>
                <a:lnTo>
                  <a:pt x="145840" y="74097"/>
                </a:lnTo>
                <a:close/>
                <a:moveTo>
                  <a:pt x="168089" y="74097"/>
                </a:moveTo>
                <a:lnTo>
                  <a:pt x="162770" y="77167"/>
                </a:lnTo>
                <a:lnTo>
                  <a:pt x="157451" y="74097"/>
                </a:lnTo>
                <a:close/>
                <a:moveTo>
                  <a:pt x="179731" y="74097"/>
                </a:moveTo>
                <a:lnTo>
                  <a:pt x="174411" y="77167"/>
                </a:lnTo>
                <a:lnTo>
                  <a:pt x="169092" y="74097"/>
                </a:lnTo>
                <a:close/>
                <a:moveTo>
                  <a:pt x="191342" y="74097"/>
                </a:moveTo>
                <a:lnTo>
                  <a:pt x="186023" y="77167"/>
                </a:lnTo>
                <a:lnTo>
                  <a:pt x="180703" y="74097"/>
                </a:lnTo>
                <a:close/>
                <a:moveTo>
                  <a:pt x="202953" y="74097"/>
                </a:moveTo>
                <a:lnTo>
                  <a:pt x="197634" y="77167"/>
                </a:lnTo>
                <a:lnTo>
                  <a:pt x="192315" y="74097"/>
                </a:lnTo>
                <a:close/>
                <a:moveTo>
                  <a:pt x="214564" y="74097"/>
                </a:moveTo>
                <a:lnTo>
                  <a:pt x="209245" y="77167"/>
                </a:lnTo>
                <a:lnTo>
                  <a:pt x="203926" y="74097"/>
                </a:lnTo>
                <a:close/>
                <a:moveTo>
                  <a:pt x="226175" y="74097"/>
                </a:moveTo>
                <a:lnTo>
                  <a:pt x="220856" y="77167"/>
                </a:lnTo>
                <a:lnTo>
                  <a:pt x="215537" y="74097"/>
                </a:lnTo>
                <a:close/>
                <a:moveTo>
                  <a:pt x="237817" y="74097"/>
                </a:moveTo>
                <a:lnTo>
                  <a:pt x="232498" y="77167"/>
                </a:lnTo>
                <a:lnTo>
                  <a:pt x="227178" y="74097"/>
                </a:lnTo>
                <a:close/>
                <a:moveTo>
                  <a:pt x="249428" y="74097"/>
                </a:moveTo>
                <a:lnTo>
                  <a:pt x="244109" y="77167"/>
                </a:lnTo>
                <a:lnTo>
                  <a:pt x="238790" y="74097"/>
                </a:lnTo>
                <a:close/>
                <a:moveTo>
                  <a:pt x="261070" y="74097"/>
                </a:moveTo>
                <a:lnTo>
                  <a:pt x="255750" y="77167"/>
                </a:lnTo>
                <a:lnTo>
                  <a:pt x="250431" y="74097"/>
                </a:lnTo>
                <a:close/>
                <a:moveTo>
                  <a:pt x="272681" y="74097"/>
                </a:moveTo>
                <a:lnTo>
                  <a:pt x="267362" y="77167"/>
                </a:lnTo>
                <a:lnTo>
                  <a:pt x="262042" y="74097"/>
                </a:lnTo>
                <a:close/>
                <a:moveTo>
                  <a:pt x="284292" y="74097"/>
                </a:moveTo>
                <a:lnTo>
                  <a:pt x="278973" y="77167"/>
                </a:lnTo>
                <a:lnTo>
                  <a:pt x="273653" y="74097"/>
                </a:lnTo>
                <a:close/>
                <a:moveTo>
                  <a:pt x="17174" y="74310"/>
                </a:moveTo>
                <a:lnTo>
                  <a:pt x="11855" y="83520"/>
                </a:lnTo>
                <a:lnTo>
                  <a:pt x="11855" y="77380"/>
                </a:lnTo>
                <a:lnTo>
                  <a:pt x="17174" y="74310"/>
                </a:lnTo>
                <a:close/>
                <a:moveTo>
                  <a:pt x="28816" y="74310"/>
                </a:moveTo>
                <a:lnTo>
                  <a:pt x="23497" y="83520"/>
                </a:lnTo>
                <a:lnTo>
                  <a:pt x="23497" y="77380"/>
                </a:lnTo>
                <a:lnTo>
                  <a:pt x="28816" y="74310"/>
                </a:lnTo>
                <a:close/>
                <a:moveTo>
                  <a:pt x="40427" y="74310"/>
                </a:moveTo>
                <a:lnTo>
                  <a:pt x="35108" y="83520"/>
                </a:lnTo>
                <a:lnTo>
                  <a:pt x="35108" y="77380"/>
                </a:lnTo>
                <a:lnTo>
                  <a:pt x="40427" y="74310"/>
                </a:lnTo>
                <a:close/>
                <a:moveTo>
                  <a:pt x="52008" y="74310"/>
                </a:moveTo>
                <a:lnTo>
                  <a:pt x="46689" y="83520"/>
                </a:lnTo>
                <a:lnTo>
                  <a:pt x="46689" y="77380"/>
                </a:lnTo>
                <a:lnTo>
                  <a:pt x="52008" y="74310"/>
                </a:lnTo>
                <a:close/>
                <a:moveTo>
                  <a:pt x="63650" y="74310"/>
                </a:moveTo>
                <a:lnTo>
                  <a:pt x="58330" y="83520"/>
                </a:lnTo>
                <a:lnTo>
                  <a:pt x="58330" y="77380"/>
                </a:lnTo>
                <a:lnTo>
                  <a:pt x="63650" y="74310"/>
                </a:lnTo>
                <a:close/>
                <a:moveTo>
                  <a:pt x="75261" y="74310"/>
                </a:moveTo>
                <a:lnTo>
                  <a:pt x="69941" y="83520"/>
                </a:lnTo>
                <a:lnTo>
                  <a:pt x="69941" y="77380"/>
                </a:lnTo>
                <a:lnTo>
                  <a:pt x="75261" y="74310"/>
                </a:lnTo>
                <a:close/>
                <a:moveTo>
                  <a:pt x="86902" y="74310"/>
                </a:moveTo>
                <a:lnTo>
                  <a:pt x="81583" y="83520"/>
                </a:lnTo>
                <a:lnTo>
                  <a:pt x="81583" y="77380"/>
                </a:lnTo>
                <a:lnTo>
                  <a:pt x="86902" y="74310"/>
                </a:lnTo>
                <a:close/>
                <a:moveTo>
                  <a:pt x="98513" y="74280"/>
                </a:moveTo>
                <a:lnTo>
                  <a:pt x="93194" y="83520"/>
                </a:lnTo>
                <a:lnTo>
                  <a:pt x="93194" y="77350"/>
                </a:lnTo>
                <a:lnTo>
                  <a:pt x="98513" y="74280"/>
                </a:lnTo>
                <a:close/>
                <a:moveTo>
                  <a:pt x="110155" y="74280"/>
                </a:moveTo>
                <a:lnTo>
                  <a:pt x="104836" y="83520"/>
                </a:lnTo>
                <a:lnTo>
                  <a:pt x="104836" y="77350"/>
                </a:lnTo>
                <a:lnTo>
                  <a:pt x="110155" y="74280"/>
                </a:lnTo>
                <a:close/>
                <a:moveTo>
                  <a:pt x="121736" y="74280"/>
                </a:moveTo>
                <a:lnTo>
                  <a:pt x="116416" y="83520"/>
                </a:lnTo>
                <a:lnTo>
                  <a:pt x="116416" y="77350"/>
                </a:lnTo>
                <a:lnTo>
                  <a:pt x="121736" y="74280"/>
                </a:lnTo>
                <a:close/>
                <a:moveTo>
                  <a:pt x="133377" y="74280"/>
                </a:moveTo>
                <a:lnTo>
                  <a:pt x="128058" y="83520"/>
                </a:lnTo>
                <a:lnTo>
                  <a:pt x="128058" y="77350"/>
                </a:lnTo>
                <a:lnTo>
                  <a:pt x="133377" y="74280"/>
                </a:lnTo>
                <a:close/>
                <a:moveTo>
                  <a:pt x="144988" y="74280"/>
                </a:moveTo>
                <a:lnTo>
                  <a:pt x="139669" y="83520"/>
                </a:lnTo>
                <a:lnTo>
                  <a:pt x="139669" y="77350"/>
                </a:lnTo>
                <a:lnTo>
                  <a:pt x="144988" y="74280"/>
                </a:lnTo>
                <a:close/>
                <a:moveTo>
                  <a:pt x="156630" y="74280"/>
                </a:moveTo>
                <a:lnTo>
                  <a:pt x="151311" y="83520"/>
                </a:lnTo>
                <a:lnTo>
                  <a:pt x="151311" y="77350"/>
                </a:lnTo>
                <a:lnTo>
                  <a:pt x="156630" y="74280"/>
                </a:lnTo>
                <a:close/>
                <a:moveTo>
                  <a:pt x="168241" y="74280"/>
                </a:moveTo>
                <a:lnTo>
                  <a:pt x="162922" y="83520"/>
                </a:lnTo>
                <a:lnTo>
                  <a:pt x="162922" y="77350"/>
                </a:lnTo>
                <a:lnTo>
                  <a:pt x="168241" y="74280"/>
                </a:lnTo>
                <a:close/>
                <a:moveTo>
                  <a:pt x="179822" y="74280"/>
                </a:moveTo>
                <a:lnTo>
                  <a:pt x="174503" y="83520"/>
                </a:lnTo>
                <a:lnTo>
                  <a:pt x="174503" y="77350"/>
                </a:lnTo>
                <a:lnTo>
                  <a:pt x="179822" y="74280"/>
                </a:lnTo>
                <a:close/>
                <a:moveTo>
                  <a:pt x="191463" y="74280"/>
                </a:moveTo>
                <a:lnTo>
                  <a:pt x="186144" y="83520"/>
                </a:lnTo>
                <a:lnTo>
                  <a:pt x="186144" y="77350"/>
                </a:lnTo>
                <a:lnTo>
                  <a:pt x="191463" y="74280"/>
                </a:lnTo>
                <a:close/>
                <a:moveTo>
                  <a:pt x="203075" y="74310"/>
                </a:moveTo>
                <a:lnTo>
                  <a:pt x="197755" y="83520"/>
                </a:lnTo>
                <a:lnTo>
                  <a:pt x="197755" y="77380"/>
                </a:lnTo>
                <a:lnTo>
                  <a:pt x="203075" y="74310"/>
                </a:lnTo>
                <a:close/>
                <a:moveTo>
                  <a:pt x="214716" y="74310"/>
                </a:moveTo>
                <a:lnTo>
                  <a:pt x="209397" y="83520"/>
                </a:lnTo>
                <a:lnTo>
                  <a:pt x="209397" y="77380"/>
                </a:lnTo>
                <a:lnTo>
                  <a:pt x="214716" y="74310"/>
                </a:lnTo>
                <a:close/>
                <a:moveTo>
                  <a:pt x="226327" y="74310"/>
                </a:moveTo>
                <a:lnTo>
                  <a:pt x="221008" y="83520"/>
                </a:lnTo>
                <a:lnTo>
                  <a:pt x="221008" y="77380"/>
                </a:lnTo>
                <a:lnTo>
                  <a:pt x="226327" y="74310"/>
                </a:lnTo>
                <a:close/>
                <a:moveTo>
                  <a:pt x="237969" y="74310"/>
                </a:moveTo>
                <a:lnTo>
                  <a:pt x="232650" y="83520"/>
                </a:lnTo>
                <a:lnTo>
                  <a:pt x="232650" y="77380"/>
                </a:lnTo>
                <a:lnTo>
                  <a:pt x="237969" y="74310"/>
                </a:lnTo>
                <a:close/>
                <a:moveTo>
                  <a:pt x="249550" y="74310"/>
                </a:moveTo>
                <a:lnTo>
                  <a:pt x="244230" y="83520"/>
                </a:lnTo>
                <a:lnTo>
                  <a:pt x="244230" y="77380"/>
                </a:lnTo>
                <a:lnTo>
                  <a:pt x="249550" y="74310"/>
                </a:lnTo>
                <a:close/>
                <a:moveTo>
                  <a:pt x="261191" y="74310"/>
                </a:moveTo>
                <a:lnTo>
                  <a:pt x="255872" y="83520"/>
                </a:lnTo>
                <a:lnTo>
                  <a:pt x="255872" y="77380"/>
                </a:lnTo>
                <a:lnTo>
                  <a:pt x="261191" y="74310"/>
                </a:lnTo>
                <a:close/>
                <a:moveTo>
                  <a:pt x="272802" y="74310"/>
                </a:moveTo>
                <a:lnTo>
                  <a:pt x="267483" y="83520"/>
                </a:lnTo>
                <a:lnTo>
                  <a:pt x="267483" y="77380"/>
                </a:lnTo>
                <a:lnTo>
                  <a:pt x="272802" y="74310"/>
                </a:lnTo>
                <a:close/>
                <a:moveTo>
                  <a:pt x="284444" y="74310"/>
                </a:moveTo>
                <a:lnTo>
                  <a:pt x="279125" y="83520"/>
                </a:lnTo>
                <a:lnTo>
                  <a:pt x="279125" y="77380"/>
                </a:lnTo>
                <a:lnTo>
                  <a:pt x="284444" y="74310"/>
                </a:lnTo>
                <a:close/>
                <a:moveTo>
                  <a:pt x="6262" y="74340"/>
                </a:moveTo>
                <a:lnTo>
                  <a:pt x="11582" y="77380"/>
                </a:lnTo>
                <a:lnTo>
                  <a:pt x="11582" y="83550"/>
                </a:lnTo>
                <a:lnTo>
                  <a:pt x="6262" y="74340"/>
                </a:lnTo>
                <a:close/>
                <a:moveTo>
                  <a:pt x="17904" y="74340"/>
                </a:moveTo>
                <a:lnTo>
                  <a:pt x="23223" y="77380"/>
                </a:lnTo>
                <a:lnTo>
                  <a:pt x="23223" y="83550"/>
                </a:lnTo>
                <a:lnTo>
                  <a:pt x="17904" y="74340"/>
                </a:lnTo>
                <a:close/>
                <a:moveTo>
                  <a:pt x="29515" y="74340"/>
                </a:moveTo>
                <a:lnTo>
                  <a:pt x="34834" y="77380"/>
                </a:lnTo>
                <a:lnTo>
                  <a:pt x="34834" y="83550"/>
                </a:lnTo>
                <a:lnTo>
                  <a:pt x="29515" y="74340"/>
                </a:lnTo>
                <a:close/>
                <a:moveTo>
                  <a:pt x="41126" y="74340"/>
                </a:moveTo>
                <a:lnTo>
                  <a:pt x="46446" y="77380"/>
                </a:lnTo>
                <a:lnTo>
                  <a:pt x="46446" y="83550"/>
                </a:lnTo>
                <a:lnTo>
                  <a:pt x="41126" y="74340"/>
                </a:lnTo>
                <a:close/>
                <a:moveTo>
                  <a:pt x="52737" y="74340"/>
                </a:moveTo>
                <a:lnTo>
                  <a:pt x="58057" y="77380"/>
                </a:lnTo>
                <a:lnTo>
                  <a:pt x="58057" y="83550"/>
                </a:lnTo>
                <a:lnTo>
                  <a:pt x="52737" y="74340"/>
                </a:lnTo>
                <a:close/>
                <a:moveTo>
                  <a:pt x="64379" y="74340"/>
                </a:moveTo>
                <a:lnTo>
                  <a:pt x="69698" y="77380"/>
                </a:lnTo>
                <a:lnTo>
                  <a:pt x="69698" y="83550"/>
                </a:lnTo>
                <a:lnTo>
                  <a:pt x="64379" y="74340"/>
                </a:lnTo>
                <a:close/>
                <a:moveTo>
                  <a:pt x="75990" y="74340"/>
                </a:moveTo>
                <a:lnTo>
                  <a:pt x="81309" y="77380"/>
                </a:lnTo>
                <a:lnTo>
                  <a:pt x="81309" y="83550"/>
                </a:lnTo>
                <a:lnTo>
                  <a:pt x="75990" y="74340"/>
                </a:lnTo>
                <a:close/>
                <a:moveTo>
                  <a:pt x="87632" y="74340"/>
                </a:moveTo>
                <a:lnTo>
                  <a:pt x="92951" y="77380"/>
                </a:lnTo>
                <a:lnTo>
                  <a:pt x="92951" y="83550"/>
                </a:lnTo>
                <a:lnTo>
                  <a:pt x="87632" y="74340"/>
                </a:lnTo>
                <a:close/>
                <a:moveTo>
                  <a:pt x="99243" y="74340"/>
                </a:moveTo>
                <a:lnTo>
                  <a:pt x="104562" y="77380"/>
                </a:lnTo>
                <a:lnTo>
                  <a:pt x="104562" y="83550"/>
                </a:lnTo>
                <a:lnTo>
                  <a:pt x="99243" y="74340"/>
                </a:lnTo>
                <a:close/>
                <a:moveTo>
                  <a:pt x="110824" y="74340"/>
                </a:moveTo>
                <a:lnTo>
                  <a:pt x="116143" y="77380"/>
                </a:lnTo>
                <a:lnTo>
                  <a:pt x="116143" y="83550"/>
                </a:lnTo>
                <a:lnTo>
                  <a:pt x="110824" y="74340"/>
                </a:lnTo>
                <a:close/>
                <a:moveTo>
                  <a:pt x="122465" y="74340"/>
                </a:moveTo>
                <a:lnTo>
                  <a:pt x="127784" y="77380"/>
                </a:lnTo>
                <a:lnTo>
                  <a:pt x="127784" y="83550"/>
                </a:lnTo>
                <a:lnTo>
                  <a:pt x="122465" y="74340"/>
                </a:lnTo>
                <a:close/>
                <a:moveTo>
                  <a:pt x="134076" y="74340"/>
                </a:moveTo>
                <a:lnTo>
                  <a:pt x="139396" y="77380"/>
                </a:lnTo>
                <a:lnTo>
                  <a:pt x="139396" y="83550"/>
                </a:lnTo>
                <a:lnTo>
                  <a:pt x="134076" y="74340"/>
                </a:lnTo>
                <a:close/>
                <a:moveTo>
                  <a:pt x="145718" y="74340"/>
                </a:moveTo>
                <a:lnTo>
                  <a:pt x="151037" y="77380"/>
                </a:lnTo>
                <a:lnTo>
                  <a:pt x="151037" y="83550"/>
                </a:lnTo>
                <a:lnTo>
                  <a:pt x="145718" y="74340"/>
                </a:lnTo>
                <a:close/>
                <a:moveTo>
                  <a:pt x="157329" y="74340"/>
                </a:moveTo>
                <a:lnTo>
                  <a:pt x="162648" y="77380"/>
                </a:lnTo>
                <a:lnTo>
                  <a:pt x="162648" y="83550"/>
                </a:lnTo>
                <a:lnTo>
                  <a:pt x="157329" y="74340"/>
                </a:lnTo>
                <a:close/>
                <a:moveTo>
                  <a:pt x="168971" y="74340"/>
                </a:moveTo>
                <a:lnTo>
                  <a:pt x="174290" y="77380"/>
                </a:lnTo>
                <a:lnTo>
                  <a:pt x="174290" y="83550"/>
                </a:lnTo>
                <a:lnTo>
                  <a:pt x="168971" y="74340"/>
                </a:lnTo>
                <a:close/>
                <a:moveTo>
                  <a:pt x="180551" y="74340"/>
                </a:moveTo>
                <a:lnTo>
                  <a:pt x="185871" y="77380"/>
                </a:lnTo>
                <a:lnTo>
                  <a:pt x="185871" y="83550"/>
                </a:lnTo>
                <a:lnTo>
                  <a:pt x="180551" y="74340"/>
                </a:lnTo>
                <a:close/>
                <a:moveTo>
                  <a:pt x="192193" y="74340"/>
                </a:moveTo>
                <a:lnTo>
                  <a:pt x="197512" y="77380"/>
                </a:lnTo>
                <a:lnTo>
                  <a:pt x="197512" y="83550"/>
                </a:lnTo>
                <a:lnTo>
                  <a:pt x="192193" y="74340"/>
                </a:lnTo>
                <a:close/>
                <a:moveTo>
                  <a:pt x="203804" y="74310"/>
                </a:moveTo>
                <a:lnTo>
                  <a:pt x="209123" y="77380"/>
                </a:lnTo>
                <a:lnTo>
                  <a:pt x="209123" y="83550"/>
                </a:lnTo>
                <a:lnTo>
                  <a:pt x="203804" y="74310"/>
                </a:lnTo>
                <a:close/>
                <a:moveTo>
                  <a:pt x="215446" y="74310"/>
                </a:moveTo>
                <a:lnTo>
                  <a:pt x="220765" y="77380"/>
                </a:lnTo>
                <a:lnTo>
                  <a:pt x="220765" y="83550"/>
                </a:lnTo>
                <a:lnTo>
                  <a:pt x="215446" y="74310"/>
                </a:lnTo>
                <a:close/>
                <a:moveTo>
                  <a:pt x="227057" y="74310"/>
                </a:moveTo>
                <a:lnTo>
                  <a:pt x="232376" y="77380"/>
                </a:lnTo>
                <a:lnTo>
                  <a:pt x="232376" y="83550"/>
                </a:lnTo>
                <a:lnTo>
                  <a:pt x="227057" y="74310"/>
                </a:lnTo>
                <a:close/>
                <a:moveTo>
                  <a:pt x="238668" y="74310"/>
                </a:moveTo>
                <a:lnTo>
                  <a:pt x="243987" y="77380"/>
                </a:lnTo>
                <a:lnTo>
                  <a:pt x="243987" y="83550"/>
                </a:lnTo>
                <a:lnTo>
                  <a:pt x="238668" y="74310"/>
                </a:lnTo>
                <a:close/>
                <a:moveTo>
                  <a:pt x="250279" y="74310"/>
                </a:moveTo>
                <a:lnTo>
                  <a:pt x="255598" y="77380"/>
                </a:lnTo>
                <a:lnTo>
                  <a:pt x="255598" y="83550"/>
                </a:lnTo>
                <a:lnTo>
                  <a:pt x="250279" y="74310"/>
                </a:lnTo>
                <a:close/>
                <a:moveTo>
                  <a:pt x="261890" y="74310"/>
                </a:moveTo>
                <a:lnTo>
                  <a:pt x="267210" y="77380"/>
                </a:lnTo>
                <a:lnTo>
                  <a:pt x="267210" y="83550"/>
                </a:lnTo>
                <a:lnTo>
                  <a:pt x="261890" y="74310"/>
                </a:lnTo>
                <a:close/>
                <a:moveTo>
                  <a:pt x="273532" y="74310"/>
                </a:moveTo>
                <a:lnTo>
                  <a:pt x="278851" y="77380"/>
                </a:lnTo>
                <a:lnTo>
                  <a:pt x="278851" y="83550"/>
                </a:lnTo>
                <a:lnTo>
                  <a:pt x="273532" y="74310"/>
                </a:lnTo>
                <a:close/>
                <a:moveTo>
                  <a:pt x="17661" y="74432"/>
                </a:moveTo>
                <a:lnTo>
                  <a:pt x="22980" y="83611"/>
                </a:lnTo>
                <a:lnTo>
                  <a:pt x="22980" y="83611"/>
                </a:lnTo>
                <a:lnTo>
                  <a:pt x="20518" y="82182"/>
                </a:lnTo>
                <a:lnTo>
                  <a:pt x="17661" y="80571"/>
                </a:lnTo>
                <a:lnTo>
                  <a:pt x="17661" y="74432"/>
                </a:lnTo>
                <a:close/>
                <a:moveTo>
                  <a:pt x="29302" y="74432"/>
                </a:moveTo>
                <a:lnTo>
                  <a:pt x="34622" y="83611"/>
                </a:lnTo>
                <a:lnTo>
                  <a:pt x="34622" y="83611"/>
                </a:lnTo>
                <a:lnTo>
                  <a:pt x="32160" y="82182"/>
                </a:lnTo>
                <a:lnTo>
                  <a:pt x="29302" y="80571"/>
                </a:lnTo>
                <a:lnTo>
                  <a:pt x="29302" y="74432"/>
                </a:lnTo>
                <a:close/>
                <a:moveTo>
                  <a:pt x="133864" y="74432"/>
                </a:moveTo>
                <a:lnTo>
                  <a:pt x="139183" y="83611"/>
                </a:lnTo>
                <a:lnTo>
                  <a:pt x="139183" y="83611"/>
                </a:lnTo>
                <a:lnTo>
                  <a:pt x="136721" y="82213"/>
                </a:lnTo>
                <a:lnTo>
                  <a:pt x="133864" y="80571"/>
                </a:lnTo>
                <a:lnTo>
                  <a:pt x="133864" y="74432"/>
                </a:lnTo>
                <a:close/>
                <a:moveTo>
                  <a:pt x="215202" y="74432"/>
                </a:moveTo>
                <a:lnTo>
                  <a:pt x="220522" y="83611"/>
                </a:lnTo>
                <a:lnTo>
                  <a:pt x="220522" y="83611"/>
                </a:lnTo>
                <a:lnTo>
                  <a:pt x="218060" y="82213"/>
                </a:lnTo>
                <a:lnTo>
                  <a:pt x="215202" y="80571"/>
                </a:lnTo>
                <a:lnTo>
                  <a:pt x="215202" y="74432"/>
                </a:lnTo>
                <a:close/>
                <a:moveTo>
                  <a:pt x="40883" y="74432"/>
                </a:moveTo>
                <a:lnTo>
                  <a:pt x="46202" y="83611"/>
                </a:lnTo>
                <a:lnTo>
                  <a:pt x="43740" y="82182"/>
                </a:lnTo>
                <a:lnTo>
                  <a:pt x="40883" y="80571"/>
                </a:lnTo>
                <a:lnTo>
                  <a:pt x="40883" y="74432"/>
                </a:lnTo>
                <a:close/>
                <a:moveTo>
                  <a:pt x="52525" y="74432"/>
                </a:moveTo>
                <a:lnTo>
                  <a:pt x="57844" y="83611"/>
                </a:lnTo>
                <a:lnTo>
                  <a:pt x="55351" y="82182"/>
                </a:lnTo>
                <a:lnTo>
                  <a:pt x="52525" y="80571"/>
                </a:lnTo>
                <a:lnTo>
                  <a:pt x="52525" y="74432"/>
                </a:lnTo>
                <a:close/>
                <a:moveTo>
                  <a:pt x="64136" y="74432"/>
                </a:moveTo>
                <a:lnTo>
                  <a:pt x="69455" y="83611"/>
                </a:lnTo>
                <a:lnTo>
                  <a:pt x="66993" y="82182"/>
                </a:lnTo>
                <a:lnTo>
                  <a:pt x="64136" y="80571"/>
                </a:lnTo>
                <a:lnTo>
                  <a:pt x="64136" y="74432"/>
                </a:lnTo>
                <a:close/>
                <a:moveTo>
                  <a:pt x="75777" y="74432"/>
                </a:moveTo>
                <a:lnTo>
                  <a:pt x="81097" y="83611"/>
                </a:lnTo>
                <a:lnTo>
                  <a:pt x="78604" y="82182"/>
                </a:lnTo>
                <a:lnTo>
                  <a:pt x="75777" y="80571"/>
                </a:lnTo>
                <a:lnTo>
                  <a:pt x="75777" y="74432"/>
                </a:lnTo>
                <a:close/>
                <a:moveTo>
                  <a:pt x="87358" y="74432"/>
                </a:moveTo>
                <a:lnTo>
                  <a:pt x="92677" y="83611"/>
                </a:lnTo>
                <a:lnTo>
                  <a:pt x="90215" y="82213"/>
                </a:lnTo>
                <a:lnTo>
                  <a:pt x="87358" y="80571"/>
                </a:lnTo>
                <a:lnTo>
                  <a:pt x="87358" y="74432"/>
                </a:lnTo>
                <a:close/>
                <a:moveTo>
                  <a:pt x="98969" y="74432"/>
                </a:moveTo>
                <a:lnTo>
                  <a:pt x="104289" y="83611"/>
                </a:lnTo>
                <a:lnTo>
                  <a:pt x="101827" y="82213"/>
                </a:lnTo>
                <a:lnTo>
                  <a:pt x="98969" y="80571"/>
                </a:lnTo>
                <a:lnTo>
                  <a:pt x="98969" y="74432"/>
                </a:lnTo>
                <a:close/>
                <a:moveTo>
                  <a:pt x="110611" y="74432"/>
                </a:moveTo>
                <a:lnTo>
                  <a:pt x="115930" y="83611"/>
                </a:lnTo>
                <a:lnTo>
                  <a:pt x="113468" y="82213"/>
                </a:lnTo>
                <a:lnTo>
                  <a:pt x="110611" y="80571"/>
                </a:lnTo>
                <a:lnTo>
                  <a:pt x="110611" y="74432"/>
                </a:lnTo>
                <a:close/>
                <a:moveTo>
                  <a:pt x="122222" y="74432"/>
                </a:moveTo>
                <a:lnTo>
                  <a:pt x="127541" y="83611"/>
                </a:lnTo>
                <a:lnTo>
                  <a:pt x="125079" y="82213"/>
                </a:lnTo>
                <a:lnTo>
                  <a:pt x="122222" y="80571"/>
                </a:lnTo>
                <a:lnTo>
                  <a:pt x="122222" y="74432"/>
                </a:lnTo>
                <a:close/>
                <a:moveTo>
                  <a:pt x="145475" y="74432"/>
                </a:moveTo>
                <a:lnTo>
                  <a:pt x="150794" y="83611"/>
                </a:lnTo>
                <a:lnTo>
                  <a:pt x="148332" y="82213"/>
                </a:lnTo>
                <a:lnTo>
                  <a:pt x="145475" y="80571"/>
                </a:lnTo>
                <a:lnTo>
                  <a:pt x="145475" y="74432"/>
                </a:lnTo>
                <a:close/>
                <a:moveTo>
                  <a:pt x="157086" y="74432"/>
                </a:moveTo>
                <a:lnTo>
                  <a:pt x="162405" y="83611"/>
                </a:lnTo>
                <a:lnTo>
                  <a:pt x="159913" y="82213"/>
                </a:lnTo>
                <a:lnTo>
                  <a:pt x="157086" y="80571"/>
                </a:lnTo>
                <a:lnTo>
                  <a:pt x="157086" y="74432"/>
                </a:lnTo>
                <a:close/>
                <a:moveTo>
                  <a:pt x="168697" y="74432"/>
                </a:moveTo>
                <a:lnTo>
                  <a:pt x="174016" y="83611"/>
                </a:lnTo>
                <a:lnTo>
                  <a:pt x="171554" y="82213"/>
                </a:lnTo>
                <a:lnTo>
                  <a:pt x="168697" y="80571"/>
                </a:lnTo>
                <a:lnTo>
                  <a:pt x="168697" y="74432"/>
                </a:lnTo>
                <a:close/>
                <a:moveTo>
                  <a:pt x="180339" y="74432"/>
                </a:moveTo>
                <a:lnTo>
                  <a:pt x="185658" y="83611"/>
                </a:lnTo>
                <a:lnTo>
                  <a:pt x="183165" y="82213"/>
                </a:lnTo>
                <a:lnTo>
                  <a:pt x="180339" y="80571"/>
                </a:lnTo>
                <a:lnTo>
                  <a:pt x="180339" y="74432"/>
                </a:lnTo>
                <a:close/>
                <a:moveTo>
                  <a:pt x="191950" y="74432"/>
                </a:moveTo>
                <a:lnTo>
                  <a:pt x="197269" y="83611"/>
                </a:lnTo>
                <a:lnTo>
                  <a:pt x="194807" y="82213"/>
                </a:lnTo>
                <a:lnTo>
                  <a:pt x="191950" y="80571"/>
                </a:lnTo>
                <a:lnTo>
                  <a:pt x="191950" y="74432"/>
                </a:lnTo>
                <a:close/>
                <a:moveTo>
                  <a:pt x="203591" y="74432"/>
                </a:moveTo>
                <a:lnTo>
                  <a:pt x="208911" y="83611"/>
                </a:lnTo>
                <a:lnTo>
                  <a:pt x="206418" y="82213"/>
                </a:lnTo>
                <a:lnTo>
                  <a:pt x="203591" y="80571"/>
                </a:lnTo>
                <a:lnTo>
                  <a:pt x="203591" y="74432"/>
                </a:lnTo>
                <a:close/>
                <a:moveTo>
                  <a:pt x="226783" y="74432"/>
                </a:moveTo>
                <a:lnTo>
                  <a:pt x="232103" y="83611"/>
                </a:lnTo>
                <a:lnTo>
                  <a:pt x="229640" y="82213"/>
                </a:lnTo>
                <a:lnTo>
                  <a:pt x="226783" y="80571"/>
                </a:lnTo>
                <a:lnTo>
                  <a:pt x="226783" y="74432"/>
                </a:lnTo>
                <a:close/>
                <a:moveTo>
                  <a:pt x="238425" y="74432"/>
                </a:moveTo>
                <a:lnTo>
                  <a:pt x="243744" y="83611"/>
                </a:lnTo>
                <a:lnTo>
                  <a:pt x="241282" y="82213"/>
                </a:lnTo>
                <a:lnTo>
                  <a:pt x="238425" y="80571"/>
                </a:lnTo>
                <a:lnTo>
                  <a:pt x="238425" y="74432"/>
                </a:lnTo>
                <a:close/>
                <a:moveTo>
                  <a:pt x="250036" y="74432"/>
                </a:moveTo>
                <a:lnTo>
                  <a:pt x="255355" y="83611"/>
                </a:lnTo>
                <a:lnTo>
                  <a:pt x="252893" y="82213"/>
                </a:lnTo>
                <a:lnTo>
                  <a:pt x="250036" y="80571"/>
                </a:lnTo>
                <a:lnTo>
                  <a:pt x="250036" y="74432"/>
                </a:lnTo>
                <a:close/>
                <a:moveTo>
                  <a:pt x="261678" y="74432"/>
                </a:moveTo>
                <a:lnTo>
                  <a:pt x="266997" y="83611"/>
                </a:lnTo>
                <a:lnTo>
                  <a:pt x="264535" y="82213"/>
                </a:lnTo>
                <a:lnTo>
                  <a:pt x="261678" y="80571"/>
                </a:lnTo>
                <a:lnTo>
                  <a:pt x="261678" y="74432"/>
                </a:lnTo>
                <a:close/>
                <a:moveTo>
                  <a:pt x="273289" y="74432"/>
                </a:moveTo>
                <a:lnTo>
                  <a:pt x="278608" y="83611"/>
                </a:lnTo>
                <a:lnTo>
                  <a:pt x="276146" y="82213"/>
                </a:lnTo>
                <a:lnTo>
                  <a:pt x="273289" y="80571"/>
                </a:lnTo>
                <a:lnTo>
                  <a:pt x="273289" y="74432"/>
                </a:lnTo>
                <a:close/>
                <a:moveTo>
                  <a:pt x="6050" y="74432"/>
                </a:moveTo>
                <a:lnTo>
                  <a:pt x="11369" y="83672"/>
                </a:lnTo>
                <a:lnTo>
                  <a:pt x="11369" y="83672"/>
                </a:lnTo>
                <a:lnTo>
                  <a:pt x="8907" y="82213"/>
                </a:lnTo>
                <a:lnTo>
                  <a:pt x="6050" y="80571"/>
                </a:lnTo>
                <a:lnTo>
                  <a:pt x="6050" y="74432"/>
                </a:lnTo>
                <a:close/>
                <a:moveTo>
                  <a:pt x="121979" y="74462"/>
                </a:moveTo>
                <a:lnTo>
                  <a:pt x="121979" y="80571"/>
                </a:lnTo>
                <a:lnTo>
                  <a:pt x="119122" y="82213"/>
                </a:lnTo>
                <a:lnTo>
                  <a:pt x="116660" y="83672"/>
                </a:lnTo>
                <a:lnTo>
                  <a:pt x="116660" y="83672"/>
                </a:lnTo>
                <a:lnTo>
                  <a:pt x="121979" y="74462"/>
                </a:lnTo>
                <a:close/>
                <a:moveTo>
                  <a:pt x="284657" y="74462"/>
                </a:moveTo>
                <a:lnTo>
                  <a:pt x="284657" y="80632"/>
                </a:lnTo>
                <a:lnTo>
                  <a:pt x="279337" y="83672"/>
                </a:lnTo>
                <a:lnTo>
                  <a:pt x="284657" y="74462"/>
                </a:lnTo>
                <a:close/>
                <a:moveTo>
                  <a:pt x="98757" y="74462"/>
                </a:moveTo>
                <a:lnTo>
                  <a:pt x="98757" y="80571"/>
                </a:lnTo>
                <a:lnTo>
                  <a:pt x="95899" y="82213"/>
                </a:lnTo>
                <a:lnTo>
                  <a:pt x="93437" y="83672"/>
                </a:lnTo>
                <a:lnTo>
                  <a:pt x="98757" y="74462"/>
                </a:lnTo>
                <a:close/>
                <a:moveTo>
                  <a:pt x="110337" y="74462"/>
                </a:moveTo>
                <a:lnTo>
                  <a:pt x="110337" y="80571"/>
                </a:lnTo>
                <a:lnTo>
                  <a:pt x="107480" y="82213"/>
                </a:lnTo>
                <a:lnTo>
                  <a:pt x="105018" y="83672"/>
                </a:lnTo>
                <a:lnTo>
                  <a:pt x="110337" y="74462"/>
                </a:lnTo>
                <a:close/>
                <a:moveTo>
                  <a:pt x="133590" y="74462"/>
                </a:moveTo>
                <a:lnTo>
                  <a:pt x="133590" y="80571"/>
                </a:lnTo>
                <a:lnTo>
                  <a:pt x="130733" y="82213"/>
                </a:lnTo>
                <a:lnTo>
                  <a:pt x="128271" y="83672"/>
                </a:lnTo>
                <a:lnTo>
                  <a:pt x="133590" y="74462"/>
                </a:lnTo>
                <a:close/>
                <a:moveTo>
                  <a:pt x="145232" y="74462"/>
                </a:moveTo>
                <a:lnTo>
                  <a:pt x="145232" y="80571"/>
                </a:lnTo>
                <a:lnTo>
                  <a:pt x="142374" y="82213"/>
                </a:lnTo>
                <a:lnTo>
                  <a:pt x="139912" y="83672"/>
                </a:lnTo>
                <a:lnTo>
                  <a:pt x="145232" y="74462"/>
                </a:lnTo>
                <a:close/>
                <a:moveTo>
                  <a:pt x="156843" y="74462"/>
                </a:moveTo>
                <a:lnTo>
                  <a:pt x="156843" y="80571"/>
                </a:lnTo>
                <a:lnTo>
                  <a:pt x="153986" y="82213"/>
                </a:lnTo>
                <a:lnTo>
                  <a:pt x="151523" y="83672"/>
                </a:lnTo>
                <a:lnTo>
                  <a:pt x="156843" y="74462"/>
                </a:lnTo>
                <a:close/>
                <a:moveTo>
                  <a:pt x="168484" y="74462"/>
                </a:moveTo>
                <a:lnTo>
                  <a:pt x="168484" y="80571"/>
                </a:lnTo>
                <a:lnTo>
                  <a:pt x="165627" y="82213"/>
                </a:lnTo>
                <a:lnTo>
                  <a:pt x="163165" y="83672"/>
                </a:lnTo>
                <a:lnTo>
                  <a:pt x="168484" y="74462"/>
                </a:lnTo>
                <a:close/>
                <a:moveTo>
                  <a:pt x="180065" y="74462"/>
                </a:moveTo>
                <a:lnTo>
                  <a:pt x="180065" y="80571"/>
                </a:lnTo>
                <a:lnTo>
                  <a:pt x="177208" y="82213"/>
                </a:lnTo>
                <a:lnTo>
                  <a:pt x="174746" y="83672"/>
                </a:lnTo>
                <a:lnTo>
                  <a:pt x="180065" y="74462"/>
                </a:lnTo>
                <a:close/>
                <a:moveTo>
                  <a:pt x="191676" y="74462"/>
                </a:moveTo>
                <a:lnTo>
                  <a:pt x="191676" y="80571"/>
                </a:lnTo>
                <a:lnTo>
                  <a:pt x="188849" y="82213"/>
                </a:lnTo>
                <a:lnTo>
                  <a:pt x="186357" y="83672"/>
                </a:lnTo>
                <a:lnTo>
                  <a:pt x="191676" y="74462"/>
                </a:lnTo>
                <a:close/>
                <a:moveTo>
                  <a:pt x="203318" y="74462"/>
                </a:moveTo>
                <a:lnTo>
                  <a:pt x="203318" y="80571"/>
                </a:lnTo>
                <a:lnTo>
                  <a:pt x="200461" y="82213"/>
                </a:lnTo>
                <a:lnTo>
                  <a:pt x="197999" y="83672"/>
                </a:lnTo>
                <a:lnTo>
                  <a:pt x="203318" y="74462"/>
                </a:lnTo>
                <a:close/>
                <a:moveTo>
                  <a:pt x="214929" y="74462"/>
                </a:moveTo>
                <a:lnTo>
                  <a:pt x="214929" y="80571"/>
                </a:lnTo>
                <a:lnTo>
                  <a:pt x="212072" y="82213"/>
                </a:lnTo>
                <a:lnTo>
                  <a:pt x="209610" y="83672"/>
                </a:lnTo>
                <a:lnTo>
                  <a:pt x="214929" y="74462"/>
                </a:lnTo>
                <a:close/>
                <a:moveTo>
                  <a:pt x="226570" y="74462"/>
                </a:moveTo>
                <a:lnTo>
                  <a:pt x="226570" y="80571"/>
                </a:lnTo>
                <a:lnTo>
                  <a:pt x="223713" y="82213"/>
                </a:lnTo>
                <a:lnTo>
                  <a:pt x="221251" y="83672"/>
                </a:lnTo>
                <a:lnTo>
                  <a:pt x="226570" y="74462"/>
                </a:lnTo>
                <a:close/>
                <a:moveTo>
                  <a:pt x="238182" y="74462"/>
                </a:moveTo>
                <a:lnTo>
                  <a:pt x="238182" y="80571"/>
                </a:lnTo>
                <a:lnTo>
                  <a:pt x="235355" y="82213"/>
                </a:lnTo>
                <a:lnTo>
                  <a:pt x="232862" y="83672"/>
                </a:lnTo>
                <a:lnTo>
                  <a:pt x="238182" y="74462"/>
                </a:lnTo>
                <a:close/>
                <a:moveTo>
                  <a:pt x="249793" y="74462"/>
                </a:moveTo>
                <a:lnTo>
                  <a:pt x="249793" y="80571"/>
                </a:lnTo>
                <a:lnTo>
                  <a:pt x="246936" y="82213"/>
                </a:lnTo>
                <a:lnTo>
                  <a:pt x="244474" y="83672"/>
                </a:lnTo>
                <a:lnTo>
                  <a:pt x="249793" y="74462"/>
                </a:lnTo>
                <a:close/>
                <a:moveTo>
                  <a:pt x="261404" y="74462"/>
                </a:moveTo>
                <a:lnTo>
                  <a:pt x="261404" y="80571"/>
                </a:lnTo>
                <a:lnTo>
                  <a:pt x="258547" y="82213"/>
                </a:lnTo>
                <a:lnTo>
                  <a:pt x="256085" y="83672"/>
                </a:lnTo>
                <a:lnTo>
                  <a:pt x="261404" y="74462"/>
                </a:lnTo>
                <a:close/>
                <a:moveTo>
                  <a:pt x="273046" y="74462"/>
                </a:moveTo>
                <a:lnTo>
                  <a:pt x="273046" y="80632"/>
                </a:lnTo>
                <a:lnTo>
                  <a:pt x="270188" y="82243"/>
                </a:lnTo>
                <a:lnTo>
                  <a:pt x="267726" y="83672"/>
                </a:lnTo>
                <a:lnTo>
                  <a:pt x="273046" y="74462"/>
                </a:lnTo>
                <a:close/>
                <a:moveTo>
                  <a:pt x="29029" y="74462"/>
                </a:moveTo>
                <a:lnTo>
                  <a:pt x="29029" y="80632"/>
                </a:lnTo>
                <a:lnTo>
                  <a:pt x="26172" y="82243"/>
                </a:lnTo>
                <a:lnTo>
                  <a:pt x="23710" y="83702"/>
                </a:lnTo>
                <a:lnTo>
                  <a:pt x="23710" y="83702"/>
                </a:lnTo>
                <a:lnTo>
                  <a:pt x="29029" y="74462"/>
                </a:lnTo>
                <a:close/>
                <a:moveTo>
                  <a:pt x="75504" y="74462"/>
                </a:moveTo>
                <a:lnTo>
                  <a:pt x="75504" y="80632"/>
                </a:lnTo>
                <a:lnTo>
                  <a:pt x="72647" y="82243"/>
                </a:lnTo>
                <a:lnTo>
                  <a:pt x="70185" y="83702"/>
                </a:lnTo>
                <a:lnTo>
                  <a:pt x="70185" y="83702"/>
                </a:lnTo>
                <a:lnTo>
                  <a:pt x="75504" y="74462"/>
                </a:lnTo>
                <a:close/>
                <a:moveTo>
                  <a:pt x="17418" y="74462"/>
                </a:moveTo>
                <a:lnTo>
                  <a:pt x="17418" y="80632"/>
                </a:lnTo>
                <a:lnTo>
                  <a:pt x="14560" y="82243"/>
                </a:lnTo>
                <a:lnTo>
                  <a:pt x="12098" y="83702"/>
                </a:lnTo>
                <a:lnTo>
                  <a:pt x="17418" y="74462"/>
                </a:lnTo>
                <a:close/>
                <a:moveTo>
                  <a:pt x="40610" y="74462"/>
                </a:moveTo>
                <a:lnTo>
                  <a:pt x="40610" y="80632"/>
                </a:lnTo>
                <a:lnTo>
                  <a:pt x="37783" y="82243"/>
                </a:lnTo>
                <a:lnTo>
                  <a:pt x="35290" y="83702"/>
                </a:lnTo>
                <a:lnTo>
                  <a:pt x="40610" y="74462"/>
                </a:lnTo>
                <a:close/>
                <a:moveTo>
                  <a:pt x="52251" y="74462"/>
                </a:moveTo>
                <a:lnTo>
                  <a:pt x="52251" y="80632"/>
                </a:lnTo>
                <a:lnTo>
                  <a:pt x="49394" y="82243"/>
                </a:lnTo>
                <a:lnTo>
                  <a:pt x="46932" y="83702"/>
                </a:lnTo>
                <a:lnTo>
                  <a:pt x="52251" y="74462"/>
                </a:lnTo>
                <a:close/>
                <a:moveTo>
                  <a:pt x="63862" y="74462"/>
                </a:moveTo>
                <a:lnTo>
                  <a:pt x="63862" y="80632"/>
                </a:lnTo>
                <a:lnTo>
                  <a:pt x="61005" y="82243"/>
                </a:lnTo>
                <a:lnTo>
                  <a:pt x="58543" y="83702"/>
                </a:lnTo>
                <a:lnTo>
                  <a:pt x="63862" y="74462"/>
                </a:lnTo>
                <a:close/>
                <a:moveTo>
                  <a:pt x="87115" y="74462"/>
                </a:moveTo>
                <a:lnTo>
                  <a:pt x="87115" y="80632"/>
                </a:lnTo>
                <a:lnTo>
                  <a:pt x="84288" y="82243"/>
                </a:lnTo>
                <a:lnTo>
                  <a:pt x="81796" y="83702"/>
                </a:lnTo>
                <a:lnTo>
                  <a:pt x="87115" y="74462"/>
                </a:lnTo>
                <a:close/>
                <a:moveTo>
                  <a:pt x="5898" y="80815"/>
                </a:moveTo>
                <a:lnTo>
                  <a:pt x="8755" y="82456"/>
                </a:lnTo>
                <a:lnTo>
                  <a:pt x="11217" y="83885"/>
                </a:lnTo>
                <a:lnTo>
                  <a:pt x="578" y="83885"/>
                </a:lnTo>
                <a:lnTo>
                  <a:pt x="5898" y="80815"/>
                </a:lnTo>
                <a:close/>
                <a:moveTo>
                  <a:pt x="17509" y="80815"/>
                </a:moveTo>
                <a:lnTo>
                  <a:pt x="20366" y="82456"/>
                </a:lnTo>
                <a:lnTo>
                  <a:pt x="22828" y="83885"/>
                </a:lnTo>
                <a:lnTo>
                  <a:pt x="12190" y="83885"/>
                </a:lnTo>
                <a:lnTo>
                  <a:pt x="14682" y="82456"/>
                </a:lnTo>
                <a:lnTo>
                  <a:pt x="17509" y="80815"/>
                </a:lnTo>
                <a:close/>
                <a:moveTo>
                  <a:pt x="29150" y="80815"/>
                </a:moveTo>
                <a:lnTo>
                  <a:pt x="32008" y="82456"/>
                </a:lnTo>
                <a:lnTo>
                  <a:pt x="34470" y="83885"/>
                </a:lnTo>
                <a:lnTo>
                  <a:pt x="23831" y="83885"/>
                </a:lnTo>
                <a:lnTo>
                  <a:pt x="26293" y="82456"/>
                </a:lnTo>
                <a:lnTo>
                  <a:pt x="29150" y="80815"/>
                </a:lnTo>
                <a:close/>
                <a:moveTo>
                  <a:pt x="40762" y="80815"/>
                </a:moveTo>
                <a:lnTo>
                  <a:pt x="43619" y="82456"/>
                </a:lnTo>
                <a:lnTo>
                  <a:pt x="46081" y="83885"/>
                </a:lnTo>
                <a:lnTo>
                  <a:pt x="35442" y="83885"/>
                </a:lnTo>
                <a:lnTo>
                  <a:pt x="37935" y="82456"/>
                </a:lnTo>
                <a:lnTo>
                  <a:pt x="40762" y="80815"/>
                </a:lnTo>
                <a:close/>
                <a:moveTo>
                  <a:pt x="52403" y="80815"/>
                </a:moveTo>
                <a:lnTo>
                  <a:pt x="55260" y="82456"/>
                </a:lnTo>
                <a:lnTo>
                  <a:pt x="57722" y="83885"/>
                </a:lnTo>
                <a:lnTo>
                  <a:pt x="47084" y="83885"/>
                </a:lnTo>
                <a:lnTo>
                  <a:pt x="49546" y="82456"/>
                </a:lnTo>
                <a:lnTo>
                  <a:pt x="52403" y="80815"/>
                </a:lnTo>
                <a:close/>
                <a:moveTo>
                  <a:pt x="64014" y="80815"/>
                </a:moveTo>
                <a:lnTo>
                  <a:pt x="66871" y="82456"/>
                </a:lnTo>
                <a:lnTo>
                  <a:pt x="69334" y="83885"/>
                </a:lnTo>
                <a:lnTo>
                  <a:pt x="58695" y="83885"/>
                </a:lnTo>
                <a:lnTo>
                  <a:pt x="61187" y="82456"/>
                </a:lnTo>
                <a:lnTo>
                  <a:pt x="64014" y="80815"/>
                </a:lnTo>
                <a:close/>
                <a:moveTo>
                  <a:pt x="75625" y="80815"/>
                </a:moveTo>
                <a:lnTo>
                  <a:pt x="78452" y="82456"/>
                </a:lnTo>
                <a:lnTo>
                  <a:pt x="80945" y="83885"/>
                </a:lnTo>
                <a:lnTo>
                  <a:pt x="70306" y="83885"/>
                </a:lnTo>
                <a:lnTo>
                  <a:pt x="72768" y="82456"/>
                </a:lnTo>
                <a:lnTo>
                  <a:pt x="75625" y="80815"/>
                </a:lnTo>
                <a:close/>
                <a:moveTo>
                  <a:pt x="87237" y="80815"/>
                </a:moveTo>
                <a:lnTo>
                  <a:pt x="90094" y="82456"/>
                </a:lnTo>
                <a:lnTo>
                  <a:pt x="92556" y="83885"/>
                </a:lnTo>
                <a:lnTo>
                  <a:pt x="81917" y="83885"/>
                </a:lnTo>
                <a:lnTo>
                  <a:pt x="84379" y="82456"/>
                </a:lnTo>
                <a:lnTo>
                  <a:pt x="87237" y="80815"/>
                </a:lnTo>
                <a:close/>
                <a:moveTo>
                  <a:pt x="98878" y="80815"/>
                </a:moveTo>
                <a:lnTo>
                  <a:pt x="101705" y="82456"/>
                </a:lnTo>
                <a:lnTo>
                  <a:pt x="104197" y="83885"/>
                </a:lnTo>
                <a:lnTo>
                  <a:pt x="93559" y="83885"/>
                </a:lnTo>
                <a:lnTo>
                  <a:pt x="96021" y="82456"/>
                </a:lnTo>
                <a:lnTo>
                  <a:pt x="98878" y="80815"/>
                </a:lnTo>
                <a:close/>
                <a:moveTo>
                  <a:pt x="110489" y="80815"/>
                </a:moveTo>
                <a:lnTo>
                  <a:pt x="113346" y="82456"/>
                </a:lnTo>
                <a:lnTo>
                  <a:pt x="115809" y="83885"/>
                </a:lnTo>
                <a:lnTo>
                  <a:pt x="105170" y="83885"/>
                </a:lnTo>
                <a:lnTo>
                  <a:pt x="107632" y="82456"/>
                </a:lnTo>
                <a:lnTo>
                  <a:pt x="110489" y="80815"/>
                </a:lnTo>
                <a:close/>
                <a:moveTo>
                  <a:pt x="122131" y="80815"/>
                </a:moveTo>
                <a:lnTo>
                  <a:pt x="124958" y="82456"/>
                </a:lnTo>
                <a:lnTo>
                  <a:pt x="127450" y="83885"/>
                </a:lnTo>
                <a:lnTo>
                  <a:pt x="116812" y="83885"/>
                </a:lnTo>
                <a:lnTo>
                  <a:pt x="119274" y="82456"/>
                </a:lnTo>
                <a:lnTo>
                  <a:pt x="122131" y="80815"/>
                </a:lnTo>
                <a:close/>
                <a:moveTo>
                  <a:pt x="133742" y="80815"/>
                </a:moveTo>
                <a:lnTo>
                  <a:pt x="136599" y="82456"/>
                </a:lnTo>
                <a:lnTo>
                  <a:pt x="139061" y="83885"/>
                </a:lnTo>
                <a:lnTo>
                  <a:pt x="128423" y="83885"/>
                </a:lnTo>
                <a:lnTo>
                  <a:pt x="130885" y="82456"/>
                </a:lnTo>
                <a:lnTo>
                  <a:pt x="133742" y="80815"/>
                </a:lnTo>
                <a:close/>
                <a:moveTo>
                  <a:pt x="145323" y="80815"/>
                </a:moveTo>
                <a:lnTo>
                  <a:pt x="148180" y="82456"/>
                </a:lnTo>
                <a:lnTo>
                  <a:pt x="150642" y="83885"/>
                </a:lnTo>
                <a:lnTo>
                  <a:pt x="140004" y="83885"/>
                </a:lnTo>
                <a:lnTo>
                  <a:pt x="142496" y="82456"/>
                </a:lnTo>
                <a:lnTo>
                  <a:pt x="145323" y="80815"/>
                </a:lnTo>
                <a:close/>
                <a:moveTo>
                  <a:pt x="156964" y="80815"/>
                </a:moveTo>
                <a:lnTo>
                  <a:pt x="159822" y="82456"/>
                </a:lnTo>
                <a:lnTo>
                  <a:pt x="162284" y="83885"/>
                </a:lnTo>
                <a:lnTo>
                  <a:pt x="151645" y="83885"/>
                </a:lnTo>
                <a:lnTo>
                  <a:pt x="154107" y="82456"/>
                </a:lnTo>
                <a:lnTo>
                  <a:pt x="156964" y="80815"/>
                </a:lnTo>
                <a:close/>
                <a:moveTo>
                  <a:pt x="168575" y="80815"/>
                </a:moveTo>
                <a:lnTo>
                  <a:pt x="171433" y="82456"/>
                </a:lnTo>
                <a:lnTo>
                  <a:pt x="173895" y="83885"/>
                </a:lnTo>
                <a:lnTo>
                  <a:pt x="163256" y="83885"/>
                </a:lnTo>
                <a:lnTo>
                  <a:pt x="165749" y="82456"/>
                </a:lnTo>
                <a:lnTo>
                  <a:pt x="168575" y="80815"/>
                </a:lnTo>
                <a:close/>
                <a:moveTo>
                  <a:pt x="180217" y="80815"/>
                </a:moveTo>
                <a:lnTo>
                  <a:pt x="183074" y="82456"/>
                </a:lnTo>
                <a:lnTo>
                  <a:pt x="185536" y="83885"/>
                </a:lnTo>
                <a:lnTo>
                  <a:pt x="174898" y="83885"/>
                </a:lnTo>
                <a:lnTo>
                  <a:pt x="177360" y="82456"/>
                </a:lnTo>
                <a:lnTo>
                  <a:pt x="180217" y="80815"/>
                </a:lnTo>
                <a:close/>
                <a:moveTo>
                  <a:pt x="191828" y="80815"/>
                </a:moveTo>
                <a:lnTo>
                  <a:pt x="194685" y="82456"/>
                </a:lnTo>
                <a:lnTo>
                  <a:pt x="197147" y="83885"/>
                </a:lnTo>
                <a:lnTo>
                  <a:pt x="186509" y="83885"/>
                </a:lnTo>
                <a:lnTo>
                  <a:pt x="189001" y="82456"/>
                </a:lnTo>
                <a:lnTo>
                  <a:pt x="191828" y="80815"/>
                </a:lnTo>
                <a:close/>
                <a:moveTo>
                  <a:pt x="203470" y="80815"/>
                </a:moveTo>
                <a:lnTo>
                  <a:pt x="206327" y="82456"/>
                </a:lnTo>
                <a:lnTo>
                  <a:pt x="208789" y="83885"/>
                </a:lnTo>
                <a:lnTo>
                  <a:pt x="198151" y="83885"/>
                </a:lnTo>
                <a:lnTo>
                  <a:pt x="200613" y="82456"/>
                </a:lnTo>
                <a:lnTo>
                  <a:pt x="203470" y="80815"/>
                </a:lnTo>
                <a:close/>
                <a:moveTo>
                  <a:pt x="215051" y="80815"/>
                </a:moveTo>
                <a:lnTo>
                  <a:pt x="217908" y="82456"/>
                </a:lnTo>
                <a:lnTo>
                  <a:pt x="220370" y="83885"/>
                </a:lnTo>
                <a:lnTo>
                  <a:pt x="209731" y="83885"/>
                </a:lnTo>
                <a:lnTo>
                  <a:pt x="212193" y="82456"/>
                </a:lnTo>
                <a:lnTo>
                  <a:pt x="215051" y="80815"/>
                </a:lnTo>
                <a:close/>
                <a:moveTo>
                  <a:pt x="226692" y="80815"/>
                </a:moveTo>
                <a:lnTo>
                  <a:pt x="229519" y="82456"/>
                </a:lnTo>
                <a:lnTo>
                  <a:pt x="232011" y="83885"/>
                </a:lnTo>
                <a:lnTo>
                  <a:pt x="221373" y="83885"/>
                </a:lnTo>
                <a:lnTo>
                  <a:pt x="223835" y="82456"/>
                </a:lnTo>
                <a:lnTo>
                  <a:pt x="226692" y="80815"/>
                </a:lnTo>
                <a:close/>
                <a:moveTo>
                  <a:pt x="238303" y="80815"/>
                </a:moveTo>
                <a:lnTo>
                  <a:pt x="241160" y="82456"/>
                </a:lnTo>
                <a:lnTo>
                  <a:pt x="243622" y="83885"/>
                </a:lnTo>
                <a:lnTo>
                  <a:pt x="232984" y="83885"/>
                </a:lnTo>
                <a:lnTo>
                  <a:pt x="235446" y="82456"/>
                </a:lnTo>
                <a:lnTo>
                  <a:pt x="238303" y="80815"/>
                </a:lnTo>
                <a:close/>
                <a:moveTo>
                  <a:pt x="249945" y="80815"/>
                </a:moveTo>
                <a:lnTo>
                  <a:pt x="252772" y="82456"/>
                </a:lnTo>
                <a:lnTo>
                  <a:pt x="255264" y="83885"/>
                </a:lnTo>
                <a:lnTo>
                  <a:pt x="244626" y="83885"/>
                </a:lnTo>
                <a:lnTo>
                  <a:pt x="247088" y="82456"/>
                </a:lnTo>
                <a:lnTo>
                  <a:pt x="249945" y="80815"/>
                </a:lnTo>
                <a:close/>
                <a:moveTo>
                  <a:pt x="261556" y="80815"/>
                </a:moveTo>
                <a:lnTo>
                  <a:pt x="264413" y="82456"/>
                </a:lnTo>
                <a:lnTo>
                  <a:pt x="266875" y="83885"/>
                </a:lnTo>
                <a:lnTo>
                  <a:pt x="256237" y="83885"/>
                </a:lnTo>
                <a:lnTo>
                  <a:pt x="258699" y="82456"/>
                </a:lnTo>
                <a:lnTo>
                  <a:pt x="261556" y="80815"/>
                </a:lnTo>
                <a:close/>
                <a:moveTo>
                  <a:pt x="273198" y="80815"/>
                </a:moveTo>
                <a:lnTo>
                  <a:pt x="276024" y="82456"/>
                </a:lnTo>
                <a:lnTo>
                  <a:pt x="278517" y="83885"/>
                </a:lnTo>
                <a:lnTo>
                  <a:pt x="267878" y="83885"/>
                </a:lnTo>
                <a:lnTo>
                  <a:pt x="270340" y="82456"/>
                </a:lnTo>
                <a:lnTo>
                  <a:pt x="273198" y="80815"/>
                </a:lnTo>
                <a:close/>
                <a:moveTo>
                  <a:pt x="11217" y="84158"/>
                </a:moveTo>
                <a:lnTo>
                  <a:pt x="5898" y="87228"/>
                </a:lnTo>
                <a:lnTo>
                  <a:pt x="578" y="84158"/>
                </a:lnTo>
                <a:close/>
                <a:moveTo>
                  <a:pt x="22828" y="84158"/>
                </a:moveTo>
                <a:lnTo>
                  <a:pt x="17509" y="87228"/>
                </a:lnTo>
                <a:lnTo>
                  <a:pt x="12190" y="84158"/>
                </a:lnTo>
                <a:close/>
                <a:moveTo>
                  <a:pt x="34470" y="84158"/>
                </a:moveTo>
                <a:lnTo>
                  <a:pt x="29150" y="87228"/>
                </a:lnTo>
                <a:lnTo>
                  <a:pt x="23831" y="84158"/>
                </a:lnTo>
                <a:close/>
                <a:moveTo>
                  <a:pt x="46081" y="84158"/>
                </a:moveTo>
                <a:lnTo>
                  <a:pt x="40762" y="87228"/>
                </a:lnTo>
                <a:lnTo>
                  <a:pt x="35442" y="84158"/>
                </a:lnTo>
                <a:close/>
                <a:moveTo>
                  <a:pt x="57722" y="84158"/>
                </a:moveTo>
                <a:lnTo>
                  <a:pt x="52403" y="87228"/>
                </a:lnTo>
                <a:lnTo>
                  <a:pt x="47084" y="84158"/>
                </a:lnTo>
                <a:close/>
                <a:moveTo>
                  <a:pt x="69334" y="84158"/>
                </a:moveTo>
                <a:lnTo>
                  <a:pt x="64014" y="87228"/>
                </a:lnTo>
                <a:lnTo>
                  <a:pt x="58695" y="84158"/>
                </a:lnTo>
                <a:close/>
                <a:moveTo>
                  <a:pt x="80945" y="84158"/>
                </a:moveTo>
                <a:lnTo>
                  <a:pt x="75625" y="87228"/>
                </a:lnTo>
                <a:lnTo>
                  <a:pt x="70306" y="84158"/>
                </a:lnTo>
                <a:close/>
                <a:moveTo>
                  <a:pt x="92556" y="84158"/>
                </a:moveTo>
                <a:lnTo>
                  <a:pt x="87237" y="87228"/>
                </a:lnTo>
                <a:lnTo>
                  <a:pt x="81917" y="84158"/>
                </a:lnTo>
                <a:close/>
                <a:moveTo>
                  <a:pt x="104197" y="84158"/>
                </a:moveTo>
                <a:lnTo>
                  <a:pt x="98878" y="87228"/>
                </a:lnTo>
                <a:lnTo>
                  <a:pt x="93559" y="84158"/>
                </a:lnTo>
                <a:close/>
                <a:moveTo>
                  <a:pt x="115809" y="84158"/>
                </a:moveTo>
                <a:lnTo>
                  <a:pt x="110489" y="87228"/>
                </a:lnTo>
                <a:lnTo>
                  <a:pt x="105170" y="84158"/>
                </a:lnTo>
                <a:close/>
                <a:moveTo>
                  <a:pt x="127450" y="84158"/>
                </a:moveTo>
                <a:lnTo>
                  <a:pt x="122131" y="87228"/>
                </a:lnTo>
                <a:lnTo>
                  <a:pt x="116812" y="84158"/>
                </a:lnTo>
                <a:close/>
                <a:moveTo>
                  <a:pt x="139061" y="84158"/>
                </a:moveTo>
                <a:lnTo>
                  <a:pt x="133742" y="87228"/>
                </a:lnTo>
                <a:lnTo>
                  <a:pt x="128423" y="84158"/>
                </a:lnTo>
                <a:close/>
                <a:moveTo>
                  <a:pt x="150642" y="84158"/>
                </a:moveTo>
                <a:lnTo>
                  <a:pt x="145323" y="87228"/>
                </a:lnTo>
                <a:lnTo>
                  <a:pt x="140004" y="84158"/>
                </a:lnTo>
                <a:close/>
                <a:moveTo>
                  <a:pt x="162284" y="84158"/>
                </a:moveTo>
                <a:lnTo>
                  <a:pt x="156964" y="87228"/>
                </a:lnTo>
                <a:lnTo>
                  <a:pt x="151645" y="84158"/>
                </a:lnTo>
                <a:close/>
                <a:moveTo>
                  <a:pt x="173895" y="84158"/>
                </a:moveTo>
                <a:lnTo>
                  <a:pt x="168575" y="87228"/>
                </a:lnTo>
                <a:lnTo>
                  <a:pt x="163256" y="84158"/>
                </a:lnTo>
                <a:close/>
                <a:moveTo>
                  <a:pt x="185536" y="84158"/>
                </a:moveTo>
                <a:lnTo>
                  <a:pt x="180217" y="87228"/>
                </a:lnTo>
                <a:lnTo>
                  <a:pt x="174898" y="84158"/>
                </a:lnTo>
                <a:close/>
                <a:moveTo>
                  <a:pt x="197147" y="84158"/>
                </a:moveTo>
                <a:lnTo>
                  <a:pt x="191828" y="87228"/>
                </a:lnTo>
                <a:lnTo>
                  <a:pt x="186509" y="84158"/>
                </a:lnTo>
                <a:close/>
                <a:moveTo>
                  <a:pt x="208789" y="84158"/>
                </a:moveTo>
                <a:lnTo>
                  <a:pt x="203470" y="87228"/>
                </a:lnTo>
                <a:lnTo>
                  <a:pt x="198151" y="84158"/>
                </a:lnTo>
                <a:close/>
                <a:moveTo>
                  <a:pt x="220370" y="84158"/>
                </a:moveTo>
                <a:lnTo>
                  <a:pt x="215051" y="87228"/>
                </a:lnTo>
                <a:lnTo>
                  <a:pt x="209731" y="84158"/>
                </a:lnTo>
                <a:close/>
                <a:moveTo>
                  <a:pt x="232011" y="84158"/>
                </a:moveTo>
                <a:lnTo>
                  <a:pt x="226692" y="87228"/>
                </a:lnTo>
                <a:lnTo>
                  <a:pt x="221373" y="84158"/>
                </a:lnTo>
                <a:close/>
                <a:moveTo>
                  <a:pt x="243622" y="84158"/>
                </a:moveTo>
                <a:lnTo>
                  <a:pt x="238303" y="87228"/>
                </a:lnTo>
                <a:lnTo>
                  <a:pt x="232984" y="84158"/>
                </a:lnTo>
                <a:close/>
                <a:moveTo>
                  <a:pt x="255264" y="84158"/>
                </a:moveTo>
                <a:lnTo>
                  <a:pt x="249945" y="87228"/>
                </a:lnTo>
                <a:lnTo>
                  <a:pt x="244626" y="84158"/>
                </a:lnTo>
                <a:close/>
                <a:moveTo>
                  <a:pt x="266875" y="84158"/>
                </a:moveTo>
                <a:lnTo>
                  <a:pt x="261556" y="87228"/>
                </a:lnTo>
                <a:lnTo>
                  <a:pt x="256237" y="84158"/>
                </a:lnTo>
                <a:close/>
                <a:moveTo>
                  <a:pt x="278517" y="84158"/>
                </a:moveTo>
                <a:lnTo>
                  <a:pt x="273198" y="87228"/>
                </a:lnTo>
                <a:lnTo>
                  <a:pt x="267878" y="84158"/>
                </a:lnTo>
                <a:close/>
                <a:moveTo>
                  <a:pt x="11369" y="84371"/>
                </a:moveTo>
                <a:lnTo>
                  <a:pt x="6050" y="93581"/>
                </a:lnTo>
                <a:lnTo>
                  <a:pt x="6050" y="87471"/>
                </a:lnTo>
                <a:lnTo>
                  <a:pt x="11369" y="84371"/>
                </a:lnTo>
                <a:close/>
                <a:moveTo>
                  <a:pt x="22980" y="84341"/>
                </a:moveTo>
                <a:lnTo>
                  <a:pt x="17661" y="93581"/>
                </a:lnTo>
                <a:lnTo>
                  <a:pt x="17661" y="87410"/>
                </a:lnTo>
                <a:lnTo>
                  <a:pt x="22980" y="84341"/>
                </a:lnTo>
                <a:close/>
                <a:moveTo>
                  <a:pt x="34622" y="84371"/>
                </a:moveTo>
                <a:lnTo>
                  <a:pt x="29302" y="93581"/>
                </a:lnTo>
                <a:lnTo>
                  <a:pt x="29302" y="87471"/>
                </a:lnTo>
                <a:lnTo>
                  <a:pt x="34622" y="84371"/>
                </a:lnTo>
                <a:close/>
                <a:moveTo>
                  <a:pt x="46202" y="84371"/>
                </a:moveTo>
                <a:lnTo>
                  <a:pt x="40883" y="93581"/>
                </a:lnTo>
                <a:lnTo>
                  <a:pt x="40883" y="87471"/>
                </a:lnTo>
                <a:lnTo>
                  <a:pt x="46202" y="84371"/>
                </a:lnTo>
                <a:close/>
                <a:moveTo>
                  <a:pt x="57844" y="84371"/>
                </a:moveTo>
                <a:lnTo>
                  <a:pt x="52525" y="93581"/>
                </a:lnTo>
                <a:lnTo>
                  <a:pt x="52525" y="87471"/>
                </a:lnTo>
                <a:lnTo>
                  <a:pt x="57844" y="84371"/>
                </a:lnTo>
                <a:close/>
                <a:moveTo>
                  <a:pt x="69455" y="84371"/>
                </a:moveTo>
                <a:lnTo>
                  <a:pt x="64136" y="93581"/>
                </a:lnTo>
                <a:lnTo>
                  <a:pt x="64136" y="87471"/>
                </a:lnTo>
                <a:lnTo>
                  <a:pt x="69455" y="84371"/>
                </a:lnTo>
                <a:close/>
                <a:moveTo>
                  <a:pt x="81097" y="84371"/>
                </a:moveTo>
                <a:lnTo>
                  <a:pt x="75777" y="93581"/>
                </a:lnTo>
                <a:lnTo>
                  <a:pt x="75777" y="87471"/>
                </a:lnTo>
                <a:lnTo>
                  <a:pt x="81097" y="84371"/>
                </a:lnTo>
                <a:close/>
                <a:moveTo>
                  <a:pt x="92708" y="84371"/>
                </a:moveTo>
                <a:lnTo>
                  <a:pt x="87389" y="93581"/>
                </a:lnTo>
                <a:lnTo>
                  <a:pt x="87389" y="87471"/>
                </a:lnTo>
                <a:lnTo>
                  <a:pt x="92708" y="84371"/>
                </a:lnTo>
                <a:close/>
                <a:moveTo>
                  <a:pt x="93437" y="84371"/>
                </a:moveTo>
                <a:lnTo>
                  <a:pt x="98757" y="87471"/>
                </a:lnTo>
                <a:lnTo>
                  <a:pt x="98757" y="93581"/>
                </a:lnTo>
                <a:lnTo>
                  <a:pt x="93437" y="84371"/>
                </a:lnTo>
                <a:close/>
                <a:moveTo>
                  <a:pt x="104349" y="84341"/>
                </a:moveTo>
                <a:lnTo>
                  <a:pt x="99030" y="93581"/>
                </a:lnTo>
                <a:lnTo>
                  <a:pt x="99030" y="87410"/>
                </a:lnTo>
                <a:lnTo>
                  <a:pt x="104349" y="84341"/>
                </a:lnTo>
                <a:close/>
                <a:moveTo>
                  <a:pt x="105018" y="84371"/>
                </a:moveTo>
                <a:lnTo>
                  <a:pt x="110337" y="87471"/>
                </a:lnTo>
                <a:lnTo>
                  <a:pt x="110337" y="93581"/>
                </a:lnTo>
                <a:lnTo>
                  <a:pt x="105018" y="84371"/>
                </a:lnTo>
                <a:close/>
                <a:moveTo>
                  <a:pt x="115930" y="84341"/>
                </a:moveTo>
                <a:lnTo>
                  <a:pt x="110611" y="93581"/>
                </a:lnTo>
                <a:lnTo>
                  <a:pt x="110611" y="87410"/>
                </a:lnTo>
                <a:lnTo>
                  <a:pt x="115930" y="84341"/>
                </a:lnTo>
                <a:close/>
                <a:moveTo>
                  <a:pt x="116660" y="84371"/>
                </a:moveTo>
                <a:lnTo>
                  <a:pt x="121979" y="87471"/>
                </a:lnTo>
                <a:lnTo>
                  <a:pt x="121979" y="93581"/>
                </a:lnTo>
                <a:lnTo>
                  <a:pt x="116660" y="84371"/>
                </a:lnTo>
                <a:close/>
                <a:moveTo>
                  <a:pt x="127541" y="84341"/>
                </a:moveTo>
                <a:lnTo>
                  <a:pt x="122222" y="93581"/>
                </a:lnTo>
                <a:lnTo>
                  <a:pt x="122222" y="87410"/>
                </a:lnTo>
                <a:lnTo>
                  <a:pt x="127541" y="84341"/>
                </a:lnTo>
                <a:close/>
                <a:moveTo>
                  <a:pt x="128271" y="84371"/>
                </a:moveTo>
                <a:lnTo>
                  <a:pt x="133590" y="87471"/>
                </a:lnTo>
                <a:lnTo>
                  <a:pt x="133590" y="93581"/>
                </a:lnTo>
                <a:lnTo>
                  <a:pt x="128271" y="84371"/>
                </a:lnTo>
                <a:close/>
                <a:moveTo>
                  <a:pt x="139183" y="84341"/>
                </a:moveTo>
                <a:lnTo>
                  <a:pt x="133864" y="93581"/>
                </a:lnTo>
                <a:lnTo>
                  <a:pt x="133864" y="87410"/>
                </a:lnTo>
                <a:lnTo>
                  <a:pt x="139183" y="84341"/>
                </a:lnTo>
                <a:close/>
                <a:moveTo>
                  <a:pt x="139912" y="84371"/>
                </a:moveTo>
                <a:lnTo>
                  <a:pt x="145232" y="87471"/>
                </a:lnTo>
                <a:lnTo>
                  <a:pt x="145232" y="93581"/>
                </a:lnTo>
                <a:lnTo>
                  <a:pt x="139912" y="84371"/>
                </a:lnTo>
                <a:close/>
                <a:moveTo>
                  <a:pt x="150794" y="84341"/>
                </a:moveTo>
                <a:lnTo>
                  <a:pt x="145475" y="93581"/>
                </a:lnTo>
                <a:lnTo>
                  <a:pt x="145475" y="87410"/>
                </a:lnTo>
                <a:lnTo>
                  <a:pt x="150794" y="84341"/>
                </a:lnTo>
                <a:close/>
                <a:moveTo>
                  <a:pt x="151523" y="84371"/>
                </a:moveTo>
                <a:lnTo>
                  <a:pt x="156843" y="87471"/>
                </a:lnTo>
                <a:lnTo>
                  <a:pt x="156843" y="93581"/>
                </a:lnTo>
                <a:lnTo>
                  <a:pt x="151523" y="84371"/>
                </a:lnTo>
                <a:close/>
                <a:moveTo>
                  <a:pt x="162436" y="84341"/>
                </a:moveTo>
                <a:lnTo>
                  <a:pt x="157116" y="93581"/>
                </a:lnTo>
                <a:lnTo>
                  <a:pt x="157116" y="87410"/>
                </a:lnTo>
                <a:lnTo>
                  <a:pt x="162436" y="84341"/>
                </a:lnTo>
                <a:close/>
                <a:moveTo>
                  <a:pt x="163165" y="84371"/>
                </a:moveTo>
                <a:lnTo>
                  <a:pt x="168484" y="87471"/>
                </a:lnTo>
                <a:lnTo>
                  <a:pt x="168484" y="93581"/>
                </a:lnTo>
                <a:lnTo>
                  <a:pt x="163165" y="84371"/>
                </a:lnTo>
                <a:close/>
                <a:moveTo>
                  <a:pt x="174047" y="84341"/>
                </a:moveTo>
                <a:lnTo>
                  <a:pt x="168727" y="93581"/>
                </a:lnTo>
                <a:lnTo>
                  <a:pt x="168727" y="87410"/>
                </a:lnTo>
                <a:lnTo>
                  <a:pt x="174047" y="84341"/>
                </a:lnTo>
                <a:close/>
                <a:moveTo>
                  <a:pt x="174746" y="84371"/>
                </a:moveTo>
                <a:lnTo>
                  <a:pt x="180065" y="87471"/>
                </a:lnTo>
                <a:lnTo>
                  <a:pt x="180065" y="93581"/>
                </a:lnTo>
                <a:lnTo>
                  <a:pt x="174746" y="84371"/>
                </a:lnTo>
                <a:close/>
                <a:moveTo>
                  <a:pt x="185658" y="84341"/>
                </a:moveTo>
                <a:lnTo>
                  <a:pt x="180339" y="93581"/>
                </a:lnTo>
                <a:lnTo>
                  <a:pt x="180339" y="87410"/>
                </a:lnTo>
                <a:lnTo>
                  <a:pt x="185658" y="84341"/>
                </a:lnTo>
                <a:close/>
                <a:moveTo>
                  <a:pt x="197269" y="84371"/>
                </a:moveTo>
                <a:lnTo>
                  <a:pt x="191950" y="93581"/>
                </a:lnTo>
                <a:lnTo>
                  <a:pt x="191950" y="87471"/>
                </a:lnTo>
                <a:lnTo>
                  <a:pt x="197269" y="84371"/>
                </a:lnTo>
                <a:close/>
                <a:moveTo>
                  <a:pt x="208911" y="84371"/>
                </a:moveTo>
                <a:lnTo>
                  <a:pt x="203591" y="93581"/>
                </a:lnTo>
                <a:lnTo>
                  <a:pt x="203591" y="87471"/>
                </a:lnTo>
                <a:lnTo>
                  <a:pt x="208911" y="84371"/>
                </a:lnTo>
                <a:close/>
                <a:moveTo>
                  <a:pt x="220522" y="84371"/>
                </a:moveTo>
                <a:lnTo>
                  <a:pt x="215202" y="93581"/>
                </a:lnTo>
                <a:lnTo>
                  <a:pt x="215202" y="87471"/>
                </a:lnTo>
                <a:lnTo>
                  <a:pt x="220522" y="84371"/>
                </a:lnTo>
                <a:close/>
                <a:moveTo>
                  <a:pt x="232163" y="84371"/>
                </a:moveTo>
                <a:lnTo>
                  <a:pt x="226844" y="93581"/>
                </a:lnTo>
                <a:lnTo>
                  <a:pt x="226844" y="87471"/>
                </a:lnTo>
                <a:lnTo>
                  <a:pt x="232163" y="84371"/>
                </a:lnTo>
                <a:close/>
                <a:moveTo>
                  <a:pt x="243774" y="84371"/>
                </a:moveTo>
                <a:lnTo>
                  <a:pt x="238455" y="93581"/>
                </a:lnTo>
                <a:lnTo>
                  <a:pt x="238455" y="87471"/>
                </a:lnTo>
                <a:lnTo>
                  <a:pt x="243774" y="84371"/>
                </a:lnTo>
                <a:close/>
                <a:moveTo>
                  <a:pt x="255355" y="84371"/>
                </a:moveTo>
                <a:lnTo>
                  <a:pt x="250036" y="93581"/>
                </a:lnTo>
                <a:lnTo>
                  <a:pt x="250036" y="87471"/>
                </a:lnTo>
                <a:lnTo>
                  <a:pt x="255355" y="84371"/>
                </a:lnTo>
                <a:close/>
                <a:moveTo>
                  <a:pt x="266997" y="84371"/>
                </a:moveTo>
                <a:lnTo>
                  <a:pt x="261678" y="93581"/>
                </a:lnTo>
                <a:lnTo>
                  <a:pt x="261678" y="87471"/>
                </a:lnTo>
                <a:lnTo>
                  <a:pt x="266997" y="84371"/>
                </a:lnTo>
                <a:close/>
                <a:moveTo>
                  <a:pt x="278608" y="84371"/>
                </a:moveTo>
                <a:lnTo>
                  <a:pt x="273289" y="93581"/>
                </a:lnTo>
                <a:lnTo>
                  <a:pt x="273289" y="87471"/>
                </a:lnTo>
                <a:lnTo>
                  <a:pt x="278608" y="84371"/>
                </a:lnTo>
                <a:close/>
                <a:moveTo>
                  <a:pt x="457" y="84432"/>
                </a:moveTo>
                <a:lnTo>
                  <a:pt x="5776" y="87471"/>
                </a:lnTo>
                <a:lnTo>
                  <a:pt x="5776" y="93611"/>
                </a:lnTo>
                <a:lnTo>
                  <a:pt x="457" y="84432"/>
                </a:lnTo>
                <a:close/>
                <a:moveTo>
                  <a:pt x="12098" y="84432"/>
                </a:moveTo>
                <a:lnTo>
                  <a:pt x="17418" y="87471"/>
                </a:lnTo>
                <a:lnTo>
                  <a:pt x="17418" y="93611"/>
                </a:lnTo>
                <a:lnTo>
                  <a:pt x="12098" y="84432"/>
                </a:lnTo>
                <a:close/>
                <a:moveTo>
                  <a:pt x="23710" y="84432"/>
                </a:moveTo>
                <a:lnTo>
                  <a:pt x="29029" y="87471"/>
                </a:lnTo>
                <a:lnTo>
                  <a:pt x="29029" y="93611"/>
                </a:lnTo>
                <a:lnTo>
                  <a:pt x="23710" y="84432"/>
                </a:lnTo>
                <a:close/>
                <a:moveTo>
                  <a:pt x="35290" y="84432"/>
                </a:moveTo>
                <a:lnTo>
                  <a:pt x="40610" y="87471"/>
                </a:lnTo>
                <a:lnTo>
                  <a:pt x="40610" y="93611"/>
                </a:lnTo>
                <a:lnTo>
                  <a:pt x="35290" y="84432"/>
                </a:lnTo>
                <a:close/>
                <a:moveTo>
                  <a:pt x="46932" y="84432"/>
                </a:moveTo>
                <a:lnTo>
                  <a:pt x="52251" y="87471"/>
                </a:lnTo>
                <a:lnTo>
                  <a:pt x="52251" y="93611"/>
                </a:lnTo>
                <a:lnTo>
                  <a:pt x="46932" y="84432"/>
                </a:lnTo>
                <a:close/>
                <a:moveTo>
                  <a:pt x="58543" y="84432"/>
                </a:moveTo>
                <a:lnTo>
                  <a:pt x="63862" y="87471"/>
                </a:lnTo>
                <a:lnTo>
                  <a:pt x="63862" y="93611"/>
                </a:lnTo>
                <a:lnTo>
                  <a:pt x="58543" y="84432"/>
                </a:lnTo>
                <a:close/>
                <a:moveTo>
                  <a:pt x="70185" y="84432"/>
                </a:moveTo>
                <a:lnTo>
                  <a:pt x="75504" y="87471"/>
                </a:lnTo>
                <a:lnTo>
                  <a:pt x="75504" y="93611"/>
                </a:lnTo>
                <a:lnTo>
                  <a:pt x="70185" y="84432"/>
                </a:lnTo>
                <a:close/>
                <a:moveTo>
                  <a:pt x="81796" y="84432"/>
                </a:moveTo>
                <a:lnTo>
                  <a:pt x="87115" y="87471"/>
                </a:lnTo>
                <a:lnTo>
                  <a:pt x="87115" y="93611"/>
                </a:lnTo>
                <a:lnTo>
                  <a:pt x="81796" y="84432"/>
                </a:lnTo>
                <a:close/>
                <a:moveTo>
                  <a:pt x="186357" y="84371"/>
                </a:moveTo>
                <a:lnTo>
                  <a:pt x="191676" y="87441"/>
                </a:lnTo>
                <a:lnTo>
                  <a:pt x="191676" y="93611"/>
                </a:lnTo>
                <a:lnTo>
                  <a:pt x="186357" y="84371"/>
                </a:lnTo>
                <a:close/>
                <a:moveTo>
                  <a:pt x="197999" y="84371"/>
                </a:moveTo>
                <a:lnTo>
                  <a:pt x="203318" y="87441"/>
                </a:lnTo>
                <a:lnTo>
                  <a:pt x="203318" y="93611"/>
                </a:lnTo>
                <a:lnTo>
                  <a:pt x="197999" y="84371"/>
                </a:lnTo>
                <a:close/>
                <a:moveTo>
                  <a:pt x="209610" y="84371"/>
                </a:moveTo>
                <a:lnTo>
                  <a:pt x="214929" y="87441"/>
                </a:lnTo>
                <a:lnTo>
                  <a:pt x="214929" y="93611"/>
                </a:lnTo>
                <a:lnTo>
                  <a:pt x="209610" y="84371"/>
                </a:lnTo>
                <a:close/>
                <a:moveTo>
                  <a:pt x="221251" y="84371"/>
                </a:moveTo>
                <a:lnTo>
                  <a:pt x="226570" y="87441"/>
                </a:lnTo>
                <a:lnTo>
                  <a:pt x="226570" y="93611"/>
                </a:lnTo>
                <a:lnTo>
                  <a:pt x="221251" y="84371"/>
                </a:lnTo>
                <a:close/>
                <a:moveTo>
                  <a:pt x="232862" y="84371"/>
                </a:moveTo>
                <a:lnTo>
                  <a:pt x="238182" y="87441"/>
                </a:lnTo>
                <a:lnTo>
                  <a:pt x="238182" y="93611"/>
                </a:lnTo>
                <a:lnTo>
                  <a:pt x="232862" y="84371"/>
                </a:lnTo>
                <a:close/>
                <a:moveTo>
                  <a:pt x="244474" y="84371"/>
                </a:moveTo>
                <a:lnTo>
                  <a:pt x="249793" y="87441"/>
                </a:lnTo>
                <a:lnTo>
                  <a:pt x="249793" y="93611"/>
                </a:lnTo>
                <a:lnTo>
                  <a:pt x="244474" y="84371"/>
                </a:lnTo>
                <a:close/>
                <a:moveTo>
                  <a:pt x="256085" y="84371"/>
                </a:moveTo>
                <a:lnTo>
                  <a:pt x="261404" y="87441"/>
                </a:lnTo>
                <a:lnTo>
                  <a:pt x="261404" y="93611"/>
                </a:lnTo>
                <a:lnTo>
                  <a:pt x="256085" y="84371"/>
                </a:lnTo>
                <a:close/>
                <a:moveTo>
                  <a:pt x="267726" y="84371"/>
                </a:moveTo>
                <a:lnTo>
                  <a:pt x="273046" y="87441"/>
                </a:lnTo>
                <a:lnTo>
                  <a:pt x="273046" y="93611"/>
                </a:lnTo>
                <a:lnTo>
                  <a:pt x="267726" y="84371"/>
                </a:lnTo>
                <a:close/>
                <a:moveTo>
                  <a:pt x="244" y="84492"/>
                </a:moveTo>
                <a:lnTo>
                  <a:pt x="5563" y="93672"/>
                </a:lnTo>
                <a:lnTo>
                  <a:pt x="5563" y="93672"/>
                </a:lnTo>
                <a:lnTo>
                  <a:pt x="214" y="90602"/>
                </a:lnTo>
                <a:lnTo>
                  <a:pt x="214" y="84492"/>
                </a:lnTo>
                <a:close/>
                <a:moveTo>
                  <a:pt x="11855" y="84492"/>
                </a:moveTo>
                <a:lnTo>
                  <a:pt x="17174" y="93672"/>
                </a:lnTo>
                <a:lnTo>
                  <a:pt x="12311" y="90906"/>
                </a:lnTo>
                <a:lnTo>
                  <a:pt x="11855" y="90632"/>
                </a:lnTo>
                <a:lnTo>
                  <a:pt x="11855" y="84492"/>
                </a:lnTo>
                <a:close/>
                <a:moveTo>
                  <a:pt x="93194" y="84492"/>
                </a:moveTo>
                <a:lnTo>
                  <a:pt x="98513" y="93672"/>
                </a:lnTo>
                <a:lnTo>
                  <a:pt x="93650" y="90906"/>
                </a:lnTo>
                <a:lnTo>
                  <a:pt x="93194" y="90663"/>
                </a:lnTo>
                <a:lnTo>
                  <a:pt x="93194" y="84492"/>
                </a:lnTo>
                <a:close/>
                <a:moveTo>
                  <a:pt x="104836" y="84492"/>
                </a:moveTo>
                <a:lnTo>
                  <a:pt x="110155" y="93672"/>
                </a:lnTo>
                <a:lnTo>
                  <a:pt x="105292" y="90906"/>
                </a:lnTo>
                <a:lnTo>
                  <a:pt x="104836" y="90663"/>
                </a:lnTo>
                <a:lnTo>
                  <a:pt x="104836" y="84492"/>
                </a:lnTo>
                <a:close/>
                <a:moveTo>
                  <a:pt x="116447" y="84492"/>
                </a:moveTo>
                <a:lnTo>
                  <a:pt x="121766" y="93672"/>
                </a:lnTo>
                <a:lnTo>
                  <a:pt x="116903" y="90906"/>
                </a:lnTo>
                <a:lnTo>
                  <a:pt x="116447" y="90663"/>
                </a:lnTo>
                <a:lnTo>
                  <a:pt x="116447" y="84492"/>
                </a:lnTo>
                <a:close/>
                <a:moveTo>
                  <a:pt x="128058" y="84492"/>
                </a:moveTo>
                <a:lnTo>
                  <a:pt x="133377" y="93672"/>
                </a:lnTo>
                <a:lnTo>
                  <a:pt x="128514" y="90906"/>
                </a:lnTo>
                <a:lnTo>
                  <a:pt x="128058" y="90663"/>
                </a:lnTo>
                <a:lnTo>
                  <a:pt x="128058" y="84492"/>
                </a:lnTo>
                <a:close/>
                <a:moveTo>
                  <a:pt x="139669" y="84492"/>
                </a:moveTo>
                <a:lnTo>
                  <a:pt x="144988" y="93672"/>
                </a:lnTo>
                <a:lnTo>
                  <a:pt x="140125" y="90906"/>
                </a:lnTo>
                <a:lnTo>
                  <a:pt x="139669" y="90663"/>
                </a:lnTo>
                <a:lnTo>
                  <a:pt x="139669" y="84492"/>
                </a:lnTo>
                <a:close/>
                <a:moveTo>
                  <a:pt x="151311" y="84492"/>
                </a:moveTo>
                <a:lnTo>
                  <a:pt x="156630" y="93672"/>
                </a:lnTo>
                <a:lnTo>
                  <a:pt x="151767" y="90906"/>
                </a:lnTo>
                <a:lnTo>
                  <a:pt x="151311" y="90663"/>
                </a:lnTo>
                <a:lnTo>
                  <a:pt x="151311" y="84492"/>
                </a:lnTo>
                <a:close/>
                <a:moveTo>
                  <a:pt x="162922" y="84492"/>
                </a:moveTo>
                <a:lnTo>
                  <a:pt x="168241" y="93672"/>
                </a:lnTo>
                <a:lnTo>
                  <a:pt x="163378" y="90906"/>
                </a:lnTo>
                <a:lnTo>
                  <a:pt x="162922" y="90663"/>
                </a:lnTo>
                <a:lnTo>
                  <a:pt x="162922" y="84492"/>
                </a:lnTo>
                <a:close/>
                <a:moveTo>
                  <a:pt x="174563" y="84492"/>
                </a:moveTo>
                <a:lnTo>
                  <a:pt x="179883" y="93672"/>
                </a:lnTo>
                <a:lnTo>
                  <a:pt x="175019" y="90906"/>
                </a:lnTo>
                <a:lnTo>
                  <a:pt x="174563" y="90663"/>
                </a:lnTo>
                <a:lnTo>
                  <a:pt x="174563" y="84492"/>
                </a:lnTo>
                <a:close/>
                <a:moveTo>
                  <a:pt x="186144" y="84492"/>
                </a:moveTo>
                <a:lnTo>
                  <a:pt x="191463" y="93672"/>
                </a:lnTo>
                <a:lnTo>
                  <a:pt x="186631" y="90906"/>
                </a:lnTo>
                <a:lnTo>
                  <a:pt x="186144" y="90663"/>
                </a:lnTo>
                <a:lnTo>
                  <a:pt x="186144" y="84492"/>
                </a:lnTo>
                <a:close/>
                <a:moveTo>
                  <a:pt x="197755" y="84492"/>
                </a:moveTo>
                <a:lnTo>
                  <a:pt x="203075" y="93672"/>
                </a:lnTo>
                <a:lnTo>
                  <a:pt x="198211" y="90906"/>
                </a:lnTo>
                <a:lnTo>
                  <a:pt x="197755" y="90663"/>
                </a:lnTo>
                <a:lnTo>
                  <a:pt x="197755" y="84492"/>
                </a:lnTo>
                <a:close/>
                <a:moveTo>
                  <a:pt x="209397" y="84492"/>
                </a:moveTo>
                <a:lnTo>
                  <a:pt x="214716" y="93672"/>
                </a:lnTo>
                <a:lnTo>
                  <a:pt x="209853" y="90906"/>
                </a:lnTo>
                <a:lnTo>
                  <a:pt x="209397" y="90663"/>
                </a:lnTo>
                <a:lnTo>
                  <a:pt x="209397" y="84492"/>
                </a:lnTo>
                <a:close/>
                <a:moveTo>
                  <a:pt x="221008" y="84492"/>
                </a:moveTo>
                <a:lnTo>
                  <a:pt x="226327" y="93672"/>
                </a:lnTo>
                <a:lnTo>
                  <a:pt x="221464" y="90906"/>
                </a:lnTo>
                <a:lnTo>
                  <a:pt x="221008" y="90663"/>
                </a:lnTo>
                <a:lnTo>
                  <a:pt x="221008" y="84492"/>
                </a:lnTo>
                <a:close/>
                <a:moveTo>
                  <a:pt x="232650" y="84492"/>
                </a:moveTo>
                <a:lnTo>
                  <a:pt x="237969" y="93672"/>
                </a:lnTo>
                <a:lnTo>
                  <a:pt x="233106" y="90906"/>
                </a:lnTo>
                <a:lnTo>
                  <a:pt x="232650" y="90663"/>
                </a:lnTo>
                <a:lnTo>
                  <a:pt x="232650" y="84492"/>
                </a:lnTo>
                <a:close/>
                <a:moveTo>
                  <a:pt x="244261" y="84492"/>
                </a:moveTo>
                <a:lnTo>
                  <a:pt x="249580" y="93672"/>
                </a:lnTo>
                <a:lnTo>
                  <a:pt x="244717" y="90906"/>
                </a:lnTo>
                <a:lnTo>
                  <a:pt x="244261" y="90663"/>
                </a:lnTo>
                <a:lnTo>
                  <a:pt x="244261" y="84492"/>
                </a:lnTo>
                <a:close/>
                <a:moveTo>
                  <a:pt x="255872" y="84492"/>
                </a:moveTo>
                <a:lnTo>
                  <a:pt x="261191" y="93672"/>
                </a:lnTo>
                <a:lnTo>
                  <a:pt x="256328" y="90906"/>
                </a:lnTo>
                <a:lnTo>
                  <a:pt x="255872" y="90663"/>
                </a:lnTo>
                <a:lnTo>
                  <a:pt x="255872" y="84492"/>
                </a:lnTo>
                <a:close/>
                <a:moveTo>
                  <a:pt x="267483" y="84492"/>
                </a:moveTo>
                <a:lnTo>
                  <a:pt x="272802" y="93672"/>
                </a:lnTo>
                <a:lnTo>
                  <a:pt x="267939" y="90906"/>
                </a:lnTo>
                <a:lnTo>
                  <a:pt x="267483" y="90663"/>
                </a:lnTo>
                <a:lnTo>
                  <a:pt x="267483" y="84492"/>
                </a:lnTo>
                <a:close/>
                <a:moveTo>
                  <a:pt x="34834" y="84492"/>
                </a:moveTo>
                <a:lnTo>
                  <a:pt x="34834" y="90632"/>
                </a:lnTo>
                <a:lnTo>
                  <a:pt x="34378" y="90906"/>
                </a:lnTo>
                <a:lnTo>
                  <a:pt x="29515" y="93733"/>
                </a:lnTo>
                <a:lnTo>
                  <a:pt x="29515" y="93733"/>
                </a:lnTo>
                <a:lnTo>
                  <a:pt x="34834" y="84492"/>
                </a:lnTo>
                <a:close/>
                <a:moveTo>
                  <a:pt x="35078" y="84492"/>
                </a:moveTo>
                <a:lnTo>
                  <a:pt x="40397" y="93733"/>
                </a:lnTo>
                <a:lnTo>
                  <a:pt x="40397" y="93733"/>
                </a:lnTo>
                <a:lnTo>
                  <a:pt x="35533" y="90906"/>
                </a:lnTo>
                <a:lnTo>
                  <a:pt x="35078" y="90663"/>
                </a:lnTo>
                <a:lnTo>
                  <a:pt x="35078" y="84492"/>
                </a:lnTo>
                <a:close/>
                <a:moveTo>
                  <a:pt x="104562" y="84523"/>
                </a:moveTo>
                <a:lnTo>
                  <a:pt x="104562" y="90632"/>
                </a:lnTo>
                <a:lnTo>
                  <a:pt x="104106" y="90906"/>
                </a:lnTo>
                <a:lnTo>
                  <a:pt x="99243" y="93733"/>
                </a:lnTo>
                <a:lnTo>
                  <a:pt x="99243" y="93733"/>
                </a:lnTo>
                <a:lnTo>
                  <a:pt x="104562" y="84523"/>
                </a:lnTo>
                <a:close/>
                <a:moveTo>
                  <a:pt x="116143" y="84523"/>
                </a:moveTo>
                <a:lnTo>
                  <a:pt x="116143" y="90632"/>
                </a:lnTo>
                <a:lnTo>
                  <a:pt x="115687" y="90906"/>
                </a:lnTo>
                <a:lnTo>
                  <a:pt x="110824" y="93733"/>
                </a:lnTo>
                <a:lnTo>
                  <a:pt x="110824" y="93733"/>
                </a:lnTo>
                <a:lnTo>
                  <a:pt x="116143" y="84523"/>
                </a:lnTo>
                <a:close/>
                <a:moveTo>
                  <a:pt x="127784" y="84523"/>
                </a:moveTo>
                <a:lnTo>
                  <a:pt x="127784" y="90632"/>
                </a:lnTo>
                <a:lnTo>
                  <a:pt x="127329" y="90906"/>
                </a:lnTo>
                <a:lnTo>
                  <a:pt x="122465" y="93733"/>
                </a:lnTo>
                <a:lnTo>
                  <a:pt x="122465" y="93733"/>
                </a:lnTo>
                <a:lnTo>
                  <a:pt x="127784" y="84523"/>
                </a:lnTo>
                <a:close/>
                <a:moveTo>
                  <a:pt x="139396" y="84523"/>
                </a:moveTo>
                <a:lnTo>
                  <a:pt x="139396" y="90632"/>
                </a:lnTo>
                <a:lnTo>
                  <a:pt x="138940" y="90906"/>
                </a:lnTo>
                <a:lnTo>
                  <a:pt x="134076" y="93733"/>
                </a:lnTo>
                <a:lnTo>
                  <a:pt x="134076" y="93733"/>
                </a:lnTo>
                <a:lnTo>
                  <a:pt x="139396" y="84523"/>
                </a:lnTo>
                <a:close/>
                <a:moveTo>
                  <a:pt x="151037" y="84523"/>
                </a:moveTo>
                <a:lnTo>
                  <a:pt x="151037" y="90632"/>
                </a:lnTo>
                <a:lnTo>
                  <a:pt x="150581" y="90906"/>
                </a:lnTo>
                <a:lnTo>
                  <a:pt x="145718" y="93733"/>
                </a:lnTo>
                <a:lnTo>
                  <a:pt x="145718" y="93733"/>
                </a:lnTo>
                <a:lnTo>
                  <a:pt x="151037" y="84523"/>
                </a:lnTo>
                <a:close/>
                <a:moveTo>
                  <a:pt x="162648" y="84523"/>
                </a:moveTo>
                <a:lnTo>
                  <a:pt x="162648" y="90632"/>
                </a:lnTo>
                <a:lnTo>
                  <a:pt x="162192" y="90906"/>
                </a:lnTo>
                <a:lnTo>
                  <a:pt x="157329" y="93733"/>
                </a:lnTo>
                <a:lnTo>
                  <a:pt x="157329" y="93733"/>
                </a:lnTo>
                <a:lnTo>
                  <a:pt x="162648" y="84523"/>
                </a:lnTo>
                <a:close/>
                <a:moveTo>
                  <a:pt x="174290" y="84523"/>
                </a:moveTo>
                <a:lnTo>
                  <a:pt x="174290" y="90632"/>
                </a:lnTo>
                <a:lnTo>
                  <a:pt x="173834" y="90906"/>
                </a:lnTo>
                <a:lnTo>
                  <a:pt x="168971" y="93733"/>
                </a:lnTo>
                <a:lnTo>
                  <a:pt x="168971" y="93733"/>
                </a:lnTo>
                <a:lnTo>
                  <a:pt x="174290" y="84523"/>
                </a:lnTo>
                <a:close/>
                <a:moveTo>
                  <a:pt x="185871" y="84523"/>
                </a:moveTo>
                <a:lnTo>
                  <a:pt x="185871" y="90632"/>
                </a:lnTo>
                <a:lnTo>
                  <a:pt x="185415" y="90906"/>
                </a:lnTo>
                <a:lnTo>
                  <a:pt x="180551" y="93733"/>
                </a:lnTo>
                <a:lnTo>
                  <a:pt x="180551" y="93733"/>
                </a:lnTo>
                <a:lnTo>
                  <a:pt x="185871" y="84523"/>
                </a:lnTo>
                <a:close/>
                <a:moveTo>
                  <a:pt x="197482" y="84523"/>
                </a:moveTo>
                <a:lnTo>
                  <a:pt x="197482" y="90632"/>
                </a:lnTo>
                <a:lnTo>
                  <a:pt x="197512" y="90632"/>
                </a:lnTo>
                <a:lnTo>
                  <a:pt x="197026" y="90906"/>
                </a:lnTo>
                <a:lnTo>
                  <a:pt x="192163" y="93733"/>
                </a:lnTo>
                <a:lnTo>
                  <a:pt x="192163" y="93733"/>
                </a:lnTo>
                <a:lnTo>
                  <a:pt x="197482" y="84523"/>
                </a:lnTo>
                <a:close/>
                <a:moveTo>
                  <a:pt x="209123" y="84523"/>
                </a:moveTo>
                <a:lnTo>
                  <a:pt x="209123" y="90632"/>
                </a:lnTo>
                <a:lnTo>
                  <a:pt x="208667" y="90906"/>
                </a:lnTo>
                <a:lnTo>
                  <a:pt x="203804" y="93733"/>
                </a:lnTo>
                <a:lnTo>
                  <a:pt x="203804" y="93733"/>
                </a:lnTo>
                <a:lnTo>
                  <a:pt x="209123" y="84523"/>
                </a:lnTo>
                <a:close/>
                <a:moveTo>
                  <a:pt x="220765" y="84523"/>
                </a:moveTo>
                <a:lnTo>
                  <a:pt x="220765" y="90632"/>
                </a:lnTo>
                <a:lnTo>
                  <a:pt x="220309" y="90906"/>
                </a:lnTo>
                <a:lnTo>
                  <a:pt x="215446" y="93733"/>
                </a:lnTo>
                <a:lnTo>
                  <a:pt x="215446" y="93733"/>
                </a:lnTo>
                <a:lnTo>
                  <a:pt x="220765" y="84523"/>
                </a:lnTo>
                <a:close/>
                <a:moveTo>
                  <a:pt x="243957" y="84523"/>
                </a:moveTo>
                <a:lnTo>
                  <a:pt x="243957" y="90632"/>
                </a:lnTo>
                <a:lnTo>
                  <a:pt x="243501" y="90906"/>
                </a:lnTo>
                <a:lnTo>
                  <a:pt x="238638" y="93733"/>
                </a:lnTo>
                <a:lnTo>
                  <a:pt x="238638" y="93733"/>
                </a:lnTo>
                <a:lnTo>
                  <a:pt x="243957" y="84523"/>
                </a:lnTo>
                <a:close/>
                <a:moveTo>
                  <a:pt x="255598" y="84523"/>
                </a:moveTo>
                <a:lnTo>
                  <a:pt x="255598" y="90632"/>
                </a:lnTo>
                <a:lnTo>
                  <a:pt x="255142" y="90906"/>
                </a:lnTo>
                <a:lnTo>
                  <a:pt x="250279" y="93733"/>
                </a:lnTo>
                <a:lnTo>
                  <a:pt x="250279" y="93733"/>
                </a:lnTo>
                <a:lnTo>
                  <a:pt x="255598" y="84523"/>
                </a:lnTo>
                <a:close/>
                <a:moveTo>
                  <a:pt x="11582" y="84492"/>
                </a:moveTo>
                <a:lnTo>
                  <a:pt x="11582" y="90632"/>
                </a:lnTo>
                <a:lnTo>
                  <a:pt x="11126" y="90906"/>
                </a:lnTo>
                <a:lnTo>
                  <a:pt x="6262" y="93733"/>
                </a:lnTo>
                <a:lnTo>
                  <a:pt x="11582" y="84492"/>
                </a:lnTo>
                <a:close/>
                <a:moveTo>
                  <a:pt x="23223" y="84523"/>
                </a:moveTo>
                <a:lnTo>
                  <a:pt x="23223" y="90632"/>
                </a:lnTo>
                <a:lnTo>
                  <a:pt x="22767" y="90906"/>
                </a:lnTo>
                <a:lnTo>
                  <a:pt x="17904" y="93733"/>
                </a:lnTo>
                <a:lnTo>
                  <a:pt x="23223" y="84523"/>
                </a:lnTo>
                <a:close/>
                <a:moveTo>
                  <a:pt x="23497" y="84492"/>
                </a:moveTo>
                <a:lnTo>
                  <a:pt x="28816" y="93733"/>
                </a:lnTo>
                <a:lnTo>
                  <a:pt x="23953" y="90906"/>
                </a:lnTo>
                <a:lnTo>
                  <a:pt x="23497" y="90663"/>
                </a:lnTo>
                <a:lnTo>
                  <a:pt x="23497" y="84492"/>
                </a:lnTo>
                <a:close/>
                <a:moveTo>
                  <a:pt x="46446" y="84492"/>
                </a:moveTo>
                <a:lnTo>
                  <a:pt x="46446" y="90632"/>
                </a:lnTo>
                <a:lnTo>
                  <a:pt x="45990" y="90906"/>
                </a:lnTo>
                <a:lnTo>
                  <a:pt x="41126" y="93733"/>
                </a:lnTo>
                <a:lnTo>
                  <a:pt x="46446" y="84492"/>
                </a:lnTo>
                <a:close/>
                <a:moveTo>
                  <a:pt x="46689" y="84492"/>
                </a:moveTo>
                <a:lnTo>
                  <a:pt x="52008" y="93733"/>
                </a:lnTo>
                <a:lnTo>
                  <a:pt x="47145" y="90906"/>
                </a:lnTo>
                <a:lnTo>
                  <a:pt x="46689" y="90663"/>
                </a:lnTo>
                <a:lnTo>
                  <a:pt x="46689" y="84492"/>
                </a:lnTo>
                <a:close/>
                <a:moveTo>
                  <a:pt x="58057" y="84492"/>
                </a:moveTo>
                <a:lnTo>
                  <a:pt x="58057" y="90632"/>
                </a:lnTo>
                <a:lnTo>
                  <a:pt x="57601" y="90906"/>
                </a:lnTo>
                <a:lnTo>
                  <a:pt x="52737" y="93733"/>
                </a:lnTo>
                <a:lnTo>
                  <a:pt x="58057" y="84492"/>
                </a:lnTo>
                <a:close/>
                <a:moveTo>
                  <a:pt x="58330" y="84492"/>
                </a:moveTo>
                <a:lnTo>
                  <a:pt x="63650" y="93733"/>
                </a:lnTo>
                <a:lnTo>
                  <a:pt x="58786" y="90906"/>
                </a:lnTo>
                <a:lnTo>
                  <a:pt x="58330" y="90663"/>
                </a:lnTo>
                <a:lnTo>
                  <a:pt x="58330" y="84492"/>
                </a:lnTo>
                <a:close/>
                <a:moveTo>
                  <a:pt x="69698" y="84492"/>
                </a:moveTo>
                <a:lnTo>
                  <a:pt x="69698" y="90632"/>
                </a:lnTo>
                <a:lnTo>
                  <a:pt x="69182" y="90906"/>
                </a:lnTo>
                <a:lnTo>
                  <a:pt x="64379" y="93733"/>
                </a:lnTo>
                <a:lnTo>
                  <a:pt x="69698" y="84492"/>
                </a:lnTo>
                <a:close/>
                <a:moveTo>
                  <a:pt x="69941" y="84492"/>
                </a:moveTo>
                <a:lnTo>
                  <a:pt x="75261" y="93733"/>
                </a:lnTo>
                <a:lnTo>
                  <a:pt x="70397" y="90906"/>
                </a:lnTo>
                <a:lnTo>
                  <a:pt x="69941" y="90663"/>
                </a:lnTo>
                <a:lnTo>
                  <a:pt x="69941" y="84492"/>
                </a:lnTo>
                <a:close/>
                <a:moveTo>
                  <a:pt x="81309" y="84492"/>
                </a:moveTo>
                <a:lnTo>
                  <a:pt x="81309" y="90632"/>
                </a:lnTo>
                <a:lnTo>
                  <a:pt x="80853" y="90906"/>
                </a:lnTo>
                <a:lnTo>
                  <a:pt x="75990" y="93733"/>
                </a:lnTo>
                <a:lnTo>
                  <a:pt x="81309" y="84492"/>
                </a:lnTo>
                <a:close/>
                <a:moveTo>
                  <a:pt x="81583" y="84492"/>
                </a:moveTo>
                <a:lnTo>
                  <a:pt x="86902" y="93733"/>
                </a:lnTo>
                <a:lnTo>
                  <a:pt x="82039" y="90906"/>
                </a:lnTo>
                <a:lnTo>
                  <a:pt x="81583" y="90663"/>
                </a:lnTo>
                <a:lnTo>
                  <a:pt x="81583" y="84492"/>
                </a:lnTo>
                <a:close/>
                <a:moveTo>
                  <a:pt x="92951" y="84492"/>
                </a:moveTo>
                <a:lnTo>
                  <a:pt x="92951" y="90632"/>
                </a:lnTo>
                <a:lnTo>
                  <a:pt x="92495" y="90906"/>
                </a:lnTo>
                <a:lnTo>
                  <a:pt x="87632" y="93733"/>
                </a:lnTo>
                <a:lnTo>
                  <a:pt x="92951" y="84492"/>
                </a:lnTo>
                <a:close/>
                <a:moveTo>
                  <a:pt x="232376" y="84523"/>
                </a:moveTo>
                <a:lnTo>
                  <a:pt x="232376" y="90632"/>
                </a:lnTo>
                <a:lnTo>
                  <a:pt x="231920" y="90906"/>
                </a:lnTo>
                <a:lnTo>
                  <a:pt x="227057" y="93733"/>
                </a:lnTo>
                <a:lnTo>
                  <a:pt x="232376" y="84523"/>
                </a:lnTo>
                <a:close/>
                <a:moveTo>
                  <a:pt x="267210" y="84523"/>
                </a:moveTo>
                <a:lnTo>
                  <a:pt x="267210" y="90632"/>
                </a:lnTo>
                <a:lnTo>
                  <a:pt x="266754" y="90906"/>
                </a:lnTo>
                <a:lnTo>
                  <a:pt x="261890" y="93733"/>
                </a:lnTo>
                <a:lnTo>
                  <a:pt x="267210" y="84523"/>
                </a:lnTo>
                <a:close/>
                <a:moveTo>
                  <a:pt x="278851" y="84523"/>
                </a:moveTo>
                <a:lnTo>
                  <a:pt x="278851" y="90632"/>
                </a:lnTo>
                <a:lnTo>
                  <a:pt x="278395" y="90906"/>
                </a:lnTo>
                <a:lnTo>
                  <a:pt x="273532" y="93733"/>
                </a:lnTo>
                <a:lnTo>
                  <a:pt x="278851" y="84523"/>
                </a:lnTo>
                <a:close/>
                <a:moveTo>
                  <a:pt x="11703" y="90876"/>
                </a:moveTo>
                <a:lnTo>
                  <a:pt x="17023" y="93946"/>
                </a:lnTo>
                <a:lnTo>
                  <a:pt x="6384" y="93946"/>
                </a:lnTo>
                <a:lnTo>
                  <a:pt x="11703" y="90876"/>
                </a:lnTo>
                <a:close/>
                <a:moveTo>
                  <a:pt x="23345" y="90876"/>
                </a:moveTo>
                <a:lnTo>
                  <a:pt x="28664" y="93946"/>
                </a:lnTo>
                <a:lnTo>
                  <a:pt x="18026" y="93946"/>
                </a:lnTo>
                <a:lnTo>
                  <a:pt x="23345" y="90876"/>
                </a:lnTo>
                <a:close/>
                <a:moveTo>
                  <a:pt x="34956" y="90876"/>
                </a:moveTo>
                <a:lnTo>
                  <a:pt x="40275" y="93946"/>
                </a:lnTo>
                <a:lnTo>
                  <a:pt x="29637" y="93946"/>
                </a:lnTo>
                <a:lnTo>
                  <a:pt x="34956" y="90876"/>
                </a:lnTo>
                <a:close/>
                <a:moveTo>
                  <a:pt x="46598" y="90876"/>
                </a:moveTo>
                <a:lnTo>
                  <a:pt x="51886" y="93946"/>
                </a:lnTo>
                <a:lnTo>
                  <a:pt x="41248" y="93946"/>
                </a:lnTo>
                <a:lnTo>
                  <a:pt x="46598" y="90876"/>
                </a:lnTo>
                <a:close/>
                <a:moveTo>
                  <a:pt x="58209" y="90876"/>
                </a:moveTo>
                <a:lnTo>
                  <a:pt x="63528" y="93946"/>
                </a:lnTo>
                <a:lnTo>
                  <a:pt x="52889" y="93946"/>
                </a:lnTo>
                <a:lnTo>
                  <a:pt x="58209" y="90876"/>
                </a:lnTo>
                <a:close/>
                <a:moveTo>
                  <a:pt x="69850" y="90876"/>
                </a:moveTo>
                <a:lnTo>
                  <a:pt x="75169" y="93946"/>
                </a:lnTo>
                <a:lnTo>
                  <a:pt x="64531" y="93946"/>
                </a:lnTo>
                <a:lnTo>
                  <a:pt x="69850" y="90876"/>
                </a:lnTo>
                <a:close/>
                <a:moveTo>
                  <a:pt x="81431" y="90876"/>
                </a:moveTo>
                <a:lnTo>
                  <a:pt x="86750" y="93946"/>
                </a:lnTo>
                <a:lnTo>
                  <a:pt x="76112" y="93946"/>
                </a:lnTo>
                <a:lnTo>
                  <a:pt x="81431" y="90876"/>
                </a:lnTo>
                <a:close/>
                <a:moveTo>
                  <a:pt x="93042" y="90876"/>
                </a:moveTo>
                <a:lnTo>
                  <a:pt x="98361" y="93946"/>
                </a:lnTo>
                <a:lnTo>
                  <a:pt x="87723" y="93946"/>
                </a:lnTo>
                <a:lnTo>
                  <a:pt x="93042" y="90876"/>
                </a:lnTo>
                <a:close/>
                <a:moveTo>
                  <a:pt x="104684" y="90876"/>
                </a:moveTo>
                <a:lnTo>
                  <a:pt x="110003" y="93946"/>
                </a:lnTo>
                <a:lnTo>
                  <a:pt x="99364" y="93946"/>
                </a:lnTo>
                <a:lnTo>
                  <a:pt x="104684" y="90876"/>
                </a:lnTo>
                <a:close/>
                <a:moveTo>
                  <a:pt x="116295" y="90876"/>
                </a:moveTo>
                <a:lnTo>
                  <a:pt x="121614" y="93946"/>
                </a:lnTo>
                <a:lnTo>
                  <a:pt x="110976" y="93946"/>
                </a:lnTo>
                <a:lnTo>
                  <a:pt x="116295" y="90876"/>
                </a:lnTo>
                <a:close/>
                <a:moveTo>
                  <a:pt x="127936" y="90876"/>
                </a:moveTo>
                <a:lnTo>
                  <a:pt x="133256" y="93946"/>
                </a:lnTo>
                <a:lnTo>
                  <a:pt x="122617" y="93946"/>
                </a:lnTo>
                <a:lnTo>
                  <a:pt x="127936" y="90876"/>
                </a:lnTo>
                <a:close/>
                <a:moveTo>
                  <a:pt x="139548" y="90876"/>
                </a:moveTo>
                <a:lnTo>
                  <a:pt x="144867" y="93946"/>
                </a:lnTo>
                <a:lnTo>
                  <a:pt x="134228" y="93946"/>
                </a:lnTo>
                <a:lnTo>
                  <a:pt x="139548" y="90876"/>
                </a:lnTo>
                <a:close/>
                <a:moveTo>
                  <a:pt x="151159" y="90876"/>
                </a:moveTo>
                <a:lnTo>
                  <a:pt x="156478" y="93946"/>
                </a:lnTo>
                <a:lnTo>
                  <a:pt x="145840" y="93946"/>
                </a:lnTo>
                <a:lnTo>
                  <a:pt x="151159" y="90876"/>
                </a:lnTo>
                <a:close/>
                <a:moveTo>
                  <a:pt x="162770" y="90876"/>
                </a:moveTo>
                <a:lnTo>
                  <a:pt x="168089" y="93946"/>
                </a:lnTo>
                <a:lnTo>
                  <a:pt x="157451" y="93946"/>
                </a:lnTo>
                <a:lnTo>
                  <a:pt x="162770" y="90876"/>
                </a:lnTo>
                <a:close/>
                <a:moveTo>
                  <a:pt x="174411" y="90876"/>
                </a:moveTo>
                <a:lnTo>
                  <a:pt x="179731" y="93946"/>
                </a:lnTo>
                <a:lnTo>
                  <a:pt x="169092" y="93946"/>
                </a:lnTo>
                <a:lnTo>
                  <a:pt x="174411" y="90876"/>
                </a:lnTo>
                <a:close/>
                <a:moveTo>
                  <a:pt x="186023" y="90876"/>
                </a:moveTo>
                <a:lnTo>
                  <a:pt x="191342" y="93946"/>
                </a:lnTo>
                <a:lnTo>
                  <a:pt x="180703" y="93946"/>
                </a:lnTo>
                <a:lnTo>
                  <a:pt x="186023" y="90876"/>
                </a:lnTo>
                <a:close/>
                <a:moveTo>
                  <a:pt x="197634" y="90876"/>
                </a:moveTo>
                <a:lnTo>
                  <a:pt x="202953" y="93946"/>
                </a:lnTo>
                <a:lnTo>
                  <a:pt x="192345" y="93946"/>
                </a:lnTo>
                <a:lnTo>
                  <a:pt x="197634" y="90876"/>
                </a:lnTo>
                <a:close/>
                <a:moveTo>
                  <a:pt x="209275" y="90876"/>
                </a:moveTo>
                <a:lnTo>
                  <a:pt x="214595" y="93946"/>
                </a:lnTo>
                <a:lnTo>
                  <a:pt x="203956" y="93946"/>
                </a:lnTo>
                <a:lnTo>
                  <a:pt x="209275" y="90876"/>
                </a:lnTo>
                <a:close/>
                <a:moveTo>
                  <a:pt x="220856" y="90876"/>
                </a:moveTo>
                <a:lnTo>
                  <a:pt x="226175" y="93946"/>
                </a:lnTo>
                <a:lnTo>
                  <a:pt x="215537" y="93946"/>
                </a:lnTo>
                <a:lnTo>
                  <a:pt x="220856" y="90876"/>
                </a:lnTo>
                <a:close/>
                <a:moveTo>
                  <a:pt x="232498" y="90876"/>
                </a:moveTo>
                <a:lnTo>
                  <a:pt x="237817" y="93946"/>
                </a:lnTo>
                <a:lnTo>
                  <a:pt x="227178" y="93946"/>
                </a:lnTo>
                <a:lnTo>
                  <a:pt x="232498" y="90876"/>
                </a:lnTo>
                <a:close/>
                <a:moveTo>
                  <a:pt x="244109" y="90876"/>
                </a:moveTo>
                <a:lnTo>
                  <a:pt x="249428" y="93946"/>
                </a:lnTo>
                <a:lnTo>
                  <a:pt x="238790" y="93946"/>
                </a:lnTo>
                <a:lnTo>
                  <a:pt x="244109" y="90876"/>
                </a:lnTo>
                <a:close/>
                <a:moveTo>
                  <a:pt x="255750" y="90876"/>
                </a:moveTo>
                <a:lnTo>
                  <a:pt x="261070" y="93946"/>
                </a:lnTo>
                <a:lnTo>
                  <a:pt x="250431" y="93946"/>
                </a:lnTo>
                <a:lnTo>
                  <a:pt x="255750" y="90876"/>
                </a:lnTo>
                <a:close/>
                <a:moveTo>
                  <a:pt x="267362" y="90876"/>
                </a:moveTo>
                <a:lnTo>
                  <a:pt x="272681" y="93946"/>
                </a:lnTo>
                <a:lnTo>
                  <a:pt x="262042" y="93946"/>
                </a:lnTo>
                <a:lnTo>
                  <a:pt x="267362" y="90876"/>
                </a:lnTo>
                <a:close/>
                <a:moveTo>
                  <a:pt x="279003" y="90876"/>
                </a:moveTo>
                <a:lnTo>
                  <a:pt x="284322" y="93946"/>
                </a:lnTo>
                <a:lnTo>
                  <a:pt x="273684" y="93946"/>
                </a:lnTo>
                <a:lnTo>
                  <a:pt x="279003" y="90876"/>
                </a:lnTo>
                <a:close/>
                <a:moveTo>
                  <a:pt x="17023" y="94219"/>
                </a:moveTo>
                <a:lnTo>
                  <a:pt x="11703" y="97289"/>
                </a:lnTo>
                <a:lnTo>
                  <a:pt x="6384" y="94219"/>
                </a:lnTo>
                <a:close/>
                <a:moveTo>
                  <a:pt x="28664" y="94219"/>
                </a:moveTo>
                <a:lnTo>
                  <a:pt x="23345" y="97289"/>
                </a:lnTo>
                <a:lnTo>
                  <a:pt x="18026" y="94219"/>
                </a:lnTo>
                <a:close/>
                <a:moveTo>
                  <a:pt x="40275" y="94219"/>
                </a:moveTo>
                <a:lnTo>
                  <a:pt x="34956" y="97289"/>
                </a:lnTo>
                <a:lnTo>
                  <a:pt x="29637" y="94219"/>
                </a:lnTo>
                <a:close/>
                <a:moveTo>
                  <a:pt x="51886" y="94219"/>
                </a:moveTo>
                <a:lnTo>
                  <a:pt x="46567" y="97289"/>
                </a:lnTo>
                <a:lnTo>
                  <a:pt x="41248" y="94219"/>
                </a:lnTo>
                <a:close/>
                <a:moveTo>
                  <a:pt x="63528" y="94219"/>
                </a:moveTo>
                <a:lnTo>
                  <a:pt x="58209" y="97289"/>
                </a:lnTo>
                <a:lnTo>
                  <a:pt x="52889" y="94219"/>
                </a:lnTo>
                <a:close/>
                <a:moveTo>
                  <a:pt x="75109" y="94219"/>
                </a:moveTo>
                <a:lnTo>
                  <a:pt x="69789" y="97289"/>
                </a:lnTo>
                <a:lnTo>
                  <a:pt x="64470" y="94219"/>
                </a:lnTo>
                <a:close/>
                <a:moveTo>
                  <a:pt x="86750" y="94219"/>
                </a:moveTo>
                <a:lnTo>
                  <a:pt x="81431" y="97289"/>
                </a:lnTo>
                <a:lnTo>
                  <a:pt x="76112" y="94219"/>
                </a:lnTo>
                <a:close/>
                <a:moveTo>
                  <a:pt x="98361" y="94219"/>
                </a:moveTo>
                <a:lnTo>
                  <a:pt x="93042" y="97289"/>
                </a:lnTo>
                <a:lnTo>
                  <a:pt x="87723" y="94219"/>
                </a:lnTo>
                <a:close/>
                <a:moveTo>
                  <a:pt x="110003" y="94219"/>
                </a:moveTo>
                <a:lnTo>
                  <a:pt x="104684" y="97289"/>
                </a:lnTo>
                <a:lnTo>
                  <a:pt x="99364" y="94219"/>
                </a:lnTo>
                <a:close/>
                <a:moveTo>
                  <a:pt x="121614" y="94219"/>
                </a:moveTo>
                <a:lnTo>
                  <a:pt x="116295" y="97289"/>
                </a:lnTo>
                <a:lnTo>
                  <a:pt x="110976" y="94219"/>
                </a:lnTo>
                <a:close/>
                <a:moveTo>
                  <a:pt x="133256" y="94219"/>
                </a:moveTo>
                <a:lnTo>
                  <a:pt x="127936" y="97289"/>
                </a:lnTo>
                <a:lnTo>
                  <a:pt x="122617" y="94219"/>
                </a:lnTo>
                <a:close/>
                <a:moveTo>
                  <a:pt x="144867" y="94219"/>
                </a:moveTo>
                <a:lnTo>
                  <a:pt x="139548" y="97289"/>
                </a:lnTo>
                <a:lnTo>
                  <a:pt x="134228" y="94219"/>
                </a:lnTo>
                <a:close/>
                <a:moveTo>
                  <a:pt x="156478" y="94219"/>
                </a:moveTo>
                <a:lnTo>
                  <a:pt x="151159" y="97289"/>
                </a:lnTo>
                <a:lnTo>
                  <a:pt x="145840" y="94219"/>
                </a:lnTo>
                <a:close/>
                <a:moveTo>
                  <a:pt x="168089" y="94219"/>
                </a:moveTo>
                <a:lnTo>
                  <a:pt x="162770" y="97289"/>
                </a:lnTo>
                <a:lnTo>
                  <a:pt x="157451" y="94219"/>
                </a:lnTo>
                <a:close/>
                <a:moveTo>
                  <a:pt x="179731" y="94219"/>
                </a:moveTo>
                <a:lnTo>
                  <a:pt x="174411" y="97289"/>
                </a:lnTo>
                <a:lnTo>
                  <a:pt x="169092" y="94219"/>
                </a:lnTo>
                <a:close/>
                <a:moveTo>
                  <a:pt x="191342" y="94219"/>
                </a:moveTo>
                <a:lnTo>
                  <a:pt x="186023" y="97289"/>
                </a:lnTo>
                <a:lnTo>
                  <a:pt x="180703" y="94219"/>
                </a:lnTo>
                <a:close/>
                <a:moveTo>
                  <a:pt x="202953" y="94219"/>
                </a:moveTo>
                <a:lnTo>
                  <a:pt x="197634" y="97289"/>
                </a:lnTo>
                <a:lnTo>
                  <a:pt x="192315" y="94219"/>
                </a:lnTo>
                <a:close/>
                <a:moveTo>
                  <a:pt x="214564" y="94219"/>
                </a:moveTo>
                <a:lnTo>
                  <a:pt x="209245" y="97289"/>
                </a:lnTo>
                <a:lnTo>
                  <a:pt x="203926" y="94219"/>
                </a:lnTo>
                <a:close/>
                <a:moveTo>
                  <a:pt x="226175" y="94219"/>
                </a:moveTo>
                <a:lnTo>
                  <a:pt x="220856" y="97289"/>
                </a:lnTo>
                <a:lnTo>
                  <a:pt x="215537" y="94219"/>
                </a:lnTo>
                <a:close/>
                <a:moveTo>
                  <a:pt x="237817" y="94219"/>
                </a:moveTo>
                <a:lnTo>
                  <a:pt x="232498" y="97289"/>
                </a:lnTo>
                <a:lnTo>
                  <a:pt x="227178" y="94219"/>
                </a:lnTo>
                <a:close/>
                <a:moveTo>
                  <a:pt x="249428" y="94219"/>
                </a:moveTo>
                <a:lnTo>
                  <a:pt x="244109" y="97289"/>
                </a:lnTo>
                <a:lnTo>
                  <a:pt x="238790" y="94219"/>
                </a:lnTo>
                <a:close/>
                <a:moveTo>
                  <a:pt x="261070" y="94219"/>
                </a:moveTo>
                <a:lnTo>
                  <a:pt x="255750" y="97289"/>
                </a:lnTo>
                <a:lnTo>
                  <a:pt x="250431" y="94219"/>
                </a:lnTo>
                <a:close/>
                <a:moveTo>
                  <a:pt x="272681" y="94219"/>
                </a:moveTo>
                <a:lnTo>
                  <a:pt x="267362" y="97289"/>
                </a:lnTo>
                <a:lnTo>
                  <a:pt x="262042" y="94219"/>
                </a:lnTo>
                <a:close/>
                <a:moveTo>
                  <a:pt x="284292" y="94219"/>
                </a:moveTo>
                <a:lnTo>
                  <a:pt x="278973" y="97289"/>
                </a:lnTo>
                <a:lnTo>
                  <a:pt x="273653" y="94219"/>
                </a:lnTo>
                <a:close/>
                <a:moveTo>
                  <a:pt x="17174" y="94462"/>
                </a:moveTo>
                <a:lnTo>
                  <a:pt x="11855" y="103642"/>
                </a:lnTo>
                <a:lnTo>
                  <a:pt x="11855" y="97532"/>
                </a:lnTo>
                <a:lnTo>
                  <a:pt x="17174" y="94462"/>
                </a:lnTo>
                <a:close/>
                <a:moveTo>
                  <a:pt x="28816" y="94462"/>
                </a:moveTo>
                <a:lnTo>
                  <a:pt x="23497" y="103642"/>
                </a:lnTo>
                <a:lnTo>
                  <a:pt x="23497" y="97532"/>
                </a:lnTo>
                <a:lnTo>
                  <a:pt x="28816" y="94462"/>
                </a:lnTo>
                <a:close/>
                <a:moveTo>
                  <a:pt x="40427" y="94462"/>
                </a:moveTo>
                <a:lnTo>
                  <a:pt x="35108" y="103642"/>
                </a:lnTo>
                <a:lnTo>
                  <a:pt x="35108" y="97532"/>
                </a:lnTo>
                <a:lnTo>
                  <a:pt x="40427" y="94462"/>
                </a:lnTo>
                <a:close/>
                <a:moveTo>
                  <a:pt x="52008" y="94462"/>
                </a:moveTo>
                <a:lnTo>
                  <a:pt x="46689" y="103642"/>
                </a:lnTo>
                <a:lnTo>
                  <a:pt x="46689" y="97532"/>
                </a:lnTo>
                <a:lnTo>
                  <a:pt x="52008" y="94462"/>
                </a:lnTo>
                <a:close/>
                <a:moveTo>
                  <a:pt x="63650" y="94462"/>
                </a:moveTo>
                <a:lnTo>
                  <a:pt x="58330" y="103642"/>
                </a:lnTo>
                <a:lnTo>
                  <a:pt x="58330" y="97532"/>
                </a:lnTo>
                <a:lnTo>
                  <a:pt x="63650" y="94462"/>
                </a:lnTo>
                <a:close/>
                <a:moveTo>
                  <a:pt x="75261" y="94462"/>
                </a:moveTo>
                <a:lnTo>
                  <a:pt x="69941" y="103642"/>
                </a:lnTo>
                <a:lnTo>
                  <a:pt x="69941" y="97532"/>
                </a:lnTo>
                <a:lnTo>
                  <a:pt x="75261" y="94462"/>
                </a:lnTo>
                <a:close/>
                <a:moveTo>
                  <a:pt x="86902" y="94462"/>
                </a:moveTo>
                <a:lnTo>
                  <a:pt x="81583" y="103642"/>
                </a:lnTo>
                <a:lnTo>
                  <a:pt x="81583" y="97532"/>
                </a:lnTo>
                <a:lnTo>
                  <a:pt x="86902" y="94462"/>
                </a:lnTo>
                <a:close/>
                <a:moveTo>
                  <a:pt x="98513" y="94462"/>
                </a:moveTo>
                <a:lnTo>
                  <a:pt x="93194" y="103642"/>
                </a:lnTo>
                <a:lnTo>
                  <a:pt x="93194" y="97532"/>
                </a:lnTo>
                <a:lnTo>
                  <a:pt x="98513" y="94462"/>
                </a:lnTo>
                <a:close/>
                <a:moveTo>
                  <a:pt x="110155" y="94401"/>
                </a:moveTo>
                <a:lnTo>
                  <a:pt x="104836" y="103642"/>
                </a:lnTo>
                <a:lnTo>
                  <a:pt x="104836" y="97502"/>
                </a:lnTo>
                <a:lnTo>
                  <a:pt x="110155" y="94401"/>
                </a:lnTo>
                <a:close/>
                <a:moveTo>
                  <a:pt x="121736" y="94401"/>
                </a:moveTo>
                <a:lnTo>
                  <a:pt x="116416" y="103642"/>
                </a:lnTo>
                <a:lnTo>
                  <a:pt x="116416" y="97502"/>
                </a:lnTo>
                <a:lnTo>
                  <a:pt x="121736" y="94401"/>
                </a:lnTo>
                <a:close/>
                <a:moveTo>
                  <a:pt x="133377" y="94401"/>
                </a:moveTo>
                <a:lnTo>
                  <a:pt x="128058" y="103642"/>
                </a:lnTo>
                <a:lnTo>
                  <a:pt x="128058" y="97502"/>
                </a:lnTo>
                <a:lnTo>
                  <a:pt x="133377" y="94401"/>
                </a:lnTo>
                <a:close/>
                <a:moveTo>
                  <a:pt x="144988" y="94401"/>
                </a:moveTo>
                <a:lnTo>
                  <a:pt x="139669" y="103642"/>
                </a:lnTo>
                <a:lnTo>
                  <a:pt x="139669" y="97502"/>
                </a:lnTo>
                <a:lnTo>
                  <a:pt x="144988" y="94401"/>
                </a:lnTo>
                <a:close/>
                <a:moveTo>
                  <a:pt x="156630" y="94401"/>
                </a:moveTo>
                <a:lnTo>
                  <a:pt x="151311" y="103642"/>
                </a:lnTo>
                <a:lnTo>
                  <a:pt x="151311" y="97502"/>
                </a:lnTo>
                <a:lnTo>
                  <a:pt x="156630" y="94401"/>
                </a:lnTo>
                <a:close/>
                <a:moveTo>
                  <a:pt x="168241" y="94401"/>
                </a:moveTo>
                <a:lnTo>
                  <a:pt x="162922" y="103642"/>
                </a:lnTo>
                <a:lnTo>
                  <a:pt x="162922" y="97502"/>
                </a:lnTo>
                <a:lnTo>
                  <a:pt x="168241" y="94401"/>
                </a:lnTo>
                <a:close/>
                <a:moveTo>
                  <a:pt x="179822" y="94401"/>
                </a:moveTo>
                <a:lnTo>
                  <a:pt x="174503" y="103642"/>
                </a:lnTo>
                <a:lnTo>
                  <a:pt x="174503" y="97502"/>
                </a:lnTo>
                <a:lnTo>
                  <a:pt x="179822" y="94401"/>
                </a:lnTo>
                <a:close/>
                <a:moveTo>
                  <a:pt x="191463" y="94462"/>
                </a:moveTo>
                <a:lnTo>
                  <a:pt x="186144" y="103642"/>
                </a:lnTo>
                <a:lnTo>
                  <a:pt x="186144" y="97532"/>
                </a:lnTo>
                <a:lnTo>
                  <a:pt x="191463" y="94462"/>
                </a:lnTo>
                <a:close/>
                <a:moveTo>
                  <a:pt x="203075" y="94462"/>
                </a:moveTo>
                <a:lnTo>
                  <a:pt x="197755" y="103642"/>
                </a:lnTo>
                <a:lnTo>
                  <a:pt x="197755" y="97532"/>
                </a:lnTo>
                <a:lnTo>
                  <a:pt x="203075" y="94462"/>
                </a:lnTo>
                <a:close/>
                <a:moveTo>
                  <a:pt x="214716" y="94462"/>
                </a:moveTo>
                <a:lnTo>
                  <a:pt x="209397" y="103642"/>
                </a:lnTo>
                <a:lnTo>
                  <a:pt x="209397" y="97532"/>
                </a:lnTo>
                <a:lnTo>
                  <a:pt x="214716" y="94462"/>
                </a:lnTo>
                <a:close/>
                <a:moveTo>
                  <a:pt x="226327" y="94462"/>
                </a:moveTo>
                <a:lnTo>
                  <a:pt x="221008" y="103642"/>
                </a:lnTo>
                <a:lnTo>
                  <a:pt x="221008" y="97532"/>
                </a:lnTo>
                <a:lnTo>
                  <a:pt x="226327" y="94462"/>
                </a:lnTo>
                <a:close/>
                <a:moveTo>
                  <a:pt x="237969" y="94462"/>
                </a:moveTo>
                <a:lnTo>
                  <a:pt x="232650" y="103642"/>
                </a:lnTo>
                <a:lnTo>
                  <a:pt x="232650" y="97532"/>
                </a:lnTo>
                <a:lnTo>
                  <a:pt x="237969" y="94462"/>
                </a:lnTo>
                <a:close/>
                <a:moveTo>
                  <a:pt x="249550" y="94462"/>
                </a:moveTo>
                <a:lnTo>
                  <a:pt x="244230" y="103642"/>
                </a:lnTo>
                <a:lnTo>
                  <a:pt x="244230" y="97532"/>
                </a:lnTo>
                <a:lnTo>
                  <a:pt x="249550" y="94462"/>
                </a:lnTo>
                <a:close/>
                <a:moveTo>
                  <a:pt x="261191" y="94462"/>
                </a:moveTo>
                <a:lnTo>
                  <a:pt x="255872" y="103642"/>
                </a:lnTo>
                <a:lnTo>
                  <a:pt x="255872" y="97532"/>
                </a:lnTo>
                <a:lnTo>
                  <a:pt x="261191" y="94462"/>
                </a:lnTo>
                <a:close/>
                <a:moveTo>
                  <a:pt x="272802" y="94462"/>
                </a:moveTo>
                <a:lnTo>
                  <a:pt x="267483" y="103642"/>
                </a:lnTo>
                <a:lnTo>
                  <a:pt x="267483" y="97532"/>
                </a:lnTo>
                <a:lnTo>
                  <a:pt x="272802" y="94462"/>
                </a:lnTo>
                <a:close/>
                <a:moveTo>
                  <a:pt x="284444" y="94462"/>
                </a:moveTo>
                <a:lnTo>
                  <a:pt x="279125" y="103642"/>
                </a:lnTo>
                <a:lnTo>
                  <a:pt x="279125" y="97532"/>
                </a:lnTo>
                <a:lnTo>
                  <a:pt x="284444" y="94462"/>
                </a:lnTo>
                <a:close/>
                <a:moveTo>
                  <a:pt x="6262" y="94493"/>
                </a:moveTo>
                <a:lnTo>
                  <a:pt x="11582" y="97532"/>
                </a:lnTo>
                <a:lnTo>
                  <a:pt x="11582" y="103672"/>
                </a:lnTo>
                <a:lnTo>
                  <a:pt x="6262" y="94493"/>
                </a:lnTo>
                <a:close/>
                <a:moveTo>
                  <a:pt x="17904" y="94493"/>
                </a:moveTo>
                <a:lnTo>
                  <a:pt x="23223" y="97532"/>
                </a:lnTo>
                <a:lnTo>
                  <a:pt x="23223" y="103672"/>
                </a:lnTo>
                <a:lnTo>
                  <a:pt x="17904" y="94493"/>
                </a:lnTo>
                <a:close/>
                <a:moveTo>
                  <a:pt x="29515" y="94493"/>
                </a:moveTo>
                <a:lnTo>
                  <a:pt x="34834" y="97532"/>
                </a:lnTo>
                <a:lnTo>
                  <a:pt x="34834" y="103672"/>
                </a:lnTo>
                <a:lnTo>
                  <a:pt x="29515" y="94493"/>
                </a:lnTo>
                <a:close/>
                <a:moveTo>
                  <a:pt x="41126" y="94493"/>
                </a:moveTo>
                <a:lnTo>
                  <a:pt x="46446" y="97532"/>
                </a:lnTo>
                <a:lnTo>
                  <a:pt x="46446" y="103672"/>
                </a:lnTo>
                <a:lnTo>
                  <a:pt x="41126" y="94493"/>
                </a:lnTo>
                <a:close/>
                <a:moveTo>
                  <a:pt x="52737" y="94493"/>
                </a:moveTo>
                <a:lnTo>
                  <a:pt x="58057" y="97532"/>
                </a:lnTo>
                <a:lnTo>
                  <a:pt x="58057" y="103672"/>
                </a:lnTo>
                <a:lnTo>
                  <a:pt x="52737" y="94493"/>
                </a:lnTo>
                <a:close/>
                <a:moveTo>
                  <a:pt x="64379" y="94493"/>
                </a:moveTo>
                <a:lnTo>
                  <a:pt x="69698" y="97532"/>
                </a:lnTo>
                <a:lnTo>
                  <a:pt x="69698" y="103672"/>
                </a:lnTo>
                <a:lnTo>
                  <a:pt x="64379" y="94493"/>
                </a:lnTo>
                <a:close/>
                <a:moveTo>
                  <a:pt x="75990" y="94493"/>
                </a:moveTo>
                <a:lnTo>
                  <a:pt x="81309" y="97532"/>
                </a:lnTo>
                <a:lnTo>
                  <a:pt x="81309" y="103672"/>
                </a:lnTo>
                <a:lnTo>
                  <a:pt x="75990" y="94493"/>
                </a:lnTo>
                <a:close/>
                <a:moveTo>
                  <a:pt x="87632" y="94493"/>
                </a:moveTo>
                <a:lnTo>
                  <a:pt x="92951" y="97532"/>
                </a:lnTo>
                <a:lnTo>
                  <a:pt x="92951" y="103672"/>
                </a:lnTo>
                <a:lnTo>
                  <a:pt x="87632" y="94493"/>
                </a:lnTo>
                <a:close/>
                <a:moveTo>
                  <a:pt x="99243" y="94493"/>
                </a:moveTo>
                <a:lnTo>
                  <a:pt x="104562" y="97532"/>
                </a:lnTo>
                <a:lnTo>
                  <a:pt x="104562" y="103672"/>
                </a:lnTo>
                <a:lnTo>
                  <a:pt x="99243" y="94493"/>
                </a:lnTo>
                <a:close/>
                <a:moveTo>
                  <a:pt x="110824" y="94493"/>
                </a:moveTo>
                <a:lnTo>
                  <a:pt x="116143" y="97532"/>
                </a:lnTo>
                <a:lnTo>
                  <a:pt x="116143" y="103672"/>
                </a:lnTo>
                <a:lnTo>
                  <a:pt x="110824" y="94493"/>
                </a:lnTo>
                <a:close/>
                <a:moveTo>
                  <a:pt x="122465" y="94493"/>
                </a:moveTo>
                <a:lnTo>
                  <a:pt x="127784" y="97532"/>
                </a:lnTo>
                <a:lnTo>
                  <a:pt x="127784" y="103672"/>
                </a:lnTo>
                <a:lnTo>
                  <a:pt x="122465" y="94493"/>
                </a:lnTo>
                <a:close/>
                <a:moveTo>
                  <a:pt x="134076" y="94493"/>
                </a:moveTo>
                <a:lnTo>
                  <a:pt x="139396" y="97532"/>
                </a:lnTo>
                <a:lnTo>
                  <a:pt x="139396" y="103672"/>
                </a:lnTo>
                <a:lnTo>
                  <a:pt x="134076" y="94493"/>
                </a:lnTo>
                <a:close/>
                <a:moveTo>
                  <a:pt x="145718" y="94493"/>
                </a:moveTo>
                <a:lnTo>
                  <a:pt x="151037" y="97532"/>
                </a:lnTo>
                <a:lnTo>
                  <a:pt x="151037" y="103672"/>
                </a:lnTo>
                <a:lnTo>
                  <a:pt x="145718" y="94493"/>
                </a:lnTo>
                <a:close/>
                <a:moveTo>
                  <a:pt x="157329" y="94493"/>
                </a:moveTo>
                <a:lnTo>
                  <a:pt x="162648" y="97532"/>
                </a:lnTo>
                <a:lnTo>
                  <a:pt x="162648" y="103672"/>
                </a:lnTo>
                <a:lnTo>
                  <a:pt x="157329" y="94493"/>
                </a:lnTo>
                <a:close/>
                <a:moveTo>
                  <a:pt x="168971" y="94493"/>
                </a:moveTo>
                <a:lnTo>
                  <a:pt x="174290" y="97532"/>
                </a:lnTo>
                <a:lnTo>
                  <a:pt x="174290" y="103672"/>
                </a:lnTo>
                <a:lnTo>
                  <a:pt x="168971" y="94493"/>
                </a:lnTo>
                <a:close/>
                <a:moveTo>
                  <a:pt x="180551" y="94432"/>
                </a:moveTo>
                <a:lnTo>
                  <a:pt x="185871" y="97532"/>
                </a:lnTo>
                <a:lnTo>
                  <a:pt x="185871" y="103672"/>
                </a:lnTo>
                <a:lnTo>
                  <a:pt x="180551" y="94432"/>
                </a:lnTo>
                <a:close/>
                <a:moveTo>
                  <a:pt x="192193" y="94432"/>
                </a:moveTo>
                <a:lnTo>
                  <a:pt x="197512" y="97532"/>
                </a:lnTo>
                <a:lnTo>
                  <a:pt x="197512" y="103672"/>
                </a:lnTo>
                <a:lnTo>
                  <a:pt x="192193" y="94432"/>
                </a:lnTo>
                <a:close/>
                <a:moveTo>
                  <a:pt x="203804" y="94432"/>
                </a:moveTo>
                <a:lnTo>
                  <a:pt x="209123" y="97532"/>
                </a:lnTo>
                <a:lnTo>
                  <a:pt x="209123" y="103672"/>
                </a:lnTo>
                <a:lnTo>
                  <a:pt x="203804" y="94432"/>
                </a:lnTo>
                <a:close/>
                <a:moveTo>
                  <a:pt x="215446" y="94432"/>
                </a:moveTo>
                <a:lnTo>
                  <a:pt x="220765" y="97532"/>
                </a:lnTo>
                <a:lnTo>
                  <a:pt x="220765" y="103672"/>
                </a:lnTo>
                <a:lnTo>
                  <a:pt x="215446" y="94432"/>
                </a:lnTo>
                <a:close/>
                <a:moveTo>
                  <a:pt x="227057" y="94432"/>
                </a:moveTo>
                <a:lnTo>
                  <a:pt x="232376" y="97532"/>
                </a:lnTo>
                <a:lnTo>
                  <a:pt x="232376" y="103672"/>
                </a:lnTo>
                <a:lnTo>
                  <a:pt x="227057" y="94432"/>
                </a:lnTo>
                <a:close/>
                <a:moveTo>
                  <a:pt x="238668" y="94432"/>
                </a:moveTo>
                <a:lnTo>
                  <a:pt x="243987" y="97532"/>
                </a:lnTo>
                <a:lnTo>
                  <a:pt x="243987" y="103672"/>
                </a:lnTo>
                <a:lnTo>
                  <a:pt x="238668" y="94432"/>
                </a:lnTo>
                <a:close/>
                <a:moveTo>
                  <a:pt x="250279" y="94432"/>
                </a:moveTo>
                <a:lnTo>
                  <a:pt x="255598" y="97532"/>
                </a:lnTo>
                <a:lnTo>
                  <a:pt x="255598" y="103672"/>
                </a:lnTo>
                <a:lnTo>
                  <a:pt x="250279" y="94432"/>
                </a:lnTo>
                <a:close/>
                <a:moveTo>
                  <a:pt x="261890" y="94432"/>
                </a:moveTo>
                <a:lnTo>
                  <a:pt x="267210" y="97532"/>
                </a:lnTo>
                <a:lnTo>
                  <a:pt x="267210" y="103672"/>
                </a:lnTo>
                <a:lnTo>
                  <a:pt x="261890" y="94432"/>
                </a:lnTo>
                <a:close/>
                <a:moveTo>
                  <a:pt x="273532" y="94432"/>
                </a:moveTo>
                <a:lnTo>
                  <a:pt x="278851" y="97532"/>
                </a:lnTo>
                <a:lnTo>
                  <a:pt x="278851" y="103672"/>
                </a:lnTo>
                <a:lnTo>
                  <a:pt x="273532" y="94432"/>
                </a:lnTo>
                <a:close/>
                <a:moveTo>
                  <a:pt x="75777" y="94553"/>
                </a:moveTo>
                <a:lnTo>
                  <a:pt x="81097" y="103763"/>
                </a:lnTo>
                <a:lnTo>
                  <a:pt x="81097" y="103763"/>
                </a:lnTo>
                <a:lnTo>
                  <a:pt x="78604" y="102304"/>
                </a:lnTo>
                <a:lnTo>
                  <a:pt x="75777" y="100724"/>
                </a:lnTo>
                <a:lnTo>
                  <a:pt x="75777" y="94553"/>
                </a:lnTo>
                <a:close/>
                <a:moveTo>
                  <a:pt x="87389" y="94553"/>
                </a:moveTo>
                <a:lnTo>
                  <a:pt x="92708" y="103763"/>
                </a:lnTo>
                <a:lnTo>
                  <a:pt x="92708" y="103763"/>
                </a:lnTo>
                <a:lnTo>
                  <a:pt x="90215" y="102365"/>
                </a:lnTo>
                <a:lnTo>
                  <a:pt x="87389" y="100724"/>
                </a:lnTo>
                <a:lnTo>
                  <a:pt x="87389" y="94553"/>
                </a:lnTo>
                <a:close/>
                <a:moveTo>
                  <a:pt x="99030" y="94553"/>
                </a:moveTo>
                <a:lnTo>
                  <a:pt x="104349" y="103763"/>
                </a:lnTo>
                <a:lnTo>
                  <a:pt x="104349" y="103763"/>
                </a:lnTo>
                <a:lnTo>
                  <a:pt x="101857" y="102304"/>
                </a:lnTo>
                <a:lnTo>
                  <a:pt x="99030" y="100724"/>
                </a:lnTo>
                <a:lnTo>
                  <a:pt x="99030" y="94553"/>
                </a:lnTo>
                <a:close/>
                <a:moveTo>
                  <a:pt x="122222" y="94553"/>
                </a:moveTo>
                <a:lnTo>
                  <a:pt x="127541" y="103763"/>
                </a:lnTo>
                <a:lnTo>
                  <a:pt x="127541" y="103763"/>
                </a:lnTo>
                <a:lnTo>
                  <a:pt x="125079" y="102365"/>
                </a:lnTo>
                <a:lnTo>
                  <a:pt x="122222" y="100724"/>
                </a:lnTo>
                <a:lnTo>
                  <a:pt x="122222" y="94553"/>
                </a:lnTo>
                <a:close/>
                <a:moveTo>
                  <a:pt x="261678" y="94553"/>
                </a:moveTo>
                <a:lnTo>
                  <a:pt x="266997" y="103763"/>
                </a:lnTo>
                <a:lnTo>
                  <a:pt x="264535" y="102365"/>
                </a:lnTo>
                <a:lnTo>
                  <a:pt x="261678" y="100724"/>
                </a:lnTo>
                <a:lnTo>
                  <a:pt x="261678" y="94553"/>
                </a:lnTo>
                <a:close/>
                <a:moveTo>
                  <a:pt x="17661" y="94553"/>
                </a:moveTo>
                <a:lnTo>
                  <a:pt x="22980" y="103763"/>
                </a:lnTo>
                <a:lnTo>
                  <a:pt x="20518" y="102304"/>
                </a:lnTo>
                <a:lnTo>
                  <a:pt x="17661" y="100724"/>
                </a:lnTo>
                <a:lnTo>
                  <a:pt x="17661" y="94553"/>
                </a:lnTo>
                <a:close/>
                <a:moveTo>
                  <a:pt x="29302" y="94553"/>
                </a:moveTo>
                <a:lnTo>
                  <a:pt x="34622" y="103763"/>
                </a:lnTo>
                <a:lnTo>
                  <a:pt x="32160" y="102304"/>
                </a:lnTo>
                <a:lnTo>
                  <a:pt x="29302" y="100724"/>
                </a:lnTo>
                <a:lnTo>
                  <a:pt x="29302" y="94553"/>
                </a:lnTo>
                <a:close/>
                <a:moveTo>
                  <a:pt x="40883" y="94553"/>
                </a:moveTo>
                <a:lnTo>
                  <a:pt x="46202" y="103763"/>
                </a:lnTo>
                <a:lnTo>
                  <a:pt x="43740" y="102304"/>
                </a:lnTo>
                <a:lnTo>
                  <a:pt x="40883" y="100724"/>
                </a:lnTo>
                <a:lnTo>
                  <a:pt x="40883" y="94553"/>
                </a:lnTo>
                <a:close/>
                <a:moveTo>
                  <a:pt x="52525" y="94553"/>
                </a:moveTo>
                <a:lnTo>
                  <a:pt x="57844" y="103763"/>
                </a:lnTo>
                <a:lnTo>
                  <a:pt x="55351" y="102304"/>
                </a:lnTo>
                <a:lnTo>
                  <a:pt x="52525" y="100724"/>
                </a:lnTo>
                <a:lnTo>
                  <a:pt x="52525" y="94553"/>
                </a:lnTo>
                <a:close/>
                <a:moveTo>
                  <a:pt x="64136" y="94553"/>
                </a:moveTo>
                <a:lnTo>
                  <a:pt x="69455" y="103763"/>
                </a:lnTo>
                <a:lnTo>
                  <a:pt x="66993" y="102304"/>
                </a:lnTo>
                <a:lnTo>
                  <a:pt x="64136" y="100724"/>
                </a:lnTo>
                <a:lnTo>
                  <a:pt x="64136" y="94553"/>
                </a:lnTo>
                <a:close/>
                <a:moveTo>
                  <a:pt x="110611" y="94553"/>
                </a:moveTo>
                <a:lnTo>
                  <a:pt x="115930" y="103763"/>
                </a:lnTo>
                <a:lnTo>
                  <a:pt x="113468" y="102365"/>
                </a:lnTo>
                <a:lnTo>
                  <a:pt x="110611" y="100724"/>
                </a:lnTo>
                <a:lnTo>
                  <a:pt x="110611" y="94553"/>
                </a:lnTo>
                <a:close/>
                <a:moveTo>
                  <a:pt x="133864" y="94553"/>
                </a:moveTo>
                <a:lnTo>
                  <a:pt x="139183" y="103763"/>
                </a:lnTo>
                <a:lnTo>
                  <a:pt x="136721" y="102365"/>
                </a:lnTo>
                <a:lnTo>
                  <a:pt x="133864" y="100724"/>
                </a:lnTo>
                <a:lnTo>
                  <a:pt x="133864" y="94553"/>
                </a:lnTo>
                <a:close/>
                <a:moveTo>
                  <a:pt x="145475" y="94553"/>
                </a:moveTo>
                <a:lnTo>
                  <a:pt x="150794" y="103763"/>
                </a:lnTo>
                <a:lnTo>
                  <a:pt x="148332" y="102365"/>
                </a:lnTo>
                <a:lnTo>
                  <a:pt x="145475" y="100724"/>
                </a:lnTo>
                <a:lnTo>
                  <a:pt x="145475" y="94553"/>
                </a:lnTo>
                <a:close/>
                <a:moveTo>
                  <a:pt x="157086" y="94553"/>
                </a:moveTo>
                <a:lnTo>
                  <a:pt x="162405" y="103763"/>
                </a:lnTo>
                <a:lnTo>
                  <a:pt x="159913" y="102365"/>
                </a:lnTo>
                <a:lnTo>
                  <a:pt x="157086" y="100724"/>
                </a:lnTo>
                <a:lnTo>
                  <a:pt x="157086" y="94553"/>
                </a:lnTo>
                <a:close/>
                <a:moveTo>
                  <a:pt x="168697" y="94553"/>
                </a:moveTo>
                <a:lnTo>
                  <a:pt x="174016" y="103763"/>
                </a:lnTo>
                <a:lnTo>
                  <a:pt x="171554" y="102365"/>
                </a:lnTo>
                <a:lnTo>
                  <a:pt x="168697" y="100724"/>
                </a:lnTo>
                <a:lnTo>
                  <a:pt x="168697" y="94553"/>
                </a:lnTo>
                <a:close/>
                <a:moveTo>
                  <a:pt x="180339" y="94553"/>
                </a:moveTo>
                <a:lnTo>
                  <a:pt x="185658" y="103763"/>
                </a:lnTo>
                <a:lnTo>
                  <a:pt x="183165" y="102365"/>
                </a:lnTo>
                <a:lnTo>
                  <a:pt x="180339" y="100724"/>
                </a:lnTo>
                <a:lnTo>
                  <a:pt x="180339" y="94553"/>
                </a:lnTo>
                <a:close/>
                <a:moveTo>
                  <a:pt x="191950" y="94553"/>
                </a:moveTo>
                <a:lnTo>
                  <a:pt x="197269" y="103763"/>
                </a:lnTo>
                <a:lnTo>
                  <a:pt x="194807" y="102365"/>
                </a:lnTo>
                <a:lnTo>
                  <a:pt x="191950" y="100724"/>
                </a:lnTo>
                <a:lnTo>
                  <a:pt x="191950" y="94553"/>
                </a:lnTo>
                <a:close/>
                <a:moveTo>
                  <a:pt x="203591" y="94553"/>
                </a:moveTo>
                <a:lnTo>
                  <a:pt x="208911" y="103763"/>
                </a:lnTo>
                <a:lnTo>
                  <a:pt x="206418" y="102365"/>
                </a:lnTo>
                <a:lnTo>
                  <a:pt x="203591" y="100724"/>
                </a:lnTo>
                <a:lnTo>
                  <a:pt x="203591" y="94553"/>
                </a:lnTo>
                <a:close/>
                <a:moveTo>
                  <a:pt x="215202" y="94553"/>
                </a:moveTo>
                <a:lnTo>
                  <a:pt x="220522" y="103763"/>
                </a:lnTo>
                <a:lnTo>
                  <a:pt x="218060" y="102365"/>
                </a:lnTo>
                <a:lnTo>
                  <a:pt x="215202" y="100724"/>
                </a:lnTo>
                <a:lnTo>
                  <a:pt x="215202" y="94553"/>
                </a:lnTo>
                <a:close/>
                <a:moveTo>
                  <a:pt x="226783" y="94553"/>
                </a:moveTo>
                <a:lnTo>
                  <a:pt x="232103" y="103763"/>
                </a:lnTo>
                <a:lnTo>
                  <a:pt x="229640" y="102365"/>
                </a:lnTo>
                <a:lnTo>
                  <a:pt x="226783" y="100724"/>
                </a:lnTo>
                <a:lnTo>
                  <a:pt x="226783" y="94553"/>
                </a:lnTo>
                <a:close/>
                <a:moveTo>
                  <a:pt x="238425" y="94553"/>
                </a:moveTo>
                <a:lnTo>
                  <a:pt x="243744" y="103763"/>
                </a:lnTo>
                <a:lnTo>
                  <a:pt x="241282" y="102365"/>
                </a:lnTo>
                <a:lnTo>
                  <a:pt x="238425" y="100724"/>
                </a:lnTo>
                <a:lnTo>
                  <a:pt x="238425" y="94553"/>
                </a:lnTo>
                <a:close/>
                <a:moveTo>
                  <a:pt x="250036" y="94553"/>
                </a:moveTo>
                <a:lnTo>
                  <a:pt x="255355" y="103763"/>
                </a:lnTo>
                <a:lnTo>
                  <a:pt x="252893" y="102365"/>
                </a:lnTo>
                <a:lnTo>
                  <a:pt x="250036" y="100724"/>
                </a:lnTo>
                <a:lnTo>
                  <a:pt x="250036" y="94553"/>
                </a:lnTo>
                <a:close/>
                <a:moveTo>
                  <a:pt x="273289" y="94553"/>
                </a:moveTo>
                <a:lnTo>
                  <a:pt x="278608" y="103763"/>
                </a:lnTo>
                <a:lnTo>
                  <a:pt x="276146" y="102365"/>
                </a:lnTo>
                <a:lnTo>
                  <a:pt x="273289" y="100724"/>
                </a:lnTo>
                <a:lnTo>
                  <a:pt x="273289" y="94553"/>
                </a:lnTo>
                <a:close/>
                <a:moveTo>
                  <a:pt x="29029" y="94553"/>
                </a:moveTo>
                <a:lnTo>
                  <a:pt x="29029" y="100724"/>
                </a:lnTo>
                <a:lnTo>
                  <a:pt x="26172" y="102365"/>
                </a:lnTo>
                <a:lnTo>
                  <a:pt x="23710" y="103794"/>
                </a:lnTo>
                <a:lnTo>
                  <a:pt x="23710" y="103794"/>
                </a:lnTo>
                <a:lnTo>
                  <a:pt x="29029" y="94553"/>
                </a:lnTo>
                <a:close/>
                <a:moveTo>
                  <a:pt x="40610" y="94553"/>
                </a:moveTo>
                <a:lnTo>
                  <a:pt x="40610" y="100724"/>
                </a:lnTo>
                <a:lnTo>
                  <a:pt x="37783" y="102365"/>
                </a:lnTo>
                <a:lnTo>
                  <a:pt x="35290" y="103794"/>
                </a:lnTo>
                <a:lnTo>
                  <a:pt x="35290" y="103794"/>
                </a:lnTo>
                <a:lnTo>
                  <a:pt x="40610" y="94553"/>
                </a:lnTo>
                <a:close/>
                <a:moveTo>
                  <a:pt x="75504" y="94553"/>
                </a:moveTo>
                <a:lnTo>
                  <a:pt x="75504" y="100724"/>
                </a:lnTo>
                <a:lnTo>
                  <a:pt x="72647" y="102365"/>
                </a:lnTo>
                <a:lnTo>
                  <a:pt x="70185" y="103794"/>
                </a:lnTo>
                <a:lnTo>
                  <a:pt x="70185" y="103794"/>
                </a:lnTo>
                <a:lnTo>
                  <a:pt x="75504" y="94553"/>
                </a:lnTo>
                <a:close/>
                <a:moveTo>
                  <a:pt x="87115" y="94553"/>
                </a:moveTo>
                <a:lnTo>
                  <a:pt x="87115" y="100724"/>
                </a:lnTo>
                <a:lnTo>
                  <a:pt x="84288" y="102365"/>
                </a:lnTo>
                <a:lnTo>
                  <a:pt x="81796" y="103794"/>
                </a:lnTo>
                <a:lnTo>
                  <a:pt x="81796" y="103794"/>
                </a:lnTo>
                <a:lnTo>
                  <a:pt x="87115" y="94553"/>
                </a:lnTo>
                <a:close/>
                <a:moveTo>
                  <a:pt x="133590" y="94614"/>
                </a:moveTo>
                <a:lnTo>
                  <a:pt x="133590" y="100724"/>
                </a:lnTo>
                <a:lnTo>
                  <a:pt x="130733" y="102365"/>
                </a:lnTo>
                <a:lnTo>
                  <a:pt x="128271" y="103794"/>
                </a:lnTo>
                <a:lnTo>
                  <a:pt x="128271" y="103794"/>
                </a:lnTo>
                <a:lnTo>
                  <a:pt x="133590" y="94614"/>
                </a:lnTo>
                <a:close/>
                <a:moveTo>
                  <a:pt x="6050" y="94553"/>
                </a:moveTo>
                <a:lnTo>
                  <a:pt x="11369" y="103794"/>
                </a:lnTo>
                <a:lnTo>
                  <a:pt x="8907" y="102365"/>
                </a:lnTo>
                <a:lnTo>
                  <a:pt x="6050" y="100724"/>
                </a:lnTo>
                <a:lnTo>
                  <a:pt x="6050" y="94553"/>
                </a:lnTo>
                <a:close/>
                <a:moveTo>
                  <a:pt x="17418" y="94553"/>
                </a:moveTo>
                <a:lnTo>
                  <a:pt x="17418" y="100724"/>
                </a:lnTo>
                <a:lnTo>
                  <a:pt x="14560" y="102365"/>
                </a:lnTo>
                <a:lnTo>
                  <a:pt x="12098" y="103794"/>
                </a:lnTo>
                <a:lnTo>
                  <a:pt x="17418" y="94553"/>
                </a:lnTo>
                <a:close/>
                <a:moveTo>
                  <a:pt x="52251" y="94553"/>
                </a:moveTo>
                <a:lnTo>
                  <a:pt x="52251" y="100724"/>
                </a:lnTo>
                <a:lnTo>
                  <a:pt x="49394" y="102365"/>
                </a:lnTo>
                <a:lnTo>
                  <a:pt x="46932" y="103794"/>
                </a:lnTo>
                <a:lnTo>
                  <a:pt x="52251" y="94553"/>
                </a:lnTo>
                <a:close/>
                <a:moveTo>
                  <a:pt x="63862" y="94553"/>
                </a:moveTo>
                <a:lnTo>
                  <a:pt x="63862" y="100724"/>
                </a:lnTo>
                <a:lnTo>
                  <a:pt x="61005" y="102365"/>
                </a:lnTo>
                <a:lnTo>
                  <a:pt x="58543" y="103794"/>
                </a:lnTo>
                <a:lnTo>
                  <a:pt x="63862" y="94553"/>
                </a:lnTo>
                <a:close/>
                <a:moveTo>
                  <a:pt x="98757" y="94553"/>
                </a:moveTo>
                <a:lnTo>
                  <a:pt x="98757" y="100724"/>
                </a:lnTo>
                <a:lnTo>
                  <a:pt x="95899" y="102365"/>
                </a:lnTo>
                <a:lnTo>
                  <a:pt x="93437" y="103794"/>
                </a:lnTo>
                <a:lnTo>
                  <a:pt x="98757" y="94553"/>
                </a:lnTo>
                <a:close/>
                <a:moveTo>
                  <a:pt x="110337" y="94614"/>
                </a:moveTo>
                <a:lnTo>
                  <a:pt x="110337" y="100724"/>
                </a:lnTo>
                <a:lnTo>
                  <a:pt x="107480" y="102365"/>
                </a:lnTo>
                <a:lnTo>
                  <a:pt x="105018" y="103794"/>
                </a:lnTo>
                <a:lnTo>
                  <a:pt x="110337" y="94614"/>
                </a:lnTo>
                <a:close/>
                <a:moveTo>
                  <a:pt x="121979" y="94614"/>
                </a:moveTo>
                <a:lnTo>
                  <a:pt x="121979" y="100724"/>
                </a:lnTo>
                <a:lnTo>
                  <a:pt x="119122" y="102365"/>
                </a:lnTo>
                <a:lnTo>
                  <a:pt x="116660" y="103794"/>
                </a:lnTo>
                <a:lnTo>
                  <a:pt x="121979" y="94614"/>
                </a:lnTo>
                <a:close/>
                <a:moveTo>
                  <a:pt x="145232" y="94614"/>
                </a:moveTo>
                <a:lnTo>
                  <a:pt x="145232" y="100724"/>
                </a:lnTo>
                <a:lnTo>
                  <a:pt x="142374" y="102365"/>
                </a:lnTo>
                <a:lnTo>
                  <a:pt x="139912" y="103794"/>
                </a:lnTo>
                <a:lnTo>
                  <a:pt x="145232" y="94614"/>
                </a:lnTo>
                <a:close/>
                <a:moveTo>
                  <a:pt x="156843" y="94614"/>
                </a:moveTo>
                <a:lnTo>
                  <a:pt x="156843" y="100724"/>
                </a:lnTo>
                <a:lnTo>
                  <a:pt x="153986" y="102365"/>
                </a:lnTo>
                <a:lnTo>
                  <a:pt x="151523" y="103794"/>
                </a:lnTo>
                <a:lnTo>
                  <a:pt x="156843" y="94614"/>
                </a:lnTo>
                <a:close/>
                <a:moveTo>
                  <a:pt x="168484" y="94614"/>
                </a:moveTo>
                <a:lnTo>
                  <a:pt x="168484" y="100724"/>
                </a:lnTo>
                <a:lnTo>
                  <a:pt x="165627" y="102365"/>
                </a:lnTo>
                <a:lnTo>
                  <a:pt x="163165" y="103794"/>
                </a:lnTo>
                <a:lnTo>
                  <a:pt x="168484" y="94614"/>
                </a:lnTo>
                <a:close/>
                <a:moveTo>
                  <a:pt x="180065" y="94614"/>
                </a:moveTo>
                <a:lnTo>
                  <a:pt x="180065" y="100724"/>
                </a:lnTo>
                <a:lnTo>
                  <a:pt x="177208" y="102365"/>
                </a:lnTo>
                <a:lnTo>
                  <a:pt x="174746" y="103794"/>
                </a:lnTo>
                <a:lnTo>
                  <a:pt x="180065" y="94614"/>
                </a:lnTo>
                <a:close/>
                <a:moveTo>
                  <a:pt x="191676" y="94614"/>
                </a:moveTo>
                <a:lnTo>
                  <a:pt x="191676" y="100724"/>
                </a:lnTo>
                <a:lnTo>
                  <a:pt x="188849" y="102365"/>
                </a:lnTo>
                <a:lnTo>
                  <a:pt x="186357" y="103794"/>
                </a:lnTo>
                <a:lnTo>
                  <a:pt x="191676" y="94614"/>
                </a:lnTo>
                <a:close/>
                <a:moveTo>
                  <a:pt x="203318" y="94614"/>
                </a:moveTo>
                <a:lnTo>
                  <a:pt x="203318" y="100724"/>
                </a:lnTo>
                <a:lnTo>
                  <a:pt x="200461" y="102365"/>
                </a:lnTo>
                <a:lnTo>
                  <a:pt x="197999" y="103794"/>
                </a:lnTo>
                <a:lnTo>
                  <a:pt x="203318" y="94614"/>
                </a:lnTo>
                <a:close/>
                <a:moveTo>
                  <a:pt x="214929" y="94614"/>
                </a:moveTo>
                <a:lnTo>
                  <a:pt x="214929" y="100724"/>
                </a:lnTo>
                <a:lnTo>
                  <a:pt x="212072" y="102365"/>
                </a:lnTo>
                <a:lnTo>
                  <a:pt x="209610" y="103794"/>
                </a:lnTo>
                <a:lnTo>
                  <a:pt x="214929" y="94614"/>
                </a:lnTo>
                <a:close/>
                <a:moveTo>
                  <a:pt x="226570" y="94614"/>
                </a:moveTo>
                <a:lnTo>
                  <a:pt x="226570" y="100724"/>
                </a:lnTo>
                <a:lnTo>
                  <a:pt x="223713" y="102365"/>
                </a:lnTo>
                <a:lnTo>
                  <a:pt x="221251" y="103794"/>
                </a:lnTo>
                <a:lnTo>
                  <a:pt x="226570" y="94614"/>
                </a:lnTo>
                <a:close/>
                <a:moveTo>
                  <a:pt x="238182" y="94614"/>
                </a:moveTo>
                <a:lnTo>
                  <a:pt x="238182" y="100724"/>
                </a:lnTo>
                <a:lnTo>
                  <a:pt x="235355" y="102365"/>
                </a:lnTo>
                <a:lnTo>
                  <a:pt x="232862" y="103794"/>
                </a:lnTo>
                <a:lnTo>
                  <a:pt x="238182" y="94614"/>
                </a:lnTo>
                <a:close/>
                <a:moveTo>
                  <a:pt x="249793" y="94614"/>
                </a:moveTo>
                <a:lnTo>
                  <a:pt x="249793" y="100724"/>
                </a:lnTo>
                <a:lnTo>
                  <a:pt x="246936" y="102365"/>
                </a:lnTo>
                <a:lnTo>
                  <a:pt x="244474" y="103794"/>
                </a:lnTo>
                <a:lnTo>
                  <a:pt x="249793" y="94614"/>
                </a:lnTo>
                <a:close/>
                <a:moveTo>
                  <a:pt x="261404" y="94614"/>
                </a:moveTo>
                <a:lnTo>
                  <a:pt x="261404" y="100724"/>
                </a:lnTo>
                <a:lnTo>
                  <a:pt x="258547" y="102365"/>
                </a:lnTo>
                <a:lnTo>
                  <a:pt x="256085" y="103794"/>
                </a:lnTo>
                <a:lnTo>
                  <a:pt x="261404" y="94614"/>
                </a:lnTo>
                <a:close/>
                <a:moveTo>
                  <a:pt x="273046" y="94614"/>
                </a:moveTo>
                <a:lnTo>
                  <a:pt x="273046" y="100754"/>
                </a:lnTo>
                <a:lnTo>
                  <a:pt x="270188" y="102395"/>
                </a:lnTo>
                <a:lnTo>
                  <a:pt x="267726" y="103794"/>
                </a:lnTo>
                <a:lnTo>
                  <a:pt x="273046" y="94614"/>
                </a:lnTo>
                <a:close/>
                <a:moveTo>
                  <a:pt x="284657" y="94614"/>
                </a:moveTo>
                <a:lnTo>
                  <a:pt x="284657" y="100754"/>
                </a:lnTo>
                <a:lnTo>
                  <a:pt x="279337" y="103794"/>
                </a:lnTo>
                <a:lnTo>
                  <a:pt x="284657" y="94614"/>
                </a:lnTo>
                <a:close/>
                <a:moveTo>
                  <a:pt x="5898" y="100936"/>
                </a:moveTo>
                <a:lnTo>
                  <a:pt x="8755" y="102578"/>
                </a:lnTo>
                <a:lnTo>
                  <a:pt x="11217" y="104037"/>
                </a:lnTo>
                <a:lnTo>
                  <a:pt x="578" y="104037"/>
                </a:lnTo>
                <a:lnTo>
                  <a:pt x="5898" y="100936"/>
                </a:lnTo>
                <a:close/>
                <a:moveTo>
                  <a:pt x="17509" y="100936"/>
                </a:moveTo>
                <a:lnTo>
                  <a:pt x="20366" y="102578"/>
                </a:lnTo>
                <a:lnTo>
                  <a:pt x="22828" y="104037"/>
                </a:lnTo>
                <a:lnTo>
                  <a:pt x="12190" y="104037"/>
                </a:lnTo>
                <a:lnTo>
                  <a:pt x="14682" y="102578"/>
                </a:lnTo>
                <a:lnTo>
                  <a:pt x="17509" y="100936"/>
                </a:lnTo>
                <a:close/>
                <a:moveTo>
                  <a:pt x="29150" y="100936"/>
                </a:moveTo>
                <a:lnTo>
                  <a:pt x="32008" y="102578"/>
                </a:lnTo>
                <a:lnTo>
                  <a:pt x="34470" y="104037"/>
                </a:lnTo>
                <a:lnTo>
                  <a:pt x="23831" y="104037"/>
                </a:lnTo>
                <a:lnTo>
                  <a:pt x="26293" y="102578"/>
                </a:lnTo>
                <a:lnTo>
                  <a:pt x="29150" y="100936"/>
                </a:lnTo>
                <a:close/>
                <a:moveTo>
                  <a:pt x="40762" y="100936"/>
                </a:moveTo>
                <a:lnTo>
                  <a:pt x="43619" y="102578"/>
                </a:lnTo>
                <a:lnTo>
                  <a:pt x="46081" y="104037"/>
                </a:lnTo>
                <a:lnTo>
                  <a:pt x="35442" y="104037"/>
                </a:lnTo>
                <a:lnTo>
                  <a:pt x="37935" y="102578"/>
                </a:lnTo>
                <a:lnTo>
                  <a:pt x="40762" y="100936"/>
                </a:lnTo>
                <a:close/>
                <a:moveTo>
                  <a:pt x="52403" y="100936"/>
                </a:moveTo>
                <a:lnTo>
                  <a:pt x="55260" y="102578"/>
                </a:lnTo>
                <a:lnTo>
                  <a:pt x="57722" y="104037"/>
                </a:lnTo>
                <a:lnTo>
                  <a:pt x="47084" y="104037"/>
                </a:lnTo>
                <a:lnTo>
                  <a:pt x="49546" y="102578"/>
                </a:lnTo>
                <a:lnTo>
                  <a:pt x="52403" y="100936"/>
                </a:lnTo>
                <a:close/>
                <a:moveTo>
                  <a:pt x="64014" y="100936"/>
                </a:moveTo>
                <a:lnTo>
                  <a:pt x="66871" y="102578"/>
                </a:lnTo>
                <a:lnTo>
                  <a:pt x="69334" y="104037"/>
                </a:lnTo>
                <a:lnTo>
                  <a:pt x="58695" y="104037"/>
                </a:lnTo>
                <a:lnTo>
                  <a:pt x="61187" y="102578"/>
                </a:lnTo>
                <a:lnTo>
                  <a:pt x="64014" y="100936"/>
                </a:lnTo>
                <a:close/>
                <a:moveTo>
                  <a:pt x="75625" y="100936"/>
                </a:moveTo>
                <a:lnTo>
                  <a:pt x="78452" y="102578"/>
                </a:lnTo>
                <a:lnTo>
                  <a:pt x="80945" y="104037"/>
                </a:lnTo>
                <a:lnTo>
                  <a:pt x="70306" y="104037"/>
                </a:lnTo>
                <a:lnTo>
                  <a:pt x="72768" y="102578"/>
                </a:lnTo>
                <a:lnTo>
                  <a:pt x="75625" y="100936"/>
                </a:lnTo>
                <a:close/>
                <a:moveTo>
                  <a:pt x="87237" y="100936"/>
                </a:moveTo>
                <a:lnTo>
                  <a:pt x="90094" y="102578"/>
                </a:lnTo>
                <a:lnTo>
                  <a:pt x="92556" y="104037"/>
                </a:lnTo>
                <a:lnTo>
                  <a:pt x="81917" y="104037"/>
                </a:lnTo>
                <a:lnTo>
                  <a:pt x="84379" y="102578"/>
                </a:lnTo>
                <a:lnTo>
                  <a:pt x="87237" y="100936"/>
                </a:lnTo>
                <a:close/>
                <a:moveTo>
                  <a:pt x="98878" y="100936"/>
                </a:moveTo>
                <a:lnTo>
                  <a:pt x="101705" y="102578"/>
                </a:lnTo>
                <a:lnTo>
                  <a:pt x="104197" y="104037"/>
                </a:lnTo>
                <a:lnTo>
                  <a:pt x="93559" y="104037"/>
                </a:lnTo>
                <a:lnTo>
                  <a:pt x="96021" y="102578"/>
                </a:lnTo>
                <a:lnTo>
                  <a:pt x="98878" y="100936"/>
                </a:lnTo>
                <a:close/>
                <a:moveTo>
                  <a:pt x="110489" y="100936"/>
                </a:moveTo>
                <a:lnTo>
                  <a:pt x="113346" y="102578"/>
                </a:lnTo>
                <a:lnTo>
                  <a:pt x="115809" y="104037"/>
                </a:lnTo>
                <a:lnTo>
                  <a:pt x="105170" y="104037"/>
                </a:lnTo>
                <a:lnTo>
                  <a:pt x="107632" y="102578"/>
                </a:lnTo>
                <a:lnTo>
                  <a:pt x="110489" y="100936"/>
                </a:lnTo>
                <a:close/>
                <a:moveTo>
                  <a:pt x="122131" y="100936"/>
                </a:moveTo>
                <a:lnTo>
                  <a:pt x="124958" y="102578"/>
                </a:lnTo>
                <a:lnTo>
                  <a:pt x="127450" y="104037"/>
                </a:lnTo>
                <a:lnTo>
                  <a:pt x="116812" y="104037"/>
                </a:lnTo>
                <a:lnTo>
                  <a:pt x="119274" y="102578"/>
                </a:lnTo>
                <a:lnTo>
                  <a:pt x="122131" y="100936"/>
                </a:lnTo>
                <a:close/>
                <a:moveTo>
                  <a:pt x="133742" y="100936"/>
                </a:moveTo>
                <a:lnTo>
                  <a:pt x="136599" y="102578"/>
                </a:lnTo>
                <a:lnTo>
                  <a:pt x="139061" y="104037"/>
                </a:lnTo>
                <a:lnTo>
                  <a:pt x="128423" y="104037"/>
                </a:lnTo>
                <a:lnTo>
                  <a:pt x="130885" y="102578"/>
                </a:lnTo>
                <a:lnTo>
                  <a:pt x="133742" y="100936"/>
                </a:lnTo>
                <a:close/>
                <a:moveTo>
                  <a:pt x="145323" y="100936"/>
                </a:moveTo>
                <a:lnTo>
                  <a:pt x="148180" y="102578"/>
                </a:lnTo>
                <a:lnTo>
                  <a:pt x="150642" y="104037"/>
                </a:lnTo>
                <a:lnTo>
                  <a:pt x="140004" y="104037"/>
                </a:lnTo>
                <a:lnTo>
                  <a:pt x="142496" y="102578"/>
                </a:lnTo>
                <a:lnTo>
                  <a:pt x="145323" y="100936"/>
                </a:lnTo>
                <a:close/>
                <a:moveTo>
                  <a:pt x="156964" y="100936"/>
                </a:moveTo>
                <a:lnTo>
                  <a:pt x="159822" y="102578"/>
                </a:lnTo>
                <a:lnTo>
                  <a:pt x="162284" y="104037"/>
                </a:lnTo>
                <a:lnTo>
                  <a:pt x="151645" y="104037"/>
                </a:lnTo>
                <a:lnTo>
                  <a:pt x="154107" y="102578"/>
                </a:lnTo>
                <a:lnTo>
                  <a:pt x="156964" y="100936"/>
                </a:lnTo>
                <a:close/>
                <a:moveTo>
                  <a:pt x="168575" y="100936"/>
                </a:moveTo>
                <a:lnTo>
                  <a:pt x="171433" y="102578"/>
                </a:lnTo>
                <a:lnTo>
                  <a:pt x="173895" y="104037"/>
                </a:lnTo>
                <a:lnTo>
                  <a:pt x="163256" y="104037"/>
                </a:lnTo>
                <a:lnTo>
                  <a:pt x="165749" y="102578"/>
                </a:lnTo>
                <a:lnTo>
                  <a:pt x="168575" y="100936"/>
                </a:lnTo>
                <a:close/>
                <a:moveTo>
                  <a:pt x="180217" y="100936"/>
                </a:moveTo>
                <a:lnTo>
                  <a:pt x="183074" y="102578"/>
                </a:lnTo>
                <a:lnTo>
                  <a:pt x="185536" y="104037"/>
                </a:lnTo>
                <a:lnTo>
                  <a:pt x="174898" y="104037"/>
                </a:lnTo>
                <a:lnTo>
                  <a:pt x="177360" y="102578"/>
                </a:lnTo>
                <a:lnTo>
                  <a:pt x="180217" y="100936"/>
                </a:lnTo>
                <a:close/>
                <a:moveTo>
                  <a:pt x="191828" y="100936"/>
                </a:moveTo>
                <a:lnTo>
                  <a:pt x="194685" y="102578"/>
                </a:lnTo>
                <a:lnTo>
                  <a:pt x="197147" y="104037"/>
                </a:lnTo>
                <a:lnTo>
                  <a:pt x="186509" y="104037"/>
                </a:lnTo>
                <a:lnTo>
                  <a:pt x="189001" y="102578"/>
                </a:lnTo>
                <a:lnTo>
                  <a:pt x="191828" y="100936"/>
                </a:lnTo>
                <a:close/>
                <a:moveTo>
                  <a:pt x="203470" y="100936"/>
                </a:moveTo>
                <a:lnTo>
                  <a:pt x="206327" y="102578"/>
                </a:lnTo>
                <a:lnTo>
                  <a:pt x="208789" y="104037"/>
                </a:lnTo>
                <a:lnTo>
                  <a:pt x="198151" y="104037"/>
                </a:lnTo>
                <a:lnTo>
                  <a:pt x="200613" y="102578"/>
                </a:lnTo>
                <a:lnTo>
                  <a:pt x="203470" y="100936"/>
                </a:lnTo>
                <a:close/>
                <a:moveTo>
                  <a:pt x="215051" y="100936"/>
                </a:moveTo>
                <a:lnTo>
                  <a:pt x="217908" y="102578"/>
                </a:lnTo>
                <a:lnTo>
                  <a:pt x="220370" y="104037"/>
                </a:lnTo>
                <a:lnTo>
                  <a:pt x="209731" y="104037"/>
                </a:lnTo>
                <a:lnTo>
                  <a:pt x="212193" y="102578"/>
                </a:lnTo>
                <a:lnTo>
                  <a:pt x="215051" y="100936"/>
                </a:lnTo>
                <a:close/>
                <a:moveTo>
                  <a:pt x="226692" y="100936"/>
                </a:moveTo>
                <a:lnTo>
                  <a:pt x="229519" y="102578"/>
                </a:lnTo>
                <a:lnTo>
                  <a:pt x="232011" y="104037"/>
                </a:lnTo>
                <a:lnTo>
                  <a:pt x="221373" y="104037"/>
                </a:lnTo>
                <a:lnTo>
                  <a:pt x="223835" y="102578"/>
                </a:lnTo>
                <a:lnTo>
                  <a:pt x="226692" y="100936"/>
                </a:lnTo>
                <a:close/>
                <a:moveTo>
                  <a:pt x="238303" y="100936"/>
                </a:moveTo>
                <a:lnTo>
                  <a:pt x="241160" y="102578"/>
                </a:lnTo>
                <a:lnTo>
                  <a:pt x="243622" y="104037"/>
                </a:lnTo>
                <a:lnTo>
                  <a:pt x="232984" y="104037"/>
                </a:lnTo>
                <a:lnTo>
                  <a:pt x="235446" y="102578"/>
                </a:lnTo>
                <a:lnTo>
                  <a:pt x="238303" y="100936"/>
                </a:lnTo>
                <a:close/>
                <a:moveTo>
                  <a:pt x="249945" y="100936"/>
                </a:moveTo>
                <a:lnTo>
                  <a:pt x="252772" y="102578"/>
                </a:lnTo>
                <a:lnTo>
                  <a:pt x="255264" y="104037"/>
                </a:lnTo>
                <a:lnTo>
                  <a:pt x="244626" y="104037"/>
                </a:lnTo>
                <a:lnTo>
                  <a:pt x="247088" y="102578"/>
                </a:lnTo>
                <a:lnTo>
                  <a:pt x="249945" y="100936"/>
                </a:lnTo>
                <a:close/>
                <a:moveTo>
                  <a:pt x="261556" y="100936"/>
                </a:moveTo>
                <a:lnTo>
                  <a:pt x="264413" y="102578"/>
                </a:lnTo>
                <a:lnTo>
                  <a:pt x="266875" y="104037"/>
                </a:lnTo>
                <a:lnTo>
                  <a:pt x="256237" y="104037"/>
                </a:lnTo>
                <a:lnTo>
                  <a:pt x="258699" y="102578"/>
                </a:lnTo>
                <a:lnTo>
                  <a:pt x="261556" y="100936"/>
                </a:lnTo>
                <a:close/>
                <a:moveTo>
                  <a:pt x="273198" y="100936"/>
                </a:moveTo>
                <a:lnTo>
                  <a:pt x="276024" y="102578"/>
                </a:lnTo>
                <a:lnTo>
                  <a:pt x="278517" y="104037"/>
                </a:lnTo>
                <a:lnTo>
                  <a:pt x="267878" y="104037"/>
                </a:lnTo>
                <a:lnTo>
                  <a:pt x="270340" y="102578"/>
                </a:lnTo>
                <a:lnTo>
                  <a:pt x="273198" y="100936"/>
                </a:lnTo>
                <a:close/>
                <a:moveTo>
                  <a:pt x="11217" y="104250"/>
                </a:moveTo>
                <a:lnTo>
                  <a:pt x="5898" y="107320"/>
                </a:lnTo>
                <a:lnTo>
                  <a:pt x="578" y="104250"/>
                </a:lnTo>
                <a:close/>
                <a:moveTo>
                  <a:pt x="22828" y="104250"/>
                </a:moveTo>
                <a:lnTo>
                  <a:pt x="17509" y="107320"/>
                </a:lnTo>
                <a:lnTo>
                  <a:pt x="12190" y="104250"/>
                </a:lnTo>
                <a:close/>
                <a:moveTo>
                  <a:pt x="34470" y="104250"/>
                </a:moveTo>
                <a:lnTo>
                  <a:pt x="29150" y="107320"/>
                </a:lnTo>
                <a:lnTo>
                  <a:pt x="23831" y="104250"/>
                </a:lnTo>
                <a:close/>
                <a:moveTo>
                  <a:pt x="46081" y="104250"/>
                </a:moveTo>
                <a:lnTo>
                  <a:pt x="40762" y="107320"/>
                </a:lnTo>
                <a:lnTo>
                  <a:pt x="35442" y="104250"/>
                </a:lnTo>
                <a:close/>
                <a:moveTo>
                  <a:pt x="57722" y="104250"/>
                </a:moveTo>
                <a:lnTo>
                  <a:pt x="52403" y="107320"/>
                </a:lnTo>
                <a:lnTo>
                  <a:pt x="47084" y="104250"/>
                </a:lnTo>
                <a:close/>
                <a:moveTo>
                  <a:pt x="69334" y="104250"/>
                </a:moveTo>
                <a:lnTo>
                  <a:pt x="64014" y="107320"/>
                </a:lnTo>
                <a:lnTo>
                  <a:pt x="58695" y="104250"/>
                </a:lnTo>
                <a:close/>
                <a:moveTo>
                  <a:pt x="80945" y="104250"/>
                </a:moveTo>
                <a:lnTo>
                  <a:pt x="75625" y="107320"/>
                </a:lnTo>
                <a:lnTo>
                  <a:pt x="70306" y="104250"/>
                </a:lnTo>
                <a:close/>
                <a:moveTo>
                  <a:pt x="92556" y="104250"/>
                </a:moveTo>
                <a:lnTo>
                  <a:pt x="87237" y="107320"/>
                </a:lnTo>
                <a:lnTo>
                  <a:pt x="81917" y="104250"/>
                </a:lnTo>
                <a:close/>
                <a:moveTo>
                  <a:pt x="104197" y="104250"/>
                </a:moveTo>
                <a:lnTo>
                  <a:pt x="98878" y="107320"/>
                </a:lnTo>
                <a:lnTo>
                  <a:pt x="93559" y="104250"/>
                </a:lnTo>
                <a:close/>
                <a:moveTo>
                  <a:pt x="115809" y="104250"/>
                </a:moveTo>
                <a:lnTo>
                  <a:pt x="110489" y="107320"/>
                </a:lnTo>
                <a:lnTo>
                  <a:pt x="105170" y="104250"/>
                </a:lnTo>
                <a:close/>
                <a:moveTo>
                  <a:pt x="127450" y="104250"/>
                </a:moveTo>
                <a:lnTo>
                  <a:pt x="122131" y="107320"/>
                </a:lnTo>
                <a:lnTo>
                  <a:pt x="116812" y="104250"/>
                </a:lnTo>
                <a:close/>
                <a:moveTo>
                  <a:pt x="139061" y="104250"/>
                </a:moveTo>
                <a:lnTo>
                  <a:pt x="133742" y="107320"/>
                </a:lnTo>
                <a:lnTo>
                  <a:pt x="128423" y="104250"/>
                </a:lnTo>
                <a:close/>
                <a:moveTo>
                  <a:pt x="150642" y="104250"/>
                </a:moveTo>
                <a:lnTo>
                  <a:pt x="145323" y="107320"/>
                </a:lnTo>
                <a:lnTo>
                  <a:pt x="140004" y="104250"/>
                </a:lnTo>
                <a:close/>
                <a:moveTo>
                  <a:pt x="162284" y="104250"/>
                </a:moveTo>
                <a:lnTo>
                  <a:pt x="156964" y="107320"/>
                </a:lnTo>
                <a:lnTo>
                  <a:pt x="151645" y="104250"/>
                </a:lnTo>
                <a:close/>
                <a:moveTo>
                  <a:pt x="173895" y="104250"/>
                </a:moveTo>
                <a:lnTo>
                  <a:pt x="168575" y="107320"/>
                </a:lnTo>
                <a:lnTo>
                  <a:pt x="163256" y="104250"/>
                </a:lnTo>
                <a:close/>
                <a:moveTo>
                  <a:pt x="185536" y="104250"/>
                </a:moveTo>
                <a:lnTo>
                  <a:pt x="180217" y="107320"/>
                </a:lnTo>
                <a:lnTo>
                  <a:pt x="174898" y="104250"/>
                </a:lnTo>
                <a:close/>
                <a:moveTo>
                  <a:pt x="197147" y="104250"/>
                </a:moveTo>
                <a:lnTo>
                  <a:pt x="191828" y="107320"/>
                </a:lnTo>
                <a:lnTo>
                  <a:pt x="186509" y="104250"/>
                </a:lnTo>
                <a:close/>
                <a:moveTo>
                  <a:pt x="208789" y="104250"/>
                </a:moveTo>
                <a:lnTo>
                  <a:pt x="203470" y="107320"/>
                </a:lnTo>
                <a:lnTo>
                  <a:pt x="198151" y="104250"/>
                </a:lnTo>
                <a:close/>
                <a:moveTo>
                  <a:pt x="220370" y="104250"/>
                </a:moveTo>
                <a:lnTo>
                  <a:pt x="215051" y="107320"/>
                </a:lnTo>
                <a:lnTo>
                  <a:pt x="209731" y="104250"/>
                </a:lnTo>
                <a:close/>
                <a:moveTo>
                  <a:pt x="232011" y="104250"/>
                </a:moveTo>
                <a:lnTo>
                  <a:pt x="226692" y="107320"/>
                </a:lnTo>
                <a:lnTo>
                  <a:pt x="221373" y="104250"/>
                </a:lnTo>
                <a:close/>
                <a:moveTo>
                  <a:pt x="243622" y="104250"/>
                </a:moveTo>
                <a:lnTo>
                  <a:pt x="238303" y="107320"/>
                </a:lnTo>
                <a:lnTo>
                  <a:pt x="232984" y="104250"/>
                </a:lnTo>
                <a:close/>
                <a:moveTo>
                  <a:pt x="255264" y="104250"/>
                </a:moveTo>
                <a:lnTo>
                  <a:pt x="249945" y="107320"/>
                </a:lnTo>
                <a:lnTo>
                  <a:pt x="244626" y="104250"/>
                </a:lnTo>
                <a:close/>
                <a:moveTo>
                  <a:pt x="266875" y="104250"/>
                </a:moveTo>
                <a:lnTo>
                  <a:pt x="261556" y="107320"/>
                </a:lnTo>
                <a:lnTo>
                  <a:pt x="256237" y="104250"/>
                </a:lnTo>
                <a:close/>
                <a:moveTo>
                  <a:pt x="278517" y="104250"/>
                </a:moveTo>
                <a:lnTo>
                  <a:pt x="273198" y="107320"/>
                </a:lnTo>
                <a:lnTo>
                  <a:pt x="267878" y="104250"/>
                </a:lnTo>
                <a:close/>
                <a:moveTo>
                  <a:pt x="11369" y="104493"/>
                </a:moveTo>
                <a:lnTo>
                  <a:pt x="6050" y="113672"/>
                </a:lnTo>
                <a:lnTo>
                  <a:pt x="6050" y="107563"/>
                </a:lnTo>
                <a:lnTo>
                  <a:pt x="11369" y="104493"/>
                </a:lnTo>
                <a:close/>
                <a:moveTo>
                  <a:pt x="22980" y="104493"/>
                </a:moveTo>
                <a:lnTo>
                  <a:pt x="17661" y="113672"/>
                </a:lnTo>
                <a:lnTo>
                  <a:pt x="17661" y="107563"/>
                </a:lnTo>
                <a:lnTo>
                  <a:pt x="22980" y="104493"/>
                </a:lnTo>
                <a:close/>
                <a:moveTo>
                  <a:pt x="34622" y="104493"/>
                </a:moveTo>
                <a:lnTo>
                  <a:pt x="29302" y="113672"/>
                </a:lnTo>
                <a:lnTo>
                  <a:pt x="29302" y="107563"/>
                </a:lnTo>
                <a:lnTo>
                  <a:pt x="34622" y="104493"/>
                </a:lnTo>
                <a:close/>
                <a:moveTo>
                  <a:pt x="46202" y="104493"/>
                </a:moveTo>
                <a:lnTo>
                  <a:pt x="40883" y="113672"/>
                </a:lnTo>
                <a:lnTo>
                  <a:pt x="40883" y="107563"/>
                </a:lnTo>
                <a:lnTo>
                  <a:pt x="46202" y="104493"/>
                </a:lnTo>
                <a:close/>
                <a:moveTo>
                  <a:pt x="57844" y="104493"/>
                </a:moveTo>
                <a:lnTo>
                  <a:pt x="52525" y="113672"/>
                </a:lnTo>
                <a:lnTo>
                  <a:pt x="52525" y="107563"/>
                </a:lnTo>
                <a:lnTo>
                  <a:pt x="57844" y="104493"/>
                </a:lnTo>
                <a:close/>
                <a:moveTo>
                  <a:pt x="69455" y="104493"/>
                </a:moveTo>
                <a:lnTo>
                  <a:pt x="64136" y="113672"/>
                </a:lnTo>
                <a:lnTo>
                  <a:pt x="64136" y="107563"/>
                </a:lnTo>
                <a:lnTo>
                  <a:pt x="69455" y="104493"/>
                </a:lnTo>
                <a:close/>
                <a:moveTo>
                  <a:pt x="81097" y="104493"/>
                </a:moveTo>
                <a:lnTo>
                  <a:pt x="75777" y="113672"/>
                </a:lnTo>
                <a:lnTo>
                  <a:pt x="75777" y="107563"/>
                </a:lnTo>
                <a:lnTo>
                  <a:pt x="81097" y="104493"/>
                </a:lnTo>
                <a:close/>
                <a:moveTo>
                  <a:pt x="92708" y="104493"/>
                </a:moveTo>
                <a:lnTo>
                  <a:pt x="87389" y="113672"/>
                </a:lnTo>
                <a:lnTo>
                  <a:pt x="87389" y="107563"/>
                </a:lnTo>
                <a:lnTo>
                  <a:pt x="92708" y="104493"/>
                </a:lnTo>
                <a:close/>
                <a:moveTo>
                  <a:pt x="104349" y="104493"/>
                </a:moveTo>
                <a:lnTo>
                  <a:pt x="99030" y="113672"/>
                </a:lnTo>
                <a:lnTo>
                  <a:pt x="99030" y="107563"/>
                </a:lnTo>
                <a:lnTo>
                  <a:pt x="104349" y="104493"/>
                </a:lnTo>
                <a:close/>
                <a:moveTo>
                  <a:pt x="174047" y="104493"/>
                </a:moveTo>
                <a:lnTo>
                  <a:pt x="168727" y="113672"/>
                </a:lnTo>
                <a:lnTo>
                  <a:pt x="168727" y="107563"/>
                </a:lnTo>
                <a:lnTo>
                  <a:pt x="174047" y="104493"/>
                </a:lnTo>
                <a:close/>
                <a:moveTo>
                  <a:pt x="185658" y="104493"/>
                </a:moveTo>
                <a:lnTo>
                  <a:pt x="180339" y="113672"/>
                </a:lnTo>
                <a:lnTo>
                  <a:pt x="180339" y="107563"/>
                </a:lnTo>
                <a:lnTo>
                  <a:pt x="185658" y="104493"/>
                </a:lnTo>
                <a:close/>
                <a:moveTo>
                  <a:pt x="197269" y="104493"/>
                </a:moveTo>
                <a:lnTo>
                  <a:pt x="191950" y="113672"/>
                </a:lnTo>
                <a:lnTo>
                  <a:pt x="191950" y="107563"/>
                </a:lnTo>
                <a:lnTo>
                  <a:pt x="197269" y="104493"/>
                </a:lnTo>
                <a:close/>
                <a:moveTo>
                  <a:pt x="208911" y="104493"/>
                </a:moveTo>
                <a:lnTo>
                  <a:pt x="203591" y="113672"/>
                </a:lnTo>
                <a:lnTo>
                  <a:pt x="203591" y="107563"/>
                </a:lnTo>
                <a:lnTo>
                  <a:pt x="208911" y="104493"/>
                </a:lnTo>
                <a:close/>
                <a:moveTo>
                  <a:pt x="220522" y="104493"/>
                </a:moveTo>
                <a:lnTo>
                  <a:pt x="215202" y="113672"/>
                </a:lnTo>
                <a:lnTo>
                  <a:pt x="215202" y="107563"/>
                </a:lnTo>
                <a:lnTo>
                  <a:pt x="220522" y="104493"/>
                </a:lnTo>
                <a:close/>
                <a:moveTo>
                  <a:pt x="232163" y="104493"/>
                </a:moveTo>
                <a:lnTo>
                  <a:pt x="226844" y="113672"/>
                </a:lnTo>
                <a:lnTo>
                  <a:pt x="226844" y="107563"/>
                </a:lnTo>
                <a:lnTo>
                  <a:pt x="232163" y="104493"/>
                </a:lnTo>
                <a:close/>
                <a:moveTo>
                  <a:pt x="243774" y="104493"/>
                </a:moveTo>
                <a:lnTo>
                  <a:pt x="238455" y="113672"/>
                </a:lnTo>
                <a:lnTo>
                  <a:pt x="238455" y="107563"/>
                </a:lnTo>
                <a:lnTo>
                  <a:pt x="243774" y="104493"/>
                </a:lnTo>
                <a:close/>
                <a:moveTo>
                  <a:pt x="255355" y="104493"/>
                </a:moveTo>
                <a:lnTo>
                  <a:pt x="250036" y="113672"/>
                </a:lnTo>
                <a:lnTo>
                  <a:pt x="250036" y="107563"/>
                </a:lnTo>
                <a:lnTo>
                  <a:pt x="255355" y="104493"/>
                </a:lnTo>
                <a:close/>
                <a:moveTo>
                  <a:pt x="266997" y="104493"/>
                </a:moveTo>
                <a:lnTo>
                  <a:pt x="261678" y="113672"/>
                </a:lnTo>
                <a:lnTo>
                  <a:pt x="261678" y="107563"/>
                </a:lnTo>
                <a:lnTo>
                  <a:pt x="266997" y="104493"/>
                </a:lnTo>
                <a:close/>
                <a:moveTo>
                  <a:pt x="278608" y="104493"/>
                </a:moveTo>
                <a:lnTo>
                  <a:pt x="273289" y="113672"/>
                </a:lnTo>
                <a:lnTo>
                  <a:pt x="273289" y="107563"/>
                </a:lnTo>
                <a:lnTo>
                  <a:pt x="278608" y="104493"/>
                </a:lnTo>
                <a:close/>
                <a:moveTo>
                  <a:pt x="457" y="104523"/>
                </a:moveTo>
                <a:lnTo>
                  <a:pt x="5776" y="107563"/>
                </a:lnTo>
                <a:lnTo>
                  <a:pt x="5776" y="113703"/>
                </a:lnTo>
                <a:lnTo>
                  <a:pt x="457" y="104523"/>
                </a:lnTo>
                <a:close/>
                <a:moveTo>
                  <a:pt x="12098" y="104523"/>
                </a:moveTo>
                <a:lnTo>
                  <a:pt x="17418" y="107563"/>
                </a:lnTo>
                <a:lnTo>
                  <a:pt x="17418" y="113703"/>
                </a:lnTo>
                <a:lnTo>
                  <a:pt x="12098" y="104523"/>
                </a:lnTo>
                <a:close/>
                <a:moveTo>
                  <a:pt x="23710" y="104523"/>
                </a:moveTo>
                <a:lnTo>
                  <a:pt x="29029" y="107563"/>
                </a:lnTo>
                <a:lnTo>
                  <a:pt x="29029" y="113703"/>
                </a:lnTo>
                <a:lnTo>
                  <a:pt x="23710" y="104523"/>
                </a:lnTo>
                <a:close/>
                <a:moveTo>
                  <a:pt x="35290" y="104523"/>
                </a:moveTo>
                <a:lnTo>
                  <a:pt x="40610" y="107563"/>
                </a:lnTo>
                <a:lnTo>
                  <a:pt x="40610" y="113703"/>
                </a:lnTo>
                <a:lnTo>
                  <a:pt x="35290" y="104523"/>
                </a:lnTo>
                <a:close/>
                <a:moveTo>
                  <a:pt x="46932" y="104523"/>
                </a:moveTo>
                <a:lnTo>
                  <a:pt x="52251" y="107563"/>
                </a:lnTo>
                <a:lnTo>
                  <a:pt x="52251" y="113703"/>
                </a:lnTo>
                <a:lnTo>
                  <a:pt x="46932" y="104523"/>
                </a:lnTo>
                <a:close/>
                <a:moveTo>
                  <a:pt x="58543" y="104523"/>
                </a:moveTo>
                <a:lnTo>
                  <a:pt x="63862" y="107563"/>
                </a:lnTo>
                <a:lnTo>
                  <a:pt x="63862" y="113703"/>
                </a:lnTo>
                <a:lnTo>
                  <a:pt x="58543" y="104523"/>
                </a:lnTo>
                <a:close/>
                <a:moveTo>
                  <a:pt x="70185" y="104523"/>
                </a:moveTo>
                <a:lnTo>
                  <a:pt x="75504" y="107563"/>
                </a:lnTo>
                <a:lnTo>
                  <a:pt x="75504" y="113703"/>
                </a:lnTo>
                <a:lnTo>
                  <a:pt x="70185" y="104523"/>
                </a:lnTo>
                <a:close/>
                <a:moveTo>
                  <a:pt x="81796" y="104523"/>
                </a:moveTo>
                <a:lnTo>
                  <a:pt x="87115" y="107563"/>
                </a:lnTo>
                <a:lnTo>
                  <a:pt x="87115" y="113703"/>
                </a:lnTo>
                <a:lnTo>
                  <a:pt x="81796" y="104523"/>
                </a:lnTo>
                <a:close/>
                <a:moveTo>
                  <a:pt x="93437" y="104523"/>
                </a:moveTo>
                <a:lnTo>
                  <a:pt x="98757" y="107563"/>
                </a:lnTo>
                <a:lnTo>
                  <a:pt x="98757" y="113703"/>
                </a:lnTo>
                <a:lnTo>
                  <a:pt x="93437" y="104523"/>
                </a:lnTo>
                <a:close/>
                <a:moveTo>
                  <a:pt x="105018" y="104523"/>
                </a:moveTo>
                <a:lnTo>
                  <a:pt x="110337" y="107563"/>
                </a:lnTo>
                <a:lnTo>
                  <a:pt x="110337" y="113703"/>
                </a:lnTo>
                <a:lnTo>
                  <a:pt x="105018" y="104523"/>
                </a:lnTo>
                <a:close/>
                <a:moveTo>
                  <a:pt x="115930" y="104493"/>
                </a:moveTo>
                <a:lnTo>
                  <a:pt x="110611" y="113703"/>
                </a:lnTo>
                <a:lnTo>
                  <a:pt x="110611" y="107563"/>
                </a:lnTo>
                <a:lnTo>
                  <a:pt x="115930" y="104493"/>
                </a:lnTo>
                <a:close/>
                <a:moveTo>
                  <a:pt x="116660" y="104523"/>
                </a:moveTo>
                <a:lnTo>
                  <a:pt x="121979" y="107593"/>
                </a:lnTo>
                <a:lnTo>
                  <a:pt x="121979" y="113703"/>
                </a:lnTo>
                <a:lnTo>
                  <a:pt x="116660" y="104523"/>
                </a:lnTo>
                <a:close/>
                <a:moveTo>
                  <a:pt x="127541" y="104493"/>
                </a:moveTo>
                <a:lnTo>
                  <a:pt x="122222" y="113703"/>
                </a:lnTo>
                <a:lnTo>
                  <a:pt x="122222" y="107563"/>
                </a:lnTo>
                <a:lnTo>
                  <a:pt x="127541" y="104493"/>
                </a:lnTo>
                <a:close/>
                <a:moveTo>
                  <a:pt x="128271" y="104523"/>
                </a:moveTo>
                <a:lnTo>
                  <a:pt x="133590" y="107593"/>
                </a:lnTo>
                <a:lnTo>
                  <a:pt x="133590" y="113703"/>
                </a:lnTo>
                <a:lnTo>
                  <a:pt x="128271" y="104523"/>
                </a:lnTo>
                <a:close/>
                <a:moveTo>
                  <a:pt x="139183" y="104493"/>
                </a:moveTo>
                <a:lnTo>
                  <a:pt x="133864" y="113703"/>
                </a:lnTo>
                <a:lnTo>
                  <a:pt x="133864" y="107563"/>
                </a:lnTo>
                <a:lnTo>
                  <a:pt x="139183" y="104493"/>
                </a:lnTo>
                <a:close/>
                <a:moveTo>
                  <a:pt x="139912" y="104523"/>
                </a:moveTo>
                <a:lnTo>
                  <a:pt x="145232" y="107593"/>
                </a:lnTo>
                <a:lnTo>
                  <a:pt x="145232" y="113703"/>
                </a:lnTo>
                <a:lnTo>
                  <a:pt x="139912" y="104523"/>
                </a:lnTo>
                <a:close/>
                <a:moveTo>
                  <a:pt x="150794" y="104493"/>
                </a:moveTo>
                <a:lnTo>
                  <a:pt x="145475" y="113703"/>
                </a:lnTo>
                <a:lnTo>
                  <a:pt x="145475" y="107563"/>
                </a:lnTo>
                <a:lnTo>
                  <a:pt x="150794" y="104493"/>
                </a:lnTo>
                <a:close/>
                <a:moveTo>
                  <a:pt x="151523" y="104523"/>
                </a:moveTo>
                <a:lnTo>
                  <a:pt x="156843" y="107593"/>
                </a:lnTo>
                <a:lnTo>
                  <a:pt x="156843" y="113703"/>
                </a:lnTo>
                <a:lnTo>
                  <a:pt x="151523" y="104523"/>
                </a:lnTo>
                <a:close/>
                <a:moveTo>
                  <a:pt x="162436" y="104493"/>
                </a:moveTo>
                <a:lnTo>
                  <a:pt x="157116" y="113703"/>
                </a:lnTo>
                <a:lnTo>
                  <a:pt x="157116" y="107563"/>
                </a:lnTo>
                <a:lnTo>
                  <a:pt x="162436" y="104493"/>
                </a:lnTo>
                <a:close/>
                <a:moveTo>
                  <a:pt x="163165" y="104523"/>
                </a:moveTo>
                <a:lnTo>
                  <a:pt x="168484" y="107593"/>
                </a:lnTo>
                <a:lnTo>
                  <a:pt x="168484" y="113703"/>
                </a:lnTo>
                <a:lnTo>
                  <a:pt x="163165" y="104523"/>
                </a:lnTo>
                <a:close/>
                <a:moveTo>
                  <a:pt x="174746" y="104523"/>
                </a:moveTo>
                <a:lnTo>
                  <a:pt x="180065" y="107593"/>
                </a:lnTo>
                <a:lnTo>
                  <a:pt x="180065" y="113733"/>
                </a:lnTo>
                <a:lnTo>
                  <a:pt x="174746" y="104523"/>
                </a:lnTo>
                <a:close/>
                <a:moveTo>
                  <a:pt x="186357" y="104523"/>
                </a:moveTo>
                <a:lnTo>
                  <a:pt x="191676" y="107593"/>
                </a:lnTo>
                <a:lnTo>
                  <a:pt x="191676" y="113733"/>
                </a:lnTo>
                <a:lnTo>
                  <a:pt x="186357" y="104523"/>
                </a:lnTo>
                <a:close/>
                <a:moveTo>
                  <a:pt x="197999" y="104523"/>
                </a:moveTo>
                <a:lnTo>
                  <a:pt x="203318" y="107593"/>
                </a:lnTo>
                <a:lnTo>
                  <a:pt x="203318" y="113733"/>
                </a:lnTo>
                <a:lnTo>
                  <a:pt x="197999" y="104523"/>
                </a:lnTo>
                <a:close/>
                <a:moveTo>
                  <a:pt x="209610" y="104523"/>
                </a:moveTo>
                <a:lnTo>
                  <a:pt x="214929" y="107593"/>
                </a:lnTo>
                <a:lnTo>
                  <a:pt x="214929" y="113733"/>
                </a:lnTo>
                <a:lnTo>
                  <a:pt x="209610" y="104523"/>
                </a:lnTo>
                <a:close/>
                <a:moveTo>
                  <a:pt x="221251" y="104523"/>
                </a:moveTo>
                <a:lnTo>
                  <a:pt x="226570" y="107593"/>
                </a:lnTo>
                <a:lnTo>
                  <a:pt x="226570" y="113733"/>
                </a:lnTo>
                <a:lnTo>
                  <a:pt x="221251" y="104523"/>
                </a:lnTo>
                <a:close/>
                <a:moveTo>
                  <a:pt x="232862" y="104523"/>
                </a:moveTo>
                <a:lnTo>
                  <a:pt x="238182" y="107593"/>
                </a:lnTo>
                <a:lnTo>
                  <a:pt x="238182" y="113733"/>
                </a:lnTo>
                <a:lnTo>
                  <a:pt x="232862" y="104523"/>
                </a:lnTo>
                <a:close/>
                <a:moveTo>
                  <a:pt x="244474" y="104523"/>
                </a:moveTo>
                <a:lnTo>
                  <a:pt x="249793" y="107593"/>
                </a:lnTo>
                <a:lnTo>
                  <a:pt x="249793" y="113733"/>
                </a:lnTo>
                <a:lnTo>
                  <a:pt x="244474" y="104523"/>
                </a:lnTo>
                <a:close/>
                <a:moveTo>
                  <a:pt x="256085" y="104523"/>
                </a:moveTo>
                <a:lnTo>
                  <a:pt x="261404" y="107593"/>
                </a:lnTo>
                <a:lnTo>
                  <a:pt x="261404" y="113733"/>
                </a:lnTo>
                <a:lnTo>
                  <a:pt x="256085" y="104523"/>
                </a:lnTo>
                <a:close/>
                <a:moveTo>
                  <a:pt x="267726" y="104523"/>
                </a:moveTo>
                <a:lnTo>
                  <a:pt x="273046" y="107593"/>
                </a:lnTo>
                <a:lnTo>
                  <a:pt x="273046" y="113733"/>
                </a:lnTo>
                <a:lnTo>
                  <a:pt x="267726" y="104523"/>
                </a:lnTo>
                <a:close/>
                <a:moveTo>
                  <a:pt x="11855" y="104645"/>
                </a:moveTo>
                <a:lnTo>
                  <a:pt x="17174" y="113824"/>
                </a:lnTo>
                <a:lnTo>
                  <a:pt x="17174" y="113824"/>
                </a:lnTo>
                <a:lnTo>
                  <a:pt x="11855" y="110754"/>
                </a:lnTo>
                <a:lnTo>
                  <a:pt x="11855" y="104645"/>
                </a:lnTo>
                <a:close/>
                <a:moveTo>
                  <a:pt x="244" y="104645"/>
                </a:moveTo>
                <a:lnTo>
                  <a:pt x="5563" y="113824"/>
                </a:lnTo>
                <a:lnTo>
                  <a:pt x="214" y="110754"/>
                </a:lnTo>
                <a:lnTo>
                  <a:pt x="214" y="104645"/>
                </a:lnTo>
                <a:close/>
                <a:moveTo>
                  <a:pt x="116416" y="104645"/>
                </a:moveTo>
                <a:lnTo>
                  <a:pt x="121736" y="113824"/>
                </a:lnTo>
                <a:lnTo>
                  <a:pt x="116416" y="110785"/>
                </a:lnTo>
                <a:lnTo>
                  <a:pt x="116416" y="104645"/>
                </a:lnTo>
                <a:close/>
                <a:moveTo>
                  <a:pt x="128058" y="104645"/>
                </a:moveTo>
                <a:lnTo>
                  <a:pt x="133377" y="113824"/>
                </a:lnTo>
                <a:lnTo>
                  <a:pt x="128058" y="110785"/>
                </a:lnTo>
                <a:lnTo>
                  <a:pt x="128058" y="104645"/>
                </a:lnTo>
                <a:close/>
                <a:moveTo>
                  <a:pt x="139669" y="104645"/>
                </a:moveTo>
                <a:lnTo>
                  <a:pt x="144988" y="113824"/>
                </a:lnTo>
                <a:lnTo>
                  <a:pt x="139669" y="110785"/>
                </a:lnTo>
                <a:lnTo>
                  <a:pt x="139669" y="104645"/>
                </a:lnTo>
                <a:close/>
                <a:moveTo>
                  <a:pt x="151311" y="104645"/>
                </a:moveTo>
                <a:lnTo>
                  <a:pt x="156630" y="113824"/>
                </a:lnTo>
                <a:lnTo>
                  <a:pt x="151311" y="110785"/>
                </a:lnTo>
                <a:lnTo>
                  <a:pt x="151311" y="104645"/>
                </a:lnTo>
                <a:close/>
                <a:moveTo>
                  <a:pt x="162922" y="104645"/>
                </a:moveTo>
                <a:lnTo>
                  <a:pt x="168241" y="113824"/>
                </a:lnTo>
                <a:lnTo>
                  <a:pt x="162922" y="110785"/>
                </a:lnTo>
                <a:lnTo>
                  <a:pt x="162922" y="104645"/>
                </a:lnTo>
                <a:close/>
                <a:moveTo>
                  <a:pt x="174503" y="104645"/>
                </a:moveTo>
                <a:lnTo>
                  <a:pt x="179822" y="113824"/>
                </a:lnTo>
                <a:lnTo>
                  <a:pt x="174503" y="110785"/>
                </a:lnTo>
                <a:lnTo>
                  <a:pt x="174503" y="104645"/>
                </a:lnTo>
                <a:close/>
                <a:moveTo>
                  <a:pt x="186144" y="104645"/>
                </a:moveTo>
                <a:lnTo>
                  <a:pt x="191463" y="113824"/>
                </a:lnTo>
                <a:lnTo>
                  <a:pt x="186144" y="110785"/>
                </a:lnTo>
                <a:lnTo>
                  <a:pt x="186144" y="104645"/>
                </a:lnTo>
                <a:close/>
                <a:moveTo>
                  <a:pt x="197755" y="104645"/>
                </a:moveTo>
                <a:lnTo>
                  <a:pt x="203075" y="113824"/>
                </a:lnTo>
                <a:lnTo>
                  <a:pt x="197755" y="110785"/>
                </a:lnTo>
                <a:lnTo>
                  <a:pt x="197755" y="104645"/>
                </a:lnTo>
                <a:close/>
                <a:moveTo>
                  <a:pt x="209397" y="104645"/>
                </a:moveTo>
                <a:lnTo>
                  <a:pt x="214716" y="113824"/>
                </a:lnTo>
                <a:lnTo>
                  <a:pt x="209397" y="110785"/>
                </a:lnTo>
                <a:lnTo>
                  <a:pt x="209397" y="104645"/>
                </a:lnTo>
                <a:close/>
                <a:moveTo>
                  <a:pt x="221008" y="104645"/>
                </a:moveTo>
                <a:lnTo>
                  <a:pt x="226327" y="113824"/>
                </a:lnTo>
                <a:lnTo>
                  <a:pt x="221008" y="110785"/>
                </a:lnTo>
                <a:lnTo>
                  <a:pt x="221008" y="104645"/>
                </a:lnTo>
                <a:close/>
                <a:moveTo>
                  <a:pt x="232650" y="104645"/>
                </a:moveTo>
                <a:lnTo>
                  <a:pt x="237969" y="113824"/>
                </a:lnTo>
                <a:lnTo>
                  <a:pt x="232650" y="110785"/>
                </a:lnTo>
                <a:lnTo>
                  <a:pt x="232650" y="104645"/>
                </a:lnTo>
                <a:close/>
                <a:moveTo>
                  <a:pt x="244230" y="104645"/>
                </a:moveTo>
                <a:lnTo>
                  <a:pt x="249550" y="113824"/>
                </a:lnTo>
                <a:lnTo>
                  <a:pt x="244230" y="110785"/>
                </a:lnTo>
                <a:lnTo>
                  <a:pt x="244230" y="104645"/>
                </a:lnTo>
                <a:close/>
                <a:moveTo>
                  <a:pt x="255872" y="104645"/>
                </a:moveTo>
                <a:lnTo>
                  <a:pt x="261191" y="113824"/>
                </a:lnTo>
                <a:lnTo>
                  <a:pt x="255872" y="110785"/>
                </a:lnTo>
                <a:lnTo>
                  <a:pt x="255872" y="104645"/>
                </a:lnTo>
                <a:close/>
                <a:moveTo>
                  <a:pt x="267483" y="104645"/>
                </a:moveTo>
                <a:lnTo>
                  <a:pt x="272802" y="113824"/>
                </a:lnTo>
                <a:lnTo>
                  <a:pt x="267483" y="110785"/>
                </a:lnTo>
                <a:lnTo>
                  <a:pt x="267483" y="104645"/>
                </a:lnTo>
                <a:close/>
                <a:moveTo>
                  <a:pt x="93194" y="104645"/>
                </a:moveTo>
                <a:lnTo>
                  <a:pt x="98513" y="113855"/>
                </a:lnTo>
                <a:lnTo>
                  <a:pt x="98513" y="113855"/>
                </a:lnTo>
                <a:lnTo>
                  <a:pt x="93194" y="110785"/>
                </a:lnTo>
                <a:lnTo>
                  <a:pt x="93194" y="104645"/>
                </a:lnTo>
                <a:close/>
                <a:moveTo>
                  <a:pt x="11582" y="104645"/>
                </a:moveTo>
                <a:lnTo>
                  <a:pt x="11582" y="110785"/>
                </a:lnTo>
                <a:lnTo>
                  <a:pt x="6262" y="113855"/>
                </a:lnTo>
                <a:lnTo>
                  <a:pt x="11582" y="104645"/>
                </a:lnTo>
                <a:close/>
                <a:moveTo>
                  <a:pt x="23223" y="104645"/>
                </a:moveTo>
                <a:lnTo>
                  <a:pt x="23223" y="110785"/>
                </a:lnTo>
                <a:lnTo>
                  <a:pt x="17904" y="113855"/>
                </a:lnTo>
                <a:lnTo>
                  <a:pt x="23223" y="104645"/>
                </a:lnTo>
                <a:close/>
                <a:moveTo>
                  <a:pt x="23497" y="104645"/>
                </a:moveTo>
                <a:lnTo>
                  <a:pt x="28816" y="113855"/>
                </a:lnTo>
                <a:lnTo>
                  <a:pt x="23497" y="110785"/>
                </a:lnTo>
                <a:lnTo>
                  <a:pt x="23497" y="104645"/>
                </a:lnTo>
                <a:close/>
                <a:moveTo>
                  <a:pt x="34834" y="104645"/>
                </a:moveTo>
                <a:lnTo>
                  <a:pt x="34834" y="110785"/>
                </a:lnTo>
                <a:lnTo>
                  <a:pt x="29515" y="113855"/>
                </a:lnTo>
                <a:lnTo>
                  <a:pt x="34834" y="104645"/>
                </a:lnTo>
                <a:close/>
                <a:moveTo>
                  <a:pt x="35078" y="104645"/>
                </a:moveTo>
                <a:lnTo>
                  <a:pt x="40397" y="113855"/>
                </a:lnTo>
                <a:lnTo>
                  <a:pt x="35078" y="110785"/>
                </a:lnTo>
                <a:lnTo>
                  <a:pt x="35078" y="104645"/>
                </a:lnTo>
                <a:close/>
                <a:moveTo>
                  <a:pt x="46446" y="104645"/>
                </a:moveTo>
                <a:lnTo>
                  <a:pt x="46446" y="110785"/>
                </a:lnTo>
                <a:lnTo>
                  <a:pt x="41126" y="113855"/>
                </a:lnTo>
                <a:lnTo>
                  <a:pt x="46446" y="104645"/>
                </a:lnTo>
                <a:close/>
                <a:moveTo>
                  <a:pt x="46689" y="104645"/>
                </a:moveTo>
                <a:lnTo>
                  <a:pt x="52008" y="113855"/>
                </a:lnTo>
                <a:lnTo>
                  <a:pt x="46689" y="110785"/>
                </a:lnTo>
                <a:lnTo>
                  <a:pt x="46689" y="104645"/>
                </a:lnTo>
                <a:close/>
                <a:moveTo>
                  <a:pt x="58057" y="104645"/>
                </a:moveTo>
                <a:lnTo>
                  <a:pt x="58057" y="110785"/>
                </a:lnTo>
                <a:lnTo>
                  <a:pt x="52737" y="113855"/>
                </a:lnTo>
                <a:lnTo>
                  <a:pt x="58057" y="104645"/>
                </a:lnTo>
                <a:close/>
                <a:moveTo>
                  <a:pt x="58330" y="104645"/>
                </a:moveTo>
                <a:lnTo>
                  <a:pt x="63650" y="113855"/>
                </a:lnTo>
                <a:lnTo>
                  <a:pt x="58330" y="110785"/>
                </a:lnTo>
                <a:lnTo>
                  <a:pt x="58330" y="104645"/>
                </a:lnTo>
                <a:close/>
                <a:moveTo>
                  <a:pt x="69698" y="104645"/>
                </a:moveTo>
                <a:lnTo>
                  <a:pt x="69698" y="110785"/>
                </a:lnTo>
                <a:lnTo>
                  <a:pt x="64379" y="113855"/>
                </a:lnTo>
                <a:lnTo>
                  <a:pt x="69698" y="104645"/>
                </a:lnTo>
                <a:close/>
                <a:moveTo>
                  <a:pt x="69941" y="104645"/>
                </a:moveTo>
                <a:lnTo>
                  <a:pt x="75261" y="113855"/>
                </a:lnTo>
                <a:lnTo>
                  <a:pt x="69941" y="110785"/>
                </a:lnTo>
                <a:lnTo>
                  <a:pt x="69941" y="104645"/>
                </a:lnTo>
                <a:close/>
                <a:moveTo>
                  <a:pt x="81309" y="104645"/>
                </a:moveTo>
                <a:lnTo>
                  <a:pt x="81309" y="110785"/>
                </a:lnTo>
                <a:lnTo>
                  <a:pt x="75990" y="113855"/>
                </a:lnTo>
                <a:lnTo>
                  <a:pt x="81309" y="104645"/>
                </a:lnTo>
                <a:close/>
                <a:moveTo>
                  <a:pt x="81583" y="104645"/>
                </a:moveTo>
                <a:lnTo>
                  <a:pt x="86902" y="113855"/>
                </a:lnTo>
                <a:lnTo>
                  <a:pt x="81583" y="110785"/>
                </a:lnTo>
                <a:lnTo>
                  <a:pt x="81583" y="104645"/>
                </a:lnTo>
                <a:close/>
                <a:moveTo>
                  <a:pt x="92951" y="104645"/>
                </a:moveTo>
                <a:lnTo>
                  <a:pt x="92951" y="110785"/>
                </a:lnTo>
                <a:lnTo>
                  <a:pt x="87632" y="113855"/>
                </a:lnTo>
                <a:lnTo>
                  <a:pt x="92951" y="104645"/>
                </a:lnTo>
                <a:close/>
                <a:moveTo>
                  <a:pt x="104562" y="104645"/>
                </a:moveTo>
                <a:lnTo>
                  <a:pt x="104562" y="110785"/>
                </a:lnTo>
                <a:lnTo>
                  <a:pt x="99243" y="113855"/>
                </a:lnTo>
                <a:lnTo>
                  <a:pt x="104562" y="104645"/>
                </a:lnTo>
                <a:close/>
                <a:moveTo>
                  <a:pt x="104775" y="104645"/>
                </a:moveTo>
                <a:lnTo>
                  <a:pt x="110094" y="113855"/>
                </a:lnTo>
                <a:lnTo>
                  <a:pt x="104775" y="110785"/>
                </a:lnTo>
                <a:lnTo>
                  <a:pt x="104775" y="104645"/>
                </a:lnTo>
                <a:close/>
                <a:moveTo>
                  <a:pt x="116143" y="104675"/>
                </a:moveTo>
                <a:lnTo>
                  <a:pt x="116143" y="110785"/>
                </a:lnTo>
                <a:lnTo>
                  <a:pt x="110824" y="113855"/>
                </a:lnTo>
                <a:lnTo>
                  <a:pt x="116143" y="104675"/>
                </a:lnTo>
                <a:close/>
                <a:moveTo>
                  <a:pt x="127784" y="104675"/>
                </a:moveTo>
                <a:lnTo>
                  <a:pt x="127784" y="110785"/>
                </a:lnTo>
                <a:lnTo>
                  <a:pt x="122465" y="113855"/>
                </a:lnTo>
                <a:lnTo>
                  <a:pt x="127784" y="104675"/>
                </a:lnTo>
                <a:close/>
                <a:moveTo>
                  <a:pt x="139396" y="104675"/>
                </a:moveTo>
                <a:lnTo>
                  <a:pt x="139396" y="110785"/>
                </a:lnTo>
                <a:lnTo>
                  <a:pt x="134076" y="113855"/>
                </a:lnTo>
                <a:lnTo>
                  <a:pt x="139396" y="104675"/>
                </a:lnTo>
                <a:close/>
                <a:moveTo>
                  <a:pt x="151037" y="104675"/>
                </a:moveTo>
                <a:lnTo>
                  <a:pt x="151037" y="110785"/>
                </a:lnTo>
                <a:lnTo>
                  <a:pt x="145718" y="113855"/>
                </a:lnTo>
                <a:lnTo>
                  <a:pt x="151037" y="104675"/>
                </a:lnTo>
                <a:close/>
                <a:moveTo>
                  <a:pt x="162648" y="104675"/>
                </a:moveTo>
                <a:lnTo>
                  <a:pt x="162648" y="110785"/>
                </a:lnTo>
                <a:lnTo>
                  <a:pt x="157329" y="113855"/>
                </a:lnTo>
                <a:lnTo>
                  <a:pt x="162648" y="104675"/>
                </a:lnTo>
                <a:close/>
                <a:moveTo>
                  <a:pt x="174290" y="104675"/>
                </a:moveTo>
                <a:lnTo>
                  <a:pt x="174290" y="110785"/>
                </a:lnTo>
                <a:lnTo>
                  <a:pt x="168971" y="113855"/>
                </a:lnTo>
                <a:lnTo>
                  <a:pt x="174290" y="104675"/>
                </a:lnTo>
                <a:close/>
                <a:moveTo>
                  <a:pt x="185871" y="104675"/>
                </a:moveTo>
                <a:lnTo>
                  <a:pt x="185871" y="110785"/>
                </a:lnTo>
                <a:lnTo>
                  <a:pt x="180551" y="113855"/>
                </a:lnTo>
                <a:lnTo>
                  <a:pt x="185871" y="104675"/>
                </a:lnTo>
                <a:close/>
                <a:moveTo>
                  <a:pt x="197512" y="104675"/>
                </a:moveTo>
                <a:lnTo>
                  <a:pt x="197512" y="110785"/>
                </a:lnTo>
                <a:lnTo>
                  <a:pt x="192193" y="113855"/>
                </a:lnTo>
                <a:lnTo>
                  <a:pt x="197512" y="104675"/>
                </a:lnTo>
                <a:close/>
                <a:moveTo>
                  <a:pt x="209123" y="104675"/>
                </a:moveTo>
                <a:lnTo>
                  <a:pt x="209123" y="110785"/>
                </a:lnTo>
                <a:lnTo>
                  <a:pt x="203804" y="113855"/>
                </a:lnTo>
                <a:lnTo>
                  <a:pt x="209123" y="104675"/>
                </a:lnTo>
                <a:close/>
                <a:moveTo>
                  <a:pt x="220765" y="104675"/>
                </a:moveTo>
                <a:lnTo>
                  <a:pt x="220765" y="110785"/>
                </a:lnTo>
                <a:lnTo>
                  <a:pt x="215446" y="113855"/>
                </a:lnTo>
                <a:lnTo>
                  <a:pt x="220765" y="104675"/>
                </a:lnTo>
                <a:close/>
                <a:moveTo>
                  <a:pt x="232376" y="104675"/>
                </a:moveTo>
                <a:lnTo>
                  <a:pt x="232376" y="110785"/>
                </a:lnTo>
                <a:lnTo>
                  <a:pt x="227057" y="113855"/>
                </a:lnTo>
                <a:lnTo>
                  <a:pt x="232376" y="104675"/>
                </a:lnTo>
                <a:close/>
                <a:moveTo>
                  <a:pt x="243957" y="104675"/>
                </a:moveTo>
                <a:lnTo>
                  <a:pt x="243957" y="110785"/>
                </a:lnTo>
                <a:lnTo>
                  <a:pt x="238638" y="113855"/>
                </a:lnTo>
                <a:lnTo>
                  <a:pt x="243957" y="104675"/>
                </a:lnTo>
                <a:close/>
                <a:moveTo>
                  <a:pt x="255598" y="104675"/>
                </a:moveTo>
                <a:lnTo>
                  <a:pt x="255598" y="110785"/>
                </a:lnTo>
                <a:lnTo>
                  <a:pt x="250279" y="113855"/>
                </a:lnTo>
                <a:lnTo>
                  <a:pt x="255598" y="104675"/>
                </a:lnTo>
                <a:close/>
                <a:moveTo>
                  <a:pt x="267210" y="104675"/>
                </a:moveTo>
                <a:lnTo>
                  <a:pt x="267210" y="110785"/>
                </a:lnTo>
                <a:lnTo>
                  <a:pt x="261890" y="113855"/>
                </a:lnTo>
                <a:lnTo>
                  <a:pt x="267210" y="104675"/>
                </a:lnTo>
                <a:close/>
                <a:moveTo>
                  <a:pt x="278851" y="104675"/>
                </a:moveTo>
                <a:lnTo>
                  <a:pt x="278851" y="110785"/>
                </a:lnTo>
                <a:lnTo>
                  <a:pt x="273532" y="113855"/>
                </a:lnTo>
                <a:lnTo>
                  <a:pt x="278851" y="104675"/>
                </a:lnTo>
                <a:close/>
                <a:moveTo>
                  <a:pt x="11703" y="111028"/>
                </a:moveTo>
                <a:lnTo>
                  <a:pt x="16901" y="114007"/>
                </a:lnTo>
                <a:lnTo>
                  <a:pt x="17023" y="114098"/>
                </a:lnTo>
                <a:lnTo>
                  <a:pt x="6384" y="114098"/>
                </a:lnTo>
                <a:lnTo>
                  <a:pt x="6506" y="114007"/>
                </a:lnTo>
                <a:lnTo>
                  <a:pt x="11703" y="111028"/>
                </a:lnTo>
                <a:close/>
                <a:moveTo>
                  <a:pt x="23345" y="111028"/>
                </a:moveTo>
                <a:lnTo>
                  <a:pt x="28542" y="114007"/>
                </a:lnTo>
                <a:lnTo>
                  <a:pt x="28664" y="114098"/>
                </a:lnTo>
                <a:lnTo>
                  <a:pt x="18026" y="114098"/>
                </a:lnTo>
                <a:lnTo>
                  <a:pt x="18117" y="114007"/>
                </a:lnTo>
                <a:lnTo>
                  <a:pt x="23345" y="111028"/>
                </a:lnTo>
                <a:close/>
                <a:moveTo>
                  <a:pt x="34956" y="111028"/>
                </a:moveTo>
                <a:lnTo>
                  <a:pt x="40154" y="114007"/>
                </a:lnTo>
                <a:lnTo>
                  <a:pt x="40275" y="114098"/>
                </a:lnTo>
                <a:lnTo>
                  <a:pt x="29637" y="114098"/>
                </a:lnTo>
                <a:lnTo>
                  <a:pt x="29758" y="114007"/>
                </a:lnTo>
                <a:lnTo>
                  <a:pt x="34956" y="111028"/>
                </a:lnTo>
                <a:close/>
                <a:moveTo>
                  <a:pt x="46598" y="111028"/>
                </a:moveTo>
                <a:lnTo>
                  <a:pt x="51795" y="114007"/>
                </a:lnTo>
                <a:lnTo>
                  <a:pt x="51917" y="114098"/>
                </a:lnTo>
                <a:lnTo>
                  <a:pt x="41278" y="114098"/>
                </a:lnTo>
                <a:lnTo>
                  <a:pt x="41369" y="114007"/>
                </a:lnTo>
                <a:lnTo>
                  <a:pt x="46598" y="111028"/>
                </a:lnTo>
                <a:close/>
                <a:moveTo>
                  <a:pt x="58178" y="111028"/>
                </a:moveTo>
                <a:lnTo>
                  <a:pt x="63376" y="114007"/>
                </a:lnTo>
                <a:lnTo>
                  <a:pt x="63498" y="114098"/>
                </a:lnTo>
                <a:lnTo>
                  <a:pt x="52859" y="114098"/>
                </a:lnTo>
                <a:lnTo>
                  <a:pt x="52981" y="114007"/>
                </a:lnTo>
                <a:lnTo>
                  <a:pt x="58178" y="111028"/>
                </a:lnTo>
                <a:close/>
                <a:moveTo>
                  <a:pt x="69820" y="111028"/>
                </a:moveTo>
                <a:lnTo>
                  <a:pt x="75048" y="114007"/>
                </a:lnTo>
                <a:lnTo>
                  <a:pt x="75139" y="114098"/>
                </a:lnTo>
                <a:lnTo>
                  <a:pt x="64501" y="114098"/>
                </a:lnTo>
                <a:lnTo>
                  <a:pt x="64622" y="114007"/>
                </a:lnTo>
                <a:lnTo>
                  <a:pt x="69820" y="111028"/>
                </a:lnTo>
                <a:close/>
                <a:moveTo>
                  <a:pt x="81431" y="111028"/>
                </a:moveTo>
                <a:lnTo>
                  <a:pt x="86629" y="114007"/>
                </a:lnTo>
                <a:lnTo>
                  <a:pt x="86750" y="114098"/>
                </a:lnTo>
                <a:lnTo>
                  <a:pt x="76112" y="114098"/>
                </a:lnTo>
                <a:lnTo>
                  <a:pt x="76233" y="114007"/>
                </a:lnTo>
                <a:lnTo>
                  <a:pt x="81431" y="111028"/>
                </a:lnTo>
                <a:close/>
                <a:moveTo>
                  <a:pt x="93042" y="111028"/>
                </a:moveTo>
                <a:lnTo>
                  <a:pt x="98270" y="114007"/>
                </a:lnTo>
                <a:lnTo>
                  <a:pt x="98361" y="114098"/>
                </a:lnTo>
                <a:lnTo>
                  <a:pt x="87723" y="114098"/>
                </a:lnTo>
                <a:lnTo>
                  <a:pt x="87844" y="114007"/>
                </a:lnTo>
                <a:lnTo>
                  <a:pt x="93042" y="111028"/>
                </a:lnTo>
                <a:close/>
                <a:moveTo>
                  <a:pt x="104684" y="111028"/>
                </a:moveTo>
                <a:lnTo>
                  <a:pt x="109881" y="114007"/>
                </a:lnTo>
                <a:lnTo>
                  <a:pt x="110003" y="114098"/>
                </a:lnTo>
                <a:lnTo>
                  <a:pt x="99364" y="114098"/>
                </a:lnTo>
                <a:lnTo>
                  <a:pt x="99456" y="114007"/>
                </a:lnTo>
                <a:lnTo>
                  <a:pt x="104684" y="111028"/>
                </a:lnTo>
                <a:close/>
                <a:moveTo>
                  <a:pt x="116295" y="111028"/>
                </a:moveTo>
                <a:lnTo>
                  <a:pt x="121493" y="114007"/>
                </a:lnTo>
                <a:lnTo>
                  <a:pt x="121614" y="114098"/>
                </a:lnTo>
                <a:lnTo>
                  <a:pt x="110976" y="114098"/>
                </a:lnTo>
                <a:lnTo>
                  <a:pt x="111097" y="114007"/>
                </a:lnTo>
                <a:lnTo>
                  <a:pt x="116295" y="111028"/>
                </a:lnTo>
                <a:close/>
                <a:moveTo>
                  <a:pt x="127936" y="111028"/>
                </a:moveTo>
                <a:lnTo>
                  <a:pt x="133134" y="114007"/>
                </a:lnTo>
                <a:lnTo>
                  <a:pt x="133256" y="114098"/>
                </a:lnTo>
                <a:lnTo>
                  <a:pt x="122617" y="114098"/>
                </a:lnTo>
                <a:lnTo>
                  <a:pt x="122739" y="114007"/>
                </a:lnTo>
                <a:lnTo>
                  <a:pt x="127936" y="111028"/>
                </a:lnTo>
                <a:close/>
                <a:moveTo>
                  <a:pt x="139548" y="111028"/>
                </a:moveTo>
                <a:lnTo>
                  <a:pt x="144776" y="114007"/>
                </a:lnTo>
                <a:lnTo>
                  <a:pt x="144867" y="114098"/>
                </a:lnTo>
                <a:lnTo>
                  <a:pt x="134228" y="114098"/>
                </a:lnTo>
                <a:lnTo>
                  <a:pt x="134350" y="114007"/>
                </a:lnTo>
                <a:lnTo>
                  <a:pt x="139548" y="111028"/>
                </a:lnTo>
                <a:close/>
                <a:moveTo>
                  <a:pt x="151159" y="111028"/>
                </a:moveTo>
                <a:lnTo>
                  <a:pt x="156356" y="114007"/>
                </a:lnTo>
                <a:lnTo>
                  <a:pt x="156478" y="114098"/>
                </a:lnTo>
                <a:lnTo>
                  <a:pt x="145840" y="114098"/>
                </a:lnTo>
                <a:lnTo>
                  <a:pt x="145931" y="114007"/>
                </a:lnTo>
                <a:lnTo>
                  <a:pt x="151159" y="111028"/>
                </a:lnTo>
                <a:close/>
                <a:moveTo>
                  <a:pt x="162770" y="111028"/>
                </a:moveTo>
                <a:lnTo>
                  <a:pt x="167968" y="114007"/>
                </a:lnTo>
                <a:lnTo>
                  <a:pt x="168089" y="114098"/>
                </a:lnTo>
                <a:lnTo>
                  <a:pt x="157451" y="114098"/>
                </a:lnTo>
                <a:lnTo>
                  <a:pt x="157572" y="114007"/>
                </a:lnTo>
                <a:lnTo>
                  <a:pt x="162770" y="111028"/>
                </a:lnTo>
                <a:close/>
                <a:moveTo>
                  <a:pt x="174411" y="111028"/>
                </a:moveTo>
                <a:lnTo>
                  <a:pt x="179609" y="114007"/>
                </a:lnTo>
                <a:lnTo>
                  <a:pt x="179731" y="114098"/>
                </a:lnTo>
                <a:lnTo>
                  <a:pt x="169092" y="114098"/>
                </a:lnTo>
                <a:lnTo>
                  <a:pt x="169183" y="114007"/>
                </a:lnTo>
                <a:lnTo>
                  <a:pt x="174411" y="111028"/>
                </a:lnTo>
                <a:close/>
                <a:moveTo>
                  <a:pt x="186023" y="111028"/>
                </a:moveTo>
                <a:lnTo>
                  <a:pt x="191220" y="114007"/>
                </a:lnTo>
                <a:lnTo>
                  <a:pt x="191342" y="114098"/>
                </a:lnTo>
                <a:lnTo>
                  <a:pt x="180703" y="114098"/>
                </a:lnTo>
                <a:lnTo>
                  <a:pt x="180825" y="114007"/>
                </a:lnTo>
                <a:lnTo>
                  <a:pt x="186023" y="111028"/>
                </a:lnTo>
                <a:close/>
                <a:moveTo>
                  <a:pt x="197634" y="111028"/>
                </a:moveTo>
                <a:lnTo>
                  <a:pt x="202862" y="114007"/>
                </a:lnTo>
                <a:lnTo>
                  <a:pt x="202953" y="114098"/>
                </a:lnTo>
                <a:lnTo>
                  <a:pt x="192315" y="114098"/>
                </a:lnTo>
                <a:lnTo>
                  <a:pt x="192436" y="114007"/>
                </a:lnTo>
                <a:lnTo>
                  <a:pt x="197634" y="111028"/>
                </a:lnTo>
                <a:close/>
                <a:moveTo>
                  <a:pt x="209245" y="111028"/>
                </a:moveTo>
                <a:lnTo>
                  <a:pt x="214443" y="114007"/>
                </a:lnTo>
                <a:lnTo>
                  <a:pt x="214564" y="114098"/>
                </a:lnTo>
                <a:lnTo>
                  <a:pt x="203926" y="114098"/>
                </a:lnTo>
                <a:lnTo>
                  <a:pt x="204017" y="114007"/>
                </a:lnTo>
                <a:lnTo>
                  <a:pt x="209245" y="111028"/>
                </a:lnTo>
                <a:close/>
                <a:moveTo>
                  <a:pt x="220856" y="111028"/>
                </a:moveTo>
                <a:lnTo>
                  <a:pt x="226084" y="114007"/>
                </a:lnTo>
                <a:lnTo>
                  <a:pt x="226175" y="114098"/>
                </a:lnTo>
                <a:lnTo>
                  <a:pt x="215537" y="114098"/>
                </a:lnTo>
                <a:lnTo>
                  <a:pt x="215658" y="114007"/>
                </a:lnTo>
                <a:lnTo>
                  <a:pt x="220856" y="111028"/>
                </a:lnTo>
                <a:close/>
                <a:moveTo>
                  <a:pt x="232498" y="111028"/>
                </a:moveTo>
                <a:lnTo>
                  <a:pt x="237695" y="114007"/>
                </a:lnTo>
                <a:lnTo>
                  <a:pt x="237817" y="114098"/>
                </a:lnTo>
                <a:lnTo>
                  <a:pt x="227178" y="114098"/>
                </a:lnTo>
                <a:lnTo>
                  <a:pt x="227270" y="114007"/>
                </a:lnTo>
                <a:lnTo>
                  <a:pt x="232498" y="111028"/>
                </a:lnTo>
                <a:close/>
                <a:moveTo>
                  <a:pt x="244109" y="111028"/>
                </a:moveTo>
                <a:lnTo>
                  <a:pt x="249337" y="114007"/>
                </a:lnTo>
                <a:lnTo>
                  <a:pt x="249428" y="114098"/>
                </a:lnTo>
                <a:lnTo>
                  <a:pt x="238790" y="114098"/>
                </a:lnTo>
                <a:lnTo>
                  <a:pt x="238911" y="114007"/>
                </a:lnTo>
                <a:lnTo>
                  <a:pt x="244109" y="111028"/>
                </a:lnTo>
                <a:close/>
                <a:moveTo>
                  <a:pt x="255750" y="111028"/>
                </a:moveTo>
                <a:lnTo>
                  <a:pt x="260948" y="114007"/>
                </a:lnTo>
                <a:lnTo>
                  <a:pt x="261070" y="114098"/>
                </a:lnTo>
                <a:lnTo>
                  <a:pt x="250431" y="114098"/>
                </a:lnTo>
                <a:lnTo>
                  <a:pt x="250553" y="114007"/>
                </a:lnTo>
                <a:lnTo>
                  <a:pt x="255750" y="111028"/>
                </a:lnTo>
                <a:close/>
                <a:moveTo>
                  <a:pt x="267362" y="111028"/>
                </a:moveTo>
                <a:lnTo>
                  <a:pt x="272590" y="114007"/>
                </a:lnTo>
                <a:lnTo>
                  <a:pt x="272681" y="114098"/>
                </a:lnTo>
                <a:lnTo>
                  <a:pt x="262042" y="114098"/>
                </a:lnTo>
                <a:lnTo>
                  <a:pt x="262164" y="114007"/>
                </a:lnTo>
                <a:lnTo>
                  <a:pt x="267362" y="111028"/>
                </a:lnTo>
                <a:close/>
                <a:moveTo>
                  <a:pt x="279003" y="111028"/>
                </a:moveTo>
                <a:lnTo>
                  <a:pt x="284322" y="114098"/>
                </a:lnTo>
                <a:lnTo>
                  <a:pt x="273684" y="114098"/>
                </a:lnTo>
                <a:lnTo>
                  <a:pt x="273805" y="114007"/>
                </a:lnTo>
                <a:lnTo>
                  <a:pt x="279003" y="111028"/>
                </a:lnTo>
                <a:close/>
                <a:moveTo>
                  <a:pt x="17023" y="114311"/>
                </a:moveTo>
                <a:lnTo>
                  <a:pt x="11703" y="117411"/>
                </a:lnTo>
                <a:lnTo>
                  <a:pt x="6384" y="114311"/>
                </a:lnTo>
                <a:close/>
                <a:moveTo>
                  <a:pt x="28664" y="114311"/>
                </a:moveTo>
                <a:lnTo>
                  <a:pt x="23345" y="117411"/>
                </a:lnTo>
                <a:lnTo>
                  <a:pt x="18026" y="114311"/>
                </a:lnTo>
                <a:close/>
                <a:moveTo>
                  <a:pt x="40275" y="114311"/>
                </a:moveTo>
                <a:lnTo>
                  <a:pt x="34956" y="117411"/>
                </a:lnTo>
                <a:lnTo>
                  <a:pt x="29637" y="114311"/>
                </a:lnTo>
                <a:close/>
                <a:moveTo>
                  <a:pt x="51886" y="114311"/>
                </a:moveTo>
                <a:lnTo>
                  <a:pt x="46567" y="117411"/>
                </a:lnTo>
                <a:lnTo>
                  <a:pt x="41248" y="114311"/>
                </a:lnTo>
                <a:close/>
                <a:moveTo>
                  <a:pt x="63528" y="114311"/>
                </a:moveTo>
                <a:lnTo>
                  <a:pt x="58209" y="117411"/>
                </a:lnTo>
                <a:lnTo>
                  <a:pt x="52889" y="114311"/>
                </a:lnTo>
                <a:close/>
                <a:moveTo>
                  <a:pt x="75109" y="114311"/>
                </a:moveTo>
                <a:lnTo>
                  <a:pt x="69789" y="117411"/>
                </a:lnTo>
                <a:lnTo>
                  <a:pt x="64470" y="114311"/>
                </a:lnTo>
                <a:close/>
                <a:moveTo>
                  <a:pt x="86750" y="114311"/>
                </a:moveTo>
                <a:lnTo>
                  <a:pt x="81431" y="117411"/>
                </a:lnTo>
                <a:lnTo>
                  <a:pt x="76112" y="114311"/>
                </a:lnTo>
                <a:close/>
                <a:moveTo>
                  <a:pt x="98361" y="114311"/>
                </a:moveTo>
                <a:lnTo>
                  <a:pt x="93042" y="117411"/>
                </a:lnTo>
                <a:lnTo>
                  <a:pt x="87723" y="114311"/>
                </a:lnTo>
                <a:close/>
                <a:moveTo>
                  <a:pt x="110003" y="114311"/>
                </a:moveTo>
                <a:lnTo>
                  <a:pt x="104684" y="117411"/>
                </a:lnTo>
                <a:lnTo>
                  <a:pt x="99364" y="114311"/>
                </a:lnTo>
                <a:close/>
                <a:moveTo>
                  <a:pt x="121614" y="114311"/>
                </a:moveTo>
                <a:lnTo>
                  <a:pt x="116295" y="117411"/>
                </a:lnTo>
                <a:lnTo>
                  <a:pt x="110976" y="114311"/>
                </a:lnTo>
                <a:close/>
                <a:moveTo>
                  <a:pt x="133256" y="114311"/>
                </a:moveTo>
                <a:lnTo>
                  <a:pt x="127936" y="117411"/>
                </a:lnTo>
                <a:lnTo>
                  <a:pt x="122617" y="114311"/>
                </a:lnTo>
                <a:close/>
                <a:moveTo>
                  <a:pt x="144867" y="114311"/>
                </a:moveTo>
                <a:lnTo>
                  <a:pt x="139548" y="117411"/>
                </a:lnTo>
                <a:lnTo>
                  <a:pt x="134228" y="114311"/>
                </a:lnTo>
                <a:close/>
                <a:moveTo>
                  <a:pt x="156478" y="114311"/>
                </a:moveTo>
                <a:lnTo>
                  <a:pt x="151159" y="117411"/>
                </a:lnTo>
                <a:lnTo>
                  <a:pt x="145840" y="114311"/>
                </a:lnTo>
                <a:close/>
                <a:moveTo>
                  <a:pt x="168089" y="114311"/>
                </a:moveTo>
                <a:lnTo>
                  <a:pt x="162770" y="117411"/>
                </a:lnTo>
                <a:lnTo>
                  <a:pt x="157451" y="114311"/>
                </a:lnTo>
                <a:close/>
                <a:moveTo>
                  <a:pt x="179731" y="114311"/>
                </a:moveTo>
                <a:lnTo>
                  <a:pt x="174411" y="117411"/>
                </a:lnTo>
                <a:lnTo>
                  <a:pt x="169092" y="114311"/>
                </a:lnTo>
                <a:close/>
                <a:moveTo>
                  <a:pt x="191342" y="114311"/>
                </a:moveTo>
                <a:lnTo>
                  <a:pt x="186023" y="117411"/>
                </a:lnTo>
                <a:lnTo>
                  <a:pt x="180703" y="114311"/>
                </a:lnTo>
                <a:close/>
                <a:moveTo>
                  <a:pt x="202953" y="114311"/>
                </a:moveTo>
                <a:lnTo>
                  <a:pt x="197634" y="117411"/>
                </a:lnTo>
                <a:lnTo>
                  <a:pt x="192315" y="114311"/>
                </a:lnTo>
                <a:close/>
                <a:moveTo>
                  <a:pt x="214564" y="114311"/>
                </a:moveTo>
                <a:lnTo>
                  <a:pt x="209245" y="117411"/>
                </a:lnTo>
                <a:lnTo>
                  <a:pt x="203926" y="114311"/>
                </a:lnTo>
                <a:close/>
                <a:moveTo>
                  <a:pt x="226175" y="114311"/>
                </a:moveTo>
                <a:lnTo>
                  <a:pt x="220856" y="117411"/>
                </a:lnTo>
                <a:lnTo>
                  <a:pt x="215537" y="114311"/>
                </a:lnTo>
                <a:close/>
                <a:moveTo>
                  <a:pt x="237817" y="114311"/>
                </a:moveTo>
                <a:lnTo>
                  <a:pt x="232498" y="117411"/>
                </a:lnTo>
                <a:lnTo>
                  <a:pt x="227178" y="114311"/>
                </a:lnTo>
                <a:close/>
                <a:moveTo>
                  <a:pt x="249428" y="114311"/>
                </a:moveTo>
                <a:lnTo>
                  <a:pt x="244109" y="117411"/>
                </a:lnTo>
                <a:lnTo>
                  <a:pt x="238790" y="114311"/>
                </a:lnTo>
                <a:close/>
                <a:moveTo>
                  <a:pt x="261070" y="114311"/>
                </a:moveTo>
                <a:lnTo>
                  <a:pt x="255750" y="117411"/>
                </a:lnTo>
                <a:lnTo>
                  <a:pt x="250431" y="114311"/>
                </a:lnTo>
                <a:close/>
                <a:moveTo>
                  <a:pt x="272681" y="114311"/>
                </a:moveTo>
                <a:lnTo>
                  <a:pt x="267362" y="117411"/>
                </a:lnTo>
                <a:lnTo>
                  <a:pt x="262042" y="114311"/>
                </a:lnTo>
                <a:close/>
                <a:moveTo>
                  <a:pt x="284292" y="114311"/>
                </a:moveTo>
                <a:lnTo>
                  <a:pt x="278973" y="117411"/>
                </a:lnTo>
                <a:lnTo>
                  <a:pt x="273653" y="114311"/>
                </a:lnTo>
                <a:close/>
                <a:moveTo>
                  <a:pt x="17174" y="114554"/>
                </a:moveTo>
                <a:lnTo>
                  <a:pt x="11855" y="123733"/>
                </a:lnTo>
                <a:lnTo>
                  <a:pt x="11855" y="117624"/>
                </a:lnTo>
                <a:lnTo>
                  <a:pt x="17174" y="114554"/>
                </a:lnTo>
                <a:close/>
                <a:moveTo>
                  <a:pt x="28816" y="114554"/>
                </a:moveTo>
                <a:lnTo>
                  <a:pt x="23497" y="123733"/>
                </a:lnTo>
                <a:lnTo>
                  <a:pt x="23497" y="117624"/>
                </a:lnTo>
                <a:lnTo>
                  <a:pt x="28816" y="114554"/>
                </a:lnTo>
                <a:close/>
                <a:moveTo>
                  <a:pt x="40427" y="114554"/>
                </a:moveTo>
                <a:lnTo>
                  <a:pt x="35108" y="123733"/>
                </a:lnTo>
                <a:lnTo>
                  <a:pt x="35108" y="117624"/>
                </a:lnTo>
                <a:lnTo>
                  <a:pt x="40427" y="114554"/>
                </a:lnTo>
                <a:close/>
                <a:moveTo>
                  <a:pt x="52008" y="114554"/>
                </a:moveTo>
                <a:lnTo>
                  <a:pt x="46689" y="123733"/>
                </a:lnTo>
                <a:lnTo>
                  <a:pt x="46689" y="117624"/>
                </a:lnTo>
                <a:lnTo>
                  <a:pt x="52008" y="114554"/>
                </a:lnTo>
                <a:close/>
                <a:moveTo>
                  <a:pt x="63650" y="114554"/>
                </a:moveTo>
                <a:lnTo>
                  <a:pt x="58330" y="123733"/>
                </a:lnTo>
                <a:lnTo>
                  <a:pt x="58330" y="117624"/>
                </a:lnTo>
                <a:lnTo>
                  <a:pt x="63650" y="114554"/>
                </a:lnTo>
                <a:close/>
                <a:moveTo>
                  <a:pt x="75261" y="114554"/>
                </a:moveTo>
                <a:lnTo>
                  <a:pt x="69941" y="123733"/>
                </a:lnTo>
                <a:lnTo>
                  <a:pt x="69941" y="117624"/>
                </a:lnTo>
                <a:lnTo>
                  <a:pt x="75261" y="114554"/>
                </a:lnTo>
                <a:close/>
                <a:moveTo>
                  <a:pt x="86902" y="114554"/>
                </a:moveTo>
                <a:lnTo>
                  <a:pt x="81583" y="123733"/>
                </a:lnTo>
                <a:lnTo>
                  <a:pt x="81583" y="117624"/>
                </a:lnTo>
                <a:lnTo>
                  <a:pt x="86902" y="114554"/>
                </a:lnTo>
                <a:close/>
                <a:moveTo>
                  <a:pt x="98513" y="114554"/>
                </a:moveTo>
                <a:lnTo>
                  <a:pt x="93194" y="123733"/>
                </a:lnTo>
                <a:lnTo>
                  <a:pt x="93194" y="117624"/>
                </a:lnTo>
                <a:lnTo>
                  <a:pt x="98513" y="114554"/>
                </a:lnTo>
                <a:close/>
                <a:moveTo>
                  <a:pt x="110155" y="114554"/>
                </a:moveTo>
                <a:lnTo>
                  <a:pt x="104836" y="123733"/>
                </a:lnTo>
                <a:lnTo>
                  <a:pt x="104836" y="117624"/>
                </a:lnTo>
                <a:lnTo>
                  <a:pt x="110155" y="114554"/>
                </a:lnTo>
                <a:close/>
                <a:moveTo>
                  <a:pt x="121736" y="114554"/>
                </a:moveTo>
                <a:lnTo>
                  <a:pt x="116416" y="123733"/>
                </a:lnTo>
                <a:lnTo>
                  <a:pt x="116416" y="117624"/>
                </a:lnTo>
                <a:lnTo>
                  <a:pt x="121736" y="114554"/>
                </a:lnTo>
                <a:close/>
                <a:moveTo>
                  <a:pt x="168241" y="114554"/>
                </a:moveTo>
                <a:lnTo>
                  <a:pt x="162922" y="123733"/>
                </a:lnTo>
                <a:lnTo>
                  <a:pt x="162922" y="117624"/>
                </a:lnTo>
                <a:lnTo>
                  <a:pt x="168241" y="114554"/>
                </a:lnTo>
                <a:close/>
                <a:moveTo>
                  <a:pt x="179822" y="114554"/>
                </a:moveTo>
                <a:lnTo>
                  <a:pt x="174503" y="123733"/>
                </a:lnTo>
                <a:lnTo>
                  <a:pt x="174503" y="117624"/>
                </a:lnTo>
                <a:lnTo>
                  <a:pt x="179822" y="114554"/>
                </a:lnTo>
                <a:close/>
                <a:moveTo>
                  <a:pt x="191463" y="114554"/>
                </a:moveTo>
                <a:lnTo>
                  <a:pt x="186144" y="123733"/>
                </a:lnTo>
                <a:lnTo>
                  <a:pt x="186144" y="117624"/>
                </a:lnTo>
                <a:lnTo>
                  <a:pt x="191463" y="114554"/>
                </a:lnTo>
                <a:close/>
                <a:moveTo>
                  <a:pt x="203075" y="114554"/>
                </a:moveTo>
                <a:lnTo>
                  <a:pt x="197755" y="123733"/>
                </a:lnTo>
                <a:lnTo>
                  <a:pt x="197755" y="117624"/>
                </a:lnTo>
                <a:lnTo>
                  <a:pt x="203075" y="114554"/>
                </a:lnTo>
                <a:close/>
                <a:moveTo>
                  <a:pt x="214716" y="114554"/>
                </a:moveTo>
                <a:lnTo>
                  <a:pt x="209397" y="123733"/>
                </a:lnTo>
                <a:lnTo>
                  <a:pt x="209397" y="117624"/>
                </a:lnTo>
                <a:lnTo>
                  <a:pt x="214716" y="114554"/>
                </a:lnTo>
                <a:close/>
                <a:moveTo>
                  <a:pt x="226327" y="114554"/>
                </a:moveTo>
                <a:lnTo>
                  <a:pt x="221008" y="123733"/>
                </a:lnTo>
                <a:lnTo>
                  <a:pt x="221008" y="117624"/>
                </a:lnTo>
                <a:lnTo>
                  <a:pt x="226327" y="114554"/>
                </a:lnTo>
                <a:close/>
                <a:moveTo>
                  <a:pt x="237969" y="114554"/>
                </a:moveTo>
                <a:lnTo>
                  <a:pt x="232650" y="123733"/>
                </a:lnTo>
                <a:lnTo>
                  <a:pt x="232650" y="117624"/>
                </a:lnTo>
                <a:lnTo>
                  <a:pt x="237969" y="114554"/>
                </a:lnTo>
                <a:close/>
                <a:moveTo>
                  <a:pt x="249550" y="114554"/>
                </a:moveTo>
                <a:lnTo>
                  <a:pt x="244230" y="123733"/>
                </a:lnTo>
                <a:lnTo>
                  <a:pt x="244230" y="117624"/>
                </a:lnTo>
                <a:lnTo>
                  <a:pt x="249550" y="114554"/>
                </a:lnTo>
                <a:close/>
                <a:moveTo>
                  <a:pt x="261191" y="114554"/>
                </a:moveTo>
                <a:lnTo>
                  <a:pt x="255872" y="123733"/>
                </a:lnTo>
                <a:lnTo>
                  <a:pt x="255872" y="117624"/>
                </a:lnTo>
                <a:lnTo>
                  <a:pt x="261191" y="114554"/>
                </a:lnTo>
                <a:close/>
                <a:moveTo>
                  <a:pt x="272802" y="114554"/>
                </a:moveTo>
                <a:lnTo>
                  <a:pt x="267483" y="123733"/>
                </a:lnTo>
                <a:lnTo>
                  <a:pt x="267483" y="117624"/>
                </a:lnTo>
                <a:lnTo>
                  <a:pt x="272802" y="114554"/>
                </a:lnTo>
                <a:close/>
                <a:moveTo>
                  <a:pt x="284444" y="114554"/>
                </a:moveTo>
                <a:lnTo>
                  <a:pt x="279125" y="123733"/>
                </a:lnTo>
                <a:lnTo>
                  <a:pt x="279125" y="117624"/>
                </a:lnTo>
                <a:lnTo>
                  <a:pt x="284444" y="114554"/>
                </a:lnTo>
                <a:close/>
                <a:moveTo>
                  <a:pt x="6262" y="114584"/>
                </a:moveTo>
                <a:lnTo>
                  <a:pt x="11582" y="117624"/>
                </a:lnTo>
                <a:lnTo>
                  <a:pt x="11582" y="123764"/>
                </a:lnTo>
                <a:lnTo>
                  <a:pt x="6262" y="114584"/>
                </a:lnTo>
                <a:close/>
                <a:moveTo>
                  <a:pt x="17904" y="114584"/>
                </a:moveTo>
                <a:lnTo>
                  <a:pt x="23223" y="117624"/>
                </a:lnTo>
                <a:lnTo>
                  <a:pt x="23223" y="123764"/>
                </a:lnTo>
                <a:lnTo>
                  <a:pt x="17904" y="114584"/>
                </a:lnTo>
                <a:close/>
                <a:moveTo>
                  <a:pt x="29515" y="114584"/>
                </a:moveTo>
                <a:lnTo>
                  <a:pt x="34834" y="117624"/>
                </a:lnTo>
                <a:lnTo>
                  <a:pt x="34834" y="123764"/>
                </a:lnTo>
                <a:lnTo>
                  <a:pt x="29515" y="114584"/>
                </a:lnTo>
                <a:close/>
                <a:moveTo>
                  <a:pt x="41126" y="114584"/>
                </a:moveTo>
                <a:lnTo>
                  <a:pt x="46446" y="117624"/>
                </a:lnTo>
                <a:lnTo>
                  <a:pt x="46446" y="123764"/>
                </a:lnTo>
                <a:lnTo>
                  <a:pt x="41126" y="114584"/>
                </a:lnTo>
                <a:close/>
                <a:moveTo>
                  <a:pt x="52737" y="114584"/>
                </a:moveTo>
                <a:lnTo>
                  <a:pt x="58057" y="117624"/>
                </a:lnTo>
                <a:lnTo>
                  <a:pt x="58057" y="123764"/>
                </a:lnTo>
                <a:lnTo>
                  <a:pt x="52737" y="114584"/>
                </a:lnTo>
                <a:close/>
                <a:moveTo>
                  <a:pt x="64379" y="114584"/>
                </a:moveTo>
                <a:lnTo>
                  <a:pt x="69698" y="117624"/>
                </a:lnTo>
                <a:lnTo>
                  <a:pt x="69698" y="123764"/>
                </a:lnTo>
                <a:lnTo>
                  <a:pt x="64379" y="114584"/>
                </a:lnTo>
                <a:close/>
                <a:moveTo>
                  <a:pt x="75990" y="114584"/>
                </a:moveTo>
                <a:lnTo>
                  <a:pt x="81309" y="117624"/>
                </a:lnTo>
                <a:lnTo>
                  <a:pt x="81309" y="123764"/>
                </a:lnTo>
                <a:lnTo>
                  <a:pt x="75990" y="114584"/>
                </a:lnTo>
                <a:close/>
                <a:moveTo>
                  <a:pt x="87632" y="114584"/>
                </a:moveTo>
                <a:lnTo>
                  <a:pt x="92951" y="117624"/>
                </a:lnTo>
                <a:lnTo>
                  <a:pt x="92951" y="123764"/>
                </a:lnTo>
                <a:lnTo>
                  <a:pt x="87632" y="114584"/>
                </a:lnTo>
                <a:close/>
                <a:moveTo>
                  <a:pt x="99243" y="114584"/>
                </a:moveTo>
                <a:lnTo>
                  <a:pt x="104562" y="117624"/>
                </a:lnTo>
                <a:lnTo>
                  <a:pt x="104562" y="123764"/>
                </a:lnTo>
                <a:lnTo>
                  <a:pt x="99243" y="114584"/>
                </a:lnTo>
                <a:close/>
                <a:moveTo>
                  <a:pt x="110824" y="114584"/>
                </a:moveTo>
                <a:lnTo>
                  <a:pt x="116143" y="117624"/>
                </a:lnTo>
                <a:lnTo>
                  <a:pt x="116143" y="123764"/>
                </a:lnTo>
                <a:lnTo>
                  <a:pt x="110824" y="114584"/>
                </a:lnTo>
                <a:close/>
                <a:moveTo>
                  <a:pt x="157329" y="114554"/>
                </a:moveTo>
                <a:lnTo>
                  <a:pt x="162648" y="117624"/>
                </a:lnTo>
                <a:lnTo>
                  <a:pt x="162648" y="123764"/>
                </a:lnTo>
                <a:lnTo>
                  <a:pt x="157329" y="114554"/>
                </a:lnTo>
                <a:close/>
                <a:moveTo>
                  <a:pt x="168971" y="114554"/>
                </a:moveTo>
                <a:lnTo>
                  <a:pt x="174290" y="117624"/>
                </a:lnTo>
                <a:lnTo>
                  <a:pt x="174290" y="123764"/>
                </a:lnTo>
                <a:lnTo>
                  <a:pt x="168971" y="114554"/>
                </a:lnTo>
                <a:close/>
                <a:moveTo>
                  <a:pt x="180551" y="114554"/>
                </a:moveTo>
                <a:lnTo>
                  <a:pt x="185871" y="117624"/>
                </a:lnTo>
                <a:lnTo>
                  <a:pt x="185871" y="123764"/>
                </a:lnTo>
                <a:lnTo>
                  <a:pt x="180551" y="114554"/>
                </a:lnTo>
                <a:close/>
                <a:moveTo>
                  <a:pt x="192193" y="114554"/>
                </a:moveTo>
                <a:lnTo>
                  <a:pt x="197512" y="117624"/>
                </a:lnTo>
                <a:lnTo>
                  <a:pt x="197512" y="123764"/>
                </a:lnTo>
                <a:lnTo>
                  <a:pt x="192193" y="114554"/>
                </a:lnTo>
                <a:close/>
                <a:moveTo>
                  <a:pt x="203804" y="114554"/>
                </a:moveTo>
                <a:lnTo>
                  <a:pt x="209123" y="117624"/>
                </a:lnTo>
                <a:lnTo>
                  <a:pt x="209123" y="123764"/>
                </a:lnTo>
                <a:lnTo>
                  <a:pt x="203804" y="114554"/>
                </a:lnTo>
                <a:close/>
                <a:moveTo>
                  <a:pt x="215446" y="114554"/>
                </a:moveTo>
                <a:lnTo>
                  <a:pt x="220765" y="117624"/>
                </a:lnTo>
                <a:lnTo>
                  <a:pt x="220765" y="123764"/>
                </a:lnTo>
                <a:lnTo>
                  <a:pt x="215446" y="114554"/>
                </a:lnTo>
                <a:close/>
                <a:moveTo>
                  <a:pt x="227057" y="114554"/>
                </a:moveTo>
                <a:lnTo>
                  <a:pt x="232376" y="117624"/>
                </a:lnTo>
                <a:lnTo>
                  <a:pt x="232376" y="123764"/>
                </a:lnTo>
                <a:lnTo>
                  <a:pt x="227057" y="114554"/>
                </a:lnTo>
                <a:close/>
                <a:moveTo>
                  <a:pt x="238668" y="114554"/>
                </a:moveTo>
                <a:lnTo>
                  <a:pt x="243987" y="117624"/>
                </a:lnTo>
                <a:lnTo>
                  <a:pt x="243987" y="123764"/>
                </a:lnTo>
                <a:lnTo>
                  <a:pt x="238668" y="114554"/>
                </a:lnTo>
                <a:close/>
                <a:moveTo>
                  <a:pt x="250279" y="114554"/>
                </a:moveTo>
                <a:lnTo>
                  <a:pt x="255598" y="117624"/>
                </a:lnTo>
                <a:lnTo>
                  <a:pt x="255598" y="123764"/>
                </a:lnTo>
                <a:lnTo>
                  <a:pt x="250279" y="114554"/>
                </a:lnTo>
                <a:close/>
                <a:moveTo>
                  <a:pt x="261890" y="114554"/>
                </a:moveTo>
                <a:lnTo>
                  <a:pt x="267210" y="117624"/>
                </a:lnTo>
                <a:lnTo>
                  <a:pt x="267210" y="123764"/>
                </a:lnTo>
                <a:lnTo>
                  <a:pt x="261890" y="114554"/>
                </a:lnTo>
                <a:close/>
                <a:moveTo>
                  <a:pt x="273532" y="114554"/>
                </a:moveTo>
                <a:lnTo>
                  <a:pt x="278851" y="117624"/>
                </a:lnTo>
                <a:lnTo>
                  <a:pt x="278851" y="123764"/>
                </a:lnTo>
                <a:lnTo>
                  <a:pt x="273532" y="114554"/>
                </a:lnTo>
                <a:close/>
                <a:moveTo>
                  <a:pt x="122465" y="114584"/>
                </a:moveTo>
                <a:lnTo>
                  <a:pt x="127784" y="117654"/>
                </a:lnTo>
                <a:lnTo>
                  <a:pt x="127784" y="123794"/>
                </a:lnTo>
                <a:lnTo>
                  <a:pt x="122465" y="114584"/>
                </a:lnTo>
                <a:close/>
                <a:moveTo>
                  <a:pt x="133377" y="114554"/>
                </a:moveTo>
                <a:lnTo>
                  <a:pt x="128058" y="123794"/>
                </a:lnTo>
                <a:lnTo>
                  <a:pt x="128058" y="117624"/>
                </a:lnTo>
                <a:lnTo>
                  <a:pt x="133377" y="114554"/>
                </a:lnTo>
                <a:close/>
                <a:moveTo>
                  <a:pt x="134076" y="114584"/>
                </a:moveTo>
                <a:lnTo>
                  <a:pt x="139396" y="117654"/>
                </a:lnTo>
                <a:lnTo>
                  <a:pt x="139396" y="123794"/>
                </a:lnTo>
                <a:lnTo>
                  <a:pt x="134076" y="114584"/>
                </a:lnTo>
                <a:close/>
                <a:moveTo>
                  <a:pt x="144988" y="114554"/>
                </a:moveTo>
                <a:lnTo>
                  <a:pt x="139669" y="123794"/>
                </a:lnTo>
                <a:lnTo>
                  <a:pt x="139669" y="117624"/>
                </a:lnTo>
                <a:lnTo>
                  <a:pt x="144988" y="114554"/>
                </a:lnTo>
                <a:close/>
                <a:moveTo>
                  <a:pt x="145718" y="114584"/>
                </a:moveTo>
                <a:lnTo>
                  <a:pt x="151037" y="117654"/>
                </a:lnTo>
                <a:lnTo>
                  <a:pt x="151037" y="123794"/>
                </a:lnTo>
                <a:lnTo>
                  <a:pt x="145718" y="114584"/>
                </a:lnTo>
                <a:close/>
                <a:moveTo>
                  <a:pt x="156630" y="114554"/>
                </a:moveTo>
                <a:lnTo>
                  <a:pt x="151311" y="123794"/>
                </a:lnTo>
                <a:lnTo>
                  <a:pt x="151311" y="117624"/>
                </a:lnTo>
                <a:lnTo>
                  <a:pt x="156630" y="114554"/>
                </a:lnTo>
                <a:close/>
                <a:moveTo>
                  <a:pt x="17661" y="114706"/>
                </a:moveTo>
                <a:lnTo>
                  <a:pt x="22980" y="123885"/>
                </a:lnTo>
                <a:lnTo>
                  <a:pt x="22980" y="123885"/>
                </a:lnTo>
                <a:lnTo>
                  <a:pt x="20518" y="122457"/>
                </a:lnTo>
                <a:lnTo>
                  <a:pt x="17661" y="120846"/>
                </a:lnTo>
                <a:lnTo>
                  <a:pt x="17661" y="114706"/>
                </a:lnTo>
                <a:close/>
                <a:moveTo>
                  <a:pt x="29302" y="114706"/>
                </a:moveTo>
                <a:lnTo>
                  <a:pt x="34622" y="123885"/>
                </a:lnTo>
                <a:lnTo>
                  <a:pt x="34622" y="123885"/>
                </a:lnTo>
                <a:lnTo>
                  <a:pt x="32160" y="122457"/>
                </a:lnTo>
                <a:lnTo>
                  <a:pt x="29302" y="120846"/>
                </a:lnTo>
                <a:lnTo>
                  <a:pt x="29302" y="114706"/>
                </a:lnTo>
                <a:close/>
                <a:moveTo>
                  <a:pt x="40883" y="114706"/>
                </a:moveTo>
                <a:lnTo>
                  <a:pt x="46202" y="123885"/>
                </a:lnTo>
                <a:lnTo>
                  <a:pt x="46202" y="123885"/>
                </a:lnTo>
                <a:lnTo>
                  <a:pt x="43740" y="122457"/>
                </a:lnTo>
                <a:lnTo>
                  <a:pt x="40883" y="120846"/>
                </a:lnTo>
                <a:lnTo>
                  <a:pt x="40883" y="114706"/>
                </a:lnTo>
                <a:close/>
                <a:moveTo>
                  <a:pt x="52525" y="114706"/>
                </a:moveTo>
                <a:lnTo>
                  <a:pt x="57844" y="123885"/>
                </a:lnTo>
                <a:lnTo>
                  <a:pt x="57844" y="123885"/>
                </a:lnTo>
                <a:lnTo>
                  <a:pt x="55351" y="122457"/>
                </a:lnTo>
                <a:lnTo>
                  <a:pt x="52525" y="120846"/>
                </a:lnTo>
                <a:lnTo>
                  <a:pt x="52525" y="114706"/>
                </a:lnTo>
                <a:close/>
                <a:moveTo>
                  <a:pt x="64136" y="114706"/>
                </a:moveTo>
                <a:lnTo>
                  <a:pt x="69455" y="123885"/>
                </a:lnTo>
                <a:lnTo>
                  <a:pt x="69455" y="123885"/>
                </a:lnTo>
                <a:lnTo>
                  <a:pt x="66993" y="122457"/>
                </a:lnTo>
                <a:lnTo>
                  <a:pt x="64136" y="120846"/>
                </a:lnTo>
                <a:lnTo>
                  <a:pt x="64136" y="114706"/>
                </a:lnTo>
                <a:close/>
                <a:moveTo>
                  <a:pt x="87389" y="114706"/>
                </a:moveTo>
                <a:lnTo>
                  <a:pt x="92708" y="123885"/>
                </a:lnTo>
                <a:lnTo>
                  <a:pt x="92708" y="123885"/>
                </a:lnTo>
                <a:lnTo>
                  <a:pt x="90215" y="122487"/>
                </a:lnTo>
                <a:lnTo>
                  <a:pt x="87389" y="120846"/>
                </a:lnTo>
                <a:lnTo>
                  <a:pt x="87389" y="114706"/>
                </a:lnTo>
                <a:close/>
                <a:moveTo>
                  <a:pt x="110611" y="114706"/>
                </a:moveTo>
                <a:lnTo>
                  <a:pt x="115930" y="123885"/>
                </a:lnTo>
                <a:lnTo>
                  <a:pt x="115930" y="123885"/>
                </a:lnTo>
                <a:lnTo>
                  <a:pt x="113468" y="122457"/>
                </a:lnTo>
                <a:lnTo>
                  <a:pt x="110611" y="120846"/>
                </a:lnTo>
                <a:lnTo>
                  <a:pt x="110611" y="114706"/>
                </a:lnTo>
                <a:close/>
                <a:moveTo>
                  <a:pt x="133864" y="114706"/>
                </a:moveTo>
                <a:lnTo>
                  <a:pt x="139183" y="123885"/>
                </a:lnTo>
                <a:lnTo>
                  <a:pt x="139183" y="123885"/>
                </a:lnTo>
                <a:lnTo>
                  <a:pt x="136721" y="122487"/>
                </a:lnTo>
                <a:lnTo>
                  <a:pt x="133864" y="120846"/>
                </a:lnTo>
                <a:lnTo>
                  <a:pt x="133864" y="114706"/>
                </a:lnTo>
                <a:close/>
                <a:moveTo>
                  <a:pt x="215202" y="114706"/>
                </a:moveTo>
                <a:lnTo>
                  <a:pt x="220522" y="123885"/>
                </a:lnTo>
                <a:lnTo>
                  <a:pt x="220522" y="123885"/>
                </a:lnTo>
                <a:lnTo>
                  <a:pt x="218060" y="122487"/>
                </a:lnTo>
                <a:lnTo>
                  <a:pt x="215202" y="120846"/>
                </a:lnTo>
                <a:lnTo>
                  <a:pt x="215202" y="114706"/>
                </a:lnTo>
                <a:close/>
                <a:moveTo>
                  <a:pt x="284657" y="114706"/>
                </a:moveTo>
                <a:lnTo>
                  <a:pt x="284657" y="120846"/>
                </a:lnTo>
                <a:lnTo>
                  <a:pt x="279337" y="123885"/>
                </a:lnTo>
                <a:lnTo>
                  <a:pt x="284657" y="114706"/>
                </a:lnTo>
                <a:close/>
                <a:moveTo>
                  <a:pt x="6050" y="114706"/>
                </a:moveTo>
                <a:lnTo>
                  <a:pt x="11369" y="123885"/>
                </a:lnTo>
                <a:lnTo>
                  <a:pt x="8907" y="122487"/>
                </a:lnTo>
                <a:lnTo>
                  <a:pt x="6050" y="120846"/>
                </a:lnTo>
                <a:lnTo>
                  <a:pt x="6050" y="114706"/>
                </a:lnTo>
                <a:close/>
                <a:moveTo>
                  <a:pt x="75777" y="114706"/>
                </a:moveTo>
                <a:lnTo>
                  <a:pt x="81097" y="123885"/>
                </a:lnTo>
                <a:lnTo>
                  <a:pt x="78604" y="122457"/>
                </a:lnTo>
                <a:lnTo>
                  <a:pt x="75777" y="120846"/>
                </a:lnTo>
                <a:lnTo>
                  <a:pt x="75777" y="114706"/>
                </a:lnTo>
                <a:close/>
                <a:moveTo>
                  <a:pt x="99030" y="114706"/>
                </a:moveTo>
                <a:lnTo>
                  <a:pt x="104349" y="123885"/>
                </a:lnTo>
                <a:lnTo>
                  <a:pt x="101857" y="122457"/>
                </a:lnTo>
                <a:lnTo>
                  <a:pt x="99030" y="120846"/>
                </a:lnTo>
                <a:lnTo>
                  <a:pt x="99030" y="114706"/>
                </a:lnTo>
                <a:close/>
                <a:moveTo>
                  <a:pt x="122222" y="114706"/>
                </a:moveTo>
                <a:lnTo>
                  <a:pt x="127541" y="123885"/>
                </a:lnTo>
                <a:lnTo>
                  <a:pt x="125079" y="122457"/>
                </a:lnTo>
                <a:lnTo>
                  <a:pt x="122222" y="120846"/>
                </a:lnTo>
                <a:lnTo>
                  <a:pt x="122222" y="114706"/>
                </a:lnTo>
                <a:close/>
                <a:moveTo>
                  <a:pt x="145475" y="114706"/>
                </a:moveTo>
                <a:lnTo>
                  <a:pt x="150794" y="123885"/>
                </a:lnTo>
                <a:lnTo>
                  <a:pt x="148332" y="122487"/>
                </a:lnTo>
                <a:lnTo>
                  <a:pt x="145475" y="120846"/>
                </a:lnTo>
                <a:lnTo>
                  <a:pt x="145475" y="114706"/>
                </a:lnTo>
                <a:close/>
                <a:moveTo>
                  <a:pt x="157086" y="114706"/>
                </a:moveTo>
                <a:lnTo>
                  <a:pt x="162405" y="123885"/>
                </a:lnTo>
                <a:lnTo>
                  <a:pt x="159913" y="122487"/>
                </a:lnTo>
                <a:lnTo>
                  <a:pt x="157086" y="120846"/>
                </a:lnTo>
                <a:lnTo>
                  <a:pt x="157086" y="114706"/>
                </a:lnTo>
                <a:close/>
                <a:moveTo>
                  <a:pt x="168697" y="114706"/>
                </a:moveTo>
                <a:lnTo>
                  <a:pt x="174016" y="123885"/>
                </a:lnTo>
                <a:lnTo>
                  <a:pt x="171554" y="122487"/>
                </a:lnTo>
                <a:lnTo>
                  <a:pt x="168697" y="120846"/>
                </a:lnTo>
                <a:lnTo>
                  <a:pt x="168697" y="114706"/>
                </a:lnTo>
                <a:close/>
                <a:moveTo>
                  <a:pt x="180339" y="114706"/>
                </a:moveTo>
                <a:lnTo>
                  <a:pt x="185658" y="123885"/>
                </a:lnTo>
                <a:lnTo>
                  <a:pt x="183165" y="122487"/>
                </a:lnTo>
                <a:lnTo>
                  <a:pt x="180339" y="120846"/>
                </a:lnTo>
                <a:lnTo>
                  <a:pt x="180339" y="114706"/>
                </a:lnTo>
                <a:close/>
                <a:moveTo>
                  <a:pt x="191950" y="114706"/>
                </a:moveTo>
                <a:lnTo>
                  <a:pt x="197269" y="123885"/>
                </a:lnTo>
                <a:lnTo>
                  <a:pt x="194807" y="122487"/>
                </a:lnTo>
                <a:lnTo>
                  <a:pt x="191950" y="120846"/>
                </a:lnTo>
                <a:lnTo>
                  <a:pt x="191950" y="114706"/>
                </a:lnTo>
                <a:close/>
                <a:moveTo>
                  <a:pt x="203591" y="114706"/>
                </a:moveTo>
                <a:lnTo>
                  <a:pt x="208911" y="123885"/>
                </a:lnTo>
                <a:lnTo>
                  <a:pt x="206418" y="122487"/>
                </a:lnTo>
                <a:lnTo>
                  <a:pt x="203591" y="120846"/>
                </a:lnTo>
                <a:lnTo>
                  <a:pt x="203591" y="114706"/>
                </a:lnTo>
                <a:close/>
                <a:moveTo>
                  <a:pt x="226783" y="114706"/>
                </a:moveTo>
                <a:lnTo>
                  <a:pt x="232103" y="123885"/>
                </a:lnTo>
                <a:lnTo>
                  <a:pt x="229640" y="122487"/>
                </a:lnTo>
                <a:lnTo>
                  <a:pt x="226783" y="120846"/>
                </a:lnTo>
                <a:lnTo>
                  <a:pt x="226783" y="114706"/>
                </a:lnTo>
                <a:close/>
                <a:moveTo>
                  <a:pt x="238425" y="114706"/>
                </a:moveTo>
                <a:lnTo>
                  <a:pt x="243744" y="123885"/>
                </a:lnTo>
                <a:lnTo>
                  <a:pt x="241282" y="122487"/>
                </a:lnTo>
                <a:lnTo>
                  <a:pt x="238425" y="120846"/>
                </a:lnTo>
                <a:lnTo>
                  <a:pt x="238425" y="114706"/>
                </a:lnTo>
                <a:close/>
                <a:moveTo>
                  <a:pt x="250036" y="114706"/>
                </a:moveTo>
                <a:lnTo>
                  <a:pt x="255355" y="123885"/>
                </a:lnTo>
                <a:lnTo>
                  <a:pt x="252893" y="122487"/>
                </a:lnTo>
                <a:lnTo>
                  <a:pt x="250036" y="120846"/>
                </a:lnTo>
                <a:lnTo>
                  <a:pt x="250036" y="114706"/>
                </a:lnTo>
                <a:close/>
                <a:moveTo>
                  <a:pt x="261678" y="114706"/>
                </a:moveTo>
                <a:lnTo>
                  <a:pt x="266997" y="123885"/>
                </a:lnTo>
                <a:lnTo>
                  <a:pt x="264535" y="122487"/>
                </a:lnTo>
                <a:lnTo>
                  <a:pt x="261678" y="120846"/>
                </a:lnTo>
                <a:lnTo>
                  <a:pt x="261678" y="114706"/>
                </a:lnTo>
                <a:close/>
                <a:moveTo>
                  <a:pt x="273046" y="114706"/>
                </a:moveTo>
                <a:lnTo>
                  <a:pt x="273046" y="120846"/>
                </a:lnTo>
                <a:lnTo>
                  <a:pt x="270188" y="122487"/>
                </a:lnTo>
                <a:lnTo>
                  <a:pt x="267726" y="123885"/>
                </a:lnTo>
                <a:lnTo>
                  <a:pt x="273046" y="114706"/>
                </a:lnTo>
                <a:close/>
                <a:moveTo>
                  <a:pt x="273289" y="114706"/>
                </a:moveTo>
                <a:lnTo>
                  <a:pt x="278608" y="123885"/>
                </a:lnTo>
                <a:lnTo>
                  <a:pt x="276146" y="122487"/>
                </a:lnTo>
                <a:lnTo>
                  <a:pt x="273289" y="120846"/>
                </a:lnTo>
                <a:lnTo>
                  <a:pt x="273289" y="114706"/>
                </a:lnTo>
                <a:close/>
                <a:moveTo>
                  <a:pt x="40610" y="114706"/>
                </a:moveTo>
                <a:lnTo>
                  <a:pt x="40610" y="120846"/>
                </a:lnTo>
                <a:lnTo>
                  <a:pt x="37783" y="122487"/>
                </a:lnTo>
                <a:lnTo>
                  <a:pt x="35290" y="123946"/>
                </a:lnTo>
                <a:lnTo>
                  <a:pt x="35290" y="123946"/>
                </a:lnTo>
                <a:lnTo>
                  <a:pt x="40610" y="114706"/>
                </a:lnTo>
                <a:close/>
                <a:moveTo>
                  <a:pt x="87115" y="114706"/>
                </a:moveTo>
                <a:lnTo>
                  <a:pt x="87115" y="120846"/>
                </a:lnTo>
                <a:lnTo>
                  <a:pt x="84288" y="122487"/>
                </a:lnTo>
                <a:lnTo>
                  <a:pt x="81796" y="123946"/>
                </a:lnTo>
                <a:lnTo>
                  <a:pt x="81796" y="123946"/>
                </a:lnTo>
                <a:lnTo>
                  <a:pt x="87115" y="114706"/>
                </a:lnTo>
                <a:close/>
                <a:moveTo>
                  <a:pt x="17418" y="114706"/>
                </a:moveTo>
                <a:lnTo>
                  <a:pt x="17418" y="120846"/>
                </a:lnTo>
                <a:lnTo>
                  <a:pt x="14560" y="122487"/>
                </a:lnTo>
                <a:lnTo>
                  <a:pt x="12098" y="123946"/>
                </a:lnTo>
                <a:lnTo>
                  <a:pt x="12098" y="123946"/>
                </a:lnTo>
                <a:lnTo>
                  <a:pt x="17418" y="114706"/>
                </a:lnTo>
                <a:close/>
                <a:moveTo>
                  <a:pt x="52251" y="114706"/>
                </a:moveTo>
                <a:lnTo>
                  <a:pt x="52251" y="120846"/>
                </a:lnTo>
                <a:lnTo>
                  <a:pt x="49394" y="122487"/>
                </a:lnTo>
                <a:lnTo>
                  <a:pt x="46932" y="123946"/>
                </a:lnTo>
                <a:lnTo>
                  <a:pt x="46932" y="123946"/>
                </a:lnTo>
                <a:lnTo>
                  <a:pt x="52251" y="114706"/>
                </a:lnTo>
                <a:close/>
                <a:moveTo>
                  <a:pt x="29029" y="114706"/>
                </a:moveTo>
                <a:lnTo>
                  <a:pt x="29029" y="120846"/>
                </a:lnTo>
                <a:lnTo>
                  <a:pt x="26172" y="122487"/>
                </a:lnTo>
                <a:lnTo>
                  <a:pt x="23710" y="123946"/>
                </a:lnTo>
                <a:lnTo>
                  <a:pt x="29029" y="114706"/>
                </a:lnTo>
                <a:close/>
                <a:moveTo>
                  <a:pt x="63862" y="114706"/>
                </a:moveTo>
                <a:lnTo>
                  <a:pt x="63862" y="120846"/>
                </a:lnTo>
                <a:lnTo>
                  <a:pt x="61005" y="122487"/>
                </a:lnTo>
                <a:lnTo>
                  <a:pt x="58543" y="123946"/>
                </a:lnTo>
                <a:lnTo>
                  <a:pt x="63862" y="114706"/>
                </a:lnTo>
                <a:close/>
                <a:moveTo>
                  <a:pt x="75504" y="114706"/>
                </a:moveTo>
                <a:lnTo>
                  <a:pt x="75504" y="120846"/>
                </a:lnTo>
                <a:lnTo>
                  <a:pt x="72647" y="122487"/>
                </a:lnTo>
                <a:lnTo>
                  <a:pt x="70185" y="123946"/>
                </a:lnTo>
                <a:lnTo>
                  <a:pt x="75504" y="114706"/>
                </a:lnTo>
                <a:close/>
                <a:moveTo>
                  <a:pt x="98757" y="114706"/>
                </a:moveTo>
                <a:lnTo>
                  <a:pt x="98757" y="120846"/>
                </a:lnTo>
                <a:lnTo>
                  <a:pt x="95899" y="122487"/>
                </a:lnTo>
                <a:lnTo>
                  <a:pt x="93437" y="123946"/>
                </a:lnTo>
                <a:lnTo>
                  <a:pt x="98757" y="114706"/>
                </a:lnTo>
                <a:close/>
                <a:moveTo>
                  <a:pt x="110337" y="114706"/>
                </a:moveTo>
                <a:lnTo>
                  <a:pt x="110337" y="120846"/>
                </a:lnTo>
                <a:lnTo>
                  <a:pt x="107480" y="122487"/>
                </a:lnTo>
                <a:lnTo>
                  <a:pt x="105018" y="123946"/>
                </a:lnTo>
                <a:lnTo>
                  <a:pt x="110337" y="114706"/>
                </a:lnTo>
                <a:close/>
                <a:moveTo>
                  <a:pt x="121979" y="114706"/>
                </a:moveTo>
                <a:lnTo>
                  <a:pt x="121979" y="120846"/>
                </a:lnTo>
                <a:lnTo>
                  <a:pt x="119122" y="122487"/>
                </a:lnTo>
                <a:lnTo>
                  <a:pt x="116660" y="123946"/>
                </a:lnTo>
                <a:lnTo>
                  <a:pt x="121979" y="114706"/>
                </a:lnTo>
                <a:close/>
                <a:moveTo>
                  <a:pt x="133590" y="114736"/>
                </a:moveTo>
                <a:lnTo>
                  <a:pt x="133590" y="120846"/>
                </a:lnTo>
                <a:lnTo>
                  <a:pt x="130733" y="122487"/>
                </a:lnTo>
                <a:lnTo>
                  <a:pt x="128271" y="123946"/>
                </a:lnTo>
                <a:lnTo>
                  <a:pt x="133590" y="114736"/>
                </a:lnTo>
                <a:close/>
                <a:moveTo>
                  <a:pt x="145232" y="114736"/>
                </a:moveTo>
                <a:lnTo>
                  <a:pt x="145232" y="120846"/>
                </a:lnTo>
                <a:lnTo>
                  <a:pt x="142374" y="122487"/>
                </a:lnTo>
                <a:lnTo>
                  <a:pt x="139912" y="123946"/>
                </a:lnTo>
                <a:lnTo>
                  <a:pt x="145232" y="114736"/>
                </a:lnTo>
                <a:close/>
                <a:moveTo>
                  <a:pt x="156843" y="114736"/>
                </a:moveTo>
                <a:lnTo>
                  <a:pt x="156843" y="120846"/>
                </a:lnTo>
                <a:lnTo>
                  <a:pt x="153986" y="122487"/>
                </a:lnTo>
                <a:lnTo>
                  <a:pt x="151523" y="123946"/>
                </a:lnTo>
                <a:lnTo>
                  <a:pt x="156843" y="114736"/>
                </a:lnTo>
                <a:close/>
                <a:moveTo>
                  <a:pt x="168484" y="114736"/>
                </a:moveTo>
                <a:lnTo>
                  <a:pt x="168484" y="120846"/>
                </a:lnTo>
                <a:lnTo>
                  <a:pt x="165627" y="122487"/>
                </a:lnTo>
                <a:lnTo>
                  <a:pt x="163165" y="123946"/>
                </a:lnTo>
                <a:lnTo>
                  <a:pt x="168484" y="114736"/>
                </a:lnTo>
                <a:close/>
                <a:moveTo>
                  <a:pt x="180065" y="114736"/>
                </a:moveTo>
                <a:lnTo>
                  <a:pt x="180065" y="120846"/>
                </a:lnTo>
                <a:lnTo>
                  <a:pt x="177208" y="122487"/>
                </a:lnTo>
                <a:lnTo>
                  <a:pt x="174746" y="123946"/>
                </a:lnTo>
                <a:lnTo>
                  <a:pt x="180065" y="114736"/>
                </a:lnTo>
                <a:close/>
                <a:moveTo>
                  <a:pt x="191676" y="114736"/>
                </a:moveTo>
                <a:lnTo>
                  <a:pt x="191676" y="120846"/>
                </a:lnTo>
                <a:lnTo>
                  <a:pt x="188849" y="122487"/>
                </a:lnTo>
                <a:lnTo>
                  <a:pt x="186357" y="123946"/>
                </a:lnTo>
                <a:lnTo>
                  <a:pt x="191676" y="114736"/>
                </a:lnTo>
                <a:close/>
                <a:moveTo>
                  <a:pt x="203318" y="114736"/>
                </a:moveTo>
                <a:lnTo>
                  <a:pt x="203318" y="120846"/>
                </a:lnTo>
                <a:lnTo>
                  <a:pt x="200461" y="122487"/>
                </a:lnTo>
                <a:lnTo>
                  <a:pt x="197999" y="123946"/>
                </a:lnTo>
                <a:lnTo>
                  <a:pt x="203318" y="114736"/>
                </a:lnTo>
                <a:close/>
                <a:moveTo>
                  <a:pt x="214929" y="114736"/>
                </a:moveTo>
                <a:lnTo>
                  <a:pt x="214929" y="120846"/>
                </a:lnTo>
                <a:lnTo>
                  <a:pt x="212072" y="122487"/>
                </a:lnTo>
                <a:lnTo>
                  <a:pt x="209610" y="123946"/>
                </a:lnTo>
                <a:lnTo>
                  <a:pt x="214929" y="114736"/>
                </a:lnTo>
                <a:close/>
                <a:moveTo>
                  <a:pt x="226570" y="114736"/>
                </a:moveTo>
                <a:lnTo>
                  <a:pt x="226570" y="120846"/>
                </a:lnTo>
                <a:lnTo>
                  <a:pt x="223713" y="122487"/>
                </a:lnTo>
                <a:lnTo>
                  <a:pt x="221251" y="123946"/>
                </a:lnTo>
                <a:lnTo>
                  <a:pt x="226570" y="114736"/>
                </a:lnTo>
                <a:close/>
                <a:moveTo>
                  <a:pt x="238182" y="114736"/>
                </a:moveTo>
                <a:lnTo>
                  <a:pt x="238182" y="120846"/>
                </a:lnTo>
                <a:lnTo>
                  <a:pt x="235355" y="122487"/>
                </a:lnTo>
                <a:lnTo>
                  <a:pt x="232862" y="123946"/>
                </a:lnTo>
                <a:lnTo>
                  <a:pt x="238182" y="114736"/>
                </a:lnTo>
                <a:close/>
                <a:moveTo>
                  <a:pt x="249793" y="114736"/>
                </a:moveTo>
                <a:lnTo>
                  <a:pt x="249793" y="120846"/>
                </a:lnTo>
                <a:lnTo>
                  <a:pt x="246936" y="122487"/>
                </a:lnTo>
                <a:lnTo>
                  <a:pt x="244474" y="123946"/>
                </a:lnTo>
                <a:lnTo>
                  <a:pt x="249793" y="114736"/>
                </a:lnTo>
                <a:close/>
                <a:moveTo>
                  <a:pt x="261404" y="114736"/>
                </a:moveTo>
                <a:lnTo>
                  <a:pt x="261404" y="120846"/>
                </a:lnTo>
                <a:lnTo>
                  <a:pt x="258547" y="122487"/>
                </a:lnTo>
                <a:lnTo>
                  <a:pt x="256085" y="123946"/>
                </a:lnTo>
                <a:lnTo>
                  <a:pt x="261404" y="114736"/>
                </a:lnTo>
                <a:close/>
                <a:moveTo>
                  <a:pt x="156964" y="121058"/>
                </a:moveTo>
                <a:lnTo>
                  <a:pt x="159822" y="122669"/>
                </a:lnTo>
                <a:lnTo>
                  <a:pt x="162284" y="124128"/>
                </a:lnTo>
                <a:lnTo>
                  <a:pt x="151645" y="124128"/>
                </a:lnTo>
                <a:lnTo>
                  <a:pt x="154107" y="122669"/>
                </a:lnTo>
                <a:lnTo>
                  <a:pt x="156964" y="121058"/>
                </a:lnTo>
                <a:close/>
                <a:moveTo>
                  <a:pt x="168575" y="121058"/>
                </a:moveTo>
                <a:lnTo>
                  <a:pt x="171433" y="122669"/>
                </a:lnTo>
                <a:lnTo>
                  <a:pt x="173895" y="124128"/>
                </a:lnTo>
                <a:lnTo>
                  <a:pt x="163256" y="124128"/>
                </a:lnTo>
                <a:lnTo>
                  <a:pt x="165749" y="122669"/>
                </a:lnTo>
                <a:lnTo>
                  <a:pt x="168575" y="121058"/>
                </a:lnTo>
                <a:close/>
                <a:moveTo>
                  <a:pt x="180217" y="121058"/>
                </a:moveTo>
                <a:lnTo>
                  <a:pt x="183074" y="122669"/>
                </a:lnTo>
                <a:lnTo>
                  <a:pt x="185536" y="124128"/>
                </a:lnTo>
                <a:lnTo>
                  <a:pt x="174898" y="124128"/>
                </a:lnTo>
                <a:lnTo>
                  <a:pt x="177360" y="122669"/>
                </a:lnTo>
                <a:lnTo>
                  <a:pt x="180217" y="121058"/>
                </a:lnTo>
                <a:close/>
                <a:moveTo>
                  <a:pt x="191828" y="121058"/>
                </a:moveTo>
                <a:lnTo>
                  <a:pt x="194685" y="122669"/>
                </a:lnTo>
                <a:lnTo>
                  <a:pt x="197147" y="124128"/>
                </a:lnTo>
                <a:lnTo>
                  <a:pt x="186509" y="124128"/>
                </a:lnTo>
                <a:lnTo>
                  <a:pt x="189001" y="122669"/>
                </a:lnTo>
                <a:lnTo>
                  <a:pt x="191828" y="121058"/>
                </a:lnTo>
                <a:close/>
                <a:moveTo>
                  <a:pt x="203470" y="121058"/>
                </a:moveTo>
                <a:lnTo>
                  <a:pt x="206327" y="122669"/>
                </a:lnTo>
                <a:lnTo>
                  <a:pt x="208789" y="124128"/>
                </a:lnTo>
                <a:lnTo>
                  <a:pt x="198151" y="124128"/>
                </a:lnTo>
                <a:lnTo>
                  <a:pt x="200613" y="122669"/>
                </a:lnTo>
                <a:lnTo>
                  <a:pt x="203470" y="121058"/>
                </a:lnTo>
                <a:close/>
                <a:moveTo>
                  <a:pt x="215051" y="121058"/>
                </a:moveTo>
                <a:lnTo>
                  <a:pt x="217908" y="122669"/>
                </a:lnTo>
                <a:lnTo>
                  <a:pt x="220370" y="124128"/>
                </a:lnTo>
                <a:lnTo>
                  <a:pt x="209731" y="124128"/>
                </a:lnTo>
                <a:lnTo>
                  <a:pt x="212193" y="122669"/>
                </a:lnTo>
                <a:lnTo>
                  <a:pt x="215051" y="121058"/>
                </a:lnTo>
                <a:close/>
                <a:moveTo>
                  <a:pt x="226692" y="121058"/>
                </a:moveTo>
                <a:lnTo>
                  <a:pt x="229519" y="122669"/>
                </a:lnTo>
                <a:lnTo>
                  <a:pt x="232011" y="124128"/>
                </a:lnTo>
                <a:lnTo>
                  <a:pt x="221373" y="124128"/>
                </a:lnTo>
                <a:lnTo>
                  <a:pt x="223835" y="122669"/>
                </a:lnTo>
                <a:lnTo>
                  <a:pt x="226692" y="121058"/>
                </a:lnTo>
                <a:close/>
                <a:moveTo>
                  <a:pt x="238303" y="121058"/>
                </a:moveTo>
                <a:lnTo>
                  <a:pt x="241160" y="122669"/>
                </a:lnTo>
                <a:lnTo>
                  <a:pt x="243622" y="124128"/>
                </a:lnTo>
                <a:lnTo>
                  <a:pt x="232984" y="124128"/>
                </a:lnTo>
                <a:lnTo>
                  <a:pt x="235446" y="122669"/>
                </a:lnTo>
                <a:lnTo>
                  <a:pt x="238303" y="121058"/>
                </a:lnTo>
                <a:close/>
                <a:moveTo>
                  <a:pt x="249945" y="121058"/>
                </a:moveTo>
                <a:lnTo>
                  <a:pt x="252772" y="122669"/>
                </a:lnTo>
                <a:lnTo>
                  <a:pt x="255264" y="124128"/>
                </a:lnTo>
                <a:lnTo>
                  <a:pt x="244626" y="124128"/>
                </a:lnTo>
                <a:lnTo>
                  <a:pt x="247088" y="122669"/>
                </a:lnTo>
                <a:lnTo>
                  <a:pt x="249945" y="121058"/>
                </a:lnTo>
                <a:close/>
                <a:moveTo>
                  <a:pt x="261556" y="121058"/>
                </a:moveTo>
                <a:lnTo>
                  <a:pt x="264413" y="122669"/>
                </a:lnTo>
                <a:lnTo>
                  <a:pt x="266875" y="124128"/>
                </a:lnTo>
                <a:lnTo>
                  <a:pt x="256237" y="124128"/>
                </a:lnTo>
                <a:lnTo>
                  <a:pt x="258699" y="122669"/>
                </a:lnTo>
                <a:lnTo>
                  <a:pt x="261556" y="121058"/>
                </a:lnTo>
                <a:close/>
                <a:moveTo>
                  <a:pt x="273198" y="121058"/>
                </a:moveTo>
                <a:lnTo>
                  <a:pt x="276024" y="122669"/>
                </a:lnTo>
                <a:lnTo>
                  <a:pt x="278517" y="124128"/>
                </a:lnTo>
                <a:lnTo>
                  <a:pt x="267878" y="124128"/>
                </a:lnTo>
                <a:lnTo>
                  <a:pt x="270340" y="122669"/>
                </a:lnTo>
                <a:lnTo>
                  <a:pt x="273198" y="121058"/>
                </a:lnTo>
                <a:close/>
                <a:moveTo>
                  <a:pt x="5898" y="121089"/>
                </a:moveTo>
                <a:lnTo>
                  <a:pt x="8755" y="122730"/>
                </a:lnTo>
                <a:lnTo>
                  <a:pt x="11217" y="124159"/>
                </a:lnTo>
                <a:lnTo>
                  <a:pt x="578" y="124159"/>
                </a:lnTo>
                <a:lnTo>
                  <a:pt x="5898" y="121089"/>
                </a:lnTo>
                <a:close/>
                <a:moveTo>
                  <a:pt x="17509" y="121089"/>
                </a:moveTo>
                <a:lnTo>
                  <a:pt x="20366" y="122730"/>
                </a:lnTo>
                <a:lnTo>
                  <a:pt x="22828" y="124159"/>
                </a:lnTo>
                <a:lnTo>
                  <a:pt x="12190" y="124159"/>
                </a:lnTo>
                <a:lnTo>
                  <a:pt x="14682" y="122730"/>
                </a:lnTo>
                <a:lnTo>
                  <a:pt x="17509" y="121089"/>
                </a:lnTo>
                <a:close/>
                <a:moveTo>
                  <a:pt x="29150" y="121089"/>
                </a:moveTo>
                <a:lnTo>
                  <a:pt x="32008" y="122730"/>
                </a:lnTo>
                <a:lnTo>
                  <a:pt x="34470" y="124159"/>
                </a:lnTo>
                <a:lnTo>
                  <a:pt x="23831" y="124159"/>
                </a:lnTo>
                <a:lnTo>
                  <a:pt x="26293" y="122730"/>
                </a:lnTo>
                <a:lnTo>
                  <a:pt x="29150" y="121089"/>
                </a:lnTo>
                <a:close/>
                <a:moveTo>
                  <a:pt x="40762" y="121089"/>
                </a:moveTo>
                <a:lnTo>
                  <a:pt x="43619" y="122730"/>
                </a:lnTo>
                <a:lnTo>
                  <a:pt x="46081" y="124159"/>
                </a:lnTo>
                <a:lnTo>
                  <a:pt x="35442" y="124159"/>
                </a:lnTo>
                <a:lnTo>
                  <a:pt x="37935" y="122730"/>
                </a:lnTo>
                <a:lnTo>
                  <a:pt x="40762" y="121089"/>
                </a:lnTo>
                <a:close/>
                <a:moveTo>
                  <a:pt x="52403" y="121089"/>
                </a:moveTo>
                <a:lnTo>
                  <a:pt x="55260" y="122730"/>
                </a:lnTo>
                <a:lnTo>
                  <a:pt x="57722" y="124159"/>
                </a:lnTo>
                <a:lnTo>
                  <a:pt x="47084" y="124159"/>
                </a:lnTo>
                <a:lnTo>
                  <a:pt x="49546" y="122730"/>
                </a:lnTo>
                <a:lnTo>
                  <a:pt x="52403" y="121089"/>
                </a:lnTo>
                <a:close/>
                <a:moveTo>
                  <a:pt x="64014" y="121089"/>
                </a:moveTo>
                <a:lnTo>
                  <a:pt x="66871" y="122730"/>
                </a:lnTo>
                <a:lnTo>
                  <a:pt x="69334" y="124159"/>
                </a:lnTo>
                <a:lnTo>
                  <a:pt x="58695" y="124159"/>
                </a:lnTo>
                <a:lnTo>
                  <a:pt x="61187" y="122730"/>
                </a:lnTo>
                <a:lnTo>
                  <a:pt x="64014" y="121089"/>
                </a:lnTo>
                <a:close/>
                <a:moveTo>
                  <a:pt x="75625" y="121089"/>
                </a:moveTo>
                <a:lnTo>
                  <a:pt x="78452" y="122730"/>
                </a:lnTo>
                <a:lnTo>
                  <a:pt x="80945" y="124159"/>
                </a:lnTo>
                <a:lnTo>
                  <a:pt x="70306" y="124159"/>
                </a:lnTo>
                <a:lnTo>
                  <a:pt x="72768" y="122730"/>
                </a:lnTo>
                <a:lnTo>
                  <a:pt x="75625" y="121089"/>
                </a:lnTo>
                <a:close/>
                <a:moveTo>
                  <a:pt x="87237" y="121089"/>
                </a:moveTo>
                <a:lnTo>
                  <a:pt x="90094" y="122730"/>
                </a:lnTo>
                <a:lnTo>
                  <a:pt x="92556" y="124159"/>
                </a:lnTo>
                <a:lnTo>
                  <a:pt x="81917" y="124159"/>
                </a:lnTo>
                <a:lnTo>
                  <a:pt x="84379" y="122730"/>
                </a:lnTo>
                <a:lnTo>
                  <a:pt x="87237" y="121089"/>
                </a:lnTo>
                <a:close/>
                <a:moveTo>
                  <a:pt x="98878" y="121089"/>
                </a:moveTo>
                <a:lnTo>
                  <a:pt x="101705" y="122730"/>
                </a:lnTo>
                <a:lnTo>
                  <a:pt x="104197" y="124159"/>
                </a:lnTo>
                <a:lnTo>
                  <a:pt x="93559" y="124159"/>
                </a:lnTo>
                <a:lnTo>
                  <a:pt x="96021" y="122730"/>
                </a:lnTo>
                <a:lnTo>
                  <a:pt x="98878" y="121089"/>
                </a:lnTo>
                <a:close/>
                <a:moveTo>
                  <a:pt x="110489" y="121089"/>
                </a:moveTo>
                <a:lnTo>
                  <a:pt x="113346" y="122730"/>
                </a:lnTo>
                <a:lnTo>
                  <a:pt x="115809" y="124159"/>
                </a:lnTo>
                <a:lnTo>
                  <a:pt x="105170" y="124159"/>
                </a:lnTo>
                <a:lnTo>
                  <a:pt x="107632" y="122730"/>
                </a:lnTo>
                <a:lnTo>
                  <a:pt x="110489" y="121089"/>
                </a:lnTo>
                <a:close/>
                <a:moveTo>
                  <a:pt x="122131" y="121089"/>
                </a:moveTo>
                <a:lnTo>
                  <a:pt x="124958" y="122730"/>
                </a:lnTo>
                <a:lnTo>
                  <a:pt x="127450" y="124159"/>
                </a:lnTo>
                <a:lnTo>
                  <a:pt x="116812" y="124159"/>
                </a:lnTo>
                <a:lnTo>
                  <a:pt x="119274" y="122730"/>
                </a:lnTo>
                <a:lnTo>
                  <a:pt x="122131" y="121089"/>
                </a:lnTo>
                <a:close/>
                <a:moveTo>
                  <a:pt x="133742" y="121089"/>
                </a:moveTo>
                <a:lnTo>
                  <a:pt x="136599" y="122730"/>
                </a:lnTo>
                <a:lnTo>
                  <a:pt x="139061" y="124159"/>
                </a:lnTo>
                <a:lnTo>
                  <a:pt x="128423" y="124159"/>
                </a:lnTo>
                <a:lnTo>
                  <a:pt x="130885" y="122730"/>
                </a:lnTo>
                <a:lnTo>
                  <a:pt x="133742" y="121089"/>
                </a:lnTo>
                <a:close/>
                <a:moveTo>
                  <a:pt x="145323" y="121089"/>
                </a:moveTo>
                <a:lnTo>
                  <a:pt x="148180" y="122730"/>
                </a:lnTo>
                <a:lnTo>
                  <a:pt x="150642" y="124159"/>
                </a:lnTo>
                <a:lnTo>
                  <a:pt x="140004" y="124159"/>
                </a:lnTo>
                <a:lnTo>
                  <a:pt x="142496" y="122730"/>
                </a:lnTo>
                <a:lnTo>
                  <a:pt x="145323" y="121089"/>
                </a:lnTo>
                <a:close/>
                <a:moveTo>
                  <a:pt x="11217" y="124402"/>
                </a:moveTo>
                <a:lnTo>
                  <a:pt x="5898" y="127472"/>
                </a:lnTo>
                <a:lnTo>
                  <a:pt x="578" y="124402"/>
                </a:lnTo>
                <a:close/>
                <a:moveTo>
                  <a:pt x="22828" y="124402"/>
                </a:moveTo>
                <a:lnTo>
                  <a:pt x="17509" y="127472"/>
                </a:lnTo>
                <a:lnTo>
                  <a:pt x="12190" y="124402"/>
                </a:lnTo>
                <a:close/>
                <a:moveTo>
                  <a:pt x="34470" y="124402"/>
                </a:moveTo>
                <a:lnTo>
                  <a:pt x="29150" y="127472"/>
                </a:lnTo>
                <a:lnTo>
                  <a:pt x="23831" y="124402"/>
                </a:lnTo>
                <a:close/>
                <a:moveTo>
                  <a:pt x="46081" y="124402"/>
                </a:moveTo>
                <a:lnTo>
                  <a:pt x="40762" y="127472"/>
                </a:lnTo>
                <a:lnTo>
                  <a:pt x="35442" y="124402"/>
                </a:lnTo>
                <a:close/>
                <a:moveTo>
                  <a:pt x="57722" y="124402"/>
                </a:moveTo>
                <a:lnTo>
                  <a:pt x="52403" y="127472"/>
                </a:lnTo>
                <a:lnTo>
                  <a:pt x="47084" y="124402"/>
                </a:lnTo>
                <a:close/>
                <a:moveTo>
                  <a:pt x="69334" y="124402"/>
                </a:moveTo>
                <a:lnTo>
                  <a:pt x="64014" y="127472"/>
                </a:lnTo>
                <a:lnTo>
                  <a:pt x="58695" y="124402"/>
                </a:lnTo>
                <a:close/>
                <a:moveTo>
                  <a:pt x="80945" y="124402"/>
                </a:moveTo>
                <a:lnTo>
                  <a:pt x="75625" y="127472"/>
                </a:lnTo>
                <a:lnTo>
                  <a:pt x="70306" y="124402"/>
                </a:lnTo>
                <a:close/>
                <a:moveTo>
                  <a:pt x="92556" y="124402"/>
                </a:moveTo>
                <a:lnTo>
                  <a:pt x="87237" y="127472"/>
                </a:lnTo>
                <a:lnTo>
                  <a:pt x="81917" y="124402"/>
                </a:lnTo>
                <a:close/>
                <a:moveTo>
                  <a:pt x="104197" y="124402"/>
                </a:moveTo>
                <a:lnTo>
                  <a:pt x="98878" y="127472"/>
                </a:lnTo>
                <a:lnTo>
                  <a:pt x="93559" y="124402"/>
                </a:lnTo>
                <a:close/>
                <a:moveTo>
                  <a:pt x="115809" y="124402"/>
                </a:moveTo>
                <a:lnTo>
                  <a:pt x="110489" y="127472"/>
                </a:lnTo>
                <a:lnTo>
                  <a:pt x="105170" y="124402"/>
                </a:lnTo>
                <a:close/>
                <a:moveTo>
                  <a:pt x="127450" y="124402"/>
                </a:moveTo>
                <a:lnTo>
                  <a:pt x="122131" y="127472"/>
                </a:lnTo>
                <a:lnTo>
                  <a:pt x="116812" y="124402"/>
                </a:lnTo>
                <a:close/>
                <a:moveTo>
                  <a:pt x="139061" y="124402"/>
                </a:moveTo>
                <a:lnTo>
                  <a:pt x="133742" y="127472"/>
                </a:lnTo>
                <a:lnTo>
                  <a:pt x="128423" y="124402"/>
                </a:lnTo>
                <a:close/>
                <a:moveTo>
                  <a:pt x="150642" y="124402"/>
                </a:moveTo>
                <a:lnTo>
                  <a:pt x="145323" y="127472"/>
                </a:lnTo>
                <a:lnTo>
                  <a:pt x="140004" y="124402"/>
                </a:lnTo>
                <a:close/>
                <a:moveTo>
                  <a:pt x="162284" y="124402"/>
                </a:moveTo>
                <a:lnTo>
                  <a:pt x="156964" y="127472"/>
                </a:lnTo>
                <a:lnTo>
                  <a:pt x="151645" y="124402"/>
                </a:lnTo>
                <a:close/>
                <a:moveTo>
                  <a:pt x="173895" y="124402"/>
                </a:moveTo>
                <a:lnTo>
                  <a:pt x="168575" y="127472"/>
                </a:lnTo>
                <a:lnTo>
                  <a:pt x="163256" y="124402"/>
                </a:lnTo>
                <a:close/>
                <a:moveTo>
                  <a:pt x="185536" y="124402"/>
                </a:moveTo>
                <a:lnTo>
                  <a:pt x="180217" y="127472"/>
                </a:lnTo>
                <a:lnTo>
                  <a:pt x="174898" y="124402"/>
                </a:lnTo>
                <a:close/>
                <a:moveTo>
                  <a:pt x="197147" y="124402"/>
                </a:moveTo>
                <a:lnTo>
                  <a:pt x="191828" y="127472"/>
                </a:lnTo>
                <a:lnTo>
                  <a:pt x="186509" y="124402"/>
                </a:lnTo>
                <a:close/>
                <a:moveTo>
                  <a:pt x="208789" y="124402"/>
                </a:moveTo>
                <a:lnTo>
                  <a:pt x="203470" y="127472"/>
                </a:lnTo>
                <a:lnTo>
                  <a:pt x="198151" y="124402"/>
                </a:lnTo>
                <a:close/>
                <a:moveTo>
                  <a:pt x="220370" y="124402"/>
                </a:moveTo>
                <a:lnTo>
                  <a:pt x="215051" y="127472"/>
                </a:lnTo>
                <a:lnTo>
                  <a:pt x="209731" y="124402"/>
                </a:lnTo>
                <a:close/>
                <a:moveTo>
                  <a:pt x="232011" y="124402"/>
                </a:moveTo>
                <a:lnTo>
                  <a:pt x="226692" y="127472"/>
                </a:lnTo>
                <a:lnTo>
                  <a:pt x="221373" y="124402"/>
                </a:lnTo>
                <a:close/>
                <a:moveTo>
                  <a:pt x="243622" y="124402"/>
                </a:moveTo>
                <a:lnTo>
                  <a:pt x="238303" y="127472"/>
                </a:lnTo>
                <a:lnTo>
                  <a:pt x="232984" y="124402"/>
                </a:lnTo>
                <a:close/>
                <a:moveTo>
                  <a:pt x="255264" y="124402"/>
                </a:moveTo>
                <a:lnTo>
                  <a:pt x="249945" y="127472"/>
                </a:lnTo>
                <a:lnTo>
                  <a:pt x="244626" y="124402"/>
                </a:lnTo>
                <a:close/>
                <a:moveTo>
                  <a:pt x="266875" y="124402"/>
                </a:moveTo>
                <a:lnTo>
                  <a:pt x="261556" y="127472"/>
                </a:lnTo>
                <a:lnTo>
                  <a:pt x="256237" y="124402"/>
                </a:lnTo>
                <a:close/>
                <a:moveTo>
                  <a:pt x="278517" y="124402"/>
                </a:moveTo>
                <a:lnTo>
                  <a:pt x="273198" y="127472"/>
                </a:lnTo>
                <a:lnTo>
                  <a:pt x="267878" y="124402"/>
                </a:lnTo>
                <a:close/>
                <a:moveTo>
                  <a:pt x="11369" y="124615"/>
                </a:moveTo>
                <a:lnTo>
                  <a:pt x="6050" y="133825"/>
                </a:lnTo>
                <a:lnTo>
                  <a:pt x="6050" y="127685"/>
                </a:lnTo>
                <a:lnTo>
                  <a:pt x="11369" y="124615"/>
                </a:lnTo>
                <a:close/>
                <a:moveTo>
                  <a:pt x="22980" y="124615"/>
                </a:moveTo>
                <a:lnTo>
                  <a:pt x="17661" y="133825"/>
                </a:lnTo>
                <a:lnTo>
                  <a:pt x="17661" y="127685"/>
                </a:lnTo>
                <a:lnTo>
                  <a:pt x="22980" y="124615"/>
                </a:lnTo>
                <a:close/>
                <a:moveTo>
                  <a:pt x="34622" y="124615"/>
                </a:moveTo>
                <a:lnTo>
                  <a:pt x="29302" y="133825"/>
                </a:lnTo>
                <a:lnTo>
                  <a:pt x="29302" y="127685"/>
                </a:lnTo>
                <a:lnTo>
                  <a:pt x="34622" y="124615"/>
                </a:lnTo>
                <a:close/>
                <a:moveTo>
                  <a:pt x="46202" y="124615"/>
                </a:moveTo>
                <a:lnTo>
                  <a:pt x="40883" y="133825"/>
                </a:lnTo>
                <a:lnTo>
                  <a:pt x="40883" y="127685"/>
                </a:lnTo>
                <a:lnTo>
                  <a:pt x="46202" y="124615"/>
                </a:lnTo>
                <a:close/>
                <a:moveTo>
                  <a:pt x="57844" y="124615"/>
                </a:moveTo>
                <a:lnTo>
                  <a:pt x="52525" y="133825"/>
                </a:lnTo>
                <a:lnTo>
                  <a:pt x="52525" y="127685"/>
                </a:lnTo>
                <a:lnTo>
                  <a:pt x="57844" y="124615"/>
                </a:lnTo>
                <a:close/>
                <a:moveTo>
                  <a:pt x="69455" y="124615"/>
                </a:moveTo>
                <a:lnTo>
                  <a:pt x="64136" y="133825"/>
                </a:lnTo>
                <a:lnTo>
                  <a:pt x="64136" y="127685"/>
                </a:lnTo>
                <a:lnTo>
                  <a:pt x="69455" y="124615"/>
                </a:lnTo>
                <a:close/>
                <a:moveTo>
                  <a:pt x="81097" y="124615"/>
                </a:moveTo>
                <a:lnTo>
                  <a:pt x="75777" y="133825"/>
                </a:lnTo>
                <a:lnTo>
                  <a:pt x="75777" y="127685"/>
                </a:lnTo>
                <a:lnTo>
                  <a:pt x="81097" y="124615"/>
                </a:lnTo>
                <a:close/>
                <a:moveTo>
                  <a:pt x="92708" y="124615"/>
                </a:moveTo>
                <a:lnTo>
                  <a:pt x="87389" y="133825"/>
                </a:lnTo>
                <a:lnTo>
                  <a:pt x="87389" y="127685"/>
                </a:lnTo>
                <a:lnTo>
                  <a:pt x="92708" y="124615"/>
                </a:lnTo>
                <a:close/>
                <a:moveTo>
                  <a:pt x="104349" y="124615"/>
                </a:moveTo>
                <a:lnTo>
                  <a:pt x="99030" y="133825"/>
                </a:lnTo>
                <a:lnTo>
                  <a:pt x="99030" y="127685"/>
                </a:lnTo>
                <a:lnTo>
                  <a:pt x="104349" y="124615"/>
                </a:lnTo>
                <a:close/>
                <a:moveTo>
                  <a:pt x="115930" y="124615"/>
                </a:moveTo>
                <a:lnTo>
                  <a:pt x="110611" y="133825"/>
                </a:lnTo>
                <a:lnTo>
                  <a:pt x="110611" y="127685"/>
                </a:lnTo>
                <a:lnTo>
                  <a:pt x="115930" y="124615"/>
                </a:lnTo>
                <a:close/>
                <a:moveTo>
                  <a:pt x="127541" y="124615"/>
                </a:moveTo>
                <a:lnTo>
                  <a:pt x="122222" y="133825"/>
                </a:lnTo>
                <a:lnTo>
                  <a:pt x="122222" y="127685"/>
                </a:lnTo>
                <a:lnTo>
                  <a:pt x="127541" y="124615"/>
                </a:lnTo>
                <a:close/>
                <a:moveTo>
                  <a:pt x="139183" y="124615"/>
                </a:moveTo>
                <a:lnTo>
                  <a:pt x="133864" y="133825"/>
                </a:lnTo>
                <a:lnTo>
                  <a:pt x="133864" y="127685"/>
                </a:lnTo>
                <a:lnTo>
                  <a:pt x="139183" y="124615"/>
                </a:lnTo>
                <a:close/>
                <a:moveTo>
                  <a:pt x="150794" y="124615"/>
                </a:moveTo>
                <a:lnTo>
                  <a:pt x="145475" y="133825"/>
                </a:lnTo>
                <a:lnTo>
                  <a:pt x="145475" y="127685"/>
                </a:lnTo>
                <a:lnTo>
                  <a:pt x="150794" y="124615"/>
                </a:lnTo>
                <a:close/>
                <a:moveTo>
                  <a:pt x="162436" y="124615"/>
                </a:moveTo>
                <a:lnTo>
                  <a:pt x="157116" y="133825"/>
                </a:lnTo>
                <a:lnTo>
                  <a:pt x="157116" y="127685"/>
                </a:lnTo>
                <a:lnTo>
                  <a:pt x="162436" y="124615"/>
                </a:lnTo>
                <a:close/>
                <a:moveTo>
                  <a:pt x="174047" y="124615"/>
                </a:moveTo>
                <a:lnTo>
                  <a:pt x="168727" y="133825"/>
                </a:lnTo>
                <a:lnTo>
                  <a:pt x="168727" y="127685"/>
                </a:lnTo>
                <a:lnTo>
                  <a:pt x="174047" y="124615"/>
                </a:lnTo>
                <a:close/>
                <a:moveTo>
                  <a:pt x="185658" y="124615"/>
                </a:moveTo>
                <a:lnTo>
                  <a:pt x="180339" y="133825"/>
                </a:lnTo>
                <a:lnTo>
                  <a:pt x="180339" y="127685"/>
                </a:lnTo>
                <a:lnTo>
                  <a:pt x="185658" y="124615"/>
                </a:lnTo>
                <a:close/>
                <a:moveTo>
                  <a:pt x="197269" y="124615"/>
                </a:moveTo>
                <a:lnTo>
                  <a:pt x="191950" y="133825"/>
                </a:lnTo>
                <a:lnTo>
                  <a:pt x="191950" y="127685"/>
                </a:lnTo>
                <a:lnTo>
                  <a:pt x="197269" y="124615"/>
                </a:lnTo>
                <a:close/>
                <a:moveTo>
                  <a:pt x="208911" y="124615"/>
                </a:moveTo>
                <a:lnTo>
                  <a:pt x="203591" y="133825"/>
                </a:lnTo>
                <a:lnTo>
                  <a:pt x="203591" y="127685"/>
                </a:lnTo>
                <a:lnTo>
                  <a:pt x="208911" y="124615"/>
                </a:lnTo>
                <a:close/>
                <a:moveTo>
                  <a:pt x="220522" y="124615"/>
                </a:moveTo>
                <a:lnTo>
                  <a:pt x="215202" y="133825"/>
                </a:lnTo>
                <a:lnTo>
                  <a:pt x="215202" y="127685"/>
                </a:lnTo>
                <a:lnTo>
                  <a:pt x="220522" y="124615"/>
                </a:lnTo>
                <a:close/>
                <a:moveTo>
                  <a:pt x="232163" y="124615"/>
                </a:moveTo>
                <a:lnTo>
                  <a:pt x="226844" y="133825"/>
                </a:lnTo>
                <a:lnTo>
                  <a:pt x="226844" y="127685"/>
                </a:lnTo>
                <a:lnTo>
                  <a:pt x="232163" y="124615"/>
                </a:lnTo>
                <a:close/>
                <a:moveTo>
                  <a:pt x="243774" y="124615"/>
                </a:moveTo>
                <a:lnTo>
                  <a:pt x="238455" y="133825"/>
                </a:lnTo>
                <a:lnTo>
                  <a:pt x="238455" y="127685"/>
                </a:lnTo>
                <a:lnTo>
                  <a:pt x="243774" y="124615"/>
                </a:lnTo>
                <a:close/>
                <a:moveTo>
                  <a:pt x="255355" y="124615"/>
                </a:moveTo>
                <a:lnTo>
                  <a:pt x="250036" y="133825"/>
                </a:lnTo>
                <a:lnTo>
                  <a:pt x="250036" y="127685"/>
                </a:lnTo>
                <a:lnTo>
                  <a:pt x="255355" y="124615"/>
                </a:lnTo>
                <a:close/>
                <a:moveTo>
                  <a:pt x="266997" y="124615"/>
                </a:moveTo>
                <a:lnTo>
                  <a:pt x="261678" y="133825"/>
                </a:lnTo>
                <a:lnTo>
                  <a:pt x="261678" y="127685"/>
                </a:lnTo>
                <a:lnTo>
                  <a:pt x="266997" y="124615"/>
                </a:lnTo>
                <a:close/>
                <a:moveTo>
                  <a:pt x="278608" y="124615"/>
                </a:moveTo>
                <a:lnTo>
                  <a:pt x="273289" y="133825"/>
                </a:lnTo>
                <a:lnTo>
                  <a:pt x="273289" y="127685"/>
                </a:lnTo>
                <a:lnTo>
                  <a:pt x="278608" y="124615"/>
                </a:lnTo>
                <a:close/>
                <a:moveTo>
                  <a:pt x="457" y="124645"/>
                </a:moveTo>
                <a:lnTo>
                  <a:pt x="5776" y="127685"/>
                </a:lnTo>
                <a:lnTo>
                  <a:pt x="5776" y="133855"/>
                </a:lnTo>
                <a:lnTo>
                  <a:pt x="457" y="124645"/>
                </a:lnTo>
                <a:close/>
                <a:moveTo>
                  <a:pt x="12098" y="124645"/>
                </a:moveTo>
                <a:lnTo>
                  <a:pt x="17418" y="127685"/>
                </a:lnTo>
                <a:lnTo>
                  <a:pt x="17418" y="133855"/>
                </a:lnTo>
                <a:lnTo>
                  <a:pt x="12098" y="124645"/>
                </a:lnTo>
                <a:close/>
                <a:moveTo>
                  <a:pt x="23710" y="124645"/>
                </a:moveTo>
                <a:lnTo>
                  <a:pt x="29029" y="127685"/>
                </a:lnTo>
                <a:lnTo>
                  <a:pt x="29029" y="133855"/>
                </a:lnTo>
                <a:lnTo>
                  <a:pt x="23710" y="124645"/>
                </a:lnTo>
                <a:close/>
                <a:moveTo>
                  <a:pt x="35290" y="124645"/>
                </a:moveTo>
                <a:lnTo>
                  <a:pt x="40610" y="127685"/>
                </a:lnTo>
                <a:lnTo>
                  <a:pt x="40610" y="133855"/>
                </a:lnTo>
                <a:lnTo>
                  <a:pt x="35290" y="124645"/>
                </a:lnTo>
                <a:close/>
                <a:moveTo>
                  <a:pt x="46932" y="124645"/>
                </a:moveTo>
                <a:lnTo>
                  <a:pt x="52251" y="127685"/>
                </a:lnTo>
                <a:lnTo>
                  <a:pt x="52251" y="133855"/>
                </a:lnTo>
                <a:lnTo>
                  <a:pt x="46932" y="124645"/>
                </a:lnTo>
                <a:close/>
                <a:moveTo>
                  <a:pt x="58543" y="124645"/>
                </a:moveTo>
                <a:lnTo>
                  <a:pt x="63862" y="127685"/>
                </a:lnTo>
                <a:lnTo>
                  <a:pt x="63862" y="133855"/>
                </a:lnTo>
                <a:lnTo>
                  <a:pt x="58543" y="124645"/>
                </a:lnTo>
                <a:close/>
                <a:moveTo>
                  <a:pt x="70185" y="124645"/>
                </a:moveTo>
                <a:lnTo>
                  <a:pt x="75504" y="127685"/>
                </a:lnTo>
                <a:lnTo>
                  <a:pt x="75504" y="133855"/>
                </a:lnTo>
                <a:lnTo>
                  <a:pt x="70185" y="124645"/>
                </a:lnTo>
                <a:close/>
                <a:moveTo>
                  <a:pt x="81796" y="124645"/>
                </a:moveTo>
                <a:lnTo>
                  <a:pt x="87115" y="127685"/>
                </a:lnTo>
                <a:lnTo>
                  <a:pt x="87115" y="133855"/>
                </a:lnTo>
                <a:lnTo>
                  <a:pt x="81796" y="124645"/>
                </a:lnTo>
                <a:close/>
                <a:moveTo>
                  <a:pt x="93437" y="124645"/>
                </a:moveTo>
                <a:lnTo>
                  <a:pt x="98757" y="127685"/>
                </a:lnTo>
                <a:lnTo>
                  <a:pt x="98757" y="133855"/>
                </a:lnTo>
                <a:lnTo>
                  <a:pt x="93437" y="124645"/>
                </a:lnTo>
                <a:close/>
                <a:moveTo>
                  <a:pt x="105018" y="124645"/>
                </a:moveTo>
                <a:lnTo>
                  <a:pt x="110337" y="127685"/>
                </a:lnTo>
                <a:lnTo>
                  <a:pt x="110337" y="133855"/>
                </a:lnTo>
                <a:lnTo>
                  <a:pt x="105018" y="124645"/>
                </a:lnTo>
                <a:close/>
                <a:moveTo>
                  <a:pt x="116660" y="124645"/>
                </a:moveTo>
                <a:lnTo>
                  <a:pt x="121979" y="127685"/>
                </a:lnTo>
                <a:lnTo>
                  <a:pt x="121979" y="133855"/>
                </a:lnTo>
                <a:lnTo>
                  <a:pt x="116660" y="124645"/>
                </a:lnTo>
                <a:close/>
                <a:moveTo>
                  <a:pt x="128271" y="124645"/>
                </a:moveTo>
                <a:lnTo>
                  <a:pt x="133590" y="127685"/>
                </a:lnTo>
                <a:lnTo>
                  <a:pt x="133590" y="133855"/>
                </a:lnTo>
                <a:lnTo>
                  <a:pt x="128271" y="124645"/>
                </a:lnTo>
                <a:close/>
                <a:moveTo>
                  <a:pt x="139912" y="124645"/>
                </a:moveTo>
                <a:lnTo>
                  <a:pt x="145232" y="127685"/>
                </a:lnTo>
                <a:lnTo>
                  <a:pt x="145232" y="133855"/>
                </a:lnTo>
                <a:lnTo>
                  <a:pt x="139912" y="124645"/>
                </a:lnTo>
                <a:close/>
                <a:moveTo>
                  <a:pt x="151523" y="124645"/>
                </a:moveTo>
                <a:lnTo>
                  <a:pt x="156843" y="127745"/>
                </a:lnTo>
                <a:lnTo>
                  <a:pt x="156843" y="133855"/>
                </a:lnTo>
                <a:lnTo>
                  <a:pt x="151523" y="124645"/>
                </a:lnTo>
                <a:close/>
                <a:moveTo>
                  <a:pt x="163165" y="124615"/>
                </a:moveTo>
                <a:lnTo>
                  <a:pt x="168484" y="127685"/>
                </a:lnTo>
                <a:lnTo>
                  <a:pt x="168484" y="133855"/>
                </a:lnTo>
                <a:lnTo>
                  <a:pt x="163165" y="124615"/>
                </a:lnTo>
                <a:close/>
                <a:moveTo>
                  <a:pt x="174746" y="124615"/>
                </a:moveTo>
                <a:lnTo>
                  <a:pt x="180065" y="127685"/>
                </a:lnTo>
                <a:lnTo>
                  <a:pt x="180065" y="133855"/>
                </a:lnTo>
                <a:lnTo>
                  <a:pt x="174746" y="124615"/>
                </a:lnTo>
                <a:close/>
                <a:moveTo>
                  <a:pt x="186357" y="124615"/>
                </a:moveTo>
                <a:lnTo>
                  <a:pt x="191676" y="127685"/>
                </a:lnTo>
                <a:lnTo>
                  <a:pt x="191676" y="133855"/>
                </a:lnTo>
                <a:lnTo>
                  <a:pt x="186357" y="124615"/>
                </a:lnTo>
                <a:close/>
                <a:moveTo>
                  <a:pt x="197999" y="124615"/>
                </a:moveTo>
                <a:lnTo>
                  <a:pt x="203318" y="127685"/>
                </a:lnTo>
                <a:lnTo>
                  <a:pt x="203318" y="133855"/>
                </a:lnTo>
                <a:lnTo>
                  <a:pt x="197999" y="124615"/>
                </a:lnTo>
                <a:close/>
                <a:moveTo>
                  <a:pt x="209610" y="124615"/>
                </a:moveTo>
                <a:lnTo>
                  <a:pt x="214929" y="127685"/>
                </a:lnTo>
                <a:lnTo>
                  <a:pt x="214929" y="133855"/>
                </a:lnTo>
                <a:lnTo>
                  <a:pt x="209610" y="124615"/>
                </a:lnTo>
                <a:close/>
                <a:moveTo>
                  <a:pt x="221251" y="124615"/>
                </a:moveTo>
                <a:lnTo>
                  <a:pt x="226570" y="127685"/>
                </a:lnTo>
                <a:lnTo>
                  <a:pt x="226570" y="133855"/>
                </a:lnTo>
                <a:lnTo>
                  <a:pt x="221251" y="124615"/>
                </a:lnTo>
                <a:close/>
                <a:moveTo>
                  <a:pt x="232862" y="124615"/>
                </a:moveTo>
                <a:lnTo>
                  <a:pt x="238182" y="127685"/>
                </a:lnTo>
                <a:lnTo>
                  <a:pt x="238182" y="133855"/>
                </a:lnTo>
                <a:lnTo>
                  <a:pt x="232862" y="124615"/>
                </a:lnTo>
                <a:close/>
                <a:moveTo>
                  <a:pt x="244474" y="124615"/>
                </a:moveTo>
                <a:lnTo>
                  <a:pt x="249793" y="127685"/>
                </a:lnTo>
                <a:lnTo>
                  <a:pt x="249793" y="133855"/>
                </a:lnTo>
                <a:lnTo>
                  <a:pt x="244474" y="124615"/>
                </a:lnTo>
                <a:close/>
                <a:moveTo>
                  <a:pt x="256085" y="124615"/>
                </a:moveTo>
                <a:lnTo>
                  <a:pt x="261404" y="127685"/>
                </a:lnTo>
                <a:lnTo>
                  <a:pt x="261404" y="133855"/>
                </a:lnTo>
                <a:lnTo>
                  <a:pt x="256085" y="124615"/>
                </a:lnTo>
                <a:close/>
                <a:moveTo>
                  <a:pt x="267726" y="124615"/>
                </a:moveTo>
                <a:lnTo>
                  <a:pt x="273046" y="127685"/>
                </a:lnTo>
                <a:lnTo>
                  <a:pt x="273046" y="133855"/>
                </a:lnTo>
                <a:lnTo>
                  <a:pt x="267726" y="124615"/>
                </a:lnTo>
                <a:close/>
                <a:moveTo>
                  <a:pt x="232376" y="124767"/>
                </a:moveTo>
                <a:lnTo>
                  <a:pt x="232376" y="130876"/>
                </a:lnTo>
                <a:lnTo>
                  <a:pt x="227057" y="133976"/>
                </a:lnTo>
                <a:lnTo>
                  <a:pt x="227057" y="133976"/>
                </a:lnTo>
                <a:lnTo>
                  <a:pt x="232376" y="124767"/>
                </a:lnTo>
                <a:close/>
                <a:moveTo>
                  <a:pt x="255872" y="124767"/>
                </a:moveTo>
                <a:lnTo>
                  <a:pt x="261191" y="133976"/>
                </a:lnTo>
                <a:lnTo>
                  <a:pt x="255872" y="130876"/>
                </a:lnTo>
                <a:lnTo>
                  <a:pt x="255872" y="124767"/>
                </a:lnTo>
                <a:close/>
                <a:moveTo>
                  <a:pt x="267210" y="124767"/>
                </a:moveTo>
                <a:lnTo>
                  <a:pt x="267210" y="130876"/>
                </a:lnTo>
                <a:lnTo>
                  <a:pt x="261890" y="133976"/>
                </a:lnTo>
                <a:lnTo>
                  <a:pt x="267210" y="124767"/>
                </a:lnTo>
                <a:close/>
                <a:moveTo>
                  <a:pt x="267483" y="124767"/>
                </a:moveTo>
                <a:lnTo>
                  <a:pt x="272802" y="133976"/>
                </a:lnTo>
                <a:lnTo>
                  <a:pt x="267483" y="130876"/>
                </a:lnTo>
                <a:lnTo>
                  <a:pt x="267483" y="124767"/>
                </a:lnTo>
                <a:close/>
                <a:moveTo>
                  <a:pt x="278851" y="124767"/>
                </a:moveTo>
                <a:lnTo>
                  <a:pt x="278851" y="130876"/>
                </a:lnTo>
                <a:lnTo>
                  <a:pt x="273532" y="133976"/>
                </a:lnTo>
                <a:lnTo>
                  <a:pt x="278851" y="124767"/>
                </a:lnTo>
                <a:close/>
                <a:moveTo>
                  <a:pt x="244" y="124767"/>
                </a:moveTo>
                <a:lnTo>
                  <a:pt x="5563" y="133976"/>
                </a:lnTo>
                <a:lnTo>
                  <a:pt x="214" y="130876"/>
                </a:lnTo>
                <a:lnTo>
                  <a:pt x="214" y="124767"/>
                </a:lnTo>
                <a:close/>
                <a:moveTo>
                  <a:pt x="11855" y="124767"/>
                </a:moveTo>
                <a:lnTo>
                  <a:pt x="17174" y="133976"/>
                </a:lnTo>
                <a:lnTo>
                  <a:pt x="11855" y="130876"/>
                </a:lnTo>
                <a:lnTo>
                  <a:pt x="11855" y="124767"/>
                </a:lnTo>
                <a:close/>
                <a:moveTo>
                  <a:pt x="23497" y="124767"/>
                </a:moveTo>
                <a:lnTo>
                  <a:pt x="28816" y="133976"/>
                </a:lnTo>
                <a:lnTo>
                  <a:pt x="23497" y="130876"/>
                </a:lnTo>
                <a:lnTo>
                  <a:pt x="23497" y="124767"/>
                </a:lnTo>
                <a:close/>
                <a:moveTo>
                  <a:pt x="35078" y="124767"/>
                </a:moveTo>
                <a:lnTo>
                  <a:pt x="40397" y="133976"/>
                </a:lnTo>
                <a:lnTo>
                  <a:pt x="35078" y="130876"/>
                </a:lnTo>
                <a:lnTo>
                  <a:pt x="35078" y="124767"/>
                </a:lnTo>
                <a:close/>
                <a:moveTo>
                  <a:pt x="46689" y="124767"/>
                </a:moveTo>
                <a:lnTo>
                  <a:pt x="52008" y="133976"/>
                </a:lnTo>
                <a:lnTo>
                  <a:pt x="46689" y="130876"/>
                </a:lnTo>
                <a:lnTo>
                  <a:pt x="46689" y="124767"/>
                </a:lnTo>
                <a:close/>
                <a:moveTo>
                  <a:pt x="58330" y="124767"/>
                </a:moveTo>
                <a:lnTo>
                  <a:pt x="63650" y="133976"/>
                </a:lnTo>
                <a:lnTo>
                  <a:pt x="58330" y="130876"/>
                </a:lnTo>
                <a:lnTo>
                  <a:pt x="58330" y="124767"/>
                </a:lnTo>
                <a:close/>
                <a:moveTo>
                  <a:pt x="69941" y="124767"/>
                </a:moveTo>
                <a:lnTo>
                  <a:pt x="75261" y="133976"/>
                </a:lnTo>
                <a:lnTo>
                  <a:pt x="69941" y="130876"/>
                </a:lnTo>
                <a:lnTo>
                  <a:pt x="69941" y="124767"/>
                </a:lnTo>
                <a:close/>
                <a:moveTo>
                  <a:pt x="81583" y="124767"/>
                </a:moveTo>
                <a:lnTo>
                  <a:pt x="86902" y="133976"/>
                </a:lnTo>
                <a:lnTo>
                  <a:pt x="81583" y="130876"/>
                </a:lnTo>
                <a:lnTo>
                  <a:pt x="81583" y="124767"/>
                </a:lnTo>
                <a:close/>
                <a:moveTo>
                  <a:pt x="93194" y="124767"/>
                </a:moveTo>
                <a:lnTo>
                  <a:pt x="98513" y="133976"/>
                </a:lnTo>
                <a:lnTo>
                  <a:pt x="93194" y="130876"/>
                </a:lnTo>
                <a:lnTo>
                  <a:pt x="93194" y="124767"/>
                </a:lnTo>
                <a:close/>
                <a:moveTo>
                  <a:pt x="104775" y="124767"/>
                </a:moveTo>
                <a:lnTo>
                  <a:pt x="110094" y="133976"/>
                </a:lnTo>
                <a:lnTo>
                  <a:pt x="104775" y="130876"/>
                </a:lnTo>
                <a:lnTo>
                  <a:pt x="104775" y="124767"/>
                </a:lnTo>
                <a:close/>
                <a:moveTo>
                  <a:pt x="116416" y="124767"/>
                </a:moveTo>
                <a:lnTo>
                  <a:pt x="121736" y="133976"/>
                </a:lnTo>
                <a:lnTo>
                  <a:pt x="116416" y="130876"/>
                </a:lnTo>
                <a:lnTo>
                  <a:pt x="116416" y="124767"/>
                </a:lnTo>
                <a:close/>
                <a:moveTo>
                  <a:pt x="128058" y="124767"/>
                </a:moveTo>
                <a:lnTo>
                  <a:pt x="133377" y="133976"/>
                </a:lnTo>
                <a:lnTo>
                  <a:pt x="128058" y="130876"/>
                </a:lnTo>
                <a:lnTo>
                  <a:pt x="128058" y="124767"/>
                </a:lnTo>
                <a:close/>
                <a:moveTo>
                  <a:pt x="139669" y="124767"/>
                </a:moveTo>
                <a:lnTo>
                  <a:pt x="144988" y="133976"/>
                </a:lnTo>
                <a:lnTo>
                  <a:pt x="139669" y="130876"/>
                </a:lnTo>
                <a:lnTo>
                  <a:pt x="139669" y="124767"/>
                </a:lnTo>
                <a:close/>
                <a:moveTo>
                  <a:pt x="151311" y="124767"/>
                </a:moveTo>
                <a:lnTo>
                  <a:pt x="156630" y="133976"/>
                </a:lnTo>
                <a:lnTo>
                  <a:pt x="151311" y="130876"/>
                </a:lnTo>
                <a:lnTo>
                  <a:pt x="151311" y="124767"/>
                </a:lnTo>
                <a:close/>
                <a:moveTo>
                  <a:pt x="162648" y="124767"/>
                </a:moveTo>
                <a:lnTo>
                  <a:pt x="162648" y="130876"/>
                </a:lnTo>
                <a:lnTo>
                  <a:pt x="157329" y="133976"/>
                </a:lnTo>
                <a:lnTo>
                  <a:pt x="162648" y="124767"/>
                </a:lnTo>
                <a:close/>
                <a:moveTo>
                  <a:pt x="162922" y="124767"/>
                </a:moveTo>
                <a:lnTo>
                  <a:pt x="168241" y="133976"/>
                </a:lnTo>
                <a:lnTo>
                  <a:pt x="162922" y="130876"/>
                </a:lnTo>
                <a:lnTo>
                  <a:pt x="162922" y="124767"/>
                </a:lnTo>
                <a:close/>
                <a:moveTo>
                  <a:pt x="174290" y="124767"/>
                </a:moveTo>
                <a:lnTo>
                  <a:pt x="174290" y="130876"/>
                </a:lnTo>
                <a:lnTo>
                  <a:pt x="168971" y="133976"/>
                </a:lnTo>
                <a:lnTo>
                  <a:pt x="174290" y="124767"/>
                </a:lnTo>
                <a:close/>
                <a:moveTo>
                  <a:pt x="174503" y="124767"/>
                </a:moveTo>
                <a:lnTo>
                  <a:pt x="179822" y="133976"/>
                </a:lnTo>
                <a:lnTo>
                  <a:pt x="174503" y="130876"/>
                </a:lnTo>
                <a:lnTo>
                  <a:pt x="174503" y="124767"/>
                </a:lnTo>
                <a:close/>
                <a:moveTo>
                  <a:pt x="185871" y="124767"/>
                </a:moveTo>
                <a:lnTo>
                  <a:pt x="185871" y="130876"/>
                </a:lnTo>
                <a:lnTo>
                  <a:pt x="180551" y="133976"/>
                </a:lnTo>
                <a:lnTo>
                  <a:pt x="185871" y="124767"/>
                </a:lnTo>
                <a:close/>
                <a:moveTo>
                  <a:pt x="186144" y="124767"/>
                </a:moveTo>
                <a:lnTo>
                  <a:pt x="191463" y="133976"/>
                </a:lnTo>
                <a:lnTo>
                  <a:pt x="186144" y="130876"/>
                </a:lnTo>
                <a:lnTo>
                  <a:pt x="186144" y="124767"/>
                </a:lnTo>
                <a:close/>
                <a:moveTo>
                  <a:pt x="197512" y="124767"/>
                </a:moveTo>
                <a:lnTo>
                  <a:pt x="197512" y="130876"/>
                </a:lnTo>
                <a:lnTo>
                  <a:pt x="192193" y="133976"/>
                </a:lnTo>
                <a:lnTo>
                  <a:pt x="197512" y="124767"/>
                </a:lnTo>
                <a:close/>
                <a:moveTo>
                  <a:pt x="197755" y="124767"/>
                </a:moveTo>
                <a:lnTo>
                  <a:pt x="203075" y="133976"/>
                </a:lnTo>
                <a:lnTo>
                  <a:pt x="197755" y="130876"/>
                </a:lnTo>
                <a:lnTo>
                  <a:pt x="197755" y="124767"/>
                </a:lnTo>
                <a:close/>
                <a:moveTo>
                  <a:pt x="209123" y="124767"/>
                </a:moveTo>
                <a:lnTo>
                  <a:pt x="209123" y="130876"/>
                </a:lnTo>
                <a:lnTo>
                  <a:pt x="203804" y="133976"/>
                </a:lnTo>
                <a:lnTo>
                  <a:pt x="209123" y="124767"/>
                </a:lnTo>
                <a:close/>
                <a:moveTo>
                  <a:pt x="209397" y="124767"/>
                </a:moveTo>
                <a:lnTo>
                  <a:pt x="214716" y="133976"/>
                </a:lnTo>
                <a:lnTo>
                  <a:pt x="209397" y="130876"/>
                </a:lnTo>
                <a:lnTo>
                  <a:pt x="209397" y="124767"/>
                </a:lnTo>
                <a:close/>
                <a:moveTo>
                  <a:pt x="220765" y="124767"/>
                </a:moveTo>
                <a:lnTo>
                  <a:pt x="220765" y="130876"/>
                </a:lnTo>
                <a:lnTo>
                  <a:pt x="215446" y="133976"/>
                </a:lnTo>
                <a:lnTo>
                  <a:pt x="220765" y="124767"/>
                </a:lnTo>
                <a:close/>
                <a:moveTo>
                  <a:pt x="221008" y="124767"/>
                </a:moveTo>
                <a:lnTo>
                  <a:pt x="226327" y="133976"/>
                </a:lnTo>
                <a:lnTo>
                  <a:pt x="221008" y="130876"/>
                </a:lnTo>
                <a:lnTo>
                  <a:pt x="221008" y="124767"/>
                </a:lnTo>
                <a:close/>
                <a:moveTo>
                  <a:pt x="232650" y="124767"/>
                </a:moveTo>
                <a:lnTo>
                  <a:pt x="237969" y="133976"/>
                </a:lnTo>
                <a:lnTo>
                  <a:pt x="232650" y="130876"/>
                </a:lnTo>
                <a:lnTo>
                  <a:pt x="232650" y="124767"/>
                </a:lnTo>
                <a:close/>
                <a:moveTo>
                  <a:pt x="243957" y="124767"/>
                </a:moveTo>
                <a:lnTo>
                  <a:pt x="243957" y="130876"/>
                </a:lnTo>
                <a:lnTo>
                  <a:pt x="238638" y="133976"/>
                </a:lnTo>
                <a:lnTo>
                  <a:pt x="243957" y="124767"/>
                </a:lnTo>
                <a:close/>
                <a:moveTo>
                  <a:pt x="244230" y="124767"/>
                </a:moveTo>
                <a:lnTo>
                  <a:pt x="249550" y="133976"/>
                </a:lnTo>
                <a:lnTo>
                  <a:pt x="244230" y="130876"/>
                </a:lnTo>
                <a:lnTo>
                  <a:pt x="244230" y="124767"/>
                </a:lnTo>
                <a:close/>
                <a:moveTo>
                  <a:pt x="255598" y="124767"/>
                </a:moveTo>
                <a:lnTo>
                  <a:pt x="255598" y="130876"/>
                </a:lnTo>
                <a:lnTo>
                  <a:pt x="250279" y="133976"/>
                </a:lnTo>
                <a:lnTo>
                  <a:pt x="255598" y="124767"/>
                </a:lnTo>
                <a:close/>
                <a:moveTo>
                  <a:pt x="46446" y="124767"/>
                </a:moveTo>
                <a:lnTo>
                  <a:pt x="46446" y="130937"/>
                </a:lnTo>
                <a:lnTo>
                  <a:pt x="41126" y="134007"/>
                </a:lnTo>
                <a:lnTo>
                  <a:pt x="41126" y="134007"/>
                </a:lnTo>
                <a:lnTo>
                  <a:pt x="46446" y="124767"/>
                </a:lnTo>
                <a:close/>
                <a:moveTo>
                  <a:pt x="58057" y="124767"/>
                </a:moveTo>
                <a:lnTo>
                  <a:pt x="58057" y="130937"/>
                </a:lnTo>
                <a:lnTo>
                  <a:pt x="52737" y="134007"/>
                </a:lnTo>
                <a:lnTo>
                  <a:pt x="52737" y="134007"/>
                </a:lnTo>
                <a:lnTo>
                  <a:pt x="58057" y="124767"/>
                </a:lnTo>
                <a:close/>
                <a:moveTo>
                  <a:pt x="34834" y="124767"/>
                </a:moveTo>
                <a:lnTo>
                  <a:pt x="34834" y="130937"/>
                </a:lnTo>
                <a:lnTo>
                  <a:pt x="29515" y="134007"/>
                </a:lnTo>
                <a:lnTo>
                  <a:pt x="29515" y="134007"/>
                </a:lnTo>
                <a:lnTo>
                  <a:pt x="34834" y="124767"/>
                </a:lnTo>
                <a:close/>
                <a:moveTo>
                  <a:pt x="69698" y="124767"/>
                </a:moveTo>
                <a:lnTo>
                  <a:pt x="69698" y="130937"/>
                </a:lnTo>
                <a:lnTo>
                  <a:pt x="64379" y="134007"/>
                </a:lnTo>
                <a:lnTo>
                  <a:pt x="64379" y="134007"/>
                </a:lnTo>
                <a:lnTo>
                  <a:pt x="69698" y="124767"/>
                </a:lnTo>
                <a:close/>
                <a:moveTo>
                  <a:pt x="81309" y="124767"/>
                </a:moveTo>
                <a:lnTo>
                  <a:pt x="81309" y="130937"/>
                </a:lnTo>
                <a:lnTo>
                  <a:pt x="75990" y="134007"/>
                </a:lnTo>
                <a:lnTo>
                  <a:pt x="75990" y="134007"/>
                </a:lnTo>
                <a:lnTo>
                  <a:pt x="81309" y="124767"/>
                </a:lnTo>
                <a:close/>
                <a:moveTo>
                  <a:pt x="92951" y="124767"/>
                </a:moveTo>
                <a:lnTo>
                  <a:pt x="92951" y="130937"/>
                </a:lnTo>
                <a:lnTo>
                  <a:pt x="87632" y="134007"/>
                </a:lnTo>
                <a:lnTo>
                  <a:pt x="87632" y="134007"/>
                </a:lnTo>
                <a:lnTo>
                  <a:pt x="92951" y="124767"/>
                </a:lnTo>
                <a:close/>
                <a:moveTo>
                  <a:pt x="104562" y="124767"/>
                </a:moveTo>
                <a:lnTo>
                  <a:pt x="104562" y="130937"/>
                </a:lnTo>
                <a:lnTo>
                  <a:pt x="99243" y="134007"/>
                </a:lnTo>
                <a:lnTo>
                  <a:pt x="99243" y="134007"/>
                </a:lnTo>
                <a:lnTo>
                  <a:pt x="104562" y="124767"/>
                </a:lnTo>
                <a:close/>
                <a:moveTo>
                  <a:pt x="116143" y="124767"/>
                </a:moveTo>
                <a:lnTo>
                  <a:pt x="116143" y="130937"/>
                </a:lnTo>
                <a:lnTo>
                  <a:pt x="110824" y="134007"/>
                </a:lnTo>
                <a:lnTo>
                  <a:pt x="110824" y="134007"/>
                </a:lnTo>
                <a:lnTo>
                  <a:pt x="116143" y="124767"/>
                </a:lnTo>
                <a:close/>
                <a:moveTo>
                  <a:pt x="127784" y="124767"/>
                </a:moveTo>
                <a:lnTo>
                  <a:pt x="127784" y="130937"/>
                </a:lnTo>
                <a:lnTo>
                  <a:pt x="122465" y="134007"/>
                </a:lnTo>
                <a:lnTo>
                  <a:pt x="122465" y="134007"/>
                </a:lnTo>
                <a:lnTo>
                  <a:pt x="127784" y="124767"/>
                </a:lnTo>
                <a:close/>
                <a:moveTo>
                  <a:pt x="139396" y="124767"/>
                </a:moveTo>
                <a:lnTo>
                  <a:pt x="139396" y="130937"/>
                </a:lnTo>
                <a:lnTo>
                  <a:pt x="134076" y="134007"/>
                </a:lnTo>
                <a:lnTo>
                  <a:pt x="134076" y="134007"/>
                </a:lnTo>
                <a:lnTo>
                  <a:pt x="139396" y="124767"/>
                </a:lnTo>
                <a:close/>
                <a:moveTo>
                  <a:pt x="151037" y="124767"/>
                </a:moveTo>
                <a:lnTo>
                  <a:pt x="151037" y="130937"/>
                </a:lnTo>
                <a:lnTo>
                  <a:pt x="145718" y="134007"/>
                </a:lnTo>
                <a:lnTo>
                  <a:pt x="145718" y="134007"/>
                </a:lnTo>
                <a:lnTo>
                  <a:pt x="151037" y="124767"/>
                </a:lnTo>
                <a:close/>
                <a:moveTo>
                  <a:pt x="11582" y="124767"/>
                </a:moveTo>
                <a:lnTo>
                  <a:pt x="11582" y="130937"/>
                </a:lnTo>
                <a:lnTo>
                  <a:pt x="6262" y="134007"/>
                </a:lnTo>
                <a:lnTo>
                  <a:pt x="11582" y="124767"/>
                </a:lnTo>
                <a:close/>
                <a:moveTo>
                  <a:pt x="23223" y="124767"/>
                </a:moveTo>
                <a:lnTo>
                  <a:pt x="23223" y="130937"/>
                </a:lnTo>
                <a:lnTo>
                  <a:pt x="17904" y="134007"/>
                </a:lnTo>
                <a:lnTo>
                  <a:pt x="23223" y="124767"/>
                </a:lnTo>
                <a:close/>
                <a:moveTo>
                  <a:pt x="69820" y="131119"/>
                </a:moveTo>
                <a:lnTo>
                  <a:pt x="75048" y="134128"/>
                </a:lnTo>
                <a:lnTo>
                  <a:pt x="75139" y="134189"/>
                </a:lnTo>
                <a:lnTo>
                  <a:pt x="64501" y="134189"/>
                </a:lnTo>
                <a:lnTo>
                  <a:pt x="64622" y="134128"/>
                </a:lnTo>
                <a:lnTo>
                  <a:pt x="69820" y="131119"/>
                </a:lnTo>
                <a:close/>
                <a:moveTo>
                  <a:pt x="127936" y="131119"/>
                </a:moveTo>
                <a:lnTo>
                  <a:pt x="133134" y="134128"/>
                </a:lnTo>
                <a:lnTo>
                  <a:pt x="133256" y="134189"/>
                </a:lnTo>
                <a:lnTo>
                  <a:pt x="122617" y="134189"/>
                </a:lnTo>
                <a:lnTo>
                  <a:pt x="122739" y="134128"/>
                </a:lnTo>
                <a:lnTo>
                  <a:pt x="127936" y="131119"/>
                </a:lnTo>
                <a:close/>
                <a:moveTo>
                  <a:pt x="139548" y="131119"/>
                </a:moveTo>
                <a:lnTo>
                  <a:pt x="144776" y="134128"/>
                </a:lnTo>
                <a:lnTo>
                  <a:pt x="144867" y="134189"/>
                </a:lnTo>
                <a:lnTo>
                  <a:pt x="134228" y="134189"/>
                </a:lnTo>
                <a:lnTo>
                  <a:pt x="134350" y="134128"/>
                </a:lnTo>
                <a:lnTo>
                  <a:pt x="139548" y="131119"/>
                </a:lnTo>
                <a:close/>
                <a:moveTo>
                  <a:pt x="151159" y="131119"/>
                </a:moveTo>
                <a:lnTo>
                  <a:pt x="156356" y="134128"/>
                </a:lnTo>
                <a:lnTo>
                  <a:pt x="156478" y="134189"/>
                </a:lnTo>
                <a:lnTo>
                  <a:pt x="145840" y="134189"/>
                </a:lnTo>
                <a:lnTo>
                  <a:pt x="145931" y="134128"/>
                </a:lnTo>
                <a:lnTo>
                  <a:pt x="151159" y="131119"/>
                </a:lnTo>
                <a:close/>
                <a:moveTo>
                  <a:pt x="162770" y="131119"/>
                </a:moveTo>
                <a:lnTo>
                  <a:pt x="167968" y="134128"/>
                </a:lnTo>
                <a:lnTo>
                  <a:pt x="168089" y="134189"/>
                </a:lnTo>
                <a:lnTo>
                  <a:pt x="157451" y="134189"/>
                </a:lnTo>
                <a:lnTo>
                  <a:pt x="157572" y="134128"/>
                </a:lnTo>
                <a:lnTo>
                  <a:pt x="162770" y="131119"/>
                </a:lnTo>
                <a:close/>
                <a:moveTo>
                  <a:pt x="174411" y="131119"/>
                </a:moveTo>
                <a:lnTo>
                  <a:pt x="179609" y="134128"/>
                </a:lnTo>
                <a:lnTo>
                  <a:pt x="179731" y="134189"/>
                </a:lnTo>
                <a:lnTo>
                  <a:pt x="169092" y="134189"/>
                </a:lnTo>
                <a:lnTo>
                  <a:pt x="169183" y="134128"/>
                </a:lnTo>
                <a:lnTo>
                  <a:pt x="174411" y="131119"/>
                </a:lnTo>
                <a:close/>
                <a:moveTo>
                  <a:pt x="186023" y="131119"/>
                </a:moveTo>
                <a:lnTo>
                  <a:pt x="191220" y="134128"/>
                </a:lnTo>
                <a:lnTo>
                  <a:pt x="191342" y="134189"/>
                </a:lnTo>
                <a:lnTo>
                  <a:pt x="180703" y="134189"/>
                </a:lnTo>
                <a:lnTo>
                  <a:pt x="180825" y="134128"/>
                </a:lnTo>
                <a:lnTo>
                  <a:pt x="186023" y="131119"/>
                </a:lnTo>
                <a:close/>
                <a:moveTo>
                  <a:pt x="197634" y="131119"/>
                </a:moveTo>
                <a:lnTo>
                  <a:pt x="202862" y="134128"/>
                </a:lnTo>
                <a:lnTo>
                  <a:pt x="202953" y="134189"/>
                </a:lnTo>
                <a:lnTo>
                  <a:pt x="192315" y="134189"/>
                </a:lnTo>
                <a:lnTo>
                  <a:pt x="192436" y="134128"/>
                </a:lnTo>
                <a:lnTo>
                  <a:pt x="197634" y="131119"/>
                </a:lnTo>
                <a:close/>
                <a:moveTo>
                  <a:pt x="209245" y="131119"/>
                </a:moveTo>
                <a:lnTo>
                  <a:pt x="214443" y="134128"/>
                </a:lnTo>
                <a:lnTo>
                  <a:pt x="214564" y="134189"/>
                </a:lnTo>
                <a:lnTo>
                  <a:pt x="203926" y="134189"/>
                </a:lnTo>
                <a:lnTo>
                  <a:pt x="204017" y="134128"/>
                </a:lnTo>
                <a:lnTo>
                  <a:pt x="209245" y="131119"/>
                </a:lnTo>
                <a:close/>
                <a:moveTo>
                  <a:pt x="220856" y="131119"/>
                </a:moveTo>
                <a:lnTo>
                  <a:pt x="226084" y="134128"/>
                </a:lnTo>
                <a:lnTo>
                  <a:pt x="226175" y="134189"/>
                </a:lnTo>
                <a:lnTo>
                  <a:pt x="215537" y="134189"/>
                </a:lnTo>
                <a:lnTo>
                  <a:pt x="215658" y="134128"/>
                </a:lnTo>
                <a:lnTo>
                  <a:pt x="220856" y="131119"/>
                </a:lnTo>
                <a:close/>
                <a:moveTo>
                  <a:pt x="232498" y="131119"/>
                </a:moveTo>
                <a:lnTo>
                  <a:pt x="237695" y="134128"/>
                </a:lnTo>
                <a:lnTo>
                  <a:pt x="237817" y="134189"/>
                </a:lnTo>
                <a:lnTo>
                  <a:pt x="227178" y="134189"/>
                </a:lnTo>
                <a:lnTo>
                  <a:pt x="227270" y="134128"/>
                </a:lnTo>
                <a:lnTo>
                  <a:pt x="232498" y="131119"/>
                </a:lnTo>
                <a:close/>
                <a:moveTo>
                  <a:pt x="244109" y="131119"/>
                </a:moveTo>
                <a:lnTo>
                  <a:pt x="249337" y="134128"/>
                </a:lnTo>
                <a:lnTo>
                  <a:pt x="249428" y="134189"/>
                </a:lnTo>
                <a:lnTo>
                  <a:pt x="238790" y="134189"/>
                </a:lnTo>
                <a:lnTo>
                  <a:pt x="238911" y="134128"/>
                </a:lnTo>
                <a:lnTo>
                  <a:pt x="244109" y="131119"/>
                </a:lnTo>
                <a:close/>
                <a:moveTo>
                  <a:pt x="255750" y="131119"/>
                </a:moveTo>
                <a:lnTo>
                  <a:pt x="260948" y="134128"/>
                </a:lnTo>
                <a:lnTo>
                  <a:pt x="261070" y="134189"/>
                </a:lnTo>
                <a:lnTo>
                  <a:pt x="250431" y="134189"/>
                </a:lnTo>
                <a:lnTo>
                  <a:pt x="250553" y="134128"/>
                </a:lnTo>
                <a:lnTo>
                  <a:pt x="255750" y="131119"/>
                </a:lnTo>
                <a:close/>
                <a:moveTo>
                  <a:pt x="267362" y="131119"/>
                </a:moveTo>
                <a:lnTo>
                  <a:pt x="272590" y="134128"/>
                </a:lnTo>
                <a:lnTo>
                  <a:pt x="272681" y="134189"/>
                </a:lnTo>
                <a:lnTo>
                  <a:pt x="262042" y="134189"/>
                </a:lnTo>
                <a:lnTo>
                  <a:pt x="262164" y="134128"/>
                </a:lnTo>
                <a:lnTo>
                  <a:pt x="267362" y="131119"/>
                </a:lnTo>
                <a:close/>
                <a:moveTo>
                  <a:pt x="279003" y="131119"/>
                </a:moveTo>
                <a:lnTo>
                  <a:pt x="284322" y="134189"/>
                </a:lnTo>
                <a:lnTo>
                  <a:pt x="273684" y="134189"/>
                </a:lnTo>
                <a:lnTo>
                  <a:pt x="273805" y="134128"/>
                </a:lnTo>
                <a:lnTo>
                  <a:pt x="279003" y="131119"/>
                </a:lnTo>
                <a:close/>
                <a:moveTo>
                  <a:pt x="11703" y="131150"/>
                </a:moveTo>
                <a:lnTo>
                  <a:pt x="16901" y="134159"/>
                </a:lnTo>
                <a:lnTo>
                  <a:pt x="17023" y="134220"/>
                </a:lnTo>
                <a:lnTo>
                  <a:pt x="6384" y="134220"/>
                </a:lnTo>
                <a:lnTo>
                  <a:pt x="6506" y="134159"/>
                </a:lnTo>
                <a:lnTo>
                  <a:pt x="11703" y="131150"/>
                </a:lnTo>
                <a:close/>
                <a:moveTo>
                  <a:pt x="23345" y="131150"/>
                </a:moveTo>
                <a:lnTo>
                  <a:pt x="28542" y="134159"/>
                </a:lnTo>
                <a:lnTo>
                  <a:pt x="28664" y="134220"/>
                </a:lnTo>
                <a:lnTo>
                  <a:pt x="18026" y="134220"/>
                </a:lnTo>
                <a:lnTo>
                  <a:pt x="18117" y="134159"/>
                </a:lnTo>
                <a:lnTo>
                  <a:pt x="23345" y="131150"/>
                </a:lnTo>
                <a:close/>
                <a:moveTo>
                  <a:pt x="34956" y="131150"/>
                </a:moveTo>
                <a:lnTo>
                  <a:pt x="40154" y="134159"/>
                </a:lnTo>
                <a:lnTo>
                  <a:pt x="40275" y="134220"/>
                </a:lnTo>
                <a:lnTo>
                  <a:pt x="29637" y="134220"/>
                </a:lnTo>
                <a:lnTo>
                  <a:pt x="29758" y="134159"/>
                </a:lnTo>
                <a:lnTo>
                  <a:pt x="34956" y="131150"/>
                </a:lnTo>
                <a:close/>
                <a:moveTo>
                  <a:pt x="46598" y="131150"/>
                </a:moveTo>
                <a:lnTo>
                  <a:pt x="51795" y="134159"/>
                </a:lnTo>
                <a:lnTo>
                  <a:pt x="51917" y="134220"/>
                </a:lnTo>
                <a:lnTo>
                  <a:pt x="41278" y="134220"/>
                </a:lnTo>
                <a:lnTo>
                  <a:pt x="41369" y="134159"/>
                </a:lnTo>
                <a:lnTo>
                  <a:pt x="46598" y="131150"/>
                </a:lnTo>
                <a:close/>
                <a:moveTo>
                  <a:pt x="58178" y="131150"/>
                </a:moveTo>
                <a:lnTo>
                  <a:pt x="63376" y="134159"/>
                </a:lnTo>
                <a:lnTo>
                  <a:pt x="63498" y="134220"/>
                </a:lnTo>
                <a:lnTo>
                  <a:pt x="52859" y="134220"/>
                </a:lnTo>
                <a:lnTo>
                  <a:pt x="52981" y="134159"/>
                </a:lnTo>
                <a:lnTo>
                  <a:pt x="58178" y="131150"/>
                </a:lnTo>
                <a:close/>
                <a:moveTo>
                  <a:pt x="81431" y="131150"/>
                </a:moveTo>
                <a:lnTo>
                  <a:pt x="86629" y="134159"/>
                </a:lnTo>
                <a:lnTo>
                  <a:pt x="86750" y="134220"/>
                </a:lnTo>
                <a:lnTo>
                  <a:pt x="76112" y="134220"/>
                </a:lnTo>
                <a:lnTo>
                  <a:pt x="76233" y="134159"/>
                </a:lnTo>
                <a:lnTo>
                  <a:pt x="81431" y="131150"/>
                </a:lnTo>
                <a:close/>
                <a:moveTo>
                  <a:pt x="93042" y="131150"/>
                </a:moveTo>
                <a:lnTo>
                  <a:pt x="98270" y="134159"/>
                </a:lnTo>
                <a:lnTo>
                  <a:pt x="98361" y="134220"/>
                </a:lnTo>
                <a:lnTo>
                  <a:pt x="87723" y="134220"/>
                </a:lnTo>
                <a:lnTo>
                  <a:pt x="87844" y="134159"/>
                </a:lnTo>
                <a:lnTo>
                  <a:pt x="93042" y="131150"/>
                </a:lnTo>
                <a:close/>
                <a:moveTo>
                  <a:pt x="104684" y="131150"/>
                </a:moveTo>
                <a:lnTo>
                  <a:pt x="109881" y="134159"/>
                </a:lnTo>
                <a:lnTo>
                  <a:pt x="110003" y="134220"/>
                </a:lnTo>
                <a:lnTo>
                  <a:pt x="99364" y="134220"/>
                </a:lnTo>
                <a:lnTo>
                  <a:pt x="99456" y="134159"/>
                </a:lnTo>
                <a:lnTo>
                  <a:pt x="104684" y="131150"/>
                </a:lnTo>
                <a:close/>
                <a:moveTo>
                  <a:pt x="116295" y="131150"/>
                </a:moveTo>
                <a:lnTo>
                  <a:pt x="121493" y="134159"/>
                </a:lnTo>
                <a:lnTo>
                  <a:pt x="121614" y="134220"/>
                </a:lnTo>
                <a:lnTo>
                  <a:pt x="110976" y="134220"/>
                </a:lnTo>
                <a:lnTo>
                  <a:pt x="111097" y="134159"/>
                </a:lnTo>
                <a:lnTo>
                  <a:pt x="116295" y="131150"/>
                </a:lnTo>
                <a:close/>
                <a:moveTo>
                  <a:pt x="17023" y="134463"/>
                </a:moveTo>
                <a:lnTo>
                  <a:pt x="11703" y="137533"/>
                </a:lnTo>
                <a:lnTo>
                  <a:pt x="6384" y="134463"/>
                </a:lnTo>
                <a:close/>
                <a:moveTo>
                  <a:pt x="28664" y="134463"/>
                </a:moveTo>
                <a:lnTo>
                  <a:pt x="23345" y="137533"/>
                </a:lnTo>
                <a:lnTo>
                  <a:pt x="18026" y="134463"/>
                </a:lnTo>
                <a:close/>
                <a:moveTo>
                  <a:pt x="40275" y="134463"/>
                </a:moveTo>
                <a:lnTo>
                  <a:pt x="34956" y="137533"/>
                </a:lnTo>
                <a:lnTo>
                  <a:pt x="29637" y="134463"/>
                </a:lnTo>
                <a:close/>
                <a:moveTo>
                  <a:pt x="51886" y="134463"/>
                </a:moveTo>
                <a:lnTo>
                  <a:pt x="46567" y="137533"/>
                </a:lnTo>
                <a:lnTo>
                  <a:pt x="41248" y="134463"/>
                </a:lnTo>
                <a:close/>
                <a:moveTo>
                  <a:pt x="63528" y="134463"/>
                </a:moveTo>
                <a:lnTo>
                  <a:pt x="58209" y="137533"/>
                </a:lnTo>
                <a:lnTo>
                  <a:pt x="52889" y="134463"/>
                </a:lnTo>
                <a:close/>
                <a:moveTo>
                  <a:pt x="75109" y="134463"/>
                </a:moveTo>
                <a:lnTo>
                  <a:pt x="69789" y="137533"/>
                </a:lnTo>
                <a:lnTo>
                  <a:pt x="64470" y="134463"/>
                </a:lnTo>
                <a:close/>
                <a:moveTo>
                  <a:pt x="86750" y="134463"/>
                </a:moveTo>
                <a:lnTo>
                  <a:pt x="81431" y="137533"/>
                </a:lnTo>
                <a:lnTo>
                  <a:pt x="76112" y="134463"/>
                </a:lnTo>
                <a:close/>
                <a:moveTo>
                  <a:pt x="98361" y="134463"/>
                </a:moveTo>
                <a:lnTo>
                  <a:pt x="93042" y="137533"/>
                </a:lnTo>
                <a:lnTo>
                  <a:pt x="87723" y="134463"/>
                </a:lnTo>
                <a:close/>
                <a:moveTo>
                  <a:pt x="110003" y="134463"/>
                </a:moveTo>
                <a:lnTo>
                  <a:pt x="104684" y="137533"/>
                </a:lnTo>
                <a:lnTo>
                  <a:pt x="99364" y="134463"/>
                </a:lnTo>
                <a:close/>
                <a:moveTo>
                  <a:pt x="121614" y="134463"/>
                </a:moveTo>
                <a:lnTo>
                  <a:pt x="116295" y="137533"/>
                </a:lnTo>
                <a:lnTo>
                  <a:pt x="110976" y="134463"/>
                </a:lnTo>
                <a:close/>
                <a:moveTo>
                  <a:pt x="133256" y="134463"/>
                </a:moveTo>
                <a:lnTo>
                  <a:pt x="127936" y="137533"/>
                </a:lnTo>
                <a:lnTo>
                  <a:pt x="122617" y="134463"/>
                </a:lnTo>
                <a:close/>
                <a:moveTo>
                  <a:pt x="144867" y="134463"/>
                </a:moveTo>
                <a:lnTo>
                  <a:pt x="139548" y="137533"/>
                </a:lnTo>
                <a:lnTo>
                  <a:pt x="134228" y="134463"/>
                </a:lnTo>
                <a:close/>
                <a:moveTo>
                  <a:pt x="156478" y="134463"/>
                </a:moveTo>
                <a:lnTo>
                  <a:pt x="151159" y="137533"/>
                </a:lnTo>
                <a:lnTo>
                  <a:pt x="145840" y="134463"/>
                </a:lnTo>
                <a:close/>
                <a:moveTo>
                  <a:pt x="168089" y="134463"/>
                </a:moveTo>
                <a:lnTo>
                  <a:pt x="162770" y="137533"/>
                </a:lnTo>
                <a:lnTo>
                  <a:pt x="157451" y="134463"/>
                </a:lnTo>
                <a:close/>
                <a:moveTo>
                  <a:pt x="179731" y="134463"/>
                </a:moveTo>
                <a:lnTo>
                  <a:pt x="174411" y="137533"/>
                </a:lnTo>
                <a:lnTo>
                  <a:pt x="169092" y="134463"/>
                </a:lnTo>
                <a:close/>
                <a:moveTo>
                  <a:pt x="191342" y="134463"/>
                </a:moveTo>
                <a:lnTo>
                  <a:pt x="186023" y="137533"/>
                </a:lnTo>
                <a:lnTo>
                  <a:pt x="180703" y="134463"/>
                </a:lnTo>
                <a:close/>
                <a:moveTo>
                  <a:pt x="202953" y="134463"/>
                </a:moveTo>
                <a:lnTo>
                  <a:pt x="197634" y="137533"/>
                </a:lnTo>
                <a:lnTo>
                  <a:pt x="192315" y="134463"/>
                </a:lnTo>
                <a:close/>
                <a:moveTo>
                  <a:pt x="214564" y="134463"/>
                </a:moveTo>
                <a:lnTo>
                  <a:pt x="209245" y="137533"/>
                </a:lnTo>
                <a:lnTo>
                  <a:pt x="203926" y="134463"/>
                </a:lnTo>
                <a:close/>
                <a:moveTo>
                  <a:pt x="226175" y="134463"/>
                </a:moveTo>
                <a:lnTo>
                  <a:pt x="220856" y="137533"/>
                </a:lnTo>
                <a:lnTo>
                  <a:pt x="215537" y="134463"/>
                </a:lnTo>
                <a:close/>
                <a:moveTo>
                  <a:pt x="237817" y="134463"/>
                </a:moveTo>
                <a:lnTo>
                  <a:pt x="232498" y="137533"/>
                </a:lnTo>
                <a:lnTo>
                  <a:pt x="227178" y="134463"/>
                </a:lnTo>
                <a:close/>
                <a:moveTo>
                  <a:pt x="249428" y="134463"/>
                </a:moveTo>
                <a:lnTo>
                  <a:pt x="244109" y="137533"/>
                </a:lnTo>
                <a:lnTo>
                  <a:pt x="238790" y="134463"/>
                </a:lnTo>
                <a:close/>
                <a:moveTo>
                  <a:pt x="261070" y="134463"/>
                </a:moveTo>
                <a:lnTo>
                  <a:pt x="255750" y="137533"/>
                </a:lnTo>
                <a:lnTo>
                  <a:pt x="250431" y="134463"/>
                </a:lnTo>
                <a:close/>
                <a:moveTo>
                  <a:pt x="272681" y="134463"/>
                </a:moveTo>
                <a:lnTo>
                  <a:pt x="267362" y="137533"/>
                </a:lnTo>
                <a:lnTo>
                  <a:pt x="262042" y="134463"/>
                </a:lnTo>
                <a:close/>
                <a:moveTo>
                  <a:pt x="284292" y="134463"/>
                </a:moveTo>
                <a:lnTo>
                  <a:pt x="278973" y="137533"/>
                </a:lnTo>
                <a:lnTo>
                  <a:pt x="273653" y="134463"/>
                </a:lnTo>
                <a:close/>
                <a:moveTo>
                  <a:pt x="17174" y="134676"/>
                </a:moveTo>
                <a:lnTo>
                  <a:pt x="11855" y="143885"/>
                </a:lnTo>
                <a:lnTo>
                  <a:pt x="11855" y="137776"/>
                </a:lnTo>
                <a:lnTo>
                  <a:pt x="17174" y="134676"/>
                </a:lnTo>
                <a:close/>
                <a:moveTo>
                  <a:pt x="28816" y="134676"/>
                </a:moveTo>
                <a:lnTo>
                  <a:pt x="23497" y="143885"/>
                </a:lnTo>
                <a:lnTo>
                  <a:pt x="23497" y="137776"/>
                </a:lnTo>
                <a:lnTo>
                  <a:pt x="28816" y="134676"/>
                </a:lnTo>
                <a:close/>
                <a:moveTo>
                  <a:pt x="40427" y="134676"/>
                </a:moveTo>
                <a:lnTo>
                  <a:pt x="35108" y="143885"/>
                </a:lnTo>
                <a:lnTo>
                  <a:pt x="35108" y="137776"/>
                </a:lnTo>
                <a:lnTo>
                  <a:pt x="40427" y="134676"/>
                </a:lnTo>
                <a:close/>
                <a:moveTo>
                  <a:pt x="52008" y="134676"/>
                </a:moveTo>
                <a:lnTo>
                  <a:pt x="46689" y="143885"/>
                </a:lnTo>
                <a:lnTo>
                  <a:pt x="46689" y="137776"/>
                </a:lnTo>
                <a:lnTo>
                  <a:pt x="52008" y="134676"/>
                </a:lnTo>
                <a:close/>
                <a:moveTo>
                  <a:pt x="63650" y="134676"/>
                </a:moveTo>
                <a:lnTo>
                  <a:pt x="58330" y="143885"/>
                </a:lnTo>
                <a:lnTo>
                  <a:pt x="58330" y="137776"/>
                </a:lnTo>
                <a:lnTo>
                  <a:pt x="63650" y="134676"/>
                </a:lnTo>
                <a:close/>
                <a:moveTo>
                  <a:pt x="75261" y="134676"/>
                </a:moveTo>
                <a:lnTo>
                  <a:pt x="69941" y="143885"/>
                </a:lnTo>
                <a:lnTo>
                  <a:pt x="69941" y="137776"/>
                </a:lnTo>
                <a:lnTo>
                  <a:pt x="75261" y="134676"/>
                </a:lnTo>
                <a:close/>
                <a:moveTo>
                  <a:pt x="86902" y="134676"/>
                </a:moveTo>
                <a:lnTo>
                  <a:pt x="81583" y="143885"/>
                </a:lnTo>
                <a:lnTo>
                  <a:pt x="81583" y="137776"/>
                </a:lnTo>
                <a:lnTo>
                  <a:pt x="86902" y="134676"/>
                </a:lnTo>
                <a:close/>
                <a:moveTo>
                  <a:pt x="98513" y="134676"/>
                </a:moveTo>
                <a:lnTo>
                  <a:pt x="93194" y="143885"/>
                </a:lnTo>
                <a:lnTo>
                  <a:pt x="93194" y="137776"/>
                </a:lnTo>
                <a:lnTo>
                  <a:pt x="98513" y="134676"/>
                </a:lnTo>
                <a:close/>
                <a:moveTo>
                  <a:pt x="110155" y="134676"/>
                </a:moveTo>
                <a:lnTo>
                  <a:pt x="104836" y="143885"/>
                </a:lnTo>
                <a:lnTo>
                  <a:pt x="104836" y="137776"/>
                </a:lnTo>
                <a:lnTo>
                  <a:pt x="110155" y="134676"/>
                </a:lnTo>
                <a:close/>
                <a:moveTo>
                  <a:pt x="121736" y="134676"/>
                </a:moveTo>
                <a:lnTo>
                  <a:pt x="116416" y="143885"/>
                </a:lnTo>
                <a:lnTo>
                  <a:pt x="116416" y="137776"/>
                </a:lnTo>
                <a:lnTo>
                  <a:pt x="121736" y="134676"/>
                </a:lnTo>
                <a:close/>
                <a:moveTo>
                  <a:pt x="133377" y="134676"/>
                </a:moveTo>
                <a:lnTo>
                  <a:pt x="128058" y="143885"/>
                </a:lnTo>
                <a:lnTo>
                  <a:pt x="128058" y="137776"/>
                </a:lnTo>
                <a:lnTo>
                  <a:pt x="133377" y="134676"/>
                </a:lnTo>
                <a:close/>
                <a:moveTo>
                  <a:pt x="144988" y="134676"/>
                </a:moveTo>
                <a:lnTo>
                  <a:pt x="139669" y="143885"/>
                </a:lnTo>
                <a:lnTo>
                  <a:pt x="139669" y="137776"/>
                </a:lnTo>
                <a:lnTo>
                  <a:pt x="144988" y="134676"/>
                </a:lnTo>
                <a:close/>
                <a:moveTo>
                  <a:pt x="156630" y="134676"/>
                </a:moveTo>
                <a:lnTo>
                  <a:pt x="151311" y="143885"/>
                </a:lnTo>
                <a:lnTo>
                  <a:pt x="151311" y="137776"/>
                </a:lnTo>
                <a:lnTo>
                  <a:pt x="156630" y="134676"/>
                </a:lnTo>
                <a:close/>
                <a:moveTo>
                  <a:pt x="168241" y="134676"/>
                </a:moveTo>
                <a:lnTo>
                  <a:pt x="162922" y="143885"/>
                </a:lnTo>
                <a:lnTo>
                  <a:pt x="162922" y="137776"/>
                </a:lnTo>
                <a:lnTo>
                  <a:pt x="168241" y="134676"/>
                </a:lnTo>
                <a:close/>
                <a:moveTo>
                  <a:pt x="179822" y="134676"/>
                </a:moveTo>
                <a:lnTo>
                  <a:pt x="174503" y="143885"/>
                </a:lnTo>
                <a:lnTo>
                  <a:pt x="174503" y="137776"/>
                </a:lnTo>
                <a:lnTo>
                  <a:pt x="179822" y="134676"/>
                </a:lnTo>
                <a:close/>
                <a:moveTo>
                  <a:pt x="191463" y="134676"/>
                </a:moveTo>
                <a:lnTo>
                  <a:pt x="186144" y="143885"/>
                </a:lnTo>
                <a:lnTo>
                  <a:pt x="186144" y="137776"/>
                </a:lnTo>
                <a:lnTo>
                  <a:pt x="191463" y="134676"/>
                </a:lnTo>
                <a:close/>
                <a:moveTo>
                  <a:pt x="203075" y="134676"/>
                </a:moveTo>
                <a:lnTo>
                  <a:pt x="197755" y="143885"/>
                </a:lnTo>
                <a:lnTo>
                  <a:pt x="197755" y="137776"/>
                </a:lnTo>
                <a:lnTo>
                  <a:pt x="203075" y="134676"/>
                </a:lnTo>
                <a:close/>
                <a:moveTo>
                  <a:pt x="214716" y="134676"/>
                </a:moveTo>
                <a:lnTo>
                  <a:pt x="209397" y="143885"/>
                </a:lnTo>
                <a:lnTo>
                  <a:pt x="209397" y="137776"/>
                </a:lnTo>
                <a:lnTo>
                  <a:pt x="214716" y="134676"/>
                </a:lnTo>
                <a:close/>
                <a:moveTo>
                  <a:pt x="226327" y="134676"/>
                </a:moveTo>
                <a:lnTo>
                  <a:pt x="221008" y="143885"/>
                </a:lnTo>
                <a:lnTo>
                  <a:pt x="221008" y="137776"/>
                </a:lnTo>
                <a:lnTo>
                  <a:pt x="226327" y="134676"/>
                </a:lnTo>
                <a:close/>
                <a:moveTo>
                  <a:pt x="237969" y="134676"/>
                </a:moveTo>
                <a:lnTo>
                  <a:pt x="232650" y="143885"/>
                </a:lnTo>
                <a:lnTo>
                  <a:pt x="232650" y="137776"/>
                </a:lnTo>
                <a:lnTo>
                  <a:pt x="237969" y="134676"/>
                </a:lnTo>
                <a:close/>
                <a:moveTo>
                  <a:pt x="249550" y="134676"/>
                </a:moveTo>
                <a:lnTo>
                  <a:pt x="244230" y="143885"/>
                </a:lnTo>
                <a:lnTo>
                  <a:pt x="244230" y="137776"/>
                </a:lnTo>
                <a:lnTo>
                  <a:pt x="249550" y="134676"/>
                </a:lnTo>
                <a:close/>
                <a:moveTo>
                  <a:pt x="261191" y="134676"/>
                </a:moveTo>
                <a:lnTo>
                  <a:pt x="255872" y="143885"/>
                </a:lnTo>
                <a:lnTo>
                  <a:pt x="255872" y="137776"/>
                </a:lnTo>
                <a:lnTo>
                  <a:pt x="261191" y="134676"/>
                </a:lnTo>
                <a:close/>
                <a:moveTo>
                  <a:pt x="272802" y="134676"/>
                </a:moveTo>
                <a:lnTo>
                  <a:pt x="267483" y="143885"/>
                </a:lnTo>
                <a:lnTo>
                  <a:pt x="267483" y="137776"/>
                </a:lnTo>
                <a:lnTo>
                  <a:pt x="272802" y="134676"/>
                </a:lnTo>
                <a:close/>
                <a:moveTo>
                  <a:pt x="284444" y="134676"/>
                </a:moveTo>
                <a:lnTo>
                  <a:pt x="279125" y="143885"/>
                </a:lnTo>
                <a:lnTo>
                  <a:pt x="279125" y="137776"/>
                </a:lnTo>
                <a:lnTo>
                  <a:pt x="284444" y="134676"/>
                </a:lnTo>
                <a:close/>
                <a:moveTo>
                  <a:pt x="6262" y="134736"/>
                </a:moveTo>
                <a:lnTo>
                  <a:pt x="11582" y="137776"/>
                </a:lnTo>
                <a:lnTo>
                  <a:pt x="11582" y="143916"/>
                </a:lnTo>
                <a:lnTo>
                  <a:pt x="6262" y="134736"/>
                </a:lnTo>
                <a:close/>
                <a:moveTo>
                  <a:pt x="17904" y="134736"/>
                </a:moveTo>
                <a:lnTo>
                  <a:pt x="23223" y="137776"/>
                </a:lnTo>
                <a:lnTo>
                  <a:pt x="23223" y="143916"/>
                </a:lnTo>
                <a:lnTo>
                  <a:pt x="17904" y="134736"/>
                </a:lnTo>
                <a:close/>
                <a:moveTo>
                  <a:pt x="29515" y="134736"/>
                </a:moveTo>
                <a:lnTo>
                  <a:pt x="34834" y="137776"/>
                </a:lnTo>
                <a:lnTo>
                  <a:pt x="34834" y="143916"/>
                </a:lnTo>
                <a:lnTo>
                  <a:pt x="29515" y="134736"/>
                </a:lnTo>
                <a:close/>
                <a:moveTo>
                  <a:pt x="41126" y="134736"/>
                </a:moveTo>
                <a:lnTo>
                  <a:pt x="46446" y="137776"/>
                </a:lnTo>
                <a:lnTo>
                  <a:pt x="46446" y="143916"/>
                </a:lnTo>
                <a:lnTo>
                  <a:pt x="41126" y="134736"/>
                </a:lnTo>
                <a:close/>
                <a:moveTo>
                  <a:pt x="52737" y="134736"/>
                </a:moveTo>
                <a:lnTo>
                  <a:pt x="58057" y="137776"/>
                </a:lnTo>
                <a:lnTo>
                  <a:pt x="58057" y="143916"/>
                </a:lnTo>
                <a:lnTo>
                  <a:pt x="52737" y="134736"/>
                </a:lnTo>
                <a:close/>
                <a:moveTo>
                  <a:pt x="64379" y="134736"/>
                </a:moveTo>
                <a:lnTo>
                  <a:pt x="69698" y="137776"/>
                </a:lnTo>
                <a:lnTo>
                  <a:pt x="69698" y="143916"/>
                </a:lnTo>
                <a:lnTo>
                  <a:pt x="64379" y="134736"/>
                </a:lnTo>
                <a:close/>
                <a:moveTo>
                  <a:pt x="75990" y="134736"/>
                </a:moveTo>
                <a:lnTo>
                  <a:pt x="81309" y="137776"/>
                </a:lnTo>
                <a:lnTo>
                  <a:pt x="81309" y="143916"/>
                </a:lnTo>
                <a:lnTo>
                  <a:pt x="75990" y="134736"/>
                </a:lnTo>
                <a:close/>
                <a:moveTo>
                  <a:pt x="87632" y="134736"/>
                </a:moveTo>
                <a:lnTo>
                  <a:pt x="92951" y="137776"/>
                </a:lnTo>
                <a:lnTo>
                  <a:pt x="92951" y="143916"/>
                </a:lnTo>
                <a:lnTo>
                  <a:pt x="87632" y="134736"/>
                </a:lnTo>
                <a:close/>
                <a:moveTo>
                  <a:pt x="99243" y="134736"/>
                </a:moveTo>
                <a:lnTo>
                  <a:pt x="104562" y="137776"/>
                </a:lnTo>
                <a:lnTo>
                  <a:pt x="104562" y="143916"/>
                </a:lnTo>
                <a:lnTo>
                  <a:pt x="99243" y="134736"/>
                </a:lnTo>
                <a:close/>
                <a:moveTo>
                  <a:pt x="110824" y="134736"/>
                </a:moveTo>
                <a:lnTo>
                  <a:pt x="116143" y="137776"/>
                </a:lnTo>
                <a:lnTo>
                  <a:pt x="116143" y="143916"/>
                </a:lnTo>
                <a:lnTo>
                  <a:pt x="110824" y="134736"/>
                </a:lnTo>
                <a:close/>
                <a:moveTo>
                  <a:pt x="122465" y="134736"/>
                </a:moveTo>
                <a:lnTo>
                  <a:pt x="127784" y="137776"/>
                </a:lnTo>
                <a:lnTo>
                  <a:pt x="127784" y="143916"/>
                </a:lnTo>
                <a:lnTo>
                  <a:pt x="122465" y="134736"/>
                </a:lnTo>
                <a:close/>
                <a:moveTo>
                  <a:pt x="134076" y="134736"/>
                </a:moveTo>
                <a:lnTo>
                  <a:pt x="139396" y="137776"/>
                </a:lnTo>
                <a:lnTo>
                  <a:pt x="139396" y="143916"/>
                </a:lnTo>
                <a:lnTo>
                  <a:pt x="134076" y="134736"/>
                </a:lnTo>
                <a:close/>
                <a:moveTo>
                  <a:pt x="145718" y="134736"/>
                </a:moveTo>
                <a:lnTo>
                  <a:pt x="151037" y="137776"/>
                </a:lnTo>
                <a:lnTo>
                  <a:pt x="151037" y="143916"/>
                </a:lnTo>
                <a:lnTo>
                  <a:pt x="145718" y="134736"/>
                </a:lnTo>
                <a:close/>
                <a:moveTo>
                  <a:pt x="157329" y="134736"/>
                </a:moveTo>
                <a:lnTo>
                  <a:pt x="162648" y="137776"/>
                </a:lnTo>
                <a:lnTo>
                  <a:pt x="162648" y="143916"/>
                </a:lnTo>
                <a:lnTo>
                  <a:pt x="157329" y="134736"/>
                </a:lnTo>
                <a:close/>
                <a:moveTo>
                  <a:pt x="168971" y="134676"/>
                </a:moveTo>
                <a:lnTo>
                  <a:pt x="174290" y="137776"/>
                </a:lnTo>
                <a:lnTo>
                  <a:pt x="174290" y="143916"/>
                </a:lnTo>
                <a:lnTo>
                  <a:pt x="168971" y="134676"/>
                </a:lnTo>
                <a:close/>
                <a:moveTo>
                  <a:pt x="180551" y="134676"/>
                </a:moveTo>
                <a:lnTo>
                  <a:pt x="185871" y="137776"/>
                </a:lnTo>
                <a:lnTo>
                  <a:pt x="185871" y="143916"/>
                </a:lnTo>
                <a:lnTo>
                  <a:pt x="180551" y="134676"/>
                </a:lnTo>
                <a:close/>
                <a:moveTo>
                  <a:pt x="192193" y="134676"/>
                </a:moveTo>
                <a:lnTo>
                  <a:pt x="197512" y="137776"/>
                </a:lnTo>
                <a:lnTo>
                  <a:pt x="197512" y="143916"/>
                </a:lnTo>
                <a:lnTo>
                  <a:pt x="192193" y="134676"/>
                </a:lnTo>
                <a:close/>
                <a:moveTo>
                  <a:pt x="203804" y="134676"/>
                </a:moveTo>
                <a:lnTo>
                  <a:pt x="209123" y="137776"/>
                </a:lnTo>
                <a:lnTo>
                  <a:pt x="209123" y="143916"/>
                </a:lnTo>
                <a:lnTo>
                  <a:pt x="203804" y="134676"/>
                </a:lnTo>
                <a:close/>
                <a:moveTo>
                  <a:pt x="215446" y="134676"/>
                </a:moveTo>
                <a:lnTo>
                  <a:pt x="220765" y="137776"/>
                </a:lnTo>
                <a:lnTo>
                  <a:pt x="220765" y="143916"/>
                </a:lnTo>
                <a:lnTo>
                  <a:pt x="215446" y="134676"/>
                </a:lnTo>
                <a:close/>
                <a:moveTo>
                  <a:pt x="227057" y="134676"/>
                </a:moveTo>
                <a:lnTo>
                  <a:pt x="232376" y="137776"/>
                </a:lnTo>
                <a:lnTo>
                  <a:pt x="232376" y="143916"/>
                </a:lnTo>
                <a:lnTo>
                  <a:pt x="227057" y="134676"/>
                </a:lnTo>
                <a:close/>
                <a:moveTo>
                  <a:pt x="238668" y="134676"/>
                </a:moveTo>
                <a:lnTo>
                  <a:pt x="243987" y="137776"/>
                </a:lnTo>
                <a:lnTo>
                  <a:pt x="243987" y="143916"/>
                </a:lnTo>
                <a:lnTo>
                  <a:pt x="238668" y="134676"/>
                </a:lnTo>
                <a:close/>
                <a:moveTo>
                  <a:pt x="250279" y="134676"/>
                </a:moveTo>
                <a:lnTo>
                  <a:pt x="255598" y="137776"/>
                </a:lnTo>
                <a:lnTo>
                  <a:pt x="255598" y="143916"/>
                </a:lnTo>
                <a:lnTo>
                  <a:pt x="250279" y="134676"/>
                </a:lnTo>
                <a:close/>
                <a:moveTo>
                  <a:pt x="261890" y="134676"/>
                </a:moveTo>
                <a:lnTo>
                  <a:pt x="267210" y="137776"/>
                </a:lnTo>
                <a:lnTo>
                  <a:pt x="267210" y="143916"/>
                </a:lnTo>
                <a:lnTo>
                  <a:pt x="261890" y="134676"/>
                </a:lnTo>
                <a:close/>
                <a:moveTo>
                  <a:pt x="273532" y="134676"/>
                </a:moveTo>
                <a:lnTo>
                  <a:pt x="278851" y="137776"/>
                </a:lnTo>
                <a:lnTo>
                  <a:pt x="278851" y="143916"/>
                </a:lnTo>
                <a:lnTo>
                  <a:pt x="273532" y="134676"/>
                </a:lnTo>
                <a:close/>
                <a:moveTo>
                  <a:pt x="203591" y="134797"/>
                </a:moveTo>
                <a:lnTo>
                  <a:pt x="208911" y="143977"/>
                </a:lnTo>
                <a:lnTo>
                  <a:pt x="208911" y="143977"/>
                </a:lnTo>
                <a:lnTo>
                  <a:pt x="206418" y="142578"/>
                </a:lnTo>
                <a:lnTo>
                  <a:pt x="203591" y="140937"/>
                </a:lnTo>
                <a:lnTo>
                  <a:pt x="203591" y="134797"/>
                </a:lnTo>
                <a:close/>
                <a:moveTo>
                  <a:pt x="168697" y="134797"/>
                </a:moveTo>
                <a:lnTo>
                  <a:pt x="174016" y="143977"/>
                </a:lnTo>
                <a:lnTo>
                  <a:pt x="174016" y="143977"/>
                </a:lnTo>
                <a:lnTo>
                  <a:pt x="171554" y="142578"/>
                </a:lnTo>
                <a:lnTo>
                  <a:pt x="168697" y="140937"/>
                </a:lnTo>
                <a:lnTo>
                  <a:pt x="168697" y="134797"/>
                </a:lnTo>
                <a:close/>
                <a:moveTo>
                  <a:pt x="191950" y="134797"/>
                </a:moveTo>
                <a:lnTo>
                  <a:pt x="197269" y="143977"/>
                </a:lnTo>
                <a:lnTo>
                  <a:pt x="197269" y="143977"/>
                </a:lnTo>
                <a:lnTo>
                  <a:pt x="194807" y="142578"/>
                </a:lnTo>
                <a:lnTo>
                  <a:pt x="191950" y="140937"/>
                </a:lnTo>
                <a:lnTo>
                  <a:pt x="191950" y="134797"/>
                </a:lnTo>
                <a:close/>
                <a:moveTo>
                  <a:pt x="226783" y="134797"/>
                </a:moveTo>
                <a:lnTo>
                  <a:pt x="232103" y="143977"/>
                </a:lnTo>
                <a:lnTo>
                  <a:pt x="232103" y="143977"/>
                </a:lnTo>
                <a:lnTo>
                  <a:pt x="229640" y="142578"/>
                </a:lnTo>
                <a:lnTo>
                  <a:pt x="226783" y="140937"/>
                </a:lnTo>
                <a:lnTo>
                  <a:pt x="226783" y="134797"/>
                </a:lnTo>
                <a:close/>
                <a:moveTo>
                  <a:pt x="238425" y="134797"/>
                </a:moveTo>
                <a:lnTo>
                  <a:pt x="243744" y="143977"/>
                </a:lnTo>
                <a:lnTo>
                  <a:pt x="243744" y="143977"/>
                </a:lnTo>
                <a:lnTo>
                  <a:pt x="241282" y="142578"/>
                </a:lnTo>
                <a:lnTo>
                  <a:pt x="238425" y="140937"/>
                </a:lnTo>
                <a:lnTo>
                  <a:pt x="238425" y="134797"/>
                </a:lnTo>
                <a:close/>
                <a:moveTo>
                  <a:pt x="180339" y="134797"/>
                </a:moveTo>
                <a:lnTo>
                  <a:pt x="185658" y="143977"/>
                </a:lnTo>
                <a:lnTo>
                  <a:pt x="183165" y="142578"/>
                </a:lnTo>
                <a:lnTo>
                  <a:pt x="180339" y="140937"/>
                </a:lnTo>
                <a:lnTo>
                  <a:pt x="180339" y="134797"/>
                </a:lnTo>
                <a:close/>
                <a:moveTo>
                  <a:pt x="215202" y="134797"/>
                </a:moveTo>
                <a:lnTo>
                  <a:pt x="220522" y="143977"/>
                </a:lnTo>
                <a:lnTo>
                  <a:pt x="218060" y="142578"/>
                </a:lnTo>
                <a:lnTo>
                  <a:pt x="215202" y="140937"/>
                </a:lnTo>
                <a:lnTo>
                  <a:pt x="215202" y="134797"/>
                </a:lnTo>
                <a:close/>
                <a:moveTo>
                  <a:pt x="250036" y="134797"/>
                </a:moveTo>
                <a:lnTo>
                  <a:pt x="255355" y="143977"/>
                </a:lnTo>
                <a:lnTo>
                  <a:pt x="252893" y="142578"/>
                </a:lnTo>
                <a:lnTo>
                  <a:pt x="250036" y="140937"/>
                </a:lnTo>
                <a:lnTo>
                  <a:pt x="250036" y="134797"/>
                </a:lnTo>
                <a:close/>
                <a:moveTo>
                  <a:pt x="261678" y="134797"/>
                </a:moveTo>
                <a:lnTo>
                  <a:pt x="266997" y="143977"/>
                </a:lnTo>
                <a:lnTo>
                  <a:pt x="264535" y="142578"/>
                </a:lnTo>
                <a:lnTo>
                  <a:pt x="261678" y="140937"/>
                </a:lnTo>
                <a:lnTo>
                  <a:pt x="261678" y="134797"/>
                </a:lnTo>
                <a:close/>
                <a:moveTo>
                  <a:pt x="273289" y="134797"/>
                </a:moveTo>
                <a:lnTo>
                  <a:pt x="278608" y="143977"/>
                </a:lnTo>
                <a:lnTo>
                  <a:pt x="276146" y="142578"/>
                </a:lnTo>
                <a:lnTo>
                  <a:pt x="273289" y="140937"/>
                </a:lnTo>
                <a:lnTo>
                  <a:pt x="273289" y="134797"/>
                </a:lnTo>
                <a:close/>
                <a:moveTo>
                  <a:pt x="75777" y="134797"/>
                </a:moveTo>
                <a:lnTo>
                  <a:pt x="81097" y="144007"/>
                </a:lnTo>
                <a:lnTo>
                  <a:pt x="81097" y="144007"/>
                </a:lnTo>
                <a:lnTo>
                  <a:pt x="78604" y="142548"/>
                </a:lnTo>
                <a:lnTo>
                  <a:pt x="75777" y="140967"/>
                </a:lnTo>
                <a:lnTo>
                  <a:pt x="75777" y="134797"/>
                </a:lnTo>
                <a:close/>
                <a:moveTo>
                  <a:pt x="99030" y="134797"/>
                </a:moveTo>
                <a:lnTo>
                  <a:pt x="104349" y="144007"/>
                </a:lnTo>
                <a:lnTo>
                  <a:pt x="104349" y="144007"/>
                </a:lnTo>
                <a:lnTo>
                  <a:pt x="101857" y="142548"/>
                </a:lnTo>
                <a:lnTo>
                  <a:pt x="99030" y="140967"/>
                </a:lnTo>
                <a:lnTo>
                  <a:pt x="99030" y="134797"/>
                </a:lnTo>
                <a:close/>
                <a:moveTo>
                  <a:pt x="133864" y="134797"/>
                </a:moveTo>
                <a:lnTo>
                  <a:pt x="139183" y="144007"/>
                </a:lnTo>
                <a:lnTo>
                  <a:pt x="139183" y="144007"/>
                </a:lnTo>
                <a:lnTo>
                  <a:pt x="136721" y="142548"/>
                </a:lnTo>
                <a:lnTo>
                  <a:pt x="133864" y="140967"/>
                </a:lnTo>
                <a:lnTo>
                  <a:pt x="133864" y="134797"/>
                </a:lnTo>
                <a:close/>
                <a:moveTo>
                  <a:pt x="17661" y="134797"/>
                </a:moveTo>
                <a:lnTo>
                  <a:pt x="22980" y="144007"/>
                </a:lnTo>
                <a:lnTo>
                  <a:pt x="20518" y="142548"/>
                </a:lnTo>
                <a:lnTo>
                  <a:pt x="17661" y="140967"/>
                </a:lnTo>
                <a:lnTo>
                  <a:pt x="17661" y="134797"/>
                </a:lnTo>
                <a:close/>
                <a:moveTo>
                  <a:pt x="29302" y="134797"/>
                </a:moveTo>
                <a:lnTo>
                  <a:pt x="34622" y="144007"/>
                </a:lnTo>
                <a:lnTo>
                  <a:pt x="32160" y="142548"/>
                </a:lnTo>
                <a:lnTo>
                  <a:pt x="29302" y="140967"/>
                </a:lnTo>
                <a:lnTo>
                  <a:pt x="29302" y="134797"/>
                </a:lnTo>
                <a:close/>
                <a:moveTo>
                  <a:pt x="40883" y="134797"/>
                </a:moveTo>
                <a:lnTo>
                  <a:pt x="46202" y="144007"/>
                </a:lnTo>
                <a:lnTo>
                  <a:pt x="43740" y="142548"/>
                </a:lnTo>
                <a:lnTo>
                  <a:pt x="40883" y="140967"/>
                </a:lnTo>
                <a:lnTo>
                  <a:pt x="40883" y="134797"/>
                </a:lnTo>
                <a:close/>
                <a:moveTo>
                  <a:pt x="52525" y="134797"/>
                </a:moveTo>
                <a:lnTo>
                  <a:pt x="57844" y="144007"/>
                </a:lnTo>
                <a:lnTo>
                  <a:pt x="55351" y="142548"/>
                </a:lnTo>
                <a:lnTo>
                  <a:pt x="52525" y="140967"/>
                </a:lnTo>
                <a:lnTo>
                  <a:pt x="52525" y="134797"/>
                </a:lnTo>
                <a:close/>
                <a:moveTo>
                  <a:pt x="64136" y="134797"/>
                </a:moveTo>
                <a:lnTo>
                  <a:pt x="69455" y="144007"/>
                </a:lnTo>
                <a:lnTo>
                  <a:pt x="66993" y="142548"/>
                </a:lnTo>
                <a:lnTo>
                  <a:pt x="64136" y="140967"/>
                </a:lnTo>
                <a:lnTo>
                  <a:pt x="64136" y="134797"/>
                </a:lnTo>
                <a:close/>
                <a:moveTo>
                  <a:pt x="87389" y="134797"/>
                </a:moveTo>
                <a:lnTo>
                  <a:pt x="92708" y="144007"/>
                </a:lnTo>
                <a:lnTo>
                  <a:pt x="90246" y="142548"/>
                </a:lnTo>
                <a:lnTo>
                  <a:pt x="87389" y="140967"/>
                </a:lnTo>
                <a:lnTo>
                  <a:pt x="87389" y="134797"/>
                </a:lnTo>
                <a:close/>
                <a:moveTo>
                  <a:pt x="110611" y="134797"/>
                </a:moveTo>
                <a:lnTo>
                  <a:pt x="115930" y="144007"/>
                </a:lnTo>
                <a:lnTo>
                  <a:pt x="113468" y="142548"/>
                </a:lnTo>
                <a:lnTo>
                  <a:pt x="110611" y="140967"/>
                </a:lnTo>
                <a:lnTo>
                  <a:pt x="110611" y="134797"/>
                </a:lnTo>
                <a:close/>
                <a:moveTo>
                  <a:pt x="122222" y="134797"/>
                </a:moveTo>
                <a:lnTo>
                  <a:pt x="127541" y="144007"/>
                </a:lnTo>
                <a:lnTo>
                  <a:pt x="125079" y="142548"/>
                </a:lnTo>
                <a:lnTo>
                  <a:pt x="122222" y="140967"/>
                </a:lnTo>
                <a:lnTo>
                  <a:pt x="122222" y="134797"/>
                </a:lnTo>
                <a:close/>
                <a:moveTo>
                  <a:pt x="145475" y="134797"/>
                </a:moveTo>
                <a:lnTo>
                  <a:pt x="150794" y="144007"/>
                </a:lnTo>
                <a:lnTo>
                  <a:pt x="148332" y="142548"/>
                </a:lnTo>
                <a:lnTo>
                  <a:pt x="145475" y="140967"/>
                </a:lnTo>
                <a:lnTo>
                  <a:pt x="145475" y="134797"/>
                </a:lnTo>
                <a:close/>
                <a:moveTo>
                  <a:pt x="157116" y="134797"/>
                </a:moveTo>
                <a:lnTo>
                  <a:pt x="162436" y="144007"/>
                </a:lnTo>
                <a:lnTo>
                  <a:pt x="159974" y="142548"/>
                </a:lnTo>
                <a:lnTo>
                  <a:pt x="157116" y="140967"/>
                </a:lnTo>
                <a:lnTo>
                  <a:pt x="157116" y="134797"/>
                </a:lnTo>
                <a:close/>
                <a:moveTo>
                  <a:pt x="6050" y="134797"/>
                </a:moveTo>
                <a:lnTo>
                  <a:pt x="11369" y="144037"/>
                </a:lnTo>
                <a:lnTo>
                  <a:pt x="11369" y="144037"/>
                </a:lnTo>
                <a:lnTo>
                  <a:pt x="8907" y="142578"/>
                </a:lnTo>
                <a:lnTo>
                  <a:pt x="6050" y="140937"/>
                </a:lnTo>
                <a:lnTo>
                  <a:pt x="6050" y="134797"/>
                </a:lnTo>
                <a:close/>
                <a:moveTo>
                  <a:pt x="284657" y="134828"/>
                </a:moveTo>
                <a:lnTo>
                  <a:pt x="284657" y="140998"/>
                </a:lnTo>
                <a:lnTo>
                  <a:pt x="279337" y="144037"/>
                </a:lnTo>
                <a:lnTo>
                  <a:pt x="284657" y="134828"/>
                </a:lnTo>
                <a:close/>
                <a:moveTo>
                  <a:pt x="121979" y="134828"/>
                </a:moveTo>
                <a:lnTo>
                  <a:pt x="121979" y="140998"/>
                </a:lnTo>
                <a:lnTo>
                  <a:pt x="119122" y="142639"/>
                </a:lnTo>
                <a:lnTo>
                  <a:pt x="116660" y="144037"/>
                </a:lnTo>
                <a:lnTo>
                  <a:pt x="121979" y="134828"/>
                </a:lnTo>
                <a:close/>
                <a:moveTo>
                  <a:pt x="133590" y="134828"/>
                </a:moveTo>
                <a:lnTo>
                  <a:pt x="133590" y="140998"/>
                </a:lnTo>
                <a:lnTo>
                  <a:pt x="130733" y="142639"/>
                </a:lnTo>
                <a:lnTo>
                  <a:pt x="128271" y="144037"/>
                </a:lnTo>
                <a:lnTo>
                  <a:pt x="133590" y="134828"/>
                </a:lnTo>
                <a:close/>
                <a:moveTo>
                  <a:pt x="145232" y="134828"/>
                </a:moveTo>
                <a:lnTo>
                  <a:pt x="145232" y="140998"/>
                </a:lnTo>
                <a:lnTo>
                  <a:pt x="142374" y="142639"/>
                </a:lnTo>
                <a:lnTo>
                  <a:pt x="139912" y="144037"/>
                </a:lnTo>
                <a:lnTo>
                  <a:pt x="145232" y="134828"/>
                </a:lnTo>
                <a:close/>
                <a:moveTo>
                  <a:pt x="156843" y="134828"/>
                </a:moveTo>
                <a:lnTo>
                  <a:pt x="156843" y="140998"/>
                </a:lnTo>
                <a:lnTo>
                  <a:pt x="153986" y="142639"/>
                </a:lnTo>
                <a:lnTo>
                  <a:pt x="151523" y="144037"/>
                </a:lnTo>
                <a:lnTo>
                  <a:pt x="156843" y="134828"/>
                </a:lnTo>
                <a:close/>
                <a:moveTo>
                  <a:pt x="168484" y="134828"/>
                </a:moveTo>
                <a:lnTo>
                  <a:pt x="168484" y="140998"/>
                </a:lnTo>
                <a:lnTo>
                  <a:pt x="165627" y="142639"/>
                </a:lnTo>
                <a:lnTo>
                  <a:pt x="163165" y="144037"/>
                </a:lnTo>
                <a:lnTo>
                  <a:pt x="168484" y="134828"/>
                </a:lnTo>
                <a:close/>
                <a:moveTo>
                  <a:pt x="180065" y="134828"/>
                </a:moveTo>
                <a:lnTo>
                  <a:pt x="180065" y="140967"/>
                </a:lnTo>
                <a:lnTo>
                  <a:pt x="177208" y="142578"/>
                </a:lnTo>
                <a:lnTo>
                  <a:pt x="174746" y="144037"/>
                </a:lnTo>
                <a:lnTo>
                  <a:pt x="180065" y="134828"/>
                </a:lnTo>
                <a:close/>
                <a:moveTo>
                  <a:pt x="191676" y="134828"/>
                </a:moveTo>
                <a:lnTo>
                  <a:pt x="191676" y="140967"/>
                </a:lnTo>
                <a:lnTo>
                  <a:pt x="188849" y="142578"/>
                </a:lnTo>
                <a:lnTo>
                  <a:pt x="186357" y="144037"/>
                </a:lnTo>
                <a:lnTo>
                  <a:pt x="191676" y="134828"/>
                </a:lnTo>
                <a:close/>
                <a:moveTo>
                  <a:pt x="203318" y="134828"/>
                </a:moveTo>
                <a:lnTo>
                  <a:pt x="203318" y="140967"/>
                </a:lnTo>
                <a:lnTo>
                  <a:pt x="200461" y="142578"/>
                </a:lnTo>
                <a:lnTo>
                  <a:pt x="197999" y="144037"/>
                </a:lnTo>
                <a:lnTo>
                  <a:pt x="203318" y="134828"/>
                </a:lnTo>
                <a:close/>
                <a:moveTo>
                  <a:pt x="214929" y="134828"/>
                </a:moveTo>
                <a:lnTo>
                  <a:pt x="214929" y="140967"/>
                </a:lnTo>
                <a:lnTo>
                  <a:pt x="212072" y="142578"/>
                </a:lnTo>
                <a:lnTo>
                  <a:pt x="209610" y="144037"/>
                </a:lnTo>
                <a:lnTo>
                  <a:pt x="214929" y="134828"/>
                </a:lnTo>
                <a:close/>
                <a:moveTo>
                  <a:pt x="226570" y="134828"/>
                </a:moveTo>
                <a:lnTo>
                  <a:pt x="226570" y="140967"/>
                </a:lnTo>
                <a:lnTo>
                  <a:pt x="223713" y="142578"/>
                </a:lnTo>
                <a:lnTo>
                  <a:pt x="221251" y="144037"/>
                </a:lnTo>
                <a:lnTo>
                  <a:pt x="226570" y="134828"/>
                </a:lnTo>
                <a:close/>
                <a:moveTo>
                  <a:pt x="238182" y="134828"/>
                </a:moveTo>
                <a:lnTo>
                  <a:pt x="238182" y="140967"/>
                </a:lnTo>
                <a:lnTo>
                  <a:pt x="235355" y="142578"/>
                </a:lnTo>
                <a:lnTo>
                  <a:pt x="232862" y="144037"/>
                </a:lnTo>
                <a:lnTo>
                  <a:pt x="238182" y="134828"/>
                </a:lnTo>
                <a:close/>
                <a:moveTo>
                  <a:pt x="249793" y="134828"/>
                </a:moveTo>
                <a:lnTo>
                  <a:pt x="249793" y="140967"/>
                </a:lnTo>
                <a:lnTo>
                  <a:pt x="246936" y="142578"/>
                </a:lnTo>
                <a:lnTo>
                  <a:pt x="244474" y="144037"/>
                </a:lnTo>
                <a:lnTo>
                  <a:pt x="249793" y="134828"/>
                </a:lnTo>
                <a:close/>
                <a:moveTo>
                  <a:pt x="261404" y="134828"/>
                </a:moveTo>
                <a:lnTo>
                  <a:pt x="261404" y="140967"/>
                </a:lnTo>
                <a:lnTo>
                  <a:pt x="258547" y="142578"/>
                </a:lnTo>
                <a:lnTo>
                  <a:pt x="256085" y="144037"/>
                </a:lnTo>
                <a:lnTo>
                  <a:pt x="261404" y="134828"/>
                </a:lnTo>
                <a:close/>
                <a:moveTo>
                  <a:pt x="273046" y="134828"/>
                </a:moveTo>
                <a:lnTo>
                  <a:pt x="273046" y="140998"/>
                </a:lnTo>
                <a:lnTo>
                  <a:pt x="270188" y="142639"/>
                </a:lnTo>
                <a:lnTo>
                  <a:pt x="267726" y="144037"/>
                </a:lnTo>
                <a:lnTo>
                  <a:pt x="273046" y="134828"/>
                </a:lnTo>
                <a:close/>
                <a:moveTo>
                  <a:pt x="29029" y="134828"/>
                </a:moveTo>
                <a:lnTo>
                  <a:pt x="29029" y="140998"/>
                </a:lnTo>
                <a:lnTo>
                  <a:pt x="26172" y="142639"/>
                </a:lnTo>
                <a:lnTo>
                  <a:pt x="23710" y="144068"/>
                </a:lnTo>
                <a:lnTo>
                  <a:pt x="23710" y="144068"/>
                </a:lnTo>
                <a:lnTo>
                  <a:pt x="29029" y="134828"/>
                </a:lnTo>
                <a:close/>
                <a:moveTo>
                  <a:pt x="40610" y="134828"/>
                </a:moveTo>
                <a:lnTo>
                  <a:pt x="40610" y="140998"/>
                </a:lnTo>
                <a:lnTo>
                  <a:pt x="37783" y="142639"/>
                </a:lnTo>
                <a:lnTo>
                  <a:pt x="35290" y="144068"/>
                </a:lnTo>
                <a:lnTo>
                  <a:pt x="35290" y="144068"/>
                </a:lnTo>
                <a:lnTo>
                  <a:pt x="40610" y="134828"/>
                </a:lnTo>
                <a:close/>
                <a:moveTo>
                  <a:pt x="63862" y="134828"/>
                </a:moveTo>
                <a:lnTo>
                  <a:pt x="63862" y="140998"/>
                </a:lnTo>
                <a:lnTo>
                  <a:pt x="61005" y="142639"/>
                </a:lnTo>
                <a:lnTo>
                  <a:pt x="58543" y="144068"/>
                </a:lnTo>
                <a:lnTo>
                  <a:pt x="58543" y="144068"/>
                </a:lnTo>
                <a:lnTo>
                  <a:pt x="63862" y="134828"/>
                </a:lnTo>
                <a:close/>
                <a:moveTo>
                  <a:pt x="75504" y="134828"/>
                </a:moveTo>
                <a:lnTo>
                  <a:pt x="75504" y="140998"/>
                </a:lnTo>
                <a:lnTo>
                  <a:pt x="72647" y="142639"/>
                </a:lnTo>
                <a:lnTo>
                  <a:pt x="70185" y="144068"/>
                </a:lnTo>
                <a:lnTo>
                  <a:pt x="70185" y="144068"/>
                </a:lnTo>
                <a:lnTo>
                  <a:pt x="75504" y="134828"/>
                </a:lnTo>
                <a:close/>
                <a:moveTo>
                  <a:pt x="87115" y="134828"/>
                </a:moveTo>
                <a:lnTo>
                  <a:pt x="87115" y="140998"/>
                </a:lnTo>
                <a:lnTo>
                  <a:pt x="84288" y="142639"/>
                </a:lnTo>
                <a:lnTo>
                  <a:pt x="81796" y="144068"/>
                </a:lnTo>
                <a:lnTo>
                  <a:pt x="81796" y="144068"/>
                </a:lnTo>
                <a:lnTo>
                  <a:pt x="87115" y="134828"/>
                </a:lnTo>
                <a:close/>
                <a:moveTo>
                  <a:pt x="98757" y="134828"/>
                </a:moveTo>
                <a:lnTo>
                  <a:pt x="98757" y="140998"/>
                </a:lnTo>
                <a:lnTo>
                  <a:pt x="95899" y="142639"/>
                </a:lnTo>
                <a:lnTo>
                  <a:pt x="93437" y="144068"/>
                </a:lnTo>
                <a:lnTo>
                  <a:pt x="93437" y="144068"/>
                </a:lnTo>
                <a:lnTo>
                  <a:pt x="98757" y="134828"/>
                </a:lnTo>
                <a:close/>
                <a:moveTo>
                  <a:pt x="110337" y="134828"/>
                </a:moveTo>
                <a:lnTo>
                  <a:pt x="110337" y="140998"/>
                </a:lnTo>
                <a:lnTo>
                  <a:pt x="107480" y="142639"/>
                </a:lnTo>
                <a:lnTo>
                  <a:pt x="105018" y="144068"/>
                </a:lnTo>
                <a:lnTo>
                  <a:pt x="105018" y="144068"/>
                </a:lnTo>
                <a:lnTo>
                  <a:pt x="110337" y="134828"/>
                </a:lnTo>
                <a:close/>
                <a:moveTo>
                  <a:pt x="17418" y="134828"/>
                </a:moveTo>
                <a:lnTo>
                  <a:pt x="17418" y="140998"/>
                </a:lnTo>
                <a:lnTo>
                  <a:pt x="14560" y="142639"/>
                </a:lnTo>
                <a:lnTo>
                  <a:pt x="12098" y="144068"/>
                </a:lnTo>
                <a:lnTo>
                  <a:pt x="17418" y="134828"/>
                </a:lnTo>
                <a:close/>
                <a:moveTo>
                  <a:pt x="52251" y="134828"/>
                </a:moveTo>
                <a:lnTo>
                  <a:pt x="52251" y="140998"/>
                </a:lnTo>
                <a:lnTo>
                  <a:pt x="49394" y="142639"/>
                </a:lnTo>
                <a:lnTo>
                  <a:pt x="46932" y="144068"/>
                </a:lnTo>
                <a:lnTo>
                  <a:pt x="52251" y="134828"/>
                </a:lnTo>
                <a:close/>
                <a:moveTo>
                  <a:pt x="5898" y="141180"/>
                </a:moveTo>
                <a:lnTo>
                  <a:pt x="8755" y="142822"/>
                </a:lnTo>
                <a:lnTo>
                  <a:pt x="11217" y="144250"/>
                </a:lnTo>
                <a:lnTo>
                  <a:pt x="578" y="144250"/>
                </a:lnTo>
                <a:lnTo>
                  <a:pt x="5898" y="141180"/>
                </a:lnTo>
                <a:close/>
                <a:moveTo>
                  <a:pt x="17509" y="141180"/>
                </a:moveTo>
                <a:lnTo>
                  <a:pt x="20366" y="142822"/>
                </a:lnTo>
                <a:lnTo>
                  <a:pt x="22828" y="144250"/>
                </a:lnTo>
                <a:lnTo>
                  <a:pt x="12190" y="144250"/>
                </a:lnTo>
                <a:lnTo>
                  <a:pt x="14682" y="142822"/>
                </a:lnTo>
                <a:lnTo>
                  <a:pt x="17509" y="141180"/>
                </a:lnTo>
                <a:close/>
                <a:moveTo>
                  <a:pt x="29150" y="141180"/>
                </a:moveTo>
                <a:lnTo>
                  <a:pt x="32008" y="142822"/>
                </a:lnTo>
                <a:lnTo>
                  <a:pt x="34470" y="144250"/>
                </a:lnTo>
                <a:lnTo>
                  <a:pt x="23831" y="144250"/>
                </a:lnTo>
                <a:lnTo>
                  <a:pt x="26293" y="142822"/>
                </a:lnTo>
                <a:lnTo>
                  <a:pt x="29150" y="141180"/>
                </a:lnTo>
                <a:close/>
                <a:moveTo>
                  <a:pt x="40762" y="141180"/>
                </a:moveTo>
                <a:lnTo>
                  <a:pt x="43619" y="142822"/>
                </a:lnTo>
                <a:lnTo>
                  <a:pt x="46081" y="144250"/>
                </a:lnTo>
                <a:lnTo>
                  <a:pt x="35442" y="144250"/>
                </a:lnTo>
                <a:lnTo>
                  <a:pt x="37935" y="142822"/>
                </a:lnTo>
                <a:lnTo>
                  <a:pt x="40762" y="141180"/>
                </a:lnTo>
                <a:close/>
                <a:moveTo>
                  <a:pt x="52403" y="141180"/>
                </a:moveTo>
                <a:lnTo>
                  <a:pt x="55260" y="142822"/>
                </a:lnTo>
                <a:lnTo>
                  <a:pt x="57722" y="144250"/>
                </a:lnTo>
                <a:lnTo>
                  <a:pt x="47084" y="144250"/>
                </a:lnTo>
                <a:lnTo>
                  <a:pt x="49546" y="142822"/>
                </a:lnTo>
                <a:lnTo>
                  <a:pt x="52403" y="141180"/>
                </a:lnTo>
                <a:close/>
                <a:moveTo>
                  <a:pt x="64014" y="141180"/>
                </a:moveTo>
                <a:lnTo>
                  <a:pt x="66871" y="142822"/>
                </a:lnTo>
                <a:lnTo>
                  <a:pt x="69334" y="144250"/>
                </a:lnTo>
                <a:lnTo>
                  <a:pt x="58695" y="144250"/>
                </a:lnTo>
                <a:lnTo>
                  <a:pt x="61187" y="142822"/>
                </a:lnTo>
                <a:lnTo>
                  <a:pt x="64014" y="141180"/>
                </a:lnTo>
                <a:close/>
                <a:moveTo>
                  <a:pt x="75625" y="141180"/>
                </a:moveTo>
                <a:lnTo>
                  <a:pt x="78452" y="142822"/>
                </a:lnTo>
                <a:lnTo>
                  <a:pt x="80945" y="144250"/>
                </a:lnTo>
                <a:lnTo>
                  <a:pt x="70306" y="144250"/>
                </a:lnTo>
                <a:lnTo>
                  <a:pt x="72768" y="142822"/>
                </a:lnTo>
                <a:lnTo>
                  <a:pt x="75625" y="141180"/>
                </a:lnTo>
                <a:close/>
                <a:moveTo>
                  <a:pt x="87237" y="141180"/>
                </a:moveTo>
                <a:lnTo>
                  <a:pt x="90094" y="142822"/>
                </a:lnTo>
                <a:lnTo>
                  <a:pt x="92556" y="144250"/>
                </a:lnTo>
                <a:lnTo>
                  <a:pt x="81917" y="144250"/>
                </a:lnTo>
                <a:lnTo>
                  <a:pt x="84379" y="142822"/>
                </a:lnTo>
                <a:lnTo>
                  <a:pt x="87237" y="141180"/>
                </a:lnTo>
                <a:close/>
                <a:moveTo>
                  <a:pt x="98878" y="141180"/>
                </a:moveTo>
                <a:lnTo>
                  <a:pt x="101705" y="142822"/>
                </a:lnTo>
                <a:lnTo>
                  <a:pt x="104197" y="144250"/>
                </a:lnTo>
                <a:lnTo>
                  <a:pt x="93559" y="144250"/>
                </a:lnTo>
                <a:lnTo>
                  <a:pt x="96021" y="142822"/>
                </a:lnTo>
                <a:lnTo>
                  <a:pt x="98878" y="141180"/>
                </a:lnTo>
                <a:close/>
                <a:moveTo>
                  <a:pt x="110489" y="141180"/>
                </a:moveTo>
                <a:lnTo>
                  <a:pt x="113346" y="142822"/>
                </a:lnTo>
                <a:lnTo>
                  <a:pt x="115809" y="144250"/>
                </a:lnTo>
                <a:lnTo>
                  <a:pt x="105170" y="144250"/>
                </a:lnTo>
                <a:lnTo>
                  <a:pt x="107632" y="142822"/>
                </a:lnTo>
                <a:lnTo>
                  <a:pt x="110489" y="141180"/>
                </a:lnTo>
                <a:close/>
                <a:moveTo>
                  <a:pt x="122131" y="141180"/>
                </a:moveTo>
                <a:lnTo>
                  <a:pt x="124958" y="142822"/>
                </a:lnTo>
                <a:lnTo>
                  <a:pt x="127450" y="144250"/>
                </a:lnTo>
                <a:lnTo>
                  <a:pt x="116812" y="144250"/>
                </a:lnTo>
                <a:lnTo>
                  <a:pt x="119274" y="142822"/>
                </a:lnTo>
                <a:lnTo>
                  <a:pt x="122131" y="141180"/>
                </a:lnTo>
                <a:close/>
                <a:moveTo>
                  <a:pt x="133742" y="141180"/>
                </a:moveTo>
                <a:lnTo>
                  <a:pt x="136599" y="142822"/>
                </a:lnTo>
                <a:lnTo>
                  <a:pt x="139061" y="144250"/>
                </a:lnTo>
                <a:lnTo>
                  <a:pt x="128423" y="144250"/>
                </a:lnTo>
                <a:lnTo>
                  <a:pt x="130885" y="142822"/>
                </a:lnTo>
                <a:lnTo>
                  <a:pt x="133742" y="141180"/>
                </a:lnTo>
                <a:close/>
                <a:moveTo>
                  <a:pt x="145323" y="141180"/>
                </a:moveTo>
                <a:lnTo>
                  <a:pt x="148180" y="142822"/>
                </a:lnTo>
                <a:lnTo>
                  <a:pt x="150642" y="144250"/>
                </a:lnTo>
                <a:lnTo>
                  <a:pt x="140004" y="144250"/>
                </a:lnTo>
                <a:lnTo>
                  <a:pt x="142496" y="142822"/>
                </a:lnTo>
                <a:lnTo>
                  <a:pt x="145323" y="141180"/>
                </a:lnTo>
                <a:close/>
                <a:moveTo>
                  <a:pt x="156964" y="141180"/>
                </a:moveTo>
                <a:lnTo>
                  <a:pt x="159822" y="142822"/>
                </a:lnTo>
                <a:lnTo>
                  <a:pt x="162284" y="144250"/>
                </a:lnTo>
                <a:lnTo>
                  <a:pt x="151645" y="144250"/>
                </a:lnTo>
                <a:lnTo>
                  <a:pt x="154107" y="142822"/>
                </a:lnTo>
                <a:lnTo>
                  <a:pt x="156964" y="141180"/>
                </a:lnTo>
                <a:close/>
                <a:moveTo>
                  <a:pt x="168575" y="141180"/>
                </a:moveTo>
                <a:lnTo>
                  <a:pt x="171433" y="142822"/>
                </a:lnTo>
                <a:lnTo>
                  <a:pt x="173895" y="144250"/>
                </a:lnTo>
                <a:lnTo>
                  <a:pt x="163256" y="144250"/>
                </a:lnTo>
                <a:lnTo>
                  <a:pt x="165749" y="142822"/>
                </a:lnTo>
                <a:lnTo>
                  <a:pt x="168575" y="141180"/>
                </a:lnTo>
                <a:close/>
                <a:moveTo>
                  <a:pt x="180217" y="141180"/>
                </a:moveTo>
                <a:lnTo>
                  <a:pt x="183074" y="142822"/>
                </a:lnTo>
                <a:lnTo>
                  <a:pt x="185536" y="144250"/>
                </a:lnTo>
                <a:lnTo>
                  <a:pt x="174898" y="144250"/>
                </a:lnTo>
                <a:lnTo>
                  <a:pt x="177360" y="142822"/>
                </a:lnTo>
                <a:lnTo>
                  <a:pt x="180217" y="141180"/>
                </a:lnTo>
                <a:close/>
                <a:moveTo>
                  <a:pt x="191828" y="141180"/>
                </a:moveTo>
                <a:lnTo>
                  <a:pt x="194685" y="142822"/>
                </a:lnTo>
                <a:lnTo>
                  <a:pt x="197147" y="144250"/>
                </a:lnTo>
                <a:lnTo>
                  <a:pt x="186509" y="144250"/>
                </a:lnTo>
                <a:lnTo>
                  <a:pt x="189001" y="142822"/>
                </a:lnTo>
                <a:lnTo>
                  <a:pt x="191828" y="141180"/>
                </a:lnTo>
                <a:close/>
                <a:moveTo>
                  <a:pt x="203470" y="141180"/>
                </a:moveTo>
                <a:lnTo>
                  <a:pt x="206327" y="142822"/>
                </a:lnTo>
                <a:lnTo>
                  <a:pt x="208789" y="144250"/>
                </a:lnTo>
                <a:lnTo>
                  <a:pt x="198151" y="144250"/>
                </a:lnTo>
                <a:lnTo>
                  <a:pt x="200613" y="142822"/>
                </a:lnTo>
                <a:lnTo>
                  <a:pt x="203470" y="141180"/>
                </a:lnTo>
                <a:close/>
                <a:moveTo>
                  <a:pt x="215051" y="141180"/>
                </a:moveTo>
                <a:lnTo>
                  <a:pt x="217908" y="142822"/>
                </a:lnTo>
                <a:lnTo>
                  <a:pt x="220370" y="144250"/>
                </a:lnTo>
                <a:lnTo>
                  <a:pt x="209731" y="144250"/>
                </a:lnTo>
                <a:lnTo>
                  <a:pt x="212193" y="142822"/>
                </a:lnTo>
                <a:lnTo>
                  <a:pt x="215051" y="141180"/>
                </a:lnTo>
                <a:close/>
                <a:moveTo>
                  <a:pt x="226692" y="141180"/>
                </a:moveTo>
                <a:lnTo>
                  <a:pt x="229519" y="142822"/>
                </a:lnTo>
                <a:lnTo>
                  <a:pt x="232011" y="144250"/>
                </a:lnTo>
                <a:lnTo>
                  <a:pt x="221373" y="144250"/>
                </a:lnTo>
                <a:lnTo>
                  <a:pt x="223835" y="142822"/>
                </a:lnTo>
                <a:lnTo>
                  <a:pt x="226692" y="141180"/>
                </a:lnTo>
                <a:close/>
                <a:moveTo>
                  <a:pt x="238303" y="141180"/>
                </a:moveTo>
                <a:lnTo>
                  <a:pt x="241160" y="142822"/>
                </a:lnTo>
                <a:lnTo>
                  <a:pt x="243622" y="144250"/>
                </a:lnTo>
                <a:lnTo>
                  <a:pt x="232984" y="144250"/>
                </a:lnTo>
                <a:lnTo>
                  <a:pt x="235446" y="142822"/>
                </a:lnTo>
                <a:lnTo>
                  <a:pt x="238303" y="141180"/>
                </a:lnTo>
                <a:close/>
                <a:moveTo>
                  <a:pt x="249945" y="141180"/>
                </a:moveTo>
                <a:lnTo>
                  <a:pt x="252772" y="142822"/>
                </a:lnTo>
                <a:lnTo>
                  <a:pt x="255264" y="144250"/>
                </a:lnTo>
                <a:lnTo>
                  <a:pt x="244626" y="144250"/>
                </a:lnTo>
                <a:lnTo>
                  <a:pt x="247088" y="142822"/>
                </a:lnTo>
                <a:lnTo>
                  <a:pt x="249945" y="141180"/>
                </a:lnTo>
                <a:close/>
                <a:moveTo>
                  <a:pt x="261556" y="141180"/>
                </a:moveTo>
                <a:lnTo>
                  <a:pt x="264413" y="142822"/>
                </a:lnTo>
                <a:lnTo>
                  <a:pt x="266875" y="144250"/>
                </a:lnTo>
                <a:lnTo>
                  <a:pt x="256237" y="144250"/>
                </a:lnTo>
                <a:lnTo>
                  <a:pt x="258699" y="142822"/>
                </a:lnTo>
                <a:lnTo>
                  <a:pt x="261556" y="141180"/>
                </a:lnTo>
                <a:close/>
                <a:moveTo>
                  <a:pt x="273198" y="141180"/>
                </a:moveTo>
                <a:lnTo>
                  <a:pt x="276024" y="142822"/>
                </a:lnTo>
                <a:lnTo>
                  <a:pt x="278517" y="144250"/>
                </a:lnTo>
                <a:lnTo>
                  <a:pt x="267878" y="144250"/>
                </a:lnTo>
                <a:lnTo>
                  <a:pt x="270340" y="142822"/>
                </a:lnTo>
                <a:lnTo>
                  <a:pt x="273198" y="141180"/>
                </a:lnTo>
                <a:close/>
                <a:moveTo>
                  <a:pt x="11217" y="144524"/>
                </a:moveTo>
                <a:lnTo>
                  <a:pt x="5898" y="147594"/>
                </a:lnTo>
                <a:lnTo>
                  <a:pt x="578" y="144524"/>
                </a:lnTo>
                <a:close/>
                <a:moveTo>
                  <a:pt x="22828" y="144524"/>
                </a:moveTo>
                <a:lnTo>
                  <a:pt x="17509" y="147594"/>
                </a:lnTo>
                <a:lnTo>
                  <a:pt x="12190" y="144524"/>
                </a:lnTo>
                <a:close/>
                <a:moveTo>
                  <a:pt x="34470" y="144524"/>
                </a:moveTo>
                <a:lnTo>
                  <a:pt x="29150" y="147594"/>
                </a:lnTo>
                <a:lnTo>
                  <a:pt x="23831" y="144524"/>
                </a:lnTo>
                <a:close/>
                <a:moveTo>
                  <a:pt x="46081" y="144524"/>
                </a:moveTo>
                <a:lnTo>
                  <a:pt x="40762" y="147594"/>
                </a:lnTo>
                <a:lnTo>
                  <a:pt x="35442" y="144524"/>
                </a:lnTo>
                <a:close/>
                <a:moveTo>
                  <a:pt x="57722" y="144524"/>
                </a:moveTo>
                <a:lnTo>
                  <a:pt x="52403" y="147594"/>
                </a:lnTo>
                <a:lnTo>
                  <a:pt x="47084" y="144524"/>
                </a:lnTo>
                <a:close/>
                <a:moveTo>
                  <a:pt x="69334" y="144524"/>
                </a:moveTo>
                <a:lnTo>
                  <a:pt x="64014" y="147594"/>
                </a:lnTo>
                <a:lnTo>
                  <a:pt x="58695" y="144524"/>
                </a:lnTo>
                <a:close/>
                <a:moveTo>
                  <a:pt x="80945" y="144524"/>
                </a:moveTo>
                <a:lnTo>
                  <a:pt x="75625" y="147594"/>
                </a:lnTo>
                <a:lnTo>
                  <a:pt x="70306" y="144524"/>
                </a:lnTo>
                <a:close/>
                <a:moveTo>
                  <a:pt x="92556" y="144524"/>
                </a:moveTo>
                <a:lnTo>
                  <a:pt x="87237" y="147594"/>
                </a:lnTo>
                <a:lnTo>
                  <a:pt x="81917" y="144524"/>
                </a:lnTo>
                <a:close/>
                <a:moveTo>
                  <a:pt x="104197" y="144524"/>
                </a:moveTo>
                <a:lnTo>
                  <a:pt x="98878" y="147594"/>
                </a:lnTo>
                <a:lnTo>
                  <a:pt x="93559" y="144524"/>
                </a:lnTo>
                <a:close/>
                <a:moveTo>
                  <a:pt x="115809" y="144524"/>
                </a:moveTo>
                <a:lnTo>
                  <a:pt x="110489" y="147594"/>
                </a:lnTo>
                <a:lnTo>
                  <a:pt x="105170" y="144524"/>
                </a:lnTo>
                <a:close/>
                <a:moveTo>
                  <a:pt x="127450" y="144524"/>
                </a:moveTo>
                <a:lnTo>
                  <a:pt x="122131" y="147594"/>
                </a:lnTo>
                <a:lnTo>
                  <a:pt x="116812" y="144524"/>
                </a:lnTo>
                <a:close/>
                <a:moveTo>
                  <a:pt x="139061" y="144524"/>
                </a:moveTo>
                <a:lnTo>
                  <a:pt x="133742" y="147594"/>
                </a:lnTo>
                <a:lnTo>
                  <a:pt x="128423" y="144524"/>
                </a:lnTo>
                <a:close/>
                <a:moveTo>
                  <a:pt x="150642" y="144524"/>
                </a:moveTo>
                <a:lnTo>
                  <a:pt x="145323" y="147594"/>
                </a:lnTo>
                <a:lnTo>
                  <a:pt x="140004" y="144524"/>
                </a:lnTo>
                <a:close/>
                <a:moveTo>
                  <a:pt x="162284" y="144524"/>
                </a:moveTo>
                <a:lnTo>
                  <a:pt x="156964" y="147594"/>
                </a:lnTo>
                <a:lnTo>
                  <a:pt x="151645" y="144524"/>
                </a:lnTo>
                <a:close/>
                <a:moveTo>
                  <a:pt x="173895" y="144524"/>
                </a:moveTo>
                <a:lnTo>
                  <a:pt x="168575" y="147594"/>
                </a:lnTo>
                <a:lnTo>
                  <a:pt x="163256" y="144524"/>
                </a:lnTo>
                <a:close/>
                <a:moveTo>
                  <a:pt x="185536" y="144524"/>
                </a:moveTo>
                <a:lnTo>
                  <a:pt x="180217" y="147594"/>
                </a:lnTo>
                <a:lnTo>
                  <a:pt x="174898" y="144524"/>
                </a:lnTo>
                <a:close/>
                <a:moveTo>
                  <a:pt x="197147" y="144524"/>
                </a:moveTo>
                <a:lnTo>
                  <a:pt x="191828" y="147594"/>
                </a:lnTo>
                <a:lnTo>
                  <a:pt x="186509" y="144524"/>
                </a:lnTo>
                <a:close/>
                <a:moveTo>
                  <a:pt x="208789" y="144524"/>
                </a:moveTo>
                <a:lnTo>
                  <a:pt x="203470" y="147594"/>
                </a:lnTo>
                <a:lnTo>
                  <a:pt x="198151" y="144524"/>
                </a:lnTo>
                <a:close/>
                <a:moveTo>
                  <a:pt x="220370" y="144524"/>
                </a:moveTo>
                <a:lnTo>
                  <a:pt x="215051" y="147594"/>
                </a:lnTo>
                <a:lnTo>
                  <a:pt x="209731" y="144524"/>
                </a:lnTo>
                <a:close/>
                <a:moveTo>
                  <a:pt x="232011" y="144524"/>
                </a:moveTo>
                <a:lnTo>
                  <a:pt x="226692" y="147594"/>
                </a:lnTo>
                <a:lnTo>
                  <a:pt x="221373" y="144524"/>
                </a:lnTo>
                <a:close/>
                <a:moveTo>
                  <a:pt x="243622" y="144524"/>
                </a:moveTo>
                <a:lnTo>
                  <a:pt x="238303" y="147594"/>
                </a:lnTo>
                <a:lnTo>
                  <a:pt x="232984" y="144524"/>
                </a:lnTo>
                <a:close/>
                <a:moveTo>
                  <a:pt x="255264" y="144524"/>
                </a:moveTo>
                <a:lnTo>
                  <a:pt x="249945" y="147594"/>
                </a:lnTo>
                <a:lnTo>
                  <a:pt x="244626" y="144524"/>
                </a:lnTo>
                <a:close/>
                <a:moveTo>
                  <a:pt x="266875" y="144524"/>
                </a:moveTo>
                <a:lnTo>
                  <a:pt x="261556" y="147594"/>
                </a:lnTo>
                <a:lnTo>
                  <a:pt x="256237" y="144524"/>
                </a:lnTo>
                <a:close/>
                <a:moveTo>
                  <a:pt x="278517" y="144524"/>
                </a:moveTo>
                <a:lnTo>
                  <a:pt x="273198" y="147594"/>
                </a:lnTo>
                <a:lnTo>
                  <a:pt x="267878" y="144524"/>
                </a:lnTo>
                <a:close/>
                <a:moveTo>
                  <a:pt x="11369" y="144737"/>
                </a:moveTo>
                <a:lnTo>
                  <a:pt x="6050" y="153946"/>
                </a:lnTo>
                <a:lnTo>
                  <a:pt x="6050" y="147837"/>
                </a:lnTo>
                <a:lnTo>
                  <a:pt x="11369" y="144737"/>
                </a:lnTo>
                <a:close/>
                <a:moveTo>
                  <a:pt x="22980" y="144706"/>
                </a:moveTo>
                <a:lnTo>
                  <a:pt x="17661" y="153946"/>
                </a:lnTo>
                <a:lnTo>
                  <a:pt x="17661" y="147806"/>
                </a:lnTo>
                <a:lnTo>
                  <a:pt x="22980" y="144706"/>
                </a:lnTo>
                <a:close/>
                <a:moveTo>
                  <a:pt x="34622" y="144737"/>
                </a:moveTo>
                <a:lnTo>
                  <a:pt x="29302" y="153946"/>
                </a:lnTo>
                <a:lnTo>
                  <a:pt x="29302" y="147837"/>
                </a:lnTo>
                <a:lnTo>
                  <a:pt x="34622" y="144737"/>
                </a:lnTo>
                <a:close/>
                <a:moveTo>
                  <a:pt x="46202" y="144737"/>
                </a:moveTo>
                <a:lnTo>
                  <a:pt x="40883" y="153946"/>
                </a:lnTo>
                <a:lnTo>
                  <a:pt x="40883" y="147837"/>
                </a:lnTo>
                <a:lnTo>
                  <a:pt x="46202" y="144737"/>
                </a:lnTo>
                <a:close/>
                <a:moveTo>
                  <a:pt x="57844" y="144737"/>
                </a:moveTo>
                <a:lnTo>
                  <a:pt x="52525" y="153946"/>
                </a:lnTo>
                <a:lnTo>
                  <a:pt x="52525" y="147837"/>
                </a:lnTo>
                <a:lnTo>
                  <a:pt x="57844" y="144737"/>
                </a:lnTo>
                <a:close/>
                <a:moveTo>
                  <a:pt x="69455" y="144737"/>
                </a:moveTo>
                <a:lnTo>
                  <a:pt x="64136" y="153946"/>
                </a:lnTo>
                <a:lnTo>
                  <a:pt x="64136" y="147837"/>
                </a:lnTo>
                <a:lnTo>
                  <a:pt x="69455" y="144737"/>
                </a:lnTo>
                <a:close/>
                <a:moveTo>
                  <a:pt x="81097" y="144737"/>
                </a:moveTo>
                <a:lnTo>
                  <a:pt x="75777" y="153946"/>
                </a:lnTo>
                <a:lnTo>
                  <a:pt x="75777" y="147837"/>
                </a:lnTo>
                <a:lnTo>
                  <a:pt x="81097" y="144737"/>
                </a:lnTo>
                <a:close/>
                <a:moveTo>
                  <a:pt x="92708" y="144737"/>
                </a:moveTo>
                <a:lnTo>
                  <a:pt x="87389" y="153946"/>
                </a:lnTo>
                <a:lnTo>
                  <a:pt x="87389" y="147837"/>
                </a:lnTo>
                <a:lnTo>
                  <a:pt x="92708" y="144737"/>
                </a:lnTo>
                <a:close/>
                <a:moveTo>
                  <a:pt x="104349" y="144737"/>
                </a:moveTo>
                <a:lnTo>
                  <a:pt x="99030" y="153946"/>
                </a:lnTo>
                <a:lnTo>
                  <a:pt x="99030" y="147837"/>
                </a:lnTo>
                <a:lnTo>
                  <a:pt x="104349" y="144737"/>
                </a:lnTo>
                <a:close/>
                <a:moveTo>
                  <a:pt x="115930" y="144737"/>
                </a:moveTo>
                <a:lnTo>
                  <a:pt x="110611" y="153946"/>
                </a:lnTo>
                <a:lnTo>
                  <a:pt x="110611" y="147837"/>
                </a:lnTo>
                <a:lnTo>
                  <a:pt x="115930" y="144737"/>
                </a:lnTo>
                <a:close/>
                <a:moveTo>
                  <a:pt x="127541" y="144737"/>
                </a:moveTo>
                <a:lnTo>
                  <a:pt x="122222" y="153946"/>
                </a:lnTo>
                <a:lnTo>
                  <a:pt x="122222" y="147837"/>
                </a:lnTo>
                <a:lnTo>
                  <a:pt x="127541" y="144737"/>
                </a:lnTo>
                <a:close/>
                <a:moveTo>
                  <a:pt x="139183" y="144737"/>
                </a:moveTo>
                <a:lnTo>
                  <a:pt x="133864" y="153946"/>
                </a:lnTo>
                <a:lnTo>
                  <a:pt x="133864" y="147837"/>
                </a:lnTo>
                <a:lnTo>
                  <a:pt x="139183" y="144737"/>
                </a:lnTo>
                <a:close/>
                <a:moveTo>
                  <a:pt x="150794" y="144737"/>
                </a:moveTo>
                <a:lnTo>
                  <a:pt x="145475" y="153946"/>
                </a:lnTo>
                <a:lnTo>
                  <a:pt x="145475" y="147837"/>
                </a:lnTo>
                <a:lnTo>
                  <a:pt x="150794" y="144737"/>
                </a:lnTo>
                <a:close/>
                <a:moveTo>
                  <a:pt x="162436" y="144737"/>
                </a:moveTo>
                <a:lnTo>
                  <a:pt x="157116" y="153946"/>
                </a:lnTo>
                <a:lnTo>
                  <a:pt x="157116" y="147837"/>
                </a:lnTo>
                <a:lnTo>
                  <a:pt x="162436" y="144737"/>
                </a:lnTo>
                <a:close/>
                <a:moveTo>
                  <a:pt x="174047" y="144737"/>
                </a:moveTo>
                <a:lnTo>
                  <a:pt x="168727" y="153946"/>
                </a:lnTo>
                <a:lnTo>
                  <a:pt x="168727" y="147837"/>
                </a:lnTo>
                <a:lnTo>
                  <a:pt x="174047" y="144737"/>
                </a:lnTo>
                <a:close/>
                <a:moveTo>
                  <a:pt x="185658" y="144737"/>
                </a:moveTo>
                <a:lnTo>
                  <a:pt x="180339" y="153946"/>
                </a:lnTo>
                <a:lnTo>
                  <a:pt x="180339" y="147837"/>
                </a:lnTo>
                <a:lnTo>
                  <a:pt x="185658" y="144737"/>
                </a:lnTo>
                <a:close/>
                <a:moveTo>
                  <a:pt x="197269" y="144737"/>
                </a:moveTo>
                <a:lnTo>
                  <a:pt x="191950" y="153946"/>
                </a:lnTo>
                <a:lnTo>
                  <a:pt x="191950" y="147837"/>
                </a:lnTo>
                <a:lnTo>
                  <a:pt x="197269" y="144737"/>
                </a:lnTo>
                <a:close/>
                <a:moveTo>
                  <a:pt x="208911" y="144737"/>
                </a:moveTo>
                <a:lnTo>
                  <a:pt x="203591" y="153946"/>
                </a:lnTo>
                <a:lnTo>
                  <a:pt x="203591" y="147837"/>
                </a:lnTo>
                <a:lnTo>
                  <a:pt x="208911" y="144737"/>
                </a:lnTo>
                <a:close/>
                <a:moveTo>
                  <a:pt x="220522" y="144737"/>
                </a:moveTo>
                <a:lnTo>
                  <a:pt x="215202" y="153946"/>
                </a:lnTo>
                <a:lnTo>
                  <a:pt x="215202" y="147837"/>
                </a:lnTo>
                <a:lnTo>
                  <a:pt x="220522" y="144737"/>
                </a:lnTo>
                <a:close/>
                <a:moveTo>
                  <a:pt x="232163" y="144737"/>
                </a:moveTo>
                <a:lnTo>
                  <a:pt x="226844" y="153946"/>
                </a:lnTo>
                <a:lnTo>
                  <a:pt x="226844" y="147837"/>
                </a:lnTo>
                <a:lnTo>
                  <a:pt x="232163" y="144737"/>
                </a:lnTo>
                <a:close/>
                <a:moveTo>
                  <a:pt x="243774" y="144737"/>
                </a:moveTo>
                <a:lnTo>
                  <a:pt x="238455" y="153946"/>
                </a:lnTo>
                <a:lnTo>
                  <a:pt x="238455" y="147837"/>
                </a:lnTo>
                <a:lnTo>
                  <a:pt x="243774" y="144737"/>
                </a:lnTo>
                <a:close/>
                <a:moveTo>
                  <a:pt x="255355" y="144737"/>
                </a:moveTo>
                <a:lnTo>
                  <a:pt x="250036" y="153946"/>
                </a:lnTo>
                <a:lnTo>
                  <a:pt x="250036" y="147837"/>
                </a:lnTo>
                <a:lnTo>
                  <a:pt x="255355" y="144737"/>
                </a:lnTo>
                <a:close/>
                <a:moveTo>
                  <a:pt x="266997" y="144737"/>
                </a:moveTo>
                <a:lnTo>
                  <a:pt x="261678" y="153946"/>
                </a:lnTo>
                <a:lnTo>
                  <a:pt x="261678" y="147837"/>
                </a:lnTo>
                <a:lnTo>
                  <a:pt x="266997" y="144737"/>
                </a:lnTo>
                <a:close/>
                <a:moveTo>
                  <a:pt x="278608" y="144737"/>
                </a:moveTo>
                <a:lnTo>
                  <a:pt x="273289" y="153946"/>
                </a:lnTo>
                <a:lnTo>
                  <a:pt x="273289" y="147837"/>
                </a:lnTo>
                <a:lnTo>
                  <a:pt x="278608" y="144737"/>
                </a:lnTo>
                <a:close/>
                <a:moveTo>
                  <a:pt x="457" y="144797"/>
                </a:moveTo>
                <a:lnTo>
                  <a:pt x="5776" y="147837"/>
                </a:lnTo>
                <a:lnTo>
                  <a:pt x="5776" y="153977"/>
                </a:lnTo>
                <a:lnTo>
                  <a:pt x="457" y="144797"/>
                </a:lnTo>
                <a:close/>
                <a:moveTo>
                  <a:pt x="12098" y="144797"/>
                </a:moveTo>
                <a:lnTo>
                  <a:pt x="17418" y="147837"/>
                </a:lnTo>
                <a:lnTo>
                  <a:pt x="17418" y="153977"/>
                </a:lnTo>
                <a:lnTo>
                  <a:pt x="12098" y="144797"/>
                </a:lnTo>
                <a:close/>
                <a:moveTo>
                  <a:pt x="23710" y="144797"/>
                </a:moveTo>
                <a:lnTo>
                  <a:pt x="29029" y="147837"/>
                </a:lnTo>
                <a:lnTo>
                  <a:pt x="29029" y="153977"/>
                </a:lnTo>
                <a:lnTo>
                  <a:pt x="23710" y="144797"/>
                </a:lnTo>
                <a:close/>
                <a:moveTo>
                  <a:pt x="35290" y="144797"/>
                </a:moveTo>
                <a:lnTo>
                  <a:pt x="40610" y="147837"/>
                </a:lnTo>
                <a:lnTo>
                  <a:pt x="40610" y="153977"/>
                </a:lnTo>
                <a:lnTo>
                  <a:pt x="35290" y="144797"/>
                </a:lnTo>
                <a:close/>
                <a:moveTo>
                  <a:pt x="46932" y="144797"/>
                </a:moveTo>
                <a:lnTo>
                  <a:pt x="52251" y="147837"/>
                </a:lnTo>
                <a:lnTo>
                  <a:pt x="52251" y="153977"/>
                </a:lnTo>
                <a:lnTo>
                  <a:pt x="46932" y="144797"/>
                </a:lnTo>
                <a:close/>
                <a:moveTo>
                  <a:pt x="58543" y="144797"/>
                </a:moveTo>
                <a:lnTo>
                  <a:pt x="63862" y="147837"/>
                </a:lnTo>
                <a:lnTo>
                  <a:pt x="63862" y="153977"/>
                </a:lnTo>
                <a:lnTo>
                  <a:pt x="58543" y="144797"/>
                </a:lnTo>
                <a:close/>
                <a:moveTo>
                  <a:pt x="70185" y="144797"/>
                </a:moveTo>
                <a:lnTo>
                  <a:pt x="75504" y="147837"/>
                </a:lnTo>
                <a:lnTo>
                  <a:pt x="75504" y="153977"/>
                </a:lnTo>
                <a:lnTo>
                  <a:pt x="70185" y="144797"/>
                </a:lnTo>
                <a:close/>
                <a:moveTo>
                  <a:pt x="81796" y="144797"/>
                </a:moveTo>
                <a:lnTo>
                  <a:pt x="87115" y="147837"/>
                </a:lnTo>
                <a:lnTo>
                  <a:pt x="87115" y="153977"/>
                </a:lnTo>
                <a:lnTo>
                  <a:pt x="81796" y="144797"/>
                </a:lnTo>
                <a:close/>
                <a:moveTo>
                  <a:pt x="93437" y="144797"/>
                </a:moveTo>
                <a:lnTo>
                  <a:pt x="98757" y="147837"/>
                </a:lnTo>
                <a:lnTo>
                  <a:pt x="98757" y="153977"/>
                </a:lnTo>
                <a:lnTo>
                  <a:pt x="93437" y="144797"/>
                </a:lnTo>
                <a:close/>
                <a:moveTo>
                  <a:pt x="105018" y="144797"/>
                </a:moveTo>
                <a:lnTo>
                  <a:pt x="110337" y="147837"/>
                </a:lnTo>
                <a:lnTo>
                  <a:pt x="110337" y="153977"/>
                </a:lnTo>
                <a:lnTo>
                  <a:pt x="105018" y="144797"/>
                </a:lnTo>
                <a:close/>
                <a:moveTo>
                  <a:pt x="116660" y="144797"/>
                </a:moveTo>
                <a:lnTo>
                  <a:pt x="121979" y="147837"/>
                </a:lnTo>
                <a:lnTo>
                  <a:pt x="121979" y="153977"/>
                </a:lnTo>
                <a:lnTo>
                  <a:pt x="116660" y="144797"/>
                </a:lnTo>
                <a:close/>
                <a:moveTo>
                  <a:pt x="128271" y="144797"/>
                </a:moveTo>
                <a:lnTo>
                  <a:pt x="133590" y="147837"/>
                </a:lnTo>
                <a:lnTo>
                  <a:pt x="133590" y="153977"/>
                </a:lnTo>
                <a:lnTo>
                  <a:pt x="128271" y="144797"/>
                </a:lnTo>
                <a:close/>
                <a:moveTo>
                  <a:pt x="139912" y="144797"/>
                </a:moveTo>
                <a:lnTo>
                  <a:pt x="145232" y="147837"/>
                </a:lnTo>
                <a:lnTo>
                  <a:pt x="145232" y="153977"/>
                </a:lnTo>
                <a:lnTo>
                  <a:pt x="139912" y="144797"/>
                </a:lnTo>
                <a:close/>
                <a:moveTo>
                  <a:pt x="151523" y="144797"/>
                </a:moveTo>
                <a:lnTo>
                  <a:pt x="156843" y="147837"/>
                </a:lnTo>
                <a:lnTo>
                  <a:pt x="156843" y="153977"/>
                </a:lnTo>
                <a:lnTo>
                  <a:pt x="151523" y="144797"/>
                </a:lnTo>
                <a:close/>
                <a:moveTo>
                  <a:pt x="163165" y="144797"/>
                </a:moveTo>
                <a:lnTo>
                  <a:pt x="168484" y="147837"/>
                </a:lnTo>
                <a:lnTo>
                  <a:pt x="168484" y="153977"/>
                </a:lnTo>
                <a:lnTo>
                  <a:pt x="163165" y="144797"/>
                </a:lnTo>
                <a:close/>
                <a:moveTo>
                  <a:pt x="174746" y="144767"/>
                </a:moveTo>
                <a:lnTo>
                  <a:pt x="180065" y="147837"/>
                </a:lnTo>
                <a:lnTo>
                  <a:pt x="180065" y="153977"/>
                </a:lnTo>
                <a:lnTo>
                  <a:pt x="174746" y="144767"/>
                </a:lnTo>
                <a:close/>
                <a:moveTo>
                  <a:pt x="186357" y="144767"/>
                </a:moveTo>
                <a:lnTo>
                  <a:pt x="191676" y="147837"/>
                </a:lnTo>
                <a:lnTo>
                  <a:pt x="191676" y="153977"/>
                </a:lnTo>
                <a:lnTo>
                  <a:pt x="186357" y="144767"/>
                </a:lnTo>
                <a:close/>
                <a:moveTo>
                  <a:pt x="197999" y="144767"/>
                </a:moveTo>
                <a:lnTo>
                  <a:pt x="203318" y="147837"/>
                </a:lnTo>
                <a:lnTo>
                  <a:pt x="203318" y="153977"/>
                </a:lnTo>
                <a:lnTo>
                  <a:pt x="197999" y="144767"/>
                </a:lnTo>
                <a:close/>
                <a:moveTo>
                  <a:pt x="209610" y="144767"/>
                </a:moveTo>
                <a:lnTo>
                  <a:pt x="214929" y="147837"/>
                </a:lnTo>
                <a:lnTo>
                  <a:pt x="214929" y="153977"/>
                </a:lnTo>
                <a:lnTo>
                  <a:pt x="209610" y="144767"/>
                </a:lnTo>
                <a:close/>
                <a:moveTo>
                  <a:pt x="221251" y="144767"/>
                </a:moveTo>
                <a:lnTo>
                  <a:pt x="226570" y="147837"/>
                </a:lnTo>
                <a:lnTo>
                  <a:pt x="226570" y="153977"/>
                </a:lnTo>
                <a:lnTo>
                  <a:pt x="221251" y="144767"/>
                </a:lnTo>
                <a:close/>
                <a:moveTo>
                  <a:pt x="232862" y="144767"/>
                </a:moveTo>
                <a:lnTo>
                  <a:pt x="238182" y="147837"/>
                </a:lnTo>
                <a:lnTo>
                  <a:pt x="238182" y="153977"/>
                </a:lnTo>
                <a:lnTo>
                  <a:pt x="232862" y="144767"/>
                </a:lnTo>
                <a:close/>
                <a:moveTo>
                  <a:pt x="244474" y="144767"/>
                </a:moveTo>
                <a:lnTo>
                  <a:pt x="249793" y="147837"/>
                </a:lnTo>
                <a:lnTo>
                  <a:pt x="249793" y="153977"/>
                </a:lnTo>
                <a:lnTo>
                  <a:pt x="244474" y="144767"/>
                </a:lnTo>
                <a:close/>
                <a:moveTo>
                  <a:pt x="256085" y="144767"/>
                </a:moveTo>
                <a:lnTo>
                  <a:pt x="261404" y="147837"/>
                </a:lnTo>
                <a:lnTo>
                  <a:pt x="261404" y="153977"/>
                </a:lnTo>
                <a:lnTo>
                  <a:pt x="256085" y="144767"/>
                </a:lnTo>
                <a:close/>
                <a:moveTo>
                  <a:pt x="267726" y="144767"/>
                </a:moveTo>
                <a:lnTo>
                  <a:pt x="273046" y="147837"/>
                </a:lnTo>
                <a:lnTo>
                  <a:pt x="273046" y="153977"/>
                </a:lnTo>
                <a:lnTo>
                  <a:pt x="267726" y="144767"/>
                </a:lnTo>
                <a:close/>
                <a:moveTo>
                  <a:pt x="244" y="144919"/>
                </a:moveTo>
                <a:lnTo>
                  <a:pt x="5563" y="154098"/>
                </a:lnTo>
                <a:lnTo>
                  <a:pt x="214" y="151028"/>
                </a:lnTo>
                <a:lnTo>
                  <a:pt x="214" y="144919"/>
                </a:lnTo>
                <a:close/>
                <a:moveTo>
                  <a:pt x="11855" y="144919"/>
                </a:moveTo>
                <a:lnTo>
                  <a:pt x="17174" y="154098"/>
                </a:lnTo>
                <a:lnTo>
                  <a:pt x="11855" y="151028"/>
                </a:lnTo>
                <a:lnTo>
                  <a:pt x="11855" y="144919"/>
                </a:lnTo>
                <a:close/>
                <a:moveTo>
                  <a:pt x="23223" y="144919"/>
                </a:moveTo>
                <a:lnTo>
                  <a:pt x="23223" y="151028"/>
                </a:lnTo>
                <a:lnTo>
                  <a:pt x="17904" y="154098"/>
                </a:lnTo>
                <a:lnTo>
                  <a:pt x="23223" y="144919"/>
                </a:lnTo>
                <a:close/>
                <a:moveTo>
                  <a:pt x="23497" y="144919"/>
                </a:moveTo>
                <a:lnTo>
                  <a:pt x="28816" y="154098"/>
                </a:lnTo>
                <a:lnTo>
                  <a:pt x="23497" y="151028"/>
                </a:lnTo>
                <a:lnTo>
                  <a:pt x="23497" y="144919"/>
                </a:lnTo>
                <a:close/>
                <a:moveTo>
                  <a:pt x="35078" y="144919"/>
                </a:moveTo>
                <a:lnTo>
                  <a:pt x="40397" y="154098"/>
                </a:lnTo>
                <a:lnTo>
                  <a:pt x="35078" y="151028"/>
                </a:lnTo>
                <a:lnTo>
                  <a:pt x="35078" y="144919"/>
                </a:lnTo>
                <a:close/>
                <a:moveTo>
                  <a:pt x="46689" y="144919"/>
                </a:moveTo>
                <a:lnTo>
                  <a:pt x="52008" y="154098"/>
                </a:lnTo>
                <a:lnTo>
                  <a:pt x="46689" y="151028"/>
                </a:lnTo>
                <a:lnTo>
                  <a:pt x="46689" y="144919"/>
                </a:lnTo>
                <a:close/>
                <a:moveTo>
                  <a:pt x="58330" y="144919"/>
                </a:moveTo>
                <a:lnTo>
                  <a:pt x="63650" y="154098"/>
                </a:lnTo>
                <a:lnTo>
                  <a:pt x="58330" y="151028"/>
                </a:lnTo>
                <a:lnTo>
                  <a:pt x="58330" y="144919"/>
                </a:lnTo>
                <a:close/>
                <a:moveTo>
                  <a:pt x="69941" y="144919"/>
                </a:moveTo>
                <a:lnTo>
                  <a:pt x="75261" y="154098"/>
                </a:lnTo>
                <a:lnTo>
                  <a:pt x="69941" y="151028"/>
                </a:lnTo>
                <a:lnTo>
                  <a:pt x="69941" y="144919"/>
                </a:lnTo>
                <a:close/>
                <a:moveTo>
                  <a:pt x="81583" y="144919"/>
                </a:moveTo>
                <a:lnTo>
                  <a:pt x="86902" y="154098"/>
                </a:lnTo>
                <a:lnTo>
                  <a:pt x="81583" y="151028"/>
                </a:lnTo>
                <a:lnTo>
                  <a:pt x="81583" y="144919"/>
                </a:lnTo>
                <a:close/>
                <a:moveTo>
                  <a:pt x="93194" y="144919"/>
                </a:moveTo>
                <a:lnTo>
                  <a:pt x="98513" y="154098"/>
                </a:lnTo>
                <a:lnTo>
                  <a:pt x="93194" y="151028"/>
                </a:lnTo>
                <a:lnTo>
                  <a:pt x="93194" y="144919"/>
                </a:lnTo>
                <a:close/>
                <a:moveTo>
                  <a:pt x="104775" y="144919"/>
                </a:moveTo>
                <a:lnTo>
                  <a:pt x="110094" y="154098"/>
                </a:lnTo>
                <a:lnTo>
                  <a:pt x="104775" y="151028"/>
                </a:lnTo>
                <a:lnTo>
                  <a:pt x="104775" y="144919"/>
                </a:lnTo>
                <a:close/>
                <a:moveTo>
                  <a:pt x="116416" y="144919"/>
                </a:moveTo>
                <a:lnTo>
                  <a:pt x="121736" y="154098"/>
                </a:lnTo>
                <a:lnTo>
                  <a:pt x="116416" y="151028"/>
                </a:lnTo>
                <a:lnTo>
                  <a:pt x="116416" y="144919"/>
                </a:lnTo>
                <a:close/>
                <a:moveTo>
                  <a:pt x="128058" y="144919"/>
                </a:moveTo>
                <a:lnTo>
                  <a:pt x="133377" y="154098"/>
                </a:lnTo>
                <a:lnTo>
                  <a:pt x="128058" y="151028"/>
                </a:lnTo>
                <a:lnTo>
                  <a:pt x="128058" y="144919"/>
                </a:lnTo>
                <a:close/>
                <a:moveTo>
                  <a:pt x="139669" y="144919"/>
                </a:moveTo>
                <a:lnTo>
                  <a:pt x="144988" y="154098"/>
                </a:lnTo>
                <a:lnTo>
                  <a:pt x="139669" y="151028"/>
                </a:lnTo>
                <a:lnTo>
                  <a:pt x="139669" y="144919"/>
                </a:lnTo>
                <a:close/>
                <a:moveTo>
                  <a:pt x="151311" y="144919"/>
                </a:moveTo>
                <a:lnTo>
                  <a:pt x="156630" y="154098"/>
                </a:lnTo>
                <a:lnTo>
                  <a:pt x="151311" y="151028"/>
                </a:lnTo>
                <a:lnTo>
                  <a:pt x="151311" y="144919"/>
                </a:lnTo>
                <a:close/>
                <a:moveTo>
                  <a:pt x="162922" y="144919"/>
                </a:moveTo>
                <a:lnTo>
                  <a:pt x="168241" y="154098"/>
                </a:lnTo>
                <a:lnTo>
                  <a:pt x="162922" y="151028"/>
                </a:lnTo>
                <a:lnTo>
                  <a:pt x="162922" y="144919"/>
                </a:lnTo>
                <a:close/>
                <a:moveTo>
                  <a:pt x="174503" y="144919"/>
                </a:moveTo>
                <a:lnTo>
                  <a:pt x="179822" y="154098"/>
                </a:lnTo>
                <a:lnTo>
                  <a:pt x="174503" y="151028"/>
                </a:lnTo>
                <a:lnTo>
                  <a:pt x="174503" y="144919"/>
                </a:lnTo>
                <a:close/>
                <a:moveTo>
                  <a:pt x="185871" y="144919"/>
                </a:moveTo>
                <a:lnTo>
                  <a:pt x="185871" y="151028"/>
                </a:lnTo>
                <a:lnTo>
                  <a:pt x="180551" y="154098"/>
                </a:lnTo>
                <a:lnTo>
                  <a:pt x="185871" y="144919"/>
                </a:lnTo>
                <a:close/>
                <a:moveTo>
                  <a:pt x="186144" y="144919"/>
                </a:moveTo>
                <a:lnTo>
                  <a:pt x="191463" y="154098"/>
                </a:lnTo>
                <a:lnTo>
                  <a:pt x="186144" y="151028"/>
                </a:lnTo>
                <a:lnTo>
                  <a:pt x="186144" y="144919"/>
                </a:lnTo>
                <a:close/>
                <a:moveTo>
                  <a:pt x="197512" y="144919"/>
                </a:moveTo>
                <a:lnTo>
                  <a:pt x="197512" y="151028"/>
                </a:lnTo>
                <a:lnTo>
                  <a:pt x="192193" y="154098"/>
                </a:lnTo>
                <a:lnTo>
                  <a:pt x="197512" y="144919"/>
                </a:lnTo>
                <a:close/>
                <a:moveTo>
                  <a:pt x="197755" y="144919"/>
                </a:moveTo>
                <a:lnTo>
                  <a:pt x="203075" y="154098"/>
                </a:lnTo>
                <a:lnTo>
                  <a:pt x="197755" y="151028"/>
                </a:lnTo>
                <a:lnTo>
                  <a:pt x="197755" y="144919"/>
                </a:lnTo>
                <a:close/>
                <a:moveTo>
                  <a:pt x="209123" y="144919"/>
                </a:moveTo>
                <a:lnTo>
                  <a:pt x="209123" y="151028"/>
                </a:lnTo>
                <a:lnTo>
                  <a:pt x="203804" y="154098"/>
                </a:lnTo>
                <a:lnTo>
                  <a:pt x="209123" y="144919"/>
                </a:lnTo>
                <a:close/>
                <a:moveTo>
                  <a:pt x="209397" y="144919"/>
                </a:moveTo>
                <a:lnTo>
                  <a:pt x="214716" y="154098"/>
                </a:lnTo>
                <a:lnTo>
                  <a:pt x="209397" y="151028"/>
                </a:lnTo>
                <a:lnTo>
                  <a:pt x="209397" y="144919"/>
                </a:lnTo>
                <a:close/>
                <a:moveTo>
                  <a:pt x="220765" y="144919"/>
                </a:moveTo>
                <a:lnTo>
                  <a:pt x="220765" y="151028"/>
                </a:lnTo>
                <a:lnTo>
                  <a:pt x="215446" y="154098"/>
                </a:lnTo>
                <a:lnTo>
                  <a:pt x="220765" y="144919"/>
                </a:lnTo>
                <a:close/>
                <a:moveTo>
                  <a:pt x="221008" y="144919"/>
                </a:moveTo>
                <a:lnTo>
                  <a:pt x="226327" y="154098"/>
                </a:lnTo>
                <a:lnTo>
                  <a:pt x="221008" y="151028"/>
                </a:lnTo>
                <a:lnTo>
                  <a:pt x="221008" y="144919"/>
                </a:lnTo>
                <a:close/>
                <a:moveTo>
                  <a:pt x="232376" y="144919"/>
                </a:moveTo>
                <a:lnTo>
                  <a:pt x="232376" y="151028"/>
                </a:lnTo>
                <a:lnTo>
                  <a:pt x="227057" y="154098"/>
                </a:lnTo>
                <a:lnTo>
                  <a:pt x="232376" y="144919"/>
                </a:lnTo>
                <a:close/>
                <a:moveTo>
                  <a:pt x="232650" y="144919"/>
                </a:moveTo>
                <a:lnTo>
                  <a:pt x="237969" y="154098"/>
                </a:lnTo>
                <a:lnTo>
                  <a:pt x="232650" y="151028"/>
                </a:lnTo>
                <a:lnTo>
                  <a:pt x="232650" y="144919"/>
                </a:lnTo>
                <a:close/>
                <a:moveTo>
                  <a:pt x="243957" y="144919"/>
                </a:moveTo>
                <a:lnTo>
                  <a:pt x="243957" y="151028"/>
                </a:lnTo>
                <a:lnTo>
                  <a:pt x="238638" y="154098"/>
                </a:lnTo>
                <a:lnTo>
                  <a:pt x="243957" y="144919"/>
                </a:lnTo>
                <a:close/>
                <a:moveTo>
                  <a:pt x="244230" y="144919"/>
                </a:moveTo>
                <a:lnTo>
                  <a:pt x="249550" y="154098"/>
                </a:lnTo>
                <a:lnTo>
                  <a:pt x="244230" y="151028"/>
                </a:lnTo>
                <a:lnTo>
                  <a:pt x="244230" y="144919"/>
                </a:lnTo>
                <a:close/>
                <a:moveTo>
                  <a:pt x="255598" y="144919"/>
                </a:moveTo>
                <a:lnTo>
                  <a:pt x="255598" y="151028"/>
                </a:lnTo>
                <a:lnTo>
                  <a:pt x="250279" y="154098"/>
                </a:lnTo>
                <a:lnTo>
                  <a:pt x="255598" y="144919"/>
                </a:lnTo>
                <a:close/>
                <a:moveTo>
                  <a:pt x="255872" y="144919"/>
                </a:moveTo>
                <a:lnTo>
                  <a:pt x="261191" y="154098"/>
                </a:lnTo>
                <a:lnTo>
                  <a:pt x="255872" y="151028"/>
                </a:lnTo>
                <a:lnTo>
                  <a:pt x="255872" y="144919"/>
                </a:lnTo>
                <a:close/>
                <a:moveTo>
                  <a:pt x="267210" y="144919"/>
                </a:moveTo>
                <a:lnTo>
                  <a:pt x="267210" y="151028"/>
                </a:lnTo>
                <a:lnTo>
                  <a:pt x="261890" y="154098"/>
                </a:lnTo>
                <a:lnTo>
                  <a:pt x="267210" y="144919"/>
                </a:lnTo>
                <a:close/>
                <a:moveTo>
                  <a:pt x="267483" y="144919"/>
                </a:moveTo>
                <a:lnTo>
                  <a:pt x="272802" y="154098"/>
                </a:lnTo>
                <a:lnTo>
                  <a:pt x="267483" y="151028"/>
                </a:lnTo>
                <a:lnTo>
                  <a:pt x="267483" y="144919"/>
                </a:lnTo>
                <a:close/>
                <a:moveTo>
                  <a:pt x="278851" y="144919"/>
                </a:moveTo>
                <a:lnTo>
                  <a:pt x="278851" y="151028"/>
                </a:lnTo>
                <a:lnTo>
                  <a:pt x="273532" y="154098"/>
                </a:lnTo>
                <a:lnTo>
                  <a:pt x="278851" y="144919"/>
                </a:lnTo>
                <a:close/>
                <a:moveTo>
                  <a:pt x="46446" y="144919"/>
                </a:moveTo>
                <a:lnTo>
                  <a:pt x="46446" y="151059"/>
                </a:lnTo>
                <a:lnTo>
                  <a:pt x="41126" y="154129"/>
                </a:lnTo>
                <a:lnTo>
                  <a:pt x="41126" y="154129"/>
                </a:lnTo>
                <a:lnTo>
                  <a:pt x="46446" y="144919"/>
                </a:lnTo>
                <a:close/>
                <a:moveTo>
                  <a:pt x="58057" y="144919"/>
                </a:moveTo>
                <a:lnTo>
                  <a:pt x="58057" y="151059"/>
                </a:lnTo>
                <a:lnTo>
                  <a:pt x="52737" y="154129"/>
                </a:lnTo>
                <a:lnTo>
                  <a:pt x="52737" y="154129"/>
                </a:lnTo>
                <a:lnTo>
                  <a:pt x="58057" y="144919"/>
                </a:lnTo>
                <a:close/>
                <a:moveTo>
                  <a:pt x="11582" y="144919"/>
                </a:moveTo>
                <a:lnTo>
                  <a:pt x="11582" y="151059"/>
                </a:lnTo>
                <a:lnTo>
                  <a:pt x="6262" y="154129"/>
                </a:lnTo>
                <a:lnTo>
                  <a:pt x="11582" y="144919"/>
                </a:lnTo>
                <a:close/>
                <a:moveTo>
                  <a:pt x="34834" y="144919"/>
                </a:moveTo>
                <a:lnTo>
                  <a:pt x="34834" y="151059"/>
                </a:lnTo>
                <a:lnTo>
                  <a:pt x="29515" y="154129"/>
                </a:lnTo>
                <a:lnTo>
                  <a:pt x="34834" y="144919"/>
                </a:lnTo>
                <a:close/>
                <a:moveTo>
                  <a:pt x="69698" y="144919"/>
                </a:moveTo>
                <a:lnTo>
                  <a:pt x="69698" y="151059"/>
                </a:lnTo>
                <a:lnTo>
                  <a:pt x="64379" y="154129"/>
                </a:lnTo>
                <a:lnTo>
                  <a:pt x="69698" y="144919"/>
                </a:lnTo>
                <a:close/>
                <a:moveTo>
                  <a:pt x="81309" y="144919"/>
                </a:moveTo>
                <a:lnTo>
                  <a:pt x="81309" y="151059"/>
                </a:lnTo>
                <a:lnTo>
                  <a:pt x="75990" y="154129"/>
                </a:lnTo>
                <a:lnTo>
                  <a:pt x="81309" y="144919"/>
                </a:lnTo>
                <a:close/>
                <a:moveTo>
                  <a:pt x="92951" y="144919"/>
                </a:moveTo>
                <a:lnTo>
                  <a:pt x="92951" y="151059"/>
                </a:lnTo>
                <a:lnTo>
                  <a:pt x="87632" y="154129"/>
                </a:lnTo>
                <a:lnTo>
                  <a:pt x="92951" y="144919"/>
                </a:lnTo>
                <a:close/>
                <a:moveTo>
                  <a:pt x="104562" y="144919"/>
                </a:moveTo>
                <a:lnTo>
                  <a:pt x="104562" y="151059"/>
                </a:lnTo>
                <a:lnTo>
                  <a:pt x="99243" y="154129"/>
                </a:lnTo>
                <a:lnTo>
                  <a:pt x="104562" y="144919"/>
                </a:lnTo>
                <a:close/>
                <a:moveTo>
                  <a:pt x="116143" y="144919"/>
                </a:moveTo>
                <a:lnTo>
                  <a:pt x="116143" y="151059"/>
                </a:lnTo>
                <a:lnTo>
                  <a:pt x="110824" y="154129"/>
                </a:lnTo>
                <a:lnTo>
                  <a:pt x="116143" y="144919"/>
                </a:lnTo>
                <a:close/>
                <a:moveTo>
                  <a:pt x="127784" y="144919"/>
                </a:moveTo>
                <a:lnTo>
                  <a:pt x="127784" y="151059"/>
                </a:lnTo>
                <a:lnTo>
                  <a:pt x="122465" y="154129"/>
                </a:lnTo>
                <a:lnTo>
                  <a:pt x="127784" y="144919"/>
                </a:lnTo>
                <a:close/>
                <a:moveTo>
                  <a:pt x="139396" y="144919"/>
                </a:moveTo>
                <a:lnTo>
                  <a:pt x="139396" y="151059"/>
                </a:lnTo>
                <a:lnTo>
                  <a:pt x="134076" y="154129"/>
                </a:lnTo>
                <a:lnTo>
                  <a:pt x="139396" y="144919"/>
                </a:lnTo>
                <a:close/>
                <a:moveTo>
                  <a:pt x="151037" y="144919"/>
                </a:moveTo>
                <a:lnTo>
                  <a:pt x="151037" y="151059"/>
                </a:lnTo>
                <a:lnTo>
                  <a:pt x="145718" y="154129"/>
                </a:lnTo>
                <a:lnTo>
                  <a:pt x="151037" y="144919"/>
                </a:lnTo>
                <a:close/>
                <a:moveTo>
                  <a:pt x="162648" y="144919"/>
                </a:moveTo>
                <a:lnTo>
                  <a:pt x="162648" y="151059"/>
                </a:lnTo>
                <a:lnTo>
                  <a:pt x="157329" y="154129"/>
                </a:lnTo>
                <a:lnTo>
                  <a:pt x="162648" y="144919"/>
                </a:lnTo>
                <a:close/>
                <a:moveTo>
                  <a:pt x="174290" y="144919"/>
                </a:moveTo>
                <a:lnTo>
                  <a:pt x="174290" y="151059"/>
                </a:lnTo>
                <a:lnTo>
                  <a:pt x="168971" y="154129"/>
                </a:lnTo>
                <a:lnTo>
                  <a:pt x="174290" y="144919"/>
                </a:lnTo>
                <a:close/>
                <a:moveTo>
                  <a:pt x="11703" y="151241"/>
                </a:moveTo>
                <a:lnTo>
                  <a:pt x="17023" y="154342"/>
                </a:lnTo>
                <a:lnTo>
                  <a:pt x="6384" y="154342"/>
                </a:lnTo>
                <a:lnTo>
                  <a:pt x="11703" y="151241"/>
                </a:lnTo>
                <a:close/>
                <a:moveTo>
                  <a:pt x="23345" y="151241"/>
                </a:moveTo>
                <a:lnTo>
                  <a:pt x="28664" y="154342"/>
                </a:lnTo>
                <a:lnTo>
                  <a:pt x="18026" y="154342"/>
                </a:lnTo>
                <a:lnTo>
                  <a:pt x="23345" y="151241"/>
                </a:lnTo>
                <a:close/>
                <a:moveTo>
                  <a:pt x="34956" y="151241"/>
                </a:moveTo>
                <a:lnTo>
                  <a:pt x="40275" y="154342"/>
                </a:lnTo>
                <a:lnTo>
                  <a:pt x="29637" y="154342"/>
                </a:lnTo>
                <a:lnTo>
                  <a:pt x="34956" y="151241"/>
                </a:lnTo>
                <a:close/>
                <a:moveTo>
                  <a:pt x="46598" y="151241"/>
                </a:moveTo>
                <a:lnTo>
                  <a:pt x="51886" y="154342"/>
                </a:lnTo>
                <a:lnTo>
                  <a:pt x="41248" y="154342"/>
                </a:lnTo>
                <a:lnTo>
                  <a:pt x="46598" y="151241"/>
                </a:lnTo>
                <a:close/>
                <a:moveTo>
                  <a:pt x="58209" y="151241"/>
                </a:moveTo>
                <a:lnTo>
                  <a:pt x="63528" y="154342"/>
                </a:lnTo>
                <a:lnTo>
                  <a:pt x="52889" y="154342"/>
                </a:lnTo>
                <a:lnTo>
                  <a:pt x="58209" y="151241"/>
                </a:lnTo>
                <a:close/>
                <a:moveTo>
                  <a:pt x="69850" y="151241"/>
                </a:moveTo>
                <a:lnTo>
                  <a:pt x="75169" y="154342"/>
                </a:lnTo>
                <a:lnTo>
                  <a:pt x="64531" y="154342"/>
                </a:lnTo>
                <a:lnTo>
                  <a:pt x="69850" y="151241"/>
                </a:lnTo>
                <a:close/>
                <a:moveTo>
                  <a:pt x="81431" y="151241"/>
                </a:moveTo>
                <a:lnTo>
                  <a:pt x="86750" y="154342"/>
                </a:lnTo>
                <a:lnTo>
                  <a:pt x="76112" y="154342"/>
                </a:lnTo>
                <a:lnTo>
                  <a:pt x="81431" y="151241"/>
                </a:lnTo>
                <a:close/>
                <a:moveTo>
                  <a:pt x="93042" y="151241"/>
                </a:moveTo>
                <a:lnTo>
                  <a:pt x="98361" y="154342"/>
                </a:lnTo>
                <a:lnTo>
                  <a:pt x="87723" y="154342"/>
                </a:lnTo>
                <a:lnTo>
                  <a:pt x="93042" y="151241"/>
                </a:lnTo>
                <a:close/>
                <a:moveTo>
                  <a:pt x="104684" y="151241"/>
                </a:moveTo>
                <a:lnTo>
                  <a:pt x="110003" y="154342"/>
                </a:lnTo>
                <a:lnTo>
                  <a:pt x="99364" y="154342"/>
                </a:lnTo>
                <a:lnTo>
                  <a:pt x="104684" y="151241"/>
                </a:lnTo>
                <a:close/>
                <a:moveTo>
                  <a:pt x="116295" y="151241"/>
                </a:moveTo>
                <a:lnTo>
                  <a:pt x="121614" y="154342"/>
                </a:lnTo>
                <a:lnTo>
                  <a:pt x="110976" y="154342"/>
                </a:lnTo>
                <a:lnTo>
                  <a:pt x="116295" y="151241"/>
                </a:lnTo>
                <a:close/>
                <a:moveTo>
                  <a:pt x="127936" y="151241"/>
                </a:moveTo>
                <a:lnTo>
                  <a:pt x="133256" y="154342"/>
                </a:lnTo>
                <a:lnTo>
                  <a:pt x="122617" y="154342"/>
                </a:lnTo>
                <a:lnTo>
                  <a:pt x="127936" y="151241"/>
                </a:lnTo>
                <a:close/>
                <a:moveTo>
                  <a:pt x="139548" y="151241"/>
                </a:moveTo>
                <a:lnTo>
                  <a:pt x="144867" y="154342"/>
                </a:lnTo>
                <a:lnTo>
                  <a:pt x="134228" y="154342"/>
                </a:lnTo>
                <a:lnTo>
                  <a:pt x="139548" y="151241"/>
                </a:lnTo>
                <a:close/>
                <a:moveTo>
                  <a:pt x="151159" y="151241"/>
                </a:moveTo>
                <a:lnTo>
                  <a:pt x="156478" y="154342"/>
                </a:lnTo>
                <a:lnTo>
                  <a:pt x="145840" y="154342"/>
                </a:lnTo>
                <a:lnTo>
                  <a:pt x="151159" y="151241"/>
                </a:lnTo>
                <a:close/>
                <a:moveTo>
                  <a:pt x="162770" y="151241"/>
                </a:moveTo>
                <a:lnTo>
                  <a:pt x="168089" y="154342"/>
                </a:lnTo>
                <a:lnTo>
                  <a:pt x="157451" y="154342"/>
                </a:lnTo>
                <a:lnTo>
                  <a:pt x="162770" y="151241"/>
                </a:lnTo>
                <a:close/>
                <a:moveTo>
                  <a:pt x="174411" y="151241"/>
                </a:moveTo>
                <a:lnTo>
                  <a:pt x="179731" y="154342"/>
                </a:lnTo>
                <a:lnTo>
                  <a:pt x="169092" y="154342"/>
                </a:lnTo>
                <a:lnTo>
                  <a:pt x="174411" y="151241"/>
                </a:lnTo>
                <a:close/>
                <a:moveTo>
                  <a:pt x="186023" y="151241"/>
                </a:moveTo>
                <a:lnTo>
                  <a:pt x="191342" y="154342"/>
                </a:lnTo>
                <a:lnTo>
                  <a:pt x="180703" y="154342"/>
                </a:lnTo>
                <a:lnTo>
                  <a:pt x="186023" y="151241"/>
                </a:lnTo>
                <a:close/>
                <a:moveTo>
                  <a:pt x="197634" y="151241"/>
                </a:moveTo>
                <a:lnTo>
                  <a:pt x="202953" y="154342"/>
                </a:lnTo>
                <a:lnTo>
                  <a:pt x="192345" y="154342"/>
                </a:lnTo>
                <a:lnTo>
                  <a:pt x="197634" y="151241"/>
                </a:lnTo>
                <a:close/>
                <a:moveTo>
                  <a:pt x="209275" y="151241"/>
                </a:moveTo>
                <a:lnTo>
                  <a:pt x="214595" y="154342"/>
                </a:lnTo>
                <a:lnTo>
                  <a:pt x="203956" y="154342"/>
                </a:lnTo>
                <a:lnTo>
                  <a:pt x="209275" y="151241"/>
                </a:lnTo>
                <a:close/>
                <a:moveTo>
                  <a:pt x="220856" y="151241"/>
                </a:moveTo>
                <a:lnTo>
                  <a:pt x="226175" y="154342"/>
                </a:lnTo>
                <a:lnTo>
                  <a:pt x="215537" y="154342"/>
                </a:lnTo>
                <a:lnTo>
                  <a:pt x="220856" y="151241"/>
                </a:lnTo>
                <a:close/>
                <a:moveTo>
                  <a:pt x="232498" y="151241"/>
                </a:moveTo>
                <a:lnTo>
                  <a:pt x="237817" y="154342"/>
                </a:lnTo>
                <a:lnTo>
                  <a:pt x="227178" y="154342"/>
                </a:lnTo>
                <a:lnTo>
                  <a:pt x="232498" y="151241"/>
                </a:lnTo>
                <a:close/>
                <a:moveTo>
                  <a:pt x="244109" y="151241"/>
                </a:moveTo>
                <a:lnTo>
                  <a:pt x="249428" y="154342"/>
                </a:lnTo>
                <a:lnTo>
                  <a:pt x="238790" y="154342"/>
                </a:lnTo>
                <a:lnTo>
                  <a:pt x="244109" y="151241"/>
                </a:lnTo>
                <a:close/>
                <a:moveTo>
                  <a:pt x="255750" y="151241"/>
                </a:moveTo>
                <a:lnTo>
                  <a:pt x="261070" y="154342"/>
                </a:lnTo>
                <a:lnTo>
                  <a:pt x="250431" y="154342"/>
                </a:lnTo>
                <a:lnTo>
                  <a:pt x="255750" y="151241"/>
                </a:lnTo>
                <a:close/>
                <a:moveTo>
                  <a:pt x="267362" y="151241"/>
                </a:moveTo>
                <a:lnTo>
                  <a:pt x="272681" y="154342"/>
                </a:lnTo>
                <a:lnTo>
                  <a:pt x="262042" y="154342"/>
                </a:lnTo>
                <a:lnTo>
                  <a:pt x="267362" y="151241"/>
                </a:lnTo>
                <a:close/>
                <a:moveTo>
                  <a:pt x="279003" y="151241"/>
                </a:moveTo>
                <a:lnTo>
                  <a:pt x="284322" y="154342"/>
                </a:lnTo>
                <a:lnTo>
                  <a:pt x="273684" y="154342"/>
                </a:lnTo>
                <a:lnTo>
                  <a:pt x="279003" y="151241"/>
                </a:lnTo>
                <a:close/>
                <a:moveTo>
                  <a:pt x="17023" y="154585"/>
                </a:moveTo>
                <a:lnTo>
                  <a:pt x="11703" y="157685"/>
                </a:lnTo>
                <a:lnTo>
                  <a:pt x="6384" y="154585"/>
                </a:lnTo>
                <a:close/>
                <a:moveTo>
                  <a:pt x="28664" y="154585"/>
                </a:moveTo>
                <a:lnTo>
                  <a:pt x="23345" y="157685"/>
                </a:lnTo>
                <a:lnTo>
                  <a:pt x="18026" y="154585"/>
                </a:lnTo>
                <a:close/>
                <a:moveTo>
                  <a:pt x="40275" y="154585"/>
                </a:moveTo>
                <a:lnTo>
                  <a:pt x="34956" y="157685"/>
                </a:lnTo>
                <a:lnTo>
                  <a:pt x="29637" y="154585"/>
                </a:lnTo>
                <a:close/>
                <a:moveTo>
                  <a:pt x="51886" y="154585"/>
                </a:moveTo>
                <a:lnTo>
                  <a:pt x="46567" y="157685"/>
                </a:lnTo>
                <a:lnTo>
                  <a:pt x="41248" y="154585"/>
                </a:lnTo>
                <a:close/>
                <a:moveTo>
                  <a:pt x="63528" y="154585"/>
                </a:moveTo>
                <a:lnTo>
                  <a:pt x="58209" y="157685"/>
                </a:lnTo>
                <a:lnTo>
                  <a:pt x="52889" y="154585"/>
                </a:lnTo>
                <a:close/>
                <a:moveTo>
                  <a:pt x="75109" y="154585"/>
                </a:moveTo>
                <a:lnTo>
                  <a:pt x="69789" y="157685"/>
                </a:lnTo>
                <a:lnTo>
                  <a:pt x="64470" y="154585"/>
                </a:lnTo>
                <a:close/>
                <a:moveTo>
                  <a:pt x="86750" y="154585"/>
                </a:moveTo>
                <a:lnTo>
                  <a:pt x="81431" y="157685"/>
                </a:lnTo>
                <a:lnTo>
                  <a:pt x="76112" y="154585"/>
                </a:lnTo>
                <a:close/>
                <a:moveTo>
                  <a:pt x="98361" y="154585"/>
                </a:moveTo>
                <a:lnTo>
                  <a:pt x="93042" y="157685"/>
                </a:lnTo>
                <a:lnTo>
                  <a:pt x="87723" y="154585"/>
                </a:lnTo>
                <a:close/>
                <a:moveTo>
                  <a:pt x="110003" y="154585"/>
                </a:moveTo>
                <a:lnTo>
                  <a:pt x="104684" y="157685"/>
                </a:lnTo>
                <a:lnTo>
                  <a:pt x="99364" y="154585"/>
                </a:lnTo>
                <a:close/>
                <a:moveTo>
                  <a:pt x="121614" y="154585"/>
                </a:moveTo>
                <a:lnTo>
                  <a:pt x="116295" y="157685"/>
                </a:lnTo>
                <a:lnTo>
                  <a:pt x="110976" y="154585"/>
                </a:lnTo>
                <a:close/>
                <a:moveTo>
                  <a:pt x="133256" y="154585"/>
                </a:moveTo>
                <a:lnTo>
                  <a:pt x="127936" y="157685"/>
                </a:lnTo>
                <a:lnTo>
                  <a:pt x="122617" y="154585"/>
                </a:lnTo>
                <a:close/>
                <a:moveTo>
                  <a:pt x="144867" y="154585"/>
                </a:moveTo>
                <a:lnTo>
                  <a:pt x="139548" y="157685"/>
                </a:lnTo>
                <a:lnTo>
                  <a:pt x="134228" y="154585"/>
                </a:lnTo>
                <a:close/>
                <a:moveTo>
                  <a:pt x="156478" y="154585"/>
                </a:moveTo>
                <a:lnTo>
                  <a:pt x="151159" y="157685"/>
                </a:lnTo>
                <a:lnTo>
                  <a:pt x="145840" y="154585"/>
                </a:lnTo>
                <a:close/>
                <a:moveTo>
                  <a:pt x="168089" y="154585"/>
                </a:moveTo>
                <a:lnTo>
                  <a:pt x="162770" y="157685"/>
                </a:lnTo>
                <a:lnTo>
                  <a:pt x="157451" y="154585"/>
                </a:lnTo>
                <a:close/>
                <a:moveTo>
                  <a:pt x="179731" y="154585"/>
                </a:moveTo>
                <a:lnTo>
                  <a:pt x="174411" y="157685"/>
                </a:lnTo>
                <a:lnTo>
                  <a:pt x="169092" y="154585"/>
                </a:lnTo>
                <a:close/>
                <a:moveTo>
                  <a:pt x="191342" y="154585"/>
                </a:moveTo>
                <a:lnTo>
                  <a:pt x="186023" y="157685"/>
                </a:lnTo>
                <a:lnTo>
                  <a:pt x="180703" y="154585"/>
                </a:lnTo>
                <a:close/>
                <a:moveTo>
                  <a:pt x="202953" y="154585"/>
                </a:moveTo>
                <a:lnTo>
                  <a:pt x="197634" y="157685"/>
                </a:lnTo>
                <a:lnTo>
                  <a:pt x="192315" y="154585"/>
                </a:lnTo>
                <a:close/>
                <a:moveTo>
                  <a:pt x="214564" y="154585"/>
                </a:moveTo>
                <a:lnTo>
                  <a:pt x="209245" y="157685"/>
                </a:lnTo>
                <a:lnTo>
                  <a:pt x="203926" y="154585"/>
                </a:lnTo>
                <a:close/>
                <a:moveTo>
                  <a:pt x="226175" y="154585"/>
                </a:moveTo>
                <a:lnTo>
                  <a:pt x="220856" y="157685"/>
                </a:lnTo>
                <a:lnTo>
                  <a:pt x="215537" y="154585"/>
                </a:lnTo>
                <a:close/>
                <a:moveTo>
                  <a:pt x="237817" y="154585"/>
                </a:moveTo>
                <a:lnTo>
                  <a:pt x="232498" y="157685"/>
                </a:lnTo>
                <a:lnTo>
                  <a:pt x="227178" y="154585"/>
                </a:lnTo>
                <a:close/>
                <a:moveTo>
                  <a:pt x="249428" y="154585"/>
                </a:moveTo>
                <a:lnTo>
                  <a:pt x="244109" y="157685"/>
                </a:lnTo>
                <a:lnTo>
                  <a:pt x="238790" y="154585"/>
                </a:lnTo>
                <a:close/>
                <a:moveTo>
                  <a:pt x="261070" y="154585"/>
                </a:moveTo>
                <a:lnTo>
                  <a:pt x="255750" y="157685"/>
                </a:lnTo>
                <a:lnTo>
                  <a:pt x="250431" y="154585"/>
                </a:lnTo>
                <a:close/>
                <a:moveTo>
                  <a:pt x="272681" y="154585"/>
                </a:moveTo>
                <a:lnTo>
                  <a:pt x="267362" y="157685"/>
                </a:lnTo>
                <a:lnTo>
                  <a:pt x="262042" y="154585"/>
                </a:lnTo>
                <a:close/>
                <a:moveTo>
                  <a:pt x="284292" y="154585"/>
                </a:moveTo>
                <a:lnTo>
                  <a:pt x="278973" y="157685"/>
                </a:lnTo>
                <a:lnTo>
                  <a:pt x="273653" y="154585"/>
                </a:lnTo>
                <a:close/>
                <a:moveTo>
                  <a:pt x="17174" y="154828"/>
                </a:moveTo>
                <a:lnTo>
                  <a:pt x="11855" y="164007"/>
                </a:lnTo>
                <a:lnTo>
                  <a:pt x="11855" y="157898"/>
                </a:lnTo>
                <a:lnTo>
                  <a:pt x="17174" y="154828"/>
                </a:lnTo>
                <a:close/>
                <a:moveTo>
                  <a:pt x="28816" y="154828"/>
                </a:moveTo>
                <a:lnTo>
                  <a:pt x="23497" y="164007"/>
                </a:lnTo>
                <a:lnTo>
                  <a:pt x="23497" y="157898"/>
                </a:lnTo>
                <a:lnTo>
                  <a:pt x="28816" y="154828"/>
                </a:lnTo>
                <a:close/>
                <a:moveTo>
                  <a:pt x="40427" y="154828"/>
                </a:moveTo>
                <a:lnTo>
                  <a:pt x="35108" y="164007"/>
                </a:lnTo>
                <a:lnTo>
                  <a:pt x="35108" y="157898"/>
                </a:lnTo>
                <a:lnTo>
                  <a:pt x="40427" y="154828"/>
                </a:lnTo>
                <a:close/>
                <a:moveTo>
                  <a:pt x="52008" y="154828"/>
                </a:moveTo>
                <a:lnTo>
                  <a:pt x="46689" y="164007"/>
                </a:lnTo>
                <a:lnTo>
                  <a:pt x="46689" y="157898"/>
                </a:lnTo>
                <a:lnTo>
                  <a:pt x="52008" y="154828"/>
                </a:lnTo>
                <a:close/>
                <a:moveTo>
                  <a:pt x="63650" y="154828"/>
                </a:moveTo>
                <a:lnTo>
                  <a:pt x="58330" y="164007"/>
                </a:lnTo>
                <a:lnTo>
                  <a:pt x="58330" y="157898"/>
                </a:lnTo>
                <a:lnTo>
                  <a:pt x="63650" y="154828"/>
                </a:lnTo>
                <a:close/>
                <a:moveTo>
                  <a:pt x="75261" y="154828"/>
                </a:moveTo>
                <a:lnTo>
                  <a:pt x="69941" y="164007"/>
                </a:lnTo>
                <a:lnTo>
                  <a:pt x="69941" y="157898"/>
                </a:lnTo>
                <a:lnTo>
                  <a:pt x="75261" y="154828"/>
                </a:lnTo>
                <a:close/>
                <a:moveTo>
                  <a:pt x="86902" y="154828"/>
                </a:moveTo>
                <a:lnTo>
                  <a:pt x="81583" y="164007"/>
                </a:lnTo>
                <a:lnTo>
                  <a:pt x="81583" y="157898"/>
                </a:lnTo>
                <a:lnTo>
                  <a:pt x="86902" y="154828"/>
                </a:lnTo>
                <a:close/>
                <a:moveTo>
                  <a:pt x="98513" y="154828"/>
                </a:moveTo>
                <a:lnTo>
                  <a:pt x="93194" y="164007"/>
                </a:lnTo>
                <a:lnTo>
                  <a:pt x="93194" y="157898"/>
                </a:lnTo>
                <a:lnTo>
                  <a:pt x="98513" y="154828"/>
                </a:lnTo>
                <a:close/>
                <a:moveTo>
                  <a:pt x="110155" y="154828"/>
                </a:moveTo>
                <a:lnTo>
                  <a:pt x="104836" y="164007"/>
                </a:lnTo>
                <a:lnTo>
                  <a:pt x="104836" y="157898"/>
                </a:lnTo>
                <a:lnTo>
                  <a:pt x="110155" y="154828"/>
                </a:lnTo>
                <a:close/>
                <a:moveTo>
                  <a:pt x="121736" y="154828"/>
                </a:moveTo>
                <a:lnTo>
                  <a:pt x="116416" y="164007"/>
                </a:lnTo>
                <a:lnTo>
                  <a:pt x="116416" y="157898"/>
                </a:lnTo>
                <a:lnTo>
                  <a:pt x="121736" y="154828"/>
                </a:lnTo>
                <a:close/>
                <a:moveTo>
                  <a:pt x="133377" y="154828"/>
                </a:moveTo>
                <a:lnTo>
                  <a:pt x="128058" y="164007"/>
                </a:lnTo>
                <a:lnTo>
                  <a:pt x="128058" y="157898"/>
                </a:lnTo>
                <a:lnTo>
                  <a:pt x="133377" y="154828"/>
                </a:lnTo>
                <a:close/>
                <a:moveTo>
                  <a:pt x="144988" y="154828"/>
                </a:moveTo>
                <a:lnTo>
                  <a:pt x="139669" y="164007"/>
                </a:lnTo>
                <a:lnTo>
                  <a:pt x="139669" y="157898"/>
                </a:lnTo>
                <a:lnTo>
                  <a:pt x="144988" y="154828"/>
                </a:lnTo>
                <a:close/>
                <a:moveTo>
                  <a:pt x="156630" y="154828"/>
                </a:moveTo>
                <a:lnTo>
                  <a:pt x="151311" y="164007"/>
                </a:lnTo>
                <a:lnTo>
                  <a:pt x="151311" y="157898"/>
                </a:lnTo>
                <a:lnTo>
                  <a:pt x="156630" y="154828"/>
                </a:lnTo>
                <a:close/>
                <a:moveTo>
                  <a:pt x="168241" y="154828"/>
                </a:moveTo>
                <a:lnTo>
                  <a:pt x="162922" y="164007"/>
                </a:lnTo>
                <a:lnTo>
                  <a:pt x="162922" y="157898"/>
                </a:lnTo>
                <a:lnTo>
                  <a:pt x="168241" y="154828"/>
                </a:lnTo>
                <a:close/>
                <a:moveTo>
                  <a:pt x="179822" y="154828"/>
                </a:moveTo>
                <a:lnTo>
                  <a:pt x="174503" y="164007"/>
                </a:lnTo>
                <a:lnTo>
                  <a:pt x="174503" y="157898"/>
                </a:lnTo>
                <a:lnTo>
                  <a:pt x="179822" y="154828"/>
                </a:lnTo>
                <a:close/>
                <a:moveTo>
                  <a:pt x="180551" y="154828"/>
                </a:moveTo>
                <a:lnTo>
                  <a:pt x="185871" y="157898"/>
                </a:lnTo>
                <a:lnTo>
                  <a:pt x="185871" y="164007"/>
                </a:lnTo>
                <a:lnTo>
                  <a:pt x="180551" y="154828"/>
                </a:lnTo>
                <a:close/>
                <a:moveTo>
                  <a:pt x="191463" y="154828"/>
                </a:moveTo>
                <a:lnTo>
                  <a:pt x="186144" y="164007"/>
                </a:lnTo>
                <a:lnTo>
                  <a:pt x="186144" y="157898"/>
                </a:lnTo>
                <a:lnTo>
                  <a:pt x="191463" y="154828"/>
                </a:lnTo>
                <a:close/>
                <a:moveTo>
                  <a:pt x="203075" y="154828"/>
                </a:moveTo>
                <a:lnTo>
                  <a:pt x="197755" y="164007"/>
                </a:lnTo>
                <a:lnTo>
                  <a:pt x="197755" y="157898"/>
                </a:lnTo>
                <a:lnTo>
                  <a:pt x="203075" y="154828"/>
                </a:lnTo>
                <a:close/>
                <a:moveTo>
                  <a:pt x="214716" y="154828"/>
                </a:moveTo>
                <a:lnTo>
                  <a:pt x="209397" y="164007"/>
                </a:lnTo>
                <a:lnTo>
                  <a:pt x="209397" y="157898"/>
                </a:lnTo>
                <a:lnTo>
                  <a:pt x="214716" y="154828"/>
                </a:lnTo>
                <a:close/>
                <a:moveTo>
                  <a:pt x="226327" y="154828"/>
                </a:moveTo>
                <a:lnTo>
                  <a:pt x="221008" y="164007"/>
                </a:lnTo>
                <a:lnTo>
                  <a:pt x="221008" y="157898"/>
                </a:lnTo>
                <a:lnTo>
                  <a:pt x="226327" y="154828"/>
                </a:lnTo>
                <a:close/>
                <a:moveTo>
                  <a:pt x="237969" y="154828"/>
                </a:moveTo>
                <a:lnTo>
                  <a:pt x="232650" y="164007"/>
                </a:lnTo>
                <a:lnTo>
                  <a:pt x="232650" y="157898"/>
                </a:lnTo>
                <a:lnTo>
                  <a:pt x="237969" y="154828"/>
                </a:lnTo>
                <a:close/>
                <a:moveTo>
                  <a:pt x="249550" y="154828"/>
                </a:moveTo>
                <a:lnTo>
                  <a:pt x="244230" y="164007"/>
                </a:lnTo>
                <a:lnTo>
                  <a:pt x="244230" y="157898"/>
                </a:lnTo>
                <a:lnTo>
                  <a:pt x="249550" y="154828"/>
                </a:lnTo>
                <a:close/>
                <a:moveTo>
                  <a:pt x="261191" y="154828"/>
                </a:moveTo>
                <a:lnTo>
                  <a:pt x="255872" y="164007"/>
                </a:lnTo>
                <a:lnTo>
                  <a:pt x="255872" y="157898"/>
                </a:lnTo>
                <a:lnTo>
                  <a:pt x="261191" y="154828"/>
                </a:lnTo>
                <a:close/>
                <a:moveTo>
                  <a:pt x="272802" y="154828"/>
                </a:moveTo>
                <a:lnTo>
                  <a:pt x="267483" y="164007"/>
                </a:lnTo>
                <a:lnTo>
                  <a:pt x="267483" y="157898"/>
                </a:lnTo>
                <a:lnTo>
                  <a:pt x="272802" y="154828"/>
                </a:lnTo>
                <a:close/>
                <a:moveTo>
                  <a:pt x="284444" y="154828"/>
                </a:moveTo>
                <a:lnTo>
                  <a:pt x="279125" y="164007"/>
                </a:lnTo>
                <a:lnTo>
                  <a:pt x="279125" y="157898"/>
                </a:lnTo>
                <a:lnTo>
                  <a:pt x="284444" y="154828"/>
                </a:lnTo>
                <a:close/>
                <a:moveTo>
                  <a:pt x="6262" y="154858"/>
                </a:moveTo>
                <a:lnTo>
                  <a:pt x="11582" y="157898"/>
                </a:lnTo>
                <a:lnTo>
                  <a:pt x="11582" y="164068"/>
                </a:lnTo>
                <a:lnTo>
                  <a:pt x="6262" y="154858"/>
                </a:lnTo>
                <a:close/>
                <a:moveTo>
                  <a:pt x="17904" y="154858"/>
                </a:moveTo>
                <a:lnTo>
                  <a:pt x="23223" y="157898"/>
                </a:lnTo>
                <a:lnTo>
                  <a:pt x="23223" y="164068"/>
                </a:lnTo>
                <a:lnTo>
                  <a:pt x="17904" y="154858"/>
                </a:lnTo>
                <a:close/>
                <a:moveTo>
                  <a:pt x="29515" y="154858"/>
                </a:moveTo>
                <a:lnTo>
                  <a:pt x="34834" y="157898"/>
                </a:lnTo>
                <a:lnTo>
                  <a:pt x="34834" y="164068"/>
                </a:lnTo>
                <a:lnTo>
                  <a:pt x="29515" y="154858"/>
                </a:lnTo>
                <a:close/>
                <a:moveTo>
                  <a:pt x="41126" y="154858"/>
                </a:moveTo>
                <a:lnTo>
                  <a:pt x="46446" y="157898"/>
                </a:lnTo>
                <a:lnTo>
                  <a:pt x="46446" y="164068"/>
                </a:lnTo>
                <a:lnTo>
                  <a:pt x="41126" y="154858"/>
                </a:lnTo>
                <a:close/>
                <a:moveTo>
                  <a:pt x="52737" y="154858"/>
                </a:moveTo>
                <a:lnTo>
                  <a:pt x="58057" y="157898"/>
                </a:lnTo>
                <a:lnTo>
                  <a:pt x="58057" y="164068"/>
                </a:lnTo>
                <a:lnTo>
                  <a:pt x="52737" y="154858"/>
                </a:lnTo>
                <a:close/>
                <a:moveTo>
                  <a:pt x="64379" y="154858"/>
                </a:moveTo>
                <a:lnTo>
                  <a:pt x="69698" y="157898"/>
                </a:lnTo>
                <a:lnTo>
                  <a:pt x="69698" y="164068"/>
                </a:lnTo>
                <a:lnTo>
                  <a:pt x="64379" y="154858"/>
                </a:lnTo>
                <a:close/>
                <a:moveTo>
                  <a:pt x="75990" y="154858"/>
                </a:moveTo>
                <a:lnTo>
                  <a:pt x="81309" y="157898"/>
                </a:lnTo>
                <a:lnTo>
                  <a:pt x="81309" y="164068"/>
                </a:lnTo>
                <a:lnTo>
                  <a:pt x="75990" y="154858"/>
                </a:lnTo>
                <a:close/>
                <a:moveTo>
                  <a:pt x="87632" y="154858"/>
                </a:moveTo>
                <a:lnTo>
                  <a:pt x="92951" y="157898"/>
                </a:lnTo>
                <a:lnTo>
                  <a:pt x="92951" y="164068"/>
                </a:lnTo>
                <a:lnTo>
                  <a:pt x="87632" y="154858"/>
                </a:lnTo>
                <a:close/>
                <a:moveTo>
                  <a:pt x="99243" y="154858"/>
                </a:moveTo>
                <a:lnTo>
                  <a:pt x="104562" y="157898"/>
                </a:lnTo>
                <a:lnTo>
                  <a:pt x="104562" y="164068"/>
                </a:lnTo>
                <a:lnTo>
                  <a:pt x="99243" y="154858"/>
                </a:lnTo>
                <a:close/>
                <a:moveTo>
                  <a:pt x="110824" y="154858"/>
                </a:moveTo>
                <a:lnTo>
                  <a:pt x="116143" y="157898"/>
                </a:lnTo>
                <a:lnTo>
                  <a:pt x="116143" y="164068"/>
                </a:lnTo>
                <a:lnTo>
                  <a:pt x="110824" y="154858"/>
                </a:lnTo>
                <a:close/>
                <a:moveTo>
                  <a:pt x="122465" y="154858"/>
                </a:moveTo>
                <a:lnTo>
                  <a:pt x="127784" y="157898"/>
                </a:lnTo>
                <a:lnTo>
                  <a:pt x="127784" y="164068"/>
                </a:lnTo>
                <a:lnTo>
                  <a:pt x="122465" y="154858"/>
                </a:lnTo>
                <a:close/>
                <a:moveTo>
                  <a:pt x="134076" y="154858"/>
                </a:moveTo>
                <a:lnTo>
                  <a:pt x="139396" y="157898"/>
                </a:lnTo>
                <a:lnTo>
                  <a:pt x="139396" y="164068"/>
                </a:lnTo>
                <a:lnTo>
                  <a:pt x="134076" y="154858"/>
                </a:lnTo>
                <a:close/>
                <a:moveTo>
                  <a:pt x="145718" y="154858"/>
                </a:moveTo>
                <a:lnTo>
                  <a:pt x="151037" y="157898"/>
                </a:lnTo>
                <a:lnTo>
                  <a:pt x="151037" y="164068"/>
                </a:lnTo>
                <a:lnTo>
                  <a:pt x="145718" y="154858"/>
                </a:lnTo>
                <a:close/>
                <a:moveTo>
                  <a:pt x="157329" y="154858"/>
                </a:moveTo>
                <a:lnTo>
                  <a:pt x="162648" y="157898"/>
                </a:lnTo>
                <a:lnTo>
                  <a:pt x="162648" y="164068"/>
                </a:lnTo>
                <a:lnTo>
                  <a:pt x="157329" y="154858"/>
                </a:lnTo>
                <a:close/>
                <a:moveTo>
                  <a:pt x="168971" y="154858"/>
                </a:moveTo>
                <a:lnTo>
                  <a:pt x="174290" y="157898"/>
                </a:lnTo>
                <a:lnTo>
                  <a:pt x="174290" y="164068"/>
                </a:lnTo>
                <a:lnTo>
                  <a:pt x="168971" y="154858"/>
                </a:lnTo>
                <a:close/>
                <a:moveTo>
                  <a:pt x="192193" y="154828"/>
                </a:moveTo>
                <a:lnTo>
                  <a:pt x="197512" y="157898"/>
                </a:lnTo>
                <a:lnTo>
                  <a:pt x="197512" y="164068"/>
                </a:lnTo>
                <a:lnTo>
                  <a:pt x="192193" y="154828"/>
                </a:lnTo>
                <a:close/>
                <a:moveTo>
                  <a:pt x="203804" y="154828"/>
                </a:moveTo>
                <a:lnTo>
                  <a:pt x="209123" y="157898"/>
                </a:lnTo>
                <a:lnTo>
                  <a:pt x="209123" y="164068"/>
                </a:lnTo>
                <a:lnTo>
                  <a:pt x="203804" y="154828"/>
                </a:lnTo>
                <a:close/>
                <a:moveTo>
                  <a:pt x="215446" y="154828"/>
                </a:moveTo>
                <a:lnTo>
                  <a:pt x="220765" y="157898"/>
                </a:lnTo>
                <a:lnTo>
                  <a:pt x="220765" y="164068"/>
                </a:lnTo>
                <a:lnTo>
                  <a:pt x="215446" y="154828"/>
                </a:lnTo>
                <a:close/>
                <a:moveTo>
                  <a:pt x="227057" y="154828"/>
                </a:moveTo>
                <a:lnTo>
                  <a:pt x="232376" y="157898"/>
                </a:lnTo>
                <a:lnTo>
                  <a:pt x="232376" y="164068"/>
                </a:lnTo>
                <a:lnTo>
                  <a:pt x="227057" y="154828"/>
                </a:lnTo>
                <a:close/>
                <a:moveTo>
                  <a:pt x="238668" y="154828"/>
                </a:moveTo>
                <a:lnTo>
                  <a:pt x="243987" y="157898"/>
                </a:lnTo>
                <a:lnTo>
                  <a:pt x="243987" y="164068"/>
                </a:lnTo>
                <a:lnTo>
                  <a:pt x="238668" y="154828"/>
                </a:lnTo>
                <a:close/>
                <a:moveTo>
                  <a:pt x="250279" y="154828"/>
                </a:moveTo>
                <a:lnTo>
                  <a:pt x="255598" y="157898"/>
                </a:lnTo>
                <a:lnTo>
                  <a:pt x="255598" y="164068"/>
                </a:lnTo>
                <a:lnTo>
                  <a:pt x="250279" y="154828"/>
                </a:lnTo>
                <a:close/>
                <a:moveTo>
                  <a:pt x="261890" y="154828"/>
                </a:moveTo>
                <a:lnTo>
                  <a:pt x="267210" y="157898"/>
                </a:lnTo>
                <a:lnTo>
                  <a:pt x="267210" y="164068"/>
                </a:lnTo>
                <a:lnTo>
                  <a:pt x="261890" y="154828"/>
                </a:lnTo>
                <a:close/>
                <a:moveTo>
                  <a:pt x="273532" y="154828"/>
                </a:moveTo>
                <a:lnTo>
                  <a:pt x="278851" y="157898"/>
                </a:lnTo>
                <a:lnTo>
                  <a:pt x="278851" y="164068"/>
                </a:lnTo>
                <a:lnTo>
                  <a:pt x="273532" y="154828"/>
                </a:lnTo>
                <a:close/>
                <a:moveTo>
                  <a:pt x="133864" y="154949"/>
                </a:moveTo>
                <a:lnTo>
                  <a:pt x="139183" y="164129"/>
                </a:lnTo>
                <a:lnTo>
                  <a:pt x="139183" y="164129"/>
                </a:lnTo>
                <a:lnTo>
                  <a:pt x="136721" y="162700"/>
                </a:lnTo>
                <a:lnTo>
                  <a:pt x="133864" y="161089"/>
                </a:lnTo>
                <a:lnTo>
                  <a:pt x="133864" y="154949"/>
                </a:lnTo>
                <a:close/>
                <a:moveTo>
                  <a:pt x="180339" y="154949"/>
                </a:moveTo>
                <a:lnTo>
                  <a:pt x="185658" y="164129"/>
                </a:lnTo>
                <a:lnTo>
                  <a:pt x="185658" y="164129"/>
                </a:lnTo>
                <a:lnTo>
                  <a:pt x="183165" y="162700"/>
                </a:lnTo>
                <a:lnTo>
                  <a:pt x="180339" y="161089"/>
                </a:lnTo>
                <a:lnTo>
                  <a:pt x="180339" y="154949"/>
                </a:lnTo>
                <a:close/>
                <a:moveTo>
                  <a:pt x="203591" y="154919"/>
                </a:moveTo>
                <a:lnTo>
                  <a:pt x="208911" y="164129"/>
                </a:lnTo>
                <a:lnTo>
                  <a:pt x="208911" y="164129"/>
                </a:lnTo>
                <a:lnTo>
                  <a:pt x="206418" y="162731"/>
                </a:lnTo>
                <a:lnTo>
                  <a:pt x="203591" y="161089"/>
                </a:lnTo>
                <a:lnTo>
                  <a:pt x="203591" y="154919"/>
                </a:lnTo>
                <a:close/>
                <a:moveTo>
                  <a:pt x="17661" y="154949"/>
                </a:moveTo>
                <a:lnTo>
                  <a:pt x="22980" y="164129"/>
                </a:lnTo>
                <a:lnTo>
                  <a:pt x="20518" y="162700"/>
                </a:lnTo>
                <a:lnTo>
                  <a:pt x="17661" y="161089"/>
                </a:lnTo>
                <a:lnTo>
                  <a:pt x="17661" y="154949"/>
                </a:lnTo>
                <a:close/>
                <a:moveTo>
                  <a:pt x="29302" y="154949"/>
                </a:moveTo>
                <a:lnTo>
                  <a:pt x="34622" y="164129"/>
                </a:lnTo>
                <a:lnTo>
                  <a:pt x="32160" y="162700"/>
                </a:lnTo>
                <a:lnTo>
                  <a:pt x="29302" y="161089"/>
                </a:lnTo>
                <a:lnTo>
                  <a:pt x="29302" y="154949"/>
                </a:lnTo>
                <a:close/>
                <a:moveTo>
                  <a:pt x="40883" y="154949"/>
                </a:moveTo>
                <a:lnTo>
                  <a:pt x="46202" y="164129"/>
                </a:lnTo>
                <a:lnTo>
                  <a:pt x="43740" y="162700"/>
                </a:lnTo>
                <a:lnTo>
                  <a:pt x="40883" y="161089"/>
                </a:lnTo>
                <a:lnTo>
                  <a:pt x="40883" y="154949"/>
                </a:lnTo>
                <a:close/>
                <a:moveTo>
                  <a:pt x="52525" y="154949"/>
                </a:moveTo>
                <a:lnTo>
                  <a:pt x="57844" y="164129"/>
                </a:lnTo>
                <a:lnTo>
                  <a:pt x="55351" y="162700"/>
                </a:lnTo>
                <a:lnTo>
                  <a:pt x="52525" y="161089"/>
                </a:lnTo>
                <a:lnTo>
                  <a:pt x="52525" y="154949"/>
                </a:lnTo>
                <a:close/>
                <a:moveTo>
                  <a:pt x="64136" y="154949"/>
                </a:moveTo>
                <a:lnTo>
                  <a:pt x="69455" y="164129"/>
                </a:lnTo>
                <a:lnTo>
                  <a:pt x="66993" y="162700"/>
                </a:lnTo>
                <a:lnTo>
                  <a:pt x="64136" y="161089"/>
                </a:lnTo>
                <a:lnTo>
                  <a:pt x="64136" y="154949"/>
                </a:lnTo>
                <a:close/>
                <a:moveTo>
                  <a:pt x="75777" y="154949"/>
                </a:moveTo>
                <a:lnTo>
                  <a:pt x="81097" y="164129"/>
                </a:lnTo>
                <a:lnTo>
                  <a:pt x="78604" y="162700"/>
                </a:lnTo>
                <a:lnTo>
                  <a:pt x="75777" y="161089"/>
                </a:lnTo>
                <a:lnTo>
                  <a:pt x="75777" y="154949"/>
                </a:lnTo>
                <a:close/>
                <a:moveTo>
                  <a:pt x="87389" y="154949"/>
                </a:moveTo>
                <a:lnTo>
                  <a:pt x="92708" y="164129"/>
                </a:lnTo>
                <a:lnTo>
                  <a:pt x="90246" y="162700"/>
                </a:lnTo>
                <a:lnTo>
                  <a:pt x="87389" y="161089"/>
                </a:lnTo>
                <a:lnTo>
                  <a:pt x="87389" y="154949"/>
                </a:lnTo>
                <a:close/>
                <a:moveTo>
                  <a:pt x="99030" y="154949"/>
                </a:moveTo>
                <a:lnTo>
                  <a:pt x="104349" y="164129"/>
                </a:lnTo>
                <a:lnTo>
                  <a:pt x="101857" y="162700"/>
                </a:lnTo>
                <a:lnTo>
                  <a:pt x="99030" y="161089"/>
                </a:lnTo>
                <a:lnTo>
                  <a:pt x="99030" y="154949"/>
                </a:lnTo>
                <a:close/>
                <a:moveTo>
                  <a:pt x="110611" y="154949"/>
                </a:moveTo>
                <a:lnTo>
                  <a:pt x="115930" y="164129"/>
                </a:lnTo>
                <a:lnTo>
                  <a:pt x="113468" y="162700"/>
                </a:lnTo>
                <a:lnTo>
                  <a:pt x="110611" y="161089"/>
                </a:lnTo>
                <a:lnTo>
                  <a:pt x="110611" y="154949"/>
                </a:lnTo>
                <a:close/>
                <a:moveTo>
                  <a:pt x="122222" y="154949"/>
                </a:moveTo>
                <a:lnTo>
                  <a:pt x="127541" y="164129"/>
                </a:lnTo>
                <a:lnTo>
                  <a:pt x="125079" y="162700"/>
                </a:lnTo>
                <a:lnTo>
                  <a:pt x="122222" y="161089"/>
                </a:lnTo>
                <a:lnTo>
                  <a:pt x="122222" y="154949"/>
                </a:lnTo>
                <a:close/>
                <a:moveTo>
                  <a:pt x="145475" y="154949"/>
                </a:moveTo>
                <a:lnTo>
                  <a:pt x="150794" y="164129"/>
                </a:lnTo>
                <a:lnTo>
                  <a:pt x="148332" y="162700"/>
                </a:lnTo>
                <a:lnTo>
                  <a:pt x="145475" y="161089"/>
                </a:lnTo>
                <a:lnTo>
                  <a:pt x="145475" y="154949"/>
                </a:lnTo>
                <a:close/>
                <a:moveTo>
                  <a:pt x="157116" y="154949"/>
                </a:moveTo>
                <a:lnTo>
                  <a:pt x="162436" y="164129"/>
                </a:lnTo>
                <a:lnTo>
                  <a:pt x="159974" y="162700"/>
                </a:lnTo>
                <a:lnTo>
                  <a:pt x="157116" y="161089"/>
                </a:lnTo>
                <a:lnTo>
                  <a:pt x="157116" y="154949"/>
                </a:lnTo>
                <a:close/>
                <a:moveTo>
                  <a:pt x="168727" y="154949"/>
                </a:moveTo>
                <a:lnTo>
                  <a:pt x="174047" y="164129"/>
                </a:lnTo>
                <a:lnTo>
                  <a:pt x="171585" y="162700"/>
                </a:lnTo>
                <a:lnTo>
                  <a:pt x="168727" y="161089"/>
                </a:lnTo>
                <a:lnTo>
                  <a:pt x="168727" y="154949"/>
                </a:lnTo>
                <a:close/>
                <a:moveTo>
                  <a:pt x="191950" y="154919"/>
                </a:moveTo>
                <a:lnTo>
                  <a:pt x="197269" y="164129"/>
                </a:lnTo>
                <a:lnTo>
                  <a:pt x="194807" y="162731"/>
                </a:lnTo>
                <a:lnTo>
                  <a:pt x="191950" y="161089"/>
                </a:lnTo>
                <a:lnTo>
                  <a:pt x="191950" y="154919"/>
                </a:lnTo>
                <a:close/>
                <a:moveTo>
                  <a:pt x="215202" y="154919"/>
                </a:moveTo>
                <a:lnTo>
                  <a:pt x="220522" y="164129"/>
                </a:lnTo>
                <a:lnTo>
                  <a:pt x="218060" y="162731"/>
                </a:lnTo>
                <a:lnTo>
                  <a:pt x="215202" y="161089"/>
                </a:lnTo>
                <a:lnTo>
                  <a:pt x="215202" y="154919"/>
                </a:lnTo>
                <a:close/>
                <a:moveTo>
                  <a:pt x="226783" y="154919"/>
                </a:moveTo>
                <a:lnTo>
                  <a:pt x="232103" y="164129"/>
                </a:lnTo>
                <a:lnTo>
                  <a:pt x="229640" y="162731"/>
                </a:lnTo>
                <a:lnTo>
                  <a:pt x="226783" y="161089"/>
                </a:lnTo>
                <a:lnTo>
                  <a:pt x="226783" y="154919"/>
                </a:lnTo>
                <a:close/>
                <a:moveTo>
                  <a:pt x="238425" y="154919"/>
                </a:moveTo>
                <a:lnTo>
                  <a:pt x="243744" y="164129"/>
                </a:lnTo>
                <a:lnTo>
                  <a:pt x="241282" y="162731"/>
                </a:lnTo>
                <a:lnTo>
                  <a:pt x="238425" y="161089"/>
                </a:lnTo>
                <a:lnTo>
                  <a:pt x="238425" y="154919"/>
                </a:lnTo>
                <a:close/>
                <a:moveTo>
                  <a:pt x="250036" y="154919"/>
                </a:moveTo>
                <a:lnTo>
                  <a:pt x="255355" y="164129"/>
                </a:lnTo>
                <a:lnTo>
                  <a:pt x="252893" y="162731"/>
                </a:lnTo>
                <a:lnTo>
                  <a:pt x="250036" y="161089"/>
                </a:lnTo>
                <a:lnTo>
                  <a:pt x="250036" y="154919"/>
                </a:lnTo>
                <a:close/>
                <a:moveTo>
                  <a:pt x="261678" y="154919"/>
                </a:moveTo>
                <a:lnTo>
                  <a:pt x="266997" y="164129"/>
                </a:lnTo>
                <a:lnTo>
                  <a:pt x="264535" y="162731"/>
                </a:lnTo>
                <a:lnTo>
                  <a:pt x="261678" y="161089"/>
                </a:lnTo>
                <a:lnTo>
                  <a:pt x="261678" y="154919"/>
                </a:lnTo>
                <a:close/>
                <a:moveTo>
                  <a:pt x="273289" y="154919"/>
                </a:moveTo>
                <a:lnTo>
                  <a:pt x="278608" y="164129"/>
                </a:lnTo>
                <a:lnTo>
                  <a:pt x="276146" y="162731"/>
                </a:lnTo>
                <a:lnTo>
                  <a:pt x="273289" y="161089"/>
                </a:lnTo>
                <a:lnTo>
                  <a:pt x="273289" y="154919"/>
                </a:lnTo>
                <a:close/>
                <a:moveTo>
                  <a:pt x="6050" y="154919"/>
                </a:moveTo>
                <a:lnTo>
                  <a:pt x="11369" y="164159"/>
                </a:lnTo>
                <a:lnTo>
                  <a:pt x="11369" y="164159"/>
                </a:lnTo>
                <a:lnTo>
                  <a:pt x="8907" y="162731"/>
                </a:lnTo>
                <a:lnTo>
                  <a:pt x="6050" y="161089"/>
                </a:lnTo>
                <a:lnTo>
                  <a:pt x="6050" y="154919"/>
                </a:lnTo>
                <a:close/>
                <a:moveTo>
                  <a:pt x="17418" y="154919"/>
                </a:moveTo>
                <a:lnTo>
                  <a:pt x="17418" y="161089"/>
                </a:lnTo>
                <a:lnTo>
                  <a:pt x="14560" y="162731"/>
                </a:lnTo>
                <a:lnTo>
                  <a:pt x="12098" y="164159"/>
                </a:lnTo>
                <a:lnTo>
                  <a:pt x="12098" y="164159"/>
                </a:lnTo>
                <a:lnTo>
                  <a:pt x="17418" y="154919"/>
                </a:lnTo>
                <a:close/>
                <a:moveTo>
                  <a:pt x="52251" y="154919"/>
                </a:moveTo>
                <a:lnTo>
                  <a:pt x="52251" y="161089"/>
                </a:lnTo>
                <a:lnTo>
                  <a:pt x="49394" y="162731"/>
                </a:lnTo>
                <a:lnTo>
                  <a:pt x="46932" y="164159"/>
                </a:lnTo>
                <a:lnTo>
                  <a:pt x="46932" y="164159"/>
                </a:lnTo>
                <a:lnTo>
                  <a:pt x="52251" y="154919"/>
                </a:lnTo>
                <a:close/>
                <a:moveTo>
                  <a:pt x="110368" y="154980"/>
                </a:moveTo>
                <a:lnTo>
                  <a:pt x="110368" y="161120"/>
                </a:lnTo>
                <a:lnTo>
                  <a:pt x="107541" y="162761"/>
                </a:lnTo>
                <a:lnTo>
                  <a:pt x="105048" y="164159"/>
                </a:lnTo>
                <a:lnTo>
                  <a:pt x="105048" y="164159"/>
                </a:lnTo>
                <a:lnTo>
                  <a:pt x="110368" y="154980"/>
                </a:lnTo>
                <a:close/>
                <a:moveTo>
                  <a:pt x="145232" y="154980"/>
                </a:moveTo>
                <a:lnTo>
                  <a:pt x="145232" y="161120"/>
                </a:lnTo>
                <a:lnTo>
                  <a:pt x="142374" y="162761"/>
                </a:lnTo>
                <a:lnTo>
                  <a:pt x="139912" y="164159"/>
                </a:lnTo>
                <a:lnTo>
                  <a:pt x="139912" y="164159"/>
                </a:lnTo>
                <a:lnTo>
                  <a:pt x="145232" y="154980"/>
                </a:lnTo>
                <a:close/>
                <a:moveTo>
                  <a:pt x="156843" y="154980"/>
                </a:moveTo>
                <a:lnTo>
                  <a:pt x="156843" y="161120"/>
                </a:lnTo>
                <a:lnTo>
                  <a:pt x="153986" y="162761"/>
                </a:lnTo>
                <a:lnTo>
                  <a:pt x="151523" y="164159"/>
                </a:lnTo>
                <a:lnTo>
                  <a:pt x="151523" y="164159"/>
                </a:lnTo>
                <a:lnTo>
                  <a:pt x="156843" y="154980"/>
                </a:lnTo>
                <a:close/>
                <a:moveTo>
                  <a:pt x="180065" y="154980"/>
                </a:moveTo>
                <a:lnTo>
                  <a:pt x="180065" y="161120"/>
                </a:lnTo>
                <a:lnTo>
                  <a:pt x="177208" y="162761"/>
                </a:lnTo>
                <a:lnTo>
                  <a:pt x="174746" y="164159"/>
                </a:lnTo>
                <a:lnTo>
                  <a:pt x="174746" y="164159"/>
                </a:lnTo>
                <a:lnTo>
                  <a:pt x="180065" y="154980"/>
                </a:lnTo>
                <a:close/>
                <a:moveTo>
                  <a:pt x="191676" y="154980"/>
                </a:moveTo>
                <a:lnTo>
                  <a:pt x="191676" y="161089"/>
                </a:lnTo>
                <a:lnTo>
                  <a:pt x="188849" y="162731"/>
                </a:lnTo>
                <a:lnTo>
                  <a:pt x="186357" y="164159"/>
                </a:lnTo>
                <a:lnTo>
                  <a:pt x="186357" y="164159"/>
                </a:lnTo>
                <a:lnTo>
                  <a:pt x="191676" y="154980"/>
                </a:lnTo>
                <a:close/>
                <a:moveTo>
                  <a:pt x="203318" y="154980"/>
                </a:moveTo>
                <a:lnTo>
                  <a:pt x="203318" y="161089"/>
                </a:lnTo>
                <a:lnTo>
                  <a:pt x="200461" y="162731"/>
                </a:lnTo>
                <a:lnTo>
                  <a:pt x="197999" y="164159"/>
                </a:lnTo>
                <a:lnTo>
                  <a:pt x="197999" y="164159"/>
                </a:lnTo>
                <a:lnTo>
                  <a:pt x="203318" y="154980"/>
                </a:lnTo>
                <a:close/>
                <a:moveTo>
                  <a:pt x="214929" y="154980"/>
                </a:moveTo>
                <a:lnTo>
                  <a:pt x="214929" y="161089"/>
                </a:lnTo>
                <a:lnTo>
                  <a:pt x="212072" y="162731"/>
                </a:lnTo>
                <a:lnTo>
                  <a:pt x="209610" y="164159"/>
                </a:lnTo>
                <a:lnTo>
                  <a:pt x="209610" y="164159"/>
                </a:lnTo>
                <a:lnTo>
                  <a:pt x="214929" y="154980"/>
                </a:lnTo>
                <a:close/>
                <a:moveTo>
                  <a:pt x="226570" y="154980"/>
                </a:moveTo>
                <a:lnTo>
                  <a:pt x="226570" y="161089"/>
                </a:lnTo>
                <a:lnTo>
                  <a:pt x="223713" y="162731"/>
                </a:lnTo>
                <a:lnTo>
                  <a:pt x="221251" y="164159"/>
                </a:lnTo>
                <a:lnTo>
                  <a:pt x="221251" y="164159"/>
                </a:lnTo>
                <a:lnTo>
                  <a:pt x="226570" y="154980"/>
                </a:lnTo>
                <a:close/>
                <a:moveTo>
                  <a:pt x="238182" y="154980"/>
                </a:moveTo>
                <a:lnTo>
                  <a:pt x="238182" y="161089"/>
                </a:lnTo>
                <a:lnTo>
                  <a:pt x="235355" y="162731"/>
                </a:lnTo>
                <a:lnTo>
                  <a:pt x="232862" y="164159"/>
                </a:lnTo>
                <a:lnTo>
                  <a:pt x="232862" y="164159"/>
                </a:lnTo>
                <a:lnTo>
                  <a:pt x="238182" y="154980"/>
                </a:lnTo>
                <a:close/>
                <a:moveTo>
                  <a:pt x="249793" y="154980"/>
                </a:moveTo>
                <a:lnTo>
                  <a:pt x="249793" y="161089"/>
                </a:lnTo>
                <a:lnTo>
                  <a:pt x="246936" y="162731"/>
                </a:lnTo>
                <a:lnTo>
                  <a:pt x="244474" y="164159"/>
                </a:lnTo>
                <a:lnTo>
                  <a:pt x="244474" y="164159"/>
                </a:lnTo>
                <a:lnTo>
                  <a:pt x="249793" y="154980"/>
                </a:lnTo>
                <a:close/>
                <a:moveTo>
                  <a:pt x="29029" y="154919"/>
                </a:moveTo>
                <a:lnTo>
                  <a:pt x="29029" y="161089"/>
                </a:lnTo>
                <a:lnTo>
                  <a:pt x="26172" y="162731"/>
                </a:lnTo>
                <a:lnTo>
                  <a:pt x="23710" y="164159"/>
                </a:lnTo>
                <a:lnTo>
                  <a:pt x="29029" y="154919"/>
                </a:lnTo>
                <a:close/>
                <a:moveTo>
                  <a:pt x="40610" y="154919"/>
                </a:moveTo>
                <a:lnTo>
                  <a:pt x="40610" y="161089"/>
                </a:lnTo>
                <a:lnTo>
                  <a:pt x="37783" y="162731"/>
                </a:lnTo>
                <a:lnTo>
                  <a:pt x="35290" y="164159"/>
                </a:lnTo>
                <a:lnTo>
                  <a:pt x="40610" y="154919"/>
                </a:lnTo>
                <a:close/>
                <a:moveTo>
                  <a:pt x="63862" y="154919"/>
                </a:moveTo>
                <a:lnTo>
                  <a:pt x="63862" y="161089"/>
                </a:lnTo>
                <a:lnTo>
                  <a:pt x="61005" y="162731"/>
                </a:lnTo>
                <a:lnTo>
                  <a:pt x="58543" y="164159"/>
                </a:lnTo>
                <a:lnTo>
                  <a:pt x="63862" y="154919"/>
                </a:lnTo>
                <a:close/>
                <a:moveTo>
                  <a:pt x="75504" y="154919"/>
                </a:moveTo>
                <a:lnTo>
                  <a:pt x="75504" y="161089"/>
                </a:lnTo>
                <a:lnTo>
                  <a:pt x="72647" y="162731"/>
                </a:lnTo>
                <a:lnTo>
                  <a:pt x="70185" y="164159"/>
                </a:lnTo>
                <a:lnTo>
                  <a:pt x="75504" y="154919"/>
                </a:lnTo>
                <a:close/>
                <a:moveTo>
                  <a:pt x="87115" y="154919"/>
                </a:moveTo>
                <a:lnTo>
                  <a:pt x="87115" y="161089"/>
                </a:lnTo>
                <a:lnTo>
                  <a:pt x="84288" y="162731"/>
                </a:lnTo>
                <a:lnTo>
                  <a:pt x="81796" y="164159"/>
                </a:lnTo>
                <a:lnTo>
                  <a:pt x="87115" y="154919"/>
                </a:lnTo>
                <a:close/>
                <a:moveTo>
                  <a:pt x="98757" y="154919"/>
                </a:moveTo>
                <a:lnTo>
                  <a:pt x="98757" y="161089"/>
                </a:lnTo>
                <a:lnTo>
                  <a:pt x="95899" y="162731"/>
                </a:lnTo>
                <a:lnTo>
                  <a:pt x="93437" y="164159"/>
                </a:lnTo>
                <a:lnTo>
                  <a:pt x="98757" y="154919"/>
                </a:lnTo>
                <a:close/>
                <a:moveTo>
                  <a:pt x="121979" y="154980"/>
                </a:moveTo>
                <a:lnTo>
                  <a:pt x="121979" y="161120"/>
                </a:lnTo>
                <a:lnTo>
                  <a:pt x="119122" y="162761"/>
                </a:lnTo>
                <a:lnTo>
                  <a:pt x="116660" y="164159"/>
                </a:lnTo>
                <a:lnTo>
                  <a:pt x="121979" y="154980"/>
                </a:lnTo>
                <a:close/>
                <a:moveTo>
                  <a:pt x="133590" y="154980"/>
                </a:moveTo>
                <a:lnTo>
                  <a:pt x="133590" y="161120"/>
                </a:lnTo>
                <a:lnTo>
                  <a:pt x="130733" y="162761"/>
                </a:lnTo>
                <a:lnTo>
                  <a:pt x="128271" y="164159"/>
                </a:lnTo>
                <a:lnTo>
                  <a:pt x="133590" y="154980"/>
                </a:lnTo>
                <a:close/>
                <a:moveTo>
                  <a:pt x="168484" y="154980"/>
                </a:moveTo>
                <a:lnTo>
                  <a:pt x="168484" y="161120"/>
                </a:lnTo>
                <a:lnTo>
                  <a:pt x="165627" y="162761"/>
                </a:lnTo>
                <a:lnTo>
                  <a:pt x="163165" y="164159"/>
                </a:lnTo>
                <a:lnTo>
                  <a:pt x="168484" y="154980"/>
                </a:lnTo>
                <a:close/>
                <a:moveTo>
                  <a:pt x="261404" y="154980"/>
                </a:moveTo>
                <a:lnTo>
                  <a:pt x="261404" y="161089"/>
                </a:lnTo>
                <a:lnTo>
                  <a:pt x="258547" y="162731"/>
                </a:lnTo>
                <a:lnTo>
                  <a:pt x="256085" y="164159"/>
                </a:lnTo>
                <a:lnTo>
                  <a:pt x="261404" y="154980"/>
                </a:lnTo>
                <a:close/>
                <a:moveTo>
                  <a:pt x="273046" y="154980"/>
                </a:moveTo>
                <a:lnTo>
                  <a:pt x="273046" y="161120"/>
                </a:lnTo>
                <a:lnTo>
                  <a:pt x="270188" y="162761"/>
                </a:lnTo>
                <a:lnTo>
                  <a:pt x="267726" y="164159"/>
                </a:lnTo>
                <a:lnTo>
                  <a:pt x="273046" y="154980"/>
                </a:lnTo>
                <a:close/>
                <a:moveTo>
                  <a:pt x="284657" y="154980"/>
                </a:moveTo>
                <a:lnTo>
                  <a:pt x="284657" y="161120"/>
                </a:lnTo>
                <a:lnTo>
                  <a:pt x="279337" y="164159"/>
                </a:lnTo>
                <a:lnTo>
                  <a:pt x="284657" y="154980"/>
                </a:lnTo>
                <a:close/>
                <a:moveTo>
                  <a:pt x="5898" y="161332"/>
                </a:moveTo>
                <a:lnTo>
                  <a:pt x="8755" y="162943"/>
                </a:lnTo>
                <a:lnTo>
                  <a:pt x="11217" y="164402"/>
                </a:lnTo>
                <a:lnTo>
                  <a:pt x="578" y="164402"/>
                </a:lnTo>
                <a:lnTo>
                  <a:pt x="5898" y="161332"/>
                </a:lnTo>
                <a:close/>
                <a:moveTo>
                  <a:pt x="17509" y="161332"/>
                </a:moveTo>
                <a:lnTo>
                  <a:pt x="20366" y="162943"/>
                </a:lnTo>
                <a:lnTo>
                  <a:pt x="22828" y="164402"/>
                </a:lnTo>
                <a:lnTo>
                  <a:pt x="12190" y="164402"/>
                </a:lnTo>
                <a:lnTo>
                  <a:pt x="14682" y="162943"/>
                </a:lnTo>
                <a:lnTo>
                  <a:pt x="17509" y="161332"/>
                </a:lnTo>
                <a:close/>
                <a:moveTo>
                  <a:pt x="29150" y="161332"/>
                </a:moveTo>
                <a:lnTo>
                  <a:pt x="32008" y="162943"/>
                </a:lnTo>
                <a:lnTo>
                  <a:pt x="34470" y="164402"/>
                </a:lnTo>
                <a:lnTo>
                  <a:pt x="23831" y="164402"/>
                </a:lnTo>
                <a:lnTo>
                  <a:pt x="26293" y="162943"/>
                </a:lnTo>
                <a:lnTo>
                  <a:pt x="29150" y="161332"/>
                </a:lnTo>
                <a:close/>
                <a:moveTo>
                  <a:pt x="40762" y="161332"/>
                </a:moveTo>
                <a:lnTo>
                  <a:pt x="43619" y="162943"/>
                </a:lnTo>
                <a:lnTo>
                  <a:pt x="46081" y="164402"/>
                </a:lnTo>
                <a:lnTo>
                  <a:pt x="35442" y="164402"/>
                </a:lnTo>
                <a:lnTo>
                  <a:pt x="37935" y="162943"/>
                </a:lnTo>
                <a:lnTo>
                  <a:pt x="40762" y="161332"/>
                </a:lnTo>
                <a:close/>
                <a:moveTo>
                  <a:pt x="52403" y="161332"/>
                </a:moveTo>
                <a:lnTo>
                  <a:pt x="55260" y="162943"/>
                </a:lnTo>
                <a:lnTo>
                  <a:pt x="57722" y="164402"/>
                </a:lnTo>
                <a:lnTo>
                  <a:pt x="47084" y="164402"/>
                </a:lnTo>
                <a:lnTo>
                  <a:pt x="49546" y="162943"/>
                </a:lnTo>
                <a:lnTo>
                  <a:pt x="52403" y="161332"/>
                </a:lnTo>
                <a:close/>
                <a:moveTo>
                  <a:pt x="64014" y="161332"/>
                </a:moveTo>
                <a:lnTo>
                  <a:pt x="66871" y="162943"/>
                </a:lnTo>
                <a:lnTo>
                  <a:pt x="69334" y="164402"/>
                </a:lnTo>
                <a:lnTo>
                  <a:pt x="58695" y="164402"/>
                </a:lnTo>
                <a:lnTo>
                  <a:pt x="61187" y="162943"/>
                </a:lnTo>
                <a:lnTo>
                  <a:pt x="64014" y="161332"/>
                </a:lnTo>
                <a:close/>
                <a:moveTo>
                  <a:pt x="75625" y="161332"/>
                </a:moveTo>
                <a:lnTo>
                  <a:pt x="78452" y="162943"/>
                </a:lnTo>
                <a:lnTo>
                  <a:pt x="80945" y="164402"/>
                </a:lnTo>
                <a:lnTo>
                  <a:pt x="70306" y="164402"/>
                </a:lnTo>
                <a:lnTo>
                  <a:pt x="72768" y="162943"/>
                </a:lnTo>
                <a:lnTo>
                  <a:pt x="75625" y="161332"/>
                </a:lnTo>
                <a:close/>
                <a:moveTo>
                  <a:pt x="87237" y="161332"/>
                </a:moveTo>
                <a:lnTo>
                  <a:pt x="90094" y="162943"/>
                </a:lnTo>
                <a:lnTo>
                  <a:pt x="92556" y="164402"/>
                </a:lnTo>
                <a:lnTo>
                  <a:pt x="81917" y="164402"/>
                </a:lnTo>
                <a:lnTo>
                  <a:pt x="84379" y="162943"/>
                </a:lnTo>
                <a:lnTo>
                  <a:pt x="87237" y="161332"/>
                </a:lnTo>
                <a:close/>
                <a:moveTo>
                  <a:pt x="98878" y="161332"/>
                </a:moveTo>
                <a:lnTo>
                  <a:pt x="101705" y="162943"/>
                </a:lnTo>
                <a:lnTo>
                  <a:pt x="104197" y="164402"/>
                </a:lnTo>
                <a:lnTo>
                  <a:pt x="93559" y="164402"/>
                </a:lnTo>
                <a:lnTo>
                  <a:pt x="96021" y="162943"/>
                </a:lnTo>
                <a:lnTo>
                  <a:pt x="98878" y="161332"/>
                </a:lnTo>
                <a:close/>
                <a:moveTo>
                  <a:pt x="110489" y="161332"/>
                </a:moveTo>
                <a:lnTo>
                  <a:pt x="113346" y="162943"/>
                </a:lnTo>
                <a:lnTo>
                  <a:pt x="115809" y="164402"/>
                </a:lnTo>
                <a:lnTo>
                  <a:pt x="105170" y="164402"/>
                </a:lnTo>
                <a:lnTo>
                  <a:pt x="107632" y="162943"/>
                </a:lnTo>
                <a:lnTo>
                  <a:pt x="110489" y="161332"/>
                </a:lnTo>
                <a:close/>
                <a:moveTo>
                  <a:pt x="122131" y="161332"/>
                </a:moveTo>
                <a:lnTo>
                  <a:pt x="124958" y="162943"/>
                </a:lnTo>
                <a:lnTo>
                  <a:pt x="127450" y="164402"/>
                </a:lnTo>
                <a:lnTo>
                  <a:pt x="116812" y="164402"/>
                </a:lnTo>
                <a:lnTo>
                  <a:pt x="119274" y="162943"/>
                </a:lnTo>
                <a:lnTo>
                  <a:pt x="122131" y="161332"/>
                </a:lnTo>
                <a:close/>
                <a:moveTo>
                  <a:pt x="133742" y="161332"/>
                </a:moveTo>
                <a:lnTo>
                  <a:pt x="136599" y="162943"/>
                </a:lnTo>
                <a:lnTo>
                  <a:pt x="139061" y="164402"/>
                </a:lnTo>
                <a:lnTo>
                  <a:pt x="128423" y="164402"/>
                </a:lnTo>
                <a:lnTo>
                  <a:pt x="130885" y="162943"/>
                </a:lnTo>
                <a:lnTo>
                  <a:pt x="133742" y="161332"/>
                </a:lnTo>
                <a:close/>
                <a:moveTo>
                  <a:pt x="145323" y="161332"/>
                </a:moveTo>
                <a:lnTo>
                  <a:pt x="148180" y="162943"/>
                </a:lnTo>
                <a:lnTo>
                  <a:pt x="150642" y="164402"/>
                </a:lnTo>
                <a:lnTo>
                  <a:pt x="140004" y="164402"/>
                </a:lnTo>
                <a:lnTo>
                  <a:pt x="142496" y="162943"/>
                </a:lnTo>
                <a:lnTo>
                  <a:pt x="145323" y="161332"/>
                </a:lnTo>
                <a:close/>
                <a:moveTo>
                  <a:pt x="156964" y="161332"/>
                </a:moveTo>
                <a:lnTo>
                  <a:pt x="159822" y="162943"/>
                </a:lnTo>
                <a:lnTo>
                  <a:pt x="162284" y="164402"/>
                </a:lnTo>
                <a:lnTo>
                  <a:pt x="151645" y="164402"/>
                </a:lnTo>
                <a:lnTo>
                  <a:pt x="154107" y="162943"/>
                </a:lnTo>
                <a:lnTo>
                  <a:pt x="156964" y="161332"/>
                </a:lnTo>
                <a:close/>
                <a:moveTo>
                  <a:pt x="168575" y="161332"/>
                </a:moveTo>
                <a:lnTo>
                  <a:pt x="171433" y="162943"/>
                </a:lnTo>
                <a:lnTo>
                  <a:pt x="173895" y="164402"/>
                </a:lnTo>
                <a:lnTo>
                  <a:pt x="163256" y="164402"/>
                </a:lnTo>
                <a:lnTo>
                  <a:pt x="165749" y="162943"/>
                </a:lnTo>
                <a:lnTo>
                  <a:pt x="168575" y="161332"/>
                </a:lnTo>
                <a:close/>
                <a:moveTo>
                  <a:pt x="180217" y="161332"/>
                </a:moveTo>
                <a:lnTo>
                  <a:pt x="183074" y="162943"/>
                </a:lnTo>
                <a:lnTo>
                  <a:pt x="185536" y="164402"/>
                </a:lnTo>
                <a:lnTo>
                  <a:pt x="174898" y="164402"/>
                </a:lnTo>
                <a:lnTo>
                  <a:pt x="177360" y="162943"/>
                </a:lnTo>
                <a:lnTo>
                  <a:pt x="180217" y="161332"/>
                </a:lnTo>
                <a:close/>
                <a:moveTo>
                  <a:pt x="191828" y="161332"/>
                </a:moveTo>
                <a:lnTo>
                  <a:pt x="194685" y="162943"/>
                </a:lnTo>
                <a:lnTo>
                  <a:pt x="197147" y="164402"/>
                </a:lnTo>
                <a:lnTo>
                  <a:pt x="186509" y="164402"/>
                </a:lnTo>
                <a:lnTo>
                  <a:pt x="189001" y="162943"/>
                </a:lnTo>
                <a:lnTo>
                  <a:pt x="191828" y="161332"/>
                </a:lnTo>
                <a:close/>
                <a:moveTo>
                  <a:pt x="203470" y="161332"/>
                </a:moveTo>
                <a:lnTo>
                  <a:pt x="206327" y="162943"/>
                </a:lnTo>
                <a:lnTo>
                  <a:pt x="208789" y="164402"/>
                </a:lnTo>
                <a:lnTo>
                  <a:pt x="198151" y="164402"/>
                </a:lnTo>
                <a:lnTo>
                  <a:pt x="200613" y="162943"/>
                </a:lnTo>
                <a:lnTo>
                  <a:pt x="203470" y="161332"/>
                </a:lnTo>
                <a:close/>
                <a:moveTo>
                  <a:pt x="215051" y="161332"/>
                </a:moveTo>
                <a:lnTo>
                  <a:pt x="217908" y="162943"/>
                </a:lnTo>
                <a:lnTo>
                  <a:pt x="220370" y="164402"/>
                </a:lnTo>
                <a:lnTo>
                  <a:pt x="209731" y="164402"/>
                </a:lnTo>
                <a:lnTo>
                  <a:pt x="212193" y="162943"/>
                </a:lnTo>
                <a:lnTo>
                  <a:pt x="215051" y="161332"/>
                </a:lnTo>
                <a:close/>
                <a:moveTo>
                  <a:pt x="226692" y="161332"/>
                </a:moveTo>
                <a:lnTo>
                  <a:pt x="229519" y="162943"/>
                </a:lnTo>
                <a:lnTo>
                  <a:pt x="232011" y="164402"/>
                </a:lnTo>
                <a:lnTo>
                  <a:pt x="221373" y="164402"/>
                </a:lnTo>
                <a:lnTo>
                  <a:pt x="223835" y="162943"/>
                </a:lnTo>
                <a:lnTo>
                  <a:pt x="226692" y="161332"/>
                </a:lnTo>
                <a:close/>
                <a:moveTo>
                  <a:pt x="238303" y="161332"/>
                </a:moveTo>
                <a:lnTo>
                  <a:pt x="241160" y="162943"/>
                </a:lnTo>
                <a:lnTo>
                  <a:pt x="243622" y="164402"/>
                </a:lnTo>
                <a:lnTo>
                  <a:pt x="232984" y="164402"/>
                </a:lnTo>
                <a:lnTo>
                  <a:pt x="235446" y="162943"/>
                </a:lnTo>
                <a:lnTo>
                  <a:pt x="238303" y="161332"/>
                </a:lnTo>
                <a:close/>
                <a:moveTo>
                  <a:pt x="249945" y="161332"/>
                </a:moveTo>
                <a:lnTo>
                  <a:pt x="252772" y="162943"/>
                </a:lnTo>
                <a:lnTo>
                  <a:pt x="255264" y="164402"/>
                </a:lnTo>
                <a:lnTo>
                  <a:pt x="244626" y="164402"/>
                </a:lnTo>
                <a:lnTo>
                  <a:pt x="247088" y="162943"/>
                </a:lnTo>
                <a:lnTo>
                  <a:pt x="249945" y="161332"/>
                </a:lnTo>
                <a:close/>
                <a:moveTo>
                  <a:pt x="261556" y="161332"/>
                </a:moveTo>
                <a:lnTo>
                  <a:pt x="264413" y="162943"/>
                </a:lnTo>
                <a:lnTo>
                  <a:pt x="266875" y="164402"/>
                </a:lnTo>
                <a:lnTo>
                  <a:pt x="256237" y="164402"/>
                </a:lnTo>
                <a:lnTo>
                  <a:pt x="258699" y="162943"/>
                </a:lnTo>
                <a:lnTo>
                  <a:pt x="261556" y="161332"/>
                </a:lnTo>
                <a:close/>
                <a:moveTo>
                  <a:pt x="273198" y="161332"/>
                </a:moveTo>
                <a:lnTo>
                  <a:pt x="276024" y="162943"/>
                </a:lnTo>
                <a:lnTo>
                  <a:pt x="278517" y="164402"/>
                </a:lnTo>
                <a:lnTo>
                  <a:pt x="267878" y="164402"/>
                </a:lnTo>
                <a:lnTo>
                  <a:pt x="270340" y="162943"/>
                </a:lnTo>
                <a:lnTo>
                  <a:pt x="273198" y="161332"/>
                </a:lnTo>
                <a:close/>
                <a:moveTo>
                  <a:pt x="11217" y="164676"/>
                </a:moveTo>
                <a:lnTo>
                  <a:pt x="5898" y="167746"/>
                </a:lnTo>
                <a:lnTo>
                  <a:pt x="578" y="164676"/>
                </a:lnTo>
                <a:close/>
                <a:moveTo>
                  <a:pt x="22828" y="164676"/>
                </a:moveTo>
                <a:lnTo>
                  <a:pt x="17509" y="167746"/>
                </a:lnTo>
                <a:lnTo>
                  <a:pt x="12190" y="164676"/>
                </a:lnTo>
                <a:close/>
                <a:moveTo>
                  <a:pt x="34470" y="164676"/>
                </a:moveTo>
                <a:lnTo>
                  <a:pt x="29150" y="167746"/>
                </a:lnTo>
                <a:lnTo>
                  <a:pt x="23831" y="164676"/>
                </a:lnTo>
                <a:close/>
                <a:moveTo>
                  <a:pt x="46081" y="164676"/>
                </a:moveTo>
                <a:lnTo>
                  <a:pt x="40762" y="167746"/>
                </a:lnTo>
                <a:lnTo>
                  <a:pt x="35442" y="164676"/>
                </a:lnTo>
                <a:close/>
                <a:moveTo>
                  <a:pt x="57722" y="164676"/>
                </a:moveTo>
                <a:lnTo>
                  <a:pt x="52403" y="167746"/>
                </a:lnTo>
                <a:lnTo>
                  <a:pt x="47084" y="164676"/>
                </a:lnTo>
                <a:close/>
                <a:moveTo>
                  <a:pt x="69334" y="164676"/>
                </a:moveTo>
                <a:lnTo>
                  <a:pt x="64014" y="167746"/>
                </a:lnTo>
                <a:lnTo>
                  <a:pt x="58695" y="164676"/>
                </a:lnTo>
                <a:close/>
                <a:moveTo>
                  <a:pt x="80945" y="164676"/>
                </a:moveTo>
                <a:lnTo>
                  <a:pt x="75625" y="167746"/>
                </a:lnTo>
                <a:lnTo>
                  <a:pt x="70306" y="164676"/>
                </a:lnTo>
                <a:close/>
                <a:moveTo>
                  <a:pt x="92556" y="164676"/>
                </a:moveTo>
                <a:lnTo>
                  <a:pt x="87237" y="167746"/>
                </a:lnTo>
                <a:lnTo>
                  <a:pt x="81917" y="164676"/>
                </a:lnTo>
                <a:close/>
                <a:moveTo>
                  <a:pt x="104197" y="164676"/>
                </a:moveTo>
                <a:lnTo>
                  <a:pt x="98878" y="167746"/>
                </a:lnTo>
                <a:lnTo>
                  <a:pt x="93559" y="164676"/>
                </a:lnTo>
                <a:close/>
                <a:moveTo>
                  <a:pt x="115809" y="164676"/>
                </a:moveTo>
                <a:lnTo>
                  <a:pt x="110489" y="167746"/>
                </a:lnTo>
                <a:lnTo>
                  <a:pt x="105170" y="164676"/>
                </a:lnTo>
                <a:close/>
                <a:moveTo>
                  <a:pt x="127450" y="164676"/>
                </a:moveTo>
                <a:lnTo>
                  <a:pt x="122131" y="167746"/>
                </a:lnTo>
                <a:lnTo>
                  <a:pt x="116812" y="164676"/>
                </a:lnTo>
                <a:close/>
                <a:moveTo>
                  <a:pt x="139061" y="164676"/>
                </a:moveTo>
                <a:lnTo>
                  <a:pt x="133742" y="167746"/>
                </a:lnTo>
                <a:lnTo>
                  <a:pt x="128423" y="164676"/>
                </a:lnTo>
                <a:close/>
                <a:moveTo>
                  <a:pt x="150642" y="164676"/>
                </a:moveTo>
                <a:lnTo>
                  <a:pt x="145323" y="167746"/>
                </a:lnTo>
                <a:lnTo>
                  <a:pt x="140004" y="164676"/>
                </a:lnTo>
                <a:close/>
                <a:moveTo>
                  <a:pt x="162284" y="164676"/>
                </a:moveTo>
                <a:lnTo>
                  <a:pt x="156964" y="167746"/>
                </a:lnTo>
                <a:lnTo>
                  <a:pt x="151645" y="164676"/>
                </a:lnTo>
                <a:close/>
                <a:moveTo>
                  <a:pt x="173895" y="164676"/>
                </a:moveTo>
                <a:lnTo>
                  <a:pt x="168575" y="167746"/>
                </a:lnTo>
                <a:lnTo>
                  <a:pt x="163256" y="164676"/>
                </a:lnTo>
                <a:close/>
                <a:moveTo>
                  <a:pt x="185536" y="164676"/>
                </a:moveTo>
                <a:lnTo>
                  <a:pt x="180217" y="167746"/>
                </a:lnTo>
                <a:lnTo>
                  <a:pt x="174898" y="164676"/>
                </a:lnTo>
                <a:close/>
                <a:moveTo>
                  <a:pt x="197147" y="164676"/>
                </a:moveTo>
                <a:lnTo>
                  <a:pt x="191828" y="167746"/>
                </a:lnTo>
                <a:lnTo>
                  <a:pt x="186509" y="164676"/>
                </a:lnTo>
                <a:close/>
                <a:moveTo>
                  <a:pt x="208789" y="164676"/>
                </a:moveTo>
                <a:lnTo>
                  <a:pt x="203470" y="167746"/>
                </a:lnTo>
                <a:lnTo>
                  <a:pt x="198151" y="164676"/>
                </a:lnTo>
                <a:close/>
                <a:moveTo>
                  <a:pt x="220370" y="164676"/>
                </a:moveTo>
                <a:lnTo>
                  <a:pt x="215051" y="167746"/>
                </a:lnTo>
                <a:lnTo>
                  <a:pt x="209731" y="164676"/>
                </a:lnTo>
                <a:close/>
                <a:moveTo>
                  <a:pt x="232011" y="164676"/>
                </a:moveTo>
                <a:lnTo>
                  <a:pt x="226692" y="167746"/>
                </a:lnTo>
                <a:lnTo>
                  <a:pt x="221373" y="164676"/>
                </a:lnTo>
                <a:close/>
                <a:moveTo>
                  <a:pt x="243622" y="164676"/>
                </a:moveTo>
                <a:lnTo>
                  <a:pt x="238303" y="167746"/>
                </a:lnTo>
                <a:lnTo>
                  <a:pt x="232984" y="164676"/>
                </a:lnTo>
                <a:close/>
                <a:moveTo>
                  <a:pt x="255264" y="164676"/>
                </a:moveTo>
                <a:lnTo>
                  <a:pt x="249945" y="167746"/>
                </a:lnTo>
                <a:lnTo>
                  <a:pt x="244626" y="164676"/>
                </a:lnTo>
                <a:close/>
                <a:moveTo>
                  <a:pt x="266875" y="164676"/>
                </a:moveTo>
                <a:lnTo>
                  <a:pt x="261556" y="167746"/>
                </a:lnTo>
                <a:lnTo>
                  <a:pt x="256237" y="164676"/>
                </a:lnTo>
                <a:close/>
                <a:moveTo>
                  <a:pt x="278517" y="164676"/>
                </a:moveTo>
                <a:lnTo>
                  <a:pt x="273198" y="167746"/>
                </a:lnTo>
                <a:lnTo>
                  <a:pt x="267878" y="164676"/>
                </a:lnTo>
                <a:close/>
                <a:moveTo>
                  <a:pt x="11369" y="164889"/>
                </a:moveTo>
                <a:lnTo>
                  <a:pt x="6050" y="174068"/>
                </a:lnTo>
                <a:lnTo>
                  <a:pt x="6050" y="167959"/>
                </a:lnTo>
                <a:lnTo>
                  <a:pt x="11369" y="164889"/>
                </a:lnTo>
                <a:close/>
                <a:moveTo>
                  <a:pt x="34622" y="164889"/>
                </a:moveTo>
                <a:lnTo>
                  <a:pt x="29302" y="174068"/>
                </a:lnTo>
                <a:lnTo>
                  <a:pt x="29302" y="167959"/>
                </a:lnTo>
                <a:lnTo>
                  <a:pt x="34622" y="164889"/>
                </a:lnTo>
                <a:close/>
                <a:moveTo>
                  <a:pt x="46202" y="164889"/>
                </a:moveTo>
                <a:lnTo>
                  <a:pt x="40883" y="174068"/>
                </a:lnTo>
                <a:lnTo>
                  <a:pt x="40883" y="167959"/>
                </a:lnTo>
                <a:lnTo>
                  <a:pt x="46202" y="164889"/>
                </a:lnTo>
                <a:close/>
                <a:moveTo>
                  <a:pt x="57844" y="164889"/>
                </a:moveTo>
                <a:lnTo>
                  <a:pt x="52525" y="174068"/>
                </a:lnTo>
                <a:lnTo>
                  <a:pt x="52525" y="167959"/>
                </a:lnTo>
                <a:lnTo>
                  <a:pt x="57844" y="164889"/>
                </a:lnTo>
                <a:close/>
                <a:moveTo>
                  <a:pt x="69455" y="164889"/>
                </a:moveTo>
                <a:lnTo>
                  <a:pt x="64136" y="174068"/>
                </a:lnTo>
                <a:lnTo>
                  <a:pt x="64136" y="167959"/>
                </a:lnTo>
                <a:lnTo>
                  <a:pt x="69455" y="164889"/>
                </a:lnTo>
                <a:close/>
                <a:moveTo>
                  <a:pt x="81097" y="164889"/>
                </a:moveTo>
                <a:lnTo>
                  <a:pt x="75777" y="174068"/>
                </a:lnTo>
                <a:lnTo>
                  <a:pt x="75777" y="167959"/>
                </a:lnTo>
                <a:lnTo>
                  <a:pt x="81097" y="164889"/>
                </a:lnTo>
                <a:close/>
                <a:moveTo>
                  <a:pt x="92708" y="164889"/>
                </a:moveTo>
                <a:lnTo>
                  <a:pt x="87389" y="174068"/>
                </a:lnTo>
                <a:lnTo>
                  <a:pt x="87389" y="167959"/>
                </a:lnTo>
                <a:lnTo>
                  <a:pt x="92708" y="164889"/>
                </a:lnTo>
                <a:close/>
                <a:moveTo>
                  <a:pt x="104349" y="164889"/>
                </a:moveTo>
                <a:lnTo>
                  <a:pt x="99030" y="174068"/>
                </a:lnTo>
                <a:lnTo>
                  <a:pt x="99030" y="167959"/>
                </a:lnTo>
                <a:lnTo>
                  <a:pt x="104349" y="164889"/>
                </a:lnTo>
                <a:close/>
                <a:moveTo>
                  <a:pt x="115930" y="164889"/>
                </a:moveTo>
                <a:lnTo>
                  <a:pt x="110611" y="174068"/>
                </a:lnTo>
                <a:lnTo>
                  <a:pt x="110611" y="167959"/>
                </a:lnTo>
                <a:lnTo>
                  <a:pt x="115930" y="164889"/>
                </a:lnTo>
                <a:close/>
                <a:moveTo>
                  <a:pt x="127541" y="164889"/>
                </a:moveTo>
                <a:lnTo>
                  <a:pt x="122222" y="174068"/>
                </a:lnTo>
                <a:lnTo>
                  <a:pt x="122222" y="167959"/>
                </a:lnTo>
                <a:lnTo>
                  <a:pt x="127541" y="164889"/>
                </a:lnTo>
                <a:close/>
                <a:moveTo>
                  <a:pt x="139183" y="164889"/>
                </a:moveTo>
                <a:lnTo>
                  <a:pt x="133864" y="174068"/>
                </a:lnTo>
                <a:lnTo>
                  <a:pt x="133864" y="167959"/>
                </a:lnTo>
                <a:lnTo>
                  <a:pt x="139183" y="164889"/>
                </a:lnTo>
                <a:close/>
                <a:moveTo>
                  <a:pt x="150794" y="164889"/>
                </a:moveTo>
                <a:lnTo>
                  <a:pt x="145475" y="174068"/>
                </a:lnTo>
                <a:lnTo>
                  <a:pt x="145475" y="167959"/>
                </a:lnTo>
                <a:lnTo>
                  <a:pt x="150794" y="164889"/>
                </a:lnTo>
                <a:close/>
                <a:moveTo>
                  <a:pt x="162436" y="164889"/>
                </a:moveTo>
                <a:lnTo>
                  <a:pt x="157116" y="174068"/>
                </a:lnTo>
                <a:lnTo>
                  <a:pt x="157116" y="167959"/>
                </a:lnTo>
                <a:lnTo>
                  <a:pt x="162436" y="164889"/>
                </a:lnTo>
                <a:close/>
                <a:moveTo>
                  <a:pt x="174047" y="164889"/>
                </a:moveTo>
                <a:lnTo>
                  <a:pt x="168727" y="174068"/>
                </a:lnTo>
                <a:lnTo>
                  <a:pt x="168727" y="167959"/>
                </a:lnTo>
                <a:lnTo>
                  <a:pt x="174047" y="164889"/>
                </a:lnTo>
                <a:close/>
                <a:moveTo>
                  <a:pt x="185658" y="164889"/>
                </a:moveTo>
                <a:lnTo>
                  <a:pt x="180339" y="174068"/>
                </a:lnTo>
                <a:lnTo>
                  <a:pt x="180339" y="167959"/>
                </a:lnTo>
                <a:lnTo>
                  <a:pt x="185658" y="164889"/>
                </a:lnTo>
                <a:close/>
                <a:moveTo>
                  <a:pt x="197269" y="164889"/>
                </a:moveTo>
                <a:lnTo>
                  <a:pt x="191950" y="174068"/>
                </a:lnTo>
                <a:lnTo>
                  <a:pt x="191950" y="167959"/>
                </a:lnTo>
                <a:lnTo>
                  <a:pt x="197269" y="164889"/>
                </a:lnTo>
                <a:close/>
                <a:moveTo>
                  <a:pt x="208911" y="164889"/>
                </a:moveTo>
                <a:lnTo>
                  <a:pt x="203591" y="174068"/>
                </a:lnTo>
                <a:lnTo>
                  <a:pt x="203591" y="167959"/>
                </a:lnTo>
                <a:lnTo>
                  <a:pt x="208911" y="164889"/>
                </a:lnTo>
                <a:close/>
                <a:moveTo>
                  <a:pt x="220522" y="164889"/>
                </a:moveTo>
                <a:lnTo>
                  <a:pt x="215202" y="174068"/>
                </a:lnTo>
                <a:lnTo>
                  <a:pt x="215202" y="167959"/>
                </a:lnTo>
                <a:lnTo>
                  <a:pt x="220522" y="164889"/>
                </a:lnTo>
                <a:close/>
                <a:moveTo>
                  <a:pt x="232163" y="164889"/>
                </a:moveTo>
                <a:lnTo>
                  <a:pt x="226844" y="174068"/>
                </a:lnTo>
                <a:lnTo>
                  <a:pt x="226844" y="167959"/>
                </a:lnTo>
                <a:lnTo>
                  <a:pt x="232163" y="164889"/>
                </a:lnTo>
                <a:close/>
                <a:moveTo>
                  <a:pt x="243774" y="164889"/>
                </a:moveTo>
                <a:lnTo>
                  <a:pt x="238455" y="174068"/>
                </a:lnTo>
                <a:lnTo>
                  <a:pt x="238455" y="167959"/>
                </a:lnTo>
                <a:lnTo>
                  <a:pt x="243774" y="164889"/>
                </a:lnTo>
                <a:close/>
                <a:moveTo>
                  <a:pt x="255355" y="164889"/>
                </a:moveTo>
                <a:lnTo>
                  <a:pt x="250036" y="174068"/>
                </a:lnTo>
                <a:lnTo>
                  <a:pt x="250036" y="167959"/>
                </a:lnTo>
                <a:lnTo>
                  <a:pt x="255355" y="164889"/>
                </a:lnTo>
                <a:close/>
                <a:moveTo>
                  <a:pt x="266997" y="164889"/>
                </a:moveTo>
                <a:lnTo>
                  <a:pt x="261678" y="174068"/>
                </a:lnTo>
                <a:lnTo>
                  <a:pt x="261678" y="167959"/>
                </a:lnTo>
                <a:lnTo>
                  <a:pt x="266997" y="164889"/>
                </a:lnTo>
                <a:close/>
                <a:moveTo>
                  <a:pt x="278608" y="164889"/>
                </a:moveTo>
                <a:lnTo>
                  <a:pt x="273289" y="174068"/>
                </a:lnTo>
                <a:lnTo>
                  <a:pt x="273289" y="167959"/>
                </a:lnTo>
                <a:lnTo>
                  <a:pt x="278608" y="164889"/>
                </a:lnTo>
                <a:close/>
                <a:moveTo>
                  <a:pt x="22980" y="164858"/>
                </a:moveTo>
                <a:lnTo>
                  <a:pt x="17661" y="174099"/>
                </a:lnTo>
                <a:lnTo>
                  <a:pt x="17661" y="167928"/>
                </a:lnTo>
                <a:lnTo>
                  <a:pt x="22980" y="164858"/>
                </a:lnTo>
                <a:close/>
                <a:moveTo>
                  <a:pt x="186357" y="164889"/>
                </a:moveTo>
                <a:lnTo>
                  <a:pt x="191676" y="167959"/>
                </a:lnTo>
                <a:lnTo>
                  <a:pt x="191676" y="174099"/>
                </a:lnTo>
                <a:lnTo>
                  <a:pt x="186357" y="164889"/>
                </a:lnTo>
                <a:close/>
                <a:moveTo>
                  <a:pt x="457" y="164919"/>
                </a:moveTo>
                <a:lnTo>
                  <a:pt x="5776" y="167959"/>
                </a:lnTo>
                <a:lnTo>
                  <a:pt x="5776" y="174129"/>
                </a:lnTo>
                <a:lnTo>
                  <a:pt x="457" y="164919"/>
                </a:lnTo>
                <a:close/>
                <a:moveTo>
                  <a:pt x="12098" y="164919"/>
                </a:moveTo>
                <a:lnTo>
                  <a:pt x="17418" y="167959"/>
                </a:lnTo>
                <a:lnTo>
                  <a:pt x="17418" y="174129"/>
                </a:lnTo>
                <a:lnTo>
                  <a:pt x="12098" y="164919"/>
                </a:lnTo>
                <a:close/>
                <a:moveTo>
                  <a:pt x="23710" y="164919"/>
                </a:moveTo>
                <a:lnTo>
                  <a:pt x="29029" y="167959"/>
                </a:lnTo>
                <a:lnTo>
                  <a:pt x="29029" y="174129"/>
                </a:lnTo>
                <a:lnTo>
                  <a:pt x="23710" y="164919"/>
                </a:lnTo>
                <a:close/>
                <a:moveTo>
                  <a:pt x="35290" y="164919"/>
                </a:moveTo>
                <a:lnTo>
                  <a:pt x="40610" y="167959"/>
                </a:lnTo>
                <a:lnTo>
                  <a:pt x="40610" y="174129"/>
                </a:lnTo>
                <a:lnTo>
                  <a:pt x="35290" y="164919"/>
                </a:lnTo>
                <a:close/>
                <a:moveTo>
                  <a:pt x="46932" y="164919"/>
                </a:moveTo>
                <a:lnTo>
                  <a:pt x="52251" y="167959"/>
                </a:lnTo>
                <a:lnTo>
                  <a:pt x="52251" y="174129"/>
                </a:lnTo>
                <a:lnTo>
                  <a:pt x="46932" y="164919"/>
                </a:lnTo>
                <a:close/>
                <a:moveTo>
                  <a:pt x="58543" y="164919"/>
                </a:moveTo>
                <a:lnTo>
                  <a:pt x="63862" y="167959"/>
                </a:lnTo>
                <a:lnTo>
                  <a:pt x="63862" y="174129"/>
                </a:lnTo>
                <a:lnTo>
                  <a:pt x="58543" y="164919"/>
                </a:lnTo>
                <a:close/>
                <a:moveTo>
                  <a:pt x="70185" y="164919"/>
                </a:moveTo>
                <a:lnTo>
                  <a:pt x="75504" y="167959"/>
                </a:lnTo>
                <a:lnTo>
                  <a:pt x="75504" y="174129"/>
                </a:lnTo>
                <a:lnTo>
                  <a:pt x="70185" y="164919"/>
                </a:lnTo>
                <a:close/>
                <a:moveTo>
                  <a:pt x="81796" y="164919"/>
                </a:moveTo>
                <a:lnTo>
                  <a:pt x="87115" y="167959"/>
                </a:lnTo>
                <a:lnTo>
                  <a:pt x="87115" y="174129"/>
                </a:lnTo>
                <a:lnTo>
                  <a:pt x="81796" y="164919"/>
                </a:lnTo>
                <a:close/>
                <a:moveTo>
                  <a:pt x="93437" y="164919"/>
                </a:moveTo>
                <a:lnTo>
                  <a:pt x="98757" y="167959"/>
                </a:lnTo>
                <a:lnTo>
                  <a:pt x="98757" y="174129"/>
                </a:lnTo>
                <a:lnTo>
                  <a:pt x="93437" y="164919"/>
                </a:lnTo>
                <a:close/>
                <a:moveTo>
                  <a:pt x="105018" y="164919"/>
                </a:moveTo>
                <a:lnTo>
                  <a:pt x="110337" y="167959"/>
                </a:lnTo>
                <a:lnTo>
                  <a:pt x="110337" y="174129"/>
                </a:lnTo>
                <a:lnTo>
                  <a:pt x="105018" y="164919"/>
                </a:lnTo>
                <a:close/>
                <a:moveTo>
                  <a:pt x="116660" y="164919"/>
                </a:moveTo>
                <a:lnTo>
                  <a:pt x="121979" y="167959"/>
                </a:lnTo>
                <a:lnTo>
                  <a:pt x="121979" y="174129"/>
                </a:lnTo>
                <a:lnTo>
                  <a:pt x="116660" y="164919"/>
                </a:lnTo>
                <a:close/>
                <a:moveTo>
                  <a:pt x="128271" y="164919"/>
                </a:moveTo>
                <a:lnTo>
                  <a:pt x="133590" y="167959"/>
                </a:lnTo>
                <a:lnTo>
                  <a:pt x="133590" y="174129"/>
                </a:lnTo>
                <a:lnTo>
                  <a:pt x="128271" y="164919"/>
                </a:lnTo>
                <a:close/>
                <a:moveTo>
                  <a:pt x="139912" y="164919"/>
                </a:moveTo>
                <a:lnTo>
                  <a:pt x="145232" y="167959"/>
                </a:lnTo>
                <a:lnTo>
                  <a:pt x="145232" y="174129"/>
                </a:lnTo>
                <a:lnTo>
                  <a:pt x="139912" y="164919"/>
                </a:lnTo>
                <a:close/>
                <a:moveTo>
                  <a:pt x="151523" y="164919"/>
                </a:moveTo>
                <a:lnTo>
                  <a:pt x="156843" y="167959"/>
                </a:lnTo>
                <a:lnTo>
                  <a:pt x="156843" y="174129"/>
                </a:lnTo>
                <a:lnTo>
                  <a:pt x="151523" y="164919"/>
                </a:lnTo>
                <a:close/>
                <a:moveTo>
                  <a:pt x="163165" y="164919"/>
                </a:moveTo>
                <a:lnTo>
                  <a:pt x="168484" y="167959"/>
                </a:lnTo>
                <a:lnTo>
                  <a:pt x="168484" y="174129"/>
                </a:lnTo>
                <a:lnTo>
                  <a:pt x="163165" y="164919"/>
                </a:lnTo>
                <a:close/>
                <a:moveTo>
                  <a:pt x="174746" y="164919"/>
                </a:moveTo>
                <a:lnTo>
                  <a:pt x="180065" y="167959"/>
                </a:lnTo>
                <a:lnTo>
                  <a:pt x="180065" y="174129"/>
                </a:lnTo>
                <a:lnTo>
                  <a:pt x="174746" y="164919"/>
                </a:lnTo>
                <a:close/>
                <a:moveTo>
                  <a:pt x="197999" y="164889"/>
                </a:moveTo>
                <a:lnTo>
                  <a:pt x="203318" y="167959"/>
                </a:lnTo>
                <a:lnTo>
                  <a:pt x="203318" y="174129"/>
                </a:lnTo>
                <a:lnTo>
                  <a:pt x="197999" y="164889"/>
                </a:lnTo>
                <a:close/>
                <a:moveTo>
                  <a:pt x="209610" y="164889"/>
                </a:moveTo>
                <a:lnTo>
                  <a:pt x="214929" y="167959"/>
                </a:lnTo>
                <a:lnTo>
                  <a:pt x="214929" y="174129"/>
                </a:lnTo>
                <a:lnTo>
                  <a:pt x="209610" y="164889"/>
                </a:lnTo>
                <a:close/>
                <a:moveTo>
                  <a:pt x="221251" y="164889"/>
                </a:moveTo>
                <a:lnTo>
                  <a:pt x="226570" y="167959"/>
                </a:lnTo>
                <a:lnTo>
                  <a:pt x="226570" y="174129"/>
                </a:lnTo>
                <a:lnTo>
                  <a:pt x="221251" y="164889"/>
                </a:lnTo>
                <a:close/>
                <a:moveTo>
                  <a:pt x="232862" y="164889"/>
                </a:moveTo>
                <a:lnTo>
                  <a:pt x="238182" y="167959"/>
                </a:lnTo>
                <a:lnTo>
                  <a:pt x="238182" y="174129"/>
                </a:lnTo>
                <a:lnTo>
                  <a:pt x="232862" y="164889"/>
                </a:lnTo>
                <a:close/>
                <a:moveTo>
                  <a:pt x="244474" y="164889"/>
                </a:moveTo>
                <a:lnTo>
                  <a:pt x="249793" y="167959"/>
                </a:lnTo>
                <a:lnTo>
                  <a:pt x="249793" y="174129"/>
                </a:lnTo>
                <a:lnTo>
                  <a:pt x="244474" y="164889"/>
                </a:lnTo>
                <a:close/>
                <a:moveTo>
                  <a:pt x="256085" y="164889"/>
                </a:moveTo>
                <a:lnTo>
                  <a:pt x="261404" y="167959"/>
                </a:lnTo>
                <a:lnTo>
                  <a:pt x="261404" y="174129"/>
                </a:lnTo>
                <a:lnTo>
                  <a:pt x="256085" y="164889"/>
                </a:lnTo>
                <a:close/>
                <a:moveTo>
                  <a:pt x="267726" y="164889"/>
                </a:moveTo>
                <a:lnTo>
                  <a:pt x="273046" y="167959"/>
                </a:lnTo>
                <a:lnTo>
                  <a:pt x="273046" y="174129"/>
                </a:lnTo>
                <a:lnTo>
                  <a:pt x="267726" y="164889"/>
                </a:lnTo>
                <a:close/>
                <a:moveTo>
                  <a:pt x="244" y="165010"/>
                </a:moveTo>
                <a:lnTo>
                  <a:pt x="5563" y="174190"/>
                </a:lnTo>
                <a:lnTo>
                  <a:pt x="5563" y="174190"/>
                </a:lnTo>
                <a:lnTo>
                  <a:pt x="214" y="171120"/>
                </a:lnTo>
                <a:lnTo>
                  <a:pt x="214" y="165010"/>
                </a:lnTo>
                <a:close/>
                <a:moveTo>
                  <a:pt x="255872" y="165010"/>
                </a:moveTo>
                <a:lnTo>
                  <a:pt x="261191" y="174190"/>
                </a:lnTo>
                <a:lnTo>
                  <a:pt x="261191" y="174190"/>
                </a:lnTo>
                <a:lnTo>
                  <a:pt x="255872" y="171150"/>
                </a:lnTo>
                <a:lnTo>
                  <a:pt x="255872" y="165010"/>
                </a:lnTo>
                <a:close/>
                <a:moveTo>
                  <a:pt x="267483" y="165010"/>
                </a:moveTo>
                <a:lnTo>
                  <a:pt x="272802" y="174190"/>
                </a:lnTo>
                <a:lnTo>
                  <a:pt x="272802" y="174190"/>
                </a:lnTo>
                <a:lnTo>
                  <a:pt x="267483" y="171150"/>
                </a:lnTo>
                <a:lnTo>
                  <a:pt x="267483" y="165010"/>
                </a:lnTo>
                <a:close/>
                <a:moveTo>
                  <a:pt x="93194" y="165010"/>
                </a:moveTo>
                <a:lnTo>
                  <a:pt x="98513" y="174190"/>
                </a:lnTo>
                <a:lnTo>
                  <a:pt x="93194" y="171120"/>
                </a:lnTo>
                <a:lnTo>
                  <a:pt x="93194" y="165010"/>
                </a:lnTo>
                <a:close/>
                <a:moveTo>
                  <a:pt x="104836" y="165010"/>
                </a:moveTo>
                <a:lnTo>
                  <a:pt x="110155" y="174190"/>
                </a:lnTo>
                <a:lnTo>
                  <a:pt x="104836" y="171120"/>
                </a:lnTo>
                <a:lnTo>
                  <a:pt x="104836" y="165010"/>
                </a:lnTo>
                <a:close/>
                <a:moveTo>
                  <a:pt x="116416" y="165010"/>
                </a:moveTo>
                <a:lnTo>
                  <a:pt x="121736" y="174190"/>
                </a:lnTo>
                <a:lnTo>
                  <a:pt x="116416" y="171120"/>
                </a:lnTo>
                <a:lnTo>
                  <a:pt x="116416" y="165010"/>
                </a:lnTo>
                <a:close/>
                <a:moveTo>
                  <a:pt x="128058" y="165010"/>
                </a:moveTo>
                <a:lnTo>
                  <a:pt x="133377" y="174190"/>
                </a:lnTo>
                <a:lnTo>
                  <a:pt x="128058" y="171120"/>
                </a:lnTo>
                <a:lnTo>
                  <a:pt x="128058" y="165010"/>
                </a:lnTo>
                <a:close/>
                <a:moveTo>
                  <a:pt x="139669" y="165010"/>
                </a:moveTo>
                <a:lnTo>
                  <a:pt x="144988" y="174190"/>
                </a:lnTo>
                <a:lnTo>
                  <a:pt x="139669" y="171120"/>
                </a:lnTo>
                <a:lnTo>
                  <a:pt x="139669" y="165010"/>
                </a:lnTo>
                <a:close/>
                <a:moveTo>
                  <a:pt x="151311" y="165010"/>
                </a:moveTo>
                <a:lnTo>
                  <a:pt x="156630" y="174190"/>
                </a:lnTo>
                <a:lnTo>
                  <a:pt x="151311" y="171120"/>
                </a:lnTo>
                <a:lnTo>
                  <a:pt x="151311" y="165010"/>
                </a:lnTo>
                <a:close/>
                <a:moveTo>
                  <a:pt x="162922" y="165010"/>
                </a:moveTo>
                <a:lnTo>
                  <a:pt x="168241" y="174190"/>
                </a:lnTo>
                <a:lnTo>
                  <a:pt x="162922" y="171120"/>
                </a:lnTo>
                <a:lnTo>
                  <a:pt x="162922" y="165010"/>
                </a:lnTo>
                <a:close/>
                <a:moveTo>
                  <a:pt x="174503" y="165010"/>
                </a:moveTo>
                <a:lnTo>
                  <a:pt x="179822" y="174190"/>
                </a:lnTo>
                <a:lnTo>
                  <a:pt x="174503" y="171120"/>
                </a:lnTo>
                <a:lnTo>
                  <a:pt x="174503" y="165010"/>
                </a:lnTo>
                <a:close/>
                <a:moveTo>
                  <a:pt x="186144" y="165010"/>
                </a:moveTo>
                <a:lnTo>
                  <a:pt x="191463" y="174190"/>
                </a:lnTo>
                <a:lnTo>
                  <a:pt x="186144" y="171120"/>
                </a:lnTo>
                <a:lnTo>
                  <a:pt x="186144" y="165010"/>
                </a:lnTo>
                <a:close/>
                <a:moveTo>
                  <a:pt x="197755" y="165010"/>
                </a:moveTo>
                <a:lnTo>
                  <a:pt x="203075" y="174190"/>
                </a:lnTo>
                <a:lnTo>
                  <a:pt x="197755" y="171150"/>
                </a:lnTo>
                <a:lnTo>
                  <a:pt x="197755" y="165010"/>
                </a:lnTo>
                <a:close/>
                <a:moveTo>
                  <a:pt x="209397" y="165010"/>
                </a:moveTo>
                <a:lnTo>
                  <a:pt x="214716" y="174190"/>
                </a:lnTo>
                <a:lnTo>
                  <a:pt x="209397" y="171150"/>
                </a:lnTo>
                <a:lnTo>
                  <a:pt x="209397" y="165010"/>
                </a:lnTo>
                <a:close/>
                <a:moveTo>
                  <a:pt x="221008" y="165010"/>
                </a:moveTo>
                <a:lnTo>
                  <a:pt x="226327" y="174190"/>
                </a:lnTo>
                <a:lnTo>
                  <a:pt x="221008" y="171150"/>
                </a:lnTo>
                <a:lnTo>
                  <a:pt x="221008" y="165010"/>
                </a:lnTo>
                <a:close/>
                <a:moveTo>
                  <a:pt x="232650" y="165010"/>
                </a:moveTo>
                <a:lnTo>
                  <a:pt x="237969" y="174190"/>
                </a:lnTo>
                <a:lnTo>
                  <a:pt x="232650" y="171150"/>
                </a:lnTo>
                <a:lnTo>
                  <a:pt x="232650" y="165010"/>
                </a:lnTo>
                <a:close/>
                <a:moveTo>
                  <a:pt x="244230" y="165010"/>
                </a:moveTo>
                <a:lnTo>
                  <a:pt x="249550" y="174190"/>
                </a:lnTo>
                <a:lnTo>
                  <a:pt x="244230" y="171150"/>
                </a:lnTo>
                <a:lnTo>
                  <a:pt x="244230" y="165010"/>
                </a:lnTo>
                <a:close/>
                <a:moveTo>
                  <a:pt x="11855" y="165010"/>
                </a:moveTo>
                <a:lnTo>
                  <a:pt x="17174" y="174251"/>
                </a:lnTo>
                <a:lnTo>
                  <a:pt x="17174" y="174251"/>
                </a:lnTo>
                <a:lnTo>
                  <a:pt x="11855" y="171150"/>
                </a:lnTo>
                <a:lnTo>
                  <a:pt x="11855" y="165010"/>
                </a:lnTo>
                <a:close/>
                <a:moveTo>
                  <a:pt x="23223" y="165041"/>
                </a:moveTo>
                <a:lnTo>
                  <a:pt x="23223" y="171150"/>
                </a:lnTo>
                <a:lnTo>
                  <a:pt x="17904" y="174251"/>
                </a:lnTo>
                <a:lnTo>
                  <a:pt x="17904" y="174251"/>
                </a:lnTo>
                <a:lnTo>
                  <a:pt x="23223" y="165041"/>
                </a:lnTo>
                <a:close/>
                <a:moveTo>
                  <a:pt x="23497" y="165010"/>
                </a:moveTo>
                <a:lnTo>
                  <a:pt x="28816" y="174251"/>
                </a:lnTo>
                <a:lnTo>
                  <a:pt x="28816" y="174251"/>
                </a:lnTo>
                <a:lnTo>
                  <a:pt x="23497" y="171150"/>
                </a:lnTo>
                <a:lnTo>
                  <a:pt x="23497" y="165010"/>
                </a:lnTo>
                <a:close/>
                <a:moveTo>
                  <a:pt x="34834" y="165010"/>
                </a:moveTo>
                <a:lnTo>
                  <a:pt x="34834" y="171150"/>
                </a:lnTo>
                <a:lnTo>
                  <a:pt x="29515" y="174251"/>
                </a:lnTo>
                <a:lnTo>
                  <a:pt x="29515" y="174251"/>
                </a:lnTo>
                <a:lnTo>
                  <a:pt x="34834" y="165010"/>
                </a:lnTo>
                <a:close/>
                <a:moveTo>
                  <a:pt x="35078" y="165010"/>
                </a:moveTo>
                <a:lnTo>
                  <a:pt x="40397" y="174251"/>
                </a:lnTo>
                <a:lnTo>
                  <a:pt x="40397" y="174251"/>
                </a:lnTo>
                <a:lnTo>
                  <a:pt x="35078" y="171150"/>
                </a:lnTo>
                <a:lnTo>
                  <a:pt x="35078" y="165010"/>
                </a:lnTo>
                <a:close/>
                <a:moveTo>
                  <a:pt x="58330" y="165010"/>
                </a:moveTo>
                <a:lnTo>
                  <a:pt x="63650" y="174251"/>
                </a:lnTo>
                <a:lnTo>
                  <a:pt x="63650" y="174251"/>
                </a:lnTo>
                <a:lnTo>
                  <a:pt x="58330" y="171150"/>
                </a:lnTo>
                <a:lnTo>
                  <a:pt x="58330" y="165010"/>
                </a:lnTo>
                <a:close/>
                <a:moveTo>
                  <a:pt x="69698" y="165010"/>
                </a:moveTo>
                <a:lnTo>
                  <a:pt x="69698" y="171150"/>
                </a:lnTo>
                <a:lnTo>
                  <a:pt x="64379" y="174251"/>
                </a:lnTo>
                <a:lnTo>
                  <a:pt x="64379" y="174251"/>
                </a:lnTo>
                <a:lnTo>
                  <a:pt x="69698" y="165010"/>
                </a:lnTo>
                <a:close/>
                <a:moveTo>
                  <a:pt x="69941" y="165010"/>
                </a:moveTo>
                <a:lnTo>
                  <a:pt x="75261" y="174251"/>
                </a:lnTo>
                <a:lnTo>
                  <a:pt x="75261" y="174251"/>
                </a:lnTo>
                <a:lnTo>
                  <a:pt x="69941" y="171150"/>
                </a:lnTo>
                <a:lnTo>
                  <a:pt x="69941" y="165010"/>
                </a:lnTo>
                <a:close/>
                <a:moveTo>
                  <a:pt x="81309" y="165010"/>
                </a:moveTo>
                <a:lnTo>
                  <a:pt x="81309" y="171150"/>
                </a:lnTo>
                <a:lnTo>
                  <a:pt x="75990" y="174251"/>
                </a:lnTo>
                <a:lnTo>
                  <a:pt x="75990" y="174251"/>
                </a:lnTo>
                <a:lnTo>
                  <a:pt x="81309" y="165010"/>
                </a:lnTo>
                <a:close/>
                <a:moveTo>
                  <a:pt x="81583" y="165010"/>
                </a:moveTo>
                <a:lnTo>
                  <a:pt x="86902" y="174251"/>
                </a:lnTo>
                <a:lnTo>
                  <a:pt x="86902" y="174251"/>
                </a:lnTo>
                <a:lnTo>
                  <a:pt x="81583" y="171150"/>
                </a:lnTo>
                <a:lnTo>
                  <a:pt x="81583" y="165010"/>
                </a:lnTo>
                <a:close/>
                <a:moveTo>
                  <a:pt x="92951" y="165010"/>
                </a:moveTo>
                <a:lnTo>
                  <a:pt x="92951" y="171150"/>
                </a:lnTo>
                <a:lnTo>
                  <a:pt x="87632" y="174251"/>
                </a:lnTo>
                <a:lnTo>
                  <a:pt x="87632" y="174251"/>
                </a:lnTo>
                <a:lnTo>
                  <a:pt x="92951" y="165010"/>
                </a:lnTo>
                <a:close/>
                <a:moveTo>
                  <a:pt x="104562" y="165010"/>
                </a:moveTo>
                <a:lnTo>
                  <a:pt x="104562" y="171150"/>
                </a:lnTo>
                <a:lnTo>
                  <a:pt x="99243" y="174251"/>
                </a:lnTo>
                <a:lnTo>
                  <a:pt x="99243" y="174251"/>
                </a:lnTo>
                <a:lnTo>
                  <a:pt x="104562" y="165010"/>
                </a:lnTo>
                <a:close/>
                <a:moveTo>
                  <a:pt x="116143" y="165010"/>
                </a:moveTo>
                <a:lnTo>
                  <a:pt x="116143" y="171150"/>
                </a:lnTo>
                <a:lnTo>
                  <a:pt x="110824" y="174251"/>
                </a:lnTo>
                <a:lnTo>
                  <a:pt x="110824" y="174251"/>
                </a:lnTo>
                <a:lnTo>
                  <a:pt x="116143" y="165010"/>
                </a:lnTo>
                <a:close/>
                <a:moveTo>
                  <a:pt x="127784" y="165010"/>
                </a:moveTo>
                <a:lnTo>
                  <a:pt x="127784" y="171150"/>
                </a:lnTo>
                <a:lnTo>
                  <a:pt x="122465" y="174251"/>
                </a:lnTo>
                <a:lnTo>
                  <a:pt x="122465" y="174251"/>
                </a:lnTo>
                <a:lnTo>
                  <a:pt x="127784" y="165010"/>
                </a:lnTo>
                <a:close/>
                <a:moveTo>
                  <a:pt x="139396" y="165010"/>
                </a:moveTo>
                <a:lnTo>
                  <a:pt x="139396" y="171150"/>
                </a:lnTo>
                <a:lnTo>
                  <a:pt x="134076" y="174251"/>
                </a:lnTo>
                <a:lnTo>
                  <a:pt x="134076" y="174251"/>
                </a:lnTo>
                <a:lnTo>
                  <a:pt x="139396" y="165010"/>
                </a:lnTo>
                <a:close/>
                <a:moveTo>
                  <a:pt x="151037" y="165010"/>
                </a:moveTo>
                <a:lnTo>
                  <a:pt x="151037" y="171150"/>
                </a:lnTo>
                <a:lnTo>
                  <a:pt x="145718" y="174251"/>
                </a:lnTo>
                <a:lnTo>
                  <a:pt x="145718" y="174251"/>
                </a:lnTo>
                <a:lnTo>
                  <a:pt x="151037" y="165010"/>
                </a:lnTo>
                <a:close/>
                <a:moveTo>
                  <a:pt x="162648" y="165010"/>
                </a:moveTo>
                <a:lnTo>
                  <a:pt x="162648" y="171150"/>
                </a:lnTo>
                <a:lnTo>
                  <a:pt x="157329" y="174251"/>
                </a:lnTo>
                <a:lnTo>
                  <a:pt x="157329" y="174251"/>
                </a:lnTo>
                <a:lnTo>
                  <a:pt x="162648" y="165010"/>
                </a:lnTo>
                <a:close/>
                <a:moveTo>
                  <a:pt x="174290" y="165010"/>
                </a:moveTo>
                <a:lnTo>
                  <a:pt x="174290" y="171150"/>
                </a:lnTo>
                <a:lnTo>
                  <a:pt x="168971" y="174251"/>
                </a:lnTo>
                <a:lnTo>
                  <a:pt x="168971" y="174251"/>
                </a:lnTo>
                <a:lnTo>
                  <a:pt x="174290" y="165010"/>
                </a:lnTo>
                <a:close/>
                <a:moveTo>
                  <a:pt x="185871" y="165041"/>
                </a:moveTo>
                <a:lnTo>
                  <a:pt x="185871" y="171150"/>
                </a:lnTo>
                <a:lnTo>
                  <a:pt x="180551" y="174251"/>
                </a:lnTo>
                <a:lnTo>
                  <a:pt x="180551" y="174251"/>
                </a:lnTo>
                <a:lnTo>
                  <a:pt x="185871" y="165041"/>
                </a:lnTo>
                <a:close/>
                <a:moveTo>
                  <a:pt x="197512" y="165041"/>
                </a:moveTo>
                <a:lnTo>
                  <a:pt x="197512" y="171150"/>
                </a:lnTo>
                <a:lnTo>
                  <a:pt x="192193" y="174251"/>
                </a:lnTo>
                <a:lnTo>
                  <a:pt x="192193" y="174251"/>
                </a:lnTo>
                <a:lnTo>
                  <a:pt x="197512" y="165041"/>
                </a:lnTo>
                <a:close/>
                <a:moveTo>
                  <a:pt x="209123" y="165041"/>
                </a:moveTo>
                <a:lnTo>
                  <a:pt x="209123" y="171150"/>
                </a:lnTo>
                <a:lnTo>
                  <a:pt x="203804" y="174251"/>
                </a:lnTo>
                <a:lnTo>
                  <a:pt x="203804" y="174251"/>
                </a:lnTo>
                <a:lnTo>
                  <a:pt x="209123" y="165041"/>
                </a:lnTo>
                <a:close/>
                <a:moveTo>
                  <a:pt x="220765" y="165041"/>
                </a:moveTo>
                <a:lnTo>
                  <a:pt x="220765" y="171150"/>
                </a:lnTo>
                <a:lnTo>
                  <a:pt x="215446" y="174251"/>
                </a:lnTo>
                <a:lnTo>
                  <a:pt x="215446" y="174251"/>
                </a:lnTo>
                <a:lnTo>
                  <a:pt x="220765" y="165041"/>
                </a:lnTo>
                <a:close/>
                <a:moveTo>
                  <a:pt x="243957" y="165041"/>
                </a:moveTo>
                <a:lnTo>
                  <a:pt x="243957" y="171150"/>
                </a:lnTo>
                <a:lnTo>
                  <a:pt x="238638" y="174251"/>
                </a:lnTo>
                <a:lnTo>
                  <a:pt x="238638" y="174251"/>
                </a:lnTo>
                <a:lnTo>
                  <a:pt x="243957" y="165041"/>
                </a:lnTo>
                <a:close/>
                <a:moveTo>
                  <a:pt x="255598" y="165041"/>
                </a:moveTo>
                <a:lnTo>
                  <a:pt x="255598" y="171150"/>
                </a:lnTo>
                <a:lnTo>
                  <a:pt x="250279" y="174251"/>
                </a:lnTo>
                <a:lnTo>
                  <a:pt x="250279" y="174251"/>
                </a:lnTo>
                <a:lnTo>
                  <a:pt x="255598" y="165041"/>
                </a:lnTo>
                <a:close/>
                <a:moveTo>
                  <a:pt x="11582" y="165010"/>
                </a:moveTo>
                <a:lnTo>
                  <a:pt x="11582" y="171150"/>
                </a:lnTo>
                <a:lnTo>
                  <a:pt x="6262" y="174251"/>
                </a:lnTo>
                <a:lnTo>
                  <a:pt x="11582" y="165010"/>
                </a:lnTo>
                <a:close/>
                <a:moveTo>
                  <a:pt x="46446" y="165010"/>
                </a:moveTo>
                <a:lnTo>
                  <a:pt x="46446" y="171150"/>
                </a:lnTo>
                <a:lnTo>
                  <a:pt x="41126" y="174251"/>
                </a:lnTo>
                <a:lnTo>
                  <a:pt x="46446" y="165010"/>
                </a:lnTo>
                <a:close/>
                <a:moveTo>
                  <a:pt x="46689" y="165010"/>
                </a:moveTo>
                <a:lnTo>
                  <a:pt x="52008" y="174251"/>
                </a:lnTo>
                <a:lnTo>
                  <a:pt x="46689" y="171150"/>
                </a:lnTo>
                <a:lnTo>
                  <a:pt x="46689" y="165010"/>
                </a:lnTo>
                <a:close/>
                <a:moveTo>
                  <a:pt x="58057" y="165010"/>
                </a:moveTo>
                <a:lnTo>
                  <a:pt x="58057" y="171150"/>
                </a:lnTo>
                <a:lnTo>
                  <a:pt x="52737" y="174251"/>
                </a:lnTo>
                <a:lnTo>
                  <a:pt x="58057" y="165010"/>
                </a:lnTo>
                <a:close/>
                <a:moveTo>
                  <a:pt x="232376" y="165041"/>
                </a:moveTo>
                <a:lnTo>
                  <a:pt x="232376" y="171150"/>
                </a:lnTo>
                <a:lnTo>
                  <a:pt x="227057" y="174251"/>
                </a:lnTo>
                <a:lnTo>
                  <a:pt x="232376" y="165041"/>
                </a:lnTo>
                <a:close/>
                <a:moveTo>
                  <a:pt x="267210" y="165041"/>
                </a:moveTo>
                <a:lnTo>
                  <a:pt x="267210" y="171150"/>
                </a:lnTo>
                <a:lnTo>
                  <a:pt x="261890" y="174251"/>
                </a:lnTo>
                <a:lnTo>
                  <a:pt x="267210" y="165041"/>
                </a:lnTo>
                <a:close/>
                <a:moveTo>
                  <a:pt x="278851" y="165041"/>
                </a:moveTo>
                <a:lnTo>
                  <a:pt x="278851" y="171150"/>
                </a:lnTo>
                <a:lnTo>
                  <a:pt x="273532" y="174251"/>
                </a:lnTo>
                <a:lnTo>
                  <a:pt x="278851" y="165041"/>
                </a:lnTo>
                <a:close/>
                <a:moveTo>
                  <a:pt x="11703" y="171393"/>
                </a:moveTo>
                <a:lnTo>
                  <a:pt x="17023" y="174463"/>
                </a:lnTo>
                <a:lnTo>
                  <a:pt x="6384" y="174463"/>
                </a:lnTo>
                <a:lnTo>
                  <a:pt x="11703" y="171393"/>
                </a:lnTo>
                <a:close/>
                <a:moveTo>
                  <a:pt x="23345" y="171393"/>
                </a:moveTo>
                <a:lnTo>
                  <a:pt x="28664" y="174463"/>
                </a:lnTo>
                <a:lnTo>
                  <a:pt x="18026" y="174463"/>
                </a:lnTo>
                <a:lnTo>
                  <a:pt x="23345" y="171393"/>
                </a:lnTo>
                <a:close/>
                <a:moveTo>
                  <a:pt x="34956" y="171393"/>
                </a:moveTo>
                <a:lnTo>
                  <a:pt x="40275" y="174463"/>
                </a:lnTo>
                <a:lnTo>
                  <a:pt x="29637" y="174463"/>
                </a:lnTo>
                <a:lnTo>
                  <a:pt x="34956" y="171393"/>
                </a:lnTo>
                <a:close/>
                <a:moveTo>
                  <a:pt x="46598" y="171393"/>
                </a:moveTo>
                <a:lnTo>
                  <a:pt x="51886" y="174463"/>
                </a:lnTo>
                <a:lnTo>
                  <a:pt x="41248" y="174463"/>
                </a:lnTo>
                <a:lnTo>
                  <a:pt x="46598" y="171393"/>
                </a:lnTo>
                <a:close/>
                <a:moveTo>
                  <a:pt x="58209" y="171393"/>
                </a:moveTo>
                <a:lnTo>
                  <a:pt x="63528" y="174463"/>
                </a:lnTo>
                <a:lnTo>
                  <a:pt x="52889" y="174463"/>
                </a:lnTo>
                <a:lnTo>
                  <a:pt x="58209" y="171393"/>
                </a:lnTo>
                <a:close/>
                <a:moveTo>
                  <a:pt x="69850" y="171393"/>
                </a:moveTo>
                <a:lnTo>
                  <a:pt x="75169" y="174463"/>
                </a:lnTo>
                <a:lnTo>
                  <a:pt x="64531" y="174463"/>
                </a:lnTo>
                <a:lnTo>
                  <a:pt x="69850" y="171393"/>
                </a:lnTo>
                <a:close/>
                <a:moveTo>
                  <a:pt x="81431" y="171393"/>
                </a:moveTo>
                <a:lnTo>
                  <a:pt x="86750" y="174463"/>
                </a:lnTo>
                <a:lnTo>
                  <a:pt x="76112" y="174463"/>
                </a:lnTo>
                <a:lnTo>
                  <a:pt x="81431" y="171393"/>
                </a:lnTo>
                <a:close/>
                <a:moveTo>
                  <a:pt x="93042" y="171393"/>
                </a:moveTo>
                <a:lnTo>
                  <a:pt x="98361" y="174463"/>
                </a:lnTo>
                <a:lnTo>
                  <a:pt x="87723" y="174463"/>
                </a:lnTo>
                <a:lnTo>
                  <a:pt x="93042" y="171393"/>
                </a:lnTo>
                <a:close/>
                <a:moveTo>
                  <a:pt x="104684" y="171393"/>
                </a:moveTo>
                <a:lnTo>
                  <a:pt x="110003" y="174463"/>
                </a:lnTo>
                <a:lnTo>
                  <a:pt x="99364" y="174463"/>
                </a:lnTo>
                <a:lnTo>
                  <a:pt x="104684" y="171393"/>
                </a:lnTo>
                <a:close/>
                <a:moveTo>
                  <a:pt x="116295" y="171393"/>
                </a:moveTo>
                <a:lnTo>
                  <a:pt x="121614" y="174463"/>
                </a:lnTo>
                <a:lnTo>
                  <a:pt x="110976" y="174463"/>
                </a:lnTo>
                <a:lnTo>
                  <a:pt x="116295" y="171393"/>
                </a:lnTo>
                <a:close/>
                <a:moveTo>
                  <a:pt x="127936" y="171393"/>
                </a:moveTo>
                <a:lnTo>
                  <a:pt x="133256" y="174463"/>
                </a:lnTo>
                <a:lnTo>
                  <a:pt x="122617" y="174463"/>
                </a:lnTo>
                <a:lnTo>
                  <a:pt x="127936" y="171393"/>
                </a:lnTo>
                <a:close/>
                <a:moveTo>
                  <a:pt x="139548" y="171393"/>
                </a:moveTo>
                <a:lnTo>
                  <a:pt x="144867" y="174463"/>
                </a:lnTo>
                <a:lnTo>
                  <a:pt x="134228" y="174463"/>
                </a:lnTo>
                <a:lnTo>
                  <a:pt x="139548" y="171393"/>
                </a:lnTo>
                <a:close/>
                <a:moveTo>
                  <a:pt x="151159" y="171393"/>
                </a:moveTo>
                <a:lnTo>
                  <a:pt x="156478" y="174463"/>
                </a:lnTo>
                <a:lnTo>
                  <a:pt x="145840" y="174463"/>
                </a:lnTo>
                <a:lnTo>
                  <a:pt x="151159" y="171393"/>
                </a:lnTo>
                <a:close/>
                <a:moveTo>
                  <a:pt x="162770" y="171393"/>
                </a:moveTo>
                <a:lnTo>
                  <a:pt x="168089" y="174463"/>
                </a:lnTo>
                <a:lnTo>
                  <a:pt x="157451" y="174463"/>
                </a:lnTo>
                <a:lnTo>
                  <a:pt x="162770" y="171393"/>
                </a:lnTo>
                <a:close/>
                <a:moveTo>
                  <a:pt x="174411" y="171393"/>
                </a:moveTo>
                <a:lnTo>
                  <a:pt x="179731" y="174463"/>
                </a:lnTo>
                <a:lnTo>
                  <a:pt x="169092" y="174463"/>
                </a:lnTo>
                <a:lnTo>
                  <a:pt x="174411" y="171393"/>
                </a:lnTo>
                <a:close/>
                <a:moveTo>
                  <a:pt x="186023" y="171393"/>
                </a:moveTo>
                <a:lnTo>
                  <a:pt x="191342" y="174463"/>
                </a:lnTo>
                <a:lnTo>
                  <a:pt x="180703" y="174463"/>
                </a:lnTo>
                <a:lnTo>
                  <a:pt x="186023" y="171393"/>
                </a:lnTo>
                <a:close/>
                <a:moveTo>
                  <a:pt x="197634" y="171393"/>
                </a:moveTo>
                <a:lnTo>
                  <a:pt x="202953" y="174463"/>
                </a:lnTo>
                <a:lnTo>
                  <a:pt x="192345" y="174463"/>
                </a:lnTo>
                <a:lnTo>
                  <a:pt x="197634" y="171393"/>
                </a:lnTo>
                <a:close/>
                <a:moveTo>
                  <a:pt x="209275" y="171393"/>
                </a:moveTo>
                <a:lnTo>
                  <a:pt x="214595" y="174463"/>
                </a:lnTo>
                <a:lnTo>
                  <a:pt x="203956" y="174463"/>
                </a:lnTo>
                <a:lnTo>
                  <a:pt x="209275" y="171393"/>
                </a:lnTo>
                <a:close/>
                <a:moveTo>
                  <a:pt x="220856" y="171393"/>
                </a:moveTo>
                <a:lnTo>
                  <a:pt x="226175" y="174463"/>
                </a:lnTo>
                <a:lnTo>
                  <a:pt x="215537" y="174463"/>
                </a:lnTo>
                <a:lnTo>
                  <a:pt x="220856" y="171393"/>
                </a:lnTo>
                <a:close/>
                <a:moveTo>
                  <a:pt x="232498" y="171393"/>
                </a:moveTo>
                <a:lnTo>
                  <a:pt x="237817" y="174463"/>
                </a:lnTo>
                <a:lnTo>
                  <a:pt x="227178" y="174463"/>
                </a:lnTo>
                <a:lnTo>
                  <a:pt x="232498" y="171393"/>
                </a:lnTo>
                <a:close/>
                <a:moveTo>
                  <a:pt x="244109" y="171393"/>
                </a:moveTo>
                <a:lnTo>
                  <a:pt x="249428" y="174463"/>
                </a:lnTo>
                <a:lnTo>
                  <a:pt x="238790" y="174463"/>
                </a:lnTo>
                <a:lnTo>
                  <a:pt x="244109" y="171393"/>
                </a:lnTo>
                <a:close/>
                <a:moveTo>
                  <a:pt x="255750" y="171393"/>
                </a:moveTo>
                <a:lnTo>
                  <a:pt x="261070" y="174463"/>
                </a:lnTo>
                <a:lnTo>
                  <a:pt x="250431" y="174463"/>
                </a:lnTo>
                <a:lnTo>
                  <a:pt x="255750" y="171393"/>
                </a:lnTo>
                <a:close/>
                <a:moveTo>
                  <a:pt x="267362" y="171393"/>
                </a:moveTo>
                <a:lnTo>
                  <a:pt x="272681" y="174463"/>
                </a:lnTo>
                <a:lnTo>
                  <a:pt x="262042" y="174463"/>
                </a:lnTo>
                <a:lnTo>
                  <a:pt x="267362" y="171393"/>
                </a:lnTo>
                <a:close/>
                <a:moveTo>
                  <a:pt x="279003" y="171393"/>
                </a:moveTo>
                <a:lnTo>
                  <a:pt x="284322" y="174463"/>
                </a:lnTo>
                <a:lnTo>
                  <a:pt x="273684" y="174463"/>
                </a:lnTo>
                <a:lnTo>
                  <a:pt x="279003" y="171393"/>
                </a:lnTo>
                <a:close/>
                <a:moveTo>
                  <a:pt x="98361" y="174707"/>
                </a:moveTo>
                <a:lnTo>
                  <a:pt x="93042" y="177777"/>
                </a:lnTo>
                <a:lnTo>
                  <a:pt x="87723" y="174707"/>
                </a:lnTo>
                <a:close/>
                <a:moveTo>
                  <a:pt x="110003" y="174707"/>
                </a:moveTo>
                <a:lnTo>
                  <a:pt x="104684" y="177777"/>
                </a:lnTo>
                <a:lnTo>
                  <a:pt x="99364" y="174707"/>
                </a:lnTo>
                <a:close/>
                <a:moveTo>
                  <a:pt x="121614" y="174707"/>
                </a:moveTo>
                <a:lnTo>
                  <a:pt x="116295" y="177777"/>
                </a:lnTo>
                <a:lnTo>
                  <a:pt x="110976" y="174707"/>
                </a:lnTo>
                <a:close/>
                <a:moveTo>
                  <a:pt x="133256" y="174707"/>
                </a:moveTo>
                <a:lnTo>
                  <a:pt x="127936" y="177777"/>
                </a:lnTo>
                <a:lnTo>
                  <a:pt x="122617" y="174707"/>
                </a:lnTo>
                <a:close/>
                <a:moveTo>
                  <a:pt x="144867" y="174707"/>
                </a:moveTo>
                <a:lnTo>
                  <a:pt x="139548" y="177777"/>
                </a:lnTo>
                <a:lnTo>
                  <a:pt x="134228" y="174707"/>
                </a:lnTo>
                <a:close/>
                <a:moveTo>
                  <a:pt x="156478" y="174707"/>
                </a:moveTo>
                <a:lnTo>
                  <a:pt x="151159" y="177777"/>
                </a:lnTo>
                <a:lnTo>
                  <a:pt x="145840" y="174707"/>
                </a:lnTo>
                <a:close/>
                <a:moveTo>
                  <a:pt x="168089" y="174707"/>
                </a:moveTo>
                <a:lnTo>
                  <a:pt x="162770" y="177777"/>
                </a:lnTo>
                <a:lnTo>
                  <a:pt x="157451" y="174707"/>
                </a:lnTo>
                <a:close/>
                <a:moveTo>
                  <a:pt x="179731" y="174707"/>
                </a:moveTo>
                <a:lnTo>
                  <a:pt x="174411" y="177777"/>
                </a:lnTo>
                <a:lnTo>
                  <a:pt x="169092" y="174707"/>
                </a:lnTo>
                <a:close/>
                <a:moveTo>
                  <a:pt x="191342" y="174707"/>
                </a:moveTo>
                <a:lnTo>
                  <a:pt x="186023" y="177777"/>
                </a:lnTo>
                <a:lnTo>
                  <a:pt x="180703" y="174707"/>
                </a:lnTo>
                <a:close/>
                <a:moveTo>
                  <a:pt x="202953" y="174707"/>
                </a:moveTo>
                <a:lnTo>
                  <a:pt x="197634" y="177777"/>
                </a:lnTo>
                <a:lnTo>
                  <a:pt x="192315" y="174707"/>
                </a:lnTo>
                <a:close/>
                <a:moveTo>
                  <a:pt x="214564" y="174707"/>
                </a:moveTo>
                <a:lnTo>
                  <a:pt x="209245" y="177777"/>
                </a:lnTo>
                <a:lnTo>
                  <a:pt x="203926" y="174707"/>
                </a:lnTo>
                <a:close/>
                <a:moveTo>
                  <a:pt x="226175" y="174707"/>
                </a:moveTo>
                <a:lnTo>
                  <a:pt x="220856" y="177777"/>
                </a:lnTo>
                <a:lnTo>
                  <a:pt x="215537" y="174707"/>
                </a:lnTo>
                <a:close/>
                <a:moveTo>
                  <a:pt x="237817" y="174707"/>
                </a:moveTo>
                <a:lnTo>
                  <a:pt x="232498" y="177777"/>
                </a:lnTo>
                <a:lnTo>
                  <a:pt x="227178" y="174707"/>
                </a:lnTo>
                <a:close/>
                <a:moveTo>
                  <a:pt x="249428" y="174707"/>
                </a:moveTo>
                <a:lnTo>
                  <a:pt x="244109" y="177777"/>
                </a:lnTo>
                <a:lnTo>
                  <a:pt x="238790" y="174707"/>
                </a:lnTo>
                <a:close/>
                <a:moveTo>
                  <a:pt x="261070" y="174707"/>
                </a:moveTo>
                <a:lnTo>
                  <a:pt x="255750" y="177777"/>
                </a:lnTo>
                <a:lnTo>
                  <a:pt x="250431" y="174707"/>
                </a:lnTo>
                <a:close/>
                <a:moveTo>
                  <a:pt x="272681" y="174707"/>
                </a:moveTo>
                <a:lnTo>
                  <a:pt x="267362" y="177777"/>
                </a:lnTo>
                <a:lnTo>
                  <a:pt x="262042" y="174707"/>
                </a:lnTo>
                <a:close/>
                <a:moveTo>
                  <a:pt x="284292" y="174707"/>
                </a:moveTo>
                <a:lnTo>
                  <a:pt x="278973" y="177777"/>
                </a:lnTo>
                <a:lnTo>
                  <a:pt x="273653" y="174707"/>
                </a:lnTo>
                <a:close/>
                <a:moveTo>
                  <a:pt x="17023" y="174737"/>
                </a:moveTo>
                <a:lnTo>
                  <a:pt x="11703" y="177807"/>
                </a:lnTo>
                <a:lnTo>
                  <a:pt x="6384" y="174737"/>
                </a:lnTo>
                <a:close/>
                <a:moveTo>
                  <a:pt x="28664" y="174737"/>
                </a:moveTo>
                <a:lnTo>
                  <a:pt x="23345" y="177807"/>
                </a:lnTo>
                <a:lnTo>
                  <a:pt x="18026" y="174737"/>
                </a:lnTo>
                <a:close/>
                <a:moveTo>
                  <a:pt x="40275" y="174737"/>
                </a:moveTo>
                <a:lnTo>
                  <a:pt x="34956" y="177807"/>
                </a:lnTo>
                <a:lnTo>
                  <a:pt x="29637" y="174737"/>
                </a:lnTo>
                <a:close/>
                <a:moveTo>
                  <a:pt x="51886" y="174737"/>
                </a:moveTo>
                <a:lnTo>
                  <a:pt x="46567" y="177807"/>
                </a:lnTo>
                <a:lnTo>
                  <a:pt x="41248" y="174737"/>
                </a:lnTo>
                <a:close/>
                <a:moveTo>
                  <a:pt x="63528" y="174737"/>
                </a:moveTo>
                <a:lnTo>
                  <a:pt x="58209" y="177807"/>
                </a:lnTo>
                <a:lnTo>
                  <a:pt x="52889" y="174737"/>
                </a:lnTo>
                <a:close/>
                <a:moveTo>
                  <a:pt x="75109" y="174737"/>
                </a:moveTo>
                <a:lnTo>
                  <a:pt x="69789" y="177807"/>
                </a:lnTo>
                <a:lnTo>
                  <a:pt x="64470" y="174737"/>
                </a:lnTo>
                <a:close/>
                <a:moveTo>
                  <a:pt x="86750" y="174737"/>
                </a:moveTo>
                <a:lnTo>
                  <a:pt x="81431" y="177807"/>
                </a:lnTo>
                <a:lnTo>
                  <a:pt x="76112" y="174737"/>
                </a:lnTo>
                <a:close/>
                <a:moveTo>
                  <a:pt x="17174" y="174919"/>
                </a:moveTo>
                <a:lnTo>
                  <a:pt x="11855" y="184129"/>
                </a:lnTo>
                <a:lnTo>
                  <a:pt x="11855" y="177989"/>
                </a:lnTo>
                <a:lnTo>
                  <a:pt x="17174" y="174919"/>
                </a:lnTo>
                <a:close/>
                <a:moveTo>
                  <a:pt x="28816" y="174919"/>
                </a:moveTo>
                <a:lnTo>
                  <a:pt x="23497" y="184129"/>
                </a:lnTo>
                <a:lnTo>
                  <a:pt x="23497" y="177989"/>
                </a:lnTo>
                <a:lnTo>
                  <a:pt x="28816" y="174919"/>
                </a:lnTo>
                <a:close/>
                <a:moveTo>
                  <a:pt x="40427" y="174919"/>
                </a:moveTo>
                <a:lnTo>
                  <a:pt x="35108" y="184129"/>
                </a:lnTo>
                <a:lnTo>
                  <a:pt x="35108" y="177989"/>
                </a:lnTo>
                <a:lnTo>
                  <a:pt x="40427" y="174919"/>
                </a:lnTo>
                <a:close/>
                <a:moveTo>
                  <a:pt x="52008" y="174919"/>
                </a:moveTo>
                <a:lnTo>
                  <a:pt x="46689" y="184129"/>
                </a:lnTo>
                <a:lnTo>
                  <a:pt x="46689" y="177989"/>
                </a:lnTo>
                <a:lnTo>
                  <a:pt x="52008" y="174919"/>
                </a:lnTo>
                <a:close/>
                <a:moveTo>
                  <a:pt x="63650" y="174919"/>
                </a:moveTo>
                <a:lnTo>
                  <a:pt x="58330" y="184129"/>
                </a:lnTo>
                <a:lnTo>
                  <a:pt x="58330" y="177989"/>
                </a:lnTo>
                <a:lnTo>
                  <a:pt x="63650" y="174919"/>
                </a:lnTo>
                <a:close/>
                <a:moveTo>
                  <a:pt x="75261" y="174919"/>
                </a:moveTo>
                <a:lnTo>
                  <a:pt x="69941" y="184129"/>
                </a:lnTo>
                <a:lnTo>
                  <a:pt x="69941" y="177989"/>
                </a:lnTo>
                <a:lnTo>
                  <a:pt x="75261" y="174919"/>
                </a:lnTo>
                <a:close/>
                <a:moveTo>
                  <a:pt x="86902" y="174919"/>
                </a:moveTo>
                <a:lnTo>
                  <a:pt x="81583" y="184129"/>
                </a:lnTo>
                <a:lnTo>
                  <a:pt x="81583" y="177989"/>
                </a:lnTo>
                <a:lnTo>
                  <a:pt x="86902" y="174919"/>
                </a:lnTo>
                <a:close/>
                <a:moveTo>
                  <a:pt x="98513" y="174919"/>
                </a:moveTo>
                <a:lnTo>
                  <a:pt x="93194" y="184129"/>
                </a:lnTo>
                <a:lnTo>
                  <a:pt x="93194" y="177989"/>
                </a:lnTo>
                <a:lnTo>
                  <a:pt x="98513" y="174919"/>
                </a:lnTo>
                <a:close/>
                <a:moveTo>
                  <a:pt x="110155" y="174919"/>
                </a:moveTo>
                <a:lnTo>
                  <a:pt x="104836" y="184129"/>
                </a:lnTo>
                <a:lnTo>
                  <a:pt x="104836" y="177989"/>
                </a:lnTo>
                <a:lnTo>
                  <a:pt x="110155" y="174919"/>
                </a:lnTo>
                <a:close/>
                <a:moveTo>
                  <a:pt x="121736" y="174919"/>
                </a:moveTo>
                <a:lnTo>
                  <a:pt x="116416" y="184129"/>
                </a:lnTo>
                <a:lnTo>
                  <a:pt x="116416" y="177989"/>
                </a:lnTo>
                <a:lnTo>
                  <a:pt x="121736" y="174919"/>
                </a:lnTo>
                <a:close/>
                <a:moveTo>
                  <a:pt x="133377" y="174919"/>
                </a:moveTo>
                <a:lnTo>
                  <a:pt x="128058" y="184129"/>
                </a:lnTo>
                <a:lnTo>
                  <a:pt x="128058" y="177989"/>
                </a:lnTo>
                <a:lnTo>
                  <a:pt x="133377" y="174919"/>
                </a:lnTo>
                <a:close/>
                <a:moveTo>
                  <a:pt x="144988" y="174919"/>
                </a:moveTo>
                <a:lnTo>
                  <a:pt x="139669" y="184129"/>
                </a:lnTo>
                <a:lnTo>
                  <a:pt x="139669" y="177989"/>
                </a:lnTo>
                <a:lnTo>
                  <a:pt x="144988" y="174919"/>
                </a:lnTo>
                <a:close/>
                <a:moveTo>
                  <a:pt x="156630" y="174919"/>
                </a:moveTo>
                <a:lnTo>
                  <a:pt x="151311" y="184129"/>
                </a:lnTo>
                <a:lnTo>
                  <a:pt x="151311" y="177989"/>
                </a:lnTo>
                <a:lnTo>
                  <a:pt x="156630" y="174919"/>
                </a:lnTo>
                <a:close/>
                <a:moveTo>
                  <a:pt x="168241" y="174919"/>
                </a:moveTo>
                <a:lnTo>
                  <a:pt x="162922" y="184129"/>
                </a:lnTo>
                <a:lnTo>
                  <a:pt x="162922" y="177989"/>
                </a:lnTo>
                <a:lnTo>
                  <a:pt x="168241" y="174919"/>
                </a:lnTo>
                <a:close/>
                <a:moveTo>
                  <a:pt x="179822" y="174919"/>
                </a:moveTo>
                <a:lnTo>
                  <a:pt x="174503" y="184129"/>
                </a:lnTo>
                <a:lnTo>
                  <a:pt x="174503" y="177989"/>
                </a:lnTo>
                <a:lnTo>
                  <a:pt x="179822" y="174919"/>
                </a:lnTo>
                <a:close/>
                <a:moveTo>
                  <a:pt x="191463" y="174919"/>
                </a:moveTo>
                <a:lnTo>
                  <a:pt x="186144" y="184129"/>
                </a:lnTo>
                <a:lnTo>
                  <a:pt x="186144" y="177989"/>
                </a:lnTo>
                <a:lnTo>
                  <a:pt x="191463" y="174919"/>
                </a:lnTo>
                <a:close/>
                <a:moveTo>
                  <a:pt x="203075" y="174919"/>
                </a:moveTo>
                <a:lnTo>
                  <a:pt x="197755" y="184129"/>
                </a:lnTo>
                <a:lnTo>
                  <a:pt x="197755" y="177989"/>
                </a:lnTo>
                <a:lnTo>
                  <a:pt x="203075" y="174919"/>
                </a:lnTo>
                <a:close/>
                <a:moveTo>
                  <a:pt x="214716" y="174919"/>
                </a:moveTo>
                <a:lnTo>
                  <a:pt x="209397" y="184129"/>
                </a:lnTo>
                <a:lnTo>
                  <a:pt x="209397" y="177989"/>
                </a:lnTo>
                <a:lnTo>
                  <a:pt x="214716" y="174919"/>
                </a:lnTo>
                <a:close/>
                <a:moveTo>
                  <a:pt x="226327" y="174919"/>
                </a:moveTo>
                <a:lnTo>
                  <a:pt x="221008" y="184129"/>
                </a:lnTo>
                <a:lnTo>
                  <a:pt x="221008" y="177989"/>
                </a:lnTo>
                <a:lnTo>
                  <a:pt x="226327" y="174919"/>
                </a:lnTo>
                <a:close/>
                <a:moveTo>
                  <a:pt x="237969" y="174919"/>
                </a:moveTo>
                <a:lnTo>
                  <a:pt x="232650" y="184129"/>
                </a:lnTo>
                <a:lnTo>
                  <a:pt x="232650" y="177989"/>
                </a:lnTo>
                <a:lnTo>
                  <a:pt x="237969" y="174919"/>
                </a:lnTo>
                <a:close/>
                <a:moveTo>
                  <a:pt x="249550" y="174919"/>
                </a:moveTo>
                <a:lnTo>
                  <a:pt x="244230" y="184129"/>
                </a:lnTo>
                <a:lnTo>
                  <a:pt x="244230" y="177989"/>
                </a:lnTo>
                <a:lnTo>
                  <a:pt x="249550" y="174919"/>
                </a:lnTo>
                <a:close/>
                <a:moveTo>
                  <a:pt x="261191" y="174919"/>
                </a:moveTo>
                <a:lnTo>
                  <a:pt x="255872" y="184129"/>
                </a:lnTo>
                <a:lnTo>
                  <a:pt x="255872" y="177989"/>
                </a:lnTo>
                <a:lnTo>
                  <a:pt x="261191" y="174919"/>
                </a:lnTo>
                <a:close/>
                <a:moveTo>
                  <a:pt x="272802" y="174919"/>
                </a:moveTo>
                <a:lnTo>
                  <a:pt x="267483" y="184129"/>
                </a:lnTo>
                <a:lnTo>
                  <a:pt x="267483" y="177989"/>
                </a:lnTo>
                <a:lnTo>
                  <a:pt x="272802" y="174919"/>
                </a:lnTo>
                <a:close/>
                <a:moveTo>
                  <a:pt x="284444" y="174919"/>
                </a:moveTo>
                <a:lnTo>
                  <a:pt x="279125" y="184129"/>
                </a:lnTo>
                <a:lnTo>
                  <a:pt x="279125" y="177989"/>
                </a:lnTo>
                <a:lnTo>
                  <a:pt x="284444" y="174919"/>
                </a:lnTo>
                <a:close/>
                <a:moveTo>
                  <a:pt x="6262" y="174950"/>
                </a:moveTo>
                <a:lnTo>
                  <a:pt x="11582" y="177989"/>
                </a:lnTo>
                <a:lnTo>
                  <a:pt x="11582" y="184160"/>
                </a:lnTo>
                <a:lnTo>
                  <a:pt x="6262" y="174950"/>
                </a:lnTo>
                <a:close/>
                <a:moveTo>
                  <a:pt x="17904" y="174950"/>
                </a:moveTo>
                <a:lnTo>
                  <a:pt x="23223" y="177989"/>
                </a:lnTo>
                <a:lnTo>
                  <a:pt x="23223" y="184160"/>
                </a:lnTo>
                <a:lnTo>
                  <a:pt x="17904" y="174950"/>
                </a:lnTo>
                <a:close/>
                <a:moveTo>
                  <a:pt x="29515" y="174950"/>
                </a:moveTo>
                <a:lnTo>
                  <a:pt x="34834" y="177989"/>
                </a:lnTo>
                <a:lnTo>
                  <a:pt x="34834" y="184160"/>
                </a:lnTo>
                <a:lnTo>
                  <a:pt x="29515" y="174950"/>
                </a:lnTo>
                <a:close/>
                <a:moveTo>
                  <a:pt x="41126" y="174950"/>
                </a:moveTo>
                <a:lnTo>
                  <a:pt x="46446" y="177989"/>
                </a:lnTo>
                <a:lnTo>
                  <a:pt x="46446" y="184160"/>
                </a:lnTo>
                <a:lnTo>
                  <a:pt x="41126" y="174950"/>
                </a:lnTo>
                <a:close/>
                <a:moveTo>
                  <a:pt x="52737" y="174950"/>
                </a:moveTo>
                <a:lnTo>
                  <a:pt x="58057" y="177989"/>
                </a:lnTo>
                <a:lnTo>
                  <a:pt x="58057" y="184160"/>
                </a:lnTo>
                <a:lnTo>
                  <a:pt x="52737" y="174950"/>
                </a:lnTo>
                <a:close/>
                <a:moveTo>
                  <a:pt x="64379" y="174950"/>
                </a:moveTo>
                <a:lnTo>
                  <a:pt x="69698" y="177989"/>
                </a:lnTo>
                <a:lnTo>
                  <a:pt x="69698" y="184160"/>
                </a:lnTo>
                <a:lnTo>
                  <a:pt x="64379" y="174950"/>
                </a:lnTo>
                <a:close/>
                <a:moveTo>
                  <a:pt x="75990" y="174950"/>
                </a:moveTo>
                <a:lnTo>
                  <a:pt x="81309" y="177989"/>
                </a:lnTo>
                <a:lnTo>
                  <a:pt x="81309" y="184160"/>
                </a:lnTo>
                <a:lnTo>
                  <a:pt x="75990" y="174950"/>
                </a:lnTo>
                <a:close/>
                <a:moveTo>
                  <a:pt x="87632" y="174950"/>
                </a:moveTo>
                <a:lnTo>
                  <a:pt x="92951" y="177989"/>
                </a:lnTo>
                <a:lnTo>
                  <a:pt x="92951" y="184160"/>
                </a:lnTo>
                <a:lnTo>
                  <a:pt x="87632" y="174950"/>
                </a:lnTo>
                <a:close/>
                <a:moveTo>
                  <a:pt x="99243" y="174950"/>
                </a:moveTo>
                <a:lnTo>
                  <a:pt x="104562" y="177989"/>
                </a:lnTo>
                <a:lnTo>
                  <a:pt x="104562" y="184160"/>
                </a:lnTo>
                <a:lnTo>
                  <a:pt x="99243" y="174950"/>
                </a:lnTo>
                <a:close/>
                <a:moveTo>
                  <a:pt x="110824" y="174950"/>
                </a:moveTo>
                <a:lnTo>
                  <a:pt x="116143" y="177989"/>
                </a:lnTo>
                <a:lnTo>
                  <a:pt x="116143" y="184160"/>
                </a:lnTo>
                <a:lnTo>
                  <a:pt x="110824" y="174950"/>
                </a:lnTo>
                <a:close/>
                <a:moveTo>
                  <a:pt x="122465" y="174950"/>
                </a:moveTo>
                <a:lnTo>
                  <a:pt x="127784" y="177989"/>
                </a:lnTo>
                <a:lnTo>
                  <a:pt x="127784" y="184160"/>
                </a:lnTo>
                <a:lnTo>
                  <a:pt x="122465" y="174950"/>
                </a:lnTo>
                <a:close/>
                <a:moveTo>
                  <a:pt x="134076" y="174950"/>
                </a:moveTo>
                <a:lnTo>
                  <a:pt x="139396" y="177989"/>
                </a:lnTo>
                <a:lnTo>
                  <a:pt x="139396" y="184160"/>
                </a:lnTo>
                <a:lnTo>
                  <a:pt x="134076" y="174950"/>
                </a:lnTo>
                <a:close/>
                <a:moveTo>
                  <a:pt x="145718" y="174950"/>
                </a:moveTo>
                <a:lnTo>
                  <a:pt x="151037" y="177989"/>
                </a:lnTo>
                <a:lnTo>
                  <a:pt x="151037" y="184160"/>
                </a:lnTo>
                <a:lnTo>
                  <a:pt x="145718" y="174950"/>
                </a:lnTo>
                <a:close/>
                <a:moveTo>
                  <a:pt x="157329" y="174950"/>
                </a:moveTo>
                <a:lnTo>
                  <a:pt x="162648" y="177989"/>
                </a:lnTo>
                <a:lnTo>
                  <a:pt x="162648" y="184160"/>
                </a:lnTo>
                <a:lnTo>
                  <a:pt x="157329" y="174950"/>
                </a:lnTo>
                <a:close/>
                <a:moveTo>
                  <a:pt x="168971" y="174950"/>
                </a:moveTo>
                <a:lnTo>
                  <a:pt x="174290" y="177989"/>
                </a:lnTo>
                <a:lnTo>
                  <a:pt x="174290" y="184160"/>
                </a:lnTo>
                <a:lnTo>
                  <a:pt x="168971" y="174950"/>
                </a:lnTo>
                <a:close/>
                <a:moveTo>
                  <a:pt x="180551" y="174950"/>
                </a:moveTo>
                <a:lnTo>
                  <a:pt x="185871" y="177989"/>
                </a:lnTo>
                <a:lnTo>
                  <a:pt x="185871" y="184160"/>
                </a:lnTo>
                <a:lnTo>
                  <a:pt x="180551" y="174950"/>
                </a:lnTo>
                <a:close/>
                <a:moveTo>
                  <a:pt x="192193" y="174950"/>
                </a:moveTo>
                <a:lnTo>
                  <a:pt x="197512" y="177989"/>
                </a:lnTo>
                <a:lnTo>
                  <a:pt x="197512" y="184160"/>
                </a:lnTo>
                <a:lnTo>
                  <a:pt x="192193" y="174950"/>
                </a:lnTo>
                <a:close/>
                <a:moveTo>
                  <a:pt x="203804" y="174950"/>
                </a:moveTo>
                <a:lnTo>
                  <a:pt x="209123" y="178050"/>
                </a:lnTo>
                <a:lnTo>
                  <a:pt x="209123" y="184190"/>
                </a:lnTo>
                <a:lnTo>
                  <a:pt x="203804" y="174950"/>
                </a:lnTo>
                <a:close/>
                <a:moveTo>
                  <a:pt x="215446" y="174950"/>
                </a:moveTo>
                <a:lnTo>
                  <a:pt x="220765" y="178050"/>
                </a:lnTo>
                <a:lnTo>
                  <a:pt x="220765" y="184190"/>
                </a:lnTo>
                <a:lnTo>
                  <a:pt x="215446" y="174950"/>
                </a:lnTo>
                <a:close/>
                <a:moveTo>
                  <a:pt x="227057" y="174950"/>
                </a:moveTo>
                <a:lnTo>
                  <a:pt x="232376" y="178050"/>
                </a:lnTo>
                <a:lnTo>
                  <a:pt x="232376" y="184190"/>
                </a:lnTo>
                <a:lnTo>
                  <a:pt x="227057" y="174950"/>
                </a:lnTo>
                <a:close/>
                <a:moveTo>
                  <a:pt x="238668" y="174950"/>
                </a:moveTo>
                <a:lnTo>
                  <a:pt x="243987" y="178050"/>
                </a:lnTo>
                <a:lnTo>
                  <a:pt x="243987" y="184190"/>
                </a:lnTo>
                <a:lnTo>
                  <a:pt x="238668" y="174950"/>
                </a:lnTo>
                <a:close/>
                <a:moveTo>
                  <a:pt x="250279" y="174950"/>
                </a:moveTo>
                <a:lnTo>
                  <a:pt x="255598" y="178050"/>
                </a:lnTo>
                <a:lnTo>
                  <a:pt x="255598" y="184190"/>
                </a:lnTo>
                <a:lnTo>
                  <a:pt x="250279" y="174950"/>
                </a:lnTo>
                <a:close/>
                <a:moveTo>
                  <a:pt x="261890" y="174950"/>
                </a:moveTo>
                <a:lnTo>
                  <a:pt x="267210" y="178050"/>
                </a:lnTo>
                <a:lnTo>
                  <a:pt x="267210" y="184190"/>
                </a:lnTo>
                <a:lnTo>
                  <a:pt x="261890" y="174950"/>
                </a:lnTo>
                <a:close/>
                <a:moveTo>
                  <a:pt x="273532" y="174950"/>
                </a:moveTo>
                <a:lnTo>
                  <a:pt x="278851" y="178050"/>
                </a:lnTo>
                <a:lnTo>
                  <a:pt x="278851" y="184190"/>
                </a:lnTo>
                <a:lnTo>
                  <a:pt x="273532" y="174950"/>
                </a:lnTo>
                <a:close/>
                <a:moveTo>
                  <a:pt x="52525" y="175071"/>
                </a:moveTo>
                <a:lnTo>
                  <a:pt x="57844" y="184281"/>
                </a:lnTo>
                <a:lnTo>
                  <a:pt x="57844" y="184281"/>
                </a:lnTo>
                <a:lnTo>
                  <a:pt x="55351" y="182822"/>
                </a:lnTo>
                <a:lnTo>
                  <a:pt x="52525" y="181242"/>
                </a:lnTo>
                <a:lnTo>
                  <a:pt x="52525" y="175071"/>
                </a:lnTo>
                <a:close/>
                <a:moveTo>
                  <a:pt x="75777" y="175071"/>
                </a:moveTo>
                <a:lnTo>
                  <a:pt x="81097" y="184281"/>
                </a:lnTo>
                <a:lnTo>
                  <a:pt x="81097" y="184281"/>
                </a:lnTo>
                <a:lnTo>
                  <a:pt x="78604" y="182822"/>
                </a:lnTo>
                <a:lnTo>
                  <a:pt x="75777" y="181242"/>
                </a:lnTo>
                <a:lnTo>
                  <a:pt x="75777" y="175071"/>
                </a:lnTo>
                <a:close/>
                <a:moveTo>
                  <a:pt x="99030" y="175071"/>
                </a:moveTo>
                <a:lnTo>
                  <a:pt x="104349" y="184281"/>
                </a:lnTo>
                <a:lnTo>
                  <a:pt x="104349" y="184281"/>
                </a:lnTo>
                <a:lnTo>
                  <a:pt x="101857" y="182822"/>
                </a:lnTo>
                <a:lnTo>
                  <a:pt x="99030" y="181242"/>
                </a:lnTo>
                <a:lnTo>
                  <a:pt x="99030" y="175071"/>
                </a:lnTo>
                <a:close/>
                <a:moveTo>
                  <a:pt x="17661" y="175071"/>
                </a:moveTo>
                <a:lnTo>
                  <a:pt x="22980" y="184281"/>
                </a:lnTo>
                <a:lnTo>
                  <a:pt x="20518" y="182822"/>
                </a:lnTo>
                <a:lnTo>
                  <a:pt x="17661" y="181242"/>
                </a:lnTo>
                <a:lnTo>
                  <a:pt x="17661" y="175071"/>
                </a:lnTo>
                <a:close/>
                <a:moveTo>
                  <a:pt x="29302" y="175071"/>
                </a:moveTo>
                <a:lnTo>
                  <a:pt x="34622" y="184281"/>
                </a:lnTo>
                <a:lnTo>
                  <a:pt x="32160" y="182822"/>
                </a:lnTo>
                <a:lnTo>
                  <a:pt x="29302" y="181242"/>
                </a:lnTo>
                <a:lnTo>
                  <a:pt x="29302" y="175071"/>
                </a:lnTo>
                <a:close/>
                <a:moveTo>
                  <a:pt x="40883" y="175071"/>
                </a:moveTo>
                <a:lnTo>
                  <a:pt x="46202" y="184281"/>
                </a:lnTo>
                <a:lnTo>
                  <a:pt x="43740" y="182822"/>
                </a:lnTo>
                <a:lnTo>
                  <a:pt x="40883" y="181242"/>
                </a:lnTo>
                <a:lnTo>
                  <a:pt x="40883" y="175071"/>
                </a:lnTo>
                <a:close/>
                <a:moveTo>
                  <a:pt x="64136" y="175071"/>
                </a:moveTo>
                <a:lnTo>
                  <a:pt x="69455" y="184281"/>
                </a:lnTo>
                <a:lnTo>
                  <a:pt x="66993" y="182822"/>
                </a:lnTo>
                <a:lnTo>
                  <a:pt x="64136" y="181242"/>
                </a:lnTo>
                <a:lnTo>
                  <a:pt x="64136" y="175071"/>
                </a:lnTo>
                <a:close/>
                <a:moveTo>
                  <a:pt x="87389" y="175071"/>
                </a:moveTo>
                <a:lnTo>
                  <a:pt x="92708" y="184281"/>
                </a:lnTo>
                <a:lnTo>
                  <a:pt x="90246" y="182822"/>
                </a:lnTo>
                <a:lnTo>
                  <a:pt x="87389" y="181242"/>
                </a:lnTo>
                <a:lnTo>
                  <a:pt x="87389" y="175071"/>
                </a:lnTo>
                <a:close/>
                <a:moveTo>
                  <a:pt x="110611" y="175071"/>
                </a:moveTo>
                <a:lnTo>
                  <a:pt x="115930" y="184281"/>
                </a:lnTo>
                <a:lnTo>
                  <a:pt x="113468" y="182822"/>
                </a:lnTo>
                <a:lnTo>
                  <a:pt x="110611" y="181242"/>
                </a:lnTo>
                <a:lnTo>
                  <a:pt x="110611" y="175071"/>
                </a:lnTo>
                <a:close/>
                <a:moveTo>
                  <a:pt x="122222" y="175071"/>
                </a:moveTo>
                <a:lnTo>
                  <a:pt x="127541" y="184281"/>
                </a:lnTo>
                <a:lnTo>
                  <a:pt x="125079" y="182822"/>
                </a:lnTo>
                <a:lnTo>
                  <a:pt x="122222" y="181242"/>
                </a:lnTo>
                <a:lnTo>
                  <a:pt x="122222" y="175071"/>
                </a:lnTo>
                <a:close/>
                <a:moveTo>
                  <a:pt x="133864" y="175071"/>
                </a:moveTo>
                <a:lnTo>
                  <a:pt x="139183" y="184281"/>
                </a:lnTo>
                <a:lnTo>
                  <a:pt x="136721" y="182822"/>
                </a:lnTo>
                <a:lnTo>
                  <a:pt x="133864" y="181242"/>
                </a:lnTo>
                <a:lnTo>
                  <a:pt x="133864" y="175071"/>
                </a:lnTo>
                <a:close/>
                <a:moveTo>
                  <a:pt x="145475" y="175071"/>
                </a:moveTo>
                <a:lnTo>
                  <a:pt x="150794" y="184281"/>
                </a:lnTo>
                <a:lnTo>
                  <a:pt x="148332" y="182822"/>
                </a:lnTo>
                <a:lnTo>
                  <a:pt x="145475" y="181242"/>
                </a:lnTo>
                <a:lnTo>
                  <a:pt x="145475" y="175071"/>
                </a:lnTo>
                <a:close/>
                <a:moveTo>
                  <a:pt x="157116" y="175071"/>
                </a:moveTo>
                <a:lnTo>
                  <a:pt x="162436" y="184281"/>
                </a:lnTo>
                <a:lnTo>
                  <a:pt x="159974" y="182822"/>
                </a:lnTo>
                <a:lnTo>
                  <a:pt x="157116" y="181242"/>
                </a:lnTo>
                <a:lnTo>
                  <a:pt x="157116" y="175071"/>
                </a:lnTo>
                <a:close/>
                <a:moveTo>
                  <a:pt x="168727" y="175071"/>
                </a:moveTo>
                <a:lnTo>
                  <a:pt x="174047" y="184281"/>
                </a:lnTo>
                <a:lnTo>
                  <a:pt x="171585" y="182822"/>
                </a:lnTo>
                <a:lnTo>
                  <a:pt x="168727" y="181242"/>
                </a:lnTo>
                <a:lnTo>
                  <a:pt x="168727" y="175071"/>
                </a:lnTo>
                <a:close/>
                <a:moveTo>
                  <a:pt x="180339" y="175071"/>
                </a:moveTo>
                <a:lnTo>
                  <a:pt x="185658" y="184281"/>
                </a:lnTo>
                <a:lnTo>
                  <a:pt x="183165" y="182822"/>
                </a:lnTo>
                <a:lnTo>
                  <a:pt x="180339" y="181242"/>
                </a:lnTo>
                <a:lnTo>
                  <a:pt x="180339" y="175071"/>
                </a:lnTo>
                <a:close/>
                <a:moveTo>
                  <a:pt x="191950" y="175071"/>
                </a:moveTo>
                <a:lnTo>
                  <a:pt x="197269" y="184281"/>
                </a:lnTo>
                <a:lnTo>
                  <a:pt x="194807" y="182822"/>
                </a:lnTo>
                <a:lnTo>
                  <a:pt x="191950" y="181242"/>
                </a:lnTo>
                <a:lnTo>
                  <a:pt x="191950" y="175071"/>
                </a:lnTo>
                <a:close/>
                <a:moveTo>
                  <a:pt x="203591" y="175071"/>
                </a:moveTo>
                <a:lnTo>
                  <a:pt x="208911" y="184281"/>
                </a:lnTo>
                <a:lnTo>
                  <a:pt x="206418" y="182853"/>
                </a:lnTo>
                <a:lnTo>
                  <a:pt x="203591" y="181242"/>
                </a:lnTo>
                <a:lnTo>
                  <a:pt x="203591" y="175071"/>
                </a:lnTo>
                <a:close/>
                <a:moveTo>
                  <a:pt x="215202" y="175071"/>
                </a:moveTo>
                <a:lnTo>
                  <a:pt x="220522" y="184281"/>
                </a:lnTo>
                <a:lnTo>
                  <a:pt x="218060" y="182853"/>
                </a:lnTo>
                <a:lnTo>
                  <a:pt x="215202" y="181242"/>
                </a:lnTo>
                <a:lnTo>
                  <a:pt x="215202" y="175071"/>
                </a:lnTo>
                <a:close/>
                <a:moveTo>
                  <a:pt x="226783" y="175071"/>
                </a:moveTo>
                <a:lnTo>
                  <a:pt x="232103" y="184281"/>
                </a:lnTo>
                <a:lnTo>
                  <a:pt x="229640" y="182853"/>
                </a:lnTo>
                <a:lnTo>
                  <a:pt x="226783" y="181242"/>
                </a:lnTo>
                <a:lnTo>
                  <a:pt x="226783" y="175071"/>
                </a:lnTo>
                <a:close/>
                <a:moveTo>
                  <a:pt x="238425" y="175071"/>
                </a:moveTo>
                <a:lnTo>
                  <a:pt x="243744" y="184281"/>
                </a:lnTo>
                <a:lnTo>
                  <a:pt x="241282" y="182853"/>
                </a:lnTo>
                <a:lnTo>
                  <a:pt x="238425" y="181242"/>
                </a:lnTo>
                <a:lnTo>
                  <a:pt x="238425" y="175071"/>
                </a:lnTo>
                <a:close/>
                <a:moveTo>
                  <a:pt x="250036" y="175071"/>
                </a:moveTo>
                <a:lnTo>
                  <a:pt x="255355" y="184281"/>
                </a:lnTo>
                <a:lnTo>
                  <a:pt x="252893" y="182853"/>
                </a:lnTo>
                <a:lnTo>
                  <a:pt x="250036" y="181242"/>
                </a:lnTo>
                <a:lnTo>
                  <a:pt x="250036" y="175071"/>
                </a:lnTo>
                <a:close/>
                <a:moveTo>
                  <a:pt x="261678" y="175071"/>
                </a:moveTo>
                <a:lnTo>
                  <a:pt x="266997" y="184281"/>
                </a:lnTo>
                <a:lnTo>
                  <a:pt x="264535" y="182853"/>
                </a:lnTo>
                <a:lnTo>
                  <a:pt x="261678" y="181242"/>
                </a:lnTo>
                <a:lnTo>
                  <a:pt x="261678" y="175071"/>
                </a:lnTo>
                <a:close/>
                <a:moveTo>
                  <a:pt x="273289" y="175071"/>
                </a:moveTo>
                <a:lnTo>
                  <a:pt x="278608" y="184281"/>
                </a:lnTo>
                <a:lnTo>
                  <a:pt x="276146" y="182853"/>
                </a:lnTo>
                <a:lnTo>
                  <a:pt x="273289" y="181242"/>
                </a:lnTo>
                <a:lnTo>
                  <a:pt x="273289" y="175071"/>
                </a:lnTo>
                <a:close/>
                <a:moveTo>
                  <a:pt x="6050" y="175071"/>
                </a:moveTo>
                <a:lnTo>
                  <a:pt x="11369" y="184312"/>
                </a:lnTo>
                <a:lnTo>
                  <a:pt x="11369" y="184312"/>
                </a:lnTo>
                <a:lnTo>
                  <a:pt x="8907" y="182853"/>
                </a:lnTo>
                <a:lnTo>
                  <a:pt x="6050" y="181242"/>
                </a:lnTo>
                <a:lnTo>
                  <a:pt x="6050" y="175071"/>
                </a:lnTo>
                <a:close/>
                <a:moveTo>
                  <a:pt x="17418" y="175071"/>
                </a:moveTo>
                <a:lnTo>
                  <a:pt x="17418" y="181242"/>
                </a:lnTo>
                <a:lnTo>
                  <a:pt x="14560" y="182853"/>
                </a:lnTo>
                <a:lnTo>
                  <a:pt x="12098" y="184312"/>
                </a:lnTo>
                <a:lnTo>
                  <a:pt x="12098" y="184312"/>
                </a:lnTo>
                <a:lnTo>
                  <a:pt x="17418" y="175071"/>
                </a:lnTo>
                <a:close/>
                <a:moveTo>
                  <a:pt x="52251" y="175071"/>
                </a:moveTo>
                <a:lnTo>
                  <a:pt x="52251" y="181242"/>
                </a:lnTo>
                <a:lnTo>
                  <a:pt x="49394" y="182853"/>
                </a:lnTo>
                <a:lnTo>
                  <a:pt x="46932" y="184312"/>
                </a:lnTo>
                <a:lnTo>
                  <a:pt x="46932" y="184312"/>
                </a:lnTo>
                <a:lnTo>
                  <a:pt x="52251" y="175071"/>
                </a:lnTo>
                <a:close/>
                <a:moveTo>
                  <a:pt x="191676" y="175102"/>
                </a:moveTo>
                <a:lnTo>
                  <a:pt x="191676" y="181272"/>
                </a:lnTo>
                <a:lnTo>
                  <a:pt x="188849" y="182913"/>
                </a:lnTo>
                <a:lnTo>
                  <a:pt x="186357" y="184312"/>
                </a:lnTo>
                <a:lnTo>
                  <a:pt x="186357" y="184312"/>
                </a:lnTo>
                <a:lnTo>
                  <a:pt x="191676" y="175102"/>
                </a:lnTo>
                <a:close/>
                <a:moveTo>
                  <a:pt x="29029" y="175071"/>
                </a:moveTo>
                <a:lnTo>
                  <a:pt x="29029" y="181242"/>
                </a:lnTo>
                <a:lnTo>
                  <a:pt x="26172" y="182853"/>
                </a:lnTo>
                <a:lnTo>
                  <a:pt x="23710" y="184312"/>
                </a:lnTo>
                <a:lnTo>
                  <a:pt x="23710" y="184312"/>
                </a:lnTo>
                <a:lnTo>
                  <a:pt x="29029" y="175071"/>
                </a:lnTo>
                <a:close/>
                <a:moveTo>
                  <a:pt x="75504" y="175071"/>
                </a:moveTo>
                <a:lnTo>
                  <a:pt x="75504" y="181242"/>
                </a:lnTo>
                <a:lnTo>
                  <a:pt x="72647" y="182853"/>
                </a:lnTo>
                <a:lnTo>
                  <a:pt x="70185" y="184312"/>
                </a:lnTo>
                <a:lnTo>
                  <a:pt x="70185" y="184312"/>
                </a:lnTo>
                <a:lnTo>
                  <a:pt x="75504" y="175071"/>
                </a:lnTo>
                <a:close/>
                <a:moveTo>
                  <a:pt x="87115" y="175102"/>
                </a:moveTo>
                <a:lnTo>
                  <a:pt x="87115" y="181272"/>
                </a:lnTo>
                <a:lnTo>
                  <a:pt x="84288" y="182913"/>
                </a:lnTo>
                <a:lnTo>
                  <a:pt x="81796" y="184312"/>
                </a:lnTo>
                <a:lnTo>
                  <a:pt x="81796" y="184312"/>
                </a:lnTo>
                <a:lnTo>
                  <a:pt x="87115" y="175102"/>
                </a:lnTo>
                <a:close/>
                <a:moveTo>
                  <a:pt x="110368" y="175102"/>
                </a:moveTo>
                <a:lnTo>
                  <a:pt x="110368" y="181272"/>
                </a:lnTo>
                <a:lnTo>
                  <a:pt x="107541" y="182913"/>
                </a:lnTo>
                <a:lnTo>
                  <a:pt x="105048" y="184312"/>
                </a:lnTo>
                <a:lnTo>
                  <a:pt x="105048" y="184312"/>
                </a:lnTo>
                <a:lnTo>
                  <a:pt x="110368" y="175102"/>
                </a:lnTo>
                <a:close/>
                <a:moveTo>
                  <a:pt x="121979" y="175102"/>
                </a:moveTo>
                <a:lnTo>
                  <a:pt x="121979" y="181272"/>
                </a:lnTo>
                <a:lnTo>
                  <a:pt x="119122" y="182913"/>
                </a:lnTo>
                <a:lnTo>
                  <a:pt x="116660" y="184312"/>
                </a:lnTo>
                <a:lnTo>
                  <a:pt x="116660" y="184312"/>
                </a:lnTo>
                <a:lnTo>
                  <a:pt x="121979" y="175102"/>
                </a:lnTo>
                <a:close/>
                <a:moveTo>
                  <a:pt x="168484" y="175102"/>
                </a:moveTo>
                <a:lnTo>
                  <a:pt x="168484" y="181272"/>
                </a:lnTo>
                <a:lnTo>
                  <a:pt x="165627" y="182913"/>
                </a:lnTo>
                <a:lnTo>
                  <a:pt x="163165" y="184312"/>
                </a:lnTo>
                <a:lnTo>
                  <a:pt x="163165" y="184312"/>
                </a:lnTo>
                <a:lnTo>
                  <a:pt x="168484" y="175102"/>
                </a:lnTo>
                <a:close/>
                <a:moveTo>
                  <a:pt x="284657" y="175102"/>
                </a:moveTo>
                <a:lnTo>
                  <a:pt x="284657" y="181272"/>
                </a:lnTo>
                <a:lnTo>
                  <a:pt x="279337" y="184312"/>
                </a:lnTo>
                <a:lnTo>
                  <a:pt x="279337" y="184312"/>
                </a:lnTo>
                <a:lnTo>
                  <a:pt x="284657" y="175102"/>
                </a:lnTo>
                <a:close/>
                <a:moveTo>
                  <a:pt x="40610" y="175071"/>
                </a:moveTo>
                <a:lnTo>
                  <a:pt x="40610" y="181242"/>
                </a:lnTo>
                <a:lnTo>
                  <a:pt x="37783" y="182853"/>
                </a:lnTo>
                <a:lnTo>
                  <a:pt x="35290" y="184312"/>
                </a:lnTo>
                <a:lnTo>
                  <a:pt x="40610" y="175071"/>
                </a:lnTo>
                <a:close/>
                <a:moveTo>
                  <a:pt x="63862" y="175071"/>
                </a:moveTo>
                <a:lnTo>
                  <a:pt x="63862" y="181242"/>
                </a:lnTo>
                <a:lnTo>
                  <a:pt x="61005" y="182853"/>
                </a:lnTo>
                <a:lnTo>
                  <a:pt x="58543" y="184312"/>
                </a:lnTo>
                <a:lnTo>
                  <a:pt x="63862" y="175071"/>
                </a:lnTo>
                <a:close/>
                <a:moveTo>
                  <a:pt x="98757" y="175102"/>
                </a:moveTo>
                <a:lnTo>
                  <a:pt x="98757" y="181272"/>
                </a:lnTo>
                <a:lnTo>
                  <a:pt x="95899" y="182913"/>
                </a:lnTo>
                <a:lnTo>
                  <a:pt x="93437" y="184312"/>
                </a:lnTo>
                <a:lnTo>
                  <a:pt x="98757" y="175102"/>
                </a:lnTo>
                <a:close/>
                <a:moveTo>
                  <a:pt x="133590" y="175102"/>
                </a:moveTo>
                <a:lnTo>
                  <a:pt x="133590" y="181272"/>
                </a:lnTo>
                <a:lnTo>
                  <a:pt x="130733" y="182913"/>
                </a:lnTo>
                <a:lnTo>
                  <a:pt x="128271" y="184312"/>
                </a:lnTo>
                <a:lnTo>
                  <a:pt x="133590" y="175102"/>
                </a:lnTo>
                <a:close/>
                <a:moveTo>
                  <a:pt x="145232" y="175102"/>
                </a:moveTo>
                <a:lnTo>
                  <a:pt x="145232" y="181272"/>
                </a:lnTo>
                <a:lnTo>
                  <a:pt x="142374" y="182913"/>
                </a:lnTo>
                <a:lnTo>
                  <a:pt x="139912" y="184312"/>
                </a:lnTo>
                <a:lnTo>
                  <a:pt x="145232" y="175102"/>
                </a:lnTo>
                <a:close/>
                <a:moveTo>
                  <a:pt x="156843" y="175102"/>
                </a:moveTo>
                <a:lnTo>
                  <a:pt x="156843" y="181272"/>
                </a:lnTo>
                <a:lnTo>
                  <a:pt x="153986" y="182913"/>
                </a:lnTo>
                <a:lnTo>
                  <a:pt x="151523" y="184312"/>
                </a:lnTo>
                <a:lnTo>
                  <a:pt x="156843" y="175102"/>
                </a:lnTo>
                <a:close/>
                <a:moveTo>
                  <a:pt x="180065" y="175102"/>
                </a:moveTo>
                <a:lnTo>
                  <a:pt x="180065" y="181272"/>
                </a:lnTo>
                <a:lnTo>
                  <a:pt x="177208" y="182913"/>
                </a:lnTo>
                <a:lnTo>
                  <a:pt x="174746" y="184312"/>
                </a:lnTo>
                <a:lnTo>
                  <a:pt x="180065" y="175102"/>
                </a:lnTo>
                <a:close/>
                <a:moveTo>
                  <a:pt x="203318" y="175102"/>
                </a:moveTo>
                <a:lnTo>
                  <a:pt x="203318" y="181272"/>
                </a:lnTo>
                <a:lnTo>
                  <a:pt x="200461" y="182913"/>
                </a:lnTo>
                <a:lnTo>
                  <a:pt x="197999" y="184312"/>
                </a:lnTo>
                <a:lnTo>
                  <a:pt x="203318" y="175102"/>
                </a:lnTo>
                <a:close/>
                <a:moveTo>
                  <a:pt x="214929" y="175102"/>
                </a:moveTo>
                <a:lnTo>
                  <a:pt x="214929" y="181242"/>
                </a:lnTo>
                <a:lnTo>
                  <a:pt x="212072" y="182853"/>
                </a:lnTo>
                <a:lnTo>
                  <a:pt x="209610" y="184312"/>
                </a:lnTo>
                <a:lnTo>
                  <a:pt x="214929" y="175102"/>
                </a:lnTo>
                <a:close/>
                <a:moveTo>
                  <a:pt x="226570" y="175102"/>
                </a:moveTo>
                <a:lnTo>
                  <a:pt x="226570" y="181242"/>
                </a:lnTo>
                <a:lnTo>
                  <a:pt x="223713" y="182853"/>
                </a:lnTo>
                <a:lnTo>
                  <a:pt x="221251" y="184312"/>
                </a:lnTo>
                <a:lnTo>
                  <a:pt x="226570" y="175102"/>
                </a:lnTo>
                <a:close/>
                <a:moveTo>
                  <a:pt x="238182" y="175102"/>
                </a:moveTo>
                <a:lnTo>
                  <a:pt x="238182" y="181242"/>
                </a:lnTo>
                <a:lnTo>
                  <a:pt x="235355" y="182853"/>
                </a:lnTo>
                <a:lnTo>
                  <a:pt x="232862" y="184312"/>
                </a:lnTo>
                <a:lnTo>
                  <a:pt x="238182" y="175102"/>
                </a:lnTo>
                <a:close/>
                <a:moveTo>
                  <a:pt x="249793" y="175102"/>
                </a:moveTo>
                <a:lnTo>
                  <a:pt x="249793" y="181242"/>
                </a:lnTo>
                <a:lnTo>
                  <a:pt x="246936" y="182853"/>
                </a:lnTo>
                <a:lnTo>
                  <a:pt x="244474" y="184312"/>
                </a:lnTo>
                <a:lnTo>
                  <a:pt x="249793" y="175102"/>
                </a:lnTo>
                <a:close/>
                <a:moveTo>
                  <a:pt x="261404" y="175102"/>
                </a:moveTo>
                <a:lnTo>
                  <a:pt x="261404" y="181242"/>
                </a:lnTo>
                <a:lnTo>
                  <a:pt x="258547" y="182853"/>
                </a:lnTo>
                <a:lnTo>
                  <a:pt x="256085" y="184312"/>
                </a:lnTo>
                <a:lnTo>
                  <a:pt x="261404" y="175102"/>
                </a:lnTo>
                <a:close/>
                <a:moveTo>
                  <a:pt x="273046" y="175102"/>
                </a:moveTo>
                <a:lnTo>
                  <a:pt x="273046" y="181272"/>
                </a:lnTo>
                <a:lnTo>
                  <a:pt x="270188" y="182913"/>
                </a:lnTo>
                <a:lnTo>
                  <a:pt x="267726" y="184312"/>
                </a:lnTo>
                <a:lnTo>
                  <a:pt x="273046" y="175102"/>
                </a:lnTo>
                <a:close/>
                <a:moveTo>
                  <a:pt x="5898" y="181454"/>
                </a:moveTo>
                <a:lnTo>
                  <a:pt x="8755" y="183096"/>
                </a:lnTo>
                <a:lnTo>
                  <a:pt x="11217" y="184524"/>
                </a:lnTo>
                <a:lnTo>
                  <a:pt x="578" y="184524"/>
                </a:lnTo>
                <a:lnTo>
                  <a:pt x="5898" y="181454"/>
                </a:lnTo>
                <a:close/>
                <a:moveTo>
                  <a:pt x="17509" y="181454"/>
                </a:moveTo>
                <a:lnTo>
                  <a:pt x="20366" y="183096"/>
                </a:lnTo>
                <a:lnTo>
                  <a:pt x="22828" y="184524"/>
                </a:lnTo>
                <a:lnTo>
                  <a:pt x="12190" y="184524"/>
                </a:lnTo>
                <a:lnTo>
                  <a:pt x="14682" y="183096"/>
                </a:lnTo>
                <a:lnTo>
                  <a:pt x="17509" y="181454"/>
                </a:lnTo>
                <a:close/>
                <a:moveTo>
                  <a:pt x="29150" y="181454"/>
                </a:moveTo>
                <a:lnTo>
                  <a:pt x="32008" y="183096"/>
                </a:lnTo>
                <a:lnTo>
                  <a:pt x="34470" y="184524"/>
                </a:lnTo>
                <a:lnTo>
                  <a:pt x="23831" y="184524"/>
                </a:lnTo>
                <a:lnTo>
                  <a:pt x="26293" y="183096"/>
                </a:lnTo>
                <a:lnTo>
                  <a:pt x="29150" y="181454"/>
                </a:lnTo>
                <a:close/>
                <a:moveTo>
                  <a:pt x="40762" y="181454"/>
                </a:moveTo>
                <a:lnTo>
                  <a:pt x="43619" y="183096"/>
                </a:lnTo>
                <a:lnTo>
                  <a:pt x="46081" y="184524"/>
                </a:lnTo>
                <a:lnTo>
                  <a:pt x="35442" y="184524"/>
                </a:lnTo>
                <a:lnTo>
                  <a:pt x="37935" y="183096"/>
                </a:lnTo>
                <a:lnTo>
                  <a:pt x="40762" y="181454"/>
                </a:lnTo>
                <a:close/>
                <a:moveTo>
                  <a:pt x="52403" y="181454"/>
                </a:moveTo>
                <a:lnTo>
                  <a:pt x="55260" y="183096"/>
                </a:lnTo>
                <a:lnTo>
                  <a:pt x="57722" y="184524"/>
                </a:lnTo>
                <a:lnTo>
                  <a:pt x="47084" y="184524"/>
                </a:lnTo>
                <a:lnTo>
                  <a:pt x="49546" y="183096"/>
                </a:lnTo>
                <a:lnTo>
                  <a:pt x="52403" y="181454"/>
                </a:lnTo>
                <a:close/>
                <a:moveTo>
                  <a:pt x="64014" y="181454"/>
                </a:moveTo>
                <a:lnTo>
                  <a:pt x="66871" y="183096"/>
                </a:lnTo>
                <a:lnTo>
                  <a:pt x="69334" y="184524"/>
                </a:lnTo>
                <a:lnTo>
                  <a:pt x="58695" y="184524"/>
                </a:lnTo>
                <a:lnTo>
                  <a:pt x="61187" y="183096"/>
                </a:lnTo>
                <a:lnTo>
                  <a:pt x="64014" y="181454"/>
                </a:lnTo>
                <a:close/>
                <a:moveTo>
                  <a:pt x="75625" y="181454"/>
                </a:moveTo>
                <a:lnTo>
                  <a:pt x="78452" y="183096"/>
                </a:lnTo>
                <a:lnTo>
                  <a:pt x="80945" y="184524"/>
                </a:lnTo>
                <a:lnTo>
                  <a:pt x="70306" y="184524"/>
                </a:lnTo>
                <a:lnTo>
                  <a:pt x="72768" y="183096"/>
                </a:lnTo>
                <a:lnTo>
                  <a:pt x="75625" y="181454"/>
                </a:lnTo>
                <a:close/>
                <a:moveTo>
                  <a:pt x="87237" y="181454"/>
                </a:moveTo>
                <a:lnTo>
                  <a:pt x="90094" y="183096"/>
                </a:lnTo>
                <a:lnTo>
                  <a:pt x="92556" y="184524"/>
                </a:lnTo>
                <a:lnTo>
                  <a:pt x="81917" y="184524"/>
                </a:lnTo>
                <a:lnTo>
                  <a:pt x="84379" y="183096"/>
                </a:lnTo>
                <a:lnTo>
                  <a:pt x="87237" y="181454"/>
                </a:lnTo>
                <a:close/>
                <a:moveTo>
                  <a:pt x="98878" y="181454"/>
                </a:moveTo>
                <a:lnTo>
                  <a:pt x="101705" y="183096"/>
                </a:lnTo>
                <a:lnTo>
                  <a:pt x="104197" y="184524"/>
                </a:lnTo>
                <a:lnTo>
                  <a:pt x="93559" y="184524"/>
                </a:lnTo>
                <a:lnTo>
                  <a:pt x="96021" y="183096"/>
                </a:lnTo>
                <a:lnTo>
                  <a:pt x="98878" y="181454"/>
                </a:lnTo>
                <a:close/>
                <a:moveTo>
                  <a:pt x="110489" y="181454"/>
                </a:moveTo>
                <a:lnTo>
                  <a:pt x="113346" y="183096"/>
                </a:lnTo>
                <a:lnTo>
                  <a:pt x="115809" y="184524"/>
                </a:lnTo>
                <a:lnTo>
                  <a:pt x="105170" y="184524"/>
                </a:lnTo>
                <a:lnTo>
                  <a:pt x="107632" y="183096"/>
                </a:lnTo>
                <a:lnTo>
                  <a:pt x="110489" y="181454"/>
                </a:lnTo>
                <a:close/>
                <a:moveTo>
                  <a:pt x="122131" y="181454"/>
                </a:moveTo>
                <a:lnTo>
                  <a:pt x="124958" y="183096"/>
                </a:lnTo>
                <a:lnTo>
                  <a:pt x="127450" y="184524"/>
                </a:lnTo>
                <a:lnTo>
                  <a:pt x="116812" y="184524"/>
                </a:lnTo>
                <a:lnTo>
                  <a:pt x="119274" y="183096"/>
                </a:lnTo>
                <a:lnTo>
                  <a:pt x="122131" y="181454"/>
                </a:lnTo>
                <a:close/>
                <a:moveTo>
                  <a:pt x="133742" y="181454"/>
                </a:moveTo>
                <a:lnTo>
                  <a:pt x="136599" y="183096"/>
                </a:lnTo>
                <a:lnTo>
                  <a:pt x="139061" y="184524"/>
                </a:lnTo>
                <a:lnTo>
                  <a:pt x="128423" y="184524"/>
                </a:lnTo>
                <a:lnTo>
                  <a:pt x="130885" y="183096"/>
                </a:lnTo>
                <a:lnTo>
                  <a:pt x="133742" y="181454"/>
                </a:lnTo>
                <a:close/>
                <a:moveTo>
                  <a:pt x="145323" y="181454"/>
                </a:moveTo>
                <a:lnTo>
                  <a:pt x="148180" y="183096"/>
                </a:lnTo>
                <a:lnTo>
                  <a:pt x="150642" y="184524"/>
                </a:lnTo>
                <a:lnTo>
                  <a:pt x="140004" y="184524"/>
                </a:lnTo>
                <a:lnTo>
                  <a:pt x="142496" y="183096"/>
                </a:lnTo>
                <a:lnTo>
                  <a:pt x="145323" y="181454"/>
                </a:lnTo>
                <a:close/>
                <a:moveTo>
                  <a:pt x="156964" y="181454"/>
                </a:moveTo>
                <a:lnTo>
                  <a:pt x="159822" y="183096"/>
                </a:lnTo>
                <a:lnTo>
                  <a:pt x="162284" y="184524"/>
                </a:lnTo>
                <a:lnTo>
                  <a:pt x="151645" y="184524"/>
                </a:lnTo>
                <a:lnTo>
                  <a:pt x="154107" y="183096"/>
                </a:lnTo>
                <a:lnTo>
                  <a:pt x="156964" y="181454"/>
                </a:lnTo>
                <a:close/>
                <a:moveTo>
                  <a:pt x="168575" y="181454"/>
                </a:moveTo>
                <a:lnTo>
                  <a:pt x="171433" y="183096"/>
                </a:lnTo>
                <a:lnTo>
                  <a:pt x="173895" y="184524"/>
                </a:lnTo>
                <a:lnTo>
                  <a:pt x="163256" y="184524"/>
                </a:lnTo>
                <a:lnTo>
                  <a:pt x="165749" y="183096"/>
                </a:lnTo>
                <a:lnTo>
                  <a:pt x="168575" y="181454"/>
                </a:lnTo>
                <a:close/>
                <a:moveTo>
                  <a:pt x="180217" y="181454"/>
                </a:moveTo>
                <a:lnTo>
                  <a:pt x="183074" y="183096"/>
                </a:lnTo>
                <a:lnTo>
                  <a:pt x="185536" y="184524"/>
                </a:lnTo>
                <a:lnTo>
                  <a:pt x="174898" y="184524"/>
                </a:lnTo>
                <a:lnTo>
                  <a:pt x="177360" y="183096"/>
                </a:lnTo>
                <a:lnTo>
                  <a:pt x="180217" y="181454"/>
                </a:lnTo>
                <a:close/>
                <a:moveTo>
                  <a:pt x="191828" y="181454"/>
                </a:moveTo>
                <a:lnTo>
                  <a:pt x="194685" y="183096"/>
                </a:lnTo>
                <a:lnTo>
                  <a:pt x="197147" y="184524"/>
                </a:lnTo>
                <a:lnTo>
                  <a:pt x="186509" y="184524"/>
                </a:lnTo>
                <a:lnTo>
                  <a:pt x="189001" y="183096"/>
                </a:lnTo>
                <a:lnTo>
                  <a:pt x="191828" y="181454"/>
                </a:lnTo>
                <a:close/>
                <a:moveTo>
                  <a:pt x="203470" y="181454"/>
                </a:moveTo>
                <a:lnTo>
                  <a:pt x="206327" y="183096"/>
                </a:lnTo>
                <a:lnTo>
                  <a:pt x="208789" y="184524"/>
                </a:lnTo>
                <a:lnTo>
                  <a:pt x="198151" y="184524"/>
                </a:lnTo>
                <a:lnTo>
                  <a:pt x="200613" y="183096"/>
                </a:lnTo>
                <a:lnTo>
                  <a:pt x="203470" y="181454"/>
                </a:lnTo>
                <a:close/>
                <a:moveTo>
                  <a:pt x="215051" y="181454"/>
                </a:moveTo>
                <a:lnTo>
                  <a:pt x="217908" y="183096"/>
                </a:lnTo>
                <a:lnTo>
                  <a:pt x="220370" y="184524"/>
                </a:lnTo>
                <a:lnTo>
                  <a:pt x="209731" y="184524"/>
                </a:lnTo>
                <a:lnTo>
                  <a:pt x="212193" y="183096"/>
                </a:lnTo>
                <a:lnTo>
                  <a:pt x="215051" y="181454"/>
                </a:lnTo>
                <a:close/>
                <a:moveTo>
                  <a:pt x="226692" y="181454"/>
                </a:moveTo>
                <a:lnTo>
                  <a:pt x="229519" y="183096"/>
                </a:lnTo>
                <a:lnTo>
                  <a:pt x="232011" y="184524"/>
                </a:lnTo>
                <a:lnTo>
                  <a:pt x="221373" y="184524"/>
                </a:lnTo>
                <a:lnTo>
                  <a:pt x="223835" y="183096"/>
                </a:lnTo>
                <a:lnTo>
                  <a:pt x="226692" y="181454"/>
                </a:lnTo>
                <a:close/>
                <a:moveTo>
                  <a:pt x="238303" y="181454"/>
                </a:moveTo>
                <a:lnTo>
                  <a:pt x="241160" y="183096"/>
                </a:lnTo>
                <a:lnTo>
                  <a:pt x="243622" y="184524"/>
                </a:lnTo>
                <a:lnTo>
                  <a:pt x="232984" y="184524"/>
                </a:lnTo>
                <a:lnTo>
                  <a:pt x="235446" y="183096"/>
                </a:lnTo>
                <a:lnTo>
                  <a:pt x="238303" y="181454"/>
                </a:lnTo>
                <a:close/>
                <a:moveTo>
                  <a:pt x="249945" y="181454"/>
                </a:moveTo>
                <a:lnTo>
                  <a:pt x="252772" y="183096"/>
                </a:lnTo>
                <a:lnTo>
                  <a:pt x="255264" y="184524"/>
                </a:lnTo>
                <a:lnTo>
                  <a:pt x="244626" y="184524"/>
                </a:lnTo>
                <a:lnTo>
                  <a:pt x="247088" y="183096"/>
                </a:lnTo>
                <a:lnTo>
                  <a:pt x="249945" y="181454"/>
                </a:lnTo>
                <a:close/>
                <a:moveTo>
                  <a:pt x="261556" y="181454"/>
                </a:moveTo>
                <a:lnTo>
                  <a:pt x="264413" y="183096"/>
                </a:lnTo>
                <a:lnTo>
                  <a:pt x="266875" y="184524"/>
                </a:lnTo>
                <a:lnTo>
                  <a:pt x="256237" y="184524"/>
                </a:lnTo>
                <a:lnTo>
                  <a:pt x="258699" y="183096"/>
                </a:lnTo>
                <a:lnTo>
                  <a:pt x="261556" y="181454"/>
                </a:lnTo>
                <a:close/>
                <a:moveTo>
                  <a:pt x="273198" y="181454"/>
                </a:moveTo>
                <a:lnTo>
                  <a:pt x="276024" y="183096"/>
                </a:lnTo>
                <a:lnTo>
                  <a:pt x="278517" y="184524"/>
                </a:lnTo>
                <a:lnTo>
                  <a:pt x="267878" y="184524"/>
                </a:lnTo>
                <a:lnTo>
                  <a:pt x="270340" y="183096"/>
                </a:lnTo>
                <a:lnTo>
                  <a:pt x="273198" y="181454"/>
                </a:lnTo>
                <a:close/>
                <a:moveTo>
                  <a:pt x="11217" y="184767"/>
                </a:moveTo>
                <a:lnTo>
                  <a:pt x="5898" y="187837"/>
                </a:lnTo>
                <a:lnTo>
                  <a:pt x="578" y="184767"/>
                </a:lnTo>
                <a:close/>
                <a:moveTo>
                  <a:pt x="22828" y="184767"/>
                </a:moveTo>
                <a:lnTo>
                  <a:pt x="17509" y="187837"/>
                </a:lnTo>
                <a:lnTo>
                  <a:pt x="12190" y="184767"/>
                </a:lnTo>
                <a:close/>
                <a:moveTo>
                  <a:pt x="34470" y="184767"/>
                </a:moveTo>
                <a:lnTo>
                  <a:pt x="29150" y="187837"/>
                </a:lnTo>
                <a:lnTo>
                  <a:pt x="23831" y="184767"/>
                </a:lnTo>
                <a:close/>
                <a:moveTo>
                  <a:pt x="46081" y="184767"/>
                </a:moveTo>
                <a:lnTo>
                  <a:pt x="40762" y="187837"/>
                </a:lnTo>
                <a:lnTo>
                  <a:pt x="35442" y="184767"/>
                </a:lnTo>
                <a:close/>
                <a:moveTo>
                  <a:pt x="57722" y="184767"/>
                </a:moveTo>
                <a:lnTo>
                  <a:pt x="52403" y="187837"/>
                </a:lnTo>
                <a:lnTo>
                  <a:pt x="47084" y="184767"/>
                </a:lnTo>
                <a:close/>
                <a:moveTo>
                  <a:pt x="69334" y="184767"/>
                </a:moveTo>
                <a:lnTo>
                  <a:pt x="64014" y="187837"/>
                </a:lnTo>
                <a:lnTo>
                  <a:pt x="58695" y="184767"/>
                </a:lnTo>
                <a:close/>
                <a:moveTo>
                  <a:pt x="80945" y="184767"/>
                </a:moveTo>
                <a:lnTo>
                  <a:pt x="75625" y="187837"/>
                </a:lnTo>
                <a:lnTo>
                  <a:pt x="70306" y="184767"/>
                </a:lnTo>
                <a:close/>
                <a:moveTo>
                  <a:pt x="92556" y="184767"/>
                </a:moveTo>
                <a:lnTo>
                  <a:pt x="87237" y="187837"/>
                </a:lnTo>
                <a:lnTo>
                  <a:pt x="81917" y="184767"/>
                </a:lnTo>
                <a:close/>
                <a:moveTo>
                  <a:pt x="104197" y="184767"/>
                </a:moveTo>
                <a:lnTo>
                  <a:pt x="98878" y="187837"/>
                </a:lnTo>
                <a:lnTo>
                  <a:pt x="93559" y="184767"/>
                </a:lnTo>
                <a:close/>
                <a:moveTo>
                  <a:pt x="115809" y="184767"/>
                </a:moveTo>
                <a:lnTo>
                  <a:pt x="110489" y="187837"/>
                </a:lnTo>
                <a:lnTo>
                  <a:pt x="105170" y="184767"/>
                </a:lnTo>
                <a:close/>
                <a:moveTo>
                  <a:pt x="127450" y="184767"/>
                </a:moveTo>
                <a:lnTo>
                  <a:pt x="122131" y="187837"/>
                </a:lnTo>
                <a:lnTo>
                  <a:pt x="116812" y="184767"/>
                </a:lnTo>
                <a:close/>
                <a:moveTo>
                  <a:pt x="139061" y="184767"/>
                </a:moveTo>
                <a:lnTo>
                  <a:pt x="133742" y="187837"/>
                </a:lnTo>
                <a:lnTo>
                  <a:pt x="128423" y="184767"/>
                </a:lnTo>
                <a:close/>
                <a:moveTo>
                  <a:pt x="150642" y="184767"/>
                </a:moveTo>
                <a:lnTo>
                  <a:pt x="145323" y="187837"/>
                </a:lnTo>
                <a:lnTo>
                  <a:pt x="140004" y="184767"/>
                </a:lnTo>
                <a:close/>
                <a:moveTo>
                  <a:pt x="162284" y="184767"/>
                </a:moveTo>
                <a:lnTo>
                  <a:pt x="156964" y="187837"/>
                </a:lnTo>
                <a:lnTo>
                  <a:pt x="151645" y="184767"/>
                </a:lnTo>
                <a:close/>
                <a:moveTo>
                  <a:pt x="173895" y="184767"/>
                </a:moveTo>
                <a:lnTo>
                  <a:pt x="168575" y="187837"/>
                </a:lnTo>
                <a:lnTo>
                  <a:pt x="163256" y="184767"/>
                </a:lnTo>
                <a:close/>
                <a:moveTo>
                  <a:pt x="185536" y="184767"/>
                </a:moveTo>
                <a:lnTo>
                  <a:pt x="180217" y="187837"/>
                </a:lnTo>
                <a:lnTo>
                  <a:pt x="174898" y="184767"/>
                </a:lnTo>
                <a:close/>
                <a:moveTo>
                  <a:pt x="197147" y="184767"/>
                </a:moveTo>
                <a:lnTo>
                  <a:pt x="191828" y="187837"/>
                </a:lnTo>
                <a:lnTo>
                  <a:pt x="186509" y="184767"/>
                </a:lnTo>
                <a:close/>
                <a:moveTo>
                  <a:pt x="208789" y="184767"/>
                </a:moveTo>
                <a:lnTo>
                  <a:pt x="203470" y="187837"/>
                </a:lnTo>
                <a:lnTo>
                  <a:pt x="198151" y="184767"/>
                </a:lnTo>
                <a:close/>
                <a:moveTo>
                  <a:pt x="220370" y="184767"/>
                </a:moveTo>
                <a:lnTo>
                  <a:pt x="215051" y="187837"/>
                </a:lnTo>
                <a:lnTo>
                  <a:pt x="209731" y="184767"/>
                </a:lnTo>
                <a:close/>
                <a:moveTo>
                  <a:pt x="232011" y="184767"/>
                </a:moveTo>
                <a:lnTo>
                  <a:pt x="226692" y="187837"/>
                </a:lnTo>
                <a:lnTo>
                  <a:pt x="221373" y="184767"/>
                </a:lnTo>
                <a:close/>
                <a:moveTo>
                  <a:pt x="243622" y="184767"/>
                </a:moveTo>
                <a:lnTo>
                  <a:pt x="238303" y="187837"/>
                </a:lnTo>
                <a:lnTo>
                  <a:pt x="232984" y="184767"/>
                </a:lnTo>
                <a:close/>
                <a:moveTo>
                  <a:pt x="255264" y="184767"/>
                </a:moveTo>
                <a:lnTo>
                  <a:pt x="249945" y="187837"/>
                </a:lnTo>
                <a:lnTo>
                  <a:pt x="244626" y="184767"/>
                </a:lnTo>
                <a:close/>
                <a:moveTo>
                  <a:pt x="266875" y="184767"/>
                </a:moveTo>
                <a:lnTo>
                  <a:pt x="261556" y="187837"/>
                </a:lnTo>
                <a:lnTo>
                  <a:pt x="256237" y="184767"/>
                </a:lnTo>
                <a:close/>
                <a:moveTo>
                  <a:pt x="278517" y="184767"/>
                </a:moveTo>
                <a:lnTo>
                  <a:pt x="273198" y="187837"/>
                </a:lnTo>
                <a:lnTo>
                  <a:pt x="267878" y="184767"/>
                </a:lnTo>
                <a:close/>
                <a:moveTo>
                  <a:pt x="214" y="185132"/>
                </a:moveTo>
                <a:lnTo>
                  <a:pt x="214" y="191242"/>
                </a:lnTo>
                <a:lnTo>
                  <a:pt x="291" y="191286"/>
                </a:lnTo>
                <a:lnTo>
                  <a:pt x="291" y="191286"/>
                </a:lnTo>
                <a:cubicBezTo>
                  <a:pt x="266" y="191254"/>
                  <a:pt x="244" y="191207"/>
                  <a:pt x="244" y="191181"/>
                </a:cubicBezTo>
                <a:lnTo>
                  <a:pt x="244" y="185132"/>
                </a:lnTo>
                <a:close/>
                <a:moveTo>
                  <a:pt x="291" y="191286"/>
                </a:moveTo>
                <a:cubicBezTo>
                  <a:pt x="295" y="191292"/>
                  <a:pt x="300" y="191298"/>
                  <a:pt x="305" y="191303"/>
                </a:cubicBezTo>
                <a:lnTo>
                  <a:pt x="3116" y="192924"/>
                </a:lnTo>
                <a:lnTo>
                  <a:pt x="3116" y="192924"/>
                </a:lnTo>
                <a:lnTo>
                  <a:pt x="291" y="191286"/>
                </a:lnTo>
                <a:close/>
                <a:moveTo>
                  <a:pt x="11369" y="184980"/>
                </a:moveTo>
                <a:lnTo>
                  <a:pt x="6050" y="194190"/>
                </a:lnTo>
                <a:lnTo>
                  <a:pt x="6050" y="188081"/>
                </a:lnTo>
                <a:lnTo>
                  <a:pt x="11369" y="184980"/>
                </a:lnTo>
                <a:close/>
                <a:moveTo>
                  <a:pt x="34622" y="184980"/>
                </a:moveTo>
                <a:lnTo>
                  <a:pt x="29302" y="194190"/>
                </a:lnTo>
                <a:lnTo>
                  <a:pt x="29302" y="188081"/>
                </a:lnTo>
                <a:lnTo>
                  <a:pt x="34622" y="184980"/>
                </a:lnTo>
                <a:close/>
                <a:moveTo>
                  <a:pt x="46202" y="184980"/>
                </a:moveTo>
                <a:lnTo>
                  <a:pt x="40883" y="194190"/>
                </a:lnTo>
                <a:lnTo>
                  <a:pt x="40883" y="188081"/>
                </a:lnTo>
                <a:lnTo>
                  <a:pt x="46202" y="184980"/>
                </a:lnTo>
                <a:close/>
                <a:moveTo>
                  <a:pt x="57844" y="184980"/>
                </a:moveTo>
                <a:lnTo>
                  <a:pt x="52525" y="194190"/>
                </a:lnTo>
                <a:lnTo>
                  <a:pt x="52525" y="188081"/>
                </a:lnTo>
                <a:lnTo>
                  <a:pt x="57844" y="184980"/>
                </a:lnTo>
                <a:close/>
                <a:moveTo>
                  <a:pt x="69455" y="184980"/>
                </a:moveTo>
                <a:lnTo>
                  <a:pt x="64136" y="194190"/>
                </a:lnTo>
                <a:lnTo>
                  <a:pt x="64136" y="188081"/>
                </a:lnTo>
                <a:lnTo>
                  <a:pt x="69455" y="184980"/>
                </a:lnTo>
                <a:close/>
                <a:moveTo>
                  <a:pt x="81097" y="184980"/>
                </a:moveTo>
                <a:lnTo>
                  <a:pt x="75777" y="194190"/>
                </a:lnTo>
                <a:lnTo>
                  <a:pt x="75777" y="188081"/>
                </a:lnTo>
                <a:lnTo>
                  <a:pt x="81097" y="184980"/>
                </a:lnTo>
                <a:close/>
                <a:moveTo>
                  <a:pt x="92708" y="184980"/>
                </a:moveTo>
                <a:lnTo>
                  <a:pt x="87389" y="194190"/>
                </a:lnTo>
                <a:lnTo>
                  <a:pt x="87389" y="188081"/>
                </a:lnTo>
                <a:lnTo>
                  <a:pt x="92708" y="184980"/>
                </a:lnTo>
                <a:close/>
                <a:moveTo>
                  <a:pt x="104349" y="184980"/>
                </a:moveTo>
                <a:lnTo>
                  <a:pt x="99030" y="194190"/>
                </a:lnTo>
                <a:lnTo>
                  <a:pt x="99030" y="188081"/>
                </a:lnTo>
                <a:lnTo>
                  <a:pt x="104349" y="184980"/>
                </a:lnTo>
                <a:close/>
                <a:moveTo>
                  <a:pt x="115930" y="184980"/>
                </a:moveTo>
                <a:lnTo>
                  <a:pt x="110611" y="194190"/>
                </a:lnTo>
                <a:lnTo>
                  <a:pt x="110611" y="188081"/>
                </a:lnTo>
                <a:lnTo>
                  <a:pt x="115930" y="184980"/>
                </a:lnTo>
                <a:close/>
                <a:moveTo>
                  <a:pt x="127541" y="184980"/>
                </a:moveTo>
                <a:lnTo>
                  <a:pt x="122222" y="194190"/>
                </a:lnTo>
                <a:lnTo>
                  <a:pt x="122222" y="188081"/>
                </a:lnTo>
                <a:lnTo>
                  <a:pt x="127541" y="184980"/>
                </a:lnTo>
                <a:close/>
                <a:moveTo>
                  <a:pt x="139183" y="184980"/>
                </a:moveTo>
                <a:lnTo>
                  <a:pt x="133864" y="194190"/>
                </a:lnTo>
                <a:lnTo>
                  <a:pt x="133864" y="188081"/>
                </a:lnTo>
                <a:lnTo>
                  <a:pt x="139183" y="184980"/>
                </a:lnTo>
                <a:close/>
                <a:moveTo>
                  <a:pt x="150794" y="184980"/>
                </a:moveTo>
                <a:lnTo>
                  <a:pt x="145475" y="194190"/>
                </a:lnTo>
                <a:lnTo>
                  <a:pt x="145475" y="188081"/>
                </a:lnTo>
                <a:lnTo>
                  <a:pt x="150794" y="184980"/>
                </a:lnTo>
                <a:close/>
                <a:moveTo>
                  <a:pt x="162436" y="184980"/>
                </a:moveTo>
                <a:lnTo>
                  <a:pt x="157116" y="194190"/>
                </a:lnTo>
                <a:lnTo>
                  <a:pt x="157116" y="188081"/>
                </a:lnTo>
                <a:lnTo>
                  <a:pt x="162436" y="184980"/>
                </a:lnTo>
                <a:close/>
                <a:moveTo>
                  <a:pt x="174047" y="184980"/>
                </a:moveTo>
                <a:lnTo>
                  <a:pt x="168727" y="194190"/>
                </a:lnTo>
                <a:lnTo>
                  <a:pt x="168727" y="188081"/>
                </a:lnTo>
                <a:lnTo>
                  <a:pt x="174047" y="184980"/>
                </a:lnTo>
                <a:close/>
                <a:moveTo>
                  <a:pt x="185658" y="184980"/>
                </a:moveTo>
                <a:lnTo>
                  <a:pt x="180339" y="194190"/>
                </a:lnTo>
                <a:lnTo>
                  <a:pt x="180339" y="188081"/>
                </a:lnTo>
                <a:lnTo>
                  <a:pt x="185658" y="184980"/>
                </a:lnTo>
                <a:close/>
                <a:moveTo>
                  <a:pt x="197269" y="184980"/>
                </a:moveTo>
                <a:lnTo>
                  <a:pt x="191950" y="194190"/>
                </a:lnTo>
                <a:lnTo>
                  <a:pt x="191950" y="188081"/>
                </a:lnTo>
                <a:lnTo>
                  <a:pt x="197269" y="184980"/>
                </a:lnTo>
                <a:close/>
                <a:moveTo>
                  <a:pt x="208911" y="184980"/>
                </a:moveTo>
                <a:lnTo>
                  <a:pt x="203591" y="194190"/>
                </a:lnTo>
                <a:lnTo>
                  <a:pt x="203591" y="188081"/>
                </a:lnTo>
                <a:lnTo>
                  <a:pt x="208911" y="184980"/>
                </a:lnTo>
                <a:close/>
                <a:moveTo>
                  <a:pt x="220522" y="184980"/>
                </a:moveTo>
                <a:lnTo>
                  <a:pt x="215202" y="194190"/>
                </a:lnTo>
                <a:lnTo>
                  <a:pt x="215202" y="188081"/>
                </a:lnTo>
                <a:lnTo>
                  <a:pt x="220522" y="184980"/>
                </a:lnTo>
                <a:close/>
                <a:moveTo>
                  <a:pt x="232163" y="184980"/>
                </a:moveTo>
                <a:lnTo>
                  <a:pt x="226844" y="194190"/>
                </a:lnTo>
                <a:lnTo>
                  <a:pt x="226844" y="188081"/>
                </a:lnTo>
                <a:lnTo>
                  <a:pt x="232163" y="184980"/>
                </a:lnTo>
                <a:close/>
                <a:moveTo>
                  <a:pt x="243774" y="184980"/>
                </a:moveTo>
                <a:lnTo>
                  <a:pt x="238455" y="194190"/>
                </a:lnTo>
                <a:lnTo>
                  <a:pt x="238455" y="188081"/>
                </a:lnTo>
                <a:lnTo>
                  <a:pt x="243774" y="184980"/>
                </a:lnTo>
                <a:close/>
                <a:moveTo>
                  <a:pt x="255355" y="184980"/>
                </a:moveTo>
                <a:lnTo>
                  <a:pt x="250036" y="194190"/>
                </a:lnTo>
                <a:lnTo>
                  <a:pt x="250036" y="188081"/>
                </a:lnTo>
                <a:lnTo>
                  <a:pt x="255355" y="184980"/>
                </a:lnTo>
                <a:close/>
                <a:moveTo>
                  <a:pt x="266997" y="184980"/>
                </a:moveTo>
                <a:lnTo>
                  <a:pt x="261678" y="194190"/>
                </a:lnTo>
                <a:lnTo>
                  <a:pt x="261678" y="188081"/>
                </a:lnTo>
                <a:lnTo>
                  <a:pt x="266997" y="184980"/>
                </a:lnTo>
                <a:close/>
                <a:moveTo>
                  <a:pt x="278608" y="184980"/>
                </a:moveTo>
                <a:lnTo>
                  <a:pt x="273289" y="194190"/>
                </a:lnTo>
                <a:lnTo>
                  <a:pt x="273289" y="188081"/>
                </a:lnTo>
                <a:lnTo>
                  <a:pt x="278608" y="184980"/>
                </a:lnTo>
                <a:close/>
                <a:moveTo>
                  <a:pt x="457" y="185041"/>
                </a:moveTo>
                <a:lnTo>
                  <a:pt x="5776" y="188081"/>
                </a:lnTo>
                <a:lnTo>
                  <a:pt x="5776" y="194221"/>
                </a:lnTo>
                <a:lnTo>
                  <a:pt x="457" y="185041"/>
                </a:lnTo>
                <a:close/>
                <a:moveTo>
                  <a:pt x="12098" y="185041"/>
                </a:moveTo>
                <a:lnTo>
                  <a:pt x="17418" y="188081"/>
                </a:lnTo>
                <a:lnTo>
                  <a:pt x="17418" y="194221"/>
                </a:lnTo>
                <a:lnTo>
                  <a:pt x="12098" y="185041"/>
                </a:lnTo>
                <a:close/>
                <a:moveTo>
                  <a:pt x="22980" y="184980"/>
                </a:moveTo>
                <a:lnTo>
                  <a:pt x="17661" y="194221"/>
                </a:lnTo>
                <a:lnTo>
                  <a:pt x="17661" y="188081"/>
                </a:lnTo>
                <a:lnTo>
                  <a:pt x="22980" y="184980"/>
                </a:lnTo>
                <a:close/>
                <a:moveTo>
                  <a:pt x="23710" y="185041"/>
                </a:moveTo>
                <a:lnTo>
                  <a:pt x="29029" y="188081"/>
                </a:lnTo>
                <a:lnTo>
                  <a:pt x="29029" y="194221"/>
                </a:lnTo>
                <a:lnTo>
                  <a:pt x="23710" y="185041"/>
                </a:lnTo>
                <a:close/>
                <a:moveTo>
                  <a:pt x="35290" y="185041"/>
                </a:moveTo>
                <a:lnTo>
                  <a:pt x="40610" y="188081"/>
                </a:lnTo>
                <a:lnTo>
                  <a:pt x="40610" y="194221"/>
                </a:lnTo>
                <a:lnTo>
                  <a:pt x="35290" y="185041"/>
                </a:lnTo>
                <a:close/>
                <a:moveTo>
                  <a:pt x="46932" y="185041"/>
                </a:moveTo>
                <a:lnTo>
                  <a:pt x="52251" y="188081"/>
                </a:lnTo>
                <a:lnTo>
                  <a:pt x="52251" y="194221"/>
                </a:lnTo>
                <a:lnTo>
                  <a:pt x="46932" y="185041"/>
                </a:lnTo>
                <a:close/>
                <a:moveTo>
                  <a:pt x="58543" y="185041"/>
                </a:moveTo>
                <a:lnTo>
                  <a:pt x="63862" y="188081"/>
                </a:lnTo>
                <a:lnTo>
                  <a:pt x="63862" y="194221"/>
                </a:lnTo>
                <a:lnTo>
                  <a:pt x="58543" y="185041"/>
                </a:lnTo>
                <a:close/>
                <a:moveTo>
                  <a:pt x="70185" y="185041"/>
                </a:moveTo>
                <a:lnTo>
                  <a:pt x="75504" y="188081"/>
                </a:lnTo>
                <a:lnTo>
                  <a:pt x="75504" y="194221"/>
                </a:lnTo>
                <a:lnTo>
                  <a:pt x="70185" y="185041"/>
                </a:lnTo>
                <a:close/>
                <a:moveTo>
                  <a:pt x="81796" y="185041"/>
                </a:moveTo>
                <a:lnTo>
                  <a:pt x="87115" y="188081"/>
                </a:lnTo>
                <a:lnTo>
                  <a:pt x="87115" y="194221"/>
                </a:lnTo>
                <a:lnTo>
                  <a:pt x="81796" y="185041"/>
                </a:lnTo>
                <a:close/>
                <a:moveTo>
                  <a:pt x="93437" y="185041"/>
                </a:moveTo>
                <a:lnTo>
                  <a:pt x="98757" y="188081"/>
                </a:lnTo>
                <a:lnTo>
                  <a:pt x="98757" y="194221"/>
                </a:lnTo>
                <a:lnTo>
                  <a:pt x="93437" y="185041"/>
                </a:lnTo>
                <a:close/>
                <a:moveTo>
                  <a:pt x="105018" y="185041"/>
                </a:moveTo>
                <a:lnTo>
                  <a:pt x="110337" y="188081"/>
                </a:lnTo>
                <a:lnTo>
                  <a:pt x="110337" y="194221"/>
                </a:lnTo>
                <a:lnTo>
                  <a:pt x="105018" y="185041"/>
                </a:lnTo>
                <a:close/>
                <a:moveTo>
                  <a:pt x="116660" y="185041"/>
                </a:moveTo>
                <a:lnTo>
                  <a:pt x="121979" y="188081"/>
                </a:lnTo>
                <a:lnTo>
                  <a:pt x="121979" y="194221"/>
                </a:lnTo>
                <a:lnTo>
                  <a:pt x="116660" y="185041"/>
                </a:lnTo>
                <a:close/>
                <a:moveTo>
                  <a:pt x="128271" y="185041"/>
                </a:moveTo>
                <a:lnTo>
                  <a:pt x="133590" y="188081"/>
                </a:lnTo>
                <a:lnTo>
                  <a:pt x="133590" y="194221"/>
                </a:lnTo>
                <a:lnTo>
                  <a:pt x="128271" y="185041"/>
                </a:lnTo>
                <a:close/>
                <a:moveTo>
                  <a:pt x="139912" y="185041"/>
                </a:moveTo>
                <a:lnTo>
                  <a:pt x="145232" y="188081"/>
                </a:lnTo>
                <a:lnTo>
                  <a:pt x="145232" y="194221"/>
                </a:lnTo>
                <a:lnTo>
                  <a:pt x="139912" y="185041"/>
                </a:lnTo>
                <a:close/>
                <a:moveTo>
                  <a:pt x="151523" y="185041"/>
                </a:moveTo>
                <a:lnTo>
                  <a:pt x="156843" y="188081"/>
                </a:lnTo>
                <a:lnTo>
                  <a:pt x="156843" y="194221"/>
                </a:lnTo>
                <a:lnTo>
                  <a:pt x="151523" y="185041"/>
                </a:lnTo>
                <a:close/>
                <a:moveTo>
                  <a:pt x="163165" y="185041"/>
                </a:moveTo>
                <a:lnTo>
                  <a:pt x="168484" y="188081"/>
                </a:lnTo>
                <a:lnTo>
                  <a:pt x="168484" y="194221"/>
                </a:lnTo>
                <a:lnTo>
                  <a:pt x="163165" y="185041"/>
                </a:lnTo>
                <a:close/>
                <a:moveTo>
                  <a:pt x="174746" y="185041"/>
                </a:moveTo>
                <a:lnTo>
                  <a:pt x="180065" y="188081"/>
                </a:lnTo>
                <a:lnTo>
                  <a:pt x="180065" y="194221"/>
                </a:lnTo>
                <a:lnTo>
                  <a:pt x="174746" y="185041"/>
                </a:lnTo>
                <a:close/>
                <a:moveTo>
                  <a:pt x="186357" y="185041"/>
                </a:moveTo>
                <a:lnTo>
                  <a:pt x="191676" y="188081"/>
                </a:lnTo>
                <a:lnTo>
                  <a:pt x="191676" y="194221"/>
                </a:lnTo>
                <a:lnTo>
                  <a:pt x="186357" y="185041"/>
                </a:lnTo>
                <a:close/>
                <a:moveTo>
                  <a:pt x="197999" y="185041"/>
                </a:moveTo>
                <a:lnTo>
                  <a:pt x="203318" y="188081"/>
                </a:lnTo>
                <a:lnTo>
                  <a:pt x="203318" y="194221"/>
                </a:lnTo>
                <a:lnTo>
                  <a:pt x="197999" y="185041"/>
                </a:lnTo>
                <a:close/>
                <a:moveTo>
                  <a:pt x="209610" y="185041"/>
                </a:moveTo>
                <a:lnTo>
                  <a:pt x="214929" y="188111"/>
                </a:lnTo>
                <a:lnTo>
                  <a:pt x="214929" y="194251"/>
                </a:lnTo>
                <a:lnTo>
                  <a:pt x="209610" y="185041"/>
                </a:lnTo>
                <a:close/>
                <a:moveTo>
                  <a:pt x="221251" y="185041"/>
                </a:moveTo>
                <a:lnTo>
                  <a:pt x="226570" y="188111"/>
                </a:lnTo>
                <a:lnTo>
                  <a:pt x="226570" y="194251"/>
                </a:lnTo>
                <a:lnTo>
                  <a:pt x="221251" y="185041"/>
                </a:lnTo>
                <a:close/>
                <a:moveTo>
                  <a:pt x="232862" y="185041"/>
                </a:moveTo>
                <a:lnTo>
                  <a:pt x="238182" y="188111"/>
                </a:lnTo>
                <a:lnTo>
                  <a:pt x="238182" y="194251"/>
                </a:lnTo>
                <a:lnTo>
                  <a:pt x="232862" y="185041"/>
                </a:lnTo>
                <a:close/>
                <a:moveTo>
                  <a:pt x="244474" y="185041"/>
                </a:moveTo>
                <a:lnTo>
                  <a:pt x="249793" y="188111"/>
                </a:lnTo>
                <a:lnTo>
                  <a:pt x="249793" y="194251"/>
                </a:lnTo>
                <a:lnTo>
                  <a:pt x="244474" y="185041"/>
                </a:lnTo>
                <a:close/>
                <a:moveTo>
                  <a:pt x="256085" y="185041"/>
                </a:moveTo>
                <a:lnTo>
                  <a:pt x="261404" y="188111"/>
                </a:lnTo>
                <a:lnTo>
                  <a:pt x="261404" y="194251"/>
                </a:lnTo>
                <a:lnTo>
                  <a:pt x="256085" y="185041"/>
                </a:lnTo>
                <a:close/>
                <a:moveTo>
                  <a:pt x="267726" y="185041"/>
                </a:moveTo>
                <a:lnTo>
                  <a:pt x="273046" y="188111"/>
                </a:lnTo>
                <a:lnTo>
                  <a:pt x="273046" y="194251"/>
                </a:lnTo>
                <a:lnTo>
                  <a:pt x="267726" y="185041"/>
                </a:lnTo>
                <a:close/>
                <a:moveTo>
                  <a:pt x="3116" y="192924"/>
                </a:moveTo>
                <a:lnTo>
                  <a:pt x="5563" y="194342"/>
                </a:lnTo>
                <a:lnTo>
                  <a:pt x="5557" y="194332"/>
                </a:lnTo>
                <a:lnTo>
                  <a:pt x="5557" y="194332"/>
                </a:lnTo>
                <a:lnTo>
                  <a:pt x="3116" y="192924"/>
                </a:lnTo>
                <a:close/>
                <a:moveTo>
                  <a:pt x="11855" y="185102"/>
                </a:moveTo>
                <a:lnTo>
                  <a:pt x="17174" y="194342"/>
                </a:lnTo>
                <a:lnTo>
                  <a:pt x="11855" y="191272"/>
                </a:lnTo>
                <a:lnTo>
                  <a:pt x="11855" y="185102"/>
                </a:lnTo>
                <a:close/>
                <a:moveTo>
                  <a:pt x="23497" y="185102"/>
                </a:moveTo>
                <a:lnTo>
                  <a:pt x="28816" y="194342"/>
                </a:lnTo>
                <a:lnTo>
                  <a:pt x="23497" y="191272"/>
                </a:lnTo>
                <a:lnTo>
                  <a:pt x="23497" y="185102"/>
                </a:lnTo>
                <a:close/>
                <a:moveTo>
                  <a:pt x="35078" y="185102"/>
                </a:moveTo>
                <a:lnTo>
                  <a:pt x="40397" y="194342"/>
                </a:lnTo>
                <a:lnTo>
                  <a:pt x="35078" y="191272"/>
                </a:lnTo>
                <a:lnTo>
                  <a:pt x="35078" y="185102"/>
                </a:lnTo>
                <a:close/>
                <a:moveTo>
                  <a:pt x="46689" y="185102"/>
                </a:moveTo>
                <a:lnTo>
                  <a:pt x="52008" y="194342"/>
                </a:lnTo>
                <a:lnTo>
                  <a:pt x="46689" y="191272"/>
                </a:lnTo>
                <a:lnTo>
                  <a:pt x="46689" y="185102"/>
                </a:lnTo>
                <a:close/>
                <a:moveTo>
                  <a:pt x="58330" y="185102"/>
                </a:moveTo>
                <a:lnTo>
                  <a:pt x="63650" y="194342"/>
                </a:lnTo>
                <a:lnTo>
                  <a:pt x="58330" y="191272"/>
                </a:lnTo>
                <a:lnTo>
                  <a:pt x="58330" y="185102"/>
                </a:lnTo>
                <a:close/>
                <a:moveTo>
                  <a:pt x="69941" y="185132"/>
                </a:moveTo>
                <a:lnTo>
                  <a:pt x="75261" y="194342"/>
                </a:lnTo>
                <a:lnTo>
                  <a:pt x="69941" y="191242"/>
                </a:lnTo>
                <a:lnTo>
                  <a:pt x="69941" y="185132"/>
                </a:lnTo>
                <a:close/>
                <a:moveTo>
                  <a:pt x="81583" y="185132"/>
                </a:moveTo>
                <a:lnTo>
                  <a:pt x="86902" y="194342"/>
                </a:lnTo>
                <a:lnTo>
                  <a:pt x="81583" y="191242"/>
                </a:lnTo>
                <a:lnTo>
                  <a:pt x="81583" y="185132"/>
                </a:lnTo>
                <a:close/>
                <a:moveTo>
                  <a:pt x="93194" y="185132"/>
                </a:moveTo>
                <a:lnTo>
                  <a:pt x="98513" y="194342"/>
                </a:lnTo>
                <a:lnTo>
                  <a:pt x="93194" y="191242"/>
                </a:lnTo>
                <a:lnTo>
                  <a:pt x="93194" y="185132"/>
                </a:lnTo>
                <a:close/>
                <a:moveTo>
                  <a:pt x="104836" y="185132"/>
                </a:moveTo>
                <a:lnTo>
                  <a:pt x="110155" y="194342"/>
                </a:lnTo>
                <a:lnTo>
                  <a:pt x="104836" y="191242"/>
                </a:lnTo>
                <a:lnTo>
                  <a:pt x="104836" y="185132"/>
                </a:lnTo>
                <a:close/>
                <a:moveTo>
                  <a:pt x="116416" y="185132"/>
                </a:moveTo>
                <a:lnTo>
                  <a:pt x="121736" y="194342"/>
                </a:lnTo>
                <a:lnTo>
                  <a:pt x="116416" y="191242"/>
                </a:lnTo>
                <a:lnTo>
                  <a:pt x="116416" y="185132"/>
                </a:lnTo>
                <a:close/>
                <a:moveTo>
                  <a:pt x="128058" y="185132"/>
                </a:moveTo>
                <a:lnTo>
                  <a:pt x="133377" y="194342"/>
                </a:lnTo>
                <a:lnTo>
                  <a:pt x="128058" y="191242"/>
                </a:lnTo>
                <a:lnTo>
                  <a:pt x="128058" y="185132"/>
                </a:lnTo>
                <a:close/>
                <a:moveTo>
                  <a:pt x="139669" y="185132"/>
                </a:moveTo>
                <a:lnTo>
                  <a:pt x="144988" y="194342"/>
                </a:lnTo>
                <a:lnTo>
                  <a:pt x="139669" y="191242"/>
                </a:lnTo>
                <a:lnTo>
                  <a:pt x="139669" y="185132"/>
                </a:lnTo>
                <a:close/>
                <a:moveTo>
                  <a:pt x="151311" y="185132"/>
                </a:moveTo>
                <a:lnTo>
                  <a:pt x="156630" y="194342"/>
                </a:lnTo>
                <a:lnTo>
                  <a:pt x="151311" y="191242"/>
                </a:lnTo>
                <a:lnTo>
                  <a:pt x="151311" y="185132"/>
                </a:lnTo>
                <a:close/>
                <a:moveTo>
                  <a:pt x="162922" y="185132"/>
                </a:moveTo>
                <a:lnTo>
                  <a:pt x="168241" y="194342"/>
                </a:lnTo>
                <a:lnTo>
                  <a:pt x="162922" y="191242"/>
                </a:lnTo>
                <a:lnTo>
                  <a:pt x="162922" y="185132"/>
                </a:lnTo>
                <a:close/>
                <a:moveTo>
                  <a:pt x="174503" y="185132"/>
                </a:moveTo>
                <a:lnTo>
                  <a:pt x="179822" y="194342"/>
                </a:lnTo>
                <a:lnTo>
                  <a:pt x="174503" y="191242"/>
                </a:lnTo>
                <a:lnTo>
                  <a:pt x="174503" y="185132"/>
                </a:lnTo>
                <a:close/>
                <a:moveTo>
                  <a:pt x="186144" y="185132"/>
                </a:moveTo>
                <a:lnTo>
                  <a:pt x="191463" y="194342"/>
                </a:lnTo>
                <a:lnTo>
                  <a:pt x="186144" y="191242"/>
                </a:lnTo>
                <a:lnTo>
                  <a:pt x="186144" y="185132"/>
                </a:lnTo>
                <a:close/>
                <a:moveTo>
                  <a:pt x="197755" y="185132"/>
                </a:moveTo>
                <a:lnTo>
                  <a:pt x="203075" y="194342"/>
                </a:lnTo>
                <a:lnTo>
                  <a:pt x="197755" y="191242"/>
                </a:lnTo>
                <a:lnTo>
                  <a:pt x="197755" y="185132"/>
                </a:lnTo>
                <a:close/>
                <a:moveTo>
                  <a:pt x="209397" y="185132"/>
                </a:moveTo>
                <a:lnTo>
                  <a:pt x="214716" y="194342"/>
                </a:lnTo>
                <a:lnTo>
                  <a:pt x="209397" y="191242"/>
                </a:lnTo>
                <a:lnTo>
                  <a:pt x="209397" y="185132"/>
                </a:lnTo>
                <a:close/>
                <a:moveTo>
                  <a:pt x="221008" y="185132"/>
                </a:moveTo>
                <a:lnTo>
                  <a:pt x="226327" y="194342"/>
                </a:lnTo>
                <a:lnTo>
                  <a:pt x="221008" y="191303"/>
                </a:lnTo>
                <a:lnTo>
                  <a:pt x="221008" y="185132"/>
                </a:lnTo>
                <a:close/>
                <a:moveTo>
                  <a:pt x="232650" y="185132"/>
                </a:moveTo>
                <a:lnTo>
                  <a:pt x="237969" y="194342"/>
                </a:lnTo>
                <a:lnTo>
                  <a:pt x="232650" y="191303"/>
                </a:lnTo>
                <a:lnTo>
                  <a:pt x="232650" y="185132"/>
                </a:lnTo>
                <a:close/>
                <a:moveTo>
                  <a:pt x="244230" y="185132"/>
                </a:moveTo>
                <a:lnTo>
                  <a:pt x="249550" y="194342"/>
                </a:lnTo>
                <a:lnTo>
                  <a:pt x="244230" y="191303"/>
                </a:lnTo>
                <a:lnTo>
                  <a:pt x="244230" y="185132"/>
                </a:lnTo>
                <a:close/>
                <a:moveTo>
                  <a:pt x="255872" y="185132"/>
                </a:moveTo>
                <a:lnTo>
                  <a:pt x="261191" y="194342"/>
                </a:lnTo>
                <a:lnTo>
                  <a:pt x="255872" y="191303"/>
                </a:lnTo>
                <a:lnTo>
                  <a:pt x="255872" y="185132"/>
                </a:lnTo>
                <a:close/>
                <a:moveTo>
                  <a:pt x="267483" y="185132"/>
                </a:moveTo>
                <a:lnTo>
                  <a:pt x="272802" y="194342"/>
                </a:lnTo>
                <a:lnTo>
                  <a:pt x="267483" y="191303"/>
                </a:lnTo>
                <a:lnTo>
                  <a:pt x="267483" y="185132"/>
                </a:lnTo>
                <a:close/>
                <a:moveTo>
                  <a:pt x="34834" y="185132"/>
                </a:moveTo>
                <a:lnTo>
                  <a:pt x="34834" y="191303"/>
                </a:lnTo>
                <a:lnTo>
                  <a:pt x="29515" y="194372"/>
                </a:lnTo>
                <a:lnTo>
                  <a:pt x="29515" y="194372"/>
                </a:lnTo>
                <a:lnTo>
                  <a:pt x="34834" y="185132"/>
                </a:lnTo>
                <a:close/>
                <a:moveTo>
                  <a:pt x="69698" y="185132"/>
                </a:moveTo>
                <a:lnTo>
                  <a:pt x="69698" y="191303"/>
                </a:lnTo>
                <a:lnTo>
                  <a:pt x="64379" y="194372"/>
                </a:lnTo>
                <a:lnTo>
                  <a:pt x="64379" y="194372"/>
                </a:lnTo>
                <a:lnTo>
                  <a:pt x="69698" y="185132"/>
                </a:lnTo>
                <a:close/>
                <a:moveTo>
                  <a:pt x="81309" y="185132"/>
                </a:moveTo>
                <a:lnTo>
                  <a:pt x="81309" y="191303"/>
                </a:lnTo>
                <a:lnTo>
                  <a:pt x="75990" y="194372"/>
                </a:lnTo>
                <a:lnTo>
                  <a:pt x="75990" y="194372"/>
                </a:lnTo>
                <a:lnTo>
                  <a:pt x="81309" y="185132"/>
                </a:lnTo>
                <a:close/>
                <a:moveTo>
                  <a:pt x="92951" y="185132"/>
                </a:moveTo>
                <a:lnTo>
                  <a:pt x="92951" y="191303"/>
                </a:lnTo>
                <a:lnTo>
                  <a:pt x="87632" y="194372"/>
                </a:lnTo>
                <a:lnTo>
                  <a:pt x="87632" y="194372"/>
                </a:lnTo>
                <a:lnTo>
                  <a:pt x="92951" y="185132"/>
                </a:lnTo>
                <a:close/>
                <a:moveTo>
                  <a:pt x="104562" y="185132"/>
                </a:moveTo>
                <a:lnTo>
                  <a:pt x="104562" y="191303"/>
                </a:lnTo>
                <a:lnTo>
                  <a:pt x="99243" y="194372"/>
                </a:lnTo>
                <a:lnTo>
                  <a:pt x="99243" y="194372"/>
                </a:lnTo>
                <a:lnTo>
                  <a:pt x="104562" y="185132"/>
                </a:lnTo>
                <a:close/>
                <a:moveTo>
                  <a:pt x="116143" y="185132"/>
                </a:moveTo>
                <a:lnTo>
                  <a:pt x="116143" y="191303"/>
                </a:lnTo>
                <a:lnTo>
                  <a:pt x="110824" y="194372"/>
                </a:lnTo>
                <a:lnTo>
                  <a:pt x="110824" y="194372"/>
                </a:lnTo>
                <a:lnTo>
                  <a:pt x="116143" y="185132"/>
                </a:lnTo>
                <a:close/>
                <a:moveTo>
                  <a:pt x="127784" y="185132"/>
                </a:moveTo>
                <a:lnTo>
                  <a:pt x="127784" y="191303"/>
                </a:lnTo>
                <a:lnTo>
                  <a:pt x="122465" y="194372"/>
                </a:lnTo>
                <a:lnTo>
                  <a:pt x="122465" y="194372"/>
                </a:lnTo>
                <a:lnTo>
                  <a:pt x="127784" y="185132"/>
                </a:lnTo>
                <a:close/>
                <a:moveTo>
                  <a:pt x="139396" y="185132"/>
                </a:moveTo>
                <a:lnTo>
                  <a:pt x="139396" y="191303"/>
                </a:lnTo>
                <a:lnTo>
                  <a:pt x="134076" y="194372"/>
                </a:lnTo>
                <a:lnTo>
                  <a:pt x="134076" y="194372"/>
                </a:lnTo>
                <a:lnTo>
                  <a:pt x="139396" y="185132"/>
                </a:lnTo>
                <a:close/>
                <a:moveTo>
                  <a:pt x="151037" y="185132"/>
                </a:moveTo>
                <a:lnTo>
                  <a:pt x="151037" y="191303"/>
                </a:lnTo>
                <a:lnTo>
                  <a:pt x="145718" y="194372"/>
                </a:lnTo>
                <a:lnTo>
                  <a:pt x="145718" y="194372"/>
                </a:lnTo>
                <a:lnTo>
                  <a:pt x="151037" y="185132"/>
                </a:lnTo>
                <a:close/>
                <a:moveTo>
                  <a:pt x="162648" y="185132"/>
                </a:moveTo>
                <a:lnTo>
                  <a:pt x="162648" y="191303"/>
                </a:lnTo>
                <a:lnTo>
                  <a:pt x="157329" y="194372"/>
                </a:lnTo>
                <a:lnTo>
                  <a:pt x="157329" y="194372"/>
                </a:lnTo>
                <a:lnTo>
                  <a:pt x="162648" y="185132"/>
                </a:lnTo>
                <a:close/>
                <a:moveTo>
                  <a:pt x="174290" y="185132"/>
                </a:moveTo>
                <a:lnTo>
                  <a:pt x="174290" y="191303"/>
                </a:lnTo>
                <a:lnTo>
                  <a:pt x="168971" y="194372"/>
                </a:lnTo>
                <a:lnTo>
                  <a:pt x="168971" y="194372"/>
                </a:lnTo>
                <a:lnTo>
                  <a:pt x="174290" y="185132"/>
                </a:lnTo>
                <a:close/>
                <a:moveTo>
                  <a:pt x="185871" y="185193"/>
                </a:moveTo>
                <a:lnTo>
                  <a:pt x="185871" y="191303"/>
                </a:lnTo>
                <a:lnTo>
                  <a:pt x="180551" y="194372"/>
                </a:lnTo>
                <a:lnTo>
                  <a:pt x="180551" y="194372"/>
                </a:lnTo>
                <a:lnTo>
                  <a:pt x="185871" y="185193"/>
                </a:lnTo>
                <a:close/>
                <a:moveTo>
                  <a:pt x="197512" y="185132"/>
                </a:moveTo>
                <a:lnTo>
                  <a:pt x="197512" y="191303"/>
                </a:lnTo>
                <a:lnTo>
                  <a:pt x="192193" y="194372"/>
                </a:lnTo>
                <a:lnTo>
                  <a:pt x="192193" y="194372"/>
                </a:lnTo>
                <a:lnTo>
                  <a:pt x="197512" y="185132"/>
                </a:lnTo>
                <a:close/>
                <a:moveTo>
                  <a:pt x="209123" y="185132"/>
                </a:moveTo>
                <a:lnTo>
                  <a:pt x="209123" y="191303"/>
                </a:lnTo>
                <a:lnTo>
                  <a:pt x="203804" y="194372"/>
                </a:lnTo>
                <a:lnTo>
                  <a:pt x="203804" y="194372"/>
                </a:lnTo>
                <a:lnTo>
                  <a:pt x="209123" y="185132"/>
                </a:lnTo>
                <a:close/>
                <a:moveTo>
                  <a:pt x="220765" y="185193"/>
                </a:moveTo>
                <a:lnTo>
                  <a:pt x="220765" y="191303"/>
                </a:lnTo>
                <a:lnTo>
                  <a:pt x="215446" y="194372"/>
                </a:lnTo>
                <a:lnTo>
                  <a:pt x="215446" y="194372"/>
                </a:lnTo>
                <a:lnTo>
                  <a:pt x="220765" y="185193"/>
                </a:lnTo>
                <a:close/>
                <a:moveTo>
                  <a:pt x="243957" y="185193"/>
                </a:moveTo>
                <a:lnTo>
                  <a:pt x="243957" y="191303"/>
                </a:lnTo>
                <a:lnTo>
                  <a:pt x="238638" y="194372"/>
                </a:lnTo>
                <a:lnTo>
                  <a:pt x="238638" y="194372"/>
                </a:lnTo>
                <a:lnTo>
                  <a:pt x="243957" y="185193"/>
                </a:lnTo>
                <a:close/>
                <a:moveTo>
                  <a:pt x="255598" y="185193"/>
                </a:moveTo>
                <a:lnTo>
                  <a:pt x="255598" y="191303"/>
                </a:lnTo>
                <a:lnTo>
                  <a:pt x="250279" y="194372"/>
                </a:lnTo>
                <a:lnTo>
                  <a:pt x="250279" y="194372"/>
                </a:lnTo>
                <a:lnTo>
                  <a:pt x="255598" y="185193"/>
                </a:lnTo>
                <a:close/>
                <a:moveTo>
                  <a:pt x="11582" y="185132"/>
                </a:moveTo>
                <a:lnTo>
                  <a:pt x="11582" y="191303"/>
                </a:lnTo>
                <a:lnTo>
                  <a:pt x="6262" y="194372"/>
                </a:lnTo>
                <a:lnTo>
                  <a:pt x="11582" y="185132"/>
                </a:lnTo>
                <a:close/>
                <a:moveTo>
                  <a:pt x="23223" y="185193"/>
                </a:moveTo>
                <a:lnTo>
                  <a:pt x="23223" y="191303"/>
                </a:lnTo>
                <a:lnTo>
                  <a:pt x="17904" y="194372"/>
                </a:lnTo>
                <a:lnTo>
                  <a:pt x="23223" y="185193"/>
                </a:lnTo>
                <a:close/>
                <a:moveTo>
                  <a:pt x="46446" y="185132"/>
                </a:moveTo>
                <a:lnTo>
                  <a:pt x="46446" y="191303"/>
                </a:lnTo>
                <a:lnTo>
                  <a:pt x="41126" y="194372"/>
                </a:lnTo>
                <a:lnTo>
                  <a:pt x="46446" y="185132"/>
                </a:lnTo>
                <a:close/>
                <a:moveTo>
                  <a:pt x="58057" y="185132"/>
                </a:moveTo>
                <a:lnTo>
                  <a:pt x="58057" y="191303"/>
                </a:lnTo>
                <a:lnTo>
                  <a:pt x="52737" y="194372"/>
                </a:lnTo>
                <a:lnTo>
                  <a:pt x="58057" y="185132"/>
                </a:lnTo>
                <a:close/>
                <a:moveTo>
                  <a:pt x="232376" y="185193"/>
                </a:moveTo>
                <a:lnTo>
                  <a:pt x="232376" y="191303"/>
                </a:lnTo>
                <a:lnTo>
                  <a:pt x="227057" y="194372"/>
                </a:lnTo>
                <a:lnTo>
                  <a:pt x="232376" y="185193"/>
                </a:lnTo>
                <a:close/>
                <a:moveTo>
                  <a:pt x="267210" y="185193"/>
                </a:moveTo>
                <a:lnTo>
                  <a:pt x="267210" y="191303"/>
                </a:lnTo>
                <a:lnTo>
                  <a:pt x="261890" y="194372"/>
                </a:lnTo>
                <a:lnTo>
                  <a:pt x="267210" y="185193"/>
                </a:lnTo>
                <a:close/>
                <a:moveTo>
                  <a:pt x="278851" y="185193"/>
                </a:moveTo>
                <a:lnTo>
                  <a:pt x="278851" y="191303"/>
                </a:lnTo>
                <a:lnTo>
                  <a:pt x="273532" y="194372"/>
                </a:lnTo>
                <a:lnTo>
                  <a:pt x="278851" y="185193"/>
                </a:lnTo>
                <a:close/>
                <a:moveTo>
                  <a:pt x="69850" y="191485"/>
                </a:moveTo>
                <a:lnTo>
                  <a:pt x="75169" y="194555"/>
                </a:lnTo>
                <a:lnTo>
                  <a:pt x="64531" y="194555"/>
                </a:lnTo>
                <a:lnTo>
                  <a:pt x="69850" y="191485"/>
                </a:lnTo>
                <a:close/>
                <a:moveTo>
                  <a:pt x="81431" y="191485"/>
                </a:moveTo>
                <a:lnTo>
                  <a:pt x="86750" y="194555"/>
                </a:lnTo>
                <a:lnTo>
                  <a:pt x="76112" y="194555"/>
                </a:lnTo>
                <a:lnTo>
                  <a:pt x="81431" y="191485"/>
                </a:lnTo>
                <a:close/>
                <a:moveTo>
                  <a:pt x="93042" y="191485"/>
                </a:moveTo>
                <a:lnTo>
                  <a:pt x="98361" y="194555"/>
                </a:lnTo>
                <a:lnTo>
                  <a:pt x="87723" y="194555"/>
                </a:lnTo>
                <a:lnTo>
                  <a:pt x="93042" y="191485"/>
                </a:lnTo>
                <a:close/>
                <a:moveTo>
                  <a:pt x="104684" y="191485"/>
                </a:moveTo>
                <a:lnTo>
                  <a:pt x="110003" y="194555"/>
                </a:lnTo>
                <a:lnTo>
                  <a:pt x="99364" y="194555"/>
                </a:lnTo>
                <a:lnTo>
                  <a:pt x="104684" y="191485"/>
                </a:lnTo>
                <a:close/>
                <a:moveTo>
                  <a:pt x="116295" y="191485"/>
                </a:moveTo>
                <a:lnTo>
                  <a:pt x="121614" y="194555"/>
                </a:lnTo>
                <a:lnTo>
                  <a:pt x="110976" y="194555"/>
                </a:lnTo>
                <a:lnTo>
                  <a:pt x="116295" y="191485"/>
                </a:lnTo>
                <a:close/>
                <a:moveTo>
                  <a:pt x="127936" y="191485"/>
                </a:moveTo>
                <a:lnTo>
                  <a:pt x="133256" y="194555"/>
                </a:lnTo>
                <a:lnTo>
                  <a:pt x="122617" y="194555"/>
                </a:lnTo>
                <a:lnTo>
                  <a:pt x="127936" y="191485"/>
                </a:lnTo>
                <a:close/>
                <a:moveTo>
                  <a:pt x="139548" y="191485"/>
                </a:moveTo>
                <a:lnTo>
                  <a:pt x="144867" y="194555"/>
                </a:lnTo>
                <a:lnTo>
                  <a:pt x="134228" y="194555"/>
                </a:lnTo>
                <a:lnTo>
                  <a:pt x="139548" y="191485"/>
                </a:lnTo>
                <a:close/>
                <a:moveTo>
                  <a:pt x="151159" y="191485"/>
                </a:moveTo>
                <a:lnTo>
                  <a:pt x="156478" y="194555"/>
                </a:lnTo>
                <a:lnTo>
                  <a:pt x="145840" y="194555"/>
                </a:lnTo>
                <a:lnTo>
                  <a:pt x="151159" y="191485"/>
                </a:lnTo>
                <a:close/>
                <a:moveTo>
                  <a:pt x="162770" y="191485"/>
                </a:moveTo>
                <a:lnTo>
                  <a:pt x="168089" y="194555"/>
                </a:lnTo>
                <a:lnTo>
                  <a:pt x="157451" y="194555"/>
                </a:lnTo>
                <a:lnTo>
                  <a:pt x="162770" y="191485"/>
                </a:lnTo>
                <a:close/>
                <a:moveTo>
                  <a:pt x="174411" y="191485"/>
                </a:moveTo>
                <a:lnTo>
                  <a:pt x="179731" y="194555"/>
                </a:lnTo>
                <a:lnTo>
                  <a:pt x="169092" y="194555"/>
                </a:lnTo>
                <a:lnTo>
                  <a:pt x="174411" y="191485"/>
                </a:lnTo>
                <a:close/>
                <a:moveTo>
                  <a:pt x="186023" y="191485"/>
                </a:moveTo>
                <a:lnTo>
                  <a:pt x="191342" y="194555"/>
                </a:lnTo>
                <a:lnTo>
                  <a:pt x="180703" y="194555"/>
                </a:lnTo>
                <a:lnTo>
                  <a:pt x="186023" y="191485"/>
                </a:lnTo>
                <a:close/>
                <a:moveTo>
                  <a:pt x="197634" y="191485"/>
                </a:moveTo>
                <a:lnTo>
                  <a:pt x="202953" y="194555"/>
                </a:lnTo>
                <a:lnTo>
                  <a:pt x="192345" y="194555"/>
                </a:lnTo>
                <a:lnTo>
                  <a:pt x="197634" y="191485"/>
                </a:lnTo>
                <a:close/>
                <a:moveTo>
                  <a:pt x="209275" y="191485"/>
                </a:moveTo>
                <a:lnTo>
                  <a:pt x="214595" y="194555"/>
                </a:lnTo>
                <a:lnTo>
                  <a:pt x="203956" y="194555"/>
                </a:lnTo>
                <a:lnTo>
                  <a:pt x="209275" y="191485"/>
                </a:lnTo>
                <a:close/>
                <a:moveTo>
                  <a:pt x="220856" y="191485"/>
                </a:moveTo>
                <a:lnTo>
                  <a:pt x="226175" y="194555"/>
                </a:lnTo>
                <a:lnTo>
                  <a:pt x="215537" y="194555"/>
                </a:lnTo>
                <a:lnTo>
                  <a:pt x="220856" y="191485"/>
                </a:lnTo>
                <a:close/>
                <a:moveTo>
                  <a:pt x="232498" y="191485"/>
                </a:moveTo>
                <a:lnTo>
                  <a:pt x="237817" y="194555"/>
                </a:lnTo>
                <a:lnTo>
                  <a:pt x="227178" y="194555"/>
                </a:lnTo>
                <a:lnTo>
                  <a:pt x="232498" y="191485"/>
                </a:lnTo>
                <a:close/>
                <a:moveTo>
                  <a:pt x="244109" y="191485"/>
                </a:moveTo>
                <a:lnTo>
                  <a:pt x="249428" y="194555"/>
                </a:lnTo>
                <a:lnTo>
                  <a:pt x="238790" y="194555"/>
                </a:lnTo>
                <a:lnTo>
                  <a:pt x="244109" y="191485"/>
                </a:lnTo>
                <a:close/>
                <a:moveTo>
                  <a:pt x="255750" y="191485"/>
                </a:moveTo>
                <a:lnTo>
                  <a:pt x="261070" y="194555"/>
                </a:lnTo>
                <a:lnTo>
                  <a:pt x="250431" y="194555"/>
                </a:lnTo>
                <a:lnTo>
                  <a:pt x="255750" y="191485"/>
                </a:lnTo>
                <a:close/>
                <a:moveTo>
                  <a:pt x="267362" y="191485"/>
                </a:moveTo>
                <a:lnTo>
                  <a:pt x="272681" y="194555"/>
                </a:lnTo>
                <a:lnTo>
                  <a:pt x="262042" y="194555"/>
                </a:lnTo>
                <a:lnTo>
                  <a:pt x="267362" y="191485"/>
                </a:lnTo>
                <a:close/>
                <a:moveTo>
                  <a:pt x="279003" y="191485"/>
                </a:moveTo>
                <a:lnTo>
                  <a:pt x="284322" y="194555"/>
                </a:lnTo>
                <a:lnTo>
                  <a:pt x="273684" y="194555"/>
                </a:lnTo>
                <a:lnTo>
                  <a:pt x="279003" y="191485"/>
                </a:lnTo>
                <a:close/>
                <a:moveTo>
                  <a:pt x="11703" y="191515"/>
                </a:moveTo>
                <a:lnTo>
                  <a:pt x="17023" y="194616"/>
                </a:lnTo>
                <a:lnTo>
                  <a:pt x="6384" y="194616"/>
                </a:lnTo>
                <a:lnTo>
                  <a:pt x="11703" y="191515"/>
                </a:lnTo>
                <a:close/>
                <a:moveTo>
                  <a:pt x="23345" y="191515"/>
                </a:moveTo>
                <a:lnTo>
                  <a:pt x="28664" y="194616"/>
                </a:lnTo>
                <a:lnTo>
                  <a:pt x="18026" y="194616"/>
                </a:lnTo>
                <a:lnTo>
                  <a:pt x="23345" y="191515"/>
                </a:lnTo>
                <a:close/>
                <a:moveTo>
                  <a:pt x="34956" y="191515"/>
                </a:moveTo>
                <a:lnTo>
                  <a:pt x="40275" y="194616"/>
                </a:lnTo>
                <a:lnTo>
                  <a:pt x="29637" y="194616"/>
                </a:lnTo>
                <a:lnTo>
                  <a:pt x="34956" y="191515"/>
                </a:lnTo>
                <a:close/>
                <a:moveTo>
                  <a:pt x="46598" y="191515"/>
                </a:moveTo>
                <a:lnTo>
                  <a:pt x="51886" y="194616"/>
                </a:lnTo>
                <a:lnTo>
                  <a:pt x="41248" y="194616"/>
                </a:lnTo>
                <a:lnTo>
                  <a:pt x="46598" y="191515"/>
                </a:lnTo>
                <a:close/>
                <a:moveTo>
                  <a:pt x="58209" y="191515"/>
                </a:moveTo>
                <a:lnTo>
                  <a:pt x="63528" y="194616"/>
                </a:lnTo>
                <a:lnTo>
                  <a:pt x="52889" y="194616"/>
                </a:lnTo>
                <a:lnTo>
                  <a:pt x="58209" y="191515"/>
                </a:lnTo>
                <a:close/>
                <a:moveTo>
                  <a:pt x="17023" y="194828"/>
                </a:moveTo>
                <a:lnTo>
                  <a:pt x="11703" y="197898"/>
                </a:lnTo>
                <a:lnTo>
                  <a:pt x="6384" y="194828"/>
                </a:lnTo>
                <a:close/>
                <a:moveTo>
                  <a:pt x="28664" y="194828"/>
                </a:moveTo>
                <a:lnTo>
                  <a:pt x="23345" y="197898"/>
                </a:lnTo>
                <a:lnTo>
                  <a:pt x="18026" y="194828"/>
                </a:lnTo>
                <a:close/>
                <a:moveTo>
                  <a:pt x="40275" y="194828"/>
                </a:moveTo>
                <a:lnTo>
                  <a:pt x="34956" y="197898"/>
                </a:lnTo>
                <a:lnTo>
                  <a:pt x="29637" y="194828"/>
                </a:lnTo>
                <a:close/>
                <a:moveTo>
                  <a:pt x="51886" y="194828"/>
                </a:moveTo>
                <a:lnTo>
                  <a:pt x="46567" y="197898"/>
                </a:lnTo>
                <a:lnTo>
                  <a:pt x="41248" y="194828"/>
                </a:lnTo>
                <a:close/>
                <a:moveTo>
                  <a:pt x="63528" y="194828"/>
                </a:moveTo>
                <a:lnTo>
                  <a:pt x="58209" y="197898"/>
                </a:lnTo>
                <a:lnTo>
                  <a:pt x="52889" y="194828"/>
                </a:lnTo>
                <a:close/>
                <a:moveTo>
                  <a:pt x="75169" y="194828"/>
                </a:moveTo>
                <a:lnTo>
                  <a:pt x="69850" y="197898"/>
                </a:lnTo>
                <a:lnTo>
                  <a:pt x="64531" y="194828"/>
                </a:lnTo>
                <a:close/>
                <a:moveTo>
                  <a:pt x="86750" y="194828"/>
                </a:moveTo>
                <a:lnTo>
                  <a:pt x="81431" y="197898"/>
                </a:lnTo>
                <a:lnTo>
                  <a:pt x="76112" y="194828"/>
                </a:lnTo>
                <a:close/>
                <a:moveTo>
                  <a:pt x="98361" y="194828"/>
                </a:moveTo>
                <a:lnTo>
                  <a:pt x="93042" y="197898"/>
                </a:lnTo>
                <a:lnTo>
                  <a:pt x="87723" y="194828"/>
                </a:lnTo>
                <a:close/>
                <a:moveTo>
                  <a:pt x="110003" y="194828"/>
                </a:moveTo>
                <a:lnTo>
                  <a:pt x="104684" y="197898"/>
                </a:lnTo>
                <a:lnTo>
                  <a:pt x="99364" y="194828"/>
                </a:lnTo>
                <a:close/>
                <a:moveTo>
                  <a:pt x="121614" y="194828"/>
                </a:moveTo>
                <a:lnTo>
                  <a:pt x="116295" y="197898"/>
                </a:lnTo>
                <a:lnTo>
                  <a:pt x="110976" y="194828"/>
                </a:lnTo>
                <a:close/>
                <a:moveTo>
                  <a:pt x="133256" y="194828"/>
                </a:moveTo>
                <a:lnTo>
                  <a:pt x="127936" y="197898"/>
                </a:lnTo>
                <a:lnTo>
                  <a:pt x="122617" y="194828"/>
                </a:lnTo>
                <a:close/>
                <a:moveTo>
                  <a:pt x="144867" y="194828"/>
                </a:moveTo>
                <a:lnTo>
                  <a:pt x="139548" y="197898"/>
                </a:lnTo>
                <a:lnTo>
                  <a:pt x="134228" y="194828"/>
                </a:lnTo>
                <a:close/>
                <a:moveTo>
                  <a:pt x="156478" y="194828"/>
                </a:moveTo>
                <a:lnTo>
                  <a:pt x="151159" y="197898"/>
                </a:lnTo>
                <a:lnTo>
                  <a:pt x="145840" y="194828"/>
                </a:lnTo>
                <a:close/>
                <a:moveTo>
                  <a:pt x="168089" y="194828"/>
                </a:moveTo>
                <a:lnTo>
                  <a:pt x="162770" y="197898"/>
                </a:lnTo>
                <a:lnTo>
                  <a:pt x="157451" y="194828"/>
                </a:lnTo>
                <a:close/>
                <a:moveTo>
                  <a:pt x="179731" y="194828"/>
                </a:moveTo>
                <a:lnTo>
                  <a:pt x="174411" y="197898"/>
                </a:lnTo>
                <a:lnTo>
                  <a:pt x="169092" y="194828"/>
                </a:lnTo>
                <a:close/>
                <a:moveTo>
                  <a:pt x="191342" y="194828"/>
                </a:moveTo>
                <a:lnTo>
                  <a:pt x="186023" y="197898"/>
                </a:lnTo>
                <a:lnTo>
                  <a:pt x="180703" y="194828"/>
                </a:lnTo>
                <a:close/>
                <a:moveTo>
                  <a:pt x="202953" y="194828"/>
                </a:moveTo>
                <a:lnTo>
                  <a:pt x="197634" y="197898"/>
                </a:lnTo>
                <a:lnTo>
                  <a:pt x="192315" y="194828"/>
                </a:lnTo>
                <a:close/>
                <a:moveTo>
                  <a:pt x="214564" y="194828"/>
                </a:moveTo>
                <a:lnTo>
                  <a:pt x="209245" y="197898"/>
                </a:lnTo>
                <a:lnTo>
                  <a:pt x="203926" y="194828"/>
                </a:lnTo>
                <a:close/>
                <a:moveTo>
                  <a:pt x="226175" y="194828"/>
                </a:moveTo>
                <a:lnTo>
                  <a:pt x="220856" y="197898"/>
                </a:lnTo>
                <a:lnTo>
                  <a:pt x="215537" y="194828"/>
                </a:lnTo>
                <a:close/>
                <a:moveTo>
                  <a:pt x="237817" y="194828"/>
                </a:moveTo>
                <a:lnTo>
                  <a:pt x="232498" y="197898"/>
                </a:lnTo>
                <a:lnTo>
                  <a:pt x="227178" y="194828"/>
                </a:lnTo>
                <a:close/>
                <a:moveTo>
                  <a:pt x="249428" y="194828"/>
                </a:moveTo>
                <a:lnTo>
                  <a:pt x="244109" y="197898"/>
                </a:lnTo>
                <a:lnTo>
                  <a:pt x="238790" y="194828"/>
                </a:lnTo>
                <a:close/>
                <a:moveTo>
                  <a:pt x="261070" y="194828"/>
                </a:moveTo>
                <a:lnTo>
                  <a:pt x="255750" y="197898"/>
                </a:lnTo>
                <a:lnTo>
                  <a:pt x="250431" y="194828"/>
                </a:lnTo>
                <a:close/>
                <a:moveTo>
                  <a:pt x="272681" y="194828"/>
                </a:moveTo>
                <a:lnTo>
                  <a:pt x="267362" y="197898"/>
                </a:lnTo>
                <a:lnTo>
                  <a:pt x="262042" y="194828"/>
                </a:lnTo>
                <a:close/>
                <a:moveTo>
                  <a:pt x="284292" y="194828"/>
                </a:moveTo>
                <a:lnTo>
                  <a:pt x="278973" y="197898"/>
                </a:lnTo>
                <a:lnTo>
                  <a:pt x="273653" y="194828"/>
                </a:lnTo>
                <a:close/>
                <a:moveTo>
                  <a:pt x="17174" y="195072"/>
                </a:moveTo>
                <a:lnTo>
                  <a:pt x="11855" y="204251"/>
                </a:lnTo>
                <a:lnTo>
                  <a:pt x="11855" y="198142"/>
                </a:lnTo>
                <a:lnTo>
                  <a:pt x="17174" y="195072"/>
                </a:lnTo>
                <a:close/>
                <a:moveTo>
                  <a:pt x="28816" y="195072"/>
                </a:moveTo>
                <a:lnTo>
                  <a:pt x="23497" y="204251"/>
                </a:lnTo>
                <a:lnTo>
                  <a:pt x="23497" y="198142"/>
                </a:lnTo>
                <a:lnTo>
                  <a:pt x="28816" y="195072"/>
                </a:lnTo>
                <a:close/>
                <a:moveTo>
                  <a:pt x="40427" y="195072"/>
                </a:moveTo>
                <a:lnTo>
                  <a:pt x="35108" y="204251"/>
                </a:lnTo>
                <a:lnTo>
                  <a:pt x="35108" y="198142"/>
                </a:lnTo>
                <a:lnTo>
                  <a:pt x="40427" y="195072"/>
                </a:lnTo>
                <a:close/>
                <a:moveTo>
                  <a:pt x="52008" y="195072"/>
                </a:moveTo>
                <a:lnTo>
                  <a:pt x="46689" y="204251"/>
                </a:lnTo>
                <a:lnTo>
                  <a:pt x="46689" y="198142"/>
                </a:lnTo>
                <a:lnTo>
                  <a:pt x="52008" y="195072"/>
                </a:lnTo>
                <a:close/>
                <a:moveTo>
                  <a:pt x="63650" y="195072"/>
                </a:moveTo>
                <a:lnTo>
                  <a:pt x="58330" y="204251"/>
                </a:lnTo>
                <a:lnTo>
                  <a:pt x="58330" y="198142"/>
                </a:lnTo>
                <a:lnTo>
                  <a:pt x="63650" y="195072"/>
                </a:lnTo>
                <a:close/>
                <a:moveTo>
                  <a:pt x="75261" y="195072"/>
                </a:moveTo>
                <a:lnTo>
                  <a:pt x="69941" y="204251"/>
                </a:lnTo>
                <a:lnTo>
                  <a:pt x="69941" y="198142"/>
                </a:lnTo>
                <a:lnTo>
                  <a:pt x="75261" y="195072"/>
                </a:lnTo>
                <a:close/>
                <a:moveTo>
                  <a:pt x="86902" y="195072"/>
                </a:moveTo>
                <a:lnTo>
                  <a:pt x="81583" y="204251"/>
                </a:lnTo>
                <a:lnTo>
                  <a:pt x="81583" y="198142"/>
                </a:lnTo>
                <a:lnTo>
                  <a:pt x="86902" y="195072"/>
                </a:lnTo>
                <a:close/>
                <a:moveTo>
                  <a:pt x="98513" y="195072"/>
                </a:moveTo>
                <a:lnTo>
                  <a:pt x="93194" y="204251"/>
                </a:lnTo>
                <a:lnTo>
                  <a:pt x="93194" y="198142"/>
                </a:lnTo>
                <a:lnTo>
                  <a:pt x="98513" y="195072"/>
                </a:lnTo>
                <a:close/>
                <a:moveTo>
                  <a:pt x="110155" y="195072"/>
                </a:moveTo>
                <a:lnTo>
                  <a:pt x="104836" y="204251"/>
                </a:lnTo>
                <a:lnTo>
                  <a:pt x="104836" y="198142"/>
                </a:lnTo>
                <a:lnTo>
                  <a:pt x="110155" y="195072"/>
                </a:lnTo>
                <a:close/>
                <a:moveTo>
                  <a:pt x="121736" y="195072"/>
                </a:moveTo>
                <a:lnTo>
                  <a:pt x="116416" y="204251"/>
                </a:lnTo>
                <a:lnTo>
                  <a:pt x="116416" y="198142"/>
                </a:lnTo>
                <a:lnTo>
                  <a:pt x="121736" y="195072"/>
                </a:lnTo>
                <a:close/>
                <a:moveTo>
                  <a:pt x="133377" y="195072"/>
                </a:moveTo>
                <a:lnTo>
                  <a:pt x="128058" y="204251"/>
                </a:lnTo>
                <a:lnTo>
                  <a:pt x="128058" y="198142"/>
                </a:lnTo>
                <a:lnTo>
                  <a:pt x="133377" y="195072"/>
                </a:lnTo>
                <a:close/>
                <a:moveTo>
                  <a:pt x="144988" y="195072"/>
                </a:moveTo>
                <a:lnTo>
                  <a:pt x="139669" y="204251"/>
                </a:lnTo>
                <a:lnTo>
                  <a:pt x="139669" y="198142"/>
                </a:lnTo>
                <a:lnTo>
                  <a:pt x="144988" y="195072"/>
                </a:lnTo>
                <a:close/>
                <a:moveTo>
                  <a:pt x="156630" y="195072"/>
                </a:moveTo>
                <a:lnTo>
                  <a:pt x="151311" y="204251"/>
                </a:lnTo>
                <a:lnTo>
                  <a:pt x="151311" y="198142"/>
                </a:lnTo>
                <a:lnTo>
                  <a:pt x="156630" y="195072"/>
                </a:lnTo>
                <a:close/>
                <a:moveTo>
                  <a:pt x="168241" y="195072"/>
                </a:moveTo>
                <a:lnTo>
                  <a:pt x="162922" y="204251"/>
                </a:lnTo>
                <a:lnTo>
                  <a:pt x="162922" y="198142"/>
                </a:lnTo>
                <a:lnTo>
                  <a:pt x="168241" y="195072"/>
                </a:lnTo>
                <a:close/>
                <a:moveTo>
                  <a:pt x="179822" y="195072"/>
                </a:moveTo>
                <a:lnTo>
                  <a:pt x="174503" y="204251"/>
                </a:lnTo>
                <a:lnTo>
                  <a:pt x="174503" y="198142"/>
                </a:lnTo>
                <a:lnTo>
                  <a:pt x="179822" y="195072"/>
                </a:lnTo>
                <a:close/>
                <a:moveTo>
                  <a:pt x="191463" y="195072"/>
                </a:moveTo>
                <a:lnTo>
                  <a:pt x="186144" y="204251"/>
                </a:lnTo>
                <a:lnTo>
                  <a:pt x="186144" y="198142"/>
                </a:lnTo>
                <a:lnTo>
                  <a:pt x="191463" y="195072"/>
                </a:lnTo>
                <a:close/>
                <a:moveTo>
                  <a:pt x="203075" y="195072"/>
                </a:moveTo>
                <a:lnTo>
                  <a:pt x="197755" y="204251"/>
                </a:lnTo>
                <a:lnTo>
                  <a:pt x="197755" y="198142"/>
                </a:lnTo>
                <a:lnTo>
                  <a:pt x="203075" y="195072"/>
                </a:lnTo>
                <a:close/>
                <a:moveTo>
                  <a:pt x="214716" y="195072"/>
                </a:moveTo>
                <a:lnTo>
                  <a:pt x="209397" y="204251"/>
                </a:lnTo>
                <a:lnTo>
                  <a:pt x="209397" y="198142"/>
                </a:lnTo>
                <a:lnTo>
                  <a:pt x="214716" y="195072"/>
                </a:lnTo>
                <a:close/>
                <a:moveTo>
                  <a:pt x="226327" y="195072"/>
                </a:moveTo>
                <a:lnTo>
                  <a:pt x="221008" y="204251"/>
                </a:lnTo>
                <a:lnTo>
                  <a:pt x="221008" y="198142"/>
                </a:lnTo>
                <a:lnTo>
                  <a:pt x="226327" y="195072"/>
                </a:lnTo>
                <a:close/>
                <a:moveTo>
                  <a:pt x="237969" y="195072"/>
                </a:moveTo>
                <a:lnTo>
                  <a:pt x="232650" y="204251"/>
                </a:lnTo>
                <a:lnTo>
                  <a:pt x="232650" y="198142"/>
                </a:lnTo>
                <a:lnTo>
                  <a:pt x="237969" y="195072"/>
                </a:lnTo>
                <a:close/>
                <a:moveTo>
                  <a:pt x="249550" y="195072"/>
                </a:moveTo>
                <a:lnTo>
                  <a:pt x="244230" y="204251"/>
                </a:lnTo>
                <a:lnTo>
                  <a:pt x="244230" y="198142"/>
                </a:lnTo>
                <a:lnTo>
                  <a:pt x="249550" y="195072"/>
                </a:lnTo>
                <a:close/>
                <a:moveTo>
                  <a:pt x="261191" y="195072"/>
                </a:moveTo>
                <a:lnTo>
                  <a:pt x="255872" y="204251"/>
                </a:lnTo>
                <a:lnTo>
                  <a:pt x="255872" y="198142"/>
                </a:lnTo>
                <a:lnTo>
                  <a:pt x="261191" y="195072"/>
                </a:lnTo>
                <a:close/>
                <a:moveTo>
                  <a:pt x="272802" y="195072"/>
                </a:moveTo>
                <a:lnTo>
                  <a:pt x="267483" y="204251"/>
                </a:lnTo>
                <a:lnTo>
                  <a:pt x="267483" y="198142"/>
                </a:lnTo>
                <a:lnTo>
                  <a:pt x="272802" y="195072"/>
                </a:lnTo>
                <a:close/>
                <a:moveTo>
                  <a:pt x="284444" y="195072"/>
                </a:moveTo>
                <a:lnTo>
                  <a:pt x="279125" y="204251"/>
                </a:lnTo>
                <a:lnTo>
                  <a:pt x="279125" y="198142"/>
                </a:lnTo>
                <a:lnTo>
                  <a:pt x="284444" y="195072"/>
                </a:lnTo>
                <a:close/>
                <a:moveTo>
                  <a:pt x="6262" y="195102"/>
                </a:moveTo>
                <a:lnTo>
                  <a:pt x="11582" y="198142"/>
                </a:lnTo>
                <a:lnTo>
                  <a:pt x="11582" y="204281"/>
                </a:lnTo>
                <a:lnTo>
                  <a:pt x="6262" y="195102"/>
                </a:lnTo>
                <a:close/>
                <a:moveTo>
                  <a:pt x="17904" y="195102"/>
                </a:moveTo>
                <a:lnTo>
                  <a:pt x="23223" y="198142"/>
                </a:lnTo>
                <a:lnTo>
                  <a:pt x="23223" y="204281"/>
                </a:lnTo>
                <a:lnTo>
                  <a:pt x="17904" y="195102"/>
                </a:lnTo>
                <a:close/>
                <a:moveTo>
                  <a:pt x="29515" y="195102"/>
                </a:moveTo>
                <a:lnTo>
                  <a:pt x="34834" y="198142"/>
                </a:lnTo>
                <a:lnTo>
                  <a:pt x="34834" y="204281"/>
                </a:lnTo>
                <a:lnTo>
                  <a:pt x="29515" y="195102"/>
                </a:lnTo>
                <a:close/>
                <a:moveTo>
                  <a:pt x="41126" y="195102"/>
                </a:moveTo>
                <a:lnTo>
                  <a:pt x="46446" y="198142"/>
                </a:lnTo>
                <a:lnTo>
                  <a:pt x="46446" y="204281"/>
                </a:lnTo>
                <a:lnTo>
                  <a:pt x="41126" y="195102"/>
                </a:lnTo>
                <a:close/>
                <a:moveTo>
                  <a:pt x="52737" y="195102"/>
                </a:moveTo>
                <a:lnTo>
                  <a:pt x="58057" y="198142"/>
                </a:lnTo>
                <a:lnTo>
                  <a:pt x="58057" y="204281"/>
                </a:lnTo>
                <a:lnTo>
                  <a:pt x="52737" y="195102"/>
                </a:lnTo>
                <a:close/>
                <a:moveTo>
                  <a:pt x="64379" y="195072"/>
                </a:moveTo>
                <a:lnTo>
                  <a:pt x="69698" y="198142"/>
                </a:lnTo>
                <a:lnTo>
                  <a:pt x="69698" y="204281"/>
                </a:lnTo>
                <a:lnTo>
                  <a:pt x="64379" y="195072"/>
                </a:lnTo>
                <a:close/>
                <a:moveTo>
                  <a:pt x="75990" y="195102"/>
                </a:moveTo>
                <a:lnTo>
                  <a:pt x="81309" y="198142"/>
                </a:lnTo>
                <a:lnTo>
                  <a:pt x="81309" y="204281"/>
                </a:lnTo>
                <a:lnTo>
                  <a:pt x="75990" y="195102"/>
                </a:lnTo>
                <a:close/>
                <a:moveTo>
                  <a:pt x="87632" y="195102"/>
                </a:moveTo>
                <a:lnTo>
                  <a:pt x="92951" y="198142"/>
                </a:lnTo>
                <a:lnTo>
                  <a:pt x="92951" y="204281"/>
                </a:lnTo>
                <a:lnTo>
                  <a:pt x="87632" y="195102"/>
                </a:lnTo>
                <a:close/>
                <a:moveTo>
                  <a:pt x="99243" y="195102"/>
                </a:moveTo>
                <a:lnTo>
                  <a:pt x="104562" y="198142"/>
                </a:lnTo>
                <a:lnTo>
                  <a:pt x="104562" y="204281"/>
                </a:lnTo>
                <a:lnTo>
                  <a:pt x="99243" y="195102"/>
                </a:lnTo>
                <a:close/>
                <a:moveTo>
                  <a:pt x="110824" y="195102"/>
                </a:moveTo>
                <a:lnTo>
                  <a:pt x="116143" y="198142"/>
                </a:lnTo>
                <a:lnTo>
                  <a:pt x="116143" y="204281"/>
                </a:lnTo>
                <a:lnTo>
                  <a:pt x="110824" y="195102"/>
                </a:lnTo>
                <a:close/>
                <a:moveTo>
                  <a:pt x="122465" y="195102"/>
                </a:moveTo>
                <a:lnTo>
                  <a:pt x="127784" y="198142"/>
                </a:lnTo>
                <a:lnTo>
                  <a:pt x="127784" y="204281"/>
                </a:lnTo>
                <a:lnTo>
                  <a:pt x="122465" y="195102"/>
                </a:lnTo>
                <a:close/>
                <a:moveTo>
                  <a:pt x="134076" y="195102"/>
                </a:moveTo>
                <a:lnTo>
                  <a:pt x="139396" y="198142"/>
                </a:lnTo>
                <a:lnTo>
                  <a:pt x="139396" y="204281"/>
                </a:lnTo>
                <a:lnTo>
                  <a:pt x="134076" y="195102"/>
                </a:lnTo>
                <a:close/>
                <a:moveTo>
                  <a:pt x="145718" y="195102"/>
                </a:moveTo>
                <a:lnTo>
                  <a:pt x="151037" y="198142"/>
                </a:lnTo>
                <a:lnTo>
                  <a:pt x="151037" y="204281"/>
                </a:lnTo>
                <a:lnTo>
                  <a:pt x="145718" y="195102"/>
                </a:lnTo>
                <a:close/>
                <a:moveTo>
                  <a:pt x="157329" y="195102"/>
                </a:moveTo>
                <a:lnTo>
                  <a:pt x="162648" y="198142"/>
                </a:lnTo>
                <a:lnTo>
                  <a:pt x="162648" y="204281"/>
                </a:lnTo>
                <a:lnTo>
                  <a:pt x="157329" y="195102"/>
                </a:lnTo>
                <a:close/>
                <a:moveTo>
                  <a:pt x="168971" y="195102"/>
                </a:moveTo>
                <a:lnTo>
                  <a:pt x="174290" y="198142"/>
                </a:lnTo>
                <a:lnTo>
                  <a:pt x="174290" y="204281"/>
                </a:lnTo>
                <a:lnTo>
                  <a:pt x="168971" y="195102"/>
                </a:lnTo>
                <a:close/>
                <a:moveTo>
                  <a:pt x="180551" y="195102"/>
                </a:moveTo>
                <a:lnTo>
                  <a:pt x="185871" y="198142"/>
                </a:lnTo>
                <a:lnTo>
                  <a:pt x="185871" y="204281"/>
                </a:lnTo>
                <a:lnTo>
                  <a:pt x="180551" y="195102"/>
                </a:lnTo>
                <a:close/>
                <a:moveTo>
                  <a:pt x="192193" y="195102"/>
                </a:moveTo>
                <a:lnTo>
                  <a:pt x="197512" y="198142"/>
                </a:lnTo>
                <a:lnTo>
                  <a:pt x="197512" y="204281"/>
                </a:lnTo>
                <a:lnTo>
                  <a:pt x="192193" y="195102"/>
                </a:lnTo>
                <a:close/>
                <a:moveTo>
                  <a:pt x="203804" y="195072"/>
                </a:moveTo>
                <a:lnTo>
                  <a:pt x="209123" y="198142"/>
                </a:lnTo>
                <a:lnTo>
                  <a:pt x="209123" y="204281"/>
                </a:lnTo>
                <a:lnTo>
                  <a:pt x="203804" y="195072"/>
                </a:lnTo>
                <a:close/>
                <a:moveTo>
                  <a:pt x="215446" y="195102"/>
                </a:moveTo>
                <a:lnTo>
                  <a:pt x="220765" y="198142"/>
                </a:lnTo>
                <a:lnTo>
                  <a:pt x="220765" y="204281"/>
                </a:lnTo>
                <a:lnTo>
                  <a:pt x="215446" y="195102"/>
                </a:lnTo>
                <a:close/>
                <a:moveTo>
                  <a:pt x="227057" y="195072"/>
                </a:moveTo>
                <a:lnTo>
                  <a:pt x="232376" y="198142"/>
                </a:lnTo>
                <a:lnTo>
                  <a:pt x="232376" y="204281"/>
                </a:lnTo>
                <a:lnTo>
                  <a:pt x="227057" y="195072"/>
                </a:lnTo>
                <a:close/>
                <a:moveTo>
                  <a:pt x="238668" y="195072"/>
                </a:moveTo>
                <a:lnTo>
                  <a:pt x="243987" y="198142"/>
                </a:lnTo>
                <a:lnTo>
                  <a:pt x="243987" y="204281"/>
                </a:lnTo>
                <a:lnTo>
                  <a:pt x="238668" y="195072"/>
                </a:lnTo>
                <a:close/>
                <a:moveTo>
                  <a:pt x="250279" y="195072"/>
                </a:moveTo>
                <a:lnTo>
                  <a:pt x="255598" y="198142"/>
                </a:lnTo>
                <a:lnTo>
                  <a:pt x="255598" y="204281"/>
                </a:lnTo>
                <a:lnTo>
                  <a:pt x="250279" y="195072"/>
                </a:lnTo>
                <a:close/>
                <a:moveTo>
                  <a:pt x="261890" y="195072"/>
                </a:moveTo>
                <a:lnTo>
                  <a:pt x="267210" y="198142"/>
                </a:lnTo>
                <a:lnTo>
                  <a:pt x="267210" y="204281"/>
                </a:lnTo>
                <a:lnTo>
                  <a:pt x="261890" y="195072"/>
                </a:lnTo>
                <a:close/>
                <a:moveTo>
                  <a:pt x="273532" y="195072"/>
                </a:moveTo>
                <a:lnTo>
                  <a:pt x="278851" y="198142"/>
                </a:lnTo>
                <a:lnTo>
                  <a:pt x="278851" y="204281"/>
                </a:lnTo>
                <a:lnTo>
                  <a:pt x="273532" y="195072"/>
                </a:lnTo>
                <a:close/>
                <a:moveTo>
                  <a:pt x="40883" y="195163"/>
                </a:moveTo>
                <a:lnTo>
                  <a:pt x="46202" y="204373"/>
                </a:lnTo>
                <a:lnTo>
                  <a:pt x="46202" y="204373"/>
                </a:lnTo>
                <a:lnTo>
                  <a:pt x="43740" y="202914"/>
                </a:lnTo>
                <a:lnTo>
                  <a:pt x="40883" y="201333"/>
                </a:lnTo>
                <a:lnTo>
                  <a:pt x="40883" y="195163"/>
                </a:lnTo>
                <a:close/>
                <a:moveTo>
                  <a:pt x="64136" y="195163"/>
                </a:moveTo>
                <a:lnTo>
                  <a:pt x="69455" y="204373"/>
                </a:lnTo>
                <a:lnTo>
                  <a:pt x="69455" y="204373"/>
                </a:lnTo>
                <a:lnTo>
                  <a:pt x="66993" y="202914"/>
                </a:lnTo>
                <a:lnTo>
                  <a:pt x="64136" y="201333"/>
                </a:lnTo>
                <a:lnTo>
                  <a:pt x="64136" y="195163"/>
                </a:lnTo>
                <a:close/>
                <a:moveTo>
                  <a:pt x="110611" y="195163"/>
                </a:moveTo>
                <a:lnTo>
                  <a:pt x="115930" y="204373"/>
                </a:lnTo>
                <a:lnTo>
                  <a:pt x="115930" y="204373"/>
                </a:lnTo>
                <a:lnTo>
                  <a:pt x="113468" y="202914"/>
                </a:lnTo>
                <a:lnTo>
                  <a:pt x="110611" y="201333"/>
                </a:lnTo>
                <a:lnTo>
                  <a:pt x="110611" y="195163"/>
                </a:lnTo>
                <a:close/>
                <a:moveTo>
                  <a:pt x="17661" y="195163"/>
                </a:moveTo>
                <a:lnTo>
                  <a:pt x="22980" y="204373"/>
                </a:lnTo>
                <a:lnTo>
                  <a:pt x="22980" y="204373"/>
                </a:lnTo>
                <a:lnTo>
                  <a:pt x="20518" y="202914"/>
                </a:lnTo>
                <a:lnTo>
                  <a:pt x="17661" y="201333"/>
                </a:lnTo>
                <a:lnTo>
                  <a:pt x="17661" y="195163"/>
                </a:lnTo>
                <a:close/>
                <a:moveTo>
                  <a:pt x="29302" y="195163"/>
                </a:moveTo>
                <a:lnTo>
                  <a:pt x="34622" y="204373"/>
                </a:lnTo>
                <a:lnTo>
                  <a:pt x="34622" y="204373"/>
                </a:lnTo>
                <a:lnTo>
                  <a:pt x="32160" y="202914"/>
                </a:lnTo>
                <a:lnTo>
                  <a:pt x="29302" y="201333"/>
                </a:lnTo>
                <a:lnTo>
                  <a:pt x="29302" y="195163"/>
                </a:lnTo>
                <a:close/>
                <a:moveTo>
                  <a:pt x="87389" y="195163"/>
                </a:moveTo>
                <a:lnTo>
                  <a:pt x="92708" y="204373"/>
                </a:lnTo>
                <a:lnTo>
                  <a:pt x="92708" y="204373"/>
                </a:lnTo>
                <a:lnTo>
                  <a:pt x="90246" y="202914"/>
                </a:lnTo>
                <a:lnTo>
                  <a:pt x="87389" y="201333"/>
                </a:lnTo>
                <a:lnTo>
                  <a:pt x="87389" y="195163"/>
                </a:lnTo>
                <a:close/>
                <a:moveTo>
                  <a:pt x="133864" y="195163"/>
                </a:moveTo>
                <a:lnTo>
                  <a:pt x="139183" y="204373"/>
                </a:lnTo>
                <a:lnTo>
                  <a:pt x="139183" y="204373"/>
                </a:lnTo>
                <a:lnTo>
                  <a:pt x="136721" y="202914"/>
                </a:lnTo>
                <a:lnTo>
                  <a:pt x="133864" y="201333"/>
                </a:lnTo>
                <a:lnTo>
                  <a:pt x="133864" y="195163"/>
                </a:lnTo>
                <a:close/>
                <a:moveTo>
                  <a:pt x="145475" y="195163"/>
                </a:moveTo>
                <a:lnTo>
                  <a:pt x="150794" y="204373"/>
                </a:lnTo>
                <a:lnTo>
                  <a:pt x="150794" y="204373"/>
                </a:lnTo>
                <a:lnTo>
                  <a:pt x="148332" y="202914"/>
                </a:lnTo>
                <a:lnTo>
                  <a:pt x="145475" y="201333"/>
                </a:lnTo>
                <a:lnTo>
                  <a:pt x="145475" y="195163"/>
                </a:lnTo>
                <a:close/>
                <a:moveTo>
                  <a:pt x="157116" y="195163"/>
                </a:moveTo>
                <a:lnTo>
                  <a:pt x="162436" y="204373"/>
                </a:lnTo>
                <a:lnTo>
                  <a:pt x="162436" y="204373"/>
                </a:lnTo>
                <a:lnTo>
                  <a:pt x="159974" y="202914"/>
                </a:lnTo>
                <a:lnTo>
                  <a:pt x="157116" y="201333"/>
                </a:lnTo>
                <a:lnTo>
                  <a:pt x="157116" y="195163"/>
                </a:lnTo>
                <a:close/>
                <a:moveTo>
                  <a:pt x="168727" y="195163"/>
                </a:moveTo>
                <a:lnTo>
                  <a:pt x="174047" y="204373"/>
                </a:lnTo>
                <a:lnTo>
                  <a:pt x="174047" y="204373"/>
                </a:lnTo>
                <a:lnTo>
                  <a:pt x="171585" y="202914"/>
                </a:lnTo>
                <a:lnTo>
                  <a:pt x="168727" y="201333"/>
                </a:lnTo>
                <a:lnTo>
                  <a:pt x="168727" y="195163"/>
                </a:lnTo>
                <a:close/>
                <a:moveTo>
                  <a:pt x="180339" y="195163"/>
                </a:moveTo>
                <a:lnTo>
                  <a:pt x="185658" y="204373"/>
                </a:lnTo>
                <a:lnTo>
                  <a:pt x="185658" y="204373"/>
                </a:lnTo>
                <a:lnTo>
                  <a:pt x="183165" y="202914"/>
                </a:lnTo>
                <a:lnTo>
                  <a:pt x="180339" y="201333"/>
                </a:lnTo>
                <a:lnTo>
                  <a:pt x="180339" y="195163"/>
                </a:lnTo>
                <a:close/>
                <a:moveTo>
                  <a:pt x="191950" y="195163"/>
                </a:moveTo>
                <a:lnTo>
                  <a:pt x="197269" y="204373"/>
                </a:lnTo>
                <a:lnTo>
                  <a:pt x="197269" y="204373"/>
                </a:lnTo>
                <a:lnTo>
                  <a:pt x="194807" y="202914"/>
                </a:lnTo>
                <a:lnTo>
                  <a:pt x="191950" y="201333"/>
                </a:lnTo>
                <a:lnTo>
                  <a:pt x="191950" y="195163"/>
                </a:lnTo>
                <a:close/>
                <a:moveTo>
                  <a:pt x="215202" y="195163"/>
                </a:moveTo>
                <a:lnTo>
                  <a:pt x="220522" y="204373"/>
                </a:lnTo>
                <a:lnTo>
                  <a:pt x="220522" y="204373"/>
                </a:lnTo>
                <a:lnTo>
                  <a:pt x="218060" y="202914"/>
                </a:lnTo>
                <a:lnTo>
                  <a:pt x="215202" y="201333"/>
                </a:lnTo>
                <a:lnTo>
                  <a:pt x="215202" y="195163"/>
                </a:lnTo>
                <a:close/>
                <a:moveTo>
                  <a:pt x="52525" y="195163"/>
                </a:moveTo>
                <a:lnTo>
                  <a:pt x="57844" y="204373"/>
                </a:lnTo>
                <a:lnTo>
                  <a:pt x="55351" y="202914"/>
                </a:lnTo>
                <a:lnTo>
                  <a:pt x="52525" y="201333"/>
                </a:lnTo>
                <a:lnTo>
                  <a:pt x="52525" y="195163"/>
                </a:lnTo>
                <a:close/>
                <a:moveTo>
                  <a:pt x="75777" y="195163"/>
                </a:moveTo>
                <a:lnTo>
                  <a:pt x="81097" y="204373"/>
                </a:lnTo>
                <a:lnTo>
                  <a:pt x="78604" y="202914"/>
                </a:lnTo>
                <a:lnTo>
                  <a:pt x="75777" y="201333"/>
                </a:lnTo>
                <a:lnTo>
                  <a:pt x="75777" y="195163"/>
                </a:lnTo>
                <a:close/>
                <a:moveTo>
                  <a:pt x="99030" y="195163"/>
                </a:moveTo>
                <a:lnTo>
                  <a:pt x="104349" y="204373"/>
                </a:lnTo>
                <a:lnTo>
                  <a:pt x="101857" y="202914"/>
                </a:lnTo>
                <a:lnTo>
                  <a:pt x="99030" y="201333"/>
                </a:lnTo>
                <a:lnTo>
                  <a:pt x="99030" y="195163"/>
                </a:lnTo>
                <a:close/>
                <a:moveTo>
                  <a:pt x="122222" y="195163"/>
                </a:moveTo>
                <a:lnTo>
                  <a:pt x="127541" y="204373"/>
                </a:lnTo>
                <a:lnTo>
                  <a:pt x="125079" y="202914"/>
                </a:lnTo>
                <a:lnTo>
                  <a:pt x="122222" y="201333"/>
                </a:lnTo>
                <a:lnTo>
                  <a:pt x="122222" y="195163"/>
                </a:lnTo>
                <a:close/>
                <a:moveTo>
                  <a:pt x="203591" y="195163"/>
                </a:moveTo>
                <a:lnTo>
                  <a:pt x="208911" y="204373"/>
                </a:lnTo>
                <a:lnTo>
                  <a:pt x="206418" y="202914"/>
                </a:lnTo>
                <a:lnTo>
                  <a:pt x="203591" y="201333"/>
                </a:lnTo>
                <a:lnTo>
                  <a:pt x="203591" y="195163"/>
                </a:lnTo>
                <a:close/>
                <a:moveTo>
                  <a:pt x="191676" y="195224"/>
                </a:moveTo>
                <a:lnTo>
                  <a:pt x="191676" y="201363"/>
                </a:lnTo>
                <a:lnTo>
                  <a:pt x="188849" y="203005"/>
                </a:lnTo>
                <a:lnTo>
                  <a:pt x="186357" y="204403"/>
                </a:lnTo>
                <a:lnTo>
                  <a:pt x="186357" y="204403"/>
                </a:lnTo>
                <a:lnTo>
                  <a:pt x="191676" y="195224"/>
                </a:lnTo>
                <a:close/>
                <a:moveTo>
                  <a:pt x="226570" y="195224"/>
                </a:moveTo>
                <a:lnTo>
                  <a:pt x="226570" y="201333"/>
                </a:lnTo>
                <a:lnTo>
                  <a:pt x="223713" y="202974"/>
                </a:lnTo>
                <a:lnTo>
                  <a:pt x="221251" y="204403"/>
                </a:lnTo>
                <a:lnTo>
                  <a:pt x="221251" y="204403"/>
                </a:lnTo>
                <a:lnTo>
                  <a:pt x="226570" y="195224"/>
                </a:lnTo>
                <a:close/>
                <a:moveTo>
                  <a:pt x="249793" y="195224"/>
                </a:moveTo>
                <a:lnTo>
                  <a:pt x="249793" y="201333"/>
                </a:lnTo>
                <a:lnTo>
                  <a:pt x="246936" y="202974"/>
                </a:lnTo>
                <a:lnTo>
                  <a:pt x="244474" y="204403"/>
                </a:lnTo>
                <a:lnTo>
                  <a:pt x="244474" y="204403"/>
                </a:lnTo>
                <a:lnTo>
                  <a:pt x="249793" y="195224"/>
                </a:lnTo>
                <a:close/>
                <a:moveTo>
                  <a:pt x="250036" y="195224"/>
                </a:moveTo>
                <a:lnTo>
                  <a:pt x="255355" y="204403"/>
                </a:lnTo>
                <a:lnTo>
                  <a:pt x="255355" y="204403"/>
                </a:lnTo>
                <a:lnTo>
                  <a:pt x="252893" y="203005"/>
                </a:lnTo>
                <a:lnTo>
                  <a:pt x="250036" y="201363"/>
                </a:lnTo>
                <a:lnTo>
                  <a:pt x="250036" y="195224"/>
                </a:lnTo>
                <a:close/>
                <a:moveTo>
                  <a:pt x="261404" y="195224"/>
                </a:moveTo>
                <a:lnTo>
                  <a:pt x="261404" y="201333"/>
                </a:lnTo>
                <a:lnTo>
                  <a:pt x="258547" y="202974"/>
                </a:lnTo>
                <a:lnTo>
                  <a:pt x="256085" y="204403"/>
                </a:lnTo>
                <a:lnTo>
                  <a:pt x="256085" y="204403"/>
                </a:lnTo>
                <a:lnTo>
                  <a:pt x="261404" y="195224"/>
                </a:lnTo>
                <a:close/>
                <a:moveTo>
                  <a:pt x="273289" y="195224"/>
                </a:moveTo>
                <a:lnTo>
                  <a:pt x="278608" y="204403"/>
                </a:lnTo>
                <a:lnTo>
                  <a:pt x="278608" y="204403"/>
                </a:lnTo>
                <a:lnTo>
                  <a:pt x="276146" y="203005"/>
                </a:lnTo>
                <a:lnTo>
                  <a:pt x="273289" y="201363"/>
                </a:lnTo>
                <a:lnTo>
                  <a:pt x="273289" y="195224"/>
                </a:lnTo>
                <a:close/>
                <a:moveTo>
                  <a:pt x="63862" y="195224"/>
                </a:moveTo>
                <a:lnTo>
                  <a:pt x="63862" y="201363"/>
                </a:lnTo>
                <a:lnTo>
                  <a:pt x="61005" y="203005"/>
                </a:lnTo>
                <a:lnTo>
                  <a:pt x="58543" y="204403"/>
                </a:lnTo>
                <a:lnTo>
                  <a:pt x="63862" y="195224"/>
                </a:lnTo>
                <a:close/>
                <a:moveTo>
                  <a:pt x="75504" y="195224"/>
                </a:moveTo>
                <a:lnTo>
                  <a:pt x="75504" y="201363"/>
                </a:lnTo>
                <a:lnTo>
                  <a:pt x="72647" y="203005"/>
                </a:lnTo>
                <a:lnTo>
                  <a:pt x="70185" y="204403"/>
                </a:lnTo>
                <a:lnTo>
                  <a:pt x="75504" y="195224"/>
                </a:lnTo>
                <a:close/>
                <a:moveTo>
                  <a:pt x="87115" y="195224"/>
                </a:moveTo>
                <a:lnTo>
                  <a:pt x="87115" y="201363"/>
                </a:lnTo>
                <a:lnTo>
                  <a:pt x="84288" y="203005"/>
                </a:lnTo>
                <a:lnTo>
                  <a:pt x="81796" y="204403"/>
                </a:lnTo>
                <a:lnTo>
                  <a:pt x="87115" y="195224"/>
                </a:lnTo>
                <a:close/>
                <a:moveTo>
                  <a:pt x="98757" y="195224"/>
                </a:moveTo>
                <a:lnTo>
                  <a:pt x="98757" y="201363"/>
                </a:lnTo>
                <a:lnTo>
                  <a:pt x="95899" y="203005"/>
                </a:lnTo>
                <a:lnTo>
                  <a:pt x="93437" y="204403"/>
                </a:lnTo>
                <a:lnTo>
                  <a:pt x="98757" y="195224"/>
                </a:lnTo>
                <a:close/>
                <a:moveTo>
                  <a:pt x="110368" y="195224"/>
                </a:moveTo>
                <a:lnTo>
                  <a:pt x="110368" y="201363"/>
                </a:lnTo>
                <a:lnTo>
                  <a:pt x="107541" y="203005"/>
                </a:lnTo>
                <a:lnTo>
                  <a:pt x="105048" y="204403"/>
                </a:lnTo>
                <a:lnTo>
                  <a:pt x="110368" y="195224"/>
                </a:lnTo>
                <a:close/>
                <a:moveTo>
                  <a:pt x="121979" y="195224"/>
                </a:moveTo>
                <a:lnTo>
                  <a:pt x="121979" y="201363"/>
                </a:lnTo>
                <a:lnTo>
                  <a:pt x="119122" y="203005"/>
                </a:lnTo>
                <a:lnTo>
                  <a:pt x="116660" y="204403"/>
                </a:lnTo>
                <a:lnTo>
                  <a:pt x="121979" y="195224"/>
                </a:lnTo>
                <a:close/>
                <a:moveTo>
                  <a:pt x="133590" y="195224"/>
                </a:moveTo>
                <a:lnTo>
                  <a:pt x="133590" y="201363"/>
                </a:lnTo>
                <a:lnTo>
                  <a:pt x="130733" y="203005"/>
                </a:lnTo>
                <a:lnTo>
                  <a:pt x="128271" y="204403"/>
                </a:lnTo>
                <a:lnTo>
                  <a:pt x="133590" y="195224"/>
                </a:lnTo>
                <a:close/>
                <a:moveTo>
                  <a:pt x="145232" y="195224"/>
                </a:moveTo>
                <a:lnTo>
                  <a:pt x="145232" y="201363"/>
                </a:lnTo>
                <a:lnTo>
                  <a:pt x="142374" y="203005"/>
                </a:lnTo>
                <a:lnTo>
                  <a:pt x="139912" y="204403"/>
                </a:lnTo>
                <a:lnTo>
                  <a:pt x="145232" y="195224"/>
                </a:lnTo>
                <a:close/>
                <a:moveTo>
                  <a:pt x="156843" y="195224"/>
                </a:moveTo>
                <a:lnTo>
                  <a:pt x="156843" y="201363"/>
                </a:lnTo>
                <a:lnTo>
                  <a:pt x="153986" y="203005"/>
                </a:lnTo>
                <a:lnTo>
                  <a:pt x="151523" y="204403"/>
                </a:lnTo>
                <a:lnTo>
                  <a:pt x="156843" y="195224"/>
                </a:lnTo>
                <a:close/>
                <a:moveTo>
                  <a:pt x="168484" y="195224"/>
                </a:moveTo>
                <a:lnTo>
                  <a:pt x="168484" y="201363"/>
                </a:lnTo>
                <a:lnTo>
                  <a:pt x="165627" y="203005"/>
                </a:lnTo>
                <a:lnTo>
                  <a:pt x="163165" y="204403"/>
                </a:lnTo>
                <a:lnTo>
                  <a:pt x="168484" y="195224"/>
                </a:lnTo>
                <a:close/>
                <a:moveTo>
                  <a:pt x="180065" y="195224"/>
                </a:moveTo>
                <a:lnTo>
                  <a:pt x="180065" y="201363"/>
                </a:lnTo>
                <a:lnTo>
                  <a:pt x="177208" y="203005"/>
                </a:lnTo>
                <a:lnTo>
                  <a:pt x="174746" y="204403"/>
                </a:lnTo>
                <a:lnTo>
                  <a:pt x="180065" y="195224"/>
                </a:lnTo>
                <a:close/>
                <a:moveTo>
                  <a:pt x="203318" y="195224"/>
                </a:moveTo>
                <a:lnTo>
                  <a:pt x="203318" y="201363"/>
                </a:lnTo>
                <a:lnTo>
                  <a:pt x="200461" y="203005"/>
                </a:lnTo>
                <a:lnTo>
                  <a:pt x="197999" y="204403"/>
                </a:lnTo>
                <a:lnTo>
                  <a:pt x="203318" y="195224"/>
                </a:lnTo>
                <a:close/>
                <a:moveTo>
                  <a:pt x="214929" y="195224"/>
                </a:moveTo>
                <a:lnTo>
                  <a:pt x="214929" y="201363"/>
                </a:lnTo>
                <a:lnTo>
                  <a:pt x="212072" y="203005"/>
                </a:lnTo>
                <a:lnTo>
                  <a:pt x="209610" y="204403"/>
                </a:lnTo>
                <a:lnTo>
                  <a:pt x="214929" y="195224"/>
                </a:lnTo>
                <a:close/>
                <a:moveTo>
                  <a:pt x="226783" y="195224"/>
                </a:moveTo>
                <a:lnTo>
                  <a:pt x="232103" y="204403"/>
                </a:lnTo>
                <a:lnTo>
                  <a:pt x="229640" y="203005"/>
                </a:lnTo>
                <a:lnTo>
                  <a:pt x="226783" y="201363"/>
                </a:lnTo>
                <a:lnTo>
                  <a:pt x="226783" y="195224"/>
                </a:lnTo>
                <a:close/>
                <a:moveTo>
                  <a:pt x="238182" y="195224"/>
                </a:moveTo>
                <a:lnTo>
                  <a:pt x="238182" y="201333"/>
                </a:lnTo>
                <a:lnTo>
                  <a:pt x="235355" y="202974"/>
                </a:lnTo>
                <a:lnTo>
                  <a:pt x="232862" y="204403"/>
                </a:lnTo>
                <a:lnTo>
                  <a:pt x="238182" y="195224"/>
                </a:lnTo>
                <a:close/>
                <a:moveTo>
                  <a:pt x="238425" y="195224"/>
                </a:moveTo>
                <a:lnTo>
                  <a:pt x="243744" y="204403"/>
                </a:lnTo>
                <a:lnTo>
                  <a:pt x="241282" y="203005"/>
                </a:lnTo>
                <a:lnTo>
                  <a:pt x="238425" y="201363"/>
                </a:lnTo>
                <a:lnTo>
                  <a:pt x="238425" y="195224"/>
                </a:lnTo>
                <a:close/>
                <a:moveTo>
                  <a:pt x="261678" y="195224"/>
                </a:moveTo>
                <a:lnTo>
                  <a:pt x="266997" y="204403"/>
                </a:lnTo>
                <a:lnTo>
                  <a:pt x="264535" y="203005"/>
                </a:lnTo>
                <a:lnTo>
                  <a:pt x="261678" y="201363"/>
                </a:lnTo>
                <a:lnTo>
                  <a:pt x="261678" y="195224"/>
                </a:lnTo>
                <a:close/>
                <a:moveTo>
                  <a:pt x="273046" y="195224"/>
                </a:moveTo>
                <a:lnTo>
                  <a:pt x="273046" y="201363"/>
                </a:lnTo>
                <a:lnTo>
                  <a:pt x="270188" y="203005"/>
                </a:lnTo>
                <a:lnTo>
                  <a:pt x="267726" y="204403"/>
                </a:lnTo>
                <a:lnTo>
                  <a:pt x="273046" y="195224"/>
                </a:lnTo>
                <a:close/>
                <a:moveTo>
                  <a:pt x="284657" y="195224"/>
                </a:moveTo>
                <a:lnTo>
                  <a:pt x="284657" y="201363"/>
                </a:lnTo>
                <a:lnTo>
                  <a:pt x="279337" y="204403"/>
                </a:lnTo>
                <a:lnTo>
                  <a:pt x="284657" y="195224"/>
                </a:lnTo>
                <a:close/>
                <a:moveTo>
                  <a:pt x="17418" y="195224"/>
                </a:moveTo>
                <a:lnTo>
                  <a:pt x="17418" y="201363"/>
                </a:lnTo>
                <a:lnTo>
                  <a:pt x="14560" y="203005"/>
                </a:lnTo>
                <a:lnTo>
                  <a:pt x="12098" y="204433"/>
                </a:lnTo>
                <a:lnTo>
                  <a:pt x="17418" y="195224"/>
                </a:lnTo>
                <a:close/>
                <a:moveTo>
                  <a:pt x="29029" y="195224"/>
                </a:moveTo>
                <a:lnTo>
                  <a:pt x="29029" y="201363"/>
                </a:lnTo>
                <a:lnTo>
                  <a:pt x="26172" y="203005"/>
                </a:lnTo>
                <a:lnTo>
                  <a:pt x="23710" y="204433"/>
                </a:lnTo>
                <a:lnTo>
                  <a:pt x="29029" y="195224"/>
                </a:lnTo>
                <a:close/>
                <a:moveTo>
                  <a:pt x="40610" y="195224"/>
                </a:moveTo>
                <a:lnTo>
                  <a:pt x="40610" y="201363"/>
                </a:lnTo>
                <a:lnTo>
                  <a:pt x="37783" y="203005"/>
                </a:lnTo>
                <a:lnTo>
                  <a:pt x="35290" y="204433"/>
                </a:lnTo>
                <a:lnTo>
                  <a:pt x="40610" y="195224"/>
                </a:lnTo>
                <a:close/>
                <a:moveTo>
                  <a:pt x="52251" y="195224"/>
                </a:moveTo>
                <a:lnTo>
                  <a:pt x="52251" y="201363"/>
                </a:lnTo>
                <a:lnTo>
                  <a:pt x="49394" y="203005"/>
                </a:lnTo>
                <a:lnTo>
                  <a:pt x="46932" y="204433"/>
                </a:lnTo>
                <a:lnTo>
                  <a:pt x="52251" y="195224"/>
                </a:lnTo>
                <a:close/>
                <a:moveTo>
                  <a:pt x="5898" y="201546"/>
                </a:moveTo>
                <a:lnTo>
                  <a:pt x="8755" y="203187"/>
                </a:lnTo>
                <a:lnTo>
                  <a:pt x="11217" y="204646"/>
                </a:lnTo>
                <a:lnTo>
                  <a:pt x="578" y="204646"/>
                </a:lnTo>
                <a:lnTo>
                  <a:pt x="5898" y="201546"/>
                </a:lnTo>
                <a:close/>
                <a:moveTo>
                  <a:pt x="17509" y="201546"/>
                </a:moveTo>
                <a:lnTo>
                  <a:pt x="20366" y="203187"/>
                </a:lnTo>
                <a:lnTo>
                  <a:pt x="22828" y="204646"/>
                </a:lnTo>
                <a:lnTo>
                  <a:pt x="12190" y="204646"/>
                </a:lnTo>
                <a:lnTo>
                  <a:pt x="14682" y="203187"/>
                </a:lnTo>
                <a:lnTo>
                  <a:pt x="17509" y="201546"/>
                </a:lnTo>
                <a:close/>
                <a:moveTo>
                  <a:pt x="29150" y="201546"/>
                </a:moveTo>
                <a:lnTo>
                  <a:pt x="32008" y="203187"/>
                </a:lnTo>
                <a:lnTo>
                  <a:pt x="34470" y="204646"/>
                </a:lnTo>
                <a:lnTo>
                  <a:pt x="23831" y="204646"/>
                </a:lnTo>
                <a:lnTo>
                  <a:pt x="26293" y="203187"/>
                </a:lnTo>
                <a:lnTo>
                  <a:pt x="29150" y="201546"/>
                </a:lnTo>
                <a:close/>
                <a:moveTo>
                  <a:pt x="40762" y="201546"/>
                </a:moveTo>
                <a:lnTo>
                  <a:pt x="43619" y="203187"/>
                </a:lnTo>
                <a:lnTo>
                  <a:pt x="46081" y="204646"/>
                </a:lnTo>
                <a:lnTo>
                  <a:pt x="35442" y="204646"/>
                </a:lnTo>
                <a:lnTo>
                  <a:pt x="37935" y="203187"/>
                </a:lnTo>
                <a:lnTo>
                  <a:pt x="40762" y="201546"/>
                </a:lnTo>
                <a:close/>
                <a:moveTo>
                  <a:pt x="52403" y="201546"/>
                </a:moveTo>
                <a:lnTo>
                  <a:pt x="55260" y="203187"/>
                </a:lnTo>
                <a:lnTo>
                  <a:pt x="57722" y="204646"/>
                </a:lnTo>
                <a:lnTo>
                  <a:pt x="47084" y="204646"/>
                </a:lnTo>
                <a:lnTo>
                  <a:pt x="49546" y="203187"/>
                </a:lnTo>
                <a:lnTo>
                  <a:pt x="52403" y="201546"/>
                </a:lnTo>
                <a:close/>
                <a:moveTo>
                  <a:pt x="64014" y="201546"/>
                </a:moveTo>
                <a:lnTo>
                  <a:pt x="66871" y="203187"/>
                </a:lnTo>
                <a:lnTo>
                  <a:pt x="69334" y="204646"/>
                </a:lnTo>
                <a:lnTo>
                  <a:pt x="58695" y="204646"/>
                </a:lnTo>
                <a:lnTo>
                  <a:pt x="61187" y="203187"/>
                </a:lnTo>
                <a:lnTo>
                  <a:pt x="64014" y="201546"/>
                </a:lnTo>
                <a:close/>
                <a:moveTo>
                  <a:pt x="75656" y="201546"/>
                </a:moveTo>
                <a:lnTo>
                  <a:pt x="78513" y="203187"/>
                </a:lnTo>
                <a:lnTo>
                  <a:pt x="80975" y="204646"/>
                </a:lnTo>
                <a:lnTo>
                  <a:pt x="70337" y="204646"/>
                </a:lnTo>
                <a:lnTo>
                  <a:pt x="72799" y="203187"/>
                </a:lnTo>
                <a:lnTo>
                  <a:pt x="75656" y="201546"/>
                </a:lnTo>
                <a:close/>
                <a:moveTo>
                  <a:pt x="87237" y="201546"/>
                </a:moveTo>
                <a:lnTo>
                  <a:pt x="90094" y="203187"/>
                </a:lnTo>
                <a:lnTo>
                  <a:pt x="92556" y="204646"/>
                </a:lnTo>
                <a:lnTo>
                  <a:pt x="81917" y="204646"/>
                </a:lnTo>
                <a:lnTo>
                  <a:pt x="84379" y="203187"/>
                </a:lnTo>
                <a:lnTo>
                  <a:pt x="87237" y="201546"/>
                </a:lnTo>
                <a:close/>
                <a:moveTo>
                  <a:pt x="98878" y="201546"/>
                </a:moveTo>
                <a:lnTo>
                  <a:pt x="101705" y="203187"/>
                </a:lnTo>
                <a:lnTo>
                  <a:pt x="104197" y="204646"/>
                </a:lnTo>
                <a:lnTo>
                  <a:pt x="93559" y="204646"/>
                </a:lnTo>
                <a:lnTo>
                  <a:pt x="96021" y="203187"/>
                </a:lnTo>
                <a:lnTo>
                  <a:pt x="98878" y="201546"/>
                </a:lnTo>
                <a:close/>
                <a:moveTo>
                  <a:pt x="110489" y="201546"/>
                </a:moveTo>
                <a:lnTo>
                  <a:pt x="113346" y="203187"/>
                </a:lnTo>
                <a:lnTo>
                  <a:pt x="115809" y="204646"/>
                </a:lnTo>
                <a:lnTo>
                  <a:pt x="105170" y="204646"/>
                </a:lnTo>
                <a:lnTo>
                  <a:pt x="107632" y="203187"/>
                </a:lnTo>
                <a:lnTo>
                  <a:pt x="110489" y="201546"/>
                </a:lnTo>
                <a:close/>
                <a:moveTo>
                  <a:pt x="122131" y="201546"/>
                </a:moveTo>
                <a:lnTo>
                  <a:pt x="124958" y="203187"/>
                </a:lnTo>
                <a:lnTo>
                  <a:pt x="127450" y="204646"/>
                </a:lnTo>
                <a:lnTo>
                  <a:pt x="116812" y="204646"/>
                </a:lnTo>
                <a:lnTo>
                  <a:pt x="119274" y="203187"/>
                </a:lnTo>
                <a:lnTo>
                  <a:pt x="122131" y="201546"/>
                </a:lnTo>
                <a:close/>
                <a:moveTo>
                  <a:pt x="133742" y="201546"/>
                </a:moveTo>
                <a:lnTo>
                  <a:pt x="136599" y="203187"/>
                </a:lnTo>
                <a:lnTo>
                  <a:pt x="139061" y="204646"/>
                </a:lnTo>
                <a:lnTo>
                  <a:pt x="128423" y="204646"/>
                </a:lnTo>
                <a:lnTo>
                  <a:pt x="130885" y="203187"/>
                </a:lnTo>
                <a:lnTo>
                  <a:pt x="133742" y="201546"/>
                </a:lnTo>
                <a:close/>
                <a:moveTo>
                  <a:pt x="145323" y="201546"/>
                </a:moveTo>
                <a:lnTo>
                  <a:pt x="148180" y="203187"/>
                </a:lnTo>
                <a:lnTo>
                  <a:pt x="150642" y="204646"/>
                </a:lnTo>
                <a:lnTo>
                  <a:pt x="140004" y="204646"/>
                </a:lnTo>
                <a:lnTo>
                  <a:pt x="142496" y="203187"/>
                </a:lnTo>
                <a:lnTo>
                  <a:pt x="145323" y="201546"/>
                </a:lnTo>
                <a:close/>
                <a:moveTo>
                  <a:pt x="156964" y="201546"/>
                </a:moveTo>
                <a:lnTo>
                  <a:pt x="159822" y="203187"/>
                </a:lnTo>
                <a:lnTo>
                  <a:pt x="162284" y="204646"/>
                </a:lnTo>
                <a:lnTo>
                  <a:pt x="151645" y="204646"/>
                </a:lnTo>
                <a:lnTo>
                  <a:pt x="154107" y="203187"/>
                </a:lnTo>
                <a:lnTo>
                  <a:pt x="156964" y="201546"/>
                </a:lnTo>
                <a:close/>
                <a:moveTo>
                  <a:pt x="168575" y="201546"/>
                </a:moveTo>
                <a:lnTo>
                  <a:pt x="171433" y="203187"/>
                </a:lnTo>
                <a:lnTo>
                  <a:pt x="173895" y="204646"/>
                </a:lnTo>
                <a:lnTo>
                  <a:pt x="163256" y="204646"/>
                </a:lnTo>
                <a:lnTo>
                  <a:pt x="165749" y="203187"/>
                </a:lnTo>
                <a:lnTo>
                  <a:pt x="168575" y="201546"/>
                </a:lnTo>
                <a:close/>
                <a:moveTo>
                  <a:pt x="180217" y="201546"/>
                </a:moveTo>
                <a:lnTo>
                  <a:pt x="183074" y="203187"/>
                </a:lnTo>
                <a:lnTo>
                  <a:pt x="185536" y="204646"/>
                </a:lnTo>
                <a:lnTo>
                  <a:pt x="174898" y="204646"/>
                </a:lnTo>
                <a:lnTo>
                  <a:pt x="177360" y="203187"/>
                </a:lnTo>
                <a:lnTo>
                  <a:pt x="180217" y="201546"/>
                </a:lnTo>
                <a:close/>
                <a:moveTo>
                  <a:pt x="191828" y="201546"/>
                </a:moveTo>
                <a:lnTo>
                  <a:pt x="194685" y="203187"/>
                </a:lnTo>
                <a:lnTo>
                  <a:pt x="197147" y="204646"/>
                </a:lnTo>
                <a:lnTo>
                  <a:pt x="186509" y="204646"/>
                </a:lnTo>
                <a:lnTo>
                  <a:pt x="189001" y="203187"/>
                </a:lnTo>
                <a:lnTo>
                  <a:pt x="191828" y="201546"/>
                </a:lnTo>
                <a:close/>
                <a:moveTo>
                  <a:pt x="203470" y="201546"/>
                </a:moveTo>
                <a:lnTo>
                  <a:pt x="206327" y="203187"/>
                </a:lnTo>
                <a:lnTo>
                  <a:pt x="208789" y="204646"/>
                </a:lnTo>
                <a:lnTo>
                  <a:pt x="198151" y="204646"/>
                </a:lnTo>
                <a:lnTo>
                  <a:pt x="200613" y="203187"/>
                </a:lnTo>
                <a:lnTo>
                  <a:pt x="203470" y="201546"/>
                </a:lnTo>
                <a:close/>
                <a:moveTo>
                  <a:pt x="215051" y="201546"/>
                </a:moveTo>
                <a:lnTo>
                  <a:pt x="217908" y="203187"/>
                </a:lnTo>
                <a:lnTo>
                  <a:pt x="220370" y="204646"/>
                </a:lnTo>
                <a:lnTo>
                  <a:pt x="209731" y="204646"/>
                </a:lnTo>
                <a:lnTo>
                  <a:pt x="212193" y="203187"/>
                </a:lnTo>
                <a:lnTo>
                  <a:pt x="215051" y="201546"/>
                </a:lnTo>
                <a:close/>
                <a:moveTo>
                  <a:pt x="226692" y="201546"/>
                </a:moveTo>
                <a:lnTo>
                  <a:pt x="229519" y="203187"/>
                </a:lnTo>
                <a:lnTo>
                  <a:pt x="232011" y="204646"/>
                </a:lnTo>
                <a:lnTo>
                  <a:pt x="221373" y="204646"/>
                </a:lnTo>
                <a:lnTo>
                  <a:pt x="223835" y="203187"/>
                </a:lnTo>
                <a:lnTo>
                  <a:pt x="226692" y="201546"/>
                </a:lnTo>
                <a:close/>
                <a:moveTo>
                  <a:pt x="238303" y="201546"/>
                </a:moveTo>
                <a:lnTo>
                  <a:pt x="241160" y="203187"/>
                </a:lnTo>
                <a:lnTo>
                  <a:pt x="243622" y="204646"/>
                </a:lnTo>
                <a:lnTo>
                  <a:pt x="232984" y="204646"/>
                </a:lnTo>
                <a:lnTo>
                  <a:pt x="235446" y="203187"/>
                </a:lnTo>
                <a:lnTo>
                  <a:pt x="238303" y="201546"/>
                </a:lnTo>
                <a:close/>
                <a:moveTo>
                  <a:pt x="249945" y="201546"/>
                </a:moveTo>
                <a:lnTo>
                  <a:pt x="252772" y="203187"/>
                </a:lnTo>
                <a:lnTo>
                  <a:pt x="255264" y="204646"/>
                </a:lnTo>
                <a:lnTo>
                  <a:pt x="244626" y="204646"/>
                </a:lnTo>
                <a:lnTo>
                  <a:pt x="247088" y="203187"/>
                </a:lnTo>
                <a:lnTo>
                  <a:pt x="249945" y="201546"/>
                </a:lnTo>
                <a:close/>
                <a:moveTo>
                  <a:pt x="261556" y="201546"/>
                </a:moveTo>
                <a:lnTo>
                  <a:pt x="264413" y="203187"/>
                </a:lnTo>
                <a:lnTo>
                  <a:pt x="266875" y="204646"/>
                </a:lnTo>
                <a:lnTo>
                  <a:pt x="256237" y="204646"/>
                </a:lnTo>
                <a:lnTo>
                  <a:pt x="258699" y="203187"/>
                </a:lnTo>
                <a:lnTo>
                  <a:pt x="261556" y="201546"/>
                </a:lnTo>
                <a:close/>
                <a:moveTo>
                  <a:pt x="273198" y="201546"/>
                </a:moveTo>
                <a:lnTo>
                  <a:pt x="276024" y="203187"/>
                </a:lnTo>
                <a:lnTo>
                  <a:pt x="278517" y="204646"/>
                </a:lnTo>
                <a:lnTo>
                  <a:pt x="267878" y="204646"/>
                </a:lnTo>
                <a:lnTo>
                  <a:pt x="270340" y="203187"/>
                </a:lnTo>
                <a:lnTo>
                  <a:pt x="273198" y="201546"/>
                </a:lnTo>
                <a:close/>
                <a:moveTo>
                  <a:pt x="11217" y="204889"/>
                </a:moveTo>
                <a:lnTo>
                  <a:pt x="5898" y="207990"/>
                </a:lnTo>
                <a:lnTo>
                  <a:pt x="578" y="204889"/>
                </a:lnTo>
                <a:close/>
                <a:moveTo>
                  <a:pt x="22828" y="204889"/>
                </a:moveTo>
                <a:lnTo>
                  <a:pt x="17509" y="207990"/>
                </a:lnTo>
                <a:lnTo>
                  <a:pt x="12190" y="204889"/>
                </a:lnTo>
                <a:close/>
                <a:moveTo>
                  <a:pt x="34470" y="204889"/>
                </a:moveTo>
                <a:lnTo>
                  <a:pt x="29150" y="207990"/>
                </a:lnTo>
                <a:lnTo>
                  <a:pt x="23831" y="204889"/>
                </a:lnTo>
                <a:close/>
                <a:moveTo>
                  <a:pt x="46081" y="204889"/>
                </a:moveTo>
                <a:lnTo>
                  <a:pt x="40762" y="207990"/>
                </a:lnTo>
                <a:lnTo>
                  <a:pt x="35442" y="204889"/>
                </a:lnTo>
                <a:close/>
                <a:moveTo>
                  <a:pt x="57722" y="204889"/>
                </a:moveTo>
                <a:lnTo>
                  <a:pt x="52403" y="207990"/>
                </a:lnTo>
                <a:lnTo>
                  <a:pt x="47084" y="204889"/>
                </a:lnTo>
                <a:close/>
                <a:moveTo>
                  <a:pt x="69334" y="204889"/>
                </a:moveTo>
                <a:lnTo>
                  <a:pt x="64014" y="207990"/>
                </a:lnTo>
                <a:lnTo>
                  <a:pt x="58695" y="204889"/>
                </a:lnTo>
                <a:close/>
                <a:moveTo>
                  <a:pt x="80945" y="204889"/>
                </a:moveTo>
                <a:lnTo>
                  <a:pt x="75625" y="207990"/>
                </a:lnTo>
                <a:lnTo>
                  <a:pt x="70306" y="204889"/>
                </a:lnTo>
                <a:close/>
                <a:moveTo>
                  <a:pt x="92556" y="204889"/>
                </a:moveTo>
                <a:lnTo>
                  <a:pt x="87237" y="207990"/>
                </a:lnTo>
                <a:lnTo>
                  <a:pt x="81917" y="204889"/>
                </a:lnTo>
                <a:close/>
                <a:moveTo>
                  <a:pt x="104197" y="204889"/>
                </a:moveTo>
                <a:lnTo>
                  <a:pt x="98878" y="207990"/>
                </a:lnTo>
                <a:lnTo>
                  <a:pt x="93559" y="204889"/>
                </a:lnTo>
                <a:close/>
                <a:moveTo>
                  <a:pt x="115809" y="204889"/>
                </a:moveTo>
                <a:lnTo>
                  <a:pt x="110489" y="207990"/>
                </a:lnTo>
                <a:lnTo>
                  <a:pt x="105170" y="204889"/>
                </a:lnTo>
                <a:close/>
                <a:moveTo>
                  <a:pt x="127450" y="204889"/>
                </a:moveTo>
                <a:lnTo>
                  <a:pt x="122131" y="207990"/>
                </a:lnTo>
                <a:lnTo>
                  <a:pt x="116812" y="204889"/>
                </a:lnTo>
                <a:close/>
                <a:moveTo>
                  <a:pt x="139061" y="204889"/>
                </a:moveTo>
                <a:lnTo>
                  <a:pt x="133742" y="207990"/>
                </a:lnTo>
                <a:lnTo>
                  <a:pt x="128423" y="204889"/>
                </a:lnTo>
                <a:close/>
                <a:moveTo>
                  <a:pt x="150642" y="204889"/>
                </a:moveTo>
                <a:lnTo>
                  <a:pt x="145323" y="207990"/>
                </a:lnTo>
                <a:lnTo>
                  <a:pt x="140004" y="204889"/>
                </a:lnTo>
                <a:close/>
                <a:moveTo>
                  <a:pt x="162284" y="204889"/>
                </a:moveTo>
                <a:lnTo>
                  <a:pt x="156964" y="207990"/>
                </a:lnTo>
                <a:lnTo>
                  <a:pt x="151645" y="204889"/>
                </a:lnTo>
                <a:close/>
                <a:moveTo>
                  <a:pt x="173895" y="204889"/>
                </a:moveTo>
                <a:lnTo>
                  <a:pt x="168575" y="207990"/>
                </a:lnTo>
                <a:lnTo>
                  <a:pt x="163256" y="204889"/>
                </a:lnTo>
                <a:close/>
                <a:moveTo>
                  <a:pt x="185536" y="204889"/>
                </a:moveTo>
                <a:lnTo>
                  <a:pt x="180217" y="207990"/>
                </a:lnTo>
                <a:lnTo>
                  <a:pt x="174898" y="204889"/>
                </a:lnTo>
                <a:close/>
                <a:moveTo>
                  <a:pt x="197147" y="204889"/>
                </a:moveTo>
                <a:lnTo>
                  <a:pt x="191828" y="207990"/>
                </a:lnTo>
                <a:lnTo>
                  <a:pt x="186509" y="204889"/>
                </a:lnTo>
                <a:close/>
                <a:moveTo>
                  <a:pt x="208789" y="204889"/>
                </a:moveTo>
                <a:lnTo>
                  <a:pt x="203470" y="207990"/>
                </a:lnTo>
                <a:lnTo>
                  <a:pt x="198151" y="204889"/>
                </a:lnTo>
                <a:close/>
                <a:moveTo>
                  <a:pt x="220370" y="204889"/>
                </a:moveTo>
                <a:lnTo>
                  <a:pt x="215051" y="207990"/>
                </a:lnTo>
                <a:lnTo>
                  <a:pt x="209731" y="204889"/>
                </a:lnTo>
                <a:close/>
                <a:moveTo>
                  <a:pt x="232011" y="204889"/>
                </a:moveTo>
                <a:lnTo>
                  <a:pt x="226692" y="207990"/>
                </a:lnTo>
                <a:lnTo>
                  <a:pt x="221373" y="204889"/>
                </a:lnTo>
                <a:close/>
                <a:moveTo>
                  <a:pt x="243622" y="204889"/>
                </a:moveTo>
                <a:lnTo>
                  <a:pt x="238303" y="207990"/>
                </a:lnTo>
                <a:lnTo>
                  <a:pt x="232984" y="204889"/>
                </a:lnTo>
                <a:close/>
                <a:moveTo>
                  <a:pt x="255264" y="204889"/>
                </a:moveTo>
                <a:lnTo>
                  <a:pt x="249945" y="207990"/>
                </a:lnTo>
                <a:lnTo>
                  <a:pt x="244626" y="204889"/>
                </a:lnTo>
                <a:close/>
                <a:moveTo>
                  <a:pt x="266875" y="204889"/>
                </a:moveTo>
                <a:lnTo>
                  <a:pt x="261556" y="207990"/>
                </a:lnTo>
                <a:lnTo>
                  <a:pt x="256237" y="204889"/>
                </a:lnTo>
                <a:close/>
                <a:moveTo>
                  <a:pt x="278517" y="204889"/>
                </a:moveTo>
                <a:lnTo>
                  <a:pt x="273198" y="207990"/>
                </a:lnTo>
                <a:lnTo>
                  <a:pt x="267878" y="204889"/>
                </a:lnTo>
                <a:close/>
                <a:moveTo>
                  <a:pt x="11369" y="205133"/>
                </a:moveTo>
                <a:lnTo>
                  <a:pt x="6050" y="214312"/>
                </a:lnTo>
                <a:lnTo>
                  <a:pt x="6050" y="208202"/>
                </a:lnTo>
                <a:lnTo>
                  <a:pt x="11369" y="205133"/>
                </a:lnTo>
                <a:close/>
                <a:moveTo>
                  <a:pt x="34622" y="205133"/>
                </a:moveTo>
                <a:lnTo>
                  <a:pt x="29302" y="214312"/>
                </a:lnTo>
                <a:lnTo>
                  <a:pt x="29302" y="208202"/>
                </a:lnTo>
                <a:lnTo>
                  <a:pt x="34622" y="205133"/>
                </a:lnTo>
                <a:close/>
                <a:moveTo>
                  <a:pt x="46202" y="205133"/>
                </a:moveTo>
                <a:lnTo>
                  <a:pt x="40883" y="214312"/>
                </a:lnTo>
                <a:lnTo>
                  <a:pt x="40883" y="208202"/>
                </a:lnTo>
                <a:lnTo>
                  <a:pt x="46202" y="205133"/>
                </a:lnTo>
                <a:close/>
                <a:moveTo>
                  <a:pt x="57844" y="205133"/>
                </a:moveTo>
                <a:lnTo>
                  <a:pt x="52525" y="214312"/>
                </a:lnTo>
                <a:lnTo>
                  <a:pt x="52525" y="208202"/>
                </a:lnTo>
                <a:lnTo>
                  <a:pt x="57844" y="205133"/>
                </a:lnTo>
                <a:close/>
                <a:moveTo>
                  <a:pt x="69455" y="205133"/>
                </a:moveTo>
                <a:lnTo>
                  <a:pt x="64136" y="214312"/>
                </a:lnTo>
                <a:lnTo>
                  <a:pt x="64136" y="208202"/>
                </a:lnTo>
                <a:lnTo>
                  <a:pt x="69455" y="205133"/>
                </a:lnTo>
                <a:close/>
                <a:moveTo>
                  <a:pt x="81097" y="205133"/>
                </a:moveTo>
                <a:lnTo>
                  <a:pt x="75777" y="214312"/>
                </a:lnTo>
                <a:lnTo>
                  <a:pt x="75777" y="208202"/>
                </a:lnTo>
                <a:lnTo>
                  <a:pt x="81097" y="205133"/>
                </a:lnTo>
                <a:close/>
                <a:moveTo>
                  <a:pt x="92708" y="205133"/>
                </a:moveTo>
                <a:lnTo>
                  <a:pt x="87389" y="214312"/>
                </a:lnTo>
                <a:lnTo>
                  <a:pt x="87389" y="208202"/>
                </a:lnTo>
                <a:lnTo>
                  <a:pt x="92708" y="205133"/>
                </a:lnTo>
                <a:close/>
                <a:moveTo>
                  <a:pt x="104349" y="205133"/>
                </a:moveTo>
                <a:lnTo>
                  <a:pt x="99030" y="214312"/>
                </a:lnTo>
                <a:lnTo>
                  <a:pt x="99030" y="208202"/>
                </a:lnTo>
                <a:lnTo>
                  <a:pt x="104349" y="205133"/>
                </a:lnTo>
                <a:close/>
                <a:moveTo>
                  <a:pt x="115930" y="205133"/>
                </a:moveTo>
                <a:lnTo>
                  <a:pt x="110611" y="214312"/>
                </a:lnTo>
                <a:lnTo>
                  <a:pt x="110611" y="208202"/>
                </a:lnTo>
                <a:lnTo>
                  <a:pt x="115930" y="205133"/>
                </a:lnTo>
                <a:close/>
                <a:moveTo>
                  <a:pt x="127541" y="205133"/>
                </a:moveTo>
                <a:lnTo>
                  <a:pt x="122222" y="214312"/>
                </a:lnTo>
                <a:lnTo>
                  <a:pt x="122222" y="208202"/>
                </a:lnTo>
                <a:lnTo>
                  <a:pt x="127541" y="205133"/>
                </a:lnTo>
                <a:close/>
                <a:moveTo>
                  <a:pt x="139183" y="205133"/>
                </a:moveTo>
                <a:lnTo>
                  <a:pt x="133864" y="214312"/>
                </a:lnTo>
                <a:lnTo>
                  <a:pt x="133864" y="208202"/>
                </a:lnTo>
                <a:lnTo>
                  <a:pt x="139183" y="205133"/>
                </a:lnTo>
                <a:close/>
                <a:moveTo>
                  <a:pt x="150794" y="205133"/>
                </a:moveTo>
                <a:lnTo>
                  <a:pt x="145475" y="214312"/>
                </a:lnTo>
                <a:lnTo>
                  <a:pt x="145475" y="208202"/>
                </a:lnTo>
                <a:lnTo>
                  <a:pt x="150794" y="205133"/>
                </a:lnTo>
                <a:close/>
                <a:moveTo>
                  <a:pt x="162436" y="205133"/>
                </a:moveTo>
                <a:lnTo>
                  <a:pt x="157116" y="214312"/>
                </a:lnTo>
                <a:lnTo>
                  <a:pt x="157116" y="208202"/>
                </a:lnTo>
                <a:lnTo>
                  <a:pt x="162436" y="205133"/>
                </a:lnTo>
                <a:close/>
                <a:moveTo>
                  <a:pt x="174047" y="205133"/>
                </a:moveTo>
                <a:lnTo>
                  <a:pt x="168727" y="214312"/>
                </a:lnTo>
                <a:lnTo>
                  <a:pt x="168727" y="208202"/>
                </a:lnTo>
                <a:lnTo>
                  <a:pt x="174047" y="205133"/>
                </a:lnTo>
                <a:close/>
                <a:moveTo>
                  <a:pt x="185658" y="205133"/>
                </a:moveTo>
                <a:lnTo>
                  <a:pt x="180339" y="214312"/>
                </a:lnTo>
                <a:lnTo>
                  <a:pt x="180339" y="208202"/>
                </a:lnTo>
                <a:lnTo>
                  <a:pt x="185658" y="205133"/>
                </a:lnTo>
                <a:close/>
                <a:moveTo>
                  <a:pt x="197269" y="205133"/>
                </a:moveTo>
                <a:lnTo>
                  <a:pt x="191950" y="214312"/>
                </a:lnTo>
                <a:lnTo>
                  <a:pt x="191950" y="208202"/>
                </a:lnTo>
                <a:lnTo>
                  <a:pt x="197269" y="205133"/>
                </a:lnTo>
                <a:close/>
                <a:moveTo>
                  <a:pt x="208911" y="205133"/>
                </a:moveTo>
                <a:lnTo>
                  <a:pt x="203591" y="214312"/>
                </a:lnTo>
                <a:lnTo>
                  <a:pt x="203591" y="208202"/>
                </a:lnTo>
                <a:lnTo>
                  <a:pt x="208911" y="205133"/>
                </a:lnTo>
                <a:close/>
                <a:moveTo>
                  <a:pt x="220522" y="205133"/>
                </a:moveTo>
                <a:lnTo>
                  <a:pt x="215202" y="214312"/>
                </a:lnTo>
                <a:lnTo>
                  <a:pt x="215202" y="208202"/>
                </a:lnTo>
                <a:lnTo>
                  <a:pt x="220522" y="205133"/>
                </a:lnTo>
                <a:close/>
                <a:moveTo>
                  <a:pt x="232163" y="205133"/>
                </a:moveTo>
                <a:lnTo>
                  <a:pt x="226844" y="214312"/>
                </a:lnTo>
                <a:lnTo>
                  <a:pt x="226844" y="208202"/>
                </a:lnTo>
                <a:lnTo>
                  <a:pt x="232163" y="205133"/>
                </a:lnTo>
                <a:close/>
                <a:moveTo>
                  <a:pt x="243774" y="205133"/>
                </a:moveTo>
                <a:lnTo>
                  <a:pt x="238455" y="214312"/>
                </a:lnTo>
                <a:lnTo>
                  <a:pt x="238455" y="208202"/>
                </a:lnTo>
                <a:lnTo>
                  <a:pt x="243774" y="205133"/>
                </a:lnTo>
                <a:close/>
                <a:moveTo>
                  <a:pt x="255355" y="205133"/>
                </a:moveTo>
                <a:lnTo>
                  <a:pt x="250036" y="214312"/>
                </a:lnTo>
                <a:lnTo>
                  <a:pt x="250036" y="208202"/>
                </a:lnTo>
                <a:lnTo>
                  <a:pt x="255355" y="205133"/>
                </a:lnTo>
                <a:close/>
                <a:moveTo>
                  <a:pt x="266997" y="205133"/>
                </a:moveTo>
                <a:lnTo>
                  <a:pt x="261678" y="214312"/>
                </a:lnTo>
                <a:lnTo>
                  <a:pt x="261678" y="208202"/>
                </a:lnTo>
                <a:lnTo>
                  <a:pt x="266997" y="205133"/>
                </a:lnTo>
                <a:close/>
                <a:moveTo>
                  <a:pt x="278608" y="205133"/>
                </a:moveTo>
                <a:lnTo>
                  <a:pt x="273289" y="214312"/>
                </a:lnTo>
                <a:lnTo>
                  <a:pt x="273289" y="208202"/>
                </a:lnTo>
                <a:lnTo>
                  <a:pt x="278608" y="205133"/>
                </a:lnTo>
                <a:close/>
                <a:moveTo>
                  <a:pt x="457" y="205163"/>
                </a:moveTo>
                <a:lnTo>
                  <a:pt x="5776" y="208202"/>
                </a:lnTo>
                <a:lnTo>
                  <a:pt x="5776" y="214373"/>
                </a:lnTo>
                <a:lnTo>
                  <a:pt x="457" y="205163"/>
                </a:lnTo>
                <a:close/>
                <a:moveTo>
                  <a:pt x="12098" y="205163"/>
                </a:moveTo>
                <a:lnTo>
                  <a:pt x="17418" y="208202"/>
                </a:lnTo>
                <a:lnTo>
                  <a:pt x="17418" y="214373"/>
                </a:lnTo>
                <a:lnTo>
                  <a:pt x="12098" y="205163"/>
                </a:lnTo>
                <a:close/>
                <a:moveTo>
                  <a:pt x="22980" y="205133"/>
                </a:moveTo>
                <a:lnTo>
                  <a:pt x="17661" y="214373"/>
                </a:lnTo>
                <a:lnTo>
                  <a:pt x="17661" y="208202"/>
                </a:lnTo>
                <a:lnTo>
                  <a:pt x="22980" y="205133"/>
                </a:lnTo>
                <a:close/>
                <a:moveTo>
                  <a:pt x="23710" y="205163"/>
                </a:moveTo>
                <a:lnTo>
                  <a:pt x="29029" y="208202"/>
                </a:lnTo>
                <a:lnTo>
                  <a:pt x="29029" y="214373"/>
                </a:lnTo>
                <a:lnTo>
                  <a:pt x="23710" y="205163"/>
                </a:lnTo>
                <a:close/>
                <a:moveTo>
                  <a:pt x="35290" y="205163"/>
                </a:moveTo>
                <a:lnTo>
                  <a:pt x="40610" y="208202"/>
                </a:lnTo>
                <a:lnTo>
                  <a:pt x="40610" y="214373"/>
                </a:lnTo>
                <a:lnTo>
                  <a:pt x="35290" y="205163"/>
                </a:lnTo>
                <a:close/>
                <a:moveTo>
                  <a:pt x="46932" y="205163"/>
                </a:moveTo>
                <a:lnTo>
                  <a:pt x="52251" y="208202"/>
                </a:lnTo>
                <a:lnTo>
                  <a:pt x="52251" y="214373"/>
                </a:lnTo>
                <a:lnTo>
                  <a:pt x="46932" y="205163"/>
                </a:lnTo>
                <a:close/>
                <a:moveTo>
                  <a:pt x="58543" y="205163"/>
                </a:moveTo>
                <a:lnTo>
                  <a:pt x="63862" y="208202"/>
                </a:lnTo>
                <a:lnTo>
                  <a:pt x="63862" y="214373"/>
                </a:lnTo>
                <a:lnTo>
                  <a:pt x="58543" y="205163"/>
                </a:lnTo>
                <a:close/>
                <a:moveTo>
                  <a:pt x="70185" y="205163"/>
                </a:moveTo>
                <a:lnTo>
                  <a:pt x="75504" y="208202"/>
                </a:lnTo>
                <a:lnTo>
                  <a:pt x="75504" y="214373"/>
                </a:lnTo>
                <a:lnTo>
                  <a:pt x="70185" y="205163"/>
                </a:lnTo>
                <a:close/>
                <a:moveTo>
                  <a:pt x="81796" y="205163"/>
                </a:moveTo>
                <a:lnTo>
                  <a:pt x="87115" y="208202"/>
                </a:lnTo>
                <a:lnTo>
                  <a:pt x="87115" y="214373"/>
                </a:lnTo>
                <a:lnTo>
                  <a:pt x="81796" y="205163"/>
                </a:lnTo>
                <a:close/>
                <a:moveTo>
                  <a:pt x="93437" y="205163"/>
                </a:moveTo>
                <a:lnTo>
                  <a:pt x="98757" y="208202"/>
                </a:lnTo>
                <a:lnTo>
                  <a:pt x="98757" y="214373"/>
                </a:lnTo>
                <a:lnTo>
                  <a:pt x="93437" y="205163"/>
                </a:lnTo>
                <a:close/>
                <a:moveTo>
                  <a:pt x="105018" y="205163"/>
                </a:moveTo>
                <a:lnTo>
                  <a:pt x="110337" y="208202"/>
                </a:lnTo>
                <a:lnTo>
                  <a:pt x="110337" y="214373"/>
                </a:lnTo>
                <a:lnTo>
                  <a:pt x="105018" y="205163"/>
                </a:lnTo>
                <a:close/>
                <a:moveTo>
                  <a:pt x="116660" y="205163"/>
                </a:moveTo>
                <a:lnTo>
                  <a:pt x="121979" y="208202"/>
                </a:lnTo>
                <a:lnTo>
                  <a:pt x="121979" y="214373"/>
                </a:lnTo>
                <a:lnTo>
                  <a:pt x="116660" y="205163"/>
                </a:lnTo>
                <a:close/>
                <a:moveTo>
                  <a:pt x="128271" y="205163"/>
                </a:moveTo>
                <a:lnTo>
                  <a:pt x="133590" y="208202"/>
                </a:lnTo>
                <a:lnTo>
                  <a:pt x="133590" y="214373"/>
                </a:lnTo>
                <a:lnTo>
                  <a:pt x="128271" y="205163"/>
                </a:lnTo>
                <a:close/>
                <a:moveTo>
                  <a:pt x="139912" y="205163"/>
                </a:moveTo>
                <a:lnTo>
                  <a:pt x="145232" y="208202"/>
                </a:lnTo>
                <a:lnTo>
                  <a:pt x="145232" y="214373"/>
                </a:lnTo>
                <a:lnTo>
                  <a:pt x="139912" y="205163"/>
                </a:lnTo>
                <a:close/>
                <a:moveTo>
                  <a:pt x="151523" y="205163"/>
                </a:moveTo>
                <a:lnTo>
                  <a:pt x="156843" y="208202"/>
                </a:lnTo>
                <a:lnTo>
                  <a:pt x="156843" y="214373"/>
                </a:lnTo>
                <a:lnTo>
                  <a:pt x="151523" y="205163"/>
                </a:lnTo>
                <a:close/>
                <a:moveTo>
                  <a:pt x="163165" y="205163"/>
                </a:moveTo>
                <a:lnTo>
                  <a:pt x="168484" y="208202"/>
                </a:lnTo>
                <a:lnTo>
                  <a:pt x="168484" y="214373"/>
                </a:lnTo>
                <a:lnTo>
                  <a:pt x="163165" y="205163"/>
                </a:lnTo>
                <a:close/>
                <a:moveTo>
                  <a:pt x="174746" y="205163"/>
                </a:moveTo>
                <a:lnTo>
                  <a:pt x="180065" y="208202"/>
                </a:lnTo>
                <a:lnTo>
                  <a:pt x="180065" y="214373"/>
                </a:lnTo>
                <a:lnTo>
                  <a:pt x="174746" y="205163"/>
                </a:lnTo>
                <a:close/>
                <a:moveTo>
                  <a:pt x="186357" y="205163"/>
                </a:moveTo>
                <a:lnTo>
                  <a:pt x="191676" y="208202"/>
                </a:lnTo>
                <a:lnTo>
                  <a:pt x="191676" y="214373"/>
                </a:lnTo>
                <a:lnTo>
                  <a:pt x="186357" y="205163"/>
                </a:lnTo>
                <a:close/>
                <a:moveTo>
                  <a:pt x="197999" y="205163"/>
                </a:moveTo>
                <a:lnTo>
                  <a:pt x="203318" y="208202"/>
                </a:lnTo>
                <a:lnTo>
                  <a:pt x="203318" y="214373"/>
                </a:lnTo>
                <a:lnTo>
                  <a:pt x="197999" y="205163"/>
                </a:lnTo>
                <a:close/>
                <a:moveTo>
                  <a:pt x="209610" y="205163"/>
                </a:moveTo>
                <a:lnTo>
                  <a:pt x="214929" y="208202"/>
                </a:lnTo>
                <a:lnTo>
                  <a:pt x="214929" y="214373"/>
                </a:lnTo>
                <a:lnTo>
                  <a:pt x="209610" y="205163"/>
                </a:lnTo>
                <a:close/>
                <a:moveTo>
                  <a:pt x="221251" y="205163"/>
                </a:moveTo>
                <a:lnTo>
                  <a:pt x="226570" y="208202"/>
                </a:lnTo>
                <a:lnTo>
                  <a:pt x="226570" y="214373"/>
                </a:lnTo>
                <a:lnTo>
                  <a:pt x="221251" y="205163"/>
                </a:lnTo>
                <a:close/>
                <a:moveTo>
                  <a:pt x="232862" y="205133"/>
                </a:moveTo>
                <a:lnTo>
                  <a:pt x="238182" y="208202"/>
                </a:lnTo>
                <a:lnTo>
                  <a:pt x="238182" y="214373"/>
                </a:lnTo>
                <a:lnTo>
                  <a:pt x="232862" y="205133"/>
                </a:lnTo>
                <a:close/>
                <a:moveTo>
                  <a:pt x="244474" y="205133"/>
                </a:moveTo>
                <a:lnTo>
                  <a:pt x="249793" y="208202"/>
                </a:lnTo>
                <a:lnTo>
                  <a:pt x="249793" y="214373"/>
                </a:lnTo>
                <a:lnTo>
                  <a:pt x="244474" y="205133"/>
                </a:lnTo>
                <a:close/>
                <a:moveTo>
                  <a:pt x="256085" y="205133"/>
                </a:moveTo>
                <a:lnTo>
                  <a:pt x="261404" y="208202"/>
                </a:lnTo>
                <a:lnTo>
                  <a:pt x="261404" y="214373"/>
                </a:lnTo>
                <a:lnTo>
                  <a:pt x="256085" y="205133"/>
                </a:lnTo>
                <a:close/>
                <a:moveTo>
                  <a:pt x="267726" y="205133"/>
                </a:moveTo>
                <a:lnTo>
                  <a:pt x="273046" y="208202"/>
                </a:lnTo>
                <a:lnTo>
                  <a:pt x="273046" y="214373"/>
                </a:lnTo>
                <a:lnTo>
                  <a:pt x="267726" y="205133"/>
                </a:lnTo>
                <a:close/>
                <a:moveTo>
                  <a:pt x="232650" y="205254"/>
                </a:moveTo>
                <a:lnTo>
                  <a:pt x="237969" y="214434"/>
                </a:lnTo>
                <a:lnTo>
                  <a:pt x="237969" y="214434"/>
                </a:lnTo>
                <a:lnTo>
                  <a:pt x="232650" y="211394"/>
                </a:lnTo>
                <a:lnTo>
                  <a:pt x="232650" y="205254"/>
                </a:lnTo>
                <a:close/>
                <a:moveTo>
                  <a:pt x="244230" y="205254"/>
                </a:moveTo>
                <a:lnTo>
                  <a:pt x="249550" y="214434"/>
                </a:lnTo>
                <a:lnTo>
                  <a:pt x="249550" y="214434"/>
                </a:lnTo>
                <a:lnTo>
                  <a:pt x="244230" y="211394"/>
                </a:lnTo>
                <a:lnTo>
                  <a:pt x="244230" y="205254"/>
                </a:lnTo>
                <a:close/>
                <a:moveTo>
                  <a:pt x="255872" y="205254"/>
                </a:moveTo>
                <a:lnTo>
                  <a:pt x="261191" y="214434"/>
                </a:lnTo>
                <a:lnTo>
                  <a:pt x="261191" y="214434"/>
                </a:lnTo>
                <a:lnTo>
                  <a:pt x="255872" y="211394"/>
                </a:lnTo>
                <a:lnTo>
                  <a:pt x="255872" y="205254"/>
                </a:lnTo>
                <a:close/>
                <a:moveTo>
                  <a:pt x="267483" y="205254"/>
                </a:moveTo>
                <a:lnTo>
                  <a:pt x="272802" y="214434"/>
                </a:lnTo>
                <a:lnTo>
                  <a:pt x="272802" y="214434"/>
                </a:lnTo>
                <a:lnTo>
                  <a:pt x="267483" y="211394"/>
                </a:lnTo>
                <a:lnTo>
                  <a:pt x="267483" y="205254"/>
                </a:lnTo>
                <a:close/>
                <a:moveTo>
                  <a:pt x="46446" y="205284"/>
                </a:moveTo>
                <a:lnTo>
                  <a:pt x="46446" y="211394"/>
                </a:lnTo>
                <a:lnTo>
                  <a:pt x="41126" y="214464"/>
                </a:lnTo>
                <a:lnTo>
                  <a:pt x="41126" y="214464"/>
                </a:lnTo>
                <a:lnTo>
                  <a:pt x="46446" y="205284"/>
                </a:lnTo>
                <a:close/>
                <a:moveTo>
                  <a:pt x="58057" y="205284"/>
                </a:moveTo>
                <a:lnTo>
                  <a:pt x="58057" y="211394"/>
                </a:lnTo>
                <a:lnTo>
                  <a:pt x="52737" y="214464"/>
                </a:lnTo>
                <a:lnTo>
                  <a:pt x="52737" y="214464"/>
                </a:lnTo>
                <a:lnTo>
                  <a:pt x="58057" y="205284"/>
                </a:lnTo>
                <a:close/>
                <a:moveTo>
                  <a:pt x="214" y="205284"/>
                </a:moveTo>
                <a:lnTo>
                  <a:pt x="214" y="211394"/>
                </a:lnTo>
                <a:lnTo>
                  <a:pt x="5563" y="214464"/>
                </a:lnTo>
                <a:lnTo>
                  <a:pt x="5563" y="214464"/>
                </a:lnTo>
                <a:lnTo>
                  <a:pt x="5516" y="214382"/>
                </a:lnTo>
                <a:lnTo>
                  <a:pt x="5516" y="214382"/>
                </a:lnTo>
                <a:lnTo>
                  <a:pt x="335" y="211394"/>
                </a:lnTo>
                <a:cubicBezTo>
                  <a:pt x="305" y="211364"/>
                  <a:pt x="274" y="211333"/>
                  <a:pt x="274" y="211272"/>
                </a:cubicBezTo>
                <a:lnTo>
                  <a:pt x="274" y="205337"/>
                </a:lnTo>
                <a:lnTo>
                  <a:pt x="274" y="205337"/>
                </a:lnTo>
                <a:lnTo>
                  <a:pt x="244" y="205284"/>
                </a:lnTo>
                <a:close/>
                <a:moveTo>
                  <a:pt x="34834" y="205284"/>
                </a:moveTo>
                <a:lnTo>
                  <a:pt x="34834" y="211394"/>
                </a:lnTo>
                <a:lnTo>
                  <a:pt x="29515" y="214464"/>
                </a:lnTo>
                <a:lnTo>
                  <a:pt x="29515" y="214464"/>
                </a:lnTo>
                <a:lnTo>
                  <a:pt x="34834" y="205284"/>
                </a:lnTo>
                <a:close/>
                <a:moveTo>
                  <a:pt x="46689" y="205254"/>
                </a:moveTo>
                <a:lnTo>
                  <a:pt x="52008" y="214464"/>
                </a:lnTo>
                <a:lnTo>
                  <a:pt x="52008" y="214464"/>
                </a:lnTo>
                <a:lnTo>
                  <a:pt x="46689" y="211394"/>
                </a:lnTo>
                <a:lnTo>
                  <a:pt x="46689" y="205254"/>
                </a:lnTo>
                <a:close/>
                <a:moveTo>
                  <a:pt x="58330" y="205284"/>
                </a:moveTo>
                <a:lnTo>
                  <a:pt x="63650" y="214464"/>
                </a:lnTo>
                <a:lnTo>
                  <a:pt x="63650" y="214464"/>
                </a:lnTo>
                <a:lnTo>
                  <a:pt x="58330" y="211394"/>
                </a:lnTo>
                <a:lnTo>
                  <a:pt x="58330" y="205284"/>
                </a:lnTo>
                <a:close/>
                <a:moveTo>
                  <a:pt x="69698" y="205284"/>
                </a:moveTo>
                <a:lnTo>
                  <a:pt x="69698" y="211394"/>
                </a:lnTo>
                <a:lnTo>
                  <a:pt x="64379" y="214464"/>
                </a:lnTo>
                <a:lnTo>
                  <a:pt x="64379" y="214464"/>
                </a:lnTo>
                <a:lnTo>
                  <a:pt x="69698" y="205284"/>
                </a:lnTo>
                <a:close/>
                <a:moveTo>
                  <a:pt x="69941" y="205284"/>
                </a:moveTo>
                <a:lnTo>
                  <a:pt x="75261" y="214464"/>
                </a:lnTo>
                <a:lnTo>
                  <a:pt x="75261" y="214464"/>
                </a:lnTo>
                <a:lnTo>
                  <a:pt x="69941" y="211394"/>
                </a:lnTo>
                <a:lnTo>
                  <a:pt x="69941" y="205284"/>
                </a:lnTo>
                <a:close/>
                <a:moveTo>
                  <a:pt x="81309" y="205284"/>
                </a:moveTo>
                <a:lnTo>
                  <a:pt x="81309" y="211394"/>
                </a:lnTo>
                <a:lnTo>
                  <a:pt x="75990" y="214464"/>
                </a:lnTo>
                <a:lnTo>
                  <a:pt x="75990" y="214464"/>
                </a:lnTo>
                <a:lnTo>
                  <a:pt x="81309" y="205284"/>
                </a:lnTo>
                <a:close/>
                <a:moveTo>
                  <a:pt x="81583" y="205284"/>
                </a:moveTo>
                <a:lnTo>
                  <a:pt x="86902" y="214464"/>
                </a:lnTo>
                <a:lnTo>
                  <a:pt x="86902" y="214464"/>
                </a:lnTo>
                <a:lnTo>
                  <a:pt x="81583" y="211394"/>
                </a:lnTo>
                <a:lnTo>
                  <a:pt x="81583" y="205284"/>
                </a:lnTo>
                <a:close/>
                <a:moveTo>
                  <a:pt x="92951" y="205284"/>
                </a:moveTo>
                <a:lnTo>
                  <a:pt x="92951" y="211394"/>
                </a:lnTo>
                <a:lnTo>
                  <a:pt x="87632" y="214464"/>
                </a:lnTo>
                <a:lnTo>
                  <a:pt x="87632" y="214464"/>
                </a:lnTo>
                <a:lnTo>
                  <a:pt x="92951" y="205284"/>
                </a:lnTo>
                <a:close/>
                <a:moveTo>
                  <a:pt x="104562" y="205284"/>
                </a:moveTo>
                <a:lnTo>
                  <a:pt x="104562" y="211394"/>
                </a:lnTo>
                <a:lnTo>
                  <a:pt x="99243" y="214464"/>
                </a:lnTo>
                <a:lnTo>
                  <a:pt x="99243" y="214464"/>
                </a:lnTo>
                <a:lnTo>
                  <a:pt x="104562" y="205284"/>
                </a:lnTo>
                <a:close/>
                <a:moveTo>
                  <a:pt x="104836" y="205284"/>
                </a:moveTo>
                <a:lnTo>
                  <a:pt x="110155" y="214464"/>
                </a:lnTo>
                <a:lnTo>
                  <a:pt x="110155" y="214464"/>
                </a:lnTo>
                <a:lnTo>
                  <a:pt x="104836" y="211394"/>
                </a:lnTo>
                <a:lnTo>
                  <a:pt x="104836" y="205284"/>
                </a:lnTo>
                <a:close/>
                <a:moveTo>
                  <a:pt x="116143" y="205284"/>
                </a:moveTo>
                <a:lnTo>
                  <a:pt x="116143" y="211394"/>
                </a:lnTo>
                <a:lnTo>
                  <a:pt x="110824" y="214464"/>
                </a:lnTo>
                <a:lnTo>
                  <a:pt x="110824" y="214464"/>
                </a:lnTo>
                <a:lnTo>
                  <a:pt x="116143" y="205284"/>
                </a:lnTo>
                <a:close/>
                <a:moveTo>
                  <a:pt x="116416" y="205284"/>
                </a:moveTo>
                <a:lnTo>
                  <a:pt x="121736" y="214464"/>
                </a:lnTo>
                <a:lnTo>
                  <a:pt x="121736" y="214464"/>
                </a:lnTo>
                <a:lnTo>
                  <a:pt x="116416" y="211394"/>
                </a:lnTo>
                <a:lnTo>
                  <a:pt x="116416" y="205284"/>
                </a:lnTo>
                <a:close/>
                <a:moveTo>
                  <a:pt x="127784" y="205284"/>
                </a:moveTo>
                <a:lnTo>
                  <a:pt x="127784" y="211394"/>
                </a:lnTo>
                <a:lnTo>
                  <a:pt x="122465" y="214464"/>
                </a:lnTo>
                <a:lnTo>
                  <a:pt x="122465" y="214464"/>
                </a:lnTo>
                <a:lnTo>
                  <a:pt x="127784" y="205284"/>
                </a:lnTo>
                <a:close/>
                <a:moveTo>
                  <a:pt x="128058" y="205284"/>
                </a:moveTo>
                <a:lnTo>
                  <a:pt x="133377" y="214464"/>
                </a:lnTo>
                <a:lnTo>
                  <a:pt x="133377" y="214464"/>
                </a:lnTo>
                <a:lnTo>
                  <a:pt x="128058" y="211394"/>
                </a:lnTo>
                <a:lnTo>
                  <a:pt x="128058" y="205284"/>
                </a:lnTo>
                <a:close/>
                <a:moveTo>
                  <a:pt x="139396" y="205284"/>
                </a:moveTo>
                <a:lnTo>
                  <a:pt x="139396" y="211394"/>
                </a:lnTo>
                <a:lnTo>
                  <a:pt x="134076" y="214464"/>
                </a:lnTo>
                <a:lnTo>
                  <a:pt x="134076" y="214464"/>
                </a:lnTo>
                <a:lnTo>
                  <a:pt x="139396" y="205284"/>
                </a:lnTo>
                <a:close/>
                <a:moveTo>
                  <a:pt x="139669" y="205284"/>
                </a:moveTo>
                <a:lnTo>
                  <a:pt x="144988" y="214464"/>
                </a:lnTo>
                <a:lnTo>
                  <a:pt x="144988" y="214464"/>
                </a:lnTo>
                <a:lnTo>
                  <a:pt x="139669" y="211394"/>
                </a:lnTo>
                <a:lnTo>
                  <a:pt x="139669" y="205284"/>
                </a:lnTo>
                <a:close/>
                <a:moveTo>
                  <a:pt x="151037" y="205284"/>
                </a:moveTo>
                <a:lnTo>
                  <a:pt x="151037" y="211394"/>
                </a:lnTo>
                <a:lnTo>
                  <a:pt x="145718" y="214464"/>
                </a:lnTo>
                <a:lnTo>
                  <a:pt x="145718" y="214464"/>
                </a:lnTo>
                <a:lnTo>
                  <a:pt x="151037" y="205284"/>
                </a:lnTo>
                <a:close/>
                <a:moveTo>
                  <a:pt x="151311" y="205284"/>
                </a:moveTo>
                <a:lnTo>
                  <a:pt x="156630" y="214464"/>
                </a:lnTo>
                <a:lnTo>
                  <a:pt x="156630" y="214464"/>
                </a:lnTo>
                <a:lnTo>
                  <a:pt x="151311" y="211394"/>
                </a:lnTo>
                <a:lnTo>
                  <a:pt x="151311" y="205284"/>
                </a:lnTo>
                <a:close/>
                <a:moveTo>
                  <a:pt x="162648" y="205284"/>
                </a:moveTo>
                <a:lnTo>
                  <a:pt x="162648" y="211394"/>
                </a:lnTo>
                <a:lnTo>
                  <a:pt x="157329" y="214464"/>
                </a:lnTo>
                <a:lnTo>
                  <a:pt x="157329" y="214464"/>
                </a:lnTo>
                <a:lnTo>
                  <a:pt x="162648" y="205284"/>
                </a:lnTo>
                <a:close/>
                <a:moveTo>
                  <a:pt x="162922" y="205284"/>
                </a:moveTo>
                <a:lnTo>
                  <a:pt x="168241" y="214464"/>
                </a:lnTo>
                <a:lnTo>
                  <a:pt x="168241" y="214464"/>
                </a:lnTo>
                <a:lnTo>
                  <a:pt x="162922" y="211394"/>
                </a:lnTo>
                <a:lnTo>
                  <a:pt x="162922" y="205284"/>
                </a:lnTo>
                <a:close/>
                <a:moveTo>
                  <a:pt x="174290" y="205284"/>
                </a:moveTo>
                <a:lnTo>
                  <a:pt x="174290" y="211394"/>
                </a:lnTo>
                <a:lnTo>
                  <a:pt x="168971" y="214464"/>
                </a:lnTo>
                <a:lnTo>
                  <a:pt x="168971" y="214464"/>
                </a:lnTo>
                <a:lnTo>
                  <a:pt x="174290" y="205284"/>
                </a:lnTo>
                <a:close/>
                <a:moveTo>
                  <a:pt x="174503" y="205284"/>
                </a:moveTo>
                <a:lnTo>
                  <a:pt x="179822" y="214464"/>
                </a:lnTo>
                <a:lnTo>
                  <a:pt x="179822" y="214464"/>
                </a:lnTo>
                <a:lnTo>
                  <a:pt x="174503" y="211394"/>
                </a:lnTo>
                <a:lnTo>
                  <a:pt x="174503" y="205284"/>
                </a:lnTo>
                <a:close/>
                <a:moveTo>
                  <a:pt x="185871" y="205284"/>
                </a:moveTo>
                <a:lnTo>
                  <a:pt x="185871" y="211394"/>
                </a:lnTo>
                <a:lnTo>
                  <a:pt x="180551" y="214464"/>
                </a:lnTo>
                <a:lnTo>
                  <a:pt x="180551" y="214464"/>
                </a:lnTo>
                <a:lnTo>
                  <a:pt x="185871" y="205284"/>
                </a:lnTo>
                <a:close/>
                <a:moveTo>
                  <a:pt x="186144" y="205284"/>
                </a:moveTo>
                <a:lnTo>
                  <a:pt x="191463" y="214464"/>
                </a:lnTo>
                <a:lnTo>
                  <a:pt x="191463" y="214464"/>
                </a:lnTo>
                <a:lnTo>
                  <a:pt x="186144" y="211394"/>
                </a:lnTo>
                <a:lnTo>
                  <a:pt x="186144" y="205284"/>
                </a:lnTo>
                <a:close/>
                <a:moveTo>
                  <a:pt x="197512" y="205284"/>
                </a:moveTo>
                <a:lnTo>
                  <a:pt x="197512" y="211394"/>
                </a:lnTo>
                <a:lnTo>
                  <a:pt x="192193" y="214464"/>
                </a:lnTo>
                <a:lnTo>
                  <a:pt x="192193" y="214464"/>
                </a:lnTo>
                <a:lnTo>
                  <a:pt x="197512" y="205284"/>
                </a:lnTo>
                <a:close/>
                <a:moveTo>
                  <a:pt x="197755" y="205284"/>
                </a:moveTo>
                <a:lnTo>
                  <a:pt x="203075" y="214464"/>
                </a:lnTo>
                <a:lnTo>
                  <a:pt x="203075" y="214464"/>
                </a:lnTo>
                <a:lnTo>
                  <a:pt x="197755" y="211394"/>
                </a:lnTo>
                <a:lnTo>
                  <a:pt x="197755" y="205284"/>
                </a:lnTo>
                <a:close/>
                <a:moveTo>
                  <a:pt x="209123" y="205284"/>
                </a:moveTo>
                <a:lnTo>
                  <a:pt x="209123" y="211394"/>
                </a:lnTo>
                <a:lnTo>
                  <a:pt x="203804" y="214464"/>
                </a:lnTo>
                <a:lnTo>
                  <a:pt x="203804" y="214464"/>
                </a:lnTo>
                <a:lnTo>
                  <a:pt x="209123" y="205284"/>
                </a:lnTo>
                <a:close/>
                <a:moveTo>
                  <a:pt x="209397" y="205284"/>
                </a:moveTo>
                <a:lnTo>
                  <a:pt x="214716" y="214464"/>
                </a:lnTo>
                <a:lnTo>
                  <a:pt x="214716" y="214464"/>
                </a:lnTo>
                <a:lnTo>
                  <a:pt x="209397" y="211394"/>
                </a:lnTo>
                <a:lnTo>
                  <a:pt x="209397" y="205284"/>
                </a:lnTo>
                <a:close/>
                <a:moveTo>
                  <a:pt x="220765" y="205284"/>
                </a:moveTo>
                <a:lnTo>
                  <a:pt x="220765" y="211394"/>
                </a:lnTo>
                <a:lnTo>
                  <a:pt x="215446" y="214464"/>
                </a:lnTo>
                <a:lnTo>
                  <a:pt x="215446" y="214464"/>
                </a:lnTo>
                <a:lnTo>
                  <a:pt x="220765" y="205284"/>
                </a:lnTo>
                <a:close/>
                <a:moveTo>
                  <a:pt x="221008" y="205284"/>
                </a:moveTo>
                <a:lnTo>
                  <a:pt x="226327" y="214464"/>
                </a:lnTo>
                <a:lnTo>
                  <a:pt x="226327" y="214464"/>
                </a:lnTo>
                <a:lnTo>
                  <a:pt x="221008" y="211394"/>
                </a:lnTo>
                <a:lnTo>
                  <a:pt x="221008" y="205284"/>
                </a:lnTo>
                <a:close/>
                <a:moveTo>
                  <a:pt x="243957" y="205284"/>
                </a:moveTo>
                <a:lnTo>
                  <a:pt x="243957" y="211394"/>
                </a:lnTo>
                <a:lnTo>
                  <a:pt x="238638" y="214464"/>
                </a:lnTo>
                <a:lnTo>
                  <a:pt x="238638" y="214464"/>
                </a:lnTo>
                <a:lnTo>
                  <a:pt x="243957" y="205284"/>
                </a:lnTo>
                <a:close/>
                <a:moveTo>
                  <a:pt x="255598" y="205284"/>
                </a:moveTo>
                <a:lnTo>
                  <a:pt x="255598" y="211394"/>
                </a:lnTo>
                <a:lnTo>
                  <a:pt x="250279" y="214464"/>
                </a:lnTo>
                <a:lnTo>
                  <a:pt x="250279" y="214464"/>
                </a:lnTo>
                <a:lnTo>
                  <a:pt x="255598" y="205284"/>
                </a:lnTo>
                <a:close/>
                <a:moveTo>
                  <a:pt x="11582" y="205284"/>
                </a:moveTo>
                <a:lnTo>
                  <a:pt x="11582" y="211394"/>
                </a:lnTo>
                <a:lnTo>
                  <a:pt x="6262" y="214464"/>
                </a:lnTo>
                <a:lnTo>
                  <a:pt x="11582" y="205284"/>
                </a:lnTo>
                <a:close/>
                <a:moveTo>
                  <a:pt x="11855" y="205254"/>
                </a:moveTo>
                <a:lnTo>
                  <a:pt x="17174" y="214464"/>
                </a:lnTo>
                <a:lnTo>
                  <a:pt x="11855" y="211394"/>
                </a:lnTo>
                <a:lnTo>
                  <a:pt x="11855" y="205254"/>
                </a:lnTo>
                <a:close/>
                <a:moveTo>
                  <a:pt x="23223" y="205284"/>
                </a:moveTo>
                <a:lnTo>
                  <a:pt x="23223" y="211394"/>
                </a:lnTo>
                <a:lnTo>
                  <a:pt x="17904" y="214464"/>
                </a:lnTo>
                <a:lnTo>
                  <a:pt x="23223" y="205284"/>
                </a:lnTo>
                <a:close/>
                <a:moveTo>
                  <a:pt x="23497" y="205254"/>
                </a:moveTo>
                <a:lnTo>
                  <a:pt x="28816" y="214464"/>
                </a:lnTo>
                <a:lnTo>
                  <a:pt x="23497" y="211394"/>
                </a:lnTo>
                <a:lnTo>
                  <a:pt x="23497" y="205254"/>
                </a:lnTo>
                <a:close/>
                <a:moveTo>
                  <a:pt x="35108" y="205254"/>
                </a:moveTo>
                <a:lnTo>
                  <a:pt x="40397" y="214464"/>
                </a:lnTo>
                <a:lnTo>
                  <a:pt x="35108" y="211394"/>
                </a:lnTo>
                <a:lnTo>
                  <a:pt x="35108" y="205254"/>
                </a:lnTo>
                <a:close/>
                <a:moveTo>
                  <a:pt x="93194" y="205284"/>
                </a:moveTo>
                <a:lnTo>
                  <a:pt x="98513" y="214464"/>
                </a:lnTo>
                <a:lnTo>
                  <a:pt x="93194" y="211394"/>
                </a:lnTo>
                <a:lnTo>
                  <a:pt x="93194" y="205284"/>
                </a:lnTo>
                <a:close/>
                <a:moveTo>
                  <a:pt x="232376" y="205284"/>
                </a:moveTo>
                <a:lnTo>
                  <a:pt x="232376" y="211394"/>
                </a:lnTo>
                <a:lnTo>
                  <a:pt x="227057" y="214464"/>
                </a:lnTo>
                <a:lnTo>
                  <a:pt x="232376" y="205284"/>
                </a:lnTo>
                <a:close/>
                <a:moveTo>
                  <a:pt x="267210" y="205284"/>
                </a:moveTo>
                <a:lnTo>
                  <a:pt x="267210" y="211394"/>
                </a:lnTo>
                <a:lnTo>
                  <a:pt x="261890" y="214464"/>
                </a:lnTo>
                <a:lnTo>
                  <a:pt x="267210" y="205284"/>
                </a:lnTo>
                <a:close/>
                <a:moveTo>
                  <a:pt x="278851" y="205284"/>
                </a:moveTo>
                <a:lnTo>
                  <a:pt x="278851" y="211394"/>
                </a:lnTo>
                <a:lnTo>
                  <a:pt x="273532" y="214464"/>
                </a:lnTo>
                <a:lnTo>
                  <a:pt x="278851" y="205284"/>
                </a:lnTo>
                <a:close/>
                <a:moveTo>
                  <a:pt x="11703" y="211637"/>
                </a:moveTo>
                <a:lnTo>
                  <a:pt x="17023" y="214707"/>
                </a:lnTo>
                <a:lnTo>
                  <a:pt x="6384" y="214707"/>
                </a:lnTo>
                <a:lnTo>
                  <a:pt x="11703" y="211637"/>
                </a:lnTo>
                <a:close/>
                <a:moveTo>
                  <a:pt x="23345" y="211637"/>
                </a:moveTo>
                <a:lnTo>
                  <a:pt x="28664" y="214707"/>
                </a:lnTo>
                <a:lnTo>
                  <a:pt x="18026" y="214707"/>
                </a:lnTo>
                <a:lnTo>
                  <a:pt x="23345" y="211637"/>
                </a:lnTo>
                <a:close/>
                <a:moveTo>
                  <a:pt x="34956" y="211637"/>
                </a:moveTo>
                <a:lnTo>
                  <a:pt x="40275" y="214707"/>
                </a:lnTo>
                <a:lnTo>
                  <a:pt x="29637" y="214707"/>
                </a:lnTo>
                <a:lnTo>
                  <a:pt x="34956" y="211637"/>
                </a:lnTo>
                <a:close/>
                <a:moveTo>
                  <a:pt x="46598" y="211637"/>
                </a:moveTo>
                <a:lnTo>
                  <a:pt x="51886" y="214707"/>
                </a:lnTo>
                <a:lnTo>
                  <a:pt x="41278" y="214707"/>
                </a:lnTo>
                <a:lnTo>
                  <a:pt x="46598" y="211637"/>
                </a:lnTo>
                <a:close/>
                <a:moveTo>
                  <a:pt x="58209" y="211637"/>
                </a:moveTo>
                <a:lnTo>
                  <a:pt x="63528" y="214707"/>
                </a:lnTo>
                <a:lnTo>
                  <a:pt x="52889" y="214707"/>
                </a:lnTo>
                <a:lnTo>
                  <a:pt x="58209" y="211637"/>
                </a:lnTo>
                <a:close/>
                <a:moveTo>
                  <a:pt x="69850" y="211637"/>
                </a:moveTo>
                <a:lnTo>
                  <a:pt x="75169" y="214707"/>
                </a:lnTo>
                <a:lnTo>
                  <a:pt x="64531" y="214707"/>
                </a:lnTo>
                <a:lnTo>
                  <a:pt x="69850" y="211637"/>
                </a:lnTo>
                <a:close/>
                <a:moveTo>
                  <a:pt x="81431" y="211637"/>
                </a:moveTo>
                <a:lnTo>
                  <a:pt x="86750" y="214707"/>
                </a:lnTo>
                <a:lnTo>
                  <a:pt x="76112" y="214707"/>
                </a:lnTo>
                <a:lnTo>
                  <a:pt x="81431" y="211637"/>
                </a:lnTo>
                <a:close/>
                <a:moveTo>
                  <a:pt x="93042" y="211637"/>
                </a:moveTo>
                <a:lnTo>
                  <a:pt x="98361" y="214707"/>
                </a:lnTo>
                <a:lnTo>
                  <a:pt x="87723" y="214707"/>
                </a:lnTo>
                <a:lnTo>
                  <a:pt x="93042" y="211637"/>
                </a:lnTo>
                <a:close/>
                <a:moveTo>
                  <a:pt x="104684" y="211637"/>
                </a:moveTo>
                <a:lnTo>
                  <a:pt x="110003" y="214707"/>
                </a:lnTo>
                <a:lnTo>
                  <a:pt x="99364" y="214707"/>
                </a:lnTo>
                <a:lnTo>
                  <a:pt x="104684" y="211637"/>
                </a:lnTo>
                <a:close/>
                <a:moveTo>
                  <a:pt x="116295" y="211637"/>
                </a:moveTo>
                <a:lnTo>
                  <a:pt x="121614" y="214707"/>
                </a:lnTo>
                <a:lnTo>
                  <a:pt x="110976" y="214707"/>
                </a:lnTo>
                <a:lnTo>
                  <a:pt x="116295" y="211637"/>
                </a:lnTo>
                <a:close/>
                <a:moveTo>
                  <a:pt x="127936" y="211637"/>
                </a:moveTo>
                <a:lnTo>
                  <a:pt x="133256" y="214707"/>
                </a:lnTo>
                <a:lnTo>
                  <a:pt x="122617" y="214707"/>
                </a:lnTo>
                <a:lnTo>
                  <a:pt x="127936" y="211637"/>
                </a:lnTo>
                <a:close/>
                <a:moveTo>
                  <a:pt x="139548" y="211637"/>
                </a:moveTo>
                <a:lnTo>
                  <a:pt x="144867" y="214707"/>
                </a:lnTo>
                <a:lnTo>
                  <a:pt x="134228" y="214707"/>
                </a:lnTo>
                <a:lnTo>
                  <a:pt x="139548" y="211637"/>
                </a:lnTo>
                <a:close/>
                <a:moveTo>
                  <a:pt x="151159" y="211637"/>
                </a:moveTo>
                <a:lnTo>
                  <a:pt x="156478" y="214707"/>
                </a:lnTo>
                <a:lnTo>
                  <a:pt x="145840" y="214707"/>
                </a:lnTo>
                <a:lnTo>
                  <a:pt x="151159" y="211637"/>
                </a:lnTo>
                <a:close/>
                <a:moveTo>
                  <a:pt x="162770" y="211637"/>
                </a:moveTo>
                <a:lnTo>
                  <a:pt x="168089" y="214707"/>
                </a:lnTo>
                <a:lnTo>
                  <a:pt x="157451" y="214707"/>
                </a:lnTo>
                <a:lnTo>
                  <a:pt x="162770" y="211637"/>
                </a:lnTo>
                <a:close/>
                <a:moveTo>
                  <a:pt x="174411" y="211637"/>
                </a:moveTo>
                <a:lnTo>
                  <a:pt x="179731" y="214707"/>
                </a:lnTo>
                <a:lnTo>
                  <a:pt x="169092" y="214707"/>
                </a:lnTo>
                <a:lnTo>
                  <a:pt x="174411" y="211637"/>
                </a:lnTo>
                <a:close/>
                <a:moveTo>
                  <a:pt x="186023" y="211637"/>
                </a:moveTo>
                <a:lnTo>
                  <a:pt x="191342" y="214707"/>
                </a:lnTo>
                <a:lnTo>
                  <a:pt x="180703" y="214707"/>
                </a:lnTo>
                <a:lnTo>
                  <a:pt x="186023" y="211637"/>
                </a:lnTo>
                <a:close/>
                <a:moveTo>
                  <a:pt x="197634" y="211637"/>
                </a:moveTo>
                <a:lnTo>
                  <a:pt x="202953" y="214707"/>
                </a:lnTo>
                <a:lnTo>
                  <a:pt x="192345" y="214707"/>
                </a:lnTo>
                <a:lnTo>
                  <a:pt x="197634" y="211637"/>
                </a:lnTo>
                <a:close/>
                <a:moveTo>
                  <a:pt x="209275" y="211637"/>
                </a:moveTo>
                <a:lnTo>
                  <a:pt x="214595" y="214707"/>
                </a:lnTo>
                <a:lnTo>
                  <a:pt x="203956" y="214707"/>
                </a:lnTo>
                <a:lnTo>
                  <a:pt x="209275" y="211637"/>
                </a:lnTo>
                <a:close/>
                <a:moveTo>
                  <a:pt x="220856" y="211637"/>
                </a:moveTo>
                <a:lnTo>
                  <a:pt x="226175" y="214707"/>
                </a:lnTo>
                <a:lnTo>
                  <a:pt x="215537" y="214707"/>
                </a:lnTo>
                <a:lnTo>
                  <a:pt x="220856" y="211637"/>
                </a:lnTo>
                <a:close/>
                <a:moveTo>
                  <a:pt x="232498" y="211637"/>
                </a:moveTo>
                <a:lnTo>
                  <a:pt x="237817" y="214707"/>
                </a:lnTo>
                <a:lnTo>
                  <a:pt x="227178" y="214707"/>
                </a:lnTo>
                <a:lnTo>
                  <a:pt x="232498" y="211637"/>
                </a:lnTo>
                <a:close/>
                <a:moveTo>
                  <a:pt x="244109" y="211637"/>
                </a:moveTo>
                <a:lnTo>
                  <a:pt x="249428" y="214707"/>
                </a:lnTo>
                <a:lnTo>
                  <a:pt x="238790" y="214707"/>
                </a:lnTo>
                <a:lnTo>
                  <a:pt x="244109" y="211637"/>
                </a:lnTo>
                <a:close/>
                <a:moveTo>
                  <a:pt x="255750" y="211637"/>
                </a:moveTo>
                <a:lnTo>
                  <a:pt x="261070" y="214707"/>
                </a:lnTo>
                <a:lnTo>
                  <a:pt x="250431" y="214707"/>
                </a:lnTo>
                <a:lnTo>
                  <a:pt x="255750" y="211637"/>
                </a:lnTo>
                <a:close/>
                <a:moveTo>
                  <a:pt x="267362" y="211637"/>
                </a:moveTo>
                <a:lnTo>
                  <a:pt x="272681" y="214707"/>
                </a:lnTo>
                <a:lnTo>
                  <a:pt x="262042" y="214707"/>
                </a:lnTo>
                <a:lnTo>
                  <a:pt x="267362" y="211637"/>
                </a:lnTo>
                <a:close/>
                <a:moveTo>
                  <a:pt x="279003" y="211637"/>
                </a:moveTo>
                <a:lnTo>
                  <a:pt x="284322" y="214707"/>
                </a:lnTo>
                <a:lnTo>
                  <a:pt x="273684" y="214707"/>
                </a:lnTo>
                <a:lnTo>
                  <a:pt x="279003" y="211637"/>
                </a:lnTo>
                <a:close/>
                <a:moveTo>
                  <a:pt x="17023" y="214981"/>
                </a:moveTo>
                <a:lnTo>
                  <a:pt x="11703" y="218051"/>
                </a:lnTo>
                <a:lnTo>
                  <a:pt x="6384" y="214981"/>
                </a:lnTo>
                <a:close/>
                <a:moveTo>
                  <a:pt x="28664" y="214981"/>
                </a:moveTo>
                <a:lnTo>
                  <a:pt x="23345" y="218051"/>
                </a:lnTo>
                <a:lnTo>
                  <a:pt x="18026" y="214981"/>
                </a:lnTo>
                <a:close/>
                <a:moveTo>
                  <a:pt x="40275" y="214981"/>
                </a:moveTo>
                <a:lnTo>
                  <a:pt x="34956" y="218051"/>
                </a:lnTo>
                <a:lnTo>
                  <a:pt x="29637" y="214981"/>
                </a:lnTo>
                <a:close/>
                <a:moveTo>
                  <a:pt x="51886" y="214981"/>
                </a:moveTo>
                <a:lnTo>
                  <a:pt x="46598" y="218051"/>
                </a:lnTo>
                <a:lnTo>
                  <a:pt x="41278" y="214981"/>
                </a:lnTo>
                <a:close/>
                <a:moveTo>
                  <a:pt x="63528" y="214981"/>
                </a:moveTo>
                <a:lnTo>
                  <a:pt x="58209" y="218051"/>
                </a:lnTo>
                <a:lnTo>
                  <a:pt x="52889" y="214981"/>
                </a:lnTo>
                <a:close/>
                <a:moveTo>
                  <a:pt x="75169" y="214981"/>
                </a:moveTo>
                <a:lnTo>
                  <a:pt x="69850" y="218051"/>
                </a:lnTo>
                <a:lnTo>
                  <a:pt x="64531" y="214981"/>
                </a:lnTo>
                <a:close/>
                <a:moveTo>
                  <a:pt x="86750" y="214981"/>
                </a:moveTo>
                <a:lnTo>
                  <a:pt x="81431" y="218051"/>
                </a:lnTo>
                <a:lnTo>
                  <a:pt x="76112" y="214981"/>
                </a:lnTo>
                <a:close/>
                <a:moveTo>
                  <a:pt x="98361" y="214981"/>
                </a:moveTo>
                <a:lnTo>
                  <a:pt x="93042" y="218051"/>
                </a:lnTo>
                <a:lnTo>
                  <a:pt x="87723" y="214981"/>
                </a:lnTo>
                <a:close/>
                <a:moveTo>
                  <a:pt x="110003" y="214981"/>
                </a:moveTo>
                <a:lnTo>
                  <a:pt x="104684" y="218051"/>
                </a:lnTo>
                <a:lnTo>
                  <a:pt x="99364" y="214981"/>
                </a:lnTo>
                <a:close/>
                <a:moveTo>
                  <a:pt x="121614" y="214981"/>
                </a:moveTo>
                <a:lnTo>
                  <a:pt x="116295" y="218051"/>
                </a:lnTo>
                <a:lnTo>
                  <a:pt x="110976" y="214981"/>
                </a:lnTo>
                <a:close/>
                <a:moveTo>
                  <a:pt x="133256" y="214981"/>
                </a:moveTo>
                <a:lnTo>
                  <a:pt x="127936" y="218051"/>
                </a:lnTo>
                <a:lnTo>
                  <a:pt x="122617" y="214981"/>
                </a:lnTo>
                <a:close/>
                <a:moveTo>
                  <a:pt x="144867" y="214981"/>
                </a:moveTo>
                <a:lnTo>
                  <a:pt x="139548" y="218051"/>
                </a:lnTo>
                <a:lnTo>
                  <a:pt x="134228" y="214981"/>
                </a:lnTo>
                <a:close/>
                <a:moveTo>
                  <a:pt x="156478" y="214981"/>
                </a:moveTo>
                <a:lnTo>
                  <a:pt x="151159" y="218051"/>
                </a:lnTo>
                <a:lnTo>
                  <a:pt x="145840" y="214981"/>
                </a:lnTo>
                <a:close/>
                <a:moveTo>
                  <a:pt x="168089" y="214981"/>
                </a:moveTo>
                <a:lnTo>
                  <a:pt x="162770" y="218051"/>
                </a:lnTo>
                <a:lnTo>
                  <a:pt x="157451" y="214981"/>
                </a:lnTo>
                <a:close/>
                <a:moveTo>
                  <a:pt x="179731" y="214981"/>
                </a:moveTo>
                <a:lnTo>
                  <a:pt x="174411" y="218051"/>
                </a:lnTo>
                <a:lnTo>
                  <a:pt x="169092" y="214981"/>
                </a:lnTo>
                <a:close/>
                <a:moveTo>
                  <a:pt x="191342" y="214981"/>
                </a:moveTo>
                <a:lnTo>
                  <a:pt x="186023" y="218051"/>
                </a:lnTo>
                <a:lnTo>
                  <a:pt x="180703" y="214981"/>
                </a:lnTo>
                <a:close/>
                <a:moveTo>
                  <a:pt x="202953" y="214981"/>
                </a:moveTo>
                <a:lnTo>
                  <a:pt x="197634" y="218051"/>
                </a:lnTo>
                <a:lnTo>
                  <a:pt x="192315" y="214981"/>
                </a:lnTo>
                <a:close/>
                <a:moveTo>
                  <a:pt x="214564" y="214981"/>
                </a:moveTo>
                <a:lnTo>
                  <a:pt x="209245" y="218051"/>
                </a:lnTo>
                <a:lnTo>
                  <a:pt x="203926" y="214981"/>
                </a:lnTo>
                <a:close/>
                <a:moveTo>
                  <a:pt x="226175" y="214981"/>
                </a:moveTo>
                <a:lnTo>
                  <a:pt x="220856" y="218051"/>
                </a:lnTo>
                <a:lnTo>
                  <a:pt x="215537" y="214981"/>
                </a:lnTo>
                <a:close/>
                <a:moveTo>
                  <a:pt x="237817" y="214981"/>
                </a:moveTo>
                <a:lnTo>
                  <a:pt x="232498" y="218051"/>
                </a:lnTo>
                <a:lnTo>
                  <a:pt x="227178" y="214981"/>
                </a:lnTo>
                <a:close/>
                <a:moveTo>
                  <a:pt x="249428" y="214981"/>
                </a:moveTo>
                <a:lnTo>
                  <a:pt x="244109" y="218051"/>
                </a:lnTo>
                <a:lnTo>
                  <a:pt x="238790" y="214981"/>
                </a:lnTo>
                <a:close/>
                <a:moveTo>
                  <a:pt x="261070" y="214981"/>
                </a:moveTo>
                <a:lnTo>
                  <a:pt x="255750" y="218051"/>
                </a:lnTo>
                <a:lnTo>
                  <a:pt x="250431" y="214981"/>
                </a:lnTo>
                <a:close/>
                <a:moveTo>
                  <a:pt x="272681" y="214981"/>
                </a:moveTo>
                <a:lnTo>
                  <a:pt x="267362" y="218051"/>
                </a:lnTo>
                <a:lnTo>
                  <a:pt x="262042" y="214981"/>
                </a:lnTo>
                <a:close/>
                <a:moveTo>
                  <a:pt x="284292" y="214981"/>
                </a:moveTo>
                <a:lnTo>
                  <a:pt x="278973" y="218051"/>
                </a:lnTo>
                <a:lnTo>
                  <a:pt x="273653" y="214981"/>
                </a:lnTo>
                <a:close/>
                <a:moveTo>
                  <a:pt x="6050" y="215315"/>
                </a:moveTo>
                <a:lnTo>
                  <a:pt x="6050" y="221290"/>
                </a:lnTo>
                <a:lnTo>
                  <a:pt x="6050" y="221290"/>
                </a:lnTo>
                <a:lnTo>
                  <a:pt x="6080" y="221273"/>
                </a:lnTo>
                <a:lnTo>
                  <a:pt x="6080" y="215368"/>
                </a:lnTo>
                <a:lnTo>
                  <a:pt x="6080" y="215368"/>
                </a:lnTo>
                <a:lnTo>
                  <a:pt x="6050" y="215315"/>
                </a:lnTo>
                <a:close/>
                <a:moveTo>
                  <a:pt x="17174" y="215193"/>
                </a:moveTo>
                <a:lnTo>
                  <a:pt x="11855" y="224403"/>
                </a:lnTo>
                <a:lnTo>
                  <a:pt x="11855" y="218263"/>
                </a:lnTo>
                <a:lnTo>
                  <a:pt x="17174" y="215193"/>
                </a:lnTo>
                <a:close/>
                <a:moveTo>
                  <a:pt x="28816" y="215193"/>
                </a:moveTo>
                <a:lnTo>
                  <a:pt x="23497" y="224403"/>
                </a:lnTo>
                <a:lnTo>
                  <a:pt x="23497" y="218263"/>
                </a:lnTo>
                <a:lnTo>
                  <a:pt x="28816" y="215193"/>
                </a:lnTo>
                <a:close/>
                <a:moveTo>
                  <a:pt x="40427" y="215193"/>
                </a:moveTo>
                <a:lnTo>
                  <a:pt x="35108" y="224403"/>
                </a:lnTo>
                <a:lnTo>
                  <a:pt x="35108" y="218263"/>
                </a:lnTo>
                <a:lnTo>
                  <a:pt x="40427" y="215193"/>
                </a:lnTo>
                <a:close/>
                <a:moveTo>
                  <a:pt x="52008" y="215193"/>
                </a:moveTo>
                <a:lnTo>
                  <a:pt x="46689" y="224403"/>
                </a:lnTo>
                <a:lnTo>
                  <a:pt x="46689" y="218263"/>
                </a:lnTo>
                <a:lnTo>
                  <a:pt x="52008" y="215193"/>
                </a:lnTo>
                <a:close/>
                <a:moveTo>
                  <a:pt x="63650" y="215193"/>
                </a:moveTo>
                <a:lnTo>
                  <a:pt x="58330" y="224403"/>
                </a:lnTo>
                <a:lnTo>
                  <a:pt x="58330" y="218263"/>
                </a:lnTo>
                <a:lnTo>
                  <a:pt x="63650" y="215193"/>
                </a:lnTo>
                <a:close/>
                <a:moveTo>
                  <a:pt x="75261" y="215193"/>
                </a:moveTo>
                <a:lnTo>
                  <a:pt x="69941" y="224403"/>
                </a:lnTo>
                <a:lnTo>
                  <a:pt x="69941" y="218263"/>
                </a:lnTo>
                <a:lnTo>
                  <a:pt x="75261" y="215193"/>
                </a:lnTo>
                <a:close/>
                <a:moveTo>
                  <a:pt x="86902" y="215193"/>
                </a:moveTo>
                <a:lnTo>
                  <a:pt x="81583" y="224403"/>
                </a:lnTo>
                <a:lnTo>
                  <a:pt x="81583" y="218263"/>
                </a:lnTo>
                <a:lnTo>
                  <a:pt x="86902" y="215193"/>
                </a:lnTo>
                <a:close/>
                <a:moveTo>
                  <a:pt x="98513" y="215193"/>
                </a:moveTo>
                <a:lnTo>
                  <a:pt x="93194" y="224403"/>
                </a:lnTo>
                <a:lnTo>
                  <a:pt x="93194" y="218263"/>
                </a:lnTo>
                <a:lnTo>
                  <a:pt x="98513" y="215193"/>
                </a:lnTo>
                <a:close/>
                <a:moveTo>
                  <a:pt x="110155" y="215193"/>
                </a:moveTo>
                <a:lnTo>
                  <a:pt x="104836" y="224403"/>
                </a:lnTo>
                <a:lnTo>
                  <a:pt x="104836" y="218263"/>
                </a:lnTo>
                <a:lnTo>
                  <a:pt x="110155" y="215193"/>
                </a:lnTo>
                <a:close/>
                <a:moveTo>
                  <a:pt x="121736" y="215193"/>
                </a:moveTo>
                <a:lnTo>
                  <a:pt x="116416" y="224403"/>
                </a:lnTo>
                <a:lnTo>
                  <a:pt x="116416" y="218263"/>
                </a:lnTo>
                <a:lnTo>
                  <a:pt x="121736" y="215193"/>
                </a:lnTo>
                <a:close/>
                <a:moveTo>
                  <a:pt x="133377" y="215193"/>
                </a:moveTo>
                <a:lnTo>
                  <a:pt x="128058" y="224403"/>
                </a:lnTo>
                <a:lnTo>
                  <a:pt x="128058" y="218263"/>
                </a:lnTo>
                <a:lnTo>
                  <a:pt x="133377" y="215193"/>
                </a:lnTo>
                <a:close/>
                <a:moveTo>
                  <a:pt x="144988" y="215193"/>
                </a:moveTo>
                <a:lnTo>
                  <a:pt x="139669" y="224403"/>
                </a:lnTo>
                <a:lnTo>
                  <a:pt x="139669" y="218263"/>
                </a:lnTo>
                <a:lnTo>
                  <a:pt x="144988" y="215193"/>
                </a:lnTo>
                <a:close/>
                <a:moveTo>
                  <a:pt x="156630" y="215193"/>
                </a:moveTo>
                <a:lnTo>
                  <a:pt x="151311" y="224403"/>
                </a:lnTo>
                <a:lnTo>
                  <a:pt x="151311" y="218263"/>
                </a:lnTo>
                <a:lnTo>
                  <a:pt x="156630" y="215193"/>
                </a:lnTo>
                <a:close/>
                <a:moveTo>
                  <a:pt x="168241" y="215193"/>
                </a:moveTo>
                <a:lnTo>
                  <a:pt x="162922" y="224403"/>
                </a:lnTo>
                <a:lnTo>
                  <a:pt x="162922" y="218263"/>
                </a:lnTo>
                <a:lnTo>
                  <a:pt x="168241" y="215193"/>
                </a:lnTo>
                <a:close/>
                <a:moveTo>
                  <a:pt x="179822" y="215193"/>
                </a:moveTo>
                <a:lnTo>
                  <a:pt x="174503" y="224403"/>
                </a:lnTo>
                <a:lnTo>
                  <a:pt x="174503" y="218263"/>
                </a:lnTo>
                <a:lnTo>
                  <a:pt x="179822" y="215193"/>
                </a:lnTo>
                <a:close/>
                <a:moveTo>
                  <a:pt x="191463" y="215193"/>
                </a:moveTo>
                <a:lnTo>
                  <a:pt x="186144" y="224403"/>
                </a:lnTo>
                <a:lnTo>
                  <a:pt x="186144" y="218263"/>
                </a:lnTo>
                <a:lnTo>
                  <a:pt x="191463" y="215193"/>
                </a:lnTo>
                <a:close/>
                <a:moveTo>
                  <a:pt x="203075" y="215193"/>
                </a:moveTo>
                <a:lnTo>
                  <a:pt x="197755" y="224403"/>
                </a:lnTo>
                <a:lnTo>
                  <a:pt x="197755" y="218263"/>
                </a:lnTo>
                <a:lnTo>
                  <a:pt x="203075" y="215193"/>
                </a:lnTo>
                <a:close/>
                <a:moveTo>
                  <a:pt x="214716" y="215193"/>
                </a:moveTo>
                <a:lnTo>
                  <a:pt x="209397" y="224403"/>
                </a:lnTo>
                <a:lnTo>
                  <a:pt x="209397" y="218263"/>
                </a:lnTo>
                <a:lnTo>
                  <a:pt x="214716" y="215193"/>
                </a:lnTo>
                <a:close/>
                <a:moveTo>
                  <a:pt x="226327" y="215193"/>
                </a:moveTo>
                <a:lnTo>
                  <a:pt x="221008" y="224403"/>
                </a:lnTo>
                <a:lnTo>
                  <a:pt x="221008" y="218263"/>
                </a:lnTo>
                <a:lnTo>
                  <a:pt x="226327" y="215193"/>
                </a:lnTo>
                <a:close/>
                <a:moveTo>
                  <a:pt x="237969" y="215193"/>
                </a:moveTo>
                <a:lnTo>
                  <a:pt x="232650" y="224403"/>
                </a:lnTo>
                <a:lnTo>
                  <a:pt x="232650" y="218263"/>
                </a:lnTo>
                <a:lnTo>
                  <a:pt x="237969" y="215193"/>
                </a:lnTo>
                <a:close/>
                <a:moveTo>
                  <a:pt x="249550" y="215193"/>
                </a:moveTo>
                <a:lnTo>
                  <a:pt x="244230" y="224403"/>
                </a:lnTo>
                <a:lnTo>
                  <a:pt x="244230" y="218263"/>
                </a:lnTo>
                <a:lnTo>
                  <a:pt x="249550" y="215193"/>
                </a:lnTo>
                <a:close/>
                <a:moveTo>
                  <a:pt x="261191" y="215193"/>
                </a:moveTo>
                <a:lnTo>
                  <a:pt x="255872" y="224403"/>
                </a:lnTo>
                <a:lnTo>
                  <a:pt x="255872" y="218263"/>
                </a:lnTo>
                <a:lnTo>
                  <a:pt x="261191" y="215193"/>
                </a:lnTo>
                <a:close/>
                <a:moveTo>
                  <a:pt x="272802" y="215193"/>
                </a:moveTo>
                <a:lnTo>
                  <a:pt x="267483" y="224403"/>
                </a:lnTo>
                <a:lnTo>
                  <a:pt x="267483" y="218263"/>
                </a:lnTo>
                <a:lnTo>
                  <a:pt x="272802" y="215193"/>
                </a:lnTo>
                <a:close/>
                <a:moveTo>
                  <a:pt x="284444" y="215193"/>
                </a:moveTo>
                <a:lnTo>
                  <a:pt x="279125" y="224403"/>
                </a:lnTo>
                <a:lnTo>
                  <a:pt x="279125" y="218263"/>
                </a:lnTo>
                <a:lnTo>
                  <a:pt x="284444" y="215193"/>
                </a:lnTo>
                <a:close/>
                <a:moveTo>
                  <a:pt x="6262" y="215224"/>
                </a:moveTo>
                <a:lnTo>
                  <a:pt x="11582" y="218263"/>
                </a:lnTo>
                <a:lnTo>
                  <a:pt x="11582" y="224434"/>
                </a:lnTo>
                <a:lnTo>
                  <a:pt x="6262" y="215224"/>
                </a:lnTo>
                <a:close/>
                <a:moveTo>
                  <a:pt x="17904" y="215224"/>
                </a:moveTo>
                <a:lnTo>
                  <a:pt x="23223" y="218263"/>
                </a:lnTo>
                <a:lnTo>
                  <a:pt x="23223" y="224434"/>
                </a:lnTo>
                <a:lnTo>
                  <a:pt x="17904" y="215224"/>
                </a:lnTo>
                <a:close/>
                <a:moveTo>
                  <a:pt x="29515" y="215224"/>
                </a:moveTo>
                <a:lnTo>
                  <a:pt x="34834" y="218263"/>
                </a:lnTo>
                <a:lnTo>
                  <a:pt x="34834" y="224434"/>
                </a:lnTo>
                <a:lnTo>
                  <a:pt x="29515" y="215224"/>
                </a:lnTo>
                <a:close/>
                <a:moveTo>
                  <a:pt x="41126" y="215224"/>
                </a:moveTo>
                <a:lnTo>
                  <a:pt x="46446" y="218263"/>
                </a:lnTo>
                <a:lnTo>
                  <a:pt x="46446" y="224434"/>
                </a:lnTo>
                <a:lnTo>
                  <a:pt x="41126" y="215224"/>
                </a:lnTo>
                <a:close/>
                <a:moveTo>
                  <a:pt x="52737" y="215224"/>
                </a:moveTo>
                <a:lnTo>
                  <a:pt x="58057" y="218263"/>
                </a:lnTo>
                <a:lnTo>
                  <a:pt x="58057" y="224434"/>
                </a:lnTo>
                <a:lnTo>
                  <a:pt x="52737" y="215224"/>
                </a:lnTo>
                <a:close/>
                <a:moveTo>
                  <a:pt x="64379" y="215193"/>
                </a:moveTo>
                <a:lnTo>
                  <a:pt x="69698" y="218263"/>
                </a:lnTo>
                <a:lnTo>
                  <a:pt x="69698" y="224434"/>
                </a:lnTo>
                <a:lnTo>
                  <a:pt x="64379" y="215193"/>
                </a:lnTo>
                <a:close/>
                <a:moveTo>
                  <a:pt x="75990" y="215224"/>
                </a:moveTo>
                <a:lnTo>
                  <a:pt x="81309" y="218263"/>
                </a:lnTo>
                <a:lnTo>
                  <a:pt x="81309" y="224434"/>
                </a:lnTo>
                <a:lnTo>
                  <a:pt x="75990" y="215224"/>
                </a:lnTo>
                <a:close/>
                <a:moveTo>
                  <a:pt x="87632" y="215224"/>
                </a:moveTo>
                <a:lnTo>
                  <a:pt x="92951" y="218263"/>
                </a:lnTo>
                <a:lnTo>
                  <a:pt x="92951" y="224434"/>
                </a:lnTo>
                <a:lnTo>
                  <a:pt x="87632" y="215224"/>
                </a:lnTo>
                <a:close/>
                <a:moveTo>
                  <a:pt x="99243" y="215224"/>
                </a:moveTo>
                <a:lnTo>
                  <a:pt x="104562" y="218263"/>
                </a:lnTo>
                <a:lnTo>
                  <a:pt x="104562" y="224434"/>
                </a:lnTo>
                <a:lnTo>
                  <a:pt x="99243" y="215224"/>
                </a:lnTo>
                <a:close/>
                <a:moveTo>
                  <a:pt x="110824" y="215224"/>
                </a:moveTo>
                <a:lnTo>
                  <a:pt x="116143" y="218263"/>
                </a:lnTo>
                <a:lnTo>
                  <a:pt x="116143" y="224434"/>
                </a:lnTo>
                <a:lnTo>
                  <a:pt x="110824" y="215224"/>
                </a:lnTo>
                <a:close/>
                <a:moveTo>
                  <a:pt x="122465" y="215224"/>
                </a:moveTo>
                <a:lnTo>
                  <a:pt x="127784" y="218263"/>
                </a:lnTo>
                <a:lnTo>
                  <a:pt x="127784" y="224434"/>
                </a:lnTo>
                <a:lnTo>
                  <a:pt x="122465" y="215224"/>
                </a:lnTo>
                <a:close/>
                <a:moveTo>
                  <a:pt x="134076" y="215224"/>
                </a:moveTo>
                <a:lnTo>
                  <a:pt x="139396" y="218263"/>
                </a:lnTo>
                <a:lnTo>
                  <a:pt x="139396" y="224434"/>
                </a:lnTo>
                <a:lnTo>
                  <a:pt x="134076" y="215224"/>
                </a:lnTo>
                <a:close/>
                <a:moveTo>
                  <a:pt x="145718" y="215224"/>
                </a:moveTo>
                <a:lnTo>
                  <a:pt x="151037" y="218263"/>
                </a:lnTo>
                <a:lnTo>
                  <a:pt x="151037" y="224434"/>
                </a:lnTo>
                <a:lnTo>
                  <a:pt x="145718" y="215224"/>
                </a:lnTo>
                <a:close/>
                <a:moveTo>
                  <a:pt x="157329" y="215224"/>
                </a:moveTo>
                <a:lnTo>
                  <a:pt x="162648" y="218263"/>
                </a:lnTo>
                <a:lnTo>
                  <a:pt x="162648" y="224434"/>
                </a:lnTo>
                <a:lnTo>
                  <a:pt x="157329" y="215224"/>
                </a:lnTo>
                <a:close/>
                <a:moveTo>
                  <a:pt x="168971" y="215224"/>
                </a:moveTo>
                <a:lnTo>
                  <a:pt x="174290" y="218263"/>
                </a:lnTo>
                <a:lnTo>
                  <a:pt x="174290" y="224434"/>
                </a:lnTo>
                <a:lnTo>
                  <a:pt x="168971" y="215224"/>
                </a:lnTo>
                <a:close/>
                <a:moveTo>
                  <a:pt x="180551" y="215224"/>
                </a:moveTo>
                <a:lnTo>
                  <a:pt x="185871" y="218263"/>
                </a:lnTo>
                <a:lnTo>
                  <a:pt x="185871" y="224434"/>
                </a:lnTo>
                <a:lnTo>
                  <a:pt x="180551" y="215224"/>
                </a:lnTo>
                <a:close/>
                <a:moveTo>
                  <a:pt x="192193" y="215224"/>
                </a:moveTo>
                <a:lnTo>
                  <a:pt x="197512" y="218263"/>
                </a:lnTo>
                <a:lnTo>
                  <a:pt x="197512" y="224434"/>
                </a:lnTo>
                <a:lnTo>
                  <a:pt x="192193" y="215224"/>
                </a:lnTo>
                <a:close/>
                <a:moveTo>
                  <a:pt x="203804" y="215193"/>
                </a:moveTo>
                <a:lnTo>
                  <a:pt x="209123" y="218263"/>
                </a:lnTo>
                <a:lnTo>
                  <a:pt x="209123" y="224434"/>
                </a:lnTo>
                <a:lnTo>
                  <a:pt x="203804" y="215193"/>
                </a:lnTo>
                <a:close/>
                <a:moveTo>
                  <a:pt x="215446" y="215224"/>
                </a:moveTo>
                <a:lnTo>
                  <a:pt x="220765" y="218263"/>
                </a:lnTo>
                <a:lnTo>
                  <a:pt x="220765" y="224434"/>
                </a:lnTo>
                <a:lnTo>
                  <a:pt x="215446" y="215224"/>
                </a:lnTo>
                <a:close/>
                <a:moveTo>
                  <a:pt x="227057" y="215224"/>
                </a:moveTo>
                <a:lnTo>
                  <a:pt x="232376" y="218263"/>
                </a:lnTo>
                <a:lnTo>
                  <a:pt x="232376" y="224434"/>
                </a:lnTo>
                <a:lnTo>
                  <a:pt x="227057" y="215224"/>
                </a:lnTo>
                <a:close/>
                <a:moveTo>
                  <a:pt x="238668" y="215193"/>
                </a:moveTo>
                <a:lnTo>
                  <a:pt x="243987" y="218263"/>
                </a:lnTo>
                <a:lnTo>
                  <a:pt x="243987" y="224434"/>
                </a:lnTo>
                <a:lnTo>
                  <a:pt x="238668" y="215193"/>
                </a:lnTo>
                <a:close/>
                <a:moveTo>
                  <a:pt x="250279" y="215193"/>
                </a:moveTo>
                <a:lnTo>
                  <a:pt x="255598" y="218263"/>
                </a:lnTo>
                <a:lnTo>
                  <a:pt x="255598" y="224434"/>
                </a:lnTo>
                <a:lnTo>
                  <a:pt x="250279" y="215193"/>
                </a:lnTo>
                <a:close/>
                <a:moveTo>
                  <a:pt x="261890" y="215193"/>
                </a:moveTo>
                <a:lnTo>
                  <a:pt x="267210" y="218263"/>
                </a:lnTo>
                <a:lnTo>
                  <a:pt x="267210" y="224434"/>
                </a:lnTo>
                <a:lnTo>
                  <a:pt x="261890" y="215193"/>
                </a:lnTo>
                <a:close/>
                <a:moveTo>
                  <a:pt x="273532" y="215193"/>
                </a:moveTo>
                <a:lnTo>
                  <a:pt x="278851" y="218263"/>
                </a:lnTo>
                <a:lnTo>
                  <a:pt x="278851" y="224434"/>
                </a:lnTo>
                <a:lnTo>
                  <a:pt x="273532" y="215193"/>
                </a:lnTo>
                <a:close/>
                <a:moveTo>
                  <a:pt x="52525" y="215315"/>
                </a:moveTo>
                <a:lnTo>
                  <a:pt x="57844" y="224495"/>
                </a:lnTo>
                <a:lnTo>
                  <a:pt x="57844" y="224495"/>
                </a:lnTo>
                <a:lnTo>
                  <a:pt x="55351" y="223066"/>
                </a:lnTo>
                <a:lnTo>
                  <a:pt x="52525" y="221455"/>
                </a:lnTo>
                <a:lnTo>
                  <a:pt x="52525" y="215315"/>
                </a:lnTo>
                <a:close/>
                <a:moveTo>
                  <a:pt x="133864" y="215315"/>
                </a:moveTo>
                <a:lnTo>
                  <a:pt x="139183" y="224495"/>
                </a:lnTo>
                <a:lnTo>
                  <a:pt x="139183" y="224495"/>
                </a:lnTo>
                <a:lnTo>
                  <a:pt x="136721" y="223066"/>
                </a:lnTo>
                <a:lnTo>
                  <a:pt x="133864" y="221455"/>
                </a:lnTo>
                <a:lnTo>
                  <a:pt x="133864" y="215315"/>
                </a:lnTo>
                <a:close/>
                <a:moveTo>
                  <a:pt x="215202" y="215315"/>
                </a:moveTo>
                <a:lnTo>
                  <a:pt x="220522" y="224495"/>
                </a:lnTo>
                <a:lnTo>
                  <a:pt x="220522" y="224495"/>
                </a:lnTo>
                <a:lnTo>
                  <a:pt x="218060" y="223066"/>
                </a:lnTo>
                <a:lnTo>
                  <a:pt x="215202" y="221455"/>
                </a:lnTo>
                <a:lnTo>
                  <a:pt x="215202" y="215315"/>
                </a:lnTo>
                <a:close/>
                <a:moveTo>
                  <a:pt x="64136" y="215315"/>
                </a:moveTo>
                <a:lnTo>
                  <a:pt x="69455" y="224495"/>
                </a:lnTo>
                <a:lnTo>
                  <a:pt x="69455" y="224495"/>
                </a:lnTo>
                <a:lnTo>
                  <a:pt x="66993" y="223066"/>
                </a:lnTo>
                <a:lnTo>
                  <a:pt x="64136" y="221455"/>
                </a:lnTo>
                <a:lnTo>
                  <a:pt x="64136" y="215315"/>
                </a:lnTo>
                <a:close/>
                <a:moveTo>
                  <a:pt x="75777" y="215315"/>
                </a:moveTo>
                <a:lnTo>
                  <a:pt x="81097" y="224495"/>
                </a:lnTo>
                <a:lnTo>
                  <a:pt x="81097" y="224495"/>
                </a:lnTo>
                <a:lnTo>
                  <a:pt x="78604" y="223066"/>
                </a:lnTo>
                <a:lnTo>
                  <a:pt x="75777" y="221455"/>
                </a:lnTo>
                <a:lnTo>
                  <a:pt x="75777" y="215315"/>
                </a:lnTo>
                <a:close/>
                <a:moveTo>
                  <a:pt x="87389" y="215315"/>
                </a:moveTo>
                <a:lnTo>
                  <a:pt x="92708" y="224495"/>
                </a:lnTo>
                <a:lnTo>
                  <a:pt x="92708" y="224495"/>
                </a:lnTo>
                <a:lnTo>
                  <a:pt x="90246" y="223066"/>
                </a:lnTo>
                <a:lnTo>
                  <a:pt x="87389" y="221455"/>
                </a:lnTo>
                <a:lnTo>
                  <a:pt x="87389" y="215315"/>
                </a:lnTo>
                <a:close/>
                <a:moveTo>
                  <a:pt x="99030" y="215315"/>
                </a:moveTo>
                <a:lnTo>
                  <a:pt x="104349" y="224495"/>
                </a:lnTo>
                <a:lnTo>
                  <a:pt x="104349" y="224495"/>
                </a:lnTo>
                <a:lnTo>
                  <a:pt x="101857" y="223066"/>
                </a:lnTo>
                <a:lnTo>
                  <a:pt x="99030" y="221455"/>
                </a:lnTo>
                <a:lnTo>
                  <a:pt x="99030" y="215315"/>
                </a:lnTo>
                <a:close/>
                <a:moveTo>
                  <a:pt x="110611" y="215315"/>
                </a:moveTo>
                <a:lnTo>
                  <a:pt x="115930" y="224495"/>
                </a:lnTo>
                <a:lnTo>
                  <a:pt x="115930" y="224495"/>
                </a:lnTo>
                <a:lnTo>
                  <a:pt x="113468" y="223066"/>
                </a:lnTo>
                <a:lnTo>
                  <a:pt x="110611" y="221455"/>
                </a:lnTo>
                <a:lnTo>
                  <a:pt x="110611" y="215315"/>
                </a:lnTo>
                <a:close/>
                <a:moveTo>
                  <a:pt x="145475" y="215315"/>
                </a:moveTo>
                <a:lnTo>
                  <a:pt x="150794" y="224495"/>
                </a:lnTo>
                <a:lnTo>
                  <a:pt x="150794" y="224495"/>
                </a:lnTo>
                <a:lnTo>
                  <a:pt x="148332" y="223066"/>
                </a:lnTo>
                <a:lnTo>
                  <a:pt x="145475" y="221455"/>
                </a:lnTo>
                <a:lnTo>
                  <a:pt x="145475" y="215315"/>
                </a:lnTo>
                <a:close/>
                <a:moveTo>
                  <a:pt x="157116" y="215315"/>
                </a:moveTo>
                <a:lnTo>
                  <a:pt x="162436" y="224495"/>
                </a:lnTo>
                <a:lnTo>
                  <a:pt x="162436" y="224495"/>
                </a:lnTo>
                <a:lnTo>
                  <a:pt x="159974" y="223066"/>
                </a:lnTo>
                <a:lnTo>
                  <a:pt x="157116" y="221455"/>
                </a:lnTo>
                <a:lnTo>
                  <a:pt x="157116" y="215315"/>
                </a:lnTo>
                <a:close/>
                <a:moveTo>
                  <a:pt x="168727" y="215315"/>
                </a:moveTo>
                <a:lnTo>
                  <a:pt x="174047" y="224495"/>
                </a:lnTo>
                <a:lnTo>
                  <a:pt x="174047" y="224495"/>
                </a:lnTo>
                <a:lnTo>
                  <a:pt x="171585" y="223066"/>
                </a:lnTo>
                <a:lnTo>
                  <a:pt x="168727" y="221455"/>
                </a:lnTo>
                <a:lnTo>
                  <a:pt x="168727" y="215315"/>
                </a:lnTo>
                <a:close/>
                <a:moveTo>
                  <a:pt x="191950" y="215315"/>
                </a:moveTo>
                <a:lnTo>
                  <a:pt x="197269" y="224495"/>
                </a:lnTo>
                <a:lnTo>
                  <a:pt x="197269" y="224495"/>
                </a:lnTo>
                <a:lnTo>
                  <a:pt x="194807" y="223066"/>
                </a:lnTo>
                <a:lnTo>
                  <a:pt x="191950" y="221455"/>
                </a:lnTo>
                <a:lnTo>
                  <a:pt x="191950" y="215315"/>
                </a:lnTo>
                <a:close/>
                <a:moveTo>
                  <a:pt x="238455" y="215315"/>
                </a:moveTo>
                <a:lnTo>
                  <a:pt x="243774" y="224495"/>
                </a:lnTo>
                <a:lnTo>
                  <a:pt x="243774" y="224495"/>
                </a:lnTo>
                <a:lnTo>
                  <a:pt x="241312" y="223066"/>
                </a:lnTo>
                <a:lnTo>
                  <a:pt x="238455" y="221455"/>
                </a:lnTo>
                <a:lnTo>
                  <a:pt x="238455" y="215315"/>
                </a:lnTo>
                <a:close/>
                <a:moveTo>
                  <a:pt x="17661" y="215315"/>
                </a:moveTo>
                <a:lnTo>
                  <a:pt x="22980" y="224495"/>
                </a:lnTo>
                <a:lnTo>
                  <a:pt x="20518" y="223066"/>
                </a:lnTo>
                <a:lnTo>
                  <a:pt x="17661" y="221455"/>
                </a:lnTo>
                <a:lnTo>
                  <a:pt x="17661" y="215315"/>
                </a:lnTo>
                <a:close/>
                <a:moveTo>
                  <a:pt x="29302" y="215315"/>
                </a:moveTo>
                <a:lnTo>
                  <a:pt x="34622" y="224495"/>
                </a:lnTo>
                <a:lnTo>
                  <a:pt x="32160" y="223066"/>
                </a:lnTo>
                <a:lnTo>
                  <a:pt x="29302" y="221455"/>
                </a:lnTo>
                <a:lnTo>
                  <a:pt x="29302" y="215315"/>
                </a:lnTo>
                <a:close/>
                <a:moveTo>
                  <a:pt x="40883" y="215315"/>
                </a:moveTo>
                <a:lnTo>
                  <a:pt x="46202" y="224495"/>
                </a:lnTo>
                <a:lnTo>
                  <a:pt x="43740" y="223066"/>
                </a:lnTo>
                <a:lnTo>
                  <a:pt x="40883" y="221455"/>
                </a:lnTo>
                <a:lnTo>
                  <a:pt x="40883" y="215315"/>
                </a:lnTo>
                <a:close/>
                <a:moveTo>
                  <a:pt x="122222" y="215315"/>
                </a:moveTo>
                <a:lnTo>
                  <a:pt x="127541" y="224495"/>
                </a:lnTo>
                <a:lnTo>
                  <a:pt x="125079" y="223066"/>
                </a:lnTo>
                <a:lnTo>
                  <a:pt x="122222" y="221455"/>
                </a:lnTo>
                <a:lnTo>
                  <a:pt x="122222" y="215315"/>
                </a:lnTo>
                <a:close/>
                <a:moveTo>
                  <a:pt x="180339" y="215315"/>
                </a:moveTo>
                <a:lnTo>
                  <a:pt x="185658" y="224495"/>
                </a:lnTo>
                <a:lnTo>
                  <a:pt x="183165" y="223066"/>
                </a:lnTo>
                <a:lnTo>
                  <a:pt x="180339" y="221455"/>
                </a:lnTo>
                <a:lnTo>
                  <a:pt x="180339" y="215315"/>
                </a:lnTo>
                <a:close/>
                <a:moveTo>
                  <a:pt x="203591" y="215315"/>
                </a:moveTo>
                <a:lnTo>
                  <a:pt x="208911" y="224495"/>
                </a:lnTo>
                <a:lnTo>
                  <a:pt x="206418" y="223066"/>
                </a:lnTo>
                <a:lnTo>
                  <a:pt x="203591" y="221455"/>
                </a:lnTo>
                <a:lnTo>
                  <a:pt x="203591" y="215315"/>
                </a:lnTo>
                <a:close/>
                <a:moveTo>
                  <a:pt x="226844" y="215315"/>
                </a:moveTo>
                <a:lnTo>
                  <a:pt x="232163" y="224495"/>
                </a:lnTo>
                <a:lnTo>
                  <a:pt x="229671" y="223066"/>
                </a:lnTo>
                <a:lnTo>
                  <a:pt x="226844" y="221455"/>
                </a:lnTo>
                <a:lnTo>
                  <a:pt x="226844" y="215315"/>
                </a:lnTo>
                <a:close/>
                <a:moveTo>
                  <a:pt x="250036" y="215315"/>
                </a:moveTo>
                <a:lnTo>
                  <a:pt x="255355" y="224495"/>
                </a:lnTo>
                <a:lnTo>
                  <a:pt x="252893" y="223096"/>
                </a:lnTo>
                <a:lnTo>
                  <a:pt x="250036" y="221455"/>
                </a:lnTo>
                <a:lnTo>
                  <a:pt x="250036" y="215315"/>
                </a:lnTo>
                <a:close/>
                <a:moveTo>
                  <a:pt x="261678" y="215315"/>
                </a:moveTo>
                <a:lnTo>
                  <a:pt x="266997" y="224495"/>
                </a:lnTo>
                <a:lnTo>
                  <a:pt x="264535" y="223096"/>
                </a:lnTo>
                <a:lnTo>
                  <a:pt x="261678" y="221455"/>
                </a:lnTo>
                <a:lnTo>
                  <a:pt x="261678" y="215315"/>
                </a:lnTo>
                <a:close/>
                <a:moveTo>
                  <a:pt x="273289" y="215315"/>
                </a:moveTo>
                <a:lnTo>
                  <a:pt x="278608" y="224495"/>
                </a:lnTo>
                <a:lnTo>
                  <a:pt x="276146" y="223096"/>
                </a:lnTo>
                <a:lnTo>
                  <a:pt x="273289" y="221455"/>
                </a:lnTo>
                <a:lnTo>
                  <a:pt x="273289" y="215315"/>
                </a:lnTo>
                <a:close/>
                <a:moveTo>
                  <a:pt x="63862" y="215345"/>
                </a:moveTo>
                <a:lnTo>
                  <a:pt x="63862" y="221516"/>
                </a:lnTo>
                <a:lnTo>
                  <a:pt x="61005" y="223127"/>
                </a:lnTo>
                <a:lnTo>
                  <a:pt x="58543" y="224555"/>
                </a:lnTo>
                <a:lnTo>
                  <a:pt x="58543" y="224555"/>
                </a:lnTo>
                <a:lnTo>
                  <a:pt x="63862" y="215345"/>
                </a:lnTo>
                <a:close/>
                <a:moveTo>
                  <a:pt x="75504" y="215345"/>
                </a:moveTo>
                <a:lnTo>
                  <a:pt x="75504" y="221516"/>
                </a:lnTo>
                <a:lnTo>
                  <a:pt x="72647" y="223127"/>
                </a:lnTo>
                <a:lnTo>
                  <a:pt x="70185" y="224555"/>
                </a:lnTo>
                <a:lnTo>
                  <a:pt x="70185" y="224555"/>
                </a:lnTo>
                <a:lnTo>
                  <a:pt x="75504" y="215345"/>
                </a:lnTo>
                <a:close/>
                <a:moveTo>
                  <a:pt x="87115" y="215345"/>
                </a:moveTo>
                <a:lnTo>
                  <a:pt x="87115" y="221516"/>
                </a:lnTo>
                <a:lnTo>
                  <a:pt x="84288" y="223127"/>
                </a:lnTo>
                <a:lnTo>
                  <a:pt x="81796" y="224555"/>
                </a:lnTo>
                <a:lnTo>
                  <a:pt x="81796" y="224555"/>
                </a:lnTo>
                <a:lnTo>
                  <a:pt x="87115" y="215345"/>
                </a:lnTo>
                <a:close/>
                <a:moveTo>
                  <a:pt x="98757" y="215345"/>
                </a:moveTo>
                <a:lnTo>
                  <a:pt x="98757" y="221516"/>
                </a:lnTo>
                <a:lnTo>
                  <a:pt x="95899" y="223127"/>
                </a:lnTo>
                <a:lnTo>
                  <a:pt x="93437" y="224555"/>
                </a:lnTo>
                <a:lnTo>
                  <a:pt x="93437" y="224555"/>
                </a:lnTo>
                <a:lnTo>
                  <a:pt x="98757" y="215345"/>
                </a:lnTo>
                <a:close/>
                <a:moveTo>
                  <a:pt x="110368" y="215345"/>
                </a:moveTo>
                <a:lnTo>
                  <a:pt x="110368" y="221516"/>
                </a:lnTo>
                <a:lnTo>
                  <a:pt x="107541" y="223127"/>
                </a:lnTo>
                <a:lnTo>
                  <a:pt x="105048" y="224555"/>
                </a:lnTo>
                <a:lnTo>
                  <a:pt x="105048" y="224555"/>
                </a:lnTo>
                <a:lnTo>
                  <a:pt x="110368" y="215345"/>
                </a:lnTo>
                <a:close/>
                <a:moveTo>
                  <a:pt x="121979" y="215345"/>
                </a:moveTo>
                <a:lnTo>
                  <a:pt x="121979" y="221516"/>
                </a:lnTo>
                <a:lnTo>
                  <a:pt x="119122" y="223127"/>
                </a:lnTo>
                <a:lnTo>
                  <a:pt x="116660" y="224555"/>
                </a:lnTo>
                <a:lnTo>
                  <a:pt x="116660" y="224555"/>
                </a:lnTo>
                <a:lnTo>
                  <a:pt x="121979" y="215345"/>
                </a:lnTo>
                <a:close/>
                <a:moveTo>
                  <a:pt x="145232" y="215345"/>
                </a:moveTo>
                <a:lnTo>
                  <a:pt x="145232" y="221516"/>
                </a:lnTo>
                <a:lnTo>
                  <a:pt x="142374" y="223127"/>
                </a:lnTo>
                <a:lnTo>
                  <a:pt x="139912" y="224555"/>
                </a:lnTo>
                <a:lnTo>
                  <a:pt x="139912" y="224555"/>
                </a:lnTo>
                <a:lnTo>
                  <a:pt x="145232" y="215345"/>
                </a:lnTo>
                <a:close/>
                <a:moveTo>
                  <a:pt x="156843" y="215345"/>
                </a:moveTo>
                <a:lnTo>
                  <a:pt x="156843" y="221516"/>
                </a:lnTo>
                <a:lnTo>
                  <a:pt x="153986" y="223127"/>
                </a:lnTo>
                <a:lnTo>
                  <a:pt x="151523" y="224555"/>
                </a:lnTo>
                <a:lnTo>
                  <a:pt x="151523" y="224555"/>
                </a:lnTo>
                <a:lnTo>
                  <a:pt x="156843" y="215345"/>
                </a:lnTo>
                <a:close/>
                <a:moveTo>
                  <a:pt x="168484" y="215345"/>
                </a:moveTo>
                <a:lnTo>
                  <a:pt x="168484" y="221516"/>
                </a:lnTo>
                <a:lnTo>
                  <a:pt x="165627" y="223127"/>
                </a:lnTo>
                <a:lnTo>
                  <a:pt x="163165" y="224555"/>
                </a:lnTo>
                <a:lnTo>
                  <a:pt x="163165" y="224555"/>
                </a:lnTo>
                <a:lnTo>
                  <a:pt x="168484" y="215345"/>
                </a:lnTo>
                <a:close/>
                <a:moveTo>
                  <a:pt x="180065" y="215345"/>
                </a:moveTo>
                <a:lnTo>
                  <a:pt x="180065" y="221516"/>
                </a:lnTo>
                <a:lnTo>
                  <a:pt x="177208" y="223127"/>
                </a:lnTo>
                <a:lnTo>
                  <a:pt x="174746" y="224555"/>
                </a:lnTo>
                <a:lnTo>
                  <a:pt x="174746" y="224555"/>
                </a:lnTo>
                <a:lnTo>
                  <a:pt x="180065" y="215345"/>
                </a:lnTo>
                <a:close/>
                <a:moveTo>
                  <a:pt x="203318" y="215345"/>
                </a:moveTo>
                <a:lnTo>
                  <a:pt x="203318" y="221516"/>
                </a:lnTo>
                <a:lnTo>
                  <a:pt x="200461" y="223127"/>
                </a:lnTo>
                <a:lnTo>
                  <a:pt x="197999" y="224555"/>
                </a:lnTo>
                <a:lnTo>
                  <a:pt x="197999" y="224555"/>
                </a:lnTo>
                <a:lnTo>
                  <a:pt x="203318" y="215345"/>
                </a:lnTo>
                <a:close/>
                <a:moveTo>
                  <a:pt x="214929" y="215345"/>
                </a:moveTo>
                <a:lnTo>
                  <a:pt x="214929" y="221516"/>
                </a:lnTo>
                <a:lnTo>
                  <a:pt x="212072" y="223127"/>
                </a:lnTo>
                <a:lnTo>
                  <a:pt x="209610" y="224555"/>
                </a:lnTo>
                <a:lnTo>
                  <a:pt x="209610" y="224555"/>
                </a:lnTo>
                <a:lnTo>
                  <a:pt x="214929" y="215345"/>
                </a:lnTo>
                <a:close/>
                <a:moveTo>
                  <a:pt x="226570" y="215345"/>
                </a:moveTo>
                <a:lnTo>
                  <a:pt x="226570" y="221516"/>
                </a:lnTo>
                <a:lnTo>
                  <a:pt x="223713" y="223127"/>
                </a:lnTo>
                <a:lnTo>
                  <a:pt x="221251" y="224555"/>
                </a:lnTo>
                <a:lnTo>
                  <a:pt x="221251" y="224555"/>
                </a:lnTo>
                <a:lnTo>
                  <a:pt x="226570" y="215345"/>
                </a:lnTo>
                <a:close/>
                <a:moveTo>
                  <a:pt x="284657" y="215345"/>
                </a:moveTo>
                <a:lnTo>
                  <a:pt x="284657" y="221516"/>
                </a:lnTo>
                <a:lnTo>
                  <a:pt x="279337" y="224555"/>
                </a:lnTo>
                <a:lnTo>
                  <a:pt x="279337" y="224555"/>
                </a:lnTo>
                <a:lnTo>
                  <a:pt x="284657" y="215345"/>
                </a:lnTo>
                <a:close/>
                <a:moveTo>
                  <a:pt x="52251" y="215345"/>
                </a:moveTo>
                <a:lnTo>
                  <a:pt x="52251" y="221516"/>
                </a:lnTo>
                <a:lnTo>
                  <a:pt x="49394" y="223127"/>
                </a:lnTo>
                <a:lnTo>
                  <a:pt x="46932" y="224555"/>
                </a:lnTo>
                <a:lnTo>
                  <a:pt x="52251" y="215345"/>
                </a:lnTo>
                <a:close/>
                <a:moveTo>
                  <a:pt x="133590" y="215345"/>
                </a:moveTo>
                <a:lnTo>
                  <a:pt x="133590" y="221516"/>
                </a:lnTo>
                <a:lnTo>
                  <a:pt x="130733" y="223127"/>
                </a:lnTo>
                <a:lnTo>
                  <a:pt x="128271" y="224555"/>
                </a:lnTo>
                <a:lnTo>
                  <a:pt x="133590" y="215345"/>
                </a:lnTo>
                <a:close/>
                <a:moveTo>
                  <a:pt x="191676" y="215345"/>
                </a:moveTo>
                <a:lnTo>
                  <a:pt x="191676" y="221516"/>
                </a:lnTo>
                <a:lnTo>
                  <a:pt x="188849" y="223127"/>
                </a:lnTo>
                <a:lnTo>
                  <a:pt x="186357" y="224555"/>
                </a:lnTo>
                <a:lnTo>
                  <a:pt x="191676" y="215345"/>
                </a:lnTo>
                <a:close/>
                <a:moveTo>
                  <a:pt x="238182" y="215345"/>
                </a:moveTo>
                <a:lnTo>
                  <a:pt x="238182" y="221516"/>
                </a:lnTo>
                <a:lnTo>
                  <a:pt x="235355" y="223127"/>
                </a:lnTo>
                <a:lnTo>
                  <a:pt x="232862" y="224555"/>
                </a:lnTo>
                <a:lnTo>
                  <a:pt x="238182" y="215345"/>
                </a:lnTo>
                <a:close/>
                <a:moveTo>
                  <a:pt x="249793" y="215345"/>
                </a:moveTo>
                <a:lnTo>
                  <a:pt x="249793" y="221455"/>
                </a:lnTo>
                <a:lnTo>
                  <a:pt x="246936" y="223096"/>
                </a:lnTo>
                <a:lnTo>
                  <a:pt x="244474" y="224555"/>
                </a:lnTo>
                <a:lnTo>
                  <a:pt x="249793" y="215345"/>
                </a:lnTo>
                <a:close/>
                <a:moveTo>
                  <a:pt x="261404" y="215345"/>
                </a:moveTo>
                <a:lnTo>
                  <a:pt x="261404" y="221455"/>
                </a:lnTo>
                <a:lnTo>
                  <a:pt x="258547" y="223096"/>
                </a:lnTo>
                <a:lnTo>
                  <a:pt x="256085" y="224555"/>
                </a:lnTo>
                <a:lnTo>
                  <a:pt x="261404" y="215345"/>
                </a:lnTo>
                <a:close/>
                <a:moveTo>
                  <a:pt x="273046" y="215345"/>
                </a:moveTo>
                <a:lnTo>
                  <a:pt x="273046" y="221516"/>
                </a:lnTo>
                <a:lnTo>
                  <a:pt x="270188" y="223127"/>
                </a:lnTo>
                <a:lnTo>
                  <a:pt x="267726" y="224555"/>
                </a:lnTo>
                <a:lnTo>
                  <a:pt x="273046" y="215345"/>
                </a:lnTo>
                <a:close/>
                <a:moveTo>
                  <a:pt x="17418" y="215345"/>
                </a:moveTo>
                <a:lnTo>
                  <a:pt x="17418" y="221516"/>
                </a:lnTo>
                <a:lnTo>
                  <a:pt x="14560" y="223127"/>
                </a:lnTo>
                <a:lnTo>
                  <a:pt x="12098" y="224586"/>
                </a:lnTo>
                <a:lnTo>
                  <a:pt x="17418" y="215345"/>
                </a:lnTo>
                <a:close/>
                <a:moveTo>
                  <a:pt x="29029" y="215345"/>
                </a:moveTo>
                <a:lnTo>
                  <a:pt x="29029" y="221516"/>
                </a:lnTo>
                <a:lnTo>
                  <a:pt x="26172" y="223127"/>
                </a:lnTo>
                <a:lnTo>
                  <a:pt x="23710" y="224586"/>
                </a:lnTo>
                <a:lnTo>
                  <a:pt x="29029" y="215345"/>
                </a:lnTo>
                <a:close/>
                <a:moveTo>
                  <a:pt x="40610" y="215345"/>
                </a:moveTo>
                <a:lnTo>
                  <a:pt x="40610" y="221516"/>
                </a:lnTo>
                <a:lnTo>
                  <a:pt x="37783" y="223127"/>
                </a:lnTo>
                <a:lnTo>
                  <a:pt x="35290" y="224586"/>
                </a:lnTo>
                <a:lnTo>
                  <a:pt x="40610" y="215345"/>
                </a:lnTo>
                <a:close/>
                <a:moveTo>
                  <a:pt x="5898" y="221698"/>
                </a:moveTo>
                <a:lnTo>
                  <a:pt x="8755" y="223339"/>
                </a:lnTo>
                <a:lnTo>
                  <a:pt x="11217" y="224768"/>
                </a:lnTo>
                <a:lnTo>
                  <a:pt x="578" y="224768"/>
                </a:lnTo>
                <a:lnTo>
                  <a:pt x="5898" y="221698"/>
                </a:lnTo>
                <a:close/>
                <a:moveTo>
                  <a:pt x="17509" y="221698"/>
                </a:moveTo>
                <a:lnTo>
                  <a:pt x="20366" y="223339"/>
                </a:lnTo>
                <a:lnTo>
                  <a:pt x="22828" y="224768"/>
                </a:lnTo>
                <a:lnTo>
                  <a:pt x="12190" y="224768"/>
                </a:lnTo>
                <a:lnTo>
                  <a:pt x="14682" y="223339"/>
                </a:lnTo>
                <a:lnTo>
                  <a:pt x="17509" y="221698"/>
                </a:lnTo>
                <a:close/>
                <a:moveTo>
                  <a:pt x="29150" y="221698"/>
                </a:moveTo>
                <a:lnTo>
                  <a:pt x="32008" y="223339"/>
                </a:lnTo>
                <a:lnTo>
                  <a:pt x="34470" y="224768"/>
                </a:lnTo>
                <a:lnTo>
                  <a:pt x="23831" y="224768"/>
                </a:lnTo>
                <a:lnTo>
                  <a:pt x="26293" y="223339"/>
                </a:lnTo>
                <a:lnTo>
                  <a:pt x="29150" y="221698"/>
                </a:lnTo>
                <a:close/>
                <a:moveTo>
                  <a:pt x="40762" y="221698"/>
                </a:moveTo>
                <a:lnTo>
                  <a:pt x="43619" y="223339"/>
                </a:lnTo>
                <a:lnTo>
                  <a:pt x="46081" y="224768"/>
                </a:lnTo>
                <a:lnTo>
                  <a:pt x="35442" y="224768"/>
                </a:lnTo>
                <a:lnTo>
                  <a:pt x="37935" y="223339"/>
                </a:lnTo>
                <a:lnTo>
                  <a:pt x="40762" y="221698"/>
                </a:lnTo>
                <a:close/>
                <a:moveTo>
                  <a:pt x="52403" y="221698"/>
                </a:moveTo>
                <a:lnTo>
                  <a:pt x="55260" y="223339"/>
                </a:lnTo>
                <a:lnTo>
                  <a:pt x="57722" y="224768"/>
                </a:lnTo>
                <a:lnTo>
                  <a:pt x="47084" y="224768"/>
                </a:lnTo>
                <a:lnTo>
                  <a:pt x="49546" y="223339"/>
                </a:lnTo>
                <a:lnTo>
                  <a:pt x="52403" y="221698"/>
                </a:lnTo>
                <a:close/>
                <a:moveTo>
                  <a:pt x="64014" y="221698"/>
                </a:moveTo>
                <a:lnTo>
                  <a:pt x="66871" y="223339"/>
                </a:lnTo>
                <a:lnTo>
                  <a:pt x="69334" y="224768"/>
                </a:lnTo>
                <a:lnTo>
                  <a:pt x="58695" y="224768"/>
                </a:lnTo>
                <a:lnTo>
                  <a:pt x="61187" y="223339"/>
                </a:lnTo>
                <a:lnTo>
                  <a:pt x="64014" y="221698"/>
                </a:lnTo>
                <a:close/>
                <a:moveTo>
                  <a:pt x="75656" y="221698"/>
                </a:moveTo>
                <a:lnTo>
                  <a:pt x="78513" y="223339"/>
                </a:lnTo>
                <a:lnTo>
                  <a:pt x="80975" y="224768"/>
                </a:lnTo>
                <a:lnTo>
                  <a:pt x="70337" y="224768"/>
                </a:lnTo>
                <a:lnTo>
                  <a:pt x="72799" y="223339"/>
                </a:lnTo>
                <a:lnTo>
                  <a:pt x="75656" y="221698"/>
                </a:lnTo>
                <a:close/>
                <a:moveTo>
                  <a:pt x="87237" y="221698"/>
                </a:moveTo>
                <a:lnTo>
                  <a:pt x="90094" y="223339"/>
                </a:lnTo>
                <a:lnTo>
                  <a:pt x="92556" y="224768"/>
                </a:lnTo>
                <a:lnTo>
                  <a:pt x="81917" y="224768"/>
                </a:lnTo>
                <a:lnTo>
                  <a:pt x="84379" y="223339"/>
                </a:lnTo>
                <a:lnTo>
                  <a:pt x="87237" y="221698"/>
                </a:lnTo>
                <a:close/>
                <a:moveTo>
                  <a:pt x="98878" y="221698"/>
                </a:moveTo>
                <a:lnTo>
                  <a:pt x="101705" y="223339"/>
                </a:lnTo>
                <a:lnTo>
                  <a:pt x="104197" y="224768"/>
                </a:lnTo>
                <a:lnTo>
                  <a:pt x="93559" y="224768"/>
                </a:lnTo>
                <a:lnTo>
                  <a:pt x="96021" y="223339"/>
                </a:lnTo>
                <a:lnTo>
                  <a:pt x="98878" y="221698"/>
                </a:lnTo>
                <a:close/>
                <a:moveTo>
                  <a:pt x="110489" y="221698"/>
                </a:moveTo>
                <a:lnTo>
                  <a:pt x="113346" y="223339"/>
                </a:lnTo>
                <a:lnTo>
                  <a:pt x="115809" y="224768"/>
                </a:lnTo>
                <a:lnTo>
                  <a:pt x="105170" y="224768"/>
                </a:lnTo>
                <a:lnTo>
                  <a:pt x="107632" y="223339"/>
                </a:lnTo>
                <a:lnTo>
                  <a:pt x="110489" y="221698"/>
                </a:lnTo>
                <a:close/>
                <a:moveTo>
                  <a:pt x="122131" y="221698"/>
                </a:moveTo>
                <a:lnTo>
                  <a:pt x="124958" y="223339"/>
                </a:lnTo>
                <a:lnTo>
                  <a:pt x="127450" y="224768"/>
                </a:lnTo>
                <a:lnTo>
                  <a:pt x="116812" y="224768"/>
                </a:lnTo>
                <a:lnTo>
                  <a:pt x="119274" y="223339"/>
                </a:lnTo>
                <a:lnTo>
                  <a:pt x="122131" y="221698"/>
                </a:lnTo>
                <a:close/>
                <a:moveTo>
                  <a:pt x="133742" y="221698"/>
                </a:moveTo>
                <a:lnTo>
                  <a:pt x="136599" y="223339"/>
                </a:lnTo>
                <a:lnTo>
                  <a:pt x="139061" y="224768"/>
                </a:lnTo>
                <a:lnTo>
                  <a:pt x="128423" y="224768"/>
                </a:lnTo>
                <a:lnTo>
                  <a:pt x="130885" y="223339"/>
                </a:lnTo>
                <a:lnTo>
                  <a:pt x="133742" y="221698"/>
                </a:lnTo>
                <a:close/>
                <a:moveTo>
                  <a:pt x="145323" y="221698"/>
                </a:moveTo>
                <a:lnTo>
                  <a:pt x="148180" y="223339"/>
                </a:lnTo>
                <a:lnTo>
                  <a:pt x="150642" y="224768"/>
                </a:lnTo>
                <a:lnTo>
                  <a:pt x="140004" y="224768"/>
                </a:lnTo>
                <a:lnTo>
                  <a:pt x="142496" y="223339"/>
                </a:lnTo>
                <a:lnTo>
                  <a:pt x="145323" y="221698"/>
                </a:lnTo>
                <a:close/>
                <a:moveTo>
                  <a:pt x="156964" y="221698"/>
                </a:moveTo>
                <a:lnTo>
                  <a:pt x="159822" y="223339"/>
                </a:lnTo>
                <a:lnTo>
                  <a:pt x="162284" y="224768"/>
                </a:lnTo>
                <a:lnTo>
                  <a:pt x="151645" y="224768"/>
                </a:lnTo>
                <a:lnTo>
                  <a:pt x="154107" y="223339"/>
                </a:lnTo>
                <a:lnTo>
                  <a:pt x="156964" y="221698"/>
                </a:lnTo>
                <a:close/>
                <a:moveTo>
                  <a:pt x="168575" y="221698"/>
                </a:moveTo>
                <a:lnTo>
                  <a:pt x="171433" y="223339"/>
                </a:lnTo>
                <a:lnTo>
                  <a:pt x="173895" y="224768"/>
                </a:lnTo>
                <a:lnTo>
                  <a:pt x="163256" y="224768"/>
                </a:lnTo>
                <a:lnTo>
                  <a:pt x="165749" y="223339"/>
                </a:lnTo>
                <a:lnTo>
                  <a:pt x="168575" y="221698"/>
                </a:lnTo>
                <a:close/>
                <a:moveTo>
                  <a:pt x="180217" y="221698"/>
                </a:moveTo>
                <a:lnTo>
                  <a:pt x="183074" y="223339"/>
                </a:lnTo>
                <a:lnTo>
                  <a:pt x="185536" y="224768"/>
                </a:lnTo>
                <a:lnTo>
                  <a:pt x="174898" y="224768"/>
                </a:lnTo>
                <a:lnTo>
                  <a:pt x="177360" y="223339"/>
                </a:lnTo>
                <a:lnTo>
                  <a:pt x="180217" y="221698"/>
                </a:lnTo>
                <a:close/>
                <a:moveTo>
                  <a:pt x="191828" y="221698"/>
                </a:moveTo>
                <a:lnTo>
                  <a:pt x="194685" y="223339"/>
                </a:lnTo>
                <a:lnTo>
                  <a:pt x="197147" y="224768"/>
                </a:lnTo>
                <a:lnTo>
                  <a:pt x="186509" y="224768"/>
                </a:lnTo>
                <a:lnTo>
                  <a:pt x="189001" y="223339"/>
                </a:lnTo>
                <a:lnTo>
                  <a:pt x="191828" y="221698"/>
                </a:lnTo>
                <a:close/>
                <a:moveTo>
                  <a:pt x="203470" y="221698"/>
                </a:moveTo>
                <a:lnTo>
                  <a:pt x="206327" y="223339"/>
                </a:lnTo>
                <a:lnTo>
                  <a:pt x="208789" y="224768"/>
                </a:lnTo>
                <a:lnTo>
                  <a:pt x="198151" y="224768"/>
                </a:lnTo>
                <a:lnTo>
                  <a:pt x="200613" y="223339"/>
                </a:lnTo>
                <a:lnTo>
                  <a:pt x="203470" y="221698"/>
                </a:lnTo>
                <a:close/>
                <a:moveTo>
                  <a:pt x="215051" y="221698"/>
                </a:moveTo>
                <a:lnTo>
                  <a:pt x="217908" y="223339"/>
                </a:lnTo>
                <a:lnTo>
                  <a:pt x="220370" y="224768"/>
                </a:lnTo>
                <a:lnTo>
                  <a:pt x="209731" y="224768"/>
                </a:lnTo>
                <a:lnTo>
                  <a:pt x="212193" y="223339"/>
                </a:lnTo>
                <a:lnTo>
                  <a:pt x="215051" y="221698"/>
                </a:lnTo>
                <a:close/>
                <a:moveTo>
                  <a:pt x="226692" y="221698"/>
                </a:moveTo>
                <a:lnTo>
                  <a:pt x="229519" y="223339"/>
                </a:lnTo>
                <a:lnTo>
                  <a:pt x="232011" y="224768"/>
                </a:lnTo>
                <a:lnTo>
                  <a:pt x="221373" y="224768"/>
                </a:lnTo>
                <a:lnTo>
                  <a:pt x="223835" y="223339"/>
                </a:lnTo>
                <a:lnTo>
                  <a:pt x="226692" y="221698"/>
                </a:lnTo>
                <a:close/>
                <a:moveTo>
                  <a:pt x="238303" y="221698"/>
                </a:moveTo>
                <a:lnTo>
                  <a:pt x="241160" y="223339"/>
                </a:lnTo>
                <a:lnTo>
                  <a:pt x="243622" y="224768"/>
                </a:lnTo>
                <a:lnTo>
                  <a:pt x="232984" y="224768"/>
                </a:lnTo>
                <a:lnTo>
                  <a:pt x="235446" y="223339"/>
                </a:lnTo>
                <a:lnTo>
                  <a:pt x="238303" y="221698"/>
                </a:lnTo>
                <a:close/>
                <a:moveTo>
                  <a:pt x="249945" y="221698"/>
                </a:moveTo>
                <a:lnTo>
                  <a:pt x="252772" y="223339"/>
                </a:lnTo>
                <a:lnTo>
                  <a:pt x="255264" y="224768"/>
                </a:lnTo>
                <a:lnTo>
                  <a:pt x="244626" y="224768"/>
                </a:lnTo>
                <a:lnTo>
                  <a:pt x="247088" y="223339"/>
                </a:lnTo>
                <a:lnTo>
                  <a:pt x="249945" y="221698"/>
                </a:lnTo>
                <a:close/>
                <a:moveTo>
                  <a:pt x="261556" y="221698"/>
                </a:moveTo>
                <a:lnTo>
                  <a:pt x="264413" y="223339"/>
                </a:lnTo>
                <a:lnTo>
                  <a:pt x="266875" y="224768"/>
                </a:lnTo>
                <a:lnTo>
                  <a:pt x="256237" y="224768"/>
                </a:lnTo>
                <a:lnTo>
                  <a:pt x="258699" y="223339"/>
                </a:lnTo>
                <a:lnTo>
                  <a:pt x="261556" y="221698"/>
                </a:lnTo>
                <a:close/>
                <a:moveTo>
                  <a:pt x="273198" y="221698"/>
                </a:moveTo>
                <a:lnTo>
                  <a:pt x="276024" y="223339"/>
                </a:lnTo>
                <a:lnTo>
                  <a:pt x="278517" y="224768"/>
                </a:lnTo>
                <a:lnTo>
                  <a:pt x="267878" y="224768"/>
                </a:lnTo>
                <a:lnTo>
                  <a:pt x="270340" y="223339"/>
                </a:lnTo>
                <a:lnTo>
                  <a:pt x="273198" y="221698"/>
                </a:lnTo>
                <a:close/>
                <a:moveTo>
                  <a:pt x="11217" y="225042"/>
                </a:moveTo>
                <a:lnTo>
                  <a:pt x="5898" y="228112"/>
                </a:lnTo>
                <a:lnTo>
                  <a:pt x="578" y="225042"/>
                </a:lnTo>
                <a:close/>
                <a:moveTo>
                  <a:pt x="22828" y="225042"/>
                </a:moveTo>
                <a:lnTo>
                  <a:pt x="17509" y="228112"/>
                </a:lnTo>
                <a:lnTo>
                  <a:pt x="12190" y="225042"/>
                </a:lnTo>
                <a:close/>
                <a:moveTo>
                  <a:pt x="34470" y="225042"/>
                </a:moveTo>
                <a:lnTo>
                  <a:pt x="29150" y="228112"/>
                </a:lnTo>
                <a:lnTo>
                  <a:pt x="23831" y="225042"/>
                </a:lnTo>
                <a:close/>
                <a:moveTo>
                  <a:pt x="46081" y="225042"/>
                </a:moveTo>
                <a:lnTo>
                  <a:pt x="40762" y="228112"/>
                </a:lnTo>
                <a:lnTo>
                  <a:pt x="35442" y="225042"/>
                </a:lnTo>
                <a:close/>
                <a:moveTo>
                  <a:pt x="57722" y="225042"/>
                </a:moveTo>
                <a:lnTo>
                  <a:pt x="52403" y="228112"/>
                </a:lnTo>
                <a:lnTo>
                  <a:pt x="47084" y="225042"/>
                </a:lnTo>
                <a:close/>
                <a:moveTo>
                  <a:pt x="69334" y="225042"/>
                </a:moveTo>
                <a:lnTo>
                  <a:pt x="64014" y="228112"/>
                </a:lnTo>
                <a:lnTo>
                  <a:pt x="58695" y="225042"/>
                </a:lnTo>
                <a:close/>
                <a:moveTo>
                  <a:pt x="80945" y="225042"/>
                </a:moveTo>
                <a:lnTo>
                  <a:pt x="75625" y="228112"/>
                </a:lnTo>
                <a:lnTo>
                  <a:pt x="70306" y="225042"/>
                </a:lnTo>
                <a:close/>
                <a:moveTo>
                  <a:pt x="92556" y="225042"/>
                </a:moveTo>
                <a:lnTo>
                  <a:pt x="87237" y="228112"/>
                </a:lnTo>
                <a:lnTo>
                  <a:pt x="81917" y="225042"/>
                </a:lnTo>
                <a:close/>
                <a:moveTo>
                  <a:pt x="104197" y="225042"/>
                </a:moveTo>
                <a:lnTo>
                  <a:pt x="98878" y="228112"/>
                </a:lnTo>
                <a:lnTo>
                  <a:pt x="93559" y="225042"/>
                </a:lnTo>
                <a:close/>
                <a:moveTo>
                  <a:pt x="115809" y="225042"/>
                </a:moveTo>
                <a:lnTo>
                  <a:pt x="110489" y="228112"/>
                </a:lnTo>
                <a:lnTo>
                  <a:pt x="105170" y="225042"/>
                </a:lnTo>
                <a:close/>
                <a:moveTo>
                  <a:pt x="127450" y="225042"/>
                </a:moveTo>
                <a:lnTo>
                  <a:pt x="122131" y="228112"/>
                </a:lnTo>
                <a:lnTo>
                  <a:pt x="116812" y="225042"/>
                </a:lnTo>
                <a:close/>
                <a:moveTo>
                  <a:pt x="139061" y="225042"/>
                </a:moveTo>
                <a:lnTo>
                  <a:pt x="133742" y="228112"/>
                </a:lnTo>
                <a:lnTo>
                  <a:pt x="128423" y="225042"/>
                </a:lnTo>
                <a:close/>
                <a:moveTo>
                  <a:pt x="150642" y="225042"/>
                </a:moveTo>
                <a:lnTo>
                  <a:pt x="145323" y="228112"/>
                </a:lnTo>
                <a:lnTo>
                  <a:pt x="140004" y="225042"/>
                </a:lnTo>
                <a:close/>
                <a:moveTo>
                  <a:pt x="162284" y="225042"/>
                </a:moveTo>
                <a:lnTo>
                  <a:pt x="156964" y="228112"/>
                </a:lnTo>
                <a:lnTo>
                  <a:pt x="151645" y="225042"/>
                </a:lnTo>
                <a:close/>
                <a:moveTo>
                  <a:pt x="173895" y="225042"/>
                </a:moveTo>
                <a:lnTo>
                  <a:pt x="168575" y="228112"/>
                </a:lnTo>
                <a:lnTo>
                  <a:pt x="163256" y="225042"/>
                </a:lnTo>
                <a:close/>
                <a:moveTo>
                  <a:pt x="185536" y="225042"/>
                </a:moveTo>
                <a:lnTo>
                  <a:pt x="180217" y="228112"/>
                </a:lnTo>
                <a:lnTo>
                  <a:pt x="174898" y="225042"/>
                </a:lnTo>
                <a:close/>
                <a:moveTo>
                  <a:pt x="197147" y="225042"/>
                </a:moveTo>
                <a:lnTo>
                  <a:pt x="191828" y="228112"/>
                </a:lnTo>
                <a:lnTo>
                  <a:pt x="186509" y="225042"/>
                </a:lnTo>
                <a:close/>
                <a:moveTo>
                  <a:pt x="208789" y="225042"/>
                </a:moveTo>
                <a:lnTo>
                  <a:pt x="203470" y="228112"/>
                </a:lnTo>
                <a:lnTo>
                  <a:pt x="198151" y="225042"/>
                </a:lnTo>
                <a:close/>
                <a:moveTo>
                  <a:pt x="220370" y="225042"/>
                </a:moveTo>
                <a:lnTo>
                  <a:pt x="215051" y="228112"/>
                </a:lnTo>
                <a:lnTo>
                  <a:pt x="209731" y="225042"/>
                </a:lnTo>
                <a:close/>
                <a:moveTo>
                  <a:pt x="232011" y="225042"/>
                </a:moveTo>
                <a:lnTo>
                  <a:pt x="226692" y="228112"/>
                </a:lnTo>
                <a:lnTo>
                  <a:pt x="221373" y="225042"/>
                </a:lnTo>
                <a:close/>
                <a:moveTo>
                  <a:pt x="243622" y="225042"/>
                </a:moveTo>
                <a:lnTo>
                  <a:pt x="238303" y="228112"/>
                </a:lnTo>
                <a:lnTo>
                  <a:pt x="232984" y="225042"/>
                </a:lnTo>
                <a:close/>
                <a:moveTo>
                  <a:pt x="255264" y="225042"/>
                </a:moveTo>
                <a:lnTo>
                  <a:pt x="249945" y="228112"/>
                </a:lnTo>
                <a:lnTo>
                  <a:pt x="244626" y="225042"/>
                </a:lnTo>
                <a:close/>
                <a:moveTo>
                  <a:pt x="266875" y="225042"/>
                </a:moveTo>
                <a:lnTo>
                  <a:pt x="261556" y="228112"/>
                </a:lnTo>
                <a:lnTo>
                  <a:pt x="256237" y="225042"/>
                </a:lnTo>
                <a:close/>
                <a:moveTo>
                  <a:pt x="278517" y="225042"/>
                </a:moveTo>
                <a:lnTo>
                  <a:pt x="273198" y="228112"/>
                </a:lnTo>
                <a:lnTo>
                  <a:pt x="267878" y="225042"/>
                </a:lnTo>
                <a:close/>
                <a:moveTo>
                  <a:pt x="11369" y="225254"/>
                </a:moveTo>
                <a:lnTo>
                  <a:pt x="6050" y="234464"/>
                </a:lnTo>
                <a:lnTo>
                  <a:pt x="6050" y="228355"/>
                </a:lnTo>
                <a:lnTo>
                  <a:pt x="11369" y="225254"/>
                </a:lnTo>
                <a:close/>
                <a:moveTo>
                  <a:pt x="22980" y="225224"/>
                </a:moveTo>
                <a:lnTo>
                  <a:pt x="17661" y="234464"/>
                </a:lnTo>
                <a:lnTo>
                  <a:pt x="17661" y="228294"/>
                </a:lnTo>
                <a:lnTo>
                  <a:pt x="22980" y="225224"/>
                </a:lnTo>
                <a:close/>
                <a:moveTo>
                  <a:pt x="34622" y="225254"/>
                </a:moveTo>
                <a:lnTo>
                  <a:pt x="29302" y="234464"/>
                </a:lnTo>
                <a:lnTo>
                  <a:pt x="29302" y="228355"/>
                </a:lnTo>
                <a:lnTo>
                  <a:pt x="34622" y="225254"/>
                </a:lnTo>
                <a:close/>
                <a:moveTo>
                  <a:pt x="46202" y="225254"/>
                </a:moveTo>
                <a:lnTo>
                  <a:pt x="40883" y="234464"/>
                </a:lnTo>
                <a:lnTo>
                  <a:pt x="40883" y="228355"/>
                </a:lnTo>
                <a:lnTo>
                  <a:pt x="46202" y="225254"/>
                </a:lnTo>
                <a:close/>
                <a:moveTo>
                  <a:pt x="57844" y="225254"/>
                </a:moveTo>
                <a:lnTo>
                  <a:pt x="52525" y="234464"/>
                </a:lnTo>
                <a:lnTo>
                  <a:pt x="52525" y="228355"/>
                </a:lnTo>
                <a:lnTo>
                  <a:pt x="57844" y="225254"/>
                </a:lnTo>
                <a:close/>
                <a:moveTo>
                  <a:pt x="69455" y="225254"/>
                </a:moveTo>
                <a:lnTo>
                  <a:pt x="64136" y="234464"/>
                </a:lnTo>
                <a:lnTo>
                  <a:pt x="64136" y="228355"/>
                </a:lnTo>
                <a:lnTo>
                  <a:pt x="69455" y="225254"/>
                </a:lnTo>
                <a:close/>
                <a:moveTo>
                  <a:pt x="81097" y="225254"/>
                </a:moveTo>
                <a:lnTo>
                  <a:pt x="75777" y="234464"/>
                </a:lnTo>
                <a:lnTo>
                  <a:pt x="75777" y="228355"/>
                </a:lnTo>
                <a:lnTo>
                  <a:pt x="81097" y="225254"/>
                </a:lnTo>
                <a:close/>
                <a:moveTo>
                  <a:pt x="92708" y="225254"/>
                </a:moveTo>
                <a:lnTo>
                  <a:pt x="87389" y="234464"/>
                </a:lnTo>
                <a:lnTo>
                  <a:pt x="87389" y="228355"/>
                </a:lnTo>
                <a:lnTo>
                  <a:pt x="92708" y="225254"/>
                </a:lnTo>
                <a:close/>
                <a:moveTo>
                  <a:pt x="104349" y="225254"/>
                </a:moveTo>
                <a:lnTo>
                  <a:pt x="99030" y="234464"/>
                </a:lnTo>
                <a:lnTo>
                  <a:pt x="99030" y="228355"/>
                </a:lnTo>
                <a:lnTo>
                  <a:pt x="104349" y="225254"/>
                </a:lnTo>
                <a:close/>
                <a:moveTo>
                  <a:pt x="115930" y="225254"/>
                </a:moveTo>
                <a:lnTo>
                  <a:pt x="110611" y="234464"/>
                </a:lnTo>
                <a:lnTo>
                  <a:pt x="110611" y="228355"/>
                </a:lnTo>
                <a:lnTo>
                  <a:pt x="115930" y="225254"/>
                </a:lnTo>
                <a:close/>
                <a:moveTo>
                  <a:pt x="127541" y="225254"/>
                </a:moveTo>
                <a:lnTo>
                  <a:pt x="122222" y="234464"/>
                </a:lnTo>
                <a:lnTo>
                  <a:pt x="122222" y="228355"/>
                </a:lnTo>
                <a:lnTo>
                  <a:pt x="127541" y="225254"/>
                </a:lnTo>
                <a:close/>
                <a:moveTo>
                  <a:pt x="139183" y="225254"/>
                </a:moveTo>
                <a:lnTo>
                  <a:pt x="133864" y="234464"/>
                </a:lnTo>
                <a:lnTo>
                  <a:pt x="133864" y="228355"/>
                </a:lnTo>
                <a:lnTo>
                  <a:pt x="139183" y="225254"/>
                </a:lnTo>
                <a:close/>
                <a:moveTo>
                  <a:pt x="150794" y="225254"/>
                </a:moveTo>
                <a:lnTo>
                  <a:pt x="145475" y="234464"/>
                </a:lnTo>
                <a:lnTo>
                  <a:pt x="145475" y="228355"/>
                </a:lnTo>
                <a:lnTo>
                  <a:pt x="150794" y="225254"/>
                </a:lnTo>
                <a:close/>
                <a:moveTo>
                  <a:pt x="162436" y="225254"/>
                </a:moveTo>
                <a:lnTo>
                  <a:pt x="157116" y="234464"/>
                </a:lnTo>
                <a:lnTo>
                  <a:pt x="157116" y="228355"/>
                </a:lnTo>
                <a:lnTo>
                  <a:pt x="162436" y="225254"/>
                </a:lnTo>
                <a:close/>
                <a:moveTo>
                  <a:pt x="174047" y="225254"/>
                </a:moveTo>
                <a:lnTo>
                  <a:pt x="168727" y="234464"/>
                </a:lnTo>
                <a:lnTo>
                  <a:pt x="168727" y="228355"/>
                </a:lnTo>
                <a:lnTo>
                  <a:pt x="174047" y="225254"/>
                </a:lnTo>
                <a:close/>
                <a:moveTo>
                  <a:pt x="185658" y="225254"/>
                </a:moveTo>
                <a:lnTo>
                  <a:pt x="180339" y="234464"/>
                </a:lnTo>
                <a:lnTo>
                  <a:pt x="180339" y="228355"/>
                </a:lnTo>
                <a:lnTo>
                  <a:pt x="185658" y="225254"/>
                </a:lnTo>
                <a:close/>
                <a:moveTo>
                  <a:pt x="197269" y="225254"/>
                </a:moveTo>
                <a:lnTo>
                  <a:pt x="191950" y="234464"/>
                </a:lnTo>
                <a:lnTo>
                  <a:pt x="191950" y="228355"/>
                </a:lnTo>
                <a:lnTo>
                  <a:pt x="197269" y="225254"/>
                </a:lnTo>
                <a:close/>
                <a:moveTo>
                  <a:pt x="208911" y="225254"/>
                </a:moveTo>
                <a:lnTo>
                  <a:pt x="203591" y="234464"/>
                </a:lnTo>
                <a:lnTo>
                  <a:pt x="203591" y="228355"/>
                </a:lnTo>
                <a:lnTo>
                  <a:pt x="208911" y="225254"/>
                </a:lnTo>
                <a:close/>
                <a:moveTo>
                  <a:pt x="220522" y="225254"/>
                </a:moveTo>
                <a:lnTo>
                  <a:pt x="215202" y="234464"/>
                </a:lnTo>
                <a:lnTo>
                  <a:pt x="215202" y="228355"/>
                </a:lnTo>
                <a:lnTo>
                  <a:pt x="220522" y="225254"/>
                </a:lnTo>
                <a:close/>
                <a:moveTo>
                  <a:pt x="232163" y="225254"/>
                </a:moveTo>
                <a:lnTo>
                  <a:pt x="226844" y="234464"/>
                </a:lnTo>
                <a:lnTo>
                  <a:pt x="226844" y="228355"/>
                </a:lnTo>
                <a:lnTo>
                  <a:pt x="232163" y="225254"/>
                </a:lnTo>
                <a:close/>
                <a:moveTo>
                  <a:pt x="243774" y="225254"/>
                </a:moveTo>
                <a:lnTo>
                  <a:pt x="238455" y="234464"/>
                </a:lnTo>
                <a:lnTo>
                  <a:pt x="238455" y="228355"/>
                </a:lnTo>
                <a:lnTo>
                  <a:pt x="243774" y="225254"/>
                </a:lnTo>
                <a:close/>
                <a:moveTo>
                  <a:pt x="255355" y="225254"/>
                </a:moveTo>
                <a:lnTo>
                  <a:pt x="250036" y="234464"/>
                </a:lnTo>
                <a:lnTo>
                  <a:pt x="250036" y="228355"/>
                </a:lnTo>
                <a:lnTo>
                  <a:pt x="255355" y="225254"/>
                </a:lnTo>
                <a:close/>
                <a:moveTo>
                  <a:pt x="266997" y="225254"/>
                </a:moveTo>
                <a:lnTo>
                  <a:pt x="261678" y="234464"/>
                </a:lnTo>
                <a:lnTo>
                  <a:pt x="261678" y="228355"/>
                </a:lnTo>
                <a:lnTo>
                  <a:pt x="266997" y="225254"/>
                </a:lnTo>
                <a:close/>
                <a:moveTo>
                  <a:pt x="278608" y="225254"/>
                </a:moveTo>
                <a:lnTo>
                  <a:pt x="273289" y="234464"/>
                </a:lnTo>
                <a:lnTo>
                  <a:pt x="273289" y="228355"/>
                </a:lnTo>
                <a:lnTo>
                  <a:pt x="278608" y="225254"/>
                </a:lnTo>
                <a:close/>
                <a:moveTo>
                  <a:pt x="457" y="225315"/>
                </a:moveTo>
                <a:lnTo>
                  <a:pt x="5776" y="228355"/>
                </a:lnTo>
                <a:lnTo>
                  <a:pt x="5776" y="234495"/>
                </a:lnTo>
                <a:lnTo>
                  <a:pt x="457" y="225315"/>
                </a:lnTo>
                <a:close/>
                <a:moveTo>
                  <a:pt x="12098" y="225315"/>
                </a:moveTo>
                <a:lnTo>
                  <a:pt x="17418" y="228355"/>
                </a:lnTo>
                <a:lnTo>
                  <a:pt x="17418" y="234495"/>
                </a:lnTo>
                <a:lnTo>
                  <a:pt x="12098" y="225315"/>
                </a:lnTo>
                <a:close/>
                <a:moveTo>
                  <a:pt x="23710" y="225315"/>
                </a:moveTo>
                <a:lnTo>
                  <a:pt x="29029" y="228355"/>
                </a:lnTo>
                <a:lnTo>
                  <a:pt x="29029" y="234495"/>
                </a:lnTo>
                <a:lnTo>
                  <a:pt x="23710" y="225315"/>
                </a:lnTo>
                <a:close/>
                <a:moveTo>
                  <a:pt x="35290" y="225315"/>
                </a:moveTo>
                <a:lnTo>
                  <a:pt x="40610" y="228355"/>
                </a:lnTo>
                <a:lnTo>
                  <a:pt x="40610" y="234495"/>
                </a:lnTo>
                <a:lnTo>
                  <a:pt x="35290" y="225315"/>
                </a:lnTo>
                <a:close/>
                <a:moveTo>
                  <a:pt x="46932" y="225315"/>
                </a:moveTo>
                <a:lnTo>
                  <a:pt x="52251" y="228355"/>
                </a:lnTo>
                <a:lnTo>
                  <a:pt x="52251" y="234495"/>
                </a:lnTo>
                <a:lnTo>
                  <a:pt x="46932" y="225315"/>
                </a:lnTo>
                <a:close/>
                <a:moveTo>
                  <a:pt x="58543" y="225315"/>
                </a:moveTo>
                <a:lnTo>
                  <a:pt x="63862" y="228355"/>
                </a:lnTo>
                <a:lnTo>
                  <a:pt x="63862" y="234495"/>
                </a:lnTo>
                <a:lnTo>
                  <a:pt x="58543" y="225315"/>
                </a:lnTo>
                <a:close/>
                <a:moveTo>
                  <a:pt x="70185" y="225315"/>
                </a:moveTo>
                <a:lnTo>
                  <a:pt x="75504" y="228355"/>
                </a:lnTo>
                <a:lnTo>
                  <a:pt x="75504" y="234495"/>
                </a:lnTo>
                <a:lnTo>
                  <a:pt x="70185" y="225315"/>
                </a:lnTo>
                <a:close/>
                <a:moveTo>
                  <a:pt x="81796" y="225315"/>
                </a:moveTo>
                <a:lnTo>
                  <a:pt x="87115" y="228355"/>
                </a:lnTo>
                <a:lnTo>
                  <a:pt x="87115" y="234495"/>
                </a:lnTo>
                <a:lnTo>
                  <a:pt x="81796" y="225315"/>
                </a:lnTo>
                <a:close/>
                <a:moveTo>
                  <a:pt x="93437" y="225315"/>
                </a:moveTo>
                <a:lnTo>
                  <a:pt x="98757" y="228355"/>
                </a:lnTo>
                <a:lnTo>
                  <a:pt x="98757" y="234495"/>
                </a:lnTo>
                <a:lnTo>
                  <a:pt x="93437" y="225315"/>
                </a:lnTo>
                <a:close/>
                <a:moveTo>
                  <a:pt x="105018" y="225315"/>
                </a:moveTo>
                <a:lnTo>
                  <a:pt x="110337" y="228355"/>
                </a:lnTo>
                <a:lnTo>
                  <a:pt x="110337" y="234495"/>
                </a:lnTo>
                <a:lnTo>
                  <a:pt x="105018" y="225315"/>
                </a:lnTo>
                <a:close/>
                <a:moveTo>
                  <a:pt x="116660" y="225315"/>
                </a:moveTo>
                <a:lnTo>
                  <a:pt x="121979" y="228355"/>
                </a:lnTo>
                <a:lnTo>
                  <a:pt x="121979" y="234495"/>
                </a:lnTo>
                <a:lnTo>
                  <a:pt x="116660" y="225315"/>
                </a:lnTo>
                <a:close/>
                <a:moveTo>
                  <a:pt x="128271" y="225315"/>
                </a:moveTo>
                <a:lnTo>
                  <a:pt x="133590" y="228355"/>
                </a:lnTo>
                <a:lnTo>
                  <a:pt x="133590" y="234495"/>
                </a:lnTo>
                <a:lnTo>
                  <a:pt x="128271" y="225315"/>
                </a:lnTo>
                <a:close/>
                <a:moveTo>
                  <a:pt x="139912" y="225315"/>
                </a:moveTo>
                <a:lnTo>
                  <a:pt x="145232" y="228355"/>
                </a:lnTo>
                <a:lnTo>
                  <a:pt x="145232" y="234495"/>
                </a:lnTo>
                <a:lnTo>
                  <a:pt x="139912" y="225315"/>
                </a:lnTo>
                <a:close/>
                <a:moveTo>
                  <a:pt x="151523" y="225315"/>
                </a:moveTo>
                <a:lnTo>
                  <a:pt x="156843" y="228355"/>
                </a:lnTo>
                <a:lnTo>
                  <a:pt x="156843" y="234495"/>
                </a:lnTo>
                <a:lnTo>
                  <a:pt x="151523" y="225315"/>
                </a:lnTo>
                <a:close/>
                <a:moveTo>
                  <a:pt x="163165" y="225315"/>
                </a:moveTo>
                <a:lnTo>
                  <a:pt x="168484" y="228355"/>
                </a:lnTo>
                <a:lnTo>
                  <a:pt x="168484" y="234495"/>
                </a:lnTo>
                <a:lnTo>
                  <a:pt x="163165" y="225315"/>
                </a:lnTo>
                <a:close/>
                <a:moveTo>
                  <a:pt x="174746" y="225315"/>
                </a:moveTo>
                <a:lnTo>
                  <a:pt x="180065" y="228355"/>
                </a:lnTo>
                <a:lnTo>
                  <a:pt x="180065" y="234495"/>
                </a:lnTo>
                <a:lnTo>
                  <a:pt x="174746" y="225315"/>
                </a:lnTo>
                <a:close/>
                <a:moveTo>
                  <a:pt x="186357" y="225315"/>
                </a:moveTo>
                <a:lnTo>
                  <a:pt x="191676" y="228355"/>
                </a:lnTo>
                <a:lnTo>
                  <a:pt x="191676" y="234495"/>
                </a:lnTo>
                <a:lnTo>
                  <a:pt x="186357" y="225315"/>
                </a:lnTo>
                <a:close/>
                <a:moveTo>
                  <a:pt x="197999" y="225315"/>
                </a:moveTo>
                <a:lnTo>
                  <a:pt x="203318" y="228355"/>
                </a:lnTo>
                <a:lnTo>
                  <a:pt x="203318" y="234495"/>
                </a:lnTo>
                <a:lnTo>
                  <a:pt x="197999" y="225315"/>
                </a:lnTo>
                <a:close/>
                <a:moveTo>
                  <a:pt x="209610" y="225315"/>
                </a:moveTo>
                <a:lnTo>
                  <a:pt x="214929" y="228355"/>
                </a:lnTo>
                <a:lnTo>
                  <a:pt x="214929" y="234495"/>
                </a:lnTo>
                <a:lnTo>
                  <a:pt x="209610" y="225315"/>
                </a:lnTo>
                <a:close/>
                <a:moveTo>
                  <a:pt x="221251" y="225315"/>
                </a:moveTo>
                <a:lnTo>
                  <a:pt x="226570" y="228355"/>
                </a:lnTo>
                <a:lnTo>
                  <a:pt x="226570" y="234495"/>
                </a:lnTo>
                <a:lnTo>
                  <a:pt x="221251" y="225315"/>
                </a:lnTo>
                <a:close/>
                <a:moveTo>
                  <a:pt x="232862" y="225315"/>
                </a:moveTo>
                <a:lnTo>
                  <a:pt x="238182" y="228355"/>
                </a:lnTo>
                <a:lnTo>
                  <a:pt x="238182" y="234495"/>
                </a:lnTo>
                <a:lnTo>
                  <a:pt x="232862" y="225315"/>
                </a:lnTo>
                <a:close/>
                <a:moveTo>
                  <a:pt x="244474" y="225254"/>
                </a:moveTo>
                <a:lnTo>
                  <a:pt x="249793" y="228355"/>
                </a:lnTo>
                <a:lnTo>
                  <a:pt x="249793" y="234495"/>
                </a:lnTo>
                <a:lnTo>
                  <a:pt x="244474" y="225254"/>
                </a:lnTo>
                <a:close/>
                <a:moveTo>
                  <a:pt x="256085" y="225254"/>
                </a:moveTo>
                <a:lnTo>
                  <a:pt x="261404" y="228355"/>
                </a:lnTo>
                <a:lnTo>
                  <a:pt x="261404" y="234495"/>
                </a:lnTo>
                <a:lnTo>
                  <a:pt x="256085" y="225254"/>
                </a:lnTo>
                <a:close/>
                <a:moveTo>
                  <a:pt x="267726" y="225254"/>
                </a:moveTo>
                <a:lnTo>
                  <a:pt x="273046" y="228355"/>
                </a:lnTo>
                <a:lnTo>
                  <a:pt x="273046" y="234495"/>
                </a:lnTo>
                <a:lnTo>
                  <a:pt x="267726" y="225254"/>
                </a:lnTo>
                <a:close/>
                <a:moveTo>
                  <a:pt x="214" y="225376"/>
                </a:moveTo>
                <a:lnTo>
                  <a:pt x="214" y="231485"/>
                </a:lnTo>
                <a:lnTo>
                  <a:pt x="5563" y="234586"/>
                </a:lnTo>
                <a:lnTo>
                  <a:pt x="5473" y="234429"/>
                </a:lnTo>
                <a:lnTo>
                  <a:pt x="5473" y="234429"/>
                </a:lnTo>
                <a:lnTo>
                  <a:pt x="396" y="231485"/>
                </a:lnTo>
                <a:cubicBezTo>
                  <a:pt x="335" y="231455"/>
                  <a:pt x="305" y="231425"/>
                  <a:pt x="305" y="231394"/>
                </a:cubicBezTo>
                <a:lnTo>
                  <a:pt x="305" y="225481"/>
                </a:lnTo>
                <a:lnTo>
                  <a:pt x="305" y="225481"/>
                </a:lnTo>
                <a:lnTo>
                  <a:pt x="244" y="225376"/>
                </a:lnTo>
                <a:close/>
                <a:moveTo>
                  <a:pt x="35108" y="225376"/>
                </a:moveTo>
                <a:lnTo>
                  <a:pt x="40427" y="234586"/>
                </a:lnTo>
                <a:lnTo>
                  <a:pt x="35108" y="231546"/>
                </a:lnTo>
                <a:lnTo>
                  <a:pt x="35108" y="225376"/>
                </a:lnTo>
                <a:close/>
                <a:moveTo>
                  <a:pt x="46689" y="225376"/>
                </a:moveTo>
                <a:lnTo>
                  <a:pt x="52008" y="234586"/>
                </a:lnTo>
                <a:lnTo>
                  <a:pt x="46689" y="231485"/>
                </a:lnTo>
                <a:lnTo>
                  <a:pt x="46689" y="225376"/>
                </a:lnTo>
                <a:close/>
                <a:moveTo>
                  <a:pt x="58330" y="225376"/>
                </a:moveTo>
                <a:lnTo>
                  <a:pt x="63650" y="234586"/>
                </a:lnTo>
                <a:lnTo>
                  <a:pt x="58330" y="231485"/>
                </a:lnTo>
                <a:lnTo>
                  <a:pt x="58330" y="225376"/>
                </a:lnTo>
                <a:close/>
                <a:moveTo>
                  <a:pt x="69941" y="225376"/>
                </a:moveTo>
                <a:lnTo>
                  <a:pt x="75261" y="234586"/>
                </a:lnTo>
                <a:lnTo>
                  <a:pt x="69941" y="231485"/>
                </a:lnTo>
                <a:lnTo>
                  <a:pt x="69941" y="225376"/>
                </a:lnTo>
                <a:close/>
                <a:moveTo>
                  <a:pt x="81583" y="225376"/>
                </a:moveTo>
                <a:lnTo>
                  <a:pt x="86902" y="234586"/>
                </a:lnTo>
                <a:lnTo>
                  <a:pt x="81583" y="231485"/>
                </a:lnTo>
                <a:lnTo>
                  <a:pt x="81583" y="225376"/>
                </a:lnTo>
                <a:close/>
                <a:moveTo>
                  <a:pt x="93194" y="225376"/>
                </a:moveTo>
                <a:lnTo>
                  <a:pt x="98513" y="234586"/>
                </a:lnTo>
                <a:lnTo>
                  <a:pt x="93194" y="231485"/>
                </a:lnTo>
                <a:lnTo>
                  <a:pt x="93194" y="225376"/>
                </a:lnTo>
                <a:close/>
                <a:moveTo>
                  <a:pt x="104836" y="225376"/>
                </a:moveTo>
                <a:lnTo>
                  <a:pt x="110155" y="234586"/>
                </a:lnTo>
                <a:lnTo>
                  <a:pt x="104836" y="231485"/>
                </a:lnTo>
                <a:lnTo>
                  <a:pt x="104836" y="225376"/>
                </a:lnTo>
                <a:close/>
                <a:moveTo>
                  <a:pt x="116416" y="225376"/>
                </a:moveTo>
                <a:lnTo>
                  <a:pt x="121736" y="234586"/>
                </a:lnTo>
                <a:lnTo>
                  <a:pt x="116416" y="231485"/>
                </a:lnTo>
                <a:lnTo>
                  <a:pt x="116416" y="225376"/>
                </a:lnTo>
                <a:close/>
                <a:moveTo>
                  <a:pt x="128058" y="225376"/>
                </a:moveTo>
                <a:lnTo>
                  <a:pt x="133377" y="234586"/>
                </a:lnTo>
                <a:lnTo>
                  <a:pt x="128058" y="231485"/>
                </a:lnTo>
                <a:lnTo>
                  <a:pt x="128058" y="225376"/>
                </a:lnTo>
                <a:close/>
                <a:moveTo>
                  <a:pt x="139669" y="225376"/>
                </a:moveTo>
                <a:lnTo>
                  <a:pt x="144988" y="234586"/>
                </a:lnTo>
                <a:lnTo>
                  <a:pt x="139669" y="231485"/>
                </a:lnTo>
                <a:lnTo>
                  <a:pt x="139669" y="225376"/>
                </a:lnTo>
                <a:close/>
                <a:moveTo>
                  <a:pt x="151311" y="225376"/>
                </a:moveTo>
                <a:lnTo>
                  <a:pt x="156630" y="234586"/>
                </a:lnTo>
                <a:lnTo>
                  <a:pt x="151311" y="231485"/>
                </a:lnTo>
                <a:lnTo>
                  <a:pt x="151311" y="225376"/>
                </a:lnTo>
                <a:close/>
                <a:moveTo>
                  <a:pt x="162922" y="225376"/>
                </a:moveTo>
                <a:lnTo>
                  <a:pt x="168241" y="234586"/>
                </a:lnTo>
                <a:lnTo>
                  <a:pt x="162922" y="231485"/>
                </a:lnTo>
                <a:lnTo>
                  <a:pt x="162922" y="225376"/>
                </a:lnTo>
                <a:close/>
                <a:moveTo>
                  <a:pt x="174503" y="225376"/>
                </a:moveTo>
                <a:lnTo>
                  <a:pt x="179822" y="234586"/>
                </a:lnTo>
                <a:lnTo>
                  <a:pt x="174503" y="231485"/>
                </a:lnTo>
                <a:lnTo>
                  <a:pt x="174503" y="225376"/>
                </a:lnTo>
                <a:close/>
                <a:moveTo>
                  <a:pt x="186144" y="225376"/>
                </a:moveTo>
                <a:lnTo>
                  <a:pt x="191463" y="234586"/>
                </a:lnTo>
                <a:lnTo>
                  <a:pt x="186144" y="231485"/>
                </a:lnTo>
                <a:lnTo>
                  <a:pt x="186144" y="225376"/>
                </a:lnTo>
                <a:close/>
                <a:moveTo>
                  <a:pt x="197755" y="225376"/>
                </a:moveTo>
                <a:lnTo>
                  <a:pt x="203075" y="234586"/>
                </a:lnTo>
                <a:lnTo>
                  <a:pt x="197755" y="231485"/>
                </a:lnTo>
                <a:lnTo>
                  <a:pt x="197755" y="225376"/>
                </a:lnTo>
                <a:close/>
                <a:moveTo>
                  <a:pt x="209397" y="225376"/>
                </a:moveTo>
                <a:lnTo>
                  <a:pt x="214716" y="234586"/>
                </a:lnTo>
                <a:lnTo>
                  <a:pt x="209397" y="231485"/>
                </a:lnTo>
                <a:lnTo>
                  <a:pt x="209397" y="225376"/>
                </a:lnTo>
                <a:close/>
                <a:moveTo>
                  <a:pt x="221008" y="225376"/>
                </a:moveTo>
                <a:lnTo>
                  <a:pt x="226327" y="234586"/>
                </a:lnTo>
                <a:lnTo>
                  <a:pt x="221008" y="231485"/>
                </a:lnTo>
                <a:lnTo>
                  <a:pt x="221008" y="225376"/>
                </a:lnTo>
                <a:close/>
                <a:moveTo>
                  <a:pt x="232650" y="225376"/>
                </a:moveTo>
                <a:lnTo>
                  <a:pt x="237969" y="234586"/>
                </a:lnTo>
                <a:lnTo>
                  <a:pt x="232650" y="231485"/>
                </a:lnTo>
                <a:lnTo>
                  <a:pt x="232650" y="225376"/>
                </a:lnTo>
                <a:close/>
                <a:moveTo>
                  <a:pt x="244230" y="225376"/>
                </a:moveTo>
                <a:lnTo>
                  <a:pt x="249550" y="234586"/>
                </a:lnTo>
                <a:lnTo>
                  <a:pt x="244230" y="231485"/>
                </a:lnTo>
                <a:lnTo>
                  <a:pt x="244230" y="225376"/>
                </a:lnTo>
                <a:close/>
                <a:moveTo>
                  <a:pt x="255872" y="225376"/>
                </a:moveTo>
                <a:lnTo>
                  <a:pt x="261191" y="234586"/>
                </a:lnTo>
                <a:lnTo>
                  <a:pt x="255872" y="231546"/>
                </a:lnTo>
                <a:lnTo>
                  <a:pt x="255872" y="225376"/>
                </a:lnTo>
                <a:close/>
                <a:moveTo>
                  <a:pt x="267483" y="225376"/>
                </a:moveTo>
                <a:lnTo>
                  <a:pt x="272802" y="234586"/>
                </a:lnTo>
                <a:lnTo>
                  <a:pt x="267483" y="231546"/>
                </a:lnTo>
                <a:lnTo>
                  <a:pt x="267483" y="225376"/>
                </a:lnTo>
                <a:close/>
                <a:moveTo>
                  <a:pt x="267210" y="225406"/>
                </a:moveTo>
                <a:lnTo>
                  <a:pt x="267210" y="231546"/>
                </a:lnTo>
                <a:lnTo>
                  <a:pt x="261890" y="234616"/>
                </a:lnTo>
                <a:lnTo>
                  <a:pt x="261890" y="234616"/>
                </a:lnTo>
                <a:lnTo>
                  <a:pt x="267210" y="225406"/>
                </a:lnTo>
                <a:close/>
                <a:moveTo>
                  <a:pt x="278851" y="225406"/>
                </a:moveTo>
                <a:lnTo>
                  <a:pt x="278851" y="231546"/>
                </a:lnTo>
                <a:lnTo>
                  <a:pt x="273532" y="234616"/>
                </a:lnTo>
                <a:lnTo>
                  <a:pt x="273532" y="234616"/>
                </a:lnTo>
                <a:lnTo>
                  <a:pt x="278851" y="225406"/>
                </a:lnTo>
                <a:close/>
                <a:moveTo>
                  <a:pt x="11582" y="225376"/>
                </a:moveTo>
                <a:lnTo>
                  <a:pt x="11582" y="231546"/>
                </a:lnTo>
                <a:lnTo>
                  <a:pt x="6262" y="234616"/>
                </a:lnTo>
                <a:lnTo>
                  <a:pt x="6262" y="234616"/>
                </a:lnTo>
                <a:lnTo>
                  <a:pt x="11582" y="225376"/>
                </a:lnTo>
                <a:close/>
                <a:moveTo>
                  <a:pt x="11855" y="225376"/>
                </a:moveTo>
                <a:lnTo>
                  <a:pt x="17174" y="234616"/>
                </a:lnTo>
                <a:lnTo>
                  <a:pt x="11855" y="231546"/>
                </a:lnTo>
                <a:lnTo>
                  <a:pt x="11855" y="225376"/>
                </a:lnTo>
                <a:close/>
                <a:moveTo>
                  <a:pt x="23223" y="225406"/>
                </a:moveTo>
                <a:lnTo>
                  <a:pt x="23223" y="231546"/>
                </a:lnTo>
                <a:lnTo>
                  <a:pt x="17904" y="234616"/>
                </a:lnTo>
                <a:lnTo>
                  <a:pt x="23223" y="225406"/>
                </a:lnTo>
                <a:close/>
                <a:moveTo>
                  <a:pt x="23497" y="225376"/>
                </a:moveTo>
                <a:lnTo>
                  <a:pt x="28816" y="234616"/>
                </a:lnTo>
                <a:lnTo>
                  <a:pt x="23497" y="231546"/>
                </a:lnTo>
                <a:lnTo>
                  <a:pt x="23497" y="225376"/>
                </a:lnTo>
                <a:close/>
                <a:moveTo>
                  <a:pt x="34834" y="225376"/>
                </a:moveTo>
                <a:lnTo>
                  <a:pt x="34834" y="231546"/>
                </a:lnTo>
                <a:lnTo>
                  <a:pt x="29515" y="234616"/>
                </a:lnTo>
                <a:lnTo>
                  <a:pt x="34834" y="225376"/>
                </a:lnTo>
                <a:close/>
                <a:moveTo>
                  <a:pt x="46446" y="225376"/>
                </a:moveTo>
                <a:lnTo>
                  <a:pt x="46446" y="231546"/>
                </a:lnTo>
                <a:lnTo>
                  <a:pt x="41126" y="234616"/>
                </a:lnTo>
                <a:lnTo>
                  <a:pt x="46446" y="225376"/>
                </a:lnTo>
                <a:close/>
                <a:moveTo>
                  <a:pt x="58057" y="225376"/>
                </a:moveTo>
                <a:lnTo>
                  <a:pt x="58057" y="231546"/>
                </a:lnTo>
                <a:lnTo>
                  <a:pt x="52737" y="234616"/>
                </a:lnTo>
                <a:lnTo>
                  <a:pt x="58057" y="225376"/>
                </a:lnTo>
                <a:close/>
                <a:moveTo>
                  <a:pt x="69698" y="225376"/>
                </a:moveTo>
                <a:lnTo>
                  <a:pt x="69698" y="231546"/>
                </a:lnTo>
                <a:lnTo>
                  <a:pt x="64379" y="234616"/>
                </a:lnTo>
                <a:lnTo>
                  <a:pt x="69698" y="225376"/>
                </a:lnTo>
                <a:close/>
                <a:moveTo>
                  <a:pt x="81309" y="225376"/>
                </a:moveTo>
                <a:lnTo>
                  <a:pt x="81309" y="231546"/>
                </a:lnTo>
                <a:lnTo>
                  <a:pt x="75990" y="234616"/>
                </a:lnTo>
                <a:lnTo>
                  <a:pt x="81309" y="225376"/>
                </a:lnTo>
                <a:close/>
                <a:moveTo>
                  <a:pt x="92951" y="225376"/>
                </a:moveTo>
                <a:lnTo>
                  <a:pt x="92951" y="231546"/>
                </a:lnTo>
                <a:lnTo>
                  <a:pt x="87632" y="234616"/>
                </a:lnTo>
                <a:lnTo>
                  <a:pt x="92951" y="225376"/>
                </a:lnTo>
                <a:close/>
                <a:moveTo>
                  <a:pt x="104562" y="225376"/>
                </a:moveTo>
                <a:lnTo>
                  <a:pt x="104562" y="231546"/>
                </a:lnTo>
                <a:lnTo>
                  <a:pt x="99243" y="234616"/>
                </a:lnTo>
                <a:lnTo>
                  <a:pt x="104562" y="225376"/>
                </a:lnTo>
                <a:close/>
                <a:moveTo>
                  <a:pt x="116143" y="225376"/>
                </a:moveTo>
                <a:lnTo>
                  <a:pt x="116143" y="231546"/>
                </a:lnTo>
                <a:lnTo>
                  <a:pt x="110824" y="234616"/>
                </a:lnTo>
                <a:lnTo>
                  <a:pt x="116143" y="225376"/>
                </a:lnTo>
                <a:close/>
                <a:moveTo>
                  <a:pt x="127784" y="225376"/>
                </a:moveTo>
                <a:lnTo>
                  <a:pt x="127784" y="231546"/>
                </a:lnTo>
                <a:lnTo>
                  <a:pt x="122465" y="234616"/>
                </a:lnTo>
                <a:lnTo>
                  <a:pt x="127784" y="225376"/>
                </a:lnTo>
                <a:close/>
                <a:moveTo>
                  <a:pt x="139396" y="225376"/>
                </a:moveTo>
                <a:lnTo>
                  <a:pt x="139396" y="231546"/>
                </a:lnTo>
                <a:lnTo>
                  <a:pt x="134076" y="234616"/>
                </a:lnTo>
                <a:lnTo>
                  <a:pt x="139396" y="225376"/>
                </a:lnTo>
                <a:close/>
                <a:moveTo>
                  <a:pt x="151037" y="225376"/>
                </a:moveTo>
                <a:lnTo>
                  <a:pt x="151037" y="231546"/>
                </a:lnTo>
                <a:lnTo>
                  <a:pt x="145718" y="234616"/>
                </a:lnTo>
                <a:lnTo>
                  <a:pt x="151037" y="225376"/>
                </a:lnTo>
                <a:close/>
                <a:moveTo>
                  <a:pt x="162648" y="225376"/>
                </a:moveTo>
                <a:lnTo>
                  <a:pt x="162648" y="231546"/>
                </a:lnTo>
                <a:lnTo>
                  <a:pt x="157329" y="234616"/>
                </a:lnTo>
                <a:lnTo>
                  <a:pt x="162648" y="225376"/>
                </a:lnTo>
                <a:close/>
                <a:moveTo>
                  <a:pt x="174290" y="225376"/>
                </a:moveTo>
                <a:lnTo>
                  <a:pt x="174290" y="231546"/>
                </a:lnTo>
                <a:lnTo>
                  <a:pt x="168971" y="234616"/>
                </a:lnTo>
                <a:lnTo>
                  <a:pt x="174290" y="225376"/>
                </a:lnTo>
                <a:close/>
                <a:moveTo>
                  <a:pt x="185871" y="225406"/>
                </a:moveTo>
                <a:lnTo>
                  <a:pt x="185871" y="231546"/>
                </a:lnTo>
                <a:lnTo>
                  <a:pt x="180551" y="234616"/>
                </a:lnTo>
                <a:lnTo>
                  <a:pt x="185871" y="225406"/>
                </a:lnTo>
                <a:close/>
                <a:moveTo>
                  <a:pt x="197512" y="225376"/>
                </a:moveTo>
                <a:lnTo>
                  <a:pt x="197512" y="231546"/>
                </a:lnTo>
                <a:lnTo>
                  <a:pt x="192193" y="234616"/>
                </a:lnTo>
                <a:lnTo>
                  <a:pt x="197512" y="225376"/>
                </a:lnTo>
                <a:close/>
                <a:moveTo>
                  <a:pt x="209123" y="225376"/>
                </a:moveTo>
                <a:lnTo>
                  <a:pt x="209123" y="231546"/>
                </a:lnTo>
                <a:lnTo>
                  <a:pt x="203804" y="234616"/>
                </a:lnTo>
                <a:lnTo>
                  <a:pt x="209123" y="225376"/>
                </a:lnTo>
                <a:close/>
                <a:moveTo>
                  <a:pt x="220765" y="225376"/>
                </a:moveTo>
                <a:lnTo>
                  <a:pt x="220765" y="231546"/>
                </a:lnTo>
                <a:lnTo>
                  <a:pt x="215446" y="234616"/>
                </a:lnTo>
                <a:lnTo>
                  <a:pt x="220765" y="225376"/>
                </a:lnTo>
                <a:close/>
                <a:moveTo>
                  <a:pt x="232376" y="225376"/>
                </a:moveTo>
                <a:lnTo>
                  <a:pt x="232376" y="231546"/>
                </a:lnTo>
                <a:lnTo>
                  <a:pt x="227057" y="234616"/>
                </a:lnTo>
                <a:lnTo>
                  <a:pt x="232376" y="225376"/>
                </a:lnTo>
                <a:close/>
                <a:moveTo>
                  <a:pt x="243957" y="225376"/>
                </a:moveTo>
                <a:lnTo>
                  <a:pt x="243957" y="231546"/>
                </a:lnTo>
                <a:lnTo>
                  <a:pt x="238638" y="234616"/>
                </a:lnTo>
                <a:lnTo>
                  <a:pt x="243957" y="225376"/>
                </a:lnTo>
                <a:close/>
                <a:moveTo>
                  <a:pt x="255598" y="225406"/>
                </a:moveTo>
                <a:lnTo>
                  <a:pt x="255598" y="231546"/>
                </a:lnTo>
                <a:lnTo>
                  <a:pt x="250279" y="234616"/>
                </a:lnTo>
                <a:lnTo>
                  <a:pt x="255598" y="225406"/>
                </a:lnTo>
                <a:close/>
                <a:moveTo>
                  <a:pt x="11703" y="231759"/>
                </a:moveTo>
                <a:lnTo>
                  <a:pt x="17023" y="234829"/>
                </a:lnTo>
                <a:lnTo>
                  <a:pt x="6384" y="234829"/>
                </a:lnTo>
                <a:lnTo>
                  <a:pt x="11703" y="231759"/>
                </a:lnTo>
                <a:close/>
                <a:moveTo>
                  <a:pt x="23345" y="231759"/>
                </a:moveTo>
                <a:lnTo>
                  <a:pt x="28664" y="234829"/>
                </a:lnTo>
                <a:lnTo>
                  <a:pt x="18026" y="234829"/>
                </a:lnTo>
                <a:lnTo>
                  <a:pt x="23345" y="231759"/>
                </a:lnTo>
                <a:close/>
                <a:moveTo>
                  <a:pt x="34956" y="231759"/>
                </a:moveTo>
                <a:lnTo>
                  <a:pt x="40275" y="234829"/>
                </a:lnTo>
                <a:lnTo>
                  <a:pt x="29637" y="234829"/>
                </a:lnTo>
                <a:lnTo>
                  <a:pt x="34956" y="231759"/>
                </a:lnTo>
                <a:close/>
                <a:moveTo>
                  <a:pt x="46598" y="231759"/>
                </a:moveTo>
                <a:lnTo>
                  <a:pt x="51886" y="234829"/>
                </a:lnTo>
                <a:lnTo>
                  <a:pt x="41278" y="234829"/>
                </a:lnTo>
                <a:lnTo>
                  <a:pt x="46598" y="231759"/>
                </a:lnTo>
                <a:close/>
                <a:moveTo>
                  <a:pt x="58209" y="231759"/>
                </a:moveTo>
                <a:lnTo>
                  <a:pt x="63528" y="234829"/>
                </a:lnTo>
                <a:lnTo>
                  <a:pt x="52889" y="234829"/>
                </a:lnTo>
                <a:lnTo>
                  <a:pt x="58209" y="231759"/>
                </a:lnTo>
                <a:close/>
                <a:moveTo>
                  <a:pt x="69850" y="231759"/>
                </a:moveTo>
                <a:lnTo>
                  <a:pt x="75169" y="234829"/>
                </a:lnTo>
                <a:lnTo>
                  <a:pt x="64531" y="234829"/>
                </a:lnTo>
                <a:lnTo>
                  <a:pt x="69850" y="231759"/>
                </a:lnTo>
                <a:close/>
                <a:moveTo>
                  <a:pt x="81431" y="231759"/>
                </a:moveTo>
                <a:lnTo>
                  <a:pt x="86750" y="234829"/>
                </a:lnTo>
                <a:lnTo>
                  <a:pt x="76112" y="234829"/>
                </a:lnTo>
                <a:lnTo>
                  <a:pt x="81431" y="231759"/>
                </a:lnTo>
                <a:close/>
                <a:moveTo>
                  <a:pt x="93042" y="231759"/>
                </a:moveTo>
                <a:lnTo>
                  <a:pt x="98361" y="234829"/>
                </a:lnTo>
                <a:lnTo>
                  <a:pt x="87723" y="234829"/>
                </a:lnTo>
                <a:lnTo>
                  <a:pt x="93042" y="231759"/>
                </a:lnTo>
                <a:close/>
                <a:moveTo>
                  <a:pt x="104684" y="231759"/>
                </a:moveTo>
                <a:lnTo>
                  <a:pt x="110003" y="234829"/>
                </a:lnTo>
                <a:lnTo>
                  <a:pt x="99364" y="234829"/>
                </a:lnTo>
                <a:lnTo>
                  <a:pt x="104684" y="231759"/>
                </a:lnTo>
                <a:close/>
                <a:moveTo>
                  <a:pt x="116295" y="231759"/>
                </a:moveTo>
                <a:lnTo>
                  <a:pt x="121614" y="234829"/>
                </a:lnTo>
                <a:lnTo>
                  <a:pt x="110976" y="234829"/>
                </a:lnTo>
                <a:lnTo>
                  <a:pt x="116295" y="231759"/>
                </a:lnTo>
                <a:close/>
                <a:moveTo>
                  <a:pt x="127936" y="231759"/>
                </a:moveTo>
                <a:lnTo>
                  <a:pt x="133256" y="234829"/>
                </a:lnTo>
                <a:lnTo>
                  <a:pt x="122617" y="234829"/>
                </a:lnTo>
                <a:lnTo>
                  <a:pt x="127936" y="231759"/>
                </a:lnTo>
                <a:close/>
                <a:moveTo>
                  <a:pt x="139548" y="231759"/>
                </a:moveTo>
                <a:lnTo>
                  <a:pt x="144867" y="234829"/>
                </a:lnTo>
                <a:lnTo>
                  <a:pt x="134228" y="234829"/>
                </a:lnTo>
                <a:lnTo>
                  <a:pt x="139548" y="231759"/>
                </a:lnTo>
                <a:close/>
                <a:moveTo>
                  <a:pt x="151159" y="231759"/>
                </a:moveTo>
                <a:lnTo>
                  <a:pt x="156478" y="234829"/>
                </a:lnTo>
                <a:lnTo>
                  <a:pt x="145840" y="234829"/>
                </a:lnTo>
                <a:lnTo>
                  <a:pt x="151159" y="231759"/>
                </a:lnTo>
                <a:close/>
                <a:moveTo>
                  <a:pt x="162770" y="231759"/>
                </a:moveTo>
                <a:lnTo>
                  <a:pt x="168089" y="234829"/>
                </a:lnTo>
                <a:lnTo>
                  <a:pt x="157451" y="234829"/>
                </a:lnTo>
                <a:lnTo>
                  <a:pt x="162770" y="231759"/>
                </a:lnTo>
                <a:close/>
                <a:moveTo>
                  <a:pt x="174411" y="231759"/>
                </a:moveTo>
                <a:lnTo>
                  <a:pt x="179731" y="234829"/>
                </a:lnTo>
                <a:lnTo>
                  <a:pt x="169092" y="234829"/>
                </a:lnTo>
                <a:lnTo>
                  <a:pt x="174411" y="231759"/>
                </a:lnTo>
                <a:close/>
                <a:moveTo>
                  <a:pt x="186023" y="231759"/>
                </a:moveTo>
                <a:lnTo>
                  <a:pt x="191342" y="234829"/>
                </a:lnTo>
                <a:lnTo>
                  <a:pt x="180703" y="234829"/>
                </a:lnTo>
                <a:lnTo>
                  <a:pt x="186023" y="231759"/>
                </a:lnTo>
                <a:close/>
                <a:moveTo>
                  <a:pt x="197634" y="231759"/>
                </a:moveTo>
                <a:lnTo>
                  <a:pt x="202953" y="234829"/>
                </a:lnTo>
                <a:lnTo>
                  <a:pt x="192345" y="234829"/>
                </a:lnTo>
                <a:lnTo>
                  <a:pt x="197634" y="231759"/>
                </a:lnTo>
                <a:close/>
                <a:moveTo>
                  <a:pt x="209275" y="231759"/>
                </a:moveTo>
                <a:lnTo>
                  <a:pt x="214595" y="234829"/>
                </a:lnTo>
                <a:lnTo>
                  <a:pt x="203956" y="234829"/>
                </a:lnTo>
                <a:lnTo>
                  <a:pt x="209275" y="231759"/>
                </a:lnTo>
                <a:close/>
                <a:moveTo>
                  <a:pt x="220856" y="231759"/>
                </a:moveTo>
                <a:lnTo>
                  <a:pt x="226175" y="234829"/>
                </a:lnTo>
                <a:lnTo>
                  <a:pt x="215537" y="234829"/>
                </a:lnTo>
                <a:lnTo>
                  <a:pt x="220856" y="231759"/>
                </a:lnTo>
                <a:close/>
                <a:moveTo>
                  <a:pt x="232498" y="231759"/>
                </a:moveTo>
                <a:lnTo>
                  <a:pt x="237817" y="234829"/>
                </a:lnTo>
                <a:lnTo>
                  <a:pt x="227178" y="234829"/>
                </a:lnTo>
                <a:lnTo>
                  <a:pt x="232498" y="231759"/>
                </a:lnTo>
                <a:close/>
                <a:moveTo>
                  <a:pt x="244109" y="231759"/>
                </a:moveTo>
                <a:lnTo>
                  <a:pt x="249428" y="234829"/>
                </a:lnTo>
                <a:lnTo>
                  <a:pt x="238790" y="234829"/>
                </a:lnTo>
                <a:lnTo>
                  <a:pt x="244109" y="231759"/>
                </a:lnTo>
                <a:close/>
                <a:moveTo>
                  <a:pt x="255750" y="231759"/>
                </a:moveTo>
                <a:lnTo>
                  <a:pt x="261070" y="234829"/>
                </a:lnTo>
                <a:lnTo>
                  <a:pt x="250431" y="234829"/>
                </a:lnTo>
                <a:lnTo>
                  <a:pt x="255750" y="231759"/>
                </a:lnTo>
                <a:close/>
                <a:moveTo>
                  <a:pt x="267362" y="231759"/>
                </a:moveTo>
                <a:lnTo>
                  <a:pt x="272681" y="234829"/>
                </a:lnTo>
                <a:lnTo>
                  <a:pt x="262042" y="234829"/>
                </a:lnTo>
                <a:lnTo>
                  <a:pt x="267362" y="231759"/>
                </a:lnTo>
                <a:close/>
                <a:moveTo>
                  <a:pt x="279003" y="231759"/>
                </a:moveTo>
                <a:lnTo>
                  <a:pt x="284322" y="234829"/>
                </a:lnTo>
                <a:lnTo>
                  <a:pt x="273684" y="234829"/>
                </a:lnTo>
                <a:lnTo>
                  <a:pt x="279003" y="231759"/>
                </a:lnTo>
                <a:close/>
                <a:moveTo>
                  <a:pt x="17023" y="235103"/>
                </a:moveTo>
                <a:lnTo>
                  <a:pt x="11703" y="238173"/>
                </a:lnTo>
                <a:lnTo>
                  <a:pt x="6384" y="235103"/>
                </a:lnTo>
                <a:close/>
                <a:moveTo>
                  <a:pt x="28664" y="235103"/>
                </a:moveTo>
                <a:lnTo>
                  <a:pt x="23345" y="238173"/>
                </a:lnTo>
                <a:lnTo>
                  <a:pt x="18026" y="235103"/>
                </a:lnTo>
                <a:close/>
                <a:moveTo>
                  <a:pt x="40275" y="235103"/>
                </a:moveTo>
                <a:lnTo>
                  <a:pt x="34956" y="238173"/>
                </a:lnTo>
                <a:lnTo>
                  <a:pt x="29637" y="235103"/>
                </a:lnTo>
                <a:close/>
                <a:moveTo>
                  <a:pt x="51886" y="235103"/>
                </a:moveTo>
                <a:lnTo>
                  <a:pt x="46598" y="238173"/>
                </a:lnTo>
                <a:lnTo>
                  <a:pt x="41278" y="235103"/>
                </a:lnTo>
                <a:close/>
                <a:moveTo>
                  <a:pt x="63528" y="235103"/>
                </a:moveTo>
                <a:lnTo>
                  <a:pt x="58209" y="238173"/>
                </a:lnTo>
                <a:lnTo>
                  <a:pt x="52889" y="235103"/>
                </a:lnTo>
                <a:close/>
                <a:moveTo>
                  <a:pt x="75169" y="235103"/>
                </a:moveTo>
                <a:lnTo>
                  <a:pt x="69850" y="238173"/>
                </a:lnTo>
                <a:lnTo>
                  <a:pt x="64531" y="235103"/>
                </a:lnTo>
                <a:close/>
                <a:moveTo>
                  <a:pt x="86750" y="235103"/>
                </a:moveTo>
                <a:lnTo>
                  <a:pt x="81431" y="238173"/>
                </a:lnTo>
                <a:lnTo>
                  <a:pt x="76112" y="235103"/>
                </a:lnTo>
                <a:close/>
                <a:moveTo>
                  <a:pt x="98361" y="235103"/>
                </a:moveTo>
                <a:lnTo>
                  <a:pt x="93042" y="238173"/>
                </a:lnTo>
                <a:lnTo>
                  <a:pt x="87723" y="235103"/>
                </a:lnTo>
                <a:close/>
                <a:moveTo>
                  <a:pt x="110003" y="235103"/>
                </a:moveTo>
                <a:lnTo>
                  <a:pt x="104684" y="238173"/>
                </a:lnTo>
                <a:lnTo>
                  <a:pt x="99364" y="235103"/>
                </a:lnTo>
                <a:close/>
                <a:moveTo>
                  <a:pt x="121614" y="235103"/>
                </a:moveTo>
                <a:lnTo>
                  <a:pt x="116295" y="238173"/>
                </a:lnTo>
                <a:lnTo>
                  <a:pt x="110976" y="235103"/>
                </a:lnTo>
                <a:close/>
                <a:moveTo>
                  <a:pt x="133256" y="235103"/>
                </a:moveTo>
                <a:lnTo>
                  <a:pt x="127936" y="238173"/>
                </a:lnTo>
                <a:lnTo>
                  <a:pt x="122617" y="235103"/>
                </a:lnTo>
                <a:close/>
                <a:moveTo>
                  <a:pt x="144867" y="235103"/>
                </a:moveTo>
                <a:lnTo>
                  <a:pt x="139548" y="238173"/>
                </a:lnTo>
                <a:lnTo>
                  <a:pt x="134228" y="235103"/>
                </a:lnTo>
                <a:close/>
                <a:moveTo>
                  <a:pt x="156478" y="235103"/>
                </a:moveTo>
                <a:lnTo>
                  <a:pt x="151159" y="238173"/>
                </a:lnTo>
                <a:lnTo>
                  <a:pt x="145840" y="235103"/>
                </a:lnTo>
                <a:close/>
                <a:moveTo>
                  <a:pt x="168089" y="235103"/>
                </a:moveTo>
                <a:lnTo>
                  <a:pt x="162770" y="238173"/>
                </a:lnTo>
                <a:lnTo>
                  <a:pt x="157451" y="235103"/>
                </a:lnTo>
                <a:close/>
                <a:moveTo>
                  <a:pt x="179731" y="235103"/>
                </a:moveTo>
                <a:lnTo>
                  <a:pt x="174411" y="238173"/>
                </a:lnTo>
                <a:lnTo>
                  <a:pt x="169092" y="235103"/>
                </a:lnTo>
                <a:close/>
                <a:moveTo>
                  <a:pt x="191342" y="235103"/>
                </a:moveTo>
                <a:lnTo>
                  <a:pt x="186023" y="238173"/>
                </a:lnTo>
                <a:lnTo>
                  <a:pt x="180703" y="235103"/>
                </a:lnTo>
                <a:close/>
                <a:moveTo>
                  <a:pt x="202953" y="235103"/>
                </a:moveTo>
                <a:lnTo>
                  <a:pt x="197634" y="238173"/>
                </a:lnTo>
                <a:lnTo>
                  <a:pt x="192315" y="235103"/>
                </a:lnTo>
                <a:close/>
                <a:moveTo>
                  <a:pt x="214564" y="235103"/>
                </a:moveTo>
                <a:lnTo>
                  <a:pt x="209245" y="238173"/>
                </a:lnTo>
                <a:lnTo>
                  <a:pt x="203926" y="235103"/>
                </a:lnTo>
                <a:close/>
                <a:moveTo>
                  <a:pt x="226175" y="235103"/>
                </a:moveTo>
                <a:lnTo>
                  <a:pt x="220856" y="238173"/>
                </a:lnTo>
                <a:lnTo>
                  <a:pt x="215537" y="235103"/>
                </a:lnTo>
                <a:close/>
                <a:moveTo>
                  <a:pt x="237817" y="235103"/>
                </a:moveTo>
                <a:lnTo>
                  <a:pt x="232498" y="238173"/>
                </a:lnTo>
                <a:lnTo>
                  <a:pt x="227178" y="235103"/>
                </a:lnTo>
                <a:close/>
                <a:moveTo>
                  <a:pt x="249428" y="235103"/>
                </a:moveTo>
                <a:lnTo>
                  <a:pt x="244109" y="238173"/>
                </a:lnTo>
                <a:lnTo>
                  <a:pt x="238790" y="235103"/>
                </a:lnTo>
                <a:close/>
                <a:moveTo>
                  <a:pt x="261070" y="235103"/>
                </a:moveTo>
                <a:lnTo>
                  <a:pt x="255750" y="238173"/>
                </a:lnTo>
                <a:lnTo>
                  <a:pt x="250431" y="235103"/>
                </a:lnTo>
                <a:close/>
                <a:moveTo>
                  <a:pt x="272681" y="235103"/>
                </a:moveTo>
                <a:lnTo>
                  <a:pt x="267362" y="238173"/>
                </a:lnTo>
                <a:lnTo>
                  <a:pt x="262042" y="235103"/>
                </a:lnTo>
                <a:close/>
                <a:moveTo>
                  <a:pt x="284292" y="235103"/>
                </a:moveTo>
                <a:lnTo>
                  <a:pt x="278973" y="238173"/>
                </a:lnTo>
                <a:lnTo>
                  <a:pt x="273653" y="235103"/>
                </a:lnTo>
                <a:close/>
                <a:moveTo>
                  <a:pt x="6050" y="235437"/>
                </a:moveTo>
                <a:lnTo>
                  <a:pt x="6050" y="241399"/>
                </a:lnTo>
                <a:lnTo>
                  <a:pt x="6050" y="241399"/>
                </a:lnTo>
                <a:lnTo>
                  <a:pt x="6110" y="241364"/>
                </a:lnTo>
                <a:lnTo>
                  <a:pt x="6110" y="235543"/>
                </a:lnTo>
                <a:lnTo>
                  <a:pt x="6110" y="235543"/>
                </a:lnTo>
                <a:lnTo>
                  <a:pt x="6050" y="235437"/>
                </a:lnTo>
                <a:close/>
                <a:moveTo>
                  <a:pt x="17174" y="235346"/>
                </a:moveTo>
                <a:lnTo>
                  <a:pt x="11855" y="244525"/>
                </a:lnTo>
                <a:lnTo>
                  <a:pt x="11855" y="238416"/>
                </a:lnTo>
                <a:lnTo>
                  <a:pt x="17174" y="235346"/>
                </a:lnTo>
                <a:close/>
                <a:moveTo>
                  <a:pt x="28816" y="235346"/>
                </a:moveTo>
                <a:lnTo>
                  <a:pt x="23497" y="244525"/>
                </a:lnTo>
                <a:lnTo>
                  <a:pt x="23497" y="238416"/>
                </a:lnTo>
                <a:lnTo>
                  <a:pt x="28816" y="235346"/>
                </a:lnTo>
                <a:close/>
                <a:moveTo>
                  <a:pt x="40427" y="235346"/>
                </a:moveTo>
                <a:lnTo>
                  <a:pt x="35108" y="244525"/>
                </a:lnTo>
                <a:lnTo>
                  <a:pt x="35108" y="238416"/>
                </a:lnTo>
                <a:lnTo>
                  <a:pt x="40427" y="235346"/>
                </a:lnTo>
                <a:close/>
                <a:moveTo>
                  <a:pt x="52008" y="235346"/>
                </a:moveTo>
                <a:lnTo>
                  <a:pt x="46689" y="244525"/>
                </a:lnTo>
                <a:lnTo>
                  <a:pt x="46689" y="238416"/>
                </a:lnTo>
                <a:lnTo>
                  <a:pt x="52008" y="235346"/>
                </a:lnTo>
                <a:close/>
                <a:moveTo>
                  <a:pt x="63650" y="235346"/>
                </a:moveTo>
                <a:lnTo>
                  <a:pt x="58330" y="244525"/>
                </a:lnTo>
                <a:lnTo>
                  <a:pt x="58330" y="238416"/>
                </a:lnTo>
                <a:lnTo>
                  <a:pt x="63650" y="235346"/>
                </a:lnTo>
                <a:close/>
                <a:moveTo>
                  <a:pt x="75261" y="235346"/>
                </a:moveTo>
                <a:lnTo>
                  <a:pt x="69941" y="244525"/>
                </a:lnTo>
                <a:lnTo>
                  <a:pt x="69941" y="238416"/>
                </a:lnTo>
                <a:lnTo>
                  <a:pt x="75261" y="235346"/>
                </a:lnTo>
                <a:close/>
                <a:moveTo>
                  <a:pt x="86902" y="235346"/>
                </a:moveTo>
                <a:lnTo>
                  <a:pt x="81583" y="244525"/>
                </a:lnTo>
                <a:lnTo>
                  <a:pt x="81583" y="238416"/>
                </a:lnTo>
                <a:lnTo>
                  <a:pt x="86902" y="235346"/>
                </a:lnTo>
                <a:close/>
                <a:moveTo>
                  <a:pt x="98513" y="235346"/>
                </a:moveTo>
                <a:lnTo>
                  <a:pt x="93194" y="244525"/>
                </a:lnTo>
                <a:lnTo>
                  <a:pt x="93194" y="238416"/>
                </a:lnTo>
                <a:lnTo>
                  <a:pt x="98513" y="235346"/>
                </a:lnTo>
                <a:close/>
                <a:moveTo>
                  <a:pt x="110155" y="235346"/>
                </a:moveTo>
                <a:lnTo>
                  <a:pt x="104836" y="244525"/>
                </a:lnTo>
                <a:lnTo>
                  <a:pt x="104836" y="238416"/>
                </a:lnTo>
                <a:lnTo>
                  <a:pt x="110155" y="235346"/>
                </a:lnTo>
                <a:close/>
                <a:moveTo>
                  <a:pt x="121736" y="235346"/>
                </a:moveTo>
                <a:lnTo>
                  <a:pt x="116416" y="244525"/>
                </a:lnTo>
                <a:lnTo>
                  <a:pt x="116416" y="238416"/>
                </a:lnTo>
                <a:lnTo>
                  <a:pt x="121736" y="235346"/>
                </a:lnTo>
                <a:close/>
                <a:moveTo>
                  <a:pt x="133377" y="235346"/>
                </a:moveTo>
                <a:lnTo>
                  <a:pt x="128058" y="244525"/>
                </a:lnTo>
                <a:lnTo>
                  <a:pt x="128058" y="238416"/>
                </a:lnTo>
                <a:lnTo>
                  <a:pt x="133377" y="235346"/>
                </a:lnTo>
                <a:close/>
                <a:moveTo>
                  <a:pt x="144988" y="235346"/>
                </a:moveTo>
                <a:lnTo>
                  <a:pt x="139669" y="244525"/>
                </a:lnTo>
                <a:lnTo>
                  <a:pt x="139669" y="238416"/>
                </a:lnTo>
                <a:lnTo>
                  <a:pt x="144988" y="235346"/>
                </a:lnTo>
                <a:close/>
                <a:moveTo>
                  <a:pt x="156630" y="235346"/>
                </a:moveTo>
                <a:lnTo>
                  <a:pt x="151311" y="244525"/>
                </a:lnTo>
                <a:lnTo>
                  <a:pt x="151311" y="238416"/>
                </a:lnTo>
                <a:lnTo>
                  <a:pt x="156630" y="235346"/>
                </a:lnTo>
                <a:close/>
                <a:moveTo>
                  <a:pt x="168241" y="235346"/>
                </a:moveTo>
                <a:lnTo>
                  <a:pt x="162922" y="244525"/>
                </a:lnTo>
                <a:lnTo>
                  <a:pt x="162922" y="238416"/>
                </a:lnTo>
                <a:lnTo>
                  <a:pt x="168241" y="235346"/>
                </a:lnTo>
                <a:close/>
                <a:moveTo>
                  <a:pt x="179822" y="235346"/>
                </a:moveTo>
                <a:lnTo>
                  <a:pt x="174503" y="244525"/>
                </a:lnTo>
                <a:lnTo>
                  <a:pt x="174503" y="238416"/>
                </a:lnTo>
                <a:lnTo>
                  <a:pt x="179822" y="235346"/>
                </a:lnTo>
                <a:close/>
                <a:moveTo>
                  <a:pt x="191463" y="235346"/>
                </a:moveTo>
                <a:lnTo>
                  <a:pt x="186144" y="244525"/>
                </a:lnTo>
                <a:lnTo>
                  <a:pt x="186144" y="238416"/>
                </a:lnTo>
                <a:lnTo>
                  <a:pt x="191463" y="235346"/>
                </a:lnTo>
                <a:close/>
                <a:moveTo>
                  <a:pt x="203075" y="235346"/>
                </a:moveTo>
                <a:lnTo>
                  <a:pt x="197755" y="244525"/>
                </a:lnTo>
                <a:lnTo>
                  <a:pt x="197755" y="238416"/>
                </a:lnTo>
                <a:lnTo>
                  <a:pt x="203075" y="235346"/>
                </a:lnTo>
                <a:close/>
                <a:moveTo>
                  <a:pt x="214716" y="235346"/>
                </a:moveTo>
                <a:lnTo>
                  <a:pt x="209397" y="244525"/>
                </a:lnTo>
                <a:lnTo>
                  <a:pt x="209397" y="238416"/>
                </a:lnTo>
                <a:lnTo>
                  <a:pt x="214716" y="235346"/>
                </a:lnTo>
                <a:close/>
                <a:moveTo>
                  <a:pt x="226327" y="235346"/>
                </a:moveTo>
                <a:lnTo>
                  <a:pt x="221008" y="244525"/>
                </a:lnTo>
                <a:lnTo>
                  <a:pt x="221008" y="238416"/>
                </a:lnTo>
                <a:lnTo>
                  <a:pt x="226327" y="235346"/>
                </a:lnTo>
                <a:close/>
                <a:moveTo>
                  <a:pt x="237969" y="235346"/>
                </a:moveTo>
                <a:lnTo>
                  <a:pt x="232650" y="244525"/>
                </a:lnTo>
                <a:lnTo>
                  <a:pt x="232650" y="238416"/>
                </a:lnTo>
                <a:lnTo>
                  <a:pt x="237969" y="235346"/>
                </a:lnTo>
                <a:close/>
                <a:moveTo>
                  <a:pt x="249550" y="235346"/>
                </a:moveTo>
                <a:lnTo>
                  <a:pt x="244230" y="244525"/>
                </a:lnTo>
                <a:lnTo>
                  <a:pt x="244230" y="238416"/>
                </a:lnTo>
                <a:lnTo>
                  <a:pt x="249550" y="235346"/>
                </a:lnTo>
                <a:close/>
                <a:moveTo>
                  <a:pt x="261191" y="235346"/>
                </a:moveTo>
                <a:lnTo>
                  <a:pt x="255872" y="244525"/>
                </a:lnTo>
                <a:lnTo>
                  <a:pt x="255872" y="238416"/>
                </a:lnTo>
                <a:lnTo>
                  <a:pt x="261191" y="235346"/>
                </a:lnTo>
                <a:close/>
                <a:moveTo>
                  <a:pt x="272802" y="235346"/>
                </a:moveTo>
                <a:lnTo>
                  <a:pt x="267483" y="244525"/>
                </a:lnTo>
                <a:lnTo>
                  <a:pt x="267483" y="238416"/>
                </a:lnTo>
                <a:lnTo>
                  <a:pt x="272802" y="235346"/>
                </a:lnTo>
                <a:close/>
                <a:moveTo>
                  <a:pt x="284444" y="235346"/>
                </a:moveTo>
                <a:lnTo>
                  <a:pt x="279125" y="244525"/>
                </a:lnTo>
                <a:lnTo>
                  <a:pt x="279125" y="238416"/>
                </a:lnTo>
                <a:lnTo>
                  <a:pt x="284444" y="235346"/>
                </a:lnTo>
                <a:close/>
                <a:moveTo>
                  <a:pt x="6262" y="235376"/>
                </a:moveTo>
                <a:lnTo>
                  <a:pt x="11582" y="238416"/>
                </a:lnTo>
                <a:lnTo>
                  <a:pt x="11582" y="244556"/>
                </a:lnTo>
                <a:lnTo>
                  <a:pt x="6262" y="235376"/>
                </a:lnTo>
                <a:close/>
                <a:moveTo>
                  <a:pt x="17904" y="235376"/>
                </a:moveTo>
                <a:lnTo>
                  <a:pt x="23223" y="238416"/>
                </a:lnTo>
                <a:lnTo>
                  <a:pt x="23223" y="244556"/>
                </a:lnTo>
                <a:lnTo>
                  <a:pt x="17904" y="235376"/>
                </a:lnTo>
                <a:close/>
                <a:moveTo>
                  <a:pt x="29515" y="235376"/>
                </a:moveTo>
                <a:lnTo>
                  <a:pt x="34834" y="238416"/>
                </a:lnTo>
                <a:lnTo>
                  <a:pt x="34834" y="244556"/>
                </a:lnTo>
                <a:lnTo>
                  <a:pt x="29515" y="235376"/>
                </a:lnTo>
                <a:close/>
                <a:moveTo>
                  <a:pt x="41126" y="235376"/>
                </a:moveTo>
                <a:lnTo>
                  <a:pt x="46446" y="238416"/>
                </a:lnTo>
                <a:lnTo>
                  <a:pt x="46446" y="244556"/>
                </a:lnTo>
                <a:lnTo>
                  <a:pt x="41126" y="235376"/>
                </a:lnTo>
                <a:close/>
                <a:moveTo>
                  <a:pt x="52737" y="235376"/>
                </a:moveTo>
                <a:lnTo>
                  <a:pt x="58057" y="238416"/>
                </a:lnTo>
                <a:lnTo>
                  <a:pt x="58057" y="244556"/>
                </a:lnTo>
                <a:lnTo>
                  <a:pt x="52737" y="235376"/>
                </a:lnTo>
                <a:close/>
                <a:moveTo>
                  <a:pt x="64379" y="235346"/>
                </a:moveTo>
                <a:lnTo>
                  <a:pt x="69698" y="238416"/>
                </a:lnTo>
                <a:lnTo>
                  <a:pt x="69698" y="244556"/>
                </a:lnTo>
                <a:lnTo>
                  <a:pt x="64379" y="235346"/>
                </a:lnTo>
                <a:close/>
                <a:moveTo>
                  <a:pt x="75990" y="235376"/>
                </a:moveTo>
                <a:lnTo>
                  <a:pt x="81309" y="238416"/>
                </a:lnTo>
                <a:lnTo>
                  <a:pt x="81309" y="244556"/>
                </a:lnTo>
                <a:lnTo>
                  <a:pt x="75990" y="235376"/>
                </a:lnTo>
                <a:close/>
                <a:moveTo>
                  <a:pt x="87632" y="235376"/>
                </a:moveTo>
                <a:lnTo>
                  <a:pt x="92951" y="238416"/>
                </a:lnTo>
                <a:lnTo>
                  <a:pt x="92951" y="244556"/>
                </a:lnTo>
                <a:lnTo>
                  <a:pt x="87632" y="235376"/>
                </a:lnTo>
                <a:close/>
                <a:moveTo>
                  <a:pt x="99243" y="235376"/>
                </a:moveTo>
                <a:lnTo>
                  <a:pt x="104562" y="238416"/>
                </a:lnTo>
                <a:lnTo>
                  <a:pt x="104562" y="244556"/>
                </a:lnTo>
                <a:lnTo>
                  <a:pt x="99243" y="235376"/>
                </a:lnTo>
                <a:close/>
                <a:moveTo>
                  <a:pt x="110824" y="235376"/>
                </a:moveTo>
                <a:lnTo>
                  <a:pt x="116143" y="238416"/>
                </a:lnTo>
                <a:lnTo>
                  <a:pt x="116143" y="244556"/>
                </a:lnTo>
                <a:lnTo>
                  <a:pt x="110824" y="235376"/>
                </a:lnTo>
                <a:close/>
                <a:moveTo>
                  <a:pt x="122465" y="235376"/>
                </a:moveTo>
                <a:lnTo>
                  <a:pt x="127784" y="238416"/>
                </a:lnTo>
                <a:lnTo>
                  <a:pt x="127784" y="244556"/>
                </a:lnTo>
                <a:lnTo>
                  <a:pt x="122465" y="235376"/>
                </a:lnTo>
                <a:close/>
                <a:moveTo>
                  <a:pt x="134076" y="235376"/>
                </a:moveTo>
                <a:lnTo>
                  <a:pt x="139396" y="238416"/>
                </a:lnTo>
                <a:lnTo>
                  <a:pt x="139396" y="244556"/>
                </a:lnTo>
                <a:lnTo>
                  <a:pt x="134076" y="235376"/>
                </a:lnTo>
                <a:close/>
                <a:moveTo>
                  <a:pt x="145718" y="235376"/>
                </a:moveTo>
                <a:lnTo>
                  <a:pt x="151037" y="238416"/>
                </a:lnTo>
                <a:lnTo>
                  <a:pt x="151037" y="244556"/>
                </a:lnTo>
                <a:lnTo>
                  <a:pt x="145718" y="235376"/>
                </a:lnTo>
                <a:close/>
                <a:moveTo>
                  <a:pt x="157329" y="235376"/>
                </a:moveTo>
                <a:lnTo>
                  <a:pt x="162648" y="238416"/>
                </a:lnTo>
                <a:lnTo>
                  <a:pt x="162648" y="244556"/>
                </a:lnTo>
                <a:lnTo>
                  <a:pt x="157329" y="235376"/>
                </a:lnTo>
                <a:close/>
                <a:moveTo>
                  <a:pt x="168971" y="235376"/>
                </a:moveTo>
                <a:lnTo>
                  <a:pt x="174290" y="238416"/>
                </a:lnTo>
                <a:lnTo>
                  <a:pt x="174290" y="244556"/>
                </a:lnTo>
                <a:lnTo>
                  <a:pt x="168971" y="235376"/>
                </a:lnTo>
                <a:close/>
                <a:moveTo>
                  <a:pt x="180551" y="235376"/>
                </a:moveTo>
                <a:lnTo>
                  <a:pt x="185871" y="238416"/>
                </a:lnTo>
                <a:lnTo>
                  <a:pt x="185871" y="244556"/>
                </a:lnTo>
                <a:lnTo>
                  <a:pt x="180551" y="235376"/>
                </a:lnTo>
                <a:close/>
                <a:moveTo>
                  <a:pt x="192193" y="235376"/>
                </a:moveTo>
                <a:lnTo>
                  <a:pt x="197512" y="238416"/>
                </a:lnTo>
                <a:lnTo>
                  <a:pt x="197512" y="244556"/>
                </a:lnTo>
                <a:lnTo>
                  <a:pt x="192193" y="235376"/>
                </a:lnTo>
                <a:close/>
                <a:moveTo>
                  <a:pt x="203804" y="235346"/>
                </a:moveTo>
                <a:lnTo>
                  <a:pt x="209123" y="238416"/>
                </a:lnTo>
                <a:lnTo>
                  <a:pt x="209123" y="244556"/>
                </a:lnTo>
                <a:lnTo>
                  <a:pt x="203804" y="235346"/>
                </a:lnTo>
                <a:close/>
                <a:moveTo>
                  <a:pt x="215446" y="235376"/>
                </a:moveTo>
                <a:lnTo>
                  <a:pt x="220765" y="238416"/>
                </a:lnTo>
                <a:lnTo>
                  <a:pt x="220765" y="244556"/>
                </a:lnTo>
                <a:lnTo>
                  <a:pt x="215446" y="235376"/>
                </a:lnTo>
                <a:close/>
                <a:moveTo>
                  <a:pt x="227057" y="235376"/>
                </a:moveTo>
                <a:lnTo>
                  <a:pt x="232376" y="238416"/>
                </a:lnTo>
                <a:lnTo>
                  <a:pt x="232376" y="244556"/>
                </a:lnTo>
                <a:lnTo>
                  <a:pt x="227057" y="235376"/>
                </a:lnTo>
                <a:close/>
                <a:moveTo>
                  <a:pt x="238638" y="235376"/>
                </a:moveTo>
                <a:lnTo>
                  <a:pt x="243957" y="238416"/>
                </a:lnTo>
                <a:lnTo>
                  <a:pt x="243957" y="244556"/>
                </a:lnTo>
                <a:lnTo>
                  <a:pt x="238638" y="235376"/>
                </a:lnTo>
                <a:close/>
                <a:moveTo>
                  <a:pt x="250279" y="235376"/>
                </a:moveTo>
                <a:lnTo>
                  <a:pt x="255598" y="238416"/>
                </a:lnTo>
                <a:lnTo>
                  <a:pt x="255598" y="244556"/>
                </a:lnTo>
                <a:lnTo>
                  <a:pt x="250279" y="235376"/>
                </a:lnTo>
                <a:close/>
                <a:moveTo>
                  <a:pt x="261890" y="235346"/>
                </a:moveTo>
                <a:lnTo>
                  <a:pt x="267210" y="238416"/>
                </a:lnTo>
                <a:lnTo>
                  <a:pt x="267210" y="244556"/>
                </a:lnTo>
                <a:lnTo>
                  <a:pt x="261890" y="235346"/>
                </a:lnTo>
                <a:close/>
                <a:moveTo>
                  <a:pt x="273532" y="235346"/>
                </a:moveTo>
                <a:lnTo>
                  <a:pt x="278851" y="238416"/>
                </a:lnTo>
                <a:lnTo>
                  <a:pt x="278851" y="244556"/>
                </a:lnTo>
                <a:lnTo>
                  <a:pt x="273532" y="235346"/>
                </a:lnTo>
                <a:close/>
                <a:moveTo>
                  <a:pt x="87389" y="235437"/>
                </a:moveTo>
                <a:lnTo>
                  <a:pt x="92708" y="244647"/>
                </a:lnTo>
                <a:lnTo>
                  <a:pt x="92708" y="244647"/>
                </a:lnTo>
                <a:lnTo>
                  <a:pt x="90246" y="243188"/>
                </a:lnTo>
                <a:lnTo>
                  <a:pt x="87389" y="241607"/>
                </a:lnTo>
                <a:lnTo>
                  <a:pt x="87389" y="235437"/>
                </a:lnTo>
                <a:close/>
                <a:moveTo>
                  <a:pt x="145475" y="235437"/>
                </a:moveTo>
                <a:lnTo>
                  <a:pt x="150794" y="244647"/>
                </a:lnTo>
                <a:lnTo>
                  <a:pt x="150794" y="244647"/>
                </a:lnTo>
                <a:lnTo>
                  <a:pt x="148332" y="243188"/>
                </a:lnTo>
                <a:lnTo>
                  <a:pt x="145475" y="241607"/>
                </a:lnTo>
                <a:lnTo>
                  <a:pt x="145475" y="235437"/>
                </a:lnTo>
                <a:close/>
                <a:moveTo>
                  <a:pt x="157116" y="235437"/>
                </a:moveTo>
                <a:lnTo>
                  <a:pt x="162436" y="244647"/>
                </a:lnTo>
                <a:lnTo>
                  <a:pt x="162436" y="244647"/>
                </a:lnTo>
                <a:lnTo>
                  <a:pt x="159974" y="243188"/>
                </a:lnTo>
                <a:lnTo>
                  <a:pt x="157116" y="241607"/>
                </a:lnTo>
                <a:lnTo>
                  <a:pt x="157116" y="235437"/>
                </a:lnTo>
                <a:close/>
                <a:moveTo>
                  <a:pt x="168727" y="235437"/>
                </a:moveTo>
                <a:lnTo>
                  <a:pt x="174047" y="244647"/>
                </a:lnTo>
                <a:lnTo>
                  <a:pt x="174047" y="244647"/>
                </a:lnTo>
                <a:lnTo>
                  <a:pt x="171585" y="243188"/>
                </a:lnTo>
                <a:lnTo>
                  <a:pt x="168727" y="241607"/>
                </a:lnTo>
                <a:lnTo>
                  <a:pt x="168727" y="235437"/>
                </a:lnTo>
                <a:close/>
                <a:moveTo>
                  <a:pt x="180339" y="235437"/>
                </a:moveTo>
                <a:lnTo>
                  <a:pt x="185658" y="244647"/>
                </a:lnTo>
                <a:lnTo>
                  <a:pt x="185658" y="244647"/>
                </a:lnTo>
                <a:lnTo>
                  <a:pt x="183165" y="243188"/>
                </a:lnTo>
                <a:lnTo>
                  <a:pt x="180339" y="241607"/>
                </a:lnTo>
                <a:lnTo>
                  <a:pt x="180339" y="235437"/>
                </a:lnTo>
                <a:close/>
                <a:moveTo>
                  <a:pt x="191950" y="235437"/>
                </a:moveTo>
                <a:lnTo>
                  <a:pt x="197269" y="244647"/>
                </a:lnTo>
                <a:lnTo>
                  <a:pt x="197269" y="244647"/>
                </a:lnTo>
                <a:lnTo>
                  <a:pt x="194807" y="243188"/>
                </a:lnTo>
                <a:lnTo>
                  <a:pt x="191950" y="241607"/>
                </a:lnTo>
                <a:lnTo>
                  <a:pt x="191950" y="235437"/>
                </a:lnTo>
                <a:close/>
                <a:moveTo>
                  <a:pt x="238455" y="235437"/>
                </a:moveTo>
                <a:lnTo>
                  <a:pt x="243774" y="244647"/>
                </a:lnTo>
                <a:lnTo>
                  <a:pt x="243774" y="244647"/>
                </a:lnTo>
                <a:lnTo>
                  <a:pt x="241312" y="243188"/>
                </a:lnTo>
                <a:lnTo>
                  <a:pt x="238455" y="241607"/>
                </a:lnTo>
                <a:lnTo>
                  <a:pt x="238455" y="235437"/>
                </a:lnTo>
                <a:close/>
                <a:moveTo>
                  <a:pt x="17661" y="235437"/>
                </a:moveTo>
                <a:lnTo>
                  <a:pt x="22980" y="244647"/>
                </a:lnTo>
                <a:lnTo>
                  <a:pt x="22980" y="244647"/>
                </a:lnTo>
                <a:lnTo>
                  <a:pt x="20518" y="243188"/>
                </a:lnTo>
                <a:lnTo>
                  <a:pt x="17661" y="241607"/>
                </a:lnTo>
                <a:lnTo>
                  <a:pt x="17661" y="235437"/>
                </a:lnTo>
                <a:close/>
                <a:moveTo>
                  <a:pt x="29302" y="235437"/>
                </a:moveTo>
                <a:lnTo>
                  <a:pt x="34622" y="244647"/>
                </a:lnTo>
                <a:lnTo>
                  <a:pt x="34622" y="244647"/>
                </a:lnTo>
                <a:lnTo>
                  <a:pt x="32160" y="243188"/>
                </a:lnTo>
                <a:lnTo>
                  <a:pt x="29302" y="241607"/>
                </a:lnTo>
                <a:lnTo>
                  <a:pt x="29302" y="235437"/>
                </a:lnTo>
                <a:close/>
                <a:moveTo>
                  <a:pt x="40883" y="235437"/>
                </a:moveTo>
                <a:lnTo>
                  <a:pt x="46202" y="244647"/>
                </a:lnTo>
                <a:lnTo>
                  <a:pt x="46202" y="244647"/>
                </a:lnTo>
                <a:lnTo>
                  <a:pt x="43740" y="243188"/>
                </a:lnTo>
                <a:lnTo>
                  <a:pt x="40883" y="241607"/>
                </a:lnTo>
                <a:lnTo>
                  <a:pt x="40883" y="235437"/>
                </a:lnTo>
                <a:close/>
                <a:moveTo>
                  <a:pt x="64136" y="235437"/>
                </a:moveTo>
                <a:lnTo>
                  <a:pt x="69455" y="244647"/>
                </a:lnTo>
                <a:lnTo>
                  <a:pt x="69455" y="244647"/>
                </a:lnTo>
                <a:lnTo>
                  <a:pt x="66993" y="243188"/>
                </a:lnTo>
                <a:lnTo>
                  <a:pt x="64136" y="241607"/>
                </a:lnTo>
                <a:lnTo>
                  <a:pt x="64136" y="235437"/>
                </a:lnTo>
                <a:close/>
                <a:moveTo>
                  <a:pt x="110611" y="235437"/>
                </a:moveTo>
                <a:lnTo>
                  <a:pt x="115930" y="244647"/>
                </a:lnTo>
                <a:lnTo>
                  <a:pt x="115930" y="244647"/>
                </a:lnTo>
                <a:lnTo>
                  <a:pt x="113468" y="243188"/>
                </a:lnTo>
                <a:lnTo>
                  <a:pt x="110611" y="241607"/>
                </a:lnTo>
                <a:lnTo>
                  <a:pt x="110611" y="235437"/>
                </a:lnTo>
                <a:close/>
                <a:moveTo>
                  <a:pt x="122222" y="235437"/>
                </a:moveTo>
                <a:lnTo>
                  <a:pt x="127541" y="244647"/>
                </a:lnTo>
                <a:lnTo>
                  <a:pt x="127541" y="244647"/>
                </a:lnTo>
                <a:lnTo>
                  <a:pt x="125079" y="243188"/>
                </a:lnTo>
                <a:lnTo>
                  <a:pt x="122222" y="241607"/>
                </a:lnTo>
                <a:lnTo>
                  <a:pt x="122222" y="235437"/>
                </a:lnTo>
                <a:close/>
                <a:moveTo>
                  <a:pt x="133864" y="235437"/>
                </a:moveTo>
                <a:lnTo>
                  <a:pt x="139183" y="244647"/>
                </a:lnTo>
                <a:lnTo>
                  <a:pt x="139183" y="244647"/>
                </a:lnTo>
                <a:lnTo>
                  <a:pt x="136721" y="243188"/>
                </a:lnTo>
                <a:lnTo>
                  <a:pt x="133864" y="241607"/>
                </a:lnTo>
                <a:lnTo>
                  <a:pt x="133864" y="235437"/>
                </a:lnTo>
                <a:close/>
                <a:moveTo>
                  <a:pt x="215202" y="235437"/>
                </a:moveTo>
                <a:lnTo>
                  <a:pt x="220522" y="244647"/>
                </a:lnTo>
                <a:lnTo>
                  <a:pt x="220522" y="244647"/>
                </a:lnTo>
                <a:lnTo>
                  <a:pt x="218060" y="243188"/>
                </a:lnTo>
                <a:lnTo>
                  <a:pt x="215202" y="241607"/>
                </a:lnTo>
                <a:lnTo>
                  <a:pt x="215202" y="235437"/>
                </a:lnTo>
                <a:close/>
                <a:moveTo>
                  <a:pt x="52525" y="235437"/>
                </a:moveTo>
                <a:lnTo>
                  <a:pt x="57844" y="244647"/>
                </a:lnTo>
                <a:lnTo>
                  <a:pt x="55351" y="243188"/>
                </a:lnTo>
                <a:lnTo>
                  <a:pt x="52525" y="241607"/>
                </a:lnTo>
                <a:lnTo>
                  <a:pt x="52525" y="235437"/>
                </a:lnTo>
                <a:close/>
                <a:moveTo>
                  <a:pt x="75777" y="235437"/>
                </a:moveTo>
                <a:lnTo>
                  <a:pt x="81097" y="244647"/>
                </a:lnTo>
                <a:lnTo>
                  <a:pt x="78604" y="243188"/>
                </a:lnTo>
                <a:lnTo>
                  <a:pt x="75777" y="241607"/>
                </a:lnTo>
                <a:lnTo>
                  <a:pt x="75777" y="235437"/>
                </a:lnTo>
                <a:close/>
                <a:moveTo>
                  <a:pt x="99030" y="235437"/>
                </a:moveTo>
                <a:lnTo>
                  <a:pt x="104349" y="244647"/>
                </a:lnTo>
                <a:lnTo>
                  <a:pt x="101857" y="243188"/>
                </a:lnTo>
                <a:lnTo>
                  <a:pt x="99030" y="241607"/>
                </a:lnTo>
                <a:lnTo>
                  <a:pt x="99030" y="235437"/>
                </a:lnTo>
                <a:close/>
                <a:moveTo>
                  <a:pt x="203591" y="235437"/>
                </a:moveTo>
                <a:lnTo>
                  <a:pt x="208911" y="244647"/>
                </a:lnTo>
                <a:lnTo>
                  <a:pt x="206418" y="243188"/>
                </a:lnTo>
                <a:lnTo>
                  <a:pt x="203591" y="241607"/>
                </a:lnTo>
                <a:lnTo>
                  <a:pt x="203591" y="235437"/>
                </a:lnTo>
                <a:close/>
                <a:moveTo>
                  <a:pt x="226844" y="235437"/>
                </a:moveTo>
                <a:lnTo>
                  <a:pt x="232163" y="244647"/>
                </a:lnTo>
                <a:lnTo>
                  <a:pt x="229671" y="243188"/>
                </a:lnTo>
                <a:lnTo>
                  <a:pt x="226844" y="241607"/>
                </a:lnTo>
                <a:lnTo>
                  <a:pt x="226844" y="235437"/>
                </a:lnTo>
                <a:close/>
                <a:moveTo>
                  <a:pt x="250036" y="235437"/>
                </a:moveTo>
                <a:lnTo>
                  <a:pt x="255355" y="244647"/>
                </a:lnTo>
                <a:lnTo>
                  <a:pt x="252893" y="243188"/>
                </a:lnTo>
                <a:lnTo>
                  <a:pt x="250036" y="241607"/>
                </a:lnTo>
                <a:lnTo>
                  <a:pt x="250036" y="235437"/>
                </a:lnTo>
                <a:close/>
                <a:moveTo>
                  <a:pt x="261678" y="235437"/>
                </a:moveTo>
                <a:lnTo>
                  <a:pt x="266997" y="244647"/>
                </a:lnTo>
                <a:lnTo>
                  <a:pt x="264535" y="243218"/>
                </a:lnTo>
                <a:lnTo>
                  <a:pt x="261678" y="241607"/>
                </a:lnTo>
                <a:lnTo>
                  <a:pt x="261678" y="235437"/>
                </a:lnTo>
                <a:close/>
                <a:moveTo>
                  <a:pt x="273289" y="235437"/>
                </a:moveTo>
                <a:lnTo>
                  <a:pt x="278608" y="244647"/>
                </a:lnTo>
                <a:lnTo>
                  <a:pt x="276146" y="243218"/>
                </a:lnTo>
                <a:lnTo>
                  <a:pt x="273289" y="241607"/>
                </a:lnTo>
                <a:lnTo>
                  <a:pt x="273289" y="235437"/>
                </a:lnTo>
                <a:close/>
                <a:moveTo>
                  <a:pt x="284657" y="235498"/>
                </a:moveTo>
                <a:lnTo>
                  <a:pt x="284657" y="241638"/>
                </a:lnTo>
                <a:lnTo>
                  <a:pt x="279337" y="244677"/>
                </a:lnTo>
                <a:lnTo>
                  <a:pt x="279337" y="244677"/>
                </a:lnTo>
                <a:lnTo>
                  <a:pt x="284657" y="235498"/>
                </a:lnTo>
                <a:close/>
                <a:moveTo>
                  <a:pt x="87115" y="235498"/>
                </a:moveTo>
                <a:lnTo>
                  <a:pt x="87115" y="241638"/>
                </a:lnTo>
                <a:lnTo>
                  <a:pt x="84288" y="243279"/>
                </a:lnTo>
                <a:lnTo>
                  <a:pt x="81796" y="244677"/>
                </a:lnTo>
                <a:lnTo>
                  <a:pt x="81796" y="244677"/>
                </a:lnTo>
                <a:lnTo>
                  <a:pt x="87115" y="235498"/>
                </a:lnTo>
                <a:close/>
                <a:moveTo>
                  <a:pt x="110368" y="235498"/>
                </a:moveTo>
                <a:lnTo>
                  <a:pt x="110368" y="241638"/>
                </a:lnTo>
                <a:lnTo>
                  <a:pt x="107541" y="243279"/>
                </a:lnTo>
                <a:lnTo>
                  <a:pt x="105048" y="244677"/>
                </a:lnTo>
                <a:lnTo>
                  <a:pt x="105048" y="244677"/>
                </a:lnTo>
                <a:lnTo>
                  <a:pt x="110368" y="235498"/>
                </a:lnTo>
                <a:close/>
                <a:moveTo>
                  <a:pt x="273046" y="235498"/>
                </a:moveTo>
                <a:lnTo>
                  <a:pt x="273046" y="241638"/>
                </a:lnTo>
                <a:lnTo>
                  <a:pt x="270188" y="243279"/>
                </a:lnTo>
                <a:lnTo>
                  <a:pt x="267726" y="244677"/>
                </a:lnTo>
                <a:lnTo>
                  <a:pt x="267726" y="244677"/>
                </a:lnTo>
                <a:lnTo>
                  <a:pt x="273046" y="235498"/>
                </a:lnTo>
                <a:close/>
                <a:moveTo>
                  <a:pt x="17418" y="235437"/>
                </a:moveTo>
                <a:lnTo>
                  <a:pt x="17418" y="241607"/>
                </a:lnTo>
                <a:lnTo>
                  <a:pt x="14560" y="243218"/>
                </a:lnTo>
                <a:lnTo>
                  <a:pt x="12098" y="244677"/>
                </a:lnTo>
                <a:lnTo>
                  <a:pt x="17418" y="235437"/>
                </a:lnTo>
                <a:close/>
                <a:moveTo>
                  <a:pt x="29029" y="235498"/>
                </a:moveTo>
                <a:lnTo>
                  <a:pt x="29029" y="241638"/>
                </a:lnTo>
                <a:lnTo>
                  <a:pt x="26172" y="243279"/>
                </a:lnTo>
                <a:lnTo>
                  <a:pt x="23710" y="244677"/>
                </a:lnTo>
                <a:lnTo>
                  <a:pt x="29029" y="235498"/>
                </a:lnTo>
                <a:close/>
                <a:moveTo>
                  <a:pt x="40670" y="235498"/>
                </a:moveTo>
                <a:lnTo>
                  <a:pt x="40670" y="241638"/>
                </a:lnTo>
                <a:lnTo>
                  <a:pt x="37813" y="243279"/>
                </a:lnTo>
                <a:lnTo>
                  <a:pt x="35351" y="244677"/>
                </a:lnTo>
                <a:lnTo>
                  <a:pt x="40670" y="235498"/>
                </a:lnTo>
                <a:close/>
                <a:moveTo>
                  <a:pt x="52251" y="235498"/>
                </a:moveTo>
                <a:lnTo>
                  <a:pt x="52251" y="241638"/>
                </a:lnTo>
                <a:lnTo>
                  <a:pt x="49394" y="243279"/>
                </a:lnTo>
                <a:lnTo>
                  <a:pt x="46932" y="244677"/>
                </a:lnTo>
                <a:lnTo>
                  <a:pt x="52251" y="235498"/>
                </a:lnTo>
                <a:close/>
                <a:moveTo>
                  <a:pt x="63862" y="235498"/>
                </a:moveTo>
                <a:lnTo>
                  <a:pt x="63862" y="241638"/>
                </a:lnTo>
                <a:lnTo>
                  <a:pt x="61005" y="243279"/>
                </a:lnTo>
                <a:lnTo>
                  <a:pt x="58543" y="244677"/>
                </a:lnTo>
                <a:lnTo>
                  <a:pt x="63862" y="235498"/>
                </a:lnTo>
                <a:close/>
                <a:moveTo>
                  <a:pt x="75504" y="235498"/>
                </a:moveTo>
                <a:lnTo>
                  <a:pt x="75504" y="241638"/>
                </a:lnTo>
                <a:lnTo>
                  <a:pt x="72647" y="243279"/>
                </a:lnTo>
                <a:lnTo>
                  <a:pt x="70185" y="244677"/>
                </a:lnTo>
                <a:lnTo>
                  <a:pt x="75504" y="235498"/>
                </a:lnTo>
                <a:close/>
                <a:moveTo>
                  <a:pt x="98757" y="235498"/>
                </a:moveTo>
                <a:lnTo>
                  <a:pt x="98757" y="241638"/>
                </a:lnTo>
                <a:lnTo>
                  <a:pt x="95899" y="243279"/>
                </a:lnTo>
                <a:lnTo>
                  <a:pt x="93437" y="244677"/>
                </a:lnTo>
                <a:lnTo>
                  <a:pt x="98757" y="235498"/>
                </a:lnTo>
                <a:close/>
                <a:moveTo>
                  <a:pt x="121979" y="235498"/>
                </a:moveTo>
                <a:lnTo>
                  <a:pt x="121979" y="241638"/>
                </a:lnTo>
                <a:lnTo>
                  <a:pt x="119122" y="243279"/>
                </a:lnTo>
                <a:lnTo>
                  <a:pt x="116660" y="244677"/>
                </a:lnTo>
                <a:lnTo>
                  <a:pt x="121979" y="235498"/>
                </a:lnTo>
                <a:close/>
                <a:moveTo>
                  <a:pt x="133590" y="235498"/>
                </a:moveTo>
                <a:lnTo>
                  <a:pt x="133590" y="241638"/>
                </a:lnTo>
                <a:lnTo>
                  <a:pt x="130733" y="243279"/>
                </a:lnTo>
                <a:lnTo>
                  <a:pt x="128271" y="244677"/>
                </a:lnTo>
                <a:lnTo>
                  <a:pt x="133590" y="235498"/>
                </a:lnTo>
                <a:close/>
                <a:moveTo>
                  <a:pt x="145232" y="235498"/>
                </a:moveTo>
                <a:lnTo>
                  <a:pt x="145232" y="241638"/>
                </a:lnTo>
                <a:lnTo>
                  <a:pt x="142374" y="243279"/>
                </a:lnTo>
                <a:lnTo>
                  <a:pt x="139912" y="244677"/>
                </a:lnTo>
                <a:lnTo>
                  <a:pt x="145232" y="235498"/>
                </a:lnTo>
                <a:close/>
                <a:moveTo>
                  <a:pt x="156843" y="235498"/>
                </a:moveTo>
                <a:lnTo>
                  <a:pt x="156843" y="241638"/>
                </a:lnTo>
                <a:lnTo>
                  <a:pt x="153986" y="243279"/>
                </a:lnTo>
                <a:lnTo>
                  <a:pt x="151523" y="244677"/>
                </a:lnTo>
                <a:lnTo>
                  <a:pt x="156843" y="235498"/>
                </a:lnTo>
                <a:close/>
                <a:moveTo>
                  <a:pt x="168484" y="235498"/>
                </a:moveTo>
                <a:lnTo>
                  <a:pt x="168484" y="241638"/>
                </a:lnTo>
                <a:lnTo>
                  <a:pt x="165627" y="243279"/>
                </a:lnTo>
                <a:lnTo>
                  <a:pt x="163165" y="244677"/>
                </a:lnTo>
                <a:lnTo>
                  <a:pt x="168484" y="235498"/>
                </a:lnTo>
                <a:close/>
                <a:moveTo>
                  <a:pt x="180065" y="235498"/>
                </a:moveTo>
                <a:lnTo>
                  <a:pt x="180065" y="241638"/>
                </a:lnTo>
                <a:lnTo>
                  <a:pt x="177208" y="243279"/>
                </a:lnTo>
                <a:lnTo>
                  <a:pt x="174746" y="244677"/>
                </a:lnTo>
                <a:lnTo>
                  <a:pt x="180065" y="235498"/>
                </a:lnTo>
                <a:close/>
                <a:moveTo>
                  <a:pt x="191676" y="235498"/>
                </a:moveTo>
                <a:lnTo>
                  <a:pt x="191676" y="241638"/>
                </a:lnTo>
                <a:lnTo>
                  <a:pt x="188849" y="243279"/>
                </a:lnTo>
                <a:lnTo>
                  <a:pt x="186357" y="244677"/>
                </a:lnTo>
                <a:lnTo>
                  <a:pt x="191676" y="235498"/>
                </a:lnTo>
                <a:close/>
                <a:moveTo>
                  <a:pt x="203318" y="235498"/>
                </a:moveTo>
                <a:lnTo>
                  <a:pt x="203318" y="241638"/>
                </a:lnTo>
                <a:lnTo>
                  <a:pt x="200461" y="243279"/>
                </a:lnTo>
                <a:lnTo>
                  <a:pt x="197999" y="244677"/>
                </a:lnTo>
                <a:lnTo>
                  <a:pt x="203318" y="235498"/>
                </a:lnTo>
                <a:close/>
                <a:moveTo>
                  <a:pt x="214929" y="235498"/>
                </a:moveTo>
                <a:lnTo>
                  <a:pt x="214929" y="241638"/>
                </a:lnTo>
                <a:lnTo>
                  <a:pt x="212072" y="243279"/>
                </a:lnTo>
                <a:lnTo>
                  <a:pt x="209610" y="244677"/>
                </a:lnTo>
                <a:lnTo>
                  <a:pt x="214929" y="235498"/>
                </a:lnTo>
                <a:close/>
                <a:moveTo>
                  <a:pt x="226570" y="235498"/>
                </a:moveTo>
                <a:lnTo>
                  <a:pt x="226570" y="241638"/>
                </a:lnTo>
                <a:lnTo>
                  <a:pt x="223713" y="243279"/>
                </a:lnTo>
                <a:lnTo>
                  <a:pt x="221251" y="244677"/>
                </a:lnTo>
                <a:lnTo>
                  <a:pt x="226570" y="235498"/>
                </a:lnTo>
                <a:close/>
                <a:moveTo>
                  <a:pt x="238182" y="235498"/>
                </a:moveTo>
                <a:lnTo>
                  <a:pt x="238182" y="241638"/>
                </a:lnTo>
                <a:lnTo>
                  <a:pt x="235355" y="243279"/>
                </a:lnTo>
                <a:lnTo>
                  <a:pt x="232862" y="244677"/>
                </a:lnTo>
                <a:lnTo>
                  <a:pt x="238182" y="235498"/>
                </a:lnTo>
                <a:close/>
                <a:moveTo>
                  <a:pt x="249793" y="235498"/>
                </a:moveTo>
                <a:lnTo>
                  <a:pt x="249793" y="241638"/>
                </a:lnTo>
                <a:lnTo>
                  <a:pt x="246936" y="243279"/>
                </a:lnTo>
                <a:lnTo>
                  <a:pt x="244474" y="244677"/>
                </a:lnTo>
                <a:lnTo>
                  <a:pt x="249793" y="235498"/>
                </a:lnTo>
                <a:close/>
                <a:moveTo>
                  <a:pt x="261404" y="235498"/>
                </a:moveTo>
                <a:lnTo>
                  <a:pt x="261404" y="241638"/>
                </a:lnTo>
                <a:lnTo>
                  <a:pt x="258547" y="243279"/>
                </a:lnTo>
                <a:lnTo>
                  <a:pt x="256085" y="244677"/>
                </a:lnTo>
                <a:lnTo>
                  <a:pt x="261404" y="235498"/>
                </a:lnTo>
                <a:close/>
                <a:moveTo>
                  <a:pt x="5898" y="241820"/>
                </a:moveTo>
                <a:lnTo>
                  <a:pt x="8755" y="243461"/>
                </a:lnTo>
                <a:lnTo>
                  <a:pt x="11217" y="244890"/>
                </a:lnTo>
                <a:lnTo>
                  <a:pt x="578" y="244890"/>
                </a:lnTo>
                <a:lnTo>
                  <a:pt x="5898" y="241820"/>
                </a:lnTo>
                <a:close/>
                <a:moveTo>
                  <a:pt x="17509" y="241820"/>
                </a:moveTo>
                <a:lnTo>
                  <a:pt x="20366" y="243461"/>
                </a:lnTo>
                <a:lnTo>
                  <a:pt x="22828" y="244890"/>
                </a:lnTo>
                <a:lnTo>
                  <a:pt x="12190" y="244890"/>
                </a:lnTo>
                <a:lnTo>
                  <a:pt x="14682" y="243461"/>
                </a:lnTo>
                <a:lnTo>
                  <a:pt x="17509" y="241820"/>
                </a:lnTo>
                <a:close/>
                <a:moveTo>
                  <a:pt x="29150" y="241820"/>
                </a:moveTo>
                <a:lnTo>
                  <a:pt x="32008" y="243461"/>
                </a:lnTo>
                <a:lnTo>
                  <a:pt x="34470" y="244920"/>
                </a:lnTo>
                <a:lnTo>
                  <a:pt x="23831" y="244920"/>
                </a:lnTo>
                <a:lnTo>
                  <a:pt x="26293" y="243461"/>
                </a:lnTo>
                <a:lnTo>
                  <a:pt x="29150" y="241820"/>
                </a:lnTo>
                <a:close/>
                <a:moveTo>
                  <a:pt x="40762" y="241820"/>
                </a:moveTo>
                <a:lnTo>
                  <a:pt x="43619" y="243461"/>
                </a:lnTo>
                <a:lnTo>
                  <a:pt x="46081" y="244920"/>
                </a:lnTo>
                <a:lnTo>
                  <a:pt x="35442" y="244920"/>
                </a:lnTo>
                <a:lnTo>
                  <a:pt x="37935" y="243461"/>
                </a:lnTo>
                <a:lnTo>
                  <a:pt x="40762" y="241820"/>
                </a:lnTo>
                <a:close/>
                <a:moveTo>
                  <a:pt x="52403" y="241820"/>
                </a:moveTo>
                <a:lnTo>
                  <a:pt x="55260" y="243461"/>
                </a:lnTo>
                <a:lnTo>
                  <a:pt x="57722" y="244920"/>
                </a:lnTo>
                <a:lnTo>
                  <a:pt x="47084" y="244920"/>
                </a:lnTo>
                <a:lnTo>
                  <a:pt x="49546" y="243461"/>
                </a:lnTo>
                <a:lnTo>
                  <a:pt x="52403" y="241820"/>
                </a:lnTo>
                <a:close/>
                <a:moveTo>
                  <a:pt x="64014" y="241820"/>
                </a:moveTo>
                <a:lnTo>
                  <a:pt x="66871" y="243461"/>
                </a:lnTo>
                <a:lnTo>
                  <a:pt x="69334" y="244920"/>
                </a:lnTo>
                <a:lnTo>
                  <a:pt x="58695" y="244920"/>
                </a:lnTo>
                <a:lnTo>
                  <a:pt x="61187" y="243461"/>
                </a:lnTo>
                <a:lnTo>
                  <a:pt x="64014" y="241820"/>
                </a:lnTo>
                <a:close/>
                <a:moveTo>
                  <a:pt x="75656" y="241820"/>
                </a:moveTo>
                <a:lnTo>
                  <a:pt x="78513" y="243461"/>
                </a:lnTo>
                <a:lnTo>
                  <a:pt x="80975" y="244920"/>
                </a:lnTo>
                <a:lnTo>
                  <a:pt x="70337" y="244920"/>
                </a:lnTo>
                <a:lnTo>
                  <a:pt x="72799" y="243461"/>
                </a:lnTo>
                <a:lnTo>
                  <a:pt x="75656" y="241820"/>
                </a:lnTo>
                <a:close/>
                <a:moveTo>
                  <a:pt x="87237" y="241820"/>
                </a:moveTo>
                <a:lnTo>
                  <a:pt x="90094" y="243461"/>
                </a:lnTo>
                <a:lnTo>
                  <a:pt x="92556" y="244920"/>
                </a:lnTo>
                <a:lnTo>
                  <a:pt x="81917" y="244920"/>
                </a:lnTo>
                <a:lnTo>
                  <a:pt x="84379" y="243461"/>
                </a:lnTo>
                <a:lnTo>
                  <a:pt x="87237" y="241820"/>
                </a:lnTo>
                <a:close/>
                <a:moveTo>
                  <a:pt x="98878" y="241820"/>
                </a:moveTo>
                <a:lnTo>
                  <a:pt x="101705" y="243461"/>
                </a:lnTo>
                <a:lnTo>
                  <a:pt x="104197" y="244920"/>
                </a:lnTo>
                <a:lnTo>
                  <a:pt x="93559" y="244920"/>
                </a:lnTo>
                <a:lnTo>
                  <a:pt x="96021" y="243461"/>
                </a:lnTo>
                <a:lnTo>
                  <a:pt x="98878" y="241820"/>
                </a:lnTo>
                <a:close/>
                <a:moveTo>
                  <a:pt x="110489" y="241820"/>
                </a:moveTo>
                <a:lnTo>
                  <a:pt x="113346" y="243461"/>
                </a:lnTo>
                <a:lnTo>
                  <a:pt x="115809" y="244920"/>
                </a:lnTo>
                <a:lnTo>
                  <a:pt x="105170" y="244920"/>
                </a:lnTo>
                <a:lnTo>
                  <a:pt x="107632" y="243461"/>
                </a:lnTo>
                <a:lnTo>
                  <a:pt x="110489" y="241820"/>
                </a:lnTo>
                <a:close/>
                <a:moveTo>
                  <a:pt x="122131" y="241820"/>
                </a:moveTo>
                <a:lnTo>
                  <a:pt x="124958" y="243461"/>
                </a:lnTo>
                <a:lnTo>
                  <a:pt x="127450" y="244920"/>
                </a:lnTo>
                <a:lnTo>
                  <a:pt x="116812" y="244920"/>
                </a:lnTo>
                <a:lnTo>
                  <a:pt x="119274" y="243461"/>
                </a:lnTo>
                <a:lnTo>
                  <a:pt x="122131" y="241820"/>
                </a:lnTo>
                <a:close/>
                <a:moveTo>
                  <a:pt x="133742" y="241820"/>
                </a:moveTo>
                <a:lnTo>
                  <a:pt x="136599" y="243461"/>
                </a:lnTo>
                <a:lnTo>
                  <a:pt x="139061" y="244920"/>
                </a:lnTo>
                <a:lnTo>
                  <a:pt x="128423" y="244920"/>
                </a:lnTo>
                <a:lnTo>
                  <a:pt x="130885" y="243461"/>
                </a:lnTo>
                <a:lnTo>
                  <a:pt x="133742" y="241820"/>
                </a:lnTo>
                <a:close/>
                <a:moveTo>
                  <a:pt x="145323" y="241820"/>
                </a:moveTo>
                <a:lnTo>
                  <a:pt x="148180" y="243461"/>
                </a:lnTo>
                <a:lnTo>
                  <a:pt x="150642" y="244920"/>
                </a:lnTo>
                <a:lnTo>
                  <a:pt x="140004" y="244920"/>
                </a:lnTo>
                <a:lnTo>
                  <a:pt x="142496" y="243461"/>
                </a:lnTo>
                <a:lnTo>
                  <a:pt x="145323" y="241820"/>
                </a:lnTo>
                <a:close/>
                <a:moveTo>
                  <a:pt x="156964" y="241820"/>
                </a:moveTo>
                <a:lnTo>
                  <a:pt x="159822" y="243461"/>
                </a:lnTo>
                <a:lnTo>
                  <a:pt x="162284" y="244920"/>
                </a:lnTo>
                <a:lnTo>
                  <a:pt x="151645" y="244920"/>
                </a:lnTo>
                <a:lnTo>
                  <a:pt x="154107" y="243461"/>
                </a:lnTo>
                <a:lnTo>
                  <a:pt x="156964" y="241820"/>
                </a:lnTo>
                <a:close/>
                <a:moveTo>
                  <a:pt x="168575" y="241820"/>
                </a:moveTo>
                <a:lnTo>
                  <a:pt x="171433" y="243461"/>
                </a:lnTo>
                <a:lnTo>
                  <a:pt x="173895" y="244920"/>
                </a:lnTo>
                <a:lnTo>
                  <a:pt x="163256" y="244920"/>
                </a:lnTo>
                <a:lnTo>
                  <a:pt x="165749" y="243461"/>
                </a:lnTo>
                <a:lnTo>
                  <a:pt x="168575" y="241820"/>
                </a:lnTo>
                <a:close/>
                <a:moveTo>
                  <a:pt x="180217" y="241820"/>
                </a:moveTo>
                <a:lnTo>
                  <a:pt x="183074" y="243461"/>
                </a:lnTo>
                <a:lnTo>
                  <a:pt x="185536" y="244920"/>
                </a:lnTo>
                <a:lnTo>
                  <a:pt x="174898" y="244920"/>
                </a:lnTo>
                <a:lnTo>
                  <a:pt x="177360" y="243461"/>
                </a:lnTo>
                <a:lnTo>
                  <a:pt x="180217" y="241820"/>
                </a:lnTo>
                <a:close/>
                <a:moveTo>
                  <a:pt x="191828" y="241820"/>
                </a:moveTo>
                <a:lnTo>
                  <a:pt x="194685" y="243461"/>
                </a:lnTo>
                <a:lnTo>
                  <a:pt x="197147" y="244920"/>
                </a:lnTo>
                <a:lnTo>
                  <a:pt x="186509" y="244920"/>
                </a:lnTo>
                <a:lnTo>
                  <a:pt x="189001" y="243461"/>
                </a:lnTo>
                <a:lnTo>
                  <a:pt x="191828" y="241820"/>
                </a:lnTo>
                <a:close/>
                <a:moveTo>
                  <a:pt x="203470" y="241820"/>
                </a:moveTo>
                <a:lnTo>
                  <a:pt x="206327" y="243461"/>
                </a:lnTo>
                <a:lnTo>
                  <a:pt x="208789" y="244920"/>
                </a:lnTo>
                <a:lnTo>
                  <a:pt x="198151" y="244920"/>
                </a:lnTo>
                <a:lnTo>
                  <a:pt x="200613" y="243461"/>
                </a:lnTo>
                <a:lnTo>
                  <a:pt x="203470" y="241820"/>
                </a:lnTo>
                <a:close/>
                <a:moveTo>
                  <a:pt x="215051" y="241820"/>
                </a:moveTo>
                <a:lnTo>
                  <a:pt x="217908" y="243461"/>
                </a:lnTo>
                <a:lnTo>
                  <a:pt x="220370" y="244920"/>
                </a:lnTo>
                <a:lnTo>
                  <a:pt x="209731" y="244920"/>
                </a:lnTo>
                <a:lnTo>
                  <a:pt x="212193" y="243461"/>
                </a:lnTo>
                <a:lnTo>
                  <a:pt x="215051" y="241820"/>
                </a:lnTo>
                <a:close/>
                <a:moveTo>
                  <a:pt x="226692" y="241820"/>
                </a:moveTo>
                <a:lnTo>
                  <a:pt x="229519" y="243461"/>
                </a:lnTo>
                <a:lnTo>
                  <a:pt x="232011" y="244920"/>
                </a:lnTo>
                <a:lnTo>
                  <a:pt x="221373" y="244920"/>
                </a:lnTo>
                <a:lnTo>
                  <a:pt x="223835" y="243461"/>
                </a:lnTo>
                <a:lnTo>
                  <a:pt x="226692" y="241820"/>
                </a:lnTo>
                <a:close/>
                <a:moveTo>
                  <a:pt x="238303" y="241820"/>
                </a:moveTo>
                <a:lnTo>
                  <a:pt x="241160" y="243461"/>
                </a:lnTo>
                <a:lnTo>
                  <a:pt x="243622" y="244920"/>
                </a:lnTo>
                <a:lnTo>
                  <a:pt x="232984" y="244920"/>
                </a:lnTo>
                <a:lnTo>
                  <a:pt x="235446" y="243461"/>
                </a:lnTo>
                <a:lnTo>
                  <a:pt x="238303" y="241820"/>
                </a:lnTo>
                <a:close/>
                <a:moveTo>
                  <a:pt x="249945" y="241820"/>
                </a:moveTo>
                <a:lnTo>
                  <a:pt x="252772" y="243461"/>
                </a:lnTo>
                <a:lnTo>
                  <a:pt x="255264" y="244920"/>
                </a:lnTo>
                <a:lnTo>
                  <a:pt x="244626" y="244920"/>
                </a:lnTo>
                <a:lnTo>
                  <a:pt x="247088" y="243461"/>
                </a:lnTo>
                <a:lnTo>
                  <a:pt x="249945" y="241820"/>
                </a:lnTo>
                <a:close/>
                <a:moveTo>
                  <a:pt x="261556" y="241820"/>
                </a:moveTo>
                <a:lnTo>
                  <a:pt x="264413" y="243461"/>
                </a:lnTo>
                <a:lnTo>
                  <a:pt x="266875" y="244920"/>
                </a:lnTo>
                <a:lnTo>
                  <a:pt x="256237" y="244920"/>
                </a:lnTo>
                <a:lnTo>
                  <a:pt x="258699" y="243461"/>
                </a:lnTo>
                <a:lnTo>
                  <a:pt x="261556" y="241820"/>
                </a:lnTo>
                <a:close/>
                <a:moveTo>
                  <a:pt x="273198" y="241820"/>
                </a:moveTo>
                <a:lnTo>
                  <a:pt x="276024" y="243461"/>
                </a:lnTo>
                <a:lnTo>
                  <a:pt x="278517" y="244920"/>
                </a:lnTo>
                <a:lnTo>
                  <a:pt x="267878" y="244920"/>
                </a:lnTo>
                <a:lnTo>
                  <a:pt x="270340" y="243461"/>
                </a:lnTo>
                <a:lnTo>
                  <a:pt x="273198" y="241820"/>
                </a:lnTo>
                <a:close/>
                <a:moveTo>
                  <a:pt x="11217" y="245133"/>
                </a:moveTo>
                <a:lnTo>
                  <a:pt x="5898" y="248203"/>
                </a:lnTo>
                <a:lnTo>
                  <a:pt x="578" y="245133"/>
                </a:lnTo>
                <a:close/>
                <a:moveTo>
                  <a:pt x="22828" y="245133"/>
                </a:moveTo>
                <a:lnTo>
                  <a:pt x="17509" y="248203"/>
                </a:lnTo>
                <a:lnTo>
                  <a:pt x="12190" y="245133"/>
                </a:lnTo>
                <a:close/>
                <a:moveTo>
                  <a:pt x="34470" y="245133"/>
                </a:moveTo>
                <a:lnTo>
                  <a:pt x="29150" y="248203"/>
                </a:lnTo>
                <a:lnTo>
                  <a:pt x="23831" y="245133"/>
                </a:lnTo>
                <a:close/>
                <a:moveTo>
                  <a:pt x="46081" y="245133"/>
                </a:moveTo>
                <a:lnTo>
                  <a:pt x="40762" y="248203"/>
                </a:lnTo>
                <a:lnTo>
                  <a:pt x="35442" y="245133"/>
                </a:lnTo>
                <a:close/>
                <a:moveTo>
                  <a:pt x="57722" y="245133"/>
                </a:moveTo>
                <a:lnTo>
                  <a:pt x="52403" y="248203"/>
                </a:lnTo>
                <a:lnTo>
                  <a:pt x="47084" y="245133"/>
                </a:lnTo>
                <a:close/>
                <a:moveTo>
                  <a:pt x="69334" y="245133"/>
                </a:moveTo>
                <a:lnTo>
                  <a:pt x="64014" y="248203"/>
                </a:lnTo>
                <a:lnTo>
                  <a:pt x="58695" y="245133"/>
                </a:lnTo>
                <a:close/>
                <a:moveTo>
                  <a:pt x="80945" y="245133"/>
                </a:moveTo>
                <a:lnTo>
                  <a:pt x="75625" y="248203"/>
                </a:lnTo>
                <a:lnTo>
                  <a:pt x="70306" y="245133"/>
                </a:lnTo>
                <a:close/>
                <a:moveTo>
                  <a:pt x="92556" y="245133"/>
                </a:moveTo>
                <a:lnTo>
                  <a:pt x="87237" y="248203"/>
                </a:lnTo>
                <a:lnTo>
                  <a:pt x="81917" y="245133"/>
                </a:lnTo>
                <a:close/>
                <a:moveTo>
                  <a:pt x="104197" y="245133"/>
                </a:moveTo>
                <a:lnTo>
                  <a:pt x="98878" y="248203"/>
                </a:lnTo>
                <a:lnTo>
                  <a:pt x="93559" y="245133"/>
                </a:lnTo>
                <a:close/>
                <a:moveTo>
                  <a:pt x="115809" y="245133"/>
                </a:moveTo>
                <a:lnTo>
                  <a:pt x="110489" y="248203"/>
                </a:lnTo>
                <a:lnTo>
                  <a:pt x="105170" y="245133"/>
                </a:lnTo>
                <a:close/>
                <a:moveTo>
                  <a:pt x="127450" y="245133"/>
                </a:moveTo>
                <a:lnTo>
                  <a:pt x="122131" y="248203"/>
                </a:lnTo>
                <a:lnTo>
                  <a:pt x="116812" y="245133"/>
                </a:lnTo>
                <a:close/>
                <a:moveTo>
                  <a:pt x="139061" y="245133"/>
                </a:moveTo>
                <a:lnTo>
                  <a:pt x="133742" y="248203"/>
                </a:lnTo>
                <a:lnTo>
                  <a:pt x="128423" y="245133"/>
                </a:lnTo>
                <a:close/>
                <a:moveTo>
                  <a:pt x="150642" y="245133"/>
                </a:moveTo>
                <a:lnTo>
                  <a:pt x="145323" y="248203"/>
                </a:lnTo>
                <a:lnTo>
                  <a:pt x="140004" y="245133"/>
                </a:lnTo>
                <a:close/>
                <a:moveTo>
                  <a:pt x="162284" y="245133"/>
                </a:moveTo>
                <a:lnTo>
                  <a:pt x="156964" y="248203"/>
                </a:lnTo>
                <a:lnTo>
                  <a:pt x="151645" y="245133"/>
                </a:lnTo>
                <a:close/>
                <a:moveTo>
                  <a:pt x="173895" y="245133"/>
                </a:moveTo>
                <a:lnTo>
                  <a:pt x="168575" y="248203"/>
                </a:lnTo>
                <a:lnTo>
                  <a:pt x="163256" y="245133"/>
                </a:lnTo>
                <a:close/>
                <a:moveTo>
                  <a:pt x="185536" y="245133"/>
                </a:moveTo>
                <a:lnTo>
                  <a:pt x="180217" y="248203"/>
                </a:lnTo>
                <a:lnTo>
                  <a:pt x="174898" y="245133"/>
                </a:lnTo>
                <a:close/>
                <a:moveTo>
                  <a:pt x="197147" y="245133"/>
                </a:moveTo>
                <a:lnTo>
                  <a:pt x="191828" y="248203"/>
                </a:lnTo>
                <a:lnTo>
                  <a:pt x="186509" y="245133"/>
                </a:lnTo>
                <a:close/>
                <a:moveTo>
                  <a:pt x="208789" y="245133"/>
                </a:moveTo>
                <a:lnTo>
                  <a:pt x="203470" y="248203"/>
                </a:lnTo>
                <a:lnTo>
                  <a:pt x="198151" y="245133"/>
                </a:lnTo>
                <a:close/>
                <a:moveTo>
                  <a:pt x="220370" y="245133"/>
                </a:moveTo>
                <a:lnTo>
                  <a:pt x="215051" y="248203"/>
                </a:lnTo>
                <a:lnTo>
                  <a:pt x="209731" y="245133"/>
                </a:lnTo>
                <a:close/>
                <a:moveTo>
                  <a:pt x="232011" y="245133"/>
                </a:moveTo>
                <a:lnTo>
                  <a:pt x="226692" y="248203"/>
                </a:lnTo>
                <a:lnTo>
                  <a:pt x="221373" y="245133"/>
                </a:lnTo>
                <a:close/>
                <a:moveTo>
                  <a:pt x="243622" y="245133"/>
                </a:moveTo>
                <a:lnTo>
                  <a:pt x="238303" y="248203"/>
                </a:lnTo>
                <a:lnTo>
                  <a:pt x="232984" y="245133"/>
                </a:lnTo>
                <a:close/>
                <a:moveTo>
                  <a:pt x="255264" y="245133"/>
                </a:moveTo>
                <a:lnTo>
                  <a:pt x="249945" y="248203"/>
                </a:lnTo>
                <a:lnTo>
                  <a:pt x="244626" y="245133"/>
                </a:lnTo>
                <a:close/>
                <a:moveTo>
                  <a:pt x="266875" y="245133"/>
                </a:moveTo>
                <a:lnTo>
                  <a:pt x="261556" y="248203"/>
                </a:lnTo>
                <a:lnTo>
                  <a:pt x="256237" y="245133"/>
                </a:lnTo>
                <a:close/>
                <a:moveTo>
                  <a:pt x="278517" y="245133"/>
                </a:moveTo>
                <a:lnTo>
                  <a:pt x="273198" y="248203"/>
                </a:lnTo>
                <a:lnTo>
                  <a:pt x="267878" y="245133"/>
                </a:lnTo>
                <a:close/>
                <a:moveTo>
                  <a:pt x="11369" y="245376"/>
                </a:moveTo>
                <a:lnTo>
                  <a:pt x="6050" y="254556"/>
                </a:lnTo>
                <a:lnTo>
                  <a:pt x="6050" y="248446"/>
                </a:lnTo>
                <a:lnTo>
                  <a:pt x="11369" y="245376"/>
                </a:lnTo>
                <a:close/>
                <a:moveTo>
                  <a:pt x="22980" y="245376"/>
                </a:moveTo>
                <a:lnTo>
                  <a:pt x="17661" y="254556"/>
                </a:lnTo>
                <a:lnTo>
                  <a:pt x="17661" y="248446"/>
                </a:lnTo>
                <a:lnTo>
                  <a:pt x="22980" y="245376"/>
                </a:lnTo>
                <a:close/>
                <a:moveTo>
                  <a:pt x="34622" y="245376"/>
                </a:moveTo>
                <a:lnTo>
                  <a:pt x="29302" y="254556"/>
                </a:lnTo>
                <a:lnTo>
                  <a:pt x="29302" y="248446"/>
                </a:lnTo>
                <a:lnTo>
                  <a:pt x="34622" y="245376"/>
                </a:lnTo>
                <a:close/>
                <a:moveTo>
                  <a:pt x="46202" y="245376"/>
                </a:moveTo>
                <a:lnTo>
                  <a:pt x="40883" y="254556"/>
                </a:lnTo>
                <a:lnTo>
                  <a:pt x="40883" y="248446"/>
                </a:lnTo>
                <a:lnTo>
                  <a:pt x="46202" y="245376"/>
                </a:lnTo>
                <a:close/>
                <a:moveTo>
                  <a:pt x="57844" y="245376"/>
                </a:moveTo>
                <a:lnTo>
                  <a:pt x="52525" y="254556"/>
                </a:lnTo>
                <a:lnTo>
                  <a:pt x="52525" y="248446"/>
                </a:lnTo>
                <a:lnTo>
                  <a:pt x="57844" y="245376"/>
                </a:lnTo>
                <a:close/>
                <a:moveTo>
                  <a:pt x="69455" y="245376"/>
                </a:moveTo>
                <a:lnTo>
                  <a:pt x="64136" y="254556"/>
                </a:lnTo>
                <a:lnTo>
                  <a:pt x="64136" y="248446"/>
                </a:lnTo>
                <a:lnTo>
                  <a:pt x="69455" y="245376"/>
                </a:lnTo>
                <a:close/>
                <a:moveTo>
                  <a:pt x="81097" y="245376"/>
                </a:moveTo>
                <a:lnTo>
                  <a:pt x="75777" y="254556"/>
                </a:lnTo>
                <a:lnTo>
                  <a:pt x="75777" y="248446"/>
                </a:lnTo>
                <a:lnTo>
                  <a:pt x="81097" y="245376"/>
                </a:lnTo>
                <a:close/>
                <a:moveTo>
                  <a:pt x="92708" y="245376"/>
                </a:moveTo>
                <a:lnTo>
                  <a:pt x="87389" y="254556"/>
                </a:lnTo>
                <a:lnTo>
                  <a:pt x="87389" y="248446"/>
                </a:lnTo>
                <a:lnTo>
                  <a:pt x="92708" y="245376"/>
                </a:lnTo>
                <a:close/>
                <a:moveTo>
                  <a:pt x="104349" y="245376"/>
                </a:moveTo>
                <a:lnTo>
                  <a:pt x="99030" y="254556"/>
                </a:lnTo>
                <a:lnTo>
                  <a:pt x="99030" y="248446"/>
                </a:lnTo>
                <a:lnTo>
                  <a:pt x="104349" y="245376"/>
                </a:lnTo>
                <a:close/>
                <a:moveTo>
                  <a:pt x="115930" y="245376"/>
                </a:moveTo>
                <a:lnTo>
                  <a:pt x="110611" y="254556"/>
                </a:lnTo>
                <a:lnTo>
                  <a:pt x="110611" y="248446"/>
                </a:lnTo>
                <a:lnTo>
                  <a:pt x="115930" y="245376"/>
                </a:lnTo>
                <a:close/>
                <a:moveTo>
                  <a:pt x="127541" y="245376"/>
                </a:moveTo>
                <a:lnTo>
                  <a:pt x="122222" y="254556"/>
                </a:lnTo>
                <a:lnTo>
                  <a:pt x="122222" y="248446"/>
                </a:lnTo>
                <a:lnTo>
                  <a:pt x="127541" y="245376"/>
                </a:lnTo>
                <a:close/>
                <a:moveTo>
                  <a:pt x="139183" y="245376"/>
                </a:moveTo>
                <a:lnTo>
                  <a:pt x="133864" y="254556"/>
                </a:lnTo>
                <a:lnTo>
                  <a:pt x="133864" y="248446"/>
                </a:lnTo>
                <a:lnTo>
                  <a:pt x="139183" y="245376"/>
                </a:lnTo>
                <a:close/>
                <a:moveTo>
                  <a:pt x="150794" y="245376"/>
                </a:moveTo>
                <a:lnTo>
                  <a:pt x="145475" y="254556"/>
                </a:lnTo>
                <a:lnTo>
                  <a:pt x="145475" y="248446"/>
                </a:lnTo>
                <a:lnTo>
                  <a:pt x="150794" y="245376"/>
                </a:lnTo>
                <a:close/>
                <a:moveTo>
                  <a:pt x="162436" y="245376"/>
                </a:moveTo>
                <a:lnTo>
                  <a:pt x="157116" y="254556"/>
                </a:lnTo>
                <a:lnTo>
                  <a:pt x="157116" y="248446"/>
                </a:lnTo>
                <a:lnTo>
                  <a:pt x="162436" y="245376"/>
                </a:lnTo>
                <a:close/>
                <a:moveTo>
                  <a:pt x="174047" y="245376"/>
                </a:moveTo>
                <a:lnTo>
                  <a:pt x="168727" y="254556"/>
                </a:lnTo>
                <a:lnTo>
                  <a:pt x="168727" y="248446"/>
                </a:lnTo>
                <a:lnTo>
                  <a:pt x="174047" y="245376"/>
                </a:lnTo>
                <a:close/>
                <a:moveTo>
                  <a:pt x="185658" y="245376"/>
                </a:moveTo>
                <a:lnTo>
                  <a:pt x="180339" y="254556"/>
                </a:lnTo>
                <a:lnTo>
                  <a:pt x="180339" y="248446"/>
                </a:lnTo>
                <a:lnTo>
                  <a:pt x="185658" y="245376"/>
                </a:lnTo>
                <a:close/>
                <a:moveTo>
                  <a:pt x="197269" y="245376"/>
                </a:moveTo>
                <a:lnTo>
                  <a:pt x="191950" y="254556"/>
                </a:lnTo>
                <a:lnTo>
                  <a:pt x="191950" y="248446"/>
                </a:lnTo>
                <a:lnTo>
                  <a:pt x="197269" y="245376"/>
                </a:lnTo>
                <a:close/>
                <a:moveTo>
                  <a:pt x="208911" y="245376"/>
                </a:moveTo>
                <a:lnTo>
                  <a:pt x="203591" y="254556"/>
                </a:lnTo>
                <a:lnTo>
                  <a:pt x="203591" y="248446"/>
                </a:lnTo>
                <a:lnTo>
                  <a:pt x="208911" y="245376"/>
                </a:lnTo>
                <a:close/>
                <a:moveTo>
                  <a:pt x="220522" y="245376"/>
                </a:moveTo>
                <a:lnTo>
                  <a:pt x="215202" y="254556"/>
                </a:lnTo>
                <a:lnTo>
                  <a:pt x="215202" y="248446"/>
                </a:lnTo>
                <a:lnTo>
                  <a:pt x="220522" y="245376"/>
                </a:lnTo>
                <a:close/>
                <a:moveTo>
                  <a:pt x="232163" y="245376"/>
                </a:moveTo>
                <a:lnTo>
                  <a:pt x="226844" y="254556"/>
                </a:lnTo>
                <a:lnTo>
                  <a:pt x="226844" y="248446"/>
                </a:lnTo>
                <a:lnTo>
                  <a:pt x="232163" y="245376"/>
                </a:lnTo>
                <a:close/>
                <a:moveTo>
                  <a:pt x="243774" y="245376"/>
                </a:moveTo>
                <a:lnTo>
                  <a:pt x="238455" y="254556"/>
                </a:lnTo>
                <a:lnTo>
                  <a:pt x="238455" y="248446"/>
                </a:lnTo>
                <a:lnTo>
                  <a:pt x="243774" y="245376"/>
                </a:lnTo>
                <a:close/>
                <a:moveTo>
                  <a:pt x="255355" y="245376"/>
                </a:moveTo>
                <a:lnTo>
                  <a:pt x="250036" y="254556"/>
                </a:lnTo>
                <a:lnTo>
                  <a:pt x="250036" y="248446"/>
                </a:lnTo>
                <a:lnTo>
                  <a:pt x="255355" y="245376"/>
                </a:lnTo>
                <a:close/>
                <a:moveTo>
                  <a:pt x="266997" y="245376"/>
                </a:moveTo>
                <a:lnTo>
                  <a:pt x="261678" y="254556"/>
                </a:lnTo>
                <a:lnTo>
                  <a:pt x="261678" y="248446"/>
                </a:lnTo>
                <a:lnTo>
                  <a:pt x="266997" y="245376"/>
                </a:lnTo>
                <a:close/>
                <a:moveTo>
                  <a:pt x="278608" y="245376"/>
                </a:moveTo>
                <a:lnTo>
                  <a:pt x="273289" y="254556"/>
                </a:lnTo>
                <a:lnTo>
                  <a:pt x="273289" y="248446"/>
                </a:lnTo>
                <a:lnTo>
                  <a:pt x="278608" y="245376"/>
                </a:lnTo>
                <a:close/>
                <a:moveTo>
                  <a:pt x="457" y="245407"/>
                </a:moveTo>
                <a:lnTo>
                  <a:pt x="5776" y="248446"/>
                </a:lnTo>
                <a:lnTo>
                  <a:pt x="5776" y="254586"/>
                </a:lnTo>
                <a:lnTo>
                  <a:pt x="457" y="245407"/>
                </a:lnTo>
                <a:close/>
                <a:moveTo>
                  <a:pt x="12098" y="245407"/>
                </a:moveTo>
                <a:lnTo>
                  <a:pt x="17418" y="248446"/>
                </a:lnTo>
                <a:lnTo>
                  <a:pt x="17418" y="254586"/>
                </a:lnTo>
                <a:lnTo>
                  <a:pt x="12098" y="245407"/>
                </a:lnTo>
                <a:close/>
                <a:moveTo>
                  <a:pt x="23710" y="245407"/>
                </a:moveTo>
                <a:lnTo>
                  <a:pt x="29029" y="248446"/>
                </a:lnTo>
                <a:lnTo>
                  <a:pt x="29029" y="254586"/>
                </a:lnTo>
                <a:lnTo>
                  <a:pt x="23710" y="245407"/>
                </a:lnTo>
                <a:close/>
                <a:moveTo>
                  <a:pt x="35290" y="245407"/>
                </a:moveTo>
                <a:lnTo>
                  <a:pt x="40610" y="248446"/>
                </a:lnTo>
                <a:lnTo>
                  <a:pt x="40610" y="254586"/>
                </a:lnTo>
                <a:lnTo>
                  <a:pt x="35290" y="245407"/>
                </a:lnTo>
                <a:close/>
                <a:moveTo>
                  <a:pt x="46932" y="245407"/>
                </a:moveTo>
                <a:lnTo>
                  <a:pt x="52251" y="248446"/>
                </a:lnTo>
                <a:lnTo>
                  <a:pt x="52251" y="254586"/>
                </a:lnTo>
                <a:lnTo>
                  <a:pt x="46932" y="245407"/>
                </a:lnTo>
                <a:close/>
                <a:moveTo>
                  <a:pt x="58543" y="245407"/>
                </a:moveTo>
                <a:lnTo>
                  <a:pt x="63862" y="248446"/>
                </a:lnTo>
                <a:lnTo>
                  <a:pt x="63862" y="254586"/>
                </a:lnTo>
                <a:lnTo>
                  <a:pt x="58543" y="245407"/>
                </a:lnTo>
                <a:close/>
                <a:moveTo>
                  <a:pt x="70185" y="245407"/>
                </a:moveTo>
                <a:lnTo>
                  <a:pt x="75504" y="248446"/>
                </a:lnTo>
                <a:lnTo>
                  <a:pt x="75504" y="254586"/>
                </a:lnTo>
                <a:lnTo>
                  <a:pt x="70185" y="245407"/>
                </a:lnTo>
                <a:close/>
                <a:moveTo>
                  <a:pt x="81796" y="245407"/>
                </a:moveTo>
                <a:lnTo>
                  <a:pt x="87115" y="248446"/>
                </a:lnTo>
                <a:lnTo>
                  <a:pt x="87115" y="254586"/>
                </a:lnTo>
                <a:lnTo>
                  <a:pt x="81796" y="245407"/>
                </a:lnTo>
                <a:close/>
                <a:moveTo>
                  <a:pt x="93437" y="245407"/>
                </a:moveTo>
                <a:lnTo>
                  <a:pt x="98757" y="248446"/>
                </a:lnTo>
                <a:lnTo>
                  <a:pt x="98757" y="254586"/>
                </a:lnTo>
                <a:lnTo>
                  <a:pt x="93437" y="245407"/>
                </a:lnTo>
                <a:close/>
                <a:moveTo>
                  <a:pt x="105018" y="245407"/>
                </a:moveTo>
                <a:lnTo>
                  <a:pt x="110337" y="248446"/>
                </a:lnTo>
                <a:lnTo>
                  <a:pt x="110337" y="254586"/>
                </a:lnTo>
                <a:lnTo>
                  <a:pt x="105018" y="245407"/>
                </a:lnTo>
                <a:close/>
                <a:moveTo>
                  <a:pt x="116660" y="245407"/>
                </a:moveTo>
                <a:lnTo>
                  <a:pt x="121979" y="248446"/>
                </a:lnTo>
                <a:lnTo>
                  <a:pt x="121979" y="254586"/>
                </a:lnTo>
                <a:lnTo>
                  <a:pt x="116660" y="245407"/>
                </a:lnTo>
                <a:close/>
                <a:moveTo>
                  <a:pt x="128271" y="245407"/>
                </a:moveTo>
                <a:lnTo>
                  <a:pt x="133590" y="248446"/>
                </a:lnTo>
                <a:lnTo>
                  <a:pt x="133590" y="254586"/>
                </a:lnTo>
                <a:lnTo>
                  <a:pt x="128271" y="245407"/>
                </a:lnTo>
                <a:close/>
                <a:moveTo>
                  <a:pt x="139912" y="245407"/>
                </a:moveTo>
                <a:lnTo>
                  <a:pt x="145232" y="248446"/>
                </a:lnTo>
                <a:lnTo>
                  <a:pt x="145232" y="254586"/>
                </a:lnTo>
                <a:lnTo>
                  <a:pt x="139912" y="245407"/>
                </a:lnTo>
                <a:close/>
                <a:moveTo>
                  <a:pt x="151523" y="245407"/>
                </a:moveTo>
                <a:lnTo>
                  <a:pt x="156843" y="248446"/>
                </a:lnTo>
                <a:lnTo>
                  <a:pt x="156843" y="254586"/>
                </a:lnTo>
                <a:lnTo>
                  <a:pt x="151523" y="245407"/>
                </a:lnTo>
                <a:close/>
                <a:moveTo>
                  <a:pt x="163165" y="245407"/>
                </a:moveTo>
                <a:lnTo>
                  <a:pt x="168484" y="248446"/>
                </a:lnTo>
                <a:lnTo>
                  <a:pt x="168484" y="254586"/>
                </a:lnTo>
                <a:lnTo>
                  <a:pt x="163165" y="245407"/>
                </a:lnTo>
                <a:close/>
                <a:moveTo>
                  <a:pt x="174746" y="245407"/>
                </a:moveTo>
                <a:lnTo>
                  <a:pt x="180065" y="248446"/>
                </a:lnTo>
                <a:lnTo>
                  <a:pt x="180065" y="254586"/>
                </a:lnTo>
                <a:lnTo>
                  <a:pt x="174746" y="245407"/>
                </a:lnTo>
                <a:close/>
                <a:moveTo>
                  <a:pt x="186357" y="245407"/>
                </a:moveTo>
                <a:lnTo>
                  <a:pt x="191676" y="248446"/>
                </a:lnTo>
                <a:lnTo>
                  <a:pt x="191676" y="254586"/>
                </a:lnTo>
                <a:lnTo>
                  <a:pt x="186357" y="245407"/>
                </a:lnTo>
                <a:close/>
                <a:moveTo>
                  <a:pt x="197999" y="245407"/>
                </a:moveTo>
                <a:lnTo>
                  <a:pt x="203318" y="248446"/>
                </a:lnTo>
                <a:lnTo>
                  <a:pt x="203318" y="254586"/>
                </a:lnTo>
                <a:lnTo>
                  <a:pt x="197999" y="245407"/>
                </a:lnTo>
                <a:close/>
                <a:moveTo>
                  <a:pt x="209610" y="245407"/>
                </a:moveTo>
                <a:lnTo>
                  <a:pt x="214929" y="248446"/>
                </a:lnTo>
                <a:lnTo>
                  <a:pt x="214929" y="254586"/>
                </a:lnTo>
                <a:lnTo>
                  <a:pt x="209610" y="245407"/>
                </a:lnTo>
                <a:close/>
                <a:moveTo>
                  <a:pt x="221251" y="245407"/>
                </a:moveTo>
                <a:lnTo>
                  <a:pt x="226570" y="248446"/>
                </a:lnTo>
                <a:lnTo>
                  <a:pt x="226570" y="254586"/>
                </a:lnTo>
                <a:lnTo>
                  <a:pt x="221251" y="245407"/>
                </a:lnTo>
                <a:close/>
                <a:moveTo>
                  <a:pt x="232862" y="245407"/>
                </a:moveTo>
                <a:lnTo>
                  <a:pt x="238182" y="248446"/>
                </a:lnTo>
                <a:lnTo>
                  <a:pt x="238182" y="254586"/>
                </a:lnTo>
                <a:lnTo>
                  <a:pt x="232862" y="245407"/>
                </a:lnTo>
                <a:close/>
                <a:moveTo>
                  <a:pt x="244474" y="245407"/>
                </a:moveTo>
                <a:lnTo>
                  <a:pt x="249793" y="248446"/>
                </a:lnTo>
                <a:lnTo>
                  <a:pt x="249793" y="254586"/>
                </a:lnTo>
                <a:lnTo>
                  <a:pt x="244474" y="245407"/>
                </a:lnTo>
                <a:close/>
                <a:moveTo>
                  <a:pt x="256085" y="245407"/>
                </a:moveTo>
                <a:lnTo>
                  <a:pt x="261404" y="248446"/>
                </a:lnTo>
                <a:lnTo>
                  <a:pt x="261404" y="254586"/>
                </a:lnTo>
                <a:lnTo>
                  <a:pt x="256085" y="245407"/>
                </a:lnTo>
                <a:close/>
                <a:moveTo>
                  <a:pt x="267726" y="245407"/>
                </a:moveTo>
                <a:lnTo>
                  <a:pt x="273046" y="248477"/>
                </a:lnTo>
                <a:lnTo>
                  <a:pt x="273046" y="254647"/>
                </a:lnTo>
                <a:lnTo>
                  <a:pt x="267726" y="245407"/>
                </a:lnTo>
                <a:close/>
                <a:moveTo>
                  <a:pt x="35108" y="245498"/>
                </a:moveTo>
                <a:lnTo>
                  <a:pt x="40427" y="254708"/>
                </a:lnTo>
                <a:lnTo>
                  <a:pt x="40427" y="254708"/>
                </a:lnTo>
                <a:lnTo>
                  <a:pt x="35108" y="251668"/>
                </a:lnTo>
                <a:lnTo>
                  <a:pt x="35108" y="245498"/>
                </a:lnTo>
                <a:close/>
                <a:moveTo>
                  <a:pt x="214" y="245498"/>
                </a:moveTo>
                <a:lnTo>
                  <a:pt x="214" y="251638"/>
                </a:lnTo>
                <a:lnTo>
                  <a:pt x="5563" y="254708"/>
                </a:lnTo>
                <a:lnTo>
                  <a:pt x="5421" y="254461"/>
                </a:lnTo>
                <a:lnTo>
                  <a:pt x="5421" y="254461"/>
                </a:lnTo>
                <a:lnTo>
                  <a:pt x="426" y="251607"/>
                </a:lnTo>
                <a:cubicBezTo>
                  <a:pt x="396" y="251547"/>
                  <a:pt x="335" y="251516"/>
                  <a:pt x="335" y="251486"/>
                </a:cubicBezTo>
                <a:lnTo>
                  <a:pt x="335" y="245656"/>
                </a:lnTo>
                <a:lnTo>
                  <a:pt x="335" y="245656"/>
                </a:lnTo>
                <a:lnTo>
                  <a:pt x="244" y="245498"/>
                </a:lnTo>
                <a:close/>
                <a:moveTo>
                  <a:pt x="11855" y="245498"/>
                </a:moveTo>
                <a:lnTo>
                  <a:pt x="17174" y="254708"/>
                </a:lnTo>
                <a:lnTo>
                  <a:pt x="11855" y="251638"/>
                </a:lnTo>
                <a:lnTo>
                  <a:pt x="11855" y="245498"/>
                </a:lnTo>
                <a:close/>
                <a:moveTo>
                  <a:pt x="23497" y="245498"/>
                </a:moveTo>
                <a:lnTo>
                  <a:pt x="28816" y="254708"/>
                </a:lnTo>
                <a:lnTo>
                  <a:pt x="23497" y="251638"/>
                </a:lnTo>
                <a:lnTo>
                  <a:pt x="23497" y="245498"/>
                </a:lnTo>
                <a:close/>
                <a:moveTo>
                  <a:pt x="46689" y="245498"/>
                </a:moveTo>
                <a:lnTo>
                  <a:pt x="52008" y="254708"/>
                </a:lnTo>
                <a:lnTo>
                  <a:pt x="46689" y="251638"/>
                </a:lnTo>
                <a:lnTo>
                  <a:pt x="46689" y="245498"/>
                </a:lnTo>
                <a:close/>
                <a:moveTo>
                  <a:pt x="58330" y="245498"/>
                </a:moveTo>
                <a:lnTo>
                  <a:pt x="63650" y="254708"/>
                </a:lnTo>
                <a:lnTo>
                  <a:pt x="58330" y="251638"/>
                </a:lnTo>
                <a:lnTo>
                  <a:pt x="58330" y="245498"/>
                </a:lnTo>
                <a:close/>
                <a:moveTo>
                  <a:pt x="69941" y="245498"/>
                </a:moveTo>
                <a:lnTo>
                  <a:pt x="75261" y="254708"/>
                </a:lnTo>
                <a:lnTo>
                  <a:pt x="69941" y="251638"/>
                </a:lnTo>
                <a:lnTo>
                  <a:pt x="69941" y="245498"/>
                </a:lnTo>
                <a:close/>
                <a:moveTo>
                  <a:pt x="81583" y="245498"/>
                </a:moveTo>
                <a:lnTo>
                  <a:pt x="86902" y="254708"/>
                </a:lnTo>
                <a:lnTo>
                  <a:pt x="81583" y="251638"/>
                </a:lnTo>
                <a:lnTo>
                  <a:pt x="81583" y="245498"/>
                </a:lnTo>
                <a:close/>
                <a:moveTo>
                  <a:pt x="93194" y="245498"/>
                </a:moveTo>
                <a:lnTo>
                  <a:pt x="98513" y="254708"/>
                </a:lnTo>
                <a:lnTo>
                  <a:pt x="93194" y="251638"/>
                </a:lnTo>
                <a:lnTo>
                  <a:pt x="93194" y="245498"/>
                </a:lnTo>
                <a:close/>
                <a:moveTo>
                  <a:pt x="104836" y="245498"/>
                </a:moveTo>
                <a:lnTo>
                  <a:pt x="110155" y="254708"/>
                </a:lnTo>
                <a:lnTo>
                  <a:pt x="104836" y="251638"/>
                </a:lnTo>
                <a:lnTo>
                  <a:pt x="104836" y="245498"/>
                </a:lnTo>
                <a:close/>
                <a:moveTo>
                  <a:pt x="116416" y="245498"/>
                </a:moveTo>
                <a:lnTo>
                  <a:pt x="121736" y="254708"/>
                </a:lnTo>
                <a:lnTo>
                  <a:pt x="116416" y="251638"/>
                </a:lnTo>
                <a:lnTo>
                  <a:pt x="116416" y="245498"/>
                </a:lnTo>
                <a:close/>
                <a:moveTo>
                  <a:pt x="128058" y="245498"/>
                </a:moveTo>
                <a:lnTo>
                  <a:pt x="133377" y="254708"/>
                </a:lnTo>
                <a:lnTo>
                  <a:pt x="128058" y="251638"/>
                </a:lnTo>
                <a:lnTo>
                  <a:pt x="128058" y="245498"/>
                </a:lnTo>
                <a:close/>
                <a:moveTo>
                  <a:pt x="139669" y="245498"/>
                </a:moveTo>
                <a:lnTo>
                  <a:pt x="144988" y="254708"/>
                </a:lnTo>
                <a:lnTo>
                  <a:pt x="139669" y="251638"/>
                </a:lnTo>
                <a:lnTo>
                  <a:pt x="139669" y="245498"/>
                </a:lnTo>
                <a:close/>
                <a:moveTo>
                  <a:pt x="151311" y="245498"/>
                </a:moveTo>
                <a:lnTo>
                  <a:pt x="156630" y="254708"/>
                </a:lnTo>
                <a:lnTo>
                  <a:pt x="151311" y="251638"/>
                </a:lnTo>
                <a:lnTo>
                  <a:pt x="151311" y="245498"/>
                </a:lnTo>
                <a:close/>
                <a:moveTo>
                  <a:pt x="162922" y="245498"/>
                </a:moveTo>
                <a:lnTo>
                  <a:pt x="168241" y="254708"/>
                </a:lnTo>
                <a:lnTo>
                  <a:pt x="162922" y="251638"/>
                </a:lnTo>
                <a:lnTo>
                  <a:pt x="162922" y="245498"/>
                </a:lnTo>
                <a:close/>
                <a:moveTo>
                  <a:pt x="174503" y="245498"/>
                </a:moveTo>
                <a:lnTo>
                  <a:pt x="179822" y="254708"/>
                </a:lnTo>
                <a:lnTo>
                  <a:pt x="174503" y="251638"/>
                </a:lnTo>
                <a:lnTo>
                  <a:pt x="174503" y="245498"/>
                </a:lnTo>
                <a:close/>
                <a:moveTo>
                  <a:pt x="186144" y="245498"/>
                </a:moveTo>
                <a:lnTo>
                  <a:pt x="191463" y="254708"/>
                </a:lnTo>
                <a:lnTo>
                  <a:pt x="186144" y="251638"/>
                </a:lnTo>
                <a:lnTo>
                  <a:pt x="186144" y="245498"/>
                </a:lnTo>
                <a:close/>
                <a:moveTo>
                  <a:pt x="197755" y="245498"/>
                </a:moveTo>
                <a:lnTo>
                  <a:pt x="203075" y="254708"/>
                </a:lnTo>
                <a:lnTo>
                  <a:pt x="197755" y="251638"/>
                </a:lnTo>
                <a:lnTo>
                  <a:pt x="197755" y="245498"/>
                </a:lnTo>
                <a:close/>
                <a:moveTo>
                  <a:pt x="209397" y="245498"/>
                </a:moveTo>
                <a:lnTo>
                  <a:pt x="214716" y="254708"/>
                </a:lnTo>
                <a:lnTo>
                  <a:pt x="209397" y="251638"/>
                </a:lnTo>
                <a:lnTo>
                  <a:pt x="209397" y="245498"/>
                </a:lnTo>
                <a:close/>
                <a:moveTo>
                  <a:pt x="221008" y="245498"/>
                </a:moveTo>
                <a:lnTo>
                  <a:pt x="226327" y="254708"/>
                </a:lnTo>
                <a:lnTo>
                  <a:pt x="221008" y="251638"/>
                </a:lnTo>
                <a:lnTo>
                  <a:pt x="221008" y="245498"/>
                </a:lnTo>
                <a:close/>
                <a:moveTo>
                  <a:pt x="232650" y="245498"/>
                </a:moveTo>
                <a:lnTo>
                  <a:pt x="237969" y="254708"/>
                </a:lnTo>
                <a:lnTo>
                  <a:pt x="232650" y="251638"/>
                </a:lnTo>
                <a:lnTo>
                  <a:pt x="232650" y="245498"/>
                </a:lnTo>
                <a:close/>
                <a:moveTo>
                  <a:pt x="244230" y="245498"/>
                </a:moveTo>
                <a:lnTo>
                  <a:pt x="249550" y="254708"/>
                </a:lnTo>
                <a:lnTo>
                  <a:pt x="244230" y="251638"/>
                </a:lnTo>
                <a:lnTo>
                  <a:pt x="244230" y="245498"/>
                </a:lnTo>
                <a:close/>
                <a:moveTo>
                  <a:pt x="255872" y="245498"/>
                </a:moveTo>
                <a:lnTo>
                  <a:pt x="261191" y="254708"/>
                </a:lnTo>
                <a:lnTo>
                  <a:pt x="255872" y="251638"/>
                </a:lnTo>
                <a:lnTo>
                  <a:pt x="255872" y="245498"/>
                </a:lnTo>
                <a:close/>
                <a:moveTo>
                  <a:pt x="267483" y="245498"/>
                </a:moveTo>
                <a:lnTo>
                  <a:pt x="272802" y="254708"/>
                </a:lnTo>
                <a:lnTo>
                  <a:pt x="267483" y="251668"/>
                </a:lnTo>
                <a:lnTo>
                  <a:pt x="267483" y="245498"/>
                </a:lnTo>
                <a:close/>
                <a:moveTo>
                  <a:pt x="278851" y="245559"/>
                </a:moveTo>
                <a:lnTo>
                  <a:pt x="278851" y="251668"/>
                </a:lnTo>
                <a:lnTo>
                  <a:pt x="273532" y="254738"/>
                </a:lnTo>
                <a:lnTo>
                  <a:pt x="273532" y="254738"/>
                </a:lnTo>
                <a:lnTo>
                  <a:pt x="278851" y="245559"/>
                </a:lnTo>
                <a:close/>
                <a:moveTo>
                  <a:pt x="232376" y="245498"/>
                </a:moveTo>
                <a:lnTo>
                  <a:pt x="232376" y="251668"/>
                </a:lnTo>
                <a:lnTo>
                  <a:pt x="227057" y="254738"/>
                </a:lnTo>
                <a:lnTo>
                  <a:pt x="227057" y="254738"/>
                </a:lnTo>
                <a:lnTo>
                  <a:pt x="232376" y="245498"/>
                </a:lnTo>
                <a:close/>
                <a:moveTo>
                  <a:pt x="267210" y="245498"/>
                </a:moveTo>
                <a:lnTo>
                  <a:pt x="267210" y="251668"/>
                </a:lnTo>
                <a:lnTo>
                  <a:pt x="261890" y="254738"/>
                </a:lnTo>
                <a:lnTo>
                  <a:pt x="261890" y="254738"/>
                </a:lnTo>
                <a:lnTo>
                  <a:pt x="267210" y="245498"/>
                </a:lnTo>
                <a:close/>
                <a:moveTo>
                  <a:pt x="11582" y="245498"/>
                </a:moveTo>
                <a:lnTo>
                  <a:pt x="11582" y="251668"/>
                </a:lnTo>
                <a:lnTo>
                  <a:pt x="6262" y="254738"/>
                </a:lnTo>
                <a:lnTo>
                  <a:pt x="11582" y="245498"/>
                </a:lnTo>
                <a:close/>
                <a:moveTo>
                  <a:pt x="23223" y="245498"/>
                </a:moveTo>
                <a:lnTo>
                  <a:pt x="23223" y="251668"/>
                </a:lnTo>
                <a:lnTo>
                  <a:pt x="17904" y="254738"/>
                </a:lnTo>
                <a:lnTo>
                  <a:pt x="23223" y="245498"/>
                </a:lnTo>
                <a:close/>
                <a:moveTo>
                  <a:pt x="34834" y="245498"/>
                </a:moveTo>
                <a:lnTo>
                  <a:pt x="34834" y="251668"/>
                </a:lnTo>
                <a:lnTo>
                  <a:pt x="29515" y="254738"/>
                </a:lnTo>
                <a:lnTo>
                  <a:pt x="34834" y="245498"/>
                </a:lnTo>
                <a:close/>
                <a:moveTo>
                  <a:pt x="46446" y="245498"/>
                </a:moveTo>
                <a:lnTo>
                  <a:pt x="46446" y="251668"/>
                </a:lnTo>
                <a:lnTo>
                  <a:pt x="41126" y="254738"/>
                </a:lnTo>
                <a:lnTo>
                  <a:pt x="46446" y="245498"/>
                </a:lnTo>
                <a:close/>
                <a:moveTo>
                  <a:pt x="58057" y="245498"/>
                </a:moveTo>
                <a:lnTo>
                  <a:pt x="58057" y="251668"/>
                </a:lnTo>
                <a:lnTo>
                  <a:pt x="52737" y="254738"/>
                </a:lnTo>
                <a:lnTo>
                  <a:pt x="58057" y="245498"/>
                </a:lnTo>
                <a:close/>
                <a:moveTo>
                  <a:pt x="69698" y="245498"/>
                </a:moveTo>
                <a:lnTo>
                  <a:pt x="69698" y="251668"/>
                </a:lnTo>
                <a:lnTo>
                  <a:pt x="64379" y="254738"/>
                </a:lnTo>
                <a:lnTo>
                  <a:pt x="69698" y="245498"/>
                </a:lnTo>
                <a:close/>
                <a:moveTo>
                  <a:pt x="81309" y="245498"/>
                </a:moveTo>
                <a:lnTo>
                  <a:pt x="81309" y="251668"/>
                </a:lnTo>
                <a:lnTo>
                  <a:pt x="75990" y="254738"/>
                </a:lnTo>
                <a:lnTo>
                  <a:pt x="81309" y="245498"/>
                </a:lnTo>
                <a:close/>
                <a:moveTo>
                  <a:pt x="92951" y="245498"/>
                </a:moveTo>
                <a:lnTo>
                  <a:pt x="92951" y="251668"/>
                </a:lnTo>
                <a:lnTo>
                  <a:pt x="87632" y="254738"/>
                </a:lnTo>
                <a:lnTo>
                  <a:pt x="92951" y="245498"/>
                </a:lnTo>
                <a:close/>
                <a:moveTo>
                  <a:pt x="104562" y="245498"/>
                </a:moveTo>
                <a:lnTo>
                  <a:pt x="104562" y="251668"/>
                </a:lnTo>
                <a:lnTo>
                  <a:pt x="99243" y="254738"/>
                </a:lnTo>
                <a:lnTo>
                  <a:pt x="104562" y="245498"/>
                </a:lnTo>
                <a:close/>
                <a:moveTo>
                  <a:pt x="116143" y="245498"/>
                </a:moveTo>
                <a:lnTo>
                  <a:pt x="116143" y="251668"/>
                </a:lnTo>
                <a:lnTo>
                  <a:pt x="110824" y="254738"/>
                </a:lnTo>
                <a:lnTo>
                  <a:pt x="116143" y="245498"/>
                </a:lnTo>
                <a:close/>
                <a:moveTo>
                  <a:pt x="127784" y="245498"/>
                </a:moveTo>
                <a:lnTo>
                  <a:pt x="127784" y="251668"/>
                </a:lnTo>
                <a:lnTo>
                  <a:pt x="122465" y="254738"/>
                </a:lnTo>
                <a:lnTo>
                  <a:pt x="127784" y="245498"/>
                </a:lnTo>
                <a:close/>
                <a:moveTo>
                  <a:pt x="139396" y="245498"/>
                </a:moveTo>
                <a:lnTo>
                  <a:pt x="139396" y="251668"/>
                </a:lnTo>
                <a:lnTo>
                  <a:pt x="134076" y="254738"/>
                </a:lnTo>
                <a:lnTo>
                  <a:pt x="139396" y="245498"/>
                </a:lnTo>
                <a:close/>
                <a:moveTo>
                  <a:pt x="151037" y="245498"/>
                </a:moveTo>
                <a:lnTo>
                  <a:pt x="151037" y="251668"/>
                </a:lnTo>
                <a:lnTo>
                  <a:pt x="145718" y="254738"/>
                </a:lnTo>
                <a:lnTo>
                  <a:pt x="151037" y="245498"/>
                </a:lnTo>
                <a:close/>
                <a:moveTo>
                  <a:pt x="162648" y="245498"/>
                </a:moveTo>
                <a:lnTo>
                  <a:pt x="162648" y="251668"/>
                </a:lnTo>
                <a:lnTo>
                  <a:pt x="157329" y="254738"/>
                </a:lnTo>
                <a:lnTo>
                  <a:pt x="162648" y="245498"/>
                </a:lnTo>
                <a:close/>
                <a:moveTo>
                  <a:pt x="174290" y="245498"/>
                </a:moveTo>
                <a:lnTo>
                  <a:pt x="174290" y="251668"/>
                </a:lnTo>
                <a:lnTo>
                  <a:pt x="168971" y="254738"/>
                </a:lnTo>
                <a:lnTo>
                  <a:pt x="174290" y="245498"/>
                </a:lnTo>
                <a:close/>
                <a:moveTo>
                  <a:pt x="185871" y="245559"/>
                </a:moveTo>
                <a:lnTo>
                  <a:pt x="185871" y="251668"/>
                </a:lnTo>
                <a:lnTo>
                  <a:pt x="180551" y="254738"/>
                </a:lnTo>
                <a:lnTo>
                  <a:pt x="185871" y="245559"/>
                </a:lnTo>
                <a:close/>
                <a:moveTo>
                  <a:pt x="197512" y="245498"/>
                </a:moveTo>
                <a:lnTo>
                  <a:pt x="197512" y="251668"/>
                </a:lnTo>
                <a:lnTo>
                  <a:pt x="192193" y="254738"/>
                </a:lnTo>
                <a:lnTo>
                  <a:pt x="197512" y="245498"/>
                </a:lnTo>
                <a:close/>
                <a:moveTo>
                  <a:pt x="209123" y="245498"/>
                </a:moveTo>
                <a:lnTo>
                  <a:pt x="209123" y="251668"/>
                </a:lnTo>
                <a:lnTo>
                  <a:pt x="203804" y="254738"/>
                </a:lnTo>
                <a:lnTo>
                  <a:pt x="209123" y="245498"/>
                </a:lnTo>
                <a:close/>
                <a:moveTo>
                  <a:pt x="220765" y="245498"/>
                </a:moveTo>
                <a:lnTo>
                  <a:pt x="220765" y="251668"/>
                </a:lnTo>
                <a:lnTo>
                  <a:pt x="215446" y="254738"/>
                </a:lnTo>
                <a:lnTo>
                  <a:pt x="220765" y="245498"/>
                </a:lnTo>
                <a:close/>
                <a:moveTo>
                  <a:pt x="243957" y="245498"/>
                </a:moveTo>
                <a:lnTo>
                  <a:pt x="243957" y="251668"/>
                </a:lnTo>
                <a:lnTo>
                  <a:pt x="238638" y="254738"/>
                </a:lnTo>
                <a:lnTo>
                  <a:pt x="243957" y="245498"/>
                </a:lnTo>
                <a:close/>
                <a:moveTo>
                  <a:pt x="255598" y="245498"/>
                </a:moveTo>
                <a:lnTo>
                  <a:pt x="255598" y="251668"/>
                </a:lnTo>
                <a:lnTo>
                  <a:pt x="250279" y="254738"/>
                </a:lnTo>
                <a:lnTo>
                  <a:pt x="255598" y="245498"/>
                </a:lnTo>
                <a:close/>
                <a:moveTo>
                  <a:pt x="11703" y="251911"/>
                </a:moveTo>
                <a:lnTo>
                  <a:pt x="17023" y="254981"/>
                </a:lnTo>
                <a:lnTo>
                  <a:pt x="6384" y="254981"/>
                </a:lnTo>
                <a:lnTo>
                  <a:pt x="11703" y="251911"/>
                </a:lnTo>
                <a:close/>
                <a:moveTo>
                  <a:pt x="23345" y="251911"/>
                </a:moveTo>
                <a:lnTo>
                  <a:pt x="28664" y="254981"/>
                </a:lnTo>
                <a:lnTo>
                  <a:pt x="18026" y="254981"/>
                </a:lnTo>
                <a:lnTo>
                  <a:pt x="23345" y="251911"/>
                </a:lnTo>
                <a:close/>
                <a:moveTo>
                  <a:pt x="34956" y="251911"/>
                </a:moveTo>
                <a:lnTo>
                  <a:pt x="40275" y="254981"/>
                </a:lnTo>
                <a:lnTo>
                  <a:pt x="29637" y="254981"/>
                </a:lnTo>
                <a:lnTo>
                  <a:pt x="34956" y="251911"/>
                </a:lnTo>
                <a:close/>
                <a:moveTo>
                  <a:pt x="46598" y="251911"/>
                </a:moveTo>
                <a:lnTo>
                  <a:pt x="51886" y="254981"/>
                </a:lnTo>
                <a:lnTo>
                  <a:pt x="41248" y="254981"/>
                </a:lnTo>
                <a:lnTo>
                  <a:pt x="46598" y="251911"/>
                </a:lnTo>
                <a:close/>
                <a:moveTo>
                  <a:pt x="58209" y="251911"/>
                </a:moveTo>
                <a:lnTo>
                  <a:pt x="63528" y="254981"/>
                </a:lnTo>
                <a:lnTo>
                  <a:pt x="52889" y="254981"/>
                </a:lnTo>
                <a:lnTo>
                  <a:pt x="58209" y="251911"/>
                </a:lnTo>
                <a:close/>
                <a:moveTo>
                  <a:pt x="69850" y="251911"/>
                </a:moveTo>
                <a:lnTo>
                  <a:pt x="75169" y="254981"/>
                </a:lnTo>
                <a:lnTo>
                  <a:pt x="64531" y="254981"/>
                </a:lnTo>
                <a:lnTo>
                  <a:pt x="69850" y="251911"/>
                </a:lnTo>
                <a:close/>
                <a:moveTo>
                  <a:pt x="81431" y="251911"/>
                </a:moveTo>
                <a:lnTo>
                  <a:pt x="86750" y="254981"/>
                </a:lnTo>
                <a:lnTo>
                  <a:pt x="76112" y="254981"/>
                </a:lnTo>
                <a:lnTo>
                  <a:pt x="81431" y="251911"/>
                </a:lnTo>
                <a:close/>
                <a:moveTo>
                  <a:pt x="93042" y="251911"/>
                </a:moveTo>
                <a:lnTo>
                  <a:pt x="98361" y="254981"/>
                </a:lnTo>
                <a:lnTo>
                  <a:pt x="87723" y="254981"/>
                </a:lnTo>
                <a:lnTo>
                  <a:pt x="93042" y="251911"/>
                </a:lnTo>
                <a:close/>
                <a:moveTo>
                  <a:pt x="104684" y="251911"/>
                </a:moveTo>
                <a:lnTo>
                  <a:pt x="110003" y="254981"/>
                </a:lnTo>
                <a:lnTo>
                  <a:pt x="99364" y="254981"/>
                </a:lnTo>
                <a:lnTo>
                  <a:pt x="104684" y="251911"/>
                </a:lnTo>
                <a:close/>
                <a:moveTo>
                  <a:pt x="116295" y="251911"/>
                </a:moveTo>
                <a:lnTo>
                  <a:pt x="121614" y="254981"/>
                </a:lnTo>
                <a:lnTo>
                  <a:pt x="110976" y="254981"/>
                </a:lnTo>
                <a:lnTo>
                  <a:pt x="116295" y="251911"/>
                </a:lnTo>
                <a:close/>
                <a:moveTo>
                  <a:pt x="127936" y="251911"/>
                </a:moveTo>
                <a:lnTo>
                  <a:pt x="133256" y="254981"/>
                </a:lnTo>
                <a:lnTo>
                  <a:pt x="122617" y="254981"/>
                </a:lnTo>
                <a:lnTo>
                  <a:pt x="127936" y="251911"/>
                </a:lnTo>
                <a:close/>
                <a:moveTo>
                  <a:pt x="139548" y="251911"/>
                </a:moveTo>
                <a:lnTo>
                  <a:pt x="144867" y="254981"/>
                </a:lnTo>
                <a:lnTo>
                  <a:pt x="134228" y="254981"/>
                </a:lnTo>
                <a:lnTo>
                  <a:pt x="139548" y="251911"/>
                </a:lnTo>
                <a:close/>
                <a:moveTo>
                  <a:pt x="151159" y="251911"/>
                </a:moveTo>
                <a:lnTo>
                  <a:pt x="156478" y="254981"/>
                </a:lnTo>
                <a:lnTo>
                  <a:pt x="145840" y="254981"/>
                </a:lnTo>
                <a:lnTo>
                  <a:pt x="151159" y="251911"/>
                </a:lnTo>
                <a:close/>
                <a:moveTo>
                  <a:pt x="162770" y="251911"/>
                </a:moveTo>
                <a:lnTo>
                  <a:pt x="168089" y="254981"/>
                </a:lnTo>
                <a:lnTo>
                  <a:pt x="157451" y="254981"/>
                </a:lnTo>
                <a:lnTo>
                  <a:pt x="162770" y="251911"/>
                </a:lnTo>
                <a:close/>
                <a:moveTo>
                  <a:pt x="174411" y="251911"/>
                </a:moveTo>
                <a:lnTo>
                  <a:pt x="179731" y="254981"/>
                </a:lnTo>
                <a:lnTo>
                  <a:pt x="169092" y="254981"/>
                </a:lnTo>
                <a:lnTo>
                  <a:pt x="174411" y="251911"/>
                </a:lnTo>
                <a:close/>
                <a:moveTo>
                  <a:pt x="186023" y="251911"/>
                </a:moveTo>
                <a:lnTo>
                  <a:pt x="191342" y="254981"/>
                </a:lnTo>
                <a:lnTo>
                  <a:pt x="180703" y="254981"/>
                </a:lnTo>
                <a:lnTo>
                  <a:pt x="186023" y="251911"/>
                </a:lnTo>
                <a:close/>
                <a:moveTo>
                  <a:pt x="197634" y="251911"/>
                </a:moveTo>
                <a:lnTo>
                  <a:pt x="202953" y="254981"/>
                </a:lnTo>
                <a:lnTo>
                  <a:pt x="192315" y="254981"/>
                </a:lnTo>
                <a:lnTo>
                  <a:pt x="197634" y="251911"/>
                </a:lnTo>
                <a:close/>
                <a:moveTo>
                  <a:pt x="209245" y="251911"/>
                </a:moveTo>
                <a:lnTo>
                  <a:pt x="214564" y="254981"/>
                </a:lnTo>
                <a:lnTo>
                  <a:pt x="203926" y="254981"/>
                </a:lnTo>
                <a:lnTo>
                  <a:pt x="209245" y="251911"/>
                </a:lnTo>
                <a:close/>
                <a:moveTo>
                  <a:pt x="220856" y="251911"/>
                </a:moveTo>
                <a:lnTo>
                  <a:pt x="226175" y="254981"/>
                </a:lnTo>
                <a:lnTo>
                  <a:pt x="215537" y="254981"/>
                </a:lnTo>
                <a:lnTo>
                  <a:pt x="220856" y="251911"/>
                </a:lnTo>
                <a:close/>
                <a:moveTo>
                  <a:pt x="232498" y="251911"/>
                </a:moveTo>
                <a:lnTo>
                  <a:pt x="237817" y="254981"/>
                </a:lnTo>
                <a:lnTo>
                  <a:pt x="227178" y="254981"/>
                </a:lnTo>
                <a:lnTo>
                  <a:pt x="232498" y="251911"/>
                </a:lnTo>
                <a:close/>
                <a:moveTo>
                  <a:pt x="244109" y="251911"/>
                </a:moveTo>
                <a:lnTo>
                  <a:pt x="249428" y="254981"/>
                </a:lnTo>
                <a:lnTo>
                  <a:pt x="238790" y="254981"/>
                </a:lnTo>
                <a:lnTo>
                  <a:pt x="244109" y="251911"/>
                </a:lnTo>
                <a:close/>
                <a:moveTo>
                  <a:pt x="255750" y="251911"/>
                </a:moveTo>
                <a:lnTo>
                  <a:pt x="261070" y="254981"/>
                </a:lnTo>
                <a:lnTo>
                  <a:pt x="250431" y="254981"/>
                </a:lnTo>
                <a:lnTo>
                  <a:pt x="255750" y="251911"/>
                </a:lnTo>
                <a:close/>
                <a:moveTo>
                  <a:pt x="267362" y="251911"/>
                </a:moveTo>
                <a:lnTo>
                  <a:pt x="272681" y="254981"/>
                </a:lnTo>
                <a:lnTo>
                  <a:pt x="262042" y="254981"/>
                </a:lnTo>
                <a:lnTo>
                  <a:pt x="267362" y="251911"/>
                </a:lnTo>
                <a:close/>
                <a:moveTo>
                  <a:pt x="279003" y="251911"/>
                </a:moveTo>
                <a:lnTo>
                  <a:pt x="284322" y="254981"/>
                </a:lnTo>
                <a:lnTo>
                  <a:pt x="273684" y="254981"/>
                </a:lnTo>
                <a:lnTo>
                  <a:pt x="279003" y="251911"/>
                </a:lnTo>
                <a:close/>
                <a:moveTo>
                  <a:pt x="284292" y="255194"/>
                </a:moveTo>
                <a:lnTo>
                  <a:pt x="278973" y="258294"/>
                </a:lnTo>
                <a:lnTo>
                  <a:pt x="273653" y="255194"/>
                </a:lnTo>
                <a:close/>
                <a:moveTo>
                  <a:pt x="17023" y="255255"/>
                </a:moveTo>
                <a:lnTo>
                  <a:pt x="11703" y="258325"/>
                </a:lnTo>
                <a:lnTo>
                  <a:pt x="6384" y="255255"/>
                </a:lnTo>
                <a:close/>
                <a:moveTo>
                  <a:pt x="28664" y="255255"/>
                </a:moveTo>
                <a:lnTo>
                  <a:pt x="23345" y="258325"/>
                </a:lnTo>
                <a:lnTo>
                  <a:pt x="18026" y="255255"/>
                </a:lnTo>
                <a:close/>
                <a:moveTo>
                  <a:pt x="40275" y="255255"/>
                </a:moveTo>
                <a:lnTo>
                  <a:pt x="34956" y="258325"/>
                </a:lnTo>
                <a:lnTo>
                  <a:pt x="29637" y="255255"/>
                </a:lnTo>
                <a:close/>
                <a:moveTo>
                  <a:pt x="51886" y="255255"/>
                </a:moveTo>
                <a:lnTo>
                  <a:pt x="46567" y="258325"/>
                </a:lnTo>
                <a:lnTo>
                  <a:pt x="41248" y="255255"/>
                </a:lnTo>
                <a:close/>
                <a:moveTo>
                  <a:pt x="63528" y="255255"/>
                </a:moveTo>
                <a:lnTo>
                  <a:pt x="58209" y="258325"/>
                </a:lnTo>
                <a:lnTo>
                  <a:pt x="52889" y="255255"/>
                </a:lnTo>
                <a:close/>
                <a:moveTo>
                  <a:pt x="75109" y="255255"/>
                </a:moveTo>
                <a:lnTo>
                  <a:pt x="69789" y="258325"/>
                </a:lnTo>
                <a:lnTo>
                  <a:pt x="64470" y="255255"/>
                </a:lnTo>
                <a:close/>
                <a:moveTo>
                  <a:pt x="86750" y="255255"/>
                </a:moveTo>
                <a:lnTo>
                  <a:pt x="81431" y="258325"/>
                </a:lnTo>
                <a:lnTo>
                  <a:pt x="76112" y="255255"/>
                </a:lnTo>
                <a:close/>
                <a:moveTo>
                  <a:pt x="98361" y="255255"/>
                </a:moveTo>
                <a:lnTo>
                  <a:pt x="93042" y="258325"/>
                </a:lnTo>
                <a:lnTo>
                  <a:pt x="87723" y="255255"/>
                </a:lnTo>
                <a:close/>
                <a:moveTo>
                  <a:pt x="110003" y="255255"/>
                </a:moveTo>
                <a:lnTo>
                  <a:pt x="104684" y="258325"/>
                </a:lnTo>
                <a:lnTo>
                  <a:pt x="99364" y="255255"/>
                </a:lnTo>
                <a:close/>
                <a:moveTo>
                  <a:pt x="121614" y="255255"/>
                </a:moveTo>
                <a:lnTo>
                  <a:pt x="116295" y="258325"/>
                </a:lnTo>
                <a:lnTo>
                  <a:pt x="110976" y="255255"/>
                </a:lnTo>
                <a:close/>
                <a:moveTo>
                  <a:pt x="133256" y="255255"/>
                </a:moveTo>
                <a:lnTo>
                  <a:pt x="127936" y="258325"/>
                </a:lnTo>
                <a:lnTo>
                  <a:pt x="122617" y="255255"/>
                </a:lnTo>
                <a:close/>
                <a:moveTo>
                  <a:pt x="144836" y="255255"/>
                </a:moveTo>
                <a:lnTo>
                  <a:pt x="139517" y="258325"/>
                </a:lnTo>
                <a:lnTo>
                  <a:pt x="134198" y="255255"/>
                </a:lnTo>
                <a:close/>
                <a:moveTo>
                  <a:pt x="156478" y="255255"/>
                </a:moveTo>
                <a:lnTo>
                  <a:pt x="151159" y="258325"/>
                </a:lnTo>
                <a:lnTo>
                  <a:pt x="145840" y="255255"/>
                </a:lnTo>
                <a:close/>
                <a:moveTo>
                  <a:pt x="168089" y="255255"/>
                </a:moveTo>
                <a:lnTo>
                  <a:pt x="162770" y="258325"/>
                </a:lnTo>
                <a:lnTo>
                  <a:pt x="157451" y="255255"/>
                </a:lnTo>
                <a:close/>
                <a:moveTo>
                  <a:pt x="179731" y="255255"/>
                </a:moveTo>
                <a:lnTo>
                  <a:pt x="174411" y="258325"/>
                </a:lnTo>
                <a:lnTo>
                  <a:pt x="169092" y="255255"/>
                </a:lnTo>
                <a:close/>
                <a:moveTo>
                  <a:pt x="191342" y="255255"/>
                </a:moveTo>
                <a:lnTo>
                  <a:pt x="186023" y="258325"/>
                </a:lnTo>
                <a:lnTo>
                  <a:pt x="180703" y="255255"/>
                </a:lnTo>
                <a:close/>
                <a:moveTo>
                  <a:pt x="202953" y="255255"/>
                </a:moveTo>
                <a:lnTo>
                  <a:pt x="197634" y="258325"/>
                </a:lnTo>
                <a:lnTo>
                  <a:pt x="192315" y="255255"/>
                </a:lnTo>
                <a:close/>
                <a:moveTo>
                  <a:pt x="214564" y="255255"/>
                </a:moveTo>
                <a:lnTo>
                  <a:pt x="209245" y="258325"/>
                </a:lnTo>
                <a:lnTo>
                  <a:pt x="203926" y="255255"/>
                </a:lnTo>
                <a:close/>
                <a:moveTo>
                  <a:pt x="226175" y="255255"/>
                </a:moveTo>
                <a:lnTo>
                  <a:pt x="220856" y="258325"/>
                </a:lnTo>
                <a:lnTo>
                  <a:pt x="215537" y="255255"/>
                </a:lnTo>
                <a:close/>
                <a:moveTo>
                  <a:pt x="237817" y="255255"/>
                </a:moveTo>
                <a:lnTo>
                  <a:pt x="232498" y="258325"/>
                </a:lnTo>
                <a:lnTo>
                  <a:pt x="227178" y="255255"/>
                </a:lnTo>
                <a:close/>
                <a:moveTo>
                  <a:pt x="249428" y="255255"/>
                </a:moveTo>
                <a:lnTo>
                  <a:pt x="244109" y="258325"/>
                </a:lnTo>
                <a:lnTo>
                  <a:pt x="238790" y="255255"/>
                </a:lnTo>
                <a:close/>
                <a:moveTo>
                  <a:pt x="261070" y="255255"/>
                </a:moveTo>
                <a:lnTo>
                  <a:pt x="255750" y="258325"/>
                </a:lnTo>
                <a:lnTo>
                  <a:pt x="250431" y="255255"/>
                </a:lnTo>
                <a:close/>
                <a:moveTo>
                  <a:pt x="272681" y="255255"/>
                </a:moveTo>
                <a:lnTo>
                  <a:pt x="267362" y="258325"/>
                </a:lnTo>
                <a:lnTo>
                  <a:pt x="262042" y="255255"/>
                </a:lnTo>
                <a:close/>
                <a:moveTo>
                  <a:pt x="17174" y="255437"/>
                </a:moveTo>
                <a:lnTo>
                  <a:pt x="11855" y="264617"/>
                </a:lnTo>
                <a:lnTo>
                  <a:pt x="11855" y="258507"/>
                </a:lnTo>
                <a:lnTo>
                  <a:pt x="17174" y="255437"/>
                </a:lnTo>
                <a:close/>
                <a:moveTo>
                  <a:pt x="28816" y="255437"/>
                </a:moveTo>
                <a:lnTo>
                  <a:pt x="23497" y="264617"/>
                </a:lnTo>
                <a:lnTo>
                  <a:pt x="23497" y="258507"/>
                </a:lnTo>
                <a:lnTo>
                  <a:pt x="28816" y="255437"/>
                </a:lnTo>
                <a:close/>
                <a:moveTo>
                  <a:pt x="40427" y="255437"/>
                </a:moveTo>
                <a:lnTo>
                  <a:pt x="35108" y="264617"/>
                </a:lnTo>
                <a:lnTo>
                  <a:pt x="35108" y="258507"/>
                </a:lnTo>
                <a:lnTo>
                  <a:pt x="40427" y="255437"/>
                </a:lnTo>
                <a:close/>
                <a:moveTo>
                  <a:pt x="52008" y="255437"/>
                </a:moveTo>
                <a:lnTo>
                  <a:pt x="46689" y="264617"/>
                </a:lnTo>
                <a:lnTo>
                  <a:pt x="46689" y="258507"/>
                </a:lnTo>
                <a:lnTo>
                  <a:pt x="52008" y="255437"/>
                </a:lnTo>
                <a:close/>
                <a:moveTo>
                  <a:pt x="63650" y="255437"/>
                </a:moveTo>
                <a:lnTo>
                  <a:pt x="58330" y="264617"/>
                </a:lnTo>
                <a:lnTo>
                  <a:pt x="58330" y="258507"/>
                </a:lnTo>
                <a:lnTo>
                  <a:pt x="63650" y="255437"/>
                </a:lnTo>
                <a:close/>
                <a:moveTo>
                  <a:pt x="75261" y="255437"/>
                </a:moveTo>
                <a:lnTo>
                  <a:pt x="69941" y="264617"/>
                </a:lnTo>
                <a:lnTo>
                  <a:pt x="69941" y="258507"/>
                </a:lnTo>
                <a:lnTo>
                  <a:pt x="75261" y="255437"/>
                </a:lnTo>
                <a:close/>
                <a:moveTo>
                  <a:pt x="86902" y="255437"/>
                </a:moveTo>
                <a:lnTo>
                  <a:pt x="81583" y="264617"/>
                </a:lnTo>
                <a:lnTo>
                  <a:pt x="81583" y="258507"/>
                </a:lnTo>
                <a:lnTo>
                  <a:pt x="86902" y="255437"/>
                </a:lnTo>
                <a:close/>
                <a:moveTo>
                  <a:pt x="98513" y="255437"/>
                </a:moveTo>
                <a:lnTo>
                  <a:pt x="93194" y="264617"/>
                </a:lnTo>
                <a:lnTo>
                  <a:pt x="93194" y="258507"/>
                </a:lnTo>
                <a:lnTo>
                  <a:pt x="98513" y="255437"/>
                </a:lnTo>
                <a:close/>
                <a:moveTo>
                  <a:pt x="110155" y="255437"/>
                </a:moveTo>
                <a:lnTo>
                  <a:pt x="104836" y="264617"/>
                </a:lnTo>
                <a:lnTo>
                  <a:pt x="104836" y="258507"/>
                </a:lnTo>
                <a:lnTo>
                  <a:pt x="110155" y="255437"/>
                </a:lnTo>
                <a:close/>
                <a:moveTo>
                  <a:pt x="121736" y="255437"/>
                </a:moveTo>
                <a:lnTo>
                  <a:pt x="116416" y="264617"/>
                </a:lnTo>
                <a:lnTo>
                  <a:pt x="116416" y="258507"/>
                </a:lnTo>
                <a:lnTo>
                  <a:pt x="121736" y="255437"/>
                </a:lnTo>
                <a:close/>
                <a:moveTo>
                  <a:pt x="133377" y="255437"/>
                </a:moveTo>
                <a:lnTo>
                  <a:pt x="128058" y="264617"/>
                </a:lnTo>
                <a:lnTo>
                  <a:pt x="128058" y="258507"/>
                </a:lnTo>
                <a:lnTo>
                  <a:pt x="133377" y="255437"/>
                </a:lnTo>
                <a:close/>
                <a:moveTo>
                  <a:pt x="144988" y="255437"/>
                </a:moveTo>
                <a:lnTo>
                  <a:pt x="139669" y="264617"/>
                </a:lnTo>
                <a:lnTo>
                  <a:pt x="139669" y="258507"/>
                </a:lnTo>
                <a:lnTo>
                  <a:pt x="144988" y="255437"/>
                </a:lnTo>
                <a:close/>
                <a:moveTo>
                  <a:pt x="156630" y="255437"/>
                </a:moveTo>
                <a:lnTo>
                  <a:pt x="151311" y="264617"/>
                </a:lnTo>
                <a:lnTo>
                  <a:pt x="151311" y="258507"/>
                </a:lnTo>
                <a:lnTo>
                  <a:pt x="156630" y="255437"/>
                </a:lnTo>
                <a:close/>
                <a:moveTo>
                  <a:pt x="168241" y="255437"/>
                </a:moveTo>
                <a:lnTo>
                  <a:pt x="162922" y="264617"/>
                </a:lnTo>
                <a:lnTo>
                  <a:pt x="162922" y="258507"/>
                </a:lnTo>
                <a:lnTo>
                  <a:pt x="168241" y="255437"/>
                </a:lnTo>
                <a:close/>
                <a:moveTo>
                  <a:pt x="179822" y="255437"/>
                </a:moveTo>
                <a:lnTo>
                  <a:pt x="174503" y="264617"/>
                </a:lnTo>
                <a:lnTo>
                  <a:pt x="174503" y="258507"/>
                </a:lnTo>
                <a:lnTo>
                  <a:pt x="179822" y="255437"/>
                </a:lnTo>
                <a:close/>
                <a:moveTo>
                  <a:pt x="191463" y="255437"/>
                </a:moveTo>
                <a:lnTo>
                  <a:pt x="186144" y="264617"/>
                </a:lnTo>
                <a:lnTo>
                  <a:pt x="186144" y="258507"/>
                </a:lnTo>
                <a:lnTo>
                  <a:pt x="191463" y="255437"/>
                </a:lnTo>
                <a:close/>
                <a:moveTo>
                  <a:pt x="203075" y="255437"/>
                </a:moveTo>
                <a:lnTo>
                  <a:pt x="197755" y="264617"/>
                </a:lnTo>
                <a:lnTo>
                  <a:pt x="197755" y="258507"/>
                </a:lnTo>
                <a:lnTo>
                  <a:pt x="203075" y="255437"/>
                </a:lnTo>
                <a:close/>
                <a:moveTo>
                  <a:pt x="214716" y="255437"/>
                </a:moveTo>
                <a:lnTo>
                  <a:pt x="209397" y="264617"/>
                </a:lnTo>
                <a:lnTo>
                  <a:pt x="209397" y="258507"/>
                </a:lnTo>
                <a:lnTo>
                  <a:pt x="214716" y="255437"/>
                </a:lnTo>
                <a:close/>
                <a:moveTo>
                  <a:pt x="226327" y="255437"/>
                </a:moveTo>
                <a:lnTo>
                  <a:pt x="221008" y="264617"/>
                </a:lnTo>
                <a:lnTo>
                  <a:pt x="221008" y="258507"/>
                </a:lnTo>
                <a:lnTo>
                  <a:pt x="226327" y="255437"/>
                </a:lnTo>
                <a:close/>
                <a:moveTo>
                  <a:pt x="237969" y="255437"/>
                </a:moveTo>
                <a:lnTo>
                  <a:pt x="232650" y="264617"/>
                </a:lnTo>
                <a:lnTo>
                  <a:pt x="232650" y="258507"/>
                </a:lnTo>
                <a:lnTo>
                  <a:pt x="237969" y="255437"/>
                </a:lnTo>
                <a:close/>
                <a:moveTo>
                  <a:pt x="249550" y="255437"/>
                </a:moveTo>
                <a:lnTo>
                  <a:pt x="244230" y="264617"/>
                </a:lnTo>
                <a:lnTo>
                  <a:pt x="244230" y="258507"/>
                </a:lnTo>
                <a:lnTo>
                  <a:pt x="249550" y="255437"/>
                </a:lnTo>
                <a:close/>
                <a:moveTo>
                  <a:pt x="261191" y="255437"/>
                </a:moveTo>
                <a:lnTo>
                  <a:pt x="255872" y="264617"/>
                </a:lnTo>
                <a:lnTo>
                  <a:pt x="255872" y="258507"/>
                </a:lnTo>
                <a:lnTo>
                  <a:pt x="261191" y="255437"/>
                </a:lnTo>
                <a:close/>
                <a:moveTo>
                  <a:pt x="272802" y="255437"/>
                </a:moveTo>
                <a:lnTo>
                  <a:pt x="267483" y="264617"/>
                </a:lnTo>
                <a:lnTo>
                  <a:pt x="267483" y="258507"/>
                </a:lnTo>
                <a:lnTo>
                  <a:pt x="272802" y="255437"/>
                </a:lnTo>
                <a:close/>
                <a:moveTo>
                  <a:pt x="284444" y="255437"/>
                </a:moveTo>
                <a:lnTo>
                  <a:pt x="279125" y="264617"/>
                </a:lnTo>
                <a:lnTo>
                  <a:pt x="279125" y="258507"/>
                </a:lnTo>
                <a:lnTo>
                  <a:pt x="284444" y="255437"/>
                </a:lnTo>
                <a:close/>
                <a:moveTo>
                  <a:pt x="6262" y="255468"/>
                </a:moveTo>
                <a:lnTo>
                  <a:pt x="11582" y="258507"/>
                </a:lnTo>
                <a:lnTo>
                  <a:pt x="11582" y="264677"/>
                </a:lnTo>
                <a:lnTo>
                  <a:pt x="6262" y="255468"/>
                </a:lnTo>
                <a:close/>
                <a:moveTo>
                  <a:pt x="17904" y="255468"/>
                </a:moveTo>
                <a:lnTo>
                  <a:pt x="23223" y="258507"/>
                </a:lnTo>
                <a:lnTo>
                  <a:pt x="23223" y="264677"/>
                </a:lnTo>
                <a:lnTo>
                  <a:pt x="17904" y="255468"/>
                </a:lnTo>
                <a:close/>
                <a:moveTo>
                  <a:pt x="29515" y="255468"/>
                </a:moveTo>
                <a:lnTo>
                  <a:pt x="34834" y="258507"/>
                </a:lnTo>
                <a:lnTo>
                  <a:pt x="34834" y="264677"/>
                </a:lnTo>
                <a:lnTo>
                  <a:pt x="29515" y="255468"/>
                </a:lnTo>
                <a:close/>
                <a:moveTo>
                  <a:pt x="41126" y="255468"/>
                </a:moveTo>
                <a:lnTo>
                  <a:pt x="46446" y="258507"/>
                </a:lnTo>
                <a:lnTo>
                  <a:pt x="46446" y="264677"/>
                </a:lnTo>
                <a:lnTo>
                  <a:pt x="41126" y="255468"/>
                </a:lnTo>
                <a:close/>
                <a:moveTo>
                  <a:pt x="52737" y="255468"/>
                </a:moveTo>
                <a:lnTo>
                  <a:pt x="58057" y="258507"/>
                </a:lnTo>
                <a:lnTo>
                  <a:pt x="58057" y="264677"/>
                </a:lnTo>
                <a:lnTo>
                  <a:pt x="52737" y="255468"/>
                </a:lnTo>
                <a:close/>
                <a:moveTo>
                  <a:pt x="64379" y="255468"/>
                </a:moveTo>
                <a:lnTo>
                  <a:pt x="69698" y="258507"/>
                </a:lnTo>
                <a:lnTo>
                  <a:pt x="69698" y="264677"/>
                </a:lnTo>
                <a:lnTo>
                  <a:pt x="64379" y="255468"/>
                </a:lnTo>
                <a:close/>
                <a:moveTo>
                  <a:pt x="75990" y="255468"/>
                </a:moveTo>
                <a:lnTo>
                  <a:pt x="81309" y="258507"/>
                </a:lnTo>
                <a:lnTo>
                  <a:pt x="81309" y="264677"/>
                </a:lnTo>
                <a:lnTo>
                  <a:pt x="75990" y="255468"/>
                </a:lnTo>
                <a:close/>
                <a:moveTo>
                  <a:pt x="87632" y="255468"/>
                </a:moveTo>
                <a:lnTo>
                  <a:pt x="92951" y="258507"/>
                </a:lnTo>
                <a:lnTo>
                  <a:pt x="92951" y="264677"/>
                </a:lnTo>
                <a:lnTo>
                  <a:pt x="87632" y="255468"/>
                </a:lnTo>
                <a:close/>
                <a:moveTo>
                  <a:pt x="99243" y="255468"/>
                </a:moveTo>
                <a:lnTo>
                  <a:pt x="104562" y="258507"/>
                </a:lnTo>
                <a:lnTo>
                  <a:pt x="104562" y="264677"/>
                </a:lnTo>
                <a:lnTo>
                  <a:pt x="99243" y="255468"/>
                </a:lnTo>
                <a:close/>
                <a:moveTo>
                  <a:pt x="110824" y="255468"/>
                </a:moveTo>
                <a:lnTo>
                  <a:pt x="116143" y="258507"/>
                </a:lnTo>
                <a:lnTo>
                  <a:pt x="116143" y="264677"/>
                </a:lnTo>
                <a:lnTo>
                  <a:pt x="110824" y="255468"/>
                </a:lnTo>
                <a:close/>
                <a:moveTo>
                  <a:pt x="122465" y="255468"/>
                </a:moveTo>
                <a:lnTo>
                  <a:pt x="127784" y="258507"/>
                </a:lnTo>
                <a:lnTo>
                  <a:pt x="127784" y="264677"/>
                </a:lnTo>
                <a:lnTo>
                  <a:pt x="122465" y="255468"/>
                </a:lnTo>
                <a:close/>
                <a:moveTo>
                  <a:pt x="134076" y="255468"/>
                </a:moveTo>
                <a:lnTo>
                  <a:pt x="139396" y="258507"/>
                </a:lnTo>
                <a:lnTo>
                  <a:pt x="139396" y="264677"/>
                </a:lnTo>
                <a:lnTo>
                  <a:pt x="134076" y="255468"/>
                </a:lnTo>
                <a:close/>
                <a:moveTo>
                  <a:pt x="145718" y="255468"/>
                </a:moveTo>
                <a:lnTo>
                  <a:pt x="151037" y="258507"/>
                </a:lnTo>
                <a:lnTo>
                  <a:pt x="151037" y="264677"/>
                </a:lnTo>
                <a:lnTo>
                  <a:pt x="145718" y="255468"/>
                </a:lnTo>
                <a:close/>
                <a:moveTo>
                  <a:pt x="157329" y="255468"/>
                </a:moveTo>
                <a:lnTo>
                  <a:pt x="162648" y="258507"/>
                </a:lnTo>
                <a:lnTo>
                  <a:pt x="162648" y="264677"/>
                </a:lnTo>
                <a:lnTo>
                  <a:pt x="157329" y="255468"/>
                </a:lnTo>
                <a:close/>
                <a:moveTo>
                  <a:pt x="168971" y="255468"/>
                </a:moveTo>
                <a:lnTo>
                  <a:pt x="174290" y="258507"/>
                </a:lnTo>
                <a:lnTo>
                  <a:pt x="174290" y="264677"/>
                </a:lnTo>
                <a:lnTo>
                  <a:pt x="168971" y="255468"/>
                </a:lnTo>
                <a:close/>
                <a:moveTo>
                  <a:pt x="180551" y="255468"/>
                </a:moveTo>
                <a:lnTo>
                  <a:pt x="185871" y="258507"/>
                </a:lnTo>
                <a:lnTo>
                  <a:pt x="185871" y="264677"/>
                </a:lnTo>
                <a:lnTo>
                  <a:pt x="180551" y="255468"/>
                </a:lnTo>
                <a:close/>
                <a:moveTo>
                  <a:pt x="192193" y="255468"/>
                </a:moveTo>
                <a:lnTo>
                  <a:pt x="197512" y="258507"/>
                </a:lnTo>
                <a:lnTo>
                  <a:pt x="197512" y="264677"/>
                </a:lnTo>
                <a:lnTo>
                  <a:pt x="192193" y="255468"/>
                </a:lnTo>
                <a:close/>
                <a:moveTo>
                  <a:pt x="203804" y="255468"/>
                </a:moveTo>
                <a:lnTo>
                  <a:pt x="209123" y="258507"/>
                </a:lnTo>
                <a:lnTo>
                  <a:pt x="209123" y="264677"/>
                </a:lnTo>
                <a:lnTo>
                  <a:pt x="203804" y="255468"/>
                </a:lnTo>
                <a:close/>
                <a:moveTo>
                  <a:pt x="215446" y="255468"/>
                </a:moveTo>
                <a:lnTo>
                  <a:pt x="220765" y="258507"/>
                </a:lnTo>
                <a:lnTo>
                  <a:pt x="220765" y="264677"/>
                </a:lnTo>
                <a:lnTo>
                  <a:pt x="215446" y="255468"/>
                </a:lnTo>
                <a:close/>
                <a:moveTo>
                  <a:pt x="227057" y="255468"/>
                </a:moveTo>
                <a:lnTo>
                  <a:pt x="232376" y="258507"/>
                </a:lnTo>
                <a:lnTo>
                  <a:pt x="232376" y="264677"/>
                </a:lnTo>
                <a:lnTo>
                  <a:pt x="227057" y="255468"/>
                </a:lnTo>
                <a:close/>
                <a:moveTo>
                  <a:pt x="243941" y="264650"/>
                </a:moveTo>
                <a:lnTo>
                  <a:pt x="243957" y="264677"/>
                </a:lnTo>
                <a:lnTo>
                  <a:pt x="243957" y="264659"/>
                </a:lnTo>
                <a:lnTo>
                  <a:pt x="243957" y="264659"/>
                </a:lnTo>
                <a:lnTo>
                  <a:pt x="243941" y="264650"/>
                </a:lnTo>
                <a:close/>
                <a:moveTo>
                  <a:pt x="255584" y="264653"/>
                </a:moveTo>
                <a:lnTo>
                  <a:pt x="255598" y="264677"/>
                </a:lnTo>
                <a:lnTo>
                  <a:pt x="255598" y="264661"/>
                </a:lnTo>
                <a:lnTo>
                  <a:pt x="255598" y="264661"/>
                </a:lnTo>
                <a:lnTo>
                  <a:pt x="255584" y="264653"/>
                </a:lnTo>
                <a:close/>
                <a:moveTo>
                  <a:pt x="267194" y="264650"/>
                </a:moveTo>
                <a:lnTo>
                  <a:pt x="267210" y="264677"/>
                </a:lnTo>
                <a:lnTo>
                  <a:pt x="267210" y="264659"/>
                </a:lnTo>
                <a:lnTo>
                  <a:pt x="267194" y="264650"/>
                </a:lnTo>
                <a:close/>
                <a:moveTo>
                  <a:pt x="278837" y="264653"/>
                </a:moveTo>
                <a:lnTo>
                  <a:pt x="278851" y="264677"/>
                </a:lnTo>
                <a:lnTo>
                  <a:pt x="278851" y="264661"/>
                </a:lnTo>
                <a:lnTo>
                  <a:pt x="278851" y="264661"/>
                </a:lnTo>
                <a:lnTo>
                  <a:pt x="278837" y="264653"/>
                </a:lnTo>
                <a:close/>
                <a:moveTo>
                  <a:pt x="52798" y="261699"/>
                </a:moveTo>
                <a:lnTo>
                  <a:pt x="52662" y="261778"/>
                </a:lnTo>
                <a:lnTo>
                  <a:pt x="52662" y="261778"/>
                </a:lnTo>
                <a:lnTo>
                  <a:pt x="57844" y="264769"/>
                </a:lnTo>
                <a:lnTo>
                  <a:pt x="57844" y="264769"/>
                </a:lnTo>
                <a:lnTo>
                  <a:pt x="57705" y="264528"/>
                </a:lnTo>
                <a:lnTo>
                  <a:pt x="57705" y="264528"/>
                </a:lnTo>
                <a:lnTo>
                  <a:pt x="57705" y="264528"/>
                </a:lnTo>
                <a:lnTo>
                  <a:pt x="57705" y="264528"/>
                </a:lnTo>
                <a:lnTo>
                  <a:pt x="57705" y="264528"/>
                </a:lnTo>
                <a:lnTo>
                  <a:pt x="52798" y="261699"/>
                </a:lnTo>
                <a:close/>
                <a:moveTo>
                  <a:pt x="6050" y="255589"/>
                </a:moveTo>
                <a:lnTo>
                  <a:pt x="6050" y="261699"/>
                </a:lnTo>
                <a:lnTo>
                  <a:pt x="11369" y="264769"/>
                </a:lnTo>
                <a:lnTo>
                  <a:pt x="11245" y="264556"/>
                </a:lnTo>
                <a:lnTo>
                  <a:pt x="11245" y="264556"/>
                </a:lnTo>
                <a:lnTo>
                  <a:pt x="6232" y="261668"/>
                </a:lnTo>
                <a:cubicBezTo>
                  <a:pt x="6202" y="261638"/>
                  <a:pt x="6171" y="261577"/>
                  <a:pt x="6171" y="261547"/>
                </a:cubicBezTo>
                <a:lnTo>
                  <a:pt x="6171" y="255799"/>
                </a:lnTo>
                <a:lnTo>
                  <a:pt x="6171" y="255799"/>
                </a:lnTo>
                <a:lnTo>
                  <a:pt x="6050" y="255589"/>
                </a:lnTo>
                <a:close/>
                <a:moveTo>
                  <a:pt x="17934" y="261699"/>
                </a:moveTo>
                <a:lnTo>
                  <a:pt x="17798" y="261778"/>
                </a:lnTo>
                <a:lnTo>
                  <a:pt x="17798" y="261778"/>
                </a:lnTo>
                <a:lnTo>
                  <a:pt x="22980" y="264769"/>
                </a:lnTo>
                <a:lnTo>
                  <a:pt x="22841" y="264528"/>
                </a:lnTo>
                <a:lnTo>
                  <a:pt x="22841" y="264528"/>
                </a:lnTo>
                <a:lnTo>
                  <a:pt x="22841" y="264528"/>
                </a:lnTo>
                <a:lnTo>
                  <a:pt x="22841" y="264528"/>
                </a:lnTo>
                <a:lnTo>
                  <a:pt x="22841" y="264528"/>
                </a:lnTo>
                <a:lnTo>
                  <a:pt x="22841" y="264528"/>
                </a:lnTo>
                <a:lnTo>
                  <a:pt x="17934" y="261699"/>
                </a:lnTo>
                <a:close/>
                <a:moveTo>
                  <a:pt x="29576" y="261699"/>
                </a:moveTo>
                <a:lnTo>
                  <a:pt x="29439" y="261778"/>
                </a:lnTo>
                <a:lnTo>
                  <a:pt x="29439" y="261778"/>
                </a:lnTo>
                <a:lnTo>
                  <a:pt x="34622" y="264769"/>
                </a:lnTo>
                <a:lnTo>
                  <a:pt x="34495" y="264551"/>
                </a:lnTo>
                <a:lnTo>
                  <a:pt x="34495" y="264551"/>
                </a:lnTo>
                <a:lnTo>
                  <a:pt x="29576" y="261699"/>
                </a:lnTo>
                <a:close/>
                <a:moveTo>
                  <a:pt x="41187" y="261699"/>
                </a:moveTo>
                <a:lnTo>
                  <a:pt x="41035" y="261786"/>
                </a:lnTo>
                <a:lnTo>
                  <a:pt x="41035" y="261786"/>
                </a:lnTo>
                <a:lnTo>
                  <a:pt x="46202" y="264769"/>
                </a:lnTo>
                <a:lnTo>
                  <a:pt x="46048" y="264502"/>
                </a:lnTo>
                <a:lnTo>
                  <a:pt x="46048" y="264502"/>
                </a:lnTo>
                <a:lnTo>
                  <a:pt x="41187" y="261699"/>
                </a:lnTo>
                <a:close/>
                <a:moveTo>
                  <a:pt x="64440" y="261699"/>
                </a:moveTo>
                <a:lnTo>
                  <a:pt x="64288" y="261786"/>
                </a:lnTo>
                <a:lnTo>
                  <a:pt x="64288" y="261786"/>
                </a:lnTo>
                <a:lnTo>
                  <a:pt x="69455" y="264769"/>
                </a:lnTo>
                <a:lnTo>
                  <a:pt x="69301" y="264502"/>
                </a:lnTo>
                <a:lnTo>
                  <a:pt x="69301" y="264502"/>
                </a:lnTo>
                <a:lnTo>
                  <a:pt x="64440" y="261699"/>
                </a:lnTo>
                <a:close/>
                <a:moveTo>
                  <a:pt x="76051" y="261699"/>
                </a:moveTo>
                <a:lnTo>
                  <a:pt x="75914" y="261778"/>
                </a:lnTo>
                <a:lnTo>
                  <a:pt x="75914" y="261778"/>
                </a:lnTo>
                <a:lnTo>
                  <a:pt x="81097" y="264769"/>
                </a:lnTo>
                <a:lnTo>
                  <a:pt x="80957" y="264528"/>
                </a:lnTo>
                <a:lnTo>
                  <a:pt x="76051" y="261699"/>
                </a:lnTo>
                <a:close/>
                <a:moveTo>
                  <a:pt x="87693" y="261699"/>
                </a:moveTo>
                <a:lnTo>
                  <a:pt x="87540" y="261786"/>
                </a:lnTo>
                <a:lnTo>
                  <a:pt x="87540" y="261786"/>
                </a:lnTo>
                <a:lnTo>
                  <a:pt x="92708" y="264769"/>
                </a:lnTo>
                <a:lnTo>
                  <a:pt x="92553" y="264502"/>
                </a:lnTo>
                <a:lnTo>
                  <a:pt x="92553" y="264502"/>
                </a:lnTo>
                <a:lnTo>
                  <a:pt x="87693" y="261699"/>
                </a:lnTo>
                <a:close/>
                <a:moveTo>
                  <a:pt x="99304" y="261699"/>
                </a:moveTo>
                <a:lnTo>
                  <a:pt x="99167" y="261778"/>
                </a:lnTo>
                <a:lnTo>
                  <a:pt x="99167" y="261778"/>
                </a:lnTo>
                <a:lnTo>
                  <a:pt x="104349" y="264769"/>
                </a:lnTo>
                <a:lnTo>
                  <a:pt x="104210" y="264528"/>
                </a:lnTo>
                <a:lnTo>
                  <a:pt x="99304" y="261699"/>
                </a:lnTo>
                <a:close/>
                <a:moveTo>
                  <a:pt x="110945" y="261699"/>
                </a:moveTo>
                <a:lnTo>
                  <a:pt x="110778" y="261795"/>
                </a:lnTo>
                <a:lnTo>
                  <a:pt x="115930" y="264769"/>
                </a:lnTo>
                <a:lnTo>
                  <a:pt x="115760" y="264476"/>
                </a:lnTo>
                <a:lnTo>
                  <a:pt x="115760" y="264476"/>
                </a:lnTo>
                <a:lnTo>
                  <a:pt x="110945" y="261699"/>
                </a:lnTo>
                <a:close/>
                <a:moveTo>
                  <a:pt x="122587" y="261699"/>
                </a:moveTo>
                <a:lnTo>
                  <a:pt x="122404" y="261804"/>
                </a:lnTo>
                <a:lnTo>
                  <a:pt x="122404" y="261804"/>
                </a:lnTo>
                <a:lnTo>
                  <a:pt x="127541" y="264769"/>
                </a:lnTo>
                <a:lnTo>
                  <a:pt x="127369" y="264471"/>
                </a:lnTo>
                <a:lnTo>
                  <a:pt x="127369" y="264471"/>
                </a:lnTo>
                <a:lnTo>
                  <a:pt x="122587" y="261699"/>
                </a:lnTo>
                <a:close/>
                <a:moveTo>
                  <a:pt x="134198" y="261699"/>
                </a:moveTo>
                <a:lnTo>
                  <a:pt x="134031" y="261795"/>
                </a:lnTo>
                <a:lnTo>
                  <a:pt x="139183" y="264769"/>
                </a:lnTo>
                <a:lnTo>
                  <a:pt x="139013" y="264476"/>
                </a:lnTo>
                <a:lnTo>
                  <a:pt x="139013" y="264476"/>
                </a:lnTo>
                <a:lnTo>
                  <a:pt x="134198" y="261699"/>
                </a:lnTo>
                <a:close/>
                <a:moveTo>
                  <a:pt x="145840" y="261699"/>
                </a:moveTo>
                <a:lnTo>
                  <a:pt x="145657" y="261804"/>
                </a:lnTo>
                <a:lnTo>
                  <a:pt x="145657" y="261804"/>
                </a:lnTo>
                <a:lnTo>
                  <a:pt x="150794" y="264769"/>
                </a:lnTo>
                <a:lnTo>
                  <a:pt x="150622" y="264471"/>
                </a:lnTo>
                <a:lnTo>
                  <a:pt x="150622" y="264471"/>
                </a:lnTo>
                <a:lnTo>
                  <a:pt x="145840" y="261699"/>
                </a:lnTo>
                <a:close/>
                <a:moveTo>
                  <a:pt x="157451" y="261699"/>
                </a:moveTo>
                <a:lnTo>
                  <a:pt x="157283" y="261795"/>
                </a:lnTo>
                <a:lnTo>
                  <a:pt x="157283" y="261795"/>
                </a:lnTo>
                <a:lnTo>
                  <a:pt x="162436" y="264769"/>
                </a:lnTo>
                <a:lnTo>
                  <a:pt x="162266" y="264476"/>
                </a:lnTo>
                <a:lnTo>
                  <a:pt x="162266" y="264476"/>
                </a:lnTo>
                <a:lnTo>
                  <a:pt x="157451" y="261699"/>
                </a:lnTo>
                <a:close/>
                <a:moveTo>
                  <a:pt x="169092" y="261699"/>
                </a:moveTo>
                <a:lnTo>
                  <a:pt x="168910" y="261804"/>
                </a:lnTo>
                <a:lnTo>
                  <a:pt x="168910" y="261804"/>
                </a:lnTo>
                <a:lnTo>
                  <a:pt x="174047" y="264769"/>
                </a:lnTo>
                <a:lnTo>
                  <a:pt x="173874" y="264471"/>
                </a:lnTo>
                <a:lnTo>
                  <a:pt x="169092" y="261699"/>
                </a:lnTo>
                <a:close/>
                <a:moveTo>
                  <a:pt x="180703" y="261699"/>
                </a:moveTo>
                <a:lnTo>
                  <a:pt x="180521" y="261804"/>
                </a:lnTo>
                <a:lnTo>
                  <a:pt x="180521" y="261804"/>
                </a:lnTo>
                <a:lnTo>
                  <a:pt x="185658" y="264769"/>
                </a:lnTo>
                <a:lnTo>
                  <a:pt x="185473" y="264449"/>
                </a:lnTo>
                <a:lnTo>
                  <a:pt x="185473" y="264449"/>
                </a:lnTo>
                <a:lnTo>
                  <a:pt x="180703" y="261699"/>
                </a:lnTo>
                <a:close/>
                <a:moveTo>
                  <a:pt x="192345" y="261699"/>
                </a:moveTo>
                <a:lnTo>
                  <a:pt x="192147" y="261813"/>
                </a:lnTo>
                <a:lnTo>
                  <a:pt x="192147" y="261813"/>
                </a:lnTo>
                <a:lnTo>
                  <a:pt x="197269" y="264769"/>
                </a:lnTo>
                <a:lnTo>
                  <a:pt x="197081" y="264445"/>
                </a:lnTo>
                <a:lnTo>
                  <a:pt x="197081" y="264445"/>
                </a:lnTo>
                <a:lnTo>
                  <a:pt x="192345" y="261699"/>
                </a:lnTo>
                <a:close/>
                <a:moveTo>
                  <a:pt x="203956" y="261699"/>
                </a:moveTo>
                <a:lnTo>
                  <a:pt x="203774" y="261804"/>
                </a:lnTo>
                <a:lnTo>
                  <a:pt x="203774" y="261804"/>
                </a:lnTo>
                <a:lnTo>
                  <a:pt x="208911" y="264769"/>
                </a:lnTo>
                <a:lnTo>
                  <a:pt x="208726" y="264449"/>
                </a:lnTo>
                <a:lnTo>
                  <a:pt x="208726" y="264449"/>
                </a:lnTo>
                <a:lnTo>
                  <a:pt x="203956" y="261699"/>
                </a:lnTo>
                <a:close/>
                <a:moveTo>
                  <a:pt x="215598" y="261699"/>
                </a:moveTo>
                <a:lnTo>
                  <a:pt x="215400" y="261813"/>
                </a:lnTo>
                <a:lnTo>
                  <a:pt x="215400" y="261813"/>
                </a:lnTo>
                <a:lnTo>
                  <a:pt x="220522" y="264769"/>
                </a:lnTo>
                <a:lnTo>
                  <a:pt x="220334" y="264445"/>
                </a:lnTo>
                <a:lnTo>
                  <a:pt x="220334" y="264445"/>
                </a:lnTo>
                <a:lnTo>
                  <a:pt x="215598" y="261699"/>
                </a:lnTo>
                <a:close/>
                <a:moveTo>
                  <a:pt x="227209" y="261699"/>
                </a:moveTo>
                <a:lnTo>
                  <a:pt x="227026" y="261804"/>
                </a:lnTo>
                <a:lnTo>
                  <a:pt x="227026" y="261804"/>
                </a:lnTo>
                <a:lnTo>
                  <a:pt x="232163" y="264769"/>
                </a:lnTo>
                <a:lnTo>
                  <a:pt x="231978" y="264449"/>
                </a:lnTo>
                <a:lnTo>
                  <a:pt x="231978" y="264449"/>
                </a:lnTo>
                <a:lnTo>
                  <a:pt x="227209" y="261699"/>
                </a:lnTo>
                <a:close/>
                <a:moveTo>
                  <a:pt x="238850" y="261699"/>
                </a:moveTo>
                <a:lnTo>
                  <a:pt x="238653" y="261813"/>
                </a:lnTo>
                <a:lnTo>
                  <a:pt x="238653" y="261813"/>
                </a:lnTo>
                <a:lnTo>
                  <a:pt x="243774" y="264769"/>
                </a:lnTo>
                <a:lnTo>
                  <a:pt x="243587" y="264445"/>
                </a:lnTo>
                <a:lnTo>
                  <a:pt x="243587" y="264445"/>
                </a:lnTo>
                <a:lnTo>
                  <a:pt x="238850" y="261699"/>
                </a:lnTo>
                <a:close/>
                <a:moveTo>
                  <a:pt x="250462" y="261699"/>
                </a:moveTo>
                <a:lnTo>
                  <a:pt x="250249" y="261821"/>
                </a:lnTo>
                <a:lnTo>
                  <a:pt x="250249" y="261821"/>
                </a:lnTo>
                <a:lnTo>
                  <a:pt x="255355" y="264769"/>
                </a:lnTo>
                <a:lnTo>
                  <a:pt x="255140" y="264397"/>
                </a:lnTo>
                <a:lnTo>
                  <a:pt x="255140" y="264397"/>
                </a:lnTo>
                <a:lnTo>
                  <a:pt x="250462" y="261699"/>
                </a:lnTo>
                <a:close/>
                <a:moveTo>
                  <a:pt x="262103" y="261699"/>
                </a:moveTo>
                <a:lnTo>
                  <a:pt x="261890" y="261821"/>
                </a:lnTo>
                <a:lnTo>
                  <a:pt x="261890" y="261821"/>
                </a:lnTo>
                <a:lnTo>
                  <a:pt x="266997" y="264769"/>
                </a:lnTo>
                <a:lnTo>
                  <a:pt x="266794" y="264418"/>
                </a:lnTo>
                <a:lnTo>
                  <a:pt x="266794" y="264418"/>
                </a:lnTo>
                <a:lnTo>
                  <a:pt x="262103" y="261699"/>
                </a:lnTo>
                <a:close/>
                <a:moveTo>
                  <a:pt x="273714" y="261699"/>
                </a:moveTo>
                <a:lnTo>
                  <a:pt x="273501" y="261821"/>
                </a:lnTo>
                <a:lnTo>
                  <a:pt x="273501" y="261821"/>
                </a:lnTo>
                <a:lnTo>
                  <a:pt x="278608" y="264769"/>
                </a:lnTo>
                <a:lnTo>
                  <a:pt x="278392" y="264397"/>
                </a:lnTo>
                <a:lnTo>
                  <a:pt x="278392" y="264397"/>
                </a:lnTo>
                <a:lnTo>
                  <a:pt x="273714" y="261699"/>
                </a:lnTo>
                <a:close/>
                <a:moveTo>
                  <a:pt x="284657" y="255589"/>
                </a:moveTo>
                <a:lnTo>
                  <a:pt x="284657" y="261729"/>
                </a:lnTo>
                <a:lnTo>
                  <a:pt x="279337" y="264769"/>
                </a:lnTo>
                <a:lnTo>
                  <a:pt x="284657" y="255589"/>
                </a:lnTo>
                <a:close/>
                <a:moveTo>
                  <a:pt x="17418" y="255589"/>
                </a:moveTo>
                <a:lnTo>
                  <a:pt x="17418" y="261729"/>
                </a:lnTo>
                <a:lnTo>
                  <a:pt x="12098" y="264829"/>
                </a:lnTo>
                <a:lnTo>
                  <a:pt x="17418" y="255589"/>
                </a:lnTo>
                <a:close/>
                <a:moveTo>
                  <a:pt x="29029" y="255589"/>
                </a:moveTo>
                <a:lnTo>
                  <a:pt x="29029" y="261729"/>
                </a:lnTo>
                <a:lnTo>
                  <a:pt x="23710" y="264829"/>
                </a:lnTo>
                <a:lnTo>
                  <a:pt x="29029" y="255589"/>
                </a:lnTo>
                <a:close/>
                <a:moveTo>
                  <a:pt x="40610" y="255589"/>
                </a:moveTo>
                <a:lnTo>
                  <a:pt x="40610" y="261729"/>
                </a:lnTo>
                <a:lnTo>
                  <a:pt x="35290" y="264829"/>
                </a:lnTo>
                <a:lnTo>
                  <a:pt x="40610" y="255589"/>
                </a:lnTo>
                <a:close/>
                <a:moveTo>
                  <a:pt x="52251" y="255589"/>
                </a:moveTo>
                <a:lnTo>
                  <a:pt x="52251" y="261729"/>
                </a:lnTo>
                <a:lnTo>
                  <a:pt x="46932" y="264829"/>
                </a:lnTo>
                <a:lnTo>
                  <a:pt x="52251" y="255589"/>
                </a:lnTo>
                <a:close/>
                <a:moveTo>
                  <a:pt x="63862" y="255589"/>
                </a:moveTo>
                <a:lnTo>
                  <a:pt x="63862" y="261729"/>
                </a:lnTo>
                <a:lnTo>
                  <a:pt x="58543" y="264829"/>
                </a:lnTo>
                <a:lnTo>
                  <a:pt x="63862" y="255589"/>
                </a:lnTo>
                <a:close/>
                <a:moveTo>
                  <a:pt x="75504" y="255589"/>
                </a:moveTo>
                <a:lnTo>
                  <a:pt x="75504" y="261729"/>
                </a:lnTo>
                <a:lnTo>
                  <a:pt x="70185" y="264829"/>
                </a:lnTo>
                <a:lnTo>
                  <a:pt x="75504" y="255589"/>
                </a:lnTo>
                <a:close/>
                <a:moveTo>
                  <a:pt x="87115" y="255589"/>
                </a:moveTo>
                <a:lnTo>
                  <a:pt x="87115" y="261729"/>
                </a:lnTo>
                <a:lnTo>
                  <a:pt x="81796" y="264829"/>
                </a:lnTo>
                <a:lnTo>
                  <a:pt x="87115" y="255589"/>
                </a:lnTo>
                <a:close/>
                <a:moveTo>
                  <a:pt x="98757" y="255589"/>
                </a:moveTo>
                <a:lnTo>
                  <a:pt x="98757" y="261729"/>
                </a:lnTo>
                <a:lnTo>
                  <a:pt x="93437" y="264829"/>
                </a:lnTo>
                <a:lnTo>
                  <a:pt x="98757" y="255589"/>
                </a:lnTo>
                <a:close/>
                <a:moveTo>
                  <a:pt x="110337" y="255589"/>
                </a:moveTo>
                <a:lnTo>
                  <a:pt x="110337" y="261729"/>
                </a:lnTo>
                <a:lnTo>
                  <a:pt x="105018" y="264829"/>
                </a:lnTo>
                <a:lnTo>
                  <a:pt x="110337" y="255589"/>
                </a:lnTo>
                <a:close/>
                <a:moveTo>
                  <a:pt x="121979" y="255589"/>
                </a:moveTo>
                <a:lnTo>
                  <a:pt x="121979" y="261729"/>
                </a:lnTo>
                <a:lnTo>
                  <a:pt x="116660" y="264829"/>
                </a:lnTo>
                <a:lnTo>
                  <a:pt x="121979" y="255589"/>
                </a:lnTo>
                <a:close/>
                <a:moveTo>
                  <a:pt x="133590" y="255589"/>
                </a:moveTo>
                <a:lnTo>
                  <a:pt x="133590" y="261729"/>
                </a:lnTo>
                <a:lnTo>
                  <a:pt x="128271" y="264829"/>
                </a:lnTo>
                <a:lnTo>
                  <a:pt x="133590" y="255589"/>
                </a:lnTo>
                <a:close/>
                <a:moveTo>
                  <a:pt x="145232" y="255589"/>
                </a:moveTo>
                <a:lnTo>
                  <a:pt x="145232" y="261729"/>
                </a:lnTo>
                <a:lnTo>
                  <a:pt x="139912" y="264829"/>
                </a:lnTo>
                <a:lnTo>
                  <a:pt x="145232" y="255589"/>
                </a:lnTo>
                <a:close/>
                <a:moveTo>
                  <a:pt x="156843" y="255589"/>
                </a:moveTo>
                <a:lnTo>
                  <a:pt x="156843" y="261729"/>
                </a:lnTo>
                <a:lnTo>
                  <a:pt x="151523" y="264829"/>
                </a:lnTo>
                <a:lnTo>
                  <a:pt x="156843" y="255589"/>
                </a:lnTo>
                <a:close/>
                <a:moveTo>
                  <a:pt x="168484" y="255589"/>
                </a:moveTo>
                <a:lnTo>
                  <a:pt x="168484" y="261729"/>
                </a:lnTo>
                <a:lnTo>
                  <a:pt x="163165" y="264829"/>
                </a:lnTo>
                <a:lnTo>
                  <a:pt x="168484" y="255589"/>
                </a:lnTo>
                <a:close/>
                <a:moveTo>
                  <a:pt x="180065" y="255589"/>
                </a:moveTo>
                <a:lnTo>
                  <a:pt x="180065" y="261729"/>
                </a:lnTo>
                <a:lnTo>
                  <a:pt x="174746" y="264829"/>
                </a:lnTo>
                <a:lnTo>
                  <a:pt x="180065" y="255589"/>
                </a:lnTo>
                <a:close/>
                <a:moveTo>
                  <a:pt x="191676" y="255589"/>
                </a:moveTo>
                <a:lnTo>
                  <a:pt x="191676" y="261729"/>
                </a:lnTo>
                <a:lnTo>
                  <a:pt x="186357" y="264829"/>
                </a:lnTo>
                <a:lnTo>
                  <a:pt x="191676" y="255589"/>
                </a:lnTo>
                <a:close/>
                <a:moveTo>
                  <a:pt x="203318" y="255589"/>
                </a:moveTo>
                <a:lnTo>
                  <a:pt x="203318" y="261729"/>
                </a:lnTo>
                <a:lnTo>
                  <a:pt x="197999" y="264829"/>
                </a:lnTo>
                <a:lnTo>
                  <a:pt x="203318" y="255589"/>
                </a:lnTo>
                <a:close/>
                <a:moveTo>
                  <a:pt x="214929" y="255589"/>
                </a:moveTo>
                <a:lnTo>
                  <a:pt x="214929" y="261729"/>
                </a:lnTo>
                <a:lnTo>
                  <a:pt x="209610" y="264829"/>
                </a:lnTo>
                <a:lnTo>
                  <a:pt x="214929" y="255589"/>
                </a:lnTo>
                <a:close/>
                <a:moveTo>
                  <a:pt x="226570" y="255589"/>
                </a:moveTo>
                <a:lnTo>
                  <a:pt x="226570" y="261729"/>
                </a:lnTo>
                <a:lnTo>
                  <a:pt x="221251" y="264829"/>
                </a:lnTo>
                <a:lnTo>
                  <a:pt x="226570" y="255589"/>
                </a:lnTo>
                <a:close/>
                <a:moveTo>
                  <a:pt x="238182" y="255589"/>
                </a:moveTo>
                <a:lnTo>
                  <a:pt x="238182" y="261729"/>
                </a:lnTo>
                <a:lnTo>
                  <a:pt x="232862" y="264829"/>
                </a:lnTo>
                <a:lnTo>
                  <a:pt x="238182" y="255589"/>
                </a:lnTo>
                <a:close/>
                <a:moveTo>
                  <a:pt x="249793" y="255589"/>
                </a:moveTo>
                <a:lnTo>
                  <a:pt x="249793" y="261729"/>
                </a:lnTo>
                <a:lnTo>
                  <a:pt x="244474" y="264829"/>
                </a:lnTo>
                <a:lnTo>
                  <a:pt x="249793" y="255589"/>
                </a:lnTo>
                <a:close/>
                <a:moveTo>
                  <a:pt x="261404" y="255589"/>
                </a:moveTo>
                <a:lnTo>
                  <a:pt x="261404" y="261729"/>
                </a:lnTo>
                <a:lnTo>
                  <a:pt x="256085" y="264829"/>
                </a:lnTo>
                <a:lnTo>
                  <a:pt x="261404" y="255589"/>
                </a:lnTo>
                <a:close/>
                <a:moveTo>
                  <a:pt x="273046" y="255589"/>
                </a:moveTo>
                <a:lnTo>
                  <a:pt x="273046" y="261729"/>
                </a:lnTo>
                <a:lnTo>
                  <a:pt x="267726" y="264829"/>
                </a:lnTo>
                <a:lnTo>
                  <a:pt x="273046" y="255589"/>
                </a:lnTo>
                <a:close/>
                <a:moveTo>
                  <a:pt x="29352" y="0"/>
                </a:moveTo>
                <a:cubicBezTo>
                  <a:pt x="29333" y="0"/>
                  <a:pt x="29318" y="8"/>
                  <a:pt x="29302" y="23"/>
                </a:cubicBezTo>
                <a:lnTo>
                  <a:pt x="23345" y="3367"/>
                </a:lnTo>
                <a:lnTo>
                  <a:pt x="17600" y="54"/>
                </a:lnTo>
                <a:cubicBezTo>
                  <a:pt x="17585" y="38"/>
                  <a:pt x="17562" y="31"/>
                  <a:pt x="17539" y="31"/>
                </a:cubicBezTo>
                <a:cubicBezTo>
                  <a:pt x="17516" y="31"/>
                  <a:pt x="17494" y="38"/>
                  <a:pt x="17478" y="54"/>
                </a:cubicBezTo>
                <a:lnTo>
                  <a:pt x="11734" y="3367"/>
                </a:lnTo>
                <a:lnTo>
                  <a:pt x="5989" y="54"/>
                </a:lnTo>
                <a:cubicBezTo>
                  <a:pt x="5974" y="38"/>
                  <a:pt x="5958" y="31"/>
                  <a:pt x="5943" y="31"/>
                </a:cubicBezTo>
                <a:cubicBezTo>
                  <a:pt x="5928" y="31"/>
                  <a:pt x="5913" y="38"/>
                  <a:pt x="5898" y="54"/>
                </a:cubicBezTo>
                <a:lnTo>
                  <a:pt x="31" y="3397"/>
                </a:lnTo>
                <a:lnTo>
                  <a:pt x="1" y="3458"/>
                </a:lnTo>
                <a:lnTo>
                  <a:pt x="1" y="3488"/>
                </a:lnTo>
                <a:lnTo>
                  <a:pt x="1" y="10206"/>
                </a:lnTo>
                <a:cubicBezTo>
                  <a:pt x="1" y="10236"/>
                  <a:pt x="31" y="10297"/>
                  <a:pt x="62" y="10327"/>
                </a:cubicBezTo>
                <a:lnTo>
                  <a:pt x="5806" y="13640"/>
                </a:lnTo>
                <a:lnTo>
                  <a:pt x="5806" y="20206"/>
                </a:lnTo>
                <a:lnTo>
                  <a:pt x="31" y="23519"/>
                </a:lnTo>
                <a:lnTo>
                  <a:pt x="1" y="23549"/>
                </a:lnTo>
                <a:lnTo>
                  <a:pt x="1" y="23580"/>
                </a:lnTo>
                <a:lnTo>
                  <a:pt x="1" y="30328"/>
                </a:lnTo>
                <a:cubicBezTo>
                  <a:pt x="1" y="30358"/>
                  <a:pt x="31" y="30388"/>
                  <a:pt x="62" y="30419"/>
                </a:cubicBezTo>
                <a:lnTo>
                  <a:pt x="5806" y="33732"/>
                </a:lnTo>
                <a:lnTo>
                  <a:pt x="5806" y="40297"/>
                </a:lnTo>
                <a:lnTo>
                  <a:pt x="31" y="43641"/>
                </a:lnTo>
                <a:lnTo>
                  <a:pt x="1" y="43702"/>
                </a:lnTo>
                <a:lnTo>
                  <a:pt x="1" y="43732"/>
                </a:lnTo>
                <a:lnTo>
                  <a:pt x="1" y="50449"/>
                </a:lnTo>
                <a:cubicBezTo>
                  <a:pt x="1" y="50480"/>
                  <a:pt x="31" y="50541"/>
                  <a:pt x="62" y="50571"/>
                </a:cubicBezTo>
                <a:lnTo>
                  <a:pt x="5806" y="53884"/>
                </a:lnTo>
                <a:lnTo>
                  <a:pt x="5806" y="60450"/>
                </a:lnTo>
                <a:lnTo>
                  <a:pt x="31" y="63793"/>
                </a:lnTo>
                <a:lnTo>
                  <a:pt x="1" y="63823"/>
                </a:lnTo>
                <a:lnTo>
                  <a:pt x="1" y="63854"/>
                </a:lnTo>
                <a:lnTo>
                  <a:pt x="1" y="70602"/>
                </a:lnTo>
                <a:cubicBezTo>
                  <a:pt x="1" y="70632"/>
                  <a:pt x="31" y="70662"/>
                  <a:pt x="62" y="70693"/>
                </a:cubicBezTo>
                <a:lnTo>
                  <a:pt x="5806" y="74006"/>
                </a:lnTo>
                <a:lnTo>
                  <a:pt x="5806" y="80571"/>
                </a:lnTo>
                <a:lnTo>
                  <a:pt x="62" y="83885"/>
                </a:lnTo>
                <a:lnTo>
                  <a:pt x="31" y="83915"/>
                </a:lnTo>
                <a:lnTo>
                  <a:pt x="31" y="83945"/>
                </a:lnTo>
                <a:lnTo>
                  <a:pt x="31" y="90693"/>
                </a:lnTo>
                <a:cubicBezTo>
                  <a:pt x="31" y="90724"/>
                  <a:pt x="62" y="90754"/>
                  <a:pt x="122" y="90784"/>
                </a:cubicBezTo>
                <a:lnTo>
                  <a:pt x="5867" y="94097"/>
                </a:lnTo>
                <a:lnTo>
                  <a:pt x="5867" y="100663"/>
                </a:lnTo>
                <a:lnTo>
                  <a:pt x="122" y="103976"/>
                </a:lnTo>
                <a:lnTo>
                  <a:pt x="92" y="104006"/>
                </a:lnTo>
                <a:lnTo>
                  <a:pt x="92" y="104067"/>
                </a:lnTo>
                <a:lnTo>
                  <a:pt x="92" y="110785"/>
                </a:lnTo>
                <a:cubicBezTo>
                  <a:pt x="92" y="110815"/>
                  <a:pt x="122" y="110845"/>
                  <a:pt x="153" y="110906"/>
                </a:cubicBezTo>
                <a:lnTo>
                  <a:pt x="5898" y="114189"/>
                </a:lnTo>
                <a:lnTo>
                  <a:pt x="5898" y="120785"/>
                </a:lnTo>
                <a:lnTo>
                  <a:pt x="153" y="124068"/>
                </a:lnTo>
                <a:lnTo>
                  <a:pt x="122" y="124128"/>
                </a:lnTo>
                <a:lnTo>
                  <a:pt x="122" y="124159"/>
                </a:lnTo>
                <a:lnTo>
                  <a:pt x="122" y="130876"/>
                </a:lnTo>
                <a:cubicBezTo>
                  <a:pt x="122" y="130907"/>
                  <a:pt x="153" y="130967"/>
                  <a:pt x="183" y="130998"/>
                </a:cubicBezTo>
                <a:lnTo>
                  <a:pt x="5928" y="134311"/>
                </a:lnTo>
                <a:lnTo>
                  <a:pt x="5928" y="140876"/>
                </a:lnTo>
                <a:lnTo>
                  <a:pt x="183" y="144189"/>
                </a:lnTo>
                <a:lnTo>
                  <a:pt x="153" y="144220"/>
                </a:lnTo>
                <a:lnTo>
                  <a:pt x="153" y="144250"/>
                </a:lnTo>
                <a:lnTo>
                  <a:pt x="153" y="150968"/>
                </a:lnTo>
                <a:cubicBezTo>
                  <a:pt x="153" y="151028"/>
                  <a:pt x="183" y="151059"/>
                  <a:pt x="244" y="151089"/>
                </a:cubicBezTo>
                <a:lnTo>
                  <a:pt x="5958" y="154402"/>
                </a:lnTo>
                <a:lnTo>
                  <a:pt x="5958" y="160968"/>
                </a:lnTo>
                <a:lnTo>
                  <a:pt x="244" y="164281"/>
                </a:lnTo>
                <a:lnTo>
                  <a:pt x="183" y="164311"/>
                </a:lnTo>
                <a:lnTo>
                  <a:pt x="183" y="164372"/>
                </a:lnTo>
                <a:lnTo>
                  <a:pt x="183" y="171089"/>
                </a:lnTo>
                <a:cubicBezTo>
                  <a:pt x="183" y="171120"/>
                  <a:pt x="244" y="171150"/>
                  <a:pt x="274" y="171211"/>
                </a:cubicBezTo>
                <a:lnTo>
                  <a:pt x="6019" y="174494"/>
                </a:lnTo>
                <a:lnTo>
                  <a:pt x="6019" y="181090"/>
                </a:lnTo>
                <a:lnTo>
                  <a:pt x="274" y="184372"/>
                </a:lnTo>
                <a:lnTo>
                  <a:pt x="244" y="184433"/>
                </a:lnTo>
                <a:lnTo>
                  <a:pt x="244" y="184464"/>
                </a:lnTo>
                <a:lnTo>
                  <a:pt x="244" y="185132"/>
                </a:lnTo>
                <a:lnTo>
                  <a:pt x="5557" y="194332"/>
                </a:lnTo>
                <a:lnTo>
                  <a:pt x="5557" y="194332"/>
                </a:lnTo>
                <a:lnTo>
                  <a:pt x="6050" y="194616"/>
                </a:lnTo>
                <a:lnTo>
                  <a:pt x="6050" y="195163"/>
                </a:lnTo>
                <a:lnTo>
                  <a:pt x="11369" y="204403"/>
                </a:lnTo>
                <a:lnTo>
                  <a:pt x="11369" y="204403"/>
                </a:lnTo>
                <a:lnTo>
                  <a:pt x="8907" y="202974"/>
                </a:lnTo>
                <a:lnTo>
                  <a:pt x="6050" y="201333"/>
                </a:lnTo>
                <a:lnTo>
                  <a:pt x="6050" y="201181"/>
                </a:lnTo>
                <a:lnTo>
                  <a:pt x="305" y="204494"/>
                </a:lnTo>
                <a:lnTo>
                  <a:pt x="274" y="204525"/>
                </a:lnTo>
                <a:lnTo>
                  <a:pt x="274" y="204555"/>
                </a:lnTo>
                <a:lnTo>
                  <a:pt x="274" y="205337"/>
                </a:lnTo>
                <a:lnTo>
                  <a:pt x="274" y="205337"/>
                </a:lnTo>
                <a:lnTo>
                  <a:pt x="5516" y="214382"/>
                </a:lnTo>
                <a:lnTo>
                  <a:pt x="5516" y="214382"/>
                </a:lnTo>
                <a:lnTo>
                  <a:pt x="6080" y="214707"/>
                </a:lnTo>
                <a:lnTo>
                  <a:pt x="6080" y="215368"/>
                </a:lnTo>
                <a:lnTo>
                  <a:pt x="6080" y="215368"/>
                </a:lnTo>
                <a:lnTo>
                  <a:pt x="11369" y="224555"/>
                </a:lnTo>
                <a:lnTo>
                  <a:pt x="11369" y="224555"/>
                </a:lnTo>
                <a:lnTo>
                  <a:pt x="8907" y="223096"/>
                </a:lnTo>
                <a:lnTo>
                  <a:pt x="6050" y="221455"/>
                </a:lnTo>
                <a:lnTo>
                  <a:pt x="6050" y="221290"/>
                </a:lnTo>
                <a:lnTo>
                  <a:pt x="6050" y="221290"/>
                </a:lnTo>
                <a:lnTo>
                  <a:pt x="335" y="224586"/>
                </a:lnTo>
                <a:lnTo>
                  <a:pt x="305" y="224616"/>
                </a:lnTo>
                <a:lnTo>
                  <a:pt x="305" y="224646"/>
                </a:lnTo>
                <a:lnTo>
                  <a:pt x="305" y="225481"/>
                </a:lnTo>
                <a:lnTo>
                  <a:pt x="305" y="225481"/>
                </a:lnTo>
                <a:lnTo>
                  <a:pt x="5473" y="234429"/>
                </a:lnTo>
                <a:lnTo>
                  <a:pt x="5473" y="234429"/>
                </a:lnTo>
                <a:lnTo>
                  <a:pt x="6110" y="234799"/>
                </a:lnTo>
                <a:lnTo>
                  <a:pt x="6110" y="235543"/>
                </a:lnTo>
                <a:lnTo>
                  <a:pt x="6110" y="235543"/>
                </a:lnTo>
                <a:lnTo>
                  <a:pt x="11369" y="244677"/>
                </a:lnTo>
                <a:lnTo>
                  <a:pt x="11369" y="244677"/>
                </a:lnTo>
                <a:lnTo>
                  <a:pt x="8907" y="243249"/>
                </a:lnTo>
                <a:lnTo>
                  <a:pt x="6050" y="241607"/>
                </a:lnTo>
                <a:lnTo>
                  <a:pt x="6050" y="241399"/>
                </a:lnTo>
                <a:lnTo>
                  <a:pt x="6050" y="241399"/>
                </a:lnTo>
                <a:lnTo>
                  <a:pt x="396" y="244677"/>
                </a:lnTo>
                <a:lnTo>
                  <a:pt x="335" y="244708"/>
                </a:lnTo>
                <a:lnTo>
                  <a:pt x="335" y="244768"/>
                </a:lnTo>
                <a:lnTo>
                  <a:pt x="335" y="245656"/>
                </a:lnTo>
                <a:lnTo>
                  <a:pt x="335" y="245656"/>
                </a:lnTo>
                <a:lnTo>
                  <a:pt x="5421" y="254461"/>
                </a:lnTo>
                <a:lnTo>
                  <a:pt x="5421" y="254461"/>
                </a:lnTo>
                <a:lnTo>
                  <a:pt x="6171" y="254890"/>
                </a:lnTo>
                <a:lnTo>
                  <a:pt x="6171" y="255799"/>
                </a:lnTo>
                <a:lnTo>
                  <a:pt x="6171" y="255799"/>
                </a:lnTo>
                <a:lnTo>
                  <a:pt x="11245" y="264556"/>
                </a:lnTo>
                <a:lnTo>
                  <a:pt x="11245" y="264556"/>
                </a:lnTo>
                <a:lnTo>
                  <a:pt x="12038" y="265012"/>
                </a:lnTo>
                <a:lnTo>
                  <a:pt x="12190" y="265012"/>
                </a:lnTo>
                <a:lnTo>
                  <a:pt x="17798" y="261778"/>
                </a:lnTo>
                <a:lnTo>
                  <a:pt x="17798" y="261778"/>
                </a:lnTo>
                <a:lnTo>
                  <a:pt x="17661" y="261699"/>
                </a:lnTo>
                <a:lnTo>
                  <a:pt x="17661" y="255589"/>
                </a:lnTo>
                <a:lnTo>
                  <a:pt x="22841" y="264528"/>
                </a:lnTo>
                <a:lnTo>
                  <a:pt x="22841" y="264528"/>
                </a:lnTo>
                <a:lnTo>
                  <a:pt x="22841" y="264528"/>
                </a:lnTo>
                <a:lnTo>
                  <a:pt x="22841" y="264528"/>
                </a:lnTo>
                <a:lnTo>
                  <a:pt x="22841" y="264528"/>
                </a:lnTo>
                <a:lnTo>
                  <a:pt x="22841" y="264528"/>
                </a:lnTo>
                <a:lnTo>
                  <a:pt x="23679" y="265012"/>
                </a:lnTo>
                <a:lnTo>
                  <a:pt x="23831" y="265012"/>
                </a:lnTo>
                <a:lnTo>
                  <a:pt x="29439" y="261778"/>
                </a:lnTo>
                <a:lnTo>
                  <a:pt x="29439" y="261778"/>
                </a:lnTo>
                <a:lnTo>
                  <a:pt x="29302" y="261699"/>
                </a:lnTo>
                <a:lnTo>
                  <a:pt x="29302" y="255589"/>
                </a:lnTo>
                <a:lnTo>
                  <a:pt x="34495" y="264551"/>
                </a:lnTo>
                <a:lnTo>
                  <a:pt x="34495" y="264551"/>
                </a:lnTo>
                <a:lnTo>
                  <a:pt x="35290" y="265012"/>
                </a:lnTo>
                <a:lnTo>
                  <a:pt x="35442" y="265012"/>
                </a:lnTo>
                <a:lnTo>
                  <a:pt x="41035" y="261786"/>
                </a:lnTo>
                <a:lnTo>
                  <a:pt x="41035" y="261786"/>
                </a:lnTo>
                <a:lnTo>
                  <a:pt x="40883" y="261699"/>
                </a:lnTo>
                <a:lnTo>
                  <a:pt x="40883" y="255589"/>
                </a:lnTo>
                <a:lnTo>
                  <a:pt x="46048" y="264502"/>
                </a:lnTo>
                <a:lnTo>
                  <a:pt x="46048" y="264502"/>
                </a:lnTo>
                <a:lnTo>
                  <a:pt x="46932" y="265012"/>
                </a:lnTo>
                <a:lnTo>
                  <a:pt x="47084" y="265012"/>
                </a:lnTo>
                <a:lnTo>
                  <a:pt x="52662" y="261778"/>
                </a:lnTo>
                <a:lnTo>
                  <a:pt x="52662" y="261778"/>
                </a:lnTo>
                <a:lnTo>
                  <a:pt x="52525" y="261699"/>
                </a:lnTo>
                <a:lnTo>
                  <a:pt x="52525" y="255589"/>
                </a:lnTo>
                <a:lnTo>
                  <a:pt x="57705" y="264528"/>
                </a:lnTo>
                <a:lnTo>
                  <a:pt x="57705" y="264528"/>
                </a:lnTo>
                <a:lnTo>
                  <a:pt x="57705" y="264528"/>
                </a:lnTo>
                <a:lnTo>
                  <a:pt x="57705" y="264528"/>
                </a:lnTo>
                <a:lnTo>
                  <a:pt x="57705" y="264528"/>
                </a:lnTo>
                <a:lnTo>
                  <a:pt x="58543" y="265012"/>
                </a:lnTo>
                <a:lnTo>
                  <a:pt x="58695" y="265012"/>
                </a:lnTo>
                <a:lnTo>
                  <a:pt x="64288" y="261786"/>
                </a:lnTo>
                <a:lnTo>
                  <a:pt x="64288" y="261786"/>
                </a:lnTo>
                <a:lnTo>
                  <a:pt x="64136" y="261699"/>
                </a:lnTo>
                <a:lnTo>
                  <a:pt x="64136" y="255589"/>
                </a:lnTo>
                <a:lnTo>
                  <a:pt x="69301" y="264502"/>
                </a:lnTo>
                <a:lnTo>
                  <a:pt x="69301" y="264502"/>
                </a:lnTo>
                <a:lnTo>
                  <a:pt x="70185" y="265012"/>
                </a:lnTo>
                <a:lnTo>
                  <a:pt x="70337" y="265012"/>
                </a:lnTo>
                <a:lnTo>
                  <a:pt x="75914" y="261778"/>
                </a:lnTo>
                <a:lnTo>
                  <a:pt x="75914" y="261778"/>
                </a:lnTo>
                <a:lnTo>
                  <a:pt x="75777" y="261699"/>
                </a:lnTo>
                <a:lnTo>
                  <a:pt x="75777" y="255589"/>
                </a:lnTo>
                <a:lnTo>
                  <a:pt x="80957" y="264528"/>
                </a:lnTo>
                <a:lnTo>
                  <a:pt x="81796" y="265012"/>
                </a:lnTo>
                <a:lnTo>
                  <a:pt x="81948" y="265012"/>
                </a:lnTo>
                <a:lnTo>
                  <a:pt x="87540" y="261786"/>
                </a:lnTo>
                <a:lnTo>
                  <a:pt x="87540" y="261786"/>
                </a:lnTo>
                <a:lnTo>
                  <a:pt x="87389" y="261699"/>
                </a:lnTo>
                <a:lnTo>
                  <a:pt x="87389" y="255589"/>
                </a:lnTo>
                <a:lnTo>
                  <a:pt x="92553" y="264502"/>
                </a:lnTo>
                <a:lnTo>
                  <a:pt x="92553" y="264502"/>
                </a:lnTo>
                <a:lnTo>
                  <a:pt x="93437" y="265012"/>
                </a:lnTo>
                <a:lnTo>
                  <a:pt x="93589" y="265012"/>
                </a:lnTo>
                <a:lnTo>
                  <a:pt x="99167" y="261778"/>
                </a:lnTo>
                <a:lnTo>
                  <a:pt x="99167" y="261778"/>
                </a:lnTo>
                <a:lnTo>
                  <a:pt x="99030" y="261699"/>
                </a:lnTo>
                <a:lnTo>
                  <a:pt x="99030" y="255589"/>
                </a:lnTo>
                <a:lnTo>
                  <a:pt x="104210" y="264528"/>
                </a:lnTo>
                <a:lnTo>
                  <a:pt x="105048" y="265012"/>
                </a:lnTo>
                <a:lnTo>
                  <a:pt x="105200" y="265012"/>
                </a:lnTo>
                <a:lnTo>
                  <a:pt x="110778" y="261795"/>
                </a:lnTo>
                <a:lnTo>
                  <a:pt x="110611" y="261699"/>
                </a:lnTo>
                <a:lnTo>
                  <a:pt x="110611" y="255589"/>
                </a:lnTo>
                <a:lnTo>
                  <a:pt x="115760" y="264476"/>
                </a:lnTo>
                <a:lnTo>
                  <a:pt x="115760" y="264476"/>
                </a:lnTo>
                <a:lnTo>
                  <a:pt x="116690" y="265012"/>
                </a:lnTo>
                <a:lnTo>
                  <a:pt x="116842" y="265012"/>
                </a:lnTo>
                <a:lnTo>
                  <a:pt x="122404" y="261804"/>
                </a:lnTo>
                <a:lnTo>
                  <a:pt x="122404" y="261804"/>
                </a:lnTo>
                <a:lnTo>
                  <a:pt x="122222" y="261699"/>
                </a:lnTo>
                <a:lnTo>
                  <a:pt x="122222" y="255589"/>
                </a:lnTo>
                <a:lnTo>
                  <a:pt x="127369" y="264471"/>
                </a:lnTo>
                <a:lnTo>
                  <a:pt x="127369" y="264471"/>
                </a:lnTo>
                <a:lnTo>
                  <a:pt x="128301" y="265012"/>
                </a:lnTo>
                <a:lnTo>
                  <a:pt x="128453" y="265012"/>
                </a:lnTo>
                <a:lnTo>
                  <a:pt x="134031" y="261795"/>
                </a:lnTo>
                <a:lnTo>
                  <a:pt x="133864" y="261699"/>
                </a:lnTo>
                <a:lnTo>
                  <a:pt x="133864" y="255589"/>
                </a:lnTo>
                <a:lnTo>
                  <a:pt x="139013" y="264476"/>
                </a:lnTo>
                <a:lnTo>
                  <a:pt x="139013" y="264476"/>
                </a:lnTo>
                <a:lnTo>
                  <a:pt x="139943" y="265012"/>
                </a:lnTo>
                <a:lnTo>
                  <a:pt x="140095" y="265012"/>
                </a:lnTo>
                <a:lnTo>
                  <a:pt x="145657" y="261804"/>
                </a:lnTo>
                <a:lnTo>
                  <a:pt x="145657" y="261804"/>
                </a:lnTo>
                <a:lnTo>
                  <a:pt x="145475" y="261699"/>
                </a:lnTo>
                <a:lnTo>
                  <a:pt x="145475" y="255589"/>
                </a:lnTo>
                <a:lnTo>
                  <a:pt x="150622" y="264471"/>
                </a:lnTo>
                <a:lnTo>
                  <a:pt x="150622" y="264471"/>
                </a:lnTo>
                <a:lnTo>
                  <a:pt x="151554" y="265012"/>
                </a:lnTo>
                <a:lnTo>
                  <a:pt x="151706" y="265012"/>
                </a:lnTo>
                <a:lnTo>
                  <a:pt x="157283" y="261795"/>
                </a:lnTo>
                <a:lnTo>
                  <a:pt x="157283" y="261795"/>
                </a:lnTo>
                <a:lnTo>
                  <a:pt x="157116" y="261699"/>
                </a:lnTo>
                <a:lnTo>
                  <a:pt x="157116" y="255589"/>
                </a:lnTo>
                <a:lnTo>
                  <a:pt x="162266" y="264476"/>
                </a:lnTo>
                <a:lnTo>
                  <a:pt x="162266" y="264476"/>
                </a:lnTo>
                <a:lnTo>
                  <a:pt x="163195" y="265012"/>
                </a:lnTo>
                <a:lnTo>
                  <a:pt x="163347" y="265012"/>
                </a:lnTo>
                <a:lnTo>
                  <a:pt x="168910" y="261804"/>
                </a:lnTo>
                <a:lnTo>
                  <a:pt x="168910" y="261804"/>
                </a:lnTo>
                <a:lnTo>
                  <a:pt x="168727" y="261699"/>
                </a:lnTo>
                <a:lnTo>
                  <a:pt x="168727" y="255589"/>
                </a:lnTo>
                <a:lnTo>
                  <a:pt x="173874" y="264471"/>
                </a:lnTo>
                <a:lnTo>
                  <a:pt x="174807" y="265012"/>
                </a:lnTo>
                <a:lnTo>
                  <a:pt x="174959" y="265012"/>
                </a:lnTo>
                <a:lnTo>
                  <a:pt x="180521" y="261804"/>
                </a:lnTo>
                <a:lnTo>
                  <a:pt x="180521" y="261804"/>
                </a:lnTo>
                <a:lnTo>
                  <a:pt x="180339" y="261699"/>
                </a:lnTo>
                <a:lnTo>
                  <a:pt x="180339" y="255589"/>
                </a:lnTo>
                <a:lnTo>
                  <a:pt x="185473" y="264449"/>
                </a:lnTo>
                <a:lnTo>
                  <a:pt x="185473" y="264449"/>
                </a:lnTo>
                <a:lnTo>
                  <a:pt x="186448" y="265012"/>
                </a:lnTo>
                <a:lnTo>
                  <a:pt x="186600" y="265012"/>
                </a:lnTo>
                <a:lnTo>
                  <a:pt x="192147" y="261813"/>
                </a:lnTo>
                <a:lnTo>
                  <a:pt x="192147" y="261813"/>
                </a:lnTo>
                <a:lnTo>
                  <a:pt x="191950" y="261699"/>
                </a:lnTo>
                <a:lnTo>
                  <a:pt x="191950" y="255589"/>
                </a:lnTo>
                <a:lnTo>
                  <a:pt x="197081" y="264445"/>
                </a:lnTo>
                <a:lnTo>
                  <a:pt x="197081" y="264445"/>
                </a:lnTo>
                <a:lnTo>
                  <a:pt x="198059" y="265012"/>
                </a:lnTo>
                <a:lnTo>
                  <a:pt x="198211" y="265012"/>
                </a:lnTo>
                <a:lnTo>
                  <a:pt x="203774" y="261804"/>
                </a:lnTo>
                <a:lnTo>
                  <a:pt x="203774" y="261804"/>
                </a:lnTo>
                <a:lnTo>
                  <a:pt x="203591" y="261699"/>
                </a:lnTo>
                <a:lnTo>
                  <a:pt x="203591" y="255589"/>
                </a:lnTo>
                <a:lnTo>
                  <a:pt x="208726" y="264449"/>
                </a:lnTo>
                <a:lnTo>
                  <a:pt x="208726" y="264449"/>
                </a:lnTo>
                <a:lnTo>
                  <a:pt x="209701" y="265012"/>
                </a:lnTo>
                <a:lnTo>
                  <a:pt x="209853" y="265012"/>
                </a:lnTo>
                <a:lnTo>
                  <a:pt x="215400" y="261813"/>
                </a:lnTo>
                <a:lnTo>
                  <a:pt x="215400" y="261813"/>
                </a:lnTo>
                <a:lnTo>
                  <a:pt x="215202" y="261699"/>
                </a:lnTo>
                <a:lnTo>
                  <a:pt x="215202" y="255589"/>
                </a:lnTo>
                <a:lnTo>
                  <a:pt x="220334" y="264445"/>
                </a:lnTo>
                <a:lnTo>
                  <a:pt x="220334" y="264445"/>
                </a:lnTo>
                <a:lnTo>
                  <a:pt x="221312" y="265012"/>
                </a:lnTo>
                <a:lnTo>
                  <a:pt x="221464" y="265012"/>
                </a:lnTo>
                <a:lnTo>
                  <a:pt x="227026" y="261804"/>
                </a:lnTo>
                <a:lnTo>
                  <a:pt x="227026" y="261804"/>
                </a:lnTo>
                <a:lnTo>
                  <a:pt x="226844" y="261699"/>
                </a:lnTo>
                <a:lnTo>
                  <a:pt x="226844" y="255589"/>
                </a:lnTo>
                <a:lnTo>
                  <a:pt x="231978" y="264449"/>
                </a:lnTo>
                <a:lnTo>
                  <a:pt x="231978" y="264449"/>
                </a:lnTo>
                <a:lnTo>
                  <a:pt x="232954" y="265012"/>
                </a:lnTo>
                <a:lnTo>
                  <a:pt x="233106" y="265012"/>
                </a:lnTo>
                <a:lnTo>
                  <a:pt x="238653" y="261813"/>
                </a:lnTo>
                <a:lnTo>
                  <a:pt x="238653" y="261813"/>
                </a:lnTo>
                <a:lnTo>
                  <a:pt x="238455" y="261699"/>
                </a:lnTo>
                <a:lnTo>
                  <a:pt x="238455" y="255589"/>
                </a:lnTo>
                <a:lnTo>
                  <a:pt x="243587" y="264445"/>
                </a:lnTo>
                <a:lnTo>
                  <a:pt x="243587" y="264445"/>
                </a:lnTo>
                <a:lnTo>
                  <a:pt x="243941" y="264650"/>
                </a:lnTo>
                <a:lnTo>
                  <a:pt x="243941" y="264650"/>
                </a:lnTo>
                <a:lnTo>
                  <a:pt x="238638" y="255468"/>
                </a:lnTo>
                <a:lnTo>
                  <a:pt x="243957" y="258507"/>
                </a:lnTo>
                <a:lnTo>
                  <a:pt x="243957" y="264659"/>
                </a:lnTo>
                <a:lnTo>
                  <a:pt x="243957" y="264659"/>
                </a:lnTo>
                <a:lnTo>
                  <a:pt x="244565" y="265012"/>
                </a:lnTo>
                <a:lnTo>
                  <a:pt x="244717" y="265012"/>
                </a:lnTo>
                <a:lnTo>
                  <a:pt x="250249" y="261821"/>
                </a:lnTo>
                <a:lnTo>
                  <a:pt x="250249" y="261821"/>
                </a:lnTo>
                <a:lnTo>
                  <a:pt x="250036" y="261699"/>
                </a:lnTo>
                <a:lnTo>
                  <a:pt x="250036" y="255589"/>
                </a:lnTo>
                <a:lnTo>
                  <a:pt x="255140" y="264397"/>
                </a:lnTo>
                <a:lnTo>
                  <a:pt x="255140" y="264397"/>
                </a:lnTo>
                <a:lnTo>
                  <a:pt x="255584" y="264653"/>
                </a:lnTo>
                <a:lnTo>
                  <a:pt x="250279" y="255468"/>
                </a:lnTo>
                <a:lnTo>
                  <a:pt x="255598" y="258507"/>
                </a:lnTo>
                <a:lnTo>
                  <a:pt x="255598" y="264661"/>
                </a:lnTo>
                <a:lnTo>
                  <a:pt x="255598" y="264661"/>
                </a:lnTo>
                <a:lnTo>
                  <a:pt x="256206" y="265012"/>
                </a:lnTo>
                <a:lnTo>
                  <a:pt x="256358" y="265012"/>
                </a:lnTo>
                <a:lnTo>
                  <a:pt x="261890" y="261821"/>
                </a:lnTo>
                <a:lnTo>
                  <a:pt x="261890" y="261821"/>
                </a:lnTo>
                <a:lnTo>
                  <a:pt x="261678" y="261699"/>
                </a:lnTo>
                <a:lnTo>
                  <a:pt x="261678" y="255589"/>
                </a:lnTo>
                <a:lnTo>
                  <a:pt x="266794" y="264418"/>
                </a:lnTo>
                <a:lnTo>
                  <a:pt x="266794" y="264418"/>
                </a:lnTo>
                <a:lnTo>
                  <a:pt x="267194" y="264650"/>
                </a:lnTo>
                <a:lnTo>
                  <a:pt x="261890" y="255468"/>
                </a:lnTo>
                <a:lnTo>
                  <a:pt x="267210" y="258507"/>
                </a:lnTo>
                <a:lnTo>
                  <a:pt x="267210" y="264659"/>
                </a:lnTo>
                <a:lnTo>
                  <a:pt x="267817" y="265012"/>
                </a:lnTo>
                <a:lnTo>
                  <a:pt x="267969" y="265012"/>
                </a:lnTo>
                <a:lnTo>
                  <a:pt x="273501" y="261821"/>
                </a:lnTo>
                <a:lnTo>
                  <a:pt x="273501" y="261821"/>
                </a:lnTo>
                <a:lnTo>
                  <a:pt x="273289" y="261699"/>
                </a:lnTo>
                <a:lnTo>
                  <a:pt x="273289" y="255589"/>
                </a:lnTo>
                <a:lnTo>
                  <a:pt x="278392" y="264397"/>
                </a:lnTo>
                <a:lnTo>
                  <a:pt x="278392" y="264397"/>
                </a:lnTo>
                <a:lnTo>
                  <a:pt x="278837" y="264653"/>
                </a:lnTo>
                <a:lnTo>
                  <a:pt x="273532" y="255468"/>
                </a:lnTo>
                <a:lnTo>
                  <a:pt x="278851" y="258507"/>
                </a:lnTo>
                <a:lnTo>
                  <a:pt x="278851" y="264661"/>
                </a:lnTo>
                <a:lnTo>
                  <a:pt x="278851" y="264661"/>
                </a:lnTo>
                <a:lnTo>
                  <a:pt x="279459" y="265012"/>
                </a:lnTo>
                <a:lnTo>
                  <a:pt x="279611" y="265012"/>
                </a:lnTo>
                <a:lnTo>
                  <a:pt x="285417" y="261668"/>
                </a:lnTo>
                <a:cubicBezTo>
                  <a:pt x="285447" y="261638"/>
                  <a:pt x="285508" y="261577"/>
                  <a:pt x="285508" y="261547"/>
                </a:cubicBezTo>
                <a:lnTo>
                  <a:pt x="285508" y="255103"/>
                </a:lnTo>
                <a:lnTo>
                  <a:pt x="285508" y="255042"/>
                </a:lnTo>
                <a:cubicBezTo>
                  <a:pt x="285508" y="255042"/>
                  <a:pt x="285508" y="255012"/>
                  <a:pt x="285447" y="255012"/>
                </a:cubicBezTo>
                <a:lnTo>
                  <a:pt x="279733" y="251699"/>
                </a:lnTo>
                <a:lnTo>
                  <a:pt x="279733" y="245133"/>
                </a:lnTo>
                <a:lnTo>
                  <a:pt x="285447" y="241820"/>
                </a:lnTo>
                <a:cubicBezTo>
                  <a:pt x="285508" y="241790"/>
                  <a:pt x="285538" y="241759"/>
                  <a:pt x="285538" y="241698"/>
                </a:cubicBezTo>
                <a:lnTo>
                  <a:pt x="285538" y="234951"/>
                </a:lnTo>
                <a:lnTo>
                  <a:pt x="285538" y="234920"/>
                </a:lnTo>
                <a:cubicBezTo>
                  <a:pt x="285538" y="234920"/>
                  <a:pt x="285538" y="234859"/>
                  <a:pt x="285508" y="234859"/>
                </a:cubicBezTo>
                <a:lnTo>
                  <a:pt x="279763" y="231577"/>
                </a:lnTo>
                <a:lnTo>
                  <a:pt x="279763" y="224981"/>
                </a:lnTo>
                <a:lnTo>
                  <a:pt x="285508" y="221698"/>
                </a:lnTo>
                <a:cubicBezTo>
                  <a:pt x="285538" y="221637"/>
                  <a:pt x="285569" y="221607"/>
                  <a:pt x="285569" y="221577"/>
                </a:cubicBezTo>
                <a:lnTo>
                  <a:pt x="285569" y="214859"/>
                </a:lnTo>
                <a:lnTo>
                  <a:pt x="285569" y="214798"/>
                </a:lnTo>
                <a:cubicBezTo>
                  <a:pt x="285569" y="214798"/>
                  <a:pt x="285569" y="214768"/>
                  <a:pt x="285538" y="214768"/>
                </a:cubicBezTo>
                <a:lnTo>
                  <a:pt x="279793" y="211455"/>
                </a:lnTo>
                <a:lnTo>
                  <a:pt x="279793" y="204889"/>
                </a:lnTo>
                <a:lnTo>
                  <a:pt x="285538" y="201576"/>
                </a:lnTo>
                <a:cubicBezTo>
                  <a:pt x="285569" y="201546"/>
                  <a:pt x="285599" y="201515"/>
                  <a:pt x="285599" y="201485"/>
                </a:cubicBezTo>
                <a:lnTo>
                  <a:pt x="285599" y="194737"/>
                </a:lnTo>
                <a:lnTo>
                  <a:pt x="285599" y="194707"/>
                </a:lnTo>
                <a:cubicBezTo>
                  <a:pt x="285599" y="194707"/>
                  <a:pt x="285599" y="194676"/>
                  <a:pt x="285569" y="194676"/>
                </a:cubicBezTo>
                <a:lnTo>
                  <a:pt x="279824" y="191363"/>
                </a:lnTo>
                <a:lnTo>
                  <a:pt x="279824" y="184798"/>
                </a:lnTo>
                <a:lnTo>
                  <a:pt x="285569" y="181485"/>
                </a:lnTo>
                <a:cubicBezTo>
                  <a:pt x="285599" y="181454"/>
                  <a:pt x="285660" y="181424"/>
                  <a:pt x="285660" y="181363"/>
                </a:cubicBezTo>
                <a:lnTo>
                  <a:pt x="285660" y="174646"/>
                </a:lnTo>
                <a:lnTo>
                  <a:pt x="285660" y="174615"/>
                </a:lnTo>
                <a:cubicBezTo>
                  <a:pt x="285660" y="174615"/>
                  <a:pt x="285660" y="174585"/>
                  <a:pt x="285599" y="174585"/>
                </a:cubicBezTo>
                <a:lnTo>
                  <a:pt x="279885" y="171272"/>
                </a:lnTo>
                <a:lnTo>
                  <a:pt x="279885" y="164706"/>
                </a:lnTo>
                <a:lnTo>
                  <a:pt x="285599" y="161393"/>
                </a:lnTo>
                <a:cubicBezTo>
                  <a:pt x="285660" y="161363"/>
                  <a:pt x="285690" y="161302"/>
                  <a:pt x="285690" y="161272"/>
                </a:cubicBezTo>
                <a:lnTo>
                  <a:pt x="285690" y="154554"/>
                </a:lnTo>
                <a:lnTo>
                  <a:pt x="285690" y="154524"/>
                </a:lnTo>
                <a:cubicBezTo>
                  <a:pt x="285690" y="154524"/>
                  <a:pt x="285690" y="154463"/>
                  <a:pt x="285660" y="154463"/>
                </a:cubicBezTo>
                <a:lnTo>
                  <a:pt x="279915" y="151180"/>
                </a:lnTo>
                <a:lnTo>
                  <a:pt x="279915" y="144585"/>
                </a:lnTo>
                <a:lnTo>
                  <a:pt x="285660" y="141302"/>
                </a:lnTo>
                <a:cubicBezTo>
                  <a:pt x="285690" y="141241"/>
                  <a:pt x="285721" y="141211"/>
                  <a:pt x="285721" y="141180"/>
                </a:cubicBezTo>
                <a:lnTo>
                  <a:pt x="285721" y="134463"/>
                </a:lnTo>
                <a:lnTo>
                  <a:pt x="285721" y="134402"/>
                </a:lnTo>
                <a:cubicBezTo>
                  <a:pt x="285721" y="134402"/>
                  <a:pt x="285721" y="134372"/>
                  <a:pt x="285690" y="134372"/>
                </a:cubicBezTo>
                <a:lnTo>
                  <a:pt x="279945" y="131059"/>
                </a:lnTo>
                <a:lnTo>
                  <a:pt x="279945" y="124493"/>
                </a:lnTo>
                <a:lnTo>
                  <a:pt x="285690" y="121180"/>
                </a:lnTo>
                <a:cubicBezTo>
                  <a:pt x="285721" y="121150"/>
                  <a:pt x="285751" y="121119"/>
                  <a:pt x="285751" y="121089"/>
                </a:cubicBezTo>
                <a:lnTo>
                  <a:pt x="285751" y="114341"/>
                </a:lnTo>
                <a:lnTo>
                  <a:pt x="285751" y="114311"/>
                </a:lnTo>
                <a:cubicBezTo>
                  <a:pt x="285751" y="114311"/>
                  <a:pt x="285751" y="114280"/>
                  <a:pt x="285721" y="114280"/>
                </a:cubicBezTo>
                <a:lnTo>
                  <a:pt x="279976" y="110967"/>
                </a:lnTo>
                <a:lnTo>
                  <a:pt x="279976" y="104402"/>
                </a:lnTo>
                <a:lnTo>
                  <a:pt x="285721" y="101088"/>
                </a:lnTo>
                <a:cubicBezTo>
                  <a:pt x="285751" y="101058"/>
                  <a:pt x="285812" y="101028"/>
                  <a:pt x="285812" y="100967"/>
                </a:cubicBezTo>
                <a:lnTo>
                  <a:pt x="285812" y="94249"/>
                </a:lnTo>
                <a:lnTo>
                  <a:pt x="285812" y="94219"/>
                </a:lnTo>
                <a:cubicBezTo>
                  <a:pt x="285812" y="94219"/>
                  <a:pt x="285812" y="94189"/>
                  <a:pt x="285751" y="94189"/>
                </a:cubicBezTo>
                <a:lnTo>
                  <a:pt x="280037" y="90876"/>
                </a:lnTo>
                <a:lnTo>
                  <a:pt x="280037" y="84310"/>
                </a:lnTo>
                <a:lnTo>
                  <a:pt x="285751" y="80997"/>
                </a:lnTo>
                <a:cubicBezTo>
                  <a:pt x="285812" y="80967"/>
                  <a:pt x="285842" y="80906"/>
                  <a:pt x="285842" y="80875"/>
                </a:cubicBezTo>
                <a:lnTo>
                  <a:pt x="285842" y="74158"/>
                </a:lnTo>
                <a:lnTo>
                  <a:pt x="285842" y="74128"/>
                </a:lnTo>
                <a:cubicBezTo>
                  <a:pt x="285842" y="74128"/>
                  <a:pt x="285842" y="74067"/>
                  <a:pt x="285812" y="74067"/>
                </a:cubicBezTo>
                <a:lnTo>
                  <a:pt x="280067" y="70784"/>
                </a:lnTo>
                <a:lnTo>
                  <a:pt x="280067" y="63975"/>
                </a:lnTo>
                <a:lnTo>
                  <a:pt x="285812" y="60662"/>
                </a:lnTo>
                <a:cubicBezTo>
                  <a:pt x="285842" y="60632"/>
                  <a:pt x="285873" y="60602"/>
                  <a:pt x="285873" y="60571"/>
                </a:cubicBezTo>
                <a:lnTo>
                  <a:pt x="285873" y="53823"/>
                </a:lnTo>
                <a:lnTo>
                  <a:pt x="285873" y="53793"/>
                </a:lnTo>
                <a:cubicBezTo>
                  <a:pt x="285873" y="53793"/>
                  <a:pt x="285873" y="53763"/>
                  <a:pt x="285842" y="53763"/>
                </a:cubicBezTo>
                <a:lnTo>
                  <a:pt x="280097" y="50449"/>
                </a:lnTo>
                <a:lnTo>
                  <a:pt x="280097" y="43854"/>
                </a:lnTo>
                <a:lnTo>
                  <a:pt x="285842" y="40540"/>
                </a:lnTo>
                <a:cubicBezTo>
                  <a:pt x="285873" y="40510"/>
                  <a:pt x="285903" y="40449"/>
                  <a:pt x="285903" y="40419"/>
                </a:cubicBezTo>
                <a:lnTo>
                  <a:pt x="285903" y="33701"/>
                </a:lnTo>
                <a:lnTo>
                  <a:pt x="285903" y="33641"/>
                </a:lnTo>
                <a:cubicBezTo>
                  <a:pt x="285903" y="33641"/>
                  <a:pt x="285903" y="33610"/>
                  <a:pt x="285873" y="33610"/>
                </a:cubicBezTo>
                <a:lnTo>
                  <a:pt x="280128" y="30297"/>
                </a:lnTo>
                <a:lnTo>
                  <a:pt x="280128" y="23701"/>
                </a:lnTo>
                <a:lnTo>
                  <a:pt x="284839" y="20388"/>
                </a:lnTo>
                <a:cubicBezTo>
                  <a:pt x="284900" y="20358"/>
                  <a:pt x="284930" y="20327"/>
                  <a:pt x="284930" y="20267"/>
                </a:cubicBezTo>
                <a:lnTo>
                  <a:pt x="284930" y="13549"/>
                </a:lnTo>
                <a:lnTo>
                  <a:pt x="284930" y="13519"/>
                </a:lnTo>
                <a:cubicBezTo>
                  <a:pt x="284930" y="13519"/>
                  <a:pt x="284930" y="13488"/>
                  <a:pt x="284900" y="13488"/>
                </a:cubicBezTo>
                <a:lnTo>
                  <a:pt x="279155" y="10175"/>
                </a:lnTo>
                <a:lnTo>
                  <a:pt x="279155" y="3519"/>
                </a:lnTo>
                <a:lnTo>
                  <a:pt x="279155" y="3488"/>
                </a:lnTo>
                <a:cubicBezTo>
                  <a:pt x="279155" y="3488"/>
                  <a:pt x="279155" y="3458"/>
                  <a:pt x="279125" y="3458"/>
                </a:cubicBezTo>
                <a:lnTo>
                  <a:pt x="273289" y="114"/>
                </a:lnTo>
                <a:cubicBezTo>
                  <a:pt x="273273" y="99"/>
                  <a:pt x="273258" y="92"/>
                  <a:pt x="273243" y="92"/>
                </a:cubicBezTo>
                <a:cubicBezTo>
                  <a:pt x="273228" y="92"/>
                  <a:pt x="273213" y="99"/>
                  <a:pt x="273198" y="114"/>
                </a:cubicBezTo>
                <a:lnTo>
                  <a:pt x="267453" y="3427"/>
                </a:lnTo>
                <a:lnTo>
                  <a:pt x="261708" y="114"/>
                </a:lnTo>
                <a:cubicBezTo>
                  <a:pt x="261693" y="99"/>
                  <a:pt x="261678" y="92"/>
                  <a:pt x="261659" y="92"/>
                </a:cubicBezTo>
                <a:cubicBezTo>
                  <a:pt x="261640" y="92"/>
                  <a:pt x="261617" y="99"/>
                  <a:pt x="261586" y="114"/>
                </a:cubicBezTo>
                <a:lnTo>
                  <a:pt x="255872" y="3427"/>
                </a:lnTo>
                <a:lnTo>
                  <a:pt x="250127" y="114"/>
                </a:lnTo>
                <a:cubicBezTo>
                  <a:pt x="250112" y="99"/>
                  <a:pt x="250089" y="92"/>
                  <a:pt x="250066" y="92"/>
                </a:cubicBezTo>
                <a:cubicBezTo>
                  <a:pt x="250044" y="92"/>
                  <a:pt x="250021" y="99"/>
                  <a:pt x="250006" y="114"/>
                </a:cubicBezTo>
                <a:lnTo>
                  <a:pt x="244261" y="3427"/>
                </a:lnTo>
                <a:lnTo>
                  <a:pt x="238394" y="23"/>
                </a:lnTo>
                <a:cubicBezTo>
                  <a:pt x="238364" y="8"/>
                  <a:pt x="238341" y="0"/>
                  <a:pt x="238322" y="0"/>
                </a:cubicBezTo>
                <a:cubicBezTo>
                  <a:pt x="238303" y="0"/>
                  <a:pt x="238288" y="8"/>
                  <a:pt x="238273" y="23"/>
                </a:cubicBezTo>
                <a:lnTo>
                  <a:pt x="232528" y="3336"/>
                </a:lnTo>
                <a:lnTo>
                  <a:pt x="226783" y="23"/>
                </a:lnTo>
                <a:cubicBezTo>
                  <a:pt x="226768" y="8"/>
                  <a:pt x="226753" y="0"/>
                  <a:pt x="226738" y="0"/>
                </a:cubicBezTo>
                <a:cubicBezTo>
                  <a:pt x="226722" y="0"/>
                  <a:pt x="226707" y="8"/>
                  <a:pt x="226692" y="23"/>
                </a:cubicBezTo>
                <a:lnTo>
                  <a:pt x="220947" y="3336"/>
                </a:lnTo>
                <a:lnTo>
                  <a:pt x="215202" y="23"/>
                </a:lnTo>
                <a:cubicBezTo>
                  <a:pt x="215187" y="8"/>
                  <a:pt x="215165" y="0"/>
                  <a:pt x="215142" y="0"/>
                </a:cubicBezTo>
                <a:cubicBezTo>
                  <a:pt x="215119" y="0"/>
                  <a:pt x="215096" y="8"/>
                  <a:pt x="215081" y="23"/>
                </a:cubicBezTo>
                <a:lnTo>
                  <a:pt x="209367" y="3336"/>
                </a:lnTo>
                <a:lnTo>
                  <a:pt x="203622" y="23"/>
                </a:lnTo>
                <a:cubicBezTo>
                  <a:pt x="203607" y="8"/>
                  <a:pt x="203584" y="0"/>
                  <a:pt x="203561" y="0"/>
                </a:cubicBezTo>
                <a:cubicBezTo>
                  <a:pt x="203538" y="0"/>
                  <a:pt x="203515" y="8"/>
                  <a:pt x="203500" y="23"/>
                </a:cubicBezTo>
                <a:lnTo>
                  <a:pt x="197755" y="3336"/>
                </a:lnTo>
                <a:lnTo>
                  <a:pt x="192041" y="23"/>
                </a:lnTo>
                <a:cubicBezTo>
                  <a:pt x="192011" y="8"/>
                  <a:pt x="191988" y="0"/>
                  <a:pt x="191969" y="0"/>
                </a:cubicBezTo>
                <a:cubicBezTo>
                  <a:pt x="191950" y="0"/>
                  <a:pt x="191935" y="8"/>
                  <a:pt x="191919" y="23"/>
                </a:cubicBezTo>
                <a:lnTo>
                  <a:pt x="186175" y="3336"/>
                </a:lnTo>
                <a:lnTo>
                  <a:pt x="180430" y="23"/>
                </a:lnTo>
                <a:cubicBezTo>
                  <a:pt x="180415" y="8"/>
                  <a:pt x="180399" y="0"/>
                  <a:pt x="180380" y="0"/>
                </a:cubicBezTo>
                <a:cubicBezTo>
                  <a:pt x="180361" y="0"/>
                  <a:pt x="180339" y="8"/>
                  <a:pt x="180308" y="23"/>
                </a:cubicBezTo>
                <a:lnTo>
                  <a:pt x="174594" y="3336"/>
                </a:lnTo>
                <a:lnTo>
                  <a:pt x="168849" y="23"/>
                </a:lnTo>
                <a:cubicBezTo>
                  <a:pt x="168834" y="8"/>
                  <a:pt x="168811" y="0"/>
                  <a:pt x="168788" y="0"/>
                </a:cubicBezTo>
                <a:cubicBezTo>
                  <a:pt x="168765" y="0"/>
                  <a:pt x="168743" y="8"/>
                  <a:pt x="168727" y="23"/>
                </a:cubicBezTo>
                <a:lnTo>
                  <a:pt x="162770" y="3367"/>
                </a:lnTo>
                <a:lnTo>
                  <a:pt x="157025" y="54"/>
                </a:lnTo>
                <a:cubicBezTo>
                  <a:pt x="157010" y="38"/>
                  <a:pt x="156995" y="31"/>
                  <a:pt x="156980" y="31"/>
                </a:cubicBezTo>
                <a:cubicBezTo>
                  <a:pt x="156964" y="31"/>
                  <a:pt x="156949" y="38"/>
                  <a:pt x="156934" y="54"/>
                </a:cubicBezTo>
                <a:lnTo>
                  <a:pt x="151189" y="3367"/>
                </a:lnTo>
                <a:lnTo>
                  <a:pt x="145444" y="54"/>
                </a:lnTo>
                <a:cubicBezTo>
                  <a:pt x="145429" y="38"/>
                  <a:pt x="145406" y="31"/>
                  <a:pt x="145384" y="31"/>
                </a:cubicBezTo>
                <a:cubicBezTo>
                  <a:pt x="145361" y="31"/>
                  <a:pt x="145338" y="38"/>
                  <a:pt x="145323" y="54"/>
                </a:cubicBezTo>
                <a:lnTo>
                  <a:pt x="139578" y="3367"/>
                </a:lnTo>
                <a:lnTo>
                  <a:pt x="133864" y="54"/>
                </a:lnTo>
                <a:cubicBezTo>
                  <a:pt x="133833" y="38"/>
                  <a:pt x="133810" y="31"/>
                  <a:pt x="133791" y="31"/>
                </a:cubicBezTo>
                <a:cubicBezTo>
                  <a:pt x="133772" y="31"/>
                  <a:pt x="133757" y="38"/>
                  <a:pt x="133742" y="54"/>
                </a:cubicBezTo>
                <a:lnTo>
                  <a:pt x="127997" y="3367"/>
                </a:lnTo>
                <a:lnTo>
                  <a:pt x="122252" y="54"/>
                </a:lnTo>
                <a:cubicBezTo>
                  <a:pt x="122237" y="38"/>
                  <a:pt x="122222" y="31"/>
                  <a:pt x="122207" y="31"/>
                </a:cubicBezTo>
                <a:cubicBezTo>
                  <a:pt x="122192" y="31"/>
                  <a:pt x="122176" y="38"/>
                  <a:pt x="122161" y="54"/>
                </a:cubicBezTo>
                <a:lnTo>
                  <a:pt x="116416" y="3367"/>
                </a:lnTo>
                <a:lnTo>
                  <a:pt x="110672" y="54"/>
                </a:lnTo>
                <a:cubicBezTo>
                  <a:pt x="110656" y="38"/>
                  <a:pt x="110641" y="31"/>
                  <a:pt x="110622" y="31"/>
                </a:cubicBezTo>
                <a:cubicBezTo>
                  <a:pt x="110603" y="31"/>
                  <a:pt x="110580" y="38"/>
                  <a:pt x="110550" y="54"/>
                </a:cubicBezTo>
                <a:lnTo>
                  <a:pt x="104836" y="3367"/>
                </a:lnTo>
                <a:lnTo>
                  <a:pt x="98939" y="23"/>
                </a:lnTo>
                <a:cubicBezTo>
                  <a:pt x="98924" y="8"/>
                  <a:pt x="98909" y="0"/>
                  <a:pt x="98890" y="0"/>
                </a:cubicBezTo>
                <a:cubicBezTo>
                  <a:pt x="98871" y="0"/>
                  <a:pt x="98848" y="8"/>
                  <a:pt x="98817" y="23"/>
                </a:cubicBezTo>
                <a:lnTo>
                  <a:pt x="93103" y="3336"/>
                </a:lnTo>
                <a:lnTo>
                  <a:pt x="87358" y="23"/>
                </a:lnTo>
                <a:cubicBezTo>
                  <a:pt x="87343" y="8"/>
                  <a:pt x="87320" y="0"/>
                  <a:pt x="87297" y="0"/>
                </a:cubicBezTo>
                <a:cubicBezTo>
                  <a:pt x="87275" y="0"/>
                  <a:pt x="87252" y="8"/>
                  <a:pt x="87237" y="23"/>
                </a:cubicBezTo>
                <a:lnTo>
                  <a:pt x="81492" y="3336"/>
                </a:lnTo>
                <a:lnTo>
                  <a:pt x="75777" y="23"/>
                </a:lnTo>
                <a:cubicBezTo>
                  <a:pt x="75747" y="8"/>
                  <a:pt x="75724" y="0"/>
                  <a:pt x="75705" y="0"/>
                </a:cubicBezTo>
                <a:cubicBezTo>
                  <a:pt x="75686" y="0"/>
                  <a:pt x="75671" y="8"/>
                  <a:pt x="75656" y="23"/>
                </a:cubicBezTo>
                <a:lnTo>
                  <a:pt x="69911" y="3336"/>
                </a:lnTo>
                <a:lnTo>
                  <a:pt x="64166" y="23"/>
                </a:lnTo>
                <a:cubicBezTo>
                  <a:pt x="64151" y="8"/>
                  <a:pt x="64136" y="0"/>
                  <a:pt x="64121" y="0"/>
                </a:cubicBezTo>
                <a:cubicBezTo>
                  <a:pt x="64105" y="0"/>
                  <a:pt x="64090" y="8"/>
                  <a:pt x="64075" y="23"/>
                </a:cubicBezTo>
                <a:lnTo>
                  <a:pt x="58330" y="3336"/>
                </a:lnTo>
                <a:lnTo>
                  <a:pt x="52585" y="23"/>
                </a:lnTo>
                <a:cubicBezTo>
                  <a:pt x="52570" y="8"/>
                  <a:pt x="52555" y="0"/>
                  <a:pt x="52536" y="0"/>
                </a:cubicBezTo>
                <a:cubicBezTo>
                  <a:pt x="52517" y="0"/>
                  <a:pt x="52494" y="8"/>
                  <a:pt x="52464" y="23"/>
                </a:cubicBezTo>
                <a:lnTo>
                  <a:pt x="46750" y="3336"/>
                </a:lnTo>
                <a:lnTo>
                  <a:pt x="41005" y="23"/>
                </a:lnTo>
                <a:cubicBezTo>
                  <a:pt x="40990" y="8"/>
                  <a:pt x="40967" y="0"/>
                  <a:pt x="40944" y="0"/>
                </a:cubicBezTo>
                <a:cubicBezTo>
                  <a:pt x="40921" y="0"/>
                  <a:pt x="40898" y="8"/>
                  <a:pt x="40883" y="23"/>
                </a:cubicBezTo>
                <a:lnTo>
                  <a:pt x="35138" y="3336"/>
                </a:lnTo>
                <a:lnTo>
                  <a:pt x="29424" y="23"/>
                </a:lnTo>
                <a:cubicBezTo>
                  <a:pt x="29394" y="8"/>
                  <a:pt x="29371" y="0"/>
                  <a:pt x="29352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9025" tIns="99025" rIns="99025" bIns="990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950"/>
              <a:buFont typeface="Arial"/>
              <a:buNone/>
            </a:pPr>
            <a:endParaRPr sz="195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63" name="Google Shape;863;p34"/>
          <p:cNvSpPr/>
          <p:nvPr/>
        </p:nvSpPr>
        <p:spPr>
          <a:xfrm>
            <a:off x="121355" y="122520"/>
            <a:ext cx="9663290" cy="6612960"/>
          </a:xfrm>
          <a:custGeom>
            <a:avLst/>
            <a:gdLst/>
            <a:ahLst/>
            <a:cxnLst/>
            <a:rect l="l" t="t" r="r" b="b"/>
            <a:pathLst>
              <a:path w="284960" h="189973" extrusionOk="0">
                <a:moveTo>
                  <a:pt x="283075" y="1915"/>
                </a:moveTo>
                <a:lnTo>
                  <a:pt x="283075" y="188088"/>
                </a:lnTo>
                <a:lnTo>
                  <a:pt x="1915" y="188088"/>
                </a:lnTo>
                <a:lnTo>
                  <a:pt x="1915" y="1915"/>
                </a:lnTo>
                <a:close/>
                <a:moveTo>
                  <a:pt x="0" y="0"/>
                </a:moveTo>
                <a:lnTo>
                  <a:pt x="0" y="189972"/>
                </a:lnTo>
                <a:lnTo>
                  <a:pt x="284960" y="189972"/>
                </a:lnTo>
                <a:lnTo>
                  <a:pt x="284960" y="0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9025" tIns="99025" rIns="99025" bIns="990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950"/>
              <a:buFont typeface="Arial"/>
              <a:buNone/>
            </a:pPr>
            <a:endParaRPr sz="195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64" name="Google Shape;864;p34"/>
          <p:cNvSpPr/>
          <p:nvPr/>
        </p:nvSpPr>
        <p:spPr>
          <a:xfrm>
            <a:off x="7845880" y="4356234"/>
            <a:ext cx="1772415" cy="2212833"/>
          </a:xfrm>
          <a:custGeom>
            <a:avLst/>
            <a:gdLst/>
            <a:ahLst/>
            <a:cxnLst/>
            <a:rect l="l" t="t" r="r" b="b"/>
            <a:pathLst>
              <a:path w="65443" h="66385" extrusionOk="0">
                <a:moveTo>
                  <a:pt x="63376" y="32646"/>
                </a:moveTo>
                <a:lnTo>
                  <a:pt x="63376" y="35108"/>
                </a:lnTo>
                <a:lnTo>
                  <a:pt x="60823" y="35108"/>
                </a:lnTo>
                <a:lnTo>
                  <a:pt x="60823" y="32646"/>
                </a:lnTo>
                <a:close/>
                <a:moveTo>
                  <a:pt x="59637" y="46476"/>
                </a:moveTo>
                <a:lnTo>
                  <a:pt x="59637" y="50306"/>
                </a:lnTo>
                <a:lnTo>
                  <a:pt x="55777" y="50306"/>
                </a:lnTo>
                <a:lnTo>
                  <a:pt x="55777" y="46476"/>
                </a:lnTo>
                <a:close/>
                <a:moveTo>
                  <a:pt x="54804" y="51461"/>
                </a:moveTo>
                <a:lnTo>
                  <a:pt x="54804" y="55746"/>
                </a:lnTo>
                <a:lnTo>
                  <a:pt x="51400" y="55746"/>
                </a:lnTo>
                <a:lnTo>
                  <a:pt x="51400" y="51461"/>
                </a:lnTo>
                <a:close/>
                <a:moveTo>
                  <a:pt x="59637" y="51461"/>
                </a:moveTo>
                <a:lnTo>
                  <a:pt x="59637" y="55746"/>
                </a:lnTo>
                <a:lnTo>
                  <a:pt x="55777" y="55746"/>
                </a:lnTo>
                <a:lnTo>
                  <a:pt x="55777" y="51461"/>
                </a:lnTo>
                <a:close/>
                <a:moveTo>
                  <a:pt x="59668" y="56993"/>
                </a:moveTo>
                <a:lnTo>
                  <a:pt x="59668" y="60579"/>
                </a:lnTo>
                <a:lnTo>
                  <a:pt x="56020" y="60579"/>
                </a:lnTo>
                <a:lnTo>
                  <a:pt x="56020" y="56993"/>
                </a:lnTo>
                <a:close/>
                <a:moveTo>
                  <a:pt x="50245" y="56719"/>
                </a:moveTo>
                <a:lnTo>
                  <a:pt x="50245" y="60610"/>
                </a:lnTo>
                <a:lnTo>
                  <a:pt x="45898" y="60610"/>
                </a:lnTo>
                <a:lnTo>
                  <a:pt x="45898" y="56719"/>
                </a:lnTo>
                <a:close/>
                <a:moveTo>
                  <a:pt x="54804" y="56719"/>
                </a:moveTo>
                <a:lnTo>
                  <a:pt x="54804" y="60610"/>
                </a:lnTo>
                <a:lnTo>
                  <a:pt x="51400" y="60610"/>
                </a:lnTo>
                <a:lnTo>
                  <a:pt x="51400" y="56719"/>
                </a:lnTo>
                <a:close/>
                <a:moveTo>
                  <a:pt x="35047" y="61856"/>
                </a:moveTo>
                <a:lnTo>
                  <a:pt x="35047" y="64409"/>
                </a:lnTo>
                <a:lnTo>
                  <a:pt x="32585" y="64409"/>
                </a:lnTo>
                <a:lnTo>
                  <a:pt x="32585" y="61856"/>
                </a:lnTo>
                <a:close/>
                <a:moveTo>
                  <a:pt x="64318" y="56993"/>
                </a:moveTo>
                <a:lnTo>
                  <a:pt x="64318" y="65230"/>
                </a:lnTo>
                <a:lnTo>
                  <a:pt x="56081" y="65230"/>
                </a:lnTo>
                <a:lnTo>
                  <a:pt x="56081" y="61582"/>
                </a:lnTo>
                <a:lnTo>
                  <a:pt x="60671" y="61582"/>
                </a:lnTo>
                <a:lnTo>
                  <a:pt x="60671" y="61552"/>
                </a:lnTo>
                <a:lnTo>
                  <a:pt x="60671" y="56993"/>
                </a:lnTo>
                <a:close/>
                <a:moveTo>
                  <a:pt x="63193" y="1"/>
                </a:moveTo>
                <a:lnTo>
                  <a:pt x="63193" y="26992"/>
                </a:lnTo>
                <a:lnTo>
                  <a:pt x="59668" y="26992"/>
                </a:lnTo>
                <a:lnTo>
                  <a:pt x="59668" y="31460"/>
                </a:lnTo>
                <a:lnTo>
                  <a:pt x="56628" y="31460"/>
                </a:lnTo>
                <a:lnTo>
                  <a:pt x="56628" y="40305"/>
                </a:lnTo>
                <a:lnTo>
                  <a:pt x="64166" y="40305"/>
                </a:lnTo>
                <a:lnTo>
                  <a:pt x="64166" y="50306"/>
                </a:lnTo>
                <a:lnTo>
                  <a:pt x="60640" y="50306"/>
                </a:lnTo>
                <a:lnTo>
                  <a:pt x="60640" y="45473"/>
                </a:lnTo>
                <a:lnTo>
                  <a:pt x="54804" y="45473"/>
                </a:lnTo>
                <a:lnTo>
                  <a:pt x="54804" y="50306"/>
                </a:lnTo>
                <a:lnTo>
                  <a:pt x="50245" y="50306"/>
                </a:lnTo>
                <a:lnTo>
                  <a:pt x="50245" y="55746"/>
                </a:lnTo>
                <a:lnTo>
                  <a:pt x="44895" y="55746"/>
                </a:lnTo>
                <a:lnTo>
                  <a:pt x="44895" y="61552"/>
                </a:lnTo>
                <a:lnTo>
                  <a:pt x="50245" y="61552"/>
                </a:lnTo>
                <a:lnTo>
                  <a:pt x="50245" y="65169"/>
                </a:lnTo>
                <a:lnTo>
                  <a:pt x="40275" y="65169"/>
                </a:lnTo>
                <a:lnTo>
                  <a:pt x="40275" y="57631"/>
                </a:lnTo>
                <a:lnTo>
                  <a:pt x="31400" y="57631"/>
                </a:lnTo>
                <a:lnTo>
                  <a:pt x="31400" y="60670"/>
                </a:lnTo>
                <a:lnTo>
                  <a:pt x="26931" y="60670"/>
                </a:lnTo>
                <a:lnTo>
                  <a:pt x="26931" y="64227"/>
                </a:lnTo>
                <a:lnTo>
                  <a:pt x="1" y="64227"/>
                </a:lnTo>
                <a:lnTo>
                  <a:pt x="1" y="64257"/>
                </a:lnTo>
                <a:lnTo>
                  <a:pt x="1" y="65382"/>
                </a:lnTo>
                <a:lnTo>
                  <a:pt x="28056" y="65382"/>
                </a:lnTo>
                <a:lnTo>
                  <a:pt x="28056" y="61856"/>
                </a:lnTo>
                <a:lnTo>
                  <a:pt x="31400" y="61856"/>
                </a:lnTo>
                <a:lnTo>
                  <a:pt x="31400" y="65534"/>
                </a:lnTo>
                <a:lnTo>
                  <a:pt x="36202" y="65534"/>
                </a:lnTo>
                <a:lnTo>
                  <a:pt x="36202" y="60670"/>
                </a:lnTo>
                <a:lnTo>
                  <a:pt x="32585" y="60670"/>
                </a:lnTo>
                <a:lnTo>
                  <a:pt x="32585" y="58786"/>
                </a:lnTo>
                <a:lnTo>
                  <a:pt x="39120" y="58786"/>
                </a:lnTo>
                <a:lnTo>
                  <a:pt x="39120" y="66294"/>
                </a:lnTo>
                <a:lnTo>
                  <a:pt x="51430" y="66294"/>
                </a:lnTo>
                <a:lnTo>
                  <a:pt x="51430" y="61552"/>
                </a:lnTo>
                <a:lnTo>
                  <a:pt x="54895" y="61552"/>
                </a:lnTo>
                <a:lnTo>
                  <a:pt x="54895" y="66385"/>
                </a:lnTo>
                <a:lnTo>
                  <a:pt x="65443" y="66385"/>
                </a:lnTo>
                <a:lnTo>
                  <a:pt x="65443" y="55807"/>
                </a:lnTo>
                <a:lnTo>
                  <a:pt x="60671" y="55807"/>
                </a:lnTo>
                <a:lnTo>
                  <a:pt x="60671" y="55746"/>
                </a:lnTo>
                <a:lnTo>
                  <a:pt x="60671" y="51461"/>
                </a:lnTo>
                <a:lnTo>
                  <a:pt x="65352" y="51461"/>
                </a:lnTo>
                <a:lnTo>
                  <a:pt x="65352" y="39150"/>
                </a:lnTo>
                <a:lnTo>
                  <a:pt x="57813" y="39150"/>
                </a:lnTo>
                <a:lnTo>
                  <a:pt x="57813" y="32615"/>
                </a:lnTo>
                <a:lnTo>
                  <a:pt x="59728" y="32615"/>
                </a:lnTo>
                <a:lnTo>
                  <a:pt x="59728" y="36202"/>
                </a:lnTo>
                <a:lnTo>
                  <a:pt x="64500" y="36202"/>
                </a:lnTo>
                <a:lnTo>
                  <a:pt x="64500" y="31430"/>
                </a:lnTo>
                <a:lnTo>
                  <a:pt x="60823" y="31430"/>
                </a:lnTo>
                <a:lnTo>
                  <a:pt x="60823" y="28086"/>
                </a:lnTo>
                <a:lnTo>
                  <a:pt x="64349" y="28086"/>
                </a:lnTo>
                <a:lnTo>
                  <a:pt x="64349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9025" tIns="99025" rIns="99025" bIns="990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950"/>
              <a:buFont typeface="Arial"/>
              <a:buNone/>
            </a:pPr>
            <a:endParaRPr sz="195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65" name="Google Shape;865;p34"/>
          <p:cNvSpPr/>
          <p:nvPr/>
        </p:nvSpPr>
        <p:spPr>
          <a:xfrm>
            <a:off x="262357" y="290601"/>
            <a:ext cx="1772415" cy="2212833"/>
          </a:xfrm>
          <a:custGeom>
            <a:avLst/>
            <a:gdLst/>
            <a:ahLst/>
            <a:cxnLst/>
            <a:rect l="l" t="t" r="r" b="b"/>
            <a:pathLst>
              <a:path w="65443" h="66385" extrusionOk="0">
                <a:moveTo>
                  <a:pt x="32889" y="2037"/>
                </a:moveTo>
                <a:lnTo>
                  <a:pt x="32889" y="4590"/>
                </a:lnTo>
                <a:lnTo>
                  <a:pt x="30396" y="4590"/>
                </a:lnTo>
                <a:lnTo>
                  <a:pt x="30396" y="2037"/>
                </a:lnTo>
                <a:close/>
                <a:moveTo>
                  <a:pt x="9423" y="5837"/>
                </a:moveTo>
                <a:lnTo>
                  <a:pt x="9423" y="9423"/>
                </a:lnTo>
                <a:lnTo>
                  <a:pt x="5776" y="9423"/>
                </a:lnTo>
                <a:lnTo>
                  <a:pt x="5776" y="5837"/>
                </a:lnTo>
                <a:close/>
                <a:moveTo>
                  <a:pt x="9393" y="1186"/>
                </a:moveTo>
                <a:lnTo>
                  <a:pt x="9393" y="4864"/>
                </a:lnTo>
                <a:lnTo>
                  <a:pt x="4803" y="4864"/>
                </a:lnTo>
                <a:lnTo>
                  <a:pt x="4803" y="4894"/>
                </a:lnTo>
                <a:lnTo>
                  <a:pt x="4803" y="9454"/>
                </a:lnTo>
                <a:lnTo>
                  <a:pt x="1156" y="9454"/>
                </a:lnTo>
                <a:lnTo>
                  <a:pt x="1156" y="1186"/>
                </a:lnTo>
                <a:close/>
                <a:moveTo>
                  <a:pt x="19575" y="5806"/>
                </a:moveTo>
                <a:lnTo>
                  <a:pt x="19575" y="9667"/>
                </a:lnTo>
                <a:lnTo>
                  <a:pt x="15198" y="9667"/>
                </a:lnTo>
                <a:lnTo>
                  <a:pt x="15198" y="5806"/>
                </a:lnTo>
                <a:close/>
                <a:moveTo>
                  <a:pt x="14043" y="5806"/>
                </a:moveTo>
                <a:lnTo>
                  <a:pt x="14043" y="9697"/>
                </a:lnTo>
                <a:lnTo>
                  <a:pt x="10609" y="9697"/>
                </a:lnTo>
                <a:lnTo>
                  <a:pt x="10609" y="5806"/>
                </a:lnTo>
                <a:close/>
                <a:moveTo>
                  <a:pt x="9666" y="10670"/>
                </a:moveTo>
                <a:lnTo>
                  <a:pt x="9666" y="14955"/>
                </a:lnTo>
                <a:lnTo>
                  <a:pt x="5776" y="14955"/>
                </a:lnTo>
                <a:lnTo>
                  <a:pt x="5776" y="10670"/>
                </a:lnTo>
                <a:close/>
                <a:moveTo>
                  <a:pt x="14043" y="10670"/>
                </a:moveTo>
                <a:lnTo>
                  <a:pt x="14043" y="14955"/>
                </a:lnTo>
                <a:lnTo>
                  <a:pt x="10609" y="14955"/>
                </a:lnTo>
                <a:lnTo>
                  <a:pt x="10609" y="10670"/>
                </a:lnTo>
                <a:close/>
                <a:moveTo>
                  <a:pt x="9666" y="16110"/>
                </a:moveTo>
                <a:lnTo>
                  <a:pt x="9666" y="19940"/>
                </a:lnTo>
                <a:lnTo>
                  <a:pt x="5776" y="19940"/>
                </a:lnTo>
                <a:lnTo>
                  <a:pt x="5776" y="16110"/>
                </a:lnTo>
                <a:close/>
                <a:moveTo>
                  <a:pt x="4621" y="31308"/>
                </a:moveTo>
                <a:lnTo>
                  <a:pt x="4621" y="33770"/>
                </a:lnTo>
                <a:lnTo>
                  <a:pt x="2067" y="33770"/>
                </a:lnTo>
                <a:lnTo>
                  <a:pt x="2067" y="31308"/>
                </a:lnTo>
                <a:close/>
                <a:moveTo>
                  <a:pt x="1" y="1"/>
                </a:moveTo>
                <a:lnTo>
                  <a:pt x="1" y="10609"/>
                </a:lnTo>
                <a:lnTo>
                  <a:pt x="4803" y="10609"/>
                </a:lnTo>
                <a:lnTo>
                  <a:pt x="4803" y="10670"/>
                </a:lnTo>
                <a:lnTo>
                  <a:pt x="4803" y="14955"/>
                </a:lnTo>
                <a:lnTo>
                  <a:pt x="122" y="14955"/>
                </a:lnTo>
                <a:lnTo>
                  <a:pt x="122" y="27266"/>
                </a:lnTo>
                <a:lnTo>
                  <a:pt x="7660" y="27266"/>
                </a:lnTo>
                <a:lnTo>
                  <a:pt x="7660" y="33770"/>
                </a:lnTo>
                <a:lnTo>
                  <a:pt x="5745" y="33770"/>
                </a:lnTo>
                <a:lnTo>
                  <a:pt x="5745" y="30153"/>
                </a:lnTo>
                <a:lnTo>
                  <a:pt x="912" y="30153"/>
                </a:lnTo>
                <a:lnTo>
                  <a:pt x="912" y="34956"/>
                </a:lnTo>
                <a:lnTo>
                  <a:pt x="4621" y="34956"/>
                </a:lnTo>
                <a:lnTo>
                  <a:pt x="4621" y="38299"/>
                </a:lnTo>
                <a:lnTo>
                  <a:pt x="1064" y="38299"/>
                </a:lnTo>
                <a:lnTo>
                  <a:pt x="1064" y="66385"/>
                </a:lnTo>
                <a:lnTo>
                  <a:pt x="2219" y="66385"/>
                </a:lnTo>
                <a:lnTo>
                  <a:pt x="2219" y="39424"/>
                </a:lnTo>
                <a:lnTo>
                  <a:pt x="5745" y="39424"/>
                </a:lnTo>
                <a:lnTo>
                  <a:pt x="5745" y="34956"/>
                </a:lnTo>
                <a:lnTo>
                  <a:pt x="8785" y="34956"/>
                </a:lnTo>
                <a:lnTo>
                  <a:pt x="8785" y="26111"/>
                </a:lnTo>
                <a:lnTo>
                  <a:pt x="1247" y="26111"/>
                </a:lnTo>
                <a:lnTo>
                  <a:pt x="1247" y="16110"/>
                </a:lnTo>
                <a:lnTo>
                  <a:pt x="4803" y="16110"/>
                </a:lnTo>
                <a:lnTo>
                  <a:pt x="4803" y="20943"/>
                </a:lnTo>
                <a:lnTo>
                  <a:pt x="10609" y="20943"/>
                </a:lnTo>
                <a:lnTo>
                  <a:pt x="10609" y="16110"/>
                </a:lnTo>
                <a:lnTo>
                  <a:pt x="15168" y="16110"/>
                </a:lnTo>
                <a:lnTo>
                  <a:pt x="15168" y="10670"/>
                </a:lnTo>
                <a:lnTo>
                  <a:pt x="20518" y="10670"/>
                </a:lnTo>
                <a:lnTo>
                  <a:pt x="20518" y="4864"/>
                </a:lnTo>
                <a:lnTo>
                  <a:pt x="15198" y="4864"/>
                </a:lnTo>
                <a:lnTo>
                  <a:pt x="15198" y="1247"/>
                </a:lnTo>
                <a:lnTo>
                  <a:pt x="25199" y="1247"/>
                </a:lnTo>
                <a:lnTo>
                  <a:pt x="25199" y="8785"/>
                </a:lnTo>
                <a:lnTo>
                  <a:pt x="34044" y="8785"/>
                </a:lnTo>
                <a:lnTo>
                  <a:pt x="34044" y="5746"/>
                </a:lnTo>
                <a:lnTo>
                  <a:pt x="38542" y="5746"/>
                </a:lnTo>
                <a:lnTo>
                  <a:pt x="38542" y="2189"/>
                </a:lnTo>
                <a:lnTo>
                  <a:pt x="65442" y="2189"/>
                </a:lnTo>
                <a:lnTo>
                  <a:pt x="65442" y="1065"/>
                </a:lnTo>
                <a:lnTo>
                  <a:pt x="37357" y="1065"/>
                </a:lnTo>
                <a:lnTo>
                  <a:pt x="37357" y="4590"/>
                </a:lnTo>
                <a:lnTo>
                  <a:pt x="34013" y="4590"/>
                </a:lnTo>
                <a:lnTo>
                  <a:pt x="34013" y="913"/>
                </a:lnTo>
                <a:lnTo>
                  <a:pt x="29241" y="913"/>
                </a:lnTo>
                <a:lnTo>
                  <a:pt x="29241" y="5776"/>
                </a:lnTo>
                <a:lnTo>
                  <a:pt x="32828" y="5776"/>
                </a:lnTo>
                <a:lnTo>
                  <a:pt x="32828" y="7660"/>
                </a:lnTo>
                <a:lnTo>
                  <a:pt x="26354" y="7660"/>
                </a:lnTo>
                <a:lnTo>
                  <a:pt x="26354" y="62"/>
                </a:lnTo>
                <a:lnTo>
                  <a:pt x="14043" y="62"/>
                </a:lnTo>
                <a:lnTo>
                  <a:pt x="14043" y="4834"/>
                </a:lnTo>
                <a:lnTo>
                  <a:pt x="10578" y="4834"/>
                </a:lnTo>
                <a:lnTo>
                  <a:pt x="10578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9025" tIns="99025" rIns="99025" bIns="990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950"/>
              <a:buFont typeface="Arial"/>
              <a:buNone/>
            </a:pPr>
            <a:endParaRPr sz="195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66" name="Google Shape;866;p34"/>
          <p:cNvSpPr/>
          <p:nvPr/>
        </p:nvSpPr>
        <p:spPr>
          <a:xfrm>
            <a:off x="262357" y="4371434"/>
            <a:ext cx="1797927" cy="2182433"/>
          </a:xfrm>
          <a:custGeom>
            <a:avLst/>
            <a:gdLst/>
            <a:ahLst/>
            <a:cxnLst/>
            <a:rect l="l" t="t" r="r" b="b"/>
            <a:pathLst>
              <a:path w="66385" h="65473" extrusionOk="0">
                <a:moveTo>
                  <a:pt x="4590" y="32584"/>
                </a:moveTo>
                <a:lnTo>
                  <a:pt x="4590" y="35077"/>
                </a:lnTo>
                <a:lnTo>
                  <a:pt x="2067" y="35077"/>
                </a:lnTo>
                <a:lnTo>
                  <a:pt x="2067" y="32584"/>
                </a:lnTo>
                <a:close/>
                <a:moveTo>
                  <a:pt x="9696" y="45898"/>
                </a:moveTo>
                <a:lnTo>
                  <a:pt x="9696" y="50275"/>
                </a:lnTo>
                <a:lnTo>
                  <a:pt x="5806" y="50275"/>
                </a:lnTo>
                <a:lnTo>
                  <a:pt x="5806" y="45898"/>
                </a:lnTo>
                <a:close/>
                <a:moveTo>
                  <a:pt x="9696" y="51430"/>
                </a:moveTo>
                <a:lnTo>
                  <a:pt x="9696" y="54864"/>
                </a:lnTo>
                <a:lnTo>
                  <a:pt x="5806" y="54864"/>
                </a:lnTo>
                <a:lnTo>
                  <a:pt x="5806" y="51430"/>
                </a:lnTo>
                <a:close/>
                <a:moveTo>
                  <a:pt x="14985" y="51430"/>
                </a:moveTo>
                <a:lnTo>
                  <a:pt x="14985" y="54864"/>
                </a:lnTo>
                <a:lnTo>
                  <a:pt x="10669" y="54864"/>
                </a:lnTo>
                <a:lnTo>
                  <a:pt x="10669" y="51430"/>
                </a:lnTo>
                <a:close/>
                <a:moveTo>
                  <a:pt x="9423" y="56050"/>
                </a:moveTo>
                <a:lnTo>
                  <a:pt x="9423" y="59697"/>
                </a:lnTo>
                <a:lnTo>
                  <a:pt x="5867" y="59697"/>
                </a:lnTo>
                <a:lnTo>
                  <a:pt x="5867" y="56050"/>
                </a:lnTo>
                <a:close/>
                <a:moveTo>
                  <a:pt x="14985" y="55807"/>
                </a:moveTo>
                <a:lnTo>
                  <a:pt x="14985" y="59697"/>
                </a:lnTo>
                <a:lnTo>
                  <a:pt x="10669" y="59697"/>
                </a:lnTo>
                <a:lnTo>
                  <a:pt x="10669" y="55807"/>
                </a:lnTo>
                <a:close/>
                <a:moveTo>
                  <a:pt x="19940" y="55807"/>
                </a:moveTo>
                <a:lnTo>
                  <a:pt x="19940" y="59697"/>
                </a:lnTo>
                <a:lnTo>
                  <a:pt x="16110" y="59697"/>
                </a:lnTo>
                <a:lnTo>
                  <a:pt x="16110" y="55807"/>
                </a:lnTo>
                <a:close/>
                <a:moveTo>
                  <a:pt x="33770" y="60822"/>
                </a:moveTo>
                <a:lnTo>
                  <a:pt x="33770" y="63375"/>
                </a:lnTo>
                <a:lnTo>
                  <a:pt x="31308" y="63375"/>
                </a:lnTo>
                <a:lnTo>
                  <a:pt x="31308" y="60822"/>
                </a:lnTo>
                <a:close/>
                <a:moveTo>
                  <a:pt x="4864" y="56080"/>
                </a:moveTo>
                <a:lnTo>
                  <a:pt x="4864" y="60670"/>
                </a:lnTo>
                <a:lnTo>
                  <a:pt x="9453" y="60670"/>
                </a:lnTo>
                <a:lnTo>
                  <a:pt x="9453" y="64317"/>
                </a:lnTo>
                <a:lnTo>
                  <a:pt x="1186" y="64317"/>
                </a:lnTo>
                <a:lnTo>
                  <a:pt x="1186" y="56080"/>
                </a:lnTo>
                <a:close/>
                <a:moveTo>
                  <a:pt x="1064" y="0"/>
                </a:moveTo>
                <a:lnTo>
                  <a:pt x="1064" y="28086"/>
                </a:lnTo>
                <a:lnTo>
                  <a:pt x="4590" y="28086"/>
                </a:lnTo>
                <a:lnTo>
                  <a:pt x="4590" y="31429"/>
                </a:lnTo>
                <a:lnTo>
                  <a:pt x="912" y="31429"/>
                </a:lnTo>
                <a:lnTo>
                  <a:pt x="912" y="36201"/>
                </a:lnTo>
                <a:lnTo>
                  <a:pt x="5775" y="36201"/>
                </a:lnTo>
                <a:lnTo>
                  <a:pt x="5775" y="32584"/>
                </a:lnTo>
                <a:lnTo>
                  <a:pt x="7690" y="32584"/>
                </a:lnTo>
                <a:lnTo>
                  <a:pt x="7690" y="39119"/>
                </a:lnTo>
                <a:lnTo>
                  <a:pt x="91" y="39119"/>
                </a:lnTo>
                <a:lnTo>
                  <a:pt x="91" y="51430"/>
                </a:lnTo>
                <a:lnTo>
                  <a:pt x="4833" y="51430"/>
                </a:lnTo>
                <a:lnTo>
                  <a:pt x="4833" y="54895"/>
                </a:lnTo>
                <a:lnTo>
                  <a:pt x="0" y="54895"/>
                </a:lnTo>
                <a:lnTo>
                  <a:pt x="0" y="65472"/>
                </a:lnTo>
                <a:lnTo>
                  <a:pt x="10578" y="65472"/>
                </a:lnTo>
                <a:lnTo>
                  <a:pt x="10578" y="60670"/>
                </a:lnTo>
                <a:lnTo>
                  <a:pt x="14925" y="60670"/>
                </a:lnTo>
                <a:lnTo>
                  <a:pt x="14925" y="65351"/>
                </a:lnTo>
                <a:lnTo>
                  <a:pt x="27235" y="65351"/>
                </a:lnTo>
                <a:lnTo>
                  <a:pt x="27235" y="57813"/>
                </a:lnTo>
                <a:lnTo>
                  <a:pt x="33770" y="57813"/>
                </a:lnTo>
                <a:lnTo>
                  <a:pt x="33770" y="59728"/>
                </a:lnTo>
                <a:lnTo>
                  <a:pt x="30183" y="59728"/>
                </a:lnTo>
                <a:lnTo>
                  <a:pt x="30183" y="64591"/>
                </a:lnTo>
                <a:lnTo>
                  <a:pt x="34955" y="64591"/>
                </a:lnTo>
                <a:lnTo>
                  <a:pt x="34955" y="60913"/>
                </a:lnTo>
                <a:lnTo>
                  <a:pt x="38299" y="60913"/>
                </a:lnTo>
                <a:lnTo>
                  <a:pt x="38299" y="64439"/>
                </a:lnTo>
                <a:lnTo>
                  <a:pt x="66384" y="64439"/>
                </a:lnTo>
                <a:lnTo>
                  <a:pt x="66384" y="63284"/>
                </a:lnTo>
                <a:lnTo>
                  <a:pt x="39423" y="63284"/>
                </a:lnTo>
                <a:lnTo>
                  <a:pt x="39423" y="59758"/>
                </a:lnTo>
                <a:lnTo>
                  <a:pt x="34955" y="59758"/>
                </a:lnTo>
                <a:lnTo>
                  <a:pt x="34955" y="56718"/>
                </a:lnTo>
                <a:lnTo>
                  <a:pt x="26110" y="56718"/>
                </a:lnTo>
                <a:lnTo>
                  <a:pt x="26110" y="64257"/>
                </a:lnTo>
                <a:lnTo>
                  <a:pt x="16110" y="64257"/>
                </a:lnTo>
                <a:lnTo>
                  <a:pt x="16110" y="60670"/>
                </a:lnTo>
                <a:lnTo>
                  <a:pt x="20943" y="60670"/>
                </a:lnTo>
                <a:lnTo>
                  <a:pt x="20943" y="54864"/>
                </a:lnTo>
                <a:lnTo>
                  <a:pt x="16110" y="54864"/>
                </a:lnTo>
                <a:lnTo>
                  <a:pt x="16110" y="50305"/>
                </a:lnTo>
                <a:lnTo>
                  <a:pt x="10669" y="50305"/>
                </a:lnTo>
                <a:lnTo>
                  <a:pt x="10669" y="44955"/>
                </a:lnTo>
                <a:lnTo>
                  <a:pt x="4864" y="44955"/>
                </a:lnTo>
                <a:lnTo>
                  <a:pt x="4864" y="50305"/>
                </a:lnTo>
                <a:lnTo>
                  <a:pt x="1246" y="50305"/>
                </a:lnTo>
                <a:lnTo>
                  <a:pt x="1246" y="40305"/>
                </a:lnTo>
                <a:lnTo>
                  <a:pt x="8785" y="40305"/>
                </a:lnTo>
                <a:lnTo>
                  <a:pt x="8785" y="31460"/>
                </a:lnTo>
                <a:lnTo>
                  <a:pt x="5745" y="31460"/>
                </a:lnTo>
                <a:lnTo>
                  <a:pt x="5745" y="26961"/>
                </a:lnTo>
                <a:lnTo>
                  <a:pt x="2219" y="26961"/>
                </a:lnTo>
                <a:lnTo>
                  <a:pt x="2219" y="0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9025" tIns="99025" rIns="99025" bIns="990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950"/>
              <a:buFont typeface="Arial"/>
              <a:buNone/>
            </a:pPr>
            <a:endParaRPr sz="195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67" name="Google Shape;867;p34"/>
          <p:cNvSpPr/>
          <p:nvPr/>
        </p:nvSpPr>
        <p:spPr>
          <a:xfrm>
            <a:off x="7833110" y="305801"/>
            <a:ext cx="1797954" cy="2182433"/>
          </a:xfrm>
          <a:custGeom>
            <a:avLst/>
            <a:gdLst/>
            <a:ahLst/>
            <a:cxnLst/>
            <a:rect l="l" t="t" r="r" b="b"/>
            <a:pathLst>
              <a:path w="66386" h="65473" extrusionOk="0">
                <a:moveTo>
                  <a:pt x="35108" y="2098"/>
                </a:moveTo>
                <a:lnTo>
                  <a:pt x="35108" y="4651"/>
                </a:lnTo>
                <a:lnTo>
                  <a:pt x="32646" y="4651"/>
                </a:lnTo>
                <a:lnTo>
                  <a:pt x="32646" y="2098"/>
                </a:lnTo>
                <a:close/>
                <a:moveTo>
                  <a:pt x="60580" y="5776"/>
                </a:moveTo>
                <a:lnTo>
                  <a:pt x="60580" y="9423"/>
                </a:lnTo>
                <a:lnTo>
                  <a:pt x="56993" y="9423"/>
                </a:lnTo>
                <a:lnTo>
                  <a:pt x="56993" y="5776"/>
                </a:lnTo>
                <a:close/>
                <a:moveTo>
                  <a:pt x="65230" y="1186"/>
                </a:moveTo>
                <a:lnTo>
                  <a:pt x="65230" y="9423"/>
                </a:lnTo>
                <a:lnTo>
                  <a:pt x="61583" y="9423"/>
                </a:lnTo>
                <a:lnTo>
                  <a:pt x="61583" y="4833"/>
                </a:lnTo>
                <a:lnTo>
                  <a:pt x="56993" y="4833"/>
                </a:lnTo>
                <a:lnTo>
                  <a:pt x="56993" y="1186"/>
                </a:lnTo>
                <a:close/>
                <a:moveTo>
                  <a:pt x="50306" y="5776"/>
                </a:moveTo>
                <a:lnTo>
                  <a:pt x="50306" y="9666"/>
                </a:lnTo>
                <a:lnTo>
                  <a:pt x="46476" y="9666"/>
                </a:lnTo>
                <a:lnTo>
                  <a:pt x="46476" y="5776"/>
                </a:lnTo>
                <a:close/>
                <a:moveTo>
                  <a:pt x="55777" y="5776"/>
                </a:moveTo>
                <a:lnTo>
                  <a:pt x="55777" y="9666"/>
                </a:lnTo>
                <a:lnTo>
                  <a:pt x="51491" y="9666"/>
                </a:lnTo>
                <a:lnTo>
                  <a:pt x="51491" y="5776"/>
                </a:lnTo>
                <a:close/>
                <a:moveTo>
                  <a:pt x="55777" y="10639"/>
                </a:moveTo>
                <a:lnTo>
                  <a:pt x="55777" y="14074"/>
                </a:lnTo>
                <a:lnTo>
                  <a:pt x="51491" y="14074"/>
                </a:lnTo>
                <a:lnTo>
                  <a:pt x="51491" y="10639"/>
                </a:lnTo>
                <a:close/>
                <a:moveTo>
                  <a:pt x="60610" y="10639"/>
                </a:moveTo>
                <a:lnTo>
                  <a:pt x="60610" y="14074"/>
                </a:lnTo>
                <a:lnTo>
                  <a:pt x="56719" y="14074"/>
                </a:lnTo>
                <a:lnTo>
                  <a:pt x="56719" y="10639"/>
                </a:lnTo>
                <a:close/>
                <a:moveTo>
                  <a:pt x="60610" y="15198"/>
                </a:moveTo>
                <a:lnTo>
                  <a:pt x="60610" y="19575"/>
                </a:lnTo>
                <a:lnTo>
                  <a:pt x="56719" y="19575"/>
                </a:lnTo>
                <a:lnTo>
                  <a:pt x="56719" y="15198"/>
                </a:lnTo>
                <a:close/>
                <a:moveTo>
                  <a:pt x="64409" y="30396"/>
                </a:moveTo>
                <a:lnTo>
                  <a:pt x="64409" y="32889"/>
                </a:lnTo>
                <a:lnTo>
                  <a:pt x="61856" y="32889"/>
                </a:lnTo>
                <a:lnTo>
                  <a:pt x="61856" y="30396"/>
                </a:lnTo>
                <a:close/>
                <a:moveTo>
                  <a:pt x="55807" y="1"/>
                </a:moveTo>
                <a:lnTo>
                  <a:pt x="55807" y="4833"/>
                </a:lnTo>
                <a:lnTo>
                  <a:pt x="51461" y="4833"/>
                </a:lnTo>
                <a:lnTo>
                  <a:pt x="51461" y="153"/>
                </a:lnTo>
                <a:lnTo>
                  <a:pt x="39151" y="153"/>
                </a:lnTo>
                <a:lnTo>
                  <a:pt x="39151" y="7691"/>
                </a:lnTo>
                <a:lnTo>
                  <a:pt x="32615" y="7691"/>
                </a:lnTo>
                <a:lnTo>
                  <a:pt x="32615" y="5776"/>
                </a:lnTo>
                <a:lnTo>
                  <a:pt x="36202" y="5776"/>
                </a:lnTo>
                <a:lnTo>
                  <a:pt x="36202" y="912"/>
                </a:lnTo>
                <a:lnTo>
                  <a:pt x="31430" y="912"/>
                </a:lnTo>
                <a:lnTo>
                  <a:pt x="31430" y="4621"/>
                </a:lnTo>
                <a:lnTo>
                  <a:pt x="28087" y="4621"/>
                </a:lnTo>
                <a:lnTo>
                  <a:pt x="28087" y="1064"/>
                </a:lnTo>
                <a:lnTo>
                  <a:pt x="1" y="1064"/>
                </a:lnTo>
                <a:lnTo>
                  <a:pt x="1" y="2219"/>
                </a:lnTo>
                <a:lnTo>
                  <a:pt x="26931" y="2219"/>
                </a:lnTo>
                <a:lnTo>
                  <a:pt x="26931" y="5745"/>
                </a:lnTo>
                <a:lnTo>
                  <a:pt x="31430" y="5745"/>
                </a:lnTo>
                <a:lnTo>
                  <a:pt x="31430" y="8785"/>
                </a:lnTo>
                <a:lnTo>
                  <a:pt x="40275" y="8785"/>
                </a:lnTo>
                <a:lnTo>
                  <a:pt x="40275" y="1308"/>
                </a:lnTo>
                <a:lnTo>
                  <a:pt x="50275" y="1308"/>
                </a:lnTo>
                <a:lnTo>
                  <a:pt x="50275" y="4833"/>
                </a:lnTo>
                <a:lnTo>
                  <a:pt x="45442" y="4833"/>
                </a:lnTo>
                <a:lnTo>
                  <a:pt x="45442" y="10639"/>
                </a:lnTo>
                <a:lnTo>
                  <a:pt x="50275" y="10639"/>
                </a:lnTo>
                <a:lnTo>
                  <a:pt x="50275" y="15198"/>
                </a:lnTo>
                <a:lnTo>
                  <a:pt x="55716" y="15198"/>
                </a:lnTo>
                <a:lnTo>
                  <a:pt x="55716" y="20548"/>
                </a:lnTo>
                <a:lnTo>
                  <a:pt x="61522" y="20548"/>
                </a:lnTo>
                <a:lnTo>
                  <a:pt x="61522" y="15198"/>
                </a:lnTo>
                <a:lnTo>
                  <a:pt x="65139" y="15198"/>
                </a:lnTo>
                <a:lnTo>
                  <a:pt x="65139" y="25198"/>
                </a:lnTo>
                <a:lnTo>
                  <a:pt x="57601" y="25198"/>
                </a:lnTo>
                <a:lnTo>
                  <a:pt x="57601" y="34044"/>
                </a:lnTo>
                <a:lnTo>
                  <a:pt x="60640" y="34044"/>
                </a:lnTo>
                <a:lnTo>
                  <a:pt x="60640" y="38542"/>
                </a:lnTo>
                <a:lnTo>
                  <a:pt x="64166" y="38542"/>
                </a:lnTo>
                <a:lnTo>
                  <a:pt x="64166" y="65473"/>
                </a:lnTo>
                <a:lnTo>
                  <a:pt x="65382" y="65473"/>
                </a:lnTo>
                <a:lnTo>
                  <a:pt x="65382" y="37387"/>
                </a:lnTo>
                <a:lnTo>
                  <a:pt x="61856" y="37387"/>
                </a:lnTo>
                <a:lnTo>
                  <a:pt x="61856" y="34044"/>
                </a:lnTo>
                <a:lnTo>
                  <a:pt x="65534" y="34044"/>
                </a:lnTo>
                <a:lnTo>
                  <a:pt x="65534" y="29271"/>
                </a:lnTo>
                <a:lnTo>
                  <a:pt x="60671" y="29271"/>
                </a:lnTo>
                <a:lnTo>
                  <a:pt x="60671" y="32889"/>
                </a:lnTo>
                <a:lnTo>
                  <a:pt x="58786" y="32889"/>
                </a:lnTo>
                <a:lnTo>
                  <a:pt x="58786" y="26384"/>
                </a:lnTo>
                <a:lnTo>
                  <a:pt x="66294" y="26384"/>
                </a:lnTo>
                <a:lnTo>
                  <a:pt x="66294" y="14074"/>
                </a:lnTo>
                <a:lnTo>
                  <a:pt x="61552" y="14074"/>
                </a:lnTo>
                <a:lnTo>
                  <a:pt x="61552" y="10609"/>
                </a:lnTo>
                <a:lnTo>
                  <a:pt x="66385" y="10609"/>
                </a:lnTo>
                <a:lnTo>
                  <a:pt x="66385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9025" tIns="99025" rIns="99025" bIns="990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950"/>
              <a:buFont typeface="Arial"/>
              <a:buNone/>
            </a:pPr>
            <a:endParaRPr sz="195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68" name="Google Shape;868;p34"/>
          <p:cNvSpPr txBox="1">
            <a:spLocks noGrp="1"/>
          </p:cNvSpPr>
          <p:nvPr>
            <p:ph type="subTitle" idx="1"/>
          </p:nvPr>
        </p:nvSpPr>
        <p:spPr>
          <a:xfrm>
            <a:off x="1256044" y="4131800"/>
            <a:ext cx="3767725" cy="1070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>
              <a:lnSpc>
                <a:spcPct val="100000"/>
              </a:lnSpc>
              <a:spcBef>
                <a:spcPts val="1733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1733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1733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1733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1733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1733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1733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1733"/>
              </a:spcBef>
              <a:spcAft>
                <a:spcPts val="17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69" name="Google Shape;869;p34"/>
          <p:cNvSpPr>
            <a:spLocks noGrp="1"/>
          </p:cNvSpPr>
          <p:nvPr>
            <p:ph type="pic" idx="2"/>
          </p:nvPr>
        </p:nvSpPr>
        <p:spPr>
          <a:xfrm>
            <a:off x="5680296" y="1887933"/>
            <a:ext cx="2962050" cy="3645600"/>
          </a:xfrm>
          <a:prstGeom prst="ellipse">
            <a:avLst/>
          </a:prstGeom>
          <a:noFill/>
          <a:ln>
            <a:noFill/>
          </a:ln>
        </p:spPr>
      </p:sp>
      <p:sp>
        <p:nvSpPr>
          <p:cNvPr id="870" name="Google Shape;870;p34"/>
          <p:cNvSpPr txBox="1">
            <a:spLocks noGrp="1"/>
          </p:cNvSpPr>
          <p:nvPr>
            <p:ph type="title"/>
          </p:nvPr>
        </p:nvSpPr>
        <p:spPr>
          <a:xfrm>
            <a:off x="1256044" y="1655800"/>
            <a:ext cx="4384250" cy="247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Playfair Display"/>
              <a:buNone/>
              <a:defRPr sz="3791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Playfair Display"/>
              <a:buNone/>
              <a:defRPr sz="3791" b="1">
                <a:solidFill>
                  <a:schemeClr val="dk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Playfair Display"/>
              <a:buNone/>
              <a:defRPr sz="3791" b="1">
                <a:solidFill>
                  <a:schemeClr val="dk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Playfair Display"/>
              <a:buNone/>
              <a:defRPr sz="3791" b="1">
                <a:solidFill>
                  <a:schemeClr val="dk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Playfair Display"/>
              <a:buNone/>
              <a:defRPr sz="3791" b="1">
                <a:solidFill>
                  <a:schemeClr val="dk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Playfair Display"/>
              <a:buNone/>
              <a:defRPr sz="3791" b="1">
                <a:solidFill>
                  <a:schemeClr val="dk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Playfair Display"/>
              <a:buNone/>
              <a:defRPr sz="3791" b="1">
                <a:solidFill>
                  <a:schemeClr val="dk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Playfair Display"/>
              <a:buNone/>
              <a:defRPr sz="3791" b="1">
                <a:solidFill>
                  <a:schemeClr val="dk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Playfair Display"/>
              <a:buNone/>
              <a:defRPr sz="3791" b="1">
                <a:solidFill>
                  <a:schemeClr val="dk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9pPr>
          </a:lstStyle>
          <a:p>
            <a:endParaRPr/>
          </a:p>
        </p:txBody>
      </p:sp>
      <p:grpSp>
        <p:nvGrpSpPr>
          <p:cNvPr id="871" name="Google Shape;871;p34"/>
          <p:cNvGrpSpPr/>
          <p:nvPr/>
        </p:nvGrpSpPr>
        <p:grpSpPr>
          <a:xfrm>
            <a:off x="1445763" y="5339600"/>
            <a:ext cx="718683" cy="882733"/>
            <a:chOff x="830900" y="3611450"/>
            <a:chExt cx="663400" cy="662050"/>
          </a:xfrm>
        </p:grpSpPr>
        <p:sp>
          <p:nvSpPr>
            <p:cNvPr id="872" name="Google Shape;872;p34"/>
            <p:cNvSpPr/>
            <p:nvPr/>
          </p:nvSpPr>
          <p:spPr>
            <a:xfrm>
              <a:off x="1036825" y="4005225"/>
              <a:ext cx="174025" cy="268275"/>
            </a:xfrm>
            <a:custGeom>
              <a:avLst/>
              <a:gdLst/>
              <a:ahLst/>
              <a:cxnLst/>
              <a:rect l="l" t="t" r="r" b="b"/>
              <a:pathLst>
                <a:path w="6961" h="10731" extrusionOk="0">
                  <a:moveTo>
                    <a:pt x="2797" y="1"/>
                  </a:moveTo>
                  <a:lnTo>
                    <a:pt x="3678" y="6141"/>
                  </a:lnTo>
                  <a:lnTo>
                    <a:pt x="3678" y="6141"/>
                  </a:lnTo>
                  <a:lnTo>
                    <a:pt x="1976" y="214"/>
                  </a:lnTo>
                  <a:lnTo>
                    <a:pt x="1976" y="214"/>
                  </a:lnTo>
                  <a:cubicBezTo>
                    <a:pt x="0" y="3800"/>
                    <a:pt x="1095" y="8451"/>
                    <a:pt x="4620" y="10731"/>
                  </a:cubicBezTo>
                  <a:cubicBezTo>
                    <a:pt x="6961" y="7205"/>
                    <a:pt x="6110" y="2524"/>
                    <a:pt x="279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3" name="Google Shape;873;p34"/>
            <p:cNvSpPr/>
            <p:nvPr/>
          </p:nvSpPr>
          <p:spPr>
            <a:xfrm>
              <a:off x="1224525" y="3872550"/>
              <a:ext cx="269775" cy="120500"/>
            </a:xfrm>
            <a:custGeom>
              <a:avLst/>
              <a:gdLst/>
              <a:ahLst/>
              <a:cxnLst/>
              <a:rect l="l" t="t" r="r" b="b"/>
              <a:pathLst>
                <a:path w="10791" h="4820" extrusionOk="0">
                  <a:moveTo>
                    <a:pt x="4331" y="1"/>
                  </a:moveTo>
                  <a:cubicBezTo>
                    <a:pt x="2901" y="1"/>
                    <a:pt x="1455" y="383"/>
                    <a:pt x="152" y="1174"/>
                  </a:cubicBezTo>
                  <a:lnTo>
                    <a:pt x="6170" y="2542"/>
                  </a:lnTo>
                  <a:lnTo>
                    <a:pt x="0" y="2025"/>
                  </a:lnTo>
                  <a:lnTo>
                    <a:pt x="0" y="2025"/>
                  </a:lnTo>
                  <a:cubicBezTo>
                    <a:pt x="1579" y="3852"/>
                    <a:pt x="3830" y="4820"/>
                    <a:pt x="6108" y="4820"/>
                  </a:cubicBezTo>
                  <a:cubicBezTo>
                    <a:pt x="7734" y="4820"/>
                    <a:pt x="9373" y="4327"/>
                    <a:pt x="10791" y="3302"/>
                  </a:cubicBezTo>
                  <a:cubicBezTo>
                    <a:pt x="9231" y="1145"/>
                    <a:pt x="6804" y="1"/>
                    <a:pt x="433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874" name="Google Shape;874;p34"/>
            <p:cNvGrpSpPr/>
            <p:nvPr/>
          </p:nvGrpSpPr>
          <p:grpSpPr>
            <a:xfrm>
              <a:off x="830900" y="3611450"/>
              <a:ext cx="530425" cy="495175"/>
              <a:chOff x="830900" y="3611450"/>
              <a:chExt cx="530425" cy="495175"/>
            </a:xfrm>
          </p:grpSpPr>
          <p:sp>
            <p:nvSpPr>
              <p:cNvPr id="875" name="Google Shape;875;p34"/>
              <p:cNvSpPr/>
              <p:nvPr/>
            </p:nvSpPr>
            <p:spPr>
              <a:xfrm>
                <a:off x="830900" y="3611450"/>
                <a:ext cx="530425" cy="495175"/>
              </a:xfrm>
              <a:custGeom>
                <a:avLst/>
                <a:gdLst/>
                <a:ahLst/>
                <a:cxnLst/>
                <a:rect l="l" t="t" r="r" b="b"/>
                <a:pathLst>
                  <a:path w="21217" h="19807" extrusionOk="0">
                    <a:moveTo>
                      <a:pt x="10346" y="1"/>
                    </a:moveTo>
                    <a:cubicBezTo>
                      <a:pt x="10272" y="1"/>
                      <a:pt x="10197" y="3"/>
                      <a:pt x="10122" y="7"/>
                    </a:cubicBezTo>
                    <a:cubicBezTo>
                      <a:pt x="7933" y="98"/>
                      <a:pt x="6262" y="1983"/>
                      <a:pt x="6383" y="4141"/>
                    </a:cubicBezTo>
                    <a:cubicBezTo>
                      <a:pt x="6414" y="4627"/>
                      <a:pt x="6535" y="5083"/>
                      <a:pt x="6718" y="5509"/>
                    </a:cubicBezTo>
                    <a:cubicBezTo>
                      <a:pt x="6322" y="5235"/>
                      <a:pt x="5866" y="5022"/>
                      <a:pt x="5411" y="4901"/>
                    </a:cubicBezTo>
                    <a:cubicBezTo>
                      <a:pt x="5053" y="4804"/>
                      <a:pt x="4695" y="4757"/>
                      <a:pt x="4344" y="4757"/>
                    </a:cubicBezTo>
                    <a:cubicBezTo>
                      <a:pt x="2602" y="4757"/>
                      <a:pt x="1028" y="5896"/>
                      <a:pt x="547" y="7667"/>
                    </a:cubicBezTo>
                    <a:cubicBezTo>
                      <a:pt x="0" y="9794"/>
                      <a:pt x="1216" y="11952"/>
                      <a:pt x="3344" y="12530"/>
                    </a:cubicBezTo>
                    <a:cubicBezTo>
                      <a:pt x="3692" y="12623"/>
                      <a:pt x="4058" y="12663"/>
                      <a:pt x="4415" y="12663"/>
                    </a:cubicBezTo>
                    <a:cubicBezTo>
                      <a:pt x="4525" y="12663"/>
                      <a:pt x="4634" y="12659"/>
                      <a:pt x="4742" y="12652"/>
                    </a:cubicBezTo>
                    <a:lnTo>
                      <a:pt x="4742" y="12652"/>
                    </a:lnTo>
                    <a:cubicBezTo>
                      <a:pt x="4347" y="12925"/>
                      <a:pt x="4012" y="13259"/>
                      <a:pt x="3739" y="13685"/>
                    </a:cubicBezTo>
                    <a:cubicBezTo>
                      <a:pt x="2523" y="15478"/>
                      <a:pt x="3070" y="17971"/>
                      <a:pt x="4894" y="19156"/>
                    </a:cubicBezTo>
                    <a:cubicBezTo>
                      <a:pt x="5556" y="19598"/>
                      <a:pt x="6302" y="19807"/>
                      <a:pt x="7041" y="19807"/>
                    </a:cubicBezTo>
                    <a:cubicBezTo>
                      <a:pt x="8337" y="19807"/>
                      <a:pt x="9610" y="19163"/>
                      <a:pt x="10365" y="18001"/>
                    </a:cubicBezTo>
                    <a:cubicBezTo>
                      <a:pt x="10639" y="17636"/>
                      <a:pt x="10791" y="17181"/>
                      <a:pt x="10882" y="16725"/>
                    </a:cubicBezTo>
                    <a:cubicBezTo>
                      <a:pt x="11034" y="17181"/>
                      <a:pt x="11277" y="17576"/>
                      <a:pt x="11581" y="17971"/>
                    </a:cubicBezTo>
                    <a:cubicBezTo>
                      <a:pt x="12362" y="18943"/>
                      <a:pt x="13501" y="19450"/>
                      <a:pt x="14652" y="19450"/>
                    </a:cubicBezTo>
                    <a:cubicBezTo>
                      <a:pt x="15514" y="19450"/>
                      <a:pt x="16383" y="19165"/>
                      <a:pt x="17113" y="18579"/>
                    </a:cubicBezTo>
                    <a:cubicBezTo>
                      <a:pt x="18845" y="17211"/>
                      <a:pt x="19089" y="14749"/>
                      <a:pt x="17721" y="13016"/>
                    </a:cubicBezTo>
                    <a:cubicBezTo>
                      <a:pt x="17417" y="12652"/>
                      <a:pt x="17082" y="12348"/>
                      <a:pt x="16748" y="12104"/>
                    </a:cubicBezTo>
                    <a:cubicBezTo>
                      <a:pt x="17234" y="12104"/>
                      <a:pt x="17690" y="12044"/>
                      <a:pt x="18146" y="11861"/>
                    </a:cubicBezTo>
                    <a:cubicBezTo>
                      <a:pt x="20213" y="11041"/>
                      <a:pt x="21216" y="8761"/>
                      <a:pt x="20426" y="6724"/>
                    </a:cubicBezTo>
                    <a:cubicBezTo>
                      <a:pt x="19818" y="5135"/>
                      <a:pt x="18331" y="4175"/>
                      <a:pt x="16736" y="4175"/>
                    </a:cubicBezTo>
                    <a:cubicBezTo>
                      <a:pt x="16256" y="4175"/>
                      <a:pt x="15767" y="4262"/>
                      <a:pt x="15289" y="4445"/>
                    </a:cubicBezTo>
                    <a:cubicBezTo>
                      <a:pt x="14833" y="4597"/>
                      <a:pt x="14438" y="4840"/>
                      <a:pt x="14073" y="5174"/>
                    </a:cubicBezTo>
                    <a:cubicBezTo>
                      <a:pt x="14225" y="4718"/>
                      <a:pt x="14316" y="4262"/>
                      <a:pt x="14286" y="3746"/>
                    </a:cubicBezTo>
                    <a:cubicBezTo>
                      <a:pt x="14169" y="1632"/>
                      <a:pt x="12436" y="1"/>
                      <a:pt x="1034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76" name="Google Shape;876;p34"/>
              <p:cNvSpPr/>
              <p:nvPr/>
            </p:nvSpPr>
            <p:spPr>
              <a:xfrm>
                <a:off x="1002625" y="3868450"/>
                <a:ext cx="95775" cy="121600"/>
              </a:xfrm>
              <a:custGeom>
                <a:avLst/>
                <a:gdLst/>
                <a:ahLst/>
                <a:cxnLst/>
                <a:rect l="l" t="t" r="r" b="b"/>
                <a:pathLst>
                  <a:path w="3831" h="4864" extrusionOk="0">
                    <a:moveTo>
                      <a:pt x="3830" y="1"/>
                    </a:moveTo>
                    <a:lnTo>
                      <a:pt x="1" y="3314"/>
                    </a:lnTo>
                    <a:lnTo>
                      <a:pt x="61" y="3435"/>
                    </a:lnTo>
                    <a:lnTo>
                      <a:pt x="3526" y="517"/>
                    </a:lnTo>
                    <a:lnTo>
                      <a:pt x="3526" y="517"/>
                    </a:lnTo>
                    <a:lnTo>
                      <a:pt x="2250" y="4834"/>
                    </a:lnTo>
                    <a:lnTo>
                      <a:pt x="2402" y="4864"/>
                    </a:lnTo>
                    <a:lnTo>
                      <a:pt x="3830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77" name="Google Shape;877;p34"/>
              <p:cNvSpPr/>
              <p:nvPr/>
            </p:nvSpPr>
            <p:spPr>
              <a:xfrm>
                <a:off x="1017825" y="3873025"/>
                <a:ext cx="78300" cy="116275"/>
              </a:xfrm>
              <a:custGeom>
                <a:avLst/>
                <a:gdLst/>
                <a:ahLst/>
                <a:cxnLst/>
                <a:rect l="l" t="t" r="r" b="b"/>
                <a:pathLst>
                  <a:path w="3132" h="4651" extrusionOk="0">
                    <a:moveTo>
                      <a:pt x="2979" y="0"/>
                    </a:moveTo>
                    <a:lnTo>
                      <a:pt x="0" y="4590"/>
                    </a:lnTo>
                    <a:lnTo>
                      <a:pt x="122" y="4651"/>
                    </a:lnTo>
                    <a:lnTo>
                      <a:pt x="3131" y="91"/>
                    </a:lnTo>
                    <a:lnTo>
                      <a:pt x="2979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78" name="Google Shape;878;p34"/>
              <p:cNvSpPr/>
              <p:nvPr/>
            </p:nvSpPr>
            <p:spPr>
              <a:xfrm>
                <a:off x="1010225" y="3985475"/>
                <a:ext cx="15225" cy="14050"/>
              </a:xfrm>
              <a:custGeom>
                <a:avLst/>
                <a:gdLst/>
                <a:ahLst/>
                <a:cxnLst/>
                <a:rect l="l" t="t" r="r" b="b"/>
                <a:pathLst>
                  <a:path w="609" h="562" extrusionOk="0">
                    <a:moveTo>
                      <a:pt x="320" y="1"/>
                    </a:moveTo>
                    <a:cubicBezTo>
                      <a:pt x="223" y="1"/>
                      <a:pt x="122" y="41"/>
                      <a:pt x="61" y="122"/>
                    </a:cubicBezTo>
                    <a:cubicBezTo>
                      <a:pt x="0" y="244"/>
                      <a:pt x="31" y="426"/>
                      <a:pt x="152" y="487"/>
                    </a:cubicBezTo>
                    <a:cubicBezTo>
                      <a:pt x="216" y="538"/>
                      <a:pt x="279" y="562"/>
                      <a:pt x="336" y="562"/>
                    </a:cubicBezTo>
                    <a:cubicBezTo>
                      <a:pt x="415" y="562"/>
                      <a:pt x="482" y="515"/>
                      <a:pt x="517" y="426"/>
                    </a:cubicBezTo>
                    <a:cubicBezTo>
                      <a:pt x="608" y="305"/>
                      <a:pt x="548" y="122"/>
                      <a:pt x="456" y="31"/>
                    </a:cubicBezTo>
                    <a:cubicBezTo>
                      <a:pt x="416" y="11"/>
                      <a:pt x="369" y="1"/>
                      <a:pt x="320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79" name="Google Shape;879;p34"/>
              <p:cNvSpPr/>
              <p:nvPr/>
            </p:nvSpPr>
            <p:spPr>
              <a:xfrm>
                <a:off x="1052775" y="3985475"/>
                <a:ext cx="15225" cy="14050"/>
              </a:xfrm>
              <a:custGeom>
                <a:avLst/>
                <a:gdLst/>
                <a:ahLst/>
                <a:cxnLst/>
                <a:rect l="l" t="t" r="r" b="b"/>
                <a:pathLst>
                  <a:path w="609" h="562" extrusionOk="0">
                    <a:moveTo>
                      <a:pt x="321" y="1"/>
                    </a:moveTo>
                    <a:cubicBezTo>
                      <a:pt x="227" y="1"/>
                      <a:pt x="132" y="41"/>
                      <a:pt x="92" y="122"/>
                    </a:cubicBezTo>
                    <a:cubicBezTo>
                      <a:pt x="1" y="244"/>
                      <a:pt x="31" y="426"/>
                      <a:pt x="153" y="487"/>
                    </a:cubicBezTo>
                    <a:cubicBezTo>
                      <a:pt x="203" y="538"/>
                      <a:pt x="259" y="562"/>
                      <a:pt x="316" y="562"/>
                    </a:cubicBezTo>
                    <a:cubicBezTo>
                      <a:pt x="396" y="562"/>
                      <a:pt x="477" y="515"/>
                      <a:pt x="548" y="426"/>
                    </a:cubicBezTo>
                    <a:cubicBezTo>
                      <a:pt x="609" y="305"/>
                      <a:pt x="578" y="122"/>
                      <a:pt x="457" y="31"/>
                    </a:cubicBezTo>
                    <a:cubicBezTo>
                      <a:pt x="416" y="11"/>
                      <a:pt x="369" y="1"/>
                      <a:pt x="3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80" name="Google Shape;880;p34"/>
              <p:cNvSpPr/>
              <p:nvPr/>
            </p:nvSpPr>
            <p:spPr>
              <a:xfrm>
                <a:off x="993500" y="3947475"/>
                <a:ext cx="16000" cy="13525"/>
              </a:xfrm>
              <a:custGeom>
                <a:avLst/>
                <a:gdLst/>
                <a:ahLst/>
                <a:cxnLst/>
                <a:rect l="l" t="t" r="r" b="b"/>
                <a:pathLst>
                  <a:path w="640" h="541" extrusionOk="0">
                    <a:moveTo>
                      <a:pt x="342" y="1"/>
                    </a:moveTo>
                    <a:cubicBezTo>
                      <a:pt x="254" y="1"/>
                      <a:pt x="153" y="41"/>
                      <a:pt x="92" y="122"/>
                    </a:cubicBezTo>
                    <a:cubicBezTo>
                      <a:pt x="1" y="244"/>
                      <a:pt x="62" y="426"/>
                      <a:pt x="183" y="487"/>
                    </a:cubicBezTo>
                    <a:cubicBezTo>
                      <a:pt x="219" y="523"/>
                      <a:pt x="269" y="540"/>
                      <a:pt x="322" y="540"/>
                    </a:cubicBezTo>
                    <a:cubicBezTo>
                      <a:pt x="404" y="540"/>
                      <a:pt x="493" y="500"/>
                      <a:pt x="548" y="426"/>
                    </a:cubicBezTo>
                    <a:cubicBezTo>
                      <a:pt x="639" y="305"/>
                      <a:pt x="578" y="122"/>
                      <a:pt x="457" y="31"/>
                    </a:cubicBezTo>
                    <a:cubicBezTo>
                      <a:pt x="426" y="11"/>
                      <a:pt x="386" y="1"/>
                      <a:pt x="34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81" name="Google Shape;881;p34"/>
              <p:cNvSpPr/>
              <p:nvPr/>
            </p:nvSpPr>
            <p:spPr>
              <a:xfrm>
                <a:off x="976025" y="3811475"/>
                <a:ext cx="126175" cy="69925"/>
              </a:xfrm>
              <a:custGeom>
                <a:avLst/>
                <a:gdLst/>
                <a:ahLst/>
                <a:cxnLst/>
                <a:rect l="l" t="t" r="r" b="b"/>
                <a:pathLst>
                  <a:path w="5047" h="2797" extrusionOk="0">
                    <a:moveTo>
                      <a:pt x="730" y="0"/>
                    </a:moveTo>
                    <a:lnTo>
                      <a:pt x="639" y="152"/>
                    </a:lnTo>
                    <a:lnTo>
                      <a:pt x="4469" y="2523"/>
                    </a:lnTo>
                    <a:lnTo>
                      <a:pt x="1" y="2644"/>
                    </a:lnTo>
                    <a:lnTo>
                      <a:pt x="1" y="2796"/>
                    </a:lnTo>
                    <a:lnTo>
                      <a:pt x="5046" y="2675"/>
                    </a:lnTo>
                    <a:lnTo>
                      <a:pt x="730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82" name="Google Shape;882;p34"/>
              <p:cNvSpPr/>
              <p:nvPr/>
            </p:nvSpPr>
            <p:spPr>
              <a:xfrm>
                <a:off x="963100" y="3839575"/>
                <a:ext cx="133025" cy="39550"/>
              </a:xfrm>
              <a:custGeom>
                <a:avLst/>
                <a:gdLst/>
                <a:ahLst/>
                <a:cxnLst/>
                <a:rect l="l" t="t" r="r" b="b"/>
                <a:pathLst>
                  <a:path w="5321" h="1582" extrusionOk="0">
                    <a:moveTo>
                      <a:pt x="31" y="1"/>
                    </a:moveTo>
                    <a:lnTo>
                      <a:pt x="1" y="153"/>
                    </a:lnTo>
                    <a:lnTo>
                      <a:pt x="5290" y="1581"/>
                    </a:lnTo>
                    <a:lnTo>
                      <a:pt x="5320" y="1429"/>
                    </a:lnTo>
                    <a:lnTo>
                      <a:pt x="31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83" name="Google Shape;883;p34"/>
              <p:cNvSpPr/>
              <p:nvPr/>
            </p:nvSpPr>
            <p:spPr>
              <a:xfrm>
                <a:off x="950950" y="3833300"/>
                <a:ext cx="15975" cy="14050"/>
              </a:xfrm>
              <a:custGeom>
                <a:avLst/>
                <a:gdLst/>
                <a:ahLst/>
                <a:cxnLst/>
                <a:rect l="l" t="t" r="r" b="b"/>
                <a:pathLst>
                  <a:path w="639" h="562" extrusionOk="0">
                    <a:moveTo>
                      <a:pt x="351" y="1"/>
                    </a:moveTo>
                    <a:cubicBezTo>
                      <a:pt x="227" y="1"/>
                      <a:pt x="117" y="64"/>
                      <a:pt x="92" y="191"/>
                    </a:cubicBezTo>
                    <a:cubicBezTo>
                      <a:pt x="1" y="343"/>
                      <a:pt x="122" y="495"/>
                      <a:pt x="274" y="556"/>
                    </a:cubicBezTo>
                    <a:cubicBezTo>
                      <a:pt x="294" y="560"/>
                      <a:pt x="313" y="561"/>
                      <a:pt x="333" y="561"/>
                    </a:cubicBezTo>
                    <a:cubicBezTo>
                      <a:pt x="463" y="561"/>
                      <a:pt x="582" y="475"/>
                      <a:pt x="609" y="343"/>
                    </a:cubicBezTo>
                    <a:cubicBezTo>
                      <a:pt x="639" y="191"/>
                      <a:pt x="578" y="39"/>
                      <a:pt x="426" y="9"/>
                    </a:cubicBezTo>
                    <a:cubicBezTo>
                      <a:pt x="401" y="3"/>
                      <a:pt x="375" y="1"/>
                      <a:pt x="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84" name="Google Shape;884;p34"/>
              <p:cNvSpPr/>
              <p:nvPr/>
            </p:nvSpPr>
            <p:spPr>
              <a:xfrm>
                <a:off x="964625" y="3873300"/>
                <a:ext cx="16000" cy="13600"/>
              </a:xfrm>
              <a:custGeom>
                <a:avLst/>
                <a:gdLst/>
                <a:ahLst/>
                <a:cxnLst/>
                <a:rect l="l" t="t" r="r" b="b"/>
                <a:pathLst>
                  <a:path w="640" h="544" extrusionOk="0">
                    <a:moveTo>
                      <a:pt x="330" y="0"/>
                    </a:moveTo>
                    <a:cubicBezTo>
                      <a:pt x="213" y="0"/>
                      <a:pt x="109" y="82"/>
                      <a:pt x="62" y="202"/>
                    </a:cubicBezTo>
                    <a:cubicBezTo>
                      <a:pt x="1" y="354"/>
                      <a:pt x="92" y="506"/>
                      <a:pt x="274" y="536"/>
                    </a:cubicBezTo>
                    <a:cubicBezTo>
                      <a:pt x="300" y="541"/>
                      <a:pt x="325" y="544"/>
                      <a:pt x="350" y="544"/>
                    </a:cubicBezTo>
                    <a:cubicBezTo>
                      <a:pt x="474" y="544"/>
                      <a:pt x="583" y="480"/>
                      <a:pt x="609" y="354"/>
                    </a:cubicBezTo>
                    <a:cubicBezTo>
                      <a:pt x="639" y="202"/>
                      <a:pt x="578" y="50"/>
                      <a:pt x="426" y="19"/>
                    </a:cubicBezTo>
                    <a:cubicBezTo>
                      <a:pt x="394" y="7"/>
                      <a:pt x="361" y="0"/>
                      <a:pt x="33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85" name="Google Shape;885;p34"/>
              <p:cNvSpPr/>
              <p:nvPr/>
            </p:nvSpPr>
            <p:spPr>
              <a:xfrm>
                <a:off x="983625" y="3805950"/>
                <a:ext cx="15225" cy="13625"/>
              </a:xfrm>
              <a:custGeom>
                <a:avLst/>
                <a:gdLst/>
                <a:ahLst/>
                <a:cxnLst/>
                <a:rect l="l" t="t" r="r" b="b"/>
                <a:pathLst>
                  <a:path w="609" h="545" extrusionOk="0">
                    <a:moveTo>
                      <a:pt x="290" y="1"/>
                    </a:moveTo>
                    <a:cubicBezTo>
                      <a:pt x="166" y="1"/>
                      <a:pt x="56" y="64"/>
                      <a:pt x="31" y="191"/>
                    </a:cubicBezTo>
                    <a:cubicBezTo>
                      <a:pt x="1" y="343"/>
                      <a:pt x="61" y="495"/>
                      <a:pt x="213" y="525"/>
                    </a:cubicBezTo>
                    <a:cubicBezTo>
                      <a:pt x="246" y="538"/>
                      <a:pt x="278" y="544"/>
                      <a:pt x="310" y="544"/>
                    </a:cubicBezTo>
                    <a:cubicBezTo>
                      <a:pt x="426" y="544"/>
                      <a:pt x="530" y="462"/>
                      <a:pt x="578" y="343"/>
                    </a:cubicBezTo>
                    <a:cubicBezTo>
                      <a:pt x="609" y="191"/>
                      <a:pt x="517" y="39"/>
                      <a:pt x="365" y="8"/>
                    </a:cubicBezTo>
                    <a:cubicBezTo>
                      <a:pt x="340" y="3"/>
                      <a:pt x="315" y="1"/>
                      <a:pt x="290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86" name="Google Shape;886;p34"/>
              <p:cNvSpPr/>
              <p:nvPr/>
            </p:nvSpPr>
            <p:spPr>
              <a:xfrm>
                <a:off x="1052025" y="3760550"/>
                <a:ext cx="72200" cy="124650"/>
              </a:xfrm>
              <a:custGeom>
                <a:avLst/>
                <a:gdLst/>
                <a:ahLst/>
                <a:cxnLst/>
                <a:rect l="l" t="t" r="r" b="b"/>
                <a:pathLst>
                  <a:path w="2888" h="4986" extrusionOk="0">
                    <a:moveTo>
                      <a:pt x="2705" y="1"/>
                    </a:moveTo>
                    <a:lnTo>
                      <a:pt x="1672" y="4408"/>
                    </a:lnTo>
                    <a:lnTo>
                      <a:pt x="152" y="153"/>
                    </a:lnTo>
                    <a:lnTo>
                      <a:pt x="0" y="183"/>
                    </a:lnTo>
                    <a:lnTo>
                      <a:pt x="1702" y="4985"/>
                    </a:lnTo>
                    <a:lnTo>
                      <a:pt x="2888" y="31"/>
                    </a:lnTo>
                    <a:lnTo>
                      <a:pt x="2705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87" name="Google Shape;887;p34"/>
              <p:cNvSpPr/>
              <p:nvPr/>
            </p:nvSpPr>
            <p:spPr>
              <a:xfrm>
                <a:off x="1084700" y="3741550"/>
                <a:ext cx="10650" cy="136800"/>
              </a:xfrm>
              <a:custGeom>
                <a:avLst/>
                <a:gdLst/>
                <a:ahLst/>
                <a:cxnLst/>
                <a:rect l="l" t="t" r="r" b="b"/>
                <a:pathLst>
                  <a:path w="426" h="5472" extrusionOk="0">
                    <a:moveTo>
                      <a:pt x="0" y="1"/>
                    </a:moveTo>
                    <a:lnTo>
                      <a:pt x="274" y="5472"/>
                    </a:lnTo>
                    <a:lnTo>
                      <a:pt x="426" y="5472"/>
                    </a:lnTo>
                    <a:lnTo>
                      <a:pt x="152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88" name="Google Shape;888;p34"/>
              <p:cNvSpPr/>
              <p:nvPr/>
            </p:nvSpPr>
            <p:spPr>
              <a:xfrm>
                <a:off x="1079375" y="3730150"/>
                <a:ext cx="14450" cy="14475"/>
              </a:xfrm>
              <a:custGeom>
                <a:avLst/>
                <a:gdLst/>
                <a:ahLst/>
                <a:cxnLst/>
                <a:rect l="l" t="t" r="r" b="b"/>
                <a:pathLst>
                  <a:path w="578" h="579" extrusionOk="0">
                    <a:moveTo>
                      <a:pt x="274" y="1"/>
                    </a:moveTo>
                    <a:cubicBezTo>
                      <a:pt x="122" y="1"/>
                      <a:pt x="0" y="153"/>
                      <a:pt x="0" y="305"/>
                    </a:cubicBezTo>
                    <a:cubicBezTo>
                      <a:pt x="0" y="457"/>
                      <a:pt x="152" y="578"/>
                      <a:pt x="304" y="578"/>
                    </a:cubicBezTo>
                    <a:cubicBezTo>
                      <a:pt x="456" y="578"/>
                      <a:pt x="578" y="426"/>
                      <a:pt x="578" y="274"/>
                    </a:cubicBezTo>
                    <a:cubicBezTo>
                      <a:pt x="578" y="122"/>
                      <a:pt x="426" y="1"/>
                      <a:pt x="27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89" name="Google Shape;889;p34"/>
              <p:cNvSpPr/>
              <p:nvPr/>
            </p:nvSpPr>
            <p:spPr>
              <a:xfrm>
                <a:off x="1045175" y="3754475"/>
                <a:ext cx="15225" cy="14450"/>
              </a:xfrm>
              <a:custGeom>
                <a:avLst/>
                <a:gdLst/>
                <a:ahLst/>
                <a:cxnLst/>
                <a:rect l="l" t="t" r="r" b="b"/>
                <a:pathLst>
                  <a:path w="609" h="578" extrusionOk="0">
                    <a:moveTo>
                      <a:pt x="305" y="0"/>
                    </a:moveTo>
                    <a:cubicBezTo>
                      <a:pt x="153" y="0"/>
                      <a:pt x="1" y="152"/>
                      <a:pt x="31" y="304"/>
                    </a:cubicBezTo>
                    <a:cubicBezTo>
                      <a:pt x="31" y="456"/>
                      <a:pt x="183" y="578"/>
                      <a:pt x="335" y="578"/>
                    </a:cubicBezTo>
                    <a:cubicBezTo>
                      <a:pt x="487" y="578"/>
                      <a:pt x="609" y="426"/>
                      <a:pt x="609" y="274"/>
                    </a:cubicBezTo>
                    <a:cubicBezTo>
                      <a:pt x="609" y="122"/>
                      <a:pt x="457" y="0"/>
                      <a:pt x="30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90" name="Google Shape;890;p34"/>
              <p:cNvSpPr/>
              <p:nvPr/>
            </p:nvSpPr>
            <p:spPr>
              <a:xfrm>
                <a:off x="1115850" y="3750675"/>
                <a:ext cx="13700" cy="14450"/>
              </a:xfrm>
              <a:custGeom>
                <a:avLst/>
                <a:gdLst/>
                <a:ahLst/>
                <a:cxnLst/>
                <a:rect l="l" t="t" r="r" b="b"/>
                <a:pathLst>
                  <a:path w="548" h="578" extrusionOk="0">
                    <a:moveTo>
                      <a:pt x="244" y="0"/>
                    </a:moveTo>
                    <a:cubicBezTo>
                      <a:pt x="92" y="61"/>
                      <a:pt x="0" y="152"/>
                      <a:pt x="0" y="304"/>
                    </a:cubicBezTo>
                    <a:cubicBezTo>
                      <a:pt x="0" y="456"/>
                      <a:pt x="152" y="578"/>
                      <a:pt x="304" y="578"/>
                    </a:cubicBezTo>
                    <a:cubicBezTo>
                      <a:pt x="456" y="578"/>
                      <a:pt x="548" y="426"/>
                      <a:pt x="548" y="274"/>
                    </a:cubicBezTo>
                    <a:cubicBezTo>
                      <a:pt x="548" y="122"/>
                      <a:pt x="396" y="0"/>
                      <a:pt x="244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91" name="Google Shape;891;p34"/>
              <p:cNvSpPr/>
              <p:nvPr/>
            </p:nvSpPr>
            <p:spPr>
              <a:xfrm>
                <a:off x="1085450" y="3802350"/>
                <a:ext cx="126175" cy="76775"/>
              </a:xfrm>
              <a:custGeom>
                <a:avLst/>
                <a:gdLst/>
                <a:ahLst/>
                <a:cxnLst/>
                <a:rect l="l" t="t" r="r" b="b"/>
                <a:pathLst>
                  <a:path w="5047" h="3071" extrusionOk="0">
                    <a:moveTo>
                      <a:pt x="4013" y="0"/>
                    </a:moveTo>
                    <a:lnTo>
                      <a:pt x="1" y="3070"/>
                    </a:lnTo>
                    <a:lnTo>
                      <a:pt x="5046" y="2706"/>
                    </a:lnTo>
                    <a:lnTo>
                      <a:pt x="5046" y="2493"/>
                    </a:lnTo>
                    <a:lnTo>
                      <a:pt x="548" y="2888"/>
                    </a:lnTo>
                    <a:lnTo>
                      <a:pt x="548" y="2888"/>
                    </a:lnTo>
                    <a:lnTo>
                      <a:pt x="4134" y="152"/>
                    </a:lnTo>
                    <a:lnTo>
                      <a:pt x="4013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92" name="Google Shape;892;p34"/>
              <p:cNvSpPr/>
              <p:nvPr/>
            </p:nvSpPr>
            <p:spPr>
              <a:xfrm>
                <a:off x="1091525" y="3825150"/>
                <a:ext cx="129225" cy="52450"/>
              </a:xfrm>
              <a:custGeom>
                <a:avLst/>
                <a:gdLst/>
                <a:ahLst/>
                <a:cxnLst/>
                <a:rect l="l" t="t" r="r" b="b"/>
                <a:pathLst>
                  <a:path w="5169" h="2098" extrusionOk="0">
                    <a:moveTo>
                      <a:pt x="5107" y="0"/>
                    </a:moveTo>
                    <a:lnTo>
                      <a:pt x="1" y="1945"/>
                    </a:lnTo>
                    <a:lnTo>
                      <a:pt x="62" y="2097"/>
                    </a:lnTo>
                    <a:lnTo>
                      <a:pt x="5168" y="152"/>
                    </a:lnTo>
                    <a:lnTo>
                      <a:pt x="5107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93" name="Google Shape;893;p34"/>
              <p:cNvSpPr/>
              <p:nvPr/>
            </p:nvSpPr>
            <p:spPr>
              <a:xfrm>
                <a:off x="1215400" y="3818925"/>
                <a:ext cx="16750" cy="14425"/>
              </a:xfrm>
              <a:custGeom>
                <a:avLst/>
                <a:gdLst/>
                <a:ahLst/>
                <a:cxnLst/>
                <a:rect l="l" t="t" r="r" b="b"/>
                <a:pathLst>
                  <a:path w="670" h="577" extrusionOk="0">
                    <a:moveTo>
                      <a:pt x="274" y="0"/>
                    </a:moveTo>
                    <a:cubicBezTo>
                      <a:pt x="254" y="0"/>
                      <a:pt x="233" y="2"/>
                      <a:pt x="213" y="6"/>
                    </a:cubicBezTo>
                    <a:cubicBezTo>
                      <a:pt x="61" y="67"/>
                      <a:pt x="0" y="249"/>
                      <a:pt x="61" y="401"/>
                    </a:cubicBezTo>
                    <a:cubicBezTo>
                      <a:pt x="84" y="514"/>
                      <a:pt x="206" y="576"/>
                      <a:pt x="330" y="576"/>
                    </a:cubicBezTo>
                    <a:cubicBezTo>
                      <a:pt x="374" y="576"/>
                      <a:pt x="417" y="569"/>
                      <a:pt x="456" y="553"/>
                    </a:cubicBezTo>
                    <a:cubicBezTo>
                      <a:pt x="608" y="492"/>
                      <a:pt x="669" y="310"/>
                      <a:pt x="608" y="158"/>
                    </a:cubicBezTo>
                    <a:cubicBezTo>
                      <a:pt x="529" y="79"/>
                      <a:pt x="405" y="0"/>
                      <a:pt x="27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94" name="Google Shape;894;p34"/>
              <p:cNvSpPr/>
              <p:nvPr/>
            </p:nvSpPr>
            <p:spPr>
              <a:xfrm>
                <a:off x="1181200" y="3794925"/>
                <a:ext cx="16750" cy="14450"/>
              </a:xfrm>
              <a:custGeom>
                <a:avLst/>
                <a:gdLst/>
                <a:ahLst/>
                <a:cxnLst/>
                <a:rect l="l" t="t" r="r" b="b"/>
                <a:pathLst>
                  <a:path w="670" h="578" extrusionOk="0">
                    <a:moveTo>
                      <a:pt x="330" y="0"/>
                    </a:moveTo>
                    <a:cubicBezTo>
                      <a:pt x="292" y="0"/>
                      <a:pt x="253" y="8"/>
                      <a:pt x="213" y="24"/>
                    </a:cubicBezTo>
                    <a:cubicBezTo>
                      <a:pt x="61" y="54"/>
                      <a:pt x="0" y="267"/>
                      <a:pt x="61" y="419"/>
                    </a:cubicBezTo>
                    <a:cubicBezTo>
                      <a:pt x="105" y="506"/>
                      <a:pt x="211" y="578"/>
                      <a:pt x="323" y="578"/>
                    </a:cubicBezTo>
                    <a:cubicBezTo>
                      <a:pt x="368" y="578"/>
                      <a:pt x="413" y="566"/>
                      <a:pt x="456" y="540"/>
                    </a:cubicBezTo>
                    <a:cubicBezTo>
                      <a:pt x="608" y="510"/>
                      <a:pt x="669" y="328"/>
                      <a:pt x="608" y="176"/>
                    </a:cubicBezTo>
                    <a:cubicBezTo>
                      <a:pt x="541" y="63"/>
                      <a:pt x="440" y="0"/>
                      <a:pt x="33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95" name="Google Shape;895;p34"/>
              <p:cNvSpPr/>
              <p:nvPr/>
            </p:nvSpPr>
            <p:spPr>
              <a:xfrm>
                <a:off x="1205525" y="3860275"/>
                <a:ext cx="17500" cy="14875"/>
              </a:xfrm>
              <a:custGeom>
                <a:avLst/>
                <a:gdLst/>
                <a:ahLst/>
                <a:cxnLst/>
                <a:rect l="l" t="t" r="r" b="b"/>
                <a:pathLst>
                  <a:path w="700" h="595" extrusionOk="0">
                    <a:moveTo>
                      <a:pt x="364" y="0"/>
                    </a:moveTo>
                    <a:cubicBezTo>
                      <a:pt x="324" y="0"/>
                      <a:pt x="283" y="8"/>
                      <a:pt x="243" y="24"/>
                    </a:cubicBezTo>
                    <a:cubicBezTo>
                      <a:pt x="91" y="85"/>
                      <a:pt x="0" y="267"/>
                      <a:pt x="91" y="419"/>
                    </a:cubicBezTo>
                    <a:cubicBezTo>
                      <a:pt x="114" y="532"/>
                      <a:pt x="220" y="594"/>
                      <a:pt x="335" y="594"/>
                    </a:cubicBezTo>
                    <a:cubicBezTo>
                      <a:pt x="376" y="594"/>
                      <a:pt x="417" y="587"/>
                      <a:pt x="456" y="571"/>
                    </a:cubicBezTo>
                    <a:cubicBezTo>
                      <a:pt x="608" y="540"/>
                      <a:pt x="699" y="328"/>
                      <a:pt x="608" y="176"/>
                    </a:cubicBezTo>
                    <a:cubicBezTo>
                      <a:pt x="586" y="63"/>
                      <a:pt x="479" y="0"/>
                      <a:pt x="364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96" name="Google Shape;896;p34"/>
              <p:cNvSpPr/>
              <p:nvPr/>
            </p:nvSpPr>
            <p:spPr>
              <a:xfrm>
                <a:off x="1087725" y="3868450"/>
                <a:ext cx="104900" cy="117825"/>
              </a:xfrm>
              <a:custGeom>
                <a:avLst/>
                <a:gdLst/>
                <a:ahLst/>
                <a:cxnLst/>
                <a:rect l="l" t="t" r="r" b="b"/>
                <a:pathLst>
                  <a:path w="4196" h="4713" extrusionOk="0">
                    <a:moveTo>
                      <a:pt x="1" y="1"/>
                    </a:moveTo>
                    <a:lnTo>
                      <a:pt x="1946" y="4712"/>
                    </a:lnTo>
                    <a:lnTo>
                      <a:pt x="2098" y="4651"/>
                    </a:lnTo>
                    <a:lnTo>
                      <a:pt x="396" y="457"/>
                    </a:lnTo>
                    <a:lnTo>
                      <a:pt x="4074" y="3040"/>
                    </a:lnTo>
                    <a:lnTo>
                      <a:pt x="4195" y="2888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97" name="Google Shape;897;p34"/>
              <p:cNvSpPr/>
              <p:nvPr/>
            </p:nvSpPr>
            <p:spPr>
              <a:xfrm>
                <a:off x="1090775" y="3873775"/>
                <a:ext cx="88925" cy="108700"/>
              </a:xfrm>
              <a:custGeom>
                <a:avLst/>
                <a:gdLst/>
                <a:ahLst/>
                <a:cxnLst/>
                <a:rect l="l" t="t" r="r" b="b"/>
                <a:pathLst>
                  <a:path w="3557" h="4348" extrusionOk="0">
                    <a:moveTo>
                      <a:pt x="122" y="0"/>
                    </a:moveTo>
                    <a:lnTo>
                      <a:pt x="0" y="92"/>
                    </a:lnTo>
                    <a:lnTo>
                      <a:pt x="3435" y="4347"/>
                    </a:lnTo>
                    <a:lnTo>
                      <a:pt x="3557" y="4256"/>
                    </a:lnTo>
                    <a:lnTo>
                      <a:pt x="122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98" name="Google Shape;898;p34"/>
              <p:cNvSpPr/>
              <p:nvPr/>
            </p:nvSpPr>
            <p:spPr>
              <a:xfrm>
                <a:off x="1172850" y="3977325"/>
                <a:ext cx="15975" cy="13925"/>
              </a:xfrm>
              <a:custGeom>
                <a:avLst/>
                <a:gdLst/>
                <a:ahLst/>
                <a:cxnLst/>
                <a:rect l="l" t="t" r="r" b="b"/>
                <a:pathLst>
                  <a:path w="639" h="557" extrusionOk="0">
                    <a:moveTo>
                      <a:pt x="328" y="0"/>
                    </a:moveTo>
                    <a:cubicBezTo>
                      <a:pt x="272" y="0"/>
                      <a:pt x="212" y="17"/>
                      <a:pt x="152" y="53"/>
                    </a:cubicBezTo>
                    <a:cubicBezTo>
                      <a:pt x="31" y="175"/>
                      <a:pt x="0" y="327"/>
                      <a:pt x="91" y="448"/>
                    </a:cubicBezTo>
                    <a:cubicBezTo>
                      <a:pt x="160" y="516"/>
                      <a:pt x="237" y="556"/>
                      <a:pt x="314" y="556"/>
                    </a:cubicBezTo>
                    <a:cubicBezTo>
                      <a:pt x="374" y="556"/>
                      <a:pt x="433" y="532"/>
                      <a:pt x="486" y="479"/>
                    </a:cubicBezTo>
                    <a:cubicBezTo>
                      <a:pt x="638" y="418"/>
                      <a:pt x="638" y="205"/>
                      <a:pt x="547" y="114"/>
                    </a:cubicBezTo>
                    <a:cubicBezTo>
                      <a:pt x="492" y="40"/>
                      <a:pt x="415" y="0"/>
                      <a:pt x="32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99" name="Google Shape;899;p34"/>
              <p:cNvSpPr/>
              <p:nvPr/>
            </p:nvSpPr>
            <p:spPr>
              <a:xfrm>
                <a:off x="1185750" y="3937200"/>
                <a:ext cx="16000" cy="13925"/>
              </a:xfrm>
              <a:custGeom>
                <a:avLst/>
                <a:gdLst/>
                <a:ahLst/>
                <a:cxnLst/>
                <a:rect l="l" t="t" r="r" b="b"/>
                <a:pathLst>
                  <a:path w="640" h="557" extrusionOk="0">
                    <a:moveTo>
                      <a:pt x="325" y="0"/>
                    </a:moveTo>
                    <a:cubicBezTo>
                      <a:pt x="265" y="0"/>
                      <a:pt x="206" y="24"/>
                      <a:pt x="153" y="78"/>
                    </a:cubicBezTo>
                    <a:cubicBezTo>
                      <a:pt x="31" y="199"/>
                      <a:pt x="1" y="351"/>
                      <a:pt x="122" y="442"/>
                    </a:cubicBezTo>
                    <a:cubicBezTo>
                      <a:pt x="196" y="516"/>
                      <a:pt x="281" y="556"/>
                      <a:pt x="357" y="556"/>
                    </a:cubicBezTo>
                    <a:cubicBezTo>
                      <a:pt x="406" y="556"/>
                      <a:pt x="451" y="539"/>
                      <a:pt x="487" y="503"/>
                    </a:cubicBezTo>
                    <a:cubicBezTo>
                      <a:pt x="609" y="412"/>
                      <a:pt x="639" y="229"/>
                      <a:pt x="548" y="108"/>
                    </a:cubicBezTo>
                    <a:cubicBezTo>
                      <a:pt x="480" y="40"/>
                      <a:pt x="402" y="0"/>
                      <a:pt x="32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00" name="Google Shape;900;p34"/>
              <p:cNvSpPr/>
              <p:nvPr/>
            </p:nvSpPr>
            <p:spPr>
              <a:xfrm>
                <a:off x="1131050" y="3981125"/>
                <a:ext cx="15975" cy="13900"/>
              </a:xfrm>
              <a:custGeom>
                <a:avLst/>
                <a:gdLst/>
                <a:ahLst/>
                <a:cxnLst/>
                <a:rect l="l" t="t" r="r" b="b"/>
                <a:pathLst>
                  <a:path w="639" h="556" extrusionOk="0">
                    <a:moveTo>
                      <a:pt x="328" y="0"/>
                    </a:moveTo>
                    <a:cubicBezTo>
                      <a:pt x="272" y="0"/>
                      <a:pt x="212" y="17"/>
                      <a:pt x="152" y="53"/>
                    </a:cubicBezTo>
                    <a:cubicBezTo>
                      <a:pt x="31" y="175"/>
                      <a:pt x="0" y="327"/>
                      <a:pt x="92" y="448"/>
                    </a:cubicBezTo>
                    <a:cubicBezTo>
                      <a:pt x="160" y="516"/>
                      <a:pt x="238" y="556"/>
                      <a:pt x="314" y="556"/>
                    </a:cubicBezTo>
                    <a:cubicBezTo>
                      <a:pt x="374" y="556"/>
                      <a:pt x="433" y="532"/>
                      <a:pt x="487" y="479"/>
                    </a:cubicBezTo>
                    <a:cubicBezTo>
                      <a:pt x="639" y="418"/>
                      <a:pt x="639" y="205"/>
                      <a:pt x="547" y="114"/>
                    </a:cubicBezTo>
                    <a:cubicBezTo>
                      <a:pt x="492" y="40"/>
                      <a:pt x="415" y="0"/>
                      <a:pt x="32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01" name="Google Shape;901;p34"/>
              <p:cNvSpPr/>
              <p:nvPr/>
            </p:nvSpPr>
            <p:spPr>
              <a:xfrm>
                <a:off x="1020850" y="3808375"/>
                <a:ext cx="148975" cy="130825"/>
              </a:xfrm>
              <a:custGeom>
                <a:avLst/>
                <a:gdLst/>
                <a:ahLst/>
                <a:cxnLst/>
                <a:rect l="l" t="t" r="r" b="b"/>
                <a:pathLst>
                  <a:path w="5959" h="5233" extrusionOk="0">
                    <a:moveTo>
                      <a:pt x="2975" y="0"/>
                    </a:moveTo>
                    <a:cubicBezTo>
                      <a:pt x="2124" y="0"/>
                      <a:pt x="1292" y="417"/>
                      <a:pt x="791" y="1188"/>
                    </a:cubicBezTo>
                    <a:cubicBezTo>
                      <a:pt x="1" y="2404"/>
                      <a:pt x="335" y="4015"/>
                      <a:pt x="1551" y="4805"/>
                    </a:cubicBezTo>
                    <a:cubicBezTo>
                      <a:pt x="1996" y="5094"/>
                      <a:pt x="2490" y="5233"/>
                      <a:pt x="2977" y="5233"/>
                    </a:cubicBezTo>
                    <a:cubicBezTo>
                      <a:pt x="3822" y="5233"/>
                      <a:pt x="4648" y="4816"/>
                      <a:pt x="5168" y="4045"/>
                    </a:cubicBezTo>
                    <a:cubicBezTo>
                      <a:pt x="5959" y="2829"/>
                      <a:pt x="5624" y="1249"/>
                      <a:pt x="4408" y="428"/>
                    </a:cubicBezTo>
                    <a:cubicBezTo>
                      <a:pt x="3964" y="139"/>
                      <a:pt x="3466" y="0"/>
                      <a:pt x="297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02" name="Google Shape;902;p34"/>
              <p:cNvSpPr/>
              <p:nvPr/>
            </p:nvSpPr>
            <p:spPr>
              <a:xfrm>
                <a:off x="1053550" y="3835800"/>
                <a:ext cx="85125" cy="74450"/>
              </a:xfrm>
              <a:custGeom>
                <a:avLst/>
                <a:gdLst/>
                <a:ahLst/>
                <a:cxnLst/>
                <a:rect l="l" t="t" r="r" b="b"/>
                <a:pathLst>
                  <a:path w="3405" h="2978" extrusionOk="0">
                    <a:moveTo>
                      <a:pt x="1712" y="1"/>
                    </a:moveTo>
                    <a:cubicBezTo>
                      <a:pt x="1224" y="1"/>
                      <a:pt x="747" y="242"/>
                      <a:pt x="456" y="668"/>
                    </a:cubicBezTo>
                    <a:cubicBezTo>
                      <a:pt x="0" y="1368"/>
                      <a:pt x="213" y="2279"/>
                      <a:pt x="881" y="2735"/>
                    </a:cubicBezTo>
                    <a:cubicBezTo>
                      <a:pt x="1134" y="2900"/>
                      <a:pt x="1415" y="2978"/>
                      <a:pt x="1692" y="2978"/>
                    </a:cubicBezTo>
                    <a:cubicBezTo>
                      <a:pt x="2181" y="2978"/>
                      <a:pt x="2657" y="2737"/>
                      <a:pt x="2948" y="2310"/>
                    </a:cubicBezTo>
                    <a:cubicBezTo>
                      <a:pt x="3404" y="1611"/>
                      <a:pt x="3192" y="699"/>
                      <a:pt x="2523" y="243"/>
                    </a:cubicBezTo>
                    <a:cubicBezTo>
                      <a:pt x="2270" y="78"/>
                      <a:pt x="1989" y="1"/>
                      <a:pt x="171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903" name="Google Shape;903;p34"/>
          <p:cNvGrpSpPr/>
          <p:nvPr/>
        </p:nvGrpSpPr>
        <p:grpSpPr>
          <a:xfrm>
            <a:off x="772656" y="4927616"/>
            <a:ext cx="399711" cy="459259"/>
            <a:chOff x="830900" y="3611450"/>
            <a:chExt cx="530425" cy="495175"/>
          </a:xfrm>
        </p:grpSpPr>
        <p:sp>
          <p:nvSpPr>
            <p:cNvPr id="904" name="Google Shape;904;p34"/>
            <p:cNvSpPr/>
            <p:nvPr/>
          </p:nvSpPr>
          <p:spPr>
            <a:xfrm>
              <a:off x="830900" y="3611450"/>
              <a:ext cx="530425" cy="495175"/>
            </a:xfrm>
            <a:custGeom>
              <a:avLst/>
              <a:gdLst/>
              <a:ahLst/>
              <a:cxnLst/>
              <a:rect l="l" t="t" r="r" b="b"/>
              <a:pathLst>
                <a:path w="21217" h="19807" extrusionOk="0">
                  <a:moveTo>
                    <a:pt x="10346" y="1"/>
                  </a:moveTo>
                  <a:cubicBezTo>
                    <a:pt x="10272" y="1"/>
                    <a:pt x="10197" y="3"/>
                    <a:pt x="10122" y="7"/>
                  </a:cubicBezTo>
                  <a:cubicBezTo>
                    <a:pt x="7933" y="98"/>
                    <a:pt x="6262" y="1983"/>
                    <a:pt x="6383" y="4141"/>
                  </a:cubicBezTo>
                  <a:cubicBezTo>
                    <a:pt x="6414" y="4627"/>
                    <a:pt x="6535" y="5083"/>
                    <a:pt x="6718" y="5509"/>
                  </a:cubicBezTo>
                  <a:cubicBezTo>
                    <a:pt x="6322" y="5235"/>
                    <a:pt x="5866" y="5022"/>
                    <a:pt x="5411" y="4901"/>
                  </a:cubicBezTo>
                  <a:cubicBezTo>
                    <a:pt x="5053" y="4804"/>
                    <a:pt x="4695" y="4757"/>
                    <a:pt x="4344" y="4757"/>
                  </a:cubicBezTo>
                  <a:cubicBezTo>
                    <a:pt x="2602" y="4757"/>
                    <a:pt x="1028" y="5896"/>
                    <a:pt x="547" y="7667"/>
                  </a:cubicBezTo>
                  <a:cubicBezTo>
                    <a:pt x="0" y="9794"/>
                    <a:pt x="1216" y="11952"/>
                    <a:pt x="3344" y="12530"/>
                  </a:cubicBezTo>
                  <a:cubicBezTo>
                    <a:pt x="3692" y="12623"/>
                    <a:pt x="4058" y="12663"/>
                    <a:pt x="4415" y="12663"/>
                  </a:cubicBezTo>
                  <a:cubicBezTo>
                    <a:pt x="4525" y="12663"/>
                    <a:pt x="4634" y="12659"/>
                    <a:pt x="4742" y="12652"/>
                  </a:cubicBezTo>
                  <a:lnTo>
                    <a:pt x="4742" y="12652"/>
                  </a:lnTo>
                  <a:cubicBezTo>
                    <a:pt x="4347" y="12925"/>
                    <a:pt x="4012" y="13259"/>
                    <a:pt x="3739" y="13685"/>
                  </a:cubicBezTo>
                  <a:cubicBezTo>
                    <a:pt x="2523" y="15478"/>
                    <a:pt x="3070" y="17971"/>
                    <a:pt x="4894" y="19156"/>
                  </a:cubicBezTo>
                  <a:cubicBezTo>
                    <a:pt x="5556" y="19598"/>
                    <a:pt x="6302" y="19807"/>
                    <a:pt x="7041" y="19807"/>
                  </a:cubicBezTo>
                  <a:cubicBezTo>
                    <a:pt x="8337" y="19807"/>
                    <a:pt x="9610" y="19163"/>
                    <a:pt x="10365" y="18001"/>
                  </a:cubicBezTo>
                  <a:cubicBezTo>
                    <a:pt x="10639" y="17636"/>
                    <a:pt x="10791" y="17181"/>
                    <a:pt x="10882" y="16725"/>
                  </a:cubicBezTo>
                  <a:cubicBezTo>
                    <a:pt x="11034" y="17181"/>
                    <a:pt x="11277" y="17576"/>
                    <a:pt x="11581" y="17971"/>
                  </a:cubicBezTo>
                  <a:cubicBezTo>
                    <a:pt x="12362" y="18943"/>
                    <a:pt x="13501" y="19450"/>
                    <a:pt x="14652" y="19450"/>
                  </a:cubicBezTo>
                  <a:cubicBezTo>
                    <a:pt x="15514" y="19450"/>
                    <a:pt x="16383" y="19165"/>
                    <a:pt x="17113" y="18579"/>
                  </a:cubicBezTo>
                  <a:cubicBezTo>
                    <a:pt x="18845" y="17211"/>
                    <a:pt x="19089" y="14749"/>
                    <a:pt x="17721" y="13016"/>
                  </a:cubicBezTo>
                  <a:cubicBezTo>
                    <a:pt x="17417" y="12652"/>
                    <a:pt x="17082" y="12348"/>
                    <a:pt x="16748" y="12104"/>
                  </a:cubicBezTo>
                  <a:cubicBezTo>
                    <a:pt x="17234" y="12104"/>
                    <a:pt x="17690" y="12044"/>
                    <a:pt x="18146" y="11861"/>
                  </a:cubicBezTo>
                  <a:cubicBezTo>
                    <a:pt x="20213" y="11041"/>
                    <a:pt x="21216" y="8761"/>
                    <a:pt x="20426" y="6724"/>
                  </a:cubicBezTo>
                  <a:cubicBezTo>
                    <a:pt x="19818" y="5135"/>
                    <a:pt x="18331" y="4175"/>
                    <a:pt x="16736" y="4175"/>
                  </a:cubicBezTo>
                  <a:cubicBezTo>
                    <a:pt x="16256" y="4175"/>
                    <a:pt x="15767" y="4262"/>
                    <a:pt x="15289" y="4445"/>
                  </a:cubicBezTo>
                  <a:cubicBezTo>
                    <a:pt x="14833" y="4597"/>
                    <a:pt x="14438" y="4840"/>
                    <a:pt x="14073" y="5174"/>
                  </a:cubicBezTo>
                  <a:cubicBezTo>
                    <a:pt x="14225" y="4718"/>
                    <a:pt x="14316" y="4262"/>
                    <a:pt x="14286" y="3746"/>
                  </a:cubicBezTo>
                  <a:cubicBezTo>
                    <a:pt x="14169" y="1632"/>
                    <a:pt x="12436" y="1"/>
                    <a:pt x="103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5" name="Google Shape;905;p34"/>
            <p:cNvSpPr/>
            <p:nvPr/>
          </p:nvSpPr>
          <p:spPr>
            <a:xfrm>
              <a:off x="1002625" y="3868450"/>
              <a:ext cx="95775" cy="121600"/>
            </a:xfrm>
            <a:custGeom>
              <a:avLst/>
              <a:gdLst/>
              <a:ahLst/>
              <a:cxnLst/>
              <a:rect l="l" t="t" r="r" b="b"/>
              <a:pathLst>
                <a:path w="3831" h="4864" extrusionOk="0">
                  <a:moveTo>
                    <a:pt x="3830" y="1"/>
                  </a:moveTo>
                  <a:lnTo>
                    <a:pt x="1" y="3314"/>
                  </a:lnTo>
                  <a:lnTo>
                    <a:pt x="61" y="3435"/>
                  </a:lnTo>
                  <a:lnTo>
                    <a:pt x="3526" y="517"/>
                  </a:lnTo>
                  <a:lnTo>
                    <a:pt x="3526" y="517"/>
                  </a:lnTo>
                  <a:lnTo>
                    <a:pt x="2250" y="4834"/>
                  </a:lnTo>
                  <a:lnTo>
                    <a:pt x="2402" y="4864"/>
                  </a:lnTo>
                  <a:lnTo>
                    <a:pt x="383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6" name="Google Shape;906;p34"/>
            <p:cNvSpPr/>
            <p:nvPr/>
          </p:nvSpPr>
          <p:spPr>
            <a:xfrm>
              <a:off x="1017825" y="3873025"/>
              <a:ext cx="78300" cy="116275"/>
            </a:xfrm>
            <a:custGeom>
              <a:avLst/>
              <a:gdLst/>
              <a:ahLst/>
              <a:cxnLst/>
              <a:rect l="l" t="t" r="r" b="b"/>
              <a:pathLst>
                <a:path w="3132" h="4651" extrusionOk="0">
                  <a:moveTo>
                    <a:pt x="2979" y="0"/>
                  </a:moveTo>
                  <a:lnTo>
                    <a:pt x="0" y="4590"/>
                  </a:lnTo>
                  <a:lnTo>
                    <a:pt x="122" y="4651"/>
                  </a:lnTo>
                  <a:lnTo>
                    <a:pt x="3131" y="91"/>
                  </a:lnTo>
                  <a:lnTo>
                    <a:pt x="2979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7" name="Google Shape;907;p34"/>
            <p:cNvSpPr/>
            <p:nvPr/>
          </p:nvSpPr>
          <p:spPr>
            <a:xfrm>
              <a:off x="1010225" y="3985475"/>
              <a:ext cx="15225" cy="14050"/>
            </a:xfrm>
            <a:custGeom>
              <a:avLst/>
              <a:gdLst/>
              <a:ahLst/>
              <a:cxnLst/>
              <a:rect l="l" t="t" r="r" b="b"/>
              <a:pathLst>
                <a:path w="609" h="562" extrusionOk="0">
                  <a:moveTo>
                    <a:pt x="320" y="1"/>
                  </a:moveTo>
                  <a:cubicBezTo>
                    <a:pt x="223" y="1"/>
                    <a:pt x="122" y="41"/>
                    <a:pt x="61" y="122"/>
                  </a:cubicBezTo>
                  <a:cubicBezTo>
                    <a:pt x="0" y="244"/>
                    <a:pt x="31" y="426"/>
                    <a:pt x="152" y="487"/>
                  </a:cubicBezTo>
                  <a:cubicBezTo>
                    <a:pt x="216" y="538"/>
                    <a:pt x="279" y="562"/>
                    <a:pt x="336" y="562"/>
                  </a:cubicBezTo>
                  <a:cubicBezTo>
                    <a:pt x="415" y="562"/>
                    <a:pt x="482" y="515"/>
                    <a:pt x="517" y="426"/>
                  </a:cubicBezTo>
                  <a:cubicBezTo>
                    <a:pt x="608" y="305"/>
                    <a:pt x="548" y="122"/>
                    <a:pt x="456" y="31"/>
                  </a:cubicBezTo>
                  <a:cubicBezTo>
                    <a:pt x="416" y="11"/>
                    <a:pt x="369" y="1"/>
                    <a:pt x="32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8" name="Google Shape;908;p34"/>
            <p:cNvSpPr/>
            <p:nvPr/>
          </p:nvSpPr>
          <p:spPr>
            <a:xfrm>
              <a:off x="1052775" y="3985475"/>
              <a:ext cx="15225" cy="14050"/>
            </a:xfrm>
            <a:custGeom>
              <a:avLst/>
              <a:gdLst/>
              <a:ahLst/>
              <a:cxnLst/>
              <a:rect l="l" t="t" r="r" b="b"/>
              <a:pathLst>
                <a:path w="609" h="562" extrusionOk="0">
                  <a:moveTo>
                    <a:pt x="321" y="1"/>
                  </a:moveTo>
                  <a:cubicBezTo>
                    <a:pt x="227" y="1"/>
                    <a:pt x="132" y="41"/>
                    <a:pt x="92" y="122"/>
                  </a:cubicBezTo>
                  <a:cubicBezTo>
                    <a:pt x="1" y="244"/>
                    <a:pt x="31" y="426"/>
                    <a:pt x="153" y="487"/>
                  </a:cubicBezTo>
                  <a:cubicBezTo>
                    <a:pt x="203" y="538"/>
                    <a:pt x="259" y="562"/>
                    <a:pt x="316" y="562"/>
                  </a:cubicBezTo>
                  <a:cubicBezTo>
                    <a:pt x="396" y="562"/>
                    <a:pt x="477" y="515"/>
                    <a:pt x="548" y="426"/>
                  </a:cubicBezTo>
                  <a:cubicBezTo>
                    <a:pt x="609" y="305"/>
                    <a:pt x="578" y="122"/>
                    <a:pt x="457" y="31"/>
                  </a:cubicBezTo>
                  <a:cubicBezTo>
                    <a:pt x="416" y="11"/>
                    <a:pt x="369" y="1"/>
                    <a:pt x="32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9" name="Google Shape;909;p34"/>
            <p:cNvSpPr/>
            <p:nvPr/>
          </p:nvSpPr>
          <p:spPr>
            <a:xfrm>
              <a:off x="993500" y="3947475"/>
              <a:ext cx="16000" cy="13525"/>
            </a:xfrm>
            <a:custGeom>
              <a:avLst/>
              <a:gdLst/>
              <a:ahLst/>
              <a:cxnLst/>
              <a:rect l="l" t="t" r="r" b="b"/>
              <a:pathLst>
                <a:path w="640" h="541" extrusionOk="0">
                  <a:moveTo>
                    <a:pt x="342" y="1"/>
                  </a:moveTo>
                  <a:cubicBezTo>
                    <a:pt x="254" y="1"/>
                    <a:pt x="153" y="41"/>
                    <a:pt x="92" y="122"/>
                  </a:cubicBezTo>
                  <a:cubicBezTo>
                    <a:pt x="1" y="244"/>
                    <a:pt x="62" y="426"/>
                    <a:pt x="183" y="487"/>
                  </a:cubicBezTo>
                  <a:cubicBezTo>
                    <a:pt x="219" y="523"/>
                    <a:pt x="269" y="540"/>
                    <a:pt x="322" y="540"/>
                  </a:cubicBezTo>
                  <a:cubicBezTo>
                    <a:pt x="404" y="540"/>
                    <a:pt x="493" y="500"/>
                    <a:pt x="548" y="426"/>
                  </a:cubicBezTo>
                  <a:cubicBezTo>
                    <a:pt x="639" y="305"/>
                    <a:pt x="578" y="122"/>
                    <a:pt x="457" y="31"/>
                  </a:cubicBezTo>
                  <a:cubicBezTo>
                    <a:pt x="426" y="11"/>
                    <a:pt x="386" y="1"/>
                    <a:pt x="34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0" name="Google Shape;910;p34"/>
            <p:cNvSpPr/>
            <p:nvPr/>
          </p:nvSpPr>
          <p:spPr>
            <a:xfrm>
              <a:off x="976025" y="3811475"/>
              <a:ext cx="126175" cy="69925"/>
            </a:xfrm>
            <a:custGeom>
              <a:avLst/>
              <a:gdLst/>
              <a:ahLst/>
              <a:cxnLst/>
              <a:rect l="l" t="t" r="r" b="b"/>
              <a:pathLst>
                <a:path w="5047" h="2797" extrusionOk="0">
                  <a:moveTo>
                    <a:pt x="730" y="0"/>
                  </a:moveTo>
                  <a:lnTo>
                    <a:pt x="639" y="152"/>
                  </a:lnTo>
                  <a:lnTo>
                    <a:pt x="4469" y="2523"/>
                  </a:lnTo>
                  <a:lnTo>
                    <a:pt x="1" y="2644"/>
                  </a:lnTo>
                  <a:lnTo>
                    <a:pt x="1" y="2796"/>
                  </a:lnTo>
                  <a:lnTo>
                    <a:pt x="5046" y="2675"/>
                  </a:lnTo>
                  <a:lnTo>
                    <a:pt x="73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1" name="Google Shape;911;p34"/>
            <p:cNvSpPr/>
            <p:nvPr/>
          </p:nvSpPr>
          <p:spPr>
            <a:xfrm>
              <a:off x="963100" y="3839575"/>
              <a:ext cx="133025" cy="39550"/>
            </a:xfrm>
            <a:custGeom>
              <a:avLst/>
              <a:gdLst/>
              <a:ahLst/>
              <a:cxnLst/>
              <a:rect l="l" t="t" r="r" b="b"/>
              <a:pathLst>
                <a:path w="5321" h="1582" extrusionOk="0">
                  <a:moveTo>
                    <a:pt x="31" y="1"/>
                  </a:moveTo>
                  <a:lnTo>
                    <a:pt x="1" y="153"/>
                  </a:lnTo>
                  <a:lnTo>
                    <a:pt x="5290" y="1581"/>
                  </a:lnTo>
                  <a:lnTo>
                    <a:pt x="5320" y="1429"/>
                  </a:lnTo>
                  <a:lnTo>
                    <a:pt x="3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2" name="Google Shape;912;p34"/>
            <p:cNvSpPr/>
            <p:nvPr/>
          </p:nvSpPr>
          <p:spPr>
            <a:xfrm>
              <a:off x="950950" y="3833300"/>
              <a:ext cx="15975" cy="14050"/>
            </a:xfrm>
            <a:custGeom>
              <a:avLst/>
              <a:gdLst/>
              <a:ahLst/>
              <a:cxnLst/>
              <a:rect l="l" t="t" r="r" b="b"/>
              <a:pathLst>
                <a:path w="639" h="562" extrusionOk="0">
                  <a:moveTo>
                    <a:pt x="351" y="1"/>
                  </a:moveTo>
                  <a:cubicBezTo>
                    <a:pt x="227" y="1"/>
                    <a:pt x="117" y="64"/>
                    <a:pt x="92" y="191"/>
                  </a:cubicBezTo>
                  <a:cubicBezTo>
                    <a:pt x="1" y="343"/>
                    <a:pt x="122" y="495"/>
                    <a:pt x="274" y="556"/>
                  </a:cubicBezTo>
                  <a:cubicBezTo>
                    <a:pt x="294" y="560"/>
                    <a:pt x="313" y="561"/>
                    <a:pt x="333" y="561"/>
                  </a:cubicBezTo>
                  <a:cubicBezTo>
                    <a:pt x="463" y="561"/>
                    <a:pt x="582" y="475"/>
                    <a:pt x="609" y="343"/>
                  </a:cubicBezTo>
                  <a:cubicBezTo>
                    <a:pt x="639" y="191"/>
                    <a:pt x="578" y="39"/>
                    <a:pt x="426" y="9"/>
                  </a:cubicBezTo>
                  <a:cubicBezTo>
                    <a:pt x="401" y="3"/>
                    <a:pt x="375" y="1"/>
                    <a:pt x="35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3" name="Google Shape;913;p34"/>
            <p:cNvSpPr/>
            <p:nvPr/>
          </p:nvSpPr>
          <p:spPr>
            <a:xfrm>
              <a:off x="964625" y="3873300"/>
              <a:ext cx="16000" cy="13600"/>
            </a:xfrm>
            <a:custGeom>
              <a:avLst/>
              <a:gdLst/>
              <a:ahLst/>
              <a:cxnLst/>
              <a:rect l="l" t="t" r="r" b="b"/>
              <a:pathLst>
                <a:path w="640" h="544" extrusionOk="0">
                  <a:moveTo>
                    <a:pt x="330" y="0"/>
                  </a:moveTo>
                  <a:cubicBezTo>
                    <a:pt x="213" y="0"/>
                    <a:pt x="109" y="82"/>
                    <a:pt x="62" y="202"/>
                  </a:cubicBezTo>
                  <a:cubicBezTo>
                    <a:pt x="1" y="354"/>
                    <a:pt x="92" y="506"/>
                    <a:pt x="274" y="536"/>
                  </a:cubicBezTo>
                  <a:cubicBezTo>
                    <a:pt x="300" y="541"/>
                    <a:pt x="325" y="544"/>
                    <a:pt x="350" y="544"/>
                  </a:cubicBezTo>
                  <a:cubicBezTo>
                    <a:pt x="474" y="544"/>
                    <a:pt x="583" y="480"/>
                    <a:pt x="609" y="354"/>
                  </a:cubicBezTo>
                  <a:cubicBezTo>
                    <a:pt x="639" y="202"/>
                    <a:pt x="578" y="50"/>
                    <a:pt x="426" y="19"/>
                  </a:cubicBezTo>
                  <a:cubicBezTo>
                    <a:pt x="394" y="7"/>
                    <a:pt x="361" y="0"/>
                    <a:pt x="33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4" name="Google Shape;914;p34"/>
            <p:cNvSpPr/>
            <p:nvPr/>
          </p:nvSpPr>
          <p:spPr>
            <a:xfrm>
              <a:off x="983625" y="3805950"/>
              <a:ext cx="15225" cy="13625"/>
            </a:xfrm>
            <a:custGeom>
              <a:avLst/>
              <a:gdLst/>
              <a:ahLst/>
              <a:cxnLst/>
              <a:rect l="l" t="t" r="r" b="b"/>
              <a:pathLst>
                <a:path w="609" h="545" extrusionOk="0">
                  <a:moveTo>
                    <a:pt x="290" y="1"/>
                  </a:moveTo>
                  <a:cubicBezTo>
                    <a:pt x="166" y="1"/>
                    <a:pt x="56" y="64"/>
                    <a:pt x="31" y="191"/>
                  </a:cubicBezTo>
                  <a:cubicBezTo>
                    <a:pt x="1" y="343"/>
                    <a:pt x="61" y="495"/>
                    <a:pt x="213" y="525"/>
                  </a:cubicBezTo>
                  <a:cubicBezTo>
                    <a:pt x="246" y="538"/>
                    <a:pt x="278" y="544"/>
                    <a:pt x="310" y="544"/>
                  </a:cubicBezTo>
                  <a:cubicBezTo>
                    <a:pt x="426" y="544"/>
                    <a:pt x="530" y="462"/>
                    <a:pt x="578" y="343"/>
                  </a:cubicBezTo>
                  <a:cubicBezTo>
                    <a:pt x="609" y="191"/>
                    <a:pt x="517" y="39"/>
                    <a:pt x="365" y="8"/>
                  </a:cubicBezTo>
                  <a:cubicBezTo>
                    <a:pt x="340" y="3"/>
                    <a:pt x="315" y="1"/>
                    <a:pt x="29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5" name="Google Shape;915;p34"/>
            <p:cNvSpPr/>
            <p:nvPr/>
          </p:nvSpPr>
          <p:spPr>
            <a:xfrm>
              <a:off x="1052025" y="3760550"/>
              <a:ext cx="72200" cy="124650"/>
            </a:xfrm>
            <a:custGeom>
              <a:avLst/>
              <a:gdLst/>
              <a:ahLst/>
              <a:cxnLst/>
              <a:rect l="l" t="t" r="r" b="b"/>
              <a:pathLst>
                <a:path w="2888" h="4986" extrusionOk="0">
                  <a:moveTo>
                    <a:pt x="2705" y="1"/>
                  </a:moveTo>
                  <a:lnTo>
                    <a:pt x="1672" y="4408"/>
                  </a:lnTo>
                  <a:lnTo>
                    <a:pt x="152" y="153"/>
                  </a:lnTo>
                  <a:lnTo>
                    <a:pt x="0" y="183"/>
                  </a:lnTo>
                  <a:lnTo>
                    <a:pt x="1702" y="4985"/>
                  </a:lnTo>
                  <a:lnTo>
                    <a:pt x="2888" y="31"/>
                  </a:lnTo>
                  <a:lnTo>
                    <a:pt x="2705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6" name="Google Shape;916;p34"/>
            <p:cNvSpPr/>
            <p:nvPr/>
          </p:nvSpPr>
          <p:spPr>
            <a:xfrm>
              <a:off x="1084700" y="3741550"/>
              <a:ext cx="10650" cy="136800"/>
            </a:xfrm>
            <a:custGeom>
              <a:avLst/>
              <a:gdLst/>
              <a:ahLst/>
              <a:cxnLst/>
              <a:rect l="l" t="t" r="r" b="b"/>
              <a:pathLst>
                <a:path w="426" h="5472" extrusionOk="0">
                  <a:moveTo>
                    <a:pt x="0" y="1"/>
                  </a:moveTo>
                  <a:lnTo>
                    <a:pt x="274" y="5472"/>
                  </a:lnTo>
                  <a:lnTo>
                    <a:pt x="426" y="5472"/>
                  </a:lnTo>
                  <a:lnTo>
                    <a:pt x="152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7" name="Google Shape;917;p34"/>
            <p:cNvSpPr/>
            <p:nvPr/>
          </p:nvSpPr>
          <p:spPr>
            <a:xfrm>
              <a:off x="1079375" y="3730150"/>
              <a:ext cx="14450" cy="14475"/>
            </a:xfrm>
            <a:custGeom>
              <a:avLst/>
              <a:gdLst/>
              <a:ahLst/>
              <a:cxnLst/>
              <a:rect l="l" t="t" r="r" b="b"/>
              <a:pathLst>
                <a:path w="578" h="579" extrusionOk="0">
                  <a:moveTo>
                    <a:pt x="274" y="1"/>
                  </a:moveTo>
                  <a:cubicBezTo>
                    <a:pt x="122" y="1"/>
                    <a:pt x="0" y="153"/>
                    <a:pt x="0" y="305"/>
                  </a:cubicBezTo>
                  <a:cubicBezTo>
                    <a:pt x="0" y="457"/>
                    <a:pt x="152" y="578"/>
                    <a:pt x="304" y="578"/>
                  </a:cubicBezTo>
                  <a:cubicBezTo>
                    <a:pt x="456" y="578"/>
                    <a:pt x="578" y="426"/>
                    <a:pt x="578" y="274"/>
                  </a:cubicBezTo>
                  <a:cubicBezTo>
                    <a:pt x="578" y="122"/>
                    <a:pt x="426" y="1"/>
                    <a:pt x="27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8" name="Google Shape;918;p34"/>
            <p:cNvSpPr/>
            <p:nvPr/>
          </p:nvSpPr>
          <p:spPr>
            <a:xfrm>
              <a:off x="1045175" y="3754475"/>
              <a:ext cx="15225" cy="14450"/>
            </a:xfrm>
            <a:custGeom>
              <a:avLst/>
              <a:gdLst/>
              <a:ahLst/>
              <a:cxnLst/>
              <a:rect l="l" t="t" r="r" b="b"/>
              <a:pathLst>
                <a:path w="609" h="578" extrusionOk="0">
                  <a:moveTo>
                    <a:pt x="305" y="0"/>
                  </a:moveTo>
                  <a:cubicBezTo>
                    <a:pt x="153" y="0"/>
                    <a:pt x="1" y="152"/>
                    <a:pt x="31" y="304"/>
                  </a:cubicBezTo>
                  <a:cubicBezTo>
                    <a:pt x="31" y="456"/>
                    <a:pt x="183" y="578"/>
                    <a:pt x="335" y="578"/>
                  </a:cubicBezTo>
                  <a:cubicBezTo>
                    <a:pt x="487" y="578"/>
                    <a:pt x="609" y="426"/>
                    <a:pt x="609" y="274"/>
                  </a:cubicBezTo>
                  <a:cubicBezTo>
                    <a:pt x="609" y="122"/>
                    <a:pt x="457" y="0"/>
                    <a:pt x="30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9" name="Google Shape;919;p34"/>
            <p:cNvSpPr/>
            <p:nvPr/>
          </p:nvSpPr>
          <p:spPr>
            <a:xfrm>
              <a:off x="1115850" y="3750675"/>
              <a:ext cx="13700" cy="14450"/>
            </a:xfrm>
            <a:custGeom>
              <a:avLst/>
              <a:gdLst/>
              <a:ahLst/>
              <a:cxnLst/>
              <a:rect l="l" t="t" r="r" b="b"/>
              <a:pathLst>
                <a:path w="548" h="578" extrusionOk="0">
                  <a:moveTo>
                    <a:pt x="244" y="0"/>
                  </a:moveTo>
                  <a:cubicBezTo>
                    <a:pt x="92" y="61"/>
                    <a:pt x="0" y="152"/>
                    <a:pt x="0" y="304"/>
                  </a:cubicBezTo>
                  <a:cubicBezTo>
                    <a:pt x="0" y="456"/>
                    <a:pt x="152" y="578"/>
                    <a:pt x="304" y="578"/>
                  </a:cubicBezTo>
                  <a:cubicBezTo>
                    <a:pt x="456" y="578"/>
                    <a:pt x="548" y="426"/>
                    <a:pt x="548" y="274"/>
                  </a:cubicBezTo>
                  <a:cubicBezTo>
                    <a:pt x="548" y="122"/>
                    <a:pt x="396" y="0"/>
                    <a:pt x="24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0" name="Google Shape;920;p34"/>
            <p:cNvSpPr/>
            <p:nvPr/>
          </p:nvSpPr>
          <p:spPr>
            <a:xfrm>
              <a:off x="1085450" y="3802350"/>
              <a:ext cx="126175" cy="76775"/>
            </a:xfrm>
            <a:custGeom>
              <a:avLst/>
              <a:gdLst/>
              <a:ahLst/>
              <a:cxnLst/>
              <a:rect l="l" t="t" r="r" b="b"/>
              <a:pathLst>
                <a:path w="5047" h="3071" extrusionOk="0">
                  <a:moveTo>
                    <a:pt x="4013" y="0"/>
                  </a:moveTo>
                  <a:lnTo>
                    <a:pt x="1" y="3070"/>
                  </a:lnTo>
                  <a:lnTo>
                    <a:pt x="5046" y="2706"/>
                  </a:lnTo>
                  <a:lnTo>
                    <a:pt x="5046" y="2493"/>
                  </a:lnTo>
                  <a:lnTo>
                    <a:pt x="548" y="2888"/>
                  </a:lnTo>
                  <a:lnTo>
                    <a:pt x="548" y="2888"/>
                  </a:lnTo>
                  <a:lnTo>
                    <a:pt x="4134" y="152"/>
                  </a:lnTo>
                  <a:lnTo>
                    <a:pt x="401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1" name="Google Shape;921;p34"/>
            <p:cNvSpPr/>
            <p:nvPr/>
          </p:nvSpPr>
          <p:spPr>
            <a:xfrm>
              <a:off x="1091525" y="3825150"/>
              <a:ext cx="129225" cy="52450"/>
            </a:xfrm>
            <a:custGeom>
              <a:avLst/>
              <a:gdLst/>
              <a:ahLst/>
              <a:cxnLst/>
              <a:rect l="l" t="t" r="r" b="b"/>
              <a:pathLst>
                <a:path w="5169" h="2098" extrusionOk="0">
                  <a:moveTo>
                    <a:pt x="5107" y="0"/>
                  </a:moveTo>
                  <a:lnTo>
                    <a:pt x="1" y="1945"/>
                  </a:lnTo>
                  <a:lnTo>
                    <a:pt x="62" y="2097"/>
                  </a:lnTo>
                  <a:lnTo>
                    <a:pt x="5168" y="152"/>
                  </a:lnTo>
                  <a:lnTo>
                    <a:pt x="5107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2" name="Google Shape;922;p34"/>
            <p:cNvSpPr/>
            <p:nvPr/>
          </p:nvSpPr>
          <p:spPr>
            <a:xfrm>
              <a:off x="1215400" y="3818925"/>
              <a:ext cx="16750" cy="14425"/>
            </a:xfrm>
            <a:custGeom>
              <a:avLst/>
              <a:gdLst/>
              <a:ahLst/>
              <a:cxnLst/>
              <a:rect l="l" t="t" r="r" b="b"/>
              <a:pathLst>
                <a:path w="670" h="577" extrusionOk="0">
                  <a:moveTo>
                    <a:pt x="274" y="0"/>
                  </a:moveTo>
                  <a:cubicBezTo>
                    <a:pt x="254" y="0"/>
                    <a:pt x="233" y="2"/>
                    <a:pt x="213" y="6"/>
                  </a:cubicBezTo>
                  <a:cubicBezTo>
                    <a:pt x="61" y="67"/>
                    <a:pt x="0" y="249"/>
                    <a:pt x="61" y="401"/>
                  </a:cubicBezTo>
                  <a:cubicBezTo>
                    <a:pt x="84" y="514"/>
                    <a:pt x="206" y="576"/>
                    <a:pt x="330" y="576"/>
                  </a:cubicBezTo>
                  <a:cubicBezTo>
                    <a:pt x="374" y="576"/>
                    <a:pt x="417" y="569"/>
                    <a:pt x="456" y="553"/>
                  </a:cubicBezTo>
                  <a:cubicBezTo>
                    <a:pt x="608" y="492"/>
                    <a:pt x="669" y="310"/>
                    <a:pt x="608" y="158"/>
                  </a:cubicBezTo>
                  <a:cubicBezTo>
                    <a:pt x="529" y="79"/>
                    <a:pt x="405" y="0"/>
                    <a:pt x="27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3" name="Google Shape;923;p34"/>
            <p:cNvSpPr/>
            <p:nvPr/>
          </p:nvSpPr>
          <p:spPr>
            <a:xfrm>
              <a:off x="1181200" y="3794925"/>
              <a:ext cx="16750" cy="14450"/>
            </a:xfrm>
            <a:custGeom>
              <a:avLst/>
              <a:gdLst/>
              <a:ahLst/>
              <a:cxnLst/>
              <a:rect l="l" t="t" r="r" b="b"/>
              <a:pathLst>
                <a:path w="670" h="578" extrusionOk="0">
                  <a:moveTo>
                    <a:pt x="330" y="0"/>
                  </a:moveTo>
                  <a:cubicBezTo>
                    <a:pt x="292" y="0"/>
                    <a:pt x="253" y="8"/>
                    <a:pt x="213" y="24"/>
                  </a:cubicBezTo>
                  <a:cubicBezTo>
                    <a:pt x="61" y="54"/>
                    <a:pt x="0" y="267"/>
                    <a:pt x="61" y="419"/>
                  </a:cubicBezTo>
                  <a:cubicBezTo>
                    <a:pt x="105" y="506"/>
                    <a:pt x="211" y="578"/>
                    <a:pt x="323" y="578"/>
                  </a:cubicBezTo>
                  <a:cubicBezTo>
                    <a:pt x="368" y="578"/>
                    <a:pt x="413" y="566"/>
                    <a:pt x="456" y="540"/>
                  </a:cubicBezTo>
                  <a:cubicBezTo>
                    <a:pt x="608" y="510"/>
                    <a:pt x="669" y="328"/>
                    <a:pt x="608" y="176"/>
                  </a:cubicBezTo>
                  <a:cubicBezTo>
                    <a:pt x="541" y="63"/>
                    <a:pt x="440" y="0"/>
                    <a:pt x="33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4" name="Google Shape;924;p34"/>
            <p:cNvSpPr/>
            <p:nvPr/>
          </p:nvSpPr>
          <p:spPr>
            <a:xfrm>
              <a:off x="1205525" y="3860275"/>
              <a:ext cx="17500" cy="14875"/>
            </a:xfrm>
            <a:custGeom>
              <a:avLst/>
              <a:gdLst/>
              <a:ahLst/>
              <a:cxnLst/>
              <a:rect l="l" t="t" r="r" b="b"/>
              <a:pathLst>
                <a:path w="700" h="595" extrusionOk="0">
                  <a:moveTo>
                    <a:pt x="364" y="0"/>
                  </a:moveTo>
                  <a:cubicBezTo>
                    <a:pt x="324" y="0"/>
                    <a:pt x="283" y="8"/>
                    <a:pt x="243" y="24"/>
                  </a:cubicBezTo>
                  <a:cubicBezTo>
                    <a:pt x="91" y="85"/>
                    <a:pt x="0" y="267"/>
                    <a:pt x="91" y="419"/>
                  </a:cubicBezTo>
                  <a:cubicBezTo>
                    <a:pt x="114" y="532"/>
                    <a:pt x="220" y="594"/>
                    <a:pt x="335" y="594"/>
                  </a:cubicBezTo>
                  <a:cubicBezTo>
                    <a:pt x="376" y="594"/>
                    <a:pt x="417" y="587"/>
                    <a:pt x="456" y="571"/>
                  </a:cubicBezTo>
                  <a:cubicBezTo>
                    <a:pt x="608" y="540"/>
                    <a:pt x="699" y="328"/>
                    <a:pt x="608" y="176"/>
                  </a:cubicBezTo>
                  <a:cubicBezTo>
                    <a:pt x="586" y="63"/>
                    <a:pt x="479" y="0"/>
                    <a:pt x="36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5" name="Google Shape;925;p34"/>
            <p:cNvSpPr/>
            <p:nvPr/>
          </p:nvSpPr>
          <p:spPr>
            <a:xfrm>
              <a:off x="1087725" y="3868450"/>
              <a:ext cx="104900" cy="117825"/>
            </a:xfrm>
            <a:custGeom>
              <a:avLst/>
              <a:gdLst/>
              <a:ahLst/>
              <a:cxnLst/>
              <a:rect l="l" t="t" r="r" b="b"/>
              <a:pathLst>
                <a:path w="4196" h="4713" extrusionOk="0">
                  <a:moveTo>
                    <a:pt x="1" y="1"/>
                  </a:moveTo>
                  <a:lnTo>
                    <a:pt x="1946" y="4712"/>
                  </a:lnTo>
                  <a:lnTo>
                    <a:pt x="2098" y="4651"/>
                  </a:lnTo>
                  <a:lnTo>
                    <a:pt x="396" y="457"/>
                  </a:lnTo>
                  <a:lnTo>
                    <a:pt x="4074" y="3040"/>
                  </a:lnTo>
                  <a:lnTo>
                    <a:pt x="4195" y="288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6" name="Google Shape;926;p34"/>
            <p:cNvSpPr/>
            <p:nvPr/>
          </p:nvSpPr>
          <p:spPr>
            <a:xfrm>
              <a:off x="1090775" y="3873775"/>
              <a:ext cx="88925" cy="108700"/>
            </a:xfrm>
            <a:custGeom>
              <a:avLst/>
              <a:gdLst/>
              <a:ahLst/>
              <a:cxnLst/>
              <a:rect l="l" t="t" r="r" b="b"/>
              <a:pathLst>
                <a:path w="3557" h="4348" extrusionOk="0">
                  <a:moveTo>
                    <a:pt x="122" y="0"/>
                  </a:moveTo>
                  <a:lnTo>
                    <a:pt x="0" y="92"/>
                  </a:lnTo>
                  <a:lnTo>
                    <a:pt x="3435" y="4347"/>
                  </a:lnTo>
                  <a:lnTo>
                    <a:pt x="3557" y="4256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7" name="Google Shape;927;p34"/>
            <p:cNvSpPr/>
            <p:nvPr/>
          </p:nvSpPr>
          <p:spPr>
            <a:xfrm>
              <a:off x="1172850" y="3977325"/>
              <a:ext cx="15975" cy="13925"/>
            </a:xfrm>
            <a:custGeom>
              <a:avLst/>
              <a:gdLst/>
              <a:ahLst/>
              <a:cxnLst/>
              <a:rect l="l" t="t" r="r" b="b"/>
              <a:pathLst>
                <a:path w="639" h="557" extrusionOk="0">
                  <a:moveTo>
                    <a:pt x="328" y="0"/>
                  </a:moveTo>
                  <a:cubicBezTo>
                    <a:pt x="272" y="0"/>
                    <a:pt x="212" y="17"/>
                    <a:pt x="152" y="53"/>
                  </a:cubicBezTo>
                  <a:cubicBezTo>
                    <a:pt x="31" y="175"/>
                    <a:pt x="0" y="327"/>
                    <a:pt x="91" y="448"/>
                  </a:cubicBezTo>
                  <a:cubicBezTo>
                    <a:pt x="160" y="516"/>
                    <a:pt x="237" y="556"/>
                    <a:pt x="314" y="556"/>
                  </a:cubicBezTo>
                  <a:cubicBezTo>
                    <a:pt x="374" y="556"/>
                    <a:pt x="433" y="532"/>
                    <a:pt x="486" y="479"/>
                  </a:cubicBezTo>
                  <a:cubicBezTo>
                    <a:pt x="638" y="418"/>
                    <a:pt x="638" y="205"/>
                    <a:pt x="547" y="114"/>
                  </a:cubicBezTo>
                  <a:cubicBezTo>
                    <a:pt x="492" y="40"/>
                    <a:pt x="415" y="0"/>
                    <a:pt x="32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8" name="Google Shape;928;p34"/>
            <p:cNvSpPr/>
            <p:nvPr/>
          </p:nvSpPr>
          <p:spPr>
            <a:xfrm>
              <a:off x="1185750" y="3937200"/>
              <a:ext cx="16000" cy="13925"/>
            </a:xfrm>
            <a:custGeom>
              <a:avLst/>
              <a:gdLst/>
              <a:ahLst/>
              <a:cxnLst/>
              <a:rect l="l" t="t" r="r" b="b"/>
              <a:pathLst>
                <a:path w="640" h="557" extrusionOk="0">
                  <a:moveTo>
                    <a:pt x="325" y="0"/>
                  </a:moveTo>
                  <a:cubicBezTo>
                    <a:pt x="265" y="0"/>
                    <a:pt x="206" y="24"/>
                    <a:pt x="153" y="78"/>
                  </a:cubicBezTo>
                  <a:cubicBezTo>
                    <a:pt x="31" y="199"/>
                    <a:pt x="1" y="351"/>
                    <a:pt x="122" y="442"/>
                  </a:cubicBezTo>
                  <a:cubicBezTo>
                    <a:pt x="196" y="516"/>
                    <a:pt x="281" y="556"/>
                    <a:pt x="357" y="556"/>
                  </a:cubicBezTo>
                  <a:cubicBezTo>
                    <a:pt x="406" y="556"/>
                    <a:pt x="451" y="539"/>
                    <a:pt x="487" y="503"/>
                  </a:cubicBezTo>
                  <a:cubicBezTo>
                    <a:pt x="609" y="412"/>
                    <a:pt x="639" y="229"/>
                    <a:pt x="548" y="108"/>
                  </a:cubicBezTo>
                  <a:cubicBezTo>
                    <a:pt x="480" y="40"/>
                    <a:pt x="402" y="0"/>
                    <a:pt x="32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9" name="Google Shape;929;p34"/>
            <p:cNvSpPr/>
            <p:nvPr/>
          </p:nvSpPr>
          <p:spPr>
            <a:xfrm>
              <a:off x="1131050" y="3981125"/>
              <a:ext cx="15975" cy="13900"/>
            </a:xfrm>
            <a:custGeom>
              <a:avLst/>
              <a:gdLst/>
              <a:ahLst/>
              <a:cxnLst/>
              <a:rect l="l" t="t" r="r" b="b"/>
              <a:pathLst>
                <a:path w="639" h="556" extrusionOk="0">
                  <a:moveTo>
                    <a:pt x="328" y="0"/>
                  </a:moveTo>
                  <a:cubicBezTo>
                    <a:pt x="272" y="0"/>
                    <a:pt x="212" y="17"/>
                    <a:pt x="152" y="53"/>
                  </a:cubicBezTo>
                  <a:cubicBezTo>
                    <a:pt x="31" y="175"/>
                    <a:pt x="0" y="327"/>
                    <a:pt x="92" y="448"/>
                  </a:cubicBezTo>
                  <a:cubicBezTo>
                    <a:pt x="160" y="516"/>
                    <a:pt x="238" y="556"/>
                    <a:pt x="314" y="556"/>
                  </a:cubicBezTo>
                  <a:cubicBezTo>
                    <a:pt x="374" y="556"/>
                    <a:pt x="433" y="532"/>
                    <a:pt x="487" y="479"/>
                  </a:cubicBezTo>
                  <a:cubicBezTo>
                    <a:pt x="639" y="418"/>
                    <a:pt x="639" y="205"/>
                    <a:pt x="547" y="114"/>
                  </a:cubicBezTo>
                  <a:cubicBezTo>
                    <a:pt x="492" y="40"/>
                    <a:pt x="415" y="0"/>
                    <a:pt x="32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0" name="Google Shape;930;p34"/>
            <p:cNvSpPr/>
            <p:nvPr/>
          </p:nvSpPr>
          <p:spPr>
            <a:xfrm>
              <a:off x="1020850" y="3808375"/>
              <a:ext cx="148975" cy="130825"/>
            </a:xfrm>
            <a:custGeom>
              <a:avLst/>
              <a:gdLst/>
              <a:ahLst/>
              <a:cxnLst/>
              <a:rect l="l" t="t" r="r" b="b"/>
              <a:pathLst>
                <a:path w="5959" h="5233" extrusionOk="0">
                  <a:moveTo>
                    <a:pt x="2975" y="0"/>
                  </a:moveTo>
                  <a:cubicBezTo>
                    <a:pt x="2124" y="0"/>
                    <a:pt x="1292" y="417"/>
                    <a:pt x="791" y="1188"/>
                  </a:cubicBezTo>
                  <a:cubicBezTo>
                    <a:pt x="1" y="2404"/>
                    <a:pt x="335" y="4015"/>
                    <a:pt x="1551" y="4805"/>
                  </a:cubicBezTo>
                  <a:cubicBezTo>
                    <a:pt x="1996" y="5094"/>
                    <a:pt x="2490" y="5233"/>
                    <a:pt x="2977" y="5233"/>
                  </a:cubicBezTo>
                  <a:cubicBezTo>
                    <a:pt x="3822" y="5233"/>
                    <a:pt x="4648" y="4816"/>
                    <a:pt x="5168" y="4045"/>
                  </a:cubicBezTo>
                  <a:cubicBezTo>
                    <a:pt x="5959" y="2829"/>
                    <a:pt x="5624" y="1249"/>
                    <a:pt x="4408" y="428"/>
                  </a:cubicBezTo>
                  <a:cubicBezTo>
                    <a:pt x="3964" y="139"/>
                    <a:pt x="3466" y="0"/>
                    <a:pt x="297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1" name="Google Shape;931;p34"/>
            <p:cNvSpPr/>
            <p:nvPr/>
          </p:nvSpPr>
          <p:spPr>
            <a:xfrm>
              <a:off x="1053550" y="3835800"/>
              <a:ext cx="85125" cy="74450"/>
            </a:xfrm>
            <a:custGeom>
              <a:avLst/>
              <a:gdLst/>
              <a:ahLst/>
              <a:cxnLst/>
              <a:rect l="l" t="t" r="r" b="b"/>
              <a:pathLst>
                <a:path w="3405" h="2978" extrusionOk="0">
                  <a:moveTo>
                    <a:pt x="1712" y="1"/>
                  </a:moveTo>
                  <a:cubicBezTo>
                    <a:pt x="1224" y="1"/>
                    <a:pt x="747" y="242"/>
                    <a:pt x="456" y="668"/>
                  </a:cubicBezTo>
                  <a:cubicBezTo>
                    <a:pt x="0" y="1368"/>
                    <a:pt x="213" y="2279"/>
                    <a:pt x="881" y="2735"/>
                  </a:cubicBezTo>
                  <a:cubicBezTo>
                    <a:pt x="1134" y="2900"/>
                    <a:pt x="1415" y="2978"/>
                    <a:pt x="1692" y="2978"/>
                  </a:cubicBezTo>
                  <a:cubicBezTo>
                    <a:pt x="2181" y="2978"/>
                    <a:pt x="2657" y="2737"/>
                    <a:pt x="2948" y="2310"/>
                  </a:cubicBezTo>
                  <a:cubicBezTo>
                    <a:pt x="3404" y="1611"/>
                    <a:pt x="3192" y="699"/>
                    <a:pt x="2523" y="243"/>
                  </a:cubicBezTo>
                  <a:cubicBezTo>
                    <a:pt x="2270" y="78"/>
                    <a:pt x="1989" y="1"/>
                    <a:pt x="171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1">
  <p:cSld name="Title and text 1">
    <p:spTree>
      <p:nvGrpSpPr>
        <p:cNvPr id="1" name="Shape 9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3" name="Google Shape;933;p35"/>
          <p:cNvSpPr/>
          <p:nvPr/>
        </p:nvSpPr>
        <p:spPr>
          <a:xfrm>
            <a:off x="-121901" y="-4632281"/>
            <a:ext cx="10149794" cy="11671128"/>
          </a:xfrm>
          <a:custGeom>
            <a:avLst/>
            <a:gdLst/>
            <a:ahLst/>
            <a:cxnLst/>
            <a:rect l="l" t="t" r="r" b="b"/>
            <a:pathLst>
              <a:path w="285903" h="265012" extrusionOk="0">
                <a:moveTo>
                  <a:pt x="5898" y="297"/>
                </a:moveTo>
                <a:lnTo>
                  <a:pt x="11217" y="3367"/>
                </a:lnTo>
                <a:lnTo>
                  <a:pt x="578" y="3367"/>
                </a:lnTo>
                <a:lnTo>
                  <a:pt x="5898" y="297"/>
                </a:lnTo>
                <a:close/>
                <a:moveTo>
                  <a:pt x="17509" y="297"/>
                </a:moveTo>
                <a:lnTo>
                  <a:pt x="22828" y="3367"/>
                </a:lnTo>
                <a:lnTo>
                  <a:pt x="12190" y="3367"/>
                </a:lnTo>
                <a:lnTo>
                  <a:pt x="17509" y="297"/>
                </a:lnTo>
                <a:close/>
                <a:moveTo>
                  <a:pt x="29150" y="297"/>
                </a:moveTo>
                <a:lnTo>
                  <a:pt x="34470" y="3367"/>
                </a:lnTo>
                <a:lnTo>
                  <a:pt x="23831" y="3367"/>
                </a:lnTo>
                <a:lnTo>
                  <a:pt x="29150" y="297"/>
                </a:lnTo>
                <a:close/>
                <a:moveTo>
                  <a:pt x="40762" y="297"/>
                </a:moveTo>
                <a:lnTo>
                  <a:pt x="46081" y="3367"/>
                </a:lnTo>
                <a:lnTo>
                  <a:pt x="35442" y="3367"/>
                </a:lnTo>
                <a:lnTo>
                  <a:pt x="40762" y="297"/>
                </a:lnTo>
                <a:close/>
                <a:moveTo>
                  <a:pt x="52403" y="297"/>
                </a:moveTo>
                <a:lnTo>
                  <a:pt x="57722" y="3367"/>
                </a:lnTo>
                <a:lnTo>
                  <a:pt x="47084" y="3367"/>
                </a:lnTo>
                <a:lnTo>
                  <a:pt x="52403" y="297"/>
                </a:lnTo>
                <a:close/>
                <a:moveTo>
                  <a:pt x="64014" y="297"/>
                </a:moveTo>
                <a:lnTo>
                  <a:pt x="69334" y="3367"/>
                </a:lnTo>
                <a:lnTo>
                  <a:pt x="58695" y="3367"/>
                </a:lnTo>
                <a:lnTo>
                  <a:pt x="64014" y="297"/>
                </a:lnTo>
                <a:close/>
                <a:moveTo>
                  <a:pt x="75625" y="297"/>
                </a:moveTo>
                <a:lnTo>
                  <a:pt x="80945" y="3367"/>
                </a:lnTo>
                <a:lnTo>
                  <a:pt x="70306" y="3367"/>
                </a:lnTo>
                <a:lnTo>
                  <a:pt x="75625" y="297"/>
                </a:lnTo>
                <a:close/>
                <a:moveTo>
                  <a:pt x="87237" y="297"/>
                </a:moveTo>
                <a:lnTo>
                  <a:pt x="92556" y="3367"/>
                </a:lnTo>
                <a:lnTo>
                  <a:pt x="81917" y="3367"/>
                </a:lnTo>
                <a:lnTo>
                  <a:pt x="87237" y="297"/>
                </a:lnTo>
                <a:close/>
                <a:moveTo>
                  <a:pt x="98878" y="297"/>
                </a:moveTo>
                <a:lnTo>
                  <a:pt x="104197" y="3367"/>
                </a:lnTo>
                <a:lnTo>
                  <a:pt x="93559" y="3367"/>
                </a:lnTo>
                <a:lnTo>
                  <a:pt x="98878" y="297"/>
                </a:lnTo>
                <a:close/>
                <a:moveTo>
                  <a:pt x="110489" y="297"/>
                </a:moveTo>
                <a:lnTo>
                  <a:pt x="115809" y="3367"/>
                </a:lnTo>
                <a:lnTo>
                  <a:pt x="105170" y="3367"/>
                </a:lnTo>
                <a:lnTo>
                  <a:pt x="110489" y="297"/>
                </a:lnTo>
                <a:close/>
                <a:moveTo>
                  <a:pt x="122131" y="297"/>
                </a:moveTo>
                <a:lnTo>
                  <a:pt x="127450" y="3367"/>
                </a:lnTo>
                <a:lnTo>
                  <a:pt x="116812" y="3367"/>
                </a:lnTo>
                <a:lnTo>
                  <a:pt x="122131" y="297"/>
                </a:lnTo>
                <a:close/>
                <a:moveTo>
                  <a:pt x="133742" y="297"/>
                </a:moveTo>
                <a:lnTo>
                  <a:pt x="139061" y="3367"/>
                </a:lnTo>
                <a:lnTo>
                  <a:pt x="128423" y="3367"/>
                </a:lnTo>
                <a:lnTo>
                  <a:pt x="133742" y="297"/>
                </a:lnTo>
                <a:close/>
                <a:moveTo>
                  <a:pt x="145323" y="297"/>
                </a:moveTo>
                <a:lnTo>
                  <a:pt x="150642" y="3367"/>
                </a:lnTo>
                <a:lnTo>
                  <a:pt x="140004" y="3367"/>
                </a:lnTo>
                <a:lnTo>
                  <a:pt x="145323" y="297"/>
                </a:lnTo>
                <a:close/>
                <a:moveTo>
                  <a:pt x="156964" y="297"/>
                </a:moveTo>
                <a:lnTo>
                  <a:pt x="162284" y="3367"/>
                </a:lnTo>
                <a:lnTo>
                  <a:pt x="151645" y="3367"/>
                </a:lnTo>
                <a:lnTo>
                  <a:pt x="156964" y="297"/>
                </a:lnTo>
                <a:close/>
                <a:moveTo>
                  <a:pt x="168575" y="297"/>
                </a:moveTo>
                <a:lnTo>
                  <a:pt x="173895" y="3367"/>
                </a:lnTo>
                <a:lnTo>
                  <a:pt x="163256" y="3367"/>
                </a:lnTo>
                <a:lnTo>
                  <a:pt x="168575" y="297"/>
                </a:lnTo>
                <a:close/>
                <a:moveTo>
                  <a:pt x="180217" y="297"/>
                </a:moveTo>
                <a:lnTo>
                  <a:pt x="185536" y="3367"/>
                </a:lnTo>
                <a:lnTo>
                  <a:pt x="174898" y="3367"/>
                </a:lnTo>
                <a:lnTo>
                  <a:pt x="180217" y="297"/>
                </a:lnTo>
                <a:close/>
                <a:moveTo>
                  <a:pt x="191828" y="297"/>
                </a:moveTo>
                <a:lnTo>
                  <a:pt x="197147" y="3367"/>
                </a:lnTo>
                <a:lnTo>
                  <a:pt x="186509" y="3367"/>
                </a:lnTo>
                <a:lnTo>
                  <a:pt x="191828" y="297"/>
                </a:lnTo>
                <a:close/>
                <a:moveTo>
                  <a:pt x="203470" y="297"/>
                </a:moveTo>
                <a:lnTo>
                  <a:pt x="208789" y="3367"/>
                </a:lnTo>
                <a:lnTo>
                  <a:pt x="198151" y="3367"/>
                </a:lnTo>
                <a:lnTo>
                  <a:pt x="203470" y="297"/>
                </a:lnTo>
                <a:close/>
                <a:moveTo>
                  <a:pt x="215051" y="297"/>
                </a:moveTo>
                <a:lnTo>
                  <a:pt x="220370" y="3367"/>
                </a:lnTo>
                <a:lnTo>
                  <a:pt x="209731" y="3367"/>
                </a:lnTo>
                <a:lnTo>
                  <a:pt x="215051" y="297"/>
                </a:lnTo>
                <a:close/>
                <a:moveTo>
                  <a:pt x="226692" y="297"/>
                </a:moveTo>
                <a:lnTo>
                  <a:pt x="232011" y="3367"/>
                </a:lnTo>
                <a:lnTo>
                  <a:pt x="221373" y="3367"/>
                </a:lnTo>
                <a:lnTo>
                  <a:pt x="226692" y="297"/>
                </a:lnTo>
                <a:close/>
                <a:moveTo>
                  <a:pt x="238303" y="297"/>
                </a:moveTo>
                <a:lnTo>
                  <a:pt x="243622" y="3367"/>
                </a:lnTo>
                <a:lnTo>
                  <a:pt x="232984" y="3367"/>
                </a:lnTo>
                <a:lnTo>
                  <a:pt x="238303" y="297"/>
                </a:lnTo>
                <a:close/>
                <a:moveTo>
                  <a:pt x="249945" y="297"/>
                </a:moveTo>
                <a:lnTo>
                  <a:pt x="255264" y="3367"/>
                </a:lnTo>
                <a:lnTo>
                  <a:pt x="244626" y="3367"/>
                </a:lnTo>
                <a:lnTo>
                  <a:pt x="249945" y="297"/>
                </a:lnTo>
                <a:close/>
                <a:moveTo>
                  <a:pt x="261556" y="297"/>
                </a:moveTo>
                <a:lnTo>
                  <a:pt x="266875" y="3367"/>
                </a:lnTo>
                <a:lnTo>
                  <a:pt x="256237" y="3367"/>
                </a:lnTo>
                <a:lnTo>
                  <a:pt x="261556" y="297"/>
                </a:lnTo>
                <a:close/>
                <a:moveTo>
                  <a:pt x="273198" y="297"/>
                </a:moveTo>
                <a:lnTo>
                  <a:pt x="278517" y="3367"/>
                </a:lnTo>
                <a:lnTo>
                  <a:pt x="267878" y="3367"/>
                </a:lnTo>
                <a:lnTo>
                  <a:pt x="273198" y="297"/>
                </a:lnTo>
                <a:close/>
                <a:moveTo>
                  <a:pt x="11217" y="3640"/>
                </a:moveTo>
                <a:lnTo>
                  <a:pt x="5898" y="6710"/>
                </a:lnTo>
                <a:lnTo>
                  <a:pt x="578" y="3640"/>
                </a:lnTo>
                <a:close/>
                <a:moveTo>
                  <a:pt x="22828" y="3640"/>
                </a:moveTo>
                <a:lnTo>
                  <a:pt x="17509" y="6710"/>
                </a:lnTo>
                <a:lnTo>
                  <a:pt x="12190" y="3640"/>
                </a:lnTo>
                <a:close/>
                <a:moveTo>
                  <a:pt x="34470" y="3640"/>
                </a:moveTo>
                <a:lnTo>
                  <a:pt x="29150" y="6710"/>
                </a:lnTo>
                <a:lnTo>
                  <a:pt x="23831" y="3640"/>
                </a:lnTo>
                <a:close/>
                <a:moveTo>
                  <a:pt x="46081" y="3640"/>
                </a:moveTo>
                <a:lnTo>
                  <a:pt x="40762" y="6710"/>
                </a:lnTo>
                <a:lnTo>
                  <a:pt x="35442" y="3640"/>
                </a:lnTo>
                <a:close/>
                <a:moveTo>
                  <a:pt x="57722" y="3640"/>
                </a:moveTo>
                <a:lnTo>
                  <a:pt x="52403" y="6710"/>
                </a:lnTo>
                <a:lnTo>
                  <a:pt x="47084" y="3640"/>
                </a:lnTo>
                <a:close/>
                <a:moveTo>
                  <a:pt x="69334" y="3640"/>
                </a:moveTo>
                <a:lnTo>
                  <a:pt x="64014" y="6710"/>
                </a:lnTo>
                <a:lnTo>
                  <a:pt x="58695" y="3640"/>
                </a:lnTo>
                <a:close/>
                <a:moveTo>
                  <a:pt x="80945" y="3640"/>
                </a:moveTo>
                <a:lnTo>
                  <a:pt x="75625" y="6710"/>
                </a:lnTo>
                <a:lnTo>
                  <a:pt x="70306" y="3640"/>
                </a:lnTo>
                <a:close/>
                <a:moveTo>
                  <a:pt x="92556" y="3640"/>
                </a:moveTo>
                <a:lnTo>
                  <a:pt x="87237" y="6710"/>
                </a:lnTo>
                <a:lnTo>
                  <a:pt x="81917" y="3640"/>
                </a:lnTo>
                <a:close/>
                <a:moveTo>
                  <a:pt x="104197" y="3640"/>
                </a:moveTo>
                <a:lnTo>
                  <a:pt x="98878" y="6710"/>
                </a:lnTo>
                <a:lnTo>
                  <a:pt x="93559" y="3640"/>
                </a:lnTo>
                <a:close/>
                <a:moveTo>
                  <a:pt x="115809" y="3640"/>
                </a:moveTo>
                <a:lnTo>
                  <a:pt x="110489" y="6710"/>
                </a:lnTo>
                <a:lnTo>
                  <a:pt x="105170" y="3640"/>
                </a:lnTo>
                <a:close/>
                <a:moveTo>
                  <a:pt x="127450" y="3640"/>
                </a:moveTo>
                <a:lnTo>
                  <a:pt x="122131" y="6710"/>
                </a:lnTo>
                <a:lnTo>
                  <a:pt x="116812" y="3640"/>
                </a:lnTo>
                <a:close/>
                <a:moveTo>
                  <a:pt x="139061" y="3640"/>
                </a:moveTo>
                <a:lnTo>
                  <a:pt x="133742" y="6710"/>
                </a:lnTo>
                <a:lnTo>
                  <a:pt x="128423" y="3640"/>
                </a:lnTo>
                <a:close/>
                <a:moveTo>
                  <a:pt x="150642" y="3640"/>
                </a:moveTo>
                <a:lnTo>
                  <a:pt x="145323" y="6710"/>
                </a:lnTo>
                <a:lnTo>
                  <a:pt x="140004" y="3640"/>
                </a:lnTo>
                <a:close/>
                <a:moveTo>
                  <a:pt x="162284" y="3640"/>
                </a:moveTo>
                <a:lnTo>
                  <a:pt x="156964" y="6710"/>
                </a:lnTo>
                <a:lnTo>
                  <a:pt x="151645" y="3640"/>
                </a:lnTo>
                <a:close/>
                <a:moveTo>
                  <a:pt x="173895" y="3640"/>
                </a:moveTo>
                <a:lnTo>
                  <a:pt x="168575" y="6710"/>
                </a:lnTo>
                <a:lnTo>
                  <a:pt x="163256" y="3640"/>
                </a:lnTo>
                <a:close/>
                <a:moveTo>
                  <a:pt x="185536" y="3640"/>
                </a:moveTo>
                <a:lnTo>
                  <a:pt x="180217" y="6710"/>
                </a:lnTo>
                <a:lnTo>
                  <a:pt x="174898" y="3640"/>
                </a:lnTo>
                <a:close/>
                <a:moveTo>
                  <a:pt x="197147" y="3640"/>
                </a:moveTo>
                <a:lnTo>
                  <a:pt x="191828" y="6710"/>
                </a:lnTo>
                <a:lnTo>
                  <a:pt x="186509" y="3640"/>
                </a:lnTo>
                <a:close/>
                <a:moveTo>
                  <a:pt x="208789" y="3640"/>
                </a:moveTo>
                <a:lnTo>
                  <a:pt x="203470" y="6710"/>
                </a:lnTo>
                <a:lnTo>
                  <a:pt x="198151" y="3640"/>
                </a:lnTo>
                <a:close/>
                <a:moveTo>
                  <a:pt x="220370" y="3640"/>
                </a:moveTo>
                <a:lnTo>
                  <a:pt x="215051" y="6710"/>
                </a:lnTo>
                <a:lnTo>
                  <a:pt x="209731" y="3640"/>
                </a:lnTo>
                <a:close/>
                <a:moveTo>
                  <a:pt x="232011" y="3640"/>
                </a:moveTo>
                <a:lnTo>
                  <a:pt x="226692" y="6710"/>
                </a:lnTo>
                <a:lnTo>
                  <a:pt x="221373" y="3640"/>
                </a:lnTo>
                <a:close/>
                <a:moveTo>
                  <a:pt x="243622" y="3640"/>
                </a:moveTo>
                <a:lnTo>
                  <a:pt x="238303" y="6710"/>
                </a:lnTo>
                <a:lnTo>
                  <a:pt x="232984" y="3640"/>
                </a:lnTo>
                <a:close/>
                <a:moveTo>
                  <a:pt x="255264" y="3640"/>
                </a:moveTo>
                <a:lnTo>
                  <a:pt x="249945" y="6710"/>
                </a:lnTo>
                <a:lnTo>
                  <a:pt x="244626" y="3640"/>
                </a:lnTo>
                <a:close/>
                <a:moveTo>
                  <a:pt x="266875" y="3640"/>
                </a:moveTo>
                <a:lnTo>
                  <a:pt x="261556" y="6710"/>
                </a:lnTo>
                <a:lnTo>
                  <a:pt x="256237" y="3640"/>
                </a:lnTo>
                <a:close/>
                <a:moveTo>
                  <a:pt x="278517" y="3640"/>
                </a:moveTo>
                <a:lnTo>
                  <a:pt x="273198" y="6710"/>
                </a:lnTo>
                <a:lnTo>
                  <a:pt x="267878" y="3640"/>
                </a:lnTo>
                <a:close/>
                <a:moveTo>
                  <a:pt x="457" y="3853"/>
                </a:moveTo>
                <a:lnTo>
                  <a:pt x="5776" y="6953"/>
                </a:lnTo>
                <a:lnTo>
                  <a:pt x="5776" y="13063"/>
                </a:lnTo>
                <a:lnTo>
                  <a:pt x="457" y="3853"/>
                </a:lnTo>
                <a:close/>
                <a:moveTo>
                  <a:pt x="11369" y="3823"/>
                </a:moveTo>
                <a:lnTo>
                  <a:pt x="6050" y="13063"/>
                </a:lnTo>
                <a:lnTo>
                  <a:pt x="6050" y="6893"/>
                </a:lnTo>
                <a:lnTo>
                  <a:pt x="11369" y="3823"/>
                </a:lnTo>
                <a:close/>
                <a:moveTo>
                  <a:pt x="12098" y="3853"/>
                </a:moveTo>
                <a:lnTo>
                  <a:pt x="17418" y="6953"/>
                </a:lnTo>
                <a:lnTo>
                  <a:pt x="17418" y="13063"/>
                </a:lnTo>
                <a:lnTo>
                  <a:pt x="12098" y="3853"/>
                </a:lnTo>
                <a:close/>
                <a:moveTo>
                  <a:pt x="22980" y="3823"/>
                </a:moveTo>
                <a:lnTo>
                  <a:pt x="17661" y="13063"/>
                </a:lnTo>
                <a:lnTo>
                  <a:pt x="17661" y="6893"/>
                </a:lnTo>
                <a:lnTo>
                  <a:pt x="22980" y="3823"/>
                </a:lnTo>
                <a:close/>
                <a:moveTo>
                  <a:pt x="23710" y="3853"/>
                </a:moveTo>
                <a:lnTo>
                  <a:pt x="29029" y="6953"/>
                </a:lnTo>
                <a:lnTo>
                  <a:pt x="29029" y="13063"/>
                </a:lnTo>
                <a:lnTo>
                  <a:pt x="23710" y="3853"/>
                </a:lnTo>
                <a:close/>
                <a:moveTo>
                  <a:pt x="34622" y="3823"/>
                </a:moveTo>
                <a:lnTo>
                  <a:pt x="29302" y="13063"/>
                </a:lnTo>
                <a:lnTo>
                  <a:pt x="29302" y="6893"/>
                </a:lnTo>
                <a:lnTo>
                  <a:pt x="34622" y="3823"/>
                </a:lnTo>
                <a:close/>
                <a:moveTo>
                  <a:pt x="35290" y="3853"/>
                </a:moveTo>
                <a:lnTo>
                  <a:pt x="40610" y="6953"/>
                </a:lnTo>
                <a:lnTo>
                  <a:pt x="40610" y="13063"/>
                </a:lnTo>
                <a:lnTo>
                  <a:pt x="35290" y="3853"/>
                </a:lnTo>
                <a:close/>
                <a:moveTo>
                  <a:pt x="46202" y="3823"/>
                </a:moveTo>
                <a:lnTo>
                  <a:pt x="40883" y="13063"/>
                </a:lnTo>
                <a:lnTo>
                  <a:pt x="40883" y="6893"/>
                </a:lnTo>
                <a:lnTo>
                  <a:pt x="46202" y="3823"/>
                </a:lnTo>
                <a:close/>
                <a:moveTo>
                  <a:pt x="46932" y="3853"/>
                </a:moveTo>
                <a:lnTo>
                  <a:pt x="52251" y="6953"/>
                </a:lnTo>
                <a:lnTo>
                  <a:pt x="52251" y="13063"/>
                </a:lnTo>
                <a:lnTo>
                  <a:pt x="46932" y="3853"/>
                </a:lnTo>
                <a:close/>
                <a:moveTo>
                  <a:pt x="57844" y="3823"/>
                </a:moveTo>
                <a:lnTo>
                  <a:pt x="52525" y="13063"/>
                </a:lnTo>
                <a:lnTo>
                  <a:pt x="52525" y="6893"/>
                </a:lnTo>
                <a:lnTo>
                  <a:pt x="57844" y="3823"/>
                </a:lnTo>
                <a:close/>
                <a:moveTo>
                  <a:pt x="58543" y="3853"/>
                </a:moveTo>
                <a:lnTo>
                  <a:pt x="63862" y="6953"/>
                </a:lnTo>
                <a:lnTo>
                  <a:pt x="63862" y="13063"/>
                </a:lnTo>
                <a:lnTo>
                  <a:pt x="58543" y="3853"/>
                </a:lnTo>
                <a:close/>
                <a:moveTo>
                  <a:pt x="69455" y="3823"/>
                </a:moveTo>
                <a:lnTo>
                  <a:pt x="64136" y="13063"/>
                </a:lnTo>
                <a:lnTo>
                  <a:pt x="64136" y="6893"/>
                </a:lnTo>
                <a:lnTo>
                  <a:pt x="69455" y="3823"/>
                </a:lnTo>
                <a:close/>
                <a:moveTo>
                  <a:pt x="70185" y="3853"/>
                </a:moveTo>
                <a:lnTo>
                  <a:pt x="75504" y="6953"/>
                </a:lnTo>
                <a:lnTo>
                  <a:pt x="75504" y="13063"/>
                </a:lnTo>
                <a:lnTo>
                  <a:pt x="70185" y="3853"/>
                </a:lnTo>
                <a:close/>
                <a:moveTo>
                  <a:pt x="81097" y="3823"/>
                </a:moveTo>
                <a:lnTo>
                  <a:pt x="75777" y="13063"/>
                </a:lnTo>
                <a:lnTo>
                  <a:pt x="75777" y="6893"/>
                </a:lnTo>
                <a:lnTo>
                  <a:pt x="81097" y="3823"/>
                </a:lnTo>
                <a:close/>
                <a:moveTo>
                  <a:pt x="81796" y="3853"/>
                </a:moveTo>
                <a:lnTo>
                  <a:pt x="87115" y="6953"/>
                </a:lnTo>
                <a:lnTo>
                  <a:pt x="87115" y="13063"/>
                </a:lnTo>
                <a:lnTo>
                  <a:pt x="81796" y="3853"/>
                </a:lnTo>
                <a:close/>
                <a:moveTo>
                  <a:pt x="92708" y="3823"/>
                </a:moveTo>
                <a:lnTo>
                  <a:pt x="87389" y="13063"/>
                </a:lnTo>
                <a:lnTo>
                  <a:pt x="87389" y="6893"/>
                </a:lnTo>
                <a:lnTo>
                  <a:pt x="92708" y="3823"/>
                </a:lnTo>
                <a:close/>
                <a:moveTo>
                  <a:pt x="93437" y="3853"/>
                </a:moveTo>
                <a:lnTo>
                  <a:pt x="98757" y="6953"/>
                </a:lnTo>
                <a:lnTo>
                  <a:pt x="98757" y="13063"/>
                </a:lnTo>
                <a:lnTo>
                  <a:pt x="93437" y="3853"/>
                </a:lnTo>
                <a:close/>
                <a:moveTo>
                  <a:pt x="104349" y="3823"/>
                </a:moveTo>
                <a:lnTo>
                  <a:pt x="99030" y="13063"/>
                </a:lnTo>
                <a:lnTo>
                  <a:pt x="99030" y="6893"/>
                </a:lnTo>
                <a:lnTo>
                  <a:pt x="104349" y="3823"/>
                </a:lnTo>
                <a:close/>
                <a:moveTo>
                  <a:pt x="105018" y="3853"/>
                </a:moveTo>
                <a:lnTo>
                  <a:pt x="110337" y="6953"/>
                </a:lnTo>
                <a:lnTo>
                  <a:pt x="110337" y="13063"/>
                </a:lnTo>
                <a:lnTo>
                  <a:pt x="105018" y="3853"/>
                </a:lnTo>
                <a:close/>
                <a:moveTo>
                  <a:pt x="115930" y="3823"/>
                </a:moveTo>
                <a:lnTo>
                  <a:pt x="110611" y="13063"/>
                </a:lnTo>
                <a:lnTo>
                  <a:pt x="110611" y="6893"/>
                </a:lnTo>
                <a:lnTo>
                  <a:pt x="115930" y="3823"/>
                </a:lnTo>
                <a:close/>
                <a:moveTo>
                  <a:pt x="116660" y="3853"/>
                </a:moveTo>
                <a:lnTo>
                  <a:pt x="121979" y="6953"/>
                </a:lnTo>
                <a:lnTo>
                  <a:pt x="121979" y="13063"/>
                </a:lnTo>
                <a:lnTo>
                  <a:pt x="116660" y="3853"/>
                </a:lnTo>
                <a:close/>
                <a:moveTo>
                  <a:pt x="127541" y="3823"/>
                </a:moveTo>
                <a:lnTo>
                  <a:pt x="122222" y="13063"/>
                </a:lnTo>
                <a:lnTo>
                  <a:pt x="122222" y="6893"/>
                </a:lnTo>
                <a:lnTo>
                  <a:pt x="127541" y="3823"/>
                </a:lnTo>
                <a:close/>
                <a:moveTo>
                  <a:pt x="128271" y="3853"/>
                </a:moveTo>
                <a:lnTo>
                  <a:pt x="133590" y="6953"/>
                </a:lnTo>
                <a:lnTo>
                  <a:pt x="133590" y="13063"/>
                </a:lnTo>
                <a:lnTo>
                  <a:pt x="128271" y="3853"/>
                </a:lnTo>
                <a:close/>
                <a:moveTo>
                  <a:pt x="139183" y="3823"/>
                </a:moveTo>
                <a:lnTo>
                  <a:pt x="133864" y="13063"/>
                </a:lnTo>
                <a:lnTo>
                  <a:pt x="133864" y="6893"/>
                </a:lnTo>
                <a:lnTo>
                  <a:pt x="139183" y="3823"/>
                </a:lnTo>
                <a:close/>
                <a:moveTo>
                  <a:pt x="139912" y="3853"/>
                </a:moveTo>
                <a:lnTo>
                  <a:pt x="145232" y="6953"/>
                </a:lnTo>
                <a:lnTo>
                  <a:pt x="145232" y="13063"/>
                </a:lnTo>
                <a:lnTo>
                  <a:pt x="139912" y="3853"/>
                </a:lnTo>
                <a:close/>
                <a:moveTo>
                  <a:pt x="150794" y="3823"/>
                </a:moveTo>
                <a:lnTo>
                  <a:pt x="145475" y="13063"/>
                </a:lnTo>
                <a:lnTo>
                  <a:pt x="145475" y="6893"/>
                </a:lnTo>
                <a:lnTo>
                  <a:pt x="150794" y="3823"/>
                </a:lnTo>
                <a:close/>
                <a:moveTo>
                  <a:pt x="151523" y="3853"/>
                </a:moveTo>
                <a:lnTo>
                  <a:pt x="156843" y="6953"/>
                </a:lnTo>
                <a:lnTo>
                  <a:pt x="156843" y="13063"/>
                </a:lnTo>
                <a:lnTo>
                  <a:pt x="151523" y="3853"/>
                </a:lnTo>
                <a:close/>
                <a:moveTo>
                  <a:pt x="162436" y="3823"/>
                </a:moveTo>
                <a:lnTo>
                  <a:pt x="157116" y="13063"/>
                </a:lnTo>
                <a:lnTo>
                  <a:pt x="157116" y="6893"/>
                </a:lnTo>
                <a:lnTo>
                  <a:pt x="162436" y="3823"/>
                </a:lnTo>
                <a:close/>
                <a:moveTo>
                  <a:pt x="163165" y="3853"/>
                </a:moveTo>
                <a:lnTo>
                  <a:pt x="168484" y="6953"/>
                </a:lnTo>
                <a:lnTo>
                  <a:pt x="168484" y="13063"/>
                </a:lnTo>
                <a:lnTo>
                  <a:pt x="163165" y="3853"/>
                </a:lnTo>
                <a:close/>
                <a:moveTo>
                  <a:pt x="174047" y="3823"/>
                </a:moveTo>
                <a:lnTo>
                  <a:pt x="168727" y="13063"/>
                </a:lnTo>
                <a:lnTo>
                  <a:pt x="168727" y="6893"/>
                </a:lnTo>
                <a:lnTo>
                  <a:pt x="174047" y="3823"/>
                </a:lnTo>
                <a:close/>
                <a:moveTo>
                  <a:pt x="174746" y="3853"/>
                </a:moveTo>
                <a:lnTo>
                  <a:pt x="180065" y="6953"/>
                </a:lnTo>
                <a:lnTo>
                  <a:pt x="180065" y="13063"/>
                </a:lnTo>
                <a:lnTo>
                  <a:pt x="174746" y="3853"/>
                </a:lnTo>
                <a:close/>
                <a:moveTo>
                  <a:pt x="185658" y="3823"/>
                </a:moveTo>
                <a:lnTo>
                  <a:pt x="180339" y="13063"/>
                </a:lnTo>
                <a:lnTo>
                  <a:pt x="180339" y="6893"/>
                </a:lnTo>
                <a:lnTo>
                  <a:pt x="185658" y="3823"/>
                </a:lnTo>
                <a:close/>
                <a:moveTo>
                  <a:pt x="186357" y="3853"/>
                </a:moveTo>
                <a:lnTo>
                  <a:pt x="191676" y="6953"/>
                </a:lnTo>
                <a:lnTo>
                  <a:pt x="191676" y="13063"/>
                </a:lnTo>
                <a:lnTo>
                  <a:pt x="186357" y="3853"/>
                </a:lnTo>
                <a:close/>
                <a:moveTo>
                  <a:pt x="197269" y="3823"/>
                </a:moveTo>
                <a:lnTo>
                  <a:pt x="191950" y="13063"/>
                </a:lnTo>
                <a:lnTo>
                  <a:pt x="191950" y="6893"/>
                </a:lnTo>
                <a:lnTo>
                  <a:pt x="197269" y="3823"/>
                </a:lnTo>
                <a:close/>
                <a:moveTo>
                  <a:pt x="197999" y="3853"/>
                </a:moveTo>
                <a:lnTo>
                  <a:pt x="203318" y="6953"/>
                </a:lnTo>
                <a:lnTo>
                  <a:pt x="203318" y="13063"/>
                </a:lnTo>
                <a:lnTo>
                  <a:pt x="197999" y="3853"/>
                </a:lnTo>
                <a:close/>
                <a:moveTo>
                  <a:pt x="208911" y="3823"/>
                </a:moveTo>
                <a:lnTo>
                  <a:pt x="203591" y="13063"/>
                </a:lnTo>
                <a:lnTo>
                  <a:pt x="203591" y="6893"/>
                </a:lnTo>
                <a:lnTo>
                  <a:pt x="208911" y="3823"/>
                </a:lnTo>
                <a:close/>
                <a:moveTo>
                  <a:pt x="209610" y="3853"/>
                </a:moveTo>
                <a:lnTo>
                  <a:pt x="214929" y="6953"/>
                </a:lnTo>
                <a:lnTo>
                  <a:pt x="214929" y="13063"/>
                </a:lnTo>
                <a:lnTo>
                  <a:pt x="209610" y="3853"/>
                </a:lnTo>
                <a:close/>
                <a:moveTo>
                  <a:pt x="220522" y="3823"/>
                </a:moveTo>
                <a:lnTo>
                  <a:pt x="215202" y="13063"/>
                </a:lnTo>
                <a:lnTo>
                  <a:pt x="215202" y="6893"/>
                </a:lnTo>
                <a:lnTo>
                  <a:pt x="220522" y="3823"/>
                </a:lnTo>
                <a:close/>
                <a:moveTo>
                  <a:pt x="221251" y="3853"/>
                </a:moveTo>
                <a:lnTo>
                  <a:pt x="226570" y="6953"/>
                </a:lnTo>
                <a:lnTo>
                  <a:pt x="226570" y="13063"/>
                </a:lnTo>
                <a:lnTo>
                  <a:pt x="221251" y="3853"/>
                </a:lnTo>
                <a:close/>
                <a:moveTo>
                  <a:pt x="232163" y="3823"/>
                </a:moveTo>
                <a:lnTo>
                  <a:pt x="226844" y="13063"/>
                </a:lnTo>
                <a:lnTo>
                  <a:pt x="226844" y="6893"/>
                </a:lnTo>
                <a:lnTo>
                  <a:pt x="232163" y="3823"/>
                </a:lnTo>
                <a:close/>
                <a:moveTo>
                  <a:pt x="232862" y="3853"/>
                </a:moveTo>
                <a:lnTo>
                  <a:pt x="238182" y="6953"/>
                </a:lnTo>
                <a:lnTo>
                  <a:pt x="238182" y="13063"/>
                </a:lnTo>
                <a:lnTo>
                  <a:pt x="232862" y="3853"/>
                </a:lnTo>
                <a:close/>
                <a:moveTo>
                  <a:pt x="243774" y="3823"/>
                </a:moveTo>
                <a:lnTo>
                  <a:pt x="238455" y="13063"/>
                </a:lnTo>
                <a:lnTo>
                  <a:pt x="238455" y="6893"/>
                </a:lnTo>
                <a:lnTo>
                  <a:pt x="243774" y="3823"/>
                </a:lnTo>
                <a:close/>
                <a:moveTo>
                  <a:pt x="244474" y="3853"/>
                </a:moveTo>
                <a:lnTo>
                  <a:pt x="249793" y="6953"/>
                </a:lnTo>
                <a:lnTo>
                  <a:pt x="249793" y="13063"/>
                </a:lnTo>
                <a:lnTo>
                  <a:pt x="244474" y="3853"/>
                </a:lnTo>
                <a:close/>
                <a:moveTo>
                  <a:pt x="255355" y="3823"/>
                </a:moveTo>
                <a:lnTo>
                  <a:pt x="250036" y="13063"/>
                </a:lnTo>
                <a:lnTo>
                  <a:pt x="250036" y="6893"/>
                </a:lnTo>
                <a:lnTo>
                  <a:pt x="255355" y="3823"/>
                </a:lnTo>
                <a:close/>
                <a:moveTo>
                  <a:pt x="256085" y="3853"/>
                </a:moveTo>
                <a:lnTo>
                  <a:pt x="261404" y="6953"/>
                </a:lnTo>
                <a:lnTo>
                  <a:pt x="261404" y="13063"/>
                </a:lnTo>
                <a:lnTo>
                  <a:pt x="256085" y="3853"/>
                </a:lnTo>
                <a:close/>
                <a:moveTo>
                  <a:pt x="266997" y="3823"/>
                </a:moveTo>
                <a:lnTo>
                  <a:pt x="261678" y="13063"/>
                </a:lnTo>
                <a:lnTo>
                  <a:pt x="261678" y="6893"/>
                </a:lnTo>
                <a:lnTo>
                  <a:pt x="266997" y="3823"/>
                </a:lnTo>
                <a:close/>
                <a:moveTo>
                  <a:pt x="267726" y="3853"/>
                </a:moveTo>
                <a:lnTo>
                  <a:pt x="273046" y="6953"/>
                </a:lnTo>
                <a:lnTo>
                  <a:pt x="273046" y="13063"/>
                </a:lnTo>
                <a:lnTo>
                  <a:pt x="267726" y="3853"/>
                </a:lnTo>
                <a:close/>
                <a:moveTo>
                  <a:pt x="278608" y="3883"/>
                </a:moveTo>
                <a:lnTo>
                  <a:pt x="273289" y="13063"/>
                </a:lnTo>
                <a:lnTo>
                  <a:pt x="273289" y="6953"/>
                </a:lnTo>
                <a:lnTo>
                  <a:pt x="278608" y="3883"/>
                </a:lnTo>
                <a:close/>
                <a:moveTo>
                  <a:pt x="11855" y="3975"/>
                </a:moveTo>
                <a:lnTo>
                  <a:pt x="17174" y="13184"/>
                </a:lnTo>
                <a:lnTo>
                  <a:pt x="11855" y="10145"/>
                </a:lnTo>
                <a:lnTo>
                  <a:pt x="11855" y="3975"/>
                </a:lnTo>
                <a:close/>
                <a:moveTo>
                  <a:pt x="23497" y="3975"/>
                </a:moveTo>
                <a:lnTo>
                  <a:pt x="28816" y="13184"/>
                </a:lnTo>
                <a:lnTo>
                  <a:pt x="23497" y="10145"/>
                </a:lnTo>
                <a:lnTo>
                  <a:pt x="23497" y="3975"/>
                </a:lnTo>
                <a:close/>
                <a:moveTo>
                  <a:pt x="35108" y="3975"/>
                </a:moveTo>
                <a:lnTo>
                  <a:pt x="40427" y="13184"/>
                </a:lnTo>
                <a:lnTo>
                  <a:pt x="35108" y="10145"/>
                </a:lnTo>
                <a:lnTo>
                  <a:pt x="35108" y="3975"/>
                </a:lnTo>
                <a:close/>
                <a:moveTo>
                  <a:pt x="58330" y="3975"/>
                </a:moveTo>
                <a:lnTo>
                  <a:pt x="63650" y="13184"/>
                </a:lnTo>
                <a:lnTo>
                  <a:pt x="58330" y="10145"/>
                </a:lnTo>
                <a:lnTo>
                  <a:pt x="58330" y="3975"/>
                </a:lnTo>
                <a:close/>
                <a:moveTo>
                  <a:pt x="69941" y="3975"/>
                </a:moveTo>
                <a:lnTo>
                  <a:pt x="75261" y="13184"/>
                </a:lnTo>
                <a:lnTo>
                  <a:pt x="69941" y="10145"/>
                </a:lnTo>
                <a:lnTo>
                  <a:pt x="69941" y="3975"/>
                </a:lnTo>
                <a:close/>
                <a:moveTo>
                  <a:pt x="81583" y="3975"/>
                </a:moveTo>
                <a:lnTo>
                  <a:pt x="86902" y="13184"/>
                </a:lnTo>
                <a:lnTo>
                  <a:pt x="81583" y="10145"/>
                </a:lnTo>
                <a:lnTo>
                  <a:pt x="81583" y="3975"/>
                </a:lnTo>
                <a:close/>
                <a:moveTo>
                  <a:pt x="104836" y="3975"/>
                </a:moveTo>
                <a:lnTo>
                  <a:pt x="110155" y="13184"/>
                </a:lnTo>
                <a:lnTo>
                  <a:pt x="104836" y="10145"/>
                </a:lnTo>
                <a:lnTo>
                  <a:pt x="104836" y="3975"/>
                </a:lnTo>
                <a:close/>
                <a:moveTo>
                  <a:pt x="116416" y="3975"/>
                </a:moveTo>
                <a:lnTo>
                  <a:pt x="121736" y="13184"/>
                </a:lnTo>
                <a:lnTo>
                  <a:pt x="116416" y="10145"/>
                </a:lnTo>
                <a:lnTo>
                  <a:pt x="116416" y="3975"/>
                </a:lnTo>
                <a:close/>
                <a:moveTo>
                  <a:pt x="128058" y="3975"/>
                </a:moveTo>
                <a:lnTo>
                  <a:pt x="133377" y="13184"/>
                </a:lnTo>
                <a:lnTo>
                  <a:pt x="128058" y="10145"/>
                </a:lnTo>
                <a:lnTo>
                  <a:pt x="128058" y="3975"/>
                </a:lnTo>
                <a:close/>
                <a:moveTo>
                  <a:pt x="139669" y="3975"/>
                </a:moveTo>
                <a:lnTo>
                  <a:pt x="144988" y="13184"/>
                </a:lnTo>
                <a:lnTo>
                  <a:pt x="139669" y="10145"/>
                </a:lnTo>
                <a:lnTo>
                  <a:pt x="139669" y="3975"/>
                </a:lnTo>
                <a:close/>
                <a:moveTo>
                  <a:pt x="151311" y="3975"/>
                </a:moveTo>
                <a:lnTo>
                  <a:pt x="156630" y="13184"/>
                </a:lnTo>
                <a:lnTo>
                  <a:pt x="151311" y="10145"/>
                </a:lnTo>
                <a:lnTo>
                  <a:pt x="151311" y="3975"/>
                </a:lnTo>
                <a:close/>
                <a:moveTo>
                  <a:pt x="162922" y="3975"/>
                </a:moveTo>
                <a:lnTo>
                  <a:pt x="168241" y="13184"/>
                </a:lnTo>
                <a:lnTo>
                  <a:pt x="162922" y="10145"/>
                </a:lnTo>
                <a:lnTo>
                  <a:pt x="162922" y="3975"/>
                </a:lnTo>
                <a:close/>
                <a:moveTo>
                  <a:pt x="174503" y="3975"/>
                </a:moveTo>
                <a:lnTo>
                  <a:pt x="179822" y="13184"/>
                </a:lnTo>
                <a:lnTo>
                  <a:pt x="174503" y="10145"/>
                </a:lnTo>
                <a:lnTo>
                  <a:pt x="174503" y="3975"/>
                </a:lnTo>
                <a:close/>
                <a:moveTo>
                  <a:pt x="186144" y="3975"/>
                </a:moveTo>
                <a:lnTo>
                  <a:pt x="191463" y="13184"/>
                </a:lnTo>
                <a:lnTo>
                  <a:pt x="186144" y="10145"/>
                </a:lnTo>
                <a:lnTo>
                  <a:pt x="186144" y="3975"/>
                </a:lnTo>
                <a:close/>
                <a:moveTo>
                  <a:pt x="197755" y="3975"/>
                </a:moveTo>
                <a:lnTo>
                  <a:pt x="203075" y="13184"/>
                </a:lnTo>
                <a:lnTo>
                  <a:pt x="197755" y="10145"/>
                </a:lnTo>
                <a:lnTo>
                  <a:pt x="197755" y="3975"/>
                </a:lnTo>
                <a:close/>
                <a:moveTo>
                  <a:pt x="209397" y="3975"/>
                </a:moveTo>
                <a:lnTo>
                  <a:pt x="214716" y="13184"/>
                </a:lnTo>
                <a:lnTo>
                  <a:pt x="209397" y="10145"/>
                </a:lnTo>
                <a:lnTo>
                  <a:pt x="209397" y="3975"/>
                </a:lnTo>
                <a:close/>
                <a:moveTo>
                  <a:pt x="221008" y="3975"/>
                </a:moveTo>
                <a:lnTo>
                  <a:pt x="226327" y="13184"/>
                </a:lnTo>
                <a:lnTo>
                  <a:pt x="221008" y="10145"/>
                </a:lnTo>
                <a:lnTo>
                  <a:pt x="221008" y="3975"/>
                </a:lnTo>
                <a:close/>
                <a:moveTo>
                  <a:pt x="232650" y="3975"/>
                </a:moveTo>
                <a:lnTo>
                  <a:pt x="237969" y="13184"/>
                </a:lnTo>
                <a:lnTo>
                  <a:pt x="232650" y="10145"/>
                </a:lnTo>
                <a:lnTo>
                  <a:pt x="232650" y="3975"/>
                </a:lnTo>
                <a:close/>
                <a:moveTo>
                  <a:pt x="244230" y="3975"/>
                </a:moveTo>
                <a:lnTo>
                  <a:pt x="249550" y="13184"/>
                </a:lnTo>
                <a:lnTo>
                  <a:pt x="244230" y="10145"/>
                </a:lnTo>
                <a:lnTo>
                  <a:pt x="244230" y="3975"/>
                </a:lnTo>
                <a:close/>
                <a:moveTo>
                  <a:pt x="255872" y="3975"/>
                </a:moveTo>
                <a:lnTo>
                  <a:pt x="261191" y="13184"/>
                </a:lnTo>
                <a:lnTo>
                  <a:pt x="255872" y="10145"/>
                </a:lnTo>
                <a:lnTo>
                  <a:pt x="255872" y="3975"/>
                </a:lnTo>
                <a:close/>
                <a:moveTo>
                  <a:pt x="267483" y="3975"/>
                </a:moveTo>
                <a:lnTo>
                  <a:pt x="272802" y="13184"/>
                </a:lnTo>
                <a:lnTo>
                  <a:pt x="267483" y="10145"/>
                </a:lnTo>
                <a:lnTo>
                  <a:pt x="267483" y="3975"/>
                </a:lnTo>
                <a:close/>
                <a:moveTo>
                  <a:pt x="93194" y="3975"/>
                </a:moveTo>
                <a:lnTo>
                  <a:pt x="98513" y="13184"/>
                </a:lnTo>
                <a:lnTo>
                  <a:pt x="93194" y="10145"/>
                </a:lnTo>
                <a:lnTo>
                  <a:pt x="93194" y="3975"/>
                </a:lnTo>
                <a:close/>
                <a:moveTo>
                  <a:pt x="244" y="3975"/>
                </a:moveTo>
                <a:lnTo>
                  <a:pt x="5563" y="13184"/>
                </a:lnTo>
                <a:lnTo>
                  <a:pt x="214" y="10084"/>
                </a:lnTo>
                <a:lnTo>
                  <a:pt x="214" y="3975"/>
                </a:lnTo>
                <a:close/>
                <a:moveTo>
                  <a:pt x="46689" y="3975"/>
                </a:moveTo>
                <a:lnTo>
                  <a:pt x="52008" y="13184"/>
                </a:lnTo>
                <a:lnTo>
                  <a:pt x="46689" y="10145"/>
                </a:lnTo>
                <a:lnTo>
                  <a:pt x="46689" y="3975"/>
                </a:lnTo>
                <a:close/>
                <a:moveTo>
                  <a:pt x="11582" y="4005"/>
                </a:moveTo>
                <a:lnTo>
                  <a:pt x="11582" y="10145"/>
                </a:lnTo>
                <a:lnTo>
                  <a:pt x="6262" y="13215"/>
                </a:lnTo>
                <a:lnTo>
                  <a:pt x="11582" y="4005"/>
                </a:lnTo>
                <a:close/>
                <a:moveTo>
                  <a:pt x="23223" y="4005"/>
                </a:moveTo>
                <a:lnTo>
                  <a:pt x="23223" y="10145"/>
                </a:lnTo>
                <a:lnTo>
                  <a:pt x="17904" y="13215"/>
                </a:lnTo>
                <a:lnTo>
                  <a:pt x="17904" y="13215"/>
                </a:lnTo>
                <a:lnTo>
                  <a:pt x="23223" y="4005"/>
                </a:lnTo>
                <a:close/>
                <a:moveTo>
                  <a:pt x="34834" y="4005"/>
                </a:moveTo>
                <a:lnTo>
                  <a:pt x="34834" y="10145"/>
                </a:lnTo>
                <a:lnTo>
                  <a:pt x="29515" y="13215"/>
                </a:lnTo>
                <a:lnTo>
                  <a:pt x="34834" y="4005"/>
                </a:lnTo>
                <a:close/>
                <a:moveTo>
                  <a:pt x="69698" y="4005"/>
                </a:moveTo>
                <a:lnTo>
                  <a:pt x="69698" y="10145"/>
                </a:lnTo>
                <a:lnTo>
                  <a:pt x="64379" y="13215"/>
                </a:lnTo>
                <a:lnTo>
                  <a:pt x="69698" y="4005"/>
                </a:lnTo>
                <a:close/>
                <a:moveTo>
                  <a:pt x="81309" y="4005"/>
                </a:moveTo>
                <a:lnTo>
                  <a:pt x="81309" y="10145"/>
                </a:lnTo>
                <a:lnTo>
                  <a:pt x="75990" y="13215"/>
                </a:lnTo>
                <a:lnTo>
                  <a:pt x="81309" y="4005"/>
                </a:lnTo>
                <a:close/>
                <a:moveTo>
                  <a:pt x="92951" y="4005"/>
                </a:moveTo>
                <a:lnTo>
                  <a:pt x="92951" y="10145"/>
                </a:lnTo>
                <a:lnTo>
                  <a:pt x="87632" y="13215"/>
                </a:lnTo>
                <a:lnTo>
                  <a:pt x="92951" y="4005"/>
                </a:lnTo>
                <a:close/>
                <a:moveTo>
                  <a:pt x="104562" y="4005"/>
                </a:moveTo>
                <a:lnTo>
                  <a:pt x="104562" y="10145"/>
                </a:lnTo>
                <a:lnTo>
                  <a:pt x="99243" y="13215"/>
                </a:lnTo>
                <a:lnTo>
                  <a:pt x="104562" y="4005"/>
                </a:lnTo>
                <a:close/>
                <a:moveTo>
                  <a:pt x="116143" y="4005"/>
                </a:moveTo>
                <a:lnTo>
                  <a:pt x="116143" y="10145"/>
                </a:lnTo>
                <a:lnTo>
                  <a:pt x="110824" y="13215"/>
                </a:lnTo>
                <a:lnTo>
                  <a:pt x="116143" y="4005"/>
                </a:lnTo>
                <a:close/>
                <a:moveTo>
                  <a:pt x="127784" y="4005"/>
                </a:moveTo>
                <a:lnTo>
                  <a:pt x="127784" y="10145"/>
                </a:lnTo>
                <a:lnTo>
                  <a:pt x="122465" y="13215"/>
                </a:lnTo>
                <a:lnTo>
                  <a:pt x="127784" y="4005"/>
                </a:lnTo>
                <a:close/>
                <a:moveTo>
                  <a:pt x="139396" y="4005"/>
                </a:moveTo>
                <a:lnTo>
                  <a:pt x="139396" y="10145"/>
                </a:lnTo>
                <a:lnTo>
                  <a:pt x="134076" y="13215"/>
                </a:lnTo>
                <a:lnTo>
                  <a:pt x="139396" y="4005"/>
                </a:lnTo>
                <a:close/>
                <a:moveTo>
                  <a:pt x="151037" y="4005"/>
                </a:moveTo>
                <a:lnTo>
                  <a:pt x="151037" y="10145"/>
                </a:lnTo>
                <a:lnTo>
                  <a:pt x="145718" y="13215"/>
                </a:lnTo>
                <a:lnTo>
                  <a:pt x="151037" y="4005"/>
                </a:lnTo>
                <a:close/>
                <a:moveTo>
                  <a:pt x="162648" y="4005"/>
                </a:moveTo>
                <a:lnTo>
                  <a:pt x="162648" y="10145"/>
                </a:lnTo>
                <a:lnTo>
                  <a:pt x="157329" y="13215"/>
                </a:lnTo>
                <a:lnTo>
                  <a:pt x="162648" y="4005"/>
                </a:lnTo>
                <a:close/>
                <a:moveTo>
                  <a:pt x="174290" y="4005"/>
                </a:moveTo>
                <a:lnTo>
                  <a:pt x="174290" y="10145"/>
                </a:lnTo>
                <a:lnTo>
                  <a:pt x="168971" y="13215"/>
                </a:lnTo>
                <a:lnTo>
                  <a:pt x="174290" y="4005"/>
                </a:lnTo>
                <a:close/>
                <a:moveTo>
                  <a:pt x="185871" y="4005"/>
                </a:moveTo>
                <a:lnTo>
                  <a:pt x="185871" y="10145"/>
                </a:lnTo>
                <a:lnTo>
                  <a:pt x="180551" y="13215"/>
                </a:lnTo>
                <a:lnTo>
                  <a:pt x="185871" y="4005"/>
                </a:lnTo>
                <a:close/>
                <a:moveTo>
                  <a:pt x="197512" y="4005"/>
                </a:moveTo>
                <a:lnTo>
                  <a:pt x="197512" y="10145"/>
                </a:lnTo>
                <a:lnTo>
                  <a:pt x="192193" y="13215"/>
                </a:lnTo>
                <a:lnTo>
                  <a:pt x="197512" y="4005"/>
                </a:lnTo>
                <a:close/>
                <a:moveTo>
                  <a:pt x="209123" y="4005"/>
                </a:moveTo>
                <a:lnTo>
                  <a:pt x="209123" y="10145"/>
                </a:lnTo>
                <a:lnTo>
                  <a:pt x="203804" y="13215"/>
                </a:lnTo>
                <a:lnTo>
                  <a:pt x="209123" y="4005"/>
                </a:lnTo>
                <a:close/>
                <a:moveTo>
                  <a:pt x="220765" y="4005"/>
                </a:moveTo>
                <a:lnTo>
                  <a:pt x="220765" y="10145"/>
                </a:lnTo>
                <a:lnTo>
                  <a:pt x="215446" y="13215"/>
                </a:lnTo>
                <a:lnTo>
                  <a:pt x="220765" y="4005"/>
                </a:lnTo>
                <a:close/>
                <a:moveTo>
                  <a:pt x="243957" y="4005"/>
                </a:moveTo>
                <a:lnTo>
                  <a:pt x="243957" y="10145"/>
                </a:lnTo>
                <a:lnTo>
                  <a:pt x="238638" y="13215"/>
                </a:lnTo>
                <a:lnTo>
                  <a:pt x="243957" y="4005"/>
                </a:lnTo>
                <a:close/>
                <a:moveTo>
                  <a:pt x="255598" y="4005"/>
                </a:moveTo>
                <a:lnTo>
                  <a:pt x="255598" y="10145"/>
                </a:lnTo>
                <a:lnTo>
                  <a:pt x="250279" y="13215"/>
                </a:lnTo>
                <a:lnTo>
                  <a:pt x="255598" y="4005"/>
                </a:lnTo>
                <a:close/>
                <a:moveTo>
                  <a:pt x="46446" y="4005"/>
                </a:moveTo>
                <a:lnTo>
                  <a:pt x="46446" y="10145"/>
                </a:lnTo>
                <a:lnTo>
                  <a:pt x="41126" y="13215"/>
                </a:lnTo>
                <a:lnTo>
                  <a:pt x="46446" y="4005"/>
                </a:lnTo>
                <a:close/>
                <a:moveTo>
                  <a:pt x="58057" y="4005"/>
                </a:moveTo>
                <a:lnTo>
                  <a:pt x="58057" y="10145"/>
                </a:lnTo>
                <a:lnTo>
                  <a:pt x="52737" y="13215"/>
                </a:lnTo>
                <a:lnTo>
                  <a:pt x="58057" y="4005"/>
                </a:lnTo>
                <a:close/>
                <a:moveTo>
                  <a:pt x="232376" y="4005"/>
                </a:moveTo>
                <a:lnTo>
                  <a:pt x="232376" y="10145"/>
                </a:lnTo>
                <a:lnTo>
                  <a:pt x="227057" y="13215"/>
                </a:lnTo>
                <a:lnTo>
                  <a:pt x="232376" y="4005"/>
                </a:lnTo>
                <a:close/>
                <a:moveTo>
                  <a:pt x="267210" y="4005"/>
                </a:moveTo>
                <a:lnTo>
                  <a:pt x="267210" y="10145"/>
                </a:lnTo>
                <a:lnTo>
                  <a:pt x="261890" y="13215"/>
                </a:lnTo>
                <a:lnTo>
                  <a:pt x="267210" y="4005"/>
                </a:lnTo>
                <a:close/>
                <a:moveTo>
                  <a:pt x="278851" y="4005"/>
                </a:moveTo>
                <a:lnTo>
                  <a:pt x="278851" y="10145"/>
                </a:lnTo>
                <a:lnTo>
                  <a:pt x="273532" y="13215"/>
                </a:lnTo>
                <a:lnTo>
                  <a:pt x="278851" y="4005"/>
                </a:lnTo>
                <a:close/>
                <a:moveTo>
                  <a:pt x="11703" y="10358"/>
                </a:moveTo>
                <a:lnTo>
                  <a:pt x="17023" y="13428"/>
                </a:lnTo>
                <a:lnTo>
                  <a:pt x="6384" y="13428"/>
                </a:lnTo>
                <a:lnTo>
                  <a:pt x="11703" y="10358"/>
                </a:lnTo>
                <a:close/>
                <a:moveTo>
                  <a:pt x="23345" y="10358"/>
                </a:moveTo>
                <a:lnTo>
                  <a:pt x="28664" y="13428"/>
                </a:lnTo>
                <a:lnTo>
                  <a:pt x="18026" y="13428"/>
                </a:lnTo>
                <a:lnTo>
                  <a:pt x="23345" y="10358"/>
                </a:lnTo>
                <a:close/>
                <a:moveTo>
                  <a:pt x="34956" y="10358"/>
                </a:moveTo>
                <a:lnTo>
                  <a:pt x="40275" y="13428"/>
                </a:lnTo>
                <a:lnTo>
                  <a:pt x="29637" y="13428"/>
                </a:lnTo>
                <a:lnTo>
                  <a:pt x="34956" y="10358"/>
                </a:lnTo>
                <a:close/>
                <a:moveTo>
                  <a:pt x="46598" y="10358"/>
                </a:moveTo>
                <a:lnTo>
                  <a:pt x="51886" y="13428"/>
                </a:lnTo>
                <a:lnTo>
                  <a:pt x="41278" y="13428"/>
                </a:lnTo>
                <a:lnTo>
                  <a:pt x="46598" y="10358"/>
                </a:lnTo>
                <a:close/>
                <a:moveTo>
                  <a:pt x="58209" y="10358"/>
                </a:moveTo>
                <a:lnTo>
                  <a:pt x="63528" y="13428"/>
                </a:lnTo>
                <a:lnTo>
                  <a:pt x="52889" y="13428"/>
                </a:lnTo>
                <a:lnTo>
                  <a:pt x="58209" y="10358"/>
                </a:lnTo>
                <a:close/>
                <a:moveTo>
                  <a:pt x="69850" y="10358"/>
                </a:moveTo>
                <a:lnTo>
                  <a:pt x="75169" y="13428"/>
                </a:lnTo>
                <a:lnTo>
                  <a:pt x="64531" y="13428"/>
                </a:lnTo>
                <a:lnTo>
                  <a:pt x="69850" y="10358"/>
                </a:lnTo>
                <a:close/>
                <a:moveTo>
                  <a:pt x="81431" y="10358"/>
                </a:moveTo>
                <a:lnTo>
                  <a:pt x="86750" y="13428"/>
                </a:lnTo>
                <a:lnTo>
                  <a:pt x="76112" y="13428"/>
                </a:lnTo>
                <a:lnTo>
                  <a:pt x="81431" y="10358"/>
                </a:lnTo>
                <a:close/>
                <a:moveTo>
                  <a:pt x="93042" y="10358"/>
                </a:moveTo>
                <a:lnTo>
                  <a:pt x="98361" y="13428"/>
                </a:lnTo>
                <a:lnTo>
                  <a:pt x="87723" y="13428"/>
                </a:lnTo>
                <a:lnTo>
                  <a:pt x="93042" y="10358"/>
                </a:lnTo>
                <a:close/>
                <a:moveTo>
                  <a:pt x="104684" y="10358"/>
                </a:moveTo>
                <a:lnTo>
                  <a:pt x="110003" y="13428"/>
                </a:lnTo>
                <a:lnTo>
                  <a:pt x="99364" y="13428"/>
                </a:lnTo>
                <a:lnTo>
                  <a:pt x="104684" y="10358"/>
                </a:lnTo>
                <a:close/>
                <a:moveTo>
                  <a:pt x="116295" y="10358"/>
                </a:moveTo>
                <a:lnTo>
                  <a:pt x="121614" y="13428"/>
                </a:lnTo>
                <a:lnTo>
                  <a:pt x="110976" y="13428"/>
                </a:lnTo>
                <a:lnTo>
                  <a:pt x="116295" y="10358"/>
                </a:lnTo>
                <a:close/>
                <a:moveTo>
                  <a:pt x="127936" y="10358"/>
                </a:moveTo>
                <a:lnTo>
                  <a:pt x="133256" y="13428"/>
                </a:lnTo>
                <a:lnTo>
                  <a:pt x="122617" y="13428"/>
                </a:lnTo>
                <a:lnTo>
                  <a:pt x="127936" y="10358"/>
                </a:lnTo>
                <a:close/>
                <a:moveTo>
                  <a:pt x="139548" y="10358"/>
                </a:moveTo>
                <a:lnTo>
                  <a:pt x="144867" y="13428"/>
                </a:lnTo>
                <a:lnTo>
                  <a:pt x="134228" y="13428"/>
                </a:lnTo>
                <a:lnTo>
                  <a:pt x="139548" y="10358"/>
                </a:lnTo>
                <a:close/>
                <a:moveTo>
                  <a:pt x="151159" y="10358"/>
                </a:moveTo>
                <a:lnTo>
                  <a:pt x="156478" y="13428"/>
                </a:lnTo>
                <a:lnTo>
                  <a:pt x="145840" y="13428"/>
                </a:lnTo>
                <a:lnTo>
                  <a:pt x="151159" y="10358"/>
                </a:lnTo>
                <a:close/>
                <a:moveTo>
                  <a:pt x="162770" y="10358"/>
                </a:moveTo>
                <a:lnTo>
                  <a:pt x="168089" y="13428"/>
                </a:lnTo>
                <a:lnTo>
                  <a:pt x="157451" y="13428"/>
                </a:lnTo>
                <a:lnTo>
                  <a:pt x="162770" y="10358"/>
                </a:lnTo>
                <a:close/>
                <a:moveTo>
                  <a:pt x="174411" y="10358"/>
                </a:moveTo>
                <a:lnTo>
                  <a:pt x="179731" y="13428"/>
                </a:lnTo>
                <a:lnTo>
                  <a:pt x="169092" y="13428"/>
                </a:lnTo>
                <a:lnTo>
                  <a:pt x="174411" y="10358"/>
                </a:lnTo>
                <a:close/>
                <a:moveTo>
                  <a:pt x="186023" y="10358"/>
                </a:moveTo>
                <a:lnTo>
                  <a:pt x="191342" y="13428"/>
                </a:lnTo>
                <a:lnTo>
                  <a:pt x="180703" y="13428"/>
                </a:lnTo>
                <a:lnTo>
                  <a:pt x="186023" y="10358"/>
                </a:lnTo>
                <a:close/>
                <a:moveTo>
                  <a:pt x="197634" y="10358"/>
                </a:moveTo>
                <a:lnTo>
                  <a:pt x="202953" y="13428"/>
                </a:lnTo>
                <a:lnTo>
                  <a:pt x="192345" y="13428"/>
                </a:lnTo>
                <a:lnTo>
                  <a:pt x="197634" y="10358"/>
                </a:lnTo>
                <a:close/>
                <a:moveTo>
                  <a:pt x="209275" y="10358"/>
                </a:moveTo>
                <a:lnTo>
                  <a:pt x="214595" y="13428"/>
                </a:lnTo>
                <a:lnTo>
                  <a:pt x="203956" y="13428"/>
                </a:lnTo>
                <a:lnTo>
                  <a:pt x="209275" y="10358"/>
                </a:lnTo>
                <a:close/>
                <a:moveTo>
                  <a:pt x="220856" y="10358"/>
                </a:moveTo>
                <a:lnTo>
                  <a:pt x="226175" y="13428"/>
                </a:lnTo>
                <a:lnTo>
                  <a:pt x="215537" y="13428"/>
                </a:lnTo>
                <a:lnTo>
                  <a:pt x="220856" y="10358"/>
                </a:lnTo>
                <a:close/>
                <a:moveTo>
                  <a:pt x="232498" y="10358"/>
                </a:moveTo>
                <a:lnTo>
                  <a:pt x="237817" y="13428"/>
                </a:lnTo>
                <a:lnTo>
                  <a:pt x="227178" y="13428"/>
                </a:lnTo>
                <a:lnTo>
                  <a:pt x="232498" y="10358"/>
                </a:lnTo>
                <a:close/>
                <a:moveTo>
                  <a:pt x="244109" y="10358"/>
                </a:moveTo>
                <a:lnTo>
                  <a:pt x="249428" y="13428"/>
                </a:lnTo>
                <a:lnTo>
                  <a:pt x="238790" y="13428"/>
                </a:lnTo>
                <a:lnTo>
                  <a:pt x="244109" y="10358"/>
                </a:lnTo>
                <a:close/>
                <a:moveTo>
                  <a:pt x="255750" y="10358"/>
                </a:moveTo>
                <a:lnTo>
                  <a:pt x="261070" y="13428"/>
                </a:lnTo>
                <a:lnTo>
                  <a:pt x="250431" y="13428"/>
                </a:lnTo>
                <a:lnTo>
                  <a:pt x="255750" y="10358"/>
                </a:lnTo>
                <a:close/>
                <a:moveTo>
                  <a:pt x="267362" y="10358"/>
                </a:moveTo>
                <a:lnTo>
                  <a:pt x="272681" y="13428"/>
                </a:lnTo>
                <a:lnTo>
                  <a:pt x="262042" y="13428"/>
                </a:lnTo>
                <a:lnTo>
                  <a:pt x="267362" y="10358"/>
                </a:lnTo>
                <a:close/>
                <a:moveTo>
                  <a:pt x="279003" y="10358"/>
                </a:moveTo>
                <a:lnTo>
                  <a:pt x="284322" y="13428"/>
                </a:lnTo>
                <a:lnTo>
                  <a:pt x="273684" y="13428"/>
                </a:lnTo>
                <a:lnTo>
                  <a:pt x="279003" y="10358"/>
                </a:lnTo>
                <a:close/>
                <a:moveTo>
                  <a:pt x="17023" y="13701"/>
                </a:moveTo>
                <a:lnTo>
                  <a:pt x="11703" y="16771"/>
                </a:lnTo>
                <a:lnTo>
                  <a:pt x="6384" y="13701"/>
                </a:lnTo>
                <a:close/>
                <a:moveTo>
                  <a:pt x="28664" y="13701"/>
                </a:moveTo>
                <a:lnTo>
                  <a:pt x="23345" y="16771"/>
                </a:lnTo>
                <a:lnTo>
                  <a:pt x="18026" y="13701"/>
                </a:lnTo>
                <a:close/>
                <a:moveTo>
                  <a:pt x="40275" y="13701"/>
                </a:moveTo>
                <a:lnTo>
                  <a:pt x="34956" y="16771"/>
                </a:lnTo>
                <a:lnTo>
                  <a:pt x="29637" y="13701"/>
                </a:lnTo>
                <a:close/>
                <a:moveTo>
                  <a:pt x="51886" y="13701"/>
                </a:moveTo>
                <a:lnTo>
                  <a:pt x="46598" y="16771"/>
                </a:lnTo>
                <a:lnTo>
                  <a:pt x="41278" y="13701"/>
                </a:lnTo>
                <a:close/>
                <a:moveTo>
                  <a:pt x="63528" y="13701"/>
                </a:moveTo>
                <a:lnTo>
                  <a:pt x="58209" y="16771"/>
                </a:lnTo>
                <a:lnTo>
                  <a:pt x="52889" y="13701"/>
                </a:lnTo>
                <a:close/>
                <a:moveTo>
                  <a:pt x="75169" y="13701"/>
                </a:moveTo>
                <a:lnTo>
                  <a:pt x="69850" y="16771"/>
                </a:lnTo>
                <a:lnTo>
                  <a:pt x="64531" y="13701"/>
                </a:lnTo>
                <a:close/>
                <a:moveTo>
                  <a:pt x="86750" y="13701"/>
                </a:moveTo>
                <a:lnTo>
                  <a:pt x="81431" y="16771"/>
                </a:lnTo>
                <a:lnTo>
                  <a:pt x="76112" y="13701"/>
                </a:lnTo>
                <a:close/>
                <a:moveTo>
                  <a:pt x="98361" y="13701"/>
                </a:moveTo>
                <a:lnTo>
                  <a:pt x="93042" y="16771"/>
                </a:lnTo>
                <a:lnTo>
                  <a:pt x="87723" y="13701"/>
                </a:lnTo>
                <a:close/>
                <a:moveTo>
                  <a:pt x="110003" y="13701"/>
                </a:moveTo>
                <a:lnTo>
                  <a:pt x="104684" y="16771"/>
                </a:lnTo>
                <a:lnTo>
                  <a:pt x="99364" y="13701"/>
                </a:lnTo>
                <a:close/>
                <a:moveTo>
                  <a:pt x="121614" y="13701"/>
                </a:moveTo>
                <a:lnTo>
                  <a:pt x="116295" y="16771"/>
                </a:lnTo>
                <a:lnTo>
                  <a:pt x="110976" y="13701"/>
                </a:lnTo>
                <a:close/>
                <a:moveTo>
                  <a:pt x="133256" y="13701"/>
                </a:moveTo>
                <a:lnTo>
                  <a:pt x="127936" y="16771"/>
                </a:lnTo>
                <a:lnTo>
                  <a:pt x="122617" y="13701"/>
                </a:lnTo>
                <a:close/>
                <a:moveTo>
                  <a:pt x="144867" y="13701"/>
                </a:moveTo>
                <a:lnTo>
                  <a:pt x="139548" y="16771"/>
                </a:lnTo>
                <a:lnTo>
                  <a:pt x="134228" y="13701"/>
                </a:lnTo>
                <a:close/>
                <a:moveTo>
                  <a:pt x="156478" y="13701"/>
                </a:moveTo>
                <a:lnTo>
                  <a:pt x="151159" y="16771"/>
                </a:lnTo>
                <a:lnTo>
                  <a:pt x="145840" y="13701"/>
                </a:lnTo>
                <a:close/>
                <a:moveTo>
                  <a:pt x="168089" y="13701"/>
                </a:moveTo>
                <a:lnTo>
                  <a:pt x="162770" y="16771"/>
                </a:lnTo>
                <a:lnTo>
                  <a:pt x="157451" y="13701"/>
                </a:lnTo>
                <a:close/>
                <a:moveTo>
                  <a:pt x="179731" y="13701"/>
                </a:moveTo>
                <a:lnTo>
                  <a:pt x="174411" y="16771"/>
                </a:lnTo>
                <a:lnTo>
                  <a:pt x="169092" y="13701"/>
                </a:lnTo>
                <a:close/>
                <a:moveTo>
                  <a:pt x="191342" y="13701"/>
                </a:moveTo>
                <a:lnTo>
                  <a:pt x="186023" y="16771"/>
                </a:lnTo>
                <a:lnTo>
                  <a:pt x="180703" y="13701"/>
                </a:lnTo>
                <a:close/>
                <a:moveTo>
                  <a:pt x="202953" y="13701"/>
                </a:moveTo>
                <a:lnTo>
                  <a:pt x="197634" y="16771"/>
                </a:lnTo>
                <a:lnTo>
                  <a:pt x="192315" y="13701"/>
                </a:lnTo>
                <a:close/>
                <a:moveTo>
                  <a:pt x="214564" y="13701"/>
                </a:moveTo>
                <a:lnTo>
                  <a:pt x="209245" y="16771"/>
                </a:lnTo>
                <a:lnTo>
                  <a:pt x="203926" y="13701"/>
                </a:lnTo>
                <a:close/>
                <a:moveTo>
                  <a:pt x="226175" y="13701"/>
                </a:moveTo>
                <a:lnTo>
                  <a:pt x="220856" y="16771"/>
                </a:lnTo>
                <a:lnTo>
                  <a:pt x="215537" y="13701"/>
                </a:lnTo>
                <a:close/>
                <a:moveTo>
                  <a:pt x="237817" y="13701"/>
                </a:moveTo>
                <a:lnTo>
                  <a:pt x="232498" y="16771"/>
                </a:lnTo>
                <a:lnTo>
                  <a:pt x="227178" y="13701"/>
                </a:lnTo>
                <a:close/>
                <a:moveTo>
                  <a:pt x="249428" y="13701"/>
                </a:moveTo>
                <a:lnTo>
                  <a:pt x="244109" y="16771"/>
                </a:lnTo>
                <a:lnTo>
                  <a:pt x="238790" y="13701"/>
                </a:lnTo>
                <a:close/>
                <a:moveTo>
                  <a:pt x="261070" y="13701"/>
                </a:moveTo>
                <a:lnTo>
                  <a:pt x="255750" y="16771"/>
                </a:lnTo>
                <a:lnTo>
                  <a:pt x="250431" y="13701"/>
                </a:lnTo>
                <a:close/>
                <a:moveTo>
                  <a:pt x="272681" y="13701"/>
                </a:moveTo>
                <a:lnTo>
                  <a:pt x="267362" y="16771"/>
                </a:lnTo>
                <a:lnTo>
                  <a:pt x="262042" y="13701"/>
                </a:lnTo>
                <a:close/>
                <a:moveTo>
                  <a:pt x="284292" y="13701"/>
                </a:moveTo>
                <a:lnTo>
                  <a:pt x="278973" y="16771"/>
                </a:lnTo>
                <a:lnTo>
                  <a:pt x="273653" y="13701"/>
                </a:lnTo>
                <a:close/>
                <a:moveTo>
                  <a:pt x="17174" y="13944"/>
                </a:moveTo>
                <a:lnTo>
                  <a:pt x="11855" y="23124"/>
                </a:lnTo>
                <a:lnTo>
                  <a:pt x="11855" y="17014"/>
                </a:lnTo>
                <a:lnTo>
                  <a:pt x="17174" y="13944"/>
                </a:lnTo>
                <a:close/>
                <a:moveTo>
                  <a:pt x="28816" y="13884"/>
                </a:moveTo>
                <a:lnTo>
                  <a:pt x="23497" y="23124"/>
                </a:lnTo>
                <a:lnTo>
                  <a:pt x="23497" y="16984"/>
                </a:lnTo>
                <a:lnTo>
                  <a:pt x="28816" y="13884"/>
                </a:lnTo>
                <a:close/>
                <a:moveTo>
                  <a:pt x="40427" y="13884"/>
                </a:moveTo>
                <a:lnTo>
                  <a:pt x="35108" y="23124"/>
                </a:lnTo>
                <a:lnTo>
                  <a:pt x="35108" y="16984"/>
                </a:lnTo>
                <a:lnTo>
                  <a:pt x="40427" y="13884"/>
                </a:lnTo>
                <a:close/>
                <a:moveTo>
                  <a:pt x="52008" y="13884"/>
                </a:moveTo>
                <a:lnTo>
                  <a:pt x="46689" y="23124"/>
                </a:lnTo>
                <a:lnTo>
                  <a:pt x="46689" y="16984"/>
                </a:lnTo>
                <a:lnTo>
                  <a:pt x="52008" y="13884"/>
                </a:lnTo>
                <a:close/>
                <a:moveTo>
                  <a:pt x="63650" y="13884"/>
                </a:moveTo>
                <a:lnTo>
                  <a:pt x="58330" y="23124"/>
                </a:lnTo>
                <a:lnTo>
                  <a:pt x="58330" y="16984"/>
                </a:lnTo>
                <a:lnTo>
                  <a:pt x="63650" y="13884"/>
                </a:lnTo>
                <a:close/>
                <a:moveTo>
                  <a:pt x="75261" y="13884"/>
                </a:moveTo>
                <a:lnTo>
                  <a:pt x="69941" y="23124"/>
                </a:lnTo>
                <a:lnTo>
                  <a:pt x="69941" y="16984"/>
                </a:lnTo>
                <a:lnTo>
                  <a:pt x="75261" y="13884"/>
                </a:lnTo>
                <a:close/>
                <a:moveTo>
                  <a:pt x="86902" y="13884"/>
                </a:moveTo>
                <a:lnTo>
                  <a:pt x="81583" y="23124"/>
                </a:lnTo>
                <a:lnTo>
                  <a:pt x="81583" y="16984"/>
                </a:lnTo>
                <a:lnTo>
                  <a:pt x="86902" y="13884"/>
                </a:lnTo>
                <a:close/>
                <a:moveTo>
                  <a:pt x="98513" y="13884"/>
                </a:moveTo>
                <a:lnTo>
                  <a:pt x="93194" y="23124"/>
                </a:lnTo>
                <a:lnTo>
                  <a:pt x="93194" y="16984"/>
                </a:lnTo>
                <a:lnTo>
                  <a:pt x="98513" y="13884"/>
                </a:lnTo>
                <a:close/>
                <a:moveTo>
                  <a:pt x="110155" y="13884"/>
                </a:moveTo>
                <a:lnTo>
                  <a:pt x="104836" y="23124"/>
                </a:lnTo>
                <a:lnTo>
                  <a:pt x="104836" y="16984"/>
                </a:lnTo>
                <a:lnTo>
                  <a:pt x="110155" y="13884"/>
                </a:lnTo>
                <a:close/>
                <a:moveTo>
                  <a:pt x="121736" y="13884"/>
                </a:moveTo>
                <a:lnTo>
                  <a:pt x="116416" y="23124"/>
                </a:lnTo>
                <a:lnTo>
                  <a:pt x="116416" y="16984"/>
                </a:lnTo>
                <a:lnTo>
                  <a:pt x="121736" y="13884"/>
                </a:lnTo>
                <a:close/>
                <a:moveTo>
                  <a:pt x="133377" y="13884"/>
                </a:moveTo>
                <a:lnTo>
                  <a:pt x="128058" y="23124"/>
                </a:lnTo>
                <a:lnTo>
                  <a:pt x="128058" y="16984"/>
                </a:lnTo>
                <a:lnTo>
                  <a:pt x="133377" y="13884"/>
                </a:lnTo>
                <a:close/>
                <a:moveTo>
                  <a:pt x="144988" y="13884"/>
                </a:moveTo>
                <a:lnTo>
                  <a:pt x="139669" y="23124"/>
                </a:lnTo>
                <a:lnTo>
                  <a:pt x="139669" y="16984"/>
                </a:lnTo>
                <a:lnTo>
                  <a:pt x="144988" y="13884"/>
                </a:lnTo>
                <a:close/>
                <a:moveTo>
                  <a:pt x="156630" y="13884"/>
                </a:moveTo>
                <a:lnTo>
                  <a:pt x="151311" y="23124"/>
                </a:lnTo>
                <a:lnTo>
                  <a:pt x="151311" y="16984"/>
                </a:lnTo>
                <a:lnTo>
                  <a:pt x="156630" y="13884"/>
                </a:lnTo>
                <a:close/>
                <a:moveTo>
                  <a:pt x="168241" y="13884"/>
                </a:moveTo>
                <a:lnTo>
                  <a:pt x="162922" y="23124"/>
                </a:lnTo>
                <a:lnTo>
                  <a:pt x="162922" y="16984"/>
                </a:lnTo>
                <a:lnTo>
                  <a:pt x="168241" y="13884"/>
                </a:lnTo>
                <a:close/>
                <a:moveTo>
                  <a:pt x="179822" y="13884"/>
                </a:moveTo>
                <a:lnTo>
                  <a:pt x="174503" y="23124"/>
                </a:lnTo>
                <a:lnTo>
                  <a:pt x="174503" y="16984"/>
                </a:lnTo>
                <a:lnTo>
                  <a:pt x="179822" y="13884"/>
                </a:lnTo>
                <a:close/>
                <a:moveTo>
                  <a:pt x="191463" y="13884"/>
                </a:moveTo>
                <a:lnTo>
                  <a:pt x="186144" y="23124"/>
                </a:lnTo>
                <a:lnTo>
                  <a:pt x="186144" y="16984"/>
                </a:lnTo>
                <a:lnTo>
                  <a:pt x="191463" y="13884"/>
                </a:lnTo>
                <a:close/>
                <a:moveTo>
                  <a:pt x="203075" y="13884"/>
                </a:moveTo>
                <a:lnTo>
                  <a:pt x="197755" y="23124"/>
                </a:lnTo>
                <a:lnTo>
                  <a:pt x="197755" y="16984"/>
                </a:lnTo>
                <a:lnTo>
                  <a:pt x="203075" y="13884"/>
                </a:lnTo>
                <a:close/>
                <a:moveTo>
                  <a:pt x="214716" y="13884"/>
                </a:moveTo>
                <a:lnTo>
                  <a:pt x="209397" y="23124"/>
                </a:lnTo>
                <a:lnTo>
                  <a:pt x="209397" y="16984"/>
                </a:lnTo>
                <a:lnTo>
                  <a:pt x="214716" y="13884"/>
                </a:lnTo>
                <a:close/>
                <a:moveTo>
                  <a:pt x="226327" y="13884"/>
                </a:moveTo>
                <a:lnTo>
                  <a:pt x="221008" y="23124"/>
                </a:lnTo>
                <a:lnTo>
                  <a:pt x="221008" y="16984"/>
                </a:lnTo>
                <a:lnTo>
                  <a:pt x="226327" y="13884"/>
                </a:lnTo>
                <a:close/>
                <a:moveTo>
                  <a:pt x="237969" y="13884"/>
                </a:moveTo>
                <a:lnTo>
                  <a:pt x="232650" y="23124"/>
                </a:lnTo>
                <a:lnTo>
                  <a:pt x="232650" y="16984"/>
                </a:lnTo>
                <a:lnTo>
                  <a:pt x="237969" y="13884"/>
                </a:lnTo>
                <a:close/>
                <a:moveTo>
                  <a:pt x="249550" y="13884"/>
                </a:moveTo>
                <a:lnTo>
                  <a:pt x="244230" y="23124"/>
                </a:lnTo>
                <a:lnTo>
                  <a:pt x="244230" y="16984"/>
                </a:lnTo>
                <a:lnTo>
                  <a:pt x="249550" y="13884"/>
                </a:lnTo>
                <a:close/>
                <a:moveTo>
                  <a:pt x="261191" y="13884"/>
                </a:moveTo>
                <a:lnTo>
                  <a:pt x="255872" y="23124"/>
                </a:lnTo>
                <a:lnTo>
                  <a:pt x="255872" y="16984"/>
                </a:lnTo>
                <a:lnTo>
                  <a:pt x="261191" y="13884"/>
                </a:lnTo>
                <a:close/>
                <a:moveTo>
                  <a:pt x="272802" y="13944"/>
                </a:moveTo>
                <a:lnTo>
                  <a:pt x="267483" y="23124"/>
                </a:lnTo>
                <a:lnTo>
                  <a:pt x="267483" y="17014"/>
                </a:lnTo>
                <a:lnTo>
                  <a:pt x="272802" y="13944"/>
                </a:lnTo>
                <a:close/>
                <a:moveTo>
                  <a:pt x="284444" y="13944"/>
                </a:moveTo>
                <a:lnTo>
                  <a:pt x="279125" y="23124"/>
                </a:lnTo>
                <a:lnTo>
                  <a:pt x="279125" y="17014"/>
                </a:lnTo>
                <a:lnTo>
                  <a:pt x="284444" y="13944"/>
                </a:lnTo>
                <a:close/>
                <a:moveTo>
                  <a:pt x="6262" y="13975"/>
                </a:moveTo>
                <a:lnTo>
                  <a:pt x="11582" y="17014"/>
                </a:lnTo>
                <a:lnTo>
                  <a:pt x="11582" y="23154"/>
                </a:lnTo>
                <a:lnTo>
                  <a:pt x="6262" y="13975"/>
                </a:lnTo>
                <a:close/>
                <a:moveTo>
                  <a:pt x="17904" y="13975"/>
                </a:moveTo>
                <a:lnTo>
                  <a:pt x="23223" y="17014"/>
                </a:lnTo>
                <a:lnTo>
                  <a:pt x="23223" y="23154"/>
                </a:lnTo>
                <a:lnTo>
                  <a:pt x="17904" y="13975"/>
                </a:lnTo>
                <a:close/>
                <a:moveTo>
                  <a:pt x="29515" y="13975"/>
                </a:moveTo>
                <a:lnTo>
                  <a:pt x="34834" y="17014"/>
                </a:lnTo>
                <a:lnTo>
                  <a:pt x="34834" y="23154"/>
                </a:lnTo>
                <a:lnTo>
                  <a:pt x="29515" y="13975"/>
                </a:lnTo>
                <a:close/>
                <a:moveTo>
                  <a:pt x="41126" y="13975"/>
                </a:moveTo>
                <a:lnTo>
                  <a:pt x="46446" y="17014"/>
                </a:lnTo>
                <a:lnTo>
                  <a:pt x="46446" y="23154"/>
                </a:lnTo>
                <a:lnTo>
                  <a:pt x="41126" y="13975"/>
                </a:lnTo>
                <a:close/>
                <a:moveTo>
                  <a:pt x="52737" y="13975"/>
                </a:moveTo>
                <a:lnTo>
                  <a:pt x="58057" y="17014"/>
                </a:lnTo>
                <a:lnTo>
                  <a:pt x="58057" y="23154"/>
                </a:lnTo>
                <a:lnTo>
                  <a:pt x="52737" y="13975"/>
                </a:lnTo>
                <a:close/>
                <a:moveTo>
                  <a:pt x="64379" y="13975"/>
                </a:moveTo>
                <a:lnTo>
                  <a:pt x="69698" y="17014"/>
                </a:lnTo>
                <a:lnTo>
                  <a:pt x="69698" y="23154"/>
                </a:lnTo>
                <a:lnTo>
                  <a:pt x="64379" y="13975"/>
                </a:lnTo>
                <a:close/>
                <a:moveTo>
                  <a:pt x="75990" y="13975"/>
                </a:moveTo>
                <a:lnTo>
                  <a:pt x="81309" y="17014"/>
                </a:lnTo>
                <a:lnTo>
                  <a:pt x="81309" y="23154"/>
                </a:lnTo>
                <a:lnTo>
                  <a:pt x="75990" y="13975"/>
                </a:lnTo>
                <a:close/>
                <a:moveTo>
                  <a:pt x="87632" y="13975"/>
                </a:moveTo>
                <a:lnTo>
                  <a:pt x="92951" y="17014"/>
                </a:lnTo>
                <a:lnTo>
                  <a:pt x="92951" y="23154"/>
                </a:lnTo>
                <a:lnTo>
                  <a:pt x="87632" y="13975"/>
                </a:lnTo>
                <a:close/>
                <a:moveTo>
                  <a:pt x="99243" y="13975"/>
                </a:moveTo>
                <a:lnTo>
                  <a:pt x="104562" y="17014"/>
                </a:lnTo>
                <a:lnTo>
                  <a:pt x="104562" y="23154"/>
                </a:lnTo>
                <a:lnTo>
                  <a:pt x="99243" y="13975"/>
                </a:lnTo>
                <a:close/>
                <a:moveTo>
                  <a:pt x="110824" y="13975"/>
                </a:moveTo>
                <a:lnTo>
                  <a:pt x="116143" y="17014"/>
                </a:lnTo>
                <a:lnTo>
                  <a:pt x="116143" y="23154"/>
                </a:lnTo>
                <a:lnTo>
                  <a:pt x="110824" y="13975"/>
                </a:lnTo>
                <a:close/>
                <a:moveTo>
                  <a:pt x="122465" y="13975"/>
                </a:moveTo>
                <a:lnTo>
                  <a:pt x="127784" y="17014"/>
                </a:lnTo>
                <a:lnTo>
                  <a:pt x="127784" y="23154"/>
                </a:lnTo>
                <a:lnTo>
                  <a:pt x="122465" y="13975"/>
                </a:lnTo>
                <a:close/>
                <a:moveTo>
                  <a:pt x="134076" y="13975"/>
                </a:moveTo>
                <a:lnTo>
                  <a:pt x="139396" y="17014"/>
                </a:lnTo>
                <a:lnTo>
                  <a:pt x="139396" y="23154"/>
                </a:lnTo>
                <a:lnTo>
                  <a:pt x="134076" y="13975"/>
                </a:lnTo>
                <a:close/>
                <a:moveTo>
                  <a:pt x="145718" y="13975"/>
                </a:moveTo>
                <a:lnTo>
                  <a:pt x="151037" y="17014"/>
                </a:lnTo>
                <a:lnTo>
                  <a:pt x="151037" y="23154"/>
                </a:lnTo>
                <a:lnTo>
                  <a:pt x="145718" y="13975"/>
                </a:lnTo>
                <a:close/>
                <a:moveTo>
                  <a:pt x="157329" y="13975"/>
                </a:moveTo>
                <a:lnTo>
                  <a:pt x="162648" y="17014"/>
                </a:lnTo>
                <a:lnTo>
                  <a:pt x="162648" y="23154"/>
                </a:lnTo>
                <a:lnTo>
                  <a:pt x="157329" y="13975"/>
                </a:lnTo>
                <a:close/>
                <a:moveTo>
                  <a:pt x="168971" y="13975"/>
                </a:moveTo>
                <a:lnTo>
                  <a:pt x="174290" y="17014"/>
                </a:lnTo>
                <a:lnTo>
                  <a:pt x="174290" y="23154"/>
                </a:lnTo>
                <a:lnTo>
                  <a:pt x="168971" y="13975"/>
                </a:lnTo>
                <a:close/>
                <a:moveTo>
                  <a:pt x="180551" y="13975"/>
                </a:moveTo>
                <a:lnTo>
                  <a:pt x="185871" y="17014"/>
                </a:lnTo>
                <a:lnTo>
                  <a:pt x="185871" y="23154"/>
                </a:lnTo>
                <a:lnTo>
                  <a:pt x="180551" y="13975"/>
                </a:lnTo>
                <a:close/>
                <a:moveTo>
                  <a:pt x="192193" y="13975"/>
                </a:moveTo>
                <a:lnTo>
                  <a:pt x="197512" y="17014"/>
                </a:lnTo>
                <a:lnTo>
                  <a:pt x="197512" y="23154"/>
                </a:lnTo>
                <a:lnTo>
                  <a:pt x="192193" y="13975"/>
                </a:lnTo>
                <a:close/>
                <a:moveTo>
                  <a:pt x="203804" y="13975"/>
                </a:moveTo>
                <a:lnTo>
                  <a:pt x="209123" y="17014"/>
                </a:lnTo>
                <a:lnTo>
                  <a:pt x="209123" y="23154"/>
                </a:lnTo>
                <a:lnTo>
                  <a:pt x="203804" y="13975"/>
                </a:lnTo>
                <a:close/>
                <a:moveTo>
                  <a:pt x="215446" y="13975"/>
                </a:moveTo>
                <a:lnTo>
                  <a:pt x="220765" y="17014"/>
                </a:lnTo>
                <a:lnTo>
                  <a:pt x="220765" y="23154"/>
                </a:lnTo>
                <a:lnTo>
                  <a:pt x="215446" y="13975"/>
                </a:lnTo>
                <a:close/>
                <a:moveTo>
                  <a:pt x="227057" y="13975"/>
                </a:moveTo>
                <a:lnTo>
                  <a:pt x="232376" y="17014"/>
                </a:lnTo>
                <a:lnTo>
                  <a:pt x="232376" y="23154"/>
                </a:lnTo>
                <a:lnTo>
                  <a:pt x="227057" y="13975"/>
                </a:lnTo>
                <a:close/>
                <a:moveTo>
                  <a:pt x="238638" y="13975"/>
                </a:moveTo>
                <a:lnTo>
                  <a:pt x="243957" y="17014"/>
                </a:lnTo>
                <a:lnTo>
                  <a:pt x="243957" y="23154"/>
                </a:lnTo>
                <a:lnTo>
                  <a:pt x="238638" y="13975"/>
                </a:lnTo>
                <a:close/>
                <a:moveTo>
                  <a:pt x="250279" y="13975"/>
                </a:moveTo>
                <a:lnTo>
                  <a:pt x="255598" y="17014"/>
                </a:lnTo>
                <a:lnTo>
                  <a:pt x="255598" y="23154"/>
                </a:lnTo>
                <a:lnTo>
                  <a:pt x="250279" y="13975"/>
                </a:lnTo>
                <a:close/>
                <a:moveTo>
                  <a:pt x="261890" y="13944"/>
                </a:moveTo>
                <a:lnTo>
                  <a:pt x="267210" y="17014"/>
                </a:lnTo>
                <a:lnTo>
                  <a:pt x="267210" y="23154"/>
                </a:lnTo>
                <a:lnTo>
                  <a:pt x="261890" y="13944"/>
                </a:lnTo>
                <a:close/>
                <a:moveTo>
                  <a:pt x="273532" y="13944"/>
                </a:moveTo>
                <a:lnTo>
                  <a:pt x="278851" y="17014"/>
                </a:lnTo>
                <a:lnTo>
                  <a:pt x="278851" y="23154"/>
                </a:lnTo>
                <a:lnTo>
                  <a:pt x="273532" y="13944"/>
                </a:lnTo>
                <a:close/>
                <a:moveTo>
                  <a:pt x="250036" y="14066"/>
                </a:moveTo>
                <a:lnTo>
                  <a:pt x="255355" y="23245"/>
                </a:lnTo>
                <a:lnTo>
                  <a:pt x="252893" y="21847"/>
                </a:lnTo>
                <a:lnTo>
                  <a:pt x="250036" y="20206"/>
                </a:lnTo>
                <a:lnTo>
                  <a:pt x="250036" y="14066"/>
                </a:lnTo>
                <a:close/>
                <a:moveTo>
                  <a:pt x="273289" y="14066"/>
                </a:moveTo>
                <a:lnTo>
                  <a:pt x="278608" y="23245"/>
                </a:lnTo>
                <a:lnTo>
                  <a:pt x="276146" y="21847"/>
                </a:lnTo>
                <a:lnTo>
                  <a:pt x="273289" y="20206"/>
                </a:lnTo>
                <a:lnTo>
                  <a:pt x="273289" y="14066"/>
                </a:lnTo>
                <a:close/>
                <a:moveTo>
                  <a:pt x="17661" y="14036"/>
                </a:moveTo>
                <a:lnTo>
                  <a:pt x="22980" y="23245"/>
                </a:lnTo>
                <a:lnTo>
                  <a:pt x="20518" y="21786"/>
                </a:lnTo>
                <a:lnTo>
                  <a:pt x="17661" y="20206"/>
                </a:lnTo>
                <a:lnTo>
                  <a:pt x="17661" y="14036"/>
                </a:lnTo>
                <a:close/>
                <a:moveTo>
                  <a:pt x="29242" y="14066"/>
                </a:moveTo>
                <a:lnTo>
                  <a:pt x="34591" y="23245"/>
                </a:lnTo>
                <a:lnTo>
                  <a:pt x="32099" y="21847"/>
                </a:lnTo>
                <a:lnTo>
                  <a:pt x="29242" y="20206"/>
                </a:lnTo>
                <a:lnTo>
                  <a:pt x="29242" y="14066"/>
                </a:lnTo>
                <a:close/>
                <a:moveTo>
                  <a:pt x="40883" y="14066"/>
                </a:moveTo>
                <a:lnTo>
                  <a:pt x="46202" y="23245"/>
                </a:lnTo>
                <a:lnTo>
                  <a:pt x="43740" y="21847"/>
                </a:lnTo>
                <a:lnTo>
                  <a:pt x="40883" y="20206"/>
                </a:lnTo>
                <a:lnTo>
                  <a:pt x="40883" y="14066"/>
                </a:lnTo>
                <a:close/>
                <a:moveTo>
                  <a:pt x="52525" y="14066"/>
                </a:moveTo>
                <a:lnTo>
                  <a:pt x="57844" y="23245"/>
                </a:lnTo>
                <a:lnTo>
                  <a:pt x="55351" y="21847"/>
                </a:lnTo>
                <a:lnTo>
                  <a:pt x="52525" y="20206"/>
                </a:lnTo>
                <a:lnTo>
                  <a:pt x="52525" y="14066"/>
                </a:lnTo>
                <a:close/>
                <a:moveTo>
                  <a:pt x="64136" y="14066"/>
                </a:moveTo>
                <a:lnTo>
                  <a:pt x="69455" y="23245"/>
                </a:lnTo>
                <a:lnTo>
                  <a:pt x="66993" y="21847"/>
                </a:lnTo>
                <a:lnTo>
                  <a:pt x="64136" y="20206"/>
                </a:lnTo>
                <a:lnTo>
                  <a:pt x="64136" y="14066"/>
                </a:lnTo>
                <a:close/>
                <a:moveTo>
                  <a:pt x="75777" y="14066"/>
                </a:moveTo>
                <a:lnTo>
                  <a:pt x="81097" y="23245"/>
                </a:lnTo>
                <a:lnTo>
                  <a:pt x="78604" y="21847"/>
                </a:lnTo>
                <a:lnTo>
                  <a:pt x="75777" y="20206"/>
                </a:lnTo>
                <a:lnTo>
                  <a:pt x="75777" y="14066"/>
                </a:lnTo>
                <a:close/>
                <a:moveTo>
                  <a:pt x="87358" y="14066"/>
                </a:moveTo>
                <a:lnTo>
                  <a:pt x="92677" y="23245"/>
                </a:lnTo>
                <a:lnTo>
                  <a:pt x="90215" y="21847"/>
                </a:lnTo>
                <a:lnTo>
                  <a:pt x="87358" y="20206"/>
                </a:lnTo>
                <a:lnTo>
                  <a:pt x="87358" y="14066"/>
                </a:lnTo>
                <a:close/>
                <a:moveTo>
                  <a:pt x="98969" y="14066"/>
                </a:moveTo>
                <a:lnTo>
                  <a:pt x="104289" y="23245"/>
                </a:lnTo>
                <a:lnTo>
                  <a:pt x="101827" y="21847"/>
                </a:lnTo>
                <a:lnTo>
                  <a:pt x="98969" y="20206"/>
                </a:lnTo>
                <a:lnTo>
                  <a:pt x="98969" y="14066"/>
                </a:lnTo>
                <a:close/>
                <a:moveTo>
                  <a:pt x="110611" y="14066"/>
                </a:moveTo>
                <a:lnTo>
                  <a:pt x="115930" y="23245"/>
                </a:lnTo>
                <a:lnTo>
                  <a:pt x="113468" y="21847"/>
                </a:lnTo>
                <a:lnTo>
                  <a:pt x="110611" y="20206"/>
                </a:lnTo>
                <a:lnTo>
                  <a:pt x="110611" y="14066"/>
                </a:lnTo>
                <a:close/>
                <a:moveTo>
                  <a:pt x="122222" y="14066"/>
                </a:moveTo>
                <a:lnTo>
                  <a:pt x="127541" y="23245"/>
                </a:lnTo>
                <a:lnTo>
                  <a:pt x="125079" y="21847"/>
                </a:lnTo>
                <a:lnTo>
                  <a:pt x="122222" y="20206"/>
                </a:lnTo>
                <a:lnTo>
                  <a:pt x="122222" y="14066"/>
                </a:lnTo>
                <a:close/>
                <a:moveTo>
                  <a:pt x="133864" y="14066"/>
                </a:moveTo>
                <a:lnTo>
                  <a:pt x="139183" y="23245"/>
                </a:lnTo>
                <a:lnTo>
                  <a:pt x="136721" y="21847"/>
                </a:lnTo>
                <a:lnTo>
                  <a:pt x="133864" y="20206"/>
                </a:lnTo>
                <a:lnTo>
                  <a:pt x="133864" y="14066"/>
                </a:lnTo>
                <a:close/>
                <a:moveTo>
                  <a:pt x="145475" y="14066"/>
                </a:moveTo>
                <a:lnTo>
                  <a:pt x="150794" y="23245"/>
                </a:lnTo>
                <a:lnTo>
                  <a:pt x="148332" y="21847"/>
                </a:lnTo>
                <a:lnTo>
                  <a:pt x="145475" y="20206"/>
                </a:lnTo>
                <a:lnTo>
                  <a:pt x="145475" y="14066"/>
                </a:lnTo>
                <a:close/>
                <a:moveTo>
                  <a:pt x="157086" y="14066"/>
                </a:moveTo>
                <a:lnTo>
                  <a:pt x="162405" y="23245"/>
                </a:lnTo>
                <a:lnTo>
                  <a:pt x="159913" y="21847"/>
                </a:lnTo>
                <a:lnTo>
                  <a:pt x="157086" y="20206"/>
                </a:lnTo>
                <a:lnTo>
                  <a:pt x="157086" y="14066"/>
                </a:lnTo>
                <a:close/>
                <a:moveTo>
                  <a:pt x="168697" y="14066"/>
                </a:moveTo>
                <a:lnTo>
                  <a:pt x="174016" y="23245"/>
                </a:lnTo>
                <a:lnTo>
                  <a:pt x="171554" y="21847"/>
                </a:lnTo>
                <a:lnTo>
                  <a:pt x="168697" y="20206"/>
                </a:lnTo>
                <a:lnTo>
                  <a:pt x="168697" y="14066"/>
                </a:lnTo>
                <a:close/>
                <a:moveTo>
                  <a:pt x="180339" y="14066"/>
                </a:moveTo>
                <a:lnTo>
                  <a:pt x="185658" y="23245"/>
                </a:lnTo>
                <a:lnTo>
                  <a:pt x="183165" y="21847"/>
                </a:lnTo>
                <a:lnTo>
                  <a:pt x="180339" y="20206"/>
                </a:lnTo>
                <a:lnTo>
                  <a:pt x="180339" y="14066"/>
                </a:lnTo>
                <a:close/>
                <a:moveTo>
                  <a:pt x="191950" y="14066"/>
                </a:moveTo>
                <a:lnTo>
                  <a:pt x="197269" y="23245"/>
                </a:lnTo>
                <a:lnTo>
                  <a:pt x="194807" y="21847"/>
                </a:lnTo>
                <a:lnTo>
                  <a:pt x="191950" y="20206"/>
                </a:lnTo>
                <a:lnTo>
                  <a:pt x="191950" y="14066"/>
                </a:lnTo>
                <a:close/>
                <a:moveTo>
                  <a:pt x="203591" y="14066"/>
                </a:moveTo>
                <a:lnTo>
                  <a:pt x="208911" y="23245"/>
                </a:lnTo>
                <a:lnTo>
                  <a:pt x="206418" y="21847"/>
                </a:lnTo>
                <a:lnTo>
                  <a:pt x="203591" y="20206"/>
                </a:lnTo>
                <a:lnTo>
                  <a:pt x="203591" y="14066"/>
                </a:lnTo>
                <a:close/>
                <a:moveTo>
                  <a:pt x="215202" y="14066"/>
                </a:moveTo>
                <a:lnTo>
                  <a:pt x="220522" y="23245"/>
                </a:lnTo>
                <a:lnTo>
                  <a:pt x="218060" y="21847"/>
                </a:lnTo>
                <a:lnTo>
                  <a:pt x="215202" y="20206"/>
                </a:lnTo>
                <a:lnTo>
                  <a:pt x="215202" y="14066"/>
                </a:lnTo>
                <a:close/>
                <a:moveTo>
                  <a:pt x="226783" y="14066"/>
                </a:moveTo>
                <a:lnTo>
                  <a:pt x="232103" y="23245"/>
                </a:lnTo>
                <a:lnTo>
                  <a:pt x="229640" y="21847"/>
                </a:lnTo>
                <a:lnTo>
                  <a:pt x="226783" y="20206"/>
                </a:lnTo>
                <a:lnTo>
                  <a:pt x="226783" y="14066"/>
                </a:lnTo>
                <a:close/>
                <a:moveTo>
                  <a:pt x="238425" y="14066"/>
                </a:moveTo>
                <a:lnTo>
                  <a:pt x="243744" y="23245"/>
                </a:lnTo>
                <a:lnTo>
                  <a:pt x="241282" y="21847"/>
                </a:lnTo>
                <a:lnTo>
                  <a:pt x="238425" y="20206"/>
                </a:lnTo>
                <a:lnTo>
                  <a:pt x="238425" y="14066"/>
                </a:lnTo>
                <a:close/>
                <a:moveTo>
                  <a:pt x="261678" y="14066"/>
                </a:moveTo>
                <a:lnTo>
                  <a:pt x="266997" y="23245"/>
                </a:lnTo>
                <a:lnTo>
                  <a:pt x="264535" y="21847"/>
                </a:lnTo>
                <a:lnTo>
                  <a:pt x="261678" y="20206"/>
                </a:lnTo>
                <a:lnTo>
                  <a:pt x="261678" y="14066"/>
                </a:lnTo>
                <a:close/>
                <a:moveTo>
                  <a:pt x="29029" y="14096"/>
                </a:moveTo>
                <a:lnTo>
                  <a:pt x="29029" y="20206"/>
                </a:lnTo>
                <a:lnTo>
                  <a:pt x="26172" y="21847"/>
                </a:lnTo>
                <a:lnTo>
                  <a:pt x="23710" y="23276"/>
                </a:lnTo>
                <a:lnTo>
                  <a:pt x="23710" y="23276"/>
                </a:lnTo>
                <a:lnTo>
                  <a:pt x="29029" y="14096"/>
                </a:lnTo>
                <a:close/>
                <a:moveTo>
                  <a:pt x="75504" y="14096"/>
                </a:moveTo>
                <a:lnTo>
                  <a:pt x="75504" y="20206"/>
                </a:lnTo>
                <a:lnTo>
                  <a:pt x="72647" y="21847"/>
                </a:lnTo>
                <a:lnTo>
                  <a:pt x="70185" y="23276"/>
                </a:lnTo>
                <a:lnTo>
                  <a:pt x="75504" y="14096"/>
                </a:lnTo>
                <a:close/>
                <a:moveTo>
                  <a:pt x="110337" y="14096"/>
                </a:moveTo>
                <a:lnTo>
                  <a:pt x="110337" y="20206"/>
                </a:lnTo>
                <a:lnTo>
                  <a:pt x="107480" y="21847"/>
                </a:lnTo>
                <a:lnTo>
                  <a:pt x="105018" y="23276"/>
                </a:lnTo>
                <a:lnTo>
                  <a:pt x="110337" y="14096"/>
                </a:lnTo>
                <a:close/>
                <a:moveTo>
                  <a:pt x="63862" y="14096"/>
                </a:moveTo>
                <a:lnTo>
                  <a:pt x="63862" y="20206"/>
                </a:lnTo>
                <a:lnTo>
                  <a:pt x="61005" y="21847"/>
                </a:lnTo>
                <a:lnTo>
                  <a:pt x="58543" y="23276"/>
                </a:lnTo>
                <a:lnTo>
                  <a:pt x="63862" y="14096"/>
                </a:lnTo>
                <a:close/>
                <a:moveTo>
                  <a:pt x="98757" y="14096"/>
                </a:moveTo>
                <a:lnTo>
                  <a:pt x="98757" y="20206"/>
                </a:lnTo>
                <a:lnTo>
                  <a:pt x="95899" y="21847"/>
                </a:lnTo>
                <a:lnTo>
                  <a:pt x="93437" y="23276"/>
                </a:lnTo>
                <a:lnTo>
                  <a:pt x="98757" y="14096"/>
                </a:lnTo>
                <a:close/>
                <a:moveTo>
                  <a:pt x="145232" y="14096"/>
                </a:moveTo>
                <a:lnTo>
                  <a:pt x="145232" y="20206"/>
                </a:lnTo>
                <a:lnTo>
                  <a:pt x="142374" y="21847"/>
                </a:lnTo>
                <a:lnTo>
                  <a:pt x="139912" y="23276"/>
                </a:lnTo>
                <a:lnTo>
                  <a:pt x="145232" y="14096"/>
                </a:lnTo>
                <a:close/>
                <a:moveTo>
                  <a:pt x="156843" y="14096"/>
                </a:moveTo>
                <a:lnTo>
                  <a:pt x="156843" y="20206"/>
                </a:lnTo>
                <a:lnTo>
                  <a:pt x="153986" y="21847"/>
                </a:lnTo>
                <a:lnTo>
                  <a:pt x="151523" y="23276"/>
                </a:lnTo>
                <a:lnTo>
                  <a:pt x="156843" y="14096"/>
                </a:lnTo>
                <a:close/>
                <a:moveTo>
                  <a:pt x="180065" y="14096"/>
                </a:moveTo>
                <a:lnTo>
                  <a:pt x="180065" y="20206"/>
                </a:lnTo>
                <a:lnTo>
                  <a:pt x="177208" y="21847"/>
                </a:lnTo>
                <a:lnTo>
                  <a:pt x="174746" y="23276"/>
                </a:lnTo>
                <a:lnTo>
                  <a:pt x="180065" y="14096"/>
                </a:lnTo>
                <a:close/>
                <a:moveTo>
                  <a:pt x="191676" y="14096"/>
                </a:moveTo>
                <a:lnTo>
                  <a:pt x="191676" y="20206"/>
                </a:lnTo>
                <a:lnTo>
                  <a:pt x="188849" y="21847"/>
                </a:lnTo>
                <a:lnTo>
                  <a:pt x="186357" y="23276"/>
                </a:lnTo>
                <a:lnTo>
                  <a:pt x="191676" y="14096"/>
                </a:lnTo>
                <a:close/>
                <a:moveTo>
                  <a:pt x="203318" y="14096"/>
                </a:moveTo>
                <a:lnTo>
                  <a:pt x="203318" y="20206"/>
                </a:lnTo>
                <a:lnTo>
                  <a:pt x="200461" y="21847"/>
                </a:lnTo>
                <a:lnTo>
                  <a:pt x="197999" y="23276"/>
                </a:lnTo>
                <a:lnTo>
                  <a:pt x="203318" y="14096"/>
                </a:lnTo>
                <a:close/>
                <a:moveTo>
                  <a:pt x="214929" y="14096"/>
                </a:moveTo>
                <a:lnTo>
                  <a:pt x="214929" y="20206"/>
                </a:lnTo>
                <a:lnTo>
                  <a:pt x="212072" y="21847"/>
                </a:lnTo>
                <a:lnTo>
                  <a:pt x="209610" y="23276"/>
                </a:lnTo>
                <a:lnTo>
                  <a:pt x="214929" y="14096"/>
                </a:lnTo>
                <a:close/>
                <a:moveTo>
                  <a:pt x="226570" y="14096"/>
                </a:moveTo>
                <a:lnTo>
                  <a:pt x="226570" y="20206"/>
                </a:lnTo>
                <a:lnTo>
                  <a:pt x="223713" y="21847"/>
                </a:lnTo>
                <a:lnTo>
                  <a:pt x="221251" y="23276"/>
                </a:lnTo>
                <a:lnTo>
                  <a:pt x="226570" y="14096"/>
                </a:lnTo>
                <a:close/>
                <a:moveTo>
                  <a:pt x="238182" y="14096"/>
                </a:moveTo>
                <a:lnTo>
                  <a:pt x="238182" y="20206"/>
                </a:lnTo>
                <a:lnTo>
                  <a:pt x="235355" y="21847"/>
                </a:lnTo>
                <a:lnTo>
                  <a:pt x="232862" y="23276"/>
                </a:lnTo>
                <a:lnTo>
                  <a:pt x="238182" y="14096"/>
                </a:lnTo>
                <a:close/>
                <a:moveTo>
                  <a:pt x="249793" y="14096"/>
                </a:moveTo>
                <a:lnTo>
                  <a:pt x="249793" y="20206"/>
                </a:lnTo>
                <a:lnTo>
                  <a:pt x="246936" y="21847"/>
                </a:lnTo>
                <a:lnTo>
                  <a:pt x="244474" y="23276"/>
                </a:lnTo>
                <a:lnTo>
                  <a:pt x="249793" y="14096"/>
                </a:lnTo>
                <a:close/>
                <a:moveTo>
                  <a:pt x="273046" y="14096"/>
                </a:moveTo>
                <a:lnTo>
                  <a:pt x="273046" y="20236"/>
                </a:lnTo>
                <a:lnTo>
                  <a:pt x="270188" y="21878"/>
                </a:lnTo>
                <a:lnTo>
                  <a:pt x="267726" y="23276"/>
                </a:lnTo>
                <a:lnTo>
                  <a:pt x="273046" y="14096"/>
                </a:lnTo>
                <a:close/>
                <a:moveTo>
                  <a:pt x="6050" y="14066"/>
                </a:moveTo>
                <a:lnTo>
                  <a:pt x="11369" y="23276"/>
                </a:lnTo>
                <a:lnTo>
                  <a:pt x="8907" y="21847"/>
                </a:lnTo>
                <a:lnTo>
                  <a:pt x="6050" y="20206"/>
                </a:lnTo>
                <a:lnTo>
                  <a:pt x="6050" y="14066"/>
                </a:lnTo>
                <a:close/>
                <a:moveTo>
                  <a:pt x="17418" y="14036"/>
                </a:moveTo>
                <a:lnTo>
                  <a:pt x="17418" y="20206"/>
                </a:lnTo>
                <a:lnTo>
                  <a:pt x="14560" y="21847"/>
                </a:lnTo>
                <a:lnTo>
                  <a:pt x="12098" y="23276"/>
                </a:lnTo>
                <a:lnTo>
                  <a:pt x="17418" y="14036"/>
                </a:lnTo>
                <a:close/>
                <a:moveTo>
                  <a:pt x="40610" y="14096"/>
                </a:moveTo>
                <a:lnTo>
                  <a:pt x="40610" y="20206"/>
                </a:lnTo>
                <a:lnTo>
                  <a:pt x="37783" y="21847"/>
                </a:lnTo>
                <a:lnTo>
                  <a:pt x="35290" y="23276"/>
                </a:lnTo>
                <a:lnTo>
                  <a:pt x="40610" y="14096"/>
                </a:lnTo>
                <a:close/>
                <a:moveTo>
                  <a:pt x="52251" y="14096"/>
                </a:moveTo>
                <a:lnTo>
                  <a:pt x="52251" y="20206"/>
                </a:lnTo>
                <a:lnTo>
                  <a:pt x="49394" y="21847"/>
                </a:lnTo>
                <a:lnTo>
                  <a:pt x="46932" y="23276"/>
                </a:lnTo>
                <a:lnTo>
                  <a:pt x="52251" y="14096"/>
                </a:lnTo>
                <a:close/>
                <a:moveTo>
                  <a:pt x="87115" y="14096"/>
                </a:moveTo>
                <a:lnTo>
                  <a:pt x="87115" y="20206"/>
                </a:lnTo>
                <a:lnTo>
                  <a:pt x="84288" y="21847"/>
                </a:lnTo>
                <a:lnTo>
                  <a:pt x="81796" y="23276"/>
                </a:lnTo>
                <a:lnTo>
                  <a:pt x="87115" y="14096"/>
                </a:lnTo>
                <a:close/>
                <a:moveTo>
                  <a:pt x="121979" y="14096"/>
                </a:moveTo>
                <a:lnTo>
                  <a:pt x="121979" y="20206"/>
                </a:lnTo>
                <a:lnTo>
                  <a:pt x="119122" y="21847"/>
                </a:lnTo>
                <a:lnTo>
                  <a:pt x="116660" y="23276"/>
                </a:lnTo>
                <a:lnTo>
                  <a:pt x="121979" y="14096"/>
                </a:lnTo>
                <a:close/>
                <a:moveTo>
                  <a:pt x="133590" y="14096"/>
                </a:moveTo>
                <a:lnTo>
                  <a:pt x="133590" y="20206"/>
                </a:lnTo>
                <a:lnTo>
                  <a:pt x="130733" y="21847"/>
                </a:lnTo>
                <a:lnTo>
                  <a:pt x="128271" y="23276"/>
                </a:lnTo>
                <a:lnTo>
                  <a:pt x="133590" y="14096"/>
                </a:lnTo>
                <a:close/>
                <a:moveTo>
                  <a:pt x="168484" y="14096"/>
                </a:moveTo>
                <a:lnTo>
                  <a:pt x="168484" y="20206"/>
                </a:lnTo>
                <a:lnTo>
                  <a:pt x="165627" y="21847"/>
                </a:lnTo>
                <a:lnTo>
                  <a:pt x="163165" y="23276"/>
                </a:lnTo>
                <a:lnTo>
                  <a:pt x="168484" y="14096"/>
                </a:lnTo>
                <a:close/>
                <a:moveTo>
                  <a:pt x="261404" y="14096"/>
                </a:moveTo>
                <a:lnTo>
                  <a:pt x="261404" y="20206"/>
                </a:lnTo>
                <a:lnTo>
                  <a:pt x="258547" y="21847"/>
                </a:lnTo>
                <a:lnTo>
                  <a:pt x="256085" y="23276"/>
                </a:lnTo>
                <a:lnTo>
                  <a:pt x="261404" y="14096"/>
                </a:lnTo>
                <a:close/>
                <a:moveTo>
                  <a:pt x="284657" y="14096"/>
                </a:moveTo>
                <a:lnTo>
                  <a:pt x="284657" y="20236"/>
                </a:lnTo>
                <a:lnTo>
                  <a:pt x="279337" y="23276"/>
                </a:lnTo>
                <a:lnTo>
                  <a:pt x="284657" y="14096"/>
                </a:lnTo>
                <a:close/>
                <a:moveTo>
                  <a:pt x="5898" y="20419"/>
                </a:moveTo>
                <a:lnTo>
                  <a:pt x="8755" y="22060"/>
                </a:lnTo>
                <a:lnTo>
                  <a:pt x="11217" y="23519"/>
                </a:lnTo>
                <a:lnTo>
                  <a:pt x="578" y="23519"/>
                </a:lnTo>
                <a:lnTo>
                  <a:pt x="5898" y="20419"/>
                </a:lnTo>
                <a:close/>
                <a:moveTo>
                  <a:pt x="17509" y="20419"/>
                </a:moveTo>
                <a:lnTo>
                  <a:pt x="20366" y="22060"/>
                </a:lnTo>
                <a:lnTo>
                  <a:pt x="22828" y="23519"/>
                </a:lnTo>
                <a:lnTo>
                  <a:pt x="12190" y="23519"/>
                </a:lnTo>
                <a:lnTo>
                  <a:pt x="14682" y="22060"/>
                </a:lnTo>
                <a:lnTo>
                  <a:pt x="17509" y="20419"/>
                </a:lnTo>
                <a:close/>
                <a:moveTo>
                  <a:pt x="29150" y="20419"/>
                </a:moveTo>
                <a:lnTo>
                  <a:pt x="32008" y="22060"/>
                </a:lnTo>
                <a:lnTo>
                  <a:pt x="34470" y="23519"/>
                </a:lnTo>
                <a:lnTo>
                  <a:pt x="23831" y="23519"/>
                </a:lnTo>
                <a:lnTo>
                  <a:pt x="26293" y="22060"/>
                </a:lnTo>
                <a:lnTo>
                  <a:pt x="29150" y="20419"/>
                </a:lnTo>
                <a:close/>
                <a:moveTo>
                  <a:pt x="40762" y="20419"/>
                </a:moveTo>
                <a:lnTo>
                  <a:pt x="43619" y="22060"/>
                </a:lnTo>
                <a:lnTo>
                  <a:pt x="46081" y="23519"/>
                </a:lnTo>
                <a:lnTo>
                  <a:pt x="35442" y="23519"/>
                </a:lnTo>
                <a:lnTo>
                  <a:pt x="37935" y="22060"/>
                </a:lnTo>
                <a:lnTo>
                  <a:pt x="40762" y="20419"/>
                </a:lnTo>
                <a:close/>
                <a:moveTo>
                  <a:pt x="52403" y="20419"/>
                </a:moveTo>
                <a:lnTo>
                  <a:pt x="55260" y="22060"/>
                </a:lnTo>
                <a:lnTo>
                  <a:pt x="57722" y="23519"/>
                </a:lnTo>
                <a:lnTo>
                  <a:pt x="47084" y="23519"/>
                </a:lnTo>
                <a:lnTo>
                  <a:pt x="49546" y="22060"/>
                </a:lnTo>
                <a:lnTo>
                  <a:pt x="52403" y="20419"/>
                </a:lnTo>
                <a:close/>
                <a:moveTo>
                  <a:pt x="64014" y="20419"/>
                </a:moveTo>
                <a:lnTo>
                  <a:pt x="66871" y="22060"/>
                </a:lnTo>
                <a:lnTo>
                  <a:pt x="69334" y="23519"/>
                </a:lnTo>
                <a:lnTo>
                  <a:pt x="58695" y="23519"/>
                </a:lnTo>
                <a:lnTo>
                  <a:pt x="61187" y="22060"/>
                </a:lnTo>
                <a:lnTo>
                  <a:pt x="64014" y="20419"/>
                </a:lnTo>
                <a:close/>
                <a:moveTo>
                  <a:pt x="75625" y="20419"/>
                </a:moveTo>
                <a:lnTo>
                  <a:pt x="78452" y="22060"/>
                </a:lnTo>
                <a:lnTo>
                  <a:pt x="80945" y="23519"/>
                </a:lnTo>
                <a:lnTo>
                  <a:pt x="70306" y="23519"/>
                </a:lnTo>
                <a:lnTo>
                  <a:pt x="72768" y="22060"/>
                </a:lnTo>
                <a:lnTo>
                  <a:pt x="75625" y="20419"/>
                </a:lnTo>
                <a:close/>
                <a:moveTo>
                  <a:pt x="87237" y="20419"/>
                </a:moveTo>
                <a:lnTo>
                  <a:pt x="90094" y="22060"/>
                </a:lnTo>
                <a:lnTo>
                  <a:pt x="92556" y="23519"/>
                </a:lnTo>
                <a:lnTo>
                  <a:pt x="81917" y="23519"/>
                </a:lnTo>
                <a:lnTo>
                  <a:pt x="84379" y="22060"/>
                </a:lnTo>
                <a:lnTo>
                  <a:pt x="87237" y="20419"/>
                </a:lnTo>
                <a:close/>
                <a:moveTo>
                  <a:pt x="98878" y="20419"/>
                </a:moveTo>
                <a:lnTo>
                  <a:pt x="101705" y="22060"/>
                </a:lnTo>
                <a:lnTo>
                  <a:pt x="104197" y="23519"/>
                </a:lnTo>
                <a:lnTo>
                  <a:pt x="93559" y="23519"/>
                </a:lnTo>
                <a:lnTo>
                  <a:pt x="96021" y="22060"/>
                </a:lnTo>
                <a:lnTo>
                  <a:pt x="98878" y="20419"/>
                </a:lnTo>
                <a:close/>
                <a:moveTo>
                  <a:pt x="110489" y="20419"/>
                </a:moveTo>
                <a:lnTo>
                  <a:pt x="113346" y="22060"/>
                </a:lnTo>
                <a:lnTo>
                  <a:pt x="115809" y="23519"/>
                </a:lnTo>
                <a:lnTo>
                  <a:pt x="105170" y="23519"/>
                </a:lnTo>
                <a:lnTo>
                  <a:pt x="107632" y="22060"/>
                </a:lnTo>
                <a:lnTo>
                  <a:pt x="110489" y="20419"/>
                </a:lnTo>
                <a:close/>
                <a:moveTo>
                  <a:pt x="122131" y="20419"/>
                </a:moveTo>
                <a:lnTo>
                  <a:pt x="124958" y="22060"/>
                </a:lnTo>
                <a:lnTo>
                  <a:pt x="127450" y="23519"/>
                </a:lnTo>
                <a:lnTo>
                  <a:pt x="116812" y="23519"/>
                </a:lnTo>
                <a:lnTo>
                  <a:pt x="119274" y="22060"/>
                </a:lnTo>
                <a:lnTo>
                  <a:pt x="122131" y="20419"/>
                </a:lnTo>
                <a:close/>
                <a:moveTo>
                  <a:pt x="133742" y="20419"/>
                </a:moveTo>
                <a:lnTo>
                  <a:pt x="136599" y="22060"/>
                </a:lnTo>
                <a:lnTo>
                  <a:pt x="139061" y="23519"/>
                </a:lnTo>
                <a:lnTo>
                  <a:pt x="128423" y="23519"/>
                </a:lnTo>
                <a:lnTo>
                  <a:pt x="130885" y="22060"/>
                </a:lnTo>
                <a:lnTo>
                  <a:pt x="133742" y="20419"/>
                </a:lnTo>
                <a:close/>
                <a:moveTo>
                  <a:pt x="145323" y="20419"/>
                </a:moveTo>
                <a:lnTo>
                  <a:pt x="148180" y="22060"/>
                </a:lnTo>
                <a:lnTo>
                  <a:pt x="150642" y="23519"/>
                </a:lnTo>
                <a:lnTo>
                  <a:pt x="140004" y="23519"/>
                </a:lnTo>
                <a:lnTo>
                  <a:pt x="142496" y="22060"/>
                </a:lnTo>
                <a:lnTo>
                  <a:pt x="145323" y="20419"/>
                </a:lnTo>
                <a:close/>
                <a:moveTo>
                  <a:pt x="156964" y="20419"/>
                </a:moveTo>
                <a:lnTo>
                  <a:pt x="159822" y="22060"/>
                </a:lnTo>
                <a:lnTo>
                  <a:pt x="162284" y="23519"/>
                </a:lnTo>
                <a:lnTo>
                  <a:pt x="151645" y="23519"/>
                </a:lnTo>
                <a:lnTo>
                  <a:pt x="154107" y="22060"/>
                </a:lnTo>
                <a:lnTo>
                  <a:pt x="156964" y="20419"/>
                </a:lnTo>
                <a:close/>
                <a:moveTo>
                  <a:pt x="168575" y="20419"/>
                </a:moveTo>
                <a:lnTo>
                  <a:pt x="171433" y="22060"/>
                </a:lnTo>
                <a:lnTo>
                  <a:pt x="173895" y="23519"/>
                </a:lnTo>
                <a:lnTo>
                  <a:pt x="163256" y="23519"/>
                </a:lnTo>
                <a:lnTo>
                  <a:pt x="165749" y="22060"/>
                </a:lnTo>
                <a:lnTo>
                  <a:pt x="168575" y="20419"/>
                </a:lnTo>
                <a:close/>
                <a:moveTo>
                  <a:pt x="180217" y="20419"/>
                </a:moveTo>
                <a:lnTo>
                  <a:pt x="183074" y="22060"/>
                </a:lnTo>
                <a:lnTo>
                  <a:pt x="185536" y="23519"/>
                </a:lnTo>
                <a:lnTo>
                  <a:pt x="174898" y="23519"/>
                </a:lnTo>
                <a:lnTo>
                  <a:pt x="177360" y="22060"/>
                </a:lnTo>
                <a:lnTo>
                  <a:pt x="180217" y="20419"/>
                </a:lnTo>
                <a:close/>
                <a:moveTo>
                  <a:pt x="191828" y="20419"/>
                </a:moveTo>
                <a:lnTo>
                  <a:pt x="194685" y="22060"/>
                </a:lnTo>
                <a:lnTo>
                  <a:pt x="197147" y="23519"/>
                </a:lnTo>
                <a:lnTo>
                  <a:pt x="186509" y="23519"/>
                </a:lnTo>
                <a:lnTo>
                  <a:pt x="189001" y="22060"/>
                </a:lnTo>
                <a:lnTo>
                  <a:pt x="191828" y="20419"/>
                </a:lnTo>
                <a:close/>
                <a:moveTo>
                  <a:pt x="203470" y="20419"/>
                </a:moveTo>
                <a:lnTo>
                  <a:pt x="206327" y="22060"/>
                </a:lnTo>
                <a:lnTo>
                  <a:pt x="208789" y="23519"/>
                </a:lnTo>
                <a:lnTo>
                  <a:pt x="198151" y="23519"/>
                </a:lnTo>
                <a:lnTo>
                  <a:pt x="200613" y="22060"/>
                </a:lnTo>
                <a:lnTo>
                  <a:pt x="203470" y="20419"/>
                </a:lnTo>
                <a:close/>
                <a:moveTo>
                  <a:pt x="215051" y="20419"/>
                </a:moveTo>
                <a:lnTo>
                  <a:pt x="217908" y="22060"/>
                </a:lnTo>
                <a:lnTo>
                  <a:pt x="220370" y="23519"/>
                </a:lnTo>
                <a:lnTo>
                  <a:pt x="209731" y="23519"/>
                </a:lnTo>
                <a:lnTo>
                  <a:pt x="212193" y="22060"/>
                </a:lnTo>
                <a:lnTo>
                  <a:pt x="215051" y="20419"/>
                </a:lnTo>
                <a:close/>
                <a:moveTo>
                  <a:pt x="226692" y="20419"/>
                </a:moveTo>
                <a:lnTo>
                  <a:pt x="229519" y="22060"/>
                </a:lnTo>
                <a:lnTo>
                  <a:pt x="232011" y="23519"/>
                </a:lnTo>
                <a:lnTo>
                  <a:pt x="221373" y="23519"/>
                </a:lnTo>
                <a:lnTo>
                  <a:pt x="223835" y="22060"/>
                </a:lnTo>
                <a:lnTo>
                  <a:pt x="226692" y="20419"/>
                </a:lnTo>
                <a:close/>
                <a:moveTo>
                  <a:pt x="238303" y="20419"/>
                </a:moveTo>
                <a:lnTo>
                  <a:pt x="241160" y="22060"/>
                </a:lnTo>
                <a:lnTo>
                  <a:pt x="243622" y="23519"/>
                </a:lnTo>
                <a:lnTo>
                  <a:pt x="232984" y="23519"/>
                </a:lnTo>
                <a:lnTo>
                  <a:pt x="235446" y="22060"/>
                </a:lnTo>
                <a:lnTo>
                  <a:pt x="238303" y="20419"/>
                </a:lnTo>
                <a:close/>
                <a:moveTo>
                  <a:pt x="249945" y="20419"/>
                </a:moveTo>
                <a:lnTo>
                  <a:pt x="252772" y="22060"/>
                </a:lnTo>
                <a:lnTo>
                  <a:pt x="255264" y="23519"/>
                </a:lnTo>
                <a:lnTo>
                  <a:pt x="244626" y="23519"/>
                </a:lnTo>
                <a:lnTo>
                  <a:pt x="247088" y="22060"/>
                </a:lnTo>
                <a:lnTo>
                  <a:pt x="249945" y="20419"/>
                </a:lnTo>
                <a:close/>
                <a:moveTo>
                  <a:pt x="261556" y="20419"/>
                </a:moveTo>
                <a:lnTo>
                  <a:pt x="264413" y="22060"/>
                </a:lnTo>
                <a:lnTo>
                  <a:pt x="266875" y="23519"/>
                </a:lnTo>
                <a:lnTo>
                  <a:pt x="256237" y="23519"/>
                </a:lnTo>
                <a:lnTo>
                  <a:pt x="258699" y="22060"/>
                </a:lnTo>
                <a:lnTo>
                  <a:pt x="261556" y="20419"/>
                </a:lnTo>
                <a:close/>
                <a:moveTo>
                  <a:pt x="273198" y="20419"/>
                </a:moveTo>
                <a:lnTo>
                  <a:pt x="276024" y="22060"/>
                </a:lnTo>
                <a:lnTo>
                  <a:pt x="278517" y="23519"/>
                </a:lnTo>
                <a:lnTo>
                  <a:pt x="267878" y="23519"/>
                </a:lnTo>
                <a:lnTo>
                  <a:pt x="270340" y="22060"/>
                </a:lnTo>
                <a:lnTo>
                  <a:pt x="273198" y="20419"/>
                </a:lnTo>
                <a:close/>
                <a:moveTo>
                  <a:pt x="11217" y="23793"/>
                </a:moveTo>
                <a:lnTo>
                  <a:pt x="5898" y="26862"/>
                </a:lnTo>
                <a:lnTo>
                  <a:pt x="578" y="23793"/>
                </a:lnTo>
                <a:close/>
                <a:moveTo>
                  <a:pt x="22828" y="23793"/>
                </a:moveTo>
                <a:lnTo>
                  <a:pt x="17509" y="26862"/>
                </a:lnTo>
                <a:lnTo>
                  <a:pt x="12190" y="23793"/>
                </a:lnTo>
                <a:close/>
                <a:moveTo>
                  <a:pt x="34470" y="23793"/>
                </a:moveTo>
                <a:lnTo>
                  <a:pt x="29150" y="26862"/>
                </a:lnTo>
                <a:lnTo>
                  <a:pt x="23831" y="23793"/>
                </a:lnTo>
                <a:close/>
                <a:moveTo>
                  <a:pt x="46081" y="23793"/>
                </a:moveTo>
                <a:lnTo>
                  <a:pt x="40762" y="26862"/>
                </a:lnTo>
                <a:lnTo>
                  <a:pt x="35442" y="23793"/>
                </a:lnTo>
                <a:close/>
                <a:moveTo>
                  <a:pt x="57722" y="23793"/>
                </a:moveTo>
                <a:lnTo>
                  <a:pt x="52403" y="26862"/>
                </a:lnTo>
                <a:lnTo>
                  <a:pt x="47084" y="23793"/>
                </a:lnTo>
                <a:close/>
                <a:moveTo>
                  <a:pt x="69334" y="23793"/>
                </a:moveTo>
                <a:lnTo>
                  <a:pt x="64014" y="26862"/>
                </a:lnTo>
                <a:lnTo>
                  <a:pt x="58695" y="23793"/>
                </a:lnTo>
                <a:close/>
                <a:moveTo>
                  <a:pt x="80945" y="23793"/>
                </a:moveTo>
                <a:lnTo>
                  <a:pt x="75625" y="26862"/>
                </a:lnTo>
                <a:lnTo>
                  <a:pt x="70306" y="23793"/>
                </a:lnTo>
                <a:close/>
                <a:moveTo>
                  <a:pt x="92556" y="23793"/>
                </a:moveTo>
                <a:lnTo>
                  <a:pt x="87237" y="26862"/>
                </a:lnTo>
                <a:lnTo>
                  <a:pt x="81917" y="23793"/>
                </a:lnTo>
                <a:close/>
                <a:moveTo>
                  <a:pt x="104197" y="23793"/>
                </a:moveTo>
                <a:lnTo>
                  <a:pt x="98878" y="26862"/>
                </a:lnTo>
                <a:lnTo>
                  <a:pt x="93559" y="23793"/>
                </a:lnTo>
                <a:close/>
                <a:moveTo>
                  <a:pt x="115809" y="23793"/>
                </a:moveTo>
                <a:lnTo>
                  <a:pt x="110489" y="26862"/>
                </a:lnTo>
                <a:lnTo>
                  <a:pt x="105170" y="23793"/>
                </a:lnTo>
                <a:close/>
                <a:moveTo>
                  <a:pt x="127450" y="23793"/>
                </a:moveTo>
                <a:lnTo>
                  <a:pt x="122131" y="26862"/>
                </a:lnTo>
                <a:lnTo>
                  <a:pt x="116812" y="23793"/>
                </a:lnTo>
                <a:close/>
                <a:moveTo>
                  <a:pt x="139061" y="23793"/>
                </a:moveTo>
                <a:lnTo>
                  <a:pt x="133742" y="26862"/>
                </a:lnTo>
                <a:lnTo>
                  <a:pt x="128423" y="23793"/>
                </a:lnTo>
                <a:close/>
                <a:moveTo>
                  <a:pt x="150642" y="23793"/>
                </a:moveTo>
                <a:lnTo>
                  <a:pt x="145323" y="26862"/>
                </a:lnTo>
                <a:lnTo>
                  <a:pt x="140004" y="23793"/>
                </a:lnTo>
                <a:close/>
                <a:moveTo>
                  <a:pt x="162284" y="23793"/>
                </a:moveTo>
                <a:lnTo>
                  <a:pt x="156964" y="26862"/>
                </a:lnTo>
                <a:lnTo>
                  <a:pt x="151645" y="23793"/>
                </a:lnTo>
                <a:close/>
                <a:moveTo>
                  <a:pt x="173895" y="23793"/>
                </a:moveTo>
                <a:lnTo>
                  <a:pt x="168575" y="26862"/>
                </a:lnTo>
                <a:lnTo>
                  <a:pt x="163256" y="23793"/>
                </a:lnTo>
                <a:close/>
                <a:moveTo>
                  <a:pt x="185536" y="23793"/>
                </a:moveTo>
                <a:lnTo>
                  <a:pt x="180217" y="26862"/>
                </a:lnTo>
                <a:lnTo>
                  <a:pt x="174898" y="23793"/>
                </a:lnTo>
                <a:close/>
                <a:moveTo>
                  <a:pt x="197147" y="23793"/>
                </a:moveTo>
                <a:lnTo>
                  <a:pt x="191828" y="26862"/>
                </a:lnTo>
                <a:lnTo>
                  <a:pt x="186509" y="23793"/>
                </a:lnTo>
                <a:close/>
                <a:moveTo>
                  <a:pt x="208789" y="23793"/>
                </a:moveTo>
                <a:lnTo>
                  <a:pt x="203470" y="26862"/>
                </a:lnTo>
                <a:lnTo>
                  <a:pt x="198151" y="23793"/>
                </a:lnTo>
                <a:close/>
                <a:moveTo>
                  <a:pt x="220370" y="23793"/>
                </a:moveTo>
                <a:lnTo>
                  <a:pt x="215051" y="26862"/>
                </a:lnTo>
                <a:lnTo>
                  <a:pt x="209731" y="23793"/>
                </a:lnTo>
                <a:close/>
                <a:moveTo>
                  <a:pt x="232011" y="23793"/>
                </a:moveTo>
                <a:lnTo>
                  <a:pt x="226692" y="26862"/>
                </a:lnTo>
                <a:lnTo>
                  <a:pt x="221373" y="23793"/>
                </a:lnTo>
                <a:close/>
                <a:moveTo>
                  <a:pt x="243622" y="23793"/>
                </a:moveTo>
                <a:lnTo>
                  <a:pt x="238303" y="26862"/>
                </a:lnTo>
                <a:lnTo>
                  <a:pt x="232984" y="23793"/>
                </a:lnTo>
                <a:close/>
                <a:moveTo>
                  <a:pt x="255264" y="23793"/>
                </a:moveTo>
                <a:lnTo>
                  <a:pt x="249945" y="26862"/>
                </a:lnTo>
                <a:lnTo>
                  <a:pt x="244626" y="23793"/>
                </a:lnTo>
                <a:close/>
                <a:moveTo>
                  <a:pt x="266875" y="23793"/>
                </a:moveTo>
                <a:lnTo>
                  <a:pt x="261556" y="26862"/>
                </a:lnTo>
                <a:lnTo>
                  <a:pt x="256237" y="23793"/>
                </a:lnTo>
                <a:close/>
                <a:moveTo>
                  <a:pt x="278517" y="23793"/>
                </a:moveTo>
                <a:lnTo>
                  <a:pt x="273198" y="26862"/>
                </a:lnTo>
                <a:lnTo>
                  <a:pt x="267878" y="23793"/>
                </a:lnTo>
                <a:close/>
                <a:moveTo>
                  <a:pt x="457" y="24005"/>
                </a:moveTo>
                <a:lnTo>
                  <a:pt x="5776" y="27075"/>
                </a:lnTo>
                <a:lnTo>
                  <a:pt x="5776" y="33215"/>
                </a:lnTo>
                <a:lnTo>
                  <a:pt x="457" y="24005"/>
                </a:lnTo>
                <a:close/>
                <a:moveTo>
                  <a:pt x="11369" y="24005"/>
                </a:moveTo>
                <a:lnTo>
                  <a:pt x="6050" y="33215"/>
                </a:lnTo>
                <a:lnTo>
                  <a:pt x="6050" y="27075"/>
                </a:lnTo>
                <a:lnTo>
                  <a:pt x="11369" y="24005"/>
                </a:lnTo>
                <a:close/>
                <a:moveTo>
                  <a:pt x="12098" y="24005"/>
                </a:moveTo>
                <a:lnTo>
                  <a:pt x="17418" y="27075"/>
                </a:lnTo>
                <a:lnTo>
                  <a:pt x="17418" y="33215"/>
                </a:lnTo>
                <a:lnTo>
                  <a:pt x="12098" y="24005"/>
                </a:lnTo>
                <a:close/>
                <a:moveTo>
                  <a:pt x="22980" y="23975"/>
                </a:moveTo>
                <a:lnTo>
                  <a:pt x="17661" y="33215"/>
                </a:lnTo>
                <a:lnTo>
                  <a:pt x="17661" y="27045"/>
                </a:lnTo>
                <a:lnTo>
                  <a:pt x="22980" y="23975"/>
                </a:lnTo>
                <a:close/>
                <a:moveTo>
                  <a:pt x="23710" y="24005"/>
                </a:moveTo>
                <a:lnTo>
                  <a:pt x="29029" y="27075"/>
                </a:lnTo>
                <a:lnTo>
                  <a:pt x="29029" y="33215"/>
                </a:lnTo>
                <a:lnTo>
                  <a:pt x="23710" y="24005"/>
                </a:lnTo>
                <a:close/>
                <a:moveTo>
                  <a:pt x="34622" y="23975"/>
                </a:moveTo>
                <a:lnTo>
                  <a:pt x="29302" y="33215"/>
                </a:lnTo>
                <a:lnTo>
                  <a:pt x="29302" y="27045"/>
                </a:lnTo>
                <a:lnTo>
                  <a:pt x="34622" y="23975"/>
                </a:lnTo>
                <a:close/>
                <a:moveTo>
                  <a:pt x="35290" y="24005"/>
                </a:moveTo>
                <a:lnTo>
                  <a:pt x="40610" y="27075"/>
                </a:lnTo>
                <a:lnTo>
                  <a:pt x="40610" y="33215"/>
                </a:lnTo>
                <a:lnTo>
                  <a:pt x="35290" y="24005"/>
                </a:lnTo>
                <a:close/>
                <a:moveTo>
                  <a:pt x="46202" y="23975"/>
                </a:moveTo>
                <a:lnTo>
                  <a:pt x="40883" y="33215"/>
                </a:lnTo>
                <a:lnTo>
                  <a:pt x="40883" y="27045"/>
                </a:lnTo>
                <a:lnTo>
                  <a:pt x="46202" y="23975"/>
                </a:lnTo>
                <a:close/>
                <a:moveTo>
                  <a:pt x="46932" y="24005"/>
                </a:moveTo>
                <a:lnTo>
                  <a:pt x="52251" y="27075"/>
                </a:lnTo>
                <a:lnTo>
                  <a:pt x="52251" y="33215"/>
                </a:lnTo>
                <a:lnTo>
                  <a:pt x="46932" y="24005"/>
                </a:lnTo>
                <a:close/>
                <a:moveTo>
                  <a:pt x="57844" y="23975"/>
                </a:moveTo>
                <a:lnTo>
                  <a:pt x="52525" y="33215"/>
                </a:lnTo>
                <a:lnTo>
                  <a:pt x="52525" y="27045"/>
                </a:lnTo>
                <a:lnTo>
                  <a:pt x="57844" y="23975"/>
                </a:lnTo>
                <a:close/>
                <a:moveTo>
                  <a:pt x="58543" y="24005"/>
                </a:moveTo>
                <a:lnTo>
                  <a:pt x="63862" y="27075"/>
                </a:lnTo>
                <a:lnTo>
                  <a:pt x="63862" y="33215"/>
                </a:lnTo>
                <a:lnTo>
                  <a:pt x="58543" y="24005"/>
                </a:lnTo>
                <a:close/>
                <a:moveTo>
                  <a:pt x="69455" y="23975"/>
                </a:moveTo>
                <a:lnTo>
                  <a:pt x="64136" y="33215"/>
                </a:lnTo>
                <a:lnTo>
                  <a:pt x="64136" y="27045"/>
                </a:lnTo>
                <a:lnTo>
                  <a:pt x="69455" y="23975"/>
                </a:lnTo>
                <a:close/>
                <a:moveTo>
                  <a:pt x="70185" y="24005"/>
                </a:moveTo>
                <a:lnTo>
                  <a:pt x="75504" y="27075"/>
                </a:lnTo>
                <a:lnTo>
                  <a:pt x="75504" y="33215"/>
                </a:lnTo>
                <a:lnTo>
                  <a:pt x="70185" y="24005"/>
                </a:lnTo>
                <a:close/>
                <a:moveTo>
                  <a:pt x="81097" y="23975"/>
                </a:moveTo>
                <a:lnTo>
                  <a:pt x="75777" y="33215"/>
                </a:lnTo>
                <a:lnTo>
                  <a:pt x="75777" y="27045"/>
                </a:lnTo>
                <a:lnTo>
                  <a:pt x="81097" y="23975"/>
                </a:lnTo>
                <a:close/>
                <a:moveTo>
                  <a:pt x="81796" y="24005"/>
                </a:moveTo>
                <a:lnTo>
                  <a:pt x="87115" y="27075"/>
                </a:lnTo>
                <a:lnTo>
                  <a:pt x="87115" y="33215"/>
                </a:lnTo>
                <a:lnTo>
                  <a:pt x="81796" y="24005"/>
                </a:lnTo>
                <a:close/>
                <a:moveTo>
                  <a:pt x="92708" y="23975"/>
                </a:moveTo>
                <a:lnTo>
                  <a:pt x="87389" y="33215"/>
                </a:lnTo>
                <a:lnTo>
                  <a:pt x="87389" y="27045"/>
                </a:lnTo>
                <a:lnTo>
                  <a:pt x="92708" y="23975"/>
                </a:lnTo>
                <a:close/>
                <a:moveTo>
                  <a:pt x="93437" y="24005"/>
                </a:moveTo>
                <a:lnTo>
                  <a:pt x="98757" y="27075"/>
                </a:lnTo>
                <a:lnTo>
                  <a:pt x="98757" y="33215"/>
                </a:lnTo>
                <a:lnTo>
                  <a:pt x="93437" y="24005"/>
                </a:lnTo>
                <a:close/>
                <a:moveTo>
                  <a:pt x="104349" y="23975"/>
                </a:moveTo>
                <a:lnTo>
                  <a:pt x="99030" y="33215"/>
                </a:lnTo>
                <a:lnTo>
                  <a:pt x="99030" y="27045"/>
                </a:lnTo>
                <a:lnTo>
                  <a:pt x="104349" y="23975"/>
                </a:lnTo>
                <a:close/>
                <a:moveTo>
                  <a:pt x="105018" y="24005"/>
                </a:moveTo>
                <a:lnTo>
                  <a:pt x="110337" y="27075"/>
                </a:lnTo>
                <a:lnTo>
                  <a:pt x="110337" y="33215"/>
                </a:lnTo>
                <a:lnTo>
                  <a:pt x="105018" y="24005"/>
                </a:lnTo>
                <a:close/>
                <a:moveTo>
                  <a:pt x="115930" y="23975"/>
                </a:moveTo>
                <a:lnTo>
                  <a:pt x="110611" y="33215"/>
                </a:lnTo>
                <a:lnTo>
                  <a:pt x="110611" y="27045"/>
                </a:lnTo>
                <a:lnTo>
                  <a:pt x="115930" y="23975"/>
                </a:lnTo>
                <a:close/>
                <a:moveTo>
                  <a:pt x="116660" y="24005"/>
                </a:moveTo>
                <a:lnTo>
                  <a:pt x="121979" y="27075"/>
                </a:lnTo>
                <a:lnTo>
                  <a:pt x="121979" y="33215"/>
                </a:lnTo>
                <a:lnTo>
                  <a:pt x="116660" y="24005"/>
                </a:lnTo>
                <a:close/>
                <a:moveTo>
                  <a:pt x="127541" y="23975"/>
                </a:moveTo>
                <a:lnTo>
                  <a:pt x="122222" y="33215"/>
                </a:lnTo>
                <a:lnTo>
                  <a:pt x="122222" y="27045"/>
                </a:lnTo>
                <a:lnTo>
                  <a:pt x="127541" y="23975"/>
                </a:lnTo>
                <a:close/>
                <a:moveTo>
                  <a:pt x="128271" y="24005"/>
                </a:moveTo>
                <a:lnTo>
                  <a:pt x="133590" y="27075"/>
                </a:lnTo>
                <a:lnTo>
                  <a:pt x="133590" y="33215"/>
                </a:lnTo>
                <a:lnTo>
                  <a:pt x="128271" y="24005"/>
                </a:lnTo>
                <a:close/>
                <a:moveTo>
                  <a:pt x="139183" y="23975"/>
                </a:moveTo>
                <a:lnTo>
                  <a:pt x="133864" y="33215"/>
                </a:lnTo>
                <a:lnTo>
                  <a:pt x="133864" y="27045"/>
                </a:lnTo>
                <a:lnTo>
                  <a:pt x="139183" y="23975"/>
                </a:lnTo>
                <a:close/>
                <a:moveTo>
                  <a:pt x="139912" y="24005"/>
                </a:moveTo>
                <a:lnTo>
                  <a:pt x="145232" y="27075"/>
                </a:lnTo>
                <a:lnTo>
                  <a:pt x="145232" y="33215"/>
                </a:lnTo>
                <a:lnTo>
                  <a:pt x="139912" y="24005"/>
                </a:lnTo>
                <a:close/>
                <a:moveTo>
                  <a:pt x="150794" y="23975"/>
                </a:moveTo>
                <a:lnTo>
                  <a:pt x="145475" y="33215"/>
                </a:lnTo>
                <a:lnTo>
                  <a:pt x="145475" y="27045"/>
                </a:lnTo>
                <a:lnTo>
                  <a:pt x="150794" y="23975"/>
                </a:lnTo>
                <a:close/>
                <a:moveTo>
                  <a:pt x="151523" y="24005"/>
                </a:moveTo>
                <a:lnTo>
                  <a:pt x="156843" y="27075"/>
                </a:lnTo>
                <a:lnTo>
                  <a:pt x="156843" y="33215"/>
                </a:lnTo>
                <a:lnTo>
                  <a:pt x="151523" y="24005"/>
                </a:lnTo>
                <a:close/>
                <a:moveTo>
                  <a:pt x="162436" y="23975"/>
                </a:moveTo>
                <a:lnTo>
                  <a:pt x="157116" y="33215"/>
                </a:lnTo>
                <a:lnTo>
                  <a:pt x="157116" y="27045"/>
                </a:lnTo>
                <a:lnTo>
                  <a:pt x="162436" y="23975"/>
                </a:lnTo>
                <a:close/>
                <a:moveTo>
                  <a:pt x="163165" y="24005"/>
                </a:moveTo>
                <a:lnTo>
                  <a:pt x="168484" y="27075"/>
                </a:lnTo>
                <a:lnTo>
                  <a:pt x="168484" y="33215"/>
                </a:lnTo>
                <a:lnTo>
                  <a:pt x="163165" y="24005"/>
                </a:lnTo>
                <a:close/>
                <a:moveTo>
                  <a:pt x="174047" y="23975"/>
                </a:moveTo>
                <a:lnTo>
                  <a:pt x="168727" y="33215"/>
                </a:lnTo>
                <a:lnTo>
                  <a:pt x="168727" y="27045"/>
                </a:lnTo>
                <a:lnTo>
                  <a:pt x="174047" y="23975"/>
                </a:lnTo>
                <a:close/>
                <a:moveTo>
                  <a:pt x="174746" y="24005"/>
                </a:moveTo>
                <a:lnTo>
                  <a:pt x="180065" y="27075"/>
                </a:lnTo>
                <a:lnTo>
                  <a:pt x="180065" y="33215"/>
                </a:lnTo>
                <a:lnTo>
                  <a:pt x="174746" y="24005"/>
                </a:lnTo>
                <a:close/>
                <a:moveTo>
                  <a:pt x="185658" y="23975"/>
                </a:moveTo>
                <a:lnTo>
                  <a:pt x="180339" y="33215"/>
                </a:lnTo>
                <a:lnTo>
                  <a:pt x="180339" y="27045"/>
                </a:lnTo>
                <a:lnTo>
                  <a:pt x="185658" y="23975"/>
                </a:lnTo>
                <a:close/>
                <a:moveTo>
                  <a:pt x="186357" y="24005"/>
                </a:moveTo>
                <a:lnTo>
                  <a:pt x="191676" y="27075"/>
                </a:lnTo>
                <a:lnTo>
                  <a:pt x="191676" y="33215"/>
                </a:lnTo>
                <a:lnTo>
                  <a:pt x="186357" y="24005"/>
                </a:lnTo>
                <a:close/>
                <a:moveTo>
                  <a:pt x="197269" y="23975"/>
                </a:moveTo>
                <a:lnTo>
                  <a:pt x="191950" y="33215"/>
                </a:lnTo>
                <a:lnTo>
                  <a:pt x="191950" y="27045"/>
                </a:lnTo>
                <a:lnTo>
                  <a:pt x="197269" y="23975"/>
                </a:lnTo>
                <a:close/>
                <a:moveTo>
                  <a:pt x="197999" y="24005"/>
                </a:moveTo>
                <a:lnTo>
                  <a:pt x="203318" y="27075"/>
                </a:lnTo>
                <a:lnTo>
                  <a:pt x="203318" y="33215"/>
                </a:lnTo>
                <a:lnTo>
                  <a:pt x="197999" y="24005"/>
                </a:lnTo>
                <a:close/>
                <a:moveTo>
                  <a:pt x="208911" y="23975"/>
                </a:moveTo>
                <a:lnTo>
                  <a:pt x="203591" y="33215"/>
                </a:lnTo>
                <a:lnTo>
                  <a:pt x="203591" y="27045"/>
                </a:lnTo>
                <a:lnTo>
                  <a:pt x="208911" y="23975"/>
                </a:lnTo>
                <a:close/>
                <a:moveTo>
                  <a:pt x="209610" y="24005"/>
                </a:moveTo>
                <a:lnTo>
                  <a:pt x="214929" y="27075"/>
                </a:lnTo>
                <a:lnTo>
                  <a:pt x="214929" y="33215"/>
                </a:lnTo>
                <a:lnTo>
                  <a:pt x="209610" y="24005"/>
                </a:lnTo>
                <a:close/>
                <a:moveTo>
                  <a:pt x="220522" y="23975"/>
                </a:moveTo>
                <a:lnTo>
                  <a:pt x="215202" y="33215"/>
                </a:lnTo>
                <a:lnTo>
                  <a:pt x="215202" y="27045"/>
                </a:lnTo>
                <a:lnTo>
                  <a:pt x="220522" y="23975"/>
                </a:lnTo>
                <a:close/>
                <a:moveTo>
                  <a:pt x="221251" y="24005"/>
                </a:moveTo>
                <a:lnTo>
                  <a:pt x="226570" y="27075"/>
                </a:lnTo>
                <a:lnTo>
                  <a:pt x="226570" y="33215"/>
                </a:lnTo>
                <a:lnTo>
                  <a:pt x="221251" y="24005"/>
                </a:lnTo>
                <a:close/>
                <a:moveTo>
                  <a:pt x="232163" y="23975"/>
                </a:moveTo>
                <a:lnTo>
                  <a:pt x="226844" y="33215"/>
                </a:lnTo>
                <a:lnTo>
                  <a:pt x="226844" y="27045"/>
                </a:lnTo>
                <a:lnTo>
                  <a:pt x="232163" y="23975"/>
                </a:lnTo>
                <a:close/>
                <a:moveTo>
                  <a:pt x="232862" y="24005"/>
                </a:moveTo>
                <a:lnTo>
                  <a:pt x="238182" y="27075"/>
                </a:lnTo>
                <a:lnTo>
                  <a:pt x="238182" y="33215"/>
                </a:lnTo>
                <a:lnTo>
                  <a:pt x="232862" y="24005"/>
                </a:lnTo>
                <a:close/>
                <a:moveTo>
                  <a:pt x="243774" y="23975"/>
                </a:moveTo>
                <a:lnTo>
                  <a:pt x="238455" y="33215"/>
                </a:lnTo>
                <a:lnTo>
                  <a:pt x="238455" y="27045"/>
                </a:lnTo>
                <a:lnTo>
                  <a:pt x="243774" y="23975"/>
                </a:lnTo>
                <a:close/>
                <a:moveTo>
                  <a:pt x="244474" y="24005"/>
                </a:moveTo>
                <a:lnTo>
                  <a:pt x="249793" y="27075"/>
                </a:lnTo>
                <a:lnTo>
                  <a:pt x="249793" y="33215"/>
                </a:lnTo>
                <a:lnTo>
                  <a:pt x="244474" y="24005"/>
                </a:lnTo>
                <a:close/>
                <a:moveTo>
                  <a:pt x="255355" y="24005"/>
                </a:moveTo>
                <a:lnTo>
                  <a:pt x="250036" y="33215"/>
                </a:lnTo>
                <a:lnTo>
                  <a:pt x="250036" y="27075"/>
                </a:lnTo>
                <a:lnTo>
                  <a:pt x="255355" y="24005"/>
                </a:lnTo>
                <a:close/>
                <a:moveTo>
                  <a:pt x="256085" y="24005"/>
                </a:moveTo>
                <a:lnTo>
                  <a:pt x="261404" y="27075"/>
                </a:lnTo>
                <a:lnTo>
                  <a:pt x="261404" y="33215"/>
                </a:lnTo>
                <a:lnTo>
                  <a:pt x="256085" y="24005"/>
                </a:lnTo>
                <a:close/>
                <a:moveTo>
                  <a:pt x="266997" y="24005"/>
                </a:moveTo>
                <a:lnTo>
                  <a:pt x="261678" y="33215"/>
                </a:lnTo>
                <a:lnTo>
                  <a:pt x="261678" y="27075"/>
                </a:lnTo>
                <a:lnTo>
                  <a:pt x="266997" y="24005"/>
                </a:lnTo>
                <a:close/>
                <a:moveTo>
                  <a:pt x="267726" y="24005"/>
                </a:moveTo>
                <a:lnTo>
                  <a:pt x="273046" y="27075"/>
                </a:lnTo>
                <a:lnTo>
                  <a:pt x="273046" y="33215"/>
                </a:lnTo>
                <a:lnTo>
                  <a:pt x="267726" y="24005"/>
                </a:lnTo>
                <a:close/>
                <a:moveTo>
                  <a:pt x="278608" y="24005"/>
                </a:moveTo>
                <a:lnTo>
                  <a:pt x="273289" y="33215"/>
                </a:lnTo>
                <a:lnTo>
                  <a:pt x="273289" y="27075"/>
                </a:lnTo>
                <a:lnTo>
                  <a:pt x="278608" y="24005"/>
                </a:lnTo>
                <a:close/>
                <a:moveTo>
                  <a:pt x="35108" y="24127"/>
                </a:moveTo>
                <a:lnTo>
                  <a:pt x="40427" y="33306"/>
                </a:lnTo>
                <a:lnTo>
                  <a:pt x="40427" y="33306"/>
                </a:lnTo>
                <a:lnTo>
                  <a:pt x="35108" y="30267"/>
                </a:lnTo>
                <a:lnTo>
                  <a:pt x="35108" y="24127"/>
                </a:lnTo>
                <a:close/>
                <a:moveTo>
                  <a:pt x="58330" y="24127"/>
                </a:moveTo>
                <a:lnTo>
                  <a:pt x="63650" y="33306"/>
                </a:lnTo>
                <a:lnTo>
                  <a:pt x="58330" y="30267"/>
                </a:lnTo>
                <a:lnTo>
                  <a:pt x="58330" y="24127"/>
                </a:lnTo>
                <a:close/>
                <a:moveTo>
                  <a:pt x="69941" y="24127"/>
                </a:moveTo>
                <a:lnTo>
                  <a:pt x="75261" y="33306"/>
                </a:lnTo>
                <a:lnTo>
                  <a:pt x="69941" y="30267"/>
                </a:lnTo>
                <a:lnTo>
                  <a:pt x="69941" y="24127"/>
                </a:lnTo>
                <a:close/>
                <a:moveTo>
                  <a:pt x="81583" y="24127"/>
                </a:moveTo>
                <a:lnTo>
                  <a:pt x="86902" y="33306"/>
                </a:lnTo>
                <a:lnTo>
                  <a:pt x="81583" y="30267"/>
                </a:lnTo>
                <a:lnTo>
                  <a:pt x="81583" y="24127"/>
                </a:lnTo>
                <a:close/>
                <a:moveTo>
                  <a:pt x="104836" y="24127"/>
                </a:moveTo>
                <a:lnTo>
                  <a:pt x="110155" y="33306"/>
                </a:lnTo>
                <a:lnTo>
                  <a:pt x="104836" y="30267"/>
                </a:lnTo>
                <a:lnTo>
                  <a:pt x="104836" y="24127"/>
                </a:lnTo>
                <a:close/>
                <a:moveTo>
                  <a:pt x="116416" y="24127"/>
                </a:moveTo>
                <a:lnTo>
                  <a:pt x="121736" y="33306"/>
                </a:lnTo>
                <a:lnTo>
                  <a:pt x="116416" y="30267"/>
                </a:lnTo>
                <a:lnTo>
                  <a:pt x="116416" y="24127"/>
                </a:lnTo>
                <a:close/>
                <a:moveTo>
                  <a:pt x="128058" y="24127"/>
                </a:moveTo>
                <a:lnTo>
                  <a:pt x="133377" y="33306"/>
                </a:lnTo>
                <a:lnTo>
                  <a:pt x="128058" y="30267"/>
                </a:lnTo>
                <a:lnTo>
                  <a:pt x="128058" y="24127"/>
                </a:lnTo>
                <a:close/>
                <a:moveTo>
                  <a:pt x="139669" y="24127"/>
                </a:moveTo>
                <a:lnTo>
                  <a:pt x="144988" y="33306"/>
                </a:lnTo>
                <a:lnTo>
                  <a:pt x="139669" y="30267"/>
                </a:lnTo>
                <a:lnTo>
                  <a:pt x="139669" y="24127"/>
                </a:lnTo>
                <a:close/>
                <a:moveTo>
                  <a:pt x="151311" y="24127"/>
                </a:moveTo>
                <a:lnTo>
                  <a:pt x="156630" y="33306"/>
                </a:lnTo>
                <a:lnTo>
                  <a:pt x="151311" y="30267"/>
                </a:lnTo>
                <a:lnTo>
                  <a:pt x="151311" y="24127"/>
                </a:lnTo>
                <a:close/>
                <a:moveTo>
                  <a:pt x="162922" y="24127"/>
                </a:moveTo>
                <a:lnTo>
                  <a:pt x="168241" y="33306"/>
                </a:lnTo>
                <a:lnTo>
                  <a:pt x="162922" y="30267"/>
                </a:lnTo>
                <a:lnTo>
                  <a:pt x="162922" y="24127"/>
                </a:lnTo>
                <a:close/>
                <a:moveTo>
                  <a:pt x="174503" y="24127"/>
                </a:moveTo>
                <a:lnTo>
                  <a:pt x="179822" y="33306"/>
                </a:lnTo>
                <a:lnTo>
                  <a:pt x="174503" y="30267"/>
                </a:lnTo>
                <a:lnTo>
                  <a:pt x="174503" y="24127"/>
                </a:lnTo>
                <a:close/>
                <a:moveTo>
                  <a:pt x="186144" y="24127"/>
                </a:moveTo>
                <a:lnTo>
                  <a:pt x="191463" y="33306"/>
                </a:lnTo>
                <a:lnTo>
                  <a:pt x="186144" y="30267"/>
                </a:lnTo>
                <a:lnTo>
                  <a:pt x="186144" y="24127"/>
                </a:lnTo>
                <a:close/>
                <a:moveTo>
                  <a:pt x="197755" y="24127"/>
                </a:moveTo>
                <a:lnTo>
                  <a:pt x="203075" y="33306"/>
                </a:lnTo>
                <a:lnTo>
                  <a:pt x="197755" y="30267"/>
                </a:lnTo>
                <a:lnTo>
                  <a:pt x="197755" y="24127"/>
                </a:lnTo>
                <a:close/>
                <a:moveTo>
                  <a:pt x="209397" y="24127"/>
                </a:moveTo>
                <a:lnTo>
                  <a:pt x="214716" y="33306"/>
                </a:lnTo>
                <a:lnTo>
                  <a:pt x="209397" y="30267"/>
                </a:lnTo>
                <a:lnTo>
                  <a:pt x="209397" y="24127"/>
                </a:lnTo>
                <a:close/>
                <a:moveTo>
                  <a:pt x="221008" y="24127"/>
                </a:moveTo>
                <a:lnTo>
                  <a:pt x="226327" y="33306"/>
                </a:lnTo>
                <a:lnTo>
                  <a:pt x="221008" y="30267"/>
                </a:lnTo>
                <a:lnTo>
                  <a:pt x="221008" y="24127"/>
                </a:lnTo>
                <a:close/>
                <a:moveTo>
                  <a:pt x="232650" y="24127"/>
                </a:moveTo>
                <a:lnTo>
                  <a:pt x="237969" y="33306"/>
                </a:lnTo>
                <a:lnTo>
                  <a:pt x="232650" y="30267"/>
                </a:lnTo>
                <a:lnTo>
                  <a:pt x="232650" y="24127"/>
                </a:lnTo>
                <a:close/>
                <a:moveTo>
                  <a:pt x="244230" y="24127"/>
                </a:moveTo>
                <a:lnTo>
                  <a:pt x="249550" y="33306"/>
                </a:lnTo>
                <a:lnTo>
                  <a:pt x="244230" y="30267"/>
                </a:lnTo>
                <a:lnTo>
                  <a:pt x="244230" y="24127"/>
                </a:lnTo>
                <a:close/>
                <a:moveTo>
                  <a:pt x="244" y="24127"/>
                </a:moveTo>
                <a:lnTo>
                  <a:pt x="5563" y="33306"/>
                </a:lnTo>
                <a:lnTo>
                  <a:pt x="214" y="30236"/>
                </a:lnTo>
                <a:lnTo>
                  <a:pt x="214" y="24127"/>
                </a:lnTo>
                <a:close/>
                <a:moveTo>
                  <a:pt x="46689" y="24127"/>
                </a:moveTo>
                <a:lnTo>
                  <a:pt x="52008" y="33306"/>
                </a:lnTo>
                <a:lnTo>
                  <a:pt x="46689" y="30267"/>
                </a:lnTo>
                <a:lnTo>
                  <a:pt x="46689" y="24127"/>
                </a:lnTo>
                <a:close/>
                <a:moveTo>
                  <a:pt x="93194" y="24127"/>
                </a:moveTo>
                <a:lnTo>
                  <a:pt x="98513" y="33306"/>
                </a:lnTo>
                <a:lnTo>
                  <a:pt x="93194" y="30267"/>
                </a:lnTo>
                <a:lnTo>
                  <a:pt x="93194" y="24127"/>
                </a:lnTo>
                <a:close/>
                <a:moveTo>
                  <a:pt x="255872" y="24127"/>
                </a:moveTo>
                <a:lnTo>
                  <a:pt x="261191" y="33306"/>
                </a:lnTo>
                <a:lnTo>
                  <a:pt x="255872" y="30267"/>
                </a:lnTo>
                <a:lnTo>
                  <a:pt x="255872" y="24127"/>
                </a:lnTo>
                <a:close/>
                <a:moveTo>
                  <a:pt x="267483" y="24127"/>
                </a:moveTo>
                <a:lnTo>
                  <a:pt x="272802" y="33306"/>
                </a:lnTo>
                <a:lnTo>
                  <a:pt x="267483" y="30267"/>
                </a:lnTo>
                <a:lnTo>
                  <a:pt x="267483" y="24127"/>
                </a:lnTo>
                <a:close/>
                <a:moveTo>
                  <a:pt x="34834" y="24157"/>
                </a:moveTo>
                <a:lnTo>
                  <a:pt x="34834" y="30267"/>
                </a:lnTo>
                <a:lnTo>
                  <a:pt x="29515" y="33337"/>
                </a:lnTo>
                <a:lnTo>
                  <a:pt x="29515" y="33337"/>
                </a:lnTo>
                <a:lnTo>
                  <a:pt x="34834" y="24157"/>
                </a:lnTo>
                <a:close/>
                <a:moveTo>
                  <a:pt x="69698" y="24157"/>
                </a:moveTo>
                <a:lnTo>
                  <a:pt x="69698" y="30267"/>
                </a:lnTo>
                <a:lnTo>
                  <a:pt x="64379" y="33337"/>
                </a:lnTo>
                <a:lnTo>
                  <a:pt x="69698" y="24157"/>
                </a:lnTo>
                <a:close/>
                <a:moveTo>
                  <a:pt x="81309" y="24157"/>
                </a:moveTo>
                <a:lnTo>
                  <a:pt x="81309" y="30267"/>
                </a:lnTo>
                <a:lnTo>
                  <a:pt x="75990" y="33337"/>
                </a:lnTo>
                <a:lnTo>
                  <a:pt x="81309" y="24157"/>
                </a:lnTo>
                <a:close/>
                <a:moveTo>
                  <a:pt x="92951" y="24157"/>
                </a:moveTo>
                <a:lnTo>
                  <a:pt x="92951" y="30267"/>
                </a:lnTo>
                <a:lnTo>
                  <a:pt x="87632" y="33337"/>
                </a:lnTo>
                <a:lnTo>
                  <a:pt x="92951" y="24157"/>
                </a:lnTo>
                <a:close/>
                <a:moveTo>
                  <a:pt x="104562" y="24157"/>
                </a:moveTo>
                <a:lnTo>
                  <a:pt x="104562" y="30267"/>
                </a:lnTo>
                <a:lnTo>
                  <a:pt x="99243" y="33337"/>
                </a:lnTo>
                <a:lnTo>
                  <a:pt x="104562" y="24157"/>
                </a:lnTo>
                <a:close/>
                <a:moveTo>
                  <a:pt x="116143" y="24157"/>
                </a:moveTo>
                <a:lnTo>
                  <a:pt x="116143" y="30267"/>
                </a:lnTo>
                <a:lnTo>
                  <a:pt x="110824" y="33337"/>
                </a:lnTo>
                <a:lnTo>
                  <a:pt x="116143" y="24157"/>
                </a:lnTo>
                <a:close/>
                <a:moveTo>
                  <a:pt x="127784" y="24157"/>
                </a:moveTo>
                <a:lnTo>
                  <a:pt x="127784" y="30267"/>
                </a:lnTo>
                <a:lnTo>
                  <a:pt x="122465" y="33337"/>
                </a:lnTo>
                <a:lnTo>
                  <a:pt x="127784" y="24157"/>
                </a:lnTo>
                <a:close/>
                <a:moveTo>
                  <a:pt x="139396" y="24157"/>
                </a:moveTo>
                <a:lnTo>
                  <a:pt x="139396" y="30267"/>
                </a:lnTo>
                <a:lnTo>
                  <a:pt x="134076" y="33337"/>
                </a:lnTo>
                <a:lnTo>
                  <a:pt x="139396" y="24157"/>
                </a:lnTo>
                <a:close/>
                <a:moveTo>
                  <a:pt x="151037" y="24157"/>
                </a:moveTo>
                <a:lnTo>
                  <a:pt x="151037" y="30267"/>
                </a:lnTo>
                <a:lnTo>
                  <a:pt x="145718" y="33337"/>
                </a:lnTo>
                <a:lnTo>
                  <a:pt x="151037" y="24157"/>
                </a:lnTo>
                <a:close/>
                <a:moveTo>
                  <a:pt x="162648" y="24157"/>
                </a:moveTo>
                <a:lnTo>
                  <a:pt x="162648" y="30267"/>
                </a:lnTo>
                <a:lnTo>
                  <a:pt x="157329" y="33337"/>
                </a:lnTo>
                <a:lnTo>
                  <a:pt x="162648" y="24157"/>
                </a:lnTo>
                <a:close/>
                <a:moveTo>
                  <a:pt x="174290" y="24157"/>
                </a:moveTo>
                <a:lnTo>
                  <a:pt x="174290" y="30267"/>
                </a:lnTo>
                <a:lnTo>
                  <a:pt x="168971" y="33337"/>
                </a:lnTo>
                <a:lnTo>
                  <a:pt x="174290" y="24157"/>
                </a:lnTo>
                <a:close/>
                <a:moveTo>
                  <a:pt x="185871" y="24157"/>
                </a:moveTo>
                <a:lnTo>
                  <a:pt x="185871" y="30267"/>
                </a:lnTo>
                <a:lnTo>
                  <a:pt x="180551" y="33337"/>
                </a:lnTo>
                <a:lnTo>
                  <a:pt x="185871" y="24157"/>
                </a:lnTo>
                <a:close/>
                <a:moveTo>
                  <a:pt x="197512" y="24157"/>
                </a:moveTo>
                <a:lnTo>
                  <a:pt x="197512" y="30267"/>
                </a:lnTo>
                <a:lnTo>
                  <a:pt x="192193" y="33337"/>
                </a:lnTo>
                <a:lnTo>
                  <a:pt x="197512" y="24157"/>
                </a:lnTo>
                <a:close/>
                <a:moveTo>
                  <a:pt x="209123" y="24157"/>
                </a:moveTo>
                <a:lnTo>
                  <a:pt x="209123" y="30267"/>
                </a:lnTo>
                <a:lnTo>
                  <a:pt x="203804" y="33337"/>
                </a:lnTo>
                <a:lnTo>
                  <a:pt x="209123" y="24157"/>
                </a:lnTo>
                <a:close/>
                <a:moveTo>
                  <a:pt x="220765" y="24157"/>
                </a:moveTo>
                <a:lnTo>
                  <a:pt x="220765" y="30267"/>
                </a:lnTo>
                <a:lnTo>
                  <a:pt x="215446" y="33337"/>
                </a:lnTo>
                <a:lnTo>
                  <a:pt x="220765" y="24157"/>
                </a:lnTo>
                <a:close/>
                <a:moveTo>
                  <a:pt x="243957" y="24157"/>
                </a:moveTo>
                <a:lnTo>
                  <a:pt x="243957" y="30267"/>
                </a:lnTo>
                <a:lnTo>
                  <a:pt x="238638" y="33337"/>
                </a:lnTo>
                <a:lnTo>
                  <a:pt x="243957" y="24157"/>
                </a:lnTo>
                <a:close/>
                <a:moveTo>
                  <a:pt x="255598" y="24157"/>
                </a:moveTo>
                <a:lnTo>
                  <a:pt x="255598" y="30267"/>
                </a:lnTo>
                <a:lnTo>
                  <a:pt x="250279" y="33337"/>
                </a:lnTo>
                <a:lnTo>
                  <a:pt x="255598" y="24157"/>
                </a:lnTo>
                <a:close/>
                <a:moveTo>
                  <a:pt x="23223" y="24157"/>
                </a:moveTo>
                <a:lnTo>
                  <a:pt x="23223" y="30267"/>
                </a:lnTo>
                <a:lnTo>
                  <a:pt x="17904" y="33337"/>
                </a:lnTo>
                <a:lnTo>
                  <a:pt x="23223" y="24157"/>
                </a:lnTo>
                <a:close/>
                <a:moveTo>
                  <a:pt x="46446" y="24157"/>
                </a:moveTo>
                <a:lnTo>
                  <a:pt x="46446" y="30267"/>
                </a:lnTo>
                <a:lnTo>
                  <a:pt x="41126" y="33337"/>
                </a:lnTo>
                <a:lnTo>
                  <a:pt x="46446" y="24157"/>
                </a:lnTo>
                <a:close/>
                <a:moveTo>
                  <a:pt x="58057" y="24157"/>
                </a:moveTo>
                <a:lnTo>
                  <a:pt x="58057" y="30267"/>
                </a:lnTo>
                <a:lnTo>
                  <a:pt x="52737" y="33337"/>
                </a:lnTo>
                <a:lnTo>
                  <a:pt x="58057" y="24157"/>
                </a:lnTo>
                <a:close/>
                <a:moveTo>
                  <a:pt x="232376" y="24157"/>
                </a:moveTo>
                <a:lnTo>
                  <a:pt x="232376" y="30267"/>
                </a:lnTo>
                <a:lnTo>
                  <a:pt x="227057" y="33337"/>
                </a:lnTo>
                <a:lnTo>
                  <a:pt x="232376" y="24157"/>
                </a:lnTo>
                <a:close/>
                <a:moveTo>
                  <a:pt x="267210" y="24157"/>
                </a:moveTo>
                <a:lnTo>
                  <a:pt x="267210" y="30267"/>
                </a:lnTo>
                <a:lnTo>
                  <a:pt x="261890" y="33337"/>
                </a:lnTo>
                <a:lnTo>
                  <a:pt x="267210" y="24157"/>
                </a:lnTo>
                <a:close/>
                <a:moveTo>
                  <a:pt x="278851" y="24157"/>
                </a:moveTo>
                <a:lnTo>
                  <a:pt x="278851" y="30267"/>
                </a:lnTo>
                <a:lnTo>
                  <a:pt x="273532" y="33337"/>
                </a:lnTo>
                <a:lnTo>
                  <a:pt x="278851" y="24157"/>
                </a:lnTo>
                <a:close/>
                <a:moveTo>
                  <a:pt x="11582" y="24127"/>
                </a:moveTo>
                <a:lnTo>
                  <a:pt x="11582" y="30267"/>
                </a:lnTo>
                <a:lnTo>
                  <a:pt x="6262" y="33367"/>
                </a:lnTo>
                <a:lnTo>
                  <a:pt x="11582" y="24127"/>
                </a:lnTo>
                <a:close/>
                <a:moveTo>
                  <a:pt x="11855" y="24127"/>
                </a:moveTo>
                <a:lnTo>
                  <a:pt x="17174" y="33367"/>
                </a:lnTo>
                <a:lnTo>
                  <a:pt x="11855" y="30267"/>
                </a:lnTo>
                <a:lnTo>
                  <a:pt x="11855" y="24127"/>
                </a:lnTo>
                <a:close/>
                <a:moveTo>
                  <a:pt x="23497" y="24127"/>
                </a:moveTo>
                <a:lnTo>
                  <a:pt x="28816" y="33367"/>
                </a:lnTo>
                <a:lnTo>
                  <a:pt x="23497" y="30267"/>
                </a:lnTo>
                <a:lnTo>
                  <a:pt x="23497" y="24127"/>
                </a:lnTo>
                <a:close/>
                <a:moveTo>
                  <a:pt x="11703" y="30510"/>
                </a:moveTo>
                <a:lnTo>
                  <a:pt x="17023" y="33580"/>
                </a:lnTo>
                <a:lnTo>
                  <a:pt x="6384" y="33580"/>
                </a:lnTo>
                <a:lnTo>
                  <a:pt x="11703" y="30510"/>
                </a:lnTo>
                <a:close/>
                <a:moveTo>
                  <a:pt x="23345" y="30510"/>
                </a:moveTo>
                <a:lnTo>
                  <a:pt x="28664" y="33580"/>
                </a:lnTo>
                <a:lnTo>
                  <a:pt x="18026" y="33580"/>
                </a:lnTo>
                <a:lnTo>
                  <a:pt x="23345" y="30510"/>
                </a:lnTo>
                <a:close/>
                <a:moveTo>
                  <a:pt x="34956" y="30510"/>
                </a:moveTo>
                <a:lnTo>
                  <a:pt x="40275" y="33580"/>
                </a:lnTo>
                <a:lnTo>
                  <a:pt x="29637" y="33580"/>
                </a:lnTo>
                <a:lnTo>
                  <a:pt x="34956" y="30510"/>
                </a:lnTo>
                <a:close/>
                <a:moveTo>
                  <a:pt x="46598" y="30510"/>
                </a:moveTo>
                <a:lnTo>
                  <a:pt x="51886" y="33580"/>
                </a:lnTo>
                <a:lnTo>
                  <a:pt x="41278" y="33580"/>
                </a:lnTo>
                <a:lnTo>
                  <a:pt x="46598" y="30510"/>
                </a:lnTo>
                <a:close/>
                <a:moveTo>
                  <a:pt x="58209" y="30510"/>
                </a:moveTo>
                <a:lnTo>
                  <a:pt x="63528" y="33580"/>
                </a:lnTo>
                <a:lnTo>
                  <a:pt x="52889" y="33580"/>
                </a:lnTo>
                <a:lnTo>
                  <a:pt x="58209" y="30510"/>
                </a:lnTo>
                <a:close/>
                <a:moveTo>
                  <a:pt x="69850" y="30510"/>
                </a:moveTo>
                <a:lnTo>
                  <a:pt x="75169" y="33580"/>
                </a:lnTo>
                <a:lnTo>
                  <a:pt x="64531" y="33580"/>
                </a:lnTo>
                <a:lnTo>
                  <a:pt x="69850" y="30510"/>
                </a:lnTo>
                <a:close/>
                <a:moveTo>
                  <a:pt x="81431" y="30510"/>
                </a:moveTo>
                <a:lnTo>
                  <a:pt x="86750" y="33580"/>
                </a:lnTo>
                <a:lnTo>
                  <a:pt x="76112" y="33580"/>
                </a:lnTo>
                <a:lnTo>
                  <a:pt x="81431" y="30510"/>
                </a:lnTo>
                <a:close/>
                <a:moveTo>
                  <a:pt x="93042" y="30510"/>
                </a:moveTo>
                <a:lnTo>
                  <a:pt x="98361" y="33580"/>
                </a:lnTo>
                <a:lnTo>
                  <a:pt x="87723" y="33580"/>
                </a:lnTo>
                <a:lnTo>
                  <a:pt x="93042" y="30510"/>
                </a:lnTo>
                <a:close/>
                <a:moveTo>
                  <a:pt x="104684" y="30510"/>
                </a:moveTo>
                <a:lnTo>
                  <a:pt x="110003" y="33580"/>
                </a:lnTo>
                <a:lnTo>
                  <a:pt x="99364" y="33580"/>
                </a:lnTo>
                <a:lnTo>
                  <a:pt x="104684" y="30510"/>
                </a:lnTo>
                <a:close/>
                <a:moveTo>
                  <a:pt x="116295" y="30510"/>
                </a:moveTo>
                <a:lnTo>
                  <a:pt x="121614" y="33580"/>
                </a:lnTo>
                <a:lnTo>
                  <a:pt x="110976" y="33580"/>
                </a:lnTo>
                <a:lnTo>
                  <a:pt x="116295" y="30510"/>
                </a:lnTo>
                <a:close/>
                <a:moveTo>
                  <a:pt x="127936" y="30510"/>
                </a:moveTo>
                <a:lnTo>
                  <a:pt x="133256" y="33580"/>
                </a:lnTo>
                <a:lnTo>
                  <a:pt x="122617" y="33580"/>
                </a:lnTo>
                <a:lnTo>
                  <a:pt x="127936" y="30510"/>
                </a:lnTo>
                <a:close/>
                <a:moveTo>
                  <a:pt x="139548" y="30510"/>
                </a:moveTo>
                <a:lnTo>
                  <a:pt x="144867" y="33580"/>
                </a:lnTo>
                <a:lnTo>
                  <a:pt x="134228" y="33580"/>
                </a:lnTo>
                <a:lnTo>
                  <a:pt x="139548" y="30510"/>
                </a:lnTo>
                <a:close/>
                <a:moveTo>
                  <a:pt x="151159" y="30510"/>
                </a:moveTo>
                <a:lnTo>
                  <a:pt x="156478" y="33580"/>
                </a:lnTo>
                <a:lnTo>
                  <a:pt x="145840" y="33580"/>
                </a:lnTo>
                <a:lnTo>
                  <a:pt x="151159" y="30510"/>
                </a:lnTo>
                <a:close/>
                <a:moveTo>
                  <a:pt x="162770" y="30510"/>
                </a:moveTo>
                <a:lnTo>
                  <a:pt x="168089" y="33580"/>
                </a:lnTo>
                <a:lnTo>
                  <a:pt x="157451" y="33580"/>
                </a:lnTo>
                <a:lnTo>
                  <a:pt x="162770" y="30510"/>
                </a:lnTo>
                <a:close/>
                <a:moveTo>
                  <a:pt x="174411" y="30510"/>
                </a:moveTo>
                <a:lnTo>
                  <a:pt x="179731" y="33580"/>
                </a:lnTo>
                <a:lnTo>
                  <a:pt x="169092" y="33580"/>
                </a:lnTo>
                <a:lnTo>
                  <a:pt x="174411" y="30510"/>
                </a:lnTo>
                <a:close/>
                <a:moveTo>
                  <a:pt x="186023" y="30510"/>
                </a:moveTo>
                <a:lnTo>
                  <a:pt x="191342" y="33580"/>
                </a:lnTo>
                <a:lnTo>
                  <a:pt x="180703" y="33580"/>
                </a:lnTo>
                <a:lnTo>
                  <a:pt x="186023" y="30510"/>
                </a:lnTo>
                <a:close/>
                <a:moveTo>
                  <a:pt x="197634" y="30510"/>
                </a:moveTo>
                <a:lnTo>
                  <a:pt x="202953" y="33580"/>
                </a:lnTo>
                <a:lnTo>
                  <a:pt x="192345" y="33580"/>
                </a:lnTo>
                <a:lnTo>
                  <a:pt x="197634" y="30510"/>
                </a:lnTo>
                <a:close/>
                <a:moveTo>
                  <a:pt x="209275" y="30510"/>
                </a:moveTo>
                <a:lnTo>
                  <a:pt x="214595" y="33580"/>
                </a:lnTo>
                <a:lnTo>
                  <a:pt x="203956" y="33580"/>
                </a:lnTo>
                <a:lnTo>
                  <a:pt x="209275" y="30510"/>
                </a:lnTo>
                <a:close/>
                <a:moveTo>
                  <a:pt x="220856" y="30510"/>
                </a:moveTo>
                <a:lnTo>
                  <a:pt x="226175" y="33580"/>
                </a:lnTo>
                <a:lnTo>
                  <a:pt x="215537" y="33580"/>
                </a:lnTo>
                <a:lnTo>
                  <a:pt x="220856" y="30510"/>
                </a:lnTo>
                <a:close/>
                <a:moveTo>
                  <a:pt x="232498" y="30510"/>
                </a:moveTo>
                <a:lnTo>
                  <a:pt x="237817" y="33580"/>
                </a:lnTo>
                <a:lnTo>
                  <a:pt x="227178" y="33580"/>
                </a:lnTo>
                <a:lnTo>
                  <a:pt x="232498" y="30510"/>
                </a:lnTo>
                <a:close/>
                <a:moveTo>
                  <a:pt x="244109" y="30510"/>
                </a:moveTo>
                <a:lnTo>
                  <a:pt x="249428" y="33580"/>
                </a:lnTo>
                <a:lnTo>
                  <a:pt x="238790" y="33580"/>
                </a:lnTo>
                <a:lnTo>
                  <a:pt x="244109" y="30510"/>
                </a:lnTo>
                <a:close/>
                <a:moveTo>
                  <a:pt x="255750" y="30510"/>
                </a:moveTo>
                <a:lnTo>
                  <a:pt x="261070" y="33580"/>
                </a:lnTo>
                <a:lnTo>
                  <a:pt x="250431" y="33580"/>
                </a:lnTo>
                <a:lnTo>
                  <a:pt x="255750" y="30510"/>
                </a:lnTo>
                <a:close/>
                <a:moveTo>
                  <a:pt x="267362" y="30510"/>
                </a:moveTo>
                <a:lnTo>
                  <a:pt x="272681" y="33580"/>
                </a:lnTo>
                <a:lnTo>
                  <a:pt x="262042" y="33580"/>
                </a:lnTo>
                <a:lnTo>
                  <a:pt x="267362" y="30510"/>
                </a:lnTo>
                <a:close/>
                <a:moveTo>
                  <a:pt x="279003" y="30510"/>
                </a:moveTo>
                <a:lnTo>
                  <a:pt x="284322" y="33580"/>
                </a:lnTo>
                <a:lnTo>
                  <a:pt x="273684" y="33580"/>
                </a:lnTo>
                <a:lnTo>
                  <a:pt x="279003" y="30510"/>
                </a:lnTo>
                <a:close/>
                <a:moveTo>
                  <a:pt x="51886" y="33793"/>
                </a:moveTo>
                <a:lnTo>
                  <a:pt x="46598" y="36893"/>
                </a:lnTo>
                <a:lnTo>
                  <a:pt x="41278" y="33793"/>
                </a:lnTo>
                <a:close/>
                <a:moveTo>
                  <a:pt x="63528" y="33793"/>
                </a:moveTo>
                <a:lnTo>
                  <a:pt x="58209" y="36893"/>
                </a:lnTo>
                <a:lnTo>
                  <a:pt x="52889" y="33793"/>
                </a:lnTo>
                <a:close/>
                <a:moveTo>
                  <a:pt x="75169" y="33793"/>
                </a:moveTo>
                <a:lnTo>
                  <a:pt x="69850" y="36893"/>
                </a:lnTo>
                <a:lnTo>
                  <a:pt x="64531" y="33793"/>
                </a:lnTo>
                <a:close/>
                <a:moveTo>
                  <a:pt x="86750" y="33793"/>
                </a:moveTo>
                <a:lnTo>
                  <a:pt x="81431" y="36893"/>
                </a:lnTo>
                <a:lnTo>
                  <a:pt x="76112" y="33793"/>
                </a:lnTo>
                <a:close/>
                <a:moveTo>
                  <a:pt x="98361" y="33793"/>
                </a:moveTo>
                <a:lnTo>
                  <a:pt x="93042" y="36893"/>
                </a:lnTo>
                <a:lnTo>
                  <a:pt x="87723" y="33793"/>
                </a:lnTo>
                <a:close/>
                <a:moveTo>
                  <a:pt x="110003" y="33793"/>
                </a:moveTo>
                <a:lnTo>
                  <a:pt x="104684" y="36893"/>
                </a:lnTo>
                <a:lnTo>
                  <a:pt x="99364" y="33793"/>
                </a:lnTo>
                <a:close/>
                <a:moveTo>
                  <a:pt x="121614" y="33793"/>
                </a:moveTo>
                <a:lnTo>
                  <a:pt x="116295" y="36893"/>
                </a:lnTo>
                <a:lnTo>
                  <a:pt x="110976" y="33793"/>
                </a:lnTo>
                <a:close/>
                <a:moveTo>
                  <a:pt x="133256" y="33793"/>
                </a:moveTo>
                <a:lnTo>
                  <a:pt x="127936" y="36893"/>
                </a:lnTo>
                <a:lnTo>
                  <a:pt x="122617" y="33793"/>
                </a:lnTo>
                <a:close/>
                <a:moveTo>
                  <a:pt x="144867" y="33793"/>
                </a:moveTo>
                <a:lnTo>
                  <a:pt x="139548" y="36893"/>
                </a:lnTo>
                <a:lnTo>
                  <a:pt x="134228" y="33793"/>
                </a:lnTo>
                <a:close/>
                <a:moveTo>
                  <a:pt x="156478" y="33793"/>
                </a:moveTo>
                <a:lnTo>
                  <a:pt x="151159" y="36893"/>
                </a:lnTo>
                <a:lnTo>
                  <a:pt x="145840" y="33793"/>
                </a:lnTo>
                <a:close/>
                <a:moveTo>
                  <a:pt x="168089" y="33793"/>
                </a:moveTo>
                <a:lnTo>
                  <a:pt x="162770" y="36893"/>
                </a:lnTo>
                <a:lnTo>
                  <a:pt x="157451" y="33793"/>
                </a:lnTo>
                <a:close/>
                <a:moveTo>
                  <a:pt x="179731" y="33793"/>
                </a:moveTo>
                <a:lnTo>
                  <a:pt x="174411" y="36893"/>
                </a:lnTo>
                <a:lnTo>
                  <a:pt x="169092" y="33793"/>
                </a:lnTo>
                <a:close/>
                <a:moveTo>
                  <a:pt x="191342" y="33793"/>
                </a:moveTo>
                <a:lnTo>
                  <a:pt x="186023" y="36893"/>
                </a:lnTo>
                <a:lnTo>
                  <a:pt x="180703" y="33793"/>
                </a:lnTo>
                <a:close/>
                <a:moveTo>
                  <a:pt x="202953" y="33793"/>
                </a:moveTo>
                <a:lnTo>
                  <a:pt x="197634" y="36893"/>
                </a:lnTo>
                <a:lnTo>
                  <a:pt x="192315" y="33793"/>
                </a:lnTo>
                <a:close/>
                <a:moveTo>
                  <a:pt x="214564" y="33793"/>
                </a:moveTo>
                <a:lnTo>
                  <a:pt x="209245" y="36893"/>
                </a:lnTo>
                <a:lnTo>
                  <a:pt x="203926" y="33793"/>
                </a:lnTo>
                <a:close/>
                <a:moveTo>
                  <a:pt x="226175" y="33793"/>
                </a:moveTo>
                <a:lnTo>
                  <a:pt x="220856" y="36893"/>
                </a:lnTo>
                <a:lnTo>
                  <a:pt x="215537" y="33793"/>
                </a:lnTo>
                <a:close/>
                <a:moveTo>
                  <a:pt x="237817" y="33793"/>
                </a:moveTo>
                <a:lnTo>
                  <a:pt x="232498" y="36893"/>
                </a:lnTo>
                <a:lnTo>
                  <a:pt x="227178" y="33793"/>
                </a:lnTo>
                <a:close/>
                <a:moveTo>
                  <a:pt x="249428" y="33793"/>
                </a:moveTo>
                <a:lnTo>
                  <a:pt x="244109" y="36893"/>
                </a:lnTo>
                <a:lnTo>
                  <a:pt x="238790" y="33793"/>
                </a:lnTo>
                <a:close/>
                <a:moveTo>
                  <a:pt x="261070" y="33793"/>
                </a:moveTo>
                <a:lnTo>
                  <a:pt x="255750" y="36893"/>
                </a:lnTo>
                <a:lnTo>
                  <a:pt x="250431" y="33793"/>
                </a:lnTo>
                <a:close/>
                <a:moveTo>
                  <a:pt x="272681" y="33793"/>
                </a:moveTo>
                <a:lnTo>
                  <a:pt x="267362" y="36893"/>
                </a:lnTo>
                <a:lnTo>
                  <a:pt x="262042" y="33793"/>
                </a:lnTo>
                <a:close/>
                <a:moveTo>
                  <a:pt x="284292" y="33793"/>
                </a:moveTo>
                <a:lnTo>
                  <a:pt x="278973" y="36893"/>
                </a:lnTo>
                <a:lnTo>
                  <a:pt x="273653" y="33793"/>
                </a:lnTo>
                <a:close/>
                <a:moveTo>
                  <a:pt x="17023" y="33853"/>
                </a:moveTo>
                <a:lnTo>
                  <a:pt x="11703" y="36923"/>
                </a:lnTo>
                <a:lnTo>
                  <a:pt x="6384" y="33853"/>
                </a:lnTo>
                <a:close/>
                <a:moveTo>
                  <a:pt x="28664" y="33853"/>
                </a:moveTo>
                <a:lnTo>
                  <a:pt x="23345" y="36923"/>
                </a:lnTo>
                <a:lnTo>
                  <a:pt x="18026" y="33853"/>
                </a:lnTo>
                <a:close/>
                <a:moveTo>
                  <a:pt x="40275" y="33853"/>
                </a:moveTo>
                <a:lnTo>
                  <a:pt x="34956" y="36923"/>
                </a:lnTo>
                <a:lnTo>
                  <a:pt x="29637" y="33853"/>
                </a:lnTo>
                <a:close/>
                <a:moveTo>
                  <a:pt x="17174" y="34036"/>
                </a:moveTo>
                <a:lnTo>
                  <a:pt x="11855" y="43246"/>
                </a:lnTo>
                <a:lnTo>
                  <a:pt x="11855" y="37106"/>
                </a:lnTo>
                <a:lnTo>
                  <a:pt x="17174" y="34036"/>
                </a:lnTo>
                <a:close/>
                <a:moveTo>
                  <a:pt x="28816" y="34036"/>
                </a:moveTo>
                <a:lnTo>
                  <a:pt x="23497" y="43246"/>
                </a:lnTo>
                <a:lnTo>
                  <a:pt x="23497" y="37106"/>
                </a:lnTo>
                <a:lnTo>
                  <a:pt x="28816" y="34036"/>
                </a:lnTo>
                <a:close/>
                <a:moveTo>
                  <a:pt x="249550" y="34036"/>
                </a:moveTo>
                <a:lnTo>
                  <a:pt x="244230" y="43246"/>
                </a:lnTo>
                <a:lnTo>
                  <a:pt x="244230" y="37106"/>
                </a:lnTo>
                <a:lnTo>
                  <a:pt x="249550" y="34036"/>
                </a:lnTo>
                <a:close/>
                <a:moveTo>
                  <a:pt x="261191" y="34036"/>
                </a:moveTo>
                <a:lnTo>
                  <a:pt x="255872" y="43246"/>
                </a:lnTo>
                <a:lnTo>
                  <a:pt x="255872" y="37106"/>
                </a:lnTo>
                <a:lnTo>
                  <a:pt x="261191" y="34036"/>
                </a:lnTo>
                <a:close/>
                <a:moveTo>
                  <a:pt x="272802" y="34036"/>
                </a:moveTo>
                <a:lnTo>
                  <a:pt x="267483" y="43246"/>
                </a:lnTo>
                <a:lnTo>
                  <a:pt x="267483" y="37106"/>
                </a:lnTo>
                <a:lnTo>
                  <a:pt x="272802" y="34036"/>
                </a:lnTo>
                <a:close/>
                <a:moveTo>
                  <a:pt x="284444" y="34036"/>
                </a:moveTo>
                <a:lnTo>
                  <a:pt x="279125" y="43246"/>
                </a:lnTo>
                <a:lnTo>
                  <a:pt x="279125" y="37106"/>
                </a:lnTo>
                <a:lnTo>
                  <a:pt x="284444" y="34036"/>
                </a:lnTo>
                <a:close/>
                <a:moveTo>
                  <a:pt x="6262" y="34066"/>
                </a:moveTo>
                <a:lnTo>
                  <a:pt x="11582" y="37106"/>
                </a:lnTo>
                <a:lnTo>
                  <a:pt x="11582" y="43276"/>
                </a:lnTo>
                <a:lnTo>
                  <a:pt x="6262" y="34066"/>
                </a:lnTo>
                <a:close/>
                <a:moveTo>
                  <a:pt x="17904" y="34066"/>
                </a:moveTo>
                <a:lnTo>
                  <a:pt x="23223" y="37106"/>
                </a:lnTo>
                <a:lnTo>
                  <a:pt x="23223" y="43276"/>
                </a:lnTo>
                <a:lnTo>
                  <a:pt x="17904" y="34066"/>
                </a:lnTo>
                <a:close/>
                <a:moveTo>
                  <a:pt x="29515" y="34066"/>
                </a:moveTo>
                <a:lnTo>
                  <a:pt x="34834" y="37106"/>
                </a:lnTo>
                <a:lnTo>
                  <a:pt x="34834" y="43276"/>
                </a:lnTo>
                <a:lnTo>
                  <a:pt x="29515" y="34066"/>
                </a:lnTo>
                <a:close/>
                <a:moveTo>
                  <a:pt x="40427" y="34036"/>
                </a:moveTo>
                <a:lnTo>
                  <a:pt x="35108" y="43276"/>
                </a:lnTo>
                <a:lnTo>
                  <a:pt x="35108" y="37106"/>
                </a:lnTo>
                <a:lnTo>
                  <a:pt x="40427" y="34036"/>
                </a:lnTo>
                <a:close/>
                <a:moveTo>
                  <a:pt x="41126" y="34066"/>
                </a:moveTo>
                <a:lnTo>
                  <a:pt x="46446" y="37106"/>
                </a:lnTo>
                <a:lnTo>
                  <a:pt x="46446" y="43276"/>
                </a:lnTo>
                <a:lnTo>
                  <a:pt x="41126" y="34066"/>
                </a:lnTo>
                <a:close/>
                <a:moveTo>
                  <a:pt x="52008" y="34036"/>
                </a:moveTo>
                <a:lnTo>
                  <a:pt x="46689" y="43276"/>
                </a:lnTo>
                <a:lnTo>
                  <a:pt x="46689" y="37106"/>
                </a:lnTo>
                <a:lnTo>
                  <a:pt x="52008" y="34036"/>
                </a:lnTo>
                <a:close/>
                <a:moveTo>
                  <a:pt x="52737" y="34066"/>
                </a:moveTo>
                <a:lnTo>
                  <a:pt x="58057" y="37106"/>
                </a:lnTo>
                <a:lnTo>
                  <a:pt x="58057" y="43276"/>
                </a:lnTo>
                <a:lnTo>
                  <a:pt x="52737" y="34066"/>
                </a:lnTo>
                <a:close/>
                <a:moveTo>
                  <a:pt x="63650" y="34036"/>
                </a:moveTo>
                <a:lnTo>
                  <a:pt x="58330" y="43276"/>
                </a:lnTo>
                <a:lnTo>
                  <a:pt x="58330" y="37106"/>
                </a:lnTo>
                <a:lnTo>
                  <a:pt x="63650" y="34036"/>
                </a:lnTo>
                <a:close/>
                <a:moveTo>
                  <a:pt x="64379" y="34066"/>
                </a:moveTo>
                <a:lnTo>
                  <a:pt x="69698" y="37106"/>
                </a:lnTo>
                <a:lnTo>
                  <a:pt x="69698" y="43276"/>
                </a:lnTo>
                <a:lnTo>
                  <a:pt x="64379" y="34066"/>
                </a:lnTo>
                <a:close/>
                <a:moveTo>
                  <a:pt x="75261" y="34036"/>
                </a:moveTo>
                <a:lnTo>
                  <a:pt x="69941" y="43276"/>
                </a:lnTo>
                <a:lnTo>
                  <a:pt x="69941" y="37106"/>
                </a:lnTo>
                <a:lnTo>
                  <a:pt x="75261" y="34036"/>
                </a:lnTo>
                <a:close/>
                <a:moveTo>
                  <a:pt x="75990" y="34066"/>
                </a:moveTo>
                <a:lnTo>
                  <a:pt x="81309" y="37106"/>
                </a:lnTo>
                <a:lnTo>
                  <a:pt x="81309" y="43276"/>
                </a:lnTo>
                <a:lnTo>
                  <a:pt x="75990" y="34066"/>
                </a:lnTo>
                <a:close/>
                <a:moveTo>
                  <a:pt x="86902" y="34036"/>
                </a:moveTo>
                <a:lnTo>
                  <a:pt x="81583" y="43276"/>
                </a:lnTo>
                <a:lnTo>
                  <a:pt x="81583" y="37106"/>
                </a:lnTo>
                <a:lnTo>
                  <a:pt x="86902" y="34036"/>
                </a:lnTo>
                <a:close/>
                <a:moveTo>
                  <a:pt x="87632" y="34066"/>
                </a:moveTo>
                <a:lnTo>
                  <a:pt x="92951" y="37106"/>
                </a:lnTo>
                <a:lnTo>
                  <a:pt x="92951" y="43276"/>
                </a:lnTo>
                <a:lnTo>
                  <a:pt x="87632" y="34066"/>
                </a:lnTo>
                <a:close/>
                <a:moveTo>
                  <a:pt x="98513" y="34036"/>
                </a:moveTo>
                <a:lnTo>
                  <a:pt x="93194" y="43276"/>
                </a:lnTo>
                <a:lnTo>
                  <a:pt x="93194" y="37106"/>
                </a:lnTo>
                <a:lnTo>
                  <a:pt x="98513" y="34036"/>
                </a:lnTo>
                <a:close/>
                <a:moveTo>
                  <a:pt x="99243" y="34066"/>
                </a:moveTo>
                <a:lnTo>
                  <a:pt x="104562" y="37106"/>
                </a:lnTo>
                <a:lnTo>
                  <a:pt x="104562" y="43276"/>
                </a:lnTo>
                <a:lnTo>
                  <a:pt x="99243" y="34066"/>
                </a:lnTo>
                <a:close/>
                <a:moveTo>
                  <a:pt x="110155" y="34036"/>
                </a:moveTo>
                <a:lnTo>
                  <a:pt x="104836" y="43276"/>
                </a:lnTo>
                <a:lnTo>
                  <a:pt x="104836" y="37106"/>
                </a:lnTo>
                <a:lnTo>
                  <a:pt x="110155" y="34036"/>
                </a:lnTo>
                <a:close/>
                <a:moveTo>
                  <a:pt x="110824" y="34066"/>
                </a:moveTo>
                <a:lnTo>
                  <a:pt x="116143" y="37106"/>
                </a:lnTo>
                <a:lnTo>
                  <a:pt x="116143" y="43276"/>
                </a:lnTo>
                <a:lnTo>
                  <a:pt x="110824" y="34066"/>
                </a:lnTo>
                <a:close/>
                <a:moveTo>
                  <a:pt x="121736" y="34036"/>
                </a:moveTo>
                <a:lnTo>
                  <a:pt x="116416" y="43276"/>
                </a:lnTo>
                <a:lnTo>
                  <a:pt x="116416" y="37106"/>
                </a:lnTo>
                <a:lnTo>
                  <a:pt x="121736" y="34036"/>
                </a:lnTo>
                <a:close/>
                <a:moveTo>
                  <a:pt x="122465" y="34066"/>
                </a:moveTo>
                <a:lnTo>
                  <a:pt x="127784" y="37106"/>
                </a:lnTo>
                <a:lnTo>
                  <a:pt x="127784" y="43276"/>
                </a:lnTo>
                <a:lnTo>
                  <a:pt x="122465" y="34066"/>
                </a:lnTo>
                <a:close/>
                <a:moveTo>
                  <a:pt x="133377" y="34036"/>
                </a:moveTo>
                <a:lnTo>
                  <a:pt x="128058" y="43276"/>
                </a:lnTo>
                <a:lnTo>
                  <a:pt x="128058" y="37106"/>
                </a:lnTo>
                <a:lnTo>
                  <a:pt x="133377" y="34036"/>
                </a:lnTo>
                <a:close/>
                <a:moveTo>
                  <a:pt x="134076" y="34066"/>
                </a:moveTo>
                <a:lnTo>
                  <a:pt x="139396" y="37106"/>
                </a:lnTo>
                <a:lnTo>
                  <a:pt x="139396" y="43276"/>
                </a:lnTo>
                <a:lnTo>
                  <a:pt x="134076" y="34066"/>
                </a:lnTo>
                <a:close/>
                <a:moveTo>
                  <a:pt x="144988" y="34036"/>
                </a:moveTo>
                <a:lnTo>
                  <a:pt x="139669" y="43276"/>
                </a:lnTo>
                <a:lnTo>
                  <a:pt x="139669" y="37106"/>
                </a:lnTo>
                <a:lnTo>
                  <a:pt x="144988" y="34036"/>
                </a:lnTo>
                <a:close/>
                <a:moveTo>
                  <a:pt x="145718" y="34066"/>
                </a:moveTo>
                <a:lnTo>
                  <a:pt x="151037" y="37106"/>
                </a:lnTo>
                <a:lnTo>
                  <a:pt x="151037" y="43276"/>
                </a:lnTo>
                <a:lnTo>
                  <a:pt x="145718" y="34066"/>
                </a:lnTo>
                <a:close/>
                <a:moveTo>
                  <a:pt x="156630" y="34036"/>
                </a:moveTo>
                <a:lnTo>
                  <a:pt x="151311" y="43276"/>
                </a:lnTo>
                <a:lnTo>
                  <a:pt x="151311" y="37106"/>
                </a:lnTo>
                <a:lnTo>
                  <a:pt x="156630" y="34036"/>
                </a:lnTo>
                <a:close/>
                <a:moveTo>
                  <a:pt x="157329" y="34066"/>
                </a:moveTo>
                <a:lnTo>
                  <a:pt x="162648" y="37106"/>
                </a:lnTo>
                <a:lnTo>
                  <a:pt x="162648" y="43276"/>
                </a:lnTo>
                <a:lnTo>
                  <a:pt x="157329" y="34066"/>
                </a:lnTo>
                <a:close/>
                <a:moveTo>
                  <a:pt x="168241" y="34036"/>
                </a:moveTo>
                <a:lnTo>
                  <a:pt x="162922" y="43276"/>
                </a:lnTo>
                <a:lnTo>
                  <a:pt x="162922" y="37106"/>
                </a:lnTo>
                <a:lnTo>
                  <a:pt x="168241" y="34036"/>
                </a:lnTo>
                <a:close/>
                <a:moveTo>
                  <a:pt x="168971" y="34066"/>
                </a:moveTo>
                <a:lnTo>
                  <a:pt x="174290" y="37106"/>
                </a:lnTo>
                <a:lnTo>
                  <a:pt x="174290" y="43276"/>
                </a:lnTo>
                <a:lnTo>
                  <a:pt x="168971" y="34066"/>
                </a:lnTo>
                <a:close/>
                <a:moveTo>
                  <a:pt x="179822" y="34036"/>
                </a:moveTo>
                <a:lnTo>
                  <a:pt x="174503" y="43276"/>
                </a:lnTo>
                <a:lnTo>
                  <a:pt x="174503" y="37106"/>
                </a:lnTo>
                <a:lnTo>
                  <a:pt x="179822" y="34036"/>
                </a:lnTo>
                <a:close/>
                <a:moveTo>
                  <a:pt x="180551" y="34066"/>
                </a:moveTo>
                <a:lnTo>
                  <a:pt x="185871" y="37106"/>
                </a:lnTo>
                <a:lnTo>
                  <a:pt x="185871" y="43276"/>
                </a:lnTo>
                <a:lnTo>
                  <a:pt x="180551" y="34066"/>
                </a:lnTo>
                <a:close/>
                <a:moveTo>
                  <a:pt x="191463" y="34036"/>
                </a:moveTo>
                <a:lnTo>
                  <a:pt x="186144" y="43276"/>
                </a:lnTo>
                <a:lnTo>
                  <a:pt x="186144" y="37106"/>
                </a:lnTo>
                <a:lnTo>
                  <a:pt x="191463" y="34036"/>
                </a:lnTo>
                <a:close/>
                <a:moveTo>
                  <a:pt x="192193" y="34066"/>
                </a:moveTo>
                <a:lnTo>
                  <a:pt x="197512" y="37106"/>
                </a:lnTo>
                <a:lnTo>
                  <a:pt x="197512" y="43276"/>
                </a:lnTo>
                <a:lnTo>
                  <a:pt x="192193" y="34066"/>
                </a:lnTo>
                <a:close/>
                <a:moveTo>
                  <a:pt x="203075" y="34036"/>
                </a:moveTo>
                <a:lnTo>
                  <a:pt x="197755" y="43276"/>
                </a:lnTo>
                <a:lnTo>
                  <a:pt x="197755" y="37106"/>
                </a:lnTo>
                <a:lnTo>
                  <a:pt x="203075" y="34036"/>
                </a:lnTo>
                <a:close/>
                <a:moveTo>
                  <a:pt x="203804" y="34066"/>
                </a:moveTo>
                <a:lnTo>
                  <a:pt x="209123" y="37106"/>
                </a:lnTo>
                <a:lnTo>
                  <a:pt x="209123" y="43276"/>
                </a:lnTo>
                <a:lnTo>
                  <a:pt x="203804" y="34066"/>
                </a:lnTo>
                <a:close/>
                <a:moveTo>
                  <a:pt x="214716" y="34036"/>
                </a:moveTo>
                <a:lnTo>
                  <a:pt x="209397" y="43276"/>
                </a:lnTo>
                <a:lnTo>
                  <a:pt x="209397" y="37106"/>
                </a:lnTo>
                <a:lnTo>
                  <a:pt x="214716" y="34036"/>
                </a:lnTo>
                <a:close/>
                <a:moveTo>
                  <a:pt x="215446" y="34066"/>
                </a:moveTo>
                <a:lnTo>
                  <a:pt x="220765" y="37106"/>
                </a:lnTo>
                <a:lnTo>
                  <a:pt x="220765" y="43276"/>
                </a:lnTo>
                <a:lnTo>
                  <a:pt x="215446" y="34066"/>
                </a:lnTo>
                <a:close/>
                <a:moveTo>
                  <a:pt x="226327" y="34036"/>
                </a:moveTo>
                <a:lnTo>
                  <a:pt x="221008" y="43276"/>
                </a:lnTo>
                <a:lnTo>
                  <a:pt x="221008" y="37106"/>
                </a:lnTo>
                <a:lnTo>
                  <a:pt x="226327" y="34036"/>
                </a:lnTo>
                <a:close/>
                <a:moveTo>
                  <a:pt x="227057" y="34066"/>
                </a:moveTo>
                <a:lnTo>
                  <a:pt x="232376" y="37106"/>
                </a:lnTo>
                <a:lnTo>
                  <a:pt x="232376" y="43276"/>
                </a:lnTo>
                <a:lnTo>
                  <a:pt x="227057" y="34066"/>
                </a:lnTo>
                <a:close/>
                <a:moveTo>
                  <a:pt x="237969" y="34036"/>
                </a:moveTo>
                <a:lnTo>
                  <a:pt x="232650" y="43276"/>
                </a:lnTo>
                <a:lnTo>
                  <a:pt x="232650" y="37106"/>
                </a:lnTo>
                <a:lnTo>
                  <a:pt x="237969" y="34036"/>
                </a:lnTo>
                <a:close/>
                <a:moveTo>
                  <a:pt x="238668" y="34066"/>
                </a:moveTo>
                <a:lnTo>
                  <a:pt x="243987" y="37136"/>
                </a:lnTo>
                <a:lnTo>
                  <a:pt x="243987" y="43306"/>
                </a:lnTo>
                <a:lnTo>
                  <a:pt x="238668" y="34066"/>
                </a:lnTo>
                <a:close/>
                <a:moveTo>
                  <a:pt x="250279" y="34066"/>
                </a:moveTo>
                <a:lnTo>
                  <a:pt x="255598" y="37136"/>
                </a:lnTo>
                <a:lnTo>
                  <a:pt x="255598" y="43306"/>
                </a:lnTo>
                <a:lnTo>
                  <a:pt x="250279" y="34066"/>
                </a:lnTo>
                <a:close/>
                <a:moveTo>
                  <a:pt x="261890" y="34066"/>
                </a:moveTo>
                <a:lnTo>
                  <a:pt x="267210" y="37136"/>
                </a:lnTo>
                <a:lnTo>
                  <a:pt x="267210" y="43306"/>
                </a:lnTo>
                <a:lnTo>
                  <a:pt x="261890" y="34066"/>
                </a:lnTo>
                <a:close/>
                <a:moveTo>
                  <a:pt x="273532" y="34066"/>
                </a:moveTo>
                <a:lnTo>
                  <a:pt x="278851" y="37136"/>
                </a:lnTo>
                <a:lnTo>
                  <a:pt x="278851" y="43306"/>
                </a:lnTo>
                <a:lnTo>
                  <a:pt x="273532" y="34066"/>
                </a:lnTo>
                <a:close/>
                <a:moveTo>
                  <a:pt x="64136" y="34188"/>
                </a:moveTo>
                <a:lnTo>
                  <a:pt x="69455" y="43398"/>
                </a:lnTo>
                <a:lnTo>
                  <a:pt x="69455" y="43398"/>
                </a:lnTo>
                <a:lnTo>
                  <a:pt x="66993" y="41969"/>
                </a:lnTo>
                <a:lnTo>
                  <a:pt x="64136" y="40358"/>
                </a:lnTo>
                <a:lnTo>
                  <a:pt x="64136" y="34188"/>
                </a:lnTo>
                <a:close/>
                <a:moveTo>
                  <a:pt x="87358" y="34188"/>
                </a:moveTo>
                <a:lnTo>
                  <a:pt x="92677" y="43398"/>
                </a:lnTo>
                <a:lnTo>
                  <a:pt x="92677" y="43398"/>
                </a:lnTo>
                <a:lnTo>
                  <a:pt x="90215" y="41969"/>
                </a:lnTo>
                <a:lnTo>
                  <a:pt x="87358" y="40358"/>
                </a:lnTo>
                <a:lnTo>
                  <a:pt x="87358" y="34188"/>
                </a:lnTo>
                <a:close/>
                <a:moveTo>
                  <a:pt x="98969" y="34188"/>
                </a:moveTo>
                <a:lnTo>
                  <a:pt x="104289" y="43398"/>
                </a:lnTo>
                <a:lnTo>
                  <a:pt x="104289" y="43398"/>
                </a:lnTo>
                <a:lnTo>
                  <a:pt x="101827" y="41969"/>
                </a:lnTo>
                <a:lnTo>
                  <a:pt x="98969" y="40358"/>
                </a:lnTo>
                <a:lnTo>
                  <a:pt x="98969" y="34188"/>
                </a:lnTo>
                <a:close/>
                <a:moveTo>
                  <a:pt x="110611" y="34188"/>
                </a:moveTo>
                <a:lnTo>
                  <a:pt x="115930" y="43398"/>
                </a:lnTo>
                <a:lnTo>
                  <a:pt x="115930" y="43398"/>
                </a:lnTo>
                <a:lnTo>
                  <a:pt x="113468" y="41969"/>
                </a:lnTo>
                <a:lnTo>
                  <a:pt x="110611" y="40358"/>
                </a:lnTo>
                <a:lnTo>
                  <a:pt x="110611" y="34188"/>
                </a:lnTo>
                <a:close/>
                <a:moveTo>
                  <a:pt x="17661" y="34188"/>
                </a:moveTo>
                <a:lnTo>
                  <a:pt x="22980" y="43398"/>
                </a:lnTo>
                <a:lnTo>
                  <a:pt x="22980" y="43398"/>
                </a:lnTo>
                <a:lnTo>
                  <a:pt x="20518" y="41939"/>
                </a:lnTo>
                <a:lnTo>
                  <a:pt x="17661" y="40358"/>
                </a:lnTo>
                <a:lnTo>
                  <a:pt x="17661" y="34188"/>
                </a:lnTo>
                <a:close/>
                <a:moveTo>
                  <a:pt x="29302" y="34188"/>
                </a:moveTo>
                <a:lnTo>
                  <a:pt x="34622" y="43398"/>
                </a:lnTo>
                <a:lnTo>
                  <a:pt x="34622" y="43398"/>
                </a:lnTo>
                <a:lnTo>
                  <a:pt x="32160" y="41939"/>
                </a:lnTo>
                <a:lnTo>
                  <a:pt x="29302" y="40358"/>
                </a:lnTo>
                <a:lnTo>
                  <a:pt x="29302" y="34188"/>
                </a:lnTo>
                <a:close/>
                <a:moveTo>
                  <a:pt x="29029" y="34188"/>
                </a:moveTo>
                <a:lnTo>
                  <a:pt x="29029" y="40358"/>
                </a:lnTo>
                <a:lnTo>
                  <a:pt x="26172" y="41969"/>
                </a:lnTo>
                <a:lnTo>
                  <a:pt x="23710" y="43398"/>
                </a:lnTo>
                <a:lnTo>
                  <a:pt x="23710" y="43398"/>
                </a:lnTo>
                <a:lnTo>
                  <a:pt x="29029" y="34188"/>
                </a:lnTo>
                <a:close/>
                <a:moveTo>
                  <a:pt x="40883" y="34188"/>
                </a:moveTo>
                <a:lnTo>
                  <a:pt x="46202" y="43398"/>
                </a:lnTo>
                <a:lnTo>
                  <a:pt x="46202" y="43398"/>
                </a:lnTo>
                <a:lnTo>
                  <a:pt x="43740" y="41939"/>
                </a:lnTo>
                <a:lnTo>
                  <a:pt x="40883" y="40358"/>
                </a:lnTo>
                <a:lnTo>
                  <a:pt x="40883" y="34188"/>
                </a:lnTo>
                <a:close/>
                <a:moveTo>
                  <a:pt x="52525" y="34188"/>
                </a:moveTo>
                <a:lnTo>
                  <a:pt x="57844" y="43398"/>
                </a:lnTo>
                <a:lnTo>
                  <a:pt x="55351" y="41969"/>
                </a:lnTo>
                <a:lnTo>
                  <a:pt x="52525" y="40358"/>
                </a:lnTo>
                <a:lnTo>
                  <a:pt x="52525" y="34188"/>
                </a:lnTo>
                <a:close/>
                <a:moveTo>
                  <a:pt x="145475" y="34188"/>
                </a:moveTo>
                <a:lnTo>
                  <a:pt x="150794" y="43398"/>
                </a:lnTo>
                <a:lnTo>
                  <a:pt x="148332" y="41969"/>
                </a:lnTo>
                <a:lnTo>
                  <a:pt x="145475" y="40358"/>
                </a:lnTo>
                <a:lnTo>
                  <a:pt x="145475" y="34188"/>
                </a:lnTo>
                <a:close/>
                <a:moveTo>
                  <a:pt x="168697" y="34188"/>
                </a:moveTo>
                <a:lnTo>
                  <a:pt x="174016" y="43398"/>
                </a:lnTo>
                <a:lnTo>
                  <a:pt x="171554" y="41969"/>
                </a:lnTo>
                <a:lnTo>
                  <a:pt x="168697" y="40358"/>
                </a:lnTo>
                <a:lnTo>
                  <a:pt x="168697" y="34188"/>
                </a:lnTo>
                <a:close/>
                <a:moveTo>
                  <a:pt x="191950" y="34188"/>
                </a:moveTo>
                <a:lnTo>
                  <a:pt x="197269" y="43398"/>
                </a:lnTo>
                <a:lnTo>
                  <a:pt x="194807" y="41969"/>
                </a:lnTo>
                <a:lnTo>
                  <a:pt x="191950" y="40358"/>
                </a:lnTo>
                <a:lnTo>
                  <a:pt x="191950" y="34188"/>
                </a:lnTo>
                <a:close/>
                <a:moveTo>
                  <a:pt x="226783" y="34188"/>
                </a:moveTo>
                <a:lnTo>
                  <a:pt x="232103" y="43398"/>
                </a:lnTo>
                <a:lnTo>
                  <a:pt x="229640" y="41969"/>
                </a:lnTo>
                <a:lnTo>
                  <a:pt x="226783" y="40358"/>
                </a:lnTo>
                <a:lnTo>
                  <a:pt x="226783" y="34188"/>
                </a:lnTo>
                <a:close/>
                <a:moveTo>
                  <a:pt x="238425" y="34188"/>
                </a:moveTo>
                <a:lnTo>
                  <a:pt x="243744" y="43398"/>
                </a:lnTo>
                <a:lnTo>
                  <a:pt x="241282" y="41969"/>
                </a:lnTo>
                <a:lnTo>
                  <a:pt x="238425" y="40358"/>
                </a:lnTo>
                <a:lnTo>
                  <a:pt x="238425" y="34188"/>
                </a:lnTo>
                <a:close/>
                <a:moveTo>
                  <a:pt x="250036" y="34188"/>
                </a:moveTo>
                <a:lnTo>
                  <a:pt x="255355" y="43398"/>
                </a:lnTo>
                <a:lnTo>
                  <a:pt x="252893" y="41969"/>
                </a:lnTo>
                <a:lnTo>
                  <a:pt x="250036" y="40358"/>
                </a:lnTo>
                <a:lnTo>
                  <a:pt x="250036" y="34188"/>
                </a:lnTo>
                <a:close/>
                <a:moveTo>
                  <a:pt x="273289" y="34188"/>
                </a:moveTo>
                <a:lnTo>
                  <a:pt x="278608" y="43398"/>
                </a:lnTo>
                <a:lnTo>
                  <a:pt x="276146" y="41969"/>
                </a:lnTo>
                <a:lnTo>
                  <a:pt x="273289" y="40358"/>
                </a:lnTo>
                <a:lnTo>
                  <a:pt x="273289" y="34188"/>
                </a:lnTo>
                <a:close/>
                <a:moveTo>
                  <a:pt x="6050" y="34188"/>
                </a:moveTo>
                <a:lnTo>
                  <a:pt x="11369" y="43398"/>
                </a:lnTo>
                <a:lnTo>
                  <a:pt x="8907" y="41969"/>
                </a:lnTo>
                <a:lnTo>
                  <a:pt x="6050" y="40358"/>
                </a:lnTo>
                <a:lnTo>
                  <a:pt x="6050" y="34188"/>
                </a:lnTo>
                <a:close/>
                <a:moveTo>
                  <a:pt x="75777" y="34188"/>
                </a:moveTo>
                <a:lnTo>
                  <a:pt x="81097" y="43398"/>
                </a:lnTo>
                <a:lnTo>
                  <a:pt x="78604" y="41969"/>
                </a:lnTo>
                <a:lnTo>
                  <a:pt x="75777" y="40358"/>
                </a:lnTo>
                <a:lnTo>
                  <a:pt x="75777" y="34188"/>
                </a:lnTo>
                <a:close/>
                <a:moveTo>
                  <a:pt x="122222" y="34188"/>
                </a:moveTo>
                <a:lnTo>
                  <a:pt x="127541" y="43398"/>
                </a:lnTo>
                <a:lnTo>
                  <a:pt x="125079" y="41969"/>
                </a:lnTo>
                <a:lnTo>
                  <a:pt x="122222" y="40358"/>
                </a:lnTo>
                <a:lnTo>
                  <a:pt x="122222" y="34188"/>
                </a:lnTo>
                <a:close/>
                <a:moveTo>
                  <a:pt x="133864" y="34188"/>
                </a:moveTo>
                <a:lnTo>
                  <a:pt x="139183" y="43398"/>
                </a:lnTo>
                <a:lnTo>
                  <a:pt x="136721" y="41969"/>
                </a:lnTo>
                <a:lnTo>
                  <a:pt x="133864" y="40358"/>
                </a:lnTo>
                <a:lnTo>
                  <a:pt x="133864" y="34188"/>
                </a:lnTo>
                <a:close/>
                <a:moveTo>
                  <a:pt x="157086" y="34188"/>
                </a:moveTo>
                <a:lnTo>
                  <a:pt x="162405" y="43398"/>
                </a:lnTo>
                <a:lnTo>
                  <a:pt x="159913" y="41969"/>
                </a:lnTo>
                <a:lnTo>
                  <a:pt x="157086" y="40358"/>
                </a:lnTo>
                <a:lnTo>
                  <a:pt x="157086" y="34188"/>
                </a:lnTo>
                <a:close/>
                <a:moveTo>
                  <a:pt x="180339" y="34188"/>
                </a:moveTo>
                <a:lnTo>
                  <a:pt x="185658" y="43398"/>
                </a:lnTo>
                <a:lnTo>
                  <a:pt x="183165" y="41969"/>
                </a:lnTo>
                <a:lnTo>
                  <a:pt x="180339" y="40358"/>
                </a:lnTo>
                <a:lnTo>
                  <a:pt x="180339" y="34188"/>
                </a:lnTo>
                <a:close/>
                <a:moveTo>
                  <a:pt x="203591" y="34188"/>
                </a:moveTo>
                <a:lnTo>
                  <a:pt x="208911" y="43398"/>
                </a:lnTo>
                <a:lnTo>
                  <a:pt x="206418" y="41969"/>
                </a:lnTo>
                <a:lnTo>
                  <a:pt x="203591" y="40358"/>
                </a:lnTo>
                <a:lnTo>
                  <a:pt x="203591" y="34188"/>
                </a:lnTo>
                <a:close/>
                <a:moveTo>
                  <a:pt x="215202" y="34188"/>
                </a:moveTo>
                <a:lnTo>
                  <a:pt x="220522" y="43398"/>
                </a:lnTo>
                <a:lnTo>
                  <a:pt x="218060" y="41969"/>
                </a:lnTo>
                <a:lnTo>
                  <a:pt x="215202" y="40358"/>
                </a:lnTo>
                <a:lnTo>
                  <a:pt x="215202" y="34188"/>
                </a:lnTo>
                <a:close/>
                <a:moveTo>
                  <a:pt x="261678" y="34188"/>
                </a:moveTo>
                <a:lnTo>
                  <a:pt x="266997" y="43398"/>
                </a:lnTo>
                <a:lnTo>
                  <a:pt x="264535" y="41969"/>
                </a:lnTo>
                <a:lnTo>
                  <a:pt x="261678" y="40358"/>
                </a:lnTo>
                <a:lnTo>
                  <a:pt x="261678" y="34188"/>
                </a:lnTo>
                <a:close/>
                <a:moveTo>
                  <a:pt x="273046" y="34188"/>
                </a:moveTo>
                <a:lnTo>
                  <a:pt x="273046" y="40358"/>
                </a:lnTo>
                <a:lnTo>
                  <a:pt x="270188" y="41969"/>
                </a:lnTo>
                <a:lnTo>
                  <a:pt x="267726" y="43398"/>
                </a:lnTo>
                <a:lnTo>
                  <a:pt x="273046" y="34188"/>
                </a:lnTo>
                <a:close/>
                <a:moveTo>
                  <a:pt x="284657" y="34188"/>
                </a:moveTo>
                <a:lnTo>
                  <a:pt x="284657" y="40358"/>
                </a:lnTo>
                <a:lnTo>
                  <a:pt x="279337" y="43398"/>
                </a:lnTo>
                <a:lnTo>
                  <a:pt x="284657" y="34188"/>
                </a:lnTo>
                <a:close/>
                <a:moveTo>
                  <a:pt x="121979" y="34218"/>
                </a:moveTo>
                <a:lnTo>
                  <a:pt x="121979" y="40358"/>
                </a:lnTo>
                <a:lnTo>
                  <a:pt x="119122" y="41969"/>
                </a:lnTo>
                <a:lnTo>
                  <a:pt x="116660" y="43428"/>
                </a:lnTo>
                <a:lnTo>
                  <a:pt x="116660" y="43428"/>
                </a:lnTo>
                <a:lnTo>
                  <a:pt x="121979" y="34218"/>
                </a:lnTo>
                <a:close/>
                <a:moveTo>
                  <a:pt x="191676" y="34218"/>
                </a:moveTo>
                <a:lnTo>
                  <a:pt x="191676" y="40358"/>
                </a:lnTo>
                <a:lnTo>
                  <a:pt x="188849" y="41969"/>
                </a:lnTo>
                <a:lnTo>
                  <a:pt x="186357" y="43428"/>
                </a:lnTo>
                <a:lnTo>
                  <a:pt x="191676" y="34218"/>
                </a:lnTo>
                <a:close/>
                <a:moveTo>
                  <a:pt x="238182" y="34218"/>
                </a:moveTo>
                <a:lnTo>
                  <a:pt x="238182" y="40358"/>
                </a:lnTo>
                <a:lnTo>
                  <a:pt x="235355" y="41969"/>
                </a:lnTo>
                <a:lnTo>
                  <a:pt x="232862" y="43428"/>
                </a:lnTo>
                <a:lnTo>
                  <a:pt x="238182" y="34218"/>
                </a:lnTo>
                <a:close/>
                <a:moveTo>
                  <a:pt x="261404" y="34218"/>
                </a:moveTo>
                <a:lnTo>
                  <a:pt x="261404" y="40358"/>
                </a:lnTo>
                <a:lnTo>
                  <a:pt x="258547" y="41969"/>
                </a:lnTo>
                <a:lnTo>
                  <a:pt x="256085" y="43428"/>
                </a:lnTo>
                <a:lnTo>
                  <a:pt x="261404" y="34218"/>
                </a:lnTo>
                <a:close/>
                <a:moveTo>
                  <a:pt x="17418" y="34188"/>
                </a:moveTo>
                <a:lnTo>
                  <a:pt x="17418" y="40358"/>
                </a:lnTo>
                <a:lnTo>
                  <a:pt x="14560" y="41969"/>
                </a:lnTo>
                <a:lnTo>
                  <a:pt x="12098" y="43428"/>
                </a:lnTo>
                <a:lnTo>
                  <a:pt x="17418" y="34188"/>
                </a:lnTo>
                <a:close/>
                <a:moveTo>
                  <a:pt x="40610" y="34188"/>
                </a:moveTo>
                <a:lnTo>
                  <a:pt x="40610" y="40358"/>
                </a:lnTo>
                <a:lnTo>
                  <a:pt x="37783" y="41969"/>
                </a:lnTo>
                <a:lnTo>
                  <a:pt x="35290" y="43428"/>
                </a:lnTo>
                <a:lnTo>
                  <a:pt x="40610" y="34188"/>
                </a:lnTo>
                <a:close/>
                <a:moveTo>
                  <a:pt x="52251" y="34218"/>
                </a:moveTo>
                <a:lnTo>
                  <a:pt x="52251" y="40358"/>
                </a:lnTo>
                <a:lnTo>
                  <a:pt x="49394" y="41969"/>
                </a:lnTo>
                <a:lnTo>
                  <a:pt x="46932" y="43428"/>
                </a:lnTo>
                <a:lnTo>
                  <a:pt x="52251" y="34218"/>
                </a:lnTo>
                <a:close/>
                <a:moveTo>
                  <a:pt x="63862" y="34218"/>
                </a:moveTo>
                <a:lnTo>
                  <a:pt x="63862" y="40358"/>
                </a:lnTo>
                <a:lnTo>
                  <a:pt x="61005" y="41969"/>
                </a:lnTo>
                <a:lnTo>
                  <a:pt x="58543" y="43428"/>
                </a:lnTo>
                <a:lnTo>
                  <a:pt x="63862" y="34218"/>
                </a:lnTo>
                <a:close/>
                <a:moveTo>
                  <a:pt x="75504" y="34218"/>
                </a:moveTo>
                <a:lnTo>
                  <a:pt x="75504" y="40358"/>
                </a:lnTo>
                <a:lnTo>
                  <a:pt x="72647" y="41969"/>
                </a:lnTo>
                <a:lnTo>
                  <a:pt x="70185" y="43428"/>
                </a:lnTo>
                <a:lnTo>
                  <a:pt x="75504" y="34218"/>
                </a:lnTo>
                <a:close/>
                <a:moveTo>
                  <a:pt x="87115" y="34218"/>
                </a:moveTo>
                <a:lnTo>
                  <a:pt x="87115" y="40358"/>
                </a:lnTo>
                <a:lnTo>
                  <a:pt x="84288" y="41969"/>
                </a:lnTo>
                <a:lnTo>
                  <a:pt x="81796" y="43428"/>
                </a:lnTo>
                <a:lnTo>
                  <a:pt x="87115" y="34218"/>
                </a:lnTo>
                <a:close/>
                <a:moveTo>
                  <a:pt x="98757" y="34218"/>
                </a:moveTo>
                <a:lnTo>
                  <a:pt x="98757" y="40358"/>
                </a:lnTo>
                <a:lnTo>
                  <a:pt x="95899" y="41969"/>
                </a:lnTo>
                <a:lnTo>
                  <a:pt x="93437" y="43428"/>
                </a:lnTo>
                <a:lnTo>
                  <a:pt x="98757" y="34218"/>
                </a:lnTo>
                <a:close/>
                <a:moveTo>
                  <a:pt x="110337" y="34218"/>
                </a:moveTo>
                <a:lnTo>
                  <a:pt x="110337" y="40358"/>
                </a:lnTo>
                <a:lnTo>
                  <a:pt x="107480" y="41969"/>
                </a:lnTo>
                <a:lnTo>
                  <a:pt x="105018" y="43428"/>
                </a:lnTo>
                <a:lnTo>
                  <a:pt x="110337" y="34218"/>
                </a:lnTo>
                <a:close/>
                <a:moveTo>
                  <a:pt x="133590" y="34218"/>
                </a:moveTo>
                <a:lnTo>
                  <a:pt x="133590" y="40358"/>
                </a:lnTo>
                <a:lnTo>
                  <a:pt x="130733" y="41969"/>
                </a:lnTo>
                <a:lnTo>
                  <a:pt x="128271" y="43428"/>
                </a:lnTo>
                <a:lnTo>
                  <a:pt x="133590" y="34218"/>
                </a:lnTo>
                <a:close/>
                <a:moveTo>
                  <a:pt x="145232" y="34218"/>
                </a:moveTo>
                <a:lnTo>
                  <a:pt x="145232" y="40358"/>
                </a:lnTo>
                <a:lnTo>
                  <a:pt x="142374" y="41969"/>
                </a:lnTo>
                <a:lnTo>
                  <a:pt x="139912" y="43428"/>
                </a:lnTo>
                <a:lnTo>
                  <a:pt x="145232" y="34218"/>
                </a:lnTo>
                <a:close/>
                <a:moveTo>
                  <a:pt x="156843" y="34218"/>
                </a:moveTo>
                <a:lnTo>
                  <a:pt x="156843" y="40358"/>
                </a:lnTo>
                <a:lnTo>
                  <a:pt x="153986" y="41969"/>
                </a:lnTo>
                <a:lnTo>
                  <a:pt x="151523" y="43428"/>
                </a:lnTo>
                <a:lnTo>
                  <a:pt x="156843" y="34218"/>
                </a:lnTo>
                <a:close/>
                <a:moveTo>
                  <a:pt x="168484" y="34218"/>
                </a:moveTo>
                <a:lnTo>
                  <a:pt x="168484" y="40358"/>
                </a:lnTo>
                <a:lnTo>
                  <a:pt x="165627" y="41969"/>
                </a:lnTo>
                <a:lnTo>
                  <a:pt x="163165" y="43428"/>
                </a:lnTo>
                <a:lnTo>
                  <a:pt x="168484" y="34218"/>
                </a:lnTo>
                <a:close/>
                <a:moveTo>
                  <a:pt x="180065" y="34218"/>
                </a:moveTo>
                <a:lnTo>
                  <a:pt x="180065" y="40358"/>
                </a:lnTo>
                <a:lnTo>
                  <a:pt x="177208" y="41969"/>
                </a:lnTo>
                <a:lnTo>
                  <a:pt x="174746" y="43428"/>
                </a:lnTo>
                <a:lnTo>
                  <a:pt x="180065" y="34218"/>
                </a:lnTo>
                <a:close/>
                <a:moveTo>
                  <a:pt x="203318" y="34218"/>
                </a:moveTo>
                <a:lnTo>
                  <a:pt x="203318" y="40358"/>
                </a:lnTo>
                <a:lnTo>
                  <a:pt x="200461" y="41969"/>
                </a:lnTo>
                <a:lnTo>
                  <a:pt x="197999" y="43428"/>
                </a:lnTo>
                <a:lnTo>
                  <a:pt x="203318" y="34218"/>
                </a:lnTo>
                <a:close/>
                <a:moveTo>
                  <a:pt x="214929" y="34218"/>
                </a:moveTo>
                <a:lnTo>
                  <a:pt x="214929" y="40358"/>
                </a:lnTo>
                <a:lnTo>
                  <a:pt x="212072" y="41969"/>
                </a:lnTo>
                <a:lnTo>
                  <a:pt x="209610" y="43428"/>
                </a:lnTo>
                <a:lnTo>
                  <a:pt x="214929" y="34218"/>
                </a:lnTo>
                <a:close/>
                <a:moveTo>
                  <a:pt x="226570" y="34218"/>
                </a:moveTo>
                <a:lnTo>
                  <a:pt x="226570" y="40358"/>
                </a:lnTo>
                <a:lnTo>
                  <a:pt x="223713" y="41969"/>
                </a:lnTo>
                <a:lnTo>
                  <a:pt x="221251" y="43428"/>
                </a:lnTo>
                <a:lnTo>
                  <a:pt x="226570" y="34218"/>
                </a:lnTo>
                <a:close/>
                <a:moveTo>
                  <a:pt x="249793" y="34218"/>
                </a:moveTo>
                <a:lnTo>
                  <a:pt x="249793" y="40358"/>
                </a:lnTo>
                <a:lnTo>
                  <a:pt x="246936" y="41969"/>
                </a:lnTo>
                <a:lnTo>
                  <a:pt x="244474" y="43428"/>
                </a:lnTo>
                <a:lnTo>
                  <a:pt x="249793" y="34218"/>
                </a:lnTo>
                <a:close/>
                <a:moveTo>
                  <a:pt x="5898" y="40571"/>
                </a:moveTo>
                <a:lnTo>
                  <a:pt x="8755" y="42212"/>
                </a:lnTo>
                <a:lnTo>
                  <a:pt x="11217" y="43641"/>
                </a:lnTo>
                <a:lnTo>
                  <a:pt x="578" y="43641"/>
                </a:lnTo>
                <a:lnTo>
                  <a:pt x="5898" y="40571"/>
                </a:lnTo>
                <a:close/>
                <a:moveTo>
                  <a:pt x="17509" y="40571"/>
                </a:moveTo>
                <a:lnTo>
                  <a:pt x="20366" y="42212"/>
                </a:lnTo>
                <a:lnTo>
                  <a:pt x="22828" y="43641"/>
                </a:lnTo>
                <a:lnTo>
                  <a:pt x="12190" y="43641"/>
                </a:lnTo>
                <a:lnTo>
                  <a:pt x="14682" y="42212"/>
                </a:lnTo>
                <a:lnTo>
                  <a:pt x="17509" y="40571"/>
                </a:lnTo>
                <a:close/>
                <a:moveTo>
                  <a:pt x="29150" y="40571"/>
                </a:moveTo>
                <a:lnTo>
                  <a:pt x="32008" y="42212"/>
                </a:lnTo>
                <a:lnTo>
                  <a:pt x="34470" y="43641"/>
                </a:lnTo>
                <a:lnTo>
                  <a:pt x="23831" y="43641"/>
                </a:lnTo>
                <a:lnTo>
                  <a:pt x="26293" y="42212"/>
                </a:lnTo>
                <a:lnTo>
                  <a:pt x="29150" y="40571"/>
                </a:lnTo>
                <a:close/>
                <a:moveTo>
                  <a:pt x="40762" y="40571"/>
                </a:moveTo>
                <a:lnTo>
                  <a:pt x="43619" y="42212"/>
                </a:lnTo>
                <a:lnTo>
                  <a:pt x="46081" y="43641"/>
                </a:lnTo>
                <a:lnTo>
                  <a:pt x="35442" y="43641"/>
                </a:lnTo>
                <a:lnTo>
                  <a:pt x="37935" y="42212"/>
                </a:lnTo>
                <a:lnTo>
                  <a:pt x="40762" y="40571"/>
                </a:lnTo>
                <a:close/>
                <a:moveTo>
                  <a:pt x="52403" y="40571"/>
                </a:moveTo>
                <a:lnTo>
                  <a:pt x="55260" y="42212"/>
                </a:lnTo>
                <a:lnTo>
                  <a:pt x="57722" y="43641"/>
                </a:lnTo>
                <a:lnTo>
                  <a:pt x="47084" y="43641"/>
                </a:lnTo>
                <a:lnTo>
                  <a:pt x="49546" y="42212"/>
                </a:lnTo>
                <a:lnTo>
                  <a:pt x="52403" y="40571"/>
                </a:lnTo>
                <a:close/>
                <a:moveTo>
                  <a:pt x="64014" y="40571"/>
                </a:moveTo>
                <a:lnTo>
                  <a:pt x="66871" y="42212"/>
                </a:lnTo>
                <a:lnTo>
                  <a:pt x="69334" y="43641"/>
                </a:lnTo>
                <a:lnTo>
                  <a:pt x="58695" y="43641"/>
                </a:lnTo>
                <a:lnTo>
                  <a:pt x="61187" y="42212"/>
                </a:lnTo>
                <a:lnTo>
                  <a:pt x="64014" y="40571"/>
                </a:lnTo>
                <a:close/>
                <a:moveTo>
                  <a:pt x="75625" y="40571"/>
                </a:moveTo>
                <a:lnTo>
                  <a:pt x="78452" y="42212"/>
                </a:lnTo>
                <a:lnTo>
                  <a:pt x="80945" y="43641"/>
                </a:lnTo>
                <a:lnTo>
                  <a:pt x="70306" y="43641"/>
                </a:lnTo>
                <a:lnTo>
                  <a:pt x="72768" y="42212"/>
                </a:lnTo>
                <a:lnTo>
                  <a:pt x="75625" y="40571"/>
                </a:lnTo>
                <a:close/>
                <a:moveTo>
                  <a:pt x="87237" y="40571"/>
                </a:moveTo>
                <a:lnTo>
                  <a:pt x="90094" y="42212"/>
                </a:lnTo>
                <a:lnTo>
                  <a:pt x="92556" y="43641"/>
                </a:lnTo>
                <a:lnTo>
                  <a:pt x="81917" y="43641"/>
                </a:lnTo>
                <a:lnTo>
                  <a:pt x="84379" y="42212"/>
                </a:lnTo>
                <a:lnTo>
                  <a:pt x="87237" y="40571"/>
                </a:lnTo>
                <a:close/>
                <a:moveTo>
                  <a:pt x="98878" y="40571"/>
                </a:moveTo>
                <a:lnTo>
                  <a:pt x="101705" y="42212"/>
                </a:lnTo>
                <a:lnTo>
                  <a:pt x="104197" y="43641"/>
                </a:lnTo>
                <a:lnTo>
                  <a:pt x="93559" y="43641"/>
                </a:lnTo>
                <a:lnTo>
                  <a:pt x="96021" y="42212"/>
                </a:lnTo>
                <a:lnTo>
                  <a:pt x="98878" y="40571"/>
                </a:lnTo>
                <a:close/>
                <a:moveTo>
                  <a:pt x="110489" y="40571"/>
                </a:moveTo>
                <a:lnTo>
                  <a:pt x="113346" y="42212"/>
                </a:lnTo>
                <a:lnTo>
                  <a:pt x="115809" y="43641"/>
                </a:lnTo>
                <a:lnTo>
                  <a:pt x="105170" y="43641"/>
                </a:lnTo>
                <a:lnTo>
                  <a:pt x="107632" y="42212"/>
                </a:lnTo>
                <a:lnTo>
                  <a:pt x="110489" y="40571"/>
                </a:lnTo>
                <a:close/>
                <a:moveTo>
                  <a:pt x="122131" y="40571"/>
                </a:moveTo>
                <a:lnTo>
                  <a:pt x="124958" y="42212"/>
                </a:lnTo>
                <a:lnTo>
                  <a:pt x="127450" y="43641"/>
                </a:lnTo>
                <a:lnTo>
                  <a:pt x="116812" y="43641"/>
                </a:lnTo>
                <a:lnTo>
                  <a:pt x="119274" y="42212"/>
                </a:lnTo>
                <a:lnTo>
                  <a:pt x="122131" y="40571"/>
                </a:lnTo>
                <a:close/>
                <a:moveTo>
                  <a:pt x="133742" y="40571"/>
                </a:moveTo>
                <a:lnTo>
                  <a:pt x="136599" y="42212"/>
                </a:lnTo>
                <a:lnTo>
                  <a:pt x="139061" y="43641"/>
                </a:lnTo>
                <a:lnTo>
                  <a:pt x="128423" y="43641"/>
                </a:lnTo>
                <a:lnTo>
                  <a:pt x="130885" y="42212"/>
                </a:lnTo>
                <a:lnTo>
                  <a:pt x="133742" y="40571"/>
                </a:lnTo>
                <a:close/>
                <a:moveTo>
                  <a:pt x="145323" y="40571"/>
                </a:moveTo>
                <a:lnTo>
                  <a:pt x="148180" y="42212"/>
                </a:lnTo>
                <a:lnTo>
                  <a:pt x="150642" y="43641"/>
                </a:lnTo>
                <a:lnTo>
                  <a:pt x="140004" y="43641"/>
                </a:lnTo>
                <a:lnTo>
                  <a:pt x="142496" y="42212"/>
                </a:lnTo>
                <a:lnTo>
                  <a:pt x="145323" y="40571"/>
                </a:lnTo>
                <a:close/>
                <a:moveTo>
                  <a:pt x="156964" y="40571"/>
                </a:moveTo>
                <a:lnTo>
                  <a:pt x="159822" y="42212"/>
                </a:lnTo>
                <a:lnTo>
                  <a:pt x="162284" y="43641"/>
                </a:lnTo>
                <a:lnTo>
                  <a:pt x="151645" y="43641"/>
                </a:lnTo>
                <a:lnTo>
                  <a:pt x="154107" y="42212"/>
                </a:lnTo>
                <a:lnTo>
                  <a:pt x="156964" y="40571"/>
                </a:lnTo>
                <a:close/>
                <a:moveTo>
                  <a:pt x="168575" y="40571"/>
                </a:moveTo>
                <a:lnTo>
                  <a:pt x="171433" y="42212"/>
                </a:lnTo>
                <a:lnTo>
                  <a:pt x="173895" y="43641"/>
                </a:lnTo>
                <a:lnTo>
                  <a:pt x="163256" y="43641"/>
                </a:lnTo>
                <a:lnTo>
                  <a:pt x="165749" y="42212"/>
                </a:lnTo>
                <a:lnTo>
                  <a:pt x="168575" y="40571"/>
                </a:lnTo>
                <a:close/>
                <a:moveTo>
                  <a:pt x="180217" y="40571"/>
                </a:moveTo>
                <a:lnTo>
                  <a:pt x="183074" y="42212"/>
                </a:lnTo>
                <a:lnTo>
                  <a:pt x="185536" y="43641"/>
                </a:lnTo>
                <a:lnTo>
                  <a:pt x="174898" y="43641"/>
                </a:lnTo>
                <a:lnTo>
                  <a:pt x="177360" y="42212"/>
                </a:lnTo>
                <a:lnTo>
                  <a:pt x="180217" y="40571"/>
                </a:lnTo>
                <a:close/>
                <a:moveTo>
                  <a:pt x="191828" y="40571"/>
                </a:moveTo>
                <a:lnTo>
                  <a:pt x="194685" y="42212"/>
                </a:lnTo>
                <a:lnTo>
                  <a:pt x="197147" y="43641"/>
                </a:lnTo>
                <a:lnTo>
                  <a:pt x="186509" y="43641"/>
                </a:lnTo>
                <a:lnTo>
                  <a:pt x="189001" y="42212"/>
                </a:lnTo>
                <a:lnTo>
                  <a:pt x="191828" y="40571"/>
                </a:lnTo>
                <a:close/>
                <a:moveTo>
                  <a:pt x="203470" y="40571"/>
                </a:moveTo>
                <a:lnTo>
                  <a:pt x="206327" y="42212"/>
                </a:lnTo>
                <a:lnTo>
                  <a:pt x="208789" y="43641"/>
                </a:lnTo>
                <a:lnTo>
                  <a:pt x="198151" y="43641"/>
                </a:lnTo>
                <a:lnTo>
                  <a:pt x="200613" y="42212"/>
                </a:lnTo>
                <a:lnTo>
                  <a:pt x="203470" y="40571"/>
                </a:lnTo>
                <a:close/>
                <a:moveTo>
                  <a:pt x="215051" y="40571"/>
                </a:moveTo>
                <a:lnTo>
                  <a:pt x="217908" y="42212"/>
                </a:lnTo>
                <a:lnTo>
                  <a:pt x="220370" y="43641"/>
                </a:lnTo>
                <a:lnTo>
                  <a:pt x="209731" y="43641"/>
                </a:lnTo>
                <a:lnTo>
                  <a:pt x="212193" y="42212"/>
                </a:lnTo>
                <a:lnTo>
                  <a:pt x="215051" y="40571"/>
                </a:lnTo>
                <a:close/>
                <a:moveTo>
                  <a:pt x="226692" y="40571"/>
                </a:moveTo>
                <a:lnTo>
                  <a:pt x="229519" y="42212"/>
                </a:lnTo>
                <a:lnTo>
                  <a:pt x="232011" y="43641"/>
                </a:lnTo>
                <a:lnTo>
                  <a:pt x="221373" y="43641"/>
                </a:lnTo>
                <a:lnTo>
                  <a:pt x="223835" y="42212"/>
                </a:lnTo>
                <a:lnTo>
                  <a:pt x="226692" y="40571"/>
                </a:lnTo>
                <a:close/>
                <a:moveTo>
                  <a:pt x="238303" y="40571"/>
                </a:moveTo>
                <a:lnTo>
                  <a:pt x="241160" y="42212"/>
                </a:lnTo>
                <a:lnTo>
                  <a:pt x="243622" y="43641"/>
                </a:lnTo>
                <a:lnTo>
                  <a:pt x="232984" y="43641"/>
                </a:lnTo>
                <a:lnTo>
                  <a:pt x="235446" y="42212"/>
                </a:lnTo>
                <a:lnTo>
                  <a:pt x="238303" y="40571"/>
                </a:lnTo>
                <a:close/>
                <a:moveTo>
                  <a:pt x="249945" y="40571"/>
                </a:moveTo>
                <a:lnTo>
                  <a:pt x="252772" y="42212"/>
                </a:lnTo>
                <a:lnTo>
                  <a:pt x="255264" y="43641"/>
                </a:lnTo>
                <a:lnTo>
                  <a:pt x="244626" y="43641"/>
                </a:lnTo>
                <a:lnTo>
                  <a:pt x="247088" y="42212"/>
                </a:lnTo>
                <a:lnTo>
                  <a:pt x="249945" y="40571"/>
                </a:lnTo>
                <a:close/>
                <a:moveTo>
                  <a:pt x="261556" y="40571"/>
                </a:moveTo>
                <a:lnTo>
                  <a:pt x="264413" y="42212"/>
                </a:lnTo>
                <a:lnTo>
                  <a:pt x="266875" y="43641"/>
                </a:lnTo>
                <a:lnTo>
                  <a:pt x="256237" y="43641"/>
                </a:lnTo>
                <a:lnTo>
                  <a:pt x="258699" y="42212"/>
                </a:lnTo>
                <a:lnTo>
                  <a:pt x="261556" y="40571"/>
                </a:lnTo>
                <a:close/>
                <a:moveTo>
                  <a:pt x="273198" y="40571"/>
                </a:moveTo>
                <a:lnTo>
                  <a:pt x="276024" y="42212"/>
                </a:lnTo>
                <a:lnTo>
                  <a:pt x="278517" y="43641"/>
                </a:lnTo>
                <a:lnTo>
                  <a:pt x="267878" y="43641"/>
                </a:lnTo>
                <a:lnTo>
                  <a:pt x="270340" y="42212"/>
                </a:lnTo>
                <a:lnTo>
                  <a:pt x="273198" y="40571"/>
                </a:lnTo>
                <a:close/>
                <a:moveTo>
                  <a:pt x="11217" y="43884"/>
                </a:moveTo>
                <a:lnTo>
                  <a:pt x="5898" y="46954"/>
                </a:lnTo>
                <a:lnTo>
                  <a:pt x="578" y="43884"/>
                </a:lnTo>
                <a:close/>
                <a:moveTo>
                  <a:pt x="22828" y="43884"/>
                </a:moveTo>
                <a:lnTo>
                  <a:pt x="17509" y="46954"/>
                </a:lnTo>
                <a:lnTo>
                  <a:pt x="12190" y="43884"/>
                </a:lnTo>
                <a:close/>
                <a:moveTo>
                  <a:pt x="34470" y="43884"/>
                </a:moveTo>
                <a:lnTo>
                  <a:pt x="29150" y="46954"/>
                </a:lnTo>
                <a:lnTo>
                  <a:pt x="23831" y="43884"/>
                </a:lnTo>
                <a:close/>
                <a:moveTo>
                  <a:pt x="46081" y="43884"/>
                </a:moveTo>
                <a:lnTo>
                  <a:pt x="40762" y="46954"/>
                </a:lnTo>
                <a:lnTo>
                  <a:pt x="35442" y="43884"/>
                </a:lnTo>
                <a:close/>
                <a:moveTo>
                  <a:pt x="57722" y="43884"/>
                </a:moveTo>
                <a:lnTo>
                  <a:pt x="52403" y="46954"/>
                </a:lnTo>
                <a:lnTo>
                  <a:pt x="47084" y="43884"/>
                </a:lnTo>
                <a:close/>
                <a:moveTo>
                  <a:pt x="69334" y="43884"/>
                </a:moveTo>
                <a:lnTo>
                  <a:pt x="64014" y="46954"/>
                </a:lnTo>
                <a:lnTo>
                  <a:pt x="58695" y="43884"/>
                </a:lnTo>
                <a:close/>
                <a:moveTo>
                  <a:pt x="80945" y="43884"/>
                </a:moveTo>
                <a:lnTo>
                  <a:pt x="75625" y="46954"/>
                </a:lnTo>
                <a:lnTo>
                  <a:pt x="70306" y="43884"/>
                </a:lnTo>
                <a:close/>
                <a:moveTo>
                  <a:pt x="92556" y="43884"/>
                </a:moveTo>
                <a:lnTo>
                  <a:pt x="87237" y="46954"/>
                </a:lnTo>
                <a:lnTo>
                  <a:pt x="81917" y="43884"/>
                </a:lnTo>
                <a:close/>
                <a:moveTo>
                  <a:pt x="104197" y="43884"/>
                </a:moveTo>
                <a:lnTo>
                  <a:pt x="98878" y="46954"/>
                </a:lnTo>
                <a:lnTo>
                  <a:pt x="93559" y="43884"/>
                </a:lnTo>
                <a:close/>
                <a:moveTo>
                  <a:pt x="115809" y="43884"/>
                </a:moveTo>
                <a:lnTo>
                  <a:pt x="110489" y="46954"/>
                </a:lnTo>
                <a:lnTo>
                  <a:pt x="105170" y="43884"/>
                </a:lnTo>
                <a:close/>
                <a:moveTo>
                  <a:pt x="127450" y="43884"/>
                </a:moveTo>
                <a:lnTo>
                  <a:pt x="122131" y="46954"/>
                </a:lnTo>
                <a:lnTo>
                  <a:pt x="116812" y="43884"/>
                </a:lnTo>
                <a:close/>
                <a:moveTo>
                  <a:pt x="139061" y="43884"/>
                </a:moveTo>
                <a:lnTo>
                  <a:pt x="133742" y="46954"/>
                </a:lnTo>
                <a:lnTo>
                  <a:pt x="128423" y="43884"/>
                </a:lnTo>
                <a:close/>
                <a:moveTo>
                  <a:pt x="150642" y="43884"/>
                </a:moveTo>
                <a:lnTo>
                  <a:pt x="145323" y="46954"/>
                </a:lnTo>
                <a:lnTo>
                  <a:pt x="140004" y="43884"/>
                </a:lnTo>
                <a:close/>
                <a:moveTo>
                  <a:pt x="162284" y="43884"/>
                </a:moveTo>
                <a:lnTo>
                  <a:pt x="156964" y="46954"/>
                </a:lnTo>
                <a:lnTo>
                  <a:pt x="151645" y="43884"/>
                </a:lnTo>
                <a:close/>
                <a:moveTo>
                  <a:pt x="173895" y="43884"/>
                </a:moveTo>
                <a:lnTo>
                  <a:pt x="168575" y="46954"/>
                </a:lnTo>
                <a:lnTo>
                  <a:pt x="163256" y="43884"/>
                </a:lnTo>
                <a:close/>
                <a:moveTo>
                  <a:pt x="185536" y="43884"/>
                </a:moveTo>
                <a:lnTo>
                  <a:pt x="180217" y="46954"/>
                </a:lnTo>
                <a:lnTo>
                  <a:pt x="174898" y="43884"/>
                </a:lnTo>
                <a:close/>
                <a:moveTo>
                  <a:pt x="197147" y="43884"/>
                </a:moveTo>
                <a:lnTo>
                  <a:pt x="191828" y="46954"/>
                </a:lnTo>
                <a:lnTo>
                  <a:pt x="186509" y="43884"/>
                </a:lnTo>
                <a:close/>
                <a:moveTo>
                  <a:pt x="208789" y="43884"/>
                </a:moveTo>
                <a:lnTo>
                  <a:pt x="203470" y="46954"/>
                </a:lnTo>
                <a:lnTo>
                  <a:pt x="198151" y="43884"/>
                </a:lnTo>
                <a:close/>
                <a:moveTo>
                  <a:pt x="220370" y="43884"/>
                </a:moveTo>
                <a:lnTo>
                  <a:pt x="215051" y="46954"/>
                </a:lnTo>
                <a:lnTo>
                  <a:pt x="209731" y="43884"/>
                </a:lnTo>
                <a:close/>
                <a:moveTo>
                  <a:pt x="232011" y="43884"/>
                </a:moveTo>
                <a:lnTo>
                  <a:pt x="226692" y="46954"/>
                </a:lnTo>
                <a:lnTo>
                  <a:pt x="221373" y="43884"/>
                </a:lnTo>
                <a:close/>
                <a:moveTo>
                  <a:pt x="243622" y="43884"/>
                </a:moveTo>
                <a:lnTo>
                  <a:pt x="238303" y="46954"/>
                </a:lnTo>
                <a:lnTo>
                  <a:pt x="232984" y="43884"/>
                </a:lnTo>
                <a:close/>
                <a:moveTo>
                  <a:pt x="255264" y="43884"/>
                </a:moveTo>
                <a:lnTo>
                  <a:pt x="249945" y="46954"/>
                </a:lnTo>
                <a:lnTo>
                  <a:pt x="244626" y="43884"/>
                </a:lnTo>
                <a:close/>
                <a:moveTo>
                  <a:pt x="266875" y="43884"/>
                </a:moveTo>
                <a:lnTo>
                  <a:pt x="261556" y="46954"/>
                </a:lnTo>
                <a:lnTo>
                  <a:pt x="256237" y="43884"/>
                </a:lnTo>
                <a:close/>
                <a:moveTo>
                  <a:pt x="278517" y="43884"/>
                </a:moveTo>
                <a:lnTo>
                  <a:pt x="273198" y="46954"/>
                </a:lnTo>
                <a:lnTo>
                  <a:pt x="267878" y="43884"/>
                </a:lnTo>
                <a:close/>
                <a:moveTo>
                  <a:pt x="46202" y="44097"/>
                </a:moveTo>
                <a:lnTo>
                  <a:pt x="40883" y="53307"/>
                </a:lnTo>
                <a:lnTo>
                  <a:pt x="40883" y="47167"/>
                </a:lnTo>
                <a:lnTo>
                  <a:pt x="46202" y="44097"/>
                </a:lnTo>
                <a:close/>
                <a:moveTo>
                  <a:pt x="243774" y="44097"/>
                </a:moveTo>
                <a:lnTo>
                  <a:pt x="238455" y="53307"/>
                </a:lnTo>
                <a:lnTo>
                  <a:pt x="238455" y="47167"/>
                </a:lnTo>
                <a:lnTo>
                  <a:pt x="243774" y="44097"/>
                </a:lnTo>
                <a:close/>
                <a:moveTo>
                  <a:pt x="255355" y="44097"/>
                </a:moveTo>
                <a:lnTo>
                  <a:pt x="250036" y="53307"/>
                </a:lnTo>
                <a:lnTo>
                  <a:pt x="250036" y="47167"/>
                </a:lnTo>
                <a:lnTo>
                  <a:pt x="255355" y="44097"/>
                </a:lnTo>
                <a:close/>
                <a:moveTo>
                  <a:pt x="266997" y="44097"/>
                </a:moveTo>
                <a:lnTo>
                  <a:pt x="261678" y="53307"/>
                </a:lnTo>
                <a:lnTo>
                  <a:pt x="261678" y="47167"/>
                </a:lnTo>
                <a:lnTo>
                  <a:pt x="266997" y="44097"/>
                </a:lnTo>
                <a:close/>
                <a:moveTo>
                  <a:pt x="278608" y="44097"/>
                </a:moveTo>
                <a:lnTo>
                  <a:pt x="273289" y="53307"/>
                </a:lnTo>
                <a:lnTo>
                  <a:pt x="273289" y="47167"/>
                </a:lnTo>
                <a:lnTo>
                  <a:pt x="278608" y="44097"/>
                </a:lnTo>
                <a:close/>
                <a:moveTo>
                  <a:pt x="457" y="44158"/>
                </a:moveTo>
                <a:lnTo>
                  <a:pt x="5776" y="47167"/>
                </a:lnTo>
                <a:lnTo>
                  <a:pt x="5776" y="53337"/>
                </a:lnTo>
                <a:lnTo>
                  <a:pt x="457" y="44158"/>
                </a:lnTo>
                <a:close/>
                <a:moveTo>
                  <a:pt x="11369" y="44097"/>
                </a:moveTo>
                <a:lnTo>
                  <a:pt x="6050" y="53337"/>
                </a:lnTo>
                <a:lnTo>
                  <a:pt x="6050" y="47167"/>
                </a:lnTo>
                <a:lnTo>
                  <a:pt x="11369" y="44097"/>
                </a:lnTo>
                <a:close/>
                <a:moveTo>
                  <a:pt x="12098" y="44158"/>
                </a:moveTo>
                <a:lnTo>
                  <a:pt x="17418" y="47167"/>
                </a:lnTo>
                <a:lnTo>
                  <a:pt x="17418" y="53337"/>
                </a:lnTo>
                <a:lnTo>
                  <a:pt x="12098" y="44158"/>
                </a:lnTo>
                <a:close/>
                <a:moveTo>
                  <a:pt x="22980" y="44097"/>
                </a:moveTo>
                <a:lnTo>
                  <a:pt x="17661" y="53337"/>
                </a:lnTo>
                <a:lnTo>
                  <a:pt x="17661" y="47167"/>
                </a:lnTo>
                <a:lnTo>
                  <a:pt x="22980" y="44097"/>
                </a:lnTo>
                <a:close/>
                <a:moveTo>
                  <a:pt x="23710" y="44097"/>
                </a:moveTo>
                <a:lnTo>
                  <a:pt x="29029" y="47167"/>
                </a:lnTo>
                <a:lnTo>
                  <a:pt x="29029" y="53337"/>
                </a:lnTo>
                <a:lnTo>
                  <a:pt x="23710" y="44097"/>
                </a:lnTo>
                <a:close/>
                <a:moveTo>
                  <a:pt x="34622" y="44097"/>
                </a:moveTo>
                <a:lnTo>
                  <a:pt x="29302" y="53337"/>
                </a:lnTo>
                <a:lnTo>
                  <a:pt x="29302" y="47167"/>
                </a:lnTo>
                <a:lnTo>
                  <a:pt x="34622" y="44097"/>
                </a:lnTo>
                <a:close/>
                <a:moveTo>
                  <a:pt x="35290" y="44158"/>
                </a:moveTo>
                <a:lnTo>
                  <a:pt x="40610" y="47167"/>
                </a:lnTo>
                <a:lnTo>
                  <a:pt x="40610" y="53337"/>
                </a:lnTo>
                <a:lnTo>
                  <a:pt x="35290" y="44158"/>
                </a:lnTo>
                <a:close/>
                <a:moveTo>
                  <a:pt x="46932" y="44158"/>
                </a:moveTo>
                <a:lnTo>
                  <a:pt x="52251" y="47228"/>
                </a:lnTo>
                <a:lnTo>
                  <a:pt x="52251" y="53337"/>
                </a:lnTo>
                <a:lnTo>
                  <a:pt x="46932" y="44158"/>
                </a:lnTo>
                <a:close/>
                <a:moveTo>
                  <a:pt x="57844" y="44097"/>
                </a:moveTo>
                <a:lnTo>
                  <a:pt x="52525" y="53337"/>
                </a:lnTo>
                <a:lnTo>
                  <a:pt x="52525" y="47167"/>
                </a:lnTo>
                <a:lnTo>
                  <a:pt x="57844" y="44097"/>
                </a:lnTo>
                <a:close/>
                <a:moveTo>
                  <a:pt x="58543" y="44158"/>
                </a:moveTo>
                <a:lnTo>
                  <a:pt x="63862" y="47228"/>
                </a:lnTo>
                <a:lnTo>
                  <a:pt x="63862" y="53337"/>
                </a:lnTo>
                <a:lnTo>
                  <a:pt x="58543" y="44158"/>
                </a:lnTo>
                <a:close/>
                <a:moveTo>
                  <a:pt x="69455" y="44097"/>
                </a:moveTo>
                <a:lnTo>
                  <a:pt x="64136" y="53337"/>
                </a:lnTo>
                <a:lnTo>
                  <a:pt x="64136" y="47167"/>
                </a:lnTo>
                <a:lnTo>
                  <a:pt x="69455" y="44097"/>
                </a:lnTo>
                <a:close/>
                <a:moveTo>
                  <a:pt x="70185" y="44158"/>
                </a:moveTo>
                <a:lnTo>
                  <a:pt x="75504" y="47228"/>
                </a:lnTo>
                <a:lnTo>
                  <a:pt x="75504" y="53337"/>
                </a:lnTo>
                <a:lnTo>
                  <a:pt x="70185" y="44158"/>
                </a:lnTo>
                <a:close/>
                <a:moveTo>
                  <a:pt x="81097" y="44097"/>
                </a:moveTo>
                <a:lnTo>
                  <a:pt x="75777" y="53337"/>
                </a:lnTo>
                <a:lnTo>
                  <a:pt x="75777" y="47167"/>
                </a:lnTo>
                <a:lnTo>
                  <a:pt x="81097" y="44097"/>
                </a:lnTo>
                <a:close/>
                <a:moveTo>
                  <a:pt x="81796" y="44158"/>
                </a:moveTo>
                <a:lnTo>
                  <a:pt x="87115" y="47228"/>
                </a:lnTo>
                <a:lnTo>
                  <a:pt x="87115" y="53337"/>
                </a:lnTo>
                <a:lnTo>
                  <a:pt x="81796" y="44158"/>
                </a:lnTo>
                <a:close/>
                <a:moveTo>
                  <a:pt x="92708" y="44097"/>
                </a:moveTo>
                <a:lnTo>
                  <a:pt x="87389" y="53337"/>
                </a:lnTo>
                <a:lnTo>
                  <a:pt x="87389" y="47167"/>
                </a:lnTo>
                <a:lnTo>
                  <a:pt x="92708" y="44097"/>
                </a:lnTo>
                <a:close/>
                <a:moveTo>
                  <a:pt x="93437" y="44158"/>
                </a:moveTo>
                <a:lnTo>
                  <a:pt x="98757" y="47228"/>
                </a:lnTo>
                <a:lnTo>
                  <a:pt x="98757" y="53337"/>
                </a:lnTo>
                <a:lnTo>
                  <a:pt x="93437" y="44158"/>
                </a:lnTo>
                <a:close/>
                <a:moveTo>
                  <a:pt x="104349" y="44097"/>
                </a:moveTo>
                <a:lnTo>
                  <a:pt x="99030" y="53337"/>
                </a:lnTo>
                <a:lnTo>
                  <a:pt x="99030" y="47167"/>
                </a:lnTo>
                <a:lnTo>
                  <a:pt x="104349" y="44097"/>
                </a:lnTo>
                <a:close/>
                <a:moveTo>
                  <a:pt x="105018" y="44158"/>
                </a:moveTo>
                <a:lnTo>
                  <a:pt x="110337" y="47228"/>
                </a:lnTo>
                <a:lnTo>
                  <a:pt x="110337" y="53337"/>
                </a:lnTo>
                <a:lnTo>
                  <a:pt x="105018" y="44158"/>
                </a:lnTo>
                <a:close/>
                <a:moveTo>
                  <a:pt x="115930" y="44097"/>
                </a:moveTo>
                <a:lnTo>
                  <a:pt x="110611" y="53337"/>
                </a:lnTo>
                <a:lnTo>
                  <a:pt x="110611" y="47167"/>
                </a:lnTo>
                <a:lnTo>
                  <a:pt x="115930" y="44097"/>
                </a:lnTo>
                <a:close/>
                <a:moveTo>
                  <a:pt x="116660" y="44158"/>
                </a:moveTo>
                <a:lnTo>
                  <a:pt x="121979" y="47228"/>
                </a:lnTo>
                <a:lnTo>
                  <a:pt x="121979" y="53337"/>
                </a:lnTo>
                <a:lnTo>
                  <a:pt x="116660" y="44158"/>
                </a:lnTo>
                <a:close/>
                <a:moveTo>
                  <a:pt x="127541" y="44097"/>
                </a:moveTo>
                <a:lnTo>
                  <a:pt x="122222" y="53337"/>
                </a:lnTo>
                <a:lnTo>
                  <a:pt x="122222" y="47167"/>
                </a:lnTo>
                <a:lnTo>
                  <a:pt x="127541" y="44097"/>
                </a:lnTo>
                <a:close/>
                <a:moveTo>
                  <a:pt x="128271" y="44158"/>
                </a:moveTo>
                <a:lnTo>
                  <a:pt x="133590" y="47228"/>
                </a:lnTo>
                <a:lnTo>
                  <a:pt x="133590" y="53337"/>
                </a:lnTo>
                <a:lnTo>
                  <a:pt x="128271" y="44158"/>
                </a:lnTo>
                <a:close/>
                <a:moveTo>
                  <a:pt x="139183" y="44097"/>
                </a:moveTo>
                <a:lnTo>
                  <a:pt x="133864" y="53337"/>
                </a:lnTo>
                <a:lnTo>
                  <a:pt x="133864" y="47167"/>
                </a:lnTo>
                <a:lnTo>
                  <a:pt x="139183" y="44097"/>
                </a:lnTo>
                <a:close/>
                <a:moveTo>
                  <a:pt x="139912" y="44158"/>
                </a:moveTo>
                <a:lnTo>
                  <a:pt x="145232" y="47228"/>
                </a:lnTo>
                <a:lnTo>
                  <a:pt x="145232" y="53337"/>
                </a:lnTo>
                <a:lnTo>
                  <a:pt x="139912" y="44158"/>
                </a:lnTo>
                <a:close/>
                <a:moveTo>
                  <a:pt x="150794" y="44097"/>
                </a:moveTo>
                <a:lnTo>
                  <a:pt x="145475" y="53337"/>
                </a:lnTo>
                <a:lnTo>
                  <a:pt x="145475" y="47167"/>
                </a:lnTo>
                <a:lnTo>
                  <a:pt x="150794" y="44097"/>
                </a:lnTo>
                <a:close/>
                <a:moveTo>
                  <a:pt x="151523" y="44158"/>
                </a:moveTo>
                <a:lnTo>
                  <a:pt x="156843" y="47228"/>
                </a:lnTo>
                <a:lnTo>
                  <a:pt x="156843" y="53337"/>
                </a:lnTo>
                <a:lnTo>
                  <a:pt x="151523" y="44158"/>
                </a:lnTo>
                <a:close/>
                <a:moveTo>
                  <a:pt x="162436" y="44097"/>
                </a:moveTo>
                <a:lnTo>
                  <a:pt x="157116" y="53337"/>
                </a:lnTo>
                <a:lnTo>
                  <a:pt x="157116" y="47167"/>
                </a:lnTo>
                <a:lnTo>
                  <a:pt x="162436" y="44097"/>
                </a:lnTo>
                <a:close/>
                <a:moveTo>
                  <a:pt x="163165" y="44158"/>
                </a:moveTo>
                <a:lnTo>
                  <a:pt x="168484" y="47228"/>
                </a:lnTo>
                <a:lnTo>
                  <a:pt x="168484" y="53337"/>
                </a:lnTo>
                <a:lnTo>
                  <a:pt x="163165" y="44158"/>
                </a:lnTo>
                <a:close/>
                <a:moveTo>
                  <a:pt x="174047" y="44097"/>
                </a:moveTo>
                <a:lnTo>
                  <a:pt x="168727" y="53337"/>
                </a:lnTo>
                <a:lnTo>
                  <a:pt x="168727" y="47167"/>
                </a:lnTo>
                <a:lnTo>
                  <a:pt x="174047" y="44097"/>
                </a:lnTo>
                <a:close/>
                <a:moveTo>
                  <a:pt x="174746" y="44158"/>
                </a:moveTo>
                <a:lnTo>
                  <a:pt x="180065" y="47228"/>
                </a:lnTo>
                <a:lnTo>
                  <a:pt x="180065" y="53337"/>
                </a:lnTo>
                <a:lnTo>
                  <a:pt x="174746" y="44158"/>
                </a:lnTo>
                <a:close/>
                <a:moveTo>
                  <a:pt x="185658" y="44097"/>
                </a:moveTo>
                <a:lnTo>
                  <a:pt x="180339" y="53337"/>
                </a:lnTo>
                <a:lnTo>
                  <a:pt x="180339" y="47167"/>
                </a:lnTo>
                <a:lnTo>
                  <a:pt x="185658" y="44097"/>
                </a:lnTo>
                <a:close/>
                <a:moveTo>
                  <a:pt x="186357" y="44158"/>
                </a:moveTo>
                <a:lnTo>
                  <a:pt x="191676" y="47228"/>
                </a:lnTo>
                <a:lnTo>
                  <a:pt x="191676" y="53337"/>
                </a:lnTo>
                <a:lnTo>
                  <a:pt x="186357" y="44158"/>
                </a:lnTo>
                <a:close/>
                <a:moveTo>
                  <a:pt x="197269" y="44097"/>
                </a:moveTo>
                <a:lnTo>
                  <a:pt x="191950" y="53337"/>
                </a:lnTo>
                <a:lnTo>
                  <a:pt x="191950" y="47167"/>
                </a:lnTo>
                <a:lnTo>
                  <a:pt x="197269" y="44097"/>
                </a:lnTo>
                <a:close/>
                <a:moveTo>
                  <a:pt x="197999" y="44158"/>
                </a:moveTo>
                <a:lnTo>
                  <a:pt x="203318" y="47228"/>
                </a:lnTo>
                <a:lnTo>
                  <a:pt x="203318" y="53337"/>
                </a:lnTo>
                <a:lnTo>
                  <a:pt x="197999" y="44158"/>
                </a:lnTo>
                <a:close/>
                <a:moveTo>
                  <a:pt x="208911" y="44097"/>
                </a:moveTo>
                <a:lnTo>
                  <a:pt x="203591" y="53337"/>
                </a:lnTo>
                <a:lnTo>
                  <a:pt x="203591" y="47167"/>
                </a:lnTo>
                <a:lnTo>
                  <a:pt x="208911" y="44097"/>
                </a:lnTo>
                <a:close/>
                <a:moveTo>
                  <a:pt x="209610" y="44158"/>
                </a:moveTo>
                <a:lnTo>
                  <a:pt x="214929" y="47228"/>
                </a:lnTo>
                <a:lnTo>
                  <a:pt x="214929" y="53337"/>
                </a:lnTo>
                <a:lnTo>
                  <a:pt x="209610" y="44158"/>
                </a:lnTo>
                <a:close/>
                <a:moveTo>
                  <a:pt x="220522" y="44097"/>
                </a:moveTo>
                <a:lnTo>
                  <a:pt x="215202" y="53337"/>
                </a:lnTo>
                <a:lnTo>
                  <a:pt x="215202" y="47167"/>
                </a:lnTo>
                <a:lnTo>
                  <a:pt x="220522" y="44097"/>
                </a:lnTo>
                <a:close/>
                <a:moveTo>
                  <a:pt x="221251" y="44158"/>
                </a:moveTo>
                <a:lnTo>
                  <a:pt x="226570" y="47228"/>
                </a:lnTo>
                <a:lnTo>
                  <a:pt x="226570" y="53337"/>
                </a:lnTo>
                <a:lnTo>
                  <a:pt x="221251" y="44158"/>
                </a:lnTo>
                <a:close/>
                <a:moveTo>
                  <a:pt x="232163" y="44097"/>
                </a:moveTo>
                <a:lnTo>
                  <a:pt x="226844" y="53337"/>
                </a:lnTo>
                <a:lnTo>
                  <a:pt x="226844" y="47167"/>
                </a:lnTo>
                <a:lnTo>
                  <a:pt x="232163" y="44097"/>
                </a:lnTo>
                <a:close/>
                <a:moveTo>
                  <a:pt x="232862" y="44097"/>
                </a:moveTo>
                <a:lnTo>
                  <a:pt x="238182" y="47167"/>
                </a:lnTo>
                <a:lnTo>
                  <a:pt x="238182" y="53337"/>
                </a:lnTo>
                <a:lnTo>
                  <a:pt x="232862" y="44097"/>
                </a:lnTo>
                <a:close/>
                <a:moveTo>
                  <a:pt x="244474" y="44097"/>
                </a:moveTo>
                <a:lnTo>
                  <a:pt x="249793" y="47167"/>
                </a:lnTo>
                <a:lnTo>
                  <a:pt x="249793" y="53337"/>
                </a:lnTo>
                <a:lnTo>
                  <a:pt x="244474" y="44097"/>
                </a:lnTo>
                <a:close/>
                <a:moveTo>
                  <a:pt x="256085" y="44097"/>
                </a:moveTo>
                <a:lnTo>
                  <a:pt x="261404" y="47167"/>
                </a:lnTo>
                <a:lnTo>
                  <a:pt x="261404" y="53337"/>
                </a:lnTo>
                <a:lnTo>
                  <a:pt x="256085" y="44097"/>
                </a:lnTo>
                <a:close/>
                <a:moveTo>
                  <a:pt x="267726" y="44097"/>
                </a:moveTo>
                <a:lnTo>
                  <a:pt x="273046" y="47167"/>
                </a:lnTo>
                <a:lnTo>
                  <a:pt x="273046" y="53337"/>
                </a:lnTo>
                <a:lnTo>
                  <a:pt x="267726" y="44097"/>
                </a:lnTo>
                <a:close/>
                <a:moveTo>
                  <a:pt x="11855" y="44249"/>
                </a:moveTo>
                <a:lnTo>
                  <a:pt x="17174" y="53459"/>
                </a:lnTo>
                <a:lnTo>
                  <a:pt x="17174" y="53459"/>
                </a:lnTo>
                <a:lnTo>
                  <a:pt x="11855" y="50389"/>
                </a:lnTo>
                <a:lnTo>
                  <a:pt x="11855" y="44249"/>
                </a:lnTo>
                <a:close/>
                <a:moveTo>
                  <a:pt x="23497" y="44249"/>
                </a:moveTo>
                <a:lnTo>
                  <a:pt x="28816" y="53459"/>
                </a:lnTo>
                <a:lnTo>
                  <a:pt x="28816" y="53459"/>
                </a:lnTo>
                <a:lnTo>
                  <a:pt x="23497" y="50389"/>
                </a:lnTo>
                <a:lnTo>
                  <a:pt x="23497" y="44249"/>
                </a:lnTo>
                <a:close/>
                <a:moveTo>
                  <a:pt x="35078" y="44249"/>
                </a:moveTo>
                <a:lnTo>
                  <a:pt x="40397" y="53459"/>
                </a:lnTo>
                <a:lnTo>
                  <a:pt x="40397" y="53459"/>
                </a:lnTo>
                <a:lnTo>
                  <a:pt x="35078" y="50389"/>
                </a:lnTo>
                <a:lnTo>
                  <a:pt x="35078" y="44249"/>
                </a:lnTo>
                <a:close/>
                <a:moveTo>
                  <a:pt x="93194" y="44249"/>
                </a:moveTo>
                <a:lnTo>
                  <a:pt x="98513" y="53459"/>
                </a:lnTo>
                <a:lnTo>
                  <a:pt x="98513" y="53459"/>
                </a:lnTo>
                <a:lnTo>
                  <a:pt x="93194" y="50419"/>
                </a:lnTo>
                <a:lnTo>
                  <a:pt x="93194" y="44249"/>
                </a:lnTo>
                <a:close/>
                <a:moveTo>
                  <a:pt x="244" y="44249"/>
                </a:moveTo>
                <a:lnTo>
                  <a:pt x="5563" y="53459"/>
                </a:lnTo>
                <a:lnTo>
                  <a:pt x="214" y="50389"/>
                </a:lnTo>
                <a:lnTo>
                  <a:pt x="214" y="44249"/>
                </a:lnTo>
                <a:close/>
                <a:moveTo>
                  <a:pt x="46689" y="44249"/>
                </a:moveTo>
                <a:lnTo>
                  <a:pt x="52008" y="53459"/>
                </a:lnTo>
                <a:lnTo>
                  <a:pt x="46689" y="50389"/>
                </a:lnTo>
                <a:lnTo>
                  <a:pt x="46689" y="44249"/>
                </a:lnTo>
                <a:close/>
                <a:moveTo>
                  <a:pt x="58330" y="44249"/>
                </a:moveTo>
                <a:lnTo>
                  <a:pt x="63650" y="53459"/>
                </a:lnTo>
                <a:lnTo>
                  <a:pt x="58330" y="50419"/>
                </a:lnTo>
                <a:lnTo>
                  <a:pt x="58330" y="44249"/>
                </a:lnTo>
                <a:close/>
                <a:moveTo>
                  <a:pt x="69941" y="44249"/>
                </a:moveTo>
                <a:lnTo>
                  <a:pt x="75261" y="53459"/>
                </a:lnTo>
                <a:lnTo>
                  <a:pt x="69941" y="50419"/>
                </a:lnTo>
                <a:lnTo>
                  <a:pt x="69941" y="44249"/>
                </a:lnTo>
                <a:close/>
                <a:moveTo>
                  <a:pt x="81583" y="44249"/>
                </a:moveTo>
                <a:lnTo>
                  <a:pt x="86902" y="53459"/>
                </a:lnTo>
                <a:lnTo>
                  <a:pt x="81583" y="50419"/>
                </a:lnTo>
                <a:lnTo>
                  <a:pt x="81583" y="44249"/>
                </a:lnTo>
                <a:close/>
                <a:moveTo>
                  <a:pt x="104836" y="44249"/>
                </a:moveTo>
                <a:lnTo>
                  <a:pt x="110155" y="53459"/>
                </a:lnTo>
                <a:lnTo>
                  <a:pt x="104836" y="50419"/>
                </a:lnTo>
                <a:lnTo>
                  <a:pt x="104836" y="44249"/>
                </a:lnTo>
                <a:close/>
                <a:moveTo>
                  <a:pt x="116416" y="44249"/>
                </a:moveTo>
                <a:lnTo>
                  <a:pt x="121736" y="53459"/>
                </a:lnTo>
                <a:lnTo>
                  <a:pt x="116416" y="50419"/>
                </a:lnTo>
                <a:lnTo>
                  <a:pt x="116416" y="44249"/>
                </a:lnTo>
                <a:close/>
                <a:moveTo>
                  <a:pt x="128058" y="44249"/>
                </a:moveTo>
                <a:lnTo>
                  <a:pt x="133377" y="53459"/>
                </a:lnTo>
                <a:lnTo>
                  <a:pt x="128058" y="50419"/>
                </a:lnTo>
                <a:lnTo>
                  <a:pt x="128058" y="44249"/>
                </a:lnTo>
                <a:close/>
                <a:moveTo>
                  <a:pt x="139669" y="44249"/>
                </a:moveTo>
                <a:lnTo>
                  <a:pt x="144988" y="53459"/>
                </a:lnTo>
                <a:lnTo>
                  <a:pt x="139669" y="50419"/>
                </a:lnTo>
                <a:lnTo>
                  <a:pt x="139669" y="44249"/>
                </a:lnTo>
                <a:close/>
                <a:moveTo>
                  <a:pt x="151311" y="44249"/>
                </a:moveTo>
                <a:lnTo>
                  <a:pt x="156630" y="53459"/>
                </a:lnTo>
                <a:lnTo>
                  <a:pt x="151311" y="50419"/>
                </a:lnTo>
                <a:lnTo>
                  <a:pt x="151311" y="44249"/>
                </a:lnTo>
                <a:close/>
                <a:moveTo>
                  <a:pt x="162922" y="44249"/>
                </a:moveTo>
                <a:lnTo>
                  <a:pt x="168241" y="53459"/>
                </a:lnTo>
                <a:lnTo>
                  <a:pt x="162922" y="50419"/>
                </a:lnTo>
                <a:lnTo>
                  <a:pt x="162922" y="44249"/>
                </a:lnTo>
                <a:close/>
                <a:moveTo>
                  <a:pt x="174503" y="44249"/>
                </a:moveTo>
                <a:lnTo>
                  <a:pt x="179822" y="53459"/>
                </a:lnTo>
                <a:lnTo>
                  <a:pt x="174503" y="50419"/>
                </a:lnTo>
                <a:lnTo>
                  <a:pt x="174503" y="44249"/>
                </a:lnTo>
                <a:close/>
                <a:moveTo>
                  <a:pt x="186144" y="44249"/>
                </a:moveTo>
                <a:lnTo>
                  <a:pt x="191463" y="53459"/>
                </a:lnTo>
                <a:lnTo>
                  <a:pt x="186144" y="50419"/>
                </a:lnTo>
                <a:lnTo>
                  <a:pt x="186144" y="44249"/>
                </a:lnTo>
                <a:close/>
                <a:moveTo>
                  <a:pt x="197755" y="44249"/>
                </a:moveTo>
                <a:lnTo>
                  <a:pt x="203075" y="53459"/>
                </a:lnTo>
                <a:lnTo>
                  <a:pt x="197755" y="50419"/>
                </a:lnTo>
                <a:lnTo>
                  <a:pt x="197755" y="44249"/>
                </a:lnTo>
                <a:close/>
                <a:moveTo>
                  <a:pt x="209397" y="44249"/>
                </a:moveTo>
                <a:lnTo>
                  <a:pt x="214716" y="53459"/>
                </a:lnTo>
                <a:lnTo>
                  <a:pt x="209397" y="50419"/>
                </a:lnTo>
                <a:lnTo>
                  <a:pt x="209397" y="44249"/>
                </a:lnTo>
                <a:close/>
                <a:moveTo>
                  <a:pt x="221008" y="44249"/>
                </a:moveTo>
                <a:lnTo>
                  <a:pt x="226327" y="53459"/>
                </a:lnTo>
                <a:lnTo>
                  <a:pt x="221008" y="50419"/>
                </a:lnTo>
                <a:lnTo>
                  <a:pt x="221008" y="44249"/>
                </a:lnTo>
                <a:close/>
                <a:moveTo>
                  <a:pt x="232650" y="44249"/>
                </a:moveTo>
                <a:lnTo>
                  <a:pt x="237969" y="53459"/>
                </a:lnTo>
                <a:lnTo>
                  <a:pt x="232650" y="50419"/>
                </a:lnTo>
                <a:lnTo>
                  <a:pt x="232650" y="44249"/>
                </a:lnTo>
                <a:close/>
                <a:moveTo>
                  <a:pt x="244230" y="44249"/>
                </a:moveTo>
                <a:lnTo>
                  <a:pt x="249550" y="53459"/>
                </a:lnTo>
                <a:lnTo>
                  <a:pt x="244230" y="50419"/>
                </a:lnTo>
                <a:lnTo>
                  <a:pt x="244230" y="44249"/>
                </a:lnTo>
                <a:close/>
                <a:moveTo>
                  <a:pt x="255872" y="44249"/>
                </a:moveTo>
                <a:lnTo>
                  <a:pt x="261191" y="53459"/>
                </a:lnTo>
                <a:lnTo>
                  <a:pt x="255872" y="50419"/>
                </a:lnTo>
                <a:lnTo>
                  <a:pt x="255872" y="44249"/>
                </a:lnTo>
                <a:close/>
                <a:moveTo>
                  <a:pt x="267483" y="44249"/>
                </a:moveTo>
                <a:lnTo>
                  <a:pt x="272802" y="53459"/>
                </a:lnTo>
                <a:lnTo>
                  <a:pt x="267483" y="50419"/>
                </a:lnTo>
                <a:lnTo>
                  <a:pt x="267483" y="44249"/>
                </a:lnTo>
                <a:close/>
                <a:moveTo>
                  <a:pt x="58057" y="44310"/>
                </a:moveTo>
                <a:lnTo>
                  <a:pt x="58057" y="50419"/>
                </a:lnTo>
                <a:lnTo>
                  <a:pt x="52737" y="53489"/>
                </a:lnTo>
                <a:lnTo>
                  <a:pt x="52737" y="53489"/>
                </a:lnTo>
                <a:lnTo>
                  <a:pt x="58057" y="44310"/>
                </a:lnTo>
                <a:close/>
                <a:moveTo>
                  <a:pt x="69698" y="44310"/>
                </a:moveTo>
                <a:lnTo>
                  <a:pt x="69698" y="50419"/>
                </a:lnTo>
                <a:lnTo>
                  <a:pt x="64379" y="53489"/>
                </a:lnTo>
                <a:lnTo>
                  <a:pt x="64379" y="53489"/>
                </a:lnTo>
                <a:lnTo>
                  <a:pt x="69698" y="44310"/>
                </a:lnTo>
                <a:close/>
                <a:moveTo>
                  <a:pt x="81309" y="44310"/>
                </a:moveTo>
                <a:lnTo>
                  <a:pt x="81309" y="50419"/>
                </a:lnTo>
                <a:lnTo>
                  <a:pt x="75990" y="53489"/>
                </a:lnTo>
                <a:lnTo>
                  <a:pt x="75990" y="53489"/>
                </a:lnTo>
                <a:lnTo>
                  <a:pt x="81309" y="44310"/>
                </a:lnTo>
                <a:close/>
                <a:moveTo>
                  <a:pt x="92951" y="44310"/>
                </a:moveTo>
                <a:lnTo>
                  <a:pt x="92951" y="50419"/>
                </a:lnTo>
                <a:lnTo>
                  <a:pt x="87632" y="53489"/>
                </a:lnTo>
                <a:lnTo>
                  <a:pt x="87632" y="53489"/>
                </a:lnTo>
                <a:lnTo>
                  <a:pt x="92951" y="44310"/>
                </a:lnTo>
                <a:close/>
                <a:moveTo>
                  <a:pt x="104562" y="44310"/>
                </a:moveTo>
                <a:lnTo>
                  <a:pt x="104562" y="50419"/>
                </a:lnTo>
                <a:lnTo>
                  <a:pt x="99243" y="53489"/>
                </a:lnTo>
                <a:lnTo>
                  <a:pt x="99243" y="53489"/>
                </a:lnTo>
                <a:lnTo>
                  <a:pt x="104562" y="44310"/>
                </a:lnTo>
                <a:close/>
                <a:moveTo>
                  <a:pt x="116143" y="44310"/>
                </a:moveTo>
                <a:lnTo>
                  <a:pt x="116143" y="50419"/>
                </a:lnTo>
                <a:lnTo>
                  <a:pt x="110824" y="53489"/>
                </a:lnTo>
                <a:lnTo>
                  <a:pt x="110824" y="53489"/>
                </a:lnTo>
                <a:lnTo>
                  <a:pt x="116143" y="44310"/>
                </a:lnTo>
                <a:close/>
                <a:moveTo>
                  <a:pt x="127784" y="44310"/>
                </a:moveTo>
                <a:lnTo>
                  <a:pt x="127784" y="50419"/>
                </a:lnTo>
                <a:lnTo>
                  <a:pt x="122465" y="53489"/>
                </a:lnTo>
                <a:lnTo>
                  <a:pt x="122465" y="53489"/>
                </a:lnTo>
                <a:lnTo>
                  <a:pt x="127784" y="44310"/>
                </a:lnTo>
                <a:close/>
                <a:moveTo>
                  <a:pt x="139396" y="44310"/>
                </a:moveTo>
                <a:lnTo>
                  <a:pt x="139396" y="50419"/>
                </a:lnTo>
                <a:lnTo>
                  <a:pt x="134076" y="53489"/>
                </a:lnTo>
                <a:lnTo>
                  <a:pt x="134076" y="53489"/>
                </a:lnTo>
                <a:lnTo>
                  <a:pt x="139396" y="44310"/>
                </a:lnTo>
                <a:close/>
                <a:moveTo>
                  <a:pt x="151037" y="44310"/>
                </a:moveTo>
                <a:lnTo>
                  <a:pt x="151037" y="50419"/>
                </a:lnTo>
                <a:lnTo>
                  <a:pt x="145718" y="53489"/>
                </a:lnTo>
                <a:lnTo>
                  <a:pt x="145718" y="53489"/>
                </a:lnTo>
                <a:lnTo>
                  <a:pt x="151037" y="44310"/>
                </a:lnTo>
                <a:close/>
                <a:moveTo>
                  <a:pt x="162648" y="44310"/>
                </a:moveTo>
                <a:lnTo>
                  <a:pt x="162648" y="50419"/>
                </a:lnTo>
                <a:lnTo>
                  <a:pt x="157329" y="53489"/>
                </a:lnTo>
                <a:lnTo>
                  <a:pt x="157329" y="53489"/>
                </a:lnTo>
                <a:lnTo>
                  <a:pt x="162648" y="44310"/>
                </a:lnTo>
                <a:close/>
                <a:moveTo>
                  <a:pt x="174290" y="44310"/>
                </a:moveTo>
                <a:lnTo>
                  <a:pt x="174290" y="50419"/>
                </a:lnTo>
                <a:lnTo>
                  <a:pt x="168971" y="53489"/>
                </a:lnTo>
                <a:lnTo>
                  <a:pt x="168971" y="53489"/>
                </a:lnTo>
                <a:lnTo>
                  <a:pt x="174290" y="44310"/>
                </a:lnTo>
                <a:close/>
                <a:moveTo>
                  <a:pt x="185871" y="44310"/>
                </a:moveTo>
                <a:lnTo>
                  <a:pt x="185871" y="50419"/>
                </a:lnTo>
                <a:lnTo>
                  <a:pt x="180551" y="53489"/>
                </a:lnTo>
                <a:lnTo>
                  <a:pt x="180551" y="53489"/>
                </a:lnTo>
                <a:lnTo>
                  <a:pt x="185871" y="44310"/>
                </a:lnTo>
                <a:close/>
                <a:moveTo>
                  <a:pt x="197512" y="44310"/>
                </a:moveTo>
                <a:lnTo>
                  <a:pt x="197512" y="50419"/>
                </a:lnTo>
                <a:lnTo>
                  <a:pt x="192193" y="53489"/>
                </a:lnTo>
                <a:lnTo>
                  <a:pt x="192193" y="53489"/>
                </a:lnTo>
                <a:lnTo>
                  <a:pt x="197512" y="44310"/>
                </a:lnTo>
                <a:close/>
                <a:moveTo>
                  <a:pt x="209123" y="44310"/>
                </a:moveTo>
                <a:lnTo>
                  <a:pt x="209123" y="50419"/>
                </a:lnTo>
                <a:lnTo>
                  <a:pt x="203804" y="53489"/>
                </a:lnTo>
                <a:lnTo>
                  <a:pt x="203804" y="53489"/>
                </a:lnTo>
                <a:lnTo>
                  <a:pt x="209123" y="44310"/>
                </a:lnTo>
                <a:close/>
                <a:moveTo>
                  <a:pt x="220765" y="44310"/>
                </a:moveTo>
                <a:lnTo>
                  <a:pt x="220765" y="50419"/>
                </a:lnTo>
                <a:lnTo>
                  <a:pt x="215446" y="53489"/>
                </a:lnTo>
                <a:lnTo>
                  <a:pt x="215446" y="53489"/>
                </a:lnTo>
                <a:lnTo>
                  <a:pt x="220765" y="44310"/>
                </a:lnTo>
                <a:close/>
                <a:moveTo>
                  <a:pt x="243957" y="44310"/>
                </a:moveTo>
                <a:lnTo>
                  <a:pt x="243957" y="50419"/>
                </a:lnTo>
                <a:lnTo>
                  <a:pt x="238638" y="53489"/>
                </a:lnTo>
                <a:lnTo>
                  <a:pt x="238638" y="53489"/>
                </a:lnTo>
                <a:lnTo>
                  <a:pt x="243957" y="44310"/>
                </a:lnTo>
                <a:close/>
                <a:moveTo>
                  <a:pt x="255598" y="44310"/>
                </a:moveTo>
                <a:lnTo>
                  <a:pt x="255598" y="50419"/>
                </a:lnTo>
                <a:lnTo>
                  <a:pt x="250279" y="53489"/>
                </a:lnTo>
                <a:lnTo>
                  <a:pt x="250279" y="53489"/>
                </a:lnTo>
                <a:lnTo>
                  <a:pt x="255598" y="44310"/>
                </a:lnTo>
                <a:close/>
                <a:moveTo>
                  <a:pt x="34834" y="44249"/>
                </a:moveTo>
                <a:lnTo>
                  <a:pt x="34834" y="50419"/>
                </a:lnTo>
                <a:lnTo>
                  <a:pt x="29515" y="53489"/>
                </a:lnTo>
                <a:lnTo>
                  <a:pt x="29515" y="53489"/>
                </a:lnTo>
                <a:lnTo>
                  <a:pt x="34834" y="44249"/>
                </a:lnTo>
                <a:close/>
                <a:moveTo>
                  <a:pt x="46446" y="44249"/>
                </a:moveTo>
                <a:lnTo>
                  <a:pt x="46446" y="50419"/>
                </a:lnTo>
                <a:lnTo>
                  <a:pt x="41126" y="53489"/>
                </a:lnTo>
                <a:lnTo>
                  <a:pt x="41126" y="53489"/>
                </a:lnTo>
                <a:lnTo>
                  <a:pt x="46446" y="44249"/>
                </a:lnTo>
                <a:close/>
                <a:moveTo>
                  <a:pt x="232376" y="44310"/>
                </a:moveTo>
                <a:lnTo>
                  <a:pt x="232376" y="50419"/>
                </a:lnTo>
                <a:lnTo>
                  <a:pt x="227057" y="53489"/>
                </a:lnTo>
                <a:lnTo>
                  <a:pt x="232376" y="44310"/>
                </a:lnTo>
                <a:close/>
                <a:moveTo>
                  <a:pt x="267210" y="44310"/>
                </a:moveTo>
                <a:lnTo>
                  <a:pt x="267210" y="50419"/>
                </a:lnTo>
                <a:lnTo>
                  <a:pt x="261890" y="53489"/>
                </a:lnTo>
                <a:lnTo>
                  <a:pt x="267210" y="44310"/>
                </a:lnTo>
                <a:close/>
                <a:moveTo>
                  <a:pt x="278851" y="44310"/>
                </a:moveTo>
                <a:lnTo>
                  <a:pt x="278851" y="50419"/>
                </a:lnTo>
                <a:lnTo>
                  <a:pt x="273532" y="53489"/>
                </a:lnTo>
                <a:lnTo>
                  <a:pt x="278851" y="44310"/>
                </a:lnTo>
                <a:close/>
                <a:moveTo>
                  <a:pt x="11582" y="44249"/>
                </a:moveTo>
                <a:lnTo>
                  <a:pt x="11582" y="50419"/>
                </a:lnTo>
                <a:lnTo>
                  <a:pt x="6262" y="53489"/>
                </a:lnTo>
                <a:lnTo>
                  <a:pt x="11582" y="44249"/>
                </a:lnTo>
                <a:close/>
                <a:moveTo>
                  <a:pt x="23223" y="44310"/>
                </a:moveTo>
                <a:lnTo>
                  <a:pt x="23223" y="50419"/>
                </a:lnTo>
                <a:lnTo>
                  <a:pt x="17904" y="53489"/>
                </a:lnTo>
                <a:lnTo>
                  <a:pt x="23223" y="44310"/>
                </a:lnTo>
                <a:close/>
                <a:moveTo>
                  <a:pt x="69850" y="50601"/>
                </a:moveTo>
                <a:lnTo>
                  <a:pt x="75169" y="53671"/>
                </a:lnTo>
                <a:lnTo>
                  <a:pt x="64531" y="53671"/>
                </a:lnTo>
                <a:lnTo>
                  <a:pt x="69850" y="50601"/>
                </a:lnTo>
                <a:close/>
                <a:moveTo>
                  <a:pt x="81431" y="50601"/>
                </a:moveTo>
                <a:lnTo>
                  <a:pt x="86750" y="53671"/>
                </a:lnTo>
                <a:lnTo>
                  <a:pt x="76112" y="53671"/>
                </a:lnTo>
                <a:lnTo>
                  <a:pt x="81431" y="50601"/>
                </a:lnTo>
                <a:close/>
                <a:moveTo>
                  <a:pt x="93042" y="50601"/>
                </a:moveTo>
                <a:lnTo>
                  <a:pt x="98361" y="53671"/>
                </a:lnTo>
                <a:lnTo>
                  <a:pt x="87723" y="53671"/>
                </a:lnTo>
                <a:lnTo>
                  <a:pt x="93042" y="50601"/>
                </a:lnTo>
                <a:close/>
                <a:moveTo>
                  <a:pt x="104684" y="50601"/>
                </a:moveTo>
                <a:lnTo>
                  <a:pt x="110003" y="53671"/>
                </a:lnTo>
                <a:lnTo>
                  <a:pt x="99364" y="53671"/>
                </a:lnTo>
                <a:lnTo>
                  <a:pt x="104684" y="50601"/>
                </a:lnTo>
                <a:close/>
                <a:moveTo>
                  <a:pt x="116295" y="50601"/>
                </a:moveTo>
                <a:lnTo>
                  <a:pt x="121614" y="53671"/>
                </a:lnTo>
                <a:lnTo>
                  <a:pt x="110976" y="53671"/>
                </a:lnTo>
                <a:lnTo>
                  <a:pt x="116295" y="50601"/>
                </a:lnTo>
                <a:close/>
                <a:moveTo>
                  <a:pt x="127936" y="50601"/>
                </a:moveTo>
                <a:lnTo>
                  <a:pt x="133256" y="53671"/>
                </a:lnTo>
                <a:lnTo>
                  <a:pt x="122617" y="53671"/>
                </a:lnTo>
                <a:lnTo>
                  <a:pt x="127936" y="50601"/>
                </a:lnTo>
                <a:close/>
                <a:moveTo>
                  <a:pt x="139548" y="50601"/>
                </a:moveTo>
                <a:lnTo>
                  <a:pt x="144867" y="53671"/>
                </a:lnTo>
                <a:lnTo>
                  <a:pt x="134228" y="53671"/>
                </a:lnTo>
                <a:lnTo>
                  <a:pt x="139548" y="50601"/>
                </a:lnTo>
                <a:close/>
                <a:moveTo>
                  <a:pt x="151159" y="50601"/>
                </a:moveTo>
                <a:lnTo>
                  <a:pt x="156478" y="53671"/>
                </a:lnTo>
                <a:lnTo>
                  <a:pt x="145840" y="53671"/>
                </a:lnTo>
                <a:lnTo>
                  <a:pt x="151159" y="50601"/>
                </a:lnTo>
                <a:close/>
                <a:moveTo>
                  <a:pt x="162770" y="50601"/>
                </a:moveTo>
                <a:lnTo>
                  <a:pt x="168089" y="53671"/>
                </a:lnTo>
                <a:lnTo>
                  <a:pt x="157451" y="53671"/>
                </a:lnTo>
                <a:lnTo>
                  <a:pt x="162770" y="50601"/>
                </a:lnTo>
                <a:close/>
                <a:moveTo>
                  <a:pt x="174411" y="50601"/>
                </a:moveTo>
                <a:lnTo>
                  <a:pt x="179731" y="53671"/>
                </a:lnTo>
                <a:lnTo>
                  <a:pt x="169092" y="53671"/>
                </a:lnTo>
                <a:lnTo>
                  <a:pt x="174411" y="50601"/>
                </a:lnTo>
                <a:close/>
                <a:moveTo>
                  <a:pt x="186023" y="50601"/>
                </a:moveTo>
                <a:lnTo>
                  <a:pt x="191342" y="53671"/>
                </a:lnTo>
                <a:lnTo>
                  <a:pt x="180703" y="53671"/>
                </a:lnTo>
                <a:lnTo>
                  <a:pt x="186023" y="50601"/>
                </a:lnTo>
                <a:close/>
                <a:moveTo>
                  <a:pt x="197634" y="50601"/>
                </a:moveTo>
                <a:lnTo>
                  <a:pt x="202953" y="53671"/>
                </a:lnTo>
                <a:lnTo>
                  <a:pt x="192345" y="53671"/>
                </a:lnTo>
                <a:lnTo>
                  <a:pt x="197634" y="50601"/>
                </a:lnTo>
                <a:close/>
                <a:moveTo>
                  <a:pt x="209275" y="50601"/>
                </a:moveTo>
                <a:lnTo>
                  <a:pt x="214595" y="53671"/>
                </a:lnTo>
                <a:lnTo>
                  <a:pt x="203956" y="53671"/>
                </a:lnTo>
                <a:lnTo>
                  <a:pt x="209275" y="50601"/>
                </a:lnTo>
                <a:close/>
                <a:moveTo>
                  <a:pt x="220856" y="50601"/>
                </a:moveTo>
                <a:lnTo>
                  <a:pt x="226175" y="53671"/>
                </a:lnTo>
                <a:lnTo>
                  <a:pt x="215537" y="53671"/>
                </a:lnTo>
                <a:lnTo>
                  <a:pt x="220856" y="50601"/>
                </a:lnTo>
                <a:close/>
                <a:moveTo>
                  <a:pt x="232498" y="50601"/>
                </a:moveTo>
                <a:lnTo>
                  <a:pt x="237817" y="53671"/>
                </a:lnTo>
                <a:lnTo>
                  <a:pt x="227178" y="53671"/>
                </a:lnTo>
                <a:lnTo>
                  <a:pt x="232498" y="50601"/>
                </a:lnTo>
                <a:close/>
                <a:moveTo>
                  <a:pt x="244109" y="50601"/>
                </a:moveTo>
                <a:lnTo>
                  <a:pt x="249428" y="53671"/>
                </a:lnTo>
                <a:lnTo>
                  <a:pt x="238790" y="53671"/>
                </a:lnTo>
                <a:lnTo>
                  <a:pt x="244109" y="50601"/>
                </a:lnTo>
                <a:close/>
                <a:moveTo>
                  <a:pt x="255750" y="50601"/>
                </a:moveTo>
                <a:lnTo>
                  <a:pt x="261070" y="53671"/>
                </a:lnTo>
                <a:lnTo>
                  <a:pt x="250431" y="53671"/>
                </a:lnTo>
                <a:lnTo>
                  <a:pt x="255750" y="50601"/>
                </a:lnTo>
                <a:close/>
                <a:moveTo>
                  <a:pt x="267362" y="50601"/>
                </a:moveTo>
                <a:lnTo>
                  <a:pt x="272681" y="53671"/>
                </a:lnTo>
                <a:lnTo>
                  <a:pt x="262042" y="53671"/>
                </a:lnTo>
                <a:lnTo>
                  <a:pt x="267362" y="50601"/>
                </a:lnTo>
                <a:close/>
                <a:moveTo>
                  <a:pt x="279003" y="50601"/>
                </a:moveTo>
                <a:lnTo>
                  <a:pt x="284322" y="53671"/>
                </a:lnTo>
                <a:lnTo>
                  <a:pt x="273684" y="53671"/>
                </a:lnTo>
                <a:lnTo>
                  <a:pt x="279003" y="50601"/>
                </a:lnTo>
                <a:close/>
                <a:moveTo>
                  <a:pt x="11703" y="50632"/>
                </a:moveTo>
                <a:lnTo>
                  <a:pt x="17023" y="53732"/>
                </a:lnTo>
                <a:lnTo>
                  <a:pt x="6384" y="53732"/>
                </a:lnTo>
                <a:lnTo>
                  <a:pt x="11703" y="50632"/>
                </a:lnTo>
                <a:close/>
                <a:moveTo>
                  <a:pt x="23345" y="50632"/>
                </a:moveTo>
                <a:lnTo>
                  <a:pt x="28664" y="53732"/>
                </a:lnTo>
                <a:lnTo>
                  <a:pt x="18026" y="53732"/>
                </a:lnTo>
                <a:lnTo>
                  <a:pt x="23345" y="50632"/>
                </a:lnTo>
                <a:close/>
                <a:moveTo>
                  <a:pt x="34956" y="50632"/>
                </a:moveTo>
                <a:lnTo>
                  <a:pt x="40275" y="53732"/>
                </a:lnTo>
                <a:lnTo>
                  <a:pt x="29637" y="53732"/>
                </a:lnTo>
                <a:lnTo>
                  <a:pt x="34956" y="50632"/>
                </a:lnTo>
                <a:close/>
                <a:moveTo>
                  <a:pt x="46598" y="50632"/>
                </a:moveTo>
                <a:lnTo>
                  <a:pt x="51886" y="53732"/>
                </a:lnTo>
                <a:lnTo>
                  <a:pt x="41248" y="53732"/>
                </a:lnTo>
                <a:lnTo>
                  <a:pt x="46598" y="50632"/>
                </a:lnTo>
                <a:close/>
                <a:moveTo>
                  <a:pt x="58209" y="50632"/>
                </a:moveTo>
                <a:lnTo>
                  <a:pt x="63528" y="53732"/>
                </a:lnTo>
                <a:lnTo>
                  <a:pt x="52889" y="53732"/>
                </a:lnTo>
                <a:lnTo>
                  <a:pt x="58209" y="50632"/>
                </a:lnTo>
                <a:close/>
                <a:moveTo>
                  <a:pt x="17023" y="53945"/>
                </a:moveTo>
                <a:lnTo>
                  <a:pt x="11703" y="57015"/>
                </a:lnTo>
                <a:lnTo>
                  <a:pt x="6384" y="53945"/>
                </a:lnTo>
                <a:close/>
                <a:moveTo>
                  <a:pt x="28664" y="53945"/>
                </a:moveTo>
                <a:lnTo>
                  <a:pt x="23345" y="57015"/>
                </a:lnTo>
                <a:lnTo>
                  <a:pt x="18026" y="53945"/>
                </a:lnTo>
                <a:close/>
                <a:moveTo>
                  <a:pt x="40275" y="53945"/>
                </a:moveTo>
                <a:lnTo>
                  <a:pt x="34956" y="57015"/>
                </a:lnTo>
                <a:lnTo>
                  <a:pt x="29637" y="53945"/>
                </a:lnTo>
                <a:close/>
                <a:moveTo>
                  <a:pt x="51886" y="53945"/>
                </a:moveTo>
                <a:lnTo>
                  <a:pt x="46567" y="57015"/>
                </a:lnTo>
                <a:lnTo>
                  <a:pt x="41248" y="53945"/>
                </a:lnTo>
                <a:close/>
                <a:moveTo>
                  <a:pt x="63528" y="53945"/>
                </a:moveTo>
                <a:lnTo>
                  <a:pt x="58209" y="57015"/>
                </a:lnTo>
                <a:lnTo>
                  <a:pt x="52889" y="53945"/>
                </a:lnTo>
                <a:close/>
                <a:moveTo>
                  <a:pt x="75169" y="53945"/>
                </a:moveTo>
                <a:lnTo>
                  <a:pt x="69850" y="57015"/>
                </a:lnTo>
                <a:lnTo>
                  <a:pt x="64531" y="53945"/>
                </a:lnTo>
                <a:close/>
                <a:moveTo>
                  <a:pt x="86750" y="53945"/>
                </a:moveTo>
                <a:lnTo>
                  <a:pt x="81431" y="57015"/>
                </a:lnTo>
                <a:lnTo>
                  <a:pt x="76112" y="53945"/>
                </a:lnTo>
                <a:close/>
                <a:moveTo>
                  <a:pt x="98361" y="53945"/>
                </a:moveTo>
                <a:lnTo>
                  <a:pt x="93042" y="57015"/>
                </a:lnTo>
                <a:lnTo>
                  <a:pt x="87723" y="53945"/>
                </a:lnTo>
                <a:close/>
                <a:moveTo>
                  <a:pt x="110003" y="53945"/>
                </a:moveTo>
                <a:lnTo>
                  <a:pt x="104684" y="57015"/>
                </a:lnTo>
                <a:lnTo>
                  <a:pt x="99364" y="53945"/>
                </a:lnTo>
                <a:close/>
                <a:moveTo>
                  <a:pt x="121614" y="53945"/>
                </a:moveTo>
                <a:lnTo>
                  <a:pt x="116295" y="57015"/>
                </a:lnTo>
                <a:lnTo>
                  <a:pt x="110976" y="53945"/>
                </a:lnTo>
                <a:close/>
                <a:moveTo>
                  <a:pt x="133256" y="53945"/>
                </a:moveTo>
                <a:lnTo>
                  <a:pt x="127936" y="57015"/>
                </a:lnTo>
                <a:lnTo>
                  <a:pt x="122617" y="53945"/>
                </a:lnTo>
                <a:close/>
                <a:moveTo>
                  <a:pt x="144867" y="53945"/>
                </a:moveTo>
                <a:lnTo>
                  <a:pt x="139548" y="57015"/>
                </a:lnTo>
                <a:lnTo>
                  <a:pt x="134228" y="53945"/>
                </a:lnTo>
                <a:close/>
                <a:moveTo>
                  <a:pt x="156478" y="53945"/>
                </a:moveTo>
                <a:lnTo>
                  <a:pt x="151159" y="57015"/>
                </a:lnTo>
                <a:lnTo>
                  <a:pt x="145840" y="53945"/>
                </a:lnTo>
                <a:close/>
                <a:moveTo>
                  <a:pt x="168089" y="53945"/>
                </a:moveTo>
                <a:lnTo>
                  <a:pt x="162770" y="57015"/>
                </a:lnTo>
                <a:lnTo>
                  <a:pt x="157451" y="53945"/>
                </a:lnTo>
                <a:close/>
                <a:moveTo>
                  <a:pt x="179731" y="53945"/>
                </a:moveTo>
                <a:lnTo>
                  <a:pt x="174411" y="57015"/>
                </a:lnTo>
                <a:lnTo>
                  <a:pt x="169092" y="53945"/>
                </a:lnTo>
                <a:close/>
                <a:moveTo>
                  <a:pt x="191342" y="53945"/>
                </a:moveTo>
                <a:lnTo>
                  <a:pt x="186023" y="57015"/>
                </a:lnTo>
                <a:lnTo>
                  <a:pt x="180703" y="53945"/>
                </a:lnTo>
                <a:close/>
                <a:moveTo>
                  <a:pt x="202953" y="53945"/>
                </a:moveTo>
                <a:lnTo>
                  <a:pt x="197634" y="57015"/>
                </a:lnTo>
                <a:lnTo>
                  <a:pt x="192315" y="53945"/>
                </a:lnTo>
                <a:close/>
                <a:moveTo>
                  <a:pt x="214564" y="53945"/>
                </a:moveTo>
                <a:lnTo>
                  <a:pt x="209245" y="57015"/>
                </a:lnTo>
                <a:lnTo>
                  <a:pt x="203926" y="53945"/>
                </a:lnTo>
                <a:close/>
                <a:moveTo>
                  <a:pt x="226175" y="53945"/>
                </a:moveTo>
                <a:lnTo>
                  <a:pt x="220856" y="57015"/>
                </a:lnTo>
                <a:lnTo>
                  <a:pt x="215537" y="53945"/>
                </a:lnTo>
                <a:close/>
                <a:moveTo>
                  <a:pt x="237817" y="53945"/>
                </a:moveTo>
                <a:lnTo>
                  <a:pt x="232498" y="57015"/>
                </a:lnTo>
                <a:lnTo>
                  <a:pt x="227178" y="53945"/>
                </a:lnTo>
                <a:close/>
                <a:moveTo>
                  <a:pt x="249428" y="53945"/>
                </a:moveTo>
                <a:lnTo>
                  <a:pt x="244109" y="57015"/>
                </a:lnTo>
                <a:lnTo>
                  <a:pt x="238790" y="53945"/>
                </a:lnTo>
                <a:close/>
                <a:moveTo>
                  <a:pt x="261070" y="53945"/>
                </a:moveTo>
                <a:lnTo>
                  <a:pt x="255750" y="57015"/>
                </a:lnTo>
                <a:lnTo>
                  <a:pt x="250431" y="53945"/>
                </a:lnTo>
                <a:close/>
                <a:moveTo>
                  <a:pt x="272681" y="53945"/>
                </a:moveTo>
                <a:lnTo>
                  <a:pt x="267362" y="57015"/>
                </a:lnTo>
                <a:lnTo>
                  <a:pt x="262042" y="53945"/>
                </a:lnTo>
                <a:close/>
                <a:moveTo>
                  <a:pt x="284292" y="53945"/>
                </a:moveTo>
                <a:lnTo>
                  <a:pt x="278973" y="57015"/>
                </a:lnTo>
                <a:lnTo>
                  <a:pt x="273653" y="53945"/>
                </a:lnTo>
                <a:close/>
                <a:moveTo>
                  <a:pt x="17174" y="54188"/>
                </a:moveTo>
                <a:lnTo>
                  <a:pt x="11855" y="63368"/>
                </a:lnTo>
                <a:lnTo>
                  <a:pt x="11855" y="57258"/>
                </a:lnTo>
                <a:lnTo>
                  <a:pt x="17174" y="54188"/>
                </a:lnTo>
                <a:close/>
                <a:moveTo>
                  <a:pt x="28816" y="54188"/>
                </a:moveTo>
                <a:lnTo>
                  <a:pt x="23497" y="63368"/>
                </a:lnTo>
                <a:lnTo>
                  <a:pt x="23497" y="57258"/>
                </a:lnTo>
                <a:lnTo>
                  <a:pt x="28816" y="54188"/>
                </a:lnTo>
                <a:close/>
                <a:moveTo>
                  <a:pt x="52008" y="54188"/>
                </a:moveTo>
                <a:lnTo>
                  <a:pt x="46689" y="63368"/>
                </a:lnTo>
                <a:lnTo>
                  <a:pt x="46689" y="57258"/>
                </a:lnTo>
                <a:lnTo>
                  <a:pt x="52008" y="54188"/>
                </a:lnTo>
                <a:close/>
                <a:moveTo>
                  <a:pt x="63650" y="54188"/>
                </a:moveTo>
                <a:lnTo>
                  <a:pt x="58330" y="63368"/>
                </a:lnTo>
                <a:lnTo>
                  <a:pt x="58330" y="57258"/>
                </a:lnTo>
                <a:lnTo>
                  <a:pt x="63650" y="54188"/>
                </a:lnTo>
                <a:close/>
                <a:moveTo>
                  <a:pt x="226327" y="54188"/>
                </a:moveTo>
                <a:lnTo>
                  <a:pt x="221008" y="63368"/>
                </a:lnTo>
                <a:lnTo>
                  <a:pt x="221008" y="57258"/>
                </a:lnTo>
                <a:lnTo>
                  <a:pt x="226327" y="54188"/>
                </a:lnTo>
                <a:close/>
                <a:moveTo>
                  <a:pt x="237969" y="54188"/>
                </a:moveTo>
                <a:lnTo>
                  <a:pt x="232650" y="63368"/>
                </a:lnTo>
                <a:lnTo>
                  <a:pt x="232650" y="57258"/>
                </a:lnTo>
                <a:lnTo>
                  <a:pt x="237969" y="54188"/>
                </a:lnTo>
                <a:close/>
                <a:moveTo>
                  <a:pt x="249550" y="54188"/>
                </a:moveTo>
                <a:lnTo>
                  <a:pt x="244230" y="63368"/>
                </a:lnTo>
                <a:lnTo>
                  <a:pt x="244230" y="57258"/>
                </a:lnTo>
                <a:lnTo>
                  <a:pt x="249550" y="54188"/>
                </a:lnTo>
                <a:close/>
                <a:moveTo>
                  <a:pt x="261191" y="54188"/>
                </a:moveTo>
                <a:lnTo>
                  <a:pt x="255872" y="63368"/>
                </a:lnTo>
                <a:lnTo>
                  <a:pt x="255872" y="57258"/>
                </a:lnTo>
                <a:lnTo>
                  <a:pt x="261191" y="54188"/>
                </a:lnTo>
                <a:close/>
                <a:moveTo>
                  <a:pt x="272802" y="54188"/>
                </a:moveTo>
                <a:lnTo>
                  <a:pt x="267483" y="63368"/>
                </a:lnTo>
                <a:lnTo>
                  <a:pt x="267483" y="57258"/>
                </a:lnTo>
                <a:lnTo>
                  <a:pt x="272802" y="54188"/>
                </a:lnTo>
                <a:close/>
                <a:moveTo>
                  <a:pt x="284444" y="54188"/>
                </a:moveTo>
                <a:lnTo>
                  <a:pt x="279125" y="63368"/>
                </a:lnTo>
                <a:lnTo>
                  <a:pt x="279125" y="57258"/>
                </a:lnTo>
                <a:lnTo>
                  <a:pt x="284444" y="54188"/>
                </a:lnTo>
                <a:close/>
                <a:moveTo>
                  <a:pt x="6262" y="54218"/>
                </a:moveTo>
                <a:lnTo>
                  <a:pt x="11582" y="57258"/>
                </a:lnTo>
                <a:lnTo>
                  <a:pt x="11582" y="63398"/>
                </a:lnTo>
                <a:lnTo>
                  <a:pt x="6262" y="54218"/>
                </a:lnTo>
                <a:close/>
                <a:moveTo>
                  <a:pt x="17904" y="54218"/>
                </a:moveTo>
                <a:lnTo>
                  <a:pt x="23223" y="57258"/>
                </a:lnTo>
                <a:lnTo>
                  <a:pt x="23223" y="63398"/>
                </a:lnTo>
                <a:lnTo>
                  <a:pt x="17904" y="54218"/>
                </a:lnTo>
                <a:close/>
                <a:moveTo>
                  <a:pt x="29515" y="54218"/>
                </a:moveTo>
                <a:lnTo>
                  <a:pt x="34834" y="57258"/>
                </a:lnTo>
                <a:lnTo>
                  <a:pt x="34834" y="63398"/>
                </a:lnTo>
                <a:lnTo>
                  <a:pt x="29515" y="54218"/>
                </a:lnTo>
                <a:close/>
                <a:moveTo>
                  <a:pt x="40427" y="54188"/>
                </a:moveTo>
                <a:lnTo>
                  <a:pt x="35108" y="63398"/>
                </a:lnTo>
                <a:lnTo>
                  <a:pt x="35108" y="57258"/>
                </a:lnTo>
                <a:lnTo>
                  <a:pt x="40427" y="54188"/>
                </a:lnTo>
                <a:close/>
                <a:moveTo>
                  <a:pt x="41126" y="54218"/>
                </a:moveTo>
                <a:lnTo>
                  <a:pt x="46446" y="57258"/>
                </a:lnTo>
                <a:lnTo>
                  <a:pt x="46446" y="63398"/>
                </a:lnTo>
                <a:lnTo>
                  <a:pt x="41126" y="54218"/>
                </a:lnTo>
                <a:close/>
                <a:moveTo>
                  <a:pt x="52737" y="54218"/>
                </a:moveTo>
                <a:lnTo>
                  <a:pt x="58057" y="57258"/>
                </a:lnTo>
                <a:lnTo>
                  <a:pt x="58057" y="63398"/>
                </a:lnTo>
                <a:lnTo>
                  <a:pt x="52737" y="54218"/>
                </a:lnTo>
                <a:close/>
                <a:moveTo>
                  <a:pt x="64379" y="54218"/>
                </a:moveTo>
                <a:lnTo>
                  <a:pt x="69698" y="57258"/>
                </a:lnTo>
                <a:lnTo>
                  <a:pt x="69698" y="63398"/>
                </a:lnTo>
                <a:lnTo>
                  <a:pt x="64379" y="54218"/>
                </a:lnTo>
                <a:close/>
                <a:moveTo>
                  <a:pt x="75261" y="54188"/>
                </a:moveTo>
                <a:lnTo>
                  <a:pt x="69941" y="63398"/>
                </a:lnTo>
                <a:lnTo>
                  <a:pt x="69941" y="57258"/>
                </a:lnTo>
                <a:lnTo>
                  <a:pt x="75261" y="54188"/>
                </a:lnTo>
                <a:close/>
                <a:moveTo>
                  <a:pt x="75990" y="54218"/>
                </a:moveTo>
                <a:lnTo>
                  <a:pt x="81309" y="57258"/>
                </a:lnTo>
                <a:lnTo>
                  <a:pt x="81309" y="63398"/>
                </a:lnTo>
                <a:lnTo>
                  <a:pt x="75990" y="54218"/>
                </a:lnTo>
                <a:close/>
                <a:moveTo>
                  <a:pt x="86902" y="54188"/>
                </a:moveTo>
                <a:lnTo>
                  <a:pt x="81583" y="63398"/>
                </a:lnTo>
                <a:lnTo>
                  <a:pt x="81583" y="57258"/>
                </a:lnTo>
                <a:lnTo>
                  <a:pt x="86902" y="54188"/>
                </a:lnTo>
                <a:close/>
                <a:moveTo>
                  <a:pt x="87632" y="54218"/>
                </a:moveTo>
                <a:lnTo>
                  <a:pt x="92951" y="57258"/>
                </a:lnTo>
                <a:lnTo>
                  <a:pt x="92951" y="63398"/>
                </a:lnTo>
                <a:lnTo>
                  <a:pt x="87632" y="54218"/>
                </a:lnTo>
                <a:close/>
                <a:moveTo>
                  <a:pt x="98513" y="54188"/>
                </a:moveTo>
                <a:lnTo>
                  <a:pt x="93194" y="63398"/>
                </a:lnTo>
                <a:lnTo>
                  <a:pt x="93194" y="57258"/>
                </a:lnTo>
                <a:lnTo>
                  <a:pt x="98513" y="54188"/>
                </a:lnTo>
                <a:close/>
                <a:moveTo>
                  <a:pt x="99243" y="54218"/>
                </a:moveTo>
                <a:lnTo>
                  <a:pt x="104562" y="57258"/>
                </a:lnTo>
                <a:lnTo>
                  <a:pt x="104562" y="63398"/>
                </a:lnTo>
                <a:lnTo>
                  <a:pt x="99243" y="54218"/>
                </a:lnTo>
                <a:close/>
                <a:moveTo>
                  <a:pt x="110155" y="54188"/>
                </a:moveTo>
                <a:lnTo>
                  <a:pt x="104836" y="63398"/>
                </a:lnTo>
                <a:lnTo>
                  <a:pt x="104836" y="57258"/>
                </a:lnTo>
                <a:lnTo>
                  <a:pt x="110155" y="54188"/>
                </a:lnTo>
                <a:close/>
                <a:moveTo>
                  <a:pt x="110824" y="54218"/>
                </a:moveTo>
                <a:lnTo>
                  <a:pt x="116143" y="57258"/>
                </a:lnTo>
                <a:lnTo>
                  <a:pt x="116143" y="63398"/>
                </a:lnTo>
                <a:lnTo>
                  <a:pt x="110824" y="54218"/>
                </a:lnTo>
                <a:close/>
                <a:moveTo>
                  <a:pt x="121736" y="54188"/>
                </a:moveTo>
                <a:lnTo>
                  <a:pt x="116416" y="63398"/>
                </a:lnTo>
                <a:lnTo>
                  <a:pt x="116416" y="57258"/>
                </a:lnTo>
                <a:lnTo>
                  <a:pt x="121736" y="54188"/>
                </a:lnTo>
                <a:close/>
                <a:moveTo>
                  <a:pt x="122465" y="54218"/>
                </a:moveTo>
                <a:lnTo>
                  <a:pt x="127784" y="57258"/>
                </a:lnTo>
                <a:lnTo>
                  <a:pt x="127784" y="63398"/>
                </a:lnTo>
                <a:lnTo>
                  <a:pt x="122465" y="54218"/>
                </a:lnTo>
                <a:close/>
                <a:moveTo>
                  <a:pt x="133377" y="54188"/>
                </a:moveTo>
                <a:lnTo>
                  <a:pt x="128058" y="63398"/>
                </a:lnTo>
                <a:lnTo>
                  <a:pt x="128058" y="57258"/>
                </a:lnTo>
                <a:lnTo>
                  <a:pt x="133377" y="54188"/>
                </a:lnTo>
                <a:close/>
                <a:moveTo>
                  <a:pt x="134076" y="54218"/>
                </a:moveTo>
                <a:lnTo>
                  <a:pt x="139396" y="57258"/>
                </a:lnTo>
                <a:lnTo>
                  <a:pt x="139396" y="63398"/>
                </a:lnTo>
                <a:lnTo>
                  <a:pt x="134076" y="54218"/>
                </a:lnTo>
                <a:close/>
                <a:moveTo>
                  <a:pt x="144988" y="54188"/>
                </a:moveTo>
                <a:lnTo>
                  <a:pt x="139669" y="63398"/>
                </a:lnTo>
                <a:lnTo>
                  <a:pt x="139669" y="57258"/>
                </a:lnTo>
                <a:lnTo>
                  <a:pt x="144988" y="54188"/>
                </a:lnTo>
                <a:close/>
                <a:moveTo>
                  <a:pt x="145718" y="54218"/>
                </a:moveTo>
                <a:lnTo>
                  <a:pt x="151037" y="57258"/>
                </a:lnTo>
                <a:lnTo>
                  <a:pt x="151037" y="63398"/>
                </a:lnTo>
                <a:lnTo>
                  <a:pt x="145718" y="54218"/>
                </a:lnTo>
                <a:close/>
                <a:moveTo>
                  <a:pt x="156630" y="54188"/>
                </a:moveTo>
                <a:lnTo>
                  <a:pt x="151311" y="63398"/>
                </a:lnTo>
                <a:lnTo>
                  <a:pt x="151311" y="57258"/>
                </a:lnTo>
                <a:lnTo>
                  <a:pt x="156630" y="54188"/>
                </a:lnTo>
                <a:close/>
                <a:moveTo>
                  <a:pt x="157329" y="54218"/>
                </a:moveTo>
                <a:lnTo>
                  <a:pt x="162648" y="57258"/>
                </a:lnTo>
                <a:lnTo>
                  <a:pt x="162648" y="63398"/>
                </a:lnTo>
                <a:lnTo>
                  <a:pt x="157329" y="54218"/>
                </a:lnTo>
                <a:close/>
                <a:moveTo>
                  <a:pt x="168241" y="54188"/>
                </a:moveTo>
                <a:lnTo>
                  <a:pt x="162922" y="63398"/>
                </a:lnTo>
                <a:lnTo>
                  <a:pt x="162922" y="57258"/>
                </a:lnTo>
                <a:lnTo>
                  <a:pt x="168241" y="54188"/>
                </a:lnTo>
                <a:close/>
                <a:moveTo>
                  <a:pt x="168971" y="54218"/>
                </a:moveTo>
                <a:lnTo>
                  <a:pt x="174290" y="57258"/>
                </a:lnTo>
                <a:lnTo>
                  <a:pt x="174290" y="63398"/>
                </a:lnTo>
                <a:lnTo>
                  <a:pt x="168971" y="54218"/>
                </a:lnTo>
                <a:close/>
                <a:moveTo>
                  <a:pt x="179822" y="54188"/>
                </a:moveTo>
                <a:lnTo>
                  <a:pt x="174503" y="63398"/>
                </a:lnTo>
                <a:lnTo>
                  <a:pt x="174503" y="57258"/>
                </a:lnTo>
                <a:lnTo>
                  <a:pt x="179822" y="54188"/>
                </a:lnTo>
                <a:close/>
                <a:moveTo>
                  <a:pt x="180551" y="54218"/>
                </a:moveTo>
                <a:lnTo>
                  <a:pt x="185871" y="57258"/>
                </a:lnTo>
                <a:lnTo>
                  <a:pt x="185871" y="63398"/>
                </a:lnTo>
                <a:lnTo>
                  <a:pt x="180551" y="54218"/>
                </a:lnTo>
                <a:close/>
                <a:moveTo>
                  <a:pt x="191463" y="54188"/>
                </a:moveTo>
                <a:lnTo>
                  <a:pt x="186144" y="63398"/>
                </a:lnTo>
                <a:lnTo>
                  <a:pt x="186144" y="57258"/>
                </a:lnTo>
                <a:lnTo>
                  <a:pt x="191463" y="54188"/>
                </a:lnTo>
                <a:close/>
                <a:moveTo>
                  <a:pt x="192193" y="54218"/>
                </a:moveTo>
                <a:lnTo>
                  <a:pt x="197512" y="57258"/>
                </a:lnTo>
                <a:lnTo>
                  <a:pt x="197512" y="63398"/>
                </a:lnTo>
                <a:lnTo>
                  <a:pt x="192193" y="54218"/>
                </a:lnTo>
                <a:close/>
                <a:moveTo>
                  <a:pt x="203075" y="54188"/>
                </a:moveTo>
                <a:lnTo>
                  <a:pt x="197755" y="63398"/>
                </a:lnTo>
                <a:lnTo>
                  <a:pt x="197755" y="57258"/>
                </a:lnTo>
                <a:lnTo>
                  <a:pt x="203075" y="54188"/>
                </a:lnTo>
                <a:close/>
                <a:moveTo>
                  <a:pt x="203804" y="54218"/>
                </a:moveTo>
                <a:lnTo>
                  <a:pt x="209123" y="57258"/>
                </a:lnTo>
                <a:lnTo>
                  <a:pt x="209123" y="63398"/>
                </a:lnTo>
                <a:lnTo>
                  <a:pt x="203804" y="54218"/>
                </a:lnTo>
                <a:close/>
                <a:moveTo>
                  <a:pt x="214716" y="54188"/>
                </a:moveTo>
                <a:lnTo>
                  <a:pt x="209397" y="63398"/>
                </a:lnTo>
                <a:lnTo>
                  <a:pt x="209397" y="57258"/>
                </a:lnTo>
                <a:lnTo>
                  <a:pt x="214716" y="54188"/>
                </a:lnTo>
                <a:close/>
                <a:moveTo>
                  <a:pt x="215446" y="54218"/>
                </a:moveTo>
                <a:lnTo>
                  <a:pt x="220765" y="57258"/>
                </a:lnTo>
                <a:lnTo>
                  <a:pt x="220765" y="63398"/>
                </a:lnTo>
                <a:lnTo>
                  <a:pt x="215446" y="54218"/>
                </a:lnTo>
                <a:close/>
                <a:moveTo>
                  <a:pt x="227057" y="54188"/>
                </a:moveTo>
                <a:lnTo>
                  <a:pt x="232376" y="57258"/>
                </a:lnTo>
                <a:lnTo>
                  <a:pt x="232376" y="63398"/>
                </a:lnTo>
                <a:lnTo>
                  <a:pt x="227057" y="54188"/>
                </a:lnTo>
                <a:close/>
                <a:moveTo>
                  <a:pt x="238668" y="54188"/>
                </a:moveTo>
                <a:lnTo>
                  <a:pt x="243987" y="57258"/>
                </a:lnTo>
                <a:lnTo>
                  <a:pt x="243987" y="63398"/>
                </a:lnTo>
                <a:lnTo>
                  <a:pt x="238668" y="54188"/>
                </a:lnTo>
                <a:close/>
                <a:moveTo>
                  <a:pt x="250279" y="54188"/>
                </a:moveTo>
                <a:lnTo>
                  <a:pt x="255598" y="57258"/>
                </a:lnTo>
                <a:lnTo>
                  <a:pt x="255598" y="63398"/>
                </a:lnTo>
                <a:lnTo>
                  <a:pt x="250279" y="54188"/>
                </a:lnTo>
                <a:close/>
                <a:moveTo>
                  <a:pt x="261890" y="54188"/>
                </a:moveTo>
                <a:lnTo>
                  <a:pt x="267210" y="57258"/>
                </a:lnTo>
                <a:lnTo>
                  <a:pt x="267210" y="63398"/>
                </a:lnTo>
                <a:lnTo>
                  <a:pt x="261890" y="54188"/>
                </a:lnTo>
                <a:close/>
                <a:moveTo>
                  <a:pt x="273532" y="54188"/>
                </a:moveTo>
                <a:lnTo>
                  <a:pt x="278851" y="57258"/>
                </a:lnTo>
                <a:lnTo>
                  <a:pt x="278851" y="63398"/>
                </a:lnTo>
                <a:lnTo>
                  <a:pt x="273532" y="54188"/>
                </a:lnTo>
                <a:close/>
                <a:moveTo>
                  <a:pt x="191676" y="54310"/>
                </a:moveTo>
                <a:lnTo>
                  <a:pt x="191676" y="60450"/>
                </a:lnTo>
                <a:lnTo>
                  <a:pt x="188849" y="62091"/>
                </a:lnTo>
                <a:lnTo>
                  <a:pt x="186357" y="63520"/>
                </a:lnTo>
                <a:lnTo>
                  <a:pt x="186357" y="63520"/>
                </a:lnTo>
                <a:lnTo>
                  <a:pt x="191676" y="54310"/>
                </a:lnTo>
                <a:close/>
                <a:moveTo>
                  <a:pt x="238182" y="54310"/>
                </a:moveTo>
                <a:lnTo>
                  <a:pt x="238182" y="60450"/>
                </a:lnTo>
                <a:lnTo>
                  <a:pt x="235355" y="62091"/>
                </a:lnTo>
                <a:lnTo>
                  <a:pt x="232862" y="63520"/>
                </a:lnTo>
                <a:lnTo>
                  <a:pt x="232862" y="63520"/>
                </a:lnTo>
                <a:lnTo>
                  <a:pt x="238182" y="54310"/>
                </a:lnTo>
                <a:close/>
                <a:moveTo>
                  <a:pt x="52525" y="54340"/>
                </a:moveTo>
                <a:lnTo>
                  <a:pt x="57844" y="63520"/>
                </a:lnTo>
                <a:lnTo>
                  <a:pt x="57844" y="63520"/>
                </a:lnTo>
                <a:lnTo>
                  <a:pt x="55351" y="62091"/>
                </a:lnTo>
                <a:lnTo>
                  <a:pt x="52525" y="60450"/>
                </a:lnTo>
                <a:lnTo>
                  <a:pt x="52525" y="54340"/>
                </a:lnTo>
                <a:close/>
                <a:moveTo>
                  <a:pt x="64136" y="54340"/>
                </a:moveTo>
                <a:lnTo>
                  <a:pt x="69455" y="63520"/>
                </a:lnTo>
                <a:lnTo>
                  <a:pt x="69455" y="63520"/>
                </a:lnTo>
                <a:lnTo>
                  <a:pt x="66993" y="62091"/>
                </a:lnTo>
                <a:lnTo>
                  <a:pt x="64136" y="60450"/>
                </a:lnTo>
                <a:lnTo>
                  <a:pt x="64136" y="54340"/>
                </a:lnTo>
                <a:close/>
                <a:moveTo>
                  <a:pt x="75777" y="54340"/>
                </a:moveTo>
                <a:lnTo>
                  <a:pt x="81097" y="63520"/>
                </a:lnTo>
                <a:lnTo>
                  <a:pt x="81097" y="63520"/>
                </a:lnTo>
                <a:lnTo>
                  <a:pt x="78604" y="62121"/>
                </a:lnTo>
                <a:lnTo>
                  <a:pt x="75777" y="60480"/>
                </a:lnTo>
                <a:lnTo>
                  <a:pt x="75777" y="54340"/>
                </a:lnTo>
                <a:close/>
                <a:moveTo>
                  <a:pt x="98757" y="54310"/>
                </a:moveTo>
                <a:lnTo>
                  <a:pt x="98757" y="60450"/>
                </a:lnTo>
                <a:lnTo>
                  <a:pt x="95899" y="62091"/>
                </a:lnTo>
                <a:lnTo>
                  <a:pt x="93437" y="63520"/>
                </a:lnTo>
                <a:lnTo>
                  <a:pt x="93437" y="63520"/>
                </a:lnTo>
                <a:lnTo>
                  <a:pt x="98757" y="54310"/>
                </a:lnTo>
                <a:close/>
                <a:moveTo>
                  <a:pt x="145232" y="54310"/>
                </a:moveTo>
                <a:lnTo>
                  <a:pt x="145232" y="60450"/>
                </a:lnTo>
                <a:lnTo>
                  <a:pt x="142374" y="62091"/>
                </a:lnTo>
                <a:lnTo>
                  <a:pt x="139912" y="63520"/>
                </a:lnTo>
                <a:lnTo>
                  <a:pt x="145232" y="54310"/>
                </a:lnTo>
                <a:close/>
                <a:moveTo>
                  <a:pt x="156843" y="54310"/>
                </a:moveTo>
                <a:lnTo>
                  <a:pt x="156843" y="60450"/>
                </a:lnTo>
                <a:lnTo>
                  <a:pt x="153986" y="62091"/>
                </a:lnTo>
                <a:lnTo>
                  <a:pt x="151523" y="63520"/>
                </a:lnTo>
                <a:lnTo>
                  <a:pt x="156843" y="54310"/>
                </a:lnTo>
                <a:close/>
                <a:moveTo>
                  <a:pt x="180065" y="54310"/>
                </a:moveTo>
                <a:lnTo>
                  <a:pt x="180065" y="60450"/>
                </a:lnTo>
                <a:lnTo>
                  <a:pt x="177208" y="62091"/>
                </a:lnTo>
                <a:lnTo>
                  <a:pt x="174746" y="63520"/>
                </a:lnTo>
                <a:lnTo>
                  <a:pt x="180065" y="54310"/>
                </a:lnTo>
                <a:close/>
                <a:moveTo>
                  <a:pt x="203318" y="54310"/>
                </a:moveTo>
                <a:lnTo>
                  <a:pt x="203318" y="60450"/>
                </a:lnTo>
                <a:lnTo>
                  <a:pt x="200461" y="62091"/>
                </a:lnTo>
                <a:lnTo>
                  <a:pt x="197999" y="63520"/>
                </a:lnTo>
                <a:lnTo>
                  <a:pt x="203318" y="54310"/>
                </a:lnTo>
                <a:close/>
                <a:moveTo>
                  <a:pt x="214929" y="54310"/>
                </a:moveTo>
                <a:lnTo>
                  <a:pt x="214929" y="60450"/>
                </a:lnTo>
                <a:lnTo>
                  <a:pt x="212072" y="62091"/>
                </a:lnTo>
                <a:lnTo>
                  <a:pt x="209610" y="63520"/>
                </a:lnTo>
                <a:lnTo>
                  <a:pt x="214929" y="54310"/>
                </a:lnTo>
                <a:close/>
                <a:moveTo>
                  <a:pt x="226570" y="54310"/>
                </a:moveTo>
                <a:lnTo>
                  <a:pt x="226570" y="60450"/>
                </a:lnTo>
                <a:lnTo>
                  <a:pt x="223713" y="62091"/>
                </a:lnTo>
                <a:lnTo>
                  <a:pt x="221251" y="63520"/>
                </a:lnTo>
                <a:lnTo>
                  <a:pt x="226570" y="54310"/>
                </a:lnTo>
                <a:close/>
                <a:moveTo>
                  <a:pt x="249793" y="54310"/>
                </a:moveTo>
                <a:lnTo>
                  <a:pt x="249793" y="60450"/>
                </a:lnTo>
                <a:lnTo>
                  <a:pt x="246936" y="62091"/>
                </a:lnTo>
                <a:lnTo>
                  <a:pt x="244474" y="63520"/>
                </a:lnTo>
                <a:lnTo>
                  <a:pt x="249793" y="54310"/>
                </a:lnTo>
                <a:close/>
                <a:moveTo>
                  <a:pt x="250036" y="54340"/>
                </a:moveTo>
                <a:lnTo>
                  <a:pt x="255355" y="63520"/>
                </a:lnTo>
                <a:lnTo>
                  <a:pt x="252893" y="62121"/>
                </a:lnTo>
                <a:lnTo>
                  <a:pt x="250036" y="60480"/>
                </a:lnTo>
                <a:lnTo>
                  <a:pt x="250036" y="54340"/>
                </a:lnTo>
                <a:close/>
                <a:moveTo>
                  <a:pt x="273289" y="54340"/>
                </a:moveTo>
                <a:lnTo>
                  <a:pt x="278608" y="63520"/>
                </a:lnTo>
                <a:lnTo>
                  <a:pt x="276146" y="62121"/>
                </a:lnTo>
                <a:lnTo>
                  <a:pt x="273289" y="60480"/>
                </a:lnTo>
                <a:lnTo>
                  <a:pt x="273289" y="54340"/>
                </a:lnTo>
                <a:close/>
                <a:moveTo>
                  <a:pt x="6050" y="54340"/>
                </a:moveTo>
                <a:lnTo>
                  <a:pt x="11369" y="63520"/>
                </a:lnTo>
                <a:lnTo>
                  <a:pt x="8907" y="62121"/>
                </a:lnTo>
                <a:lnTo>
                  <a:pt x="6050" y="60480"/>
                </a:lnTo>
                <a:lnTo>
                  <a:pt x="6050" y="54340"/>
                </a:lnTo>
                <a:close/>
                <a:moveTo>
                  <a:pt x="17661" y="54340"/>
                </a:moveTo>
                <a:lnTo>
                  <a:pt x="22980" y="63520"/>
                </a:lnTo>
                <a:lnTo>
                  <a:pt x="20518" y="62091"/>
                </a:lnTo>
                <a:lnTo>
                  <a:pt x="17661" y="60450"/>
                </a:lnTo>
                <a:lnTo>
                  <a:pt x="17661" y="54340"/>
                </a:lnTo>
                <a:close/>
                <a:moveTo>
                  <a:pt x="29029" y="54340"/>
                </a:moveTo>
                <a:lnTo>
                  <a:pt x="29029" y="60480"/>
                </a:lnTo>
                <a:lnTo>
                  <a:pt x="26172" y="62121"/>
                </a:lnTo>
                <a:lnTo>
                  <a:pt x="23710" y="63520"/>
                </a:lnTo>
                <a:lnTo>
                  <a:pt x="29029" y="54340"/>
                </a:lnTo>
                <a:close/>
                <a:moveTo>
                  <a:pt x="29302" y="54340"/>
                </a:moveTo>
                <a:lnTo>
                  <a:pt x="34622" y="63520"/>
                </a:lnTo>
                <a:lnTo>
                  <a:pt x="32160" y="62091"/>
                </a:lnTo>
                <a:lnTo>
                  <a:pt x="29302" y="60450"/>
                </a:lnTo>
                <a:lnTo>
                  <a:pt x="29302" y="54340"/>
                </a:lnTo>
                <a:close/>
                <a:moveTo>
                  <a:pt x="40883" y="54340"/>
                </a:moveTo>
                <a:lnTo>
                  <a:pt x="46202" y="63520"/>
                </a:lnTo>
                <a:lnTo>
                  <a:pt x="43740" y="62091"/>
                </a:lnTo>
                <a:lnTo>
                  <a:pt x="40883" y="60450"/>
                </a:lnTo>
                <a:lnTo>
                  <a:pt x="40883" y="54340"/>
                </a:lnTo>
                <a:close/>
                <a:moveTo>
                  <a:pt x="75504" y="54310"/>
                </a:moveTo>
                <a:lnTo>
                  <a:pt x="75504" y="60450"/>
                </a:lnTo>
                <a:lnTo>
                  <a:pt x="72647" y="62091"/>
                </a:lnTo>
                <a:lnTo>
                  <a:pt x="70185" y="63520"/>
                </a:lnTo>
                <a:lnTo>
                  <a:pt x="75504" y="54310"/>
                </a:lnTo>
                <a:close/>
                <a:moveTo>
                  <a:pt x="87115" y="54310"/>
                </a:moveTo>
                <a:lnTo>
                  <a:pt x="87115" y="60450"/>
                </a:lnTo>
                <a:lnTo>
                  <a:pt x="84288" y="62091"/>
                </a:lnTo>
                <a:lnTo>
                  <a:pt x="81796" y="63520"/>
                </a:lnTo>
                <a:lnTo>
                  <a:pt x="87115" y="54310"/>
                </a:lnTo>
                <a:close/>
                <a:moveTo>
                  <a:pt x="87358" y="54340"/>
                </a:moveTo>
                <a:lnTo>
                  <a:pt x="92677" y="63520"/>
                </a:lnTo>
                <a:lnTo>
                  <a:pt x="90215" y="62121"/>
                </a:lnTo>
                <a:lnTo>
                  <a:pt x="87358" y="60480"/>
                </a:lnTo>
                <a:lnTo>
                  <a:pt x="87358" y="54340"/>
                </a:lnTo>
                <a:close/>
                <a:moveTo>
                  <a:pt x="98969" y="54340"/>
                </a:moveTo>
                <a:lnTo>
                  <a:pt x="104289" y="63520"/>
                </a:lnTo>
                <a:lnTo>
                  <a:pt x="101827" y="62121"/>
                </a:lnTo>
                <a:lnTo>
                  <a:pt x="98969" y="60480"/>
                </a:lnTo>
                <a:lnTo>
                  <a:pt x="98969" y="54340"/>
                </a:lnTo>
                <a:close/>
                <a:moveTo>
                  <a:pt x="110337" y="54310"/>
                </a:moveTo>
                <a:lnTo>
                  <a:pt x="110337" y="60450"/>
                </a:lnTo>
                <a:lnTo>
                  <a:pt x="107480" y="62091"/>
                </a:lnTo>
                <a:lnTo>
                  <a:pt x="105018" y="63520"/>
                </a:lnTo>
                <a:lnTo>
                  <a:pt x="110337" y="54310"/>
                </a:lnTo>
                <a:close/>
                <a:moveTo>
                  <a:pt x="110611" y="54340"/>
                </a:moveTo>
                <a:lnTo>
                  <a:pt x="115930" y="63520"/>
                </a:lnTo>
                <a:lnTo>
                  <a:pt x="113468" y="62121"/>
                </a:lnTo>
                <a:lnTo>
                  <a:pt x="110611" y="60480"/>
                </a:lnTo>
                <a:lnTo>
                  <a:pt x="110611" y="54340"/>
                </a:lnTo>
                <a:close/>
                <a:moveTo>
                  <a:pt x="121979" y="54310"/>
                </a:moveTo>
                <a:lnTo>
                  <a:pt x="121979" y="60450"/>
                </a:lnTo>
                <a:lnTo>
                  <a:pt x="119122" y="62091"/>
                </a:lnTo>
                <a:lnTo>
                  <a:pt x="116660" y="63520"/>
                </a:lnTo>
                <a:lnTo>
                  <a:pt x="121979" y="54310"/>
                </a:lnTo>
                <a:close/>
                <a:moveTo>
                  <a:pt x="122222" y="54340"/>
                </a:moveTo>
                <a:lnTo>
                  <a:pt x="127541" y="63520"/>
                </a:lnTo>
                <a:lnTo>
                  <a:pt x="125079" y="62121"/>
                </a:lnTo>
                <a:lnTo>
                  <a:pt x="122222" y="60480"/>
                </a:lnTo>
                <a:lnTo>
                  <a:pt x="122222" y="54340"/>
                </a:lnTo>
                <a:close/>
                <a:moveTo>
                  <a:pt x="133590" y="54310"/>
                </a:moveTo>
                <a:lnTo>
                  <a:pt x="133590" y="60450"/>
                </a:lnTo>
                <a:lnTo>
                  <a:pt x="130733" y="62091"/>
                </a:lnTo>
                <a:lnTo>
                  <a:pt x="128271" y="63520"/>
                </a:lnTo>
                <a:lnTo>
                  <a:pt x="133590" y="54310"/>
                </a:lnTo>
                <a:close/>
                <a:moveTo>
                  <a:pt x="133864" y="54340"/>
                </a:moveTo>
                <a:lnTo>
                  <a:pt x="139183" y="63520"/>
                </a:lnTo>
                <a:lnTo>
                  <a:pt x="136721" y="62121"/>
                </a:lnTo>
                <a:lnTo>
                  <a:pt x="133864" y="60480"/>
                </a:lnTo>
                <a:lnTo>
                  <a:pt x="133864" y="54340"/>
                </a:lnTo>
                <a:close/>
                <a:moveTo>
                  <a:pt x="145475" y="54340"/>
                </a:moveTo>
                <a:lnTo>
                  <a:pt x="150794" y="63520"/>
                </a:lnTo>
                <a:lnTo>
                  <a:pt x="148332" y="62121"/>
                </a:lnTo>
                <a:lnTo>
                  <a:pt x="145475" y="60480"/>
                </a:lnTo>
                <a:lnTo>
                  <a:pt x="145475" y="54340"/>
                </a:lnTo>
                <a:close/>
                <a:moveTo>
                  <a:pt x="157086" y="54340"/>
                </a:moveTo>
                <a:lnTo>
                  <a:pt x="162405" y="63520"/>
                </a:lnTo>
                <a:lnTo>
                  <a:pt x="159913" y="62121"/>
                </a:lnTo>
                <a:lnTo>
                  <a:pt x="157086" y="60480"/>
                </a:lnTo>
                <a:lnTo>
                  <a:pt x="157086" y="54340"/>
                </a:lnTo>
                <a:close/>
                <a:moveTo>
                  <a:pt x="168484" y="54310"/>
                </a:moveTo>
                <a:lnTo>
                  <a:pt x="168484" y="60450"/>
                </a:lnTo>
                <a:lnTo>
                  <a:pt x="165627" y="62091"/>
                </a:lnTo>
                <a:lnTo>
                  <a:pt x="163165" y="63520"/>
                </a:lnTo>
                <a:lnTo>
                  <a:pt x="168484" y="54310"/>
                </a:lnTo>
                <a:close/>
                <a:moveTo>
                  <a:pt x="168697" y="54340"/>
                </a:moveTo>
                <a:lnTo>
                  <a:pt x="174016" y="63520"/>
                </a:lnTo>
                <a:lnTo>
                  <a:pt x="171554" y="62121"/>
                </a:lnTo>
                <a:lnTo>
                  <a:pt x="168697" y="60480"/>
                </a:lnTo>
                <a:lnTo>
                  <a:pt x="168697" y="54340"/>
                </a:lnTo>
                <a:close/>
                <a:moveTo>
                  <a:pt x="180339" y="54340"/>
                </a:moveTo>
                <a:lnTo>
                  <a:pt x="185658" y="63520"/>
                </a:lnTo>
                <a:lnTo>
                  <a:pt x="183165" y="62121"/>
                </a:lnTo>
                <a:lnTo>
                  <a:pt x="180339" y="60480"/>
                </a:lnTo>
                <a:lnTo>
                  <a:pt x="180339" y="54340"/>
                </a:lnTo>
                <a:close/>
                <a:moveTo>
                  <a:pt x="191950" y="54340"/>
                </a:moveTo>
                <a:lnTo>
                  <a:pt x="197269" y="63520"/>
                </a:lnTo>
                <a:lnTo>
                  <a:pt x="194807" y="62121"/>
                </a:lnTo>
                <a:lnTo>
                  <a:pt x="191950" y="60480"/>
                </a:lnTo>
                <a:lnTo>
                  <a:pt x="191950" y="54340"/>
                </a:lnTo>
                <a:close/>
                <a:moveTo>
                  <a:pt x="203591" y="54340"/>
                </a:moveTo>
                <a:lnTo>
                  <a:pt x="208911" y="63520"/>
                </a:lnTo>
                <a:lnTo>
                  <a:pt x="206418" y="62121"/>
                </a:lnTo>
                <a:lnTo>
                  <a:pt x="203591" y="60480"/>
                </a:lnTo>
                <a:lnTo>
                  <a:pt x="203591" y="54340"/>
                </a:lnTo>
                <a:close/>
                <a:moveTo>
                  <a:pt x="215202" y="54340"/>
                </a:moveTo>
                <a:lnTo>
                  <a:pt x="220522" y="63520"/>
                </a:lnTo>
                <a:lnTo>
                  <a:pt x="218060" y="62121"/>
                </a:lnTo>
                <a:lnTo>
                  <a:pt x="215202" y="60480"/>
                </a:lnTo>
                <a:lnTo>
                  <a:pt x="215202" y="54340"/>
                </a:lnTo>
                <a:close/>
                <a:moveTo>
                  <a:pt x="226783" y="54340"/>
                </a:moveTo>
                <a:lnTo>
                  <a:pt x="232103" y="63520"/>
                </a:lnTo>
                <a:lnTo>
                  <a:pt x="229640" y="62121"/>
                </a:lnTo>
                <a:lnTo>
                  <a:pt x="226783" y="60480"/>
                </a:lnTo>
                <a:lnTo>
                  <a:pt x="226783" y="54340"/>
                </a:lnTo>
                <a:close/>
                <a:moveTo>
                  <a:pt x="238425" y="54340"/>
                </a:moveTo>
                <a:lnTo>
                  <a:pt x="243744" y="63520"/>
                </a:lnTo>
                <a:lnTo>
                  <a:pt x="241282" y="62121"/>
                </a:lnTo>
                <a:lnTo>
                  <a:pt x="238425" y="60480"/>
                </a:lnTo>
                <a:lnTo>
                  <a:pt x="238425" y="54340"/>
                </a:lnTo>
                <a:close/>
                <a:moveTo>
                  <a:pt x="261404" y="54310"/>
                </a:moveTo>
                <a:lnTo>
                  <a:pt x="261404" y="60450"/>
                </a:lnTo>
                <a:lnTo>
                  <a:pt x="258547" y="62091"/>
                </a:lnTo>
                <a:lnTo>
                  <a:pt x="256085" y="63520"/>
                </a:lnTo>
                <a:lnTo>
                  <a:pt x="261404" y="54310"/>
                </a:lnTo>
                <a:close/>
                <a:moveTo>
                  <a:pt x="261678" y="54340"/>
                </a:moveTo>
                <a:lnTo>
                  <a:pt x="266997" y="63520"/>
                </a:lnTo>
                <a:lnTo>
                  <a:pt x="264535" y="62121"/>
                </a:lnTo>
                <a:lnTo>
                  <a:pt x="261678" y="60480"/>
                </a:lnTo>
                <a:lnTo>
                  <a:pt x="261678" y="54340"/>
                </a:lnTo>
                <a:close/>
                <a:moveTo>
                  <a:pt x="273046" y="54310"/>
                </a:moveTo>
                <a:lnTo>
                  <a:pt x="273046" y="60480"/>
                </a:lnTo>
                <a:lnTo>
                  <a:pt x="270188" y="62121"/>
                </a:lnTo>
                <a:lnTo>
                  <a:pt x="267726" y="63520"/>
                </a:lnTo>
                <a:lnTo>
                  <a:pt x="273046" y="54310"/>
                </a:lnTo>
                <a:close/>
                <a:moveTo>
                  <a:pt x="284657" y="54310"/>
                </a:moveTo>
                <a:lnTo>
                  <a:pt x="284657" y="60480"/>
                </a:lnTo>
                <a:lnTo>
                  <a:pt x="279337" y="63520"/>
                </a:lnTo>
                <a:lnTo>
                  <a:pt x="284657" y="54310"/>
                </a:lnTo>
                <a:close/>
                <a:moveTo>
                  <a:pt x="17418" y="54340"/>
                </a:moveTo>
                <a:lnTo>
                  <a:pt x="17418" y="60480"/>
                </a:lnTo>
                <a:lnTo>
                  <a:pt x="14560" y="62121"/>
                </a:lnTo>
                <a:lnTo>
                  <a:pt x="12098" y="63550"/>
                </a:lnTo>
                <a:lnTo>
                  <a:pt x="17418" y="54340"/>
                </a:lnTo>
                <a:close/>
                <a:moveTo>
                  <a:pt x="40610" y="54340"/>
                </a:moveTo>
                <a:lnTo>
                  <a:pt x="40610" y="60480"/>
                </a:lnTo>
                <a:lnTo>
                  <a:pt x="37783" y="62121"/>
                </a:lnTo>
                <a:lnTo>
                  <a:pt x="35290" y="63550"/>
                </a:lnTo>
                <a:lnTo>
                  <a:pt x="40610" y="54340"/>
                </a:lnTo>
                <a:close/>
                <a:moveTo>
                  <a:pt x="52251" y="54340"/>
                </a:moveTo>
                <a:lnTo>
                  <a:pt x="52251" y="60480"/>
                </a:lnTo>
                <a:lnTo>
                  <a:pt x="49394" y="62121"/>
                </a:lnTo>
                <a:lnTo>
                  <a:pt x="46932" y="63550"/>
                </a:lnTo>
                <a:lnTo>
                  <a:pt x="52251" y="54340"/>
                </a:lnTo>
                <a:close/>
                <a:moveTo>
                  <a:pt x="63862" y="54340"/>
                </a:moveTo>
                <a:lnTo>
                  <a:pt x="63862" y="60480"/>
                </a:lnTo>
                <a:lnTo>
                  <a:pt x="61005" y="62121"/>
                </a:lnTo>
                <a:lnTo>
                  <a:pt x="58543" y="63550"/>
                </a:lnTo>
                <a:lnTo>
                  <a:pt x="63862" y="54340"/>
                </a:lnTo>
                <a:close/>
                <a:moveTo>
                  <a:pt x="5898" y="60662"/>
                </a:moveTo>
                <a:lnTo>
                  <a:pt x="8755" y="62304"/>
                </a:lnTo>
                <a:lnTo>
                  <a:pt x="11217" y="63732"/>
                </a:lnTo>
                <a:lnTo>
                  <a:pt x="578" y="63732"/>
                </a:lnTo>
                <a:lnTo>
                  <a:pt x="5898" y="60662"/>
                </a:lnTo>
                <a:close/>
                <a:moveTo>
                  <a:pt x="17509" y="60662"/>
                </a:moveTo>
                <a:lnTo>
                  <a:pt x="20366" y="62304"/>
                </a:lnTo>
                <a:lnTo>
                  <a:pt x="22828" y="63732"/>
                </a:lnTo>
                <a:lnTo>
                  <a:pt x="12190" y="63732"/>
                </a:lnTo>
                <a:lnTo>
                  <a:pt x="14682" y="62304"/>
                </a:lnTo>
                <a:lnTo>
                  <a:pt x="17509" y="60662"/>
                </a:lnTo>
                <a:close/>
                <a:moveTo>
                  <a:pt x="29150" y="60662"/>
                </a:moveTo>
                <a:lnTo>
                  <a:pt x="32008" y="62304"/>
                </a:lnTo>
                <a:lnTo>
                  <a:pt x="34470" y="63732"/>
                </a:lnTo>
                <a:lnTo>
                  <a:pt x="23831" y="63732"/>
                </a:lnTo>
                <a:lnTo>
                  <a:pt x="26293" y="62304"/>
                </a:lnTo>
                <a:lnTo>
                  <a:pt x="29150" y="60662"/>
                </a:lnTo>
                <a:close/>
                <a:moveTo>
                  <a:pt x="40762" y="60662"/>
                </a:moveTo>
                <a:lnTo>
                  <a:pt x="43619" y="62304"/>
                </a:lnTo>
                <a:lnTo>
                  <a:pt x="46081" y="63732"/>
                </a:lnTo>
                <a:lnTo>
                  <a:pt x="35442" y="63732"/>
                </a:lnTo>
                <a:lnTo>
                  <a:pt x="37935" y="62304"/>
                </a:lnTo>
                <a:lnTo>
                  <a:pt x="40762" y="60662"/>
                </a:lnTo>
                <a:close/>
                <a:moveTo>
                  <a:pt x="52403" y="60662"/>
                </a:moveTo>
                <a:lnTo>
                  <a:pt x="55260" y="62304"/>
                </a:lnTo>
                <a:lnTo>
                  <a:pt x="57722" y="63732"/>
                </a:lnTo>
                <a:lnTo>
                  <a:pt x="47084" y="63732"/>
                </a:lnTo>
                <a:lnTo>
                  <a:pt x="49546" y="62304"/>
                </a:lnTo>
                <a:lnTo>
                  <a:pt x="52403" y="60662"/>
                </a:lnTo>
                <a:close/>
                <a:moveTo>
                  <a:pt x="64014" y="60662"/>
                </a:moveTo>
                <a:lnTo>
                  <a:pt x="66871" y="62304"/>
                </a:lnTo>
                <a:lnTo>
                  <a:pt x="69334" y="63732"/>
                </a:lnTo>
                <a:lnTo>
                  <a:pt x="58695" y="63732"/>
                </a:lnTo>
                <a:lnTo>
                  <a:pt x="61187" y="62304"/>
                </a:lnTo>
                <a:lnTo>
                  <a:pt x="64014" y="60662"/>
                </a:lnTo>
                <a:close/>
                <a:moveTo>
                  <a:pt x="75625" y="60662"/>
                </a:moveTo>
                <a:lnTo>
                  <a:pt x="78452" y="62304"/>
                </a:lnTo>
                <a:lnTo>
                  <a:pt x="80945" y="63732"/>
                </a:lnTo>
                <a:lnTo>
                  <a:pt x="70306" y="63732"/>
                </a:lnTo>
                <a:lnTo>
                  <a:pt x="72768" y="62304"/>
                </a:lnTo>
                <a:lnTo>
                  <a:pt x="75625" y="60662"/>
                </a:lnTo>
                <a:close/>
                <a:moveTo>
                  <a:pt x="87237" y="60662"/>
                </a:moveTo>
                <a:lnTo>
                  <a:pt x="90094" y="62304"/>
                </a:lnTo>
                <a:lnTo>
                  <a:pt x="92556" y="63732"/>
                </a:lnTo>
                <a:lnTo>
                  <a:pt x="81917" y="63732"/>
                </a:lnTo>
                <a:lnTo>
                  <a:pt x="84379" y="62304"/>
                </a:lnTo>
                <a:lnTo>
                  <a:pt x="87237" y="60662"/>
                </a:lnTo>
                <a:close/>
                <a:moveTo>
                  <a:pt x="98878" y="60662"/>
                </a:moveTo>
                <a:lnTo>
                  <a:pt x="101705" y="62304"/>
                </a:lnTo>
                <a:lnTo>
                  <a:pt x="104197" y="63732"/>
                </a:lnTo>
                <a:lnTo>
                  <a:pt x="93559" y="63732"/>
                </a:lnTo>
                <a:lnTo>
                  <a:pt x="96021" y="62304"/>
                </a:lnTo>
                <a:lnTo>
                  <a:pt x="98878" y="60662"/>
                </a:lnTo>
                <a:close/>
                <a:moveTo>
                  <a:pt x="110489" y="60662"/>
                </a:moveTo>
                <a:lnTo>
                  <a:pt x="113346" y="62304"/>
                </a:lnTo>
                <a:lnTo>
                  <a:pt x="115809" y="63732"/>
                </a:lnTo>
                <a:lnTo>
                  <a:pt x="105170" y="63732"/>
                </a:lnTo>
                <a:lnTo>
                  <a:pt x="107632" y="62304"/>
                </a:lnTo>
                <a:lnTo>
                  <a:pt x="110489" y="60662"/>
                </a:lnTo>
                <a:close/>
                <a:moveTo>
                  <a:pt x="122131" y="60662"/>
                </a:moveTo>
                <a:lnTo>
                  <a:pt x="124958" y="62304"/>
                </a:lnTo>
                <a:lnTo>
                  <a:pt x="127450" y="63732"/>
                </a:lnTo>
                <a:lnTo>
                  <a:pt x="116812" y="63732"/>
                </a:lnTo>
                <a:lnTo>
                  <a:pt x="119274" y="62304"/>
                </a:lnTo>
                <a:lnTo>
                  <a:pt x="122131" y="60662"/>
                </a:lnTo>
                <a:close/>
                <a:moveTo>
                  <a:pt x="133742" y="60662"/>
                </a:moveTo>
                <a:lnTo>
                  <a:pt x="136599" y="62304"/>
                </a:lnTo>
                <a:lnTo>
                  <a:pt x="139061" y="63732"/>
                </a:lnTo>
                <a:lnTo>
                  <a:pt x="128423" y="63732"/>
                </a:lnTo>
                <a:lnTo>
                  <a:pt x="130885" y="62304"/>
                </a:lnTo>
                <a:lnTo>
                  <a:pt x="133742" y="60662"/>
                </a:lnTo>
                <a:close/>
                <a:moveTo>
                  <a:pt x="145323" y="60662"/>
                </a:moveTo>
                <a:lnTo>
                  <a:pt x="148180" y="62304"/>
                </a:lnTo>
                <a:lnTo>
                  <a:pt x="150642" y="63732"/>
                </a:lnTo>
                <a:lnTo>
                  <a:pt x="140004" y="63732"/>
                </a:lnTo>
                <a:lnTo>
                  <a:pt x="142496" y="62304"/>
                </a:lnTo>
                <a:lnTo>
                  <a:pt x="145323" y="60662"/>
                </a:lnTo>
                <a:close/>
                <a:moveTo>
                  <a:pt x="156964" y="60662"/>
                </a:moveTo>
                <a:lnTo>
                  <a:pt x="159822" y="62304"/>
                </a:lnTo>
                <a:lnTo>
                  <a:pt x="162284" y="63732"/>
                </a:lnTo>
                <a:lnTo>
                  <a:pt x="151645" y="63732"/>
                </a:lnTo>
                <a:lnTo>
                  <a:pt x="154107" y="62304"/>
                </a:lnTo>
                <a:lnTo>
                  <a:pt x="156964" y="60662"/>
                </a:lnTo>
                <a:close/>
                <a:moveTo>
                  <a:pt x="168575" y="60662"/>
                </a:moveTo>
                <a:lnTo>
                  <a:pt x="171433" y="62304"/>
                </a:lnTo>
                <a:lnTo>
                  <a:pt x="173895" y="63732"/>
                </a:lnTo>
                <a:lnTo>
                  <a:pt x="163256" y="63732"/>
                </a:lnTo>
                <a:lnTo>
                  <a:pt x="165749" y="62304"/>
                </a:lnTo>
                <a:lnTo>
                  <a:pt x="168575" y="60662"/>
                </a:lnTo>
                <a:close/>
                <a:moveTo>
                  <a:pt x="180217" y="60662"/>
                </a:moveTo>
                <a:lnTo>
                  <a:pt x="183074" y="62304"/>
                </a:lnTo>
                <a:lnTo>
                  <a:pt x="185536" y="63732"/>
                </a:lnTo>
                <a:lnTo>
                  <a:pt x="174898" y="63732"/>
                </a:lnTo>
                <a:lnTo>
                  <a:pt x="177360" y="62304"/>
                </a:lnTo>
                <a:lnTo>
                  <a:pt x="180217" y="60662"/>
                </a:lnTo>
                <a:close/>
                <a:moveTo>
                  <a:pt x="191828" y="60662"/>
                </a:moveTo>
                <a:lnTo>
                  <a:pt x="194685" y="62304"/>
                </a:lnTo>
                <a:lnTo>
                  <a:pt x="197147" y="63732"/>
                </a:lnTo>
                <a:lnTo>
                  <a:pt x="186509" y="63732"/>
                </a:lnTo>
                <a:lnTo>
                  <a:pt x="189001" y="62304"/>
                </a:lnTo>
                <a:lnTo>
                  <a:pt x="191828" y="60662"/>
                </a:lnTo>
                <a:close/>
                <a:moveTo>
                  <a:pt x="203470" y="60662"/>
                </a:moveTo>
                <a:lnTo>
                  <a:pt x="206327" y="62304"/>
                </a:lnTo>
                <a:lnTo>
                  <a:pt x="208789" y="63732"/>
                </a:lnTo>
                <a:lnTo>
                  <a:pt x="198151" y="63732"/>
                </a:lnTo>
                <a:lnTo>
                  <a:pt x="200613" y="62304"/>
                </a:lnTo>
                <a:lnTo>
                  <a:pt x="203470" y="60662"/>
                </a:lnTo>
                <a:close/>
                <a:moveTo>
                  <a:pt x="215051" y="60662"/>
                </a:moveTo>
                <a:lnTo>
                  <a:pt x="217908" y="62304"/>
                </a:lnTo>
                <a:lnTo>
                  <a:pt x="220370" y="63732"/>
                </a:lnTo>
                <a:lnTo>
                  <a:pt x="209731" y="63732"/>
                </a:lnTo>
                <a:lnTo>
                  <a:pt x="212193" y="62304"/>
                </a:lnTo>
                <a:lnTo>
                  <a:pt x="215051" y="60662"/>
                </a:lnTo>
                <a:close/>
                <a:moveTo>
                  <a:pt x="226692" y="60662"/>
                </a:moveTo>
                <a:lnTo>
                  <a:pt x="229519" y="62304"/>
                </a:lnTo>
                <a:lnTo>
                  <a:pt x="232011" y="63763"/>
                </a:lnTo>
                <a:lnTo>
                  <a:pt x="221373" y="63763"/>
                </a:lnTo>
                <a:lnTo>
                  <a:pt x="223835" y="62304"/>
                </a:lnTo>
                <a:lnTo>
                  <a:pt x="226692" y="60662"/>
                </a:lnTo>
                <a:close/>
                <a:moveTo>
                  <a:pt x="238303" y="60662"/>
                </a:moveTo>
                <a:lnTo>
                  <a:pt x="241160" y="62304"/>
                </a:lnTo>
                <a:lnTo>
                  <a:pt x="243622" y="63763"/>
                </a:lnTo>
                <a:lnTo>
                  <a:pt x="232984" y="63763"/>
                </a:lnTo>
                <a:lnTo>
                  <a:pt x="235446" y="62304"/>
                </a:lnTo>
                <a:lnTo>
                  <a:pt x="238303" y="60662"/>
                </a:lnTo>
                <a:close/>
                <a:moveTo>
                  <a:pt x="249945" y="60662"/>
                </a:moveTo>
                <a:lnTo>
                  <a:pt x="252772" y="62304"/>
                </a:lnTo>
                <a:lnTo>
                  <a:pt x="255264" y="63763"/>
                </a:lnTo>
                <a:lnTo>
                  <a:pt x="244626" y="63763"/>
                </a:lnTo>
                <a:lnTo>
                  <a:pt x="247088" y="62304"/>
                </a:lnTo>
                <a:lnTo>
                  <a:pt x="249945" y="60662"/>
                </a:lnTo>
                <a:close/>
                <a:moveTo>
                  <a:pt x="261556" y="60662"/>
                </a:moveTo>
                <a:lnTo>
                  <a:pt x="264413" y="62304"/>
                </a:lnTo>
                <a:lnTo>
                  <a:pt x="266875" y="63763"/>
                </a:lnTo>
                <a:lnTo>
                  <a:pt x="256237" y="63763"/>
                </a:lnTo>
                <a:lnTo>
                  <a:pt x="258699" y="62304"/>
                </a:lnTo>
                <a:lnTo>
                  <a:pt x="261556" y="60662"/>
                </a:lnTo>
                <a:close/>
                <a:moveTo>
                  <a:pt x="273198" y="60662"/>
                </a:moveTo>
                <a:lnTo>
                  <a:pt x="276024" y="62304"/>
                </a:lnTo>
                <a:lnTo>
                  <a:pt x="278517" y="63763"/>
                </a:lnTo>
                <a:lnTo>
                  <a:pt x="267878" y="63763"/>
                </a:lnTo>
                <a:lnTo>
                  <a:pt x="270340" y="62304"/>
                </a:lnTo>
                <a:lnTo>
                  <a:pt x="273198" y="60662"/>
                </a:lnTo>
                <a:close/>
                <a:moveTo>
                  <a:pt x="11217" y="64006"/>
                </a:moveTo>
                <a:lnTo>
                  <a:pt x="5898" y="67106"/>
                </a:lnTo>
                <a:lnTo>
                  <a:pt x="578" y="64006"/>
                </a:lnTo>
                <a:close/>
                <a:moveTo>
                  <a:pt x="22828" y="64006"/>
                </a:moveTo>
                <a:lnTo>
                  <a:pt x="17509" y="67106"/>
                </a:lnTo>
                <a:lnTo>
                  <a:pt x="12190" y="64006"/>
                </a:lnTo>
                <a:close/>
                <a:moveTo>
                  <a:pt x="34470" y="64006"/>
                </a:moveTo>
                <a:lnTo>
                  <a:pt x="29150" y="67106"/>
                </a:lnTo>
                <a:lnTo>
                  <a:pt x="23831" y="64006"/>
                </a:lnTo>
                <a:close/>
                <a:moveTo>
                  <a:pt x="46081" y="64006"/>
                </a:moveTo>
                <a:lnTo>
                  <a:pt x="40762" y="67106"/>
                </a:lnTo>
                <a:lnTo>
                  <a:pt x="35442" y="64006"/>
                </a:lnTo>
                <a:close/>
                <a:moveTo>
                  <a:pt x="57722" y="64006"/>
                </a:moveTo>
                <a:lnTo>
                  <a:pt x="52403" y="67106"/>
                </a:lnTo>
                <a:lnTo>
                  <a:pt x="47084" y="64006"/>
                </a:lnTo>
                <a:close/>
                <a:moveTo>
                  <a:pt x="69334" y="64006"/>
                </a:moveTo>
                <a:lnTo>
                  <a:pt x="64014" y="67106"/>
                </a:lnTo>
                <a:lnTo>
                  <a:pt x="58695" y="64006"/>
                </a:lnTo>
                <a:close/>
                <a:moveTo>
                  <a:pt x="80945" y="64006"/>
                </a:moveTo>
                <a:lnTo>
                  <a:pt x="75625" y="67106"/>
                </a:lnTo>
                <a:lnTo>
                  <a:pt x="70306" y="64006"/>
                </a:lnTo>
                <a:close/>
                <a:moveTo>
                  <a:pt x="92556" y="64006"/>
                </a:moveTo>
                <a:lnTo>
                  <a:pt x="87237" y="67106"/>
                </a:lnTo>
                <a:lnTo>
                  <a:pt x="81917" y="64006"/>
                </a:lnTo>
                <a:close/>
                <a:moveTo>
                  <a:pt x="104197" y="64006"/>
                </a:moveTo>
                <a:lnTo>
                  <a:pt x="98878" y="67106"/>
                </a:lnTo>
                <a:lnTo>
                  <a:pt x="93559" y="64006"/>
                </a:lnTo>
                <a:close/>
                <a:moveTo>
                  <a:pt x="115809" y="64006"/>
                </a:moveTo>
                <a:lnTo>
                  <a:pt x="110489" y="67106"/>
                </a:lnTo>
                <a:lnTo>
                  <a:pt x="105170" y="64006"/>
                </a:lnTo>
                <a:close/>
                <a:moveTo>
                  <a:pt x="127450" y="64006"/>
                </a:moveTo>
                <a:lnTo>
                  <a:pt x="122131" y="67106"/>
                </a:lnTo>
                <a:lnTo>
                  <a:pt x="116812" y="64006"/>
                </a:lnTo>
                <a:close/>
                <a:moveTo>
                  <a:pt x="139061" y="64006"/>
                </a:moveTo>
                <a:lnTo>
                  <a:pt x="133742" y="67106"/>
                </a:lnTo>
                <a:lnTo>
                  <a:pt x="128423" y="64006"/>
                </a:lnTo>
                <a:close/>
                <a:moveTo>
                  <a:pt x="150642" y="64006"/>
                </a:moveTo>
                <a:lnTo>
                  <a:pt x="145323" y="67106"/>
                </a:lnTo>
                <a:lnTo>
                  <a:pt x="140004" y="64006"/>
                </a:lnTo>
                <a:close/>
                <a:moveTo>
                  <a:pt x="162284" y="64006"/>
                </a:moveTo>
                <a:lnTo>
                  <a:pt x="156964" y="67106"/>
                </a:lnTo>
                <a:lnTo>
                  <a:pt x="151645" y="64006"/>
                </a:lnTo>
                <a:close/>
                <a:moveTo>
                  <a:pt x="173895" y="64006"/>
                </a:moveTo>
                <a:lnTo>
                  <a:pt x="168575" y="67106"/>
                </a:lnTo>
                <a:lnTo>
                  <a:pt x="163256" y="64006"/>
                </a:lnTo>
                <a:close/>
                <a:moveTo>
                  <a:pt x="185536" y="64006"/>
                </a:moveTo>
                <a:lnTo>
                  <a:pt x="180217" y="67106"/>
                </a:lnTo>
                <a:lnTo>
                  <a:pt x="174898" y="64006"/>
                </a:lnTo>
                <a:close/>
                <a:moveTo>
                  <a:pt x="197147" y="64006"/>
                </a:moveTo>
                <a:lnTo>
                  <a:pt x="191828" y="67106"/>
                </a:lnTo>
                <a:lnTo>
                  <a:pt x="186509" y="64006"/>
                </a:lnTo>
                <a:close/>
                <a:moveTo>
                  <a:pt x="208789" y="64006"/>
                </a:moveTo>
                <a:lnTo>
                  <a:pt x="203470" y="67106"/>
                </a:lnTo>
                <a:lnTo>
                  <a:pt x="198151" y="64006"/>
                </a:lnTo>
                <a:close/>
                <a:moveTo>
                  <a:pt x="220370" y="64006"/>
                </a:moveTo>
                <a:lnTo>
                  <a:pt x="215051" y="67106"/>
                </a:lnTo>
                <a:lnTo>
                  <a:pt x="209731" y="64006"/>
                </a:lnTo>
                <a:close/>
                <a:moveTo>
                  <a:pt x="232011" y="64006"/>
                </a:moveTo>
                <a:lnTo>
                  <a:pt x="226692" y="67106"/>
                </a:lnTo>
                <a:lnTo>
                  <a:pt x="221373" y="64006"/>
                </a:lnTo>
                <a:close/>
                <a:moveTo>
                  <a:pt x="243622" y="64006"/>
                </a:moveTo>
                <a:lnTo>
                  <a:pt x="238303" y="67106"/>
                </a:lnTo>
                <a:lnTo>
                  <a:pt x="232984" y="64006"/>
                </a:lnTo>
                <a:close/>
                <a:moveTo>
                  <a:pt x="255264" y="64006"/>
                </a:moveTo>
                <a:lnTo>
                  <a:pt x="249945" y="67106"/>
                </a:lnTo>
                <a:lnTo>
                  <a:pt x="244626" y="64006"/>
                </a:lnTo>
                <a:close/>
                <a:moveTo>
                  <a:pt x="266875" y="64006"/>
                </a:moveTo>
                <a:lnTo>
                  <a:pt x="261556" y="67106"/>
                </a:lnTo>
                <a:lnTo>
                  <a:pt x="256237" y="64006"/>
                </a:lnTo>
                <a:close/>
                <a:moveTo>
                  <a:pt x="278517" y="64006"/>
                </a:moveTo>
                <a:lnTo>
                  <a:pt x="273198" y="67106"/>
                </a:lnTo>
                <a:lnTo>
                  <a:pt x="267878" y="64006"/>
                </a:lnTo>
                <a:close/>
                <a:moveTo>
                  <a:pt x="11369" y="64249"/>
                </a:moveTo>
                <a:lnTo>
                  <a:pt x="6050" y="73428"/>
                </a:lnTo>
                <a:lnTo>
                  <a:pt x="6050" y="67319"/>
                </a:lnTo>
                <a:lnTo>
                  <a:pt x="11369" y="64249"/>
                </a:lnTo>
                <a:close/>
                <a:moveTo>
                  <a:pt x="34622" y="64249"/>
                </a:moveTo>
                <a:lnTo>
                  <a:pt x="29302" y="73428"/>
                </a:lnTo>
                <a:lnTo>
                  <a:pt x="29302" y="67319"/>
                </a:lnTo>
                <a:lnTo>
                  <a:pt x="34622" y="64249"/>
                </a:lnTo>
                <a:close/>
                <a:moveTo>
                  <a:pt x="46202" y="64249"/>
                </a:moveTo>
                <a:lnTo>
                  <a:pt x="40883" y="73428"/>
                </a:lnTo>
                <a:lnTo>
                  <a:pt x="40883" y="67319"/>
                </a:lnTo>
                <a:lnTo>
                  <a:pt x="46202" y="64249"/>
                </a:lnTo>
                <a:close/>
                <a:moveTo>
                  <a:pt x="57844" y="64249"/>
                </a:moveTo>
                <a:lnTo>
                  <a:pt x="52525" y="73428"/>
                </a:lnTo>
                <a:lnTo>
                  <a:pt x="52525" y="67319"/>
                </a:lnTo>
                <a:lnTo>
                  <a:pt x="57844" y="64249"/>
                </a:lnTo>
                <a:close/>
                <a:moveTo>
                  <a:pt x="69455" y="64249"/>
                </a:moveTo>
                <a:lnTo>
                  <a:pt x="64136" y="73428"/>
                </a:lnTo>
                <a:lnTo>
                  <a:pt x="64136" y="67319"/>
                </a:lnTo>
                <a:lnTo>
                  <a:pt x="69455" y="64249"/>
                </a:lnTo>
                <a:close/>
                <a:moveTo>
                  <a:pt x="232163" y="64249"/>
                </a:moveTo>
                <a:lnTo>
                  <a:pt x="226844" y="73428"/>
                </a:lnTo>
                <a:lnTo>
                  <a:pt x="226844" y="67319"/>
                </a:lnTo>
                <a:lnTo>
                  <a:pt x="232163" y="64249"/>
                </a:lnTo>
                <a:close/>
                <a:moveTo>
                  <a:pt x="243774" y="64249"/>
                </a:moveTo>
                <a:lnTo>
                  <a:pt x="238455" y="73428"/>
                </a:lnTo>
                <a:lnTo>
                  <a:pt x="238455" y="67319"/>
                </a:lnTo>
                <a:lnTo>
                  <a:pt x="243774" y="64249"/>
                </a:lnTo>
                <a:close/>
                <a:moveTo>
                  <a:pt x="255355" y="64249"/>
                </a:moveTo>
                <a:lnTo>
                  <a:pt x="250036" y="73428"/>
                </a:lnTo>
                <a:lnTo>
                  <a:pt x="250036" y="67319"/>
                </a:lnTo>
                <a:lnTo>
                  <a:pt x="255355" y="64249"/>
                </a:lnTo>
                <a:close/>
                <a:moveTo>
                  <a:pt x="266997" y="64249"/>
                </a:moveTo>
                <a:lnTo>
                  <a:pt x="261678" y="73428"/>
                </a:lnTo>
                <a:lnTo>
                  <a:pt x="261678" y="67319"/>
                </a:lnTo>
                <a:lnTo>
                  <a:pt x="266997" y="64249"/>
                </a:lnTo>
                <a:close/>
                <a:moveTo>
                  <a:pt x="278608" y="64249"/>
                </a:moveTo>
                <a:lnTo>
                  <a:pt x="273289" y="73428"/>
                </a:lnTo>
                <a:lnTo>
                  <a:pt x="273289" y="67319"/>
                </a:lnTo>
                <a:lnTo>
                  <a:pt x="278608" y="64249"/>
                </a:lnTo>
                <a:close/>
                <a:moveTo>
                  <a:pt x="457" y="64279"/>
                </a:moveTo>
                <a:lnTo>
                  <a:pt x="5776" y="67319"/>
                </a:lnTo>
                <a:lnTo>
                  <a:pt x="5776" y="73489"/>
                </a:lnTo>
                <a:lnTo>
                  <a:pt x="457" y="64279"/>
                </a:lnTo>
                <a:close/>
                <a:moveTo>
                  <a:pt x="12098" y="64279"/>
                </a:moveTo>
                <a:lnTo>
                  <a:pt x="17418" y="67319"/>
                </a:lnTo>
                <a:lnTo>
                  <a:pt x="17418" y="73489"/>
                </a:lnTo>
                <a:lnTo>
                  <a:pt x="12098" y="64279"/>
                </a:lnTo>
                <a:close/>
                <a:moveTo>
                  <a:pt x="22980" y="64249"/>
                </a:moveTo>
                <a:lnTo>
                  <a:pt x="17661" y="73489"/>
                </a:lnTo>
                <a:lnTo>
                  <a:pt x="17661" y="67319"/>
                </a:lnTo>
                <a:lnTo>
                  <a:pt x="22980" y="64249"/>
                </a:lnTo>
                <a:close/>
                <a:moveTo>
                  <a:pt x="23710" y="64249"/>
                </a:moveTo>
                <a:lnTo>
                  <a:pt x="29029" y="67319"/>
                </a:lnTo>
                <a:lnTo>
                  <a:pt x="29029" y="73489"/>
                </a:lnTo>
                <a:lnTo>
                  <a:pt x="23710" y="64249"/>
                </a:lnTo>
                <a:close/>
                <a:moveTo>
                  <a:pt x="35290" y="64279"/>
                </a:moveTo>
                <a:lnTo>
                  <a:pt x="40610" y="67319"/>
                </a:lnTo>
                <a:lnTo>
                  <a:pt x="40610" y="73489"/>
                </a:lnTo>
                <a:lnTo>
                  <a:pt x="35290" y="64279"/>
                </a:lnTo>
                <a:close/>
                <a:moveTo>
                  <a:pt x="46932" y="64279"/>
                </a:moveTo>
                <a:lnTo>
                  <a:pt x="52251" y="67319"/>
                </a:lnTo>
                <a:lnTo>
                  <a:pt x="52251" y="73489"/>
                </a:lnTo>
                <a:lnTo>
                  <a:pt x="46932" y="64279"/>
                </a:lnTo>
                <a:close/>
                <a:moveTo>
                  <a:pt x="58543" y="64279"/>
                </a:moveTo>
                <a:lnTo>
                  <a:pt x="63862" y="67319"/>
                </a:lnTo>
                <a:lnTo>
                  <a:pt x="63862" y="73489"/>
                </a:lnTo>
                <a:lnTo>
                  <a:pt x="58543" y="64279"/>
                </a:lnTo>
                <a:close/>
                <a:moveTo>
                  <a:pt x="70185" y="64279"/>
                </a:moveTo>
                <a:lnTo>
                  <a:pt x="75504" y="67349"/>
                </a:lnTo>
                <a:lnTo>
                  <a:pt x="75504" y="73489"/>
                </a:lnTo>
                <a:lnTo>
                  <a:pt x="70185" y="64279"/>
                </a:lnTo>
                <a:close/>
                <a:moveTo>
                  <a:pt x="81097" y="64249"/>
                </a:moveTo>
                <a:lnTo>
                  <a:pt x="75777" y="73489"/>
                </a:lnTo>
                <a:lnTo>
                  <a:pt x="75777" y="67319"/>
                </a:lnTo>
                <a:lnTo>
                  <a:pt x="81097" y="64249"/>
                </a:lnTo>
                <a:close/>
                <a:moveTo>
                  <a:pt x="81796" y="64279"/>
                </a:moveTo>
                <a:lnTo>
                  <a:pt x="87115" y="67349"/>
                </a:lnTo>
                <a:lnTo>
                  <a:pt x="87115" y="73489"/>
                </a:lnTo>
                <a:lnTo>
                  <a:pt x="81796" y="64279"/>
                </a:lnTo>
                <a:close/>
                <a:moveTo>
                  <a:pt x="92708" y="64249"/>
                </a:moveTo>
                <a:lnTo>
                  <a:pt x="87389" y="73489"/>
                </a:lnTo>
                <a:lnTo>
                  <a:pt x="87389" y="67319"/>
                </a:lnTo>
                <a:lnTo>
                  <a:pt x="92708" y="64249"/>
                </a:lnTo>
                <a:close/>
                <a:moveTo>
                  <a:pt x="93437" y="64279"/>
                </a:moveTo>
                <a:lnTo>
                  <a:pt x="98757" y="67349"/>
                </a:lnTo>
                <a:lnTo>
                  <a:pt x="98757" y="73489"/>
                </a:lnTo>
                <a:lnTo>
                  <a:pt x="93437" y="64279"/>
                </a:lnTo>
                <a:close/>
                <a:moveTo>
                  <a:pt x="104349" y="64249"/>
                </a:moveTo>
                <a:lnTo>
                  <a:pt x="99030" y="73489"/>
                </a:lnTo>
                <a:lnTo>
                  <a:pt x="99030" y="67319"/>
                </a:lnTo>
                <a:lnTo>
                  <a:pt x="104349" y="64249"/>
                </a:lnTo>
                <a:close/>
                <a:moveTo>
                  <a:pt x="105018" y="64279"/>
                </a:moveTo>
                <a:lnTo>
                  <a:pt x="110337" y="67349"/>
                </a:lnTo>
                <a:lnTo>
                  <a:pt x="110337" y="73489"/>
                </a:lnTo>
                <a:lnTo>
                  <a:pt x="105018" y="64279"/>
                </a:lnTo>
                <a:close/>
                <a:moveTo>
                  <a:pt x="115930" y="64249"/>
                </a:moveTo>
                <a:lnTo>
                  <a:pt x="110611" y="73489"/>
                </a:lnTo>
                <a:lnTo>
                  <a:pt x="110611" y="67319"/>
                </a:lnTo>
                <a:lnTo>
                  <a:pt x="115930" y="64249"/>
                </a:lnTo>
                <a:close/>
                <a:moveTo>
                  <a:pt x="116660" y="64279"/>
                </a:moveTo>
                <a:lnTo>
                  <a:pt x="121979" y="67349"/>
                </a:lnTo>
                <a:lnTo>
                  <a:pt x="121979" y="73489"/>
                </a:lnTo>
                <a:lnTo>
                  <a:pt x="116660" y="64279"/>
                </a:lnTo>
                <a:close/>
                <a:moveTo>
                  <a:pt x="127541" y="64249"/>
                </a:moveTo>
                <a:lnTo>
                  <a:pt x="122222" y="73489"/>
                </a:lnTo>
                <a:lnTo>
                  <a:pt x="122222" y="67319"/>
                </a:lnTo>
                <a:lnTo>
                  <a:pt x="127541" y="64249"/>
                </a:lnTo>
                <a:close/>
                <a:moveTo>
                  <a:pt x="128271" y="64279"/>
                </a:moveTo>
                <a:lnTo>
                  <a:pt x="133590" y="67349"/>
                </a:lnTo>
                <a:lnTo>
                  <a:pt x="133590" y="73489"/>
                </a:lnTo>
                <a:lnTo>
                  <a:pt x="128271" y="64279"/>
                </a:lnTo>
                <a:close/>
                <a:moveTo>
                  <a:pt x="139183" y="64249"/>
                </a:moveTo>
                <a:lnTo>
                  <a:pt x="133864" y="73489"/>
                </a:lnTo>
                <a:lnTo>
                  <a:pt x="133864" y="67319"/>
                </a:lnTo>
                <a:lnTo>
                  <a:pt x="139183" y="64249"/>
                </a:lnTo>
                <a:close/>
                <a:moveTo>
                  <a:pt x="139912" y="64279"/>
                </a:moveTo>
                <a:lnTo>
                  <a:pt x="145232" y="67349"/>
                </a:lnTo>
                <a:lnTo>
                  <a:pt x="145232" y="73489"/>
                </a:lnTo>
                <a:lnTo>
                  <a:pt x="139912" y="64279"/>
                </a:lnTo>
                <a:close/>
                <a:moveTo>
                  <a:pt x="150794" y="64249"/>
                </a:moveTo>
                <a:lnTo>
                  <a:pt x="145475" y="73489"/>
                </a:lnTo>
                <a:lnTo>
                  <a:pt x="145475" y="67319"/>
                </a:lnTo>
                <a:lnTo>
                  <a:pt x="150794" y="64249"/>
                </a:lnTo>
                <a:close/>
                <a:moveTo>
                  <a:pt x="151523" y="64279"/>
                </a:moveTo>
                <a:lnTo>
                  <a:pt x="156843" y="67349"/>
                </a:lnTo>
                <a:lnTo>
                  <a:pt x="156843" y="73489"/>
                </a:lnTo>
                <a:lnTo>
                  <a:pt x="151523" y="64279"/>
                </a:lnTo>
                <a:close/>
                <a:moveTo>
                  <a:pt x="162436" y="64249"/>
                </a:moveTo>
                <a:lnTo>
                  <a:pt x="157116" y="73489"/>
                </a:lnTo>
                <a:lnTo>
                  <a:pt x="157116" y="67319"/>
                </a:lnTo>
                <a:lnTo>
                  <a:pt x="162436" y="64249"/>
                </a:lnTo>
                <a:close/>
                <a:moveTo>
                  <a:pt x="163165" y="64279"/>
                </a:moveTo>
                <a:lnTo>
                  <a:pt x="168484" y="67349"/>
                </a:lnTo>
                <a:lnTo>
                  <a:pt x="168484" y="73489"/>
                </a:lnTo>
                <a:lnTo>
                  <a:pt x="163165" y="64279"/>
                </a:lnTo>
                <a:close/>
                <a:moveTo>
                  <a:pt x="174047" y="64249"/>
                </a:moveTo>
                <a:lnTo>
                  <a:pt x="168727" y="73489"/>
                </a:lnTo>
                <a:lnTo>
                  <a:pt x="168727" y="67319"/>
                </a:lnTo>
                <a:lnTo>
                  <a:pt x="174047" y="64249"/>
                </a:lnTo>
                <a:close/>
                <a:moveTo>
                  <a:pt x="174746" y="64279"/>
                </a:moveTo>
                <a:lnTo>
                  <a:pt x="180065" y="67349"/>
                </a:lnTo>
                <a:lnTo>
                  <a:pt x="180065" y="73489"/>
                </a:lnTo>
                <a:lnTo>
                  <a:pt x="174746" y="64279"/>
                </a:lnTo>
                <a:close/>
                <a:moveTo>
                  <a:pt x="185658" y="64249"/>
                </a:moveTo>
                <a:lnTo>
                  <a:pt x="180339" y="73489"/>
                </a:lnTo>
                <a:lnTo>
                  <a:pt x="180339" y="67319"/>
                </a:lnTo>
                <a:lnTo>
                  <a:pt x="185658" y="64249"/>
                </a:lnTo>
                <a:close/>
                <a:moveTo>
                  <a:pt x="186357" y="64279"/>
                </a:moveTo>
                <a:lnTo>
                  <a:pt x="191676" y="67349"/>
                </a:lnTo>
                <a:lnTo>
                  <a:pt x="191676" y="73489"/>
                </a:lnTo>
                <a:lnTo>
                  <a:pt x="186357" y="64279"/>
                </a:lnTo>
                <a:close/>
                <a:moveTo>
                  <a:pt x="197269" y="64249"/>
                </a:moveTo>
                <a:lnTo>
                  <a:pt x="191950" y="73489"/>
                </a:lnTo>
                <a:lnTo>
                  <a:pt x="191950" y="67319"/>
                </a:lnTo>
                <a:lnTo>
                  <a:pt x="197269" y="64249"/>
                </a:lnTo>
                <a:close/>
                <a:moveTo>
                  <a:pt x="197999" y="64279"/>
                </a:moveTo>
                <a:lnTo>
                  <a:pt x="203318" y="67349"/>
                </a:lnTo>
                <a:lnTo>
                  <a:pt x="203318" y="73489"/>
                </a:lnTo>
                <a:lnTo>
                  <a:pt x="197999" y="64279"/>
                </a:lnTo>
                <a:close/>
                <a:moveTo>
                  <a:pt x="208911" y="64249"/>
                </a:moveTo>
                <a:lnTo>
                  <a:pt x="203591" y="73489"/>
                </a:lnTo>
                <a:lnTo>
                  <a:pt x="203591" y="67319"/>
                </a:lnTo>
                <a:lnTo>
                  <a:pt x="208911" y="64249"/>
                </a:lnTo>
                <a:close/>
                <a:moveTo>
                  <a:pt x="209610" y="64249"/>
                </a:moveTo>
                <a:lnTo>
                  <a:pt x="214929" y="67319"/>
                </a:lnTo>
                <a:lnTo>
                  <a:pt x="214929" y="73489"/>
                </a:lnTo>
                <a:lnTo>
                  <a:pt x="209610" y="64249"/>
                </a:lnTo>
                <a:close/>
                <a:moveTo>
                  <a:pt x="220522" y="64249"/>
                </a:moveTo>
                <a:lnTo>
                  <a:pt x="215202" y="73489"/>
                </a:lnTo>
                <a:lnTo>
                  <a:pt x="215202" y="67319"/>
                </a:lnTo>
                <a:lnTo>
                  <a:pt x="220522" y="64249"/>
                </a:lnTo>
                <a:close/>
                <a:moveTo>
                  <a:pt x="221251" y="64249"/>
                </a:moveTo>
                <a:lnTo>
                  <a:pt x="226570" y="67319"/>
                </a:lnTo>
                <a:lnTo>
                  <a:pt x="226570" y="73489"/>
                </a:lnTo>
                <a:lnTo>
                  <a:pt x="221251" y="64249"/>
                </a:lnTo>
                <a:close/>
                <a:moveTo>
                  <a:pt x="232862" y="64249"/>
                </a:moveTo>
                <a:lnTo>
                  <a:pt x="238182" y="67319"/>
                </a:lnTo>
                <a:lnTo>
                  <a:pt x="238182" y="73489"/>
                </a:lnTo>
                <a:lnTo>
                  <a:pt x="232862" y="64249"/>
                </a:lnTo>
                <a:close/>
                <a:moveTo>
                  <a:pt x="244474" y="64249"/>
                </a:moveTo>
                <a:lnTo>
                  <a:pt x="249793" y="67319"/>
                </a:lnTo>
                <a:lnTo>
                  <a:pt x="249793" y="73489"/>
                </a:lnTo>
                <a:lnTo>
                  <a:pt x="244474" y="64249"/>
                </a:lnTo>
                <a:close/>
                <a:moveTo>
                  <a:pt x="256085" y="64249"/>
                </a:moveTo>
                <a:lnTo>
                  <a:pt x="261404" y="67319"/>
                </a:lnTo>
                <a:lnTo>
                  <a:pt x="261404" y="73489"/>
                </a:lnTo>
                <a:lnTo>
                  <a:pt x="256085" y="64249"/>
                </a:lnTo>
                <a:close/>
                <a:moveTo>
                  <a:pt x="267726" y="64249"/>
                </a:moveTo>
                <a:lnTo>
                  <a:pt x="273046" y="67319"/>
                </a:lnTo>
                <a:lnTo>
                  <a:pt x="273046" y="73489"/>
                </a:lnTo>
                <a:lnTo>
                  <a:pt x="267726" y="64249"/>
                </a:lnTo>
                <a:close/>
                <a:moveTo>
                  <a:pt x="244" y="64401"/>
                </a:moveTo>
                <a:lnTo>
                  <a:pt x="5563" y="73580"/>
                </a:lnTo>
                <a:lnTo>
                  <a:pt x="5563" y="73580"/>
                </a:lnTo>
                <a:lnTo>
                  <a:pt x="214" y="70511"/>
                </a:lnTo>
                <a:lnTo>
                  <a:pt x="214" y="64401"/>
                </a:lnTo>
                <a:close/>
                <a:moveTo>
                  <a:pt x="232376" y="64401"/>
                </a:moveTo>
                <a:lnTo>
                  <a:pt x="232376" y="70511"/>
                </a:lnTo>
                <a:lnTo>
                  <a:pt x="227057" y="73580"/>
                </a:lnTo>
                <a:lnTo>
                  <a:pt x="232376" y="64401"/>
                </a:lnTo>
                <a:close/>
                <a:moveTo>
                  <a:pt x="255872" y="64401"/>
                </a:moveTo>
                <a:lnTo>
                  <a:pt x="261191" y="73580"/>
                </a:lnTo>
                <a:lnTo>
                  <a:pt x="255872" y="70511"/>
                </a:lnTo>
                <a:lnTo>
                  <a:pt x="255872" y="64401"/>
                </a:lnTo>
                <a:close/>
                <a:moveTo>
                  <a:pt x="267210" y="64401"/>
                </a:moveTo>
                <a:lnTo>
                  <a:pt x="267210" y="70511"/>
                </a:lnTo>
                <a:lnTo>
                  <a:pt x="261890" y="73580"/>
                </a:lnTo>
                <a:lnTo>
                  <a:pt x="267210" y="64401"/>
                </a:lnTo>
                <a:close/>
                <a:moveTo>
                  <a:pt x="267483" y="64401"/>
                </a:moveTo>
                <a:lnTo>
                  <a:pt x="272802" y="73580"/>
                </a:lnTo>
                <a:lnTo>
                  <a:pt x="267483" y="70511"/>
                </a:lnTo>
                <a:lnTo>
                  <a:pt x="267483" y="64401"/>
                </a:lnTo>
                <a:close/>
                <a:moveTo>
                  <a:pt x="278851" y="64401"/>
                </a:moveTo>
                <a:lnTo>
                  <a:pt x="278851" y="70511"/>
                </a:lnTo>
                <a:lnTo>
                  <a:pt x="273532" y="73580"/>
                </a:lnTo>
                <a:lnTo>
                  <a:pt x="278851" y="64401"/>
                </a:lnTo>
                <a:close/>
                <a:moveTo>
                  <a:pt x="11855" y="64401"/>
                </a:moveTo>
                <a:lnTo>
                  <a:pt x="17174" y="73580"/>
                </a:lnTo>
                <a:lnTo>
                  <a:pt x="11855" y="70511"/>
                </a:lnTo>
                <a:lnTo>
                  <a:pt x="11855" y="64401"/>
                </a:lnTo>
                <a:close/>
                <a:moveTo>
                  <a:pt x="23223" y="64401"/>
                </a:moveTo>
                <a:lnTo>
                  <a:pt x="23223" y="70511"/>
                </a:lnTo>
                <a:lnTo>
                  <a:pt x="17904" y="73580"/>
                </a:lnTo>
                <a:lnTo>
                  <a:pt x="23223" y="64401"/>
                </a:lnTo>
                <a:close/>
                <a:moveTo>
                  <a:pt x="23497" y="64401"/>
                </a:moveTo>
                <a:lnTo>
                  <a:pt x="28816" y="73580"/>
                </a:lnTo>
                <a:lnTo>
                  <a:pt x="23497" y="70511"/>
                </a:lnTo>
                <a:lnTo>
                  <a:pt x="23497" y="64401"/>
                </a:lnTo>
                <a:close/>
                <a:moveTo>
                  <a:pt x="35078" y="64401"/>
                </a:moveTo>
                <a:lnTo>
                  <a:pt x="40397" y="73580"/>
                </a:lnTo>
                <a:lnTo>
                  <a:pt x="35078" y="70511"/>
                </a:lnTo>
                <a:lnTo>
                  <a:pt x="35078" y="64401"/>
                </a:lnTo>
                <a:close/>
                <a:moveTo>
                  <a:pt x="46689" y="64401"/>
                </a:moveTo>
                <a:lnTo>
                  <a:pt x="52008" y="73580"/>
                </a:lnTo>
                <a:lnTo>
                  <a:pt x="46689" y="70511"/>
                </a:lnTo>
                <a:lnTo>
                  <a:pt x="46689" y="64401"/>
                </a:lnTo>
                <a:close/>
                <a:moveTo>
                  <a:pt x="58330" y="64401"/>
                </a:moveTo>
                <a:lnTo>
                  <a:pt x="63650" y="73580"/>
                </a:lnTo>
                <a:lnTo>
                  <a:pt x="58330" y="70511"/>
                </a:lnTo>
                <a:lnTo>
                  <a:pt x="58330" y="64401"/>
                </a:lnTo>
                <a:close/>
                <a:moveTo>
                  <a:pt x="69941" y="64401"/>
                </a:moveTo>
                <a:lnTo>
                  <a:pt x="75261" y="73580"/>
                </a:lnTo>
                <a:lnTo>
                  <a:pt x="69941" y="70511"/>
                </a:lnTo>
                <a:lnTo>
                  <a:pt x="69941" y="64401"/>
                </a:lnTo>
                <a:close/>
                <a:moveTo>
                  <a:pt x="81309" y="64401"/>
                </a:moveTo>
                <a:lnTo>
                  <a:pt x="81309" y="70511"/>
                </a:lnTo>
                <a:lnTo>
                  <a:pt x="75990" y="73580"/>
                </a:lnTo>
                <a:lnTo>
                  <a:pt x="81309" y="64401"/>
                </a:lnTo>
                <a:close/>
                <a:moveTo>
                  <a:pt x="81583" y="64401"/>
                </a:moveTo>
                <a:lnTo>
                  <a:pt x="86902" y="73580"/>
                </a:lnTo>
                <a:lnTo>
                  <a:pt x="81583" y="70511"/>
                </a:lnTo>
                <a:lnTo>
                  <a:pt x="81583" y="64401"/>
                </a:lnTo>
                <a:close/>
                <a:moveTo>
                  <a:pt x="92951" y="64401"/>
                </a:moveTo>
                <a:lnTo>
                  <a:pt x="92951" y="70511"/>
                </a:lnTo>
                <a:lnTo>
                  <a:pt x="87632" y="73580"/>
                </a:lnTo>
                <a:lnTo>
                  <a:pt x="92951" y="64401"/>
                </a:lnTo>
                <a:close/>
                <a:moveTo>
                  <a:pt x="93194" y="64401"/>
                </a:moveTo>
                <a:lnTo>
                  <a:pt x="98513" y="73580"/>
                </a:lnTo>
                <a:lnTo>
                  <a:pt x="93194" y="70511"/>
                </a:lnTo>
                <a:lnTo>
                  <a:pt x="93194" y="64401"/>
                </a:lnTo>
                <a:close/>
                <a:moveTo>
                  <a:pt x="104562" y="64401"/>
                </a:moveTo>
                <a:lnTo>
                  <a:pt x="104562" y="70511"/>
                </a:lnTo>
                <a:lnTo>
                  <a:pt x="99243" y="73580"/>
                </a:lnTo>
                <a:lnTo>
                  <a:pt x="104562" y="64401"/>
                </a:lnTo>
                <a:close/>
                <a:moveTo>
                  <a:pt x="104836" y="64401"/>
                </a:moveTo>
                <a:lnTo>
                  <a:pt x="110155" y="73580"/>
                </a:lnTo>
                <a:lnTo>
                  <a:pt x="104836" y="70511"/>
                </a:lnTo>
                <a:lnTo>
                  <a:pt x="104836" y="64401"/>
                </a:lnTo>
                <a:close/>
                <a:moveTo>
                  <a:pt x="116143" y="64401"/>
                </a:moveTo>
                <a:lnTo>
                  <a:pt x="116143" y="70511"/>
                </a:lnTo>
                <a:lnTo>
                  <a:pt x="110824" y="73580"/>
                </a:lnTo>
                <a:lnTo>
                  <a:pt x="116143" y="64401"/>
                </a:lnTo>
                <a:close/>
                <a:moveTo>
                  <a:pt x="116416" y="64401"/>
                </a:moveTo>
                <a:lnTo>
                  <a:pt x="121736" y="73580"/>
                </a:lnTo>
                <a:lnTo>
                  <a:pt x="116416" y="70511"/>
                </a:lnTo>
                <a:lnTo>
                  <a:pt x="116416" y="64401"/>
                </a:lnTo>
                <a:close/>
                <a:moveTo>
                  <a:pt x="127784" y="64401"/>
                </a:moveTo>
                <a:lnTo>
                  <a:pt x="127784" y="70511"/>
                </a:lnTo>
                <a:lnTo>
                  <a:pt x="122465" y="73580"/>
                </a:lnTo>
                <a:lnTo>
                  <a:pt x="127784" y="64401"/>
                </a:lnTo>
                <a:close/>
                <a:moveTo>
                  <a:pt x="128058" y="64401"/>
                </a:moveTo>
                <a:lnTo>
                  <a:pt x="133377" y="73580"/>
                </a:lnTo>
                <a:lnTo>
                  <a:pt x="128058" y="70511"/>
                </a:lnTo>
                <a:lnTo>
                  <a:pt x="128058" y="64401"/>
                </a:lnTo>
                <a:close/>
                <a:moveTo>
                  <a:pt x="139396" y="64401"/>
                </a:moveTo>
                <a:lnTo>
                  <a:pt x="139396" y="70511"/>
                </a:lnTo>
                <a:lnTo>
                  <a:pt x="134076" y="73580"/>
                </a:lnTo>
                <a:lnTo>
                  <a:pt x="139396" y="64401"/>
                </a:lnTo>
                <a:close/>
                <a:moveTo>
                  <a:pt x="139669" y="64401"/>
                </a:moveTo>
                <a:lnTo>
                  <a:pt x="144988" y="73580"/>
                </a:lnTo>
                <a:lnTo>
                  <a:pt x="139669" y="70511"/>
                </a:lnTo>
                <a:lnTo>
                  <a:pt x="139669" y="64401"/>
                </a:lnTo>
                <a:close/>
                <a:moveTo>
                  <a:pt x="151037" y="64401"/>
                </a:moveTo>
                <a:lnTo>
                  <a:pt x="151037" y="70511"/>
                </a:lnTo>
                <a:lnTo>
                  <a:pt x="145718" y="73580"/>
                </a:lnTo>
                <a:lnTo>
                  <a:pt x="151037" y="64401"/>
                </a:lnTo>
                <a:close/>
                <a:moveTo>
                  <a:pt x="151311" y="64401"/>
                </a:moveTo>
                <a:lnTo>
                  <a:pt x="156630" y="73580"/>
                </a:lnTo>
                <a:lnTo>
                  <a:pt x="151311" y="70511"/>
                </a:lnTo>
                <a:lnTo>
                  <a:pt x="151311" y="64401"/>
                </a:lnTo>
                <a:close/>
                <a:moveTo>
                  <a:pt x="162648" y="64401"/>
                </a:moveTo>
                <a:lnTo>
                  <a:pt x="162648" y="70511"/>
                </a:lnTo>
                <a:lnTo>
                  <a:pt x="157329" y="73580"/>
                </a:lnTo>
                <a:lnTo>
                  <a:pt x="162648" y="64401"/>
                </a:lnTo>
                <a:close/>
                <a:moveTo>
                  <a:pt x="162922" y="64401"/>
                </a:moveTo>
                <a:lnTo>
                  <a:pt x="168241" y="73580"/>
                </a:lnTo>
                <a:lnTo>
                  <a:pt x="162922" y="70511"/>
                </a:lnTo>
                <a:lnTo>
                  <a:pt x="162922" y="64401"/>
                </a:lnTo>
                <a:close/>
                <a:moveTo>
                  <a:pt x="174290" y="64401"/>
                </a:moveTo>
                <a:lnTo>
                  <a:pt x="174290" y="70511"/>
                </a:lnTo>
                <a:lnTo>
                  <a:pt x="168971" y="73580"/>
                </a:lnTo>
                <a:lnTo>
                  <a:pt x="174290" y="64401"/>
                </a:lnTo>
                <a:close/>
                <a:moveTo>
                  <a:pt x="174503" y="64401"/>
                </a:moveTo>
                <a:lnTo>
                  <a:pt x="179822" y="73580"/>
                </a:lnTo>
                <a:lnTo>
                  <a:pt x="174503" y="70511"/>
                </a:lnTo>
                <a:lnTo>
                  <a:pt x="174503" y="64401"/>
                </a:lnTo>
                <a:close/>
                <a:moveTo>
                  <a:pt x="185871" y="64401"/>
                </a:moveTo>
                <a:lnTo>
                  <a:pt x="185871" y="70511"/>
                </a:lnTo>
                <a:lnTo>
                  <a:pt x="180551" y="73580"/>
                </a:lnTo>
                <a:lnTo>
                  <a:pt x="185871" y="64401"/>
                </a:lnTo>
                <a:close/>
                <a:moveTo>
                  <a:pt x="186144" y="64401"/>
                </a:moveTo>
                <a:lnTo>
                  <a:pt x="191463" y="73580"/>
                </a:lnTo>
                <a:lnTo>
                  <a:pt x="186144" y="70511"/>
                </a:lnTo>
                <a:lnTo>
                  <a:pt x="186144" y="64401"/>
                </a:lnTo>
                <a:close/>
                <a:moveTo>
                  <a:pt x="197512" y="64401"/>
                </a:moveTo>
                <a:lnTo>
                  <a:pt x="197512" y="70511"/>
                </a:lnTo>
                <a:lnTo>
                  <a:pt x="192193" y="73580"/>
                </a:lnTo>
                <a:lnTo>
                  <a:pt x="197512" y="64401"/>
                </a:lnTo>
                <a:close/>
                <a:moveTo>
                  <a:pt x="197755" y="64401"/>
                </a:moveTo>
                <a:lnTo>
                  <a:pt x="203075" y="73580"/>
                </a:lnTo>
                <a:lnTo>
                  <a:pt x="197755" y="70511"/>
                </a:lnTo>
                <a:lnTo>
                  <a:pt x="197755" y="64401"/>
                </a:lnTo>
                <a:close/>
                <a:moveTo>
                  <a:pt x="209123" y="64401"/>
                </a:moveTo>
                <a:lnTo>
                  <a:pt x="209123" y="70511"/>
                </a:lnTo>
                <a:lnTo>
                  <a:pt x="203804" y="73580"/>
                </a:lnTo>
                <a:lnTo>
                  <a:pt x="209123" y="64401"/>
                </a:lnTo>
                <a:close/>
                <a:moveTo>
                  <a:pt x="209397" y="64401"/>
                </a:moveTo>
                <a:lnTo>
                  <a:pt x="214716" y="73580"/>
                </a:lnTo>
                <a:lnTo>
                  <a:pt x="209397" y="70511"/>
                </a:lnTo>
                <a:lnTo>
                  <a:pt x="209397" y="64401"/>
                </a:lnTo>
                <a:close/>
                <a:moveTo>
                  <a:pt x="220765" y="64401"/>
                </a:moveTo>
                <a:lnTo>
                  <a:pt x="220765" y="70511"/>
                </a:lnTo>
                <a:lnTo>
                  <a:pt x="215446" y="73580"/>
                </a:lnTo>
                <a:lnTo>
                  <a:pt x="220765" y="64401"/>
                </a:lnTo>
                <a:close/>
                <a:moveTo>
                  <a:pt x="221008" y="64401"/>
                </a:moveTo>
                <a:lnTo>
                  <a:pt x="226327" y="73580"/>
                </a:lnTo>
                <a:lnTo>
                  <a:pt x="221008" y="70511"/>
                </a:lnTo>
                <a:lnTo>
                  <a:pt x="221008" y="64401"/>
                </a:lnTo>
                <a:close/>
                <a:moveTo>
                  <a:pt x="232650" y="64401"/>
                </a:moveTo>
                <a:lnTo>
                  <a:pt x="237969" y="73580"/>
                </a:lnTo>
                <a:lnTo>
                  <a:pt x="232650" y="70511"/>
                </a:lnTo>
                <a:lnTo>
                  <a:pt x="232650" y="64401"/>
                </a:lnTo>
                <a:close/>
                <a:moveTo>
                  <a:pt x="243957" y="64401"/>
                </a:moveTo>
                <a:lnTo>
                  <a:pt x="243957" y="70511"/>
                </a:lnTo>
                <a:lnTo>
                  <a:pt x="238638" y="73580"/>
                </a:lnTo>
                <a:lnTo>
                  <a:pt x="243957" y="64401"/>
                </a:lnTo>
                <a:close/>
                <a:moveTo>
                  <a:pt x="244230" y="64401"/>
                </a:moveTo>
                <a:lnTo>
                  <a:pt x="249550" y="73580"/>
                </a:lnTo>
                <a:lnTo>
                  <a:pt x="244230" y="70511"/>
                </a:lnTo>
                <a:lnTo>
                  <a:pt x="244230" y="64401"/>
                </a:lnTo>
                <a:close/>
                <a:moveTo>
                  <a:pt x="255598" y="64401"/>
                </a:moveTo>
                <a:lnTo>
                  <a:pt x="255598" y="70511"/>
                </a:lnTo>
                <a:lnTo>
                  <a:pt x="250279" y="73580"/>
                </a:lnTo>
                <a:lnTo>
                  <a:pt x="255598" y="64401"/>
                </a:lnTo>
                <a:close/>
                <a:moveTo>
                  <a:pt x="34834" y="64401"/>
                </a:moveTo>
                <a:lnTo>
                  <a:pt x="34834" y="70541"/>
                </a:lnTo>
                <a:lnTo>
                  <a:pt x="29515" y="73641"/>
                </a:lnTo>
                <a:lnTo>
                  <a:pt x="29515" y="73641"/>
                </a:lnTo>
                <a:lnTo>
                  <a:pt x="34834" y="64401"/>
                </a:lnTo>
                <a:close/>
                <a:moveTo>
                  <a:pt x="69698" y="64401"/>
                </a:moveTo>
                <a:lnTo>
                  <a:pt x="69698" y="70541"/>
                </a:lnTo>
                <a:lnTo>
                  <a:pt x="64379" y="73641"/>
                </a:lnTo>
                <a:lnTo>
                  <a:pt x="64379" y="73641"/>
                </a:lnTo>
                <a:lnTo>
                  <a:pt x="69698" y="64401"/>
                </a:lnTo>
                <a:close/>
                <a:moveTo>
                  <a:pt x="11582" y="64401"/>
                </a:moveTo>
                <a:lnTo>
                  <a:pt x="11582" y="70541"/>
                </a:lnTo>
                <a:lnTo>
                  <a:pt x="6262" y="73641"/>
                </a:lnTo>
                <a:lnTo>
                  <a:pt x="11582" y="64401"/>
                </a:lnTo>
                <a:close/>
                <a:moveTo>
                  <a:pt x="46446" y="64401"/>
                </a:moveTo>
                <a:lnTo>
                  <a:pt x="46446" y="70541"/>
                </a:lnTo>
                <a:lnTo>
                  <a:pt x="41126" y="73641"/>
                </a:lnTo>
                <a:lnTo>
                  <a:pt x="46446" y="64401"/>
                </a:lnTo>
                <a:close/>
                <a:moveTo>
                  <a:pt x="58057" y="64401"/>
                </a:moveTo>
                <a:lnTo>
                  <a:pt x="58057" y="70541"/>
                </a:lnTo>
                <a:lnTo>
                  <a:pt x="52737" y="73641"/>
                </a:lnTo>
                <a:lnTo>
                  <a:pt x="58057" y="64401"/>
                </a:lnTo>
                <a:close/>
                <a:moveTo>
                  <a:pt x="11703" y="70754"/>
                </a:moveTo>
                <a:lnTo>
                  <a:pt x="17023" y="73824"/>
                </a:lnTo>
                <a:lnTo>
                  <a:pt x="6384" y="73824"/>
                </a:lnTo>
                <a:lnTo>
                  <a:pt x="11703" y="70754"/>
                </a:lnTo>
                <a:close/>
                <a:moveTo>
                  <a:pt x="23345" y="70754"/>
                </a:moveTo>
                <a:lnTo>
                  <a:pt x="28664" y="73824"/>
                </a:lnTo>
                <a:lnTo>
                  <a:pt x="18026" y="73824"/>
                </a:lnTo>
                <a:lnTo>
                  <a:pt x="23345" y="70754"/>
                </a:lnTo>
                <a:close/>
                <a:moveTo>
                  <a:pt x="34956" y="70754"/>
                </a:moveTo>
                <a:lnTo>
                  <a:pt x="40275" y="73824"/>
                </a:lnTo>
                <a:lnTo>
                  <a:pt x="29637" y="73824"/>
                </a:lnTo>
                <a:lnTo>
                  <a:pt x="34956" y="70754"/>
                </a:lnTo>
                <a:close/>
                <a:moveTo>
                  <a:pt x="46598" y="70754"/>
                </a:moveTo>
                <a:lnTo>
                  <a:pt x="51886" y="73824"/>
                </a:lnTo>
                <a:lnTo>
                  <a:pt x="41248" y="73824"/>
                </a:lnTo>
                <a:lnTo>
                  <a:pt x="46598" y="70754"/>
                </a:lnTo>
                <a:close/>
                <a:moveTo>
                  <a:pt x="58209" y="70754"/>
                </a:moveTo>
                <a:lnTo>
                  <a:pt x="63528" y="73824"/>
                </a:lnTo>
                <a:lnTo>
                  <a:pt x="52889" y="73824"/>
                </a:lnTo>
                <a:lnTo>
                  <a:pt x="58209" y="70754"/>
                </a:lnTo>
                <a:close/>
                <a:moveTo>
                  <a:pt x="69850" y="70754"/>
                </a:moveTo>
                <a:lnTo>
                  <a:pt x="75169" y="73824"/>
                </a:lnTo>
                <a:lnTo>
                  <a:pt x="64531" y="73824"/>
                </a:lnTo>
                <a:lnTo>
                  <a:pt x="69850" y="70754"/>
                </a:lnTo>
                <a:close/>
                <a:moveTo>
                  <a:pt x="81431" y="70754"/>
                </a:moveTo>
                <a:lnTo>
                  <a:pt x="86750" y="73824"/>
                </a:lnTo>
                <a:lnTo>
                  <a:pt x="76112" y="73824"/>
                </a:lnTo>
                <a:lnTo>
                  <a:pt x="81431" y="70754"/>
                </a:lnTo>
                <a:close/>
                <a:moveTo>
                  <a:pt x="93042" y="70754"/>
                </a:moveTo>
                <a:lnTo>
                  <a:pt x="98361" y="73824"/>
                </a:lnTo>
                <a:lnTo>
                  <a:pt x="87723" y="73824"/>
                </a:lnTo>
                <a:lnTo>
                  <a:pt x="93042" y="70754"/>
                </a:lnTo>
                <a:close/>
                <a:moveTo>
                  <a:pt x="104684" y="70754"/>
                </a:moveTo>
                <a:lnTo>
                  <a:pt x="110003" y="73824"/>
                </a:lnTo>
                <a:lnTo>
                  <a:pt x="99364" y="73824"/>
                </a:lnTo>
                <a:lnTo>
                  <a:pt x="104684" y="70754"/>
                </a:lnTo>
                <a:close/>
                <a:moveTo>
                  <a:pt x="116295" y="70754"/>
                </a:moveTo>
                <a:lnTo>
                  <a:pt x="121614" y="73824"/>
                </a:lnTo>
                <a:lnTo>
                  <a:pt x="110976" y="73824"/>
                </a:lnTo>
                <a:lnTo>
                  <a:pt x="116295" y="70754"/>
                </a:lnTo>
                <a:close/>
                <a:moveTo>
                  <a:pt x="127936" y="70754"/>
                </a:moveTo>
                <a:lnTo>
                  <a:pt x="133256" y="73824"/>
                </a:lnTo>
                <a:lnTo>
                  <a:pt x="122617" y="73824"/>
                </a:lnTo>
                <a:lnTo>
                  <a:pt x="127936" y="70754"/>
                </a:lnTo>
                <a:close/>
                <a:moveTo>
                  <a:pt x="139548" y="70754"/>
                </a:moveTo>
                <a:lnTo>
                  <a:pt x="144867" y="73824"/>
                </a:lnTo>
                <a:lnTo>
                  <a:pt x="134228" y="73824"/>
                </a:lnTo>
                <a:lnTo>
                  <a:pt x="139548" y="70754"/>
                </a:lnTo>
                <a:close/>
                <a:moveTo>
                  <a:pt x="151159" y="70754"/>
                </a:moveTo>
                <a:lnTo>
                  <a:pt x="156478" y="73824"/>
                </a:lnTo>
                <a:lnTo>
                  <a:pt x="145840" y="73824"/>
                </a:lnTo>
                <a:lnTo>
                  <a:pt x="151159" y="70754"/>
                </a:lnTo>
                <a:close/>
                <a:moveTo>
                  <a:pt x="162770" y="70754"/>
                </a:moveTo>
                <a:lnTo>
                  <a:pt x="168089" y="73824"/>
                </a:lnTo>
                <a:lnTo>
                  <a:pt x="157451" y="73824"/>
                </a:lnTo>
                <a:lnTo>
                  <a:pt x="162770" y="70754"/>
                </a:lnTo>
                <a:close/>
                <a:moveTo>
                  <a:pt x="174411" y="70754"/>
                </a:moveTo>
                <a:lnTo>
                  <a:pt x="179731" y="73824"/>
                </a:lnTo>
                <a:lnTo>
                  <a:pt x="169092" y="73824"/>
                </a:lnTo>
                <a:lnTo>
                  <a:pt x="174411" y="70754"/>
                </a:lnTo>
                <a:close/>
                <a:moveTo>
                  <a:pt x="186023" y="70754"/>
                </a:moveTo>
                <a:lnTo>
                  <a:pt x="191342" y="73824"/>
                </a:lnTo>
                <a:lnTo>
                  <a:pt x="180703" y="73824"/>
                </a:lnTo>
                <a:lnTo>
                  <a:pt x="186023" y="70754"/>
                </a:lnTo>
                <a:close/>
                <a:moveTo>
                  <a:pt x="197634" y="70754"/>
                </a:moveTo>
                <a:lnTo>
                  <a:pt x="202953" y="73824"/>
                </a:lnTo>
                <a:lnTo>
                  <a:pt x="192345" y="73824"/>
                </a:lnTo>
                <a:lnTo>
                  <a:pt x="197634" y="70754"/>
                </a:lnTo>
                <a:close/>
                <a:moveTo>
                  <a:pt x="209275" y="70754"/>
                </a:moveTo>
                <a:lnTo>
                  <a:pt x="214595" y="73824"/>
                </a:lnTo>
                <a:lnTo>
                  <a:pt x="203956" y="73824"/>
                </a:lnTo>
                <a:lnTo>
                  <a:pt x="209275" y="70754"/>
                </a:lnTo>
                <a:close/>
                <a:moveTo>
                  <a:pt x="220856" y="70754"/>
                </a:moveTo>
                <a:lnTo>
                  <a:pt x="226175" y="73824"/>
                </a:lnTo>
                <a:lnTo>
                  <a:pt x="215537" y="73824"/>
                </a:lnTo>
                <a:lnTo>
                  <a:pt x="220856" y="70754"/>
                </a:lnTo>
                <a:close/>
                <a:moveTo>
                  <a:pt x="232498" y="70754"/>
                </a:moveTo>
                <a:lnTo>
                  <a:pt x="237817" y="73824"/>
                </a:lnTo>
                <a:lnTo>
                  <a:pt x="227178" y="73824"/>
                </a:lnTo>
                <a:lnTo>
                  <a:pt x="232498" y="70754"/>
                </a:lnTo>
                <a:close/>
                <a:moveTo>
                  <a:pt x="244109" y="70754"/>
                </a:moveTo>
                <a:lnTo>
                  <a:pt x="249428" y="73824"/>
                </a:lnTo>
                <a:lnTo>
                  <a:pt x="238790" y="73824"/>
                </a:lnTo>
                <a:lnTo>
                  <a:pt x="244109" y="70754"/>
                </a:lnTo>
                <a:close/>
                <a:moveTo>
                  <a:pt x="255750" y="70754"/>
                </a:moveTo>
                <a:lnTo>
                  <a:pt x="261070" y="73824"/>
                </a:lnTo>
                <a:lnTo>
                  <a:pt x="250431" y="73824"/>
                </a:lnTo>
                <a:lnTo>
                  <a:pt x="255750" y="70754"/>
                </a:lnTo>
                <a:close/>
                <a:moveTo>
                  <a:pt x="267362" y="70754"/>
                </a:moveTo>
                <a:lnTo>
                  <a:pt x="272681" y="73824"/>
                </a:lnTo>
                <a:lnTo>
                  <a:pt x="262042" y="73824"/>
                </a:lnTo>
                <a:lnTo>
                  <a:pt x="267362" y="70754"/>
                </a:lnTo>
                <a:close/>
                <a:moveTo>
                  <a:pt x="279003" y="70754"/>
                </a:moveTo>
                <a:lnTo>
                  <a:pt x="284322" y="73824"/>
                </a:lnTo>
                <a:lnTo>
                  <a:pt x="273684" y="73824"/>
                </a:lnTo>
                <a:lnTo>
                  <a:pt x="279003" y="70754"/>
                </a:lnTo>
                <a:close/>
                <a:moveTo>
                  <a:pt x="17023" y="74097"/>
                </a:moveTo>
                <a:lnTo>
                  <a:pt x="11703" y="77167"/>
                </a:lnTo>
                <a:lnTo>
                  <a:pt x="6384" y="74097"/>
                </a:lnTo>
                <a:close/>
                <a:moveTo>
                  <a:pt x="28664" y="74097"/>
                </a:moveTo>
                <a:lnTo>
                  <a:pt x="23345" y="77167"/>
                </a:lnTo>
                <a:lnTo>
                  <a:pt x="18026" y="74097"/>
                </a:lnTo>
                <a:close/>
                <a:moveTo>
                  <a:pt x="40275" y="74097"/>
                </a:moveTo>
                <a:lnTo>
                  <a:pt x="34956" y="77167"/>
                </a:lnTo>
                <a:lnTo>
                  <a:pt x="29637" y="74097"/>
                </a:lnTo>
                <a:close/>
                <a:moveTo>
                  <a:pt x="51886" y="74097"/>
                </a:moveTo>
                <a:lnTo>
                  <a:pt x="46567" y="77167"/>
                </a:lnTo>
                <a:lnTo>
                  <a:pt x="41248" y="74097"/>
                </a:lnTo>
                <a:close/>
                <a:moveTo>
                  <a:pt x="63528" y="74097"/>
                </a:moveTo>
                <a:lnTo>
                  <a:pt x="58209" y="77167"/>
                </a:lnTo>
                <a:lnTo>
                  <a:pt x="52889" y="74097"/>
                </a:lnTo>
                <a:close/>
                <a:moveTo>
                  <a:pt x="75109" y="74097"/>
                </a:moveTo>
                <a:lnTo>
                  <a:pt x="69789" y="77167"/>
                </a:lnTo>
                <a:lnTo>
                  <a:pt x="64470" y="74097"/>
                </a:lnTo>
                <a:close/>
                <a:moveTo>
                  <a:pt x="86750" y="74097"/>
                </a:moveTo>
                <a:lnTo>
                  <a:pt x="81431" y="77167"/>
                </a:lnTo>
                <a:lnTo>
                  <a:pt x="76112" y="74097"/>
                </a:lnTo>
                <a:close/>
                <a:moveTo>
                  <a:pt x="98361" y="74097"/>
                </a:moveTo>
                <a:lnTo>
                  <a:pt x="93042" y="77167"/>
                </a:lnTo>
                <a:lnTo>
                  <a:pt x="87723" y="74097"/>
                </a:lnTo>
                <a:close/>
                <a:moveTo>
                  <a:pt x="110003" y="74097"/>
                </a:moveTo>
                <a:lnTo>
                  <a:pt x="104684" y="77167"/>
                </a:lnTo>
                <a:lnTo>
                  <a:pt x="99364" y="74097"/>
                </a:lnTo>
                <a:close/>
                <a:moveTo>
                  <a:pt x="121614" y="74097"/>
                </a:moveTo>
                <a:lnTo>
                  <a:pt x="116295" y="77167"/>
                </a:lnTo>
                <a:lnTo>
                  <a:pt x="110976" y="74097"/>
                </a:lnTo>
                <a:close/>
                <a:moveTo>
                  <a:pt x="133256" y="74097"/>
                </a:moveTo>
                <a:lnTo>
                  <a:pt x="127936" y="77167"/>
                </a:lnTo>
                <a:lnTo>
                  <a:pt x="122617" y="74097"/>
                </a:lnTo>
                <a:close/>
                <a:moveTo>
                  <a:pt x="144867" y="74097"/>
                </a:moveTo>
                <a:lnTo>
                  <a:pt x="139548" y="77167"/>
                </a:lnTo>
                <a:lnTo>
                  <a:pt x="134228" y="74097"/>
                </a:lnTo>
                <a:close/>
                <a:moveTo>
                  <a:pt x="156478" y="74097"/>
                </a:moveTo>
                <a:lnTo>
                  <a:pt x="151159" y="77167"/>
                </a:lnTo>
                <a:lnTo>
                  <a:pt x="145840" y="74097"/>
                </a:lnTo>
                <a:close/>
                <a:moveTo>
                  <a:pt x="168089" y="74097"/>
                </a:moveTo>
                <a:lnTo>
                  <a:pt x="162770" y="77167"/>
                </a:lnTo>
                <a:lnTo>
                  <a:pt x="157451" y="74097"/>
                </a:lnTo>
                <a:close/>
                <a:moveTo>
                  <a:pt x="179731" y="74097"/>
                </a:moveTo>
                <a:lnTo>
                  <a:pt x="174411" y="77167"/>
                </a:lnTo>
                <a:lnTo>
                  <a:pt x="169092" y="74097"/>
                </a:lnTo>
                <a:close/>
                <a:moveTo>
                  <a:pt x="191342" y="74097"/>
                </a:moveTo>
                <a:lnTo>
                  <a:pt x="186023" y="77167"/>
                </a:lnTo>
                <a:lnTo>
                  <a:pt x="180703" y="74097"/>
                </a:lnTo>
                <a:close/>
                <a:moveTo>
                  <a:pt x="202953" y="74097"/>
                </a:moveTo>
                <a:lnTo>
                  <a:pt x="197634" y="77167"/>
                </a:lnTo>
                <a:lnTo>
                  <a:pt x="192315" y="74097"/>
                </a:lnTo>
                <a:close/>
                <a:moveTo>
                  <a:pt x="214564" y="74097"/>
                </a:moveTo>
                <a:lnTo>
                  <a:pt x="209245" y="77167"/>
                </a:lnTo>
                <a:lnTo>
                  <a:pt x="203926" y="74097"/>
                </a:lnTo>
                <a:close/>
                <a:moveTo>
                  <a:pt x="226175" y="74097"/>
                </a:moveTo>
                <a:lnTo>
                  <a:pt x="220856" y="77167"/>
                </a:lnTo>
                <a:lnTo>
                  <a:pt x="215537" y="74097"/>
                </a:lnTo>
                <a:close/>
                <a:moveTo>
                  <a:pt x="237817" y="74097"/>
                </a:moveTo>
                <a:lnTo>
                  <a:pt x="232498" y="77167"/>
                </a:lnTo>
                <a:lnTo>
                  <a:pt x="227178" y="74097"/>
                </a:lnTo>
                <a:close/>
                <a:moveTo>
                  <a:pt x="249428" y="74097"/>
                </a:moveTo>
                <a:lnTo>
                  <a:pt x="244109" y="77167"/>
                </a:lnTo>
                <a:lnTo>
                  <a:pt x="238790" y="74097"/>
                </a:lnTo>
                <a:close/>
                <a:moveTo>
                  <a:pt x="261070" y="74097"/>
                </a:moveTo>
                <a:lnTo>
                  <a:pt x="255750" y="77167"/>
                </a:lnTo>
                <a:lnTo>
                  <a:pt x="250431" y="74097"/>
                </a:lnTo>
                <a:close/>
                <a:moveTo>
                  <a:pt x="272681" y="74097"/>
                </a:moveTo>
                <a:lnTo>
                  <a:pt x="267362" y="77167"/>
                </a:lnTo>
                <a:lnTo>
                  <a:pt x="262042" y="74097"/>
                </a:lnTo>
                <a:close/>
                <a:moveTo>
                  <a:pt x="284292" y="74097"/>
                </a:moveTo>
                <a:lnTo>
                  <a:pt x="278973" y="77167"/>
                </a:lnTo>
                <a:lnTo>
                  <a:pt x="273653" y="74097"/>
                </a:lnTo>
                <a:close/>
                <a:moveTo>
                  <a:pt x="17174" y="74310"/>
                </a:moveTo>
                <a:lnTo>
                  <a:pt x="11855" y="83520"/>
                </a:lnTo>
                <a:lnTo>
                  <a:pt x="11855" y="77380"/>
                </a:lnTo>
                <a:lnTo>
                  <a:pt x="17174" y="74310"/>
                </a:lnTo>
                <a:close/>
                <a:moveTo>
                  <a:pt x="28816" y="74310"/>
                </a:moveTo>
                <a:lnTo>
                  <a:pt x="23497" y="83520"/>
                </a:lnTo>
                <a:lnTo>
                  <a:pt x="23497" y="77380"/>
                </a:lnTo>
                <a:lnTo>
                  <a:pt x="28816" y="74310"/>
                </a:lnTo>
                <a:close/>
                <a:moveTo>
                  <a:pt x="40427" y="74310"/>
                </a:moveTo>
                <a:lnTo>
                  <a:pt x="35108" y="83520"/>
                </a:lnTo>
                <a:lnTo>
                  <a:pt x="35108" y="77380"/>
                </a:lnTo>
                <a:lnTo>
                  <a:pt x="40427" y="74310"/>
                </a:lnTo>
                <a:close/>
                <a:moveTo>
                  <a:pt x="52008" y="74310"/>
                </a:moveTo>
                <a:lnTo>
                  <a:pt x="46689" y="83520"/>
                </a:lnTo>
                <a:lnTo>
                  <a:pt x="46689" y="77380"/>
                </a:lnTo>
                <a:lnTo>
                  <a:pt x="52008" y="74310"/>
                </a:lnTo>
                <a:close/>
                <a:moveTo>
                  <a:pt x="63650" y="74310"/>
                </a:moveTo>
                <a:lnTo>
                  <a:pt x="58330" y="83520"/>
                </a:lnTo>
                <a:lnTo>
                  <a:pt x="58330" y="77380"/>
                </a:lnTo>
                <a:lnTo>
                  <a:pt x="63650" y="74310"/>
                </a:lnTo>
                <a:close/>
                <a:moveTo>
                  <a:pt x="75261" y="74310"/>
                </a:moveTo>
                <a:lnTo>
                  <a:pt x="69941" y="83520"/>
                </a:lnTo>
                <a:lnTo>
                  <a:pt x="69941" y="77380"/>
                </a:lnTo>
                <a:lnTo>
                  <a:pt x="75261" y="74310"/>
                </a:lnTo>
                <a:close/>
                <a:moveTo>
                  <a:pt x="86902" y="74310"/>
                </a:moveTo>
                <a:lnTo>
                  <a:pt x="81583" y="83520"/>
                </a:lnTo>
                <a:lnTo>
                  <a:pt x="81583" y="77380"/>
                </a:lnTo>
                <a:lnTo>
                  <a:pt x="86902" y="74310"/>
                </a:lnTo>
                <a:close/>
                <a:moveTo>
                  <a:pt x="98513" y="74280"/>
                </a:moveTo>
                <a:lnTo>
                  <a:pt x="93194" y="83520"/>
                </a:lnTo>
                <a:lnTo>
                  <a:pt x="93194" y="77350"/>
                </a:lnTo>
                <a:lnTo>
                  <a:pt x="98513" y="74280"/>
                </a:lnTo>
                <a:close/>
                <a:moveTo>
                  <a:pt x="110155" y="74280"/>
                </a:moveTo>
                <a:lnTo>
                  <a:pt x="104836" y="83520"/>
                </a:lnTo>
                <a:lnTo>
                  <a:pt x="104836" y="77350"/>
                </a:lnTo>
                <a:lnTo>
                  <a:pt x="110155" y="74280"/>
                </a:lnTo>
                <a:close/>
                <a:moveTo>
                  <a:pt x="121736" y="74280"/>
                </a:moveTo>
                <a:lnTo>
                  <a:pt x="116416" y="83520"/>
                </a:lnTo>
                <a:lnTo>
                  <a:pt x="116416" y="77350"/>
                </a:lnTo>
                <a:lnTo>
                  <a:pt x="121736" y="74280"/>
                </a:lnTo>
                <a:close/>
                <a:moveTo>
                  <a:pt x="133377" y="74280"/>
                </a:moveTo>
                <a:lnTo>
                  <a:pt x="128058" y="83520"/>
                </a:lnTo>
                <a:lnTo>
                  <a:pt x="128058" y="77350"/>
                </a:lnTo>
                <a:lnTo>
                  <a:pt x="133377" y="74280"/>
                </a:lnTo>
                <a:close/>
                <a:moveTo>
                  <a:pt x="144988" y="74280"/>
                </a:moveTo>
                <a:lnTo>
                  <a:pt x="139669" y="83520"/>
                </a:lnTo>
                <a:lnTo>
                  <a:pt x="139669" y="77350"/>
                </a:lnTo>
                <a:lnTo>
                  <a:pt x="144988" y="74280"/>
                </a:lnTo>
                <a:close/>
                <a:moveTo>
                  <a:pt x="156630" y="74280"/>
                </a:moveTo>
                <a:lnTo>
                  <a:pt x="151311" y="83520"/>
                </a:lnTo>
                <a:lnTo>
                  <a:pt x="151311" y="77350"/>
                </a:lnTo>
                <a:lnTo>
                  <a:pt x="156630" y="74280"/>
                </a:lnTo>
                <a:close/>
                <a:moveTo>
                  <a:pt x="168241" y="74280"/>
                </a:moveTo>
                <a:lnTo>
                  <a:pt x="162922" y="83520"/>
                </a:lnTo>
                <a:lnTo>
                  <a:pt x="162922" y="77350"/>
                </a:lnTo>
                <a:lnTo>
                  <a:pt x="168241" y="74280"/>
                </a:lnTo>
                <a:close/>
                <a:moveTo>
                  <a:pt x="179822" y="74280"/>
                </a:moveTo>
                <a:lnTo>
                  <a:pt x="174503" y="83520"/>
                </a:lnTo>
                <a:lnTo>
                  <a:pt x="174503" y="77350"/>
                </a:lnTo>
                <a:lnTo>
                  <a:pt x="179822" y="74280"/>
                </a:lnTo>
                <a:close/>
                <a:moveTo>
                  <a:pt x="191463" y="74280"/>
                </a:moveTo>
                <a:lnTo>
                  <a:pt x="186144" y="83520"/>
                </a:lnTo>
                <a:lnTo>
                  <a:pt x="186144" y="77350"/>
                </a:lnTo>
                <a:lnTo>
                  <a:pt x="191463" y="74280"/>
                </a:lnTo>
                <a:close/>
                <a:moveTo>
                  <a:pt x="203075" y="74310"/>
                </a:moveTo>
                <a:lnTo>
                  <a:pt x="197755" y="83520"/>
                </a:lnTo>
                <a:lnTo>
                  <a:pt x="197755" y="77380"/>
                </a:lnTo>
                <a:lnTo>
                  <a:pt x="203075" y="74310"/>
                </a:lnTo>
                <a:close/>
                <a:moveTo>
                  <a:pt x="214716" y="74310"/>
                </a:moveTo>
                <a:lnTo>
                  <a:pt x="209397" y="83520"/>
                </a:lnTo>
                <a:lnTo>
                  <a:pt x="209397" y="77380"/>
                </a:lnTo>
                <a:lnTo>
                  <a:pt x="214716" y="74310"/>
                </a:lnTo>
                <a:close/>
                <a:moveTo>
                  <a:pt x="226327" y="74310"/>
                </a:moveTo>
                <a:lnTo>
                  <a:pt x="221008" y="83520"/>
                </a:lnTo>
                <a:lnTo>
                  <a:pt x="221008" y="77380"/>
                </a:lnTo>
                <a:lnTo>
                  <a:pt x="226327" y="74310"/>
                </a:lnTo>
                <a:close/>
                <a:moveTo>
                  <a:pt x="237969" y="74310"/>
                </a:moveTo>
                <a:lnTo>
                  <a:pt x="232650" y="83520"/>
                </a:lnTo>
                <a:lnTo>
                  <a:pt x="232650" y="77380"/>
                </a:lnTo>
                <a:lnTo>
                  <a:pt x="237969" y="74310"/>
                </a:lnTo>
                <a:close/>
                <a:moveTo>
                  <a:pt x="249550" y="74310"/>
                </a:moveTo>
                <a:lnTo>
                  <a:pt x="244230" y="83520"/>
                </a:lnTo>
                <a:lnTo>
                  <a:pt x="244230" y="77380"/>
                </a:lnTo>
                <a:lnTo>
                  <a:pt x="249550" y="74310"/>
                </a:lnTo>
                <a:close/>
                <a:moveTo>
                  <a:pt x="261191" y="74310"/>
                </a:moveTo>
                <a:lnTo>
                  <a:pt x="255872" y="83520"/>
                </a:lnTo>
                <a:lnTo>
                  <a:pt x="255872" y="77380"/>
                </a:lnTo>
                <a:lnTo>
                  <a:pt x="261191" y="74310"/>
                </a:lnTo>
                <a:close/>
                <a:moveTo>
                  <a:pt x="272802" y="74310"/>
                </a:moveTo>
                <a:lnTo>
                  <a:pt x="267483" y="83520"/>
                </a:lnTo>
                <a:lnTo>
                  <a:pt x="267483" y="77380"/>
                </a:lnTo>
                <a:lnTo>
                  <a:pt x="272802" y="74310"/>
                </a:lnTo>
                <a:close/>
                <a:moveTo>
                  <a:pt x="284444" y="74310"/>
                </a:moveTo>
                <a:lnTo>
                  <a:pt x="279125" y="83520"/>
                </a:lnTo>
                <a:lnTo>
                  <a:pt x="279125" y="77380"/>
                </a:lnTo>
                <a:lnTo>
                  <a:pt x="284444" y="74310"/>
                </a:lnTo>
                <a:close/>
                <a:moveTo>
                  <a:pt x="6262" y="74340"/>
                </a:moveTo>
                <a:lnTo>
                  <a:pt x="11582" y="77380"/>
                </a:lnTo>
                <a:lnTo>
                  <a:pt x="11582" y="83550"/>
                </a:lnTo>
                <a:lnTo>
                  <a:pt x="6262" y="74340"/>
                </a:lnTo>
                <a:close/>
                <a:moveTo>
                  <a:pt x="17904" y="74340"/>
                </a:moveTo>
                <a:lnTo>
                  <a:pt x="23223" y="77380"/>
                </a:lnTo>
                <a:lnTo>
                  <a:pt x="23223" y="83550"/>
                </a:lnTo>
                <a:lnTo>
                  <a:pt x="17904" y="74340"/>
                </a:lnTo>
                <a:close/>
                <a:moveTo>
                  <a:pt x="29515" y="74340"/>
                </a:moveTo>
                <a:lnTo>
                  <a:pt x="34834" y="77380"/>
                </a:lnTo>
                <a:lnTo>
                  <a:pt x="34834" y="83550"/>
                </a:lnTo>
                <a:lnTo>
                  <a:pt x="29515" y="74340"/>
                </a:lnTo>
                <a:close/>
                <a:moveTo>
                  <a:pt x="41126" y="74340"/>
                </a:moveTo>
                <a:lnTo>
                  <a:pt x="46446" y="77380"/>
                </a:lnTo>
                <a:lnTo>
                  <a:pt x="46446" y="83550"/>
                </a:lnTo>
                <a:lnTo>
                  <a:pt x="41126" y="74340"/>
                </a:lnTo>
                <a:close/>
                <a:moveTo>
                  <a:pt x="52737" y="74340"/>
                </a:moveTo>
                <a:lnTo>
                  <a:pt x="58057" y="77380"/>
                </a:lnTo>
                <a:lnTo>
                  <a:pt x="58057" y="83550"/>
                </a:lnTo>
                <a:lnTo>
                  <a:pt x="52737" y="74340"/>
                </a:lnTo>
                <a:close/>
                <a:moveTo>
                  <a:pt x="64379" y="74340"/>
                </a:moveTo>
                <a:lnTo>
                  <a:pt x="69698" y="77380"/>
                </a:lnTo>
                <a:lnTo>
                  <a:pt x="69698" y="83550"/>
                </a:lnTo>
                <a:lnTo>
                  <a:pt x="64379" y="74340"/>
                </a:lnTo>
                <a:close/>
                <a:moveTo>
                  <a:pt x="75990" y="74340"/>
                </a:moveTo>
                <a:lnTo>
                  <a:pt x="81309" y="77380"/>
                </a:lnTo>
                <a:lnTo>
                  <a:pt x="81309" y="83550"/>
                </a:lnTo>
                <a:lnTo>
                  <a:pt x="75990" y="74340"/>
                </a:lnTo>
                <a:close/>
                <a:moveTo>
                  <a:pt x="87632" y="74340"/>
                </a:moveTo>
                <a:lnTo>
                  <a:pt x="92951" y="77380"/>
                </a:lnTo>
                <a:lnTo>
                  <a:pt x="92951" y="83550"/>
                </a:lnTo>
                <a:lnTo>
                  <a:pt x="87632" y="74340"/>
                </a:lnTo>
                <a:close/>
                <a:moveTo>
                  <a:pt x="99243" y="74340"/>
                </a:moveTo>
                <a:lnTo>
                  <a:pt x="104562" y="77380"/>
                </a:lnTo>
                <a:lnTo>
                  <a:pt x="104562" y="83550"/>
                </a:lnTo>
                <a:lnTo>
                  <a:pt x="99243" y="74340"/>
                </a:lnTo>
                <a:close/>
                <a:moveTo>
                  <a:pt x="110824" y="74340"/>
                </a:moveTo>
                <a:lnTo>
                  <a:pt x="116143" y="77380"/>
                </a:lnTo>
                <a:lnTo>
                  <a:pt x="116143" y="83550"/>
                </a:lnTo>
                <a:lnTo>
                  <a:pt x="110824" y="74340"/>
                </a:lnTo>
                <a:close/>
                <a:moveTo>
                  <a:pt x="122465" y="74340"/>
                </a:moveTo>
                <a:lnTo>
                  <a:pt x="127784" y="77380"/>
                </a:lnTo>
                <a:lnTo>
                  <a:pt x="127784" y="83550"/>
                </a:lnTo>
                <a:lnTo>
                  <a:pt x="122465" y="74340"/>
                </a:lnTo>
                <a:close/>
                <a:moveTo>
                  <a:pt x="134076" y="74340"/>
                </a:moveTo>
                <a:lnTo>
                  <a:pt x="139396" y="77380"/>
                </a:lnTo>
                <a:lnTo>
                  <a:pt x="139396" y="83550"/>
                </a:lnTo>
                <a:lnTo>
                  <a:pt x="134076" y="74340"/>
                </a:lnTo>
                <a:close/>
                <a:moveTo>
                  <a:pt x="145718" y="74340"/>
                </a:moveTo>
                <a:lnTo>
                  <a:pt x="151037" y="77380"/>
                </a:lnTo>
                <a:lnTo>
                  <a:pt x="151037" y="83550"/>
                </a:lnTo>
                <a:lnTo>
                  <a:pt x="145718" y="74340"/>
                </a:lnTo>
                <a:close/>
                <a:moveTo>
                  <a:pt x="157329" y="74340"/>
                </a:moveTo>
                <a:lnTo>
                  <a:pt x="162648" y="77380"/>
                </a:lnTo>
                <a:lnTo>
                  <a:pt x="162648" y="83550"/>
                </a:lnTo>
                <a:lnTo>
                  <a:pt x="157329" y="74340"/>
                </a:lnTo>
                <a:close/>
                <a:moveTo>
                  <a:pt x="168971" y="74340"/>
                </a:moveTo>
                <a:lnTo>
                  <a:pt x="174290" y="77380"/>
                </a:lnTo>
                <a:lnTo>
                  <a:pt x="174290" y="83550"/>
                </a:lnTo>
                <a:lnTo>
                  <a:pt x="168971" y="74340"/>
                </a:lnTo>
                <a:close/>
                <a:moveTo>
                  <a:pt x="180551" y="74340"/>
                </a:moveTo>
                <a:lnTo>
                  <a:pt x="185871" y="77380"/>
                </a:lnTo>
                <a:lnTo>
                  <a:pt x="185871" y="83550"/>
                </a:lnTo>
                <a:lnTo>
                  <a:pt x="180551" y="74340"/>
                </a:lnTo>
                <a:close/>
                <a:moveTo>
                  <a:pt x="192193" y="74340"/>
                </a:moveTo>
                <a:lnTo>
                  <a:pt x="197512" y="77380"/>
                </a:lnTo>
                <a:lnTo>
                  <a:pt x="197512" y="83550"/>
                </a:lnTo>
                <a:lnTo>
                  <a:pt x="192193" y="74340"/>
                </a:lnTo>
                <a:close/>
                <a:moveTo>
                  <a:pt x="203804" y="74310"/>
                </a:moveTo>
                <a:lnTo>
                  <a:pt x="209123" y="77380"/>
                </a:lnTo>
                <a:lnTo>
                  <a:pt x="209123" y="83550"/>
                </a:lnTo>
                <a:lnTo>
                  <a:pt x="203804" y="74310"/>
                </a:lnTo>
                <a:close/>
                <a:moveTo>
                  <a:pt x="215446" y="74310"/>
                </a:moveTo>
                <a:lnTo>
                  <a:pt x="220765" y="77380"/>
                </a:lnTo>
                <a:lnTo>
                  <a:pt x="220765" y="83550"/>
                </a:lnTo>
                <a:lnTo>
                  <a:pt x="215446" y="74310"/>
                </a:lnTo>
                <a:close/>
                <a:moveTo>
                  <a:pt x="227057" y="74310"/>
                </a:moveTo>
                <a:lnTo>
                  <a:pt x="232376" y="77380"/>
                </a:lnTo>
                <a:lnTo>
                  <a:pt x="232376" y="83550"/>
                </a:lnTo>
                <a:lnTo>
                  <a:pt x="227057" y="74310"/>
                </a:lnTo>
                <a:close/>
                <a:moveTo>
                  <a:pt x="238668" y="74310"/>
                </a:moveTo>
                <a:lnTo>
                  <a:pt x="243987" y="77380"/>
                </a:lnTo>
                <a:lnTo>
                  <a:pt x="243987" y="83550"/>
                </a:lnTo>
                <a:lnTo>
                  <a:pt x="238668" y="74310"/>
                </a:lnTo>
                <a:close/>
                <a:moveTo>
                  <a:pt x="250279" y="74310"/>
                </a:moveTo>
                <a:lnTo>
                  <a:pt x="255598" y="77380"/>
                </a:lnTo>
                <a:lnTo>
                  <a:pt x="255598" y="83550"/>
                </a:lnTo>
                <a:lnTo>
                  <a:pt x="250279" y="74310"/>
                </a:lnTo>
                <a:close/>
                <a:moveTo>
                  <a:pt x="261890" y="74310"/>
                </a:moveTo>
                <a:lnTo>
                  <a:pt x="267210" y="77380"/>
                </a:lnTo>
                <a:lnTo>
                  <a:pt x="267210" y="83550"/>
                </a:lnTo>
                <a:lnTo>
                  <a:pt x="261890" y="74310"/>
                </a:lnTo>
                <a:close/>
                <a:moveTo>
                  <a:pt x="273532" y="74310"/>
                </a:moveTo>
                <a:lnTo>
                  <a:pt x="278851" y="77380"/>
                </a:lnTo>
                <a:lnTo>
                  <a:pt x="278851" y="83550"/>
                </a:lnTo>
                <a:lnTo>
                  <a:pt x="273532" y="74310"/>
                </a:lnTo>
                <a:close/>
                <a:moveTo>
                  <a:pt x="17661" y="74432"/>
                </a:moveTo>
                <a:lnTo>
                  <a:pt x="22980" y="83611"/>
                </a:lnTo>
                <a:lnTo>
                  <a:pt x="22980" y="83611"/>
                </a:lnTo>
                <a:lnTo>
                  <a:pt x="20518" y="82182"/>
                </a:lnTo>
                <a:lnTo>
                  <a:pt x="17661" y="80571"/>
                </a:lnTo>
                <a:lnTo>
                  <a:pt x="17661" y="74432"/>
                </a:lnTo>
                <a:close/>
                <a:moveTo>
                  <a:pt x="29302" y="74432"/>
                </a:moveTo>
                <a:lnTo>
                  <a:pt x="34622" y="83611"/>
                </a:lnTo>
                <a:lnTo>
                  <a:pt x="34622" y="83611"/>
                </a:lnTo>
                <a:lnTo>
                  <a:pt x="32160" y="82182"/>
                </a:lnTo>
                <a:lnTo>
                  <a:pt x="29302" y="80571"/>
                </a:lnTo>
                <a:lnTo>
                  <a:pt x="29302" y="74432"/>
                </a:lnTo>
                <a:close/>
                <a:moveTo>
                  <a:pt x="133864" y="74432"/>
                </a:moveTo>
                <a:lnTo>
                  <a:pt x="139183" y="83611"/>
                </a:lnTo>
                <a:lnTo>
                  <a:pt x="139183" y="83611"/>
                </a:lnTo>
                <a:lnTo>
                  <a:pt x="136721" y="82213"/>
                </a:lnTo>
                <a:lnTo>
                  <a:pt x="133864" y="80571"/>
                </a:lnTo>
                <a:lnTo>
                  <a:pt x="133864" y="74432"/>
                </a:lnTo>
                <a:close/>
                <a:moveTo>
                  <a:pt x="215202" y="74432"/>
                </a:moveTo>
                <a:lnTo>
                  <a:pt x="220522" y="83611"/>
                </a:lnTo>
                <a:lnTo>
                  <a:pt x="220522" y="83611"/>
                </a:lnTo>
                <a:lnTo>
                  <a:pt x="218060" y="82213"/>
                </a:lnTo>
                <a:lnTo>
                  <a:pt x="215202" y="80571"/>
                </a:lnTo>
                <a:lnTo>
                  <a:pt x="215202" y="74432"/>
                </a:lnTo>
                <a:close/>
                <a:moveTo>
                  <a:pt x="40883" y="74432"/>
                </a:moveTo>
                <a:lnTo>
                  <a:pt x="46202" y="83611"/>
                </a:lnTo>
                <a:lnTo>
                  <a:pt x="43740" y="82182"/>
                </a:lnTo>
                <a:lnTo>
                  <a:pt x="40883" y="80571"/>
                </a:lnTo>
                <a:lnTo>
                  <a:pt x="40883" y="74432"/>
                </a:lnTo>
                <a:close/>
                <a:moveTo>
                  <a:pt x="52525" y="74432"/>
                </a:moveTo>
                <a:lnTo>
                  <a:pt x="57844" y="83611"/>
                </a:lnTo>
                <a:lnTo>
                  <a:pt x="55351" y="82182"/>
                </a:lnTo>
                <a:lnTo>
                  <a:pt x="52525" y="80571"/>
                </a:lnTo>
                <a:lnTo>
                  <a:pt x="52525" y="74432"/>
                </a:lnTo>
                <a:close/>
                <a:moveTo>
                  <a:pt x="64136" y="74432"/>
                </a:moveTo>
                <a:lnTo>
                  <a:pt x="69455" y="83611"/>
                </a:lnTo>
                <a:lnTo>
                  <a:pt x="66993" y="82182"/>
                </a:lnTo>
                <a:lnTo>
                  <a:pt x="64136" y="80571"/>
                </a:lnTo>
                <a:lnTo>
                  <a:pt x="64136" y="74432"/>
                </a:lnTo>
                <a:close/>
                <a:moveTo>
                  <a:pt x="75777" y="74432"/>
                </a:moveTo>
                <a:lnTo>
                  <a:pt x="81097" y="83611"/>
                </a:lnTo>
                <a:lnTo>
                  <a:pt x="78604" y="82182"/>
                </a:lnTo>
                <a:lnTo>
                  <a:pt x="75777" y="80571"/>
                </a:lnTo>
                <a:lnTo>
                  <a:pt x="75777" y="74432"/>
                </a:lnTo>
                <a:close/>
                <a:moveTo>
                  <a:pt x="87358" y="74432"/>
                </a:moveTo>
                <a:lnTo>
                  <a:pt x="92677" y="83611"/>
                </a:lnTo>
                <a:lnTo>
                  <a:pt x="90215" y="82213"/>
                </a:lnTo>
                <a:lnTo>
                  <a:pt x="87358" y="80571"/>
                </a:lnTo>
                <a:lnTo>
                  <a:pt x="87358" y="74432"/>
                </a:lnTo>
                <a:close/>
                <a:moveTo>
                  <a:pt x="98969" y="74432"/>
                </a:moveTo>
                <a:lnTo>
                  <a:pt x="104289" y="83611"/>
                </a:lnTo>
                <a:lnTo>
                  <a:pt x="101827" y="82213"/>
                </a:lnTo>
                <a:lnTo>
                  <a:pt x="98969" y="80571"/>
                </a:lnTo>
                <a:lnTo>
                  <a:pt x="98969" y="74432"/>
                </a:lnTo>
                <a:close/>
                <a:moveTo>
                  <a:pt x="110611" y="74432"/>
                </a:moveTo>
                <a:lnTo>
                  <a:pt x="115930" y="83611"/>
                </a:lnTo>
                <a:lnTo>
                  <a:pt x="113468" y="82213"/>
                </a:lnTo>
                <a:lnTo>
                  <a:pt x="110611" y="80571"/>
                </a:lnTo>
                <a:lnTo>
                  <a:pt x="110611" y="74432"/>
                </a:lnTo>
                <a:close/>
                <a:moveTo>
                  <a:pt x="122222" y="74432"/>
                </a:moveTo>
                <a:lnTo>
                  <a:pt x="127541" y="83611"/>
                </a:lnTo>
                <a:lnTo>
                  <a:pt x="125079" y="82213"/>
                </a:lnTo>
                <a:lnTo>
                  <a:pt x="122222" y="80571"/>
                </a:lnTo>
                <a:lnTo>
                  <a:pt x="122222" y="74432"/>
                </a:lnTo>
                <a:close/>
                <a:moveTo>
                  <a:pt x="145475" y="74432"/>
                </a:moveTo>
                <a:lnTo>
                  <a:pt x="150794" y="83611"/>
                </a:lnTo>
                <a:lnTo>
                  <a:pt x="148332" y="82213"/>
                </a:lnTo>
                <a:lnTo>
                  <a:pt x="145475" y="80571"/>
                </a:lnTo>
                <a:lnTo>
                  <a:pt x="145475" y="74432"/>
                </a:lnTo>
                <a:close/>
                <a:moveTo>
                  <a:pt x="157086" y="74432"/>
                </a:moveTo>
                <a:lnTo>
                  <a:pt x="162405" y="83611"/>
                </a:lnTo>
                <a:lnTo>
                  <a:pt x="159913" y="82213"/>
                </a:lnTo>
                <a:lnTo>
                  <a:pt x="157086" y="80571"/>
                </a:lnTo>
                <a:lnTo>
                  <a:pt x="157086" y="74432"/>
                </a:lnTo>
                <a:close/>
                <a:moveTo>
                  <a:pt x="168697" y="74432"/>
                </a:moveTo>
                <a:lnTo>
                  <a:pt x="174016" y="83611"/>
                </a:lnTo>
                <a:lnTo>
                  <a:pt x="171554" y="82213"/>
                </a:lnTo>
                <a:lnTo>
                  <a:pt x="168697" y="80571"/>
                </a:lnTo>
                <a:lnTo>
                  <a:pt x="168697" y="74432"/>
                </a:lnTo>
                <a:close/>
                <a:moveTo>
                  <a:pt x="180339" y="74432"/>
                </a:moveTo>
                <a:lnTo>
                  <a:pt x="185658" y="83611"/>
                </a:lnTo>
                <a:lnTo>
                  <a:pt x="183165" y="82213"/>
                </a:lnTo>
                <a:lnTo>
                  <a:pt x="180339" y="80571"/>
                </a:lnTo>
                <a:lnTo>
                  <a:pt x="180339" y="74432"/>
                </a:lnTo>
                <a:close/>
                <a:moveTo>
                  <a:pt x="191950" y="74432"/>
                </a:moveTo>
                <a:lnTo>
                  <a:pt x="197269" y="83611"/>
                </a:lnTo>
                <a:lnTo>
                  <a:pt x="194807" y="82213"/>
                </a:lnTo>
                <a:lnTo>
                  <a:pt x="191950" y="80571"/>
                </a:lnTo>
                <a:lnTo>
                  <a:pt x="191950" y="74432"/>
                </a:lnTo>
                <a:close/>
                <a:moveTo>
                  <a:pt x="203591" y="74432"/>
                </a:moveTo>
                <a:lnTo>
                  <a:pt x="208911" y="83611"/>
                </a:lnTo>
                <a:lnTo>
                  <a:pt x="206418" y="82213"/>
                </a:lnTo>
                <a:lnTo>
                  <a:pt x="203591" y="80571"/>
                </a:lnTo>
                <a:lnTo>
                  <a:pt x="203591" y="74432"/>
                </a:lnTo>
                <a:close/>
                <a:moveTo>
                  <a:pt x="226783" y="74432"/>
                </a:moveTo>
                <a:lnTo>
                  <a:pt x="232103" y="83611"/>
                </a:lnTo>
                <a:lnTo>
                  <a:pt x="229640" y="82213"/>
                </a:lnTo>
                <a:lnTo>
                  <a:pt x="226783" y="80571"/>
                </a:lnTo>
                <a:lnTo>
                  <a:pt x="226783" y="74432"/>
                </a:lnTo>
                <a:close/>
                <a:moveTo>
                  <a:pt x="238425" y="74432"/>
                </a:moveTo>
                <a:lnTo>
                  <a:pt x="243744" y="83611"/>
                </a:lnTo>
                <a:lnTo>
                  <a:pt x="241282" y="82213"/>
                </a:lnTo>
                <a:lnTo>
                  <a:pt x="238425" y="80571"/>
                </a:lnTo>
                <a:lnTo>
                  <a:pt x="238425" y="74432"/>
                </a:lnTo>
                <a:close/>
                <a:moveTo>
                  <a:pt x="250036" y="74432"/>
                </a:moveTo>
                <a:lnTo>
                  <a:pt x="255355" y="83611"/>
                </a:lnTo>
                <a:lnTo>
                  <a:pt x="252893" y="82213"/>
                </a:lnTo>
                <a:lnTo>
                  <a:pt x="250036" y="80571"/>
                </a:lnTo>
                <a:lnTo>
                  <a:pt x="250036" y="74432"/>
                </a:lnTo>
                <a:close/>
                <a:moveTo>
                  <a:pt x="261678" y="74432"/>
                </a:moveTo>
                <a:lnTo>
                  <a:pt x="266997" y="83611"/>
                </a:lnTo>
                <a:lnTo>
                  <a:pt x="264535" y="82213"/>
                </a:lnTo>
                <a:lnTo>
                  <a:pt x="261678" y="80571"/>
                </a:lnTo>
                <a:lnTo>
                  <a:pt x="261678" y="74432"/>
                </a:lnTo>
                <a:close/>
                <a:moveTo>
                  <a:pt x="273289" y="74432"/>
                </a:moveTo>
                <a:lnTo>
                  <a:pt x="278608" y="83611"/>
                </a:lnTo>
                <a:lnTo>
                  <a:pt x="276146" y="82213"/>
                </a:lnTo>
                <a:lnTo>
                  <a:pt x="273289" y="80571"/>
                </a:lnTo>
                <a:lnTo>
                  <a:pt x="273289" y="74432"/>
                </a:lnTo>
                <a:close/>
                <a:moveTo>
                  <a:pt x="6050" y="74432"/>
                </a:moveTo>
                <a:lnTo>
                  <a:pt x="11369" y="83672"/>
                </a:lnTo>
                <a:lnTo>
                  <a:pt x="11369" y="83672"/>
                </a:lnTo>
                <a:lnTo>
                  <a:pt x="8907" y="82213"/>
                </a:lnTo>
                <a:lnTo>
                  <a:pt x="6050" y="80571"/>
                </a:lnTo>
                <a:lnTo>
                  <a:pt x="6050" y="74432"/>
                </a:lnTo>
                <a:close/>
                <a:moveTo>
                  <a:pt x="121979" y="74462"/>
                </a:moveTo>
                <a:lnTo>
                  <a:pt x="121979" y="80571"/>
                </a:lnTo>
                <a:lnTo>
                  <a:pt x="119122" y="82213"/>
                </a:lnTo>
                <a:lnTo>
                  <a:pt x="116660" y="83672"/>
                </a:lnTo>
                <a:lnTo>
                  <a:pt x="116660" y="83672"/>
                </a:lnTo>
                <a:lnTo>
                  <a:pt x="121979" y="74462"/>
                </a:lnTo>
                <a:close/>
                <a:moveTo>
                  <a:pt x="284657" y="74462"/>
                </a:moveTo>
                <a:lnTo>
                  <a:pt x="284657" y="80632"/>
                </a:lnTo>
                <a:lnTo>
                  <a:pt x="279337" y="83672"/>
                </a:lnTo>
                <a:lnTo>
                  <a:pt x="284657" y="74462"/>
                </a:lnTo>
                <a:close/>
                <a:moveTo>
                  <a:pt x="98757" y="74462"/>
                </a:moveTo>
                <a:lnTo>
                  <a:pt x="98757" y="80571"/>
                </a:lnTo>
                <a:lnTo>
                  <a:pt x="95899" y="82213"/>
                </a:lnTo>
                <a:lnTo>
                  <a:pt x="93437" y="83672"/>
                </a:lnTo>
                <a:lnTo>
                  <a:pt x="98757" y="74462"/>
                </a:lnTo>
                <a:close/>
                <a:moveTo>
                  <a:pt x="110337" y="74462"/>
                </a:moveTo>
                <a:lnTo>
                  <a:pt x="110337" y="80571"/>
                </a:lnTo>
                <a:lnTo>
                  <a:pt x="107480" y="82213"/>
                </a:lnTo>
                <a:lnTo>
                  <a:pt x="105018" y="83672"/>
                </a:lnTo>
                <a:lnTo>
                  <a:pt x="110337" y="74462"/>
                </a:lnTo>
                <a:close/>
                <a:moveTo>
                  <a:pt x="133590" y="74462"/>
                </a:moveTo>
                <a:lnTo>
                  <a:pt x="133590" y="80571"/>
                </a:lnTo>
                <a:lnTo>
                  <a:pt x="130733" y="82213"/>
                </a:lnTo>
                <a:lnTo>
                  <a:pt x="128271" y="83672"/>
                </a:lnTo>
                <a:lnTo>
                  <a:pt x="133590" y="74462"/>
                </a:lnTo>
                <a:close/>
                <a:moveTo>
                  <a:pt x="145232" y="74462"/>
                </a:moveTo>
                <a:lnTo>
                  <a:pt x="145232" y="80571"/>
                </a:lnTo>
                <a:lnTo>
                  <a:pt x="142374" y="82213"/>
                </a:lnTo>
                <a:lnTo>
                  <a:pt x="139912" y="83672"/>
                </a:lnTo>
                <a:lnTo>
                  <a:pt x="145232" y="74462"/>
                </a:lnTo>
                <a:close/>
                <a:moveTo>
                  <a:pt x="156843" y="74462"/>
                </a:moveTo>
                <a:lnTo>
                  <a:pt x="156843" y="80571"/>
                </a:lnTo>
                <a:lnTo>
                  <a:pt x="153986" y="82213"/>
                </a:lnTo>
                <a:lnTo>
                  <a:pt x="151523" y="83672"/>
                </a:lnTo>
                <a:lnTo>
                  <a:pt x="156843" y="74462"/>
                </a:lnTo>
                <a:close/>
                <a:moveTo>
                  <a:pt x="168484" y="74462"/>
                </a:moveTo>
                <a:lnTo>
                  <a:pt x="168484" y="80571"/>
                </a:lnTo>
                <a:lnTo>
                  <a:pt x="165627" y="82213"/>
                </a:lnTo>
                <a:lnTo>
                  <a:pt x="163165" y="83672"/>
                </a:lnTo>
                <a:lnTo>
                  <a:pt x="168484" y="74462"/>
                </a:lnTo>
                <a:close/>
                <a:moveTo>
                  <a:pt x="180065" y="74462"/>
                </a:moveTo>
                <a:lnTo>
                  <a:pt x="180065" y="80571"/>
                </a:lnTo>
                <a:lnTo>
                  <a:pt x="177208" y="82213"/>
                </a:lnTo>
                <a:lnTo>
                  <a:pt x="174746" y="83672"/>
                </a:lnTo>
                <a:lnTo>
                  <a:pt x="180065" y="74462"/>
                </a:lnTo>
                <a:close/>
                <a:moveTo>
                  <a:pt x="191676" y="74462"/>
                </a:moveTo>
                <a:lnTo>
                  <a:pt x="191676" y="80571"/>
                </a:lnTo>
                <a:lnTo>
                  <a:pt x="188849" y="82213"/>
                </a:lnTo>
                <a:lnTo>
                  <a:pt x="186357" y="83672"/>
                </a:lnTo>
                <a:lnTo>
                  <a:pt x="191676" y="74462"/>
                </a:lnTo>
                <a:close/>
                <a:moveTo>
                  <a:pt x="203318" y="74462"/>
                </a:moveTo>
                <a:lnTo>
                  <a:pt x="203318" y="80571"/>
                </a:lnTo>
                <a:lnTo>
                  <a:pt x="200461" y="82213"/>
                </a:lnTo>
                <a:lnTo>
                  <a:pt x="197999" y="83672"/>
                </a:lnTo>
                <a:lnTo>
                  <a:pt x="203318" y="74462"/>
                </a:lnTo>
                <a:close/>
                <a:moveTo>
                  <a:pt x="214929" y="74462"/>
                </a:moveTo>
                <a:lnTo>
                  <a:pt x="214929" y="80571"/>
                </a:lnTo>
                <a:lnTo>
                  <a:pt x="212072" y="82213"/>
                </a:lnTo>
                <a:lnTo>
                  <a:pt x="209610" y="83672"/>
                </a:lnTo>
                <a:lnTo>
                  <a:pt x="214929" y="74462"/>
                </a:lnTo>
                <a:close/>
                <a:moveTo>
                  <a:pt x="226570" y="74462"/>
                </a:moveTo>
                <a:lnTo>
                  <a:pt x="226570" y="80571"/>
                </a:lnTo>
                <a:lnTo>
                  <a:pt x="223713" y="82213"/>
                </a:lnTo>
                <a:lnTo>
                  <a:pt x="221251" y="83672"/>
                </a:lnTo>
                <a:lnTo>
                  <a:pt x="226570" y="74462"/>
                </a:lnTo>
                <a:close/>
                <a:moveTo>
                  <a:pt x="238182" y="74462"/>
                </a:moveTo>
                <a:lnTo>
                  <a:pt x="238182" y="80571"/>
                </a:lnTo>
                <a:lnTo>
                  <a:pt x="235355" y="82213"/>
                </a:lnTo>
                <a:lnTo>
                  <a:pt x="232862" y="83672"/>
                </a:lnTo>
                <a:lnTo>
                  <a:pt x="238182" y="74462"/>
                </a:lnTo>
                <a:close/>
                <a:moveTo>
                  <a:pt x="249793" y="74462"/>
                </a:moveTo>
                <a:lnTo>
                  <a:pt x="249793" y="80571"/>
                </a:lnTo>
                <a:lnTo>
                  <a:pt x="246936" y="82213"/>
                </a:lnTo>
                <a:lnTo>
                  <a:pt x="244474" y="83672"/>
                </a:lnTo>
                <a:lnTo>
                  <a:pt x="249793" y="74462"/>
                </a:lnTo>
                <a:close/>
                <a:moveTo>
                  <a:pt x="261404" y="74462"/>
                </a:moveTo>
                <a:lnTo>
                  <a:pt x="261404" y="80571"/>
                </a:lnTo>
                <a:lnTo>
                  <a:pt x="258547" y="82213"/>
                </a:lnTo>
                <a:lnTo>
                  <a:pt x="256085" y="83672"/>
                </a:lnTo>
                <a:lnTo>
                  <a:pt x="261404" y="74462"/>
                </a:lnTo>
                <a:close/>
                <a:moveTo>
                  <a:pt x="273046" y="74462"/>
                </a:moveTo>
                <a:lnTo>
                  <a:pt x="273046" y="80632"/>
                </a:lnTo>
                <a:lnTo>
                  <a:pt x="270188" y="82243"/>
                </a:lnTo>
                <a:lnTo>
                  <a:pt x="267726" y="83672"/>
                </a:lnTo>
                <a:lnTo>
                  <a:pt x="273046" y="74462"/>
                </a:lnTo>
                <a:close/>
                <a:moveTo>
                  <a:pt x="29029" y="74462"/>
                </a:moveTo>
                <a:lnTo>
                  <a:pt x="29029" y="80632"/>
                </a:lnTo>
                <a:lnTo>
                  <a:pt x="26172" y="82243"/>
                </a:lnTo>
                <a:lnTo>
                  <a:pt x="23710" y="83702"/>
                </a:lnTo>
                <a:lnTo>
                  <a:pt x="23710" y="83702"/>
                </a:lnTo>
                <a:lnTo>
                  <a:pt x="29029" y="74462"/>
                </a:lnTo>
                <a:close/>
                <a:moveTo>
                  <a:pt x="75504" y="74462"/>
                </a:moveTo>
                <a:lnTo>
                  <a:pt x="75504" y="80632"/>
                </a:lnTo>
                <a:lnTo>
                  <a:pt x="72647" y="82243"/>
                </a:lnTo>
                <a:lnTo>
                  <a:pt x="70185" y="83702"/>
                </a:lnTo>
                <a:lnTo>
                  <a:pt x="70185" y="83702"/>
                </a:lnTo>
                <a:lnTo>
                  <a:pt x="75504" y="74462"/>
                </a:lnTo>
                <a:close/>
                <a:moveTo>
                  <a:pt x="17418" y="74462"/>
                </a:moveTo>
                <a:lnTo>
                  <a:pt x="17418" y="80632"/>
                </a:lnTo>
                <a:lnTo>
                  <a:pt x="14560" y="82243"/>
                </a:lnTo>
                <a:lnTo>
                  <a:pt x="12098" y="83702"/>
                </a:lnTo>
                <a:lnTo>
                  <a:pt x="17418" y="74462"/>
                </a:lnTo>
                <a:close/>
                <a:moveTo>
                  <a:pt x="40610" y="74462"/>
                </a:moveTo>
                <a:lnTo>
                  <a:pt x="40610" y="80632"/>
                </a:lnTo>
                <a:lnTo>
                  <a:pt x="37783" y="82243"/>
                </a:lnTo>
                <a:lnTo>
                  <a:pt x="35290" y="83702"/>
                </a:lnTo>
                <a:lnTo>
                  <a:pt x="40610" y="74462"/>
                </a:lnTo>
                <a:close/>
                <a:moveTo>
                  <a:pt x="52251" y="74462"/>
                </a:moveTo>
                <a:lnTo>
                  <a:pt x="52251" y="80632"/>
                </a:lnTo>
                <a:lnTo>
                  <a:pt x="49394" y="82243"/>
                </a:lnTo>
                <a:lnTo>
                  <a:pt x="46932" y="83702"/>
                </a:lnTo>
                <a:lnTo>
                  <a:pt x="52251" y="74462"/>
                </a:lnTo>
                <a:close/>
                <a:moveTo>
                  <a:pt x="63862" y="74462"/>
                </a:moveTo>
                <a:lnTo>
                  <a:pt x="63862" y="80632"/>
                </a:lnTo>
                <a:lnTo>
                  <a:pt x="61005" y="82243"/>
                </a:lnTo>
                <a:lnTo>
                  <a:pt x="58543" y="83702"/>
                </a:lnTo>
                <a:lnTo>
                  <a:pt x="63862" y="74462"/>
                </a:lnTo>
                <a:close/>
                <a:moveTo>
                  <a:pt x="87115" y="74462"/>
                </a:moveTo>
                <a:lnTo>
                  <a:pt x="87115" y="80632"/>
                </a:lnTo>
                <a:lnTo>
                  <a:pt x="84288" y="82243"/>
                </a:lnTo>
                <a:lnTo>
                  <a:pt x="81796" y="83702"/>
                </a:lnTo>
                <a:lnTo>
                  <a:pt x="87115" y="74462"/>
                </a:lnTo>
                <a:close/>
                <a:moveTo>
                  <a:pt x="5898" y="80815"/>
                </a:moveTo>
                <a:lnTo>
                  <a:pt x="8755" y="82456"/>
                </a:lnTo>
                <a:lnTo>
                  <a:pt x="11217" y="83885"/>
                </a:lnTo>
                <a:lnTo>
                  <a:pt x="578" y="83885"/>
                </a:lnTo>
                <a:lnTo>
                  <a:pt x="5898" y="80815"/>
                </a:lnTo>
                <a:close/>
                <a:moveTo>
                  <a:pt x="17509" y="80815"/>
                </a:moveTo>
                <a:lnTo>
                  <a:pt x="20366" y="82456"/>
                </a:lnTo>
                <a:lnTo>
                  <a:pt x="22828" y="83885"/>
                </a:lnTo>
                <a:lnTo>
                  <a:pt x="12190" y="83885"/>
                </a:lnTo>
                <a:lnTo>
                  <a:pt x="14682" y="82456"/>
                </a:lnTo>
                <a:lnTo>
                  <a:pt x="17509" y="80815"/>
                </a:lnTo>
                <a:close/>
                <a:moveTo>
                  <a:pt x="29150" y="80815"/>
                </a:moveTo>
                <a:lnTo>
                  <a:pt x="32008" y="82456"/>
                </a:lnTo>
                <a:lnTo>
                  <a:pt x="34470" y="83885"/>
                </a:lnTo>
                <a:lnTo>
                  <a:pt x="23831" y="83885"/>
                </a:lnTo>
                <a:lnTo>
                  <a:pt x="26293" y="82456"/>
                </a:lnTo>
                <a:lnTo>
                  <a:pt x="29150" y="80815"/>
                </a:lnTo>
                <a:close/>
                <a:moveTo>
                  <a:pt x="40762" y="80815"/>
                </a:moveTo>
                <a:lnTo>
                  <a:pt x="43619" y="82456"/>
                </a:lnTo>
                <a:lnTo>
                  <a:pt x="46081" y="83885"/>
                </a:lnTo>
                <a:lnTo>
                  <a:pt x="35442" y="83885"/>
                </a:lnTo>
                <a:lnTo>
                  <a:pt x="37935" y="82456"/>
                </a:lnTo>
                <a:lnTo>
                  <a:pt x="40762" y="80815"/>
                </a:lnTo>
                <a:close/>
                <a:moveTo>
                  <a:pt x="52403" y="80815"/>
                </a:moveTo>
                <a:lnTo>
                  <a:pt x="55260" y="82456"/>
                </a:lnTo>
                <a:lnTo>
                  <a:pt x="57722" y="83885"/>
                </a:lnTo>
                <a:lnTo>
                  <a:pt x="47084" y="83885"/>
                </a:lnTo>
                <a:lnTo>
                  <a:pt x="49546" y="82456"/>
                </a:lnTo>
                <a:lnTo>
                  <a:pt x="52403" y="80815"/>
                </a:lnTo>
                <a:close/>
                <a:moveTo>
                  <a:pt x="64014" y="80815"/>
                </a:moveTo>
                <a:lnTo>
                  <a:pt x="66871" y="82456"/>
                </a:lnTo>
                <a:lnTo>
                  <a:pt x="69334" y="83885"/>
                </a:lnTo>
                <a:lnTo>
                  <a:pt x="58695" y="83885"/>
                </a:lnTo>
                <a:lnTo>
                  <a:pt x="61187" y="82456"/>
                </a:lnTo>
                <a:lnTo>
                  <a:pt x="64014" y="80815"/>
                </a:lnTo>
                <a:close/>
                <a:moveTo>
                  <a:pt x="75625" y="80815"/>
                </a:moveTo>
                <a:lnTo>
                  <a:pt x="78452" y="82456"/>
                </a:lnTo>
                <a:lnTo>
                  <a:pt x="80945" y="83885"/>
                </a:lnTo>
                <a:lnTo>
                  <a:pt x="70306" y="83885"/>
                </a:lnTo>
                <a:lnTo>
                  <a:pt x="72768" y="82456"/>
                </a:lnTo>
                <a:lnTo>
                  <a:pt x="75625" y="80815"/>
                </a:lnTo>
                <a:close/>
                <a:moveTo>
                  <a:pt x="87237" y="80815"/>
                </a:moveTo>
                <a:lnTo>
                  <a:pt x="90094" y="82456"/>
                </a:lnTo>
                <a:lnTo>
                  <a:pt x="92556" y="83885"/>
                </a:lnTo>
                <a:lnTo>
                  <a:pt x="81917" y="83885"/>
                </a:lnTo>
                <a:lnTo>
                  <a:pt x="84379" y="82456"/>
                </a:lnTo>
                <a:lnTo>
                  <a:pt x="87237" y="80815"/>
                </a:lnTo>
                <a:close/>
                <a:moveTo>
                  <a:pt x="98878" y="80815"/>
                </a:moveTo>
                <a:lnTo>
                  <a:pt x="101705" y="82456"/>
                </a:lnTo>
                <a:lnTo>
                  <a:pt x="104197" y="83885"/>
                </a:lnTo>
                <a:lnTo>
                  <a:pt x="93559" y="83885"/>
                </a:lnTo>
                <a:lnTo>
                  <a:pt x="96021" y="82456"/>
                </a:lnTo>
                <a:lnTo>
                  <a:pt x="98878" y="80815"/>
                </a:lnTo>
                <a:close/>
                <a:moveTo>
                  <a:pt x="110489" y="80815"/>
                </a:moveTo>
                <a:lnTo>
                  <a:pt x="113346" y="82456"/>
                </a:lnTo>
                <a:lnTo>
                  <a:pt x="115809" y="83885"/>
                </a:lnTo>
                <a:lnTo>
                  <a:pt x="105170" y="83885"/>
                </a:lnTo>
                <a:lnTo>
                  <a:pt x="107632" y="82456"/>
                </a:lnTo>
                <a:lnTo>
                  <a:pt x="110489" y="80815"/>
                </a:lnTo>
                <a:close/>
                <a:moveTo>
                  <a:pt x="122131" y="80815"/>
                </a:moveTo>
                <a:lnTo>
                  <a:pt x="124958" y="82456"/>
                </a:lnTo>
                <a:lnTo>
                  <a:pt x="127450" y="83885"/>
                </a:lnTo>
                <a:lnTo>
                  <a:pt x="116812" y="83885"/>
                </a:lnTo>
                <a:lnTo>
                  <a:pt x="119274" y="82456"/>
                </a:lnTo>
                <a:lnTo>
                  <a:pt x="122131" y="80815"/>
                </a:lnTo>
                <a:close/>
                <a:moveTo>
                  <a:pt x="133742" y="80815"/>
                </a:moveTo>
                <a:lnTo>
                  <a:pt x="136599" y="82456"/>
                </a:lnTo>
                <a:lnTo>
                  <a:pt x="139061" y="83885"/>
                </a:lnTo>
                <a:lnTo>
                  <a:pt x="128423" y="83885"/>
                </a:lnTo>
                <a:lnTo>
                  <a:pt x="130885" y="82456"/>
                </a:lnTo>
                <a:lnTo>
                  <a:pt x="133742" y="80815"/>
                </a:lnTo>
                <a:close/>
                <a:moveTo>
                  <a:pt x="145323" y="80815"/>
                </a:moveTo>
                <a:lnTo>
                  <a:pt x="148180" y="82456"/>
                </a:lnTo>
                <a:lnTo>
                  <a:pt x="150642" y="83885"/>
                </a:lnTo>
                <a:lnTo>
                  <a:pt x="140004" y="83885"/>
                </a:lnTo>
                <a:lnTo>
                  <a:pt x="142496" y="82456"/>
                </a:lnTo>
                <a:lnTo>
                  <a:pt x="145323" y="80815"/>
                </a:lnTo>
                <a:close/>
                <a:moveTo>
                  <a:pt x="156964" y="80815"/>
                </a:moveTo>
                <a:lnTo>
                  <a:pt x="159822" y="82456"/>
                </a:lnTo>
                <a:lnTo>
                  <a:pt x="162284" y="83885"/>
                </a:lnTo>
                <a:lnTo>
                  <a:pt x="151645" y="83885"/>
                </a:lnTo>
                <a:lnTo>
                  <a:pt x="154107" y="82456"/>
                </a:lnTo>
                <a:lnTo>
                  <a:pt x="156964" y="80815"/>
                </a:lnTo>
                <a:close/>
                <a:moveTo>
                  <a:pt x="168575" y="80815"/>
                </a:moveTo>
                <a:lnTo>
                  <a:pt x="171433" y="82456"/>
                </a:lnTo>
                <a:lnTo>
                  <a:pt x="173895" y="83885"/>
                </a:lnTo>
                <a:lnTo>
                  <a:pt x="163256" y="83885"/>
                </a:lnTo>
                <a:lnTo>
                  <a:pt x="165749" y="82456"/>
                </a:lnTo>
                <a:lnTo>
                  <a:pt x="168575" y="80815"/>
                </a:lnTo>
                <a:close/>
                <a:moveTo>
                  <a:pt x="180217" y="80815"/>
                </a:moveTo>
                <a:lnTo>
                  <a:pt x="183074" y="82456"/>
                </a:lnTo>
                <a:lnTo>
                  <a:pt x="185536" y="83885"/>
                </a:lnTo>
                <a:lnTo>
                  <a:pt x="174898" y="83885"/>
                </a:lnTo>
                <a:lnTo>
                  <a:pt x="177360" y="82456"/>
                </a:lnTo>
                <a:lnTo>
                  <a:pt x="180217" y="80815"/>
                </a:lnTo>
                <a:close/>
                <a:moveTo>
                  <a:pt x="191828" y="80815"/>
                </a:moveTo>
                <a:lnTo>
                  <a:pt x="194685" y="82456"/>
                </a:lnTo>
                <a:lnTo>
                  <a:pt x="197147" y="83885"/>
                </a:lnTo>
                <a:lnTo>
                  <a:pt x="186509" y="83885"/>
                </a:lnTo>
                <a:lnTo>
                  <a:pt x="189001" y="82456"/>
                </a:lnTo>
                <a:lnTo>
                  <a:pt x="191828" y="80815"/>
                </a:lnTo>
                <a:close/>
                <a:moveTo>
                  <a:pt x="203470" y="80815"/>
                </a:moveTo>
                <a:lnTo>
                  <a:pt x="206327" y="82456"/>
                </a:lnTo>
                <a:lnTo>
                  <a:pt x="208789" y="83885"/>
                </a:lnTo>
                <a:lnTo>
                  <a:pt x="198151" y="83885"/>
                </a:lnTo>
                <a:lnTo>
                  <a:pt x="200613" y="82456"/>
                </a:lnTo>
                <a:lnTo>
                  <a:pt x="203470" y="80815"/>
                </a:lnTo>
                <a:close/>
                <a:moveTo>
                  <a:pt x="215051" y="80815"/>
                </a:moveTo>
                <a:lnTo>
                  <a:pt x="217908" y="82456"/>
                </a:lnTo>
                <a:lnTo>
                  <a:pt x="220370" y="83885"/>
                </a:lnTo>
                <a:lnTo>
                  <a:pt x="209731" y="83885"/>
                </a:lnTo>
                <a:lnTo>
                  <a:pt x="212193" y="82456"/>
                </a:lnTo>
                <a:lnTo>
                  <a:pt x="215051" y="80815"/>
                </a:lnTo>
                <a:close/>
                <a:moveTo>
                  <a:pt x="226692" y="80815"/>
                </a:moveTo>
                <a:lnTo>
                  <a:pt x="229519" y="82456"/>
                </a:lnTo>
                <a:lnTo>
                  <a:pt x="232011" y="83885"/>
                </a:lnTo>
                <a:lnTo>
                  <a:pt x="221373" y="83885"/>
                </a:lnTo>
                <a:lnTo>
                  <a:pt x="223835" y="82456"/>
                </a:lnTo>
                <a:lnTo>
                  <a:pt x="226692" y="80815"/>
                </a:lnTo>
                <a:close/>
                <a:moveTo>
                  <a:pt x="238303" y="80815"/>
                </a:moveTo>
                <a:lnTo>
                  <a:pt x="241160" y="82456"/>
                </a:lnTo>
                <a:lnTo>
                  <a:pt x="243622" y="83885"/>
                </a:lnTo>
                <a:lnTo>
                  <a:pt x="232984" y="83885"/>
                </a:lnTo>
                <a:lnTo>
                  <a:pt x="235446" y="82456"/>
                </a:lnTo>
                <a:lnTo>
                  <a:pt x="238303" y="80815"/>
                </a:lnTo>
                <a:close/>
                <a:moveTo>
                  <a:pt x="249945" y="80815"/>
                </a:moveTo>
                <a:lnTo>
                  <a:pt x="252772" y="82456"/>
                </a:lnTo>
                <a:lnTo>
                  <a:pt x="255264" y="83885"/>
                </a:lnTo>
                <a:lnTo>
                  <a:pt x="244626" y="83885"/>
                </a:lnTo>
                <a:lnTo>
                  <a:pt x="247088" y="82456"/>
                </a:lnTo>
                <a:lnTo>
                  <a:pt x="249945" y="80815"/>
                </a:lnTo>
                <a:close/>
                <a:moveTo>
                  <a:pt x="261556" y="80815"/>
                </a:moveTo>
                <a:lnTo>
                  <a:pt x="264413" y="82456"/>
                </a:lnTo>
                <a:lnTo>
                  <a:pt x="266875" y="83885"/>
                </a:lnTo>
                <a:lnTo>
                  <a:pt x="256237" y="83885"/>
                </a:lnTo>
                <a:lnTo>
                  <a:pt x="258699" y="82456"/>
                </a:lnTo>
                <a:lnTo>
                  <a:pt x="261556" y="80815"/>
                </a:lnTo>
                <a:close/>
                <a:moveTo>
                  <a:pt x="273198" y="80815"/>
                </a:moveTo>
                <a:lnTo>
                  <a:pt x="276024" y="82456"/>
                </a:lnTo>
                <a:lnTo>
                  <a:pt x="278517" y="83885"/>
                </a:lnTo>
                <a:lnTo>
                  <a:pt x="267878" y="83885"/>
                </a:lnTo>
                <a:lnTo>
                  <a:pt x="270340" y="82456"/>
                </a:lnTo>
                <a:lnTo>
                  <a:pt x="273198" y="80815"/>
                </a:lnTo>
                <a:close/>
                <a:moveTo>
                  <a:pt x="11217" y="84158"/>
                </a:moveTo>
                <a:lnTo>
                  <a:pt x="5898" y="87228"/>
                </a:lnTo>
                <a:lnTo>
                  <a:pt x="578" y="84158"/>
                </a:lnTo>
                <a:close/>
                <a:moveTo>
                  <a:pt x="22828" y="84158"/>
                </a:moveTo>
                <a:lnTo>
                  <a:pt x="17509" y="87228"/>
                </a:lnTo>
                <a:lnTo>
                  <a:pt x="12190" y="84158"/>
                </a:lnTo>
                <a:close/>
                <a:moveTo>
                  <a:pt x="34470" y="84158"/>
                </a:moveTo>
                <a:lnTo>
                  <a:pt x="29150" y="87228"/>
                </a:lnTo>
                <a:lnTo>
                  <a:pt x="23831" y="84158"/>
                </a:lnTo>
                <a:close/>
                <a:moveTo>
                  <a:pt x="46081" y="84158"/>
                </a:moveTo>
                <a:lnTo>
                  <a:pt x="40762" y="87228"/>
                </a:lnTo>
                <a:lnTo>
                  <a:pt x="35442" y="84158"/>
                </a:lnTo>
                <a:close/>
                <a:moveTo>
                  <a:pt x="57722" y="84158"/>
                </a:moveTo>
                <a:lnTo>
                  <a:pt x="52403" y="87228"/>
                </a:lnTo>
                <a:lnTo>
                  <a:pt x="47084" y="84158"/>
                </a:lnTo>
                <a:close/>
                <a:moveTo>
                  <a:pt x="69334" y="84158"/>
                </a:moveTo>
                <a:lnTo>
                  <a:pt x="64014" y="87228"/>
                </a:lnTo>
                <a:lnTo>
                  <a:pt x="58695" y="84158"/>
                </a:lnTo>
                <a:close/>
                <a:moveTo>
                  <a:pt x="80945" y="84158"/>
                </a:moveTo>
                <a:lnTo>
                  <a:pt x="75625" y="87228"/>
                </a:lnTo>
                <a:lnTo>
                  <a:pt x="70306" y="84158"/>
                </a:lnTo>
                <a:close/>
                <a:moveTo>
                  <a:pt x="92556" y="84158"/>
                </a:moveTo>
                <a:lnTo>
                  <a:pt x="87237" y="87228"/>
                </a:lnTo>
                <a:lnTo>
                  <a:pt x="81917" y="84158"/>
                </a:lnTo>
                <a:close/>
                <a:moveTo>
                  <a:pt x="104197" y="84158"/>
                </a:moveTo>
                <a:lnTo>
                  <a:pt x="98878" y="87228"/>
                </a:lnTo>
                <a:lnTo>
                  <a:pt x="93559" y="84158"/>
                </a:lnTo>
                <a:close/>
                <a:moveTo>
                  <a:pt x="115809" y="84158"/>
                </a:moveTo>
                <a:lnTo>
                  <a:pt x="110489" y="87228"/>
                </a:lnTo>
                <a:lnTo>
                  <a:pt x="105170" y="84158"/>
                </a:lnTo>
                <a:close/>
                <a:moveTo>
                  <a:pt x="127450" y="84158"/>
                </a:moveTo>
                <a:lnTo>
                  <a:pt x="122131" y="87228"/>
                </a:lnTo>
                <a:lnTo>
                  <a:pt x="116812" y="84158"/>
                </a:lnTo>
                <a:close/>
                <a:moveTo>
                  <a:pt x="139061" y="84158"/>
                </a:moveTo>
                <a:lnTo>
                  <a:pt x="133742" y="87228"/>
                </a:lnTo>
                <a:lnTo>
                  <a:pt x="128423" y="84158"/>
                </a:lnTo>
                <a:close/>
                <a:moveTo>
                  <a:pt x="150642" y="84158"/>
                </a:moveTo>
                <a:lnTo>
                  <a:pt x="145323" y="87228"/>
                </a:lnTo>
                <a:lnTo>
                  <a:pt x="140004" y="84158"/>
                </a:lnTo>
                <a:close/>
                <a:moveTo>
                  <a:pt x="162284" y="84158"/>
                </a:moveTo>
                <a:lnTo>
                  <a:pt x="156964" y="87228"/>
                </a:lnTo>
                <a:lnTo>
                  <a:pt x="151645" y="84158"/>
                </a:lnTo>
                <a:close/>
                <a:moveTo>
                  <a:pt x="173895" y="84158"/>
                </a:moveTo>
                <a:lnTo>
                  <a:pt x="168575" y="87228"/>
                </a:lnTo>
                <a:lnTo>
                  <a:pt x="163256" y="84158"/>
                </a:lnTo>
                <a:close/>
                <a:moveTo>
                  <a:pt x="185536" y="84158"/>
                </a:moveTo>
                <a:lnTo>
                  <a:pt x="180217" y="87228"/>
                </a:lnTo>
                <a:lnTo>
                  <a:pt x="174898" y="84158"/>
                </a:lnTo>
                <a:close/>
                <a:moveTo>
                  <a:pt x="197147" y="84158"/>
                </a:moveTo>
                <a:lnTo>
                  <a:pt x="191828" y="87228"/>
                </a:lnTo>
                <a:lnTo>
                  <a:pt x="186509" y="84158"/>
                </a:lnTo>
                <a:close/>
                <a:moveTo>
                  <a:pt x="208789" y="84158"/>
                </a:moveTo>
                <a:lnTo>
                  <a:pt x="203470" y="87228"/>
                </a:lnTo>
                <a:lnTo>
                  <a:pt x="198151" y="84158"/>
                </a:lnTo>
                <a:close/>
                <a:moveTo>
                  <a:pt x="220370" y="84158"/>
                </a:moveTo>
                <a:lnTo>
                  <a:pt x="215051" y="87228"/>
                </a:lnTo>
                <a:lnTo>
                  <a:pt x="209731" y="84158"/>
                </a:lnTo>
                <a:close/>
                <a:moveTo>
                  <a:pt x="232011" y="84158"/>
                </a:moveTo>
                <a:lnTo>
                  <a:pt x="226692" y="87228"/>
                </a:lnTo>
                <a:lnTo>
                  <a:pt x="221373" y="84158"/>
                </a:lnTo>
                <a:close/>
                <a:moveTo>
                  <a:pt x="243622" y="84158"/>
                </a:moveTo>
                <a:lnTo>
                  <a:pt x="238303" y="87228"/>
                </a:lnTo>
                <a:lnTo>
                  <a:pt x="232984" y="84158"/>
                </a:lnTo>
                <a:close/>
                <a:moveTo>
                  <a:pt x="255264" y="84158"/>
                </a:moveTo>
                <a:lnTo>
                  <a:pt x="249945" y="87228"/>
                </a:lnTo>
                <a:lnTo>
                  <a:pt x="244626" y="84158"/>
                </a:lnTo>
                <a:close/>
                <a:moveTo>
                  <a:pt x="266875" y="84158"/>
                </a:moveTo>
                <a:lnTo>
                  <a:pt x="261556" y="87228"/>
                </a:lnTo>
                <a:lnTo>
                  <a:pt x="256237" y="84158"/>
                </a:lnTo>
                <a:close/>
                <a:moveTo>
                  <a:pt x="278517" y="84158"/>
                </a:moveTo>
                <a:lnTo>
                  <a:pt x="273198" y="87228"/>
                </a:lnTo>
                <a:lnTo>
                  <a:pt x="267878" y="84158"/>
                </a:lnTo>
                <a:close/>
                <a:moveTo>
                  <a:pt x="11369" y="84371"/>
                </a:moveTo>
                <a:lnTo>
                  <a:pt x="6050" y="93581"/>
                </a:lnTo>
                <a:lnTo>
                  <a:pt x="6050" y="87471"/>
                </a:lnTo>
                <a:lnTo>
                  <a:pt x="11369" y="84371"/>
                </a:lnTo>
                <a:close/>
                <a:moveTo>
                  <a:pt x="22980" y="84341"/>
                </a:moveTo>
                <a:lnTo>
                  <a:pt x="17661" y="93581"/>
                </a:lnTo>
                <a:lnTo>
                  <a:pt x="17661" y="87410"/>
                </a:lnTo>
                <a:lnTo>
                  <a:pt x="22980" y="84341"/>
                </a:lnTo>
                <a:close/>
                <a:moveTo>
                  <a:pt x="34622" y="84371"/>
                </a:moveTo>
                <a:lnTo>
                  <a:pt x="29302" y="93581"/>
                </a:lnTo>
                <a:lnTo>
                  <a:pt x="29302" y="87471"/>
                </a:lnTo>
                <a:lnTo>
                  <a:pt x="34622" y="84371"/>
                </a:lnTo>
                <a:close/>
                <a:moveTo>
                  <a:pt x="46202" y="84371"/>
                </a:moveTo>
                <a:lnTo>
                  <a:pt x="40883" y="93581"/>
                </a:lnTo>
                <a:lnTo>
                  <a:pt x="40883" y="87471"/>
                </a:lnTo>
                <a:lnTo>
                  <a:pt x="46202" y="84371"/>
                </a:lnTo>
                <a:close/>
                <a:moveTo>
                  <a:pt x="57844" y="84371"/>
                </a:moveTo>
                <a:lnTo>
                  <a:pt x="52525" y="93581"/>
                </a:lnTo>
                <a:lnTo>
                  <a:pt x="52525" y="87471"/>
                </a:lnTo>
                <a:lnTo>
                  <a:pt x="57844" y="84371"/>
                </a:lnTo>
                <a:close/>
                <a:moveTo>
                  <a:pt x="69455" y="84371"/>
                </a:moveTo>
                <a:lnTo>
                  <a:pt x="64136" y="93581"/>
                </a:lnTo>
                <a:lnTo>
                  <a:pt x="64136" y="87471"/>
                </a:lnTo>
                <a:lnTo>
                  <a:pt x="69455" y="84371"/>
                </a:lnTo>
                <a:close/>
                <a:moveTo>
                  <a:pt x="81097" y="84371"/>
                </a:moveTo>
                <a:lnTo>
                  <a:pt x="75777" y="93581"/>
                </a:lnTo>
                <a:lnTo>
                  <a:pt x="75777" y="87471"/>
                </a:lnTo>
                <a:lnTo>
                  <a:pt x="81097" y="84371"/>
                </a:lnTo>
                <a:close/>
                <a:moveTo>
                  <a:pt x="92708" y="84371"/>
                </a:moveTo>
                <a:lnTo>
                  <a:pt x="87389" y="93581"/>
                </a:lnTo>
                <a:lnTo>
                  <a:pt x="87389" y="87471"/>
                </a:lnTo>
                <a:lnTo>
                  <a:pt x="92708" y="84371"/>
                </a:lnTo>
                <a:close/>
                <a:moveTo>
                  <a:pt x="93437" y="84371"/>
                </a:moveTo>
                <a:lnTo>
                  <a:pt x="98757" y="87471"/>
                </a:lnTo>
                <a:lnTo>
                  <a:pt x="98757" y="93581"/>
                </a:lnTo>
                <a:lnTo>
                  <a:pt x="93437" y="84371"/>
                </a:lnTo>
                <a:close/>
                <a:moveTo>
                  <a:pt x="104349" y="84341"/>
                </a:moveTo>
                <a:lnTo>
                  <a:pt x="99030" y="93581"/>
                </a:lnTo>
                <a:lnTo>
                  <a:pt x="99030" y="87410"/>
                </a:lnTo>
                <a:lnTo>
                  <a:pt x="104349" y="84341"/>
                </a:lnTo>
                <a:close/>
                <a:moveTo>
                  <a:pt x="105018" y="84371"/>
                </a:moveTo>
                <a:lnTo>
                  <a:pt x="110337" y="87471"/>
                </a:lnTo>
                <a:lnTo>
                  <a:pt x="110337" y="93581"/>
                </a:lnTo>
                <a:lnTo>
                  <a:pt x="105018" y="84371"/>
                </a:lnTo>
                <a:close/>
                <a:moveTo>
                  <a:pt x="115930" y="84341"/>
                </a:moveTo>
                <a:lnTo>
                  <a:pt x="110611" y="93581"/>
                </a:lnTo>
                <a:lnTo>
                  <a:pt x="110611" y="87410"/>
                </a:lnTo>
                <a:lnTo>
                  <a:pt x="115930" y="84341"/>
                </a:lnTo>
                <a:close/>
                <a:moveTo>
                  <a:pt x="116660" y="84371"/>
                </a:moveTo>
                <a:lnTo>
                  <a:pt x="121979" y="87471"/>
                </a:lnTo>
                <a:lnTo>
                  <a:pt x="121979" y="93581"/>
                </a:lnTo>
                <a:lnTo>
                  <a:pt x="116660" y="84371"/>
                </a:lnTo>
                <a:close/>
                <a:moveTo>
                  <a:pt x="127541" y="84341"/>
                </a:moveTo>
                <a:lnTo>
                  <a:pt x="122222" y="93581"/>
                </a:lnTo>
                <a:lnTo>
                  <a:pt x="122222" y="87410"/>
                </a:lnTo>
                <a:lnTo>
                  <a:pt x="127541" y="84341"/>
                </a:lnTo>
                <a:close/>
                <a:moveTo>
                  <a:pt x="128271" y="84371"/>
                </a:moveTo>
                <a:lnTo>
                  <a:pt x="133590" y="87471"/>
                </a:lnTo>
                <a:lnTo>
                  <a:pt x="133590" y="93581"/>
                </a:lnTo>
                <a:lnTo>
                  <a:pt x="128271" y="84371"/>
                </a:lnTo>
                <a:close/>
                <a:moveTo>
                  <a:pt x="139183" y="84341"/>
                </a:moveTo>
                <a:lnTo>
                  <a:pt x="133864" y="93581"/>
                </a:lnTo>
                <a:lnTo>
                  <a:pt x="133864" y="87410"/>
                </a:lnTo>
                <a:lnTo>
                  <a:pt x="139183" y="84341"/>
                </a:lnTo>
                <a:close/>
                <a:moveTo>
                  <a:pt x="139912" y="84371"/>
                </a:moveTo>
                <a:lnTo>
                  <a:pt x="145232" y="87471"/>
                </a:lnTo>
                <a:lnTo>
                  <a:pt x="145232" y="93581"/>
                </a:lnTo>
                <a:lnTo>
                  <a:pt x="139912" y="84371"/>
                </a:lnTo>
                <a:close/>
                <a:moveTo>
                  <a:pt x="150794" y="84341"/>
                </a:moveTo>
                <a:lnTo>
                  <a:pt x="145475" y="93581"/>
                </a:lnTo>
                <a:lnTo>
                  <a:pt x="145475" y="87410"/>
                </a:lnTo>
                <a:lnTo>
                  <a:pt x="150794" y="84341"/>
                </a:lnTo>
                <a:close/>
                <a:moveTo>
                  <a:pt x="151523" y="84371"/>
                </a:moveTo>
                <a:lnTo>
                  <a:pt x="156843" y="87471"/>
                </a:lnTo>
                <a:lnTo>
                  <a:pt x="156843" y="93581"/>
                </a:lnTo>
                <a:lnTo>
                  <a:pt x="151523" y="84371"/>
                </a:lnTo>
                <a:close/>
                <a:moveTo>
                  <a:pt x="162436" y="84341"/>
                </a:moveTo>
                <a:lnTo>
                  <a:pt x="157116" y="93581"/>
                </a:lnTo>
                <a:lnTo>
                  <a:pt x="157116" y="87410"/>
                </a:lnTo>
                <a:lnTo>
                  <a:pt x="162436" y="84341"/>
                </a:lnTo>
                <a:close/>
                <a:moveTo>
                  <a:pt x="163165" y="84371"/>
                </a:moveTo>
                <a:lnTo>
                  <a:pt x="168484" y="87471"/>
                </a:lnTo>
                <a:lnTo>
                  <a:pt x="168484" y="93581"/>
                </a:lnTo>
                <a:lnTo>
                  <a:pt x="163165" y="84371"/>
                </a:lnTo>
                <a:close/>
                <a:moveTo>
                  <a:pt x="174047" y="84341"/>
                </a:moveTo>
                <a:lnTo>
                  <a:pt x="168727" y="93581"/>
                </a:lnTo>
                <a:lnTo>
                  <a:pt x="168727" y="87410"/>
                </a:lnTo>
                <a:lnTo>
                  <a:pt x="174047" y="84341"/>
                </a:lnTo>
                <a:close/>
                <a:moveTo>
                  <a:pt x="174746" y="84371"/>
                </a:moveTo>
                <a:lnTo>
                  <a:pt x="180065" y="87471"/>
                </a:lnTo>
                <a:lnTo>
                  <a:pt x="180065" y="93581"/>
                </a:lnTo>
                <a:lnTo>
                  <a:pt x="174746" y="84371"/>
                </a:lnTo>
                <a:close/>
                <a:moveTo>
                  <a:pt x="185658" y="84341"/>
                </a:moveTo>
                <a:lnTo>
                  <a:pt x="180339" y="93581"/>
                </a:lnTo>
                <a:lnTo>
                  <a:pt x="180339" y="87410"/>
                </a:lnTo>
                <a:lnTo>
                  <a:pt x="185658" y="84341"/>
                </a:lnTo>
                <a:close/>
                <a:moveTo>
                  <a:pt x="197269" y="84371"/>
                </a:moveTo>
                <a:lnTo>
                  <a:pt x="191950" y="93581"/>
                </a:lnTo>
                <a:lnTo>
                  <a:pt x="191950" y="87471"/>
                </a:lnTo>
                <a:lnTo>
                  <a:pt x="197269" y="84371"/>
                </a:lnTo>
                <a:close/>
                <a:moveTo>
                  <a:pt x="208911" y="84371"/>
                </a:moveTo>
                <a:lnTo>
                  <a:pt x="203591" y="93581"/>
                </a:lnTo>
                <a:lnTo>
                  <a:pt x="203591" y="87471"/>
                </a:lnTo>
                <a:lnTo>
                  <a:pt x="208911" y="84371"/>
                </a:lnTo>
                <a:close/>
                <a:moveTo>
                  <a:pt x="220522" y="84371"/>
                </a:moveTo>
                <a:lnTo>
                  <a:pt x="215202" y="93581"/>
                </a:lnTo>
                <a:lnTo>
                  <a:pt x="215202" y="87471"/>
                </a:lnTo>
                <a:lnTo>
                  <a:pt x="220522" y="84371"/>
                </a:lnTo>
                <a:close/>
                <a:moveTo>
                  <a:pt x="232163" y="84371"/>
                </a:moveTo>
                <a:lnTo>
                  <a:pt x="226844" y="93581"/>
                </a:lnTo>
                <a:lnTo>
                  <a:pt x="226844" y="87471"/>
                </a:lnTo>
                <a:lnTo>
                  <a:pt x="232163" y="84371"/>
                </a:lnTo>
                <a:close/>
                <a:moveTo>
                  <a:pt x="243774" y="84371"/>
                </a:moveTo>
                <a:lnTo>
                  <a:pt x="238455" y="93581"/>
                </a:lnTo>
                <a:lnTo>
                  <a:pt x="238455" y="87471"/>
                </a:lnTo>
                <a:lnTo>
                  <a:pt x="243774" y="84371"/>
                </a:lnTo>
                <a:close/>
                <a:moveTo>
                  <a:pt x="255355" y="84371"/>
                </a:moveTo>
                <a:lnTo>
                  <a:pt x="250036" y="93581"/>
                </a:lnTo>
                <a:lnTo>
                  <a:pt x="250036" y="87471"/>
                </a:lnTo>
                <a:lnTo>
                  <a:pt x="255355" y="84371"/>
                </a:lnTo>
                <a:close/>
                <a:moveTo>
                  <a:pt x="266997" y="84371"/>
                </a:moveTo>
                <a:lnTo>
                  <a:pt x="261678" y="93581"/>
                </a:lnTo>
                <a:lnTo>
                  <a:pt x="261678" y="87471"/>
                </a:lnTo>
                <a:lnTo>
                  <a:pt x="266997" y="84371"/>
                </a:lnTo>
                <a:close/>
                <a:moveTo>
                  <a:pt x="278608" y="84371"/>
                </a:moveTo>
                <a:lnTo>
                  <a:pt x="273289" y="93581"/>
                </a:lnTo>
                <a:lnTo>
                  <a:pt x="273289" y="87471"/>
                </a:lnTo>
                <a:lnTo>
                  <a:pt x="278608" y="84371"/>
                </a:lnTo>
                <a:close/>
                <a:moveTo>
                  <a:pt x="457" y="84432"/>
                </a:moveTo>
                <a:lnTo>
                  <a:pt x="5776" y="87471"/>
                </a:lnTo>
                <a:lnTo>
                  <a:pt x="5776" y="93611"/>
                </a:lnTo>
                <a:lnTo>
                  <a:pt x="457" y="84432"/>
                </a:lnTo>
                <a:close/>
                <a:moveTo>
                  <a:pt x="12098" y="84432"/>
                </a:moveTo>
                <a:lnTo>
                  <a:pt x="17418" y="87471"/>
                </a:lnTo>
                <a:lnTo>
                  <a:pt x="17418" y="93611"/>
                </a:lnTo>
                <a:lnTo>
                  <a:pt x="12098" y="84432"/>
                </a:lnTo>
                <a:close/>
                <a:moveTo>
                  <a:pt x="23710" y="84432"/>
                </a:moveTo>
                <a:lnTo>
                  <a:pt x="29029" y="87471"/>
                </a:lnTo>
                <a:lnTo>
                  <a:pt x="29029" y="93611"/>
                </a:lnTo>
                <a:lnTo>
                  <a:pt x="23710" y="84432"/>
                </a:lnTo>
                <a:close/>
                <a:moveTo>
                  <a:pt x="35290" y="84432"/>
                </a:moveTo>
                <a:lnTo>
                  <a:pt x="40610" y="87471"/>
                </a:lnTo>
                <a:lnTo>
                  <a:pt x="40610" y="93611"/>
                </a:lnTo>
                <a:lnTo>
                  <a:pt x="35290" y="84432"/>
                </a:lnTo>
                <a:close/>
                <a:moveTo>
                  <a:pt x="46932" y="84432"/>
                </a:moveTo>
                <a:lnTo>
                  <a:pt x="52251" y="87471"/>
                </a:lnTo>
                <a:lnTo>
                  <a:pt x="52251" y="93611"/>
                </a:lnTo>
                <a:lnTo>
                  <a:pt x="46932" y="84432"/>
                </a:lnTo>
                <a:close/>
                <a:moveTo>
                  <a:pt x="58543" y="84432"/>
                </a:moveTo>
                <a:lnTo>
                  <a:pt x="63862" y="87471"/>
                </a:lnTo>
                <a:lnTo>
                  <a:pt x="63862" y="93611"/>
                </a:lnTo>
                <a:lnTo>
                  <a:pt x="58543" y="84432"/>
                </a:lnTo>
                <a:close/>
                <a:moveTo>
                  <a:pt x="70185" y="84432"/>
                </a:moveTo>
                <a:lnTo>
                  <a:pt x="75504" y="87471"/>
                </a:lnTo>
                <a:lnTo>
                  <a:pt x="75504" y="93611"/>
                </a:lnTo>
                <a:lnTo>
                  <a:pt x="70185" y="84432"/>
                </a:lnTo>
                <a:close/>
                <a:moveTo>
                  <a:pt x="81796" y="84432"/>
                </a:moveTo>
                <a:lnTo>
                  <a:pt x="87115" y="87471"/>
                </a:lnTo>
                <a:lnTo>
                  <a:pt x="87115" y="93611"/>
                </a:lnTo>
                <a:lnTo>
                  <a:pt x="81796" y="84432"/>
                </a:lnTo>
                <a:close/>
                <a:moveTo>
                  <a:pt x="186357" y="84371"/>
                </a:moveTo>
                <a:lnTo>
                  <a:pt x="191676" y="87441"/>
                </a:lnTo>
                <a:lnTo>
                  <a:pt x="191676" y="93611"/>
                </a:lnTo>
                <a:lnTo>
                  <a:pt x="186357" y="84371"/>
                </a:lnTo>
                <a:close/>
                <a:moveTo>
                  <a:pt x="197999" y="84371"/>
                </a:moveTo>
                <a:lnTo>
                  <a:pt x="203318" y="87441"/>
                </a:lnTo>
                <a:lnTo>
                  <a:pt x="203318" y="93611"/>
                </a:lnTo>
                <a:lnTo>
                  <a:pt x="197999" y="84371"/>
                </a:lnTo>
                <a:close/>
                <a:moveTo>
                  <a:pt x="209610" y="84371"/>
                </a:moveTo>
                <a:lnTo>
                  <a:pt x="214929" y="87441"/>
                </a:lnTo>
                <a:lnTo>
                  <a:pt x="214929" y="93611"/>
                </a:lnTo>
                <a:lnTo>
                  <a:pt x="209610" y="84371"/>
                </a:lnTo>
                <a:close/>
                <a:moveTo>
                  <a:pt x="221251" y="84371"/>
                </a:moveTo>
                <a:lnTo>
                  <a:pt x="226570" y="87441"/>
                </a:lnTo>
                <a:lnTo>
                  <a:pt x="226570" y="93611"/>
                </a:lnTo>
                <a:lnTo>
                  <a:pt x="221251" y="84371"/>
                </a:lnTo>
                <a:close/>
                <a:moveTo>
                  <a:pt x="232862" y="84371"/>
                </a:moveTo>
                <a:lnTo>
                  <a:pt x="238182" y="87441"/>
                </a:lnTo>
                <a:lnTo>
                  <a:pt x="238182" y="93611"/>
                </a:lnTo>
                <a:lnTo>
                  <a:pt x="232862" y="84371"/>
                </a:lnTo>
                <a:close/>
                <a:moveTo>
                  <a:pt x="244474" y="84371"/>
                </a:moveTo>
                <a:lnTo>
                  <a:pt x="249793" y="87441"/>
                </a:lnTo>
                <a:lnTo>
                  <a:pt x="249793" y="93611"/>
                </a:lnTo>
                <a:lnTo>
                  <a:pt x="244474" y="84371"/>
                </a:lnTo>
                <a:close/>
                <a:moveTo>
                  <a:pt x="256085" y="84371"/>
                </a:moveTo>
                <a:lnTo>
                  <a:pt x="261404" y="87441"/>
                </a:lnTo>
                <a:lnTo>
                  <a:pt x="261404" y="93611"/>
                </a:lnTo>
                <a:lnTo>
                  <a:pt x="256085" y="84371"/>
                </a:lnTo>
                <a:close/>
                <a:moveTo>
                  <a:pt x="267726" y="84371"/>
                </a:moveTo>
                <a:lnTo>
                  <a:pt x="273046" y="87441"/>
                </a:lnTo>
                <a:lnTo>
                  <a:pt x="273046" y="93611"/>
                </a:lnTo>
                <a:lnTo>
                  <a:pt x="267726" y="84371"/>
                </a:lnTo>
                <a:close/>
                <a:moveTo>
                  <a:pt x="244" y="84492"/>
                </a:moveTo>
                <a:lnTo>
                  <a:pt x="5563" y="93672"/>
                </a:lnTo>
                <a:lnTo>
                  <a:pt x="5563" y="93672"/>
                </a:lnTo>
                <a:lnTo>
                  <a:pt x="214" y="90602"/>
                </a:lnTo>
                <a:lnTo>
                  <a:pt x="214" y="84492"/>
                </a:lnTo>
                <a:close/>
                <a:moveTo>
                  <a:pt x="11855" y="84492"/>
                </a:moveTo>
                <a:lnTo>
                  <a:pt x="17174" y="93672"/>
                </a:lnTo>
                <a:lnTo>
                  <a:pt x="12311" y="90906"/>
                </a:lnTo>
                <a:lnTo>
                  <a:pt x="11855" y="90632"/>
                </a:lnTo>
                <a:lnTo>
                  <a:pt x="11855" y="84492"/>
                </a:lnTo>
                <a:close/>
                <a:moveTo>
                  <a:pt x="93194" y="84492"/>
                </a:moveTo>
                <a:lnTo>
                  <a:pt x="98513" y="93672"/>
                </a:lnTo>
                <a:lnTo>
                  <a:pt x="93650" y="90906"/>
                </a:lnTo>
                <a:lnTo>
                  <a:pt x="93194" y="90663"/>
                </a:lnTo>
                <a:lnTo>
                  <a:pt x="93194" y="84492"/>
                </a:lnTo>
                <a:close/>
                <a:moveTo>
                  <a:pt x="104836" y="84492"/>
                </a:moveTo>
                <a:lnTo>
                  <a:pt x="110155" y="93672"/>
                </a:lnTo>
                <a:lnTo>
                  <a:pt x="105292" y="90906"/>
                </a:lnTo>
                <a:lnTo>
                  <a:pt x="104836" y="90663"/>
                </a:lnTo>
                <a:lnTo>
                  <a:pt x="104836" y="84492"/>
                </a:lnTo>
                <a:close/>
                <a:moveTo>
                  <a:pt x="116447" y="84492"/>
                </a:moveTo>
                <a:lnTo>
                  <a:pt x="121766" y="93672"/>
                </a:lnTo>
                <a:lnTo>
                  <a:pt x="116903" y="90906"/>
                </a:lnTo>
                <a:lnTo>
                  <a:pt x="116447" y="90663"/>
                </a:lnTo>
                <a:lnTo>
                  <a:pt x="116447" y="84492"/>
                </a:lnTo>
                <a:close/>
                <a:moveTo>
                  <a:pt x="128058" y="84492"/>
                </a:moveTo>
                <a:lnTo>
                  <a:pt x="133377" y="93672"/>
                </a:lnTo>
                <a:lnTo>
                  <a:pt x="128514" y="90906"/>
                </a:lnTo>
                <a:lnTo>
                  <a:pt x="128058" y="90663"/>
                </a:lnTo>
                <a:lnTo>
                  <a:pt x="128058" y="84492"/>
                </a:lnTo>
                <a:close/>
                <a:moveTo>
                  <a:pt x="139669" y="84492"/>
                </a:moveTo>
                <a:lnTo>
                  <a:pt x="144988" y="93672"/>
                </a:lnTo>
                <a:lnTo>
                  <a:pt x="140125" y="90906"/>
                </a:lnTo>
                <a:lnTo>
                  <a:pt x="139669" y="90663"/>
                </a:lnTo>
                <a:lnTo>
                  <a:pt x="139669" y="84492"/>
                </a:lnTo>
                <a:close/>
                <a:moveTo>
                  <a:pt x="151311" y="84492"/>
                </a:moveTo>
                <a:lnTo>
                  <a:pt x="156630" y="93672"/>
                </a:lnTo>
                <a:lnTo>
                  <a:pt x="151767" y="90906"/>
                </a:lnTo>
                <a:lnTo>
                  <a:pt x="151311" y="90663"/>
                </a:lnTo>
                <a:lnTo>
                  <a:pt x="151311" y="84492"/>
                </a:lnTo>
                <a:close/>
                <a:moveTo>
                  <a:pt x="162922" y="84492"/>
                </a:moveTo>
                <a:lnTo>
                  <a:pt x="168241" y="93672"/>
                </a:lnTo>
                <a:lnTo>
                  <a:pt x="163378" y="90906"/>
                </a:lnTo>
                <a:lnTo>
                  <a:pt x="162922" y="90663"/>
                </a:lnTo>
                <a:lnTo>
                  <a:pt x="162922" y="84492"/>
                </a:lnTo>
                <a:close/>
                <a:moveTo>
                  <a:pt x="174563" y="84492"/>
                </a:moveTo>
                <a:lnTo>
                  <a:pt x="179883" y="93672"/>
                </a:lnTo>
                <a:lnTo>
                  <a:pt x="175019" y="90906"/>
                </a:lnTo>
                <a:lnTo>
                  <a:pt x="174563" y="90663"/>
                </a:lnTo>
                <a:lnTo>
                  <a:pt x="174563" y="84492"/>
                </a:lnTo>
                <a:close/>
                <a:moveTo>
                  <a:pt x="186144" y="84492"/>
                </a:moveTo>
                <a:lnTo>
                  <a:pt x="191463" y="93672"/>
                </a:lnTo>
                <a:lnTo>
                  <a:pt x="186631" y="90906"/>
                </a:lnTo>
                <a:lnTo>
                  <a:pt x="186144" y="90663"/>
                </a:lnTo>
                <a:lnTo>
                  <a:pt x="186144" y="84492"/>
                </a:lnTo>
                <a:close/>
                <a:moveTo>
                  <a:pt x="197755" y="84492"/>
                </a:moveTo>
                <a:lnTo>
                  <a:pt x="203075" y="93672"/>
                </a:lnTo>
                <a:lnTo>
                  <a:pt x="198211" y="90906"/>
                </a:lnTo>
                <a:lnTo>
                  <a:pt x="197755" y="90663"/>
                </a:lnTo>
                <a:lnTo>
                  <a:pt x="197755" y="84492"/>
                </a:lnTo>
                <a:close/>
                <a:moveTo>
                  <a:pt x="209397" y="84492"/>
                </a:moveTo>
                <a:lnTo>
                  <a:pt x="214716" y="93672"/>
                </a:lnTo>
                <a:lnTo>
                  <a:pt x="209853" y="90906"/>
                </a:lnTo>
                <a:lnTo>
                  <a:pt x="209397" y="90663"/>
                </a:lnTo>
                <a:lnTo>
                  <a:pt x="209397" y="84492"/>
                </a:lnTo>
                <a:close/>
                <a:moveTo>
                  <a:pt x="221008" y="84492"/>
                </a:moveTo>
                <a:lnTo>
                  <a:pt x="226327" y="93672"/>
                </a:lnTo>
                <a:lnTo>
                  <a:pt x="221464" y="90906"/>
                </a:lnTo>
                <a:lnTo>
                  <a:pt x="221008" y="90663"/>
                </a:lnTo>
                <a:lnTo>
                  <a:pt x="221008" y="84492"/>
                </a:lnTo>
                <a:close/>
                <a:moveTo>
                  <a:pt x="232650" y="84492"/>
                </a:moveTo>
                <a:lnTo>
                  <a:pt x="237969" y="93672"/>
                </a:lnTo>
                <a:lnTo>
                  <a:pt x="233106" y="90906"/>
                </a:lnTo>
                <a:lnTo>
                  <a:pt x="232650" y="90663"/>
                </a:lnTo>
                <a:lnTo>
                  <a:pt x="232650" y="84492"/>
                </a:lnTo>
                <a:close/>
                <a:moveTo>
                  <a:pt x="244261" y="84492"/>
                </a:moveTo>
                <a:lnTo>
                  <a:pt x="249580" y="93672"/>
                </a:lnTo>
                <a:lnTo>
                  <a:pt x="244717" y="90906"/>
                </a:lnTo>
                <a:lnTo>
                  <a:pt x="244261" y="90663"/>
                </a:lnTo>
                <a:lnTo>
                  <a:pt x="244261" y="84492"/>
                </a:lnTo>
                <a:close/>
                <a:moveTo>
                  <a:pt x="255872" y="84492"/>
                </a:moveTo>
                <a:lnTo>
                  <a:pt x="261191" y="93672"/>
                </a:lnTo>
                <a:lnTo>
                  <a:pt x="256328" y="90906"/>
                </a:lnTo>
                <a:lnTo>
                  <a:pt x="255872" y="90663"/>
                </a:lnTo>
                <a:lnTo>
                  <a:pt x="255872" y="84492"/>
                </a:lnTo>
                <a:close/>
                <a:moveTo>
                  <a:pt x="267483" y="84492"/>
                </a:moveTo>
                <a:lnTo>
                  <a:pt x="272802" y="93672"/>
                </a:lnTo>
                <a:lnTo>
                  <a:pt x="267939" y="90906"/>
                </a:lnTo>
                <a:lnTo>
                  <a:pt x="267483" y="90663"/>
                </a:lnTo>
                <a:lnTo>
                  <a:pt x="267483" y="84492"/>
                </a:lnTo>
                <a:close/>
                <a:moveTo>
                  <a:pt x="34834" y="84492"/>
                </a:moveTo>
                <a:lnTo>
                  <a:pt x="34834" y="90632"/>
                </a:lnTo>
                <a:lnTo>
                  <a:pt x="34378" y="90906"/>
                </a:lnTo>
                <a:lnTo>
                  <a:pt x="29515" y="93733"/>
                </a:lnTo>
                <a:lnTo>
                  <a:pt x="29515" y="93733"/>
                </a:lnTo>
                <a:lnTo>
                  <a:pt x="34834" y="84492"/>
                </a:lnTo>
                <a:close/>
                <a:moveTo>
                  <a:pt x="35078" y="84492"/>
                </a:moveTo>
                <a:lnTo>
                  <a:pt x="40397" y="93733"/>
                </a:lnTo>
                <a:lnTo>
                  <a:pt x="40397" y="93733"/>
                </a:lnTo>
                <a:lnTo>
                  <a:pt x="35533" y="90906"/>
                </a:lnTo>
                <a:lnTo>
                  <a:pt x="35078" y="90663"/>
                </a:lnTo>
                <a:lnTo>
                  <a:pt x="35078" y="84492"/>
                </a:lnTo>
                <a:close/>
                <a:moveTo>
                  <a:pt x="104562" y="84523"/>
                </a:moveTo>
                <a:lnTo>
                  <a:pt x="104562" y="90632"/>
                </a:lnTo>
                <a:lnTo>
                  <a:pt x="104106" y="90906"/>
                </a:lnTo>
                <a:lnTo>
                  <a:pt x="99243" y="93733"/>
                </a:lnTo>
                <a:lnTo>
                  <a:pt x="99243" y="93733"/>
                </a:lnTo>
                <a:lnTo>
                  <a:pt x="104562" y="84523"/>
                </a:lnTo>
                <a:close/>
                <a:moveTo>
                  <a:pt x="116143" y="84523"/>
                </a:moveTo>
                <a:lnTo>
                  <a:pt x="116143" y="90632"/>
                </a:lnTo>
                <a:lnTo>
                  <a:pt x="115687" y="90906"/>
                </a:lnTo>
                <a:lnTo>
                  <a:pt x="110824" y="93733"/>
                </a:lnTo>
                <a:lnTo>
                  <a:pt x="110824" y="93733"/>
                </a:lnTo>
                <a:lnTo>
                  <a:pt x="116143" y="84523"/>
                </a:lnTo>
                <a:close/>
                <a:moveTo>
                  <a:pt x="127784" y="84523"/>
                </a:moveTo>
                <a:lnTo>
                  <a:pt x="127784" y="90632"/>
                </a:lnTo>
                <a:lnTo>
                  <a:pt x="127329" y="90906"/>
                </a:lnTo>
                <a:lnTo>
                  <a:pt x="122465" y="93733"/>
                </a:lnTo>
                <a:lnTo>
                  <a:pt x="122465" y="93733"/>
                </a:lnTo>
                <a:lnTo>
                  <a:pt x="127784" y="84523"/>
                </a:lnTo>
                <a:close/>
                <a:moveTo>
                  <a:pt x="139396" y="84523"/>
                </a:moveTo>
                <a:lnTo>
                  <a:pt x="139396" y="90632"/>
                </a:lnTo>
                <a:lnTo>
                  <a:pt x="138940" y="90906"/>
                </a:lnTo>
                <a:lnTo>
                  <a:pt x="134076" y="93733"/>
                </a:lnTo>
                <a:lnTo>
                  <a:pt x="134076" y="93733"/>
                </a:lnTo>
                <a:lnTo>
                  <a:pt x="139396" y="84523"/>
                </a:lnTo>
                <a:close/>
                <a:moveTo>
                  <a:pt x="151037" y="84523"/>
                </a:moveTo>
                <a:lnTo>
                  <a:pt x="151037" y="90632"/>
                </a:lnTo>
                <a:lnTo>
                  <a:pt x="150581" y="90906"/>
                </a:lnTo>
                <a:lnTo>
                  <a:pt x="145718" y="93733"/>
                </a:lnTo>
                <a:lnTo>
                  <a:pt x="145718" y="93733"/>
                </a:lnTo>
                <a:lnTo>
                  <a:pt x="151037" y="84523"/>
                </a:lnTo>
                <a:close/>
                <a:moveTo>
                  <a:pt x="162648" y="84523"/>
                </a:moveTo>
                <a:lnTo>
                  <a:pt x="162648" y="90632"/>
                </a:lnTo>
                <a:lnTo>
                  <a:pt x="162192" y="90906"/>
                </a:lnTo>
                <a:lnTo>
                  <a:pt x="157329" y="93733"/>
                </a:lnTo>
                <a:lnTo>
                  <a:pt x="157329" y="93733"/>
                </a:lnTo>
                <a:lnTo>
                  <a:pt x="162648" y="84523"/>
                </a:lnTo>
                <a:close/>
                <a:moveTo>
                  <a:pt x="174290" y="84523"/>
                </a:moveTo>
                <a:lnTo>
                  <a:pt x="174290" y="90632"/>
                </a:lnTo>
                <a:lnTo>
                  <a:pt x="173834" y="90906"/>
                </a:lnTo>
                <a:lnTo>
                  <a:pt x="168971" y="93733"/>
                </a:lnTo>
                <a:lnTo>
                  <a:pt x="168971" y="93733"/>
                </a:lnTo>
                <a:lnTo>
                  <a:pt x="174290" y="84523"/>
                </a:lnTo>
                <a:close/>
                <a:moveTo>
                  <a:pt x="185871" y="84523"/>
                </a:moveTo>
                <a:lnTo>
                  <a:pt x="185871" y="90632"/>
                </a:lnTo>
                <a:lnTo>
                  <a:pt x="185415" y="90906"/>
                </a:lnTo>
                <a:lnTo>
                  <a:pt x="180551" y="93733"/>
                </a:lnTo>
                <a:lnTo>
                  <a:pt x="180551" y="93733"/>
                </a:lnTo>
                <a:lnTo>
                  <a:pt x="185871" y="84523"/>
                </a:lnTo>
                <a:close/>
                <a:moveTo>
                  <a:pt x="197482" y="84523"/>
                </a:moveTo>
                <a:lnTo>
                  <a:pt x="197482" y="90632"/>
                </a:lnTo>
                <a:lnTo>
                  <a:pt x="197512" y="90632"/>
                </a:lnTo>
                <a:lnTo>
                  <a:pt x="197026" y="90906"/>
                </a:lnTo>
                <a:lnTo>
                  <a:pt x="192163" y="93733"/>
                </a:lnTo>
                <a:lnTo>
                  <a:pt x="192163" y="93733"/>
                </a:lnTo>
                <a:lnTo>
                  <a:pt x="197482" y="84523"/>
                </a:lnTo>
                <a:close/>
                <a:moveTo>
                  <a:pt x="209123" y="84523"/>
                </a:moveTo>
                <a:lnTo>
                  <a:pt x="209123" y="90632"/>
                </a:lnTo>
                <a:lnTo>
                  <a:pt x="208667" y="90906"/>
                </a:lnTo>
                <a:lnTo>
                  <a:pt x="203804" y="93733"/>
                </a:lnTo>
                <a:lnTo>
                  <a:pt x="203804" y="93733"/>
                </a:lnTo>
                <a:lnTo>
                  <a:pt x="209123" y="84523"/>
                </a:lnTo>
                <a:close/>
                <a:moveTo>
                  <a:pt x="220765" y="84523"/>
                </a:moveTo>
                <a:lnTo>
                  <a:pt x="220765" y="90632"/>
                </a:lnTo>
                <a:lnTo>
                  <a:pt x="220309" y="90906"/>
                </a:lnTo>
                <a:lnTo>
                  <a:pt x="215446" y="93733"/>
                </a:lnTo>
                <a:lnTo>
                  <a:pt x="215446" y="93733"/>
                </a:lnTo>
                <a:lnTo>
                  <a:pt x="220765" y="84523"/>
                </a:lnTo>
                <a:close/>
                <a:moveTo>
                  <a:pt x="243957" y="84523"/>
                </a:moveTo>
                <a:lnTo>
                  <a:pt x="243957" y="90632"/>
                </a:lnTo>
                <a:lnTo>
                  <a:pt x="243501" y="90906"/>
                </a:lnTo>
                <a:lnTo>
                  <a:pt x="238638" y="93733"/>
                </a:lnTo>
                <a:lnTo>
                  <a:pt x="238638" y="93733"/>
                </a:lnTo>
                <a:lnTo>
                  <a:pt x="243957" y="84523"/>
                </a:lnTo>
                <a:close/>
                <a:moveTo>
                  <a:pt x="255598" y="84523"/>
                </a:moveTo>
                <a:lnTo>
                  <a:pt x="255598" y="90632"/>
                </a:lnTo>
                <a:lnTo>
                  <a:pt x="255142" y="90906"/>
                </a:lnTo>
                <a:lnTo>
                  <a:pt x="250279" y="93733"/>
                </a:lnTo>
                <a:lnTo>
                  <a:pt x="250279" y="93733"/>
                </a:lnTo>
                <a:lnTo>
                  <a:pt x="255598" y="84523"/>
                </a:lnTo>
                <a:close/>
                <a:moveTo>
                  <a:pt x="11582" y="84492"/>
                </a:moveTo>
                <a:lnTo>
                  <a:pt x="11582" y="90632"/>
                </a:lnTo>
                <a:lnTo>
                  <a:pt x="11126" y="90906"/>
                </a:lnTo>
                <a:lnTo>
                  <a:pt x="6262" y="93733"/>
                </a:lnTo>
                <a:lnTo>
                  <a:pt x="11582" y="84492"/>
                </a:lnTo>
                <a:close/>
                <a:moveTo>
                  <a:pt x="23223" y="84523"/>
                </a:moveTo>
                <a:lnTo>
                  <a:pt x="23223" y="90632"/>
                </a:lnTo>
                <a:lnTo>
                  <a:pt x="22767" y="90906"/>
                </a:lnTo>
                <a:lnTo>
                  <a:pt x="17904" y="93733"/>
                </a:lnTo>
                <a:lnTo>
                  <a:pt x="23223" y="84523"/>
                </a:lnTo>
                <a:close/>
                <a:moveTo>
                  <a:pt x="23497" y="84492"/>
                </a:moveTo>
                <a:lnTo>
                  <a:pt x="28816" y="93733"/>
                </a:lnTo>
                <a:lnTo>
                  <a:pt x="23953" y="90906"/>
                </a:lnTo>
                <a:lnTo>
                  <a:pt x="23497" y="90663"/>
                </a:lnTo>
                <a:lnTo>
                  <a:pt x="23497" y="84492"/>
                </a:lnTo>
                <a:close/>
                <a:moveTo>
                  <a:pt x="46446" y="84492"/>
                </a:moveTo>
                <a:lnTo>
                  <a:pt x="46446" y="90632"/>
                </a:lnTo>
                <a:lnTo>
                  <a:pt x="45990" y="90906"/>
                </a:lnTo>
                <a:lnTo>
                  <a:pt x="41126" y="93733"/>
                </a:lnTo>
                <a:lnTo>
                  <a:pt x="46446" y="84492"/>
                </a:lnTo>
                <a:close/>
                <a:moveTo>
                  <a:pt x="46689" y="84492"/>
                </a:moveTo>
                <a:lnTo>
                  <a:pt x="52008" y="93733"/>
                </a:lnTo>
                <a:lnTo>
                  <a:pt x="47145" y="90906"/>
                </a:lnTo>
                <a:lnTo>
                  <a:pt x="46689" y="90663"/>
                </a:lnTo>
                <a:lnTo>
                  <a:pt x="46689" y="84492"/>
                </a:lnTo>
                <a:close/>
                <a:moveTo>
                  <a:pt x="58057" y="84492"/>
                </a:moveTo>
                <a:lnTo>
                  <a:pt x="58057" y="90632"/>
                </a:lnTo>
                <a:lnTo>
                  <a:pt x="57601" y="90906"/>
                </a:lnTo>
                <a:lnTo>
                  <a:pt x="52737" y="93733"/>
                </a:lnTo>
                <a:lnTo>
                  <a:pt x="58057" y="84492"/>
                </a:lnTo>
                <a:close/>
                <a:moveTo>
                  <a:pt x="58330" y="84492"/>
                </a:moveTo>
                <a:lnTo>
                  <a:pt x="63650" y="93733"/>
                </a:lnTo>
                <a:lnTo>
                  <a:pt x="58786" y="90906"/>
                </a:lnTo>
                <a:lnTo>
                  <a:pt x="58330" y="90663"/>
                </a:lnTo>
                <a:lnTo>
                  <a:pt x="58330" y="84492"/>
                </a:lnTo>
                <a:close/>
                <a:moveTo>
                  <a:pt x="69698" y="84492"/>
                </a:moveTo>
                <a:lnTo>
                  <a:pt x="69698" y="90632"/>
                </a:lnTo>
                <a:lnTo>
                  <a:pt x="69182" y="90906"/>
                </a:lnTo>
                <a:lnTo>
                  <a:pt x="64379" y="93733"/>
                </a:lnTo>
                <a:lnTo>
                  <a:pt x="69698" y="84492"/>
                </a:lnTo>
                <a:close/>
                <a:moveTo>
                  <a:pt x="69941" y="84492"/>
                </a:moveTo>
                <a:lnTo>
                  <a:pt x="75261" y="93733"/>
                </a:lnTo>
                <a:lnTo>
                  <a:pt x="70397" y="90906"/>
                </a:lnTo>
                <a:lnTo>
                  <a:pt x="69941" y="90663"/>
                </a:lnTo>
                <a:lnTo>
                  <a:pt x="69941" y="84492"/>
                </a:lnTo>
                <a:close/>
                <a:moveTo>
                  <a:pt x="81309" y="84492"/>
                </a:moveTo>
                <a:lnTo>
                  <a:pt x="81309" y="90632"/>
                </a:lnTo>
                <a:lnTo>
                  <a:pt x="80853" y="90906"/>
                </a:lnTo>
                <a:lnTo>
                  <a:pt x="75990" y="93733"/>
                </a:lnTo>
                <a:lnTo>
                  <a:pt x="81309" y="84492"/>
                </a:lnTo>
                <a:close/>
                <a:moveTo>
                  <a:pt x="81583" y="84492"/>
                </a:moveTo>
                <a:lnTo>
                  <a:pt x="86902" y="93733"/>
                </a:lnTo>
                <a:lnTo>
                  <a:pt x="82039" y="90906"/>
                </a:lnTo>
                <a:lnTo>
                  <a:pt x="81583" y="90663"/>
                </a:lnTo>
                <a:lnTo>
                  <a:pt x="81583" y="84492"/>
                </a:lnTo>
                <a:close/>
                <a:moveTo>
                  <a:pt x="92951" y="84492"/>
                </a:moveTo>
                <a:lnTo>
                  <a:pt x="92951" y="90632"/>
                </a:lnTo>
                <a:lnTo>
                  <a:pt x="92495" y="90906"/>
                </a:lnTo>
                <a:lnTo>
                  <a:pt x="87632" y="93733"/>
                </a:lnTo>
                <a:lnTo>
                  <a:pt x="92951" y="84492"/>
                </a:lnTo>
                <a:close/>
                <a:moveTo>
                  <a:pt x="232376" y="84523"/>
                </a:moveTo>
                <a:lnTo>
                  <a:pt x="232376" y="90632"/>
                </a:lnTo>
                <a:lnTo>
                  <a:pt x="231920" y="90906"/>
                </a:lnTo>
                <a:lnTo>
                  <a:pt x="227057" y="93733"/>
                </a:lnTo>
                <a:lnTo>
                  <a:pt x="232376" y="84523"/>
                </a:lnTo>
                <a:close/>
                <a:moveTo>
                  <a:pt x="267210" y="84523"/>
                </a:moveTo>
                <a:lnTo>
                  <a:pt x="267210" y="90632"/>
                </a:lnTo>
                <a:lnTo>
                  <a:pt x="266754" y="90906"/>
                </a:lnTo>
                <a:lnTo>
                  <a:pt x="261890" y="93733"/>
                </a:lnTo>
                <a:lnTo>
                  <a:pt x="267210" y="84523"/>
                </a:lnTo>
                <a:close/>
                <a:moveTo>
                  <a:pt x="278851" y="84523"/>
                </a:moveTo>
                <a:lnTo>
                  <a:pt x="278851" y="90632"/>
                </a:lnTo>
                <a:lnTo>
                  <a:pt x="278395" y="90906"/>
                </a:lnTo>
                <a:lnTo>
                  <a:pt x="273532" y="93733"/>
                </a:lnTo>
                <a:lnTo>
                  <a:pt x="278851" y="84523"/>
                </a:lnTo>
                <a:close/>
                <a:moveTo>
                  <a:pt x="11703" y="90876"/>
                </a:moveTo>
                <a:lnTo>
                  <a:pt x="17023" y="93946"/>
                </a:lnTo>
                <a:lnTo>
                  <a:pt x="6384" y="93946"/>
                </a:lnTo>
                <a:lnTo>
                  <a:pt x="11703" y="90876"/>
                </a:lnTo>
                <a:close/>
                <a:moveTo>
                  <a:pt x="23345" y="90876"/>
                </a:moveTo>
                <a:lnTo>
                  <a:pt x="28664" y="93946"/>
                </a:lnTo>
                <a:lnTo>
                  <a:pt x="18026" y="93946"/>
                </a:lnTo>
                <a:lnTo>
                  <a:pt x="23345" y="90876"/>
                </a:lnTo>
                <a:close/>
                <a:moveTo>
                  <a:pt x="34956" y="90876"/>
                </a:moveTo>
                <a:lnTo>
                  <a:pt x="40275" y="93946"/>
                </a:lnTo>
                <a:lnTo>
                  <a:pt x="29637" y="93946"/>
                </a:lnTo>
                <a:lnTo>
                  <a:pt x="34956" y="90876"/>
                </a:lnTo>
                <a:close/>
                <a:moveTo>
                  <a:pt x="46598" y="90876"/>
                </a:moveTo>
                <a:lnTo>
                  <a:pt x="51886" y="93946"/>
                </a:lnTo>
                <a:lnTo>
                  <a:pt x="41248" y="93946"/>
                </a:lnTo>
                <a:lnTo>
                  <a:pt x="46598" y="90876"/>
                </a:lnTo>
                <a:close/>
                <a:moveTo>
                  <a:pt x="58209" y="90876"/>
                </a:moveTo>
                <a:lnTo>
                  <a:pt x="63528" y="93946"/>
                </a:lnTo>
                <a:lnTo>
                  <a:pt x="52889" y="93946"/>
                </a:lnTo>
                <a:lnTo>
                  <a:pt x="58209" y="90876"/>
                </a:lnTo>
                <a:close/>
                <a:moveTo>
                  <a:pt x="69850" y="90876"/>
                </a:moveTo>
                <a:lnTo>
                  <a:pt x="75169" y="93946"/>
                </a:lnTo>
                <a:lnTo>
                  <a:pt x="64531" y="93946"/>
                </a:lnTo>
                <a:lnTo>
                  <a:pt x="69850" y="90876"/>
                </a:lnTo>
                <a:close/>
                <a:moveTo>
                  <a:pt x="81431" y="90876"/>
                </a:moveTo>
                <a:lnTo>
                  <a:pt x="86750" y="93946"/>
                </a:lnTo>
                <a:lnTo>
                  <a:pt x="76112" y="93946"/>
                </a:lnTo>
                <a:lnTo>
                  <a:pt x="81431" y="90876"/>
                </a:lnTo>
                <a:close/>
                <a:moveTo>
                  <a:pt x="93042" y="90876"/>
                </a:moveTo>
                <a:lnTo>
                  <a:pt x="98361" y="93946"/>
                </a:lnTo>
                <a:lnTo>
                  <a:pt x="87723" y="93946"/>
                </a:lnTo>
                <a:lnTo>
                  <a:pt x="93042" y="90876"/>
                </a:lnTo>
                <a:close/>
                <a:moveTo>
                  <a:pt x="104684" y="90876"/>
                </a:moveTo>
                <a:lnTo>
                  <a:pt x="110003" y="93946"/>
                </a:lnTo>
                <a:lnTo>
                  <a:pt x="99364" y="93946"/>
                </a:lnTo>
                <a:lnTo>
                  <a:pt x="104684" y="90876"/>
                </a:lnTo>
                <a:close/>
                <a:moveTo>
                  <a:pt x="116295" y="90876"/>
                </a:moveTo>
                <a:lnTo>
                  <a:pt x="121614" y="93946"/>
                </a:lnTo>
                <a:lnTo>
                  <a:pt x="110976" y="93946"/>
                </a:lnTo>
                <a:lnTo>
                  <a:pt x="116295" y="90876"/>
                </a:lnTo>
                <a:close/>
                <a:moveTo>
                  <a:pt x="127936" y="90876"/>
                </a:moveTo>
                <a:lnTo>
                  <a:pt x="133256" y="93946"/>
                </a:lnTo>
                <a:lnTo>
                  <a:pt x="122617" y="93946"/>
                </a:lnTo>
                <a:lnTo>
                  <a:pt x="127936" y="90876"/>
                </a:lnTo>
                <a:close/>
                <a:moveTo>
                  <a:pt x="139548" y="90876"/>
                </a:moveTo>
                <a:lnTo>
                  <a:pt x="144867" y="93946"/>
                </a:lnTo>
                <a:lnTo>
                  <a:pt x="134228" y="93946"/>
                </a:lnTo>
                <a:lnTo>
                  <a:pt x="139548" y="90876"/>
                </a:lnTo>
                <a:close/>
                <a:moveTo>
                  <a:pt x="151159" y="90876"/>
                </a:moveTo>
                <a:lnTo>
                  <a:pt x="156478" y="93946"/>
                </a:lnTo>
                <a:lnTo>
                  <a:pt x="145840" y="93946"/>
                </a:lnTo>
                <a:lnTo>
                  <a:pt x="151159" y="90876"/>
                </a:lnTo>
                <a:close/>
                <a:moveTo>
                  <a:pt x="162770" y="90876"/>
                </a:moveTo>
                <a:lnTo>
                  <a:pt x="168089" y="93946"/>
                </a:lnTo>
                <a:lnTo>
                  <a:pt x="157451" y="93946"/>
                </a:lnTo>
                <a:lnTo>
                  <a:pt x="162770" y="90876"/>
                </a:lnTo>
                <a:close/>
                <a:moveTo>
                  <a:pt x="174411" y="90876"/>
                </a:moveTo>
                <a:lnTo>
                  <a:pt x="179731" y="93946"/>
                </a:lnTo>
                <a:lnTo>
                  <a:pt x="169092" y="93946"/>
                </a:lnTo>
                <a:lnTo>
                  <a:pt x="174411" y="90876"/>
                </a:lnTo>
                <a:close/>
                <a:moveTo>
                  <a:pt x="186023" y="90876"/>
                </a:moveTo>
                <a:lnTo>
                  <a:pt x="191342" y="93946"/>
                </a:lnTo>
                <a:lnTo>
                  <a:pt x="180703" y="93946"/>
                </a:lnTo>
                <a:lnTo>
                  <a:pt x="186023" y="90876"/>
                </a:lnTo>
                <a:close/>
                <a:moveTo>
                  <a:pt x="197634" y="90876"/>
                </a:moveTo>
                <a:lnTo>
                  <a:pt x="202953" y="93946"/>
                </a:lnTo>
                <a:lnTo>
                  <a:pt x="192345" y="93946"/>
                </a:lnTo>
                <a:lnTo>
                  <a:pt x="197634" y="90876"/>
                </a:lnTo>
                <a:close/>
                <a:moveTo>
                  <a:pt x="209275" y="90876"/>
                </a:moveTo>
                <a:lnTo>
                  <a:pt x="214595" y="93946"/>
                </a:lnTo>
                <a:lnTo>
                  <a:pt x="203956" y="93946"/>
                </a:lnTo>
                <a:lnTo>
                  <a:pt x="209275" y="90876"/>
                </a:lnTo>
                <a:close/>
                <a:moveTo>
                  <a:pt x="220856" y="90876"/>
                </a:moveTo>
                <a:lnTo>
                  <a:pt x="226175" y="93946"/>
                </a:lnTo>
                <a:lnTo>
                  <a:pt x="215537" y="93946"/>
                </a:lnTo>
                <a:lnTo>
                  <a:pt x="220856" y="90876"/>
                </a:lnTo>
                <a:close/>
                <a:moveTo>
                  <a:pt x="232498" y="90876"/>
                </a:moveTo>
                <a:lnTo>
                  <a:pt x="237817" y="93946"/>
                </a:lnTo>
                <a:lnTo>
                  <a:pt x="227178" y="93946"/>
                </a:lnTo>
                <a:lnTo>
                  <a:pt x="232498" y="90876"/>
                </a:lnTo>
                <a:close/>
                <a:moveTo>
                  <a:pt x="244109" y="90876"/>
                </a:moveTo>
                <a:lnTo>
                  <a:pt x="249428" y="93946"/>
                </a:lnTo>
                <a:lnTo>
                  <a:pt x="238790" y="93946"/>
                </a:lnTo>
                <a:lnTo>
                  <a:pt x="244109" y="90876"/>
                </a:lnTo>
                <a:close/>
                <a:moveTo>
                  <a:pt x="255750" y="90876"/>
                </a:moveTo>
                <a:lnTo>
                  <a:pt x="261070" y="93946"/>
                </a:lnTo>
                <a:lnTo>
                  <a:pt x="250431" y="93946"/>
                </a:lnTo>
                <a:lnTo>
                  <a:pt x="255750" y="90876"/>
                </a:lnTo>
                <a:close/>
                <a:moveTo>
                  <a:pt x="267362" y="90876"/>
                </a:moveTo>
                <a:lnTo>
                  <a:pt x="272681" y="93946"/>
                </a:lnTo>
                <a:lnTo>
                  <a:pt x="262042" y="93946"/>
                </a:lnTo>
                <a:lnTo>
                  <a:pt x="267362" y="90876"/>
                </a:lnTo>
                <a:close/>
                <a:moveTo>
                  <a:pt x="279003" y="90876"/>
                </a:moveTo>
                <a:lnTo>
                  <a:pt x="284322" y="93946"/>
                </a:lnTo>
                <a:lnTo>
                  <a:pt x="273684" y="93946"/>
                </a:lnTo>
                <a:lnTo>
                  <a:pt x="279003" y="90876"/>
                </a:lnTo>
                <a:close/>
                <a:moveTo>
                  <a:pt x="17023" y="94219"/>
                </a:moveTo>
                <a:lnTo>
                  <a:pt x="11703" y="97289"/>
                </a:lnTo>
                <a:lnTo>
                  <a:pt x="6384" y="94219"/>
                </a:lnTo>
                <a:close/>
                <a:moveTo>
                  <a:pt x="28664" y="94219"/>
                </a:moveTo>
                <a:lnTo>
                  <a:pt x="23345" y="97289"/>
                </a:lnTo>
                <a:lnTo>
                  <a:pt x="18026" y="94219"/>
                </a:lnTo>
                <a:close/>
                <a:moveTo>
                  <a:pt x="40275" y="94219"/>
                </a:moveTo>
                <a:lnTo>
                  <a:pt x="34956" y="97289"/>
                </a:lnTo>
                <a:lnTo>
                  <a:pt x="29637" y="94219"/>
                </a:lnTo>
                <a:close/>
                <a:moveTo>
                  <a:pt x="51886" y="94219"/>
                </a:moveTo>
                <a:lnTo>
                  <a:pt x="46567" y="97289"/>
                </a:lnTo>
                <a:lnTo>
                  <a:pt x="41248" y="94219"/>
                </a:lnTo>
                <a:close/>
                <a:moveTo>
                  <a:pt x="63528" y="94219"/>
                </a:moveTo>
                <a:lnTo>
                  <a:pt x="58209" y="97289"/>
                </a:lnTo>
                <a:lnTo>
                  <a:pt x="52889" y="94219"/>
                </a:lnTo>
                <a:close/>
                <a:moveTo>
                  <a:pt x="75109" y="94219"/>
                </a:moveTo>
                <a:lnTo>
                  <a:pt x="69789" y="97289"/>
                </a:lnTo>
                <a:lnTo>
                  <a:pt x="64470" y="94219"/>
                </a:lnTo>
                <a:close/>
                <a:moveTo>
                  <a:pt x="86750" y="94219"/>
                </a:moveTo>
                <a:lnTo>
                  <a:pt x="81431" y="97289"/>
                </a:lnTo>
                <a:lnTo>
                  <a:pt x="76112" y="94219"/>
                </a:lnTo>
                <a:close/>
                <a:moveTo>
                  <a:pt x="98361" y="94219"/>
                </a:moveTo>
                <a:lnTo>
                  <a:pt x="93042" y="97289"/>
                </a:lnTo>
                <a:lnTo>
                  <a:pt x="87723" y="94219"/>
                </a:lnTo>
                <a:close/>
                <a:moveTo>
                  <a:pt x="110003" y="94219"/>
                </a:moveTo>
                <a:lnTo>
                  <a:pt x="104684" y="97289"/>
                </a:lnTo>
                <a:lnTo>
                  <a:pt x="99364" y="94219"/>
                </a:lnTo>
                <a:close/>
                <a:moveTo>
                  <a:pt x="121614" y="94219"/>
                </a:moveTo>
                <a:lnTo>
                  <a:pt x="116295" y="97289"/>
                </a:lnTo>
                <a:lnTo>
                  <a:pt x="110976" y="94219"/>
                </a:lnTo>
                <a:close/>
                <a:moveTo>
                  <a:pt x="133256" y="94219"/>
                </a:moveTo>
                <a:lnTo>
                  <a:pt x="127936" y="97289"/>
                </a:lnTo>
                <a:lnTo>
                  <a:pt x="122617" y="94219"/>
                </a:lnTo>
                <a:close/>
                <a:moveTo>
                  <a:pt x="144867" y="94219"/>
                </a:moveTo>
                <a:lnTo>
                  <a:pt x="139548" y="97289"/>
                </a:lnTo>
                <a:lnTo>
                  <a:pt x="134228" y="94219"/>
                </a:lnTo>
                <a:close/>
                <a:moveTo>
                  <a:pt x="156478" y="94219"/>
                </a:moveTo>
                <a:lnTo>
                  <a:pt x="151159" y="97289"/>
                </a:lnTo>
                <a:lnTo>
                  <a:pt x="145840" y="94219"/>
                </a:lnTo>
                <a:close/>
                <a:moveTo>
                  <a:pt x="168089" y="94219"/>
                </a:moveTo>
                <a:lnTo>
                  <a:pt x="162770" y="97289"/>
                </a:lnTo>
                <a:lnTo>
                  <a:pt x="157451" y="94219"/>
                </a:lnTo>
                <a:close/>
                <a:moveTo>
                  <a:pt x="179731" y="94219"/>
                </a:moveTo>
                <a:lnTo>
                  <a:pt x="174411" y="97289"/>
                </a:lnTo>
                <a:lnTo>
                  <a:pt x="169092" y="94219"/>
                </a:lnTo>
                <a:close/>
                <a:moveTo>
                  <a:pt x="191342" y="94219"/>
                </a:moveTo>
                <a:lnTo>
                  <a:pt x="186023" y="97289"/>
                </a:lnTo>
                <a:lnTo>
                  <a:pt x="180703" y="94219"/>
                </a:lnTo>
                <a:close/>
                <a:moveTo>
                  <a:pt x="202953" y="94219"/>
                </a:moveTo>
                <a:lnTo>
                  <a:pt x="197634" y="97289"/>
                </a:lnTo>
                <a:lnTo>
                  <a:pt x="192315" y="94219"/>
                </a:lnTo>
                <a:close/>
                <a:moveTo>
                  <a:pt x="214564" y="94219"/>
                </a:moveTo>
                <a:lnTo>
                  <a:pt x="209245" y="97289"/>
                </a:lnTo>
                <a:lnTo>
                  <a:pt x="203926" y="94219"/>
                </a:lnTo>
                <a:close/>
                <a:moveTo>
                  <a:pt x="226175" y="94219"/>
                </a:moveTo>
                <a:lnTo>
                  <a:pt x="220856" y="97289"/>
                </a:lnTo>
                <a:lnTo>
                  <a:pt x="215537" y="94219"/>
                </a:lnTo>
                <a:close/>
                <a:moveTo>
                  <a:pt x="237817" y="94219"/>
                </a:moveTo>
                <a:lnTo>
                  <a:pt x="232498" y="97289"/>
                </a:lnTo>
                <a:lnTo>
                  <a:pt x="227178" y="94219"/>
                </a:lnTo>
                <a:close/>
                <a:moveTo>
                  <a:pt x="249428" y="94219"/>
                </a:moveTo>
                <a:lnTo>
                  <a:pt x="244109" y="97289"/>
                </a:lnTo>
                <a:lnTo>
                  <a:pt x="238790" y="94219"/>
                </a:lnTo>
                <a:close/>
                <a:moveTo>
                  <a:pt x="261070" y="94219"/>
                </a:moveTo>
                <a:lnTo>
                  <a:pt x="255750" y="97289"/>
                </a:lnTo>
                <a:lnTo>
                  <a:pt x="250431" y="94219"/>
                </a:lnTo>
                <a:close/>
                <a:moveTo>
                  <a:pt x="272681" y="94219"/>
                </a:moveTo>
                <a:lnTo>
                  <a:pt x="267362" y="97289"/>
                </a:lnTo>
                <a:lnTo>
                  <a:pt x="262042" y="94219"/>
                </a:lnTo>
                <a:close/>
                <a:moveTo>
                  <a:pt x="284292" y="94219"/>
                </a:moveTo>
                <a:lnTo>
                  <a:pt x="278973" y="97289"/>
                </a:lnTo>
                <a:lnTo>
                  <a:pt x="273653" y="94219"/>
                </a:lnTo>
                <a:close/>
                <a:moveTo>
                  <a:pt x="17174" y="94462"/>
                </a:moveTo>
                <a:lnTo>
                  <a:pt x="11855" y="103642"/>
                </a:lnTo>
                <a:lnTo>
                  <a:pt x="11855" y="97532"/>
                </a:lnTo>
                <a:lnTo>
                  <a:pt x="17174" y="94462"/>
                </a:lnTo>
                <a:close/>
                <a:moveTo>
                  <a:pt x="28816" y="94462"/>
                </a:moveTo>
                <a:lnTo>
                  <a:pt x="23497" y="103642"/>
                </a:lnTo>
                <a:lnTo>
                  <a:pt x="23497" y="97532"/>
                </a:lnTo>
                <a:lnTo>
                  <a:pt x="28816" y="94462"/>
                </a:lnTo>
                <a:close/>
                <a:moveTo>
                  <a:pt x="40427" y="94462"/>
                </a:moveTo>
                <a:lnTo>
                  <a:pt x="35108" y="103642"/>
                </a:lnTo>
                <a:lnTo>
                  <a:pt x="35108" y="97532"/>
                </a:lnTo>
                <a:lnTo>
                  <a:pt x="40427" y="94462"/>
                </a:lnTo>
                <a:close/>
                <a:moveTo>
                  <a:pt x="52008" y="94462"/>
                </a:moveTo>
                <a:lnTo>
                  <a:pt x="46689" y="103642"/>
                </a:lnTo>
                <a:lnTo>
                  <a:pt x="46689" y="97532"/>
                </a:lnTo>
                <a:lnTo>
                  <a:pt x="52008" y="94462"/>
                </a:lnTo>
                <a:close/>
                <a:moveTo>
                  <a:pt x="63650" y="94462"/>
                </a:moveTo>
                <a:lnTo>
                  <a:pt x="58330" y="103642"/>
                </a:lnTo>
                <a:lnTo>
                  <a:pt x="58330" y="97532"/>
                </a:lnTo>
                <a:lnTo>
                  <a:pt x="63650" y="94462"/>
                </a:lnTo>
                <a:close/>
                <a:moveTo>
                  <a:pt x="75261" y="94462"/>
                </a:moveTo>
                <a:lnTo>
                  <a:pt x="69941" y="103642"/>
                </a:lnTo>
                <a:lnTo>
                  <a:pt x="69941" y="97532"/>
                </a:lnTo>
                <a:lnTo>
                  <a:pt x="75261" y="94462"/>
                </a:lnTo>
                <a:close/>
                <a:moveTo>
                  <a:pt x="86902" y="94462"/>
                </a:moveTo>
                <a:lnTo>
                  <a:pt x="81583" y="103642"/>
                </a:lnTo>
                <a:lnTo>
                  <a:pt x="81583" y="97532"/>
                </a:lnTo>
                <a:lnTo>
                  <a:pt x="86902" y="94462"/>
                </a:lnTo>
                <a:close/>
                <a:moveTo>
                  <a:pt x="98513" y="94462"/>
                </a:moveTo>
                <a:lnTo>
                  <a:pt x="93194" y="103642"/>
                </a:lnTo>
                <a:lnTo>
                  <a:pt x="93194" y="97532"/>
                </a:lnTo>
                <a:lnTo>
                  <a:pt x="98513" y="94462"/>
                </a:lnTo>
                <a:close/>
                <a:moveTo>
                  <a:pt x="110155" y="94401"/>
                </a:moveTo>
                <a:lnTo>
                  <a:pt x="104836" y="103642"/>
                </a:lnTo>
                <a:lnTo>
                  <a:pt x="104836" y="97502"/>
                </a:lnTo>
                <a:lnTo>
                  <a:pt x="110155" y="94401"/>
                </a:lnTo>
                <a:close/>
                <a:moveTo>
                  <a:pt x="121736" y="94401"/>
                </a:moveTo>
                <a:lnTo>
                  <a:pt x="116416" y="103642"/>
                </a:lnTo>
                <a:lnTo>
                  <a:pt x="116416" y="97502"/>
                </a:lnTo>
                <a:lnTo>
                  <a:pt x="121736" y="94401"/>
                </a:lnTo>
                <a:close/>
                <a:moveTo>
                  <a:pt x="133377" y="94401"/>
                </a:moveTo>
                <a:lnTo>
                  <a:pt x="128058" y="103642"/>
                </a:lnTo>
                <a:lnTo>
                  <a:pt x="128058" y="97502"/>
                </a:lnTo>
                <a:lnTo>
                  <a:pt x="133377" y="94401"/>
                </a:lnTo>
                <a:close/>
                <a:moveTo>
                  <a:pt x="144988" y="94401"/>
                </a:moveTo>
                <a:lnTo>
                  <a:pt x="139669" y="103642"/>
                </a:lnTo>
                <a:lnTo>
                  <a:pt x="139669" y="97502"/>
                </a:lnTo>
                <a:lnTo>
                  <a:pt x="144988" y="94401"/>
                </a:lnTo>
                <a:close/>
                <a:moveTo>
                  <a:pt x="156630" y="94401"/>
                </a:moveTo>
                <a:lnTo>
                  <a:pt x="151311" y="103642"/>
                </a:lnTo>
                <a:lnTo>
                  <a:pt x="151311" y="97502"/>
                </a:lnTo>
                <a:lnTo>
                  <a:pt x="156630" y="94401"/>
                </a:lnTo>
                <a:close/>
                <a:moveTo>
                  <a:pt x="168241" y="94401"/>
                </a:moveTo>
                <a:lnTo>
                  <a:pt x="162922" y="103642"/>
                </a:lnTo>
                <a:lnTo>
                  <a:pt x="162922" y="97502"/>
                </a:lnTo>
                <a:lnTo>
                  <a:pt x="168241" y="94401"/>
                </a:lnTo>
                <a:close/>
                <a:moveTo>
                  <a:pt x="179822" y="94401"/>
                </a:moveTo>
                <a:lnTo>
                  <a:pt x="174503" y="103642"/>
                </a:lnTo>
                <a:lnTo>
                  <a:pt x="174503" y="97502"/>
                </a:lnTo>
                <a:lnTo>
                  <a:pt x="179822" y="94401"/>
                </a:lnTo>
                <a:close/>
                <a:moveTo>
                  <a:pt x="191463" y="94462"/>
                </a:moveTo>
                <a:lnTo>
                  <a:pt x="186144" y="103642"/>
                </a:lnTo>
                <a:lnTo>
                  <a:pt x="186144" y="97532"/>
                </a:lnTo>
                <a:lnTo>
                  <a:pt x="191463" y="94462"/>
                </a:lnTo>
                <a:close/>
                <a:moveTo>
                  <a:pt x="203075" y="94462"/>
                </a:moveTo>
                <a:lnTo>
                  <a:pt x="197755" y="103642"/>
                </a:lnTo>
                <a:lnTo>
                  <a:pt x="197755" y="97532"/>
                </a:lnTo>
                <a:lnTo>
                  <a:pt x="203075" y="94462"/>
                </a:lnTo>
                <a:close/>
                <a:moveTo>
                  <a:pt x="214716" y="94462"/>
                </a:moveTo>
                <a:lnTo>
                  <a:pt x="209397" y="103642"/>
                </a:lnTo>
                <a:lnTo>
                  <a:pt x="209397" y="97532"/>
                </a:lnTo>
                <a:lnTo>
                  <a:pt x="214716" y="94462"/>
                </a:lnTo>
                <a:close/>
                <a:moveTo>
                  <a:pt x="226327" y="94462"/>
                </a:moveTo>
                <a:lnTo>
                  <a:pt x="221008" y="103642"/>
                </a:lnTo>
                <a:lnTo>
                  <a:pt x="221008" y="97532"/>
                </a:lnTo>
                <a:lnTo>
                  <a:pt x="226327" y="94462"/>
                </a:lnTo>
                <a:close/>
                <a:moveTo>
                  <a:pt x="237969" y="94462"/>
                </a:moveTo>
                <a:lnTo>
                  <a:pt x="232650" y="103642"/>
                </a:lnTo>
                <a:lnTo>
                  <a:pt x="232650" y="97532"/>
                </a:lnTo>
                <a:lnTo>
                  <a:pt x="237969" y="94462"/>
                </a:lnTo>
                <a:close/>
                <a:moveTo>
                  <a:pt x="249550" y="94462"/>
                </a:moveTo>
                <a:lnTo>
                  <a:pt x="244230" y="103642"/>
                </a:lnTo>
                <a:lnTo>
                  <a:pt x="244230" y="97532"/>
                </a:lnTo>
                <a:lnTo>
                  <a:pt x="249550" y="94462"/>
                </a:lnTo>
                <a:close/>
                <a:moveTo>
                  <a:pt x="261191" y="94462"/>
                </a:moveTo>
                <a:lnTo>
                  <a:pt x="255872" y="103642"/>
                </a:lnTo>
                <a:lnTo>
                  <a:pt x="255872" y="97532"/>
                </a:lnTo>
                <a:lnTo>
                  <a:pt x="261191" y="94462"/>
                </a:lnTo>
                <a:close/>
                <a:moveTo>
                  <a:pt x="272802" y="94462"/>
                </a:moveTo>
                <a:lnTo>
                  <a:pt x="267483" y="103642"/>
                </a:lnTo>
                <a:lnTo>
                  <a:pt x="267483" y="97532"/>
                </a:lnTo>
                <a:lnTo>
                  <a:pt x="272802" y="94462"/>
                </a:lnTo>
                <a:close/>
                <a:moveTo>
                  <a:pt x="284444" y="94462"/>
                </a:moveTo>
                <a:lnTo>
                  <a:pt x="279125" y="103642"/>
                </a:lnTo>
                <a:lnTo>
                  <a:pt x="279125" y="97532"/>
                </a:lnTo>
                <a:lnTo>
                  <a:pt x="284444" y="94462"/>
                </a:lnTo>
                <a:close/>
                <a:moveTo>
                  <a:pt x="6262" y="94493"/>
                </a:moveTo>
                <a:lnTo>
                  <a:pt x="11582" y="97532"/>
                </a:lnTo>
                <a:lnTo>
                  <a:pt x="11582" y="103672"/>
                </a:lnTo>
                <a:lnTo>
                  <a:pt x="6262" y="94493"/>
                </a:lnTo>
                <a:close/>
                <a:moveTo>
                  <a:pt x="17904" y="94493"/>
                </a:moveTo>
                <a:lnTo>
                  <a:pt x="23223" y="97532"/>
                </a:lnTo>
                <a:lnTo>
                  <a:pt x="23223" y="103672"/>
                </a:lnTo>
                <a:lnTo>
                  <a:pt x="17904" y="94493"/>
                </a:lnTo>
                <a:close/>
                <a:moveTo>
                  <a:pt x="29515" y="94493"/>
                </a:moveTo>
                <a:lnTo>
                  <a:pt x="34834" y="97532"/>
                </a:lnTo>
                <a:lnTo>
                  <a:pt x="34834" y="103672"/>
                </a:lnTo>
                <a:lnTo>
                  <a:pt x="29515" y="94493"/>
                </a:lnTo>
                <a:close/>
                <a:moveTo>
                  <a:pt x="41126" y="94493"/>
                </a:moveTo>
                <a:lnTo>
                  <a:pt x="46446" y="97532"/>
                </a:lnTo>
                <a:lnTo>
                  <a:pt x="46446" y="103672"/>
                </a:lnTo>
                <a:lnTo>
                  <a:pt x="41126" y="94493"/>
                </a:lnTo>
                <a:close/>
                <a:moveTo>
                  <a:pt x="52737" y="94493"/>
                </a:moveTo>
                <a:lnTo>
                  <a:pt x="58057" y="97532"/>
                </a:lnTo>
                <a:lnTo>
                  <a:pt x="58057" y="103672"/>
                </a:lnTo>
                <a:lnTo>
                  <a:pt x="52737" y="94493"/>
                </a:lnTo>
                <a:close/>
                <a:moveTo>
                  <a:pt x="64379" y="94493"/>
                </a:moveTo>
                <a:lnTo>
                  <a:pt x="69698" y="97532"/>
                </a:lnTo>
                <a:lnTo>
                  <a:pt x="69698" y="103672"/>
                </a:lnTo>
                <a:lnTo>
                  <a:pt x="64379" y="94493"/>
                </a:lnTo>
                <a:close/>
                <a:moveTo>
                  <a:pt x="75990" y="94493"/>
                </a:moveTo>
                <a:lnTo>
                  <a:pt x="81309" y="97532"/>
                </a:lnTo>
                <a:lnTo>
                  <a:pt x="81309" y="103672"/>
                </a:lnTo>
                <a:lnTo>
                  <a:pt x="75990" y="94493"/>
                </a:lnTo>
                <a:close/>
                <a:moveTo>
                  <a:pt x="87632" y="94493"/>
                </a:moveTo>
                <a:lnTo>
                  <a:pt x="92951" y="97532"/>
                </a:lnTo>
                <a:lnTo>
                  <a:pt x="92951" y="103672"/>
                </a:lnTo>
                <a:lnTo>
                  <a:pt x="87632" y="94493"/>
                </a:lnTo>
                <a:close/>
                <a:moveTo>
                  <a:pt x="99243" y="94493"/>
                </a:moveTo>
                <a:lnTo>
                  <a:pt x="104562" y="97532"/>
                </a:lnTo>
                <a:lnTo>
                  <a:pt x="104562" y="103672"/>
                </a:lnTo>
                <a:lnTo>
                  <a:pt x="99243" y="94493"/>
                </a:lnTo>
                <a:close/>
                <a:moveTo>
                  <a:pt x="110824" y="94493"/>
                </a:moveTo>
                <a:lnTo>
                  <a:pt x="116143" y="97532"/>
                </a:lnTo>
                <a:lnTo>
                  <a:pt x="116143" y="103672"/>
                </a:lnTo>
                <a:lnTo>
                  <a:pt x="110824" y="94493"/>
                </a:lnTo>
                <a:close/>
                <a:moveTo>
                  <a:pt x="122465" y="94493"/>
                </a:moveTo>
                <a:lnTo>
                  <a:pt x="127784" y="97532"/>
                </a:lnTo>
                <a:lnTo>
                  <a:pt x="127784" y="103672"/>
                </a:lnTo>
                <a:lnTo>
                  <a:pt x="122465" y="94493"/>
                </a:lnTo>
                <a:close/>
                <a:moveTo>
                  <a:pt x="134076" y="94493"/>
                </a:moveTo>
                <a:lnTo>
                  <a:pt x="139396" y="97532"/>
                </a:lnTo>
                <a:lnTo>
                  <a:pt x="139396" y="103672"/>
                </a:lnTo>
                <a:lnTo>
                  <a:pt x="134076" y="94493"/>
                </a:lnTo>
                <a:close/>
                <a:moveTo>
                  <a:pt x="145718" y="94493"/>
                </a:moveTo>
                <a:lnTo>
                  <a:pt x="151037" y="97532"/>
                </a:lnTo>
                <a:lnTo>
                  <a:pt x="151037" y="103672"/>
                </a:lnTo>
                <a:lnTo>
                  <a:pt x="145718" y="94493"/>
                </a:lnTo>
                <a:close/>
                <a:moveTo>
                  <a:pt x="157329" y="94493"/>
                </a:moveTo>
                <a:lnTo>
                  <a:pt x="162648" y="97532"/>
                </a:lnTo>
                <a:lnTo>
                  <a:pt x="162648" y="103672"/>
                </a:lnTo>
                <a:lnTo>
                  <a:pt x="157329" y="94493"/>
                </a:lnTo>
                <a:close/>
                <a:moveTo>
                  <a:pt x="168971" y="94493"/>
                </a:moveTo>
                <a:lnTo>
                  <a:pt x="174290" y="97532"/>
                </a:lnTo>
                <a:lnTo>
                  <a:pt x="174290" y="103672"/>
                </a:lnTo>
                <a:lnTo>
                  <a:pt x="168971" y="94493"/>
                </a:lnTo>
                <a:close/>
                <a:moveTo>
                  <a:pt x="180551" y="94432"/>
                </a:moveTo>
                <a:lnTo>
                  <a:pt x="185871" y="97532"/>
                </a:lnTo>
                <a:lnTo>
                  <a:pt x="185871" y="103672"/>
                </a:lnTo>
                <a:lnTo>
                  <a:pt x="180551" y="94432"/>
                </a:lnTo>
                <a:close/>
                <a:moveTo>
                  <a:pt x="192193" y="94432"/>
                </a:moveTo>
                <a:lnTo>
                  <a:pt x="197512" y="97532"/>
                </a:lnTo>
                <a:lnTo>
                  <a:pt x="197512" y="103672"/>
                </a:lnTo>
                <a:lnTo>
                  <a:pt x="192193" y="94432"/>
                </a:lnTo>
                <a:close/>
                <a:moveTo>
                  <a:pt x="203804" y="94432"/>
                </a:moveTo>
                <a:lnTo>
                  <a:pt x="209123" y="97532"/>
                </a:lnTo>
                <a:lnTo>
                  <a:pt x="209123" y="103672"/>
                </a:lnTo>
                <a:lnTo>
                  <a:pt x="203804" y="94432"/>
                </a:lnTo>
                <a:close/>
                <a:moveTo>
                  <a:pt x="215446" y="94432"/>
                </a:moveTo>
                <a:lnTo>
                  <a:pt x="220765" y="97532"/>
                </a:lnTo>
                <a:lnTo>
                  <a:pt x="220765" y="103672"/>
                </a:lnTo>
                <a:lnTo>
                  <a:pt x="215446" y="94432"/>
                </a:lnTo>
                <a:close/>
                <a:moveTo>
                  <a:pt x="227057" y="94432"/>
                </a:moveTo>
                <a:lnTo>
                  <a:pt x="232376" y="97532"/>
                </a:lnTo>
                <a:lnTo>
                  <a:pt x="232376" y="103672"/>
                </a:lnTo>
                <a:lnTo>
                  <a:pt x="227057" y="94432"/>
                </a:lnTo>
                <a:close/>
                <a:moveTo>
                  <a:pt x="238668" y="94432"/>
                </a:moveTo>
                <a:lnTo>
                  <a:pt x="243987" y="97532"/>
                </a:lnTo>
                <a:lnTo>
                  <a:pt x="243987" y="103672"/>
                </a:lnTo>
                <a:lnTo>
                  <a:pt x="238668" y="94432"/>
                </a:lnTo>
                <a:close/>
                <a:moveTo>
                  <a:pt x="250279" y="94432"/>
                </a:moveTo>
                <a:lnTo>
                  <a:pt x="255598" y="97532"/>
                </a:lnTo>
                <a:lnTo>
                  <a:pt x="255598" y="103672"/>
                </a:lnTo>
                <a:lnTo>
                  <a:pt x="250279" y="94432"/>
                </a:lnTo>
                <a:close/>
                <a:moveTo>
                  <a:pt x="261890" y="94432"/>
                </a:moveTo>
                <a:lnTo>
                  <a:pt x="267210" y="97532"/>
                </a:lnTo>
                <a:lnTo>
                  <a:pt x="267210" y="103672"/>
                </a:lnTo>
                <a:lnTo>
                  <a:pt x="261890" y="94432"/>
                </a:lnTo>
                <a:close/>
                <a:moveTo>
                  <a:pt x="273532" y="94432"/>
                </a:moveTo>
                <a:lnTo>
                  <a:pt x="278851" y="97532"/>
                </a:lnTo>
                <a:lnTo>
                  <a:pt x="278851" y="103672"/>
                </a:lnTo>
                <a:lnTo>
                  <a:pt x="273532" y="94432"/>
                </a:lnTo>
                <a:close/>
                <a:moveTo>
                  <a:pt x="75777" y="94553"/>
                </a:moveTo>
                <a:lnTo>
                  <a:pt x="81097" y="103763"/>
                </a:lnTo>
                <a:lnTo>
                  <a:pt x="81097" y="103763"/>
                </a:lnTo>
                <a:lnTo>
                  <a:pt x="78604" y="102304"/>
                </a:lnTo>
                <a:lnTo>
                  <a:pt x="75777" y="100724"/>
                </a:lnTo>
                <a:lnTo>
                  <a:pt x="75777" y="94553"/>
                </a:lnTo>
                <a:close/>
                <a:moveTo>
                  <a:pt x="87389" y="94553"/>
                </a:moveTo>
                <a:lnTo>
                  <a:pt x="92708" y="103763"/>
                </a:lnTo>
                <a:lnTo>
                  <a:pt x="92708" y="103763"/>
                </a:lnTo>
                <a:lnTo>
                  <a:pt x="90215" y="102365"/>
                </a:lnTo>
                <a:lnTo>
                  <a:pt x="87389" y="100724"/>
                </a:lnTo>
                <a:lnTo>
                  <a:pt x="87389" y="94553"/>
                </a:lnTo>
                <a:close/>
                <a:moveTo>
                  <a:pt x="99030" y="94553"/>
                </a:moveTo>
                <a:lnTo>
                  <a:pt x="104349" y="103763"/>
                </a:lnTo>
                <a:lnTo>
                  <a:pt x="104349" y="103763"/>
                </a:lnTo>
                <a:lnTo>
                  <a:pt x="101857" y="102304"/>
                </a:lnTo>
                <a:lnTo>
                  <a:pt x="99030" y="100724"/>
                </a:lnTo>
                <a:lnTo>
                  <a:pt x="99030" y="94553"/>
                </a:lnTo>
                <a:close/>
                <a:moveTo>
                  <a:pt x="122222" y="94553"/>
                </a:moveTo>
                <a:lnTo>
                  <a:pt x="127541" y="103763"/>
                </a:lnTo>
                <a:lnTo>
                  <a:pt x="127541" y="103763"/>
                </a:lnTo>
                <a:lnTo>
                  <a:pt x="125079" y="102365"/>
                </a:lnTo>
                <a:lnTo>
                  <a:pt x="122222" y="100724"/>
                </a:lnTo>
                <a:lnTo>
                  <a:pt x="122222" y="94553"/>
                </a:lnTo>
                <a:close/>
                <a:moveTo>
                  <a:pt x="261678" y="94553"/>
                </a:moveTo>
                <a:lnTo>
                  <a:pt x="266997" y="103763"/>
                </a:lnTo>
                <a:lnTo>
                  <a:pt x="264535" y="102365"/>
                </a:lnTo>
                <a:lnTo>
                  <a:pt x="261678" y="100724"/>
                </a:lnTo>
                <a:lnTo>
                  <a:pt x="261678" y="94553"/>
                </a:lnTo>
                <a:close/>
                <a:moveTo>
                  <a:pt x="17661" y="94553"/>
                </a:moveTo>
                <a:lnTo>
                  <a:pt x="22980" y="103763"/>
                </a:lnTo>
                <a:lnTo>
                  <a:pt x="20518" y="102304"/>
                </a:lnTo>
                <a:lnTo>
                  <a:pt x="17661" y="100724"/>
                </a:lnTo>
                <a:lnTo>
                  <a:pt x="17661" y="94553"/>
                </a:lnTo>
                <a:close/>
                <a:moveTo>
                  <a:pt x="29302" y="94553"/>
                </a:moveTo>
                <a:lnTo>
                  <a:pt x="34622" y="103763"/>
                </a:lnTo>
                <a:lnTo>
                  <a:pt x="32160" y="102304"/>
                </a:lnTo>
                <a:lnTo>
                  <a:pt x="29302" y="100724"/>
                </a:lnTo>
                <a:lnTo>
                  <a:pt x="29302" y="94553"/>
                </a:lnTo>
                <a:close/>
                <a:moveTo>
                  <a:pt x="40883" y="94553"/>
                </a:moveTo>
                <a:lnTo>
                  <a:pt x="46202" y="103763"/>
                </a:lnTo>
                <a:lnTo>
                  <a:pt x="43740" y="102304"/>
                </a:lnTo>
                <a:lnTo>
                  <a:pt x="40883" y="100724"/>
                </a:lnTo>
                <a:lnTo>
                  <a:pt x="40883" y="94553"/>
                </a:lnTo>
                <a:close/>
                <a:moveTo>
                  <a:pt x="52525" y="94553"/>
                </a:moveTo>
                <a:lnTo>
                  <a:pt x="57844" y="103763"/>
                </a:lnTo>
                <a:lnTo>
                  <a:pt x="55351" y="102304"/>
                </a:lnTo>
                <a:lnTo>
                  <a:pt x="52525" y="100724"/>
                </a:lnTo>
                <a:lnTo>
                  <a:pt x="52525" y="94553"/>
                </a:lnTo>
                <a:close/>
                <a:moveTo>
                  <a:pt x="64136" y="94553"/>
                </a:moveTo>
                <a:lnTo>
                  <a:pt x="69455" y="103763"/>
                </a:lnTo>
                <a:lnTo>
                  <a:pt x="66993" y="102304"/>
                </a:lnTo>
                <a:lnTo>
                  <a:pt x="64136" y="100724"/>
                </a:lnTo>
                <a:lnTo>
                  <a:pt x="64136" y="94553"/>
                </a:lnTo>
                <a:close/>
                <a:moveTo>
                  <a:pt x="110611" y="94553"/>
                </a:moveTo>
                <a:lnTo>
                  <a:pt x="115930" y="103763"/>
                </a:lnTo>
                <a:lnTo>
                  <a:pt x="113468" y="102365"/>
                </a:lnTo>
                <a:lnTo>
                  <a:pt x="110611" y="100724"/>
                </a:lnTo>
                <a:lnTo>
                  <a:pt x="110611" y="94553"/>
                </a:lnTo>
                <a:close/>
                <a:moveTo>
                  <a:pt x="133864" y="94553"/>
                </a:moveTo>
                <a:lnTo>
                  <a:pt x="139183" y="103763"/>
                </a:lnTo>
                <a:lnTo>
                  <a:pt x="136721" y="102365"/>
                </a:lnTo>
                <a:lnTo>
                  <a:pt x="133864" y="100724"/>
                </a:lnTo>
                <a:lnTo>
                  <a:pt x="133864" y="94553"/>
                </a:lnTo>
                <a:close/>
                <a:moveTo>
                  <a:pt x="145475" y="94553"/>
                </a:moveTo>
                <a:lnTo>
                  <a:pt x="150794" y="103763"/>
                </a:lnTo>
                <a:lnTo>
                  <a:pt x="148332" y="102365"/>
                </a:lnTo>
                <a:lnTo>
                  <a:pt x="145475" y="100724"/>
                </a:lnTo>
                <a:lnTo>
                  <a:pt x="145475" y="94553"/>
                </a:lnTo>
                <a:close/>
                <a:moveTo>
                  <a:pt x="157086" y="94553"/>
                </a:moveTo>
                <a:lnTo>
                  <a:pt x="162405" y="103763"/>
                </a:lnTo>
                <a:lnTo>
                  <a:pt x="159913" y="102365"/>
                </a:lnTo>
                <a:lnTo>
                  <a:pt x="157086" y="100724"/>
                </a:lnTo>
                <a:lnTo>
                  <a:pt x="157086" y="94553"/>
                </a:lnTo>
                <a:close/>
                <a:moveTo>
                  <a:pt x="168697" y="94553"/>
                </a:moveTo>
                <a:lnTo>
                  <a:pt x="174016" y="103763"/>
                </a:lnTo>
                <a:lnTo>
                  <a:pt x="171554" y="102365"/>
                </a:lnTo>
                <a:lnTo>
                  <a:pt x="168697" y="100724"/>
                </a:lnTo>
                <a:lnTo>
                  <a:pt x="168697" y="94553"/>
                </a:lnTo>
                <a:close/>
                <a:moveTo>
                  <a:pt x="180339" y="94553"/>
                </a:moveTo>
                <a:lnTo>
                  <a:pt x="185658" y="103763"/>
                </a:lnTo>
                <a:lnTo>
                  <a:pt x="183165" y="102365"/>
                </a:lnTo>
                <a:lnTo>
                  <a:pt x="180339" y="100724"/>
                </a:lnTo>
                <a:lnTo>
                  <a:pt x="180339" y="94553"/>
                </a:lnTo>
                <a:close/>
                <a:moveTo>
                  <a:pt x="191950" y="94553"/>
                </a:moveTo>
                <a:lnTo>
                  <a:pt x="197269" y="103763"/>
                </a:lnTo>
                <a:lnTo>
                  <a:pt x="194807" y="102365"/>
                </a:lnTo>
                <a:lnTo>
                  <a:pt x="191950" y="100724"/>
                </a:lnTo>
                <a:lnTo>
                  <a:pt x="191950" y="94553"/>
                </a:lnTo>
                <a:close/>
                <a:moveTo>
                  <a:pt x="203591" y="94553"/>
                </a:moveTo>
                <a:lnTo>
                  <a:pt x="208911" y="103763"/>
                </a:lnTo>
                <a:lnTo>
                  <a:pt x="206418" y="102365"/>
                </a:lnTo>
                <a:lnTo>
                  <a:pt x="203591" y="100724"/>
                </a:lnTo>
                <a:lnTo>
                  <a:pt x="203591" y="94553"/>
                </a:lnTo>
                <a:close/>
                <a:moveTo>
                  <a:pt x="215202" y="94553"/>
                </a:moveTo>
                <a:lnTo>
                  <a:pt x="220522" y="103763"/>
                </a:lnTo>
                <a:lnTo>
                  <a:pt x="218060" y="102365"/>
                </a:lnTo>
                <a:lnTo>
                  <a:pt x="215202" y="100724"/>
                </a:lnTo>
                <a:lnTo>
                  <a:pt x="215202" y="94553"/>
                </a:lnTo>
                <a:close/>
                <a:moveTo>
                  <a:pt x="226783" y="94553"/>
                </a:moveTo>
                <a:lnTo>
                  <a:pt x="232103" y="103763"/>
                </a:lnTo>
                <a:lnTo>
                  <a:pt x="229640" y="102365"/>
                </a:lnTo>
                <a:lnTo>
                  <a:pt x="226783" y="100724"/>
                </a:lnTo>
                <a:lnTo>
                  <a:pt x="226783" y="94553"/>
                </a:lnTo>
                <a:close/>
                <a:moveTo>
                  <a:pt x="238425" y="94553"/>
                </a:moveTo>
                <a:lnTo>
                  <a:pt x="243744" y="103763"/>
                </a:lnTo>
                <a:lnTo>
                  <a:pt x="241282" y="102365"/>
                </a:lnTo>
                <a:lnTo>
                  <a:pt x="238425" y="100724"/>
                </a:lnTo>
                <a:lnTo>
                  <a:pt x="238425" y="94553"/>
                </a:lnTo>
                <a:close/>
                <a:moveTo>
                  <a:pt x="250036" y="94553"/>
                </a:moveTo>
                <a:lnTo>
                  <a:pt x="255355" y="103763"/>
                </a:lnTo>
                <a:lnTo>
                  <a:pt x="252893" y="102365"/>
                </a:lnTo>
                <a:lnTo>
                  <a:pt x="250036" y="100724"/>
                </a:lnTo>
                <a:lnTo>
                  <a:pt x="250036" y="94553"/>
                </a:lnTo>
                <a:close/>
                <a:moveTo>
                  <a:pt x="273289" y="94553"/>
                </a:moveTo>
                <a:lnTo>
                  <a:pt x="278608" y="103763"/>
                </a:lnTo>
                <a:lnTo>
                  <a:pt x="276146" y="102365"/>
                </a:lnTo>
                <a:lnTo>
                  <a:pt x="273289" y="100724"/>
                </a:lnTo>
                <a:lnTo>
                  <a:pt x="273289" y="94553"/>
                </a:lnTo>
                <a:close/>
                <a:moveTo>
                  <a:pt x="29029" y="94553"/>
                </a:moveTo>
                <a:lnTo>
                  <a:pt x="29029" y="100724"/>
                </a:lnTo>
                <a:lnTo>
                  <a:pt x="26172" y="102365"/>
                </a:lnTo>
                <a:lnTo>
                  <a:pt x="23710" y="103794"/>
                </a:lnTo>
                <a:lnTo>
                  <a:pt x="23710" y="103794"/>
                </a:lnTo>
                <a:lnTo>
                  <a:pt x="29029" y="94553"/>
                </a:lnTo>
                <a:close/>
                <a:moveTo>
                  <a:pt x="40610" y="94553"/>
                </a:moveTo>
                <a:lnTo>
                  <a:pt x="40610" y="100724"/>
                </a:lnTo>
                <a:lnTo>
                  <a:pt x="37783" y="102365"/>
                </a:lnTo>
                <a:lnTo>
                  <a:pt x="35290" y="103794"/>
                </a:lnTo>
                <a:lnTo>
                  <a:pt x="35290" y="103794"/>
                </a:lnTo>
                <a:lnTo>
                  <a:pt x="40610" y="94553"/>
                </a:lnTo>
                <a:close/>
                <a:moveTo>
                  <a:pt x="75504" y="94553"/>
                </a:moveTo>
                <a:lnTo>
                  <a:pt x="75504" y="100724"/>
                </a:lnTo>
                <a:lnTo>
                  <a:pt x="72647" y="102365"/>
                </a:lnTo>
                <a:lnTo>
                  <a:pt x="70185" y="103794"/>
                </a:lnTo>
                <a:lnTo>
                  <a:pt x="70185" y="103794"/>
                </a:lnTo>
                <a:lnTo>
                  <a:pt x="75504" y="94553"/>
                </a:lnTo>
                <a:close/>
                <a:moveTo>
                  <a:pt x="87115" y="94553"/>
                </a:moveTo>
                <a:lnTo>
                  <a:pt x="87115" y="100724"/>
                </a:lnTo>
                <a:lnTo>
                  <a:pt x="84288" y="102365"/>
                </a:lnTo>
                <a:lnTo>
                  <a:pt x="81796" y="103794"/>
                </a:lnTo>
                <a:lnTo>
                  <a:pt x="81796" y="103794"/>
                </a:lnTo>
                <a:lnTo>
                  <a:pt x="87115" y="94553"/>
                </a:lnTo>
                <a:close/>
                <a:moveTo>
                  <a:pt x="133590" y="94614"/>
                </a:moveTo>
                <a:lnTo>
                  <a:pt x="133590" y="100724"/>
                </a:lnTo>
                <a:lnTo>
                  <a:pt x="130733" y="102365"/>
                </a:lnTo>
                <a:lnTo>
                  <a:pt x="128271" y="103794"/>
                </a:lnTo>
                <a:lnTo>
                  <a:pt x="128271" y="103794"/>
                </a:lnTo>
                <a:lnTo>
                  <a:pt x="133590" y="94614"/>
                </a:lnTo>
                <a:close/>
                <a:moveTo>
                  <a:pt x="6050" y="94553"/>
                </a:moveTo>
                <a:lnTo>
                  <a:pt x="11369" y="103794"/>
                </a:lnTo>
                <a:lnTo>
                  <a:pt x="8907" y="102365"/>
                </a:lnTo>
                <a:lnTo>
                  <a:pt x="6050" y="100724"/>
                </a:lnTo>
                <a:lnTo>
                  <a:pt x="6050" y="94553"/>
                </a:lnTo>
                <a:close/>
                <a:moveTo>
                  <a:pt x="17418" y="94553"/>
                </a:moveTo>
                <a:lnTo>
                  <a:pt x="17418" y="100724"/>
                </a:lnTo>
                <a:lnTo>
                  <a:pt x="14560" y="102365"/>
                </a:lnTo>
                <a:lnTo>
                  <a:pt x="12098" y="103794"/>
                </a:lnTo>
                <a:lnTo>
                  <a:pt x="17418" y="94553"/>
                </a:lnTo>
                <a:close/>
                <a:moveTo>
                  <a:pt x="52251" y="94553"/>
                </a:moveTo>
                <a:lnTo>
                  <a:pt x="52251" y="100724"/>
                </a:lnTo>
                <a:lnTo>
                  <a:pt x="49394" y="102365"/>
                </a:lnTo>
                <a:lnTo>
                  <a:pt x="46932" y="103794"/>
                </a:lnTo>
                <a:lnTo>
                  <a:pt x="52251" y="94553"/>
                </a:lnTo>
                <a:close/>
                <a:moveTo>
                  <a:pt x="63862" y="94553"/>
                </a:moveTo>
                <a:lnTo>
                  <a:pt x="63862" y="100724"/>
                </a:lnTo>
                <a:lnTo>
                  <a:pt x="61005" y="102365"/>
                </a:lnTo>
                <a:lnTo>
                  <a:pt x="58543" y="103794"/>
                </a:lnTo>
                <a:lnTo>
                  <a:pt x="63862" y="94553"/>
                </a:lnTo>
                <a:close/>
                <a:moveTo>
                  <a:pt x="98757" y="94553"/>
                </a:moveTo>
                <a:lnTo>
                  <a:pt x="98757" y="100724"/>
                </a:lnTo>
                <a:lnTo>
                  <a:pt x="95899" y="102365"/>
                </a:lnTo>
                <a:lnTo>
                  <a:pt x="93437" y="103794"/>
                </a:lnTo>
                <a:lnTo>
                  <a:pt x="98757" y="94553"/>
                </a:lnTo>
                <a:close/>
                <a:moveTo>
                  <a:pt x="110337" y="94614"/>
                </a:moveTo>
                <a:lnTo>
                  <a:pt x="110337" y="100724"/>
                </a:lnTo>
                <a:lnTo>
                  <a:pt x="107480" y="102365"/>
                </a:lnTo>
                <a:lnTo>
                  <a:pt x="105018" y="103794"/>
                </a:lnTo>
                <a:lnTo>
                  <a:pt x="110337" y="94614"/>
                </a:lnTo>
                <a:close/>
                <a:moveTo>
                  <a:pt x="121979" y="94614"/>
                </a:moveTo>
                <a:lnTo>
                  <a:pt x="121979" y="100724"/>
                </a:lnTo>
                <a:lnTo>
                  <a:pt x="119122" y="102365"/>
                </a:lnTo>
                <a:lnTo>
                  <a:pt x="116660" y="103794"/>
                </a:lnTo>
                <a:lnTo>
                  <a:pt x="121979" y="94614"/>
                </a:lnTo>
                <a:close/>
                <a:moveTo>
                  <a:pt x="145232" y="94614"/>
                </a:moveTo>
                <a:lnTo>
                  <a:pt x="145232" y="100724"/>
                </a:lnTo>
                <a:lnTo>
                  <a:pt x="142374" y="102365"/>
                </a:lnTo>
                <a:lnTo>
                  <a:pt x="139912" y="103794"/>
                </a:lnTo>
                <a:lnTo>
                  <a:pt x="145232" y="94614"/>
                </a:lnTo>
                <a:close/>
                <a:moveTo>
                  <a:pt x="156843" y="94614"/>
                </a:moveTo>
                <a:lnTo>
                  <a:pt x="156843" y="100724"/>
                </a:lnTo>
                <a:lnTo>
                  <a:pt x="153986" y="102365"/>
                </a:lnTo>
                <a:lnTo>
                  <a:pt x="151523" y="103794"/>
                </a:lnTo>
                <a:lnTo>
                  <a:pt x="156843" y="94614"/>
                </a:lnTo>
                <a:close/>
                <a:moveTo>
                  <a:pt x="168484" y="94614"/>
                </a:moveTo>
                <a:lnTo>
                  <a:pt x="168484" y="100724"/>
                </a:lnTo>
                <a:lnTo>
                  <a:pt x="165627" y="102365"/>
                </a:lnTo>
                <a:lnTo>
                  <a:pt x="163165" y="103794"/>
                </a:lnTo>
                <a:lnTo>
                  <a:pt x="168484" y="94614"/>
                </a:lnTo>
                <a:close/>
                <a:moveTo>
                  <a:pt x="180065" y="94614"/>
                </a:moveTo>
                <a:lnTo>
                  <a:pt x="180065" y="100724"/>
                </a:lnTo>
                <a:lnTo>
                  <a:pt x="177208" y="102365"/>
                </a:lnTo>
                <a:lnTo>
                  <a:pt x="174746" y="103794"/>
                </a:lnTo>
                <a:lnTo>
                  <a:pt x="180065" y="94614"/>
                </a:lnTo>
                <a:close/>
                <a:moveTo>
                  <a:pt x="191676" y="94614"/>
                </a:moveTo>
                <a:lnTo>
                  <a:pt x="191676" y="100724"/>
                </a:lnTo>
                <a:lnTo>
                  <a:pt x="188849" y="102365"/>
                </a:lnTo>
                <a:lnTo>
                  <a:pt x="186357" y="103794"/>
                </a:lnTo>
                <a:lnTo>
                  <a:pt x="191676" y="94614"/>
                </a:lnTo>
                <a:close/>
                <a:moveTo>
                  <a:pt x="203318" y="94614"/>
                </a:moveTo>
                <a:lnTo>
                  <a:pt x="203318" y="100724"/>
                </a:lnTo>
                <a:lnTo>
                  <a:pt x="200461" y="102365"/>
                </a:lnTo>
                <a:lnTo>
                  <a:pt x="197999" y="103794"/>
                </a:lnTo>
                <a:lnTo>
                  <a:pt x="203318" y="94614"/>
                </a:lnTo>
                <a:close/>
                <a:moveTo>
                  <a:pt x="214929" y="94614"/>
                </a:moveTo>
                <a:lnTo>
                  <a:pt x="214929" y="100724"/>
                </a:lnTo>
                <a:lnTo>
                  <a:pt x="212072" y="102365"/>
                </a:lnTo>
                <a:lnTo>
                  <a:pt x="209610" y="103794"/>
                </a:lnTo>
                <a:lnTo>
                  <a:pt x="214929" y="94614"/>
                </a:lnTo>
                <a:close/>
                <a:moveTo>
                  <a:pt x="226570" y="94614"/>
                </a:moveTo>
                <a:lnTo>
                  <a:pt x="226570" y="100724"/>
                </a:lnTo>
                <a:lnTo>
                  <a:pt x="223713" y="102365"/>
                </a:lnTo>
                <a:lnTo>
                  <a:pt x="221251" y="103794"/>
                </a:lnTo>
                <a:lnTo>
                  <a:pt x="226570" y="94614"/>
                </a:lnTo>
                <a:close/>
                <a:moveTo>
                  <a:pt x="238182" y="94614"/>
                </a:moveTo>
                <a:lnTo>
                  <a:pt x="238182" y="100724"/>
                </a:lnTo>
                <a:lnTo>
                  <a:pt x="235355" y="102365"/>
                </a:lnTo>
                <a:lnTo>
                  <a:pt x="232862" y="103794"/>
                </a:lnTo>
                <a:lnTo>
                  <a:pt x="238182" y="94614"/>
                </a:lnTo>
                <a:close/>
                <a:moveTo>
                  <a:pt x="249793" y="94614"/>
                </a:moveTo>
                <a:lnTo>
                  <a:pt x="249793" y="100724"/>
                </a:lnTo>
                <a:lnTo>
                  <a:pt x="246936" y="102365"/>
                </a:lnTo>
                <a:lnTo>
                  <a:pt x="244474" y="103794"/>
                </a:lnTo>
                <a:lnTo>
                  <a:pt x="249793" y="94614"/>
                </a:lnTo>
                <a:close/>
                <a:moveTo>
                  <a:pt x="261404" y="94614"/>
                </a:moveTo>
                <a:lnTo>
                  <a:pt x="261404" y="100724"/>
                </a:lnTo>
                <a:lnTo>
                  <a:pt x="258547" y="102365"/>
                </a:lnTo>
                <a:lnTo>
                  <a:pt x="256085" y="103794"/>
                </a:lnTo>
                <a:lnTo>
                  <a:pt x="261404" y="94614"/>
                </a:lnTo>
                <a:close/>
                <a:moveTo>
                  <a:pt x="273046" y="94614"/>
                </a:moveTo>
                <a:lnTo>
                  <a:pt x="273046" y="100754"/>
                </a:lnTo>
                <a:lnTo>
                  <a:pt x="270188" y="102395"/>
                </a:lnTo>
                <a:lnTo>
                  <a:pt x="267726" y="103794"/>
                </a:lnTo>
                <a:lnTo>
                  <a:pt x="273046" y="94614"/>
                </a:lnTo>
                <a:close/>
                <a:moveTo>
                  <a:pt x="284657" y="94614"/>
                </a:moveTo>
                <a:lnTo>
                  <a:pt x="284657" y="100754"/>
                </a:lnTo>
                <a:lnTo>
                  <a:pt x="279337" y="103794"/>
                </a:lnTo>
                <a:lnTo>
                  <a:pt x="284657" y="94614"/>
                </a:lnTo>
                <a:close/>
                <a:moveTo>
                  <a:pt x="5898" y="100936"/>
                </a:moveTo>
                <a:lnTo>
                  <a:pt x="8755" y="102578"/>
                </a:lnTo>
                <a:lnTo>
                  <a:pt x="11217" y="104037"/>
                </a:lnTo>
                <a:lnTo>
                  <a:pt x="578" y="104037"/>
                </a:lnTo>
                <a:lnTo>
                  <a:pt x="5898" y="100936"/>
                </a:lnTo>
                <a:close/>
                <a:moveTo>
                  <a:pt x="17509" y="100936"/>
                </a:moveTo>
                <a:lnTo>
                  <a:pt x="20366" y="102578"/>
                </a:lnTo>
                <a:lnTo>
                  <a:pt x="22828" y="104037"/>
                </a:lnTo>
                <a:lnTo>
                  <a:pt x="12190" y="104037"/>
                </a:lnTo>
                <a:lnTo>
                  <a:pt x="14682" y="102578"/>
                </a:lnTo>
                <a:lnTo>
                  <a:pt x="17509" y="100936"/>
                </a:lnTo>
                <a:close/>
                <a:moveTo>
                  <a:pt x="29150" y="100936"/>
                </a:moveTo>
                <a:lnTo>
                  <a:pt x="32008" y="102578"/>
                </a:lnTo>
                <a:lnTo>
                  <a:pt x="34470" y="104037"/>
                </a:lnTo>
                <a:lnTo>
                  <a:pt x="23831" y="104037"/>
                </a:lnTo>
                <a:lnTo>
                  <a:pt x="26293" y="102578"/>
                </a:lnTo>
                <a:lnTo>
                  <a:pt x="29150" y="100936"/>
                </a:lnTo>
                <a:close/>
                <a:moveTo>
                  <a:pt x="40762" y="100936"/>
                </a:moveTo>
                <a:lnTo>
                  <a:pt x="43619" y="102578"/>
                </a:lnTo>
                <a:lnTo>
                  <a:pt x="46081" y="104037"/>
                </a:lnTo>
                <a:lnTo>
                  <a:pt x="35442" y="104037"/>
                </a:lnTo>
                <a:lnTo>
                  <a:pt x="37935" y="102578"/>
                </a:lnTo>
                <a:lnTo>
                  <a:pt x="40762" y="100936"/>
                </a:lnTo>
                <a:close/>
                <a:moveTo>
                  <a:pt x="52403" y="100936"/>
                </a:moveTo>
                <a:lnTo>
                  <a:pt x="55260" y="102578"/>
                </a:lnTo>
                <a:lnTo>
                  <a:pt x="57722" y="104037"/>
                </a:lnTo>
                <a:lnTo>
                  <a:pt x="47084" y="104037"/>
                </a:lnTo>
                <a:lnTo>
                  <a:pt x="49546" y="102578"/>
                </a:lnTo>
                <a:lnTo>
                  <a:pt x="52403" y="100936"/>
                </a:lnTo>
                <a:close/>
                <a:moveTo>
                  <a:pt x="64014" y="100936"/>
                </a:moveTo>
                <a:lnTo>
                  <a:pt x="66871" y="102578"/>
                </a:lnTo>
                <a:lnTo>
                  <a:pt x="69334" y="104037"/>
                </a:lnTo>
                <a:lnTo>
                  <a:pt x="58695" y="104037"/>
                </a:lnTo>
                <a:lnTo>
                  <a:pt x="61187" y="102578"/>
                </a:lnTo>
                <a:lnTo>
                  <a:pt x="64014" y="100936"/>
                </a:lnTo>
                <a:close/>
                <a:moveTo>
                  <a:pt x="75625" y="100936"/>
                </a:moveTo>
                <a:lnTo>
                  <a:pt x="78452" y="102578"/>
                </a:lnTo>
                <a:lnTo>
                  <a:pt x="80945" y="104037"/>
                </a:lnTo>
                <a:lnTo>
                  <a:pt x="70306" y="104037"/>
                </a:lnTo>
                <a:lnTo>
                  <a:pt x="72768" y="102578"/>
                </a:lnTo>
                <a:lnTo>
                  <a:pt x="75625" y="100936"/>
                </a:lnTo>
                <a:close/>
                <a:moveTo>
                  <a:pt x="87237" y="100936"/>
                </a:moveTo>
                <a:lnTo>
                  <a:pt x="90094" y="102578"/>
                </a:lnTo>
                <a:lnTo>
                  <a:pt x="92556" y="104037"/>
                </a:lnTo>
                <a:lnTo>
                  <a:pt x="81917" y="104037"/>
                </a:lnTo>
                <a:lnTo>
                  <a:pt x="84379" y="102578"/>
                </a:lnTo>
                <a:lnTo>
                  <a:pt x="87237" y="100936"/>
                </a:lnTo>
                <a:close/>
                <a:moveTo>
                  <a:pt x="98878" y="100936"/>
                </a:moveTo>
                <a:lnTo>
                  <a:pt x="101705" y="102578"/>
                </a:lnTo>
                <a:lnTo>
                  <a:pt x="104197" y="104037"/>
                </a:lnTo>
                <a:lnTo>
                  <a:pt x="93559" y="104037"/>
                </a:lnTo>
                <a:lnTo>
                  <a:pt x="96021" y="102578"/>
                </a:lnTo>
                <a:lnTo>
                  <a:pt x="98878" y="100936"/>
                </a:lnTo>
                <a:close/>
                <a:moveTo>
                  <a:pt x="110489" y="100936"/>
                </a:moveTo>
                <a:lnTo>
                  <a:pt x="113346" y="102578"/>
                </a:lnTo>
                <a:lnTo>
                  <a:pt x="115809" y="104037"/>
                </a:lnTo>
                <a:lnTo>
                  <a:pt x="105170" y="104037"/>
                </a:lnTo>
                <a:lnTo>
                  <a:pt x="107632" y="102578"/>
                </a:lnTo>
                <a:lnTo>
                  <a:pt x="110489" y="100936"/>
                </a:lnTo>
                <a:close/>
                <a:moveTo>
                  <a:pt x="122131" y="100936"/>
                </a:moveTo>
                <a:lnTo>
                  <a:pt x="124958" y="102578"/>
                </a:lnTo>
                <a:lnTo>
                  <a:pt x="127450" y="104037"/>
                </a:lnTo>
                <a:lnTo>
                  <a:pt x="116812" y="104037"/>
                </a:lnTo>
                <a:lnTo>
                  <a:pt x="119274" y="102578"/>
                </a:lnTo>
                <a:lnTo>
                  <a:pt x="122131" y="100936"/>
                </a:lnTo>
                <a:close/>
                <a:moveTo>
                  <a:pt x="133742" y="100936"/>
                </a:moveTo>
                <a:lnTo>
                  <a:pt x="136599" y="102578"/>
                </a:lnTo>
                <a:lnTo>
                  <a:pt x="139061" y="104037"/>
                </a:lnTo>
                <a:lnTo>
                  <a:pt x="128423" y="104037"/>
                </a:lnTo>
                <a:lnTo>
                  <a:pt x="130885" y="102578"/>
                </a:lnTo>
                <a:lnTo>
                  <a:pt x="133742" y="100936"/>
                </a:lnTo>
                <a:close/>
                <a:moveTo>
                  <a:pt x="145323" y="100936"/>
                </a:moveTo>
                <a:lnTo>
                  <a:pt x="148180" y="102578"/>
                </a:lnTo>
                <a:lnTo>
                  <a:pt x="150642" y="104037"/>
                </a:lnTo>
                <a:lnTo>
                  <a:pt x="140004" y="104037"/>
                </a:lnTo>
                <a:lnTo>
                  <a:pt x="142496" y="102578"/>
                </a:lnTo>
                <a:lnTo>
                  <a:pt x="145323" y="100936"/>
                </a:lnTo>
                <a:close/>
                <a:moveTo>
                  <a:pt x="156964" y="100936"/>
                </a:moveTo>
                <a:lnTo>
                  <a:pt x="159822" y="102578"/>
                </a:lnTo>
                <a:lnTo>
                  <a:pt x="162284" y="104037"/>
                </a:lnTo>
                <a:lnTo>
                  <a:pt x="151645" y="104037"/>
                </a:lnTo>
                <a:lnTo>
                  <a:pt x="154107" y="102578"/>
                </a:lnTo>
                <a:lnTo>
                  <a:pt x="156964" y="100936"/>
                </a:lnTo>
                <a:close/>
                <a:moveTo>
                  <a:pt x="168575" y="100936"/>
                </a:moveTo>
                <a:lnTo>
                  <a:pt x="171433" y="102578"/>
                </a:lnTo>
                <a:lnTo>
                  <a:pt x="173895" y="104037"/>
                </a:lnTo>
                <a:lnTo>
                  <a:pt x="163256" y="104037"/>
                </a:lnTo>
                <a:lnTo>
                  <a:pt x="165749" y="102578"/>
                </a:lnTo>
                <a:lnTo>
                  <a:pt x="168575" y="100936"/>
                </a:lnTo>
                <a:close/>
                <a:moveTo>
                  <a:pt x="180217" y="100936"/>
                </a:moveTo>
                <a:lnTo>
                  <a:pt x="183074" y="102578"/>
                </a:lnTo>
                <a:lnTo>
                  <a:pt x="185536" y="104037"/>
                </a:lnTo>
                <a:lnTo>
                  <a:pt x="174898" y="104037"/>
                </a:lnTo>
                <a:lnTo>
                  <a:pt x="177360" y="102578"/>
                </a:lnTo>
                <a:lnTo>
                  <a:pt x="180217" y="100936"/>
                </a:lnTo>
                <a:close/>
                <a:moveTo>
                  <a:pt x="191828" y="100936"/>
                </a:moveTo>
                <a:lnTo>
                  <a:pt x="194685" y="102578"/>
                </a:lnTo>
                <a:lnTo>
                  <a:pt x="197147" y="104037"/>
                </a:lnTo>
                <a:lnTo>
                  <a:pt x="186509" y="104037"/>
                </a:lnTo>
                <a:lnTo>
                  <a:pt x="189001" y="102578"/>
                </a:lnTo>
                <a:lnTo>
                  <a:pt x="191828" y="100936"/>
                </a:lnTo>
                <a:close/>
                <a:moveTo>
                  <a:pt x="203470" y="100936"/>
                </a:moveTo>
                <a:lnTo>
                  <a:pt x="206327" y="102578"/>
                </a:lnTo>
                <a:lnTo>
                  <a:pt x="208789" y="104037"/>
                </a:lnTo>
                <a:lnTo>
                  <a:pt x="198151" y="104037"/>
                </a:lnTo>
                <a:lnTo>
                  <a:pt x="200613" y="102578"/>
                </a:lnTo>
                <a:lnTo>
                  <a:pt x="203470" y="100936"/>
                </a:lnTo>
                <a:close/>
                <a:moveTo>
                  <a:pt x="215051" y="100936"/>
                </a:moveTo>
                <a:lnTo>
                  <a:pt x="217908" y="102578"/>
                </a:lnTo>
                <a:lnTo>
                  <a:pt x="220370" y="104037"/>
                </a:lnTo>
                <a:lnTo>
                  <a:pt x="209731" y="104037"/>
                </a:lnTo>
                <a:lnTo>
                  <a:pt x="212193" y="102578"/>
                </a:lnTo>
                <a:lnTo>
                  <a:pt x="215051" y="100936"/>
                </a:lnTo>
                <a:close/>
                <a:moveTo>
                  <a:pt x="226692" y="100936"/>
                </a:moveTo>
                <a:lnTo>
                  <a:pt x="229519" y="102578"/>
                </a:lnTo>
                <a:lnTo>
                  <a:pt x="232011" y="104037"/>
                </a:lnTo>
                <a:lnTo>
                  <a:pt x="221373" y="104037"/>
                </a:lnTo>
                <a:lnTo>
                  <a:pt x="223835" y="102578"/>
                </a:lnTo>
                <a:lnTo>
                  <a:pt x="226692" y="100936"/>
                </a:lnTo>
                <a:close/>
                <a:moveTo>
                  <a:pt x="238303" y="100936"/>
                </a:moveTo>
                <a:lnTo>
                  <a:pt x="241160" y="102578"/>
                </a:lnTo>
                <a:lnTo>
                  <a:pt x="243622" y="104037"/>
                </a:lnTo>
                <a:lnTo>
                  <a:pt x="232984" y="104037"/>
                </a:lnTo>
                <a:lnTo>
                  <a:pt x="235446" y="102578"/>
                </a:lnTo>
                <a:lnTo>
                  <a:pt x="238303" y="100936"/>
                </a:lnTo>
                <a:close/>
                <a:moveTo>
                  <a:pt x="249945" y="100936"/>
                </a:moveTo>
                <a:lnTo>
                  <a:pt x="252772" y="102578"/>
                </a:lnTo>
                <a:lnTo>
                  <a:pt x="255264" y="104037"/>
                </a:lnTo>
                <a:lnTo>
                  <a:pt x="244626" y="104037"/>
                </a:lnTo>
                <a:lnTo>
                  <a:pt x="247088" y="102578"/>
                </a:lnTo>
                <a:lnTo>
                  <a:pt x="249945" y="100936"/>
                </a:lnTo>
                <a:close/>
                <a:moveTo>
                  <a:pt x="261556" y="100936"/>
                </a:moveTo>
                <a:lnTo>
                  <a:pt x="264413" y="102578"/>
                </a:lnTo>
                <a:lnTo>
                  <a:pt x="266875" y="104037"/>
                </a:lnTo>
                <a:lnTo>
                  <a:pt x="256237" y="104037"/>
                </a:lnTo>
                <a:lnTo>
                  <a:pt x="258699" y="102578"/>
                </a:lnTo>
                <a:lnTo>
                  <a:pt x="261556" y="100936"/>
                </a:lnTo>
                <a:close/>
                <a:moveTo>
                  <a:pt x="273198" y="100936"/>
                </a:moveTo>
                <a:lnTo>
                  <a:pt x="276024" y="102578"/>
                </a:lnTo>
                <a:lnTo>
                  <a:pt x="278517" y="104037"/>
                </a:lnTo>
                <a:lnTo>
                  <a:pt x="267878" y="104037"/>
                </a:lnTo>
                <a:lnTo>
                  <a:pt x="270340" y="102578"/>
                </a:lnTo>
                <a:lnTo>
                  <a:pt x="273198" y="100936"/>
                </a:lnTo>
                <a:close/>
                <a:moveTo>
                  <a:pt x="11217" y="104250"/>
                </a:moveTo>
                <a:lnTo>
                  <a:pt x="5898" y="107320"/>
                </a:lnTo>
                <a:lnTo>
                  <a:pt x="578" y="104250"/>
                </a:lnTo>
                <a:close/>
                <a:moveTo>
                  <a:pt x="22828" y="104250"/>
                </a:moveTo>
                <a:lnTo>
                  <a:pt x="17509" y="107320"/>
                </a:lnTo>
                <a:lnTo>
                  <a:pt x="12190" y="104250"/>
                </a:lnTo>
                <a:close/>
                <a:moveTo>
                  <a:pt x="34470" y="104250"/>
                </a:moveTo>
                <a:lnTo>
                  <a:pt x="29150" y="107320"/>
                </a:lnTo>
                <a:lnTo>
                  <a:pt x="23831" y="104250"/>
                </a:lnTo>
                <a:close/>
                <a:moveTo>
                  <a:pt x="46081" y="104250"/>
                </a:moveTo>
                <a:lnTo>
                  <a:pt x="40762" y="107320"/>
                </a:lnTo>
                <a:lnTo>
                  <a:pt x="35442" y="104250"/>
                </a:lnTo>
                <a:close/>
                <a:moveTo>
                  <a:pt x="57722" y="104250"/>
                </a:moveTo>
                <a:lnTo>
                  <a:pt x="52403" y="107320"/>
                </a:lnTo>
                <a:lnTo>
                  <a:pt x="47084" y="104250"/>
                </a:lnTo>
                <a:close/>
                <a:moveTo>
                  <a:pt x="69334" y="104250"/>
                </a:moveTo>
                <a:lnTo>
                  <a:pt x="64014" y="107320"/>
                </a:lnTo>
                <a:lnTo>
                  <a:pt x="58695" y="104250"/>
                </a:lnTo>
                <a:close/>
                <a:moveTo>
                  <a:pt x="80945" y="104250"/>
                </a:moveTo>
                <a:lnTo>
                  <a:pt x="75625" y="107320"/>
                </a:lnTo>
                <a:lnTo>
                  <a:pt x="70306" y="104250"/>
                </a:lnTo>
                <a:close/>
                <a:moveTo>
                  <a:pt x="92556" y="104250"/>
                </a:moveTo>
                <a:lnTo>
                  <a:pt x="87237" y="107320"/>
                </a:lnTo>
                <a:lnTo>
                  <a:pt x="81917" y="104250"/>
                </a:lnTo>
                <a:close/>
                <a:moveTo>
                  <a:pt x="104197" y="104250"/>
                </a:moveTo>
                <a:lnTo>
                  <a:pt x="98878" y="107320"/>
                </a:lnTo>
                <a:lnTo>
                  <a:pt x="93559" y="104250"/>
                </a:lnTo>
                <a:close/>
                <a:moveTo>
                  <a:pt x="115809" y="104250"/>
                </a:moveTo>
                <a:lnTo>
                  <a:pt x="110489" y="107320"/>
                </a:lnTo>
                <a:lnTo>
                  <a:pt x="105170" y="104250"/>
                </a:lnTo>
                <a:close/>
                <a:moveTo>
                  <a:pt x="127450" y="104250"/>
                </a:moveTo>
                <a:lnTo>
                  <a:pt x="122131" y="107320"/>
                </a:lnTo>
                <a:lnTo>
                  <a:pt x="116812" y="104250"/>
                </a:lnTo>
                <a:close/>
                <a:moveTo>
                  <a:pt x="139061" y="104250"/>
                </a:moveTo>
                <a:lnTo>
                  <a:pt x="133742" y="107320"/>
                </a:lnTo>
                <a:lnTo>
                  <a:pt x="128423" y="104250"/>
                </a:lnTo>
                <a:close/>
                <a:moveTo>
                  <a:pt x="150642" y="104250"/>
                </a:moveTo>
                <a:lnTo>
                  <a:pt x="145323" y="107320"/>
                </a:lnTo>
                <a:lnTo>
                  <a:pt x="140004" y="104250"/>
                </a:lnTo>
                <a:close/>
                <a:moveTo>
                  <a:pt x="162284" y="104250"/>
                </a:moveTo>
                <a:lnTo>
                  <a:pt x="156964" y="107320"/>
                </a:lnTo>
                <a:lnTo>
                  <a:pt x="151645" y="104250"/>
                </a:lnTo>
                <a:close/>
                <a:moveTo>
                  <a:pt x="173895" y="104250"/>
                </a:moveTo>
                <a:lnTo>
                  <a:pt x="168575" y="107320"/>
                </a:lnTo>
                <a:lnTo>
                  <a:pt x="163256" y="104250"/>
                </a:lnTo>
                <a:close/>
                <a:moveTo>
                  <a:pt x="185536" y="104250"/>
                </a:moveTo>
                <a:lnTo>
                  <a:pt x="180217" y="107320"/>
                </a:lnTo>
                <a:lnTo>
                  <a:pt x="174898" y="104250"/>
                </a:lnTo>
                <a:close/>
                <a:moveTo>
                  <a:pt x="197147" y="104250"/>
                </a:moveTo>
                <a:lnTo>
                  <a:pt x="191828" y="107320"/>
                </a:lnTo>
                <a:lnTo>
                  <a:pt x="186509" y="104250"/>
                </a:lnTo>
                <a:close/>
                <a:moveTo>
                  <a:pt x="208789" y="104250"/>
                </a:moveTo>
                <a:lnTo>
                  <a:pt x="203470" y="107320"/>
                </a:lnTo>
                <a:lnTo>
                  <a:pt x="198151" y="104250"/>
                </a:lnTo>
                <a:close/>
                <a:moveTo>
                  <a:pt x="220370" y="104250"/>
                </a:moveTo>
                <a:lnTo>
                  <a:pt x="215051" y="107320"/>
                </a:lnTo>
                <a:lnTo>
                  <a:pt x="209731" y="104250"/>
                </a:lnTo>
                <a:close/>
                <a:moveTo>
                  <a:pt x="232011" y="104250"/>
                </a:moveTo>
                <a:lnTo>
                  <a:pt x="226692" y="107320"/>
                </a:lnTo>
                <a:lnTo>
                  <a:pt x="221373" y="104250"/>
                </a:lnTo>
                <a:close/>
                <a:moveTo>
                  <a:pt x="243622" y="104250"/>
                </a:moveTo>
                <a:lnTo>
                  <a:pt x="238303" y="107320"/>
                </a:lnTo>
                <a:lnTo>
                  <a:pt x="232984" y="104250"/>
                </a:lnTo>
                <a:close/>
                <a:moveTo>
                  <a:pt x="255264" y="104250"/>
                </a:moveTo>
                <a:lnTo>
                  <a:pt x="249945" y="107320"/>
                </a:lnTo>
                <a:lnTo>
                  <a:pt x="244626" y="104250"/>
                </a:lnTo>
                <a:close/>
                <a:moveTo>
                  <a:pt x="266875" y="104250"/>
                </a:moveTo>
                <a:lnTo>
                  <a:pt x="261556" y="107320"/>
                </a:lnTo>
                <a:lnTo>
                  <a:pt x="256237" y="104250"/>
                </a:lnTo>
                <a:close/>
                <a:moveTo>
                  <a:pt x="278517" y="104250"/>
                </a:moveTo>
                <a:lnTo>
                  <a:pt x="273198" y="107320"/>
                </a:lnTo>
                <a:lnTo>
                  <a:pt x="267878" y="104250"/>
                </a:lnTo>
                <a:close/>
                <a:moveTo>
                  <a:pt x="11369" y="104493"/>
                </a:moveTo>
                <a:lnTo>
                  <a:pt x="6050" y="113672"/>
                </a:lnTo>
                <a:lnTo>
                  <a:pt x="6050" y="107563"/>
                </a:lnTo>
                <a:lnTo>
                  <a:pt x="11369" y="104493"/>
                </a:lnTo>
                <a:close/>
                <a:moveTo>
                  <a:pt x="22980" y="104493"/>
                </a:moveTo>
                <a:lnTo>
                  <a:pt x="17661" y="113672"/>
                </a:lnTo>
                <a:lnTo>
                  <a:pt x="17661" y="107563"/>
                </a:lnTo>
                <a:lnTo>
                  <a:pt x="22980" y="104493"/>
                </a:lnTo>
                <a:close/>
                <a:moveTo>
                  <a:pt x="34622" y="104493"/>
                </a:moveTo>
                <a:lnTo>
                  <a:pt x="29302" y="113672"/>
                </a:lnTo>
                <a:lnTo>
                  <a:pt x="29302" y="107563"/>
                </a:lnTo>
                <a:lnTo>
                  <a:pt x="34622" y="104493"/>
                </a:lnTo>
                <a:close/>
                <a:moveTo>
                  <a:pt x="46202" y="104493"/>
                </a:moveTo>
                <a:lnTo>
                  <a:pt x="40883" y="113672"/>
                </a:lnTo>
                <a:lnTo>
                  <a:pt x="40883" y="107563"/>
                </a:lnTo>
                <a:lnTo>
                  <a:pt x="46202" y="104493"/>
                </a:lnTo>
                <a:close/>
                <a:moveTo>
                  <a:pt x="57844" y="104493"/>
                </a:moveTo>
                <a:lnTo>
                  <a:pt x="52525" y="113672"/>
                </a:lnTo>
                <a:lnTo>
                  <a:pt x="52525" y="107563"/>
                </a:lnTo>
                <a:lnTo>
                  <a:pt x="57844" y="104493"/>
                </a:lnTo>
                <a:close/>
                <a:moveTo>
                  <a:pt x="69455" y="104493"/>
                </a:moveTo>
                <a:lnTo>
                  <a:pt x="64136" y="113672"/>
                </a:lnTo>
                <a:lnTo>
                  <a:pt x="64136" y="107563"/>
                </a:lnTo>
                <a:lnTo>
                  <a:pt x="69455" y="104493"/>
                </a:lnTo>
                <a:close/>
                <a:moveTo>
                  <a:pt x="81097" y="104493"/>
                </a:moveTo>
                <a:lnTo>
                  <a:pt x="75777" y="113672"/>
                </a:lnTo>
                <a:lnTo>
                  <a:pt x="75777" y="107563"/>
                </a:lnTo>
                <a:lnTo>
                  <a:pt x="81097" y="104493"/>
                </a:lnTo>
                <a:close/>
                <a:moveTo>
                  <a:pt x="92708" y="104493"/>
                </a:moveTo>
                <a:lnTo>
                  <a:pt x="87389" y="113672"/>
                </a:lnTo>
                <a:lnTo>
                  <a:pt x="87389" y="107563"/>
                </a:lnTo>
                <a:lnTo>
                  <a:pt x="92708" y="104493"/>
                </a:lnTo>
                <a:close/>
                <a:moveTo>
                  <a:pt x="104349" y="104493"/>
                </a:moveTo>
                <a:lnTo>
                  <a:pt x="99030" y="113672"/>
                </a:lnTo>
                <a:lnTo>
                  <a:pt x="99030" y="107563"/>
                </a:lnTo>
                <a:lnTo>
                  <a:pt x="104349" y="104493"/>
                </a:lnTo>
                <a:close/>
                <a:moveTo>
                  <a:pt x="174047" y="104493"/>
                </a:moveTo>
                <a:lnTo>
                  <a:pt x="168727" y="113672"/>
                </a:lnTo>
                <a:lnTo>
                  <a:pt x="168727" y="107563"/>
                </a:lnTo>
                <a:lnTo>
                  <a:pt x="174047" y="104493"/>
                </a:lnTo>
                <a:close/>
                <a:moveTo>
                  <a:pt x="185658" y="104493"/>
                </a:moveTo>
                <a:lnTo>
                  <a:pt x="180339" y="113672"/>
                </a:lnTo>
                <a:lnTo>
                  <a:pt x="180339" y="107563"/>
                </a:lnTo>
                <a:lnTo>
                  <a:pt x="185658" y="104493"/>
                </a:lnTo>
                <a:close/>
                <a:moveTo>
                  <a:pt x="197269" y="104493"/>
                </a:moveTo>
                <a:lnTo>
                  <a:pt x="191950" y="113672"/>
                </a:lnTo>
                <a:lnTo>
                  <a:pt x="191950" y="107563"/>
                </a:lnTo>
                <a:lnTo>
                  <a:pt x="197269" y="104493"/>
                </a:lnTo>
                <a:close/>
                <a:moveTo>
                  <a:pt x="208911" y="104493"/>
                </a:moveTo>
                <a:lnTo>
                  <a:pt x="203591" y="113672"/>
                </a:lnTo>
                <a:lnTo>
                  <a:pt x="203591" y="107563"/>
                </a:lnTo>
                <a:lnTo>
                  <a:pt x="208911" y="104493"/>
                </a:lnTo>
                <a:close/>
                <a:moveTo>
                  <a:pt x="220522" y="104493"/>
                </a:moveTo>
                <a:lnTo>
                  <a:pt x="215202" y="113672"/>
                </a:lnTo>
                <a:lnTo>
                  <a:pt x="215202" y="107563"/>
                </a:lnTo>
                <a:lnTo>
                  <a:pt x="220522" y="104493"/>
                </a:lnTo>
                <a:close/>
                <a:moveTo>
                  <a:pt x="232163" y="104493"/>
                </a:moveTo>
                <a:lnTo>
                  <a:pt x="226844" y="113672"/>
                </a:lnTo>
                <a:lnTo>
                  <a:pt x="226844" y="107563"/>
                </a:lnTo>
                <a:lnTo>
                  <a:pt x="232163" y="104493"/>
                </a:lnTo>
                <a:close/>
                <a:moveTo>
                  <a:pt x="243774" y="104493"/>
                </a:moveTo>
                <a:lnTo>
                  <a:pt x="238455" y="113672"/>
                </a:lnTo>
                <a:lnTo>
                  <a:pt x="238455" y="107563"/>
                </a:lnTo>
                <a:lnTo>
                  <a:pt x="243774" y="104493"/>
                </a:lnTo>
                <a:close/>
                <a:moveTo>
                  <a:pt x="255355" y="104493"/>
                </a:moveTo>
                <a:lnTo>
                  <a:pt x="250036" y="113672"/>
                </a:lnTo>
                <a:lnTo>
                  <a:pt x="250036" y="107563"/>
                </a:lnTo>
                <a:lnTo>
                  <a:pt x="255355" y="104493"/>
                </a:lnTo>
                <a:close/>
                <a:moveTo>
                  <a:pt x="266997" y="104493"/>
                </a:moveTo>
                <a:lnTo>
                  <a:pt x="261678" y="113672"/>
                </a:lnTo>
                <a:lnTo>
                  <a:pt x="261678" y="107563"/>
                </a:lnTo>
                <a:lnTo>
                  <a:pt x="266997" y="104493"/>
                </a:lnTo>
                <a:close/>
                <a:moveTo>
                  <a:pt x="278608" y="104493"/>
                </a:moveTo>
                <a:lnTo>
                  <a:pt x="273289" y="113672"/>
                </a:lnTo>
                <a:lnTo>
                  <a:pt x="273289" y="107563"/>
                </a:lnTo>
                <a:lnTo>
                  <a:pt x="278608" y="104493"/>
                </a:lnTo>
                <a:close/>
                <a:moveTo>
                  <a:pt x="457" y="104523"/>
                </a:moveTo>
                <a:lnTo>
                  <a:pt x="5776" y="107563"/>
                </a:lnTo>
                <a:lnTo>
                  <a:pt x="5776" y="113703"/>
                </a:lnTo>
                <a:lnTo>
                  <a:pt x="457" y="104523"/>
                </a:lnTo>
                <a:close/>
                <a:moveTo>
                  <a:pt x="12098" y="104523"/>
                </a:moveTo>
                <a:lnTo>
                  <a:pt x="17418" y="107563"/>
                </a:lnTo>
                <a:lnTo>
                  <a:pt x="17418" y="113703"/>
                </a:lnTo>
                <a:lnTo>
                  <a:pt x="12098" y="104523"/>
                </a:lnTo>
                <a:close/>
                <a:moveTo>
                  <a:pt x="23710" y="104523"/>
                </a:moveTo>
                <a:lnTo>
                  <a:pt x="29029" y="107563"/>
                </a:lnTo>
                <a:lnTo>
                  <a:pt x="29029" y="113703"/>
                </a:lnTo>
                <a:lnTo>
                  <a:pt x="23710" y="104523"/>
                </a:lnTo>
                <a:close/>
                <a:moveTo>
                  <a:pt x="35290" y="104523"/>
                </a:moveTo>
                <a:lnTo>
                  <a:pt x="40610" y="107563"/>
                </a:lnTo>
                <a:lnTo>
                  <a:pt x="40610" y="113703"/>
                </a:lnTo>
                <a:lnTo>
                  <a:pt x="35290" y="104523"/>
                </a:lnTo>
                <a:close/>
                <a:moveTo>
                  <a:pt x="46932" y="104523"/>
                </a:moveTo>
                <a:lnTo>
                  <a:pt x="52251" y="107563"/>
                </a:lnTo>
                <a:lnTo>
                  <a:pt x="52251" y="113703"/>
                </a:lnTo>
                <a:lnTo>
                  <a:pt x="46932" y="104523"/>
                </a:lnTo>
                <a:close/>
                <a:moveTo>
                  <a:pt x="58543" y="104523"/>
                </a:moveTo>
                <a:lnTo>
                  <a:pt x="63862" y="107563"/>
                </a:lnTo>
                <a:lnTo>
                  <a:pt x="63862" y="113703"/>
                </a:lnTo>
                <a:lnTo>
                  <a:pt x="58543" y="104523"/>
                </a:lnTo>
                <a:close/>
                <a:moveTo>
                  <a:pt x="70185" y="104523"/>
                </a:moveTo>
                <a:lnTo>
                  <a:pt x="75504" y="107563"/>
                </a:lnTo>
                <a:lnTo>
                  <a:pt x="75504" y="113703"/>
                </a:lnTo>
                <a:lnTo>
                  <a:pt x="70185" y="104523"/>
                </a:lnTo>
                <a:close/>
                <a:moveTo>
                  <a:pt x="81796" y="104523"/>
                </a:moveTo>
                <a:lnTo>
                  <a:pt x="87115" y="107563"/>
                </a:lnTo>
                <a:lnTo>
                  <a:pt x="87115" y="113703"/>
                </a:lnTo>
                <a:lnTo>
                  <a:pt x="81796" y="104523"/>
                </a:lnTo>
                <a:close/>
                <a:moveTo>
                  <a:pt x="93437" y="104523"/>
                </a:moveTo>
                <a:lnTo>
                  <a:pt x="98757" y="107563"/>
                </a:lnTo>
                <a:lnTo>
                  <a:pt x="98757" y="113703"/>
                </a:lnTo>
                <a:lnTo>
                  <a:pt x="93437" y="104523"/>
                </a:lnTo>
                <a:close/>
                <a:moveTo>
                  <a:pt x="105018" y="104523"/>
                </a:moveTo>
                <a:lnTo>
                  <a:pt x="110337" y="107563"/>
                </a:lnTo>
                <a:lnTo>
                  <a:pt x="110337" y="113703"/>
                </a:lnTo>
                <a:lnTo>
                  <a:pt x="105018" y="104523"/>
                </a:lnTo>
                <a:close/>
                <a:moveTo>
                  <a:pt x="115930" y="104493"/>
                </a:moveTo>
                <a:lnTo>
                  <a:pt x="110611" y="113703"/>
                </a:lnTo>
                <a:lnTo>
                  <a:pt x="110611" y="107563"/>
                </a:lnTo>
                <a:lnTo>
                  <a:pt x="115930" y="104493"/>
                </a:lnTo>
                <a:close/>
                <a:moveTo>
                  <a:pt x="116660" y="104523"/>
                </a:moveTo>
                <a:lnTo>
                  <a:pt x="121979" y="107593"/>
                </a:lnTo>
                <a:lnTo>
                  <a:pt x="121979" y="113703"/>
                </a:lnTo>
                <a:lnTo>
                  <a:pt x="116660" y="104523"/>
                </a:lnTo>
                <a:close/>
                <a:moveTo>
                  <a:pt x="127541" y="104493"/>
                </a:moveTo>
                <a:lnTo>
                  <a:pt x="122222" y="113703"/>
                </a:lnTo>
                <a:lnTo>
                  <a:pt x="122222" y="107563"/>
                </a:lnTo>
                <a:lnTo>
                  <a:pt x="127541" y="104493"/>
                </a:lnTo>
                <a:close/>
                <a:moveTo>
                  <a:pt x="128271" y="104523"/>
                </a:moveTo>
                <a:lnTo>
                  <a:pt x="133590" y="107593"/>
                </a:lnTo>
                <a:lnTo>
                  <a:pt x="133590" y="113703"/>
                </a:lnTo>
                <a:lnTo>
                  <a:pt x="128271" y="104523"/>
                </a:lnTo>
                <a:close/>
                <a:moveTo>
                  <a:pt x="139183" y="104493"/>
                </a:moveTo>
                <a:lnTo>
                  <a:pt x="133864" y="113703"/>
                </a:lnTo>
                <a:lnTo>
                  <a:pt x="133864" y="107563"/>
                </a:lnTo>
                <a:lnTo>
                  <a:pt x="139183" y="104493"/>
                </a:lnTo>
                <a:close/>
                <a:moveTo>
                  <a:pt x="139912" y="104523"/>
                </a:moveTo>
                <a:lnTo>
                  <a:pt x="145232" y="107593"/>
                </a:lnTo>
                <a:lnTo>
                  <a:pt x="145232" y="113703"/>
                </a:lnTo>
                <a:lnTo>
                  <a:pt x="139912" y="104523"/>
                </a:lnTo>
                <a:close/>
                <a:moveTo>
                  <a:pt x="150794" y="104493"/>
                </a:moveTo>
                <a:lnTo>
                  <a:pt x="145475" y="113703"/>
                </a:lnTo>
                <a:lnTo>
                  <a:pt x="145475" y="107563"/>
                </a:lnTo>
                <a:lnTo>
                  <a:pt x="150794" y="104493"/>
                </a:lnTo>
                <a:close/>
                <a:moveTo>
                  <a:pt x="151523" y="104523"/>
                </a:moveTo>
                <a:lnTo>
                  <a:pt x="156843" y="107593"/>
                </a:lnTo>
                <a:lnTo>
                  <a:pt x="156843" y="113703"/>
                </a:lnTo>
                <a:lnTo>
                  <a:pt x="151523" y="104523"/>
                </a:lnTo>
                <a:close/>
                <a:moveTo>
                  <a:pt x="162436" y="104493"/>
                </a:moveTo>
                <a:lnTo>
                  <a:pt x="157116" y="113703"/>
                </a:lnTo>
                <a:lnTo>
                  <a:pt x="157116" y="107563"/>
                </a:lnTo>
                <a:lnTo>
                  <a:pt x="162436" y="104493"/>
                </a:lnTo>
                <a:close/>
                <a:moveTo>
                  <a:pt x="163165" y="104523"/>
                </a:moveTo>
                <a:lnTo>
                  <a:pt x="168484" y="107593"/>
                </a:lnTo>
                <a:lnTo>
                  <a:pt x="168484" y="113703"/>
                </a:lnTo>
                <a:lnTo>
                  <a:pt x="163165" y="104523"/>
                </a:lnTo>
                <a:close/>
                <a:moveTo>
                  <a:pt x="174746" y="104523"/>
                </a:moveTo>
                <a:lnTo>
                  <a:pt x="180065" y="107593"/>
                </a:lnTo>
                <a:lnTo>
                  <a:pt x="180065" y="113733"/>
                </a:lnTo>
                <a:lnTo>
                  <a:pt x="174746" y="104523"/>
                </a:lnTo>
                <a:close/>
                <a:moveTo>
                  <a:pt x="186357" y="104523"/>
                </a:moveTo>
                <a:lnTo>
                  <a:pt x="191676" y="107593"/>
                </a:lnTo>
                <a:lnTo>
                  <a:pt x="191676" y="113733"/>
                </a:lnTo>
                <a:lnTo>
                  <a:pt x="186357" y="104523"/>
                </a:lnTo>
                <a:close/>
                <a:moveTo>
                  <a:pt x="197999" y="104523"/>
                </a:moveTo>
                <a:lnTo>
                  <a:pt x="203318" y="107593"/>
                </a:lnTo>
                <a:lnTo>
                  <a:pt x="203318" y="113733"/>
                </a:lnTo>
                <a:lnTo>
                  <a:pt x="197999" y="104523"/>
                </a:lnTo>
                <a:close/>
                <a:moveTo>
                  <a:pt x="209610" y="104523"/>
                </a:moveTo>
                <a:lnTo>
                  <a:pt x="214929" y="107593"/>
                </a:lnTo>
                <a:lnTo>
                  <a:pt x="214929" y="113733"/>
                </a:lnTo>
                <a:lnTo>
                  <a:pt x="209610" y="104523"/>
                </a:lnTo>
                <a:close/>
                <a:moveTo>
                  <a:pt x="221251" y="104523"/>
                </a:moveTo>
                <a:lnTo>
                  <a:pt x="226570" y="107593"/>
                </a:lnTo>
                <a:lnTo>
                  <a:pt x="226570" y="113733"/>
                </a:lnTo>
                <a:lnTo>
                  <a:pt x="221251" y="104523"/>
                </a:lnTo>
                <a:close/>
                <a:moveTo>
                  <a:pt x="232862" y="104523"/>
                </a:moveTo>
                <a:lnTo>
                  <a:pt x="238182" y="107593"/>
                </a:lnTo>
                <a:lnTo>
                  <a:pt x="238182" y="113733"/>
                </a:lnTo>
                <a:lnTo>
                  <a:pt x="232862" y="104523"/>
                </a:lnTo>
                <a:close/>
                <a:moveTo>
                  <a:pt x="244474" y="104523"/>
                </a:moveTo>
                <a:lnTo>
                  <a:pt x="249793" y="107593"/>
                </a:lnTo>
                <a:lnTo>
                  <a:pt x="249793" y="113733"/>
                </a:lnTo>
                <a:lnTo>
                  <a:pt x="244474" y="104523"/>
                </a:lnTo>
                <a:close/>
                <a:moveTo>
                  <a:pt x="256085" y="104523"/>
                </a:moveTo>
                <a:lnTo>
                  <a:pt x="261404" y="107593"/>
                </a:lnTo>
                <a:lnTo>
                  <a:pt x="261404" y="113733"/>
                </a:lnTo>
                <a:lnTo>
                  <a:pt x="256085" y="104523"/>
                </a:lnTo>
                <a:close/>
                <a:moveTo>
                  <a:pt x="267726" y="104523"/>
                </a:moveTo>
                <a:lnTo>
                  <a:pt x="273046" y="107593"/>
                </a:lnTo>
                <a:lnTo>
                  <a:pt x="273046" y="113733"/>
                </a:lnTo>
                <a:lnTo>
                  <a:pt x="267726" y="104523"/>
                </a:lnTo>
                <a:close/>
                <a:moveTo>
                  <a:pt x="11855" y="104645"/>
                </a:moveTo>
                <a:lnTo>
                  <a:pt x="17174" y="113824"/>
                </a:lnTo>
                <a:lnTo>
                  <a:pt x="17174" y="113824"/>
                </a:lnTo>
                <a:lnTo>
                  <a:pt x="11855" y="110754"/>
                </a:lnTo>
                <a:lnTo>
                  <a:pt x="11855" y="104645"/>
                </a:lnTo>
                <a:close/>
                <a:moveTo>
                  <a:pt x="244" y="104645"/>
                </a:moveTo>
                <a:lnTo>
                  <a:pt x="5563" y="113824"/>
                </a:lnTo>
                <a:lnTo>
                  <a:pt x="214" y="110754"/>
                </a:lnTo>
                <a:lnTo>
                  <a:pt x="214" y="104645"/>
                </a:lnTo>
                <a:close/>
                <a:moveTo>
                  <a:pt x="116416" y="104645"/>
                </a:moveTo>
                <a:lnTo>
                  <a:pt x="121736" y="113824"/>
                </a:lnTo>
                <a:lnTo>
                  <a:pt x="116416" y="110785"/>
                </a:lnTo>
                <a:lnTo>
                  <a:pt x="116416" y="104645"/>
                </a:lnTo>
                <a:close/>
                <a:moveTo>
                  <a:pt x="128058" y="104645"/>
                </a:moveTo>
                <a:lnTo>
                  <a:pt x="133377" y="113824"/>
                </a:lnTo>
                <a:lnTo>
                  <a:pt x="128058" y="110785"/>
                </a:lnTo>
                <a:lnTo>
                  <a:pt x="128058" y="104645"/>
                </a:lnTo>
                <a:close/>
                <a:moveTo>
                  <a:pt x="139669" y="104645"/>
                </a:moveTo>
                <a:lnTo>
                  <a:pt x="144988" y="113824"/>
                </a:lnTo>
                <a:lnTo>
                  <a:pt x="139669" y="110785"/>
                </a:lnTo>
                <a:lnTo>
                  <a:pt x="139669" y="104645"/>
                </a:lnTo>
                <a:close/>
                <a:moveTo>
                  <a:pt x="151311" y="104645"/>
                </a:moveTo>
                <a:lnTo>
                  <a:pt x="156630" y="113824"/>
                </a:lnTo>
                <a:lnTo>
                  <a:pt x="151311" y="110785"/>
                </a:lnTo>
                <a:lnTo>
                  <a:pt x="151311" y="104645"/>
                </a:lnTo>
                <a:close/>
                <a:moveTo>
                  <a:pt x="162922" y="104645"/>
                </a:moveTo>
                <a:lnTo>
                  <a:pt x="168241" y="113824"/>
                </a:lnTo>
                <a:lnTo>
                  <a:pt x="162922" y="110785"/>
                </a:lnTo>
                <a:lnTo>
                  <a:pt x="162922" y="104645"/>
                </a:lnTo>
                <a:close/>
                <a:moveTo>
                  <a:pt x="174503" y="104645"/>
                </a:moveTo>
                <a:lnTo>
                  <a:pt x="179822" y="113824"/>
                </a:lnTo>
                <a:lnTo>
                  <a:pt x="174503" y="110785"/>
                </a:lnTo>
                <a:lnTo>
                  <a:pt x="174503" y="104645"/>
                </a:lnTo>
                <a:close/>
                <a:moveTo>
                  <a:pt x="186144" y="104645"/>
                </a:moveTo>
                <a:lnTo>
                  <a:pt x="191463" y="113824"/>
                </a:lnTo>
                <a:lnTo>
                  <a:pt x="186144" y="110785"/>
                </a:lnTo>
                <a:lnTo>
                  <a:pt x="186144" y="104645"/>
                </a:lnTo>
                <a:close/>
                <a:moveTo>
                  <a:pt x="197755" y="104645"/>
                </a:moveTo>
                <a:lnTo>
                  <a:pt x="203075" y="113824"/>
                </a:lnTo>
                <a:lnTo>
                  <a:pt x="197755" y="110785"/>
                </a:lnTo>
                <a:lnTo>
                  <a:pt x="197755" y="104645"/>
                </a:lnTo>
                <a:close/>
                <a:moveTo>
                  <a:pt x="209397" y="104645"/>
                </a:moveTo>
                <a:lnTo>
                  <a:pt x="214716" y="113824"/>
                </a:lnTo>
                <a:lnTo>
                  <a:pt x="209397" y="110785"/>
                </a:lnTo>
                <a:lnTo>
                  <a:pt x="209397" y="104645"/>
                </a:lnTo>
                <a:close/>
                <a:moveTo>
                  <a:pt x="221008" y="104645"/>
                </a:moveTo>
                <a:lnTo>
                  <a:pt x="226327" y="113824"/>
                </a:lnTo>
                <a:lnTo>
                  <a:pt x="221008" y="110785"/>
                </a:lnTo>
                <a:lnTo>
                  <a:pt x="221008" y="104645"/>
                </a:lnTo>
                <a:close/>
                <a:moveTo>
                  <a:pt x="232650" y="104645"/>
                </a:moveTo>
                <a:lnTo>
                  <a:pt x="237969" y="113824"/>
                </a:lnTo>
                <a:lnTo>
                  <a:pt x="232650" y="110785"/>
                </a:lnTo>
                <a:lnTo>
                  <a:pt x="232650" y="104645"/>
                </a:lnTo>
                <a:close/>
                <a:moveTo>
                  <a:pt x="244230" y="104645"/>
                </a:moveTo>
                <a:lnTo>
                  <a:pt x="249550" y="113824"/>
                </a:lnTo>
                <a:lnTo>
                  <a:pt x="244230" y="110785"/>
                </a:lnTo>
                <a:lnTo>
                  <a:pt x="244230" y="104645"/>
                </a:lnTo>
                <a:close/>
                <a:moveTo>
                  <a:pt x="255872" y="104645"/>
                </a:moveTo>
                <a:lnTo>
                  <a:pt x="261191" y="113824"/>
                </a:lnTo>
                <a:lnTo>
                  <a:pt x="255872" y="110785"/>
                </a:lnTo>
                <a:lnTo>
                  <a:pt x="255872" y="104645"/>
                </a:lnTo>
                <a:close/>
                <a:moveTo>
                  <a:pt x="267483" y="104645"/>
                </a:moveTo>
                <a:lnTo>
                  <a:pt x="272802" y="113824"/>
                </a:lnTo>
                <a:lnTo>
                  <a:pt x="267483" y="110785"/>
                </a:lnTo>
                <a:lnTo>
                  <a:pt x="267483" y="104645"/>
                </a:lnTo>
                <a:close/>
                <a:moveTo>
                  <a:pt x="93194" y="104645"/>
                </a:moveTo>
                <a:lnTo>
                  <a:pt x="98513" y="113855"/>
                </a:lnTo>
                <a:lnTo>
                  <a:pt x="98513" y="113855"/>
                </a:lnTo>
                <a:lnTo>
                  <a:pt x="93194" y="110785"/>
                </a:lnTo>
                <a:lnTo>
                  <a:pt x="93194" y="104645"/>
                </a:lnTo>
                <a:close/>
                <a:moveTo>
                  <a:pt x="11582" y="104645"/>
                </a:moveTo>
                <a:lnTo>
                  <a:pt x="11582" y="110785"/>
                </a:lnTo>
                <a:lnTo>
                  <a:pt x="6262" y="113855"/>
                </a:lnTo>
                <a:lnTo>
                  <a:pt x="11582" y="104645"/>
                </a:lnTo>
                <a:close/>
                <a:moveTo>
                  <a:pt x="23223" y="104645"/>
                </a:moveTo>
                <a:lnTo>
                  <a:pt x="23223" y="110785"/>
                </a:lnTo>
                <a:lnTo>
                  <a:pt x="17904" y="113855"/>
                </a:lnTo>
                <a:lnTo>
                  <a:pt x="23223" y="104645"/>
                </a:lnTo>
                <a:close/>
                <a:moveTo>
                  <a:pt x="23497" y="104645"/>
                </a:moveTo>
                <a:lnTo>
                  <a:pt x="28816" y="113855"/>
                </a:lnTo>
                <a:lnTo>
                  <a:pt x="23497" y="110785"/>
                </a:lnTo>
                <a:lnTo>
                  <a:pt x="23497" y="104645"/>
                </a:lnTo>
                <a:close/>
                <a:moveTo>
                  <a:pt x="34834" y="104645"/>
                </a:moveTo>
                <a:lnTo>
                  <a:pt x="34834" y="110785"/>
                </a:lnTo>
                <a:lnTo>
                  <a:pt x="29515" y="113855"/>
                </a:lnTo>
                <a:lnTo>
                  <a:pt x="34834" y="104645"/>
                </a:lnTo>
                <a:close/>
                <a:moveTo>
                  <a:pt x="35078" y="104645"/>
                </a:moveTo>
                <a:lnTo>
                  <a:pt x="40397" y="113855"/>
                </a:lnTo>
                <a:lnTo>
                  <a:pt x="35078" y="110785"/>
                </a:lnTo>
                <a:lnTo>
                  <a:pt x="35078" y="104645"/>
                </a:lnTo>
                <a:close/>
                <a:moveTo>
                  <a:pt x="46446" y="104645"/>
                </a:moveTo>
                <a:lnTo>
                  <a:pt x="46446" y="110785"/>
                </a:lnTo>
                <a:lnTo>
                  <a:pt x="41126" y="113855"/>
                </a:lnTo>
                <a:lnTo>
                  <a:pt x="46446" y="104645"/>
                </a:lnTo>
                <a:close/>
                <a:moveTo>
                  <a:pt x="46689" y="104645"/>
                </a:moveTo>
                <a:lnTo>
                  <a:pt x="52008" y="113855"/>
                </a:lnTo>
                <a:lnTo>
                  <a:pt x="46689" y="110785"/>
                </a:lnTo>
                <a:lnTo>
                  <a:pt x="46689" y="104645"/>
                </a:lnTo>
                <a:close/>
                <a:moveTo>
                  <a:pt x="58057" y="104645"/>
                </a:moveTo>
                <a:lnTo>
                  <a:pt x="58057" y="110785"/>
                </a:lnTo>
                <a:lnTo>
                  <a:pt x="52737" y="113855"/>
                </a:lnTo>
                <a:lnTo>
                  <a:pt x="58057" y="104645"/>
                </a:lnTo>
                <a:close/>
                <a:moveTo>
                  <a:pt x="58330" y="104645"/>
                </a:moveTo>
                <a:lnTo>
                  <a:pt x="63650" y="113855"/>
                </a:lnTo>
                <a:lnTo>
                  <a:pt x="58330" y="110785"/>
                </a:lnTo>
                <a:lnTo>
                  <a:pt x="58330" y="104645"/>
                </a:lnTo>
                <a:close/>
                <a:moveTo>
                  <a:pt x="69698" y="104645"/>
                </a:moveTo>
                <a:lnTo>
                  <a:pt x="69698" y="110785"/>
                </a:lnTo>
                <a:lnTo>
                  <a:pt x="64379" y="113855"/>
                </a:lnTo>
                <a:lnTo>
                  <a:pt x="69698" y="104645"/>
                </a:lnTo>
                <a:close/>
                <a:moveTo>
                  <a:pt x="69941" y="104645"/>
                </a:moveTo>
                <a:lnTo>
                  <a:pt x="75261" y="113855"/>
                </a:lnTo>
                <a:lnTo>
                  <a:pt x="69941" y="110785"/>
                </a:lnTo>
                <a:lnTo>
                  <a:pt x="69941" y="104645"/>
                </a:lnTo>
                <a:close/>
                <a:moveTo>
                  <a:pt x="81309" y="104645"/>
                </a:moveTo>
                <a:lnTo>
                  <a:pt x="81309" y="110785"/>
                </a:lnTo>
                <a:lnTo>
                  <a:pt x="75990" y="113855"/>
                </a:lnTo>
                <a:lnTo>
                  <a:pt x="81309" y="104645"/>
                </a:lnTo>
                <a:close/>
                <a:moveTo>
                  <a:pt x="81583" y="104645"/>
                </a:moveTo>
                <a:lnTo>
                  <a:pt x="86902" y="113855"/>
                </a:lnTo>
                <a:lnTo>
                  <a:pt x="81583" y="110785"/>
                </a:lnTo>
                <a:lnTo>
                  <a:pt x="81583" y="104645"/>
                </a:lnTo>
                <a:close/>
                <a:moveTo>
                  <a:pt x="92951" y="104645"/>
                </a:moveTo>
                <a:lnTo>
                  <a:pt x="92951" y="110785"/>
                </a:lnTo>
                <a:lnTo>
                  <a:pt x="87632" y="113855"/>
                </a:lnTo>
                <a:lnTo>
                  <a:pt x="92951" y="104645"/>
                </a:lnTo>
                <a:close/>
                <a:moveTo>
                  <a:pt x="104562" y="104645"/>
                </a:moveTo>
                <a:lnTo>
                  <a:pt x="104562" y="110785"/>
                </a:lnTo>
                <a:lnTo>
                  <a:pt x="99243" y="113855"/>
                </a:lnTo>
                <a:lnTo>
                  <a:pt x="104562" y="104645"/>
                </a:lnTo>
                <a:close/>
                <a:moveTo>
                  <a:pt x="104775" y="104645"/>
                </a:moveTo>
                <a:lnTo>
                  <a:pt x="110094" y="113855"/>
                </a:lnTo>
                <a:lnTo>
                  <a:pt x="104775" y="110785"/>
                </a:lnTo>
                <a:lnTo>
                  <a:pt x="104775" y="104645"/>
                </a:lnTo>
                <a:close/>
                <a:moveTo>
                  <a:pt x="116143" y="104675"/>
                </a:moveTo>
                <a:lnTo>
                  <a:pt x="116143" y="110785"/>
                </a:lnTo>
                <a:lnTo>
                  <a:pt x="110824" y="113855"/>
                </a:lnTo>
                <a:lnTo>
                  <a:pt x="116143" y="104675"/>
                </a:lnTo>
                <a:close/>
                <a:moveTo>
                  <a:pt x="127784" y="104675"/>
                </a:moveTo>
                <a:lnTo>
                  <a:pt x="127784" y="110785"/>
                </a:lnTo>
                <a:lnTo>
                  <a:pt x="122465" y="113855"/>
                </a:lnTo>
                <a:lnTo>
                  <a:pt x="127784" y="104675"/>
                </a:lnTo>
                <a:close/>
                <a:moveTo>
                  <a:pt x="139396" y="104675"/>
                </a:moveTo>
                <a:lnTo>
                  <a:pt x="139396" y="110785"/>
                </a:lnTo>
                <a:lnTo>
                  <a:pt x="134076" y="113855"/>
                </a:lnTo>
                <a:lnTo>
                  <a:pt x="139396" y="104675"/>
                </a:lnTo>
                <a:close/>
                <a:moveTo>
                  <a:pt x="151037" y="104675"/>
                </a:moveTo>
                <a:lnTo>
                  <a:pt x="151037" y="110785"/>
                </a:lnTo>
                <a:lnTo>
                  <a:pt x="145718" y="113855"/>
                </a:lnTo>
                <a:lnTo>
                  <a:pt x="151037" y="104675"/>
                </a:lnTo>
                <a:close/>
                <a:moveTo>
                  <a:pt x="162648" y="104675"/>
                </a:moveTo>
                <a:lnTo>
                  <a:pt x="162648" y="110785"/>
                </a:lnTo>
                <a:lnTo>
                  <a:pt x="157329" y="113855"/>
                </a:lnTo>
                <a:lnTo>
                  <a:pt x="162648" y="104675"/>
                </a:lnTo>
                <a:close/>
                <a:moveTo>
                  <a:pt x="174290" y="104675"/>
                </a:moveTo>
                <a:lnTo>
                  <a:pt x="174290" y="110785"/>
                </a:lnTo>
                <a:lnTo>
                  <a:pt x="168971" y="113855"/>
                </a:lnTo>
                <a:lnTo>
                  <a:pt x="174290" y="104675"/>
                </a:lnTo>
                <a:close/>
                <a:moveTo>
                  <a:pt x="185871" y="104675"/>
                </a:moveTo>
                <a:lnTo>
                  <a:pt x="185871" y="110785"/>
                </a:lnTo>
                <a:lnTo>
                  <a:pt x="180551" y="113855"/>
                </a:lnTo>
                <a:lnTo>
                  <a:pt x="185871" y="104675"/>
                </a:lnTo>
                <a:close/>
                <a:moveTo>
                  <a:pt x="197512" y="104675"/>
                </a:moveTo>
                <a:lnTo>
                  <a:pt x="197512" y="110785"/>
                </a:lnTo>
                <a:lnTo>
                  <a:pt x="192193" y="113855"/>
                </a:lnTo>
                <a:lnTo>
                  <a:pt x="197512" y="104675"/>
                </a:lnTo>
                <a:close/>
                <a:moveTo>
                  <a:pt x="209123" y="104675"/>
                </a:moveTo>
                <a:lnTo>
                  <a:pt x="209123" y="110785"/>
                </a:lnTo>
                <a:lnTo>
                  <a:pt x="203804" y="113855"/>
                </a:lnTo>
                <a:lnTo>
                  <a:pt x="209123" y="104675"/>
                </a:lnTo>
                <a:close/>
                <a:moveTo>
                  <a:pt x="220765" y="104675"/>
                </a:moveTo>
                <a:lnTo>
                  <a:pt x="220765" y="110785"/>
                </a:lnTo>
                <a:lnTo>
                  <a:pt x="215446" y="113855"/>
                </a:lnTo>
                <a:lnTo>
                  <a:pt x="220765" y="104675"/>
                </a:lnTo>
                <a:close/>
                <a:moveTo>
                  <a:pt x="232376" y="104675"/>
                </a:moveTo>
                <a:lnTo>
                  <a:pt x="232376" y="110785"/>
                </a:lnTo>
                <a:lnTo>
                  <a:pt x="227057" y="113855"/>
                </a:lnTo>
                <a:lnTo>
                  <a:pt x="232376" y="104675"/>
                </a:lnTo>
                <a:close/>
                <a:moveTo>
                  <a:pt x="243957" y="104675"/>
                </a:moveTo>
                <a:lnTo>
                  <a:pt x="243957" y="110785"/>
                </a:lnTo>
                <a:lnTo>
                  <a:pt x="238638" y="113855"/>
                </a:lnTo>
                <a:lnTo>
                  <a:pt x="243957" y="104675"/>
                </a:lnTo>
                <a:close/>
                <a:moveTo>
                  <a:pt x="255598" y="104675"/>
                </a:moveTo>
                <a:lnTo>
                  <a:pt x="255598" y="110785"/>
                </a:lnTo>
                <a:lnTo>
                  <a:pt x="250279" y="113855"/>
                </a:lnTo>
                <a:lnTo>
                  <a:pt x="255598" y="104675"/>
                </a:lnTo>
                <a:close/>
                <a:moveTo>
                  <a:pt x="267210" y="104675"/>
                </a:moveTo>
                <a:lnTo>
                  <a:pt x="267210" y="110785"/>
                </a:lnTo>
                <a:lnTo>
                  <a:pt x="261890" y="113855"/>
                </a:lnTo>
                <a:lnTo>
                  <a:pt x="267210" y="104675"/>
                </a:lnTo>
                <a:close/>
                <a:moveTo>
                  <a:pt x="278851" y="104675"/>
                </a:moveTo>
                <a:lnTo>
                  <a:pt x="278851" y="110785"/>
                </a:lnTo>
                <a:lnTo>
                  <a:pt x="273532" y="113855"/>
                </a:lnTo>
                <a:lnTo>
                  <a:pt x="278851" y="104675"/>
                </a:lnTo>
                <a:close/>
                <a:moveTo>
                  <a:pt x="11703" y="111028"/>
                </a:moveTo>
                <a:lnTo>
                  <a:pt x="16901" y="114007"/>
                </a:lnTo>
                <a:lnTo>
                  <a:pt x="17023" y="114098"/>
                </a:lnTo>
                <a:lnTo>
                  <a:pt x="6384" y="114098"/>
                </a:lnTo>
                <a:lnTo>
                  <a:pt x="6506" y="114007"/>
                </a:lnTo>
                <a:lnTo>
                  <a:pt x="11703" y="111028"/>
                </a:lnTo>
                <a:close/>
                <a:moveTo>
                  <a:pt x="23345" y="111028"/>
                </a:moveTo>
                <a:lnTo>
                  <a:pt x="28542" y="114007"/>
                </a:lnTo>
                <a:lnTo>
                  <a:pt x="28664" y="114098"/>
                </a:lnTo>
                <a:lnTo>
                  <a:pt x="18026" y="114098"/>
                </a:lnTo>
                <a:lnTo>
                  <a:pt x="18117" y="114007"/>
                </a:lnTo>
                <a:lnTo>
                  <a:pt x="23345" y="111028"/>
                </a:lnTo>
                <a:close/>
                <a:moveTo>
                  <a:pt x="34956" y="111028"/>
                </a:moveTo>
                <a:lnTo>
                  <a:pt x="40154" y="114007"/>
                </a:lnTo>
                <a:lnTo>
                  <a:pt x="40275" y="114098"/>
                </a:lnTo>
                <a:lnTo>
                  <a:pt x="29637" y="114098"/>
                </a:lnTo>
                <a:lnTo>
                  <a:pt x="29758" y="114007"/>
                </a:lnTo>
                <a:lnTo>
                  <a:pt x="34956" y="111028"/>
                </a:lnTo>
                <a:close/>
                <a:moveTo>
                  <a:pt x="46598" y="111028"/>
                </a:moveTo>
                <a:lnTo>
                  <a:pt x="51795" y="114007"/>
                </a:lnTo>
                <a:lnTo>
                  <a:pt x="51917" y="114098"/>
                </a:lnTo>
                <a:lnTo>
                  <a:pt x="41278" y="114098"/>
                </a:lnTo>
                <a:lnTo>
                  <a:pt x="41369" y="114007"/>
                </a:lnTo>
                <a:lnTo>
                  <a:pt x="46598" y="111028"/>
                </a:lnTo>
                <a:close/>
                <a:moveTo>
                  <a:pt x="58178" y="111028"/>
                </a:moveTo>
                <a:lnTo>
                  <a:pt x="63376" y="114007"/>
                </a:lnTo>
                <a:lnTo>
                  <a:pt x="63498" y="114098"/>
                </a:lnTo>
                <a:lnTo>
                  <a:pt x="52859" y="114098"/>
                </a:lnTo>
                <a:lnTo>
                  <a:pt x="52981" y="114007"/>
                </a:lnTo>
                <a:lnTo>
                  <a:pt x="58178" y="111028"/>
                </a:lnTo>
                <a:close/>
                <a:moveTo>
                  <a:pt x="69820" y="111028"/>
                </a:moveTo>
                <a:lnTo>
                  <a:pt x="75048" y="114007"/>
                </a:lnTo>
                <a:lnTo>
                  <a:pt x="75139" y="114098"/>
                </a:lnTo>
                <a:lnTo>
                  <a:pt x="64501" y="114098"/>
                </a:lnTo>
                <a:lnTo>
                  <a:pt x="64622" y="114007"/>
                </a:lnTo>
                <a:lnTo>
                  <a:pt x="69820" y="111028"/>
                </a:lnTo>
                <a:close/>
                <a:moveTo>
                  <a:pt x="81431" y="111028"/>
                </a:moveTo>
                <a:lnTo>
                  <a:pt x="86629" y="114007"/>
                </a:lnTo>
                <a:lnTo>
                  <a:pt x="86750" y="114098"/>
                </a:lnTo>
                <a:lnTo>
                  <a:pt x="76112" y="114098"/>
                </a:lnTo>
                <a:lnTo>
                  <a:pt x="76233" y="114007"/>
                </a:lnTo>
                <a:lnTo>
                  <a:pt x="81431" y="111028"/>
                </a:lnTo>
                <a:close/>
                <a:moveTo>
                  <a:pt x="93042" y="111028"/>
                </a:moveTo>
                <a:lnTo>
                  <a:pt x="98270" y="114007"/>
                </a:lnTo>
                <a:lnTo>
                  <a:pt x="98361" y="114098"/>
                </a:lnTo>
                <a:lnTo>
                  <a:pt x="87723" y="114098"/>
                </a:lnTo>
                <a:lnTo>
                  <a:pt x="87844" y="114007"/>
                </a:lnTo>
                <a:lnTo>
                  <a:pt x="93042" y="111028"/>
                </a:lnTo>
                <a:close/>
                <a:moveTo>
                  <a:pt x="104684" y="111028"/>
                </a:moveTo>
                <a:lnTo>
                  <a:pt x="109881" y="114007"/>
                </a:lnTo>
                <a:lnTo>
                  <a:pt x="110003" y="114098"/>
                </a:lnTo>
                <a:lnTo>
                  <a:pt x="99364" y="114098"/>
                </a:lnTo>
                <a:lnTo>
                  <a:pt x="99456" y="114007"/>
                </a:lnTo>
                <a:lnTo>
                  <a:pt x="104684" y="111028"/>
                </a:lnTo>
                <a:close/>
                <a:moveTo>
                  <a:pt x="116295" y="111028"/>
                </a:moveTo>
                <a:lnTo>
                  <a:pt x="121493" y="114007"/>
                </a:lnTo>
                <a:lnTo>
                  <a:pt x="121614" y="114098"/>
                </a:lnTo>
                <a:lnTo>
                  <a:pt x="110976" y="114098"/>
                </a:lnTo>
                <a:lnTo>
                  <a:pt x="111097" y="114007"/>
                </a:lnTo>
                <a:lnTo>
                  <a:pt x="116295" y="111028"/>
                </a:lnTo>
                <a:close/>
                <a:moveTo>
                  <a:pt x="127936" y="111028"/>
                </a:moveTo>
                <a:lnTo>
                  <a:pt x="133134" y="114007"/>
                </a:lnTo>
                <a:lnTo>
                  <a:pt x="133256" y="114098"/>
                </a:lnTo>
                <a:lnTo>
                  <a:pt x="122617" y="114098"/>
                </a:lnTo>
                <a:lnTo>
                  <a:pt x="122739" y="114007"/>
                </a:lnTo>
                <a:lnTo>
                  <a:pt x="127936" y="111028"/>
                </a:lnTo>
                <a:close/>
                <a:moveTo>
                  <a:pt x="139548" y="111028"/>
                </a:moveTo>
                <a:lnTo>
                  <a:pt x="144776" y="114007"/>
                </a:lnTo>
                <a:lnTo>
                  <a:pt x="144867" y="114098"/>
                </a:lnTo>
                <a:lnTo>
                  <a:pt x="134228" y="114098"/>
                </a:lnTo>
                <a:lnTo>
                  <a:pt x="134350" y="114007"/>
                </a:lnTo>
                <a:lnTo>
                  <a:pt x="139548" y="111028"/>
                </a:lnTo>
                <a:close/>
                <a:moveTo>
                  <a:pt x="151159" y="111028"/>
                </a:moveTo>
                <a:lnTo>
                  <a:pt x="156356" y="114007"/>
                </a:lnTo>
                <a:lnTo>
                  <a:pt x="156478" y="114098"/>
                </a:lnTo>
                <a:lnTo>
                  <a:pt x="145840" y="114098"/>
                </a:lnTo>
                <a:lnTo>
                  <a:pt x="145931" y="114007"/>
                </a:lnTo>
                <a:lnTo>
                  <a:pt x="151159" y="111028"/>
                </a:lnTo>
                <a:close/>
                <a:moveTo>
                  <a:pt x="162770" y="111028"/>
                </a:moveTo>
                <a:lnTo>
                  <a:pt x="167968" y="114007"/>
                </a:lnTo>
                <a:lnTo>
                  <a:pt x="168089" y="114098"/>
                </a:lnTo>
                <a:lnTo>
                  <a:pt x="157451" y="114098"/>
                </a:lnTo>
                <a:lnTo>
                  <a:pt x="157572" y="114007"/>
                </a:lnTo>
                <a:lnTo>
                  <a:pt x="162770" y="111028"/>
                </a:lnTo>
                <a:close/>
                <a:moveTo>
                  <a:pt x="174411" y="111028"/>
                </a:moveTo>
                <a:lnTo>
                  <a:pt x="179609" y="114007"/>
                </a:lnTo>
                <a:lnTo>
                  <a:pt x="179731" y="114098"/>
                </a:lnTo>
                <a:lnTo>
                  <a:pt x="169092" y="114098"/>
                </a:lnTo>
                <a:lnTo>
                  <a:pt x="169183" y="114007"/>
                </a:lnTo>
                <a:lnTo>
                  <a:pt x="174411" y="111028"/>
                </a:lnTo>
                <a:close/>
                <a:moveTo>
                  <a:pt x="186023" y="111028"/>
                </a:moveTo>
                <a:lnTo>
                  <a:pt x="191220" y="114007"/>
                </a:lnTo>
                <a:lnTo>
                  <a:pt x="191342" y="114098"/>
                </a:lnTo>
                <a:lnTo>
                  <a:pt x="180703" y="114098"/>
                </a:lnTo>
                <a:lnTo>
                  <a:pt x="180825" y="114007"/>
                </a:lnTo>
                <a:lnTo>
                  <a:pt x="186023" y="111028"/>
                </a:lnTo>
                <a:close/>
                <a:moveTo>
                  <a:pt x="197634" y="111028"/>
                </a:moveTo>
                <a:lnTo>
                  <a:pt x="202862" y="114007"/>
                </a:lnTo>
                <a:lnTo>
                  <a:pt x="202953" y="114098"/>
                </a:lnTo>
                <a:lnTo>
                  <a:pt x="192315" y="114098"/>
                </a:lnTo>
                <a:lnTo>
                  <a:pt x="192436" y="114007"/>
                </a:lnTo>
                <a:lnTo>
                  <a:pt x="197634" y="111028"/>
                </a:lnTo>
                <a:close/>
                <a:moveTo>
                  <a:pt x="209245" y="111028"/>
                </a:moveTo>
                <a:lnTo>
                  <a:pt x="214443" y="114007"/>
                </a:lnTo>
                <a:lnTo>
                  <a:pt x="214564" y="114098"/>
                </a:lnTo>
                <a:lnTo>
                  <a:pt x="203926" y="114098"/>
                </a:lnTo>
                <a:lnTo>
                  <a:pt x="204017" y="114007"/>
                </a:lnTo>
                <a:lnTo>
                  <a:pt x="209245" y="111028"/>
                </a:lnTo>
                <a:close/>
                <a:moveTo>
                  <a:pt x="220856" y="111028"/>
                </a:moveTo>
                <a:lnTo>
                  <a:pt x="226084" y="114007"/>
                </a:lnTo>
                <a:lnTo>
                  <a:pt x="226175" y="114098"/>
                </a:lnTo>
                <a:lnTo>
                  <a:pt x="215537" y="114098"/>
                </a:lnTo>
                <a:lnTo>
                  <a:pt x="215658" y="114007"/>
                </a:lnTo>
                <a:lnTo>
                  <a:pt x="220856" y="111028"/>
                </a:lnTo>
                <a:close/>
                <a:moveTo>
                  <a:pt x="232498" y="111028"/>
                </a:moveTo>
                <a:lnTo>
                  <a:pt x="237695" y="114007"/>
                </a:lnTo>
                <a:lnTo>
                  <a:pt x="237817" y="114098"/>
                </a:lnTo>
                <a:lnTo>
                  <a:pt x="227178" y="114098"/>
                </a:lnTo>
                <a:lnTo>
                  <a:pt x="227270" y="114007"/>
                </a:lnTo>
                <a:lnTo>
                  <a:pt x="232498" y="111028"/>
                </a:lnTo>
                <a:close/>
                <a:moveTo>
                  <a:pt x="244109" y="111028"/>
                </a:moveTo>
                <a:lnTo>
                  <a:pt x="249337" y="114007"/>
                </a:lnTo>
                <a:lnTo>
                  <a:pt x="249428" y="114098"/>
                </a:lnTo>
                <a:lnTo>
                  <a:pt x="238790" y="114098"/>
                </a:lnTo>
                <a:lnTo>
                  <a:pt x="238911" y="114007"/>
                </a:lnTo>
                <a:lnTo>
                  <a:pt x="244109" y="111028"/>
                </a:lnTo>
                <a:close/>
                <a:moveTo>
                  <a:pt x="255750" y="111028"/>
                </a:moveTo>
                <a:lnTo>
                  <a:pt x="260948" y="114007"/>
                </a:lnTo>
                <a:lnTo>
                  <a:pt x="261070" y="114098"/>
                </a:lnTo>
                <a:lnTo>
                  <a:pt x="250431" y="114098"/>
                </a:lnTo>
                <a:lnTo>
                  <a:pt x="250553" y="114007"/>
                </a:lnTo>
                <a:lnTo>
                  <a:pt x="255750" y="111028"/>
                </a:lnTo>
                <a:close/>
                <a:moveTo>
                  <a:pt x="267362" y="111028"/>
                </a:moveTo>
                <a:lnTo>
                  <a:pt x="272590" y="114007"/>
                </a:lnTo>
                <a:lnTo>
                  <a:pt x="272681" y="114098"/>
                </a:lnTo>
                <a:lnTo>
                  <a:pt x="262042" y="114098"/>
                </a:lnTo>
                <a:lnTo>
                  <a:pt x="262164" y="114007"/>
                </a:lnTo>
                <a:lnTo>
                  <a:pt x="267362" y="111028"/>
                </a:lnTo>
                <a:close/>
                <a:moveTo>
                  <a:pt x="279003" y="111028"/>
                </a:moveTo>
                <a:lnTo>
                  <a:pt x="284322" y="114098"/>
                </a:lnTo>
                <a:lnTo>
                  <a:pt x="273684" y="114098"/>
                </a:lnTo>
                <a:lnTo>
                  <a:pt x="273805" y="114007"/>
                </a:lnTo>
                <a:lnTo>
                  <a:pt x="279003" y="111028"/>
                </a:lnTo>
                <a:close/>
                <a:moveTo>
                  <a:pt x="17023" y="114311"/>
                </a:moveTo>
                <a:lnTo>
                  <a:pt x="11703" y="117411"/>
                </a:lnTo>
                <a:lnTo>
                  <a:pt x="6384" y="114311"/>
                </a:lnTo>
                <a:close/>
                <a:moveTo>
                  <a:pt x="28664" y="114311"/>
                </a:moveTo>
                <a:lnTo>
                  <a:pt x="23345" y="117411"/>
                </a:lnTo>
                <a:lnTo>
                  <a:pt x="18026" y="114311"/>
                </a:lnTo>
                <a:close/>
                <a:moveTo>
                  <a:pt x="40275" y="114311"/>
                </a:moveTo>
                <a:lnTo>
                  <a:pt x="34956" y="117411"/>
                </a:lnTo>
                <a:lnTo>
                  <a:pt x="29637" y="114311"/>
                </a:lnTo>
                <a:close/>
                <a:moveTo>
                  <a:pt x="51886" y="114311"/>
                </a:moveTo>
                <a:lnTo>
                  <a:pt x="46567" y="117411"/>
                </a:lnTo>
                <a:lnTo>
                  <a:pt x="41248" y="114311"/>
                </a:lnTo>
                <a:close/>
                <a:moveTo>
                  <a:pt x="63528" y="114311"/>
                </a:moveTo>
                <a:lnTo>
                  <a:pt x="58209" y="117411"/>
                </a:lnTo>
                <a:lnTo>
                  <a:pt x="52889" y="114311"/>
                </a:lnTo>
                <a:close/>
                <a:moveTo>
                  <a:pt x="75109" y="114311"/>
                </a:moveTo>
                <a:lnTo>
                  <a:pt x="69789" y="117411"/>
                </a:lnTo>
                <a:lnTo>
                  <a:pt x="64470" y="114311"/>
                </a:lnTo>
                <a:close/>
                <a:moveTo>
                  <a:pt x="86750" y="114311"/>
                </a:moveTo>
                <a:lnTo>
                  <a:pt x="81431" y="117411"/>
                </a:lnTo>
                <a:lnTo>
                  <a:pt x="76112" y="114311"/>
                </a:lnTo>
                <a:close/>
                <a:moveTo>
                  <a:pt x="98361" y="114311"/>
                </a:moveTo>
                <a:lnTo>
                  <a:pt x="93042" y="117411"/>
                </a:lnTo>
                <a:lnTo>
                  <a:pt x="87723" y="114311"/>
                </a:lnTo>
                <a:close/>
                <a:moveTo>
                  <a:pt x="110003" y="114311"/>
                </a:moveTo>
                <a:lnTo>
                  <a:pt x="104684" y="117411"/>
                </a:lnTo>
                <a:lnTo>
                  <a:pt x="99364" y="114311"/>
                </a:lnTo>
                <a:close/>
                <a:moveTo>
                  <a:pt x="121614" y="114311"/>
                </a:moveTo>
                <a:lnTo>
                  <a:pt x="116295" y="117411"/>
                </a:lnTo>
                <a:lnTo>
                  <a:pt x="110976" y="114311"/>
                </a:lnTo>
                <a:close/>
                <a:moveTo>
                  <a:pt x="133256" y="114311"/>
                </a:moveTo>
                <a:lnTo>
                  <a:pt x="127936" y="117411"/>
                </a:lnTo>
                <a:lnTo>
                  <a:pt x="122617" y="114311"/>
                </a:lnTo>
                <a:close/>
                <a:moveTo>
                  <a:pt x="144867" y="114311"/>
                </a:moveTo>
                <a:lnTo>
                  <a:pt x="139548" y="117411"/>
                </a:lnTo>
                <a:lnTo>
                  <a:pt x="134228" y="114311"/>
                </a:lnTo>
                <a:close/>
                <a:moveTo>
                  <a:pt x="156478" y="114311"/>
                </a:moveTo>
                <a:lnTo>
                  <a:pt x="151159" y="117411"/>
                </a:lnTo>
                <a:lnTo>
                  <a:pt x="145840" y="114311"/>
                </a:lnTo>
                <a:close/>
                <a:moveTo>
                  <a:pt x="168089" y="114311"/>
                </a:moveTo>
                <a:lnTo>
                  <a:pt x="162770" y="117411"/>
                </a:lnTo>
                <a:lnTo>
                  <a:pt x="157451" y="114311"/>
                </a:lnTo>
                <a:close/>
                <a:moveTo>
                  <a:pt x="179731" y="114311"/>
                </a:moveTo>
                <a:lnTo>
                  <a:pt x="174411" y="117411"/>
                </a:lnTo>
                <a:lnTo>
                  <a:pt x="169092" y="114311"/>
                </a:lnTo>
                <a:close/>
                <a:moveTo>
                  <a:pt x="191342" y="114311"/>
                </a:moveTo>
                <a:lnTo>
                  <a:pt x="186023" y="117411"/>
                </a:lnTo>
                <a:lnTo>
                  <a:pt x="180703" y="114311"/>
                </a:lnTo>
                <a:close/>
                <a:moveTo>
                  <a:pt x="202953" y="114311"/>
                </a:moveTo>
                <a:lnTo>
                  <a:pt x="197634" y="117411"/>
                </a:lnTo>
                <a:lnTo>
                  <a:pt x="192315" y="114311"/>
                </a:lnTo>
                <a:close/>
                <a:moveTo>
                  <a:pt x="214564" y="114311"/>
                </a:moveTo>
                <a:lnTo>
                  <a:pt x="209245" y="117411"/>
                </a:lnTo>
                <a:lnTo>
                  <a:pt x="203926" y="114311"/>
                </a:lnTo>
                <a:close/>
                <a:moveTo>
                  <a:pt x="226175" y="114311"/>
                </a:moveTo>
                <a:lnTo>
                  <a:pt x="220856" y="117411"/>
                </a:lnTo>
                <a:lnTo>
                  <a:pt x="215537" y="114311"/>
                </a:lnTo>
                <a:close/>
                <a:moveTo>
                  <a:pt x="237817" y="114311"/>
                </a:moveTo>
                <a:lnTo>
                  <a:pt x="232498" y="117411"/>
                </a:lnTo>
                <a:lnTo>
                  <a:pt x="227178" y="114311"/>
                </a:lnTo>
                <a:close/>
                <a:moveTo>
                  <a:pt x="249428" y="114311"/>
                </a:moveTo>
                <a:lnTo>
                  <a:pt x="244109" y="117411"/>
                </a:lnTo>
                <a:lnTo>
                  <a:pt x="238790" y="114311"/>
                </a:lnTo>
                <a:close/>
                <a:moveTo>
                  <a:pt x="261070" y="114311"/>
                </a:moveTo>
                <a:lnTo>
                  <a:pt x="255750" y="117411"/>
                </a:lnTo>
                <a:lnTo>
                  <a:pt x="250431" y="114311"/>
                </a:lnTo>
                <a:close/>
                <a:moveTo>
                  <a:pt x="272681" y="114311"/>
                </a:moveTo>
                <a:lnTo>
                  <a:pt x="267362" y="117411"/>
                </a:lnTo>
                <a:lnTo>
                  <a:pt x="262042" y="114311"/>
                </a:lnTo>
                <a:close/>
                <a:moveTo>
                  <a:pt x="284292" y="114311"/>
                </a:moveTo>
                <a:lnTo>
                  <a:pt x="278973" y="117411"/>
                </a:lnTo>
                <a:lnTo>
                  <a:pt x="273653" y="114311"/>
                </a:lnTo>
                <a:close/>
                <a:moveTo>
                  <a:pt x="17174" y="114554"/>
                </a:moveTo>
                <a:lnTo>
                  <a:pt x="11855" y="123733"/>
                </a:lnTo>
                <a:lnTo>
                  <a:pt x="11855" y="117624"/>
                </a:lnTo>
                <a:lnTo>
                  <a:pt x="17174" y="114554"/>
                </a:lnTo>
                <a:close/>
                <a:moveTo>
                  <a:pt x="28816" y="114554"/>
                </a:moveTo>
                <a:lnTo>
                  <a:pt x="23497" y="123733"/>
                </a:lnTo>
                <a:lnTo>
                  <a:pt x="23497" y="117624"/>
                </a:lnTo>
                <a:lnTo>
                  <a:pt x="28816" y="114554"/>
                </a:lnTo>
                <a:close/>
                <a:moveTo>
                  <a:pt x="40427" y="114554"/>
                </a:moveTo>
                <a:lnTo>
                  <a:pt x="35108" y="123733"/>
                </a:lnTo>
                <a:lnTo>
                  <a:pt x="35108" y="117624"/>
                </a:lnTo>
                <a:lnTo>
                  <a:pt x="40427" y="114554"/>
                </a:lnTo>
                <a:close/>
                <a:moveTo>
                  <a:pt x="52008" y="114554"/>
                </a:moveTo>
                <a:lnTo>
                  <a:pt x="46689" y="123733"/>
                </a:lnTo>
                <a:lnTo>
                  <a:pt x="46689" y="117624"/>
                </a:lnTo>
                <a:lnTo>
                  <a:pt x="52008" y="114554"/>
                </a:lnTo>
                <a:close/>
                <a:moveTo>
                  <a:pt x="63650" y="114554"/>
                </a:moveTo>
                <a:lnTo>
                  <a:pt x="58330" y="123733"/>
                </a:lnTo>
                <a:lnTo>
                  <a:pt x="58330" y="117624"/>
                </a:lnTo>
                <a:lnTo>
                  <a:pt x="63650" y="114554"/>
                </a:lnTo>
                <a:close/>
                <a:moveTo>
                  <a:pt x="75261" y="114554"/>
                </a:moveTo>
                <a:lnTo>
                  <a:pt x="69941" y="123733"/>
                </a:lnTo>
                <a:lnTo>
                  <a:pt x="69941" y="117624"/>
                </a:lnTo>
                <a:lnTo>
                  <a:pt x="75261" y="114554"/>
                </a:lnTo>
                <a:close/>
                <a:moveTo>
                  <a:pt x="86902" y="114554"/>
                </a:moveTo>
                <a:lnTo>
                  <a:pt x="81583" y="123733"/>
                </a:lnTo>
                <a:lnTo>
                  <a:pt x="81583" y="117624"/>
                </a:lnTo>
                <a:lnTo>
                  <a:pt x="86902" y="114554"/>
                </a:lnTo>
                <a:close/>
                <a:moveTo>
                  <a:pt x="98513" y="114554"/>
                </a:moveTo>
                <a:lnTo>
                  <a:pt x="93194" y="123733"/>
                </a:lnTo>
                <a:lnTo>
                  <a:pt x="93194" y="117624"/>
                </a:lnTo>
                <a:lnTo>
                  <a:pt x="98513" y="114554"/>
                </a:lnTo>
                <a:close/>
                <a:moveTo>
                  <a:pt x="110155" y="114554"/>
                </a:moveTo>
                <a:lnTo>
                  <a:pt x="104836" y="123733"/>
                </a:lnTo>
                <a:lnTo>
                  <a:pt x="104836" y="117624"/>
                </a:lnTo>
                <a:lnTo>
                  <a:pt x="110155" y="114554"/>
                </a:lnTo>
                <a:close/>
                <a:moveTo>
                  <a:pt x="121736" y="114554"/>
                </a:moveTo>
                <a:lnTo>
                  <a:pt x="116416" y="123733"/>
                </a:lnTo>
                <a:lnTo>
                  <a:pt x="116416" y="117624"/>
                </a:lnTo>
                <a:lnTo>
                  <a:pt x="121736" y="114554"/>
                </a:lnTo>
                <a:close/>
                <a:moveTo>
                  <a:pt x="168241" y="114554"/>
                </a:moveTo>
                <a:lnTo>
                  <a:pt x="162922" y="123733"/>
                </a:lnTo>
                <a:lnTo>
                  <a:pt x="162922" y="117624"/>
                </a:lnTo>
                <a:lnTo>
                  <a:pt x="168241" y="114554"/>
                </a:lnTo>
                <a:close/>
                <a:moveTo>
                  <a:pt x="179822" y="114554"/>
                </a:moveTo>
                <a:lnTo>
                  <a:pt x="174503" y="123733"/>
                </a:lnTo>
                <a:lnTo>
                  <a:pt x="174503" y="117624"/>
                </a:lnTo>
                <a:lnTo>
                  <a:pt x="179822" y="114554"/>
                </a:lnTo>
                <a:close/>
                <a:moveTo>
                  <a:pt x="191463" y="114554"/>
                </a:moveTo>
                <a:lnTo>
                  <a:pt x="186144" y="123733"/>
                </a:lnTo>
                <a:lnTo>
                  <a:pt x="186144" y="117624"/>
                </a:lnTo>
                <a:lnTo>
                  <a:pt x="191463" y="114554"/>
                </a:lnTo>
                <a:close/>
                <a:moveTo>
                  <a:pt x="203075" y="114554"/>
                </a:moveTo>
                <a:lnTo>
                  <a:pt x="197755" y="123733"/>
                </a:lnTo>
                <a:lnTo>
                  <a:pt x="197755" y="117624"/>
                </a:lnTo>
                <a:lnTo>
                  <a:pt x="203075" y="114554"/>
                </a:lnTo>
                <a:close/>
                <a:moveTo>
                  <a:pt x="214716" y="114554"/>
                </a:moveTo>
                <a:lnTo>
                  <a:pt x="209397" y="123733"/>
                </a:lnTo>
                <a:lnTo>
                  <a:pt x="209397" y="117624"/>
                </a:lnTo>
                <a:lnTo>
                  <a:pt x="214716" y="114554"/>
                </a:lnTo>
                <a:close/>
                <a:moveTo>
                  <a:pt x="226327" y="114554"/>
                </a:moveTo>
                <a:lnTo>
                  <a:pt x="221008" y="123733"/>
                </a:lnTo>
                <a:lnTo>
                  <a:pt x="221008" y="117624"/>
                </a:lnTo>
                <a:lnTo>
                  <a:pt x="226327" y="114554"/>
                </a:lnTo>
                <a:close/>
                <a:moveTo>
                  <a:pt x="237969" y="114554"/>
                </a:moveTo>
                <a:lnTo>
                  <a:pt x="232650" y="123733"/>
                </a:lnTo>
                <a:lnTo>
                  <a:pt x="232650" y="117624"/>
                </a:lnTo>
                <a:lnTo>
                  <a:pt x="237969" y="114554"/>
                </a:lnTo>
                <a:close/>
                <a:moveTo>
                  <a:pt x="249550" y="114554"/>
                </a:moveTo>
                <a:lnTo>
                  <a:pt x="244230" y="123733"/>
                </a:lnTo>
                <a:lnTo>
                  <a:pt x="244230" y="117624"/>
                </a:lnTo>
                <a:lnTo>
                  <a:pt x="249550" y="114554"/>
                </a:lnTo>
                <a:close/>
                <a:moveTo>
                  <a:pt x="261191" y="114554"/>
                </a:moveTo>
                <a:lnTo>
                  <a:pt x="255872" y="123733"/>
                </a:lnTo>
                <a:lnTo>
                  <a:pt x="255872" y="117624"/>
                </a:lnTo>
                <a:lnTo>
                  <a:pt x="261191" y="114554"/>
                </a:lnTo>
                <a:close/>
                <a:moveTo>
                  <a:pt x="272802" y="114554"/>
                </a:moveTo>
                <a:lnTo>
                  <a:pt x="267483" y="123733"/>
                </a:lnTo>
                <a:lnTo>
                  <a:pt x="267483" y="117624"/>
                </a:lnTo>
                <a:lnTo>
                  <a:pt x="272802" y="114554"/>
                </a:lnTo>
                <a:close/>
                <a:moveTo>
                  <a:pt x="284444" y="114554"/>
                </a:moveTo>
                <a:lnTo>
                  <a:pt x="279125" y="123733"/>
                </a:lnTo>
                <a:lnTo>
                  <a:pt x="279125" y="117624"/>
                </a:lnTo>
                <a:lnTo>
                  <a:pt x="284444" y="114554"/>
                </a:lnTo>
                <a:close/>
                <a:moveTo>
                  <a:pt x="6262" y="114584"/>
                </a:moveTo>
                <a:lnTo>
                  <a:pt x="11582" y="117624"/>
                </a:lnTo>
                <a:lnTo>
                  <a:pt x="11582" y="123764"/>
                </a:lnTo>
                <a:lnTo>
                  <a:pt x="6262" y="114584"/>
                </a:lnTo>
                <a:close/>
                <a:moveTo>
                  <a:pt x="17904" y="114584"/>
                </a:moveTo>
                <a:lnTo>
                  <a:pt x="23223" y="117624"/>
                </a:lnTo>
                <a:lnTo>
                  <a:pt x="23223" y="123764"/>
                </a:lnTo>
                <a:lnTo>
                  <a:pt x="17904" y="114584"/>
                </a:lnTo>
                <a:close/>
                <a:moveTo>
                  <a:pt x="29515" y="114584"/>
                </a:moveTo>
                <a:lnTo>
                  <a:pt x="34834" y="117624"/>
                </a:lnTo>
                <a:lnTo>
                  <a:pt x="34834" y="123764"/>
                </a:lnTo>
                <a:lnTo>
                  <a:pt x="29515" y="114584"/>
                </a:lnTo>
                <a:close/>
                <a:moveTo>
                  <a:pt x="41126" y="114584"/>
                </a:moveTo>
                <a:lnTo>
                  <a:pt x="46446" y="117624"/>
                </a:lnTo>
                <a:lnTo>
                  <a:pt x="46446" y="123764"/>
                </a:lnTo>
                <a:lnTo>
                  <a:pt x="41126" y="114584"/>
                </a:lnTo>
                <a:close/>
                <a:moveTo>
                  <a:pt x="52737" y="114584"/>
                </a:moveTo>
                <a:lnTo>
                  <a:pt x="58057" y="117624"/>
                </a:lnTo>
                <a:lnTo>
                  <a:pt x="58057" y="123764"/>
                </a:lnTo>
                <a:lnTo>
                  <a:pt x="52737" y="114584"/>
                </a:lnTo>
                <a:close/>
                <a:moveTo>
                  <a:pt x="64379" y="114584"/>
                </a:moveTo>
                <a:lnTo>
                  <a:pt x="69698" y="117624"/>
                </a:lnTo>
                <a:lnTo>
                  <a:pt x="69698" y="123764"/>
                </a:lnTo>
                <a:lnTo>
                  <a:pt x="64379" y="114584"/>
                </a:lnTo>
                <a:close/>
                <a:moveTo>
                  <a:pt x="75990" y="114584"/>
                </a:moveTo>
                <a:lnTo>
                  <a:pt x="81309" y="117624"/>
                </a:lnTo>
                <a:lnTo>
                  <a:pt x="81309" y="123764"/>
                </a:lnTo>
                <a:lnTo>
                  <a:pt x="75990" y="114584"/>
                </a:lnTo>
                <a:close/>
                <a:moveTo>
                  <a:pt x="87632" y="114584"/>
                </a:moveTo>
                <a:lnTo>
                  <a:pt x="92951" y="117624"/>
                </a:lnTo>
                <a:lnTo>
                  <a:pt x="92951" y="123764"/>
                </a:lnTo>
                <a:lnTo>
                  <a:pt x="87632" y="114584"/>
                </a:lnTo>
                <a:close/>
                <a:moveTo>
                  <a:pt x="99243" y="114584"/>
                </a:moveTo>
                <a:lnTo>
                  <a:pt x="104562" y="117624"/>
                </a:lnTo>
                <a:lnTo>
                  <a:pt x="104562" y="123764"/>
                </a:lnTo>
                <a:lnTo>
                  <a:pt x="99243" y="114584"/>
                </a:lnTo>
                <a:close/>
                <a:moveTo>
                  <a:pt x="110824" y="114584"/>
                </a:moveTo>
                <a:lnTo>
                  <a:pt x="116143" y="117624"/>
                </a:lnTo>
                <a:lnTo>
                  <a:pt x="116143" y="123764"/>
                </a:lnTo>
                <a:lnTo>
                  <a:pt x="110824" y="114584"/>
                </a:lnTo>
                <a:close/>
                <a:moveTo>
                  <a:pt x="157329" y="114554"/>
                </a:moveTo>
                <a:lnTo>
                  <a:pt x="162648" y="117624"/>
                </a:lnTo>
                <a:lnTo>
                  <a:pt x="162648" y="123764"/>
                </a:lnTo>
                <a:lnTo>
                  <a:pt x="157329" y="114554"/>
                </a:lnTo>
                <a:close/>
                <a:moveTo>
                  <a:pt x="168971" y="114554"/>
                </a:moveTo>
                <a:lnTo>
                  <a:pt x="174290" y="117624"/>
                </a:lnTo>
                <a:lnTo>
                  <a:pt x="174290" y="123764"/>
                </a:lnTo>
                <a:lnTo>
                  <a:pt x="168971" y="114554"/>
                </a:lnTo>
                <a:close/>
                <a:moveTo>
                  <a:pt x="180551" y="114554"/>
                </a:moveTo>
                <a:lnTo>
                  <a:pt x="185871" y="117624"/>
                </a:lnTo>
                <a:lnTo>
                  <a:pt x="185871" y="123764"/>
                </a:lnTo>
                <a:lnTo>
                  <a:pt x="180551" y="114554"/>
                </a:lnTo>
                <a:close/>
                <a:moveTo>
                  <a:pt x="192193" y="114554"/>
                </a:moveTo>
                <a:lnTo>
                  <a:pt x="197512" y="117624"/>
                </a:lnTo>
                <a:lnTo>
                  <a:pt x="197512" y="123764"/>
                </a:lnTo>
                <a:lnTo>
                  <a:pt x="192193" y="114554"/>
                </a:lnTo>
                <a:close/>
                <a:moveTo>
                  <a:pt x="203804" y="114554"/>
                </a:moveTo>
                <a:lnTo>
                  <a:pt x="209123" y="117624"/>
                </a:lnTo>
                <a:lnTo>
                  <a:pt x="209123" y="123764"/>
                </a:lnTo>
                <a:lnTo>
                  <a:pt x="203804" y="114554"/>
                </a:lnTo>
                <a:close/>
                <a:moveTo>
                  <a:pt x="215446" y="114554"/>
                </a:moveTo>
                <a:lnTo>
                  <a:pt x="220765" y="117624"/>
                </a:lnTo>
                <a:lnTo>
                  <a:pt x="220765" y="123764"/>
                </a:lnTo>
                <a:lnTo>
                  <a:pt x="215446" y="114554"/>
                </a:lnTo>
                <a:close/>
                <a:moveTo>
                  <a:pt x="227057" y="114554"/>
                </a:moveTo>
                <a:lnTo>
                  <a:pt x="232376" y="117624"/>
                </a:lnTo>
                <a:lnTo>
                  <a:pt x="232376" y="123764"/>
                </a:lnTo>
                <a:lnTo>
                  <a:pt x="227057" y="114554"/>
                </a:lnTo>
                <a:close/>
                <a:moveTo>
                  <a:pt x="238668" y="114554"/>
                </a:moveTo>
                <a:lnTo>
                  <a:pt x="243987" y="117624"/>
                </a:lnTo>
                <a:lnTo>
                  <a:pt x="243987" y="123764"/>
                </a:lnTo>
                <a:lnTo>
                  <a:pt x="238668" y="114554"/>
                </a:lnTo>
                <a:close/>
                <a:moveTo>
                  <a:pt x="250279" y="114554"/>
                </a:moveTo>
                <a:lnTo>
                  <a:pt x="255598" y="117624"/>
                </a:lnTo>
                <a:lnTo>
                  <a:pt x="255598" y="123764"/>
                </a:lnTo>
                <a:lnTo>
                  <a:pt x="250279" y="114554"/>
                </a:lnTo>
                <a:close/>
                <a:moveTo>
                  <a:pt x="261890" y="114554"/>
                </a:moveTo>
                <a:lnTo>
                  <a:pt x="267210" y="117624"/>
                </a:lnTo>
                <a:lnTo>
                  <a:pt x="267210" y="123764"/>
                </a:lnTo>
                <a:lnTo>
                  <a:pt x="261890" y="114554"/>
                </a:lnTo>
                <a:close/>
                <a:moveTo>
                  <a:pt x="273532" y="114554"/>
                </a:moveTo>
                <a:lnTo>
                  <a:pt x="278851" y="117624"/>
                </a:lnTo>
                <a:lnTo>
                  <a:pt x="278851" y="123764"/>
                </a:lnTo>
                <a:lnTo>
                  <a:pt x="273532" y="114554"/>
                </a:lnTo>
                <a:close/>
                <a:moveTo>
                  <a:pt x="122465" y="114584"/>
                </a:moveTo>
                <a:lnTo>
                  <a:pt x="127784" y="117654"/>
                </a:lnTo>
                <a:lnTo>
                  <a:pt x="127784" y="123794"/>
                </a:lnTo>
                <a:lnTo>
                  <a:pt x="122465" y="114584"/>
                </a:lnTo>
                <a:close/>
                <a:moveTo>
                  <a:pt x="133377" y="114554"/>
                </a:moveTo>
                <a:lnTo>
                  <a:pt x="128058" y="123794"/>
                </a:lnTo>
                <a:lnTo>
                  <a:pt x="128058" y="117624"/>
                </a:lnTo>
                <a:lnTo>
                  <a:pt x="133377" y="114554"/>
                </a:lnTo>
                <a:close/>
                <a:moveTo>
                  <a:pt x="134076" y="114584"/>
                </a:moveTo>
                <a:lnTo>
                  <a:pt x="139396" y="117654"/>
                </a:lnTo>
                <a:lnTo>
                  <a:pt x="139396" y="123794"/>
                </a:lnTo>
                <a:lnTo>
                  <a:pt x="134076" y="114584"/>
                </a:lnTo>
                <a:close/>
                <a:moveTo>
                  <a:pt x="144988" y="114554"/>
                </a:moveTo>
                <a:lnTo>
                  <a:pt x="139669" y="123794"/>
                </a:lnTo>
                <a:lnTo>
                  <a:pt x="139669" y="117624"/>
                </a:lnTo>
                <a:lnTo>
                  <a:pt x="144988" y="114554"/>
                </a:lnTo>
                <a:close/>
                <a:moveTo>
                  <a:pt x="145718" y="114584"/>
                </a:moveTo>
                <a:lnTo>
                  <a:pt x="151037" y="117654"/>
                </a:lnTo>
                <a:lnTo>
                  <a:pt x="151037" y="123794"/>
                </a:lnTo>
                <a:lnTo>
                  <a:pt x="145718" y="114584"/>
                </a:lnTo>
                <a:close/>
                <a:moveTo>
                  <a:pt x="156630" y="114554"/>
                </a:moveTo>
                <a:lnTo>
                  <a:pt x="151311" y="123794"/>
                </a:lnTo>
                <a:lnTo>
                  <a:pt x="151311" y="117624"/>
                </a:lnTo>
                <a:lnTo>
                  <a:pt x="156630" y="114554"/>
                </a:lnTo>
                <a:close/>
                <a:moveTo>
                  <a:pt x="17661" y="114706"/>
                </a:moveTo>
                <a:lnTo>
                  <a:pt x="22980" y="123885"/>
                </a:lnTo>
                <a:lnTo>
                  <a:pt x="22980" y="123885"/>
                </a:lnTo>
                <a:lnTo>
                  <a:pt x="20518" y="122457"/>
                </a:lnTo>
                <a:lnTo>
                  <a:pt x="17661" y="120846"/>
                </a:lnTo>
                <a:lnTo>
                  <a:pt x="17661" y="114706"/>
                </a:lnTo>
                <a:close/>
                <a:moveTo>
                  <a:pt x="29302" y="114706"/>
                </a:moveTo>
                <a:lnTo>
                  <a:pt x="34622" y="123885"/>
                </a:lnTo>
                <a:lnTo>
                  <a:pt x="34622" y="123885"/>
                </a:lnTo>
                <a:lnTo>
                  <a:pt x="32160" y="122457"/>
                </a:lnTo>
                <a:lnTo>
                  <a:pt x="29302" y="120846"/>
                </a:lnTo>
                <a:lnTo>
                  <a:pt x="29302" y="114706"/>
                </a:lnTo>
                <a:close/>
                <a:moveTo>
                  <a:pt x="40883" y="114706"/>
                </a:moveTo>
                <a:lnTo>
                  <a:pt x="46202" y="123885"/>
                </a:lnTo>
                <a:lnTo>
                  <a:pt x="46202" y="123885"/>
                </a:lnTo>
                <a:lnTo>
                  <a:pt x="43740" y="122457"/>
                </a:lnTo>
                <a:lnTo>
                  <a:pt x="40883" y="120846"/>
                </a:lnTo>
                <a:lnTo>
                  <a:pt x="40883" y="114706"/>
                </a:lnTo>
                <a:close/>
                <a:moveTo>
                  <a:pt x="52525" y="114706"/>
                </a:moveTo>
                <a:lnTo>
                  <a:pt x="57844" y="123885"/>
                </a:lnTo>
                <a:lnTo>
                  <a:pt x="57844" y="123885"/>
                </a:lnTo>
                <a:lnTo>
                  <a:pt x="55351" y="122457"/>
                </a:lnTo>
                <a:lnTo>
                  <a:pt x="52525" y="120846"/>
                </a:lnTo>
                <a:lnTo>
                  <a:pt x="52525" y="114706"/>
                </a:lnTo>
                <a:close/>
                <a:moveTo>
                  <a:pt x="64136" y="114706"/>
                </a:moveTo>
                <a:lnTo>
                  <a:pt x="69455" y="123885"/>
                </a:lnTo>
                <a:lnTo>
                  <a:pt x="69455" y="123885"/>
                </a:lnTo>
                <a:lnTo>
                  <a:pt x="66993" y="122457"/>
                </a:lnTo>
                <a:lnTo>
                  <a:pt x="64136" y="120846"/>
                </a:lnTo>
                <a:lnTo>
                  <a:pt x="64136" y="114706"/>
                </a:lnTo>
                <a:close/>
                <a:moveTo>
                  <a:pt x="87389" y="114706"/>
                </a:moveTo>
                <a:lnTo>
                  <a:pt x="92708" y="123885"/>
                </a:lnTo>
                <a:lnTo>
                  <a:pt x="92708" y="123885"/>
                </a:lnTo>
                <a:lnTo>
                  <a:pt x="90215" y="122487"/>
                </a:lnTo>
                <a:lnTo>
                  <a:pt x="87389" y="120846"/>
                </a:lnTo>
                <a:lnTo>
                  <a:pt x="87389" y="114706"/>
                </a:lnTo>
                <a:close/>
                <a:moveTo>
                  <a:pt x="110611" y="114706"/>
                </a:moveTo>
                <a:lnTo>
                  <a:pt x="115930" y="123885"/>
                </a:lnTo>
                <a:lnTo>
                  <a:pt x="115930" y="123885"/>
                </a:lnTo>
                <a:lnTo>
                  <a:pt x="113468" y="122457"/>
                </a:lnTo>
                <a:lnTo>
                  <a:pt x="110611" y="120846"/>
                </a:lnTo>
                <a:lnTo>
                  <a:pt x="110611" y="114706"/>
                </a:lnTo>
                <a:close/>
                <a:moveTo>
                  <a:pt x="133864" y="114706"/>
                </a:moveTo>
                <a:lnTo>
                  <a:pt x="139183" y="123885"/>
                </a:lnTo>
                <a:lnTo>
                  <a:pt x="139183" y="123885"/>
                </a:lnTo>
                <a:lnTo>
                  <a:pt x="136721" y="122487"/>
                </a:lnTo>
                <a:lnTo>
                  <a:pt x="133864" y="120846"/>
                </a:lnTo>
                <a:lnTo>
                  <a:pt x="133864" y="114706"/>
                </a:lnTo>
                <a:close/>
                <a:moveTo>
                  <a:pt x="215202" y="114706"/>
                </a:moveTo>
                <a:lnTo>
                  <a:pt x="220522" y="123885"/>
                </a:lnTo>
                <a:lnTo>
                  <a:pt x="220522" y="123885"/>
                </a:lnTo>
                <a:lnTo>
                  <a:pt x="218060" y="122487"/>
                </a:lnTo>
                <a:lnTo>
                  <a:pt x="215202" y="120846"/>
                </a:lnTo>
                <a:lnTo>
                  <a:pt x="215202" y="114706"/>
                </a:lnTo>
                <a:close/>
                <a:moveTo>
                  <a:pt x="284657" y="114706"/>
                </a:moveTo>
                <a:lnTo>
                  <a:pt x="284657" y="120846"/>
                </a:lnTo>
                <a:lnTo>
                  <a:pt x="279337" y="123885"/>
                </a:lnTo>
                <a:lnTo>
                  <a:pt x="284657" y="114706"/>
                </a:lnTo>
                <a:close/>
                <a:moveTo>
                  <a:pt x="6050" y="114706"/>
                </a:moveTo>
                <a:lnTo>
                  <a:pt x="11369" y="123885"/>
                </a:lnTo>
                <a:lnTo>
                  <a:pt x="8907" y="122487"/>
                </a:lnTo>
                <a:lnTo>
                  <a:pt x="6050" y="120846"/>
                </a:lnTo>
                <a:lnTo>
                  <a:pt x="6050" y="114706"/>
                </a:lnTo>
                <a:close/>
                <a:moveTo>
                  <a:pt x="75777" y="114706"/>
                </a:moveTo>
                <a:lnTo>
                  <a:pt x="81097" y="123885"/>
                </a:lnTo>
                <a:lnTo>
                  <a:pt x="78604" y="122457"/>
                </a:lnTo>
                <a:lnTo>
                  <a:pt x="75777" y="120846"/>
                </a:lnTo>
                <a:lnTo>
                  <a:pt x="75777" y="114706"/>
                </a:lnTo>
                <a:close/>
                <a:moveTo>
                  <a:pt x="99030" y="114706"/>
                </a:moveTo>
                <a:lnTo>
                  <a:pt x="104349" y="123885"/>
                </a:lnTo>
                <a:lnTo>
                  <a:pt x="101857" y="122457"/>
                </a:lnTo>
                <a:lnTo>
                  <a:pt x="99030" y="120846"/>
                </a:lnTo>
                <a:lnTo>
                  <a:pt x="99030" y="114706"/>
                </a:lnTo>
                <a:close/>
                <a:moveTo>
                  <a:pt x="122222" y="114706"/>
                </a:moveTo>
                <a:lnTo>
                  <a:pt x="127541" y="123885"/>
                </a:lnTo>
                <a:lnTo>
                  <a:pt x="125079" y="122457"/>
                </a:lnTo>
                <a:lnTo>
                  <a:pt x="122222" y="120846"/>
                </a:lnTo>
                <a:lnTo>
                  <a:pt x="122222" y="114706"/>
                </a:lnTo>
                <a:close/>
                <a:moveTo>
                  <a:pt x="145475" y="114706"/>
                </a:moveTo>
                <a:lnTo>
                  <a:pt x="150794" y="123885"/>
                </a:lnTo>
                <a:lnTo>
                  <a:pt x="148332" y="122487"/>
                </a:lnTo>
                <a:lnTo>
                  <a:pt x="145475" y="120846"/>
                </a:lnTo>
                <a:lnTo>
                  <a:pt x="145475" y="114706"/>
                </a:lnTo>
                <a:close/>
                <a:moveTo>
                  <a:pt x="157086" y="114706"/>
                </a:moveTo>
                <a:lnTo>
                  <a:pt x="162405" y="123885"/>
                </a:lnTo>
                <a:lnTo>
                  <a:pt x="159913" y="122487"/>
                </a:lnTo>
                <a:lnTo>
                  <a:pt x="157086" y="120846"/>
                </a:lnTo>
                <a:lnTo>
                  <a:pt x="157086" y="114706"/>
                </a:lnTo>
                <a:close/>
                <a:moveTo>
                  <a:pt x="168697" y="114706"/>
                </a:moveTo>
                <a:lnTo>
                  <a:pt x="174016" y="123885"/>
                </a:lnTo>
                <a:lnTo>
                  <a:pt x="171554" y="122487"/>
                </a:lnTo>
                <a:lnTo>
                  <a:pt x="168697" y="120846"/>
                </a:lnTo>
                <a:lnTo>
                  <a:pt x="168697" y="114706"/>
                </a:lnTo>
                <a:close/>
                <a:moveTo>
                  <a:pt x="180339" y="114706"/>
                </a:moveTo>
                <a:lnTo>
                  <a:pt x="185658" y="123885"/>
                </a:lnTo>
                <a:lnTo>
                  <a:pt x="183165" y="122487"/>
                </a:lnTo>
                <a:lnTo>
                  <a:pt x="180339" y="120846"/>
                </a:lnTo>
                <a:lnTo>
                  <a:pt x="180339" y="114706"/>
                </a:lnTo>
                <a:close/>
                <a:moveTo>
                  <a:pt x="191950" y="114706"/>
                </a:moveTo>
                <a:lnTo>
                  <a:pt x="197269" y="123885"/>
                </a:lnTo>
                <a:lnTo>
                  <a:pt x="194807" y="122487"/>
                </a:lnTo>
                <a:lnTo>
                  <a:pt x="191950" y="120846"/>
                </a:lnTo>
                <a:lnTo>
                  <a:pt x="191950" y="114706"/>
                </a:lnTo>
                <a:close/>
                <a:moveTo>
                  <a:pt x="203591" y="114706"/>
                </a:moveTo>
                <a:lnTo>
                  <a:pt x="208911" y="123885"/>
                </a:lnTo>
                <a:lnTo>
                  <a:pt x="206418" y="122487"/>
                </a:lnTo>
                <a:lnTo>
                  <a:pt x="203591" y="120846"/>
                </a:lnTo>
                <a:lnTo>
                  <a:pt x="203591" y="114706"/>
                </a:lnTo>
                <a:close/>
                <a:moveTo>
                  <a:pt x="226783" y="114706"/>
                </a:moveTo>
                <a:lnTo>
                  <a:pt x="232103" y="123885"/>
                </a:lnTo>
                <a:lnTo>
                  <a:pt x="229640" y="122487"/>
                </a:lnTo>
                <a:lnTo>
                  <a:pt x="226783" y="120846"/>
                </a:lnTo>
                <a:lnTo>
                  <a:pt x="226783" y="114706"/>
                </a:lnTo>
                <a:close/>
                <a:moveTo>
                  <a:pt x="238425" y="114706"/>
                </a:moveTo>
                <a:lnTo>
                  <a:pt x="243744" y="123885"/>
                </a:lnTo>
                <a:lnTo>
                  <a:pt x="241282" y="122487"/>
                </a:lnTo>
                <a:lnTo>
                  <a:pt x="238425" y="120846"/>
                </a:lnTo>
                <a:lnTo>
                  <a:pt x="238425" y="114706"/>
                </a:lnTo>
                <a:close/>
                <a:moveTo>
                  <a:pt x="250036" y="114706"/>
                </a:moveTo>
                <a:lnTo>
                  <a:pt x="255355" y="123885"/>
                </a:lnTo>
                <a:lnTo>
                  <a:pt x="252893" y="122487"/>
                </a:lnTo>
                <a:lnTo>
                  <a:pt x="250036" y="120846"/>
                </a:lnTo>
                <a:lnTo>
                  <a:pt x="250036" y="114706"/>
                </a:lnTo>
                <a:close/>
                <a:moveTo>
                  <a:pt x="261678" y="114706"/>
                </a:moveTo>
                <a:lnTo>
                  <a:pt x="266997" y="123885"/>
                </a:lnTo>
                <a:lnTo>
                  <a:pt x="264535" y="122487"/>
                </a:lnTo>
                <a:lnTo>
                  <a:pt x="261678" y="120846"/>
                </a:lnTo>
                <a:lnTo>
                  <a:pt x="261678" y="114706"/>
                </a:lnTo>
                <a:close/>
                <a:moveTo>
                  <a:pt x="273046" y="114706"/>
                </a:moveTo>
                <a:lnTo>
                  <a:pt x="273046" y="120846"/>
                </a:lnTo>
                <a:lnTo>
                  <a:pt x="270188" y="122487"/>
                </a:lnTo>
                <a:lnTo>
                  <a:pt x="267726" y="123885"/>
                </a:lnTo>
                <a:lnTo>
                  <a:pt x="273046" y="114706"/>
                </a:lnTo>
                <a:close/>
                <a:moveTo>
                  <a:pt x="273289" y="114706"/>
                </a:moveTo>
                <a:lnTo>
                  <a:pt x="278608" y="123885"/>
                </a:lnTo>
                <a:lnTo>
                  <a:pt x="276146" y="122487"/>
                </a:lnTo>
                <a:lnTo>
                  <a:pt x="273289" y="120846"/>
                </a:lnTo>
                <a:lnTo>
                  <a:pt x="273289" y="114706"/>
                </a:lnTo>
                <a:close/>
                <a:moveTo>
                  <a:pt x="40610" y="114706"/>
                </a:moveTo>
                <a:lnTo>
                  <a:pt x="40610" y="120846"/>
                </a:lnTo>
                <a:lnTo>
                  <a:pt x="37783" y="122487"/>
                </a:lnTo>
                <a:lnTo>
                  <a:pt x="35290" y="123946"/>
                </a:lnTo>
                <a:lnTo>
                  <a:pt x="35290" y="123946"/>
                </a:lnTo>
                <a:lnTo>
                  <a:pt x="40610" y="114706"/>
                </a:lnTo>
                <a:close/>
                <a:moveTo>
                  <a:pt x="87115" y="114706"/>
                </a:moveTo>
                <a:lnTo>
                  <a:pt x="87115" y="120846"/>
                </a:lnTo>
                <a:lnTo>
                  <a:pt x="84288" y="122487"/>
                </a:lnTo>
                <a:lnTo>
                  <a:pt x="81796" y="123946"/>
                </a:lnTo>
                <a:lnTo>
                  <a:pt x="81796" y="123946"/>
                </a:lnTo>
                <a:lnTo>
                  <a:pt x="87115" y="114706"/>
                </a:lnTo>
                <a:close/>
                <a:moveTo>
                  <a:pt x="17418" y="114706"/>
                </a:moveTo>
                <a:lnTo>
                  <a:pt x="17418" y="120846"/>
                </a:lnTo>
                <a:lnTo>
                  <a:pt x="14560" y="122487"/>
                </a:lnTo>
                <a:lnTo>
                  <a:pt x="12098" y="123946"/>
                </a:lnTo>
                <a:lnTo>
                  <a:pt x="12098" y="123946"/>
                </a:lnTo>
                <a:lnTo>
                  <a:pt x="17418" y="114706"/>
                </a:lnTo>
                <a:close/>
                <a:moveTo>
                  <a:pt x="52251" y="114706"/>
                </a:moveTo>
                <a:lnTo>
                  <a:pt x="52251" y="120846"/>
                </a:lnTo>
                <a:lnTo>
                  <a:pt x="49394" y="122487"/>
                </a:lnTo>
                <a:lnTo>
                  <a:pt x="46932" y="123946"/>
                </a:lnTo>
                <a:lnTo>
                  <a:pt x="46932" y="123946"/>
                </a:lnTo>
                <a:lnTo>
                  <a:pt x="52251" y="114706"/>
                </a:lnTo>
                <a:close/>
                <a:moveTo>
                  <a:pt x="29029" y="114706"/>
                </a:moveTo>
                <a:lnTo>
                  <a:pt x="29029" y="120846"/>
                </a:lnTo>
                <a:lnTo>
                  <a:pt x="26172" y="122487"/>
                </a:lnTo>
                <a:lnTo>
                  <a:pt x="23710" y="123946"/>
                </a:lnTo>
                <a:lnTo>
                  <a:pt x="29029" y="114706"/>
                </a:lnTo>
                <a:close/>
                <a:moveTo>
                  <a:pt x="63862" y="114706"/>
                </a:moveTo>
                <a:lnTo>
                  <a:pt x="63862" y="120846"/>
                </a:lnTo>
                <a:lnTo>
                  <a:pt x="61005" y="122487"/>
                </a:lnTo>
                <a:lnTo>
                  <a:pt x="58543" y="123946"/>
                </a:lnTo>
                <a:lnTo>
                  <a:pt x="63862" y="114706"/>
                </a:lnTo>
                <a:close/>
                <a:moveTo>
                  <a:pt x="75504" y="114706"/>
                </a:moveTo>
                <a:lnTo>
                  <a:pt x="75504" y="120846"/>
                </a:lnTo>
                <a:lnTo>
                  <a:pt x="72647" y="122487"/>
                </a:lnTo>
                <a:lnTo>
                  <a:pt x="70185" y="123946"/>
                </a:lnTo>
                <a:lnTo>
                  <a:pt x="75504" y="114706"/>
                </a:lnTo>
                <a:close/>
                <a:moveTo>
                  <a:pt x="98757" y="114706"/>
                </a:moveTo>
                <a:lnTo>
                  <a:pt x="98757" y="120846"/>
                </a:lnTo>
                <a:lnTo>
                  <a:pt x="95899" y="122487"/>
                </a:lnTo>
                <a:lnTo>
                  <a:pt x="93437" y="123946"/>
                </a:lnTo>
                <a:lnTo>
                  <a:pt x="98757" y="114706"/>
                </a:lnTo>
                <a:close/>
                <a:moveTo>
                  <a:pt x="110337" y="114706"/>
                </a:moveTo>
                <a:lnTo>
                  <a:pt x="110337" y="120846"/>
                </a:lnTo>
                <a:lnTo>
                  <a:pt x="107480" y="122487"/>
                </a:lnTo>
                <a:lnTo>
                  <a:pt x="105018" y="123946"/>
                </a:lnTo>
                <a:lnTo>
                  <a:pt x="110337" y="114706"/>
                </a:lnTo>
                <a:close/>
                <a:moveTo>
                  <a:pt x="121979" y="114706"/>
                </a:moveTo>
                <a:lnTo>
                  <a:pt x="121979" y="120846"/>
                </a:lnTo>
                <a:lnTo>
                  <a:pt x="119122" y="122487"/>
                </a:lnTo>
                <a:lnTo>
                  <a:pt x="116660" y="123946"/>
                </a:lnTo>
                <a:lnTo>
                  <a:pt x="121979" y="114706"/>
                </a:lnTo>
                <a:close/>
                <a:moveTo>
                  <a:pt x="133590" y="114736"/>
                </a:moveTo>
                <a:lnTo>
                  <a:pt x="133590" y="120846"/>
                </a:lnTo>
                <a:lnTo>
                  <a:pt x="130733" y="122487"/>
                </a:lnTo>
                <a:lnTo>
                  <a:pt x="128271" y="123946"/>
                </a:lnTo>
                <a:lnTo>
                  <a:pt x="133590" y="114736"/>
                </a:lnTo>
                <a:close/>
                <a:moveTo>
                  <a:pt x="145232" y="114736"/>
                </a:moveTo>
                <a:lnTo>
                  <a:pt x="145232" y="120846"/>
                </a:lnTo>
                <a:lnTo>
                  <a:pt x="142374" y="122487"/>
                </a:lnTo>
                <a:lnTo>
                  <a:pt x="139912" y="123946"/>
                </a:lnTo>
                <a:lnTo>
                  <a:pt x="145232" y="114736"/>
                </a:lnTo>
                <a:close/>
                <a:moveTo>
                  <a:pt x="156843" y="114736"/>
                </a:moveTo>
                <a:lnTo>
                  <a:pt x="156843" y="120846"/>
                </a:lnTo>
                <a:lnTo>
                  <a:pt x="153986" y="122487"/>
                </a:lnTo>
                <a:lnTo>
                  <a:pt x="151523" y="123946"/>
                </a:lnTo>
                <a:lnTo>
                  <a:pt x="156843" y="114736"/>
                </a:lnTo>
                <a:close/>
                <a:moveTo>
                  <a:pt x="168484" y="114736"/>
                </a:moveTo>
                <a:lnTo>
                  <a:pt x="168484" y="120846"/>
                </a:lnTo>
                <a:lnTo>
                  <a:pt x="165627" y="122487"/>
                </a:lnTo>
                <a:lnTo>
                  <a:pt x="163165" y="123946"/>
                </a:lnTo>
                <a:lnTo>
                  <a:pt x="168484" y="114736"/>
                </a:lnTo>
                <a:close/>
                <a:moveTo>
                  <a:pt x="180065" y="114736"/>
                </a:moveTo>
                <a:lnTo>
                  <a:pt x="180065" y="120846"/>
                </a:lnTo>
                <a:lnTo>
                  <a:pt x="177208" y="122487"/>
                </a:lnTo>
                <a:lnTo>
                  <a:pt x="174746" y="123946"/>
                </a:lnTo>
                <a:lnTo>
                  <a:pt x="180065" y="114736"/>
                </a:lnTo>
                <a:close/>
                <a:moveTo>
                  <a:pt x="191676" y="114736"/>
                </a:moveTo>
                <a:lnTo>
                  <a:pt x="191676" y="120846"/>
                </a:lnTo>
                <a:lnTo>
                  <a:pt x="188849" y="122487"/>
                </a:lnTo>
                <a:lnTo>
                  <a:pt x="186357" y="123946"/>
                </a:lnTo>
                <a:lnTo>
                  <a:pt x="191676" y="114736"/>
                </a:lnTo>
                <a:close/>
                <a:moveTo>
                  <a:pt x="203318" y="114736"/>
                </a:moveTo>
                <a:lnTo>
                  <a:pt x="203318" y="120846"/>
                </a:lnTo>
                <a:lnTo>
                  <a:pt x="200461" y="122487"/>
                </a:lnTo>
                <a:lnTo>
                  <a:pt x="197999" y="123946"/>
                </a:lnTo>
                <a:lnTo>
                  <a:pt x="203318" y="114736"/>
                </a:lnTo>
                <a:close/>
                <a:moveTo>
                  <a:pt x="214929" y="114736"/>
                </a:moveTo>
                <a:lnTo>
                  <a:pt x="214929" y="120846"/>
                </a:lnTo>
                <a:lnTo>
                  <a:pt x="212072" y="122487"/>
                </a:lnTo>
                <a:lnTo>
                  <a:pt x="209610" y="123946"/>
                </a:lnTo>
                <a:lnTo>
                  <a:pt x="214929" y="114736"/>
                </a:lnTo>
                <a:close/>
                <a:moveTo>
                  <a:pt x="226570" y="114736"/>
                </a:moveTo>
                <a:lnTo>
                  <a:pt x="226570" y="120846"/>
                </a:lnTo>
                <a:lnTo>
                  <a:pt x="223713" y="122487"/>
                </a:lnTo>
                <a:lnTo>
                  <a:pt x="221251" y="123946"/>
                </a:lnTo>
                <a:lnTo>
                  <a:pt x="226570" y="114736"/>
                </a:lnTo>
                <a:close/>
                <a:moveTo>
                  <a:pt x="238182" y="114736"/>
                </a:moveTo>
                <a:lnTo>
                  <a:pt x="238182" y="120846"/>
                </a:lnTo>
                <a:lnTo>
                  <a:pt x="235355" y="122487"/>
                </a:lnTo>
                <a:lnTo>
                  <a:pt x="232862" y="123946"/>
                </a:lnTo>
                <a:lnTo>
                  <a:pt x="238182" y="114736"/>
                </a:lnTo>
                <a:close/>
                <a:moveTo>
                  <a:pt x="249793" y="114736"/>
                </a:moveTo>
                <a:lnTo>
                  <a:pt x="249793" y="120846"/>
                </a:lnTo>
                <a:lnTo>
                  <a:pt x="246936" y="122487"/>
                </a:lnTo>
                <a:lnTo>
                  <a:pt x="244474" y="123946"/>
                </a:lnTo>
                <a:lnTo>
                  <a:pt x="249793" y="114736"/>
                </a:lnTo>
                <a:close/>
                <a:moveTo>
                  <a:pt x="261404" y="114736"/>
                </a:moveTo>
                <a:lnTo>
                  <a:pt x="261404" y="120846"/>
                </a:lnTo>
                <a:lnTo>
                  <a:pt x="258547" y="122487"/>
                </a:lnTo>
                <a:lnTo>
                  <a:pt x="256085" y="123946"/>
                </a:lnTo>
                <a:lnTo>
                  <a:pt x="261404" y="114736"/>
                </a:lnTo>
                <a:close/>
                <a:moveTo>
                  <a:pt x="156964" y="121058"/>
                </a:moveTo>
                <a:lnTo>
                  <a:pt x="159822" y="122669"/>
                </a:lnTo>
                <a:lnTo>
                  <a:pt x="162284" y="124128"/>
                </a:lnTo>
                <a:lnTo>
                  <a:pt x="151645" y="124128"/>
                </a:lnTo>
                <a:lnTo>
                  <a:pt x="154107" y="122669"/>
                </a:lnTo>
                <a:lnTo>
                  <a:pt x="156964" y="121058"/>
                </a:lnTo>
                <a:close/>
                <a:moveTo>
                  <a:pt x="168575" y="121058"/>
                </a:moveTo>
                <a:lnTo>
                  <a:pt x="171433" y="122669"/>
                </a:lnTo>
                <a:lnTo>
                  <a:pt x="173895" y="124128"/>
                </a:lnTo>
                <a:lnTo>
                  <a:pt x="163256" y="124128"/>
                </a:lnTo>
                <a:lnTo>
                  <a:pt x="165749" y="122669"/>
                </a:lnTo>
                <a:lnTo>
                  <a:pt x="168575" y="121058"/>
                </a:lnTo>
                <a:close/>
                <a:moveTo>
                  <a:pt x="180217" y="121058"/>
                </a:moveTo>
                <a:lnTo>
                  <a:pt x="183074" y="122669"/>
                </a:lnTo>
                <a:lnTo>
                  <a:pt x="185536" y="124128"/>
                </a:lnTo>
                <a:lnTo>
                  <a:pt x="174898" y="124128"/>
                </a:lnTo>
                <a:lnTo>
                  <a:pt x="177360" y="122669"/>
                </a:lnTo>
                <a:lnTo>
                  <a:pt x="180217" y="121058"/>
                </a:lnTo>
                <a:close/>
                <a:moveTo>
                  <a:pt x="191828" y="121058"/>
                </a:moveTo>
                <a:lnTo>
                  <a:pt x="194685" y="122669"/>
                </a:lnTo>
                <a:lnTo>
                  <a:pt x="197147" y="124128"/>
                </a:lnTo>
                <a:lnTo>
                  <a:pt x="186509" y="124128"/>
                </a:lnTo>
                <a:lnTo>
                  <a:pt x="189001" y="122669"/>
                </a:lnTo>
                <a:lnTo>
                  <a:pt x="191828" y="121058"/>
                </a:lnTo>
                <a:close/>
                <a:moveTo>
                  <a:pt x="203470" y="121058"/>
                </a:moveTo>
                <a:lnTo>
                  <a:pt x="206327" y="122669"/>
                </a:lnTo>
                <a:lnTo>
                  <a:pt x="208789" y="124128"/>
                </a:lnTo>
                <a:lnTo>
                  <a:pt x="198151" y="124128"/>
                </a:lnTo>
                <a:lnTo>
                  <a:pt x="200613" y="122669"/>
                </a:lnTo>
                <a:lnTo>
                  <a:pt x="203470" y="121058"/>
                </a:lnTo>
                <a:close/>
                <a:moveTo>
                  <a:pt x="215051" y="121058"/>
                </a:moveTo>
                <a:lnTo>
                  <a:pt x="217908" y="122669"/>
                </a:lnTo>
                <a:lnTo>
                  <a:pt x="220370" y="124128"/>
                </a:lnTo>
                <a:lnTo>
                  <a:pt x="209731" y="124128"/>
                </a:lnTo>
                <a:lnTo>
                  <a:pt x="212193" y="122669"/>
                </a:lnTo>
                <a:lnTo>
                  <a:pt x="215051" y="121058"/>
                </a:lnTo>
                <a:close/>
                <a:moveTo>
                  <a:pt x="226692" y="121058"/>
                </a:moveTo>
                <a:lnTo>
                  <a:pt x="229519" y="122669"/>
                </a:lnTo>
                <a:lnTo>
                  <a:pt x="232011" y="124128"/>
                </a:lnTo>
                <a:lnTo>
                  <a:pt x="221373" y="124128"/>
                </a:lnTo>
                <a:lnTo>
                  <a:pt x="223835" y="122669"/>
                </a:lnTo>
                <a:lnTo>
                  <a:pt x="226692" y="121058"/>
                </a:lnTo>
                <a:close/>
                <a:moveTo>
                  <a:pt x="238303" y="121058"/>
                </a:moveTo>
                <a:lnTo>
                  <a:pt x="241160" y="122669"/>
                </a:lnTo>
                <a:lnTo>
                  <a:pt x="243622" y="124128"/>
                </a:lnTo>
                <a:lnTo>
                  <a:pt x="232984" y="124128"/>
                </a:lnTo>
                <a:lnTo>
                  <a:pt x="235446" y="122669"/>
                </a:lnTo>
                <a:lnTo>
                  <a:pt x="238303" y="121058"/>
                </a:lnTo>
                <a:close/>
                <a:moveTo>
                  <a:pt x="249945" y="121058"/>
                </a:moveTo>
                <a:lnTo>
                  <a:pt x="252772" y="122669"/>
                </a:lnTo>
                <a:lnTo>
                  <a:pt x="255264" y="124128"/>
                </a:lnTo>
                <a:lnTo>
                  <a:pt x="244626" y="124128"/>
                </a:lnTo>
                <a:lnTo>
                  <a:pt x="247088" y="122669"/>
                </a:lnTo>
                <a:lnTo>
                  <a:pt x="249945" y="121058"/>
                </a:lnTo>
                <a:close/>
                <a:moveTo>
                  <a:pt x="261556" y="121058"/>
                </a:moveTo>
                <a:lnTo>
                  <a:pt x="264413" y="122669"/>
                </a:lnTo>
                <a:lnTo>
                  <a:pt x="266875" y="124128"/>
                </a:lnTo>
                <a:lnTo>
                  <a:pt x="256237" y="124128"/>
                </a:lnTo>
                <a:lnTo>
                  <a:pt x="258699" y="122669"/>
                </a:lnTo>
                <a:lnTo>
                  <a:pt x="261556" y="121058"/>
                </a:lnTo>
                <a:close/>
                <a:moveTo>
                  <a:pt x="273198" y="121058"/>
                </a:moveTo>
                <a:lnTo>
                  <a:pt x="276024" y="122669"/>
                </a:lnTo>
                <a:lnTo>
                  <a:pt x="278517" y="124128"/>
                </a:lnTo>
                <a:lnTo>
                  <a:pt x="267878" y="124128"/>
                </a:lnTo>
                <a:lnTo>
                  <a:pt x="270340" y="122669"/>
                </a:lnTo>
                <a:lnTo>
                  <a:pt x="273198" y="121058"/>
                </a:lnTo>
                <a:close/>
                <a:moveTo>
                  <a:pt x="5898" y="121089"/>
                </a:moveTo>
                <a:lnTo>
                  <a:pt x="8755" y="122730"/>
                </a:lnTo>
                <a:lnTo>
                  <a:pt x="11217" y="124159"/>
                </a:lnTo>
                <a:lnTo>
                  <a:pt x="578" y="124159"/>
                </a:lnTo>
                <a:lnTo>
                  <a:pt x="5898" y="121089"/>
                </a:lnTo>
                <a:close/>
                <a:moveTo>
                  <a:pt x="17509" y="121089"/>
                </a:moveTo>
                <a:lnTo>
                  <a:pt x="20366" y="122730"/>
                </a:lnTo>
                <a:lnTo>
                  <a:pt x="22828" y="124159"/>
                </a:lnTo>
                <a:lnTo>
                  <a:pt x="12190" y="124159"/>
                </a:lnTo>
                <a:lnTo>
                  <a:pt x="14682" y="122730"/>
                </a:lnTo>
                <a:lnTo>
                  <a:pt x="17509" y="121089"/>
                </a:lnTo>
                <a:close/>
                <a:moveTo>
                  <a:pt x="29150" y="121089"/>
                </a:moveTo>
                <a:lnTo>
                  <a:pt x="32008" y="122730"/>
                </a:lnTo>
                <a:lnTo>
                  <a:pt x="34470" y="124159"/>
                </a:lnTo>
                <a:lnTo>
                  <a:pt x="23831" y="124159"/>
                </a:lnTo>
                <a:lnTo>
                  <a:pt x="26293" y="122730"/>
                </a:lnTo>
                <a:lnTo>
                  <a:pt x="29150" y="121089"/>
                </a:lnTo>
                <a:close/>
                <a:moveTo>
                  <a:pt x="40762" y="121089"/>
                </a:moveTo>
                <a:lnTo>
                  <a:pt x="43619" y="122730"/>
                </a:lnTo>
                <a:lnTo>
                  <a:pt x="46081" y="124159"/>
                </a:lnTo>
                <a:lnTo>
                  <a:pt x="35442" y="124159"/>
                </a:lnTo>
                <a:lnTo>
                  <a:pt x="37935" y="122730"/>
                </a:lnTo>
                <a:lnTo>
                  <a:pt x="40762" y="121089"/>
                </a:lnTo>
                <a:close/>
                <a:moveTo>
                  <a:pt x="52403" y="121089"/>
                </a:moveTo>
                <a:lnTo>
                  <a:pt x="55260" y="122730"/>
                </a:lnTo>
                <a:lnTo>
                  <a:pt x="57722" y="124159"/>
                </a:lnTo>
                <a:lnTo>
                  <a:pt x="47084" y="124159"/>
                </a:lnTo>
                <a:lnTo>
                  <a:pt x="49546" y="122730"/>
                </a:lnTo>
                <a:lnTo>
                  <a:pt x="52403" y="121089"/>
                </a:lnTo>
                <a:close/>
                <a:moveTo>
                  <a:pt x="64014" y="121089"/>
                </a:moveTo>
                <a:lnTo>
                  <a:pt x="66871" y="122730"/>
                </a:lnTo>
                <a:lnTo>
                  <a:pt x="69334" y="124159"/>
                </a:lnTo>
                <a:lnTo>
                  <a:pt x="58695" y="124159"/>
                </a:lnTo>
                <a:lnTo>
                  <a:pt x="61187" y="122730"/>
                </a:lnTo>
                <a:lnTo>
                  <a:pt x="64014" y="121089"/>
                </a:lnTo>
                <a:close/>
                <a:moveTo>
                  <a:pt x="75625" y="121089"/>
                </a:moveTo>
                <a:lnTo>
                  <a:pt x="78452" y="122730"/>
                </a:lnTo>
                <a:lnTo>
                  <a:pt x="80945" y="124159"/>
                </a:lnTo>
                <a:lnTo>
                  <a:pt x="70306" y="124159"/>
                </a:lnTo>
                <a:lnTo>
                  <a:pt x="72768" y="122730"/>
                </a:lnTo>
                <a:lnTo>
                  <a:pt x="75625" y="121089"/>
                </a:lnTo>
                <a:close/>
                <a:moveTo>
                  <a:pt x="87237" y="121089"/>
                </a:moveTo>
                <a:lnTo>
                  <a:pt x="90094" y="122730"/>
                </a:lnTo>
                <a:lnTo>
                  <a:pt x="92556" y="124159"/>
                </a:lnTo>
                <a:lnTo>
                  <a:pt x="81917" y="124159"/>
                </a:lnTo>
                <a:lnTo>
                  <a:pt x="84379" y="122730"/>
                </a:lnTo>
                <a:lnTo>
                  <a:pt x="87237" y="121089"/>
                </a:lnTo>
                <a:close/>
                <a:moveTo>
                  <a:pt x="98878" y="121089"/>
                </a:moveTo>
                <a:lnTo>
                  <a:pt x="101705" y="122730"/>
                </a:lnTo>
                <a:lnTo>
                  <a:pt x="104197" y="124159"/>
                </a:lnTo>
                <a:lnTo>
                  <a:pt x="93559" y="124159"/>
                </a:lnTo>
                <a:lnTo>
                  <a:pt x="96021" y="122730"/>
                </a:lnTo>
                <a:lnTo>
                  <a:pt x="98878" y="121089"/>
                </a:lnTo>
                <a:close/>
                <a:moveTo>
                  <a:pt x="110489" y="121089"/>
                </a:moveTo>
                <a:lnTo>
                  <a:pt x="113346" y="122730"/>
                </a:lnTo>
                <a:lnTo>
                  <a:pt x="115809" y="124159"/>
                </a:lnTo>
                <a:lnTo>
                  <a:pt x="105170" y="124159"/>
                </a:lnTo>
                <a:lnTo>
                  <a:pt x="107632" y="122730"/>
                </a:lnTo>
                <a:lnTo>
                  <a:pt x="110489" y="121089"/>
                </a:lnTo>
                <a:close/>
                <a:moveTo>
                  <a:pt x="122131" y="121089"/>
                </a:moveTo>
                <a:lnTo>
                  <a:pt x="124958" y="122730"/>
                </a:lnTo>
                <a:lnTo>
                  <a:pt x="127450" y="124159"/>
                </a:lnTo>
                <a:lnTo>
                  <a:pt x="116812" y="124159"/>
                </a:lnTo>
                <a:lnTo>
                  <a:pt x="119274" y="122730"/>
                </a:lnTo>
                <a:lnTo>
                  <a:pt x="122131" y="121089"/>
                </a:lnTo>
                <a:close/>
                <a:moveTo>
                  <a:pt x="133742" y="121089"/>
                </a:moveTo>
                <a:lnTo>
                  <a:pt x="136599" y="122730"/>
                </a:lnTo>
                <a:lnTo>
                  <a:pt x="139061" y="124159"/>
                </a:lnTo>
                <a:lnTo>
                  <a:pt x="128423" y="124159"/>
                </a:lnTo>
                <a:lnTo>
                  <a:pt x="130885" y="122730"/>
                </a:lnTo>
                <a:lnTo>
                  <a:pt x="133742" y="121089"/>
                </a:lnTo>
                <a:close/>
                <a:moveTo>
                  <a:pt x="145323" y="121089"/>
                </a:moveTo>
                <a:lnTo>
                  <a:pt x="148180" y="122730"/>
                </a:lnTo>
                <a:lnTo>
                  <a:pt x="150642" y="124159"/>
                </a:lnTo>
                <a:lnTo>
                  <a:pt x="140004" y="124159"/>
                </a:lnTo>
                <a:lnTo>
                  <a:pt x="142496" y="122730"/>
                </a:lnTo>
                <a:lnTo>
                  <a:pt x="145323" y="121089"/>
                </a:lnTo>
                <a:close/>
                <a:moveTo>
                  <a:pt x="11217" y="124402"/>
                </a:moveTo>
                <a:lnTo>
                  <a:pt x="5898" y="127472"/>
                </a:lnTo>
                <a:lnTo>
                  <a:pt x="578" y="124402"/>
                </a:lnTo>
                <a:close/>
                <a:moveTo>
                  <a:pt x="22828" y="124402"/>
                </a:moveTo>
                <a:lnTo>
                  <a:pt x="17509" y="127472"/>
                </a:lnTo>
                <a:lnTo>
                  <a:pt x="12190" y="124402"/>
                </a:lnTo>
                <a:close/>
                <a:moveTo>
                  <a:pt x="34470" y="124402"/>
                </a:moveTo>
                <a:lnTo>
                  <a:pt x="29150" y="127472"/>
                </a:lnTo>
                <a:lnTo>
                  <a:pt x="23831" y="124402"/>
                </a:lnTo>
                <a:close/>
                <a:moveTo>
                  <a:pt x="46081" y="124402"/>
                </a:moveTo>
                <a:lnTo>
                  <a:pt x="40762" y="127472"/>
                </a:lnTo>
                <a:lnTo>
                  <a:pt x="35442" y="124402"/>
                </a:lnTo>
                <a:close/>
                <a:moveTo>
                  <a:pt x="57722" y="124402"/>
                </a:moveTo>
                <a:lnTo>
                  <a:pt x="52403" y="127472"/>
                </a:lnTo>
                <a:lnTo>
                  <a:pt x="47084" y="124402"/>
                </a:lnTo>
                <a:close/>
                <a:moveTo>
                  <a:pt x="69334" y="124402"/>
                </a:moveTo>
                <a:lnTo>
                  <a:pt x="64014" y="127472"/>
                </a:lnTo>
                <a:lnTo>
                  <a:pt x="58695" y="124402"/>
                </a:lnTo>
                <a:close/>
                <a:moveTo>
                  <a:pt x="80945" y="124402"/>
                </a:moveTo>
                <a:lnTo>
                  <a:pt x="75625" y="127472"/>
                </a:lnTo>
                <a:lnTo>
                  <a:pt x="70306" y="124402"/>
                </a:lnTo>
                <a:close/>
                <a:moveTo>
                  <a:pt x="92556" y="124402"/>
                </a:moveTo>
                <a:lnTo>
                  <a:pt x="87237" y="127472"/>
                </a:lnTo>
                <a:lnTo>
                  <a:pt x="81917" y="124402"/>
                </a:lnTo>
                <a:close/>
                <a:moveTo>
                  <a:pt x="104197" y="124402"/>
                </a:moveTo>
                <a:lnTo>
                  <a:pt x="98878" y="127472"/>
                </a:lnTo>
                <a:lnTo>
                  <a:pt x="93559" y="124402"/>
                </a:lnTo>
                <a:close/>
                <a:moveTo>
                  <a:pt x="115809" y="124402"/>
                </a:moveTo>
                <a:lnTo>
                  <a:pt x="110489" y="127472"/>
                </a:lnTo>
                <a:lnTo>
                  <a:pt x="105170" y="124402"/>
                </a:lnTo>
                <a:close/>
                <a:moveTo>
                  <a:pt x="127450" y="124402"/>
                </a:moveTo>
                <a:lnTo>
                  <a:pt x="122131" y="127472"/>
                </a:lnTo>
                <a:lnTo>
                  <a:pt x="116812" y="124402"/>
                </a:lnTo>
                <a:close/>
                <a:moveTo>
                  <a:pt x="139061" y="124402"/>
                </a:moveTo>
                <a:lnTo>
                  <a:pt x="133742" y="127472"/>
                </a:lnTo>
                <a:lnTo>
                  <a:pt x="128423" y="124402"/>
                </a:lnTo>
                <a:close/>
                <a:moveTo>
                  <a:pt x="150642" y="124402"/>
                </a:moveTo>
                <a:lnTo>
                  <a:pt x="145323" y="127472"/>
                </a:lnTo>
                <a:lnTo>
                  <a:pt x="140004" y="124402"/>
                </a:lnTo>
                <a:close/>
                <a:moveTo>
                  <a:pt x="162284" y="124402"/>
                </a:moveTo>
                <a:lnTo>
                  <a:pt x="156964" y="127472"/>
                </a:lnTo>
                <a:lnTo>
                  <a:pt x="151645" y="124402"/>
                </a:lnTo>
                <a:close/>
                <a:moveTo>
                  <a:pt x="173895" y="124402"/>
                </a:moveTo>
                <a:lnTo>
                  <a:pt x="168575" y="127472"/>
                </a:lnTo>
                <a:lnTo>
                  <a:pt x="163256" y="124402"/>
                </a:lnTo>
                <a:close/>
                <a:moveTo>
                  <a:pt x="185536" y="124402"/>
                </a:moveTo>
                <a:lnTo>
                  <a:pt x="180217" y="127472"/>
                </a:lnTo>
                <a:lnTo>
                  <a:pt x="174898" y="124402"/>
                </a:lnTo>
                <a:close/>
                <a:moveTo>
                  <a:pt x="197147" y="124402"/>
                </a:moveTo>
                <a:lnTo>
                  <a:pt x="191828" y="127472"/>
                </a:lnTo>
                <a:lnTo>
                  <a:pt x="186509" y="124402"/>
                </a:lnTo>
                <a:close/>
                <a:moveTo>
                  <a:pt x="208789" y="124402"/>
                </a:moveTo>
                <a:lnTo>
                  <a:pt x="203470" y="127472"/>
                </a:lnTo>
                <a:lnTo>
                  <a:pt x="198151" y="124402"/>
                </a:lnTo>
                <a:close/>
                <a:moveTo>
                  <a:pt x="220370" y="124402"/>
                </a:moveTo>
                <a:lnTo>
                  <a:pt x="215051" y="127472"/>
                </a:lnTo>
                <a:lnTo>
                  <a:pt x="209731" y="124402"/>
                </a:lnTo>
                <a:close/>
                <a:moveTo>
                  <a:pt x="232011" y="124402"/>
                </a:moveTo>
                <a:lnTo>
                  <a:pt x="226692" y="127472"/>
                </a:lnTo>
                <a:lnTo>
                  <a:pt x="221373" y="124402"/>
                </a:lnTo>
                <a:close/>
                <a:moveTo>
                  <a:pt x="243622" y="124402"/>
                </a:moveTo>
                <a:lnTo>
                  <a:pt x="238303" y="127472"/>
                </a:lnTo>
                <a:lnTo>
                  <a:pt x="232984" y="124402"/>
                </a:lnTo>
                <a:close/>
                <a:moveTo>
                  <a:pt x="255264" y="124402"/>
                </a:moveTo>
                <a:lnTo>
                  <a:pt x="249945" y="127472"/>
                </a:lnTo>
                <a:lnTo>
                  <a:pt x="244626" y="124402"/>
                </a:lnTo>
                <a:close/>
                <a:moveTo>
                  <a:pt x="266875" y="124402"/>
                </a:moveTo>
                <a:lnTo>
                  <a:pt x="261556" y="127472"/>
                </a:lnTo>
                <a:lnTo>
                  <a:pt x="256237" y="124402"/>
                </a:lnTo>
                <a:close/>
                <a:moveTo>
                  <a:pt x="278517" y="124402"/>
                </a:moveTo>
                <a:lnTo>
                  <a:pt x="273198" y="127472"/>
                </a:lnTo>
                <a:lnTo>
                  <a:pt x="267878" y="124402"/>
                </a:lnTo>
                <a:close/>
                <a:moveTo>
                  <a:pt x="11369" y="124615"/>
                </a:moveTo>
                <a:lnTo>
                  <a:pt x="6050" y="133825"/>
                </a:lnTo>
                <a:lnTo>
                  <a:pt x="6050" y="127685"/>
                </a:lnTo>
                <a:lnTo>
                  <a:pt x="11369" y="124615"/>
                </a:lnTo>
                <a:close/>
                <a:moveTo>
                  <a:pt x="22980" y="124615"/>
                </a:moveTo>
                <a:lnTo>
                  <a:pt x="17661" y="133825"/>
                </a:lnTo>
                <a:lnTo>
                  <a:pt x="17661" y="127685"/>
                </a:lnTo>
                <a:lnTo>
                  <a:pt x="22980" y="124615"/>
                </a:lnTo>
                <a:close/>
                <a:moveTo>
                  <a:pt x="34622" y="124615"/>
                </a:moveTo>
                <a:lnTo>
                  <a:pt x="29302" y="133825"/>
                </a:lnTo>
                <a:lnTo>
                  <a:pt x="29302" y="127685"/>
                </a:lnTo>
                <a:lnTo>
                  <a:pt x="34622" y="124615"/>
                </a:lnTo>
                <a:close/>
                <a:moveTo>
                  <a:pt x="46202" y="124615"/>
                </a:moveTo>
                <a:lnTo>
                  <a:pt x="40883" y="133825"/>
                </a:lnTo>
                <a:lnTo>
                  <a:pt x="40883" y="127685"/>
                </a:lnTo>
                <a:lnTo>
                  <a:pt x="46202" y="124615"/>
                </a:lnTo>
                <a:close/>
                <a:moveTo>
                  <a:pt x="57844" y="124615"/>
                </a:moveTo>
                <a:lnTo>
                  <a:pt x="52525" y="133825"/>
                </a:lnTo>
                <a:lnTo>
                  <a:pt x="52525" y="127685"/>
                </a:lnTo>
                <a:lnTo>
                  <a:pt x="57844" y="124615"/>
                </a:lnTo>
                <a:close/>
                <a:moveTo>
                  <a:pt x="69455" y="124615"/>
                </a:moveTo>
                <a:lnTo>
                  <a:pt x="64136" y="133825"/>
                </a:lnTo>
                <a:lnTo>
                  <a:pt x="64136" y="127685"/>
                </a:lnTo>
                <a:lnTo>
                  <a:pt x="69455" y="124615"/>
                </a:lnTo>
                <a:close/>
                <a:moveTo>
                  <a:pt x="81097" y="124615"/>
                </a:moveTo>
                <a:lnTo>
                  <a:pt x="75777" y="133825"/>
                </a:lnTo>
                <a:lnTo>
                  <a:pt x="75777" y="127685"/>
                </a:lnTo>
                <a:lnTo>
                  <a:pt x="81097" y="124615"/>
                </a:lnTo>
                <a:close/>
                <a:moveTo>
                  <a:pt x="92708" y="124615"/>
                </a:moveTo>
                <a:lnTo>
                  <a:pt x="87389" y="133825"/>
                </a:lnTo>
                <a:lnTo>
                  <a:pt x="87389" y="127685"/>
                </a:lnTo>
                <a:lnTo>
                  <a:pt x="92708" y="124615"/>
                </a:lnTo>
                <a:close/>
                <a:moveTo>
                  <a:pt x="104349" y="124615"/>
                </a:moveTo>
                <a:lnTo>
                  <a:pt x="99030" y="133825"/>
                </a:lnTo>
                <a:lnTo>
                  <a:pt x="99030" y="127685"/>
                </a:lnTo>
                <a:lnTo>
                  <a:pt x="104349" y="124615"/>
                </a:lnTo>
                <a:close/>
                <a:moveTo>
                  <a:pt x="115930" y="124615"/>
                </a:moveTo>
                <a:lnTo>
                  <a:pt x="110611" y="133825"/>
                </a:lnTo>
                <a:lnTo>
                  <a:pt x="110611" y="127685"/>
                </a:lnTo>
                <a:lnTo>
                  <a:pt x="115930" y="124615"/>
                </a:lnTo>
                <a:close/>
                <a:moveTo>
                  <a:pt x="127541" y="124615"/>
                </a:moveTo>
                <a:lnTo>
                  <a:pt x="122222" y="133825"/>
                </a:lnTo>
                <a:lnTo>
                  <a:pt x="122222" y="127685"/>
                </a:lnTo>
                <a:lnTo>
                  <a:pt x="127541" y="124615"/>
                </a:lnTo>
                <a:close/>
                <a:moveTo>
                  <a:pt x="139183" y="124615"/>
                </a:moveTo>
                <a:lnTo>
                  <a:pt x="133864" y="133825"/>
                </a:lnTo>
                <a:lnTo>
                  <a:pt x="133864" y="127685"/>
                </a:lnTo>
                <a:lnTo>
                  <a:pt x="139183" y="124615"/>
                </a:lnTo>
                <a:close/>
                <a:moveTo>
                  <a:pt x="150794" y="124615"/>
                </a:moveTo>
                <a:lnTo>
                  <a:pt x="145475" y="133825"/>
                </a:lnTo>
                <a:lnTo>
                  <a:pt x="145475" y="127685"/>
                </a:lnTo>
                <a:lnTo>
                  <a:pt x="150794" y="124615"/>
                </a:lnTo>
                <a:close/>
                <a:moveTo>
                  <a:pt x="162436" y="124615"/>
                </a:moveTo>
                <a:lnTo>
                  <a:pt x="157116" y="133825"/>
                </a:lnTo>
                <a:lnTo>
                  <a:pt x="157116" y="127685"/>
                </a:lnTo>
                <a:lnTo>
                  <a:pt x="162436" y="124615"/>
                </a:lnTo>
                <a:close/>
                <a:moveTo>
                  <a:pt x="174047" y="124615"/>
                </a:moveTo>
                <a:lnTo>
                  <a:pt x="168727" y="133825"/>
                </a:lnTo>
                <a:lnTo>
                  <a:pt x="168727" y="127685"/>
                </a:lnTo>
                <a:lnTo>
                  <a:pt x="174047" y="124615"/>
                </a:lnTo>
                <a:close/>
                <a:moveTo>
                  <a:pt x="185658" y="124615"/>
                </a:moveTo>
                <a:lnTo>
                  <a:pt x="180339" y="133825"/>
                </a:lnTo>
                <a:lnTo>
                  <a:pt x="180339" y="127685"/>
                </a:lnTo>
                <a:lnTo>
                  <a:pt x="185658" y="124615"/>
                </a:lnTo>
                <a:close/>
                <a:moveTo>
                  <a:pt x="197269" y="124615"/>
                </a:moveTo>
                <a:lnTo>
                  <a:pt x="191950" y="133825"/>
                </a:lnTo>
                <a:lnTo>
                  <a:pt x="191950" y="127685"/>
                </a:lnTo>
                <a:lnTo>
                  <a:pt x="197269" y="124615"/>
                </a:lnTo>
                <a:close/>
                <a:moveTo>
                  <a:pt x="208911" y="124615"/>
                </a:moveTo>
                <a:lnTo>
                  <a:pt x="203591" y="133825"/>
                </a:lnTo>
                <a:lnTo>
                  <a:pt x="203591" y="127685"/>
                </a:lnTo>
                <a:lnTo>
                  <a:pt x="208911" y="124615"/>
                </a:lnTo>
                <a:close/>
                <a:moveTo>
                  <a:pt x="220522" y="124615"/>
                </a:moveTo>
                <a:lnTo>
                  <a:pt x="215202" y="133825"/>
                </a:lnTo>
                <a:lnTo>
                  <a:pt x="215202" y="127685"/>
                </a:lnTo>
                <a:lnTo>
                  <a:pt x="220522" y="124615"/>
                </a:lnTo>
                <a:close/>
                <a:moveTo>
                  <a:pt x="232163" y="124615"/>
                </a:moveTo>
                <a:lnTo>
                  <a:pt x="226844" y="133825"/>
                </a:lnTo>
                <a:lnTo>
                  <a:pt x="226844" y="127685"/>
                </a:lnTo>
                <a:lnTo>
                  <a:pt x="232163" y="124615"/>
                </a:lnTo>
                <a:close/>
                <a:moveTo>
                  <a:pt x="243774" y="124615"/>
                </a:moveTo>
                <a:lnTo>
                  <a:pt x="238455" y="133825"/>
                </a:lnTo>
                <a:lnTo>
                  <a:pt x="238455" y="127685"/>
                </a:lnTo>
                <a:lnTo>
                  <a:pt x="243774" y="124615"/>
                </a:lnTo>
                <a:close/>
                <a:moveTo>
                  <a:pt x="255355" y="124615"/>
                </a:moveTo>
                <a:lnTo>
                  <a:pt x="250036" y="133825"/>
                </a:lnTo>
                <a:lnTo>
                  <a:pt x="250036" y="127685"/>
                </a:lnTo>
                <a:lnTo>
                  <a:pt x="255355" y="124615"/>
                </a:lnTo>
                <a:close/>
                <a:moveTo>
                  <a:pt x="266997" y="124615"/>
                </a:moveTo>
                <a:lnTo>
                  <a:pt x="261678" y="133825"/>
                </a:lnTo>
                <a:lnTo>
                  <a:pt x="261678" y="127685"/>
                </a:lnTo>
                <a:lnTo>
                  <a:pt x="266997" y="124615"/>
                </a:lnTo>
                <a:close/>
                <a:moveTo>
                  <a:pt x="278608" y="124615"/>
                </a:moveTo>
                <a:lnTo>
                  <a:pt x="273289" y="133825"/>
                </a:lnTo>
                <a:lnTo>
                  <a:pt x="273289" y="127685"/>
                </a:lnTo>
                <a:lnTo>
                  <a:pt x="278608" y="124615"/>
                </a:lnTo>
                <a:close/>
                <a:moveTo>
                  <a:pt x="457" y="124645"/>
                </a:moveTo>
                <a:lnTo>
                  <a:pt x="5776" y="127685"/>
                </a:lnTo>
                <a:lnTo>
                  <a:pt x="5776" y="133855"/>
                </a:lnTo>
                <a:lnTo>
                  <a:pt x="457" y="124645"/>
                </a:lnTo>
                <a:close/>
                <a:moveTo>
                  <a:pt x="12098" y="124645"/>
                </a:moveTo>
                <a:lnTo>
                  <a:pt x="17418" y="127685"/>
                </a:lnTo>
                <a:lnTo>
                  <a:pt x="17418" y="133855"/>
                </a:lnTo>
                <a:lnTo>
                  <a:pt x="12098" y="124645"/>
                </a:lnTo>
                <a:close/>
                <a:moveTo>
                  <a:pt x="23710" y="124645"/>
                </a:moveTo>
                <a:lnTo>
                  <a:pt x="29029" y="127685"/>
                </a:lnTo>
                <a:lnTo>
                  <a:pt x="29029" y="133855"/>
                </a:lnTo>
                <a:lnTo>
                  <a:pt x="23710" y="124645"/>
                </a:lnTo>
                <a:close/>
                <a:moveTo>
                  <a:pt x="35290" y="124645"/>
                </a:moveTo>
                <a:lnTo>
                  <a:pt x="40610" y="127685"/>
                </a:lnTo>
                <a:lnTo>
                  <a:pt x="40610" y="133855"/>
                </a:lnTo>
                <a:lnTo>
                  <a:pt x="35290" y="124645"/>
                </a:lnTo>
                <a:close/>
                <a:moveTo>
                  <a:pt x="46932" y="124645"/>
                </a:moveTo>
                <a:lnTo>
                  <a:pt x="52251" y="127685"/>
                </a:lnTo>
                <a:lnTo>
                  <a:pt x="52251" y="133855"/>
                </a:lnTo>
                <a:lnTo>
                  <a:pt x="46932" y="124645"/>
                </a:lnTo>
                <a:close/>
                <a:moveTo>
                  <a:pt x="58543" y="124645"/>
                </a:moveTo>
                <a:lnTo>
                  <a:pt x="63862" y="127685"/>
                </a:lnTo>
                <a:lnTo>
                  <a:pt x="63862" y="133855"/>
                </a:lnTo>
                <a:lnTo>
                  <a:pt x="58543" y="124645"/>
                </a:lnTo>
                <a:close/>
                <a:moveTo>
                  <a:pt x="70185" y="124645"/>
                </a:moveTo>
                <a:lnTo>
                  <a:pt x="75504" y="127685"/>
                </a:lnTo>
                <a:lnTo>
                  <a:pt x="75504" y="133855"/>
                </a:lnTo>
                <a:lnTo>
                  <a:pt x="70185" y="124645"/>
                </a:lnTo>
                <a:close/>
                <a:moveTo>
                  <a:pt x="81796" y="124645"/>
                </a:moveTo>
                <a:lnTo>
                  <a:pt x="87115" y="127685"/>
                </a:lnTo>
                <a:lnTo>
                  <a:pt x="87115" y="133855"/>
                </a:lnTo>
                <a:lnTo>
                  <a:pt x="81796" y="124645"/>
                </a:lnTo>
                <a:close/>
                <a:moveTo>
                  <a:pt x="93437" y="124645"/>
                </a:moveTo>
                <a:lnTo>
                  <a:pt x="98757" y="127685"/>
                </a:lnTo>
                <a:lnTo>
                  <a:pt x="98757" y="133855"/>
                </a:lnTo>
                <a:lnTo>
                  <a:pt x="93437" y="124645"/>
                </a:lnTo>
                <a:close/>
                <a:moveTo>
                  <a:pt x="105018" y="124645"/>
                </a:moveTo>
                <a:lnTo>
                  <a:pt x="110337" y="127685"/>
                </a:lnTo>
                <a:lnTo>
                  <a:pt x="110337" y="133855"/>
                </a:lnTo>
                <a:lnTo>
                  <a:pt x="105018" y="124645"/>
                </a:lnTo>
                <a:close/>
                <a:moveTo>
                  <a:pt x="116660" y="124645"/>
                </a:moveTo>
                <a:lnTo>
                  <a:pt x="121979" y="127685"/>
                </a:lnTo>
                <a:lnTo>
                  <a:pt x="121979" y="133855"/>
                </a:lnTo>
                <a:lnTo>
                  <a:pt x="116660" y="124645"/>
                </a:lnTo>
                <a:close/>
                <a:moveTo>
                  <a:pt x="128271" y="124645"/>
                </a:moveTo>
                <a:lnTo>
                  <a:pt x="133590" y="127685"/>
                </a:lnTo>
                <a:lnTo>
                  <a:pt x="133590" y="133855"/>
                </a:lnTo>
                <a:lnTo>
                  <a:pt x="128271" y="124645"/>
                </a:lnTo>
                <a:close/>
                <a:moveTo>
                  <a:pt x="139912" y="124645"/>
                </a:moveTo>
                <a:lnTo>
                  <a:pt x="145232" y="127685"/>
                </a:lnTo>
                <a:lnTo>
                  <a:pt x="145232" y="133855"/>
                </a:lnTo>
                <a:lnTo>
                  <a:pt x="139912" y="124645"/>
                </a:lnTo>
                <a:close/>
                <a:moveTo>
                  <a:pt x="151523" y="124645"/>
                </a:moveTo>
                <a:lnTo>
                  <a:pt x="156843" y="127745"/>
                </a:lnTo>
                <a:lnTo>
                  <a:pt x="156843" y="133855"/>
                </a:lnTo>
                <a:lnTo>
                  <a:pt x="151523" y="124645"/>
                </a:lnTo>
                <a:close/>
                <a:moveTo>
                  <a:pt x="163165" y="124615"/>
                </a:moveTo>
                <a:lnTo>
                  <a:pt x="168484" y="127685"/>
                </a:lnTo>
                <a:lnTo>
                  <a:pt x="168484" y="133855"/>
                </a:lnTo>
                <a:lnTo>
                  <a:pt x="163165" y="124615"/>
                </a:lnTo>
                <a:close/>
                <a:moveTo>
                  <a:pt x="174746" y="124615"/>
                </a:moveTo>
                <a:lnTo>
                  <a:pt x="180065" y="127685"/>
                </a:lnTo>
                <a:lnTo>
                  <a:pt x="180065" y="133855"/>
                </a:lnTo>
                <a:lnTo>
                  <a:pt x="174746" y="124615"/>
                </a:lnTo>
                <a:close/>
                <a:moveTo>
                  <a:pt x="186357" y="124615"/>
                </a:moveTo>
                <a:lnTo>
                  <a:pt x="191676" y="127685"/>
                </a:lnTo>
                <a:lnTo>
                  <a:pt x="191676" y="133855"/>
                </a:lnTo>
                <a:lnTo>
                  <a:pt x="186357" y="124615"/>
                </a:lnTo>
                <a:close/>
                <a:moveTo>
                  <a:pt x="197999" y="124615"/>
                </a:moveTo>
                <a:lnTo>
                  <a:pt x="203318" y="127685"/>
                </a:lnTo>
                <a:lnTo>
                  <a:pt x="203318" y="133855"/>
                </a:lnTo>
                <a:lnTo>
                  <a:pt x="197999" y="124615"/>
                </a:lnTo>
                <a:close/>
                <a:moveTo>
                  <a:pt x="209610" y="124615"/>
                </a:moveTo>
                <a:lnTo>
                  <a:pt x="214929" y="127685"/>
                </a:lnTo>
                <a:lnTo>
                  <a:pt x="214929" y="133855"/>
                </a:lnTo>
                <a:lnTo>
                  <a:pt x="209610" y="124615"/>
                </a:lnTo>
                <a:close/>
                <a:moveTo>
                  <a:pt x="221251" y="124615"/>
                </a:moveTo>
                <a:lnTo>
                  <a:pt x="226570" y="127685"/>
                </a:lnTo>
                <a:lnTo>
                  <a:pt x="226570" y="133855"/>
                </a:lnTo>
                <a:lnTo>
                  <a:pt x="221251" y="124615"/>
                </a:lnTo>
                <a:close/>
                <a:moveTo>
                  <a:pt x="232862" y="124615"/>
                </a:moveTo>
                <a:lnTo>
                  <a:pt x="238182" y="127685"/>
                </a:lnTo>
                <a:lnTo>
                  <a:pt x="238182" y="133855"/>
                </a:lnTo>
                <a:lnTo>
                  <a:pt x="232862" y="124615"/>
                </a:lnTo>
                <a:close/>
                <a:moveTo>
                  <a:pt x="244474" y="124615"/>
                </a:moveTo>
                <a:lnTo>
                  <a:pt x="249793" y="127685"/>
                </a:lnTo>
                <a:lnTo>
                  <a:pt x="249793" y="133855"/>
                </a:lnTo>
                <a:lnTo>
                  <a:pt x="244474" y="124615"/>
                </a:lnTo>
                <a:close/>
                <a:moveTo>
                  <a:pt x="256085" y="124615"/>
                </a:moveTo>
                <a:lnTo>
                  <a:pt x="261404" y="127685"/>
                </a:lnTo>
                <a:lnTo>
                  <a:pt x="261404" y="133855"/>
                </a:lnTo>
                <a:lnTo>
                  <a:pt x="256085" y="124615"/>
                </a:lnTo>
                <a:close/>
                <a:moveTo>
                  <a:pt x="267726" y="124615"/>
                </a:moveTo>
                <a:lnTo>
                  <a:pt x="273046" y="127685"/>
                </a:lnTo>
                <a:lnTo>
                  <a:pt x="273046" y="133855"/>
                </a:lnTo>
                <a:lnTo>
                  <a:pt x="267726" y="124615"/>
                </a:lnTo>
                <a:close/>
                <a:moveTo>
                  <a:pt x="232376" y="124767"/>
                </a:moveTo>
                <a:lnTo>
                  <a:pt x="232376" y="130876"/>
                </a:lnTo>
                <a:lnTo>
                  <a:pt x="227057" y="133976"/>
                </a:lnTo>
                <a:lnTo>
                  <a:pt x="227057" y="133976"/>
                </a:lnTo>
                <a:lnTo>
                  <a:pt x="232376" y="124767"/>
                </a:lnTo>
                <a:close/>
                <a:moveTo>
                  <a:pt x="255872" y="124767"/>
                </a:moveTo>
                <a:lnTo>
                  <a:pt x="261191" y="133976"/>
                </a:lnTo>
                <a:lnTo>
                  <a:pt x="255872" y="130876"/>
                </a:lnTo>
                <a:lnTo>
                  <a:pt x="255872" y="124767"/>
                </a:lnTo>
                <a:close/>
                <a:moveTo>
                  <a:pt x="267210" y="124767"/>
                </a:moveTo>
                <a:lnTo>
                  <a:pt x="267210" y="130876"/>
                </a:lnTo>
                <a:lnTo>
                  <a:pt x="261890" y="133976"/>
                </a:lnTo>
                <a:lnTo>
                  <a:pt x="267210" y="124767"/>
                </a:lnTo>
                <a:close/>
                <a:moveTo>
                  <a:pt x="267483" y="124767"/>
                </a:moveTo>
                <a:lnTo>
                  <a:pt x="272802" y="133976"/>
                </a:lnTo>
                <a:lnTo>
                  <a:pt x="267483" y="130876"/>
                </a:lnTo>
                <a:lnTo>
                  <a:pt x="267483" y="124767"/>
                </a:lnTo>
                <a:close/>
                <a:moveTo>
                  <a:pt x="278851" y="124767"/>
                </a:moveTo>
                <a:lnTo>
                  <a:pt x="278851" y="130876"/>
                </a:lnTo>
                <a:lnTo>
                  <a:pt x="273532" y="133976"/>
                </a:lnTo>
                <a:lnTo>
                  <a:pt x="278851" y="124767"/>
                </a:lnTo>
                <a:close/>
                <a:moveTo>
                  <a:pt x="244" y="124767"/>
                </a:moveTo>
                <a:lnTo>
                  <a:pt x="5563" y="133976"/>
                </a:lnTo>
                <a:lnTo>
                  <a:pt x="214" y="130876"/>
                </a:lnTo>
                <a:lnTo>
                  <a:pt x="214" y="124767"/>
                </a:lnTo>
                <a:close/>
                <a:moveTo>
                  <a:pt x="11855" y="124767"/>
                </a:moveTo>
                <a:lnTo>
                  <a:pt x="17174" y="133976"/>
                </a:lnTo>
                <a:lnTo>
                  <a:pt x="11855" y="130876"/>
                </a:lnTo>
                <a:lnTo>
                  <a:pt x="11855" y="124767"/>
                </a:lnTo>
                <a:close/>
                <a:moveTo>
                  <a:pt x="23497" y="124767"/>
                </a:moveTo>
                <a:lnTo>
                  <a:pt x="28816" y="133976"/>
                </a:lnTo>
                <a:lnTo>
                  <a:pt x="23497" y="130876"/>
                </a:lnTo>
                <a:lnTo>
                  <a:pt x="23497" y="124767"/>
                </a:lnTo>
                <a:close/>
                <a:moveTo>
                  <a:pt x="35078" y="124767"/>
                </a:moveTo>
                <a:lnTo>
                  <a:pt x="40397" y="133976"/>
                </a:lnTo>
                <a:lnTo>
                  <a:pt x="35078" y="130876"/>
                </a:lnTo>
                <a:lnTo>
                  <a:pt x="35078" y="124767"/>
                </a:lnTo>
                <a:close/>
                <a:moveTo>
                  <a:pt x="46689" y="124767"/>
                </a:moveTo>
                <a:lnTo>
                  <a:pt x="52008" y="133976"/>
                </a:lnTo>
                <a:lnTo>
                  <a:pt x="46689" y="130876"/>
                </a:lnTo>
                <a:lnTo>
                  <a:pt x="46689" y="124767"/>
                </a:lnTo>
                <a:close/>
                <a:moveTo>
                  <a:pt x="58330" y="124767"/>
                </a:moveTo>
                <a:lnTo>
                  <a:pt x="63650" y="133976"/>
                </a:lnTo>
                <a:lnTo>
                  <a:pt x="58330" y="130876"/>
                </a:lnTo>
                <a:lnTo>
                  <a:pt x="58330" y="124767"/>
                </a:lnTo>
                <a:close/>
                <a:moveTo>
                  <a:pt x="69941" y="124767"/>
                </a:moveTo>
                <a:lnTo>
                  <a:pt x="75261" y="133976"/>
                </a:lnTo>
                <a:lnTo>
                  <a:pt x="69941" y="130876"/>
                </a:lnTo>
                <a:lnTo>
                  <a:pt x="69941" y="124767"/>
                </a:lnTo>
                <a:close/>
                <a:moveTo>
                  <a:pt x="81583" y="124767"/>
                </a:moveTo>
                <a:lnTo>
                  <a:pt x="86902" y="133976"/>
                </a:lnTo>
                <a:lnTo>
                  <a:pt x="81583" y="130876"/>
                </a:lnTo>
                <a:lnTo>
                  <a:pt x="81583" y="124767"/>
                </a:lnTo>
                <a:close/>
                <a:moveTo>
                  <a:pt x="93194" y="124767"/>
                </a:moveTo>
                <a:lnTo>
                  <a:pt x="98513" y="133976"/>
                </a:lnTo>
                <a:lnTo>
                  <a:pt x="93194" y="130876"/>
                </a:lnTo>
                <a:lnTo>
                  <a:pt x="93194" y="124767"/>
                </a:lnTo>
                <a:close/>
                <a:moveTo>
                  <a:pt x="104775" y="124767"/>
                </a:moveTo>
                <a:lnTo>
                  <a:pt x="110094" y="133976"/>
                </a:lnTo>
                <a:lnTo>
                  <a:pt x="104775" y="130876"/>
                </a:lnTo>
                <a:lnTo>
                  <a:pt x="104775" y="124767"/>
                </a:lnTo>
                <a:close/>
                <a:moveTo>
                  <a:pt x="116416" y="124767"/>
                </a:moveTo>
                <a:lnTo>
                  <a:pt x="121736" y="133976"/>
                </a:lnTo>
                <a:lnTo>
                  <a:pt x="116416" y="130876"/>
                </a:lnTo>
                <a:lnTo>
                  <a:pt x="116416" y="124767"/>
                </a:lnTo>
                <a:close/>
                <a:moveTo>
                  <a:pt x="128058" y="124767"/>
                </a:moveTo>
                <a:lnTo>
                  <a:pt x="133377" y="133976"/>
                </a:lnTo>
                <a:lnTo>
                  <a:pt x="128058" y="130876"/>
                </a:lnTo>
                <a:lnTo>
                  <a:pt x="128058" y="124767"/>
                </a:lnTo>
                <a:close/>
                <a:moveTo>
                  <a:pt x="139669" y="124767"/>
                </a:moveTo>
                <a:lnTo>
                  <a:pt x="144988" y="133976"/>
                </a:lnTo>
                <a:lnTo>
                  <a:pt x="139669" y="130876"/>
                </a:lnTo>
                <a:lnTo>
                  <a:pt x="139669" y="124767"/>
                </a:lnTo>
                <a:close/>
                <a:moveTo>
                  <a:pt x="151311" y="124767"/>
                </a:moveTo>
                <a:lnTo>
                  <a:pt x="156630" y="133976"/>
                </a:lnTo>
                <a:lnTo>
                  <a:pt x="151311" y="130876"/>
                </a:lnTo>
                <a:lnTo>
                  <a:pt x="151311" y="124767"/>
                </a:lnTo>
                <a:close/>
                <a:moveTo>
                  <a:pt x="162648" y="124767"/>
                </a:moveTo>
                <a:lnTo>
                  <a:pt x="162648" y="130876"/>
                </a:lnTo>
                <a:lnTo>
                  <a:pt x="157329" y="133976"/>
                </a:lnTo>
                <a:lnTo>
                  <a:pt x="162648" y="124767"/>
                </a:lnTo>
                <a:close/>
                <a:moveTo>
                  <a:pt x="162922" y="124767"/>
                </a:moveTo>
                <a:lnTo>
                  <a:pt x="168241" y="133976"/>
                </a:lnTo>
                <a:lnTo>
                  <a:pt x="162922" y="130876"/>
                </a:lnTo>
                <a:lnTo>
                  <a:pt x="162922" y="124767"/>
                </a:lnTo>
                <a:close/>
                <a:moveTo>
                  <a:pt x="174290" y="124767"/>
                </a:moveTo>
                <a:lnTo>
                  <a:pt x="174290" y="130876"/>
                </a:lnTo>
                <a:lnTo>
                  <a:pt x="168971" y="133976"/>
                </a:lnTo>
                <a:lnTo>
                  <a:pt x="174290" y="124767"/>
                </a:lnTo>
                <a:close/>
                <a:moveTo>
                  <a:pt x="174503" y="124767"/>
                </a:moveTo>
                <a:lnTo>
                  <a:pt x="179822" y="133976"/>
                </a:lnTo>
                <a:lnTo>
                  <a:pt x="174503" y="130876"/>
                </a:lnTo>
                <a:lnTo>
                  <a:pt x="174503" y="124767"/>
                </a:lnTo>
                <a:close/>
                <a:moveTo>
                  <a:pt x="185871" y="124767"/>
                </a:moveTo>
                <a:lnTo>
                  <a:pt x="185871" y="130876"/>
                </a:lnTo>
                <a:lnTo>
                  <a:pt x="180551" y="133976"/>
                </a:lnTo>
                <a:lnTo>
                  <a:pt x="185871" y="124767"/>
                </a:lnTo>
                <a:close/>
                <a:moveTo>
                  <a:pt x="186144" y="124767"/>
                </a:moveTo>
                <a:lnTo>
                  <a:pt x="191463" y="133976"/>
                </a:lnTo>
                <a:lnTo>
                  <a:pt x="186144" y="130876"/>
                </a:lnTo>
                <a:lnTo>
                  <a:pt x="186144" y="124767"/>
                </a:lnTo>
                <a:close/>
                <a:moveTo>
                  <a:pt x="197512" y="124767"/>
                </a:moveTo>
                <a:lnTo>
                  <a:pt x="197512" y="130876"/>
                </a:lnTo>
                <a:lnTo>
                  <a:pt x="192193" y="133976"/>
                </a:lnTo>
                <a:lnTo>
                  <a:pt x="197512" y="124767"/>
                </a:lnTo>
                <a:close/>
                <a:moveTo>
                  <a:pt x="197755" y="124767"/>
                </a:moveTo>
                <a:lnTo>
                  <a:pt x="203075" y="133976"/>
                </a:lnTo>
                <a:lnTo>
                  <a:pt x="197755" y="130876"/>
                </a:lnTo>
                <a:lnTo>
                  <a:pt x="197755" y="124767"/>
                </a:lnTo>
                <a:close/>
                <a:moveTo>
                  <a:pt x="209123" y="124767"/>
                </a:moveTo>
                <a:lnTo>
                  <a:pt x="209123" y="130876"/>
                </a:lnTo>
                <a:lnTo>
                  <a:pt x="203804" y="133976"/>
                </a:lnTo>
                <a:lnTo>
                  <a:pt x="209123" y="124767"/>
                </a:lnTo>
                <a:close/>
                <a:moveTo>
                  <a:pt x="209397" y="124767"/>
                </a:moveTo>
                <a:lnTo>
                  <a:pt x="214716" y="133976"/>
                </a:lnTo>
                <a:lnTo>
                  <a:pt x="209397" y="130876"/>
                </a:lnTo>
                <a:lnTo>
                  <a:pt x="209397" y="124767"/>
                </a:lnTo>
                <a:close/>
                <a:moveTo>
                  <a:pt x="220765" y="124767"/>
                </a:moveTo>
                <a:lnTo>
                  <a:pt x="220765" y="130876"/>
                </a:lnTo>
                <a:lnTo>
                  <a:pt x="215446" y="133976"/>
                </a:lnTo>
                <a:lnTo>
                  <a:pt x="220765" y="124767"/>
                </a:lnTo>
                <a:close/>
                <a:moveTo>
                  <a:pt x="221008" y="124767"/>
                </a:moveTo>
                <a:lnTo>
                  <a:pt x="226327" y="133976"/>
                </a:lnTo>
                <a:lnTo>
                  <a:pt x="221008" y="130876"/>
                </a:lnTo>
                <a:lnTo>
                  <a:pt x="221008" y="124767"/>
                </a:lnTo>
                <a:close/>
                <a:moveTo>
                  <a:pt x="232650" y="124767"/>
                </a:moveTo>
                <a:lnTo>
                  <a:pt x="237969" y="133976"/>
                </a:lnTo>
                <a:lnTo>
                  <a:pt x="232650" y="130876"/>
                </a:lnTo>
                <a:lnTo>
                  <a:pt x="232650" y="124767"/>
                </a:lnTo>
                <a:close/>
                <a:moveTo>
                  <a:pt x="243957" y="124767"/>
                </a:moveTo>
                <a:lnTo>
                  <a:pt x="243957" y="130876"/>
                </a:lnTo>
                <a:lnTo>
                  <a:pt x="238638" y="133976"/>
                </a:lnTo>
                <a:lnTo>
                  <a:pt x="243957" y="124767"/>
                </a:lnTo>
                <a:close/>
                <a:moveTo>
                  <a:pt x="244230" y="124767"/>
                </a:moveTo>
                <a:lnTo>
                  <a:pt x="249550" y="133976"/>
                </a:lnTo>
                <a:lnTo>
                  <a:pt x="244230" y="130876"/>
                </a:lnTo>
                <a:lnTo>
                  <a:pt x="244230" y="124767"/>
                </a:lnTo>
                <a:close/>
                <a:moveTo>
                  <a:pt x="255598" y="124767"/>
                </a:moveTo>
                <a:lnTo>
                  <a:pt x="255598" y="130876"/>
                </a:lnTo>
                <a:lnTo>
                  <a:pt x="250279" y="133976"/>
                </a:lnTo>
                <a:lnTo>
                  <a:pt x="255598" y="124767"/>
                </a:lnTo>
                <a:close/>
                <a:moveTo>
                  <a:pt x="46446" y="124767"/>
                </a:moveTo>
                <a:lnTo>
                  <a:pt x="46446" y="130937"/>
                </a:lnTo>
                <a:lnTo>
                  <a:pt x="41126" y="134007"/>
                </a:lnTo>
                <a:lnTo>
                  <a:pt x="41126" y="134007"/>
                </a:lnTo>
                <a:lnTo>
                  <a:pt x="46446" y="124767"/>
                </a:lnTo>
                <a:close/>
                <a:moveTo>
                  <a:pt x="58057" y="124767"/>
                </a:moveTo>
                <a:lnTo>
                  <a:pt x="58057" y="130937"/>
                </a:lnTo>
                <a:lnTo>
                  <a:pt x="52737" y="134007"/>
                </a:lnTo>
                <a:lnTo>
                  <a:pt x="52737" y="134007"/>
                </a:lnTo>
                <a:lnTo>
                  <a:pt x="58057" y="124767"/>
                </a:lnTo>
                <a:close/>
                <a:moveTo>
                  <a:pt x="34834" y="124767"/>
                </a:moveTo>
                <a:lnTo>
                  <a:pt x="34834" y="130937"/>
                </a:lnTo>
                <a:lnTo>
                  <a:pt x="29515" y="134007"/>
                </a:lnTo>
                <a:lnTo>
                  <a:pt x="29515" y="134007"/>
                </a:lnTo>
                <a:lnTo>
                  <a:pt x="34834" y="124767"/>
                </a:lnTo>
                <a:close/>
                <a:moveTo>
                  <a:pt x="69698" y="124767"/>
                </a:moveTo>
                <a:lnTo>
                  <a:pt x="69698" y="130937"/>
                </a:lnTo>
                <a:lnTo>
                  <a:pt x="64379" y="134007"/>
                </a:lnTo>
                <a:lnTo>
                  <a:pt x="64379" y="134007"/>
                </a:lnTo>
                <a:lnTo>
                  <a:pt x="69698" y="124767"/>
                </a:lnTo>
                <a:close/>
                <a:moveTo>
                  <a:pt x="81309" y="124767"/>
                </a:moveTo>
                <a:lnTo>
                  <a:pt x="81309" y="130937"/>
                </a:lnTo>
                <a:lnTo>
                  <a:pt x="75990" y="134007"/>
                </a:lnTo>
                <a:lnTo>
                  <a:pt x="75990" y="134007"/>
                </a:lnTo>
                <a:lnTo>
                  <a:pt x="81309" y="124767"/>
                </a:lnTo>
                <a:close/>
                <a:moveTo>
                  <a:pt x="92951" y="124767"/>
                </a:moveTo>
                <a:lnTo>
                  <a:pt x="92951" y="130937"/>
                </a:lnTo>
                <a:lnTo>
                  <a:pt x="87632" y="134007"/>
                </a:lnTo>
                <a:lnTo>
                  <a:pt x="87632" y="134007"/>
                </a:lnTo>
                <a:lnTo>
                  <a:pt x="92951" y="124767"/>
                </a:lnTo>
                <a:close/>
                <a:moveTo>
                  <a:pt x="104562" y="124767"/>
                </a:moveTo>
                <a:lnTo>
                  <a:pt x="104562" y="130937"/>
                </a:lnTo>
                <a:lnTo>
                  <a:pt x="99243" y="134007"/>
                </a:lnTo>
                <a:lnTo>
                  <a:pt x="99243" y="134007"/>
                </a:lnTo>
                <a:lnTo>
                  <a:pt x="104562" y="124767"/>
                </a:lnTo>
                <a:close/>
                <a:moveTo>
                  <a:pt x="116143" y="124767"/>
                </a:moveTo>
                <a:lnTo>
                  <a:pt x="116143" y="130937"/>
                </a:lnTo>
                <a:lnTo>
                  <a:pt x="110824" y="134007"/>
                </a:lnTo>
                <a:lnTo>
                  <a:pt x="110824" y="134007"/>
                </a:lnTo>
                <a:lnTo>
                  <a:pt x="116143" y="124767"/>
                </a:lnTo>
                <a:close/>
                <a:moveTo>
                  <a:pt x="127784" y="124767"/>
                </a:moveTo>
                <a:lnTo>
                  <a:pt x="127784" y="130937"/>
                </a:lnTo>
                <a:lnTo>
                  <a:pt x="122465" y="134007"/>
                </a:lnTo>
                <a:lnTo>
                  <a:pt x="122465" y="134007"/>
                </a:lnTo>
                <a:lnTo>
                  <a:pt x="127784" y="124767"/>
                </a:lnTo>
                <a:close/>
                <a:moveTo>
                  <a:pt x="139396" y="124767"/>
                </a:moveTo>
                <a:lnTo>
                  <a:pt x="139396" y="130937"/>
                </a:lnTo>
                <a:lnTo>
                  <a:pt x="134076" y="134007"/>
                </a:lnTo>
                <a:lnTo>
                  <a:pt x="134076" y="134007"/>
                </a:lnTo>
                <a:lnTo>
                  <a:pt x="139396" y="124767"/>
                </a:lnTo>
                <a:close/>
                <a:moveTo>
                  <a:pt x="151037" y="124767"/>
                </a:moveTo>
                <a:lnTo>
                  <a:pt x="151037" y="130937"/>
                </a:lnTo>
                <a:lnTo>
                  <a:pt x="145718" y="134007"/>
                </a:lnTo>
                <a:lnTo>
                  <a:pt x="145718" y="134007"/>
                </a:lnTo>
                <a:lnTo>
                  <a:pt x="151037" y="124767"/>
                </a:lnTo>
                <a:close/>
                <a:moveTo>
                  <a:pt x="11582" y="124767"/>
                </a:moveTo>
                <a:lnTo>
                  <a:pt x="11582" y="130937"/>
                </a:lnTo>
                <a:lnTo>
                  <a:pt x="6262" y="134007"/>
                </a:lnTo>
                <a:lnTo>
                  <a:pt x="11582" y="124767"/>
                </a:lnTo>
                <a:close/>
                <a:moveTo>
                  <a:pt x="23223" y="124767"/>
                </a:moveTo>
                <a:lnTo>
                  <a:pt x="23223" y="130937"/>
                </a:lnTo>
                <a:lnTo>
                  <a:pt x="17904" y="134007"/>
                </a:lnTo>
                <a:lnTo>
                  <a:pt x="23223" y="124767"/>
                </a:lnTo>
                <a:close/>
                <a:moveTo>
                  <a:pt x="69820" y="131119"/>
                </a:moveTo>
                <a:lnTo>
                  <a:pt x="75048" y="134128"/>
                </a:lnTo>
                <a:lnTo>
                  <a:pt x="75139" y="134189"/>
                </a:lnTo>
                <a:lnTo>
                  <a:pt x="64501" y="134189"/>
                </a:lnTo>
                <a:lnTo>
                  <a:pt x="64622" y="134128"/>
                </a:lnTo>
                <a:lnTo>
                  <a:pt x="69820" y="131119"/>
                </a:lnTo>
                <a:close/>
                <a:moveTo>
                  <a:pt x="127936" y="131119"/>
                </a:moveTo>
                <a:lnTo>
                  <a:pt x="133134" y="134128"/>
                </a:lnTo>
                <a:lnTo>
                  <a:pt x="133256" y="134189"/>
                </a:lnTo>
                <a:lnTo>
                  <a:pt x="122617" y="134189"/>
                </a:lnTo>
                <a:lnTo>
                  <a:pt x="122739" y="134128"/>
                </a:lnTo>
                <a:lnTo>
                  <a:pt x="127936" y="131119"/>
                </a:lnTo>
                <a:close/>
                <a:moveTo>
                  <a:pt x="139548" y="131119"/>
                </a:moveTo>
                <a:lnTo>
                  <a:pt x="144776" y="134128"/>
                </a:lnTo>
                <a:lnTo>
                  <a:pt x="144867" y="134189"/>
                </a:lnTo>
                <a:lnTo>
                  <a:pt x="134228" y="134189"/>
                </a:lnTo>
                <a:lnTo>
                  <a:pt x="134350" y="134128"/>
                </a:lnTo>
                <a:lnTo>
                  <a:pt x="139548" y="131119"/>
                </a:lnTo>
                <a:close/>
                <a:moveTo>
                  <a:pt x="151159" y="131119"/>
                </a:moveTo>
                <a:lnTo>
                  <a:pt x="156356" y="134128"/>
                </a:lnTo>
                <a:lnTo>
                  <a:pt x="156478" y="134189"/>
                </a:lnTo>
                <a:lnTo>
                  <a:pt x="145840" y="134189"/>
                </a:lnTo>
                <a:lnTo>
                  <a:pt x="145931" y="134128"/>
                </a:lnTo>
                <a:lnTo>
                  <a:pt x="151159" y="131119"/>
                </a:lnTo>
                <a:close/>
                <a:moveTo>
                  <a:pt x="162770" y="131119"/>
                </a:moveTo>
                <a:lnTo>
                  <a:pt x="167968" y="134128"/>
                </a:lnTo>
                <a:lnTo>
                  <a:pt x="168089" y="134189"/>
                </a:lnTo>
                <a:lnTo>
                  <a:pt x="157451" y="134189"/>
                </a:lnTo>
                <a:lnTo>
                  <a:pt x="157572" y="134128"/>
                </a:lnTo>
                <a:lnTo>
                  <a:pt x="162770" y="131119"/>
                </a:lnTo>
                <a:close/>
                <a:moveTo>
                  <a:pt x="174411" y="131119"/>
                </a:moveTo>
                <a:lnTo>
                  <a:pt x="179609" y="134128"/>
                </a:lnTo>
                <a:lnTo>
                  <a:pt x="179731" y="134189"/>
                </a:lnTo>
                <a:lnTo>
                  <a:pt x="169092" y="134189"/>
                </a:lnTo>
                <a:lnTo>
                  <a:pt x="169183" y="134128"/>
                </a:lnTo>
                <a:lnTo>
                  <a:pt x="174411" y="131119"/>
                </a:lnTo>
                <a:close/>
                <a:moveTo>
                  <a:pt x="186023" y="131119"/>
                </a:moveTo>
                <a:lnTo>
                  <a:pt x="191220" y="134128"/>
                </a:lnTo>
                <a:lnTo>
                  <a:pt x="191342" y="134189"/>
                </a:lnTo>
                <a:lnTo>
                  <a:pt x="180703" y="134189"/>
                </a:lnTo>
                <a:lnTo>
                  <a:pt x="180825" y="134128"/>
                </a:lnTo>
                <a:lnTo>
                  <a:pt x="186023" y="131119"/>
                </a:lnTo>
                <a:close/>
                <a:moveTo>
                  <a:pt x="197634" y="131119"/>
                </a:moveTo>
                <a:lnTo>
                  <a:pt x="202862" y="134128"/>
                </a:lnTo>
                <a:lnTo>
                  <a:pt x="202953" y="134189"/>
                </a:lnTo>
                <a:lnTo>
                  <a:pt x="192315" y="134189"/>
                </a:lnTo>
                <a:lnTo>
                  <a:pt x="192436" y="134128"/>
                </a:lnTo>
                <a:lnTo>
                  <a:pt x="197634" y="131119"/>
                </a:lnTo>
                <a:close/>
                <a:moveTo>
                  <a:pt x="209245" y="131119"/>
                </a:moveTo>
                <a:lnTo>
                  <a:pt x="214443" y="134128"/>
                </a:lnTo>
                <a:lnTo>
                  <a:pt x="214564" y="134189"/>
                </a:lnTo>
                <a:lnTo>
                  <a:pt x="203926" y="134189"/>
                </a:lnTo>
                <a:lnTo>
                  <a:pt x="204017" y="134128"/>
                </a:lnTo>
                <a:lnTo>
                  <a:pt x="209245" y="131119"/>
                </a:lnTo>
                <a:close/>
                <a:moveTo>
                  <a:pt x="220856" y="131119"/>
                </a:moveTo>
                <a:lnTo>
                  <a:pt x="226084" y="134128"/>
                </a:lnTo>
                <a:lnTo>
                  <a:pt x="226175" y="134189"/>
                </a:lnTo>
                <a:lnTo>
                  <a:pt x="215537" y="134189"/>
                </a:lnTo>
                <a:lnTo>
                  <a:pt x="215658" y="134128"/>
                </a:lnTo>
                <a:lnTo>
                  <a:pt x="220856" y="131119"/>
                </a:lnTo>
                <a:close/>
                <a:moveTo>
                  <a:pt x="232498" y="131119"/>
                </a:moveTo>
                <a:lnTo>
                  <a:pt x="237695" y="134128"/>
                </a:lnTo>
                <a:lnTo>
                  <a:pt x="237817" y="134189"/>
                </a:lnTo>
                <a:lnTo>
                  <a:pt x="227178" y="134189"/>
                </a:lnTo>
                <a:lnTo>
                  <a:pt x="227270" y="134128"/>
                </a:lnTo>
                <a:lnTo>
                  <a:pt x="232498" y="131119"/>
                </a:lnTo>
                <a:close/>
                <a:moveTo>
                  <a:pt x="244109" y="131119"/>
                </a:moveTo>
                <a:lnTo>
                  <a:pt x="249337" y="134128"/>
                </a:lnTo>
                <a:lnTo>
                  <a:pt x="249428" y="134189"/>
                </a:lnTo>
                <a:lnTo>
                  <a:pt x="238790" y="134189"/>
                </a:lnTo>
                <a:lnTo>
                  <a:pt x="238911" y="134128"/>
                </a:lnTo>
                <a:lnTo>
                  <a:pt x="244109" y="131119"/>
                </a:lnTo>
                <a:close/>
                <a:moveTo>
                  <a:pt x="255750" y="131119"/>
                </a:moveTo>
                <a:lnTo>
                  <a:pt x="260948" y="134128"/>
                </a:lnTo>
                <a:lnTo>
                  <a:pt x="261070" y="134189"/>
                </a:lnTo>
                <a:lnTo>
                  <a:pt x="250431" y="134189"/>
                </a:lnTo>
                <a:lnTo>
                  <a:pt x="250553" y="134128"/>
                </a:lnTo>
                <a:lnTo>
                  <a:pt x="255750" y="131119"/>
                </a:lnTo>
                <a:close/>
                <a:moveTo>
                  <a:pt x="267362" y="131119"/>
                </a:moveTo>
                <a:lnTo>
                  <a:pt x="272590" y="134128"/>
                </a:lnTo>
                <a:lnTo>
                  <a:pt x="272681" y="134189"/>
                </a:lnTo>
                <a:lnTo>
                  <a:pt x="262042" y="134189"/>
                </a:lnTo>
                <a:lnTo>
                  <a:pt x="262164" y="134128"/>
                </a:lnTo>
                <a:lnTo>
                  <a:pt x="267362" y="131119"/>
                </a:lnTo>
                <a:close/>
                <a:moveTo>
                  <a:pt x="279003" y="131119"/>
                </a:moveTo>
                <a:lnTo>
                  <a:pt x="284322" y="134189"/>
                </a:lnTo>
                <a:lnTo>
                  <a:pt x="273684" y="134189"/>
                </a:lnTo>
                <a:lnTo>
                  <a:pt x="273805" y="134128"/>
                </a:lnTo>
                <a:lnTo>
                  <a:pt x="279003" y="131119"/>
                </a:lnTo>
                <a:close/>
                <a:moveTo>
                  <a:pt x="11703" y="131150"/>
                </a:moveTo>
                <a:lnTo>
                  <a:pt x="16901" y="134159"/>
                </a:lnTo>
                <a:lnTo>
                  <a:pt x="17023" y="134220"/>
                </a:lnTo>
                <a:lnTo>
                  <a:pt x="6384" y="134220"/>
                </a:lnTo>
                <a:lnTo>
                  <a:pt x="6506" y="134159"/>
                </a:lnTo>
                <a:lnTo>
                  <a:pt x="11703" y="131150"/>
                </a:lnTo>
                <a:close/>
                <a:moveTo>
                  <a:pt x="23345" y="131150"/>
                </a:moveTo>
                <a:lnTo>
                  <a:pt x="28542" y="134159"/>
                </a:lnTo>
                <a:lnTo>
                  <a:pt x="28664" y="134220"/>
                </a:lnTo>
                <a:lnTo>
                  <a:pt x="18026" y="134220"/>
                </a:lnTo>
                <a:lnTo>
                  <a:pt x="18117" y="134159"/>
                </a:lnTo>
                <a:lnTo>
                  <a:pt x="23345" y="131150"/>
                </a:lnTo>
                <a:close/>
                <a:moveTo>
                  <a:pt x="34956" y="131150"/>
                </a:moveTo>
                <a:lnTo>
                  <a:pt x="40154" y="134159"/>
                </a:lnTo>
                <a:lnTo>
                  <a:pt x="40275" y="134220"/>
                </a:lnTo>
                <a:lnTo>
                  <a:pt x="29637" y="134220"/>
                </a:lnTo>
                <a:lnTo>
                  <a:pt x="29758" y="134159"/>
                </a:lnTo>
                <a:lnTo>
                  <a:pt x="34956" y="131150"/>
                </a:lnTo>
                <a:close/>
                <a:moveTo>
                  <a:pt x="46598" y="131150"/>
                </a:moveTo>
                <a:lnTo>
                  <a:pt x="51795" y="134159"/>
                </a:lnTo>
                <a:lnTo>
                  <a:pt x="51917" y="134220"/>
                </a:lnTo>
                <a:lnTo>
                  <a:pt x="41278" y="134220"/>
                </a:lnTo>
                <a:lnTo>
                  <a:pt x="41369" y="134159"/>
                </a:lnTo>
                <a:lnTo>
                  <a:pt x="46598" y="131150"/>
                </a:lnTo>
                <a:close/>
                <a:moveTo>
                  <a:pt x="58178" y="131150"/>
                </a:moveTo>
                <a:lnTo>
                  <a:pt x="63376" y="134159"/>
                </a:lnTo>
                <a:lnTo>
                  <a:pt x="63498" y="134220"/>
                </a:lnTo>
                <a:lnTo>
                  <a:pt x="52859" y="134220"/>
                </a:lnTo>
                <a:lnTo>
                  <a:pt x="52981" y="134159"/>
                </a:lnTo>
                <a:lnTo>
                  <a:pt x="58178" y="131150"/>
                </a:lnTo>
                <a:close/>
                <a:moveTo>
                  <a:pt x="81431" y="131150"/>
                </a:moveTo>
                <a:lnTo>
                  <a:pt x="86629" y="134159"/>
                </a:lnTo>
                <a:lnTo>
                  <a:pt x="86750" y="134220"/>
                </a:lnTo>
                <a:lnTo>
                  <a:pt x="76112" y="134220"/>
                </a:lnTo>
                <a:lnTo>
                  <a:pt x="76233" y="134159"/>
                </a:lnTo>
                <a:lnTo>
                  <a:pt x="81431" y="131150"/>
                </a:lnTo>
                <a:close/>
                <a:moveTo>
                  <a:pt x="93042" y="131150"/>
                </a:moveTo>
                <a:lnTo>
                  <a:pt x="98270" y="134159"/>
                </a:lnTo>
                <a:lnTo>
                  <a:pt x="98361" y="134220"/>
                </a:lnTo>
                <a:lnTo>
                  <a:pt x="87723" y="134220"/>
                </a:lnTo>
                <a:lnTo>
                  <a:pt x="87844" y="134159"/>
                </a:lnTo>
                <a:lnTo>
                  <a:pt x="93042" y="131150"/>
                </a:lnTo>
                <a:close/>
                <a:moveTo>
                  <a:pt x="104684" y="131150"/>
                </a:moveTo>
                <a:lnTo>
                  <a:pt x="109881" y="134159"/>
                </a:lnTo>
                <a:lnTo>
                  <a:pt x="110003" y="134220"/>
                </a:lnTo>
                <a:lnTo>
                  <a:pt x="99364" y="134220"/>
                </a:lnTo>
                <a:lnTo>
                  <a:pt x="99456" y="134159"/>
                </a:lnTo>
                <a:lnTo>
                  <a:pt x="104684" y="131150"/>
                </a:lnTo>
                <a:close/>
                <a:moveTo>
                  <a:pt x="116295" y="131150"/>
                </a:moveTo>
                <a:lnTo>
                  <a:pt x="121493" y="134159"/>
                </a:lnTo>
                <a:lnTo>
                  <a:pt x="121614" y="134220"/>
                </a:lnTo>
                <a:lnTo>
                  <a:pt x="110976" y="134220"/>
                </a:lnTo>
                <a:lnTo>
                  <a:pt x="111097" y="134159"/>
                </a:lnTo>
                <a:lnTo>
                  <a:pt x="116295" y="131150"/>
                </a:lnTo>
                <a:close/>
                <a:moveTo>
                  <a:pt x="17023" y="134463"/>
                </a:moveTo>
                <a:lnTo>
                  <a:pt x="11703" y="137533"/>
                </a:lnTo>
                <a:lnTo>
                  <a:pt x="6384" y="134463"/>
                </a:lnTo>
                <a:close/>
                <a:moveTo>
                  <a:pt x="28664" y="134463"/>
                </a:moveTo>
                <a:lnTo>
                  <a:pt x="23345" y="137533"/>
                </a:lnTo>
                <a:lnTo>
                  <a:pt x="18026" y="134463"/>
                </a:lnTo>
                <a:close/>
                <a:moveTo>
                  <a:pt x="40275" y="134463"/>
                </a:moveTo>
                <a:lnTo>
                  <a:pt x="34956" y="137533"/>
                </a:lnTo>
                <a:lnTo>
                  <a:pt x="29637" y="134463"/>
                </a:lnTo>
                <a:close/>
                <a:moveTo>
                  <a:pt x="51886" y="134463"/>
                </a:moveTo>
                <a:lnTo>
                  <a:pt x="46567" y="137533"/>
                </a:lnTo>
                <a:lnTo>
                  <a:pt x="41248" y="134463"/>
                </a:lnTo>
                <a:close/>
                <a:moveTo>
                  <a:pt x="63528" y="134463"/>
                </a:moveTo>
                <a:lnTo>
                  <a:pt x="58209" y="137533"/>
                </a:lnTo>
                <a:lnTo>
                  <a:pt x="52889" y="134463"/>
                </a:lnTo>
                <a:close/>
                <a:moveTo>
                  <a:pt x="75109" y="134463"/>
                </a:moveTo>
                <a:lnTo>
                  <a:pt x="69789" y="137533"/>
                </a:lnTo>
                <a:lnTo>
                  <a:pt x="64470" y="134463"/>
                </a:lnTo>
                <a:close/>
                <a:moveTo>
                  <a:pt x="86750" y="134463"/>
                </a:moveTo>
                <a:lnTo>
                  <a:pt x="81431" y="137533"/>
                </a:lnTo>
                <a:lnTo>
                  <a:pt x="76112" y="134463"/>
                </a:lnTo>
                <a:close/>
                <a:moveTo>
                  <a:pt x="98361" y="134463"/>
                </a:moveTo>
                <a:lnTo>
                  <a:pt x="93042" y="137533"/>
                </a:lnTo>
                <a:lnTo>
                  <a:pt x="87723" y="134463"/>
                </a:lnTo>
                <a:close/>
                <a:moveTo>
                  <a:pt x="110003" y="134463"/>
                </a:moveTo>
                <a:lnTo>
                  <a:pt x="104684" y="137533"/>
                </a:lnTo>
                <a:lnTo>
                  <a:pt x="99364" y="134463"/>
                </a:lnTo>
                <a:close/>
                <a:moveTo>
                  <a:pt x="121614" y="134463"/>
                </a:moveTo>
                <a:lnTo>
                  <a:pt x="116295" y="137533"/>
                </a:lnTo>
                <a:lnTo>
                  <a:pt x="110976" y="134463"/>
                </a:lnTo>
                <a:close/>
                <a:moveTo>
                  <a:pt x="133256" y="134463"/>
                </a:moveTo>
                <a:lnTo>
                  <a:pt x="127936" y="137533"/>
                </a:lnTo>
                <a:lnTo>
                  <a:pt x="122617" y="134463"/>
                </a:lnTo>
                <a:close/>
                <a:moveTo>
                  <a:pt x="144867" y="134463"/>
                </a:moveTo>
                <a:lnTo>
                  <a:pt x="139548" y="137533"/>
                </a:lnTo>
                <a:lnTo>
                  <a:pt x="134228" y="134463"/>
                </a:lnTo>
                <a:close/>
                <a:moveTo>
                  <a:pt x="156478" y="134463"/>
                </a:moveTo>
                <a:lnTo>
                  <a:pt x="151159" y="137533"/>
                </a:lnTo>
                <a:lnTo>
                  <a:pt x="145840" y="134463"/>
                </a:lnTo>
                <a:close/>
                <a:moveTo>
                  <a:pt x="168089" y="134463"/>
                </a:moveTo>
                <a:lnTo>
                  <a:pt x="162770" y="137533"/>
                </a:lnTo>
                <a:lnTo>
                  <a:pt x="157451" y="134463"/>
                </a:lnTo>
                <a:close/>
                <a:moveTo>
                  <a:pt x="179731" y="134463"/>
                </a:moveTo>
                <a:lnTo>
                  <a:pt x="174411" y="137533"/>
                </a:lnTo>
                <a:lnTo>
                  <a:pt x="169092" y="134463"/>
                </a:lnTo>
                <a:close/>
                <a:moveTo>
                  <a:pt x="191342" y="134463"/>
                </a:moveTo>
                <a:lnTo>
                  <a:pt x="186023" y="137533"/>
                </a:lnTo>
                <a:lnTo>
                  <a:pt x="180703" y="134463"/>
                </a:lnTo>
                <a:close/>
                <a:moveTo>
                  <a:pt x="202953" y="134463"/>
                </a:moveTo>
                <a:lnTo>
                  <a:pt x="197634" y="137533"/>
                </a:lnTo>
                <a:lnTo>
                  <a:pt x="192315" y="134463"/>
                </a:lnTo>
                <a:close/>
                <a:moveTo>
                  <a:pt x="214564" y="134463"/>
                </a:moveTo>
                <a:lnTo>
                  <a:pt x="209245" y="137533"/>
                </a:lnTo>
                <a:lnTo>
                  <a:pt x="203926" y="134463"/>
                </a:lnTo>
                <a:close/>
                <a:moveTo>
                  <a:pt x="226175" y="134463"/>
                </a:moveTo>
                <a:lnTo>
                  <a:pt x="220856" y="137533"/>
                </a:lnTo>
                <a:lnTo>
                  <a:pt x="215537" y="134463"/>
                </a:lnTo>
                <a:close/>
                <a:moveTo>
                  <a:pt x="237817" y="134463"/>
                </a:moveTo>
                <a:lnTo>
                  <a:pt x="232498" y="137533"/>
                </a:lnTo>
                <a:lnTo>
                  <a:pt x="227178" y="134463"/>
                </a:lnTo>
                <a:close/>
                <a:moveTo>
                  <a:pt x="249428" y="134463"/>
                </a:moveTo>
                <a:lnTo>
                  <a:pt x="244109" y="137533"/>
                </a:lnTo>
                <a:lnTo>
                  <a:pt x="238790" y="134463"/>
                </a:lnTo>
                <a:close/>
                <a:moveTo>
                  <a:pt x="261070" y="134463"/>
                </a:moveTo>
                <a:lnTo>
                  <a:pt x="255750" y="137533"/>
                </a:lnTo>
                <a:lnTo>
                  <a:pt x="250431" y="134463"/>
                </a:lnTo>
                <a:close/>
                <a:moveTo>
                  <a:pt x="272681" y="134463"/>
                </a:moveTo>
                <a:lnTo>
                  <a:pt x="267362" y="137533"/>
                </a:lnTo>
                <a:lnTo>
                  <a:pt x="262042" y="134463"/>
                </a:lnTo>
                <a:close/>
                <a:moveTo>
                  <a:pt x="284292" y="134463"/>
                </a:moveTo>
                <a:lnTo>
                  <a:pt x="278973" y="137533"/>
                </a:lnTo>
                <a:lnTo>
                  <a:pt x="273653" y="134463"/>
                </a:lnTo>
                <a:close/>
                <a:moveTo>
                  <a:pt x="17174" y="134676"/>
                </a:moveTo>
                <a:lnTo>
                  <a:pt x="11855" y="143885"/>
                </a:lnTo>
                <a:lnTo>
                  <a:pt x="11855" y="137776"/>
                </a:lnTo>
                <a:lnTo>
                  <a:pt x="17174" y="134676"/>
                </a:lnTo>
                <a:close/>
                <a:moveTo>
                  <a:pt x="28816" y="134676"/>
                </a:moveTo>
                <a:lnTo>
                  <a:pt x="23497" y="143885"/>
                </a:lnTo>
                <a:lnTo>
                  <a:pt x="23497" y="137776"/>
                </a:lnTo>
                <a:lnTo>
                  <a:pt x="28816" y="134676"/>
                </a:lnTo>
                <a:close/>
                <a:moveTo>
                  <a:pt x="40427" y="134676"/>
                </a:moveTo>
                <a:lnTo>
                  <a:pt x="35108" y="143885"/>
                </a:lnTo>
                <a:lnTo>
                  <a:pt x="35108" y="137776"/>
                </a:lnTo>
                <a:lnTo>
                  <a:pt x="40427" y="134676"/>
                </a:lnTo>
                <a:close/>
                <a:moveTo>
                  <a:pt x="52008" y="134676"/>
                </a:moveTo>
                <a:lnTo>
                  <a:pt x="46689" y="143885"/>
                </a:lnTo>
                <a:lnTo>
                  <a:pt x="46689" y="137776"/>
                </a:lnTo>
                <a:lnTo>
                  <a:pt x="52008" y="134676"/>
                </a:lnTo>
                <a:close/>
                <a:moveTo>
                  <a:pt x="63650" y="134676"/>
                </a:moveTo>
                <a:lnTo>
                  <a:pt x="58330" y="143885"/>
                </a:lnTo>
                <a:lnTo>
                  <a:pt x="58330" y="137776"/>
                </a:lnTo>
                <a:lnTo>
                  <a:pt x="63650" y="134676"/>
                </a:lnTo>
                <a:close/>
                <a:moveTo>
                  <a:pt x="75261" y="134676"/>
                </a:moveTo>
                <a:lnTo>
                  <a:pt x="69941" y="143885"/>
                </a:lnTo>
                <a:lnTo>
                  <a:pt x="69941" y="137776"/>
                </a:lnTo>
                <a:lnTo>
                  <a:pt x="75261" y="134676"/>
                </a:lnTo>
                <a:close/>
                <a:moveTo>
                  <a:pt x="86902" y="134676"/>
                </a:moveTo>
                <a:lnTo>
                  <a:pt x="81583" y="143885"/>
                </a:lnTo>
                <a:lnTo>
                  <a:pt x="81583" y="137776"/>
                </a:lnTo>
                <a:lnTo>
                  <a:pt x="86902" y="134676"/>
                </a:lnTo>
                <a:close/>
                <a:moveTo>
                  <a:pt x="98513" y="134676"/>
                </a:moveTo>
                <a:lnTo>
                  <a:pt x="93194" y="143885"/>
                </a:lnTo>
                <a:lnTo>
                  <a:pt x="93194" y="137776"/>
                </a:lnTo>
                <a:lnTo>
                  <a:pt x="98513" y="134676"/>
                </a:lnTo>
                <a:close/>
                <a:moveTo>
                  <a:pt x="110155" y="134676"/>
                </a:moveTo>
                <a:lnTo>
                  <a:pt x="104836" y="143885"/>
                </a:lnTo>
                <a:lnTo>
                  <a:pt x="104836" y="137776"/>
                </a:lnTo>
                <a:lnTo>
                  <a:pt x="110155" y="134676"/>
                </a:lnTo>
                <a:close/>
                <a:moveTo>
                  <a:pt x="121736" y="134676"/>
                </a:moveTo>
                <a:lnTo>
                  <a:pt x="116416" y="143885"/>
                </a:lnTo>
                <a:lnTo>
                  <a:pt x="116416" y="137776"/>
                </a:lnTo>
                <a:lnTo>
                  <a:pt x="121736" y="134676"/>
                </a:lnTo>
                <a:close/>
                <a:moveTo>
                  <a:pt x="133377" y="134676"/>
                </a:moveTo>
                <a:lnTo>
                  <a:pt x="128058" y="143885"/>
                </a:lnTo>
                <a:lnTo>
                  <a:pt x="128058" y="137776"/>
                </a:lnTo>
                <a:lnTo>
                  <a:pt x="133377" y="134676"/>
                </a:lnTo>
                <a:close/>
                <a:moveTo>
                  <a:pt x="144988" y="134676"/>
                </a:moveTo>
                <a:lnTo>
                  <a:pt x="139669" y="143885"/>
                </a:lnTo>
                <a:lnTo>
                  <a:pt x="139669" y="137776"/>
                </a:lnTo>
                <a:lnTo>
                  <a:pt x="144988" y="134676"/>
                </a:lnTo>
                <a:close/>
                <a:moveTo>
                  <a:pt x="156630" y="134676"/>
                </a:moveTo>
                <a:lnTo>
                  <a:pt x="151311" y="143885"/>
                </a:lnTo>
                <a:lnTo>
                  <a:pt x="151311" y="137776"/>
                </a:lnTo>
                <a:lnTo>
                  <a:pt x="156630" y="134676"/>
                </a:lnTo>
                <a:close/>
                <a:moveTo>
                  <a:pt x="168241" y="134676"/>
                </a:moveTo>
                <a:lnTo>
                  <a:pt x="162922" y="143885"/>
                </a:lnTo>
                <a:lnTo>
                  <a:pt x="162922" y="137776"/>
                </a:lnTo>
                <a:lnTo>
                  <a:pt x="168241" y="134676"/>
                </a:lnTo>
                <a:close/>
                <a:moveTo>
                  <a:pt x="179822" y="134676"/>
                </a:moveTo>
                <a:lnTo>
                  <a:pt x="174503" y="143885"/>
                </a:lnTo>
                <a:lnTo>
                  <a:pt x="174503" y="137776"/>
                </a:lnTo>
                <a:lnTo>
                  <a:pt x="179822" y="134676"/>
                </a:lnTo>
                <a:close/>
                <a:moveTo>
                  <a:pt x="191463" y="134676"/>
                </a:moveTo>
                <a:lnTo>
                  <a:pt x="186144" y="143885"/>
                </a:lnTo>
                <a:lnTo>
                  <a:pt x="186144" y="137776"/>
                </a:lnTo>
                <a:lnTo>
                  <a:pt x="191463" y="134676"/>
                </a:lnTo>
                <a:close/>
                <a:moveTo>
                  <a:pt x="203075" y="134676"/>
                </a:moveTo>
                <a:lnTo>
                  <a:pt x="197755" y="143885"/>
                </a:lnTo>
                <a:lnTo>
                  <a:pt x="197755" y="137776"/>
                </a:lnTo>
                <a:lnTo>
                  <a:pt x="203075" y="134676"/>
                </a:lnTo>
                <a:close/>
                <a:moveTo>
                  <a:pt x="214716" y="134676"/>
                </a:moveTo>
                <a:lnTo>
                  <a:pt x="209397" y="143885"/>
                </a:lnTo>
                <a:lnTo>
                  <a:pt x="209397" y="137776"/>
                </a:lnTo>
                <a:lnTo>
                  <a:pt x="214716" y="134676"/>
                </a:lnTo>
                <a:close/>
                <a:moveTo>
                  <a:pt x="226327" y="134676"/>
                </a:moveTo>
                <a:lnTo>
                  <a:pt x="221008" y="143885"/>
                </a:lnTo>
                <a:lnTo>
                  <a:pt x="221008" y="137776"/>
                </a:lnTo>
                <a:lnTo>
                  <a:pt x="226327" y="134676"/>
                </a:lnTo>
                <a:close/>
                <a:moveTo>
                  <a:pt x="237969" y="134676"/>
                </a:moveTo>
                <a:lnTo>
                  <a:pt x="232650" y="143885"/>
                </a:lnTo>
                <a:lnTo>
                  <a:pt x="232650" y="137776"/>
                </a:lnTo>
                <a:lnTo>
                  <a:pt x="237969" y="134676"/>
                </a:lnTo>
                <a:close/>
                <a:moveTo>
                  <a:pt x="249550" y="134676"/>
                </a:moveTo>
                <a:lnTo>
                  <a:pt x="244230" y="143885"/>
                </a:lnTo>
                <a:lnTo>
                  <a:pt x="244230" y="137776"/>
                </a:lnTo>
                <a:lnTo>
                  <a:pt x="249550" y="134676"/>
                </a:lnTo>
                <a:close/>
                <a:moveTo>
                  <a:pt x="261191" y="134676"/>
                </a:moveTo>
                <a:lnTo>
                  <a:pt x="255872" y="143885"/>
                </a:lnTo>
                <a:lnTo>
                  <a:pt x="255872" y="137776"/>
                </a:lnTo>
                <a:lnTo>
                  <a:pt x="261191" y="134676"/>
                </a:lnTo>
                <a:close/>
                <a:moveTo>
                  <a:pt x="272802" y="134676"/>
                </a:moveTo>
                <a:lnTo>
                  <a:pt x="267483" y="143885"/>
                </a:lnTo>
                <a:lnTo>
                  <a:pt x="267483" y="137776"/>
                </a:lnTo>
                <a:lnTo>
                  <a:pt x="272802" y="134676"/>
                </a:lnTo>
                <a:close/>
                <a:moveTo>
                  <a:pt x="284444" y="134676"/>
                </a:moveTo>
                <a:lnTo>
                  <a:pt x="279125" y="143885"/>
                </a:lnTo>
                <a:lnTo>
                  <a:pt x="279125" y="137776"/>
                </a:lnTo>
                <a:lnTo>
                  <a:pt x="284444" y="134676"/>
                </a:lnTo>
                <a:close/>
                <a:moveTo>
                  <a:pt x="6262" y="134736"/>
                </a:moveTo>
                <a:lnTo>
                  <a:pt x="11582" y="137776"/>
                </a:lnTo>
                <a:lnTo>
                  <a:pt x="11582" y="143916"/>
                </a:lnTo>
                <a:lnTo>
                  <a:pt x="6262" y="134736"/>
                </a:lnTo>
                <a:close/>
                <a:moveTo>
                  <a:pt x="17904" y="134736"/>
                </a:moveTo>
                <a:lnTo>
                  <a:pt x="23223" y="137776"/>
                </a:lnTo>
                <a:lnTo>
                  <a:pt x="23223" y="143916"/>
                </a:lnTo>
                <a:lnTo>
                  <a:pt x="17904" y="134736"/>
                </a:lnTo>
                <a:close/>
                <a:moveTo>
                  <a:pt x="29515" y="134736"/>
                </a:moveTo>
                <a:lnTo>
                  <a:pt x="34834" y="137776"/>
                </a:lnTo>
                <a:lnTo>
                  <a:pt x="34834" y="143916"/>
                </a:lnTo>
                <a:lnTo>
                  <a:pt x="29515" y="134736"/>
                </a:lnTo>
                <a:close/>
                <a:moveTo>
                  <a:pt x="41126" y="134736"/>
                </a:moveTo>
                <a:lnTo>
                  <a:pt x="46446" y="137776"/>
                </a:lnTo>
                <a:lnTo>
                  <a:pt x="46446" y="143916"/>
                </a:lnTo>
                <a:lnTo>
                  <a:pt x="41126" y="134736"/>
                </a:lnTo>
                <a:close/>
                <a:moveTo>
                  <a:pt x="52737" y="134736"/>
                </a:moveTo>
                <a:lnTo>
                  <a:pt x="58057" y="137776"/>
                </a:lnTo>
                <a:lnTo>
                  <a:pt x="58057" y="143916"/>
                </a:lnTo>
                <a:lnTo>
                  <a:pt x="52737" y="134736"/>
                </a:lnTo>
                <a:close/>
                <a:moveTo>
                  <a:pt x="64379" y="134736"/>
                </a:moveTo>
                <a:lnTo>
                  <a:pt x="69698" y="137776"/>
                </a:lnTo>
                <a:lnTo>
                  <a:pt x="69698" y="143916"/>
                </a:lnTo>
                <a:lnTo>
                  <a:pt x="64379" y="134736"/>
                </a:lnTo>
                <a:close/>
                <a:moveTo>
                  <a:pt x="75990" y="134736"/>
                </a:moveTo>
                <a:lnTo>
                  <a:pt x="81309" y="137776"/>
                </a:lnTo>
                <a:lnTo>
                  <a:pt x="81309" y="143916"/>
                </a:lnTo>
                <a:lnTo>
                  <a:pt x="75990" y="134736"/>
                </a:lnTo>
                <a:close/>
                <a:moveTo>
                  <a:pt x="87632" y="134736"/>
                </a:moveTo>
                <a:lnTo>
                  <a:pt x="92951" y="137776"/>
                </a:lnTo>
                <a:lnTo>
                  <a:pt x="92951" y="143916"/>
                </a:lnTo>
                <a:lnTo>
                  <a:pt x="87632" y="134736"/>
                </a:lnTo>
                <a:close/>
                <a:moveTo>
                  <a:pt x="99243" y="134736"/>
                </a:moveTo>
                <a:lnTo>
                  <a:pt x="104562" y="137776"/>
                </a:lnTo>
                <a:lnTo>
                  <a:pt x="104562" y="143916"/>
                </a:lnTo>
                <a:lnTo>
                  <a:pt x="99243" y="134736"/>
                </a:lnTo>
                <a:close/>
                <a:moveTo>
                  <a:pt x="110824" y="134736"/>
                </a:moveTo>
                <a:lnTo>
                  <a:pt x="116143" y="137776"/>
                </a:lnTo>
                <a:lnTo>
                  <a:pt x="116143" y="143916"/>
                </a:lnTo>
                <a:lnTo>
                  <a:pt x="110824" y="134736"/>
                </a:lnTo>
                <a:close/>
                <a:moveTo>
                  <a:pt x="122465" y="134736"/>
                </a:moveTo>
                <a:lnTo>
                  <a:pt x="127784" y="137776"/>
                </a:lnTo>
                <a:lnTo>
                  <a:pt x="127784" y="143916"/>
                </a:lnTo>
                <a:lnTo>
                  <a:pt x="122465" y="134736"/>
                </a:lnTo>
                <a:close/>
                <a:moveTo>
                  <a:pt x="134076" y="134736"/>
                </a:moveTo>
                <a:lnTo>
                  <a:pt x="139396" y="137776"/>
                </a:lnTo>
                <a:lnTo>
                  <a:pt x="139396" y="143916"/>
                </a:lnTo>
                <a:lnTo>
                  <a:pt x="134076" y="134736"/>
                </a:lnTo>
                <a:close/>
                <a:moveTo>
                  <a:pt x="145718" y="134736"/>
                </a:moveTo>
                <a:lnTo>
                  <a:pt x="151037" y="137776"/>
                </a:lnTo>
                <a:lnTo>
                  <a:pt x="151037" y="143916"/>
                </a:lnTo>
                <a:lnTo>
                  <a:pt x="145718" y="134736"/>
                </a:lnTo>
                <a:close/>
                <a:moveTo>
                  <a:pt x="157329" y="134736"/>
                </a:moveTo>
                <a:lnTo>
                  <a:pt x="162648" y="137776"/>
                </a:lnTo>
                <a:lnTo>
                  <a:pt x="162648" y="143916"/>
                </a:lnTo>
                <a:lnTo>
                  <a:pt x="157329" y="134736"/>
                </a:lnTo>
                <a:close/>
                <a:moveTo>
                  <a:pt x="168971" y="134676"/>
                </a:moveTo>
                <a:lnTo>
                  <a:pt x="174290" y="137776"/>
                </a:lnTo>
                <a:lnTo>
                  <a:pt x="174290" y="143916"/>
                </a:lnTo>
                <a:lnTo>
                  <a:pt x="168971" y="134676"/>
                </a:lnTo>
                <a:close/>
                <a:moveTo>
                  <a:pt x="180551" y="134676"/>
                </a:moveTo>
                <a:lnTo>
                  <a:pt x="185871" y="137776"/>
                </a:lnTo>
                <a:lnTo>
                  <a:pt x="185871" y="143916"/>
                </a:lnTo>
                <a:lnTo>
                  <a:pt x="180551" y="134676"/>
                </a:lnTo>
                <a:close/>
                <a:moveTo>
                  <a:pt x="192193" y="134676"/>
                </a:moveTo>
                <a:lnTo>
                  <a:pt x="197512" y="137776"/>
                </a:lnTo>
                <a:lnTo>
                  <a:pt x="197512" y="143916"/>
                </a:lnTo>
                <a:lnTo>
                  <a:pt x="192193" y="134676"/>
                </a:lnTo>
                <a:close/>
                <a:moveTo>
                  <a:pt x="203804" y="134676"/>
                </a:moveTo>
                <a:lnTo>
                  <a:pt x="209123" y="137776"/>
                </a:lnTo>
                <a:lnTo>
                  <a:pt x="209123" y="143916"/>
                </a:lnTo>
                <a:lnTo>
                  <a:pt x="203804" y="134676"/>
                </a:lnTo>
                <a:close/>
                <a:moveTo>
                  <a:pt x="215446" y="134676"/>
                </a:moveTo>
                <a:lnTo>
                  <a:pt x="220765" y="137776"/>
                </a:lnTo>
                <a:lnTo>
                  <a:pt x="220765" y="143916"/>
                </a:lnTo>
                <a:lnTo>
                  <a:pt x="215446" y="134676"/>
                </a:lnTo>
                <a:close/>
                <a:moveTo>
                  <a:pt x="227057" y="134676"/>
                </a:moveTo>
                <a:lnTo>
                  <a:pt x="232376" y="137776"/>
                </a:lnTo>
                <a:lnTo>
                  <a:pt x="232376" y="143916"/>
                </a:lnTo>
                <a:lnTo>
                  <a:pt x="227057" y="134676"/>
                </a:lnTo>
                <a:close/>
                <a:moveTo>
                  <a:pt x="238668" y="134676"/>
                </a:moveTo>
                <a:lnTo>
                  <a:pt x="243987" y="137776"/>
                </a:lnTo>
                <a:lnTo>
                  <a:pt x="243987" y="143916"/>
                </a:lnTo>
                <a:lnTo>
                  <a:pt x="238668" y="134676"/>
                </a:lnTo>
                <a:close/>
                <a:moveTo>
                  <a:pt x="250279" y="134676"/>
                </a:moveTo>
                <a:lnTo>
                  <a:pt x="255598" y="137776"/>
                </a:lnTo>
                <a:lnTo>
                  <a:pt x="255598" y="143916"/>
                </a:lnTo>
                <a:lnTo>
                  <a:pt x="250279" y="134676"/>
                </a:lnTo>
                <a:close/>
                <a:moveTo>
                  <a:pt x="261890" y="134676"/>
                </a:moveTo>
                <a:lnTo>
                  <a:pt x="267210" y="137776"/>
                </a:lnTo>
                <a:lnTo>
                  <a:pt x="267210" y="143916"/>
                </a:lnTo>
                <a:lnTo>
                  <a:pt x="261890" y="134676"/>
                </a:lnTo>
                <a:close/>
                <a:moveTo>
                  <a:pt x="273532" y="134676"/>
                </a:moveTo>
                <a:lnTo>
                  <a:pt x="278851" y="137776"/>
                </a:lnTo>
                <a:lnTo>
                  <a:pt x="278851" y="143916"/>
                </a:lnTo>
                <a:lnTo>
                  <a:pt x="273532" y="134676"/>
                </a:lnTo>
                <a:close/>
                <a:moveTo>
                  <a:pt x="203591" y="134797"/>
                </a:moveTo>
                <a:lnTo>
                  <a:pt x="208911" y="143977"/>
                </a:lnTo>
                <a:lnTo>
                  <a:pt x="208911" y="143977"/>
                </a:lnTo>
                <a:lnTo>
                  <a:pt x="206418" y="142578"/>
                </a:lnTo>
                <a:lnTo>
                  <a:pt x="203591" y="140937"/>
                </a:lnTo>
                <a:lnTo>
                  <a:pt x="203591" y="134797"/>
                </a:lnTo>
                <a:close/>
                <a:moveTo>
                  <a:pt x="168697" y="134797"/>
                </a:moveTo>
                <a:lnTo>
                  <a:pt x="174016" y="143977"/>
                </a:lnTo>
                <a:lnTo>
                  <a:pt x="174016" y="143977"/>
                </a:lnTo>
                <a:lnTo>
                  <a:pt x="171554" y="142578"/>
                </a:lnTo>
                <a:lnTo>
                  <a:pt x="168697" y="140937"/>
                </a:lnTo>
                <a:lnTo>
                  <a:pt x="168697" y="134797"/>
                </a:lnTo>
                <a:close/>
                <a:moveTo>
                  <a:pt x="191950" y="134797"/>
                </a:moveTo>
                <a:lnTo>
                  <a:pt x="197269" y="143977"/>
                </a:lnTo>
                <a:lnTo>
                  <a:pt x="197269" y="143977"/>
                </a:lnTo>
                <a:lnTo>
                  <a:pt x="194807" y="142578"/>
                </a:lnTo>
                <a:lnTo>
                  <a:pt x="191950" y="140937"/>
                </a:lnTo>
                <a:lnTo>
                  <a:pt x="191950" y="134797"/>
                </a:lnTo>
                <a:close/>
                <a:moveTo>
                  <a:pt x="226783" y="134797"/>
                </a:moveTo>
                <a:lnTo>
                  <a:pt x="232103" y="143977"/>
                </a:lnTo>
                <a:lnTo>
                  <a:pt x="232103" y="143977"/>
                </a:lnTo>
                <a:lnTo>
                  <a:pt x="229640" y="142578"/>
                </a:lnTo>
                <a:lnTo>
                  <a:pt x="226783" y="140937"/>
                </a:lnTo>
                <a:lnTo>
                  <a:pt x="226783" y="134797"/>
                </a:lnTo>
                <a:close/>
                <a:moveTo>
                  <a:pt x="238425" y="134797"/>
                </a:moveTo>
                <a:lnTo>
                  <a:pt x="243744" y="143977"/>
                </a:lnTo>
                <a:lnTo>
                  <a:pt x="243744" y="143977"/>
                </a:lnTo>
                <a:lnTo>
                  <a:pt x="241282" y="142578"/>
                </a:lnTo>
                <a:lnTo>
                  <a:pt x="238425" y="140937"/>
                </a:lnTo>
                <a:lnTo>
                  <a:pt x="238425" y="134797"/>
                </a:lnTo>
                <a:close/>
                <a:moveTo>
                  <a:pt x="180339" y="134797"/>
                </a:moveTo>
                <a:lnTo>
                  <a:pt x="185658" y="143977"/>
                </a:lnTo>
                <a:lnTo>
                  <a:pt x="183165" y="142578"/>
                </a:lnTo>
                <a:lnTo>
                  <a:pt x="180339" y="140937"/>
                </a:lnTo>
                <a:lnTo>
                  <a:pt x="180339" y="134797"/>
                </a:lnTo>
                <a:close/>
                <a:moveTo>
                  <a:pt x="215202" y="134797"/>
                </a:moveTo>
                <a:lnTo>
                  <a:pt x="220522" y="143977"/>
                </a:lnTo>
                <a:lnTo>
                  <a:pt x="218060" y="142578"/>
                </a:lnTo>
                <a:lnTo>
                  <a:pt x="215202" y="140937"/>
                </a:lnTo>
                <a:lnTo>
                  <a:pt x="215202" y="134797"/>
                </a:lnTo>
                <a:close/>
                <a:moveTo>
                  <a:pt x="250036" y="134797"/>
                </a:moveTo>
                <a:lnTo>
                  <a:pt x="255355" y="143977"/>
                </a:lnTo>
                <a:lnTo>
                  <a:pt x="252893" y="142578"/>
                </a:lnTo>
                <a:lnTo>
                  <a:pt x="250036" y="140937"/>
                </a:lnTo>
                <a:lnTo>
                  <a:pt x="250036" y="134797"/>
                </a:lnTo>
                <a:close/>
                <a:moveTo>
                  <a:pt x="261678" y="134797"/>
                </a:moveTo>
                <a:lnTo>
                  <a:pt x="266997" y="143977"/>
                </a:lnTo>
                <a:lnTo>
                  <a:pt x="264535" y="142578"/>
                </a:lnTo>
                <a:lnTo>
                  <a:pt x="261678" y="140937"/>
                </a:lnTo>
                <a:lnTo>
                  <a:pt x="261678" y="134797"/>
                </a:lnTo>
                <a:close/>
                <a:moveTo>
                  <a:pt x="273289" y="134797"/>
                </a:moveTo>
                <a:lnTo>
                  <a:pt x="278608" y="143977"/>
                </a:lnTo>
                <a:lnTo>
                  <a:pt x="276146" y="142578"/>
                </a:lnTo>
                <a:lnTo>
                  <a:pt x="273289" y="140937"/>
                </a:lnTo>
                <a:lnTo>
                  <a:pt x="273289" y="134797"/>
                </a:lnTo>
                <a:close/>
                <a:moveTo>
                  <a:pt x="75777" y="134797"/>
                </a:moveTo>
                <a:lnTo>
                  <a:pt x="81097" y="144007"/>
                </a:lnTo>
                <a:lnTo>
                  <a:pt x="81097" y="144007"/>
                </a:lnTo>
                <a:lnTo>
                  <a:pt x="78604" y="142548"/>
                </a:lnTo>
                <a:lnTo>
                  <a:pt x="75777" y="140967"/>
                </a:lnTo>
                <a:lnTo>
                  <a:pt x="75777" y="134797"/>
                </a:lnTo>
                <a:close/>
                <a:moveTo>
                  <a:pt x="99030" y="134797"/>
                </a:moveTo>
                <a:lnTo>
                  <a:pt x="104349" y="144007"/>
                </a:lnTo>
                <a:lnTo>
                  <a:pt x="104349" y="144007"/>
                </a:lnTo>
                <a:lnTo>
                  <a:pt x="101857" y="142548"/>
                </a:lnTo>
                <a:lnTo>
                  <a:pt x="99030" y="140967"/>
                </a:lnTo>
                <a:lnTo>
                  <a:pt x="99030" y="134797"/>
                </a:lnTo>
                <a:close/>
                <a:moveTo>
                  <a:pt x="133864" y="134797"/>
                </a:moveTo>
                <a:lnTo>
                  <a:pt x="139183" y="144007"/>
                </a:lnTo>
                <a:lnTo>
                  <a:pt x="139183" y="144007"/>
                </a:lnTo>
                <a:lnTo>
                  <a:pt x="136721" y="142548"/>
                </a:lnTo>
                <a:lnTo>
                  <a:pt x="133864" y="140967"/>
                </a:lnTo>
                <a:lnTo>
                  <a:pt x="133864" y="134797"/>
                </a:lnTo>
                <a:close/>
                <a:moveTo>
                  <a:pt x="17661" y="134797"/>
                </a:moveTo>
                <a:lnTo>
                  <a:pt x="22980" y="144007"/>
                </a:lnTo>
                <a:lnTo>
                  <a:pt x="20518" y="142548"/>
                </a:lnTo>
                <a:lnTo>
                  <a:pt x="17661" y="140967"/>
                </a:lnTo>
                <a:lnTo>
                  <a:pt x="17661" y="134797"/>
                </a:lnTo>
                <a:close/>
                <a:moveTo>
                  <a:pt x="29302" y="134797"/>
                </a:moveTo>
                <a:lnTo>
                  <a:pt x="34622" y="144007"/>
                </a:lnTo>
                <a:lnTo>
                  <a:pt x="32160" y="142548"/>
                </a:lnTo>
                <a:lnTo>
                  <a:pt x="29302" y="140967"/>
                </a:lnTo>
                <a:lnTo>
                  <a:pt x="29302" y="134797"/>
                </a:lnTo>
                <a:close/>
                <a:moveTo>
                  <a:pt x="40883" y="134797"/>
                </a:moveTo>
                <a:lnTo>
                  <a:pt x="46202" y="144007"/>
                </a:lnTo>
                <a:lnTo>
                  <a:pt x="43740" y="142548"/>
                </a:lnTo>
                <a:lnTo>
                  <a:pt x="40883" y="140967"/>
                </a:lnTo>
                <a:lnTo>
                  <a:pt x="40883" y="134797"/>
                </a:lnTo>
                <a:close/>
                <a:moveTo>
                  <a:pt x="52525" y="134797"/>
                </a:moveTo>
                <a:lnTo>
                  <a:pt x="57844" y="144007"/>
                </a:lnTo>
                <a:lnTo>
                  <a:pt x="55351" y="142548"/>
                </a:lnTo>
                <a:lnTo>
                  <a:pt x="52525" y="140967"/>
                </a:lnTo>
                <a:lnTo>
                  <a:pt x="52525" y="134797"/>
                </a:lnTo>
                <a:close/>
                <a:moveTo>
                  <a:pt x="64136" y="134797"/>
                </a:moveTo>
                <a:lnTo>
                  <a:pt x="69455" y="144007"/>
                </a:lnTo>
                <a:lnTo>
                  <a:pt x="66993" y="142548"/>
                </a:lnTo>
                <a:lnTo>
                  <a:pt x="64136" y="140967"/>
                </a:lnTo>
                <a:lnTo>
                  <a:pt x="64136" y="134797"/>
                </a:lnTo>
                <a:close/>
                <a:moveTo>
                  <a:pt x="87389" y="134797"/>
                </a:moveTo>
                <a:lnTo>
                  <a:pt x="92708" y="144007"/>
                </a:lnTo>
                <a:lnTo>
                  <a:pt x="90246" y="142548"/>
                </a:lnTo>
                <a:lnTo>
                  <a:pt x="87389" y="140967"/>
                </a:lnTo>
                <a:lnTo>
                  <a:pt x="87389" y="134797"/>
                </a:lnTo>
                <a:close/>
                <a:moveTo>
                  <a:pt x="110611" y="134797"/>
                </a:moveTo>
                <a:lnTo>
                  <a:pt x="115930" y="144007"/>
                </a:lnTo>
                <a:lnTo>
                  <a:pt x="113468" y="142548"/>
                </a:lnTo>
                <a:lnTo>
                  <a:pt x="110611" y="140967"/>
                </a:lnTo>
                <a:lnTo>
                  <a:pt x="110611" y="134797"/>
                </a:lnTo>
                <a:close/>
                <a:moveTo>
                  <a:pt x="122222" y="134797"/>
                </a:moveTo>
                <a:lnTo>
                  <a:pt x="127541" y="144007"/>
                </a:lnTo>
                <a:lnTo>
                  <a:pt x="125079" y="142548"/>
                </a:lnTo>
                <a:lnTo>
                  <a:pt x="122222" y="140967"/>
                </a:lnTo>
                <a:lnTo>
                  <a:pt x="122222" y="134797"/>
                </a:lnTo>
                <a:close/>
                <a:moveTo>
                  <a:pt x="145475" y="134797"/>
                </a:moveTo>
                <a:lnTo>
                  <a:pt x="150794" y="144007"/>
                </a:lnTo>
                <a:lnTo>
                  <a:pt x="148332" y="142548"/>
                </a:lnTo>
                <a:lnTo>
                  <a:pt x="145475" y="140967"/>
                </a:lnTo>
                <a:lnTo>
                  <a:pt x="145475" y="134797"/>
                </a:lnTo>
                <a:close/>
                <a:moveTo>
                  <a:pt x="157116" y="134797"/>
                </a:moveTo>
                <a:lnTo>
                  <a:pt x="162436" y="144007"/>
                </a:lnTo>
                <a:lnTo>
                  <a:pt x="159974" y="142548"/>
                </a:lnTo>
                <a:lnTo>
                  <a:pt x="157116" y="140967"/>
                </a:lnTo>
                <a:lnTo>
                  <a:pt x="157116" y="134797"/>
                </a:lnTo>
                <a:close/>
                <a:moveTo>
                  <a:pt x="6050" y="134797"/>
                </a:moveTo>
                <a:lnTo>
                  <a:pt x="11369" y="144037"/>
                </a:lnTo>
                <a:lnTo>
                  <a:pt x="11369" y="144037"/>
                </a:lnTo>
                <a:lnTo>
                  <a:pt x="8907" y="142578"/>
                </a:lnTo>
                <a:lnTo>
                  <a:pt x="6050" y="140937"/>
                </a:lnTo>
                <a:lnTo>
                  <a:pt x="6050" y="134797"/>
                </a:lnTo>
                <a:close/>
                <a:moveTo>
                  <a:pt x="284657" y="134828"/>
                </a:moveTo>
                <a:lnTo>
                  <a:pt x="284657" y="140998"/>
                </a:lnTo>
                <a:lnTo>
                  <a:pt x="279337" y="144037"/>
                </a:lnTo>
                <a:lnTo>
                  <a:pt x="284657" y="134828"/>
                </a:lnTo>
                <a:close/>
                <a:moveTo>
                  <a:pt x="121979" y="134828"/>
                </a:moveTo>
                <a:lnTo>
                  <a:pt x="121979" y="140998"/>
                </a:lnTo>
                <a:lnTo>
                  <a:pt x="119122" y="142639"/>
                </a:lnTo>
                <a:lnTo>
                  <a:pt x="116660" y="144037"/>
                </a:lnTo>
                <a:lnTo>
                  <a:pt x="121979" y="134828"/>
                </a:lnTo>
                <a:close/>
                <a:moveTo>
                  <a:pt x="133590" y="134828"/>
                </a:moveTo>
                <a:lnTo>
                  <a:pt x="133590" y="140998"/>
                </a:lnTo>
                <a:lnTo>
                  <a:pt x="130733" y="142639"/>
                </a:lnTo>
                <a:lnTo>
                  <a:pt x="128271" y="144037"/>
                </a:lnTo>
                <a:lnTo>
                  <a:pt x="133590" y="134828"/>
                </a:lnTo>
                <a:close/>
                <a:moveTo>
                  <a:pt x="145232" y="134828"/>
                </a:moveTo>
                <a:lnTo>
                  <a:pt x="145232" y="140998"/>
                </a:lnTo>
                <a:lnTo>
                  <a:pt x="142374" y="142639"/>
                </a:lnTo>
                <a:lnTo>
                  <a:pt x="139912" y="144037"/>
                </a:lnTo>
                <a:lnTo>
                  <a:pt x="145232" y="134828"/>
                </a:lnTo>
                <a:close/>
                <a:moveTo>
                  <a:pt x="156843" y="134828"/>
                </a:moveTo>
                <a:lnTo>
                  <a:pt x="156843" y="140998"/>
                </a:lnTo>
                <a:lnTo>
                  <a:pt x="153986" y="142639"/>
                </a:lnTo>
                <a:lnTo>
                  <a:pt x="151523" y="144037"/>
                </a:lnTo>
                <a:lnTo>
                  <a:pt x="156843" y="134828"/>
                </a:lnTo>
                <a:close/>
                <a:moveTo>
                  <a:pt x="168484" y="134828"/>
                </a:moveTo>
                <a:lnTo>
                  <a:pt x="168484" y="140998"/>
                </a:lnTo>
                <a:lnTo>
                  <a:pt x="165627" y="142639"/>
                </a:lnTo>
                <a:lnTo>
                  <a:pt x="163165" y="144037"/>
                </a:lnTo>
                <a:lnTo>
                  <a:pt x="168484" y="134828"/>
                </a:lnTo>
                <a:close/>
                <a:moveTo>
                  <a:pt x="180065" y="134828"/>
                </a:moveTo>
                <a:lnTo>
                  <a:pt x="180065" y="140967"/>
                </a:lnTo>
                <a:lnTo>
                  <a:pt x="177208" y="142578"/>
                </a:lnTo>
                <a:lnTo>
                  <a:pt x="174746" y="144037"/>
                </a:lnTo>
                <a:lnTo>
                  <a:pt x="180065" y="134828"/>
                </a:lnTo>
                <a:close/>
                <a:moveTo>
                  <a:pt x="191676" y="134828"/>
                </a:moveTo>
                <a:lnTo>
                  <a:pt x="191676" y="140967"/>
                </a:lnTo>
                <a:lnTo>
                  <a:pt x="188849" y="142578"/>
                </a:lnTo>
                <a:lnTo>
                  <a:pt x="186357" y="144037"/>
                </a:lnTo>
                <a:lnTo>
                  <a:pt x="191676" y="134828"/>
                </a:lnTo>
                <a:close/>
                <a:moveTo>
                  <a:pt x="203318" y="134828"/>
                </a:moveTo>
                <a:lnTo>
                  <a:pt x="203318" y="140967"/>
                </a:lnTo>
                <a:lnTo>
                  <a:pt x="200461" y="142578"/>
                </a:lnTo>
                <a:lnTo>
                  <a:pt x="197999" y="144037"/>
                </a:lnTo>
                <a:lnTo>
                  <a:pt x="203318" y="134828"/>
                </a:lnTo>
                <a:close/>
                <a:moveTo>
                  <a:pt x="214929" y="134828"/>
                </a:moveTo>
                <a:lnTo>
                  <a:pt x="214929" y="140967"/>
                </a:lnTo>
                <a:lnTo>
                  <a:pt x="212072" y="142578"/>
                </a:lnTo>
                <a:lnTo>
                  <a:pt x="209610" y="144037"/>
                </a:lnTo>
                <a:lnTo>
                  <a:pt x="214929" y="134828"/>
                </a:lnTo>
                <a:close/>
                <a:moveTo>
                  <a:pt x="226570" y="134828"/>
                </a:moveTo>
                <a:lnTo>
                  <a:pt x="226570" y="140967"/>
                </a:lnTo>
                <a:lnTo>
                  <a:pt x="223713" y="142578"/>
                </a:lnTo>
                <a:lnTo>
                  <a:pt x="221251" y="144037"/>
                </a:lnTo>
                <a:lnTo>
                  <a:pt x="226570" y="134828"/>
                </a:lnTo>
                <a:close/>
                <a:moveTo>
                  <a:pt x="238182" y="134828"/>
                </a:moveTo>
                <a:lnTo>
                  <a:pt x="238182" y="140967"/>
                </a:lnTo>
                <a:lnTo>
                  <a:pt x="235355" y="142578"/>
                </a:lnTo>
                <a:lnTo>
                  <a:pt x="232862" y="144037"/>
                </a:lnTo>
                <a:lnTo>
                  <a:pt x="238182" y="134828"/>
                </a:lnTo>
                <a:close/>
                <a:moveTo>
                  <a:pt x="249793" y="134828"/>
                </a:moveTo>
                <a:lnTo>
                  <a:pt x="249793" y="140967"/>
                </a:lnTo>
                <a:lnTo>
                  <a:pt x="246936" y="142578"/>
                </a:lnTo>
                <a:lnTo>
                  <a:pt x="244474" y="144037"/>
                </a:lnTo>
                <a:lnTo>
                  <a:pt x="249793" y="134828"/>
                </a:lnTo>
                <a:close/>
                <a:moveTo>
                  <a:pt x="261404" y="134828"/>
                </a:moveTo>
                <a:lnTo>
                  <a:pt x="261404" y="140967"/>
                </a:lnTo>
                <a:lnTo>
                  <a:pt x="258547" y="142578"/>
                </a:lnTo>
                <a:lnTo>
                  <a:pt x="256085" y="144037"/>
                </a:lnTo>
                <a:lnTo>
                  <a:pt x="261404" y="134828"/>
                </a:lnTo>
                <a:close/>
                <a:moveTo>
                  <a:pt x="273046" y="134828"/>
                </a:moveTo>
                <a:lnTo>
                  <a:pt x="273046" y="140998"/>
                </a:lnTo>
                <a:lnTo>
                  <a:pt x="270188" y="142639"/>
                </a:lnTo>
                <a:lnTo>
                  <a:pt x="267726" y="144037"/>
                </a:lnTo>
                <a:lnTo>
                  <a:pt x="273046" y="134828"/>
                </a:lnTo>
                <a:close/>
                <a:moveTo>
                  <a:pt x="29029" y="134828"/>
                </a:moveTo>
                <a:lnTo>
                  <a:pt x="29029" y="140998"/>
                </a:lnTo>
                <a:lnTo>
                  <a:pt x="26172" y="142639"/>
                </a:lnTo>
                <a:lnTo>
                  <a:pt x="23710" y="144068"/>
                </a:lnTo>
                <a:lnTo>
                  <a:pt x="23710" y="144068"/>
                </a:lnTo>
                <a:lnTo>
                  <a:pt x="29029" y="134828"/>
                </a:lnTo>
                <a:close/>
                <a:moveTo>
                  <a:pt x="40610" y="134828"/>
                </a:moveTo>
                <a:lnTo>
                  <a:pt x="40610" y="140998"/>
                </a:lnTo>
                <a:lnTo>
                  <a:pt x="37783" y="142639"/>
                </a:lnTo>
                <a:lnTo>
                  <a:pt x="35290" y="144068"/>
                </a:lnTo>
                <a:lnTo>
                  <a:pt x="35290" y="144068"/>
                </a:lnTo>
                <a:lnTo>
                  <a:pt x="40610" y="134828"/>
                </a:lnTo>
                <a:close/>
                <a:moveTo>
                  <a:pt x="63862" y="134828"/>
                </a:moveTo>
                <a:lnTo>
                  <a:pt x="63862" y="140998"/>
                </a:lnTo>
                <a:lnTo>
                  <a:pt x="61005" y="142639"/>
                </a:lnTo>
                <a:lnTo>
                  <a:pt x="58543" y="144068"/>
                </a:lnTo>
                <a:lnTo>
                  <a:pt x="58543" y="144068"/>
                </a:lnTo>
                <a:lnTo>
                  <a:pt x="63862" y="134828"/>
                </a:lnTo>
                <a:close/>
                <a:moveTo>
                  <a:pt x="75504" y="134828"/>
                </a:moveTo>
                <a:lnTo>
                  <a:pt x="75504" y="140998"/>
                </a:lnTo>
                <a:lnTo>
                  <a:pt x="72647" y="142639"/>
                </a:lnTo>
                <a:lnTo>
                  <a:pt x="70185" y="144068"/>
                </a:lnTo>
                <a:lnTo>
                  <a:pt x="70185" y="144068"/>
                </a:lnTo>
                <a:lnTo>
                  <a:pt x="75504" y="134828"/>
                </a:lnTo>
                <a:close/>
                <a:moveTo>
                  <a:pt x="87115" y="134828"/>
                </a:moveTo>
                <a:lnTo>
                  <a:pt x="87115" y="140998"/>
                </a:lnTo>
                <a:lnTo>
                  <a:pt x="84288" y="142639"/>
                </a:lnTo>
                <a:lnTo>
                  <a:pt x="81796" y="144068"/>
                </a:lnTo>
                <a:lnTo>
                  <a:pt x="81796" y="144068"/>
                </a:lnTo>
                <a:lnTo>
                  <a:pt x="87115" y="134828"/>
                </a:lnTo>
                <a:close/>
                <a:moveTo>
                  <a:pt x="98757" y="134828"/>
                </a:moveTo>
                <a:lnTo>
                  <a:pt x="98757" y="140998"/>
                </a:lnTo>
                <a:lnTo>
                  <a:pt x="95899" y="142639"/>
                </a:lnTo>
                <a:lnTo>
                  <a:pt x="93437" y="144068"/>
                </a:lnTo>
                <a:lnTo>
                  <a:pt x="93437" y="144068"/>
                </a:lnTo>
                <a:lnTo>
                  <a:pt x="98757" y="134828"/>
                </a:lnTo>
                <a:close/>
                <a:moveTo>
                  <a:pt x="110337" y="134828"/>
                </a:moveTo>
                <a:lnTo>
                  <a:pt x="110337" y="140998"/>
                </a:lnTo>
                <a:lnTo>
                  <a:pt x="107480" y="142639"/>
                </a:lnTo>
                <a:lnTo>
                  <a:pt x="105018" y="144068"/>
                </a:lnTo>
                <a:lnTo>
                  <a:pt x="105018" y="144068"/>
                </a:lnTo>
                <a:lnTo>
                  <a:pt x="110337" y="134828"/>
                </a:lnTo>
                <a:close/>
                <a:moveTo>
                  <a:pt x="17418" y="134828"/>
                </a:moveTo>
                <a:lnTo>
                  <a:pt x="17418" y="140998"/>
                </a:lnTo>
                <a:lnTo>
                  <a:pt x="14560" y="142639"/>
                </a:lnTo>
                <a:lnTo>
                  <a:pt x="12098" y="144068"/>
                </a:lnTo>
                <a:lnTo>
                  <a:pt x="17418" y="134828"/>
                </a:lnTo>
                <a:close/>
                <a:moveTo>
                  <a:pt x="52251" y="134828"/>
                </a:moveTo>
                <a:lnTo>
                  <a:pt x="52251" y="140998"/>
                </a:lnTo>
                <a:lnTo>
                  <a:pt x="49394" y="142639"/>
                </a:lnTo>
                <a:lnTo>
                  <a:pt x="46932" y="144068"/>
                </a:lnTo>
                <a:lnTo>
                  <a:pt x="52251" y="134828"/>
                </a:lnTo>
                <a:close/>
                <a:moveTo>
                  <a:pt x="5898" y="141180"/>
                </a:moveTo>
                <a:lnTo>
                  <a:pt x="8755" y="142822"/>
                </a:lnTo>
                <a:lnTo>
                  <a:pt x="11217" y="144250"/>
                </a:lnTo>
                <a:lnTo>
                  <a:pt x="578" y="144250"/>
                </a:lnTo>
                <a:lnTo>
                  <a:pt x="5898" y="141180"/>
                </a:lnTo>
                <a:close/>
                <a:moveTo>
                  <a:pt x="17509" y="141180"/>
                </a:moveTo>
                <a:lnTo>
                  <a:pt x="20366" y="142822"/>
                </a:lnTo>
                <a:lnTo>
                  <a:pt x="22828" y="144250"/>
                </a:lnTo>
                <a:lnTo>
                  <a:pt x="12190" y="144250"/>
                </a:lnTo>
                <a:lnTo>
                  <a:pt x="14682" y="142822"/>
                </a:lnTo>
                <a:lnTo>
                  <a:pt x="17509" y="141180"/>
                </a:lnTo>
                <a:close/>
                <a:moveTo>
                  <a:pt x="29150" y="141180"/>
                </a:moveTo>
                <a:lnTo>
                  <a:pt x="32008" y="142822"/>
                </a:lnTo>
                <a:lnTo>
                  <a:pt x="34470" y="144250"/>
                </a:lnTo>
                <a:lnTo>
                  <a:pt x="23831" y="144250"/>
                </a:lnTo>
                <a:lnTo>
                  <a:pt x="26293" y="142822"/>
                </a:lnTo>
                <a:lnTo>
                  <a:pt x="29150" y="141180"/>
                </a:lnTo>
                <a:close/>
                <a:moveTo>
                  <a:pt x="40762" y="141180"/>
                </a:moveTo>
                <a:lnTo>
                  <a:pt x="43619" y="142822"/>
                </a:lnTo>
                <a:lnTo>
                  <a:pt x="46081" y="144250"/>
                </a:lnTo>
                <a:lnTo>
                  <a:pt x="35442" y="144250"/>
                </a:lnTo>
                <a:lnTo>
                  <a:pt x="37935" y="142822"/>
                </a:lnTo>
                <a:lnTo>
                  <a:pt x="40762" y="141180"/>
                </a:lnTo>
                <a:close/>
                <a:moveTo>
                  <a:pt x="52403" y="141180"/>
                </a:moveTo>
                <a:lnTo>
                  <a:pt x="55260" y="142822"/>
                </a:lnTo>
                <a:lnTo>
                  <a:pt x="57722" y="144250"/>
                </a:lnTo>
                <a:lnTo>
                  <a:pt x="47084" y="144250"/>
                </a:lnTo>
                <a:lnTo>
                  <a:pt x="49546" y="142822"/>
                </a:lnTo>
                <a:lnTo>
                  <a:pt x="52403" y="141180"/>
                </a:lnTo>
                <a:close/>
                <a:moveTo>
                  <a:pt x="64014" y="141180"/>
                </a:moveTo>
                <a:lnTo>
                  <a:pt x="66871" y="142822"/>
                </a:lnTo>
                <a:lnTo>
                  <a:pt x="69334" y="144250"/>
                </a:lnTo>
                <a:lnTo>
                  <a:pt x="58695" y="144250"/>
                </a:lnTo>
                <a:lnTo>
                  <a:pt x="61187" y="142822"/>
                </a:lnTo>
                <a:lnTo>
                  <a:pt x="64014" y="141180"/>
                </a:lnTo>
                <a:close/>
                <a:moveTo>
                  <a:pt x="75625" y="141180"/>
                </a:moveTo>
                <a:lnTo>
                  <a:pt x="78452" y="142822"/>
                </a:lnTo>
                <a:lnTo>
                  <a:pt x="80945" y="144250"/>
                </a:lnTo>
                <a:lnTo>
                  <a:pt x="70306" y="144250"/>
                </a:lnTo>
                <a:lnTo>
                  <a:pt x="72768" y="142822"/>
                </a:lnTo>
                <a:lnTo>
                  <a:pt x="75625" y="141180"/>
                </a:lnTo>
                <a:close/>
                <a:moveTo>
                  <a:pt x="87237" y="141180"/>
                </a:moveTo>
                <a:lnTo>
                  <a:pt x="90094" y="142822"/>
                </a:lnTo>
                <a:lnTo>
                  <a:pt x="92556" y="144250"/>
                </a:lnTo>
                <a:lnTo>
                  <a:pt x="81917" y="144250"/>
                </a:lnTo>
                <a:lnTo>
                  <a:pt x="84379" y="142822"/>
                </a:lnTo>
                <a:lnTo>
                  <a:pt x="87237" y="141180"/>
                </a:lnTo>
                <a:close/>
                <a:moveTo>
                  <a:pt x="98878" y="141180"/>
                </a:moveTo>
                <a:lnTo>
                  <a:pt x="101705" y="142822"/>
                </a:lnTo>
                <a:lnTo>
                  <a:pt x="104197" y="144250"/>
                </a:lnTo>
                <a:lnTo>
                  <a:pt x="93559" y="144250"/>
                </a:lnTo>
                <a:lnTo>
                  <a:pt x="96021" y="142822"/>
                </a:lnTo>
                <a:lnTo>
                  <a:pt x="98878" y="141180"/>
                </a:lnTo>
                <a:close/>
                <a:moveTo>
                  <a:pt x="110489" y="141180"/>
                </a:moveTo>
                <a:lnTo>
                  <a:pt x="113346" y="142822"/>
                </a:lnTo>
                <a:lnTo>
                  <a:pt x="115809" y="144250"/>
                </a:lnTo>
                <a:lnTo>
                  <a:pt x="105170" y="144250"/>
                </a:lnTo>
                <a:lnTo>
                  <a:pt x="107632" y="142822"/>
                </a:lnTo>
                <a:lnTo>
                  <a:pt x="110489" y="141180"/>
                </a:lnTo>
                <a:close/>
                <a:moveTo>
                  <a:pt x="122131" y="141180"/>
                </a:moveTo>
                <a:lnTo>
                  <a:pt x="124958" y="142822"/>
                </a:lnTo>
                <a:lnTo>
                  <a:pt x="127450" y="144250"/>
                </a:lnTo>
                <a:lnTo>
                  <a:pt x="116812" y="144250"/>
                </a:lnTo>
                <a:lnTo>
                  <a:pt x="119274" y="142822"/>
                </a:lnTo>
                <a:lnTo>
                  <a:pt x="122131" y="141180"/>
                </a:lnTo>
                <a:close/>
                <a:moveTo>
                  <a:pt x="133742" y="141180"/>
                </a:moveTo>
                <a:lnTo>
                  <a:pt x="136599" y="142822"/>
                </a:lnTo>
                <a:lnTo>
                  <a:pt x="139061" y="144250"/>
                </a:lnTo>
                <a:lnTo>
                  <a:pt x="128423" y="144250"/>
                </a:lnTo>
                <a:lnTo>
                  <a:pt x="130885" y="142822"/>
                </a:lnTo>
                <a:lnTo>
                  <a:pt x="133742" y="141180"/>
                </a:lnTo>
                <a:close/>
                <a:moveTo>
                  <a:pt x="145323" y="141180"/>
                </a:moveTo>
                <a:lnTo>
                  <a:pt x="148180" y="142822"/>
                </a:lnTo>
                <a:lnTo>
                  <a:pt x="150642" y="144250"/>
                </a:lnTo>
                <a:lnTo>
                  <a:pt x="140004" y="144250"/>
                </a:lnTo>
                <a:lnTo>
                  <a:pt x="142496" y="142822"/>
                </a:lnTo>
                <a:lnTo>
                  <a:pt x="145323" y="141180"/>
                </a:lnTo>
                <a:close/>
                <a:moveTo>
                  <a:pt x="156964" y="141180"/>
                </a:moveTo>
                <a:lnTo>
                  <a:pt x="159822" y="142822"/>
                </a:lnTo>
                <a:lnTo>
                  <a:pt x="162284" y="144250"/>
                </a:lnTo>
                <a:lnTo>
                  <a:pt x="151645" y="144250"/>
                </a:lnTo>
                <a:lnTo>
                  <a:pt x="154107" y="142822"/>
                </a:lnTo>
                <a:lnTo>
                  <a:pt x="156964" y="141180"/>
                </a:lnTo>
                <a:close/>
                <a:moveTo>
                  <a:pt x="168575" y="141180"/>
                </a:moveTo>
                <a:lnTo>
                  <a:pt x="171433" y="142822"/>
                </a:lnTo>
                <a:lnTo>
                  <a:pt x="173895" y="144250"/>
                </a:lnTo>
                <a:lnTo>
                  <a:pt x="163256" y="144250"/>
                </a:lnTo>
                <a:lnTo>
                  <a:pt x="165749" y="142822"/>
                </a:lnTo>
                <a:lnTo>
                  <a:pt x="168575" y="141180"/>
                </a:lnTo>
                <a:close/>
                <a:moveTo>
                  <a:pt x="180217" y="141180"/>
                </a:moveTo>
                <a:lnTo>
                  <a:pt x="183074" y="142822"/>
                </a:lnTo>
                <a:lnTo>
                  <a:pt x="185536" y="144250"/>
                </a:lnTo>
                <a:lnTo>
                  <a:pt x="174898" y="144250"/>
                </a:lnTo>
                <a:lnTo>
                  <a:pt x="177360" y="142822"/>
                </a:lnTo>
                <a:lnTo>
                  <a:pt x="180217" y="141180"/>
                </a:lnTo>
                <a:close/>
                <a:moveTo>
                  <a:pt x="191828" y="141180"/>
                </a:moveTo>
                <a:lnTo>
                  <a:pt x="194685" y="142822"/>
                </a:lnTo>
                <a:lnTo>
                  <a:pt x="197147" y="144250"/>
                </a:lnTo>
                <a:lnTo>
                  <a:pt x="186509" y="144250"/>
                </a:lnTo>
                <a:lnTo>
                  <a:pt x="189001" y="142822"/>
                </a:lnTo>
                <a:lnTo>
                  <a:pt x="191828" y="141180"/>
                </a:lnTo>
                <a:close/>
                <a:moveTo>
                  <a:pt x="203470" y="141180"/>
                </a:moveTo>
                <a:lnTo>
                  <a:pt x="206327" y="142822"/>
                </a:lnTo>
                <a:lnTo>
                  <a:pt x="208789" y="144250"/>
                </a:lnTo>
                <a:lnTo>
                  <a:pt x="198151" y="144250"/>
                </a:lnTo>
                <a:lnTo>
                  <a:pt x="200613" y="142822"/>
                </a:lnTo>
                <a:lnTo>
                  <a:pt x="203470" y="141180"/>
                </a:lnTo>
                <a:close/>
                <a:moveTo>
                  <a:pt x="215051" y="141180"/>
                </a:moveTo>
                <a:lnTo>
                  <a:pt x="217908" y="142822"/>
                </a:lnTo>
                <a:lnTo>
                  <a:pt x="220370" y="144250"/>
                </a:lnTo>
                <a:lnTo>
                  <a:pt x="209731" y="144250"/>
                </a:lnTo>
                <a:lnTo>
                  <a:pt x="212193" y="142822"/>
                </a:lnTo>
                <a:lnTo>
                  <a:pt x="215051" y="141180"/>
                </a:lnTo>
                <a:close/>
                <a:moveTo>
                  <a:pt x="226692" y="141180"/>
                </a:moveTo>
                <a:lnTo>
                  <a:pt x="229519" y="142822"/>
                </a:lnTo>
                <a:lnTo>
                  <a:pt x="232011" y="144250"/>
                </a:lnTo>
                <a:lnTo>
                  <a:pt x="221373" y="144250"/>
                </a:lnTo>
                <a:lnTo>
                  <a:pt x="223835" y="142822"/>
                </a:lnTo>
                <a:lnTo>
                  <a:pt x="226692" y="141180"/>
                </a:lnTo>
                <a:close/>
                <a:moveTo>
                  <a:pt x="238303" y="141180"/>
                </a:moveTo>
                <a:lnTo>
                  <a:pt x="241160" y="142822"/>
                </a:lnTo>
                <a:lnTo>
                  <a:pt x="243622" y="144250"/>
                </a:lnTo>
                <a:lnTo>
                  <a:pt x="232984" y="144250"/>
                </a:lnTo>
                <a:lnTo>
                  <a:pt x="235446" y="142822"/>
                </a:lnTo>
                <a:lnTo>
                  <a:pt x="238303" y="141180"/>
                </a:lnTo>
                <a:close/>
                <a:moveTo>
                  <a:pt x="249945" y="141180"/>
                </a:moveTo>
                <a:lnTo>
                  <a:pt x="252772" y="142822"/>
                </a:lnTo>
                <a:lnTo>
                  <a:pt x="255264" y="144250"/>
                </a:lnTo>
                <a:lnTo>
                  <a:pt x="244626" y="144250"/>
                </a:lnTo>
                <a:lnTo>
                  <a:pt x="247088" y="142822"/>
                </a:lnTo>
                <a:lnTo>
                  <a:pt x="249945" y="141180"/>
                </a:lnTo>
                <a:close/>
                <a:moveTo>
                  <a:pt x="261556" y="141180"/>
                </a:moveTo>
                <a:lnTo>
                  <a:pt x="264413" y="142822"/>
                </a:lnTo>
                <a:lnTo>
                  <a:pt x="266875" y="144250"/>
                </a:lnTo>
                <a:lnTo>
                  <a:pt x="256237" y="144250"/>
                </a:lnTo>
                <a:lnTo>
                  <a:pt x="258699" y="142822"/>
                </a:lnTo>
                <a:lnTo>
                  <a:pt x="261556" y="141180"/>
                </a:lnTo>
                <a:close/>
                <a:moveTo>
                  <a:pt x="273198" y="141180"/>
                </a:moveTo>
                <a:lnTo>
                  <a:pt x="276024" y="142822"/>
                </a:lnTo>
                <a:lnTo>
                  <a:pt x="278517" y="144250"/>
                </a:lnTo>
                <a:lnTo>
                  <a:pt x="267878" y="144250"/>
                </a:lnTo>
                <a:lnTo>
                  <a:pt x="270340" y="142822"/>
                </a:lnTo>
                <a:lnTo>
                  <a:pt x="273198" y="141180"/>
                </a:lnTo>
                <a:close/>
                <a:moveTo>
                  <a:pt x="11217" y="144524"/>
                </a:moveTo>
                <a:lnTo>
                  <a:pt x="5898" y="147594"/>
                </a:lnTo>
                <a:lnTo>
                  <a:pt x="578" y="144524"/>
                </a:lnTo>
                <a:close/>
                <a:moveTo>
                  <a:pt x="22828" y="144524"/>
                </a:moveTo>
                <a:lnTo>
                  <a:pt x="17509" y="147594"/>
                </a:lnTo>
                <a:lnTo>
                  <a:pt x="12190" y="144524"/>
                </a:lnTo>
                <a:close/>
                <a:moveTo>
                  <a:pt x="34470" y="144524"/>
                </a:moveTo>
                <a:lnTo>
                  <a:pt x="29150" y="147594"/>
                </a:lnTo>
                <a:lnTo>
                  <a:pt x="23831" y="144524"/>
                </a:lnTo>
                <a:close/>
                <a:moveTo>
                  <a:pt x="46081" y="144524"/>
                </a:moveTo>
                <a:lnTo>
                  <a:pt x="40762" y="147594"/>
                </a:lnTo>
                <a:lnTo>
                  <a:pt x="35442" y="144524"/>
                </a:lnTo>
                <a:close/>
                <a:moveTo>
                  <a:pt x="57722" y="144524"/>
                </a:moveTo>
                <a:lnTo>
                  <a:pt x="52403" y="147594"/>
                </a:lnTo>
                <a:lnTo>
                  <a:pt x="47084" y="144524"/>
                </a:lnTo>
                <a:close/>
                <a:moveTo>
                  <a:pt x="69334" y="144524"/>
                </a:moveTo>
                <a:lnTo>
                  <a:pt x="64014" y="147594"/>
                </a:lnTo>
                <a:lnTo>
                  <a:pt x="58695" y="144524"/>
                </a:lnTo>
                <a:close/>
                <a:moveTo>
                  <a:pt x="80945" y="144524"/>
                </a:moveTo>
                <a:lnTo>
                  <a:pt x="75625" y="147594"/>
                </a:lnTo>
                <a:lnTo>
                  <a:pt x="70306" y="144524"/>
                </a:lnTo>
                <a:close/>
                <a:moveTo>
                  <a:pt x="92556" y="144524"/>
                </a:moveTo>
                <a:lnTo>
                  <a:pt x="87237" y="147594"/>
                </a:lnTo>
                <a:lnTo>
                  <a:pt x="81917" y="144524"/>
                </a:lnTo>
                <a:close/>
                <a:moveTo>
                  <a:pt x="104197" y="144524"/>
                </a:moveTo>
                <a:lnTo>
                  <a:pt x="98878" y="147594"/>
                </a:lnTo>
                <a:lnTo>
                  <a:pt x="93559" y="144524"/>
                </a:lnTo>
                <a:close/>
                <a:moveTo>
                  <a:pt x="115809" y="144524"/>
                </a:moveTo>
                <a:lnTo>
                  <a:pt x="110489" y="147594"/>
                </a:lnTo>
                <a:lnTo>
                  <a:pt x="105170" y="144524"/>
                </a:lnTo>
                <a:close/>
                <a:moveTo>
                  <a:pt x="127450" y="144524"/>
                </a:moveTo>
                <a:lnTo>
                  <a:pt x="122131" y="147594"/>
                </a:lnTo>
                <a:lnTo>
                  <a:pt x="116812" y="144524"/>
                </a:lnTo>
                <a:close/>
                <a:moveTo>
                  <a:pt x="139061" y="144524"/>
                </a:moveTo>
                <a:lnTo>
                  <a:pt x="133742" y="147594"/>
                </a:lnTo>
                <a:lnTo>
                  <a:pt x="128423" y="144524"/>
                </a:lnTo>
                <a:close/>
                <a:moveTo>
                  <a:pt x="150642" y="144524"/>
                </a:moveTo>
                <a:lnTo>
                  <a:pt x="145323" y="147594"/>
                </a:lnTo>
                <a:lnTo>
                  <a:pt x="140004" y="144524"/>
                </a:lnTo>
                <a:close/>
                <a:moveTo>
                  <a:pt x="162284" y="144524"/>
                </a:moveTo>
                <a:lnTo>
                  <a:pt x="156964" y="147594"/>
                </a:lnTo>
                <a:lnTo>
                  <a:pt x="151645" y="144524"/>
                </a:lnTo>
                <a:close/>
                <a:moveTo>
                  <a:pt x="173895" y="144524"/>
                </a:moveTo>
                <a:lnTo>
                  <a:pt x="168575" y="147594"/>
                </a:lnTo>
                <a:lnTo>
                  <a:pt x="163256" y="144524"/>
                </a:lnTo>
                <a:close/>
                <a:moveTo>
                  <a:pt x="185536" y="144524"/>
                </a:moveTo>
                <a:lnTo>
                  <a:pt x="180217" y="147594"/>
                </a:lnTo>
                <a:lnTo>
                  <a:pt x="174898" y="144524"/>
                </a:lnTo>
                <a:close/>
                <a:moveTo>
                  <a:pt x="197147" y="144524"/>
                </a:moveTo>
                <a:lnTo>
                  <a:pt x="191828" y="147594"/>
                </a:lnTo>
                <a:lnTo>
                  <a:pt x="186509" y="144524"/>
                </a:lnTo>
                <a:close/>
                <a:moveTo>
                  <a:pt x="208789" y="144524"/>
                </a:moveTo>
                <a:lnTo>
                  <a:pt x="203470" y="147594"/>
                </a:lnTo>
                <a:lnTo>
                  <a:pt x="198151" y="144524"/>
                </a:lnTo>
                <a:close/>
                <a:moveTo>
                  <a:pt x="220370" y="144524"/>
                </a:moveTo>
                <a:lnTo>
                  <a:pt x="215051" y="147594"/>
                </a:lnTo>
                <a:lnTo>
                  <a:pt x="209731" y="144524"/>
                </a:lnTo>
                <a:close/>
                <a:moveTo>
                  <a:pt x="232011" y="144524"/>
                </a:moveTo>
                <a:lnTo>
                  <a:pt x="226692" y="147594"/>
                </a:lnTo>
                <a:lnTo>
                  <a:pt x="221373" y="144524"/>
                </a:lnTo>
                <a:close/>
                <a:moveTo>
                  <a:pt x="243622" y="144524"/>
                </a:moveTo>
                <a:lnTo>
                  <a:pt x="238303" y="147594"/>
                </a:lnTo>
                <a:lnTo>
                  <a:pt x="232984" y="144524"/>
                </a:lnTo>
                <a:close/>
                <a:moveTo>
                  <a:pt x="255264" y="144524"/>
                </a:moveTo>
                <a:lnTo>
                  <a:pt x="249945" y="147594"/>
                </a:lnTo>
                <a:lnTo>
                  <a:pt x="244626" y="144524"/>
                </a:lnTo>
                <a:close/>
                <a:moveTo>
                  <a:pt x="266875" y="144524"/>
                </a:moveTo>
                <a:lnTo>
                  <a:pt x="261556" y="147594"/>
                </a:lnTo>
                <a:lnTo>
                  <a:pt x="256237" y="144524"/>
                </a:lnTo>
                <a:close/>
                <a:moveTo>
                  <a:pt x="278517" y="144524"/>
                </a:moveTo>
                <a:lnTo>
                  <a:pt x="273198" y="147594"/>
                </a:lnTo>
                <a:lnTo>
                  <a:pt x="267878" y="144524"/>
                </a:lnTo>
                <a:close/>
                <a:moveTo>
                  <a:pt x="11369" y="144737"/>
                </a:moveTo>
                <a:lnTo>
                  <a:pt x="6050" y="153946"/>
                </a:lnTo>
                <a:lnTo>
                  <a:pt x="6050" y="147837"/>
                </a:lnTo>
                <a:lnTo>
                  <a:pt x="11369" y="144737"/>
                </a:lnTo>
                <a:close/>
                <a:moveTo>
                  <a:pt x="22980" y="144706"/>
                </a:moveTo>
                <a:lnTo>
                  <a:pt x="17661" y="153946"/>
                </a:lnTo>
                <a:lnTo>
                  <a:pt x="17661" y="147806"/>
                </a:lnTo>
                <a:lnTo>
                  <a:pt x="22980" y="144706"/>
                </a:lnTo>
                <a:close/>
                <a:moveTo>
                  <a:pt x="34622" y="144737"/>
                </a:moveTo>
                <a:lnTo>
                  <a:pt x="29302" y="153946"/>
                </a:lnTo>
                <a:lnTo>
                  <a:pt x="29302" y="147837"/>
                </a:lnTo>
                <a:lnTo>
                  <a:pt x="34622" y="144737"/>
                </a:lnTo>
                <a:close/>
                <a:moveTo>
                  <a:pt x="46202" y="144737"/>
                </a:moveTo>
                <a:lnTo>
                  <a:pt x="40883" y="153946"/>
                </a:lnTo>
                <a:lnTo>
                  <a:pt x="40883" y="147837"/>
                </a:lnTo>
                <a:lnTo>
                  <a:pt x="46202" y="144737"/>
                </a:lnTo>
                <a:close/>
                <a:moveTo>
                  <a:pt x="57844" y="144737"/>
                </a:moveTo>
                <a:lnTo>
                  <a:pt x="52525" y="153946"/>
                </a:lnTo>
                <a:lnTo>
                  <a:pt x="52525" y="147837"/>
                </a:lnTo>
                <a:lnTo>
                  <a:pt x="57844" y="144737"/>
                </a:lnTo>
                <a:close/>
                <a:moveTo>
                  <a:pt x="69455" y="144737"/>
                </a:moveTo>
                <a:lnTo>
                  <a:pt x="64136" y="153946"/>
                </a:lnTo>
                <a:lnTo>
                  <a:pt x="64136" y="147837"/>
                </a:lnTo>
                <a:lnTo>
                  <a:pt x="69455" y="144737"/>
                </a:lnTo>
                <a:close/>
                <a:moveTo>
                  <a:pt x="81097" y="144737"/>
                </a:moveTo>
                <a:lnTo>
                  <a:pt x="75777" y="153946"/>
                </a:lnTo>
                <a:lnTo>
                  <a:pt x="75777" y="147837"/>
                </a:lnTo>
                <a:lnTo>
                  <a:pt x="81097" y="144737"/>
                </a:lnTo>
                <a:close/>
                <a:moveTo>
                  <a:pt x="92708" y="144737"/>
                </a:moveTo>
                <a:lnTo>
                  <a:pt x="87389" y="153946"/>
                </a:lnTo>
                <a:lnTo>
                  <a:pt x="87389" y="147837"/>
                </a:lnTo>
                <a:lnTo>
                  <a:pt x="92708" y="144737"/>
                </a:lnTo>
                <a:close/>
                <a:moveTo>
                  <a:pt x="104349" y="144737"/>
                </a:moveTo>
                <a:lnTo>
                  <a:pt x="99030" y="153946"/>
                </a:lnTo>
                <a:lnTo>
                  <a:pt x="99030" y="147837"/>
                </a:lnTo>
                <a:lnTo>
                  <a:pt x="104349" y="144737"/>
                </a:lnTo>
                <a:close/>
                <a:moveTo>
                  <a:pt x="115930" y="144737"/>
                </a:moveTo>
                <a:lnTo>
                  <a:pt x="110611" y="153946"/>
                </a:lnTo>
                <a:lnTo>
                  <a:pt x="110611" y="147837"/>
                </a:lnTo>
                <a:lnTo>
                  <a:pt x="115930" y="144737"/>
                </a:lnTo>
                <a:close/>
                <a:moveTo>
                  <a:pt x="127541" y="144737"/>
                </a:moveTo>
                <a:lnTo>
                  <a:pt x="122222" y="153946"/>
                </a:lnTo>
                <a:lnTo>
                  <a:pt x="122222" y="147837"/>
                </a:lnTo>
                <a:lnTo>
                  <a:pt x="127541" y="144737"/>
                </a:lnTo>
                <a:close/>
                <a:moveTo>
                  <a:pt x="139183" y="144737"/>
                </a:moveTo>
                <a:lnTo>
                  <a:pt x="133864" y="153946"/>
                </a:lnTo>
                <a:lnTo>
                  <a:pt x="133864" y="147837"/>
                </a:lnTo>
                <a:lnTo>
                  <a:pt x="139183" y="144737"/>
                </a:lnTo>
                <a:close/>
                <a:moveTo>
                  <a:pt x="150794" y="144737"/>
                </a:moveTo>
                <a:lnTo>
                  <a:pt x="145475" y="153946"/>
                </a:lnTo>
                <a:lnTo>
                  <a:pt x="145475" y="147837"/>
                </a:lnTo>
                <a:lnTo>
                  <a:pt x="150794" y="144737"/>
                </a:lnTo>
                <a:close/>
                <a:moveTo>
                  <a:pt x="162436" y="144737"/>
                </a:moveTo>
                <a:lnTo>
                  <a:pt x="157116" y="153946"/>
                </a:lnTo>
                <a:lnTo>
                  <a:pt x="157116" y="147837"/>
                </a:lnTo>
                <a:lnTo>
                  <a:pt x="162436" y="144737"/>
                </a:lnTo>
                <a:close/>
                <a:moveTo>
                  <a:pt x="174047" y="144737"/>
                </a:moveTo>
                <a:lnTo>
                  <a:pt x="168727" y="153946"/>
                </a:lnTo>
                <a:lnTo>
                  <a:pt x="168727" y="147837"/>
                </a:lnTo>
                <a:lnTo>
                  <a:pt x="174047" y="144737"/>
                </a:lnTo>
                <a:close/>
                <a:moveTo>
                  <a:pt x="185658" y="144737"/>
                </a:moveTo>
                <a:lnTo>
                  <a:pt x="180339" y="153946"/>
                </a:lnTo>
                <a:lnTo>
                  <a:pt x="180339" y="147837"/>
                </a:lnTo>
                <a:lnTo>
                  <a:pt x="185658" y="144737"/>
                </a:lnTo>
                <a:close/>
                <a:moveTo>
                  <a:pt x="197269" y="144737"/>
                </a:moveTo>
                <a:lnTo>
                  <a:pt x="191950" y="153946"/>
                </a:lnTo>
                <a:lnTo>
                  <a:pt x="191950" y="147837"/>
                </a:lnTo>
                <a:lnTo>
                  <a:pt x="197269" y="144737"/>
                </a:lnTo>
                <a:close/>
                <a:moveTo>
                  <a:pt x="208911" y="144737"/>
                </a:moveTo>
                <a:lnTo>
                  <a:pt x="203591" y="153946"/>
                </a:lnTo>
                <a:lnTo>
                  <a:pt x="203591" y="147837"/>
                </a:lnTo>
                <a:lnTo>
                  <a:pt x="208911" y="144737"/>
                </a:lnTo>
                <a:close/>
                <a:moveTo>
                  <a:pt x="220522" y="144737"/>
                </a:moveTo>
                <a:lnTo>
                  <a:pt x="215202" y="153946"/>
                </a:lnTo>
                <a:lnTo>
                  <a:pt x="215202" y="147837"/>
                </a:lnTo>
                <a:lnTo>
                  <a:pt x="220522" y="144737"/>
                </a:lnTo>
                <a:close/>
                <a:moveTo>
                  <a:pt x="232163" y="144737"/>
                </a:moveTo>
                <a:lnTo>
                  <a:pt x="226844" y="153946"/>
                </a:lnTo>
                <a:lnTo>
                  <a:pt x="226844" y="147837"/>
                </a:lnTo>
                <a:lnTo>
                  <a:pt x="232163" y="144737"/>
                </a:lnTo>
                <a:close/>
                <a:moveTo>
                  <a:pt x="243774" y="144737"/>
                </a:moveTo>
                <a:lnTo>
                  <a:pt x="238455" y="153946"/>
                </a:lnTo>
                <a:lnTo>
                  <a:pt x="238455" y="147837"/>
                </a:lnTo>
                <a:lnTo>
                  <a:pt x="243774" y="144737"/>
                </a:lnTo>
                <a:close/>
                <a:moveTo>
                  <a:pt x="255355" y="144737"/>
                </a:moveTo>
                <a:lnTo>
                  <a:pt x="250036" y="153946"/>
                </a:lnTo>
                <a:lnTo>
                  <a:pt x="250036" y="147837"/>
                </a:lnTo>
                <a:lnTo>
                  <a:pt x="255355" y="144737"/>
                </a:lnTo>
                <a:close/>
                <a:moveTo>
                  <a:pt x="266997" y="144737"/>
                </a:moveTo>
                <a:lnTo>
                  <a:pt x="261678" y="153946"/>
                </a:lnTo>
                <a:lnTo>
                  <a:pt x="261678" y="147837"/>
                </a:lnTo>
                <a:lnTo>
                  <a:pt x="266997" y="144737"/>
                </a:lnTo>
                <a:close/>
                <a:moveTo>
                  <a:pt x="278608" y="144737"/>
                </a:moveTo>
                <a:lnTo>
                  <a:pt x="273289" y="153946"/>
                </a:lnTo>
                <a:lnTo>
                  <a:pt x="273289" y="147837"/>
                </a:lnTo>
                <a:lnTo>
                  <a:pt x="278608" y="144737"/>
                </a:lnTo>
                <a:close/>
                <a:moveTo>
                  <a:pt x="457" y="144797"/>
                </a:moveTo>
                <a:lnTo>
                  <a:pt x="5776" y="147837"/>
                </a:lnTo>
                <a:lnTo>
                  <a:pt x="5776" y="153977"/>
                </a:lnTo>
                <a:lnTo>
                  <a:pt x="457" y="144797"/>
                </a:lnTo>
                <a:close/>
                <a:moveTo>
                  <a:pt x="12098" y="144797"/>
                </a:moveTo>
                <a:lnTo>
                  <a:pt x="17418" y="147837"/>
                </a:lnTo>
                <a:lnTo>
                  <a:pt x="17418" y="153977"/>
                </a:lnTo>
                <a:lnTo>
                  <a:pt x="12098" y="144797"/>
                </a:lnTo>
                <a:close/>
                <a:moveTo>
                  <a:pt x="23710" y="144797"/>
                </a:moveTo>
                <a:lnTo>
                  <a:pt x="29029" y="147837"/>
                </a:lnTo>
                <a:lnTo>
                  <a:pt x="29029" y="153977"/>
                </a:lnTo>
                <a:lnTo>
                  <a:pt x="23710" y="144797"/>
                </a:lnTo>
                <a:close/>
                <a:moveTo>
                  <a:pt x="35290" y="144797"/>
                </a:moveTo>
                <a:lnTo>
                  <a:pt x="40610" y="147837"/>
                </a:lnTo>
                <a:lnTo>
                  <a:pt x="40610" y="153977"/>
                </a:lnTo>
                <a:lnTo>
                  <a:pt x="35290" y="144797"/>
                </a:lnTo>
                <a:close/>
                <a:moveTo>
                  <a:pt x="46932" y="144797"/>
                </a:moveTo>
                <a:lnTo>
                  <a:pt x="52251" y="147837"/>
                </a:lnTo>
                <a:lnTo>
                  <a:pt x="52251" y="153977"/>
                </a:lnTo>
                <a:lnTo>
                  <a:pt x="46932" y="144797"/>
                </a:lnTo>
                <a:close/>
                <a:moveTo>
                  <a:pt x="58543" y="144797"/>
                </a:moveTo>
                <a:lnTo>
                  <a:pt x="63862" y="147837"/>
                </a:lnTo>
                <a:lnTo>
                  <a:pt x="63862" y="153977"/>
                </a:lnTo>
                <a:lnTo>
                  <a:pt x="58543" y="144797"/>
                </a:lnTo>
                <a:close/>
                <a:moveTo>
                  <a:pt x="70185" y="144797"/>
                </a:moveTo>
                <a:lnTo>
                  <a:pt x="75504" y="147837"/>
                </a:lnTo>
                <a:lnTo>
                  <a:pt x="75504" y="153977"/>
                </a:lnTo>
                <a:lnTo>
                  <a:pt x="70185" y="144797"/>
                </a:lnTo>
                <a:close/>
                <a:moveTo>
                  <a:pt x="81796" y="144797"/>
                </a:moveTo>
                <a:lnTo>
                  <a:pt x="87115" y="147837"/>
                </a:lnTo>
                <a:lnTo>
                  <a:pt x="87115" y="153977"/>
                </a:lnTo>
                <a:lnTo>
                  <a:pt x="81796" y="144797"/>
                </a:lnTo>
                <a:close/>
                <a:moveTo>
                  <a:pt x="93437" y="144797"/>
                </a:moveTo>
                <a:lnTo>
                  <a:pt x="98757" y="147837"/>
                </a:lnTo>
                <a:lnTo>
                  <a:pt x="98757" y="153977"/>
                </a:lnTo>
                <a:lnTo>
                  <a:pt x="93437" y="144797"/>
                </a:lnTo>
                <a:close/>
                <a:moveTo>
                  <a:pt x="105018" y="144797"/>
                </a:moveTo>
                <a:lnTo>
                  <a:pt x="110337" y="147837"/>
                </a:lnTo>
                <a:lnTo>
                  <a:pt x="110337" y="153977"/>
                </a:lnTo>
                <a:lnTo>
                  <a:pt x="105018" y="144797"/>
                </a:lnTo>
                <a:close/>
                <a:moveTo>
                  <a:pt x="116660" y="144797"/>
                </a:moveTo>
                <a:lnTo>
                  <a:pt x="121979" y="147837"/>
                </a:lnTo>
                <a:lnTo>
                  <a:pt x="121979" y="153977"/>
                </a:lnTo>
                <a:lnTo>
                  <a:pt x="116660" y="144797"/>
                </a:lnTo>
                <a:close/>
                <a:moveTo>
                  <a:pt x="128271" y="144797"/>
                </a:moveTo>
                <a:lnTo>
                  <a:pt x="133590" y="147837"/>
                </a:lnTo>
                <a:lnTo>
                  <a:pt x="133590" y="153977"/>
                </a:lnTo>
                <a:lnTo>
                  <a:pt x="128271" y="144797"/>
                </a:lnTo>
                <a:close/>
                <a:moveTo>
                  <a:pt x="139912" y="144797"/>
                </a:moveTo>
                <a:lnTo>
                  <a:pt x="145232" y="147837"/>
                </a:lnTo>
                <a:lnTo>
                  <a:pt x="145232" y="153977"/>
                </a:lnTo>
                <a:lnTo>
                  <a:pt x="139912" y="144797"/>
                </a:lnTo>
                <a:close/>
                <a:moveTo>
                  <a:pt x="151523" y="144797"/>
                </a:moveTo>
                <a:lnTo>
                  <a:pt x="156843" y="147837"/>
                </a:lnTo>
                <a:lnTo>
                  <a:pt x="156843" y="153977"/>
                </a:lnTo>
                <a:lnTo>
                  <a:pt x="151523" y="144797"/>
                </a:lnTo>
                <a:close/>
                <a:moveTo>
                  <a:pt x="163165" y="144797"/>
                </a:moveTo>
                <a:lnTo>
                  <a:pt x="168484" y="147837"/>
                </a:lnTo>
                <a:lnTo>
                  <a:pt x="168484" y="153977"/>
                </a:lnTo>
                <a:lnTo>
                  <a:pt x="163165" y="144797"/>
                </a:lnTo>
                <a:close/>
                <a:moveTo>
                  <a:pt x="174746" y="144767"/>
                </a:moveTo>
                <a:lnTo>
                  <a:pt x="180065" y="147837"/>
                </a:lnTo>
                <a:lnTo>
                  <a:pt x="180065" y="153977"/>
                </a:lnTo>
                <a:lnTo>
                  <a:pt x="174746" y="144767"/>
                </a:lnTo>
                <a:close/>
                <a:moveTo>
                  <a:pt x="186357" y="144767"/>
                </a:moveTo>
                <a:lnTo>
                  <a:pt x="191676" y="147837"/>
                </a:lnTo>
                <a:lnTo>
                  <a:pt x="191676" y="153977"/>
                </a:lnTo>
                <a:lnTo>
                  <a:pt x="186357" y="144767"/>
                </a:lnTo>
                <a:close/>
                <a:moveTo>
                  <a:pt x="197999" y="144767"/>
                </a:moveTo>
                <a:lnTo>
                  <a:pt x="203318" y="147837"/>
                </a:lnTo>
                <a:lnTo>
                  <a:pt x="203318" y="153977"/>
                </a:lnTo>
                <a:lnTo>
                  <a:pt x="197999" y="144767"/>
                </a:lnTo>
                <a:close/>
                <a:moveTo>
                  <a:pt x="209610" y="144767"/>
                </a:moveTo>
                <a:lnTo>
                  <a:pt x="214929" y="147837"/>
                </a:lnTo>
                <a:lnTo>
                  <a:pt x="214929" y="153977"/>
                </a:lnTo>
                <a:lnTo>
                  <a:pt x="209610" y="144767"/>
                </a:lnTo>
                <a:close/>
                <a:moveTo>
                  <a:pt x="221251" y="144767"/>
                </a:moveTo>
                <a:lnTo>
                  <a:pt x="226570" y="147837"/>
                </a:lnTo>
                <a:lnTo>
                  <a:pt x="226570" y="153977"/>
                </a:lnTo>
                <a:lnTo>
                  <a:pt x="221251" y="144767"/>
                </a:lnTo>
                <a:close/>
                <a:moveTo>
                  <a:pt x="232862" y="144767"/>
                </a:moveTo>
                <a:lnTo>
                  <a:pt x="238182" y="147837"/>
                </a:lnTo>
                <a:lnTo>
                  <a:pt x="238182" y="153977"/>
                </a:lnTo>
                <a:lnTo>
                  <a:pt x="232862" y="144767"/>
                </a:lnTo>
                <a:close/>
                <a:moveTo>
                  <a:pt x="244474" y="144767"/>
                </a:moveTo>
                <a:lnTo>
                  <a:pt x="249793" y="147837"/>
                </a:lnTo>
                <a:lnTo>
                  <a:pt x="249793" y="153977"/>
                </a:lnTo>
                <a:lnTo>
                  <a:pt x="244474" y="144767"/>
                </a:lnTo>
                <a:close/>
                <a:moveTo>
                  <a:pt x="256085" y="144767"/>
                </a:moveTo>
                <a:lnTo>
                  <a:pt x="261404" y="147837"/>
                </a:lnTo>
                <a:lnTo>
                  <a:pt x="261404" y="153977"/>
                </a:lnTo>
                <a:lnTo>
                  <a:pt x="256085" y="144767"/>
                </a:lnTo>
                <a:close/>
                <a:moveTo>
                  <a:pt x="267726" y="144767"/>
                </a:moveTo>
                <a:lnTo>
                  <a:pt x="273046" y="147837"/>
                </a:lnTo>
                <a:lnTo>
                  <a:pt x="273046" y="153977"/>
                </a:lnTo>
                <a:lnTo>
                  <a:pt x="267726" y="144767"/>
                </a:lnTo>
                <a:close/>
                <a:moveTo>
                  <a:pt x="244" y="144919"/>
                </a:moveTo>
                <a:lnTo>
                  <a:pt x="5563" y="154098"/>
                </a:lnTo>
                <a:lnTo>
                  <a:pt x="214" y="151028"/>
                </a:lnTo>
                <a:lnTo>
                  <a:pt x="214" y="144919"/>
                </a:lnTo>
                <a:close/>
                <a:moveTo>
                  <a:pt x="11855" y="144919"/>
                </a:moveTo>
                <a:lnTo>
                  <a:pt x="17174" y="154098"/>
                </a:lnTo>
                <a:lnTo>
                  <a:pt x="11855" y="151028"/>
                </a:lnTo>
                <a:lnTo>
                  <a:pt x="11855" y="144919"/>
                </a:lnTo>
                <a:close/>
                <a:moveTo>
                  <a:pt x="23223" y="144919"/>
                </a:moveTo>
                <a:lnTo>
                  <a:pt x="23223" y="151028"/>
                </a:lnTo>
                <a:lnTo>
                  <a:pt x="17904" y="154098"/>
                </a:lnTo>
                <a:lnTo>
                  <a:pt x="23223" y="144919"/>
                </a:lnTo>
                <a:close/>
                <a:moveTo>
                  <a:pt x="23497" y="144919"/>
                </a:moveTo>
                <a:lnTo>
                  <a:pt x="28816" y="154098"/>
                </a:lnTo>
                <a:lnTo>
                  <a:pt x="23497" y="151028"/>
                </a:lnTo>
                <a:lnTo>
                  <a:pt x="23497" y="144919"/>
                </a:lnTo>
                <a:close/>
                <a:moveTo>
                  <a:pt x="35078" y="144919"/>
                </a:moveTo>
                <a:lnTo>
                  <a:pt x="40397" y="154098"/>
                </a:lnTo>
                <a:lnTo>
                  <a:pt x="35078" y="151028"/>
                </a:lnTo>
                <a:lnTo>
                  <a:pt x="35078" y="144919"/>
                </a:lnTo>
                <a:close/>
                <a:moveTo>
                  <a:pt x="46689" y="144919"/>
                </a:moveTo>
                <a:lnTo>
                  <a:pt x="52008" y="154098"/>
                </a:lnTo>
                <a:lnTo>
                  <a:pt x="46689" y="151028"/>
                </a:lnTo>
                <a:lnTo>
                  <a:pt x="46689" y="144919"/>
                </a:lnTo>
                <a:close/>
                <a:moveTo>
                  <a:pt x="58330" y="144919"/>
                </a:moveTo>
                <a:lnTo>
                  <a:pt x="63650" y="154098"/>
                </a:lnTo>
                <a:lnTo>
                  <a:pt x="58330" y="151028"/>
                </a:lnTo>
                <a:lnTo>
                  <a:pt x="58330" y="144919"/>
                </a:lnTo>
                <a:close/>
                <a:moveTo>
                  <a:pt x="69941" y="144919"/>
                </a:moveTo>
                <a:lnTo>
                  <a:pt x="75261" y="154098"/>
                </a:lnTo>
                <a:lnTo>
                  <a:pt x="69941" y="151028"/>
                </a:lnTo>
                <a:lnTo>
                  <a:pt x="69941" y="144919"/>
                </a:lnTo>
                <a:close/>
                <a:moveTo>
                  <a:pt x="81583" y="144919"/>
                </a:moveTo>
                <a:lnTo>
                  <a:pt x="86902" y="154098"/>
                </a:lnTo>
                <a:lnTo>
                  <a:pt x="81583" y="151028"/>
                </a:lnTo>
                <a:lnTo>
                  <a:pt x="81583" y="144919"/>
                </a:lnTo>
                <a:close/>
                <a:moveTo>
                  <a:pt x="93194" y="144919"/>
                </a:moveTo>
                <a:lnTo>
                  <a:pt x="98513" y="154098"/>
                </a:lnTo>
                <a:lnTo>
                  <a:pt x="93194" y="151028"/>
                </a:lnTo>
                <a:lnTo>
                  <a:pt x="93194" y="144919"/>
                </a:lnTo>
                <a:close/>
                <a:moveTo>
                  <a:pt x="104775" y="144919"/>
                </a:moveTo>
                <a:lnTo>
                  <a:pt x="110094" y="154098"/>
                </a:lnTo>
                <a:lnTo>
                  <a:pt x="104775" y="151028"/>
                </a:lnTo>
                <a:lnTo>
                  <a:pt x="104775" y="144919"/>
                </a:lnTo>
                <a:close/>
                <a:moveTo>
                  <a:pt x="116416" y="144919"/>
                </a:moveTo>
                <a:lnTo>
                  <a:pt x="121736" y="154098"/>
                </a:lnTo>
                <a:lnTo>
                  <a:pt x="116416" y="151028"/>
                </a:lnTo>
                <a:lnTo>
                  <a:pt x="116416" y="144919"/>
                </a:lnTo>
                <a:close/>
                <a:moveTo>
                  <a:pt x="128058" y="144919"/>
                </a:moveTo>
                <a:lnTo>
                  <a:pt x="133377" y="154098"/>
                </a:lnTo>
                <a:lnTo>
                  <a:pt x="128058" y="151028"/>
                </a:lnTo>
                <a:lnTo>
                  <a:pt x="128058" y="144919"/>
                </a:lnTo>
                <a:close/>
                <a:moveTo>
                  <a:pt x="139669" y="144919"/>
                </a:moveTo>
                <a:lnTo>
                  <a:pt x="144988" y="154098"/>
                </a:lnTo>
                <a:lnTo>
                  <a:pt x="139669" y="151028"/>
                </a:lnTo>
                <a:lnTo>
                  <a:pt x="139669" y="144919"/>
                </a:lnTo>
                <a:close/>
                <a:moveTo>
                  <a:pt x="151311" y="144919"/>
                </a:moveTo>
                <a:lnTo>
                  <a:pt x="156630" y="154098"/>
                </a:lnTo>
                <a:lnTo>
                  <a:pt x="151311" y="151028"/>
                </a:lnTo>
                <a:lnTo>
                  <a:pt x="151311" y="144919"/>
                </a:lnTo>
                <a:close/>
                <a:moveTo>
                  <a:pt x="162922" y="144919"/>
                </a:moveTo>
                <a:lnTo>
                  <a:pt x="168241" y="154098"/>
                </a:lnTo>
                <a:lnTo>
                  <a:pt x="162922" y="151028"/>
                </a:lnTo>
                <a:lnTo>
                  <a:pt x="162922" y="144919"/>
                </a:lnTo>
                <a:close/>
                <a:moveTo>
                  <a:pt x="174503" y="144919"/>
                </a:moveTo>
                <a:lnTo>
                  <a:pt x="179822" y="154098"/>
                </a:lnTo>
                <a:lnTo>
                  <a:pt x="174503" y="151028"/>
                </a:lnTo>
                <a:lnTo>
                  <a:pt x="174503" y="144919"/>
                </a:lnTo>
                <a:close/>
                <a:moveTo>
                  <a:pt x="185871" y="144919"/>
                </a:moveTo>
                <a:lnTo>
                  <a:pt x="185871" y="151028"/>
                </a:lnTo>
                <a:lnTo>
                  <a:pt x="180551" y="154098"/>
                </a:lnTo>
                <a:lnTo>
                  <a:pt x="185871" y="144919"/>
                </a:lnTo>
                <a:close/>
                <a:moveTo>
                  <a:pt x="186144" y="144919"/>
                </a:moveTo>
                <a:lnTo>
                  <a:pt x="191463" y="154098"/>
                </a:lnTo>
                <a:lnTo>
                  <a:pt x="186144" y="151028"/>
                </a:lnTo>
                <a:lnTo>
                  <a:pt x="186144" y="144919"/>
                </a:lnTo>
                <a:close/>
                <a:moveTo>
                  <a:pt x="197512" y="144919"/>
                </a:moveTo>
                <a:lnTo>
                  <a:pt x="197512" y="151028"/>
                </a:lnTo>
                <a:lnTo>
                  <a:pt x="192193" y="154098"/>
                </a:lnTo>
                <a:lnTo>
                  <a:pt x="197512" y="144919"/>
                </a:lnTo>
                <a:close/>
                <a:moveTo>
                  <a:pt x="197755" y="144919"/>
                </a:moveTo>
                <a:lnTo>
                  <a:pt x="203075" y="154098"/>
                </a:lnTo>
                <a:lnTo>
                  <a:pt x="197755" y="151028"/>
                </a:lnTo>
                <a:lnTo>
                  <a:pt x="197755" y="144919"/>
                </a:lnTo>
                <a:close/>
                <a:moveTo>
                  <a:pt x="209123" y="144919"/>
                </a:moveTo>
                <a:lnTo>
                  <a:pt x="209123" y="151028"/>
                </a:lnTo>
                <a:lnTo>
                  <a:pt x="203804" y="154098"/>
                </a:lnTo>
                <a:lnTo>
                  <a:pt x="209123" y="144919"/>
                </a:lnTo>
                <a:close/>
                <a:moveTo>
                  <a:pt x="209397" y="144919"/>
                </a:moveTo>
                <a:lnTo>
                  <a:pt x="214716" y="154098"/>
                </a:lnTo>
                <a:lnTo>
                  <a:pt x="209397" y="151028"/>
                </a:lnTo>
                <a:lnTo>
                  <a:pt x="209397" y="144919"/>
                </a:lnTo>
                <a:close/>
                <a:moveTo>
                  <a:pt x="220765" y="144919"/>
                </a:moveTo>
                <a:lnTo>
                  <a:pt x="220765" y="151028"/>
                </a:lnTo>
                <a:lnTo>
                  <a:pt x="215446" y="154098"/>
                </a:lnTo>
                <a:lnTo>
                  <a:pt x="220765" y="144919"/>
                </a:lnTo>
                <a:close/>
                <a:moveTo>
                  <a:pt x="221008" y="144919"/>
                </a:moveTo>
                <a:lnTo>
                  <a:pt x="226327" y="154098"/>
                </a:lnTo>
                <a:lnTo>
                  <a:pt x="221008" y="151028"/>
                </a:lnTo>
                <a:lnTo>
                  <a:pt x="221008" y="144919"/>
                </a:lnTo>
                <a:close/>
                <a:moveTo>
                  <a:pt x="232376" y="144919"/>
                </a:moveTo>
                <a:lnTo>
                  <a:pt x="232376" y="151028"/>
                </a:lnTo>
                <a:lnTo>
                  <a:pt x="227057" y="154098"/>
                </a:lnTo>
                <a:lnTo>
                  <a:pt x="232376" y="144919"/>
                </a:lnTo>
                <a:close/>
                <a:moveTo>
                  <a:pt x="232650" y="144919"/>
                </a:moveTo>
                <a:lnTo>
                  <a:pt x="237969" y="154098"/>
                </a:lnTo>
                <a:lnTo>
                  <a:pt x="232650" y="151028"/>
                </a:lnTo>
                <a:lnTo>
                  <a:pt x="232650" y="144919"/>
                </a:lnTo>
                <a:close/>
                <a:moveTo>
                  <a:pt x="243957" y="144919"/>
                </a:moveTo>
                <a:lnTo>
                  <a:pt x="243957" y="151028"/>
                </a:lnTo>
                <a:lnTo>
                  <a:pt x="238638" y="154098"/>
                </a:lnTo>
                <a:lnTo>
                  <a:pt x="243957" y="144919"/>
                </a:lnTo>
                <a:close/>
                <a:moveTo>
                  <a:pt x="244230" y="144919"/>
                </a:moveTo>
                <a:lnTo>
                  <a:pt x="249550" y="154098"/>
                </a:lnTo>
                <a:lnTo>
                  <a:pt x="244230" y="151028"/>
                </a:lnTo>
                <a:lnTo>
                  <a:pt x="244230" y="144919"/>
                </a:lnTo>
                <a:close/>
                <a:moveTo>
                  <a:pt x="255598" y="144919"/>
                </a:moveTo>
                <a:lnTo>
                  <a:pt x="255598" y="151028"/>
                </a:lnTo>
                <a:lnTo>
                  <a:pt x="250279" y="154098"/>
                </a:lnTo>
                <a:lnTo>
                  <a:pt x="255598" y="144919"/>
                </a:lnTo>
                <a:close/>
                <a:moveTo>
                  <a:pt x="255872" y="144919"/>
                </a:moveTo>
                <a:lnTo>
                  <a:pt x="261191" y="154098"/>
                </a:lnTo>
                <a:lnTo>
                  <a:pt x="255872" y="151028"/>
                </a:lnTo>
                <a:lnTo>
                  <a:pt x="255872" y="144919"/>
                </a:lnTo>
                <a:close/>
                <a:moveTo>
                  <a:pt x="267210" y="144919"/>
                </a:moveTo>
                <a:lnTo>
                  <a:pt x="267210" y="151028"/>
                </a:lnTo>
                <a:lnTo>
                  <a:pt x="261890" y="154098"/>
                </a:lnTo>
                <a:lnTo>
                  <a:pt x="267210" y="144919"/>
                </a:lnTo>
                <a:close/>
                <a:moveTo>
                  <a:pt x="267483" y="144919"/>
                </a:moveTo>
                <a:lnTo>
                  <a:pt x="272802" y="154098"/>
                </a:lnTo>
                <a:lnTo>
                  <a:pt x="267483" y="151028"/>
                </a:lnTo>
                <a:lnTo>
                  <a:pt x="267483" y="144919"/>
                </a:lnTo>
                <a:close/>
                <a:moveTo>
                  <a:pt x="278851" y="144919"/>
                </a:moveTo>
                <a:lnTo>
                  <a:pt x="278851" y="151028"/>
                </a:lnTo>
                <a:lnTo>
                  <a:pt x="273532" y="154098"/>
                </a:lnTo>
                <a:lnTo>
                  <a:pt x="278851" y="144919"/>
                </a:lnTo>
                <a:close/>
                <a:moveTo>
                  <a:pt x="46446" y="144919"/>
                </a:moveTo>
                <a:lnTo>
                  <a:pt x="46446" y="151059"/>
                </a:lnTo>
                <a:lnTo>
                  <a:pt x="41126" y="154129"/>
                </a:lnTo>
                <a:lnTo>
                  <a:pt x="41126" y="154129"/>
                </a:lnTo>
                <a:lnTo>
                  <a:pt x="46446" y="144919"/>
                </a:lnTo>
                <a:close/>
                <a:moveTo>
                  <a:pt x="58057" y="144919"/>
                </a:moveTo>
                <a:lnTo>
                  <a:pt x="58057" y="151059"/>
                </a:lnTo>
                <a:lnTo>
                  <a:pt x="52737" y="154129"/>
                </a:lnTo>
                <a:lnTo>
                  <a:pt x="52737" y="154129"/>
                </a:lnTo>
                <a:lnTo>
                  <a:pt x="58057" y="144919"/>
                </a:lnTo>
                <a:close/>
                <a:moveTo>
                  <a:pt x="11582" y="144919"/>
                </a:moveTo>
                <a:lnTo>
                  <a:pt x="11582" y="151059"/>
                </a:lnTo>
                <a:lnTo>
                  <a:pt x="6262" y="154129"/>
                </a:lnTo>
                <a:lnTo>
                  <a:pt x="11582" y="144919"/>
                </a:lnTo>
                <a:close/>
                <a:moveTo>
                  <a:pt x="34834" y="144919"/>
                </a:moveTo>
                <a:lnTo>
                  <a:pt x="34834" y="151059"/>
                </a:lnTo>
                <a:lnTo>
                  <a:pt x="29515" y="154129"/>
                </a:lnTo>
                <a:lnTo>
                  <a:pt x="34834" y="144919"/>
                </a:lnTo>
                <a:close/>
                <a:moveTo>
                  <a:pt x="69698" y="144919"/>
                </a:moveTo>
                <a:lnTo>
                  <a:pt x="69698" y="151059"/>
                </a:lnTo>
                <a:lnTo>
                  <a:pt x="64379" y="154129"/>
                </a:lnTo>
                <a:lnTo>
                  <a:pt x="69698" y="144919"/>
                </a:lnTo>
                <a:close/>
                <a:moveTo>
                  <a:pt x="81309" y="144919"/>
                </a:moveTo>
                <a:lnTo>
                  <a:pt x="81309" y="151059"/>
                </a:lnTo>
                <a:lnTo>
                  <a:pt x="75990" y="154129"/>
                </a:lnTo>
                <a:lnTo>
                  <a:pt x="81309" y="144919"/>
                </a:lnTo>
                <a:close/>
                <a:moveTo>
                  <a:pt x="92951" y="144919"/>
                </a:moveTo>
                <a:lnTo>
                  <a:pt x="92951" y="151059"/>
                </a:lnTo>
                <a:lnTo>
                  <a:pt x="87632" y="154129"/>
                </a:lnTo>
                <a:lnTo>
                  <a:pt x="92951" y="144919"/>
                </a:lnTo>
                <a:close/>
                <a:moveTo>
                  <a:pt x="104562" y="144919"/>
                </a:moveTo>
                <a:lnTo>
                  <a:pt x="104562" y="151059"/>
                </a:lnTo>
                <a:lnTo>
                  <a:pt x="99243" y="154129"/>
                </a:lnTo>
                <a:lnTo>
                  <a:pt x="104562" y="144919"/>
                </a:lnTo>
                <a:close/>
                <a:moveTo>
                  <a:pt x="116143" y="144919"/>
                </a:moveTo>
                <a:lnTo>
                  <a:pt x="116143" y="151059"/>
                </a:lnTo>
                <a:lnTo>
                  <a:pt x="110824" y="154129"/>
                </a:lnTo>
                <a:lnTo>
                  <a:pt x="116143" y="144919"/>
                </a:lnTo>
                <a:close/>
                <a:moveTo>
                  <a:pt x="127784" y="144919"/>
                </a:moveTo>
                <a:lnTo>
                  <a:pt x="127784" y="151059"/>
                </a:lnTo>
                <a:lnTo>
                  <a:pt x="122465" y="154129"/>
                </a:lnTo>
                <a:lnTo>
                  <a:pt x="127784" y="144919"/>
                </a:lnTo>
                <a:close/>
                <a:moveTo>
                  <a:pt x="139396" y="144919"/>
                </a:moveTo>
                <a:lnTo>
                  <a:pt x="139396" y="151059"/>
                </a:lnTo>
                <a:lnTo>
                  <a:pt x="134076" y="154129"/>
                </a:lnTo>
                <a:lnTo>
                  <a:pt x="139396" y="144919"/>
                </a:lnTo>
                <a:close/>
                <a:moveTo>
                  <a:pt x="151037" y="144919"/>
                </a:moveTo>
                <a:lnTo>
                  <a:pt x="151037" y="151059"/>
                </a:lnTo>
                <a:lnTo>
                  <a:pt x="145718" y="154129"/>
                </a:lnTo>
                <a:lnTo>
                  <a:pt x="151037" y="144919"/>
                </a:lnTo>
                <a:close/>
                <a:moveTo>
                  <a:pt x="162648" y="144919"/>
                </a:moveTo>
                <a:lnTo>
                  <a:pt x="162648" y="151059"/>
                </a:lnTo>
                <a:lnTo>
                  <a:pt x="157329" y="154129"/>
                </a:lnTo>
                <a:lnTo>
                  <a:pt x="162648" y="144919"/>
                </a:lnTo>
                <a:close/>
                <a:moveTo>
                  <a:pt x="174290" y="144919"/>
                </a:moveTo>
                <a:lnTo>
                  <a:pt x="174290" y="151059"/>
                </a:lnTo>
                <a:lnTo>
                  <a:pt x="168971" y="154129"/>
                </a:lnTo>
                <a:lnTo>
                  <a:pt x="174290" y="144919"/>
                </a:lnTo>
                <a:close/>
                <a:moveTo>
                  <a:pt x="11703" y="151241"/>
                </a:moveTo>
                <a:lnTo>
                  <a:pt x="17023" y="154342"/>
                </a:lnTo>
                <a:lnTo>
                  <a:pt x="6384" y="154342"/>
                </a:lnTo>
                <a:lnTo>
                  <a:pt x="11703" y="151241"/>
                </a:lnTo>
                <a:close/>
                <a:moveTo>
                  <a:pt x="23345" y="151241"/>
                </a:moveTo>
                <a:lnTo>
                  <a:pt x="28664" y="154342"/>
                </a:lnTo>
                <a:lnTo>
                  <a:pt x="18026" y="154342"/>
                </a:lnTo>
                <a:lnTo>
                  <a:pt x="23345" y="151241"/>
                </a:lnTo>
                <a:close/>
                <a:moveTo>
                  <a:pt x="34956" y="151241"/>
                </a:moveTo>
                <a:lnTo>
                  <a:pt x="40275" y="154342"/>
                </a:lnTo>
                <a:lnTo>
                  <a:pt x="29637" y="154342"/>
                </a:lnTo>
                <a:lnTo>
                  <a:pt x="34956" y="151241"/>
                </a:lnTo>
                <a:close/>
                <a:moveTo>
                  <a:pt x="46598" y="151241"/>
                </a:moveTo>
                <a:lnTo>
                  <a:pt x="51886" y="154342"/>
                </a:lnTo>
                <a:lnTo>
                  <a:pt x="41248" y="154342"/>
                </a:lnTo>
                <a:lnTo>
                  <a:pt x="46598" y="151241"/>
                </a:lnTo>
                <a:close/>
                <a:moveTo>
                  <a:pt x="58209" y="151241"/>
                </a:moveTo>
                <a:lnTo>
                  <a:pt x="63528" y="154342"/>
                </a:lnTo>
                <a:lnTo>
                  <a:pt x="52889" y="154342"/>
                </a:lnTo>
                <a:lnTo>
                  <a:pt x="58209" y="151241"/>
                </a:lnTo>
                <a:close/>
                <a:moveTo>
                  <a:pt x="69850" y="151241"/>
                </a:moveTo>
                <a:lnTo>
                  <a:pt x="75169" y="154342"/>
                </a:lnTo>
                <a:lnTo>
                  <a:pt x="64531" y="154342"/>
                </a:lnTo>
                <a:lnTo>
                  <a:pt x="69850" y="151241"/>
                </a:lnTo>
                <a:close/>
                <a:moveTo>
                  <a:pt x="81431" y="151241"/>
                </a:moveTo>
                <a:lnTo>
                  <a:pt x="86750" y="154342"/>
                </a:lnTo>
                <a:lnTo>
                  <a:pt x="76112" y="154342"/>
                </a:lnTo>
                <a:lnTo>
                  <a:pt x="81431" y="151241"/>
                </a:lnTo>
                <a:close/>
                <a:moveTo>
                  <a:pt x="93042" y="151241"/>
                </a:moveTo>
                <a:lnTo>
                  <a:pt x="98361" y="154342"/>
                </a:lnTo>
                <a:lnTo>
                  <a:pt x="87723" y="154342"/>
                </a:lnTo>
                <a:lnTo>
                  <a:pt x="93042" y="151241"/>
                </a:lnTo>
                <a:close/>
                <a:moveTo>
                  <a:pt x="104684" y="151241"/>
                </a:moveTo>
                <a:lnTo>
                  <a:pt x="110003" y="154342"/>
                </a:lnTo>
                <a:lnTo>
                  <a:pt x="99364" y="154342"/>
                </a:lnTo>
                <a:lnTo>
                  <a:pt x="104684" y="151241"/>
                </a:lnTo>
                <a:close/>
                <a:moveTo>
                  <a:pt x="116295" y="151241"/>
                </a:moveTo>
                <a:lnTo>
                  <a:pt x="121614" y="154342"/>
                </a:lnTo>
                <a:lnTo>
                  <a:pt x="110976" y="154342"/>
                </a:lnTo>
                <a:lnTo>
                  <a:pt x="116295" y="151241"/>
                </a:lnTo>
                <a:close/>
                <a:moveTo>
                  <a:pt x="127936" y="151241"/>
                </a:moveTo>
                <a:lnTo>
                  <a:pt x="133256" y="154342"/>
                </a:lnTo>
                <a:lnTo>
                  <a:pt x="122617" y="154342"/>
                </a:lnTo>
                <a:lnTo>
                  <a:pt x="127936" y="151241"/>
                </a:lnTo>
                <a:close/>
                <a:moveTo>
                  <a:pt x="139548" y="151241"/>
                </a:moveTo>
                <a:lnTo>
                  <a:pt x="144867" y="154342"/>
                </a:lnTo>
                <a:lnTo>
                  <a:pt x="134228" y="154342"/>
                </a:lnTo>
                <a:lnTo>
                  <a:pt x="139548" y="151241"/>
                </a:lnTo>
                <a:close/>
                <a:moveTo>
                  <a:pt x="151159" y="151241"/>
                </a:moveTo>
                <a:lnTo>
                  <a:pt x="156478" y="154342"/>
                </a:lnTo>
                <a:lnTo>
                  <a:pt x="145840" y="154342"/>
                </a:lnTo>
                <a:lnTo>
                  <a:pt x="151159" y="151241"/>
                </a:lnTo>
                <a:close/>
                <a:moveTo>
                  <a:pt x="162770" y="151241"/>
                </a:moveTo>
                <a:lnTo>
                  <a:pt x="168089" y="154342"/>
                </a:lnTo>
                <a:lnTo>
                  <a:pt x="157451" y="154342"/>
                </a:lnTo>
                <a:lnTo>
                  <a:pt x="162770" y="151241"/>
                </a:lnTo>
                <a:close/>
                <a:moveTo>
                  <a:pt x="174411" y="151241"/>
                </a:moveTo>
                <a:lnTo>
                  <a:pt x="179731" y="154342"/>
                </a:lnTo>
                <a:lnTo>
                  <a:pt x="169092" y="154342"/>
                </a:lnTo>
                <a:lnTo>
                  <a:pt x="174411" y="151241"/>
                </a:lnTo>
                <a:close/>
                <a:moveTo>
                  <a:pt x="186023" y="151241"/>
                </a:moveTo>
                <a:lnTo>
                  <a:pt x="191342" y="154342"/>
                </a:lnTo>
                <a:lnTo>
                  <a:pt x="180703" y="154342"/>
                </a:lnTo>
                <a:lnTo>
                  <a:pt x="186023" y="151241"/>
                </a:lnTo>
                <a:close/>
                <a:moveTo>
                  <a:pt x="197634" y="151241"/>
                </a:moveTo>
                <a:lnTo>
                  <a:pt x="202953" y="154342"/>
                </a:lnTo>
                <a:lnTo>
                  <a:pt x="192345" y="154342"/>
                </a:lnTo>
                <a:lnTo>
                  <a:pt x="197634" y="151241"/>
                </a:lnTo>
                <a:close/>
                <a:moveTo>
                  <a:pt x="209275" y="151241"/>
                </a:moveTo>
                <a:lnTo>
                  <a:pt x="214595" y="154342"/>
                </a:lnTo>
                <a:lnTo>
                  <a:pt x="203956" y="154342"/>
                </a:lnTo>
                <a:lnTo>
                  <a:pt x="209275" y="151241"/>
                </a:lnTo>
                <a:close/>
                <a:moveTo>
                  <a:pt x="220856" y="151241"/>
                </a:moveTo>
                <a:lnTo>
                  <a:pt x="226175" y="154342"/>
                </a:lnTo>
                <a:lnTo>
                  <a:pt x="215537" y="154342"/>
                </a:lnTo>
                <a:lnTo>
                  <a:pt x="220856" y="151241"/>
                </a:lnTo>
                <a:close/>
                <a:moveTo>
                  <a:pt x="232498" y="151241"/>
                </a:moveTo>
                <a:lnTo>
                  <a:pt x="237817" y="154342"/>
                </a:lnTo>
                <a:lnTo>
                  <a:pt x="227178" y="154342"/>
                </a:lnTo>
                <a:lnTo>
                  <a:pt x="232498" y="151241"/>
                </a:lnTo>
                <a:close/>
                <a:moveTo>
                  <a:pt x="244109" y="151241"/>
                </a:moveTo>
                <a:lnTo>
                  <a:pt x="249428" y="154342"/>
                </a:lnTo>
                <a:lnTo>
                  <a:pt x="238790" y="154342"/>
                </a:lnTo>
                <a:lnTo>
                  <a:pt x="244109" y="151241"/>
                </a:lnTo>
                <a:close/>
                <a:moveTo>
                  <a:pt x="255750" y="151241"/>
                </a:moveTo>
                <a:lnTo>
                  <a:pt x="261070" y="154342"/>
                </a:lnTo>
                <a:lnTo>
                  <a:pt x="250431" y="154342"/>
                </a:lnTo>
                <a:lnTo>
                  <a:pt x="255750" y="151241"/>
                </a:lnTo>
                <a:close/>
                <a:moveTo>
                  <a:pt x="267362" y="151241"/>
                </a:moveTo>
                <a:lnTo>
                  <a:pt x="272681" y="154342"/>
                </a:lnTo>
                <a:lnTo>
                  <a:pt x="262042" y="154342"/>
                </a:lnTo>
                <a:lnTo>
                  <a:pt x="267362" y="151241"/>
                </a:lnTo>
                <a:close/>
                <a:moveTo>
                  <a:pt x="279003" y="151241"/>
                </a:moveTo>
                <a:lnTo>
                  <a:pt x="284322" y="154342"/>
                </a:lnTo>
                <a:lnTo>
                  <a:pt x="273684" y="154342"/>
                </a:lnTo>
                <a:lnTo>
                  <a:pt x="279003" y="151241"/>
                </a:lnTo>
                <a:close/>
                <a:moveTo>
                  <a:pt x="17023" y="154585"/>
                </a:moveTo>
                <a:lnTo>
                  <a:pt x="11703" y="157685"/>
                </a:lnTo>
                <a:lnTo>
                  <a:pt x="6384" y="154585"/>
                </a:lnTo>
                <a:close/>
                <a:moveTo>
                  <a:pt x="28664" y="154585"/>
                </a:moveTo>
                <a:lnTo>
                  <a:pt x="23345" y="157685"/>
                </a:lnTo>
                <a:lnTo>
                  <a:pt x="18026" y="154585"/>
                </a:lnTo>
                <a:close/>
                <a:moveTo>
                  <a:pt x="40275" y="154585"/>
                </a:moveTo>
                <a:lnTo>
                  <a:pt x="34956" y="157685"/>
                </a:lnTo>
                <a:lnTo>
                  <a:pt x="29637" y="154585"/>
                </a:lnTo>
                <a:close/>
                <a:moveTo>
                  <a:pt x="51886" y="154585"/>
                </a:moveTo>
                <a:lnTo>
                  <a:pt x="46567" y="157685"/>
                </a:lnTo>
                <a:lnTo>
                  <a:pt x="41248" y="154585"/>
                </a:lnTo>
                <a:close/>
                <a:moveTo>
                  <a:pt x="63528" y="154585"/>
                </a:moveTo>
                <a:lnTo>
                  <a:pt x="58209" y="157685"/>
                </a:lnTo>
                <a:lnTo>
                  <a:pt x="52889" y="154585"/>
                </a:lnTo>
                <a:close/>
                <a:moveTo>
                  <a:pt x="75109" y="154585"/>
                </a:moveTo>
                <a:lnTo>
                  <a:pt x="69789" y="157685"/>
                </a:lnTo>
                <a:lnTo>
                  <a:pt x="64470" y="154585"/>
                </a:lnTo>
                <a:close/>
                <a:moveTo>
                  <a:pt x="86750" y="154585"/>
                </a:moveTo>
                <a:lnTo>
                  <a:pt x="81431" y="157685"/>
                </a:lnTo>
                <a:lnTo>
                  <a:pt x="76112" y="154585"/>
                </a:lnTo>
                <a:close/>
                <a:moveTo>
                  <a:pt x="98361" y="154585"/>
                </a:moveTo>
                <a:lnTo>
                  <a:pt x="93042" y="157685"/>
                </a:lnTo>
                <a:lnTo>
                  <a:pt x="87723" y="154585"/>
                </a:lnTo>
                <a:close/>
                <a:moveTo>
                  <a:pt x="110003" y="154585"/>
                </a:moveTo>
                <a:lnTo>
                  <a:pt x="104684" y="157685"/>
                </a:lnTo>
                <a:lnTo>
                  <a:pt x="99364" y="154585"/>
                </a:lnTo>
                <a:close/>
                <a:moveTo>
                  <a:pt x="121614" y="154585"/>
                </a:moveTo>
                <a:lnTo>
                  <a:pt x="116295" y="157685"/>
                </a:lnTo>
                <a:lnTo>
                  <a:pt x="110976" y="154585"/>
                </a:lnTo>
                <a:close/>
                <a:moveTo>
                  <a:pt x="133256" y="154585"/>
                </a:moveTo>
                <a:lnTo>
                  <a:pt x="127936" y="157685"/>
                </a:lnTo>
                <a:lnTo>
                  <a:pt x="122617" y="154585"/>
                </a:lnTo>
                <a:close/>
                <a:moveTo>
                  <a:pt x="144867" y="154585"/>
                </a:moveTo>
                <a:lnTo>
                  <a:pt x="139548" y="157685"/>
                </a:lnTo>
                <a:lnTo>
                  <a:pt x="134228" y="154585"/>
                </a:lnTo>
                <a:close/>
                <a:moveTo>
                  <a:pt x="156478" y="154585"/>
                </a:moveTo>
                <a:lnTo>
                  <a:pt x="151159" y="157685"/>
                </a:lnTo>
                <a:lnTo>
                  <a:pt x="145840" y="154585"/>
                </a:lnTo>
                <a:close/>
                <a:moveTo>
                  <a:pt x="168089" y="154585"/>
                </a:moveTo>
                <a:lnTo>
                  <a:pt x="162770" y="157685"/>
                </a:lnTo>
                <a:lnTo>
                  <a:pt x="157451" y="154585"/>
                </a:lnTo>
                <a:close/>
                <a:moveTo>
                  <a:pt x="179731" y="154585"/>
                </a:moveTo>
                <a:lnTo>
                  <a:pt x="174411" y="157685"/>
                </a:lnTo>
                <a:lnTo>
                  <a:pt x="169092" y="154585"/>
                </a:lnTo>
                <a:close/>
                <a:moveTo>
                  <a:pt x="191342" y="154585"/>
                </a:moveTo>
                <a:lnTo>
                  <a:pt x="186023" y="157685"/>
                </a:lnTo>
                <a:lnTo>
                  <a:pt x="180703" y="154585"/>
                </a:lnTo>
                <a:close/>
                <a:moveTo>
                  <a:pt x="202953" y="154585"/>
                </a:moveTo>
                <a:lnTo>
                  <a:pt x="197634" y="157685"/>
                </a:lnTo>
                <a:lnTo>
                  <a:pt x="192315" y="154585"/>
                </a:lnTo>
                <a:close/>
                <a:moveTo>
                  <a:pt x="214564" y="154585"/>
                </a:moveTo>
                <a:lnTo>
                  <a:pt x="209245" y="157685"/>
                </a:lnTo>
                <a:lnTo>
                  <a:pt x="203926" y="154585"/>
                </a:lnTo>
                <a:close/>
                <a:moveTo>
                  <a:pt x="226175" y="154585"/>
                </a:moveTo>
                <a:lnTo>
                  <a:pt x="220856" y="157685"/>
                </a:lnTo>
                <a:lnTo>
                  <a:pt x="215537" y="154585"/>
                </a:lnTo>
                <a:close/>
                <a:moveTo>
                  <a:pt x="237817" y="154585"/>
                </a:moveTo>
                <a:lnTo>
                  <a:pt x="232498" y="157685"/>
                </a:lnTo>
                <a:lnTo>
                  <a:pt x="227178" y="154585"/>
                </a:lnTo>
                <a:close/>
                <a:moveTo>
                  <a:pt x="249428" y="154585"/>
                </a:moveTo>
                <a:lnTo>
                  <a:pt x="244109" y="157685"/>
                </a:lnTo>
                <a:lnTo>
                  <a:pt x="238790" y="154585"/>
                </a:lnTo>
                <a:close/>
                <a:moveTo>
                  <a:pt x="261070" y="154585"/>
                </a:moveTo>
                <a:lnTo>
                  <a:pt x="255750" y="157685"/>
                </a:lnTo>
                <a:lnTo>
                  <a:pt x="250431" y="154585"/>
                </a:lnTo>
                <a:close/>
                <a:moveTo>
                  <a:pt x="272681" y="154585"/>
                </a:moveTo>
                <a:lnTo>
                  <a:pt x="267362" y="157685"/>
                </a:lnTo>
                <a:lnTo>
                  <a:pt x="262042" y="154585"/>
                </a:lnTo>
                <a:close/>
                <a:moveTo>
                  <a:pt x="284292" y="154585"/>
                </a:moveTo>
                <a:lnTo>
                  <a:pt x="278973" y="157685"/>
                </a:lnTo>
                <a:lnTo>
                  <a:pt x="273653" y="154585"/>
                </a:lnTo>
                <a:close/>
                <a:moveTo>
                  <a:pt x="17174" y="154828"/>
                </a:moveTo>
                <a:lnTo>
                  <a:pt x="11855" y="164007"/>
                </a:lnTo>
                <a:lnTo>
                  <a:pt x="11855" y="157898"/>
                </a:lnTo>
                <a:lnTo>
                  <a:pt x="17174" y="154828"/>
                </a:lnTo>
                <a:close/>
                <a:moveTo>
                  <a:pt x="28816" y="154828"/>
                </a:moveTo>
                <a:lnTo>
                  <a:pt x="23497" y="164007"/>
                </a:lnTo>
                <a:lnTo>
                  <a:pt x="23497" y="157898"/>
                </a:lnTo>
                <a:lnTo>
                  <a:pt x="28816" y="154828"/>
                </a:lnTo>
                <a:close/>
                <a:moveTo>
                  <a:pt x="40427" y="154828"/>
                </a:moveTo>
                <a:lnTo>
                  <a:pt x="35108" y="164007"/>
                </a:lnTo>
                <a:lnTo>
                  <a:pt x="35108" y="157898"/>
                </a:lnTo>
                <a:lnTo>
                  <a:pt x="40427" y="154828"/>
                </a:lnTo>
                <a:close/>
                <a:moveTo>
                  <a:pt x="52008" y="154828"/>
                </a:moveTo>
                <a:lnTo>
                  <a:pt x="46689" y="164007"/>
                </a:lnTo>
                <a:lnTo>
                  <a:pt x="46689" y="157898"/>
                </a:lnTo>
                <a:lnTo>
                  <a:pt x="52008" y="154828"/>
                </a:lnTo>
                <a:close/>
                <a:moveTo>
                  <a:pt x="63650" y="154828"/>
                </a:moveTo>
                <a:lnTo>
                  <a:pt x="58330" y="164007"/>
                </a:lnTo>
                <a:lnTo>
                  <a:pt x="58330" y="157898"/>
                </a:lnTo>
                <a:lnTo>
                  <a:pt x="63650" y="154828"/>
                </a:lnTo>
                <a:close/>
                <a:moveTo>
                  <a:pt x="75261" y="154828"/>
                </a:moveTo>
                <a:lnTo>
                  <a:pt x="69941" y="164007"/>
                </a:lnTo>
                <a:lnTo>
                  <a:pt x="69941" y="157898"/>
                </a:lnTo>
                <a:lnTo>
                  <a:pt x="75261" y="154828"/>
                </a:lnTo>
                <a:close/>
                <a:moveTo>
                  <a:pt x="86902" y="154828"/>
                </a:moveTo>
                <a:lnTo>
                  <a:pt x="81583" y="164007"/>
                </a:lnTo>
                <a:lnTo>
                  <a:pt x="81583" y="157898"/>
                </a:lnTo>
                <a:lnTo>
                  <a:pt x="86902" y="154828"/>
                </a:lnTo>
                <a:close/>
                <a:moveTo>
                  <a:pt x="98513" y="154828"/>
                </a:moveTo>
                <a:lnTo>
                  <a:pt x="93194" y="164007"/>
                </a:lnTo>
                <a:lnTo>
                  <a:pt x="93194" y="157898"/>
                </a:lnTo>
                <a:lnTo>
                  <a:pt x="98513" y="154828"/>
                </a:lnTo>
                <a:close/>
                <a:moveTo>
                  <a:pt x="110155" y="154828"/>
                </a:moveTo>
                <a:lnTo>
                  <a:pt x="104836" y="164007"/>
                </a:lnTo>
                <a:lnTo>
                  <a:pt x="104836" y="157898"/>
                </a:lnTo>
                <a:lnTo>
                  <a:pt x="110155" y="154828"/>
                </a:lnTo>
                <a:close/>
                <a:moveTo>
                  <a:pt x="121736" y="154828"/>
                </a:moveTo>
                <a:lnTo>
                  <a:pt x="116416" y="164007"/>
                </a:lnTo>
                <a:lnTo>
                  <a:pt x="116416" y="157898"/>
                </a:lnTo>
                <a:lnTo>
                  <a:pt x="121736" y="154828"/>
                </a:lnTo>
                <a:close/>
                <a:moveTo>
                  <a:pt x="133377" y="154828"/>
                </a:moveTo>
                <a:lnTo>
                  <a:pt x="128058" y="164007"/>
                </a:lnTo>
                <a:lnTo>
                  <a:pt x="128058" y="157898"/>
                </a:lnTo>
                <a:lnTo>
                  <a:pt x="133377" y="154828"/>
                </a:lnTo>
                <a:close/>
                <a:moveTo>
                  <a:pt x="144988" y="154828"/>
                </a:moveTo>
                <a:lnTo>
                  <a:pt x="139669" y="164007"/>
                </a:lnTo>
                <a:lnTo>
                  <a:pt x="139669" y="157898"/>
                </a:lnTo>
                <a:lnTo>
                  <a:pt x="144988" y="154828"/>
                </a:lnTo>
                <a:close/>
                <a:moveTo>
                  <a:pt x="156630" y="154828"/>
                </a:moveTo>
                <a:lnTo>
                  <a:pt x="151311" y="164007"/>
                </a:lnTo>
                <a:lnTo>
                  <a:pt x="151311" y="157898"/>
                </a:lnTo>
                <a:lnTo>
                  <a:pt x="156630" y="154828"/>
                </a:lnTo>
                <a:close/>
                <a:moveTo>
                  <a:pt x="168241" y="154828"/>
                </a:moveTo>
                <a:lnTo>
                  <a:pt x="162922" y="164007"/>
                </a:lnTo>
                <a:lnTo>
                  <a:pt x="162922" y="157898"/>
                </a:lnTo>
                <a:lnTo>
                  <a:pt x="168241" y="154828"/>
                </a:lnTo>
                <a:close/>
                <a:moveTo>
                  <a:pt x="179822" y="154828"/>
                </a:moveTo>
                <a:lnTo>
                  <a:pt x="174503" y="164007"/>
                </a:lnTo>
                <a:lnTo>
                  <a:pt x="174503" y="157898"/>
                </a:lnTo>
                <a:lnTo>
                  <a:pt x="179822" y="154828"/>
                </a:lnTo>
                <a:close/>
                <a:moveTo>
                  <a:pt x="180551" y="154828"/>
                </a:moveTo>
                <a:lnTo>
                  <a:pt x="185871" y="157898"/>
                </a:lnTo>
                <a:lnTo>
                  <a:pt x="185871" y="164007"/>
                </a:lnTo>
                <a:lnTo>
                  <a:pt x="180551" y="154828"/>
                </a:lnTo>
                <a:close/>
                <a:moveTo>
                  <a:pt x="191463" y="154828"/>
                </a:moveTo>
                <a:lnTo>
                  <a:pt x="186144" y="164007"/>
                </a:lnTo>
                <a:lnTo>
                  <a:pt x="186144" y="157898"/>
                </a:lnTo>
                <a:lnTo>
                  <a:pt x="191463" y="154828"/>
                </a:lnTo>
                <a:close/>
                <a:moveTo>
                  <a:pt x="203075" y="154828"/>
                </a:moveTo>
                <a:lnTo>
                  <a:pt x="197755" y="164007"/>
                </a:lnTo>
                <a:lnTo>
                  <a:pt x="197755" y="157898"/>
                </a:lnTo>
                <a:lnTo>
                  <a:pt x="203075" y="154828"/>
                </a:lnTo>
                <a:close/>
                <a:moveTo>
                  <a:pt x="214716" y="154828"/>
                </a:moveTo>
                <a:lnTo>
                  <a:pt x="209397" y="164007"/>
                </a:lnTo>
                <a:lnTo>
                  <a:pt x="209397" y="157898"/>
                </a:lnTo>
                <a:lnTo>
                  <a:pt x="214716" y="154828"/>
                </a:lnTo>
                <a:close/>
                <a:moveTo>
                  <a:pt x="226327" y="154828"/>
                </a:moveTo>
                <a:lnTo>
                  <a:pt x="221008" y="164007"/>
                </a:lnTo>
                <a:lnTo>
                  <a:pt x="221008" y="157898"/>
                </a:lnTo>
                <a:lnTo>
                  <a:pt x="226327" y="154828"/>
                </a:lnTo>
                <a:close/>
                <a:moveTo>
                  <a:pt x="237969" y="154828"/>
                </a:moveTo>
                <a:lnTo>
                  <a:pt x="232650" y="164007"/>
                </a:lnTo>
                <a:lnTo>
                  <a:pt x="232650" y="157898"/>
                </a:lnTo>
                <a:lnTo>
                  <a:pt x="237969" y="154828"/>
                </a:lnTo>
                <a:close/>
                <a:moveTo>
                  <a:pt x="249550" y="154828"/>
                </a:moveTo>
                <a:lnTo>
                  <a:pt x="244230" y="164007"/>
                </a:lnTo>
                <a:lnTo>
                  <a:pt x="244230" y="157898"/>
                </a:lnTo>
                <a:lnTo>
                  <a:pt x="249550" y="154828"/>
                </a:lnTo>
                <a:close/>
                <a:moveTo>
                  <a:pt x="261191" y="154828"/>
                </a:moveTo>
                <a:lnTo>
                  <a:pt x="255872" y="164007"/>
                </a:lnTo>
                <a:lnTo>
                  <a:pt x="255872" y="157898"/>
                </a:lnTo>
                <a:lnTo>
                  <a:pt x="261191" y="154828"/>
                </a:lnTo>
                <a:close/>
                <a:moveTo>
                  <a:pt x="272802" y="154828"/>
                </a:moveTo>
                <a:lnTo>
                  <a:pt x="267483" y="164007"/>
                </a:lnTo>
                <a:lnTo>
                  <a:pt x="267483" y="157898"/>
                </a:lnTo>
                <a:lnTo>
                  <a:pt x="272802" y="154828"/>
                </a:lnTo>
                <a:close/>
                <a:moveTo>
                  <a:pt x="284444" y="154828"/>
                </a:moveTo>
                <a:lnTo>
                  <a:pt x="279125" y="164007"/>
                </a:lnTo>
                <a:lnTo>
                  <a:pt x="279125" y="157898"/>
                </a:lnTo>
                <a:lnTo>
                  <a:pt x="284444" y="154828"/>
                </a:lnTo>
                <a:close/>
                <a:moveTo>
                  <a:pt x="6262" y="154858"/>
                </a:moveTo>
                <a:lnTo>
                  <a:pt x="11582" y="157898"/>
                </a:lnTo>
                <a:lnTo>
                  <a:pt x="11582" y="164068"/>
                </a:lnTo>
                <a:lnTo>
                  <a:pt x="6262" y="154858"/>
                </a:lnTo>
                <a:close/>
                <a:moveTo>
                  <a:pt x="17904" y="154858"/>
                </a:moveTo>
                <a:lnTo>
                  <a:pt x="23223" y="157898"/>
                </a:lnTo>
                <a:lnTo>
                  <a:pt x="23223" y="164068"/>
                </a:lnTo>
                <a:lnTo>
                  <a:pt x="17904" y="154858"/>
                </a:lnTo>
                <a:close/>
                <a:moveTo>
                  <a:pt x="29515" y="154858"/>
                </a:moveTo>
                <a:lnTo>
                  <a:pt x="34834" y="157898"/>
                </a:lnTo>
                <a:lnTo>
                  <a:pt x="34834" y="164068"/>
                </a:lnTo>
                <a:lnTo>
                  <a:pt x="29515" y="154858"/>
                </a:lnTo>
                <a:close/>
                <a:moveTo>
                  <a:pt x="41126" y="154858"/>
                </a:moveTo>
                <a:lnTo>
                  <a:pt x="46446" y="157898"/>
                </a:lnTo>
                <a:lnTo>
                  <a:pt x="46446" y="164068"/>
                </a:lnTo>
                <a:lnTo>
                  <a:pt x="41126" y="154858"/>
                </a:lnTo>
                <a:close/>
                <a:moveTo>
                  <a:pt x="52737" y="154858"/>
                </a:moveTo>
                <a:lnTo>
                  <a:pt x="58057" y="157898"/>
                </a:lnTo>
                <a:lnTo>
                  <a:pt x="58057" y="164068"/>
                </a:lnTo>
                <a:lnTo>
                  <a:pt x="52737" y="154858"/>
                </a:lnTo>
                <a:close/>
                <a:moveTo>
                  <a:pt x="64379" y="154858"/>
                </a:moveTo>
                <a:lnTo>
                  <a:pt x="69698" y="157898"/>
                </a:lnTo>
                <a:lnTo>
                  <a:pt x="69698" y="164068"/>
                </a:lnTo>
                <a:lnTo>
                  <a:pt x="64379" y="154858"/>
                </a:lnTo>
                <a:close/>
                <a:moveTo>
                  <a:pt x="75990" y="154858"/>
                </a:moveTo>
                <a:lnTo>
                  <a:pt x="81309" y="157898"/>
                </a:lnTo>
                <a:lnTo>
                  <a:pt x="81309" y="164068"/>
                </a:lnTo>
                <a:lnTo>
                  <a:pt x="75990" y="154858"/>
                </a:lnTo>
                <a:close/>
                <a:moveTo>
                  <a:pt x="87632" y="154858"/>
                </a:moveTo>
                <a:lnTo>
                  <a:pt x="92951" y="157898"/>
                </a:lnTo>
                <a:lnTo>
                  <a:pt x="92951" y="164068"/>
                </a:lnTo>
                <a:lnTo>
                  <a:pt x="87632" y="154858"/>
                </a:lnTo>
                <a:close/>
                <a:moveTo>
                  <a:pt x="99243" y="154858"/>
                </a:moveTo>
                <a:lnTo>
                  <a:pt x="104562" y="157898"/>
                </a:lnTo>
                <a:lnTo>
                  <a:pt x="104562" y="164068"/>
                </a:lnTo>
                <a:lnTo>
                  <a:pt x="99243" y="154858"/>
                </a:lnTo>
                <a:close/>
                <a:moveTo>
                  <a:pt x="110824" y="154858"/>
                </a:moveTo>
                <a:lnTo>
                  <a:pt x="116143" y="157898"/>
                </a:lnTo>
                <a:lnTo>
                  <a:pt x="116143" y="164068"/>
                </a:lnTo>
                <a:lnTo>
                  <a:pt x="110824" y="154858"/>
                </a:lnTo>
                <a:close/>
                <a:moveTo>
                  <a:pt x="122465" y="154858"/>
                </a:moveTo>
                <a:lnTo>
                  <a:pt x="127784" y="157898"/>
                </a:lnTo>
                <a:lnTo>
                  <a:pt x="127784" y="164068"/>
                </a:lnTo>
                <a:lnTo>
                  <a:pt x="122465" y="154858"/>
                </a:lnTo>
                <a:close/>
                <a:moveTo>
                  <a:pt x="134076" y="154858"/>
                </a:moveTo>
                <a:lnTo>
                  <a:pt x="139396" y="157898"/>
                </a:lnTo>
                <a:lnTo>
                  <a:pt x="139396" y="164068"/>
                </a:lnTo>
                <a:lnTo>
                  <a:pt x="134076" y="154858"/>
                </a:lnTo>
                <a:close/>
                <a:moveTo>
                  <a:pt x="145718" y="154858"/>
                </a:moveTo>
                <a:lnTo>
                  <a:pt x="151037" y="157898"/>
                </a:lnTo>
                <a:lnTo>
                  <a:pt x="151037" y="164068"/>
                </a:lnTo>
                <a:lnTo>
                  <a:pt x="145718" y="154858"/>
                </a:lnTo>
                <a:close/>
                <a:moveTo>
                  <a:pt x="157329" y="154858"/>
                </a:moveTo>
                <a:lnTo>
                  <a:pt x="162648" y="157898"/>
                </a:lnTo>
                <a:lnTo>
                  <a:pt x="162648" y="164068"/>
                </a:lnTo>
                <a:lnTo>
                  <a:pt x="157329" y="154858"/>
                </a:lnTo>
                <a:close/>
                <a:moveTo>
                  <a:pt x="168971" y="154858"/>
                </a:moveTo>
                <a:lnTo>
                  <a:pt x="174290" y="157898"/>
                </a:lnTo>
                <a:lnTo>
                  <a:pt x="174290" y="164068"/>
                </a:lnTo>
                <a:lnTo>
                  <a:pt x="168971" y="154858"/>
                </a:lnTo>
                <a:close/>
                <a:moveTo>
                  <a:pt x="192193" y="154828"/>
                </a:moveTo>
                <a:lnTo>
                  <a:pt x="197512" y="157898"/>
                </a:lnTo>
                <a:lnTo>
                  <a:pt x="197512" y="164068"/>
                </a:lnTo>
                <a:lnTo>
                  <a:pt x="192193" y="154828"/>
                </a:lnTo>
                <a:close/>
                <a:moveTo>
                  <a:pt x="203804" y="154828"/>
                </a:moveTo>
                <a:lnTo>
                  <a:pt x="209123" y="157898"/>
                </a:lnTo>
                <a:lnTo>
                  <a:pt x="209123" y="164068"/>
                </a:lnTo>
                <a:lnTo>
                  <a:pt x="203804" y="154828"/>
                </a:lnTo>
                <a:close/>
                <a:moveTo>
                  <a:pt x="215446" y="154828"/>
                </a:moveTo>
                <a:lnTo>
                  <a:pt x="220765" y="157898"/>
                </a:lnTo>
                <a:lnTo>
                  <a:pt x="220765" y="164068"/>
                </a:lnTo>
                <a:lnTo>
                  <a:pt x="215446" y="154828"/>
                </a:lnTo>
                <a:close/>
                <a:moveTo>
                  <a:pt x="227057" y="154828"/>
                </a:moveTo>
                <a:lnTo>
                  <a:pt x="232376" y="157898"/>
                </a:lnTo>
                <a:lnTo>
                  <a:pt x="232376" y="164068"/>
                </a:lnTo>
                <a:lnTo>
                  <a:pt x="227057" y="154828"/>
                </a:lnTo>
                <a:close/>
                <a:moveTo>
                  <a:pt x="238668" y="154828"/>
                </a:moveTo>
                <a:lnTo>
                  <a:pt x="243987" y="157898"/>
                </a:lnTo>
                <a:lnTo>
                  <a:pt x="243987" y="164068"/>
                </a:lnTo>
                <a:lnTo>
                  <a:pt x="238668" y="154828"/>
                </a:lnTo>
                <a:close/>
                <a:moveTo>
                  <a:pt x="250279" y="154828"/>
                </a:moveTo>
                <a:lnTo>
                  <a:pt x="255598" y="157898"/>
                </a:lnTo>
                <a:lnTo>
                  <a:pt x="255598" y="164068"/>
                </a:lnTo>
                <a:lnTo>
                  <a:pt x="250279" y="154828"/>
                </a:lnTo>
                <a:close/>
                <a:moveTo>
                  <a:pt x="261890" y="154828"/>
                </a:moveTo>
                <a:lnTo>
                  <a:pt x="267210" y="157898"/>
                </a:lnTo>
                <a:lnTo>
                  <a:pt x="267210" y="164068"/>
                </a:lnTo>
                <a:lnTo>
                  <a:pt x="261890" y="154828"/>
                </a:lnTo>
                <a:close/>
                <a:moveTo>
                  <a:pt x="273532" y="154828"/>
                </a:moveTo>
                <a:lnTo>
                  <a:pt x="278851" y="157898"/>
                </a:lnTo>
                <a:lnTo>
                  <a:pt x="278851" y="164068"/>
                </a:lnTo>
                <a:lnTo>
                  <a:pt x="273532" y="154828"/>
                </a:lnTo>
                <a:close/>
                <a:moveTo>
                  <a:pt x="133864" y="154949"/>
                </a:moveTo>
                <a:lnTo>
                  <a:pt x="139183" y="164129"/>
                </a:lnTo>
                <a:lnTo>
                  <a:pt x="139183" y="164129"/>
                </a:lnTo>
                <a:lnTo>
                  <a:pt x="136721" y="162700"/>
                </a:lnTo>
                <a:lnTo>
                  <a:pt x="133864" y="161089"/>
                </a:lnTo>
                <a:lnTo>
                  <a:pt x="133864" y="154949"/>
                </a:lnTo>
                <a:close/>
                <a:moveTo>
                  <a:pt x="180339" y="154949"/>
                </a:moveTo>
                <a:lnTo>
                  <a:pt x="185658" y="164129"/>
                </a:lnTo>
                <a:lnTo>
                  <a:pt x="185658" y="164129"/>
                </a:lnTo>
                <a:lnTo>
                  <a:pt x="183165" y="162700"/>
                </a:lnTo>
                <a:lnTo>
                  <a:pt x="180339" y="161089"/>
                </a:lnTo>
                <a:lnTo>
                  <a:pt x="180339" y="154949"/>
                </a:lnTo>
                <a:close/>
                <a:moveTo>
                  <a:pt x="203591" y="154919"/>
                </a:moveTo>
                <a:lnTo>
                  <a:pt x="208911" y="164129"/>
                </a:lnTo>
                <a:lnTo>
                  <a:pt x="208911" y="164129"/>
                </a:lnTo>
                <a:lnTo>
                  <a:pt x="206418" y="162731"/>
                </a:lnTo>
                <a:lnTo>
                  <a:pt x="203591" y="161089"/>
                </a:lnTo>
                <a:lnTo>
                  <a:pt x="203591" y="154919"/>
                </a:lnTo>
                <a:close/>
                <a:moveTo>
                  <a:pt x="17661" y="154949"/>
                </a:moveTo>
                <a:lnTo>
                  <a:pt x="22980" y="164129"/>
                </a:lnTo>
                <a:lnTo>
                  <a:pt x="20518" y="162700"/>
                </a:lnTo>
                <a:lnTo>
                  <a:pt x="17661" y="161089"/>
                </a:lnTo>
                <a:lnTo>
                  <a:pt x="17661" y="154949"/>
                </a:lnTo>
                <a:close/>
                <a:moveTo>
                  <a:pt x="29302" y="154949"/>
                </a:moveTo>
                <a:lnTo>
                  <a:pt x="34622" y="164129"/>
                </a:lnTo>
                <a:lnTo>
                  <a:pt x="32160" y="162700"/>
                </a:lnTo>
                <a:lnTo>
                  <a:pt x="29302" y="161089"/>
                </a:lnTo>
                <a:lnTo>
                  <a:pt x="29302" y="154949"/>
                </a:lnTo>
                <a:close/>
                <a:moveTo>
                  <a:pt x="40883" y="154949"/>
                </a:moveTo>
                <a:lnTo>
                  <a:pt x="46202" y="164129"/>
                </a:lnTo>
                <a:lnTo>
                  <a:pt x="43740" y="162700"/>
                </a:lnTo>
                <a:lnTo>
                  <a:pt x="40883" y="161089"/>
                </a:lnTo>
                <a:lnTo>
                  <a:pt x="40883" y="154949"/>
                </a:lnTo>
                <a:close/>
                <a:moveTo>
                  <a:pt x="52525" y="154949"/>
                </a:moveTo>
                <a:lnTo>
                  <a:pt x="57844" y="164129"/>
                </a:lnTo>
                <a:lnTo>
                  <a:pt x="55351" y="162700"/>
                </a:lnTo>
                <a:lnTo>
                  <a:pt x="52525" y="161089"/>
                </a:lnTo>
                <a:lnTo>
                  <a:pt x="52525" y="154949"/>
                </a:lnTo>
                <a:close/>
                <a:moveTo>
                  <a:pt x="64136" y="154949"/>
                </a:moveTo>
                <a:lnTo>
                  <a:pt x="69455" y="164129"/>
                </a:lnTo>
                <a:lnTo>
                  <a:pt x="66993" y="162700"/>
                </a:lnTo>
                <a:lnTo>
                  <a:pt x="64136" y="161089"/>
                </a:lnTo>
                <a:lnTo>
                  <a:pt x="64136" y="154949"/>
                </a:lnTo>
                <a:close/>
                <a:moveTo>
                  <a:pt x="75777" y="154949"/>
                </a:moveTo>
                <a:lnTo>
                  <a:pt x="81097" y="164129"/>
                </a:lnTo>
                <a:lnTo>
                  <a:pt x="78604" y="162700"/>
                </a:lnTo>
                <a:lnTo>
                  <a:pt x="75777" y="161089"/>
                </a:lnTo>
                <a:lnTo>
                  <a:pt x="75777" y="154949"/>
                </a:lnTo>
                <a:close/>
                <a:moveTo>
                  <a:pt x="87389" y="154949"/>
                </a:moveTo>
                <a:lnTo>
                  <a:pt x="92708" y="164129"/>
                </a:lnTo>
                <a:lnTo>
                  <a:pt x="90246" y="162700"/>
                </a:lnTo>
                <a:lnTo>
                  <a:pt x="87389" y="161089"/>
                </a:lnTo>
                <a:lnTo>
                  <a:pt x="87389" y="154949"/>
                </a:lnTo>
                <a:close/>
                <a:moveTo>
                  <a:pt x="99030" y="154949"/>
                </a:moveTo>
                <a:lnTo>
                  <a:pt x="104349" y="164129"/>
                </a:lnTo>
                <a:lnTo>
                  <a:pt x="101857" y="162700"/>
                </a:lnTo>
                <a:lnTo>
                  <a:pt x="99030" y="161089"/>
                </a:lnTo>
                <a:lnTo>
                  <a:pt x="99030" y="154949"/>
                </a:lnTo>
                <a:close/>
                <a:moveTo>
                  <a:pt x="110611" y="154949"/>
                </a:moveTo>
                <a:lnTo>
                  <a:pt x="115930" y="164129"/>
                </a:lnTo>
                <a:lnTo>
                  <a:pt x="113468" y="162700"/>
                </a:lnTo>
                <a:lnTo>
                  <a:pt x="110611" y="161089"/>
                </a:lnTo>
                <a:lnTo>
                  <a:pt x="110611" y="154949"/>
                </a:lnTo>
                <a:close/>
                <a:moveTo>
                  <a:pt x="122222" y="154949"/>
                </a:moveTo>
                <a:lnTo>
                  <a:pt x="127541" y="164129"/>
                </a:lnTo>
                <a:lnTo>
                  <a:pt x="125079" y="162700"/>
                </a:lnTo>
                <a:lnTo>
                  <a:pt x="122222" y="161089"/>
                </a:lnTo>
                <a:lnTo>
                  <a:pt x="122222" y="154949"/>
                </a:lnTo>
                <a:close/>
                <a:moveTo>
                  <a:pt x="145475" y="154949"/>
                </a:moveTo>
                <a:lnTo>
                  <a:pt x="150794" y="164129"/>
                </a:lnTo>
                <a:lnTo>
                  <a:pt x="148332" y="162700"/>
                </a:lnTo>
                <a:lnTo>
                  <a:pt x="145475" y="161089"/>
                </a:lnTo>
                <a:lnTo>
                  <a:pt x="145475" y="154949"/>
                </a:lnTo>
                <a:close/>
                <a:moveTo>
                  <a:pt x="157116" y="154949"/>
                </a:moveTo>
                <a:lnTo>
                  <a:pt x="162436" y="164129"/>
                </a:lnTo>
                <a:lnTo>
                  <a:pt x="159974" y="162700"/>
                </a:lnTo>
                <a:lnTo>
                  <a:pt x="157116" y="161089"/>
                </a:lnTo>
                <a:lnTo>
                  <a:pt x="157116" y="154949"/>
                </a:lnTo>
                <a:close/>
                <a:moveTo>
                  <a:pt x="168727" y="154949"/>
                </a:moveTo>
                <a:lnTo>
                  <a:pt x="174047" y="164129"/>
                </a:lnTo>
                <a:lnTo>
                  <a:pt x="171585" y="162700"/>
                </a:lnTo>
                <a:lnTo>
                  <a:pt x="168727" y="161089"/>
                </a:lnTo>
                <a:lnTo>
                  <a:pt x="168727" y="154949"/>
                </a:lnTo>
                <a:close/>
                <a:moveTo>
                  <a:pt x="191950" y="154919"/>
                </a:moveTo>
                <a:lnTo>
                  <a:pt x="197269" y="164129"/>
                </a:lnTo>
                <a:lnTo>
                  <a:pt x="194807" y="162731"/>
                </a:lnTo>
                <a:lnTo>
                  <a:pt x="191950" y="161089"/>
                </a:lnTo>
                <a:lnTo>
                  <a:pt x="191950" y="154919"/>
                </a:lnTo>
                <a:close/>
                <a:moveTo>
                  <a:pt x="215202" y="154919"/>
                </a:moveTo>
                <a:lnTo>
                  <a:pt x="220522" y="164129"/>
                </a:lnTo>
                <a:lnTo>
                  <a:pt x="218060" y="162731"/>
                </a:lnTo>
                <a:lnTo>
                  <a:pt x="215202" y="161089"/>
                </a:lnTo>
                <a:lnTo>
                  <a:pt x="215202" y="154919"/>
                </a:lnTo>
                <a:close/>
                <a:moveTo>
                  <a:pt x="226783" y="154919"/>
                </a:moveTo>
                <a:lnTo>
                  <a:pt x="232103" y="164129"/>
                </a:lnTo>
                <a:lnTo>
                  <a:pt x="229640" y="162731"/>
                </a:lnTo>
                <a:lnTo>
                  <a:pt x="226783" y="161089"/>
                </a:lnTo>
                <a:lnTo>
                  <a:pt x="226783" y="154919"/>
                </a:lnTo>
                <a:close/>
                <a:moveTo>
                  <a:pt x="238425" y="154919"/>
                </a:moveTo>
                <a:lnTo>
                  <a:pt x="243744" y="164129"/>
                </a:lnTo>
                <a:lnTo>
                  <a:pt x="241282" y="162731"/>
                </a:lnTo>
                <a:lnTo>
                  <a:pt x="238425" y="161089"/>
                </a:lnTo>
                <a:lnTo>
                  <a:pt x="238425" y="154919"/>
                </a:lnTo>
                <a:close/>
                <a:moveTo>
                  <a:pt x="250036" y="154919"/>
                </a:moveTo>
                <a:lnTo>
                  <a:pt x="255355" y="164129"/>
                </a:lnTo>
                <a:lnTo>
                  <a:pt x="252893" y="162731"/>
                </a:lnTo>
                <a:lnTo>
                  <a:pt x="250036" y="161089"/>
                </a:lnTo>
                <a:lnTo>
                  <a:pt x="250036" y="154919"/>
                </a:lnTo>
                <a:close/>
                <a:moveTo>
                  <a:pt x="261678" y="154919"/>
                </a:moveTo>
                <a:lnTo>
                  <a:pt x="266997" y="164129"/>
                </a:lnTo>
                <a:lnTo>
                  <a:pt x="264535" y="162731"/>
                </a:lnTo>
                <a:lnTo>
                  <a:pt x="261678" y="161089"/>
                </a:lnTo>
                <a:lnTo>
                  <a:pt x="261678" y="154919"/>
                </a:lnTo>
                <a:close/>
                <a:moveTo>
                  <a:pt x="273289" y="154919"/>
                </a:moveTo>
                <a:lnTo>
                  <a:pt x="278608" y="164129"/>
                </a:lnTo>
                <a:lnTo>
                  <a:pt x="276146" y="162731"/>
                </a:lnTo>
                <a:lnTo>
                  <a:pt x="273289" y="161089"/>
                </a:lnTo>
                <a:lnTo>
                  <a:pt x="273289" y="154919"/>
                </a:lnTo>
                <a:close/>
                <a:moveTo>
                  <a:pt x="6050" y="154919"/>
                </a:moveTo>
                <a:lnTo>
                  <a:pt x="11369" y="164159"/>
                </a:lnTo>
                <a:lnTo>
                  <a:pt x="11369" y="164159"/>
                </a:lnTo>
                <a:lnTo>
                  <a:pt x="8907" y="162731"/>
                </a:lnTo>
                <a:lnTo>
                  <a:pt x="6050" y="161089"/>
                </a:lnTo>
                <a:lnTo>
                  <a:pt x="6050" y="154919"/>
                </a:lnTo>
                <a:close/>
                <a:moveTo>
                  <a:pt x="17418" y="154919"/>
                </a:moveTo>
                <a:lnTo>
                  <a:pt x="17418" y="161089"/>
                </a:lnTo>
                <a:lnTo>
                  <a:pt x="14560" y="162731"/>
                </a:lnTo>
                <a:lnTo>
                  <a:pt x="12098" y="164159"/>
                </a:lnTo>
                <a:lnTo>
                  <a:pt x="12098" y="164159"/>
                </a:lnTo>
                <a:lnTo>
                  <a:pt x="17418" y="154919"/>
                </a:lnTo>
                <a:close/>
                <a:moveTo>
                  <a:pt x="52251" y="154919"/>
                </a:moveTo>
                <a:lnTo>
                  <a:pt x="52251" y="161089"/>
                </a:lnTo>
                <a:lnTo>
                  <a:pt x="49394" y="162731"/>
                </a:lnTo>
                <a:lnTo>
                  <a:pt x="46932" y="164159"/>
                </a:lnTo>
                <a:lnTo>
                  <a:pt x="46932" y="164159"/>
                </a:lnTo>
                <a:lnTo>
                  <a:pt x="52251" y="154919"/>
                </a:lnTo>
                <a:close/>
                <a:moveTo>
                  <a:pt x="110368" y="154980"/>
                </a:moveTo>
                <a:lnTo>
                  <a:pt x="110368" y="161120"/>
                </a:lnTo>
                <a:lnTo>
                  <a:pt x="107541" y="162761"/>
                </a:lnTo>
                <a:lnTo>
                  <a:pt x="105048" y="164159"/>
                </a:lnTo>
                <a:lnTo>
                  <a:pt x="105048" y="164159"/>
                </a:lnTo>
                <a:lnTo>
                  <a:pt x="110368" y="154980"/>
                </a:lnTo>
                <a:close/>
                <a:moveTo>
                  <a:pt x="145232" y="154980"/>
                </a:moveTo>
                <a:lnTo>
                  <a:pt x="145232" y="161120"/>
                </a:lnTo>
                <a:lnTo>
                  <a:pt x="142374" y="162761"/>
                </a:lnTo>
                <a:lnTo>
                  <a:pt x="139912" y="164159"/>
                </a:lnTo>
                <a:lnTo>
                  <a:pt x="139912" y="164159"/>
                </a:lnTo>
                <a:lnTo>
                  <a:pt x="145232" y="154980"/>
                </a:lnTo>
                <a:close/>
                <a:moveTo>
                  <a:pt x="156843" y="154980"/>
                </a:moveTo>
                <a:lnTo>
                  <a:pt x="156843" y="161120"/>
                </a:lnTo>
                <a:lnTo>
                  <a:pt x="153986" y="162761"/>
                </a:lnTo>
                <a:lnTo>
                  <a:pt x="151523" y="164159"/>
                </a:lnTo>
                <a:lnTo>
                  <a:pt x="151523" y="164159"/>
                </a:lnTo>
                <a:lnTo>
                  <a:pt x="156843" y="154980"/>
                </a:lnTo>
                <a:close/>
                <a:moveTo>
                  <a:pt x="180065" y="154980"/>
                </a:moveTo>
                <a:lnTo>
                  <a:pt x="180065" y="161120"/>
                </a:lnTo>
                <a:lnTo>
                  <a:pt x="177208" y="162761"/>
                </a:lnTo>
                <a:lnTo>
                  <a:pt x="174746" y="164159"/>
                </a:lnTo>
                <a:lnTo>
                  <a:pt x="174746" y="164159"/>
                </a:lnTo>
                <a:lnTo>
                  <a:pt x="180065" y="154980"/>
                </a:lnTo>
                <a:close/>
                <a:moveTo>
                  <a:pt x="191676" y="154980"/>
                </a:moveTo>
                <a:lnTo>
                  <a:pt x="191676" y="161089"/>
                </a:lnTo>
                <a:lnTo>
                  <a:pt x="188849" y="162731"/>
                </a:lnTo>
                <a:lnTo>
                  <a:pt x="186357" y="164159"/>
                </a:lnTo>
                <a:lnTo>
                  <a:pt x="186357" y="164159"/>
                </a:lnTo>
                <a:lnTo>
                  <a:pt x="191676" y="154980"/>
                </a:lnTo>
                <a:close/>
                <a:moveTo>
                  <a:pt x="203318" y="154980"/>
                </a:moveTo>
                <a:lnTo>
                  <a:pt x="203318" y="161089"/>
                </a:lnTo>
                <a:lnTo>
                  <a:pt x="200461" y="162731"/>
                </a:lnTo>
                <a:lnTo>
                  <a:pt x="197999" y="164159"/>
                </a:lnTo>
                <a:lnTo>
                  <a:pt x="197999" y="164159"/>
                </a:lnTo>
                <a:lnTo>
                  <a:pt x="203318" y="154980"/>
                </a:lnTo>
                <a:close/>
                <a:moveTo>
                  <a:pt x="214929" y="154980"/>
                </a:moveTo>
                <a:lnTo>
                  <a:pt x="214929" y="161089"/>
                </a:lnTo>
                <a:lnTo>
                  <a:pt x="212072" y="162731"/>
                </a:lnTo>
                <a:lnTo>
                  <a:pt x="209610" y="164159"/>
                </a:lnTo>
                <a:lnTo>
                  <a:pt x="209610" y="164159"/>
                </a:lnTo>
                <a:lnTo>
                  <a:pt x="214929" y="154980"/>
                </a:lnTo>
                <a:close/>
                <a:moveTo>
                  <a:pt x="226570" y="154980"/>
                </a:moveTo>
                <a:lnTo>
                  <a:pt x="226570" y="161089"/>
                </a:lnTo>
                <a:lnTo>
                  <a:pt x="223713" y="162731"/>
                </a:lnTo>
                <a:lnTo>
                  <a:pt x="221251" y="164159"/>
                </a:lnTo>
                <a:lnTo>
                  <a:pt x="221251" y="164159"/>
                </a:lnTo>
                <a:lnTo>
                  <a:pt x="226570" y="154980"/>
                </a:lnTo>
                <a:close/>
                <a:moveTo>
                  <a:pt x="238182" y="154980"/>
                </a:moveTo>
                <a:lnTo>
                  <a:pt x="238182" y="161089"/>
                </a:lnTo>
                <a:lnTo>
                  <a:pt x="235355" y="162731"/>
                </a:lnTo>
                <a:lnTo>
                  <a:pt x="232862" y="164159"/>
                </a:lnTo>
                <a:lnTo>
                  <a:pt x="232862" y="164159"/>
                </a:lnTo>
                <a:lnTo>
                  <a:pt x="238182" y="154980"/>
                </a:lnTo>
                <a:close/>
                <a:moveTo>
                  <a:pt x="249793" y="154980"/>
                </a:moveTo>
                <a:lnTo>
                  <a:pt x="249793" y="161089"/>
                </a:lnTo>
                <a:lnTo>
                  <a:pt x="246936" y="162731"/>
                </a:lnTo>
                <a:lnTo>
                  <a:pt x="244474" y="164159"/>
                </a:lnTo>
                <a:lnTo>
                  <a:pt x="244474" y="164159"/>
                </a:lnTo>
                <a:lnTo>
                  <a:pt x="249793" y="154980"/>
                </a:lnTo>
                <a:close/>
                <a:moveTo>
                  <a:pt x="29029" y="154919"/>
                </a:moveTo>
                <a:lnTo>
                  <a:pt x="29029" y="161089"/>
                </a:lnTo>
                <a:lnTo>
                  <a:pt x="26172" y="162731"/>
                </a:lnTo>
                <a:lnTo>
                  <a:pt x="23710" y="164159"/>
                </a:lnTo>
                <a:lnTo>
                  <a:pt x="29029" y="154919"/>
                </a:lnTo>
                <a:close/>
                <a:moveTo>
                  <a:pt x="40610" y="154919"/>
                </a:moveTo>
                <a:lnTo>
                  <a:pt x="40610" y="161089"/>
                </a:lnTo>
                <a:lnTo>
                  <a:pt x="37783" y="162731"/>
                </a:lnTo>
                <a:lnTo>
                  <a:pt x="35290" y="164159"/>
                </a:lnTo>
                <a:lnTo>
                  <a:pt x="40610" y="154919"/>
                </a:lnTo>
                <a:close/>
                <a:moveTo>
                  <a:pt x="63862" y="154919"/>
                </a:moveTo>
                <a:lnTo>
                  <a:pt x="63862" y="161089"/>
                </a:lnTo>
                <a:lnTo>
                  <a:pt x="61005" y="162731"/>
                </a:lnTo>
                <a:lnTo>
                  <a:pt x="58543" y="164159"/>
                </a:lnTo>
                <a:lnTo>
                  <a:pt x="63862" y="154919"/>
                </a:lnTo>
                <a:close/>
                <a:moveTo>
                  <a:pt x="75504" y="154919"/>
                </a:moveTo>
                <a:lnTo>
                  <a:pt x="75504" y="161089"/>
                </a:lnTo>
                <a:lnTo>
                  <a:pt x="72647" y="162731"/>
                </a:lnTo>
                <a:lnTo>
                  <a:pt x="70185" y="164159"/>
                </a:lnTo>
                <a:lnTo>
                  <a:pt x="75504" y="154919"/>
                </a:lnTo>
                <a:close/>
                <a:moveTo>
                  <a:pt x="87115" y="154919"/>
                </a:moveTo>
                <a:lnTo>
                  <a:pt x="87115" y="161089"/>
                </a:lnTo>
                <a:lnTo>
                  <a:pt x="84288" y="162731"/>
                </a:lnTo>
                <a:lnTo>
                  <a:pt x="81796" y="164159"/>
                </a:lnTo>
                <a:lnTo>
                  <a:pt x="87115" y="154919"/>
                </a:lnTo>
                <a:close/>
                <a:moveTo>
                  <a:pt x="98757" y="154919"/>
                </a:moveTo>
                <a:lnTo>
                  <a:pt x="98757" y="161089"/>
                </a:lnTo>
                <a:lnTo>
                  <a:pt x="95899" y="162731"/>
                </a:lnTo>
                <a:lnTo>
                  <a:pt x="93437" y="164159"/>
                </a:lnTo>
                <a:lnTo>
                  <a:pt x="98757" y="154919"/>
                </a:lnTo>
                <a:close/>
                <a:moveTo>
                  <a:pt x="121979" y="154980"/>
                </a:moveTo>
                <a:lnTo>
                  <a:pt x="121979" y="161120"/>
                </a:lnTo>
                <a:lnTo>
                  <a:pt x="119122" y="162761"/>
                </a:lnTo>
                <a:lnTo>
                  <a:pt x="116660" y="164159"/>
                </a:lnTo>
                <a:lnTo>
                  <a:pt x="121979" y="154980"/>
                </a:lnTo>
                <a:close/>
                <a:moveTo>
                  <a:pt x="133590" y="154980"/>
                </a:moveTo>
                <a:lnTo>
                  <a:pt x="133590" y="161120"/>
                </a:lnTo>
                <a:lnTo>
                  <a:pt x="130733" y="162761"/>
                </a:lnTo>
                <a:lnTo>
                  <a:pt x="128271" y="164159"/>
                </a:lnTo>
                <a:lnTo>
                  <a:pt x="133590" y="154980"/>
                </a:lnTo>
                <a:close/>
                <a:moveTo>
                  <a:pt x="168484" y="154980"/>
                </a:moveTo>
                <a:lnTo>
                  <a:pt x="168484" y="161120"/>
                </a:lnTo>
                <a:lnTo>
                  <a:pt x="165627" y="162761"/>
                </a:lnTo>
                <a:lnTo>
                  <a:pt x="163165" y="164159"/>
                </a:lnTo>
                <a:lnTo>
                  <a:pt x="168484" y="154980"/>
                </a:lnTo>
                <a:close/>
                <a:moveTo>
                  <a:pt x="261404" y="154980"/>
                </a:moveTo>
                <a:lnTo>
                  <a:pt x="261404" y="161089"/>
                </a:lnTo>
                <a:lnTo>
                  <a:pt x="258547" y="162731"/>
                </a:lnTo>
                <a:lnTo>
                  <a:pt x="256085" y="164159"/>
                </a:lnTo>
                <a:lnTo>
                  <a:pt x="261404" y="154980"/>
                </a:lnTo>
                <a:close/>
                <a:moveTo>
                  <a:pt x="273046" y="154980"/>
                </a:moveTo>
                <a:lnTo>
                  <a:pt x="273046" y="161120"/>
                </a:lnTo>
                <a:lnTo>
                  <a:pt x="270188" y="162761"/>
                </a:lnTo>
                <a:lnTo>
                  <a:pt x="267726" y="164159"/>
                </a:lnTo>
                <a:lnTo>
                  <a:pt x="273046" y="154980"/>
                </a:lnTo>
                <a:close/>
                <a:moveTo>
                  <a:pt x="284657" y="154980"/>
                </a:moveTo>
                <a:lnTo>
                  <a:pt x="284657" y="161120"/>
                </a:lnTo>
                <a:lnTo>
                  <a:pt x="279337" y="164159"/>
                </a:lnTo>
                <a:lnTo>
                  <a:pt x="284657" y="154980"/>
                </a:lnTo>
                <a:close/>
                <a:moveTo>
                  <a:pt x="5898" y="161332"/>
                </a:moveTo>
                <a:lnTo>
                  <a:pt x="8755" y="162943"/>
                </a:lnTo>
                <a:lnTo>
                  <a:pt x="11217" y="164402"/>
                </a:lnTo>
                <a:lnTo>
                  <a:pt x="578" y="164402"/>
                </a:lnTo>
                <a:lnTo>
                  <a:pt x="5898" y="161332"/>
                </a:lnTo>
                <a:close/>
                <a:moveTo>
                  <a:pt x="17509" y="161332"/>
                </a:moveTo>
                <a:lnTo>
                  <a:pt x="20366" y="162943"/>
                </a:lnTo>
                <a:lnTo>
                  <a:pt x="22828" y="164402"/>
                </a:lnTo>
                <a:lnTo>
                  <a:pt x="12190" y="164402"/>
                </a:lnTo>
                <a:lnTo>
                  <a:pt x="14682" y="162943"/>
                </a:lnTo>
                <a:lnTo>
                  <a:pt x="17509" y="161332"/>
                </a:lnTo>
                <a:close/>
                <a:moveTo>
                  <a:pt x="29150" y="161332"/>
                </a:moveTo>
                <a:lnTo>
                  <a:pt x="32008" y="162943"/>
                </a:lnTo>
                <a:lnTo>
                  <a:pt x="34470" y="164402"/>
                </a:lnTo>
                <a:lnTo>
                  <a:pt x="23831" y="164402"/>
                </a:lnTo>
                <a:lnTo>
                  <a:pt x="26293" y="162943"/>
                </a:lnTo>
                <a:lnTo>
                  <a:pt x="29150" y="161332"/>
                </a:lnTo>
                <a:close/>
                <a:moveTo>
                  <a:pt x="40762" y="161332"/>
                </a:moveTo>
                <a:lnTo>
                  <a:pt x="43619" y="162943"/>
                </a:lnTo>
                <a:lnTo>
                  <a:pt x="46081" y="164402"/>
                </a:lnTo>
                <a:lnTo>
                  <a:pt x="35442" y="164402"/>
                </a:lnTo>
                <a:lnTo>
                  <a:pt x="37935" y="162943"/>
                </a:lnTo>
                <a:lnTo>
                  <a:pt x="40762" y="161332"/>
                </a:lnTo>
                <a:close/>
                <a:moveTo>
                  <a:pt x="52403" y="161332"/>
                </a:moveTo>
                <a:lnTo>
                  <a:pt x="55260" y="162943"/>
                </a:lnTo>
                <a:lnTo>
                  <a:pt x="57722" y="164402"/>
                </a:lnTo>
                <a:lnTo>
                  <a:pt x="47084" y="164402"/>
                </a:lnTo>
                <a:lnTo>
                  <a:pt x="49546" y="162943"/>
                </a:lnTo>
                <a:lnTo>
                  <a:pt x="52403" y="161332"/>
                </a:lnTo>
                <a:close/>
                <a:moveTo>
                  <a:pt x="64014" y="161332"/>
                </a:moveTo>
                <a:lnTo>
                  <a:pt x="66871" y="162943"/>
                </a:lnTo>
                <a:lnTo>
                  <a:pt x="69334" y="164402"/>
                </a:lnTo>
                <a:lnTo>
                  <a:pt x="58695" y="164402"/>
                </a:lnTo>
                <a:lnTo>
                  <a:pt x="61187" y="162943"/>
                </a:lnTo>
                <a:lnTo>
                  <a:pt x="64014" y="161332"/>
                </a:lnTo>
                <a:close/>
                <a:moveTo>
                  <a:pt x="75625" y="161332"/>
                </a:moveTo>
                <a:lnTo>
                  <a:pt x="78452" y="162943"/>
                </a:lnTo>
                <a:lnTo>
                  <a:pt x="80945" y="164402"/>
                </a:lnTo>
                <a:lnTo>
                  <a:pt x="70306" y="164402"/>
                </a:lnTo>
                <a:lnTo>
                  <a:pt x="72768" y="162943"/>
                </a:lnTo>
                <a:lnTo>
                  <a:pt x="75625" y="161332"/>
                </a:lnTo>
                <a:close/>
                <a:moveTo>
                  <a:pt x="87237" y="161332"/>
                </a:moveTo>
                <a:lnTo>
                  <a:pt x="90094" y="162943"/>
                </a:lnTo>
                <a:lnTo>
                  <a:pt x="92556" y="164402"/>
                </a:lnTo>
                <a:lnTo>
                  <a:pt x="81917" y="164402"/>
                </a:lnTo>
                <a:lnTo>
                  <a:pt x="84379" y="162943"/>
                </a:lnTo>
                <a:lnTo>
                  <a:pt x="87237" y="161332"/>
                </a:lnTo>
                <a:close/>
                <a:moveTo>
                  <a:pt x="98878" y="161332"/>
                </a:moveTo>
                <a:lnTo>
                  <a:pt x="101705" y="162943"/>
                </a:lnTo>
                <a:lnTo>
                  <a:pt x="104197" y="164402"/>
                </a:lnTo>
                <a:lnTo>
                  <a:pt x="93559" y="164402"/>
                </a:lnTo>
                <a:lnTo>
                  <a:pt x="96021" y="162943"/>
                </a:lnTo>
                <a:lnTo>
                  <a:pt x="98878" y="161332"/>
                </a:lnTo>
                <a:close/>
                <a:moveTo>
                  <a:pt x="110489" y="161332"/>
                </a:moveTo>
                <a:lnTo>
                  <a:pt x="113346" y="162943"/>
                </a:lnTo>
                <a:lnTo>
                  <a:pt x="115809" y="164402"/>
                </a:lnTo>
                <a:lnTo>
                  <a:pt x="105170" y="164402"/>
                </a:lnTo>
                <a:lnTo>
                  <a:pt x="107632" y="162943"/>
                </a:lnTo>
                <a:lnTo>
                  <a:pt x="110489" y="161332"/>
                </a:lnTo>
                <a:close/>
                <a:moveTo>
                  <a:pt x="122131" y="161332"/>
                </a:moveTo>
                <a:lnTo>
                  <a:pt x="124958" y="162943"/>
                </a:lnTo>
                <a:lnTo>
                  <a:pt x="127450" y="164402"/>
                </a:lnTo>
                <a:lnTo>
                  <a:pt x="116812" y="164402"/>
                </a:lnTo>
                <a:lnTo>
                  <a:pt x="119274" y="162943"/>
                </a:lnTo>
                <a:lnTo>
                  <a:pt x="122131" y="161332"/>
                </a:lnTo>
                <a:close/>
                <a:moveTo>
                  <a:pt x="133742" y="161332"/>
                </a:moveTo>
                <a:lnTo>
                  <a:pt x="136599" y="162943"/>
                </a:lnTo>
                <a:lnTo>
                  <a:pt x="139061" y="164402"/>
                </a:lnTo>
                <a:lnTo>
                  <a:pt x="128423" y="164402"/>
                </a:lnTo>
                <a:lnTo>
                  <a:pt x="130885" y="162943"/>
                </a:lnTo>
                <a:lnTo>
                  <a:pt x="133742" y="161332"/>
                </a:lnTo>
                <a:close/>
                <a:moveTo>
                  <a:pt x="145323" y="161332"/>
                </a:moveTo>
                <a:lnTo>
                  <a:pt x="148180" y="162943"/>
                </a:lnTo>
                <a:lnTo>
                  <a:pt x="150642" y="164402"/>
                </a:lnTo>
                <a:lnTo>
                  <a:pt x="140004" y="164402"/>
                </a:lnTo>
                <a:lnTo>
                  <a:pt x="142496" y="162943"/>
                </a:lnTo>
                <a:lnTo>
                  <a:pt x="145323" y="161332"/>
                </a:lnTo>
                <a:close/>
                <a:moveTo>
                  <a:pt x="156964" y="161332"/>
                </a:moveTo>
                <a:lnTo>
                  <a:pt x="159822" y="162943"/>
                </a:lnTo>
                <a:lnTo>
                  <a:pt x="162284" y="164402"/>
                </a:lnTo>
                <a:lnTo>
                  <a:pt x="151645" y="164402"/>
                </a:lnTo>
                <a:lnTo>
                  <a:pt x="154107" y="162943"/>
                </a:lnTo>
                <a:lnTo>
                  <a:pt x="156964" y="161332"/>
                </a:lnTo>
                <a:close/>
                <a:moveTo>
                  <a:pt x="168575" y="161332"/>
                </a:moveTo>
                <a:lnTo>
                  <a:pt x="171433" y="162943"/>
                </a:lnTo>
                <a:lnTo>
                  <a:pt x="173895" y="164402"/>
                </a:lnTo>
                <a:lnTo>
                  <a:pt x="163256" y="164402"/>
                </a:lnTo>
                <a:lnTo>
                  <a:pt x="165749" y="162943"/>
                </a:lnTo>
                <a:lnTo>
                  <a:pt x="168575" y="161332"/>
                </a:lnTo>
                <a:close/>
                <a:moveTo>
                  <a:pt x="180217" y="161332"/>
                </a:moveTo>
                <a:lnTo>
                  <a:pt x="183074" y="162943"/>
                </a:lnTo>
                <a:lnTo>
                  <a:pt x="185536" y="164402"/>
                </a:lnTo>
                <a:lnTo>
                  <a:pt x="174898" y="164402"/>
                </a:lnTo>
                <a:lnTo>
                  <a:pt x="177360" y="162943"/>
                </a:lnTo>
                <a:lnTo>
                  <a:pt x="180217" y="161332"/>
                </a:lnTo>
                <a:close/>
                <a:moveTo>
                  <a:pt x="191828" y="161332"/>
                </a:moveTo>
                <a:lnTo>
                  <a:pt x="194685" y="162943"/>
                </a:lnTo>
                <a:lnTo>
                  <a:pt x="197147" y="164402"/>
                </a:lnTo>
                <a:lnTo>
                  <a:pt x="186509" y="164402"/>
                </a:lnTo>
                <a:lnTo>
                  <a:pt x="189001" y="162943"/>
                </a:lnTo>
                <a:lnTo>
                  <a:pt x="191828" y="161332"/>
                </a:lnTo>
                <a:close/>
                <a:moveTo>
                  <a:pt x="203470" y="161332"/>
                </a:moveTo>
                <a:lnTo>
                  <a:pt x="206327" y="162943"/>
                </a:lnTo>
                <a:lnTo>
                  <a:pt x="208789" y="164402"/>
                </a:lnTo>
                <a:lnTo>
                  <a:pt x="198151" y="164402"/>
                </a:lnTo>
                <a:lnTo>
                  <a:pt x="200613" y="162943"/>
                </a:lnTo>
                <a:lnTo>
                  <a:pt x="203470" y="161332"/>
                </a:lnTo>
                <a:close/>
                <a:moveTo>
                  <a:pt x="215051" y="161332"/>
                </a:moveTo>
                <a:lnTo>
                  <a:pt x="217908" y="162943"/>
                </a:lnTo>
                <a:lnTo>
                  <a:pt x="220370" y="164402"/>
                </a:lnTo>
                <a:lnTo>
                  <a:pt x="209731" y="164402"/>
                </a:lnTo>
                <a:lnTo>
                  <a:pt x="212193" y="162943"/>
                </a:lnTo>
                <a:lnTo>
                  <a:pt x="215051" y="161332"/>
                </a:lnTo>
                <a:close/>
                <a:moveTo>
                  <a:pt x="226692" y="161332"/>
                </a:moveTo>
                <a:lnTo>
                  <a:pt x="229519" y="162943"/>
                </a:lnTo>
                <a:lnTo>
                  <a:pt x="232011" y="164402"/>
                </a:lnTo>
                <a:lnTo>
                  <a:pt x="221373" y="164402"/>
                </a:lnTo>
                <a:lnTo>
                  <a:pt x="223835" y="162943"/>
                </a:lnTo>
                <a:lnTo>
                  <a:pt x="226692" y="161332"/>
                </a:lnTo>
                <a:close/>
                <a:moveTo>
                  <a:pt x="238303" y="161332"/>
                </a:moveTo>
                <a:lnTo>
                  <a:pt x="241160" y="162943"/>
                </a:lnTo>
                <a:lnTo>
                  <a:pt x="243622" y="164402"/>
                </a:lnTo>
                <a:lnTo>
                  <a:pt x="232984" y="164402"/>
                </a:lnTo>
                <a:lnTo>
                  <a:pt x="235446" y="162943"/>
                </a:lnTo>
                <a:lnTo>
                  <a:pt x="238303" y="161332"/>
                </a:lnTo>
                <a:close/>
                <a:moveTo>
                  <a:pt x="249945" y="161332"/>
                </a:moveTo>
                <a:lnTo>
                  <a:pt x="252772" y="162943"/>
                </a:lnTo>
                <a:lnTo>
                  <a:pt x="255264" y="164402"/>
                </a:lnTo>
                <a:lnTo>
                  <a:pt x="244626" y="164402"/>
                </a:lnTo>
                <a:lnTo>
                  <a:pt x="247088" y="162943"/>
                </a:lnTo>
                <a:lnTo>
                  <a:pt x="249945" y="161332"/>
                </a:lnTo>
                <a:close/>
                <a:moveTo>
                  <a:pt x="261556" y="161332"/>
                </a:moveTo>
                <a:lnTo>
                  <a:pt x="264413" y="162943"/>
                </a:lnTo>
                <a:lnTo>
                  <a:pt x="266875" y="164402"/>
                </a:lnTo>
                <a:lnTo>
                  <a:pt x="256237" y="164402"/>
                </a:lnTo>
                <a:lnTo>
                  <a:pt x="258699" y="162943"/>
                </a:lnTo>
                <a:lnTo>
                  <a:pt x="261556" y="161332"/>
                </a:lnTo>
                <a:close/>
                <a:moveTo>
                  <a:pt x="273198" y="161332"/>
                </a:moveTo>
                <a:lnTo>
                  <a:pt x="276024" y="162943"/>
                </a:lnTo>
                <a:lnTo>
                  <a:pt x="278517" y="164402"/>
                </a:lnTo>
                <a:lnTo>
                  <a:pt x="267878" y="164402"/>
                </a:lnTo>
                <a:lnTo>
                  <a:pt x="270340" y="162943"/>
                </a:lnTo>
                <a:lnTo>
                  <a:pt x="273198" y="161332"/>
                </a:lnTo>
                <a:close/>
                <a:moveTo>
                  <a:pt x="11217" y="164676"/>
                </a:moveTo>
                <a:lnTo>
                  <a:pt x="5898" y="167746"/>
                </a:lnTo>
                <a:lnTo>
                  <a:pt x="578" y="164676"/>
                </a:lnTo>
                <a:close/>
                <a:moveTo>
                  <a:pt x="22828" y="164676"/>
                </a:moveTo>
                <a:lnTo>
                  <a:pt x="17509" y="167746"/>
                </a:lnTo>
                <a:lnTo>
                  <a:pt x="12190" y="164676"/>
                </a:lnTo>
                <a:close/>
                <a:moveTo>
                  <a:pt x="34470" y="164676"/>
                </a:moveTo>
                <a:lnTo>
                  <a:pt x="29150" y="167746"/>
                </a:lnTo>
                <a:lnTo>
                  <a:pt x="23831" y="164676"/>
                </a:lnTo>
                <a:close/>
                <a:moveTo>
                  <a:pt x="46081" y="164676"/>
                </a:moveTo>
                <a:lnTo>
                  <a:pt x="40762" y="167746"/>
                </a:lnTo>
                <a:lnTo>
                  <a:pt x="35442" y="164676"/>
                </a:lnTo>
                <a:close/>
                <a:moveTo>
                  <a:pt x="57722" y="164676"/>
                </a:moveTo>
                <a:lnTo>
                  <a:pt x="52403" y="167746"/>
                </a:lnTo>
                <a:lnTo>
                  <a:pt x="47084" y="164676"/>
                </a:lnTo>
                <a:close/>
                <a:moveTo>
                  <a:pt x="69334" y="164676"/>
                </a:moveTo>
                <a:lnTo>
                  <a:pt x="64014" y="167746"/>
                </a:lnTo>
                <a:lnTo>
                  <a:pt x="58695" y="164676"/>
                </a:lnTo>
                <a:close/>
                <a:moveTo>
                  <a:pt x="80945" y="164676"/>
                </a:moveTo>
                <a:lnTo>
                  <a:pt x="75625" y="167746"/>
                </a:lnTo>
                <a:lnTo>
                  <a:pt x="70306" y="164676"/>
                </a:lnTo>
                <a:close/>
                <a:moveTo>
                  <a:pt x="92556" y="164676"/>
                </a:moveTo>
                <a:lnTo>
                  <a:pt x="87237" y="167746"/>
                </a:lnTo>
                <a:lnTo>
                  <a:pt x="81917" y="164676"/>
                </a:lnTo>
                <a:close/>
                <a:moveTo>
                  <a:pt x="104197" y="164676"/>
                </a:moveTo>
                <a:lnTo>
                  <a:pt x="98878" y="167746"/>
                </a:lnTo>
                <a:lnTo>
                  <a:pt x="93559" y="164676"/>
                </a:lnTo>
                <a:close/>
                <a:moveTo>
                  <a:pt x="115809" y="164676"/>
                </a:moveTo>
                <a:lnTo>
                  <a:pt x="110489" y="167746"/>
                </a:lnTo>
                <a:lnTo>
                  <a:pt x="105170" y="164676"/>
                </a:lnTo>
                <a:close/>
                <a:moveTo>
                  <a:pt x="127450" y="164676"/>
                </a:moveTo>
                <a:lnTo>
                  <a:pt x="122131" y="167746"/>
                </a:lnTo>
                <a:lnTo>
                  <a:pt x="116812" y="164676"/>
                </a:lnTo>
                <a:close/>
                <a:moveTo>
                  <a:pt x="139061" y="164676"/>
                </a:moveTo>
                <a:lnTo>
                  <a:pt x="133742" y="167746"/>
                </a:lnTo>
                <a:lnTo>
                  <a:pt x="128423" y="164676"/>
                </a:lnTo>
                <a:close/>
                <a:moveTo>
                  <a:pt x="150642" y="164676"/>
                </a:moveTo>
                <a:lnTo>
                  <a:pt x="145323" y="167746"/>
                </a:lnTo>
                <a:lnTo>
                  <a:pt x="140004" y="164676"/>
                </a:lnTo>
                <a:close/>
                <a:moveTo>
                  <a:pt x="162284" y="164676"/>
                </a:moveTo>
                <a:lnTo>
                  <a:pt x="156964" y="167746"/>
                </a:lnTo>
                <a:lnTo>
                  <a:pt x="151645" y="164676"/>
                </a:lnTo>
                <a:close/>
                <a:moveTo>
                  <a:pt x="173895" y="164676"/>
                </a:moveTo>
                <a:lnTo>
                  <a:pt x="168575" y="167746"/>
                </a:lnTo>
                <a:lnTo>
                  <a:pt x="163256" y="164676"/>
                </a:lnTo>
                <a:close/>
                <a:moveTo>
                  <a:pt x="185536" y="164676"/>
                </a:moveTo>
                <a:lnTo>
                  <a:pt x="180217" y="167746"/>
                </a:lnTo>
                <a:lnTo>
                  <a:pt x="174898" y="164676"/>
                </a:lnTo>
                <a:close/>
                <a:moveTo>
                  <a:pt x="197147" y="164676"/>
                </a:moveTo>
                <a:lnTo>
                  <a:pt x="191828" y="167746"/>
                </a:lnTo>
                <a:lnTo>
                  <a:pt x="186509" y="164676"/>
                </a:lnTo>
                <a:close/>
                <a:moveTo>
                  <a:pt x="208789" y="164676"/>
                </a:moveTo>
                <a:lnTo>
                  <a:pt x="203470" y="167746"/>
                </a:lnTo>
                <a:lnTo>
                  <a:pt x="198151" y="164676"/>
                </a:lnTo>
                <a:close/>
                <a:moveTo>
                  <a:pt x="220370" y="164676"/>
                </a:moveTo>
                <a:lnTo>
                  <a:pt x="215051" y="167746"/>
                </a:lnTo>
                <a:lnTo>
                  <a:pt x="209731" y="164676"/>
                </a:lnTo>
                <a:close/>
                <a:moveTo>
                  <a:pt x="232011" y="164676"/>
                </a:moveTo>
                <a:lnTo>
                  <a:pt x="226692" y="167746"/>
                </a:lnTo>
                <a:lnTo>
                  <a:pt x="221373" y="164676"/>
                </a:lnTo>
                <a:close/>
                <a:moveTo>
                  <a:pt x="243622" y="164676"/>
                </a:moveTo>
                <a:lnTo>
                  <a:pt x="238303" y="167746"/>
                </a:lnTo>
                <a:lnTo>
                  <a:pt x="232984" y="164676"/>
                </a:lnTo>
                <a:close/>
                <a:moveTo>
                  <a:pt x="255264" y="164676"/>
                </a:moveTo>
                <a:lnTo>
                  <a:pt x="249945" y="167746"/>
                </a:lnTo>
                <a:lnTo>
                  <a:pt x="244626" y="164676"/>
                </a:lnTo>
                <a:close/>
                <a:moveTo>
                  <a:pt x="266875" y="164676"/>
                </a:moveTo>
                <a:lnTo>
                  <a:pt x="261556" y="167746"/>
                </a:lnTo>
                <a:lnTo>
                  <a:pt x="256237" y="164676"/>
                </a:lnTo>
                <a:close/>
                <a:moveTo>
                  <a:pt x="278517" y="164676"/>
                </a:moveTo>
                <a:lnTo>
                  <a:pt x="273198" y="167746"/>
                </a:lnTo>
                <a:lnTo>
                  <a:pt x="267878" y="164676"/>
                </a:lnTo>
                <a:close/>
                <a:moveTo>
                  <a:pt x="11369" y="164889"/>
                </a:moveTo>
                <a:lnTo>
                  <a:pt x="6050" y="174068"/>
                </a:lnTo>
                <a:lnTo>
                  <a:pt x="6050" y="167959"/>
                </a:lnTo>
                <a:lnTo>
                  <a:pt x="11369" y="164889"/>
                </a:lnTo>
                <a:close/>
                <a:moveTo>
                  <a:pt x="34622" y="164889"/>
                </a:moveTo>
                <a:lnTo>
                  <a:pt x="29302" y="174068"/>
                </a:lnTo>
                <a:lnTo>
                  <a:pt x="29302" y="167959"/>
                </a:lnTo>
                <a:lnTo>
                  <a:pt x="34622" y="164889"/>
                </a:lnTo>
                <a:close/>
                <a:moveTo>
                  <a:pt x="46202" y="164889"/>
                </a:moveTo>
                <a:lnTo>
                  <a:pt x="40883" y="174068"/>
                </a:lnTo>
                <a:lnTo>
                  <a:pt x="40883" y="167959"/>
                </a:lnTo>
                <a:lnTo>
                  <a:pt x="46202" y="164889"/>
                </a:lnTo>
                <a:close/>
                <a:moveTo>
                  <a:pt x="57844" y="164889"/>
                </a:moveTo>
                <a:lnTo>
                  <a:pt x="52525" y="174068"/>
                </a:lnTo>
                <a:lnTo>
                  <a:pt x="52525" y="167959"/>
                </a:lnTo>
                <a:lnTo>
                  <a:pt x="57844" y="164889"/>
                </a:lnTo>
                <a:close/>
                <a:moveTo>
                  <a:pt x="69455" y="164889"/>
                </a:moveTo>
                <a:lnTo>
                  <a:pt x="64136" y="174068"/>
                </a:lnTo>
                <a:lnTo>
                  <a:pt x="64136" y="167959"/>
                </a:lnTo>
                <a:lnTo>
                  <a:pt x="69455" y="164889"/>
                </a:lnTo>
                <a:close/>
                <a:moveTo>
                  <a:pt x="81097" y="164889"/>
                </a:moveTo>
                <a:lnTo>
                  <a:pt x="75777" y="174068"/>
                </a:lnTo>
                <a:lnTo>
                  <a:pt x="75777" y="167959"/>
                </a:lnTo>
                <a:lnTo>
                  <a:pt x="81097" y="164889"/>
                </a:lnTo>
                <a:close/>
                <a:moveTo>
                  <a:pt x="92708" y="164889"/>
                </a:moveTo>
                <a:lnTo>
                  <a:pt x="87389" y="174068"/>
                </a:lnTo>
                <a:lnTo>
                  <a:pt x="87389" y="167959"/>
                </a:lnTo>
                <a:lnTo>
                  <a:pt x="92708" y="164889"/>
                </a:lnTo>
                <a:close/>
                <a:moveTo>
                  <a:pt x="104349" y="164889"/>
                </a:moveTo>
                <a:lnTo>
                  <a:pt x="99030" y="174068"/>
                </a:lnTo>
                <a:lnTo>
                  <a:pt x="99030" y="167959"/>
                </a:lnTo>
                <a:lnTo>
                  <a:pt x="104349" y="164889"/>
                </a:lnTo>
                <a:close/>
                <a:moveTo>
                  <a:pt x="115930" y="164889"/>
                </a:moveTo>
                <a:lnTo>
                  <a:pt x="110611" y="174068"/>
                </a:lnTo>
                <a:lnTo>
                  <a:pt x="110611" y="167959"/>
                </a:lnTo>
                <a:lnTo>
                  <a:pt x="115930" y="164889"/>
                </a:lnTo>
                <a:close/>
                <a:moveTo>
                  <a:pt x="127541" y="164889"/>
                </a:moveTo>
                <a:lnTo>
                  <a:pt x="122222" y="174068"/>
                </a:lnTo>
                <a:lnTo>
                  <a:pt x="122222" y="167959"/>
                </a:lnTo>
                <a:lnTo>
                  <a:pt x="127541" y="164889"/>
                </a:lnTo>
                <a:close/>
                <a:moveTo>
                  <a:pt x="139183" y="164889"/>
                </a:moveTo>
                <a:lnTo>
                  <a:pt x="133864" y="174068"/>
                </a:lnTo>
                <a:lnTo>
                  <a:pt x="133864" y="167959"/>
                </a:lnTo>
                <a:lnTo>
                  <a:pt x="139183" y="164889"/>
                </a:lnTo>
                <a:close/>
                <a:moveTo>
                  <a:pt x="150794" y="164889"/>
                </a:moveTo>
                <a:lnTo>
                  <a:pt x="145475" y="174068"/>
                </a:lnTo>
                <a:lnTo>
                  <a:pt x="145475" y="167959"/>
                </a:lnTo>
                <a:lnTo>
                  <a:pt x="150794" y="164889"/>
                </a:lnTo>
                <a:close/>
                <a:moveTo>
                  <a:pt x="162436" y="164889"/>
                </a:moveTo>
                <a:lnTo>
                  <a:pt x="157116" y="174068"/>
                </a:lnTo>
                <a:lnTo>
                  <a:pt x="157116" y="167959"/>
                </a:lnTo>
                <a:lnTo>
                  <a:pt x="162436" y="164889"/>
                </a:lnTo>
                <a:close/>
                <a:moveTo>
                  <a:pt x="174047" y="164889"/>
                </a:moveTo>
                <a:lnTo>
                  <a:pt x="168727" y="174068"/>
                </a:lnTo>
                <a:lnTo>
                  <a:pt x="168727" y="167959"/>
                </a:lnTo>
                <a:lnTo>
                  <a:pt x="174047" y="164889"/>
                </a:lnTo>
                <a:close/>
                <a:moveTo>
                  <a:pt x="185658" y="164889"/>
                </a:moveTo>
                <a:lnTo>
                  <a:pt x="180339" y="174068"/>
                </a:lnTo>
                <a:lnTo>
                  <a:pt x="180339" y="167959"/>
                </a:lnTo>
                <a:lnTo>
                  <a:pt x="185658" y="164889"/>
                </a:lnTo>
                <a:close/>
                <a:moveTo>
                  <a:pt x="197269" y="164889"/>
                </a:moveTo>
                <a:lnTo>
                  <a:pt x="191950" y="174068"/>
                </a:lnTo>
                <a:lnTo>
                  <a:pt x="191950" y="167959"/>
                </a:lnTo>
                <a:lnTo>
                  <a:pt x="197269" y="164889"/>
                </a:lnTo>
                <a:close/>
                <a:moveTo>
                  <a:pt x="208911" y="164889"/>
                </a:moveTo>
                <a:lnTo>
                  <a:pt x="203591" y="174068"/>
                </a:lnTo>
                <a:lnTo>
                  <a:pt x="203591" y="167959"/>
                </a:lnTo>
                <a:lnTo>
                  <a:pt x="208911" y="164889"/>
                </a:lnTo>
                <a:close/>
                <a:moveTo>
                  <a:pt x="220522" y="164889"/>
                </a:moveTo>
                <a:lnTo>
                  <a:pt x="215202" y="174068"/>
                </a:lnTo>
                <a:lnTo>
                  <a:pt x="215202" y="167959"/>
                </a:lnTo>
                <a:lnTo>
                  <a:pt x="220522" y="164889"/>
                </a:lnTo>
                <a:close/>
                <a:moveTo>
                  <a:pt x="232163" y="164889"/>
                </a:moveTo>
                <a:lnTo>
                  <a:pt x="226844" y="174068"/>
                </a:lnTo>
                <a:lnTo>
                  <a:pt x="226844" y="167959"/>
                </a:lnTo>
                <a:lnTo>
                  <a:pt x="232163" y="164889"/>
                </a:lnTo>
                <a:close/>
                <a:moveTo>
                  <a:pt x="243774" y="164889"/>
                </a:moveTo>
                <a:lnTo>
                  <a:pt x="238455" y="174068"/>
                </a:lnTo>
                <a:lnTo>
                  <a:pt x="238455" y="167959"/>
                </a:lnTo>
                <a:lnTo>
                  <a:pt x="243774" y="164889"/>
                </a:lnTo>
                <a:close/>
                <a:moveTo>
                  <a:pt x="255355" y="164889"/>
                </a:moveTo>
                <a:lnTo>
                  <a:pt x="250036" y="174068"/>
                </a:lnTo>
                <a:lnTo>
                  <a:pt x="250036" y="167959"/>
                </a:lnTo>
                <a:lnTo>
                  <a:pt x="255355" y="164889"/>
                </a:lnTo>
                <a:close/>
                <a:moveTo>
                  <a:pt x="266997" y="164889"/>
                </a:moveTo>
                <a:lnTo>
                  <a:pt x="261678" y="174068"/>
                </a:lnTo>
                <a:lnTo>
                  <a:pt x="261678" y="167959"/>
                </a:lnTo>
                <a:lnTo>
                  <a:pt x="266997" y="164889"/>
                </a:lnTo>
                <a:close/>
                <a:moveTo>
                  <a:pt x="278608" y="164889"/>
                </a:moveTo>
                <a:lnTo>
                  <a:pt x="273289" y="174068"/>
                </a:lnTo>
                <a:lnTo>
                  <a:pt x="273289" y="167959"/>
                </a:lnTo>
                <a:lnTo>
                  <a:pt x="278608" y="164889"/>
                </a:lnTo>
                <a:close/>
                <a:moveTo>
                  <a:pt x="22980" y="164858"/>
                </a:moveTo>
                <a:lnTo>
                  <a:pt x="17661" y="174099"/>
                </a:lnTo>
                <a:lnTo>
                  <a:pt x="17661" y="167928"/>
                </a:lnTo>
                <a:lnTo>
                  <a:pt x="22980" y="164858"/>
                </a:lnTo>
                <a:close/>
                <a:moveTo>
                  <a:pt x="186357" y="164889"/>
                </a:moveTo>
                <a:lnTo>
                  <a:pt x="191676" y="167959"/>
                </a:lnTo>
                <a:lnTo>
                  <a:pt x="191676" y="174099"/>
                </a:lnTo>
                <a:lnTo>
                  <a:pt x="186357" y="164889"/>
                </a:lnTo>
                <a:close/>
                <a:moveTo>
                  <a:pt x="457" y="164919"/>
                </a:moveTo>
                <a:lnTo>
                  <a:pt x="5776" y="167959"/>
                </a:lnTo>
                <a:lnTo>
                  <a:pt x="5776" y="174129"/>
                </a:lnTo>
                <a:lnTo>
                  <a:pt x="457" y="164919"/>
                </a:lnTo>
                <a:close/>
                <a:moveTo>
                  <a:pt x="12098" y="164919"/>
                </a:moveTo>
                <a:lnTo>
                  <a:pt x="17418" y="167959"/>
                </a:lnTo>
                <a:lnTo>
                  <a:pt x="17418" y="174129"/>
                </a:lnTo>
                <a:lnTo>
                  <a:pt x="12098" y="164919"/>
                </a:lnTo>
                <a:close/>
                <a:moveTo>
                  <a:pt x="23710" y="164919"/>
                </a:moveTo>
                <a:lnTo>
                  <a:pt x="29029" y="167959"/>
                </a:lnTo>
                <a:lnTo>
                  <a:pt x="29029" y="174129"/>
                </a:lnTo>
                <a:lnTo>
                  <a:pt x="23710" y="164919"/>
                </a:lnTo>
                <a:close/>
                <a:moveTo>
                  <a:pt x="35290" y="164919"/>
                </a:moveTo>
                <a:lnTo>
                  <a:pt x="40610" y="167959"/>
                </a:lnTo>
                <a:lnTo>
                  <a:pt x="40610" y="174129"/>
                </a:lnTo>
                <a:lnTo>
                  <a:pt x="35290" y="164919"/>
                </a:lnTo>
                <a:close/>
                <a:moveTo>
                  <a:pt x="46932" y="164919"/>
                </a:moveTo>
                <a:lnTo>
                  <a:pt x="52251" y="167959"/>
                </a:lnTo>
                <a:lnTo>
                  <a:pt x="52251" y="174129"/>
                </a:lnTo>
                <a:lnTo>
                  <a:pt x="46932" y="164919"/>
                </a:lnTo>
                <a:close/>
                <a:moveTo>
                  <a:pt x="58543" y="164919"/>
                </a:moveTo>
                <a:lnTo>
                  <a:pt x="63862" y="167959"/>
                </a:lnTo>
                <a:lnTo>
                  <a:pt x="63862" y="174129"/>
                </a:lnTo>
                <a:lnTo>
                  <a:pt x="58543" y="164919"/>
                </a:lnTo>
                <a:close/>
                <a:moveTo>
                  <a:pt x="70185" y="164919"/>
                </a:moveTo>
                <a:lnTo>
                  <a:pt x="75504" y="167959"/>
                </a:lnTo>
                <a:lnTo>
                  <a:pt x="75504" y="174129"/>
                </a:lnTo>
                <a:lnTo>
                  <a:pt x="70185" y="164919"/>
                </a:lnTo>
                <a:close/>
                <a:moveTo>
                  <a:pt x="81796" y="164919"/>
                </a:moveTo>
                <a:lnTo>
                  <a:pt x="87115" y="167959"/>
                </a:lnTo>
                <a:lnTo>
                  <a:pt x="87115" y="174129"/>
                </a:lnTo>
                <a:lnTo>
                  <a:pt x="81796" y="164919"/>
                </a:lnTo>
                <a:close/>
                <a:moveTo>
                  <a:pt x="93437" y="164919"/>
                </a:moveTo>
                <a:lnTo>
                  <a:pt x="98757" y="167959"/>
                </a:lnTo>
                <a:lnTo>
                  <a:pt x="98757" y="174129"/>
                </a:lnTo>
                <a:lnTo>
                  <a:pt x="93437" y="164919"/>
                </a:lnTo>
                <a:close/>
                <a:moveTo>
                  <a:pt x="105018" y="164919"/>
                </a:moveTo>
                <a:lnTo>
                  <a:pt x="110337" y="167959"/>
                </a:lnTo>
                <a:lnTo>
                  <a:pt x="110337" y="174129"/>
                </a:lnTo>
                <a:lnTo>
                  <a:pt x="105018" y="164919"/>
                </a:lnTo>
                <a:close/>
                <a:moveTo>
                  <a:pt x="116660" y="164919"/>
                </a:moveTo>
                <a:lnTo>
                  <a:pt x="121979" y="167959"/>
                </a:lnTo>
                <a:lnTo>
                  <a:pt x="121979" y="174129"/>
                </a:lnTo>
                <a:lnTo>
                  <a:pt x="116660" y="164919"/>
                </a:lnTo>
                <a:close/>
                <a:moveTo>
                  <a:pt x="128271" y="164919"/>
                </a:moveTo>
                <a:lnTo>
                  <a:pt x="133590" y="167959"/>
                </a:lnTo>
                <a:lnTo>
                  <a:pt x="133590" y="174129"/>
                </a:lnTo>
                <a:lnTo>
                  <a:pt x="128271" y="164919"/>
                </a:lnTo>
                <a:close/>
                <a:moveTo>
                  <a:pt x="139912" y="164919"/>
                </a:moveTo>
                <a:lnTo>
                  <a:pt x="145232" y="167959"/>
                </a:lnTo>
                <a:lnTo>
                  <a:pt x="145232" y="174129"/>
                </a:lnTo>
                <a:lnTo>
                  <a:pt x="139912" y="164919"/>
                </a:lnTo>
                <a:close/>
                <a:moveTo>
                  <a:pt x="151523" y="164919"/>
                </a:moveTo>
                <a:lnTo>
                  <a:pt x="156843" y="167959"/>
                </a:lnTo>
                <a:lnTo>
                  <a:pt x="156843" y="174129"/>
                </a:lnTo>
                <a:lnTo>
                  <a:pt x="151523" y="164919"/>
                </a:lnTo>
                <a:close/>
                <a:moveTo>
                  <a:pt x="163165" y="164919"/>
                </a:moveTo>
                <a:lnTo>
                  <a:pt x="168484" y="167959"/>
                </a:lnTo>
                <a:lnTo>
                  <a:pt x="168484" y="174129"/>
                </a:lnTo>
                <a:lnTo>
                  <a:pt x="163165" y="164919"/>
                </a:lnTo>
                <a:close/>
                <a:moveTo>
                  <a:pt x="174746" y="164919"/>
                </a:moveTo>
                <a:lnTo>
                  <a:pt x="180065" y="167959"/>
                </a:lnTo>
                <a:lnTo>
                  <a:pt x="180065" y="174129"/>
                </a:lnTo>
                <a:lnTo>
                  <a:pt x="174746" y="164919"/>
                </a:lnTo>
                <a:close/>
                <a:moveTo>
                  <a:pt x="197999" y="164889"/>
                </a:moveTo>
                <a:lnTo>
                  <a:pt x="203318" y="167959"/>
                </a:lnTo>
                <a:lnTo>
                  <a:pt x="203318" y="174129"/>
                </a:lnTo>
                <a:lnTo>
                  <a:pt x="197999" y="164889"/>
                </a:lnTo>
                <a:close/>
                <a:moveTo>
                  <a:pt x="209610" y="164889"/>
                </a:moveTo>
                <a:lnTo>
                  <a:pt x="214929" y="167959"/>
                </a:lnTo>
                <a:lnTo>
                  <a:pt x="214929" y="174129"/>
                </a:lnTo>
                <a:lnTo>
                  <a:pt x="209610" y="164889"/>
                </a:lnTo>
                <a:close/>
                <a:moveTo>
                  <a:pt x="221251" y="164889"/>
                </a:moveTo>
                <a:lnTo>
                  <a:pt x="226570" y="167959"/>
                </a:lnTo>
                <a:lnTo>
                  <a:pt x="226570" y="174129"/>
                </a:lnTo>
                <a:lnTo>
                  <a:pt x="221251" y="164889"/>
                </a:lnTo>
                <a:close/>
                <a:moveTo>
                  <a:pt x="232862" y="164889"/>
                </a:moveTo>
                <a:lnTo>
                  <a:pt x="238182" y="167959"/>
                </a:lnTo>
                <a:lnTo>
                  <a:pt x="238182" y="174129"/>
                </a:lnTo>
                <a:lnTo>
                  <a:pt x="232862" y="164889"/>
                </a:lnTo>
                <a:close/>
                <a:moveTo>
                  <a:pt x="244474" y="164889"/>
                </a:moveTo>
                <a:lnTo>
                  <a:pt x="249793" y="167959"/>
                </a:lnTo>
                <a:lnTo>
                  <a:pt x="249793" y="174129"/>
                </a:lnTo>
                <a:lnTo>
                  <a:pt x="244474" y="164889"/>
                </a:lnTo>
                <a:close/>
                <a:moveTo>
                  <a:pt x="256085" y="164889"/>
                </a:moveTo>
                <a:lnTo>
                  <a:pt x="261404" y="167959"/>
                </a:lnTo>
                <a:lnTo>
                  <a:pt x="261404" y="174129"/>
                </a:lnTo>
                <a:lnTo>
                  <a:pt x="256085" y="164889"/>
                </a:lnTo>
                <a:close/>
                <a:moveTo>
                  <a:pt x="267726" y="164889"/>
                </a:moveTo>
                <a:lnTo>
                  <a:pt x="273046" y="167959"/>
                </a:lnTo>
                <a:lnTo>
                  <a:pt x="273046" y="174129"/>
                </a:lnTo>
                <a:lnTo>
                  <a:pt x="267726" y="164889"/>
                </a:lnTo>
                <a:close/>
                <a:moveTo>
                  <a:pt x="244" y="165010"/>
                </a:moveTo>
                <a:lnTo>
                  <a:pt x="5563" y="174190"/>
                </a:lnTo>
                <a:lnTo>
                  <a:pt x="5563" y="174190"/>
                </a:lnTo>
                <a:lnTo>
                  <a:pt x="214" y="171120"/>
                </a:lnTo>
                <a:lnTo>
                  <a:pt x="214" y="165010"/>
                </a:lnTo>
                <a:close/>
                <a:moveTo>
                  <a:pt x="255872" y="165010"/>
                </a:moveTo>
                <a:lnTo>
                  <a:pt x="261191" y="174190"/>
                </a:lnTo>
                <a:lnTo>
                  <a:pt x="261191" y="174190"/>
                </a:lnTo>
                <a:lnTo>
                  <a:pt x="255872" y="171150"/>
                </a:lnTo>
                <a:lnTo>
                  <a:pt x="255872" y="165010"/>
                </a:lnTo>
                <a:close/>
                <a:moveTo>
                  <a:pt x="267483" y="165010"/>
                </a:moveTo>
                <a:lnTo>
                  <a:pt x="272802" y="174190"/>
                </a:lnTo>
                <a:lnTo>
                  <a:pt x="272802" y="174190"/>
                </a:lnTo>
                <a:lnTo>
                  <a:pt x="267483" y="171150"/>
                </a:lnTo>
                <a:lnTo>
                  <a:pt x="267483" y="165010"/>
                </a:lnTo>
                <a:close/>
                <a:moveTo>
                  <a:pt x="93194" y="165010"/>
                </a:moveTo>
                <a:lnTo>
                  <a:pt x="98513" y="174190"/>
                </a:lnTo>
                <a:lnTo>
                  <a:pt x="93194" y="171120"/>
                </a:lnTo>
                <a:lnTo>
                  <a:pt x="93194" y="165010"/>
                </a:lnTo>
                <a:close/>
                <a:moveTo>
                  <a:pt x="104836" y="165010"/>
                </a:moveTo>
                <a:lnTo>
                  <a:pt x="110155" y="174190"/>
                </a:lnTo>
                <a:lnTo>
                  <a:pt x="104836" y="171120"/>
                </a:lnTo>
                <a:lnTo>
                  <a:pt x="104836" y="165010"/>
                </a:lnTo>
                <a:close/>
                <a:moveTo>
                  <a:pt x="116416" y="165010"/>
                </a:moveTo>
                <a:lnTo>
                  <a:pt x="121736" y="174190"/>
                </a:lnTo>
                <a:lnTo>
                  <a:pt x="116416" y="171120"/>
                </a:lnTo>
                <a:lnTo>
                  <a:pt x="116416" y="165010"/>
                </a:lnTo>
                <a:close/>
                <a:moveTo>
                  <a:pt x="128058" y="165010"/>
                </a:moveTo>
                <a:lnTo>
                  <a:pt x="133377" y="174190"/>
                </a:lnTo>
                <a:lnTo>
                  <a:pt x="128058" y="171120"/>
                </a:lnTo>
                <a:lnTo>
                  <a:pt x="128058" y="165010"/>
                </a:lnTo>
                <a:close/>
                <a:moveTo>
                  <a:pt x="139669" y="165010"/>
                </a:moveTo>
                <a:lnTo>
                  <a:pt x="144988" y="174190"/>
                </a:lnTo>
                <a:lnTo>
                  <a:pt x="139669" y="171120"/>
                </a:lnTo>
                <a:lnTo>
                  <a:pt x="139669" y="165010"/>
                </a:lnTo>
                <a:close/>
                <a:moveTo>
                  <a:pt x="151311" y="165010"/>
                </a:moveTo>
                <a:lnTo>
                  <a:pt x="156630" y="174190"/>
                </a:lnTo>
                <a:lnTo>
                  <a:pt x="151311" y="171120"/>
                </a:lnTo>
                <a:lnTo>
                  <a:pt x="151311" y="165010"/>
                </a:lnTo>
                <a:close/>
                <a:moveTo>
                  <a:pt x="162922" y="165010"/>
                </a:moveTo>
                <a:lnTo>
                  <a:pt x="168241" y="174190"/>
                </a:lnTo>
                <a:lnTo>
                  <a:pt x="162922" y="171120"/>
                </a:lnTo>
                <a:lnTo>
                  <a:pt x="162922" y="165010"/>
                </a:lnTo>
                <a:close/>
                <a:moveTo>
                  <a:pt x="174503" y="165010"/>
                </a:moveTo>
                <a:lnTo>
                  <a:pt x="179822" y="174190"/>
                </a:lnTo>
                <a:lnTo>
                  <a:pt x="174503" y="171120"/>
                </a:lnTo>
                <a:lnTo>
                  <a:pt x="174503" y="165010"/>
                </a:lnTo>
                <a:close/>
                <a:moveTo>
                  <a:pt x="186144" y="165010"/>
                </a:moveTo>
                <a:lnTo>
                  <a:pt x="191463" y="174190"/>
                </a:lnTo>
                <a:lnTo>
                  <a:pt x="186144" y="171120"/>
                </a:lnTo>
                <a:lnTo>
                  <a:pt x="186144" y="165010"/>
                </a:lnTo>
                <a:close/>
                <a:moveTo>
                  <a:pt x="197755" y="165010"/>
                </a:moveTo>
                <a:lnTo>
                  <a:pt x="203075" y="174190"/>
                </a:lnTo>
                <a:lnTo>
                  <a:pt x="197755" y="171150"/>
                </a:lnTo>
                <a:lnTo>
                  <a:pt x="197755" y="165010"/>
                </a:lnTo>
                <a:close/>
                <a:moveTo>
                  <a:pt x="209397" y="165010"/>
                </a:moveTo>
                <a:lnTo>
                  <a:pt x="214716" y="174190"/>
                </a:lnTo>
                <a:lnTo>
                  <a:pt x="209397" y="171150"/>
                </a:lnTo>
                <a:lnTo>
                  <a:pt x="209397" y="165010"/>
                </a:lnTo>
                <a:close/>
                <a:moveTo>
                  <a:pt x="221008" y="165010"/>
                </a:moveTo>
                <a:lnTo>
                  <a:pt x="226327" y="174190"/>
                </a:lnTo>
                <a:lnTo>
                  <a:pt x="221008" y="171150"/>
                </a:lnTo>
                <a:lnTo>
                  <a:pt x="221008" y="165010"/>
                </a:lnTo>
                <a:close/>
                <a:moveTo>
                  <a:pt x="232650" y="165010"/>
                </a:moveTo>
                <a:lnTo>
                  <a:pt x="237969" y="174190"/>
                </a:lnTo>
                <a:lnTo>
                  <a:pt x="232650" y="171150"/>
                </a:lnTo>
                <a:lnTo>
                  <a:pt x="232650" y="165010"/>
                </a:lnTo>
                <a:close/>
                <a:moveTo>
                  <a:pt x="244230" y="165010"/>
                </a:moveTo>
                <a:lnTo>
                  <a:pt x="249550" y="174190"/>
                </a:lnTo>
                <a:lnTo>
                  <a:pt x="244230" y="171150"/>
                </a:lnTo>
                <a:lnTo>
                  <a:pt x="244230" y="165010"/>
                </a:lnTo>
                <a:close/>
                <a:moveTo>
                  <a:pt x="11855" y="165010"/>
                </a:moveTo>
                <a:lnTo>
                  <a:pt x="17174" y="174251"/>
                </a:lnTo>
                <a:lnTo>
                  <a:pt x="17174" y="174251"/>
                </a:lnTo>
                <a:lnTo>
                  <a:pt x="11855" y="171150"/>
                </a:lnTo>
                <a:lnTo>
                  <a:pt x="11855" y="165010"/>
                </a:lnTo>
                <a:close/>
                <a:moveTo>
                  <a:pt x="23223" y="165041"/>
                </a:moveTo>
                <a:lnTo>
                  <a:pt x="23223" y="171150"/>
                </a:lnTo>
                <a:lnTo>
                  <a:pt x="17904" y="174251"/>
                </a:lnTo>
                <a:lnTo>
                  <a:pt x="17904" y="174251"/>
                </a:lnTo>
                <a:lnTo>
                  <a:pt x="23223" y="165041"/>
                </a:lnTo>
                <a:close/>
                <a:moveTo>
                  <a:pt x="23497" y="165010"/>
                </a:moveTo>
                <a:lnTo>
                  <a:pt x="28816" y="174251"/>
                </a:lnTo>
                <a:lnTo>
                  <a:pt x="28816" y="174251"/>
                </a:lnTo>
                <a:lnTo>
                  <a:pt x="23497" y="171150"/>
                </a:lnTo>
                <a:lnTo>
                  <a:pt x="23497" y="165010"/>
                </a:lnTo>
                <a:close/>
                <a:moveTo>
                  <a:pt x="34834" y="165010"/>
                </a:moveTo>
                <a:lnTo>
                  <a:pt x="34834" y="171150"/>
                </a:lnTo>
                <a:lnTo>
                  <a:pt x="29515" y="174251"/>
                </a:lnTo>
                <a:lnTo>
                  <a:pt x="29515" y="174251"/>
                </a:lnTo>
                <a:lnTo>
                  <a:pt x="34834" y="165010"/>
                </a:lnTo>
                <a:close/>
                <a:moveTo>
                  <a:pt x="35078" y="165010"/>
                </a:moveTo>
                <a:lnTo>
                  <a:pt x="40397" y="174251"/>
                </a:lnTo>
                <a:lnTo>
                  <a:pt x="40397" y="174251"/>
                </a:lnTo>
                <a:lnTo>
                  <a:pt x="35078" y="171150"/>
                </a:lnTo>
                <a:lnTo>
                  <a:pt x="35078" y="165010"/>
                </a:lnTo>
                <a:close/>
                <a:moveTo>
                  <a:pt x="58330" y="165010"/>
                </a:moveTo>
                <a:lnTo>
                  <a:pt x="63650" y="174251"/>
                </a:lnTo>
                <a:lnTo>
                  <a:pt x="63650" y="174251"/>
                </a:lnTo>
                <a:lnTo>
                  <a:pt x="58330" y="171150"/>
                </a:lnTo>
                <a:lnTo>
                  <a:pt x="58330" y="165010"/>
                </a:lnTo>
                <a:close/>
                <a:moveTo>
                  <a:pt x="69698" y="165010"/>
                </a:moveTo>
                <a:lnTo>
                  <a:pt x="69698" y="171150"/>
                </a:lnTo>
                <a:lnTo>
                  <a:pt x="64379" y="174251"/>
                </a:lnTo>
                <a:lnTo>
                  <a:pt x="64379" y="174251"/>
                </a:lnTo>
                <a:lnTo>
                  <a:pt x="69698" y="165010"/>
                </a:lnTo>
                <a:close/>
                <a:moveTo>
                  <a:pt x="69941" y="165010"/>
                </a:moveTo>
                <a:lnTo>
                  <a:pt x="75261" y="174251"/>
                </a:lnTo>
                <a:lnTo>
                  <a:pt x="75261" y="174251"/>
                </a:lnTo>
                <a:lnTo>
                  <a:pt x="69941" y="171150"/>
                </a:lnTo>
                <a:lnTo>
                  <a:pt x="69941" y="165010"/>
                </a:lnTo>
                <a:close/>
                <a:moveTo>
                  <a:pt x="81309" y="165010"/>
                </a:moveTo>
                <a:lnTo>
                  <a:pt x="81309" y="171150"/>
                </a:lnTo>
                <a:lnTo>
                  <a:pt x="75990" y="174251"/>
                </a:lnTo>
                <a:lnTo>
                  <a:pt x="75990" y="174251"/>
                </a:lnTo>
                <a:lnTo>
                  <a:pt x="81309" y="165010"/>
                </a:lnTo>
                <a:close/>
                <a:moveTo>
                  <a:pt x="81583" y="165010"/>
                </a:moveTo>
                <a:lnTo>
                  <a:pt x="86902" y="174251"/>
                </a:lnTo>
                <a:lnTo>
                  <a:pt x="86902" y="174251"/>
                </a:lnTo>
                <a:lnTo>
                  <a:pt x="81583" y="171150"/>
                </a:lnTo>
                <a:lnTo>
                  <a:pt x="81583" y="165010"/>
                </a:lnTo>
                <a:close/>
                <a:moveTo>
                  <a:pt x="92951" y="165010"/>
                </a:moveTo>
                <a:lnTo>
                  <a:pt x="92951" y="171150"/>
                </a:lnTo>
                <a:lnTo>
                  <a:pt x="87632" y="174251"/>
                </a:lnTo>
                <a:lnTo>
                  <a:pt x="87632" y="174251"/>
                </a:lnTo>
                <a:lnTo>
                  <a:pt x="92951" y="165010"/>
                </a:lnTo>
                <a:close/>
                <a:moveTo>
                  <a:pt x="104562" y="165010"/>
                </a:moveTo>
                <a:lnTo>
                  <a:pt x="104562" y="171150"/>
                </a:lnTo>
                <a:lnTo>
                  <a:pt x="99243" y="174251"/>
                </a:lnTo>
                <a:lnTo>
                  <a:pt x="99243" y="174251"/>
                </a:lnTo>
                <a:lnTo>
                  <a:pt x="104562" y="165010"/>
                </a:lnTo>
                <a:close/>
                <a:moveTo>
                  <a:pt x="116143" y="165010"/>
                </a:moveTo>
                <a:lnTo>
                  <a:pt x="116143" y="171150"/>
                </a:lnTo>
                <a:lnTo>
                  <a:pt x="110824" y="174251"/>
                </a:lnTo>
                <a:lnTo>
                  <a:pt x="110824" y="174251"/>
                </a:lnTo>
                <a:lnTo>
                  <a:pt x="116143" y="165010"/>
                </a:lnTo>
                <a:close/>
                <a:moveTo>
                  <a:pt x="127784" y="165010"/>
                </a:moveTo>
                <a:lnTo>
                  <a:pt x="127784" y="171150"/>
                </a:lnTo>
                <a:lnTo>
                  <a:pt x="122465" y="174251"/>
                </a:lnTo>
                <a:lnTo>
                  <a:pt x="122465" y="174251"/>
                </a:lnTo>
                <a:lnTo>
                  <a:pt x="127784" y="165010"/>
                </a:lnTo>
                <a:close/>
                <a:moveTo>
                  <a:pt x="139396" y="165010"/>
                </a:moveTo>
                <a:lnTo>
                  <a:pt x="139396" y="171150"/>
                </a:lnTo>
                <a:lnTo>
                  <a:pt x="134076" y="174251"/>
                </a:lnTo>
                <a:lnTo>
                  <a:pt x="134076" y="174251"/>
                </a:lnTo>
                <a:lnTo>
                  <a:pt x="139396" y="165010"/>
                </a:lnTo>
                <a:close/>
                <a:moveTo>
                  <a:pt x="151037" y="165010"/>
                </a:moveTo>
                <a:lnTo>
                  <a:pt x="151037" y="171150"/>
                </a:lnTo>
                <a:lnTo>
                  <a:pt x="145718" y="174251"/>
                </a:lnTo>
                <a:lnTo>
                  <a:pt x="145718" y="174251"/>
                </a:lnTo>
                <a:lnTo>
                  <a:pt x="151037" y="165010"/>
                </a:lnTo>
                <a:close/>
                <a:moveTo>
                  <a:pt x="162648" y="165010"/>
                </a:moveTo>
                <a:lnTo>
                  <a:pt x="162648" y="171150"/>
                </a:lnTo>
                <a:lnTo>
                  <a:pt x="157329" y="174251"/>
                </a:lnTo>
                <a:lnTo>
                  <a:pt x="157329" y="174251"/>
                </a:lnTo>
                <a:lnTo>
                  <a:pt x="162648" y="165010"/>
                </a:lnTo>
                <a:close/>
                <a:moveTo>
                  <a:pt x="174290" y="165010"/>
                </a:moveTo>
                <a:lnTo>
                  <a:pt x="174290" y="171150"/>
                </a:lnTo>
                <a:lnTo>
                  <a:pt x="168971" y="174251"/>
                </a:lnTo>
                <a:lnTo>
                  <a:pt x="168971" y="174251"/>
                </a:lnTo>
                <a:lnTo>
                  <a:pt x="174290" y="165010"/>
                </a:lnTo>
                <a:close/>
                <a:moveTo>
                  <a:pt x="185871" y="165041"/>
                </a:moveTo>
                <a:lnTo>
                  <a:pt x="185871" y="171150"/>
                </a:lnTo>
                <a:lnTo>
                  <a:pt x="180551" y="174251"/>
                </a:lnTo>
                <a:lnTo>
                  <a:pt x="180551" y="174251"/>
                </a:lnTo>
                <a:lnTo>
                  <a:pt x="185871" y="165041"/>
                </a:lnTo>
                <a:close/>
                <a:moveTo>
                  <a:pt x="197512" y="165041"/>
                </a:moveTo>
                <a:lnTo>
                  <a:pt x="197512" y="171150"/>
                </a:lnTo>
                <a:lnTo>
                  <a:pt x="192193" y="174251"/>
                </a:lnTo>
                <a:lnTo>
                  <a:pt x="192193" y="174251"/>
                </a:lnTo>
                <a:lnTo>
                  <a:pt x="197512" y="165041"/>
                </a:lnTo>
                <a:close/>
                <a:moveTo>
                  <a:pt x="209123" y="165041"/>
                </a:moveTo>
                <a:lnTo>
                  <a:pt x="209123" y="171150"/>
                </a:lnTo>
                <a:lnTo>
                  <a:pt x="203804" y="174251"/>
                </a:lnTo>
                <a:lnTo>
                  <a:pt x="203804" y="174251"/>
                </a:lnTo>
                <a:lnTo>
                  <a:pt x="209123" y="165041"/>
                </a:lnTo>
                <a:close/>
                <a:moveTo>
                  <a:pt x="220765" y="165041"/>
                </a:moveTo>
                <a:lnTo>
                  <a:pt x="220765" y="171150"/>
                </a:lnTo>
                <a:lnTo>
                  <a:pt x="215446" y="174251"/>
                </a:lnTo>
                <a:lnTo>
                  <a:pt x="215446" y="174251"/>
                </a:lnTo>
                <a:lnTo>
                  <a:pt x="220765" y="165041"/>
                </a:lnTo>
                <a:close/>
                <a:moveTo>
                  <a:pt x="243957" y="165041"/>
                </a:moveTo>
                <a:lnTo>
                  <a:pt x="243957" y="171150"/>
                </a:lnTo>
                <a:lnTo>
                  <a:pt x="238638" y="174251"/>
                </a:lnTo>
                <a:lnTo>
                  <a:pt x="238638" y="174251"/>
                </a:lnTo>
                <a:lnTo>
                  <a:pt x="243957" y="165041"/>
                </a:lnTo>
                <a:close/>
                <a:moveTo>
                  <a:pt x="255598" y="165041"/>
                </a:moveTo>
                <a:lnTo>
                  <a:pt x="255598" y="171150"/>
                </a:lnTo>
                <a:lnTo>
                  <a:pt x="250279" y="174251"/>
                </a:lnTo>
                <a:lnTo>
                  <a:pt x="250279" y="174251"/>
                </a:lnTo>
                <a:lnTo>
                  <a:pt x="255598" y="165041"/>
                </a:lnTo>
                <a:close/>
                <a:moveTo>
                  <a:pt x="11582" y="165010"/>
                </a:moveTo>
                <a:lnTo>
                  <a:pt x="11582" y="171150"/>
                </a:lnTo>
                <a:lnTo>
                  <a:pt x="6262" y="174251"/>
                </a:lnTo>
                <a:lnTo>
                  <a:pt x="11582" y="165010"/>
                </a:lnTo>
                <a:close/>
                <a:moveTo>
                  <a:pt x="46446" y="165010"/>
                </a:moveTo>
                <a:lnTo>
                  <a:pt x="46446" y="171150"/>
                </a:lnTo>
                <a:lnTo>
                  <a:pt x="41126" y="174251"/>
                </a:lnTo>
                <a:lnTo>
                  <a:pt x="46446" y="165010"/>
                </a:lnTo>
                <a:close/>
                <a:moveTo>
                  <a:pt x="46689" y="165010"/>
                </a:moveTo>
                <a:lnTo>
                  <a:pt x="52008" y="174251"/>
                </a:lnTo>
                <a:lnTo>
                  <a:pt x="46689" y="171150"/>
                </a:lnTo>
                <a:lnTo>
                  <a:pt x="46689" y="165010"/>
                </a:lnTo>
                <a:close/>
                <a:moveTo>
                  <a:pt x="58057" y="165010"/>
                </a:moveTo>
                <a:lnTo>
                  <a:pt x="58057" y="171150"/>
                </a:lnTo>
                <a:lnTo>
                  <a:pt x="52737" y="174251"/>
                </a:lnTo>
                <a:lnTo>
                  <a:pt x="58057" y="165010"/>
                </a:lnTo>
                <a:close/>
                <a:moveTo>
                  <a:pt x="232376" y="165041"/>
                </a:moveTo>
                <a:lnTo>
                  <a:pt x="232376" y="171150"/>
                </a:lnTo>
                <a:lnTo>
                  <a:pt x="227057" y="174251"/>
                </a:lnTo>
                <a:lnTo>
                  <a:pt x="232376" y="165041"/>
                </a:lnTo>
                <a:close/>
                <a:moveTo>
                  <a:pt x="267210" y="165041"/>
                </a:moveTo>
                <a:lnTo>
                  <a:pt x="267210" y="171150"/>
                </a:lnTo>
                <a:lnTo>
                  <a:pt x="261890" y="174251"/>
                </a:lnTo>
                <a:lnTo>
                  <a:pt x="267210" y="165041"/>
                </a:lnTo>
                <a:close/>
                <a:moveTo>
                  <a:pt x="278851" y="165041"/>
                </a:moveTo>
                <a:lnTo>
                  <a:pt x="278851" y="171150"/>
                </a:lnTo>
                <a:lnTo>
                  <a:pt x="273532" y="174251"/>
                </a:lnTo>
                <a:lnTo>
                  <a:pt x="278851" y="165041"/>
                </a:lnTo>
                <a:close/>
                <a:moveTo>
                  <a:pt x="11703" y="171393"/>
                </a:moveTo>
                <a:lnTo>
                  <a:pt x="17023" y="174463"/>
                </a:lnTo>
                <a:lnTo>
                  <a:pt x="6384" y="174463"/>
                </a:lnTo>
                <a:lnTo>
                  <a:pt x="11703" y="171393"/>
                </a:lnTo>
                <a:close/>
                <a:moveTo>
                  <a:pt x="23345" y="171393"/>
                </a:moveTo>
                <a:lnTo>
                  <a:pt x="28664" y="174463"/>
                </a:lnTo>
                <a:lnTo>
                  <a:pt x="18026" y="174463"/>
                </a:lnTo>
                <a:lnTo>
                  <a:pt x="23345" y="171393"/>
                </a:lnTo>
                <a:close/>
                <a:moveTo>
                  <a:pt x="34956" y="171393"/>
                </a:moveTo>
                <a:lnTo>
                  <a:pt x="40275" y="174463"/>
                </a:lnTo>
                <a:lnTo>
                  <a:pt x="29637" y="174463"/>
                </a:lnTo>
                <a:lnTo>
                  <a:pt x="34956" y="171393"/>
                </a:lnTo>
                <a:close/>
                <a:moveTo>
                  <a:pt x="46598" y="171393"/>
                </a:moveTo>
                <a:lnTo>
                  <a:pt x="51886" y="174463"/>
                </a:lnTo>
                <a:lnTo>
                  <a:pt x="41248" y="174463"/>
                </a:lnTo>
                <a:lnTo>
                  <a:pt x="46598" y="171393"/>
                </a:lnTo>
                <a:close/>
                <a:moveTo>
                  <a:pt x="58209" y="171393"/>
                </a:moveTo>
                <a:lnTo>
                  <a:pt x="63528" y="174463"/>
                </a:lnTo>
                <a:lnTo>
                  <a:pt x="52889" y="174463"/>
                </a:lnTo>
                <a:lnTo>
                  <a:pt x="58209" y="171393"/>
                </a:lnTo>
                <a:close/>
                <a:moveTo>
                  <a:pt x="69850" y="171393"/>
                </a:moveTo>
                <a:lnTo>
                  <a:pt x="75169" y="174463"/>
                </a:lnTo>
                <a:lnTo>
                  <a:pt x="64531" y="174463"/>
                </a:lnTo>
                <a:lnTo>
                  <a:pt x="69850" y="171393"/>
                </a:lnTo>
                <a:close/>
                <a:moveTo>
                  <a:pt x="81431" y="171393"/>
                </a:moveTo>
                <a:lnTo>
                  <a:pt x="86750" y="174463"/>
                </a:lnTo>
                <a:lnTo>
                  <a:pt x="76112" y="174463"/>
                </a:lnTo>
                <a:lnTo>
                  <a:pt x="81431" y="171393"/>
                </a:lnTo>
                <a:close/>
                <a:moveTo>
                  <a:pt x="93042" y="171393"/>
                </a:moveTo>
                <a:lnTo>
                  <a:pt x="98361" y="174463"/>
                </a:lnTo>
                <a:lnTo>
                  <a:pt x="87723" y="174463"/>
                </a:lnTo>
                <a:lnTo>
                  <a:pt x="93042" y="171393"/>
                </a:lnTo>
                <a:close/>
                <a:moveTo>
                  <a:pt x="104684" y="171393"/>
                </a:moveTo>
                <a:lnTo>
                  <a:pt x="110003" y="174463"/>
                </a:lnTo>
                <a:lnTo>
                  <a:pt x="99364" y="174463"/>
                </a:lnTo>
                <a:lnTo>
                  <a:pt x="104684" y="171393"/>
                </a:lnTo>
                <a:close/>
                <a:moveTo>
                  <a:pt x="116295" y="171393"/>
                </a:moveTo>
                <a:lnTo>
                  <a:pt x="121614" y="174463"/>
                </a:lnTo>
                <a:lnTo>
                  <a:pt x="110976" y="174463"/>
                </a:lnTo>
                <a:lnTo>
                  <a:pt x="116295" y="171393"/>
                </a:lnTo>
                <a:close/>
                <a:moveTo>
                  <a:pt x="127936" y="171393"/>
                </a:moveTo>
                <a:lnTo>
                  <a:pt x="133256" y="174463"/>
                </a:lnTo>
                <a:lnTo>
                  <a:pt x="122617" y="174463"/>
                </a:lnTo>
                <a:lnTo>
                  <a:pt x="127936" y="171393"/>
                </a:lnTo>
                <a:close/>
                <a:moveTo>
                  <a:pt x="139548" y="171393"/>
                </a:moveTo>
                <a:lnTo>
                  <a:pt x="144867" y="174463"/>
                </a:lnTo>
                <a:lnTo>
                  <a:pt x="134228" y="174463"/>
                </a:lnTo>
                <a:lnTo>
                  <a:pt x="139548" y="171393"/>
                </a:lnTo>
                <a:close/>
                <a:moveTo>
                  <a:pt x="151159" y="171393"/>
                </a:moveTo>
                <a:lnTo>
                  <a:pt x="156478" y="174463"/>
                </a:lnTo>
                <a:lnTo>
                  <a:pt x="145840" y="174463"/>
                </a:lnTo>
                <a:lnTo>
                  <a:pt x="151159" y="171393"/>
                </a:lnTo>
                <a:close/>
                <a:moveTo>
                  <a:pt x="162770" y="171393"/>
                </a:moveTo>
                <a:lnTo>
                  <a:pt x="168089" y="174463"/>
                </a:lnTo>
                <a:lnTo>
                  <a:pt x="157451" y="174463"/>
                </a:lnTo>
                <a:lnTo>
                  <a:pt x="162770" y="171393"/>
                </a:lnTo>
                <a:close/>
                <a:moveTo>
                  <a:pt x="174411" y="171393"/>
                </a:moveTo>
                <a:lnTo>
                  <a:pt x="179731" y="174463"/>
                </a:lnTo>
                <a:lnTo>
                  <a:pt x="169092" y="174463"/>
                </a:lnTo>
                <a:lnTo>
                  <a:pt x="174411" y="171393"/>
                </a:lnTo>
                <a:close/>
                <a:moveTo>
                  <a:pt x="186023" y="171393"/>
                </a:moveTo>
                <a:lnTo>
                  <a:pt x="191342" y="174463"/>
                </a:lnTo>
                <a:lnTo>
                  <a:pt x="180703" y="174463"/>
                </a:lnTo>
                <a:lnTo>
                  <a:pt x="186023" y="171393"/>
                </a:lnTo>
                <a:close/>
                <a:moveTo>
                  <a:pt x="197634" y="171393"/>
                </a:moveTo>
                <a:lnTo>
                  <a:pt x="202953" y="174463"/>
                </a:lnTo>
                <a:lnTo>
                  <a:pt x="192345" y="174463"/>
                </a:lnTo>
                <a:lnTo>
                  <a:pt x="197634" y="171393"/>
                </a:lnTo>
                <a:close/>
                <a:moveTo>
                  <a:pt x="209275" y="171393"/>
                </a:moveTo>
                <a:lnTo>
                  <a:pt x="214595" y="174463"/>
                </a:lnTo>
                <a:lnTo>
                  <a:pt x="203956" y="174463"/>
                </a:lnTo>
                <a:lnTo>
                  <a:pt x="209275" y="171393"/>
                </a:lnTo>
                <a:close/>
                <a:moveTo>
                  <a:pt x="220856" y="171393"/>
                </a:moveTo>
                <a:lnTo>
                  <a:pt x="226175" y="174463"/>
                </a:lnTo>
                <a:lnTo>
                  <a:pt x="215537" y="174463"/>
                </a:lnTo>
                <a:lnTo>
                  <a:pt x="220856" y="171393"/>
                </a:lnTo>
                <a:close/>
                <a:moveTo>
                  <a:pt x="232498" y="171393"/>
                </a:moveTo>
                <a:lnTo>
                  <a:pt x="237817" y="174463"/>
                </a:lnTo>
                <a:lnTo>
                  <a:pt x="227178" y="174463"/>
                </a:lnTo>
                <a:lnTo>
                  <a:pt x="232498" y="171393"/>
                </a:lnTo>
                <a:close/>
                <a:moveTo>
                  <a:pt x="244109" y="171393"/>
                </a:moveTo>
                <a:lnTo>
                  <a:pt x="249428" y="174463"/>
                </a:lnTo>
                <a:lnTo>
                  <a:pt x="238790" y="174463"/>
                </a:lnTo>
                <a:lnTo>
                  <a:pt x="244109" y="171393"/>
                </a:lnTo>
                <a:close/>
                <a:moveTo>
                  <a:pt x="255750" y="171393"/>
                </a:moveTo>
                <a:lnTo>
                  <a:pt x="261070" y="174463"/>
                </a:lnTo>
                <a:lnTo>
                  <a:pt x="250431" y="174463"/>
                </a:lnTo>
                <a:lnTo>
                  <a:pt x="255750" y="171393"/>
                </a:lnTo>
                <a:close/>
                <a:moveTo>
                  <a:pt x="267362" y="171393"/>
                </a:moveTo>
                <a:lnTo>
                  <a:pt x="272681" y="174463"/>
                </a:lnTo>
                <a:lnTo>
                  <a:pt x="262042" y="174463"/>
                </a:lnTo>
                <a:lnTo>
                  <a:pt x="267362" y="171393"/>
                </a:lnTo>
                <a:close/>
                <a:moveTo>
                  <a:pt x="279003" y="171393"/>
                </a:moveTo>
                <a:lnTo>
                  <a:pt x="284322" y="174463"/>
                </a:lnTo>
                <a:lnTo>
                  <a:pt x="273684" y="174463"/>
                </a:lnTo>
                <a:lnTo>
                  <a:pt x="279003" y="171393"/>
                </a:lnTo>
                <a:close/>
                <a:moveTo>
                  <a:pt x="98361" y="174707"/>
                </a:moveTo>
                <a:lnTo>
                  <a:pt x="93042" y="177777"/>
                </a:lnTo>
                <a:lnTo>
                  <a:pt x="87723" y="174707"/>
                </a:lnTo>
                <a:close/>
                <a:moveTo>
                  <a:pt x="110003" y="174707"/>
                </a:moveTo>
                <a:lnTo>
                  <a:pt x="104684" y="177777"/>
                </a:lnTo>
                <a:lnTo>
                  <a:pt x="99364" y="174707"/>
                </a:lnTo>
                <a:close/>
                <a:moveTo>
                  <a:pt x="121614" y="174707"/>
                </a:moveTo>
                <a:lnTo>
                  <a:pt x="116295" y="177777"/>
                </a:lnTo>
                <a:lnTo>
                  <a:pt x="110976" y="174707"/>
                </a:lnTo>
                <a:close/>
                <a:moveTo>
                  <a:pt x="133256" y="174707"/>
                </a:moveTo>
                <a:lnTo>
                  <a:pt x="127936" y="177777"/>
                </a:lnTo>
                <a:lnTo>
                  <a:pt x="122617" y="174707"/>
                </a:lnTo>
                <a:close/>
                <a:moveTo>
                  <a:pt x="144867" y="174707"/>
                </a:moveTo>
                <a:lnTo>
                  <a:pt x="139548" y="177777"/>
                </a:lnTo>
                <a:lnTo>
                  <a:pt x="134228" y="174707"/>
                </a:lnTo>
                <a:close/>
                <a:moveTo>
                  <a:pt x="156478" y="174707"/>
                </a:moveTo>
                <a:lnTo>
                  <a:pt x="151159" y="177777"/>
                </a:lnTo>
                <a:lnTo>
                  <a:pt x="145840" y="174707"/>
                </a:lnTo>
                <a:close/>
                <a:moveTo>
                  <a:pt x="168089" y="174707"/>
                </a:moveTo>
                <a:lnTo>
                  <a:pt x="162770" y="177777"/>
                </a:lnTo>
                <a:lnTo>
                  <a:pt x="157451" y="174707"/>
                </a:lnTo>
                <a:close/>
                <a:moveTo>
                  <a:pt x="179731" y="174707"/>
                </a:moveTo>
                <a:lnTo>
                  <a:pt x="174411" y="177777"/>
                </a:lnTo>
                <a:lnTo>
                  <a:pt x="169092" y="174707"/>
                </a:lnTo>
                <a:close/>
                <a:moveTo>
                  <a:pt x="191342" y="174707"/>
                </a:moveTo>
                <a:lnTo>
                  <a:pt x="186023" y="177777"/>
                </a:lnTo>
                <a:lnTo>
                  <a:pt x="180703" y="174707"/>
                </a:lnTo>
                <a:close/>
                <a:moveTo>
                  <a:pt x="202953" y="174707"/>
                </a:moveTo>
                <a:lnTo>
                  <a:pt x="197634" y="177777"/>
                </a:lnTo>
                <a:lnTo>
                  <a:pt x="192315" y="174707"/>
                </a:lnTo>
                <a:close/>
                <a:moveTo>
                  <a:pt x="214564" y="174707"/>
                </a:moveTo>
                <a:lnTo>
                  <a:pt x="209245" y="177777"/>
                </a:lnTo>
                <a:lnTo>
                  <a:pt x="203926" y="174707"/>
                </a:lnTo>
                <a:close/>
                <a:moveTo>
                  <a:pt x="226175" y="174707"/>
                </a:moveTo>
                <a:lnTo>
                  <a:pt x="220856" y="177777"/>
                </a:lnTo>
                <a:lnTo>
                  <a:pt x="215537" y="174707"/>
                </a:lnTo>
                <a:close/>
                <a:moveTo>
                  <a:pt x="237817" y="174707"/>
                </a:moveTo>
                <a:lnTo>
                  <a:pt x="232498" y="177777"/>
                </a:lnTo>
                <a:lnTo>
                  <a:pt x="227178" y="174707"/>
                </a:lnTo>
                <a:close/>
                <a:moveTo>
                  <a:pt x="249428" y="174707"/>
                </a:moveTo>
                <a:lnTo>
                  <a:pt x="244109" y="177777"/>
                </a:lnTo>
                <a:lnTo>
                  <a:pt x="238790" y="174707"/>
                </a:lnTo>
                <a:close/>
                <a:moveTo>
                  <a:pt x="261070" y="174707"/>
                </a:moveTo>
                <a:lnTo>
                  <a:pt x="255750" y="177777"/>
                </a:lnTo>
                <a:lnTo>
                  <a:pt x="250431" y="174707"/>
                </a:lnTo>
                <a:close/>
                <a:moveTo>
                  <a:pt x="272681" y="174707"/>
                </a:moveTo>
                <a:lnTo>
                  <a:pt x="267362" y="177777"/>
                </a:lnTo>
                <a:lnTo>
                  <a:pt x="262042" y="174707"/>
                </a:lnTo>
                <a:close/>
                <a:moveTo>
                  <a:pt x="284292" y="174707"/>
                </a:moveTo>
                <a:lnTo>
                  <a:pt x="278973" y="177777"/>
                </a:lnTo>
                <a:lnTo>
                  <a:pt x="273653" y="174707"/>
                </a:lnTo>
                <a:close/>
                <a:moveTo>
                  <a:pt x="17023" y="174737"/>
                </a:moveTo>
                <a:lnTo>
                  <a:pt x="11703" y="177807"/>
                </a:lnTo>
                <a:lnTo>
                  <a:pt x="6384" y="174737"/>
                </a:lnTo>
                <a:close/>
                <a:moveTo>
                  <a:pt x="28664" y="174737"/>
                </a:moveTo>
                <a:lnTo>
                  <a:pt x="23345" y="177807"/>
                </a:lnTo>
                <a:lnTo>
                  <a:pt x="18026" y="174737"/>
                </a:lnTo>
                <a:close/>
                <a:moveTo>
                  <a:pt x="40275" y="174737"/>
                </a:moveTo>
                <a:lnTo>
                  <a:pt x="34956" y="177807"/>
                </a:lnTo>
                <a:lnTo>
                  <a:pt x="29637" y="174737"/>
                </a:lnTo>
                <a:close/>
                <a:moveTo>
                  <a:pt x="51886" y="174737"/>
                </a:moveTo>
                <a:lnTo>
                  <a:pt x="46567" y="177807"/>
                </a:lnTo>
                <a:lnTo>
                  <a:pt x="41248" y="174737"/>
                </a:lnTo>
                <a:close/>
                <a:moveTo>
                  <a:pt x="63528" y="174737"/>
                </a:moveTo>
                <a:lnTo>
                  <a:pt x="58209" y="177807"/>
                </a:lnTo>
                <a:lnTo>
                  <a:pt x="52889" y="174737"/>
                </a:lnTo>
                <a:close/>
                <a:moveTo>
                  <a:pt x="75109" y="174737"/>
                </a:moveTo>
                <a:lnTo>
                  <a:pt x="69789" y="177807"/>
                </a:lnTo>
                <a:lnTo>
                  <a:pt x="64470" y="174737"/>
                </a:lnTo>
                <a:close/>
                <a:moveTo>
                  <a:pt x="86750" y="174737"/>
                </a:moveTo>
                <a:lnTo>
                  <a:pt x="81431" y="177807"/>
                </a:lnTo>
                <a:lnTo>
                  <a:pt x="76112" y="174737"/>
                </a:lnTo>
                <a:close/>
                <a:moveTo>
                  <a:pt x="17174" y="174919"/>
                </a:moveTo>
                <a:lnTo>
                  <a:pt x="11855" y="184129"/>
                </a:lnTo>
                <a:lnTo>
                  <a:pt x="11855" y="177989"/>
                </a:lnTo>
                <a:lnTo>
                  <a:pt x="17174" y="174919"/>
                </a:lnTo>
                <a:close/>
                <a:moveTo>
                  <a:pt x="28816" y="174919"/>
                </a:moveTo>
                <a:lnTo>
                  <a:pt x="23497" y="184129"/>
                </a:lnTo>
                <a:lnTo>
                  <a:pt x="23497" y="177989"/>
                </a:lnTo>
                <a:lnTo>
                  <a:pt x="28816" y="174919"/>
                </a:lnTo>
                <a:close/>
                <a:moveTo>
                  <a:pt x="40427" y="174919"/>
                </a:moveTo>
                <a:lnTo>
                  <a:pt x="35108" y="184129"/>
                </a:lnTo>
                <a:lnTo>
                  <a:pt x="35108" y="177989"/>
                </a:lnTo>
                <a:lnTo>
                  <a:pt x="40427" y="174919"/>
                </a:lnTo>
                <a:close/>
                <a:moveTo>
                  <a:pt x="52008" y="174919"/>
                </a:moveTo>
                <a:lnTo>
                  <a:pt x="46689" y="184129"/>
                </a:lnTo>
                <a:lnTo>
                  <a:pt x="46689" y="177989"/>
                </a:lnTo>
                <a:lnTo>
                  <a:pt x="52008" y="174919"/>
                </a:lnTo>
                <a:close/>
                <a:moveTo>
                  <a:pt x="63650" y="174919"/>
                </a:moveTo>
                <a:lnTo>
                  <a:pt x="58330" y="184129"/>
                </a:lnTo>
                <a:lnTo>
                  <a:pt x="58330" y="177989"/>
                </a:lnTo>
                <a:lnTo>
                  <a:pt x="63650" y="174919"/>
                </a:lnTo>
                <a:close/>
                <a:moveTo>
                  <a:pt x="75261" y="174919"/>
                </a:moveTo>
                <a:lnTo>
                  <a:pt x="69941" y="184129"/>
                </a:lnTo>
                <a:lnTo>
                  <a:pt x="69941" y="177989"/>
                </a:lnTo>
                <a:lnTo>
                  <a:pt x="75261" y="174919"/>
                </a:lnTo>
                <a:close/>
                <a:moveTo>
                  <a:pt x="86902" y="174919"/>
                </a:moveTo>
                <a:lnTo>
                  <a:pt x="81583" y="184129"/>
                </a:lnTo>
                <a:lnTo>
                  <a:pt x="81583" y="177989"/>
                </a:lnTo>
                <a:lnTo>
                  <a:pt x="86902" y="174919"/>
                </a:lnTo>
                <a:close/>
                <a:moveTo>
                  <a:pt x="98513" y="174919"/>
                </a:moveTo>
                <a:lnTo>
                  <a:pt x="93194" y="184129"/>
                </a:lnTo>
                <a:lnTo>
                  <a:pt x="93194" y="177989"/>
                </a:lnTo>
                <a:lnTo>
                  <a:pt x="98513" y="174919"/>
                </a:lnTo>
                <a:close/>
                <a:moveTo>
                  <a:pt x="110155" y="174919"/>
                </a:moveTo>
                <a:lnTo>
                  <a:pt x="104836" y="184129"/>
                </a:lnTo>
                <a:lnTo>
                  <a:pt x="104836" y="177989"/>
                </a:lnTo>
                <a:lnTo>
                  <a:pt x="110155" y="174919"/>
                </a:lnTo>
                <a:close/>
                <a:moveTo>
                  <a:pt x="121736" y="174919"/>
                </a:moveTo>
                <a:lnTo>
                  <a:pt x="116416" y="184129"/>
                </a:lnTo>
                <a:lnTo>
                  <a:pt x="116416" y="177989"/>
                </a:lnTo>
                <a:lnTo>
                  <a:pt x="121736" y="174919"/>
                </a:lnTo>
                <a:close/>
                <a:moveTo>
                  <a:pt x="133377" y="174919"/>
                </a:moveTo>
                <a:lnTo>
                  <a:pt x="128058" y="184129"/>
                </a:lnTo>
                <a:lnTo>
                  <a:pt x="128058" y="177989"/>
                </a:lnTo>
                <a:lnTo>
                  <a:pt x="133377" y="174919"/>
                </a:lnTo>
                <a:close/>
                <a:moveTo>
                  <a:pt x="144988" y="174919"/>
                </a:moveTo>
                <a:lnTo>
                  <a:pt x="139669" y="184129"/>
                </a:lnTo>
                <a:lnTo>
                  <a:pt x="139669" y="177989"/>
                </a:lnTo>
                <a:lnTo>
                  <a:pt x="144988" y="174919"/>
                </a:lnTo>
                <a:close/>
                <a:moveTo>
                  <a:pt x="156630" y="174919"/>
                </a:moveTo>
                <a:lnTo>
                  <a:pt x="151311" y="184129"/>
                </a:lnTo>
                <a:lnTo>
                  <a:pt x="151311" y="177989"/>
                </a:lnTo>
                <a:lnTo>
                  <a:pt x="156630" y="174919"/>
                </a:lnTo>
                <a:close/>
                <a:moveTo>
                  <a:pt x="168241" y="174919"/>
                </a:moveTo>
                <a:lnTo>
                  <a:pt x="162922" y="184129"/>
                </a:lnTo>
                <a:lnTo>
                  <a:pt x="162922" y="177989"/>
                </a:lnTo>
                <a:lnTo>
                  <a:pt x="168241" y="174919"/>
                </a:lnTo>
                <a:close/>
                <a:moveTo>
                  <a:pt x="179822" y="174919"/>
                </a:moveTo>
                <a:lnTo>
                  <a:pt x="174503" y="184129"/>
                </a:lnTo>
                <a:lnTo>
                  <a:pt x="174503" y="177989"/>
                </a:lnTo>
                <a:lnTo>
                  <a:pt x="179822" y="174919"/>
                </a:lnTo>
                <a:close/>
                <a:moveTo>
                  <a:pt x="191463" y="174919"/>
                </a:moveTo>
                <a:lnTo>
                  <a:pt x="186144" y="184129"/>
                </a:lnTo>
                <a:lnTo>
                  <a:pt x="186144" y="177989"/>
                </a:lnTo>
                <a:lnTo>
                  <a:pt x="191463" y="174919"/>
                </a:lnTo>
                <a:close/>
                <a:moveTo>
                  <a:pt x="203075" y="174919"/>
                </a:moveTo>
                <a:lnTo>
                  <a:pt x="197755" y="184129"/>
                </a:lnTo>
                <a:lnTo>
                  <a:pt x="197755" y="177989"/>
                </a:lnTo>
                <a:lnTo>
                  <a:pt x="203075" y="174919"/>
                </a:lnTo>
                <a:close/>
                <a:moveTo>
                  <a:pt x="214716" y="174919"/>
                </a:moveTo>
                <a:lnTo>
                  <a:pt x="209397" y="184129"/>
                </a:lnTo>
                <a:lnTo>
                  <a:pt x="209397" y="177989"/>
                </a:lnTo>
                <a:lnTo>
                  <a:pt x="214716" y="174919"/>
                </a:lnTo>
                <a:close/>
                <a:moveTo>
                  <a:pt x="226327" y="174919"/>
                </a:moveTo>
                <a:lnTo>
                  <a:pt x="221008" y="184129"/>
                </a:lnTo>
                <a:lnTo>
                  <a:pt x="221008" y="177989"/>
                </a:lnTo>
                <a:lnTo>
                  <a:pt x="226327" y="174919"/>
                </a:lnTo>
                <a:close/>
                <a:moveTo>
                  <a:pt x="237969" y="174919"/>
                </a:moveTo>
                <a:lnTo>
                  <a:pt x="232650" y="184129"/>
                </a:lnTo>
                <a:lnTo>
                  <a:pt x="232650" y="177989"/>
                </a:lnTo>
                <a:lnTo>
                  <a:pt x="237969" y="174919"/>
                </a:lnTo>
                <a:close/>
                <a:moveTo>
                  <a:pt x="249550" y="174919"/>
                </a:moveTo>
                <a:lnTo>
                  <a:pt x="244230" y="184129"/>
                </a:lnTo>
                <a:lnTo>
                  <a:pt x="244230" y="177989"/>
                </a:lnTo>
                <a:lnTo>
                  <a:pt x="249550" y="174919"/>
                </a:lnTo>
                <a:close/>
                <a:moveTo>
                  <a:pt x="261191" y="174919"/>
                </a:moveTo>
                <a:lnTo>
                  <a:pt x="255872" y="184129"/>
                </a:lnTo>
                <a:lnTo>
                  <a:pt x="255872" y="177989"/>
                </a:lnTo>
                <a:lnTo>
                  <a:pt x="261191" y="174919"/>
                </a:lnTo>
                <a:close/>
                <a:moveTo>
                  <a:pt x="272802" y="174919"/>
                </a:moveTo>
                <a:lnTo>
                  <a:pt x="267483" y="184129"/>
                </a:lnTo>
                <a:lnTo>
                  <a:pt x="267483" y="177989"/>
                </a:lnTo>
                <a:lnTo>
                  <a:pt x="272802" y="174919"/>
                </a:lnTo>
                <a:close/>
                <a:moveTo>
                  <a:pt x="284444" y="174919"/>
                </a:moveTo>
                <a:lnTo>
                  <a:pt x="279125" y="184129"/>
                </a:lnTo>
                <a:lnTo>
                  <a:pt x="279125" y="177989"/>
                </a:lnTo>
                <a:lnTo>
                  <a:pt x="284444" y="174919"/>
                </a:lnTo>
                <a:close/>
                <a:moveTo>
                  <a:pt x="6262" y="174950"/>
                </a:moveTo>
                <a:lnTo>
                  <a:pt x="11582" y="177989"/>
                </a:lnTo>
                <a:lnTo>
                  <a:pt x="11582" y="184160"/>
                </a:lnTo>
                <a:lnTo>
                  <a:pt x="6262" y="174950"/>
                </a:lnTo>
                <a:close/>
                <a:moveTo>
                  <a:pt x="17904" y="174950"/>
                </a:moveTo>
                <a:lnTo>
                  <a:pt x="23223" y="177989"/>
                </a:lnTo>
                <a:lnTo>
                  <a:pt x="23223" y="184160"/>
                </a:lnTo>
                <a:lnTo>
                  <a:pt x="17904" y="174950"/>
                </a:lnTo>
                <a:close/>
                <a:moveTo>
                  <a:pt x="29515" y="174950"/>
                </a:moveTo>
                <a:lnTo>
                  <a:pt x="34834" y="177989"/>
                </a:lnTo>
                <a:lnTo>
                  <a:pt x="34834" y="184160"/>
                </a:lnTo>
                <a:lnTo>
                  <a:pt x="29515" y="174950"/>
                </a:lnTo>
                <a:close/>
                <a:moveTo>
                  <a:pt x="41126" y="174950"/>
                </a:moveTo>
                <a:lnTo>
                  <a:pt x="46446" y="177989"/>
                </a:lnTo>
                <a:lnTo>
                  <a:pt x="46446" y="184160"/>
                </a:lnTo>
                <a:lnTo>
                  <a:pt x="41126" y="174950"/>
                </a:lnTo>
                <a:close/>
                <a:moveTo>
                  <a:pt x="52737" y="174950"/>
                </a:moveTo>
                <a:lnTo>
                  <a:pt x="58057" y="177989"/>
                </a:lnTo>
                <a:lnTo>
                  <a:pt x="58057" y="184160"/>
                </a:lnTo>
                <a:lnTo>
                  <a:pt x="52737" y="174950"/>
                </a:lnTo>
                <a:close/>
                <a:moveTo>
                  <a:pt x="64379" y="174950"/>
                </a:moveTo>
                <a:lnTo>
                  <a:pt x="69698" y="177989"/>
                </a:lnTo>
                <a:lnTo>
                  <a:pt x="69698" y="184160"/>
                </a:lnTo>
                <a:lnTo>
                  <a:pt x="64379" y="174950"/>
                </a:lnTo>
                <a:close/>
                <a:moveTo>
                  <a:pt x="75990" y="174950"/>
                </a:moveTo>
                <a:lnTo>
                  <a:pt x="81309" y="177989"/>
                </a:lnTo>
                <a:lnTo>
                  <a:pt x="81309" y="184160"/>
                </a:lnTo>
                <a:lnTo>
                  <a:pt x="75990" y="174950"/>
                </a:lnTo>
                <a:close/>
                <a:moveTo>
                  <a:pt x="87632" y="174950"/>
                </a:moveTo>
                <a:lnTo>
                  <a:pt x="92951" y="177989"/>
                </a:lnTo>
                <a:lnTo>
                  <a:pt x="92951" y="184160"/>
                </a:lnTo>
                <a:lnTo>
                  <a:pt x="87632" y="174950"/>
                </a:lnTo>
                <a:close/>
                <a:moveTo>
                  <a:pt x="99243" y="174950"/>
                </a:moveTo>
                <a:lnTo>
                  <a:pt x="104562" y="177989"/>
                </a:lnTo>
                <a:lnTo>
                  <a:pt x="104562" y="184160"/>
                </a:lnTo>
                <a:lnTo>
                  <a:pt x="99243" y="174950"/>
                </a:lnTo>
                <a:close/>
                <a:moveTo>
                  <a:pt x="110824" y="174950"/>
                </a:moveTo>
                <a:lnTo>
                  <a:pt x="116143" y="177989"/>
                </a:lnTo>
                <a:lnTo>
                  <a:pt x="116143" y="184160"/>
                </a:lnTo>
                <a:lnTo>
                  <a:pt x="110824" y="174950"/>
                </a:lnTo>
                <a:close/>
                <a:moveTo>
                  <a:pt x="122465" y="174950"/>
                </a:moveTo>
                <a:lnTo>
                  <a:pt x="127784" y="177989"/>
                </a:lnTo>
                <a:lnTo>
                  <a:pt x="127784" y="184160"/>
                </a:lnTo>
                <a:lnTo>
                  <a:pt x="122465" y="174950"/>
                </a:lnTo>
                <a:close/>
                <a:moveTo>
                  <a:pt x="134076" y="174950"/>
                </a:moveTo>
                <a:lnTo>
                  <a:pt x="139396" y="177989"/>
                </a:lnTo>
                <a:lnTo>
                  <a:pt x="139396" y="184160"/>
                </a:lnTo>
                <a:lnTo>
                  <a:pt x="134076" y="174950"/>
                </a:lnTo>
                <a:close/>
                <a:moveTo>
                  <a:pt x="145718" y="174950"/>
                </a:moveTo>
                <a:lnTo>
                  <a:pt x="151037" y="177989"/>
                </a:lnTo>
                <a:lnTo>
                  <a:pt x="151037" y="184160"/>
                </a:lnTo>
                <a:lnTo>
                  <a:pt x="145718" y="174950"/>
                </a:lnTo>
                <a:close/>
                <a:moveTo>
                  <a:pt x="157329" y="174950"/>
                </a:moveTo>
                <a:lnTo>
                  <a:pt x="162648" y="177989"/>
                </a:lnTo>
                <a:lnTo>
                  <a:pt x="162648" y="184160"/>
                </a:lnTo>
                <a:lnTo>
                  <a:pt x="157329" y="174950"/>
                </a:lnTo>
                <a:close/>
                <a:moveTo>
                  <a:pt x="168971" y="174950"/>
                </a:moveTo>
                <a:lnTo>
                  <a:pt x="174290" y="177989"/>
                </a:lnTo>
                <a:lnTo>
                  <a:pt x="174290" y="184160"/>
                </a:lnTo>
                <a:lnTo>
                  <a:pt x="168971" y="174950"/>
                </a:lnTo>
                <a:close/>
                <a:moveTo>
                  <a:pt x="180551" y="174950"/>
                </a:moveTo>
                <a:lnTo>
                  <a:pt x="185871" y="177989"/>
                </a:lnTo>
                <a:lnTo>
                  <a:pt x="185871" y="184160"/>
                </a:lnTo>
                <a:lnTo>
                  <a:pt x="180551" y="174950"/>
                </a:lnTo>
                <a:close/>
                <a:moveTo>
                  <a:pt x="192193" y="174950"/>
                </a:moveTo>
                <a:lnTo>
                  <a:pt x="197512" y="177989"/>
                </a:lnTo>
                <a:lnTo>
                  <a:pt x="197512" y="184160"/>
                </a:lnTo>
                <a:lnTo>
                  <a:pt x="192193" y="174950"/>
                </a:lnTo>
                <a:close/>
                <a:moveTo>
                  <a:pt x="203804" y="174950"/>
                </a:moveTo>
                <a:lnTo>
                  <a:pt x="209123" y="178050"/>
                </a:lnTo>
                <a:lnTo>
                  <a:pt x="209123" y="184190"/>
                </a:lnTo>
                <a:lnTo>
                  <a:pt x="203804" y="174950"/>
                </a:lnTo>
                <a:close/>
                <a:moveTo>
                  <a:pt x="215446" y="174950"/>
                </a:moveTo>
                <a:lnTo>
                  <a:pt x="220765" y="178050"/>
                </a:lnTo>
                <a:lnTo>
                  <a:pt x="220765" y="184190"/>
                </a:lnTo>
                <a:lnTo>
                  <a:pt x="215446" y="174950"/>
                </a:lnTo>
                <a:close/>
                <a:moveTo>
                  <a:pt x="227057" y="174950"/>
                </a:moveTo>
                <a:lnTo>
                  <a:pt x="232376" y="178050"/>
                </a:lnTo>
                <a:lnTo>
                  <a:pt x="232376" y="184190"/>
                </a:lnTo>
                <a:lnTo>
                  <a:pt x="227057" y="174950"/>
                </a:lnTo>
                <a:close/>
                <a:moveTo>
                  <a:pt x="238668" y="174950"/>
                </a:moveTo>
                <a:lnTo>
                  <a:pt x="243987" y="178050"/>
                </a:lnTo>
                <a:lnTo>
                  <a:pt x="243987" y="184190"/>
                </a:lnTo>
                <a:lnTo>
                  <a:pt x="238668" y="174950"/>
                </a:lnTo>
                <a:close/>
                <a:moveTo>
                  <a:pt x="250279" y="174950"/>
                </a:moveTo>
                <a:lnTo>
                  <a:pt x="255598" y="178050"/>
                </a:lnTo>
                <a:lnTo>
                  <a:pt x="255598" y="184190"/>
                </a:lnTo>
                <a:lnTo>
                  <a:pt x="250279" y="174950"/>
                </a:lnTo>
                <a:close/>
                <a:moveTo>
                  <a:pt x="261890" y="174950"/>
                </a:moveTo>
                <a:lnTo>
                  <a:pt x="267210" y="178050"/>
                </a:lnTo>
                <a:lnTo>
                  <a:pt x="267210" y="184190"/>
                </a:lnTo>
                <a:lnTo>
                  <a:pt x="261890" y="174950"/>
                </a:lnTo>
                <a:close/>
                <a:moveTo>
                  <a:pt x="273532" y="174950"/>
                </a:moveTo>
                <a:lnTo>
                  <a:pt x="278851" y="178050"/>
                </a:lnTo>
                <a:lnTo>
                  <a:pt x="278851" y="184190"/>
                </a:lnTo>
                <a:lnTo>
                  <a:pt x="273532" y="174950"/>
                </a:lnTo>
                <a:close/>
                <a:moveTo>
                  <a:pt x="52525" y="175071"/>
                </a:moveTo>
                <a:lnTo>
                  <a:pt x="57844" y="184281"/>
                </a:lnTo>
                <a:lnTo>
                  <a:pt x="57844" y="184281"/>
                </a:lnTo>
                <a:lnTo>
                  <a:pt x="55351" y="182822"/>
                </a:lnTo>
                <a:lnTo>
                  <a:pt x="52525" y="181242"/>
                </a:lnTo>
                <a:lnTo>
                  <a:pt x="52525" y="175071"/>
                </a:lnTo>
                <a:close/>
                <a:moveTo>
                  <a:pt x="75777" y="175071"/>
                </a:moveTo>
                <a:lnTo>
                  <a:pt x="81097" y="184281"/>
                </a:lnTo>
                <a:lnTo>
                  <a:pt x="81097" y="184281"/>
                </a:lnTo>
                <a:lnTo>
                  <a:pt x="78604" y="182822"/>
                </a:lnTo>
                <a:lnTo>
                  <a:pt x="75777" y="181242"/>
                </a:lnTo>
                <a:lnTo>
                  <a:pt x="75777" y="175071"/>
                </a:lnTo>
                <a:close/>
                <a:moveTo>
                  <a:pt x="99030" y="175071"/>
                </a:moveTo>
                <a:lnTo>
                  <a:pt x="104349" y="184281"/>
                </a:lnTo>
                <a:lnTo>
                  <a:pt x="104349" y="184281"/>
                </a:lnTo>
                <a:lnTo>
                  <a:pt x="101857" y="182822"/>
                </a:lnTo>
                <a:lnTo>
                  <a:pt x="99030" y="181242"/>
                </a:lnTo>
                <a:lnTo>
                  <a:pt x="99030" y="175071"/>
                </a:lnTo>
                <a:close/>
                <a:moveTo>
                  <a:pt x="17661" y="175071"/>
                </a:moveTo>
                <a:lnTo>
                  <a:pt x="22980" y="184281"/>
                </a:lnTo>
                <a:lnTo>
                  <a:pt x="20518" y="182822"/>
                </a:lnTo>
                <a:lnTo>
                  <a:pt x="17661" y="181242"/>
                </a:lnTo>
                <a:lnTo>
                  <a:pt x="17661" y="175071"/>
                </a:lnTo>
                <a:close/>
                <a:moveTo>
                  <a:pt x="29302" y="175071"/>
                </a:moveTo>
                <a:lnTo>
                  <a:pt x="34622" y="184281"/>
                </a:lnTo>
                <a:lnTo>
                  <a:pt x="32160" y="182822"/>
                </a:lnTo>
                <a:lnTo>
                  <a:pt x="29302" y="181242"/>
                </a:lnTo>
                <a:lnTo>
                  <a:pt x="29302" y="175071"/>
                </a:lnTo>
                <a:close/>
                <a:moveTo>
                  <a:pt x="40883" y="175071"/>
                </a:moveTo>
                <a:lnTo>
                  <a:pt x="46202" y="184281"/>
                </a:lnTo>
                <a:lnTo>
                  <a:pt x="43740" y="182822"/>
                </a:lnTo>
                <a:lnTo>
                  <a:pt x="40883" y="181242"/>
                </a:lnTo>
                <a:lnTo>
                  <a:pt x="40883" y="175071"/>
                </a:lnTo>
                <a:close/>
                <a:moveTo>
                  <a:pt x="64136" y="175071"/>
                </a:moveTo>
                <a:lnTo>
                  <a:pt x="69455" y="184281"/>
                </a:lnTo>
                <a:lnTo>
                  <a:pt x="66993" y="182822"/>
                </a:lnTo>
                <a:lnTo>
                  <a:pt x="64136" y="181242"/>
                </a:lnTo>
                <a:lnTo>
                  <a:pt x="64136" y="175071"/>
                </a:lnTo>
                <a:close/>
                <a:moveTo>
                  <a:pt x="87389" y="175071"/>
                </a:moveTo>
                <a:lnTo>
                  <a:pt x="92708" y="184281"/>
                </a:lnTo>
                <a:lnTo>
                  <a:pt x="90246" y="182822"/>
                </a:lnTo>
                <a:lnTo>
                  <a:pt x="87389" y="181242"/>
                </a:lnTo>
                <a:lnTo>
                  <a:pt x="87389" y="175071"/>
                </a:lnTo>
                <a:close/>
                <a:moveTo>
                  <a:pt x="110611" y="175071"/>
                </a:moveTo>
                <a:lnTo>
                  <a:pt x="115930" y="184281"/>
                </a:lnTo>
                <a:lnTo>
                  <a:pt x="113468" y="182822"/>
                </a:lnTo>
                <a:lnTo>
                  <a:pt x="110611" y="181242"/>
                </a:lnTo>
                <a:lnTo>
                  <a:pt x="110611" y="175071"/>
                </a:lnTo>
                <a:close/>
                <a:moveTo>
                  <a:pt x="122222" y="175071"/>
                </a:moveTo>
                <a:lnTo>
                  <a:pt x="127541" y="184281"/>
                </a:lnTo>
                <a:lnTo>
                  <a:pt x="125079" y="182822"/>
                </a:lnTo>
                <a:lnTo>
                  <a:pt x="122222" y="181242"/>
                </a:lnTo>
                <a:lnTo>
                  <a:pt x="122222" y="175071"/>
                </a:lnTo>
                <a:close/>
                <a:moveTo>
                  <a:pt x="133864" y="175071"/>
                </a:moveTo>
                <a:lnTo>
                  <a:pt x="139183" y="184281"/>
                </a:lnTo>
                <a:lnTo>
                  <a:pt x="136721" y="182822"/>
                </a:lnTo>
                <a:lnTo>
                  <a:pt x="133864" y="181242"/>
                </a:lnTo>
                <a:lnTo>
                  <a:pt x="133864" y="175071"/>
                </a:lnTo>
                <a:close/>
                <a:moveTo>
                  <a:pt x="145475" y="175071"/>
                </a:moveTo>
                <a:lnTo>
                  <a:pt x="150794" y="184281"/>
                </a:lnTo>
                <a:lnTo>
                  <a:pt x="148332" y="182822"/>
                </a:lnTo>
                <a:lnTo>
                  <a:pt x="145475" y="181242"/>
                </a:lnTo>
                <a:lnTo>
                  <a:pt x="145475" y="175071"/>
                </a:lnTo>
                <a:close/>
                <a:moveTo>
                  <a:pt x="157116" y="175071"/>
                </a:moveTo>
                <a:lnTo>
                  <a:pt x="162436" y="184281"/>
                </a:lnTo>
                <a:lnTo>
                  <a:pt x="159974" y="182822"/>
                </a:lnTo>
                <a:lnTo>
                  <a:pt x="157116" y="181242"/>
                </a:lnTo>
                <a:lnTo>
                  <a:pt x="157116" y="175071"/>
                </a:lnTo>
                <a:close/>
                <a:moveTo>
                  <a:pt x="168727" y="175071"/>
                </a:moveTo>
                <a:lnTo>
                  <a:pt x="174047" y="184281"/>
                </a:lnTo>
                <a:lnTo>
                  <a:pt x="171585" y="182822"/>
                </a:lnTo>
                <a:lnTo>
                  <a:pt x="168727" y="181242"/>
                </a:lnTo>
                <a:lnTo>
                  <a:pt x="168727" y="175071"/>
                </a:lnTo>
                <a:close/>
                <a:moveTo>
                  <a:pt x="180339" y="175071"/>
                </a:moveTo>
                <a:lnTo>
                  <a:pt x="185658" y="184281"/>
                </a:lnTo>
                <a:lnTo>
                  <a:pt x="183165" y="182822"/>
                </a:lnTo>
                <a:lnTo>
                  <a:pt x="180339" y="181242"/>
                </a:lnTo>
                <a:lnTo>
                  <a:pt x="180339" y="175071"/>
                </a:lnTo>
                <a:close/>
                <a:moveTo>
                  <a:pt x="191950" y="175071"/>
                </a:moveTo>
                <a:lnTo>
                  <a:pt x="197269" y="184281"/>
                </a:lnTo>
                <a:lnTo>
                  <a:pt x="194807" y="182822"/>
                </a:lnTo>
                <a:lnTo>
                  <a:pt x="191950" y="181242"/>
                </a:lnTo>
                <a:lnTo>
                  <a:pt x="191950" y="175071"/>
                </a:lnTo>
                <a:close/>
                <a:moveTo>
                  <a:pt x="203591" y="175071"/>
                </a:moveTo>
                <a:lnTo>
                  <a:pt x="208911" y="184281"/>
                </a:lnTo>
                <a:lnTo>
                  <a:pt x="206418" y="182853"/>
                </a:lnTo>
                <a:lnTo>
                  <a:pt x="203591" y="181242"/>
                </a:lnTo>
                <a:lnTo>
                  <a:pt x="203591" y="175071"/>
                </a:lnTo>
                <a:close/>
                <a:moveTo>
                  <a:pt x="215202" y="175071"/>
                </a:moveTo>
                <a:lnTo>
                  <a:pt x="220522" y="184281"/>
                </a:lnTo>
                <a:lnTo>
                  <a:pt x="218060" y="182853"/>
                </a:lnTo>
                <a:lnTo>
                  <a:pt x="215202" y="181242"/>
                </a:lnTo>
                <a:lnTo>
                  <a:pt x="215202" y="175071"/>
                </a:lnTo>
                <a:close/>
                <a:moveTo>
                  <a:pt x="226783" y="175071"/>
                </a:moveTo>
                <a:lnTo>
                  <a:pt x="232103" y="184281"/>
                </a:lnTo>
                <a:lnTo>
                  <a:pt x="229640" y="182853"/>
                </a:lnTo>
                <a:lnTo>
                  <a:pt x="226783" y="181242"/>
                </a:lnTo>
                <a:lnTo>
                  <a:pt x="226783" y="175071"/>
                </a:lnTo>
                <a:close/>
                <a:moveTo>
                  <a:pt x="238425" y="175071"/>
                </a:moveTo>
                <a:lnTo>
                  <a:pt x="243744" y="184281"/>
                </a:lnTo>
                <a:lnTo>
                  <a:pt x="241282" y="182853"/>
                </a:lnTo>
                <a:lnTo>
                  <a:pt x="238425" y="181242"/>
                </a:lnTo>
                <a:lnTo>
                  <a:pt x="238425" y="175071"/>
                </a:lnTo>
                <a:close/>
                <a:moveTo>
                  <a:pt x="250036" y="175071"/>
                </a:moveTo>
                <a:lnTo>
                  <a:pt x="255355" y="184281"/>
                </a:lnTo>
                <a:lnTo>
                  <a:pt x="252893" y="182853"/>
                </a:lnTo>
                <a:lnTo>
                  <a:pt x="250036" y="181242"/>
                </a:lnTo>
                <a:lnTo>
                  <a:pt x="250036" y="175071"/>
                </a:lnTo>
                <a:close/>
                <a:moveTo>
                  <a:pt x="261678" y="175071"/>
                </a:moveTo>
                <a:lnTo>
                  <a:pt x="266997" y="184281"/>
                </a:lnTo>
                <a:lnTo>
                  <a:pt x="264535" y="182853"/>
                </a:lnTo>
                <a:lnTo>
                  <a:pt x="261678" y="181242"/>
                </a:lnTo>
                <a:lnTo>
                  <a:pt x="261678" y="175071"/>
                </a:lnTo>
                <a:close/>
                <a:moveTo>
                  <a:pt x="273289" y="175071"/>
                </a:moveTo>
                <a:lnTo>
                  <a:pt x="278608" y="184281"/>
                </a:lnTo>
                <a:lnTo>
                  <a:pt x="276146" y="182853"/>
                </a:lnTo>
                <a:lnTo>
                  <a:pt x="273289" y="181242"/>
                </a:lnTo>
                <a:lnTo>
                  <a:pt x="273289" y="175071"/>
                </a:lnTo>
                <a:close/>
                <a:moveTo>
                  <a:pt x="6050" y="175071"/>
                </a:moveTo>
                <a:lnTo>
                  <a:pt x="11369" y="184312"/>
                </a:lnTo>
                <a:lnTo>
                  <a:pt x="11369" y="184312"/>
                </a:lnTo>
                <a:lnTo>
                  <a:pt x="8907" y="182853"/>
                </a:lnTo>
                <a:lnTo>
                  <a:pt x="6050" y="181242"/>
                </a:lnTo>
                <a:lnTo>
                  <a:pt x="6050" y="175071"/>
                </a:lnTo>
                <a:close/>
                <a:moveTo>
                  <a:pt x="17418" y="175071"/>
                </a:moveTo>
                <a:lnTo>
                  <a:pt x="17418" y="181242"/>
                </a:lnTo>
                <a:lnTo>
                  <a:pt x="14560" y="182853"/>
                </a:lnTo>
                <a:lnTo>
                  <a:pt x="12098" y="184312"/>
                </a:lnTo>
                <a:lnTo>
                  <a:pt x="12098" y="184312"/>
                </a:lnTo>
                <a:lnTo>
                  <a:pt x="17418" y="175071"/>
                </a:lnTo>
                <a:close/>
                <a:moveTo>
                  <a:pt x="52251" y="175071"/>
                </a:moveTo>
                <a:lnTo>
                  <a:pt x="52251" y="181242"/>
                </a:lnTo>
                <a:lnTo>
                  <a:pt x="49394" y="182853"/>
                </a:lnTo>
                <a:lnTo>
                  <a:pt x="46932" y="184312"/>
                </a:lnTo>
                <a:lnTo>
                  <a:pt x="46932" y="184312"/>
                </a:lnTo>
                <a:lnTo>
                  <a:pt x="52251" y="175071"/>
                </a:lnTo>
                <a:close/>
                <a:moveTo>
                  <a:pt x="191676" y="175102"/>
                </a:moveTo>
                <a:lnTo>
                  <a:pt x="191676" y="181272"/>
                </a:lnTo>
                <a:lnTo>
                  <a:pt x="188849" y="182913"/>
                </a:lnTo>
                <a:lnTo>
                  <a:pt x="186357" y="184312"/>
                </a:lnTo>
                <a:lnTo>
                  <a:pt x="186357" y="184312"/>
                </a:lnTo>
                <a:lnTo>
                  <a:pt x="191676" y="175102"/>
                </a:lnTo>
                <a:close/>
                <a:moveTo>
                  <a:pt x="29029" y="175071"/>
                </a:moveTo>
                <a:lnTo>
                  <a:pt x="29029" y="181242"/>
                </a:lnTo>
                <a:lnTo>
                  <a:pt x="26172" y="182853"/>
                </a:lnTo>
                <a:lnTo>
                  <a:pt x="23710" y="184312"/>
                </a:lnTo>
                <a:lnTo>
                  <a:pt x="23710" y="184312"/>
                </a:lnTo>
                <a:lnTo>
                  <a:pt x="29029" y="175071"/>
                </a:lnTo>
                <a:close/>
                <a:moveTo>
                  <a:pt x="75504" y="175071"/>
                </a:moveTo>
                <a:lnTo>
                  <a:pt x="75504" y="181242"/>
                </a:lnTo>
                <a:lnTo>
                  <a:pt x="72647" y="182853"/>
                </a:lnTo>
                <a:lnTo>
                  <a:pt x="70185" y="184312"/>
                </a:lnTo>
                <a:lnTo>
                  <a:pt x="70185" y="184312"/>
                </a:lnTo>
                <a:lnTo>
                  <a:pt x="75504" y="175071"/>
                </a:lnTo>
                <a:close/>
                <a:moveTo>
                  <a:pt x="87115" y="175102"/>
                </a:moveTo>
                <a:lnTo>
                  <a:pt x="87115" y="181272"/>
                </a:lnTo>
                <a:lnTo>
                  <a:pt x="84288" y="182913"/>
                </a:lnTo>
                <a:lnTo>
                  <a:pt x="81796" y="184312"/>
                </a:lnTo>
                <a:lnTo>
                  <a:pt x="81796" y="184312"/>
                </a:lnTo>
                <a:lnTo>
                  <a:pt x="87115" y="175102"/>
                </a:lnTo>
                <a:close/>
                <a:moveTo>
                  <a:pt x="110368" y="175102"/>
                </a:moveTo>
                <a:lnTo>
                  <a:pt x="110368" y="181272"/>
                </a:lnTo>
                <a:lnTo>
                  <a:pt x="107541" y="182913"/>
                </a:lnTo>
                <a:lnTo>
                  <a:pt x="105048" y="184312"/>
                </a:lnTo>
                <a:lnTo>
                  <a:pt x="105048" y="184312"/>
                </a:lnTo>
                <a:lnTo>
                  <a:pt x="110368" y="175102"/>
                </a:lnTo>
                <a:close/>
                <a:moveTo>
                  <a:pt x="121979" y="175102"/>
                </a:moveTo>
                <a:lnTo>
                  <a:pt x="121979" y="181272"/>
                </a:lnTo>
                <a:lnTo>
                  <a:pt x="119122" y="182913"/>
                </a:lnTo>
                <a:lnTo>
                  <a:pt x="116660" y="184312"/>
                </a:lnTo>
                <a:lnTo>
                  <a:pt x="116660" y="184312"/>
                </a:lnTo>
                <a:lnTo>
                  <a:pt x="121979" y="175102"/>
                </a:lnTo>
                <a:close/>
                <a:moveTo>
                  <a:pt x="168484" y="175102"/>
                </a:moveTo>
                <a:lnTo>
                  <a:pt x="168484" y="181272"/>
                </a:lnTo>
                <a:lnTo>
                  <a:pt x="165627" y="182913"/>
                </a:lnTo>
                <a:lnTo>
                  <a:pt x="163165" y="184312"/>
                </a:lnTo>
                <a:lnTo>
                  <a:pt x="163165" y="184312"/>
                </a:lnTo>
                <a:lnTo>
                  <a:pt x="168484" y="175102"/>
                </a:lnTo>
                <a:close/>
                <a:moveTo>
                  <a:pt x="284657" y="175102"/>
                </a:moveTo>
                <a:lnTo>
                  <a:pt x="284657" y="181272"/>
                </a:lnTo>
                <a:lnTo>
                  <a:pt x="279337" y="184312"/>
                </a:lnTo>
                <a:lnTo>
                  <a:pt x="279337" y="184312"/>
                </a:lnTo>
                <a:lnTo>
                  <a:pt x="284657" y="175102"/>
                </a:lnTo>
                <a:close/>
                <a:moveTo>
                  <a:pt x="40610" y="175071"/>
                </a:moveTo>
                <a:lnTo>
                  <a:pt x="40610" y="181242"/>
                </a:lnTo>
                <a:lnTo>
                  <a:pt x="37783" y="182853"/>
                </a:lnTo>
                <a:lnTo>
                  <a:pt x="35290" y="184312"/>
                </a:lnTo>
                <a:lnTo>
                  <a:pt x="40610" y="175071"/>
                </a:lnTo>
                <a:close/>
                <a:moveTo>
                  <a:pt x="63862" y="175071"/>
                </a:moveTo>
                <a:lnTo>
                  <a:pt x="63862" y="181242"/>
                </a:lnTo>
                <a:lnTo>
                  <a:pt x="61005" y="182853"/>
                </a:lnTo>
                <a:lnTo>
                  <a:pt x="58543" y="184312"/>
                </a:lnTo>
                <a:lnTo>
                  <a:pt x="63862" y="175071"/>
                </a:lnTo>
                <a:close/>
                <a:moveTo>
                  <a:pt x="98757" y="175102"/>
                </a:moveTo>
                <a:lnTo>
                  <a:pt x="98757" y="181272"/>
                </a:lnTo>
                <a:lnTo>
                  <a:pt x="95899" y="182913"/>
                </a:lnTo>
                <a:lnTo>
                  <a:pt x="93437" y="184312"/>
                </a:lnTo>
                <a:lnTo>
                  <a:pt x="98757" y="175102"/>
                </a:lnTo>
                <a:close/>
                <a:moveTo>
                  <a:pt x="133590" y="175102"/>
                </a:moveTo>
                <a:lnTo>
                  <a:pt x="133590" y="181272"/>
                </a:lnTo>
                <a:lnTo>
                  <a:pt x="130733" y="182913"/>
                </a:lnTo>
                <a:lnTo>
                  <a:pt x="128271" y="184312"/>
                </a:lnTo>
                <a:lnTo>
                  <a:pt x="133590" y="175102"/>
                </a:lnTo>
                <a:close/>
                <a:moveTo>
                  <a:pt x="145232" y="175102"/>
                </a:moveTo>
                <a:lnTo>
                  <a:pt x="145232" y="181272"/>
                </a:lnTo>
                <a:lnTo>
                  <a:pt x="142374" y="182913"/>
                </a:lnTo>
                <a:lnTo>
                  <a:pt x="139912" y="184312"/>
                </a:lnTo>
                <a:lnTo>
                  <a:pt x="145232" y="175102"/>
                </a:lnTo>
                <a:close/>
                <a:moveTo>
                  <a:pt x="156843" y="175102"/>
                </a:moveTo>
                <a:lnTo>
                  <a:pt x="156843" y="181272"/>
                </a:lnTo>
                <a:lnTo>
                  <a:pt x="153986" y="182913"/>
                </a:lnTo>
                <a:lnTo>
                  <a:pt x="151523" y="184312"/>
                </a:lnTo>
                <a:lnTo>
                  <a:pt x="156843" y="175102"/>
                </a:lnTo>
                <a:close/>
                <a:moveTo>
                  <a:pt x="180065" y="175102"/>
                </a:moveTo>
                <a:lnTo>
                  <a:pt x="180065" y="181272"/>
                </a:lnTo>
                <a:lnTo>
                  <a:pt x="177208" y="182913"/>
                </a:lnTo>
                <a:lnTo>
                  <a:pt x="174746" y="184312"/>
                </a:lnTo>
                <a:lnTo>
                  <a:pt x="180065" y="175102"/>
                </a:lnTo>
                <a:close/>
                <a:moveTo>
                  <a:pt x="203318" y="175102"/>
                </a:moveTo>
                <a:lnTo>
                  <a:pt x="203318" y="181272"/>
                </a:lnTo>
                <a:lnTo>
                  <a:pt x="200461" y="182913"/>
                </a:lnTo>
                <a:lnTo>
                  <a:pt x="197999" y="184312"/>
                </a:lnTo>
                <a:lnTo>
                  <a:pt x="203318" y="175102"/>
                </a:lnTo>
                <a:close/>
                <a:moveTo>
                  <a:pt x="214929" y="175102"/>
                </a:moveTo>
                <a:lnTo>
                  <a:pt x="214929" y="181242"/>
                </a:lnTo>
                <a:lnTo>
                  <a:pt x="212072" y="182853"/>
                </a:lnTo>
                <a:lnTo>
                  <a:pt x="209610" y="184312"/>
                </a:lnTo>
                <a:lnTo>
                  <a:pt x="214929" y="175102"/>
                </a:lnTo>
                <a:close/>
                <a:moveTo>
                  <a:pt x="226570" y="175102"/>
                </a:moveTo>
                <a:lnTo>
                  <a:pt x="226570" y="181242"/>
                </a:lnTo>
                <a:lnTo>
                  <a:pt x="223713" y="182853"/>
                </a:lnTo>
                <a:lnTo>
                  <a:pt x="221251" y="184312"/>
                </a:lnTo>
                <a:lnTo>
                  <a:pt x="226570" y="175102"/>
                </a:lnTo>
                <a:close/>
                <a:moveTo>
                  <a:pt x="238182" y="175102"/>
                </a:moveTo>
                <a:lnTo>
                  <a:pt x="238182" y="181242"/>
                </a:lnTo>
                <a:lnTo>
                  <a:pt x="235355" y="182853"/>
                </a:lnTo>
                <a:lnTo>
                  <a:pt x="232862" y="184312"/>
                </a:lnTo>
                <a:lnTo>
                  <a:pt x="238182" y="175102"/>
                </a:lnTo>
                <a:close/>
                <a:moveTo>
                  <a:pt x="249793" y="175102"/>
                </a:moveTo>
                <a:lnTo>
                  <a:pt x="249793" y="181242"/>
                </a:lnTo>
                <a:lnTo>
                  <a:pt x="246936" y="182853"/>
                </a:lnTo>
                <a:lnTo>
                  <a:pt x="244474" y="184312"/>
                </a:lnTo>
                <a:lnTo>
                  <a:pt x="249793" y="175102"/>
                </a:lnTo>
                <a:close/>
                <a:moveTo>
                  <a:pt x="261404" y="175102"/>
                </a:moveTo>
                <a:lnTo>
                  <a:pt x="261404" y="181242"/>
                </a:lnTo>
                <a:lnTo>
                  <a:pt x="258547" y="182853"/>
                </a:lnTo>
                <a:lnTo>
                  <a:pt x="256085" y="184312"/>
                </a:lnTo>
                <a:lnTo>
                  <a:pt x="261404" y="175102"/>
                </a:lnTo>
                <a:close/>
                <a:moveTo>
                  <a:pt x="273046" y="175102"/>
                </a:moveTo>
                <a:lnTo>
                  <a:pt x="273046" y="181272"/>
                </a:lnTo>
                <a:lnTo>
                  <a:pt x="270188" y="182913"/>
                </a:lnTo>
                <a:lnTo>
                  <a:pt x="267726" y="184312"/>
                </a:lnTo>
                <a:lnTo>
                  <a:pt x="273046" y="175102"/>
                </a:lnTo>
                <a:close/>
                <a:moveTo>
                  <a:pt x="5898" y="181454"/>
                </a:moveTo>
                <a:lnTo>
                  <a:pt x="8755" y="183096"/>
                </a:lnTo>
                <a:lnTo>
                  <a:pt x="11217" y="184524"/>
                </a:lnTo>
                <a:lnTo>
                  <a:pt x="578" y="184524"/>
                </a:lnTo>
                <a:lnTo>
                  <a:pt x="5898" y="181454"/>
                </a:lnTo>
                <a:close/>
                <a:moveTo>
                  <a:pt x="17509" y="181454"/>
                </a:moveTo>
                <a:lnTo>
                  <a:pt x="20366" y="183096"/>
                </a:lnTo>
                <a:lnTo>
                  <a:pt x="22828" y="184524"/>
                </a:lnTo>
                <a:lnTo>
                  <a:pt x="12190" y="184524"/>
                </a:lnTo>
                <a:lnTo>
                  <a:pt x="14682" y="183096"/>
                </a:lnTo>
                <a:lnTo>
                  <a:pt x="17509" y="181454"/>
                </a:lnTo>
                <a:close/>
                <a:moveTo>
                  <a:pt x="29150" y="181454"/>
                </a:moveTo>
                <a:lnTo>
                  <a:pt x="32008" y="183096"/>
                </a:lnTo>
                <a:lnTo>
                  <a:pt x="34470" y="184524"/>
                </a:lnTo>
                <a:lnTo>
                  <a:pt x="23831" y="184524"/>
                </a:lnTo>
                <a:lnTo>
                  <a:pt x="26293" y="183096"/>
                </a:lnTo>
                <a:lnTo>
                  <a:pt x="29150" y="181454"/>
                </a:lnTo>
                <a:close/>
                <a:moveTo>
                  <a:pt x="40762" y="181454"/>
                </a:moveTo>
                <a:lnTo>
                  <a:pt x="43619" y="183096"/>
                </a:lnTo>
                <a:lnTo>
                  <a:pt x="46081" y="184524"/>
                </a:lnTo>
                <a:lnTo>
                  <a:pt x="35442" y="184524"/>
                </a:lnTo>
                <a:lnTo>
                  <a:pt x="37935" y="183096"/>
                </a:lnTo>
                <a:lnTo>
                  <a:pt x="40762" y="181454"/>
                </a:lnTo>
                <a:close/>
                <a:moveTo>
                  <a:pt x="52403" y="181454"/>
                </a:moveTo>
                <a:lnTo>
                  <a:pt x="55260" y="183096"/>
                </a:lnTo>
                <a:lnTo>
                  <a:pt x="57722" y="184524"/>
                </a:lnTo>
                <a:lnTo>
                  <a:pt x="47084" y="184524"/>
                </a:lnTo>
                <a:lnTo>
                  <a:pt x="49546" y="183096"/>
                </a:lnTo>
                <a:lnTo>
                  <a:pt x="52403" y="181454"/>
                </a:lnTo>
                <a:close/>
                <a:moveTo>
                  <a:pt x="64014" y="181454"/>
                </a:moveTo>
                <a:lnTo>
                  <a:pt x="66871" y="183096"/>
                </a:lnTo>
                <a:lnTo>
                  <a:pt x="69334" y="184524"/>
                </a:lnTo>
                <a:lnTo>
                  <a:pt x="58695" y="184524"/>
                </a:lnTo>
                <a:lnTo>
                  <a:pt x="61187" y="183096"/>
                </a:lnTo>
                <a:lnTo>
                  <a:pt x="64014" y="181454"/>
                </a:lnTo>
                <a:close/>
                <a:moveTo>
                  <a:pt x="75625" y="181454"/>
                </a:moveTo>
                <a:lnTo>
                  <a:pt x="78452" y="183096"/>
                </a:lnTo>
                <a:lnTo>
                  <a:pt x="80945" y="184524"/>
                </a:lnTo>
                <a:lnTo>
                  <a:pt x="70306" y="184524"/>
                </a:lnTo>
                <a:lnTo>
                  <a:pt x="72768" y="183096"/>
                </a:lnTo>
                <a:lnTo>
                  <a:pt x="75625" y="181454"/>
                </a:lnTo>
                <a:close/>
                <a:moveTo>
                  <a:pt x="87237" y="181454"/>
                </a:moveTo>
                <a:lnTo>
                  <a:pt x="90094" y="183096"/>
                </a:lnTo>
                <a:lnTo>
                  <a:pt x="92556" y="184524"/>
                </a:lnTo>
                <a:lnTo>
                  <a:pt x="81917" y="184524"/>
                </a:lnTo>
                <a:lnTo>
                  <a:pt x="84379" y="183096"/>
                </a:lnTo>
                <a:lnTo>
                  <a:pt x="87237" y="181454"/>
                </a:lnTo>
                <a:close/>
                <a:moveTo>
                  <a:pt x="98878" y="181454"/>
                </a:moveTo>
                <a:lnTo>
                  <a:pt x="101705" y="183096"/>
                </a:lnTo>
                <a:lnTo>
                  <a:pt x="104197" y="184524"/>
                </a:lnTo>
                <a:lnTo>
                  <a:pt x="93559" y="184524"/>
                </a:lnTo>
                <a:lnTo>
                  <a:pt x="96021" y="183096"/>
                </a:lnTo>
                <a:lnTo>
                  <a:pt x="98878" y="181454"/>
                </a:lnTo>
                <a:close/>
                <a:moveTo>
                  <a:pt x="110489" y="181454"/>
                </a:moveTo>
                <a:lnTo>
                  <a:pt x="113346" y="183096"/>
                </a:lnTo>
                <a:lnTo>
                  <a:pt x="115809" y="184524"/>
                </a:lnTo>
                <a:lnTo>
                  <a:pt x="105170" y="184524"/>
                </a:lnTo>
                <a:lnTo>
                  <a:pt x="107632" y="183096"/>
                </a:lnTo>
                <a:lnTo>
                  <a:pt x="110489" y="181454"/>
                </a:lnTo>
                <a:close/>
                <a:moveTo>
                  <a:pt x="122131" y="181454"/>
                </a:moveTo>
                <a:lnTo>
                  <a:pt x="124958" y="183096"/>
                </a:lnTo>
                <a:lnTo>
                  <a:pt x="127450" y="184524"/>
                </a:lnTo>
                <a:lnTo>
                  <a:pt x="116812" y="184524"/>
                </a:lnTo>
                <a:lnTo>
                  <a:pt x="119274" y="183096"/>
                </a:lnTo>
                <a:lnTo>
                  <a:pt x="122131" y="181454"/>
                </a:lnTo>
                <a:close/>
                <a:moveTo>
                  <a:pt x="133742" y="181454"/>
                </a:moveTo>
                <a:lnTo>
                  <a:pt x="136599" y="183096"/>
                </a:lnTo>
                <a:lnTo>
                  <a:pt x="139061" y="184524"/>
                </a:lnTo>
                <a:lnTo>
                  <a:pt x="128423" y="184524"/>
                </a:lnTo>
                <a:lnTo>
                  <a:pt x="130885" y="183096"/>
                </a:lnTo>
                <a:lnTo>
                  <a:pt x="133742" y="181454"/>
                </a:lnTo>
                <a:close/>
                <a:moveTo>
                  <a:pt x="145323" y="181454"/>
                </a:moveTo>
                <a:lnTo>
                  <a:pt x="148180" y="183096"/>
                </a:lnTo>
                <a:lnTo>
                  <a:pt x="150642" y="184524"/>
                </a:lnTo>
                <a:lnTo>
                  <a:pt x="140004" y="184524"/>
                </a:lnTo>
                <a:lnTo>
                  <a:pt x="142496" y="183096"/>
                </a:lnTo>
                <a:lnTo>
                  <a:pt x="145323" y="181454"/>
                </a:lnTo>
                <a:close/>
                <a:moveTo>
                  <a:pt x="156964" y="181454"/>
                </a:moveTo>
                <a:lnTo>
                  <a:pt x="159822" y="183096"/>
                </a:lnTo>
                <a:lnTo>
                  <a:pt x="162284" y="184524"/>
                </a:lnTo>
                <a:lnTo>
                  <a:pt x="151645" y="184524"/>
                </a:lnTo>
                <a:lnTo>
                  <a:pt x="154107" y="183096"/>
                </a:lnTo>
                <a:lnTo>
                  <a:pt x="156964" y="181454"/>
                </a:lnTo>
                <a:close/>
                <a:moveTo>
                  <a:pt x="168575" y="181454"/>
                </a:moveTo>
                <a:lnTo>
                  <a:pt x="171433" y="183096"/>
                </a:lnTo>
                <a:lnTo>
                  <a:pt x="173895" y="184524"/>
                </a:lnTo>
                <a:lnTo>
                  <a:pt x="163256" y="184524"/>
                </a:lnTo>
                <a:lnTo>
                  <a:pt x="165749" y="183096"/>
                </a:lnTo>
                <a:lnTo>
                  <a:pt x="168575" y="181454"/>
                </a:lnTo>
                <a:close/>
                <a:moveTo>
                  <a:pt x="180217" y="181454"/>
                </a:moveTo>
                <a:lnTo>
                  <a:pt x="183074" y="183096"/>
                </a:lnTo>
                <a:lnTo>
                  <a:pt x="185536" y="184524"/>
                </a:lnTo>
                <a:lnTo>
                  <a:pt x="174898" y="184524"/>
                </a:lnTo>
                <a:lnTo>
                  <a:pt x="177360" y="183096"/>
                </a:lnTo>
                <a:lnTo>
                  <a:pt x="180217" y="181454"/>
                </a:lnTo>
                <a:close/>
                <a:moveTo>
                  <a:pt x="191828" y="181454"/>
                </a:moveTo>
                <a:lnTo>
                  <a:pt x="194685" y="183096"/>
                </a:lnTo>
                <a:lnTo>
                  <a:pt x="197147" y="184524"/>
                </a:lnTo>
                <a:lnTo>
                  <a:pt x="186509" y="184524"/>
                </a:lnTo>
                <a:lnTo>
                  <a:pt x="189001" y="183096"/>
                </a:lnTo>
                <a:lnTo>
                  <a:pt x="191828" y="181454"/>
                </a:lnTo>
                <a:close/>
                <a:moveTo>
                  <a:pt x="203470" y="181454"/>
                </a:moveTo>
                <a:lnTo>
                  <a:pt x="206327" y="183096"/>
                </a:lnTo>
                <a:lnTo>
                  <a:pt x="208789" y="184524"/>
                </a:lnTo>
                <a:lnTo>
                  <a:pt x="198151" y="184524"/>
                </a:lnTo>
                <a:lnTo>
                  <a:pt x="200613" y="183096"/>
                </a:lnTo>
                <a:lnTo>
                  <a:pt x="203470" y="181454"/>
                </a:lnTo>
                <a:close/>
                <a:moveTo>
                  <a:pt x="215051" y="181454"/>
                </a:moveTo>
                <a:lnTo>
                  <a:pt x="217908" y="183096"/>
                </a:lnTo>
                <a:lnTo>
                  <a:pt x="220370" y="184524"/>
                </a:lnTo>
                <a:lnTo>
                  <a:pt x="209731" y="184524"/>
                </a:lnTo>
                <a:lnTo>
                  <a:pt x="212193" y="183096"/>
                </a:lnTo>
                <a:lnTo>
                  <a:pt x="215051" y="181454"/>
                </a:lnTo>
                <a:close/>
                <a:moveTo>
                  <a:pt x="226692" y="181454"/>
                </a:moveTo>
                <a:lnTo>
                  <a:pt x="229519" y="183096"/>
                </a:lnTo>
                <a:lnTo>
                  <a:pt x="232011" y="184524"/>
                </a:lnTo>
                <a:lnTo>
                  <a:pt x="221373" y="184524"/>
                </a:lnTo>
                <a:lnTo>
                  <a:pt x="223835" y="183096"/>
                </a:lnTo>
                <a:lnTo>
                  <a:pt x="226692" y="181454"/>
                </a:lnTo>
                <a:close/>
                <a:moveTo>
                  <a:pt x="238303" y="181454"/>
                </a:moveTo>
                <a:lnTo>
                  <a:pt x="241160" y="183096"/>
                </a:lnTo>
                <a:lnTo>
                  <a:pt x="243622" y="184524"/>
                </a:lnTo>
                <a:lnTo>
                  <a:pt x="232984" y="184524"/>
                </a:lnTo>
                <a:lnTo>
                  <a:pt x="235446" y="183096"/>
                </a:lnTo>
                <a:lnTo>
                  <a:pt x="238303" y="181454"/>
                </a:lnTo>
                <a:close/>
                <a:moveTo>
                  <a:pt x="249945" y="181454"/>
                </a:moveTo>
                <a:lnTo>
                  <a:pt x="252772" y="183096"/>
                </a:lnTo>
                <a:lnTo>
                  <a:pt x="255264" y="184524"/>
                </a:lnTo>
                <a:lnTo>
                  <a:pt x="244626" y="184524"/>
                </a:lnTo>
                <a:lnTo>
                  <a:pt x="247088" y="183096"/>
                </a:lnTo>
                <a:lnTo>
                  <a:pt x="249945" y="181454"/>
                </a:lnTo>
                <a:close/>
                <a:moveTo>
                  <a:pt x="261556" y="181454"/>
                </a:moveTo>
                <a:lnTo>
                  <a:pt x="264413" y="183096"/>
                </a:lnTo>
                <a:lnTo>
                  <a:pt x="266875" y="184524"/>
                </a:lnTo>
                <a:lnTo>
                  <a:pt x="256237" y="184524"/>
                </a:lnTo>
                <a:lnTo>
                  <a:pt x="258699" y="183096"/>
                </a:lnTo>
                <a:lnTo>
                  <a:pt x="261556" y="181454"/>
                </a:lnTo>
                <a:close/>
                <a:moveTo>
                  <a:pt x="273198" y="181454"/>
                </a:moveTo>
                <a:lnTo>
                  <a:pt x="276024" y="183096"/>
                </a:lnTo>
                <a:lnTo>
                  <a:pt x="278517" y="184524"/>
                </a:lnTo>
                <a:lnTo>
                  <a:pt x="267878" y="184524"/>
                </a:lnTo>
                <a:lnTo>
                  <a:pt x="270340" y="183096"/>
                </a:lnTo>
                <a:lnTo>
                  <a:pt x="273198" y="181454"/>
                </a:lnTo>
                <a:close/>
                <a:moveTo>
                  <a:pt x="11217" y="184767"/>
                </a:moveTo>
                <a:lnTo>
                  <a:pt x="5898" y="187837"/>
                </a:lnTo>
                <a:lnTo>
                  <a:pt x="578" y="184767"/>
                </a:lnTo>
                <a:close/>
                <a:moveTo>
                  <a:pt x="22828" y="184767"/>
                </a:moveTo>
                <a:lnTo>
                  <a:pt x="17509" y="187837"/>
                </a:lnTo>
                <a:lnTo>
                  <a:pt x="12190" y="184767"/>
                </a:lnTo>
                <a:close/>
                <a:moveTo>
                  <a:pt x="34470" y="184767"/>
                </a:moveTo>
                <a:lnTo>
                  <a:pt x="29150" y="187837"/>
                </a:lnTo>
                <a:lnTo>
                  <a:pt x="23831" y="184767"/>
                </a:lnTo>
                <a:close/>
                <a:moveTo>
                  <a:pt x="46081" y="184767"/>
                </a:moveTo>
                <a:lnTo>
                  <a:pt x="40762" y="187837"/>
                </a:lnTo>
                <a:lnTo>
                  <a:pt x="35442" y="184767"/>
                </a:lnTo>
                <a:close/>
                <a:moveTo>
                  <a:pt x="57722" y="184767"/>
                </a:moveTo>
                <a:lnTo>
                  <a:pt x="52403" y="187837"/>
                </a:lnTo>
                <a:lnTo>
                  <a:pt x="47084" y="184767"/>
                </a:lnTo>
                <a:close/>
                <a:moveTo>
                  <a:pt x="69334" y="184767"/>
                </a:moveTo>
                <a:lnTo>
                  <a:pt x="64014" y="187837"/>
                </a:lnTo>
                <a:lnTo>
                  <a:pt x="58695" y="184767"/>
                </a:lnTo>
                <a:close/>
                <a:moveTo>
                  <a:pt x="80945" y="184767"/>
                </a:moveTo>
                <a:lnTo>
                  <a:pt x="75625" y="187837"/>
                </a:lnTo>
                <a:lnTo>
                  <a:pt x="70306" y="184767"/>
                </a:lnTo>
                <a:close/>
                <a:moveTo>
                  <a:pt x="92556" y="184767"/>
                </a:moveTo>
                <a:lnTo>
                  <a:pt x="87237" y="187837"/>
                </a:lnTo>
                <a:lnTo>
                  <a:pt x="81917" y="184767"/>
                </a:lnTo>
                <a:close/>
                <a:moveTo>
                  <a:pt x="104197" y="184767"/>
                </a:moveTo>
                <a:lnTo>
                  <a:pt x="98878" y="187837"/>
                </a:lnTo>
                <a:lnTo>
                  <a:pt x="93559" y="184767"/>
                </a:lnTo>
                <a:close/>
                <a:moveTo>
                  <a:pt x="115809" y="184767"/>
                </a:moveTo>
                <a:lnTo>
                  <a:pt x="110489" y="187837"/>
                </a:lnTo>
                <a:lnTo>
                  <a:pt x="105170" y="184767"/>
                </a:lnTo>
                <a:close/>
                <a:moveTo>
                  <a:pt x="127450" y="184767"/>
                </a:moveTo>
                <a:lnTo>
                  <a:pt x="122131" y="187837"/>
                </a:lnTo>
                <a:lnTo>
                  <a:pt x="116812" y="184767"/>
                </a:lnTo>
                <a:close/>
                <a:moveTo>
                  <a:pt x="139061" y="184767"/>
                </a:moveTo>
                <a:lnTo>
                  <a:pt x="133742" y="187837"/>
                </a:lnTo>
                <a:lnTo>
                  <a:pt x="128423" y="184767"/>
                </a:lnTo>
                <a:close/>
                <a:moveTo>
                  <a:pt x="150642" y="184767"/>
                </a:moveTo>
                <a:lnTo>
                  <a:pt x="145323" y="187837"/>
                </a:lnTo>
                <a:lnTo>
                  <a:pt x="140004" y="184767"/>
                </a:lnTo>
                <a:close/>
                <a:moveTo>
                  <a:pt x="162284" y="184767"/>
                </a:moveTo>
                <a:lnTo>
                  <a:pt x="156964" y="187837"/>
                </a:lnTo>
                <a:lnTo>
                  <a:pt x="151645" y="184767"/>
                </a:lnTo>
                <a:close/>
                <a:moveTo>
                  <a:pt x="173895" y="184767"/>
                </a:moveTo>
                <a:lnTo>
                  <a:pt x="168575" y="187837"/>
                </a:lnTo>
                <a:lnTo>
                  <a:pt x="163256" y="184767"/>
                </a:lnTo>
                <a:close/>
                <a:moveTo>
                  <a:pt x="185536" y="184767"/>
                </a:moveTo>
                <a:lnTo>
                  <a:pt x="180217" y="187837"/>
                </a:lnTo>
                <a:lnTo>
                  <a:pt x="174898" y="184767"/>
                </a:lnTo>
                <a:close/>
                <a:moveTo>
                  <a:pt x="197147" y="184767"/>
                </a:moveTo>
                <a:lnTo>
                  <a:pt x="191828" y="187837"/>
                </a:lnTo>
                <a:lnTo>
                  <a:pt x="186509" y="184767"/>
                </a:lnTo>
                <a:close/>
                <a:moveTo>
                  <a:pt x="208789" y="184767"/>
                </a:moveTo>
                <a:lnTo>
                  <a:pt x="203470" y="187837"/>
                </a:lnTo>
                <a:lnTo>
                  <a:pt x="198151" y="184767"/>
                </a:lnTo>
                <a:close/>
                <a:moveTo>
                  <a:pt x="220370" y="184767"/>
                </a:moveTo>
                <a:lnTo>
                  <a:pt x="215051" y="187837"/>
                </a:lnTo>
                <a:lnTo>
                  <a:pt x="209731" y="184767"/>
                </a:lnTo>
                <a:close/>
                <a:moveTo>
                  <a:pt x="232011" y="184767"/>
                </a:moveTo>
                <a:lnTo>
                  <a:pt x="226692" y="187837"/>
                </a:lnTo>
                <a:lnTo>
                  <a:pt x="221373" y="184767"/>
                </a:lnTo>
                <a:close/>
                <a:moveTo>
                  <a:pt x="243622" y="184767"/>
                </a:moveTo>
                <a:lnTo>
                  <a:pt x="238303" y="187837"/>
                </a:lnTo>
                <a:lnTo>
                  <a:pt x="232984" y="184767"/>
                </a:lnTo>
                <a:close/>
                <a:moveTo>
                  <a:pt x="255264" y="184767"/>
                </a:moveTo>
                <a:lnTo>
                  <a:pt x="249945" y="187837"/>
                </a:lnTo>
                <a:lnTo>
                  <a:pt x="244626" y="184767"/>
                </a:lnTo>
                <a:close/>
                <a:moveTo>
                  <a:pt x="266875" y="184767"/>
                </a:moveTo>
                <a:lnTo>
                  <a:pt x="261556" y="187837"/>
                </a:lnTo>
                <a:lnTo>
                  <a:pt x="256237" y="184767"/>
                </a:lnTo>
                <a:close/>
                <a:moveTo>
                  <a:pt x="278517" y="184767"/>
                </a:moveTo>
                <a:lnTo>
                  <a:pt x="273198" y="187837"/>
                </a:lnTo>
                <a:lnTo>
                  <a:pt x="267878" y="184767"/>
                </a:lnTo>
                <a:close/>
                <a:moveTo>
                  <a:pt x="214" y="185132"/>
                </a:moveTo>
                <a:lnTo>
                  <a:pt x="214" y="191242"/>
                </a:lnTo>
                <a:lnTo>
                  <a:pt x="291" y="191286"/>
                </a:lnTo>
                <a:lnTo>
                  <a:pt x="291" y="191286"/>
                </a:lnTo>
                <a:cubicBezTo>
                  <a:pt x="266" y="191254"/>
                  <a:pt x="244" y="191207"/>
                  <a:pt x="244" y="191181"/>
                </a:cubicBezTo>
                <a:lnTo>
                  <a:pt x="244" y="185132"/>
                </a:lnTo>
                <a:close/>
                <a:moveTo>
                  <a:pt x="291" y="191286"/>
                </a:moveTo>
                <a:cubicBezTo>
                  <a:pt x="295" y="191292"/>
                  <a:pt x="300" y="191298"/>
                  <a:pt x="305" y="191303"/>
                </a:cubicBezTo>
                <a:lnTo>
                  <a:pt x="3116" y="192924"/>
                </a:lnTo>
                <a:lnTo>
                  <a:pt x="3116" y="192924"/>
                </a:lnTo>
                <a:lnTo>
                  <a:pt x="291" y="191286"/>
                </a:lnTo>
                <a:close/>
                <a:moveTo>
                  <a:pt x="11369" y="184980"/>
                </a:moveTo>
                <a:lnTo>
                  <a:pt x="6050" y="194190"/>
                </a:lnTo>
                <a:lnTo>
                  <a:pt x="6050" y="188081"/>
                </a:lnTo>
                <a:lnTo>
                  <a:pt x="11369" y="184980"/>
                </a:lnTo>
                <a:close/>
                <a:moveTo>
                  <a:pt x="34622" y="184980"/>
                </a:moveTo>
                <a:lnTo>
                  <a:pt x="29302" y="194190"/>
                </a:lnTo>
                <a:lnTo>
                  <a:pt x="29302" y="188081"/>
                </a:lnTo>
                <a:lnTo>
                  <a:pt x="34622" y="184980"/>
                </a:lnTo>
                <a:close/>
                <a:moveTo>
                  <a:pt x="46202" y="184980"/>
                </a:moveTo>
                <a:lnTo>
                  <a:pt x="40883" y="194190"/>
                </a:lnTo>
                <a:lnTo>
                  <a:pt x="40883" y="188081"/>
                </a:lnTo>
                <a:lnTo>
                  <a:pt x="46202" y="184980"/>
                </a:lnTo>
                <a:close/>
                <a:moveTo>
                  <a:pt x="57844" y="184980"/>
                </a:moveTo>
                <a:lnTo>
                  <a:pt x="52525" y="194190"/>
                </a:lnTo>
                <a:lnTo>
                  <a:pt x="52525" y="188081"/>
                </a:lnTo>
                <a:lnTo>
                  <a:pt x="57844" y="184980"/>
                </a:lnTo>
                <a:close/>
                <a:moveTo>
                  <a:pt x="69455" y="184980"/>
                </a:moveTo>
                <a:lnTo>
                  <a:pt x="64136" y="194190"/>
                </a:lnTo>
                <a:lnTo>
                  <a:pt x="64136" y="188081"/>
                </a:lnTo>
                <a:lnTo>
                  <a:pt x="69455" y="184980"/>
                </a:lnTo>
                <a:close/>
                <a:moveTo>
                  <a:pt x="81097" y="184980"/>
                </a:moveTo>
                <a:lnTo>
                  <a:pt x="75777" y="194190"/>
                </a:lnTo>
                <a:lnTo>
                  <a:pt x="75777" y="188081"/>
                </a:lnTo>
                <a:lnTo>
                  <a:pt x="81097" y="184980"/>
                </a:lnTo>
                <a:close/>
                <a:moveTo>
                  <a:pt x="92708" y="184980"/>
                </a:moveTo>
                <a:lnTo>
                  <a:pt x="87389" y="194190"/>
                </a:lnTo>
                <a:lnTo>
                  <a:pt x="87389" y="188081"/>
                </a:lnTo>
                <a:lnTo>
                  <a:pt x="92708" y="184980"/>
                </a:lnTo>
                <a:close/>
                <a:moveTo>
                  <a:pt x="104349" y="184980"/>
                </a:moveTo>
                <a:lnTo>
                  <a:pt x="99030" y="194190"/>
                </a:lnTo>
                <a:lnTo>
                  <a:pt x="99030" y="188081"/>
                </a:lnTo>
                <a:lnTo>
                  <a:pt x="104349" y="184980"/>
                </a:lnTo>
                <a:close/>
                <a:moveTo>
                  <a:pt x="115930" y="184980"/>
                </a:moveTo>
                <a:lnTo>
                  <a:pt x="110611" y="194190"/>
                </a:lnTo>
                <a:lnTo>
                  <a:pt x="110611" y="188081"/>
                </a:lnTo>
                <a:lnTo>
                  <a:pt x="115930" y="184980"/>
                </a:lnTo>
                <a:close/>
                <a:moveTo>
                  <a:pt x="127541" y="184980"/>
                </a:moveTo>
                <a:lnTo>
                  <a:pt x="122222" y="194190"/>
                </a:lnTo>
                <a:lnTo>
                  <a:pt x="122222" y="188081"/>
                </a:lnTo>
                <a:lnTo>
                  <a:pt x="127541" y="184980"/>
                </a:lnTo>
                <a:close/>
                <a:moveTo>
                  <a:pt x="139183" y="184980"/>
                </a:moveTo>
                <a:lnTo>
                  <a:pt x="133864" y="194190"/>
                </a:lnTo>
                <a:lnTo>
                  <a:pt x="133864" y="188081"/>
                </a:lnTo>
                <a:lnTo>
                  <a:pt x="139183" y="184980"/>
                </a:lnTo>
                <a:close/>
                <a:moveTo>
                  <a:pt x="150794" y="184980"/>
                </a:moveTo>
                <a:lnTo>
                  <a:pt x="145475" y="194190"/>
                </a:lnTo>
                <a:lnTo>
                  <a:pt x="145475" y="188081"/>
                </a:lnTo>
                <a:lnTo>
                  <a:pt x="150794" y="184980"/>
                </a:lnTo>
                <a:close/>
                <a:moveTo>
                  <a:pt x="162436" y="184980"/>
                </a:moveTo>
                <a:lnTo>
                  <a:pt x="157116" y="194190"/>
                </a:lnTo>
                <a:lnTo>
                  <a:pt x="157116" y="188081"/>
                </a:lnTo>
                <a:lnTo>
                  <a:pt x="162436" y="184980"/>
                </a:lnTo>
                <a:close/>
                <a:moveTo>
                  <a:pt x="174047" y="184980"/>
                </a:moveTo>
                <a:lnTo>
                  <a:pt x="168727" y="194190"/>
                </a:lnTo>
                <a:lnTo>
                  <a:pt x="168727" y="188081"/>
                </a:lnTo>
                <a:lnTo>
                  <a:pt x="174047" y="184980"/>
                </a:lnTo>
                <a:close/>
                <a:moveTo>
                  <a:pt x="185658" y="184980"/>
                </a:moveTo>
                <a:lnTo>
                  <a:pt x="180339" y="194190"/>
                </a:lnTo>
                <a:lnTo>
                  <a:pt x="180339" y="188081"/>
                </a:lnTo>
                <a:lnTo>
                  <a:pt x="185658" y="184980"/>
                </a:lnTo>
                <a:close/>
                <a:moveTo>
                  <a:pt x="197269" y="184980"/>
                </a:moveTo>
                <a:lnTo>
                  <a:pt x="191950" y="194190"/>
                </a:lnTo>
                <a:lnTo>
                  <a:pt x="191950" y="188081"/>
                </a:lnTo>
                <a:lnTo>
                  <a:pt x="197269" y="184980"/>
                </a:lnTo>
                <a:close/>
                <a:moveTo>
                  <a:pt x="208911" y="184980"/>
                </a:moveTo>
                <a:lnTo>
                  <a:pt x="203591" y="194190"/>
                </a:lnTo>
                <a:lnTo>
                  <a:pt x="203591" y="188081"/>
                </a:lnTo>
                <a:lnTo>
                  <a:pt x="208911" y="184980"/>
                </a:lnTo>
                <a:close/>
                <a:moveTo>
                  <a:pt x="220522" y="184980"/>
                </a:moveTo>
                <a:lnTo>
                  <a:pt x="215202" y="194190"/>
                </a:lnTo>
                <a:lnTo>
                  <a:pt x="215202" y="188081"/>
                </a:lnTo>
                <a:lnTo>
                  <a:pt x="220522" y="184980"/>
                </a:lnTo>
                <a:close/>
                <a:moveTo>
                  <a:pt x="232163" y="184980"/>
                </a:moveTo>
                <a:lnTo>
                  <a:pt x="226844" y="194190"/>
                </a:lnTo>
                <a:lnTo>
                  <a:pt x="226844" y="188081"/>
                </a:lnTo>
                <a:lnTo>
                  <a:pt x="232163" y="184980"/>
                </a:lnTo>
                <a:close/>
                <a:moveTo>
                  <a:pt x="243774" y="184980"/>
                </a:moveTo>
                <a:lnTo>
                  <a:pt x="238455" y="194190"/>
                </a:lnTo>
                <a:lnTo>
                  <a:pt x="238455" y="188081"/>
                </a:lnTo>
                <a:lnTo>
                  <a:pt x="243774" y="184980"/>
                </a:lnTo>
                <a:close/>
                <a:moveTo>
                  <a:pt x="255355" y="184980"/>
                </a:moveTo>
                <a:lnTo>
                  <a:pt x="250036" y="194190"/>
                </a:lnTo>
                <a:lnTo>
                  <a:pt x="250036" y="188081"/>
                </a:lnTo>
                <a:lnTo>
                  <a:pt x="255355" y="184980"/>
                </a:lnTo>
                <a:close/>
                <a:moveTo>
                  <a:pt x="266997" y="184980"/>
                </a:moveTo>
                <a:lnTo>
                  <a:pt x="261678" y="194190"/>
                </a:lnTo>
                <a:lnTo>
                  <a:pt x="261678" y="188081"/>
                </a:lnTo>
                <a:lnTo>
                  <a:pt x="266997" y="184980"/>
                </a:lnTo>
                <a:close/>
                <a:moveTo>
                  <a:pt x="278608" y="184980"/>
                </a:moveTo>
                <a:lnTo>
                  <a:pt x="273289" y="194190"/>
                </a:lnTo>
                <a:lnTo>
                  <a:pt x="273289" y="188081"/>
                </a:lnTo>
                <a:lnTo>
                  <a:pt x="278608" y="184980"/>
                </a:lnTo>
                <a:close/>
                <a:moveTo>
                  <a:pt x="457" y="185041"/>
                </a:moveTo>
                <a:lnTo>
                  <a:pt x="5776" y="188081"/>
                </a:lnTo>
                <a:lnTo>
                  <a:pt x="5776" y="194221"/>
                </a:lnTo>
                <a:lnTo>
                  <a:pt x="457" y="185041"/>
                </a:lnTo>
                <a:close/>
                <a:moveTo>
                  <a:pt x="12098" y="185041"/>
                </a:moveTo>
                <a:lnTo>
                  <a:pt x="17418" y="188081"/>
                </a:lnTo>
                <a:lnTo>
                  <a:pt x="17418" y="194221"/>
                </a:lnTo>
                <a:lnTo>
                  <a:pt x="12098" y="185041"/>
                </a:lnTo>
                <a:close/>
                <a:moveTo>
                  <a:pt x="22980" y="184980"/>
                </a:moveTo>
                <a:lnTo>
                  <a:pt x="17661" y="194221"/>
                </a:lnTo>
                <a:lnTo>
                  <a:pt x="17661" y="188081"/>
                </a:lnTo>
                <a:lnTo>
                  <a:pt x="22980" y="184980"/>
                </a:lnTo>
                <a:close/>
                <a:moveTo>
                  <a:pt x="23710" y="185041"/>
                </a:moveTo>
                <a:lnTo>
                  <a:pt x="29029" y="188081"/>
                </a:lnTo>
                <a:lnTo>
                  <a:pt x="29029" y="194221"/>
                </a:lnTo>
                <a:lnTo>
                  <a:pt x="23710" y="185041"/>
                </a:lnTo>
                <a:close/>
                <a:moveTo>
                  <a:pt x="35290" y="185041"/>
                </a:moveTo>
                <a:lnTo>
                  <a:pt x="40610" y="188081"/>
                </a:lnTo>
                <a:lnTo>
                  <a:pt x="40610" y="194221"/>
                </a:lnTo>
                <a:lnTo>
                  <a:pt x="35290" y="185041"/>
                </a:lnTo>
                <a:close/>
                <a:moveTo>
                  <a:pt x="46932" y="185041"/>
                </a:moveTo>
                <a:lnTo>
                  <a:pt x="52251" y="188081"/>
                </a:lnTo>
                <a:lnTo>
                  <a:pt x="52251" y="194221"/>
                </a:lnTo>
                <a:lnTo>
                  <a:pt x="46932" y="185041"/>
                </a:lnTo>
                <a:close/>
                <a:moveTo>
                  <a:pt x="58543" y="185041"/>
                </a:moveTo>
                <a:lnTo>
                  <a:pt x="63862" y="188081"/>
                </a:lnTo>
                <a:lnTo>
                  <a:pt x="63862" y="194221"/>
                </a:lnTo>
                <a:lnTo>
                  <a:pt x="58543" y="185041"/>
                </a:lnTo>
                <a:close/>
                <a:moveTo>
                  <a:pt x="70185" y="185041"/>
                </a:moveTo>
                <a:lnTo>
                  <a:pt x="75504" y="188081"/>
                </a:lnTo>
                <a:lnTo>
                  <a:pt x="75504" y="194221"/>
                </a:lnTo>
                <a:lnTo>
                  <a:pt x="70185" y="185041"/>
                </a:lnTo>
                <a:close/>
                <a:moveTo>
                  <a:pt x="81796" y="185041"/>
                </a:moveTo>
                <a:lnTo>
                  <a:pt x="87115" y="188081"/>
                </a:lnTo>
                <a:lnTo>
                  <a:pt x="87115" y="194221"/>
                </a:lnTo>
                <a:lnTo>
                  <a:pt x="81796" y="185041"/>
                </a:lnTo>
                <a:close/>
                <a:moveTo>
                  <a:pt x="93437" y="185041"/>
                </a:moveTo>
                <a:lnTo>
                  <a:pt x="98757" y="188081"/>
                </a:lnTo>
                <a:lnTo>
                  <a:pt x="98757" y="194221"/>
                </a:lnTo>
                <a:lnTo>
                  <a:pt x="93437" y="185041"/>
                </a:lnTo>
                <a:close/>
                <a:moveTo>
                  <a:pt x="105018" y="185041"/>
                </a:moveTo>
                <a:lnTo>
                  <a:pt x="110337" y="188081"/>
                </a:lnTo>
                <a:lnTo>
                  <a:pt x="110337" y="194221"/>
                </a:lnTo>
                <a:lnTo>
                  <a:pt x="105018" y="185041"/>
                </a:lnTo>
                <a:close/>
                <a:moveTo>
                  <a:pt x="116660" y="185041"/>
                </a:moveTo>
                <a:lnTo>
                  <a:pt x="121979" y="188081"/>
                </a:lnTo>
                <a:lnTo>
                  <a:pt x="121979" y="194221"/>
                </a:lnTo>
                <a:lnTo>
                  <a:pt x="116660" y="185041"/>
                </a:lnTo>
                <a:close/>
                <a:moveTo>
                  <a:pt x="128271" y="185041"/>
                </a:moveTo>
                <a:lnTo>
                  <a:pt x="133590" y="188081"/>
                </a:lnTo>
                <a:lnTo>
                  <a:pt x="133590" y="194221"/>
                </a:lnTo>
                <a:lnTo>
                  <a:pt x="128271" y="185041"/>
                </a:lnTo>
                <a:close/>
                <a:moveTo>
                  <a:pt x="139912" y="185041"/>
                </a:moveTo>
                <a:lnTo>
                  <a:pt x="145232" y="188081"/>
                </a:lnTo>
                <a:lnTo>
                  <a:pt x="145232" y="194221"/>
                </a:lnTo>
                <a:lnTo>
                  <a:pt x="139912" y="185041"/>
                </a:lnTo>
                <a:close/>
                <a:moveTo>
                  <a:pt x="151523" y="185041"/>
                </a:moveTo>
                <a:lnTo>
                  <a:pt x="156843" y="188081"/>
                </a:lnTo>
                <a:lnTo>
                  <a:pt x="156843" y="194221"/>
                </a:lnTo>
                <a:lnTo>
                  <a:pt x="151523" y="185041"/>
                </a:lnTo>
                <a:close/>
                <a:moveTo>
                  <a:pt x="163165" y="185041"/>
                </a:moveTo>
                <a:lnTo>
                  <a:pt x="168484" y="188081"/>
                </a:lnTo>
                <a:lnTo>
                  <a:pt x="168484" y="194221"/>
                </a:lnTo>
                <a:lnTo>
                  <a:pt x="163165" y="185041"/>
                </a:lnTo>
                <a:close/>
                <a:moveTo>
                  <a:pt x="174746" y="185041"/>
                </a:moveTo>
                <a:lnTo>
                  <a:pt x="180065" y="188081"/>
                </a:lnTo>
                <a:lnTo>
                  <a:pt x="180065" y="194221"/>
                </a:lnTo>
                <a:lnTo>
                  <a:pt x="174746" y="185041"/>
                </a:lnTo>
                <a:close/>
                <a:moveTo>
                  <a:pt x="186357" y="185041"/>
                </a:moveTo>
                <a:lnTo>
                  <a:pt x="191676" y="188081"/>
                </a:lnTo>
                <a:lnTo>
                  <a:pt x="191676" y="194221"/>
                </a:lnTo>
                <a:lnTo>
                  <a:pt x="186357" y="185041"/>
                </a:lnTo>
                <a:close/>
                <a:moveTo>
                  <a:pt x="197999" y="185041"/>
                </a:moveTo>
                <a:lnTo>
                  <a:pt x="203318" y="188081"/>
                </a:lnTo>
                <a:lnTo>
                  <a:pt x="203318" y="194221"/>
                </a:lnTo>
                <a:lnTo>
                  <a:pt x="197999" y="185041"/>
                </a:lnTo>
                <a:close/>
                <a:moveTo>
                  <a:pt x="209610" y="185041"/>
                </a:moveTo>
                <a:lnTo>
                  <a:pt x="214929" y="188111"/>
                </a:lnTo>
                <a:lnTo>
                  <a:pt x="214929" y="194251"/>
                </a:lnTo>
                <a:lnTo>
                  <a:pt x="209610" y="185041"/>
                </a:lnTo>
                <a:close/>
                <a:moveTo>
                  <a:pt x="221251" y="185041"/>
                </a:moveTo>
                <a:lnTo>
                  <a:pt x="226570" y="188111"/>
                </a:lnTo>
                <a:lnTo>
                  <a:pt x="226570" y="194251"/>
                </a:lnTo>
                <a:lnTo>
                  <a:pt x="221251" y="185041"/>
                </a:lnTo>
                <a:close/>
                <a:moveTo>
                  <a:pt x="232862" y="185041"/>
                </a:moveTo>
                <a:lnTo>
                  <a:pt x="238182" y="188111"/>
                </a:lnTo>
                <a:lnTo>
                  <a:pt x="238182" y="194251"/>
                </a:lnTo>
                <a:lnTo>
                  <a:pt x="232862" y="185041"/>
                </a:lnTo>
                <a:close/>
                <a:moveTo>
                  <a:pt x="244474" y="185041"/>
                </a:moveTo>
                <a:lnTo>
                  <a:pt x="249793" y="188111"/>
                </a:lnTo>
                <a:lnTo>
                  <a:pt x="249793" y="194251"/>
                </a:lnTo>
                <a:lnTo>
                  <a:pt x="244474" y="185041"/>
                </a:lnTo>
                <a:close/>
                <a:moveTo>
                  <a:pt x="256085" y="185041"/>
                </a:moveTo>
                <a:lnTo>
                  <a:pt x="261404" y="188111"/>
                </a:lnTo>
                <a:lnTo>
                  <a:pt x="261404" y="194251"/>
                </a:lnTo>
                <a:lnTo>
                  <a:pt x="256085" y="185041"/>
                </a:lnTo>
                <a:close/>
                <a:moveTo>
                  <a:pt x="267726" y="185041"/>
                </a:moveTo>
                <a:lnTo>
                  <a:pt x="273046" y="188111"/>
                </a:lnTo>
                <a:lnTo>
                  <a:pt x="273046" y="194251"/>
                </a:lnTo>
                <a:lnTo>
                  <a:pt x="267726" y="185041"/>
                </a:lnTo>
                <a:close/>
                <a:moveTo>
                  <a:pt x="3116" y="192924"/>
                </a:moveTo>
                <a:lnTo>
                  <a:pt x="5563" y="194342"/>
                </a:lnTo>
                <a:lnTo>
                  <a:pt x="5557" y="194332"/>
                </a:lnTo>
                <a:lnTo>
                  <a:pt x="5557" y="194332"/>
                </a:lnTo>
                <a:lnTo>
                  <a:pt x="3116" y="192924"/>
                </a:lnTo>
                <a:close/>
                <a:moveTo>
                  <a:pt x="11855" y="185102"/>
                </a:moveTo>
                <a:lnTo>
                  <a:pt x="17174" y="194342"/>
                </a:lnTo>
                <a:lnTo>
                  <a:pt x="11855" y="191272"/>
                </a:lnTo>
                <a:lnTo>
                  <a:pt x="11855" y="185102"/>
                </a:lnTo>
                <a:close/>
                <a:moveTo>
                  <a:pt x="23497" y="185102"/>
                </a:moveTo>
                <a:lnTo>
                  <a:pt x="28816" y="194342"/>
                </a:lnTo>
                <a:lnTo>
                  <a:pt x="23497" y="191272"/>
                </a:lnTo>
                <a:lnTo>
                  <a:pt x="23497" y="185102"/>
                </a:lnTo>
                <a:close/>
                <a:moveTo>
                  <a:pt x="35078" y="185102"/>
                </a:moveTo>
                <a:lnTo>
                  <a:pt x="40397" y="194342"/>
                </a:lnTo>
                <a:lnTo>
                  <a:pt x="35078" y="191272"/>
                </a:lnTo>
                <a:lnTo>
                  <a:pt x="35078" y="185102"/>
                </a:lnTo>
                <a:close/>
                <a:moveTo>
                  <a:pt x="46689" y="185102"/>
                </a:moveTo>
                <a:lnTo>
                  <a:pt x="52008" y="194342"/>
                </a:lnTo>
                <a:lnTo>
                  <a:pt x="46689" y="191272"/>
                </a:lnTo>
                <a:lnTo>
                  <a:pt x="46689" y="185102"/>
                </a:lnTo>
                <a:close/>
                <a:moveTo>
                  <a:pt x="58330" y="185102"/>
                </a:moveTo>
                <a:lnTo>
                  <a:pt x="63650" y="194342"/>
                </a:lnTo>
                <a:lnTo>
                  <a:pt x="58330" y="191272"/>
                </a:lnTo>
                <a:lnTo>
                  <a:pt x="58330" y="185102"/>
                </a:lnTo>
                <a:close/>
                <a:moveTo>
                  <a:pt x="69941" y="185132"/>
                </a:moveTo>
                <a:lnTo>
                  <a:pt x="75261" y="194342"/>
                </a:lnTo>
                <a:lnTo>
                  <a:pt x="69941" y="191242"/>
                </a:lnTo>
                <a:lnTo>
                  <a:pt x="69941" y="185132"/>
                </a:lnTo>
                <a:close/>
                <a:moveTo>
                  <a:pt x="81583" y="185132"/>
                </a:moveTo>
                <a:lnTo>
                  <a:pt x="86902" y="194342"/>
                </a:lnTo>
                <a:lnTo>
                  <a:pt x="81583" y="191242"/>
                </a:lnTo>
                <a:lnTo>
                  <a:pt x="81583" y="185132"/>
                </a:lnTo>
                <a:close/>
                <a:moveTo>
                  <a:pt x="93194" y="185132"/>
                </a:moveTo>
                <a:lnTo>
                  <a:pt x="98513" y="194342"/>
                </a:lnTo>
                <a:lnTo>
                  <a:pt x="93194" y="191242"/>
                </a:lnTo>
                <a:lnTo>
                  <a:pt x="93194" y="185132"/>
                </a:lnTo>
                <a:close/>
                <a:moveTo>
                  <a:pt x="104836" y="185132"/>
                </a:moveTo>
                <a:lnTo>
                  <a:pt x="110155" y="194342"/>
                </a:lnTo>
                <a:lnTo>
                  <a:pt x="104836" y="191242"/>
                </a:lnTo>
                <a:lnTo>
                  <a:pt x="104836" y="185132"/>
                </a:lnTo>
                <a:close/>
                <a:moveTo>
                  <a:pt x="116416" y="185132"/>
                </a:moveTo>
                <a:lnTo>
                  <a:pt x="121736" y="194342"/>
                </a:lnTo>
                <a:lnTo>
                  <a:pt x="116416" y="191242"/>
                </a:lnTo>
                <a:lnTo>
                  <a:pt x="116416" y="185132"/>
                </a:lnTo>
                <a:close/>
                <a:moveTo>
                  <a:pt x="128058" y="185132"/>
                </a:moveTo>
                <a:lnTo>
                  <a:pt x="133377" y="194342"/>
                </a:lnTo>
                <a:lnTo>
                  <a:pt x="128058" y="191242"/>
                </a:lnTo>
                <a:lnTo>
                  <a:pt x="128058" y="185132"/>
                </a:lnTo>
                <a:close/>
                <a:moveTo>
                  <a:pt x="139669" y="185132"/>
                </a:moveTo>
                <a:lnTo>
                  <a:pt x="144988" y="194342"/>
                </a:lnTo>
                <a:lnTo>
                  <a:pt x="139669" y="191242"/>
                </a:lnTo>
                <a:lnTo>
                  <a:pt x="139669" y="185132"/>
                </a:lnTo>
                <a:close/>
                <a:moveTo>
                  <a:pt x="151311" y="185132"/>
                </a:moveTo>
                <a:lnTo>
                  <a:pt x="156630" y="194342"/>
                </a:lnTo>
                <a:lnTo>
                  <a:pt x="151311" y="191242"/>
                </a:lnTo>
                <a:lnTo>
                  <a:pt x="151311" y="185132"/>
                </a:lnTo>
                <a:close/>
                <a:moveTo>
                  <a:pt x="162922" y="185132"/>
                </a:moveTo>
                <a:lnTo>
                  <a:pt x="168241" y="194342"/>
                </a:lnTo>
                <a:lnTo>
                  <a:pt x="162922" y="191242"/>
                </a:lnTo>
                <a:lnTo>
                  <a:pt x="162922" y="185132"/>
                </a:lnTo>
                <a:close/>
                <a:moveTo>
                  <a:pt x="174503" y="185132"/>
                </a:moveTo>
                <a:lnTo>
                  <a:pt x="179822" y="194342"/>
                </a:lnTo>
                <a:lnTo>
                  <a:pt x="174503" y="191242"/>
                </a:lnTo>
                <a:lnTo>
                  <a:pt x="174503" y="185132"/>
                </a:lnTo>
                <a:close/>
                <a:moveTo>
                  <a:pt x="186144" y="185132"/>
                </a:moveTo>
                <a:lnTo>
                  <a:pt x="191463" y="194342"/>
                </a:lnTo>
                <a:lnTo>
                  <a:pt x="186144" y="191242"/>
                </a:lnTo>
                <a:lnTo>
                  <a:pt x="186144" y="185132"/>
                </a:lnTo>
                <a:close/>
                <a:moveTo>
                  <a:pt x="197755" y="185132"/>
                </a:moveTo>
                <a:lnTo>
                  <a:pt x="203075" y="194342"/>
                </a:lnTo>
                <a:lnTo>
                  <a:pt x="197755" y="191242"/>
                </a:lnTo>
                <a:lnTo>
                  <a:pt x="197755" y="185132"/>
                </a:lnTo>
                <a:close/>
                <a:moveTo>
                  <a:pt x="209397" y="185132"/>
                </a:moveTo>
                <a:lnTo>
                  <a:pt x="214716" y="194342"/>
                </a:lnTo>
                <a:lnTo>
                  <a:pt x="209397" y="191242"/>
                </a:lnTo>
                <a:lnTo>
                  <a:pt x="209397" y="185132"/>
                </a:lnTo>
                <a:close/>
                <a:moveTo>
                  <a:pt x="221008" y="185132"/>
                </a:moveTo>
                <a:lnTo>
                  <a:pt x="226327" y="194342"/>
                </a:lnTo>
                <a:lnTo>
                  <a:pt x="221008" y="191303"/>
                </a:lnTo>
                <a:lnTo>
                  <a:pt x="221008" y="185132"/>
                </a:lnTo>
                <a:close/>
                <a:moveTo>
                  <a:pt x="232650" y="185132"/>
                </a:moveTo>
                <a:lnTo>
                  <a:pt x="237969" y="194342"/>
                </a:lnTo>
                <a:lnTo>
                  <a:pt x="232650" y="191303"/>
                </a:lnTo>
                <a:lnTo>
                  <a:pt x="232650" y="185132"/>
                </a:lnTo>
                <a:close/>
                <a:moveTo>
                  <a:pt x="244230" y="185132"/>
                </a:moveTo>
                <a:lnTo>
                  <a:pt x="249550" y="194342"/>
                </a:lnTo>
                <a:lnTo>
                  <a:pt x="244230" y="191303"/>
                </a:lnTo>
                <a:lnTo>
                  <a:pt x="244230" y="185132"/>
                </a:lnTo>
                <a:close/>
                <a:moveTo>
                  <a:pt x="255872" y="185132"/>
                </a:moveTo>
                <a:lnTo>
                  <a:pt x="261191" y="194342"/>
                </a:lnTo>
                <a:lnTo>
                  <a:pt x="255872" y="191303"/>
                </a:lnTo>
                <a:lnTo>
                  <a:pt x="255872" y="185132"/>
                </a:lnTo>
                <a:close/>
                <a:moveTo>
                  <a:pt x="267483" y="185132"/>
                </a:moveTo>
                <a:lnTo>
                  <a:pt x="272802" y="194342"/>
                </a:lnTo>
                <a:lnTo>
                  <a:pt x="267483" y="191303"/>
                </a:lnTo>
                <a:lnTo>
                  <a:pt x="267483" y="185132"/>
                </a:lnTo>
                <a:close/>
                <a:moveTo>
                  <a:pt x="34834" y="185132"/>
                </a:moveTo>
                <a:lnTo>
                  <a:pt x="34834" y="191303"/>
                </a:lnTo>
                <a:lnTo>
                  <a:pt x="29515" y="194372"/>
                </a:lnTo>
                <a:lnTo>
                  <a:pt x="29515" y="194372"/>
                </a:lnTo>
                <a:lnTo>
                  <a:pt x="34834" y="185132"/>
                </a:lnTo>
                <a:close/>
                <a:moveTo>
                  <a:pt x="69698" y="185132"/>
                </a:moveTo>
                <a:lnTo>
                  <a:pt x="69698" y="191303"/>
                </a:lnTo>
                <a:lnTo>
                  <a:pt x="64379" y="194372"/>
                </a:lnTo>
                <a:lnTo>
                  <a:pt x="64379" y="194372"/>
                </a:lnTo>
                <a:lnTo>
                  <a:pt x="69698" y="185132"/>
                </a:lnTo>
                <a:close/>
                <a:moveTo>
                  <a:pt x="81309" y="185132"/>
                </a:moveTo>
                <a:lnTo>
                  <a:pt x="81309" y="191303"/>
                </a:lnTo>
                <a:lnTo>
                  <a:pt x="75990" y="194372"/>
                </a:lnTo>
                <a:lnTo>
                  <a:pt x="75990" y="194372"/>
                </a:lnTo>
                <a:lnTo>
                  <a:pt x="81309" y="185132"/>
                </a:lnTo>
                <a:close/>
                <a:moveTo>
                  <a:pt x="92951" y="185132"/>
                </a:moveTo>
                <a:lnTo>
                  <a:pt x="92951" y="191303"/>
                </a:lnTo>
                <a:lnTo>
                  <a:pt x="87632" y="194372"/>
                </a:lnTo>
                <a:lnTo>
                  <a:pt x="87632" y="194372"/>
                </a:lnTo>
                <a:lnTo>
                  <a:pt x="92951" y="185132"/>
                </a:lnTo>
                <a:close/>
                <a:moveTo>
                  <a:pt x="104562" y="185132"/>
                </a:moveTo>
                <a:lnTo>
                  <a:pt x="104562" y="191303"/>
                </a:lnTo>
                <a:lnTo>
                  <a:pt x="99243" y="194372"/>
                </a:lnTo>
                <a:lnTo>
                  <a:pt x="99243" y="194372"/>
                </a:lnTo>
                <a:lnTo>
                  <a:pt x="104562" y="185132"/>
                </a:lnTo>
                <a:close/>
                <a:moveTo>
                  <a:pt x="116143" y="185132"/>
                </a:moveTo>
                <a:lnTo>
                  <a:pt x="116143" y="191303"/>
                </a:lnTo>
                <a:lnTo>
                  <a:pt x="110824" y="194372"/>
                </a:lnTo>
                <a:lnTo>
                  <a:pt x="110824" y="194372"/>
                </a:lnTo>
                <a:lnTo>
                  <a:pt x="116143" y="185132"/>
                </a:lnTo>
                <a:close/>
                <a:moveTo>
                  <a:pt x="127784" y="185132"/>
                </a:moveTo>
                <a:lnTo>
                  <a:pt x="127784" y="191303"/>
                </a:lnTo>
                <a:lnTo>
                  <a:pt x="122465" y="194372"/>
                </a:lnTo>
                <a:lnTo>
                  <a:pt x="122465" y="194372"/>
                </a:lnTo>
                <a:lnTo>
                  <a:pt x="127784" y="185132"/>
                </a:lnTo>
                <a:close/>
                <a:moveTo>
                  <a:pt x="139396" y="185132"/>
                </a:moveTo>
                <a:lnTo>
                  <a:pt x="139396" y="191303"/>
                </a:lnTo>
                <a:lnTo>
                  <a:pt x="134076" y="194372"/>
                </a:lnTo>
                <a:lnTo>
                  <a:pt x="134076" y="194372"/>
                </a:lnTo>
                <a:lnTo>
                  <a:pt x="139396" y="185132"/>
                </a:lnTo>
                <a:close/>
                <a:moveTo>
                  <a:pt x="151037" y="185132"/>
                </a:moveTo>
                <a:lnTo>
                  <a:pt x="151037" y="191303"/>
                </a:lnTo>
                <a:lnTo>
                  <a:pt x="145718" y="194372"/>
                </a:lnTo>
                <a:lnTo>
                  <a:pt x="145718" y="194372"/>
                </a:lnTo>
                <a:lnTo>
                  <a:pt x="151037" y="185132"/>
                </a:lnTo>
                <a:close/>
                <a:moveTo>
                  <a:pt x="162648" y="185132"/>
                </a:moveTo>
                <a:lnTo>
                  <a:pt x="162648" y="191303"/>
                </a:lnTo>
                <a:lnTo>
                  <a:pt x="157329" y="194372"/>
                </a:lnTo>
                <a:lnTo>
                  <a:pt x="157329" y="194372"/>
                </a:lnTo>
                <a:lnTo>
                  <a:pt x="162648" y="185132"/>
                </a:lnTo>
                <a:close/>
                <a:moveTo>
                  <a:pt x="174290" y="185132"/>
                </a:moveTo>
                <a:lnTo>
                  <a:pt x="174290" y="191303"/>
                </a:lnTo>
                <a:lnTo>
                  <a:pt x="168971" y="194372"/>
                </a:lnTo>
                <a:lnTo>
                  <a:pt x="168971" y="194372"/>
                </a:lnTo>
                <a:lnTo>
                  <a:pt x="174290" y="185132"/>
                </a:lnTo>
                <a:close/>
                <a:moveTo>
                  <a:pt x="185871" y="185193"/>
                </a:moveTo>
                <a:lnTo>
                  <a:pt x="185871" y="191303"/>
                </a:lnTo>
                <a:lnTo>
                  <a:pt x="180551" y="194372"/>
                </a:lnTo>
                <a:lnTo>
                  <a:pt x="180551" y="194372"/>
                </a:lnTo>
                <a:lnTo>
                  <a:pt x="185871" y="185193"/>
                </a:lnTo>
                <a:close/>
                <a:moveTo>
                  <a:pt x="197512" y="185132"/>
                </a:moveTo>
                <a:lnTo>
                  <a:pt x="197512" y="191303"/>
                </a:lnTo>
                <a:lnTo>
                  <a:pt x="192193" y="194372"/>
                </a:lnTo>
                <a:lnTo>
                  <a:pt x="192193" y="194372"/>
                </a:lnTo>
                <a:lnTo>
                  <a:pt x="197512" y="185132"/>
                </a:lnTo>
                <a:close/>
                <a:moveTo>
                  <a:pt x="209123" y="185132"/>
                </a:moveTo>
                <a:lnTo>
                  <a:pt x="209123" y="191303"/>
                </a:lnTo>
                <a:lnTo>
                  <a:pt x="203804" y="194372"/>
                </a:lnTo>
                <a:lnTo>
                  <a:pt x="203804" y="194372"/>
                </a:lnTo>
                <a:lnTo>
                  <a:pt x="209123" y="185132"/>
                </a:lnTo>
                <a:close/>
                <a:moveTo>
                  <a:pt x="220765" y="185193"/>
                </a:moveTo>
                <a:lnTo>
                  <a:pt x="220765" y="191303"/>
                </a:lnTo>
                <a:lnTo>
                  <a:pt x="215446" y="194372"/>
                </a:lnTo>
                <a:lnTo>
                  <a:pt x="215446" y="194372"/>
                </a:lnTo>
                <a:lnTo>
                  <a:pt x="220765" y="185193"/>
                </a:lnTo>
                <a:close/>
                <a:moveTo>
                  <a:pt x="243957" y="185193"/>
                </a:moveTo>
                <a:lnTo>
                  <a:pt x="243957" y="191303"/>
                </a:lnTo>
                <a:lnTo>
                  <a:pt x="238638" y="194372"/>
                </a:lnTo>
                <a:lnTo>
                  <a:pt x="238638" y="194372"/>
                </a:lnTo>
                <a:lnTo>
                  <a:pt x="243957" y="185193"/>
                </a:lnTo>
                <a:close/>
                <a:moveTo>
                  <a:pt x="255598" y="185193"/>
                </a:moveTo>
                <a:lnTo>
                  <a:pt x="255598" y="191303"/>
                </a:lnTo>
                <a:lnTo>
                  <a:pt x="250279" y="194372"/>
                </a:lnTo>
                <a:lnTo>
                  <a:pt x="250279" y="194372"/>
                </a:lnTo>
                <a:lnTo>
                  <a:pt x="255598" y="185193"/>
                </a:lnTo>
                <a:close/>
                <a:moveTo>
                  <a:pt x="11582" y="185132"/>
                </a:moveTo>
                <a:lnTo>
                  <a:pt x="11582" y="191303"/>
                </a:lnTo>
                <a:lnTo>
                  <a:pt x="6262" y="194372"/>
                </a:lnTo>
                <a:lnTo>
                  <a:pt x="11582" y="185132"/>
                </a:lnTo>
                <a:close/>
                <a:moveTo>
                  <a:pt x="23223" y="185193"/>
                </a:moveTo>
                <a:lnTo>
                  <a:pt x="23223" y="191303"/>
                </a:lnTo>
                <a:lnTo>
                  <a:pt x="17904" y="194372"/>
                </a:lnTo>
                <a:lnTo>
                  <a:pt x="23223" y="185193"/>
                </a:lnTo>
                <a:close/>
                <a:moveTo>
                  <a:pt x="46446" y="185132"/>
                </a:moveTo>
                <a:lnTo>
                  <a:pt x="46446" y="191303"/>
                </a:lnTo>
                <a:lnTo>
                  <a:pt x="41126" y="194372"/>
                </a:lnTo>
                <a:lnTo>
                  <a:pt x="46446" y="185132"/>
                </a:lnTo>
                <a:close/>
                <a:moveTo>
                  <a:pt x="58057" y="185132"/>
                </a:moveTo>
                <a:lnTo>
                  <a:pt x="58057" y="191303"/>
                </a:lnTo>
                <a:lnTo>
                  <a:pt x="52737" y="194372"/>
                </a:lnTo>
                <a:lnTo>
                  <a:pt x="58057" y="185132"/>
                </a:lnTo>
                <a:close/>
                <a:moveTo>
                  <a:pt x="232376" y="185193"/>
                </a:moveTo>
                <a:lnTo>
                  <a:pt x="232376" y="191303"/>
                </a:lnTo>
                <a:lnTo>
                  <a:pt x="227057" y="194372"/>
                </a:lnTo>
                <a:lnTo>
                  <a:pt x="232376" y="185193"/>
                </a:lnTo>
                <a:close/>
                <a:moveTo>
                  <a:pt x="267210" y="185193"/>
                </a:moveTo>
                <a:lnTo>
                  <a:pt x="267210" y="191303"/>
                </a:lnTo>
                <a:lnTo>
                  <a:pt x="261890" y="194372"/>
                </a:lnTo>
                <a:lnTo>
                  <a:pt x="267210" y="185193"/>
                </a:lnTo>
                <a:close/>
                <a:moveTo>
                  <a:pt x="278851" y="185193"/>
                </a:moveTo>
                <a:lnTo>
                  <a:pt x="278851" y="191303"/>
                </a:lnTo>
                <a:lnTo>
                  <a:pt x="273532" y="194372"/>
                </a:lnTo>
                <a:lnTo>
                  <a:pt x="278851" y="185193"/>
                </a:lnTo>
                <a:close/>
                <a:moveTo>
                  <a:pt x="69850" y="191485"/>
                </a:moveTo>
                <a:lnTo>
                  <a:pt x="75169" y="194555"/>
                </a:lnTo>
                <a:lnTo>
                  <a:pt x="64531" y="194555"/>
                </a:lnTo>
                <a:lnTo>
                  <a:pt x="69850" y="191485"/>
                </a:lnTo>
                <a:close/>
                <a:moveTo>
                  <a:pt x="81431" y="191485"/>
                </a:moveTo>
                <a:lnTo>
                  <a:pt x="86750" y="194555"/>
                </a:lnTo>
                <a:lnTo>
                  <a:pt x="76112" y="194555"/>
                </a:lnTo>
                <a:lnTo>
                  <a:pt x="81431" y="191485"/>
                </a:lnTo>
                <a:close/>
                <a:moveTo>
                  <a:pt x="93042" y="191485"/>
                </a:moveTo>
                <a:lnTo>
                  <a:pt x="98361" y="194555"/>
                </a:lnTo>
                <a:lnTo>
                  <a:pt x="87723" y="194555"/>
                </a:lnTo>
                <a:lnTo>
                  <a:pt x="93042" y="191485"/>
                </a:lnTo>
                <a:close/>
                <a:moveTo>
                  <a:pt x="104684" y="191485"/>
                </a:moveTo>
                <a:lnTo>
                  <a:pt x="110003" y="194555"/>
                </a:lnTo>
                <a:lnTo>
                  <a:pt x="99364" y="194555"/>
                </a:lnTo>
                <a:lnTo>
                  <a:pt x="104684" y="191485"/>
                </a:lnTo>
                <a:close/>
                <a:moveTo>
                  <a:pt x="116295" y="191485"/>
                </a:moveTo>
                <a:lnTo>
                  <a:pt x="121614" y="194555"/>
                </a:lnTo>
                <a:lnTo>
                  <a:pt x="110976" y="194555"/>
                </a:lnTo>
                <a:lnTo>
                  <a:pt x="116295" y="191485"/>
                </a:lnTo>
                <a:close/>
                <a:moveTo>
                  <a:pt x="127936" y="191485"/>
                </a:moveTo>
                <a:lnTo>
                  <a:pt x="133256" y="194555"/>
                </a:lnTo>
                <a:lnTo>
                  <a:pt x="122617" y="194555"/>
                </a:lnTo>
                <a:lnTo>
                  <a:pt x="127936" y="191485"/>
                </a:lnTo>
                <a:close/>
                <a:moveTo>
                  <a:pt x="139548" y="191485"/>
                </a:moveTo>
                <a:lnTo>
                  <a:pt x="144867" y="194555"/>
                </a:lnTo>
                <a:lnTo>
                  <a:pt x="134228" y="194555"/>
                </a:lnTo>
                <a:lnTo>
                  <a:pt x="139548" y="191485"/>
                </a:lnTo>
                <a:close/>
                <a:moveTo>
                  <a:pt x="151159" y="191485"/>
                </a:moveTo>
                <a:lnTo>
                  <a:pt x="156478" y="194555"/>
                </a:lnTo>
                <a:lnTo>
                  <a:pt x="145840" y="194555"/>
                </a:lnTo>
                <a:lnTo>
                  <a:pt x="151159" y="191485"/>
                </a:lnTo>
                <a:close/>
                <a:moveTo>
                  <a:pt x="162770" y="191485"/>
                </a:moveTo>
                <a:lnTo>
                  <a:pt x="168089" y="194555"/>
                </a:lnTo>
                <a:lnTo>
                  <a:pt x="157451" y="194555"/>
                </a:lnTo>
                <a:lnTo>
                  <a:pt x="162770" y="191485"/>
                </a:lnTo>
                <a:close/>
                <a:moveTo>
                  <a:pt x="174411" y="191485"/>
                </a:moveTo>
                <a:lnTo>
                  <a:pt x="179731" y="194555"/>
                </a:lnTo>
                <a:lnTo>
                  <a:pt x="169092" y="194555"/>
                </a:lnTo>
                <a:lnTo>
                  <a:pt x="174411" y="191485"/>
                </a:lnTo>
                <a:close/>
                <a:moveTo>
                  <a:pt x="186023" y="191485"/>
                </a:moveTo>
                <a:lnTo>
                  <a:pt x="191342" y="194555"/>
                </a:lnTo>
                <a:lnTo>
                  <a:pt x="180703" y="194555"/>
                </a:lnTo>
                <a:lnTo>
                  <a:pt x="186023" y="191485"/>
                </a:lnTo>
                <a:close/>
                <a:moveTo>
                  <a:pt x="197634" y="191485"/>
                </a:moveTo>
                <a:lnTo>
                  <a:pt x="202953" y="194555"/>
                </a:lnTo>
                <a:lnTo>
                  <a:pt x="192345" y="194555"/>
                </a:lnTo>
                <a:lnTo>
                  <a:pt x="197634" y="191485"/>
                </a:lnTo>
                <a:close/>
                <a:moveTo>
                  <a:pt x="209275" y="191485"/>
                </a:moveTo>
                <a:lnTo>
                  <a:pt x="214595" y="194555"/>
                </a:lnTo>
                <a:lnTo>
                  <a:pt x="203956" y="194555"/>
                </a:lnTo>
                <a:lnTo>
                  <a:pt x="209275" y="191485"/>
                </a:lnTo>
                <a:close/>
                <a:moveTo>
                  <a:pt x="220856" y="191485"/>
                </a:moveTo>
                <a:lnTo>
                  <a:pt x="226175" y="194555"/>
                </a:lnTo>
                <a:lnTo>
                  <a:pt x="215537" y="194555"/>
                </a:lnTo>
                <a:lnTo>
                  <a:pt x="220856" y="191485"/>
                </a:lnTo>
                <a:close/>
                <a:moveTo>
                  <a:pt x="232498" y="191485"/>
                </a:moveTo>
                <a:lnTo>
                  <a:pt x="237817" y="194555"/>
                </a:lnTo>
                <a:lnTo>
                  <a:pt x="227178" y="194555"/>
                </a:lnTo>
                <a:lnTo>
                  <a:pt x="232498" y="191485"/>
                </a:lnTo>
                <a:close/>
                <a:moveTo>
                  <a:pt x="244109" y="191485"/>
                </a:moveTo>
                <a:lnTo>
                  <a:pt x="249428" y="194555"/>
                </a:lnTo>
                <a:lnTo>
                  <a:pt x="238790" y="194555"/>
                </a:lnTo>
                <a:lnTo>
                  <a:pt x="244109" y="191485"/>
                </a:lnTo>
                <a:close/>
                <a:moveTo>
                  <a:pt x="255750" y="191485"/>
                </a:moveTo>
                <a:lnTo>
                  <a:pt x="261070" y="194555"/>
                </a:lnTo>
                <a:lnTo>
                  <a:pt x="250431" y="194555"/>
                </a:lnTo>
                <a:lnTo>
                  <a:pt x="255750" y="191485"/>
                </a:lnTo>
                <a:close/>
                <a:moveTo>
                  <a:pt x="267362" y="191485"/>
                </a:moveTo>
                <a:lnTo>
                  <a:pt x="272681" y="194555"/>
                </a:lnTo>
                <a:lnTo>
                  <a:pt x="262042" y="194555"/>
                </a:lnTo>
                <a:lnTo>
                  <a:pt x="267362" y="191485"/>
                </a:lnTo>
                <a:close/>
                <a:moveTo>
                  <a:pt x="279003" y="191485"/>
                </a:moveTo>
                <a:lnTo>
                  <a:pt x="284322" y="194555"/>
                </a:lnTo>
                <a:lnTo>
                  <a:pt x="273684" y="194555"/>
                </a:lnTo>
                <a:lnTo>
                  <a:pt x="279003" y="191485"/>
                </a:lnTo>
                <a:close/>
                <a:moveTo>
                  <a:pt x="11703" y="191515"/>
                </a:moveTo>
                <a:lnTo>
                  <a:pt x="17023" y="194616"/>
                </a:lnTo>
                <a:lnTo>
                  <a:pt x="6384" y="194616"/>
                </a:lnTo>
                <a:lnTo>
                  <a:pt x="11703" y="191515"/>
                </a:lnTo>
                <a:close/>
                <a:moveTo>
                  <a:pt x="23345" y="191515"/>
                </a:moveTo>
                <a:lnTo>
                  <a:pt x="28664" y="194616"/>
                </a:lnTo>
                <a:lnTo>
                  <a:pt x="18026" y="194616"/>
                </a:lnTo>
                <a:lnTo>
                  <a:pt x="23345" y="191515"/>
                </a:lnTo>
                <a:close/>
                <a:moveTo>
                  <a:pt x="34956" y="191515"/>
                </a:moveTo>
                <a:lnTo>
                  <a:pt x="40275" y="194616"/>
                </a:lnTo>
                <a:lnTo>
                  <a:pt x="29637" y="194616"/>
                </a:lnTo>
                <a:lnTo>
                  <a:pt x="34956" y="191515"/>
                </a:lnTo>
                <a:close/>
                <a:moveTo>
                  <a:pt x="46598" y="191515"/>
                </a:moveTo>
                <a:lnTo>
                  <a:pt x="51886" y="194616"/>
                </a:lnTo>
                <a:lnTo>
                  <a:pt x="41248" y="194616"/>
                </a:lnTo>
                <a:lnTo>
                  <a:pt x="46598" y="191515"/>
                </a:lnTo>
                <a:close/>
                <a:moveTo>
                  <a:pt x="58209" y="191515"/>
                </a:moveTo>
                <a:lnTo>
                  <a:pt x="63528" y="194616"/>
                </a:lnTo>
                <a:lnTo>
                  <a:pt x="52889" y="194616"/>
                </a:lnTo>
                <a:lnTo>
                  <a:pt x="58209" y="191515"/>
                </a:lnTo>
                <a:close/>
                <a:moveTo>
                  <a:pt x="17023" y="194828"/>
                </a:moveTo>
                <a:lnTo>
                  <a:pt x="11703" y="197898"/>
                </a:lnTo>
                <a:lnTo>
                  <a:pt x="6384" y="194828"/>
                </a:lnTo>
                <a:close/>
                <a:moveTo>
                  <a:pt x="28664" y="194828"/>
                </a:moveTo>
                <a:lnTo>
                  <a:pt x="23345" y="197898"/>
                </a:lnTo>
                <a:lnTo>
                  <a:pt x="18026" y="194828"/>
                </a:lnTo>
                <a:close/>
                <a:moveTo>
                  <a:pt x="40275" y="194828"/>
                </a:moveTo>
                <a:lnTo>
                  <a:pt x="34956" y="197898"/>
                </a:lnTo>
                <a:lnTo>
                  <a:pt x="29637" y="194828"/>
                </a:lnTo>
                <a:close/>
                <a:moveTo>
                  <a:pt x="51886" y="194828"/>
                </a:moveTo>
                <a:lnTo>
                  <a:pt x="46567" y="197898"/>
                </a:lnTo>
                <a:lnTo>
                  <a:pt x="41248" y="194828"/>
                </a:lnTo>
                <a:close/>
                <a:moveTo>
                  <a:pt x="63528" y="194828"/>
                </a:moveTo>
                <a:lnTo>
                  <a:pt x="58209" y="197898"/>
                </a:lnTo>
                <a:lnTo>
                  <a:pt x="52889" y="194828"/>
                </a:lnTo>
                <a:close/>
                <a:moveTo>
                  <a:pt x="75169" y="194828"/>
                </a:moveTo>
                <a:lnTo>
                  <a:pt x="69850" y="197898"/>
                </a:lnTo>
                <a:lnTo>
                  <a:pt x="64531" y="194828"/>
                </a:lnTo>
                <a:close/>
                <a:moveTo>
                  <a:pt x="86750" y="194828"/>
                </a:moveTo>
                <a:lnTo>
                  <a:pt x="81431" y="197898"/>
                </a:lnTo>
                <a:lnTo>
                  <a:pt x="76112" y="194828"/>
                </a:lnTo>
                <a:close/>
                <a:moveTo>
                  <a:pt x="98361" y="194828"/>
                </a:moveTo>
                <a:lnTo>
                  <a:pt x="93042" y="197898"/>
                </a:lnTo>
                <a:lnTo>
                  <a:pt x="87723" y="194828"/>
                </a:lnTo>
                <a:close/>
                <a:moveTo>
                  <a:pt x="110003" y="194828"/>
                </a:moveTo>
                <a:lnTo>
                  <a:pt x="104684" y="197898"/>
                </a:lnTo>
                <a:lnTo>
                  <a:pt x="99364" y="194828"/>
                </a:lnTo>
                <a:close/>
                <a:moveTo>
                  <a:pt x="121614" y="194828"/>
                </a:moveTo>
                <a:lnTo>
                  <a:pt x="116295" y="197898"/>
                </a:lnTo>
                <a:lnTo>
                  <a:pt x="110976" y="194828"/>
                </a:lnTo>
                <a:close/>
                <a:moveTo>
                  <a:pt x="133256" y="194828"/>
                </a:moveTo>
                <a:lnTo>
                  <a:pt x="127936" y="197898"/>
                </a:lnTo>
                <a:lnTo>
                  <a:pt x="122617" y="194828"/>
                </a:lnTo>
                <a:close/>
                <a:moveTo>
                  <a:pt x="144867" y="194828"/>
                </a:moveTo>
                <a:lnTo>
                  <a:pt x="139548" y="197898"/>
                </a:lnTo>
                <a:lnTo>
                  <a:pt x="134228" y="194828"/>
                </a:lnTo>
                <a:close/>
                <a:moveTo>
                  <a:pt x="156478" y="194828"/>
                </a:moveTo>
                <a:lnTo>
                  <a:pt x="151159" y="197898"/>
                </a:lnTo>
                <a:lnTo>
                  <a:pt x="145840" y="194828"/>
                </a:lnTo>
                <a:close/>
                <a:moveTo>
                  <a:pt x="168089" y="194828"/>
                </a:moveTo>
                <a:lnTo>
                  <a:pt x="162770" y="197898"/>
                </a:lnTo>
                <a:lnTo>
                  <a:pt x="157451" y="194828"/>
                </a:lnTo>
                <a:close/>
                <a:moveTo>
                  <a:pt x="179731" y="194828"/>
                </a:moveTo>
                <a:lnTo>
                  <a:pt x="174411" y="197898"/>
                </a:lnTo>
                <a:lnTo>
                  <a:pt x="169092" y="194828"/>
                </a:lnTo>
                <a:close/>
                <a:moveTo>
                  <a:pt x="191342" y="194828"/>
                </a:moveTo>
                <a:lnTo>
                  <a:pt x="186023" y="197898"/>
                </a:lnTo>
                <a:lnTo>
                  <a:pt x="180703" y="194828"/>
                </a:lnTo>
                <a:close/>
                <a:moveTo>
                  <a:pt x="202953" y="194828"/>
                </a:moveTo>
                <a:lnTo>
                  <a:pt x="197634" y="197898"/>
                </a:lnTo>
                <a:lnTo>
                  <a:pt x="192315" y="194828"/>
                </a:lnTo>
                <a:close/>
                <a:moveTo>
                  <a:pt x="214564" y="194828"/>
                </a:moveTo>
                <a:lnTo>
                  <a:pt x="209245" y="197898"/>
                </a:lnTo>
                <a:lnTo>
                  <a:pt x="203926" y="194828"/>
                </a:lnTo>
                <a:close/>
                <a:moveTo>
                  <a:pt x="226175" y="194828"/>
                </a:moveTo>
                <a:lnTo>
                  <a:pt x="220856" y="197898"/>
                </a:lnTo>
                <a:lnTo>
                  <a:pt x="215537" y="194828"/>
                </a:lnTo>
                <a:close/>
                <a:moveTo>
                  <a:pt x="237817" y="194828"/>
                </a:moveTo>
                <a:lnTo>
                  <a:pt x="232498" y="197898"/>
                </a:lnTo>
                <a:lnTo>
                  <a:pt x="227178" y="194828"/>
                </a:lnTo>
                <a:close/>
                <a:moveTo>
                  <a:pt x="249428" y="194828"/>
                </a:moveTo>
                <a:lnTo>
                  <a:pt x="244109" y="197898"/>
                </a:lnTo>
                <a:lnTo>
                  <a:pt x="238790" y="194828"/>
                </a:lnTo>
                <a:close/>
                <a:moveTo>
                  <a:pt x="261070" y="194828"/>
                </a:moveTo>
                <a:lnTo>
                  <a:pt x="255750" y="197898"/>
                </a:lnTo>
                <a:lnTo>
                  <a:pt x="250431" y="194828"/>
                </a:lnTo>
                <a:close/>
                <a:moveTo>
                  <a:pt x="272681" y="194828"/>
                </a:moveTo>
                <a:lnTo>
                  <a:pt x="267362" y="197898"/>
                </a:lnTo>
                <a:lnTo>
                  <a:pt x="262042" y="194828"/>
                </a:lnTo>
                <a:close/>
                <a:moveTo>
                  <a:pt x="284292" y="194828"/>
                </a:moveTo>
                <a:lnTo>
                  <a:pt x="278973" y="197898"/>
                </a:lnTo>
                <a:lnTo>
                  <a:pt x="273653" y="194828"/>
                </a:lnTo>
                <a:close/>
                <a:moveTo>
                  <a:pt x="17174" y="195072"/>
                </a:moveTo>
                <a:lnTo>
                  <a:pt x="11855" y="204251"/>
                </a:lnTo>
                <a:lnTo>
                  <a:pt x="11855" y="198142"/>
                </a:lnTo>
                <a:lnTo>
                  <a:pt x="17174" y="195072"/>
                </a:lnTo>
                <a:close/>
                <a:moveTo>
                  <a:pt x="28816" y="195072"/>
                </a:moveTo>
                <a:lnTo>
                  <a:pt x="23497" y="204251"/>
                </a:lnTo>
                <a:lnTo>
                  <a:pt x="23497" y="198142"/>
                </a:lnTo>
                <a:lnTo>
                  <a:pt x="28816" y="195072"/>
                </a:lnTo>
                <a:close/>
                <a:moveTo>
                  <a:pt x="40427" y="195072"/>
                </a:moveTo>
                <a:lnTo>
                  <a:pt x="35108" y="204251"/>
                </a:lnTo>
                <a:lnTo>
                  <a:pt x="35108" y="198142"/>
                </a:lnTo>
                <a:lnTo>
                  <a:pt x="40427" y="195072"/>
                </a:lnTo>
                <a:close/>
                <a:moveTo>
                  <a:pt x="52008" y="195072"/>
                </a:moveTo>
                <a:lnTo>
                  <a:pt x="46689" y="204251"/>
                </a:lnTo>
                <a:lnTo>
                  <a:pt x="46689" y="198142"/>
                </a:lnTo>
                <a:lnTo>
                  <a:pt x="52008" y="195072"/>
                </a:lnTo>
                <a:close/>
                <a:moveTo>
                  <a:pt x="63650" y="195072"/>
                </a:moveTo>
                <a:lnTo>
                  <a:pt x="58330" y="204251"/>
                </a:lnTo>
                <a:lnTo>
                  <a:pt x="58330" y="198142"/>
                </a:lnTo>
                <a:lnTo>
                  <a:pt x="63650" y="195072"/>
                </a:lnTo>
                <a:close/>
                <a:moveTo>
                  <a:pt x="75261" y="195072"/>
                </a:moveTo>
                <a:lnTo>
                  <a:pt x="69941" y="204251"/>
                </a:lnTo>
                <a:lnTo>
                  <a:pt x="69941" y="198142"/>
                </a:lnTo>
                <a:lnTo>
                  <a:pt x="75261" y="195072"/>
                </a:lnTo>
                <a:close/>
                <a:moveTo>
                  <a:pt x="86902" y="195072"/>
                </a:moveTo>
                <a:lnTo>
                  <a:pt x="81583" y="204251"/>
                </a:lnTo>
                <a:lnTo>
                  <a:pt x="81583" y="198142"/>
                </a:lnTo>
                <a:lnTo>
                  <a:pt x="86902" y="195072"/>
                </a:lnTo>
                <a:close/>
                <a:moveTo>
                  <a:pt x="98513" y="195072"/>
                </a:moveTo>
                <a:lnTo>
                  <a:pt x="93194" y="204251"/>
                </a:lnTo>
                <a:lnTo>
                  <a:pt x="93194" y="198142"/>
                </a:lnTo>
                <a:lnTo>
                  <a:pt x="98513" y="195072"/>
                </a:lnTo>
                <a:close/>
                <a:moveTo>
                  <a:pt x="110155" y="195072"/>
                </a:moveTo>
                <a:lnTo>
                  <a:pt x="104836" y="204251"/>
                </a:lnTo>
                <a:lnTo>
                  <a:pt x="104836" y="198142"/>
                </a:lnTo>
                <a:lnTo>
                  <a:pt x="110155" y="195072"/>
                </a:lnTo>
                <a:close/>
                <a:moveTo>
                  <a:pt x="121736" y="195072"/>
                </a:moveTo>
                <a:lnTo>
                  <a:pt x="116416" y="204251"/>
                </a:lnTo>
                <a:lnTo>
                  <a:pt x="116416" y="198142"/>
                </a:lnTo>
                <a:lnTo>
                  <a:pt x="121736" y="195072"/>
                </a:lnTo>
                <a:close/>
                <a:moveTo>
                  <a:pt x="133377" y="195072"/>
                </a:moveTo>
                <a:lnTo>
                  <a:pt x="128058" y="204251"/>
                </a:lnTo>
                <a:lnTo>
                  <a:pt x="128058" y="198142"/>
                </a:lnTo>
                <a:lnTo>
                  <a:pt x="133377" y="195072"/>
                </a:lnTo>
                <a:close/>
                <a:moveTo>
                  <a:pt x="144988" y="195072"/>
                </a:moveTo>
                <a:lnTo>
                  <a:pt x="139669" y="204251"/>
                </a:lnTo>
                <a:lnTo>
                  <a:pt x="139669" y="198142"/>
                </a:lnTo>
                <a:lnTo>
                  <a:pt x="144988" y="195072"/>
                </a:lnTo>
                <a:close/>
                <a:moveTo>
                  <a:pt x="156630" y="195072"/>
                </a:moveTo>
                <a:lnTo>
                  <a:pt x="151311" y="204251"/>
                </a:lnTo>
                <a:lnTo>
                  <a:pt x="151311" y="198142"/>
                </a:lnTo>
                <a:lnTo>
                  <a:pt x="156630" y="195072"/>
                </a:lnTo>
                <a:close/>
                <a:moveTo>
                  <a:pt x="168241" y="195072"/>
                </a:moveTo>
                <a:lnTo>
                  <a:pt x="162922" y="204251"/>
                </a:lnTo>
                <a:lnTo>
                  <a:pt x="162922" y="198142"/>
                </a:lnTo>
                <a:lnTo>
                  <a:pt x="168241" y="195072"/>
                </a:lnTo>
                <a:close/>
                <a:moveTo>
                  <a:pt x="179822" y="195072"/>
                </a:moveTo>
                <a:lnTo>
                  <a:pt x="174503" y="204251"/>
                </a:lnTo>
                <a:lnTo>
                  <a:pt x="174503" y="198142"/>
                </a:lnTo>
                <a:lnTo>
                  <a:pt x="179822" y="195072"/>
                </a:lnTo>
                <a:close/>
                <a:moveTo>
                  <a:pt x="191463" y="195072"/>
                </a:moveTo>
                <a:lnTo>
                  <a:pt x="186144" y="204251"/>
                </a:lnTo>
                <a:lnTo>
                  <a:pt x="186144" y="198142"/>
                </a:lnTo>
                <a:lnTo>
                  <a:pt x="191463" y="195072"/>
                </a:lnTo>
                <a:close/>
                <a:moveTo>
                  <a:pt x="203075" y="195072"/>
                </a:moveTo>
                <a:lnTo>
                  <a:pt x="197755" y="204251"/>
                </a:lnTo>
                <a:lnTo>
                  <a:pt x="197755" y="198142"/>
                </a:lnTo>
                <a:lnTo>
                  <a:pt x="203075" y="195072"/>
                </a:lnTo>
                <a:close/>
                <a:moveTo>
                  <a:pt x="214716" y="195072"/>
                </a:moveTo>
                <a:lnTo>
                  <a:pt x="209397" y="204251"/>
                </a:lnTo>
                <a:lnTo>
                  <a:pt x="209397" y="198142"/>
                </a:lnTo>
                <a:lnTo>
                  <a:pt x="214716" y="195072"/>
                </a:lnTo>
                <a:close/>
                <a:moveTo>
                  <a:pt x="226327" y="195072"/>
                </a:moveTo>
                <a:lnTo>
                  <a:pt x="221008" y="204251"/>
                </a:lnTo>
                <a:lnTo>
                  <a:pt x="221008" y="198142"/>
                </a:lnTo>
                <a:lnTo>
                  <a:pt x="226327" y="195072"/>
                </a:lnTo>
                <a:close/>
                <a:moveTo>
                  <a:pt x="237969" y="195072"/>
                </a:moveTo>
                <a:lnTo>
                  <a:pt x="232650" y="204251"/>
                </a:lnTo>
                <a:lnTo>
                  <a:pt x="232650" y="198142"/>
                </a:lnTo>
                <a:lnTo>
                  <a:pt x="237969" y="195072"/>
                </a:lnTo>
                <a:close/>
                <a:moveTo>
                  <a:pt x="249550" y="195072"/>
                </a:moveTo>
                <a:lnTo>
                  <a:pt x="244230" y="204251"/>
                </a:lnTo>
                <a:lnTo>
                  <a:pt x="244230" y="198142"/>
                </a:lnTo>
                <a:lnTo>
                  <a:pt x="249550" y="195072"/>
                </a:lnTo>
                <a:close/>
                <a:moveTo>
                  <a:pt x="261191" y="195072"/>
                </a:moveTo>
                <a:lnTo>
                  <a:pt x="255872" y="204251"/>
                </a:lnTo>
                <a:lnTo>
                  <a:pt x="255872" y="198142"/>
                </a:lnTo>
                <a:lnTo>
                  <a:pt x="261191" y="195072"/>
                </a:lnTo>
                <a:close/>
                <a:moveTo>
                  <a:pt x="272802" y="195072"/>
                </a:moveTo>
                <a:lnTo>
                  <a:pt x="267483" y="204251"/>
                </a:lnTo>
                <a:lnTo>
                  <a:pt x="267483" y="198142"/>
                </a:lnTo>
                <a:lnTo>
                  <a:pt x="272802" y="195072"/>
                </a:lnTo>
                <a:close/>
                <a:moveTo>
                  <a:pt x="284444" y="195072"/>
                </a:moveTo>
                <a:lnTo>
                  <a:pt x="279125" y="204251"/>
                </a:lnTo>
                <a:lnTo>
                  <a:pt x="279125" y="198142"/>
                </a:lnTo>
                <a:lnTo>
                  <a:pt x="284444" y="195072"/>
                </a:lnTo>
                <a:close/>
                <a:moveTo>
                  <a:pt x="6262" y="195102"/>
                </a:moveTo>
                <a:lnTo>
                  <a:pt x="11582" y="198142"/>
                </a:lnTo>
                <a:lnTo>
                  <a:pt x="11582" y="204281"/>
                </a:lnTo>
                <a:lnTo>
                  <a:pt x="6262" y="195102"/>
                </a:lnTo>
                <a:close/>
                <a:moveTo>
                  <a:pt x="17904" y="195102"/>
                </a:moveTo>
                <a:lnTo>
                  <a:pt x="23223" y="198142"/>
                </a:lnTo>
                <a:lnTo>
                  <a:pt x="23223" y="204281"/>
                </a:lnTo>
                <a:lnTo>
                  <a:pt x="17904" y="195102"/>
                </a:lnTo>
                <a:close/>
                <a:moveTo>
                  <a:pt x="29515" y="195102"/>
                </a:moveTo>
                <a:lnTo>
                  <a:pt x="34834" y="198142"/>
                </a:lnTo>
                <a:lnTo>
                  <a:pt x="34834" y="204281"/>
                </a:lnTo>
                <a:lnTo>
                  <a:pt x="29515" y="195102"/>
                </a:lnTo>
                <a:close/>
                <a:moveTo>
                  <a:pt x="41126" y="195102"/>
                </a:moveTo>
                <a:lnTo>
                  <a:pt x="46446" y="198142"/>
                </a:lnTo>
                <a:lnTo>
                  <a:pt x="46446" y="204281"/>
                </a:lnTo>
                <a:lnTo>
                  <a:pt x="41126" y="195102"/>
                </a:lnTo>
                <a:close/>
                <a:moveTo>
                  <a:pt x="52737" y="195102"/>
                </a:moveTo>
                <a:lnTo>
                  <a:pt x="58057" y="198142"/>
                </a:lnTo>
                <a:lnTo>
                  <a:pt x="58057" y="204281"/>
                </a:lnTo>
                <a:lnTo>
                  <a:pt x="52737" y="195102"/>
                </a:lnTo>
                <a:close/>
                <a:moveTo>
                  <a:pt x="64379" y="195072"/>
                </a:moveTo>
                <a:lnTo>
                  <a:pt x="69698" y="198142"/>
                </a:lnTo>
                <a:lnTo>
                  <a:pt x="69698" y="204281"/>
                </a:lnTo>
                <a:lnTo>
                  <a:pt x="64379" y="195072"/>
                </a:lnTo>
                <a:close/>
                <a:moveTo>
                  <a:pt x="75990" y="195102"/>
                </a:moveTo>
                <a:lnTo>
                  <a:pt x="81309" y="198142"/>
                </a:lnTo>
                <a:lnTo>
                  <a:pt x="81309" y="204281"/>
                </a:lnTo>
                <a:lnTo>
                  <a:pt x="75990" y="195102"/>
                </a:lnTo>
                <a:close/>
                <a:moveTo>
                  <a:pt x="87632" y="195102"/>
                </a:moveTo>
                <a:lnTo>
                  <a:pt x="92951" y="198142"/>
                </a:lnTo>
                <a:lnTo>
                  <a:pt x="92951" y="204281"/>
                </a:lnTo>
                <a:lnTo>
                  <a:pt x="87632" y="195102"/>
                </a:lnTo>
                <a:close/>
                <a:moveTo>
                  <a:pt x="99243" y="195102"/>
                </a:moveTo>
                <a:lnTo>
                  <a:pt x="104562" y="198142"/>
                </a:lnTo>
                <a:lnTo>
                  <a:pt x="104562" y="204281"/>
                </a:lnTo>
                <a:lnTo>
                  <a:pt x="99243" y="195102"/>
                </a:lnTo>
                <a:close/>
                <a:moveTo>
                  <a:pt x="110824" y="195102"/>
                </a:moveTo>
                <a:lnTo>
                  <a:pt x="116143" y="198142"/>
                </a:lnTo>
                <a:lnTo>
                  <a:pt x="116143" y="204281"/>
                </a:lnTo>
                <a:lnTo>
                  <a:pt x="110824" y="195102"/>
                </a:lnTo>
                <a:close/>
                <a:moveTo>
                  <a:pt x="122465" y="195102"/>
                </a:moveTo>
                <a:lnTo>
                  <a:pt x="127784" y="198142"/>
                </a:lnTo>
                <a:lnTo>
                  <a:pt x="127784" y="204281"/>
                </a:lnTo>
                <a:lnTo>
                  <a:pt x="122465" y="195102"/>
                </a:lnTo>
                <a:close/>
                <a:moveTo>
                  <a:pt x="134076" y="195102"/>
                </a:moveTo>
                <a:lnTo>
                  <a:pt x="139396" y="198142"/>
                </a:lnTo>
                <a:lnTo>
                  <a:pt x="139396" y="204281"/>
                </a:lnTo>
                <a:lnTo>
                  <a:pt x="134076" y="195102"/>
                </a:lnTo>
                <a:close/>
                <a:moveTo>
                  <a:pt x="145718" y="195102"/>
                </a:moveTo>
                <a:lnTo>
                  <a:pt x="151037" y="198142"/>
                </a:lnTo>
                <a:lnTo>
                  <a:pt x="151037" y="204281"/>
                </a:lnTo>
                <a:lnTo>
                  <a:pt x="145718" y="195102"/>
                </a:lnTo>
                <a:close/>
                <a:moveTo>
                  <a:pt x="157329" y="195102"/>
                </a:moveTo>
                <a:lnTo>
                  <a:pt x="162648" y="198142"/>
                </a:lnTo>
                <a:lnTo>
                  <a:pt x="162648" y="204281"/>
                </a:lnTo>
                <a:lnTo>
                  <a:pt x="157329" y="195102"/>
                </a:lnTo>
                <a:close/>
                <a:moveTo>
                  <a:pt x="168971" y="195102"/>
                </a:moveTo>
                <a:lnTo>
                  <a:pt x="174290" y="198142"/>
                </a:lnTo>
                <a:lnTo>
                  <a:pt x="174290" y="204281"/>
                </a:lnTo>
                <a:lnTo>
                  <a:pt x="168971" y="195102"/>
                </a:lnTo>
                <a:close/>
                <a:moveTo>
                  <a:pt x="180551" y="195102"/>
                </a:moveTo>
                <a:lnTo>
                  <a:pt x="185871" y="198142"/>
                </a:lnTo>
                <a:lnTo>
                  <a:pt x="185871" y="204281"/>
                </a:lnTo>
                <a:lnTo>
                  <a:pt x="180551" y="195102"/>
                </a:lnTo>
                <a:close/>
                <a:moveTo>
                  <a:pt x="192193" y="195102"/>
                </a:moveTo>
                <a:lnTo>
                  <a:pt x="197512" y="198142"/>
                </a:lnTo>
                <a:lnTo>
                  <a:pt x="197512" y="204281"/>
                </a:lnTo>
                <a:lnTo>
                  <a:pt x="192193" y="195102"/>
                </a:lnTo>
                <a:close/>
                <a:moveTo>
                  <a:pt x="203804" y="195072"/>
                </a:moveTo>
                <a:lnTo>
                  <a:pt x="209123" y="198142"/>
                </a:lnTo>
                <a:lnTo>
                  <a:pt x="209123" y="204281"/>
                </a:lnTo>
                <a:lnTo>
                  <a:pt x="203804" y="195072"/>
                </a:lnTo>
                <a:close/>
                <a:moveTo>
                  <a:pt x="215446" y="195102"/>
                </a:moveTo>
                <a:lnTo>
                  <a:pt x="220765" y="198142"/>
                </a:lnTo>
                <a:lnTo>
                  <a:pt x="220765" y="204281"/>
                </a:lnTo>
                <a:lnTo>
                  <a:pt x="215446" y="195102"/>
                </a:lnTo>
                <a:close/>
                <a:moveTo>
                  <a:pt x="227057" y="195072"/>
                </a:moveTo>
                <a:lnTo>
                  <a:pt x="232376" y="198142"/>
                </a:lnTo>
                <a:lnTo>
                  <a:pt x="232376" y="204281"/>
                </a:lnTo>
                <a:lnTo>
                  <a:pt x="227057" y="195072"/>
                </a:lnTo>
                <a:close/>
                <a:moveTo>
                  <a:pt x="238668" y="195072"/>
                </a:moveTo>
                <a:lnTo>
                  <a:pt x="243987" y="198142"/>
                </a:lnTo>
                <a:lnTo>
                  <a:pt x="243987" y="204281"/>
                </a:lnTo>
                <a:lnTo>
                  <a:pt x="238668" y="195072"/>
                </a:lnTo>
                <a:close/>
                <a:moveTo>
                  <a:pt x="250279" y="195072"/>
                </a:moveTo>
                <a:lnTo>
                  <a:pt x="255598" y="198142"/>
                </a:lnTo>
                <a:lnTo>
                  <a:pt x="255598" y="204281"/>
                </a:lnTo>
                <a:lnTo>
                  <a:pt x="250279" y="195072"/>
                </a:lnTo>
                <a:close/>
                <a:moveTo>
                  <a:pt x="261890" y="195072"/>
                </a:moveTo>
                <a:lnTo>
                  <a:pt x="267210" y="198142"/>
                </a:lnTo>
                <a:lnTo>
                  <a:pt x="267210" y="204281"/>
                </a:lnTo>
                <a:lnTo>
                  <a:pt x="261890" y="195072"/>
                </a:lnTo>
                <a:close/>
                <a:moveTo>
                  <a:pt x="273532" y="195072"/>
                </a:moveTo>
                <a:lnTo>
                  <a:pt x="278851" y="198142"/>
                </a:lnTo>
                <a:lnTo>
                  <a:pt x="278851" y="204281"/>
                </a:lnTo>
                <a:lnTo>
                  <a:pt x="273532" y="195072"/>
                </a:lnTo>
                <a:close/>
                <a:moveTo>
                  <a:pt x="40883" y="195163"/>
                </a:moveTo>
                <a:lnTo>
                  <a:pt x="46202" y="204373"/>
                </a:lnTo>
                <a:lnTo>
                  <a:pt x="46202" y="204373"/>
                </a:lnTo>
                <a:lnTo>
                  <a:pt x="43740" y="202914"/>
                </a:lnTo>
                <a:lnTo>
                  <a:pt x="40883" y="201333"/>
                </a:lnTo>
                <a:lnTo>
                  <a:pt x="40883" y="195163"/>
                </a:lnTo>
                <a:close/>
                <a:moveTo>
                  <a:pt x="64136" y="195163"/>
                </a:moveTo>
                <a:lnTo>
                  <a:pt x="69455" y="204373"/>
                </a:lnTo>
                <a:lnTo>
                  <a:pt x="69455" y="204373"/>
                </a:lnTo>
                <a:lnTo>
                  <a:pt x="66993" y="202914"/>
                </a:lnTo>
                <a:lnTo>
                  <a:pt x="64136" y="201333"/>
                </a:lnTo>
                <a:lnTo>
                  <a:pt x="64136" y="195163"/>
                </a:lnTo>
                <a:close/>
                <a:moveTo>
                  <a:pt x="110611" y="195163"/>
                </a:moveTo>
                <a:lnTo>
                  <a:pt x="115930" y="204373"/>
                </a:lnTo>
                <a:lnTo>
                  <a:pt x="115930" y="204373"/>
                </a:lnTo>
                <a:lnTo>
                  <a:pt x="113468" y="202914"/>
                </a:lnTo>
                <a:lnTo>
                  <a:pt x="110611" y="201333"/>
                </a:lnTo>
                <a:lnTo>
                  <a:pt x="110611" y="195163"/>
                </a:lnTo>
                <a:close/>
                <a:moveTo>
                  <a:pt x="17661" y="195163"/>
                </a:moveTo>
                <a:lnTo>
                  <a:pt x="22980" y="204373"/>
                </a:lnTo>
                <a:lnTo>
                  <a:pt x="22980" y="204373"/>
                </a:lnTo>
                <a:lnTo>
                  <a:pt x="20518" y="202914"/>
                </a:lnTo>
                <a:lnTo>
                  <a:pt x="17661" y="201333"/>
                </a:lnTo>
                <a:lnTo>
                  <a:pt x="17661" y="195163"/>
                </a:lnTo>
                <a:close/>
                <a:moveTo>
                  <a:pt x="29302" y="195163"/>
                </a:moveTo>
                <a:lnTo>
                  <a:pt x="34622" y="204373"/>
                </a:lnTo>
                <a:lnTo>
                  <a:pt x="34622" y="204373"/>
                </a:lnTo>
                <a:lnTo>
                  <a:pt x="32160" y="202914"/>
                </a:lnTo>
                <a:lnTo>
                  <a:pt x="29302" y="201333"/>
                </a:lnTo>
                <a:lnTo>
                  <a:pt x="29302" y="195163"/>
                </a:lnTo>
                <a:close/>
                <a:moveTo>
                  <a:pt x="87389" y="195163"/>
                </a:moveTo>
                <a:lnTo>
                  <a:pt x="92708" y="204373"/>
                </a:lnTo>
                <a:lnTo>
                  <a:pt x="92708" y="204373"/>
                </a:lnTo>
                <a:lnTo>
                  <a:pt x="90246" y="202914"/>
                </a:lnTo>
                <a:lnTo>
                  <a:pt x="87389" y="201333"/>
                </a:lnTo>
                <a:lnTo>
                  <a:pt x="87389" y="195163"/>
                </a:lnTo>
                <a:close/>
                <a:moveTo>
                  <a:pt x="133864" y="195163"/>
                </a:moveTo>
                <a:lnTo>
                  <a:pt x="139183" y="204373"/>
                </a:lnTo>
                <a:lnTo>
                  <a:pt x="139183" y="204373"/>
                </a:lnTo>
                <a:lnTo>
                  <a:pt x="136721" y="202914"/>
                </a:lnTo>
                <a:lnTo>
                  <a:pt x="133864" y="201333"/>
                </a:lnTo>
                <a:lnTo>
                  <a:pt x="133864" y="195163"/>
                </a:lnTo>
                <a:close/>
                <a:moveTo>
                  <a:pt x="145475" y="195163"/>
                </a:moveTo>
                <a:lnTo>
                  <a:pt x="150794" y="204373"/>
                </a:lnTo>
                <a:lnTo>
                  <a:pt x="150794" y="204373"/>
                </a:lnTo>
                <a:lnTo>
                  <a:pt x="148332" y="202914"/>
                </a:lnTo>
                <a:lnTo>
                  <a:pt x="145475" y="201333"/>
                </a:lnTo>
                <a:lnTo>
                  <a:pt x="145475" y="195163"/>
                </a:lnTo>
                <a:close/>
                <a:moveTo>
                  <a:pt x="157116" y="195163"/>
                </a:moveTo>
                <a:lnTo>
                  <a:pt x="162436" y="204373"/>
                </a:lnTo>
                <a:lnTo>
                  <a:pt x="162436" y="204373"/>
                </a:lnTo>
                <a:lnTo>
                  <a:pt x="159974" y="202914"/>
                </a:lnTo>
                <a:lnTo>
                  <a:pt x="157116" y="201333"/>
                </a:lnTo>
                <a:lnTo>
                  <a:pt x="157116" y="195163"/>
                </a:lnTo>
                <a:close/>
                <a:moveTo>
                  <a:pt x="168727" y="195163"/>
                </a:moveTo>
                <a:lnTo>
                  <a:pt x="174047" y="204373"/>
                </a:lnTo>
                <a:lnTo>
                  <a:pt x="174047" y="204373"/>
                </a:lnTo>
                <a:lnTo>
                  <a:pt x="171585" y="202914"/>
                </a:lnTo>
                <a:lnTo>
                  <a:pt x="168727" y="201333"/>
                </a:lnTo>
                <a:lnTo>
                  <a:pt x="168727" y="195163"/>
                </a:lnTo>
                <a:close/>
                <a:moveTo>
                  <a:pt x="180339" y="195163"/>
                </a:moveTo>
                <a:lnTo>
                  <a:pt x="185658" y="204373"/>
                </a:lnTo>
                <a:lnTo>
                  <a:pt x="185658" y="204373"/>
                </a:lnTo>
                <a:lnTo>
                  <a:pt x="183165" y="202914"/>
                </a:lnTo>
                <a:lnTo>
                  <a:pt x="180339" y="201333"/>
                </a:lnTo>
                <a:lnTo>
                  <a:pt x="180339" y="195163"/>
                </a:lnTo>
                <a:close/>
                <a:moveTo>
                  <a:pt x="191950" y="195163"/>
                </a:moveTo>
                <a:lnTo>
                  <a:pt x="197269" y="204373"/>
                </a:lnTo>
                <a:lnTo>
                  <a:pt x="197269" y="204373"/>
                </a:lnTo>
                <a:lnTo>
                  <a:pt x="194807" y="202914"/>
                </a:lnTo>
                <a:lnTo>
                  <a:pt x="191950" y="201333"/>
                </a:lnTo>
                <a:lnTo>
                  <a:pt x="191950" y="195163"/>
                </a:lnTo>
                <a:close/>
                <a:moveTo>
                  <a:pt x="215202" y="195163"/>
                </a:moveTo>
                <a:lnTo>
                  <a:pt x="220522" y="204373"/>
                </a:lnTo>
                <a:lnTo>
                  <a:pt x="220522" y="204373"/>
                </a:lnTo>
                <a:lnTo>
                  <a:pt x="218060" y="202914"/>
                </a:lnTo>
                <a:lnTo>
                  <a:pt x="215202" y="201333"/>
                </a:lnTo>
                <a:lnTo>
                  <a:pt x="215202" y="195163"/>
                </a:lnTo>
                <a:close/>
                <a:moveTo>
                  <a:pt x="52525" y="195163"/>
                </a:moveTo>
                <a:lnTo>
                  <a:pt x="57844" y="204373"/>
                </a:lnTo>
                <a:lnTo>
                  <a:pt x="55351" y="202914"/>
                </a:lnTo>
                <a:lnTo>
                  <a:pt x="52525" y="201333"/>
                </a:lnTo>
                <a:lnTo>
                  <a:pt x="52525" y="195163"/>
                </a:lnTo>
                <a:close/>
                <a:moveTo>
                  <a:pt x="75777" y="195163"/>
                </a:moveTo>
                <a:lnTo>
                  <a:pt x="81097" y="204373"/>
                </a:lnTo>
                <a:lnTo>
                  <a:pt x="78604" y="202914"/>
                </a:lnTo>
                <a:lnTo>
                  <a:pt x="75777" y="201333"/>
                </a:lnTo>
                <a:lnTo>
                  <a:pt x="75777" y="195163"/>
                </a:lnTo>
                <a:close/>
                <a:moveTo>
                  <a:pt x="99030" y="195163"/>
                </a:moveTo>
                <a:lnTo>
                  <a:pt x="104349" y="204373"/>
                </a:lnTo>
                <a:lnTo>
                  <a:pt x="101857" y="202914"/>
                </a:lnTo>
                <a:lnTo>
                  <a:pt x="99030" y="201333"/>
                </a:lnTo>
                <a:lnTo>
                  <a:pt x="99030" y="195163"/>
                </a:lnTo>
                <a:close/>
                <a:moveTo>
                  <a:pt x="122222" y="195163"/>
                </a:moveTo>
                <a:lnTo>
                  <a:pt x="127541" y="204373"/>
                </a:lnTo>
                <a:lnTo>
                  <a:pt x="125079" y="202914"/>
                </a:lnTo>
                <a:lnTo>
                  <a:pt x="122222" y="201333"/>
                </a:lnTo>
                <a:lnTo>
                  <a:pt x="122222" y="195163"/>
                </a:lnTo>
                <a:close/>
                <a:moveTo>
                  <a:pt x="203591" y="195163"/>
                </a:moveTo>
                <a:lnTo>
                  <a:pt x="208911" y="204373"/>
                </a:lnTo>
                <a:lnTo>
                  <a:pt x="206418" y="202914"/>
                </a:lnTo>
                <a:lnTo>
                  <a:pt x="203591" y="201333"/>
                </a:lnTo>
                <a:lnTo>
                  <a:pt x="203591" y="195163"/>
                </a:lnTo>
                <a:close/>
                <a:moveTo>
                  <a:pt x="191676" y="195224"/>
                </a:moveTo>
                <a:lnTo>
                  <a:pt x="191676" y="201363"/>
                </a:lnTo>
                <a:lnTo>
                  <a:pt x="188849" y="203005"/>
                </a:lnTo>
                <a:lnTo>
                  <a:pt x="186357" y="204403"/>
                </a:lnTo>
                <a:lnTo>
                  <a:pt x="186357" y="204403"/>
                </a:lnTo>
                <a:lnTo>
                  <a:pt x="191676" y="195224"/>
                </a:lnTo>
                <a:close/>
                <a:moveTo>
                  <a:pt x="226570" y="195224"/>
                </a:moveTo>
                <a:lnTo>
                  <a:pt x="226570" y="201333"/>
                </a:lnTo>
                <a:lnTo>
                  <a:pt x="223713" y="202974"/>
                </a:lnTo>
                <a:lnTo>
                  <a:pt x="221251" y="204403"/>
                </a:lnTo>
                <a:lnTo>
                  <a:pt x="221251" y="204403"/>
                </a:lnTo>
                <a:lnTo>
                  <a:pt x="226570" y="195224"/>
                </a:lnTo>
                <a:close/>
                <a:moveTo>
                  <a:pt x="249793" y="195224"/>
                </a:moveTo>
                <a:lnTo>
                  <a:pt x="249793" y="201333"/>
                </a:lnTo>
                <a:lnTo>
                  <a:pt x="246936" y="202974"/>
                </a:lnTo>
                <a:lnTo>
                  <a:pt x="244474" y="204403"/>
                </a:lnTo>
                <a:lnTo>
                  <a:pt x="244474" y="204403"/>
                </a:lnTo>
                <a:lnTo>
                  <a:pt x="249793" y="195224"/>
                </a:lnTo>
                <a:close/>
                <a:moveTo>
                  <a:pt x="250036" y="195224"/>
                </a:moveTo>
                <a:lnTo>
                  <a:pt x="255355" y="204403"/>
                </a:lnTo>
                <a:lnTo>
                  <a:pt x="255355" y="204403"/>
                </a:lnTo>
                <a:lnTo>
                  <a:pt x="252893" y="203005"/>
                </a:lnTo>
                <a:lnTo>
                  <a:pt x="250036" y="201363"/>
                </a:lnTo>
                <a:lnTo>
                  <a:pt x="250036" y="195224"/>
                </a:lnTo>
                <a:close/>
                <a:moveTo>
                  <a:pt x="261404" y="195224"/>
                </a:moveTo>
                <a:lnTo>
                  <a:pt x="261404" y="201333"/>
                </a:lnTo>
                <a:lnTo>
                  <a:pt x="258547" y="202974"/>
                </a:lnTo>
                <a:lnTo>
                  <a:pt x="256085" y="204403"/>
                </a:lnTo>
                <a:lnTo>
                  <a:pt x="256085" y="204403"/>
                </a:lnTo>
                <a:lnTo>
                  <a:pt x="261404" y="195224"/>
                </a:lnTo>
                <a:close/>
                <a:moveTo>
                  <a:pt x="273289" y="195224"/>
                </a:moveTo>
                <a:lnTo>
                  <a:pt x="278608" y="204403"/>
                </a:lnTo>
                <a:lnTo>
                  <a:pt x="278608" y="204403"/>
                </a:lnTo>
                <a:lnTo>
                  <a:pt x="276146" y="203005"/>
                </a:lnTo>
                <a:lnTo>
                  <a:pt x="273289" y="201363"/>
                </a:lnTo>
                <a:lnTo>
                  <a:pt x="273289" y="195224"/>
                </a:lnTo>
                <a:close/>
                <a:moveTo>
                  <a:pt x="63862" y="195224"/>
                </a:moveTo>
                <a:lnTo>
                  <a:pt x="63862" y="201363"/>
                </a:lnTo>
                <a:lnTo>
                  <a:pt x="61005" y="203005"/>
                </a:lnTo>
                <a:lnTo>
                  <a:pt x="58543" y="204403"/>
                </a:lnTo>
                <a:lnTo>
                  <a:pt x="63862" y="195224"/>
                </a:lnTo>
                <a:close/>
                <a:moveTo>
                  <a:pt x="75504" y="195224"/>
                </a:moveTo>
                <a:lnTo>
                  <a:pt x="75504" y="201363"/>
                </a:lnTo>
                <a:lnTo>
                  <a:pt x="72647" y="203005"/>
                </a:lnTo>
                <a:lnTo>
                  <a:pt x="70185" y="204403"/>
                </a:lnTo>
                <a:lnTo>
                  <a:pt x="75504" y="195224"/>
                </a:lnTo>
                <a:close/>
                <a:moveTo>
                  <a:pt x="87115" y="195224"/>
                </a:moveTo>
                <a:lnTo>
                  <a:pt x="87115" y="201363"/>
                </a:lnTo>
                <a:lnTo>
                  <a:pt x="84288" y="203005"/>
                </a:lnTo>
                <a:lnTo>
                  <a:pt x="81796" y="204403"/>
                </a:lnTo>
                <a:lnTo>
                  <a:pt x="87115" y="195224"/>
                </a:lnTo>
                <a:close/>
                <a:moveTo>
                  <a:pt x="98757" y="195224"/>
                </a:moveTo>
                <a:lnTo>
                  <a:pt x="98757" y="201363"/>
                </a:lnTo>
                <a:lnTo>
                  <a:pt x="95899" y="203005"/>
                </a:lnTo>
                <a:lnTo>
                  <a:pt x="93437" y="204403"/>
                </a:lnTo>
                <a:lnTo>
                  <a:pt x="98757" y="195224"/>
                </a:lnTo>
                <a:close/>
                <a:moveTo>
                  <a:pt x="110368" y="195224"/>
                </a:moveTo>
                <a:lnTo>
                  <a:pt x="110368" y="201363"/>
                </a:lnTo>
                <a:lnTo>
                  <a:pt x="107541" y="203005"/>
                </a:lnTo>
                <a:lnTo>
                  <a:pt x="105048" y="204403"/>
                </a:lnTo>
                <a:lnTo>
                  <a:pt x="110368" y="195224"/>
                </a:lnTo>
                <a:close/>
                <a:moveTo>
                  <a:pt x="121979" y="195224"/>
                </a:moveTo>
                <a:lnTo>
                  <a:pt x="121979" y="201363"/>
                </a:lnTo>
                <a:lnTo>
                  <a:pt x="119122" y="203005"/>
                </a:lnTo>
                <a:lnTo>
                  <a:pt x="116660" y="204403"/>
                </a:lnTo>
                <a:lnTo>
                  <a:pt x="121979" y="195224"/>
                </a:lnTo>
                <a:close/>
                <a:moveTo>
                  <a:pt x="133590" y="195224"/>
                </a:moveTo>
                <a:lnTo>
                  <a:pt x="133590" y="201363"/>
                </a:lnTo>
                <a:lnTo>
                  <a:pt x="130733" y="203005"/>
                </a:lnTo>
                <a:lnTo>
                  <a:pt x="128271" y="204403"/>
                </a:lnTo>
                <a:lnTo>
                  <a:pt x="133590" y="195224"/>
                </a:lnTo>
                <a:close/>
                <a:moveTo>
                  <a:pt x="145232" y="195224"/>
                </a:moveTo>
                <a:lnTo>
                  <a:pt x="145232" y="201363"/>
                </a:lnTo>
                <a:lnTo>
                  <a:pt x="142374" y="203005"/>
                </a:lnTo>
                <a:lnTo>
                  <a:pt x="139912" y="204403"/>
                </a:lnTo>
                <a:lnTo>
                  <a:pt x="145232" y="195224"/>
                </a:lnTo>
                <a:close/>
                <a:moveTo>
                  <a:pt x="156843" y="195224"/>
                </a:moveTo>
                <a:lnTo>
                  <a:pt x="156843" y="201363"/>
                </a:lnTo>
                <a:lnTo>
                  <a:pt x="153986" y="203005"/>
                </a:lnTo>
                <a:lnTo>
                  <a:pt x="151523" y="204403"/>
                </a:lnTo>
                <a:lnTo>
                  <a:pt x="156843" y="195224"/>
                </a:lnTo>
                <a:close/>
                <a:moveTo>
                  <a:pt x="168484" y="195224"/>
                </a:moveTo>
                <a:lnTo>
                  <a:pt x="168484" y="201363"/>
                </a:lnTo>
                <a:lnTo>
                  <a:pt x="165627" y="203005"/>
                </a:lnTo>
                <a:lnTo>
                  <a:pt x="163165" y="204403"/>
                </a:lnTo>
                <a:lnTo>
                  <a:pt x="168484" y="195224"/>
                </a:lnTo>
                <a:close/>
                <a:moveTo>
                  <a:pt x="180065" y="195224"/>
                </a:moveTo>
                <a:lnTo>
                  <a:pt x="180065" y="201363"/>
                </a:lnTo>
                <a:lnTo>
                  <a:pt x="177208" y="203005"/>
                </a:lnTo>
                <a:lnTo>
                  <a:pt x="174746" y="204403"/>
                </a:lnTo>
                <a:lnTo>
                  <a:pt x="180065" y="195224"/>
                </a:lnTo>
                <a:close/>
                <a:moveTo>
                  <a:pt x="203318" y="195224"/>
                </a:moveTo>
                <a:lnTo>
                  <a:pt x="203318" y="201363"/>
                </a:lnTo>
                <a:lnTo>
                  <a:pt x="200461" y="203005"/>
                </a:lnTo>
                <a:lnTo>
                  <a:pt x="197999" y="204403"/>
                </a:lnTo>
                <a:lnTo>
                  <a:pt x="203318" y="195224"/>
                </a:lnTo>
                <a:close/>
                <a:moveTo>
                  <a:pt x="214929" y="195224"/>
                </a:moveTo>
                <a:lnTo>
                  <a:pt x="214929" y="201363"/>
                </a:lnTo>
                <a:lnTo>
                  <a:pt x="212072" y="203005"/>
                </a:lnTo>
                <a:lnTo>
                  <a:pt x="209610" y="204403"/>
                </a:lnTo>
                <a:lnTo>
                  <a:pt x="214929" y="195224"/>
                </a:lnTo>
                <a:close/>
                <a:moveTo>
                  <a:pt x="226783" y="195224"/>
                </a:moveTo>
                <a:lnTo>
                  <a:pt x="232103" y="204403"/>
                </a:lnTo>
                <a:lnTo>
                  <a:pt x="229640" y="203005"/>
                </a:lnTo>
                <a:lnTo>
                  <a:pt x="226783" y="201363"/>
                </a:lnTo>
                <a:lnTo>
                  <a:pt x="226783" y="195224"/>
                </a:lnTo>
                <a:close/>
                <a:moveTo>
                  <a:pt x="238182" y="195224"/>
                </a:moveTo>
                <a:lnTo>
                  <a:pt x="238182" y="201333"/>
                </a:lnTo>
                <a:lnTo>
                  <a:pt x="235355" y="202974"/>
                </a:lnTo>
                <a:lnTo>
                  <a:pt x="232862" y="204403"/>
                </a:lnTo>
                <a:lnTo>
                  <a:pt x="238182" y="195224"/>
                </a:lnTo>
                <a:close/>
                <a:moveTo>
                  <a:pt x="238425" y="195224"/>
                </a:moveTo>
                <a:lnTo>
                  <a:pt x="243744" y="204403"/>
                </a:lnTo>
                <a:lnTo>
                  <a:pt x="241282" y="203005"/>
                </a:lnTo>
                <a:lnTo>
                  <a:pt x="238425" y="201363"/>
                </a:lnTo>
                <a:lnTo>
                  <a:pt x="238425" y="195224"/>
                </a:lnTo>
                <a:close/>
                <a:moveTo>
                  <a:pt x="261678" y="195224"/>
                </a:moveTo>
                <a:lnTo>
                  <a:pt x="266997" y="204403"/>
                </a:lnTo>
                <a:lnTo>
                  <a:pt x="264535" y="203005"/>
                </a:lnTo>
                <a:lnTo>
                  <a:pt x="261678" y="201363"/>
                </a:lnTo>
                <a:lnTo>
                  <a:pt x="261678" y="195224"/>
                </a:lnTo>
                <a:close/>
                <a:moveTo>
                  <a:pt x="273046" y="195224"/>
                </a:moveTo>
                <a:lnTo>
                  <a:pt x="273046" y="201363"/>
                </a:lnTo>
                <a:lnTo>
                  <a:pt x="270188" y="203005"/>
                </a:lnTo>
                <a:lnTo>
                  <a:pt x="267726" y="204403"/>
                </a:lnTo>
                <a:lnTo>
                  <a:pt x="273046" y="195224"/>
                </a:lnTo>
                <a:close/>
                <a:moveTo>
                  <a:pt x="284657" y="195224"/>
                </a:moveTo>
                <a:lnTo>
                  <a:pt x="284657" y="201363"/>
                </a:lnTo>
                <a:lnTo>
                  <a:pt x="279337" y="204403"/>
                </a:lnTo>
                <a:lnTo>
                  <a:pt x="284657" y="195224"/>
                </a:lnTo>
                <a:close/>
                <a:moveTo>
                  <a:pt x="17418" y="195224"/>
                </a:moveTo>
                <a:lnTo>
                  <a:pt x="17418" y="201363"/>
                </a:lnTo>
                <a:lnTo>
                  <a:pt x="14560" y="203005"/>
                </a:lnTo>
                <a:lnTo>
                  <a:pt x="12098" y="204433"/>
                </a:lnTo>
                <a:lnTo>
                  <a:pt x="17418" y="195224"/>
                </a:lnTo>
                <a:close/>
                <a:moveTo>
                  <a:pt x="29029" y="195224"/>
                </a:moveTo>
                <a:lnTo>
                  <a:pt x="29029" y="201363"/>
                </a:lnTo>
                <a:lnTo>
                  <a:pt x="26172" y="203005"/>
                </a:lnTo>
                <a:lnTo>
                  <a:pt x="23710" y="204433"/>
                </a:lnTo>
                <a:lnTo>
                  <a:pt x="29029" y="195224"/>
                </a:lnTo>
                <a:close/>
                <a:moveTo>
                  <a:pt x="40610" y="195224"/>
                </a:moveTo>
                <a:lnTo>
                  <a:pt x="40610" y="201363"/>
                </a:lnTo>
                <a:lnTo>
                  <a:pt x="37783" y="203005"/>
                </a:lnTo>
                <a:lnTo>
                  <a:pt x="35290" y="204433"/>
                </a:lnTo>
                <a:lnTo>
                  <a:pt x="40610" y="195224"/>
                </a:lnTo>
                <a:close/>
                <a:moveTo>
                  <a:pt x="52251" y="195224"/>
                </a:moveTo>
                <a:lnTo>
                  <a:pt x="52251" y="201363"/>
                </a:lnTo>
                <a:lnTo>
                  <a:pt x="49394" y="203005"/>
                </a:lnTo>
                <a:lnTo>
                  <a:pt x="46932" y="204433"/>
                </a:lnTo>
                <a:lnTo>
                  <a:pt x="52251" y="195224"/>
                </a:lnTo>
                <a:close/>
                <a:moveTo>
                  <a:pt x="5898" y="201546"/>
                </a:moveTo>
                <a:lnTo>
                  <a:pt x="8755" y="203187"/>
                </a:lnTo>
                <a:lnTo>
                  <a:pt x="11217" y="204646"/>
                </a:lnTo>
                <a:lnTo>
                  <a:pt x="578" y="204646"/>
                </a:lnTo>
                <a:lnTo>
                  <a:pt x="5898" y="201546"/>
                </a:lnTo>
                <a:close/>
                <a:moveTo>
                  <a:pt x="17509" y="201546"/>
                </a:moveTo>
                <a:lnTo>
                  <a:pt x="20366" y="203187"/>
                </a:lnTo>
                <a:lnTo>
                  <a:pt x="22828" y="204646"/>
                </a:lnTo>
                <a:lnTo>
                  <a:pt x="12190" y="204646"/>
                </a:lnTo>
                <a:lnTo>
                  <a:pt x="14682" y="203187"/>
                </a:lnTo>
                <a:lnTo>
                  <a:pt x="17509" y="201546"/>
                </a:lnTo>
                <a:close/>
                <a:moveTo>
                  <a:pt x="29150" y="201546"/>
                </a:moveTo>
                <a:lnTo>
                  <a:pt x="32008" y="203187"/>
                </a:lnTo>
                <a:lnTo>
                  <a:pt x="34470" y="204646"/>
                </a:lnTo>
                <a:lnTo>
                  <a:pt x="23831" y="204646"/>
                </a:lnTo>
                <a:lnTo>
                  <a:pt x="26293" y="203187"/>
                </a:lnTo>
                <a:lnTo>
                  <a:pt x="29150" y="201546"/>
                </a:lnTo>
                <a:close/>
                <a:moveTo>
                  <a:pt x="40762" y="201546"/>
                </a:moveTo>
                <a:lnTo>
                  <a:pt x="43619" y="203187"/>
                </a:lnTo>
                <a:lnTo>
                  <a:pt x="46081" y="204646"/>
                </a:lnTo>
                <a:lnTo>
                  <a:pt x="35442" y="204646"/>
                </a:lnTo>
                <a:lnTo>
                  <a:pt x="37935" y="203187"/>
                </a:lnTo>
                <a:lnTo>
                  <a:pt x="40762" y="201546"/>
                </a:lnTo>
                <a:close/>
                <a:moveTo>
                  <a:pt x="52403" y="201546"/>
                </a:moveTo>
                <a:lnTo>
                  <a:pt x="55260" y="203187"/>
                </a:lnTo>
                <a:lnTo>
                  <a:pt x="57722" y="204646"/>
                </a:lnTo>
                <a:lnTo>
                  <a:pt x="47084" y="204646"/>
                </a:lnTo>
                <a:lnTo>
                  <a:pt x="49546" y="203187"/>
                </a:lnTo>
                <a:lnTo>
                  <a:pt x="52403" y="201546"/>
                </a:lnTo>
                <a:close/>
                <a:moveTo>
                  <a:pt x="64014" y="201546"/>
                </a:moveTo>
                <a:lnTo>
                  <a:pt x="66871" y="203187"/>
                </a:lnTo>
                <a:lnTo>
                  <a:pt x="69334" y="204646"/>
                </a:lnTo>
                <a:lnTo>
                  <a:pt x="58695" y="204646"/>
                </a:lnTo>
                <a:lnTo>
                  <a:pt x="61187" y="203187"/>
                </a:lnTo>
                <a:lnTo>
                  <a:pt x="64014" y="201546"/>
                </a:lnTo>
                <a:close/>
                <a:moveTo>
                  <a:pt x="75656" y="201546"/>
                </a:moveTo>
                <a:lnTo>
                  <a:pt x="78513" y="203187"/>
                </a:lnTo>
                <a:lnTo>
                  <a:pt x="80975" y="204646"/>
                </a:lnTo>
                <a:lnTo>
                  <a:pt x="70337" y="204646"/>
                </a:lnTo>
                <a:lnTo>
                  <a:pt x="72799" y="203187"/>
                </a:lnTo>
                <a:lnTo>
                  <a:pt x="75656" y="201546"/>
                </a:lnTo>
                <a:close/>
                <a:moveTo>
                  <a:pt x="87237" y="201546"/>
                </a:moveTo>
                <a:lnTo>
                  <a:pt x="90094" y="203187"/>
                </a:lnTo>
                <a:lnTo>
                  <a:pt x="92556" y="204646"/>
                </a:lnTo>
                <a:lnTo>
                  <a:pt x="81917" y="204646"/>
                </a:lnTo>
                <a:lnTo>
                  <a:pt x="84379" y="203187"/>
                </a:lnTo>
                <a:lnTo>
                  <a:pt x="87237" y="201546"/>
                </a:lnTo>
                <a:close/>
                <a:moveTo>
                  <a:pt x="98878" y="201546"/>
                </a:moveTo>
                <a:lnTo>
                  <a:pt x="101705" y="203187"/>
                </a:lnTo>
                <a:lnTo>
                  <a:pt x="104197" y="204646"/>
                </a:lnTo>
                <a:lnTo>
                  <a:pt x="93559" y="204646"/>
                </a:lnTo>
                <a:lnTo>
                  <a:pt x="96021" y="203187"/>
                </a:lnTo>
                <a:lnTo>
                  <a:pt x="98878" y="201546"/>
                </a:lnTo>
                <a:close/>
                <a:moveTo>
                  <a:pt x="110489" y="201546"/>
                </a:moveTo>
                <a:lnTo>
                  <a:pt x="113346" y="203187"/>
                </a:lnTo>
                <a:lnTo>
                  <a:pt x="115809" y="204646"/>
                </a:lnTo>
                <a:lnTo>
                  <a:pt x="105170" y="204646"/>
                </a:lnTo>
                <a:lnTo>
                  <a:pt x="107632" y="203187"/>
                </a:lnTo>
                <a:lnTo>
                  <a:pt x="110489" y="201546"/>
                </a:lnTo>
                <a:close/>
                <a:moveTo>
                  <a:pt x="122131" y="201546"/>
                </a:moveTo>
                <a:lnTo>
                  <a:pt x="124958" y="203187"/>
                </a:lnTo>
                <a:lnTo>
                  <a:pt x="127450" y="204646"/>
                </a:lnTo>
                <a:lnTo>
                  <a:pt x="116812" y="204646"/>
                </a:lnTo>
                <a:lnTo>
                  <a:pt x="119274" y="203187"/>
                </a:lnTo>
                <a:lnTo>
                  <a:pt x="122131" y="201546"/>
                </a:lnTo>
                <a:close/>
                <a:moveTo>
                  <a:pt x="133742" y="201546"/>
                </a:moveTo>
                <a:lnTo>
                  <a:pt x="136599" y="203187"/>
                </a:lnTo>
                <a:lnTo>
                  <a:pt x="139061" y="204646"/>
                </a:lnTo>
                <a:lnTo>
                  <a:pt x="128423" y="204646"/>
                </a:lnTo>
                <a:lnTo>
                  <a:pt x="130885" y="203187"/>
                </a:lnTo>
                <a:lnTo>
                  <a:pt x="133742" y="201546"/>
                </a:lnTo>
                <a:close/>
                <a:moveTo>
                  <a:pt x="145323" y="201546"/>
                </a:moveTo>
                <a:lnTo>
                  <a:pt x="148180" y="203187"/>
                </a:lnTo>
                <a:lnTo>
                  <a:pt x="150642" y="204646"/>
                </a:lnTo>
                <a:lnTo>
                  <a:pt x="140004" y="204646"/>
                </a:lnTo>
                <a:lnTo>
                  <a:pt x="142496" y="203187"/>
                </a:lnTo>
                <a:lnTo>
                  <a:pt x="145323" y="201546"/>
                </a:lnTo>
                <a:close/>
                <a:moveTo>
                  <a:pt x="156964" y="201546"/>
                </a:moveTo>
                <a:lnTo>
                  <a:pt x="159822" y="203187"/>
                </a:lnTo>
                <a:lnTo>
                  <a:pt x="162284" y="204646"/>
                </a:lnTo>
                <a:lnTo>
                  <a:pt x="151645" y="204646"/>
                </a:lnTo>
                <a:lnTo>
                  <a:pt x="154107" y="203187"/>
                </a:lnTo>
                <a:lnTo>
                  <a:pt x="156964" y="201546"/>
                </a:lnTo>
                <a:close/>
                <a:moveTo>
                  <a:pt x="168575" y="201546"/>
                </a:moveTo>
                <a:lnTo>
                  <a:pt x="171433" y="203187"/>
                </a:lnTo>
                <a:lnTo>
                  <a:pt x="173895" y="204646"/>
                </a:lnTo>
                <a:lnTo>
                  <a:pt x="163256" y="204646"/>
                </a:lnTo>
                <a:lnTo>
                  <a:pt x="165749" y="203187"/>
                </a:lnTo>
                <a:lnTo>
                  <a:pt x="168575" y="201546"/>
                </a:lnTo>
                <a:close/>
                <a:moveTo>
                  <a:pt x="180217" y="201546"/>
                </a:moveTo>
                <a:lnTo>
                  <a:pt x="183074" y="203187"/>
                </a:lnTo>
                <a:lnTo>
                  <a:pt x="185536" y="204646"/>
                </a:lnTo>
                <a:lnTo>
                  <a:pt x="174898" y="204646"/>
                </a:lnTo>
                <a:lnTo>
                  <a:pt x="177360" y="203187"/>
                </a:lnTo>
                <a:lnTo>
                  <a:pt x="180217" y="201546"/>
                </a:lnTo>
                <a:close/>
                <a:moveTo>
                  <a:pt x="191828" y="201546"/>
                </a:moveTo>
                <a:lnTo>
                  <a:pt x="194685" y="203187"/>
                </a:lnTo>
                <a:lnTo>
                  <a:pt x="197147" y="204646"/>
                </a:lnTo>
                <a:lnTo>
                  <a:pt x="186509" y="204646"/>
                </a:lnTo>
                <a:lnTo>
                  <a:pt x="189001" y="203187"/>
                </a:lnTo>
                <a:lnTo>
                  <a:pt x="191828" y="201546"/>
                </a:lnTo>
                <a:close/>
                <a:moveTo>
                  <a:pt x="203470" y="201546"/>
                </a:moveTo>
                <a:lnTo>
                  <a:pt x="206327" y="203187"/>
                </a:lnTo>
                <a:lnTo>
                  <a:pt x="208789" y="204646"/>
                </a:lnTo>
                <a:lnTo>
                  <a:pt x="198151" y="204646"/>
                </a:lnTo>
                <a:lnTo>
                  <a:pt x="200613" y="203187"/>
                </a:lnTo>
                <a:lnTo>
                  <a:pt x="203470" y="201546"/>
                </a:lnTo>
                <a:close/>
                <a:moveTo>
                  <a:pt x="215051" y="201546"/>
                </a:moveTo>
                <a:lnTo>
                  <a:pt x="217908" y="203187"/>
                </a:lnTo>
                <a:lnTo>
                  <a:pt x="220370" y="204646"/>
                </a:lnTo>
                <a:lnTo>
                  <a:pt x="209731" y="204646"/>
                </a:lnTo>
                <a:lnTo>
                  <a:pt x="212193" y="203187"/>
                </a:lnTo>
                <a:lnTo>
                  <a:pt x="215051" y="201546"/>
                </a:lnTo>
                <a:close/>
                <a:moveTo>
                  <a:pt x="226692" y="201546"/>
                </a:moveTo>
                <a:lnTo>
                  <a:pt x="229519" y="203187"/>
                </a:lnTo>
                <a:lnTo>
                  <a:pt x="232011" y="204646"/>
                </a:lnTo>
                <a:lnTo>
                  <a:pt x="221373" y="204646"/>
                </a:lnTo>
                <a:lnTo>
                  <a:pt x="223835" y="203187"/>
                </a:lnTo>
                <a:lnTo>
                  <a:pt x="226692" y="201546"/>
                </a:lnTo>
                <a:close/>
                <a:moveTo>
                  <a:pt x="238303" y="201546"/>
                </a:moveTo>
                <a:lnTo>
                  <a:pt x="241160" y="203187"/>
                </a:lnTo>
                <a:lnTo>
                  <a:pt x="243622" y="204646"/>
                </a:lnTo>
                <a:lnTo>
                  <a:pt x="232984" y="204646"/>
                </a:lnTo>
                <a:lnTo>
                  <a:pt x="235446" y="203187"/>
                </a:lnTo>
                <a:lnTo>
                  <a:pt x="238303" y="201546"/>
                </a:lnTo>
                <a:close/>
                <a:moveTo>
                  <a:pt x="249945" y="201546"/>
                </a:moveTo>
                <a:lnTo>
                  <a:pt x="252772" y="203187"/>
                </a:lnTo>
                <a:lnTo>
                  <a:pt x="255264" y="204646"/>
                </a:lnTo>
                <a:lnTo>
                  <a:pt x="244626" y="204646"/>
                </a:lnTo>
                <a:lnTo>
                  <a:pt x="247088" y="203187"/>
                </a:lnTo>
                <a:lnTo>
                  <a:pt x="249945" y="201546"/>
                </a:lnTo>
                <a:close/>
                <a:moveTo>
                  <a:pt x="261556" y="201546"/>
                </a:moveTo>
                <a:lnTo>
                  <a:pt x="264413" y="203187"/>
                </a:lnTo>
                <a:lnTo>
                  <a:pt x="266875" y="204646"/>
                </a:lnTo>
                <a:lnTo>
                  <a:pt x="256237" y="204646"/>
                </a:lnTo>
                <a:lnTo>
                  <a:pt x="258699" y="203187"/>
                </a:lnTo>
                <a:lnTo>
                  <a:pt x="261556" y="201546"/>
                </a:lnTo>
                <a:close/>
                <a:moveTo>
                  <a:pt x="273198" y="201546"/>
                </a:moveTo>
                <a:lnTo>
                  <a:pt x="276024" y="203187"/>
                </a:lnTo>
                <a:lnTo>
                  <a:pt x="278517" y="204646"/>
                </a:lnTo>
                <a:lnTo>
                  <a:pt x="267878" y="204646"/>
                </a:lnTo>
                <a:lnTo>
                  <a:pt x="270340" y="203187"/>
                </a:lnTo>
                <a:lnTo>
                  <a:pt x="273198" y="201546"/>
                </a:lnTo>
                <a:close/>
                <a:moveTo>
                  <a:pt x="11217" y="204889"/>
                </a:moveTo>
                <a:lnTo>
                  <a:pt x="5898" y="207990"/>
                </a:lnTo>
                <a:lnTo>
                  <a:pt x="578" y="204889"/>
                </a:lnTo>
                <a:close/>
                <a:moveTo>
                  <a:pt x="22828" y="204889"/>
                </a:moveTo>
                <a:lnTo>
                  <a:pt x="17509" y="207990"/>
                </a:lnTo>
                <a:lnTo>
                  <a:pt x="12190" y="204889"/>
                </a:lnTo>
                <a:close/>
                <a:moveTo>
                  <a:pt x="34470" y="204889"/>
                </a:moveTo>
                <a:lnTo>
                  <a:pt x="29150" y="207990"/>
                </a:lnTo>
                <a:lnTo>
                  <a:pt x="23831" y="204889"/>
                </a:lnTo>
                <a:close/>
                <a:moveTo>
                  <a:pt x="46081" y="204889"/>
                </a:moveTo>
                <a:lnTo>
                  <a:pt x="40762" y="207990"/>
                </a:lnTo>
                <a:lnTo>
                  <a:pt x="35442" y="204889"/>
                </a:lnTo>
                <a:close/>
                <a:moveTo>
                  <a:pt x="57722" y="204889"/>
                </a:moveTo>
                <a:lnTo>
                  <a:pt x="52403" y="207990"/>
                </a:lnTo>
                <a:lnTo>
                  <a:pt x="47084" y="204889"/>
                </a:lnTo>
                <a:close/>
                <a:moveTo>
                  <a:pt x="69334" y="204889"/>
                </a:moveTo>
                <a:lnTo>
                  <a:pt x="64014" y="207990"/>
                </a:lnTo>
                <a:lnTo>
                  <a:pt x="58695" y="204889"/>
                </a:lnTo>
                <a:close/>
                <a:moveTo>
                  <a:pt x="80945" y="204889"/>
                </a:moveTo>
                <a:lnTo>
                  <a:pt x="75625" y="207990"/>
                </a:lnTo>
                <a:lnTo>
                  <a:pt x="70306" y="204889"/>
                </a:lnTo>
                <a:close/>
                <a:moveTo>
                  <a:pt x="92556" y="204889"/>
                </a:moveTo>
                <a:lnTo>
                  <a:pt x="87237" y="207990"/>
                </a:lnTo>
                <a:lnTo>
                  <a:pt x="81917" y="204889"/>
                </a:lnTo>
                <a:close/>
                <a:moveTo>
                  <a:pt x="104197" y="204889"/>
                </a:moveTo>
                <a:lnTo>
                  <a:pt x="98878" y="207990"/>
                </a:lnTo>
                <a:lnTo>
                  <a:pt x="93559" y="204889"/>
                </a:lnTo>
                <a:close/>
                <a:moveTo>
                  <a:pt x="115809" y="204889"/>
                </a:moveTo>
                <a:lnTo>
                  <a:pt x="110489" y="207990"/>
                </a:lnTo>
                <a:lnTo>
                  <a:pt x="105170" y="204889"/>
                </a:lnTo>
                <a:close/>
                <a:moveTo>
                  <a:pt x="127450" y="204889"/>
                </a:moveTo>
                <a:lnTo>
                  <a:pt x="122131" y="207990"/>
                </a:lnTo>
                <a:lnTo>
                  <a:pt x="116812" y="204889"/>
                </a:lnTo>
                <a:close/>
                <a:moveTo>
                  <a:pt x="139061" y="204889"/>
                </a:moveTo>
                <a:lnTo>
                  <a:pt x="133742" y="207990"/>
                </a:lnTo>
                <a:lnTo>
                  <a:pt x="128423" y="204889"/>
                </a:lnTo>
                <a:close/>
                <a:moveTo>
                  <a:pt x="150642" y="204889"/>
                </a:moveTo>
                <a:lnTo>
                  <a:pt x="145323" y="207990"/>
                </a:lnTo>
                <a:lnTo>
                  <a:pt x="140004" y="204889"/>
                </a:lnTo>
                <a:close/>
                <a:moveTo>
                  <a:pt x="162284" y="204889"/>
                </a:moveTo>
                <a:lnTo>
                  <a:pt x="156964" y="207990"/>
                </a:lnTo>
                <a:lnTo>
                  <a:pt x="151645" y="204889"/>
                </a:lnTo>
                <a:close/>
                <a:moveTo>
                  <a:pt x="173895" y="204889"/>
                </a:moveTo>
                <a:lnTo>
                  <a:pt x="168575" y="207990"/>
                </a:lnTo>
                <a:lnTo>
                  <a:pt x="163256" y="204889"/>
                </a:lnTo>
                <a:close/>
                <a:moveTo>
                  <a:pt x="185536" y="204889"/>
                </a:moveTo>
                <a:lnTo>
                  <a:pt x="180217" y="207990"/>
                </a:lnTo>
                <a:lnTo>
                  <a:pt x="174898" y="204889"/>
                </a:lnTo>
                <a:close/>
                <a:moveTo>
                  <a:pt x="197147" y="204889"/>
                </a:moveTo>
                <a:lnTo>
                  <a:pt x="191828" y="207990"/>
                </a:lnTo>
                <a:lnTo>
                  <a:pt x="186509" y="204889"/>
                </a:lnTo>
                <a:close/>
                <a:moveTo>
                  <a:pt x="208789" y="204889"/>
                </a:moveTo>
                <a:lnTo>
                  <a:pt x="203470" y="207990"/>
                </a:lnTo>
                <a:lnTo>
                  <a:pt x="198151" y="204889"/>
                </a:lnTo>
                <a:close/>
                <a:moveTo>
                  <a:pt x="220370" y="204889"/>
                </a:moveTo>
                <a:lnTo>
                  <a:pt x="215051" y="207990"/>
                </a:lnTo>
                <a:lnTo>
                  <a:pt x="209731" y="204889"/>
                </a:lnTo>
                <a:close/>
                <a:moveTo>
                  <a:pt x="232011" y="204889"/>
                </a:moveTo>
                <a:lnTo>
                  <a:pt x="226692" y="207990"/>
                </a:lnTo>
                <a:lnTo>
                  <a:pt x="221373" y="204889"/>
                </a:lnTo>
                <a:close/>
                <a:moveTo>
                  <a:pt x="243622" y="204889"/>
                </a:moveTo>
                <a:lnTo>
                  <a:pt x="238303" y="207990"/>
                </a:lnTo>
                <a:lnTo>
                  <a:pt x="232984" y="204889"/>
                </a:lnTo>
                <a:close/>
                <a:moveTo>
                  <a:pt x="255264" y="204889"/>
                </a:moveTo>
                <a:lnTo>
                  <a:pt x="249945" y="207990"/>
                </a:lnTo>
                <a:lnTo>
                  <a:pt x="244626" y="204889"/>
                </a:lnTo>
                <a:close/>
                <a:moveTo>
                  <a:pt x="266875" y="204889"/>
                </a:moveTo>
                <a:lnTo>
                  <a:pt x="261556" y="207990"/>
                </a:lnTo>
                <a:lnTo>
                  <a:pt x="256237" y="204889"/>
                </a:lnTo>
                <a:close/>
                <a:moveTo>
                  <a:pt x="278517" y="204889"/>
                </a:moveTo>
                <a:lnTo>
                  <a:pt x="273198" y="207990"/>
                </a:lnTo>
                <a:lnTo>
                  <a:pt x="267878" y="204889"/>
                </a:lnTo>
                <a:close/>
                <a:moveTo>
                  <a:pt x="11369" y="205133"/>
                </a:moveTo>
                <a:lnTo>
                  <a:pt x="6050" y="214312"/>
                </a:lnTo>
                <a:lnTo>
                  <a:pt x="6050" y="208202"/>
                </a:lnTo>
                <a:lnTo>
                  <a:pt x="11369" y="205133"/>
                </a:lnTo>
                <a:close/>
                <a:moveTo>
                  <a:pt x="34622" y="205133"/>
                </a:moveTo>
                <a:lnTo>
                  <a:pt x="29302" y="214312"/>
                </a:lnTo>
                <a:lnTo>
                  <a:pt x="29302" y="208202"/>
                </a:lnTo>
                <a:lnTo>
                  <a:pt x="34622" y="205133"/>
                </a:lnTo>
                <a:close/>
                <a:moveTo>
                  <a:pt x="46202" y="205133"/>
                </a:moveTo>
                <a:lnTo>
                  <a:pt x="40883" y="214312"/>
                </a:lnTo>
                <a:lnTo>
                  <a:pt x="40883" y="208202"/>
                </a:lnTo>
                <a:lnTo>
                  <a:pt x="46202" y="205133"/>
                </a:lnTo>
                <a:close/>
                <a:moveTo>
                  <a:pt x="57844" y="205133"/>
                </a:moveTo>
                <a:lnTo>
                  <a:pt x="52525" y="214312"/>
                </a:lnTo>
                <a:lnTo>
                  <a:pt x="52525" y="208202"/>
                </a:lnTo>
                <a:lnTo>
                  <a:pt x="57844" y="205133"/>
                </a:lnTo>
                <a:close/>
                <a:moveTo>
                  <a:pt x="69455" y="205133"/>
                </a:moveTo>
                <a:lnTo>
                  <a:pt x="64136" y="214312"/>
                </a:lnTo>
                <a:lnTo>
                  <a:pt x="64136" y="208202"/>
                </a:lnTo>
                <a:lnTo>
                  <a:pt x="69455" y="205133"/>
                </a:lnTo>
                <a:close/>
                <a:moveTo>
                  <a:pt x="81097" y="205133"/>
                </a:moveTo>
                <a:lnTo>
                  <a:pt x="75777" y="214312"/>
                </a:lnTo>
                <a:lnTo>
                  <a:pt x="75777" y="208202"/>
                </a:lnTo>
                <a:lnTo>
                  <a:pt x="81097" y="205133"/>
                </a:lnTo>
                <a:close/>
                <a:moveTo>
                  <a:pt x="92708" y="205133"/>
                </a:moveTo>
                <a:lnTo>
                  <a:pt x="87389" y="214312"/>
                </a:lnTo>
                <a:lnTo>
                  <a:pt x="87389" y="208202"/>
                </a:lnTo>
                <a:lnTo>
                  <a:pt x="92708" y="205133"/>
                </a:lnTo>
                <a:close/>
                <a:moveTo>
                  <a:pt x="104349" y="205133"/>
                </a:moveTo>
                <a:lnTo>
                  <a:pt x="99030" y="214312"/>
                </a:lnTo>
                <a:lnTo>
                  <a:pt x="99030" y="208202"/>
                </a:lnTo>
                <a:lnTo>
                  <a:pt x="104349" y="205133"/>
                </a:lnTo>
                <a:close/>
                <a:moveTo>
                  <a:pt x="115930" y="205133"/>
                </a:moveTo>
                <a:lnTo>
                  <a:pt x="110611" y="214312"/>
                </a:lnTo>
                <a:lnTo>
                  <a:pt x="110611" y="208202"/>
                </a:lnTo>
                <a:lnTo>
                  <a:pt x="115930" y="205133"/>
                </a:lnTo>
                <a:close/>
                <a:moveTo>
                  <a:pt x="127541" y="205133"/>
                </a:moveTo>
                <a:lnTo>
                  <a:pt x="122222" y="214312"/>
                </a:lnTo>
                <a:lnTo>
                  <a:pt x="122222" y="208202"/>
                </a:lnTo>
                <a:lnTo>
                  <a:pt x="127541" y="205133"/>
                </a:lnTo>
                <a:close/>
                <a:moveTo>
                  <a:pt x="139183" y="205133"/>
                </a:moveTo>
                <a:lnTo>
                  <a:pt x="133864" y="214312"/>
                </a:lnTo>
                <a:lnTo>
                  <a:pt x="133864" y="208202"/>
                </a:lnTo>
                <a:lnTo>
                  <a:pt x="139183" y="205133"/>
                </a:lnTo>
                <a:close/>
                <a:moveTo>
                  <a:pt x="150794" y="205133"/>
                </a:moveTo>
                <a:lnTo>
                  <a:pt x="145475" y="214312"/>
                </a:lnTo>
                <a:lnTo>
                  <a:pt x="145475" y="208202"/>
                </a:lnTo>
                <a:lnTo>
                  <a:pt x="150794" y="205133"/>
                </a:lnTo>
                <a:close/>
                <a:moveTo>
                  <a:pt x="162436" y="205133"/>
                </a:moveTo>
                <a:lnTo>
                  <a:pt x="157116" y="214312"/>
                </a:lnTo>
                <a:lnTo>
                  <a:pt x="157116" y="208202"/>
                </a:lnTo>
                <a:lnTo>
                  <a:pt x="162436" y="205133"/>
                </a:lnTo>
                <a:close/>
                <a:moveTo>
                  <a:pt x="174047" y="205133"/>
                </a:moveTo>
                <a:lnTo>
                  <a:pt x="168727" y="214312"/>
                </a:lnTo>
                <a:lnTo>
                  <a:pt x="168727" y="208202"/>
                </a:lnTo>
                <a:lnTo>
                  <a:pt x="174047" y="205133"/>
                </a:lnTo>
                <a:close/>
                <a:moveTo>
                  <a:pt x="185658" y="205133"/>
                </a:moveTo>
                <a:lnTo>
                  <a:pt x="180339" y="214312"/>
                </a:lnTo>
                <a:lnTo>
                  <a:pt x="180339" y="208202"/>
                </a:lnTo>
                <a:lnTo>
                  <a:pt x="185658" y="205133"/>
                </a:lnTo>
                <a:close/>
                <a:moveTo>
                  <a:pt x="197269" y="205133"/>
                </a:moveTo>
                <a:lnTo>
                  <a:pt x="191950" y="214312"/>
                </a:lnTo>
                <a:lnTo>
                  <a:pt x="191950" y="208202"/>
                </a:lnTo>
                <a:lnTo>
                  <a:pt x="197269" y="205133"/>
                </a:lnTo>
                <a:close/>
                <a:moveTo>
                  <a:pt x="208911" y="205133"/>
                </a:moveTo>
                <a:lnTo>
                  <a:pt x="203591" y="214312"/>
                </a:lnTo>
                <a:lnTo>
                  <a:pt x="203591" y="208202"/>
                </a:lnTo>
                <a:lnTo>
                  <a:pt x="208911" y="205133"/>
                </a:lnTo>
                <a:close/>
                <a:moveTo>
                  <a:pt x="220522" y="205133"/>
                </a:moveTo>
                <a:lnTo>
                  <a:pt x="215202" y="214312"/>
                </a:lnTo>
                <a:lnTo>
                  <a:pt x="215202" y="208202"/>
                </a:lnTo>
                <a:lnTo>
                  <a:pt x="220522" y="205133"/>
                </a:lnTo>
                <a:close/>
                <a:moveTo>
                  <a:pt x="232163" y="205133"/>
                </a:moveTo>
                <a:lnTo>
                  <a:pt x="226844" y="214312"/>
                </a:lnTo>
                <a:lnTo>
                  <a:pt x="226844" y="208202"/>
                </a:lnTo>
                <a:lnTo>
                  <a:pt x="232163" y="205133"/>
                </a:lnTo>
                <a:close/>
                <a:moveTo>
                  <a:pt x="243774" y="205133"/>
                </a:moveTo>
                <a:lnTo>
                  <a:pt x="238455" y="214312"/>
                </a:lnTo>
                <a:lnTo>
                  <a:pt x="238455" y="208202"/>
                </a:lnTo>
                <a:lnTo>
                  <a:pt x="243774" y="205133"/>
                </a:lnTo>
                <a:close/>
                <a:moveTo>
                  <a:pt x="255355" y="205133"/>
                </a:moveTo>
                <a:lnTo>
                  <a:pt x="250036" y="214312"/>
                </a:lnTo>
                <a:lnTo>
                  <a:pt x="250036" y="208202"/>
                </a:lnTo>
                <a:lnTo>
                  <a:pt x="255355" y="205133"/>
                </a:lnTo>
                <a:close/>
                <a:moveTo>
                  <a:pt x="266997" y="205133"/>
                </a:moveTo>
                <a:lnTo>
                  <a:pt x="261678" y="214312"/>
                </a:lnTo>
                <a:lnTo>
                  <a:pt x="261678" y="208202"/>
                </a:lnTo>
                <a:lnTo>
                  <a:pt x="266997" y="205133"/>
                </a:lnTo>
                <a:close/>
                <a:moveTo>
                  <a:pt x="278608" y="205133"/>
                </a:moveTo>
                <a:lnTo>
                  <a:pt x="273289" y="214312"/>
                </a:lnTo>
                <a:lnTo>
                  <a:pt x="273289" y="208202"/>
                </a:lnTo>
                <a:lnTo>
                  <a:pt x="278608" y="205133"/>
                </a:lnTo>
                <a:close/>
                <a:moveTo>
                  <a:pt x="457" y="205163"/>
                </a:moveTo>
                <a:lnTo>
                  <a:pt x="5776" y="208202"/>
                </a:lnTo>
                <a:lnTo>
                  <a:pt x="5776" y="214373"/>
                </a:lnTo>
                <a:lnTo>
                  <a:pt x="457" y="205163"/>
                </a:lnTo>
                <a:close/>
                <a:moveTo>
                  <a:pt x="12098" y="205163"/>
                </a:moveTo>
                <a:lnTo>
                  <a:pt x="17418" y="208202"/>
                </a:lnTo>
                <a:lnTo>
                  <a:pt x="17418" y="214373"/>
                </a:lnTo>
                <a:lnTo>
                  <a:pt x="12098" y="205163"/>
                </a:lnTo>
                <a:close/>
                <a:moveTo>
                  <a:pt x="22980" y="205133"/>
                </a:moveTo>
                <a:lnTo>
                  <a:pt x="17661" y="214373"/>
                </a:lnTo>
                <a:lnTo>
                  <a:pt x="17661" y="208202"/>
                </a:lnTo>
                <a:lnTo>
                  <a:pt x="22980" y="205133"/>
                </a:lnTo>
                <a:close/>
                <a:moveTo>
                  <a:pt x="23710" y="205163"/>
                </a:moveTo>
                <a:lnTo>
                  <a:pt x="29029" y="208202"/>
                </a:lnTo>
                <a:lnTo>
                  <a:pt x="29029" y="214373"/>
                </a:lnTo>
                <a:lnTo>
                  <a:pt x="23710" y="205163"/>
                </a:lnTo>
                <a:close/>
                <a:moveTo>
                  <a:pt x="35290" y="205163"/>
                </a:moveTo>
                <a:lnTo>
                  <a:pt x="40610" y="208202"/>
                </a:lnTo>
                <a:lnTo>
                  <a:pt x="40610" y="214373"/>
                </a:lnTo>
                <a:lnTo>
                  <a:pt x="35290" y="205163"/>
                </a:lnTo>
                <a:close/>
                <a:moveTo>
                  <a:pt x="46932" y="205163"/>
                </a:moveTo>
                <a:lnTo>
                  <a:pt x="52251" y="208202"/>
                </a:lnTo>
                <a:lnTo>
                  <a:pt x="52251" y="214373"/>
                </a:lnTo>
                <a:lnTo>
                  <a:pt x="46932" y="205163"/>
                </a:lnTo>
                <a:close/>
                <a:moveTo>
                  <a:pt x="58543" y="205163"/>
                </a:moveTo>
                <a:lnTo>
                  <a:pt x="63862" y="208202"/>
                </a:lnTo>
                <a:lnTo>
                  <a:pt x="63862" y="214373"/>
                </a:lnTo>
                <a:lnTo>
                  <a:pt x="58543" y="205163"/>
                </a:lnTo>
                <a:close/>
                <a:moveTo>
                  <a:pt x="70185" y="205163"/>
                </a:moveTo>
                <a:lnTo>
                  <a:pt x="75504" y="208202"/>
                </a:lnTo>
                <a:lnTo>
                  <a:pt x="75504" y="214373"/>
                </a:lnTo>
                <a:lnTo>
                  <a:pt x="70185" y="205163"/>
                </a:lnTo>
                <a:close/>
                <a:moveTo>
                  <a:pt x="81796" y="205163"/>
                </a:moveTo>
                <a:lnTo>
                  <a:pt x="87115" y="208202"/>
                </a:lnTo>
                <a:lnTo>
                  <a:pt x="87115" y="214373"/>
                </a:lnTo>
                <a:lnTo>
                  <a:pt x="81796" y="205163"/>
                </a:lnTo>
                <a:close/>
                <a:moveTo>
                  <a:pt x="93437" y="205163"/>
                </a:moveTo>
                <a:lnTo>
                  <a:pt x="98757" y="208202"/>
                </a:lnTo>
                <a:lnTo>
                  <a:pt x="98757" y="214373"/>
                </a:lnTo>
                <a:lnTo>
                  <a:pt x="93437" y="205163"/>
                </a:lnTo>
                <a:close/>
                <a:moveTo>
                  <a:pt x="105018" y="205163"/>
                </a:moveTo>
                <a:lnTo>
                  <a:pt x="110337" y="208202"/>
                </a:lnTo>
                <a:lnTo>
                  <a:pt x="110337" y="214373"/>
                </a:lnTo>
                <a:lnTo>
                  <a:pt x="105018" y="205163"/>
                </a:lnTo>
                <a:close/>
                <a:moveTo>
                  <a:pt x="116660" y="205163"/>
                </a:moveTo>
                <a:lnTo>
                  <a:pt x="121979" y="208202"/>
                </a:lnTo>
                <a:lnTo>
                  <a:pt x="121979" y="214373"/>
                </a:lnTo>
                <a:lnTo>
                  <a:pt x="116660" y="205163"/>
                </a:lnTo>
                <a:close/>
                <a:moveTo>
                  <a:pt x="128271" y="205163"/>
                </a:moveTo>
                <a:lnTo>
                  <a:pt x="133590" y="208202"/>
                </a:lnTo>
                <a:lnTo>
                  <a:pt x="133590" y="214373"/>
                </a:lnTo>
                <a:lnTo>
                  <a:pt x="128271" y="205163"/>
                </a:lnTo>
                <a:close/>
                <a:moveTo>
                  <a:pt x="139912" y="205163"/>
                </a:moveTo>
                <a:lnTo>
                  <a:pt x="145232" y="208202"/>
                </a:lnTo>
                <a:lnTo>
                  <a:pt x="145232" y="214373"/>
                </a:lnTo>
                <a:lnTo>
                  <a:pt x="139912" y="205163"/>
                </a:lnTo>
                <a:close/>
                <a:moveTo>
                  <a:pt x="151523" y="205163"/>
                </a:moveTo>
                <a:lnTo>
                  <a:pt x="156843" y="208202"/>
                </a:lnTo>
                <a:lnTo>
                  <a:pt x="156843" y="214373"/>
                </a:lnTo>
                <a:lnTo>
                  <a:pt x="151523" y="205163"/>
                </a:lnTo>
                <a:close/>
                <a:moveTo>
                  <a:pt x="163165" y="205163"/>
                </a:moveTo>
                <a:lnTo>
                  <a:pt x="168484" y="208202"/>
                </a:lnTo>
                <a:lnTo>
                  <a:pt x="168484" y="214373"/>
                </a:lnTo>
                <a:lnTo>
                  <a:pt x="163165" y="205163"/>
                </a:lnTo>
                <a:close/>
                <a:moveTo>
                  <a:pt x="174746" y="205163"/>
                </a:moveTo>
                <a:lnTo>
                  <a:pt x="180065" y="208202"/>
                </a:lnTo>
                <a:lnTo>
                  <a:pt x="180065" y="214373"/>
                </a:lnTo>
                <a:lnTo>
                  <a:pt x="174746" y="205163"/>
                </a:lnTo>
                <a:close/>
                <a:moveTo>
                  <a:pt x="186357" y="205163"/>
                </a:moveTo>
                <a:lnTo>
                  <a:pt x="191676" y="208202"/>
                </a:lnTo>
                <a:lnTo>
                  <a:pt x="191676" y="214373"/>
                </a:lnTo>
                <a:lnTo>
                  <a:pt x="186357" y="205163"/>
                </a:lnTo>
                <a:close/>
                <a:moveTo>
                  <a:pt x="197999" y="205163"/>
                </a:moveTo>
                <a:lnTo>
                  <a:pt x="203318" y="208202"/>
                </a:lnTo>
                <a:lnTo>
                  <a:pt x="203318" y="214373"/>
                </a:lnTo>
                <a:lnTo>
                  <a:pt x="197999" y="205163"/>
                </a:lnTo>
                <a:close/>
                <a:moveTo>
                  <a:pt x="209610" y="205163"/>
                </a:moveTo>
                <a:lnTo>
                  <a:pt x="214929" y="208202"/>
                </a:lnTo>
                <a:lnTo>
                  <a:pt x="214929" y="214373"/>
                </a:lnTo>
                <a:lnTo>
                  <a:pt x="209610" y="205163"/>
                </a:lnTo>
                <a:close/>
                <a:moveTo>
                  <a:pt x="221251" y="205163"/>
                </a:moveTo>
                <a:lnTo>
                  <a:pt x="226570" y="208202"/>
                </a:lnTo>
                <a:lnTo>
                  <a:pt x="226570" y="214373"/>
                </a:lnTo>
                <a:lnTo>
                  <a:pt x="221251" y="205163"/>
                </a:lnTo>
                <a:close/>
                <a:moveTo>
                  <a:pt x="232862" y="205133"/>
                </a:moveTo>
                <a:lnTo>
                  <a:pt x="238182" y="208202"/>
                </a:lnTo>
                <a:lnTo>
                  <a:pt x="238182" y="214373"/>
                </a:lnTo>
                <a:lnTo>
                  <a:pt x="232862" y="205133"/>
                </a:lnTo>
                <a:close/>
                <a:moveTo>
                  <a:pt x="244474" y="205133"/>
                </a:moveTo>
                <a:lnTo>
                  <a:pt x="249793" y="208202"/>
                </a:lnTo>
                <a:lnTo>
                  <a:pt x="249793" y="214373"/>
                </a:lnTo>
                <a:lnTo>
                  <a:pt x="244474" y="205133"/>
                </a:lnTo>
                <a:close/>
                <a:moveTo>
                  <a:pt x="256085" y="205133"/>
                </a:moveTo>
                <a:lnTo>
                  <a:pt x="261404" y="208202"/>
                </a:lnTo>
                <a:lnTo>
                  <a:pt x="261404" y="214373"/>
                </a:lnTo>
                <a:lnTo>
                  <a:pt x="256085" y="205133"/>
                </a:lnTo>
                <a:close/>
                <a:moveTo>
                  <a:pt x="267726" y="205133"/>
                </a:moveTo>
                <a:lnTo>
                  <a:pt x="273046" y="208202"/>
                </a:lnTo>
                <a:lnTo>
                  <a:pt x="273046" y="214373"/>
                </a:lnTo>
                <a:lnTo>
                  <a:pt x="267726" y="205133"/>
                </a:lnTo>
                <a:close/>
                <a:moveTo>
                  <a:pt x="232650" y="205254"/>
                </a:moveTo>
                <a:lnTo>
                  <a:pt x="237969" y="214434"/>
                </a:lnTo>
                <a:lnTo>
                  <a:pt x="237969" y="214434"/>
                </a:lnTo>
                <a:lnTo>
                  <a:pt x="232650" y="211394"/>
                </a:lnTo>
                <a:lnTo>
                  <a:pt x="232650" y="205254"/>
                </a:lnTo>
                <a:close/>
                <a:moveTo>
                  <a:pt x="244230" y="205254"/>
                </a:moveTo>
                <a:lnTo>
                  <a:pt x="249550" y="214434"/>
                </a:lnTo>
                <a:lnTo>
                  <a:pt x="249550" y="214434"/>
                </a:lnTo>
                <a:lnTo>
                  <a:pt x="244230" y="211394"/>
                </a:lnTo>
                <a:lnTo>
                  <a:pt x="244230" y="205254"/>
                </a:lnTo>
                <a:close/>
                <a:moveTo>
                  <a:pt x="255872" y="205254"/>
                </a:moveTo>
                <a:lnTo>
                  <a:pt x="261191" y="214434"/>
                </a:lnTo>
                <a:lnTo>
                  <a:pt x="261191" y="214434"/>
                </a:lnTo>
                <a:lnTo>
                  <a:pt x="255872" y="211394"/>
                </a:lnTo>
                <a:lnTo>
                  <a:pt x="255872" y="205254"/>
                </a:lnTo>
                <a:close/>
                <a:moveTo>
                  <a:pt x="267483" y="205254"/>
                </a:moveTo>
                <a:lnTo>
                  <a:pt x="272802" y="214434"/>
                </a:lnTo>
                <a:lnTo>
                  <a:pt x="272802" y="214434"/>
                </a:lnTo>
                <a:lnTo>
                  <a:pt x="267483" y="211394"/>
                </a:lnTo>
                <a:lnTo>
                  <a:pt x="267483" y="205254"/>
                </a:lnTo>
                <a:close/>
                <a:moveTo>
                  <a:pt x="46446" y="205284"/>
                </a:moveTo>
                <a:lnTo>
                  <a:pt x="46446" y="211394"/>
                </a:lnTo>
                <a:lnTo>
                  <a:pt x="41126" y="214464"/>
                </a:lnTo>
                <a:lnTo>
                  <a:pt x="41126" y="214464"/>
                </a:lnTo>
                <a:lnTo>
                  <a:pt x="46446" y="205284"/>
                </a:lnTo>
                <a:close/>
                <a:moveTo>
                  <a:pt x="58057" y="205284"/>
                </a:moveTo>
                <a:lnTo>
                  <a:pt x="58057" y="211394"/>
                </a:lnTo>
                <a:lnTo>
                  <a:pt x="52737" y="214464"/>
                </a:lnTo>
                <a:lnTo>
                  <a:pt x="52737" y="214464"/>
                </a:lnTo>
                <a:lnTo>
                  <a:pt x="58057" y="205284"/>
                </a:lnTo>
                <a:close/>
                <a:moveTo>
                  <a:pt x="214" y="205284"/>
                </a:moveTo>
                <a:lnTo>
                  <a:pt x="214" y="211394"/>
                </a:lnTo>
                <a:lnTo>
                  <a:pt x="5563" y="214464"/>
                </a:lnTo>
                <a:lnTo>
                  <a:pt x="5563" y="214464"/>
                </a:lnTo>
                <a:lnTo>
                  <a:pt x="5516" y="214382"/>
                </a:lnTo>
                <a:lnTo>
                  <a:pt x="5516" y="214382"/>
                </a:lnTo>
                <a:lnTo>
                  <a:pt x="335" y="211394"/>
                </a:lnTo>
                <a:cubicBezTo>
                  <a:pt x="305" y="211364"/>
                  <a:pt x="274" y="211333"/>
                  <a:pt x="274" y="211272"/>
                </a:cubicBezTo>
                <a:lnTo>
                  <a:pt x="274" y="205337"/>
                </a:lnTo>
                <a:lnTo>
                  <a:pt x="274" y="205337"/>
                </a:lnTo>
                <a:lnTo>
                  <a:pt x="244" y="205284"/>
                </a:lnTo>
                <a:close/>
                <a:moveTo>
                  <a:pt x="34834" y="205284"/>
                </a:moveTo>
                <a:lnTo>
                  <a:pt x="34834" y="211394"/>
                </a:lnTo>
                <a:lnTo>
                  <a:pt x="29515" y="214464"/>
                </a:lnTo>
                <a:lnTo>
                  <a:pt x="29515" y="214464"/>
                </a:lnTo>
                <a:lnTo>
                  <a:pt x="34834" y="205284"/>
                </a:lnTo>
                <a:close/>
                <a:moveTo>
                  <a:pt x="46689" y="205254"/>
                </a:moveTo>
                <a:lnTo>
                  <a:pt x="52008" y="214464"/>
                </a:lnTo>
                <a:lnTo>
                  <a:pt x="52008" y="214464"/>
                </a:lnTo>
                <a:lnTo>
                  <a:pt x="46689" y="211394"/>
                </a:lnTo>
                <a:lnTo>
                  <a:pt x="46689" y="205254"/>
                </a:lnTo>
                <a:close/>
                <a:moveTo>
                  <a:pt x="58330" y="205284"/>
                </a:moveTo>
                <a:lnTo>
                  <a:pt x="63650" y="214464"/>
                </a:lnTo>
                <a:lnTo>
                  <a:pt x="63650" y="214464"/>
                </a:lnTo>
                <a:lnTo>
                  <a:pt x="58330" y="211394"/>
                </a:lnTo>
                <a:lnTo>
                  <a:pt x="58330" y="205284"/>
                </a:lnTo>
                <a:close/>
                <a:moveTo>
                  <a:pt x="69698" y="205284"/>
                </a:moveTo>
                <a:lnTo>
                  <a:pt x="69698" y="211394"/>
                </a:lnTo>
                <a:lnTo>
                  <a:pt x="64379" y="214464"/>
                </a:lnTo>
                <a:lnTo>
                  <a:pt x="64379" y="214464"/>
                </a:lnTo>
                <a:lnTo>
                  <a:pt x="69698" y="205284"/>
                </a:lnTo>
                <a:close/>
                <a:moveTo>
                  <a:pt x="69941" y="205284"/>
                </a:moveTo>
                <a:lnTo>
                  <a:pt x="75261" y="214464"/>
                </a:lnTo>
                <a:lnTo>
                  <a:pt x="75261" y="214464"/>
                </a:lnTo>
                <a:lnTo>
                  <a:pt x="69941" y="211394"/>
                </a:lnTo>
                <a:lnTo>
                  <a:pt x="69941" y="205284"/>
                </a:lnTo>
                <a:close/>
                <a:moveTo>
                  <a:pt x="81309" y="205284"/>
                </a:moveTo>
                <a:lnTo>
                  <a:pt x="81309" y="211394"/>
                </a:lnTo>
                <a:lnTo>
                  <a:pt x="75990" y="214464"/>
                </a:lnTo>
                <a:lnTo>
                  <a:pt x="75990" y="214464"/>
                </a:lnTo>
                <a:lnTo>
                  <a:pt x="81309" y="205284"/>
                </a:lnTo>
                <a:close/>
                <a:moveTo>
                  <a:pt x="81583" y="205284"/>
                </a:moveTo>
                <a:lnTo>
                  <a:pt x="86902" y="214464"/>
                </a:lnTo>
                <a:lnTo>
                  <a:pt x="86902" y="214464"/>
                </a:lnTo>
                <a:lnTo>
                  <a:pt x="81583" y="211394"/>
                </a:lnTo>
                <a:lnTo>
                  <a:pt x="81583" y="205284"/>
                </a:lnTo>
                <a:close/>
                <a:moveTo>
                  <a:pt x="92951" y="205284"/>
                </a:moveTo>
                <a:lnTo>
                  <a:pt x="92951" y="211394"/>
                </a:lnTo>
                <a:lnTo>
                  <a:pt x="87632" y="214464"/>
                </a:lnTo>
                <a:lnTo>
                  <a:pt x="87632" y="214464"/>
                </a:lnTo>
                <a:lnTo>
                  <a:pt x="92951" y="205284"/>
                </a:lnTo>
                <a:close/>
                <a:moveTo>
                  <a:pt x="104562" y="205284"/>
                </a:moveTo>
                <a:lnTo>
                  <a:pt x="104562" y="211394"/>
                </a:lnTo>
                <a:lnTo>
                  <a:pt x="99243" y="214464"/>
                </a:lnTo>
                <a:lnTo>
                  <a:pt x="99243" y="214464"/>
                </a:lnTo>
                <a:lnTo>
                  <a:pt x="104562" y="205284"/>
                </a:lnTo>
                <a:close/>
                <a:moveTo>
                  <a:pt x="104836" y="205284"/>
                </a:moveTo>
                <a:lnTo>
                  <a:pt x="110155" y="214464"/>
                </a:lnTo>
                <a:lnTo>
                  <a:pt x="110155" y="214464"/>
                </a:lnTo>
                <a:lnTo>
                  <a:pt x="104836" y="211394"/>
                </a:lnTo>
                <a:lnTo>
                  <a:pt x="104836" y="205284"/>
                </a:lnTo>
                <a:close/>
                <a:moveTo>
                  <a:pt x="116143" y="205284"/>
                </a:moveTo>
                <a:lnTo>
                  <a:pt x="116143" y="211394"/>
                </a:lnTo>
                <a:lnTo>
                  <a:pt x="110824" y="214464"/>
                </a:lnTo>
                <a:lnTo>
                  <a:pt x="110824" y="214464"/>
                </a:lnTo>
                <a:lnTo>
                  <a:pt x="116143" y="205284"/>
                </a:lnTo>
                <a:close/>
                <a:moveTo>
                  <a:pt x="116416" y="205284"/>
                </a:moveTo>
                <a:lnTo>
                  <a:pt x="121736" y="214464"/>
                </a:lnTo>
                <a:lnTo>
                  <a:pt x="121736" y="214464"/>
                </a:lnTo>
                <a:lnTo>
                  <a:pt x="116416" y="211394"/>
                </a:lnTo>
                <a:lnTo>
                  <a:pt x="116416" y="205284"/>
                </a:lnTo>
                <a:close/>
                <a:moveTo>
                  <a:pt x="127784" y="205284"/>
                </a:moveTo>
                <a:lnTo>
                  <a:pt x="127784" y="211394"/>
                </a:lnTo>
                <a:lnTo>
                  <a:pt x="122465" y="214464"/>
                </a:lnTo>
                <a:lnTo>
                  <a:pt x="122465" y="214464"/>
                </a:lnTo>
                <a:lnTo>
                  <a:pt x="127784" y="205284"/>
                </a:lnTo>
                <a:close/>
                <a:moveTo>
                  <a:pt x="128058" y="205284"/>
                </a:moveTo>
                <a:lnTo>
                  <a:pt x="133377" y="214464"/>
                </a:lnTo>
                <a:lnTo>
                  <a:pt x="133377" y="214464"/>
                </a:lnTo>
                <a:lnTo>
                  <a:pt x="128058" y="211394"/>
                </a:lnTo>
                <a:lnTo>
                  <a:pt x="128058" y="205284"/>
                </a:lnTo>
                <a:close/>
                <a:moveTo>
                  <a:pt x="139396" y="205284"/>
                </a:moveTo>
                <a:lnTo>
                  <a:pt x="139396" y="211394"/>
                </a:lnTo>
                <a:lnTo>
                  <a:pt x="134076" y="214464"/>
                </a:lnTo>
                <a:lnTo>
                  <a:pt x="134076" y="214464"/>
                </a:lnTo>
                <a:lnTo>
                  <a:pt x="139396" y="205284"/>
                </a:lnTo>
                <a:close/>
                <a:moveTo>
                  <a:pt x="139669" y="205284"/>
                </a:moveTo>
                <a:lnTo>
                  <a:pt x="144988" y="214464"/>
                </a:lnTo>
                <a:lnTo>
                  <a:pt x="144988" y="214464"/>
                </a:lnTo>
                <a:lnTo>
                  <a:pt x="139669" y="211394"/>
                </a:lnTo>
                <a:lnTo>
                  <a:pt x="139669" y="205284"/>
                </a:lnTo>
                <a:close/>
                <a:moveTo>
                  <a:pt x="151037" y="205284"/>
                </a:moveTo>
                <a:lnTo>
                  <a:pt x="151037" y="211394"/>
                </a:lnTo>
                <a:lnTo>
                  <a:pt x="145718" y="214464"/>
                </a:lnTo>
                <a:lnTo>
                  <a:pt x="145718" y="214464"/>
                </a:lnTo>
                <a:lnTo>
                  <a:pt x="151037" y="205284"/>
                </a:lnTo>
                <a:close/>
                <a:moveTo>
                  <a:pt x="151311" y="205284"/>
                </a:moveTo>
                <a:lnTo>
                  <a:pt x="156630" y="214464"/>
                </a:lnTo>
                <a:lnTo>
                  <a:pt x="156630" y="214464"/>
                </a:lnTo>
                <a:lnTo>
                  <a:pt x="151311" y="211394"/>
                </a:lnTo>
                <a:lnTo>
                  <a:pt x="151311" y="205284"/>
                </a:lnTo>
                <a:close/>
                <a:moveTo>
                  <a:pt x="162648" y="205284"/>
                </a:moveTo>
                <a:lnTo>
                  <a:pt x="162648" y="211394"/>
                </a:lnTo>
                <a:lnTo>
                  <a:pt x="157329" y="214464"/>
                </a:lnTo>
                <a:lnTo>
                  <a:pt x="157329" y="214464"/>
                </a:lnTo>
                <a:lnTo>
                  <a:pt x="162648" y="205284"/>
                </a:lnTo>
                <a:close/>
                <a:moveTo>
                  <a:pt x="162922" y="205284"/>
                </a:moveTo>
                <a:lnTo>
                  <a:pt x="168241" y="214464"/>
                </a:lnTo>
                <a:lnTo>
                  <a:pt x="168241" y="214464"/>
                </a:lnTo>
                <a:lnTo>
                  <a:pt x="162922" y="211394"/>
                </a:lnTo>
                <a:lnTo>
                  <a:pt x="162922" y="205284"/>
                </a:lnTo>
                <a:close/>
                <a:moveTo>
                  <a:pt x="174290" y="205284"/>
                </a:moveTo>
                <a:lnTo>
                  <a:pt x="174290" y="211394"/>
                </a:lnTo>
                <a:lnTo>
                  <a:pt x="168971" y="214464"/>
                </a:lnTo>
                <a:lnTo>
                  <a:pt x="168971" y="214464"/>
                </a:lnTo>
                <a:lnTo>
                  <a:pt x="174290" y="205284"/>
                </a:lnTo>
                <a:close/>
                <a:moveTo>
                  <a:pt x="174503" y="205284"/>
                </a:moveTo>
                <a:lnTo>
                  <a:pt x="179822" y="214464"/>
                </a:lnTo>
                <a:lnTo>
                  <a:pt x="179822" y="214464"/>
                </a:lnTo>
                <a:lnTo>
                  <a:pt x="174503" y="211394"/>
                </a:lnTo>
                <a:lnTo>
                  <a:pt x="174503" y="205284"/>
                </a:lnTo>
                <a:close/>
                <a:moveTo>
                  <a:pt x="185871" y="205284"/>
                </a:moveTo>
                <a:lnTo>
                  <a:pt x="185871" y="211394"/>
                </a:lnTo>
                <a:lnTo>
                  <a:pt x="180551" y="214464"/>
                </a:lnTo>
                <a:lnTo>
                  <a:pt x="180551" y="214464"/>
                </a:lnTo>
                <a:lnTo>
                  <a:pt x="185871" y="205284"/>
                </a:lnTo>
                <a:close/>
                <a:moveTo>
                  <a:pt x="186144" y="205284"/>
                </a:moveTo>
                <a:lnTo>
                  <a:pt x="191463" y="214464"/>
                </a:lnTo>
                <a:lnTo>
                  <a:pt x="191463" y="214464"/>
                </a:lnTo>
                <a:lnTo>
                  <a:pt x="186144" y="211394"/>
                </a:lnTo>
                <a:lnTo>
                  <a:pt x="186144" y="205284"/>
                </a:lnTo>
                <a:close/>
                <a:moveTo>
                  <a:pt x="197512" y="205284"/>
                </a:moveTo>
                <a:lnTo>
                  <a:pt x="197512" y="211394"/>
                </a:lnTo>
                <a:lnTo>
                  <a:pt x="192193" y="214464"/>
                </a:lnTo>
                <a:lnTo>
                  <a:pt x="192193" y="214464"/>
                </a:lnTo>
                <a:lnTo>
                  <a:pt x="197512" y="205284"/>
                </a:lnTo>
                <a:close/>
                <a:moveTo>
                  <a:pt x="197755" y="205284"/>
                </a:moveTo>
                <a:lnTo>
                  <a:pt x="203075" y="214464"/>
                </a:lnTo>
                <a:lnTo>
                  <a:pt x="203075" y="214464"/>
                </a:lnTo>
                <a:lnTo>
                  <a:pt x="197755" y="211394"/>
                </a:lnTo>
                <a:lnTo>
                  <a:pt x="197755" y="205284"/>
                </a:lnTo>
                <a:close/>
                <a:moveTo>
                  <a:pt x="209123" y="205284"/>
                </a:moveTo>
                <a:lnTo>
                  <a:pt x="209123" y="211394"/>
                </a:lnTo>
                <a:lnTo>
                  <a:pt x="203804" y="214464"/>
                </a:lnTo>
                <a:lnTo>
                  <a:pt x="203804" y="214464"/>
                </a:lnTo>
                <a:lnTo>
                  <a:pt x="209123" y="205284"/>
                </a:lnTo>
                <a:close/>
                <a:moveTo>
                  <a:pt x="209397" y="205284"/>
                </a:moveTo>
                <a:lnTo>
                  <a:pt x="214716" y="214464"/>
                </a:lnTo>
                <a:lnTo>
                  <a:pt x="214716" y="214464"/>
                </a:lnTo>
                <a:lnTo>
                  <a:pt x="209397" y="211394"/>
                </a:lnTo>
                <a:lnTo>
                  <a:pt x="209397" y="205284"/>
                </a:lnTo>
                <a:close/>
                <a:moveTo>
                  <a:pt x="220765" y="205284"/>
                </a:moveTo>
                <a:lnTo>
                  <a:pt x="220765" y="211394"/>
                </a:lnTo>
                <a:lnTo>
                  <a:pt x="215446" y="214464"/>
                </a:lnTo>
                <a:lnTo>
                  <a:pt x="215446" y="214464"/>
                </a:lnTo>
                <a:lnTo>
                  <a:pt x="220765" y="205284"/>
                </a:lnTo>
                <a:close/>
                <a:moveTo>
                  <a:pt x="221008" y="205284"/>
                </a:moveTo>
                <a:lnTo>
                  <a:pt x="226327" y="214464"/>
                </a:lnTo>
                <a:lnTo>
                  <a:pt x="226327" y="214464"/>
                </a:lnTo>
                <a:lnTo>
                  <a:pt x="221008" y="211394"/>
                </a:lnTo>
                <a:lnTo>
                  <a:pt x="221008" y="205284"/>
                </a:lnTo>
                <a:close/>
                <a:moveTo>
                  <a:pt x="243957" y="205284"/>
                </a:moveTo>
                <a:lnTo>
                  <a:pt x="243957" y="211394"/>
                </a:lnTo>
                <a:lnTo>
                  <a:pt x="238638" y="214464"/>
                </a:lnTo>
                <a:lnTo>
                  <a:pt x="238638" y="214464"/>
                </a:lnTo>
                <a:lnTo>
                  <a:pt x="243957" y="205284"/>
                </a:lnTo>
                <a:close/>
                <a:moveTo>
                  <a:pt x="255598" y="205284"/>
                </a:moveTo>
                <a:lnTo>
                  <a:pt x="255598" y="211394"/>
                </a:lnTo>
                <a:lnTo>
                  <a:pt x="250279" y="214464"/>
                </a:lnTo>
                <a:lnTo>
                  <a:pt x="250279" y="214464"/>
                </a:lnTo>
                <a:lnTo>
                  <a:pt x="255598" y="205284"/>
                </a:lnTo>
                <a:close/>
                <a:moveTo>
                  <a:pt x="11582" y="205284"/>
                </a:moveTo>
                <a:lnTo>
                  <a:pt x="11582" y="211394"/>
                </a:lnTo>
                <a:lnTo>
                  <a:pt x="6262" y="214464"/>
                </a:lnTo>
                <a:lnTo>
                  <a:pt x="11582" y="205284"/>
                </a:lnTo>
                <a:close/>
                <a:moveTo>
                  <a:pt x="11855" y="205254"/>
                </a:moveTo>
                <a:lnTo>
                  <a:pt x="17174" y="214464"/>
                </a:lnTo>
                <a:lnTo>
                  <a:pt x="11855" y="211394"/>
                </a:lnTo>
                <a:lnTo>
                  <a:pt x="11855" y="205254"/>
                </a:lnTo>
                <a:close/>
                <a:moveTo>
                  <a:pt x="23223" y="205284"/>
                </a:moveTo>
                <a:lnTo>
                  <a:pt x="23223" y="211394"/>
                </a:lnTo>
                <a:lnTo>
                  <a:pt x="17904" y="214464"/>
                </a:lnTo>
                <a:lnTo>
                  <a:pt x="23223" y="205284"/>
                </a:lnTo>
                <a:close/>
                <a:moveTo>
                  <a:pt x="23497" y="205254"/>
                </a:moveTo>
                <a:lnTo>
                  <a:pt x="28816" y="214464"/>
                </a:lnTo>
                <a:lnTo>
                  <a:pt x="23497" y="211394"/>
                </a:lnTo>
                <a:lnTo>
                  <a:pt x="23497" y="205254"/>
                </a:lnTo>
                <a:close/>
                <a:moveTo>
                  <a:pt x="35108" y="205254"/>
                </a:moveTo>
                <a:lnTo>
                  <a:pt x="40397" y="214464"/>
                </a:lnTo>
                <a:lnTo>
                  <a:pt x="35108" y="211394"/>
                </a:lnTo>
                <a:lnTo>
                  <a:pt x="35108" y="205254"/>
                </a:lnTo>
                <a:close/>
                <a:moveTo>
                  <a:pt x="93194" y="205284"/>
                </a:moveTo>
                <a:lnTo>
                  <a:pt x="98513" y="214464"/>
                </a:lnTo>
                <a:lnTo>
                  <a:pt x="93194" y="211394"/>
                </a:lnTo>
                <a:lnTo>
                  <a:pt x="93194" y="205284"/>
                </a:lnTo>
                <a:close/>
                <a:moveTo>
                  <a:pt x="232376" y="205284"/>
                </a:moveTo>
                <a:lnTo>
                  <a:pt x="232376" y="211394"/>
                </a:lnTo>
                <a:lnTo>
                  <a:pt x="227057" y="214464"/>
                </a:lnTo>
                <a:lnTo>
                  <a:pt x="232376" y="205284"/>
                </a:lnTo>
                <a:close/>
                <a:moveTo>
                  <a:pt x="267210" y="205284"/>
                </a:moveTo>
                <a:lnTo>
                  <a:pt x="267210" y="211394"/>
                </a:lnTo>
                <a:lnTo>
                  <a:pt x="261890" y="214464"/>
                </a:lnTo>
                <a:lnTo>
                  <a:pt x="267210" y="205284"/>
                </a:lnTo>
                <a:close/>
                <a:moveTo>
                  <a:pt x="278851" y="205284"/>
                </a:moveTo>
                <a:lnTo>
                  <a:pt x="278851" y="211394"/>
                </a:lnTo>
                <a:lnTo>
                  <a:pt x="273532" y="214464"/>
                </a:lnTo>
                <a:lnTo>
                  <a:pt x="278851" y="205284"/>
                </a:lnTo>
                <a:close/>
                <a:moveTo>
                  <a:pt x="11703" y="211637"/>
                </a:moveTo>
                <a:lnTo>
                  <a:pt x="17023" y="214707"/>
                </a:lnTo>
                <a:lnTo>
                  <a:pt x="6384" y="214707"/>
                </a:lnTo>
                <a:lnTo>
                  <a:pt x="11703" y="211637"/>
                </a:lnTo>
                <a:close/>
                <a:moveTo>
                  <a:pt x="23345" y="211637"/>
                </a:moveTo>
                <a:lnTo>
                  <a:pt x="28664" y="214707"/>
                </a:lnTo>
                <a:lnTo>
                  <a:pt x="18026" y="214707"/>
                </a:lnTo>
                <a:lnTo>
                  <a:pt x="23345" y="211637"/>
                </a:lnTo>
                <a:close/>
                <a:moveTo>
                  <a:pt x="34956" y="211637"/>
                </a:moveTo>
                <a:lnTo>
                  <a:pt x="40275" y="214707"/>
                </a:lnTo>
                <a:lnTo>
                  <a:pt x="29637" y="214707"/>
                </a:lnTo>
                <a:lnTo>
                  <a:pt x="34956" y="211637"/>
                </a:lnTo>
                <a:close/>
                <a:moveTo>
                  <a:pt x="46598" y="211637"/>
                </a:moveTo>
                <a:lnTo>
                  <a:pt x="51886" y="214707"/>
                </a:lnTo>
                <a:lnTo>
                  <a:pt x="41278" y="214707"/>
                </a:lnTo>
                <a:lnTo>
                  <a:pt x="46598" y="211637"/>
                </a:lnTo>
                <a:close/>
                <a:moveTo>
                  <a:pt x="58209" y="211637"/>
                </a:moveTo>
                <a:lnTo>
                  <a:pt x="63528" y="214707"/>
                </a:lnTo>
                <a:lnTo>
                  <a:pt x="52889" y="214707"/>
                </a:lnTo>
                <a:lnTo>
                  <a:pt x="58209" y="211637"/>
                </a:lnTo>
                <a:close/>
                <a:moveTo>
                  <a:pt x="69850" y="211637"/>
                </a:moveTo>
                <a:lnTo>
                  <a:pt x="75169" y="214707"/>
                </a:lnTo>
                <a:lnTo>
                  <a:pt x="64531" y="214707"/>
                </a:lnTo>
                <a:lnTo>
                  <a:pt x="69850" y="211637"/>
                </a:lnTo>
                <a:close/>
                <a:moveTo>
                  <a:pt x="81431" y="211637"/>
                </a:moveTo>
                <a:lnTo>
                  <a:pt x="86750" y="214707"/>
                </a:lnTo>
                <a:lnTo>
                  <a:pt x="76112" y="214707"/>
                </a:lnTo>
                <a:lnTo>
                  <a:pt x="81431" y="211637"/>
                </a:lnTo>
                <a:close/>
                <a:moveTo>
                  <a:pt x="93042" y="211637"/>
                </a:moveTo>
                <a:lnTo>
                  <a:pt x="98361" y="214707"/>
                </a:lnTo>
                <a:lnTo>
                  <a:pt x="87723" y="214707"/>
                </a:lnTo>
                <a:lnTo>
                  <a:pt x="93042" y="211637"/>
                </a:lnTo>
                <a:close/>
                <a:moveTo>
                  <a:pt x="104684" y="211637"/>
                </a:moveTo>
                <a:lnTo>
                  <a:pt x="110003" y="214707"/>
                </a:lnTo>
                <a:lnTo>
                  <a:pt x="99364" y="214707"/>
                </a:lnTo>
                <a:lnTo>
                  <a:pt x="104684" y="211637"/>
                </a:lnTo>
                <a:close/>
                <a:moveTo>
                  <a:pt x="116295" y="211637"/>
                </a:moveTo>
                <a:lnTo>
                  <a:pt x="121614" y="214707"/>
                </a:lnTo>
                <a:lnTo>
                  <a:pt x="110976" y="214707"/>
                </a:lnTo>
                <a:lnTo>
                  <a:pt x="116295" y="211637"/>
                </a:lnTo>
                <a:close/>
                <a:moveTo>
                  <a:pt x="127936" y="211637"/>
                </a:moveTo>
                <a:lnTo>
                  <a:pt x="133256" y="214707"/>
                </a:lnTo>
                <a:lnTo>
                  <a:pt x="122617" y="214707"/>
                </a:lnTo>
                <a:lnTo>
                  <a:pt x="127936" y="211637"/>
                </a:lnTo>
                <a:close/>
                <a:moveTo>
                  <a:pt x="139548" y="211637"/>
                </a:moveTo>
                <a:lnTo>
                  <a:pt x="144867" y="214707"/>
                </a:lnTo>
                <a:lnTo>
                  <a:pt x="134228" y="214707"/>
                </a:lnTo>
                <a:lnTo>
                  <a:pt x="139548" y="211637"/>
                </a:lnTo>
                <a:close/>
                <a:moveTo>
                  <a:pt x="151159" y="211637"/>
                </a:moveTo>
                <a:lnTo>
                  <a:pt x="156478" y="214707"/>
                </a:lnTo>
                <a:lnTo>
                  <a:pt x="145840" y="214707"/>
                </a:lnTo>
                <a:lnTo>
                  <a:pt x="151159" y="211637"/>
                </a:lnTo>
                <a:close/>
                <a:moveTo>
                  <a:pt x="162770" y="211637"/>
                </a:moveTo>
                <a:lnTo>
                  <a:pt x="168089" y="214707"/>
                </a:lnTo>
                <a:lnTo>
                  <a:pt x="157451" y="214707"/>
                </a:lnTo>
                <a:lnTo>
                  <a:pt x="162770" y="211637"/>
                </a:lnTo>
                <a:close/>
                <a:moveTo>
                  <a:pt x="174411" y="211637"/>
                </a:moveTo>
                <a:lnTo>
                  <a:pt x="179731" y="214707"/>
                </a:lnTo>
                <a:lnTo>
                  <a:pt x="169092" y="214707"/>
                </a:lnTo>
                <a:lnTo>
                  <a:pt x="174411" y="211637"/>
                </a:lnTo>
                <a:close/>
                <a:moveTo>
                  <a:pt x="186023" y="211637"/>
                </a:moveTo>
                <a:lnTo>
                  <a:pt x="191342" y="214707"/>
                </a:lnTo>
                <a:lnTo>
                  <a:pt x="180703" y="214707"/>
                </a:lnTo>
                <a:lnTo>
                  <a:pt x="186023" y="211637"/>
                </a:lnTo>
                <a:close/>
                <a:moveTo>
                  <a:pt x="197634" y="211637"/>
                </a:moveTo>
                <a:lnTo>
                  <a:pt x="202953" y="214707"/>
                </a:lnTo>
                <a:lnTo>
                  <a:pt x="192345" y="214707"/>
                </a:lnTo>
                <a:lnTo>
                  <a:pt x="197634" y="211637"/>
                </a:lnTo>
                <a:close/>
                <a:moveTo>
                  <a:pt x="209275" y="211637"/>
                </a:moveTo>
                <a:lnTo>
                  <a:pt x="214595" y="214707"/>
                </a:lnTo>
                <a:lnTo>
                  <a:pt x="203956" y="214707"/>
                </a:lnTo>
                <a:lnTo>
                  <a:pt x="209275" y="211637"/>
                </a:lnTo>
                <a:close/>
                <a:moveTo>
                  <a:pt x="220856" y="211637"/>
                </a:moveTo>
                <a:lnTo>
                  <a:pt x="226175" y="214707"/>
                </a:lnTo>
                <a:lnTo>
                  <a:pt x="215537" y="214707"/>
                </a:lnTo>
                <a:lnTo>
                  <a:pt x="220856" y="211637"/>
                </a:lnTo>
                <a:close/>
                <a:moveTo>
                  <a:pt x="232498" y="211637"/>
                </a:moveTo>
                <a:lnTo>
                  <a:pt x="237817" y="214707"/>
                </a:lnTo>
                <a:lnTo>
                  <a:pt x="227178" y="214707"/>
                </a:lnTo>
                <a:lnTo>
                  <a:pt x="232498" y="211637"/>
                </a:lnTo>
                <a:close/>
                <a:moveTo>
                  <a:pt x="244109" y="211637"/>
                </a:moveTo>
                <a:lnTo>
                  <a:pt x="249428" y="214707"/>
                </a:lnTo>
                <a:lnTo>
                  <a:pt x="238790" y="214707"/>
                </a:lnTo>
                <a:lnTo>
                  <a:pt x="244109" y="211637"/>
                </a:lnTo>
                <a:close/>
                <a:moveTo>
                  <a:pt x="255750" y="211637"/>
                </a:moveTo>
                <a:lnTo>
                  <a:pt x="261070" y="214707"/>
                </a:lnTo>
                <a:lnTo>
                  <a:pt x="250431" y="214707"/>
                </a:lnTo>
                <a:lnTo>
                  <a:pt x="255750" y="211637"/>
                </a:lnTo>
                <a:close/>
                <a:moveTo>
                  <a:pt x="267362" y="211637"/>
                </a:moveTo>
                <a:lnTo>
                  <a:pt x="272681" y="214707"/>
                </a:lnTo>
                <a:lnTo>
                  <a:pt x="262042" y="214707"/>
                </a:lnTo>
                <a:lnTo>
                  <a:pt x="267362" y="211637"/>
                </a:lnTo>
                <a:close/>
                <a:moveTo>
                  <a:pt x="279003" y="211637"/>
                </a:moveTo>
                <a:lnTo>
                  <a:pt x="284322" y="214707"/>
                </a:lnTo>
                <a:lnTo>
                  <a:pt x="273684" y="214707"/>
                </a:lnTo>
                <a:lnTo>
                  <a:pt x="279003" y="211637"/>
                </a:lnTo>
                <a:close/>
                <a:moveTo>
                  <a:pt x="17023" y="214981"/>
                </a:moveTo>
                <a:lnTo>
                  <a:pt x="11703" y="218051"/>
                </a:lnTo>
                <a:lnTo>
                  <a:pt x="6384" y="214981"/>
                </a:lnTo>
                <a:close/>
                <a:moveTo>
                  <a:pt x="28664" y="214981"/>
                </a:moveTo>
                <a:lnTo>
                  <a:pt x="23345" y="218051"/>
                </a:lnTo>
                <a:lnTo>
                  <a:pt x="18026" y="214981"/>
                </a:lnTo>
                <a:close/>
                <a:moveTo>
                  <a:pt x="40275" y="214981"/>
                </a:moveTo>
                <a:lnTo>
                  <a:pt x="34956" y="218051"/>
                </a:lnTo>
                <a:lnTo>
                  <a:pt x="29637" y="214981"/>
                </a:lnTo>
                <a:close/>
                <a:moveTo>
                  <a:pt x="51886" y="214981"/>
                </a:moveTo>
                <a:lnTo>
                  <a:pt x="46598" y="218051"/>
                </a:lnTo>
                <a:lnTo>
                  <a:pt x="41278" y="214981"/>
                </a:lnTo>
                <a:close/>
                <a:moveTo>
                  <a:pt x="63528" y="214981"/>
                </a:moveTo>
                <a:lnTo>
                  <a:pt x="58209" y="218051"/>
                </a:lnTo>
                <a:lnTo>
                  <a:pt x="52889" y="214981"/>
                </a:lnTo>
                <a:close/>
                <a:moveTo>
                  <a:pt x="75169" y="214981"/>
                </a:moveTo>
                <a:lnTo>
                  <a:pt x="69850" y="218051"/>
                </a:lnTo>
                <a:lnTo>
                  <a:pt x="64531" y="214981"/>
                </a:lnTo>
                <a:close/>
                <a:moveTo>
                  <a:pt x="86750" y="214981"/>
                </a:moveTo>
                <a:lnTo>
                  <a:pt x="81431" y="218051"/>
                </a:lnTo>
                <a:lnTo>
                  <a:pt x="76112" y="214981"/>
                </a:lnTo>
                <a:close/>
                <a:moveTo>
                  <a:pt x="98361" y="214981"/>
                </a:moveTo>
                <a:lnTo>
                  <a:pt x="93042" y="218051"/>
                </a:lnTo>
                <a:lnTo>
                  <a:pt x="87723" y="214981"/>
                </a:lnTo>
                <a:close/>
                <a:moveTo>
                  <a:pt x="110003" y="214981"/>
                </a:moveTo>
                <a:lnTo>
                  <a:pt x="104684" y="218051"/>
                </a:lnTo>
                <a:lnTo>
                  <a:pt x="99364" y="214981"/>
                </a:lnTo>
                <a:close/>
                <a:moveTo>
                  <a:pt x="121614" y="214981"/>
                </a:moveTo>
                <a:lnTo>
                  <a:pt x="116295" y="218051"/>
                </a:lnTo>
                <a:lnTo>
                  <a:pt x="110976" y="214981"/>
                </a:lnTo>
                <a:close/>
                <a:moveTo>
                  <a:pt x="133256" y="214981"/>
                </a:moveTo>
                <a:lnTo>
                  <a:pt x="127936" y="218051"/>
                </a:lnTo>
                <a:lnTo>
                  <a:pt x="122617" y="214981"/>
                </a:lnTo>
                <a:close/>
                <a:moveTo>
                  <a:pt x="144867" y="214981"/>
                </a:moveTo>
                <a:lnTo>
                  <a:pt x="139548" y="218051"/>
                </a:lnTo>
                <a:lnTo>
                  <a:pt x="134228" y="214981"/>
                </a:lnTo>
                <a:close/>
                <a:moveTo>
                  <a:pt x="156478" y="214981"/>
                </a:moveTo>
                <a:lnTo>
                  <a:pt x="151159" y="218051"/>
                </a:lnTo>
                <a:lnTo>
                  <a:pt x="145840" y="214981"/>
                </a:lnTo>
                <a:close/>
                <a:moveTo>
                  <a:pt x="168089" y="214981"/>
                </a:moveTo>
                <a:lnTo>
                  <a:pt x="162770" y="218051"/>
                </a:lnTo>
                <a:lnTo>
                  <a:pt x="157451" y="214981"/>
                </a:lnTo>
                <a:close/>
                <a:moveTo>
                  <a:pt x="179731" y="214981"/>
                </a:moveTo>
                <a:lnTo>
                  <a:pt x="174411" y="218051"/>
                </a:lnTo>
                <a:lnTo>
                  <a:pt x="169092" y="214981"/>
                </a:lnTo>
                <a:close/>
                <a:moveTo>
                  <a:pt x="191342" y="214981"/>
                </a:moveTo>
                <a:lnTo>
                  <a:pt x="186023" y="218051"/>
                </a:lnTo>
                <a:lnTo>
                  <a:pt x="180703" y="214981"/>
                </a:lnTo>
                <a:close/>
                <a:moveTo>
                  <a:pt x="202953" y="214981"/>
                </a:moveTo>
                <a:lnTo>
                  <a:pt x="197634" y="218051"/>
                </a:lnTo>
                <a:lnTo>
                  <a:pt x="192315" y="214981"/>
                </a:lnTo>
                <a:close/>
                <a:moveTo>
                  <a:pt x="214564" y="214981"/>
                </a:moveTo>
                <a:lnTo>
                  <a:pt x="209245" y="218051"/>
                </a:lnTo>
                <a:lnTo>
                  <a:pt x="203926" y="214981"/>
                </a:lnTo>
                <a:close/>
                <a:moveTo>
                  <a:pt x="226175" y="214981"/>
                </a:moveTo>
                <a:lnTo>
                  <a:pt x="220856" y="218051"/>
                </a:lnTo>
                <a:lnTo>
                  <a:pt x="215537" y="214981"/>
                </a:lnTo>
                <a:close/>
                <a:moveTo>
                  <a:pt x="237817" y="214981"/>
                </a:moveTo>
                <a:lnTo>
                  <a:pt x="232498" y="218051"/>
                </a:lnTo>
                <a:lnTo>
                  <a:pt x="227178" y="214981"/>
                </a:lnTo>
                <a:close/>
                <a:moveTo>
                  <a:pt x="249428" y="214981"/>
                </a:moveTo>
                <a:lnTo>
                  <a:pt x="244109" y="218051"/>
                </a:lnTo>
                <a:lnTo>
                  <a:pt x="238790" y="214981"/>
                </a:lnTo>
                <a:close/>
                <a:moveTo>
                  <a:pt x="261070" y="214981"/>
                </a:moveTo>
                <a:lnTo>
                  <a:pt x="255750" y="218051"/>
                </a:lnTo>
                <a:lnTo>
                  <a:pt x="250431" y="214981"/>
                </a:lnTo>
                <a:close/>
                <a:moveTo>
                  <a:pt x="272681" y="214981"/>
                </a:moveTo>
                <a:lnTo>
                  <a:pt x="267362" y="218051"/>
                </a:lnTo>
                <a:lnTo>
                  <a:pt x="262042" y="214981"/>
                </a:lnTo>
                <a:close/>
                <a:moveTo>
                  <a:pt x="284292" y="214981"/>
                </a:moveTo>
                <a:lnTo>
                  <a:pt x="278973" y="218051"/>
                </a:lnTo>
                <a:lnTo>
                  <a:pt x="273653" y="214981"/>
                </a:lnTo>
                <a:close/>
                <a:moveTo>
                  <a:pt x="6050" y="215315"/>
                </a:moveTo>
                <a:lnTo>
                  <a:pt x="6050" y="221290"/>
                </a:lnTo>
                <a:lnTo>
                  <a:pt x="6050" y="221290"/>
                </a:lnTo>
                <a:lnTo>
                  <a:pt x="6080" y="221273"/>
                </a:lnTo>
                <a:lnTo>
                  <a:pt x="6080" y="215368"/>
                </a:lnTo>
                <a:lnTo>
                  <a:pt x="6080" y="215368"/>
                </a:lnTo>
                <a:lnTo>
                  <a:pt x="6050" y="215315"/>
                </a:lnTo>
                <a:close/>
                <a:moveTo>
                  <a:pt x="17174" y="215193"/>
                </a:moveTo>
                <a:lnTo>
                  <a:pt x="11855" y="224403"/>
                </a:lnTo>
                <a:lnTo>
                  <a:pt x="11855" y="218263"/>
                </a:lnTo>
                <a:lnTo>
                  <a:pt x="17174" y="215193"/>
                </a:lnTo>
                <a:close/>
                <a:moveTo>
                  <a:pt x="28816" y="215193"/>
                </a:moveTo>
                <a:lnTo>
                  <a:pt x="23497" y="224403"/>
                </a:lnTo>
                <a:lnTo>
                  <a:pt x="23497" y="218263"/>
                </a:lnTo>
                <a:lnTo>
                  <a:pt x="28816" y="215193"/>
                </a:lnTo>
                <a:close/>
                <a:moveTo>
                  <a:pt x="40427" y="215193"/>
                </a:moveTo>
                <a:lnTo>
                  <a:pt x="35108" y="224403"/>
                </a:lnTo>
                <a:lnTo>
                  <a:pt x="35108" y="218263"/>
                </a:lnTo>
                <a:lnTo>
                  <a:pt x="40427" y="215193"/>
                </a:lnTo>
                <a:close/>
                <a:moveTo>
                  <a:pt x="52008" y="215193"/>
                </a:moveTo>
                <a:lnTo>
                  <a:pt x="46689" y="224403"/>
                </a:lnTo>
                <a:lnTo>
                  <a:pt x="46689" y="218263"/>
                </a:lnTo>
                <a:lnTo>
                  <a:pt x="52008" y="215193"/>
                </a:lnTo>
                <a:close/>
                <a:moveTo>
                  <a:pt x="63650" y="215193"/>
                </a:moveTo>
                <a:lnTo>
                  <a:pt x="58330" y="224403"/>
                </a:lnTo>
                <a:lnTo>
                  <a:pt x="58330" y="218263"/>
                </a:lnTo>
                <a:lnTo>
                  <a:pt x="63650" y="215193"/>
                </a:lnTo>
                <a:close/>
                <a:moveTo>
                  <a:pt x="75261" y="215193"/>
                </a:moveTo>
                <a:lnTo>
                  <a:pt x="69941" y="224403"/>
                </a:lnTo>
                <a:lnTo>
                  <a:pt x="69941" y="218263"/>
                </a:lnTo>
                <a:lnTo>
                  <a:pt x="75261" y="215193"/>
                </a:lnTo>
                <a:close/>
                <a:moveTo>
                  <a:pt x="86902" y="215193"/>
                </a:moveTo>
                <a:lnTo>
                  <a:pt x="81583" y="224403"/>
                </a:lnTo>
                <a:lnTo>
                  <a:pt x="81583" y="218263"/>
                </a:lnTo>
                <a:lnTo>
                  <a:pt x="86902" y="215193"/>
                </a:lnTo>
                <a:close/>
                <a:moveTo>
                  <a:pt x="98513" y="215193"/>
                </a:moveTo>
                <a:lnTo>
                  <a:pt x="93194" y="224403"/>
                </a:lnTo>
                <a:lnTo>
                  <a:pt x="93194" y="218263"/>
                </a:lnTo>
                <a:lnTo>
                  <a:pt x="98513" y="215193"/>
                </a:lnTo>
                <a:close/>
                <a:moveTo>
                  <a:pt x="110155" y="215193"/>
                </a:moveTo>
                <a:lnTo>
                  <a:pt x="104836" y="224403"/>
                </a:lnTo>
                <a:lnTo>
                  <a:pt x="104836" y="218263"/>
                </a:lnTo>
                <a:lnTo>
                  <a:pt x="110155" y="215193"/>
                </a:lnTo>
                <a:close/>
                <a:moveTo>
                  <a:pt x="121736" y="215193"/>
                </a:moveTo>
                <a:lnTo>
                  <a:pt x="116416" y="224403"/>
                </a:lnTo>
                <a:lnTo>
                  <a:pt x="116416" y="218263"/>
                </a:lnTo>
                <a:lnTo>
                  <a:pt x="121736" y="215193"/>
                </a:lnTo>
                <a:close/>
                <a:moveTo>
                  <a:pt x="133377" y="215193"/>
                </a:moveTo>
                <a:lnTo>
                  <a:pt x="128058" y="224403"/>
                </a:lnTo>
                <a:lnTo>
                  <a:pt x="128058" y="218263"/>
                </a:lnTo>
                <a:lnTo>
                  <a:pt x="133377" y="215193"/>
                </a:lnTo>
                <a:close/>
                <a:moveTo>
                  <a:pt x="144988" y="215193"/>
                </a:moveTo>
                <a:lnTo>
                  <a:pt x="139669" y="224403"/>
                </a:lnTo>
                <a:lnTo>
                  <a:pt x="139669" y="218263"/>
                </a:lnTo>
                <a:lnTo>
                  <a:pt x="144988" y="215193"/>
                </a:lnTo>
                <a:close/>
                <a:moveTo>
                  <a:pt x="156630" y="215193"/>
                </a:moveTo>
                <a:lnTo>
                  <a:pt x="151311" y="224403"/>
                </a:lnTo>
                <a:lnTo>
                  <a:pt x="151311" y="218263"/>
                </a:lnTo>
                <a:lnTo>
                  <a:pt x="156630" y="215193"/>
                </a:lnTo>
                <a:close/>
                <a:moveTo>
                  <a:pt x="168241" y="215193"/>
                </a:moveTo>
                <a:lnTo>
                  <a:pt x="162922" y="224403"/>
                </a:lnTo>
                <a:lnTo>
                  <a:pt x="162922" y="218263"/>
                </a:lnTo>
                <a:lnTo>
                  <a:pt x="168241" y="215193"/>
                </a:lnTo>
                <a:close/>
                <a:moveTo>
                  <a:pt x="179822" y="215193"/>
                </a:moveTo>
                <a:lnTo>
                  <a:pt x="174503" y="224403"/>
                </a:lnTo>
                <a:lnTo>
                  <a:pt x="174503" y="218263"/>
                </a:lnTo>
                <a:lnTo>
                  <a:pt x="179822" y="215193"/>
                </a:lnTo>
                <a:close/>
                <a:moveTo>
                  <a:pt x="191463" y="215193"/>
                </a:moveTo>
                <a:lnTo>
                  <a:pt x="186144" y="224403"/>
                </a:lnTo>
                <a:lnTo>
                  <a:pt x="186144" y="218263"/>
                </a:lnTo>
                <a:lnTo>
                  <a:pt x="191463" y="215193"/>
                </a:lnTo>
                <a:close/>
                <a:moveTo>
                  <a:pt x="203075" y="215193"/>
                </a:moveTo>
                <a:lnTo>
                  <a:pt x="197755" y="224403"/>
                </a:lnTo>
                <a:lnTo>
                  <a:pt x="197755" y="218263"/>
                </a:lnTo>
                <a:lnTo>
                  <a:pt x="203075" y="215193"/>
                </a:lnTo>
                <a:close/>
                <a:moveTo>
                  <a:pt x="214716" y="215193"/>
                </a:moveTo>
                <a:lnTo>
                  <a:pt x="209397" y="224403"/>
                </a:lnTo>
                <a:lnTo>
                  <a:pt x="209397" y="218263"/>
                </a:lnTo>
                <a:lnTo>
                  <a:pt x="214716" y="215193"/>
                </a:lnTo>
                <a:close/>
                <a:moveTo>
                  <a:pt x="226327" y="215193"/>
                </a:moveTo>
                <a:lnTo>
                  <a:pt x="221008" y="224403"/>
                </a:lnTo>
                <a:lnTo>
                  <a:pt x="221008" y="218263"/>
                </a:lnTo>
                <a:lnTo>
                  <a:pt x="226327" y="215193"/>
                </a:lnTo>
                <a:close/>
                <a:moveTo>
                  <a:pt x="237969" y="215193"/>
                </a:moveTo>
                <a:lnTo>
                  <a:pt x="232650" y="224403"/>
                </a:lnTo>
                <a:lnTo>
                  <a:pt x="232650" y="218263"/>
                </a:lnTo>
                <a:lnTo>
                  <a:pt x="237969" y="215193"/>
                </a:lnTo>
                <a:close/>
                <a:moveTo>
                  <a:pt x="249550" y="215193"/>
                </a:moveTo>
                <a:lnTo>
                  <a:pt x="244230" y="224403"/>
                </a:lnTo>
                <a:lnTo>
                  <a:pt x="244230" y="218263"/>
                </a:lnTo>
                <a:lnTo>
                  <a:pt x="249550" y="215193"/>
                </a:lnTo>
                <a:close/>
                <a:moveTo>
                  <a:pt x="261191" y="215193"/>
                </a:moveTo>
                <a:lnTo>
                  <a:pt x="255872" y="224403"/>
                </a:lnTo>
                <a:lnTo>
                  <a:pt x="255872" y="218263"/>
                </a:lnTo>
                <a:lnTo>
                  <a:pt x="261191" y="215193"/>
                </a:lnTo>
                <a:close/>
                <a:moveTo>
                  <a:pt x="272802" y="215193"/>
                </a:moveTo>
                <a:lnTo>
                  <a:pt x="267483" y="224403"/>
                </a:lnTo>
                <a:lnTo>
                  <a:pt x="267483" y="218263"/>
                </a:lnTo>
                <a:lnTo>
                  <a:pt x="272802" y="215193"/>
                </a:lnTo>
                <a:close/>
                <a:moveTo>
                  <a:pt x="284444" y="215193"/>
                </a:moveTo>
                <a:lnTo>
                  <a:pt x="279125" y="224403"/>
                </a:lnTo>
                <a:lnTo>
                  <a:pt x="279125" y="218263"/>
                </a:lnTo>
                <a:lnTo>
                  <a:pt x="284444" y="215193"/>
                </a:lnTo>
                <a:close/>
                <a:moveTo>
                  <a:pt x="6262" y="215224"/>
                </a:moveTo>
                <a:lnTo>
                  <a:pt x="11582" y="218263"/>
                </a:lnTo>
                <a:lnTo>
                  <a:pt x="11582" y="224434"/>
                </a:lnTo>
                <a:lnTo>
                  <a:pt x="6262" y="215224"/>
                </a:lnTo>
                <a:close/>
                <a:moveTo>
                  <a:pt x="17904" y="215224"/>
                </a:moveTo>
                <a:lnTo>
                  <a:pt x="23223" y="218263"/>
                </a:lnTo>
                <a:lnTo>
                  <a:pt x="23223" y="224434"/>
                </a:lnTo>
                <a:lnTo>
                  <a:pt x="17904" y="215224"/>
                </a:lnTo>
                <a:close/>
                <a:moveTo>
                  <a:pt x="29515" y="215224"/>
                </a:moveTo>
                <a:lnTo>
                  <a:pt x="34834" y="218263"/>
                </a:lnTo>
                <a:lnTo>
                  <a:pt x="34834" y="224434"/>
                </a:lnTo>
                <a:lnTo>
                  <a:pt x="29515" y="215224"/>
                </a:lnTo>
                <a:close/>
                <a:moveTo>
                  <a:pt x="41126" y="215224"/>
                </a:moveTo>
                <a:lnTo>
                  <a:pt x="46446" y="218263"/>
                </a:lnTo>
                <a:lnTo>
                  <a:pt x="46446" y="224434"/>
                </a:lnTo>
                <a:lnTo>
                  <a:pt x="41126" y="215224"/>
                </a:lnTo>
                <a:close/>
                <a:moveTo>
                  <a:pt x="52737" y="215224"/>
                </a:moveTo>
                <a:lnTo>
                  <a:pt x="58057" y="218263"/>
                </a:lnTo>
                <a:lnTo>
                  <a:pt x="58057" y="224434"/>
                </a:lnTo>
                <a:lnTo>
                  <a:pt x="52737" y="215224"/>
                </a:lnTo>
                <a:close/>
                <a:moveTo>
                  <a:pt x="64379" y="215193"/>
                </a:moveTo>
                <a:lnTo>
                  <a:pt x="69698" y="218263"/>
                </a:lnTo>
                <a:lnTo>
                  <a:pt x="69698" y="224434"/>
                </a:lnTo>
                <a:lnTo>
                  <a:pt x="64379" y="215193"/>
                </a:lnTo>
                <a:close/>
                <a:moveTo>
                  <a:pt x="75990" y="215224"/>
                </a:moveTo>
                <a:lnTo>
                  <a:pt x="81309" y="218263"/>
                </a:lnTo>
                <a:lnTo>
                  <a:pt x="81309" y="224434"/>
                </a:lnTo>
                <a:lnTo>
                  <a:pt x="75990" y="215224"/>
                </a:lnTo>
                <a:close/>
                <a:moveTo>
                  <a:pt x="87632" y="215224"/>
                </a:moveTo>
                <a:lnTo>
                  <a:pt x="92951" y="218263"/>
                </a:lnTo>
                <a:lnTo>
                  <a:pt x="92951" y="224434"/>
                </a:lnTo>
                <a:lnTo>
                  <a:pt x="87632" y="215224"/>
                </a:lnTo>
                <a:close/>
                <a:moveTo>
                  <a:pt x="99243" y="215224"/>
                </a:moveTo>
                <a:lnTo>
                  <a:pt x="104562" y="218263"/>
                </a:lnTo>
                <a:lnTo>
                  <a:pt x="104562" y="224434"/>
                </a:lnTo>
                <a:lnTo>
                  <a:pt x="99243" y="215224"/>
                </a:lnTo>
                <a:close/>
                <a:moveTo>
                  <a:pt x="110824" y="215224"/>
                </a:moveTo>
                <a:lnTo>
                  <a:pt x="116143" y="218263"/>
                </a:lnTo>
                <a:lnTo>
                  <a:pt x="116143" y="224434"/>
                </a:lnTo>
                <a:lnTo>
                  <a:pt x="110824" y="215224"/>
                </a:lnTo>
                <a:close/>
                <a:moveTo>
                  <a:pt x="122465" y="215224"/>
                </a:moveTo>
                <a:lnTo>
                  <a:pt x="127784" y="218263"/>
                </a:lnTo>
                <a:lnTo>
                  <a:pt x="127784" y="224434"/>
                </a:lnTo>
                <a:lnTo>
                  <a:pt x="122465" y="215224"/>
                </a:lnTo>
                <a:close/>
                <a:moveTo>
                  <a:pt x="134076" y="215224"/>
                </a:moveTo>
                <a:lnTo>
                  <a:pt x="139396" y="218263"/>
                </a:lnTo>
                <a:lnTo>
                  <a:pt x="139396" y="224434"/>
                </a:lnTo>
                <a:lnTo>
                  <a:pt x="134076" y="215224"/>
                </a:lnTo>
                <a:close/>
                <a:moveTo>
                  <a:pt x="145718" y="215224"/>
                </a:moveTo>
                <a:lnTo>
                  <a:pt x="151037" y="218263"/>
                </a:lnTo>
                <a:lnTo>
                  <a:pt x="151037" y="224434"/>
                </a:lnTo>
                <a:lnTo>
                  <a:pt x="145718" y="215224"/>
                </a:lnTo>
                <a:close/>
                <a:moveTo>
                  <a:pt x="157329" y="215224"/>
                </a:moveTo>
                <a:lnTo>
                  <a:pt x="162648" y="218263"/>
                </a:lnTo>
                <a:lnTo>
                  <a:pt x="162648" y="224434"/>
                </a:lnTo>
                <a:lnTo>
                  <a:pt x="157329" y="215224"/>
                </a:lnTo>
                <a:close/>
                <a:moveTo>
                  <a:pt x="168971" y="215224"/>
                </a:moveTo>
                <a:lnTo>
                  <a:pt x="174290" y="218263"/>
                </a:lnTo>
                <a:lnTo>
                  <a:pt x="174290" y="224434"/>
                </a:lnTo>
                <a:lnTo>
                  <a:pt x="168971" y="215224"/>
                </a:lnTo>
                <a:close/>
                <a:moveTo>
                  <a:pt x="180551" y="215224"/>
                </a:moveTo>
                <a:lnTo>
                  <a:pt x="185871" y="218263"/>
                </a:lnTo>
                <a:lnTo>
                  <a:pt x="185871" y="224434"/>
                </a:lnTo>
                <a:lnTo>
                  <a:pt x="180551" y="215224"/>
                </a:lnTo>
                <a:close/>
                <a:moveTo>
                  <a:pt x="192193" y="215224"/>
                </a:moveTo>
                <a:lnTo>
                  <a:pt x="197512" y="218263"/>
                </a:lnTo>
                <a:lnTo>
                  <a:pt x="197512" y="224434"/>
                </a:lnTo>
                <a:lnTo>
                  <a:pt x="192193" y="215224"/>
                </a:lnTo>
                <a:close/>
                <a:moveTo>
                  <a:pt x="203804" y="215193"/>
                </a:moveTo>
                <a:lnTo>
                  <a:pt x="209123" y="218263"/>
                </a:lnTo>
                <a:lnTo>
                  <a:pt x="209123" y="224434"/>
                </a:lnTo>
                <a:lnTo>
                  <a:pt x="203804" y="215193"/>
                </a:lnTo>
                <a:close/>
                <a:moveTo>
                  <a:pt x="215446" y="215224"/>
                </a:moveTo>
                <a:lnTo>
                  <a:pt x="220765" y="218263"/>
                </a:lnTo>
                <a:lnTo>
                  <a:pt x="220765" y="224434"/>
                </a:lnTo>
                <a:lnTo>
                  <a:pt x="215446" y="215224"/>
                </a:lnTo>
                <a:close/>
                <a:moveTo>
                  <a:pt x="227057" y="215224"/>
                </a:moveTo>
                <a:lnTo>
                  <a:pt x="232376" y="218263"/>
                </a:lnTo>
                <a:lnTo>
                  <a:pt x="232376" y="224434"/>
                </a:lnTo>
                <a:lnTo>
                  <a:pt x="227057" y="215224"/>
                </a:lnTo>
                <a:close/>
                <a:moveTo>
                  <a:pt x="238668" y="215193"/>
                </a:moveTo>
                <a:lnTo>
                  <a:pt x="243987" y="218263"/>
                </a:lnTo>
                <a:lnTo>
                  <a:pt x="243987" y="224434"/>
                </a:lnTo>
                <a:lnTo>
                  <a:pt x="238668" y="215193"/>
                </a:lnTo>
                <a:close/>
                <a:moveTo>
                  <a:pt x="250279" y="215193"/>
                </a:moveTo>
                <a:lnTo>
                  <a:pt x="255598" y="218263"/>
                </a:lnTo>
                <a:lnTo>
                  <a:pt x="255598" y="224434"/>
                </a:lnTo>
                <a:lnTo>
                  <a:pt x="250279" y="215193"/>
                </a:lnTo>
                <a:close/>
                <a:moveTo>
                  <a:pt x="261890" y="215193"/>
                </a:moveTo>
                <a:lnTo>
                  <a:pt x="267210" y="218263"/>
                </a:lnTo>
                <a:lnTo>
                  <a:pt x="267210" y="224434"/>
                </a:lnTo>
                <a:lnTo>
                  <a:pt x="261890" y="215193"/>
                </a:lnTo>
                <a:close/>
                <a:moveTo>
                  <a:pt x="273532" y="215193"/>
                </a:moveTo>
                <a:lnTo>
                  <a:pt x="278851" y="218263"/>
                </a:lnTo>
                <a:lnTo>
                  <a:pt x="278851" y="224434"/>
                </a:lnTo>
                <a:lnTo>
                  <a:pt x="273532" y="215193"/>
                </a:lnTo>
                <a:close/>
                <a:moveTo>
                  <a:pt x="52525" y="215315"/>
                </a:moveTo>
                <a:lnTo>
                  <a:pt x="57844" y="224495"/>
                </a:lnTo>
                <a:lnTo>
                  <a:pt x="57844" y="224495"/>
                </a:lnTo>
                <a:lnTo>
                  <a:pt x="55351" y="223066"/>
                </a:lnTo>
                <a:lnTo>
                  <a:pt x="52525" y="221455"/>
                </a:lnTo>
                <a:lnTo>
                  <a:pt x="52525" y="215315"/>
                </a:lnTo>
                <a:close/>
                <a:moveTo>
                  <a:pt x="133864" y="215315"/>
                </a:moveTo>
                <a:lnTo>
                  <a:pt x="139183" y="224495"/>
                </a:lnTo>
                <a:lnTo>
                  <a:pt x="139183" y="224495"/>
                </a:lnTo>
                <a:lnTo>
                  <a:pt x="136721" y="223066"/>
                </a:lnTo>
                <a:lnTo>
                  <a:pt x="133864" y="221455"/>
                </a:lnTo>
                <a:lnTo>
                  <a:pt x="133864" y="215315"/>
                </a:lnTo>
                <a:close/>
                <a:moveTo>
                  <a:pt x="215202" y="215315"/>
                </a:moveTo>
                <a:lnTo>
                  <a:pt x="220522" y="224495"/>
                </a:lnTo>
                <a:lnTo>
                  <a:pt x="220522" y="224495"/>
                </a:lnTo>
                <a:lnTo>
                  <a:pt x="218060" y="223066"/>
                </a:lnTo>
                <a:lnTo>
                  <a:pt x="215202" y="221455"/>
                </a:lnTo>
                <a:lnTo>
                  <a:pt x="215202" y="215315"/>
                </a:lnTo>
                <a:close/>
                <a:moveTo>
                  <a:pt x="64136" y="215315"/>
                </a:moveTo>
                <a:lnTo>
                  <a:pt x="69455" y="224495"/>
                </a:lnTo>
                <a:lnTo>
                  <a:pt x="69455" y="224495"/>
                </a:lnTo>
                <a:lnTo>
                  <a:pt x="66993" y="223066"/>
                </a:lnTo>
                <a:lnTo>
                  <a:pt x="64136" y="221455"/>
                </a:lnTo>
                <a:lnTo>
                  <a:pt x="64136" y="215315"/>
                </a:lnTo>
                <a:close/>
                <a:moveTo>
                  <a:pt x="75777" y="215315"/>
                </a:moveTo>
                <a:lnTo>
                  <a:pt x="81097" y="224495"/>
                </a:lnTo>
                <a:lnTo>
                  <a:pt x="81097" y="224495"/>
                </a:lnTo>
                <a:lnTo>
                  <a:pt x="78604" y="223066"/>
                </a:lnTo>
                <a:lnTo>
                  <a:pt x="75777" y="221455"/>
                </a:lnTo>
                <a:lnTo>
                  <a:pt x="75777" y="215315"/>
                </a:lnTo>
                <a:close/>
                <a:moveTo>
                  <a:pt x="87389" y="215315"/>
                </a:moveTo>
                <a:lnTo>
                  <a:pt x="92708" y="224495"/>
                </a:lnTo>
                <a:lnTo>
                  <a:pt x="92708" y="224495"/>
                </a:lnTo>
                <a:lnTo>
                  <a:pt x="90246" y="223066"/>
                </a:lnTo>
                <a:lnTo>
                  <a:pt x="87389" y="221455"/>
                </a:lnTo>
                <a:lnTo>
                  <a:pt x="87389" y="215315"/>
                </a:lnTo>
                <a:close/>
                <a:moveTo>
                  <a:pt x="99030" y="215315"/>
                </a:moveTo>
                <a:lnTo>
                  <a:pt x="104349" y="224495"/>
                </a:lnTo>
                <a:lnTo>
                  <a:pt x="104349" y="224495"/>
                </a:lnTo>
                <a:lnTo>
                  <a:pt x="101857" y="223066"/>
                </a:lnTo>
                <a:lnTo>
                  <a:pt x="99030" y="221455"/>
                </a:lnTo>
                <a:lnTo>
                  <a:pt x="99030" y="215315"/>
                </a:lnTo>
                <a:close/>
                <a:moveTo>
                  <a:pt x="110611" y="215315"/>
                </a:moveTo>
                <a:lnTo>
                  <a:pt x="115930" y="224495"/>
                </a:lnTo>
                <a:lnTo>
                  <a:pt x="115930" y="224495"/>
                </a:lnTo>
                <a:lnTo>
                  <a:pt x="113468" y="223066"/>
                </a:lnTo>
                <a:lnTo>
                  <a:pt x="110611" y="221455"/>
                </a:lnTo>
                <a:lnTo>
                  <a:pt x="110611" y="215315"/>
                </a:lnTo>
                <a:close/>
                <a:moveTo>
                  <a:pt x="145475" y="215315"/>
                </a:moveTo>
                <a:lnTo>
                  <a:pt x="150794" y="224495"/>
                </a:lnTo>
                <a:lnTo>
                  <a:pt x="150794" y="224495"/>
                </a:lnTo>
                <a:lnTo>
                  <a:pt x="148332" y="223066"/>
                </a:lnTo>
                <a:lnTo>
                  <a:pt x="145475" y="221455"/>
                </a:lnTo>
                <a:lnTo>
                  <a:pt x="145475" y="215315"/>
                </a:lnTo>
                <a:close/>
                <a:moveTo>
                  <a:pt x="157116" y="215315"/>
                </a:moveTo>
                <a:lnTo>
                  <a:pt x="162436" y="224495"/>
                </a:lnTo>
                <a:lnTo>
                  <a:pt x="162436" y="224495"/>
                </a:lnTo>
                <a:lnTo>
                  <a:pt x="159974" y="223066"/>
                </a:lnTo>
                <a:lnTo>
                  <a:pt x="157116" y="221455"/>
                </a:lnTo>
                <a:lnTo>
                  <a:pt x="157116" y="215315"/>
                </a:lnTo>
                <a:close/>
                <a:moveTo>
                  <a:pt x="168727" y="215315"/>
                </a:moveTo>
                <a:lnTo>
                  <a:pt x="174047" y="224495"/>
                </a:lnTo>
                <a:lnTo>
                  <a:pt x="174047" y="224495"/>
                </a:lnTo>
                <a:lnTo>
                  <a:pt x="171585" y="223066"/>
                </a:lnTo>
                <a:lnTo>
                  <a:pt x="168727" y="221455"/>
                </a:lnTo>
                <a:lnTo>
                  <a:pt x="168727" y="215315"/>
                </a:lnTo>
                <a:close/>
                <a:moveTo>
                  <a:pt x="191950" y="215315"/>
                </a:moveTo>
                <a:lnTo>
                  <a:pt x="197269" y="224495"/>
                </a:lnTo>
                <a:lnTo>
                  <a:pt x="197269" y="224495"/>
                </a:lnTo>
                <a:lnTo>
                  <a:pt x="194807" y="223066"/>
                </a:lnTo>
                <a:lnTo>
                  <a:pt x="191950" y="221455"/>
                </a:lnTo>
                <a:lnTo>
                  <a:pt x="191950" y="215315"/>
                </a:lnTo>
                <a:close/>
                <a:moveTo>
                  <a:pt x="238455" y="215315"/>
                </a:moveTo>
                <a:lnTo>
                  <a:pt x="243774" y="224495"/>
                </a:lnTo>
                <a:lnTo>
                  <a:pt x="243774" y="224495"/>
                </a:lnTo>
                <a:lnTo>
                  <a:pt x="241312" y="223066"/>
                </a:lnTo>
                <a:lnTo>
                  <a:pt x="238455" y="221455"/>
                </a:lnTo>
                <a:lnTo>
                  <a:pt x="238455" y="215315"/>
                </a:lnTo>
                <a:close/>
                <a:moveTo>
                  <a:pt x="17661" y="215315"/>
                </a:moveTo>
                <a:lnTo>
                  <a:pt x="22980" y="224495"/>
                </a:lnTo>
                <a:lnTo>
                  <a:pt x="20518" y="223066"/>
                </a:lnTo>
                <a:lnTo>
                  <a:pt x="17661" y="221455"/>
                </a:lnTo>
                <a:lnTo>
                  <a:pt x="17661" y="215315"/>
                </a:lnTo>
                <a:close/>
                <a:moveTo>
                  <a:pt x="29302" y="215315"/>
                </a:moveTo>
                <a:lnTo>
                  <a:pt x="34622" y="224495"/>
                </a:lnTo>
                <a:lnTo>
                  <a:pt x="32160" y="223066"/>
                </a:lnTo>
                <a:lnTo>
                  <a:pt x="29302" y="221455"/>
                </a:lnTo>
                <a:lnTo>
                  <a:pt x="29302" y="215315"/>
                </a:lnTo>
                <a:close/>
                <a:moveTo>
                  <a:pt x="40883" y="215315"/>
                </a:moveTo>
                <a:lnTo>
                  <a:pt x="46202" y="224495"/>
                </a:lnTo>
                <a:lnTo>
                  <a:pt x="43740" y="223066"/>
                </a:lnTo>
                <a:lnTo>
                  <a:pt x="40883" y="221455"/>
                </a:lnTo>
                <a:lnTo>
                  <a:pt x="40883" y="215315"/>
                </a:lnTo>
                <a:close/>
                <a:moveTo>
                  <a:pt x="122222" y="215315"/>
                </a:moveTo>
                <a:lnTo>
                  <a:pt x="127541" y="224495"/>
                </a:lnTo>
                <a:lnTo>
                  <a:pt x="125079" y="223066"/>
                </a:lnTo>
                <a:lnTo>
                  <a:pt x="122222" y="221455"/>
                </a:lnTo>
                <a:lnTo>
                  <a:pt x="122222" y="215315"/>
                </a:lnTo>
                <a:close/>
                <a:moveTo>
                  <a:pt x="180339" y="215315"/>
                </a:moveTo>
                <a:lnTo>
                  <a:pt x="185658" y="224495"/>
                </a:lnTo>
                <a:lnTo>
                  <a:pt x="183165" y="223066"/>
                </a:lnTo>
                <a:lnTo>
                  <a:pt x="180339" y="221455"/>
                </a:lnTo>
                <a:lnTo>
                  <a:pt x="180339" y="215315"/>
                </a:lnTo>
                <a:close/>
                <a:moveTo>
                  <a:pt x="203591" y="215315"/>
                </a:moveTo>
                <a:lnTo>
                  <a:pt x="208911" y="224495"/>
                </a:lnTo>
                <a:lnTo>
                  <a:pt x="206418" y="223066"/>
                </a:lnTo>
                <a:lnTo>
                  <a:pt x="203591" y="221455"/>
                </a:lnTo>
                <a:lnTo>
                  <a:pt x="203591" y="215315"/>
                </a:lnTo>
                <a:close/>
                <a:moveTo>
                  <a:pt x="226844" y="215315"/>
                </a:moveTo>
                <a:lnTo>
                  <a:pt x="232163" y="224495"/>
                </a:lnTo>
                <a:lnTo>
                  <a:pt x="229671" y="223066"/>
                </a:lnTo>
                <a:lnTo>
                  <a:pt x="226844" y="221455"/>
                </a:lnTo>
                <a:lnTo>
                  <a:pt x="226844" y="215315"/>
                </a:lnTo>
                <a:close/>
                <a:moveTo>
                  <a:pt x="250036" y="215315"/>
                </a:moveTo>
                <a:lnTo>
                  <a:pt x="255355" y="224495"/>
                </a:lnTo>
                <a:lnTo>
                  <a:pt x="252893" y="223096"/>
                </a:lnTo>
                <a:lnTo>
                  <a:pt x="250036" y="221455"/>
                </a:lnTo>
                <a:lnTo>
                  <a:pt x="250036" y="215315"/>
                </a:lnTo>
                <a:close/>
                <a:moveTo>
                  <a:pt x="261678" y="215315"/>
                </a:moveTo>
                <a:lnTo>
                  <a:pt x="266997" y="224495"/>
                </a:lnTo>
                <a:lnTo>
                  <a:pt x="264535" y="223096"/>
                </a:lnTo>
                <a:lnTo>
                  <a:pt x="261678" y="221455"/>
                </a:lnTo>
                <a:lnTo>
                  <a:pt x="261678" y="215315"/>
                </a:lnTo>
                <a:close/>
                <a:moveTo>
                  <a:pt x="273289" y="215315"/>
                </a:moveTo>
                <a:lnTo>
                  <a:pt x="278608" y="224495"/>
                </a:lnTo>
                <a:lnTo>
                  <a:pt x="276146" y="223096"/>
                </a:lnTo>
                <a:lnTo>
                  <a:pt x="273289" y="221455"/>
                </a:lnTo>
                <a:lnTo>
                  <a:pt x="273289" y="215315"/>
                </a:lnTo>
                <a:close/>
                <a:moveTo>
                  <a:pt x="63862" y="215345"/>
                </a:moveTo>
                <a:lnTo>
                  <a:pt x="63862" y="221516"/>
                </a:lnTo>
                <a:lnTo>
                  <a:pt x="61005" y="223127"/>
                </a:lnTo>
                <a:lnTo>
                  <a:pt x="58543" y="224555"/>
                </a:lnTo>
                <a:lnTo>
                  <a:pt x="58543" y="224555"/>
                </a:lnTo>
                <a:lnTo>
                  <a:pt x="63862" y="215345"/>
                </a:lnTo>
                <a:close/>
                <a:moveTo>
                  <a:pt x="75504" y="215345"/>
                </a:moveTo>
                <a:lnTo>
                  <a:pt x="75504" y="221516"/>
                </a:lnTo>
                <a:lnTo>
                  <a:pt x="72647" y="223127"/>
                </a:lnTo>
                <a:lnTo>
                  <a:pt x="70185" y="224555"/>
                </a:lnTo>
                <a:lnTo>
                  <a:pt x="70185" y="224555"/>
                </a:lnTo>
                <a:lnTo>
                  <a:pt x="75504" y="215345"/>
                </a:lnTo>
                <a:close/>
                <a:moveTo>
                  <a:pt x="87115" y="215345"/>
                </a:moveTo>
                <a:lnTo>
                  <a:pt x="87115" y="221516"/>
                </a:lnTo>
                <a:lnTo>
                  <a:pt x="84288" y="223127"/>
                </a:lnTo>
                <a:lnTo>
                  <a:pt x="81796" y="224555"/>
                </a:lnTo>
                <a:lnTo>
                  <a:pt x="81796" y="224555"/>
                </a:lnTo>
                <a:lnTo>
                  <a:pt x="87115" y="215345"/>
                </a:lnTo>
                <a:close/>
                <a:moveTo>
                  <a:pt x="98757" y="215345"/>
                </a:moveTo>
                <a:lnTo>
                  <a:pt x="98757" y="221516"/>
                </a:lnTo>
                <a:lnTo>
                  <a:pt x="95899" y="223127"/>
                </a:lnTo>
                <a:lnTo>
                  <a:pt x="93437" y="224555"/>
                </a:lnTo>
                <a:lnTo>
                  <a:pt x="93437" y="224555"/>
                </a:lnTo>
                <a:lnTo>
                  <a:pt x="98757" y="215345"/>
                </a:lnTo>
                <a:close/>
                <a:moveTo>
                  <a:pt x="110368" y="215345"/>
                </a:moveTo>
                <a:lnTo>
                  <a:pt x="110368" y="221516"/>
                </a:lnTo>
                <a:lnTo>
                  <a:pt x="107541" y="223127"/>
                </a:lnTo>
                <a:lnTo>
                  <a:pt x="105048" y="224555"/>
                </a:lnTo>
                <a:lnTo>
                  <a:pt x="105048" y="224555"/>
                </a:lnTo>
                <a:lnTo>
                  <a:pt x="110368" y="215345"/>
                </a:lnTo>
                <a:close/>
                <a:moveTo>
                  <a:pt x="121979" y="215345"/>
                </a:moveTo>
                <a:lnTo>
                  <a:pt x="121979" y="221516"/>
                </a:lnTo>
                <a:lnTo>
                  <a:pt x="119122" y="223127"/>
                </a:lnTo>
                <a:lnTo>
                  <a:pt x="116660" y="224555"/>
                </a:lnTo>
                <a:lnTo>
                  <a:pt x="116660" y="224555"/>
                </a:lnTo>
                <a:lnTo>
                  <a:pt x="121979" y="215345"/>
                </a:lnTo>
                <a:close/>
                <a:moveTo>
                  <a:pt x="145232" y="215345"/>
                </a:moveTo>
                <a:lnTo>
                  <a:pt x="145232" y="221516"/>
                </a:lnTo>
                <a:lnTo>
                  <a:pt x="142374" y="223127"/>
                </a:lnTo>
                <a:lnTo>
                  <a:pt x="139912" y="224555"/>
                </a:lnTo>
                <a:lnTo>
                  <a:pt x="139912" y="224555"/>
                </a:lnTo>
                <a:lnTo>
                  <a:pt x="145232" y="215345"/>
                </a:lnTo>
                <a:close/>
                <a:moveTo>
                  <a:pt x="156843" y="215345"/>
                </a:moveTo>
                <a:lnTo>
                  <a:pt x="156843" y="221516"/>
                </a:lnTo>
                <a:lnTo>
                  <a:pt x="153986" y="223127"/>
                </a:lnTo>
                <a:lnTo>
                  <a:pt x="151523" y="224555"/>
                </a:lnTo>
                <a:lnTo>
                  <a:pt x="151523" y="224555"/>
                </a:lnTo>
                <a:lnTo>
                  <a:pt x="156843" y="215345"/>
                </a:lnTo>
                <a:close/>
                <a:moveTo>
                  <a:pt x="168484" y="215345"/>
                </a:moveTo>
                <a:lnTo>
                  <a:pt x="168484" y="221516"/>
                </a:lnTo>
                <a:lnTo>
                  <a:pt x="165627" y="223127"/>
                </a:lnTo>
                <a:lnTo>
                  <a:pt x="163165" y="224555"/>
                </a:lnTo>
                <a:lnTo>
                  <a:pt x="163165" y="224555"/>
                </a:lnTo>
                <a:lnTo>
                  <a:pt x="168484" y="215345"/>
                </a:lnTo>
                <a:close/>
                <a:moveTo>
                  <a:pt x="180065" y="215345"/>
                </a:moveTo>
                <a:lnTo>
                  <a:pt x="180065" y="221516"/>
                </a:lnTo>
                <a:lnTo>
                  <a:pt x="177208" y="223127"/>
                </a:lnTo>
                <a:lnTo>
                  <a:pt x="174746" y="224555"/>
                </a:lnTo>
                <a:lnTo>
                  <a:pt x="174746" y="224555"/>
                </a:lnTo>
                <a:lnTo>
                  <a:pt x="180065" y="215345"/>
                </a:lnTo>
                <a:close/>
                <a:moveTo>
                  <a:pt x="203318" y="215345"/>
                </a:moveTo>
                <a:lnTo>
                  <a:pt x="203318" y="221516"/>
                </a:lnTo>
                <a:lnTo>
                  <a:pt x="200461" y="223127"/>
                </a:lnTo>
                <a:lnTo>
                  <a:pt x="197999" y="224555"/>
                </a:lnTo>
                <a:lnTo>
                  <a:pt x="197999" y="224555"/>
                </a:lnTo>
                <a:lnTo>
                  <a:pt x="203318" y="215345"/>
                </a:lnTo>
                <a:close/>
                <a:moveTo>
                  <a:pt x="214929" y="215345"/>
                </a:moveTo>
                <a:lnTo>
                  <a:pt x="214929" y="221516"/>
                </a:lnTo>
                <a:lnTo>
                  <a:pt x="212072" y="223127"/>
                </a:lnTo>
                <a:lnTo>
                  <a:pt x="209610" y="224555"/>
                </a:lnTo>
                <a:lnTo>
                  <a:pt x="209610" y="224555"/>
                </a:lnTo>
                <a:lnTo>
                  <a:pt x="214929" y="215345"/>
                </a:lnTo>
                <a:close/>
                <a:moveTo>
                  <a:pt x="226570" y="215345"/>
                </a:moveTo>
                <a:lnTo>
                  <a:pt x="226570" y="221516"/>
                </a:lnTo>
                <a:lnTo>
                  <a:pt x="223713" y="223127"/>
                </a:lnTo>
                <a:lnTo>
                  <a:pt x="221251" y="224555"/>
                </a:lnTo>
                <a:lnTo>
                  <a:pt x="221251" y="224555"/>
                </a:lnTo>
                <a:lnTo>
                  <a:pt x="226570" y="215345"/>
                </a:lnTo>
                <a:close/>
                <a:moveTo>
                  <a:pt x="284657" y="215345"/>
                </a:moveTo>
                <a:lnTo>
                  <a:pt x="284657" y="221516"/>
                </a:lnTo>
                <a:lnTo>
                  <a:pt x="279337" y="224555"/>
                </a:lnTo>
                <a:lnTo>
                  <a:pt x="279337" y="224555"/>
                </a:lnTo>
                <a:lnTo>
                  <a:pt x="284657" y="215345"/>
                </a:lnTo>
                <a:close/>
                <a:moveTo>
                  <a:pt x="52251" y="215345"/>
                </a:moveTo>
                <a:lnTo>
                  <a:pt x="52251" y="221516"/>
                </a:lnTo>
                <a:lnTo>
                  <a:pt x="49394" y="223127"/>
                </a:lnTo>
                <a:lnTo>
                  <a:pt x="46932" y="224555"/>
                </a:lnTo>
                <a:lnTo>
                  <a:pt x="52251" y="215345"/>
                </a:lnTo>
                <a:close/>
                <a:moveTo>
                  <a:pt x="133590" y="215345"/>
                </a:moveTo>
                <a:lnTo>
                  <a:pt x="133590" y="221516"/>
                </a:lnTo>
                <a:lnTo>
                  <a:pt x="130733" y="223127"/>
                </a:lnTo>
                <a:lnTo>
                  <a:pt x="128271" y="224555"/>
                </a:lnTo>
                <a:lnTo>
                  <a:pt x="133590" y="215345"/>
                </a:lnTo>
                <a:close/>
                <a:moveTo>
                  <a:pt x="191676" y="215345"/>
                </a:moveTo>
                <a:lnTo>
                  <a:pt x="191676" y="221516"/>
                </a:lnTo>
                <a:lnTo>
                  <a:pt x="188849" y="223127"/>
                </a:lnTo>
                <a:lnTo>
                  <a:pt x="186357" y="224555"/>
                </a:lnTo>
                <a:lnTo>
                  <a:pt x="191676" y="215345"/>
                </a:lnTo>
                <a:close/>
                <a:moveTo>
                  <a:pt x="238182" y="215345"/>
                </a:moveTo>
                <a:lnTo>
                  <a:pt x="238182" y="221516"/>
                </a:lnTo>
                <a:lnTo>
                  <a:pt x="235355" y="223127"/>
                </a:lnTo>
                <a:lnTo>
                  <a:pt x="232862" y="224555"/>
                </a:lnTo>
                <a:lnTo>
                  <a:pt x="238182" y="215345"/>
                </a:lnTo>
                <a:close/>
                <a:moveTo>
                  <a:pt x="249793" y="215345"/>
                </a:moveTo>
                <a:lnTo>
                  <a:pt x="249793" y="221455"/>
                </a:lnTo>
                <a:lnTo>
                  <a:pt x="246936" y="223096"/>
                </a:lnTo>
                <a:lnTo>
                  <a:pt x="244474" y="224555"/>
                </a:lnTo>
                <a:lnTo>
                  <a:pt x="249793" y="215345"/>
                </a:lnTo>
                <a:close/>
                <a:moveTo>
                  <a:pt x="261404" y="215345"/>
                </a:moveTo>
                <a:lnTo>
                  <a:pt x="261404" y="221455"/>
                </a:lnTo>
                <a:lnTo>
                  <a:pt x="258547" y="223096"/>
                </a:lnTo>
                <a:lnTo>
                  <a:pt x="256085" y="224555"/>
                </a:lnTo>
                <a:lnTo>
                  <a:pt x="261404" y="215345"/>
                </a:lnTo>
                <a:close/>
                <a:moveTo>
                  <a:pt x="273046" y="215345"/>
                </a:moveTo>
                <a:lnTo>
                  <a:pt x="273046" y="221516"/>
                </a:lnTo>
                <a:lnTo>
                  <a:pt x="270188" y="223127"/>
                </a:lnTo>
                <a:lnTo>
                  <a:pt x="267726" y="224555"/>
                </a:lnTo>
                <a:lnTo>
                  <a:pt x="273046" y="215345"/>
                </a:lnTo>
                <a:close/>
                <a:moveTo>
                  <a:pt x="17418" y="215345"/>
                </a:moveTo>
                <a:lnTo>
                  <a:pt x="17418" y="221516"/>
                </a:lnTo>
                <a:lnTo>
                  <a:pt x="14560" y="223127"/>
                </a:lnTo>
                <a:lnTo>
                  <a:pt x="12098" y="224586"/>
                </a:lnTo>
                <a:lnTo>
                  <a:pt x="17418" y="215345"/>
                </a:lnTo>
                <a:close/>
                <a:moveTo>
                  <a:pt x="29029" y="215345"/>
                </a:moveTo>
                <a:lnTo>
                  <a:pt x="29029" y="221516"/>
                </a:lnTo>
                <a:lnTo>
                  <a:pt x="26172" y="223127"/>
                </a:lnTo>
                <a:lnTo>
                  <a:pt x="23710" y="224586"/>
                </a:lnTo>
                <a:lnTo>
                  <a:pt x="29029" y="215345"/>
                </a:lnTo>
                <a:close/>
                <a:moveTo>
                  <a:pt x="40610" y="215345"/>
                </a:moveTo>
                <a:lnTo>
                  <a:pt x="40610" y="221516"/>
                </a:lnTo>
                <a:lnTo>
                  <a:pt x="37783" y="223127"/>
                </a:lnTo>
                <a:lnTo>
                  <a:pt x="35290" y="224586"/>
                </a:lnTo>
                <a:lnTo>
                  <a:pt x="40610" y="215345"/>
                </a:lnTo>
                <a:close/>
                <a:moveTo>
                  <a:pt x="5898" y="221698"/>
                </a:moveTo>
                <a:lnTo>
                  <a:pt x="8755" y="223339"/>
                </a:lnTo>
                <a:lnTo>
                  <a:pt x="11217" y="224768"/>
                </a:lnTo>
                <a:lnTo>
                  <a:pt x="578" y="224768"/>
                </a:lnTo>
                <a:lnTo>
                  <a:pt x="5898" y="221698"/>
                </a:lnTo>
                <a:close/>
                <a:moveTo>
                  <a:pt x="17509" y="221698"/>
                </a:moveTo>
                <a:lnTo>
                  <a:pt x="20366" y="223339"/>
                </a:lnTo>
                <a:lnTo>
                  <a:pt x="22828" y="224768"/>
                </a:lnTo>
                <a:lnTo>
                  <a:pt x="12190" y="224768"/>
                </a:lnTo>
                <a:lnTo>
                  <a:pt x="14682" y="223339"/>
                </a:lnTo>
                <a:lnTo>
                  <a:pt x="17509" y="221698"/>
                </a:lnTo>
                <a:close/>
                <a:moveTo>
                  <a:pt x="29150" y="221698"/>
                </a:moveTo>
                <a:lnTo>
                  <a:pt x="32008" y="223339"/>
                </a:lnTo>
                <a:lnTo>
                  <a:pt x="34470" y="224768"/>
                </a:lnTo>
                <a:lnTo>
                  <a:pt x="23831" y="224768"/>
                </a:lnTo>
                <a:lnTo>
                  <a:pt x="26293" y="223339"/>
                </a:lnTo>
                <a:lnTo>
                  <a:pt x="29150" y="221698"/>
                </a:lnTo>
                <a:close/>
                <a:moveTo>
                  <a:pt x="40762" y="221698"/>
                </a:moveTo>
                <a:lnTo>
                  <a:pt x="43619" y="223339"/>
                </a:lnTo>
                <a:lnTo>
                  <a:pt x="46081" y="224768"/>
                </a:lnTo>
                <a:lnTo>
                  <a:pt x="35442" y="224768"/>
                </a:lnTo>
                <a:lnTo>
                  <a:pt x="37935" y="223339"/>
                </a:lnTo>
                <a:lnTo>
                  <a:pt x="40762" y="221698"/>
                </a:lnTo>
                <a:close/>
                <a:moveTo>
                  <a:pt x="52403" y="221698"/>
                </a:moveTo>
                <a:lnTo>
                  <a:pt x="55260" y="223339"/>
                </a:lnTo>
                <a:lnTo>
                  <a:pt x="57722" y="224768"/>
                </a:lnTo>
                <a:lnTo>
                  <a:pt x="47084" y="224768"/>
                </a:lnTo>
                <a:lnTo>
                  <a:pt x="49546" y="223339"/>
                </a:lnTo>
                <a:lnTo>
                  <a:pt x="52403" y="221698"/>
                </a:lnTo>
                <a:close/>
                <a:moveTo>
                  <a:pt x="64014" y="221698"/>
                </a:moveTo>
                <a:lnTo>
                  <a:pt x="66871" y="223339"/>
                </a:lnTo>
                <a:lnTo>
                  <a:pt x="69334" y="224768"/>
                </a:lnTo>
                <a:lnTo>
                  <a:pt x="58695" y="224768"/>
                </a:lnTo>
                <a:lnTo>
                  <a:pt x="61187" y="223339"/>
                </a:lnTo>
                <a:lnTo>
                  <a:pt x="64014" y="221698"/>
                </a:lnTo>
                <a:close/>
                <a:moveTo>
                  <a:pt x="75656" y="221698"/>
                </a:moveTo>
                <a:lnTo>
                  <a:pt x="78513" y="223339"/>
                </a:lnTo>
                <a:lnTo>
                  <a:pt x="80975" y="224768"/>
                </a:lnTo>
                <a:lnTo>
                  <a:pt x="70337" y="224768"/>
                </a:lnTo>
                <a:lnTo>
                  <a:pt x="72799" y="223339"/>
                </a:lnTo>
                <a:lnTo>
                  <a:pt x="75656" y="221698"/>
                </a:lnTo>
                <a:close/>
                <a:moveTo>
                  <a:pt x="87237" y="221698"/>
                </a:moveTo>
                <a:lnTo>
                  <a:pt x="90094" y="223339"/>
                </a:lnTo>
                <a:lnTo>
                  <a:pt x="92556" y="224768"/>
                </a:lnTo>
                <a:lnTo>
                  <a:pt x="81917" y="224768"/>
                </a:lnTo>
                <a:lnTo>
                  <a:pt x="84379" y="223339"/>
                </a:lnTo>
                <a:lnTo>
                  <a:pt x="87237" y="221698"/>
                </a:lnTo>
                <a:close/>
                <a:moveTo>
                  <a:pt x="98878" y="221698"/>
                </a:moveTo>
                <a:lnTo>
                  <a:pt x="101705" y="223339"/>
                </a:lnTo>
                <a:lnTo>
                  <a:pt x="104197" y="224768"/>
                </a:lnTo>
                <a:lnTo>
                  <a:pt x="93559" y="224768"/>
                </a:lnTo>
                <a:lnTo>
                  <a:pt x="96021" y="223339"/>
                </a:lnTo>
                <a:lnTo>
                  <a:pt x="98878" y="221698"/>
                </a:lnTo>
                <a:close/>
                <a:moveTo>
                  <a:pt x="110489" y="221698"/>
                </a:moveTo>
                <a:lnTo>
                  <a:pt x="113346" y="223339"/>
                </a:lnTo>
                <a:lnTo>
                  <a:pt x="115809" y="224768"/>
                </a:lnTo>
                <a:lnTo>
                  <a:pt x="105170" y="224768"/>
                </a:lnTo>
                <a:lnTo>
                  <a:pt x="107632" y="223339"/>
                </a:lnTo>
                <a:lnTo>
                  <a:pt x="110489" y="221698"/>
                </a:lnTo>
                <a:close/>
                <a:moveTo>
                  <a:pt x="122131" y="221698"/>
                </a:moveTo>
                <a:lnTo>
                  <a:pt x="124958" y="223339"/>
                </a:lnTo>
                <a:lnTo>
                  <a:pt x="127450" y="224768"/>
                </a:lnTo>
                <a:lnTo>
                  <a:pt x="116812" y="224768"/>
                </a:lnTo>
                <a:lnTo>
                  <a:pt x="119274" y="223339"/>
                </a:lnTo>
                <a:lnTo>
                  <a:pt x="122131" y="221698"/>
                </a:lnTo>
                <a:close/>
                <a:moveTo>
                  <a:pt x="133742" y="221698"/>
                </a:moveTo>
                <a:lnTo>
                  <a:pt x="136599" y="223339"/>
                </a:lnTo>
                <a:lnTo>
                  <a:pt x="139061" y="224768"/>
                </a:lnTo>
                <a:lnTo>
                  <a:pt x="128423" y="224768"/>
                </a:lnTo>
                <a:lnTo>
                  <a:pt x="130885" y="223339"/>
                </a:lnTo>
                <a:lnTo>
                  <a:pt x="133742" y="221698"/>
                </a:lnTo>
                <a:close/>
                <a:moveTo>
                  <a:pt x="145323" y="221698"/>
                </a:moveTo>
                <a:lnTo>
                  <a:pt x="148180" y="223339"/>
                </a:lnTo>
                <a:lnTo>
                  <a:pt x="150642" y="224768"/>
                </a:lnTo>
                <a:lnTo>
                  <a:pt x="140004" y="224768"/>
                </a:lnTo>
                <a:lnTo>
                  <a:pt x="142496" y="223339"/>
                </a:lnTo>
                <a:lnTo>
                  <a:pt x="145323" y="221698"/>
                </a:lnTo>
                <a:close/>
                <a:moveTo>
                  <a:pt x="156964" y="221698"/>
                </a:moveTo>
                <a:lnTo>
                  <a:pt x="159822" y="223339"/>
                </a:lnTo>
                <a:lnTo>
                  <a:pt x="162284" y="224768"/>
                </a:lnTo>
                <a:lnTo>
                  <a:pt x="151645" y="224768"/>
                </a:lnTo>
                <a:lnTo>
                  <a:pt x="154107" y="223339"/>
                </a:lnTo>
                <a:lnTo>
                  <a:pt x="156964" y="221698"/>
                </a:lnTo>
                <a:close/>
                <a:moveTo>
                  <a:pt x="168575" y="221698"/>
                </a:moveTo>
                <a:lnTo>
                  <a:pt x="171433" y="223339"/>
                </a:lnTo>
                <a:lnTo>
                  <a:pt x="173895" y="224768"/>
                </a:lnTo>
                <a:lnTo>
                  <a:pt x="163256" y="224768"/>
                </a:lnTo>
                <a:lnTo>
                  <a:pt x="165749" y="223339"/>
                </a:lnTo>
                <a:lnTo>
                  <a:pt x="168575" y="221698"/>
                </a:lnTo>
                <a:close/>
                <a:moveTo>
                  <a:pt x="180217" y="221698"/>
                </a:moveTo>
                <a:lnTo>
                  <a:pt x="183074" y="223339"/>
                </a:lnTo>
                <a:lnTo>
                  <a:pt x="185536" y="224768"/>
                </a:lnTo>
                <a:lnTo>
                  <a:pt x="174898" y="224768"/>
                </a:lnTo>
                <a:lnTo>
                  <a:pt x="177360" y="223339"/>
                </a:lnTo>
                <a:lnTo>
                  <a:pt x="180217" y="221698"/>
                </a:lnTo>
                <a:close/>
                <a:moveTo>
                  <a:pt x="191828" y="221698"/>
                </a:moveTo>
                <a:lnTo>
                  <a:pt x="194685" y="223339"/>
                </a:lnTo>
                <a:lnTo>
                  <a:pt x="197147" y="224768"/>
                </a:lnTo>
                <a:lnTo>
                  <a:pt x="186509" y="224768"/>
                </a:lnTo>
                <a:lnTo>
                  <a:pt x="189001" y="223339"/>
                </a:lnTo>
                <a:lnTo>
                  <a:pt x="191828" y="221698"/>
                </a:lnTo>
                <a:close/>
                <a:moveTo>
                  <a:pt x="203470" y="221698"/>
                </a:moveTo>
                <a:lnTo>
                  <a:pt x="206327" y="223339"/>
                </a:lnTo>
                <a:lnTo>
                  <a:pt x="208789" y="224768"/>
                </a:lnTo>
                <a:lnTo>
                  <a:pt x="198151" y="224768"/>
                </a:lnTo>
                <a:lnTo>
                  <a:pt x="200613" y="223339"/>
                </a:lnTo>
                <a:lnTo>
                  <a:pt x="203470" y="221698"/>
                </a:lnTo>
                <a:close/>
                <a:moveTo>
                  <a:pt x="215051" y="221698"/>
                </a:moveTo>
                <a:lnTo>
                  <a:pt x="217908" y="223339"/>
                </a:lnTo>
                <a:lnTo>
                  <a:pt x="220370" y="224768"/>
                </a:lnTo>
                <a:lnTo>
                  <a:pt x="209731" y="224768"/>
                </a:lnTo>
                <a:lnTo>
                  <a:pt x="212193" y="223339"/>
                </a:lnTo>
                <a:lnTo>
                  <a:pt x="215051" y="221698"/>
                </a:lnTo>
                <a:close/>
                <a:moveTo>
                  <a:pt x="226692" y="221698"/>
                </a:moveTo>
                <a:lnTo>
                  <a:pt x="229519" y="223339"/>
                </a:lnTo>
                <a:lnTo>
                  <a:pt x="232011" y="224768"/>
                </a:lnTo>
                <a:lnTo>
                  <a:pt x="221373" y="224768"/>
                </a:lnTo>
                <a:lnTo>
                  <a:pt x="223835" y="223339"/>
                </a:lnTo>
                <a:lnTo>
                  <a:pt x="226692" y="221698"/>
                </a:lnTo>
                <a:close/>
                <a:moveTo>
                  <a:pt x="238303" y="221698"/>
                </a:moveTo>
                <a:lnTo>
                  <a:pt x="241160" y="223339"/>
                </a:lnTo>
                <a:lnTo>
                  <a:pt x="243622" y="224768"/>
                </a:lnTo>
                <a:lnTo>
                  <a:pt x="232984" y="224768"/>
                </a:lnTo>
                <a:lnTo>
                  <a:pt x="235446" y="223339"/>
                </a:lnTo>
                <a:lnTo>
                  <a:pt x="238303" y="221698"/>
                </a:lnTo>
                <a:close/>
                <a:moveTo>
                  <a:pt x="249945" y="221698"/>
                </a:moveTo>
                <a:lnTo>
                  <a:pt x="252772" y="223339"/>
                </a:lnTo>
                <a:lnTo>
                  <a:pt x="255264" y="224768"/>
                </a:lnTo>
                <a:lnTo>
                  <a:pt x="244626" y="224768"/>
                </a:lnTo>
                <a:lnTo>
                  <a:pt x="247088" y="223339"/>
                </a:lnTo>
                <a:lnTo>
                  <a:pt x="249945" y="221698"/>
                </a:lnTo>
                <a:close/>
                <a:moveTo>
                  <a:pt x="261556" y="221698"/>
                </a:moveTo>
                <a:lnTo>
                  <a:pt x="264413" y="223339"/>
                </a:lnTo>
                <a:lnTo>
                  <a:pt x="266875" y="224768"/>
                </a:lnTo>
                <a:lnTo>
                  <a:pt x="256237" y="224768"/>
                </a:lnTo>
                <a:lnTo>
                  <a:pt x="258699" y="223339"/>
                </a:lnTo>
                <a:lnTo>
                  <a:pt x="261556" y="221698"/>
                </a:lnTo>
                <a:close/>
                <a:moveTo>
                  <a:pt x="273198" y="221698"/>
                </a:moveTo>
                <a:lnTo>
                  <a:pt x="276024" y="223339"/>
                </a:lnTo>
                <a:lnTo>
                  <a:pt x="278517" y="224768"/>
                </a:lnTo>
                <a:lnTo>
                  <a:pt x="267878" y="224768"/>
                </a:lnTo>
                <a:lnTo>
                  <a:pt x="270340" y="223339"/>
                </a:lnTo>
                <a:lnTo>
                  <a:pt x="273198" y="221698"/>
                </a:lnTo>
                <a:close/>
                <a:moveTo>
                  <a:pt x="11217" y="225042"/>
                </a:moveTo>
                <a:lnTo>
                  <a:pt x="5898" y="228112"/>
                </a:lnTo>
                <a:lnTo>
                  <a:pt x="578" y="225042"/>
                </a:lnTo>
                <a:close/>
                <a:moveTo>
                  <a:pt x="22828" y="225042"/>
                </a:moveTo>
                <a:lnTo>
                  <a:pt x="17509" y="228112"/>
                </a:lnTo>
                <a:lnTo>
                  <a:pt x="12190" y="225042"/>
                </a:lnTo>
                <a:close/>
                <a:moveTo>
                  <a:pt x="34470" y="225042"/>
                </a:moveTo>
                <a:lnTo>
                  <a:pt x="29150" y="228112"/>
                </a:lnTo>
                <a:lnTo>
                  <a:pt x="23831" y="225042"/>
                </a:lnTo>
                <a:close/>
                <a:moveTo>
                  <a:pt x="46081" y="225042"/>
                </a:moveTo>
                <a:lnTo>
                  <a:pt x="40762" y="228112"/>
                </a:lnTo>
                <a:lnTo>
                  <a:pt x="35442" y="225042"/>
                </a:lnTo>
                <a:close/>
                <a:moveTo>
                  <a:pt x="57722" y="225042"/>
                </a:moveTo>
                <a:lnTo>
                  <a:pt x="52403" y="228112"/>
                </a:lnTo>
                <a:lnTo>
                  <a:pt x="47084" y="225042"/>
                </a:lnTo>
                <a:close/>
                <a:moveTo>
                  <a:pt x="69334" y="225042"/>
                </a:moveTo>
                <a:lnTo>
                  <a:pt x="64014" y="228112"/>
                </a:lnTo>
                <a:lnTo>
                  <a:pt x="58695" y="225042"/>
                </a:lnTo>
                <a:close/>
                <a:moveTo>
                  <a:pt x="80945" y="225042"/>
                </a:moveTo>
                <a:lnTo>
                  <a:pt x="75625" y="228112"/>
                </a:lnTo>
                <a:lnTo>
                  <a:pt x="70306" y="225042"/>
                </a:lnTo>
                <a:close/>
                <a:moveTo>
                  <a:pt x="92556" y="225042"/>
                </a:moveTo>
                <a:lnTo>
                  <a:pt x="87237" y="228112"/>
                </a:lnTo>
                <a:lnTo>
                  <a:pt x="81917" y="225042"/>
                </a:lnTo>
                <a:close/>
                <a:moveTo>
                  <a:pt x="104197" y="225042"/>
                </a:moveTo>
                <a:lnTo>
                  <a:pt x="98878" y="228112"/>
                </a:lnTo>
                <a:lnTo>
                  <a:pt x="93559" y="225042"/>
                </a:lnTo>
                <a:close/>
                <a:moveTo>
                  <a:pt x="115809" y="225042"/>
                </a:moveTo>
                <a:lnTo>
                  <a:pt x="110489" y="228112"/>
                </a:lnTo>
                <a:lnTo>
                  <a:pt x="105170" y="225042"/>
                </a:lnTo>
                <a:close/>
                <a:moveTo>
                  <a:pt x="127450" y="225042"/>
                </a:moveTo>
                <a:lnTo>
                  <a:pt x="122131" y="228112"/>
                </a:lnTo>
                <a:lnTo>
                  <a:pt x="116812" y="225042"/>
                </a:lnTo>
                <a:close/>
                <a:moveTo>
                  <a:pt x="139061" y="225042"/>
                </a:moveTo>
                <a:lnTo>
                  <a:pt x="133742" y="228112"/>
                </a:lnTo>
                <a:lnTo>
                  <a:pt x="128423" y="225042"/>
                </a:lnTo>
                <a:close/>
                <a:moveTo>
                  <a:pt x="150642" y="225042"/>
                </a:moveTo>
                <a:lnTo>
                  <a:pt x="145323" y="228112"/>
                </a:lnTo>
                <a:lnTo>
                  <a:pt x="140004" y="225042"/>
                </a:lnTo>
                <a:close/>
                <a:moveTo>
                  <a:pt x="162284" y="225042"/>
                </a:moveTo>
                <a:lnTo>
                  <a:pt x="156964" y="228112"/>
                </a:lnTo>
                <a:lnTo>
                  <a:pt x="151645" y="225042"/>
                </a:lnTo>
                <a:close/>
                <a:moveTo>
                  <a:pt x="173895" y="225042"/>
                </a:moveTo>
                <a:lnTo>
                  <a:pt x="168575" y="228112"/>
                </a:lnTo>
                <a:lnTo>
                  <a:pt x="163256" y="225042"/>
                </a:lnTo>
                <a:close/>
                <a:moveTo>
                  <a:pt x="185536" y="225042"/>
                </a:moveTo>
                <a:lnTo>
                  <a:pt x="180217" y="228112"/>
                </a:lnTo>
                <a:lnTo>
                  <a:pt x="174898" y="225042"/>
                </a:lnTo>
                <a:close/>
                <a:moveTo>
                  <a:pt x="197147" y="225042"/>
                </a:moveTo>
                <a:lnTo>
                  <a:pt x="191828" y="228112"/>
                </a:lnTo>
                <a:lnTo>
                  <a:pt x="186509" y="225042"/>
                </a:lnTo>
                <a:close/>
                <a:moveTo>
                  <a:pt x="208789" y="225042"/>
                </a:moveTo>
                <a:lnTo>
                  <a:pt x="203470" y="228112"/>
                </a:lnTo>
                <a:lnTo>
                  <a:pt x="198151" y="225042"/>
                </a:lnTo>
                <a:close/>
                <a:moveTo>
                  <a:pt x="220370" y="225042"/>
                </a:moveTo>
                <a:lnTo>
                  <a:pt x="215051" y="228112"/>
                </a:lnTo>
                <a:lnTo>
                  <a:pt x="209731" y="225042"/>
                </a:lnTo>
                <a:close/>
                <a:moveTo>
                  <a:pt x="232011" y="225042"/>
                </a:moveTo>
                <a:lnTo>
                  <a:pt x="226692" y="228112"/>
                </a:lnTo>
                <a:lnTo>
                  <a:pt x="221373" y="225042"/>
                </a:lnTo>
                <a:close/>
                <a:moveTo>
                  <a:pt x="243622" y="225042"/>
                </a:moveTo>
                <a:lnTo>
                  <a:pt x="238303" y="228112"/>
                </a:lnTo>
                <a:lnTo>
                  <a:pt x="232984" y="225042"/>
                </a:lnTo>
                <a:close/>
                <a:moveTo>
                  <a:pt x="255264" y="225042"/>
                </a:moveTo>
                <a:lnTo>
                  <a:pt x="249945" y="228112"/>
                </a:lnTo>
                <a:lnTo>
                  <a:pt x="244626" y="225042"/>
                </a:lnTo>
                <a:close/>
                <a:moveTo>
                  <a:pt x="266875" y="225042"/>
                </a:moveTo>
                <a:lnTo>
                  <a:pt x="261556" y="228112"/>
                </a:lnTo>
                <a:lnTo>
                  <a:pt x="256237" y="225042"/>
                </a:lnTo>
                <a:close/>
                <a:moveTo>
                  <a:pt x="278517" y="225042"/>
                </a:moveTo>
                <a:lnTo>
                  <a:pt x="273198" y="228112"/>
                </a:lnTo>
                <a:lnTo>
                  <a:pt x="267878" y="225042"/>
                </a:lnTo>
                <a:close/>
                <a:moveTo>
                  <a:pt x="11369" y="225254"/>
                </a:moveTo>
                <a:lnTo>
                  <a:pt x="6050" y="234464"/>
                </a:lnTo>
                <a:lnTo>
                  <a:pt x="6050" y="228355"/>
                </a:lnTo>
                <a:lnTo>
                  <a:pt x="11369" y="225254"/>
                </a:lnTo>
                <a:close/>
                <a:moveTo>
                  <a:pt x="22980" y="225224"/>
                </a:moveTo>
                <a:lnTo>
                  <a:pt x="17661" y="234464"/>
                </a:lnTo>
                <a:lnTo>
                  <a:pt x="17661" y="228294"/>
                </a:lnTo>
                <a:lnTo>
                  <a:pt x="22980" y="225224"/>
                </a:lnTo>
                <a:close/>
                <a:moveTo>
                  <a:pt x="34622" y="225254"/>
                </a:moveTo>
                <a:lnTo>
                  <a:pt x="29302" y="234464"/>
                </a:lnTo>
                <a:lnTo>
                  <a:pt x="29302" y="228355"/>
                </a:lnTo>
                <a:lnTo>
                  <a:pt x="34622" y="225254"/>
                </a:lnTo>
                <a:close/>
                <a:moveTo>
                  <a:pt x="46202" y="225254"/>
                </a:moveTo>
                <a:lnTo>
                  <a:pt x="40883" y="234464"/>
                </a:lnTo>
                <a:lnTo>
                  <a:pt x="40883" y="228355"/>
                </a:lnTo>
                <a:lnTo>
                  <a:pt x="46202" y="225254"/>
                </a:lnTo>
                <a:close/>
                <a:moveTo>
                  <a:pt x="57844" y="225254"/>
                </a:moveTo>
                <a:lnTo>
                  <a:pt x="52525" y="234464"/>
                </a:lnTo>
                <a:lnTo>
                  <a:pt x="52525" y="228355"/>
                </a:lnTo>
                <a:lnTo>
                  <a:pt x="57844" y="225254"/>
                </a:lnTo>
                <a:close/>
                <a:moveTo>
                  <a:pt x="69455" y="225254"/>
                </a:moveTo>
                <a:lnTo>
                  <a:pt x="64136" y="234464"/>
                </a:lnTo>
                <a:lnTo>
                  <a:pt x="64136" y="228355"/>
                </a:lnTo>
                <a:lnTo>
                  <a:pt x="69455" y="225254"/>
                </a:lnTo>
                <a:close/>
                <a:moveTo>
                  <a:pt x="81097" y="225254"/>
                </a:moveTo>
                <a:lnTo>
                  <a:pt x="75777" y="234464"/>
                </a:lnTo>
                <a:lnTo>
                  <a:pt x="75777" y="228355"/>
                </a:lnTo>
                <a:lnTo>
                  <a:pt x="81097" y="225254"/>
                </a:lnTo>
                <a:close/>
                <a:moveTo>
                  <a:pt x="92708" y="225254"/>
                </a:moveTo>
                <a:lnTo>
                  <a:pt x="87389" y="234464"/>
                </a:lnTo>
                <a:lnTo>
                  <a:pt x="87389" y="228355"/>
                </a:lnTo>
                <a:lnTo>
                  <a:pt x="92708" y="225254"/>
                </a:lnTo>
                <a:close/>
                <a:moveTo>
                  <a:pt x="104349" y="225254"/>
                </a:moveTo>
                <a:lnTo>
                  <a:pt x="99030" y="234464"/>
                </a:lnTo>
                <a:lnTo>
                  <a:pt x="99030" y="228355"/>
                </a:lnTo>
                <a:lnTo>
                  <a:pt x="104349" y="225254"/>
                </a:lnTo>
                <a:close/>
                <a:moveTo>
                  <a:pt x="115930" y="225254"/>
                </a:moveTo>
                <a:lnTo>
                  <a:pt x="110611" y="234464"/>
                </a:lnTo>
                <a:lnTo>
                  <a:pt x="110611" y="228355"/>
                </a:lnTo>
                <a:lnTo>
                  <a:pt x="115930" y="225254"/>
                </a:lnTo>
                <a:close/>
                <a:moveTo>
                  <a:pt x="127541" y="225254"/>
                </a:moveTo>
                <a:lnTo>
                  <a:pt x="122222" y="234464"/>
                </a:lnTo>
                <a:lnTo>
                  <a:pt x="122222" y="228355"/>
                </a:lnTo>
                <a:lnTo>
                  <a:pt x="127541" y="225254"/>
                </a:lnTo>
                <a:close/>
                <a:moveTo>
                  <a:pt x="139183" y="225254"/>
                </a:moveTo>
                <a:lnTo>
                  <a:pt x="133864" y="234464"/>
                </a:lnTo>
                <a:lnTo>
                  <a:pt x="133864" y="228355"/>
                </a:lnTo>
                <a:lnTo>
                  <a:pt x="139183" y="225254"/>
                </a:lnTo>
                <a:close/>
                <a:moveTo>
                  <a:pt x="150794" y="225254"/>
                </a:moveTo>
                <a:lnTo>
                  <a:pt x="145475" y="234464"/>
                </a:lnTo>
                <a:lnTo>
                  <a:pt x="145475" y="228355"/>
                </a:lnTo>
                <a:lnTo>
                  <a:pt x="150794" y="225254"/>
                </a:lnTo>
                <a:close/>
                <a:moveTo>
                  <a:pt x="162436" y="225254"/>
                </a:moveTo>
                <a:lnTo>
                  <a:pt x="157116" y="234464"/>
                </a:lnTo>
                <a:lnTo>
                  <a:pt x="157116" y="228355"/>
                </a:lnTo>
                <a:lnTo>
                  <a:pt x="162436" y="225254"/>
                </a:lnTo>
                <a:close/>
                <a:moveTo>
                  <a:pt x="174047" y="225254"/>
                </a:moveTo>
                <a:lnTo>
                  <a:pt x="168727" y="234464"/>
                </a:lnTo>
                <a:lnTo>
                  <a:pt x="168727" y="228355"/>
                </a:lnTo>
                <a:lnTo>
                  <a:pt x="174047" y="225254"/>
                </a:lnTo>
                <a:close/>
                <a:moveTo>
                  <a:pt x="185658" y="225254"/>
                </a:moveTo>
                <a:lnTo>
                  <a:pt x="180339" y="234464"/>
                </a:lnTo>
                <a:lnTo>
                  <a:pt x="180339" y="228355"/>
                </a:lnTo>
                <a:lnTo>
                  <a:pt x="185658" y="225254"/>
                </a:lnTo>
                <a:close/>
                <a:moveTo>
                  <a:pt x="197269" y="225254"/>
                </a:moveTo>
                <a:lnTo>
                  <a:pt x="191950" y="234464"/>
                </a:lnTo>
                <a:lnTo>
                  <a:pt x="191950" y="228355"/>
                </a:lnTo>
                <a:lnTo>
                  <a:pt x="197269" y="225254"/>
                </a:lnTo>
                <a:close/>
                <a:moveTo>
                  <a:pt x="208911" y="225254"/>
                </a:moveTo>
                <a:lnTo>
                  <a:pt x="203591" y="234464"/>
                </a:lnTo>
                <a:lnTo>
                  <a:pt x="203591" y="228355"/>
                </a:lnTo>
                <a:lnTo>
                  <a:pt x="208911" y="225254"/>
                </a:lnTo>
                <a:close/>
                <a:moveTo>
                  <a:pt x="220522" y="225254"/>
                </a:moveTo>
                <a:lnTo>
                  <a:pt x="215202" y="234464"/>
                </a:lnTo>
                <a:lnTo>
                  <a:pt x="215202" y="228355"/>
                </a:lnTo>
                <a:lnTo>
                  <a:pt x="220522" y="225254"/>
                </a:lnTo>
                <a:close/>
                <a:moveTo>
                  <a:pt x="232163" y="225254"/>
                </a:moveTo>
                <a:lnTo>
                  <a:pt x="226844" y="234464"/>
                </a:lnTo>
                <a:lnTo>
                  <a:pt x="226844" y="228355"/>
                </a:lnTo>
                <a:lnTo>
                  <a:pt x="232163" y="225254"/>
                </a:lnTo>
                <a:close/>
                <a:moveTo>
                  <a:pt x="243774" y="225254"/>
                </a:moveTo>
                <a:lnTo>
                  <a:pt x="238455" y="234464"/>
                </a:lnTo>
                <a:lnTo>
                  <a:pt x="238455" y="228355"/>
                </a:lnTo>
                <a:lnTo>
                  <a:pt x="243774" y="225254"/>
                </a:lnTo>
                <a:close/>
                <a:moveTo>
                  <a:pt x="255355" y="225254"/>
                </a:moveTo>
                <a:lnTo>
                  <a:pt x="250036" y="234464"/>
                </a:lnTo>
                <a:lnTo>
                  <a:pt x="250036" y="228355"/>
                </a:lnTo>
                <a:lnTo>
                  <a:pt x="255355" y="225254"/>
                </a:lnTo>
                <a:close/>
                <a:moveTo>
                  <a:pt x="266997" y="225254"/>
                </a:moveTo>
                <a:lnTo>
                  <a:pt x="261678" y="234464"/>
                </a:lnTo>
                <a:lnTo>
                  <a:pt x="261678" y="228355"/>
                </a:lnTo>
                <a:lnTo>
                  <a:pt x="266997" y="225254"/>
                </a:lnTo>
                <a:close/>
                <a:moveTo>
                  <a:pt x="278608" y="225254"/>
                </a:moveTo>
                <a:lnTo>
                  <a:pt x="273289" y="234464"/>
                </a:lnTo>
                <a:lnTo>
                  <a:pt x="273289" y="228355"/>
                </a:lnTo>
                <a:lnTo>
                  <a:pt x="278608" y="225254"/>
                </a:lnTo>
                <a:close/>
                <a:moveTo>
                  <a:pt x="457" y="225315"/>
                </a:moveTo>
                <a:lnTo>
                  <a:pt x="5776" y="228355"/>
                </a:lnTo>
                <a:lnTo>
                  <a:pt x="5776" y="234495"/>
                </a:lnTo>
                <a:lnTo>
                  <a:pt x="457" y="225315"/>
                </a:lnTo>
                <a:close/>
                <a:moveTo>
                  <a:pt x="12098" y="225315"/>
                </a:moveTo>
                <a:lnTo>
                  <a:pt x="17418" y="228355"/>
                </a:lnTo>
                <a:lnTo>
                  <a:pt x="17418" y="234495"/>
                </a:lnTo>
                <a:lnTo>
                  <a:pt x="12098" y="225315"/>
                </a:lnTo>
                <a:close/>
                <a:moveTo>
                  <a:pt x="23710" y="225315"/>
                </a:moveTo>
                <a:lnTo>
                  <a:pt x="29029" y="228355"/>
                </a:lnTo>
                <a:lnTo>
                  <a:pt x="29029" y="234495"/>
                </a:lnTo>
                <a:lnTo>
                  <a:pt x="23710" y="225315"/>
                </a:lnTo>
                <a:close/>
                <a:moveTo>
                  <a:pt x="35290" y="225315"/>
                </a:moveTo>
                <a:lnTo>
                  <a:pt x="40610" y="228355"/>
                </a:lnTo>
                <a:lnTo>
                  <a:pt x="40610" y="234495"/>
                </a:lnTo>
                <a:lnTo>
                  <a:pt x="35290" y="225315"/>
                </a:lnTo>
                <a:close/>
                <a:moveTo>
                  <a:pt x="46932" y="225315"/>
                </a:moveTo>
                <a:lnTo>
                  <a:pt x="52251" y="228355"/>
                </a:lnTo>
                <a:lnTo>
                  <a:pt x="52251" y="234495"/>
                </a:lnTo>
                <a:lnTo>
                  <a:pt x="46932" y="225315"/>
                </a:lnTo>
                <a:close/>
                <a:moveTo>
                  <a:pt x="58543" y="225315"/>
                </a:moveTo>
                <a:lnTo>
                  <a:pt x="63862" y="228355"/>
                </a:lnTo>
                <a:lnTo>
                  <a:pt x="63862" y="234495"/>
                </a:lnTo>
                <a:lnTo>
                  <a:pt x="58543" y="225315"/>
                </a:lnTo>
                <a:close/>
                <a:moveTo>
                  <a:pt x="70185" y="225315"/>
                </a:moveTo>
                <a:lnTo>
                  <a:pt x="75504" y="228355"/>
                </a:lnTo>
                <a:lnTo>
                  <a:pt x="75504" y="234495"/>
                </a:lnTo>
                <a:lnTo>
                  <a:pt x="70185" y="225315"/>
                </a:lnTo>
                <a:close/>
                <a:moveTo>
                  <a:pt x="81796" y="225315"/>
                </a:moveTo>
                <a:lnTo>
                  <a:pt x="87115" y="228355"/>
                </a:lnTo>
                <a:lnTo>
                  <a:pt x="87115" y="234495"/>
                </a:lnTo>
                <a:lnTo>
                  <a:pt x="81796" y="225315"/>
                </a:lnTo>
                <a:close/>
                <a:moveTo>
                  <a:pt x="93437" y="225315"/>
                </a:moveTo>
                <a:lnTo>
                  <a:pt x="98757" y="228355"/>
                </a:lnTo>
                <a:lnTo>
                  <a:pt x="98757" y="234495"/>
                </a:lnTo>
                <a:lnTo>
                  <a:pt x="93437" y="225315"/>
                </a:lnTo>
                <a:close/>
                <a:moveTo>
                  <a:pt x="105018" y="225315"/>
                </a:moveTo>
                <a:lnTo>
                  <a:pt x="110337" y="228355"/>
                </a:lnTo>
                <a:lnTo>
                  <a:pt x="110337" y="234495"/>
                </a:lnTo>
                <a:lnTo>
                  <a:pt x="105018" y="225315"/>
                </a:lnTo>
                <a:close/>
                <a:moveTo>
                  <a:pt x="116660" y="225315"/>
                </a:moveTo>
                <a:lnTo>
                  <a:pt x="121979" y="228355"/>
                </a:lnTo>
                <a:lnTo>
                  <a:pt x="121979" y="234495"/>
                </a:lnTo>
                <a:lnTo>
                  <a:pt x="116660" y="225315"/>
                </a:lnTo>
                <a:close/>
                <a:moveTo>
                  <a:pt x="128271" y="225315"/>
                </a:moveTo>
                <a:lnTo>
                  <a:pt x="133590" y="228355"/>
                </a:lnTo>
                <a:lnTo>
                  <a:pt x="133590" y="234495"/>
                </a:lnTo>
                <a:lnTo>
                  <a:pt x="128271" y="225315"/>
                </a:lnTo>
                <a:close/>
                <a:moveTo>
                  <a:pt x="139912" y="225315"/>
                </a:moveTo>
                <a:lnTo>
                  <a:pt x="145232" y="228355"/>
                </a:lnTo>
                <a:lnTo>
                  <a:pt x="145232" y="234495"/>
                </a:lnTo>
                <a:lnTo>
                  <a:pt x="139912" y="225315"/>
                </a:lnTo>
                <a:close/>
                <a:moveTo>
                  <a:pt x="151523" y="225315"/>
                </a:moveTo>
                <a:lnTo>
                  <a:pt x="156843" y="228355"/>
                </a:lnTo>
                <a:lnTo>
                  <a:pt x="156843" y="234495"/>
                </a:lnTo>
                <a:lnTo>
                  <a:pt x="151523" y="225315"/>
                </a:lnTo>
                <a:close/>
                <a:moveTo>
                  <a:pt x="163165" y="225315"/>
                </a:moveTo>
                <a:lnTo>
                  <a:pt x="168484" y="228355"/>
                </a:lnTo>
                <a:lnTo>
                  <a:pt x="168484" y="234495"/>
                </a:lnTo>
                <a:lnTo>
                  <a:pt x="163165" y="225315"/>
                </a:lnTo>
                <a:close/>
                <a:moveTo>
                  <a:pt x="174746" y="225315"/>
                </a:moveTo>
                <a:lnTo>
                  <a:pt x="180065" y="228355"/>
                </a:lnTo>
                <a:lnTo>
                  <a:pt x="180065" y="234495"/>
                </a:lnTo>
                <a:lnTo>
                  <a:pt x="174746" y="225315"/>
                </a:lnTo>
                <a:close/>
                <a:moveTo>
                  <a:pt x="186357" y="225315"/>
                </a:moveTo>
                <a:lnTo>
                  <a:pt x="191676" y="228355"/>
                </a:lnTo>
                <a:lnTo>
                  <a:pt x="191676" y="234495"/>
                </a:lnTo>
                <a:lnTo>
                  <a:pt x="186357" y="225315"/>
                </a:lnTo>
                <a:close/>
                <a:moveTo>
                  <a:pt x="197999" y="225315"/>
                </a:moveTo>
                <a:lnTo>
                  <a:pt x="203318" y="228355"/>
                </a:lnTo>
                <a:lnTo>
                  <a:pt x="203318" y="234495"/>
                </a:lnTo>
                <a:lnTo>
                  <a:pt x="197999" y="225315"/>
                </a:lnTo>
                <a:close/>
                <a:moveTo>
                  <a:pt x="209610" y="225315"/>
                </a:moveTo>
                <a:lnTo>
                  <a:pt x="214929" y="228355"/>
                </a:lnTo>
                <a:lnTo>
                  <a:pt x="214929" y="234495"/>
                </a:lnTo>
                <a:lnTo>
                  <a:pt x="209610" y="225315"/>
                </a:lnTo>
                <a:close/>
                <a:moveTo>
                  <a:pt x="221251" y="225315"/>
                </a:moveTo>
                <a:lnTo>
                  <a:pt x="226570" y="228355"/>
                </a:lnTo>
                <a:lnTo>
                  <a:pt x="226570" y="234495"/>
                </a:lnTo>
                <a:lnTo>
                  <a:pt x="221251" y="225315"/>
                </a:lnTo>
                <a:close/>
                <a:moveTo>
                  <a:pt x="232862" y="225315"/>
                </a:moveTo>
                <a:lnTo>
                  <a:pt x="238182" y="228355"/>
                </a:lnTo>
                <a:lnTo>
                  <a:pt x="238182" y="234495"/>
                </a:lnTo>
                <a:lnTo>
                  <a:pt x="232862" y="225315"/>
                </a:lnTo>
                <a:close/>
                <a:moveTo>
                  <a:pt x="244474" y="225254"/>
                </a:moveTo>
                <a:lnTo>
                  <a:pt x="249793" y="228355"/>
                </a:lnTo>
                <a:lnTo>
                  <a:pt x="249793" y="234495"/>
                </a:lnTo>
                <a:lnTo>
                  <a:pt x="244474" y="225254"/>
                </a:lnTo>
                <a:close/>
                <a:moveTo>
                  <a:pt x="256085" y="225254"/>
                </a:moveTo>
                <a:lnTo>
                  <a:pt x="261404" y="228355"/>
                </a:lnTo>
                <a:lnTo>
                  <a:pt x="261404" y="234495"/>
                </a:lnTo>
                <a:lnTo>
                  <a:pt x="256085" y="225254"/>
                </a:lnTo>
                <a:close/>
                <a:moveTo>
                  <a:pt x="267726" y="225254"/>
                </a:moveTo>
                <a:lnTo>
                  <a:pt x="273046" y="228355"/>
                </a:lnTo>
                <a:lnTo>
                  <a:pt x="273046" y="234495"/>
                </a:lnTo>
                <a:lnTo>
                  <a:pt x="267726" y="225254"/>
                </a:lnTo>
                <a:close/>
                <a:moveTo>
                  <a:pt x="214" y="225376"/>
                </a:moveTo>
                <a:lnTo>
                  <a:pt x="214" y="231485"/>
                </a:lnTo>
                <a:lnTo>
                  <a:pt x="5563" y="234586"/>
                </a:lnTo>
                <a:lnTo>
                  <a:pt x="5473" y="234429"/>
                </a:lnTo>
                <a:lnTo>
                  <a:pt x="5473" y="234429"/>
                </a:lnTo>
                <a:lnTo>
                  <a:pt x="396" y="231485"/>
                </a:lnTo>
                <a:cubicBezTo>
                  <a:pt x="335" y="231455"/>
                  <a:pt x="305" y="231425"/>
                  <a:pt x="305" y="231394"/>
                </a:cubicBezTo>
                <a:lnTo>
                  <a:pt x="305" y="225481"/>
                </a:lnTo>
                <a:lnTo>
                  <a:pt x="305" y="225481"/>
                </a:lnTo>
                <a:lnTo>
                  <a:pt x="244" y="225376"/>
                </a:lnTo>
                <a:close/>
                <a:moveTo>
                  <a:pt x="35108" y="225376"/>
                </a:moveTo>
                <a:lnTo>
                  <a:pt x="40427" y="234586"/>
                </a:lnTo>
                <a:lnTo>
                  <a:pt x="35108" y="231546"/>
                </a:lnTo>
                <a:lnTo>
                  <a:pt x="35108" y="225376"/>
                </a:lnTo>
                <a:close/>
                <a:moveTo>
                  <a:pt x="46689" y="225376"/>
                </a:moveTo>
                <a:lnTo>
                  <a:pt x="52008" y="234586"/>
                </a:lnTo>
                <a:lnTo>
                  <a:pt x="46689" y="231485"/>
                </a:lnTo>
                <a:lnTo>
                  <a:pt x="46689" y="225376"/>
                </a:lnTo>
                <a:close/>
                <a:moveTo>
                  <a:pt x="58330" y="225376"/>
                </a:moveTo>
                <a:lnTo>
                  <a:pt x="63650" y="234586"/>
                </a:lnTo>
                <a:lnTo>
                  <a:pt x="58330" y="231485"/>
                </a:lnTo>
                <a:lnTo>
                  <a:pt x="58330" y="225376"/>
                </a:lnTo>
                <a:close/>
                <a:moveTo>
                  <a:pt x="69941" y="225376"/>
                </a:moveTo>
                <a:lnTo>
                  <a:pt x="75261" y="234586"/>
                </a:lnTo>
                <a:lnTo>
                  <a:pt x="69941" y="231485"/>
                </a:lnTo>
                <a:lnTo>
                  <a:pt x="69941" y="225376"/>
                </a:lnTo>
                <a:close/>
                <a:moveTo>
                  <a:pt x="81583" y="225376"/>
                </a:moveTo>
                <a:lnTo>
                  <a:pt x="86902" y="234586"/>
                </a:lnTo>
                <a:lnTo>
                  <a:pt x="81583" y="231485"/>
                </a:lnTo>
                <a:lnTo>
                  <a:pt x="81583" y="225376"/>
                </a:lnTo>
                <a:close/>
                <a:moveTo>
                  <a:pt x="93194" y="225376"/>
                </a:moveTo>
                <a:lnTo>
                  <a:pt x="98513" y="234586"/>
                </a:lnTo>
                <a:lnTo>
                  <a:pt x="93194" y="231485"/>
                </a:lnTo>
                <a:lnTo>
                  <a:pt x="93194" y="225376"/>
                </a:lnTo>
                <a:close/>
                <a:moveTo>
                  <a:pt x="104836" y="225376"/>
                </a:moveTo>
                <a:lnTo>
                  <a:pt x="110155" y="234586"/>
                </a:lnTo>
                <a:lnTo>
                  <a:pt x="104836" y="231485"/>
                </a:lnTo>
                <a:lnTo>
                  <a:pt x="104836" y="225376"/>
                </a:lnTo>
                <a:close/>
                <a:moveTo>
                  <a:pt x="116416" y="225376"/>
                </a:moveTo>
                <a:lnTo>
                  <a:pt x="121736" y="234586"/>
                </a:lnTo>
                <a:lnTo>
                  <a:pt x="116416" y="231485"/>
                </a:lnTo>
                <a:lnTo>
                  <a:pt x="116416" y="225376"/>
                </a:lnTo>
                <a:close/>
                <a:moveTo>
                  <a:pt x="128058" y="225376"/>
                </a:moveTo>
                <a:lnTo>
                  <a:pt x="133377" y="234586"/>
                </a:lnTo>
                <a:lnTo>
                  <a:pt x="128058" y="231485"/>
                </a:lnTo>
                <a:lnTo>
                  <a:pt x="128058" y="225376"/>
                </a:lnTo>
                <a:close/>
                <a:moveTo>
                  <a:pt x="139669" y="225376"/>
                </a:moveTo>
                <a:lnTo>
                  <a:pt x="144988" y="234586"/>
                </a:lnTo>
                <a:lnTo>
                  <a:pt x="139669" y="231485"/>
                </a:lnTo>
                <a:lnTo>
                  <a:pt x="139669" y="225376"/>
                </a:lnTo>
                <a:close/>
                <a:moveTo>
                  <a:pt x="151311" y="225376"/>
                </a:moveTo>
                <a:lnTo>
                  <a:pt x="156630" y="234586"/>
                </a:lnTo>
                <a:lnTo>
                  <a:pt x="151311" y="231485"/>
                </a:lnTo>
                <a:lnTo>
                  <a:pt x="151311" y="225376"/>
                </a:lnTo>
                <a:close/>
                <a:moveTo>
                  <a:pt x="162922" y="225376"/>
                </a:moveTo>
                <a:lnTo>
                  <a:pt x="168241" y="234586"/>
                </a:lnTo>
                <a:lnTo>
                  <a:pt x="162922" y="231485"/>
                </a:lnTo>
                <a:lnTo>
                  <a:pt x="162922" y="225376"/>
                </a:lnTo>
                <a:close/>
                <a:moveTo>
                  <a:pt x="174503" y="225376"/>
                </a:moveTo>
                <a:lnTo>
                  <a:pt x="179822" y="234586"/>
                </a:lnTo>
                <a:lnTo>
                  <a:pt x="174503" y="231485"/>
                </a:lnTo>
                <a:lnTo>
                  <a:pt x="174503" y="225376"/>
                </a:lnTo>
                <a:close/>
                <a:moveTo>
                  <a:pt x="186144" y="225376"/>
                </a:moveTo>
                <a:lnTo>
                  <a:pt x="191463" y="234586"/>
                </a:lnTo>
                <a:lnTo>
                  <a:pt x="186144" y="231485"/>
                </a:lnTo>
                <a:lnTo>
                  <a:pt x="186144" y="225376"/>
                </a:lnTo>
                <a:close/>
                <a:moveTo>
                  <a:pt x="197755" y="225376"/>
                </a:moveTo>
                <a:lnTo>
                  <a:pt x="203075" y="234586"/>
                </a:lnTo>
                <a:lnTo>
                  <a:pt x="197755" y="231485"/>
                </a:lnTo>
                <a:lnTo>
                  <a:pt x="197755" y="225376"/>
                </a:lnTo>
                <a:close/>
                <a:moveTo>
                  <a:pt x="209397" y="225376"/>
                </a:moveTo>
                <a:lnTo>
                  <a:pt x="214716" y="234586"/>
                </a:lnTo>
                <a:lnTo>
                  <a:pt x="209397" y="231485"/>
                </a:lnTo>
                <a:lnTo>
                  <a:pt x="209397" y="225376"/>
                </a:lnTo>
                <a:close/>
                <a:moveTo>
                  <a:pt x="221008" y="225376"/>
                </a:moveTo>
                <a:lnTo>
                  <a:pt x="226327" y="234586"/>
                </a:lnTo>
                <a:lnTo>
                  <a:pt x="221008" y="231485"/>
                </a:lnTo>
                <a:lnTo>
                  <a:pt x="221008" y="225376"/>
                </a:lnTo>
                <a:close/>
                <a:moveTo>
                  <a:pt x="232650" y="225376"/>
                </a:moveTo>
                <a:lnTo>
                  <a:pt x="237969" y="234586"/>
                </a:lnTo>
                <a:lnTo>
                  <a:pt x="232650" y="231485"/>
                </a:lnTo>
                <a:lnTo>
                  <a:pt x="232650" y="225376"/>
                </a:lnTo>
                <a:close/>
                <a:moveTo>
                  <a:pt x="244230" y="225376"/>
                </a:moveTo>
                <a:lnTo>
                  <a:pt x="249550" y="234586"/>
                </a:lnTo>
                <a:lnTo>
                  <a:pt x="244230" y="231485"/>
                </a:lnTo>
                <a:lnTo>
                  <a:pt x="244230" y="225376"/>
                </a:lnTo>
                <a:close/>
                <a:moveTo>
                  <a:pt x="255872" y="225376"/>
                </a:moveTo>
                <a:lnTo>
                  <a:pt x="261191" y="234586"/>
                </a:lnTo>
                <a:lnTo>
                  <a:pt x="255872" y="231546"/>
                </a:lnTo>
                <a:lnTo>
                  <a:pt x="255872" y="225376"/>
                </a:lnTo>
                <a:close/>
                <a:moveTo>
                  <a:pt x="267483" y="225376"/>
                </a:moveTo>
                <a:lnTo>
                  <a:pt x="272802" y="234586"/>
                </a:lnTo>
                <a:lnTo>
                  <a:pt x="267483" y="231546"/>
                </a:lnTo>
                <a:lnTo>
                  <a:pt x="267483" y="225376"/>
                </a:lnTo>
                <a:close/>
                <a:moveTo>
                  <a:pt x="267210" y="225406"/>
                </a:moveTo>
                <a:lnTo>
                  <a:pt x="267210" y="231546"/>
                </a:lnTo>
                <a:lnTo>
                  <a:pt x="261890" y="234616"/>
                </a:lnTo>
                <a:lnTo>
                  <a:pt x="261890" y="234616"/>
                </a:lnTo>
                <a:lnTo>
                  <a:pt x="267210" y="225406"/>
                </a:lnTo>
                <a:close/>
                <a:moveTo>
                  <a:pt x="278851" y="225406"/>
                </a:moveTo>
                <a:lnTo>
                  <a:pt x="278851" y="231546"/>
                </a:lnTo>
                <a:lnTo>
                  <a:pt x="273532" y="234616"/>
                </a:lnTo>
                <a:lnTo>
                  <a:pt x="273532" y="234616"/>
                </a:lnTo>
                <a:lnTo>
                  <a:pt x="278851" y="225406"/>
                </a:lnTo>
                <a:close/>
                <a:moveTo>
                  <a:pt x="11582" y="225376"/>
                </a:moveTo>
                <a:lnTo>
                  <a:pt x="11582" y="231546"/>
                </a:lnTo>
                <a:lnTo>
                  <a:pt x="6262" y="234616"/>
                </a:lnTo>
                <a:lnTo>
                  <a:pt x="6262" y="234616"/>
                </a:lnTo>
                <a:lnTo>
                  <a:pt x="11582" y="225376"/>
                </a:lnTo>
                <a:close/>
                <a:moveTo>
                  <a:pt x="11855" y="225376"/>
                </a:moveTo>
                <a:lnTo>
                  <a:pt x="17174" y="234616"/>
                </a:lnTo>
                <a:lnTo>
                  <a:pt x="11855" y="231546"/>
                </a:lnTo>
                <a:lnTo>
                  <a:pt x="11855" y="225376"/>
                </a:lnTo>
                <a:close/>
                <a:moveTo>
                  <a:pt x="23223" y="225406"/>
                </a:moveTo>
                <a:lnTo>
                  <a:pt x="23223" y="231546"/>
                </a:lnTo>
                <a:lnTo>
                  <a:pt x="17904" y="234616"/>
                </a:lnTo>
                <a:lnTo>
                  <a:pt x="23223" y="225406"/>
                </a:lnTo>
                <a:close/>
                <a:moveTo>
                  <a:pt x="23497" y="225376"/>
                </a:moveTo>
                <a:lnTo>
                  <a:pt x="28816" y="234616"/>
                </a:lnTo>
                <a:lnTo>
                  <a:pt x="23497" y="231546"/>
                </a:lnTo>
                <a:lnTo>
                  <a:pt x="23497" y="225376"/>
                </a:lnTo>
                <a:close/>
                <a:moveTo>
                  <a:pt x="34834" y="225376"/>
                </a:moveTo>
                <a:lnTo>
                  <a:pt x="34834" y="231546"/>
                </a:lnTo>
                <a:lnTo>
                  <a:pt x="29515" y="234616"/>
                </a:lnTo>
                <a:lnTo>
                  <a:pt x="34834" y="225376"/>
                </a:lnTo>
                <a:close/>
                <a:moveTo>
                  <a:pt x="46446" y="225376"/>
                </a:moveTo>
                <a:lnTo>
                  <a:pt x="46446" y="231546"/>
                </a:lnTo>
                <a:lnTo>
                  <a:pt x="41126" y="234616"/>
                </a:lnTo>
                <a:lnTo>
                  <a:pt x="46446" y="225376"/>
                </a:lnTo>
                <a:close/>
                <a:moveTo>
                  <a:pt x="58057" y="225376"/>
                </a:moveTo>
                <a:lnTo>
                  <a:pt x="58057" y="231546"/>
                </a:lnTo>
                <a:lnTo>
                  <a:pt x="52737" y="234616"/>
                </a:lnTo>
                <a:lnTo>
                  <a:pt x="58057" y="225376"/>
                </a:lnTo>
                <a:close/>
                <a:moveTo>
                  <a:pt x="69698" y="225376"/>
                </a:moveTo>
                <a:lnTo>
                  <a:pt x="69698" y="231546"/>
                </a:lnTo>
                <a:lnTo>
                  <a:pt x="64379" y="234616"/>
                </a:lnTo>
                <a:lnTo>
                  <a:pt x="69698" y="225376"/>
                </a:lnTo>
                <a:close/>
                <a:moveTo>
                  <a:pt x="81309" y="225376"/>
                </a:moveTo>
                <a:lnTo>
                  <a:pt x="81309" y="231546"/>
                </a:lnTo>
                <a:lnTo>
                  <a:pt x="75990" y="234616"/>
                </a:lnTo>
                <a:lnTo>
                  <a:pt x="81309" y="225376"/>
                </a:lnTo>
                <a:close/>
                <a:moveTo>
                  <a:pt x="92951" y="225376"/>
                </a:moveTo>
                <a:lnTo>
                  <a:pt x="92951" y="231546"/>
                </a:lnTo>
                <a:lnTo>
                  <a:pt x="87632" y="234616"/>
                </a:lnTo>
                <a:lnTo>
                  <a:pt x="92951" y="225376"/>
                </a:lnTo>
                <a:close/>
                <a:moveTo>
                  <a:pt x="104562" y="225376"/>
                </a:moveTo>
                <a:lnTo>
                  <a:pt x="104562" y="231546"/>
                </a:lnTo>
                <a:lnTo>
                  <a:pt x="99243" y="234616"/>
                </a:lnTo>
                <a:lnTo>
                  <a:pt x="104562" y="225376"/>
                </a:lnTo>
                <a:close/>
                <a:moveTo>
                  <a:pt x="116143" y="225376"/>
                </a:moveTo>
                <a:lnTo>
                  <a:pt x="116143" y="231546"/>
                </a:lnTo>
                <a:lnTo>
                  <a:pt x="110824" y="234616"/>
                </a:lnTo>
                <a:lnTo>
                  <a:pt x="116143" y="225376"/>
                </a:lnTo>
                <a:close/>
                <a:moveTo>
                  <a:pt x="127784" y="225376"/>
                </a:moveTo>
                <a:lnTo>
                  <a:pt x="127784" y="231546"/>
                </a:lnTo>
                <a:lnTo>
                  <a:pt x="122465" y="234616"/>
                </a:lnTo>
                <a:lnTo>
                  <a:pt x="127784" y="225376"/>
                </a:lnTo>
                <a:close/>
                <a:moveTo>
                  <a:pt x="139396" y="225376"/>
                </a:moveTo>
                <a:lnTo>
                  <a:pt x="139396" y="231546"/>
                </a:lnTo>
                <a:lnTo>
                  <a:pt x="134076" y="234616"/>
                </a:lnTo>
                <a:lnTo>
                  <a:pt x="139396" y="225376"/>
                </a:lnTo>
                <a:close/>
                <a:moveTo>
                  <a:pt x="151037" y="225376"/>
                </a:moveTo>
                <a:lnTo>
                  <a:pt x="151037" y="231546"/>
                </a:lnTo>
                <a:lnTo>
                  <a:pt x="145718" y="234616"/>
                </a:lnTo>
                <a:lnTo>
                  <a:pt x="151037" y="225376"/>
                </a:lnTo>
                <a:close/>
                <a:moveTo>
                  <a:pt x="162648" y="225376"/>
                </a:moveTo>
                <a:lnTo>
                  <a:pt x="162648" y="231546"/>
                </a:lnTo>
                <a:lnTo>
                  <a:pt x="157329" y="234616"/>
                </a:lnTo>
                <a:lnTo>
                  <a:pt x="162648" y="225376"/>
                </a:lnTo>
                <a:close/>
                <a:moveTo>
                  <a:pt x="174290" y="225376"/>
                </a:moveTo>
                <a:lnTo>
                  <a:pt x="174290" y="231546"/>
                </a:lnTo>
                <a:lnTo>
                  <a:pt x="168971" y="234616"/>
                </a:lnTo>
                <a:lnTo>
                  <a:pt x="174290" y="225376"/>
                </a:lnTo>
                <a:close/>
                <a:moveTo>
                  <a:pt x="185871" y="225406"/>
                </a:moveTo>
                <a:lnTo>
                  <a:pt x="185871" y="231546"/>
                </a:lnTo>
                <a:lnTo>
                  <a:pt x="180551" y="234616"/>
                </a:lnTo>
                <a:lnTo>
                  <a:pt x="185871" y="225406"/>
                </a:lnTo>
                <a:close/>
                <a:moveTo>
                  <a:pt x="197512" y="225376"/>
                </a:moveTo>
                <a:lnTo>
                  <a:pt x="197512" y="231546"/>
                </a:lnTo>
                <a:lnTo>
                  <a:pt x="192193" y="234616"/>
                </a:lnTo>
                <a:lnTo>
                  <a:pt x="197512" y="225376"/>
                </a:lnTo>
                <a:close/>
                <a:moveTo>
                  <a:pt x="209123" y="225376"/>
                </a:moveTo>
                <a:lnTo>
                  <a:pt x="209123" y="231546"/>
                </a:lnTo>
                <a:lnTo>
                  <a:pt x="203804" y="234616"/>
                </a:lnTo>
                <a:lnTo>
                  <a:pt x="209123" y="225376"/>
                </a:lnTo>
                <a:close/>
                <a:moveTo>
                  <a:pt x="220765" y="225376"/>
                </a:moveTo>
                <a:lnTo>
                  <a:pt x="220765" y="231546"/>
                </a:lnTo>
                <a:lnTo>
                  <a:pt x="215446" y="234616"/>
                </a:lnTo>
                <a:lnTo>
                  <a:pt x="220765" y="225376"/>
                </a:lnTo>
                <a:close/>
                <a:moveTo>
                  <a:pt x="232376" y="225376"/>
                </a:moveTo>
                <a:lnTo>
                  <a:pt x="232376" y="231546"/>
                </a:lnTo>
                <a:lnTo>
                  <a:pt x="227057" y="234616"/>
                </a:lnTo>
                <a:lnTo>
                  <a:pt x="232376" y="225376"/>
                </a:lnTo>
                <a:close/>
                <a:moveTo>
                  <a:pt x="243957" y="225376"/>
                </a:moveTo>
                <a:lnTo>
                  <a:pt x="243957" y="231546"/>
                </a:lnTo>
                <a:lnTo>
                  <a:pt x="238638" y="234616"/>
                </a:lnTo>
                <a:lnTo>
                  <a:pt x="243957" y="225376"/>
                </a:lnTo>
                <a:close/>
                <a:moveTo>
                  <a:pt x="255598" y="225406"/>
                </a:moveTo>
                <a:lnTo>
                  <a:pt x="255598" y="231546"/>
                </a:lnTo>
                <a:lnTo>
                  <a:pt x="250279" y="234616"/>
                </a:lnTo>
                <a:lnTo>
                  <a:pt x="255598" y="225406"/>
                </a:lnTo>
                <a:close/>
                <a:moveTo>
                  <a:pt x="11703" y="231759"/>
                </a:moveTo>
                <a:lnTo>
                  <a:pt x="17023" y="234829"/>
                </a:lnTo>
                <a:lnTo>
                  <a:pt x="6384" y="234829"/>
                </a:lnTo>
                <a:lnTo>
                  <a:pt x="11703" y="231759"/>
                </a:lnTo>
                <a:close/>
                <a:moveTo>
                  <a:pt x="23345" y="231759"/>
                </a:moveTo>
                <a:lnTo>
                  <a:pt x="28664" y="234829"/>
                </a:lnTo>
                <a:lnTo>
                  <a:pt x="18026" y="234829"/>
                </a:lnTo>
                <a:lnTo>
                  <a:pt x="23345" y="231759"/>
                </a:lnTo>
                <a:close/>
                <a:moveTo>
                  <a:pt x="34956" y="231759"/>
                </a:moveTo>
                <a:lnTo>
                  <a:pt x="40275" y="234829"/>
                </a:lnTo>
                <a:lnTo>
                  <a:pt x="29637" y="234829"/>
                </a:lnTo>
                <a:lnTo>
                  <a:pt x="34956" y="231759"/>
                </a:lnTo>
                <a:close/>
                <a:moveTo>
                  <a:pt x="46598" y="231759"/>
                </a:moveTo>
                <a:lnTo>
                  <a:pt x="51886" y="234829"/>
                </a:lnTo>
                <a:lnTo>
                  <a:pt x="41278" y="234829"/>
                </a:lnTo>
                <a:lnTo>
                  <a:pt x="46598" y="231759"/>
                </a:lnTo>
                <a:close/>
                <a:moveTo>
                  <a:pt x="58209" y="231759"/>
                </a:moveTo>
                <a:lnTo>
                  <a:pt x="63528" y="234829"/>
                </a:lnTo>
                <a:lnTo>
                  <a:pt x="52889" y="234829"/>
                </a:lnTo>
                <a:lnTo>
                  <a:pt x="58209" y="231759"/>
                </a:lnTo>
                <a:close/>
                <a:moveTo>
                  <a:pt x="69850" y="231759"/>
                </a:moveTo>
                <a:lnTo>
                  <a:pt x="75169" y="234829"/>
                </a:lnTo>
                <a:lnTo>
                  <a:pt x="64531" y="234829"/>
                </a:lnTo>
                <a:lnTo>
                  <a:pt x="69850" y="231759"/>
                </a:lnTo>
                <a:close/>
                <a:moveTo>
                  <a:pt x="81431" y="231759"/>
                </a:moveTo>
                <a:lnTo>
                  <a:pt x="86750" y="234829"/>
                </a:lnTo>
                <a:lnTo>
                  <a:pt x="76112" y="234829"/>
                </a:lnTo>
                <a:lnTo>
                  <a:pt x="81431" y="231759"/>
                </a:lnTo>
                <a:close/>
                <a:moveTo>
                  <a:pt x="93042" y="231759"/>
                </a:moveTo>
                <a:lnTo>
                  <a:pt x="98361" y="234829"/>
                </a:lnTo>
                <a:lnTo>
                  <a:pt x="87723" y="234829"/>
                </a:lnTo>
                <a:lnTo>
                  <a:pt x="93042" y="231759"/>
                </a:lnTo>
                <a:close/>
                <a:moveTo>
                  <a:pt x="104684" y="231759"/>
                </a:moveTo>
                <a:lnTo>
                  <a:pt x="110003" y="234829"/>
                </a:lnTo>
                <a:lnTo>
                  <a:pt x="99364" y="234829"/>
                </a:lnTo>
                <a:lnTo>
                  <a:pt x="104684" y="231759"/>
                </a:lnTo>
                <a:close/>
                <a:moveTo>
                  <a:pt x="116295" y="231759"/>
                </a:moveTo>
                <a:lnTo>
                  <a:pt x="121614" y="234829"/>
                </a:lnTo>
                <a:lnTo>
                  <a:pt x="110976" y="234829"/>
                </a:lnTo>
                <a:lnTo>
                  <a:pt x="116295" y="231759"/>
                </a:lnTo>
                <a:close/>
                <a:moveTo>
                  <a:pt x="127936" y="231759"/>
                </a:moveTo>
                <a:lnTo>
                  <a:pt x="133256" y="234829"/>
                </a:lnTo>
                <a:lnTo>
                  <a:pt x="122617" y="234829"/>
                </a:lnTo>
                <a:lnTo>
                  <a:pt x="127936" y="231759"/>
                </a:lnTo>
                <a:close/>
                <a:moveTo>
                  <a:pt x="139548" y="231759"/>
                </a:moveTo>
                <a:lnTo>
                  <a:pt x="144867" y="234829"/>
                </a:lnTo>
                <a:lnTo>
                  <a:pt x="134228" y="234829"/>
                </a:lnTo>
                <a:lnTo>
                  <a:pt x="139548" y="231759"/>
                </a:lnTo>
                <a:close/>
                <a:moveTo>
                  <a:pt x="151159" y="231759"/>
                </a:moveTo>
                <a:lnTo>
                  <a:pt x="156478" y="234829"/>
                </a:lnTo>
                <a:lnTo>
                  <a:pt x="145840" y="234829"/>
                </a:lnTo>
                <a:lnTo>
                  <a:pt x="151159" y="231759"/>
                </a:lnTo>
                <a:close/>
                <a:moveTo>
                  <a:pt x="162770" y="231759"/>
                </a:moveTo>
                <a:lnTo>
                  <a:pt x="168089" y="234829"/>
                </a:lnTo>
                <a:lnTo>
                  <a:pt x="157451" y="234829"/>
                </a:lnTo>
                <a:lnTo>
                  <a:pt x="162770" y="231759"/>
                </a:lnTo>
                <a:close/>
                <a:moveTo>
                  <a:pt x="174411" y="231759"/>
                </a:moveTo>
                <a:lnTo>
                  <a:pt x="179731" y="234829"/>
                </a:lnTo>
                <a:lnTo>
                  <a:pt x="169092" y="234829"/>
                </a:lnTo>
                <a:lnTo>
                  <a:pt x="174411" y="231759"/>
                </a:lnTo>
                <a:close/>
                <a:moveTo>
                  <a:pt x="186023" y="231759"/>
                </a:moveTo>
                <a:lnTo>
                  <a:pt x="191342" y="234829"/>
                </a:lnTo>
                <a:lnTo>
                  <a:pt x="180703" y="234829"/>
                </a:lnTo>
                <a:lnTo>
                  <a:pt x="186023" y="231759"/>
                </a:lnTo>
                <a:close/>
                <a:moveTo>
                  <a:pt x="197634" y="231759"/>
                </a:moveTo>
                <a:lnTo>
                  <a:pt x="202953" y="234829"/>
                </a:lnTo>
                <a:lnTo>
                  <a:pt x="192345" y="234829"/>
                </a:lnTo>
                <a:lnTo>
                  <a:pt x="197634" y="231759"/>
                </a:lnTo>
                <a:close/>
                <a:moveTo>
                  <a:pt x="209275" y="231759"/>
                </a:moveTo>
                <a:lnTo>
                  <a:pt x="214595" y="234829"/>
                </a:lnTo>
                <a:lnTo>
                  <a:pt x="203956" y="234829"/>
                </a:lnTo>
                <a:lnTo>
                  <a:pt x="209275" y="231759"/>
                </a:lnTo>
                <a:close/>
                <a:moveTo>
                  <a:pt x="220856" y="231759"/>
                </a:moveTo>
                <a:lnTo>
                  <a:pt x="226175" y="234829"/>
                </a:lnTo>
                <a:lnTo>
                  <a:pt x="215537" y="234829"/>
                </a:lnTo>
                <a:lnTo>
                  <a:pt x="220856" y="231759"/>
                </a:lnTo>
                <a:close/>
                <a:moveTo>
                  <a:pt x="232498" y="231759"/>
                </a:moveTo>
                <a:lnTo>
                  <a:pt x="237817" y="234829"/>
                </a:lnTo>
                <a:lnTo>
                  <a:pt x="227178" y="234829"/>
                </a:lnTo>
                <a:lnTo>
                  <a:pt x="232498" y="231759"/>
                </a:lnTo>
                <a:close/>
                <a:moveTo>
                  <a:pt x="244109" y="231759"/>
                </a:moveTo>
                <a:lnTo>
                  <a:pt x="249428" y="234829"/>
                </a:lnTo>
                <a:lnTo>
                  <a:pt x="238790" y="234829"/>
                </a:lnTo>
                <a:lnTo>
                  <a:pt x="244109" y="231759"/>
                </a:lnTo>
                <a:close/>
                <a:moveTo>
                  <a:pt x="255750" y="231759"/>
                </a:moveTo>
                <a:lnTo>
                  <a:pt x="261070" y="234829"/>
                </a:lnTo>
                <a:lnTo>
                  <a:pt x="250431" y="234829"/>
                </a:lnTo>
                <a:lnTo>
                  <a:pt x="255750" y="231759"/>
                </a:lnTo>
                <a:close/>
                <a:moveTo>
                  <a:pt x="267362" y="231759"/>
                </a:moveTo>
                <a:lnTo>
                  <a:pt x="272681" y="234829"/>
                </a:lnTo>
                <a:lnTo>
                  <a:pt x="262042" y="234829"/>
                </a:lnTo>
                <a:lnTo>
                  <a:pt x="267362" y="231759"/>
                </a:lnTo>
                <a:close/>
                <a:moveTo>
                  <a:pt x="279003" y="231759"/>
                </a:moveTo>
                <a:lnTo>
                  <a:pt x="284322" y="234829"/>
                </a:lnTo>
                <a:lnTo>
                  <a:pt x="273684" y="234829"/>
                </a:lnTo>
                <a:lnTo>
                  <a:pt x="279003" y="231759"/>
                </a:lnTo>
                <a:close/>
                <a:moveTo>
                  <a:pt x="17023" y="235103"/>
                </a:moveTo>
                <a:lnTo>
                  <a:pt x="11703" y="238173"/>
                </a:lnTo>
                <a:lnTo>
                  <a:pt x="6384" y="235103"/>
                </a:lnTo>
                <a:close/>
                <a:moveTo>
                  <a:pt x="28664" y="235103"/>
                </a:moveTo>
                <a:lnTo>
                  <a:pt x="23345" y="238173"/>
                </a:lnTo>
                <a:lnTo>
                  <a:pt x="18026" y="235103"/>
                </a:lnTo>
                <a:close/>
                <a:moveTo>
                  <a:pt x="40275" y="235103"/>
                </a:moveTo>
                <a:lnTo>
                  <a:pt x="34956" y="238173"/>
                </a:lnTo>
                <a:lnTo>
                  <a:pt x="29637" y="235103"/>
                </a:lnTo>
                <a:close/>
                <a:moveTo>
                  <a:pt x="51886" y="235103"/>
                </a:moveTo>
                <a:lnTo>
                  <a:pt x="46598" y="238173"/>
                </a:lnTo>
                <a:lnTo>
                  <a:pt x="41278" y="235103"/>
                </a:lnTo>
                <a:close/>
                <a:moveTo>
                  <a:pt x="63528" y="235103"/>
                </a:moveTo>
                <a:lnTo>
                  <a:pt x="58209" y="238173"/>
                </a:lnTo>
                <a:lnTo>
                  <a:pt x="52889" y="235103"/>
                </a:lnTo>
                <a:close/>
                <a:moveTo>
                  <a:pt x="75169" y="235103"/>
                </a:moveTo>
                <a:lnTo>
                  <a:pt x="69850" y="238173"/>
                </a:lnTo>
                <a:lnTo>
                  <a:pt x="64531" y="235103"/>
                </a:lnTo>
                <a:close/>
                <a:moveTo>
                  <a:pt x="86750" y="235103"/>
                </a:moveTo>
                <a:lnTo>
                  <a:pt x="81431" y="238173"/>
                </a:lnTo>
                <a:lnTo>
                  <a:pt x="76112" y="235103"/>
                </a:lnTo>
                <a:close/>
                <a:moveTo>
                  <a:pt x="98361" y="235103"/>
                </a:moveTo>
                <a:lnTo>
                  <a:pt x="93042" y="238173"/>
                </a:lnTo>
                <a:lnTo>
                  <a:pt x="87723" y="235103"/>
                </a:lnTo>
                <a:close/>
                <a:moveTo>
                  <a:pt x="110003" y="235103"/>
                </a:moveTo>
                <a:lnTo>
                  <a:pt x="104684" y="238173"/>
                </a:lnTo>
                <a:lnTo>
                  <a:pt x="99364" y="235103"/>
                </a:lnTo>
                <a:close/>
                <a:moveTo>
                  <a:pt x="121614" y="235103"/>
                </a:moveTo>
                <a:lnTo>
                  <a:pt x="116295" y="238173"/>
                </a:lnTo>
                <a:lnTo>
                  <a:pt x="110976" y="235103"/>
                </a:lnTo>
                <a:close/>
                <a:moveTo>
                  <a:pt x="133256" y="235103"/>
                </a:moveTo>
                <a:lnTo>
                  <a:pt x="127936" y="238173"/>
                </a:lnTo>
                <a:lnTo>
                  <a:pt x="122617" y="235103"/>
                </a:lnTo>
                <a:close/>
                <a:moveTo>
                  <a:pt x="144867" y="235103"/>
                </a:moveTo>
                <a:lnTo>
                  <a:pt x="139548" y="238173"/>
                </a:lnTo>
                <a:lnTo>
                  <a:pt x="134228" y="235103"/>
                </a:lnTo>
                <a:close/>
                <a:moveTo>
                  <a:pt x="156478" y="235103"/>
                </a:moveTo>
                <a:lnTo>
                  <a:pt x="151159" y="238173"/>
                </a:lnTo>
                <a:lnTo>
                  <a:pt x="145840" y="235103"/>
                </a:lnTo>
                <a:close/>
                <a:moveTo>
                  <a:pt x="168089" y="235103"/>
                </a:moveTo>
                <a:lnTo>
                  <a:pt x="162770" y="238173"/>
                </a:lnTo>
                <a:lnTo>
                  <a:pt x="157451" y="235103"/>
                </a:lnTo>
                <a:close/>
                <a:moveTo>
                  <a:pt x="179731" y="235103"/>
                </a:moveTo>
                <a:lnTo>
                  <a:pt x="174411" y="238173"/>
                </a:lnTo>
                <a:lnTo>
                  <a:pt x="169092" y="235103"/>
                </a:lnTo>
                <a:close/>
                <a:moveTo>
                  <a:pt x="191342" y="235103"/>
                </a:moveTo>
                <a:lnTo>
                  <a:pt x="186023" y="238173"/>
                </a:lnTo>
                <a:lnTo>
                  <a:pt x="180703" y="235103"/>
                </a:lnTo>
                <a:close/>
                <a:moveTo>
                  <a:pt x="202953" y="235103"/>
                </a:moveTo>
                <a:lnTo>
                  <a:pt x="197634" y="238173"/>
                </a:lnTo>
                <a:lnTo>
                  <a:pt x="192315" y="235103"/>
                </a:lnTo>
                <a:close/>
                <a:moveTo>
                  <a:pt x="214564" y="235103"/>
                </a:moveTo>
                <a:lnTo>
                  <a:pt x="209245" y="238173"/>
                </a:lnTo>
                <a:lnTo>
                  <a:pt x="203926" y="235103"/>
                </a:lnTo>
                <a:close/>
                <a:moveTo>
                  <a:pt x="226175" y="235103"/>
                </a:moveTo>
                <a:lnTo>
                  <a:pt x="220856" y="238173"/>
                </a:lnTo>
                <a:lnTo>
                  <a:pt x="215537" y="235103"/>
                </a:lnTo>
                <a:close/>
                <a:moveTo>
                  <a:pt x="237817" y="235103"/>
                </a:moveTo>
                <a:lnTo>
                  <a:pt x="232498" y="238173"/>
                </a:lnTo>
                <a:lnTo>
                  <a:pt x="227178" y="235103"/>
                </a:lnTo>
                <a:close/>
                <a:moveTo>
                  <a:pt x="249428" y="235103"/>
                </a:moveTo>
                <a:lnTo>
                  <a:pt x="244109" y="238173"/>
                </a:lnTo>
                <a:lnTo>
                  <a:pt x="238790" y="235103"/>
                </a:lnTo>
                <a:close/>
                <a:moveTo>
                  <a:pt x="261070" y="235103"/>
                </a:moveTo>
                <a:lnTo>
                  <a:pt x="255750" y="238173"/>
                </a:lnTo>
                <a:lnTo>
                  <a:pt x="250431" y="235103"/>
                </a:lnTo>
                <a:close/>
                <a:moveTo>
                  <a:pt x="272681" y="235103"/>
                </a:moveTo>
                <a:lnTo>
                  <a:pt x="267362" y="238173"/>
                </a:lnTo>
                <a:lnTo>
                  <a:pt x="262042" y="235103"/>
                </a:lnTo>
                <a:close/>
                <a:moveTo>
                  <a:pt x="284292" y="235103"/>
                </a:moveTo>
                <a:lnTo>
                  <a:pt x="278973" y="238173"/>
                </a:lnTo>
                <a:lnTo>
                  <a:pt x="273653" y="235103"/>
                </a:lnTo>
                <a:close/>
                <a:moveTo>
                  <a:pt x="6050" y="235437"/>
                </a:moveTo>
                <a:lnTo>
                  <a:pt x="6050" y="241399"/>
                </a:lnTo>
                <a:lnTo>
                  <a:pt x="6050" y="241399"/>
                </a:lnTo>
                <a:lnTo>
                  <a:pt x="6110" y="241364"/>
                </a:lnTo>
                <a:lnTo>
                  <a:pt x="6110" y="235543"/>
                </a:lnTo>
                <a:lnTo>
                  <a:pt x="6110" y="235543"/>
                </a:lnTo>
                <a:lnTo>
                  <a:pt x="6050" y="235437"/>
                </a:lnTo>
                <a:close/>
                <a:moveTo>
                  <a:pt x="17174" y="235346"/>
                </a:moveTo>
                <a:lnTo>
                  <a:pt x="11855" y="244525"/>
                </a:lnTo>
                <a:lnTo>
                  <a:pt x="11855" y="238416"/>
                </a:lnTo>
                <a:lnTo>
                  <a:pt x="17174" y="235346"/>
                </a:lnTo>
                <a:close/>
                <a:moveTo>
                  <a:pt x="28816" y="235346"/>
                </a:moveTo>
                <a:lnTo>
                  <a:pt x="23497" y="244525"/>
                </a:lnTo>
                <a:lnTo>
                  <a:pt x="23497" y="238416"/>
                </a:lnTo>
                <a:lnTo>
                  <a:pt x="28816" y="235346"/>
                </a:lnTo>
                <a:close/>
                <a:moveTo>
                  <a:pt x="40427" y="235346"/>
                </a:moveTo>
                <a:lnTo>
                  <a:pt x="35108" y="244525"/>
                </a:lnTo>
                <a:lnTo>
                  <a:pt x="35108" y="238416"/>
                </a:lnTo>
                <a:lnTo>
                  <a:pt x="40427" y="235346"/>
                </a:lnTo>
                <a:close/>
                <a:moveTo>
                  <a:pt x="52008" y="235346"/>
                </a:moveTo>
                <a:lnTo>
                  <a:pt x="46689" y="244525"/>
                </a:lnTo>
                <a:lnTo>
                  <a:pt x="46689" y="238416"/>
                </a:lnTo>
                <a:lnTo>
                  <a:pt x="52008" y="235346"/>
                </a:lnTo>
                <a:close/>
                <a:moveTo>
                  <a:pt x="63650" y="235346"/>
                </a:moveTo>
                <a:lnTo>
                  <a:pt x="58330" y="244525"/>
                </a:lnTo>
                <a:lnTo>
                  <a:pt x="58330" y="238416"/>
                </a:lnTo>
                <a:lnTo>
                  <a:pt x="63650" y="235346"/>
                </a:lnTo>
                <a:close/>
                <a:moveTo>
                  <a:pt x="75261" y="235346"/>
                </a:moveTo>
                <a:lnTo>
                  <a:pt x="69941" y="244525"/>
                </a:lnTo>
                <a:lnTo>
                  <a:pt x="69941" y="238416"/>
                </a:lnTo>
                <a:lnTo>
                  <a:pt x="75261" y="235346"/>
                </a:lnTo>
                <a:close/>
                <a:moveTo>
                  <a:pt x="86902" y="235346"/>
                </a:moveTo>
                <a:lnTo>
                  <a:pt x="81583" y="244525"/>
                </a:lnTo>
                <a:lnTo>
                  <a:pt x="81583" y="238416"/>
                </a:lnTo>
                <a:lnTo>
                  <a:pt x="86902" y="235346"/>
                </a:lnTo>
                <a:close/>
                <a:moveTo>
                  <a:pt x="98513" y="235346"/>
                </a:moveTo>
                <a:lnTo>
                  <a:pt x="93194" y="244525"/>
                </a:lnTo>
                <a:lnTo>
                  <a:pt x="93194" y="238416"/>
                </a:lnTo>
                <a:lnTo>
                  <a:pt x="98513" y="235346"/>
                </a:lnTo>
                <a:close/>
                <a:moveTo>
                  <a:pt x="110155" y="235346"/>
                </a:moveTo>
                <a:lnTo>
                  <a:pt x="104836" y="244525"/>
                </a:lnTo>
                <a:lnTo>
                  <a:pt x="104836" y="238416"/>
                </a:lnTo>
                <a:lnTo>
                  <a:pt x="110155" y="235346"/>
                </a:lnTo>
                <a:close/>
                <a:moveTo>
                  <a:pt x="121736" y="235346"/>
                </a:moveTo>
                <a:lnTo>
                  <a:pt x="116416" y="244525"/>
                </a:lnTo>
                <a:lnTo>
                  <a:pt x="116416" y="238416"/>
                </a:lnTo>
                <a:lnTo>
                  <a:pt x="121736" y="235346"/>
                </a:lnTo>
                <a:close/>
                <a:moveTo>
                  <a:pt x="133377" y="235346"/>
                </a:moveTo>
                <a:lnTo>
                  <a:pt x="128058" y="244525"/>
                </a:lnTo>
                <a:lnTo>
                  <a:pt x="128058" y="238416"/>
                </a:lnTo>
                <a:lnTo>
                  <a:pt x="133377" y="235346"/>
                </a:lnTo>
                <a:close/>
                <a:moveTo>
                  <a:pt x="144988" y="235346"/>
                </a:moveTo>
                <a:lnTo>
                  <a:pt x="139669" y="244525"/>
                </a:lnTo>
                <a:lnTo>
                  <a:pt x="139669" y="238416"/>
                </a:lnTo>
                <a:lnTo>
                  <a:pt x="144988" y="235346"/>
                </a:lnTo>
                <a:close/>
                <a:moveTo>
                  <a:pt x="156630" y="235346"/>
                </a:moveTo>
                <a:lnTo>
                  <a:pt x="151311" y="244525"/>
                </a:lnTo>
                <a:lnTo>
                  <a:pt x="151311" y="238416"/>
                </a:lnTo>
                <a:lnTo>
                  <a:pt x="156630" y="235346"/>
                </a:lnTo>
                <a:close/>
                <a:moveTo>
                  <a:pt x="168241" y="235346"/>
                </a:moveTo>
                <a:lnTo>
                  <a:pt x="162922" y="244525"/>
                </a:lnTo>
                <a:lnTo>
                  <a:pt x="162922" y="238416"/>
                </a:lnTo>
                <a:lnTo>
                  <a:pt x="168241" y="235346"/>
                </a:lnTo>
                <a:close/>
                <a:moveTo>
                  <a:pt x="179822" y="235346"/>
                </a:moveTo>
                <a:lnTo>
                  <a:pt x="174503" y="244525"/>
                </a:lnTo>
                <a:lnTo>
                  <a:pt x="174503" y="238416"/>
                </a:lnTo>
                <a:lnTo>
                  <a:pt x="179822" y="235346"/>
                </a:lnTo>
                <a:close/>
                <a:moveTo>
                  <a:pt x="191463" y="235346"/>
                </a:moveTo>
                <a:lnTo>
                  <a:pt x="186144" y="244525"/>
                </a:lnTo>
                <a:lnTo>
                  <a:pt x="186144" y="238416"/>
                </a:lnTo>
                <a:lnTo>
                  <a:pt x="191463" y="235346"/>
                </a:lnTo>
                <a:close/>
                <a:moveTo>
                  <a:pt x="203075" y="235346"/>
                </a:moveTo>
                <a:lnTo>
                  <a:pt x="197755" y="244525"/>
                </a:lnTo>
                <a:lnTo>
                  <a:pt x="197755" y="238416"/>
                </a:lnTo>
                <a:lnTo>
                  <a:pt x="203075" y="235346"/>
                </a:lnTo>
                <a:close/>
                <a:moveTo>
                  <a:pt x="214716" y="235346"/>
                </a:moveTo>
                <a:lnTo>
                  <a:pt x="209397" y="244525"/>
                </a:lnTo>
                <a:lnTo>
                  <a:pt x="209397" y="238416"/>
                </a:lnTo>
                <a:lnTo>
                  <a:pt x="214716" y="235346"/>
                </a:lnTo>
                <a:close/>
                <a:moveTo>
                  <a:pt x="226327" y="235346"/>
                </a:moveTo>
                <a:lnTo>
                  <a:pt x="221008" y="244525"/>
                </a:lnTo>
                <a:lnTo>
                  <a:pt x="221008" y="238416"/>
                </a:lnTo>
                <a:lnTo>
                  <a:pt x="226327" y="235346"/>
                </a:lnTo>
                <a:close/>
                <a:moveTo>
                  <a:pt x="237969" y="235346"/>
                </a:moveTo>
                <a:lnTo>
                  <a:pt x="232650" y="244525"/>
                </a:lnTo>
                <a:lnTo>
                  <a:pt x="232650" y="238416"/>
                </a:lnTo>
                <a:lnTo>
                  <a:pt x="237969" y="235346"/>
                </a:lnTo>
                <a:close/>
                <a:moveTo>
                  <a:pt x="249550" y="235346"/>
                </a:moveTo>
                <a:lnTo>
                  <a:pt x="244230" y="244525"/>
                </a:lnTo>
                <a:lnTo>
                  <a:pt x="244230" y="238416"/>
                </a:lnTo>
                <a:lnTo>
                  <a:pt x="249550" y="235346"/>
                </a:lnTo>
                <a:close/>
                <a:moveTo>
                  <a:pt x="261191" y="235346"/>
                </a:moveTo>
                <a:lnTo>
                  <a:pt x="255872" y="244525"/>
                </a:lnTo>
                <a:lnTo>
                  <a:pt x="255872" y="238416"/>
                </a:lnTo>
                <a:lnTo>
                  <a:pt x="261191" y="235346"/>
                </a:lnTo>
                <a:close/>
                <a:moveTo>
                  <a:pt x="272802" y="235346"/>
                </a:moveTo>
                <a:lnTo>
                  <a:pt x="267483" y="244525"/>
                </a:lnTo>
                <a:lnTo>
                  <a:pt x="267483" y="238416"/>
                </a:lnTo>
                <a:lnTo>
                  <a:pt x="272802" y="235346"/>
                </a:lnTo>
                <a:close/>
                <a:moveTo>
                  <a:pt x="284444" y="235346"/>
                </a:moveTo>
                <a:lnTo>
                  <a:pt x="279125" y="244525"/>
                </a:lnTo>
                <a:lnTo>
                  <a:pt x="279125" y="238416"/>
                </a:lnTo>
                <a:lnTo>
                  <a:pt x="284444" y="235346"/>
                </a:lnTo>
                <a:close/>
                <a:moveTo>
                  <a:pt x="6262" y="235376"/>
                </a:moveTo>
                <a:lnTo>
                  <a:pt x="11582" y="238416"/>
                </a:lnTo>
                <a:lnTo>
                  <a:pt x="11582" y="244556"/>
                </a:lnTo>
                <a:lnTo>
                  <a:pt x="6262" y="235376"/>
                </a:lnTo>
                <a:close/>
                <a:moveTo>
                  <a:pt x="17904" y="235376"/>
                </a:moveTo>
                <a:lnTo>
                  <a:pt x="23223" y="238416"/>
                </a:lnTo>
                <a:lnTo>
                  <a:pt x="23223" y="244556"/>
                </a:lnTo>
                <a:lnTo>
                  <a:pt x="17904" y="235376"/>
                </a:lnTo>
                <a:close/>
                <a:moveTo>
                  <a:pt x="29515" y="235376"/>
                </a:moveTo>
                <a:lnTo>
                  <a:pt x="34834" y="238416"/>
                </a:lnTo>
                <a:lnTo>
                  <a:pt x="34834" y="244556"/>
                </a:lnTo>
                <a:lnTo>
                  <a:pt x="29515" y="235376"/>
                </a:lnTo>
                <a:close/>
                <a:moveTo>
                  <a:pt x="41126" y="235376"/>
                </a:moveTo>
                <a:lnTo>
                  <a:pt x="46446" y="238416"/>
                </a:lnTo>
                <a:lnTo>
                  <a:pt x="46446" y="244556"/>
                </a:lnTo>
                <a:lnTo>
                  <a:pt x="41126" y="235376"/>
                </a:lnTo>
                <a:close/>
                <a:moveTo>
                  <a:pt x="52737" y="235376"/>
                </a:moveTo>
                <a:lnTo>
                  <a:pt x="58057" y="238416"/>
                </a:lnTo>
                <a:lnTo>
                  <a:pt x="58057" y="244556"/>
                </a:lnTo>
                <a:lnTo>
                  <a:pt x="52737" y="235376"/>
                </a:lnTo>
                <a:close/>
                <a:moveTo>
                  <a:pt x="64379" y="235346"/>
                </a:moveTo>
                <a:lnTo>
                  <a:pt x="69698" y="238416"/>
                </a:lnTo>
                <a:lnTo>
                  <a:pt x="69698" y="244556"/>
                </a:lnTo>
                <a:lnTo>
                  <a:pt x="64379" y="235346"/>
                </a:lnTo>
                <a:close/>
                <a:moveTo>
                  <a:pt x="75990" y="235376"/>
                </a:moveTo>
                <a:lnTo>
                  <a:pt x="81309" y="238416"/>
                </a:lnTo>
                <a:lnTo>
                  <a:pt x="81309" y="244556"/>
                </a:lnTo>
                <a:lnTo>
                  <a:pt x="75990" y="235376"/>
                </a:lnTo>
                <a:close/>
                <a:moveTo>
                  <a:pt x="87632" y="235376"/>
                </a:moveTo>
                <a:lnTo>
                  <a:pt x="92951" y="238416"/>
                </a:lnTo>
                <a:lnTo>
                  <a:pt x="92951" y="244556"/>
                </a:lnTo>
                <a:lnTo>
                  <a:pt x="87632" y="235376"/>
                </a:lnTo>
                <a:close/>
                <a:moveTo>
                  <a:pt x="99243" y="235376"/>
                </a:moveTo>
                <a:lnTo>
                  <a:pt x="104562" y="238416"/>
                </a:lnTo>
                <a:lnTo>
                  <a:pt x="104562" y="244556"/>
                </a:lnTo>
                <a:lnTo>
                  <a:pt x="99243" y="235376"/>
                </a:lnTo>
                <a:close/>
                <a:moveTo>
                  <a:pt x="110824" y="235376"/>
                </a:moveTo>
                <a:lnTo>
                  <a:pt x="116143" y="238416"/>
                </a:lnTo>
                <a:lnTo>
                  <a:pt x="116143" y="244556"/>
                </a:lnTo>
                <a:lnTo>
                  <a:pt x="110824" y="235376"/>
                </a:lnTo>
                <a:close/>
                <a:moveTo>
                  <a:pt x="122465" y="235376"/>
                </a:moveTo>
                <a:lnTo>
                  <a:pt x="127784" y="238416"/>
                </a:lnTo>
                <a:lnTo>
                  <a:pt x="127784" y="244556"/>
                </a:lnTo>
                <a:lnTo>
                  <a:pt x="122465" y="235376"/>
                </a:lnTo>
                <a:close/>
                <a:moveTo>
                  <a:pt x="134076" y="235376"/>
                </a:moveTo>
                <a:lnTo>
                  <a:pt x="139396" y="238416"/>
                </a:lnTo>
                <a:lnTo>
                  <a:pt x="139396" y="244556"/>
                </a:lnTo>
                <a:lnTo>
                  <a:pt x="134076" y="235376"/>
                </a:lnTo>
                <a:close/>
                <a:moveTo>
                  <a:pt x="145718" y="235376"/>
                </a:moveTo>
                <a:lnTo>
                  <a:pt x="151037" y="238416"/>
                </a:lnTo>
                <a:lnTo>
                  <a:pt x="151037" y="244556"/>
                </a:lnTo>
                <a:lnTo>
                  <a:pt x="145718" y="235376"/>
                </a:lnTo>
                <a:close/>
                <a:moveTo>
                  <a:pt x="157329" y="235376"/>
                </a:moveTo>
                <a:lnTo>
                  <a:pt x="162648" y="238416"/>
                </a:lnTo>
                <a:lnTo>
                  <a:pt x="162648" y="244556"/>
                </a:lnTo>
                <a:lnTo>
                  <a:pt x="157329" y="235376"/>
                </a:lnTo>
                <a:close/>
                <a:moveTo>
                  <a:pt x="168971" y="235376"/>
                </a:moveTo>
                <a:lnTo>
                  <a:pt x="174290" y="238416"/>
                </a:lnTo>
                <a:lnTo>
                  <a:pt x="174290" y="244556"/>
                </a:lnTo>
                <a:lnTo>
                  <a:pt x="168971" y="235376"/>
                </a:lnTo>
                <a:close/>
                <a:moveTo>
                  <a:pt x="180551" y="235376"/>
                </a:moveTo>
                <a:lnTo>
                  <a:pt x="185871" y="238416"/>
                </a:lnTo>
                <a:lnTo>
                  <a:pt x="185871" y="244556"/>
                </a:lnTo>
                <a:lnTo>
                  <a:pt x="180551" y="235376"/>
                </a:lnTo>
                <a:close/>
                <a:moveTo>
                  <a:pt x="192193" y="235376"/>
                </a:moveTo>
                <a:lnTo>
                  <a:pt x="197512" y="238416"/>
                </a:lnTo>
                <a:lnTo>
                  <a:pt x="197512" y="244556"/>
                </a:lnTo>
                <a:lnTo>
                  <a:pt x="192193" y="235376"/>
                </a:lnTo>
                <a:close/>
                <a:moveTo>
                  <a:pt x="203804" y="235346"/>
                </a:moveTo>
                <a:lnTo>
                  <a:pt x="209123" y="238416"/>
                </a:lnTo>
                <a:lnTo>
                  <a:pt x="209123" y="244556"/>
                </a:lnTo>
                <a:lnTo>
                  <a:pt x="203804" y="235346"/>
                </a:lnTo>
                <a:close/>
                <a:moveTo>
                  <a:pt x="215446" y="235376"/>
                </a:moveTo>
                <a:lnTo>
                  <a:pt x="220765" y="238416"/>
                </a:lnTo>
                <a:lnTo>
                  <a:pt x="220765" y="244556"/>
                </a:lnTo>
                <a:lnTo>
                  <a:pt x="215446" y="235376"/>
                </a:lnTo>
                <a:close/>
                <a:moveTo>
                  <a:pt x="227057" y="235376"/>
                </a:moveTo>
                <a:lnTo>
                  <a:pt x="232376" y="238416"/>
                </a:lnTo>
                <a:lnTo>
                  <a:pt x="232376" y="244556"/>
                </a:lnTo>
                <a:lnTo>
                  <a:pt x="227057" y="235376"/>
                </a:lnTo>
                <a:close/>
                <a:moveTo>
                  <a:pt x="238638" y="235376"/>
                </a:moveTo>
                <a:lnTo>
                  <a:pt x="243957" y="238416"/>
                </a:lnTo>
                <a:lnTo>
                  <a:pt x="243957" y="244556"/>
                </a:lnTo>
                <a:lnTo>
                  <a:pt x="238638" y="235376"/>
                </a:lnTo>
                <a:close/>
                <a:moveTo>
                  <a:pt x="250279" y="235376"/>
                </a:moveTo>
                <a:lnTo>
                  <a:pt x="255598" y="238416"/>
                </a:lnTo>
                <a:lnTo>
                  <a:pt x="255598" y="244556"/>
                </a:lnTo>
                <a:lnTo>
                  <a:pt x="250279" y="235376"/>
                </a:lnTo>
                <a:close/>
                <a:moveTo>
                  <a:pt x="261890" y="235346"/>
                </a:moveTo>
                <a:lnTo>
                  <a:pt x="267210" y="238416"/>
                </a:lnTo>
                <a:lnTo>
                  <a:pt x="267210" y="244556"/>
                </a:lnTo>
                <a:lnTo>
                  <a:pt x="261890" y="235346"/>
                </a:lnTo>
                <a:close/>
                <a:moveTo>
                  <a:pt x="273532" y="235346"/>
                </a:moveTo>
                <a:lnTo>
                  <a:pt x="278851" y="238416"/>
                </a:lnTo>
                <a:lnTo>
                  <a:pt x="278851" y="244556"/>
                </a:lnTo>
                <a:lnTo>
                  <a:pt x="273532" y="235346"/>
                </a:lnTo>
                <a:close/>
                <a:moveTo>
                  <a:pt x="87389" y="235437"/>
                </a:moveTo>
                <a:lnTo>
                  <a:pt x="92708" y="244647"/>
                </a:lnTo>
                <a:lnTo>
                  <a:pt x="92708" y="244647"/>
                </a:lnTo>
                <a:lnTo>
                  <a:pt x="90246" y="243188"/>
                </a:lnTo>
                <a:lnTo>
                  <a:pt x="87389" y="241607"/>
                </a:lnTo>
                <a:lnTo>
                  <a:pt x="87389" y="235437"/>
                </a:lnTo>
                <a:close/>
                <a:moveTo>
                  <a:pt x="145475" y="235437"/>
                </a:moveTo>
                <a:lnTo>
                  <a:pt x="150794" y="244647"/>
                </a:lnTo>
                <a:lnTo>
                  <a:pt x="150794" y="244647"/>
                </a:lnTo>
                <a:lnTo>
                  <a:pt x="148332" y="243188"/>
                </a:lnTo>
                <a:lnTo>
                  <a:pt x="145475" y="241607"/>
                </a:lnTo>
                <a:lnTo>
                  <a:pt x="145475" y="235437"/>
                </a:lnTo>
                <a:close/>
                <a:moveTo>
                  <a:pt x="157116" y="235437"/>
                </a:moveTo>
                <a:lnTo>
                  <a:pt x="162436" y="244647"/>
                </a:lnTo>
                <a:lnTo>
                  <a:pt x="162436" y="244647"/>
                </a:lnTo>
                <a:lnTo>
                  <a:pt x="159974" y="243188"/>
                </a:lnTo>
                <a:lnTo>
                  <a:pt x="157116" y="241607"/>
                </a:lnTo>
                <a:lnTo>
                  <a:pt x="157116" y="235437"/>
                </a:lnTo>
                <a:close/>
                <a:moveTo>
                  <a:pt x="168727" y="235437"/>
                </a:moveTo>
                <a:lnTo>
                  <a:pt x="174047" y="244647"/>
                </a:lnTo>
                <a:lnTo>
                  <a:pt x="174047" y="244647"/>
                </a:lnTo>
                <a:lnTo>
                  <a:pt x="171585" y="243188"/>
                </a:lnTo>
                <a:lnTo>
                  <a:pt x="168727" y="241607"/>
                </a:lnTo>
                <a:lnTo>
                  <a:pt x="168727" y="235437"/>
                </a:lnTo>
                <a:close/>
                <a:moveTo>
                  <a:pt x="180339" y="235437"/>
                </a:moveTo>
                <a:lnTo>
                  <a:pt x="185658" y="244647"/>
                </a:lnTo>
                <a:lnTo>
                  <a:pt x="185658" y="244647"/>
                </a:lnTo>
                <a:lnTo>
                  <a:pt x="183165" y="243188"/>
                </a:lnTo>
                <a:lnTo>
                  <a:pt x="180339" y="241607"/>
                </a:lnTo>
                <a:lnTo>
                  <a:pt x="180339" y="235437"/>
                </a:lnTo>
                <a:close/>
                <a:moveTo>
                  <a:pt x="191950" y="235437"/>
                </a:moveTo>
                <a:lnTo>
                  <a:pt x="197269" y="244647"/>
                </a:lnTo>
                <a:lnTo>
                  <a:pt x="197269" y="244647"/>
                </a:lnTo>
                <a:lnTo>
                  <a:pt x="194807" y="243188"/>
                </a:lnTo>
                <a:lnTo>
                  <a:pt x="191950" y="241607"/>
                </a:lnTo>
                <a:lnTo>
                  <a:pt x="191950" y="235437"/>
                </a:lnTo>
                <a:close/>
                <a:moveTo>
                  <a:pt x="238455" y="235437"/>
                </a:moveTo>
                <a:lnTo>
                  <a:pt x="243774" y="244647"/>
                </a:lnTo>
                <a:lnTo>
                  <a:pt x="243774" y="244647"/>
                </a:lnTo>
                <a:lnTo>
                  <a:pt x="241312" y="243188"/>
                </a:lnTo>
                <a:lnTo>
                  <a:pt x="238455" y="241607"/>
                </a:lnTo>
                <a:lnTo>
                  <a:pt x="238455" y="235437"/>
                </a:lnTo>
                <a:close/>
                <a:moveTo>
                  <a:pt x="17661" y="235437"/>
                </a:moveTo>
                <a:lnTo>
                  <a:pt x="22980" y="244647"/>
                </a:lnTo>
                <a:lnTo>
                  <a:pt x="22980" y="244647"/>
                </a:lnTo>
                <a:lnTo>
                  <a:pt x="20518" y="243188"/>
                </a:lnTo>
                <a:lnTo>
                  <a:pt x="17661" y="241607"/>
                </a:lnTo>
                <a:lnTo>
                  <a:pt x="17661" y="235437"/>
                </a:lnTo>
                <a:close/>
                <a:moveTo>
                  <a:pt x="29302" y="235437"/>
                </a:moveTo>
                <a:lnTo>
                  <a:pt x="34622" y="244647"/>
                </a:lnTo>
                <a:lnTo>
                  <a:pt x="34622" y="244647"/>
                </a:lnTo>
                <a:lnTo>
                  <a:pt x="32160" y="243188"/>
                </a:lnTo>
                <a:lnTo>
                  <a:pt x="29302" y="241607"/>
                </a:lnTo>
                <a:lnTo>
                  <a:pt x="29302" y="235437"/>
                </a:lnTo>
                <a:close/>
                <a:moveTo>
                  <a:pt x="40883" y="235437"/>
                </a:moveTo>
                <a:lnTo>
                  <a:pt x="46202" y="244647"/>
                </a:lnTo>
                <a:lnTo>
                  <a:pt x="46202" y="244647"/>
                </a:lnTo>
                <a:lnTo>
                  <a:pt x="43740" y="243188"/>
                </a:lnTo>
                <a:lnTo>
                  <a:pt x="40883" y="241607"/>
                </a:lnTo>
                <a:lnTo>
                  <a:pt x="40883" y="235437"/>
                </a:lnTo>
                <a:close/>
                <a:moveTo>
                  <a:pt x="64136" y="235437"/>
                </a:moveTo>
                <a:lnTo>
                  <a:pt x="69455" y="244647"/>
                </a:lnTo>
                <a:lnTo>
                  <a:pt x="69455" y="244647"/>
                </a:lnTo>
                <a:lnTo>
                  <a:pt x="66993" y="243188"/>
                </a:lnTo>
                <a:lnTo>
                  <a:pt x="64136" y="241607"/>
                </a:lnTo>
                <a:lnTo>
                  <a:pt x="64136" y="235437"/>
                </a:lnTo>
                <a:close/>
                <a:moveTo>
                  <a:pt x="110611" y="235437"/>
                </a:moveTo>
                <a:lnTo>
                  <a:pt x="115930" y="244647"/>
                </a:lnTo>
                <a:lnTo>
                  <a:pt x="115930" y="244647"/>
                </a:lnTo>
                <a:lnTo>
                  <a:pt x="113468" y="243188"/>
                </a:lnTo>
                <a:lnTo>
                  <a:pt x="110611" y="241607"/>
                </a:lnTo>
                <a:lnTo>
                  <a:pt x="110611" y="235437"/>
                </a:lnTo>
                <a:close/>
                <a:moveTo>
                  <a:pt x="122222" y="235437"/>
                </a:moveTo>
                <a:lnTo>
                  <a:pt x="127541" y="244647"/>
                </a:lnTo>
                <a:lnTo>
                  <a:pt x="127541" y="244647"/>
                </a:lnTo>
                <a:lnTo>
                  <a:pt x="125079" y="243188"/>
                </a:lnTo>
                <a:lnTo>
                  <a:pt x="122222" y="241607"/>
                </a:lnTo>
                <a:lnTo>
                  <a:pt x="122222" y="235437"/>
                </a:lnTo>
                <a:close/>
                <a:moveTo>
                  <a:pt x="133864" y="235437"/>
                </a:moveTo>
                <a:lnTo>
                  <a:pt x="139183" y="244647"/>
                </a:lnTo>
                <a:lnTo>
                  <a:pt x="139183" y="244647"/>
                </a:lnTo>
                <a:lnTo>
                  <a:pt x="136721" y="243188"/>
                </a:lnTo>
                <a:lnTo>
                  <a:pt x="133864" y="241607"/>
                </a:lnTo>
                <a:lnTo>
                  <a:pt x="133864" y="235437"/>
                </a:lnTo>
                <a:close/>
                <a:moveTo>
                  <a:pt x="215202" y="235437"/>
                </a:moveTo>
                <a:lnTo>
                  <a:pt x="220522" y="244647"/>
                </a:lnTo>
                <a:lnTo>
                  <a:pt x="220522" y="244647"/>
                </a:lnTo>
                <a:lnTo>
                  <a:pt x="218060" y="243188"/>
                </a:lnTo>
                <a:lnTo>
                  <a:pt x="215202" y="241607"/>
                </a:lnTo>
                <a:lnTo>
                  <a:pt x="215202" y="235437"/>
                </a:lnTo>
                <a:close/>
                <a:moveTo>
                  <a:pt x="52525" y="235437"/>
                </a:moveTo>
                <a:lnTo>
                  <a:pt x="57844" y="244647"/>
                </a:lnTo>
                <a:lnTo>
                  <a:pt x="55351" y="243188"/>
                </a:lnTo>
                <a:lnTo>
                  <a:pt x="52525" y="241607"/>
                </a:lnTo>
                <a:lnTo>
                  <a:pt x="52525" y="235437"/>
                </a:lnTo>
                <a:close/>
                <a:moveTo>
                  <a:pt x="75777" y="235437"/>
                </a:moveTo>
                <a:lnTo>
                  <a:pt x="81097" y="244647"/>
                </a:lnTo>
                <a:lnTo>
                  <a:pt x="78604" y="243188"/>
                </a:lnTo>
                <a:lnTo>
                  <a:pt x="75777" y="241607"/>
                </a:lnTo>
                <a:lnTo>
                  <a:pt x="75777" y="235437"/>
                </a:lnTo>
                <a:close/>
                <a:moveTo>
                  <a:pt x="99030" y="235437"/>
                </a:moveTo>
                <a:lnTo>
                  <a:pt x="104349" y="244647"/>
                </a:lnTo>
                <a:lnTo>
                  <a:pt x="101857" y="243188"/>
                </a:lnTo>
                <a:lnTo>
                  <a:pt x="99030" y="241607"/>
                </a:lnTo>
                <a:lnTo>
                  <a:pt x="99030" y="235437"/>
                </a:lnTo>
                <a:close/>
                <a:moveTo>
                  <a:pt x="203591" y="235437"/>
                </a:moveTo>
                <a:lnTo>
                  <a:pt x="208911" y="244647"/>
                </a:lnTo>
                <a:lnTo>
                  <a:pt x="206418" y="243188"/>
                </a:lnTo>
                <a:lnTo>
                  <a:pt x="203591" y="241607"/>
                </a:lnTo>
                <a:lnTo>
                  <a:pt x="203591" y="235437"/>
                </a:lnTo>
                <a:close/>
                <a:moveTo>
                  <a:pt x="226844" y="235437"/>
                </a:moveTo>
                <a:lnTo>
                  <a:pt x="232163" y="244647"/>
                </a:lnTo>
                <a:lnTo>
                  <a:pt x="229671" y="243188"/>
                </a:lnTo>
                <a:lnTo>
                  <a:pt x="226844" y="241607"/>
                </a:lnTo>
                <a:lnTo>
                  <a:pt x="226844" y="235437"/>
                </a:lnTo>
                <a:close/>
                <a:moveTo>
                  <a:pt x="250036" y="235437"/>
                </a:moveTo>
                <a:lnTo>
                  <a:pt x="255355" y="244647"/>
                </a:lnTo>
                <a:lnTo>
                  <a:pt x="252893" y="243188"/>
                </a:lnTo>
                <a:lnTo>
                  <a:pt x="250036" y="241607"/>
                </a:lnTo>
                <a:lnTo>
                  <a:pt x="250036" y="235437"/>
                </a:lnTo>
                <a:close/>
                <a:moveTo>
                  <a:pt x="261678" y="235437"/>
                </a:moveTo>
                <a:lnTo>
                  <a:pt x="266997" y="244647"/>
                </a:lnTo>
                <a:lnTo>
                  <a:pt x="264535" y="243218"/>
                </a:lnTo>
                <a:lnTo>
                  <a:pt x="261678" y="241607"/>
                </a:lnTo>
                <a:lnTo>
                  <a:pt x="261678" y="235437"/>
                </a:lnTo>
                <a:close/>
                <a:moveTo>
                  <a:pt x="273289" y="235437"/>
                </a:moveTo>
                <a:lnTo>
                  <a:pt x="278608" y="244647"/>
                </a:lnTo>
                <a:lnTo>
                  <a:pt x="276146" y="243218"/>
                </a:lnTo>
                <a:lnTo>
                  <a:pt x="273289" y="241607"/>
                </a:lnTo>
                <a:lnTo>
                  <a:pt x="273289" y="235437"/>
                </a:lnTo>
                <a:close/>
                <a:moveTo>
                  <a:pt x="284657" y="235498"/>
                </a:moveTo>
                <a:lnTo>
                  <a:pt x="284657" y="241638"/>
                </a:lnTo>
                <a:lnTo>
                  <a:pt x="279337" y="244677"/>
                </a:lnTo>
                <a:lnTo>
                  <a:pt x="279337" y="244677"/>
                </a:lnTo>
                <a:lnTo>
                  <a:pt x="284657" y="235498"/>
                </a:lnTo>
                <a:close/>
                <a:moveTo>
                  <a:pt x="87115" y="235498"/>
                </a:moveTo>
                <a:lnTo>
                  <a:pt x="87115" y="241638"/>
                </a:lnTo>
                <a:lnTo>
                  <a:pt x="84288" y="243279"/>
                </a:lnTo>
                <a:lnTo>
                  <a:pt x="81796" y="244677"/>
                </a:lnTo>
                <a:lnTo>
                  <a:pt x="81796" y="244677"/>
                </a:lnTo>
                <a:lnTo>
                  <a:pt x="87115" y="235498"/>
                </a:lnTo>
                <a:close/>
                <a:moveTo>
                  <a:pt x="110368" y="235498"/>
                </a:moveTo>
                <a:lnTo>
                  <a:pt x="110368" y="241638"/>
                </a:lnTo>
                <a:lnTo>
                  <a:pt x="107541" y="243279"/>
                </a:lnTo>
                <a:lnTo>
                  <a:pt x="105048" y="244677"/>
                </a:lnTo>
                <a:lnTo>
                  <a:pt x="105048" y="244677"/>
                </a:lnTo>
                <a:lnTo>
                  <a:pt x="110368" y="235498"/>
                </a:lnTo>
                <a:close/>
                <a:moveTo>
                  <a:pt x="273046" y="235498"/>
                </a:moveTo>
                <a:lnTo>
                  <a:pt x="273046" y="241638"/>
                </a:lnTo>
                <a:lnTo>
                  <a:pt x="270188" y="243279"/>
                </a:lnTo>
                <a:lnTo>
                  <a:pt x="267726" y="244677"/>
                </a:lnTo>
                <a:lnTo>
                  <a:pt x="267726" y="244677"/>
                </a:lnTo>
                <a:lnTo>
                  <a:pt x="273046" y="235498"/>
                </a:lnTo>
                <a:close/>
                <a:moveTo>
                  <a:pt x="17418" y="235437"/>
                </a:moveTo>
                <a:lnTo>
                  <a:pt x="17418" y="241607"/>
                </a:lnTo>
                <a:lnTo>
                  <a:pt x="14560" y="243218"/>
                </a:lnTo>
                <a:lnTo>
                  <a:pt x="12098" y="244677"/>
                </a:lnTo>
                <a:lnTo>
                  <a:pt x="17418" y="235437"/>
                </a:lnTo>
                <a:close/>
                <a:moveTo>
                  <a:pt x="29029" y="235498"/>
                </a:moveTo>
                <a:lnTo>
                  <a:pt x="29029" y="241638"/>
                </a:lnTo>
                <a:lnTo>
                  <a:pt x="26172" y="243279"/>
                </a:lnTo>
                <a:lnTo>
                  <a:pt x="23710" y="244677"/>
                </a:lnTo>
                <a:lnTo>
                  <a:pt x="29029" y="235498"/>
                </a:lnTo>
                <a:close/>
                <a:moveTo>
                  <a:pt x="40670" y="235498"/>
                </a:moveTo>
                <a:lnTo>
                  <a:pt x="40670" y="241638"/>
                </a:lnTo>
                <a:lnTo>
                  <a:pt x="37813" y="243279"/>
                </a:lnTo>
                <a:lnTo>
                  <a:pt x="35351" y="244677"/>
                </a:lnTo>
                <a:lnTo>
                  <a:pt x="40670" y="235498"/>
                </a:lnTo>
                <a:close/>
                <a:moveTo>
                  <a:pt x="52251" y="235498"/>
                </a:moveTo>
                <a:lnTo>
                  <a:pt x="52251" y="241638"/>
                </a:lnTo>
                <a:lnTo>
                  <a:pt x="49394" y="243279"/>
                </a:lnTo>
                <a:lnTo>
                  <a:pt x="46932" y="244677"/>
                </a:lnTo>
                <a:lnTo>
                  <a:pt x="52251" y="235498"/>
                </a:lnTo>
                <a:close/>
                <a:moveTo>
                  <a:pt x="63862" y="235498"/>
                </a:moveTo>
                <a:lnTo>
                  <a:pt x="63862" y="241638"/>
                </a:lnTo>
                <a:lnTo>
                  <a:pt x="61005" y="243279"/>
                </a:lnTo>
                <a:lnTo>
                  <a:pt x="58543" y="244677"/>
                </a:lnTo>
                <a:lnTo>
                  <a:pt x="63862" y="235498"/>
                </a:lnTo>
                <a:close/>
                <a:moveTo>
                  <a:pt x="75504" y="235498"/>
                </a:moveTo>
                <a:lnTo>
                  <a:pt x="75504" y="241638"/>
                </a:lnTo>
                <a:lnTo>
                  <a:pt x="72647" y="243279"/>
                </a:lnTo>
                <a:lnTo>
                  <a:pt x="70185" y="244677"/>
                </a:lnTo>
                <a:lnTo>
                  <a:pt x="75504" y="235498"/>
                </a:lnTo>
                <a:close/>
                <a:moveTo>
                  <a:pt x="98757" y="235498"/>
                </a:moveTo>
                <a:lnTo>
                  <a:pt x="98757" y="241638"/>
                </a:lnTo>
                <a:lnTo>
                  <a:pt x="95899" y="243279"/>
                </a:lnTo>
                <a:lnTo>
                  <a:pt x="93437" y="244677"/>
                </a:lnTo>
                <a:lnTo>
                  <a:pt x="98757" y="235498"/>
                </a:lnTo>
                <a:close/>
                <a:moveTo>
                  <a:pt x="121979" y="235498"/>
                </a:moveTo>
                <a:lnTo>
                  <a:pt x="121979" y="241638"/>
                </a:lnTo>
                <a:lnTo>
                  <a:pt x="119122" y="243279"/>
                </a:lnTo>
                <a:lnTo>
                  <a:pt x="116660" y="244677"/>
                </a:lnTo>
                <a:lnTo>
                  <a:pt x="121979" y="235498"/>
                </a:lnTo>
                <a:close/>
                <a:moveTo>
                  <a:pt x="133590" y="235498"/>
                </a:moveTo>
                <a:lnTo>
                  <a:pt x="133590" y="241638"/>
                </a:lnTo>
                <a:lnTo>
                  <a:pt x="130733" y="243279"/>
                </a:lnTo>
                <a:lnTo>
                  <a:pt x="128271" y="244677"/>
                </a:lnTo>
                <a:lnTo>
                  <a:pt x="133590" y="235498"/>
                </a:lnTo>
                <a:close/>
                <a:moveTo>
                  <a:pt x="145232" y="235498"/>
                </a:moveTo>
                <a:lnTo>
                  <a:pt x="145232" y="241638"/>
                </a:lnTo>
                <a:lnTo>
                  <a:pt x="142374" y="243279"/>
                </a:lnTo>
                <a:lnTo>
                  <a:pt x="139912" y="244677"/>
                </a:lnTo>
                <a:lnTo>
                  <a:pt x="145232" y="235498"/>
                </a:lnTo>
                <a:close/>
                <a:moveTo>
                  <a:pt x="156843" y="235498"/>
                </a:moveTo>
                <a:lnTo>
                  <a:pt x="156843" y="241638"/>
                </a:lnTo>
                <a:lnTo>
                  <a:pt x="153986" y="243279"/>
                </a:lnTo>
                <a:lnTo>
                  <a:pt x="151523" y="244677"/>
                </a:lnTo>
                <a:lnTo>
                  <a:pt x="156843" y="235498"/>
                </a:lnTo>
                <a:close/>
                <a:moveTo>
                  <a:pt x="168484" y="235498"/>
                </a:moveTo>
                <a:lnTo>
                  <a:pt x="168484" y="241638"/>
                </a:lnTo>
                <a:lnTo>
                  <a:pt x="165627" y="243279"/>
                </a:lnTo>
                <a:lnTo>
                  <a:pt x="163165" y="244677"/>
                </a:lnTo>
                <a:lnTo>
                  <a:pt x="168484" y="235498"/>
                </a:lnTo>
                <a:close/>
                <a:moveTo>
                  <a:pt x="180065" y="235498"/>
                </a:moveTo>
                <a:lnTo>
                  <a:pt x="180065" y="241638"/>
                </a:lnTo>
                <a:lnTo>
                  <a:pt x="177208" y="243279"/>
                </a:lnTo>
                <a:lnTo>
                  <a:pt x="174746" y="244677"/>
                </a:lnTo>
                <a:lnTo>
                  <a:pt x="180065" y="235498"/>
                </a:lnTo>
                <a:close/>
                <a:moveTo>
                  <a:pt x="191676" y="235498"/>
                </a:moveTo>
                <a:lnTo>
                  <a:pt x="191676" y="241638"/>
                </a:lnTo>
                <a:lnTo>
                  <a:pt x="188849" y="243279"/>
                </a:lnTo>
                <a:lnTo>
                  <a:pt x="186357" y="244677"/>
                </a:lnTo>
                <a:lnTo>
                  <a:pt x="191676" y="235498"/>
                </a:lnTo>
                <a:close/>
                <a:moveTo>
                  <a:pt x="203318" y="235498"/>
                </a:moveTo>
                <a:lnTo>
                  <a:pt x="203318" y="241638"/>
                </a:lnTo>
                <a:lnTo>
                  <a:pt x="200461" y="243279"/>
                </a:lnTo>
                <a:lnTo>
                  <a:pt x="197999" y="244677"/>
                </a:lnTo>
                <a:lnTo>
                  <a:pt x="203318" y="235498"/>
                </a:lnTo>
                <a:close/>
                <a:moveTo>
                  <a:pt x="214929" y="235498"/>
                </a:moveTo>
                <a:lnTo>
                  <a:pt x="214929" y="241638"/>
                </a:lnTo>
                <a:lnTo>
                  <a:pt x="212072" y="243279"/>
                </a:lnTo>
                <a:lnTo>
                  <a:pt x="209610" y="244677"/>
                </a:lnTo>
                <a:lnTo>
                  <a:pt x="214929" y="235498"/>
                </a:lnTo>
                <a:close/>
                <a:moveTo>
                  <a:pt x="226570" y="235498"/>
                </a:moveTo>
                <a:lnTo>
                  <a:pt x="226570" y="241638"/>
                </a:lnTo>
                <a:lnTo>
                  <a:pt x="223713" y="243279"/>
                </a:lnTo>
                <a:lnTo>
                  <a:pt x="221251" y="244677"/>
                </a:lnTo>
                <a:lnTo>
                  <a:pt x="226570" y="235498"/>
                </a:lnTo>
                <a:close/>
                <a:moveTo>
                  <a:pt x="238182" y="235498"/>
                </a:moveTo>
                <a:lnTo>
                  <a:pt x="238182" y="241638"/>
                </a:lnTo>
                <a:lnTo>
                  <a:pt x="235355" y="243279"/>
                </a:lnTo>
                <a:lnTo>
                  <a:pt x="232862" y="244677"/>
                </a:lnTo>
                <a:lnTo>
                  <a:pt x="238182" y="235498"/>
                </a:lnTo>
                <a:close/>
                <a:moveTo>
                  <a:pt x="249793" y="235498"/>
                </a:moveTo>
                <a:lnTo>
                  <a:pt x="249793" y="241638"/>
                </a:lnTo>
                <a:lnTo>
                  <a:pt x="246936" y="243279"/>
                </a:lnTo>
                <a:lnTo>
                  <a:pt x="244474" y="244677"/>
                </a:lnTo>
                <a:lnTo>
                  <a:pt x="249793" y="235498"/>
                </a:lnTo>
                <a:close/>
                <a:moveTo>
                  <a:pt x="261404" y="235498"/>
                </a:moveTo>
                <a:lnTo>
                  <a:pt x="261404" y="241638"/>
                </a:lnTo>
                <a:lnTo>
                  <a:pt x="258547" y="243279"/>
                </a:lnTo>
                <a:lnTo>
                  <a:pt x="256085" y="244677"/>
                </a:lnTo>
                <a:lnTo>
                  <a:pt x="261404" y="235498"/>
                </a:lnTo>
                <a:close/>
                <a:moveTo>
                  <a:pt x="5898" y="241820"/>
                </a:moveTo>
                <a:lnTo>
                  <a:pt x="8755" y="243461"/>
                </a:lnTo>
                <a:lnTo>
                  <a:pt x="11217" y="244890"/>
                </a:lnTo>
                <a:lnTo>
                  <a:pt x="578" y="244890"/>
                </a:lnTo>
                <a:lnTo>
                  <a:pt x="5898" y="241820"/>
                </a:lnTo>
                <a:close/>
                <a:moveTo>
                  <a:pt x="17509" y="241820"/>
                </a:moveTo>
                <a:lnTo>
                  <a:pt x="20366" y="243461"/>
                </a:lnTo>
                <a:lnTo>
                  <a:pt x="22828" y="244890"/>
                </a:lnTo>
                <a:lnTo>
                  <a:pt x="12190" y="244890"/>
                </a:lnTo>
                <a:lnTo>
                  <a:pt x="14682" y="243461"/>
                </a:lnTo>
                <a:lnTo>
                  <a:pt x="17509" y="241820"/>
                </a:lnTo>
                <a:close/>
                <a:moveTo>
                  <a:pt x="29150" y="241820"/>
                </a:moveTo>
                <a:lnTo>
                  <a:pt x="32008" y="243461"/>
                </a:lnTo>
                <a:lnTo>
                  <a:pt x="34470" y="244920"/>
                </a:lnTo>
                <a:lnTo>
                  <a:pt x="23831" y="244920"/>
                </a:lnTo>
                <a:lnTo>
                  <a:pt x="26293" y="243461"/>
                </a:lnTo>
                <a:lnTo>
                  <a:pt x="29150" y="241820"/>
                </a:lnTo>
                <a:close/>
                <a:moveTo>
                  <a:pt x="40762" y="241820"/>
                </a:moveTo>
                <a:lnTo>
                  <a:pt x="43619" y="243461"/>
                </a:lnTo>
                <a:lnTo>
                  <a:pt x="46081" y="244920"/>
                </a:lnTo>
                <a:lnTo>
                  <a:pt x="35442" y="244920"/>
                </a:lnTo>
                <a:lnTo>
                  <a:pt x="37935" y="243461"/>
                </a:lnTo>
                <a:lnTo>
                  <a:pt x="40762" y="241820"/>
                </a:lnTo>
                <a:close/>
                <a:moveTo>
                  <a:pt x="52403" y="241820"/>
                </a:moveTo>
                <a:lnTo>
                  <a:pt x="55260" y="243461"/>
                </a:lnTo>
                <a:lnTo>
                  <a:pt x="57722" y="244920"/>
                </a:lnTo>
                <a:lnTo>
                  <a:pt x="47084" y="244920"/>
                </a:lnTo>
                <a:lnTo>
                  <a:pt x="49546" y="243461"/>
                </a:lnTo>
                <a:lnTo>
                  <a:pt x="52403" y="241820"/>
                </a:lnTo>
                <a:close/>
                <a:moveTo>
                  <a:pt x="64014" y="241820"/>
                </a:moveTo>
                <a:lnTo>
                  <a:pt x="66871" y="243461"/>
                </a:lnTo>
                <a:lnTo>
                  <a:pt x="69334" y="244920"/>
                </a:lnTo>
                <a:lnTo>
                  <a:pt x="58695" y="244920"/>
                </a:lnTo>
                <a:lnTo>
                  <a:pt x="61187" y="243461"/>
                </a:lnTo>
                <a:lnTo>
                  <a:pt x="64014" y="241820"/>
                </a:lnTo>
                <a:close/>
                <a:moveTo>
                  <a:pt x="75656" y="241820"/>
                </a:moveTo>
                <a:lnTo>
                  <a:pt x="78513" y="243461"/>
                </a:lnTo>
                <a:lnTo>
                  <a:pt x="80975" y="244920"/>
                </a:lnTo>
                <a:lnTo>
                  <a:pt x="70337" y="244920"/>
                </a:lnTo>
                <a:lnTo>
                  <a:pt x="72799" y="243461"/>
                </a:lnTo>
                <a:lnTo>
                  <a:pt x="75656" y="241820"/>
                </a:lnTo>
                <a:close/>
                <a:moveTo>
                  <a:pt x="87237" y="241820"/>
                </a:moveTo>
                <a:lnTo>
                  <a:pt x="90094" y="243461"/>
                </a:lnTo>
                <a:lnTo>
                  <a:pt x="92556" y="244920"/>
                </a:lnTo>
                <a:lnTo>
                  <a:pt x="81917" y="244920"/>
                </a:lnTo>
                <a:lnTo>
                  <a:pt x="84379" y="243461"/>
                </a:lnTo>
                <a:lnTo>
                  <a:pt x="87237" y="241820"/>
                </a:lnTo>
                <a:close/>
                <a:moveTo>
                  <a:pt x="98878" y="241820"/>
                </a:moveTo>
                <a:lnTo>
                  <a:pt x="101705" y="243461"/>
                </a:lnTo>
                <a:lnTo>
                  <a:pt x="104197" y="244920"/>
                </a:lnTo>
                <a:lnTo>
                  <a:pt x="93559" y="244920"/>
                </a:lnTo>
                <a:lnTo>
                  <a:pt x="96021" y="243461"/>
                </a:lnTo>
                <a:lnTo>
                  <a:pt x="98878" y="241820"/>
                </a:lnTo>
                <a:close/>
                <a:moveTo>
                  <a:pt x="110489" y="241820"/>
                </a:moveTo>
                <a:lnTo>
                  <a:pt x="113346" y="243461"/>
                </a:lnTo>
                <a:lnTo>
                  <a:pt x="115809" y="244920"/>
                </a:lnTo>
                <a:lnTo>
                  <a:pt x="105170" y="244920"/>
                </a:lnTo>
                <a:lnTo>
                  <a:pt x="107632" y="243461"/>
                </a:lnTo>
                <a:lnTo>
                  <a:pt x="110489" y="241820"/>
                </a:lnTo>
                <a:close/>
                <a:moveTo>
                  <a:pt x="122131" y="241820"/>
                </a:moveTo>
                <a:lnTo>
                  <a:pt x="124958" y="243461"/>
                </a:lnTo>
                <a:lnTo>
                  <a:pt x="127450" y="244920"/>
                </a:lnTo>
                <a:lnTo>
                  <a:pt x="116812" y="244920"/>
                </a:lnTo>
                <a:lnTo>
                  <a:pt x="119274" y="243461"/>
                </a:lnTo>
                <a:lnTo>
                  <a:pt x="122131" y="241820"/>
                </a:lnTo>
                <a:close/>
                <a:moveTo>
                  <a:pt x="133742" y="241820"/>
                </a:moveTo>
                <a:lnTo>
                  <a:pt x="136599" y="243461"/>
                </a:lnTo>
                <a:lnTo>
                  <a:pt x="139061" y="244920"/>
                </a:lnTo>
                <a:lnTo>
                  <a:pt x="128423" y="244920"/>
                </a:lnTo>
                <a:lnTo>
                  <a:pt x="130885" y="243461"/>
                </a:lnTo>
                <a:lnTo>
                  <a:pt x="133742" y="241820"/>
                </a:lnTo>
                <a:close/>
                <a:moveTo>
                  <a:pt x="145323" y="241820"/>
                </a:moveTo>
                <a:lnTo>
                  <a:pt x="148180" y="243461"/>
                </a:lnTo>
                <a:lnTo>
                  <a:pt x="150642" y="244920"/>
                </a:lnTo>
                <a:lnTo>
                  <a:pt x="140004" y="244920"/>
                </a:lnTo>
                <a:lnTo>
                  <a:pt x="142496" y="243461"/>
                </a:lnTo>
                <a:lnTo>
                  <a:pt x="145323" y="241820"/>
                </a:lnTo>
                <a:close/>
                <a:moveTo>
                  <a:pt x="156964" y="241820"/>
                </a:moveTo>
                <a:lnTo>
                  <a:pt x="159822" y="243461"/>
                </a:lnTo>
                <a:lnTo>
                  <a:pt x="162284" y="244920"/>
                </a:lnTo>
                <a:lnTo>
                  <a:pt x="151645" y="244920"/>
                </a:lnTo>
                <a:lnTo>
                  <a:pt x="154107" y="243461"/>
                </a:lnTo>
                <a:lnTo>
                  <a:pt x="156964" y="241820"/>
                </a:lnTo>
                <a:close/>
                <a:moveTo>
                  <a:pt x="168575" y="241820"/>
                </a:moveTo>
                <a:lnTo>
                  <a:pt x="171433" y="243461"/>
                </a:lnTo>
                <a:lnTo>
                  <a:pt x="173895" y="244920"/>
                </a:lnTo>
                <a:lnTo>
                  <a:pt x="163256" y="244920"/>
                </a:lnTo>
                <a:lnTo>
                  <a:pt x="165749" y="243461"/>
                </a:lnTo>
                <a:lnTo>
                  <a:pt x="168575" y="241820"/>
                </a:lnTo>
                <a:close/>
                <a:moveTo>
                  <a:pt x="180217" y="241820"/>
                </a:moveTo>
                <a:lnTo>
                  <a:pt x="183074" y="243461"/>
                </a:lnTo>
                <a:lnTo>
                  <a:pt x="185536" y="244920"/>
                </a:lnTo>
                <a:lnTo>
                  <a:pt x="174898" y="244920"/>
                </a:lnTo>
                <a:lnTo>
                  <a:pt x="177360" y="243461"/>
                </a:lnTo>
                <a:lnTo>
                  <a:pt x="180217" y="241820"/>
                </a:lnTo>
                <a:close/>
                <a:moveTo>
                  <a:pt x="191828" y="241820"/>
                </a:moveTo>
                <a:lnTo>
                  <a:pt x="194685" y="243461"/>
                </a:lnTo>
                <a:lnTo>
                  <a:pt x="197147" y="244920"/>
                </a:lnTo>
                <a:lnTo>
                  <a:pt x="186509" y="244920"/>
                </a:lnTo>
                <a:lnTo>
                  <a:pt x="189001" y="243461"/>
                </a:lnTo>
                <a:lnTo>
                  <a:pt x="191828" y="241820"/>
                </a:lnTo>
                <a:close/>
                <a:moveTo>
                  <a:pt x="203470" y="241820"/>
                </a:moveTo>
                <a:lnTo>
                  <a:pt x="206327" y="243461"/>
                </a:lnTo>
                <a:lnTo>
                  <a:pt x="208789" y="244920"/>
                </a:lnTo>
                <a:lnTo>
                  <a:pt x="198151" y="244920"/>
                </a:lnTo>
                <a:lnTo>
                  <a:pt x="200613" y="243461"/>
                </a:lnTo>
                <a:lnTo>
                  <a:pt x="203470" y="241820"/>
                </a:lnTo>
                <a:close/>
                <a:moveTo>
                  <a:pt x="215051" y="241820"/>
                </a:moveTo>
                <a:lnTo>
                  <a:pt x="217908" y="243461"/>
                </a:lnTo>
                <a:lnTo>
                  <a:pt x="220370" y="244920"/>
                </a:lnTo>
                <a:lnTo>
                  <a:pt x="209731" y="244920"/>
                </a:lnTo>
                <a:lnTo>
                  <a:pt x="212193" y="243461"/>
                </a:lnTo>
                <a:lnTo>
                  <a:pt x="215051" y="241820"/>
                </a:lnTo>
                <a:close/>
                <a:moveTo>
                  <a:pt x="226692" y="241820"/>
                </a:moveTo>
                <a:lnTo>
                  <a:pt x="229519" y="243461"/>
                </a:lnTo>
                <a:lnTo>
                  <a:pt x="232011" y="244920"/>
                </a:lnTo>
                <a:lnTo>
                  <a:pt x="221373" y="244920"/>
                </a:lnTo>
                <a:lnTo>
                  <a:pt x="223835" y="243461"/>
                </a:lnTo>
                <a:lnTo>
                  <a:pt x="226692" y="241820"/>
                </a:lnTo>
                <a:close/>
                <a:moveTo>
                  <a:pt x="238303" y="241820"/>
                </a:moveTo>
                <a:lnTo>
                  <a:pt x="241160" y="243461"/>
                </a:lnTo>
                <a:lnTo>
                  <a:pt x="243622" y="244920"/>
                </a:lnTo>
                <a:lnTo>
                  <a:pt x="232984" y="244920"/>
                </a:lnTo>
                <a:lnTo>
                  <a:pt x="235446" y="243461"/>
                </a:lnTo>
                <a:lnTo>
                  <a:pt x="238303" y="241820"/>
                </a:lnTo>
                <a:close/>
                <a:moveTo>
                  <a:pt x="249945" y="241820"/>
                </a:moveTo>
                <a:lnTo>
                  <a:pt x="252772" y="243461"/>
                </a:lnTo>
                <a:lnTo>
                  <a:pt x="255264" y="244920"/>
                </a:lnTo>
                <a:lnTo>
                  <a:pt x="244626" y="244920"/>
                </a:lnTo>
                <a:lnTo>
                  <a:pt x="247088" y="243461"/>
                </a:lnTo>
                <a:lnTo>
                  <a:pt x="249945" y="241820"/>
                </a:lnTo>
                <a:close/>
                <a:moveTo>
                  <a:pt x="261556" y="241820"/>
                </a:moveTo>
                <a:lnTo>
                  <a:pt x="264413" y="243461"/>
                </a:lnTo>
                <a:lnTo>
                  <a:pt x="266875" y="244920"/>
                </a:lnTo>
                <a:lnTo>
                  <a:pt x="256237" y="244920"/>
                </a:lnTo>
                <a:lnTo>
                  <a:pt x="258699" y="243461"/>
                </a:lnTo>
                <a:lnTo>
                  <a:pt x="261556" y="241820"/>
                </a:lnTo>
                <a:close/>
                <a:moveTo>
                  <a:pt x="273198" y="241820"/>
                </a:moveTo>
                <a:lnTo>
                  <a:pt x="276024" y="243461"/>
                </a:lnTo>
                <a:lnTo>
                  <a:pt x="278517" y="244920"/>
                </a:lnTo>
                <a:lnTo>
                  <a:pt x="267878" y="244920"/>
                </a:lnTo>
                <a:lnTo>
                  <a:pt x="270340" y="243461"/>
                </a:lnTo>
                <a:lnTo>
                  <a:pt x="273198" y="241820"/>
                </a:lnTo>
                <a:close/>
                <a:moveTo>
                  <a:pt x="11217" y="245133"/>
                </a:moveTo>
                <a:lnTo>
                  <a:pt x="5898" y="248203"/>
                </a:lnTo>
                <a:lnTo>
                  <a:pt x="578" y="245133"/>
                </a:lnTo>
                <a:close/>
                <a:moveTo>
                  <a:pt x="22828" y="245133"/>
                </a:moveTo>
                <a:lnTo>
                  <a:pt x="17509" y="248203"/>
                </a:lnTo>
                <a:lnTo>
                  <a:pt x="12190" y="245133"/>
                </a:lnTo>
                <a:close/>
                <a:moveTo>
                  <a:pt x="34470" y="245133"/>
                </a:moveTo>
                <a:lnTo>
                  <a:pt x="29150" y="248203"/>
                </a:lnTo>
                <a:lnTo>
                  <a:pt x="23831" y="245133"/>
                </a:lnTo>
                <a:close/>
                <a:moveTo>
                  <a:pt x="46081" y="245133"/>
                </a:moveTo>
                <a:lnTo>
                  <a:pt x="40762" y="248203"/>
                </a:lnTo>
                <a:lnTo>
                  <a:pt x="35442" y="245133"/>
                </a:lnTo>
                <a:close/>
                <a:moveTo>
                  <a:pt x="57722" y="245133"/>
                </a:moveTo>
                <a:lnTo>
                  <a:pt x="52403" y="248203"/>
                </a:lnTo>
                <a:lnTo>
                  <a:pt x="47084" y="245133"/>
                </a:lnTo>
                <a:close/>
                <a:moveTo>
                  <a:pt x="69334" y="245133"/>
                </a:moveTo>
                <a:lnTo>
                  <a:pt x="64014" y="248203"/>
                </a:lnTo>
                <a:lnTo>
                  <a:pt x="58695" y="245133"/>
                </a:lnTo>
                <a:close/>
                <a:moveTo>
                  <a:pt x="80945" y="245133"/>
                </a:moveTo>
                <a:lnTo>
                  <a:pt x="75625" y="248203"/>
                </a:lnTo>
                <a:lnTo>
                  <a:pt x="70306" y="245133"/>
                </a:lnTo>
                <a:close/>
                <a:moveTo>
                  <a:pt x="92556" y="245133"/>
                </a:moveTo>
                <a:lnTo>
                  <a:pt x="87237" y="248203"/>
                </a:lnTo>
                <a:lnTo>
                  <a:pt x="81917" y="245133"/>
                </a:lnTo>
                <a:close/>
                <a:moveTo>
                  <a:pt x="104197" y="245133"/>
                </a:moveTo>
                <a:lnTo>
                  <a:pt x="98878" y="248203"/>
                </a:lnTo>
                <a:lnTo>
                  <a:pt x="93559" y="245133"/>
                </a:lnTo>
                <a:close/>
                <a:moveTo>
                  <a:pt x="115809" y="245133"/>
                </a:moveTo>
                <a:lnTo>
                  <a:pt x="110489" y="248203"/>
                </a:lnTo>
                <a:lnTo>
                  <a:pt x="105170" y="245133"/>
                </a:lnTo>
                <a:close/>
                <a:moveTo>
                  <a:pt x="127450" y="245133"/>
                </a:moveTo>
                <a:lnTo>
                  <a:pt x="122131" y="248203"/>
                </a:lnTo>
                <a:lnTo>
                  <a:pt x="116812" y="245133"/>
                </a:lnTo>
                <a:close/>
                <a:moveTo>
                  <a:pt x="139061" y="245133"/>
                </a:moveTo>
                <a:lnTo>
                  <a:pt x="133742" y="248203"/>
                </a:lnTo>
                <a:lnTo>
                  <a:pt x="128423" y="245133"/>
                </a:lnTo>
                <a:close/>
                <a:moveTo>
                  <a:pt x="150642" y="245133"/>
                </a:moveTo>
                <a:lnTo>
                  <a:pt x="145323" y="248203"/>
                </a:lnTo>
                <a:lnTo>
                  <a:pt x="140004" y="245133"/>
                </a:lnTo>
                <a:close/>
                <a:moveTo>
                  <a:pt x="162284" y="245133"/>
                </a:moveTo>
                <a:lnTo>
                  <a:pt x="156964" y="248203"/>
                </a:lnTo>
                <a:lnTo>
                  <a:pt x="151645" y="245133"/>
                </a:lnTo>
                <a:close/>
                <a:moveTo>
                  <a:pt x="173895" y="245133"/>
                </a:moveTo>
                <a:lnTo>
                  <a:pt x="168575" y="248203"/>
                </a:lnTo>
                <a:lnTo>
                  <a:pt x="163256" y="245133"/>
                </a:lnTo>
                <a:close/>
                <a:moveTo>
                  <a:pt x="185536" y="245133"/>
                </a:moveTo>
                <a:lnTo>
                  <a:pt x="180217" y="248203"/>
                </a:lnTo>
                <a:lnTo>
                  <a:pt x="174898" y="245133"/>
                </a:lnTo>
                <a:close/>
                <a:moveTo>
                  <a:pt x="197147" y="245133"/>
                </a:moveTo>
                <a:lnTo>
                  <a:pt x="191828" y="248203"/>
                </a:lnTo>
                <a:lnTo>
                  <a:pt x="186509" y="245133"/>
                </a:lnTo>
                <a:close/>
                <a:moveTo>
                  <a:pt x="208789" y="245133"/>
                </a:moveTo>
                <a:lnTo>
                  <a:pt x="203470" y="248203"/>
                </a:lnTo>
                <a:lnTo>
                  <a:pt x="198151" y="245133"/>
                </a:lnTo>
                <a:close/>
                <a:moveTo>
                  <a:pt x="220370" y="245133"/>
                </a:moveTo>
                <a:lnTo>
                  <a:pt x="215051" y="248203"/>
                </a:lnTo>
                <a:lnTo>
                  <a:pt x="209731" y="245133"/>
                </a:lnTo>
                <a:close/>
                <a:moveTo>
                  <a:pt x="232011" y="245133"/>
                </a:moveTo>
                <a:lnTo>
                  <a:pt x="226692" y="248203"/>
                </a:lnTo>
                <a:lnTo>
                  <a:pt x="221373" y="245133"/>
                </a:lnTo>
                <a:close/>
                <a:moveTo>
                  <a:pt x="243622" y="245133"/>
                </a:moveTo>
                <a:lnTo>
                  <a:pt x="238303" y="248203"/>
                </a:lnTo>
                <a:lnTo>
                  <a:pt x="232984" y="245133"/>
                </a:lnTo>
                <a:close/>
                <a:moveTo>
                  <a:pt x="255264" y="245133"/>
                </a:moveTo>
                <a:lnTo>
                  <a:pt x="249945" y="248203"/>
                </a:lnTo>
                <a:lnTo>
                  <a:pt x="244626" y="245133"/>
                </a:lnTo>
                <a:close/>
                <a:moveTo>
                  <a:pt x="266875" y="245133"/>
                </a:moveTo>
                <a:lnTo>
                  <a:pt x="261556" y="248203"/>
                </a:lnTo>
                <a:lnTo>
                  <a:pt x="256237" y="245133"/>
                </a:lnTo>
                <a:close/>
                <a:moveTo>
                  <a:pt x="278517" y="245133"/>
                </a:moveTo>
                <a:lnTo>
                  <a:pt x="273198" y="248203"/>
                </a:lnTo>
                <a:lnTo>
                  <a:pt x="267878" y="245133"/>
                </a:lnTo>
                <a:close/>
                <a:moveTo>
                  <a:pt x="11369" y="245376"/>
                </a:moveTo>
                <a:lnTo>
                  <a:pt x="6050" y="254556"/>
                </a:lnTo>
                <a:lnTo>
                  <a:pt x="6050" y="248446"/>
                </a:lnTo>
                <a:lnTo>
                  <a:pt x="11369" y="245376"/>
                </a:lnTo>
                <a:close/>
                <a:moveTo>
                  <a:pt x="22980" y="245376"/>
                </a:moveTo>
                <a:lnTo>
                  <a:pt x="17661" y="254556"/>
                </a:lnTo>
                <a:lnTo>
                  <a:pt x="17661" y="248446"/>
                </a:lnTo>
                <a:lnTo>
                  <a:pt x="22980" y="245376"/>
                </a:lnTo>
                <a:close/>
                <a:moveTo>
                  <a:pt x="34622" y="245376"/>
                </a:moveTo>
                <a:lnTo>
                  <a:pt x="29302" y="254556"/>
                </a:lnTo>
                <a:lnTo>
                  <a:pt x="29302" y="248446"/>
                </a:lnTo>
                <a:lnTo>
                  <a:pt x="34622" y="245376"/>
                </a:lnTo>
                <a:close/>
                <a:moveTo>
                  <a:pt x="46202" y="245376"/>
                </a:moveTo>
                <a:lnTo>
                  <a:pt x="40883" y="254556"/>
                </a:lnTo>
                <a:lnTo>
                  <a:pt x="40883" y="248446"/>
                </a:lnTo>
                <a:lnTo>
                  <a:pt x="46202" y="245376"/>
                </a:lnTo>
                <a:close/>
                <a:moveTo>
                  <a:pt x="57844" y="245376"/>
                </a:moveTo>
                <a:lnTo>
                  <a:pt x="52525" y="254556"/>
                </a:lnTo>
                <a:lnTo>
                  <a:pt x="52525" y="248446"/>
                </a:lnTo>
                <a:lnTo>
                  <a:pt x="57844" y="245376"/>
                </a:lnTo>
                <a:close/>
                <a:moveTo>
                  <a:pt x="69455" y="245376"/>
                </a:moveTo>
                <a:lnTo>
                  <a:pt x="64136" y="254556"/>
                </a:lnTo>
                <a:lnTo>
                  <a:pt x="64136" y="248446"/>
                </a:lnTo>
                <a:lnTo>
                  <a:pt x="69455" y="245376"/>
                </a:lnTo>
                <a:close/>
                <a:moveTo>
                  <a:pt x="81097" y="245376"/>
                </a:moveTo>
                <a:lnTo>
                  <a:pt x="75777" y="254556"/>
                </a:lnTo>
                <a:lnTo>
                  <a:pt x="75777" y="248446"/>
                </a:lnTo>
                <a:lnTo>
                  <a:pt x="81097" y="245376"/>
                </a:lnTo>
                <a:close/>
                <a:moveTo>
                  <a:pt x="92708" y="245376"/>
                </a:moveTo>
                <a:lnTo>
                  <a:pt x="87389" y="254556"/>
                </a:lnTo>
                <a:lnTo>
                  <a:pt x="87389" y="248446"/>
                </a:lnTo>
                <a:lnTo>
                  <a:pt x="92708" y="245376"/>
                </a:lnTo>
                <a:close/>
                <a:moveTo>
                  <a:pt x="104349" y="245376"/>
                </a:moveTo>
                <a:lnTo>
                  <a:pt x="99030" y="254556"/>
                </a:lnTo>
                <a:lnTo>
                  <a:pt x="99030" y="248446"/>
                </a:lnTo>
                <a:lnTo>
                  <a:pt x="104349" y="245376"/>
                </a:lnTo>
                <a:close/>
                <a:moveTo>
                  <a:pt x="115930" y="245376"/>
                </a:moveTo>
                <a:lnTo>
                  <a:pt x="110611" y="254556"/>
                </a:lnTo>
                <a:lnTo>
                  <a:pt x="110611" y="248446"/>
                </a:lnTo>
                <a:lnTo>
                  <a:pt x="115930" y="245376"/>
                </a:lnTo>
                <a:close/>
                <a:moveTo>
                  <a:pt x="127541" y="245376"/>
                </a:moveTo>
                <a:lnTo>
                  <a:pt x="122222" y="254556"/>
                </a:lnTo>
                <a:lnTo>
                  <a:pt x="122222" y="248446"/>
                </a:lnTo>
                <a:lnTo>
                  <a:pt x="127541" y="245376"/>
                </a:lnTo>
                <a:close/>
                <a:moveTo>
                  <a:pt x="139183" y="245376"/>
                </a:moveTo>
                <a:lnTo>
                  <a:pt x="133864" y="254556"/>
                </a:lnTo>
                <a:lnTo>
                  <a:pt x="133864" y="248446"/>
                </a:lnTo>
                <a:lnTo>
                  <a:pt x="139183" y="245376"/>
                </a:lnTo>
                <a:close/>
                <a:moveTo>
                  <a:pt x="150794" y="245376"/>
                </a:moveTo>
                <a:lnTo>
                  <a:pt x="145475" y="254556"/>
                </a:lnTo>
                <a:lnTo>
                  <a:pt x="145475" y="248446"/>
                </a:lnTo>
                <a:lnTo>
                  <a:pt x="150794" y="245376"/>
                </a:lnTo>
                <a:close/>
                <a:moveTo>
                  <a:pt x="162436" y="245376"/>
                </a:moveTo>
                <a:lnTo>
                  <a:pt x="157116" y="254556"/>
                </a:lnTo>
                <a:lnTo>
                  <a:pt x="157116" y="248446"/>
                </a:lnTo>
                <a:lnTo>
                  <a:pt x="162436" y="245376"/>
                </a:lnTo>
                <a:close/>
                <a:moveTo>
                  <a:pt x="174047" y="245376"/>
                </a:moveTo>
                <a:lnTo>
                  <a:pt x="168727" y="254556"/>
                </a:lnTo>
                <a:lnTo>
                  <a:pt x="168727" y="248446"/>
                </a:lnTo>
                <a:lnTo>
                  <a:pt x="174047" y="245376"/>
                </a:lnTo>
                <a:close/>
                <a:moveTo>
                  <a:pt x="185658" y="245376"/>
                </a:moveTo>
                <a:lnTo>
                  <a:pt x="180339" y="254556"/>
                </a:lnTo>
                <a:lnTo>
                  <a:pt x="180339" y="248446"/>
                </a:lnTo>
                <a:lnTo>
                  <a:pt x="185658" y="245376"/>
                </a:lnTo>
                <a:close/>
                <a:moveTo>
                  <a:pt x="197269" y="245376"/>
                </a:moveTo>
                <a:lnTo>
                  <a:pt x="191950" y="254556"/>
                </a:lnTo>
                <a:lnTo>
                  <a:pt x="191950" y="248446"/>
                </a:lnTo>
                <a:lnTo>
                  <a:pt x="197269" y="245376"/>
                </a:lnTo>
                <a:close/>
                <a:moveTo>
                  <a:pt x="208911" y="245376"/>
                </a:moveTo>
                <a:lnTo>
                  <a:pt x="203591" y="254556"/>
                </a:lnTo>
                <a:lnTo>
                  <a:pt x="203591" y="248446"/>
                </a:lnTo>
                <a:lnTo>
                  <a:pt x="208911" y="245376"/>
                </a:lnTo>
                <a:close/>
                <a:moveTo>
                  <a:pt x="220522" y="245376"/>
                </a:moveTo>
                <a:lnTo>
                  <a:pt x="215202" y="254556"/>
                </a:lnTo>
                <a:lnTo>
                  <a:pt x="215202" y="248446"/>
                </a:lnTo>
                <a:lnTo>
                  <a:pt x="220522" y="245376"/>
                </a:lnTo>
                <a:close/>
                <a:moveTo>
                  <a:pt x="232163" y="245376"/>
                </a:moveTo>
                <a:lnTo>
                  <a:pt x="226844" y="254556"/>
                </a:lnTo>
                <a:lnTo>
                  <a:pt x="226844" y="248446"/>
                </a:lnTo>
                <a:lnTo>
                  <a:pt x="232163" y="245376"/>
                </a:lnTo>
                <a:close/>
                <a:moveTo>
                  <a:pt x="243774" y="245376"/>
                </a:moveTo>
                <a:lnTo>
                  <a:pt x="238455" y="254556"/>
                </a:lnTo>
                <a:lnTo>
                  <a:pt x="238455" y="248446"/>
                </a:lnTo>
                <a:lnTo>
                  <a:pt x="243774" y="245376"/>
                </a:lnTo>
                <a:close/>
                <a:moveTo>
                  <a:pt x="255355" y="245376"/>
                </a:moveTo>
                <a:lnTo>
                  <a:pt x="250036" y="254556"/>
                </a:lnTo>
                <a:lnTo>
                  <a:pt x="250036" y="248446"/>
                </a:lnTo>
                <a:lnTo>
                  <a:pt x="255355" y="245376"/>
                </a:lnTo>
                <a:close/>
                <a:moveTo>
                  <a:pt x="266997" y="245376"/>
                </a:moveTo>
                <a:lnTo>
                  <a:pt x="261678" y="254556"/>
                </a:lnTo>
                <a:lnTo>
                  <a:pt x="261678" y="248446"/>
                </a:lnTo>
                <a:lnTo>
                  <a:pt x="266997" y="245376"/>
                </a:lnTo>
                <a:close/>
                <a:moveTo>
                  <a:pt x="278608" y="245376"/>
                </a:moveTo>
                <a:lnTo>
                  <a:pt x="273289" y="254556"/>
                </a:lnTo>
                <a:lnTo>
                  <a:pt x="273289" y="248446"/>
                </a:lnTo>
                <a:lnTo>
                  <a:pt x="278608" y="245376"/>
                </a:lnTo>
                <a:close/>
                <a:moveTo>
                  <a:pt x="457" y="245407"/>
                </a:moveTo>
                <a:lnTo>
                  <a:pt x="5776" y="248446"/>
                </a:lnTo>
                <a:lnTo>
                  <a:pt x="5776" y="254586"/>
                </a:lnTo>
                <a:lnTo>
                  <a:pt x="457" y="245407"/>
                </a:lnTo>
                <a:close/>
                <a:moveTo>
                  <a:pt x="12098" y="245407"/>
                </a:moveTo>
                <a:lnTo>
                  <a:pt x="17418" y="248446"/>
                </a:lnTo>
                <a:lnTo>
                  <a:pt x="17418" y="254586"/>
                </a:lnTo>
                <a:lnTo>
                  <a:pt x="12098" y="245407"/>
                </a:lnTo>
                <a:close/>
                <a:moveTo>
                  <a:pt x="23710" y="245407"/>
                </a:moveTo>
                <a:lnTo>
                  <a:pt x="29029" y="248446"/>
                </a:lnTo>
                <a:lnTo>
                  <a:pt x="29029" y="254586"/>
                </a:lnTo>
                <a:lnTo>
                  <a:pt x="23710" y="245407"/>
                </a:lnTo>
                <a:close/>
                <a:moveTo>
                  <a:pt x="35290" y="245407"/>
                </a:moveTo>
                <a:lnTo>
                  <a:pt x="40610" y="248446"/>
                </a:lnTo>
                <a:lnTo>
                  <a:pt x="40610" y="254586"/>
                </a:lnTo>
                <a:lnTo>
                  <a:pt x="35290" y="245407"/>
                </a:lnTo>
                <a:close/>
                <a:moveTo>
                  <a:pt x="46932" y="245407"/>
                </a:moveTo>
                <a:lnTo>
                  <a:pt x="52251" y="248446"/>
                </a:lnTo>
                <a:lnTo>
                  <a:pt x="52251" y="254586"/>
                </a:lnTo>
                <a:lnTo>
                  <a:pt x="46932" y="245407"/>
                </a:lnTo>
                <a:close/>
                <a:moveTo>
                  <a:pt x="58543" y="245407"/>
                </a:moveTo>
                <a:lnTo>
                  <a:pt x="63862" y="248446"/>
                </a:lnTo>
                <a:lnTo>
                  <a:pt x="63862" y="254586"/>
                </a:lnTo>
                <a:lnTo>
                  <a:pt x="58543" y="245407"/>
                </a:lnTo>
                <a:close/>
                <a:moveTo>
                  <a:pt x="70185" y="245407"/>
                </a:moveTo>
                <a:lnTo>
                  <a:pt x="75504" y="248446"/>
                </a:lnTo>
                <a:lnTo>
                  <a:pt x="75504" y="254586"/>
                </a:lnTo>
                <a:lnTo>
                  <a:pt x="70185" y="245407"/>
                </a:lnTo>
                <a:close/>
                <a:moveTo>
                  <a:pt x="81796" y="245407"/>
                </a:moveTo>
                <a:lnTo>
                  <a:pt x="87115" y="248446"/>
                </a:lnTo>
                <a:lnTo>
                  <a:pt x="87115" y="254586"/>
                </a:lnTo>
                <a:lnTo>
                  <a:pt x="81796" y="245407"/>
                </a:lnTo>
                <a:close/>
                <a:moveTo>
                  <a:pt x="93437" y="245407"/>
                </a:moveTo>
                <a:lnTo>
                  <a:pt x="98757" y="248446"/>
                </a:lnTo>
                <a:lnTo>
                  <a:pt x="98757" y="254586"/>
                </a:lnTo>
                <a:lnTo>
                  <a:pt x="93437" y="245407"/>
                </a:lnTo>
                <a:close/>
                <a:moveTo>
                  <a:pt x="105018" y="245407"/>
                </a:moveTo>
                <a:lnTo>
                  <a:pt x="110337" y="248446"/>
                </a:lnTo>
                <a:lnTo>
                  <a:pt x="110337" y="254586"/>
                </a:lnTo>
                <a:lnTo>
                  <a:pt x="105018" y="245407"/>
                </a:lnTo>
                <a:close/>
                <a:moveTo>
                  <a:pt x="116660" y="245407"/>
                </a:moveTo>
                <a:lnTo>
                  <a:pt x="121979" y="248446"/>
                </a:lnTo>
                <a:lnTo>
                  <a:pt x="121979" y="254586"/>
                </a:lnTo>
                <a:lnTo>
                  <a:pt x="116660" y="245407"/>
                </a:lnTo>
                <a:close/>
                <a:moveTo>
                  <a:pt x="128271" y="245407"/>
                </a:moveTo>
                <a:lnTo>
                  <a:pt x="133590" y="248446"/>
                </a:lnTo>
                <a:lnTo>
                  <a:pt x="133590" y="254586"/>
                </a:lnTo>
                <a:lnTo>
                  <a:pt x="128271" y="245407"/>
                </a:lnTo>
                <a:close/>
                <a:moveTo>
                  <a:pt x="139912" y="245407"/>
                </a:moveTo>
                <a:lnTo>
                  <a:pt x="145232" y="248446"/>
                </a:lnTo>
                <a:lnTo>
                  <a:pt x="145232" y="254586"/>
                </a:lnTo>
                <a:lnTo>
                  <a:pt x="139912" y="245407"/>
                </a:lnTo>
                <a:close/>
                <a:moveTo>
                  <a:pt x="151523" y="245407"/>
                </a:moveTo>
                <a:lnTo>
                  <a:pt x="156843" y="248446"/>
                </a:lnTo>
                <a:lnTo>
                  <a:pt x="156843" y="254586"/>
                </a:lnTo>
                <a:lnTo>
                  <a:pt x="151523" y="245407"/>
                </a:lnTo>
                <a:close/>
                <a:moveTo>
                  <a:pt x="163165" y="245407"/>
                </a:moveTo>
                <a:lnTo>
                  <a:pt x="168484" y="248446"/>
                </a:lnTo>
                <a:lnTo>
                  <a:pt x="168484" y="254586"/>
                </a:lnTo>
                <a:lnTo>
                  <a:pt x="163165" y="245407"/>
                </a:lnTo>
                <a:close/>
                <a:moveTo>
                  <a:pt x="174746" y="245407"/>
                </a:moveTo>
                <a:lnTo>
                  <a:pt x="180065" y="248446"/>
                </a:lnTo>
                <a:lnTo>
                  <a:pt x="180065" y="254586"/>
                </a:lnTo>
                <a:lnTo>
                  <a:pt x="174746" y="245407"/>
                </a:lnTo>
                <a:close/>
                <a:moveTo>
                  <a:pt x="186357" y="245407"/>
                </a:moveTo>
                <a:lnTo>
                  <a:pt x="191676" y="248446"/>
                </a:lnTo>
                <a:lnTo>
                  <a:pt x="191676" y="254586"/>
                </a:lnTo>
                <a:lnTo>
                  <a:pt x="186357" y="245407"/>
                </a:lnTo>
                <a:close/>
                <a:moveTo>
                  <a:pt x="197999" y="245407"/>
                </a:moveTo>
                <a:lnTo>
                  <a:pt x="203318" y="248446"/>
                </a:lnTo>
                <a:lnTo>
                  <a:pt x="203318" y="254586"/>
                </a:lnTo>
                <a:lnTo>
                  <a:pt x="197999" y="245407"/>
                </a:lnTo>
                <a:close/>
                <a:moveTo>
                  <a:pt x="209610" y="245407"/>
                </a:moveTo>
                <a:lnTo>
                  <a:pt x="214929" y="248446"/>
                </a:lnTo>
                <a:lnTo>
                  <a:pt x="214929" y="254586"/>
                </a:lnTo>
                <a:lnTo>
                  <a:pt x="209610" y="245407"/>
                </a:lnTo>
                <a:close/>
                <a:moveTo>
                  <a:pt x="221251" y="245407"/>
                </a:moveTo>
                <a:lnTo>
                  <a:pt x="226570" y="248446"/>
                </a:lnTo>
                <a:lnTo>
                  <a:pt x="226570" y="254586"/>
                </a:lnTo>
                <a:lnTo>
                  <a:pt x="221251" y="245407"/>
                </a:lnTo>
                <a:close/>
                <a:moveTo>
                  <a:pt x="232862" y="245407"/>
                </a:moveTo>
                <a:lnTo>
                  <a:pt x="238182" y="248446"/>
                </a:lnTo>
                <a:lnTo>
                  <a:pt x="238182" y="254586"/>
                </a:lnTo>
                <a:lnTo>
                  <a:pt x="232862" y="245407"/>
                </a:lnTo>
                <a:close/>
                <a:moveTo>
                  <a:pt x="244474" y="245407"/>
                </a:moveTo>
                <a:lnTo>
                  <a:pt x="249793" y="248446"/>
                </a:lnTo>
                <a:lnTo>
                  <a:pt x="249793" y="254586"/>
                </a:lnTo>
                <a:lnTo>
                  <a:pt x="244474" y="245407"/>
                </a:lnTo>
                <a:close/>
                <a:moveTo>
                  <a:pt x="256085" y="245407"/>
                </a:moveTo>
                <a:lnTo>
                  <a:pt x="261404" y="248446"/>
                </a:lnTo>
                <a:lnTo>
                  <a:pt x="261404" y="254586"/>
                </a:lnTo>
                <a:lnTo>
                  <a:pt x="256085" y="245407"/>
                </a:lnTo>
                <a:close/>
                <a:moveTo>
                  <a:pt x="267726" y="245407"/>
                </a:moveTo>
                <a:lnTo>
                  <a:pt x="273046" y="248477"/>
                </a:lnTo>
                <a:lnTo>
                  <a:pt x="273046" y="254647"/>
                </a:lnTo>
                <a:lnTo>
                  <a:pt x="267726" y="245407"/>
                </a:lnTo>
                <a:close/>
                <a:moveTo>
                  <a:pt x="35108" y="245498"/>
                </a:moveTo>
                <a:lnTo>
                  <a:pt x="40427" y="254708"/>
                </a:lnTo>
                <a:lnTo>
                  <a:pt x="40427" y="254708"/>
                </a:lnTo>
                <a:lnTo>
                  <a:pt x="35108" y="251668"/>
                </a:lnTo>
                <a:lnTo>
                  <a:pt x="35108" y="245498"/>
                </a:lnTo>
                <a:close/>
                <a:moveTo>
                  <a:pt x="214" y="245498"/>
                </a:moveTo>
                <a:lnTo>
                  <a:pt x="214" y="251638"/>
                </a:lnTo>
                <a:lnTo>
                  <a:pt x="5563" y="254708"/>
                </a:lnTo>
                <a:lnTo>
                  <a:pt x="5421" y="254461"/>
                </a:lnTo>
                <a:lnTo>
                  <a:pt x="5421" y="254461"/>
                </a:lnTo>
                <a:lnTo>
                  <a:pt x="426" y="251607"/>
                </a:lnTo>
                <a:cubicBezTo>
                  <a:pt x="396" y="251547"/>
                  <a:pt x="335" y="251516"/>
                  <a:pt x="335" y="251486"/>
                </a:cubicBezTo>
                <a:lnTo>
                  <a:pt x="335" y="245656"/>
                </a:lnTo>
                <a:lnTo>
                  <a:pt x="335" y="245656"/>
                </a:lnTo>
                <a:lnTo>
                  <a:pt x="244" y="245498"/>
                </a:lnTo>
                <a:close/>
                <a:moveTo>
                  <a:pt x="11855" y="245498"/>
                </a:moveTo>
                <a:lnTo>
                  <a:pt x="17174" y="254708"/>
                </a:lnTo>
                <a:lnTo>
                  <a:pt x="11855" y="251638"/>
                </a:lnTo>
                <a:lnTo>
                  <a:pt x="11855" y="245498"/>
                </a:lnTo>
                <a:close/>
                <a:moveTo>
                  <a:pt x="23497" y="245498"/>
                </a:moveTo>
                <a:lnTo>
                  <a:pt x="28816" y="254708"/>
                </a:lnTo>
                <a:lnTo>
                  <a:pt x="23497" y="251638"/>
                </a:lnTo>
                <a:lnTo>
                  <a:pt x="23497" y="245498"/>
                </a:lnTo>
                <a:close/>
                <a:moveTo>
                  <a:pt x="46689" y="245498"/>
                </a:moveTo>
                <a:lnTo>
                  <a:pt x="52008" y="254708"/>
                </a:lnTo>
                <a:lnTo>
                  <a:pt x="46689" y="251638"/>
                </a:lnTo>
                <a:lnTo>
                  <a:pt x="46689" y="245498"/>
                </a:lnTo>
                <a:close/>
                <a:moveTo>
                  <a:pt x="58330" y="245498"/>
                </a:moveTo>
                <a:lnTo>
                  <a:pt x="63650" y="254708"/>
                </a:lnTo>
                <a:lnTo>
                  <a:pt x="58330" y="251638"/>
                </a:lnTo>
                <a:lnTo>
                  <a:pt x="58330" y="245498"/>
                </a:lnTo>
                <a:close/>
                <a:moveTo>
                  <a:pt x="69941" y="245498"/>
                </a:moveTo>
                <a:lnTo>
                  <a:pt x="75261" y="254708"/>
                </a:lnTo>
                <a:lnTo>
                  <a:pt x="69941" y="251638"/>
                </a:lnTo>
                <a:lnTo>
                  <a:pt x="69941" y="245498"/>
                </a:lnTo>
                <a:close/>
                <a:moveTo>
                  <a:pt x="81583" y="245498"/>
                </a:moveTo>
                <a:lnTo>
                  <a:pt x="86902" y="254708"/>
                </a:lnTo>
                <a:lnTo>
                  <a:pt x="81583" y="251638"/>
                </a:lnTo>
                <a:lnTo>
                  <a:pt x="81583" y="245498"/>
                </a:lnTo>
                <a:close/>
                <a:moveTo>
                  <a:pt x="93194" y="245498"/>
                </a:moveTo>
                <a:lnTo>
                  <a:pt x="98513" y="254708"/>
                </a:lnTo>
                <a:lnTo>
                  <a:pt x="93194" y="251638"/>
                </a:lnTo>
                <a:lnTo>
                  <a:pt x="93194" y="245498"/>
                </a:lnTo>
                <a:close/>
                <a:moveTo>
                  <a:pt x="104836" y="245498"/>
                </a:moveTo>
                <a:lnTo>
                  <a:pt x="110155" y="254708"/>
                </a:lnTo>
                <a:lnTo>
                  <a:pt x="104836" y="251638"/>
                </a:lnTo>
                <a:lnTo>
                  <a:pt x="104836" y="245498"/>
                </a:lnTo>
                <a:close/>
                <a:moveTo>
                  <a:pt x="116416" y="245498"/>
                </a:moveTo>
                <a:lnTo>
                  <a:pt x="121736" y="254708"/>
                </a:lnTo>
                <a:lnTo>
                  <a:pt x="116416" y="251638"/>
                </a:lnTo>
                <a:lnTo>
                  <a:pt x="116416" y="245498"/>
                </a:lnTo>
                <a:close/>
                <a:moveTo>
                  <a:pt x="128058" y="245498"/>
                </a:moveTo>
                <a:lnTo>
                  <a:pt x="133377" y="254708"/>
                </a:lnTo>
                <a:lnTo>
                  <a:pt x="128058" y="251638"/>
                </a:lnTo>
                <a:lnTo>
                  <a:pt x="128058" y="245498"/>
                </a:lnTo>
                <a:close/>
                <a:moveTo>
                  <a:pt x="139669" y="245498"/>
                </a:moveTo>
                <a:lnTo>
                  <a:pt x="144988" y="254708"/>
                </a:lnTo>
                <a:lnTo>
                  <a:pt x="139669" y="251638"/>
                </a:lnTo>
                <a:lnTo>
                  <a:pt x="139669" y="245498"/>
                </a:lnTo>
                <a:close/>
                <a:moveTo>
                  <a:pt x="151311" y="245498"/>
                </a:moveTo>
                <a:lnTo>
                  <a:pt x="156630" y="254708"/>
                </a:lnTo>
                <a:lnTo>
                  <a:pt x="151311" y="251638"/>
                </a:lnTo>
                <a:lnTo>
                  <a:pt x="151311" y="245498"/>
                </a:lnTo>
                <a:close/>
                <a:moveTo>
                  <a:pt x="162922" y="245498"/>
                </a:moveTo>
                <a:lnTo>
                  <a:pt x="168241" y="254708"/>
                </a:lnTo>
                <a:lnTo>
                  <a:pt x="162922" y="251638"/>
                </a:lnTo>
                <a:lnTo>
                  <a:pt x="162922" y="245498"/>
                </a:lnTo>
                <a:close/>
                <a:moveTo>
                  <a:pt x="174503" y="245498"/>
                </a:moveTo>
                <a:lnTo>
                  <a:pt x="179822" y="254708"/>
                </a:lnTo>
                <a:lnTo>
                  <a:pt x="174503" y="251638"/>
                </a:lnTo>
                <a:lnTo>
                  <a:pt x="174503" y="245498"/>
                </a:lnTo>
                <a:close/>
                <a:moveTo>
                  <a:pt x="186144" y="245498"/>
                </a:moveTo>
                <a:lnTo>
                  <a:pt x="191463" y="254708"/>
                </a:lnTo>
                <a:lnTo>
                  <a:pt x="186144" y="251638"/>
                </a:lnTo>
                <a:lnTo>
                  <a:pt x="186144" y="245498"/>
                </a:lnTo>
                <a:close/>
                <a:moveTo>
                  <a:pt x="197755" y="245498"/>
                </a:moveTo>
                <a:lnTo>
                  <a:pt x="203075" y="254708"/>
                </a:lnTo>
                <a:lnTo>
                  <a:pt x="197755" y="251638"/>
                </a:lnTo>
                <a:lnTo>
                  <a:pt x="197755" y="245498"/>
                </a:lnTo>
                <a:close/>
                <a:moveTo>
                  <a:pt x="209397" y="245498"/>
                </a:moveTo>
                <a:lnTo>
                  <a:pt x="214716" y="254708"/>
                </a:lnTo>
                <a:lnTo>
                  <a:pt x="209397" y="251638"/>
                </a:lnTo>
                <a:lnTo>
                  <a:pt x="209397" y="245498"/>
                </a:lnTo>
                <a:close/>
                <a:moveTo>
                  <a:pt x="221008" y="245498"/>
                </a:moveTo>
                <a:lnTo>
                  <a:pt x="226327" y="254708"/>
                </a:lnTo>
                <a:lnTo>
                  <a:pt x="221008" y="251638"/>
                </a:lnTo>
                <a:lnTo>
                  <a:pt x="221008" y="245498"/>
                </a:lnTo>
                <a:close/>
                <a:moveTo>
                  <a:pt x="232650" y="245498"/>
                </a:moveTo>
                <a:lnTo>
                  <a:pt x="237969" y="254708"/>
                </a:lnTo>
                <a:lnTo>
                  <a:pt x="232650" y="251638"/>
                </a:lnTo>
                <a:lnTo>
                  <a:pt x="232650" y="245498"/>
                </a:lnTo>
                <a:close/>
                <a:moveTo>
                  <a:pt x="244230" y="245498"/>
                </a:moveTo>
                <a:lnTo>
                  <a:pt x="249550" y="254708"/>
                </a:lnTo>
                <a:lnTo>
                  <a:pt x="244230" y="251638"/>
                </a:lnTo>
                <a:lnTo>
                  <a:pt x="244230" y="245498"/>
                </a:lnTo>
                <a:close/>
                <a:moveTo>
                  <a:pt x="255872" y="245498"/>
                </a:moveTo>
                <a:lnTo>
                  <a:pt x="261191" y="254708"/>
                </a:lnTo>
                <a:lnTo>
                  <a:pt x="255872" y="251638"/>
                </a:lnTo>
                <a:lnTo>
                  <a:pt x="255872" y="245498"/>
                </a:lnTo>
                <a:close/>
                <a:moveTo>
                  <a:pt x="267483" y="245498"/>
                </a:moveTo>
                <a:lnTo>
                  <a:pt x="272802" y="254708"/>
                </a:lnTo>
                <a:lnTo>
                  <a:pt x="267483" y="251668"/>
                </a:lnTo>
                <a:lnTo>
                  <a:pt x="267483" y="245498"/>
                </a:lnTo>
                <a:close/>
                <a:moveTo>
                  <a:pt x="278851" y="245559"/>
                </a:moveTo>
                <a:lnTo>
                  <a:pt x="278851" y="251668"/>
                </a:lnTo>
                <a:lnTo>
                  <a:pt x="273532" y="254738"/>
                </a:lnTo>
                <a:lnTo>
                  <a:pt x="273532" y="254738"/>
                </a:lnTo>
                <a:lnTo>
                  <a:pt x="278851" y="245559"/>
                </a:lnTo>
                <a:close/>
                <a:moveTo>
                  <a:pt x="232376" y="245498"/>
                </a:moveTo>
                <a:lnTo>
                  <a:pt x="232376" y="251668"/>
                </a:lnTo>
                <a:lnTo>
                  <a:pt x="227057" y="254738"/>
                </a:lnTo>
                <a:lnTo>
                  <a:pt x="227057" y="254738"/>
                </a:lnTo>
                <a:lnTo>
                  <a:pt x="232376" y="245498"/>
                </a:lnTo>
                <a:close/>
                <a:moveTo>
                  <a:pt x="267210" y="245498"/>
                </a:moveTo>
                <a:lnTo>
                  <a:pt x="267210" y="251668"/>
                </a:lnTo>
                <a:lnTo>
                  <a:pt x="261890" y="254738"/>
                </a:lnTo>
                <a:lnTo>
                  <a:pt x="261890" y="254738"/>
                </a:lnTo>
                <a:lnTo>
                  <a:pt x="267210" y="245498"/>
                </a:lnTo>
                <a:close/>
                <a:moveTo>
                  <a:pt x="11582" y="245498"/>
                </a:moveTo>
                <a:lnTo>
                  <a:pt x="11582" y="251668"/>
                </a:lnTo>
                <a:lnTo>
                  <a:pt x="6262" y="254738"/>
                </a:lnTo>
                <a:lnTo>
                  <a:pt x="11582" y="245498"/>
                </a:lnTo>
                <a:close/>
                <a:moveTo>
                  <a:pt x="23223" y="245498"/>
                </a:moveTo>
                <a:lnTo>
                  <a:pt x="23223" y="251668"/>
                </a:lnTo>
                <a:lnTo>
                  <a:pt x="17904" y="254738"/>
                </a:lnTo>
                <a:lnTo>
                  <a:pt x="23223" y="245498"/>
                </a:lnTo>
                <a:close/>
                <a:moveTo>
                  <a:pt x="34834" y="245498"/>
                </a:moveTo>
                <a:lnTo>
                  <a:pt x="34834" y="251668"/>
                </a:lnTo>
                <a:lnTo>
                  <a:pt x="29515" y="254738"/>
                </a:lnTo>
                <a:lnTo>
                  <a:pt x="34834" y="245498"/>
                </a:lnTo>
                <a:close/>
                <a:moveTo>
                  <a:pt x="46446" y="245498"/>
                </a:moveTo>
                <a:lnTo>
                  <a:pt x="46446" y="251668"/>
                </a:lnTo>
                <a:lnTo>
                  <a:pt x="41126" y="254738"/>
                </a:lnTo>
                <a:lnTo>
                  <a:pt x="46446" y="245498"/>
                </a:lnTo>
                <a:close/>
                <a:moveTo>
                  <a:pt x="58057" y="245498"/>
                </a:moveTo>
                <a:lnTo>
                  <a:pt x="58057" y="251668"/>
                </a:lnTo>
                <a:lnTo>
                  <a:pt x="52737" y="254738"/>
                </a:lnTo>
                <a:lnTo>
                  <a:pt x="58057" y="245498"/>
                </a:lnTo>
                <a:close/>
                <a:moveTo>
                  <a:pt x="69698" y="245498"/>
                </a:moveTo>
                <a:lnTo>
                  <a:pt x="69698" y="251668"/>
                </a:lnTo>
                <a:lnTo>
                  <a:pt x="64379" y="254738"/>
                </a:lnTo>
                <a:lnTo>
                  <a:pt x="69698" y="245498"/>
                </a:lnTo>
                <a:close/>
                <a:moveTo>
                  <a:pt x="81309" y="245498"/>
                </a:moveTo>
                <a:lnTo>
                  <a:pt x="81309" y="251668"/>
                </a:lnTo>
                <a:lnTo>
                  <a:pt x="75990" y="254738"/>
                </a:lnTo>
                <a:lnTo>
                  <a:pt x="81309" y="245498"/>
                </a:lnTo>
                <a:close/>
                <a:moveTo>
                  <a:pt x="92951" y="245498"/>
                </a:moveTo>
                <a:lnTo>
                  <a:pt x="92951" y="251668"/>
                </a:lnTo>
                <a:lnTo>
                  <a:pt x="87632" y="254738"/>
                </a:lnTo>
                <a:lnTo>
                  <a:pt x="92951" y="245498"/>
                </a:lnTo>
                <a:close/>
                <a:moveTo>
                  <a:pt x="104562" y="245498"/>
                </a:moveTo>
                <a:lnTo>
                  <a:pt x="104562" y="251668"/>
                </a:lnTo>
                <a:lnTo>
                  <a:pt x="99243" y="254738"/>
                </a:lnTo>
                <a:lnTo>
                  <a:pt x="104562" y="245498"/>
                </a:lnTo>
                <a:close/>
                <a:moveTo>
                  <a:pt x="116143" y="245498"/>
                </a:moveTo>
                <a:lnTo>
                  <a:pt x="116143" y="251668"/>
                </a:lnTo>
                <a:lnTo>
                  <a:pt x="110824" y="254738"/>
                </a:lnTo>
                <a:lnTo>
                  <a:pt x="116143" y="245498"/>
                </a:lnTo>
                <a:close/>
                <a:moveTo>
                  <a:pt x="127784" y="245498"/>
                </a:moveTo>
                <a:lnTo>
                  <a:pt x="127784" y="251668"/>
                </a:lnTo>
                <a:lnTo>
                  <a:pt x="122465" y="254738"/>
                </a:lnTo>
                <a:lnTo>
                  <a:pt x="127784" y="245498"/>
                </a:lnTo>
                <a:close/>
                <a:moveTo>
                  <a:pt x="139396" y="245498"/>
                </a:moveTo>
                <a:lnTo>
                  <a:pt x="139396" y="251668"/>
                </a:lnTo>
                <a:lnTo>
                  <a:pt x="134076" y="254738"/>
                </a:lnTo>
                <a:lnTo>
                  <a:pt x="139396" y="245498"/>
                </a:lnTo>
                <a:close/>
                <a:moveTo>
                  <a:pt x="151037" y="245498"/>
                </a:moveTo>
                <a:lnTo>
                  <a:pt x="151037" y="251668"/>
                </a:lnTo>
                <a:lnTo>
                  <a:pt x="145718" y="254738"/>
                </a:lnTo>
                <a:lnTo>
                  <a:pt x="151037" y="245498"/>
                </a:lnTo>
                <a:close/>
                <a:moveTo>
                  <a:pt x="162648" y="245498"/>
                </a:moveTo>
                <a:lnTo>
                  <a:pt x="162648" y="251668"/>
                </a:lnTo>
                <a:lnTo>
                  <a:pt x="157329" y="254738"/>
                </a:lnTo>
                <a:lnTo>
                  <a:pt x="162648" y="245498"/>
                </a:lnTo>
                <a:close/>
                <a:moveTo>
                  <a:pt x="174290" y="245498"/>
                </a:moveTo>
                <a:lnTo>
                  <a:pt x="174290" y="251668"/>
                </a:lnTo>
                <a:lnTo>
                  <a:pt x="168971" y="254738"/>
                </a:lnTo>
                <a:lnTo>
                  <a:pt x="174290" y="245498"/>
                </a:lnTo>
                <a:close/>
                <a:moveTo>
                  <a:pt x="185871" y="245559"/>
                </a:moveTo>
                <a:lnTo>
                  <a:pt x="185871" y="251668"/>
                </a:lnTo>
                <a:lnTo>
                  <a:pt x="180551" y="254738"/>
                </a:lnTo>
                <a:lnTo>
                  <a:pt x="185871" y="245559"/>
                </a:lnTo>
                <a:close/>
                <a:moveTo>
                  <a:pt x="197512" y="245498"/>
                </a:moveTo>
                <a:lnTo>
                  <a:pt x="197512" y="251668"/>
                </a:lnTo>
                <a:lnTo>
                  <a:pt x="192193" y="254738"/>
                </a:lnTo>
                <a:lnTo>
                  <a:pt x="197512" y="245498"/>
                </a:lnTo>
                <a:close/>
                <a:moveTo>
                  <a:pt x="209123" y="245498"/>
                </a:moveTo>
                <a:lnTo>
                  <a:pt x="209123" y="251668"/>
                </a:lnTo>
                <a:lnTo>
                  <a:pt x="203804" y="254738"/>
                </a:lnTo>
                <a:lnTo>
                  <a:pt x="209123" y="245498"/>
                </a:lnTo>
                <a:close/>
                <a:moveTo>
                  <a:pt x="220765" y="245498"/>
                </a:moveTo>
                <a:lnTo>
                  <a:pt x="220765" y="251668"/>
                </a:lnTo>
                <a:lnTo>
                  <a:pt x="215446" y="254738"/>
                </a:lnTo>
                <a:lnTo>
                  <a:pt x="220765" y="245498"/>
                </a:lnTo>
                <a:close/>
                <a:moveTo>
                  <a:pt x="243957" y="245498"/>
                </a:moveTo>
                <a:lnTo>
                  <a:pt x="243957" y="251668"/>
                </a:lnTo>
                <a:lnTo>
                  <a:pt x="238638" y="254738"/>
                </a:lnTo>
                <a:lnTo>
                  <a:pt x="243957" y="245498"/>
                </a:lnTo>
                <a:close/>
                <a:moveTo>
                  <a:pt x="255598" y="245498"/>
                </a:moveTo>
                <a:lnTo>
                  <a:pt x="255598" y="251668"/>
                </a:lnTo>
                <a:lnTo>
                  <a:pt x="250279" y="254738"/>
                </a:lnTo>
                <a:lnTo>
                  <a:pt x="255598" y="245498"/>
                </a:lnTo>
                <a:close/>
                <a:moveTo>
                  <a:pt x="11703" y="251911"/>
                </a:moveTo>
                <a:lnTo>
                  <a:pt x="17023" y="254981"/>
                </a:lnTo>
                <a:lnTo>
                  <a:pt x="6384" y="254981"/>
                </a:lnTo>
                <a:lnTo>
                  <a:pt x="11703" y="251911"/>
                </a:lnTo>
                <a:close/>
                <a:moveTo>
                  <a:pt x="23345" y="251911"/>
                </a:moveTo>
                <a:lnTo>
                  <a:pt x="28664" y="254981"/>
                </a:lnTo>
                <a:lnTo>
                  <a:pt x="18026" y="254981"/>
                </a:lnTo>
                <a:lnTo>
                  <a:pt x="23345" y="251911"/>
                </a:lnTo>
                <a:close/>
                <a:moveTo>
                  <a:pt x="34956" y="251911"/>
                </a:moveTo>
                <a:lnTo>
                  <a:pt x="40275" y="254981"/>
                </a:lnTo>
                <a:lnTo>
                  <a:pt x="29637" y="254981"/>
                </a:lnTo>
                <a:lnTo>
                  <a:pt x="34956" y="251911"/>
                </a:lnTo>
                <a:close/>
                <a:moveTo>
                  <a:pt x="46598" y="251911"/>
                </a:moveTo>
                <a:lnTo>
                  <a:pt x="51886" y="254981"/>
                </a:lnTo>
                <a:lnTo>
                  <a:pt x="41248" y="254981"/>
                </a:lnTo>
                <a:lnTo>
                  <a:pt x="46598" y="251911"/>
                </a:lnTo>
                <a:close/>
                <a:moveTo>
                  <a:pt x="58209" y="251911"/>
                </a:moveTo>
                <a:lnTo>
                  <a:pt x="63528" y="254981"/>
                </a:lnTo>
                <a:lnTo>
                  <a:pt x="52889" y="254981"/>
                </a:lnTo>
                <a:lnTo>
                  <a:pt x="58209" y="251911"/>
                </a:lnTo>
                <a:close/>
                <a:moveTo>
                  <a:pt x="69850" y="251911"/>
                </a:moveTo>
                <a:lnTo>
                  <a:pt x="75169" y="254981"/>
                </a:lnTo>
                <a:lnTo>
                  <a:pt x="64531" y="254981"/>
                </a:lnTo>
                <a:lnTo>
                  <a:pt x="69850" y="251911"/>
                </a:lnTo>
                <a:close/>
                <a:moveTo>
                  <a:pt x="81431" y="251911"/>
                </a:moveTo>
                <a:lnTo>
                  <a:pt x="86750" y="254981"/>
                </a:lnTo>
                <a:lnTo>
                  <a:pt x="76112" y="254981"/>
                </a:lnTo>
                <a:lnTo>
                  <a:pt x="81431" y="251911"/>
                </a:lnTo>
                <a:close/>
                <a:moveTo>
                  <a:pt x="93042" y="251911"/>
                </a:moveTo>
                <a:lnTo>
                  <a:pt x="98361" y="254981"/>
                </a:lnTo>
                <a:lnTo>
                  <a:pt x="87723" y="254981"/>
                </a:lnTo>
                <a:lnTo>
                  <a:pt x="93042" y="251911"/>
                </a:lnTo>
                <a:close/>
                <a:moveTo>
                  <a:pt x="104684" y="251911"/>
                </a:moveTo>
                <a:lnTo>
                  <a:pt x="110003" y="254981"/>
                </a:lnTo>
                <a:lnTo>
                  <a:pt x="99364" y="254981"/>
                </a:lnTo>
                <a:lnTo>
                  <a:pt x="104684" y="251911"/>
                </a:lnTo>
                <a:close/>
                <a:moveTo>
                  <a:pt x="116295" y="251911"/>
                </a:moveTo>
                <a:lnTo>
                  <a:pt x="121614" y="254981"/>
                </a:lnTo>
                <a:lnTo>
                  <a:pt x="110976" y="254981"/>
                </a:lnTo>
                <a:lnTo>
                  <a:pt x="116295" y="251911"/>
                </a:lnTo>
                <a:close/>
                <a:moveTo>
                  <a:pt x="127936" y="251911"/>
                </a:moveTo>
                <a:lnTo>
                  <a:pt x="133256" y="254981"/>
                </a:lnTo>
                <a:lnTo>
                  <a:pt x="122617" y="254981"/>
                </a:lnTo>
                <a:lnTo>
                  <a:pt x="127936" y="251911"/>
                </a:lnTo>
                <a:close/>
                <a:moveTo>
                  <a:pt x="139548" y="251911"/>
                </a:moveTo>
                <a:lnTo>
                  <a:pt x="144867" y="254981"/>
                </a:lnTo>
                <a:lnTo>
                  <a:pt x="134228" y="254981"/>
                </a:lnTo>
                <a:lnTo>
                  <a:pt x="139548" y="251911"/>
                </a:lnTo>
                <a:close/>
                <a:moveTo>
                  <a:pt x="151159" y="251911"/>
                </a:moveTo>
                <a:lnTo>
                  <a:pt x="156478" y="254981"/>
                </a:lnTo>
                <a:lnTo>
                  <a:pt x="145840" y="254981"/>
                </a:lnTo>
                <a:lnTo>
                  <a:pt x="151159" y="251911"/>
                </a:lnTo>
                <a:close/>
                <a:moveTo>
                  <a:pt x="162770" y="251911"/>
                </a:moveTo>
                <a:lnTo>
                  <a:pt x="168089" y="254981"/>
                </a:lnTo>
                <a:lnTo>
                  <a:pt x="157451" y="254981"/>
                </a:lnTo>
                <a:lnTo>
                  <a:pt x="162770" y="251911"/>
                </a:lnTo>
                <a:close/>
                <a:moveTo>
                  <a:pt x="174411" y="251911"/>
                </a:moveTo>
                <a:lnTo>
                  <a:pt x="179731" y="254981"/>
                </a:lnTo>
                <a:lnTo>
                  <a:pt x="169092" y="254981"/>
                </a:lnTo>
                <a:lnTo>
                  <a:pt x="174411" y="251911"/>
                </a:lnTo>
                <a:close/>
                <a:moveTo>
                  <a:pt x="186023" y="251911"/>
                </a:moveTo>
                <a:lnTo>
                  <a:pt x="191342" y="254981"/>
                </a:lnTo>
                <a:lnTo>
                  <a:pt x="180703" y="254981"/>
                </a:lnTo>
                <a:lnTo>
                  <a:pt x="186023" y="251911"/>
                </a:lnTo>
                <a:close/>
                <a:moveTo>
                  <a:pt x="197634" y="251911"/>
                </a:moveTo>
                <a:lnTo>
                  <a:pt x="202953" y="254981"/>
                </a:lnTo>
                <a:lnTo>
                  <a:pt x="192315" y="254981"/>
                </a:lnTo>
                <a:lnTo>
                  <a:pt x="197634" y="251911"/>
                </a:lnTo>
                <a:close/>
                <a:moveTo>
                  <a:pt x="209245" y="251911"/>
                </a:moveTo>
                <a:lnTo>
                  <a:pt x="214564" y="254981"/>
                </a:lnTo>
                <a:lnTo>
                  <a:pt x="203926" y="254981"/>
                </a:lnTo>
                <a:lnTo>
                  <a:pt x="209245" y="251911"/>
                </a:lnTo>
                <a:close/>
                <a:moveTo>
                  <a:pt x="220856" y="251911"/>
                </a:moveTo>
                <a:lnTo>
                  <a:pt x="226175" y="254981"/>
                </a:lnTo>
                <a:lnTo>
                  <a:pt x="215537" y="254981"/>
                </a:lnTo>
                <a:lnTo>
                  <a:pt x="220856" y="251911"/>
                </a:lnTo>
                <a:close/>
                <a:moveTo>
                  <a:pt x="232498" y="251911"/>
                </a:moveTo>
                <a:lnTo>
                  <a:pt x="237817" y="254981"/>
                </a:lnTo>
                <a:lnTo>
                  <a:pt x="227178" y="254981"/>
                </a:lnTo>
                <a:lnTo>
                  <a:pt x="232498" y="251911"/>
                </a:lnTo>
                <a:close/>
                <a:moveTo>
                  <a:pt x="244109" y="251911"/>
                </a:moveTo>
                <a:lnTo>
                  <a:pt x="249428" y="254981"/>
                </a:lnTo>
                <a:lnTo>
                  <a:pt x="238790" y="254981"/>
                </a:lnTo>
                <a:lnTo>
                  <a:pt x="244109" y="251911"/>
                </a:lnTo>
                <a:close/>
                <a:moveTo>
                  <a:pt x="255750" y="251911"/>
                </a:moveTo>
                <a:lnTo>
                  <a:pt x="261070" y="254981"/>
                </a:lnTo>
                <a:lnTo>
                  <a:pt x="250431" y="254981"/>
                </a:lnTo>
                <a:lnTo>
                  <a:pt x="255750" y="251911"/>
                </a:lnTo>
                <a:close/>
                <a:moveTo>
                  <a:pt x="267362" y="251911"/>
                </a:moveTo>
                <a:lnTo>
                  <a:pt x="272681" y="254981"/>
                </a:lnTo>
                <a:lnTo>
                  <a:pt x="262042" y="254981"/>
                </a:lnTo>
                <a:lnTo>
                  <a:pt x="267362" y="251911"/>
                </a:lnTo>
                <a:close/>
                <a:moveTo>
                  <a:pt x="279003" y="251911"/>
                </a:moveTo>
                <a:lnTo>
                  <a:pt x="284322" y="254981"/>
                </a:lnTo>
                <a:lnTo>
                  <a:pt x="273684" y="254981"/>
                </a:lnTo>
                <a:lnTo>
                  <a:pt x="279003" y="251911"/>
                </a:lnTo>
                <a:close/>
                <a:moveTo>
                  <a:pt x="284292" y="255194"/>
                </a:moveTo>
                <a:lnTo>
                  <a:pt x="278973" y="258294"/>
                </a:lnTo>
                <a:lnTo>
                  <a:pt x="273653" y="255194"/>
                </a:lnTo>
                <a:close/>
                <a:moveTo>
                  <a:pt x="17023" y="255255"/>
                </a:moveTo>
                <a:lnTo>
                  <a:pt x="11703" y="258325"/>
                </a:lnTo>
                <a:lnTo>
                  <a:pt x="6384" y="255255"/>
                </a:lnTo>
                <a:close/>
                <a:moveTo>
                  <a:pt x="28664" y="255255"/>
                </a:moveTo>
                <a:lnTo>
                  <a:pt x="23345" y="258325"/>
                </a:lnTo>
                <a:lnTo>
                  <a:pt x="18026" y="255255"/>
                </a:lnTo>
                <a:close/>
                <a:moveTo>
                  <a:pt x="40275" y="255255"/>
                </a:moveTo>
                <a:lnTo>
                  <a:pt x="34956" y="258325"/>
                </a:lnTo>
                <a:lnTo>
                  <a:pt x="29637" y="255255"/>
                </a:lnTo>
                <a:close/>
                <a:moveTo>
                  <a:pt x="51886" y="255255"/>
                </a:moveTo>
                <a:lnTo>
                  <a:pt x="46567" y="258325"/>
                </a:lnTo>
                <a:lnTo>
                  <a:pt x="41248" y="255255"/>
                </a:lnTo>
                <a:close/>
                <a:moveTo>
                  <a:pt x="63528" y="255255"/>
                </a:moveTo>
                <a:lnTo>
                  <a:pt x="58209" y="258325"/>
                </a:lnTo>
                <a:lnTo>
                  <a:pt x="52889" y="255255"/>
                </a:lnTo>
                <a:close/>
                <a:moveTo>
                  <a:pt x="75109" y="255255"/>
                </a:moveTo>
                <a:lnTo>
                  <a:pt x="69789" y="258325"/>
                </a:lnTo>
                <a:lnTo>
                  <a:pt x="64470" y="255255"/>
                </a:lnTo>
                <a:close/>
                <a:moveTo>
                  <a:pt x="86750" y="255255"/>
                </a:moveTo>
                <a:lnTo>
                  <a:pt x="81431" y="258325"/>
                </a:lnTo>
                <a:lnTo>
                  <a:pt x="76112" y="255255"/>
                </a:lnTo>
                <a:close/>
                <a:moveTo>
                  <a:pt x="98361" y="255255"/>
                </a:moveTo>
                <a:lnTo>
                  <a:pt x="93042" y="258325"/>
                </a:lnTo>
                <a:lnTo>
                  <a:pt x="87723" y="255255"/>
                </a:lnTo>
                <a:close/>
                <a:moveTo>
                  <a:pt x="110003" y="255255"/>
                </a:moveTo>
                <a:lnTo>
                  <a:pt x="104684" y="258325"/>
                </a:lnTo>
                <a:lnTo>
                  <a:pt x="99364" y="255255"/>
                </a:lnTo>
                <a:close/>
                <a:moveTo>
                  <a:pt x="121614" y="255255"/>
                </a:moveTo>
                <a:lnTo>
                  <a:pt x="116295" y="258325"/>
                </a:lnTo>
                <a:lnTo>
                  <a:pt x="110976" y="255255"/>
                </a:lnTo>
                <a:close/>
                <a:moveTo>
                  <a:pt x="133256" y="255255"/>
                </a:moveTo>
                <a:lnTo>
                  <a:pt x="127936" y="258325"/>
                </a:lnTo>
                <a:lnTo>
                  <a:pt x="122617" y="255255"/>
                </a:lnTo>
                <a:close/>
                <a:moveTo>
                  <a:pt x="144836" y="255255"/>
                </a:moveTo>
                <a:lnTo>
                  <a:pt x="139517" y="258325"/>
                </a:lnTo>
                <a:lnTo>
                  <a:pt x="134198" y="255255"/>
                </a:lnTo>
                <a:close/>
                <a:moveTo>
                  <a:pt x="156478" y="255255"/>
                </a:moveTo>
                <a:lnTo>
                  <a:pt x="151159" y="258325"/>
                </a:lnTo>
                <a:lnTo>
                  <a:pt x="145840" y="255255"/>
                </a:lnTo>
                <a:close/>
                <a:moveTo>
                  <a:pt x="168089" y="255255"/>
                </a:moveTo>
                <a:lnTo>
                  <a:pt x="162770" y="258325"/>
                </a:lnTo>
                <a:lnTo>
                  <a:pt x="157451" y="255255"/>
                </a:lnTo>
                <a:close/>
                <a:moveTo>
                  <a:pt x="179731" y="255255"/>
                </a:moveTo>
                <a:lnTo>
                  <a:pt x="174411" y="258325"/>
                </a:lnTo>
                <a:lnTo>
                  <a:pt x="169092" y="255255"/>
                </a:lnTo>
                <a:close/>
                <a:moveTo>
                  <a:pt x="191342" y="255255"/>
                </a:moveTo>
                <a:lnTo>
                  <a:pt x="186023" y="258325"/>
                </a:lnTo>
                <a:lnTo>
                  <a:pt x="180703" y="255255"/>
                </a:lnTo>
                <a:close/>
                <a:moveTo>
                  <a:pt x="202953" y="255255"/>
                </a:moveTo>
                <a:lnTo>
                  <a:pt x="197634" y="258325"/>
                </a:lnTo>
                <a:lnTo>
                  <a:pt x="192315" y="255255"/>
                </a:lnTo>
                <a:close/>
                <a:moveTo>
                  <a:pt x="214564" y="255255"/>
                </a:moveTo>
                <a:lnTo>
                  <a:pt x="209245" y="258325"/>
                </a:lnTo>
                <a:lnTo>
                  <a:pt x="203926" y="255255"/>
                </a:lnTo>
                <a:close/>
                <a:moveTo>
                  <a:pt x="226175" y="255255"/>
                </a:moveTo>
                <a:lnTo>
                  <a:pt x="220856" y="258325"/>
                </a:lnTo>
                <a:lnTo>
                  <a:pt x="215537" y="255255"/>
                </a:lnTo>
                <a:close/>
                <a:moveTo>
                  <a:pt x="237817" y="255255"/>
                </a:moveTo>
                <a:lnTo>
                  <a:pt x="232498" y="258325"/>
                </a:lnTo>
                <a:lnTo>
                  <a:pt x="227178" y="255255"/>
                </a:lnTo>
                <a:close/>
                <a:moveTo>
                  <a:pt x="249428" y="255255"/>
                </a:moveTo>
                <a:lnTo>
                  <a:pt x="244109" y="258325"/>
                </a:lnTo>
                <a:lnTo>
                  <a:pt x="238790" y="255255"/>
                </a:lnTo>
                <a:close/>
                <a:moveTo>
                  <a:pt x="261070" y="255255"/>
                </a:moveTo>
                <a:lnTo>
                  <a:pt x="255750" y="258325"/>
                </a:lnTo>
                <a:lnTo>
                  <a:pt x="250431" y="255255"/>
                </a:lnTo>
                <a:close/>
                <a:moveTo>
                  <a:pt x="272681" y="255255"/>
                </a:moveTo>
                <a:lnTo>
                  <a:pt x="267362" y="258325"/>
                </a:lnTo>
                <a:lnTo>
                  <a:pt x="262042" y="255255"/>
                </a:lnTo>
                <a:close/>
                <a:moveTo>
                  <a:pt x="17174" y="255437"/>
                </a:moveTo>
                <a:lnTo>
                  <a:pt x="11855" y="264617"/>
                </a:lnTo>
                <a:lnTo>
                  <a:pt x="11855" y="258507"/>
                </a:lnTo>
                <a:lnTo>
                  <a:pt x="17174" y="255437"/>
                </a:lnTo>
                <a:close/>
                <a:moveTo>
                  <a:pt x="28816" y="255437"/>
                </a:moveTo>
                <a:lnTo>
                  <a:pt x="23497" y="264617"/>
                </a:lnTo>
                <a:lnTo>
                  <a:pt x="23497" y="258507"/>
                </a:lnTo>
                <a:lnTo>
                  <a:pt x="28816" y="255437"/>
                </a:lnTo>
                <a:close/>
                <a:moveTo>
                  <a:pt x="40427" y="255437"/>
                </a:moveTo>
                <a:lnTo>
                  <a:pt x="35108" y="264617"/>
                </a:lnTo>
                <a:lnTo>
                  <a:pt x="35108" y="258507"/>
                </a:lnTo>
                <a:lnTo>
                  <a:pt x="40427" y="255437"/>
                </a:lnTo>
                <a:close/>
                <a:moveTo>
                  <a:pt x="52008" y="255437"/>
                </a:moveTo>
                <a:lnTo>
                  <a:pt x="46689" y="264617"/>
                </a:lnTo>
                <a:lnTo>
                  <a:pt x="46689" y="258507"/>
                </a:lnTo>
                <a:lnTo>
                  <a:pt x="52008" y="255437"/>
                </a:lnTo>
                <a:close/>
                <a:moveTo>
                  <a:pt x="63650" y="255437"/>
                </a:moveTo>
                <a:lnTo>
                  <a:pt x="58330" y="264617"/>
                </a:lnTo>
                <a:lnTo>
                  <a:pt x="58330" y="258507"/>
                </a:lnTo>
                <a:lnTo>
                  <a:pt x="63650" y="255437"/>
                </a:lnTo>
                <a:close/>
                <a:moveTo>
                  <a:pt x="75261" y="255437"/>
                </a:moveTo>
                <a:lnTo>
                  <a:pt x="69941" y="264617"/>
                </a:lnTo>
                <a:lnTo>
                  <a:pt x="69941" y="258507"/>
                </a:lnTo>
                <a:lnTo>
                  <a:pt x="75261" y="255437"/>
                </a:lnTo>
                <a:close/>
                <a:moveTo>
                  <a:pt x="86902" y="255437"/>
                </a:moveTo>
                <a:lnTo>
                  <a:pt x="81583" y="264617"/>
                </a:lnTo>
                <a:lnTo>
                  <a:pt x="81583" y="258507"/>
                </a:lnTo>
                <a:lnTo>
                  <a:pt x="86902" y="255437"/>
                </a:lnTo>
                <a:close/>
                <a:moveTo>
                  <a:pt x="98513" y="255437"/>
                </a:moveTo>
                <a:lnTo>
                  <a:pt x="93194" y="264617"/>
                </a:lnTo>
                <a:lnTo>
                  <a:pt x="93194" y="258507"/>
                </a:lnTo>
                <a:lnTo>
                  <a:pt x="98513" y="255437"/>
                </a:lnTo>
                <a:close/>
                <a:moveTo>
                  <a:pt x="110155" y="255437"/>
                </a:moveTo>
                <a:lnTo>
                  <a:pt x="104836" y="264617"/>
                </a:lnTo>
                <a:lnTo>
                  <a:pt x="104836" y="258507"/>
                </a:lnTo>
                <a:lnTo>
                  <a:pt x="110155" y="255437"/>
                </a:lnTo>
                <a:close/>
                <a:moveTo>
                  <a:pt x="121736" y="255437"/>
                </a:moveTo>
                <a:lnTo>
                  <a:pt x="116416" y="264617"/>
                </a:lnTo>
                <a:lnTo>
                  <a:pt x="116416" y="258507"/>
                </a:lnTo>
                <a:lnTo>
                  <a:pt x="121736" y="255437"/>
                </a:lnTo>
                <a:close/>
                <a:moveTo>
                  <a:pt x="133377" y="255437"/>
                </a:moveTo>
                <a:lnTo>
                  <a:pt x="128058" y="264617"/>
                </a:lnTo>
                <a:lnTo>
                  <a:pt x="128058" y="258507"/>
                </a:lnTo>
                <a:lnTo>
                  <a:pt x="133377" y="255437"/>
                </a:lnTo>
                <a:close/>
                <a:moveTo>
                  <a:pt x="144988" y="255437"/>
                </a:moveTo>
                <a:lnTo>
                  <a:pt x="139669" y="264617"/>
                </a:lnTo>
                <a:lnTo>
                  <a:pt x="139669" y="258507"/>
                </a:lnTo>
                <a:lnTo>
                  <a:pt x="144988" y="255437"/>
                </a:lnTo>
                <a:close/>
                <a:moveTo>
                  <a:pt x="156630" y="255437"/>
                </a:moveTo>
                <a:lnTo>
                  <a:pt x="151311" y="264617"/>
                </a:lnTo>
                <a:lnTo>
                  <a:pt x="151311" y="258507"/>
                </a:lnTo>
                <a:lnTo>
                  <a:pt x="156630" y="255437"/>
                </a:lnTo>
                <a:close/>
                <a:moveTo>
                  <a:pt x="168241" y="255437"/>
                </a:moveTo>
                <a:lnTo>
                  <a:pt x="162922" y="264617"/>
                </a:lnTo>
                <a:lnTo>
                  <a:pt x="162922" y="258507"/>
                </a:lnTo>
                <a:lnTo>
                  <a:pt x="168241" y="255437"/>
                </a:lnTo>
                <a:close/>
                <a:moveTo>
                  <a:pt x="179822" y="255437"/>
                </a:moveTo>
                <a:lnTo>
                  <a:pt x="174503" y="264617"/>
                </a:lnTo>
                <a:lnTo>
                  <a:pt x="174503" y="258507"/>
                </a:lnTo>
                <a:lnTo>
                  <a:pt x="179822" y="255437"/>
                </a:lnTo>
                <a:close/>
                <a:moveTo>
                  <a:pt x="191463" y="255437"/>
                </a:moveTo>
                <a:lnTo>
                  <a:pt x="186144" y="264617"/>
                </a:lnTo>
                <a:lnTo>
                  <a:pt x="186144" y="258507"/>
                </a:lnTo>
                <a:lnTo>
                  <a:pt x="191463" y="255437"/>
                </a:lnTo>
                <a:close/>
                <a:moveTo>
                  <a:pt x="203075" y="255437"/>
                </a:moveTo>
                <a:lnTo>
                  <a:pt x="197755" y="264617"/>
                </a:lnTo>
                <a:lnTo>
                  <a:pt x="197755" y="258507"/>
                </a:lnTo>
                <a:lnTo>
                  <a:pt x="203075" y="255437"/>
                </a:lnTo>
                <a:close/>
                <a:moveTo>
                  <a:pt x="214716" y="255437"/>
                </a:moveTo>
                <a:lnTo>
                  <a:pt x="209397" y="264617"/>
                </a:lnTo>
                <a:lnTo>
                  <a:pt x="209397" y="258507"/>
                </a:lnTo>
                <a:lnTo>
                  <a:pt x="214716" y="255437"/>
                </a:lnTo>
                <a:close/>
                <a:moveTo>
                  <a:pt x="226327" y="255437"/>
                </a:moveTo>
                <a:lnTo>
                  <a:pt x="221008" y="264617"/>
                </a:lnTo>
                <a:lnTo>
                  <a:pt x="221008" y="258507"/>
                </a:lnTo>
                <a:lnTo>
                  <a:pt x="226327" y="255437"/>
                </a:lnTo>
                <a:close/>
                <a:moveTo>
                  <a:pt x="237969" y="255437"/>
                </a:moveTo>
                <a:lnTo>
                  <a:pt x="232650" y="264617"/>
                </a:lnTo>
                <a:lnTo>
                  <a:pt x="232650" y="258507"/>
                </a:lnTo>
                <a:lnTo>
                  <a:pt x="237969" y="255437"/>
                </a:lnTo>
                <a:close/>
                <a:moveTo>
                  <a:pt x="249550" y="255437"/>
                </a:moveTo>
                <a:lnTo>
                  <a:pt x="244230" y="264617"/>
                </a:lnTo>
                <a:lnTo>
                  <a:pt x="244230" y="258507"/>
                </a:lnTo>
                <a:lnTo>
                  <a:pt x="249550" y="255437"/>
                </a:lnTo>
                <a:close/>
                <a:moveTo>
                  <a:pt x="261191" y="255437"/>
                </a:moveTo>
                <a:lnTo>
                  <a:pt x="255872" y="264617"/>
                </a:lnTo>
                <a:lnTo>
                  <a:pt x="255872" y="258507"/>
                </a:lnTo>
                <a:lnTo>
                  <a:pt x="261191" y="255437"/>
                </a:lnTo>
                <a:close/>
                <a:moveTo>
                  <a:pt x="272802" y="255437"/>
                </a:moveTo>
                <a:lnTo>
                  <a:pt x="267483" y="264617"/>
                </a:lnTo>
                <a:lnTo>
                  <a:pt x="267483" y="258507"/>
                </a:lnTo>
                <a:lnTo>
                  <a:pt x="272802" y="255437"/>
                </a:lnTo>
                <a:close/>
                <a:moveTo>
                  <a:pt x="284444" y="255437"/>
                </a:moveTo>
                <a:lnTo>
                  <a:pt x="279125" y="264617"/>
                </a:lnTo>
                <a:lnTo>
                  <a:pt x="279125" y="258507"/>
                </a:lnTo>
                <a:lnTo>
                  <a:pt x="284444" y="255437"/>
                </a:lnTo>
                <a:close/>
                <a:moveTo>
                  <a:pt x="6262" y="255468"/>
                </a:moveTo>
                <a:lnTo>
                  <a:pt x="11582" y="258507"/>
                </a:lnTo>
                <a:lnTo>
                  <a:pt x="11582" y="264677"/>
                </a:lnTo>
                <a:lnTo>
                  <a:pt x="6262" y="255468"/>
                </a:lnTo>
                <a:close/>
                <a:moveTo>
                  <a:pt x="17904" y="255468"/>
                </a:moveTo>
                <a:lnTo>
                  <a:pt x="23223" y="258507"/>
                </a:lnTo>
                <a:lnTo>
                  <a:pt x="23223" y="264677"/>
                </a:lnTo>
                <a:lnTo>
                  <a:pt x="17904" y="255468"/>
                </a:lnTo>
                <a:close/>
                <a:moveTo>
                  <a:pt x="29515" y="255468"/>
                </a:moveTo>
                <a:lnTo>
                  <a:pt x="34834" y="258507"/>
                </a:lnTo>
                <a:lnTo>
                  <a:pt x="34834" y="264677"/>
                </a:lnTo>
                <a:lnTo>
                  <a:pt x="29515" y="255468"/>
                </a:lnTo>
                <a:close/>
                <a:moveTo>
                  <a:pt x="41126" y="255468"/>
                </a:moveTo>
                <a:lnTo>
                  <a:pt x="46446" y="258507"/>
                </a:lnTo>
                <a:lnTo>
                  <a:pt x="46446" y="264677"/>
                </a:lnTo>
                <a:lnTo>
                  <a:pt x="41126" y="255468"/>
                </a:lnTo>
                <a:close/>
                <a:moveTo>
                  <a:pt x="52737" y="255468"/>
                </a:moveTo>
                <a:lnTo>
                  <a:pt x="58057" y="258507"/>
                </a:lnTo>
                <a:lnTo>
                  <a:pt x="58057" y="264677"/>
                </a:lnTo>
                <a:lnTo>
                  <a:pt x="52737" y="255468"/>
                </a:lnTo>
                <a:close/>
                <a:moveTo>
                  <a:pt x="64379" y="255468"/>
                </a:moveTo>
                <a:lnTo>
                  <a:pt x="69698" y="258507"/>
                </a:lnTo>
                <a:lnTo>
                  <a:pt x="69698" y="264677"/>
                </a:lnTo>
                <a:lnTo>
                  <a:pt x="64379" y="255468"/>
                </a:lnTo>
                <a:close/>
                <a:moveTo>
                  <a:pt x="75990" y="255468"/>
                </a:moveTo>
                <a:lnTo>
                  <a:pt x="81309" y="258507"/>
                </a:lnTo>
                <a:lnTo>
                  <a:pt x="81309" y="264677"/>
                </a:lnTo>
                <a:lnTo>
                  <a:pt x="75990" y="255468"/>
                </a:lnTo>
                <a:close/>
                <a:moveTo>
                  <a:pt x="87632" y="255468"/>
                </a:moveTo>
                <a:lnTo>
                  <a:pt x="92951" y="258507"/>
                </a:lnTo>
                <a:lnTo>
                  <a:pt x="92951" y="264677"/>
                </a:lnTo>
                <a:lnTo>
                  <a:pt x="87632" y="255468"/>
                </a:lnTo>
                <a:close/>
                <a:moveTo>
                  <a:pt x="99243" y="255468"/>
                </a:moveTo>
                <a:lnTo>
                  <a:pt x="104562" y="258507"/>
                </a:lnTo>
                <a:lnTo>
                  <a:pt x="104562" y="264677"/>
                </a:lnTo>
                <a:lnTo>
                  <a:pt x="99243" y="255468"/>
                </a:lnTo>
                <a:close/>
                <a:moveTo>
                  <a:pt x="110824" y="255468"/>
                </a:moveTo>
                <a:lnTo>
                  <a:pt x="116143" y="258507"/>
                </a:lnTo>
                <a:lnTo>
                  <a:pt x="116143" y="264677"/>
                </a:lnTo>
                <a:lnTo>
                  <a:pt x="110824" y="255468"/>
                </a:lnTo>
                <a:close/>
                <a:moveTo>
                  <a:pt x="122465" y="255468"/>
                </a:moveTo>
                <a:lnTo>
                  <a:pt x="127784" y="258507"/>
                </a:lnTo>
                <a:lnTo>
                  <a:pt x="127784" y="264677"/>
                </a:lnTo>
                <a:lnTo>
                  <a:pt x="122465" y="255468"/>
                </a:lnTo>
                <a:close/>
                <a:moveTo>
                  <a:pt x="134076" y="255468"/>
                </a:moveTo>
                <a:lnTo>
                  <a:pt x="139396" y="258507"/>
                </a:lnTo>
                <a:lnTo>
                  <a:pt x="139396" y="264677"/>
                </a:lnTo>
                <a:lnTo>
                  <a:pt x="134076" y="255468"/>
                </a:lnTo>
                <a:close/>
                <a:moveTo>
                  <a:pt x="145718" y="255468"/>
                </a:moveTo>
                <a:lnTo>
                  <a:pt x="151037" y="258507"/>
                </a:lnTo>
                <a:lnTo>
                  <a:pt x="151037" y="264677"/>
                </a:lnTo>
                <a:lnTo>
                  <a:pt x="145718" y="255468"/>
                </a:lnTo>
                <a:close/>
                <a:moveTo>
                  <a:pt x="157329" y="255468"/>
                </a:moveTo>
                <a:lnTo>
                  <a:pt x="162648" y="258507"/>
                </a:lnTo>
                <a:lnTo>
                  <a:pt x="162648" y="264677"/>
                </a:lnTo>
                <a:lnTo>
                  <a:pt x="157329" y="255468"/>
                </a:lnTo>
                <a:close/>
                <a:moveTo>
                  <a:pt x="168971" y="255468"/>
                </a:moveTo>
                <a:lnTo>
                  <a:pt x="174290" y="258507"/>
                </a:lnTo>
                <a:lnTo>
                  <a:pt x="174290" y="264677"/>
                </a:lnTo>
                <a:lnTo>
                  <a:pt x="168971" y="255468"/>
                </a:lnTo>
                <a:close/>
                <a:moveTo>
                  <a:pt x="180551" y="255468"/>
                </a:moveTo>
                <a:lnTo>
                  <a:pt x="185871" y="258507"/>
                </a:lnTo>
                <a:lnTo>
                  <a:pt x="185871" y="264677"/>
                </a:lnTo>
                <a:lnTo>
                  <a:pt x="180551" y="255468"/>
                </a:lnTo>
                <a:close/>
                <a:moveTo>
                  <a:pt x="192193" y="255468"/>
                </a:moveTo>
                <a:lnTo>
                  <a:pt x="197512" y="258507"/>
                </a:lnTo>
                <a:lnTo>
                  <a:pt x="197512" y="264677"/>
                </a:lnTo>
                <a:lnTo>
                  <a:pt x="192193" y="255468"/>
                </a:lnTo>
                <a:close/>
                <a:moveTo>
                  <a:pt x="203804" y="255468"/>
                </a:moveTo>
                <a:lnTo>
                  <a:pt x="209123" y="258507"/>
                </a:lnTo>
                <a:lnTo>
                  <a:pt x="209123" y="264677"/>
                </a:lnTo>
                <a:lnTo>
                  <a:pt x="203804" y="255468"/>
                </a:lnTo>
                <a:close/>
                <a:moveTo>
                  <a:pt x="215446" y="255468"/>
                </a:moveTo>
                <a:lnTo>
                  <a:pt x="220765" y="258507"/>
                </a:lnTo>
                <a:lnTo>
                  <a:pt x="220765" y="264677"/>
                </a:lnTo>
                <a:lnTo>
                  <a:pt x="215446" y="255468"/>
                </a:lnTo>
                <a:close/>
                <a:moveTo>
                  <a:pt x="227057" y="255468"/>
                </a:moveTo>
                <a:lnTo>
                  <a:pt x="232376" y="258507"/>
                </a:lnTo>
                <a:lnTo>
                  <a:pt x="232376" y="264677"/>
                </a:lnTo>
                <a:lnTo>
                  <a:pt x="227057" y="255468"/>
                </a:lnTo>
                <a:close/>
                <a:moveTo>
                  <a:pt x="243941" y="264650"/>
                </a:moveTo>
                <a:lnTo>
                  <a:pt x="243957" y="264677"/>
                </a:lnTo>
                <a:lnTo>
                  <a:pt x="243957" y="264659"/>
                </a:lnTo>
                <a:lnTo>
                  <a:pt x="243957" y="264659"/>
                </a:lnTo>
                <a:lnTo>
                  <a:pt x="243941" y="264650"/>
                </a:lnTo>
                <a:close/>
                <a:moveTo>
                  <a:pt x="255584" y="264653"/>
                </a:moveTo>
                <a:lnTo>
                  <a:pt x="255598" y="264677"/>
                </a:lnTo>
                <a:lnTo>
                  <a:pt x="255598" y="264661"/>
                </a:lnTo>
                <a:lnTo>
                  <a:pt x="255598" y="264661"/>
                </a:lnTo>
                <a:lnTo>
                  <a:pt x="255584" y="264653"/>
                </a:lnTo>
                <a:close/>
                <a:moveTo>
                  <a:pt x="267194" y="264650"/>
                </a:moveTo>
                <a:lnTo>
                  <a:pt x="267210" y="264677"/>
                </a:lnTo>
                <a:lnTo>
                  <a:pt x="267210" y="264659"/>
                </a:lnTo>
                <a:lnTo>
                  <a:pt x="267194" y="264650"/>
                </a:lnTo>
                <a:close/>
                <a:moveTo>
                  <a:pt x="278837" y="264653"/>
                </a:moveTo>
                <a:lnTo>
                  <a:pt x="278851" y="264677"/>
                </a:lnTo>
                <a:lnTo>
                  <a:pt x="278851" y="264661"/>
                </a:lnTo>
                <a:lnTo>
                  <a:pt x="278851" y="264661"/>
                </a:lnTo>
                <a:lnTo>
                  <a:pt x="278837" y="264653"/>
                </a:lnTo>
                <a:close/>
                <a:moveTo>
                  <a:pt x="52798" y="261699"/>
                </a:moveTo>
                <a:lnTo>
                  <a:pt x="52662" y="261778"/>
                </a:lnTo>
                <a:lnTo>
                  <a:pt x="52662" y="261778"/>
                </a:lnTo>
                <a:lnTo>
                  <a:pt x="57844" y="264769"/>
                </a:lnTo>
                <a:lnTo>
                  <a:pt x="57844" y="264769"/>
                </a:lnTo>
                <a:lnTo>
                  <a:pt x="57705" y="264528"/>
                </a:lnTo>
                <a:lnTo>
                  <a:pt x="57705" y="264528"/>
                </a:lnTo>
                <a:lnTo>
                  <a:pt x="57705" y="264528"/>
                </a:lnTo>
                <a:lnTo>
                  <a:pt x="57705" y="264528"/>
                </a:lnTo>
                <a:lnTo>
                  <a:pt x="57705" y="264528"/>
                </a:lnTo>
                <a:lnTo>
                  <a:pt x="52798" y="261699"/>
                </a:lnTo>
                <a:close/>
                <a:moveTo>
                  <a:pt x="6050" y="255589"/>
                </a:moveTo>
                <a:lnTo>
                  <a:pt x="6050" y="261699"/>
                </a:lnTo>
                <a:lnTo>
                  <a:pt x="11369" y="264769"/>
                </a:lnTo>
                <a:lnTo>
                  <a:pt x="11245" y="264556"/>
                </a:lnTo>
                <a:lnTo>
                  <a:pt x="11245" y="264556"/>
                </a:lnTo>
                <a:lnTo>
                  <a:pt x="6232" y="261668"/>
                </a:lnTo>
                <a:cubicBezTo>
                  <a:pt x="6202" y="261638"/>
                  <a:pt x="6171" y="261577"/>
                  <a:pt x="6171" y="261547"/>
                </a:cubicBezTo>
                <a:lnTo>
                  <a:pt x="6171" y="255799"/>
                </a:lnTo>
                <a:lnTo>
                  <a:pt x="6171" y="255799"/>
                </a:lnTo>
                <a:lnTo>
                  <a:pt x="6050" y="255589"/>
                </a:lnTo>
                <a:close/>
                <a:moveTo>
                  <a:pt x="17934" y="261699"/>
                </a:moveTo>
                <a:lnTo>
                  <a:pt x="17798" y="261778"/>
                </a:lnTo>
                <a:lnTo>
                  <a:pt x="17798" y="261778"/>
                </a:lnTo>
                <a:lnTo>
                  <a:pt x="22980" y="264769"/>
                </a:lnTo>
                <a:lnTo>
                  <a:pt x="22841" y="264528"/>
                </a:lnTo>
                <a:lnTo>
                  <a:pt x="22841" y="264528"/>
                </a:lnTo>
                <a:lnTo>
                  <a:pt x="22841" y="264528"/>
                </a:lnTo>
                <a:lnTo>
                  <a:pt x="22841" y="264528"/>
                </a:lnTo>
                <a:lnTo>
                  <a:pt x="22841" y="264528"/>
                </a:lnTo>
                <a:lnTo>
                  <a:pt x="22841" y="264528"/>
                </a:lnTo>
                <a:lnTo>
                  <a:pt x="17934" y="261699"/>
                </a:lnTo>
                <a:close/>
                <a:moveTo>
                  <a:pt x="29576" y="261699"/>
                </a:moveTo>
                <a:lnTo>
                  <a:pt x="29439" y="261778"/>
                </a:lnTo>
                <a:lnTo>
                  <a:pt x="29439" y="261778"/>
                </a:lnTo>
                <a:lnTo>
                  <a:pt x="34622" y="264769"/>
                </a:lnTo>
                <a:lnTo>
                  <a:pt x="34495" y="264551"/>
                </a:lnTo>
                <a:lnTo>
                  <a:pt x="34495" y="264551"/>
                </a:lnTo>
                <a:lnTo>
                  <a:pt x="29576" y="261699"/>
                </a:lnTo>
                <a:close/>
                <a:moveTo>
                  <a:pt x="41187" y="261699"/>
                </a:moveTo>
                <a:lnTo>
                  <a:pt x="41035" y="261786"/>
                </a:lnTo>
                <a:lnTo>
                  <a:pt x="41035" y="261786"/>
                </a:lnTo>
                <a:lnTo>
                  <a:pt x="46202" y="264769"/>
                </a:lnTo>
                <a:lnTo>
                  <a:pt x="46048" y="264502"/>
                </a:lnTo>
                <a:lnTo>
                  <a:pt x="46048" y="264502"/>
                </a:lnTo>
                <a:lnTo>
                  <a:pt x="41187" y="261699"/>
                </a:lnTo>
                <a:close/>
                <a:moveTo>
                  <a:pt x="64440" y="261699"/>
                </a:moveTo>
                <a:lnTo>
                  <a:pt x="64288" y="261786"/>
                </a:lnTo>
                <a:lnTo>
                  <a:pt x="64288" y="261786"/>
                </a:lnTo>
                <a:lnTo>
                  <a:pt x="69455" y="264769"/>
                </a:lnTo>
                <a:lnTo>
                  <a:pt x="69301" y="264502"/>
                </a:lnTo>
                <a:lnTo>
                  <a:pt x="69301" y="264502"/>
                </a:lnTo>
                <a:lnTo>
                  <a:pt x="64440" y="261699"/>
                </a:lnTo>
                <a:close/>
                <a:moveTo>
                  <a:pt x="76051" y="261699"/>
                </a:moveTo>
                <a:lnTo>
                  <a:pt x="75914" y="261778"/>
                </a:lnTo>
                <a:lnTo>
                  <a:pt x="75914" y="261778"/>
                </a:lnTo>
                <a:lnTo>
                  <a:pt x="81097" y="264769"/>
                </a:lnTo>
                <a:lnTo>
                  <a:pt x="80957" y="264528"/>
                </a:lnTo>
                <a:lnTo>
                  <a:pt x="76051" y="261699"/>
                </a:lnTo>
                <a:close/>
                <a:moveTo>
                  <a:pt x="87693" y="261699"/>
                </a:moveTo>
                <a:lnTo>
                  <a:pt x="87540" y="261786"/>
                </a:lnTo>
                <a:lnTo>
                  <a:pt x="87540" y="261786"/>
                </a:lnTo>
                <a:lnTo>
                  <a:pt x="92708" y="264769"/>
                </a:lnTo>
                <a:lnTo>
                  <a:pt x="92553" y="264502"/>
                </a:lnTo>
                <a:lnTo>
                  <a:pt x="92553" y="264502"/>
                </a:lnTo>
                <a:lnTo>
                  <a:pt x="87693" y="261699"/>
                </a:lnTo>
                <a:close/>
                <a:moveTo>
                  <a:pt x="99304" y="261699"/>
                </a:moveTo>
                <a:lnTo>
                  <a:pt x="99167" y="261778"/>
                </a:lnTo>
                <a:lnTo>
                  <a:pt x="99167" y="261778"/>
                </a:lnTo>
                <a:lnTo>
                  <a:pt x="104349" y="264769"/>
                </a:lnTo>
                <a:lnTo>
                  <a:pt x="104210" y="264528"/>
                </a:lnTo>
                <a:lnTo>
                  <a:pt x="99304" y="261699"/>
                </a:lnTo>
                <a:close/>
                <a:moveTo>
                  <a:pt x="110945" y="261699"/>
                </a:moveTo>
                <a:lnTo>
                  <a:pt x="110778" y="261795"/>
                </a:lnTo>
                <a:lnTo>
                  <a:pt x="115930" y="264769"/>
                </a:lnTo>
                <a:lnTo>
                  <a:pt x="115760" y="264476"/>
                </a:lnTo>
                <a:lnTo>
                  <a:pt x="115760" y="264476"/>
                </a:lnTo>
                <a:lnTo>
                  <a:pt x="110945" y="261699"/>
                </a:lnTo>
                <a:close/>
                <a:moveTo>
                  <a:pt x="122587" y="261699"/>
                </a:moveTo>
                <a:lnTo>
                  <a:pt x="122404" y="261804"/>
                </a:lnTo>
                <a:lnTo>
                  <a:pt x="122404" y="261804"/>
                </a:lnTo>
                <a:lnTo>
                  <a:pt x="127541" y="264769"/>
                </a:lnTo>
                <a:lnTo>
                  <a:pt x="127369" y="264471"/>
                </a:lnTo>
                <a:lnTo>
                  <a:pt x="127369" y="264471"/>
                </a:lnTo>
                <a:lnTo>
                  <a:pt x="122587" y="261699"/>
                </a:lnTo>
                <a:close/>
                <a:moveTo>
                  <a:pt x="134198" y="261699"/>
                </a:moveTo>
                <a:lnTo>
                  <a:pt x="134031" y="261795"/>
                </a:lnTo>
                <a:lnTo>
                  <a:pt x="139183" y="264769"/>
                </a:lnTo>
                <a:lnTo>
                  <a:pt x="139013" y="264476"/>
                </a:lnTo>
                <a:lnTo>
                  <a:pt x="139013" y="264476"/>
                </a:lnTo>
                <a:lnTo>
                  <a:pt x="134198" y="261699"/>
                </a:lnTo>
                <a:close/>
                <a:moveTo>
                  <a:pt x="145840" y="261699"/>
                </a:moveTo>
                <a:lnTo>
                  <a:pt x="145657" y="261804"/>
                </a:lnTo>
                <a:lnTo>
                  <a:pt x="145657" y="261804"/>
                </a:lnTo>
                <a:lnTo>
                  <a:pt x="150794" y="264769"/>
                </a:lnTo>
                <a:lnTo>
                  <a:pt x="150622" y="264471"/>
                </a:lnTo>
                <a:lnTo>
                  <a:pt x="150622" y="264471"/>
                </a:lnTo>
                <a:lnTo>
                  <a:pt x="145840" y="261699"/>
                </a:lnTo>
                <a:close/>
                <a:moveTo>
                  <a:pt x="157451" y="261699"/>
                </a:moveTo>
                <a:lnTo>
                  <a:pt x="157283" y="261795"/>
                </a:lnTo>
                <a:lnTo>
                  <a:pt x="157283" y="261795"/>
                </a:lnTo>
                <a:lnTo>
                  <a:pt x="162436" y="264769"/>
                </a:lnTo>
                <a:lnTo>
                  <a:pt x="162266" y="264476"/>
                </a:lnTo>
                <a:lnTo>
                  <a:pt x="162266" y="264476"/>
                </a:lnTo>
                <a:lnTo>
                  <a:pt x="157451" y="261699"/>
                </a:lnTo>
                <a:close/>
                <a:moveTo>
                  <a:pt x="169092" y="261699"/>
                </a:moveTo>
                <a:lnTo>
                  <a:pt x="168910" y="261804"/>
                </a:lnTo>
                <a:lnTo>
                  <a:pt x="168910" y="261804"/>
                </a:lnTo>
                <a:lnTo>
                  <a:pt x="174047" y="264769"/>
                </a:lnTo>
                <a:lnTo>
                  <a:pt x="173874" y="264471"/>
                </a:lnTo>
                <a:lnTo>
                  <a:pt x="169092" y="261699"/>
                </a:lnTo>
                <a:close/>
                <a:moveTo>
                  <a:pt x="180703" y="261699"/>
                </a:moveTo>
                <a:lnTo>
                  <a:pt x="180521" y="261804"/>
                </a:lnTo>
                <a:lnTo>
                  <a:pt x="180521" y="261804"/>
                </a:lnTo>
                <a:lnTo>
                  <a:pt x="185658" y="264769"/>
                </a:lnTo>
                <a:lnTo>
                  <a:pt x="185473" y="264449"/>
                </a:lnTo>
                <a:lnTo>
                  <a:pt x="185473" y="264449"/>
                </a:lnTo>
                <a:lnTo>
                  <a:pt x="180703" y="261699"/>
                </a:lnTo>
                <a:close/>
                <a:moveTo>
                  <a:pt x="192345" y="261699"/>
                </a:moveTo>
                <a:lnTo>
                  <a:pt x="192147" y="261813"/>
                </a:lnTo>
                <a:lnTo>
                  <a:pt x="192147" y="261813"/>
                </a:lnTo>
                <a:lnTo>
                  <a:pt x="197269" y="264769"/>
                </a:lnTo>
                <a:lnTo>
                  <a:pt x="197081" y="264445"/>
                </a:lnTo>
                <a:lnTo>
                  <a:pt x="197081" y="264445"/>
                </a:lnTo>
                <a:lnTo>
                  <a:pt x="192345" y="261699"/>
                </a:lnTo>
                <a:close/>
                <a:moveTo>
                  <a:pt x="203956" y="261699"/>
                </a:moveTo>
                <a:lnTo>
                  <a:pt x="203774" y="261804"/>
                </a:lnTo>
                <a:lnTo>
                  <a:pt x="203774" y="261804"/>
                </a:lnTo>
                <a:lnTo>
                  <a:pt x="208911" y="264769"/>
                </a:lnTo>
                <a:lnTo>
                  <a:pt x="208726" y="264449"/>
                </a:lnTo>
                <a:lnTo>
                  <a:pt x="208726" y="264449"/>
                </a:lnTo>
                <a:lnTo>
                  <a:pt x="203956" y="261699"/>
                </a:lnTo>
                <a:close/>
                <a:moveTo>
                  <a:pt x="215598" y="261699"/>
                </a:moveTo>
                <a:lnTo>
                  <a:pt x="215400" y="261813"/>
                </a:lnTo>
                <a:lnTo>
                  <a:pt x="215400" y="261813"/>
                </a:lnTo>
                <a:lnTo>
                  <a:pt x="220522" y="264769"/>
                </a:lnTo>
                <a:lnTo>
                  <a:pt x="220334" y="264445"/>
                </a:lnTo>
                <a:lnTo>
                  <a:pt x="220334" y="264445"/>
                </a:lnTo>
                <a:lnTo>
                  <a:pt x="215598" y="261699"/>
                </a:lnTo>
                <a:close/>
                <a:moveTo>
                  <a:pt x="227209" y="261699"/>
                </a:moveTo>
                <a:lnTo>
                  <a:pt x="227026" y="261804"/>
                </a:lnTo>
                <a:lnTo>
                  <a:pt x="227026" y="261804"/>
                </a:lnTo>
                <a:lnTo>
                  <a:pt x="232163" y="264769"/>
                </a:lnTo>
                <a:lnTo>
                  <a:pt x="231978" y="264449"/>
                </a:lnTo>
                <a:lnTo>
                  <a:pt x="231978" y="264449"/>
                </a:lnTo>
                <a:lnTo>
                  <a:pt x="227209" y="261699"/>
                </a:lnTo>
                <a:close/>
                <a:moveTo>
                  <a:pt x="238850" y="261699"/>
                </a:moveTo>
                <a:lnTo>
                  <a:pt x="238653" y="261813"/>
                </a:lnTo>
                <a:lnTo>
                  <a:pt x="238653" y="261813"/>
                </a:lnTo>
                <a:lnTo>
                  <a:pt x="243774" y="264769"/>
                </a:lnTo>
                <a:lnTo>
                  <a:pt x="243587" y="264445"/>
                </a:lnTo>
                <a:lnTo>
                  <a:pt x="243587" y="264445"/>
                </a:lnTo>
                <a:lnTo>
                  <a:pt x="238850" y="261699"/>
                </a:lnTo>
                <a:close/>
                <a:moveTo>
                  <a:pt x="250462" y="261699"/>
                </a:moveTo>
                <a:lnTo>
                  <a:pt x="250249" y="261821"/>
                </a:lnTo>
                <a:lnTo>
                  <a:pt x="250249" y="261821"/>
                </a:lnTo>
                <a:lnTo>
                  <a:pt x="255355" y="264769"/>
                </a:lnTo>
                <a:lnTo>
                  <a:pt x="255140" y="264397"/>
                </a:lnTo>
                <a:lnTo>
                  <a:pt x="255140" y="264397"/>
                </a:lnTo>
                <a:lnTo>
                  <a:pt x="250462" y="261699"/>
                </a:lnTo>
                <a:close/>
                <a:moveTo>
                  <a:pt x="262103" y="261699"/>
                </a:moveTo>
                <a:lnTo>
                  <a:pt x="261890" y="261821"/>
                </a:lnTo>
                <a:lnTo>
                  <a:pt x="261890" y="261821"/>
                </a:lnTo>
                <a:lnTo>
                  <a:pt x="266997" y="264769"/>
                </a:lnTo>
                <a:lnTo>
                  <a:pt x="266794" y="264418"/>
                </a:lnTo>
                <a:lnTo>
                  <a:pt x="266794" y="264418"/>
                </a:lnTo>
                <a:lnTo>
                  <a:pt x="262103" y="261699"/>
                </a:lnTo>
                <a:close/>
                <a:moveTo>
                  <a:pt x="273714" y="261699"/>
                </a:moveTo>
                <a:lnTo>
                  <a:pt x="273501" y="261821"/>
                </a:lnTo>
                <a:lnTo>
                  <a:pt x="273501" y="261821"/>
                </a:lnTo>
                <a:lnTo>
                  <a:pt x="278608" y="264769"/>
                </a:lnTo>
                <a:lnTo>
                  <a:pt x="278392" y="264397"/>
                </a:lnTo>
                <a:lnTo>
                  <a:pt x="278392" y="264397"/>
                </a:lnTo>
                <a:lnTo>
                  <a:pt x="273714" y="261699"/>
                </a:lnTo>
                <a:close/>
                <a:moveTo>
                  <a:pt x="284657" y="255589"/>
                </a:moveTo>
                <a:lnTo>
                  <a:pt x="284657" y="261729"/>
                </a:lnTo>
                <a:lnTo>
                  <a:pt x="279337" y="264769"/>
                </a:lnTo>
                <a:lnTo>
                  <a:pt x="284657" y="255589"/>
                </a:lnTo>
                <a:close/>
                <a:moveTo>
                  <a:pt x="17418" y="255589"/>
                </a:moveTo>
                <a:lnTo>
                  <a:pt x="17418" y="261729"/>
                </a:lnTo>
                <a:lnTo>
                  <a:pt x="12098" y="264829"/>
                </a:lnTo>
                <a:lnTo>
                  <a:pt x="17418" y="255589"/>
                </a:lnTo>
                <a:close/>
                <a:moveTo>
                  <a:pt x="29029" y="255589"/>
                </a:moveTo>
                <a:lnTo>
                  <a:pt x="29029" y="261729"/>
                </a:lnTo>
                <a:lnTo>
                  <a:pt x="23710" y="264829"/>
                </a:lnTo>
                <a:lnTo>
                  <a:pt x="29029" y="255589"/>
                </a:lnTo>
                <a:close/>
                <a:moveTo>
                  <a:pt x="40610" y="255589"/>
                </a:moveTo>
                <a:lnTo>
                  <a:pt x="40610" y="261729"/>
                </a:lnTo>
                <a:lnTo>
                  <a:pt x="35290" y="264829"/>
                </a:lnTo>
                <a:lnTo>
                  <a:pt x="40610" y="255589"/>
                </a:lnTo>
                <a:close/>
                <a:moveTo>
                  <a:pt x="52251" y="255589"/>
                </a:moveTo>
                <a:lnTo>
                  <a:pt x="52251" y="261729"/>
                </a:lnTo>
                <a:lnTo>
                  <a:pt x="46932" y="264829"/>
                </a:lnTo>
                <a:lnTo>
                  <a:pt x="52251" y="255589"/>
                </a:lnTo>
                <a:close/>
                <a:moveTo>
                  <a:pt x="63862" y="255589"/>
                </a:moveTo>
                <a:lnTo>
                  <a:pt x="63862" y="261729"/>
                </a:lnTo>
                <a:lnTo>
                  <a:pt x="58543" y="264829"/>
                </a:lnTo>
                <a:lnTo>
                  <a:pt x="63862" y="255589"/>
                </a:lnTo>
                <a:close/>
                <a:moveTo>
                  <a:pt x="75504" y="255589"/>
                </a:moveTo>
                <a:lnTo>
                  <a:pt x="75504" y="261729"/>
                </a:lnTo>
                <a:lnTo>
                  <a:pt x="70185" y="264829"/>
                </a:lnTo>
                <a:lnTo>
                  <a:pt x="75504" y="255589"/>
                </a:lnTo>
                <a:close/>
                <a:moveTo>
                  <a:pt x="87115" y="255589"/>
                </a:moveTo>
                <a:lnTo>
                  <a:pt x="87115" y="261729"/>
                </a:lnTo>
                <a:lnTo>
                  <a:pt x="81796" y="264829"/>
                </a:lnTo>
                <a:lnTo>
                  <a:pt x="87115" y="255589"/>
                </a:lnTo>
                <a:close/>
                <a:moveTo>
                  <a:pt x="98757" y="255589"/>
                </a:moveTo>
                <a:lnTo>
                  <a:pt x="98757" y="261729"/>
                </a:lnTo>
                <a:lnTo>
                  <a:pt x="93437" y="264829"/>
                </a:lnTo>
                <a:lnTo>
                  <a:pt x="98757" y="255589"/>
                </a:lnTo>
                <a:close/>
                <a:moveTo>
                  <a:pt x="110337" y="255589"/>
                </a:moveTo>
                <a:lnTo>
                  <a:pt x="110337" y="261729"/>
                </a:lnTo>
                <a:lnTo>
                  <a:pt x="105018" y="264829"/>
                </a:lnTo>
                <a:lnTo>
                  <a:pt x="110337" y="255589"/>
                </a:lnTo>
                <a:close/>
                <a:moveTo>
                  <a:pt x="121979" y="255589"/>
                </a:moveTo>
                <a:lnTo>
                  <a:pt x="121979" y="261729"/>
                </a:lnTo>
                <a:lnTo>
                  <a:pt x="116660" y="264829"/>
                </a:lnTo>
                <a:lnTo>
                  <a:pt x="121979" y="255589"/>
                </a:lnTo>
                <a:close/>
                <a:moveTo>
                  <a:pt x="133590" y="255589"/>
                </a:moveTo>
                <a:lnTo>
                  <a:pt x="133590" y="261729"/>
                </a:lnTo>
                <a:lnTo>
                  <a:pt x="128271" y="264829"/>
                </a:lnTo>
                <a:lnTo>
                  <a:pt x="133590" y="255589"/>
                </a:lnTo>
                <a:close/>
                <a:moveTo>
                  <a:pt x="145232" y="255589"/>
                </a:moveTo>
                <a:lnTo>
                  <a:pt x="145232" y="261729"/>
                </a:lnTo>
                <a:lnTo>
                  <a:pt x="139912" y="264829"/>
                </a:lnTo>
                <a:lnTo>
                  <a:pt x="145232" y="255589"/>
                </a:lnTo>
                <a:close/>
                <a:moveTo>
                  <a:pt x="156843" y="255589"/>
                </a:moveTo>
                <a:lnTo>
                  <a:pt x="156843" y="261729"/>
                </a:lnTo>
                <a:lnTo>
                  <a:pt x="151523" y="264829"/>
                </a:lnTo>
                <a:lnTo>
                  <a:pt x="156843" y="255589"/>
                </a:lnTo>
                <a:close/>
                <a:moveTo>
                  <a:pt x="168484" y="255589"/>
                </a:moveTo>
                <a:lnTo>
                  <a:pt x="168484" y="261729"/>
                </a:lnTo>
                <a:lnTo>
                  <a:pt x="163165" y="264829"/>
                </a:lnTo>
                <a:lnTo>
                  <a:pt x="168484" y="255589"/>
                </a:lnTo>
                <a:close/>
                <a:moveTo>
                  <a:pt x="180065" y="255589"/>
                </a:moveTo>
                <a:lnTo>
                  <a:pt x="180065" y="261729"/>
                </a:lnTo>
                <a:lnTo>
                  <a:pt x="174746" y="264829"/>
                </a:lnTo>
                <a:lnTo>
                  <a:pt x="180065" y="255589"/>
                </a:lnTo>
                <a:close/>
                <a:moveTo>
                  <a:pt x="191676" y="255589"/>
                </a:moveTo>
                <a:lnTo>
                  <a:pt x="191676" y="261729"/>
                </a:lnTo>
                <a:lnTo>
                  <a:pt x="186357" y="264829"/>
                </a:lnTo>
                <a:lnTo>
                  <a:pt x="191676" y="255589"/>
                </a:lnTo>
                <a:close/>
                <a:moveTo>
                  <a:pt x="203318" y="255589"/>
                </a:moveTo>
                <a:lnTo>
                  <a:pt x="203318" y="261729"/>
                </a:lnTo>
                <a:lnTo>
                  <a:pt x="197999" y="264829"/>
                </a:lnTo>
                <a:lnTo>
                  <a:pt x="203318" y="255589"/>
                </a:lnTo>
                <a:close/>
                <a:moveTo>
                  <a:pt x="214929" y="255589"/>
                </a:moveTo>
                <a:lnTo>
                  <a:pt x="214929" y="261729"/>
                </a:lnTo>
                <a:lnTo>
                  <a:pt x="209610" y="264829"/>
                </a:lnTo>
                <a:lnTo>
                  <a:pt x="214929" y="255589"/>
                </a:lnTo>
                <a:close/>
                <a:moveTo>
                  <a:pt x="226570" y="255589"/>
                </a:moveTo>
                <a:lnTo>
                  <a:pt x="226570" y="261729"/>
                </a:lnTo>
                <a:lnTo>
                  <a:pt x="221251" y="264829"/>
                </a:lnTo>
                <a:lnTo>
                  <a:pt x="226570" y="255589"/>
                </a:lnTo>
                <a:close/>
                <a:moveTo>
                  <a:pt x="238182" y="255589"/>
                </a:moveTo>
                <a:lnTo>
                  <a:pt x="238182" y="261729"/>
                </a:lnTo>
                <a:lnTo>
                  <a:pt x="232862" y="264829"/>
                </a:lnTo>
                <a:lnTo>
                  <a:pt x="238182" y="255589"/>
                </a:lnTo>
                <a:close/>
                <a:moveTo>
                  <a:pt x="249793" y="255589"/>
                </a:moveTo>
                <a:lnTo>
                  <a:pt x="249793" y="261729"/>
                </a:lnTo>
                <a:lnTo>
                  <a:pt x="244474" y="264829"/>
                </a:lnTo>
                <a:lnTo>
                  <a:pt x="249793" y="255589"/>
                </a:lnTo>
                <a:close/>
                <a:moveTo>
                  <a:pt x="261404" y="255589"/>
                </a:moveTo>
                <a:lnTo>
                  <a:pt x="261404" y="261729"/>
                </a:lnTo>
                <a:lnTo>
                  <a:pt x="256085" y="264829"/>
                </a:lnTo>
                <a:lnTo>
                  <a:pt x="261404" y="255589"/>
                </a:lnTo>
                <a:close/>
                <a:moveTo>
                  <a:pt x="273046" y="255589"/>
                </a:moveTo>
                <a:lnTo>
                  <a:pt x="273046" y="261729"/>
                </a:lnTo>
                <a:lnTo>
                  <a:pt x="267726" y="264829"/>
                </a:lnTo>
                <a:lnTo>
                  <a:pt x="273046" y="255589"/>
                </a:lnTo>
                <a:close/>
                <a:moveTo>
                  <a:pt x="29352" y="0"/>
                </a:moveTo>
                <a:cubicBezTo>
                  <a:pt x="29333" y="0"/>
                  <a:pt x="29318" y="8"/>
                  <a:pt x="29302" y="23"/>
                </a:cubicBezTo>
                <a:lnTo>
                  <a:pt x="23345" y="3367"/>
                </a:lnTo>
                <a:lnTo>
                  <a:pt x="17600" y="54"/>
                </a:lnTo>
                <a:cubicBezTo>
                  <a:pt x="17585" y="38"/>
                  <a:pt x="17562" y="31"/>
                  <a:pt x="17539" y="31"/>
                </a:cubicBezTo>
                <a:cubicBezTo>
                  <a:pt x="17516" y="31"/>
                  <a:pt x="17494" y="38"/>
                  <a:pt x="17478" y="54"/>
                </a:cubicBezTo>
                <a:lnTo>
                  <a:pt x="11734" y="3367"/>
                </a:lnTo>
                <a:lnTo>
                  <a:pt x="5989" y="54"/>
                </a:lnTo>
                <a:cubicBezTo>
                  <a:pt x="5974" y="38"/>
                  <a:pt x="5958" y="31"/>
                  <a:pt x="5943" y="31"/>
                </a:cubicBezTo>
                <a:cubicBezTo>
                  <a:pt x="5928" y="31"/>
                  <a:pt x="5913" y="38"/>
                  <a:pt x="5898" y="54"/>
                </a:cubicBezTo>
                <a:lnTo>
                  <a:pt x="31" y="3397"/>
                </a:lnTo>
                <a:lnTo>
                  <a:pt x="1" y="3458"/>
                </a:lnTo>
                <a:lnTo>
                  <a:pt x="1" y="3488"/>
                </a:lnTo>
                <a:lnTo>
                  <a:pt x="1" y="10206"/>
                </a:lnTo>
                <a:cubicBezTo>
                  <a:pt x="1" y="10236"/>
                  <a:pt x="31" y="10297"/>
                  <a:pt x="62" y="10327"/>
                </a:cubicBezTo>
                <a:lnTo>
                  <a:pt x="5806" y="13640"/>
                </a:lnTo>
                <a:lnTo>
                  <a:pt x="5806" y="20206"/>
                </a:lnTo>
                <a:lnTo>
                  <a:pt x="31" y="23519"/>
                </a:lnTo>
                <a:lnTo>
                  <a:pt x="1" y="23549"/>
                </a:lnTo>
                <a:lnTo>
                  <a:pt x="1" y="23580"/>
                </a:lnTo>
                <a:lnTo>
                  <a:pt x="1" y="30328"/>
                </a:lnTo>
                <a:cubicBezTo>
                  <a:pt x="1" y="30358"/>
                  <a:pt x="31" y="30388"/>
                  <a:pt x="62" y="30419"/>
                </a:cubicBezTo>
                <a:lnTo>
                  <a:pt x="5806" y="33732"/>
                </a:lnTo>
                <a:lnTo>
                  <a:pt x="5806" y="40297"/>
                </a:lnTo>
                <a:lnTo>
                  <a:pt x="31" y="43641"/>
                </a:lnTo>
                <a:lnTo>
                  <a:pt x="1" y="43702"/>
                </a:lnTo>
                <a:lnTo>
                  <a:pt x="1" y="43732"/>
                </a:lnTo>
                <a:lnTo>
                  <a:pt x="1" y="50449"/>
                </a:lnTo>
                <a:cubicBezTo>
                  <a:pt x="1" y="50480"/>
                  <a:pt x="31" y="50541"/>
                  <a:pt x="62" y="50571"/>
                </a:cubicBezTo>
                <a:lnTo>
                  <a:pt x="5806" y="53884"/>
                </a:lnTo>
                <a:lnTo>
                  <a:pt x="5806" y="60450"/>
                </a:lnTo>
                <a:lnTo>
                  <a:pt x="31" y="63793"/>
                </a:lnTo>
                <a:lnTo>
                  <a:pt x="1" y="63823"/>
                </a:lnTo>
                <a:lnTo>
                  <a:pt x="1" y="63854"/>
                </a:lnTo>
                <a:lnTo>
                  <a:pt x="1" y="70602"/>
                </a:lnTo>
                <a:cubicBezTo>
                  <a:pt x="1" y="70632"/>
                  <a:pt x="31" y="70662"/>
                  <a:pt x="62" y="70693"/>
                </a:cubicBezTo>
                <a:lnTo>
                  <a:pt x="5806" y="74006"/>
                </a:lnTo>
                <a:lnTo>
                  <a:pt x="5806" y="80571"/>
                </a:lnTo>
                <a:lnTo>
                  <a:pt x="62" y="83885"/>
                </a:lnTo>
                <a:lnTo>
                  <a:pt x="31" y="83915"/>
                </a:lnTo>
                <a:lnTo>
                  <a:pt x="31" y="83945"/>
                </a:lnTo>
                <a:lnTo>
                  <a:pt x="31" y="90693"/>
                </a:lnTo>
                <a:cubicBezTo>
                  <a:pt x="31" y="90724"/>
                  <a:pt x="62" y="90754"/>
                  <a:pt x="122" y="90784"/>
                </a:cubicBezTo>
                <a:lnTo>
                  <a:pt x="5867" y="94097"/>
                </a:lnTo>
                <a:lnTo>
                  <a:pt x="5867" y="100663"/>
                </a:lnTo>
                <a:lnTo>
                  <a:pt x="122" y="103976"/>
                </a:lnTo>
                <a:lnTo>
                  <a:pt x="92" y="104006"/>
                </a:lnTo>
                <a:lnTo>
                  <a:pt x="92" y="104067"/>
                </a:lnTo>
                <a:lnTo>
                  <a:pt x="92" y="110785"/>
                </a:lnTo>
                <a:cubicBezTo>
                  <a:pt x="92" y="110815"/>
                  <a:pt x="122" y="110845"/>
                  <a:pt x="153" y="110906"/>
                </a:cubicBezTo>
                <a:lnTo>
                  <a:pt x="5898" y="114189"/>
                </a:lnTo>
                <a:lnTo>
                  <a:pt x="5898" y="120785"/>
                </a:lnTo>
                <a:lnTo>
                  <a:pt x="153" y="124068"/>
                </a:lnTo>
                <a:lnTo>
                  <a:pt x="122" y="124128"/>
                </a:lnTo>
                <a:lnTo>
                  <a:pt x="122" y="124159"/>
                </a:lnTo>
                <a:lnTo>
                  <a:pt x="122" y="130876"/>
                </a:lnTo>
                <a:cubicBezTo>
                  <a:pt x="122" y="130907"/>
                  <a:pt x="153" y="130967"/>
                  <a:pt x="183" y="130998"/>
                </a:cubicBezTo>
                <a:lnTo>
                  <a:pt x="5928" y="134311"/>
                </a:lnTo>
                <a:lnTo>
                  <a:pt x="5928" y="140876"/>
                </a:lnTo>
                <a:lnTo>
                  <a:pt x="183" y="144189"/>
                </a:lnTo>
                <a:lnTo>
                  <a:pt x="153" y="144220"/>
                </a:lnTo>
                <a:lnTo>
                  <a:pt x="153" y="144250"/>
                </a:lnTo>
                <a:lnTo>
                  <a:pt x="153" y="150968"/>
                </a:lnTo>
                <a:cubicBezTo>
                  <a:pt x="153" y="151028"/>
                  <a:pt x="183" y="151059"/>
                  <a:pt x="244" y="151089"/>
                </a:cubicBezTo>
                <a:lnTo>
                  <a:pt x="5958" y="154402"/>
                </a:lnTo>
                <a:lnTo>
                  <a:pt x="5958" y="160968"/>
                </a:lnTo>
                <a:lnTo>
                  <a:pt x="244" y="164281"/>
                </a:lnTo>
                <a:lnTo>
                  <a:pt x="183" y="164311"/>
                </a:lnTo>
                <a:lnTo>
                  <a:pt x="183" y="164372"/>
                </a:lnTo>
                <a:lnTo>
                  <a:pt x="183" y="171089"/>
                </a:lnTo>
                <a:cubicBezTo>
                  <a:pt x="183" y="171120"/>
                  <a:pt x="244" y="171150"/>
                  <a:pt x="274" y="171211"/>
                </a:cubicBezTo>
                <a:lnTo>
                  <a:pt x="6019" y="174494"/>
                </a:lnTo>
                <a:lnTo>
                  <a:pt x="6019" y="181090"/>
                </a:lnTo>
                <a:lnTo>
                  <a:pt x="274" y="184372"/>
                </a:lnTo>
                <a:lnTo>
                  <a:pt x="244" y="184433"/>
                </a:lnTo>
                <a:lnTo>
                  <a:pt x="244" y="184464"/>
                </a:lnTo>
                <a:lnTo>
                  <a:pt x="244" y="185132"/>
                </a:lnTo>
                <a:lnTo>
                  <a:pt x="5557" y="194332"/>
                </a:lnTo>
                <a:lnTo>
                  <a:pt x="5557" y="194332"/>
                </a:lnTo>
                <a:lnTo>
                  <a:pt x="6050" y="194616"/>
                </a:lnTo>
                <a:lnTo>
                  <a:pt x="6050" y="195163"/>
                </a:lnTo>
                <a:lnTo>
                  <a:pt x="11369" y="204403"/>
                </a:lnTo>
                <a:lnTo>
                  <a:pt x="11369" y="204403"/>
                </a:lnTo>
                <a:lnTo>
                  <a:pt x="8907" y="202974"/>
                </a:lnTo>
                <a:lnTo>
                  <a:pt x="6050" y="201333"/>
                </a:lnTo>
                <a:lnTo>
                  <a:pt x="6050" y="201181"/>
                </a:lnTo>
                <a:lnTo>
                  <a:pt x="305" y="204494"/>
                </a:lnTo>
                <a:lnTo>
                  <a:pt x="274" y="204525"/>
                </a:lnTo>
                <a:lnTo>
                  <a:pt x="274" y="204555"/>
                </a:lnTo>
                <a:lnTo>
                  <a:pt x="274" y="205337"/>
                </a:lnTo>
                <a:lnTo>
                  <a:pt x="274" y="205337"/>
                </a:lnTo>
                <a:lnTo>
                  <a:pt x="5516" y="214382"/>
                </a:lnTo>
                <a:lnTo>
                  <a:pt x="5516" y="214382"/>
                </a:lnTo>
                <a:lnTo>
                  <a:pt x="6080" y="214707"/>
                </a:lnTo>
                <a:lnTo>
                  <a:pt x="6080" y="215368"/>
                </a:lnTo>
                <a:lnTo>
                  <a:pt x="6080" y="215368"/>
                </a:lnTo>
                <a:lnTo>
                  <a:pt x="11369" y="224555"/>
                </a:lnTo>
                <a:lnTo>
                  <a:pt x="11369" y="224555"/>
                </a:lnTo>
                <a:lnTo>
                  <a:pt x="8907" y="223096"/>
                </a:lnTo>
                <a:lnTo>
                  <a:pt x="6050" y="221455"/>
                </a:lnTo>
                <a:lnTo>
                  <a:pt x="6050" y="221290"/>
                </a:lnTo>
                <a:lnTo>
                  <a:pt x="6050" y="221290"/>
                </a:lnTo>
                <a:lnTo>
                  <a:pt x="335" y="224586"/>
                </a:lnTo>
                <a:lnTo>
                  <a:pt x="305" y="224616"/>
                </a:lnTo>
                <a:lnTo>
                  <a:pt x="305" y="224646"/>
                </a:lnTo>
                <a:lnTo>
                  <a:pt x="305" y="225481"/>
                </a:lnTo>
                <a:lnTo>
                  <a:pt x="305" y="225481"/>
                </a:lnTo>
                <a:lnTo>
                  <a:pt x="5473" y="234429"/>
                </a:lnTo>
                <a:lnTo>
                  <a:pt x="5473" y="234429"/>
                </a:lnTo>
                <a:lnTo>
                  <a:pt x="6110" y="234799"/>
                </a:lnTo>
                <a:lnTo>
                  <a:pt x="6110" y="235543"/>
                </a:lnTo>
                <a:lnTo>
                  <a:pt x="6110" y="235543"/>
                </a:lnTo>
                <a:lnTo>
                  <a:pt x="11369" y="244677"/>
                </a:lnTo>
                <a:lnTo>
                  <a:pt x="11369" y="244677"/>
                </a:lnTo>
                <a:lnTo>
                  <a:pt x="8907" y="243249"/>
                </a:lnTo>
                <a:lnTo>
                  <a:pt x="6050" y="241607"/>
                </a:lnTo>
                <a:lnTo>
                  <a:pt x="6050" y="241399"/>
                </a:lnTo>
                <a:lnTo>
                  <a:pt x="6050" y="241399"/>
                </a:lnTo>
                <a:lnTo>
                  <a:pt x="396" y="244677"/>
                </a:lnTo>
                <a:lnTo>
                  <a:pt x="335" y="244708"/>
                </a:lnTo>
                <a:lnTo>
                  <a:pt x="335" y="244768"/>
                </a:lnTo>
                <a:lnTo>
                  <a:pt x="335" y="245656"/>
                </a:lnTo>
                <a:lnTo>
                  <a:pt x="335" y="245656"/>
                </a:lnTo>
                <a:lnTo>
                  <a:pt x="5421" y="254461"/>
                </a:lnTo>
                <a:lnTo>
                  <a:pt x="5421" y="254461"/>
                </a:lnTo>
                <a:lnTo>
                  <a:pt x="6171" y="254890"/>
                </a:lnTo>
                <a:lnTo>
                  <a:pt x="6171" y="255799"/>
                </a:lnTo>
                <a:lnTo>
                  <a:pt x="6171" y="255799"/>
                </a:lnTo>
                <a:lnTo>
                  <a:pt x="11245" y="264556"/>
                </a:lnTo>
                <a:lnTo>
                  <a:pt x="11245" y="264556"/>
                </a:lnTo>
                <a:lnTo>
                  <a:pt x="12038" y="265012"/>
                </a:lnTo>
                <a:lnTo>
                  <a:pt x="12190" y="265012"/>
                </a:lnTo>
                <a:lnTo>
                  <a:pt x="17798" y="261778"/>
                </a:lnTo>
                <a:lnTo>
                  <a:pt x="17798" y="261778"/>
                </a:lnTo>
                <a:lnTo>
                  <a:pt x="17661" y="261699"/>
                </a:lnTo>
                <a:lnTo>
                  <a:pt x="17661" y="255589"/>
                </a:lnTo>
                <a:lnTo>
                  <a:pt x="22841" y="264528"/>
                </a:lnTo>
                <a:lnTo>
                  <a:pt x="22841" y="264528"/>
                </a:lnTo>
                <a:lnTo>
                  <a:pt x="22841" y="264528"/>
                </a:lnTo>
                <a:lnTo>
                  <a:pt x="22841" y="264528"/>
                </a:lnTo>
                <a:lnTo>
                  <a:pt x="22841" y="264528"/>
                </a:lnTo>
                <a:lnTo>
                  <a:pt x="22841" y="264528"/>
                </a:lnTo>
                <a:lnTo>
                  <a:pt x="23679" y="265012"/>
                </a:lnTo>
                <a:lnTo>
                  <a:pt x="23831" y="265012"/>
                </a:lnTo>
                <a:lnTo>
                  <a:pt x="29439" y="261778"/>
                </a:lnTo>
                <a:lnTo>
                  <a:pt x="29439" y="261778"/>
                </a:lnTo>
                <a:lnTo>
                  <a:pt x="29302" y="261699"/>
                </a:lnTo>
                <a:lnTo>
                  <a:pt x="29302" y="255589"/>
                </a:lnTo>
                <a:lnTo>
                  <a:pt x="34495" y="264551"/>
                </a:lnTo>
                <a:lnTo>
                  <a:pt x="34495" y="264551"/>
                </a:lnTo>
                <a:lnTo>
                  <a:pt x="35290" y="265012"/>
                </a:lnTo>
                <a:lnTo>
                  <a:pt x="35442" y="265012"/>
                </a:lnTo>
                <a:lnTo>
                  <a:pt x="41035" y="261786"/>
                </a:lnTo>
                <a:lnTo>
                  <a:pt x="41035" y="261786"/>
                </a:lnTo>
                <a:lnTo>
                  <a:pt x="40883" y="261699"/>
                </a:lnTo>
                <a:lnTo>
                  <a:pt x="40883" y="255589"/>
                </a:lnTo>
                <a:lnTo>
                  <a:pt x="46048" y="264502"/>
                </a:lnTo>
                <a:lnTo>
                  <a:pt x="46048" y="264502"/>
                </a:lnTo>
                <a:lnTo>
                  <a:pt x="46932" y="265012"/>
                </a:lnTo>
                <a:lnTo>
                  <a:pt x="47084" y="265012"/>
                </a:lnTo>
                <a:lnTo>
                  <a:pt x="52662" y="261778"/>
                </a:lnTo>
                <a:lnTo>
                  <a:pt x="52662" y="261778"/>
                </a:lnTo>
                <a:lnTo>
                  <a:pt x="52525" y="261699"/>
                </a:lnTo>
                <a:lnTo>
                  <a:pt x="52525" y="255589"/>
                </a:lnTo>
                <a:lnTo>
                  <a:pt x="57705" y="264528"/>
                </a:lnTo>
                <a:lnTo>
                  <a:pt x="57705" y="264528"/>
                </a:lnTo>
                <a:lnTo>
                  <a:pt x="57705" y="264528"/>
                </a:lnTo>
                <a:lnTo>
                  <a:pt x="57705" y="264528"/>
                </a:lnTo>
                <a:lnTo>
                  <a:pt x="57705" y="264528"/>
                </a:lnTo>
                <a:lnTo>
                  <a:pt x="58543" y="265012"/>
                </a:lnTo>
                <a:lnTo>
                  <a:pt x="58695" y="265012"/>
                </a:lnTo>
                <a:lnTo>
                  <a:pt x="64288" y="261786"/>
                </a:lnTo>
                <a:lnTo>
                  <a:pt x="64288" y="261786"/>
                </a:lnTo>
                <a:lnTo>
                  <a:pt x="64136" y="261699"/>
                </a:lnTo>
                <a:lnTo>
                  <a:pt x="64136" y="255589"/>
                </a:lnTo>
                <a:lnTo>
                  <a:pt x="69301" y="264502"/>
                </a:lnTo>
                <a:lnTo>
                  <a:pt x="69301" y="264502"/>
                </a:lnTo>
                <a:lnTo>
                  <a:pt x="70185" y="265012"/>
                </a:lnTo>
                <a:lnTo>
                  <a:pt x="70337" y="265012"/>
                </a:lnTo>
                <a:lnTo>
                  <a:pt x="75914" y="261778"/>
                </a:lnTo>
                <a:lnTo>
                  <a:pt x="75914" y="261778"/>
                </a:lnTo>
                <a:lnTo>
                  <a:pt x="75777" y="261699"/>
                </a:lnTo>
                <a:lnTo>
                  <a:pt x="75777" y="255589"/>
                </a:lnTo>
                <a:lnTo>
                  <a:pt x="80957" y="264528"/>
                </a:lnTo>
                <a:lnTo>
                  <a:pt x="81796" y="265012"/>
                </a:lnTo>
                <a:lnTo>
                  <a:pt x="81948" y="265012"/>
                </a:lnTo>
                <a:lnTo>
                  <a:pt x="87540" y="261786"/>
                </a:lnTo>
                <a:lnTo>
                  <a:pt x="87540" y="261786"/>
                </a:lnTo>
                <a:lnTo>
                  <a:pt x="87389" y="261699"/>
                </a:lnTo>
                <a:lnTo>
                  <a:pt x="87389" y="255589"/>
                </a:lnTo>
                <a:lnTo>
                  <a:pt x="92553" y="264502"/>
                </a:lnTo>
                <a:lnTo>
                  <a:pt x="92553" y="264502"/>
                </a:lnTo>
                <a:lnTo>
                  <a:pt x="93437" y="265012"/>
                </a:lnTo>
                <a:lnTo>
                  <a:pt x="93589" y="265012"/>
                </a:lnTo>
                <a:lnTo>
                  <a:pt x="99167" y="261778"/>
                </a:lnTo>
                <a:lnTo>
                  <a:pt x="99167" y="261778"/>
                </a:lnTo>
                <a:lnTo>
                  <a:pt x="99030" y="261699"/>
                </a:lnTo>
                <a:lnTo>
                  <a:pt x="99030" y="255589"/>
                </a:lnTo>
                <a:lnTo>
                  <a:pt x="104210" y="264528"/>
                </a:lnTo>
                <a:lnTo>
                  <a:pt x="105048" y="265012"/>
                </a:lnTo>
                <a:lnTo>
                  <a:pt x="105200" y="265012"/>
                </a:lnTo>
                <a:lnTo>
                  <a:pt x="110778" y="261795"/>
                </a:lnTo>
                <a:lnTo>
                  <a:pt x="110611" y="261699"/>
                </a:lnTo>
                <a:lnTo>
                  <a:pt x="110611" y="255589"/>
                </a:lnTo>
                <a:lnTo>
                  <a:pt x="115760" y="264476"/>
                </a:lnTo>
                <a:lnTo>
                  <a:pt x="115760" y="264476"/>
                </a:lnTo>
                <a:lnTo>
                  <a:pt x="116690" y="265012"/>
                </a:lnTo>
                <a:lnTo>
                  <a:pt x="116842" y="265012"/>
                </a:lnTo>
                <a:lnTo>
                  <a:pt x="122404" y="261804"/>
                </a:lnTo>
                <a:lnTo>
                  <a:pt x="122404" y="261804"/>
                </a:lnTo>
                <a:lnTo>
                  <a:pt x="122222" y="261699"/>
                </a:lnTo>
                <a:lnTo>
                  <a:pt x="122222" y="255589"/>
                </a:lnTo>
                <a:lnTo>
                  <a:pt x="127369" y="264471"/>
                </a:lnTo>
                <a:lnTo>
                  <a:pt x="127369" y="264471"/>
                </a:lnTo>
                <a:lnTo>
                  <a:pt x="128301" y="265012"/>
                </a:lnTo>
                <a:lnTo>
                  <a:pt x="128453" y="265012"/>
                </a:lnTo>
                <a:lnTo>
                  <a:pt x="134031" y="261795"/>
                </a:lnTo>
                <a:lnTo>
                  <a:pt x="133864" y="261699"/>
                </a:lnTo>
                <a:lnTo>
                  <a:pt x="133864" y="255589"/>
                </a:lnTo>
                <a:lnTo>
                  <a:pt x="139013" y="264476"/>
                </a:lnTo>
                <a:lnTo>
                  <a:pt x="139013" y="264476"/>
                </a:lnTo>
                <a:lnTo>
                  <a:pt x="139943" y="265012"/>
                </a:lnTo>
                <a:lnTo>
                  <a:pt x="140095" y="265012"/>
                </a:lnTo>
                <a:lnTo>
                  <a:pt x="145657" y="261804"/>
                </a:lnTo>
                <a:lnTo>
                  <a:pt x="145657" y="261804"/>
                </a:lnTo>
                <a:lnTo>
                  <a:pt x="145475" y="261699"/>
                </a:lnTo>
                <a:lnTo>
                  <a:pt x="145475" y="255589"/>
                </a:lnTo>
                <a:lnTo>
                  <a:pt x="150622" y="264471"/>
                </a:lnTo>
                <a:lnTo>
                  <a:pt x="150622" y="264471"/>
                </a:lnTo>
                <a:lnTo>
                  <a:pt x="151554" y="265012"/>
                </a:lnTo>
                <a:lnTo>
                  <a:pt x="151706" y="265012"/>
                </a:lnTo>
                <a:lnTo>
                  <a:pt x="157283" y="261795"/>
                </a:lnTo>
                <a:lnTo>
                  <a:pt x="157283" y="261795"/>
                </a:lnTo>
                <a:lnTo>
                  <a:pt x="157116" y="261699"/>
                </a:lnTo>
                <a:lnTo>
                  <a:pt x="157116" y="255589"/>
                </a:lnTo>
                <a:lnTo>
                  <a:pt x="162266" y="264476"/>
                </a:lnTo>
                <a:lnTo>
                  <a:pt x="162266" y="264476"/>
                </a:lnTo>
                <a:lnTo>
                  <a:pt x="163195" y="265012"/>
                </a:lnTo>
                <a:lnTo>
                  <a:pt x="163347" y="265012"/>
                </a:lnTo>
                <a:lnTo>
                  <a:pt x="168910" y="261804"/>
                </a:lnTo>
                <a:lnTo>
                  <a:pt x="168910" y="261804"/>
                </a:lnTo>
                <a:lnTo>
                  <a:pt x="168727" y="261699"/>
                </a:lnTo>
                <a:lnTo>
                  <a:pt x="168727" y="255589"/>
                </a:lnTo>
                <a:lnTo>
                  <a:pt x="173874" y="264471"/>
                </a:lnTo>
                <a:lnTo>
                  <a:pt x="174807" y="265012"/>
                </a:lnTo>
                <a:lnTo>
                  <a:pt x="174959" y="265012"/>
                </a:lnTo>
                <a:lnTo>
                  <a:pt x="180521" y="261804"/>
                </a:lnTo>
                <a:lnTo>
                  <a:pt x="180521" y="261804"/>
                </a:lnTo>
                <a:lnTo>
                  <a:pt x="180339" y="261699"/>
                </a:lnTo>
                <a:lnTo>
                  <a:pt x="180339" y="255589"/>
                </a:lnTo>
                <a:lnTo>
                  <a:pt x="185473" y="264449"/>
                </a:lnTo>
                <a:lnTo>
                  <a:pt x="185473" y="264449"/>
                </a:lnTo>
                <a:lnTo>
                  <a:pt x="186448" y="265012"/>
                </a:lnTo>
                <a:lnTo>
                  <a:pt x="186600" y="265012"/>
                </a:lnTo>
                <a:lnTo>
                  <a:pt x="192147" y="261813"/>
                </a:lnTo>
                <a:lnTo>
                  <a:pt x="192147" y="261813"/>
                </a:lnTo>
                <a:lnTo>
                  <a:pt x="191950" y="261699"/>
                </a:lnTo>
                <a:lnTo>
                  <a:pt x="191950" y="255589"/>
                </a:lnTo>
                <a:lnTo>
                  <a:pt x="197081" y="264445"/>
                </a:lnTo>
                <a:lnTo>
                  <a:pt x="197081" y="264445"/>
                </a:lnTo>
                <a:lnTo>
                  <a:pt x="198059" y="265012"/>
                </a:lnTo>
                <a:lnTo>
                  <a:pt x="198211" y="265012"/>
                </a:lnTo>
                <a:lnTo>
                  <a:pt x="203774" y="261804"/>
                </a:lnTo>
                <a:lnTo>
                  <a:pt x="203774" y="261804"/>
                </a:lnTo>
                <a:lnTo>
                  <a:pt x="203591" y="261699"/>
                </a:lnTo>
                <a:lnTo>
                  <a:pt x="203591" y="255589"/>
                </a:lnTo>
                <a:lnTo>
                  <a:pt x="208726" y="264449"/>
                </a:lnTo>
                <a:lnTo>
                  <a:pt x="208726" y="264449"/>
                </a:lnTo>
                <a:lnTo>
                  <a:pt x="209701" y="265012"/>
                </a:lnTo>
                <a:lnTo>
                  <a:pt x="209853" y="265012"/>
                </a:lnTo>
                <a:lnTo>
                  <a:pt x="215400" y="261813"/>
                </a:lnTo>
                <a:lnTo>
                  <a:pt x="215400" y="261813"/>
                </a:lnTo>
                <a:lnTo>
                  <a:pt x="215202" y="261699"/>
                </a:lnTo>
                <a:lnTo>
                  <a:pt x="215202" y="255589"/>
                </a:lnTo>
                <a:lnTo>
                  <a:pt x="220334" y="264445"/>
                </a:lnTo>
                <a:lnTo>
                  <a:pt x="220334" y="264445"/>
                </a:lnTo>
                <a:lnTo>
                  <a:pt x="221312" y="265012"/>
                </a:lnTo>
                <a:lnTo>
                  <a:pt x="221464" y="265012"/>
                </a:lnTo>
                <a:lnTo>
                  <a:pt x="227026" y="261804"/>
                </a:lnTo>
                <a:lnTo>
                  <a:pt x="227026" y="261804"/>
                </a:lnTo>
                <a:lnTo>
                  <a:pt x="226844" y="261699"/>
                </a:lnTo>
                <a:lnTo>
                  <a:pt x="226844" y="255589"/>
                </a:lnTo>
                <a:lnTo>
                  <a:pt x="231978" y="264449"/>
                </a:lnTo>
                <a:lnTo>
                  <a:pt x="231978" y="264449"/>
                </a:lnTo>
                <a:lnTo>
                  <a:pt x="232954" y="265012"/>
                </a:lnTo>
                <a:lnTo>
                  <a:pt x="233106" y="265012"/>
                </a:lnTo>
                <a:lnTo>
                  <a:pt x="238653" y="261813"/>
                </a:lnTo>
                <a:lnTo>
                  <a:pt x="238653" y="261813"/>
                </a:lnTo>
                <a:lnTo>
                  <a:pt x="238455" y="261699"/>
                </a:lnTo>
                <a:lnTo>
                  <a:pt x="238455" y="255589"/>
                </a:lnTo>
                <a:lnTo>
                  <a:pt x="243587" y="264445"/>
                </a:lnTo>
                <a:lnTo>
                  <a:pt x="243587" y="264445"/>
                </a:lnTo>
                <a:lnTo>
                  <a:pt x="243941" y="264650"/>
                </a:lnTo>
                <a:lnTo>
                  <a:pt x="243941" y="264650"/>
                </a:lnTo>
                <a:lnTo>
                  <a:pt x="238638" y="255468"/>
                </a:lnTo>
                <a:lnTo>
                  <a:pt x="243957" y="258507"/>
                </a:lnTo>
                <a:lnTo>
                  <a:pt x="243957" y="264659"/>
                </a:lnTo>
                <a:lnTo>
                  <a:pt x="243957" y="264659"/>
                </a:lnTo>
                <a:lnTo>
                  <a:pt x="244565" y="265012"/>
                </a:lnTo>
                <a:lnTo>
                  <a:pt x="244717" y="265012"/>
                </a:lnTo>
                <a:lnTo>
                  <a:pt x="250249" y="261821"/>
                </a:lnTo>
                <a:lnTo>
                  <a:pt x="250249" y="261821"/>
                </a:lnTo>
                <a:lnTo>
                  <a:pt x="250036" y="261699"/>
                </a:lnTo>
                <a:lnTo>
                  <a:pt x="250036" y="255589"/>
                </a:lnTo>
                <a:lnTo>
                  <a:pt x="255140" y="264397"/>
                </a:lnTo>
                <a:lnTo>
                  <a:pt x="255140" y="264397"/>
                </a:lnTo>
                <a:lnTo>
                  <a:pt x="255584" y="264653"/>
                </a:lnTo>
                <a:lnTo>
                  <a:pt x="250279" y="255468"/>
                </a:lnTo>
                <a:lnTo>
                  <a:pt x="255598" y="258507"/>
                </a:lnTo>
                <a:lnTo>
                  <a:pt x="255598" y="264661"/>
                </a:lnTo>
                <a:lnTo>
                  <a:pt x="255598" y="264661"/>
                </a:lnTo>
                <a:lnTo>
                  <a:pt x="256206" y="265012"/>
                </a:lnTo>
                <a:lnTo>
                  <a:pt x="256358" y="265012"/>
                </a:lnTo>
                <a:lnTo>
                  <a:pt x="261890" y="261821"/>
                </a:lnTo>
                <a:lnTo>
                  <a:pt x="261890" y="261821"/>
                </a:lnTo>
                <a:lnTo>
                  <a:pt x="261678" y="261699"/>
                </a:lnTo>
                <a:lnTo>
                  <a:pt x="261678" y="255589"/>
                </a:lnTo>
                <a:lnTo>
                  <a:pt x="266794" y="264418"/>
                </a:lnTo>
                <a:lnTo>
                  <a:pt x="266794" y="264418"/>
                </a:lnTo>
                <a:lnTo>
                  <a:pt x="267194" y="264650"/>
                </a:lnTo>
                <a:lnTo>
                  <a:pt x="261890" y="255468"/>
                </a:lnTo>
                <a:lnTo>
                  <a:pt x="267210" y="258507"/>
                </a:lnTo>
                <a:lnTo>
                  <a:pt x="267210" y="264659"/>
                </a:lnTo>
                <a:lnTo>
                  <a:pt x="267817" y="265012"/>
                </a:lnTo>
                <a:lnTo>
                  <a:pt x="267969" y="265012"/>
                </a:lnTo>
                <a:lnTo>
                  <a:pt x="273501" y="261821"/>
                </a:lnTo>
                <a:lnTo>
                  <a:pt x="273501" y="261821"/>
                </a:lnTo>
                <a:lnTo>
                  <a:pt x="273289" y="261699"/>
                </a:lnTo>
                <a:lnTo>
                  <a:pt x="273289" y="255589"/>
                </a:lnTo>
                <a:lnTo>
                  <a:pt x="278392" y="264397"/>
                </a:lnTo>
                <a:lnTo>
                  <a:pt x="278392" y="264397"/>
                </a:lnTo>
                <a:lnTo>
                  <a:pt x="278837" y="264653"/>
                </a:lnTo>
                <a:lnTo>
                  <a:pt x="273532" y="255468"/>
                </a:lnTo>
                <a:lnTo>
                  <a:pt x="278851" y="258507"/>
                </a:lnTo>
                <a:lnTo>
                  <a:pt x="278851" y="264661"/>
                </a:lnTo>
                <a:lnTo>
                  <a:pt x="278851" y="264661"/>
                </a:lnTo>
                <a:lnTo>
                  <a:pt x="279459" y="265012"/>
                </a:lnTo>
                <a:lnTo>
                  <a:pt x="279611" y="265012"/>
                </a:lnTo>
                <a:lnTo>
                  <a:pt x="285417" y="261668"/>
                </a:lnTo>
                <a:cubicBezTo>
                  <a:pt x="285447" y="261638"/>
                  <a:pt x="285508" y="261577"/>
                  <a:pt x="285508" y="261547"/>
                </a:cubicBezTo>
                <a:lnTo>
                  <a:pt x="285508" y="255103"/>
                </a:lnTo>
                <a:lnTo>
                  <a:pt x="285508" y="255042"/>
                </a:lnTo>
                <a:cubicBezTo>
                  <a:pt x="285508" y="255042"/>
                  <a:pt x="285508" y="255012"/>
                  <a:pt x="285447" y="255012"/>
                </a:cubicBezTo>
                <a:lnTo>
                  <a:pt x="279733" y="251699"/>
                </a:lnTo>
                <a:lnTo>
                  <a:pt x="279733" y="245133"/>
                </a:lnTo>
                <a:lnTo>
                  <a:pt x="285447" y="241820"/>
                </a:lnTo>
                <a:cubicBezTo>
                  <a:pt x="285508" y="241790"/>
                  <a:pt x="285538" y="241759"/>
                  <a:pt x="285538" y="241698"/>
                </a:cubicBezTo>
                <a:lnTo>
                  <a:pt x="285538" y="234951"/>
                </a:lnTo>
                <a:lnTo>
                  <a:pt x="285538" y="234920"/>
                </a:lnTo>
                <a:cubicBezTo>
                  <a:pt x="285538" y="234920"/>
                  <a:pt x="285538" y="234859"/>
                  <a:pt x="285508" y="234859"/>
                </a:cubicBezTo>
                <a:lnTo>
                  <a:pt x="279763" y="231577"/>
                </a:lnTo>
                <a:lnTo>
                  <a:pt x="279763" y="224981"/>
                </a:lnTo>
                <a:lnTo>
                  <a:pt x="285508" y="221698"/>
                </a:lnTo>
                <a:cubicBezTo>
                  <a:pt x="285538" y="221637"/>
                  <a:pt x="285569" y="221607"/>
                  <a:pt x="285569" y="221577"/>
                </a:cubicBezTo>
                <a:lnTo>
                  <a:pt x="285569" y="214859"/>
                </a:lnTo>
                <a:lnTo>
                  <a:pt x="285569" y="214798"/>
                </a:lnTo>
                <a:cubicBezTo>
                  <a:pt x="285569" y="214798"/>
                  <a:pt x="285569" y="214768"/>
                  <a:pt x="285538" y="214768"/>
                </a:cubicBezTo>
                <a:lnTo>
                  <a:pt x="279793" y="211455"/>
                </a:lnTo>
                <a:lnTo>
                  <a:pt x="279793" y="204889"/>
                </a:lnTo>
                <a:lnTo>
                  <a:pt x="285538" y="201576"/>
                </a:lnTo>
                <a:cubicBezTo>
                  <a:pt x="285569" y="201546"/>
                  <a:pt x="285599" y="201515"/>
                  <a:pt x="285599" y="201485"/>
                </a:cubicBezTo>
                <a:lnTo>
                  <a:pt x="285599" y="194737"/>
                </a:lnTo>
                <a:lnTo>
                  <a:pt x="285599" y="194707"/>
                </a:lnTo>
                <a:cubicBezTo>
                  <a:pt x="285599" y="194707"/>
                  <a:pt x="285599" y="194676"/>
                  <a:pt x="285569" y="194676"/>
                </a:cubicBezTo>
                <a:lnTo>
                  <a:pt x="279824" y="191363"/>
                </a:lnTo>
                <a:lnTo>
                  <a:pt x="279824" y="184798"/>
                </a:lnTo>
                <a:lnTo>
                  <a:pt x="285569" y="181485"/>
                </a:lnTo>
                <a:cubicBezTo>
                  <a:pt x="285599" y="181454"/>
                  <a:pt x="285660" y="181424"/>
                  <a:pt x="285660" y="181363"/>
                </a:cubicBezTo>
                <a:lnTo>
                  <a:pt x="285660" y="174646"/>
                </a:lnTo>
                <a:lnTo>
                  <a:pt x="285660" y="174615"/>
                </a:lnTo>
                <a:cubicBezTo>
                  <a:pt x="285660" y="174615"/>
                  <a:pt x="285660" y="174585"/>
                  <a:pt x="285599" y="174585"/>
                </a:cubicBezTo>
                <a:lnTo>
                  <a:pt x="279885" y="171272"/>
                </a:lnTo>
                <a:lnTo>
                  <a:pt x="279885" y="164706"/>
                </a:lnTo>
                <a:lnTo>
                  <a:pt x="285599" y="161393"/>
                </a:lnTo>
                <a:cubicBezTo>
                  <a:pt x="285660" y="161363"/>
                  <a:pt x="285690" y="161302"/>
                  <a:pt x="285690" y="161272"/>
                </a:cubicBezTo>
                <a:lnTo>
                  <a:pt x="285690" y="154554"/>
                </a:lnTo>
                <a:lnTo>
                  <a:pt x="285690" y="154524"/>
                </a:lnTo>
                <a:cubicBezTo>
                  <a:pt x="285690" y="154524"/>
                  <a:pt x="285690" y="154463"/>
                  <a:pt x="285660" y="154463"/>
                </a:cubicBezTo>
                <a:lnTo>
                  <a:pt x="279915" y="151180"/>
                </a:lnTo>
                <a:lnTo>
                  <a:pt x="279915" y="144585"/>
                </a:lnTo>
                <a:lnTo>
                  <a:pt x="285660" y="141302"/>
                </a:lnTo>
                <a:cubicBezTo>
                  <a:pt x="285690" y="141241"/>
                  <a:pt x="285721" y="141211"/>
                  <a:pt x="285721" y="141180"/>
                </a:cubicBezTo>
                <a:lnTo>
                  <a:pt x="285721" y="134463"/>
                </a:lnTo>
                <a:lnTo>
                  <a:pt x="285721" y="134402"/>
                </a:lnTo>
                <a:cubicBezTo>
                  <a:pt x="285721" y="134402"/>
                  <a:pt x="285721" y="134372"/>
                  <a:pt x="285690" y="134372"/>
                </a:cubicBezTo>
                <a:lnTo>
                  <a:pt x="279945" y="131059"/>
                </a:lnTo>
                <a:lnTo>
                  <a:pt x="279945" y="124493"/>
                </a:lnTo>
                <a:lnTo>
                  <a:pt x="285690" y="121180"/>
                </a:lnTo>
                <a:cubicBezTo>
                  <a:pt x="285721" y="121150"/>
                  <a:pt x="285751" y="121119"/>
                  <a:pt x="285751" y="121089"/>
                </a:cubicBezTo>
                <a:lnTo>
                  <a:pt x="285751" y="114341"/>
                </a:lnTo>
                <a:lnTo>
                  <a:pt x="285751" y="114311"/>
                </a:lnTo>
                <a:cubicBezTo>
                  <a:pt x="285751" y="114311"/>
                  <a:pt x="285751" y="114280"/>
                  <a:pt x="285721" y="114280"/>
                </a:cubicBezTo>
                <a:lnTo>
                  <a:pt x="279976" y="110967"/>
                </a:lnTo>
                <a:lnTo>
                  <a:pt x="279976" y="104402"/>
                </a:lnTo>
                <a:lnTo>
                  <a:pt x="285721" y="101088"/>
                </a:lnTo>
                <a:cubicBezTo>
                  <a:pt x="285751" y="101058"/>
                  <a:pt x="285812" y="101028"/>
                  <a:pt x="285812" y="100967"/>
                </a:cubicBezTo>
                <a:lnTo>
                  <a:pt x="285812" y="94249"/>
                </a:lnTo>
                <a:lnTo>
                  <a:pt x="285812" y="94219"/>
                </a:lnTo>
                <a:cubicBezTo>
                  <a:pt x="285812" y="94219"/>
                  <a:pt x="285812" y="94189"/>
                  <a:pt x="285751" y="94189"/>
                </a:cubicBezTo>
                <a:lnTo>
                  <a:pt x="280037" y="90876"/>
                </a:lnTo>
                <a:lnTo>
                  <a:pt x="280037" y="84310"/>
                </a:lnTo>
                <a:lnTo>
                  <a:pt x="285751" y="80997"/>
                </a:lnTo>
                <a:cubicBezTo>
                  <a:pt x="285812" y="80967"/>
                  <a:pt x="285842" y="80906"/>
                  <a:pt x="285842" y="80875"/>
                </a:cubicBezTo>
                <a:lnTo>
                  <a:pt x="285842" y="74158"/>
                </a:lnTo>
                <a:lnTo>
                  <a:pt x="285842" y="74128"/>
                </a:lnTo>
                <a:cubicBezTo>
                  <a:pt x="285842" y="74128"/>
                  <a:pt x="285842" y="74067"/>
                  <a:pt x="285812" y="74067"/>
                </a:cubicBezTo>
                <a:lnTo>
                  <a:pt x="280067" y="70784"/>
                </a:lnTo>
                <a:lnTo>
                  <a:pt x="280067" y="63975"/>
                </a:lnTo>
                <a:lnTo>
                  <a:pt x="285812" y="60662"/>
                </a:lnTo>
                <a:cubicBezTo>
                  <a:pt x="285842" y="60632"/>
                  <a:pt x="285873" y="60602"/>
                  <a:pt x="285873" y="60571"/>
                </a:cubicBezTo>
                <a:lnTo>
                  <a:pt x="285873" y="53823"/>
                </a:lnTo>
                <a:lnTo>
                  <a:pt x="285873" y="53793"/>
                </a:lnTo>
                <a:cubicBezTo>
                  <a:pt x="285873" y="53793"/>
                  <a:pt x="285873" y="53763"/>
                  <a:pt x="285842" y="53763"/>
                </a:cubicBezTo>
                <a:lnTo>
                  <a:pt x="280097" y="50449"/>
                </a:lnTo>
                <a:lnTo>
                  <a:pt x="280097" y="43854"/>
                </a:lnTo>
                <a:lnTo>
                  <a:pt x="285842" y="40540"/>
                </a:lnTo>
                <a:cubicBezTo>
                  <a:pt x="285873" y="40510"/>
                  <a:pt x="285903" y="40449"/>
                  <a:pt x="285903" y="40419"/>
                </a:cubicBezTo>
                <a:lnTo>
                  <a:pt x="285903" y="33701"/>
                </a:lnTo>
                <a:lnTo>
                  <a:pt x="285903" y="33641"/>
                </a:lnTo>
                <a:cubicBezTo>
                  <a:pt x="285903" y="33641"/>
                  <a:pt x="285903" y="33610"/>
                  <a:pt x="285873" y="33610"/>
                </a:cubicBezTo>
                <a:lnTo>
                  <a:pt x="280128" y="30297"/>
                </a:lnTo>
                <a:lnTo>
                  <a:pt x="280128" y="23701"/>
                </a:lnTo>
                <a:lnTo>
                  <a:pt x="284839" y="20388"/>
                </a:lnTo>
                <a:cubicBezTo>
                  <a:pt x="284900" y="20358"/>
                  <a:pt x="284930" y="20327"/>
                  <a:pt x="284930" y="20267"/>
                </a:cubicBezTo>
                <a:lnTo>
                  <a:pt x="284930" y="13549"/>
                </a:lnTo>
                <a:lnTo>
                  <a:pt x="284930" y="13519"/>
                </a:lnTo>
                <a:cubicBezTo>
                  <a:pt x="284930" y="13519"/>
                  <a:pt x="284930" y="13488"/>
                  <a:pt x="284900" y="13488"/>
                </a:cubicBezTo>
                <a:lnTo>
                  <a:pt x="279155" y="10175"/>
                </a:lnTo>
                <a:lnTo>
                  <a:pt x="279155" y="3519"/>
                </a:lnTo>
                <a:lnTo>
                  <a:pt x="279155" y="3488"/>
                </a:lnTo>
                <a:cubicBezTo>
                  <a:pt x="279155" y="3488"/>
                  <a:pt x="279155" y="3458"/>
                  <a:pt x="279125" y="3458"/>
                </a:cubicBezTo>
                <a:lnTo>
                  <a:pt x="273289" y="114"/>
                </a:lnTo>
                <a:cubicBezTo>
                  <a:pt x="273273" y="99"/>
                  <a:pt x="273258" y="92"/>
                  <a:pt x="273243" y="92"/>
                </a:cubicBezTo>
                <a:cubicBezTo>
                  <a:pt x="273228" y="92"/>
                  <a:pt x="273213" y="99"/>
                  <a:pt x="273198" y="114"/>
                </a:cubicBezTo>
                <a:lnTo>
                  <a:pt x="267453" y="3427"/>
                </a:lnTo>
                <a:lnTo>
                  <a:pt x="261708" y="114"/>
                </a:lnTo>
                <a:cubicBezTo>
                  <a:pt x="261693" y="99"/>
                  <a:pt x="261678" y="92"/>
                  <a:pt x="261659" y="92"/>
                </a:cubicBezTo>
                <a:cubicBezTo>
                  <a:pt x="261640" y="92"/>
                  <a:pt x="261617" y="99"/>
                  <a:pt x="261586" y="114"/>
                </a:cubicBezTo>
                <a:lnTo>
                  <a:pt x="255872" y="3427"/>
                </a:lnTo>
                <a:lnTo>
                  <a:pt x="250127" y="114"/>
                </a:lnTo>
                <a:cubicBezTo>
                  <a:pt x="250112" y="99"/>
                  <a:pt x="250089" y="92"/>
                  <a:pt x="250066" y="92"/>
                </a:cubicBezTo>
                <a:cubicBezTo>
                  <a:pt x="250044" y="92"/>
                  <a:pt x="250021" y="99"/>
                  <a:pt x="250006" y="114"/>
                </a:cubicBezTo>
                <a:lnTo>
                  <a:pt x="244261" y="3427"/>
                </a:lnTo>
                <a:lnTo>
                  <a:pt x="238394" y="23"/>
                </a:lnTo>
                <a:cubicBezTo>
                  <a:pt x="238364" y="8"/>
                  <a:pt x="238341" y="0"/>
                  <a:pt x="238322" y="0"/>
                </a:cubicBezTo>
                <a:cubicBezTo>
                  <a:pt x="238303" y="0"/>
                  <a:pt x="238288" y="8"/>
                  <a:pt x="238273" y="23"/>
                </a:cubicBezTo>
                <a:lnTo>
                  <a:pt x="232528" y="3336"/>
                </a:lnTo>
                <a:lnTo>
                  <a:pt x="226783" y="23"/>
                </a:lnTo>
                <a:cubicBezTo>
                  <a:pt x="226768" y="8"/>
                  <a:pt x="226753" y="0"/>
                  <a:pt x="226738" y="0"/>
                </a:cubicBezTo>
                <a:cubicBezTo>
                  <a:pt x="226722" y="0"/>
                  <a:pt x="226707" y="8"/>
                  <a:pt x="226692" y="23"/>
                </a:cubicBezTo>
                <a:lnTo>
                  <a:pt x="220947" y="3336"/>
                </a:lnTo>
                <a:lnTo>
                  <a:pt x="215202" y="23"/>
                </a:lnTo>
                <a:cubicBezTo>
                  <a:pt x="215187" y="8"/>
                  <a:pt x="215165" y="0"/>
                  <a:pt x="215142" y="0"/>
                </a:cubicBezTo>
                <a:cubicBezTo>
                  <a:pt x="215119" y="0"/>
                  <a:pt x="215096" y="8"/>
                  <a:pt x="215081" y="23"/>
                </a:cubicBezTo>
                <a:lnTo>
                  <a:pt x="209367" y="3336"/>
                </a:lnTo>
                <a:lnTo>
                  <a:pt x="203622" y="23"/>
                </a:lnTo>
                <a:cubicBezTo>
                  <a:pt x="203607" y="8"/>
                  <a:pt x="203584" y="0"/>
                  <a:pt x="203561" y="0"/>
                </a:cubicBezTo>
                <a:cubicBezTo>
                  <a:pt x="203538" y="0"/>
                  <a:pt x="203515" y="8"/>
                  <a:pt x="203500" y="23"/>
                </a:cubicBezTo>
                <a:lnTo>
                  <a:pt x="197755" y="3336"/>
                </a:lnTo>
                <a:lnTo>
                  <a:pt x="192041" y="23"/>
                </a:lnTo>
                <a:cubicBezTo>
                  <a:pt x="192011" y="8"/>
                  <a:pt x="191988" y="0"/>
                  <a:pt x="191969" y="0"/>
                </a:cubicBezTo>
                <a:cubicBezTo>
                  <a:pt x="191950" y="0"/>
                  <a:pt x="191935" y="8"/>
                  <a:pt x="191919" y="23"/>
                </a:cubicBezTo>
                <a:lnTo>
                  <a:pt x="186175" y="3336"/>
                </a:lnTo>
                <a:lnTo>
                  <a:pt x="180430" y="23"/>
                </a:lnTo>
                <a:cubicBezTo>
                  <a:pt x="180415" y="8"/>
                  <a:pt x="180399" y="0"/>
                  <a:pt x="180380" y="0"/>
                </a:cubicBezTo>
                <a:cubicBezTo>
                  <a:pt x="180361" y="0"/>
                  <a:pt x="180339" y="8"/>
                  <a:pt x="180308" y="23"/>
                </a:cubicBezTo>
                <a:lnTo>
                  <a:pt x="174594" y="3336"/>
                </a:lnTo>
                <a:lnTo>
                  <a:pt x="168849" y="23"/>
                </a:lnTo>
                <a:cubicBezTo>
                  <a:pt x="168834" y="8"/>
                  <a:pt x="168811" y="0"/>
                  <a:pt x="168788" y="0"/>
                </a:cubicBezTo>
                <a:cubicBezTo>
                  <a:pt x="168765" y="0"/>
                  <a:pt x="168743" y="8"/>
                  <a:pt x="168727" y="23"/>
                </a:cubicBezTo>
                <a:lnTo>
                  <a:pt x="162770" y="3367"/>
                </a:lnTo>
                <a:lnTo>
                  <a:pt x="157025" y="54"/>
                </a:lnTo>
                <a:cubicBezTo>
                  <a:pt x="157010" y="38"/>
                  <a:pt x="156995" y="31"/>
                  <a:pt x="156980" y="31"/>
                </a:cubicBezTo>
                <a:cubicBezTo>
                  <a:pt x="156964" y="31"/>
                  <a:pt x="156949" y="38"/>
                  <a:pt x="156934" y="54"/>
                </a:cubicBezTo>
                <a:lnTo>
                  <a:pt x="151189" y="3367"/>
                </a:lnTo>
                <a:lnTo>
                  <a:pt x="145444" y="54"/>
                </a:lnTo>
                <a:cubicBezTo>
                  <a:pt x="145429" y="38"/>
                  <a:pt x="145406" y="31"/>
                  <a:pt x="145384" y="31"/>
                </a:cubicBezTo>
                <a:cubicBezTo>
                  <a:pt x="145361" y="31"/>
                  <a:pt x="145338" y="38"/>
                  <a:pt x="145323" y="54"/>
                </a:cubicBezTo>
                <a:lnTo>
                  <a:pt x="139578" y="3367"/>
                </a:lnTo>
                <a:lnTo>
                  <a:pt x="133864" y="54"/>
                </a:lnTo>
                <a:cubicBezTo>
                  <a:pt x="133833" y="38"/>
                  <a:pt x="133810" y="31"/>
                  <a:pt x="133791" y="31"/>
                </a:cubicBezTo>
                <a:cubicBezTo>
                  <a:pt x="133772" y="31"/>
                  <a:pt x="133757" y="38"/>
                  <a:pt x="133742" y="54"/>
                </a:cubicBezTo>
                <a:lnTo>
                  <a:pt x="127997" y="3367"/>
                </a:lnTo>
                <a:lnTo>
                  <a:pt x="122252" y="54"/>
                </a:lnTo>
                <a:cubicBezTo>
                  <a:pt x="122237" y="38"/>
                  <a:pt x="122222" y="31"/>
                  <a:pt x="122207" y="31"/>
                </a:cubicBezTo>
                <a:cubicBezTo>
                  <a:pt x="122192" y="31"/>
                  <a:pt x="122176" y="38"/>
                  <a:pt x="122161" y="54"/>
                </a:cubicBezTo>
                <a:lnTo>
                  <a:pt x="116416" y="3367"/>
                </a:lnTo>
                <a:lnTo>
                  <a:pt x="110672" y="54"/>
                </a:lnTo>
                <a:cubicBezTo>
                  <a:pt x="110656" y="38"/>
                  <a:pt x="110641" y="31"/>
                  <a:pt x="110622" y="31"/>
                </a:cubicBezTo>
                <a:cubicBezTo>
                  <a:pt x="110603" y="31"/>
                  <a:pt x="110580" y="38"/>
                  <a:pt x="110550" y="54"/>
                </a:cubicBezTo>
                <a:lnTo>
                  <a:pt x="104836" y="3367"/>
                </a:lnTo>
                <a:lnTo>
                  <a:pt x="98939" y="23"/>
                </a:lnTo>
                <a:cubicBezTo>
                  <a:pt x="98924" y="8"/>
                  <a:pt x="98909" y="0"/>
                  <a:pt x="98890" y="0"/>
                </a:cubicBezTo>
                <a:cubicBezTo>
                  <a:pt x="98871" y="0"/>
                  <a:pt x="98848" y="8"/>
                  <a:pt x="98817" y="23"/>
                </a:cubicBezTo>
                <a:lnTo>
                  <a:pt x="93103" y="3336"/>
                </a:lnTo>
                <a:lnTo>
                  <a:pt x="87358" y="23"/>
                </a:lnTo>
                <a:cubicBezTo>
                  <a:pt x="87343" y="8"/>
                  <a:pt x="87320" y="0"/>
                  <a:pt x="87297" y="0"/>
                </a:cubicBezTo>
                <a:cubicBezTo>
                  <a:pt x="87275" y="0"/>
                  <a:pt x="87252" y="8"/>
                  <a:pt x="87237" y="23"/>
                </a:cubicBezTo>
                <a:lnTo>
                  <a:pt x="81492" y="3336"/>
                </a:lnTo>
                <a:lnTo>
                  <a:pt x="75777" y="23"/>
                </a:lnTo>
                <a:cubicBezTo>
                  <a:pt x="75747" y="8"/>
                  <a:pt x="75724" y="0"/>
                  <a:pt x="75705" y="0"/>
                </a:cubicBezTo>
                <a:cubicBezTo>
                  <a:pt x="75686" y="0"/>
                  <a:pt x="75671" y="8"/>
                  <a:pt x="75656" y="23"/>
                </a:cubicBezTo>
                <a:lnTo>
                  <a:pt x="69911" y="3336"/>
                </a:lnTo>
                <a:lnTo>
                  <a:pt x="64166" y="23"/>
                </a:lnTo>
                <a:cubicBezTo>
                  <a:pt x="64151" y="8"/>
                  <a:pt x="64136" y="0"/>
                  <a:pt x="64121" y="0"/>
                </a:cubicBezTo>
                <a:cubicBezTo>
                  <a:pt x="64105" y="0"/>
                  <a:pt x="64090" y="8"/>
                  <a:pt x="64075" y="23"/>
                </a:cubicBezTo>
                <a:lnTo>
                  <a:pt x="58330" y="3336"/>
                </a:lnTo>
                <a:lnTo>
                  <a:pt x="52585" y="23"/>
                </a:lnTo>
                <a:cubicBezTo>
                  <a:pt x="52570" y="8"/>
                  <a:pt x="52555" y="0"/>
                  <a:pt x="52536" y="0"/>
                </a:cubicBezTo>
                <a:cubicBezTo>
                  <a:pt x="52517" y="0"/>
                  <a:pt x="52494" y="8"/>
                  <a:pt x="52464" y="23"/>
                </a:cubicBezTo>
                <a:lnTo>
                  <a:pt x="46750" y="3336"/>
                </a:lnTo>
                <a:lnTo>
                  <a:pt x="41005" y="23"/>
                </a:lnTo>
                <a:cubicBezTo>
                  <a:pt x="40990" y="8"/>
                  <a:pt x="40967" y="0"/>
                  <a:pt x="40944" y="0"/>
                </a:cubicBezTo>
                <a:cubicBezTo>
                  <a:pt x="40921" y="0"/>
                  <a:pt x="40898" y="8"/>
                  <a:pt x="40883" y="23"/>
                </a:cubicBezTo>
                <a:lnTo>
                  <a:pt x="35138" y="3336"/>
                </a:lnTo>
                <a:lnTo>
                  <a:pt x="29424" y="23"/>
                </a:lnTo>
                <a:cubicBezTo>
                  <a:pt x="29394" y="8"/>
                  <a:pt x="29371" y="0"/>
                  <a:pt x="29352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9025" tIns="99025" rIns="99025" bIns="990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950"/>
              <a:buFont typeface="Arial"/>
              <a:buNone/>
            </a:pPr>
            <a:endParaRPr sz="195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34" name="Google Shape;934;p35"/>
          <p:cNvSpPr/>
          <p:nvPr/>
        </p:nvSpPr>
        <p:spPr>
          <a:xfrm>
            <a:off x="121355" y="122520"/>
            <a:ext cx="9663290" cy="6612960"/>
          </a:xfrm>
          <a:custGeom>
            <a:avLst/>
            <a:gdLst/>
            <a:ahLst/>
            <a:cxnLst/>
            <a:rect l="l" t="t" r="r" b="b"/>
            <a:pathLst>
              <a:path w="284960" h="189973" extrusionOk="0">
                <a:moveTo>
                  <a:pt x="283075" y="1915"/>
                </a:moveTo>
                <a:lnTo>
                  <a:pt x="283075" y="188088"/>
                </a:lnTo>
                <a:lnTo>
                  <a:pt x="1915" y="188088"/>
                </a:lnTo>
                <a:lnTo>
                  <a:pt x="1915" y="1915"/>
                </a:lnTo>
                <a:close/>
                <a:moveTo>
                  <a:pt x="0" y="0"/>
                </a:moveTo>
                <a:lnTo>
                  <a:pt x="0" y="189972"/>
                </a:lnTo>
                <a:lnTo>
                  <a:pt x="284960" y="189972"/>
                </a:lnTo>
                <a:lnTo>
                  <a:pt x="284960" y="0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9025" tIns="99025" rIns="99025" bIns="990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950"/>
              <a:buFont typeface="Arial"/>
              <a:buNone/>
            </a:pPr>
            <a:endParaRPr sz="195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35" name="Google Shape;935;p35"/>
          <p:cNvSpPr/>
          <p:nvPr/>
        </p:nvSpPr>
        <p:spPr>
          <a:xfrm>
            <a:off x="7845880" y="4356234"/>
            <a:ext cx="1772415" cy="2212833"/>
          </a:xfrm>
          <a:custGeom>
            <a:avLst/>
            <a:gdLst/>
            <a:ahLst/>
            <a:cxnLst/>
            <a:rect l="l" t="t" r="r" b="b"/>
            <a:pathLst>
              <a:path w="65443" h="66385" extrusionOk="0">
                <a:moveTo>
                  <a:pt x="63376" y="32646"/>
                </a:moveTo>
                <a:lnTo>
                  <a:pt x="63376" y="35108"/>
                </a:lnTo>
                <a:lnTo>
                  <a:pt x="60823" y="35108"/>
                </a:lnTo>
                <a:lnTo>
                  <a:pt x="60823" y="32646"/>
                </a:lnTo>
                <a:close/>
                <a:moveTo>
                  <a:pt x="59637" y="46476"/>
                </a:moveTo>
                <a:lnTo>
                  <a:pt x="59637" y="50306"/>
                </a:lnTo>
                <a:lnTo>
                  <a:pt x="55777" y="50306"/>
                </a:lnTo>
                <a:lnTo>
                  <a:pt x="55777" y="46476"/>
                </a:lnTo>
                <a:close/>
                <a:moveTo>
                  <a:pt x="54804" y="51461"/>
                </a:moveTo>
                <a:lnTo>
                  <a:pt x="54804" y="55746"/>
                </a:lnTo>
                <a:lnTo>
                  <a:pt x="51400" y="55746"/>
                </a:lnTo>
                <a:lnTo>
                  <a:pt x="51400" y="51461"/>
                </a:lnTo>
                <a:close/>
                <a:moveTo>
                  <a:pt x="59637" y="51461"/>
                </a:moveTo>
                <a:lnTo>
                  <a:pt x="59637" y="55746"/>
                </a:lnTo>
                <a:lnTo>
                  <a:pt x="55777" y="55746"/>
                </a:lnTo>
                <a:lnTo>
                  <a:pt x="55777" y="51461"/>
                </a:lnTo>
                <a:close/>
                <a:moveTo>
                  <a:pt x="59668" y="56993"/>
                </a:moveTo>
                <a:lnTo>
                  <a:pt x="59668" y="60579"/>
                </a:lnTo>
                <a:lnTo>
                  <a:pt x="56020" y="60579"/>
                </a:lnTo>
                <a:lnTo>
                  <a:pt x="56020" y="56993"/>
                </a:lnTo>
                <a:close/>
                <a:moveTo>
                  <a:pt x="50245" y="56719"/>
                </a:moveTo>
                <a:lnTo>
                  <a:pt x="50245" y="60610"/>
                </a:lnTo>
                <a:lnTo>
                  <a:pt x="45898" y="60610"/>
                </a:lnTo>
                <a:lnTo>
                  <a:pt x="45898" y="56719"/>
                </a:lnTo>
                <a:close/>
                <a:moveTo>
                  <a:pt x="54804" y="56719"/>
                </a:moveTo>
                <a:lnTo>
                  <a:pt x="54804" y="60610"/>
                </a:lnTo>
                <a:lnTo>
                  <a:pt x="51400" y="60610"/>
                </a:lnTo>
                <a:lnTo>
                  <a:pt x="51400" y="56719"/>
                </a:lnTo>
                <a:close/>
                <a:moveTo>
                  <a:pt x="35047" y="61856"/>
                </a:moveTo>
                <a:lnTo>
                  <a:pt x="35047" y="64409"/>
                </a:lnTo>
                <a:lnTo>
                  <a:pt x="32585" y="64409"/>
                </a:lnTo>
                <a:lnTo>
                  <a:pt x="32585" y="61856"/>
                </a:lnTo>
                <a:close/>
                <a:moveTo>
                  <a:pt x="64318" y="56993"/>
                </a:moveTo>
                <a:lnTo>
                  <a:pt x="64318" y="65230"/>
                </a:lnTo>
                <a:lnTo>
                  <a:pt x="56081" y="65230"/>
                </a:lnTo>
                <a:lnTo>
                  <a:pt x="56081" y="61582"/>
                </a:lnTo>
                <a:lnTo>
                  <a:pt x="60671" y="61582"/>
                </a:lnTo>
                <a:lnTo>
                  <a:pt x="60671" y="61552"/>
                </a:lnTo>
                <a:lnTo>
                  <a:pt x="60671" y="56993"/>
                </a:lnTo>
                <a:close/>
                <a:moveTo>
                  <a:pt x="63193" y="1"/>
                </a:moveTo>
                <a:lnTo>
                  <a:pt x="63193" y="26992"/>
                </a:lnTo>
                <a:lnTo>
                  <a:pt x="59668" y="26992"/>
                </a:lnTo>
                <a:lnTo>
                  <a:pt x="59668" y="31460"/>
                </a:lnTo>
                <a:lnTo>
                  <a:pt x="56628" y="31460"/>
                </a:lnTo>
                <a:lnTo>
                  <a:pt x="56628" y="40305"/>
                </a:lnTo>
                <a:lnTo>
                  <a:pt x="64166" y="40305"/>
                </a:lnTo>
                <a:lnTo>
                  <a:pt x="64166" y="50306"/>
                </a:lnTo>
                <a:lnTo>
                  <a:pt x="60640" y="50306"/>
                </a:lnTo>
                <a:lnTo>
                  <a:pt x="60640" y="45473"/>
                </a:lnTo>
                <a:lnTo>
                  <a:pt x="54804" y="45473"/>
                </a:lnTo>
                <a:lnTo>
                  <a:pt x="54804" y="50306"/>
                </a:lnTo>
                <a:lnTo>
                  <a:pt x="50245" y="50306"/>
                </a:lnTo>
                <a:lnTo>
                  <a:pt x="50245" y="55746"/>
                </a:lnTo>
                <a:lnTo>
                  <a:pt x="44895" y="55746"/>
                </a:lnTo>
                <a:lnTo>
                  <a:pt x="44895" y="61552"/>
                </a:lnTo>
                <a:lnTo>
                  <a:pt x="50245" y="61552"/>
                </a:lnTo>
                <a:lnTo>
                  <a:pt x="50245" y="65169"/>
                </a:lnTo>
                <a:lnTo>
                  <a:pt x="40275" y="65169"/>
                </a:lnTo>
                <a:lnTo>
                  <a:pt x="40275" y="57631"/>
                </a:lnTo>
                <a:lnTo>
                  <a:pt x="31400" y="57631"/>
                </a:lnTo>
                <a:lnTo>
                  <a:pt x="31400" y="60670"/>
                </a:lnTo>
                <a:lnTo>
                  <a:pt x="26931" y="60670"/>
                </a:lnTo>
                <a:lnTo>
                  <a:pt x="26931" y="64227"/>
                </a:lnTo>
                <a:lnTo>
                  <a:pt x="1" y="64227"/>
                </a:lnTo>
                <a:lnTo>
                  <a:pt x="1" y="64257"/>
                </a:lnTo>
                <a:lnTo>
                  <a:pt x="1" y="65382"/>
                </a:lnTo>
                <a:lnTo>
                  <a:pt x="28056" y="65382"/>
                </a:lnTo>
                <a:lnTo>
                  <a:pt x="28056" y="61856"/>
                </a:lnTo>
                <a:lnTo>
                  <a:pt x="31400" y="61856"/>
                </a:lnTo>
                <a:lnTo>
                  <a:pt x="31400" y="65534"/>
                </a:lnTo>
                <a:lnTo>
                  <a:pt x="36202" y="65534"/>
                </a:lnTo>
                <a:lnTo>
                  <a:pt x="36202" y="60670"/>
                </a:lnTo>
                <a:lnTo>
                  <a:pt x="32585" y="60670"/>
                </a:lnTo>
                <a:lnTo>
                  <a:pt x="32585" y="58786"/>
                </a:lnTo>
                <a:lnTo>
                  <a:pt x="39120" y="58786"/>
                </a:lnTo>
                <a:lnTo>
                  <a:pt x="39120" y="66294"/>
                </a:lnTo>
                <a:lnTo>
                  <a:pt x="51430" y="66294"/>
                </a:lnTo>
                <a:lnTo>
                  <a:pt x="51430" y="61552"/>
                </a:lnTo>
                <a:lnTo>
                  <a:pt x="54895" y="61552"/>
                </a:lnTo>
                <a:lnTo>
                  <a:pt x="54895" y="66385"/>
                </a:lnTo>
                <a:lnTo>
                  <a:pt x="65443" y="66385"/>
                </a:lnTo>
                <a:lnTo>
                  <a:pt x="65443" y="55807"/>
                </a:lnTo>
                <a:lnTo>
                  <a:pt x="60671" y="55807"/>
                </a:lnTo>
                <a:lnTo>
                  <a:pt x="60671" y="55746"/>
                </a:lnTo>
                <a:lnTo>
                  <a:pt x="60671" y="51461"/>
                </a:lnTo>
                <a:lnTo>
                  <a:pt x="65352" y="51461"/>
                </a:lnTo>
                <a:lnTo>
                  <a:pt x="65352" y="39150"/>
                </a:lnTo>
                <a:lnTo>
                  <a:pt x="57813" y="39150"/>
                </a:lnTo>
                <a:lnTo>
                  <a:pt x="57813" y="32615"/>
                </a:lnTo>
                <a:lnTo>
                  <a:pt x="59728" y="32615"/>
                </a:lnTo>
                <a:lnTo>
                  <a:pt x="59728" y="36202"/>
                </a:lnTo>
                <a:lnTo>
                  <a:pt x="64500" y="36202"/>
                </a:lnTo>
                <a:lnTo>
                  <a:pt x="64500" y="31430"/>
                </a:lnTo>
                <a:lnTo>
                  <a:pt x="60823" y="31430"/>
                </a:lnTo>
                <a:lnTo>
                  <a:pt x="60823" y="28086"/>
                </a:lnTo>
                <a:lnTo>
                  <a:pt x="64349" y="28086"/>
                </a:lnTo>
                <a:lnTo>
                  <a:pt x="64349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9025" tIns="99025" rIns="99025" bIns="990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950"/>
              <a:buFont typeface="Arial"/>
              <a:buNone/>
            </a:pPr>
            <a:endParaRPr sz="195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36" name="Google Shape;936;p35"/>
          <p:cNvSpPr/>
          <p:nvPr/>
        </p:nvSpPr>
        <p:spPr>
          <a:xfrm>
            <a:off x="262357" y="290601"/>
            <a:ext cx="1772415" cy="2212833"/>
          </a:xfrm>
          <a:custGeom>
            <a:avLst/>
            <a:gdLst/>
            <a:ahLst/>
            <a:cxnLst/>
            <a:rect l="l" t="t" r="r" b="b"/>
            <a:pathLst>
              <a:path w="65443" h="66385" extrusionOk="0">
                <a:moveTo>
                  <a:pt x="32889" y="2037"/>
                </a:moveTo>
                <a:lnTo>
                  <a:pt x="32889" y="4590"/>
                </a:lnTo>
                <a:lnTo>
                  <a:pt x="30396" y="4590"/>
                </a:lnTo>
                <a:lnTo>
                  <a:pt x="30396" y="2037"/>
                </a:lnTo>
                <a:close/>
                <a:moveTo>
                  <a:pt x="9423" y="5837"/>
                </a:moveTo>
                <a:lnTo>
                  <a:pt x="9423" y="9423"/>
                </a:lnTo>
                <a:lnTo>
                  <a:pt x="5776" y="9423"/>
                </a:lnTo>
                <a:lnTo>
                  <a:pt x="5776" y="5837"/>
                </a:lnTo>
                <a:close/>
                <a:moveTo>
                  <a:pt x="9393" y="1186"/>
                </a:moveTo>
                <a:lnTo>
                  <a:pt x="9393" y="4864"/>
                </a:lnTo>
                <a:lnTo>
                  <a:pt x="4803" y="4864"/>
                </a:lnTo>
                <a:lnTo>
                  <a:pt x="4803" y="4894"/>
                </a:lnTo>
                <a:lnTo>
                  <a:pt x="4803" y="9454"/>
                </a:lnTo>
                <a:lnTo>
                  <a:pt x="1156" y="9454"/>
                </a:lnTo>
                <a:lnTo>
                  <a:pt x="1156" y="1186"/>
                </a:lnTo>
                <a:close/>
                <a:moveTo>
                  <a:pt x="19575" y="5806"/>
                </a:moveTo>
                <a:lnTo>
                  <a:pt x="19575" y="9667"/>
                </a:lnTo>
                <a:lnTo>
                  <a:pt x="15198" y="9667"/>
                </a:lnTo>
                <a:lnTo>
                  <a:pt x="15198" y="5806"/>
                </a:lnTo>
                <a:close/>
                <a:moveTo>
                  <a:pt x="14043" y="5806"/>
                </a:moveTo>
                <a:lnTo>
                  <a:pt x="14043" y="9697"/>
                </a:lnTo>
                <a:lnTo>
                  <a:pt x="10609" y="9697"/>
                </a:lnTo>
                <a:lnTo>
                  <a:pt x="10609" y="5806"/>
                </a:lnTo>
                <a:close/>
                <a:moveTo>
                  <a:pt x="9666" y="10670"/>
                </a:moveTo>
                <a:lnTo>
                  <a:pt x="9666" y="14955"/>
                </a:lnTo>
                <a:lnTo>
                  <a:pt x="5776" y="14955"/>
                </a:lnTo>
                <a:lnTo>
                  <a:pt x="5776" y="10670"/>
                </a:lnTo>
                <a:close/>
                <a:moveTo>
                  <a:pt x="14043" y="10670"/>
                </a:moveTo>
                <a:lnTo>
                  <a:pt x="14043" y="14955"/>
                </a:lnTo>
                <a:lnTo>
                  <a:pt x="10609" y="14955"/>
                </a:lnTo>
                <a:lnTo>
                  <a:pt x="10609" y="10670"/>
                </a:lnTo>
                <a:close/>
                <a:moveTo>
                  <a:pt x="9666" y="16110"/>
                </a:moveTo>
                <a:lnTo>
                  <a:pt x="9666" y="19940"/>
                </a:lnTo>
                <a:lnTo>
                  <a:pt x="5776" y="19940"/>
                </a:lnTo>
                <a:lnTo>
                  <a:pt x="5776" y="16110"/>
                </a:lnTo>
                <a:close/>
                <a:moveTo>
                  <a:pt x="4621" y="31308"/>
                </a:moveTo>
                <a:lnTo>
                  <a:pt x="4621" y="33770"/>
                </a:lnTo>
                <a:lnTo>
                  <a:pt x="2067" y="33770"/>
                </a:lnTo>
                <a:lnTo>
                  <a:pt x="2067" y="31308"/>
                </a:lnTo>
                <a:close/>
                <a:moveTo>
                  <a:pt x="1" y="1"/>
                </a:moveTo>
                <a:lnTo>
                  <a:pt x="1" y="10609"/>
                </a:lnTo>
                <a:lnTo>
                  <a:pt x="4803" y="10609"/>
                </a:lnTo>
                <a:lnTo>
                  <a:pt x="4803" y="10670"/>
                </a:lnTo>
                <a:lnTo>
                  <a:pt x="4803" y="14955"/>
                </a:lnTo>
                <a:lnTo>
                  <a:pt x="122" y="14955"/>
                </a:lnTo>
                <a:lnTo>
                  <a:pt x="122" y="27266"/>
                </a:lnTo>
                <a:lnTo>
                  <a:pt x="7660" y="27266"/>
                </a:lnTo>
                <a:lnTo>
                  <a:pt x="7660" y="33770"/>
                </a:lnTo>
                <a:lnTo>
                  <a:pt x="5745" y="33770"/>
                </a:lnTo>
                <a:lnTo>
                  <a:pt x="5745" y="30153"/>
                </a:lnTo>
                <a:lnTo>
                  <a:pt x="912" y="30153"/>
                </a:lnTo>
                <a:lnTo>
                  <a:pt x="912" y="34956"/>
                </a:lnTo>
                <a:lnTo>
                  <a:pt x="4621" y="34956"/>
                </a:lnTo>
                <a:lnTo>
                  <a:pt x="4621" y="38299"/>
                </a:lnTo>
                <a:lnTo>
                  <a:pt x="1064" y="38299"/>
                </a:lnTo>
                <a:lnTo>
                  <a:pt x="1064" y="66385"/>
                </a:lnTo>
                <a:lnTo>
                  <a:pt x="2219" y="66385"/>
                </a:lnTo>
                <a:lnTo>
                  <a:pt x="2219" y="39424"/>
                </a:lnTo>
                <a:lnTo>
                  <a:pt x="5745" y="39424"/>
                </a:lnTo>
                <a:lnTo>
                  <a:pt x="5745" y="34956"/>
                </a:lnTo>
                <a:lnTo>
                  <a:pt x="8785" y="34956"/>
                </a:lnTo>
                <a:lnTo>
                  <a:pt x="8785" y="26111"/>
                </a:lnTo>
                <a:lnTo>
                  <a:pt x="1247" y="26111"/>
                </a:lnTo>
                <a:lnTo>
                  <a:pt x="1247" y="16110"/>
                </a:lnTo>
                <a:lnTo>
                  <a:pt x="4803" y="16110"/>
                </a:lnTo>
                <a:lnTo>
                  <a:pt x="4803" y="20943"/>
                </a:lnTo>
                <a:lnTo>
                  <a:pt x="10609" y="20943"/>
                </a:lnTo>
                <a:lnTo>
                  <a:pt x="10609" y="16110"/>
                </a:lnTo>
                <a:lnTo>
                  <a:pt x="15168" y="16110"/>
                </a:lnTo>
                <a:lnTo>
                  <a:pt x="15168" y="10670"/>
                </a:lnTo>
                <a:lnTo>
                  <a:pt x="20518" y="10670"/>
                </a:lnTo>
                <a:lnTo>
                  <a:pt x="20518" y="4864"/>
                </a:lnTo>
                <a:lnTo>
                  <a:pt x="15198" y="4864"/>
                </a:lnTo>
                <a:lnTo>
                  <a:pt x="15198" y="1247"/>
                </a:lnTo>
                <a:lnTo>
                  <a:pt x="25199" y="1247"/>
                </a:lnTo>
                <a:lnTo>
                  <a:pt x="25199" y="8785"/>
                </a:lnTo>
                <a:lnTo>
                  <a:pt x="34044" y="8785"/>
                </a:lnTo>
                <a:lnTo>
                  <a:pt x="34044" y="5746"/>
                </a:lnTo>
                <a:lnTo>
                  <a:pt x="38542" y="5746"/>
                </a:lnTo>
                <a:lnTo>
                  <a:pt x="38542" y="2189"/>
                </a:lnTo>
                <a:lnTo>
                  <a:pt x="65442" y="2189"/>
                </a:lnTo>
                <a:lnTo>
                  <a:pt x="65442" y="1065"/>
                </a:lnTo>
                <a:lnTo>
                  <a:pt x="37357" y="1065"/>
                </a:lnTo>
                <a:lnTo>
                  <a:pt x="37357" y="4590"/>
                </a:lnTo>
                <a:lnTo>
                  <a:pt x="34013" y="4590"/>
                </a:lnTo>
                <a:lnTo>
                  <a:pt x="34013" y="913"/>
                </a:lnTo>
                <a:lnTo>
                  <a:pt x="29241" y="913"/>
                </a:lnTo>
                <a:lnTo>
                  <a:pt x="29241" y="5776"/>
                </a:lnTo>
                <a:lnTo>
                  <a:pt x="32828" y="5776"/>
                </a:lnTo>
                <a:lnTo>
                  <a:pt x="32828" y="7660"/>
                </a:lnTo>
                <a:lnTo>
                  <a:pt x="26354" y="7660"/>
                </a:lnTo>
                <a:lnTo>
                  <a:pt x="26354" y="62"/>
                </a:lnTo>
                <a:lnTo>
                  <a:pt x="14043" y="62"/>
                </a:lnTo>
                <a:lnTo>
                  <a:pt x="14043" y="4834"/>
                </a:lnTo>
                <a:lnTo>
                  <a:pt x="10578" y="4834"/>
                </a:lnTo>
                <a:lnTo>
                  <a:pt x="10578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9025" tIns="99025" rIns="99025" bIns="990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950"/>
              <a:buFont typeface="Arial"/>
              <a:buNone/>
            </a:pPr>
            <a:endParaRPr sz="195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37" name="Google Shape;937;p35"/>
          <p:cNvSpPr/>
          <p:nvPr/>
        </p:nvSpPr>
        <p:spPr>
          <a:xfrm>
            <a:off x="262357" y="4371434"/>
            <a:ext cx="1797927" cy="2182433"/>
          </a:xfrm>
          <a:custGeom>
            <a:avLst/>
            <a:gdLst/>
            <a:ahLst/>
            <a:cxnLst/>
            <a:rect l="l" t="t" r="r" b="b"/>
            <a:pathLst>
              <a:path w="66385" h="65473" extrusionOk="0">
                <a:moveTo>
                  <a:pt x="4590" y="32584"/>
                </a:moveTo>
                <a:lnTo>
                  <a:pt x="4590" y="35077"/>
                </a:lnTo>
                <a:lnTo>
                  <a:pt x="2067" y="35077"/>
                </a:lnTo>
                <a:lnTo>
                  <a:pt x="2067" y="32584"/>
                </a:lnTo>
                <a:close/>
                <a:moveTo>
                  <a:pt x="9696" y="45898"/>
                </a:moveTo>
                <a:lnTo>
                  <a:pt x="9696" y="50275"/>
                </a:lnTo>
                <a:lnTo>
                  <a:pt x="5806" y="50275"/>
                </a:lnTo>
                <a:lnTo>
                  <a:pt x="5806" y="45898"/>
                </a:lnTo>
                <a:close/>
                <a:moveTo>
                  <a:pt x="9696" y="51430"/>
                </a:moveTo>
                <a:lnTo>
                  <a:pt x="9696" y="54864"/>
                </a:lnTo>
                <a:lnTo>
                  <a:pt x="5806" y="54864"/>
                </a:lnTo>
                <a:lnTo>
                  <a:pt x="5806" y="51430"/>
                </a:lnTo>
                <a:close/>
                <a:moveTo>
                  <a:pt x="14985" y="51430"/>
                </a:moveTo>
                <a:lnTo>
                  <a:pt x="14985" y="54864"/>
                </a:lnTo>
                <a:lnTo>
                  <a:pt x="10669" y="54864"/>
                </a:lnTo>
                <a:lnTo>
                  <a:pt x="10669" y="51430"/>
                </a:lnTo>
                <a:close/>
                <a:moveTo>
                  <a:pt x="9423" y="56050"/>
                </a:moveTo>
                <a:lnTo>
                  <a:pt x="9423" y="59697"/>
                </a:lnTo>
                <a:lnTo>
                  <a:pt x="5867" y="59697"/>
                </a:lnTo>
                <a:lnTo>
                  <a:pt x="5867" y="56050"/>
                </a:lnTo>
                <a:close/>
                <a:moveTo>
                  <a:pt x="14985" y="55807"/>
                </a:moveTo>
                <a:lnTo>
                  <a:pt x="14985" y="59697"/>
                </a:lnTo>
                <a:lnTo>
                  <a:pt x="10669" y="59697"/>
                </a:lnTo>
                <a:lnTo>
                  <a:pt x="10669" y="55807"/>
                </a:lnTo>
                <a:close/>
                <a:moveTo>
                  <a:pt x="19940" y="55807"/>
                </a:moveTo>
                <a:lnTo>
                  <a:pt x="19940" y="59697"/>
                </a:lnTo>
                <a:lnTo>
                  <a:pt x="16110" y="59697"/>
                </a:lnTo>
                <a:lnTo>
                  <a:pt x="16110" y="55807"/>
                </a:lnTo>
                <a:close/>
                <a:moveTo>
                  <a:pt x="33770" y="60822"/>
                </a:moveTo>
                <a:lnTo>
                  <a:pt x="33770" y="63375"/>
                </a:lnTo>
                <a:lnTo>
                  <a:pt x="31308" y="63375"/>
                </a:lnTo>
                <a:lnTo>
                  <a:pt x="31308" y="60822"/>
                </a:lnTo>
                <a:close/>
                <a:moveTo>
                  <a:pt x="4864" y="56080"/>
                </a:moveTo>
                <a:lnTo>
                  <a:pt x="4864" y="60670"/>
                </a:lnTo>
                <a:lnTo>
                  <a:pt x="9453" y="60670"/>
                </a:lnTo>
                <a:lnTo>
                  <a:pt x="9453" y="64317"/>
                </a:lnTo>
                <a:lnTo>
                  <a:pt x="1186" y="64317"/>
                </a:lnTo>
                <a:lnTo>
                  <a:pt x="1186" y="56080"/>
                </a:lnTo>
                <a:close/>
                <a:moveTo>
                  <a:pt x="1064" y="0"/>
                </a:moveTo>
                <a:lnTo>
                  <a:pt x="1064" y="28086"/>
                </a:lnTo>
                <a:lnTo>
                  <a:pt x="4590" y="28086"/>
                </a:lnTo>
                <a:lnTo>
                  <a:pt x="4590" y="31429"/>
                </a:lnTo>
                <a:lnTo>
                  <a:pt x="912" y="31429"/>
                </a:lnTo>
                <a:lnTo>
                  <a:pt x="912" y="36201"/>
                </a:lnTo>
                <a:lnTo>
                  <a:pt x="5775" y="36201"/>
                </a:lnTo>
                <a:lnTo>
                  <a:pt x="5775" y="32584"/>
                </a:lnTo>
                <a:lnTo>
                  <a:pt x="7690" y="32584"/>
                </a:lnTo>
                <a:lnTo>
                  <a:pt x="7690" y="39119"/>
                </a:lnTo>
                <a:lnTo>
                  <a:pt x="91" y="39119"/>
                </a:lnTo>
                <a:lnTo>
                  <a:pt x="91" y="51430"/>
                </a:lnTo>
                <a:lnTo>
                  <a:pt x="4833" y="51430"/>
                </a:lnTo>
                <a:lnTo>
                  <a:pt x="4833" y="54895"/>
                </a:lnTo>
                <a:lnTo>
                  <a:pt x="0" y="54895"/>
                </a:lnTo>
                <a:lnTo>
                  <a:pt x="0" y="65472"/>
                </a:lnTo>
                <a:lnTo>
                  <a:pt x="10578" y="65472"/>
                </a:lnTo>
                <a:lnTo>
                  <a:pt x="10578" y="60670"/>
                </a:lnTo>
                <a:lnTo>
                  <a:pt x="14925" y="60670"/>
                </a:lnTo>
                <a:lnTo>
                  <a:pt x="14925" y="65351"/>
                </a:lnTo>
                <a:lnTo>
                  <a:pt x="27235" y="65351"/>
                </a:lnTo>
                <a:lnTo>
                  <a:pt x="27235" y="57813"/>
                </a:lnTo>
                <a:lnTo>
                  <a:pt x="33770" y="57813"/>
                </a:lnTo>
                <a:lnTo>
                  <a:pt x="33770" y="59728"/>
                </a:lnTo>
                <a:lnTo>
                  <a:pt x="30183" y="59728"/>
                </a:lnTo>
                <a:lnTo>
                  <a:pt x="30183" y="64591"/>
                </a:lnTo>
                <a:lnTo>
                  <a:pt x="34955" y="64591"/>
                </a:lnTo>
                <a:lnTo>
                  <a:pt x="34955" y="60913"/>
                </a:lnTo>
                <a:lnTo>
                  <a:pt x="38299" y="60913"/>
                </a:lnTo>
                <a:lnTo>
                  <a:pt x="38299" y="64439"/>
                </a:lnTo>
                <a:lnTo>
                  <a:pt x="66384" y="64439"/>
                </a:lnTo>
                <a:lnTo>
                  <a:pt x="66384" y="63284"/>
                </a:lnTo>
                <a:lnTo>
                  <a:pt x="39423" y="63284"/>
                </a:lnTo>
                <a:lnTo>
                  <a:pt x="39423" y="59758"/>
                </a:lnTo>
                <a:lnTo>
                  <a:pt x="34955" y="59758"/>
                </a:lnTo>
                <a:lnTo>
                  <a:pt x="34955" y="56718"/>
                </a:lnTo>
                <a:lnTo>
                  <a:pt x="26110" y="56718"/>
                </a:lnTo>
                <a:lnTo>
                  <a:pt x="26110" y="64257"/>
                </a:lnTo>
                <a:lnTo>
                  <a:pt x="16110" y="64257"/>
                </a:lnTo>
                <a:lnTo>
                  <a:pt x="16110" y="60670"/>
                </a:lnTo>
                <a:lnTo>
                  <a:pt x="20943" y="60670"/>
                </a:lnTo>
                <a:lnTo>
                  <a:pt x="20943" y="54864"/>
                </a:lnTo>
                <a:lnTo>
                  <a:pt x="16110" y="54864"/>
                </a:lnTo>
                <a:lnTo>
                  <a:pt x="16110" y="50305"/>
                </a:lnTo>
                <a:lnTo>
                  <a:pt x="10669" y="50305"/>
                </a:lnTo>
                <a:lnTo>
                  <a:pt x="10669" y="44955"/>
                </a:lnTo>
                <a:lnTo>
                  <a:pt x="4864" y="44955"/>
                </a:lnTo>
                <a:lnTo>
                  <a:pt x="4864" y="50305"/>
                </a:lnTo>
                <a:lnTo>
                  <a:pt x="1246" y="50305"/>
                </a:lnTo>
                <a:lnTo>
                  <a:pt x="1246" y="40305"/>
                </a:lnTo>
                <a:lnTo>
                  <a:pt x="8785" y="40305"/>
                </a:lnTo>
                <a:lnTo>
                  <a:pt x="8785" y="31460"/>
                </a:lnTo>
                <a:lnTo>
                  <a:pt x="5745" y="31460"/>
                </a:lnTo>
                <a:lnTo>
                  <a:pt x="5745" y="26961"/>
                </a:lnTo>
                <a:lnTo>
                  <a:pt x="2219" y="26961"/>
                </a:lnTo>
                <a:lnTo>
                  <a:pt x="2219" y="0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9025" tIns="99025" rIns="99025" bIns="990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950"/>
              <a:buFont typeface="Arial"/>
              <a:buNone/>
            </a:pPr>
            <a:endParaRPr sz="195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38" name="Google Shape;938;p35"/>
          <p:cNvSpPr/>
          <p:nvPr/>
        </p:nvSpPr>
        <p:spPr>
          <a:xfrm>
            <a:off x="7833110" y="305801"/>
            <a:ext cx="1797954" cy="2182433"/>
          </a:xfrm>
          <a:custGeom>
            <a:avLst/>
            <a:gdLst/>
            <a:ahLst/>
            <a:cxnLst/>
            <a:rect l="l" t="t" r="r" b="b"/>
            <a:pathLst>
              <a:path w="66386" h="65473" extrusionOk="0">
                <a:moveTo>
                  <a:pt x="35108" y="2098"/>
                </a:moveTo>
                <a:lnTo>
                  <a:pt x="35108" y="4651"/>
                </a:lnTo>
                <a:lnTo>
                  <a:pt x="32646" y="4651"/>
                </a:lnTo>
                <a:lnTo>
                  <a:pt x="32646" y="2098"/>
                </a:lnTo>
                <a:close/>
                <a:moveTo>
                  <a:pt x="60580" y="5776"/>
                </a:moveTo>
                <a:lnTo>
                  <a:pt x="60580" y="9423"/>
                </a:lnTo>
                <a:lnTo>
                  <a:pt x="56993" y="9423"/>
                </a:lnTo>
                <a:lnTo>
                  <a:pt x="56993" y="5776"/>
                </a:lnTo>
                <a:close/>
                <a:moveTo>
                  <a:pt x="65230" y="1186"/>
                </a:moveTo>
                <a:lnTo>
                  <a:pt x="65230" y="9423"/>
                </a:lnTo>
                <a:lnTo>
                  <a:pt x="61583" y="9423"/>
                </a:lnTo>
                <a:lnTo>
                  <a:pt x="61583" y="4833"/>
                </a:lnTo>
                <a:lnTo>
                  <a:pt x="56993" y="4833"/>
                </a:lnTo>
                <a:lnTo>
                  <a:pt x="56993" y="1186"/>
                </a:lnTo>
                <a:close/>
                <a:moveTo>
                  <a:pt x="50306" y="5776"/>
                </a:moveTo>
                <a:lnTo>
                  <a:pt x="50306" y="9666"/>
                </a:lnTo>
                <a:lnTo>
                  <a:pt x="46476" y="9666"/>
                </a:lnTo>
                <a:lnTo>
                  <a:pt x="46476" y="5776"/>
                </a:lnTo>
                <a:close/>
                <a:moveTo>
                  <a:pt x="55777" y="5776"/>
                </a:moveTo>
                <a:lnTo>
                  <a:pt x="55777" y="9666"/>
                </a:lnTo>
                <a:lnTo>
                  <a:pt x="51491" y="9666"/>
                </a:lnTo>
                <a:lnTo>
                  <a:pt x="51491" y="5776"/>
                </a:lnTo>
                <a:close/>
                <a:moveTo>
                  <a:pt x="55777" y="10639"/>
                </a:moveTo>
                <a:lnTo>
                  <a:pt x="55777" y="14074"/>
                </a:lnTo>
                <a:lnTo>
                  <a:pt x="51491" y="14074"/>
                </a:lnTo>
                <a:lnTo>
                  <a:pt x="51491" y="10639"/>
                </a:lnTo>
                <a:close/>
                <a:moveTo>
                  <a:pt x="60610" y="10639"/>
                </a:moveTo>
                <a:lnTo>
                  <a:pt x="60610" y="14074"/>
                </a:lnTo>
                <a:lnTo>
                  <a:pt x="56719" y="14074"/>
                </a:lnTo>
                <a:lnTo>
                  <a:pt x="56719" y="10639"/>
                </a:lnTo>
                <a:close/>
                <a:moveTo>
                  <a:pt x="60610" y="15198"/>
                </a:moveTo>
                <a:lnTo>
                  <a:pt x="60610" y="19575"/>
                </a:lnTo>
                <a:lnTo>
                  <a:pt x="56719" y="19575"/>
                </a:lnTo>
                <a:lnTo>
                  <a:pt x="56719" y="15198"/>
                </a:lnTo>
                <a:close/>
                <a:moveTo>
                  <a:pt x="64409" y="30396"/>
                </a:moveTo>
                <a:lnTo>
                  <a:pt x="64409" y="32889"/>
                </a:lnTo>
                <a:lnTo>
                  <a:pt x="61856" y="32889"/>
                </a:lnTo>
                <a:lnTo>
                  <a:pt x="61856" y="30396"/>
                </a:lnTo>
                <a:close/>
                <a:moveTo>
                  <a:pt x="55807" y="1"/>
                </a:moveTo>
                <a:lnTo>
                  <a:pt x="55807" y="4833"/>
                </a:lnTo>
                <a:lnTo>
                  <a:pt x="51461" y="4833"/>
                </a:lnTo>
                <a:lnTo>
                  <a:pt x="51461" y="153"/>
                </a:lnTo>
                <a:lnTo>
                  <a:pt x="39151" y="153"/>
                </a:lnTo>
                <a:lnTo>
                  <a:pt x="39151" y="7691"/>
                </a:lnTo>
                <a:lnTo>
                  <a:pt x="32615" y="7691"/>
                </a:lnTo>
                <a:lnTo>
                  <a:pt x="32615" y="5776"/>
                </a:lnTo>
                <a:lnTo>
                  <a:pt x="36202" y="5776"/>
                </a:lnTo>
                <a:lnTo>
                  <a:pt x="36202" y="912"/>
                </a:lnTo>
                <a:lnTo>
                  <a:pt x="31430" y="912"/>
                </a:lnTo>
                <a:lnTo>
                  <a:pt x="31430" y="4621"/>
                </a:lnTo>
                <a:lnTo>
                  <a:pt x="28087" y="4621"/>
                </a:lnTo>
                <a:lnTo>
                  <a:pt x="28087" y="1064"/>
                </a:lnTo>
                <a:lnTo>
                  <a:pt x="1" y="1064"/>
                </a:lnTo>
                <a:lnTo>
                  <a:pt x="1" y="2219"/>
                </a:lnTo>
                <a:lnTo>
                  <a:pt x="26931" y="2219"/>
                </a:lnTo>
                <a:lnTo>
                  <a:pt x="26931" y="5745"/>
                </a:lnTo>
                <a:lnTo>
                  <a:pt x="31430" y="5745"/>
                </a:lnTo>
                <a:lnTo>
                  <a:pt x="31430" y="8785"/>
                </a:lnTo>
                <a:lnTo>
                  <a:pt x="40275" y="8785"/>
                </a:lnTo>
                <a:lnTo>
                  <a:pt x="40275" y="1308"/>
                </a:lnTo>
                <a:lnTo>
                  <a:pt x="50275" y="1308"/>
                </a:lnTo>
                <a:lnTo>
                  <a:pt x="50275" y="4833"/>
                </a:lnTo>
                <a:lnTo>
                  <a:pt x="45442" y="4833"/>
                </a:lnTo>
                <a:lnTo>
                  <a:pt x="45442" y="10639"/>
                </a:lnTo>
                <a:lnTo>
                  <a:pt x="50275" y="10639"/>
                </a:lnTo>
                <a:lnTo>
                  <a:pt x="50275" y="15198"/>
                </a:lnTo>
                <a:lnTo>
                  <a:pt x="55716" y="15198"/>
                </a:lnTo>
                <a:lnTo>
                  <a:pt x="55716" y="20548"/>
                </a:lnTo>
                <a:lnTo>
                  <a:pt x="61522" y="20548"/>
                </a:lnTo>
                <a:lnTo>
                  <a:pt x="61522" y="15198"/>
                </a:lnTo>
                <a:lnTo>
                  <a:pt x="65139" y="15198"/>
                </a:lnTo>
                <a:lnTo>
                  <a:pt x="65139" y="25198"/>
                </a:lnTo>
                <a:lnTo>
                  <a:pt x="57601" y="25198"/>
                </a:lnTo>
                <a:lnTo>
                  <a:pt x="57601" y="34044"/>
                </a:lnTo>
                <a:lnTo>
                  <a:pt x="60640" y="34044"/>
                </a:lnTo>
                <a:lnTo>
                  <a:pt x="60640" y="38542"/>
                </a:lnTo>
                <a:lnTo>
                  <a:pt x="64166" y="38542"/>
                </a:lnTo>
                <a:lnTo>
                  <a:pt x="64166" y="65473"/>
                </a:lnTo>
                <a:lnTo>
                  <a:pt x="65382" y="65473"/>
                </a:lnTo>
                <a:lnTo>
                  <a:pt x="65382" y="37387"/>
                </a:lnTo>
                <a:lnTo>
                  <a:pt x="61856" y="37387"/>
                </a:lnTo>
                <a:lnTo>
                  <a:pt x="61856" y="34044"/>
                </a:lnTo>
                <a:lnTo>
                  <a:pt x="65534" y="34044"/>
                </a:lnTo>
                <a:lnTo>
                  <a:pt x="65534" y="29271"/>
                </a:lnTo>
                <a:lnTo>
                  <a:pt x="60671" y="29271"/>
                </a:lnTo>
                <a:lnTo>
                  <a:pt x="60671" y="32889"/>
                </a:lnTo>
                <a:lnTo>
                  <a:pt x="58786" y="32889"/>
                </a:lnTo>
                <a:lnTo>
                  <a:pt x="58786" y="26384"/>
                </a:lnTo>
                <a:lnTo>
                  <a:pt x="66294" y="26384"/>
                </a:lnTo>
                <a:lnTo>
                  <a:pt x="66294" y="14074"/>
                </a:lnTo>
                <a:lnTo>
                  <a:pt x="61552" y="14074"/>
                </a:lnTo>
                <a:lnTo>
                  <a:pt x="61552" y="10609"/>
                </a:lnTo>
                <a:lnTo>
                  <a:pt x="66385" y="10609"/>
                </a:lnTo>
                <a:lnTo>
                  <a:pt x="66385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9025" tIns="99025" rIns="99025" bIns="990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950"/>
              <a:buFont typeface="Arial"/>
              <a:buNone/>
            </a:pPr>
            <a:endParaRPr sz="195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39" name="Google Shape;939;p35"/>
          <p:cNvSpPr txBox="1">
            <a:spLocks noGrp="1"/>
          </p:cNvSpPr>
          <p:nvPr>
            <p:ph type="title"/>
          </p:nvPr>
        </p:nvSpPr>
        <p:spPr>
          <a:xfrm>
            <a:off x="772660" y="2351200"/>
            <a:ext cx="3845725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940" name="Google Shape;940;p35"/>
          <p:cNvSpPr txBox="1">
            <a:spLocks noGrp="1"/>
          </p:cNvSpPr>
          <p:nvPr>
            <p:ph type="subTitle" idx="1"/>
          </p:nvPr>
        </p:nvSpPr>
        <p:spPr>
          <a:xfrm>
            <a:off x="772660" y="3216400"/>
            <a:ext cx="3845725" cy="1290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1733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1733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1733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1733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1733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1733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1733"/>
              </a:spcBef>
              <a:spcAft>
                <a:spcPts val="1733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941" name="Google Shape;941;p35"/>
          <p:cNvGrpSpPr/>
          <p:nvPr/>
        </p:nvGrpSpPr>
        <p:grpSpPr>
          <a:xfrm flipH="1">
            <a:off x="4952996" y="6087093"/>
            <a:ext cx="303806" cy="349065"/>
            <a:chOff x="830900" y="3611450"/>
            <a:chExt cx="530425" cy="495175"/>
          </a:xfrm>
        </p:grpSpPr>
        <p:sp>
          <p:nvSpPr>
            <p:cNvPr id="942" name="Google Shape;942;p35"/>
            <p:cNvSpPr/>
            <p:nvPr/>
          </p:nvSpPr>
          <p:spPr>
            <a:xfrm>
              <a:off x="830900" y="3611450"/>
              <a:ext cx="530425" cy="495175"/>
            </a:xfrm>
            <a:custGeom>
              <a:avLst/>
              <a:gdLst/>
              <a:ahLst/>
              <a:cxnLst/>
              <a:rect l="l" t="t" r="r" b="b"/>
              <a:pathLst>
                <a:path w="21217" h="19807" extrusionOk="0">
                  <a:moveTo>
                    <a:pt x="10346" y="1"/>
                  </a:moveTo>
                  <a:cubicBezTo>
                    <a:pt x="10272" y="1"/>
                    <a:pt x="10197" y="3"/>
                    <a:pt x="10122" y="7"/>
                  </a:cubicBezTo>
                  <a:cubicBezTo>
                    <a:pt x="7933" y="98"/>
                    <a:pt x="6262" y="1983"/>
                    <a:pt x="6383" y="4141"/>
                  </a:cubicBezTo>
                  <a:cubicBezTo>
                    <a:pt x="6414" y="4627"/>
                    <a:pt x="6535" y="5083"/>
                    <a:pt x="6718" y="5509"/>
                  </a:cubicBezTo>
                  <a:cubicBezTo>
                    <a:pt x="6322" y="5235"/>
                    <a:pt x="5866" y="5022"/>
                    <a:pt x="5411" y="4901"/>
                  </a:cubicBezTo>
                  <a:cubicBezTo>
                    <a:pt x="5053" y="4804"/>
                    <a:pt x="4695" y="4757"/>
                    <a:pt x="4344" y="4757"/>
                  </a:cubicBezTo>
                  <a:cubicBezTo>
                    <a:pt x="2602" y="4757"/>
                    <a:pt x="1028" y="5896"/>
                    <a:pt x="547" y="7667"/>
                  </a:cubicBezTo>
                  <a:cubicBezTo>
                    <a:pt x="0" y="9794"/>
                    <a:pt x="1216" y="11952"/>
                    <a:pt x="3344" y="12530"/>
                  </a:cubicBezTo>
                  <a:cubicBezTo>
                    <a:pt x="3692" y="12623"/>
                    <a:pt x="4058" y="12663"/>
                    <a:pt x="4415" y="12663"/>
                  </a:cubicBezTo>
                  <a:cubicBezTo>
                    <a:pt x="4525" y="12663"/>
                    <a:pt x="4634" y="12659"/>
                    <a:pt x="4742" y="12652"/>
                  </a:cubicBezTo>
                  <a:lnTo>
                    <a:pt x="4742" y="12652"/>
                  </a:lnTo>
                  <a:cubicBezTo>
                    <a:pt x="4347" y="12925"/>
                    <a:pt x="4012" y="13259"/>
                    <a:pt x="3739" y="13685"/>
                  </a:cubicBezTo>
                  <a:cubicBezTo>
                    <a:pt x="2523" y="15478"/>
                    <a:pt x="3070" y="17971"/>
                    <a:pt x="4894" y="19156"/>
                  </a:cubicBezTo>
                  <a:cubicBezTo>
                    <a:pt x="5556" y="19598"/>
                    <a:pt x="6302" y="19807"/>
                    <a:pt x="7041" y="19807"/>
                  </a:cubicBezTo>
                  <a:cubicBezTo>
                    <a:pt x="8337" y="19807"/>
                    <a:pt x="9610" y="19163"/>
                    <a:pt x="10365" y="18001"/>
                  </a:cubicBezTo>
                  <a:cubicBezTo>
                    <a:pt x="10639" y="17636"/>
                    <a:pt x="10791" y="17181"/>
                    <a:pt x="10882" y="16725"/>
                  </a:cubicBezTo>
                  <a:cubicBezTo>
                    <a:pt x="11034" y="17181"/>
                    <a:pt x="11277" y="17576"/>
                    <a:pt x="11581" y="17971"/>
                  </a:cubicBezTo>
                  <a:cubicBezTo>
                    <a:pt x="12362" y="18943"/>
                    <a:pt x="13501" y="19450"/>
                    <a:pt x="14652" y="19450"/>
                  </a:cubicBezTo>
                  <a:cubicBezTo>
                    <a:pt x="15514" y="19450"/>
                    <a:pt x="16383" y="19165"/>
                    <a:pt x="17113" y="18579"/>
                  </a:cubicBezTo>
                  <a:cubicBezTo>
                    <a:pt x="18845" y="17211"/>
                    <a:pt x="19089" y="14749"/>
                    <a:pt x="17721" y="13016"/>
                  </a:cubicBezTo>
                  <a:cubicBezTo>
                    <a:pt x="17417" y="12652"/>
                    <a:pt x="17082" y="12348"/>
                    <a:pt x="16748" y="12104"/>
                  </a:cubicBezTo>
                  <a:cubicBezTo>
                    <a:pt x="17234" y="12104"/>
                    <a:pt x="17690" y="12044"/>
                    <a:pt x="18146" y="11861"/>
                  </a:cubicBezTo>
                  <a:cubicBezTo>
                    <a:pt x="20213" y="11041"/>
                    <a:pt x="21216" y="8761"/>
                    <a:pt x="20426" y="6724"/>
                  </a:cubicBezTo>
                  <a:cubicBezTo>
                    <a:pt x="19818" y="5135"/>
                    <a:pt x="18331" y="4175"/>
                    <a:pt x="16736" y="4175"/>
                  </a:cubicBezTo>
                  <a:cubicBezTo>
                    <a:pt x="16256" y="4175"/>
                    <a:pt x="15767" y="4262"/>
                    <a:pt x="15289" y="4445"/>
                  </a:cubicBezTo>
                  <a:cubicBezTo>
                    <a:pt x="14833" y="4597"/>
                    <a:pt x="14438" y="4840"/>
                    <a:pt x="14073" y="5174"/>
                  </a:cubicBezTo>
                  <a:cubicBezTo>
                    <a:pt x="14225" y="4718"/>
                    <a:pt x="14316" y="4262"/>
                    <a:pt x="14286" y="3746"/>
                  </a:cubicBezTo>
                  <a:cubicBezTo>
                    <a:pt x="14169" y="1632"/>
                    <a:pt x="12436" y="1"/>
                    <a:pt x="103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3" name="Google Shape;943;p35"/>
            <p:cNvSpPr/>
            <p:nvPr/>
          </p:nvSpPr>
          <p:spPr>
            <a:xfrm>
              <a:off x="1002625" y="3868450"/>
              <a:ext cx="95775" cy="121600"/>
            </a:xfrm>
            <a:custGeom>
              <a:avLst/>
              <a:gdLst/>
              <a:ahLst/>
              <a:cxnLst/>
              <a:rect l="l" t="t" r="r" b="b"/>
              <a:pathLst>
                <a:path w="3831" h="4864" extrusionOk="0">
                  <a:moveTo>
                    <a:pt x="3830" y="1"/>
                  </a:moveTo>
                  <a:lnTo>
                    <a:pt x="1" y="3314"/>
                  </a:lnTo>
                  <a:lnTo>
                    <a:pt x="61" y="3435"/>
                  </a:lnTo>
                  <a:lnTo>
                    <a:pt x="3526" y="517"/>
                  </a:lnTo>
                  <a:lnTo>
                    <a:pt x="3526" y="517"/>
                  </a:lnTo>
                  <a:lnTo>
                    <a:pt x="2250" y="4834"/>
                  </a:lnTo>
                  <a:lnTo>
                    <a:pt x="2402" y="4864"/>
                  </a:lnTo>
                  <a:lnTo>
                    <a:pt x="383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4" name="Google Shape;944;p35"/>
            <p:cNvSpPr/>
            <p:nvPr/>
          </p:nvSpPr>
          <p:spPr>
            <a:xfrm>
              <a:off x="1017825" y="3873025"/>
              <a:ext cx="78300" cy="116275"/>
            </a:xfrm>
            <a:custGeom>
              <a:avLst/>
              <a:gdLst/>
              <a:ahLst/>
              <a:cxnLst/>
              <a:rect l="l" t="t" r="r" b="b"/>
              <a:pathLst>
                <a:path w="3132" h="4651" extrusionOk="0">
                  <a:moveTo>
                    <a:pt x="2979" y="0"/>
                  </a:moveTo>
                  <a:lnTo>
                    <a:pt x="0" y="4590"/>
                  </a:lnTo>
                  <a:lnTo>
                    <a:pt x="122" y="4651"/>
                  </a:lnTo>
                  <a:lnTo>
                    <a:pt x="3131" y="91"/>
                  </a:lnTo>
                  <a:lnTo>
                    <a:pt x="2979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5" name="Google Shape;945;p35"/>
            <p:cNvSpPr/>
            <p:nvPr/>
          </p:nvSpPr>
          <p:spPr>
            <a:xfrm>
              <a:off x="1010225" y="3985475"/>
              <a:ext cx="15225" cy="14050"/>
            </a:xfrm>
            <a:custGeom>
              <a:avLst/>
              <a:gdLst/>
              <a:ahLst/>
              <a:cxnLst/>
              <a:rect l="l" t="t" r="r" b="b"/>
              <a:pathLst>
                <a:path w="609" h="562" extrusionOk="0">
                  <a:moveTo>
                    <a:pt x="320" y="1"/>
                  </a:moveTo>
                  <a:cubicBezTo>
                    <a:pt x="223" y="1"/>
                    <a:pt x="122" y="41"/>
                    <a:pt x="61" y="122"/>
                  </a:cubicBezTo>
                  <a:cubicBezTo>
                    <a:pt x="0" y="244"/>
                    <a:pt x="31" y="426"/>
                    <a:pt x="152" y="487"/>
                  </a:cubicBezTo>
                  <a:cubicBezTo>
                    <a:pt x="216" y="538"/>
                    <a:pt x="279" y="562"/>
                    <a:pt x="336" y="562"/>
                  </a:cubicBezTo>
                  <a:cubicBezTo>
                    <a:pt x="415" y="562"/>
                    <a:pt x="482" y="515"/>
                    <a:pt x="517" y="426"/>
                  </a:cubicBezTo>
                  <a:cubicBezTo>
                    <a:pt x="608" y="305"/>
                    <a:pt x="548" y="122"/>
                    <a:pt x="456" y="31"/>
                  </a:cubicBezTo>
                  <a:cubicBezTo>
                    <a:pt x="416" y="11"/>
                    <a:pt x="369" y="1"/>
                    <a:pt x="32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6" name="Google Shape;946;p35"/>
            <p:cNvSpPr/>
            <p:nvPr/>
          </p:nvSpPr>
          <p:spPr>
            <a:xfrm>
              <a:off x="1052775" y="3985475"/>
              <a:ext cx="15225" cy="14050"/>
            </a:xfrm>
            <a:custGeom>
              <a:avLst/>
              <a:gdLst/>
              <a:ahLst/>
              <a:cxnLst/>
              <a:rect l="l" t="t" r="r" b="b"/>
              <a:pathLst>
                <a:path w="609" h="562" extrusionOk="0">
                  <a:moveTo>
                    <a:pt x="321" y="1"/>
                  </a:moveTo>
                  <a:cubicBezTo>
                    <a:pt x="227" y="1"/>
                    <a:pt x="132" y="41"/>
                    <a:pt x="92" y="122"/>
                  </a:cubicBezTo>
                  <a:cubicBezTo>
                    <a:pt x="1" y="244"/>
                    <a:pt x="31" y="426"/>
                    <a:pt x="153" y="487"/>
                  </a:cubicBezTo>
                  <a:cubicBezTo>
                    <a:pt x="203" y="538"/>
                    <a:pt x="259" y="562"/>
                    <a:pt x="316" y="562"/>
                  </a:cubicBezTo>
                  <a:cubicBezTo>
                    <a:pt x="396" y="562"/>
                    <a:pt x="477" y="515"/>
                    <a:pt x="548" y="426"/>
                  </a:cubicBezTo>
                  <a:cubicBezTo>
                    <a:pt x="609" y="305"/>
                    <a:pt x="578" y="122"/>
                    <a:pt x="457" y="31"/>
                  </a:cubicBezTo>
                  <a:cubicBezTo>
                    <a:pt x="416" y="11"/>
                    <a:pt x="369" y="1"/>
                    <a:pt x="32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7" name="Google Shape;947;p35"/>
            <p:cNvSpPr/>
            <p:nvPr/>
          </p:nvSpPr>
          <p:spPr>
            <a:xfrm>
              <a:off x="993500" y="3947475"/>
              <a:ext cx="16000" cy="13525"/>
            </a:xfrm>
            <a:custGeom>
              <a:avLst/>
              <a:gdLst/>
              <a:ahLst/>
              <a:cxnLst/>
              <a:rect l="l" t="t" r="r" b="b"/>
              <a:pathLst>
                <a:path w="640" h="541" extrusionOk="0">
                  <a:moveTo>
                    <a:pt x="342" y="1"/>
                  </a:moveTo>
                  <a:cubicBezTo>
                    <a:pt x="254" y="1"/>
                    <a:pt x="153" y="41"/>
                    <a:pt x="92" y="122"/>
                  </a:cubicBezTo>
                  <a:cubicBezTo>
                    <a:pt x="1" y="244"/>
                    <a:pt x="62" y="426"/>
                    <a:pt x="183" y="487"/>
                  </a:cubicBezTo>
                  <a:cubicBezTo>
                    <a:pt x="219" y="523"/>
                    <a:pt x="269" y="540"/>
                    <a:pt x="322" y="540"/>
                  </a:cubicBezTo>
                  <a:cubicBezTo>
                    <a:pt x="404" y="540"/>
                    <a:pt x="493" y="500"/>
                    <a:pt x="548" y="426"/>
                  </a:cubicBezTo>
                  <a:cubicBezTo>
                    <a:pt x="639" y="305"/>
                    <a:pt x="578" y="122"/>
                    <a:pt x="457" y="31"/>
                  </a:cubicBezTo>
                  <a:cubicBezTo>
                    <a:pt x="426" y="11"/>
                    <a:pt x="386" y="1"/>
                    <a:pt x="34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8" name="Google Shape;948;p35"/>
            <p:cNvSpPr/>
            <p:nvPr/>
          </p:nvSpPr>
          <p:spPr>
            <a:xfrm>
              <a:off x="976025" y="3811475"/>
              <a:ext cx="126175" cy="69925"/>
            </a:xfrm>
            <a:custGeom>
              <a:avLst/>
              <a:gdLst/>
              <a:ahLst/>
              <a:cxnLst/>
              <a:rect l="l" t="t" r="r" b="b"/>
              <a:pathLst>
                <a:path w="5047" h="2797" extrusionOk="0">
                  <a:moveTo>
                    <a:pt x="730" y="0"/>
                  </a:moveTo>
                  <a:lnTo>
                    <a:pt x="639" y="152"/>
                  </a:lnTo>
                  <a:lnTo>
                    <a:pt x="4469" y="2523"/>
                  </a:lnTo>
                  <a:lnTo>
                    <a:pt x="1" y="2644"/>
                  </a:lnTo>
                  <a:lnTo>
                    <a:pt x="1" y="2796"/>
                  </a:lnTo>
                  <a:lnTo>
                    <a:pt x="5046" y="2675"/>
                  </a:lnTo>
                  <a:lnTo>
                    <a:pt x="73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9" name="Google Shape;949;p35"/>
            <p:cNvSpPr/>
            <p:nvPr/>
          </p:nvSpPr>
          <p:spPr>
            <a:xfrm>
              <a:off x="963100" y="3839575"/>
              <a:ext cx="133025" cy="39550"/>
            </a:xfrm>
            <a:custGeom>
              <a:avLst/>
              <a:gdLst/>
              <a:ahLst/>
              <a:cxnLst/>
              <a:rect l="l" t="t" r="r" b="b"/>
              <a:pathLst>
                <a:path w="5321" h="1582" extrusionOk="0">
                  <a:moveTo>
                    <a:pt x="31" y="1"/>
                  </a:moveTo>
                  <a:lnTo>
                    <a:pt x="1" y="153"/>
                  </a:lnTo>
                  <a:lnTo>
                    <a:pt x="5290" y="1581"/>
                  </a:lnTo>
                  <a:lnTo>
                    <a:pt x="5320" y="1429"/>
                  </a:lnTo>
                  <a:lnTo>
                    <a:pt x="3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0" name="Google Shape;950;p35"/>
            <p:cNvSpPr/>
            <p:nvPr/>
          </p:nvSpPr>
          <p:spPr>
            <a:xfrm>
              <a:off x="950950" y="3833300"/>
              <a:ext cx="15975" cy="14050"/>
            </a:xfrm>
            <a:custGeom>
              <a:avLst/>
              <a:gdLst/>
              <a:ahLst/>
              <a:cxnLst/>
              <a:rect l="l" t="t" r="r" b="b"/>
              <a:pathLst>
                <a:path w="639" h="562" extrusionOk="0">
                  <a:moveTo>
                    <a:pt x="351" y="1"/>
                  </a:moveTo>
                  <a:cubicBezTo>
                    <a:pt x="227" y="1"/>
                    <a:pt x="117" y="64"/>
                    <a:pt x="92" y="191"/>
                  </a:cubicBezTo>
                  <a:cubicBezTo>
                    <a:pt x="1" y="343"/>
                    <a:pt x="122" y="495"/>
                    <a:pt x="274" y="556"/>
                  </a:cubicBezTo>
                  <a:cubicBezTo>
                    <a:pt x="294" y="560"/>
                    <a:pt x="313" y="561"/>
                    <a:pt x="333" y="561"/>
                  </a:cubicBezTo>
                  <a:cubicBezTo>
                    <a:pt x="463" y="561"/>
                    <a:pt x="582" y="475"/>
                    <a:pt x="609" y="343"/>
                  </a:cubicBezTo>
                  <a:cubicBezTo>
                    <a:pt x="639" y="191"/>
                    <a:pt x="578" y="39"/>
                    <a:pt x="426" y="9"/>
                  </a:cubicBezTo>
                  <a:cubicBezTo>
                    <a:pt x="401" y="3"/>
                    <a:pt x="375" y="1"/>
                    <a:pt x="35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1" name="Google Shape;951;p35"/>
            <p:cNvSpPr/>
            <p:nvPr/>
          </p:nvSpPr>
          <p:spPr>
            <a:xfrm>
              <a:off x="964625" y="3873300"/>
              <a:ext cx="16000" cy="13600"/>
            </a:xfrm>
            <a:custGeom>
              <a:avLst/>
              <a:gdLst/>
              <a:ahLst/>
              <a:cxnLst/>
              <a:rect l="l" t="t" r="r" b="b"/>
              <a:pathLst>
                <a:path w="640" h="544" extrusionOk="0">
                  <a:moveTo>
                    <a:pt x="330" y="0"/>
                  </a:moveTo>
                  <a:cubicBezTo>
                    <a:pt x="213" y="0"/>
                    <a:pt x="109" y="82"/>
                    <a:pt x="62" y="202"/>
                  </a:cubicBezTo>
                  <a:cubicBezTo>
                    <a:pt x="1" y="354"/>
                    <a:pt x="92" y="506"/>
                    <a:pt x="274" y="536"/>
                  </a:cubicBezTo>
                  <a:cubicBezTo>
                    <a:pt x="300" y="541"/>
                    <a:pt x="325" y="544"/>
                    <a:pt x="350" y="544"/>
                  </a:cubicBezTo>
                  <a:cubicBezTo>
                    <a:pt x="474" y="544"/>
                    <a:pt x="583" y="480"/>
                    <a:pt x="609" y="354"/>
                  </a:cubicBezTo>
                  <a:cubicBezTo>
                    <a:pt x="639" y="202"/>
                    <a:pt x="578" y="50"/>
                    <a:pt x="426" y="19"/>
                  </a:cubicBezTo>
                  <a:cubicBezTo>
                    <a:pt x="394" y="7"/>
                    <a:pt x="361" y="0"/>
                    <a:pt x="33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2" name="Google Shape;952;p35"/>
            <p:cNvSpPr/>
            <p:nvPr/>
          </p:nvSpPr>
          <p:spPr>
            <a:xfrm>
              <a:off x="983625" y="3805950"/>
              <a:ext cx="15225" cy="13625"/>
            </a:xfrm>
            <a:custGeom>
              <a:avLst/>
              <a:gdLst/>
              <a:ahLst/>
              <a:cxnLst/>
              <a:rect l="l" t="t" r="r" b="b"/>
              <a:pathLst>
                <a:path w="609" h="545" extrusionOk="0">
                  <a:moveTo>
                    <a:pt x="290" y="1"/>
                  </a:moveTo>
                  <a:cubicBezTo>
                    <a:pt x="166" y="1"/>
                    <a:pt x="56" y="64"/>
                    <a:pt x="31" y="191"/>
                  </a:cubicBezTo>
                  <a:cubicBezTo>
                    <a:pt x="1" y="343"/>
                    <a:pt x="61" y="495"/>
                    <a:pt x="213" y="525"/>
                  </a:cubicBezTo>
                  <a:cubicBezTo>
                    <a:pt x="246" y="538"/>
                    <a:pt x="278" y="544"/>
                    <a:pt x="310" y="544"/>
                  </a:cubicBezTo>
                  <a:cubicBezTo>
                    <a:pt x="426" y="544"/>
                    <a:pt x="530" y="462"/>
                    <a:pt x="578" y="343"/>
                  </a:cubicBezTo>
                  <a:cubicBezTo>
                    <a:pt x="609" y="191"/>
                    <a:pt x="517" y="39"/>
                    <a:pt x="365" y="8"/>
                  </a:cubicBezTo>
                  <a:cubicBezTo>
                    <a:pt x="340" y="3"/>
                    <a:pt x="315" y="1"/>
                    <a:pt x="29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3" name="Google Shape;953;p35"/>
            <p:cNvSpPr/>
            <p:nvPr/>
          </p:nvSpPr>
          <p:spPr>
            <a:xfrm>
              <a:off x="1052025" y="3760550"/>
              <a:ext cx="72200" cy="124650"/>
            </a:xfrm>
            <a:custGeom>
              <a:avLst/>
              <a:gdLst/>
              <a:ahLst/>
              <a:cxnLst/>
              <a:rect l="l" t="t" r="r" b="b"/>
              <a:pathLst>
                <a:path w="2888" h="4986" extrusionOk="0">
                  <a:moveTo>
                    <a:pt x="2705" y="1"/>
                  </a:moveTo>
                  <a:lnTo>
                    <a:pt x="1672" y="4408"/>
                  </a:lnTo>
                  <a:lnTo>
                    <a:pt x="152" y="153"/>
                  </a:lnTo>
                  <a:lnTo>
                    <a:pt x="0" y="183"/>
                  </a:lnTo>
                  <a:lnTo>
                    <a:pt x="1702" y="4985"/>
                  </a:lnTo>
                  <a:lnTo>
                    <a:pt x="2888" y="31"/>
                  </a:lnTo>
                  <a:lnTo>
                    <a:pt x="2705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4" name="Google Shape;954;p35"/>
            <p:cNvSpPr/>
            <p:nvPr/>
          </p:nvSpPr>
          <p:spPr>
            <a:xfrm>
              <a:off x="1084700" y="3741550"/>
              <a:ext cx="10650" cy="136800"/>
            </a:xfrm>
            <a:custGeom>
              <a:avLst/>
              <a:gdLst/>
              <a:ahLst/>
              <a:cxnLst/>
              <a:rect l="l" t="t" r="r" b="b"/>
              <a:pathLst>
                <a:path w="426" h="5472" extrusionOk="0">
                  <a:moveTo>
                    <a:pt x="0" y="1"/>
                  </a:moveTo>
                  <a:lnTo>
                    <a:pt x="274" y="5472"/>
                  </a:lnTo>
                  <a:lnTo>
                    <a:pt x="426" y="5472"/>
                  </a:lnTo>
                  <a:lnTo>
                    <a:pt x="152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5" name="Google Shape;955;p35"/>
            <p:cNvSpPr/>
            <p:nvPr/>
          </p:nvSpPr>
          <p:spPr>
            <a:xfrm>
              <a:off x="1079375" y="3730150"/>
              <a:ext cx="14450" cy="14475"/>
            </a:xfrm>
            <a:custGeom>
              <a:avLst/>
              <a:gdLst/>
              <a:ahLst/>
              <a:cxnLst/>
              <a:rect l="l" t="t" r="r" b="b"/>
              <a:pathLst>
                <a:path w="578" h="579" extrusionOk="0">
                  <a:moveTo>
                    <a:pt x="274" y="1"/>
                  </a:moveTo>
                  <a:cubicBezTo>
                    <a:pt x="122" y="1"/>
                    <a:pt x="0" y="153"/>
                    <a:pt x="0" y="305"/>
                  </a:cubicBezTo>
                  <a:cubicBezTo>
                    <a:pt x="0" y="457"/>
                    <a:pt x="152" y="578"/>
                    <a:pt x="304" y="578"/>
                  </a:cubicBezTo>
                  <a:cubicBezTo>
                    <a:pt x="456" y="578"/>
                    <a:pt x="578" y="426"/>
                    <a:pt x="578" y="274"/>
                  </a:cubicBezTo>
                  <a:cubicBezTo>
                    <a:pt x="578" y="122"/>
                    <a:pt x="426" y="1"/>
                    <a:pt x="27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6" name="Google Shape;956;p35"/>
            <p:cNvSpPr/>
            <p:nvPr/>
          </p:nvSpPr>
          <p:spPr>
            <a:xfrm>
              <a:off x="1045175" y="3754475"/>
              <a:ext cx="15225" cy="14450"/>
            </a:xfrm>
            <a:custGeom>
              <a:avLst/>
              <a:gdLst/>
              <a:ahLst/>
              <a:cxnLst/>
              <a:rect l="l" t="t" r="r" b="b"/>
              <a:pathLst>
                <a:path w="609" h="578" extrusionOk="0">
                  <a:moveTo>
                    <a:pt x="305" y="0"/>
                  </a:moveTo>
                  <a:cubicBezTo>
                    <a:pt x="153" y="0"/>
                    <a:pt x="1" y="152"/>
                    <a:pt x="31" y="304"/>
                  </a:cubicBezTo>
                  <a:cubicBezTo>
                    <a:pt x="31" y="456"/>
                    <a:pt x="183" y="578"/>
                    <a:pt x="335" y="578"/>
                  </a:cubicBezTo>
                  <a:cubicBezTo>
                    <a:pt x="487" y="578"/>
                    <a:pt x="609" y="426"/>
                    <a:pt x="609" y="274"/>
                  </a:cubicBezTo>
                  <a:cubicBezTo>
                    <a:pt x="609" y="122"/>
                    <a:pt x="457" y="0"/>
                    <a:pt x="30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7" name="Google Shape;957;p35"/>
            <p:cNvSpPr/>
            <p:nvPr/>
          </p:nvSpPr>
          <p:spPr>
            <a:xfrm>
              <a:off x="1115850" y="3750675"/>
              <a:ext cx="13700" cy="14450"/>
            </a:xfrm>
            <a:custGeom>
              <a:avLst/>
              <a:gdLst/>
              <a:ahLst/>
              <a:cxnLst/>
              <a:rect l="l" t="t" r="r" b="b"/>
              <a:pathLst>
                <a:path w="548" h="578" extrusionOk="0">
                  <a:moveTo>
                    <a:pt x="244" y="0"/>
                  </a:moveTo>
                  <a:cubicBezTo>
                    <a:pt x="92" y="61"/>
                    <a:pt x="0" y="152"/>
                    <a:pt x="0" y="304"/>
                  </a:cubicBezTo>
                  <a:cubicBezTo>
                    <a:pt x="0" y="456"/>
                    <a:pt x="152" y="578"/>
                    <a:pt x="304" y="578"/>
                  </a:cubicBezTo>
                  <a:cubicBezTo>
                    <a:pt x="456" y="578"/>
                    <a:pt x="548" y="426"/>
                    <a:pt x="548" y="274"/>
                  </a:cubicBezTo>
                  <a:cubicBezTo>
                    <a:pt x="548" y="122"/>
                    <a:pt x="396" y="0"/>
                    <a:pt x="24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8" name="Google Shape;958;p35"/>
            <p:cNvSpPr/>
            <p:nvPr/>
          </p:nvSpPr>
          <p:spPr>
            <a:xfrm>
              <a:off x="1085450" y="3802350"/>
              <a:ext cx="126175" cy="76775"/>
            </a:xfrm>
            <a:custGeom>
              <a:avLst/>
              <a:gdLst/>
              <a:ahLst/>
              <a:cxnLst/>
              <a:rect l="l" t="t" r="r" b="b"/>
              <a:pathLst>
                <a:path w="5047" h="3071" extrusionOk="0">
                  <a:moveTo>
                    <a:pt x="4013" y="0"/>
                  </a:moveTo>
                  <a:lnTo>
                    <a:pt x="1" y="3070"/>
                  </a:lnTo>
                  <a:lnTo>
                    <a:pt x="5046" y="2706"/>
                  </a:lnTo>
                  <a:lnTo>
                    <a:pt x="5046" y="2493"/>
                  </a:lnTo>
                  <a:lnTo>
                    <a:pt x="548" y="2888"/>
                  </a:lnTo>
                  <a:lnTo>
                    <a:pt x="548" y="2888"/>
                  </a:lnTo>
                  <a:lnTo>
                    <a:pt x="4134" y="152"/>
                  </a:lnTo>
                  <a:lnTo>
                    <a:pt x="401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9" name="Google Shape;959;p35"/>
            <p:cNvSpPr/>
            <p:nvPr/>
          </p:nvSpPr>
          <p:spPr>
            <a:xfrm>
              <a:off x="1091525" y="3825150"/>
              <a:ext cx="129225" cy="52450"/>
            </a:xfrm>
            <a:custGeom>
              <a:avLst/>
              <a:gdLst/>
              <a:ahLst/>
              <a:cxnLst/>
              <a:rect l="l" t="t" r="r" b="b"/>
              <a:pathLst>
                <a:path w="5169" h="2098" extrusionOk="0">
                  <a:moveTo>
                    <a:pt x="5107" y="0"/>
                  </a:moveTo>
                  <a:lnTo>
                    <a:pt x="1" y="1945"/>
                  </a:lnTo>
                  <a:lnTo>
                    <a:pt x="62" y="2097"/>
                  </a:lnTo>
                  <a:lnTo>
                    <a:pt x="5168" y="152"/>
                  </a:lnTo>
                  <a:lnTo>
                    <a:pt x="5107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0" name="Google Shape;960;p35"/>
            <p:cNvSpPr/>
            <p:nvPr/>
          </p:nvSpPr>
          <p:spPr>
            <a:xfrm>
              <a:off x="1215400" y="3818925"/>
              <a:ext cx="16750" cy="14425"/>
            </a:xfrm>
            <a:custGeom>
              <a:avLst/>
              <a:gdLst/>
              <a:ahLst/>
              <a:cxnLst/>
              <a:rect l="l" t="t" r="r" b="b"/>
              <a:pathLst>
                <a:path w="670" h="577" extrusionOk="0">
                  <a:moveTo>
                    <a:pt x="274" y="0"/>
                  </a:moveTo>
                  <a:cubicBezTo>
                    <a:pt x="254" y="0"/>
                    <a:pt x="233" y="2"/>
                    <a:pt x="213" y="6"/>
                  </a:cubicBezTo>
                  <a:cubicBezTo>
                    <a:pt x="61" y="67"/>
                    <a:pt x="0" y="249"/>
                    <a:pt x="61" y="401"/>
                  </a:cubicBezTo>
                  <a:cubicBezTo>
                    <a:pt x="84" y="514"/>
                    <a:pt x="206" y="576"/>
                    <a:pt x="330" y="576"/>
                  </a:cubicBezTo>
                  <a:cubicBezTo>
                    <a:pt x="374" y="576"/>
                    <a:pt x="417" y="569"/>
                    <a:pt x="456" y="553"/>
                  </a:cubicBezTo>
                  <a:cubicBezTo>
                    <a:pt x="608" y="492"/>
                    <a:pt x="669" y="310"/>
                    <a:pt x="608" y="158"/>
                  </a:cubicBezTo>
                  <a:cubicBezTo>
                    <a:pt x="529" y="79"/>
                    <a:pt x="405" y="0"/>
                    <a:pt x="27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1" name="Google Shape;961;p35"/>
            <p:cNvSpPr/>
            <p:nvPr/>
          </p:nvSpPr>
          <p:spPr>
            <a:xfrm>
              <a:off x="1181200" y="3794925"/>
              <a:ext cx="16750" cy="14450"/>
            </a:xfrm>
            <a:custGeom>
              <a:avLst/>
              <a:gdLst/>
              <a:ahLst/>
              <a:cxnLst/>
              <a:rect l="l" t="t" r="r" b="b"/>
              <a:pathLst>
                <a:path w="670" h="578" extrusionOk="0">
                  <a:moveTo>
                    <a:pt x="330" y="0"/>
                  </a:moveTo>
                  <a:cubicBezTo>
                    <a:pt x="292" y="0"/>
                    <a:pt x="253" y="8"/>
                    <a:pt x="213" y="24"/>
                  </a:cubicBezTo>
                  <a:cubicBezTo>
                    <a:pt x="61" y="54"/>
                    <a:pt x="0" y="267"/>
                    <a:pt x="61" y="419"/>
                  </a:cubicBezTo>
                  <a:cubicBezTo>
                    <a:pt x="105" y="506"/>
                    <a:pt x="211" y="578"/>
                    <a:pt x="323" y="578"/>
                  </a:cubicBezTo>
                  <a:cubicBezTo>
                    <a:pt x="368" y="578"/>
                    <a:pt x="413" y="566"/>
                    <a:pt x="456" y="540"/>
                  </a:cubicBezTo>
                  <a:cubicBezTo>
                    <a:pt x="608" y="510"/>
                    <a:pt x="669" y="328"/>
                    <a:pt x="608" y="176"/>
                  </a:cubicBezTo>
                  <a:cubicBezTo>
                    <a:pt x="541" y="63"/>
                    <a:pt x="440" y="0"/>
                    <a:pt x="33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2" name="Google Shape;962;p35"/>
            <p:cNvSpPr/>
            <p:nvPr/>
          </p:nvSpPr>
          <p:spPr>
            <a:xfrm>
              <a:off x="1205525" y="3860275"/>
              <a:ext cx="17500" cy="14875"/>
            </a:xfrm>
            <a:custGeom>
              <a:avLst/>
              <a:gdLst/>
              <a:ahLst/>
              <a:cxnLst/>
              <a:rect l="l" t="t" r="r" b="b"/>
              <a:pathLst>
                <a:path w="700" h="595" extrusionOk="0">
                  <a:moveTo>
                    <a:pt x="364" y="0"/>
                  </a:moveTo>
                  <a:cubicBezTo>
                    <a:pt x="324" y="0"/>
                    <a:pt x="283" y="8"/>
                    <a:pt x="243" y="24"/>
                  </a:cubicBezTo>
                  <a:cubicBezTo>
                    <a:pt x="91" y="85"/>
                    <a:pt x="0" y="267"/>
                    <a:pt x="91" y="419"/>
                  </a:cubicBezTo>
                  <a:cubicBezTo>
                    <a:pt x="114" y="532"/>
                    <a:pt x="220" y="594"/>
                    <a:pt x="335" y="594"/>
                  </a:cubicBezTo>
                  <a:cubicBezTo>
                    <a:pt x="376" y="594"/>
                    <a:pt x="417" y="587"/>
                    <a:pt x="456" y="571"/>
                  </a:cubicBezTo>
                  <a:cubicBezTo>
                    <a:pt x="608" y="540"/>
                    <a:pt x="699" y="328"/>
                    <a:pt x="608" y="176"/>
                  </a:cubicBezTo>
                  <a:cubicBezTo>
                    <a:pt x="586" y="63"/>
                    <a:pt x="479" y="0"/>
                    <a:pt x="36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3" name="Google Shape;963;p35"/>
            <p:cNvSpPr/>
            <p:nvPr/>
          </p:nvSpPr>
          <p:spPr>
            <a:xfrm>
              <a:off x="1087725" y="3868450"/>
              <a:ext cx="104900" cy="117825"/>
            </a:xfrm>
            <a:custGeom>
              <a:avLst/>
              <a:gdLst/>
              <a:ahLst/>
              <a:cxnLst/>
              <a:rect l="l" t="t" r="r" b="b"/>
              <a:pathLst>
                <a:path w="4196" h="4713" extrusionOk="0">
                  <a:moveTo>
                    <a:pt x="1" y="1"/>
                  </a:moveTo>
                  <a:lnTo>
                    <a:pt x="1946" y="4712"/>
                  </a:lnTo>
                  <a:lnTo>
                    <a:pt x="2098" y="4651"/>
                  </a:lnTo>
                  <a:lnTo>
                    <a:pt x="396" y="457"/>
                  </a:lnTo>
                  <a:lnTo>
                    <a:pt x="4074" y="3040"/>
                  </a:lnTo>
                  <a:lnTo>
                    <a:pt x="4195" y="288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4" name="Google Shape;964;p35"/>
            <p:cNvSpPr/>
            <p:nvPr/>
          </p:nvSpPr>
          <p:spPr>
            <a:xfrm>
              <a:off x="1090775" y="3873775"/>
              <a:ext cx="88925" cy="108700"/>
            </a:xfrm>
            <a:custGeom>
              <a:avLst/>
              <a:gdLst/>
              <a:ahLst/>
              <a:cxnLst/>
              <a:rect l="l" t="t" r="r" b="b"/>
              <a:pathLst>
                <a:path w="3557" h="4348" extrusionOk="0">
                  <a:moveTo>
                    <a:pt x="122" y="0"/>
                  </a:moveTo>
                  <a:lnTo>
                    <a:pt x="0" y="92"/>
                  </a:lnTo>
                  <a:lnTo>
                    <a:pt x="3435" y="4347"/>
                  </a:lnTo>
                  <a:lnTo>
                    <a:pt x="3557" y="4256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5" name="Google Shape;965;p35"/>
            <p:cNvSpPr/>
            <p:nvPr/>
          </p:nvSpPr>
          <p:spPr>
            <a:xfrm>
              <a:off x="1172850" y="3977325"/>
              <a:ext cx="15975" cy="13925"/>
            </a:xfrm>
            <a:custGeom>
              <a:avLst/>
              <a:gdLst/>
              <a:ahLst/>
              <a:cxnLst/>
              <a:rect l="l" t="t" r="r" b="b"/>
              <a:pathLst>
                <a:path w="639" h="557" extrusionOk="0">
                  <a:moveTo>
                    <a:pt x="328" y="0"/>
                  </a:moveTo>
                  <a:cubicBezTo>
                    <a:pt x="272" y="0"/>
                    <a:pt x="212" y="17"/>
                    <a:pt x="152" y="53"/>
                  </a:cubicBezTo>
                  <a:cubicBezTo>
                    <a:pt x="31" y="175"/>
                    <a:pt x="0" y="327"/>
                    <a:pt x="91" y="448"/>
                  </a:cubicBezTo>
                  <a:cubicBezTo>
                    <a:pt x="160" y="516"/>
                    <a:pt x="237" y="556"/>
                    <a:pt x="314" y="556"/>
                  </a:cubicBezTo>
                  <a:cubicBezTo>
                    <a:pt x="374" y="556"/>
                    <a:pt x="433" y="532"/>
                    <a:pt x="486" y="479"/>
                  </a:cubicBezTo>
                  <a:cubicBezTo>
                    <a:pt x="638" y="418"/>
                    <a:pt x="638" y="205"/>
                    <a:pt x="547" y="114"/>
                  </a:cubicBezTo>
                  <a:cubicBezTo>
                    <a:pt x="492" y="40"/>
                    <a:pt x="415" y="0"/>
                    <a:pt x="32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6" name="Google Shape;966;p35"/>
            <p:cNvSpPr/>
            <p:nvPr/>
          </p:nvSpPr>
          <p:spPr>
            <a:xfrm>
              <a:off x="1185750" y="3937200"/>
              <a:ext cx="16000" cy="13925"/>
            </a:xfrm>
            <a:custGeom>
              <a:avLst/>
              <a:gdLst/>
              <a:ahLst/>
              <a:cxnLst/>
              <a:rect l="l" t="t" r="r" b="b"/>
              <a:pathLst>
                <a:path w="640" h="557" extrusionOk="0">
                  <a:moveTo>
                    <a:pt x="325" y="0"/>
                  </a:moveTo>
                  <a:cubicBezTo>
                    <a:pt x="265" y="0"/>
                    <a:pt x="206" y="24"/>
                    <a:pt x="153" y="78"/>
                  </a:cubicBezTo>
                  <a:cubicBezTo>
                    <a:pt x="31" y="199"/>
                    <a:pt x="1" y="351"/>
                    <a:pt x="122" y="442"/>
                  </a:cubicBezTo>
                  <a:cubicBezTo>
                    <a:pt x="196" y="516"/>
                    <a:pt x="281" y="556"/>
                    <a:pt x="357" y="556"/>
                  </a:cubicBezTo>
                  <a:cubicBezTo>
                    <a:pt x="406" y="556"/>
                    <a:pt x="451" y="539"/>
                    <a:pt x="487" y="503"/>
                  </a:cubicBezTo>
                  <a:cubicBezTo>
                    <a:pt x="609" y="412"/>
                    <a:pt x="639" y="229"/>
                    <a:pt x="548" y="108"/>
                  </a:cubicBezTo>
                  <a:cubicBezTo>
                    <a:pt x="480" y="40"/>
                    <a:pt x="402" y="0"/>
                    <a:pt x="32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7" name="Google Shape;967;p35"/>
            <p:cNvSpPr/>
            <p:nvPr/>
          </p:nvSpPr>
          <p:spPr>
            <a:xfrm>
              <a:off x="1131050" y="3981125"/>
              <a:ext cx="15975" cy="13900"/>
            </a:xfrm>
            <a:custGeom>
              <a:avLst/>
              <a:gdLst/>
              <a:ahLst/>
              <a:cxnLst/>
              <a:rect l="l" t="t" r="r" b="b"/>
              <a:pathLst>
                <a:path w="639" h="556" extrusionOk="0">
                  <a:moveTo>
                    <a:pt x="328" y="0"/>
                  </a:moveTo>
                  <a:cubicBezTo>
                    <a:pt x="272" y="0"/>
                    <a:pt x="212" y="17"/>
                    <a:pt x="152" y="53"/>
                  </a:cubicBezTo>
                  <a:cubicBezTo>
                    <a:pt x="31" y="175"/>
                    <a:pt x="0" y="327"/>
                    <a:pt x="92" y="448"/>
                  </a:cubicBezTo>
                  <a:cubicBezTo>
                    <a:pt x="160" y="516"/>
                    <a:pt x="238" y="556"/>
                    <a:pt x="314" y="556"/>
                  </a:cubicBezTo>
                  <a:cubicBezTo>
                    <a:pt x="374" y="556"/>
                    <a:pt x="433" y="532"/>
                    <a:pt x="487" y="479"/>
                  </a:cubicBezTo>
                  <a:cubicBezTo>
                    <a:pt x="639" y="418"/>
                    <a:pt x="639" y="205"/>
                    <a:pt x="547" y="114"/>
                  </a:cubicBezTo>
                  <a:cubicBezTo>
                    <a:pt x="492" y="40"/>
                    <a:pt x="415" y="0"/>
                    <a:pt x="32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8" name="Google Shape;968;p35"/>
            <p:cNvSpPr/>
            <p:nvPr/>
          </p:nvSpPr>
          <p:spPr>
            <a:xfrm>
              <a:off x="1020850" y="3808375"/>
              <a:ext cx="148975" cy="130825"/>
            </a:xfrm>
            <a:custGeom>
              <a:avLst/>
              <a:gdLst/>
              <a:ahLst/>
              <a:cxnLst/>
              <a:rect l="l" t="t" r="r" b="b"/>
              <a:pathLst>
                <a:path w="5959" h="5233" extrusionOk="0">
                  <a:moveTo>
                    <a:pt x="2975" y="0"/>
                  </a:moveTo>
                  <a:cubicBezTo>
                    <a:pt x="2124" y="0"/>
                    <a:pt x="1292" y="417"/>
                    <a:pt x="791" y="1188"/>
                  </a:cubicBezTo>
                  <a:cubicBezTo>
                    <a:pt x="1" y="2404"/>
                    <a:pt x="335" y="4015"/>
                    <a:pt x="1551" y="4805"/>
                  </a:cubicBezTo>
                  <a:cubicBezTo>
                    <a:pt x="1996" y="5094"/>
                    <a:pt x="2490" y="5233"/>
                    <a:pt x="2977" y="5233"/>
                  </a:cubicBezTo>
                  <a:cubicBezTo>
                    <a:pt x="3822" y="5233"/>
                    <a:pt x="4648" y="4816"/>
                    <a:pt x="5168" y="4045"/>
                  </a:cubicBezTo>
                  <a:cubicBezTo>
                    <a:pt x="5959" y="2829"/>
                    <a:pt x="5624" y="1249"/>
                    <a:pt x="4408" y="428"/>
                  </a:cubicBezTo>
                  <a:cubicBezTo>
                    <a:pt x="3964" y="139"/>
                    <a:pt x="3466" y="0"/>
                    <a:pt x="297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9" name="Google Shape;969;p35"/>
            <p:cNvSpPr/>
            <p:nvPr/>
          </p:nvSpPr>
          <p:spPr>
            <a:xfrm>
              <a:off x="1053550" y="3835800"/>
              <a:ext cx="85125" cy="74450"/>
            </a:xfrm>
            <a:custGeom>
              <a:avLst/>
              <a:gdLst/>
              <a:ahLst/>
              <a:cxnLst/>
              <a:rect l="l" t="t" r="r" b="b"/>
              <a:pathLst>
                <a:path w="3405" h="2978" extrusionOk="0">
                  <a:moveTo>
                    <a:pt x="1712" y="1"/>
                  </a:moveTo>
                  <a:cubicBezTo>
                    <a:pt x="1224" y="1"/>
                    <a:pt x="747" y="242"/>
                    <a:pt x="456" y="668"/>
                  </a:cubicBezTo>
                  <a:cubicBezTo>
                    <a:pt x="0" y="1368"/>
                    <a:pt x="213" y="2279"/>
                    <a:pt x="881" y="2735"/>
                  </a:cubicBezTo>
                  <a:cubicBezTo>
                    <a:pt x="1134" y="2900"/>
                    <a:pt x="1415" y="2978"/>
                    <a:pt x="1692" y="2978"/>
                  </a:cubicBezTo>
                  <a:cubicBezTo>
                    <a:pt x="2181" y="2978"/>
                    <a:pt x="2657" y="2737"/>
                    <a:pt x="2948" y="2310"/>
                  </a:cubicBezTo>
                  <a:cubicBezTo>
                    <a:pt x="3404" y="1611"/>
                    <a:pt x="3192" y="699"/>
                    <a:pt x="2523" y="243"/>
                  </a:cubicBezTo>
                  <a:cubicBezTo>
                    <a:pt x="2270" y="78"/>
                    <a:pt x="1989" y="1"/>
                    <a:pt x="171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2">
  <p:cSld name="Title and text 2">
    <p:spTree>
      <p:nvGrpSpPr>
        <p:cNvPr id="1" name="Shape 9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1" name="Google Shape;971;p36"/>
          <p:cNvSpPr/>
          <p:nvPr/>
        </p:nvSpPr>
        <p:spPr>
          <a:xfrm>
            <a:off x="-121901" y="-4632281"/>
            <a:ext cx="10149794" cy="11671128"/>
          </a:xfrm>
          <a:custGeom>
            <a:avLst/>
            <a:gdLst/>
            <a:ahLst/>
            <a:cxnLst/>
            <a:rect l="l" t="t" r="r" b="b"/>
            <a:pathLst>
              <a:path w="285903" h="265012" extrusionOk="0">
                <a:moveTo>
                  <a:pt x="5898" y="297"/>
                </a:moveTo>
                <a:lnTo>
                  <a:pt x="11217" y="3367"/>
                </a:lnTo>
                <a:lnTo>
                  <a:pt x="578" y="3367"/>
                </a:lnTo>
                <a:lnTo>
                  <a:pt x="5898" y="297"/>
                </a:lnTo>
                <a:close/>
                <a:moveTo>
                  <a:pt x="17509" y="297"/>
                </a:moveTo>
                <a:lnTo>
                  <a:pt x="22828" y="3367"/>
                </a:lnTo>
                <a:lnTo>
                  <a:pt x="12190" y="3367"/>
                </a:lnTo>
                <a:lnTo>
                  <a:pt x="17509" y="297"/>
                </a:lnTo>
                <a:close/>
                <a:moveTo>
                  <a:pt x="29150" y="297"/>
                </a:moveTo>
                <a:lnTo>
                  <a:pt x="34470" y="3367"/>
                </a:lnTo>
                <a:lnTo>
                  <a:pt x="23831" y="3367"/>
                </a:lnTo>
                <a:lnTo>
                  <a:pt x="29150" y="297"/>
                </a:lnTo>
                <a:close/>
                <a:moveTo>
                  <a:pt x="40762" y="297"/>
                </a:moveTo>
                <a:lnTo>
                  <a:pt x="46081" y="3367"/>
                </a:lnTo>
                <a:lnTo>
                  <a:pt x="35442" y="3367"/>
                </a:lnTo>
                <a:lnTo>
                  <a:pt x="40762" y="297"/>
                </a:lnTo>
                <a:close/>
                <a:moveTo>
                  <a:pt x="52403" y="297"/>
                </a:moveTo>
                <a:lnTo>
                  <a:pt x="57722" y="3367"/>
                </a:lnTo>
                <a:lnTo>
                  <a:pt x="47084" y="3367"/>
                </a:lnTo>
                <a:lnTo>
                  <a:pt x="52403" y="297"/>
                </a:lnTo>
                <a:close/>
                <a:moveTo>
                  <a:pt x="64014" y="297"/>
                </a:moveTo>
                <a:lnTo>
                  <a:pt x="69334" y="3367"/>
                </a:lnTo>
                <a:lnTo>
                  <a:pt x="58695" y="3367"/>
                </a:lnTo>
                <a:lnTo>
                  <a:pt x="64014" y="297"/>
                </a:lnTo>
                <a:close/>
                <a:moveTo>
                  <a:pt x="75625" y="297"/>
                </a:moveTo>
                <a:lnTo>
                  <a:pt x="80945" y="3367"/>
                </a:lnTo>
                <a:lnTo>
                  <a:pt x="70306" y="3367"/>
                </a:lnTo>
                <a:lnTo>
                  <a:pt x="75625" y="297"/>
                </a:lnTo>
                <a:close/>
                <a:moveTo>
                  <a:pt x="87237" y="297"/>
                </a:moveTo>
                <a:lnTo>
                  <a:pt x="92556" y="3367"/>
                </a:lnTo>
                <a:lnTo>
                  <a:pt x="81917" y="3367"/>
                </a:lnTo>
                <a:lnTo>
                  <a:pt x="87237" y="297"/>
                </a:lnTo>
                <a:close/>
                <a:moveTo>
                  <a:pt x="98878" y="297"/>
                </a:moveTo>
                <a:lnTo>
                  <a:pt x="104197" y="3367"/>
                </a:lnTo>
                <a:lnTo>
                  <a:pt x="93559" y="3367"/>
                </a:lnTo>
                <a:lnTo>
                  <a:pt x="98878" y="297"/>
                </a:lnTo>
                <a:close/>
                <a:moveTo>
                  <a:pt x="110489" y="297"/>
                </a:moveTo>
                <a:lnTo>
                  <a:pt x="115809" y="3367"/>
                </a:lnTo>
                <a:lnTo>
                  <a:pt x="105170" y="3367"/>
                </a:lnTo>
                <a:lnTo>
                  <a:pt x="110489" y="297"/>
                </a:lnTo>
                <a:close/>
                <a:moveTo>
                  <a:pt x="122131" y="297"/>
                </a:moveTo>
                <a:lnTo>
                  <a:pt x="127450" y="3367"/>
                </a:lnTo>
                <a:lnTo>
                  <a:pt x="116812" y="3367"/>
                </a:lnTo>
                <a:lnTo>
                  <a:pt x="122131" y="297"/>
                </a:lnTo>
                <a:close/>
                <a:moveTo>
                  <a:pt x="133742" y="297"/>
                </a:moveTo>
                <a:lnTo>
                  <a:pt x="139061" y="3367"/>
                </a:lnTo>
                <a:lnTo>
                  <a:pt x="128423" y="3367"/>
                </a:lnTo>
                <a:lnTo>
                  <a:pt x="133742" y="297"/>
                </a:lnTo>
                <a:close/>
                <a:moveTo>
                  <a:pt x="145323" y="297"/>
                </a:moveTo>
                <a:lnTo>
                  <a:pt x="150642" y="3367"/>
                </a:lnTo>
                <a:lnTo>
                  <a:pt x="140004" y="3367"/>
                </a:lnTo>
                <a:lnTo>
                  <a:pt x="145323" y="297"/>
                </a:lnTo>
                <a:close/>
                <a:moveTo>
                  <a:pt x="156964" y="297"/>
                </a:moveTo>
                <a:lnTo>
                  <a:pt x="162284" y="3367"/>
                </a:lnTo>
                <a:lnTo>
                  <a:pt x="151645" y="3367"/>
                </a:lnTo>
                <a:lnTo>
                  <a:pt x="156964" y="297"/>
                </a:lnTo>
                <a:close/>
                <a:moveTo>
                  <a:pt x="168575" y="297"/>
                </a:moveTo>
                <a:lnTo>
                  <a:pt x="173895" y="3367"/>
                </a:lnTo>
                <a:lnTo>
                  <a:pt x="163256" y="3367"/>
                </a:lnTo>
                <a:lnTo>
                  <a:pt x="168575" y="297"/>
                </a:lnTo>
                <a:close/>
                <a:moveTo>
                  <a:pt x="180217" y="297"/>
                </a:moveTo>
                <a:lnTo>
                  <a:pt x="185536" y="3367"/>
                </a:lnTo>
                <a:lnTo>
                  <a:pt x="174898" y="3367"/>
                </a:lnTo>
                <a:lnTo>
                  <a:pt x="180217" y="297"/>
                </a:lnTo>
                <a:close/>
                <a:moveTo>
                  <a:pt x="191828" y="297"/>
                </a:moveTo>
                <a:lnTo>
                  <a:pt x="197147" y="3367"/>
                </a:lnTo>
                <a:lnTo>
                  <a:pt x="186509" y="3367"/>
                </a:lnTo>
                <a:lnTo>
                  <a:pt x="191828" y="297"/>
                </a:lnTo>
                <a:close/>
                <a:moveTo>
                  <a:pt x="203470" y="297"/>
                </a:moveTo>
                <a:lnTo>
                  <a:pt x="208789" y="3367"/>
                </a:lnTo>
                <a:lnTo>
                  <a:pt x="198151" y="3367"/>
                </a:lnTo>
                <a:lnTo>
                  <a:pt x="203470" y="297"/>
                </a:lnTo>
                <a:close/>
                <a:moveTo>
                  <a:pt x="215051" y="297"/>
                </a:moveTo>
                <a:lnTo>
                  <a:pt x="220370" y="3367"/>
                </a:lnTo>
                <a:lnTo>
                  <a:pt x="209731" y="3367"/>
                </a:lnTo>
                <a:lnTo>
                  <a:pt x="215051" y="297"/>
                </a:lnTo>
                <a:close/>
                <a:moveTo>
                  <a:pt x="226692" y="297"/>
                </a:moveTo>
                <a:lnTo>
                  <a:pt x="232011" y="3367"/>
                </a:lnTo>
                <a:lnTo>
                  <a:pt x="221373" y="3367"/>
                </a:lnTo>
                <a:lnTo>
                  <a:pt x="226692" y="297"/>
                </a:lnTo>
                <a:close/>
                <a:moveTo>
                  <a:pt x="238303" y="297"/>
                </a:moveTo>
                <a:lnTo>
                  <a:pt x="243622" y="3367"/>
                </a:lnTo>
                <a:lnTo>
                  <a:pt x="232984" y="3367"/>
                </a:lnTo>
                <a:lnTo>
                  <a:pt x="238303" y="297"/>
                </a:lnTo>
                <a:close/>
                <a:moveTo>
                  <a:pt x="249945" y="297"/>
                </a:moveTo>
                <a:lnTo>
                  <a:pt x="255264" y="3367"/>
                </a:lnTo>
                <a:lnTo>
                  <a:pt x="244626" y="3367"/>
                </a:lnTo>
                <a:lnTo>
                  <a:pt x="249945" y="297"/>
                </a:lnTo>
                <a:close/>
                <a:moveTo>
                  <a:pt x="261556" y="297"/>
                </a:moveTo>
                <a:lnTo>
                  <a:pt x="266875" y="3367"/>
                </a:lnTo>
                <a:lnTo>
                  <a:pt x="256237" y="3367"/>
                </a:lnTo>
                <a:lnTo>
                  <a:pt x="261556" y="297"/>
                </a:lnTo>
                <a:close/>
                <a:moveTo>
                  <a:pt x="273198" y="297"/>
                </a:moveTo>
                <a:lnTo>
                  <a:pt x="278517" y="3367"/>
                </a:lnTo>
                <a:lnTo>
                  <a:pt x="267878" y="3367"/>
                </a:lnTo>
                <a:lnTo>
                  <a:pt x="273198" y="297"/>
                </a:lnTo>
                <a:close/>
                <a:moveTo>
                  <a:pt x="11217" y="3640"/>
                </a:moveTo>
                <a:lnTo>
                  <a:pt x="5898" y="6710"/>
                </a:lnTo>
                <a:lnTo>
                  <a:pt x="578" y="3640"/>
                </a:lnTo>
                <a:close/>
                <a:moveTo>
                  <a:pt x="22828" y="3640"/>
                </a:moveTo>
                <a:lnTo>
                  <a:pt x="17509" y="6710"/>
                </a:lnTo>
                <a:lnTo>
                  <a:pt x="12190" y="3640"/>
                </a:lnTo>
                <a:close/>
                <a:moveTo>
                  <a:pt x="34470" y="3640"/>
                </a:moveTo>
                <a:lnTo>
                  <a:pt x="29150" y="6710"/>
                </a:lnTo>
                <a:lnTo>
                  <a:pt x="23831" y="3640"/>
                </a:lnTo>
                <a:close/>
                <a:moveTo>
                  <a:pt x="46081" y="3640"/>
                </a:moveTo>
                <a:lnTo>
                  <a:pt x="40762" y="6710"/>
                </a:lnTo>
                <a:lnTo>
                  <a:pt x="35442" y="3640"/>
                </a:lnTo>
                <a:close/>
                <a:moveTo>
                  <a:pt x="57722" y="3640"/>
                </a:moveTo>
                <a:lnTo>
                  <a:pt x="52403" y="6710"/>
                </a:lnTo>
                <a:lnTo>
                  <a:pt x="47084" y="3640"/>
                </a:lnTo>
                <a:close/>
                <a:moveTo>
                  <a:pt x="69334" y="3640"/>
                </a:moveTo>
                <a:lnTo>
                  <a:pt x="64014" y="6710"/>
                </a:lnTo>
                <a:lnTo>
                  <a:pt x="58695" y="3640"/>
                </a:lnTo>
                <a:close/>
                <a:moveTo>
                  <a:pt x="80945" y="3640"/>
                </a:moveTo>
                <a:lnTo>
                  <a:pt x="75625" y="6710"/>
                </a:lnTo>
                <a:lnTo>
                  <a:pt x="70306" y="3640"/>
                </a:lnTo>
                <a:close/>
                <a:moveTo>
                  <a:pt x="92556" y="3640"/>
                </a:moveTo>
                <a:lnTo>
                  <a:pt x="87237" y="6710"/>
                </a:lnTo>
                <a:lnTo>
                  <a:pt x="81917" y="3640"/>
                </a:lnTo>
                <a:close/>
                <a:moveTo>
                  <a:pt x="104197" y="3640"/>
                </a:moveTo>
                <a:lnTo>
                  <a:pt x="98878" y="6710"/>
                </a:lnTo>
                <a:lnTo>
                  <a:pt x="93559" y="3640"/>
                </a:lnTo>
                <a:close/>
                <a:moveTo>
                  <a:pt x="115809" y="3640"/>
                </a:moveTo>
                <a:lnTo>
                  <a:pt x="110489" y="6710"/>
                </a:lnTo>
                <a:lnTo>
                  <a:pt x="105170" y="3640"/>
                </a:lnTo>
                <a:close/>
                <a:moveTo>
                  <a:pt x="127450" y="3640"/>
                </a:moveTo>
                <a:lnTo>
                  <a:pt x="122131" y="6710"/>
                </a:lnTo>
                <a:lnTo>
                  <a:pt x="116812" y="3640"/>
                </a:lnTo>
                <a:close/>
                <a:moveTo>
                  <a:pt x="139061" y="3640"/>
                </a:moveTo>
                <a:lnTo>
                  <a:pt x="133742" y="6710"/>
                </a:lnTo>
                <a:lnTo>
                  <a:pt x="128423" y="3640"/>
                </a:lnTo>
                <a:close/>
                <a:moveTo>
                  <a:pt x="150642" y="3640"/>
                </a:moveTo>
                <a:lnTo>
                  <a:pt x="145323" y="6710"/>
                </a:lnTo>
                <a:lnTo>
                  <a:pt x="140004" y="3640"/>
                </a:lnTo>
                <a:close/>
                <a:moveTo>
                  <a:pt x="162284" y="3640"/>
                </a:moveTo>
                <a:lnTo>
                  <a:pt x="156964" y="6710"/>
                </a:lnTo>
                <a:lnTo>
                  <a:pt x="151645" y="3640"/>
                </a:lnTo>
                <a:close/>
                <a:moveTo>
                  <a:pt x="173895" y="3640"/>
                </a:moveTo>
                <a:lnTo>
                  <a:pt x="168575" y="6710"/>
                </a:lnTo>
                <a:lnTo>
                  <a:pt x="163256" y="3640"/>
                </a:lnTo>
                <a:close/>
                <a:moveTo>
                  <a:pt x="185536" y="3640"/>
                </a:moveTo>
                <a:lnTo>
                  <a:pt x="180217" y="6710"/>
                </a:lnTo>
                <a:lnTo>
                  <a:pt x="174898" y="3640"/>
                </a:lnTo>
                <a:close/>
                <a:moveTo>
                  <a:pt x="197147" y="3640"/>
                </a:moveTo>
                <a:lnTo>
                  <a:pt x="191828" y="6710"/>
                </a:lnTo>
                <a:lnTo>
                  <a:pt x="186509" y="3640"/>
                </a:lnTo>
                <a:close/>
                <a:moveTo>
                  <a:pt x="208789" y="3640"/>
                </a:moveTo>
                <a:lnTo>
                  <a:pt x="203470" y="6710"/>
                </a:lnTo>
                <a:lnTo>
                  <a:pt x="198151" y="3640"/>
                </a:lnTo>
                <a:close/>
                <a:moveTo>
                  <a:pt x="220370" y="3640"/>
                </a:moveTo>
                <a:lnTo>
                  <a:pt x="215051" y="6710"/>
                </a:lnTo>
                <a:lnTo>
                  <a:pt x="209731" y="3640"/>
                </a:lnTo>
                <a:close/>
                <a:moveTo>
                  <a:pt x="232011" y="3640"/>
                </a:moveTo>
                <a:lnTo>
                  <a:pt x="226692" y="6710"/>
                </a:lnTo>
                <a:lnTo>
                  <a:pt x="221373" y="3640"/>
                </a:lnTo>
                <a:close/>
                <a:moveTo>
                  <a:pt x="243622" y="3640"/>
                </a:moveTo>
                <a:lnTo>
                  <a:pt x="238303" y="6710"/>
                </a:lnTo>
                <a:lnTo>
                  <a:pt x="232984" y="3640"/>
                </a:lnTo>
                <a:close/>
                <a:moveTo>
                  <a:pt x="255264" y="3640"/>
                </a:moveTo>
                <a:lnTo>
                  <a:pt x="249945" y="6710"/>
                </a:lnTo>
                <a:lnTo>
                  <a:pt x="244626" y="3640"/>
                </a:lnTo>
                <a:close/>
                <a:moveTo>
                  <a:pt x="266875" y="3640"/>
                </a:moveTo>
                <a:lnTo>
                  <a:pt x="261556" y="6710"/>
                </a:lnTo>
                <a:lnTo>
                  <a:pt x="256237" y="3640"/>
                </a:lnTo>
                <a:close/>
                <a:moveTo>
                  <a:pt x="278517" y="3640"/>
                </a:moveTo>
                <a:lnTo>
                  <a:pt x="273198" y="6710"/>
                </a:lnTo>
                <a:lnTo>
                  <a:pt x="267878" y="3640"/>
                </a:lnTo>
                <a:close/>
                <a:moveTo>
                  <a:pt x="457" y="3853"/>
                </a:moveTo>
                <a:lnTo>
                  <a:pt x="5776" y="6953"/>
                </a:lnTo>
                <a:lnTo>
                  <a:pt x="5776" y="13063"/>
                </a:lnTo>
                <a:lnTo>
                  <a:pt x="457" y="3853"/>
                </a:lnTo>
                <a:close/>
                <a:moveTo>
                  <a:pt x="11369" y="3823"/>
                </a:moveTo>
                <a:lnTo>
                  <a:pt x="6050" y="13063"/>
                </a:lnTo>
                <a:lnTo>
                  <a:pt x="6050" y="6893"/>
                </a:lnTo>
                <a:lnTo>
                  <a:pt x="11369" y="3823"/>
                </a:lnTo>
                <a:close/>
                <a:moveTo>
                  <a:pt x="12098" y="3853"/>
                </a:moveTo>
                <a:lnTo>
                  <a:pt x="17418" y="6953"/>
                </a:lnTo>
                <a:lnTo>
                  <a:pt x="17418" y="13063"/>
                </a:lnTo>
                <a:lnTo>
                  <a:pt x="12098" y="3853"/>
                </a:lnTo>
                <a:close/>
                <a:moveTo>
                  <a:pt x="22980" y="3823"/>
                </a:moveTo>
                <a:lnTo>
                  <a:pt x="17661" y="13063"/>
                </a:lnTo>
                <a:lnTo>
                  <a:pt x="17661" y="6893"/>
                </a:lnTo>
                <a:lnTo>
                  <a:pt x="22980" y="3823"/>
                </a:lnTo>
                <a:close/>
                <a:moveTo>
                  <a:pt x="23710" y="3853"/>
                </a:moveTo>
                <a:lnTo>
                  <a:pt x="29029" y="6953"/>
                </a:lnTo>
                <a:lnTo>
                  <a:pt x="29029" y="13063"/>
                </a:lnTo>
                <a:lnTo>
                  <a:pt x="23710" y="3853"/>
                </a:lnTo>
                <a:close/>
                <a:moveTo>
                  <a:pt x="34622" y="3823"/>
                </a:moveTo>
                <a:lnTo>
                  <a:pt x="29302" y="13063"/>
                </a:lnTo>
                <a:lnTo>
                  <a:pt x="29302" y="6893"/>
                </a:lnTo>
                <a:lnTo>
                  <a:pt x="34622" y="3823"/>
                </a:lnTo>
                <a:close/>
                <a:moveTo>
                  <a:pt x="35290" y="3853"/>
                </a:moveTo>
                <a:lnTo>
                  <a:pt x="40610" y="6953"/>
                </a:lnTo>
                <a:lnTo>
                  <a:pt x="40610" y="13063"/>
                </a:lnTo>
                <a:lnTo>
                  <a:pt x="35290" y="3853"/>
                </a:lnTo>
                <a:close/>
                <a:moveTo>
                  <a:pt x="46202" y="3823"/>
                </a:moveTo>
                <a:lnTo>
                  <a:pt x="40883" y="13063"/>
                </a:lnTo>
                <a:lnTo>
                  <a:pt x="40883" y="6893"/>
                </a:lnTo>
                <a:lnTo>
                  <a:pt x="46202" y="3823"/>
                </a:lnTo>
                <a:close/>
                <a:moveTo>
                  <a:pt x="46932" y="3853"/>
                </a:moveTo>
                <a:lnTo>
                  <a:pt x="52251" y="6953"/>
                </a:lnTo>
                <a:lnTo>
                  <a:pt x="52251" y="13063"/>
                </a:lnTo>
                <a:lnTo>
                  <a:pt x="46932" y="3853"/>
                </a:lnTo>
                <a:close/>
                <a:moveTo>
                  <a:pt x="57844" y="3823"/>
                </a:moveTo>
                <a:lnTo>
                  <a:pt x="52525" y="13063"/>
                </a:lnTo>
                <a:lnTo>
                  <a:pt x="52525" y="6893"/>
                </a:lnTo>
                <a:lnTo>
                  <a:pt x="57844" y="3823"/>
                </a:lnTo>
                <a:close/>
                <a:moveTo>
                  <a:pt x="58543" y="3853"/>
                </a:moveTo>
                <a:lnTo>
                  <a:pt x="63862" y="6953"/>
                </a:lnTo>
                <a:lnTo>
                  <a:pt x="63862" y="13063"/>
                </a:lnTo>
                <a:lnTo>
                  <a:pt x="58543" y="3853"/>
                </a:lnTo>
                <a:close/>
                <a:moveTo>
                  <a:pt x="69455" y="3823"/>
                </a:moveTo>
                <a:lnTo>
                  <a:pt x="64136" y="13063"/>
                </a:lnTo>
                <a:lnTo>
                  <a:pt x="64136" y="6893"/>
                </a:lnTo>
                <a:lnTo>
                  <a:pt x="69455" y="3823"/>
                </a:lnTo>
                <a:close/>
                <a:moveTo>
                  <a:pt x="70185" y="3853"/>
                </a:moveTo>
                <a:lnTo>
                  <a:pt x="75504" y="6953"/>
                </a:lnTo>
                <a:lnTo>
                  <a:pt x="75504" y="13063"/>
                </a:lnTo>
                <a:lnTo>
                  <a:pt x="70185" y="3853"/>
                </a:lnTo>
                <a:close/>
                <a:moveTo>
                  <a:pt x="81097" y="3823"/>
                </a:moveTo>
                <a:lnTo>
                  <a:pt x="75777" y="13063"/>
                </a:lnTo>
                <a:lnTo>
                  <a:pt x="75777" y="6893"/>
                </a:lnTo>
                <a:lnTo>
                  <a:pt x="81097" y="3823"/>
                </a:lnTo>
                <a:close/>
                <a:moveTo>
                  <a:pt x="81796" y="3853"/>
                </a:moveTo>
                <a:lnTo>
                  <a:pt x="87115" y="6953"/>
                </a:lnTo>
                <a:lnTo>
                  <a:pt x="87115" y="13063"/>
                </a:lnTo>
                <a:lnTo>
                  <a:pt x="81796" y="3853"/>
                </a:lnTo>
                <a:close/>
                <a:moveTo>
                  <a:pt x="92708" y="3823"/>
                </a:moveTo>
                <a:lnTo>
                  <a:pt x="87389" y="13063"/>
                </a:lnTo>
                <a:lnTo>
                  <a:pt x="87389" y="6893"/>
                </a:lnTo>
                <a:lnTo>
                  <a:pt x="92708" y="3823"/>
                </a:lnTo>
                <a:close/>
                <a:moveTo>
                  <a:pt x="93437" y="3853"/>
                </a:moveTo>
                <a:lnTo>
                  <a:pt x="98757" y="6953"/>
                </a:lnTo>
                <a:lnTo>
                  <a:pt x="98757" y="13063"/>
                </a:lnTo>
                <a:lnTo>
                  <a:pt x="93437" y="3853"/>
                </a:lnTo>
                <a:close/>
                <a:moveTo>
                  <a:pt x="104349" y="3823"/>
                </a:moveTo>
                <a:lnTo>
                  <a:pt x="99030" y="13063"/>
                </a:lnTo>
                <a:lnTo>
                  <a:pt x="99030" y="6893"/>
                </a:lnTo>
                <a:lnTo>
                  <a:pt x="104349" y="3823"/>
                </a:lnTo>
                <a:close/>
                <a:moveTo>
                  <a:pt x="105018" y="3853"/>
                </a:moveTo>
                <a:lnTo>
                  <a:pt x="110337" y="6953"/>
                </a:lnTo>
                <a:lnTo>
                  <a:pt x="110337" y="13063"/>
                </a:lnTo>
                <a:lnTo>
                  <a:pt x="105018" y="3853"/>
                </a:lnTo>
                <a:close/>
                <a:moveTo>
                  <a:pt x="115930" y="3823"/>
                </a:moveTo>
                <a:lnTo>
                  <a:pt x="110611" y="13063"/>
                </a:lnTo>
                <a:lnTo>
                  <a:pt x="110611" y="6893"/>
                </a:lnTo>
                <a:lnTo>
                  <a:pt x="115930" y="3823"/>
                </a:lnTo>
                <a:close/>
                <a:moveTo>
                  <a:pt x="116660" y="3853"/>
                </a:moveTo>
                <a:lnTo>
                  <a:pt x="121979" y="6953"/>
                </a:lnTo>
                <a:lnTo>
                  <a:pt x="121979" y="13063"/>
                </a:lnTo>
                <a:lnTo>
                  <a:pt x="116660" y="3853"/>
                </a:lnTo>
                <a:close/>
                <a:moveTo>
                  <a:pt x="127541" y="3823"/>
                </a:moveTo>
                <a:lnTo>
                  <a:pt x="122222" y="13063"/>
                </a:lnTo>
                <a:lnTo>
                  <a:pt x="122222" y="6893"/>
                </a:lnTo>
                <a:lnTo>
                  <a:pt x="127541" y="3823"/>
                </a:lnTo>
                <a:close/>
                <a:moveTo>
                  <a:pt x="128271" y="3853"/>
                </a:moveTo>
                <a:lnTo>
                  <a:pt x="133590" y="6953"/>
                </a:lnTo>
                <a:lnTo>
                  <a:pt x="133590" y="13063"/>
                </a:lnTo>
                <a:lnTo>
                  <a:pt x="128271" y="3853"/>
                </a:lnTo>
                <a:close/>
                <a:moveTo>
                  <a:pt x="139183" y="3823"/>
                </a:moveTo>
                <a:lnTo>
                  <a:pt x="133864" y="13063"/>
                </a:lnTo>
                <a:lnTo>
                  <a:pt x="133864" y="6893"/>
                </a:lnTo>
                <a:lnTo>
                  <a:pt x="139183" y="3823"/>
                </a:lnTo>
                <a:close/>
                <a:moveTo>
                  <a:pt x="139912" y="3853"/>
                </a:moveTo>
                <a:lnTo>
                  <a:pt x="145232" y="6953"/>
                </a:lnTo>
                <a:lnTo>
                  <a:pt x="145232" y="13063"/>
                </a:lnTo>
                <a:lnTo>
                  <a:pt x="139912" y="3853"/>
                </a:lnTo>
                <a:close/>
                <a:moveTo>
                  <a:pt x="150794" y="3823"/>
                </a:moveTo>
                <a:lnTo>
                  <a:pt x="145475" y="13063"/>
                </a:lnTo>
                <a:lnTo>
                  <a:pt x="145475" y="6893"/>
                </a:lnTo>
                <a:lnTo>
                  <a:pt x="150794" y="3823"/>
                </a:lnTo>
                <a:close/>
                <a:moveTo>
                  <a:pt x="151523" y="3853"/>
                </a:moveTo>
                <a:lnTo>
                  <a:pt x="156843" y="6953"/>
                </a:lnTo>
                <a:lnTo>
                  <a:pt x="156843" y="13063"/>
                </a:lnTo>
                <a:lnTo>
                  <a:pt x="151523" y="3853"/>
                </a:lnTo>
                <a:close/>
                <a:moveTo>
                  <a:pt x="162436" y="3823"/>
                </a:moveTo>
                <a:lnTo>
                  <a:pt x="157116" y="13063"/>
                </a:lnTo>
                <a:lnTo>
                  <a:pt x="157116" y="6893"/>
                </a:lnTo>
                <a:lnTo>
                  <a:pt x="162436" y="3823"/>
                </a:lnTo>
                <a:close/>
                <a:moveTo>
                  <a:pt x="163165" y="3853"/>
                </a:moveTo>
                <a:lnTo>
                  <a:pt x="168484" y="6953"/>
                </a:lnTo>
                <a:lnTo>
                  <a:pt x="168484" y="13063"/>
                </a:lnTo>
                <a:lnTo>
                  <a:pt x="163165" y="3853"/>
                </a:lnTo>
                <a:close/>
                <a:moveTo>
                  <a:pt x="174047" y="3823"/>
                </a:moveTo>
                <a:lnTo>
                  <a:pt x="168727" y="13063"/>
                </a:lnTo>
                <a:lnTo>
                  <a:pt x="168727" y="6893"/>
                </a:lnTo>
                <a:lnTo>
                  <a:pt x="174047" y="3823"/>
                </a:lnTo>
                <a:close/>
                <a:moveTo>
                  <a:pt x="174746" y="3853"/>
                </a:moveTo>
                <a:lnTo>
                  <a:pt x="180065" y="6953"/>
                </a:lnTo>
                <a:lnTo>
                  <a:pt x="180065" y="13063"/>
                </a:lnTo>
                <a:lnTo>
                  <a:pt x="174746" y="3853"/>
                </a:lnTo>
                <a:close/>
                <a:moveTo>
                  <a:pt x="185658" y="3823"/>
                </a:moveTo>
                <a:lnTo>
                  <a:pt x="180339" y="13063"/>
                </a:lnTo>
                <a:lnTo>
                  <a:pt x="180339" y="6893"/>
                </a:lnTo>
                <a:lnTo>
                  <a:pt x="185658" y="3823"/>
                </a:lnTo>
                <a:close/>
                <a:moveTo>
                  <a:pt x="186357" y="3853"/>
                </a:moveTo>
                <a:lnTo>
                  <a:pt x="191676" y="6953"/>
                </a:lnTo>
                <a:lnTo>
                  <a:pt x="191676" y="13063"/>
                </a:lnTo>
                <a:lnTo>
                  <a:pt x="186357" y="3853"/>
                </a:lnTo>
                <a:close/>
                <a:moveTo>
                  <a:pt x="197269" y="3823"/>
                </a:moveTo>
                <a:lnTo>
                  <a:pt x="191950" y="13063"/>
                </a:lnTo>
                <a:lnTo>
                  <a:pt x="191950" y="6893"/>
                </a:lnTo>
                <a:lnTo>
                  <a:pt x="197269" y="3823"/>
                </a:lnTo>
                <a:close/>
                <a:moveTo>
                  <a:pt x="197999" y="3853"/>
                </a:moveTo>
                <a:lnTo>
                  <a:pt x="203318" y="6953"/>
                </a:lnTo>
                <a:lnTo>
                  <a:pt x="203318" y="13063"/>
                </a:lnTo>
                <a:lnTo>
                  <a:pt x="197999" y="3853"/>
                </a:lnTo>
                <a:close/>
                <a:moveTo>
                  <a:pt x="208911" y="3823"/>
                </a:moveTo>
                <a:lnTo>
                  <a:pt x="203591" y="13063"/>
                </a:lnTo>
                <a:lnTo>
                  <a:pt x="203591" y="6893"/>
                </a:lnTo>
                <a:lnTo>
                  <a:pt x="208911" y="3823"/>
                </a:lnTo>
                <a:close/>
                <a:moveTo>
                  <a:pt x="209610" y="3853"/>
                </a:moveTo>
                <a:lnTo>
                  <a:pt x="214929" y="6953"/>
                </a:lnTo>
                <a:lnTo>
                  <a:pt x="214929" y="13063"/>
                </a:lnTo>
                <a:lnTo>
                  <a:pt x="209610" y="3853"/>
                </a:lnTo>
                <a:close/>
                <a:moveTo>
                  <a:pt x="220522" y="3823"/>
                </a:moveTo>
                <a:lnTo>
                  <a:pt x="215202" y="13063"/>
                </a:lnTo>
                <a:lnTo>
                  <a:pt x="215202" y="6893"/>
                </a:lnTo>
                <a:lnTo>
                  <a:pt x="220522" y="3823"/>
                </a:lnTo>
                <a:close/>
                <a:moveTo>
                  <a:pt x="221251" y="3853"/>
                </a:moveTo>
                <a:lnTo>
                  <a:pt x="226570" y="6953"/>
                </a:lnTo>
                <a:lnTo>
                  <a:pt x="226570" y="13063"/>
                </a:lnTo>
                <a:lnTo>
                  <a:pt x="221251" y="3853"/>
                </a:lnTo>
                <a:close/>
                <a:moveTo>
                  <a:pt x="232163" y="3823"/>
                </a:moveTo>
                <a:lnTo>
                  <a:pt x="226844" y="13063"/>
                </a:lnTo>
                <a:lnTo>
                  <a:pt x="226844" y="6893"/>
                </a:lnTo>
                <a:lnTo>
                  <a:pt x="232163" y="3823"/>
                </a:lnTo>
                <a:close/>
                <a:moveTo>
                  <a:pt x="232862" y="3853"/>
                </a:moveTo>
                <a:lnTo>
                  <a:pt x="238182" y="6953"/>
                </a:lnTo>
                <a:lnTo>
                  <a:pt x="238182" y="13063"/>
                </a:lnTo>
                <a:lnTo>
                  <a:pt x="232862" y="3853"/>
                </a:lnTo>
                <a:close/>
                <a:moveTo>
                  <a:pt x="243774" y="3823"/>
                </a:moveTo>
                <a:lnTo>
                  <a:pt x="238455" y="13063"/>
                </a:lnTo>
                <a:lnTo>
                  <a:pt x="238455" y="6893"/>
                </a:lnTo>
                <a:lnTo>
                  <a:pt x="243774" y="3823"/>
                </a:lnTo>
                <a:close/>
                <a:moveTo>
                  <a:pt x="244474" y="3853"/>
                </a:moveTo>
                <a:lnTo>
                  <a:pt x="249793" y="6953"/>
                </a:lnTo>
                <a:lnTo>
                  <a:pt x="249793" y="13063"/>
                </a:lnTo>
                <a:lnTo>
                  <a:pt x="244474" y="3853"/>
                </a:lnTo>
                <a:close/>
                <a:moveTo>
                  <a:pt x="255355" y="3823"/>
                </a:moveTo>
                <a:lnTo>
                  <a:pt x="250036" y="13063"/>
                </a:lnTo>
                <a:lnTo>
                  <a:pt x="250036" y="6893"/>
                </a:lnTo>
                <a:lnTo>
                  <a:pt x="255355" y="3823"/>
                </a:lnTo>
                <a:close/>
                <a:moveTo>
                  <a:pt x="256085" y="3853"/>
                </a:moveTo>
                <a:lnTo>
                  <a:pt x="261404" y="6953"/>
                </a:lnTo>
                <a:lnTo>
                  <a:pt x="261404" y="13063"/>
                </a:lnTo>
                <a:lnTo>
                  <a:pt x="256085" y="3853"/>
                </a:lnTo>
                <a:close/>
                <a:moveTo>
                  <a:pt x="266997" y="3823"/>
                </a:moveTo>
                <a:lnTo>
                  <a:pt x="261678" y="13063"/>
                </a:lnTo>
                <a:lnTo>
                  <a:pt x="261678" y="6893"/>
                </a:lnTo>
                <a:lnTo>
                  <a:pt x="266997" y="3823"/>
                </a:lnTo>
                <a:close/>
                <a:moveTo>
                  <a:pt x="267726" y="3853"/>
                </a:moveTo>
                <a:lnTo>
                  <a:pt x="273046" y="6953"/>
                </a:lnTo>
                <a:lnTo>
                  <a:pt x="273046" y="13063"/>
                </a:lnTo>
                <a:lnTo>
                  <a:pt x="267726" y="3853"/>
                </a:lnTo>
                <a:close/>
                <a:moveTo>
                  <a:pt x="278608" y="3883"/>
                </a:moveTo>
                <a:lnTo>
                  <a:pt x="273289" y="13063"/>
                </a:lnTo>
                <a:lnTo>
                  <a:pt x="273289" y="6953"/>
                </a:lnTo>
                <a:lnTo>
                  <a:pt x="278608" y="3883"/>
                </a:lnTo>
                <a:close/>
                <a:moveTo>
                  <a:pt x="11855" y="3975"/>
                </a:moveTo>
                <a:lnTo>
                  <a:pt x="17174" y="13184"/>
                </a:lnTo>
                <a:lnTo>
                  <a:pt x="11855" y="10145"/>
                </a:lnTo>
                <a:lnTo>
                  <a:pt x="11855" y="3975"/>
                </a:lnTo>
                <a:close/>
                <a:moveTo>
                  <a:pt x="23497" y="3975"/>
                </a:moveTo>
                <a:lnTo>
                  <a:pt x="28816" y="13184"/>
                </a:lnTo>
                <a:lnTo>
                  <a:pt x="23497" y="10145"/>
                </a:lnTo>
                <a:lnTo>
                  <a:pt x="23497" y="3975"/>
                </a:lnTo>
                <a:close/>
                <a:moveTo>
                  <a:pt x="35108" y="3975"/>
                </a:moveTo>
                <a:lnTo>
                  <a:pt x="40427" y="13184"/>
                </a:lnTo>
                <a:lnTo>
                  <a:pt x="35108" y="10145"/>
                </a:lnTo>
                <a:lnTo>
                  <a:pt x="35108" y="3975"/>
                </a:lnTo>
                <a:close/>
                <a:moveTo>
                  <a:pt x="58330" y="3975"/>
                </a:moveTo>
                <a:lnTo>
                  <a:pt x="63650" y="13184"/>
                </a:lnTo>
                <a:lnTo>
                  <a:pt x="58330" y="10145"/>
                </a:lnTo>
                <a:lnTo>
                  <a:pt x="58330" y="3975"/>
                </a:lnTo>
                <a:close/>
                <a:moveTo>
                  <a:pt x="69941" y="3975"/>
                </a:moveTo>
                <a:lnTo>
                  <a:pt x="75261" y="13184"/>
                </a:lnTo>
                <a:lnTo>
                  <a:pt x="69941" y="10145"/>
                </a:lnTo>
                <a:lnTo>
                  <a:pt x="69941" y="3975"/>
                </a:lnTo>
                <a:close/>
                <a:moveTo>
                  <a:pt x="81583" y="3975"/>
                </a:moveTo>
                <a:lnTo>
                  <a:pt x="86902" y="13184"/>
                </a:lnTo>
                <a:lnTo>
                  <a:pt x="81583" y="10145"/>
                </a:lnTo>
                <a:lnTo>
                  <a:pt x="81583" y="3975"/>
                </a:lnTo>
                <a:close/>
                <a:moveTo>
                  <a:pt x="104836" y="3975"/>
                </a:moveTo>
                <a:lnTo>
                  <a:pt x="110155" y="13184"/>
                </a:lnTo>
                <a:lnTo>
                  <a:pt x="104836" y="10145"/>
                </a:lnTo>
                <a:lnTo>
                  <a:pt x="104836" y="3975"/>
                </a:lnTo>
                <a:close/>
                <a:moveTo>
                  <a:pt x="116416" y="3975"/>
                </a:moveTo>
                <a:lnTo>
                  <a:pt x="121736" y="13184"/>
                </a:lnTo>
                <a:lnTo>
                  <a:pt x="116416" y="10145"/>
                </a:lnTo>
                <a:lnTo>
                  <a:pt x="116416" y="3975"/>
                </a:lnTo>
                <a:close/>
                <a:moveTo>
                  <a:pt x="128058" y="3975"/>
                </a:moveTo>
                <a:lnTo>
                  <a:pt x="133377" y="13184"/>
                </a:lnTo>
                <a:lnTo>
                  <a:pt x="128058" y="10145"/>
                </a:lnTo>
                <a:lnTo>
                  <a:pt x="128058" y="3975"/>
                </a:lnTo>
                <a:close/>
                <a:moveTo>
                  <a:pt x="139669" y="3975"/>
                </a:moveTo>
                <a:lnTo>
                  <a:pt x="144988" y="13184"/>
                </a:lnTo>
                <a:lnTo>
                  <a:pt x="139669" y="10145"/>
                </a:lnTo>
                <a:lnTo>
                  <a:pt x="139669" y="3975"/>
                </a:lnTo>
                <a:close/>
                <a:moveTo>
                  <a:pt x="151311" y="3975"/>
                </a:moveTo>
                <a:lnTo>
                  <a:pt x="156630" y="13184"/>
                </a:lnTo>
                <a:lnTo>
                  <a:pt x="151311" y="10145"/>
                </a:lnTo>
                <a:lnTo>
                  <a:pt x="151311" y="3975"/>
                </a:lnTo>
                <a:close/>
                <a:moveTo>
                  <a:pt x="162922" y="3975"/>
                </a:moveTo>
                <a:lnTo>
                  <a:pt x="168241" y="13184"/>
                </a:lnTo>
                <a:lnTo>
                  <a:pt x="162922" y="10145"/>
                </a:lnTo>
                <a:lnTo>
                  <a:pt x="162922" y="3975"/>
                </a:lnTo>
                <a:close/>
                <a:moveTo>
                  <a:pt x="174503" y="3975"/>
                </a:moveTo>
                <a:lnTo>
                  <a:pt x="179822" y="13184"/>
                </a:lnTo>
                <a:lnTo>
                  <a:pt x="174503" y="10145"/>
                </a:lnTo>
                <a:lnTo>
                  <a:pt x="174503" y="3975"/>
                </a:lnTo>
                <a:close/>
                <a:moveTo>
                  <a:pt x="186144" y="3975"/>
                </a:moveTo>
                <a:lnTo>
                  <a:pt x="191463" y="13184"/>
                </a:lnTo>
                <a:lnTo>
                  <a:pt x="186144" y="10145"/>
                </a:lnTo>
                <a:lnTo>
                  <a:pt x="186144" y="3975"/>
                </a:lnTo>
                <a:close/>
                <a:moveTo>
                  <a:pt x="197755" y="3975"/>
                </a:moveTo>
                <a:lnTo>
                  <a:pt x="203075" y="13184"/>
                </a:lnTo>
                <a:lnTo>
                  <a:pt x="197755" y="10145"/>
                </a:lnTo>
                <a:lnTo>
                  <a:pt x="197755" y="3975"/>
                </a:lnTo>
                <a:close/>
                <a:moveTo>
                  <a:pt x="209397" y="3975"/>
                </a:moveTo>
                <a:lnTo>
                  <a:pt x="214716" y="13184"/>
                </a:lnTo>
                <a:lnTo>
                  <a:pt x="209397" y="10145"/>
                </a:lnTo>
                <a:lnTo>
                  <a:pt x="209397" y="3975"/>
                </a:lnTo>
                <a:close/>
                <a:moveTo>
                  <a:pt x="221008" y="3975"/>
                </a:moveTo>
                <a:lnTo>
                  <a:pt x="226327" y="13184"/>
                </a:lnTo>
                <a:lnTo>
                  <a:pt x="221008" y="10145"/>
                </a:lnTo>
                <a:lnTo>
                  <a:pt x="221008" y="3975"/>
                </a:lnTo>
                <a:close/>
                <a:moveTo>
                  <a:pt x="232650" y="3975"/>
                </a:moveTo>
                <a:lnTo>
                  <a:pt x="237969" y="13184"/>
                </a:lnTo>
                <a:lnTo>
                  <a:pt x="232650" y="10145"/>
                </a:lnTo>
                <a:lnTo>
                  <a:pt x="232650" y="3975"/>
                </a:lnTo>
                <a:close/>
                <a:moveTo>
                  <a:pt x="244230" y="3975"/>
                </a:moveTo>
                <a:lnTo>
                  <a:pt x="249550" y="13184"/>
                </a:lnTo>
                <a:lnTo>
                  <a:pt x="244230" y="10145"/>
                </a:lnTo>
                <a:lnTo>
                  <a:pt x="244230" y="3975"/>
                </a:lnTo>
                <a:close/>
                <a:moveTo>
                  <a:pt x="255872" y="3975"/>
                </a:moveTo>
                <a:lnTo>
                  <a:pt x="261191" y="13184"/>
                </a:lnTo>
                <a:lnTo>
                  <a:pt x="255872" y="10145"/>
                </a:lnTo>
                <a:lnTo>
                  <a:pt x="255872" y="3975"/>
                </a:lnTo>
                <a:close/>
                <a:moveTo>
                  <a:pt x="267483" y="3975"/>
                </a:moveTo>
                <a:lnTo>
                  <a:pt x="272802" y="13184"/>
                </a:lnTo>
                <a:lnTo>
                  <a:pt x="267483" y="10145"/>
                </a:lnTo>
                <a:lnTo>
                  <a:pt x="267483" y="3975"/>
                </a:lnTo>
                <a:close/>
                <a:moveTo>
                  <a:pt x="93194" y="3975"/>
                </a:moveTo>
                <a:lnTo>
                  <a:pt x="98513" y="13184"/>
                </a:lnTo>
                <a:lnTo>
                  <a:pt x="93194" y="10145"/>
                </a:lnTo>
                <a:lnTo>
                  <a:pt x="93194" y="3975"/>
                </a:lnTo>
                <a:close/>
                <a:moveTo>
                  <a:pt x="244" y="3975"/>
                </a:moveTo>
                <a:lnTo>
                  <a:pt x="5563" y="13184"/>
                </a:lnTo>
                <a:lnTo>
                  <a:pt x="214" y="10084"/>
                </a:lnTo>
                <a:lnTo>
                  <a:pt x="214" y="3975"/>
                </a:lnTo>
                <a:close/>
                <a:moveTo>
                  <a:pt x="46689" y="3975"/>
                </a:moveTo>
                <a:lnTo>
                  <a:pt x="52008" y="13184"/>
                </a:lnTo>
                <a:lnTo>
                  <a:pt x="46689" y="10145"/>
                </a:lnTo>
                <a:lnTo>
                  <a:pt x="46689" y="3975"/>
                </a:lnTo>
                <a:close/>
                <a:moveTo>
                  <a:pt x="11582" y="4005"/>
                </a:moveTo>
                <a:lnTo>
                  <a:pt x="11582" y="10145"/>
                </a:lnTo>
                <a:lnTo>
                  <a:pt x="6262" y="13215"/>
                </a:lnTo>
                <a:lnTo>
                  <a:pt x="11582" y="4005"/>
                </a:lnTo>
                <a:close/>
                <a:moveTo>
                  <a:pt x="23223" y="4005"/>
                </a:moveTo>
                <a:lnTo>
                  <a:pt x="23223" y="10145"/>
                </a:lnTo>
                <a:lnTo>
                  <a:pt x="17904" y="13215"/>
                </a:lnTo>
                <a:lnTo>
                  <a:pt x="17904" y="13215"/>
                </a:lnTo>
                <a:lnTo>
                  <a:pt x="23223" y="4005"/>
                </a:lnTo>
                <a:close/>
                <a:moveTo>
                  <a:pt x="34834" y="4005"/>
                </a:moveTo>
                <a:lnTo>
                  <a:pt x="34834" y="10145"/>
                </a:lnTo>
                <a:lnTo>
                  <a:pt x="29515" y="13215"/>
                </a:lnTo>
                <a:lnTo>
                  <a:pt x="34834" y="4005"/>
                </a:lnTo>
                <a:close/>
                <a:moveTo>
                  <a:pt x="69698" y="4005"/>
                </a:moveTo>
                <a:lnTo>
                  <a:pt x="69698" y="10145"/>
                </a:lnTo>
                <a:lnTo>
                  <a:pt x="64379" y="13215"/>
                </a:lnTo>
                <a:lnTo>
                  <a:pt x="69698" y="4005"/>
                </a:lnTo>
                <a:close/>
                <a:moveTo>
                  <a:pt x="81309" y="4005"/>
                </a:moveTo>
                <a:lnTo>
                  <a:pt x="81309" y="10145"/>
                </a:lnTo>
                <a:lnTo>
                  <a:pt x="75990" y="13215"/>
                </a:lnTo>
                <a:lnTo>
                  <a:pt x="81309" y="4005"/>
                </a:lnTo>
                <a:close/>
                <a:moveTo>
                  <a:pt x="92951" y="4005"/>
                </a:moveTo>
                <a:lnTo>
                  <a:pt x="92951" y="10145"/>
                </a:lnTo>
                <a:lnTo>
                  <a:pt x="87632" y="13215"/>
                </a:lnTo>
                <a:lnTo>
                  <a:pt x="92951" y="4005"/>
                </a:lnTo>
                <a:close/>
                <a:moveTo>
                  <a:pt x="104562" y="4005"/>
                </a:moveTo>
                <a:lnTo>
                  <a:pt x="104562" y="10145"/>
                </a:lnTo>
                <a:lnTo>
                  <a:pt x="99243" y="13215"/>
                </a:lnTo>
                <a:lnTo>
                  <a:pt x="104562" y="4005"/>
                </a:lnTo>
                <a:close/>
                <a:moveTo>
                  <a:pt x="116143" y="4005"/>
                </a:moveTo>
                <a:lnTo>
                  <a:pt x="116143" y="10145"/>
                </a:lnTo>
                <a:lnTo>
                  <a:pt x="110824" y="13215"/>
                </a:lnTo>
                <a:lnTo>
                  <a:pt x="116143" y="4005"/>
                </a:lnTo>
                <a:close/>
                <a:moveTo>
                  <a:pt x="127784" y="4005"/>
                </a:moveTo>
                <a:lnTo>
                  <a:pt x="127784" y="10145"/>
                </a:lnTo>
                <a:lnTo>
                  <a:pt x="122465" y="13215"/>
                </a:lnTo>
                <a:lnTo>
                  <a:pt x="127784" y="4005"/>
                </a:lnTo>
                <a:close/>
                <a:moveTo>
                  <a:pt x="139396" y="4005"/>
                </a:moveTo>
                <a:lnTo>
                  <a:pt x="139396" y="10145"/>
                </a:lnTo>
                <a:lnTo>
                  <a:pt x="134076" y="13215"/>
                </a:lnTo>
                <a:lnTo>
                  <a:pt x="139396" y="4005"/>
                </a:lnTo>
                <a:close/>
                <a:moveTo>
                  <a:pt x="151037" y="4005"/>
                </a:moveTo>
                <a:lnTo>
                  <a:pt x="151037" y="10145"/>
                </a:lnTo>
                <a:lnTo>
                  <a:pt x="145718" y="13215"/>
                </a:lnTo>
                <a:lnTo>
                  <a:pt x="151037" y="4005"/>
                </a:lnTo>
                <a:close/>
                <a:moveTo>
                  <a:pt x="162648" y="4005"/>
                </a:moveTo>
                <a:lnTo>
                  <a:pt x="162648" y="10145"/>
                </a:lnTo>
                <a:lnTo>
                  <a:pt x="157329" y="13215"/>
                </a:lnTo>
                <a:lnTo>
                  <a:pt x="162648" y="4005"/>
                </a:lnTo>
                <a:close/>
                <a:moveTo>
                  <a:pt x="174290" y="4005"/>
                </a:moveTo>
                <a:lnTo>
                  <a:pt x="174290" y="10145"/>
                </a:lnTo>
                <a:lnTo>
                  <a:pt x="168971" y="13215"/>
                </a:lnTo>
                <a:lnTo>
                  <a:pt x="174290" y="4005"/>
                </a:lnTo>
                <a:close/>
                <a:moveTo>
                  <a:pt x="185871" y="4005"/>
                </a:moveTo>
                <a:lnTo>
                  <a:pt x="185871" y="10145"/>
                </a:lnTo>
                <a:lnTo>
                  <a:pt x="180551" y="13215"/>
                </a:lnTo>
                <a:lnTo>
                  <a:pt x="185871" y="4005"/>
                </a:lnTo>
                <a:close/>
                <a:moveTo>
                  <a:pt x="197512" y="4005"/>
                </a:moveTo>
                <a:lnTo>
                  <a:pt x="197512" y="10145"/>
                </a:lnTo>
                <a:lnTo>
                  <a:pt x="192193" y="13215"/>
                </a:lnTo>
                <a:lnTo>
                  <a:pt x="197512" y="4005"/>
                </a:lnTo>
                <a:close/>
                <a:moveTo>
                  <a:pt x="209123" y="4005"/>
                </a:moveTo>
                <a:lnTo>
                  <a:pt x="209123" y="10145"/>
                </a:lnTo>
                <a:lnTo>
                  <a:pt x="203804" y="13215"/>
                </a:lnTo>
                <a:lnTo>
                  <a:pt x="209123" y="4005"/>
                </a:lnTo>
                <a:close/>
                <a:moveTo>
                  <a:pt x="220765" y="4005"/>
                </a:moveTo>
                <a:lnTo>
                  <a:pt x="220765" y="10145"/>
                </a:lnTo>
                <a:lnTo>
                  <a:pt x="215446" y="13215"/>
                </a:lnTo>
                <a:lnTo>
                  <a:pt x="220765" y="4005"/>
                </a:lnTo>
                <a:close/>
                <a:moveTo>
                  <a:pt x="243957" y="4005"/>
                </a:moveTo>
                <a:lnTo>
                  <a:pt x="243957" y="10145"/>
                </a:lnTo>
                <a:lnTo>
                  <a:pt x="238638" y="13215"/>
                </a:lnTo>
                <a:lnTo>
                  <a:pt x="243957" y="4005"/>
                </a:lnTo>
                <a:close/>
                <a:moveTo>
                  <a:pt x="255598" y="4005"/>
                </a:moveTo>
                <a:lnTo>
                  <a:pt x="255598" y="10145"/>
                </a:lnTo>
                <a:lnTo>
                  <a:pt x="250279" y="13215"/>
                </a:lnTo>
                <a:lnTo>
                  <a:pt x="255598" y="4005"/>
                </a:lnTo>
                <a:close/>
                <a:moveTo>
                  <a:pt x="46446" y="4005"/>
                </a:moveTo>
                <a:lnTo>
                  <a:pt x="46446" y="10145"/>
                </a:lnTo>
                <a:lnTo>
                  <a:pt x="41126" y="13215"/>
                </a:lnTo>
                <a:lnTo>
                  <a:pt x="46446" y="4005"/>
                </a:lnTo>
                <a:close/>
                <a:moveTo>
                  <a:pt x="58057" y="4005"/>
                </a:moveTo>
                <a:lnTo>
                  <a:pt x="58057" y="10145"/>
                </a:lnTo>
                <a:lnTo>
                  <a:pt x="52737" y="13215"/>
                </a:lnTo>
                <a:lnTo>
                  <a:pt x="58057" y="4005"/>
                </a:lnTo>
                <a:close/>
                <a:moveTo>
                  <a:pt x="232376" y="4005"/>
                </a:moveTo>
                <a:lnTo>
                  <a:pt x="232376" y="10145"/>
                </a:lnTo>
                <a:lnTo>
                  <a:pt x="227057" y="13215"/>
                </a:lnTo>
                <a:lnTo>
                  <a:pt x="232376" y="4005"/>
                </a:lnTo>
                <a:close/>
                <a:moveTo>
                  <a:pt x="267210" y="4005"/>
                </a:moveTo>
                <a:lnTo>
                  <a:pt x="267210" y="10145"/>
                </a:lnTo>
                <a:lnTo>
                  <a:pt x="261890" y="13215"/>
                </a:lnTo>
                <a:lnTo>
                  <a:pt x="267210" y="4005"/>
                </a:lnTo>
                <a:close/>
                <a:moveTo>
                  <a:pt x="278851" y="4005"/>
                </a:moveTo>
                <a:lnTo>
                  <a:pt x="278851" y="10145"/>
                </a:lnTo>
                <a:lnTo>
                  <a:pt x="273532" y="13215"/>
                </a:lnTo>
                <a:lnTo>
                  <a:pt x="278851" y="4005"/>
                </a:lnTo>
                <a:close/>
                <a:moveTo>
                  <a:pt x="11703" y="10358"/>
                </a:moveTo>
                <a:lnTo>
                  <a:pt x="17023" y="13428"/>
                </a:lnTo>
                <a:lnTo>
                  <a:pt x="6384" y="13428"/>
                </a:lnTo>
                <a:lnTo>
                  <a:pt x="11703" y="10358"/>
                </a:lnTo>
                <a:close/>
                <a:moveTo>
                  <a:pt x="23345" y="10358"/>
                </a:moveTo>
                <a:lnTo>
                  <a:pt x="28664" y="13428"/>
                </a:lnTo>
                <a:lnTo>
                  <a:pt x="18026" y="13428"/>
                </a:lnTo>
                <a:lnTo>
                  <a:pt x="23345" y="10358"/>
                </a:lnTo>
                <a:close/>
                <a:moveTo>
                  <a:pt x="34956" y="10358"/>
                </a:moveTo>
                <a:lnTo>
                  <a:pt x="40275" y="13428"/>
                </a:lnTo>
                <a:lnTo>
                  <a:pt x="29637" y="13428"/>
                </a:lnTo>
                <a:lnTo>
                  <a:pt x="34956" y="10358"/>
                </a:lnTo>
                <a:close/>
                <a:moveTo>
                  <a:pt x="46598" y="10358"/>
                </a:moveTo>
                <a:lnTo>
                  <a:pt x="51886" y="13428"/>
                </a:lnTo>
                <a:lnTo>
                  <a:pt x="41278" y="13428"/>
                </a:lnTo>
                <a:lnTo>
                  <a:pt x="46598" y="10358"/>
                </a:lnTo>
                <a:close/>
                <a:moveTo>
                  <a:pt x="58209" y="10358"/>
                </a:moveTo>
                <a:lnTo>
                  <a:pt x="63528" y="13428"/>
                </a:lnTo>
                <a:lnTo>
                  <a:pt x="52889" y="13428"/>
                </a:lnTo>
                <a:lnTo>
                  <a:pt x="58209" y="10358"/>
                </a:lnTo>
                <a:close/>
                <a:moveTo>
                  <a:pt x="69850" y="10358"/>
                </a:moveTo>
                <a:lnTo>
                  <a:pt x="75169" y="13428"/>
                </a:lnTo>
                <a:lnTo>
                  <a:pt x="64531" y="13428"/>
                </a:lnTo>
                <a:lnTo>
                  <a:pt x="69850" y="10358"/>
                </a:lnTo>
                <a:close/>
                <a:moveTo>
                  <a:pt x="81431" y="10358"/>
                </a:moveTo>
                <a:lnTo>
                  <a:pt x="86750" y="13428"/>
                </a:lnTo>
                <a:lnTo>
                  <a:pt x="76112" y="13428"/>
                </a:lnTo>
                <a:lnTo>
                  <a:pt x="81431" y="10358"/>
                </a:lnTo>
                <a:close/>
                <a:moveTo>
                  <a:pt x="93042" y="10358"/>
                </a:moveTo>
                <a:lnTo>
                  <a:pt x="98361" y="13428"/>
                </a:lnTo>
                <a:lnTo>
                  <a:pt x="87723" y="13428"/>
                </a:lnTo>
                <a:lnTo>
                  <a:pt x="93042" y="10358"/>
                </a:lnTo>
                <a:close/>
                <a:moveTo>
                  <a:pt x="104684" y="10358"/>
                </a:moveTo>
                <a:lnTo>
                  <a:pt x="110003" y="13428"/>
                </a:lnTo>
                <a:lnTo>
                  <a:pt x="99364" y="13428"/>
                </a:lnTo>
                <a:lnTo>
                  <a:pt x="104684" y="10358"/>
                </a:lnTo>
                <a:close/>
                <a:moveTo>
                  <a:pt x="116295" y="10358"/>
                </a:moveTo>
                <a:lnTo>
                  <a:pt x="121614" y="13428"/>
                </a:lnTo>
                <a:lnTo>
                  <a:pt x="110976" y="13428"/>
                </a:lnTo>
                <a:lnTo>
                  <a:pt x="116295" y="10358"/>
                </a:lnTo>
                <a:close/>
                <a:moveTo>
                  <a:pt x="127936" y="10358"/>
                </a:moveTo>
                <a:lnTo>
                  <a:pt x="133256" y="13428"/>
                </a:lnTo>
                <a:lnTo>
                  <a:pt x="122617" y="13428"/>
                </a:lnTo>
                <a:lnTo>
                  <a:pt x="127936" y="10358"/>
                </a:lnTo>
                <a:close/>
                <a:moveTo>
                  <a:pt x="139548" y="10358"/>
                </a:moveTo>
                <a:lnTo>
                  <a:pt x="144867" y="13428"/>
                </a:lnTo>
                <a:lnTo>
                  <a:pt x="134228" y="13428"/>
                </a:lnTo>
                <a:lnTo>
                  <a:pt x="139548" y="10358"/>
                </a:lnTo>
                <a:close/>
                <a:moveTo>
                  <a:pt x="151159" y="10358"/>
                </a:moveTo>
                <a:lnTo>
                  <a:pt x="156478" y="13428"/>
                </a:lnTo>
                <a:lnTo>
                  <a:pt x="145840" y="13428"/>
                </a:lnTo>
                <a:lnTo>
                  <a:pt x="151159" y="10358"/>
                </a:lnTo>
                <a:close/>
                <a:moveTo>
                  <a:pt x="162770" y="10358"/>
                </a:moveTo>
                <a:lnTo>
                  <a:pt x="168089" y="13428"/>
                </a:lnTo>
                <a:lnTo>
                  <a:pt x="157451" y="13428"/>
                </a:lnTo>
                <a:lnTo>
                  <a:pt x="162770" y="10358"/>
                </a:lnTo>
                <a:close/>
                <a:moveTo>
                  <a:pt x="174411" y="10358"/>
                </a:moveTo>
                <a:lnTo>
                  <a:pt x="179731" y="13428"/>
                </a:lnTo>
                <a:lnTo>
                  <a:pt x="169092" y="13428"/>
                </a:lnTo>
                <a:lnTo>
                  <a:pt x="174411" y="10358"/>
                </a:lnTo>
                <a:close/>
                <a:moveTo>
                  <a:pt x="186023" y="10358"/>
                </a:moveTo>
                <a:lnTo>
                  <a:pt x="191342" y="13428"/>
                </a:lnTo>
                <a:lnTo>
                  <a:pt x="180703" y="13428"/>
                </a:lnTo>
                <a:lnTo>
                  <a:pt x="186023" y="10358"/>
                </a:lnTo>
                <a:close/>
                <a:moveTo>
                  <a:pt x="197634" y="10358"/>
                </a:moveTo>
                <a:lnTo>
                  <a:pt x="202953" y="13428"/>
                </a:lnTo>
                <a:lnTo>
                  <a:pt x="192345" y="13428"/>
                </a:lnTo>
                <a:lnTo>
                  <a:pt x="197634" y="10358"/>
                </a:lnTo>
                <a:close/>
                <a:moveTo>
                  <a:pt x="209275" y="10358"/>
                </a:moveTo>
                <a:lnTo>
                  <a:pt x="214595" y="13428"/>
                </a:lnTo>
                <a:lnTo>
                  <a:pt x="203956" y="13428"/>
                </a:lnTo>
                <a:lnTo>
                  <a:pt x="209275" y="10358"/>
                </a:lnTo>
                <a:close/>
                <a:moveTo>
                  <a:pt x="220856" y="10358"/>
                </a:moveTo>
                <a:lnTo>
                  <a:pt x="226175" y="13428"/>
                </a:lnTo>
                <a:lnTo>
                  <a:pt x="215537" y="13428"/>
                </a:lnTo>
                <a:lnTo>
                  <a:pt x="220856" y="10358"/>
                </a:lnTo>
                <a:close/>
                <a:moveTo>
                  <a:pt x="232498" y="10358"/>
                </a:moveTo>
                <a:lnTo>
                  <a:pt x="237817" y="13428"/>
                </a:lnTo>
                <a:lnTo>
                  <a:pt x="227178" y="13428"/>
                </a:lnTo>
                <a:lnTo>
                  <a:pt x="232498" y="10358"/>
                </a:lnTo>
                <a:close/>
                <a:moveTo>
                  <a:pt x="244109" y="10358"/>
                </a:moveTo>
                <a:lnTo>
                  <a:pt x="249428" y="13428"/>
                </a:lnTo>
                <a:lnTo>
                  <a:pt x="238790" y="13428"/>
                </a:lnTo>
                <a:lnTo>
                  <a:pt x="244109" y="10358"/>
                </a:lnTo>
                <a:close/>
                <a:moveTo>
                  <a:pt x="255750" y="10358"/>
                </a:moveTo>
                <a:lnTo>
                  <a:pt x="261070" y="13428"/>
                </a:lnTo>
                <a:lnTo>
                  <a:pt x="250431" y="13428"/>
                </a:lnTo>
                <a:lnTo>
                  <a:pt x="255750" y="10358"/>
                </a:lnTo>
                <a:close/>
                <a:moveTo>
                  <a:pt x="267362" y="10358"/>
                </a:moveTo>
                <a:lnTo>
                  <a:pt x="272681" y="13428"/>
                </a:lnTo>
                <a:lnTo>
                  <a:pt x="262042" y="13428"/>
                </a:lnTo>
                <a:lnTo>
                  <a:pt x="267362" y="10358"/>
                </a:lnTo>
                <a:close/>
                <a:moveTo>
                  <a:pt x="279003" y="10358"/>
                </a:moveTo>
                <a:lnTo>
                  <a:pt x="284322" y="13428"/>
                </a:lnTo>
                <a:lnTo>
                  <a:pt x="273684" y="13428"/>
                </a:lnTo>
                <a:lnTo>
                  <a:pt x="279003" y="10358"/>
                </a:lnTo>
                <a:close/>
                <a:moveTo>
                  <a:pt x="17023" y="13701"/>
                </a:moveTo>
                <a:lnTo>
                  <a:pt x="11703" y="16771"/>
                </a:lnTo>
                <a:lnTo>
                  <a:pt x="6384" y="13701"/>
                </a:lnTo>
                <a:close/>
                <a:moveTo>
                  <a:pt x="28664" y="13701"/>
                </a:moveTo>
                <a:lnTo>
                  <a:pt x="23345" y="16771"/>
                </a:lnTo>
                <a:lnTo>
                  <a:pt x="18026" y="13701"/>
                </a:lnTo>
                <a:close/>
                <a:moveTo>
                  <a:pt x="40275" y="13701"/>
                </a:moveTo>
                <a:lnTo>
                  <a:pt x="34956" y="16771"/>
                </a:lnTo>
                <a:lnTo>
                  <a:pt x="29637" y="13701"/>
                </a:lnTo>
                <a:close/>
                <a:moveTo>
                  <a:pt x="51886" y="13701"/>
                </a:moveTo>
                <a:lnTo>
                  <a:pt x="46598" y="16771"/>
                </a:lnTo>
                <a:lnTo>
                  <a:pt x="41278" y="13701"/>
                </a:lnTo>
                <a:close/>
                <a:moveTo>
                  <a:pt x="63528" y="13701"/>
                </a:moveTo>
                <a:lnTo>
                  <a:pt x="58209" y="16771"/>
                </a:lnTo>
                <a:lnTo>
                  <a:pt x="52889" y="13701"/>
                </a:lnTo>
                <a:close/>
                <a:moveTo>
                  <a:pt x="75169" y="13701"/>
                </a:moveTo>
                <a:lnTo>
                  <a:pt x="69850" y="16771"/>
                </a:lnTo>
                <a:lnTo>
                  <a:pt x="64531" y="13701"/>
                </a:lnTo>
                <a:close/>
                <a:moveTo>
                  <a:pt x="86750" y="13701"/>
                </a:moveTo>
                <a:lnTo>
                  <a:pt x="81431" y="16771"/>
                </a:lnTo>
                <a:lnTo>
                  <a:pt x="76112" y="13701"/>
                </a:lnTo>
                <a:close/>
                <a:moveTo>
                  <a:pt x="98361" y="13701"/>
                </a:moveTo>
                <a:lnTo>
                  <a:pt x="93042" y="16771"/>
                </a:lnTo>
                <a:lnTo>
                  <a:pt x="87723" y="13701"/>
                </a:lnTo>
                <a:close/>
                <a:moveTo>
                  <a:pt x="110003" y="13701"/>
                </a:moveTo>
                <a:lnTo>
                  <a:pt x="104684" y="16771"/>
                </a:lnTo>
                <a:lnTo>
                  <a:pt x="99364" y="13701"/>
                </a:lnTo>
                <a:close/>
                <a:moveTo>
                  <a:pt x="121614" y="13701"/>
                </a:moveTo>
                <a:lnTo>
                  <a:pt x="116295" y="16771"/>
                </a:lnTo>
                <a:lnTo>
                  <a:pt x="110976" y="13701"/>
                </a:lnTo>
                <a:close/>
                <a:moveTo>
                  <a:pt x="133256" y="13701"/>
                </a:moveTo>
                <a:lnTo>
                  <a:pt x="127936" y="16771"/>
                </a:lnTo>
                <a:lnTo>
                  <a:pt x="122617" y="13701"/>
                </a:lnTo>
                <a:close/>
                <a:moveTo>
                  <a:pt x="144867" y="13701"/>
                </a:moveTo>
                <a:lnTo>
                  <a:pt x="139548" y="16771"/>
                </a:lnTo>
                <a:lnTo>
                  <a:pt x="134228" y="13701"/>
                </a:lnTo>
                <a:close/>
                <a:moveTo>
                  <a:pt x="156478" y="13701"/>
                </a:moveTo>
                <a:lnTo>
                  <a:pt x="151159" y="16771"/>
                </a:lnTo>
                <a:lnTo>
                  <a:pt x="145840" y="13701"/>
                </a:lnTo>
                <a:close/>
                <a:moveTo>
                  <a:pt x="168089" y="13701"/>
                </a:moveTo>
                <a:lnTo>
                  <a:pt x="162770" y="16771"/>
                </a:lnTo>
                <a:lnTo>
                  <a:pt x="157451" y="13701"/>
                </a:lnTo>
                <a:close/>
                <a:moveTo>
                  <a:pt x="179731" y="13701"/>
                </a:moveTo>
                <a:lnTo>
                  <a:pt x="174411" y="16771"/>
                </a:lnTo>
                <a:lnTo>
                  <a:pt x="169092" y="13701"/>
                </a:lnTo>
                <a:close/>
                <a:moveTo>
                  <a:pt x="191342" y="13701"/>
                </a:moveTo>
                <a:lnTo>
                  <a:pt x="186023" y="16771"/>
                </a:lnTo>
                <a:lnTo>
                  <a:pt x="180703" y="13701"/>
                </a:lnTo>
                <a:close/>
                <a:moveTo>
                  <a:pt x="202953" y="13701"/>
                </a:moveTo>
                <a:lnTo>
                  <a:pt x="197634" y="16771"/>
                </a:lnTo>
                <a:lnTo>
                  <a:pt x="192315" y="13701"/>
                </a:lnTo>
                <a:close/>
                <a:moveTo>
                  <a:pt x="214564" y="13701"/>
                </a:moveTo>
                <a:lnTo>
                  <a:pt x="209245" y="16771"/>
                </a:lnTo>
                <a:lnTo>
                  <a:pt x="203926" y="13701"/>
                </a:lnTo>
                <a:close/>
                <a:moveTo>
                  <a:pt x="226175" y="13701"/>
                </a:moveTo>
                <a:lnTo>
                  <a:pt x="220856" y="16771"/>
                </a:lnTo>
                <a:lnTo>
                  <a:pt x="215537" y="13701"/>
                </a:lnTo>
                <a:close/>
                <a:moveTo>
                  <a:pt x="237817" y="13701"/>
                </a:moveTo>
                <a:lnTo>
                  <a:pt x="232498" y="16771"/>
                </a:lnTo>
                <a:lnTo>
                  <a:pt x="227178" y="13701"/>
                </a:lnTo>
                <a:close/>
                <a:moveTo>
                  <a:pt x="249428" y="13701"/>
                </a:moveTo>
                <a:lnTo>
                  <a:pt x="244109" y="16771"/>
                </a:lnTo>
                <a:lnTo>
                  <a:pt x="238790" y="13701"/>
                </a:lnTo>
                <a:close/>
                <a:moveTo>
                  <a:pt x="261070" y="13701"/>
                </a:moveTo>
                <a:lnTo>
                  <a:pt x="255750" y="16771"/>
                </a:lnTo>
                <a:lnTo>
                  <a:pt x="250431" y="13701"/>
                </a:lnTo>
                <a:close/>
                <a:moveTo>
                  <a:pt x="272681" y="13701"/>
                </a:moveTo>
                <a:lnTo>
                  <a:pt x="267362" y="16771"/>
                </a:lnTo>
                <a:lnTo>
                  <a:pt x="262042" y="13701"/>
                </a:lnTo>
                <a:close/>
                <a:moveTo>
                  <a:pt x="284292" y="13701"/>
                </a:moveTo>
                <a:lnTo>
                  <a:pt x="278973" y="16771"/>
                </a:lnTo>
                <a:lnTo>
                  <a:pt x="273653" y="13701"/>
                </a:lnTo>
                <a:close/>
                <a:moveTo>
                  <a:pt x="17174" y="13944"/>
                </a:moveTo>
                <a:lnTo>
                  <a:pt x="11855" y="23124"/>
                </a:lnTo>
                <a:lnTo>
                  <a:pt x="11855" y="17014"/>
                </a:lnTo>
                <a:lnTo>
                  <a:pt x="17174" y="13944"/>
                </a:lnTo>
                <a:close/>
                <a:moveTo>
                  <a:pt x="28816" y="13884"/>
                </a:moveTo>
                <a:lnTo>
                  <a:pt x="23497" y="23124"/>
                </a:lnTo>
                <a:lnTo>
                  <a:pt x="23497" y="16984"/>
                </a:lnTo>
                <a:lnTo>
                  <a:pt x="28816" y="13884"/>
                </a:lnTo>
                <a:close/>
                <a:moveTo>
                  <a:pt x="40427" y="13884"/>
                </a:moveTo>
                <a:lnTo>
                  <a:pt x="35108" y="23124"/>
                </a:lnTo>
                <a:lnTo>
                  <a:pt x="35108" y="16984"/>
                </a:lnTo>
                <a:lnTo>
                  <a:pt x="40427" y="13884"/>
                </a:lnTo>
                <a:close/>
                <a:moveTo>
                  <a:pt x="52008" y="13884"/>
                </a:moveTo>
                <a:lnTo>
                  <a:pt x="46689" y="23124"/>
                </a:lnTo>
                <a:lnTo>
                  <a:pt x="46689" y="16984"/>
                </a:lnTo>
                <a:lnTo>
                  <a:pt x="52008" y="13884"/>
                </a:lnTo>
                <a:close/>
                <a:moveTo>
                  <a:pt x="63650" y="13884"/>
                </a:moveTo>
                <a:lnTo>
                  <a:pt x="58330" y="23124"/>
                </a:lnTo>
                <a:lnTo>
                  <a:pt x="58330" y="16984"/>
                </a:lnTo>
                <a:lnTo>
                  <a:pt x="63650" y="13884"/>
                </a:lnTo>
                <a:close/>
                <a:moveTo>
                  <a:pt x="75261" y="13884"/>
                </a:moveTo>
                <a:lnTo>
                  <a:pt x="69941" y="23124"/>
                </a:lnTo>
                <a:lnTo>
                  <a:pt x="69941" y="16984"/>
                </a:lnTo>
                <a:lnTo>
                  <a:pt x="75261" y="13884"/>
                </a:lnTo>
                <a:close/>
                <a:moveTo>
                  <a:pt x="86902" y="13884"/>
                </a:moveTo>
                <a:lnTo>
                  <a:pt x="81583" y="23124"/>
                </a:lnTo>
                <a:lnTo>
                  <a:pt x="81583" y="16984"/>
                </a:lnTo>
                <a:lnTo>
                  <a:pt x="86902" y="13884"/>
                </a:lnTo>
                <a:close/>
                <a:moveTo>
                  <a:pt x="98513" y="13884"/>
                </a:moveTo>
                <a:lnTo>
                  <a:pt x="93194" y="23124"/>
                </a:lnTo>
                <a:lnTo>
                  <a:pt x="93194" y="16984"/>
                </a:lnTo>
                <a:lnTo>
                  <a:pt x="98513" y="13884"/>
                </a:lnTo>
                <a:close/>
                <a:moveTo>
                  <a:pt x="110155" y="13884"/>
                </a:moveTo>
                <a:lnTo>
                  <a:pt x="104836" y="23124"/>
                </a:lnTo>
                <a:lnTo>
                  <a:pt x="104836" y="16984"/>
                </a:lnTo>
                <a:lnTo>
                  <a:pt x="110155" y="13884"/>
                </a:lnTo>
                <a:close/>
                <a:moveTo>
                  <a:pt x="121736" y="13884"/>
                </a:moveTo>
                <a:lnTo>
                  <a:pt x="116416" y="23124"/>
                </a:lnTo>
                <a:lnTo>
                  <a:pt x="116416" y="16984"/>
                </a:lnTo>
                <a:lnTo>
                  <a:pt x="121736" y="13884"/>
                </a:lnTo>
                <a:close/>
                <a:moveTo>
                  <a:pt x="133377" y="13884"/>
                </a:moveTo>
                <a:lnTo>
                  <a:pt x="128058" y="23124"/>
                </a:lnTo>
                <a:lnTo>
                  <a:pt x="128058" y="16984"/>
                </a:lnTo>
                <a:lnTo>
                  <a:pt x="133377" y="13884"/>
                </a:lnTo>
                <a:close/>
                <a:moveTo>
                  <a:pt x="144988" y="13884"/>
                </a:moveTo>
                <a:lnTo>
                  <a:pt x="139669" y="23124"/>
                </a:lnTo>
                <a:lnTo>
                  <a:pt x="139669" y="16984"/>
                </a:lnTo>
                <a:lnTo>
                  <a:pt x="144988" y="13884"/>
                </a:lnTo>
                <a:close/>
                <a:moveTo>
                  <a:pt x="156630" y="13884"/>
                </a:moveTo>
                <a:lnTo>
                  <a:pt x="151311" y="23124"/>
                </a:lnTo>
                <a:lnTo>
                  <a:pt x="151311" y="16984"/>
                </a:lnTo>
                <a:lnTo>
                  <a:pt x="156630" y="13884"/>
                </a:lnTo>
                <a:close/>
                <a:moveTo>
                  <a:pt x="168241" y="13884"/>
                </a:moveTo>
                <a:lnTo>
                  <a:pt x="162922" y="23124"/>
                </a:lnTo>
                <a:lnTo>
                  <a:pt x="162922" y="16984"/>
                </a:lnTo>
                <a:lnTo>
                  <a:pt x="168241" y="13884"/>
                </a:lnTo>
                <a:close/>
                <a:moveTo>
                  <a:pt x="179822" y="13884"/>
                </a:moveTo>
                <a:lnTo>
                  <a:pt x="174503" y="23124"/>
                </a:lnTo>
                <a:lnTo>
                  <a:pt x="174503" y="16984"/>
                </a:lnTo>
                <a:lnTo>
                  <a:pt x="179822" y="13884"/>
                </a:lnTo>
                <a:close/>
                <a:moveTo>
                  <a:pt x="191463" y="13884"/>
                </a:moveTo>
                <a:lnTo>
                  <a:pt x="186144" y="23124"/>
                </a:lnTo>
                <a:lnTo>
                  <a:pt x="186144" y="16984"/>
                </a:lnTo>
                <a:lnTo>
                  <a:pt x="191463" y="13884"/>
                </a:lnTo>
                <a:close/>
                <a:moveTo>
                  <a:pt x="203075" y="13884"/>
                </a:moveTo>
                <a:lnTo>
                  <a:pt x="197755" y="23124"/>
                </a:lnTo>
                <a:lnTo>
                  <a:pt x="197755" y="16984"/>
                </a:lnTo>
                <a:lnTo>
                  <a:pt x="203075" y="13884"/>
                </a:lnTo>
                <a:close/>
                <a:moveTo>
                  <a:pt x="214716" y="13884"/>
                </a:moveTo>
                <a:lnTo>
                  <a:pt x="209397" y="23124"/>
                </a:lnTo>
                <a:lnTo>
                  <a:pt x="209397" y="16984"/>
                </a:lnTo>
                <a:lnTo>
                  <a:pt x="214716" y="13884"/>
                </a:lnTo>
                <a:close/>
                <a:moveTo>
                  <a:pt x="226327" y="13884"/>
                </a:moveTo>
                <a:lnTo>
                  <a:pt x="221008" y="23124"/>
                </a:lnTo>
                <a:lnTo>
                  <a:pt x="221008" y="16984"/>
                </a:lnTo>
                <a:lnTo>
                  <a:pt x="226327" y="13884"/>
                </a:lnTo>
                <a:close/>
                <a:moveTo>
                  <a:pt x="237969" y="13884"/>
                </a:moveTo>
                <a:lnTo>
                  <a:pt x="232650" y="23124"/>
                </a:lnTo>
                <a:lnTo>
                  <a:pt x="232650" y="16984"/>
                </a:lnTo>
                <a:lnTo>
                  <a:pt x="237969" y="13884"/>
                </a:lnTo>
                <a:close/>
                <a:moveTo>
                  <a:pt x="249550" y="13884"/>
                </a:moveTo>
                <a:lnTo>
                  <a:pt x="244230" y="23124"/>
                </a:lnTo>
                <a:lnTo>
                  <a:pt x="244230" y="16984"/>
                </a:lnTo>
                <a:lnTo>
                  <a:pt x="249550" y="13884"/>
                </a:lnTo>
                <a:close/>
                <a:moveTo>
                  <a:pt x="261191" y="13884"/>
                </a:moveTo>
                <a:lnTo>
                  <a:pt x="255872" y="23124"/>
                </a:lnTo>
                <a:lnTo>
                  <a:pt x="255872" y="16984"/>
                </a:lnTo>
                <a:lnTo>
                  <a:pt x="261191" y="13884"/>
                </a:lnTo>
                <a:close/>
                <a:moveTo>
                  <a:pt x="272802" y="13944"/>
                </a:moveTo>
                <a:lnTo>
                  <a:pt x="267483" y="23124"/>
                </a:lnTo>
                <a:lnTo>
                  <a:pt x="267483" y="17014"/>
                </a:lnTo>
                <a:lnTo>
                  <a:pt x="272802" y="13944"/>
                </a:lnTo>
                <a:close/>
                <a:moveTo>
                  <a:pt x="284444" y="13944"/>
                </a:moveTo>
                <a:lnTo>
                  <a:pt x="279125" y="23124"/>
                </a:lnTo>
                <a:lnTo>
                  <a:pt x="279125" y="17014"/>
                </a:lnTo>
                <a:lnTo>
                  <a:pt x="284444" y="13944"/>
                </a:lnTo>
                <a:close/>
                <a:moveTo>
                  <a:pt x="6262" y="13975"/>
                </a:moveTo>
                <a:lnTo>
                  <a:pt x="11582" y="17014"/>
                </a:lnTo>
                <a:lnTo>
                  <a:pt x="11582" y="23154"/>
                </a:lnTo>
                <a:lnTo>
                  <a:pt x="6262" y="13975"/>
                </a:lnTo>
                <a:close/>
                <a:moveTo>
                  <a:pt x="17904" y="13975"/>
                </a:moveTo>
                <a:lnTo>
                  <a:pt x="23223" y="17014"/>
                </a:lnTo>
                <a:lnTo>
                  <a:pt x="23223" y="23154"/>
                </a:lnTo>
                <a:lnTo>
                  <a:pt x="17904" y="13975"/>
                </a:lnTo>
                <a:close/>
                <a:moveTo>
                  <a:pt x="29515" y="13975"/>
                </a:moveTo>
                <a:lnTo>
                  <a:pt x="34834" y="17014"/>
                </a:lnTo>
                <a:lnTo>
                  <a:pt x="34834" y="23154"/>
                </a:lnTo>
                <a:lnTo>
                  <a:pt x="29515" y="13975"/>
                </a:lnTo>
                <a:close/>
                <a:moveTo>
                  <a:pt x="41126" y="13975"/>
                </a:moveTo>
                <a:lnTo>
                  <a:pt x="46446" y="17014"/>
                </a:lnTo>
                <a:lnTo>
                  <a:pt x="46446" y="23154"/>
                </a:lnTo>
                <a:lnTo>
                  <a:pt x="41126" y="13975"/>
                </a:lnTo>
                <a:close/>
                <a:moveTo>
                  <a:pt x="52737" y="13975"/>
                </a:moveTo>
                <a:lnTo>
                  <a:pt x="58057" y="17014"/>
                </a:lnTo>
                <a:lnTo>
                  <a:pt x="58057" y="23154"/>
                </a:lnTo>
                <a:lnTo>
                  <a:pt x="52737" y="13975"/>
                </a:lnTo>
                <a:close/>
                <a:moveTo>
                  <a:pt x="64379" y="13975"/>
                </a:moveTo>
                <a:lnTo>
                  <a:pt x="69698" y="17014"/>
                </a:lnTo>
                <a:lnTo>
                  <a:pt x="69698" y="23154"/>
                </a:lnTo>
                <a:lnTo>
                  <a:pt x="64379" y="13975"/>
                </a:lnTo>
                <a:close/>
                <a:moveTo>
                  <a:pt x="75990" y="13975"/>
                </a:moveTo>
                <a:lnTo>
                  <a:pt x="81309" y="17014"/>
                </a:lnTo>
                <a:lnTo>
                  <a:pt x="81309" y="23154"/>
                </a:lnTo>
                <a:lnTo>
                  <a:pt x="75990" y="13975"/>
                </a:lnTo>
                <a:close/>
                <a:moveTo>
                  <a:pt x="87632" y="13975"/>
                </a:moveTo>
                <a:lnTo>
                  <a:pt x="92951" y="17014"/>
                </a:lnTo>
                <a:lnTo>
                  <a:pt x="92951" y="23154"/>
                </a:lnTo>
                <a:lnTo>
                  <a:pt x="87632" y="13975"/>
                </a:lnTo>
                <a:close/>
                <a:moveTo>
                  <a:pt x="99243" y="13975"/>
                </a:moveTo>
                <a:lnTo>
                  <a:pt x="104562" y="17014"/>
                </a:lnTo>
                <a:lnTo>
                  <a:pt x="104562" y="23154"/>
                </a:lnTo>
                <a:lnTo>
                  <a:pt x="99243" y="13975"/>
                </a:lnTo>
                <a:close/>
                <a:moveTo>
                  <a:pt x="110824" y="13975"/>
                </a:moveTo>
                <a:lnTo>
                  <a:pt x="116143" y="17014"/>
                </a:lnTo>
                <a:lnTo>
                  <a:pt x="116143" y="23154"/>
                </a:lnTo>
                <a:lnTo>
                  <a:pt x="110824" y="13975"/>
                </a:lnTo>
                <a:close/>
                <a:moveTo>
                  <a:pt x="122465" y="13975"/>
                </a:moveTo>
                <a:lnTo>
                  <a:pt x="127784" y="17014"/>
                </a:lnTo>
                <a:lnTo>
                  <a:pt x="127784" y="23154"/>
                </a:lnTo>
                <a:lnTo>
                  <a:pt x="122465" y="13975"/>
                </a:lnTo>
                <a:close/>
                <a:moveTo>
                  <a:pt x="134076" y="13975"/>
                </a:moveTo>
                <a:lnTo>
                  <a:pt x="139396" y="17014"/>
                </a:lnTo>
                <a:lnTo>
                  <a:pt x="139396" y="23154"/>
                </a:lnTo>
                <a:lnTo>
                  <a:pt x="134076" y="13975"/>
                </a:lnTo>
                <a:close/>
                <a:moveTo>
                  <a:pt x="145718" y="13975"/>
                </a:moveTo>
                <a:lnTo>
                  <a:pt x="151037" y="17014"/>
                </a:lnTo>
                <a:lnTo>
                  <a:pt x="151037" y="23154"/>
                </a:lnTo>
                <a:lnTo>
                  <a:pt x="145718" y="13975"/>
                </a:lnTo>
                <a:close/>
                <a:moveTo>
                  <a:pt x="157329" y="13975"/>
                </a:moveTo>
                <a:lnTo>
                  <a:pt x="162648" y="17014"/>
                </a:lnTo>
                <a:lnTo>
                  <a:pt x="162648" y="23154"/>
                </a:lnTo>
                <a:lnTo>
                  <a:pt x="157329" y="13975"/>
                </a:lnTo>
                <a:close/>
                <a:moveTo>
                  <a:pt x="168971" y="13975"/>
                </a:moveTo>
                <a:lnTo>
                  <a:pt x="174290" y="17014"/>
                </a:lnTo>
                <a:lnTo>
                  <a:pt x="174290" y="23154"/>
                </a:lnTo>
                <a:lnTo>
                  <a:pt x="168971" y="13975"/>
                </a:lnTo>
                <a:close/>
                <a:moveTo>
                  <a:pt x="180551" y="13975"/>
                </a:moveTo>
                <a:lnTo>
                  <a:pt x="185871" y="17014"/>
                </a:lnTo>
                <a:lnTo>
                  <a:pt x="185871" y="23154"/>
                </a:lnTo>
                <a:lnTo>
                  <a:pt x="180551" y="13975"/>
                </a:lnTo>
                <a:close/>
                <a:moveTo>
                  <a:pt x="192193" y="13975"/>
                </a:moveTo>
                <a:lnTo>
                  <a:pt x="197512" y="17014"/>
                </a:lnTo>
                <a:lnTo>
                  <a:pt x="197512" y="23154"/>
                </a:lnTo>
                <a:lnTo>
                  <a:pt x="192193" y="13975"/>
                </a:lnTo>
                <a:close/>
                <a:moveTo>
                  <a:pt x="203804" y="13975"/>
                </a:moveTo>
                <a:lnTo>
                  <a:pt x="209123" y="17014"/>
                </a:lnTo>
                <a:lnTo>
                  <a:pt x="209123" y="23154"/>
                </a:lnTo>
                <a:lnTo>
                  <a:pt x="203804" y="13975"/>
                </a:lnTo>
                <a:close/>
                <a:moveTo>
                  <a:pt x="215446" y="13975"/>
                </a:moveTo>
                <a:lnTo>
                  <a:pt x="220765" y="17014"/>
                </a:lnTo>
                <a:lnTo>
                  <a:pt x="220765" y="23154"/>
                </a:lnTo>
                <a:lnTo>
                  <a:pt x="215446" y="13975"/>
                </a:lnTo>
                <a:close/>
                <a:moveTo>
                  <a:pt x="227057" y="13975"/>
                </a:moveTo>
                <a:lnTo>
                  <a:pt x="232376" y="17014"/>
                </a:lnTo>
                <a:lnTo>
                  <a:pt x="232376" y="23154"/>
                </a:lnTo>
                <a:lnTo>
                  <a:pt x="227057" y="13975"/>
                </a:lnTo>
                <a:close/>
                <a:moveTo>
                  <a:pt x="238638" y="13975"/>
                </a:moveTo>
                <a:lnTo>
                  <a:pt x="243957" y="17014"/>
                </a:lnTo>
                <a:lnTo>
                  <a:pt x="243957" y="23154"/>
                </a:lnTo>
                <a:lnTo>
                  <a:pt x="238638" y="13975"/>
                </a:lnTo>
                <a:close/>
                <a:moveTo>
                  <a:pt x="250279" y="13975"/>
                </a:moveTo>
                <a:lnTo>
                  <a:pt x="255598" y="17014"/>
                </a:lnTo>
                <a:lnTo>
                  <a:pt x="255598" y="23154"/>
                </a:lnTo>
                <a:lnTo>
                  <a:pt x="250279" y="13975"/>
                </a:lnTo>
                <a:close/>
                <a:moveTo>
                  <a:pt x="261890" y="13944"/>
                </a:moveTo>
                <a:lnTo>
                  <a:pt x="267210" y="17014"/>
                </a:lnTo>
                <a:lnTo>
                  <a:pt x="267210" y="23154"/>
                </a:lnTo>
                <a:lnTo>
                  <a:pt x="261890" y="13944"/>
                </a:lnTo>
                <a:close/>
                <a:moveTo>
                  <a:pt x="273532" y="13944"/>
                </a:moveTo>
                <a:lnTo>
                  <a:pt x="278851" y="17014"/>
                </a:lnTo>
                <a:lnTo>
                  <a:pt x="278851" y="23154"/>
                </a:lnTo>
                <a:lnTo>
                  <a:pt x="273532" y="13944"/>
                </a:lnTo>
                <a:close/>
                <a:moveTo>
                  <a:pt x="250036" y="14066"/>
                </a:moveTo>
                <a:lnTo>
                  <a:pt x="255355" y="23245"/>
                </a:lnTo>
                <a:lnTo>
                  <a:pt x="252893" y="21847"/>
                </a:lnTo>
                <a:lnTo>
                  <a:pt x="250036" y="20206"/>
                </a:lnTo>
                <a:lnTo>
                  <a:pt x="250036" y="14066"/>
                </a:lnTo>
                <a:close/>
                <a:moveTo>
                  <a:pt x="273289" y="14066"/>
                </a:moveTo>
                <a:lnTo>
                  <a:pt x="278608" y="23245"/>
                </a:lnTo>
                <a:lnTo>
                  <a:pt x="276146" y="21847"/>
                </a:lnTo>
                <a:lnTo>
                  <a:pt x="273289" y="20206"/>
                </a:lnTo>
                <a:lnTo>
                  <a:pt x="273289" y="14066"/>
                </a:lnTo>
                <a:close/>
                <a:moveTo>
                  <a:pt x="17661" y="14036"/>
                </a:moveTo>
                <a:lnTo>
                  <a:pt x="22980" y="23245"/>
                </a:lnTo>
                <a:lnTo>
                  <a:pt x="20518" y="21786"/>
                </a:lnTo>
                <a:lnTo>
                  <a:pt x="17661" y="20206"/>
                </a:lnTo>
                <a:lnTo>
                  <a:pt x="17661" y="14036"/>
                </a:lnTo>
                <a:close/>
                <a:moveTo>
                  <a:pt x="29242" y="14066"/>
                </a:moveTo>
                <a:lnTo>
                  <a:pt x="34591" y="23245"/>
                </a:lnTo>
                <a:lnTo>
                  <a:pt x="32099" y="21847"/>
                </a:lnTo>
                <a:lnTo>
                  <a:pt x="29242" y="20206"/>
                </a:lnTo>
                <a:lnTo>
                  <a:pt x="29242" y="14066"/>
                </a:lnTo>
                <a:close/>
                <a:moveTo>
                  <a:pt x="40883" y="14066"/>
                </a:moveTo>
                <a:lnTo>
                  <a:pt x="46202" y="23245"/>
                </a:lnTo>
                <a:lnTo>
                  <a:pt x="43740" y="21847"/>
                </a:lnTo>
                <a:lnTo>
                  <a:pt x="40883" y="20206"/>
                </a:lnTo>
                <a:lnTo>
                  <a:pt x="40883" y="14066"/>
                </a:lnTo>
                <a:close/>
                <a:moveTo>
                  <a:pt x="52525" y="14066"/>
                </a:moveTo>
                <a:lnTo>
                  <a:pt x="57844" y="23245"/>
                </a:lnTo>
                <a:lnTo>
                  <a:pt x="55351" y="21847"/>
                </a:lnTo>
                <a:lnTo>
                  <a:pt x="52525" y="20206"/>
                </a:lnTo>
                <a:lnTo>
                  <a:pt x="52525" y="14066"/>
                </a:lnTo>
                <a:close/>
                <a:moveTo>
                  <a:pt x="64136" y="14066"/>
                </a:moveTo>
                <a:lnTo>
                  <a:pt x="69455" y="23245"/>
                </a:lnTo>
                <a:lnTo>
                  <a:pt x="66993" y="21847"/>
                </a:lnTo>
                <a:lnTo>
                  <a:pt x="64136" y="20206"/>
                </a:lnTo>
                <a:lnTo>
                  <a:pt x="64136" y="14066"/>
                </a:lnTo>
                <a:close/>
                <a:moveTo>
                  <a:pt x="75777" y="14066"/>
                </a:moveTo>
                <a:lnTo>
                  <a:pt x="81097" y="23245"/>
                </a:lnTo>
                <a:lnTo>
                  <a:pt x="78604" y="21847"/>
                </a:lnTo>
                <a:lnTo>
                  <a:pt x="75777" y="20206"/>
                </a:lnTo>
                <a:lnTo>
                  <a:pt x="75777" y="14066"/>
                </a:lnTo>
                <a:close/>
                <a:moveTo>
                  <a:pt x="87358" y="14066"/>
                </a:moveTo>
                <a:lnTo>
                  <a:pt x="92677" y="23245"/>
                </a:lnTo>
                <a:lnTo>
                  <a:pt x="90215" y="21847"/>
                </a:lnTo>
                <a:lnTo>
                  <a:pt x="87358" y="20206"/>
                </a:lnTo>
                <a:lnTo>
                  <a:pt x="87358" y="14066"/>
                </a:lnTo>
                <a:close/>
                <a:moveTo>
                  <a:pt x="98969" y="14066"/>
                </a:moveTo>
                <a:lnTo>
                  <a:pt x="104289" y="23245"/>
                </a:lnTo>
                <a:lnTo>
                  <a:pt x="101827" y="21847"/>
                </a:lnTo>
                <a:lnTo>
                  <a:pt x="98969" y="20206"/>
                </a:lnTo>
                <a:lnTo>
                  <a:pt x="98969" y="14066"/>
                </a:lnTo>
                <a:close/>
                <a:moveTo>
                  <a:pt x="110611" y="14066"/>
                </a:moveTo>
                <a:lnTo>
                  <a:pt x="115930" y="23245"/>
                </a:lnTo>
                <a:lnTo>
                  <a:pt x="113468" y="21847"/>
                </a:lnTo>
                <a:lnTo>
                  <a:pt x="110611" y="20206"/>
                </a:lnTo>
                <a:lnTo>
                  <a:pt x="110611" y="14066"/>
                </a:lnTo>
                <a:close/>
                <a:moveTo>
                  <a:pt x="122222" y="14066"/>
                </a:moveTo>
                <a:lnTo>
                  <a:pt x="127541" y="23245"/>
                </a:lnTo>
                <a:lnTo>
                  <a:pt x="125079" y="21847"/>
                </a:lnTo>
                <a:lnTo>
                  <a:pt x="122222" y="20206"/>
                </a:lnTo>
                <a:lnTo>
                  <a:pt x="122222" y="14066"/>
                </a:lnTo>
                <a:close/>
                <a:moveTo>
                  <a:pt x="133864" y="14066"/>
                </a:moveTo>
                <a:lnTo>
                  <a:pt x="139183" y="23245"/>
                </a:lnTo>
                <a:lnTo>
                  <a:pt x="136721" y="21847"/>
                </a:lnTo>
                <a:lnTo>
                  <a:pt x="133864" y="20206"/>
                </a:lnTo>
                <a:lnTo>
                  <a:pt x="133864" y="14066"/>
                </a:lnTo>
                <a:close/>
                <a:moveTo>
                  <a:pt x="145475" y="14066"/>
                </a:moveTo>
                <a:lnTo>
                  <a:pt x="150794" y="23245"/>
                </a:lnTo>
                <a:lnTo>
                  <a:pt x="148332" y="21847"/>
                </a:lnTo>
                <a:lnTo>
                  <a:pt x="145475" y="20206"/>
                </a:lnTo>
                <a:lnTo>
                  <a:pt x="145475" y="14066"/>
                </a:lnTo>
                <a:close/>
                <a:moveTo>
                  <a:pt x="157086" y="14066"/>
                </a:moveTo>
                <a:lnTo>
                  <a:pt x="162405" y="23245"/>
                </a:lnTo>
                <a:lnTo>
                  <a:pt x="159913" y="21847"/>
                </a:lnTo>
                <a:lnTo>
                  <a:pt x="157086" y="20206"/>
                </a:lnTo>
                <a:lnTo>
                  <a:pt x="157086" y="14066"/>
                </a:lnTo>
                <a:close/>
                <a:moveTo>
                  <a:pt x="168697" y="14066"/>
                </a:moveTo>
                <a:lnTo>
                  <a:pt x="174016" y="23245"/>
                </a:lnTo>
                <a:lnTo>
                  <a:pt x="171554" y="21847"/>
                </a:lnTo>
                <a:lnTo>
                  <a:pt x="168697" y="20206"/>
                </a:lnTo>
                <a:lnTo>
                  <a:pt x="168697" y="14066"/>
                </a:lnTo>
                <a:close/>
                <a:moveTo>
                  <a:pt x="180339" y="14066"/>
                </a:moveTo>
                <a:lnTo>
                  <a:pt x="185658" y="23245"/>
                </a:lnTo>
                <a:lnTo>
                  <a:pt x="183165" y="21847"/>
                </a:lnTo>
                <a:lnTo>
                  <a:pt x="180339" y="20206"/>
                </a:lnTo>
                <a:lnTo>
                  <a:pt x="180339" y="14066"/>
                </a:lnTo>
                <a:close/>
                <a:moveTo>
                  <a:pt x="191950" y="14066"/>
                </a:moveTo>
                <a:lnTo>
                  <a:pt x="197269" y="23245"/>
                </a:lnTo>
                <a:lnTo>
                  <a:pt x="194807" y="21847"/>
                </a:lnTo>
                <a:lnTo>
                  <a:pt x="191950" y="20206"/>
                </a:lnTo>
                <a:lnTo>
                  <a:pt x="191950" y="14066"/>
                </a:lnTo>
                <a:close/>
                <a:moveTo>
                  <a:pt x="203591" y="14066"/>
                </a:moveTo>
                <a:lnTo>
                  <a:pt x="208911" y="23245"/>
                </a:lnTo>
                <a:lnTo>
                  <a:pt x="206418" y="21847"/>
                </a:lnTo>
                <a:lnTo>
                  <a:pt x="203591" y="20206"/>
                </a:lnTo>
                <a:lnTo>
                  <a:pt x="203591" y="14066"/>
                </a:lnTo>
                <a:close/>
                <a:moveTo>
                  <a:pt x="215202" y="14066"/>
                </a:moveTo>
                <a:lnTo>
                  <a:pt x="220522" y="23245"/>
                </a:lnTo>
                <a:lnTo>
                  <a:pt x="218060" y="21847"/>
                </a:lnTo>
                <a:lnTo>
                  <a:pt x="215202" y="20206"/>
                </a:lnTo>
                <a:lnTo>
                  <a:pt x="215202" y="14066"/>
                </a:lnTo>
                <a:close/>
                <a:moveTo>
                  <a:pt x="226783" y="14066"/>
                </a:moveTo>
                <a:lnTo>
                  <a:pt x="232103" y="23245"/>
                </a:lnTo>
                <a:lnTo>
                  <a:pt x="229640" y="21847"/>
                </a:lnTo>
                <a:lnTo>
                  <a:pt x="226783" y="20206"/>
                </a:lnTo>
                <a:lnTo>
                  <a:pt x="226783" y="14066"/>
                </a:lnTo>
                <a:close/>
                <a:moveTo>
                  <a:pt x="238425" y="14066"/>
                </a:moveTo>
                <a:lnTo>
                  <a:pt x="243744" y="23245"/>
                </a:lnTo>
                <a:lnTo>
                  <a:pt x="241282" y="21847"/>
                </a:lnTo>
                <a:lnTo>
                  <a:pt x="238425" y="20206"/>
                </a:lnTo>
                <a:lnTo>
                  <a:pt x="238425" y="14066"/>
                </a:lnTo>
                <a:close/>
                <a:moveTo>
                  <a:pt x="261678" y="14066"/>
                </a:moveTo>
                <a:lnTo>
                  <a:pt x="266997" y="23245"/>
                </a:lnTo>
                <a:lnTo>
                  <a:pt x="264535" y="21847"/>
                </a:lnTo>
                <a:lnTo>
                  <a:pt x="261678" y="20206"/>
                </a:lnTo>
                <a:lnTo>
                  <a:pt x="261678" y="14066"/>
                </a:lnTo>
                <a:close/>
                <a:moveTo>
                  <a:pt x="29029" y="14096"/>
                </a:moveTo>
                <a:lnTo>
                  <a:pt x="29029" y="20206"/>
                </a:lnTo>
                <a:lnTo>
                  <a:pt x="26172" y="21847"/>
                </a:lnTo>
                <a:lnTo>
                  <a:pt x="23710" y="23276"/>
                </a:lnTo>
                <a:lnTo>
                  <a:pt x="23710" y="23276"/>
                </a:lnTo>
                <a:lnTo>
                  <a:pt x="29029" y="14096"/>
                </a:lnTo>
                <a:close/>
                <a:moveTo>
                  <a:pt x="75504" y="14096"/>
                </a:moveTo>
                <a:lnTo>
                  <a:pt x="75504" y="20206"/>
                </a:lnTo>
                <a:lnTo>
                  <a:pt x="72647" y="21847"/>
                </a:lnTo>
                <a:lnTo>
                  <a:pt x="70185" y="23276"/>
                </a:lnTo>
                <a:lnTo>
                  <a:pt x="75504" y="14096"/>
                </a:lnTo>
                <a:close/>
                <a:moveTo>
                  <a:pt x="110337" y="14096"/>
                </a:moveTo>
                <a:lnTo>
                  <a:pt x="110337" y="20206"/>
                </a:lnTo>
                <a:lnTo>
                  <a:pt x="107480" y="21847"/>
                </a:lnTo>
                <a:lnTo>
                  <a:pt x="105018" y="23276"/>
                </a:lnTo>
                <a:lnTo>
                  <a:pt x="110337" y="14096"/>
                </a:lnTo>
                <a:close/>
                <a:moveTo>
                  <a:pt x="63862" y="14096"/>
                </a:moveTo>
                <a:lnTo>
                  <a:pt x="63862" y="20206"/>
                </a:lnTo>
                <a:lnTo>
                  <a:pt x="61005" y="21847"/>
                </a:lnTo>
                <a:lnTo>
                  <a:pt x="58543" y="23276"/>
                </a:lnTo>
                <a:lnTo>
                  <a:pt x="63862" y="14096"/>
                </a:lnTo>
                <a:close/>
                <a:moveTo>
                  <a:pt x="98757" y="14096"/>
                </a:moveTo>
                <a:lnTo>
                  <a:pt x="98757" y="20206"/>
                </a:lnTo>
                <a:lnTo>
                  <a:pt x="95899" y="21847"/>
                </a:lnTo>
                <a:lnTo>
                  <a:pt x="93437" y="23276"/>
                </a:lnTo>
                <a:lnTo>
                  <a:pt x="98757" y="14096"/>
                </a:lnTo>
                <a:close/>
                <a:moveTo>
                  <a:pt x="145232" y="14096"/>
                </a:moveTo>
                <a:lnTo>
                  <a:pt x="145232" y="20206"/>
                </a:lnTo>
                <a:lnTo>
                  <a:pt x="142374" y="21847"/>
                </a:lnTo>
                <a:lnTo>
                  <a:pt x="139912" y="23276"/>
                </a:lnTo>
                <a:lnTo>
                  <a:pt x="145232" y="14096"/>
                </a:lnTo>
                <a:close/>
                <a:moveTo>
                  <a:pt x="156843" y="14096"/>
                </a:moveTo>
                <a:lnTo>
                  <a:pt x="156843" y="20206"/>
                </a:lnTo>
                <a:lnTo>
                  <a:pt x="153986" y="21847"/>
                </a:lnTo>
                <a:lnTo>
                  <a:pt x="151523" y="23276"/>
                </a:lnTo>
                <a:lnTo>
                  <a:pt x="156843" y="14096"/>
                </a:lnTo>
                <a:close/>
                <a:moveTo>
                  <a:pt x="180065" y="14096"/>
                </a:moveTo>
                <a:lnTo>
                  <a:pt x="180065" y="20206"/>
                </a:lnTo>
                <a:lnTo>
                  <a:pt x="177208" y="21847"/>
                </a:lnTo>
                <a:lnTo>
                  <a:pt x="174746" y="23276"/>
                </a:lnTo>
                <a:lnTo>
                  <a:pt x="180065" y="14096"/>
                </a:lnTo>
                <a:close/>
                <a:moveTo>
                  <a:pt x="191676" y="14096"/>
                </a:moveTo>
                <a:lnTo>
                  <a:pt x="191676" y="20206"/>
                </a:lnTo>
                <a:lnTo>
                  <a:pt x="188849" y="21847"/>
                </a:lnTo>
                <a:lnTo>
                  <a:pt x="186357" y="23276"/>
                </a:lnTo>
                <a:lnTo>
                  <a:pt x="191676" y="14096"/>
                </a:lnTo>
                <a:close/>
                <a:moveTo>
                  <a:pt x="203318" y="14096"/>
                </a:moveTo>
                <a:lnTo>
                  <a:pt x="203318" y="20206"/>
                </a:lnTo>
                <a:lnTo>
                  <a:pt x="200461" y="21847"/>
                </a:lnTo>
                <a:lnTo>
                  <a:pt x="197999" y="23276"/>
                </a:lnTo>
                <a:lnTo>
                  <a:pt x="203318" y="14096"/>
                </a:lnTo>
                <a:close/>
                <a:moveTo>
                  <a:pt x="214929" y="14096"/>
                </a:moveTo>
                <a:lnTo>
                  <a:pt x="214929" y="20206"/>
                </a:lnTo>
                <a:lnTo>
                  <a:pt x="212072" y="21847"/>
                </a:lnTo>
                <a:lnTo>
                  <a:pt x="209610" y="23276"/>
                </a:lnTo>
                <a:lnTo>
                  <a:pt x="214929" y="14096"/>
                </a:lnTo>
                <a:close/>
                <a:moveTo>
                  <a:pt x="226570" y="14096"/>
                </a:moveTo>
                <a:lnTo>
                  <a:pt x="226570" y="20206"/>
                </a:lnTo>
                <a:lnTo>
                  <a:pt x="223713" y="21847"/>
                </a:lnTo>
                <a:lnTo>
                  <a:pt x="221251" y="23276"/>
                </a:lnTo>
                <a:lnTo>
                  <a:pt x="226570" y="14096"/>
                </a:lnTo>
                <a:close/>
                <a:moveTo>
                  <a:pt x="238182" y="14096"/>
                </a:moveTo>
                <a:lnTo>
                  <a:pt x="238182" y="20206"/>
                </a:lnTo>
                <a:lnTo>
                  <a:pt x="235355" y="21847"/>
                </a:lnTo>
                <a:lnTo>
                  <a:pt x="232862" y="23276"/>
                </a:lnTo>
                <a:lnTo>
                  <a:pt x="238182" y="14096"/>
                </a:lnTo>
                <a:close/>
                <a:moveTo>
                  <a:pt x="249793" y="14096"/>
                </a:moveTo>
                <a:lnTo>
                  <a:pt x="249793" y="20206"/>
                </a:lnTo>
                <a:lnTo>
                  <a:pt x="246936" y="21847"/>
                </a:lnTo>
                <a:lnTo>
                  <a:pt x="244474" y="23276"/>
                </a:lnTo>
                <a:lnTo>
                  <a:pt x="249793" y="14096"/>
                </a:lnTo>
                <a:close/>
                <a:moveTo>
                  <a:pt x="273046" y="14096"/>
                </a:moveTo>
                <a:lnTo>
                  <a:pt x="273046" y="20236"/>
                </a:lnTo>
                <a:lnTo>
                  <a:pt x="270188" y="21878"/>
                </a:lnTo>
                <a:lnTo>
                  <a:pt x="267726" y="23276"/>
                </a:lnTo>
                <a:lnTo>
                  <a:pt x="273046" y="14096"/>
                </a:lnTo>
                <a:close/>
                <a:moveTo>
                  <a:pt x="6050" y="14066"/>
                </a:moveTo>
                <a:lnTo>
                  <a:pt x="11369" y="23276"/>
                </a:lnTo>
                <a:lnTo>
                  <a:pt x="8907" y="21847"/>
                </a:lnTo>
                <a:lnTo>
                  <a:pt x="6050" y="20206"/>
                </a:lnTo>
                <a:lnTo>
                  <a:pt x="6050" y="14066"/>
                </a:lnTo>
                <a:close/>
                <a:moveTo>
                  <a:pt x="17418" y="14036"/>
                </a:moveTo>
                <a:lnTo>
                  <a:pt x="17418" y="20206"/>
                </a:lnTo>
                <a:lnTo>
                  <a:pt x="14560" y="21847"/>
                </a:lnTo>
                <a:lnTo>
                  <a:pt x="12098" y="23276"/>
                </a:lnTo>
                <a:lnTo>
                  <a:pt x="17418" y="14036"/>
                </a:lnTo>
                <a:close/>
                <a:moveTo>
                  <a:pt x="40610" y="14096"/>
                </a:moveTo>
                <a:lnTo>
                  <a:pt x="40610" y="20206"/>
                </a:lnTo>
                <a:lnTo>
                  <a:pt x="37783" y="21847"/>
                </a:lnTo>
                <a:lnTo>
                  <a:pt x="35290" y="23276"/>
                </a:lnTo>
                <a:lnTo>
                  <a:pt x="40610" y="14096"/>
                </a:lnTo>
                <a:close/>
                <a:moveTo>
                  <a:pt x="52251" y="14096"/>
                </a:moveTo>
                <a:lnTo>
                  <a:pt x="52251" y="20206"/>
                </a:lnTo>
                <a:lnTo>
                  <a:pt x="49394" y="21847"/>
                </a:lnTo>
                <a:lnTo>
                  <a:pt x="46932" y="23276"/>
                </a:lnTo>
                <a:lnTo>
                  <a:pt x="52251" y="14096"/>
                </a:lnTo>
                <a:close/>
                <a:moveTo>
                  <a:pt x="87115" y="14096"/>
                </a:moveTo>
                <a:lnTo>
                  <a:pt x="87115" y="20206"/>
                </a:lnTo>
                <a:lnTo>
                  <a:pt x="84288" y="21847"/>
                </a:lnTo>
                <a:lnTo>
                  <a:pt x="81796" y="23276"/>
                </a:lnTo>
                <a:lnTo>
                  <a:pt x="87115" y="14096"/>
                </a:lnTo>
                <a:close/>
                <a:moveTo>
                  <a:pt x="121979" y="14096"/>
                </a:moveTo>
                <a:lnTo>
                  <a:pt x="121979" y="20206"/>
                </a:lnTo>
                <a:lnTo>
                  <a:pt x="119122" y="21847"/>
                </a:lnTo>
                <a:lnTo>
                  <a:pt x="116660" y="23276"/>
                </a:lnTo>
                <a:lnTo>
                  <a:pt x="121979" y="14096"/>
                </a:lnTo>
                <a:close/>
                <a:moveTo>
                  <a:pt x="133590" y="14096"/>
                </a:moveTo>
                <a:lnTo>
                  <a:pt x="133590" y="20206"/>
                </a:lnTo>
                <a:lnTo>
                  <a:pt x="130733" y="21847"/>
                </a:lnTo>
                <a:lnTo>
                  <a:pt x="128271" y="23276"/>
                </a:lnTo>
                <a:lnTo>
                  <a:pt x="133590" y="14096"/>
                </a:lnTo>
                <a:close/>
                <a:moveTo>
                  <a:pt x="168484" y="14096"/>
                </a:moveTo>
                <a:lnTo>
                  <a:pt x="168484" y="20206"/>
                </a:lnTo>
                <a:lnTo>
                  <a:pt x="165627" y="21847"/>
                </a:lnTo>
                <a:lnTo>
                  <a:pt x="163165" y="23276"/>
                </a:lnTo>
                <a:lnTo>
                  <a:pt x="168484" y="14096"/>
                </a:lnTo>
                <a:close/>
                <a:moveTo>
                  <a:pt x="261404" y="14096"/>
                </a:moveTo>
                <a:lnTo>
                  <a:pt x="261404" y="20206"/>
                </a:lnTo>
                <a:lnTo>
                  <a:pt x="258547" y="21847"/>
                </a:lnTo>
                <a:lnTo>
                  <a:pt x="256085" y="23276"/>
                </a:lnTo>
                <a:lnTo>
                  <a:pt x="261404" y="14096"/>
                </a:lnTo>
                <a:close/>
                <a:moveTo>
                  <a:pt x="284657" y="14096"/>
                </a:moveTo>
                <a:lnTo>
                  <a:pt x="284657" y="20236"/>
                </a:lnTo>
                <a:lnTo>
                  <a:pt x="279337" y="23276"/>
                </a:lnTo>
                <a:lnTo>
                  <a:pt x="284657" y="14096"/>
                </a:lnTo>
                <a:close/>
                <a:moveTo>
                  <a:pt x="5898" y="20419"/>
                </a:moveTo>
                <a:lnTo>
                  <a:pt x="8755" y="22060"/>
                </a:lnTo>
                <a:lnTo>
                  <a:pt x="11217" y="23519"/>
                </a:lnTo>
                <a:lnTo>
                  <a:pt x="578" y="23519"/>
                </a:lnTo>
                <a:lnTo>
                  <a:pt x="5898" y="20419"/>
                </a:lnTo>
                <a:close/>
                <a:moveTo>
                  <a:pt x="17509" y="20419"/>
                </a:moveTo>
                <a:lnTo>
                  <a:pt x="20366" y="22060"/>
                </a:lnTo>
                <a:lnTo>
                  <a:pt x="22828" y="23519"/>
                </a:lnTo>
                <a:lnTo>
                  <a:pt x="12190" y="23519"/>
                </a:lnTo>
                <a:lnTo>
                  <a:pt x="14682" y="22060"/>
                </a:lnTo>
                <a:lnTo>
                  <a:pt x="17509" y="20419"/>
                </a:lnTo>
                <a:close/>
                <a:moveTo>
                  <a:pt x="29150" y="20419"/>
                </a:moveTo>
                <a:lnTo>
                  <a:pt x="32008" y="22060"/>
                </a:lnTo>
                <a:lnTo>
                  <a:pt x="34470" y="23519"/>
                </a:lnTo>
                <a:lnTo>
                  <a:pt x="23831" y="23519"/>
                </a:lnTo>
                <a:lnTo>
                  <a:pt x="26293" y="22060"/>
                </a:lnTo>
                <a:lnTo>
                  <a:pt x="29150" y="20419"/>
                </a:lnTo>
                <a:close/>
                <a:moveTo>
                  <a:pt x="40762" y="20419"/>
                </a:moveTo>
                <a:lnTo>
                  <a:pt x="43619" y="22060"/>
                </a:lnTo>
                <a:lnTo>
                  <a:pt x="46081" y="23519"/>
                </a:lnTo>
                <a:lnTo>
                  <a:pt x="35442" y="23519"/>
                </a:lnTo>
                <a:lnTo>
                  <a:pt x="37935" y="22060"/>
                </a:lnTo>
                <a:lnTo>
                  <a:pt x="40762" y="20419"/>
                </a:lnTo>
                <a:close/>
                <a:moveTo>
                  <a:pt x="52403" y="20419"/>
                </a:moveTo>
                <a:lnTo>
                  <a:pt x="55260" y="22060"/>
                </a:lnTo>
                <a:lnTo>
                  <a:pt x="57722" y="23519"/>
                </a:lnTo>
                <a:lnTo>
                  <a:pt x="47084" y="23519"/>
                </a:lnTo>
                <a:lnTo>
                  <a:pt x="49546" y="22060"/>
                </a:lnTo>
                <a:lnTo>
                  <a:pt x="52403" y="20419"/>
                </a:lnTo>
                <a:close/>
                <a:moveTo>
                  <a:pt x="64014" y="20419"/>
                </a:moveTo>
                <a:lnTo>
                  <a:pt x="66871" y="22060"/>
                </a:lnTo>
                <a:lnTo>
                  <a:pt x="69334" y="23519"/>
                </a:lnTo>
                <a:lnTo>
                  <a:pt x="58695" y="23519"/>
                </a:lnTo>
                <a:lnTo>
                  <a:pt x="61187" y="22060"/>
                </a:lnTo>
                <a:lnTo>
                  <a:pt x="64014" y="20419"/>
                </a:lnTo>
                <a:close/>
                <a:moveTo>
                  <a:pt x="75625" y="20419"/>
                </a:moveTo>
                <a:lnTo>
                  <a:pt x="78452" y="22060"/>
                </a:lnTo>
                <a:lnTo>
                  <a:pt x="80945" y="23519"/>
                </a:lnTo>
                <a:lnTo>
                  <a:pt x="70306" y="23519"/>
                </a:lnTo>
                <a:lnTo>
                  <a:pt x="72768" y="22060"/>
                </a:lnTo>
                <a:lnTo>
                  <a:pt x="75625" y="20419"/>
                </a:lnTo>
                <a:close/>
                <a:moveTo>
                  <a:pt x="87237" y="20419"/>
                </a:moveTo>
                <a:lnTo>
                  <a:pt x="90094" y="22060"/>
                </a:lnTo>
                <a:lnTo>
                  <a:pt x="92556" y="23519"/>
                </a:lnTo>
                <a:lnTo>
                  <a:pt x="81917" y="23519"/>
                </a:lnTo>
                <a:lnTo>
                  <a:pt x="84379" y="22060"/>
                </a:lnTo>
                <a:lnTo>
                  <a:pt x="87237" y="20419"/>
                </a:lnTo>
                <a:close/>
                <a:moveTo>
                  <a:pt x="98878" y="20419"/>
                </a:moveTo>
                <a:lnTo>
                  <a:pt x="101705" y="22060"/>
                </a:lnTo>
                <a:lnTo>
                  <a:pt x="104197" y="23519"/>
                </a:lnTo>
                <a:lnTo>
                  <a:pt x="93559" y="23519"/>
                </a:lnTo>
                <a:lnTo>
                  <a:pt x="96021" y="22060"/>
                </a:lnTo>
                <a:lnTo>
                  <a:pt x="98878" y="20419"/>
                </a:lnTo>
                <a:close/>
                <a:moveTo>
                  <a:pt x="110489" y="20419"/>
                </a:moveTo>
                <a:lnTo>
                  <a:pt x="113346" y="22060"/>
                </a:lnTo>
                <a:lnTo>
                  <a:pt x="115809" y="23519"/>
                </a:lnTo>
                <a:lnTo>
                  <a:pt x="105170" y="23519"/>
                </a:lnTo>
                <a:lnTo>
                  <a:pt x="107632" y="22060"/>
                </a:lnTo>
                <a:lnTo>
                  <a:pt x="110489" y="20419"/>
                </a:lnTo>
                <a:close/>
                <a:moveTo>
                  <a:pt x="122131" y="20419"/>
                </a:moveTo>
                <a:lnTo>
                  <a:pt x="124958" y="22060"/>
                </a:lnTo>
                <a:lnTo>
                  <a:pt x="127450" y="23519"/>
                </a:lnTo>
                <a:lnTo>
                  <a:pt x="116812" y="23519"/>
                </a:lnTo>
                <a:lnTo>
                  <a:pt x="119274" y="22060"/>
                </a:lnTo>
                <a:lnTo>
                  <a:pt x="122131" y="20419"/>
                </a:lnTo>
                <a:close/>
                <a:moveTo>
                  <a:pt x="133742" y="20419"/>
                </a:moveTo>
                <a:lnTo>
                  <a:pt x="136599" y="22060"/>
                </a:lnTo>
                <a:lnTo>
                  <a:pt x="139061" y="23519"/>
                </a:lnTo>
                <a:lnTo>
                  <a:pt x="128423" y="23519"/>
                </a:lnTo>
                <a:lnTo>
                  <a:pt x="130885" y="22060"/>
                </a:lnTo>
                <a:lnTo>
                  <a:pt x="133742" y="20419"/>
                </a:lnTo>
                <a:close/>
                <a:moveTo>
                  <a:pt x="145323" y="20419"/>
                </a:moveTo>
                <a:lnTo>
                  <a:pt x="148180" y="22060"/>
                </a:lnTo>
                <a:lnTo>
                  <a:pt x="150642" y="23519"/>
                </a:lnTo>
                <a:lnTo>
                  <a:pt x="140004" y="23519"/>
                </a:lnTo>
                <a:lnTo>
                  <a:pt x="142496" y="22060"/>
                </a:lnTo>
                <a:lnTo>
                  <a:pt x="145323" y="20419"/>
                </a:lnTo>
                <a:close/>
                <a:moveTo>
                  <a:pt x="156964" y="20419"/>
                </a:moveTo>
                <a:lnTo>
                  <a:pt x="159822" y="22060"/>
                </a:lnTo>
                <a:lnTo>
                  <a:pt x="162284" y="23519"/>
                </a:lnTo>
                <a:lnTo>
                  <a:pt x="151645" y="23519"/>
                </a:lnTo>
                <a:lnTo>
                  <a:pt x="154107" y="22060"/>
                </a:lnTo>
                <a:lnTo>
                  <a:pt x="156964" y="20419"/>
                </a:lnTo>
                <a:close/>
                <a:moveTo>
                  <a:pt x="168575" y="20419"/>
                </a:moveTo>
                <a:lnTo>
                  <a:pt x="171433" y="22060"/>
                </a:lnTo>
                <a:lnTo>
                  <a:pt x="173895" y="23519"/>
                </a:lnTo>
                <a:lnTo>
                  <a:pt x="163256" y="23519"/>
                </a:lnTo>
                <a:lnTo>
                  <a:pt x="165749" y="22060"/>
                </a:lnTo>
                <a:lnTo>
                  <a:pt x="168575" y="20419"/>
                </a:lnTo>
                <a:close/>
                <a:moveTo>
                  <a:pt x="180217" y="20419"/>
                </a:moveTo>
                <a:lnTo>
                  <a:pt x="183074" y="22060"/>
                </a:lnTo>
                <a:lnTo>
                  <a:pt x="185536" y="23519"/>
                </a:lnTo>
                <a:lnTo>
                  <a:pt x="174898" y="23519"/>
                </a:lnTo>
                <a:lnTo>
                  <a:pt x="177360" y="22060"/>
                </a:lnTo>
                <a:lnTo>
                  <a:pt x="180217" y="20419"/>
                </a:lnTo>
                <a:close/>
                <a:moveTo>
                  <a:pt x="191828" y="20419"/>
                </a:moveTo>
                <a:lnTo>
                  <a:pt x="194685" y="22060"/>
                </a:lnTo>
                <a:lnTo>
                  <a:pt x="197147" y="23519"/>
                </a:lnTo>
                <a:lnTo>
                  <a:pt x="186509" y="23519"/>
                </a:lnTo>
                <a:lnTo>
                  <a:pt x="189001" y="22060"/>
                </a:lnTo>
                <a:lnTo>
                  <a:pt x="191828" y="20419"/>
                </a:lnTo>
                <a:close/>
                <a:moveTo>
                  <a:pt x="203470" y="20419"/>
                </a:moveTo>
                <a:lnTo>
                  <a:pt x="206327" y="22060"/>
                </a:lnTo>
                <a:lnTo>
                  <a:pt x="208789" y="23519"/>
                </a:lnTo>
                <a:lnTo>
                  <a:pt x="198151" y="23519"/>
                </a:lnTo>
                <a:lnTo>
                  <a:pt x="200613" y="22060"/>
                </a:lnTo>
                <a:lnTo>
                  <a:pt x="203470" y="20419"/>
                </a:lnTo>
                <a:close/>
                <a:moveTo>
                  <a:pt x="215051" y="20419"/>
                </a:moveTo>
                <a:lnTo>
                  <a:pt x="217908" y="22060"/>
                </a:lnTo>
                <a:lnTo>
                  <a:pt x="220370" y="23519"/>
                </a:lnTo>
                <a:lnTo>
                  <a:pt x="209731" y="23519"/>
                </a:lnTo>
                <a:lnTo>
                  <a:pt x="212193" y="22060"/>
                </a:lnTo>
                <a:lnTo>
                  <a:pt x="215051" y="20419"/>
                </a:lnTo>
                <a:close/>
                <a:moveTo>
                  <a:pt x="226692" y="20419"/>
                </a:moveTo>
                <a:lnTo>
                  <a:pt x="229519" y="22060"/>
                </a:lnTo>
                <a:lnTo>
                  <a:pt x="232011" y="23519"/>
                </a:lnTo>
                <a:lnTo>
                  <a:pt x="221373" y="23519"/>
                </a:lnTo>
                <a:lnTo>
                  <a:pt x="223835" y="22060"/>
                </a:lnTo>
                <a:lnTo>
                  <a:pt x="226692" y="20419"/>
                </a:lnTo>
                <a:close/>
                <a:moveTo>
                  <a:pt x="238303" y="20419"/>
                </a:moveTo>
                <a:lnTo>
                  <a:pt x="241160" y="22060"/>
                </a:lnTo>
                <a:lnTo>
                  <a:pt x="243622" y="23519"/>
                </a:lnTo>
                <a:lnTo>
                  <a:pt x="232984" y="23519"/>
                </a:lnTo>
                <a:lnTo>
                  <a:pt x="235446" y="22060"/>
                </a:lnTo>
                <a:lnTo>
                  <a:pt x="238303" y="20419"/>
                </a:lnTo>
                <a:close/>
                <a:moveTo>
                  <a:pt x="249945" y="20419"/>
                </a:moveTo>
                <a:lnTo>
                  <a:pt x="252772" y="22060"/>
                </a:lnTo>
                <a:lnTo>
                  <a:pt x="255264" y="23519"/>
                </a:lnTo>
                <a:lnTo>
                  <a:pt x="244626" y="23519"/>
                </a:lnTo>
                <a:lnTo>
                  <a:pt x="247088" y="22060"/>
                </a:lnTo>
                <a:lnTo>
                  <a:pt x="249945" y="20419"/>
                </a:lnTo>
                <a:close/>
                <a:moveTo>
                  <a:pt x="261556" y="20419"/>
                </a:moveTo>
                <a:lnTo>
                  <a:pt x="264413" y="22060"/>
                </a:lnTo>
                <a:lnTo>
                  <a:pt x="266875" y="23519"/>
                </a:lnTo>
                <a:lnTo>
                  <a:pt x="256237" y="23519"/>
                </a:lnTo>
                <a:lnTo>
                  <a:pt x="258699" y="22060"/>
                </a:lnTo>
                <a:lnTo>
                  <a:pt x="261556" y="20419"/>
                </a:lnTo>
                <a:close/>
                <a:moveTo>
                  <a:pt x="273198" y="20419"/>
                </a:moveTo>
                <a:lnTo>
                  <a:pt x="276024" y="22060"/>
                </a:lnTo>
                <a:lnTo>
                  <a:pt x="278517" y="23519"/>
                </a:lnTo>
                <a:lnTo>
                  <a:pt x="267878" y="23519"/>
                </a:lnTo>
                <a:lnTo>
                  <a:pt x="270340" y="22060"/>
                </a:lnTo>
                <a:lnTo>
                  <a:pt x="273198" y="20419"/>
                </a:lnTo>
                <a:close/>
                <a:moveTo>
                  <a:pt x="11217" y="23793"/>
                </a:moveTo>
                <a:lnTo>
                  <a:pt x="5898" y="26862"/>
                </a:lnTo>
                <a:lnTo>
                  <a:pt x="578" y="23793"/>
                </a:lnTo>
                <a:close/>
                <a:moveTo>
                  <a:pt x="22828" y="23793"/>
                </a:moveTo>
                <a:lnTo>
                  <a:pt x="17509" y="26862"/>
                </a:lnTo>
                <a:lnTo>
                  <a:pt x="12190" y="23793"/>
                </a:lnTo>
                <a:close/>
                <a:moveTo>
                  <a:pt x="34470" y="23793"/>
                </a:moveTo>
                <a:lnTo>
                  <a:pt x="29150" y="26862"/>
                </a:lnTo>
                <a:lnTo>
                  <a:pt x="23831" y="23793"/>
                </a:lnTo>
                <a:close/>
                <a:moveTo>
                  <a:pt x="46081" y="23793"/>
                </a:moveTo>
                <a:lnTo>
                  <a:pt x="40762" y="26862"/>
                </a:lnTo>
                <a:lnTo>
                  <a:pt x="35442" y="23793"/>
                </a:lnTo>
                <a:close/>
                <a:moveTo>
                  <a:pt x="57722" y="23793"/>
                </a:moveTo>
                <a:lnTo>
                  <a:pt x="52403" y="26862"/>
                </a:lnTo>
                <a:lnTo>
                  <a:pt x="47084" y="23793"/>
                </a:lnTo>
                <a:close/>
                <a:moveTo>
                  <a:pt x="69334" y="23793"/>
                </a:moveTo>
                <a:lnTo>
                  <a:pt x="64014" y="26862"/>
                </a:lnTo>
                <a:lnTo>
                  <a:pt x="58695" y="23793"/>
                </a:lnTo>
                <a:close/>
                <a:moveTo>
                  <a:pt x="80945" y="23793"/>
                </a:moveTo>
                <a:lnTo>
                  <a:pt x="75625" y="26862"/>
                </a:lnTo>
                <a:lnTo>
                  <a:pt x="70306" y="23793"/>
                </a:lnTo>
                <a:close/>
                <a:moveTo>
                  <a:pt x="92556" y="23793"/>
                </a:moveTo>
                <a:lnTo>
                  <a:pt x="87237" y="26862"/>
                </a:lnTo>
                <a:lnTo>
                  <a:pt x="81917" y="23793"/>
                </a:lnTo>
                <a:close/>
                <a:moveTo>
                  <a:pt x="104197" y="23793"/>
                </a:moveTo>
                <a:lnTo>
                  <a:pt x="98878" y="26862"/>
                </a:lnTo>
                <a:lnTo>
                  <a:pt x="93559" y="23793"/>
                </a:lnTo>
                <a:close/>
                <a:moveTo>
                  <a:pt x="115809" y="23793"/>
                </a:moveTo>
                <a:lnTo>
                  <a:pt x="110489" y="26862"/>
                </a:lnTo>
                <a:lnTo>
                  <a:pt x="105170" y="23793"/>
                </a:lnTo>
                <a:close/>
                <a:moveTo>
                  <a:pt x="127450" y="23793"/>
                </a:moveTo>
                <a:lnTo>
                  <a:pt x="122131" y="26862"/>
                </a:lnTo>
                <a:lnTo>
                  <a:pt x="116812" y="23793"/>
                </a:lnTo>
                <a:close/>
                <a:moveTo>
                  <a:pt x="139061" y="23793"/>
                </a:moveTo>
                <a:lnTo>
                  <a:pt x="133742" y="26862"/>
                </a:lnTo>
                <a:lnTo>
                  <a:pt x="128423" y="23793"/>
                </a:lnTo>
                <a:close/>
                <a:moveTo>
                  <a:pt x="150642" y="23793"/>
                </a:moveTo>
                <a:lnTo>
                  <a:pt x="145323" y="26862"/>
                </a:lnTo>
                <a:lnTo>
                  <a:pt x="140004" y="23793"/>
                </a:lnTo>
                <a:close/>
                <a:moveTo>
                  <a:pt x="162284" y="23793"/>
                </a:moveTo>
                <a:lnTo>
                  <a:pt x="156964" y="26862"/>
                </a:lnTo>
                <a:lnTo>
                  <a:pt x="151645" y="23793"/>
                </a:lnTo>
                <a:close/>
                <a:moveTo>
                  <a:pt x="173895" y="23793"/>
                </a:moveTo>
                <a:lnTo>
                  <a:pt x="168575" y="26862"/>
                </a:lnTo>
                <a:lnTo>
                  <a:pt x="163256" y="23793"/>
                </a:lnTo>
                <a:close/>
                <a:moveTo>
                  <a:pt x="185536" y="23793"/>
                </a:moveTo>
                <a:lnTo>
                  <a:pt x="180217" y="26862"/>
                </a:lnTo>
                <a:lnTo>
                  <a:pt x="174898" y="23793"/>
                </a:lnTo>
                <a:close/>
                <a:moveTo>
                  <a:pt x="197147" y="23793"/>
                </a:moveTo>
                <a:lnTo>
                  <a:pt x="191828" y="26862"/>
                </a:lnTo>
                <a:lnTo>
                  <a:pt x="186509" y="23793"/>
                </a:lnTo>
                <a:close/>
                <a:moveTo>
                  <a:pt x="208789" y="23793"/>
                </a:moveTo>
                <a:lnTo>
                  <a:pt x="203470" y="26862"/>
                </a:lnTo>
                <a:lnTo>
                  <a:pt x="198151" y="23793"/>
                </a:lnTo>
                <a:close/>
                <a:moveTo>
                  <a:pt x="220370" y="23793"/>
                </a:moveTo>
                <a:lnTo>
                  <a:pt x="215051" y="26862"/>
                </a:lnTo>
                <a:lnTo>
                  <a:pt x="209731" y="23793"/>
                </a:lnTo>
                <a:close/>
                <a:moveTo>
                  <a:pt x="232011" y="23793"/>
                </a:moveTo>
                <a:lnTo>
                  <a:pt x="226692" y="26862"/>
                </a:lnTo>
                <a:lnTo>
                  <a:pt x="221373" y="23793"/>
                </a:lnTo>
                <a:close/>
                <a:moveTo>
                  <a:pt x="243622" y="23793"/>
                </a:moveTo>
                <a:lnTo>
                  <a:pt x="238303" y="26862"/>
                </a:lnTo>
                <a:lnTo>
                  <a:pt x="232984" y="23793"/>
                </a:lnTo>
                <a:close/>
                <a:moveTo>
                  <a:pt x="255264" y="23793"/>
                </a:moveTo>
                <a:lnTo>
                  <a:pt x="249945" y="26862"/>
                </a:lnTo>
                <a:lnTo>
                  <a:pt x="244626" y="23793"/>
                </a:lnTo>
                <a:close/>
                <a:moveTo>
                  <a:pt x="266875" y="23793"/>
                </a:moveTo>
                <a:lnTo>
                  <a:pt x="261556" y="26862"/>
                </a:lnTo>
                <a:lnTo>
                  <a:pt x="256237" y="23793"/>
                </a:lnTo>
                <a:close/>
                <a:moveTo>
                  <a:pt x="278517" y="23793"/>
                </a:moveTo>
                <a:lnTo>
                  <a:pt x="273198" y="26862"/>
                </a:lnTo>
                <a:lnTo>
                  <a:pt x="267878" y="23793"/>
                </a:lnTo>
                <a:close/>
                <a:moveTo>
                  <a:pt x="457" y="24005"/>
                </a:moveTo>
                <a:lnTo>
                  <a:pt x="5776" y="27075"/>
                </a:lnTo>
                <a:lnTo>
                  <a:pt x="5776" y="33215"/>
                </a:lnTo>
                <a:lnTo>
                  <a:pt x="457" y="24005"/>
                </a:lnTo>
                <a:close/>
                <a:moveTo>
                  <a:pt x="11369" y="24005"/>
                </a:moveTo>
                <a:lnTo>
                  <a:pt x="6050" y="33215"/>
                </a:lnTo>
                <a:lnTo>
                  <a:pt x="6050" y="27075"/>
                </a:lnTo>
                <a:lnTo>
                  <a:pt x="11369" y="24005"/>
                </a:lnTo>
                <a:close/>
                <a:moveTo>
                  <a:pt x="12098" y="24005"/>
                </a:moveTo>
                <a:lnTo>
                  <a:pt x="17418" y="27075"/>
                </a:lnTo>
                <a:lnTo>
                  <a:pt x="17418" y="33215"/>
                </a:lnTo>
                <a:lnTo>
                  <a:pt x="12098" y="24005"/>
                </a:lnTo>
                <a:close/>
                <a:moveTo>
                  <a:pt x="22980" y="23975"/>
                </a:moveTo>
                <a:lnTo>
                  <a:pt x="17661" y="33215"/>
                </a:lnTo>
                <a:lnTo>
                  <a:pt x="17661" y="27045"/>
                </a:lnTo>
                <a:lnTo>
                  <a:pt x="22980" y="23975"/>
                </a:lnTo>
                <a:close/>
                <a:moveTo>
                  <a:pt x="23710" y="24005"/>
                </a:moveTo>
                <a:lnTo>
                  <a:pt x="29029" y="27075"/>
                </a:lnTo>
                <a:lnTo>
                  <a:pt x="29029" y="33215"/>
                </a:lnTo>
                <a:lnTo>
                  <a:pt x="23710" y="24005"/>
                </a:lnTo>
                <a:close/>
                <a:moveTo>
                  <a:pt x="34622" y="23975"/>
                </a:moveTo>
                <a:lnTo>
                  <a:pt x="29302" y="33215"/>
                </a:lnTo>
                <a:lnTo>
                  <a:pt x="29302" y="27045"/>
                </a:lnTo>
                <a:lnTo>
                  <a:pt x="34622" y="23975"/>
                </a:lnTo>
                <a:close/>
                <a:moveTo>
                  <a:pt x="35290" y="24005"/>
                </a:moveTo>
                <a:lnTo>
                  <a:pt x="40610" y="27075"/>
                </a:lnTo>
                <a:lnTo>
                  <a:pt x="40610" y="33215"/>
                </a:lnTo>
                <a:lnTo>
                  <a:pt x="35290" y="24005"/>
                </a:lnTo>
                <a:close/>
                <a:moveTo>
                  <a:pt x="46202" y="23975"/>
                </a:moveTo>
                <a:lnTo>
                  <a:pt x="40883" y="33215"/>
                </a:lnTo>
                <a:lnTo>
                  <a:pt x="40883" y="27045"/>
                </a:lnTo>
                <a:lnTo>
                  <a:pt x="46202" y="23975"/>
                </a:lnTo>
                <a:close/>
                <a:moveTo>
                  <a:pt x="46932" y="24005"/>
                </a:moveTo>
                <a:lnTo>
                  <a:pt x="52251" y="27075"/>
                </a:lnTo>
                <a:lnTo>
                  <a:pt x="52251" y="33215"/>
                </a:lnTo>
                <a:lnTo>
                  <a:pt x="46932" y="24005"/>
                </a:lnTo>
                <a:close/>
                <a:moveTo>
                  <a:pt x="57844" y="23975"/>
                </a:moveTo>
                <a:lnTo>
                  <a:pt x="52525" y="33215"/>
                </a:lnTo>
                <a:lnTo>
                  <a:pt x="52525" y="27045"/>
                </a:lnTo>
                <a:lnTo>
                  <a:pt x="57844" y="23975"/>
                </a:lnTo>
                <a:close/>
                <a:moveTo>
                  <a:pt x="58543" y="24005"/>
                </a:moveTo>
                <a:lnTo>
                  <a:pt x="63862" y="27075"/>
                </a:lnTo>
                <a:lnTo>
                  <a:pt x="63862" y="33215"/>
                </a:lnTo>
                <a:lnTo>
                  <a:pt x="58543" y="24005"/>
                </a:lnTo>
                <a:close/>
                <a:moveTo>
                  <a:pt x="69455" y="23975"/>
                </a:moveTo>
                <a:lnTo>
                  <a:pt x="64136" y="33215"/>
                </a:lnTo>
                <a:lnTo>
                  <a:pt x="64136" y="27045"/>
                </a:lnTo>
                <a:lnTo>
                  <a:pt x="69455" y="23975"/>
                </a:lnTo>
                <a:close/>
                <a:moveTo>
                  <a:pt x="70185" y="24005"/>
                </a:moveTo>
                <a:lnTo>
                  <a:pt x="75504" y="27075"/>
                </a:lnTo>
                <a:lnTo>
                  <a:pt x="75504" y="33215"/>
                </a:lnTo>
                <a:lnTo>
                  <a:pt x="70185" y="24005"/>
                </a:lnTo>
                <a:close/>
                <a:moveTo>
                  <a:pt x="81097" y="23975"/>
                </a:moveTo>
                <a:lnTo>
                  <a:pt x="75777" y="33215"/>
                </a:lnTo>
                <a:lnTo>
                  <a:pt x="75777" y="27045"/>
                </a:lnTo>
                <a:lnTo>
                  <a:pt x="81097" y="23975"/>
                </a:lnTo>
                <a:close/>
                <a:moveTo>
                  <a:pt x="81796" y="24005"/>
                </a:moveTo>
                <a:lnTo>
                  <a:pt x="87115" y="27075"/>
                </a:lnTo>
                <a:lnTo>
                  <a:pt x="87115" y="33215"/>
                </a:lnTo>
                <a:lnTo>
                  <a:pt x="81796" y="24005"/>
                </a:lnTo>
                <a:close/>
                <a:moveTo>
                  <a:pt x="92708" y="23975"/>
                </a:moveTo>
                <a:lnTo>
                  <a:pt x="87389" y="33215"/>
                </a:lnTo>
                <a:lnTo>
                  <a:pt x="87389" y="27045"/>
                </a:lnTo>
                <a:lnTo>
                  <a:pt x="92708" y="23975"/>
                </a:lnTo>
                <a:close/>
                <a:moveTo>
                  <a:pt x="93437" y="24005"/>
                </a:moveTo>
                <a:lnTo>
                  <a:pt x="98757" y="27075"/>
                </a:lnTo>
                <a:lnTo>
                  <a:pt x="98757" y="33215"/>
                </a:lnTo>
                <a:lnTo>
                  <a:pt x="93437" y="24005"/>
                </a:lnTo>
                <a:close/>
                <a:moveTo>
                  <a:pt x="104349" y="23975"/>
                </a:moveTo>
                <a:lnTo>
                  <a:pt x="99030" y="33215"/>
                </a:lnTo>
                <a:lnTo>
                  <a:pt x="99030" y="27045"/>
                </a:lnTo>
                <a:lnTo>
                  <a:pt x="104349" y="23975"/>
                </a:lnTo>
                <a:close/>
                <a:moveTo>
                  <a:pt x="105018" y="24005"/>
                </a:moveTo>
                <a:lnTo>
                  <a:pt x="110337" y="27075"/>
                </a:lnTo>
                <a:lnTo>
                  <a:pt x="110337" y="33215"/>
                </a:lnTo>
                <a:lnTo>
                  <a:pt x="105018" y="24005"/>
                </a:lnTo>
                <a:close/>
                <a:moveTo>
                  <a:pt x="115930" y="23975"/>
                </a:moveTo>
                <a:lnTo>
                  <a:pt x="110611" y="33215"/>
                </a:lnTo>
                <a:lnTo>
                  <a:pt x="110611" y="27045"/>
                </a:lnTo>
                <a:lnTo>
                  <a:pt x="115930" y="23975"/>
                </a:lnTo>
                <a:close/>
                <a:moveTo>
                  <a:pt x="116660" y="24005"/>
                </a:moveTo>
                <a:lnTo>
                  <a:pt x="121979" y="27075"/>
                </a:lnTo>
                <a:lnTo>
                  <a:pt x="121979" y="33215"/>
                </a:lnTo>
                <a:lnTo>
                  <a:pt x="116660" y="24005"/>
                </a:lnTo>
                <a:close/>
                <a:moveTo>
                  <a:pt x="127541" y="23975"/>
                </a:moveTo>
                <a:lnTo>
                  <a:pt x="122222" y="33215"/>
                </a:lnTo>
                <a:lnTo>
                  <a:pt x="122222" y="27045"/>
                </a:lnTo>
                <a:lnTo>
                  <a:pt x="127541" y="23975"/>
                </a:lnTo>
                <a:close/>
                <a:moveTo>
                  <a:pt x="128271" y="24005"/>
                </a:moveTo>
                <a:lnTo>
                  <a:pt x="133590" y="27075"/>
                </a:lnTo>
                <a:lnTo>
                  <a:pt x="133590" y="33215"/>
                </a:lnTo>
                <a:lnTo>
                  <a:pt x="128271" y="24005"/>
                </a:lnTo>
                <a:close/>
                <a:moveTo>
                  <a:pt x="139183" y="23975"/>
                </a:moveTo>
                <a:lnTo>
                  <a:pt x="133864" y="33215"/>
                </a:lnTo>
                <a:lnTo>
                  <a:pt x="133864" y="27045"/>
                </a:lnTo>
                <a:lnTo>
                  <a:pt x="139183" y="23975"/>
                </a:lnTo>
                <a:close/>
                <a:moveTo>
                  <a:pt x="139912" y="24005"/>
                </a:moveTo>
                <a:lnTo>
                  <a:pt x="145232" y="27075"/>
                </a:lnTo>
                <a:lnTo>
                  <a:pt x="145232" y="33215"/>
                </a:lnTo>
                <a:lnTo>
                  <a:pt x="139912" y="24005"/>
                </a:lnTo>
                <a:close/>
                <a:moveTo>
                  <a:pt x="150794" y="23975"/>
                </a:moveTo>
                <a:lnTo>
                  <a:pt x="145475" y="33215"/>
                </a:lnTo>
                <a:lnTo>
                  <a:pt x="145475" y="27045"/>
                </a:lnTo>
                <a:lnTo>
                  <a:pt x="150794" y="23975"/>
                </a:lnTo>
                <a:close/>
                <a:moveTo>
                  <a:pt x="151523" y="24005"/>
                </a:moveTo>
                <a:lnTo>
                  <a:pt x="156843" y="27075"/>
                </a:lnTo>
                <a:lnTo>
                  <a:pt x="156843" y="33215"/>
                </a:lnTo>
                <a:lnTo>
                  <a:pt x="151523" y="24005"/>
                </a:lnTo>
                <a:close/>
                <a:moveTo>
                  <a:pt x="162436" y="23975"/>
                </a:moveTo>
                <a:lnTo>
                  <a:pt x="157116" y="33215"/>
                </a:lnTo>
                <a:lnTo>
                  <a:pt x="157116" y="27045"/>
                </a:lnTo>
                <a:lnTo>
                  <a:pt x="162436" y="23975"/>
                </a:lnTo>
                <a:close/>
                <a:moveTo>
                  <a:pt x="163165" y="24005"/>
                </a:moveTo>
                <a:lnTo>
                  <a:pt x="168484" y="27075"/>
                </a:lnTo>
                <a:lnTo>
                  <a:pt x="168484" y="33215"/>
                </a:lnTo>
                <a:lnTo>
                  <a:pt x="163165" y="24005"/>
                </a:lnTo>
                <a:close/>
                <a:moveTo>
                  <a:pt x="174047" y="23975"/>
                </a:moveTo>
                <a:lnTo>
                  <a:pt x="168727" y="33215"/>
                </a:lnTo>
                <a:lnTo>
                  <a:pt x="168727" y="27045"/>
                </a:lnTo>
                <a:lnTo>
                  <a:pt x="174047" y="23975"/>
                </a:lnTo>
                <a:close/>
                <a:moveTo>
                  <a:pt x="174746" y="24005"/>
                </a:moveTo>
                <a:lnTo>
                  <a:pt x="180065" y="27075"/>
                </a:lnTo>
                <a:lnTo>
                  <a:pt x="180065" y="33215"/>
                </a:lnTo>
                <a:lnTo>
                  <a:pt x="174746" y="24005"/>
                </a:lnTo>
                <a:close/>
                <a:moveTo>
                  <a:pt x="185658" y="23975"/>
                </a:moveTo>
                <a:lnTo>
                  <a:pt x="180339" y="33215"/>
                </a:lnTo>
                <a:lnTo>
                  <a:pt x="180339" y="27045"/>
                </a:lnTo>
                <a:lnTo>
                  <a:pt x="185658" y="23975"/>
                </a:lnTo>
                <a:close/>
                <a:moveTo>
                  <a:pt x="186357" y="24005"/>
                </a:moveTo>
                <a:lnTo>
                  <a:pt x="191676" y="27075"/>
                </a:lnTo>
                <a:lnTo>
                  <a:pt x="191676" y="33215"/>
                </a:lnTo>
                <a:lnTo>
                  <a:pt x="186357" y="24005"/>
                </a:lnTo>
                <a:close/>
                <a:moveTo>
                  <a:pt x="197269" y="23975"/>
                </a:moveTo>
                <a:lnTo>
                  <a:pt x="191950" y="33215"/>
                </a:lnTo>
                <a:lnTo>
                  <a:pt x="191950" y="27045"/>
                </a:lnTo>
                <a:lnTo>
                  <a:pt x="197269" y="23975"/>
                </a:lnTo>
                <a:close/>
                <a:moveTo>
                  <a:pt x="197999" y="24005"/>
                </a:moveTo>
                <a:lnTo>
                  <a:pt x="203318" y="27075"/>
                </a:lnTo>
                <a:lnTo>
                  <a:pt x="203318" y="33215"/>
                </a:lnTo>
                <a:lnTo>
                  <a:pt x="197999" y="24005"/>
                </a:lnTo>
                <a:close/>
                <a:moveTo>
                  <a:pt x="208911" y="23975"/>
                </a:moveTo>
                <a:lnTo>
                  <a:pt x="203591" y="33215"/>
                </a:lnTo>
                <a:lnTo>
                  <a:pt x="203591" y="27045"/>
                </a:lnTo>
                <a:lnTo>
                  <a:pt x="208911" y="23975"/>
                </a:lnTo>
                <a:close/>
                <a:moveTo>
                  <a:pt x="209610" y="24005"/>
                </a:moveTo>
                <a:lnTo>
                  <a:pt x="214929" y="27075"/>
                </a:lnTo>
                <a:lnTo>
                  <a:pt x="214929" y="33215"/>
                </a:lnTo>
                <a:lnTo>
                  <a:pt x="209610" y="24005"/>
                </a:lnTo>
                <a:close/>
                <a:moveTo>
                  <a:pt x="220522" y="23975"/>
                </a:moveTo>
                <a:lnTo>
                  <a:pt x="215202" y="33215"/>
                </a:lnTo>
                <a:lnTo>
                  <a:pt x="215202" y="27045"/>
                </a:lnTo>
                <a:lnTo>
                  <a:pt x="220522" y="23975"/>
                </a:lnTo>
                <a:close/>
                <a:moveTo>
                  <a:pt x="221251" y="24005"/>
                </a:moveTo>
                <a:lnTo>
                  <a:pt x="226570" y="27075"/>
                </a:lnTo>
                <a:lnTo>
                  <a:pt x="226570" y="33215"/>
                </a:lnTo>
                <a:lnTo>
                  <a:pt x="221251" y="24005"/>
                </a:lnTo>
                <a:close/>
                <a:moveTo>
                  <a:pt x="232163" y="23975"/>
                </a:moveTo>
                <a:lnTo>
                  <a:pt x="226844" y="33215"/>
                </a:lnTo>
                <a:lnTo>
                  <a:pt x="226844" y="27045"/>
                </a:lnTo>
                <a:lnTo>
                  <a:pt x="232163" y="23975"/>
                </a:lnTo>
                <a:close/>
                <a:moveTo>
                  <a:pt x="232862" y="24005"/>
                </a:moveTo>
                <a:lnTo>
                  <a:pt x="238182" y="27075"/>
                </a:lnTo>
                <a:lnTo>
                  <a:pt x="238182" y="33215"/>
                </a:lnTo>
                <a:lnTo>
                  <a:pt x="232862" y="24005"/>
                </a:lnTo>
                <a:close/>
                <a:moveTo>
                  <a:pt x="243774" y="23975"/>
                </a:moveTo>
                <a:lnTo>
                  <a:pt x="238455" y="33215"/>
                </a:lnTo>
                <a:lnTo>
                  <a:pt x="238455" y="27045"/>
                </a:lnTo>
                <a:lnTo>
                  <a:pt x="243774" y="23975"/>
                </a:lnTo>
                <a:close/>
                <a:moveTo>
                  <a:pt x="244474" y="24005"/>
                </a:moveTo>
                <a:lnTo>
                  <a:pt x="249793" y="27075"/>
                </a:lnTo>
                <a:lnTo>
                  <a:pt x="249793" y="33215"/>
                </a:lnTo>
                <a:lnTo>
                  <a:pt x="244474" y="24005"/>
                </a:lnTo>
                <a:close/>
                <a:moveTo>
                  <a:pt x="255355" y="24005"/>
                </a:moveTo>
                <a:lnTo>
                  <a:pt x="250036" y="33215"/>
                </a:lnTo>
                <a:lnTo>
                  <a:pt x="250036" y="27075"/>
                </a:lnTo>
                <a:lnTo>
                  <a:pt x="255355" y="24005"/>
                </a:lnTo>
                <a:close/>
                <a:moveTo>
                  <a:pt x="256085" y="24005"/>
                </a:moveTo>
                <a:lnTo>
                  <a:pt x="261404" y="27075"/>
                </a:lnTo>
                <a:lnTo>
                  <a:pt x="261404" y="33215"/>
                </a:lnTo>
                <a:lnTo>
                  <a:pt x="256085" y="24005"/>
                </a:lnTo>
                <a:close/>
                <a:moveTo>
                  <a:pt x="266997" y="24005"/>
                </a:moveTo>
                <a:lnTo>
                  <a:pt x="261678" y="33215"/>
                </a:lnTo>
                <a:lnTo>
                  <a:pt x="261678" y="27075"/>
                </a:lnTo>
                <a:lnTo>
                  <a:pt x="266997" y="24005"/>
                </a:lnTo>
                <a:close/>
                <a:moveTo>
                  <a:pt x="267726" y="24005"/>
                </a:moveTo>
                <a:lnTo>
                  <a:pt x="273046" y="27075"/>
                </a:lnTo>
                <a:lnTo>
                  <a:pt x="273046" y="33215"/>
                </a:lnTo>
                <a:lnTo>
                  <a:pt x="267726" y="24005"/>
                </a:lnTo>
                <a:close/>
                <a:moveTo>
                  <a:pt x="278608" y="24005"/>
                </a:moveTo>
                <a:lnTo>
                  <a:pt x="273289" y="33215"/>
                </a:lnTo>
                <a:lnTo>
                  <a:pt x="273289" y="27075"/>
                </a:lnTo>
                <a:lnTo>
                  <a:pt x="278608" y="24005"/>
                </a:lnTo>
                <a:close/>
                <a:moveTo>
                  <a:pt x="35108" y="24127"/>
                </a:moveTo>
                <a:lnTo>
                  <a:pt x="40427" y="33306"/>
                </a:lnTo>
                <a:lnTo>
                  <a:pt x="40427" y="33306"/>
                </a:lnTo>
                <a:lnTo>
                  <a:pt x="35108" y="30267"/>
                </a:lnTo>
                <a:lnTo>
                  <a:pt x="35108" y="24127"/>
                </a:lnTo>
                <a:close/>
                <a:moveTo>
                  <a:pt x="58330" y="24127"/>
                </a:moveTo>
                <a:lnTo>
                  <a:pt x="63650" y="33306"/>
                </a:lnTo>
                <a:lnTo>
                  <a:pt x="58330" y="30267"/>
                </a:lnTo>
                <a:lnTo>
                  <a:pt x="58330" y="24127"/>
                </a:lnTo>
                <a:close/>
                <a:moveTo>
                  <a:pt x="69941" y="24127"/>
                </a:moveTo>
                <a:lnTo>
                  <a:pt x="75261" y="33306"/>
                </a:lnTo>
                <a:lnTo>
                  <a:pt x="69941" y="30267"/>
                </a:lnTo>
                <a:lnTo>
                  <a:pt x="69941" y="24127"/>
                </a:lnTo>
                <a:close/>
                <a:moveTo>
                  <a:pt x="81583" y="24127"/>
                </a:moveTo>
                <a:lnTo>
                  <a:pt x="86902" y="33306"/>
                </a:lnTo>
                <a:lnTo>
                  <a:pt x="81583" y="30267"/>
                </a:lnTo>
                <a:lnTo>
                  <a:pt x="81583" y="24127"/>
                </a:lnTo>
                <a:close/>
                <a:moveTo>
                  <a:pt x="104836" y="24127"/>
                </a:moveTo>
                <a:lnTo>
                  <a:pt x="110155" y="33306"/>
                </a:lnTo>
                <a:lnTo>
                  <a:pt x="104836" y="30267"/>
                </a:lnTo>
                <a:lnTo>
                  <a:pt x="104836" y="24127"/>
                </a:lnTo>
                <a:close/>
                <a:moveTo>
                  <a:pt x="116416" y="24127"/>
                </a:moveTo>
                <a:lnTo>
                  <a:pt x="121736" y="33306"/>
                </a:lnTo>
                <a:lnTo>
                  <a:pt x="116416" y="30267"/>
                </a:lnTo>
                <a:lnTo>
                  <a:pt x="116416" y="24127"/>
                </a:lnTo>
                <a:close/>
                <a:moveTo>
                  <a:pt x="128058" y="24127"/>
                </a:moveTo>
                <a:lnTo>
                  <a:pt x="133377" y="33306"/>
                </a:lnTo>
                <a:lnTo>
                  <a:pt x="128058" y="30267"/>
                </a:lnTo>
                <a:lnTo>
                  <a:pt x="128058" y="24127"/>
                </a:lnTo>
                <a:close/>
                <a:moveTo>
                  <a:pt x="139669" y="24127"/>
                </a:moveTo>
                <a:lnTo>
                  <a:pt x="144988" y="33306"/>
                </a:lnTo>
                <a:lnTo>
                  <a:pt x="139669" y="30267"/>
                </a:lnTo>
                <a:lnTo>
                  <a:pt x="139669" y="24127"/>
                </a:lnTo>
                <a:close/>
                <a:moveTo>
                  <a:pt x="151311" y="24127"/>
                </a:moveTo>
                <a:lnTo>
                  <a:pt x="156630" y="33306"/>
                </a:lnTo>
                <a:lnTo>
                  <a:pt x="151311" y="30267"/>
                </a:lnTo>
                <a:lnTo>
                  <a:pt x="151311" y="24127"/>
                </a:lnTo>
                <a:close/>
                <a:moveTo>
                  <a:pt x="162922" y="24127"/>
                </a:moveTo>
                <a:lnTo>
                  <a:pt x="168241" y="33306"/>
                </a:lnTo>
                <a:lnTo>
                  <a:pt x="162922" y="30267"/>
                </a:lnTo>
                <a:lnTo>
                  <a:pt x="162922" y="24127"/>
                </a:lnTo>
                <a:close/>
                <a:moveTo>
                  <a:pt x="174503" y="24127"/>
                </a:moveTo>
                <a:lnTo>
                  <a:pt x="179822" y="33306"/>
                </a:lnTo>
                <a:lnTo>
                  <a:pt x="174503" y="30267"/>
                </a:lnTo>
                <a:lnTo>
                  <a:pt x="174503" y="24127"/>
                </a:lnTo>
                <a:close/>
                <a:moveTo>
                  <a:pt x="186144" y="24127"/>
                </a:moveTo>
                <a:lnTo>
                  <a:pt x="191463" y="33306"/>
                </a:lnTo>
                <a:lnTo>
                  <a:pt x="186144" y="30267"/>
                </a:lnTo>
                <a:lnTo>
                  <a:pt x="186144" y="24127"/>
                </a:lnTo>
                <a:close/>
                <a:moveTo>
                  <a:pt x="197755" y="24127"/>
                </a:moveTo>
                <a:lnTo>
                  <a:pt x="203075" y="33306"/>
                </a:lnTo>
                <a:lnTo>
                  <a:pt x="197755" y="30267"/>
                </a:lnTo>
                <a:lnTo>
                  <a:pt x="197755" y="24127"/>
                </a:lnTo>
                <a:close/>
                <a:moveTo>
                  <a:pt x="209397" y="24127"/>
                </a:moveTo>
                <a:lnTo>
                  <a:pt x="214716" y="33306"/>
                </a:lnTo>
                <a:lnTo>
                  <a:pt x="209397" y="30267"/>
                </a:lnTo>
                <a:lnTo>
                  <a:pt x="209397" y="24127"/>
                </a:lnTo>
                <a:close/>
                <a:moveTo>
                  <a:pt x="221008" y="24127"/>
                </a:moveTo>
                <a:lnTo>
                  <a:pt x="226327" y="33306"/>
                </a:lnTo>
                <a:lnTo>
                  <a:pt x="221008" y="30267"/>
                </a:lnTo>
                <a:lnTo>
                  <a:pt x="221008" y="24127"/>
                </a:lnTo>
                <a:close/>
                <a:moveTo>
                  <a:pt x="232650" y="24127"/>
                </a:moveTo>
                <a:lnTo>
                  <a:pt x="237969" y="33306"/>
                </a:lnTo>
                <a:lnTo>
                  <a:pt x="232650" y="30267"/>
                </a:lnTo>
                <a:lnTo>
                  <a:pt x="232650" y="24127"/>
                </a:lnTo>
                <a:close/>
                <a:moveTo>
                  <a:pt x="244230" y="24127"/>
                </a:moveTo>
                <a:lnTo>
                  <a:pt x="249550" y="33306"/>
                </a:lnTo>
                <a:lnTo>
                  <a:pt x="244230" y="30267"/>
                </a:lnTo>
                <a:lnTo>
                  <a:pt x="244230" y="24127"/>
                </a:lnTo>
                <a:close/>
                <a:moveTo>
                  <a:pt x="244" y="24127"/>
                </a:moveTo>
                <a:lnTo>
                  <a:pt x="5563" y="33306"/>
                </a:lnTo>
                <a:lnTo>
                  <a:pt x="214" y="30236"/>
                </a:lnTo>
                <a:lnTo>
                  <a:pt x="214" y="24127"/>
                </a:lnTo>
                <a:close/>
                <a:moveTo>
                  <a:pt x="46689" y="24127"/>
                </a:moveTo>
                <a:lnTo>
                  <a:pt x="52008" y="33306"/>
                </a:lnTo>
                <a:lnTo>
                  <a:pt x="46689" y="30267"/>
                </a:lnTo>
                <a:lnTo>
                  <a:pt x="46689" y="24127"/>
                </a:lnTo>
                <a:close/>
                <a:moveTo>
                  <a:pt x="93194" y="24127"/>
                </a:moveTo>
                <a:lnTo>
                  <a:pt x="98513" y="33306"/>
                </a:lnTo>
                <a:lnTo>
                  <a:pt x="93194" y="30267"/>
                </a:lnTo>
                <a:lnTo>
                  <a:pt x="93194" y="24127"/>
                </a:lnTo>
                <a:close/>
                <a:moveTo>
                  <a:pt x="255872" y="24127"/>
                </a:moveTo>
                <a:lnTo>
                  <a:pt x="261191" y="33306"/>
                </a:lnTo>
                <a:lnTo>
                  <a:pt x="255872" y="30267"/>
                </a:lnTo>
                <a:lnTo>
                  <a:pt x="255872" y="24127"/>
                </a:lnTo>
                <a:close/>
                <a:moveTo>
                  <a:pt x="267483" y="24127"/>
                </a:moveTo>
                <a:lnTo>
                  <a:pt x="272802" y="33306"/>
                </a:lnTo>
                <a:lnTo>
                  <a:pt x="267483" y="30267"/>
                </a:lnTo>
                <a:lnTo>
                  <a:pt x="267483" y="24127"/>
                </a:lnTo>
                <a:close/>
                <a:moveTo>
                  <a:pt x="34834" y="24157"/>
                </a:moveTo>
                <a:lnTo>
                  <a:pt x="34834" y="30267"/>
                </a:lnTo>
                <a:lnTo>
                  <a:pt x="29515" y="33337"/>
                </a:lnTo>
                <a:lnTo>
                  <a:pt x="29515" y="33337"/>
                </a:lnTo>
                <a:lnTo>
                  <a:pt x="34834" y="24157"/>
                </a:lnTo>
                <a:close/>
                <a:moveTo>
                  <a:pt x="69698" y="24157"/>
                </a:moveTo>
                <a:lnTo>
                  <a:pt x="69698" y="30267"/>
                </a:lnTo>
                <a:lnTo>
                  <a:pt x="64379" y="33337"/>
                </a:lnTo>
                <a:lnTo>
                  <a:pt x="69698" y="24157"/>
                </a:lnTo>
                <a:close/>
                <a:moveTo>
                  <a:pt x="81309" y="24157"/>
                </a:moveTo>
                <a:lnTo>
                  <a:pt x="81309" y="30267"/>
                </a:lnTo>
                <a:lnTo>
                  <a:pt x="75990" y="33337"/>
                </a:lnTo>
                <a:lnTo>
                  <a:pt x="81309" y="24157"/>
                </a:lnTo>
                <a:close/>
                <a:moveTo>
                  <a:pt x="92951" y="24157"/>
                </a:moveTo>
                <a:lnTo>
                  <a:pt x="92951" y="30267"/>
                </a:lnTo>
                <a:lnTo>
                  <a:pt x="87632" y="33337"/>
                </a:lnTo>
                <a:lnTo>
                  <a:pt x="92951" y="24157"/>
                </a:lnTo>
                <a:close/>
                <a:moveTo>
                  <a:pt x="104562" y="24157"/>
                </a:moveTo>
                <a:lnTo>
                  <a:pt x="104562" y="30267"/>
                </a:lnTo>
                <a:lnTo>
                  <a:pt x="99243" y="33337"/>
                </a:lnTo>
                <a:lnTo>
                  <a:pt x="104562" y="24157"/>
                </a:lnTo>
                <a:close/>
                <a:moveTo>
                  <a:pt x="116143" y="24157"/>
                </a:moveTo>
                <a:lnTo>
                  <a:pt x="116143" y="30267"/>
                </a:lnTo>
                <a:lnTo>
                  <a:pt x="110824" y="33337"/>
                </a:lnTo>
                <a:lnTo>
                  <a:pt x="116143" y="24157"/>
                </a:lnTo>
                <a:close/>
                <a:moveTo>
                  <a:pt x="127784" y="24157"/>
                </a:moveTo>
                <a:lnTo>
                  <a:pt x="127784" y="30267"/>
                </a:lnTo>
                <a:lnTo>
                  <a:pt x="122465" y="33337"/>
                </a:lnTo>
                <a:lnTo>
                  <a:pt x="127784" y="24157"/>
                </a:lnTo>
                <a:close/>
                <a:moveTo>
                  <a:pt x="139396" y="24157"/>
                </a:moveTo>
                <a:lnTo>
                  <a:pt x="139396" y="30267"/>
                </a:lnTo>
                <a:lnTo>
                  <a:pt x="134076" y="33337"/>
                </a:lnTo>
                <a:lnTo>
                  <a:pt x="139396" y="24157"/>
                </a:lnTo>
                <a:close/>
                <a:moveTo>
                  <a:pt x="151037" y="24157"/>
                </a:moveTo>
                <a:lnTo>
                  <a:pt x="151037" y="30267"/>
                </a:lnTo>
                <a:lnTo>
                  <a:pt x="145718" y="33337"/>
                </a:lnTo>
                <a:lnTo>
                  <a:pt x="151037" y="24157"/>
                </a:lnTo>
                <a:close/>
                <a:moveTo>
                  <a:pt x="162648" y="24157"/>
                </a:moveTo>
                <a:lnTo>
                  <a:pt x="162648" y="30267"/>
                </a:lnTo>
                <a:lnTo>
                  <a:pt x="157329" y="33337"/>
                </a:lnTo>
                <a:lnTo>
                  <a:pt x="162648" y="24157"/>
                </a:lnTo>
                <a:close/>
                <a:moveTo>
                  <a:pt x="174290" y="24157"/>
                </a:moveTo>
                <a:lnTo>
                  <a:pt x="174290" y="30267"/>
                </a:lnTo>
                <a:lnTo>
                  <a:pt x="168971" y="33337"/>
                </a:lnTo>
                <a:lnTo>
                  <a:pt x="174290" y="24157"/>
                </a:lnTo>
                <a:close/>
                <a:moveTo>
                  <a:pt x="185871" y="24157"/>
                </a:moveTo>
                <a:lnTo>
                  <a:pt x="185871" y="30267"/>
                </a:lnTo>
                <a:lnTo>
                  <a:pt x="180551" y="33337"/>
                </a:lnTo>
                <a:lnTo>
                  <a:pt x="185871" y="24157"/>
                </a:lnTo>
                <a:close/>
                <a:moveTo>
                  <a:pt x="197512" y="24157"/>
                </a:moveTo>
                <a:lnTo>
                  <a:pt x="197512" y="30267"/>
                </a:lnTo>
                <a:lnTo>
                  <a:pt x="192193" y="33337"/>
                </a:lnTo>
                <a:lnTo>
                  <a:pt x="197512" y="24157"/>
                </a:lnTo>
                <a:close/>
                <a:moveTo>
                  <a:pt x="209123" y="24157"/>
                </a:moveTo>
                <a:lnTo>
                  <a:pt x="209123" y="30267"/>
                </a:lnTo>
                <a:lnTo>
                  <a:pt x="203804" y="33337"/>
                </a:lnTo>
                <a:lnTo>
                  <a:pt x="209123" y="24157"/>
                </a:lnTo>
                <a:close/>
                <a:moveTo>
                  <a:pt x="220765" y="24157"/>
                </a:moveTo>
                <a:lnTo>
                  <a:pt x="220765" y="30267"/>
                </a:lnTo>
                <a:lnTo>
                  <a:pt x="215446" y="33337"/>
                </a:lnTo>
                <a:lnTo>
                  <a:pt x="220765" y="24157"/>
                </a:lnTo>
                <a:close/>
                <a:moveTo>
                  <a:pt x="243957" y="24157"/>
                </a:moveTo>
                <a:lnTo>
                  <a:pt x="243957" y="30267"/>
                </a:lnTo>
                <a:lnTo>
                  <a:pt x="238638" y="33337"/>
                </a:lnTo>
                <a:lnTo>
                  <a:pt x="243957" y="24157"/>
                </a:lnTo>
                <a:close/>
                <a:moveTo>
                  <a:pt x="255598" y="24157"/>
                </a:moveTo>
                <a:lnTo>
                  <a:pt x="255598" y="30267"/>
                </a:lnTo>
                <a:lnTo>
                  <a:pt x="250279" y="33337"/>
                </a:lnTo>
                <a:lnTo>
                  <a:pt x="255598" y="24157"/>
                </a:lnTo>
                <a:close/>
                <a:moveTo>
                  <a:pt x="23223" y="24157"/>
                </a:moveTo>
                <a:lnTo>
                  <a:pt x="23223" y="30267"/>
                </a:lnTo>
                <a:lnTo>
                  <a:pt x="17904" y="33337"/>
                </a:lnTo>
                <a:lnTo>
                  <a:pt x="23223" y="24157"/>
                </a:lnTo>
                <a:close/>
                <a:moveTo>
                  <a:pt x="46446" y="24157"/>
                </a:moveTo>
                <a:lnTo>
                  <a:pt x="46446" y="30267"/>
                </a:lnTo>
                <a:lnTo>
                  <a:pt x="41126" y="33337"/>
                </a:lnTo>
                <a:lnTo>
                  <a:pt x="46446" y="24157"/>
                </a:lnTo>
                <a:close/>
                <a:moveTo>
                  <a:pt x="58057" y="24157"/>
                </a:moveTo>
                <a:lnTo>
                  <a:pt x="58057" y="30267"/>
                </a:lnTo>
                <a:lnTo>
                  <a:pt x="52737" y="33337"/>
                </a:lnTo>
                <a:lnTo>
                  <a:pt x="58057" y="24157"/>
                </a:lnTo>
                <a:close/>
                <a:moveTo>
                  <a:pt x="232376" y="24157"/>
                </a:moveTo>
                <a:lnTo>
                  <a:pt x="232376" y="30267"/>
                </a:lnTo>
                <a:lnTo>
                  <a:pt x="227057" y="33337"/>
                </a:lnTo>
                <a:lnTo>
                  <a:pt x="232376" y="24157"/>
                </a:lnTo>
                <a:close/>
                <a:moveTo>
                  <a:pt x="267210" y="24157"/>
                </a:moveTo>
                <a:lnTo>
                  <a:pt x="267210" y="30267"/>
                </a:lnTo>
                <a:lnTo>
                  <a:pt x="261890" y="33337"/>
                </a:lnTo>
                <a:lnTo>
                  <a:pt x="267210" y="24157"/>
                </a:lnTo>
                <a:close/>
                <a:moveTo>
                  <a:pt x="278851" y="24157"/>
                </a:moveTo>
                <a:lnTo>
                  <a:pt x="278851" y="30267"/>
                </a:lnTo>
                <a:lnTo>
                  <a:pt x="273532" y="33337"/>
                </a:lnTo>
                <a:lnTo>
                  <a:pt x="278851" y="24157"/>
                </a:lnTo>
                <a:close/>
                <a:moveTo>
                  <a:pt x="11582" y="24127"/>
                </a:moveTo>
                <a:lnTo>
                  <a:pt x="11582" y="30267"/>
                </a:lnTo>
                <a:lnTo>
                  <a:pt x="6262" y="33367"/>
                </a:lnTo>
                <a:lnTo>
                  <a:pt x="11582" y="24127"/>
                </a:lnTo>
                <a:close/>
                <a:moveTo>
                  <a:pt x="11855" y="24127"/>
                </a:moveTo>
                <a:lnTo>
                  <a:pt x="17174" y="33367"/>
                </a:lnTo>
                <a:lnTo>
                  <a:pt x="11855" y="30267"/>
                </a:lnTo>
                <a:lnTo>
                  <a:pt x="11855" y="24127"/>
                </a:lnTo>
                <a:close/>
                <a:moveTo>
                  <a:pt x="23497" y="24127"/>
                </a:moveTo>
                <a:lnTo>
                  <a:pt x="28816" y="33367"/>
                </a:lnTo>
                <a:lnTo>
                  <a:pt x="23497" y="30267"/>
                </a:lnTo>
                <a:lnTo>
                  <a:pt x="23497" y="24127"/>
                </a:lnTo>
                <a:close/>
                <a:moveTo>
                  <a:pt x="11703" y="30510"/>
                </a:moveTo>
                <a:lnTo>
                  <a:pt x="17023" y="33580"/>
                </a:lnTo>
                <a:lnTo>
                  <a:pt x="6384" y="33580"/>
                </a:lnTo>
                <a:lnTo>
                  <a:pt x="11703" y="30510"/>
                </a:lnTo>
                <a:close/>
                <a:moveTo>
                  <a:pt x="23345" y="30510"/>
                </a:moveTo>
                <a:lnTo>
                  <a:pt x="28664" y="33580"/>
                </a:lnTo>
                <a:lnTo>
                  <a:pt x="18026" y="33580"/>
                </a:lnTo>
                <a:lnTo>
                  <a:pt x="23345" y="30510"/>
                </a:lnTo>
                <a:close/>
                <a:moveTo>
                  <a:pt x="34956" y="30510"/>
                </a:moveTo>
                <a:lnTo>
                  <a:pt x="40275" y="33580"/>
                </a:lnTo>
                <a:lnTo>
                  <a:pt x="29637" y="33580"/>
                </a:lnTo>
                <a:lnTo>
                  <a:pt x="34956" y="30510"/>
                </a:lnTo>
                <a:close/>
                <a:moveTo>
                  <a:pt x="46598" y="30510"/>
                </a:moveTo>
                <a:lnTo>
                  <a:pt x="51886" y="33580"/>
                </a:lnTo>
                <a:lnTo>
                  <a:pt x="41278" y="33580"/>
                </a:lnTo>
                <a:lnTo>
                  <a:pt x="46598" y="30510"/>
                </a:lnTo>
                <a:close/>
                <a:moveTo>
                  <a:pt x="58209" y="30510"/>
                </a:moveTo>
                <a:lnTo>
                  <a:pt x="63528" y="33580"/>
                </a:lnTo>
                <a:lnTo>
                  <a:pt x="52889" y="33580"/>
                </a:lnTo>
                <a:lnTo>
                  <a:pt x="58209" y="30510"/>
                </a:lnTo>
                <a:close/>
                <a:moveTo>
                  <a:pt x="69850" y="30510"/>
                </a:moveTo>
                <a:lnTo>
                  <a:pt x="75169" y="33580"/>
                </a:lnTo>
                <a:lnTo>
                  <a:pt x="64531" y="33580"/>
                </a:lnTo>
                <a:lnTo>
                  <a:pt x="69850" y="30510"/>
                </a:lnTo>
                <a:close/>
                <a:moveTo>
                  <a:pt x="81431" y="30510"/>
                </a:moveTo>
                <a:lnTo>
                  <a:pt x="86750" y="33580"/>
                </a:lnTo>
                <a:lnTo>
                  <a:pt x="76112" y="33580"/>
                </a:lnTo>
                <a:lnTo>
                  <a:pt x="81431" y="30510"/>
                </a:lnTo>
                <a:close/>
                <a:moveTo>
                  <a:pt x="93042" y="30510"/>
                </a:moveTo>
                <a:lnTo>
                  <a:pt x="98361" y="33580"/>
                </a:lnTo>
                <a:lnTo>
                  <a:pt x="87723" y="33580"/>
                </a:lnTo>
                <a:lnTo>
                  <a:pt x="93042" y="30510"/>
                </a:lnTo>
                <a:close/>
                <a:moveTo>
                  <a:pt x="104684" y="30510"/>
                </a:moveTo>
                <a:lnTo>
                  <a:pt x="110003" y="33580"/>
                </a:lnTo>
                <a:lnTo>
                  <a:pt x="99364" y="33580"/>
                </a:lnTo>
                <a:lnTo>
                  <a:pt x="104684" y="30510"/>
                </a:lnTo>
                <a:close/>
                <a:moveTo>
                  <a:pt x="116295" y="30510"/>
                </a:moveTo>
                <a:lnTo>
                  <a:pt x="121614" y="33580"/>
                </a:lnTo>
                <a:lnTo>
                  <a:pt x="110976" y="33580"/>
                </a:lnTo>
                <a:lnTo>
                  <a:pt x="116295" y="30510"/>
                </a:lnTo>
                <a:close/>
                <a:moveTo>
                  <a:pt x="127936" y="30510"/>
                </a:moveTo>
                <a:lnTo>
                  <a:pt x="133256" y="33580"/>
                </a:lnTo>
                <a:lnTo>
                  <a:pt x="122617" y="33580"/>
                </a:lnTo>
                <a:lnTo>
                  <a:pt x="127936" y="30510"/>
                </a:lnTo>
                <a:close/>
                <a:moveTo>
                  <a:pt x="139548" y="30510"/>
                </a:moveTo>
                <a:lnTo>
                  <a:pt x="144867" y="33580"/>
                </a:lnTo>
                <a:lnTo>
                  <a:pt x="134228" y="33580"/>
                </a:lnTo>
                <a:lnTo>
                  <a:pt x="139548" y="30510"/>
                </a:lnTo>
                <a:close/>
                <a:moveTo>
                  <a:pt x="151159" y="30510"/>
                </a:moveTo>
                <a:lnTo>
                  <a:pt x="156478" y="33580"/>
                </a:lnTo>
                <a:lnTo>
                  <a:pt x="145840" y="33580"/>
                </a:lnTo>
                <a:lnTo>
                  <a:pt x="151159" y="30510"/>
                </a:lnTo>
                <a:close/>
                <a:moveTo>
                  <a:pt x="162770" y="30510"/>
                </a:moveTo>
                <a:lnTo>
                  <a:pt x="168089" y="33580"/>
                </a:lnTo>
                <a:lnTo>
                  <a:pt x="157451" y="33580"/>
                </a:lnTo>
                <a:lnTo>
                  <a:pt x="162770" y="30510"/>
                </a:lnTo>
                <a:close/>
                <a:moveTo>
                  <a:pt x="174411" y="30510"/>
                </a:moveTo>
                <a:lnTo>
                  <a:pt x="179731" y="33580"/>
                </a:lnTo>
                <a:lnTo>
                  <a:pt x="169092" y="33580"/>
                </a:lnTo>
                <a:lnTo>
                  <a:pt x="174411" y="30510"/>
                </a:lnTo>
                <a:close/>
                <a:moveTo>
                  <a:pt x="186023" y="30510"/>
                </a:moveTo>
                <a:lnTo>
                  <a:pt x="191342" y="33580"/>
                </a:lnTo>
                <a:lnTo>
                  <a:pt x="180703" y="33580"/>
                </a:lnTo>
                <a:lnTo>
                  <a:pt x="186023" y="30510"/>
                </a:lnTo>
                <a:close/>
                <a:moveTo>
                  <a:pt x="197634" y="30510"/>
                </a:moveTo>
                <a:lnTo>
                  <a:pt x="202953" y="33580"/>
                </a:lnTo>
                <a:lnTo>
                  <a:pt x="192345" y="33580"/>
                </a:lnTo>
                <a:lnTo>
                  <a:pt x="197634" y="30510"/>
                </a:lnTo>
                <a:close/>
                <a:moveTo>
                  <a:pt x="209275" y="30510"/>
                </a:moveTo>
                <a:lnTo>
                  <a:pt x="214595" y="33580"/>
                </a:lnTo>
                <a:lnTo>
                  <a:pt x="203956" y="33580"/>
                </a:lnTo>
                <a:lnTo>
                  <a:pt x="209275" y="30510"/>
                </a:lnTo>
                <a:close/>
                <a:moveTo>
                  <a:pt x="220856" y="30510"/>
                </a:moveTo>
                <a:lnTo>
                  <a:pt x="226175" y="33580"/>
                </a:lnTo>
                <a:lnTo>
                  <a:pt x="215537" y="33580"/>
                </a:lnTo>
                <a:lnTo>
                  <a:pt x="220856" y="30510"/>
                </a:lnTo>
                <a:close/>
                <a:moveTo>
                  <a:pt x="232498" y="30510"/>
                </a:moveTo>
                <a:lnTo>
                  <a:pt x="237817" y="33580"/>
                </a:lnTo>
                <a:lnTo>
                  <a:pt x="227178" y="33580"/>
                </a:lnTo>
                <a:lnTo>
                  <a:pt x="232498" y="30510"/>
                </a:lnTo>
                <a:close/>
                <a:moveTo>
                  <a:pt x="244109" y="30510"/>
                </a:moveTo>
                <a:lnTo>
                  <a:pt x="249428" y="33580"/>
                </a:lnTo>
                <a:lnTo>
                  <a:pt x="238790" y="33580"/>
                </a:lnTo>
                <a:lnTo>
                  <a:pt x="244109" y="30510"/>
                </a:lnTo>
                <a:close/>
                <a:moveTo>
                  <a:pt x="255750" y="30510"/>
                </a:moveTo>
                <a:lnTo>
                  <a:pt x="261070" y="33580"/>
                </a:lnTo>
                <a:lnTo>
                  <a:pt x="250431" y="33580"/>
                </a:lnTo>
                <a:lnTo>
                  <a:pt x="255750" y="30510"/>
                </a:lnTo>
                <a:close/>
                <a:moveTo>
                  <a:pt x="267362" y="30510"/>
                </a:moveTo>
                <a:lnTo>
                  <a:pt x="272681" y="33580"/>
                </a:lnTo>
                <a:lnTo>
                  <a:pt x="262042" y="33580"/>
                </a:lnTo>
                <a:lnTo>
                  <a:pt x="267362" y="30510"/>
                </a:lnTo>
                <a:close/>
                <a:moveTo>
                  <a:pt x="279003" y="30510"/>
                </a:moveTo>
                <a:lnTo>
                  <a:pt x="284322" y="33580"/>
                </a:lnTo>
                <a:lnTo>
                  <a:pt x="273684" y="33580"/>
                </a:lnTo>
                <a:lnTo>
                  <a:pt x="279003" y="30510"/>
                </a:lnTo>
                <a:close/>
                <a:moveTo>
                  <a:pt x="51886" y="33793"/>
                </a:moveTo>
                <a:lnTo>
                  <a:pt x="46598" y="36893"/>
                </a:lnTo>
                <a:lnTo>
                  <a:pt x="41278" y="33793"/>
                </a:lnTo>
                <a:close/>
                <a:moveTo>
                  <a:pt x="63528" y="33793"/>
                </a:moveTo>
                <a:lnTo>
                  <a:pt x="58209" y="36893"/>
                </a:lnTo>
                <a:lnTo>
                  <a:pt x="52889" y="33793"/>
                </a:lnTo>
                <a:close/>
                <a:moveTo>
                  <a:pt x="75169" y="33793"/>
                </a:moveTo>
                <a:lnTo>
                  <a:pt x="69850" y="36893"/>
                </a:lnTo>
                <a:lnTo>
                  <a:pt x="64531" y="33793"/>
                </a:lnTo>
                <a:close/>
                <a:moveTo>
                  <a:pt x="86750" y="33793"/>
                </a:moveTo>
                <a:lnTo>
                  <a:pt x="81431" y="36893"/>
                </a:lnTo>
                <a:lnTo>
                  <a:pt x="76112" y="33793"/>
                </a:lnTo>
                <a:close/>
                <a:moveTo>
                  <a:pt x="98361" y="33793"/>
                </a:moveTo>
                <a:lnTo>
                  <a:pt x="93042" y="36893"/>
                </a:lnTo>
                <a:lnTo>
                  <a:pt x="87723" y="33793"/>
                </a:lnTo>
                <a:close/>
                <a:moveTo>
                  <a:pt x="110003" y="33793"/>
                </a:moveTo>
                <a:lnTo>
                  <a:pt x="104684" y="36893"/>
                </a:lnTo>
                <a:lnTo>
                  <a:pt x="99364" y="33793"/>
                </a:lnTo>
                <a:close/>
                <a:moveTo>
                  <a:pt x="121614" y="33793"/>
                </a:moveTo>
                <a:lnTo>
                  <a:pt x="116295" y="36893"/>
                </a:lnTo>
                <a:lnTo>
                  <a:pt x="110976" y="33793"/>
                </a:lnTo>
                <a:close/>
                <a:moveTo>
                  <a:pt x="133256" y="33793"/>
                </a:moveTo>
                <a:lnTo>
                  <a:pt x="127936" y="36893"/>
                </a:lnTo>
                <a:lnTo>
                  <a:pt x="122617" y="33793"/>
                </a:lnTo>
                <a:close/>
                <a:moveTo>
                  <a:pt x="144867" y="33793"/>
                </a:moveTo>
                <a:lnTo>
                  <a:pt x="139548" y="36893"/>
                </a:lnTo>
                <a:lnTo>
                  <a:pt x="134228" y="33793"/>
                </a:lnTo>
                <a:close/>
                <a:moveTo>
                  <a:pt x="156478" y="33793"/>
                </a:moveTo>
                <a:lnTo>
                  <a:pt x="151159" y="36893"/>
                </a:lnTo>
                <a:lnTo>
                  <a:pt x="145840" y="33793"/>
                </a:lnTo>
                <a:close/>
                <a:moveTo>
                  <a:pt x="168089" y="33793"/>
                </a:moveTo>
                <a:lnTo>
                  <a:pt x="162770" y="36893"/>
                </a:lnTo>
                <a:lnTo>
                  <a:pt x="157451" y="33793"/>
                </a:lnTo>
                <a:close/>
                <a:moveTo>
                  <a:pt x="179731" y="33793"/>
                </a:moveTo>
                <a:lnTo>
                  <a:pt x="174411" y="36893"/>
                </a:lnTo>
                <a:lnTo>
                  <a:pt x="169092" y="33793"/>
                </a:lnTo>
                <a:close/>
                <a:moveTo>
                  <a:pt x="191342" y="33793"/>
                </a:moveTo>
                <a:lnTo>
                  <a:pt x="186023" y="36893"/>
                </a:lnTo>
                <a:lnTo>
                  <a:pt x="180703" y="33793"/>
                </a:lnTo>
                <a:close/>
                <a:moveTo>
                  <a:pt x="202953" y="33793"/>
                </a:moveTo>
                <a:lnTo>
                  <a:pt x="197634" y="36893"/>
                </a:lnTo>
                <a:lnTo>
                  <a:pt x="192315" y="33793"/>
                </a:lnTo>
                <a:close/>
                <a:moveTo>
                  <a:pt x="214564" y="33793"/>
                </a:moveTo>
                <a:lnTo>
                  <a:pt x="209245" y="36893"/>
                </a:lnTo>
                <a:lnTo>
                  <a:pt x="203926" y="33793"/>
                </a:lnTo>
                <a:close/>
                <a:moveTo>
                  <a:pt x="226175" y="33793"/>
                </a:moveTo>
                <a:lnTo>
                  <a:pt x="220856" y="36893"/>
                </a:lnTo>
                <a:lnTo>
                  <a:pt x="215537" y="33793"/>
                </a:lnTo>
                <a:close/>
                <a:moveTo>
                  <a:pt x="237817" y="33793"/>
                </a:moveTo>
                <a:lnTo>
                  <a:pt x="232498" y="36893"/>
                </a:lnTo>
                <a:lnTo>
                  <a:pt x="227178" y="33793"/>
                </a:lnTo>
                <a:close/>
                <a:moveTo>
                  <a:pt x="249428" y="33793"/>
                </a:moveTo>
                <a:lnTo>
                  <a:pt x="244109" y="36893"/>
                </a:lnTo>
                <a:lnTo>
                  <a:pt x="238790" y="33793"/>
                </a:lnTo>
                <a:close/>
                <a:moveTo>
                  <a:pt x="261070" y="33793"/>
                </a:moveTo>
                <a:lnTo>
                  <a:pt x="255750" y="36893"/>
                </a:lnTo>
                <a:lnTo>
                  <a:pt x="250431" y="33793"/>
                </a:lnTo>
                <a:close/>
                <a:moveTo>
                  <a:pt x="272681" y="33793"/>
                </a:moveTo>
                <a:lnTo>
                  <a:pt x="267362" y="36893"/>
                </a:lnTo>
                <a:lnTo>
                  <a:pt x="262042" y="33793"/>
                </a:lnTo>
                <a:close/>
                <a:moveTo>
                  <a:pt x="284292" y="33793"/>
                </a:moveTo>
                <a:lnTo>
                  <a:pt x="278973" y="36893"/>
                </a:lnTo>
                <a:lnTo>
                  <a:pt x="273653" y="33793"/>
                </a:lnTo>
                <a:close/>
                <a:moveTo>
                  <a:pt x="17023" y="33853"/>
                </a:moveTo>
                <a:lnTo>
                  <a:pt x="11703" y="36923"/>
                </a:lnTo>
                <a:lnTo>
                  <a:pt x="6384" y="33853"/>
                </a:lnTo>
                <a:close/>
                <a:moveTo>
                  <a:pt x="28664" y="33853"/>
                </a:moveTo>
                <a:lnTo>
                  <a:pt x="23345" y="36923"/>
                </a:lnTo>
                <a:lnTo>
                  <a:pt x="18026" y="33853"/>
                </a:lnTo>
                <a:close/>
                <a:moveTo>
                  <a:pt x="40275" y="33853"/>
                </a:moveTo>
                <a:lnTo>
                  <a:pt x="34956" y="36923"/>
                </a:lnTo>
                <a:lnTo>
                  <a:pt x="29637" y="33853"/>
                </a:lnTo>
                <a:close/>
                <a:moveTo>
                  <a:pt x="17174" y="34036"/>
                </a:moveTo>
                <a:lnTo>
                  <a:pt x="11855" y="43246"/>
                </a:lnTo>
                <a:lnTo>
                  <a:pt x="11855" y="37106"/>
                </a:lnTo>
                <a:lnTo>
                  <a:pt x="17174" y="34036"/>
                </a:lnTo>
                <a:close/>
                <a:moveTo>
                  <a:pt x="28816" y="34036"/>
                </a:moveTo>
                <a:lnTo>
                  <a:pt x="23497" y="43246"/>
                </a:lnTo>
                <a:lnTo>
                  <a:pt x="23497" y="37106"/>
                </a:lnTo>
                <a:lnTo>
                  <a:pt x="28816" y="34036"/>
                </a:lnTo>
                <a:close/>
                <a:moveTo>
                  <a:pt x="249550" y="34036"/>
                </a:moveTo>
                <a:lnTo>
                  <a:pt x="244230" y="43246"/>
                </a:lnTo>
                <a:lnTo>
                  <a:pt x="244230" y="37106"/>
                </a:lnTo>
                <a:lnTo>
                  <a:pt x="249550" y="34036"/>
                </a:lnTo>
                <a:close/>
                <a:moveTo>
                  <a:pt x="261191" y="34036"/>
                </a:moveTo>
                <a:lnTo>
                  <a:pt x="255872" y="43246"/>
                </a:lnTo>
                <a:lnTo>
                  <a:pt x="255872" y="37106"/>
                </a:lnTo>
                <a:lnTo>
                  <a:pt x="261191" y="34036"/>
                </a:lnTo>
                <a:close/>
                <a:moveTo>
                  <a:pt x="272802" y="34036"/>
                </a:moveTo>
                <a:lnTo>
                  <a:pt x="267483" y="43246"/>
                </a:lnTo>
                <a:lnTo>
                  <a:pt x="267483" y="37106"/>
                </a:lnTo>
                <a:lnTo>
                  <a:pt x="272802" y="34036"/>
                </a:lnTo>
                <a:close/>
                <a:moveTo>
                  <a:pt x="284444" y="34036"/>
                </a:moveTo>
                <a:lnTo>
                  <a:pt x="279125" y="43246"/>
                </a:lnTo>
                <a:lnTo>
                  <a:pt x="279125" y="37106"/>
                </a:lnTo>
                <a:lnTo>
                  <a:pt x="284444" y="34036"/>
                </a:lnTo>
                <a:close/>
                <a:moveTo>
                  <a:pt x="6262" y="34066"/>
                </a:moveTo>
                <a:lnTo>
                  <a:pt x="11582" y="37106"/>
                </a:lnTo>
                <a:lnTo>
                  <a:pt x="11582" y="43276"/>
                </a:lnTo>
                <a:lnTo>
                  <a:pt x="6262" y="34066"/>
                </a:lnTo>
                <a:close/>
                <a:moveTo>
                  <a:pt x="17904" y="34066"/>
                </a:moveTo>
                <a:lnTo>
                  <a:pt x="23223" y="37106"/>
                </a:lnTo>
                <a:lnTo>
                  <a:pt x="23223" y="43276"/>
                </a:lnTo>
                <a:lnTo>
                  <a:pt x="17904" y="34066"/>
                </a:lnTo>
                <a:close/>
                <a:moveTo>
                  <a:pt x="29515" y="34066"/>
                </a:moveTo>
                <a:lnTo>
                  <a:pt x="34834" y="37106"/>
                </a:lnTo>
                <a:lnTo>
                  <a:pt x="34834" y="43276"/>
                </a:lnTo>
                <a:lnTo>
                  <a:pt x="29515" y="34066"/>
                </a:lnTo>
                <a:close/>
                <a:moveTo>
                  <a:pt x="40427" y="34036"/>
                </a:moveTo>
                <a:lnTo>
                  <a:pt x="35108" y="43276"/>
                </a:lnTo>
                <a:lnTo>
                  <a:pt x="35108" y="37106"/>
                </a:lnTo>
                <a:lnTo>
                  <a:pt x="40427" y="34036"/>
                </a:lnTo>
                <a:close/>
                <a:moveTo>
                  <a:pt x="41126" y="34066"/>
                </a:moveTo>
                <a:lnTo>
                  <a:pt x="46446" y="37106"/>
                </a:lnTo>
                <a:lnTo>
                  <a:pt x="46446" y="43276"/>
                </a:lnTo>
                <a:lnTo>
                  <a:pt x="41126" y="34066"/>
                </a:lnTo>
                <a:close/>
                <a:moveTo>
                  <a:pt x="52008" y="34036"/>
                </a:moveTo>
                <a:lnTo>
                  <a:pt x="46689" y="43276"/>
                </a:lnTo>
                <a:lnTo>
                  <a:pt x="46689" y="37106"/>
                </a:lnTo>
                <a:lnTo>
                  <a:pt x="52008" y="34036"/>
                </a:lnTo>
                <a:close/>
                <a:moveTo>
                  <a:pt x="52737" y="34066"/>
                </a:moveTo>
                <a:lnTo>
                  <a:pt x="58057" y="37106"/>
                </a:lnTo>
                <a:lnTo>
                  <a:pt x="58057" y="43276"/>
                </a:lnTo>
                <a:lnTo>
                  <a:pt x="52737" y="34066"/>
                </a:lnTo>
                <a:close/>
                <a:moveTo>
                  <a:pt x="63650" y="34036"/>
                </a:moveTo>
                <a:lnTo>
                  <a:pt x="58330" y="43276"/>
                </a:lnTo>
                <a:lnTo>
                  <a:pt x="58330" y="37106"/>
                </a:lnTo>
                <a:lnTo>
                  <a:pt x="63650" y="34036"/>
                </a:lnTo>
                <a:close/>
                <a:moveTo>
                  <a:pt x="64379" y="34066"/>
                </a:moveTo>
                <a:lnTo>
                  <a:pt x="69698" y="37106"/>
                </a:lnTo>
                <a:lnTo>
                  <a:pt x="69698" y="43276"/>
                </a:lnTo>
                <a:lnTo>
                  <a:pt x="64379" y="34066"/>
                </a:lnTo>
                <a:close/>
                <a:moveTo>
                  <a:pt x="75261" y="34036"/>
                </a:moveTo>
                <a:lnTo>
                  <a:pt x="69941" y="43276"/>
                </a:lnTo>
                <a:lnTo>
                  <a:pt x="69941" y="37106"/>
                </a:lnTo>
                <a:lnTo>
                  <a:pt x="75261" y="34036"/>
                </a:lnTo>
                <a:close/>
                <a:moveTo>
                  <a:pt x="75990" y="34066"/>
                </a:moveTo>
                <a:lnTo>
                  <a:pt x="81309" y="37106"/>
                </a:lnTo>
                <a:lnTo>
                  <a:pt x="81309" y="43276"/>
                </a:lnTo>
                <a:lnTo>
                  <a:pt x="75990" y="34066"/>
                </a:lnTo>
                <a:close/>
                <a:moveTo>
                  <a:pt x="86902" y="34036"/>
                </a:moveTo>
                <a:lnTo>
                  <a:pt x="81583" y="43276"/>
                </a:lnTo>
                <a:lnTo>
                  <a:pt x="81583" y="37106"/>
                </a:lnTo>
                <a:lnTo>
                  <a:pt x="86902" y="34036"/>
                </a:lnTo>
                <a:close/>
                <a:moveTo>
                  <a:pt x="87632" y="34066"/>
                </a:moveTo>
                <a:lnTo>
                  <a:pt x="92951" y="37106"/>
                </a:lnTo>
                <a:lnTo>
                  <a:pt x="92951" y="43276"/>
                </a:lnTo>
                <a:lnTo>
                  <a:pt x="87632" y="34066"/>
                </a:lnTo>
                <a:close/>
                <a:moveTo>
                  <a:pt x="98513" y="34036"/>
                </a:moveTo>
                <a:lnTo>
                  <a:pt x="93194" y="43276"/>
                </a:lnTo>
                <a:lnTo>
                  <a:pt x="93194" y="37106"/>
                </a:lnTo>
                <a:lnTo>
                  <a:pt x="98513" y="34036"/>
                </a:lnTo>
                <a:close/>
                <a:moveTo>
                  <a:pt x="99243" y="34066"/>
                </a:moveTo>
                <a:lnTo>
                  <a:pt x="104562" y="37106"/>
                </a:lnTo>
                <a:lnTo>
                  <a:pt x="104562" y="43276"/>
                </a:lnTo>
                <a:lnTo>
                  <a:pt x="99243" y="34066"/>
                </a:lnTo>
                <a:close/>
                <a:moveTo>
                  <a:pt x="110155" y="34036"/>
                </a:moveTo>
                <a:lnTo>
                  <a:pt x="104836" y="43276"/>
                </a:lnTo>
                <a:lnTo>
                  <a:pt x="104836" y="37106"/>
                </a:lnTo>
                <a:lnTo>
                  <a:pt x="110155" y="34036"/>
                </a:lnTo>
                <a:close/>
                <a:moveTo>
                  <a:pt x="110824" y="34066"/>
                </a:moveTo>
                <a:lnTo>
                  <a:pt x="116143" y="37106"/>
                </a:lnTo>
                <a:lnTo>
                  <a:pt x="116143" y="43276"/>
                </a:lnTo>
                <a:lnTo>
                  <a:pt x="110824" y="34066"/>
                </a:lnTo>
                <a:close/>
                <a:moveTo>
                  <a:pt x="121736" y="34036"/>
                </a:moveTo>
                <a:lnTo>
                  <a:pt x="116416" y="43276"/>
                </a:lnTo>
                <a:lnTo>
                  <a:pt x="116416" y="37106"/>
                </a:lnTo>
                <a:lnTo>
                  <a:pt x="121736" y="34036"/>
                </a:lnTo>
                <a:close/>
                <a:moveTo>
                  <a:pt x="122465" y="34066"/>
                </a:moveTo>
                <a:lnTo>
                  <a:pt x="127784" y="37106"/>
                </a:lnTo>
                <a:lnTo>
                  <a:pt x="127784" y="43276"/>
                </a:lnTo>
                <a:lnTo>
                  <a:pt x="122465" y="34066"/>
                </a:lnTo>
                <a:close/>
                <a:moveTo>
                  <a:pt x="133377" y="34036"/>
                </a:moveTo>
                <a:lnTo>
                  <a:pt x="128058" y="43276"/>
                </a:lnTo>
                <a:lnTo>
                  <a:pt x="128058" y="37106"/>
                </a:lnTo>
                <a:lnTo>
                  <a:pt x="133377" y="34036"/>
                </a:lnTo>
                <a:close/>
                <a:moveTo>
                  <a:pt x="134076" y="34066"/>
                </a:moveTo>
                <a:lnTo>
                  <a:pt x="139396" y="37106"/>
                </a:lnTo>
                <a:lnTo>
                  <a:pt x="139396" y="43276"/>
                </a:lnTo>
                <a:lnTo>
                  <a:pt x="134076" y="34066"/>
                </a:lnTo>
                <a:close/>
                <a:moveTo>
                  <a:pt x="144988" y="34036"/>
                </a:moveTo>
                <a:lnTo>
                  <a:pt x="139669" y="43276"/>
                </a:lnTo>
                <a:lnTo>
                  <a:pt x="139669" y="37106"/>
                </a:lnTo>
                <a:lnTo>
                  <a:pt x="144988" y="34036"/>
                </a:lnTo>
                <a:close/>
                <a:moveTo>
                  <a:pt x="145718" y="34066"/>
                </a:moveTo>
                <a:lnTo>
                  <a:pt x="151037" y="37106"/>
                </a:lnTo>
                <a:lnTo>
                  <a:pt x="151037" y="43276"/>
                </a:lnTo>
                <a:lnTo>
                  <a:pt x="145718" y="34066"/>
                </a:lnTo>
                <a:close/>
                <a:moveTo>
                  <a:pt x="156630" y="34036"/>
                </a:moveTo>
                <a:lnTo>
                  <a:pt x="151311" y="43276"/>
                </a:lnTo>
                <a:lnTo>
                  <a:pt x="151311" y="37106"/>
                </a:lnTo>
                <a:lnTo>
                  <a:pt x="156630" y="34036"/>
                </a:lnTo>
                <a:close/>
                <a:moveTo>
                  <a:pt x="157329" y="34066"/>
                </a:moveTo>
                <a:lnTo>
                  <a:pt x="162648" y="37106"/>
                </a:lnTo>
                <a:lnTo>
                  <a:pt x="162648" y="43276"/>
                </a:lnTo>
                <a:lnTo>
                  <a:pt x="157329" y="34066"/>
                </a:lnTo>
                <a:close/>
                <a:moveTo>
                  <a:pt x="168241" y="34036"/>
                </a:moveTo>
                <a:lnTo>
                  <a:pt x="162922" y="43276"/>
                </a:lnTo>
                <a:lnTo>
                  <a:pt x="162922" y="37106"/>
                </a:lnTo>
                <a:lnTo>
                  <a:pt x="168241" y="34036"/>
                </a:lnTo>
                <a:close/>
                <a:moveTo>
                  <a:pt x="168971" y="34066"/>
                </a:moveTo>
                <a:lnTo>
                  <a:pt x="174290" y="37106"/>
                </a:lnTo>
                <a:lnTo>
                  <a:pt x="174290" y="43276"/>
                </a:lnTo>
                <a:lnTo>
                  <a:pt x="168971" y="34066"/>
                </a:lnTo>
                <a:close/>
                <a:moveTo>
                  <a:pt x="179822" y="34036"/>
                </a:moveTo>
                <a:lnTo>
                  <a:pt x="174503" y="43276"/>
                </a:lnTo>
                <a:lnTo>
                  <a:pt x="174503" y="37106"/>
                </a:lnTo>
                <a:lnTo>
                  <a:pt x="179822" y="34036"/>
                </a:lnTo>
                <a:close/>
                <a:moveTo>
                  <a:pt x="180551" y="34066"/>
                </a:moveTo>
                <a:lnTo>
                  <a:pt x="185871" y="37106"/>
                </a:lnTo>
                <a:lnTo>
                  <a:pt x="185871" y="43276"/>
                </a:lnTo>
                <a:lnTo>
                  <a:pt x="180551" y="34066"/>
                </a:lnTo>
                <a:close/>
                <a:moveTo>
                  <a:pt x="191463" y="34036"/>
                </a:moveTo>
                <a:lnTo>
                  <a:pt x="186144" y="43276"/>
                </a:lnTo>
                <a:lnTo>
                  <a:pt x="186144" y="37106"/>
                </a:lnTo>
                <a:lnTo>
                  <a:pt x="191463" y="34036"/>
                </a:lnTo>
                <a:close/>
                <a:moveTo>
                  <a:pt x="192193" y="34066"/>
                </a:moveTo>
                <a:lnTo>
                  <a:pt x="197512" y="37106"/>
                </a:lnTo>
                <a:lnTo>
                  <a:pt x="197512" y="43276"/>
                </a:lnTo>
                <a:lnTo>
                  <a:pt x="192193" y="34066"/>
                </a:lnTo>
                <a:close/>
                <a:moveTo>
                  <a:pt x="203075" y="34036"/>
                </a:moveTo>
                <a:lnTo>
                  <a:pt x="197755" y="43276"/>
                </a:lnTo>
                <a:lnTo>
                  <a:pt x="197755" y="37106"/>
                </a:lnTo>
                <a:lnTo>
                  <a:pt x="203075" y="34036"/>
                </a:lnTo>
                <a:close/>
                <a:moveTo>
                  <a:pt x="203804" y="34066"/>
                </a:moveTo>
                <a:lnTo>
                  <a:pt x="209123" y="37106"/>
                </a:lnTo>
                <a:lnTo>
                  <a:pt x="209123" y="43276"/>
                </a:lnTo>
                <a:lnTo>
                  <a:pt x="203804" y="34066"/>
                </a:lnTo>
                <a:close/>
                <a:moveTo>
                  <a:pt x="214716" y="34036"/>
                </a:moveTo>
                <a:lnTo>
                  <a:pt x="209397" y="43276"/>
                </a:lnTo>
                <a:lnTo>
                  <a:pt x="209397" y="37106"/>
                </a:lnTo>
                <a:lnTo>
                  <a:pt x="214716" y="34036"/>
                </a:lnTo>
                <a:close/>
                <a:moveTo>
                  <a:pt x="215446" y="34066"/>
                </a:moveTo>
                <a:lnTo>
                  <a:pt x="220765" y="37106"/>
                </a:lnTo>
                <a:lnTo>
                  <a:pt x="220765" y="43276"/>
                </a:lnTo>
                <a:lnTo>
                  <a:pt x="215446" y="34066"/>
                </a:lnTo>
                <a:close/>
                <a:moveTo>
                  <a:pt x="226327" y="34036"/>
                </a:moveTo>
                <a:lnTo>
                  <a:pt x="221008" y="43276"/>
                </a:lnTo>
                <a:lnTo>
                  <a:pt x="221008" y="37106"/>
                </a:lnTo>
                <a:lnTo>
                  <a:pt x="226327" y="34036"/>
                </a:lnTo>
                <a:close/>
                <a:moveTo>
                  <a:pt x="227057" y="34066"/>
                </a:moveTo>
                <a:lnTo>
                  <a:pt x="232376" y="37106"/>
                </a:lnTo>
                <a:lnTo>
                  <a:pt x="232376" y="43276"/>
                </a:lnTo>
                <a:lnTo>
                  <a:pt x="227057" y="34066"/>
                </a:lnTo>
                <a:close/>
                <a:moveTo>
                  <a:pt x="237969" y="34036"/>
                </a:moveTo>
                <a:lnTo>
                  <a:pt x="232650" y="43276"/>
                </a:lnTo>
                <a:lnTo>
                  <a:pt x="232650" y="37106"/>
                </a:lnTo>
                <a:lnTo>
                  <a:pt x="237969" y="34036"/>
                </a:lnTo>
                <a:close/>
                <a:moveTo>
                  <a:pt x="238668" y="34066"/>
                </a:moveTo>
                <a:lnTo>
                  <a:pt x="243987" y="37136"/>
                </a:lnTo>
                <a:lnTo>
                  <a:pt x="243987" y="43306"/>
                </a:lnTo>
                <a:lnTo>
                  <a:pt x="238668" y="34066"/>
                </a:lnTo>
                <a:close/>
                <a:moveTo>
                  <a:pt x="250279" y="34066"/>
                </a:moveTo>
                <a:lnTo>
                  <a:pt x="255598" y="37136"/>
                </a:lnTo>
                <a:lnTo>
                  <a:pt x="255598" y="43306"/>
                </a:lnTo>
                <a:lnTo>
                  <a:pt x="250279" y="34066"/>
                </a:lnTo>
                <a:close/>
                <a:moveTo>
                  <a:pt x="261890" y="34066"/>
                </a:moveTo>
                <a:lnTo>
                  <a:pt x="267210" y="37136"/>
                </a:lnTo>
                <a:lnTo>
                  <a:pt x="267210" y="43306"/>
                </a:lnTo>
                <a:lnTo>
                  <a:pt x="261890" y="34066"/>
                </a:lnTo>
                <a:close/>
                <a:moveTo>
                  <a:pt x="273532" y="34066"/>
                </a:moveTo>
                <a:lnTo>
                  <a:pt x="278851" y="37136"/>
                </a:lnTo>
                <a:lnTo>
                  <a:pt x="278851" y="43306"/>
                </a:lnTo>
                <a:lnTo>
                  <a:pt x="273532" y="34066"/>
                </a:lnTo>
                <a:close/>
                <a:moveTo>
                  <a:pt x="64136" y="34188"/>
                </a:moveTo>
                <a:lnTo>
                  <a:pt x="69455" y="43398"/>
                </a:lnTo>
                <a:lnTo>
                  <a:pt x="69455" y="43398"/>
                </a:lnTo>
                <a:lnTo>
                  <a:pt x="66993" y="41969"/>
                </a:lnTo>
                <a:lnTo>
                  <a:pt x="64136" y="40358"/>
                </a:lnTo>
                <a:lnTo>
                  <a:pt x="64136" y="34188"/>
                </a:lnTo>
                <a:close/>
                <a:moveTo>
                  <a:pt x="87358" y="34188"/>
                </a:moveTo>
                <a:lnTo>
                  <a:pt x="92677" y="43398"/>
                </a:lnTo>
                <a:lnTo>
                  <a:pt x="92677" y="43398"/>
                </a:lnTo>
                <a:lnTo>
                  <a:pt x="90215" y="41969"/>
                </a:lnTo>
                <a:lnTo>
                  <a:pt x="87358" y="40358"/>
                </a:lnTo>
                <a:lnTo>
                  <a:pt x="87358" y="34188"/>
                </a:lnTo>
                <a:close/>
                <a:moveTo>
                  <a:pt x="98969" y="34188"/>
                </a:moveTo>
                <a:lnTo>
                  <a:pt x="104289" y="43398"/>
                </a:lnTo>
                <a:lnTo>
                  <a:pt x="104289" y="43398"/>
                </a:lnTo>
                <a:lnTo>
                  <a:pt x="101827" y="41969"/>
                </a:lnTo>
                <a:lnTo>
                  <a:pt x="98969" y="40358"/>
                </a:lnTo>
                <a:lnTo>
                  <a:pt x="98969" y="34188"/>
                </a:lnTo>
                <a:close/>
                <a:moveTo>
                  <a:pt x="110611" y="34188"/>
                </a:moveTo>
                <a:lnTo>
                  <a:pt x="115930" y="43398"/>
                </a:lnTo>
                <a:lnTo>
                  <a:pt x="115930" y="43398"/>
                </a:lnTo>
                <a:lnTo>
                  <a:pt x="113468" y="41969"/>
                </a:lnTo>
                <a:lnTo>
                  <a:pt x="110611" y="40358"/>
                </a:lnTo>
                <a:lnTo>
                  <a:pt x="110611" y="34188"/>
                </a:lnTo>
                <a:close/>
                <a:moveTo>
                  <a:pt x="17661" y="34188"/>
                </a:moveTo>
                <a:lnTo>
                  <a:pt x="22980" y="43398"/>
                </a:lnTo>
                <a:lnTo>
                  <a:pt x="22980" y="43398"/>
                </a:lnTo>
                <a:lnTo>
                  <a:pt x="20518" y="41939"/>
                </a:lnTo>
                <a:lnTo>
                  <a:pt x="17661" y="40358"/>
                </a:lnTo>
                <a:lnTo>
                  <a:pt x="17661" y="34188"/>
                </a:lnTo>
                <a:close/>
                <a:moveTo>
                  <a:pt x="29302" y="34188"/>
                </a:moveTo>
                <a:lnTo>
                  <a:pt x="34622" y="43398"/>
                </a:lnTo>
                <a:lnTo>
                  <a:pt x="34622" y="43398"/>
                </a:lnTo>
                <a:lnTo>
                  <a:pt x="32160" y="41939"/>
                </a:lnTo>
                <a:lnTo>
                  <a:pt x="29302" y="40358"/>
                </a:lnTo>
                <a:lnTo>
                  <a:pt x="29302" y="34188"/>
                </a:lnTo>
                <a:close/>
                <a:moveTo>
                  <a:pt x="29029" y="34188"/>
                </a:moveTo>
                <a:lnTo>
                  <a:pt x="29029" y="40358"/>
                </a:lnTo>
                <a:lnTo>
                  <a:pt x="26172" y="41969"/>
                </a:lnTo>
                <a:lnTo>
                  <a:pt x="23710" y="43398"/>
                </a:lnTo>
                <a:lnTo>
                  <a:pt x="23710" y="43398"/>
                </a:lnTo>
                <a:lnTo>
                  <a:pt x="29029" y="34188"/>
                </a:lnTo>
                <a:close/>
                <a:moveTo>
                  <a:pt x="40883" y="34188"/>
                </a:moveTo>
                <a:lnTo>
                  <a:pt x="46202" y="43398"/>
                </a:lnTo>
                <a:lnTo>
                  <a:pt x="46202" y="43398"/>
                </a:lnTo>
                <a:lnTo>
                  <a:pt x="43740" y="41939"/>
                </a:lnTo>
                <a:lnTo>
                  <a:pt x="40883" y="40358"/>
                </a:lnTo>
                <a:lnTo>
                  <a:pt x="40883" y="34188"/>
                </a:lnTo>
                <a:close/>
                <a:moveTo>
                  <a:pt x="52525" y="34188"/>
                </a:moveTo>
                <a:lnTo>
                  <a:pt x="57844" y="43398"/>
                </a:lnTo>
                <a:lnTo>
                  <a:pt x="55351" y="41969"/>
                </a:lnTo>
                <a:lnTo>
                  <a:pt x="52525" y="40358"/>
                </a:lnTo>
                <a:lnTo>
                  <a:pt x="52525" y="34188"/>
                </a:lnTo>
                <a:close/>
                <a:moveTo>
                  <a:pt x="145475" y="34188"/>
                </a:moveTo>
                <a:lnTo>
                  <a:pt x="150794" y="43398"/>
                </a:lnTo>
                <a:lnTo>
                  <a:pt x="148332" y="41969"/>
                </a:lnTo>
                <a:lnTo>
                  <a:pt x="145475" y="40358"/>
                </a:lnTo>
                <a:lnTo>
                  <a:pt x="145475" y="34188"/>
                </a:lnTo>
                <a:close/>
                <a:moveTo>
                  <a:pt x="168697" y="34188"/>
                </a:moveTo>
                <a:lnTo>
                  <a:pt x="174016" y="43398"/>
                </a:lnTo>
                <a:lnTo>
                  <a:pt x="171554" y="41969"/>
                </a:lnTo>
                <a:lnTo>
                  <a:pt x="168697" y="40358"/>
                </a:lnTo>
                <a:lnTo>
                  <a:pt x="168697" y="34188"/>
                </a:lnTo>
                <a:close/>
                <a:moveTo>
                  <a:pt x="191950" y="34188"/>
                </a:moveTo>
                <a:lnTo>
                  <a:pt x="197269" y="43398"/>
                </a:lnTo>
                <a:lnTo>
                  <a:pt x="194807" y="41969"/>
                </a:lnTo>
                <a:lnTo>
                  <a:pt x="191950" y="40358"/>
                </a:lnTo>
                <a:lnTo>
                  <a:pt x="191950" y="34188"/>
                </a:lnTo>
                <a:close/>
                <a:moveTo>
                  <a:pt x="226783" y="34188"/>
                </a:moveTo>
                <a:lnTo>
                  <a:pt x="232103" y="43398"/>
                </a:lnTo>
                <a:lnTo>
                  <a:pt x="229640" y="41969"/>
                </a:lnTo>
                <a:lnTo>
                  <a:pt x="226783" y="40358"/>
                </a:lnTo>
                <a:lnTo>
                  <a:pt x="226783" y="34188"/>
                </a:lnTo>
                <a:close/>
                <a:moveTo>
                  <a:pt x="238425" y="34188"/>
                </a:moveTo>
                <a:lnTo>
                  <a:pt x="243744" y="43398"/>
                </a:lnTo>
                <a:lnTo>
                  <a:pt x="241282" y="41969"/>
                </a:lnTo>
                <a:lnTo>
                  <a:pt x="238425" y="40358"/>
                </a:lnTo>
                <a:lnTo>
                  <a:pt x="238425" y="34188"/>
                </a:lnTo>
                <a:close/>
                <a:moveTo>
                  <a:pt x="250036" y="34188"/>
                </a:moveTo>
                <a:lnTo>
                  <a:pt x="255355" y="43398"/>
                </a:lnTo>
                <a:lnTo>
                  <a:pt x="252893" y="41969"/>
                </a:lnTo>
                <a:lnTo>
                  <a:pt x="250036" y="40358"/>
                </a:lnTo>
                <a:lnTo>
                  <a:pt x="250036" y="34188"/>
                </a:lnTo>
                <a:close/>
                <a:moveTo>
                  <a:pt x="273289" y="34188"/>
                </a:moveTo>
                <a:lnTo>
                  <a:pt x="278608" y="43398"/>
                </a:lnTo>
                <a:lnTo>
                  <a:pt x="276146" y="41969"/>
                </a:lnTo>
                <a:lnTo>
                  <a:pt x="273289" y="40358"/>
                </a:lnTo>
                <a:lnTo>
                  <a:pt x="273289" y="34188"/>
                </a:lnTo>
                <a:close/>
                <a:moveTo>
                  <a:pt x="6050" y="34188"/>
                </a:moveTo>
                <a:lnTo>
                  <a:pt x="11369" y="43398"/>
                </a:lnTo>
                <a:lnTo>
                  <a:pt x="8907" y="41969"/>
                </a:lnTo>
                <a:lnTo>
                  <a:pt x="6050" y="40358"/>
                </a:lnTo>
                <a:lnTo>
                  <a:pt x="6050" y="34188"/>
                </a:lnTo>
                <a:close/>
                <a:moveTo>
                  <a:pt x="75777" y="34188"/>
                </a:moveTo>
                <a:lnTo>
                  <a:pt x="81097" y="43398"/>
                </a:lnTo>
                <a:lnTo>
                  <a:pt x="78604" y="41969"/>
                </a:lnTo>
                <a:lnTo>
                  <a:pt x="75777" y="40358"/>
                </a:lnTo>
                <a:lnTo>
                  <a:pt x="75777" y="34188"/>
                </a:lnTo>
                <a:close/>
                <a:moveTo>
                  <a:pt x="122222" y="34188"/>
                </a:moveTo>
                <a:lnTo>
                  <a:pt x="127541" y="43398"/>
                </a:lnTo>
                <a:lnTo>
                  <a:pt x="125079" y="41969"/>
                </a:lnTo>
                <a:lnTo>
                  <a:pt x="122222" y="40358"/>
                </a:lnTo>
                <a:lnTo>
                  <a:pt x="122222" y="34188"/>
                </a:lnTo>
                <a:close/>
                <a:moveTo>
                  <a:pt x="133864" y="34188"/>
                </a:moveTo>
                <a:lnTo>
                  <a:pt x="139183" y="43398"/>
                </a:lnTo>
                <a:lnTo>
                  <a:pt x="136721" y="41969"/>
                </a:lnTo>
                <a:lnTo>
                  <a:pt x="133864" y="40358"/>
                </a:lnTo>
                <a:lnTo>
                  <a:pt x="133864" y="34188"/>
                </a:lnTo>
                <a:close/>
                <a:moveTo>
                  <a:pt x="157086" y="34188"/>
                </a:moveTo>
                <a:lnTo>
                  <a:pt x="162405" y="43398"/>
                </a:lnTo>
                <a:lnTo>
                  <a:pt x="159913" y="41969"/>
                </a:lnTo>
                <a:lnTo>
                  <a:pt x="157086" y="40358"/>
                </a:lnTo>
                <a:lnTo>
                  <a:pt x="157086" y="34188"/>
                </a:lnTo>
                <a:close/>
                <a:moveTo>
                  <a:pt x="180339" y="34188"/>
                </a:moveTo>
                <a:lnTo>
                  <a:pt x="185658" y="43398"/>
                </a:lnTo>
                <a:lnTo>
                  <a:pt x="183165" y="41969"/>
                </a:lnTo>
                <a:lnTo>
                  <a:pt x="180339" y="40358"/>
                </a:lnTo>
                <a:lnTo>
                  <a:pt x="180339" y="34188"/>
                </a:lnTo>
                <a:close/>
                <a:moveTo>
                  <a:pt x="203591" y="34188"/>
                </a:moveTo>
                <a:lnTo>
                  <a:pt x="208911" y="43398"/>
                </a:lnTo>
                <a:lnTo>
                  <a:pt x="206418" y="41969"/>
                </a:lnTo>
                <a:lnTo>
                  <a:pt x="203591" y="40358"/>
                </a:lnTo>
                <a:lnTo>
                  <a:pt x="203591" y="34188"/>
                </a:lnTo>
                <a:close/>
                <a:moveTo>
                  <a:pt x="215202" y="34188"/>
                </a:moveTo>
                <a:lnTo>
                  <a:pt x="220522" y="43398"/>
                </a:lnTo>
                <a:lnTo>
                  <a:pt x="218060" y="41969"/>
                </a:lnTo>
                <a:lnTo>
                  <a:pt x="215202" y="40358"/>
                </a:lnTo>
                <a:lnTo>
                  <a:pt x="215202" y="34188"/>
                </a:lnTo>
                <a:close/>
                <a:moveTo>
                  <a:pt x="261678" y="34188"/>
                </a:moveTo>
                <a:lnTo>
                  <a:pt x="266997" y="43398"/>
                </a:lnTo>
                <a:lnTo>
                  <a:pt x="264535" y="41969"/>
                </a:lnTo>
                <a:lnTo>
                  <a:pt x="261678" y="40358"/>
                </a:lnTo>
                <a:lnTo>
                  <a:pt x="261678" y="34188"/>
                </a:lnTo>
                <a:close/>
                <a:moveTo>
                  <a:pt x="273046" y="34188"/>
                </a:moveTo>
                <a:lnTo>
                  <a:pt x="273046" y="40358"/>
                </a:lnTo>
                <a:lnTo>
                  <a:pt x="270188" y="41969"/>
                </a:lnTo>
                <a:lnTo>
                  <a:pt x="267726" y="43398"/>
                </a:lnTo>
                <a:lnTo>
                  <a:pt x="273046" y="34188"/>
                </a:lnTo>
                <a:close/>
                <a:moveTo>
                  <a:pt x="284657" y="34188"/>
                </a:moveTo>
                <a:lnTo>
                  <a:pt x="284657" y="40358"/>
                </a:lnTo>
                <a:lnTo>
                  <a:pt x="279337" y="43398"/>
                </a:lnTo>
                <a:lnTo>
                  <a:pt x="284657" y="34188"/>
                </a:lnTo>
                <a:close/>
                <a:moveTo>
                  <a:pt x="121979" y="34218"/>
                </a:moveTo>
                <a:lnTo>
                  <a:pt x="121979" y="40358"/>
                </a:lnTo>
                <a:lnTo>
                  <a:pt x="119122" y="41969"/>
                </a:lnTo>
                <a:lnTo>
                  <a:pt x="116660" y="43428"/>
                </a:lnTo>
                <a:lnTo>
                  <a:pt x="116660" y="43428"/>
                </a:lnTo>
                <a:lnTo>
                  <a:pt x="121979" y="34218"/>
                </a:lnTo>
                <a:close/>
                <a:moveTo>
                  <a:pt x="191676" y="34218"/>
                </a:moveTo>
                <a:lnTo>
                  <a:pt x="191676" y="40358"/>
                </a:lnTo>
                <a:lnTo>
                  <a:pt x="188849" y="41969"/>
                </a:lnTo>
                <a:lnTo>
                  <a:pt x="186357" y="43428"/>
                </a:lnTo>
                <a:lnTo>
                  <a:pt x="191676" y="34218"/>
                </a:lnTo>
                <a:close/>
                <a:moveTo>
                  <a:pt x="238182" y="34218"/>
                </a:moveTo>
                <a:lnTo>
                  <a:pt x="238182" y="40358"/>
                </a:lnTo>
                <a:lnTo>
                  <a:pt x="235355" y="41969"/>
                </a:lnTo>
                <a:lnTo>
                  <a:pt x="232862" y="43428"/>
                </a:lnTo>
                <a:lnTo>
                  <a:pt x="238182" y="34218"/>
                </a:lnTo>
                <a:close/>
                <a:moveTo>
                  <a:pt x="261404" y="34218"/>
                </a:moveTo>
                <a:lnTo>
                  <a:pt x="261404" y="40358"/>
                </a:lnTo>
                <a:lnTo>
                  <a:pt x="258547" y="41969"/>
                </a:lnTo>
                <a:lnTo>
                  <a:pt x="256085" y="43428"/>
                </a:lnTo>
                <a:lnTo>
                  <a:pt x="261404" y="34218"/>
                </a:lnTo>
                <a:close/>
                <a:moveTo>
                  <a:pt x="17418" y="34188"/>
                </a:moveTo>
                <a:lnTo>
                  <a:pt x="17418" y="40358"/>
                </a:lnTo>
                <a:lnTo>
                  <a:pt x="14560" y="41969"/>
                </a:lnTo>
                <a:lnTo>
                  <a:pt x="12098" y="43428"/>
                </a:lnTo>
                <a:lnTo>
                  <a:pt x="17418" y="34188"/>
                </a:lnTo>
                <a:close/>
                <a:moveTo>
                  <a:pt x="40610" y="34188"/>
                </a:moveTo>
                <a:lnTo>
                  <a:pt x="40610" y="40358"/>
                </a:lnTo>
                <a:lnTo>
                  <a:pt x="37783" y="41969"/>
                </a:lnTo>
                <a:lnTo>
                  <a:pt x="35290" y="43428"/>
                </a:lnTo>
                <a:lnTo>
                  <a:pt x="40610" y="34188"/>
                </a:lnTo>
                <a:close/>
                <a:moveTo>
                  <a:pt x="52251" y="34218"/>
                </a:moveTo>
                <a:lnTo>
                  <a:pt x="52251" y="40358"/>
                </a:lnTo>
                <a:lnTo>
                  <a:pt x="49394" y="41969"/>
                </a:lnTo>
                <a:lnTo>
                  <a:pt x="46932" y="43428"/>
                </a:lnTo>
                <a:lnTo>
                  <a:pt x="52251" y="34218"/>
                </a:lnTo>
                <a:close/>
                <a:moveTo>
                  <a:pt x="63862" y="34218"/>
                </a:moveTo>
                <a:lnTo>
                  <a:pt x="63862" y="40358"/>
                </a:lnTo>
                <a:lnTo>
                  <a:pt x="61005" y="41969"/>
                </a:lnTo>
                <a:lnTo>
                  <a:pt x="58543" y="43428"/>
                </a:lnTo>
                <a:lnTo>
                  <a:pt x="63862" y="34218"/>
                </a:lnTo>
                <a:close/>
                <a:moveTo>
                  <a:pt x="75504" y="34218"/>
                </a:moveTo>
                <a:lnTo>
                  <a:pt x="75504" y="40358"/>
                </a:lnTo>
                <a:lnTo>
                  <a:pt x="72647" y="41969"/>
                </a:lnTo>
                <a:lnTo>
                  <a:pt x="70185" y="43428"/>
                </a:lnTo>
                <a:lnTo>
                  <a:pt x="75504" y="34218"/>
                </a:lnTo>
                <a:close/>
                <a:moveTo>
                  <a:pt x="87115" y="34218"/>
                </a:moveTo>
                <a:lnTo>
                  <a:pt x="87115" y="40358"/>
                </a:lnTo>
                <a:lnTo>
                  <a:pt x="84288" y="41969"/>
                </a:lnTo>
                <a:lnTo>
                  <a:pt x="81796" y="43428"/>
                </a:lnTo>
                <a:lnTo>
                  <a:pt x="87115" y="34218"/>
                </a:lnTo>
                <a:close/>
                <a:moveTo>
                  <a:pt x="98757" y="34218"/>
                </a:moveTo>
                <a:lnTo>
                  <a:pt x="98757" y="40358"/>
                </a:lnTo>
                <a:lnTo>
                  <a:pt x="95899" y="41969"/>
                </a:lnTo>
                <a:lnTo>
                  <a:pt x="93437" y="43428"/>
                </a:lnTo>
                <a:lnTo>
                  <a:pt x="98757" y="34218"/>
                </a:lnTo>
                <a:close/>
                <a:moveTo>
                  <a:pt x="110337" y="34218"/>
                </a:moveTo>
                <a:lnTo>
                  <a:pt x="110337" y="40358"/>
                </a:lnTo>
                <a:lnTo>
                  <a:pt x="107480" y="41969"/>
                </a:lnTo>
                <a:lnTo>
                  <a:pt x="105018" y="43428"/>
                </a:lnTo>
                <a:lnTo>
                  <a:pt x="110337" y="34218"/>
                </a:lnTo>
                <a:close/>
                <a:moveTo>
                  <a:pt x="133590" y="34218"/>
                </a:moveTo>
                <a:lnTo>
                  <a:pt x="133590" y="40358"/>
                </a:lnTo>
                <a:lnTo>
                  <a:pt x="130733" y="41969"/>
                </a:lnTo>
                <a:lnTo>
                  <a:pt x="128271" y="43428"/>
                </a:lnTo>
                <a:lnTo>
                  <a:pt x="133590" y="34218"/>
                </a:lnTo>
                <a:close/>
                <a:moveTo>
                  <a:pt x="145232" y="34218"/>
                </a:moveTo>
                <a:lnTo>
                  <a:pt x="145232" y="40358"/>
                </a:lnTo>
                <a:lnTo>
                  <a:pt x="142374" y="41969"/>
                </a:lnTo>
                <a:lnTo>
                  <a:pt x="139912" y="43428"/>
                </a:lnTo>
                <a:lnTo>
                  <a:pt x="145232" y="34218"/>
                </a:lnTo>
                <a:close/>
                <a:moveTo>
                  <a:pt x="156843" y="34218"/>
                </a:moveTo>
                <a:lnTo>
                  <a:pt x="156843" y="40358"/>
                </a:lnTo>
                <a:lnTo>
                  <a:pt x="153986" y="41969"/>
                </a:lnTo>
                <a:lnTo>
                  <a:pt x="151523" y="43428"/>
                </a:lnTo>
                <a:lnTo>
                  <a:pt x="156843" y="34218"/>
                </a:lnTo>
                <a:close/>
                <a:moveTo>
                  <a:pt x="168484" y="34218"/>
                </a:moveTo>
                <a:lnTo>
                  <a:pt x="168484" y="40358"/>
                </a:lnTo>
                <a:lnTo>
                  <a:pt x="165627" y="41969"/>
                </a:lnTo>
                <a:lnTo>
                  <a:pt x="163165" y="43428"/>
                </a:lnTo>
                <a:lnTo>
                  <a:pt x="168484" y="34218"/>
                </a:lnTo>
                <a:close/>
                <a:moveTo>
                  <a:pt x="180065" y="34218"/>
                </a:moveTo>
                <a:lnTo>
                  <a:pt x="180065" y="40358"/>
                </a:lnTo>
                <a:lnTo>
                  <a:pt x="177208" y="41969"/>
                </a:lnTo>
                <a:lnTo>
                  <a:pt x="174746" y="43428"/>
                </a:lnTo>
                <a:lnTo>
                  <a:pt x="180065" y="34218"/>
                </a:lnTo>
                <a:close/>
                <a:moveTo>
                  <a:pt x="203318" y="34218"/>
                </a:moveTo>
                <a:lnTo>
                  <a:pt x="203318" y="40358"/>
                </a:lnTo>
                <a:lnTo>
                  <a:pt x="200461" y="41969"/>
                </a:lnTo>
                <a:lnTo>
                  <a:pt x="197999" y="43428"/>
                </a:lnTo>
                <a:lnTo>
                  <a:pt x="203318" y="34218"/>
                </a:lnTo>
                <a:close/>
                <a:moveTo>
                  <a:pt x="214929" y="34218"/>
                </a:moveTo>
                <a:lnTo>
                  <a:pt x="214929" y="40358"/>
                </a:lnTo>
                <a:lnTo>
                  <a:pt x="212072" y="41969"/>
                </a:lnTo>
                <a:lnTo>
                  <a:pt x="209610" y="43428"/>
                </a:lnTo>
                <a:lnTo>
                  <a:pt x="214929" y="34218"/>
                </a:lnTo>
                <a:close/>
                <a:moveTo>
                  <a:pt x="226570" y="34218"/>
                </a:moveTo>
                <a:lnTo>
                  <a:pt x="226570" y="40358"/>
                </a:lnTo>
                <a:lnTo>
                  <a:pt x="223713" y="41969"/>
                </a:lnTo>
                <a:lnTo>
                  <a:pt x="221251" y="43428"/>
                </a:lnTo>
                <a:lnTo>
                  <a:pt x="226570" y="34218"/>
                </a:lnTo>
                <a:close/>
                <a:moveTo>
                  <a:pt x="249793" y="34218"/>
                </a:moveTo>
                <a:lnTo>
                  <a:pt x="249793" y="40358"/>
                </a:lnTo>
                <a:lnTo>
                  <a:pt x="246936" y="41969"/>
                </a:lnTo>
                <a:lnTo>
                  <a:pt x="244474" y="43428"/>
                </a:lnTo>
                <a:lnTo>
                  <a:pt x="249793" y="34218"/>
                </a:lnTo>
                <a:close/>
                <a:moveTo>
                  <a:pt x="5898" y="40571"/>
                </a:moveTo>
                <a:lnTo>
                  <a:pt x="8755" y="42212"/>
                </a:lnTo>
                <a:lnTo>
                  <a:pt x="11217" y="43641"/>
                </a:lnTo>
                <a:lnTo>
                  <a:pt x="578" y="43641"/>
                </a:lnTo>
                <a:lnTo>
                  <a:pt x="5898" y="40571"/>
                </a:lnTo>
                <a:close/>
                <a:moveTo>
                  <a:pt x="17509" y="40571"/>
                </a:moveTo>
                <a:lnTo>
                  <a:pt x="20366" y="42212"/>
                </a:lnTo>
                <a:lnTo>
                  <a:pt x="22828" y="43641"/>
                </a:lnTo>
                <a:lnTo>
                  <a:pt x="12190" y="43641"/>
                </a:lnTo>
                <a:lnTo>
                  <a:pt x="14682" y="42212"/>
                </a:lnTo>
                <a:lnTo>
                  <a:pt x="17509" y="40571"/>
                </a:lnTo>
                <a:close/>
                <a:moveTo>
                  <a:pt x="29150" y="40571"/>
                </a:moveTo>
                <a:lnTo>
                  <a:pt x="32008" y="42212"/>
                </a:lnTo>
                <a:lnTo>
                  <a:pt x="34470" y="43641"/>
                </a:lnTo>
                <a:lnTo>
                  <a:pt x="23831" y="43641"/>
                </a:lnTo>
                <a:lnTo>
                  <a:pt x="26293" y="42212"/>
                </a:lnTo>
                <a:lnTo>
                  <a:pt x="29150" y="40571"/>
                </a:lnTo>
                <a:close/>
                <a:moveTo>
                  <a:pt x="40762" y="40571"/>
                </a:moveTo>
                <a:lnTo>
                  <a:pt x="43619" y="42212"/>
                </a:lnTo>
                <a:lnTo>
                  <a:pt x="46081" y="43641"/>
                </a:lnTo>
                <a:lnTo>
                  <a:pt x="35442" y="43641"/>
                </a:lnTo>
                <a:lnTo>
                  <a:pt x="37935" y="42212"/>
                </a:lnTo>
                <a:lnTo>
                  <a:pt x="40762" y="40571"/>
                </a:lnTo>
                <a:close/>
                <a:moveTo>
                  <a:pt x="52403" y="40571"/>
                </a:moveTo>
                <a:lnTo>
                  <a:pt x="55260" y="42212"/>
                </a:lnTo>
                <a:lnTo>
                  <a:pt x="57722" y="43641"/>
                </a:lnTo>
                <a:lnTo>
                  <a:pt x="47084" y="43641"/>
                </a:lnTo>
                <a:lnTo>
                  <a:pt x="49546" y="42212"/>
                </a:lnTo>
                <a:lnTo>
                  <a:pt x="52403" y="40571"/>
                </a:lnTo>
                <a:close/>
                <a:moveTo>
                  <a:pt x="64014" y="40571"/>
                </a:moveTo>
                <a:lnTo>
                  <a:pt x="66871" y="42212"/>
                </a:lnTo>
                <a:lnTo>
                  <a:pt x="69334" y="43641"/>
                </a:lnTo>
                <a:lnTo>
                  <a:pt x="58695" y="43641"/>
                </a:lnTo>
                <a:lnTo>
                  <a:pt x="61187" y="42212"/>
                </a:lnTo>
                <a:lnTo>
                  <a:pt x="64014" y="40571"/>
                </a:lnTo>
                <a:close/>
                <a:moveTo>
                  <a:pt x="75625" y="40571"/>
                </a:moveTo>
                <a:lnTo>
                  <a:pt x="78452" y="42212"/>
                </a:lnTo>
                <a:lnTo>
                  <a:pt x="80945" y="43641"/>
                </a:lnTo>
                <a:lnTo>
                  <a:pt x="70306" y="43641"/>
                </a:lnTo>
                <a:lnTo>
                  <a:pt x="72768" y="42212"/>
                </a:lnTo>
                <a:lnTo>
                  <a:pt x="75625" y="40571"/>
                </a:lnTo>
                <a:close/>
                <a:moveTo>
                  <a:pt x="87237" y="40571"/>
                </a:moveTo>
                <a:lnTo>
                  <a:pt x="90094" y="42212"/>
                </a:lnTo>
                <a:lnTo>
                  <a:pt x="92556" y="43641"/>
                </a:lnTo>
                <a:lnTo>
                  <a:pt x="81917" y="43641"/>
                </a:lnTo>
                <a:lnTo>
                  <a:pt x="84379" y="42212"/>
                </a:lnTo>
                <a:lnTo>
                  <a:pt x="87237" y="40571"/>
                </a:lnTo>
                <a:close/>
                <a:moveTo>
                  <a:pt x="98878" y="40571"/>
                </a:moveTo>
                <a:lnTo>
                  <a:pt x="101705" y="42212"/>
                </a:lnTo>
                <a:lnTo>
                  <a:pt x="104197" y="43641"/>
                </a:lnTo>
                <a:lnTo>
                  <a:pt x="93559" y="43641"/>
                </a:lnTo>
                <a:lnTo>
                  <a:pt x="96021" y="42212"/>
                </a:lnTo>
                <a:lnTo>
                  <a:pt x="98878" y="40571"/>
                </a:lnTo>
                <a:close/>
                <a:moveTo>
                  <a:pt x="110489" y="40571"/>
                </a:moveTo>
                <a:lnTo>
                  <a:pt x="113346" y="42212"/>
                </a:lnTo>
                <a:lnTo>
                  <a:pt x="115809" y="43641"/>
                </a:lnTo>
                <a:lnTo>
                  <a:pt x="105170" y="43641"/>
                </a:lnTo>
                <a:lnTo>
                  <a:pt x="107632" y="42212"/>
                </a:lnTo>
                <a:lnTo>
                  <a:pt x="110489" y="40571"/>
                </a:lnTo>
                <a:close/>
                <a:moveTo>
                  <a:pt x="122131" y="40571"/>
                </a:moveTo>
                <a:lnTo>
                  <a:pt x="124958" y="42212"/>
                </a:lnTo>
                <a:lnTo>
                  <a:pt x="127450" y="43641"/>
                </a:lnTo>
                <a:lnTo>
                  <a:pt x="116812" y="43641"/>
                </a:lnTo>
                <a:lnTo>
                  <a:pt x="119274" y="42212"/>
                </a:lnTo>
                <a:lnTo>
                  <a:pt x="122131" y="40571"/>
                </a:lnTo>
                <a:close/>
                <a:moveTo>
                  <a:pt x="133742" y="40571"/>
                </a:moveTo>
                <a:lnTo>
                  <a:pt x="136599" y="42212"/>
                </a:lnTo>
                <a:lnTo>
                  <a:pt x="139061" y="43641"/>
                </a:lnTo>
                <a:lnTo>
                  <a:pt x="128423" y="43641"/>
                </a:lnTo>
                <a:lnTo>
                  <a:pt x="130885" y="42212"/>
                </a:lnTo>
                <a:lnTo>
                  <a:pt x="133742" y="40571"/>
                </a:lnTo>
                <a:close/>
                <a:moveTo>
                  <a:pt x="145323" y="40571"/>
                </a:moveTo>
                <a:lnTo>
                  <a:pt x="148180" y="42212"/>
                </a:lnTo>
                <a:lnTo>
                  <a:pt x="150642" y="43641"/>
                </a:lnTo>
                <a:lnTo>
                  <a:pt x="140004" y="43641"/>
                </a:lnTo>
                <a:lnTo>
                  <a:pt x="142496" y="42212"/>
                </a:lnTo>
                <a:lnTo>
                  <a:pt x="145323" y="40571"/>
                </a:lnTo>
                <a:close/>
                <a:moveTo>
                  <a:pt x="156964" y="40571"/>
                </a:moveTo>
                <a:lnTo>
                  <a:pt x="159822" y="42212"/>
                </a:lnTo>
                <a:lnTo>
                  <a:pt x="162284" y="43641"/>
                </a:lnTo>
                <a:lnTo>
                  <a:pt x="151645" y="43641"/>
                </a:lnTo>
                <a:lnTo>
                  <a:pt x="154107" y="42212"/>
                </a:lnTo>
                <a:lnTo>
                  <a:pt x="156964" y="40571"/>
                </a:lnTo>
                <a:close/>
                <a:moveTo>
                  <a:pt x="168575" y="40571"/>
                </a:moveTo>
                <a:lnTo>
                  <a:pt x="171433" y="42212"/>
                </a:lnTo>
                <a:lnTo>
                  <a:pt x="173895" y="43641"/>
                </a:lnTo>
                <a:lnTo>
                  <a:pt x="163256" y="43641"/>
                </a:lnTo>
                <a:lnTo>
                  <a:pt x="165749" y="42212"/>
                </a:lnTo>
                <a:lnTo>
                  <a:pt x="168575" y="40571"/>
                </a:lnTo>
                <a:close/>
                <a:moveTo>
                  <a:pt x="180217" y="40571"/>
                </a:moveTo>
                <a:lnTo>
                  <a:pt x="183074" y="42212"/>
                </a:lnTo>
                <a:lnTo>
                  <a:pt x="185536" y="43641"/>
                </a:lnTo>
                <a:lnTo>
                  <a:pt x="174898" y="43641"/>
                </a:lnTo>
                <a:lnTo>
                  <a:pt x="177360" y="42212"/>
                </a:lnTo>
                <a:lnTo>
                  <a:pt x="180217" y="40571"/>
                </a:lnTo>
                <a:close/>
                <a:moveTo>
                  <a:pt x="191828" y="40571"/>
                </a:moveTo>
                <a:lnTo>
                  <a:pt x="194685" y="42212"/>
                </a:lnTo>
                <a:lnTo>
                  <a:pt x="197147" y="43641"/>
                </a:lnTo>
                <a:lnTo>
                  <a:pt x="186509" y="43641"/>
                </a:lnTo>
                <a:lnTo>
                  <a:pt x="189001" y="42212"/>
                </a:lnTo>
                <a:lnTo>
                  <a:pt x="191828" y="40571"/>
                </a:lnTo>
                <a:close/>
                <a:moveTo>
                  <a:pt x="203470" y="40571"/>
                </a:moveTo>
                <a:lnTo>
                  <a:pt x="206327" y="42212"/>
                </a:lnTo>
                <a:lnTo>
                  <a:pt x="208789" y="43641"/>
                </a:lnTo>
                <a:lnTo>
                  <a:pt x="198151" y="43641"/>
                </a:lnTo>
                <a:lnTo>
                  <a:pt x="200613" y="42212"/>
                </a:lnTo>
                <a:lnTo>
                  <a:pt x="203470" y="40571"/>
                </a:lnTo>
                <a:close/>
                <a:moveTo>
                  <a:pt x="215051" y="40571"/>
                </a:moveTo>
                <a:lnTo>
                  <a:pt x="217908" y="42212"/>
                </a:lnTo>
                <a:lnTo>
                  <a:pt x="220370" y="43641"/>
                </a:lnTo>
                <a:lnTo>
                  <a:pt x="209731" y="43641"/>
                </a:lnTo>
                <a:lnTo>
                  <a:pt x="212193" y="42212"/>
                </a:lnTo>
                <a:lnTo>
                  <a:pt x="215051" y="40571"/>
                </a:lnTo>
                <a:close/>
                <a:moveTo>
                  <a:pt x="226692" y="40571"/>
                </a:moveTo>
                <a:lnTo>
                  <a:pt x="229519" y="42212"/>
                </a:lnTo>
                <a:lnTo>
                  <a:pt x="232011" y="43641"/>
                </a:lnTo>
                <a:lnTo>
                  <a:pt x="221373" y="43641"/>
                </a:lnTo>
                <a:lnTo>
                  <a:pt x="223835" y="42212"/>
                </a:lnTo>
                <a:lnTo>
                  <a:pt x="226692" y="40571"/>
                </a:lnTo>
                <a:close/>
                <a:moveTo>
                  <a:pt x="238303" y="40571"/>
                </a:moveTo>
                <a:lnTo>
                  <a:pt x="241160" y="42212"/>
                </a:lnTo>
                <a:lnTo>
                  <a:pt x="243622" y="43641"/>
                </a:lnTo>
                <a:lnTo>
                  <a:pt x="232984" y="43641"/>
                </a:lnTo>
                <a:lnTo>
                  <a:pt x="235446" y="42212"/>
                </a:lnTo>
                <a:lnTo>
                  <a:pt x="238303" y="40571"/>
                </a:lnTo>
                <a:close/>
                <a:moveTo>
                  <a:pt x="249945" y="40571"/>
                </a:moveTo>
                <a:lnTo>
                  <a:pt x="252772" y="42212"/>
                </a:lnTo>
                <a:lnTo>
                  <a:pt x="255264" y="43641"/>
                </a:lnTo>
                <a:lnTo>
                  <a:pt x="244626" y="43641"/>
                </a:lnTo>
                <a:lnTo>
                  <a:pt x="247088" y="42212"/>
                </a:lnTo>
                <a:lnTo>
                  <a:pt x="249945" y="40571"/>
                </a:lnTo>
                <a:close/>
                <a:moveTo>
                  <a:pt x="261556" y="40571"/>
                </a:moveTo>
                <a:lnTo>
                  <a:pt x="264413" y="42212"/>
                </a:lnTo>
                <a:lnTo>
                  <a:pt x="266875" y="43641"/>
                </a:lnTo>
                <a:lnTo>
                  <a:pt x="256237" y="43641"/>
                </a:lnTo>
                <a:lnTo>
                  <a:pt x="258699" y="42212"/>
                </a:lnTo>
                <a:lnTo>
                  <a:pt x="261556" y="40571"/>
                </a:lnTo>
                <a:close/>
                <a:moveTo>
                  <a:pt x="273198" y="40571"/>
                </a:moveTo>
                <a:lnTo>
                  <a:pt x="276024" y="42212"/>
                </a:lnTo>
                <a:lnTo>
                  <a:pt x="278517" y="43641"/>
                </a:lnTo>
                <a:lnTo>
                  <a:pt x="267878" y="43641"/>
                </a:lnTo>
                <a:lnTo>
                  <a:pt x="270340" y="42212"/>
                </a:lnTo>
                <a:lnTo>
                  <a:pt x="273198" y="40571"/>
                </a:lnTo>
                <a:close/>
                <a:moveTo>
                  <a:pt x="11217" y="43884"/>
                </a:moveTo>
                <a:lnTo>
                  <a:pt x="5898" y="46954"/>
                </a:lnTo>
                <a:lnTo>
                  <a:pt x="578" y="43884"/>
                </a:lnTo>
                <a:close/>
                <a:moveTo>
                  <a:pt x="22828" y="43884"/>
                </a:moveTo>
                <a:lnTo>
                  <a:pt x="17509" y="46954"/>
                </a:lnTo>
                <a:lnTo>
                  <a:pt x="12190" y="43884"/>
                </a:lnTo>
                <a:close/>
                <a:moveTo>
                  <a:pt x="34470" y="43884"/>
                </a:moveTo>
                <a:lnTo>
                  <a:pt x="29150" y="46954"/>
                </a:lnTo>
                <a:lnTo>
                  <a:pt x="23831" y="43884"/>
                </a:lnTo>
                <a:close/>
                <a:moveTo>
                  <a:pt x="46081" y="43884"/>
                </a:moveTo>
                <a:lnTo>
                  <a:pt x="40762" y="46954"/>
                </a:lnTo>
                <a:lnTo>
                  <a:pt x="35442" y="43884"/>
                </a:lnTo>
                <a:close/>
                <a:moveTo>
                  <a:pt x="57722" y="43884"/>
                </a:moveTo>
                <a:lnTo>
                  <a:pt x="52403" y="46954"/>
                </a:lnTo>
                <a:lnTo>
                  <a:pt x="47084" y="43884"/>
                </a:lnTo>
                <a:close/>
                <a:moveTo>
                  <a:pt x="69334" y="43884"/>
                </a:moveTo>
                <a:lnTo>
                  <a:pt x="64014" y="46954"/>
                </a:lnTo>
                <a:lnTo>
                  <a:pt x="58695" y="43884"/>
                </a:lnTo>
                <a:close/>
                <a:moveTo>
                  <a:pt x="80945" y="43884"/>
                </a:moveTo>
                <a:lnTo>
                  <a:pt x="75625" y="46954"/>
                </a:lnTo>
                <a:lnTo>
                  <a:pt x="70306" y="43884"/>
                </a:lnTo>
                <a:close/>
                <a:moveTo>
                  <a:pt x="92556" y="43884"/>
                </a:moveTo>
                <a:lnTo>
                  <a:pt x="87237" y="46954"/>
                </a:lnTo>
                <a:lnTo>
                  <a:pt x="81917" y="43884"/>
                </a:lnTo>
                <a:close/>
                <a:moveTo>
                  <a:pt x="104197" y="43884"/>
                </a:moveTo>
                <a:lnTo>
                  <a:pt x="98878" y="46954"/>
                </a:lnTo>
                <a:lnTo>
                  <a:pt x="93559" y="43884"/>
                </a:lnTo>
                <a:close/>
                <a:moveTo>
                  <a:pt x="115809" y="43884"/>
                </a:moveTo>
                <a:lnTo>
                  <a:pt x="110489" y="46954"/>
                </a:lnTo>
                <a:lnTo>
                  <a:pt x="105170" y="43884"/>
                </a:lnTo>
                <a:close/>
                <a:moveTo>
                  <a:pt x="127450" y="43884"/>
                </a:moveTo>
                <a:lnTo>
                  <a:pt x="122131" y="46954"/>
                </a:lnTo>
                <a:lnTo>
                  <a:pt x="116812" y="43884"/>
                </a:lnTo>
                <a:close/>
                <a:moveTo>
                  <a:pt x="139061" y="43884"/>
                </a:moveTo>
                <a:lnTo>
                  <a:pt x="133742" y="46954"/>
                </a:lnTo>
                <a:lnTo>
                  <a:pt x="128423" y="43884"/>
                </a:lnTo>
                <a:close/>
                <a:moveTo>
                  <a:pt x="150642" y="43884"/>
                </a:moveTo>
                <a:lnTo>
                  <a:pt x="145323" y="46954"/>
                </a:lnTo>
                <a:lnTo>
                  <a:pt x="140004" y="43884"/>
                </a:lnTo>
                <a:close/>
                <a:moveTo>
                  <a:pt x="162284" y="43884"/>
                </a:moveTo>
                <a:lnTo>
                  <a:pt x="156964" y="46954"/>
                </a:lnTo>
                <a:lnTo>
                  <a:pt x="151645" y="43884"/>
                </a:lnTo>
                <a:close/>
                <a:moveTo>
                  <a:pt x="173895" y="43884"/>
                </a:moveTo>
                <a:lnTo>
                  <a:pt x="168575" y="46954"/>
                </a:lnTo>
                <a:lnTo>
                  <a:pt x="163256" y="43884"/>
                </a:lnTo>
                <a:close/>
                <a:moveTo>
                  <a:pt x="185536" y="43884"/>
                </a:moveTo>
                <a:lnTo>
                  <a:pt x="180217" y="46954"/>
                </a:lnTo>
                <a:lnTo>
                  <a:pt x="174898" y="43884"/>
                </a:lnTo>
                <a:close/>
                <a:moveTo>
                  <a:pt x="197147" y="43884"/>
                </a:moveTo>
                <a:lnTo>
                  <a:pt x="191828" y="46954"/>
                </a:lnTo>
                <a:lnTo>
                  <a:pt x="186509" y="43884"/>
                </a:lnTo>
                <a:close/>
                <a:moveTo>
                  <a:pt x="208789" y="43884"/>
                </a:moveTo>
                <a:lnTo>
                  <a:pt x="203470" y="46954"/>
                </a:lnTo>
                <a:lnTo>
                  <a:pt x="198151" y="43884"/>
                </a:lnTo>
                <a:close/>
                <a:moveTo>
                  <a:pt x="220370" y="43884"/>
                </a:moveTo>
                <a:lnTo>
                  <a:pt x="215051" y="46954"/>
                </a:lnTo>
                <a:lnTo>
                  <a:pt x="209731" y="43884"/>
                </a:lnTo>
                <a:close/>
                <a:moveTo>
                  <a:pt x="232011" y="43884"/>
                </a:moveTo>
                <a:lnTo>
                  <a:pt x="226692" y="46954"/>
                </a:lnTo>
                <a:lnTo>
                  <a:pt x="221373" y="43884"/>
                </a:lnTo>
                <a:close/>
                <a:moveTo>
                  <a:pt x="243622" y="43884"/>
                </a:moveTo>
                <a:lnTo>
                  <a:pt x="238303" y="46954"/>
                </a:lnTo>
                <a:lnTo>
                  <a:pt x="232984" y="43884"/>
                </a:lnTo>
                <a:close/>
                <a:moveTo>
                  <a:pt x="255264" y="43884"/>
                </a:moveTo>
                <a:lnTo>
                  <a:pt x="249945" y="46954"/>
                </a:lnTo>
                <a:lnTo>
                  <a:pt x="244626" y="43884"/>
                </a:lnTo>
                <a:close/>
                <a:moveTo>
                  <a:pt x="266875" y="43884"/>
                </a:moveTo>
                <a:lnTo>
                  <a:pt x="261556" y="46954"/>
                </a:lnTo>
                <a:lnTo>
                  <a:pt x="256237" y="43884"/>
                </a:lnTo>
                <a:close/>
                <a:moveTo>
                  <a:pt x="278517" y="43884"/>
                </a:moveTo>
                <a:lnTo>
                  <a:pt x="273198" y="46954"/>
                </a:lnTo>
                <a:lnTo>
                  <a:pt x="267878" y="43884"/>
                </a:lnTo>
                <a:close/>
                <a:moveTo>
                  <a:pt x="46202" y="44097"/>
                </a:moveTo>
                <a:lnTo>
                  <a:pt x="40883" y="53307"/>
                </a:lnTo>
                <a:lnTo>
                  <a:pt x="40883" y="47167"/>
                </a:lnTo>
                <a:lnTo>
                  <a:pt x="46202" y="44097"/>
                </a:lnTo>
                <a:close/>
                <a:moveTo>
                  <a:pt x="243774" y="44097"/>
                </a:moveTo>
                <a:lnTo>
                  <a:pt x="238455" y="53307"/>
                </a:lnTo>
                <a:lnTo>
                  <a:pt x="238455" y="47167"/>
                </a:lnTo>
                <a:lnTo>
                  <a:pt x="243774" y="44097"/>
                </a:lnTo>
                <a:close/>
                <a:moveTo>
                  <a:pt x="255355" y="44097"/>
                </a:moveTo>
                <a:lnTo>
                  <a:pt x="250036" y="53307"/>
                </a:lnTo>
                <a:lnTo>
                  <a:pt x="250036" y="47167"/>
                </a:lnTo>
                <a:lnTo>
                  <a:pt x="255355" y="44097"/>
                </a:lnTo>
                <a:close/>
                <a:moveTo>
                  <a:pt x="266997" y="44097"/>
                </a:moveTo>
                <a:lnTo>
                  <a:pt x="261678" y="53307"/>
                </a:lnTo>
                <a:lnTo>
                  <a:pt x="261678" y="47167"/>
                </a:lnTo>
                <a:lnTo>
                  <a:pt x="266997" y="44097"/>
                </a:lnTo>
                <a:close/>
                <a:moveTo>
                  <a:pt x="278608" y="44097"/>
                </a:moveTo>
                <a:lnTo>
                  <a:pt x="273289" y="53307"/>
                </a:lnTo>
                <a:lnTo>
                  <a:pt x="273289" y="47167"/>
                </a:lnTo>
                <a:lnTo>
                  <a:pt x="278608" y="44097"/>
                </a:lnTo>
                <a:close/>
                <a:moveTo>
                  <a:pt x="457" y="44158"/>
                </a:moveTo>
                <a:lnTo>
                  <a:pt x="5776" y="47167"/>
                </a:lnTo>
                <a:lnTo>
                  <a:pt x="5776" y="53337"/>
                </a:lnTo>
                <a:lnTo>
                  <a:pt x="457" y="44158"/>
                </a:lnTo>
                <a:close/>
                <a:moveTo>
                  <a:pt x="11369" y="44097"/>
                </a:moveTo>
                <a:lnTo>
                  <a:pt x="6050" y="53337"/>
                </a:lnTo>
                <a:lnTo>
                  <a:pt x="6050" y="47167"/>
                </a:lnTo>
                <a:lnTo>
                  <a:pt x="11369" y="44097"/>
                </a:lnTo>
                <a:close/>
                <a:moveTo>
                  <a:pt x="12098" y="44158"/>
                </a:moveTo>
                <a:lnTo>
                  <a:pt x="17418" y="47167"/>
                </a:lnTo>
                <a:lnTo>
                  <a:pt x="17418" y="53337"/>
                </a:lnTo>
                <a:lnTo>
                  <a:pt x="12098" y="44158"/>
                </a:lnTo>
                <a:close/>
                <a:moveTo>
                  <a:pt x="22980" y="44097"/>
                </a:moveTo>
                <a:lnTo>
                  <a:pt x="17661" y="53337"/>
                </a:lnTo>
                <a:lnTo>
                  <a:pt x="17661" y="47167"/>
                </a:lnTo>
                <a:lnTo>
                  <a:pt x="22980" y="44097"/>
                </a:lnTo>
                <a:close/>
                <a:moveTo>
                  <a:pt x="23710" y="44097"/>
                </a:moveTo>
                <a:lnTo>
                  <a:pt x="29029" y="47167"/>
                </a:lnTo>
                <a:lnTo>
                  <a:pt x="29029" y="53337"/>
                </a:lnTo>
                <a:lnTo>
                  <a:pt x="23710" y="44097"/>
                </a:lnTo>
                <a:close/>
                <a:moveTo>
                  <a:pt x="34622" y="44097"/>
                </a:moveTo>
                <a:lnTo>
                  <a:pt x="29302" y="53337"/>
                </a:lnTo>
                <a:lnTo>
                  <a:pt x="29302" y="47167"/>
                </a:lnTo>
                <a:lnTo>
                  <a:pt x="34622" y="44097"/>
                </a:lnTo>
                <a:close/>
                <a:moveTo>
                  <a:pt x="35290" y="44158"/>
                </a:moveTo>
                <a:lnTo>
                  <a:pt x="40610" y="47167"/>
                </a:lnTo>
                <a:lnTo>
                  <a:pt x="40610" y="53337"/>
                </a:lnTo>
                <a:lnTo>
                  <a:pt x="35290" y="44158"/>
                </a:lnTo>
                <a:close/>
                <a:moveTo>
                  <a:pt x="46932" y="44158"/>
                </a:moveTo>
                <a:lnTo>
                  <a:pt x="52251" y="47228"/>
                </a:lnTo>
                <a:lnTo>
                  <a:pt x="52251" y="53337"/>
                </a:lnTo>
                <a:lnTo>
                  <a:pt x="46932" y="44158"/>
                </a:lnTo>
                <a:close/>
                <a:moveTo>
                  <a:pt x="57844" y="44097"/>
                </a:moveTo>
                <a:lnTo>
                  <a:pt x="52525" y="53337"/>
                </a:lnTo>
                <a:lnTo>
                  <a:pt x="52525" y="47167"/>
                </a:lnTo>
                <a:lnTo>
                  <a:pt x="57844" y="44097"/>
                </a:lnTo>
                <a:close/>
                <a:moveTo>
                  <a:pt x="58543" y="44158"/>
                </a:moveTo>
                <a:lnTo>
                  <a:pt x="63862" y="47228"/>
                </a:lnTo>
                <a:lnTo>
                  <a:pt x="63862" y="53337"/>
                </a:lnTo>
                <a:lnTo>
                  <a:pt x="58543" y="44158"/>
                </a:lnTo>
                <a:close/>
                <a:moveTo>
                  <a:pt x="69455" y="44097"/>
                </a:moveTo>
                <a:lnTo>
                  <a:pt x="64136" y="53337"/>
                </a:lnTo>
                <a:lnTo>
                  <a:pt x="64136" y="47167"/>
                </a:lnTo>
                <a:lnTo>
                  <a:pt x="69455" y="44097"/>
                </a:lnTo>
                <a:close/>
                <a:moveTo>
                  <a:pt x="70185" y="44158"/>
                </a:moveTo>
                <a:lnTo>
                  <a:pt x="75504" y="47228"/>
                </a:lnTo>
                <a:lnTo>
                  <a:pt x="75504" y="53337"/>
                </a:lnTo>
                <a:lnTo>
                  <a:pt x="70185" y="44158"/>
                </a:lnTo>
                <a:close/>
                <a:moveTo>
                  <a:pt x="81097" y="44097"/>
                </a:moveTo>
                <a:lnTo>
                  <a:pt x="75777" y="53337"/>
                </a:lnTo>
                <a:lnTo>
                  <a:pt x="75777" y="47167"/>
                </a:lnTo>
                <a:lnTo>
                  <a:pt x="81097" y="44097"/>
                </a:lnTo>
                <a:close/>
                <a:moveTo>
                  <a:pt x="81796" y="44158"/>
                </a:moveTo>
                <a:lnTo>
                  <a:pt x="87115" y="47228"/>
                </a:lnTo>
                <a:lnTo>
                  <a:pt x="87115" y="53337"/>
                </a:lnTo>
                <a:lnTo>
                  <a:pt x="81796" y="44158"/>
                </a:lnTo>
                <a:close/>
                <a:moveTo>
                  <a:pt x="92708" y="44097"/>
                </a:moveTo>
                <a:lnTo>
                  <a:pt x="87389" y="53337"/>
                </a:lnTo>
                <a:lnTo>
                  <a:pt x="87389" y="47167"/>
                </a:lnTo>
                <a:lnTo>
                  <a:pt x="92708" y="44097"/>
                </a:lnTo>
                <a:close/>
                <a:moveTo>
                  <a:pt x="93437" y="44158"/>
                </a:moveTo>
                <a:lnTo>
                  <a:pt x="98757" y="47228"/>
                </a:lnTo>
                <a:lnTo>
                  <a:pt x="98757" y="53337"/>
                </a:lnTo>
                <a:lnTo>
                  <a:pt x="93437" y="44158"/>
                </a:lnTo>
                <a:close/>
                <a:moveTo>
                  <a:pt x="104349" y="44097"/>
                </a:moveTo>
                <a:lnTo>
                  <a:pt x="99030" y="53337"/>
                </a:lnTo>
                <a:lnTo>
                  <a:pt x="99030" y="47167"/>
                </a:lnTo>
                <a:lnTo>
                  <a:pt x="104349" y="44097"/>
                </a:lnTo>
                <a:close/>
                <a:moveTo>
                  <a:pt x="105018" y="44158"/>
                </a:moveTo>
                <a:lnTo>
                  <a:pt x="110337" y="47228"/>
                </a:lnTo>
                <a:lnTo>
                  <a:pt x="110337" y="53337"/>
                </a:lnTo>
                <a:lnTo>
                  <a:pt x="105018" y="44158"/>
                </a:lnTo>
                <a:close/>
                <a:moveTo>
                  <a:pt x="115930" y="44097"/>
                </a:moveTo>
                <a:lnTo>
                  <a:pt x="110611" y="53337"/>
                </a:lnTo>
                <a:lnTo>
                  <a:pt x="110611" y="47167"/>
                </a:lnTo>
                <a:lnTo>
                  <a:pt x="115930" y="44097"/>
                </a:lnTo>
                <a:close/>
                <a:moveTo>
                  <a:pt x="116660" y="44158"/>
                </a:moveTo>
                <a:lnTo>
                  <a:pt x="121979" y="47228"/>
                </a:lnTo>
                <a:lnTo>
                  <a:pt x="121979" y="53337"/>
                </a:lnTo>
                <a:lnTo>
                  <a:pt x="116660" y="44158"/>
                </a:lnTo>
                <a:close/>
                <a:moveTo>
                  <a:pt x="127541" y="44097"/>
                </a:moveTo>
                <a:lnTo>
                  <a:pt x="122222" y="53337"/>
                </a:lnTo>
                <a:lnTo>
                  <a:pt x="122222" y="47167"/>
                </a:lnTo>
                <a:lnTo>
                  <a:pt x="127541" y="44097"/>
                </a:lnTo>
                <a:close/>
                <a:moveTo>
                  <a:pt x="128271" y="44158"/>
                </a:moveTo>
                <a:lnTo>
                  <a:pt x="133590" y="47228"/>
                </a:lnTo>
                <a:lnTo>
                  <a:pt x="133590" y="53337"/>
                </a:lnTo>
                <a:lnTo>
                  <a:pt x="128271" y="44158"/>
                </a:lnTo>
                <a:close/>
                <a:moveTo>
                  <a:pt x="139183" y="44097"/>
                </a:moveTo>
                <a:lnTo>
                  <a:pt x="133864" y="53337"/>
                </a:lnTo>
                <a:lnTo>
                  <a:pt x="133864" y="47167"/>
                </a:lnTo>
                <a:lnTo>
                  <a:pt x="139183" y="44097"/>
                </a:lnTo>
                <a:close/>
                <a:moveTo>
                  <a:pt x="139912" y="44158"/>
                </a:moveTo>
                <a:lnTo>
                  <a:pt x="145232" y="47228"/>
                </a:lnTo>
                <a:lnTo>
                  <a:pt x="145232" y="53337"/>
                </a:lnTo>
                <a:lnTo>
                  <a:pt x="139912" y="44158"/>
                </a:lnTo>
                <a:close/>
                <a:moveTo>
                  <a:pt x="150794" y="44097"/>
                </a:moveTo>
                <a:lnTo>
                  <a:pt x="145475" y="53337"/>
                </a:lnTo>
                <a:lnTo>
                  <a:pt x="145475" y="47167"/>
                </a:lnTo>
                <a:lnTo>
                  <a:pt x="150794" y="44097"/>
                </a:lnTo>
                <a:close/>
                <a:moveTo>
                  <a:pt x="151523" y="44158"/>
                </a:moveTo>
                <a:lnTo>
                  <a:pt x="156843" y="47228"/>
                </a:lnTo>
                <a:lnTo>
                  <a:pt x="156843" y="53337"/>
                </a:lnTo>
                <a:lnTo>
                  <a:pt x="151523" y="44158"/>
                </a:lnTo>
                <a:close/>
                <a:moveTo>
                  <a:pt x="162436" y="44097"/>
                </a:moveTo>
                <a:lnTo>
                  <a:pt x="157116" y="53337"/>
                </a:lnTo>
                <a:lnTo>
                  <a:pt x="157116" y="47167"/>
                </a:lnTo>
                <a:lnTo>
                  <a:pt x="162436" y="44097"/>
                </a:lnTo>
                <a:close/>
                <a:moveTo>
                  <a:pt x="163165" y="44158"/>
                </a:moveTo>
                <a:lnTo>
                  <a:pt x="168484" y="47228"/>
                </a:lnTo>
                <a:lnTo>
                  <a:pt x="168484" y="53337"/>
                </a:lnTo>
                <a:lnTo>
                  <a:pt x="163165" y="44158"/>
                </a:lnTo>
                <a:close/>
                <a:moveTo>
                  <a:pt x="174047" y="44097"/>
                </a:moveTo>
                <a:lnTo>
                  <a:pt x="168727" y="53337"/>
                </a:lnTo>
                <a:lnTo>
                  <a:pt x="168727" y="47167"/>
                </a:lnTo>
                <a:lnTo>
                  <a:pt x="174047" y="44097"/>
                </a:lnTo>
                <a:close/>
                <a:moveTo>
                  <a:pt x="174746" y="44158"/>
                </a:moveTo>
                <a:lnTo>
                  <a:pt x="180065" y="47228"/>
                </a:lnTo>
                <a:lnTo>
                  <a:pt x="180065" y="53337"/>
                </a:lnTo>
                <a:lnTo>
                  <a:pt x="174746" y="44158"/>
                </a:lnTo>
                <a:close/>
                <a:moveTo>
                  <a:pt x="185658" y="44097"/>
                </a:moveTo>
                <a:lnTo>
                  <a:pt x="180339" y="53337"/>
                </a:lnTo>
                <a:lnTo>
                  <a:pt x="180339" y="47167"/>
                </a:lnTo>
                <a:lnTo>
                  <a:pt x="185658" y="44097"/>
                </a:lnTo>
                <a:close/>
                <a:moveTo>
                  <a:pt x="186357" y="44158"/>
                </a:moveTo>
                <a:lnTo>
                  <a:pt x="191676" y="47228"/>
                </a:lnTo>
                <a:lnTo>
                  <a:pt x="191676" y="53337"/>
                </a:lnTo>
                <a:lnTo>
                  <a:pt x="186357" y="44158"/>
                </a:lnTo>
                <a:close/>
                <a:moveTo>
                  <a:pt x="197269" y="44097"/>
                </a:moveTo>
                <a:lnTo>
                  <a:pt x="191950" y="53337"/>
                </a:lnTo>
                <a:lnTo>
                  <a:pt x="191950" y="47167"/>
                </a:lnTo>
                <a:lnTo>
                  <a:pt x="197269" y="44097"/>
                </a:lnTo>
                <a:close/>
                <a:moveTo>
                  <a:pt x="197999" y="44158"/>
                </a:moveTo>
                <a:lnTo>
                  <a:pt x="203318" y="47228"/>
                </a:lnTo>
                <a:lnTo>
                  <a:pt x="203318" y="53337"/>
                </a:lnTo>
                <a:lnTo>
                  <a:pt x="197999" y="44158"/>
                </a:lnTo>
                <a:close/>
                <a:moveTo>
                  <a:pt x="208911" y="44097"/>
                </a:moveTo>
                <a:lnTo>
                  <a:pt x="203591" y="53337"/>
                </a:lnTo>
                <a:lnTo>
                  <a:pt x="203591" y="47167"/>
                </a:lnTo>
                <a:lnTo>
                  <a:pt x="208911" y="44097"/>
                </a:lnTo>
                <a:close/>
                <a:moveTo>
                  <a:pt x="209610" y="44158"/>
                </a:moveTo>
                <a:lnTo>
                  <a:pt x="214929" y="47228"/>
                </a:lnTo>
                <a:lnTo>
                  <a:pt x="214929" y="53337"/>
                </a:lnTo>
                <a:lnTo>
                  <a:pt x="209610" y="44158"/>
                </a:lnTo>
                <a:close/>
                <a:moveTo>
                  <a:pt x="220522" y="44097"/>
                </a:moveTo>
                <a:lnTo>
                  <a:pt x="215202" y="53337"/>
                </a:lnTo>
                <a:lnTo>
                  <a:pt x="215202" y="47167"/>
                </a:lnTo>
                <a:lnTo>
                  <a:pt x="220522" y="44097"/>
                </a:lnTo>
                <a:close/>
                <a:moveTo>
                  <a:pt x="221251" y="44158"/>
                </a:moveTo>
                <a:lnTo>
                  <a:pt x="226570" y="47228"/>
                </a:lnTo>
                <a:lnTo>
                  <a:pt x="226570" y="53337"/>
                </a:lnTo>
                <a:lnTo>
                  <a:pt x="221251" y="44158"/>
                </a:lnTo>
                <a:close/>
                <a:moveTo>
                  <a:pt x="232163" y="44097"/>
                </a:moveTo>
                <a:lnTo>
                  <a:pt x="226844" y="53337"/>
                </a:lnTo>
                <a:lnTo>
                  <a:pt x="226844" y="47167"/>
                </a:lnTo>
                <a:lnTo>
                  <a:pt x="232163" y="44097"/>
                </a:lnTo>
                <a:close/>
                <a:moveTo>
                  <a:pt x="232862" y="44097"/>
                </a:moveTo>
                <a:lnTo>
                  <a:pt x="238182" y="47167"/>
                </a:lnTo>
                <a:lnTo>
                  <a:pt x="238182" y="53337"/>
                </a:lnTo>
                <a:lnTo>
                  <a:pt x="232862" y="44097"/>
                </a:lnTo>
                <a:close/>
                <a:moveTo>
                  <a:pt x="244474" y="44097"/>
                </a:moveTo>
                <a:lnTo>
                  <a:pt x="249793" y="47167"/>
                </a:lnTo>
                <a:lnTo>
                  <a:pt x="249793" y="53337"/>
                </a:lnTo>
                <a:lnTo>
                  <a:pt x="244474" y="44097"/>
                </a:lnTo>
                <a:close/>
                <a:moveTo>
                  <a:pt x="256085" y="44097"/>
                </a:moveTo>
                <a:lnTo>
                  <a:pt x="261404" y="47167"/>
                </a:lnTo>
                <a:lnTo>
                  <a:pt x="261404" y="53337"/>
                </a:lnTo>
                <a:lnTo>
                  <a:pt x="256085" y="44097"/>
                </a:lnTo>
                <a:close/>
                <a:moveTo>
                  <a:pt x="267726" y="44097"/>
                </a:moveTo>
                <a:lnTo>
                  <a:pt x="273046" y="47167"/>
                </a:lnTo>
                <a:lnTo>
                  <a:pt x="273046" y="53337"/>
                </a:lnTo>
                <a:lnTo>
                  <a:pt x="267726" y="44097"/>
                </a:lnTo>
                <a:close/>
                <a:moveTo>
                  <a:pt x="11855" y="44249"/>
                </a:moveTo>
                <a:lnTo>
                  <a:pt x="17174" y="53459"/>
                </a:lnTo>
                <a:lnTo>
                  <a:pt x="17174" y="53459"/>
                </a:lnTo>
                <a:lnTo>
                  <a:pt x="11855" y="50389"/>
                </a:lnTo>
                <a:lnTo>
                  <a:pt x="11855" y="44249"/>
                </a:lnTo>
                <a:close/>
                <a:moveTo>
                  <a:pt x="23497" y="44249"/>
                </a:moveTo>
                <a:lnTo>
                  <a:pt x="28816" y="53459"/>
                </a:lnTo>
                <a:lnTo>
                  <a:pt x="28816" y="53459"/>
                </a:lnTo>
                <a:lnTo>
                  <a:pt x="23497" y="50389"/>
                </a:lnTo>
                <a:lnTo>
                  <a:pt x="23497" y="44249"/>
                </a:lnTo>
                <a:close/>
                <a:moveTo>
                  <a:pt x="35078" y="44249"/>
                </a:moveTo>
                <a:lnTo>
                  <a:pt x="40397" y="53459"/>
                </a:lnTo>
                <a:lnTo>
                  <a:pt x="40397" y="53459"/>
                </a:lnTo>
                <a:lnTo>
                  <a:pt x="35078" y="50389"/>
                </a:lnTo>
                <a:lnTo>
                  <a:pt x="35078" y="44249"/>
                </a:lnTo>
                <a:close/>
                <a:moveTo>
                  <a:pt x="93194" y="44249"/>
                </a:moveTo>
                <a:lnTo>
                  <a:pt x="98513" y="53459"/>
                </a:lnTo>
                <a:lnTo>
                  <a:pt x="98513" y="53459"/>
                </a:lnTo>
                <a:lnTo>
                  <a:pt x="93194" y="50419"/>
                </a:lnTo>
                <a:lnTo>
                  <a:pt x="93194" y="44249"/>
                </a:lnTo>
                <a:close/>
                <a:moveTo>
                  <a:pt x="244" y="44249"/>
                </a:moveTo>
                <a:lnTo>
                  <a:pt x="5563" y="53459"/>
                </a:lnTo>
                <a:lnTo>
                  <a:pt x="214" y="50389"/>
                </a:lnTo>
                <a:lnTo>
                  <a:pt x="214" y="44249"/>
                </a:lnTo>
                <a:close/>
                <a:moveTo>
                  <a:pt x="46689" y="44249"/>
                </a:moveTo>
                <a:lnTo>
                  <a:pt x="52008" y="53459"/>
                </a:lnTo>
                <a:lnTo>
                  <a:pt x="46689" y="50389"/>
                </a:lnTo>
                <a:lnTo>
                  <a:pt x="46689" y="44249"/>
                </a:lnTo>
                <a:close/>
                <a:moveTo>
                  <a:pt x="58330" y="44249"/>
                </a:moveTo>
                <a:lnTo>
                  <a:pt x="63650" y="53459"/>
                </a:lnTo>
                <a:lnTo>
                  <a:pt x="58330" y="50419"/>
                </a:lnTo>
                <a:lnTo>
                  <a:pt x="58330" y="44249"/>
                </a:lnTo>
                <a:close/>
                <a:moveTo>
                  <a:pt x="69941" y="44249"/>
                </a:moveTo>
                <a:lnTo>
                  <a:pt x="75261" y="53459"/>
                </a:lnTo>
                <a:lnTo>
                  <a:pt x="69941" y="50419"/>
                </a:lnTo>
                <a:lnTo>
                  <a:pt x="69941" y="44249"/>
                </a:lnTo>
                <a:close/>
                <a:moveTo>
                  <a:pt x="81583" y="44249"/>
                </a:moveTo>
                <a:lnTo>
                  <a:pt x="86902" y="53459"/>
                </a:lnTo>
                <a:lnTo>
                  <a:pt x="81583" y="50419"/>
                </a:lnTo>
                <a:lnTo>
                  <a:pt x="81583" y="44249"/>
                </a:lnTo>
                <a:close/>
                <a:moveTo>
                  <a:pt x="104836" y="44249"/>
                </a:moveTo>
                <a:lnTo>
                  <a:pt x="110155" y="53459"/>
                </a:lnTo>
                <a:lnTo>
                  <a:pt x="104836" y="50419"/>
                </a:lnTo>
                <a:lnTo>
                  <a:pt x="104836" y="44249"/>
                </a:lnTo>
                <a:close/>
                <a:moveTo>
                  <a:pt x="116416" y="44249"/>
                </a:moveTo>
                <a:lnTo>
                  <a:pt x="121736" y="53459"/>
                </a:lnTo>
                <a:lnTo>
                  <a:pt x="116416" y="50419"/>
                </a:lnTo>
                <a:lnTo>
                  <a:pt x="116416" y="44249"/>
                </a:lnTo>
                <a:close/>
                <a:moveTo>
                  <a:pt x="128058" y="44249"/>
                </a:moveTo>
                <a:lnTo>
                  <a:pt x="133377" y="53459"/>
                </a:lnTo>
                <a:lnTo>
                  <a:pt x="128058" y="50419"/>
                </a:lnTo>
                <a:lnTo>
                  <a:pt x="128058" y="44249"/>
                </a:lnTo>
                <a:close/>
                <a:moveTo>
                  <a:pt x="139669" y="44249"/>
                </a:moveTo>
                <a:lnTo>
                  <a:pt x="144988" y="53459"/>
                </a:lnTo>
                <a:lnTo>
                  <a:pt x="139669" y="50419"/>
                </a:lnTo>
                <a:lnTo>
                  <a:pt x="139669" y="44249"/>
                </a:lnTo>
                <a:close/>
                <a:moveTo>
                  <a:pt x="151311" y="44249"/>
                </a:moveTo>
                <a:lnTo>
                  <a:pt x="156630" y="53459"/>
                </a:lnTo>
                <a:lnTo>
                  <a:pt x="151311" y="50419"/>
                </a:lnTo>
                <a:lnTo>
                  <a:pt x="151311" y="44249"/>
                </a:lnTo>
                <a:close/>
                <a:moveTo>
                  <a:pt x="162922" y="44249"/>
                </a:moveTo>
                <a:lnTo>
                  <a:pt x="168241" y="53459"/>
                </a:lnTo>
                <a:lnTo>
                  <a:pt x="162922" y="50419"/>
                </a:lnTo>
                <a:lnTo>
                  <a:pt x="162922" y="44249"/>
                </a:lnTo>
                <a:close/>
                <a:moveTo>
                  <a:pt x="174503" y="44249"/>
                </a:moveTo>
                <a:lnTo>
                  <a:pt x="179822" y="53459"/>
                </a:lnTo>
                <a:lnTo>
                  <a:pt x="174503" y="50419"/>
                </a:lnTo>
                <a:lnTo>
                  <a:pt x="174503" y="44249"/>
                </a:lnTo>
                <a:close/>
                <a:moveTo>
                  <a:pt x="186144" y="44249"/>
                </a:moveTo>
                <a:lnTo>
                  <a:pt x="191463" y="53459"/>
                </a:lnTo>
                <a:lnTo>
                  <a:pt x="186144" y="50419"/>
                </a:lnTo>
                <a:lnTo>
                  <a:pt x="186144" y="44249"/>
                </a:lnTo>
                <a:close/>
                <a:moveTo>
                  <a:pt x="197755" y="44249"/>
                </a:moveTo>
                <a:lnTo>
                  <a:pt x="203075" y="53459"/>
                </a:lnTo>
                <a:lnTo>
                  <a:pt x="197755" y="50419"/>
                </a:lnTo>
                <a:lnTo>
                  <a:pt x="197755" y="44249"/>
                </a:lnTo>
                <a:close/>
                <a:moveTo>
                  <a:pt x="209397" y="44249"/>
                </a:moveTo>
                <a:lnTo>
                  <a:pt x="214716" y="53459"/>
                </a:lnTo>
                <a:lnTo>
                  <a:pt x="209397" y="50419"/>
                </a:lnTo>
                <a:lnTo>
                  <a:pt x="209397" y="44249"/>
                </a:lnTo>
                <a:close/>
                <a:moveTo>
                  <a:pt x="221008" y="44249"/>
                </a:moveTo>
                <a:lnTo>
                  <a:pt x="226327" y="53459"/>
                </a:lnTo>
                <a:lnTo>
                  <a:pt x="221008" y="50419"/>
                </a:lnTo>
                <a:lnTo>
                  <a:pt x="221008" y="44249"/>
                </a:lnTo>
                <a:close/>
                <a:moveTo>
                  <a:pt x="232650" y="44249"/>
                </a:moveTo>
                <a:lnTo>
                  <a:pt x="237969" y="53459"/>
                </a:lnTo>
                <a:lnTo>
                  <a:pt x="232650" y="50419"/>
                </a:lnTo>
                <a:lnTo>
                  <a:pt x="232650" y="44249"/>
                </a:lnTo>
                <a:close/>
                <a:moveTo>
                  <a:pt x="244230" y="44249"/>
                </a:moveTo>
                <a:lnTo>
                  <a:pt x="249550" y="53459"/>
                </a:lnTo>
                <a:lnTo>
                  <a:pt x="244230" y="50419"/>
                </a:lnTo>
                <a:lnTo>
                  <a:pt x="244230" y="44249"/>
                </a:lnTo>
                <a:close/>
                <a:moveTo>
                  <a:pt x="255872" y="44249"/>
                </a:moveTo>
                <a:lnTo>
                  <a:pt x="261191" y="53459"/>
                </a:lnTo>
                <a:lnTo>
                  <a:pt x="255872" y="50419"/>
                </a:lnTo>
                <a:lnTo>
                  <a:pt x="255872" y="44249"/>
                </a:lnTo>
                <a:close/>
                <a:moveTo>
                  <a:pt x="267483" y="44249"/>
                </a:moveTo>
                <a:lnTo>
                  <a:pt x="272802" y="53459"/>
                </a:lnTo>
                <a:lnTo>
                  <a:pt x="267483" y="50419"/>
                </a:lnTo>
                <a:lnTo>
                  <a:pt x="267483" y="44249"/>
                </a:lnTo>
                <a:close/>
                <a:moveTo>
                  <a:pt x="58057" y="44310"/>
                </a:moveTo>
                <a:lnTo>
                  <a:pt x="58057" y="50419"/>
                </a:lnTo>
                <a:lnTo>
                  <a:pt x="52737" y="53489"/>
                </a:lnTo>
                <a:lnTo>
                  <a:pt x="52737" y="53489"/>
                </a:lnTo>
                <a:lnTo>
                  <a:pt x="58057" y="44310"/>
                </a:lnTo>
                <a:close/>
                <a:moveTo>
                  <a:pt x="69698" y="44310"/>
                </a:moveTo>
                <a:lnTo>
                  <a:pt x="69698" y="50419"/>
                </a:lnTo>
                <a:lnTo>
                  <a:pt x="64379" y="53489"/>
                </a:lnTo>
                <a:lnTo>
                  <a:pt x="64379" y="53489"/>
                </a:lnTo>
                <a:lnTo>
                  <a:pt x="69698" y="44310"/>
                </a:lnTo>
                <a:close/>
                <a:moveTo>
                  <a:pt x="81309" y="44310"/>
                </a:moveTo>
                <a:lnTo>
                  <a:pt x="81309" y="50419"/>
                </a:lnTo>
                <a:lnTo>
                  <a:pt x="75990" y="53489"/>
                </a:lnTo>
                <a:lnTo>
                  <a:pt x="75990" y="53489"/>
                </a:lnTo>
                <a:lnTo>
                  <a:pt x="81309" y="44310"/>
                </a:lnTo>
                <a:close/>
                <a:moveTo>
                  <a:pt x="92951" y="44310"/>
                </a:moveTo>
                <a:lnTo>
                  <a:pt x="92951" y="50419"/>
                </a:lnTo>
                <a:lnTo>
                  <a:pt x="87632" y="53489"/>
                </a:lnTo>
                <a:lnTo>
                  <a:pt x="87632" y="53489"/>
                </a:lnTo>
                <a:lnTo>
                  <a:pt x="92951" y="44310"/>
                </a:lnTo>
                <a:close/>
                <a:moveTo>
                  <a:pt x="104562" y="44310"/>
                </a:moveTo>
                <a:lnTo>
                  <a:pt x="104562" y="50419"/>
                </a:lnTo>
                <a:lnTo>
                  <a:pt x="99243" y="53489"/>
                </a:lnTo>
                <a:lnTo>
                  <a:pt x="99243" y="53489"/>
                </a:lnTo>
                <a:lnTo>
                  <a:pt x="104562" y="44310"/>
                </a:lnTo>
                <a:close/>
                <a:moveTo>
                  <a:pt x="116143" y="44310"/>
                </a:moveTo>
                <a:lnTo>
                  <a:pt x="116143" y="50419"/>
                </a:lnTo>
                <a:lnTo>
                  <a:pt x="110824" y="53489"/>
                </a:lnTo>
                <a:lnTo>
                  <a:pt x="110824" y="53489"/>
                </a:lnTo>
                <a:lnTo>
                  <a:pt x="116143" y="44310"/>
                </a:lnTo>
                <a:close/>
                <a:moveTo>
                  <a:pt x="127784" y="44310"/>
                </a:moveTo>
                <a:lnTo>
                  <a:pt x="127784" y="50419"/>
                </a:lnTo>
                <a:lnTo>
                  <a:pt x="122465" y="53489"/>
                </a:lnTo>
                <a:lnTo>
                  <a:pt x="122465" y="53489"/>
                </a:lnTo>
                <a:lnTo>
                  <a:pt x="127784" y="44310"/>
                </a:lnTo>
                <a:close/>
                <a:moveTo>
                  <a:pt x="139396" y="44310"/>
                </a:moveTo>
                <a:lnTo>
                  <a:pt x="139396" y="50419"/>
                </a:lnTo>
                <a:lnTo>
                  <a:pt x="134076" y="53489"/>
                </a:lnTo>
                <a:lnTo>
                  <a:pt x="134076" y="53489"/>
                </a:lnTo>
                <a:lnTo>
                  <a:pt x="139396" y="44310"/>
                </a:lnTo>
                <a:close/>
                <a:moveTo>
                  <a:pt x="151037" y="44310"/>
                </a:moveTo>
                <a:lnTo>
                  <a:pt x="151037" y="50419"/>
                </a:lnTo>
                <a:lnTo>
                  <a:pt x="145718" y="53489"/>
                </a:lnTo>
                <a:lnTo>
                  <a:pt x="145718" y="53489"/>
                </a:lnTo>
                <a:lnTo>
                  <a:pt x="151037" y="44310"/>
                </a:lnTo>
                <a:close/>
                <a:moveTo>
                  <a:pt x="162648" y="44310"/>
                </a:moveTo>
                <a:lnTo>
                  <a:pt x="162648" y="50419"/>
                </a:lnTo>
                <a:lnTo>
                  <a:pt x="157329" y="53489"/>
                </a:lnTo>
                <a:lnTo>
                  <a:pt x="157329" y="53489"/>
                </a:lnTo>
                <a:lnTo>
                  <a:pt x="162648" y="44310"/>
                </a:lnTo>
                <a:close/>
                <a:moveTo>
                  <a:pt x="174290" y="44310"/>
                </a:moveTo>
                <a:lnTo>
                  <a:pt x="174290" y="50419"/>
                </a:lnTo>
                <a:lnTo>
                  <a:pt x="168971" y="53489"/>
                </a:lnTo>
                <a:lnTo>
                  <a:pt x="168971" y="53489"/>
                </a:lnTo>
                <a:lnTo>
                  <a:pt x="174290" y="44310"/>
                </a:lnTo>
                <a:close/>
                <a:moveTo>
                  <a:pt x="185871" y="44310"/>
                </a:moveTo>
                <a:lnTo>
                  <a:pt x="185871" y="50419"/>
                </a:lnTo>
                <a:lnTo>
                  <a:pt x="180551" y="53489"/>
                </a:lnTo>
                <a:lnTo>
                  <a:pt x="180551" y="53489"/>
                </a:lnTo>
                <a:lnTo>
                  <a:pt x="185871" y="44310"/>
                </a:lnTo>
                <a:close/>
                <a:moveTo>
                  <a:pt x="197512" y="44310"/>
                </a:moveTo>
                <a:lnTo>
                  <a:pt x="197512" y="50419"/>
                </a:lnTo>
                <a:lnTo>
                  <a:pt x="192193" y="53489"/>
                </a:lnTo>
                <a:lnTo>
                  <a:pt x="192193" y="53489"/>
                </a:lnTo>
                <a:lnTo>
                  <a:pt x="197512" y="44310"/>
                </a:lnTo>
                <a:close/>
                <a:moveTo>
                  <a:pt x="209123" y="44310"/>
                </a:moveTo>
                <a:lnTo>
                  <a:pt x="209123" y="50419"/>
                </a:lnTo>
                <a:lnTo>
                  <a:pt x="203804" y="53489"/>
                </a:lnTo>
                <a:lnTo>
                  <a:pt x="203804" y="53489"/>
                </a:lnTo>
                <a:lnTo>
                  <a:pt x="209123" y="44310"/>
                </a:lnTo>
                <a:close/>
                <a:moveTo>
                  <a:pt x="220765" y="44310"/>
                </a:moveTo>
                <a:lnTo>
                  <a:pt x="220765" y="50419"/>
                </a:lnTo>
                <a:lnTo>
                  <a:pt x="215446" y="53489"/>
                </a:lnTo>
                <a:lnTo>
                  <a:pt x="215446" y="53489"/>
                </a:lnTo>
                <a:lnTo>
                  <a:pt x="220765" y="44310"/>
                </a:lnTo>
                <a:close/>
                <a:moveTo>
                  <a:pt x="243957" y="44310"/>
                </a:moveTo>
                <a:lnTo>
                  <a:pt x="243957" y="50419"/>
                </a:lnTo>
                <a:lnTo>
                  <a:pt x="238638" y="53489"/>
                </a:lnTo>
                <a:lnTo>
                  <a:pt x="238638" y="53489"/>
                </a:lnTo>
                <a:lnTo>
                  <a:pt x="243957" y="44310"/>
                </a:lnTo>
                <a:close/>
                <a:moveTo>
                  <a:pt x="255598" y="44310"/>
                </a:moveTo>
                <a:lnTo>
                  <a:pt x="255598" y="50419"/>
                </a:lnTo>
                <a:lnTo>
                  <a:pt x="250279" y="53489"/>
                </a:lnTo>
                <a:lnTo>
                  <a:pt x="250279" y="53489"/>
                </a:lnTo>
                <a:lnTo>
                  <a:pt x="255598" y="44310"/>
                </a:lnTo>
                <a:close/>
                <a:moveTo>
                  <a:pt x="34834" y="44249"/>
                </a:moveTo>
                <a:lnTo>
                  <a:pt x="34834" y="50419"/>
                </a:lnTo>
                <a:lnTo>
                  <a:pt x="29515" y="53489"/>
                </a:lnTo>
                <a:lnTo>
                  <a:pt x="29515" y="53489"/>
                </a:lnTo>
                <a:lnTo>
                  <a:pt x="34834" y="44249"/>
                </a:lnTo>
                <a:close/>
                <a:moveTo>
                  <a:pt x="46446" y="44249"/>
                </a:moveTo>
                <a:lnTo>
                  <a:pt x="46446" y="50419"/>
                </a:lnTo>
                <a:lnTo>
                  <a:pt x="41126" y="53489"/>
                </a:lnTo>
                <a:lnTo>
                  <a:pt x="41126" y="53489"/>
                </a:lnTo>
                <a:lnTo>
                  <a:pt x="46446" y="44249"/>
                </a:lnTo>
                <a:close/>
                <a:moveTo>
                  <a:pt x="232376" y="44310"/>
                </a:moveTo>
                <a:lnTo>
                  <a:pt x="232376" y="50419"/>
                </a:lnTo>
                <a:lnTo>
                  <a:pt x="227057" y="53489"/>
                </a:lnTo>
                <a:lnTo>
                  <a:pt x="232376" y="44310"/>
                </a:lnTo>
                <a:close/>
                <a:moveTo>
                  <a:pt x="267210" y="44310"/>
                </a:moveTo>
                <a:lnTo>
                  <a:pt x="267210" y="50419"/>
                </a:lnTo>
                <a:lnTo>
                  <a:pt x="261890" y="53489"/>
                </a:lnTo>
                <a:lnTo>
                  <a:pt x="267210" y="44310"/>
                </a:lnTo>
                <a:close/>
                <a:moveTo>
                  <a:pt x="278851" y="44310"/>
                </a:moveTo>
                <a:lnTo>
                  <a:pt x="278851" y="50419"/>
                </a:lnTo>
                <a:lnTo>
                  <a:pt x="273532" y="53489"/>
                </a:lnTo>
                <a:lnTo>
                  <a:pt x="278851" y="44310"/>
                </a:lnTo>
                <a:close/>
                <a:moveTo>
                  <a:pt x="11582" y="44249"/>
                </a:moveTo>
                <a:lnTo>
                  <a:pt x="11582" y="50419"/>
                </a:lnTo>
                <a:lnTo>
                  <a:pt x="6262" y="53489"/>
                </a:lnTo>
                <a:lnTo>
                  <a:pt x="11582" y="44249"/>
                </a:lnTo>
                <a:close/>
                <a:moveTo>
                  <a:pt x="23223" y="44310"/>
                </a:moveTo>
                <a:lnTo>
                  <a:pt x="23223" y="50419"/>
                </a:lnTo>
                <a:lnTo>
                  <a:pt x="17904" y="53489"/>
                </a:lnTo>
                <a:lnTo>
                  <a:pt x="23223" y="44310"/>
                </a:lnTo>
                <a:close/>
                <a:moveTo>
                  <a:pt x="69850" y="50601"/>
                </a:moveTo>
                <a:lnTo>
                  <a:pt x="75169" y="53671"/>
                </a:lnTo>
                <a:lnTo>
                  <a:pt x="64531" y="53671"/>
                </a:lnTo>
                <a:lnTo>
                  <a:pt x="69850" y="50601"/>
                </a:lnTo>
                <a:close/>
                <a:moveTo>
                  <a:pt x="81431" y="50601"/>
                </a:moveTo>
                <a:lnTo>
                  <a:pt x="86750" y="53671"/>
                </a:lnTo>
                <a:lnTo>
                  <a:pt x="76112" y="53671"/>
                </a:lnTo>
                <a:lnTo>
                  <a:pt x="81431" y="50601"/>
                </a:lnTo>
                <a:close/>
                <a:moveTo>
                  <a:pt x="93042" y="50601"/>
                </a:moveTo>
                <a:lnTo>
                  <a:pt x="98361" y="53671"/>
                </a:lnTo>
                <a:lnTo>
                  <a:pt x="87723" y="53671"/>
                </a:lnTo>
                <a:lnTo>
                  <a:pt x="93042" y="50601"/>
                </a:lnTo>
                <a:close/>
                <a:moveTo>
                  <a:pt x="104684" y="50601"/>
                </a:moveTo>
                <a:lnTo>
                  <a:pt x="110003" y="53671"/>
                </a:lnTo>
                <a:lnTo>
                  <a:pt x="99364" y="53671"/>
                </a:lnTo>
                <a:lnTo>
                  <a:pt x="104684" y="50601"/>
                </a:lnTo>
                <a:close/>
                <a:moveTo>
                  <a:pt x="116295" y="50601"/>
                </a:moveTo>
                <a:lnTo>
                  <a:pt x="121614" y="53671"/>
                </a:lnTo>
                <a:lnTo>
                  <a:pt x="110976" y="53671"/>
                </a:lnTo>
                <a:lnTo>
                  <a:pt x="116295" y="50601"/>
                </a:lnTo>
                <a:close/>
                <a:moveTo>
                  <a:pt x="127936" y="50601"/>
                </a:moveTo>
                <a:lnTo>
                  <a:pt x="133256" y="53671"/>
                </a:lnTo>
                <a:lnTo>
                  <a:pt x="122617" y="53671"/>
                </a:lnTo>
                <a:lnTo>
                  <a:pt x="127936" y="50601"/>
                </a:lnTo>
                <a:close/>
                <a:moveTo>
                  <a:pt x="139548" y="50601"/>
                </a:moveTo>
                <a:lnTo>
                  <a:pt x="144867" y="53671"/>
                </a:lnTo>
                <a:lnTo>
                  <a:pt x="134228" y="53671"/>
                </a:lnTo>
                <a:lnTo>
                  <a:pt x="139548" y="50601"/>
                </a:lnTo>
                <a:close/>
                <a:moveTo>
                  <a:pt x="151159" y="50601"/>
                </a:moveTo>
                <a:lnTo>
                  <a:pt x="156478" y="53671"/>
                </a:lnTo>
                <a:lnTo>
                  <a:pt x="145840" y="53671"/>
                </a:lnTo>
                <a:lnTo>
                  <a:pt x="151159" y="50601"/>
                </a:lnTo>
                <a:close/>
                <a:moveTo>
                  <a:pt x="162770" y="50601"/>
                </a:moveTo>
                <a:lnTo>
                  <a:pt x="168089" y="53671"/>
                </a:lnTo>
                <a:lnTo>
                  <a:pt x="157451" y="53671"/>
                </a:lnTo>
                <a:lnTo>
                  <a:pt x="162770" y="50601"/>
                </a:lnTo>
                <a:close/>
                <a:moveTo>
                  <a:pt x="174411" y="50601"/>
                </a:moveTo>
                <a:lnTo>
                  <a:pt x="179731" y="53671"/>
                </a:lnTo>
                <a:lnTo>
                  <a:pt x="169092" y="53671"/>
                </a:lnTo>
                <a:lnTo>
                  <a:pt x="174411" y="50601"/>
                </a:lnTo>
                <a:close/>
                <a:moveTo>
                  <a:pt x="186023" y="50601"/>
                </a:moveTo>
                <a:lnTo>
                  <a:pt x="191342" y="53671"/>
                </a:lnTo>
                <a:lnTo>
                  <a:pt x="180703" y="53671"/>
                </a:lnTo>
                <a:lnTo>
                  <a:pt x="186023" y="50601"/>
                </a:lnTo>
                <a:close/>
                <a:moveTo>
                  <a:pt x="197634" y="50601"/>
                </a:moveTo>
                <a:lnTo>
                  <a:pt x="202953" y="53671"/>
                </a:lnTo>
                <a:lnTo>
                  <a:pt x="192345" y="53671"/>
                </a:lnTo>
                <a:lnTo>
                  <a:pt x="197634" y="50601"/>
                </a:lnTo>
                <a:close/>
                <a:moveTo>
                  <a:pt x="209275" y="50601"/>
                </a:moveTo>
                <a:lnTo>
                  <a:pt x="214595" y="53671"/>
                </a:lnTo>
                <a:lnTo>
                  <a:pt x="203956" y="53671"/>
                </a:lnTo>
                <a:lnTo>
                  <a:pt x="209275" y="50601"/>
                </a:lnTo>
                <a:close/>
                <a:moveTo>
                  <a:pt x="220856" y="50601"/>
                </a:moveTo>
                <a:lnTo>
                  <a:pt x="226175" y="53671"/>
                </a:lnTo>
                <a:lnTo>
                  <a:pt x="215537" y="53671"/>
                </a:lnTo>
                <a:lnTo>
                  <a:pt x="220856" y="50601"/>
                </a:lnTo>
                <a:close/>
                <a:moveTo>
                  <a:pt x="232498" y="50601"/>
                </a:moveTo>
                <a:lnTo>
                  <a:pt x="237817" y="53671"/>
                </a:lnTo>
                <a:lnTo>
                  <a:pt x="227178" y="53671"/>
                </a:lnTo>
                <a:lnTo>
                  <a:pt x="232498" y="50601"/>
                </a:lnTo>
                <a:close/>
                <a:moveTo>
                  <a:pt x="244109" y="50601"/>
                </a:moveTo>
                <a:lnTo>
                  <a:pt x="249428" y="53671"/>
                </a:lnTo>
                <a:lnTo>
                  <a:pt x="238790" y="53671"/>
                </a:lnTo>
                <a:lnTo>
                  <a:pt x="244109" y="50601"/>
                </a:lnTo>
                <a:close/>
                <a:moveTo>
                  <a:pt x="255750" y="50601"/>
                </a:moveTo>
                <a:lnTo>
                  <a:pt x="261070" y="53671"/>
                </a:lnTo>
                <a:lnTo>
                  <a:pt x="250431" y="53671"/>
                </a:lnTo>
                <a:lnTo>
                  <a:pt x="255750" y="50601"/>
                </a:lnTo>
                <a:close/>
                <a:moveTo>
                  <a:pt x="267362" y="50601"/>
                </a:moveTo>
                <a:lnTo>
                  <a:pt x="272681" y="53671"/>
                </a:lnTo>
                <a:lnTo>
                  <a:pt x="262042" y="53671"/>
                </a:lnTo>
                <a:lnTo>
                  <a:pt x="267362" y="50601"/>
                </a:lnTo>
                <a:close/>
                <a:moveTo>
                  <a:pt x="279003" y="50601"/>
                </a:moveTo>
                <a:lnTo>
                  <a:pt x="284322" y="53671"/>
                </a:lnTo>
                <a:lnTo>
                  <a:pt x="273684" y="53671"/>
                </a:lnTo>
                <a:lnTo>
                  <a:pt x="279003" y="50601"/>
                </a:lnTo>
                <a:close/>
                <a:moveTo>
                  <a:pt x="11703" y="50632"/>
                </a:moveTo>
                <a:lnTo>
                  <a:pt x="17023" y="53732"/>
                </a:lnTo>
                <a:lnTo>
                  <a:pt x="6384" y="53732"/>
                </a:lnTo>
                <a:lnTo>
                  <a:pt x="11703" y="50632"/>
                </a:lnTo>
                <a:close/>
                <a:moveTo>
                  <a:pt x="23345" y="50632"/>
                </a:moveTo>
                <a:lnTo>
                  <a:pt x="28664" y="53732"/>
                </a:lnTo>
                <a:lnTo>
                  <a:pt x="18026" y="53732"/>
                </a:lnTo>
                <a:lnTo>
                  <a:pt x="23345" y="50632"/>
                </a:lnTo>
                <a:close/>
                <a:moveTo>
                  <a:pt x="34956" y="50632"/>
                </a:moveTo>
                <a:lnTo>
                  <a:pt x="40275" y="53732"/>
                </a:lnTo>
                <a:lnTo>
                  <a:pt x="29637" y="53732"/>
                </a:lnTo>
                <a:lnTo>
                  <a:pt x="34956" y="50632"/>
                </a:lnTo>
                <a:close/>
                <a:moveTo>
                  <a:pt x="46598" y="50632"/>
                </a:moveTo>
                <a:lnTo>
                  <a:pt x="51886" y="53732"/>
                </a:lnTo>
                <a:lnTo>
                  <a:pt x="41248" y="53732"/>
                </a:lnTo>
                <a:lnTo>
                  <a:pt x="46598" y="50632"/>
                </a:lnTo>
                <a:close/>
                <a:moveTo>
                  <a:pt x="58209" y="50632"/>
                </a:moveTo>
                <a:lnTo>
                  <a:pt x="63528" y="53732"/>
                </a:lnTo>
                <a:lnTo>
                  <a:pt x="52889" y="53732"/>
                </a:lnTo>
                <a:lnTo>
                  <a:pt x="58209" y="50632"/>
                </a:lnTo>
                <a:close/>
                <a:moveTo>
                  <a:pt x="17023" y="53945"/>
                </a:moveTo>
                <a:lnTo>
                  <a:pt x="11703" y="57015"/>
                </a:lnTo>
                <a:lnTo>
                  <a:pt x="6384" y="53945"/>
                </a:lnTo>
                <a:close/>
                <a:moveTo>
                  <a:pt x="28664" y="53945"/>
                </a:moveTo>
                <a:lnTo>
                  <a:pt x="23345" y="57015"/>
                </a:lnTo>
                <a:lnTo>
                  <a:pt x="18026" y="53945"/>
                </a:lnTo>
                <a:close/>
                <a:moveTo>
                  <a:pt x="40275" y="53945"/>
                </a:moveTo>
                <a:lnTo>
                  <a:pt x="34956" y="57015"/>
                </a:lnTo>
                <a:lnTo>
                  <a:pt x="29637" y="53945"/>
                </a:lnTo>
                <a:close/>
                <a:moveTo>
                  <a:pt x="51886" y="53945"/>
                </a:moveTo>
                <a:lnTo>
                  <a:pt x="46567" y="57015"/>
                </a:lnTo>
                <a:lnTo>
                  <a:pt x="41248" y="53945"/>
                </a:lnTo>
                <a:close/>
                <a:moveTo>
                  <a:pt x="63528" y="53945"/>
                </a:moveTo>
                <a:lnTo>
                  <a:pt x="58209" y="57015"/>
                </a:lnTo>
                <a:lnTo>
                  <a:pt x="52889" y="53945"/>
                </a:lnTo>
                <a:close/>
                <a:moveTo>
                  <a:pt x="75169" y="53945"/>
                </a:moveTo>
                <a:lnTo>
                  <a:pt x="69850" y="57015"/>
                </a:lnTo>
                <a:lnTo>
                  <a:pt x="64531" y="53945"/>
                </a:lnTo>
                <a:close/>
                <a:moveTo>
                  <a:pt x="86750" y="53945"/>
                </a:moveTo>
                <a:lnTo>
                  <a:pt x="81431" y="57015"/>
                </a:lnTo>
                <a:lnTo>
                  <a:pt x="76112" y="53945"/>
                </a:lnTo>
                <a:close/>
                <a:moveTo>
                  <a:pt x="98361" y="53945"/>
                </a:moveTo>
                <a:lnTo>
                  <a:pt x="93042" y="57015"/>
                </a:lnTo>
                <a:lnTo>
                  <a:pt x="87723" y="53945"/>
                </a:lnTo>
                <a:close/>
                <a:moveTo>
                  <a:pt x="110003" y="53945"/>
                </a:moveTo>
                <a:lnTo>
                  <a:pt x="104684" y="57015"/>
                </a:lnTo>
                <a:lnTo>
                  <a:pt x="99364" y="53945"/>
                </a:lnTo>
                <a:close/>
                <a:moveTo>
                  <a:pt x="121614" y="53945"/>
                </a:moveTo>
                <a:lnTo>
                  <a:pt x="116295" y="57015"/>
                </a:lnTo>
                <a:lnTo>
                  <a:pt x="110976" y="53945"/>
                </a:lnTo>
                <a:close/>
                <a:moveTo>
                  <a:pt x="133256" y="53945"/>
                </a:moveTo>
                <a:lnTo>
                  <a:pt x="127936" y="57015"/>
                </a:lnTo>
                <a:lnTo>
                  <a:pt x="122617" y="53945"/>
                </a:lnTo>
                <a:close/>
                <a:moveTo>
                  <a:pt x="144867" y="53945"/>
                </a:moveTo>
                <a:lnTo>
                  <a:pt x="139548" y="57015"/>
                </a:lnTo>
                <a:lnTo>
                  <a:pt x="134228" y="53945"/>
                </a:lnTo>
                <a:close/>
                <a:moveTo>
                  <a:pt x="156478" y="53945"/>
                </a:moveTo>
                <a:lnTo>
                  <a:pt x="151159" y="57015"/>
                </a:lnTo>
                <a:lnTo>
                  <a:pt x="145840" y="53945"/>
                </a:lnTo>
                <a:close/>
                <a:moveTo>
                  <a:pt x="168089" y="53945"/>
                </a:moveTo>
                <a:lnTo>
                  <a:pt x="162770" y="57015"/>
                </a:lnTo>
                <a:lnTo>
                  <a:pt x="157451" y="53945"/>
                </a:lnTo>
                <a:close/>
                <a:moveTo>
                  <a:pt x="179731" y="53945"/>
                </a:moveTo>
                <a:lnTo>
                  <a:pt x="174411" y="57015"/>
                </a:lnTo>
                <a:lnTo>
                  <a:pt x="169092" y="53945"/>
                </a:lnTo>
                <a:close/>
                <a:moveTo>
                  <a:pt x="191342" y="53945"/>
                </a:moveTo>
                <a:lnTo>
                  <a:pt x="186023" y="57015"/>
                </a:lnTo>
                <a:lnTo>
                  <a:pt x="180703" y="53945"/>
                </a:lnTo>
                <a:close/>
                <a:moveTo>
                  <a:pt x="202953" y="53945"/>
                </a:moveTo>
                <a:lnTo>
                  <a:pt x="197634" y="57015"/>
                </a:lnTo>
                <a:lnTo>
                  <a:pt x="192315" y="53945"/>
                </a:lnTo>
                <a:close/>
                <a:moveTo>
                  <a:pt x="214564" y="53945"/>
                </a:moveTo>
                <a:lnTo>
                  <a:pt x="209245" y="57015"/>
                </a:lnTo>
                <a:lnTo>
                  <a:pt x="203926" y="53945"/>
                </a:lnTo>
                <a:close/>
                <a:moveTo>
                  <a:pt x="226175" y="53945"/>
                </a:moveTo>
                <a:lnTo>
                  <a:pt x="220856" y="57015"/>
                </a:lnTo>
                <a:lnTo>
                  <a:pt x="215537" y="53945"/>
                </a:lnTo>
                <a:close/>
                <a:moveTo>
                  <a:pt x="237817" y="53945"/>
                </a:moveTo>
                <a:lnTo>
                  <a:pt x="232498" y="57015"/>
                </a:lnTo>
                <a:lnTo>
                  <a:pt x="227178" y="53945"/>
                </a:lnTo>
                <a:close/>
                <a:moveTo>
                  <a:pt x="249428" y="53945"/>
                </a:moveTo>
                <a:lnTo>
                  <a:pt x="244109" y="57015"/>
                </a:lnTo>
                <a:lnTo>
                  <a:pt x="238790" y="53945"/>
                </a:lnTo>
                <a:close/>
                <a:moveTo>
                  <a:pt x="261070" y="53945"/>
                </a:moveTo>
                <a:lnTo>
                  <a:pt x="255750" y="57015"/>
                </a:lnTo>
                <a:lnTo>
                  <a:pt x="250431" y="53945"/>
                </a:lnTo>
                <a:close/>
                <a:moveTo>
                  <a:pt x="272681" y="53945"/>
                </a:moveTo>
                <a:lnTo>
                  <a:pt x="267362" y="57015"/>
                </a:lnTo>
                <a:lnTo>
                  <a:pt x="262042" y="53945"/>
                </a:lnTo>
                <a:close/>
                <a:moveTo>
                  <a:pt x="284292" y="53945"/>
                </a:moveTo>
                <a:lnTo>
                  <a:pt x="278973" y="57015"/>
                </a:lnTo>
                <a:lnTo>
                  <a:pt x="273653" y="53945"/>
                </a:lnTo>
                <a:close/>
                <a:moveTo>
                  <a:pt x="17174" y="54188"/>
                </a:moveTo>
                <a:lnTo>
                  <a:pt x="11855" y="63368"/>
                </a:lnTo>
                <a:lnTo>
                  <a:pt x="11855" y="57258"/>
                </a:lnTo>
                <a:lnTo>
                  <a:pt x="17174" y="54188"/>
                </a:lnTo>
                <a:close/>
                <a:moveTo>
                  <a:pt x="28816" y="54188"/>
                </a:moveTo>
                <a:lnTo>
                  <a:pt x="23497" y="63368"/>
                </a:lnTo>
                <a:lnTo>
                  <a:pt x="23497" y="57258"/>
                </a:lnTo>
                <a:lnTo>
                  <a:pt x="28816" y="54188"/>
                </a:lnTo>
                <a:close/>
                <a:moveTo>
                  <a:pt x="52008" y="54188"/>
                </a:moveTo>
                <a:lnTo>
                  <a:pt x="46689" y="63368"/>
                </a:lnTo>
                <a:lnTo>
                  <a:pt x="46689" y="57258"/>
                </a:lnTo>
                <a:lnTo>
                  <a:pt x="52008" y="54188"/>
                </a:lnTo>
                <a:close/>
                <a:moveTo>
                  <a:pt x="63650" y="54188"/>
                </a:moveTo>
                <a:lnTo>
                  <a:pt x="58330" y="63368"/>
                </a:lnTo>
                <a:lnTo>
                  <a:pt x="58330" y="57258"/>
                </a:lnTo>
                <a:lnTo>
                  <a:pt x="63650" y="54188"/>
                </a:lnTo>
                <a:close/>
                <a:moveTo>
                  <a:pt x="226327" y="54188"/>
                </a:moveTo>
                <a:lnTo>
                  <a:pt x="221008" y="63368"/>
                </a:lnTo>
                <a:lnTo>
                  <a:pt x="221008" y="57258"/>
                </a:lnTo>
                <a:lnTo>
                  <a:pt x="226327" y="54188"/>
                </a:lnTo>
                <a:close/>
                <a:moveTo>
                  <a:pt x="237969" y="54188"/>
                </a:moveTo>
                <a:lnTo>
                  <a:pt x="232650" y="63368"/>
                </a:lnTo>
                <a:lnTo>
                  <a:pt x="232650" y="57258"/>
                </a:lnTo>
                <a:lnTo>
                  <a:pt x="237969" y="54188"/>
                </a:lnTo>
                <a:close/>
                <a:moveTo>
                  <a:pt x="249550" y="54188"/>
                </a:moveTo>
                <a:lnTo>
                  <a:pt x="244230" y="63368"/>
                </a:lnTo>
                <a:lnTo>
                  <a:pt x="244230" y="57258"/>
                </a:lnTo>
                <a:lnTo>
                  <a:pt x="249550" y="54188"/>
                </a:lnTo>
                <a:close/>
                <a:moveTo>
                  <a:pt x="261191" y="54188"/>
                </a:moveTo>
                <a:lnTo>
                  <a:pt x="255872" y="63368"/>
                </a:lnTo>
                <a:lnTo>
                  <a:pt x="255872" y="57258"/>
                </a:lnTo>
                <a:lnTo>
                  <a:pt x="261191" y="54188"/>
                </a:lnTo>
                <a:close/>
                <a:moveTo>
                  <a:pt x="272802" y="54188"/>
                </a:moveTo>
                <a:lnTo>
                  <a:pt x="267483" y="63368"/>
                </a:lnTo>
                <a:lnTo>
                  <a:pt x="267483" y="57258"/>
                </a:lnTo>
                <a:lnTo>
                  <a:pt x="272802" y="54188"/>
                </a:lnTo>
                <a:close/>
                <a:moveTo>
                  <a:pt x="284444" y="54188"/>
                </a:moveTo>
                <a:lnTo>
                  <a:pt x="279125" y="63368"/>
                </a:lnTo>
                <a:lnTo>
                  <a:pt x="279125" y="57258"/>
                </a:lnTo>
                <a:lnTo>
                  <a:pt x="284444" y="54188"/>
                </a:lnTo>
                <a:close/>
                <a:moveTo>
                  <a:pt x="6262" y="54218"/>
                </a:moveTo>
                <a:lnTo>
                  <a:pt x="11582" y="57258"/>
                </a:lnTo>
                <a:lnTo>
                  <a:pt x="11582" y="63398"/>
                </a:lnTo>
                <a:lnTo>
                  <a:pt x="6262" y="54218"/>
                </a:lnTo>
                <a:close/>
                <a:moveTo>
                  <a:pt x="17904" y="54218"/>
                </a:moveTo>
                <a:lnTo>
                  <a:pt x="23223" y="57258"/>
                </a:lnTo>
                <a:lnTo>
                  <a:pt x="23223" y="63398"/>
                </a:lnTo>
                <a:lnTo>
                  <a:pt x="17904" y="54218"/>
                </a:lnTo>
                <a:close/>
                <a:moveTo>
                  <a:pt x="29515" y="54218"/>
                </a:moveTo>
                <a:lnTo>
                  <a:pt x="34834" y="57258"/>
                </a:lnTo>
                <a:lnTo>
                  <a:pt x="34834" y="63398"/>
                </a:lnTo>
                <a:lnTo>
                  <a:pt x="29515" y="54218"/>
                </a:lnTo>
                <a:close/>
                <a:moveTo>
                  <a:pt x="40427" y="54188"/>
                </a:moveTo>
                <a:lnTo>
                  <a:pt x="35108" y="63398"/>
                </a:lnTo>
                <a:lnTo>
                  <a:pt x="35108" y="57258"/>
                </a:lnTo>
                <a:lnTo>
                  <a:pt x="40427" y="54188"/>
                </a:lnTo>
                <a:close/>
                <a:moveTo>
                  <a:pt x="41126" y="54218"/>
                </a:moveTo>
                <a:lnTo>
                  <a:pt x="46446" y="57258"/>
                </a:lnTo>
                <a:lnTo>
                  <a:pt x="46446" y="63398"/>
                </a:lnTo>
                <a:lnTo>
                  <a:pt x="41126" y="54218"/>
                </a:lnTo>
                <a:close/>
                <a:moveTo>
                  <a:pt x="52737" y="54218"/>
                </a:moveTo>
                <a:lnTo>
                  <a:pt x="58057" y="57258"/>
                </a:lnTo>
                <a:lnTo>
                  <a:pt x="58057" y="63398"/>
                </a:lnTo>
                <a:lnTo>
                  <a:pt x="52737" y="54218"/>
                </a:lnTo>
                <a:close/>
                <a:moveTo>
                  <a:pt x="64379" y="54218"/>
                </a:moveTo>
                <a:lnTo>
                  <a:pt x="69698" y="57258"/>
                </a:lnTo>
                <a:lnTo>
                  <a:pt x="69698" y="63398"/>
                </a:lnTo>
                <a:lnTo>
                  <a:pt x="64379" y="54218"/>
                </a:lnTo>
                <a:close/>
                <a:moveTo>
                  <a:pt x="75261" y="54188"/>
                </a:moveTo>
                <a:lnTo>
                  <a:pt x="69941" y="63398"/>
                </a:lnTo>
                <a:lnTo>
                  <a:pt x="69941" y="57258"/>
                </a:lnTo>
                <a:lnTo>
                  <a:pt x="75261" y="54188"/>
                </a:lnTo>
                <a:close/>
                <a:moveTo>
                  <a:pt x="75990" y="54218"/>
                </a:moveTo>
                <a:lnTo>
                  <a:pt x="81309" y="57258"/>
                </a:lnTo>
                <a:lnTo>
                  <a:pt x="81309" y="63398"/>
                </a:lnTo>
                <a:lnTo>
                  <a:pt x="75990" y="54218"/>
                </a:lnTo>
                <a:close/>
                <a:moveTo>
                  <a:pt x="86902" y="54188"/>
                </a:moveTo>
                <a:lnTo>
                  <a:pt x="81583" y="63398"/>
                </a:lnTo>
                <a:lnTo>
                  <a:pt x="81583" y="57258"/>
                </a:lnTo>
                <a:lnTo>
                  <a:pt x="86902" y="54188"/>
                </a:lnTo>
                <a:close/>
                <a:moveTo>
                  <a:pt x="87632" y="54218"/>
                </a:moveTo>
                <a:lnTo>
                  <a:pt x="92951" y="57258"/>
                </a:lnTo>
                <a:lnTo>
                  <a:pt x="92951" y="63398"/>
                </a:lnTo>
                <a:lnTo>
                  <a:pt x="87632" y="54218"/>
                </a:lnTo>
                <a:close/>
                <a:moveTo>
                  <a:pt x="98513" y="54188"/>
                </a:moveTo>
                <a:lnTo>
                  <a:pt x="93194" y="63398"/>
                </a:lnTo>
                <a:lnTo>
                  <a:pt x="93194" y="57258"/>
                </a:lnTo>
                <a:lnTo>
                  <a:pt x="98513" y="54188"/>
                </a:lnTo>
                <a:close/>
                <a:moveTo>
                  <a:pt x="99243" y="54218"/>
                </a:moveTo>
                <a:lnTo>
                  <a:pt x="104562" y="57258"/>
                </a:lnTo>
                <a:lnTo>
                  <a:pt x="104562" y="63398"/>
                </a:lnTo>
                <a:lnTo>
                  <a:pt x="99243" y="54218"/>
                </a:lnTo>
                <a:close/>
                <a:moveTo>
                  <a:pt x="110155" y="54188"/>
                </a:moveTo>
                <a:lnTo>
                  <a:pt x="104836" y="63398"/>
                </a:lnTo>
                <a:lnTo>
                  <a:pt x="104836" y="57258"/>
                </a:lnTo>
                <a:lnTo>
                  <a:pt x="110155" y="54188"/>
                </a:lnTo>
                <a:close/>
                <a:moveTo>
                  <a:pt x="110824" y="54218"/>
                </a:moveTo>
                <a:lnTo>
                  <a:pt x="116143" y="57258"/>
                </a:lnTo>
                <a:lnTo>
                  <a:pt x="116143" y="63398"/>
                </a:lnTo>
                <a:lnTo>
                  <a:pt x="110824" y="54218"/>
                </a:lnTo>
                <a:close/>
                <a:moveTo>
                  <a:pt x="121736" y="54188"/>
                </a:moveTo>
                <a:lnTo>
                  <a:pt x="116416" y="63398"/>
                </a:lnTo>
                <a:lnTo>
                  <a:pt x="116416" y="57258"/>
                </a:lnTo>
                <a:lnTo>
                  <a:pt x="121736" y="54188"/>
                </a:lnTo>
                <a:close/>
                <a:moveTo>
                  <a:pt x="122465" y="54218"/>
                </a:moveTo>
                <a:lnTo>
                  <a:pt x="127784" y="57258"/>
                </a:lnTo>
                <a:lnTo>
                  <a:pt x="127784" y="63398"/>
                </a:lnTo>
                <a:lnTo>
                  <a:pt x="122465" y="54218"/>
                </a:lnTo>
                <a:close/>
                <a:moveTo>
                  <a:pt x="133377" y="54188"/>
                </a:moveTo>
                <a:lnTo>
                  <a:pt x="128058" y="63398"/>
                </a:lnTo>
                <a:lnTo>
                  <a:pt x="128058" y="57258"/>
                </a:lnTo>
                <a:lnTo>
                  <a:pt x="133377" y="54188"/>
                </a:lnTo>
                <a:close/>
                <a:moveTo>
                  <a:pt x="134076" y="54218"/>
                </a:moveTo>
                <a:lnTo>
                  <a:pt x="139396" y="57258"/>
                </a:lnTo>
                <a:lnTo>
                  <a:pt x="139396" y="63398"/>
                </a:lnTo>
                <a:lnTo>
                  <a:pt x="134076" y="54218"/>
                </a:lnTo>
                <a:close/>
                <a:moveTo>
                  <a:pt x="144988" y="54188"/>
                </a:moveTo>
                <a:lnTo>
                  <a:pt x="139669" y="63398"/>
                </a:lnTo>
                <a:lnTo>
                  <a:pt x="139669" y="57258"/>
                </a:lnTo>
                <a:lnTo>
                  <a:pt x="144988" y="54188"/>
                </a:lnTo>
                <a:close/>
                <a:moveTo>
                  <a:pt x="145718" y="54218"/>
                </a:moveTo>
                <a:lnTo>
                  <a:pt x="151037" y="57258"/>
                </a:lnTo>
                <a:lnTo>
                  <a:pt x="151037" y="63398"/>
                </a:lnTo>
                <a:lnTo>
                  <a:pt x="145718" y="54218"/>
                </a:lnTo>
                <a:close/>
                <a:moveTo>
                  <a:pt x="156630" y="54188"/>
                </a:moveTo>
                <a:lnTo>
                  <a:pt x="151311" y="63398"/>
                </a:lnTo>
                <a:lnTo>
                  <a:pt x="151311" y="57258"/>
                </a:lnTo>
                <a:lnTo>
                  <a:pt x="156630" y="54188"/>
                </a:lnTo>
                <a:close/>
                <a:moveTo>
                  <a:pt x="157329" y="54218"/>
                </a:moveTo>
                <a:lnTo>
                  <a:pt x="162648" y="57258"/>
                </a:lnTo>
                <a:lnTo>
                  <a:pt x="162648" y="63398"/>
                </a:lnTo>
                <a:lnTo>
                  <a:pt x="157329" y="54218"/>
                </a:lnTo>
                <a:close/>
                <a:moveTo>
                  <a:pt x="168241" y="54188"/>
                </a:moveTo>
                <a:lnTo>
                  <a:pt x="162922" y="63398"/>
                </a:lnTo>
                <a:lnTo>
                  <a:pt x="162922" y="57258"/>
                </a:lnTo>
                <a:lnTo>
                  <a:pt x="168241" y="54188"/>
                </a:lnTo>
                <a:close/>
                <a:moveTo>
                  <a:pt x="168971" y="54218"/>
                </a:moveTo>
                <a:lnTo>
                  <a:pt x="174290" y="57258"/>
                </a:lnTo>
                <a:lnTo>
                  <a:pt x="174290" y="63398"/>
                </a:lnTo>
                <a:lnTo>
                  <a:pt x="168971" y="54218"/>
                </a:lnTo>
                <a:close/>
                <a:moveTo>
                  <a:pt x="179822" y="54188"/>
                </a:moveTo>
                <a:lnTo>
                  <a:pt x="174503" y="63398"/>
                </a:lnTo>
                <a:lnTo>
                  <a:pt x="174503" y="57258"/>
                </a:lnTo>
                <a:lnTo>
                  <a:pt x="179822" y="54188"/>
                </a:lnTo>
                <a:close/>
                <a:moveTo>
                  <a:pt x="180551" y="54218"/>
                </a:moveTo>
                <a:lnTo>
                  <a:pt x="185871" y="57258"/>
                </a:lnTo>
                <a:lnTo>
                  <a:pt x="185871" y="63398"/>
                </a:lnTo>
                <a:lnTo>
                  <a:pt x="180551" y="54218"/>
                </a:lnTo>
                <a:close/>
                <a:moveTo>
                  <a:pt x="191463" y="54188"/>
                </a:moveTo>
                <a:lnTo>
                  <a:pt x="186144" y="63398"/>
                </a:lnTo>
                <a:lnTo>
                  <a:pt x="186144" y="57258"/>
                </a:lnTo>
                <a:lnTo>
                  <a:pt x="191463" y="54188"/>
                </a:lnTo>
                <a:close/>
                <a:moveTo>
                  <a:pt x="192193" y="54218"/>
                </a:moveTo>
                <a:lnTo>
                  <a:pt x="197512" y="57258"/>
                </a:lnTo>
                <a:lnTo>
                  <a:pt x="197512" y="63398"/>
                </a:lnTo>
                <a:lnTo>
                  <a:pt x="192193" y="54218"/>
                </a:lnTo>
                <a:close/>
                <a:moveTo>
                  <a:pt x="203075" y="54188"/>
                </a:moveTo>
                <a:lnTo>
                  <a:pt x="197755" y="63398"/>
                </a:lnTo>
                <a:lnTo>
                  <a:pt x="197755" y="57258"/>
                </a:lnTo>
                <a:lnTo>
                  <a:pt x="203075" y="54188"/>
                </a:lnTo>
                <a:close/>
                <a:moveTo>
                  <a:pt x="203804" y="54218"/>
                </a:moveTo>
                <a:lnTo>
                  <a:pt x="209123" y="57258"/>
                </a:lnTo>
                <a:lnTo>
                  <a:pt x="209123" y="63398"/>
                </a:lnTo>
                <a:lnTo>
                  <a:pt x="203804" y="54218"/>
                </a:lnTo>
                <a:close/>
                <a:moveTo>
                  <a:pt x="214716" y="54188"/>
                </a:moveTo>
                <a:lnTo>
                  <a:pt x="209397" y="63398"/>
                </a:lnTo>
                <a:lnTo>
                  <a:pt x="209397" y="57258"/>
                </a:lnTo>
                <a:lnTo>
                  <a:pt x="214716" y="54188"/>
                </a:lnTo>
                <a:close/>
                <a:moveTo>
                  <a:pt x="215446" y="54218"/>
                </a:moveTo>
                <a:lnTo>
                  <a:pt x="220765" y="57258"/>
                </a:lnTo>
                <a:lnTo>
                  <a:pt x="220765" y="63398"/>
                </a:lnTo>
                <a:lnTo>
                  <a:pt x="215446" y="54218"/>
                </a:lnTo>
                <a:close/>
                <a:moveTo>
                  <a:pt x="227057" y="54188"/>
                </a:moveTo>
                <a:lnTo>
                  <a:pt x="232376" y="57258"/>
                </a:lnTo>
                <a:lnTo>
                  <a:pt x="232376" y="63398"/>
                </a:lnTo>
                <a:lnTo>
                  <a:pt x="227057" y="54188"/>
                </a:lnTo>
                <a:close/>
                <a:moveTo>
                  <a:pt x="238668" y="54188"/>
                </a:moveTo>
                <a:lnTo>
                  <a:pt x="243987" y="57258"/>
                </a:lnTo>
                <a:lnTo>
                  <a:pt x="243987" y="63398"/>
                </a:lnTo>
                <a:lnTo>
                  <a:pt x="238668" y="54188"/>
                </a:lnTo>
                <a:close/>
                <a:moveTo>
                  <a:pt x="250279" y="54188"/>
                </a:moveTo>
                <a:lnTo>
                  <a:pt x="255598" y="57258"/>
                </a:lnTo>
                <a:lnTo>
                  <a:pt x="255598" y="63398"/>
                </a:lnTo>
                <a:lnTo>
                  <a:pt x="250279" y="54188"/>
                </a:lnTo>
                <a:close/>
                <a:moveTo>
                  <a:pt x="261890" y="54188"/>
                </a:moveTo>
                <a:lnTo>
                  <a:pt x="267210" y="57258"/>
                </a:lnTo>
                <a:lnTo>
                  <a:pt x="267210" y="63398"/>
                </a:lnTo>
                <a:lnTo>
                  <a:pt x="261890" y="54188"/>
                </a:lnTo>
                <a:close/>
                <a:moveTo>
                  <a:pt x="273532" y="54188"/>
                </a:moveTo>
                <a:lnTo>
                  <a:pt x="278851" y="57258"/>
                </a:lnTo>
                <a:lnTo>
                  <a:pt x="278851" y="63398"/>
                </a:lnTo>
                <a:lnTo>
                  <a:pt x="273532" y="54188"/>
                </a:lnTo>
                <a:close/>
                <a:moveTo>
                  <a:pt x="191676" y="54310"/>
                </a:moveTo>
                <a:lnTo>
                  <a:pt x="191676" y="60450"/>
                </a:lnTo>
                <a:lnTo>
                  <a:pt x="188849" y="62091"/>
                </a:lnTo>
                <a:lnTo>
                  <a:pt x="186357" y="63520"/>
                </a:lnTo>
                <a:lnTo>
                  <a:pt x="186357" y="63520"/>
                </a:lnTo>
                <a:lnTo>
                  <a:pt x="191676" y="54310"/>
                </a:lnTo>
                <a:close/>
                <a:moveTo>
                  <a:pt x="238182" y="54310"/>
                </a:moveTo>
                <a:lnTo>
                  <a:pt x="238182" y="60450"/>
                </a:lnTo>
                <a:lnTo>
                  <a:pt x="235355" y="62091"/>
                </a:lnTo>
                <a:lnTo>
                  <a:pt x="232862" y="63520"/>
                </a:lnTo>
                <a:lnTo>
                  <a:pt x="232862" y="63520"/>
                </a:lnTo>
                <a:lnTo>
                  <a:pt x="238182" y="54310"/>
                </a:lnTo>
                <a:close/>
                <a:moveTo>
                  <a:pt x="52525" y="54340"/>
                </a:moveTo>
                <a:lnTo>
                  <a:pt x="57844" y="63520"/>
                </a:lnTo>
                <a:lnTo>
                  <a:pt x="57844" y="63520"/>
                </a:lnTo>
                <a:lnTo>
                  <a:pt x="55351" y="62091"/>
                </a:lnTo>
                <a:lnTo>
                  <a:pt x="52525" y="60450"/>
                </a:lnTo>
                <a:lnTo>
                  <a:pt x="52525" y="54340"/>
                </a:lnTo>
                <a:close/>
                <a:moveTo>
                  <a:pt x="64136" y="54340"/>
                </a:moveTo>
                <a:lnTo>
                  <a:pt x="69455" y="63520"/>
                </a:lnTo>
                <a:lnTo>
                  <a:pt x="69455" y="63520"/>
                </a:lnTo>
                <a:lnTo>
                  <a:pt x="66993" y="62091"/>
                </a:lnTo>
                <a:lnTo>
                  <a:pt x="64136" y="60450"/>
                </a:lnTo>
                <a:lnTo>
                  <a:pt x="64136" y="54340"/>
                </a:lnTo>
                <a:close/>
                <a:moveTo>
                  <a:pt x="75777" y="54340"/>
                </a:moveTo>
                <a:lnTo>
                  <a:pt x="81097" y="63520"/>
                </a:lnTo>
                <a:lnTo>
                  <a:pt x="81097" y="63520"/>
                </a:lnTo>
                <a:lnTo>
                  <a:pt x="78604" y="62121"/>
                </a:lnTo>
                <a:lnTo>
                  <a:pt x="75777" y="60480"/>
                </a:lnTo>
                <a:lnTo>
                  <a:pt x="75777" y="54340"/>
                </a:lnTo>
                <a:close/>
                <a:moveTo>
                  <a:pt x="98757" y="54310"/>
                </a:moveTo>
                <a:lnTo>
                  <a:pt x="98757" y="60450"/>
                </a:lnTo>
                <a:lnTo>
                  <a:pt x="95899" y="62091"/>
                </a:lnTo>
                <a:lnTo>
                  <a:pt x="93437" y="63520"/>
                </a:lnTo>
                <a:lnTo>
                  <a:pt x="93437" y="63520"/>
                </a:lnTo>
                <a:lnTo>
                  <a:pt x="98757" y="54310"/>
                </a:lnTo>
                <a:close/>
                <a:moveTo>
                  <a:pt x="145232" y="54310"/>
                </a:moveTo>
                <a:lnTo>
                  <a:pt x="145232" y="60450"/>
                </a:lnTo>
                <a:lnTo>
                  <a:pt x="142374" y="62091"/>
                </a:lnTo>
                <a:lnTo>
                  <a:pt x="139912" y="63520"/>
                </a:lnTo>
                <a:lnTo>
                  <a:pt x="145232" y="54310"/>
                </a:lnTo>
                <a:close/>
                <a:moveTo>
                  <a:pt x="156843" y="54310"/>
                </a:moveTo>
                <a:lnTo>
                  <a:pt x="156843" y="60450"/>
                </a:lnTo>
                <a:lnTo>
                  <a:pt x="153986" y="62091"/>
                </a:lnTo>
                <a:lnTo>
                  <a:pt x="151523" y="63520"/>
                </a:lnTo>
                <a:lnTo>
                  <a:pt x="156843" y="54310"/>
                </a:lnTo>
                <a:close/>
                <a:moveTo>
                  <a:pt x="180065" y="54310"/>
                </a:moveTo>
                <a:lnTo>
                  <a:pt x="180065" y="60450"/>
                </a:lnTo>
                <a:lnTo>
                  <a:pt x="177208" y="62091"/>
                </a:lnTo>
                <a:lnTo>
                  <a:pt x="174746" y="63520"/>
                </a:lnTo>
                <a:lnTo>
                  <a:pt x="180065" y="54310"/>
                </a:lnTo>
                <a:close/>
                <a:moveTo>
                  <a:pt x="203318" y="54310"/>
                </a:moveTo>
                <a:lnTo>
                  <a:pt x="203318" y="60450"/>
                </a:lnTo>
                <a:lnTo>
                  <a:pt x="200461" y="62091"/>
                </a:lnTo>
                <a:lnTo>
                  <a:pt x="197999" y="63520"/>
                </a:lnTo>
                <a:lnTo>
                  <a:pt x="203318" y="54310"/>
                </a:lnTo>
                <a:close/>
                <a:moveTo>
                  <a:pt x="214929" y="54310"/>
                </a:moveTo>
                <a:lnTo>
                  <a:pt x="214929" y="60450"/>
                </a:lnTo>
                <a:lnTo>
                  <a:pt x="212072" y="62091"/>
                </a:lnTo>
                <a:lnTo>
                  <a:pt x="209610" y="63520"/>
                </a:lnTo>
                <a:lnTo>
                  <a:pt x="214929" y="54310"/>
                </a:lnTo>
                <a:close/>
                <a:moveTo>
                  <a:pt x="226570" y="54310"/>
                </a:moveTo>
                <a:lnTo>
                  <a:pt x="226570" y="60450"/>
                </a:lnTo>
                <a:lnTo>
                  <a:pt x="223713" y="62091"/>
                </a:lnTo>
                <a:lnTo>
                  <a:pt x="221251" y="63520"/>
                </a:lnTo>
                <a:lnTo>
                  <a:pt x="226570" y="54310"/>
                </a:lnTo>
                <a:close/>
                <a:moveTo>
                  <a:pt x="249793" y="54310"/>
                </a:moveTo>
                <a:lnTo>
                  <a:pt x="249793" y="60450"/>
                </a:lnTo>
                <a:lnTo>
                  <a:pt x="246936" y="62091"/>
                </a:lnTo>
                <a:lnTo>
                  <a:pt x="244474" y="63520"/>
                </a:lnTo>
                <a:lnTo>
                  <a:pt x="249793" y="54310"/>
                </a:lnTo>
                <a:close/>
                <a:moveTo>
                  <a:pt x="250036" y="54340"/>
                </a:moveTo>
                <a:lnTo>
                  <a:pt x="255355" y="63520"/>
                </a:lnTo>
                <a:lnTo>
                  <a:pt x="252893" y="62121"/>
                </a:lnTo>
                <a:lnTo>
                  <a:pt x="250036" y="60480"/>
                </a:lnTo>
                <a:lnTo>
                  <a:pt x="250036" y="54340"/>
                </a:lnTo>
                <a:close/>
                <a:moveTo>
                  <a:pt x="273289" y="54340"/>
                </a:moveTo>
                <a:lnTo>
                  <a:pt x="278608" y="63520"/>
                </a:lnTo>
                <a:lnTo>
                  <a:pt x="276146" y="62121"/>
                </a:lnTo>
                <a:lnTo>
                  <a:pt x="273289" y="60480"/>
                </a:lnTo>
                <a:lnTo>
                  <a:pt x="273289" y="54340"/>
                </a:lnTo>
                <a:close/>
                <a:moveTo>
                  <a:pt x="6050" y="54340"/>
                </a:moveTo>
                <a:lnTo>
                  <a:pt x="11369" y="63520"/>
                </a:lnTo>
                <a:lnTo>
                  <a:pt x="8907" y="62121"/>
                </a:lnTo>
                <a:lnTo>
                  <a:pt x="6050" y="60480"/>
                </a:lnTo>
                <a:lnTo>
                  <a:pt x="6050" y="54340"/>
                </a:lnTo>
                <a:close/>
                <a:moveTo>
                  <a:pt x="17661" y="54340"/>
                </a:moveTo>
                <a:lnTo>
                  <a:pt x="22980" y="63520"/>
                </a:lnTo>
                <a:lnTo>
                  <a:pt x="20518" y="62091"/>
                </a:lnTo>
                <a:lnTo>
                  <a:pt x="17661" y="60450"/>
                </a:lnTo>
                <a:lnTo>
                  <a:pt x="17661" y="54340"/>
                </a:lnTo>
                <a:close/>
                <a:moveTo>
                  <a:pt x="29029" y="54340"/>
                </a:moveTo>
                <a:lnTo>
                  <a:pt x="29029" y="60480"/>
                </a:lnTo>
                <a:lnTo>
                  <a:pt x="26172" y="62121"/>
                </a:lnTo>
                <a:lnTo>
                  <a:pt x="23710" y="63520"/>
                </a:lnTo>
                <a:lnTo>
                  <a:pt x="29029" y="54340"/>
                </a:lnTo>
                <a:close/>
                <a:moveTo>
                  <a:pt x="29302" y="54340"/>
                </a:moveTo>
                <a:lnTo>
                  <a:pt x="34622" y="63520"/>
                </a:lnTo>
                <a:lnTo>
                  <a:pt x="32160" y="62091"/>
                </a:lnTo>
                <a:lnTo>
                  <a:pt x="29302" y="60450"/>
                </a:lnTo>
                <a:lnTo>
                  <a:pt x="29302" y="54340"/>
                </a:lnTo>
                <a:close/>
                <a:moveTo>
                  <a:pt x="40883" y="54340"/>
                </a:moveTo>
                <a:lnTo>
                  <a:pt x="46202" y="63520"/>
                </a:lnTo>
                <a:lnTo>
                  <a:pt x="43740" y="62091"/>
                </a:lnTo>
                <a:lnTo>
                  <a:pt x="40883" y="60450"/>
                </a:lnTo>
                <a:lnTo>
                  <a:pt x="40883" y="54340"/>
                </a:lnTo>
                <a:close/>
                <a:moveTo>
                  <a:pt x="75504" y="54310"/>
                </a:moveTo>
                <a:lnTo>
                  <a:pt x="75504" y="60450"/>
                </a:lnTo>
                <a:lnTo>
                  <a:pt x="72647" y="62091"/>
                </a:lnTo>
                <a:lnTo>
                  <a:pt x="70185" y="63520"/>
                </a:lnTo>
                <a:lnTo>
                  <a:pt x="75504" y="54310"/>
                </a:lnTo>
                <a:close/>
                <a:moveTo>
                  <a:pt x="87115" y="54310"/>
                </a:moveTo>
                <a:lnTo>
                  <a:pt x="87115" y="60450"/>
                </a:lnTo>
                <a:lnTo>
                  <a:pt x="84288" y="62091"/>
                </a:lnTo>
                <a:lnTo>
                  <a:pt x="81796" y="63520"/>
                </a:lnTo>
                <a:lnTo>
                  <a:pt x="87115" y="54310"/>
                </a:lnTo>
                <a:close/>
                <a:moveTo>
                  <a:pt x="87358" y="54340"/>
                </a:moveTo>
                <a:lnTo>
                  <a:pt x="92677" y="63520"/>
                </a:lnTo>
                <a:lnTo>
                  <a:pt x="90215" y="62121"/>
                </a:lnTo>
                <a:lnTo>
                  <a:pt x="87358" y="60480"/>
                </a:lnTo>
                <a:lnTo>
                  <a:pt x="87358" y="54340"/>
                </a:lnTo>
                <a:close/>
                <a:moveTo>
                  <a:pt x="98969" y="54340"/>
                </a:moveTo>
                <a:lnTo>
                  <a:pt x="104289" y="63520"/>
                </a:lnTo>
                <a:lnTo>
                  <a:pt x="101827" y="62121"/>
                </a:lnTo>
                <a:lnTo>
                  <a:pt x="98969" y="60480"/>
                </a:lnTo>
                <a:lnTo>
                  <a:pt x="98969" y="54340"/>
                </a:lnTo>
                <a:close/>
                <a:moveTo>
                  <a:pt x="110337" y="54310"/>
                </a:moveTo>
                <a:lnTo>
                  <a:pt x="110337" y="60450"/>
                </a:lnTo>
                <a:lnTo>
                  <a:pt x="107480" y="62091"/>
                </a:lnTo>
                <a:lnTo>
                  <a:pt x="105018" y="63520"/>
                </a:lnTo>
                <a:lnTo>
                  <a:pt x="110337" y="54310"/>
                </a:lnTo>
                <a:close/>
                <a:moveTo>
                  <a:pt x="110611" y="54340"/>
                </a:moveTo>
                <a:lnTo>
                  <a:pt x="115930" y="63520"/>
                </a:lnTo>
                <a:lnTo>
                  <a:pt x="113468" y="62121"/>
                </a:lnTo>
                <a:lnTo>
                  <a:pt x="110611" y="60480"/>
                </a:lnTo>
                <a:lnTo>
                  <a:pt x="110611" y="54340"/>
                </a:lnTo>
                <a:close/>
                <a:moveTo>
                  <a:pt x="121979" y="54310"/>
                </a:moveTo>
                <a:lnTo>
                  <a:pt x="121979" y="60450"/>
                </a:lnTo>
                <a:lnTo>
                  <a:pt x="119122" y="62091"/>
                </a:lnTo>
                <a:lnTo>
                  <a:pt x="116660" y="63520"/>
                </a:lnTo>
                <a:lnTo>
                  <a:pt x="121979" y="54310"/>
                </a:lnTo>
                <a:close/>
                <a:moveTo>
                  <a:pt x="122222" y="54340"/>
                </a:moveTo>
                <a:lnTo>
                  <a:pt x="127541" y="63520"/>
                </a:lnTo>
                <a:lnTo>
                  <a:pt x="125079" y="62121"/>
                </a:lnTo>
                <a:lnTo>
                  <a:pt x="122222" y="60480"/>
                </a:lnTo>
                <a:lnTo>
                  <a:pt x="122222" y="54340"/>
                </a:lnTo>
                <a:close/>
                <a:moveTo>
                  <a:pt x="133590" y="54310"/>
                </a:moveTo>
                <a:lnTo>
                  <a:pt x="133590" y="60450"/>
                </a:lnTo>
                <a:lnTo>
                  <a:pt x="130733" y="62091"/>
                </a:lnTo>
                <a:lnTo>
                  <a:pt x="128271" y="63520"/>
                </a:lnTo>
                <a:lnTo>
                  <a:pt x="133590" y="54310"/>
                </a:lnTo>
                <a:close/>
                <a:moveTo>
                  <a:pt x="133864" y="54340"/>
                </a:moveTo>
                <a:lnTo>
                  <a:pt x="139183" y="63520"/>
                </a:lnTo>
                <a:lnTo>
                  <a:pt x="136721" y="62121"/>
                </a:lnTo>
                <a:lnTo>
                  <a:pt x="133864" y="60480"/>
                </a:lnTo>
                <a:lnTo>
                  <a:pt x="133864" y="54340"/>
                </a:lnTo>
                <a:close/>
                <a:moveTo>
                  <a:pt x="145475" y="54340"/>
                </a:moveTo>
                <a:lnTo>
                  <a:pt x="150794" y="63520"/>
                </a:lnTo>
                <a:lnTo>
                  <a:pt x="148332" y="62121"/>
                </a:lnTo>
                <a:lnTo>
                  <a:pt x="145475" y="60480"/>
                </a:lnTo>
                <a:lnTo>
                  <a:pt x="145475" y="54340"/>
                </a:lnTo>
                <a:close/>
                <a:moveTo>
                  <a:pt x="157086" y="54340"/>
                </a:moveTo>
                <a:lnTo>
                  <a:pt x="162405" y="63520"/>
                </a:lnTo>
                <a:lnTo>
                  <a:pt x="159913" y="62121"/>
                </a:lnTo>
                <a:lnTo>
                  <a:pt x="157086" y="60480"/>
                </a:lnTo>
                <a:lnTo>
                  <a:pt x="157086" y="54340"/>
                </a:lnTo>
                <a:close/>
                <a:moveTo>
                  <a:pt x="168484" y="54310"/>
                </a:moveTo>
                <a:lnTo>
                  <a:pt x="168484" y="60450"/>
                </a:lnTo>
                <a:lnTo>
                  <a:pt x="165627" y="62091"/>
                </a:lnTo>
                <a:lnTo>
                  <a:pt x="163165" y="63520"/>
                </a:lnTo>
                <a:lnTo>
                  <a:pt x="168484" y="54310"/>
                </a:lnTo>
                <a:close/>
                <a:moveTo>
                  <a:pt x="168697" y="54340"/>
                </a:moveTo>
                <a:lnTo>
                  <a:pt x="174016" y="63520"/>
                </a:lnTo>
                <a:lnTo>
                  <a:pt x="171554" y="62121"/>
                </a:lnTo>
                <a:lnTo>
                  <a:pt x="168697" y="60480"/>
                </a:lnTo>
                <a:lnTo>
                  <a:pt x="168697" y="54340"/>
                </a:lnTo>
                <a:close/>
                <a:moveTo>
                  <a:pt x="180339" y="54340"/>
                </a:moveTo>
                <a:lnTo>
                  <a:pt x="185658" y="63520"/>
                </a:lnTo>
                <a:lnTo>
                  <a:pt x="183165" y="62121"/>
                </a:lnTo>
                <a:lnTo>
                  <a:pt x="180339" y="60480"/>
                </a:lnTo>
                <a:lnTo>
                  <a:pt x="180339" y="54340"/>
                </a:lnTo>
                <a:close/>
                <a:moveTo>
                  <a:pt x="191950" y="54340"/>
                </a:moveTo>
                <a:lnTo>
                  <a:pt x="197269" y="63520"/>
                </a:lnTo>
                <a:lnTo>
                  <a:pt x="194807" y="62121"/>
                </a:lnTo>
                <a:lnTo>
                  <a:pt x="191950" y="60480"/>
                </a:lnTo>
                <a:lnTo>
                  <a:pt x="191950" y="54340"/>
                </a:lnTo>
                <a:close/>
                <a:moveTo>
                  <a:pt x="203591" y="54340"/>
                </a:moveTo>
                <a:lnTo>
                  <a:pt x="208911" y="63520"/>
                </a:lnTo>
                <a:lnTo>
                  <a:pt x="206418" y="62121"/>
                </a:lnTo>
                <a:lnTo>
                  <a:pt x="203591" y="60480"/>
                </a:lnTo>
                <a:lnTo>
                  <a:pt x="203591" y="54340"/>
                </a:lnTo>
                <a:close/>
                <a:moveTo>
                  <a:pt x="215202" y="54340"/>
                </a:moveTo>
                <a:lnTo>
                  <a:pt x="220522" y="63520"/>
                </a:lnTo>
                <a:lnTo>
                  <a:pt x="218060" y="62121"/>
                </a:lnTo>
                <a:lnTo>
                  <a:pt x="215202" y="60480"/>
                </a:lnTo>
                <a:lnTo>
                  <a:pt x="215202" y="54340"/>
                </a:lnTo>
                <a:close/>
                <a:moveTo>
                  <a:pt x="226783" y="54340"/>
                </a:moveTo>
                <a:lnTo>
                  <a:pt x="232103" y="63520"/>
                </a:lnTo>
                <a:lnTo>
                  <a:pt x="229640" y="62121"/>
                </a:lnTo>
                <a:lnTo>
                  <a:pt x="226783" y="60480"/>
                </a:lnTo>
                <a:lnTo>
                  <a:pt x="226783" y="54340"/>
                </a:lnTo>
                <a:close/>
                <a:moveTo>
                  <a:pt x="238425" y="54340"/>
                </a:moveTo>
                <a:lnTo>
                  <a:pt x="243744" y="63520"/>
                </a:lnTo>
                <a:lnTo>
                  <a:pt x="241282" y="62121"/>
                </a:lnTo>
                <a:lnTo>
                  <a:pt x="238425" y="60480"/>
                </a:lnTo>
                <a:lnTo>
                  <a:pt x="238425" y="54340"/>
                </a:lnTo>
                <a:close/>
                <a:moveTo>
                  <a:pt x="261404" y="54310"/>
                </a:moveTo>
                <a:lnTo>
                  <a:pt x="261404" y="60450"/>
                </a:lnTo>
                <a:lnTo>
                  <a:pt x="258547" y="62091"/>
                </a:lnTo>
                <a:lnTo>
                  <a:pt x="256085" y="63520"/>
                </a:lnTo>
                <a:lnTo>
                  <a:pt x="261404" y="54310"/>
                </a:lnTo>
                <a:close/>
                <a:moveTo>
                  <a:pt x="261678" y="54340"/>
                </a:moveTo>
                <a:lnTo>
                  <a:pt x="266997" y="63520"/>
                </a:lnTo>
                <a:lnTo>
                  <a:pt x="264535" y="62121"/>
                </a:lnTo>
                <a:lnTo>
                  <a:pt x="261678" y="60480"/>
                </a:lnTo>
                <a:lnTo>
                  <a:pt x="261678" y="54340"/>
                </a:lnTo>
                <a:close/>
                <a:moveTo>
                  <a:pt x="273046" y="54310"/>
                </a:moveTo>
                <a:lnTo>
                  <a:pt x="273046" y="60480"/>
                </a:lnTo>
                <a:lnTo>
                  <a:pt x="270188" y="62121"/>
                </a:lnTo>
                <a:lnTo>
                  <a:pt x="267726" y="63520"/>
                </a:lnTo>
                <a:lnTo>
                  <a:pt x="273046" y="54310"/>
                </a:lnTo>
                <a:close/>
                <a:moveTo>
                  <a:pt x="284657" y="54310"/>
                </a:moveTo>
                <a:lnTo>
                  <a:pt x="284657" y="60480"/>
                </a:lnTo>
                <a:lnTo>
                  <a:pt x="279337" y="63520"/>
                </a:lnTo>
                <a:lnTo>
                  <a:pt x="284657" y="54310"/>
                </a:lnTo>
                <a:close/>
                <a:moveTo>
                  <a:pt x="17418" y="54340"/>
                </a:moveTo>
                <a:lnTo>
                  <a:pt x="17418" y="60480"/>
                </a:lnTo>
                <a:lnTo>
                  <a:pt x="14560" y="62121"/>
                </a:lnTo>
                <a:lnTo>
                  <a:pt x="12098" y="63550"/>
                </a:lnTo>
                <a:lnTo>
                  <a:pt x="17418" y="54340"/>
                </a:lnTo>
                <a:close/>
                <a:moveTo>
                  <a:pt x="40610" y="54340"/>
                </a:moveTo>
                <a:lnTo>
                  <a:pt x="40610" y="60480"/>
                </a:lnTo>
                <a:lnTo>
                  <a:pt x="37783" y="62121"/>
                </a:lnTo>
                <a:lnTo>
                  <a:pt x="35290" y="63550"/>
                </a:lnTo>
                <a:lnTo>
                  <a:pt x="40610" y="54340"/>
                </a:lnTo>
                <a:close/>
                <a:moveTo>
                  <a:pt x="52251" y="54340"/>
                </a:moveTo>
                <a:lnTo>
                  <a:pt x="52251" y="60480"/>
                </a:lnTo>
                <a:lnTo>
                  <a:pt x="49394" y="62121"/>
                </a:lnTo>
                <a:lnTo>
                  <a:pt x="46932" y="63550"/>
                </a:lnTo>
                <a:lnTo>
                  <a:pt x="52251" y="54340"/>
                </a:lnTo>
                <a:close/>
                <a:moveTo>
                  <a:pt x="63862" y="54340"/>
                </a:moveTo>
                <a:lnTo>
                  <a:pt x="63862" y="60480"/>
                </a:lnTo>
                <a:lnTo>
                  <a:pt x="61005" y="62121"/>
                </a:lnTo>
                <a:lnTo>
                  <a:pt x="58543" y="63550"/>
                </a:lnTo>
                <a:lnTo>
                  <a:pt x="63862" y="54340"/>
                </a:lnTo>
                <a:close/>
                <a:moveTo>
                  <a:pt x="5898" y="60662"/>
                </a:moveTo>
                <a:lnTo>
                  <a:pt x="8755" y="62304"/>
                </a:lnTo>
                <a:lnTo>
                  <a:pt x="11217" y="63732"/>
                </a:lnTo>
                <a:lnTo>
                  <a:pt x="578" y="63732"/>
                </a:lnTo>
                <a:lnTo>
                  <a:pt x="5898" y="60662"/>
                </a:lnTo>
                <a:close/>
                <a:moveTo>
                  <a:pt x="17509" y="60662"/>
                </a:moveTo>
                <a:lnTo>
                  <a:pt x="20366" y="62304"/>
                </a:lnTo>
                <a:lnTo>
                  <a:pt x="22828" y="63732"/>
                </a:lnTo>
                <a:lnTo>
                  <a:pt x="12190" y="63732"/>
                </a:lnTo>
                <a:lnTo>
                  <a:pt x="14682" y="62304"/>
                </a:lnTo>
                <a:lnTo>
                  <a:pt x="17509" y="60662"/>
                </a:lnTo>
                <a:close/>
                <a:moveTo>
                  <a:pt x="29150" y="60662"/>
                </a:moveTo>
                <a:lnTo>
                  <a:pt x="32008" y="62304"/>
                </a:lnTo>
                <a:lnTo>
                  <a:pt x="34470" y="63732"/>
                </a:lnTo>
                <a:lnTo>
                  <a:pt x="23831" y="63732"/>
                </a:lnTo>
                <a:lnTo>
                  <a:pt x="26293" y="62304"/>
                </a:lnTo>
                <a:lnTo>
                  <a:pt x="29150" y="60662"/>
                </a:lnTo>
                <a:close/>
                <a:moveTo>
                  <a:pt x="40762" y="60662"/>
                </a:moveTo>
                <a:lnTo>
                  <a:pt x="43619" y="62304"/>
                </a:lnTo>
                <a:lnTo>
                  <a:pt x="46081" y="63732"/>
                </a:lnTo>
                <a:lnTo>
                  <a:pt x="35442" y="63732"/>
                </a:lnTo>
                <a:lnTo>
                  <a:pt x="37935" y="62304"/>
                </a:lnTo>
                <a:lnTo>
                  <a:pt x="40762" y="60662"/>
                </a:lnTo>
                <a:close/>
                <a:moveTo>
                  <a:pt x="52403" y="60662"/>
                </a:moveTo>
                <a:lnTo>
                  <a:pt x="55260" y="62304"/>
                </a:lnTo>
                <a:lnTo>
                  <a:pt x="57722" y="63732"/>
                </a:lnTo>
                <a:lnTo>
                  <a:pt x="47084" y="63732"/>
                </a:lnTo>
                <a:lnTo>
                  <a:pt x="49546" y="62304"/>
                </a:lnTo>
                <a:lnTo>
                  <a:pt x="52403" y="60662"/>
                </a:lnTo>
                <a:close/>
                <a:moveTo>
                  <a:pt x="64014" y="60662"/>
                </a:moveTo>
                <a:lnTo>
                  <a:pt x="66871" y="62304"/>
                </a:lnTo>
                <a:lnTo>
                  <a:pt x="69334" y="63732"/>
                </a:lnTo>
                <a:lnTo>
                  <a:pt x="58695" y="63732"/>
                </a:lnTo>
                <a:lnTo>
                  <a:pt x="61187" y="62304"/>
                </a:lnTo>
                <a:lnTo>
                  <a:pt x="64014" y="60662"/>
                </a:lnTo>
                <a:close/>
                <a:moveTo>
                  <a:pt x="75625" y="60662"/>
                </a:moveTo>
                <a:lnTo>
                  <a:pt x="78452" y="62304"/>
                </a:lnTo>
                <a:lnTo>
                  <a:pt x="80945" y="63732"/>
                </a:lnTo>
                <a:lnTo>
                  <a:pt x="70306" y="63732"/>
                </a:lnTo>
                <a:lnTo>
                  <a:pt x="72768" y="62304"/>
                </a:lnTo>
                <a:lnTo>
                  <a:pt x="75625" y="60662"/>
                </a:lnTo>
                <a:close/>
                <a:moveTo>
                  <a:pt x="87237" y="60662"/>
                </a:moveTo>
                <a:lnTo>
                  <a:pt x="90094" y="62304"/>
                </a:lnTo>
                <a:lnTo>
                  <a:pt x="92556" y="63732"/>
                </a:lnTo>
                <a:lnTo>
                  <a:pt x="81917" y="63732"/>
                </a:lnTo>
                <a:lnTo>
                  <a:pt x="84379" y="62304"/>
                </a:lnTo>
                <a:lnTo>
                  <a:pt x="87237" y="60662"/>
                </a:lnTo>
                <a:close/>
                <a:moveTo>
                  <a:pt x="98878" y="60662"/>
                </a:moveTo>
                <a:lnTo>
                  <a:pt x="101705" y="62304"/>
                </a:lnTo>
                <a:lnTo>
                  <a:pt x="104197" y="63732"/>
                </a:lnTo>
                <a:lnTo>
                  <a:pt x="93559" y="63732"/>
                </a:lnTo>
                <a:lnTo>
                  <a:pt x="96021" y="62304"/>
                </a:lnTo>
                <a:lnTo>
                  <a:pt x="98878" y="60662"/>
                </a:lnTo>
                <a:close/>
                <a:moveTo>
                  <a:pt x="110489" y="60662"/>
                </a:moveTo>
                <a:lnTo>
                  <a:pt x="113346" y="62304"/>
                </a:lnTo>
                <a:lnTo>
                  <a:pt x="115809" y="63732"/>
                </a:lnTo>
                <a:lnTo>
                  <a:pt x="105170" y="63732"/>
                </a:lnTo>
                <a:lnTo>
                  <a:pt x="107632" y="62304"/>
                </a:lnTo>
                <a:lnTo>
                  <a:pt x="110489" y="60662"/>
                </a:lnTo>
                <a:close/>
                <a:moveTo>
                  <a:pt x="122131" y="60662"/>
                </a:moveTo>
                <a:lnTo>
                  <a:pt x="124958" y="62304"/>
                </a:lnTo>
                <a:lnTo>
                  <a:pt x="127450" y="63732"/>
                </a:lnTo>
                <a:lnTo>
                  <a:pt x="116812" y="63732"/>
                </a:lnTo>
                <a:lnTo>
                  <a:pt x="119274" y="62304"/>
                </a:lnTo>
                <a:lnTo>
                  <a:pt x="122131" y="60662"/>
                </a:lnTo>
                <a:close/>
                <a:moveTo>
                  <a:pt x="133742" y="60662"/>
                </a:moveTo>
                <a:lnTo>
                  <a:pt x="136599" y="62304"/>
                </a:lnTo>
                <a:lnTo>
                  <a:pt x="139061" y="63732"/>
                </a:lnTo>
                <a:lnTo>
                  <a:pt x="128423" y="63732"/>
                </a:lnTo>
                <a:lnTo>
                  <a:pt x="130885" y="62304"/>
                </a:lnTo>
                <a:lnTo>
                  <a:pt x="133742" y="60662"/>
                </a:lnTo>
                <a:close/>
                <a:moveTo>
                  <a:pt x="145323" y="60662"/>
                </a:moveTo>
                <a:lnTo>
                  <a:pt x="148180" y="62304"/>
                </a:lnTo>
                <a:lnTo>
                  <a:pt x="150642" y="63732"/>
                </a:lnTo>
                <a:lnTo>
                  <a:pt x="140004" y="63732"/>
                </a:lnTo>
                <a:lnTo>
                  <a:pt x="142496" y="62304"/>
                </a:lnTo>
                <a:lnTo>
                  <a:pt x="145323" y="60662"/>
                </a:lnTo>
                <a:close/>
                <a:moveTo>
                  <a:pt x="156964" y="60662"/>
                </a:moveTo>
                <a:lnTo>
                  <a:pt x="159822" y="62304"/>
                </a:lnTo>
                <a:lnTo>
                  <a:pt x="162284" y="63732"/>
                </a:lnTo>
                <a:lnTo>
                  <a:pt x="151645" y="63732"/>
                </a:lnTo>
                <a:lnTo>
                  <a:pt x="154107" y="62304"/>
                </a:lnTo>
                <a:lnTo>
                  <a:pt x="156964" y="60662"/>
                </a:lnTo>
                <a:close/>
                <a:moveTo>
                  <a:pt x="168575" y="60662"/>
                </a:moveTo>
                <a:lnTo>
                  <a:pt x="171433" y="62304"/>
                </a:lnTo>
                <a:lnTo>
                  <a:pt x="173895" y="63732"/>
                </a:lnTo>
                <a:lnTo>
                  <a:pt x="163256" y="63732"/>
                </a:lnTo>
                <a:lnTo>
                  <a:pt x="165749" y="62304"/>
                </a:lnTo>
                <a:lnTo>
                  <a:pt x="168575" y="60662"/>
                </a:lnTo>
                <a:close/>
                <a:moveTo>
                  <a:pt x="180217" y="60662"/>
                </a:moveTo>
                <a:lnTo>
                  <a:pt x="183074" y="62304"/>
                </a:lnTo>
                <a:lnTo>
                  <a:pt x="185536" y="63732"/>
                </a:lnTo>
                <a:lnTo>
                  <a:pt x="174898" y="63732"/>
                </a:lnTo>
                <a:lnTo>
                  <a:pt x="177360" y="62304"/>
                </a:lnTo>
                <a:lnTo>
                  <a:pt x="180217" y="60662"/>
                </a:lnTo>
                <a:close/>
                <a:moveTo>
                  <a:pt x="191828" y="60662"/>
                </a:moveTo>
                <a:lnTo>
                  <a:pt x="194685" y="62304"/>
                </a:lnTo>
                <a:lnTo>
                  <a:pt x="197147" y="63732"/>
                </a:lnTo>
                <a:lnTo>
                  <a:pt x="186509" y="63732"/>
                </a:lnTo>
                <a:lnTo>
                  <a:pt x="189001" y="62304"/>
                </a:lnTo>
                <a:lnTo>
                  <a:pt x="191828" y="60662"/>
                </a:lnTo>
                <a:close/>
                <a:moveTo>
                  <a:pt x="203470" y="60662"/>
                </a:moveTo>
                <a:lnTo>
                  <a:pt x="206327" y="62304"/>
                </a:lnTo>
                <a:lnTo>
                  <a:pt x="208789" y="63732"/>
                </a:lnTo>
                <a:lnTo>
                  <a:pt x="198151" y="63732"/>
                </a:lnTo>
                <a:lnTo>
                  <a:pt x="200613" y="62304"/>
                </a:lnTo>
                <a:lnTo>
                  <a:pt x="203470" y="60662"/>
                </a:lnTo>
                <a:close/>
                <a:moveTo>
                  <a:pt x="215051" y="60662"/>
                </a:moveTo>
                <a:lnTo>
                  <a:pt x="217908" y="62304"/>
                </a:lnTo>
                <a:lnTo>
                  <a:pt x="220370" y="63732"/>
                </a:lnTo>
                <a:lnTo>
                  <a:pt x="209731" y="63732"/>
                </a:lnTo>
                <a:lnTo>
                  <a:pt x="212193" y="62304"/>
                </a:lnTo>
                <a:lnTo>
                  <a:pt x="215051" y="60662"/>
                </a:lnTo>
                <a:close/>
                <a:moveTo>
                  <a:pt x="226692" y="60662"/>
                </a:moveTo>
                <a:lnTo>
                  <a:pt x="229519" y="62304"/>
                </a:lnTo>
                <a:lnTo>
                  <a:pt x="232011" y="63763"/>
                </a:lnTo>
                <a:lnTo>
                  <a:pt x="221373" y="63763"/>
                </a:lnTo>
                <a:lnTo>
                  <a:pt x="223835" y="62304"/>
                </a:lnTo>
                <a:lnTo>
                  <a:pt x="226692" y="60662"/>
                </a:lnTo>
                <a:close/>
                <a:moveTo>
                  <a:pt x="238303" y="60662"/>
                </a:moveTo>
                <a:lnTo>
                  <a:pt x="241160" y="62304"/>
                </a:lnTo>
                <a:lnTo>
                  <a:pt x="243622" y="63763"/>
                </a:lnTo>
                <a:lnTo>
                  <a:pt x="232984" y="63763"/>
                </a:lnTo>
                <a:lnTo>
                  <a:pt x="235446" y="62304"/>
                </a:lnTo>
                <a:lnTo>
                  <a:pt x="238303" y="60662"/>
                </a:lnTo>
                <a:close/>
                <a:moveTo>
                  <a:pt x="249945" y="60662"/>
                </a:moveTo>
                <a:lnTo>
                  <a:pt x="252772" y="62304"/>
                </a:lnTo>
                <a:lnTo>
                  <a:pt x="255264" y="63763"/>
                </a:lnTo>
                <a:lnTo>
                  <a:pt x="244626" y="63763"/>
                </a:lnTo>
                <a:lnTo>
                  <a:pt x="247088" y="62304"/>
                </a:lnTo>
                <a:lnTo>
                  <a:pt x="249945" y="60662"/>
                </a:lnTo>
                <a:close/>
                <a:moveTo>
                  <a:pt x="261556" y="60662"/>
                </a:moveTo>
                <a:lnTo>
                  <a:pt x="264413" y="62304"/>
                </a:lnTo>
                <a:lnTo>
                  <a:pt x="266875" y="63763"/>
                </a:lnTo>
                <a:lnTo>
                  <a:pt x="256237" y="63763"/>
                </a:lnTo>
                <a:lnTo>
                  <a:pt x="258699" y="62304"/>
                </a:lnTo>
                <a:lnTo>
                  <a:pt x="261556" y="60662"/>
                </a:lnTo>
                <a:close/>
                <a:moveTo>
                  <a:pt x="273198" y="60662"/>
                </a:moveTo>
                <a:lnTo>
                  <a:pt x="276024" y="62304"/>
                </a:lnTo>
                <a:lnTo>
                  <a:pt x="278517" y="63763"/>
                </a:lnTo>
                <a:lnTo>
                  <a:pt x="267878" y="63763"/>
                </a:lnTo>
                <a:lnTo>
                  <a:pt x="270340" y="62304"/>
                </a:lnTo>
                <a:lnTo>
                  <a:pt x="273198" y="60662"/>
                </a:lnTo>
                <a:close/>
                <a:moveTo>
                  <a:pt x="11217" y="64006"/>
                </a:moveTo>
                <a:lnTo>
                  <a:pt x="5898" y="67106"/>
                </a:lnTo>
                <a:lnTo>
                  <a:pt x="578" y="64006"/>
                </a:lnTo>
                <a:close/>
                <a:moveTo>
                  <a:pt x="22828" y="64006"/>
                </a:moveTo>
                <a:lnTo>
                  <a:pt x="17509" y="67106"/>
                </a:lnTo>
                <a:lnTo>
                  <a:pt x="12190" y="64006"/>
                </a:lnTo>
                <a:close/>
                <a:moveTo>
                  <a:pt x="34470" y="64006"/>
                </a:moveTo>
                <a:lnTo>
                  <a:pt x="29150" y="67106"/>
                </a:lnTo>
                <a:lnTo>
                  <a:pt x="23831" y="64006"/>
                </a:lnTo>
                <a:close/>
                <a:moveTo>
                  <a:pt x="46081" y="64006"/>
                </a:moveTo>
                <a:lnTo>
                  <a:pt x="40762" y="67106"/>
                </a:lnTo>
                <a:lnTo>
                  <a:pt x="35442" y="64006"/>
                </a:lnTo>
                <a:close/>
                <a:moveTo>
                  <a:pt x="57722" y="64006"/>
                </a:moveTo>
                <a:lnTo>
                  <a:pt x="52403" y="67106"/>
                </a:lnTo>
                <a:lnTo>
                  <a:pt x="47084" y="64006"/>
                </a:lnTo>
                <a:close/>
                <a:moveTo>
                  <a:pt x="69334" y="64006"/>
                </a:moveTo>
                <a:lnTo>
                  <a:pt x="64014" y="67106"/>
                </a:lnTo>
                <a:lnTo>
                  <a:pt x="58695" y="64006"/>
                </a:lnTo>
                <a:close/>
                <a:moveTo>
                  <a:pt x="80945" y="64006"/>
                </a:moveTo>
                <a:lnTo>
                  <a:pt x="75625" y="67106"/>
                </a:lnTo>
                <a:lnTo>
                  <a:pt x="70306" y="64006"/>
                </a:lnTo>
                <a:close/>
                <a:moveTo>
                  <a:pt x="92556" y="64006"/>
                </a:moveTo>
                <a:lnTo>
                  <a:pt x="87237" y="67106"/>
                </a:lnTo>
                <a:lnTo>
                  <a:pt x="81917" y="64006"/>
                </a:lnTo>
                <a:close/>
                <a:moveTo>
                  <a:pt x="104197" y="64006"/>
                </a:moveTo>
                <a:lnTo>
                  <a:pt x="98878" y="67106"/>
                </a:lnTo>
                <a:lnTo>
                  <a:pt x="93559" y="64006"/>
                </a:lnTo>
                <a:close/>
                <a:moveTo>
                  <a:pt x="115809" y="64006"/>
                </a:moveTo>
                <a:lnTo>
                  <a:pt x="110489" y="67106"/>
                </a:lnTo>
                <a:lnTo>
                  <a:pt x="105170" y="64006"/>
                </a:lnTo>
                <a:close/>
                <a:moveTo>
                  <a:pt x="127450" y="64006"/>
                </a:moveTo>
                <a:lnTo>
                  <a:pt x="122131" y="67106"/>
                </a:lnTo>
                <a:lnTo>
                  <a:pt x="116812" y="64006"/>
                </a:lnTo>
                <a:close/>
                <a:moveTo>
                  <a:pt x="139061" y="64006"/>
                </a:moveTo>
                <a:lnTo>
                  <a:pt x="133742" y="67106"/>
                </a:lnTo>
                <a:lnTo>
                  <a:pt x="128423" y="64006"/>
                </a:lnTo>
                <a:close/>
                <a:moveTo>
                  <a:pt x="150642" y="64006"/>
                </a:moveTo>
                <a:lnTo>
                  <a:pt x="145323" y="67106"/>
                </a:lnTo>
                <a:lnTo>
                  <a:pt x="140004" y="64006"/>
                </a:lnTo>
                <a:close/>
                <a:moveTo>
                  <a:pt x="162284" y="64006"/>
                </a:moveTo>
                <a:lnTo>
                  <a:pt x="156964" y="67106"/>
                </a:lnTo>
                <a:lnTo>
                  <a:pt x="151645" y="64006"/>
                </a:lnTo>
                <a:close/>
                <a:moveTo>
                  <a:pt x="173895" y="64006"/>
                </a:moveTo>
                <a:lnTo>
                  <a:pt x="168575" y="67106"/>
                </a:lnTo>
                <a:lnTo>
                  <a:pt x="163256" y="64006"/>
                </a:lnTo>
                <a:close/>
                <a:moveTo>
                  <a:pt x="185536" y="64006"/>
                </a:moveTo>
                <a:lnTo>
                  <a:pt x="180217" y="67106"/>
                </a:lnTo>
                <a:lnTo>
                  <a:pt x="174898" y="64006"/>
                </a:lnTo>
                <a:close/>
                <a:moveTo>
                  <a:pt x="197147" y="64006"/>
                </a:moveTo>
                <a:lnTo>
                  <a:pt x="191828" y="67106"/>
                </a:lnTo>
                <a:lnTo>
                  <a:pt x="186509" y="64006"/>
                </a:lnTo>
                <a:close/>
                <a:moveTo>
                  <a:pt x="208789" y="64006"/>
                </a:moveTo>
                <a:lnTo>
                  <a:pt x="203470" y="67106"/>
                </a:lnTo>
                <a:lnTo>
                  <a:pt x="198151" y="64006"/>
                </a:lnTo>
                <a:close/>
                <a:moveTo>
                  <a:pt x="220370" y="64006"/>
                </a:moveTo>
                <a:lnTo>
                  <a:pt x="215051" y="67106"/>
                </a:lnTo>
                <a:lnTo>
                  <a:pt x="209731" y="64006"/>
                </a:lnTo>
                <a:close/>
                <a:moveTo>
                  <a:pt x="232011" y="64006"/>
                </a:moveTo>
                <a:lnTo>
                  <a:pt x="226692" y="67106"/>
                </a:lnTo>
                <a:lnTo>
                  <a:pt x="221373" y="64006"/>
                </a:lnTo>
                <a:close/>
                <a:moveTo>
                  <a:pt x="243622" y="64006"/>
                </a:moveTo>
                <a:lnTo>
                  <a:pt x="238303" y="67106"/>
                </a:lnTo>
                <a:lnTo>
                  <a:pt x="232984" y="64006"/>
                </a:lnTo>
                <a:close/>
                <a:moveTo>
                  <a:pt x="255264" y="64006"/>
                </a:moveTo>
                <a:lnTo>
                  <a:pt x="249945" y="67106"/>
                </a:lnTo>
                <a:lnTo>
                  <a:pt x="244626" y="64006"/>
                </a:lnTo>
                <a:close/>
                <a:moveTo>
                  <a:pt x="266875" y="64006"/>
                </a:moveTo>
                <a:lnTo>
                  <a:pt x="261556" y="67106"/>
                </a:lnTo>
                <a:lnTo>
                  <a:pt x="256237" y="64006"/>
                </a:lnTo>
                <a:close/>
                <a:moveTo>
                  <a:pt x="278517" y="64006"/>
                </a:moveTo>
                <a:lnTo>
                  <a:pt x="273198" y="67106"/>
                </a:lnTo>
                <a:lnTo>
                  <a:pt x="267878" y="64006"/>
                </a:lnTo>
                <a:close/>
                <a:moveTo>
                  <a:pt x="11369" y="64249"/>
                </a:moveTo>
                <a:lnTo>
                  <a:pt x="6050" y="73428"/>
                </a:lnTo>
                <a:lnTo>
                  <a:pt x="6050" y="67319"/>
                </a:lnTo>
                <a:lnTo>
                  <a:pt x="11369" y="64249"/>
                </a:lnTo>
                <a:close/>
                <a:moveTo>
                  <a:pt x="34622" y="64249"/>
                </a:moveTo>
                <a:lnTo>
                  <a:pt x="29302" y="73428"/>
                </a:lnTo>
                <a:lnTo>
                  <a:pt x="29302" y="67319"/>
                </a:lnTo>
                <a:lnTo>
                  <a:pt x="34622" y="64249"/>
                </a:lnTo>
                <a:close/>
                <a:moveTo>
                  <a:pt x="46202" y="64249"/>
                </a:moveTo>
                <a:lnTo>
                  <a:pt x="40883" y="73428"/>
                </a:lnTo>
                <a:lnTo>
                  <a:pt x="40883" y="67319"/>
                </a:lnTo>
                <a:lnTo>
                  <a:pt x="46202" y="64249"/>
                </a:lnTo>
                <a:close/>
                <a:moveTo>
                  <a:pt x="57844" y="64249"/>
                </a:moveTo>
                <a:lnTo>
                  <a:pt x="52525" y="73428"/>
                </a:lnTo>
                <a:lnTo>
                  <a:pt x="52525" y="67319"/>
                </a:lnTo>
                <a:lnTo>
                  <a:pt x="57844" y="64249"/>
                </a:lnTo>
                <a:close/>
                <a:moveTo>
                  <a:pt x="69455" y="64249"/>
                </a:moveTo>
                <a:lnTo>
                  <a:pt x="64136" y="73428"/>
                </a:lnTo>
                <a:lnTo>
                  <a:pt x="64136" y="67319"/>
                </a:lnTo>
                <a:lnTo>
                  <a:pt x="69455" y="64249"/>
                </a:lnTo>
                <a:close/>
                <a:moveTo>
                  <a:pt x="232163" y="64249"/>
                </a:moveTo>
                <a:lnTo>
                  <a:pt x="226844" y="73428"/>
                </a:lnTo>
                <a:lnTo>
                  <a:pt x="226844" y="67319"/>
                </a:lnTo>
                <a:lnTo>
                  <a:pt x="232163" y="64249"/>
                </a:lnTo>
                <a:close/>
                <a:moveTo>
                  <a:pt x="243774" y="64249"/>
                </a:moveTo>
                <a:lnTo>
                  <a:pt x="238455" y="73428"/>
                </a:lnTo>
                <a:lnTo>
                  <a:pt x="238455" y="67319"/>
                </a:lnTo>
                <a:lnTo>
                  <a:pt x="243774" y="64249"/>
                </a:lnTo>
                <a:close/>
                <a:moveTo>
                  <a:pt x="255355" y="64249"/>
                </a:moveTo>
                <a:lnTo>
                  <a:pt x="250036" y="73428"/>
                </a:lnTo>
                <a:lnTo>
                  <a:pt x="250036" y="67319"/>
                </a:lnTo>
                <a:lnTo>
                  <a:pt x="255355" y="64249"/>
                </a:lnTo>
                <a:close/>
                <a:moveTo>
                  <a:pt x="266997" y="64249"/>
                </a:moveTo>
                <a:lnTo>
                  <a:pt x="261678" y="73428"/>
                </a:lnTo>
                <a:lnTo>
                  <a:pt x="261678" y="67319"/>
                </a:lnTo>
                <a:lnTo>
                  <a:pt x="266997" y="64249"/>
                </a:lnTo>
                <a:close/>
                <a:moveTo>
                  <a:pt x="278608" y="64249"/>
                </a:moveTo>
                <a:lnTo>
                  <a:pt x="273289" y="73428"/>
                </a:lnTo>
                <a:lnTo>
                  <a:pt x="273289" y="67319"/>
                </a:lnTo>
                <a:lnTo>
                  <a:pt x="278608" y="64249"/>
                </a:lnTo>
                <a:close/>
                <a:moveTo>
                  <a:pt x="457" y="64279"/>
                </a:moveTo>
                <a:lnTo>
                  <a:pt x="5776" y="67319"/>
                </a:lnTo>
                <a:lnTo>
                  <a:pt x="5776" y="73489"/>
                </a:lnTo>
                <a:lnTo>
                  <a:pt x="457" y="64279"/>
                </a:lnTo>
                <a:close/>
                <a:moveTo>
                  <a:pt x="12098" y="64279"/>
                </a:moveTo>
                <a:lnTo>
                  <a:pt x="17418" y="67319"/>
                </a:lnTo>
                <a:lnTo>
                  <a:pt x="17418" y="73489"/>
                </a:lnTo>
                <a:lnTo>
                  <a:pt x="12098" y="64279"/>
                </a:lnTo>
                <a:close/>
                <a:moveTo>
                  <a:pt x="22980" y="64249"/>
                </a:moveTo>
                <a:lnTo>
                  <a:pt x="17661" y="73489"/>
                </a:lnTo>
                <a:lnTo>
                  <a:pt x="17661" y="67319"/>
                </a:lnTo>
                <a:lnTo>
                  <a:pt x="22980" y="64249"/>
                </a:lnTo>
                <a:close/>
                <a:moveTo>
                  <a:pt x="23710" y="64249"/>
                </a:moveTo>
                <a:lnTo>
                  <a:pt x="29029" y="67319"/>
                </a:lnTo>
                <a:lnTo>
                  <a:pt x="29029" y="73489"/>
                </a:lnTo>
                <a:lnTo>
                  <a:pt x="23710" y="64249"/>
                </a:lnTo>
                <a:close/>
                <a:moveTo>
                  <a:pt x="35290" y="64279"/>
                </a:moveTo>
                <a:lnTo>
                  <a:pt x="40610" y="67319"/>
                </a:lnTo>
                <a:lnTo>
                  <a:pt x="40610" y="73489"/>
                </a:lnTo>
                <a:lnTo>
                  <a:pt x="35290" y="64279"/>
                </a:lnTo>
                <a:close/>
                <a:moveTo>
                  <a:pt x="46932" y="64279"/>
                </a:moveTo>
                <a:lnTo>
                  <a:pt x="52251" y="67319"/>
                </a:lnTo>
                <a:lnTo>
                  <a:pt x="52251" y="73489"/>
                </a:lnTo>
                <a:lnTo>
                  <a:pt x="46932" y="64279"/>
                </a:lnTo>
                <a:close/>
                <a:moveTo>
                  <a:pt x="58543" y="64279"/>
                </a:moveTo>
                <a:lnTo>
                  <a:pt x="63862" y="67319"/>
                </a:lnTo>
                <a:lnTo>
                  <a:pt x="63862" y="73489"/>
                </a:lnTo>
                <a:lnTo>
                  <a:pt x="58543" y="64279"/>
                </a:lnTo>
                <a:close/>
                <a:moveTo>
                  <a:pt x="70185" y="64279"/>
                </a:moveTo>
                <a:lnTo>
                  <a:pt x="75504" y="67349"/>
                </a:lnTo>
                <a:lnTo>
                  <a:pt x="75504" y="73489"/>
                </a:lnTo>
                <a:lnTo>
                  <a:pt x="70185" y="64279"/>
                </a:lnTo>
                <a:close/>
                <a:moveTo>
                  <a:pt x="81097" y="64249"/>
                </a:moveTo>
                <a:lnTo>
                  <a:pt x="75777" y="73489"/>
                </a:lnTo>
                <a:lnTo>
                  <a:pt x="75777" y="67319"/>
                </a:lnTo>
                <a:lnTo>
                  <a:pt x="81097" y="64249"/>
                </a:lnTo>
                <a:close/>
                <a:moveTo>
                  <a:pt x="81796" y="64279"/>
                </a:moveTo>
                <a:lnTo>
                  <a:pt x="87115" y="67349"/>
                </a:lnTo>
                <a:lnTo>
                  <a:pt x="87115" y="73489"/>
                </a:lnTo>
                <a:lnTo>
                  <a:pt x="81796" y="64279"/>
                </a:lnTo>
                <a:close/>
                <a:moveTo>
                  <a:pt x="92708" y="64249"/>
                </a:moveTo>
                <a:lnTo>
                  <a:pt x="87389" y="73489"/>
                </a:lnTo>
                <a:lnTo>
                  <a:pt x="87389" y="67319"/>
                </a:lnTo>
                <a:lnTo>
                  <a:pt x="92708" y="64249"/>
                </a:lnTo>
                <a:close/>
                <a:moveTo>
                  <a:pt x="93437" y="64279"/>
                </a:moveTo>
                <a:lnTo>
                  <a:pt x="98757" y="67349"/>
                </a:lnTo>
                <a:lnTo>
                  <a:pt x="98757" y="73489"/>
                </a:lnTo>
                <a:lnTo>
                  <a:pt x="93437" y="64279"/>
                </a:lnTo>
                <a:close/>
                <a:moveTo>
                  <a:pt x="104349" y="64249"/>
                </a:moveTo>
                <a:lnTo>
                  <a:pt x="99030" y="73489"/>
                </a:lnTo>
                <a:lnTo>
                  <a:pt x="99030" y="67319"/>
                </a:lnTo>
                <a:lnTo>
                  <a:pt x="104349" y="64249"/>
                </a:lnTo>
                <a:close/>
                <a:moveTo>
                  <a:pt x="105018" y="64279"/>
                </a:moveTo>
                <a:lnTo>
                  <a:pt x="110337" y="67349"/>
                </a:lnTo>
                <a:lnTo>
                  <a:pt x="110337" y="73489"/>
                </a:lnTo>
                <a:lnTo>
                  <a:pt x="105018" y="64279"/>
                </a:lnTo>
                <a:close/>
                <a:moveTo>
                  <a:pt x="115930" y="64249"/>
                </a:moveTo>
                <a:lnTo>
                  <a:pt x="110611" y="73489"/>
                </a:lnTo>
                <a:lnTo>
                  <a:pt x="110611" y="67319"/>
                </a:lnTo>
                <a:lnTo>
                  <a:pt x="115930" y="64249"/>
                </a:lnTo>
                <a:close/>
                <a:moveTo>
                  <a:pt x="116660" y="64279"/>
                </a:moveTo>
                <a:lnTo>
                  <a:pt x="121979" y="67349"/>
                </a:lnTo>
                <a:lnTo>
                  <a:pt x="121979" y="73489"/>
                </a:lnTo>
                <a:lnTo>
                  <a:pt x="116660" y="64279"/>
                </a:lnTo>
                <a:close/>
                <a:moveTo>
                  <a:pt x="127541" y="64249"/>
                </a:moveTo>
                <a:lnTo>
                  <a:pt x="122222" y="73489"/>
                </a:lnTo>
                <a:lnTo>
                  <a:pt x="122222" y="67319"/>
                </a:lnTo>
                <a:lnTo>
                  <a:pt x="127541" y="64249"/>
                </a:lnTo>
                <a:close/>
                <a:moveTo>
                  <a:pt x="128271" y="64279"/>
                </a:moveTo>
                <a:lnTo>
                  <a:pt x="133590" y="67349"/>
                </a:lnTo>
                <a:lnTo>
                  <a:pt x="133590" y="73489"/>
                </a:lnTo>
                <a:lnTo>
                  <a:pt x="128271" y="64279"/>
                </a:lnTo>
                <a:close/>
                <a:moveTo>
                  <a:pt x="139183" y="64249"/>
                </a:moveTo>
                <a:lnTo>
                  <a:pt x="133864" y="73489"/>
                </a:lnTo>
                <a:lnTo>
                  <a:pt x="133864" y="67319"/>
                </a:lnTo>
                <a:lnTo>
                  <a:pt x="139183" y="64249"/>
                </a:lnTo>
                <a:close/>
                <a:moveTo>
                  <a:pt x="139912" y="64279"/>
                </a:moveTo>
                <a:lnTo>
                  <a:pt x="145232" y="67349"/>
                </a:lnTo>
                <a:lnTo>
                  <a:pt x="145232" y="73489"/>
                </a:lnTo>
                <a:lnTo>
                  <a:pt x="139912" y="64279"/>
                </a:lnTo>
                <a:close/>
                <a:moveTo>
                  <a:pt x="150794" y="64249"/>
                </a:moveTo>
                <a:lnTo>
                  <a:pt x="145475" y="73489"/>
                </a:lnTo>
                <a:lnTo>
                  <a:pt x="145475" y="67319"/>
                </a:lnTo>
                <a:lnTo>
                  <a:pt x="150794" y="64249"/>
                </a:lnTo>
                <a:close/>
                <a:moveTo>
                  <a:pt x="151523" y="64279"/>
                </a:moveTo>
                <a:lnTo>
                  <a:pt x="156843" y="67349"/>
                </a:lnTo>
                <a:lnTo>
                  <a:pt x="156843" y="73489"/>
                </a:lnTo>
                <a:lnTo>
                  <a:pt x="151523" y="64279"/>
                </a:lnTo>
                <a:close/>
                <a:moveTo>
                  <a:pt x="162436" y="64249"/>
                </a:moveTo>
                <a:lnTo>
                  <a:pt x="157116" y="73489"/>
                </a:lnTo>
                <a:lnTo>
                  <a:pt x="157116" y="67319"/>
                </a:lnTo>
                <a:lnTo>
                  <a:pt x="162436" y="64249"/>
                </a:lnTo>
                <a:close/>
                <a:moveTo>
                  <a:pt x="163165" y="64279"/>
                </a:moveTo>
                <a:lnTo>
                  <a:pt x="168484" y="67349"/>
                </a:lnTo>
                <a:lnTo>
                  <a:pt x="168484" y="73489"/>
                </a:lnTo>
                <a:lnTo>
                  <a:pt x="163165" y="64279"/>
                </a:lnTo>
                <a:close/>
                <a:moveTo>
                  <a:pt x="174047" y="64249"/>
                </a:moveTo>
                <a:lnTo>
                  <a:pt x="168727" y="73489"/>
                </a:lnTo>
                <a:lnTo>
                  <a:pt x="168727" y="67319"/>
                </a:lnTo>
                <a:lnTo>
                  <a:pt x="174047" y="64249"/>
                </a:lnTo>
                <a:close/>
                <a:moveTo>
                  <a:pt x="174746" y="64279"/>
                </a:moveTo>
                <a:lnTo>
                  <a:pt x="180065" y="67349"/>
                </a:lnTo>
                <a:lnTo>
                  <a:pt x="180065" y="73489"/>
                </a:lnTo>
                <a:lnTo>
                  <a:pt x="174746" y="64279"/>
                </a:lnTo>
                <a:close/>
                <a:moveTo>
                  <a:pt x="185658" y="64249"/>
                </a:moveTo>
                <a:lnTo>
                  <a:pt x="180339" y="73489"/>
                </a:lnTo>
                <a:lnTo>
                  <a:pt x="180339" y="67319"/>
                </a:lnTo>
                <a:lnTo>
                  <a:pt x="185658" y="64249"/>
                </a:lnTo>
                <a:close/>
                <a:moveTo>
                  <a:pt x="186357" y="64279"/>
                </a:moveTo>
                <a:lnTo>
                  <a:pt x="191676" y="67349"/>
                </a:lnTo>
                <a:lnTo>
                  <a:pt x="191676" y="73489"/>
                </a:lnTo>
                <a:lnTo>
                  <a:pt x="186357" y="64279"/>
                </a:lnTo>
                <a:close/>
                <a:moveTo>
                  <a:pt x="197269" y="64249"/>
                </a:moveTo>
                <a:lnTo>
                  <a:pt x="191950" y="73489"/>
                </a:lnTo>
                <a:lnTo>
                  <a:pt x="191950" y="67319"/>
                </a:lnTo>
                <a:lnTo>
                  <a:pt x="197269" y="64249"/>
                </a:lnTo>
                <a:close/>
                <a:moveTo>
                  <a:pt x="197999" y="64279"/>
                </a:moveTo>
                <a:lnTo>
                  <a:pt x="203318" y="67349"/>
                </a:lnTo>
                <a:lnTo>
                  <a:pt x="203318" y="73489"/>
                </a:lnTo>
                <a:lnTo>
                  <a:pt x="197999" y="64279"/>
                </a:lnTo>
                <a:close/>
                <a:moveTo>
                  <a:pt x="208911" y="64249"/>
                </a:moveTo>
                <a:lnTo>
                  <a:pt x="203591" y="73489"/>
                </a:lnTo>
                <a:lnTo>
                  <a:pt x="203591" y="67319"/>
                </a:lnTo>
                <a:lnTo>
                  <a:pt x="208911" y="64249"/>
                </a:lnTo>
                <a:close/>
                <a:moveTo>
                  <a:pt x="209610" y="64249"/>
                </a:moveTo>
                <a:lnTo>
                  <a:pt x="214929" y="67319"/>
                </a:lnTo>
                <a:lnTo>
                  <a:pt x="214929" y="73489"/>
                </a:lnTo>
                <a:lnTo>
                  <a:pt x="209610" y="64249"/>
                </a:lnTo>
                <a:close/>
                <a:moveTo>
                  <a:pt x="220522" y="64249"/>
                </a:moveTo>
                <a:lnTo>
                  <a:pt x="215202" y="73489"/>
                </a:lnTo>
                <a:lnTo>
                  <a:pt x="215202" y="67319"/>
                </a:lnTo>
                <a:lnTo>
                  <a:pt x="220522" y="64249"/>
                </a:lnTo>
                <a:close/>
                <a:moveTo>
                  <a:pt x="221251" y="64249"/>
                </a:moveTo>
                <a:lnTo>
                  <a:pt x="226570" y="67319"/>
                </a:lnTo>
                <a:lnTo>
                  <a:pt x="226570" y="73489"/>
                </a:lnTo>
                <a:lnTo>
                  <a:pt x="221251" y="64249"/>
                </a:lnTo>
                <a:close/>
                <a:moveTo>
                  <a:pt x="232862" y="64249"/>
                </a:moveTo>
                <a:lnTo>
                  <a:pt x="238182" y="67319"/>
                </a:lnTo>
                <a:lnTo>
                  <a:pt x="238182" y="73489"/>
                </a:lnTo>
                <a:lnTo>
                  <a:pt x="232862" y="64249"/>
                </a:lnTo>
                <a:close/>
                <a:moveTo>
                  <a:pt x="244474" y="64249"/>
                </a:moveTo>
                <a:lnTo>
                  <a:pt x="249793" y="67319"/>
                </a:lnTo>
                <a:lnTo>
                  <a:pt x="249793" y="73489"/>
                </a:lnTo>
                <a:lnTo>
                  <a:pt x="244474" y="64249"/>
                </a:lnTo>
                <a:close/>
                <a:moveTo>
                  <a:pt x="256085" y="64249"/>
                </a:moveTo>
                <a:lnTo>
                  <a:pt x="261404" y="67319"/>
                </a:lnTo>
                <a:lnTo>
                  <a:pt x="261404" y="73489"/>
                </a:lnTo>
                <a:lnTo>
                  <a:pt x="256085" y="64249"/>
                </a:lnTo>
                <a:close/>
                <a:moveTo>
                  <a:pt x="267726" y="64249"/>
                </a:moveTo>
                <a:lnTo>
                  <a:pt x="273046" y="67319"/>
                </a:lnTo>
                <a:lnTo>
                  <a:pt x="273046" y="73489"/>
                </a:lnTo>
                <a:lnTo>
                  <a:pt x="267726" y="64249"/>
                </a:lnTo>
                <a:close/>
                <a:moveTo>
                  <a:pt x="244" y="64401"/>
                </a:moveTo>
                <a:lnTo>
                  <a:pt x="5563" y="73580"/>
                </a:lnTo>
                <a:lnTo>
                  <a:pt x="5563" y="73580"/>
                </a:lnTo>
                <a:lnTo>
                  <a:pt x="214" y="70511"/>
                </a:lnTo>
                <a:lnTo>
                  <a:pt x="214" y="64401"/>
                </a:lnTo>
                <a:close/>
                <a:moveTo>
                  <a:pt x="232376" y="64401"/>
                </a:moveTo>
                <a:lnTo>
                  <a:pt x="232376" y="70511"/>
                </a:lnTo>
                <a:lnTo>
                  <a:pt x="227057" y="73580"/>
                </a:lnTo>
                <a:lnTo>
                  <a:pt x="232376" y="64401"/>
                </a:lnTo>
                <a:close/>
                <a:moveTo>
                  <a:pt x="255872" y="64401"/>
                </a:moveTo>
                <a:lnTo>
                  <a:pt x="261191" y="73580"/>
                </a:lnTo>
                <a:lnTo>
                  <a:pt x="255872" y="70511"/>
                </a:lnTo>
                <a:lnTo>
                  <a:pt x="255872" y="64401"/>
                </a:lnTo>
                <a:close/>
                <a:moveTo>
                  <a:pt x="267210" y="64401"/>
                </a:moveTo>
                <a:lnTo>
                  <a:pt x="267210" y="70511"/>
                </a:lnTo>
                <a:lnTo>
                  <a:pt x="261890" y="73580"/>
                </a:lnTo>
                <a:lnTo>
                  <a:pt x="267210" y="64401"/>
                </a:lnTo>
                <a:close/>
                <a:moveTo>
                  <a:pt x="267483" y="64401"/>
                </a:moveTo>
                <a:lnTo>
                  <a:pt x="272802" y="73580"/>
                </a:lnTo>
                <a:lnTo>
                  <a:pt x="267483" y="70511"/>
                </a:lnTo>
                <a:lnTo>
                  <a:pt x="267483" y="64401"/>
                </a:lnTo>
                <a:close/>
                <a:moveTo>
                  <a:pt x="278851" y="64401"/>
                </a:moveTo>
                <a:lnTo>
                  <a:pt x="278851" y="70511"/>
                </a:lnTo>
                <a:lnTo>
                  <a:pt x="273532" y="73580"/>
                </a:lnTo>
                <a:lnTo>
                  <a:pt x="278851" y="64401"/>
                </a:lnTo>
                <a:close/>
                <a:moveTo>
                  <a:pt x="11855" y="64401"/>
                </a:moveTo>
                <a:lnTo>
                  <a:pt x="17174" y="73580"/>
                </a:lnTo>
                <a:lnTo>
                  <a:pt x="11855" y="70511"/>
                </a:lnTo>
                <a:lnTo>
                  <a:pt x="11855" y="64401"/>
                </a:lnTo>
                <a:close/>
                <a:moveTo>
                  <a:pt x="23223" y="64401"/>
                </a:moveTo>
                <a:lnTo>
                  <a:pt x="23223" y="70511"/>
                </a:lnTo>
                <a:lnTo>
                  <a:pt x="17904" y="73580"/>
                </a:lnTo>
                <a:lnTo>
                  <a:pt x="23223" y="64401"/>
                </a:lnTo>
                <a:close/>
                <a:moveTo>
                  <a:pt x="23497" y="64401"/>
                </a:moveTo>
                <a:lnTo>
                  <a:pt x="28816" y="73580"/>
                </a:lnTo>
                <a:lnTo>
                  <a:pt x="23497" y="70511"/>
                </a:lnTo>
                <a:lnTo>
                  <a:pt x="23497" y="64401"/>
                </a:lnTo>
                <a:close/>
                <a:moveTo>
                  <a:pt x="35078" y="64401"/>
                </a:moveTo>
                <a:lnTo>
                  <a:pt x="40397" y="73580"/>
                </a:lnTo>
                <a:lnTo>
                  <a:pt x="35078" y="70511"/>
                </a:lnTo>
                <a:lnTo>
                  <a:pt x="35078" y="64401"/>
                </a:lnTo>
                <a:close/>
                <a:moveTo>
                  <a:pt x="46689" y="64401"/>
                </a:moveTo>
                <a:lnTo>
                  <a:pt x="52008" y="73580"/>
                </a:lnTo>
                <a:lnTo>
                  <a:pt x="46689" y="70511"/>
                </a:lnTo>
                <a:lnTo>
                  <a:pt x="46689" y="64401"/>
                </a:lnTo>
                <a:close/>
                <a:moveTo>
                  <a:pt x="58330" y="64401"/>
                </a:moveTo>
                <a:lnTo>
                  <a:pt x="63650" y="73580"/>
                </a:lnTo>
                <a:lnTo>
                  <a:pt x="58330" y="70511"/>
                </a:lnTo>
                <a:lnTo>
                  <a:pt x="58330" y="64401"/>
                </a:lnTo>
                <a:close/>
                <a:moveTo>
                  <a:pt x="69941" y="64401"/>
                </a:moveTo>
                <a:lnTo>
                  <a:pt x="75261" y="73580"/>
                </a:lnTo>
                <a:lnTo>
                  <a:pt x="69941" y="70511"/>
                </a:lnTo>
                <a:lnTo>
                  <a:pt x="69941" y="64401"/>
                </a:lnTo>
                <a:close/>
                <a:moveTo>
                  <a:pt x="81309" y="64401"/>
                </a:moveTo>
                <a:lnTo>
                  <a:pt x="81309" y="70511"/>
                </a:lnTo>
                <a:lnTo>
                  <a:pt x="75990" y="73580"/>
                </a:lnTo>
                <a:lnTo>
                  <a:pt x="81309" y="64401"/>
                </a:lnTo>
                <a:close/>
                <a:moveTo>
                  <a:pt x="81583" y="64401"/>
                </a:moveTo>
                <a:lnTo>
                  <a:pt x="86902" y="73580"/>
                </a:lnTo>
                <a:lnTo>
                  <a:pt x="81583" y="70511"/>
                </a:lnTo>
                <a:lnTo>
                  <a:pt x="81583" y="64401"/>
                </a:lnTo>
                <a:close/>
                <a:moveTo>
                  <a:pt x="92951" y="64401"/>
                </a:moveTo>
                <a:lnTo>
                  <a:pt x="92951" y="70511"/>
                </a:lnTo>
                <a:lnTo>
                  <a:pt x="87632" y="73580"/>
                </a:lnTo>
                <a:lnTo>
                  <a:pt x="92951" y="64401"/>
                </a:lnTo>
                <a:close/>
                <a:moveTo>
                  <a:pt x="93194" y="64401"/>
                </a:moveTo>
                <a:lnTo>
                  <a:pt x="98513" y="73580"/>
                </a:lnTo>
                <a:lnTo>
                  <a:pt x="93194" y="70511"/>
                </a:lnTo>
                <a:lnTo>
                  <a:pt x="93194" y="64401"/>
                </a:lnTo>
                <a:close/>
                <a:moveTo>
                  <a:pt x="104562" y="64401"/>
                </a:moveTo>
                <a:lnTo>
                  <a:pt x="104562" y="70511"/>
                </a:lnTo>
                <a:lnTo>
                  <a:pt x="99243" y="73580"/>
                </a:lnTo>
                <a:lnTo>
                  <a:pt x="104562" y="64401"/>
                </a:lnTo>
                <a:close/>
                <a:moveTo>
                  <a:pt x="104836" y="64401"/>
                </a:moveTo>
                <a:lnTo>
                  <a:pt x="110155" y="73580"/>
                </a:lnTo>
                <a:lnTo>
                  <a:pt x="104836" y="70511"/>
                </a:lnTo>
                <a:lnTo>
                  <a:pt x="104836" y="64401"/>
                </a:lnTo>
                <a:close/>
                <a:moveTo>
                  <a:pt x="116143" y="64401"/>
                </a:moveTo>
                <a:lnTo>
                  <a:pt x="116143" y="70511"/>
                </a:lnTo>
                <a:lnTo>
                  <a:pt x="110824" y="73580"/>
                </a:lnTo>
                <a:lnTo>
                  <a:pt x="116143" y="64401"/>
                </a:lnTo>
                <a:close/>
                <a:moveTo>
                  <a:pt x="116416" y="64401"/>
                </a:moveTo>
                <a:lnTo>
                  <a:pt x="121736" y="73580"/>
                </a:lnTo>
                <a:lnTo>
                  <a:pt x="116416" y="70511"/>
                </a:lnTo>
                <a:lnTo>
                  <a:pt x="116416" y="64401"/>
                </a:lnTo>
                <a:close/>
                <a:moveTo>
                  <a:pt x="127784" y="64401"/>
                </a:moveTo>
                <a:lnTo>
                  <a:pt x="127784" y="70511"/>
                </a:lnTo>
                <a:lnTo>
                  <a:pt x="122465" y="73580"/>
                </a:lnTo>
                <a:lnTo>
                  <a:pt x="127784" y="64401"/>
                </a:lnTo>
                <a:close/>
                <a:moveTo>
                  <a:pt x="128058" y="64401"/>
                </a:moveTo>
                <a:lnTo>
                  <a:pt x="133377" y="73580"/>
                </a:lnTo>
                <a:lnTo>
                  <a:pt x="128058" y="70511"/>
                </a:lnTo>
                <a:lnTo>
                  <a:pt x="128058" y="64401"/>
                </a:lnTo>
                <a:close/>
                <a:moveTo>
                  <a:pt x="139396" y="64401"/>
                </a:moveTo>
                <a:lnTo>
                  <a:pt x="139396" y="70511"/>
                </a:lnTo>
                <a:lnTo>
                  <a:pt x="134076" y="73580"/>
                </a:lnTo>
                <a:lnTo>
                  <a:pt x="139396" y="64401"/>
                </a:lnTo>
                <a:close/>
                <a:moveTo>
                  <a:pt x="139669" y="64401"/>
                </a:moveTo>
                <a:lnTo>
                  <a:pt x="144988" y="73580"/>
                </a:lnTo>
                <a:lnTo>
                  <a:pt x="139669" y="70511"/>
                </a:lnTo>
                <a:lnTo>
                  <a:pt x="139669" y="64401"/>
                </a:lnTo>
                <a:close/>
                <a:moveTo>
                  <a:pt x="151037" y="64401"/>
                </a:moveTo>
                <a:lnTo>
                  <a:pt x="151037" y="70511"/>
                </a:lnTo>
                <a:lnTo>
                  <a:pt x="145718" y="73580"/>
                </a:lnTo>
                <a:lnTo>
                  <a:pt x="151037" y="64401"/>
                </a:lnTo>
                <a:close/>
                <a:moveTo>
                  <a:pt x="151311" y="64401"/>
                </a:moveTo>
                <a:lnTo>
                  <a:pt x="156630" y="73580"/>
                </a:lnTo>
                <a:lnTo>
                  <a:pt x="151311" y="70511"/>
                </a:lnTo>
                <a:lnTo>
                  <a:pt x="151311" y="64401"/>
                </a:lnTo>
                <a:close/>
                <a:moveTo>
                  <a:pt x="162648" y="64401"/>
                </a:moveTo>
                <a:lnTo>
                  <a:pt x="162648" y="70511"/>
                </a:lnTo>
                <a:lnTo>
                  <a:pt x="157329" y="73580"/>
                </a:lnTo>
                <a:lnTo>
                  <a:pt x="162648" y="64401"/>
                </a:lnTo>
                <a:close/>
                <a:moveTo>
                  <a:pt x="162922" y="64401"/>
                </a:moveTo>
                <a:lnTo>
                  <a:pt x="168241" y="73580"/>
                </a:lnTo>
                <a:lnTo>
                  <a:pt x="162922" y="70511"/>
                </a:lnTo>
                <a:lnTo>
                  <a:pt x="162922" y="64401"/>
                </a:lnTo>
                <a:close/>
                <a:moveTo>
                  <a:pt x="174290" y="64401"/>
                </a:moveTo>
                <a:lnTo>
                  <a:pt x="174290" y="70511"/>
                </a:lnTo>
                <a:lnTo>
                  <a:pt x="168971" y="73580"/>
                </a:lnTo>
                <a:lnTo>
                  <a:pt x="174290" y="64401"/>
                </a:lnTo>
                <a:close/>
                <a:moveTo>
                  <a:pt x="174503" y="64401"/>
                </a:moveTo>
                <a:lnTo>
                  <a:pt x="179822" y="73580"/>
                </a:lnTo>
                <a:lnTo>
                  <a:pt x="174503" y="70511"/>
                </a:lnTo>
                <a:lnTo>
                  <a:pt x="174503" y="64401"/>
                </a:lnTo>
                <a:close/>
                <a:moveTo>
                  <a:pt x="185871" y="64401"/>
                </a:moveTo>
                <a:lnTo>
                  <a:pt x="185871" y="70511"/>
                </a:lnTo>
                <a:lnTo>
                  <a:pt x="180551" y="73580"/>
                </a:lnTo>
                <a:lnTo>
                  <a:pt x="185871" y="64401"/>
                </a:lnTo>
                <a:close/>
                <a:moveTo>
                  <a:pt x="186144" y="64401"/>
                </a:moveTo>
                <a:lnTo>
                  <a:pt x="191463" y="73580"/>
                </a:lnTo>
                <a:lnTo>
                  <a:pt x="186144" y="70511"/>
                </a:lnTo>
                <a:lnTo>
                  <a:pt x="186144" y="64401"/>
                </a:lnTo>
                <a:close/>
                <a:moveTo>
                  <a:pt x="197512" y="64401"/>
                </a:moveTo>
                <a:lnTo>
                  <a:pt x="197512" y="70511"/>
                </a:lnTo>
                <a:lnTo>
                  <a:pt x="192193" y="73580"/>
                </a:lnTo>
                <a:lnTo>
                  <a:pt x="197512" y="64401"/>
                </a:lnTo>
                <a:close/>
                <a:moveTo>
                  <a:pt x="197755" y="64401"/>
                </a:moveTo>
                <a:lnTo>
                  <a:pt x="203075" y="73580"/>
                </a:lnTo>
                <a:lnTo>
                  <a:pt x="197755" y="70511"/>
                </a:lnTo>
                <a:lnTo>
                  <a:pt x="197755" y="64401"/>
                </a:lnTo>
                <a:close/>
                <a:moveTo>
                  <a:pt x="209123" y="64401"/>
                </a:moveTo>
                <a:lnTo>
                  <a:pt x="209123" y="70511"/>
                </a:lnTo>
                <a:lnTo>
                  <a:pt x="203804" y="73580"/>
                </a:lnTo>
                <a:lnTo>
                  <a:pt x="209123" y="64401"/>
                </a:lnTo>
                <a:close/>
                <a:moveTo>
                  <a:pt x="209397" y="64401"/>
                </a:moveTo>
                <a:lnTo>
                  <a:pt x="214716" y="73580"/>
                </a:lnTo>
                <a:lnTo>
                  <a:pt x="209397" y="70511"/>
                </a:lnTo>
                <a:lnTo>
                  <a:pt x="209397" y="64401"/>
                </a:lnTo>
                <a:close/>
                <a:moveTo>
                  <a:pt x="220765" y="64401"/>
                </a:moveTo>
                <a:lnTo>
                  <a:pt x="220765" y="70511"/>
                </a:lnTo>
                <a:lnTo>
                  <a:pt x="215446" y="73580"/>
                </a:lnTo>
                <a:lnTo>
                  <a:pt x="220765" y="64401"/>
                </a:lnTo>
                <a:close/>
                <a:moveTo>
                  <a:pt x="221008" y="64401"/>
                </a:moveTo>
                <a:lnTo>
                  <a:pt x="226327" y="73580"/>
                </a:lnTo>
                <a:lnTo>
                  <a:pt x="221008" y="70511"/>
                </a:lnTo>
                <a:lnTo>
                  <a:pt x="221008" y="64401"/>
                </a:lnTo>
                <a:close/>
                <a:moveTo>
                  <a:pt x="232650" y="64401"/>
                </a:moveTo>
                <a:lnTo>
                  <a:pt x="237969" y="73580"/>
                </a:lnTo>
                <a:lnTo>
                  <a:pt x="232650" y="70511"/>
                </a:lnTo>
                <a:lnTo>
                  <a:pt x="232650" y="64401"/>
                </a:lnTo>
                <a:close/>
                <a:moveTo>
                  <a:pt x="243957" y="64401"/>
                </a:moveTo>
                <a:lnTo>
                  <a:pt x="243957" y="70511"/>
                </a:lnTo>
                <a:lnTo>
                  <a:pt x="238638" y="73580"/>
                </a:lnTo>
                <a:lnTo>
                  <a:pt x="243957" y="64401"/>
                </a:lnTo>
                <a:close/>
                <a:moveTo>
                  <a:pt x="244230" y="64401"/>
                </a:moveTo>
                <a:lnTo>
                  <a:pt x="249550" y="73580"/>
                </a:lnTo>
                <a:lnTo>
                  <a:pt x="244230" y="70511"/>
                </a:lnTo>
                <a:lnTo>
                  <a:pt x="244230" y="64401"/>
                </a:lnTo>
                <a:close/>
                <a:moveTo>
                  <a:pt x="255598" y="64401"/>
                </a:moveTo>
                <a:lnTo>
                  <a:pt x="255598" y="70511"/>
                </a:lnTo>
                <a:lnTo>
                  <a:pt x="250279" y="73580"/>
                </a:lnTo>
                <a:lnTo>
                  <a:pt x="255598" y="64401"/>
                </a:lnTo>
                <a:close/>
                <a:moveTo>
                  <a:pt x="34834" y="64401"/>
                </a:moveTo>
                <a:lnTo>
                  <a:pt x="34834" y="70541"/>
                </a:lnTo>
                <a:lnTo>
                  <a:pt x="29515" y="73641"/>
                </a:lnTo>
                <a:lnTo>
                  <a:pt x="29515" y="73641"/>
                </a:lnTo>
                <a:lnTo>
                  <a:pt x="34834" y="64401"/>
                </a:lnTo>
                <a:close/>
                <a:moveTo>
                  <a:pt x="69698" y="64401"/>
                </a:moveTo>
                <a:lnTo>
                  <a:pt x="69698" y="70541"/>
                </a:lnTo>
                <a:lnTo>
                  <a:pt x="64379" y="73641"/>
                </a:lnTo>
                <a:lnTo>
                  <a:pt x="64379" y="73641"/>
                </a:lnTo>
                <a:lnTo>
                  <a:pt x="69698" y="64401"/>
                </a:lnTo>
                <a:close/>
                <a:moveTo>
                  <a:pt x="11582" y="64401"/>
                </a:moveTo>
                <a:lnTo>
                  <a:pt x="11582" y="70541"/>
                </a:lnTo>
                <a:lnTo>
                  <a:pt x="6262" y="73641"/>
                </a:lnTo>
                <a:lnTo>
                  <a:pt x="11582" y="64401"/>
                </a:lnTo>
                <a:close/>
                <a:moveTo>
                  <a:pt x="46446" y="64401"/>
                </a:moveTo>
                <a:lnTo>
                  <a:pt x="46446" y="70541"/>
                </a:lnTo>
                <a:lnTo>
                  <a:pt x="41126" y="73641"/>
                </a:lnTo>
                <a:lnTo>
                  <a:pt x="46446" y="64401"/>
                </a:lnTo>
                <a:close/>
                <a:moveTo>
                  <a:pt x="58057" y="64401"/>
                </a:moveTo>
                <a:lnTo>
                  <a:pt x="58057" y="70541"/>
                </a:lnTo>
                <a:lnTo>
                  <a:pt x="52737" y="73641"/>
                </a:lnTo>
                <a:lnTo>
                  <a:pt x="58057" y="64401"/>
                </a:lnTo>
                <a:close/>
                <a:moveTo>
                  <a:pt x="11703" y="70754"/>
                </a:moveTo>
                <a:lnTo>
                  <a:pt x="17023" y="73824"/>
                </a:lnTo>
                <a:lnTo>
                  <a:pt x="6384" y="73824"/>
                </a:lnTo>
                <a:lnTo>
                  <a:pt x="11703" y="70754"/>
                </a:lnTo>
                <a:close/>
                <a:moveTo>
                  <a:pt x="23345" y="70754"/>
                </a:moveTo>
                <a:lnTo>
                  <a:pt x="28664" y="73824"/>
                </a:lnTo>
                <a:lnTo>
                  <a:pt x="18026" y="73824"/>
                </a:lnTo>
                <a:lnTo>
                  <a:pt x="23345" y="70754"/>
                </a:lnTo>
                <a:close/>
                <a:moveTo>
                  <a:pt x="34956" y="70754"/>
                </a:moveTo>
                <a:lnTo>
                  <a:pt x="40275" y="73824"/>
                </a:lnTo>
                <a:lnTo>
                  <a:pt x="29637" y="73824"/>
                </a:lnTo>
                <a:lnTo>
                  <a:pt x="34956" y="70754"/>
                </a:lnTo>
                <a:close/>
                <a:moveTo>
                  <a:pt x="46598" y="70754"/>
                </a:moveTo>
                <a:lnTo>
                  <a:pt x="51886" y="73824"/>
                </a:lnTo>
                <a:lnTo>
                  <a:pt x="41248" y="73824"/>
                </a:lnTo>
                <a:lnTo>
                  <a:pt x="46598" y="70754"/>
                </a:lnTo>
                <a:close/>
                <a:moveTo>
                  <a:pt x="58209" y="70754"/>
                </a:moveTo>
                <a:lnTo>
                  <a:pt x="63528" y="73824"/>
                </a:lnTo>
                <a:lnTo>
                  <a:pt x="52889" y="73824"/>
                </a:lnTo>
                <a:lnTo>
                  <a:pt x="58209" y="70754"/>
                </a:lnTo>
                <a:close/>
                <a:moveTo>
                  <a:pt x="69850" y="70754"/>
                </a:moveTo>
                <a:lnTo>
                  <a:pt x="75169" y="73824"/>
                </a:lnTo>
                <a:lnTo>
                  <a:pt x="64531" y="73824"/>
                </a:lnTo>
                <a:lnTo>
                  <a:pt x="69850" y="70754"/>
                </a:lnTo>
                <a:close/>
                <a:moveTo>
                  <a:pt x="81431" y="70754"/>
                </a:moveTo>
                <a:lnTo>
                  <a:pt x="86750" y="73824"/>
                </a:lnTo>
                <a:lnTo>
                  <a:pt x="76112" y="73824"/>
                </a:lnTo>
                <a:lnTo>
                  <a:pt x="81431" y="70754"/>
                </a:lnTo>
                <a:close/>
                <a:moveTo>
                  <a:pt x="93042" y="70754"/>
                </a:moveTo>
                <a:lnTo>
                  <a:pt x="98361" y="73824"/>
                </a:lnTo>
                <a:lnTo>
                  <a:pt x="87723" y="73824"/>
                </a:lnTo>
                <a:lnTo>
                  <a:pt x="93042" y="70754"/>
                </a:lnTo>
                <a:close/>
                <a:moveTo>
                  <a:pt x="104684" y="70754"/>
                </a:moveTo>
                <a:lnTo>
                  <a:pt x="110003" y="73824"/>
                </a:lnTo>
                <a:lnTo>
                  <a:pt x="99364" y="73824"/>
                </a:lnTo>
                <a:lnTo>
                  <a:pt x="104684" y="70754"/>
                </a:lnTo>
                <a:close/>
                <a:moveTo>
                  <a:pt x="116295" y="70754"/>
                </a:moveTo>
                <a:lnTo>
                  <a:pt x="121614" y="73824"/>
                </a:lnTo>
                <a:lnTo>
                  <a:pt x="110976" y="73824"/>
                </a:lnTo>
                <a:lnTo>
                  <a:pt x="116295" y="70754"/>
                </a:lnTo>
                <a:close/>
                <a:moveTo>
                  <a:pt x="127936" y="70754"/>
                </a:moveTo>
                <a:lnTo>
                  <a:pt x="133256" y="73824"/>
                </a:lnTo>
                <a:lnTo>
                  <a:pt x="122617" y="73824"/>
                </a:lnTo>
                <a:lnTo>
                  <a:pt x="127936" y="70754"/>
                </a:lnTo>
                <a:close/>
                <a:moveTo>
                  <a:pt x="139548" y="70754"/>
                </a:moveTo>
                <a:lnTo>
                  <a:pt x="144867" y="73824"/>
                </a:lnTo>
                <a:lnTo>
                  <a:pt x="134228" y="73824"/>
                </a:lnTo>
                <a:lnTo>
                  <a:pt x="139548" y="70754"/>
                </a:lnTo>
                <a:close/>
                <a:moveTo>
                  <a:pt x="151159" y="70754"/>
                </a:moveTo>
                <a:lnTo>
                  <a:pt x="156478" y="73824"/>
                </a:lnTo>
                <a:lnTo>
                  <a:pt x="145840" y="73824"/>
                </a:lnTo>
                <a:lnTo>
                  <a:pt x="151159" y="70754"/>
                </a:lnTo>
                <a:close/>
                <a:moveTo>
                  <a:pt x="162770" y="70754"/>
                </a:moveTo>
                <a:lnTo>
                  <a:pt x="168089" y="73824"/>
                </a:lnTo>
                <a:lnTo>
                  <a:pt x="157451" y="73824"/>
                </a:lnTo>
                <a:lnTo>
                  <a:pt x="162770" y="70754"/>
                </a:lnTo>
                <a:close/>
                <a:moveTo>
                  <a:pt x="174411" y="70754"/>
                </a:moveTo>
                <a:lnTo>
                  <a:pt x="179731" y="73824"/>
                </a:lnTo>
                <a:lnTo>
                  <a:pt x="169092" y="73824"/>
                </a:lnTo>
                <a:lnTo>
                  <a:pt x="174411" y="70754"/>
                </a:lnTo>
                <a:close/>
                <a:moveTo>
                  <a:pt x="186023" y="70754"/>
                </a:moveTo>
                <a:lnTo>
                  <a:pt x="191342" y="73824"/>
                </a:lnTo>
                <a:lnTo>
                  <a:pt x="180703" y="73824"/>
                </a:lnTo>
                <a:lnTo>
                  <a:pt x="186023" y="70754"/>
                </a:lnTo>
                <a:close/>
                <a:moveTo>
                  <a:pt x="197634" y="70754"/>
                </a:moveTo>
                <a:lnTo>
                  <a:pt x="202953" y="73824"/>
                </a:lnTo>
                <a:lnTo>
                  <a:pt x="192345" y="73824"/>
                </a:lnTo>
                <a:lnTo>
                  <a:pt x="197634" y="70754"/>
                </a:lnTo>
                <a:close/>
                <a:moveTo>
                  <a:pt x="209275" y="70754"/>
                </a:moveTo>
                <a:lnTo>
                  <a:pt x="214595" y="73824"/>
                </a:lnTo>
                <a:lnTo>
                  <a:pt x="203956" y="73824"/>
                </a:lnTo>
                <a:lnTo>
                  <a:pt x="209275" y="70754"/>
                </a:lnTo>
                <a:close/>
                <a:moveTo>
                  <a:pt x="220856" y="70754"/>
                </a:moveTo>
                <a:lnTo>
                  <a:pt x="226175" y="73824"/>
                </a:lnTo>
                <a:lnTo>
                  <a:pt x="215537" y="73824"/>
                </a:lnTo>
                <a:lnTo>
                  <a:pt x="220856" y="70754"/>
                </a:lnTo>
                <a:close/>
                <a:moveTo>
                  <a:pt x="232498" y="70754"/>
                </a:moveTo>
                <a:lnTo>
                  <a:pt x="237817" y="73824"/>
                </a:lnTo>
                <a:lnTo>
                  <a:pt x="227178" y="73824"/>
                </a:lnTo>
                <a:lnTo>
                  <a:pt x="232498" y="70754"/>
                </a:lnTo>
                <a:close/>
                <a:moveTo>
                  <a:pt x="244109" y="70754"/>
                </a:moveTo>
                <a:lnTo>
                  <a:pt x="249428" y="73824"/>
                </a:lnTo>
                <a:lnTo>
                  <a:pt x="238790" y="73824"/>
                </a:lnTo>
                <a:lnTo>
                  <a:pt x="244109" y="70754"/>
                </a:lnTo>
                <a:close/>
                <a:moveTo>
                  <a:pt x="255750" y="70754"/>
                </a:moveTo>
                <a:lnTo>
                  <a:pt x="261070" y="73824"/>
                </a:lnTo>
                <a:lnTo>
                  <a:pt x="250431" y="73824"/>
                </a:lnTo>
                <a:lnTo>
                  <a:pt x="255750" y="70754"/>
                </a:lnTo>
                <a:close/>
                <a:moveTo>
                  <a:pt x="267362" y="70754"/>
                </a:moveTo>
                <a:lnTo>
                  <a:pt x="272681" y="73824"/>
                </a:lnTo>
                <a:lnTo>
                  <a:pt x="262042" y="73824"/>
                </a:lnTo>
                <a:lnTo>
                  <a:pt x="267362" y="70754"/>
                </a:lnTo>
                <a:close/>
                <a:moveTo>
                  <a:pt x="279003" y="70754"/>
                </a:moveTo>
                <a:lnTo>
                  <a:pt x="284322" y="73824"/>
                </a:lnTo>
                <a:lnTo>
                  <a:pt x="273684" y="73824"/>
                </a:lnTo>
                <a:lnTo>
                  <a:pt x="279003" y="70754"/>
                </a:lnTo>
                <a:close/>
                <a:moveTo>
                  <a:pt x="17023" y="74097"/>
                </a:moveTo>
                <a:lnTo>
                  <a:pt x="11703" y="77167"/>
                </a:lnTo>
                <a:lnTo>
                  <a:pt x="6384" y="74097"/>
                </a:lnTo>
                <a:close/>
                <a:moveTo>
                  <a:pt x="28664" y="74097"/>
                </a:moveTo>
                <a:lnTo>
                  <a:pt x="23345" y="77167"/>
                </a:lnTo>
                <a:lnTo>
                  <a:pt x="18026" y="74097"/>
                </a:lnTo>
                <a:close/>
                <a:moveTo>
                  <a:pt x="40275" y="74097"/>
                </a:moveTo>
                <a:lnTo>
                  <a:pt x="34956" y="77167"/>
                </a:lnTo>
                <a:lnTo>
                  <a:pt x="29637" y="74097"/>
                </a:lnTo>
                <a:close/>
                <a:moveTo>
                  <a:pt x="51886" y="74097"/>
                </a:moveTo>
                <a:lnTo>
                  <a:pt x="46567" y="77167"/>
                </a:lnTo>
                <a:lnTo>
                  <a:pt x="41248" y="74097"/>
                </a:lnTo>
                <a:close/>
                <a:moveTo>
                  <a:pt x="63528" y="74097"/>
                </a:moveTo>
                <a:lnTo>
                  <a:pt x="58209" y="77167"/>
                </a:lnTo>
                <a:lnTo>
                  <a:pt x="52889" y="74097"/>
                </a:lnTo>
                <a:close/>
                <a:moveTo>
                  <a:pt x="75109" y="74097"/>
                </a:moveTo>
                <a:lnTo>
                  <a:pt x="69789" y="77167"/>
                </a:lnTo>
                <a:lnTo>
                  <a:pt x="64470" y="74097"/>
                </a:lnTo>
                <a:close/>
                <a:moveTo>
                  <a:pt x="86750" y="74097"/>
                </a:moveTo>
                <a:lnTo>
                  <a:pt x="81431" y="77167"/>
                </a:lnTo>
                <a:lnTo>
                  <a:pt x="76112" y="74097"/>
                </a:lnTo>
                <a:close/>
                <a:moveTo>
                  <a:pt x="98361" y="74097"/>
                </a:moveTo>
                <a:lnTo>
                  <a:pt x="93042" y="77167"/>
                </a:lnTo>
                <a:lnTo>
                  <a:pt x="87723" y="74097"/>
                </a:lnTo>
                <a:close/>
                <a:moveTo>
                  <a:pt x="110003" y="74097"/>
                </a:moveTo>
                <a:lnTo>
                  <a:pt x="104684" y="77167"/>
                </a:lnTo>
                <a:lnTo>
                  <a:pt x="99364" y="74097"/>
                </a:lnTo>
                <a:close/>
                <a:moveTo>
                  <a:pt x="121614" y="74097"/>
                </a:moveTo>
                <a:lnTo>
                  <a:pt x="116295" y="77167"/>
                </a:lnTo>
                <a:lnTo>
                  <a:pt x="110976" y="74097"/>
                </a:lnTo>
                <a:close/>
                <a:moveTo>
                  <a:pt x="133256" y="74097"/>
                </a:moveTo>
                <a:lnTo>
                  <a:pt x="127936" y="77167"/>
                </a:lnTo>
                <a:lnTo>
                  <a:pt x="122617" y="74097"/>
                </a:lnTo>
                <a:close/>
                <a:moveTo>
                  <a:pt x="144867" y="74097"/>
                </a:moveTo>
                <a:lnTo>
                  <a:pt x="139548" y="77167"/>
                </a:lnTo>
                <a:lnTo>
                  <a:pt x="134228" y="74097"/>
                </a:lnTo>
                <a:close/>
                <a:moveTo>
                  <a:pt x="156478" y="74097"/>
                </a:moveTo>
                <a:lnTo>
                  <a:pt x="151159" y="77167"/>
                </a:lnTo>
                <a:lnTo>
                  <a:pt x="145840" y="74097"/>
                </a:lnTo>
                <a:close/>
                <a:moveTo>
                  <a:pt x="168089" y="74097"/>
                </a:moveTo>
                <a:lnTo>
                  <a:pt x="162770" y="77167"/>
                </a:lnTo>
                <a:lnTo>
                  <a:pt x="157451" y="74097"/>
                </a:lnTo>
                <a:close/>
                <a:moveTo>
                  <a:pt x="179731" y="74097"/>
                </a:moveTo>
                <a:lnTo>
                  <a:pt x="174411" y="77167"/>
                </a:lnTo>
                <a:lnTo>
                  <a:pt x="169092" y="74097"/>
                </a:lnTo>
                <a:close/>
                <a:moveTo>
                  <a:pt x="191342" y="74097"/>
                </a:moveTo>
                <a:lnTo>
                  <a:pt x="186023" y="77167"/>
                </a:lnTo>
                <a:lnTo>
                  <a:pt x="180703" y="74097"/>
                </a:lnTo>
                <a:close/>
                <a:moveTo>
                  <a:pt x="202953" y="74097"/>
                </a:moveTo>
                <a:lnTo>
                  <a:pt x="197634" y="77167"/>
                </a:lnTo>
                <a:lnTo>
                  <a:pt x="192315" y="74097"/>
                </a:lnTo>
                <a:close/>
                <a:moveTo>
                  <a:pt x="214564" y="74097"/>
                </a:moveTo>
                <a:lnTo>
                  <a:pt x="209245" y="77167"/>
                </a:lnTo>
                <a:lnTo>
                  <a:pt x="203926" y="74097"/>
                </a:lnTo>
                <a:close/>
                <a:moveTo>
                  <a:pt x="226175" y="74097"/>
                </a:moveTo>
                <a:lnTo>
                  <a:pt x="220856" y="77167"/>
                </a:lnTo>
                <a:lnTo>
                  <a:pt x="215537" y="74097"/>
                </a:lnTo>
                <a:close/>
                <a:moveTo>
                  <a:pt x="237817" y="74097"/>
                </a:moveTo>
                <a:lnTo>
                  <a:pt x="232498" y="77167"/>
                </a:lnTo>
                <a:lnTo>
                  <a:pt x="227178" y="74097"/>
                </a:lnTo>
                <a:close/>
                <a:moveTo>
                  <a:pt x="249428" y="74097"/>
                </a:moveTo>
                <a:lnTo>
                  <a:pt x="244109" y="77167"/>
                </a:lnTo>
                <a:lnTo>
                  <a:pt x="238790" y="74097"/>
                </a:lnTo>
                <a:close/>
                <a:moveTo>
                  <a:pt x="261070" y="74097"/>
                </a:moveTo>
                <a:lnTo>
                  <a:pt x="255750" y="77167"/>
                </a:lnTo>
                <a:lnTo>
                  <a:pt x="250431" y="74097"/>
                </a:lnTo>
                <a:close/>
                <a:moveTo>
                  <a:pt x="272681" y="74097"/>
                </a:moveTo>
                <a:lnTo>
                  <a:pt x="267362" y="77167"/>
                </a:lnTo>
                <a:lnTo>
                  <a:pt x="262042" y="74097"/>
                </a:lnTo>
                <a:close/>
                <a:moveTo>
                  <a:pt x="284292" y="74097"/>
                </a:moveTo>
                <a:lnTo>
                  <a:pt x="278973" y="77167"/>
                </a:lnTo>
                <a:lnTo>
                  <a:pt x="273653" y="74097"/>
                </a:lnTo>
                <a:close/>
                <a:moveTo>
                  <a:pt x="17174" y="74310"/>
                </a:moveTo>
                <a:lnTo>
                  <a:pt x="11855" y="83520"/>
                </a:lnTo>
                <a:lnTo>
                  <a:pt x="11855" y="77380"/>
                </a:lnTo>
                <a:lnTo>
                  <a:pt x="17174" y="74310"/>
                </a:lnTo>
                <a:close/>
                <a:moveTo>
                  <a:pt x="28816" y="74310"/>
                </a:moveTo>
                <a:lnTo>
                  <a:pt x="23497" y="83520"/>
                </a:lnTo>
                <a:lnTo>
                  <a:pt x="23497" y="77380"/>
                </a:lnTo>
                <a:lnTo>
                  <a:pt x="28816" y="74310"/>
                </a:lnTo>
                <a:close/>
                <a:moveTo>
                  <a:pt x="40427" y="74310"/>
                </a:moveTo>
                <a:lnTo>
                  <a:pt x="35108" y="83520"/>
                </a:lnTo>
                <a:lnTo>
                  <a:pt x="35108" y="77380"/>
                </a:lnTo>
                <a:lnTo>
                  <a:pt x="40427" y="74310"/>
                </a:lnTo>
                <a:close/>
                <a:moveTo>
                  <a:pt x="52008" y="74310"/>
                </a:moveTo>
                <a:lnTo>
                  <a:pt x="46689" y="83520"/>
                </a:lnTo>
                <a:lnTo>
                  <a:pt x="46689" y="77380"/>
                </a:lnTo>
                <a:lnTo>
                  <a:pt x="52008" y="74310"/>
                </a:lnTo>
                <a:close/>
                <a:moveTo>
                  <a:pt x="63650" y="74310"/>
                </a:moveTo>
                <a:lnTo>
                  <a:pt x="58330" y="83520"/>
                </a:lnTo>
                <a:lnTo>
                  <a:pt x="58330" y="77380"/>
                </a:lnTo>
                <a:lnTo>
                  <a:pt x="63650" y="74310"/>
                </a:lnTo>
                <a:close/>
                <a:moveTo>
                  <a:pt x="75261" y="74310"/>
                </a:moveTo>
                <a:lnTo>
                  <a:pt x="69941" y="83520"/>
                </a:lnTo>
                <a:lnTo>
                  <a:pt x="69941" y="77380"/>
                </a:lnTo>
                <a:lnTo>
                  <a:pt x="75261" y="74310"/>
                </a:lnTo>
                <a:close/>
                <a:moveTo>
                  <a:pt x="86902" y="74310"/>
                </a:moveTo>
                <a:lnTo>
                  <a:pt x="81583" y="83520"/>
                </a:lnTo>
                <a:lnTo>
                  <a:pt x="81583" y="77380"/>
                </a:lnTo>
                <a:lnTo>
                  <a:pt x="86902" y="74310"/>
                </a:lnTo>
                <a:close/>
                <a:moveTo>
                  <a:pt x="98513" y="74280"/>
                </a:moveTo>
                <a:lnTo>
                  <a:pt x="93194" y="83520"/>
                </a:lnTo>
                <a:lnTo>
                  <a:pt x="93194" y="77350"/>
                </a:lnTo>
                <a:lnTo>
                  <a:pt x="98513" y="74280"/>
                </a:lnTo>
                <a:close/>
                <a:moveTo>
                  <a:pt x="110155" y="74280"/>
                </a:moveTo>
                <a:lnTo>
                  <a:pt x="104836" y="83520"/>
                </a:lnTo>
                <a:lnTo>
                  <a:pt x="104836" y="77350"/>
                </a:lnTo>
                <a:lnTo>
                  <a:pt x="110155" y="74280"/>
                </a:lnTo>
                <a:close/>
                <a:moveTo>
                  <a:pt x="121736" y="74280"/>
                </a:moveTo>
                <a:lnTo>
                  <a:pt x="116416" y="83520"/>
                </a:lnTo>
                <a:lnTo>
                  <a:pt x="116416" y="77350"/>
                </a:lnTo>
                <a:lnTo>
                  <a:pt x="121736" y="74280"/>
                </a:lnTo>
                <a:close/>
                <a:moveTo>
                  <a:pt x="133377" y="74280"/>
                </a:moveTo>
                <a:lnTo>
                  <a:pt x="128058" y="83520"/>
                </a:lnTo>
                <a:lnTo>
                  <a:pt x="128058" y="77350"/>
                </a:lnTo>
                <a:lnTo>
                  <a:pt x="133377" y="74280"/>
                </a:lnTo>
                <a:close/>
                <a:moveTo>
                  <a:pt x="144988" y="74280"/>
                </a:moveTo>
                <a:lnTo>
                  <a:pt x="139669" y="83520"/>
                </a:lnTo>
                <a:lnTo>
                  <a:pt x="139669" y="77350"/>
                </a:lnTo>
                <a:lnTo>
                  <a:pt x="144988" y="74280"/>
                </a:lnTo>
                <a:close/>
                <a:moveTo>
                  <a:pt x="156630" y="74280"/>
                </a:moveTo>
                <a:lnTo>
                  <a:pt x="151311" y="83520"/>
                </a:lnTo>
                <a:lnTo>
                  <a:pt x="151311" y="77350"/>
                </a:lnTo>
                <a:lnTo>
                  <a:pt x="156630" y="74280"/>
                </a:lnTo>
                <a:close/>
                <a:moveTo>
                  <a:pt x="168241" y="74280"/>
                </a:moveTo>
                <a:lnTo>
                  <a:pt x="162922" y="83520"/>
                </a:lnTo>
                <a:lnTo>
                  <a:pt x="162922" y="77350"/>
                </a:lnTo>
                <a:lnTo>
                  <a:pt x="168241" y="74280"/>
                </a:lnTo>
                <a:close/>
                <a:moveTo>
                  <a:pt x="179822" y="74280"/>
                </a:moveTo>
                <a:lnTo>
                  <a:pt x="174503" y="83520"/>
                </a:lnTo>
                <a:lnTo>
                  <a:pt x="174503" y="77350"/>
                </a:lnTo>
                <a:lnTo>
                  <a:pt x="179822" y="74280"/>
                </a:lnTo>
                <a:close/>
                <a:moveTo>
                  <a:pt x="191463" y="74280"/>
                </a:moveTo>
                <a:lnTo>
                  <a:pt x="186144" y="83520"/>
                </a:lnTo>
                <a:lnTo>
                  <a:pt x="186144" y="77350"/>
                </a:lnTo>
                <a:lnTo>
                  <a:pt x="191463" y="74280"/>
                </a:lnTo>
                <a:close/>
                <a:moveTo>
                  <a:pt x="203075" y="74310"/>
                </a:moveTo>
                <a:lnTo>
                  <a:pt x="197755" y="83520"/>
                </a:lnTo>
                <a:lnTo>
                  <a:pt x="197755" y="77380"/>
                </a:lnTo>
                <a:lnTo>
                  <a:pt x="203075" y="74310"/>
                </a:lnTo>
                <a:close/>
                <a:moveTo>
                  <a:pt x="214716" y="74310"/>
                </a:moveTo>
                <a:lnTo>
                  <a:pt x="209397" y="83520"/>
                </a:lnTo>
                <a:lnTo>
                  <a:pt x="209397" y="77380"/>
                </a:lnTo>
                <a:lnTo>
                  <a:pt x="214716" y="74310"/>
                </a:lnTo>
                <a:close/>
                <a:moveTo>
                  <a:pt x="226327" y="74310"/>
                </a:moveTo>
                <a:lnTo>
                  <a:pt x="221008" y="83520"/>
                </a:lnTo>
                <a:lnTo>
                  <a:pt x="221008" y="77380"/>
                </a:lnTo>
                <a:lnTo>
                  <a:pt x="226327" y="74310"/>
                </a:lnTo>
                <a:close/>
                <a:moveTo>
                  <a:pt x="237969" y="74310"/>
                </a:moveTo>
                <a:lnTo>
                  <a:pt x="232650" y="83520"/>
                </a:lnTo>
                <a:lnTo>
                  <a:pt x="232650" y="77380"/>
                </a:lnTo>
                <a:lnTo>
                  <a:pt x="237969" y="74310"/>
                </a:lnTo>
                <a:close/>
                <a:moveTo>
                  <a:pt x="249550" y="74310"/>
                </a:moveTo>
                <a:lnTo>
                  <a:pt x="244230" y="83520"/>
                </a:lnTo>
                <a:lnTo>
                  <a:pt x="244230" y="77380"/>
                </a:lnTo>
                <a:lnTo>
                  <a:pt x="249550" y="74310"/>
                </a:lnTo>
                <a:close/>
                <a:moveTo>
                  <a:pt x="261191" y="74310"/>
                </a:moveTo>
                <a:lnTo>
                  <a:pt x="255872" y="83520"/>
                </a:lnTo>
                <a:lnTo>
                  <a:pt x="255872" y="77380"/>
                </a:lnTo>
                <a:lnTo>
                  <a:pt x="261191" y="74310"/>
                </a:lnTo>
                <a:close/>
                <a:moveTo>
                  <a:pt x="272802" y="74310"/>
                </a:moveTo>
                <a:lnTo>
                  <a:pt x="267483" y="83520"/>
                </a:lnTo>
                <a:lnTo>
                  <a:pt x="267483" y="77380"/>
                </a:lnTo>
                <a:lnTo>
                  <a:pt x="272802" y="74310"/>
                </a:lnTo>
                <a:close/>
                <a:moveTo>
                  <a:pt x="284444" y="74310"/>
                </a:moveTo>
                <a:lnTo>
                  <a:pt x="279125" y="83520"/>
                </a:lnTo>
                <a:lnTo>
                  <a:pt x="279125" y="77380"/>
                </a:lnTo>
                <a:lnTo>
                  <a:pt x="284444" y="74310"/>
                </a:lnTo>
                <a:close/>
                <a:moveTo>
                  <a:pt x="6262" y="74340"/>
                </a:moveTo>
                <a:lnTo>
                  <a:pt x="11582" y="77380"/>
                </a:lnTo>
                <a:lnTo>
                  <a:pt x="11582" y="83550"/>
                </a:lnTo>
                <a:lnTo>
                  <a:pt x="6262" y="74340"/>
                </a:lnTo>
                <a:close/>
                <a:moveTo>
                  <a:pt x="17904" y="74340"/>
                </a:moveTo>
                <a:lnTo>
                  <a:pt x="23223" y="77380"/>
                </a:lnTo>
                <a:lnTo>
                  <a:pt x="23223" y="83550"/>
                </a:lnTo>
                <a:lnTo>
                  <a:pt x="17904" y="74340"/>
                </a:lnTo>
                <a:close/>
                <a:moveTo>
                  <a:pt x="29515" y="74340"/>
                </a:moveTo>
                <a:lnTo>
                  <a:pt x="34834" y="77380"/>
                </a:lnTo>
                <a:lnTo>
                  <a:pt x="34834" y="83550"/>
                </a:lnTo>
                <a:lnTo>
                  <a:pt x="29515" y="74340"/>
                </a:lnTo>
                <a:close/>
                <a:moveTo>
                  <a:pt x="41126" y="74340"/>
                </a:moveTo>
                <a:lnTo>
                  <a:pt x="46446" y="77380"/>
                </a:lnTo>
                <a:lnTo>
                  <a:pt x="46446" y="83550"/>
                </a:lnTo>
                <a:lnTo>
                  <a:pt x="41126" y="74340"/>
                </a:lnTo>
                <a:close/>
                <a:moveTo>
                  <a:pt x="52737" y="74340"/>
                </a:moveTo>
                <a:lnTo>
                  <a:pt x="58057" y="77380"/>
                </a:lnTo>
                <a:lnTo>
                  <a:pt x="58057" y="83550"/>
                </a:lnTo>
                <a:lnTo>
                  <a:pt x="52737" y="74340"/>
                </a:lnTo>
                <a:close/>
                <a:moveTo>
                  <a:pt x="64379" y="74340"/>
                </a:moveTo>
                <a:lnTo>
                  <a:pt x="69698" y="77380"/>
                </a:lnTo>
                <a:lnTo>
                  <a:pt x="69698" y="83550"/>
                </a:lnTo>
                <a:lnTo>
                  <a:pt x="64379" y="74340"/>
                </a:lnTo>
                <a:close/>
                <a:moveTo>
                  <a:pt x="75990" y="74340"/>
                </a:moveTo>
                <a:lnTo>
                  <a:pt x="81309" y="77380"/>
                </a:lnTo>
                <a:lnTo>
                  <a:pt x="81309" y="83550"/>
                </a:lnTo>
                <a:lnTo>
                  <a:pt x="75990" y="74340"/>
                </a:lnTo>
                <a:close/>
                <a:moveTo>
                  <a:pt x="87632" y="74340"/>
                </a:moveTo>
                <a:lnTo>
                  <a:pt x="92951" y="77380"/>
                </a:lnTo>
                <a:lnTo>
                  <a:pt x="92951" y="83550"/>
                </a:lnTo>
                <a:lnTo>
                  <a:pt x="87632" y="74340"/>
                </a:lnTo>
                <a:close/>
                <a:moveTo>
                  <a:pt x="99243" y="74340"/>
                </a:moveTo>
                <a:lnTo>
                  <a:pt x="104562" y="77380"/>
                </a:lnTo>
                <a:lnTo>
                  <a:pt x="104562" y="83550"/>
                </a:lnTo>
                <a:lnTo>
                  <a:pt x="99243" y="74340"/>
                </a:lnTo>
                <a:close/>
                <a:moveTo>
                  <a:pt x="110824" y="74340"/>
                </a:moveTo>
                <a:lnTo>
                  <a:pt x="116143" y="77380"/>
                </a:lnTo>
                <a:lnTo>
                  <a:pt x="116143" y="83550"/>
                </a:lnTo>
                <a:lnTo>
                  <a:pt x="110824" y="74340"/>
                </a:lnTo>
                <a:close/>
                <a:moveTo>
                  <a:pt x="122465" y="74340"/>
                </a:moveTo>
                <a:lnTo>
                  <a:pt x="127784" y="77380"/>
                </a:lnTo>
                <a:lnTo>
                  <a:pt x="127784" y="83550"/>
                </a:lnTo>
                <a:lnTo>
                  <a:pt x="122465" y="74340"/>
                </a:lnTo>
                <a:close/>
                <a:moveTo>
                  <a:pt x="134076" y="74340"/>
                </a:moveTo>
                <a:lnTo>
                  <a:pt x="139396" y="77380"/>
                </a:lnTo>
                <a:lnTo>
                  <a:pt x="139396" y="83550"/>
                </a:lnTo>
                <a:lnTo>
                  <a:pt x="134076" y="74340"/>
                </a:lnTo>
                <a:close/>
                <a:moveTo>
                  <a:pt x="145718" y="74340"/>
                </a:moveTo>
                <a:lnTo>
                  <a:pt x="151037" y="77380"/>
                </a:lnTo>
                <a:lnTo>
                  <a:pt x="151037" y="83550"/>
                </a:lnTo>
                <a:lnTo>
                  <a:pt x="145718" y="74340"/>
                </a:lnTo>
                <a:close/>
                <a:moveTo>
                  <a:pt x="157329" y="74340"/>
                </a:moveTo>
                <a:lnTo>
                  <a:pt x="162648" y="77380"/>
                </a:lnTo>
                <a:lnTo>
                  <a:pt x="162648" y="83550"/>
                </a:lnTo>
                <a:lnTo>
                  <a:pt x="157329" y="74340"/>
                </a:lnTo>
                <a:close/>
                <a:moveTo>
                  <a:pt x="168971" y="74340"/>
                </a:moveTo>
                <a:lnTo>
                  <a:pt x="174290" y="77380"/>
                </a:lnTo>
                <a:lnTo>
                  <a:pt x="174290" y="83550"/>
                </a:lnTo>
                <a:lnTo>
                  <a:pt x="168971" y="74340"/>
                </a:lnTo>
                <a:close/>
                <a:moveTo>
                  <a:pt x="180551" y="74340"/>
                </a:moveTo>
                <a:lnTo>
                  <a:pt x="185871" y="77380"/>
                </a:lnTo>
                <a:lnTo>
                  <a:pt x="185871" y="83550"/>
                </a:lnTo>
                <a:lnTo>
                  <a:pt x="180551" y="74340"/>
                </a:lnTo>
                <a:close/>
                <a:moveTo>
                  <a:pt x="192193" y="74340"/>
                </a:moveTo>
                <a:lnTo>
                  <a:pt x="197512" y="77380"/>
                </a:lnTo>
                <a:lnTo>
                  <a:pt x="197512" y="83550"/>
                </a:lnTo>
                <a:lnTo>
                  <a:pt x="192193" y="74340"/>
                </a:lnTo>
                <a:close/>
                <a:moveTo>
                  <a:pt x="203804" y="74310"/>
                </a:moveTo>
                <a:lnTo>
                  <a:pt x="209123" y="77380"/>
                </a:lnTo>
                <a:lnTo>
                  <a:pt x="209123" y="83550"/>
                </a:lnTo>
                <a:lnTo>
                  <a:pt x="203804" y="74310"/>
                </a:lnTo>
                <a:close/>
                <a:moveTo>
                  <a:pt x="215446" y="74310"/>
                </a:moveTo>
                <a:lnTo>
                  <a:pt x="220765" y="77380"/>
                </a:lnTo>
                <a:lnTo>
                  <a:pt x="220765" y="83550"/>
                </a:lnTo>
                <a:lnTo>
                  <a:pt x="215446" y="74310"/>
                </a:lnTo>
                <a:close/>
                <a:moveTo>
                  <a:pt x="227057" y="74310"/>
                </a:moveTo>
                <a:lnTo>
                  <a:pt x="232376" y="77380"/>
                </a:lnTo>
                <a:lnTo>
                  <a:pt x="232376" y="83550"/>
                </a:lnTo>
                <a:lnTo>
                  <a:pt x="227057" y="74310"/>
                </a:lnTo>
                <a:close/>
                <a:moveTo>
                  <a:pt x="238668" y="74310"/>
                </a:moveTo>
                <a:lnTo>
                  <a:pt x="243987" y="77380"/>
                </a:lnTo>
                <a:lnTo>
                  <a:pt x="243987" y="83550"/>
                </a:lnTo>
                <a:lnTo>
                  <a:pt x="238668" y="74310"/>
                </a:lnTo>
                <a:close/>
                <a:moveTo>
                  <a:pt x="250279" y="74310"/>
                </a:moveTo>
                <a:lnTo>
                  <a:pt x="255598" y="77380"/>
                </a:lnTo>
                <a:lnTo>
                  <a:pt x="255598" y="83550"/>
                </a:lnTo>
                <a:lnTo>
                  <a:pt x="250279" y="74310"/>
                </a:lnTo>
                <a:close/>
                <a:moveTo>
                  <a:pt x="261890" y="74310"/>
                </a:moveTo>
                <a:lnTo>
                  <a:pt x="267210" y="77380"/>
                </a:lnTo>
                <a:lnTo>
                  <a:pt x="267210" y="83550"/>
                </a:lnTo>
                <a:lnTo>
                  <a:pt x="261890" y="74310"/>
                </a:lnTo>
                <a:close/>
                <a:moveTo>
                  <a:pt x="273532" y="74310"/>
                </a:moveTo>
                <a:lnTo>
                  <a:pt x="278851" y="77380"/>
                </a:lnTo>
                <a:lnTo>
                  <a:pt x="278851" y="83550"/>
                </a:lnTo>
                <a:lnTo>
                  <a:pt x="273532" y="74310"/>
                </a:lnTo>
                <a:close/>
                <a:moveTo>
                  <a:pt x="17661" y="74432"/>
                </a:moveTo>
                <a:lnTo>
                  <a:pt x="22980" y="83611"/>
                </a:lnTo>
                <a:lnTo>
                  <a:pt x="22980" y="83611"/>
                </a:lnTo>
                <a:lnTo>
                  <a:pt x="20518" y="82182"/>
                </a:lnTo>
                <a:lnTo>
                  <a:pt x="17661" y="80571"/>
                </a:lnTo>
                <a:lnTo>
                  <a:pt x="17661" y="74432"/>
                </a:lnTo>
                <a:close/>
                <a:moveTo>
                  <a:pt x="29302" y="74432"/>
                </a:moveTo>
                <a:lnTo>
                  <a:pt x="34622" y="83611"/>
                </a:lnTo>
                <a:lnTo>
                  <a:pt x="34622" y="83611"/>
                </a:lnTo>
                <a:lnTo>
                  <a:pt x="32160" y="82182"/>
                </a:lnTo>
                <a:lnTo>
                  <a:pt x="29302" y="80571"/>
                </a:lnTo>
                <a:lnTo>
                  <a:pt x="29302" y="74432"/>
                </a:lnTo>
                <a:close/>
                <a:moveTo>
                  <a:pt x="133864" y="74432"/>
                </a:moveTo>
                <a:lnTo>
                  <a:pt x="139183" y="83611"/>
                </a:lnTo>
                <a:lnTo>
                  <a:pt x="139183" y="83611"/>
                </a:lnTo>
                <a:lnTo>
                  <a:pt x="136721" y="82213"/>
                </a:lnTo>
                <a:lnTo>
                  <a:pt x="133864" y="80571"/>
                </a:lnTo>
                <a:lnTo>
                  <a:pt x="133864" y="74432"/>
                </a:lnTo>
                <a:close/>
                <a:moveTo>
                  <a:pt x="215202" y="74432"/>
                </a:moveTo>
                <a:lnTo>
                  <a:pt x="220522" y="83611"/>
                </a:lnTo>
                <a:lnTo>
                  <a:pt x="220522" y="83611"/>
                </a:lnTo>
                <a:lnTo>
                  <a:pt x="218060" y="82213"/>
                </a:lnTo>
                <a:lnTo>
                  <a:pt x="215202" y="80571"/>
                </a:lnTo>
                <a:lnTo>
                  <a:pt x="215202" y="74432"/>
                </a:lnTo>
                <a:close/>
                <a:moveTo>
                  <a:pt x="40883" y="74432"/>
                </a:moveTo>
                <a:lnTo>
                  <a:pt x="46202" y="83611"/>
                </a:lnTo>
                <a:lnTo>
                  <a:pt x="43740" y="82182"/>
                </a:lnTo>
                <a:lnTo>
                  <a:pt x="40883" y="80571"/>
                </a:lnTo>
                <a:lnTo>
                  <a:pt x="40883" y="74432"/>
                </a:lnTo>
                <a:close/>
                <a:moveTo>
                  <a:pt x="52525" y="74432"/>
                </a:moveTo>
                <a:lnTo>
                  <a:pt x="57844" y="83611"/>
                </a:lnTo>
                <a:lnTo>
                  <a:pt x="55351" y="82182"/>
                </a:lnTo>
                <a:lnTo>
                  <a:pt x="52525" y="80571"/>
                </a:lnTo>
                <a:lnTo>
                  <a:pt x="52525" y="74432"/>
                </a:lnTo>
                <a:close/>
                <a:moveTo>
                  <a:pt x="64136" y="74432"/>
                </a:moveTo>
                <a:lnTo>
                  <a:pt x="69455" y="83611"/>
                </a:lnTo>
                <a:lnTo>
                  <a:pt x="66993" y="82182"/>
                </a:lnTo>
                <a:lnTo>
                  <a:pt x="64136" y="80571"/>
                </a:lnTo>
                <a:lnTo>
                  <a:pt x="64136" y="74432"/>
                </a:lnTo>
                <a:close/>
                <a:moveTo>
                  <a:pt x="75777" y="74432"/>
                </a:moveTo>
                <a:lnTo>
                  <a:pt x="81097" y="83611"/>
                </a:lnTo>
                <a:lnTo>
                  <a:pt x="78604" y="82182"/>
                </a:lnTo>
                <a:lnTo>
                  <a:pt x="75777" y="80571"/>
                </a:lnTo>
                <a:lnTo>
                  <a:pt x="75777" y="74432"/>
                </a:lnTo>
                <a:close/>
                <a:moveTo>
                  <a:pt x="87358" y="74432"/>
                </a:moveTo>
                <a:lnTo>
                  <a:pt x="92677" y="83611"/>
                </a:lnTo>
                <a:lnTo>
                  <a:pt x="90215" y="82213"/>
                </a:lnTo>
                <a:lnTo>
                  <a:pt x="87358" y="80571"/>
                </a:lnTo>
                <a:lnTo>
                  <a:pt x="87358" y="74432"/>
                </a:lnTo>
                <a:close/>
                <a:moveTo>
                  <a:pt x="98969" y="74432"/>
                </a:moveTo>
                <a:lnTo>
                  <a:pt x="104289" y="83611"/>
                </a:lnTo>
                <a:lnTo>
                  <a:pt x="101827" y="82213"/>
                </a:lnTo>
                <a:lnTo>
                  <a:pt x="98969" y="80571"/>
                </a:lnTo>
                <a:lnTo>
                  <a:pt x="98969" y="74432"/>
                </a:lnTo>
                <a:close/>
                <a:moveTo>
                  <a:pt x="110611" y="74432"/>
                </a:moveTo>
                <a:lnTo>
                  <a:pt x="115930" y="83611"/>
                </a:lnTo>
                <a:lnTo>
                  <a:pt x="113468" y="82213"/>
                </a:lnTo>
                <a:lnTo>
                  <a:pt x="110611" y="80571"/>
                </a:lnTo>
                <a:lnTo>
                  <a:pt x="110611" y="74432"/>
                </a:lnTo>
                <a:close/>
                <a:moveTo>
                  <a:pt x="122222" y="74432"/>
                </a:moveTo>
                <a:lnTo>
                  <a:pt x="127541" y="83611"/>
                </a:lnTo>
                <a:lnTo>
                  <a:pt x="125079" y="82213"/>
                </a:lnTo>
                <a:lnTo>
                  <a:pt x="122222" y="80571"/>
                </a:lnTo>
                <a:lnTo>
                  <a:pt x="122222" y="74432"/>
                </a:lnTo>
                <a:close/>
                <a:moveTo>
                  <a:pt x="145475" y="74432"/>
                </a:moveTo>
                <a:lnTo>
                  <a:pt x="150794" y="83611"/>
                </a:lnTo>
                <a:lnTo>
                  <a:pt x="148332" y="82213"/>
                </a:lnTo>
                <a:lnTo>
                  <a:pt x="145475" y="80571"/>
                </a:lnTo>
                <a:lnTo>
                  <a:pt x="145475" y="74432"/>
                </a:lnTo>
                <a:close/>
                <a:moveTo>
                  <a:pt x="157086" y="74432"/>
                </a:moveTo>
                <a:lnTo>
                  <a:pt x="162405" y="83611"/>
                </a:lnTo>
                <a:lnTo>
                  <a:pt x="159913" y="82213"/>
                </a:lnTo>
                <a:lnTo>
                  <a:pt x="157086" y="80571"/>
                </a:lnTo>
                <a:lnTo>
                  <a:pt x="157086" y="74432"/>
                </a:lnTo>
                <a:close/>
                <a:moveTo>
                  <a:pt x="168697" y="74432"/>
                </a:moveTo>
                <a:lnTo>
                  <a:pt x="174016" y="83611"/>
                </a:lnTo>
                <a:lnTo>
                  <a:pt x="171554" y="82213"/>
                </a:lnTo>
                <a:lnTo>
                  <a:pt x="168697" y="80571"/>
                </a:lnTo>
                <a:lnTo>
                  <a:pt x="168697" y="74432"/>
                </a:lnTo>
                <a:close/>
                <a:moveTo>
                  <a:pt x="180339" y="74432"/>
                </a:moveTo>
                <a:lnTo>
                  <a:pt x="185658" y="83611"/>
                </a:lnTo>
                <a:lnTo>
                  <a:pt x="183165" y="82213"/>
                </a:lnTo>
                <a:lnTo>
                  <a:pt x="180339" y="80571"/>
                </a:lnTo>
                <a:lnTo>
                  <a:pt x="180339" y="74432"/>
                </a:lnTo>
                <a:close/>
                <a:moveTo>
                  <a:pt x="191950" y="74432"/>
                </a:moveTo>
                <a:lnTo>
                  <a:pt x="197269" y="83611"/>
                </a:lnTo>
                <a:lnTo>
                  <a:pt x="194807" y="82213"/>
                </a:lnTo>
                <a:lnTo>
                  <a:pt x="191950" y="80571"/>
                </a:lnTo>
                <a:lnTo>
                  <a:pt x="191950" y="74432"/>
                </a:lnTo>
                <a:close/>
                <a:moveTo>
                  <a:pt x="203591" y="74432"/>
                </a:moveTo>
                <a:lnTo>
                  <a:pt x="208911" y="83611"/>
                </a:lnTo>
                <a:lnTo>
                  <a:pt x="206418" y="82213"/>
                </a:lnTo>
                <a:lnTo>
                  <a:pt x="203591" y="80571"/>
                </a:lnTo>
                <a:lnTo>
                  <a:pt x="203591" y="74432"/>
                </a:lnTo>
                <a:close/>
                <a:moveTo>
                  <a:pt x="226783" y="74432"/>
                </a:moveTo>
                <a:lnTo>
                  <a:pt x="232103" y="83611"/>
                </a:lnTo>
                <a:lnTo>
                  <a:pt x="229640" y="82213"/>
                </a:lnTo>
                <a:lnTo>
                  <a:pt x="226783" y="80571"/>
                </a:lnTo>
                <a:lnTo>
                  <a:pt x="226783" y="74432"/>
                </a:lnTo>
                <a:close/>
                <a:moveTo>
                  <a:pt x="238425" y="74432"/>
                </a:moveTo>
                <a:lnTo>
                  <a:pt x="243744" y="83611"/>
                </a:lnTo>
                <a:lnTo>
                  <a:pt x="241282" y="82213"/>
                </a:lnTo>
                <a:lnTo>
                  <a:pt x="238425" y="80571"/>
                </a:lnTo>
                <a:lnTo>
                  <a:pt x="238425" y="74432"/>
                </a:lnTo>
                <a:close/>
                <a:moveTo>
                  <a:pt x="250036" y="74432"/>
                </a:moveTo>
                <a:lnTo>
                  <a:pt x="255355" y="83611"/>
                </a:lnTo>
                <a:lnTo>
                  <a:pt x="252893" y="82213"/>
                </a:lnTo>
                <a:lnTo>
                  <a:pt x="250036" y="80571"/>
                </a:lnTo>
                <a:lnTo>
                  <a:pt x="250036" y="74432"/>
                </a:lnTo>
                <a:close/>
                <a:moveTo>
                  <a:pt x="261678" y="74432"/>
                </a:moveTo>
                <a:lnTo>
                  <a:pt x="266997" y="83611"/>
                </a:lnTo>
                <a:lnTo>
                  <a:pt x="264535" y="82213"/>
                </a:lnTo>
                <a:lnTo>
                  <a:pt x="261678" y="80571"/>
                </a:lnTo>
                <a:lnTo>
                  <a:pt x="261678" y="74432"/>
                </a:lnTo>
                <a:close/>
                <a:moveTo>
                  <a:pt x="273289" y="74432"/>
                </a:moveTo>
                <a:lnTo>
                  <a:pt x="278608" y="83611"/>
                </a:lnTo>
                <a:lnTo>
                  <a:pt x="276146" y="82213"/>
                </a:lnTo>
                <a:lnTo>
                  <a:pt x="273289" y="80571"/>
                </a:lnTo>
                <a:lnTo>
                  <a:pt x="273289" y="74432"/>
                </a:lnTo>
                <a:close/>
                <a:moveTo>
                  <a:pt x="6050" y="74432"/>
                </a:moveTo>
                <a:lnTo>
                  <a:pt x="11369" y="83672"/>
                </a:lnTo>
                <a:lnTo>
                  <a:pt x="11369" y="83672"/>
                </a:lnTo>
                <a:lnTo>
                  <a:pt x="8907" y="82213"/>
                </a:lnTo>
                <a:lnTo>
                  <a:pt x="6050" y="80571"/>
                </a:lnTo>
                <a:lnTo>
                  <a:pt x="6050" y="74432"/>
                </a:lnTo>
                <a:close/>
                <a:moveTo>
                  <a:pt x="121979" y="74462"/>
                </a:moveTo>
                <a:lnTo>
                  <a:pt x="121979" y="80571"/>
                </a:lnTo>
                <a:lnTo>
                  <a:pt x="119122" y="82213"/>
                </a:lnTo>
                <a:lnTo>
                  <a:pt x="116660" y="83672"/>
                </a:lnTo>
                <a:lnTo>
                  <a:pt x="116660" y="83672"/>
                </a:lnTo>
                <a:lnTo>
                  <a:pt x="121979" y="74462"/>
                </a:lnTo>
                <a:close/>
                <a:moveTo>
                  <a:pt x="284657" y="74462"/>
                </a:moveTo>
                <a:lnTo>
                  <a:pt x="284657" y="80632"/>
                </a:lnTo>
                <a:lnTo>
                  <a:pt x="279337" y="83672"/>
                </a:lnTo>
                <a:lnTo>
                  <a:pt x="284657" y="74462"/>
                </a:lnTo>
                <a:close/>
                <a:moveTo>
                  <a:pt x="98757" y="74462"/>
                </a:moveTo>
                <a:lnTo>
                  <a:pt x="98757" y="80571"/>
                </a:lnTo>
                <a:lnTo>
                  <a:pt x="95899" y="82213"/>
                </a:lnTo>
                <a:lnTo>
                  <a:pt x="93437" y="83672"/>
                </a:lnTo>
                <a:lnTo>
                  <a:pt x="98757" y="74462"/>
                </a:lnTo>
                <a:close/>
                <a:moveTo>
                  <a:pt x="110337" y="74462"/>
                </a:moveTo>
                <a:lnTo>
                  <a:pt x="110337" y="80571"/>
                </a:lnTo>
                <a:lnTo>
                  <a:pt x="107480" y="82213"/>
                </a:lnTo>
                <a:lnTo>
                  <a:pt x="105018" y="83672"/>
                </a:lnTo>
                <a:lnTo>
                  <a:pt x="110337" y="74462"/>
                </a:lnTo>
                <a:close/>
                <a:moveTo>
                  <a:pt x="133590" y="74462"/>
                </a:moveTo>
                <a:lnTo>
                  <a:pt x="133590" y="80571"/>
                </a:lnTo>
                <a:lnTo>
                  <a:pt x="130733" y="82213"/>
                </a:lnTo>
                <a:lnTo>
                  <a:pt x="128271" y="83672"/>
                </a:lnTo>
                <a:lnTo>
                  <a:pt x="133590" y="74462"/>
                </a:lnTo>
                <a:close/>
                <a:moveTo>
                  <a:pt x="145232" y="74462"/>
                </a:moveTo>
                <a:lnTo>
                  <a:pt x="145232" y="80571"/>
                </a:lnTo>
                <a:lnTo>
                  <a:pt x="142374" y="82213"/>
                </a:lnTo>
                <a:lnTo>
                  <a:pt x="139912" y="83672"/>
                </a:lnTo>
                <a:lnTo>
                  <a:pt x="145232" y="74462"/>
                </a:lnTo>
                <a:close/>
                <a:moveTo>
                  <a:pt x="156843" y="74462"/>
                </a:moveTo>
                <a:lnTo>
                  <a:pt x="156843" y="80571"/>
                </a:lnTo>
                <a:lnTo>
                  <a:pt x="153986" y="82213"/>
                </a:lnTo>
                <a:lnTo>
                  <a:pt x="151523" y="83672"/>
                </a:lnTo>
                <a:lnTo>
                  <a:pt x="156843" y="74462"/>
                </a:lnTo>
                <a:close/>
                <a:moveTo>
                  <a:pt x="168484" y="74462"/>
                </a:moveTo>
                <a:lnTo>
                  <a:pt x="168484" y="80571"/>
                </a:lnTo>
                <a:lnTo>
                  <a:pt x="165627" y="82213"/>
                </a:lnTo>
                <a:lnTo>
                  <a:pt x="163165" y="83672"/>
                </a:lnTo>
                <a:lnTo>
                  <a:pt x="168484" y="74462"/>
                </a:lnTo>
                <a:close/>
                <a:moveTo>
                  <a:pt x="180065" y="74462"/>
                </a:moveTo>
                <a:lnTo>
                  <a:pt x="180065" y="80571"/>
                </a:lnTo>
                <a:lnTo>
                  <a:pt x="177208" y="82213"/>
                </a:lnTo>
                <a:lnTo>
                  <a:pt x="174746" y="83672"/>
                </a:lnTo>
                <a:lnTo>
                  <a:pt x="180065" y="74462"/>
                </a:lnTo>
                <a:close/>
                <a:moveTo>
                  <a:pt x="191676" y="74462"/>
                </a:moveTo>
                <a:lnTo>
                  <a:pt x="191676" y="80571"/>
                </a:lnTo>
                <a:lnTo>
                  <a:pt x="188849" y="82213"/>
                </a:lnTo>
                <a:lnTo>
                  <a:pt x="186357" y="83672"/>
                </a:lnTo>
                <a:lnTo>
                  <a:pt x="191676" y="74462"/>
                </a:lnTo>
                <a:close/>
                <a:moveTo>
                  <a:pt x="203318" y="74462"/>
                </a:moveTo>
                <a:lnTo>
                  <a:pt x="203318" y="80571"/>
                </a:lnTo>
                <a:lnTo>
                  <a:pt x="200461" y="82213"/>
                </a:lnTo>
                <a:lnTo>
                  <a:pt x="197999" y="83672"/>
                </a:lnTo>
                <a:lnTo>
                  <a:pt x="203318" y="74462"/>
                </a:lnTo>
                <a:close/>
                <a:moveTo>
                  <a:pt x="214929" y="74462"/>
                </a:moveTo>
                <a:lnTo>
                  <a:pt x="214929" y="80571"/>
                </a:lnTo>
                <a:lnTo>
                  <a:pt x="212072" y="82213"/>
                </a:lnTo>
                <a:lnTo>
                  <a:pt x="209610" y="83672"/>
                </a:lnTo>
                <a:lnTo>
                  <a:pt x="214929" y="74462"/>
                </a:lnTo>
                <a:close/>
                <a:moveTo>
                  <a:pt x="226570" y="74462"/>
                </a:moveTo>
                <a:lnTo>
                  <a:pt x="226570" y="80571"/>
                </a:lnTo>
                <a:lnTo>
                  <a:pt x="223713" y="82213"/>
                </a:lnTo>
                <a:lnTo>
                  <a:pt x="221251" y="83672"/>
                </a:lnTo>
                <a:lnTo>
                  <a:pt x="226570" y="74462"/>
                </a:lnTo>
                <a:close/>
                <a:moveTo>
                  <a:pt x="238182" y="74462"/>
                </a:moveTo>
                <a:lnTo>
                  <a:pt x="238182" y="80571"/>
                </a:lnTo>
                <a:lnTo>
                  <a:pt x="235355" y="82213"/>
                </a:lnTo>
                <a:lnTo>
                  <a:pt x="232862" y="83672"/>
                </a:lnTo>
                <a:lnTo>
                  <a:pt x="238182" y="74462"/>
                </a:lnTo>
                <a:close/>
                <a:moveTo>
                  <a:pt x="249793" y="74462"/>
                </a:moveTo>
                <a:lnTo>
                  <a:pt x="249793" y="80571"/>
                </a:lnTo>
                <a:lnTo>
                  <a:pt x="246936" y="82213"/>
                </a:lnTo>
                <a:lnTo>
                  <a:pt x="244474" y="83672"/>
                </a:lnTo>
                <a:lnTo>
                  <a:pt x="249793" y="74462"/>
                </a:lnTo>
                <a:close/>
                <a:moveTo>
                  <a:pt x="261404" y="74462"/>
                </a:moveTo>
                <a:lnTo>
                  <a:pt x="261404" y="80571"/>
                </a:lnTo>
                <a:lnTo>
                  <a:pt x="258547" y="82213"/>
                </a:lnTo>
                <a:lnTo>
                  <a:pt x="256085" y="83672"/>
                </a:lnTo>
                <a:lnTo>
                  <a:pt x="261404" y="74462"/>
                </a:lnTo>
                <a:close/>
                <a:moveTo>
                  <a:pt x="273046" y="74462"/>
                </a:moveTo>
                <a:lnTo>
                  <a:pt x="273046" y="80632"/>
                </a:lnTo>
                <a:lnTo>
                  <a:pt x="270188" y="82243"/>
                </a:lnTo>
                <a:lnTo>
                  <a:pt x="267726" y="83672"/>
                </a:lnTo>
                <a:lnTo>
                  <a:pt x="273046" y="74462"/>
                </a:lnTo>
                <a:close/>
                <a:moveTo>
                  <a:pt x="29029" y="74462"/>
                </a:moveTo>
                <a:lnTo>
                  <a:pt x="29029" y="80632"/>
                </a:lnTo>
                <a:lnTo>
                  <a:pt x="26172" y="82243"/>
                </a:lnTo>
                <a:lnTo>
                  <a:pt x="23710" y="83702"/>
                </a:lnTo>
                <a:lnTo>
                  <a:pt x="23710" y="83702"/>
                </a:lnTo>
                <a:lnTo>
                  <a:pt x="29029" y="74462"/>
                </a:lnTo>
                <a:close/>
                <a:moveTo>
                  <a:pt x="75504" y="74462"/>
                </a:moveTo>
                <a:lnTo>
                  <a:pt x="75504" y="80632"/>
                </a:lnTo>
                <a:lnTo>
                  <a:pt x="72647" y="82243"/>
                </a:lnTo>
                <a:lnTo>
                  <a:pt x="70185" y="83702"/>
                </a:lnTo>
                <a:lnTo>
                  <a:pt x="70185" y="83702"/>
                </a:lnTo>
                <a:lnTo>
                  <a:pt x="75504" y="74462"/>
                </a:lnTo>
                <a:close/>
                <a:moveTo>
                  <a:pt x="17418" y="74462"/>
                </a:moveTo>
                <a:lnTo>
                  <a:pt x="17418" y="80632"/>
                </a:lnTo>
                <a:lnTo>
                  <a:pt x="14560" y="82243"/>
                </a:lnTo>
                <a:lnTo>
                  <a:pt x="12098" y="83702"/>
                </a:lnTo>
                <a:lnTo>
                  <a:pt x="17418" y="74462"/>
                </a:lnTo>
                <a:close/>
                <a:moveTo>
                  <a:pt x="40610" y="74462"/>
                </a:moveTo>
                <a:lnTo>
                  <a:pt x="40610" y="80632"/>
                </a:lnTo>
                <a:lnTo>
                  <a:pt x="37783" y="82243"/>
                </a:lnTo>
                <a:lnTo>
                  <a:pt x="35290" y="83702"/>
                </a:lnTo>
                <a:lnTo>
                  <a:pt x="40610" y="74462"/>
                </a:lnTo>
                <a:close/>
                <a:moveTo>
                  <a:pt x="52251" y="74462"/>
                </a:moveTo>
                <a:lnTo>
                  <a:pt x="52251" y="80632"/>
                </a:lnTo>
                <a:lnTo>
                  <a:pt x="49394" y="82243"/>
                </a:lnTo>
                <a:lnTo>
                  <a:pt x="46932" y="83702"/>
                </a:lnTo>
                <a:lnTo>
                  <a:pt x="52251" y="74462"/>
                </a:lnTo>
                <a:close/>
                <a:moveTo>
                  <a:pt x="63862" y="74462"/>
                </a:moveTo>
                <a:lnTo>
                  <a:pt x="63862" y="80632"/>
                </a:lnTo>
                <a:lnTo>
                  <a:pt x="61005" y="82243"/>
                </a:lnTo>
                <a:lnTo>
                  <a:pt x="58543" y="83702"/>
                </a:lnTo>
                <a:lnTo>
                  <a:pt x="63862" y="74462"/>
                </a:lnTo>
                <a:close/>
                <a:moveTo>
                  <a:pt x="87115" y="74462"/>
                </a:moveTo>
                <a:lnTo>
                  <a:pt x="87115" y="80632"/>
                </a:lnTo>
                <a:lnTo>
                  <a:pt x="84288" y="82243"/>
                </a:lnTo>
                <a:lnTo>
                  <a:pt x="81796" y="83702"/>
                </a:lnTo>
                <a:lnTo>
                  <a:pt x="87115" y="74462"/>
                </a:lnTo>
                <a:close/>
                <a:moveTo>
                  <a:pt x="5898" y="80815"/>
                </a:moveTo>
                <a:lnTo>
                  <a:pt x="8755" y="82456"/>
                </a:lnTo>
                <a:lnTo>
                  <a:pt x="11217" y="83885"/>
                </a:lnTo>
                <a:lnTo>
                  <a:pt x="578" y="83885"/>
                </a:lnTo>
                <a:lnTo>
                  <a:pt x="5898" y="80815"/>
                </a:lnTo>
                <a:close/>
                <a:moveTo>
                  <a:pt x="17509" y="80815"/>
                </a:moveTo>
                <a:lnTo>
                  <a:pt x="20366" y="82456"/>
                </a:lnTo>
                <a:lnTo>
                  <a:pt x="22828" y="83885"/>
                </a:lnTo>
                <a:lnTo>
                  <a:pt x="12190" y="83885"/>
                </a:lnTo>
                <a:lnTo>
                  <a:pt x="14682" y="82456"/>
                </a:lnTo>
                <a:lnTo>
                  <a:pt x="17509" y="80815"/>
                </a:lnTo>
                <a:close/>
                <a:moveTo>
                  <a:pt x="29150" y="80815"/>
                </a:moveTo>
                <a:lnTo>
                  <a:pt x="32008" y="82456"/>
                </a:lnTo>
                <a:lnTo>
                  <a:pt x="34470" y="83885"/>
                </a:lnTo>
                <a:lnTo>
                  <a:pt x="23831" y="83885"/>
                </a:lnTo>
                <a:lnTo>
                  <a:pt x="26293" y="82456"/>
                </a:lnTo>
                <a:lnTo>
                  <a:pt x="29150" y="80815"/>
                </a:lnTo>
                <a:close/>
                <a:moveTo>
                  <a:pt x="40762" y="80815"/>
                </a:moveTo>
                <a:lnTo>
                  <a:pt x="43619" y="82456"/>
                </a:lnTo>
                <a:lnTo>
                  <a:pt x="46081" y="83885"/>
                </a:lnTo>
                <a:lnTo>
                  <a:pt x="35442" y="83885"/>
                </a:lnTo>
                <a:lnTo>
                  <a:pt x="37935" y="82456"/>
                </a:lnTo>
                <a:lnTo>
                  <a:pt x="40762" y="80815"/>
                </a:lnTo>
                <a:close/>
                <a:moveTo>
                  <a:pt x="52403" y="80815"/>
                </a:moveTo>
                <a:lnTo>
                  <a:pt x="55260" y="82456"/>
                </a:lnTo>
                <a:lnTo>
                  <a:pt x="57722" y="83885"/>
                </a:lnTo>
                <a:lnTo>
                  <a:pt x="47084" y="83885"/>
                </a:lnTo>
                <a:lnTo>
                  <a:pt x="49546" y="82456"/>
                </a:lnTo>
                <a:lnTo>
                  <a:pt x="52403" y="80815"/>
                </a:lnTo>
                <a:close/>
                <a:moveTo>
                  <a:pt x="64014" y="80815"/>
                </a:moveTo>
                <a:lnTo>
                  <a:pt x="66871" y="82456"/>
                </a:lnTo>
                <a:lnTo>
                  <a:pt x="69334" y="83885"/>
                </a:lnTo>
                <a:lnTo>
                  <a:pt x="58695" y="83885"/>
                </a:lnTo>
                <a:lnTo>
                  <a:pt x="61187" y="82456"/>
                </a:lnTo>
                <a:lnTo>
                  <a:pt x="64014" y="80815"/>
                </a:lnTo>
                <a:close/>
                <a:moveTo>
                  <a:pt x="75625" y="80815"/>
                </a:moveTo>
                <a:lnTo>
                  <a:pt x="78452" y="82456"/>
                </a:lnTo>
                <a:lnTo>
                  <a:pt x="80945" y="83885"/>
                </a:lnTo>
                <a:lnTo>
                  <a:pt x="70306" y="83885"/>
                </a:lnTo>
                <a:lnTo>
                  <a:pt x="72768" y="82456"/>
                </a:lnTo>
                <a:lnTo>
                  <a:pt x="75625" y="80815"/>
                </a:lnTo>
                <a:close/>
                <a:moveTo>
                  <a:pt x="87237" y="80815"/>
                </a:moveTo>
                <a:lnTo>
                  <a:pt x="90094" y="82456"/>
                </a:lnTo>
                <a:lnTo>
                  <a:pt x="92556" y="83885"/>
                </a:lnTo>
                <a:lnTo>
                  <a:pt x="81917" y="83885"/>
                </a:lnTo>
                <a:lnTo>
                  <a:pt x="84379" y="82456"/>
                </a:lnTo>
                <a:lnTo>
                  <a:pt x="87237" y="80815"/>
                </a:lnTo>
                <a:close/>
                <a:moveTo>
                  <a:pt x="98878" y="80815"/>
                </a:moveTo>
                <a:lnTo>
                  <a:pt x="101705" y="82456"/>
                </a:lnTo>
                <a:lnTo>
                  <a:pt x="104197" y="83885"/>
                </a:lnTo>
                <a:lnTo>
                  <a:pt x="93559" y="83885"/>
                </a:lnTo>
                <a:lnTo>
                  <a:pt x="96021" y="82456"/>
                </a:lnTo>
                <a:lnTo>
                  <a:pt x="98878" y="80815"/>
                </a:lnTo>
                <a:close/>
                <a:moveTo>
                  <a:pt x="110489" y="80815"/>
                </a:moveTo>
                <a:lnTo>
                  <a:pt x="113346" y="82456"/>
                </a:lnTo>
                <a:lnTo>
                  <a:pt x="115809" y="83885"/>
                </a:lnTo>
                <a:lnTo>
                  <a:pt x="105170" y="83885"/>
                </a:lnTo>
                <a:lnTo>
                  <a:pt x="107632" y="82456"/>
                </a:lnTo>
                <a:lnTo>
                  <a:pt x="110489" y="80815"/>
                </a:lnTo>
                <a:close/>
                <a:moveTo>
                  <a:pt x="122131" y="80815"/>
                </a:moveTo>
                <a:lnTo>
                  <a:pt x="124958" y="82456"/>
                </a:lnTo>
                <a:lnTo>
                  <a:pt x="127450" y="83885"/>
                </a:lnTo>
                <a:lnTo>
                  <a:pt x="116812" y="83885"/>
                </a:lnTo>
                <a:lnTo>
                  <a:pt x="119274" y="82456"/>
                </a:lnTo>
                <a:lnTo>
                  <a:pt x="122131" y="80815"/>
                </a:lnTo>
                <a:close/>
                <a:moveTo>
                  <a:pt x="133742" y="80815"/>
                </a:moveTo>
                <a:lnTo>
                  <a:pt x="136599" y="82456"/>
                </a:lnTo>
                <a:lnTo>
                  <a:pt x="139061" y="83885"/>
                </a:lnTo>
                <a:lnTo>
                  <a:pt x="128423" y="83885"/>
                </a:lnTo>
                <a:lnTo>
                  <a:pt x="130885" y="82456"/>
                </a:lnTo>
                <a:lnTo>
                  <a:pt x="133742" y="80815"/>
                </a:lnTo>
                <a:close/>
                <a:moveTo>
                  <a:pt x="145323" y="80815"/>
                </a:moveTo>
                <a:lnTo>
                  <a:pt x="148180" y="82456"/>
                </a:lnTo>
                <a:lnTo>
                  <a:pt x="150642" y="83885"/>
                </a:lnTo>
                <a:lnTo>
                  <a:pt x="140004" y="83885"/>
                </a:lnTo>
                <a:lnTo>
                  <a:pt x="142496" y="82456"/>
                </a:lnTo>
                <a:lnTo>
                  <a:pt x="145323" y="80815"/>
                </a:lnTo>
                <a:close/>
                <a:moveTo>
                  <a:pt x="156964" y="80815"/>
                </a:moveTo>
                <a:lnTo>
                  <a:pt x="159822" y="82456"/>
                </a:lnTo>
                <a:lnTo>
                  <a:pt x="162284" y="83885"/>
                </a:lnTo>
                <a:lnTo>
                  <a:pt x="151645" y="83885"/>
                </a:lnTo>
                <a:lnTo>
                  <a:pt x="154107" y="82456"/>
                </a:lnTo>
                <a:lnTo>
                  <a:pt x="156964" y="80815"/>
                </a:lnTo>
                <a:close/>
                <a:moveTo>
                  <a:pt x="168575" y="80815"/>
                </a:moveTo>
                <a:lnTo>
                  <a:pt x="171433" y="82456"/>
                </a:lnTo>
                <a:lnTo>
                  <a:pt x="173895" y="83885"/>
                </a:lnTo>
                <a:lnTo>
                  <a:pt x="163256" y="83885"/>
                </a:lnTo>
                <a:lnTo>
                  <a:pt x="165749" y="82456"/>
                </a:lnTo>
                <a:lnTo>
                  <a:pt x="168575" y="80815"/>
                </a:lnTo>
                <a:close/>
                <a:moveTo>
                  <a:pt x="180217" y="80815"/>
                </a:moveTo>
                <a:lnTo>
                  <a:pt x="183074" y="82456"/>
                </a:lnTo>
                <a:lnTo>
                  <a:pt x="185536" y="83885"/>
                </a:lnTo>
                <a:lnTo>
                  <a:pt x="174898" y="83885"/>
                </a:lnTo>
                <a:lnTo>
                  <a:pt x="177360" y="82456"/>
                </a:lnTo>
                <a:lnTo>
                  <a:pt x="180217" y="80815"/>
                </a:lnTo>
                <a:close/>
                <a:moveTo>
                  <a:pt x="191828" y="80815"/>
                </a:moveTo>
                <a:lnTo>
                  <a:pt x="194685" y="82456"/>
                </a:lnTo>
                <a:lnTo>
                  <a:pt x="197147" y="83885"/>
                </a:lnTo>
                <a:lnTo>
                  <a:pt x="186509" y="83885"/>
                </a:lnTo>
                <a:lnTo>
                  <a:pt x="189001" y="82456"/>
                </a:lnTo>
                <a:lnTo>
                  <a:pt x="191828" y="80815"/>
                </a:lnTo>
                <a:close/>
                <a:moveTo>
                  <a:pt x="203470" y="80815"/>
                </a:moveTo>
                <a:lnTo>
                  <a:pt x="206327" y="82456"/>
                </a:lnTo>
                <a:lnTo>
                  <a:pt x="208789" y="83885"/>
                </a:lnTo>
                <a:lnTo>
                  <a:pt x="198151" y="83885"/>
                </a:lnTo>
                <a:lnTo>
                  <a:pt x="200613" y="82456"/>
                </a:lnTo>
                <a:lnTo>
                  <a:pt x="203470" y="80815"/>
                </a:lnTo>
                <a:close/>
                <a:moveTo>
                  <a:pt x="215051" y="80815"/>
                </a:moveTo>
                <a:lnTo>
                  <a:pt x="217908" y="82456"/>
                </a:lnTo>
                <a:lnTo>
                  <a:pt x="220370" y="83885"/>
                </a:lnTo>
                <a:lnTo>
                  <a:pt x="209731" y="83885"/>
                </a:lnTo>
                <a:lnTo>
                  <a:pt x="212193" y="82456"/>
                </a:lnTo>
                <a:lnTo>
                  <a:pt x="215051" y="80815"/>
                </a:lnTo>
                <a:close/>
                <a:moveTo>
                  <a:pt x="226692" y="80815"/>
                </a:moveTo>
                <a:lnTo>
                  <a:pt x="229519" y="82456"/>
                </a:lnTo>
                <a:lnTo>
                  <a:pt x="232011" y="83885"/>
                </a:lnTo>
                <a:lnTo>
                  <a:pt x="221373" y="83885"/>
                </a:lnTo>
                <a:lnTo>
                  <a:pt x="223835" y="82456"/>
                </a:lnTo>
                <a:lnTo>
                  <a:pt x="226692" y="80815"/>
                </a:lnTo>
                <a:close/>
                <a:moveTo>
                  <a:pt x="238303" y="80815"/>
                </a:moveTo>
                <a:lnTo>
                  <a:pt x="241160" y="82456"/>
                </a:lnTo>
                <a:lnTo>
                  <a:pt x="243622" y="83885"/>
                </a:lnTo>
                <a:lnTo>
                  <a:pt x="232984" y="83885"/>
                </a:lnTo>
                <a:lnTo>
                  <a:pt x="235446" y="82456"/>
                </a:lnTo>
                <a:lnTo>
                  <a:pt x="238303" y="80815"/>
                </a:lnTo>
                <a:close/>
                <a:moveTo>
                  <a:pt x="249945" y="80815"/>
                </a:moveTo>
                <a:lnTo>
                  <a:pt x="252772" y="82456"/>
                </a:lnTo>
                <a:lnTo>
                  <a:pt x="255264" y="83885"/>
                </a:lnTo>
                <a:lnTo>
                  <a:pt x="244626" y="83885"/>
                </a:lnTo>
                <a:lnTo>
                  <a:pt x="247088" y="82456"/>
                </a:lnTo>
                <a:lnTo>
                  <a:pt x="249945" y="80815"/>
                </a:lnTo>
                <a:close/>
                <a:moveTo>
                  <a:pt x="261556" y="80815"/>
                </a:moveTo>
                <a:lnTo>
                  <a:pt x="264413" y="82456"/>
                </a:lnTo>
                <a:lnTo>
                  <a:pt x="266875" y="83885"/>
                </a:lnTo>
                <a:lnTo>
                  <a:pt x="256237" y="83885"/>
                </a:lnTo>
                <a:lnTo>
                  <a:pt x="258699" y="82456"/>
                </a:lnTo>
                <a:lnTo>
                  <a:pt x="261556" y="80815"/>
                </a:lnTo>
                <a:close/>
                <a:moveTo>
                  <a:pt x="273198" y="80815"/>
                </a:moveTo>
                <a:lnTo>
                  <a:pt x="276024" y="82456"/>
                </a:lnTo>
                <a:lnTo>
                  <a:pt x="278517" y="83885"/>
                </a:lnTo>
                <a:lnTo>
                  <a:pt x="267878" y="83885"/>
                </a:lnTo>
                <a:lnTo>
                  <a:pt x="270340" y="82456"/>
                </a:lnTo>
                <a:lnTo>
                  <a:pt x="273198" y="80815"/>
                </a:lnTo>
                <a:close/>
                <a:moveTo>
                  <a:pt x="11217" y="84158"/>
                </a:moveTo>
                <a:lnTo>
                  <a:pt x="5898" y="87228"/>
                </a:lnTo>
                <a:lnTo>
                  <a:pt x="578" y="84158"/>
                </a:lnTo>
                <a:close/>
                <a:moveTo>
                  <a:pt x="22828" y="84158"/>
                </a:moveTo>
                <a:lnTo>
                  <a:pt x="17509" y="87228"/>
                </a:lnTo>
                <a:lnTo>
                  <a:pt x="12190" y="84158"/>
                </a:lnTo>
                <a:close/>
                <a:moveTo>
                  <a:pt x="34470" y="84158"/>
                </a:moveTo>
                <a:lnTo>
                  <a:pt x="29150" y="87228"/>
                </a:lnTo>
                <a:lnTo>
                  <a:pt x="23831" y="84158"/>
                </a:lnTo>
                <a:close/>
                <a:moveTo>
                  <a:pt x="46081" y="84158"/>
                </a:moveTo>
                <a:lnTo>
                  <a:pt x="40762" y="87228"/>
                </a:lnTo>
                <a:lnTo>
                  <a:pt x="35442" y="84158"/>
                </a:lnTo>
                <a:close/>
                <a:moveTo>
                  <a:pt x="57722" y="84158"/>
                </a:moveTo>
                <a:lnTo>
                  <a:pt x="52403" y="87228"/>
                </a:lnTo>
                <a:lnTo>
                  <a:pt x="47084" y="84158"/>
                </a:lnTo>
                <a:close/>
                <a:moveTo>
                  <a:pt x="69334" y="84158"/>
                </a:moveTo>
                <a:lnTo>
                  <a:pt x="64014" y="87228"/>
                </a:lnTo>
                <a:lnTo>
                  <a:pt x="58695" y="84158"/>
                </a:lnTo>
                <a:close/>
                <a:moveTo>
                  <a:pt x="80945" y="84158"/>
                </a:moveTo>
                <a:lnTo>
                  <a:pt x="75625" y="87228"/>
                </a:lnTo>
                <a:lnTo>
                  <a:pt x="70306" y="84158"/>
                </a:lnTo>
                <a:close/>
                <a:moveTo>
                  <a:pt x="92556" y="84158"/>
                </a:moveTo>
                <a:lnTo>
                  <a:pt x="87237" y="87228"/>
                </a:lnTo>
                <a:lnTo>
                  <a:pt x="81917" y="84158"/>
                </a:lnTo>
                <a:close/>
                <a:moveTo>
                  <a:pt x="104197" y="84158"/>
                </a:moveTo>
                <a:lnTo>
                  <a:pt x="98878" y="87228"/>
                </a:lnTo>
                <a:lnTo>
                  <a:pt x="93559" y="84158"/>
                </a:lnTo>
                <a:close/>
                <a:moveTo>
                  <a:pt x="115809" y="84158"/>
                </a:moveTo>
                <a:lnTo>
                  <a:pt x="110489" y="87228"/>
                </a:lnTo>
                <a:lnTo>
                  <a:pt x="105170" y="84158"/>
                </a:lnTo>
                <a:close/>
                <a:moveTo>
                  <a:pt x="127450" y="84158"/>
                </a:moveTo>
                <a:lnTo>
                  <a:pt x="122131" y="87228"/>
                </a:lnTo>
                <a:lnTo>
                  <a:pt x="116812" y="84158"/>
                </a:lnTo>
                <a:close/>
                <a:moveTo>
                  <a:pt x="139061" y="84158"/>
                </a:moveTo>
                <a:lnTo>
                  <a:pt x="133742" y="87228"/>
                </a:lnTo>
                <a:lnTo>
                  <a:pt x="128423" y="84158"/>
                </a:lnTo>
                <a:close/>
                <a:moveTo>
                  <a:pt x="150642" y="84158"/>
                </a:moveTo>
                <a:lnTo>
                  <a:pt x="145323" y="87228"/>
                </a:lnTo>
                <a:lnTo>
                  <a:pt x="140004" y="84158"/>
                </a:lnTo>
                <a:close/>
                <a:moveTo>
                  <a:pt x="162284" y="84158"/>
                </a:moveTo>
                <a:lnTo>
                  <a:pt x="156964" y="87228"/>
                </a:lnTo>
                <a:lnTo>
                  <a:pt x="151645" y="84158"/>
                </a:lnTo>
                <a:close/>
                <a:moveTo>
                  <a:pt x="173895" y="84158"/>
                </a:moveTo>
                <a:lnTo>
                  <a:pt x="168575" y="87228"/>
                </a:lnTo>
                <a:lnTo>
                  <a:pt x="163256" y="84158"/>
                </a:lnTo>
                <a:close/>
                <a:moveTo>
                  <a:pt x="185536" y="84158"/>
                </a:moveTo>
                <a:lnTo>
                  <a:pt x="180217" y="87228"/>
                </a:lnTo>
                <a:lnTo>
                  <a:pt x="174898" y="84158"/>
                </a:lnTo>
                <a:close/>
                <a:moveTo>
                  <a:pt x="197147" y="84158"/>
                </a:moveTo>
                <a:lnTo>
                  <a:pt x="191828" y="87228"/>
                </a:lnTo>
                <a:lnTo>
                  <a:pt x="186509" y="84158"/>
                </a:lnTo>
                <a:close/>
                <a:moveTo>
                  <a:pt x="208789" y="84158"/>
                </a:moveTo>
                <a:lnTo>
                  <a:pt x="203470" y="87228"/>
                </a:lnTo>
                <a:lnTo>
                  <a:pt x="198151" y="84158"/>
                </a:lnTo>
                <a:close/>
                <a:moveTo>
                  <a:pt x="220370" y="84158"/>
                </a:moveTo>
                <a:lnTo>
                  <a:pt x="215051" y="87228"/>
                </a:lnTo>
                <a:lnTo>
                  <a:pt x="209731" y="84158"/>
                </a:lnTo>
                <a:close/>
                <a:moveTo>
                  <a:pt x="232011" y="84158"/>
                </a:moveTo>
                <a:lnTo>
                  <a:pt x="226692" y="87228"/>
                </a:lnTo>
                <a:lnTo>
                  <a:pt x="221373" y="84158"/>
                </a:lnTo>
                <a:close/>
                <a:moveTo>
                  <a:pt x="243622" y="84158"/>
                </a:moveTo>
                <a:lnTo>
                  <a:pt x="238303" y="87228"/>
                </a:lnTo>
                <a:lnTo>
                  <a:pt x="232984" y="84158"/>
                </a:lnTo>
                <a:close/>
                <a:moveTo>
                  <a:pt x="255264" y="84158"/>
                </a:moveTo>
                <a:lnTo>
                  <a:pt x="249945" y="87228"/>
                </a:lnTo>
                <a:lnTo>
                  <a:pt x="244626" y="84158"/>
                </a:lnTo>
                <a:close/>
                <a:moveTo>
                  <a:pt x="266875" y="84158"/>
                </a:moveTo>
                <a:lnTo>
                  <a:pt x="261556" y="87228"/>
                </a:lnTo>
                <a:lnTo>
                  <a:pt x="256237" y="84158"/>
                </a:lnTo>
                <a:close/>
                <a:moveTo>
                  <a:pt x="278517" y="84158"/>
                </a:moveTo>
                <a:lnTo>
                  <a:pt x="273198" y="87228"/>
                </a:lnTo>
                <a:lnTo>
                  <a:pt x="267878" y="84158"/>
                </a:lnTo>
                <a:close/>
                <a:moveTo>
                  <a:pt x="11369" y="84371"/>
                </a:moveTo>
                <a:lnTo>
                  <a:pt x="6050" y="93581"/>
                </a:lnTo>
                <a:lnTo>
                  <a:pt x="6050" y="87471"/>
                </a:lnTo>
                <a:lnTo>
                  <a:pt x="11369" y="84371"/>
                </a:lnTo>
                <a:close/>
                <a:moveTo>
                  <a:pt x="22980" y="84341"/>
                </a:moveTo>
                <a:lnTo>
                  <a:pt x="17661" y="93581"/>
                </a:lnTo>
                <a:lnTo>
                  <a:pt x="17661" y="87410"/>
                </a:lnTo>
                <a:lnTo>
                  <a:pt x="22980" y="84341"/>
                </a:lnTo>
                <a:close/>
                <a:moveTo>
                  <a:pt x="34622" y="84371"/>
                </a:moveTo>
                <a:lnTo>
                  <a:pt x="29302" y="93581"/>
                </a:lnTo>
                <a:lnTo>
                  <a:pt x="29302" y="87471"/>
                </a:lnTo>
                <a:lnTo>
                  <a:pt x="34622" y="84371"/>
                </a:lnTo>
                <a:close/>
                <a:moveTo>
                  <a:pt x="46202" y="84371"/>
                </a:moveTo>
                <a:lnTo>
                  <a:pt x="40883" y="93581"/>
                </a:lnTo>
                <a:lnTo>
                  <a:pt x="40883" y="87471"/>
                </a:lnTo>
                <a:lnTo>
                  <a:pt x="46202" y="84371"/>
                </a:lnTo>
                <a:close/>
                <a:moveTo>
                  <a:pt x="57844" y="84371"/>
                </a:moveTo>
                <a:lnTo>
                  <a:pt x="52525" y="93581"/>
                </a:lnTo>
                <a:lnTo>
                  <a:pt x="52525" y="87471"/>
                </a:lnTo>
                <a:lnTo>
                  <a:pt x="57844" y="84371"/>
                </a:lnTo>
                <a:close/>
                <a:moveTo>
                  <a:pt x="69455" y="84371"/>
                </a:moveTo>
                <a:lnTo>
                  <a:pt x="64136" y="93581"/>
                </a:lnTo>
                <a:lnTo>
                  <a:pt x="64136" y="87471"/>
                </a:lnTo>
                <a:lnTo>
                  <a:pt x="69455" y="84371"/>
                </a:lnTo>
                <a:close/>
                <a:moveTo>
                  <a:pt x="81097" y="84371"/>
                </a:moveTo>
                <a:lnTo>
                  <a:pt x="75777" y="93581"/>
                </a:lnTo>
                <a:lnTo>
                  <a:pt x="75777" y="87471"/>
                </a:lnTo>
                <a:lnTo>
                  <a:pt x="81097" y="84371"/>
                </a:lnTo>
                <a:close/>
                <a:moveTo>
                  <a:pt x="92708" y="84371"/>
                </a:moveTo>
                <a:lnTo>
                  <a:pt x="87389" y="93581"/>
                </a:lnTo>
                <a:lnTo>
                  <a:pt x="87389" y="87471"/>
                </a:lnTo>
                <a:lnTo>
                  <a:pt x="92708" y="84371"/>
                </a:lnTo>
                <a:close/>
                <a:moveTo>
                  <a:pt x="93437" y="84371"/>
                </a:moveTo>
                <a:lnTo>
                  <a:pt x="98757" y="87471"/>
                </a:lnTo>
                <a:lnTo>
                  <a:pt x="98757" y="93581"/>
                </a:lnTo>
                <a:lnTo>
                  <a:pt x="93437" y="84371"/>
                </a:lnTo>
                <a:close/>
                <a:moveTo>
                  <a:pt x="104349" y="84341"/>
                </a:moveTo>
                <a:lnTo>
                  <a:pt x="99030" y="93581"/>
                </a:lnTo>
                <a:lnTo>
                  <a:pt x="99030" y="87410"/>
                </a:lnTo>
                <a:lnTo>
                  <a:pt x="104349" y="84341"/>
                </a:lnTo>
                <a:close/>
                <a:moveTo>
                  <a:pt x="105018" y="84371"/>
                </a:moveTo>
                <a:lnTo>
                  <a:pt x="110337" y="87471"/>
                </a:lnTo>
                <a:lnTo>
                  <a:pt x="110337" y="93581"/>
                </a:lnTo>
                <a:lnTo>
                  <a:pt x="105018" y="84371"/>
                </a:lnTo>
                <a:close/>
                <a:moveTo>
                  <a:pt x="115930" y="84341"/>
                </a:moveTo>
                <a:lnTo>
                  <a:pt x="110611" y="93581"/>
                </a:lnTo>
                <a:lnTo>
                  <a:pt x="110611" y="87410"/>
                </a:lnTo>
                <a:lnTo>
                  <a:pt x="115930" y="84341"/>
                </a:lnTo>
                <a:close/>
                <a:moveTo>
                  <a:pt x="116660" y="84371"/>
                </a:moveTo>
                <a:lnTo>
                  <a:pt x="121979" y="87471"/>
                </a:lnTo>
                <a:lnTo>
                  <a:pt x="121979" y="93581"/>
                </a:lnTo>
                <a:lnTo>
                  <a:pt x="116660" y="84371"/>
                </a:lnTo>
                <a:close/>
                <a:moveTo>
                  <a:pt x="127541" y="84341"/>
                </a:moveTo>
                <a:lnTo>
                  <a:pt x="122222" y="93581"/>
                </a:lnTo>
                <a:lnTo>
                  <a:pt x="122222" y="87410"/>
                </a:lnTo>
                <a:lnTo>
                  <a:pt x="127541" y="84341"/>
                </a:lnTo>
                <a:close/>
                <a:moveTo>
                  <a:pt x="128271" y="84371"/>
                </a:moveTo>
                <a:lnTo>
                  <a:pt x="133590" y="87471"/>
                </a:lnTo>
                <a:lnTo>
                  <a:pt x="133590" y="93581"/>
                </a:lnTo>
                <a:lnTo>
                  <a:pt x="128271" y="84371"/>
                </a:lnTo>
                <a:close/>
                <a:moveTo>
                  <a:pt x="139183" y="84341"/>
                </a:moveTo>
                <a:lnTo>
                  <a:pt x="133864" y="93581"/>
                </a:lnTo>
                <a:lnTo>
                  <a:pt x="133864" y="87410"/>
                </a:lnTo>
                <a:lnTo>
                  <a:pt x="139183" y="84341"/>
                </a:lnTo>
                <a:close/>
                <a:moveTo>
                  <a:pt x="139912" y="84371"/>
                </a:moveTo>
                <a:lnTo>
                  <a:pt x="145232" y="87471"/>
                </a:lnTo>
                <a:lnTo>
                  <a:pt x="145232" y="93581"/>
                </a:lnTo>
                <a:lnTo>
                  <a:pt x="139912" y="84371"/>
                </a:lnTo>
                <a:close/>
                <a:moveTo>
                  <a:pt x="150794" y="84341"/>
                </a:moveTo>
                <a:lnTo>
                  <a:pt x="145475" y="93581"/>
                </a:lnTo>
                <a:lnTo>
                  <a:pt x="145475" y="87410"/>
                </a:lnTo>
                <a:lnTo>
                  <a:pt x="150794" y="84341"/>
                </a:lnTo>
                <a:close/>
                <a:moveTo>
                  <a:pt x="151523" y="84371"/>
                </a:moveTo>
                <a:lnTo>
                  <a:pt x="156843" y="87471"/>
                </a:lnTo>
                <a:lnTo>
                  <a:pt x="156843" y="93581"/>
                </a:lnTo>
                <a:lnTo>
                  <a:pt x="151523" y="84371"/>
                </a:lnTo>
                <a:close/>
                <a:moveTo>
                  <a:pt x="162436" y="84341"/>
                </a:moveTo>
                <a:lnTo>
                  <a:pt x="157116" y="93581"/>
                </a:lnTo>
                <a:lnTo>
                  <a:pt x="157116" y="87410"/>
                </a:lnTo>
                <a:lnTo>
                  <a:pt x="162436" y="84341"/>
                </a:lnTo>
                <a:close/>
                <a:moveTo>
                  <a:pt x="163165" y="84371"/>
                </a:moveTo>
                <a:lnTo>
                  <a:pt x="168484" y="87471"/>
                </a:lnTo>
                <a:lnTo>
                  <a:pt x="168484" y="93581"/>
                </a:lnTo>
                <a:lnTo>
                  <a:pt x="163165" y="84371"/>
                </a:lnTo>
                <a:close/>
                <a:moveTo>
                  <a:pt x="174047" y="84341"/>
                </a:moveTo>
                <a:lnTo>
                  <a:pt x="168727" y="93581"/>
                </a:lnTo>
                <a:lnTo>
                  <a:pt x="168727" y="87410"/>
                </a:lnTo>
                <a:lnTo>
                  <a:pt x="174047" y="84341"/>
                </a:lnTo>
                <a:close/>
                <a:moveTo>
                  <a:pt x="174746" y="84371"/>
                </a:moveTo>
                <a:lnTo>
                  <a:pt x="180065" y="87471"/>
                </a:lnTo>
                <a:lnTo>
                  <a:pt x="180065" y="93581"/>
                </a:lnTo>
                <a:lnTo>
                  <a:pt x="174746" y="84371"/>
                </a:lnTo>
                <a:close/>
                <a:moveTo>
                  <a:pt x="185658" y="84341"/>
                </a:moveTo>
                <a:lnTo>
                  <a:pt x="180339" y="93581"/>
                </a:lnTo>
                <a:lnTo>
                  <a:pt x="180339" y="87410"/>
                </a:lnTo>
                <a:lnTo>
                  <a:pt x="185658" y="84341"/>
                </a:lnTo>
                <a:close/>
                <a:moveTo>
                  <a:pt x="197269" y="84371"/>
                </a:moveTo>
                <a:lnTo>
                  <a:pt x="191950" y="93581"/>
                </a:lnTo>
                <a:lnTo>
                  <a:pt x="191950" y="87471"/>
                </a:lnTo>
                <a:lnTo>
                  <a:pt x="197269" y="84371"/>
                </a:lnTo>
                <a:close/>
                <a:moveTo>
                  <a:pt x="208911" y="84371"/>
                </a:moveTo>
                <a:lnTo>
                  <a:pt x="203591" y="93581"/>
                </a:lnTo>
                <a:lnTo>
                  <a:pt x="203591" y="87471"/>
                </a:lnTo>
                <a:lnTo>
                  <a:pt x="208911" y="84371"/>
                </a:lnTo>
                <a:close/>
                <a:moveTo>
                  <a:pt x="220522" y="84371"/>
                </a:moveTo>
                <a:lnTo>
                  <a:pt x="215202" y="93581"/>
                </a:lnTo>
                <a:lnTo>
                  <a:pt x="215202" y="87471"/>
                </a:lnTo>
                <a:lnTo>
                  <a:pt x="220522" y="84371"/>
                </a:lnTo>
                <a:close/>
                <a:moveTo>
                  <a:pt x="232163" y="84371"/>
                </a:moveTo>
                <a:lnTo>
                  <a:pt x="226844" y="93581"/>
                </a:lnTo>
                <a:lnTo>
                  <a:pt x="226844" y="87471"/>
                </a:lnTo>
                <a:lnTo>
                  <a:pt x="232163" y="84371"/>
                </a:lnTo>
                <a:close/>
                <a:moveTo>
                  <a:pt x="243774" y="84371"/>
                </a:moveTo>
                <a:lnTo>
                  <a:pt x="238455" y="93581"/>
                </a:lnTo>
                <a:lnTo>
                  <a:pt x="238455" y="87471"/>
                </a:lnTo>
                <a:lnTo>
                  <a:pt x="243774" y="84371"/>
                </a:lnTo>
                <a:close/>
                <a:moveTo>
                  <a:pt x="255355" y="84371"/>
                </a:moveTo>
                <a:lnTo>
                  <a:pt x="250036" y="93581"/>
                </a:lnTo>
                <a:lnTo>
                  <a:pt x="250036" y="87471"/>
                </a:lnTo>
                <a:lnTo>
                  <a:pt x="255355" y="84371"/>
                </a:lnTo>
                <a:close/>
                <a:moveTo>
                  <a:pt x="266997" y="84371"/>
                </a:moveTo>
                <a:lnTo>
                  <a:pt x="261678" y="93581"/>
                </a:lnTo>
                <a:lnTo>
                  <a:pt x="261678" y="87471"/>
                </a:lnTo>
                <a:lnTo>
                  <a:pt x="266997" y="84371"/>
                </a:lnTo>
                <a:close/>
                <a:moveTo>
                  <a:pt x="278608" y="84371"/>
                </a:moveTo>
                <a:lnTo>
                  <a:pt x="273289" y="93581"/>
                </a:lnTo>
                <a:lnTo>
                  <a:pt x="273289" y="87471"/>
                </a:lnTo>
                <a:lnTo>
                  <a:pt x="278608" y="84371"/>
                </a:lnTo>
                <a:close/>
                <a:moveTo>
                  <a:pt x="457" y="84432"/>
                </a:moveTo>
                <a:lnTo>
                  <a:pt x="5776" y="87471"/>
                </a:lnTo>
                <a:lnTo>
                  <a:pt x="5776" y="93611"/>
                </a:lnTo>
                <a:lnTo>
                  <a:pt x="457" y="84432"/>
                </a:lnTo>
                <a:close/>
                <a:moveTo>
                  <a:pt x="12098" y="84432"/>
                </a:moveTo>
                <a:lnTo>
                  <a:pt x="17418" y="87471"/>
                </a:lnTo>
                <a:lnTo>
                  <a:pt x="17418" y="93611"/>
                </a:lnTo>
                <a:lnTo>
                  <a:pt x="12098" y="84432"/>
                </a:lnTo>
                <a:close/>
                <a:moveTo>
                  <a:pt x="23710" y="84432"/>
                </a:moveTo>
                <a:lnTo>
                  <a:pt x="29029" y="87471"/>
                </a:lnTo>
                <a:lnTo>
                  <a:pt x="29029" y="93611"/>
                </a:lnTo>
                <a:lnTo>
                  <a:pt x="23710" y="84432"/>
                </a:lnTo>
                <a:close/>
                <a:moveTo>
                  <a:pt x="35290" y="84432"/>
                </a:moveTo>
                <a:lnTo>
                  <a:pt x="40610" y="87471"/>
                </a:lnTo>
                <a:lnTo>
                  <a:pt x="40610" y="93611"/>
                </a:lnTo>
                <a:lnTo>
                  <a:pt x="35290" y="84432"/>
                </a:lnTo>
                <a:close/>
                <a:moveTo>
                  <a:pt x="46932" y="84432"/>
                </a:moveTo>
                <a:lnTo>
                  <a:pt x="52251" y="87471"/>
                </a:lnTo>
                <a:lnTo>
                  <a:pt x="52251" y="93611"/>
                </a:lnTo>
                <a:lnTo>
                  <a:pt x="46932" y="84432"/>
                </a:lnTo>
                <a:close/>
                <a:moveTo>
                  <a:pt x="58543" y="84432"/>
                </a:moveTo>
                <a:lnTo>
                  <a:pt x="63862" y="87471"/>
                </a:lnTo>
                <a:lnTo>
                  <a:pt x="63862" y="93611"/>
                </a:lnTo>
                <a:lnTo>
                  <a:pt x="58543" y="84432"/>
                </a:lnTo>
                <a:close/>
                <a:moveTo>
                  <a:pt x="70185" y="84432"/>
                </a:moveTo>
                <a:lnTo>
                  <a:pt x="75504" y="87471"/>
                </a:lnTo>
                <a:lnTo>
                  <a:pt x="75504" y="93611"/>
                </a:lnTo>
                <a:lnTo>
                  <a:pt x="70185" y="84432"/>
                </a:lnTo>
                <a:close/>
                <a:moveTo>
                  <a:pt x="81796" y="84432"/>
                </a:moveTo>
                <a:lnTo>
                  <a:pt x="87115" y="87471"/>
                </a:lnTo>
                <a:lnTo>
                  <a:pt x="87115" y="93611"/>
                </a:lnTo>
                <a:lnTo>
                  <a:pt x="81796" y="84432"/>
                </a:lnTo>
                <a:close/>
                <a:moveTo>
                  <a:pt x="186357" y="84371"/>
                </a:moveTo>
                <a:lnTo>
                  <a:pt x="191676" y="87441"/>
                </a:lnTo>
                <a:lnTo>
                  <a:pt x="191676" y="93611"/>
                </a:lnTo>
                <a:lnTo>
                  <a:pt x="186357" y="84371"/>
                </a:lnTo>
                <a:close/>
                <a:moveTo>
                  <a:pt x="197999" y="84371"/>
                </a:moveTo>
                <a:lnTo>
                  <a:pt x="203318" y="87441"/>
                </a:lnTo>
                <a:lnTo>
                  <a:pt x="203318" y="93611"/>
                </a:lnTo>
                <a:lnTo>
                  <a:pt x="197999" y="84371"/>
                </a:lnTo>
                <a:close/>
                <a:moveTo>
                  <a:pt x="209610" y="84371"/>
                </a:moveTo>
                <a:lnTo>
                  <a:pt x="214929" y="87441"/>
                </a:lnTo>
                <a:lnTo>
                  <a:pt x="214929" y="93611"/>
                </a:lnTo>
                <a:lnTo>
                  <a:pt x="209610" y="84371"/>
                </a:lnTo>
                <a:close/>
                <a:moveTo>
                  <a:pt x="221251" y="84371"/>
                </a:moveTo>
                <a:lnTo>
                  <a:pt x="226570" y="87441"/>
                </a:lnTo>
                <a:lnTo>
                  <a:pt x="226570" y="93611"/>
                </a:lnTo>
                <a:lnTo>
                  <a:pt x="221251" y="84371"/>
                </a:lnTo>
                <a:close/>
                <a:moveTo>
                  <a:pt x="232862" y="84371"/>
                </a:moveTo>
                <a:lnTo>
                  <a:pt x="238182" y="87441"/>
                </a:lnTo>
                <a:lnTo>
                  <a:pt x="238182" y="93611"/>
                </a:lnTo>
                <a:lnTo>
                  <a:pt x="232862" y="84371"/>
                </a:lnTo>
                <a:close/>
                <a:moveTo>
                  <a:pt x="244474" y="84371"/>
                </a:moveTo>
                <a:lnTo>
                  <a:pt x="249793" y="87441"/>
                </a:lnTo>
                <a:lnTo>
                  <a:pt x="249793" y="93611"/>
                </a:lnTo>
                <a:lnTo>
                  <a:pt x="244474" y="84371"/>
                </a:lnTo>
                <a:close/>
                <a:moveTo>
                  <a:pt x="256085" y="84371"/>
                </a:moveTo>
                <a:lnTo>
                  <a:pt x="261404" y="87441"/>
                </a:lnTo>
                <a:lnTo>
                  <a:pt x="261404" y="93611"/>
                </a:lnTo>
                <a:lnTo>
                  <a:pt x="256085" y="84371"/>
                </a:lnTo>
                <a:close/>
                <a:moveTo>
                  <a:pt x="267726" y="84371"/>
                </a:moveTo>
                <a:lnTo>
                  <a:pt x="273046" y="87441"/>
                </a:lnTo>
                <a:lnTo>
                  <a:pt x="273046" y="93611"/>
                </a:lnTo>
                <a:lnTo>
                  <a:pt x="267726" y="84371"/>
                </a:lnTo>
                <a:close/>
                <a:moveTo>
                  <a:pt x="244" y="84492"/>
                </a:moveTo>
                <a:lnTo>
                  <a:pt x="5563" y="93672"/>
                </a:lnTo>
                <a:lnTo>
                  <a:pt x="5563" y="93672"/>
                </a:lnTo>
                <a:lnTo>
                  <a:pt x="214" y="90602"/>
                </a:lnTo>
                <a:lnTo>
                  <a:pt x="214" y="84492"/>
                </a:lnTo>
                <a:close/>
                <a:moveTo>
                  <a:pt x="11855" y="84492"/>
                </a:moveTo>
                <a:lnTo>
                  <a:pt x="17174" y="93672"/>
                </a:lnTo>
                <a:lnTo>
                  <a:pt x="12311" y="90906"/>
                </a:lnTo>
                <a:lnTo>
                  <a:pt x="11855" y="90632"/>
                </a:lnTo>
                <a:lnTo>
                  <a:pt x="11855" y="84492"/>
                </a:lnTo>
                <a:close/>
                <a:moveTo>
                  <a:pt x="93194" y="84492"/>
                </a:moveTo>
                <a:lnTo>
                  <a:pt x="98513" y="93672"/>
                </a:lnTo>
                <a:lnTo>
                  <a:pt x="93650" y="90906"/>
                </a:lnTo>
                <a:lnTo>
                  <a:pt x="93194" y="90663"/>
                </a:lnTo>
                <a:lnTo>
                  <a:pt x="93194" y="84492"/>
                </a:lnTo>
                <a:close/>
                <a:moveTo>
                  <a:pt x="104836" y="84492"/>
                </a:moveTo>
                <a:lnTo>
                  <a:pt x="110155" y="93672"/>
                </a:lnTo>
                <a:lnTo>
                  <a:pt x="105292" y="90906"/>
                </a:lnTo>
                <a:lnTo>
                  <a:pt x="104836" y="90663"/>
                </a:lnTo>
                <a:lnTo>
                  <a:pt x="104836" y="84492"/>
                </a:lnTo>
                <a:close/>
                <a:moveTo>
                  <a:pt x="116447" y="84492"/>
                </a:moveTo>
                <a:lnTo>
                  <a:pt x="121766" y="93672"/>
                </a:lnTo>
                <a:lnTo>
                  <a:pt x="116903" y="90906"/>
                </a:lnTo>
                <a:lnTo>
                  <a:pt x="116447" y="90663"/>
                </a:lnTo>
                <a:lnTo>
                  <a:pt x="116447" y="84492"/>
                </a:lnTo>
                <a:close/>
                <a:moveTo>
                  <a:pt x="128058" y="84492"/>
                </a:moveTo>
                <a:lnTo>
                  <a:pt x="133377" y="93672"/>
                </a:lnTo>
                <a:lnTo>
                  <a:pt x="128514" y="90906"/>
                </a:lnTo>
                <a:lnTo>
                  <a:pt x="128058" y="90663"/>
                </a:lnTo>
                <a:lnTo>
                  <a:pt x="128058" y="84492"/>
                </a:lnTo>
                <a:close/>
                <a:moveTo>
                  <a:pt x="139669" y="84492"/>
                </a:moveTo>
                <a:lnTo>
                  <a:pt x="144988" y="93672"/>
                </a:lnTo>
                <a:lnTo>
                  <a:pt x="140125" y="90906"/>
                </a:lnTo>
                <a:lnTo>
                  <a:pt x="139669" y="90663"/>
                </a:lnTo>
                <a:lnTo>
                  <a:pt x="139669" y="84492"/>
                </a:lnTo>
                <a:close/>
                <a:moveTo>
                  <a:pt x="151311" y="84492"/>
                </a:moveTo>
                <a:lnTo>
                  <a:pt x="156630" y="93672"/>
                </a:lnTo>
                <a:lnTo>
                  <a:pt x="151767" y="90906"/>
                </a:lnTo>
                <a:lnTo>
                  <a:pt x="151311" y="90663"/>
                </a:lnTo>
                <a:lnTo>
                  <a:pt x="151311" y="84492"/>
                </a:lnTo>
                <a:close/>
                <a:moveTo>
                  <a:pt x="162922" y="84492"/>
                </a:moveTo>
                <a:lnTo>
                  <a:pt x="168241" y="93672"/>
                </a:lnTo>
                <a:lnTo>
                  <a:pt x="163378" y="90906"/>
                </a:lnTo>
                <a:lnTo>
                  <a:pt x="162922" y="90663"/>
                </a:lnTo>
                <a:lnTo>
                  <a:pt x="162922" y="84492"/>
                </a:lnTo>
                <a:close/>
                <a:moveTo>
                  <a:pt x="174563" y="84492"/>
                </a:moveTo>
                <a:lnTo>
                  <a:pt x="179883" y="93672"/>
                </a:lnTo>
                <a:lnTo>
                  <a:pt x="175019" y="90906"/>
                </a:lnTo>
                <a:lnTo>
                  <a:pt x="174563" y="90663"/>
                </a:lnTo>
                <a:lnTo>
                  <a:pt x="174563" y="84492"/>
                </a:lnTo>
                <a:close/>
                <a:moveTo>
                  <a:pt x="186144" y="84492"/>
                </a:moveTo>
                <a:lnTo>
                  <a:pt x="191463" y="93672"/>
                </a:lnTo>
                <a:lnTo>
                  <a:pt x="186631" y="90906"/>
                </a:lnTo>
                <a:lnTo>
                  <a:pt x="186144" y="90663"/>
                </a:lnTo>
                <a:lnTo>
                  <a:pt x="186144" y="84492"/>
                </a:lnTo>
                <a:close/>
                <a:moveTo>
                  <a:pt x="197755" y="84492"/>
                </a:moveTo>
                <a:lnTo>
                  <a:pt x="203075" y="93672"/>
                </a:lnTo>
                <a:lnTo>
                  <a:pt x="198211" y="90906"/>
                </a:lnTo>
                <a:lnTo>
                  <a:pt x="197755" y="90663"/>
                </a:lnTo>
                <a:lnTo>
                  <a:pt x="197755" y="84492"/>
                </a:lnTo>
                <a:close/>
                <a:moveTo>
                  <a:pt x="209397" y="84492"/>
                </a:moveTo>
                <a:lnTo>
                  <a:pt x="214716" y="93672"/>
                </a:lnTo>
                <a:lnTo>
                  <a:pt x="209853" y="90906"/>
                </a:lnTo>
                <a:lnTo>
                  <a:pt x="209397" y="90663"/>
                </a:lnTo>
                <a:lnTo>
                  <a:pt x="209397" y="84492"/>
                </a:lnTo>
                <a:close/>
                <a:moveTo>
                  <a:pt x="221008" y="84492"/>
                </a:moveTo>
                <a:lnTo>
                  <a:pt x="226327" y="93672"/>
                </a:lnTo>
                <a:lnTo>
                  <a:pt x="221464" y="90906"/>
                </a:lnTo>
                <a:lnTo>
                  <a:pt x="221008" y="90663"/>
                </a:lnTo>
                <a:lnTo>
                  <a:pt x="221008" y="84492"/>
                </a:lnTo>
                <a:close/>
                <a:moveTo>
                  <a:pt x="232650" y="84492"/>
                </a:moveTo>
                <a:lnTo>
                  <a:pt x="237969" y="93672"/>
                </a:lnTo>
                <a:lnTo>
                  <a:pt x="233106" y="90906"/>
                </a:lnTo>
                <a:lnTo>
                  <a:pt x="232650" y="90663"/>
                </a:lnTo>
                <a:lnTo>
                  <a:pt x="232650" y="84492"/>
                </a:lnTo>
                <a:close/>
                <a:moveTo>
                  <a:pt x="244261" y="84492"/>
                </a:moveTo>
                <a:lnTo>
                  <a:pt x="249580" y="93672"/>
                </a:lnTo>
                <a:lnTo>
                  <a:pt x="244717" y="90906"/>
                </a:lnTo>
                <a:lnTo>
                  <a:pt x="244261" y="90663"/>
                </a:lnTo>
                <a:lnTo>
                  <a:pt x="244261" y="84492"/>
                </a:lnTo>
                <a:close/>
                <a:moveTo>
                  <a:pt x="255872" y="84492"/>
                </a:moveTo>
                <a:lnTo>
                  <a:pt x="261191" y="93672"/>
                </a:lnTo>
                <a:lnTo>
                  <a:pt x="256328" y="90906"/>
                </a:lnTo>
                <a:lnTo>
                  <a:pt x="255872" y="90663"/>
                </a:lnTo>
                <a:lnTo>
                  <a:pt x="255872" y="84492"/>
                </a:lnTo>
                <a:close/>
                <a:moveTo>
                  <a:pt x="267483" y="84492"/>
                </a:moveTo>
                <a:lnTo>
                  <a:pt x="272802" y="93672"/>
                </a:lnTo>
                <a:lnTo>
                  <a:pt x="267939" y="90906"/>
                </a:lnTo>
                <a:lnTo>
                  <a:pt x="267483" y="90663"/>
                </a:lnTo>
                <a:lnTo>
                  <a:pt x="267483" y="84492"/>
                </a:lnTo>
                <a:close/>
                <a:moveTo>
                  <a:pt x="34834" y="84492"/>
                </a:moveTo>
                <a:lnTo>
                  <a:pt x="34834" y="90632"/>
                </a:lnTo>
                <a:lnTo>
                  <a:pt x="34378" y="90906"/>
                </a:lnTo>
                <a:lnTo>
                  <a:pt x="29515" y="93733"/>
                </a:lnTo>
                <a:lnTo>
                  <a:pt x="29515" y="93733"/>
                </a:lnTo>
                <a:lnTo>
                  <a:pt x="34834" y="84492"/>
                </a:lnTo>
                <a:close/>
                <a:moveTo>
                  <a:pt x="35078" y="84492"/>
                </a:moveTo>
                <a:lnTo>
                  <a:pt x="40397" y="93733"/>
                </a:lnTo>
                <a:lnTo>
                  <a:pt x="40397" y="93733"/>
                </a:lnTo>
                <a:lnTo>
                  <a:pt x="35533" y="90906"/>
                </a:lnTo>
                <a:lnTo>
                  <a:pt x="35078" y="90663"/>
                </a:lnTo>
                <a:lnTo>
                  <a:pt x="35078" y="84492"/>
                </a:lnTo>
                <a:close/>
                <a:moveTo>
                  <a:pt x="104562" y="84523"/>
                </a:moveTo>
                <a:lnTo>
                  <a:pt x="104562" y="90632"/>
                </a:lnTo>
                <a:lnTo>
                  <a:pt x="104106" y="90906"/>
                </a:lnTo>
                <a:lnTo>
                  <a:pt x="99243" y="93733"/>
                </a:lnTo>
                <a:lnTo>
                  <a:pt x="99243" y="93733"/>
                </a:lnTo>
                <a:lnTo>
                  <a:pt x="104562" y="84523"/>
                </a:lnTo>
                <a:close/>
                <a:moveTo>
                  <a:pt x="116143" y="84523"/>
                </a:moveTo>
                <a:lnTo>
                  <a:pt x="116143" y="90632"/>
                </a:lnTo>
                <a:lnTo>
                  <a:pt x="115687" y="90906"/>
                </a:lnTo>
                <a:lnTo>
                  <a:pt x="110824" y="93733"/>
                </a:lnTo>
                <a:lnTo>
                  <a:pt x="110824" y="93733"/>
                </a:lnTo>
                <a:lnTo>
                  <a:pt x="116143" y="84523"/>
                </a:lnTo>
                <a:close/>
                <a:moveTo>
                  <a:pt x="127784" y="84523"/>
                </a:moveTo>
                <a:lnTo>
                  <a:pt x="127784" y="90632"/>
                </a:lnTo>
                <a:lnTo>
                  <a:pt x="127329" y="90906"/>
                </a:lnTo>
                <a:lnTo>
                  <a:pt x="122465" y="93733"/>
                </a:lnTo>
                <a:lnTo>
                  <a:pt x="122465" y="93733"/>
                </a:lnTo>
                <a:lnTo>
                  <a:pt x="127784" y="84523"/>
                </a:lnTo>
                <a:close/>
                <a:moveTo>
                  <a:pt x="139396" y="84523"/>
                </a:moveTo>
                <a:lnTo>
                  <a:pt x="139396" y="90632"/>
                </a:lnTo>
                <a:lnTo>
                  <a:pt x="138940" y="90906"/>
                </a:lnTo>
                <a:lnTo>
                  <a:pt x="134076" y="93733"/>
                </a:lnTo>
                <a:lnTo>
                  <a:pt x="134076" y="93733"/>
                </a:lnTo>
                <a:lnTo>
                  <a:pt x="139396" y="84523"/>
                </a:lnTo>
                <a:close/>
                <a:moveTo>
                  <a:pt x="151037" y="84523"/>
                </a:moveTo>
                <a:lnTo>
                  <a:pt x="151037" y="90632"/>
                </a:lnTo>
                <a:lnTo>
                  <a:pt x="150581" y="90906"/>
                </a:lnTo>
                <a:lnTo>
                  <a:pt x="145718" y="93733"/>
                </a:lnTo>
                <a:lnTo>
                  <a:pt x="145718" y="93733"/>
                </a:lnTo>
                <a:lnTo>
                  <a:pt x="151037" y="84523"/>
                </a:lnTo>
                <a:close/>
                <a:moveTo>
                  <a:pt x="162648" y="84523"/>
                </a:moveTo>
                <a:lnTo>
                  <a:pt x="162648" y="90632"/>
                </a:lnTo>
                <a:lnTo>
                  <a:pt x="162192" y="90906"/>
                </a:lnTo>
                <a:lnTo>
                  <a:pt x="157329" y="93733"/>
                </a:lnTo>
                <a:lnTo>
                  <a:pt x="157329" y="93733"/>
                </a:lnTo>
                <a:lnTo>
                  <a:pt x="162648" y="84523"/>
                </a:lnTo>
                <a:close/>
                <a:moveTo>
                  <a:pt x="174290" y="84523"/>
                </a:moveTo>
                <a:lnTo>
                  <a:pt x="174290" y="90632"/>
                </a:lnTo>
                <a:lnTo>
                  <a:pt x="173834" y="90906"/>
                </a:lnTo>
                <a:lnTo>
                  <a:pt x="168971" y="93733"/>
                </a:lnTo>
                <a:lnTo>
                  <a:pt x="168971" y="93733"/>
                </a:lnTo>
                <a:lnTo>
                  <a:pt x="174290" y="84523"/>
                </a:lnTo>
                <a:close/>
                <a:moveTo>
                  <a:pt x="185871" y="84523"/>
                </a:moveTo>
                <a:lnTo>
                  <a:pt x="185871" y="90632"/>
                </a:lnTo>
                <a:lnTo>
                  <a:pt x="185415" y="90906"/>
                </a:lnTo>
                <a:lnTo>
                  <a:pt x="180551" y="93733"/>
                </a:lnTo>
                <a:lnTo>
                  <a:pt x="180551" y="93733"/>
                </a:lnTo>
                <a:lnTo>
                  <a:pt x="185871" y="84523"/>
                </a:lnTo>
                <a:close/>
                <a:moveTo>
                  <a:pt x="197482" y="84523"/>
                </a:moveTo>
                <a:lnTo>
                  <a:pt x="197482" y="90632"/>
                </a:lnTo>
                <a:lnTo>
                  <a:pt x="197512" y="90632"/>
                </a:lnTo>
                <a:lnTo>
                  <a:pt x="197026" y="90906"/>
                </a:lnTo>
                <a:lnTo>
                  <a:pt x="192163" y="93733"/>
                </a:lnTo>
                <a:lnTo>
                  <a:pt x="192163" y="93733"/>
                </a:lnTo>
                <a:lnTo>
                  <a:pt x="197482" y="84523"/>
                </a:lnTo>
                <a:close/>
                <a:moveTo>
                  <a:pt x="209123" y="84523"/>
                </a:moveTo>
                <a:lnTo>
                  <a:pt x="209123" y="90632"/>
                </a:lnTo>
                <a:lnTo>
                  <a:pt x="208667" y="90906"/>
                </a:lnTo>
                <a:lnTo>
                  <a:pt x="203804" y="93733"/>
                </a:lnTo>
                <a:lnTo>
                  <a:pt x="203804" y="93733"/>
                </a:lnTo>
                <a:lnTo>
                  <a:pt x="209123" y="84523"/>
                </a:lnTo>
                <a:close/>
                <a:moveTo>
                  <a:pt x="220765" y="84523"/>
                </a:moveTo>
                <a:lnTo>
                  <a:pt x="220765" y="90632"/>
                </a:lnTo>
                <a:lnTo>
                  <a:pt x="220309" y="90906"/>
                </a:lnTo>
                <a:lnTo>
                  <a:pt x="215446" y="93733"/>
                </a:lnTo>
                <a:lnTo>
                  <a:pt x="215446" y="93733"/>
                </a:lnTo>
                <a:lnTo>
                  <a:pt x="220765" y="84523"/>
                </a:lnTo>
                <a:close/>
                <a:moveTo>
                  <a:pt x="243957" y="84523"/>
                </a:moveTo>
                <a:lnTo>
                  <a:pt x="243957" y="90632"/>
                </a:lnTo>
                <a:lnTo>
                  <a:pt x="243501" y="90906"/>
                </a:lnTo>
                <a:lnTo>
                  <a:pt x="238638" y="93733"/>
                </a:lnTo>
                <a:lnTo>
                  <a:pt x="238638" y="93733"/>
                </a:lnTo>
                <a:lnTo>
                  <a:pt x="243957" y="84523"/>
                </a:lnTo>
                <a:close/>
                <a:moveTo>
                  <a:pt x="255598" y="84523"/>
                </a:moveTo>
                <a:lnTo>
                  <a:pt x="255598" y="90632"/>
                </a:lnTo>
                <a:lnTo>
                  <a:pt x="255142" y="90906"/>
                </a:lnTo>
                <a:lnTo>
                  <a:pt x="250279" y="93733"/>
                </a:lnTo>
                <a:lnTo>
                  <a:pt x="250279" y="93733"/>
                </a:lnTo>
                <a:lnTo>
                  <a:pt x="255598" y="84523"/>
                </a:lnTo>
                <a:close/>
                <a:moveTo>
                  <a:pt x="11582" y="84492"/>
                </a:moveTo>
                <a:lnTo>
                  <a:pt x="11582" y="90632"/>
                </a:lnTo>
                <a:lnTo>
                  <a:pt x="11126" y="90906"/>
                </a:lnTo>
                <a:lnTo>
                  <a:pt x="6262" y="93733"/>
                </a:lnTo>
                <a:lnTo>
                  <a:pt x="11582" y="84492"/>
                </a:lnTo>
                <a:close/>
                <a:moveTo>
                  <a:pt x="23223" y="84523"/>
                </a:moveTo>
                <a:lnTo>
                  <a:pt x="23223" y="90632"/>
                </a:lnTo>
                <a:lnTo>
                  <a:pt x="22767" y="90906"/>
                </a:lnTo>
                <a:lnTo>
                  <a:pt x="17904" y="93733"/>
                </a:lnTo>
                <a:lnTo>
                  <a:pt x="23223" y="84523"/>
                </a:lnTo>
                <a:close/>
                <a:moveTo>
                  <a:pt x="23497" y="84492"/>
                </a:moveTo>
                <a:lnTo>
                  <a:pt x="28816" y="93733"/>
                </a:lnTo>
                <a:lnTo>
                  <a:pt x="23953" y="90906"/>
                </a:lnTo>
                <a:lnTo>
                  <a:pt x="23497" y="90663"/>
                </a:lnTo>
                <a:lnTo>
                  <a:pt x="23497" y="84492"/>
                </a:lnTo>
                <a:close/>
                <a:moveTo>
                  <a:pt x="46446" y="84492"/>
                </a:moveTo>
                <a:lnTo>
                  <a:pt x="46446" y="90632"/>
                </a:lnTo>
                <a:lnTo>
                  <a:pt x="45990" y="90906"/>
                </a:lnTo>
                <a:lnTo>
                  <a:pt x="41126" y="93733"/>
                </a:lnTo>
                <a:lnTo>
                  <a:pt x="46446" y="84492"/>
                </a:lnTo>
                <a:close/>
                <a:moveTo>
                  <a:pt x="46689" y="84492"/>
                </a:moveTo>
                <a:lnTo>
                  <a:pt x="52008" y="93733"/>
                </a:lnTo>
                <a:lnTo>
                  <a:pt x="47145" y="90906"/>
                </a:lnTo>
                <a:lnTo>
                  <a:pt x="46689" y="90663"/>
                </a:lnTo>
                <a:lnTo>
                  <a:pt x="46689" y="84492"/>
                </a:lnTo>
                <a:close/>
                <a:moveTo>
                  <a:pt x="58057" y="84492"/>
                </a:moveTo>
                <a:lnTo>
                  <a:pt x="58057" y="90632"/>
                </a:lnTo>
                <a:lnTo>
                  <a:pt x="57601" y="90906"/>
                </a:lnTo>
                <a:lnTo>
                  <a:pt x="52737" y="93733"/>
                </a:lnTo>
                <a:lnTo>
                  <a:pt x="58057" y="84492"/>
                </a:lnTo>
                <a:close/>
                <a:moveTo>
                  <a:pt x="58330" y="84492"/>
                </a:moveTo>
                <a:lnTo>
                  <a:pt x="63650" y="93733"/>
                </a:lnTo>
                <a:lnTo>
                  <a:pt x="58786" y="90906"/>
                </a:lnTo>
                <a:lnTo>
                  <a:pt x="58330" y="90663"/>
                </a:lnTo>
                <a:lnTo>
                  <a:pt x="58330" y="84492"/>
                </a:lnTo>
                <a:close/>
                <a:moveTo>
                  <a:pt x="69698" y="84492"/>
                </a:moveTo>
                <a:lnTo>
                  <a:pt x="69698" y="90632"/>
                </a:lnTo>
                <a:lnTo>
                  <a:pt x="69182" y="90906"/>
                </a:lnTo>
                <a:lnTo>
                  <a:pt x="64379" y="93733"/>
                </a:lnTo>
                <a:lnTo>
                  <a:pt x="69698" y="84492"/>
                </a:lnTo>
                <a:close/>
                <a:moveTo>
                  <a:pt x="69941" y="84492"/>
                </a:moveTo>
                <a:lnTo>
                  <a:pt x="75261" y="93733"/>
                </a:lnTo>
                <a:lnTo>
                  <a:pt x="70397" y="90906"/>
                </a:lnTo>
                <a:lnTo>
                  <a:pt x="69941" y="90663"/>
                </a:lnTo>
                <a:lnTo>
                  <a:pt x="69941" y="84492"/>
                </a:lnTo>
                <a:close/>
                <a:moveTo>
                  <a:pt x="81309" y="84492"/>
                </a:moveTo>
                <a:lnTo>
                  <a:pt x="81309" y="90632"/>
                </a:lnTo>
                <a:lnTo>
                  <a:pt x="80853" y="90906"/>
                </a:lnTo>
                <a:lnTo>
                  <a:pt x="75990" y="93733"/>
                </a:lnTo>
                <a:lnTo>
                  <a:pt x="81309" y="84492"/>
                </a:lnTo>
                <a:close/>
                <a:moveTo>
                  <a:pt x="81583" y="84492"/>
                </a:moveTo>
                <a:lnTo>
                  <a:pt x="86902" y="93733"/>
                </a:lnTo>
                <a:lnTo>
                  <a:pt x="82039" y="90906"/>
                </a:lnTo>
                <a:lnTo>
                  <a:pt x="81583" y="90663"/>
                </a:lnTo>
                <a:lnTo>
                  <a:pt x="81583" y="84492"/>
                </a:lnTo>
                <a:close/>
                <a:moveTo>
                  <a:pt x="92951" y="84492"/>
                </a:moveTo>
                <a:lnTo>
                  <a:pt x="92951" y="90632"/>
                </a:lnTo>
                <a:lnTo>
                  <a:pt x="92495" y="90906"/>
                </a:lnTo>
                <a:lnTo>
                  <a:pt x="87632" y="93733"/>
                </a:lnTo>
                <a:lnTo>
                  <a:pt x="92951" y="84492"/>
                </a:lnTo>
                <a:close/>
                <a:moveTo>
                  <a:pt x="232376" y="84523"/>
                </a:moveTo>
                <a:lnTo>
                  <a:pt x="232376" y="90632"/>
                </a:lnTo>
                <a:lnTo>
                  <a:pt x="231920" y="90906"/>
                </a:lnTo>
                <a:lnTo>
                  <a:pt x="227057" y="93733"/>
                </a:lnTo>
                <a:lnTo>
                  <a:pt x="232376" y="84523"/>
                </a:lnTo>
                <a:close/>
                <a:moveTo>
                  <a:pt x="267210" y="84523"/>
                </a:moveTo>
                <a:lnTo>
                  <a:pt x="267210" y="90632"/>
                </a:lnTo>
                <a:lnTo>
                  <a:pt x="266754" y="90906"/>
                </a:lnTo>
                <a:lnTo>
                  <a:pt x="261890" y="93733"/>
                </a:lnTo>
                <a:lnTo>
                  <a:pt x="267210" y="84523"/>
                </a:lnTo>
                <a:close/>
                <a:moveTo>
                  <a:pt x="278851" y="84523"/>
                </a:moveTo>
                <a:lnTo>
                  <a:pt x="278851" y="90632"/>
                </a:lnTo>
                <a:lnTo>
                  <a:pt x="278395" y="90906"/>
                </a:lnTo>
                <a:lnTo>
                  <a:pt x="273532" y="93733"/>
                </a:lnTo>
                <a:lnTo>
                  <a:pt x="278851" y="84523"/>
                </a:lnTo>
                <a:close/>
                <a:moveTo>
                  <a:pt x="11703" y="90876"/>
                </a:moveTo>
                <a:lnTo>
                  <a:pt x="17023" y="93946"/>
                </a:lnTo>
                <a:lnTo>
                  <a:pt x="6384" y="93946"/>
                </a:lnTo>
                <a:lnTo>
                  <a:pt x="11703" y="90876"/>
                </a:lnTo>
                <a:close/>
                <a:moveTo>
                  <a:pt x="23345" y="90876"/>
                </a:moveTo>
                <a:lnTo>
                  <a:pt x="28664" y="93946"/>
                </a:lnTo>
                <a:lnTo>
                  <a:pt x="18026" y="93946"/>
                </a:lnTo>
                <a:lnTo>
                  <a:pt x="23345" y="90876"/>
                </a:lnTo>
                <a:close/>
                <a:moveTo>
                  <a:pt x="34956" y="90876"/>
                </a:moveTo>
                <a:lnTo>
                  <a:pt x="40275" y="93946"/>
                </a:lnTo>
                <a:lnTo>
                  <a:pt x="29637" y="93946"/>
                </a:lnTo>
                <a:lnTo>
                  <a:pt x="34956" y="90876"/>
                </a:lnTo>
                <a:close/>
                <a:moveTo>
                  <a:pt x="46598" y="90876"/>
                </a:moveTo>
                <a:lnTo>
                  <a:pt x="51886" y="93946"/>
                </a:lnTo>
                <a:lnTo>
                  <a:pt x="41248" y="93946"/>
                </a:lnTo>
                <a:lnTo>
                  <a:pt x="46598" y="90876"/>
                </a:lnTo>
                <a:close/>
                <a:moveTo>
                  <a:pt x="58209" y="90876"/>
                </a:moveTo>
                <a:lnTo>
                  <a:pt x="63528" y="93946"/>
                </a:lnTo>
                <a:lnTo>
                  <a:pt x="52889" y="93946"/>
                </a:lnTo>
                <a:lnTo>
                  <a:pt x="58209" y="90876"/>
                </a:lnTo>
                <a:close/>
                <a:moveTo>
                  <a:pt x="69850" y="90876"/>
                </a:moveTo>
                <a:lnTo>
                  <a:pt x="75169" y="93946"/>
                </a:lnTo>
                <a:lnTo>
                  <a:pt x="64531" y="93946"/>
                </a:lnTo>
                <a:lnTo>
                  <a:pt x="69850" y="90876"/>
                </a:lnTo>
                <a:close/>
                <a:moveTo>
                  <a:pt x="81431" y="90876"/>
                </a:moveTo>
                <a:lnTo>
                  <a:pt x="86750" y="93946"/>
                </a:lnTo>
                <a:lnTo>
                  <a:pt x="76112" y="93946"/>
                </a:lnTo>
                <a:lnTo>
                  <a:pt x="81431" y="90876"/>
                </a:lnTo>
                <a:close/>
                <a:moveTo>
                  <a:pt x="93042" y="90876"/>
                </a:moveTo>
                <a:lnTo>
                  <a:pt x="98361" y="93946"/>
                </a:lnTo>
                <a:lnTo>
                  <a:pt x="87723" y="93946"/>
                </a:lnTo>
                <a:lnTo>
                  <a:pt x="93042" y="90876"/>
                </a:lnTo>
                <a:close/>
                <a:moveTo>
                  <a:pt x="104684" y="90876"/>
                </a:moveTo>
                <a:lnTo>
                  <a:pt x="110003" y="93946"/>
                </a:lnTo>
                <a:lnTo>
                  <a:pt x="99364" y="93946"/>
                </a:lnTo>
                <a:lnTo>
                  <a:pt x="104684" y="90876"/>
                </a:lnTo>
                <a:close/>
                <a:moveTo>
                  <a:pt x="116295" y="90876"/>
                </a:moveTo>
                <a:lnTo>
                  <a:pt x="121614" y="93946"/>
                </a:lnTo>
                <a:lnTo>
                  <a:pt x="110976" y="93946"/>
                </a:lnTo>
                <a:lnTo>
                  <a:pt x="116295" y="90876"/>
                </a:lnTo>
                <a:close/>
                <a:moveTo>
                  <a:pt x="127936" y="90876"/>
                </a:moveTo>
                <a:lnTo>
                  <a:pt x="133256" y="93946"/>
                </a:lnTo>
                <a:lnTo>
                  <a:pt x="122617" y="93946"/>
                </a:lnTo>
                <a:lnTo>
                  <a:pt x="127936" y="90876"/>
                </a:lnTo>
                <a:close/>
                <a:moveTo>
                  <a:pt x="139548" y="90876"/>
                </a:moveTo>
                <a:lnTo>
                  <a:pt x="144867" y="93946"/>
                </a:lnTo>
                <a:lnTo>
                  <a:pt x="134228" y="93946"/>
                </a:lnTo>
                <a:lnTo>
                  <a:pt x="139548" y="90876"/>
                </a:lnTo>
                <a:close/>
                <a:moveTo>
                  <a:pt x="151159" y="90876"/>
                </a:moveTo>
                <a:lnTo>
                  <a:pt x="156478" y="93946"/>
                </a:lnTo>
                <a:lnTo>
                  <a:pt x="145840" y="93946"/>
                </a:lnTo>
                <a:lnTo>
                  <a:pt x="151159" y="90876"/>
                </a:lnTo>
                <a:close/>
                <a:moveTo>
                  <a:pt x="162770" y="90876"/>
                </a:moveTo>
                <a:lnTo>
                  <a:pt x="168089" y="93946"/>
                </a:lnTo>
                <a:lnTo>
                  <a:pt x="157451" y="93946"/>
                </a:lnTo>
                <a:lnTo>
                  <a:pt x="162770" y="90876"/>
                </a:lnTo>
                <a:close/>
                <a:moveTo>
                  <a:pt x="174411" y="90876"/>
                </a:moveTo>
                <a:lnTo>
                  <a:pt x="179731" y="93946"/>
                </a:lnTo>
                <a:lnTo>
                  <a:pt x="169092" y="93946"/>
                </a:lnTo>
                <a:lnTo>
                  <a:pt x="174411" y="90876"/>
                </a:lnTo>
                <a:close/>
                <a:moveTo>
                  <a:pt x="186023" y="90876"/>
                </a:moveTo>
                <a:lnTo>
                  <a:pt x="191342" y="93946"/>
                </a:lnTo>
                <a:lnTo>
                  <a:pt x="180703" y="93946"/>
                </a:lnTo>
                <a:lnTo>
                  <a:pt x="186023" y="90876"/>
                </a:lnTo>
                <a:close/>
                <a:moveTo>
                  <a:pt x="197634" y="90876"/>
                </a:moveTo>
                <a:lnTo>
                  <a:pt x="202953" y="93946"/>
                </a:lnTo>
                <a:lnTo>
                  <a:pt x="192345" y="93946"/>
                </a:lnTo>
                <a:lnTo>
                  <a:pt x="197634" y="90876"/>
                </a:lnTo>
                <a:close/>
                <a:moveTo>
                  <a:pt x="209275" y="90876"/>
                </a:moveTo>
                <a:lnTo>
                  <a:pt x="214595" y="93946"/>
                </a:lnTo>
                <a:lnTo>
                  <a:pt x="203956" y="93946"/>
                </a:lnTo>
                <a:lnTo>
                  <a:pt x="209275" y="90876"/>
                </a:lnTo>
                <a:close/>
                <a:moveTo>
                  <a:pt x="220856" y="90876"/>
                </a:moveTo>
                <a:lnTo>
                  <a:pt x="226175" y="93946"/>
                </a:lnTo>
                <a:lnTo>
                  <a:pt x="215537" y="93946"/>
                </a:lnTo>
                <a:lnTo>
                  <a:pt x="220856" y="90876"/>
                </a:lnTo>
                <a:close/>
                <a:moveTo>
                  <a:pt x="232498" y="90876"/>
                </a:moveTo>
                <a:lnTo>
                  <a:pt x="237817" y="93946"/>
                </a:lnTo>
                <a:lnTo>
                  <a:pt x="227178" y="93946"/>
                </a:lnTo>
                <a:lnTo>
                  <a:pt x="232498" y="90876"/>
                </a:lnTo>
                <a:close/>
                <a:moveTo>
                  <a:pt x="244109" y="90876"/>
                </a:moveTo>
                <a:lnTo>
                  <a:pt x="249428" y="93946"/>
                </a:lnTo>
                <a:lnTo>
                  <a:pt x="238790" y="93946"/>
                </a:lnTo>
                <a:lnTo>
                  <a:pt x="244109" y="90876"/>
                </a:lnTo>
                <a:close/>
                <a:moveTo>
                  <a:pt x="255750" y="90876"/>
                </a:moveTo>
                <a:lnTo>
                  <a:pt x="261070" y="93946"/>
                </a:lnTo>
                <a:lnTo>
                  <a:pt x="250431" y="93946"/>
                </a:lnTo>
                <a:lnTo>
                  <a:pt x="255750" y="90876"/>
                </a:lnTo>
                <a:close/>
                <a:moveTo>
                  <a:pt x="267362" y="90876"/>
                </a:moveTo>
                <a:lnTo>
                  <a:pt x="272681" y="93946"/>
                </a:lnTo>
                <a:lnTo>
                  <a:pt x="262042" y="93946"/>
                </a:lnTo>
                <a:lnTo>
                  <a:pt x="267362" y="90876"/>
                </a:lnTo>
                <a:close/>
                <a:moveTo>
                  <a:pt x="279003" y="90876"/>
                </a:moveTo>
                <a:lnTo>
                  <a:pt x="284322" y="93946"/>
                </a:lnTo>
                <a:lnTo>
                  <a:pt x="273684" y="93946"/>
                </a:lnTo>
                <a:lnTo>
                  <a:pt x="279003" y="90876"/>
                </a:lnTo>
                <a:close/>
                <a:moveTo>
                  <a:pt x="17023" y="94219"/>
                </a:moveTo>
                <a:lnTo>
                  <a:pt x="11703" y="97289"/>
                </a:lnTo>
                <a:lnTo>
                  <a:pt x="6384" y="94219"/>
                </a:lnTo>
                <a:close/>
                <a:moveTo>
                  <a:pt x="28664" y="94219"/>
                </a:moveTo>
                <a:lnTo>
                  <a:pt x="23345" y="97289"/>
                </a:lnTo>
                <a:lnTo>
                  <a:pt x="18026" y="94219"/>
                </a:lnTo>
                <a:close/>
                <a:moveTo>
                  <a:pt x="40275" y="94219"/>
                </a:moveTo>
                <a:lnTo>
                  <a:pt x="34956" y="97289"/>
                </a:lnTo>
                <a:lnTo>
                  <a:pt x="29637" y="94219"/>
                </a:lnTo>
                <a:close/>
                <a:moveTo>
                  <a:pt x="51886" y="94219"/>
                </a:moveTo>
                <a:lnTo>
                  <a:pt x="46567" y="97289"/>
                </a:lnTo>
                <a:lnTo>
                  <a:pt x="41248" y="94219"/>
                </a:lnTo>
                <a:close/>
                <a:moveTo>
                  <a:pt x="63528" y="94219"/>
                </a:moveTo>
                <a:lnTo>
                  <a:pt x="58209" y="97289"/>
                </a:lnTo>
                <a:lnTo>
                  <a:pt x="52889" y="94219"/>
                </a:lnTo>
                <a:close/>
                <a:moveTo>
                  <a:pt x="75109" y="94219"/>
                </a:moveTo>
                <a:lnTo>
                  <a:pt x="69789" y="97289"/>
                </a:lnTo>
                <a:lnTo>
                  <a:pt x="64470" y="94219"/>
                </a:lnTo>
                <a:close/>
                <a:moveTo>
                  <a:pt x="86750" y="94219"/>
                </a:moveTo>
                <a:lnTo>
                  <a:pt x="81431" y="97289"/>
                </a:lnTo>
                <a:lnTo>
                  <a:pt x="76112" y="94219"/>
                </a:lnTo>
                <a:close/>
                <a:moveTo>
                  <a:pt x="98361" y="94219"/>
                </a:moveTo>
                <a:lnTo>
                  <a:pt x="93042" y="97289"/>
                </a:lnTo>
                <a:lnTo>
                  <a:pt x="87723" y="94219"/>
                </a:lnTo>
                <a:close/>
                <a:moveTo>
                  <a:pt x="110003" y="94219"/>
                </a:moveTo>
                <a:lnTo>
                  <a:pt x="104684" y="97289"/>
                </a:lnTo>
                <a:lnTo>
                  <a:pt x="99364" y="94219"/>
                </a:lnTo>
                <a:close/>
                <a:moveTo>
                  <a:pt x="121614" y="94219"/>
                </a:moveTo>
                <a:lnTo>
                  <a:pt x="116295" y="97289"/>
                </a:lnTo>
                <a:lnTo>
                  <a:pt x="110976" y="94219"/>
                </a:lnTo>
                <a:close/>
                <a:moveTo>
                  <a:pt x="133256" y="94219"/>
                </a:moveTo>
                <a:lnTo>
                  <a:pt x="127936" y="97289"/>
                </a:lnTo>
                <a:lnTo>
                  <a:pt x="122617" y="94219"/>
                </a:lnTo>
                <a:close/>
                <a:moveTo>
                  <a:pt x="144867" y="94219"/>
                </a:moveTo>
                <a:lnTo>
                  <a:pt x="139548" y="97289"/>
                </a:lnTo>
                <a:lnTo>
                  <a:pt x="134228" y="94219"/>
                </a:lnTo>
                <a:close/>
                <a:moveTo>
                  <a:pt x="156478" y="94219"/>
                </a:moveTo>
                <a:lnTo>
                  <a:pt x="151159" y="97289"/>
                </a:lnTo>
                <a:lnTo>
                  <a:pt x="145840" y="94219"/>
                </a:lnTo>
                <a:close/>
                <a:moveTo>
                  <a:pt x="168089" y="94219"/>
                </a:moveTo>
                <a:lnTo>
                  <a:pt x="162770" y="97289"/>
                </a:lnTo>
                <a:lnTo>
                  <a:pt x="157451" y="94219"/>
                </a:lnTo>
                <a:close/>
                <a:moveTo>
                  <a:pt x="179731" y="94219"/>
                </a:moveTo>
                <a:lnTo>
                  <a:pt x="174411" y="97289"/>
                </a:lnTo>
                <a:lnTo>
                  <a:pt x="169092" y="94219"/>
                </a:lnTo>
                <a:close/>
                <a:moveTo>
                  <a:pt x="191342" y="94219"/>
                </a:moveTo>
                <a:lnTo>
                  <a:pt x="186023" y="97289"/>
                </a:lnTo>
                <a:lnTo>
                  <a:pt x="180703" y="94219"/>
                </a:lnTo>
                <a:close/>
                <a:moveTo>
                  <a:pt x="202953" y="94219"/>
                </a:moveTo>
                <a:lnTo>
                  <a:pt x="197634" y="97289"/>
                </a:lnTo>
                <a:lnTo>
                  <a:pt x="192315" y="94219"/>
                </a:lnTo>
                <a:close/>
                <a:moveTo>
                  <a:pt x="214564" y="94219"/>
                </a:moveTo>
                <a:lnTo>
                  <a:pt x="209245" y="97289"/>
                </a:lnTo>
                <a:lnTo>
                  <a:pt x="203926" y="94219"/>
                </a:lnTo>
                <a:close/>
                <a:moveTo>
                  <a:pt x="226175" y="94219"/>
                </a:moveTo>
                <a:lnTo>
                  <a:pt x="220856" y="97289"/>
                </a:lnTo>
                <a:lnTo>
                  <a:pt x="215537" y="94219"/>
                </a:lnTo>
                <a:close/>
                <a:moveTo>
                  <a:pt x="237817" y="94219"/>
                </a:moveTo>
                <a:lnTo>
                  <a:pt x="232498" y="97289"/>
                </a:lnTo>
                <a:lnTo>
                  <a:pt x="227178" y="94219"/>
                </a:lnTo>
                <a:close/>
                <a:moveTo>
                  <a:pt x="249428" y="94219"/>
                </a:moveTo>
                <a:lnTo>
                  <a:pt x="244109" y="97289"/>
                </a:lnTo>
                <a:lnTo>
                  <a:pt x="238790" y="94219"/>
                </a:lnTo>
                <a:close/>
                <a:moveTo>
                  <a:pt x="261070" y="94219"/>
                </a:moveTo>
                <a:lnTo>
                  <a:pt x="255750" y="97289"/>
                </a:lnTo>
                <a:lnTo>
                  <a:pt x="250431" y="94219"/>
                </a:lnTo>
                <a:close/>
                <a:moveTo>
                  <a:pt x="272681" y="94219"/>
                </a:moveTo>
                <a:lnTo>
                  <a:pt x="267362" y="97289"/>
                </a:lnTo>
                <a:lnTo>
                  <a:pt x="262042" y="94219"/>
                </a:lnTo>
                <a:close/>
                <a:moveTo>
                  <a:pt x="284292" y="94219"/>
                </a:moveTo>
                <a:lnTo>
                  <a:pt x="278973" y="97289"/>
                </a:lnTo>
                <a:lnTo>
                  <a:pt x="273653" y="94219"/>
                </a:lnTo>
                <a:close/>
                <a:moveTo>
                  <a:pt x="17174" y="94462"/>
                </a:moveTo>
                <a:lnTo>
                  <a:pt x="11855" y="103642"/>
                </a:lnTo>
                <a:lnTo>
                  <a:pt x="11855" y="97532"/>
                </a:lnTo>
                <a:lnTo>
                  <a:pt x="17174" y="94462"/>
                </a:lnTo>
                <a:close/>
                <a:moveTo>
                  <a:pt x="28816" y="94462"/>
                </a:moveTo>
                <a:lnTo>
                  <a:pt x="23497" y="103642"/>
                </a:lnTo>
                <a:lnTo>
                  <a:pt x="23497" y="97532"/>
                </a:lnTo>
                <a:lnTo>
                  <a:pt x="28816" y="94462"/>
                </a:lnTo>
                <a:close/>
                <a:moveTo>
                  <a:pt x="40427" y="94462"/>
                </a:moveTo>
                <a:lnTo>
                  <a:pt x="35108" y="103642"/>
                </a:lnTo>
                <a:lnTo>
                  <a:pt x="35108" y="97532"/>
                </a:lnTo>
                <a:lnTo>
                  <a:pt x="40427" y="94462"/>
                </a:lnTo>
                <a:close/>
                <a:moveTo>
                  <a:pt x="52008" y="94462"/>
                </a:moveTo>
                <a:lnTo>
                  <a:pt x="46689" y="103642"/>
                </a:lnTo>
                <a:lnTo>
                  <a:pt x="46689" y="97532"/>
                </a:lnTo>
                <a:lnTo>
                  <a:pt x="52008" y="94462"/>
                </a:lnTo>
                <a:close/>
                <a:moveTo>
                  <a:pt x="63650" y="94462"/>
                </a:moveTo>
                <a:lnTo>
                  <a:pt x="58330" y="103642"/>
                </a:lnTo>
                <a:lnTo>
                  <a:pt x="58330" y="97532"/>
                </a:lnTo>
                <a:lnTo>
                  <a:pt x="63650" y="94462"/>
                </a:lnTo>
                <a:close/>
                <a:moveTo>
                  <a:pt x="75261" y="94462"/>
                </a:moveTo>
                <a:lnTo>
                  <a:pt x="69941" y="103642"/>
                </a:lnTo>
                <a:lnTo>
                  <a:pt x="69941" y="97532"/>
                </a:lnTo>
                <a:lnTo>
                  <a:pt x="75261" y="94462"/>
                </a:lnTo>
                <a:close/>
                <a:moveTo>
                  <a:pt x="86902" y="94462"/>
                </a:moveTo>
                <a:lnTo>
                  <a:pt x="81583" y="103642"/>
                </a:lnTo>
                <a:lnTo>
                  <a:pt x="81583" y="97532"/>
                </a:lnTo>
                <a:lnTo>
                  <a:pt x="86902" y="94462"/>
                </a:lnTo>
                <a:close/>
                <a:moveTo>
                  <a:pt x="98513" y="94462"/>
                </a:moveTo>
                <a:lnTo>
                  <a:pt x="93194" y="103642"/>
                </a:lnTo>
                <a:lnTo>
                  <a:pt x="93194" y="97532"/>
                </a:lnTo>
                <a:lnTo>
                  <a:pt x="98513" y="94462"/>
                </a:lnTo>
                <a:close/>
                <a:moveTo>
                  <a:pt x="110155" y="94401"/>
                </a:moveTo>
                <a:lnTo>
                  <a:pt x="104836" y="103642"/>
                </a:lnTo>
                <a:lnTo>
                  <a:pt x="104836" y="97502"/>
                </a:lnTo>
                <a:lnTo>
                  <a:pt x="110155" y="94401"/>
                </a:lnTo>
                <a:close/>
                <a:moveTo>
                  <a:pt x="121736" y="94401"/>
                </a:moveTo>
                <a:lnTo>
                  <a:pt x="116416" y="103642"/>
                </a:lnTo>
                <a:lnTo>
                  <a:pt x="116416" y="97502"/>
                </a:lnTo>
                <a:lnTo>
                  <a:pt x="121736" y="94401"/>
                </a:lnTo>
                <a:close/>
                <a:moveTo>
                  <a:pt x="133377" y="94401"/>
                </a:moveTo>
                <a:lnTo>
                  <a:pt x="128058" y="103642"/>
                </a:lnTo>
                <a:lnTo>
                  <a:pt x="128058" y="97502"/>
                </a:lnTo>
                <a:lnTo>
                  <a:pt x="133377" y="94401"/>
                </a:lnTo>
                <a:close/>
                <a:moveTo>
                  <a:pt x="144988" y="94401"/>
                </a:moveTo>
                <a:lnTo>
                  <a:pt x="139669" y="103642"/>
                </a:lnTo>
                <a:lnTo>
                  <a:pt x="139669" y="97502"/>
                </a:lnTo>
                <a:lnTo>
                  <a:pt x="144988" y="94401"/>
                </a:lnTo>
                <a:close/>
                <a:moveTo>
                  <a:pt x="156630" y="94401"/>
                </a:moveTo>
                <a:lnTo>
                  <a:pt x="151311" y="103642"/>
                </a:lnTo>
                <a:lnTo>
                  <a:pt x="151311" y="97502"/>
                </a:lnTo>
                <a:lnTo>
                  <a:pt x="156630" y="94401"/>
                </a:lnTo>
                <a:close/>
                <a:moveTo>
                  <a:pt x="168241" y="94401"/>
                </a:moveTo>
                <a:lnTo>
                  <a:pt x="162922" y="103642"/>
                </a:lnTo>
                <a:lnTo>
                  <a:pt x="162922" y="97502"/>
                </a:lnTo>
                <a:lnTo>
                  <a:pt x="168241" y="94401"/>
                </a:lnTo>
                <a:close/>
                <a:moveTo>
                  <a:pt x="179822" y="94401"/>
                </a:moveTo>
                <a:lnTo>
                  <a:pt x="174503" y="103642"/>
                </a:lnTo>
                <a:lnTo>
                  <a:pt x="174503" y="97502"/>
                </a:lnTo>
                <a:lnTo>
                  <a:pt x="179822" y="94401"/>
                </a:lnTo>
                <a:close/>
                <a:moveTo>
                  <a:pt x="191463" y="94462"/>
                </a:moveTo>
                <a:lnTo>
                  <a:pt x="186144" y="103642"/>
                </a:lnTo>
                <a:lnTo>
                  <a:pt x="186144" y="97532"/>
                </a:lnTo>
                <a:lnTo>
                  <a:pt x="191463" y="94462"/>
                </a:lnTo>
                <a:close/>
                <a:moveTo>
                  <a:pt x="203075" y="94462"/>
                </a:moveTo>
                <a:lnTo>
                  <a:pt x="197755" y="103642"/>
                </a:lnTo>
                <a:lnTo>
                  <a:pt x="197755" y="97532"/>
                </a:lnTo>
                <a:lnTo>
                  <a:pt x="203075" y="94462"/>
                </a:lnTo>
                <a:close/>
                <a:moveTo>
                  <a:pt x="214716" y="94462"/>
                </a:moveTo>
                <a:lnTo>
                  <a:pt x="209397" y="103642"/>
                </a:lnTo>
                <a:lnTo>
                  <a:pt x="209397" y="97532"/>
                </a:lnTo>
                <a:lnTo>
                  <a:pt x="214716" y="94462"/>
                </a:lnTo>
                <a:close/>
                <a:moveTo>
                  <a:pt x="226327" y="94462"/>
                </a:moveTo>
                <a:lnTo>
                  <a:pt x="221008" y="103642"/>
                </a:lnTo>
                <a:lnTo>
                  <a:pt x="221008" y="97532"/>
                </a:lnTo>
                <a:lnTo>
                  <a:pt x="226327" y="94462"/>
                </a:lnTo>
                <a:close/>
                <a:moveTo>
                  <a:pt x="237969" y="94462"/>
                </a:moveTo>
                <a:lnTo>
                  <a:pt x="232650" y="103642"/>
                </a:lnTo>
                <a:lnTo>
                  <a:pt x="232650" y="97532"/>
                </a:lnTo>
                <a:lnTo>
                  <a:pt x="237969" y="94462"/>
                </a:lnTo>
                <a:close/>
                <a:moveTo>
                  <a:pt x="249550" y="94462"/>
                </a:moveTo>
                <a:lnTo>
                  <a:pt x="244230" y="103642"/>
                </a:lnTo>
                <a:lnTo>
                  <a:pt x="244230" y="97532"/>
                </a:lnTo>
                <a:lnTo>
                  <a:pt x="249550" y="94462"/>
                </a:lnTo>
                <a:close/>
                <a:moveTo>
                  <a:pt x="261191" y="94462"/>
                </a:moveTo>
                <a:lnTo>
                  <a:pt x="255872" y="103642"/>
                </a:lnTo>
                <a:lnTo>
                  <a:pt x="255872" y="97532"/>
                </a:lnTo>
                <a:lnTo>
                  <a:pt x="261191" y="94462"/>
                </a:lnTo>
                <a:close/>
                <a:moveTo>
                  <a:pt x="272802" y="94462"/>
                </a:moveTo>
                <a:lnTo>
                  <a:pt x="267483" y="103642"/>
                </a:lnTo>
                <a:lnTo>
                  <a:pt x="267483" y="97532"/>
                </a:lnTo>
                <a:lnTo>
                  <a:pt x="272802" y="94462"/>
                </a:lnTo>
                <a:close/>
                <a:moveTo>
                  <a:pt x="284444" y="94462"/>
                </a:moveTo>
                <a:lnTo>
                  <a:pt x="279125" y="103642"/>
                </a:lnTo>
                <a:lnTo>
                  <a:pt x="279125" y="97532"/>
                </a:lnTo>
                <a:lnTo>
                  <a:pt x="284444" y="94462"/>
                </a:lnTo>
                <a:close/>
                <a:moveTo>
                  <a:pt x="6262" y="94493"/>
                </a:moveTo>
                <a:lnTo>
                  <a:pt x="11582" y="97532"/>
                </a:lnTo>
                <a:lnTo>
                  <a:pt x="11582" y="103672"/>
                </a:lnTo>
                <a:lnTo>
                  <a:pt x="6262" y="94493"/>
                </a:lnTo>
                <a:close/>
                <a:moveTo>
                  <a:pt x="17904" y="94493"/>
                </a:moveTo>
                <a:lnTo>
                  <a:pt x="23223" y="97532"/>
                </a:lnTo>
                <a:lnTo>
                  <a:pt x="23223" y="103672"/>
                </a:lnTo>
                <a:lnTo>
                  <a:pt x="17904" y="94493"/>
                </a:lnTo>
                <a:close/>
                <a:moveTo>
                  <a:pt x="29515" y="94493"/>
                </a:moveTo>
                <a:lnTo>
                  <a:pt x="34834" y="97532"/>
                </a:lnTo>
                <a:lnTo>
                  <a:pt x="34834" y="103672"/>
                </a:lnTo>
                <a:lnTo>
                  <a:pt x="29515" y="94493"/>
                </a:lnTo>
                <a:close/>
                <a:moveTo>
                  <a:pt x="41126" y="94493"/>
                </a:moveTo>
                <a:lnTo>
                  <a:pt x="46446" y="97532"/>
                </a:lnTo>
                <a:lnTo>
                  <a:pt x="46446" y="103672"/>
                </a:lnTo>
                <a:lnTo>
                  <a:pt x="41126" y="94493"/>
                </a:lnTo>
                <a:close/>
                <a:moveTo>
                  <a:pt x="52737" y="94493"/>
                </a:moveTo>
                <a:lnTo>
                  <a:pt x="58057" y="97532"/>
                </a:lnTo>
                <a:lnTo>
                  <a:pt x="58057" y="103672"/>
                </a:lnTo>
                <a:lnTo>
                  <a:pt x="52737" y="94493"/>
                </a:lnTo>
                <a:close/>
                <a:moveTo>
                  <a:pt x="64379" y="94493"/>
                </a:moveTo>
                <a:lnTo>
                  <a:pt x="69698" y="97532"/>
                </a:lnTo>
                <a:lnTo>
                  <a:pt x="69698" y="103672"/>
                </a:lnTo>
                <a:lnTo>
                  <a:pt x="64379" y="94493"/>
                </a:lnTo>
                <a:close/>
                <a:moveTo>
                  <a:pt x="75990" y="94493"/>
                </a:moveTo>
                <a:lnTo>
                  <a:pt x="81309" y="97532"/>
                </a:lnTo>
                <a:lnTo>
                  <a:pt x="81309" y="103672"/>
                </a:lnTo>
                <a:lnTo>
                  <a:pt x="75990" y="94493"/>
                </a:lnTo>
                <a:close/>
                <a:moveTo>
                  <a:pt x="87632" y="94493"/>
                </a:moveTo>
                <a:lnTo>
                  <a:pt x="92951" y="97532"/>
                </a:lnTo>
                <a:lnTo>
                  <a:pt x="92951" y="103672"/>
                </a:lnTo>
                <a:lnTo>
                  <a:pt x="87632" y="94493"/>
                </a:lnTo>
                <a:close/>
                <a:moveTo>
                  <a:pt x="99243" y="94493"/>
                </a:moveTo>
                <a:lnTo>
                  <a:pt x="104562" y="97532"/>
                </a:lnTo>
                <a:lnTo>
                  <a:pt x="104562" y="103672"/>
                </a:lnTo>
                <a:lnTo>
                  <a:pt x="99243" y="94493"/>
                </a:lnTo>
                <a:close/>
                <a:moveTo>
                  <a:pt x="110824" y="94493"/>
                </a:moveTo>
                <a:lnTo>
                  <a:pt x="116143" y="97532"/>
                </a:lnTo>
                <a:lnTo>
                  <a:pt x="116143" y="103672"/>
                </a:lnTo>
                <a:lnTo>
                  <a:pt x="110824" y="94493"/>
                </a:lnTo>
                <a:close/>
                <a:moveTo>
                  <a:pt x="122465" y="94493"/>
                </a:moveTo>
                <a:lnTo>
                  <a:pt x="127784" y="97532"/>
                </a:lnTo>
                <a:lnTo>
                  <a:pt x="127784" y="103672"/>
                </a:lnTo>
                <a:lnTo>
                  <a:pt x="122465" y="94493"/>
                </a:lnTo>
                <a:close/>
                <a:moveTo>
                  <a:pt x="134076" y="94493"/>
                </a:moveTo>
                <a:lnTo>
                  <a:pt x="139396" y="97532"/>
                </a:lnTo>
                <a:lnTo>
                  <a:pt x="139396" y="103672"/>
                </a:lnTo>
                <a:lnTo>
                  <a:pt x="134076" y="94493"/>
                </a:lnTo>
                <a:close/>
                <a:moveTo>
                  <a:pt x="145718" y="94493"/>
                </a:moveTo>
                <a:lnTo>
                  <a:pt x="151037" y="97532"/>
                </a:lnTo>
                <a:lnTo>
                  <a:pt x="151037" y="103672"/>
                </a:lnTo>
                <a:lnTo>
                  <a:pt x="145718" y="94493"/>
                </a:lnTo>
                <a:close/>
                <a:moveTo>
                  <a:pt x="157329" y="94493"/>
                </a:moveTo>
                <a:lnTo>
                  <a:pt x="162648" y="97532"/>
                </a:lnTo>
                <a:lnTo>
                  <a:pt x="162648" y="103672"/>
                </a:lnTo>
                <a:lnTo>
                  <a:pt x="157329" y="94493"/>
                </a:lnTo>
                <a:close/>
                <a:moveTo>
                  <a:pt x="168971" y="94493"/>
                </a:moveTo>
                <a:lnTo>
                  <a:pt x="174290" y="97532"/>
                </a:lnTo>
                <a:lnTo>
                  <a:pt x="174290" y="103672"/>
                </a:lnTo>
                <a:lnTo>
                  <a:pt x="168971" y="94493"/>
                </a:lnTo>
                <a:close/>
                <a:moveTo>
                  <a:pt x="180551" y="94432"/>
                </a:moveTo>
                <a:lnTo>
                  <a:pt x="185871" y="97532"/>
                </a:lnTo>
                <a:lnTo>
                  <a:pt x="185871" y="103672"/>
                </a:lnTo>
                <a:lnTo>
                  <a:pt x="180551" y="94432"/>
                </a:lnTo>
                <a:close/>
                <a:moveTo>
                  <a:pt x="192193" y="94432"/>
                </a:moveTo>
                <a:lnTo>
                  <a:pt x="197512" y="97532"/>
                </a:lnTo>
                <a:lnTo>
                  <a:pt x="197512" y="103672"/>
                </a:lnTo>
                <a:lnTo>
                  <a:pt x="192193" y="94432"/>
                </a:lnTo>
                <a:close/>
                <a:moveTo>
                  <a:pt x="203804" y="94432"/>
                </a:moveTo>
                <a:lnTo>
                  <a:pt x="209123" y="97532"/>
                </a:lnTo>
                <a:lnTo>
                  <a:pt x="209123" y="103672"/>
                </a:lnTo>
                <a:lnTo>
                  <a:pt x="203804" y="94432"/>
                </a:lnTo>
                <a:close/>
                <a:moveTo>
                  <a:pt x="215446" y="94432"/>
                </a:moveTo>
                <a:lnTo>
                  <a:pt x="220765" y="97532"/>
                </a:lnTo>
                <a:lnTo>
                  <a:pt x="220765" y="103672"/>
                </a:lnTo>
                <a:lnTo>
                  <a:pt x="215446" y="94432"/>
                </a:lnTo>
                <a:close/>
                <a:moveTo>
                  <a:pt x="227057" y="94432"/>
                </a:moveTo>
                <a:lnTo>
                  <a:pt x="232376" y="97532"/>
                </a:lnTo>
                <a:lnTo>
                  <a:pt x="232376" y="103672"/>
                </a:lnTo>
                <a:lnTo>
                  <a:pt x="227057" y="94432"/>
                </a:lnTo>
                <a:close/>
                <a:moveTo>
                  <a:pt x="238668" y="94432"/>
                </a:moveTo>
                <a:lnTo>
                  <a:pt x="243987" y="97532"/>
                </a:lnTo>
                <a:lnTo>
                  <a:pt x="243987" y="103672"/>
                </a:lnTo>
                <a:lnTo>
                  <a:pt x="238668" y="94432"/>
                </a:lnTo>
                <a:close/>
                <a:moveTo>
                  <a:pt x="250279" y="94432"/>
                </a:moveTo>
                <a:lnTo>
                  <a:pt x="255598" y="97532"/>
                </a:lnTo>
                <a:lnTo>
                  <a:pt x="255598" y="103672"/>
                </a:lnTo>
                <a:lnTo>
                  <a:pt x="250279" y="94432"/>
                </a:lnTo>
                <a:close/>
                <a:moveTo>
                  <a:pt x="261890" y="94432"/>
                </a:moveTo>
                <a:lnTo>
                  <a:pt x="267210" y="97532"/>
                </a:lnTo>
                <a:lnTo>
                  <a:pt x="267210" y="103672"/>
                </a:lnTo>
                <a:lnTo>
                  <a:pt x="261890" y="94432"/>
                </a:lnTo>
                <a:close/>
                <a:moveTo>
                  <a:pt x="273532" y="94432"/>
                </a:moveTo>
                <a:lnTo>
                  <a:pt x="278851" y="97532"/>
                </a:lnTo>
                <a:lnTo>
                  <a:pt x="278851" y="103672"/>
                </a:lnTo>
                <a:lnTo>
                  <a:pt x="273532" y="94432"/>
                </a:lnTo>
                <a:close/>
                <a:moveTo>
                  <a:pt x="75777" y="94553"/>
                </a:moveTo>
                <a:lnTo>
                  <a:pt x="81097" y="103763"/>
                </a:lnTo>
                <a:lnTo>
                  <a:pt x="81097" y="103763"/>
                </a:lnTo>
                <a:lnTo>
                  <a:pt x="78604" y="102304"/>
                </a:lnTo>
                <a:lnTo>
                  <a:pt x="75777" y="100724"/>
                </a:lnTo>
                <a:lnTo>
                  <a:pt x="75777" y="94553"/>
                </a:lnTo>
                <a:close/>
                <a:moveTo>
                  <a:pt x="87389" y="94553"/>
                </a:moveTo>
                <a:lnTo>
                  <a:pt x="92708" y="103763"/>
                </a:lnTo>
                <a:lnTo>
                  <a:pt x="92708" y="103763"/>
                </a:lnTo>
                <a:lnTo>
                  <a:pt x="90215" y="102365"/>
                </a:lnTo>
                <a:lnTo>
                  <a:pt x="87389" y="100724"/>
                </a:lnTo>
                <a:lnTo>
                  <a:pt x="87389" y="94553"/>
                </a:lnTo>
                <a:close/>
                <a:moveTo>
                  <a:pt x="99030" y="94553"/>
                </a:moveTo>
                <a:lnTo>
                  <a:pt x="104349" y="103763"/>
                </a:lnTo>
                <a:lnTo>
                  <a:pt x="104349" y="103763"/>
                </a:lnTo>
                <a:lnTo>
                  <a:pt x="101857" y="102304"/>
                </a:lnTo>
                <a:lnTo>
                  <a:pt x="99030" y="100724"/>
                </a:lnTo>
                <a:lnTo>
                  <a:pt x="99030" y="94553"/>
                </a:lnTo>
                <a:close/>
                <a:moveTo>
                  <a:pt x="122222" y="94553"/>
                </a:moveTo>
                <a:lnTo>
                  <a:pt x="127541" y="103763"/>
                </a:lnTo>
                <a:lnTo>
                  <a:pt x="127541" y="103763"/>
                </a:lnTo>
                <a:lnTo>
                  <a:pt x="125079" y="102365"/>
                </a:lnTo>
                <a:lnTo>
                  <a:pt x="122222" y="100724"/>
                </a:lnTo>
                <a:lnTo>
                  <a:pt x="122222" y="94553"/>
                </a:lnTo>
                <a:close/>
                <a:moveTo>
                  <a:pt x="261678" y="94553"/>
                </a:moveTo>
                <a:lnTo>
                  <a:pt x="266997" y="103763"/>
                </a:lnTo>
                <a:lnTo>
                  <a:pt x="264535" y="102365"/>
                </a:lnTo>
                <a:lnTo>
                  <a:pt x="261678" y="100724"/>
                </a:lnTo>
                <a:lnTo>
                  <a:pt x="261678" y="94553"/>
                </a:lnTo>
                <a:close/>
                <a:moveTo>
                  <a:pt x="17661" y="94553"/>
                </a:moveTo>
                <a:lnTo>
                  <a:pt x="22980" y="103763"/>
                </a:lnTo>
                <a:lnTo>
                  <a:pt x="20518" y="102304"/>
                </a:lnTo>
                <a:lnTo>
                  <a:pt x="17661" y="100724"/>
                </a:lnTo>
                <a:lnTo>
                  <a:pt x="17661" y="94553"/>
                </a:lnTo>
                <a:close/>
                <a:moveTo>
                  <a:pt x="29302" y="94553"/>
                </a:moveTo>
                <a:lnTo>
                  <a:pt x="34622" y="103763"/>
                </a:lnTo>
                <a:lnTo>
                  <a:pt x="32160" y="102304"/>
                </a:lnTo>
                <a:lnTo>
                  <a:pt x="29302" y="100724"/>
                </a:lnTo>
                <a:lnTo>
                  <a:pt x="29302" y="94553"/>
                </a:lnTo>
                <a:close/>
                <a:moveTo>
                  <a:pt x="40883" y="94553"/>
                </a:moveTo>
                <a:lnTo>
                  <a:pt x="46202" y="103763"/>
                </a:lnTo>
                <a:lnTo>
                  <a:pt x="43740" y="102304"/>
                </a:lnTo>
                <a:lnTo>
                  <a:pt x="40883" y="100724"/>
                </a:lnTo>
                <a:lnTo>
                  <a:pt x="40883" y="94553"/>
                </a:lnTo>
                <a:close/>
                <a:moveTo>
                  <a:pt x="52525" y="94553"/>
                </a:moveTo>
                <a:lnTo>
                  <a:pt x="57844" y="103763"/>
                </a:lnTo>
                <a:lnTo>
                  <a:pt x="55351" y="102304"/>
                </a:lnTo>
                <a:lnTo>
                  <a:pt x="52525" y="100724"/>
                </a:lnTo>
                <a:lnTo>
                  <a:pt x="52525" y="94553"/>
                </a:lnTo>
                <a:close/>
                <a:moveTo>
                  <a:pt x="64136" y="94553"/>
                </a:moveTo>
                <a:lnTo>
                  <a:pt x="69455" y="103763"/>
                </a:lnTo>
                <a:lnTo>
                  <a:pt x="66993" y="102304"/>
                </a:lnTo>
                <a:lnTo>
                  <a:pt x="64136" y="100724"/>
                </a:lnTo>
                <a:lnTo>
                  <a:pt x="64136" y="94553"/>
                </a:lnTo>
                <a:close/>
                <a:moveTo>
                  <a:pt x="110611" y="94553"/>
                </a:moveTo>
                <a:lnTo>
                  <a:pt x="115930" y="103763"/>
                </a:lnTo>
                <a:lnTo>
                  <a:pt x="113468" y="102365"/>
                </a:lnTo>
                <a:lnTo>
                  <a:pt x="110611" y="100724"/>
                </a:lnTo>
                <a:lnTo>
                  <a:pt x="110611" y="94553"/>
                </a:lnTo>
                <a:close/>
                <a:moveTo>
                  <a:pt x="133864" y="94553"/>
                </a:moveTo>
                <a:lnTo>
                  <a:pt x="139183" y="103763"/>
                </a:lnTo>
                <a:lnTo>
                  <a:pt x="136721" y="102365"/>
                </a:lnTo>
                <a:lnTo>
                  <a:pt x="133864" y="100724"/>
                </a:lnTo>
                <a:lnTo>
                  <a:pt x="133864" y="94553"/>
                </a:lnTo>
                <a:close/>
                <a:moveTo>
                  <a:pt x="145475" y="94553"/>
                </a:moveTo>
                <a:lnTo>
                  <a:pt x="150794" y="103763"/>
                </a:lnTo>
                <a:lnTo>
                  <a:pt x="148332" y="102365"/>
                </a:lnTo>
                <a:lnTo>
                  <a:pt x="145475" y="100724"/>
                </a:lnTo>
                <a:lnTo>
                  <a:pt x="145475" y="94553"/>
                </a:lnTo>
                <a:close/>
                <a:moveTo>
                  <a:pt x="157086" y="94553"/>
                </a:moveTo>
                <a:lnTo>
                  <a:pt x="162405" y="103763"/>
                </a:lnTo>
                <a:lnTo>
                  <a:pt x="159913" y="102365"/>
                </a:lnTo>
                <a:lnTo>
                  <a:pt x="157086" y="100724"/>
                </a:lnTo>
                <a:lnTo>
                  <a:pt x="157086" y="94553"/>
                </a:lnTo>
                <a:close/>
                <a:moveTo>
                  <a:pt x="168697" y="94553"/>
                </a:moveTo>
                <a:lnTo>
                  <a:pt x="174016" y="103763"/>
                </a:lnTo>
                <a:lnTo>
                  <a:pt x="171554" y="102365"/>
                </a:lnTo>
                <a:lnTo>
                  <a:pt x="168697" y="100724"/>
                </a:lnTo>
                <a:lnTo>
                  <a:pt x="168697" y="94553"/>
                </a:lnTo>
                <a:close/>
                <a:moveTo>
                  <a:pt x="180339" y="94553"/>
                </a:moveTo>
                <a:lnTo>
                  <a:pt x="185658" y="103763"/>
                </a:lnTo>
                <a:lnTo>
                  <a:pt x="183165" y="102365"/>
                </a:lnTo>
                <a:lnTo>
                  <a:pt x="180339" y="100724"/>
                </a:lnTo>
                <a:lnTo>
                  <a:pt x="180339" y="94553"/>
                </a:lnTo>
                <a:close/>
                <a:moveTo>
                  <a:pt x="191950" y="94553"/>
                </a:moveTo>
                <a:lnTo>
                  <a:pt x="197269" y="103763"/>
                </a:lnTo>
                <a:lnTo>
                  <a:pt x="194807" y="102365"/>
                </a:lnTo>
                <a:lnTo>
                  <a:pt x="191950" y="100724"/>
                </a:lnTo>
                <a:lnTo>
                  <a:pt x="191950" y="94553"/>
                </a:lnTo>
                <a:close/>
                <a:moveTo>
                  <a:pt x="203591" y="94553"/>
                </a:moveTo>
                <a:lnTo>
                  <a:pt x="208911" y="103763"/>
                </a:lnTo>
                <a:lnTo>
                  <a:pt x="206418" y="102365"/>
                </a:lnTo>
                <a:lnTo>
                  <a:pt x="203591" y="100724"/>
                </a:lnTo>
                <a:lnTo>
                  <a:pt x="203591" y="94553"/>
                </a:lnTo>
                <a:close/>
                <a:moveTo>
                  <a:pt x="215202" y="94553"/>
                </a:moveTo>
                <a:lnTo>
                  <a:pt x="220522" y="103763"/>
                </a:lnTo>
                <a:lnTo>
                  <a:pt x="218060" y="102365"/>
                </a:lnTo>
                <a:lnTo>
                  <a:pt x="215202" y="100724"/>
                </a:lnTo>
                <a:lnTo>
                  <a:pt x="215202" y="94553"/>
                </a:lnTo>
                <a:close/>
                <a:moveTo>
                  <a:pt x="226783" y="94553"/>
                </a:moveTo>
                <a:lnTo>
                  <a:pt x="232103" y="103763"/>
                </a:lnTo>
                <a:lnTo>
                  <a:pt x="229640" y="102365"/>
                </a:lnTo>
                <a:lnTo>
                  <a:pt x="226783" y="100724"/>
                </a:lnTo>
                <a:lnTo>
                  <a:pt x="226783" y="94553"/>
                </a:lnTo>
                <a:close/>
                <a:moveTo>
                  <a:pt x="238425" y="94553"/>
                </a:moveTo>
                <a:lnTo>
                  <a:pt x="243744" y="103763"/>
                </a:lnTo>
                <a:lnTo>
                  <a:pt x="241282" y="102365"/>
                </a:lnTo>
                <a:lnTo>
                  <a:pt x="238425" y="100724"/>
                </a:lnTo>
                <a:lnTo>
                  <a:pt x="238425" y="94553"/>
                </a:lnTo>
                <a:close/>
                <a:moveTo>
                  <a:pt x="250036" y="94553"/>
                </a:moveTo>
                <a:lnTo>
                  <a:pt x="255355" y="103763"/>
                </a:lnTo>
                <a:lnTo>
                  <a:pt x="252893" y="102365"/>
                </a:lnTo>
                <a:lnTo>
                  <a:pt x="250036" y="100724"/>
                </a:lnTo>
                <a:lnTo>
                  <a:pt x="250036" y="94553"/>
                </a:lnTo>
                <a:close/>
                <a:moveTo>
                  <a:pt x="273289" y="94553"/>
                </a:moveTo>
                <a:lnTo>
                  <a:pt x="278608" y="103763"/>
                </a:lnTo>
                <a:lnTo>
                  <a:pt x="276146" y="102365"/>
                </a:lnTo>
                <a:lnTo>
                  <a:pt x="273289" y="100724"/>
                </a:lnTo>
                <a:lnTo>
                  <a:pt x="273289" y="94553"/>
                </a:lnTo>
                <a:close/>
                <a:moveTo>
                  <a:pt x="29029" y="94553"/>
                </a:moveTo>
                <a:lnTo>
                  <a:pt x="29029" y="100724"/>
                </a:lnTo>
                <a:lnTo>
                  <a:pt x="26172" y="102365"/>
                </a:lnTo>
                <a:lnTo>
                  <a:pt x="23710" y="103794"/>
                </a:lnTo>
                <a:lnTo>
                  <a:pt x="23710" y="103794"/>
                </a:lnTo>
                <a:lnTo>
                  <a:pt x="29029" y="94553"/>
                </a:lnTo>
                <a:close/>
                <a:moveTo>
                  <a:pt x="40610" y="94553"/>
                </a:moveTo>
                <a:lnTo>
                  <a:pt x="40610" y="100724"/>
                </a:lnTo>
                <a:lnTo>
                  <a:pt x="37783" y="102365"/>
                </a:lnTo>
                <a:lnTo>
                  <a:pt x="35290" y="103794"/>
                </a:lnTo>
                <a:lnTo>
                  <a:pt x="35290" y="103794"/>
                </a:lnTo>
                <a:lnTo>
                  <a:pt x="40610" y="94553"/>
                </a:lnTo>
                <a:close/>
                <a:moveTo>
                  <a:pt x="75504" y="94553"/>
                </a:moveTo>
                <a:lnTo>
                  <a:pt x="75504" y="100724"/>
                </a:lnTo>
                <a:lnTo>
                  <a:pt x="72647" y="102365"/>
                </a:lnTo>
                <a:lnTo>
                  <a:pt x="70185" y="103794"/>
                </a:lnTo>
                <a:lnTo>
                  <a:pt x="70185" y="103794"/>
                </a:lnTo>
                <a:lnTo>
                  <a:pt x="75504" y="94553"/>
                </a:lnTo>
                <a:close/>
                <a:moveTo>
                  <a:pt x="87115" y="94553"/>
                </a:moveTo>
                <a:lnTo>
                  <a:pt x="87115" y="100724"/>
                </a:lnTo>
                <a:lnTo>
                  <a:pt x="84288" y="102365"/>
                </a:lnTo>
                <a:lnTo>
                  <a:pt x="81796" y="103794"/>
                </a:lnTo>
                <a:lnTo>
                  <a:pt x="81796" y="103794"/>
                </a:lnTo>
                <a:lnTo>
                  <a:pt x="87115" y="94553"/>
                </a:lnTo>
                <a:close/>
                <a:moveTo>
                  <a:pt x="133590" y="94614"/>
                </a:moveTo>
                <a:lnTo>
                  <a:pt x="133590" y="100724"/>
                </a:lnTo>
                <a:lnTo>
                  <a:pt x="130733" y="102365"/>
                </a:lnTo>
                <a:lnTo>
                  <a:pt x="128271" y="103794"/>
                </a:lnTo>
                <a:lnTo>
                  <a:pt x="128271" y="103794"/>
                </a:lnTo>
                <a:lnTo>
                  <a:pt x="133590" y="94614"/>
                </a:lnTo>
                <a:close/>
                <a:moveTo>
                  <a:pt x="6050" y="94553"/>
                </a:moveTo>
                <a:lnTo>
                  <a:pt x="11369" y="103794"/>
                </a:lnTo>
                <a:lnTo>
                  <a:pt x="8907" y="102365"/>
                </a:lnTo>
                <a:lnTo>
                  <a:pt x="6050" y="100724"/>
                </a:lnTo>
                <a:lnTo>
                  <a:pt x="6050" y="94553"/>
                </a:lnTo>
                <a:close/>
                <a:moveTo>
                  <a:pt x="17418" y="94553"/>
                </a:moveTo>
                <a:lnTo>
                  <a:pt x="17418" y="100724"/>
                </a:lnTo>
                <a:lnTo>
                  <a:pt x="14560" y="102365"/>
                </a:lnTo>
                <a:lnTo>
                  <a:pt x="12098" y="103794"/>
                </a:lnTo>
                <a:lnTo>
                  <a:pt x="17418" y="94553"/>
                </a:lnTo>
                <a:close/>
                <a:moveTo>
                  <a:pt x="52251" y="94553"/>
                </a:moveTo>
                <a:lnTo>
                  <a:pt x="52251" y="100724"/>
                </a:lnTo>
                <a:lnTo>
                  <a:pt x="49394" y="102365"/>
                </a:lnTo>
                <a:lnTo>
                  <a:pt x="46932" y="103794"/>
                </a:lnTo>
                <a:lnTo>
                  <a:pt x="52251" y="94553"/>
                </a:lnTo>
                <a:close/>
                <a:moveTo>
                  <a:pt x="63862" y="94553"/>
                </a:moveTo>
                <a:lnTo>
                  <a:pt x="63862" y="100724"/>
                </a:lnTo>
                <a:lnTo>
                  <a:pt x="61005" y="102365"/>
                </a:lnTo>
                <a:lnTo>
                  <a:pt x="58543" y="103794"/>
                </a:lnTo>
                <a:lnTo>
                  <a:pt x="63862" y="94553"/>
                </a:lnTo>
                <a:close/>
                <a:moveTo>
                  <a:pt x="98757" y="94553"/>
                </a:moveTo>
                <a:lnTo>
                  <a:pt x="98757" y="100724"/>
                </a:lnTo>
                <a:lnTo>
                  <a:pt x="95899" y="102365"/>
                </a:lnTo>
                <a:lnTo>
                  <a:pt x="93437" y="103794"/>
                </a:lnTo>
                <a:lnTo>
                  <a:pt x="98757" y="94553"/>
                </a:lnTo>
                <a:close/>
                <a:moveTo>
                  <a:pt x="110337" y="94614"/>
                </a:moveTo>
                <a:lnTo>
                  <a:pt x="110337" y="100724"/>
                </a:lnTo>
                <a:lnTo>
                  <a:pt x="107480" y="102365"/>
                </a:lnTo>
                <a:lnTo>
                  <a:pt x="105018" y="103794"/>
                </a:lnTo>
                <a:lnTo>
                  <a:pt x="110337" y="94614"/>
                </a:lnTo>
                <a:close/>
                <a:moveTo>
                  <a:pt x="121979" y="94614"/>
                </a:moveTo>
                <a:lnTo>
                  <a:pt x="121979" y="100724"/>
                </a:lnTo>
                <a:lnTo>
                  <a:pt x="119122" y="102365"/>
                </a:lnTo>
                <a:lnTo>
                  <a:pt x="116660" y="103794"/>
                </a:lnTo>
                <a:lnTo>
                  <a:pt x="121979" y="94614"/>
                </a:lnTo>
                <a:close/>
                <a:moveTo>
                  <a:pt x="145232" y="94614"/>
                </a:moveTo>
                <a:lnTo>
                  <a:pt x="145232" y="100724"/>
                </a:lnTo>
                <a:lnTo>
                  <a:pt x="142374" y="102365"/>
                </a:lnTo>
                <a:lnTo>
                  <a:pt x="139912" y="103794"/>
                </a:lnTo>
                <a:lnTo>
                  <a:pt x="145232" y="94614"/>
                </a:lnTo>
                <a:close/>
                <a:moveTo>
                  <a:pt x="156843" y="94614"/>
                </a:moveTo>
                <a:lnTo>
                  <a:pt x="156843" y="100724"/>
                </a:lnTo>
                <a:lnTo>
                  <a:pt x="153986" y="102365"/>
                </a:lnTo>
                <a:lnTo>
                  <a:pt x="151523" y="103794"/>
                </a:lnTo>
                <a:lnTo>
                  <a:pt x="156843" y="94614"/>
                </a:lnTo>
                <a:close/>
                <a:moveTo>
                  <a:pt x="168484" y="94614"/>
                </a:moveTo>
                <a:lnTo>
                  <a:pt x="168484" y="100724"/>
                </a:lnTo>
                <a:lnTo>
                  <a:pt x="165627" y="102365"/>
                </a:lnTo>
                <a:lnTo>
                  <a:pt x="163165" y="103794"/>
                </a:lnTo>
                <a:lnTo>
                  <a:pt x="168484" y="94614"/>
                </a:lnTo>
                <a:close/>
                <a:moveTo>
                  <a:pt x="180065" y="94614"/>
                </a:moveTo>
                <a:lnTo>
                  <a:pt x="180065" y="100724"/>
                </a:lnTo>
                <a:lnTo>
                  <a:pt x="177208" y="102365"/>
                </a:lnTo>
                <a:lnTo>
                  <a:pt x="174746" y="103794"/>
                </a:lnTo>
                <a:lnTo>
                  <a:pt x="180065" y="94614"/>
                </a:lnTo>
                <a:close/>
                <a:moveTo>
                  <a:pt x="191676" y="94614"/>
                </a:moveTo>
                <a:lnTo>
                  <a:pt x="191676" y="100724"/>
                </a:lnTo>
                <a:lnTo>
                  <a:pt x="188849" y="102365"/>
                </a:lnTo>
                <a:lnTo>
                  <a:pt x="186357" y="103794"/>
                </a:lnTo>
                <a:lnTo>
                  <a:pt x="191676" y="94614"/>
                </a:lnTo>
                <a:close/>
                <a:moveTo>
                  <a:pt x="203318" y="94614"/>
                </a:moveTo>
                <a:lnTo>
                  <a:pt x="203318" y="100724"/>
                </a:lnTo>
                <a:lnTo>
                  <a:pt x="200461" y="102365"/>
                </a:lnTo>
                <a:lnTo>
                  <a:pt x="197999" y="103794"/>
                </a:lnTo>
                <a:lnTo>
                  <a:pt x="203318" y="94614"/>
                </a:lnTo>
                <a:close/>
                <a:moveTo>
                  <a:pt x="214929" y="94614"/>
                </a:moveTo>
                <a:lnTo>
                  <a:pt x="214929" y="100724"/>
                </a:lnTo>
                <a:lnTo>
                  <a:pt x="212072" y="102365"/>
                </a:lnTo>
                <a:lnTo>
                  <a:pt x="209610" y="103794"/>
                </a:lnTo>
                <a:lnTo>
                  <a:pt x="214929" y="94614"/>
                </a:lnTo>
                <a:close/>
                <a:moveTo>
                  <a:pt x="226570" y="94614"/>
                </a:moveTo>
                <a:lnTo>
                  <a:pt x="226570" y="100724"/>
                </a:lnTo>
                <a:lnTo>
                  <a:pt x="223713" y="102365"/>
                </a:lnTo>
                <a:lnTo>
                  <a:pt x="221251" y="103794"/>
                </a:lnTo>
                <a:lnTo>
                  <a:pt x="226570" y="94614"/>
                </a:lnTo>
                <a:close/>
                <a:moveTo>
                  <a:pt x="238182" y="94614"/>
                </a:moveTo>
                <a:lnTo>
                  <a:pt x="238182" y="100724"/>
                </a:lnTo>
                <a:lnTo>
                  <a:pt x="235355" y="102365"/>
                </a:lnTo>
                <a:lnTo>
                  <a:pt x="232862" y="103794"/>
                </a:lnTo>
                <a:lnTo>
                  <a:pt x="238182" y="94614"/>
                </a:lnTo>
                <a:close/>
                <a:moveTo>
                  <a:pt x="249793" y="94614"/>
                </a:moveTo>
                <a:lnTo>
                  <a:pt x="249793" y="100724"/>
                </a:lnTo>
                <a:lnTo>
                  <a:pt x="246936" y="102365"/>
                </a:lnTo>
                <a:lnTo>
                  <a:pt x="244474" y="103794"/>
                </a:lnTo>
                <a:lnTo>
                  <a:pt x="249793" y="94614"/>
                </a:lnTo>
                <a:close/>
                <a:moveTo>
                  <a:pt x="261404" y="94614"/>
                </a:moveTo>
                <a:lnTo>
                  <a:pt x="261404" y="100724"/>
                </a:lnTo>
                <a:lnTo>
                  <a:pt x="258547" y="102365"/>
                </a:lnTo>
                <a:lnTo>
                  <a:pt x="256085" y="103794"/>
                </a:lnTo>
                <a:lnTo>
                  <a:pt x="261404" y="94614"/>
                </a:lnTo>
                <a:close/>
                <a:moveTo>
                  <a:pt x="273046" y="94614"/>
                </a:moveTo>
                <a:lnTo>
                  <a:pt x="273046" y="100754"/>
                </a:lnTo>
                <a:lnTo>
                  <a:pt x="270188" y="102395"/>
                </a:lnTo>
                <a:lnTo>
                  <a:pt x="267726" y="103794"/>
                </a:lnTo>
                <a:lnTo>
                  <a:pt x="273046" y="94614"/>
                </a:lnTo>
                <a:close/>
                <a:moveTo>
                  <a:pt x="284657" y="94614"/>
                </a:moveTo>
                <a:lnTo>
                  <a:pt x="284657" y="100754"/>
                </a:lnTo>
                <a:lnTo>
                  <a:pt x="279337" y="103794"/>
                </a:lnTo>
                <a:lnTo>
                  <a:pt x="284657" y="94614"/>
                </a:lnTo>
                <a:close/>
                <a:moveTo>
                  <a:pt x="5898" y="100936"/>
                </a:moveTo>
                <a:lnTo>
                  <a:pt x="8755" y="102578"/>
                </a:lnTo>
                <a:lnTo>
                  <a:pt x="11217" y="104037"/>
                </a:lnTo>
                <a:lnTo>
                  <a:pt x="578" y="104037"/>
                </a:lnTo>
                <a:lnTo>
                  <a:pt x="5898" y="100936"/>
                </a:lnTo>
                <a:close/>
                <a:moveTo>
                  <a:pt x="17509" y="100936"/>
                </a:moveTo>
                <a:lnTo>
                  <a:pt x="20366" y="102578"/>
                </a:lnTo>
                <a:lnTo>
                  <a:pt x="22828" y="104037"/>
                </a:lnTo>
                <a:lnTo>
                  <a:pt x="12190" y="104037"/>
                </a:lnTo>
                <a:lnTo>
                  <a:pt x="14682" y="102578"/>
                </a:lnTo>
                <a:lnTo>
                  <a:pt x="17509" y="100936"/>
                </a:lnTo>
                <a:close/>
                <a:moveTo>
                  <a:pt x="29150" y="100936"/>
                </a:moveTo>
                <a:lnTo>
                  <a:pt x="32008" y="102578"/>
                </a:lnTo>
                <a:lnTo>
                  <a:pt x="34470" y="104037"/>
                </a:lnTo>
                <a:lnTo>
                  <a:pt x="23831" y="104037"/>
                </a:lnTo>
                <a:lnTo>
                  <a:pt x="26293" y="102578"/>
                </a:lnTo>
                <a:lnTo>
                  <a:pt x="29150" y="100936"/>
                </a:lnTo>
                <a:close/>
                <a:moveTo>
                  <a:pt x="40762" y="100936"/>
                </a:moveTo>
                <a:lnTo>
                  <a:pt x="43619" y="102578"/>
                </a:lnTo>
                <a:lnTo>
                  <a:pt x="46081" y="104037"/>
                </a:lnTo>
                <a:lnTo>
                  <a:pt x="35442" y="104037"/>
                </a:lnTo>
                <a:lnTo>
                  <a:pt x="37935" y="102578"/>
                </a:lnTo>
                <a:lnTo>
                  <a:pt x="40762" y="100936"/>
                </a:lnTo>
                <a:close/>
                <a:moveTo>
                  <a:pt x="52403" y="100936"/>
                </a:moveTo>
                <a:lnTo>
                  <a:pt x="55260" y="102578"/>
                </a:lnTo>
                <a:lnTo>
                  <a:pt x="57722" y="104037"/>
                </a:lnTo>
                <a:lnTo>
                  <a:pt x="47084" y="104037"/>
                </a:lnTo>
                <a:lnTo>
                  <a:pt x="49546" y="102578"/>
                </a:lnTo>
                <a:lnTo>
                  <a:pt x="52403" y="100936"/>
                </a:lnTo>
                <a:close/>
                <a:moveTo>
                  <a:pt x="64014" y="100936"/>
                </a:moveTo>
                <a:lnTo>
                  <a:pt x="66871" y="102578"/>
                </a:lnTo>
                <a:lnTo>
                  <a:pt x="69334" y="104037"/>
                </a:lnTo>
                <a:lnTo>
                  <a:pt x="58695" y="104037"/>
                </a:lnTo>
                <a:lnTo>
                  <a:pt x="61187" y="102578"/>
                </a:lnTo>
                <a:lnTo>
                  <a:pt x="64014" y="100936"/>
                </a:lnTo>
                <a:close/>
                <a:moveTo>
                  <a:pt x="75625" y="100936"/>
                </a:moveTo>
                <a:lnTo>
                  <a:pt x="78452" y="102578"/>
                </a:lnTo>
                <a:lnTo>
                  <a:pt x="80945" y="104037"/>
                </a:lnTo>
                <a:lnTo>
                  <a:pt x="70306" y="104037"/>
                </a:lnTo>
                <a:lnTo>
                  <a:pt x="72768" y="102578"/>
                </a:lnTo>
                <a:lnTo>
                  <a:pt x="75625" y="100936"/>
                </a:lnTo>
                <a:close/>
                <a:moveTo>
                  <a:pt x="87237" y="100936"/>
                </a:moveTo>
                <a:lnTo>
                  <a:pt x="90094" y="102578"/>
                </a:lnTo>
                <a:lnTo>
                  <a:pt x="92556" y="104037"/>
                </a:lnTo>
                <a:lnTo>
                  <a:pt x="81917" y="104037"/>
                </a:lnTo>
                <a:lnTo>
                  <a:pt x="84379" y="102578"/>
                </a:lnTo>
                <a:lnTo>
                  <a:pt x="87237" y="100936"/>
                </a:lnTo>
                <a:close/>
                <a:moveTo>
                  <a:pt x="98878" y="100936"/>
                </a:moveTo>
                <a:lnTo>
                  <a:pt x="101705" y="102578"/>
                </a:lnTo>
                <a:lnTo>
                  <a:pt x="104197" y="104037"/>
                </a:lnTo>
                <a:lnTo>
                  <a:pt x="93559" y="104037"/>
                </a:lnTo>
                <a:lnTo>
                  <a:pt x="96021" y="102578"/>
                </a:lnTo>
                <a:lnTo>
                  <a:pt x="98878" y="100936"/>
                </a:lnTo>
                <a:close/>
                <a:moveTo>
                  <a:pt x="110489" y="100936"/>
                </a:moveTo>
                <a:lnTo>
                  <a:pt x="113346" y="102578"/>
                </a:lnTo>
                <a:lnTo>
                  <a:pt x="115809" y="104037"/>
                </a:lnTo>
                <a:lnTo>
                  <a:pt x="105170" y="104037"/>
                </a:lnTo>
                <a:lnTo>
                  <a:pt x="107632" y="102578"/>
                </a:lnTo>
                <a:lnTo>
                  <a:pt x="110489" y="100936"/>
                </a:lnTo>
                <a:close/>
                <a:moveTo>
                  <a:pt x="122131" y="100936"/>
                </a:moveTo>
                <a:lnTo>
                  <a:pt x="124958" y="102578"/>
                </a:lnTo>
                <a:lnTo>
                  <a:pt x="127450" y="104037"/>
                </a:lnTo>
                <a:lnTo>
                  <a:pt x="116812" y="104037"/>
                </a:lnTo>
                <a:lnTo>
                  <a:pt x="119274" y="102578"/>
                </a:lnTo>
                <a:lnTo>
                  <a:pt x="122131" y="100936"/>
                </a:lnTo>
                <a:close/>
                <a:moveTo>
                  <a:pt x="133742" y="100936"/>
                </a:moveTo>
                <a:lnTo>
                  <a:pt x="136599" y="102578"/>
                </a:lnTo>
                <a:lnTo>
                  <a:pt x="139061" y="104037"/>
                </a:lnTo>
                <a:lnTo>
                  <a:pt x="128423" y="104037"/>
                </a:lnTo>
                <a:lnTo>
                  <a:pt x="130885" y="102578"/>
                </a:lnTo>
                <a:lnTo>
                  <a:pt x="133742" y="100936"/>
                </a:lnTo>
                <a:close/>
                <a:moveTo>
                  <a:pt x="145323" y="100936"/>
                </a:moveTo>
                <a:lnTo>
                  <a:pt x="148180" y="102578"/>
                </a:lnTo>
                <a:lnTo>
                  <a:pt x="150642" y="104037"/>
                </a:lnTo>
                <a:lnTo>
                  <a:pt x="140004" y="104037"/>
                </a:lnTo>
                <a:lnTo>
                  <a:pt x="142496" y="102578"/>
                </a:lnTo>
                <a:lnTo>
                  <a:pt x="145323" y="100936"/>
                </a:lnTo>
                <a:close/>
                <a:moveTo>
                  <a:pt x="156964" y="100936"/>
                </a:moveTo>
                <a:lnTo>
                  <a:pt x="159822" y="102578"/>
                </a:lnTo>
                <a:lnTo>
                  <a:pt x="162284" y="104037"/>
                </a:lnTo>
                <a:lnTo>
                  <a:pt x="151645" y="104037"/>
                </a:lnTo>
                <a:lnTo>
                  <a:pt x="154107" y="102578"/>
                </a:lnTo>
                <a:lnTo>
                  <a:pt x="156964" y="100936"/>
                </a:lnTo>
                <a:close/>
                <a:moveTo>
                  <a:pt x="168575" y="100936"/>
                </a:moveTo>
                <a:lnTo>
                  <a:pt x="171433" y="102578"/>
                </a:lnTo>
                <a:lnTo>
                  <a:pt x="173895" y="104037"/>
                </a:lnTo>
                <a:lnTo>
                  <a:pt x="163256" y="104037"/>
                </a:lnTo>
                <a:lnTo>
                  <a:pt x="165749" y="102578"/>
                </a:lnTo>
                <a:lnTo>
                  <a:pt x="168575" y="100936"/>
                </a:lnTo>
                <a:close/>
                <a:moveTo>
                  <a:pt x="180217" y="100936"/>
                </a:moveTo>
                <a:lnTo>
                  <a:pt x="183074" y="102578"/>
                </a:lnTo>
                <a:lnTo>
                  <a:pt x="185536" y="104037"/>
                </a:lnTo>
                <a:lnTo>
                  <a:pt x="174898" y="104037"/>
                </a:lnTo>
                <a:lnTo>
                  <a:pt x="177360" y="102578"/>
                </a:lnTo>
                <a:lnTo>
                  <a:pt x="180217" y="100936"/>
                </a:lnTo>
                <a:close/>
                <a:moveTo>
                  <a:pt x="191828" y="100936"/>
                </a:moveTo>
                <a:lnTo>
                  <a:pt x="194685" y="102578"/>
                </a:lnTo>
                <a:lnTo>
                  <a:pt x="197147" y="104037"/>
                </a:lnTo>
                <a:lnTo>
                  <a:pt x="186509" y="104037"/>
                </a:lnTo>
                <a:lnTo>
                  <a:pt x="189001" y="102578"/>
                </a:lnTo>
                <a:lnTo>
                  <a:pt x="191828" y="100936"/>
                </a:lnTo>
                <a:close/>
                <a:moveTo>
                  <a:pt x="203470" y="100936"/>
                </a:moveTo>
                <a:lnTo>
                  <a:pt x="206327" y="102578"/>
                </a:lnTo>
                <a:lnTo>
                  <a:pt x="208789" y="104037"/>
                </a:lnTo>
                <a:lnTo>
                  <a:pt x="198151" y="104037"/>
                </a:lnTo>
                <a:lnTo>
                  <a:pt x="200613" y="102578"/>
                </a:lnTo>
                <a:lnTo>
                  <a:pt x="203470" y="100936"/>
                </a:lnTo>
                <a:close/>
                <a:moveTo>
                  <a:pt x="215051" y="100936"/>
                </a:moveTo>
                <a:lnTo>
                  <a:pt x="217908" y="102578"/>
                </a:lnTo>
                <a:lnTo>
                  <a:pt x="220370" y="104037"/>
                </a:lnTo>
                <a:lnTo>
                  <a:pt x="209731" y="104037"/>
                </a:lnTo>
                <a:lnTo>
                  <a:pt x="212193" y="102578"/>
                </a:lnTo>
                <a:lnTo>
                  <a:pt x="215051" y="100936"/>
                </a:lnTo>
                <a:close/>
                <a:moveTo>
                  <a:pt x="226692" y="100936"/>
                </a:moveTo>
                <a:lnTo>
                  <a:pt x="229519" y="102578"/>
                </a:lnTo>
                <a:lnTo>
                  <a:pt x="232011" y="104037"/>
                </a:lnTo>
                <a:lnTo>
                  <a:pt x="221373" y="104037"/>
                </a:lnTo>
                <a:lnTo>
                  <a:pt x="223835" y="102578"/>
                </a:lnTo>
                <a:lnTo>
                  <a:pt x="226692" y="100936"/>
                </a:lnTo>
                <a:close/>
                <a:moveTo>
                  <a:pt x="238303" y="100936"/>
                </a:moveTo>
                <a:lnTo>
                  <a:pt x="241160" y="102578"/>
                </a:lnTo>
                <a:lnTo>
                  <a:pt x="243622" y="104037"/>
                </a:lnTo>
                <a:lnTo>
                  <a:pt x="232984" y="104037"/>
                </a:lnTo>
                <a:lnTo>
                  <a:pt x="235446" y="102578"/>
                </a:lnTo>
                <a:lnTo>
                  <a:pt x="238303" y="100936"/>
                </a:lnTo>
                <a:close/>
                <a:moveTo>
                  <a:pt x="249945" y="100936"/>
                </a:moveTo>
                <a:lnTo>
                  <a:pt x="252772" y="102578"/>
                </a:lnTo>
                <a:lnTo>
                  <a:pt x="255264" y="104037"/>
                </a:lnTo>
                <a:lnTo>
                  <a:pt x="244626" y="104037"/>
                </a:lnTo>
                <a:lnTo>
                  <a:pt x="247088" y="102578"/>
                </a:lnTo>
                <a:lnTo>
                  <a:pt x="249945" y="100936"/>
                </a:lnTo>
                <a:close/>
                <a:moveTo>
                  <a:pt x="261556" y="100936"/>
                </a:moveTo>
                <a:lnTo>
                  <a:pt x="264413" y="102578"/>
                </a:lnTo>
                <a:lnTo>
                  <a:pt x="266875" y="104037"/>
                </a:lnTo>
                <a:lnTo>
                  <a:pt x="256237" y="104037"/>
                </a:lnTo>
                <a:lnTo>
                  <a:pt x="258699" y="102578"/>
                </a:lnTo>
                <a:lnTo>
                  <a:pt x="261556" y="100936"/>
                </a:lnTo>
                <a:close/>
                <a:moveTo>
                  <a:pt x="273198" y="100936"/>
                </a:moveTo>
                <a:lnTo>
                  <a:pt x="276024" y="102578"/>
                </a:lnTo>
                <a:lnTo>
                  <a:pt x="278517" y="104037"/>
                </a:lnTo>
                <a:lnTo>
                  <a:pt x="267878" y="104037"/>
                </a:lnTo>
                <a:lnTo>
                  <a:pt x="270340" y="102578"/>
                </a:lnTo>
                <a:lnTo>
                  <a:pt x="273198" y="100936"/>
                </a:lnTo>
                <a:close/>
                <a:moveTo>
                  <a:pt x="11217" y="104250"/>
                </a:moveTo>
                <a:lnTo>
                  <a:pt x="5898" y="107320"/>
                </a:lnTo>
                <a:lnTo>
                  <a:pt x="578" y="104250"/>
                </a:lnTo>
                <a:close/>
                <a:moveTo>
                  <a:pt x="22828" y="104250"/>
                </a:moveTo>
                <a:lnTo>
                  <a:pt x="17509" y="107320"/>
                </a:lnTo>
                <a:lnTo>
                  <a:pt x="12190" y="104250"/>
                </a:lnTo>
                <a:close/>
                <a:moveTo>
                  <a:pt x="34470" y="104250"/>
                </a:moveTo>
                <a:lnTo>
                  <a:pt x="29150" y="107320"/>
                </a:lnTo>
                <a:lnTo>
                  <a:pt x="23831" y="104250"/>
                </a:lnTo>
                <a:close/>
                <a:moveTo>
                  <a:pt x="46081" y="104250"/>
                </a:moveTo>
                <a:lnTo>
                  <a:pt x="40762" y="107320"/>
                </a:lnTo>
                <a:lnTo>
                  <a:pt x="35442" y="104250"/>
                </a:lnTo>
                <a:close/>
                <a:moveTo>
                  <a:pt x="57722" y="104250"/>
                </a:moveTo>
                <a:lnTo>
                  <a:pt x="52403" y="107320"/>
                </a:lnTo>
                <a:lnTo>
                  <a:pt x="47084" y="104250"/>
                </a:lnTo>
                <a:close/>
                <a:moveTo>
                  <a:pt x="69334" y="104250"/>
                </a:moveTo>
                <a:lnTo>
                  <a:pt x="64014" y="107320"/>
                </a:lnTo>
                <a:lnTo>
                  <a:pt x="58695" y="104250"/>
                </a:lnTo>
                <a:close/>
                <a:moveTo>
                  <a:pt x="80945" y="104250"/>
                </a:moveTo>
                <a:lnTo>
                  <a:pt x="75625" y="107320"/>
                </a:lnTo>
                <a:lnTo>
                  <a:pt x="70306" y="104250"/>
                </a:lnTo>
                <a:close/>
                <a:moveTo>
                  <a:pt x="92556" y="104250"/>
                </a:moveTo>
                <a:lnTo>
                  <a:pt x="87237" y="107320"/>
                </a:lnTo>
                <a:lnTo>
                  <a:pt x="81917" y="104250"/>
                </a:lnTo>
                <a:close/>
                <a:moveTo>
                  <a:pt x="104197" y="104250"/>
                </a:moveTo>
                <a:lnTo>
                  <a:pt x="98878" y="107320"/>
                </a:lnTo>
                <a:lnTo>
                  <a:pt x="93559" y="104250"/>
                </a:lnTo>
                <a:close/>
                <a:moveTo>
                  <a:pt x="115809" y="104250"/>
                </a:moveTo>
                <a:lnTo>
                  <a:pt x="110489" y="107320"/>
                </a:lnTo>
                <a:lnTo>
                  <a:pt x="105170" y="104250"/>
                </a:lnTo>
                <a:close/>
                <a:moveTo>
                  <a:pt x="127450" y="104250"/>
                </a:moveTo>
                <a:lnTo>
                  <a:pt x="122131" y="107320"/>
                </a:lnTo>
                <a:lnTo>
                  <a:pt x="116812" y="104250"/>
                </a:lnTo>
                <a:close/>
                <a:moveTo>
                  <a:pt x="139061" y="104250"/>
                </a:moveTo>
                <a:lnTo>
                  <a:pt x="133742" y="107320"/>
                </a:lnTo>
                <a:lnTo>
                  <a:pt x="128423" y="104250"/>
                </a:lnTo>
                <a:close/>
                <a:moveTo>
                  <a:pt x="150642" y="104250"/>
                </a:moveTo>
                <a:lnTo>
                  <a:pt x="145323" y="107320"/>
                </a:lnTo>
                <a:lnTo>
                  <a:pt x="140004" y="104250"/>
                </a:lnTo>
                <a:close/>
                <a:moveTo>
                  <a:pt x="162284" y="104250"/>
                </a:moveTo>
                <a:lnTo>
                  <a:pt x="156964" y="107320"/>
                </a:lnTo>
                <a:lnTo>
                  <a:pt x="151645" y="104250"/>
                </a:lnTo>
                <a:close/>
                <a:moveTo>
                  <a:pt x="173895" y="104250"/>
                </a:moveTo>
                <a:lnTo>
                  <a:pt x="168575" y="107320"/>
                </a:lnTo>
                <a:lnTo>
                  <a:pt x="163256" y="104250"/>
                </a:lnTo>
                <a:close/>
                <a:moveTo>
                  <a:pt x="185536" y="104250"/>
                </a:moveTo>
                <a:lnTo>
                  <a:pt x="180217" y="107320"/>
                </a:lnTo>
                <a:lnTo>
                  <a:pt x="174898" y="104250"/>
                </a:lnTo>
                <a:close/>
                <a:moveTo>
                  <a:pt x="197147" y="104250"/>
                </a:moveTo>
                <a:lnTo>
                  <a:pt x="191828" y="107320"/>
                </a:lnTo>
                <a:lnTo>
                  <a:pt x="186509" y="104250"/>
                </a:lnTo>
                <a:close/>
                <a:moveTo>
                  <a:pt x="208789" y="104250"/>
                </a:moveTo>
                <a:lnTo>
                  <a:pt x="203470" y="107320"/>
                </a:lnTo>
                <a:lnTo>
                  <a:pt x="198151" y="104250"/>
                </a:lnTo>
                <a:close/>
                <a:moveTo>
                  <a:pt x="220370" y="104250"/>
                </a:moveTo>
                <a:lnTo>
                  <a:pt x="215051" y="107320"/>
                </a:lnTo>
                <a:lnTo>
                  <a:pt x="209731" y="104250"/>
                </a:lnTo>
                <a:close/>
                <a:moveTo>
                  <a:pt x="232011" y="104250"/>
                </a:moveTo>
                <a:lnTo>
                  <a:pt x="226692" y="107320"/>
                </a:lnTo>
                <a:lnTo>
                  <a:pt x="221373" y="104250"/>
                </a:lnTo>
                <a:close/>
                <a:moveTo>
                  <a:pt x="243622" y="104250"/>
                </a:moveTo>
                <a:lnTo>
                  <a:pt x="238303" y="107320"/>
                </a:lnTo>
                <a:lnTo>
                  <a:pt x="232984" y="104250"/>
                </a:lnTo>
                <a:close/>
                <a:moveTo>
                  <a:pt x="255264" y="104250"/>
                </a:moveTo>
                <a:lnTo>
                  <a:pt x="249945" y="107320"/>
                </a:lnTo>
                <a:lnTo>
                  <a:pt x="244626" y="104250"/>
                </a:lnTo>
                <a:close/>
                <a:moveTo>
                  <a:pt x="266875" y="104250"/>
                </a:moveTo>
                <a:lnTo>
                  <a:pt x="261556" y="107320"/>
                </a:lnTo>
                <a:lnTo>
                  <a:pt x="256237" y="104250"/>
                </a:lnTo>
                <a:close/>
                <a:moveTo>
                  <a:pt x="278517" y="104250"/>
                </a:moveTo>
                <a:lnTo>
                  <a:pt x="273198" y="107320"/>
                </a:lnTo>
                <a:lnTo>
                  <a:pt x="267878" y="104250"/>
                </a:lnTo>
                <a:close/>
                <a:moveTo>
                  <a:pt x="11369" y="104493"/>
                </a:moveTo>
                <a:lnTo>
                  <a:pt x="6050" y="113672"/>
                </a:lnTo>
                <a:lnTo>
                  <a:pt x="6050" y="107563"/>
                </a:lnTo>
                <a:lnTo>
                  <a:pt x="11369" y="104493"/>
                </a:lnTo>
                <a:close/>
                <a:moveTo>
                  <a:pt x="22980" y="104493"/>
                </a:moveTo>
                <a:lnTo>
                  <a:pt x="17661" y="113672"/>
                </a:lnTo>
                <a:lnTo>
                  <a:pt x="17661" y="107563"/>
                </a:lnTo>
                <a:lnTo>
                  <a:pt x="22980" y="104493"/>
                </a:lnTo>
                <a:close/>
                <a:moveTo>
                  <a:pt x="34622" y="104493"/>
                </a:moveTo>
                <a:lnTo>
                  <a:pt x="29302" y="113672"/>
                </a:lnTo>
                <a:lnTo>
                  <a:pt x="29302" y="107563"/>
                </a:lnTo>
                <a:lnTo>
                  <a:pt x="34622" y="104493"/>
                </a:lnTo>
                <a:close/>
                <a:moveTo>
                  <a:pt x="46202" y="104493"/>
                </a:moveTo>
                <a:lnTo>
                  <a:pt x="40883" y="113672"/>
                </a:lnTo>
                <a:lnTo>
                  <a:pt x="40883" y="107563"/>
                </a:lnTo>
                <a:lnTo>
                  <a:pt x="46202" y="104493"/>
                </a:lnTo>
                <a:close/>
                <a:moveTo>
                  <a:pt x="57844" y="104493"/>
                </a:moveTo>
                <a:lnTo>
                  <a:pt x="52525" y="113672"/>
                </a:lnTo>
                <a:lnTo>
                  <a:pt x="52525" y="107563"/>
                </a:lnTo>
                <a:lnTo>
                  <a:pt x="57844" y="104493"/>
                </a:lnTo>
                <a:close/>
                <a:moveTo>
                  <a:pt x="69455" y="104493"/>
                </a:moveTo>
                <a:lnTo>
                  <a:pt x="64136" y="113672"/>
                </a:lnTo>
                <a:lnTo>
                  <a:pt x="64136" y="107563"/>
                </a:lnTo>
                <a:lnTo>
                  <a:pt x="69455" y="104493"/>
                </a:lnTo>
                <a:close/>
                <a:moveTo>
                  <a:pt x="81097" y="104493"/>
                </a:moveTo>
                <a:lnTo>
                  <a:pt x="75777" y="113672"/>
                </a:lnTo>
                <a:lnTo>
                  <a:pt x="75777" y="107563"/>
                </a:lnTo>
                <a:lnTo>
                  <a:pt x="81097" y="104493"/>
                </a:lnTo>
                <a:close/>
                <a:moveTo>
                  <a:pt x="92708" y="104493"/>
                </a:moveTo>
                <a:lnTo>
                  <a:pt x="87389" y="113672"/>
                </a:lnTo>
                <a:lnTo>
                  <a:pt x="87389" y="107563"/>
                </a:lnTo>
                <a:lnTo>
                  <a:pt x="92708" y="104493"/>
                </a:lnTo>
                <a:close/>
                <a:moveTo>
                  <a:pt x="104349" y="104493"/>
                </a:moveTo>
                <a:lnTo>
                  <a:pt x="99030" y="113672"/>
                </a:lnTo>
                <a:lnTo>
                  <a:pt x="99030" y="107563"/>
                </a:lnTo>
                <a:lnTo>
                  <a:pt x="104349" y="104493"/>
                </a:lnTo>
                <a:close/>
                <a:moveTo>
                  <a:pt x="174047" y="104493"/>
                </a:moveTo>
                <a:lnTo>
                  <a:pt x="168727" y="113672"/>
                </a:lnTo>
                <a:lnTo>
                  <a:pt x="168727" y="107563"/>
                </a:lnTo>
                <a:lnTo>
                  <a:pt x="174047" y="104493"/>
                </a:lnTo>
                <a:close/>
                <a:moveTo>
                  <a:pt x="185658" y="104493"/>
                </a:moveTo>
                <a:lnTo>
                  <a:pt x="180339" y="113672"/>
                </a:lnTo>
                <a:lnTo>
                  <a:pt x="180339" y="107563"/>
                </a:lnTo>
                <a:lnTo>
                  <a:pt x="185658" y="104493"/>
                </a:lnTo>
                <a:close/>
                <a:moveTo>
                  <a:pt x="197269" y="104493"/>
                </a:moveTo>
                <a:lnTo>
                  <a:pt x="191950" y="113672"/>
                </a:lnTo>
                <a:lnTo>
                  <a:pt x="191950" y="107563"/>
                </a:lnTo>
                <a:lnTo>
                  <a:pt x="197269" y="104493"/>
                </a:lnTo>
                <a:close/>
                <a:moveTo>
                  <a:pt x="208911" y="104493"/>
                </a:moveTo>
                <a:lnTo>
                  <a:pt x="203591" y="113672"/>
                </a:lnTo>
                <a:lnTo>
                  <a:pt x="203591" y="107563"/>
                </a:lnTo>
                <a:lnTo>
                  <a:pt x="208911" y="104493"/>
                </a:lnTo>
                <a:close/>
                <a:moveTo>
                  <a:pt x="220522" y="104493"/>
                </a:moveTo>
                <a:lnTo>
                  <a:pt x="215202" y="113672"/>
                </a:lnTo>
                <a:lnTo>
                  <a:pt x="215202" y="107563"/>
                </a:lnTo>
                <a:lnTo>
                  <a:pt x="220522" y="104493"/>
                </a:lnTo>
                <a:close/>
                <a:moveTo>
                  <a:pt x="232163" y="104493"/>
                </a:moveTo>
                <a:lnTo>
                  <a:pt x="226844" y="113672"/>
                </a:lnTo>
                <a:lnTo>
                  <a:pt x="226844" y="107563"/>
                </a:lnTo>
                <a:lnTo>
                  <a:pt x="232163" y="104493"/>
                </a:lnTo>
                <a:close/>
                <a:moveTo>
                  <a:pt x="243774" y="104493"/>
                </a:moveTo>
                <a:lnTo>
                  <a:pt x="238455" y="113672"/>
                </a:lnTo>
                <a:lnTo>
                  <a:pt x="238455" y="107563"/>
                </a:lnTo>
                <a:lnTo>
                  <a:pt x="243774" y="104493"/>
                </a:lnTo>
                <a:close/>
                <a:moveTo>
                  <a:pt x="255355" y="104493"/>
                </a:moveTo>
                <a:lnTo>
                  <a:pt x="250036" y="113672"/>
                </a:lnTo>
                <a:lnTo>
                  <a:pt x="250036" y="107563"/>
                </a:lnTo>
                <a:lnTo>
                  <a:pt x="255355" y="104493"/>
                </a:lnTo>
                <a:close/>
                <a:moveTo>
                  <a:pt x="266997" y="104493"/>
                </a:moveTo>
                <a:lnTo>
                  <a:pt x="261678" y="113672"/>
                </a:lnTo>
                <a:lnTo>
                  <a:pt x="261678" y="107563"/>
                </a:lnTo>
                <a:lnTo>
                  <a:pt x="266997" y="104493"/>
                </a:lnTo>
                <a:close/>
                <a:moveTo>
                  <a:pt x="278608" y="104493"/>
                </a:moveTo>
                <a:lnTo>
                  <a:pt x="273289" y="113672"/>
                </a:lnTo>
                <a:lnTo>
                  <a:pt x="273289" y="107563"/>
                </a:lnTo>
                <a:lnTo>
                  <a:pt x="278608" y="104493"/>
                </a:lnTo>
                <a:close/>
                <a:moveTo>
                  <a:pt x="457" y="104523"/>
                </a:moveTo>
                <a:lnTo>
                  <a:pt x="5776" y="107563"/>
                </a:lnTo>
                <a:lnTo>
                  <a:pt x="5776" y="113703"/>
                </a:lnTo>
                <a:lnTo>
                  <a:pt x="457" y="104523"/>
                </a:lnTo>
                <a:close/>
                <a:moveTo>
                  <a:pt x="12098" y="104523"/>
                </a:moveTo>
                <a:lnTo>
                  <a:pt x="17418" y="107563"/>
                </a:lnTo>
                <a:lnTo>
                  <a:pt x="17418" y="113703"/>
                </a:lnTo>
                <a:lnTo>
                  <a:pt x="12098" y="104523"/>
                </a:lnTo>
                <a:close/>
                <a:moveTo>
                  <a:pt x="23710" y="104523"/>
                </a:moveTo>
                <a:lnTo>
                  <a:pt x="29029" y="107563"/>
                </a:lnTo>
                <a:lnTo>
                  <a:pt x="29029" y="113703"/>
                </a:lnTo>
                <a:lnTo>
                  <a:pt x="23710" y="104523"/>
                </a:lnTo>
                <a:close/>
                <a:moveTo>
                  <a:pt x="35290" y="104523"/>
                </a:moveTo>
                <a:lnTo>
                  <a:pt x="40610" y="107563"/>
                </a:lnTo>
                <a:lnTo>
                  <a:pt x="40610" y="113703"/>
                </a:lnTo>
                <a:lnTo>
                  <a:pt x="35290" y="104523"/>
                </a:lnTo>
                <a:close/>
                <a:moveTo>
                  <a:pt x="46932" y="104523"/>
                </a:moveTo>
                <a:lnTo>
                  <a:pt x="52251" y="107563"/>
                </a:lnTo>
                <a:lnTo>
                  <a:pt x="52251" y="113703"/>
                </a:lnTo>
                <a:lnTo>
                  <a:pt x="46932" y="104523"/>
                </a:lnTo>
                <a:close/>
                <a:moveTo>
                  <a:pt x="58543" y="104523"/>
                </a:moveTo>
                <a:lnTo>
                  <a:pt x="63862" y="107563"/>
                </a:lnTo>
                <a:lnTo>
                  <a:pt x="63862" y="113703"/>
                </a:lnTo>
                <a:lnTo>
                  <a:pt x="58543" y="104523"/>
                </a:lnTo>
                <a:close/>
                <a:moveTo>
                  <a:pt x="70185" y="104523"/>
                </a:moveTo>
                <a:lnTo>
                  <a:pt x="75504" y="107563"/>
                </a:lnTo>
                <a:lnTo>
                  <a:pt x="75504" y="113703"/>
                </a:lnTo>
                <a:lnTo>
                  <a:pt x="70185" y="104523"/>
                </a:lnTo>
                <a:close/>
                <a:moveTo>
                  <a:pt x="81796" y="104523"/>
                </a:moveTo>
                <a:lnTo>
                  <a:pt x="87115" y="107563"/>
                </a:lnTo>
                <a:lnTo>
                  <a:pt x="87115" y="113703"/>
                </a:lnTo>
                <a:lnTo>
                  <a:pt x="81796" y="104523"/>
                </a:lnTo>
                <a:close/>
                <a:moveTo>
                  <a:pt x="93437" y="104523"/>
                </a:moveTo>
                <a:lnTo>
                  <a:pt x="98757" y="107563"/>
                </a:lnTo>
                <a:lnTo>
                  <a:pt x="98757" y="113703"/>
                </a:lnTo>
                <a:lnTo>
                  <a:pt x="93437" y="104523"/>
                </a:lnTo>
                <a:close/>
                <a:moveTo>
                  <a:pt x="105018" y="104523"/>
                </a:moveTo>
                <a:lnTo>
                  <a:pt x="110337" y="107563"/>
                </a:lnTo>
                <a:lnTo>
                  <a:pt x="110337" y="113703"/>
                </a:lnTo>
                <a:lnTo>
                  <a:pt x="105018" y="104523"/>
                </a:lnTo>
                <a:close/>
                <a:moveTo>
                  <a:pt x="115930" y="104493"/>
                </a:moveTo>
                <a:lnTo>
                  <a:pt x="110611" y="113703"/>
                </a:lnTo>
                <a:lnTo>
                  <a:pt x="110611" y="107563"/>
                </a:lnTo>
                <a:lnTo>
                  <a:pt x="115930" y="104493"/>
                </a:lnTo>
                <a:close/>
                <a:moveTo>
                  <a:pt x="116660" y="104523"/>
                </a:moveTo>
                <a:lnTo>
                  <a:pt x="121979" y="107593"/>
                </a:lnTo>
                <a:lnTo>
                  <a:pt x="121979" y="113703"/>
                </a:lnTo>
                <a:lnTo>
                  <a:pt x="116660" y="104523"/>
                </a:lnTo>
                <a:close/>
                <a:moveTo>
                  <a:pt x="127541" y="104493"/>
                </a:moveTo>
                <a:lnTo>
                  <a:pt x="122222" y="113703"/>
                </a:lnTo>
                <a:lnTo>
                  <a:pt x="122222" y="107563"/>
                </a:lnTo>
                <a:lnTo>
                  <a:pt x="127541" y="104493"/>
                </a:lnTo>
                <a:close/>
                <a:moveTo>
                  <a:pt x="128271" y="104523"/>
                </a:moveTo>
                <a:lnTo>
                  <a:pt x="133590" y="107593"/>
                </a:lnTo>
                <a:lnTo>
                  <a:pt x="133590" y="113703"/>
                </a:lnTo>
                <a:lnTo>
                  <a:pt x="128271" y="104523"/>
                </a:lnTo>
                <a:close/>
                <a:moveTo>
                  <a:pt x="139183" y="104493"/>
                </a:moveTo>
                <a:lnTo>
                  <a:pt x="133864" y="113703"/>
                </a:lnTo>
                <a:lnTo>
                  <a:pt x="133864" y="107563"/>
                </a:lnTo>
                <a:lnTo>
                  <a:pt x="139183" y="104493"/>
                </a:lnTo>
                <a:close/>
                <a:moveTo>
                  <a:pt x="139912" y="104523"/>
                </a:moveTo>
                <a:lnTo>
                  <a:pt x="145232" y="107593"/>
                </a:lnTo>
                <a:lnTo>
                  <a:pt x="145232" y="113703"/>
                </a:lnTo>
                <a:lnTo>
                  <a:pt x="139912" y="104523"/>
                </a:lnTo>
                <a:close/>
                <a:moveTo>
                  <a:pt x="150794" y="104493"/>
                </a:moveTo>
                <a:lnTo>
                  <a:pt x="145475" y="113703"/>
                </a:lnTo>
                <a:lnTo>
                  <a:pt x="145475" y="107563"/>
                </a:lnTo>
                <a:lnTo>
                  <a:pt x="150794" y="104493"/>
                </a:lnTo>
                <a:close/>
                <a:moveTo>
                  <a:pt x="151523" y="104523"/>
                </a:moveTo>
                <a:lnTo>
                  <a:pt x="156843" y="107593"/>
                </a:lnTo>
                <a:lnTo>
                  <a:pt x="156843" y="113703"/>
                </a:lnTo>
                <a:lnTo>
                  <a:pt x="151523" y="104523"/>
                </a:lnTo>
                <a:close/>
                <a:moveTo>
                  <a:pt x="162436" y="104493"/>
                </a:moveTo>
                <a:lnTo>
                  <a:pt x="157116" y="113703"/>
                </a:lnTo>
                <a:lnTo>
                  <a:pt x="157116" y="107563"/>
                </a:lnTo>
                <a:lnTo>
                  <a:pt x="162436" y="104493"/>
                </a:lnTo>
                <a:close/>
                <a:moveTo>
                  <a:pt x="163165" y="104523"/>
                </a:moveTo>
                <a:lnTo>
                  <a:pt x="168484" y="107593"/>
                </a:lnTo>
                <a:lnTo>
                  <a:pt x="168484" y="113703"/>
                </a:lnTo>
                <a:lnTo>
                  <a:pt x="163165" y="104523"/>
                </a:lnTo>
                <a:close/>
                <a:moveTo>
                  <a:pt x="174746" y="104523"/>
                </a:moveTo>
                <a:lnTo>
                  <a:pt x="180065" y="107593"/>
                </a:lnTo>
                <a:lnTo>
                  <a:pt x="180065" y="113733"/>
                </a:lnTo>
                <a:lnTo>
                  <a:pt x="174746" y="104523"/>
                </a:lnTo>
                <a:close/>
                <a:moveTo>
                  <a:pt x="186357" y="104523"/>
                </a:moveTo>
                <a:lnTo>
                  <a:pt x="191676" y="107593"/>
                </a:lnTo>
                <a:lnTo>
                  <a:pt x="191676" y="113733"/>
                </a:lnTo>
                <a:lnTo>
                  <a:pt x="186357" y="104523"/>
                </a:lnTo>
                <a:close/>
                <a:moveTo>
                  <a:pt x="197999" y="104523"/>
                </a:moveTo>
                <a:lnTo>
                  <a:pt x="203318" y="107593"/>
                </a:lnTo>
                <a:lnTo>
                  <a:pt x="203318" y="113733"/>
                </a:lnTo>
                <a:lnTo>
                  <a:pt x="197999" y="104523"/>
                </a:lnTo>
                <a:close/>
                <a:moveTo>
                  <a:pt x="209610" y="104523"/>
                </a:moveTo>
                <a:lnTo>
                  <a:pt x="214929" y="107593"/>
                </a:lnTo>
                <a:lnTo>
                  <a:pt x="214929" y="113733"/>
                </a:lnTo>
                <a:lnTo>
                  <a:pt x="209610" y="104523"/>
                </a:lnTo>
                <a:close/>
                <a:moveTo>
                  <a:pt x="221251" y="104523"/>
                </a:moveTo>
                <a:lnTo>
                  <a:pt x="226570" y="107593"/>
                </a:lnTo>
                <a:lnTo>
                  <a:pt x="226570" y="113733"/>
                </a:lnTo>
                <a:lnTo>
                  <a:pt x="221251" y="104523"/>
                </a:lnTo>
                <a:close/>
                <a:moveTo>
                  <a:pt x="232862" y="104523"/>
                </a:moveTo>
                <a:lnTo>
                  <a:pt x="238182" y="107593"/>
                </a:lnTo>
                <a:lnTo>
                  <a:pt x="238182" y="113733"/>
                </a:lnTo>
                <a:lnTo>
                  <a:pt x="232862" y="104523"/>
                </a:lnTo>
                <a:close/>
                <a:moveTo>
                  <a:pt x="244474" y="104523"/>
                </a:moveTo>
                <a:lnTo>
                  <a:pt x="249793" y="107593"/>
                </a:lnTo>
                <a:lnTo>
                  <a:pt x="249793" y="113733"/>
                </a:lnTo>
                <a:lnTo>
                  <a:pt x="244474" y="104523"/>
                </a:lnTo>
                <a:close/>
                <a:moveTo>
                  <a:pt x="256085" y="104523"/>
                </a:moveTo>
                <a:lnTo>
                  <a:pt x="261404" y="107593"/>
                </a:lnTo>
                <a:lnTo>
                  <a:pt x="261404" y="113733"/>
                </a:lnTo>
                <a:lnTo>
                  <a:pt x="256085" y="104523"/>
                </a:lnTo>
                <a:close/>
                <a:moveTo>
                  <a:pt x="267726" y="104523"/>
                </a:moveTo>
                <a:lnTo>
                  <a:pt x="273046" y="107593"/>
                </a:lnTo>
                <a:lnTo>
                  <a:pt x="273046" y="113733"/>
                </a:lnTo>
                <a:lnTo>
                  <a:pt x="267726" y="104523"/>
                </a:lnTo>
                <a:close/>
                <a:moveTo>
                  <a:pt x="11855" y="104645"/>
                </a:moveTo>
                <a:lnTo>
                  <a:pt x="17174" y="113824"/>
                </a:lnTo>
                <a:lnTo>
                  <a:pt x="17174" y="113824"/>
                </a:lnTo>
                <a:lnTo>
                  <a:pt x="11855" y="110754"/>
                </a:lnTo>
                <a:lnTo>
                  <a:pt x="11855" y="104645"/>
                </a:lnTo>
                <a:close/>
                <a:moveTo>
                  <a:pt x="244" y="104645"/>
                </a:moveTo>
                <a:lnTo>
                  <a:pt x="5563" y="113824"/>
                </a:lnTo>
                <a:lnTo>
                  <a:pt x="214" y="110754"/>
                </a:lnTo>
                <a:lnTo>
                  <a:pt x="214" y="104645"/>
                </a:lnTo>
                <a:close/>
                <a:moveTo>
                  <a:pt x="116416" y="104645"/>
                </a:moveTo>
                <a:lnTo>
                  <a:pt x="121736" y="113824"/>
                </a:lnTo>
                <a:lnTo>
                  <a:pt x="116416" y="110785"/>
                </a:lnTo>
                <a:lnTo>
                  <a:pt x="116416" y="104645"/>
                </a:lnTo>
                <a:close/>
                <a:moveTo>
                  <a:pt x="128058" y="104645"/>
                </a:moveTo>
                <a:lnTo>
                  <a:pt x="133377" y="113824"/>
                </a:lnTo>
                <a:lnTo>
                  <a:pt x="128058" y="110785"/>
                </a:lnTo>
                <a:lnTo>
                  <a:pt x="128058" y="104645"/>
                </a:lnTo>
                <a:close/>
                <a:moveTo>
                  <a:pt x="139669" y="104645"/>
                </a:moveTo>
                <a:lnTo>
                  <a:pt x="144988" y="113824"/>
                </a:lnTo>
                <a:lnTo>
                  <a:pt x="139669" y="110785"/>
                </a:lnTo>
                <a:lnTo>
                  <a:pt x="139669" y="104645"/>
                </a:lnTo>
                <a:close/>
                <a:moveTo>
                  <a:pt x="151311" y="104645"/>
                </a:moveTo>
                <a:lnTo>
                  <a:pt x="156630" y="113824"/>
                </a:lnTo>
                <a:lnTo>
                  <a:pt x="151311" y="110785"/>
                </a:lnTo>
                <a:lnTo>
                  <a:pt x="151311" y="104645"/>
                </a:lnTo>
                <a:close/>
                <a:moveTo>
                  <a:pt x="162922" y="104645"/>
                </a:moveTo>
                <a:lnTo>
                  <a:pt x="168241" y="113824"/>
                </a:lnTo>
                <a:lnTo>
                  <a:pt x="162922" y="110785"/>
                </a:lnTo>
                <a:lnTo>
                  <a:pt x="162922" y="104645"/>
                </a:lnTo>
                <a:close/>
                <a:moveTo>
                  <a:pt x="174503" y="104645"/>
                </a:moveTo>
                <a:lnTo>
                  <a:pt x="179822" y="113824"/>
                </a:lnTo>
                <a:lnTo>
                  <a:pt x="174503" y="110785"/>
                </a:lnTo>
                <a:lnTo>
                  <a:pt x="174503" y="104645"/>
                </a:lnTo>
                <a:close/>
                <a:moveTo>
                  <a:pt x="186144" y="104645"/>
                </a:moveTo>
                <a:lnTo>
                  <a:pt x="191463" y="113824"/>
                </a:lnTo>
                <a:lnTo>
                  <a:pt x="186144" y="110785"/>
                </a:lnTo>
                <a:lnTo>
                  <a:pt x="186144" y="104645"/>
                </a:lnTo>
                <a:close/>
                <a:moveTo>
                  <a:pt x="197755" y="104645"/>
                </a:moveTo>
                <a:lnTo>
                  <a:pt x="203075" y="113824"/>
                </a:lnTo>
                <a:lnTo>
                  <a:pt x="197755" y="110785"/>
                </a:lnTo>
                <a:lnTo>
                  <a:pt x="197755" y="104645"/>
                </a:lnTo>
                <a:close/>
                <a:moveTo>
                  <a:pt x="209397" y="104645"/>
                </a:moveTo>
                <a:lnTo>
                  <a:pt x="214716" y="113824"/>
                </a:lnTo>
                <a:lnTo>
                  <a:pt x="209397" y="110785"/>
                </a:lnTo>
                <a:lnTo>
                  <a:pt x="209397" y="104645"/>
                </a:lnTo>
                <a:close/>
                <a:moveTo>
                  <a:pt x="221008" y="104645"/>
                </a:moveTo>
                <a:lnTo>
                  <a:pt x="226327" y="113824"/>
                </a:lnTo>
                <a:lnTo>
                  <a:pt x="221008" y="110785"/>
                </a:lnTo>
                <a:lnTo>
                  <a:pt x="221008" y="104645"/>
                </a:lnTo>
                <a:close/>
                <a:moveTo>
                  <a:pt x="232650" y="104645"/>
                </a:moveTo>
                <a:lnTo>
                  <a:pt x="237969" y="113824"/>
                </a:lnTo>
                <a:lnTo>
                  <a:pt x="232650" y="110785"/>
                </a:lnTo>
                <a:lnTo>
                  <a:pt x="232650" y="104645"/>
                </a:lnTo>
                <a:close/>
                <a:moveTo>
                  <a:pt x="244230" y="104645"/>
                </a:moveTo>
                <a:lnTo>
                  <a:pt x="249550" y="113824"/>
                </a:lnTo>
                <a:lnTo>
                  <a:pt x="244230" y="110785"/>
                </a:lnTo>
                <a:lnTo>
                  <a:pt x="244230" y="104645"/>
                </a:lnTo>
                <a:close/>
                <a:moveTo>
                  <a:pt x="255872" y="104645"/>
                </a:moveTo>
                <a:lnTo>
                  <a:pt x="261191" y="113824"/>
                </a:lnTo>
                <a:lnTo>
                  <a:pt x="255872" y="110785"/>
                </a:lnTo>
                <a:lnTo>
                  <a:pt x="255872" y="104645"/>
                </a:lnTo>
                <a:close/>
                <a:moveTo>
                  <a:pt x="267483" y="104645"/>
                </a:moveTo>
                <a:lnTo>
                  <a:pt x="272802" y="113824"/>
                </a:lnTo>
                <a:lnTo>
                  <a:pt x="267483" y="110785"/>
                </a:lnTo>
                <a:lnTo>
                  <a:pt x="267483" y="104645"/>
                </a:lnTo>
                <a:close/>
                <a:moveTo>
                  <a:pt x="93194" y="104645"/>
                </a:moveTo>
                <a:lnTo>
                  <a:pt x="98513" y="113855"/>
                </a:lnTo>
                <a:lnTo>
                  <a:pt x="98513" y="113855"/>
                </a:lnTo>
                <a:lnTo>
                  <a:pt x="93194" y="110785"/>
                </a:lnTo>
                <a:lnTo>
                  <a:pt x="93194" y="104645"/>
                </a:lnTo>
                <a:close/>
                <a:moveTo>
                  <a:pt x="11582" y="104645"/>
                </a:moveTo>
                <a:lnTo>
                  <a:pt x="11582" y="110785"/>
                </a:lnTo>
                <a:lnTo>
                  <a:pt x="6262" y="113855"/>
                </a:lnTo>
                <a:lnTo>
                  <a:pt x="11582" y="104645"/>
                </a:lnTo>
                <a:close/>
                <a:moveTo>
                  <a:pt x="23223" y="104645"/>
                </a:moveTo>
                <a:lnTo>
                  <a:pt x="23223" y="110785"/>
                </a:lnTo>
                <a:lnTo>
                  <a:pt x="17904" y="113855"/>
                </a:lnTo>
                <a:lnTo>
                  <a:pt x="23223" y="104645"/>
                </a:lnTo>
                <a:close/>
                <a:moveTo>
                  <a:pt x="23497" y="104645"/>
                </a:moveTo>
                <a:lnTo>
                  <a:pt x="28816" y="113855"/>
                </a:lnTo>
                <a:lnTo>
                  <a:pt x="23497" y="110785"/>
                </a:lnTo>
                <a:lnTo>
                  <a:pt x="23497" y="104645"/>
                </a:lnTo>
                <a:close/>
                <a:moveTo>
                  <a:pt x="34834" y="104645"/>
                </a:moveTo>
                <a:lnTo>
                  <a:pt x="34834" y="110785"/>
                </a:lnTo>
                <a:lnTo>
                  <a:pt x="29515" y="113855"/>
                </a:lnTo>
                <a:lnTo>
                  <a:pt x="34834" y="104645"/>
                </a:lnTo>
                <a:close/>
                <a:moveTo>
                  <a:pt x="35078" y="104645"/>
                </a:moveTo>
                <a:lnTo>
                  <a:pt x="40397" y="113855"/>
                </a:lnTo>
                <a:lnTo>
                  <a:pt x="35078" y="110785"/>
                </a:lnTo>
                <a:lnTo>
                  <a:pt x="35078" y="104645"/>
                </a:lnTo>
                <a:close/>
                <a:moveTo>
                  <a:pt x="46446" y="104645"/>
                </a:moveTo>
                <a:lnTo>
                  <a:pt x="46446" y="110785"/>
                </a:lnTo>
                <a:lnTo>
                  <a:pt x="41126" y="113855"/>
                </a:lnTo>
                <a:lnTo>
                  <a:pt x="46446" y="104645"/>
                </a:lnTo>
                <a:close/>
                <a:moveTo>
                  <a:pt x="46689" y="104645"/>
                </a:moveTo>
                <a:lnTo>
                  <a:pt x="52008" y="113855"/>
                </a:lnTo>
                <a:lnTo>
                  <a:pt x="46689" y="110785"/>
                </a:lnTo>
                <a:lnTo>
                  <a:pt x="46689" y="104645"/>
                </a:lnTo>
                <a:close/>
                <a:moveTo>
                  <a:pt x="58057" y="104645"/>
                </a:moveTo>
                <a:lnTo>
                  <a:pt x="58057" y="110785"/>
                </a:lnTo>
                <a:lnTo>
                  <a:pt x="52737" y="113855"/>
                </a:lnTo>
                <a:lnTo>
                  <a:pt x="58057" y="104645"/>
                </a:lnTo>
                <a:close/>
                <a:moveTo>
                  <a:pt x="58330" y="104645"/>
                </a:moveTo>
                <a:lnTo>
                  <a:pt x="63650" y="113855"/>
                </a:lnTo>
                <a:lnTo>
                  <a:pt x="58330" y="110785"/>
                </a:lnTo>
                <a:lnTo>
                  <a:pt x="58330" y="104645"/>
                </a:lnTo>
                <a:close/>
                <a:moveTo>
                  <a:pt x="69698" y="104645"/>
                </a:moveTo>
                <a:lnTo>
                  <a:pt x="69698" y="110785"/>
                </a:lnTo>
                <a:lnTo>
                  <a:pt x="64379" y="113855"/>
                </a:lnTo>
                <a:lnTo>
                  <a:pt x="69698" y="104645"/>
                </a:lnTo>
                <a:close/>
                <a:moveTo>
                  <a:pt x="69941" y="104645"/>
                </a:moveTo>
                <a:lnTo>
                  <a:pt x="75261" y="113855"/>
                </a:lnTo>
                <a:lnTo>
                  <a:pt x="69941" y="110785"/>
                </a:lnTo>
                <a:lnTo>
                  <a:pt x="69941" y="104645"/>
                </a:lnTo>
                <a:close/>
                <a:moveTo>
                  <a:pt x="81309" y="104645"/>
                </a:moveTo>
                <a:lnTo>
                  <a:pt x="81309" y="110785"/>
                </a:lnTo>
                <a:lnTo>
                  <a:pt x="75990" y="113855"/>
                </a:lnTo>
                <a:lnTo>
                  <a:pt x="81309" y="104645"/>
                </a:lnTo>
                <a:close/>
                <a:moveTo>
                  <a:pt x="81583" y="104645"/>
                </a:moveTo>
                <a:lnTo>
                  <a:pt x="86902" y="113855"/>
                </a:lnTo>
                <a:lnTo>
                  <a:pt x="81583" y="110785"/>
                </a:lnTo>
                <a:lnTo>
                  <a:pt x="81583" y="104645"/>
                </a:lnTo>
                <a:close/>
                <a:moveTo>
                  <a:pt x="92951" y="104645"/>
                </a:moveTo>
                <a:lnTo>
                  <a:pt x="92951" y="110785"/>
                </a:lnTo>
                <a:lnTo>
                  <a:pt x="87632" y="113855"/>
                </a:lnTo>
                <a:lnTo>
                  <a:pt x="92951" y="104645"/>
                </a:lnTo>
                <a:close/>
                <a:moveTo>
                  <a:pt x="104562" y="104645"/>
                </a:moveTo>
                <a:lnTo>
                  <a:pt x="104562" y="110785"/>
                </a:lnTo>
                <a:lnTo>
                  <a:pt x="99243" y="113855"/>
                </a:lnTo>
                <a:lnTo>
                  <a:pt x="104562" y="104645"/>
                </a:lnTo>
                <a:close/>
                <a:moveTo>
                  <a:pt x="104775" y="104645"/>
                </a:moveTo>
                <a:lnTo>
                  <a:pt x="110094" y="113855"/>
                </a:lnTo>
                <a:lnTo>
                  <a:pt x="104775" y="110785"/>
                </a:lnTo>
                <a:lnTo>
                  <a:pt x="104775" y="104645"/>
                </a:lnTo>
                <a:close/>
                <a:moveTo>
                  <a:pt x="116143" y="104675"/>
                </a:moveTo>
                <a:lnTo>
                  <a:pt x="116143" y="110785"/>
                </a:lnTo>
                <a:lnTo>
                  <a:pt x="110824" y="113855"/>
                </a:lnTo>
                <a:lnTo>
                  <a:pt x="116143" y="104675"/>
                </a:lnTo>
                <a:close/>
                <a:moveTo>
                  <a:pt x="127784" y="104675"/>
                </a:moveTo>
                <a:lnTo>
                  <a:pt x="127784" y="110785"/>
                </a:lnTo>
                <a:lnTo>
                  <a:pt x="122465" y="113855"/>
                </a:lnTo>
                <a:lnTo>
                  <a:pt x="127784" y="104675"/>
                </a:lnTo>
                <a:close/>
                <a:moveTo>
                  <a:pt x="139396" y="104675"/>
                </a:moveTo>
                <a:lnTo>
                  <a:pt x="139396" y="110785"/>
                </a:lnTo>
                <a:lnTo>
                  <a:pt x="134076" y="113855"/>
                </a:lnTo>
                <a:lnTo>
                  <a:pt x="139396" y="104675"/>
                </a:lnTo>
                <a:close/>
                <a:moveTo>
                  <a:pt x="151037" y="104675"/>
                </a:moveTo>
                <a:lnTo>
                  <a:pt x="151037" y="110785"/>
                </a:lnTo>
                <a:lnTo>
                  <a:pt x="145718" y="113855"/>
                </a:lnTo>
                <a:lnTo>
                  <a:pt x="151037" y="104675"/>
                </a:lnTo>
                <a:close/>
                <a:moveTo>
                  <a:pt x="162648" y="104675"/>
                </a:moveTo>
                <a:lnTo>
                  <a:pt x="162648" y="110785"/>
                </a:lnTo>
                <a:lnTo>
                  <a:pt x="157329" y="113855"/>
                </a:lnTo>
                <a:lnTo>
                  <a:pt x="162648" y="104675"/>
                </a:lnTo>
                <a:close/>
                <a:moveTo>
                  <a:pt x="174290" y="104675"/>
                </a:moveTo>
                <a:lnTo>
                  <a:pt x="174290" y="110785"/>
                </a:lnTo>
                <a:lnTo>
                  <a:pt x="168971" y="113855"/>
                </a:lnTo>
                <a:lnTo>
                  <a:pt x="174290" y="104675"/>
                </a:lnTo>
                <a:close/>
                <a:moveTo>
                  <a:pt x="185871" y="104675"/>
                </a:moveTo>
                <a:lnTo>
                  <a:pt x="185871" y="110785"/>
                </a:lnTo>
                <a:lnTo>
                  <a:pt x="180551" y="113855"/>
                </a:lnTo>
                <a:lnTo>
                  <a:pt x="185871" y="104675"/>
                </a:lnTo>
                <a:close/>
                <a:moveTo>
                  <a:pt x="197512" y="104675"/>
                </a:moveTo>
                <a:lnTo>
                  <a:pt x="197512" y="110785"/>
                </a:lnTo>
                <a:lnTo>
                  <a:pt x="192193" y="113855"/>
                </a:lnTo>
                <a:lnTo>
                  <a:pt x="197512" y="104675"/>
                </a:lnTo>
                <a:close/>
                <a:moveTo>
                  <a:pt x="209123" y="104675"/>
                </a:moveTo>
                <a:lnTo>
                  <a:pt x="209123" y="110785"/>
                </a:lnTo>
                <a:lnTo>
                  <a:pt x="203804" y="113855"/>
                </a:lnTo>
                <a:lnTo>
                  <a:pt x="209123" y="104675"/>
                </a:lnTo>
                <a:close/>
                <a:moveTo>
                  <a:pt x="220765" y="104675"/>
                </a:moveTo>
                <a:lnTo>
                  <a:pt x="220765" y="110785"/>
                </a:lnTo>
                <a:lnTo>
                  <a:pt x="215446" y="113855"/>
                </a:lnTo>
                <a:lnTo>
                  <a:pt x="220765" y="104675"/>
                </a:lnTo>
                <a:close/>
                <a:moveTo>
                  <a:pt x="232376" y="104675"/>
                </a:moveTo>
                <a:lnTo>
                  <a:pt x="232376" y="110785"/>
                </a:lnTo>
                <a:lnTo>
                  <a:pt x="227057" y="113855"/>
                </a:lnTo>
                <a:lnTo>
                  <a:pt x="232376" y="104675"/>
                </a:lnTo>
                <a:close/>
                <a:moveTo>
                  <a:pt x="243957" y="104675"/>
                </a:moveTo>
                <a:lnTo>
                  <a:pt x="243957" y="110785"/>
                </a:lnTo>
                <a:lnTo>
                  <a:pt x="238638" y="113855"/>
                </a:lnTo>
                <a:lnTo>
                  <a:pt x="243957" y="104675"/>
                </a:lnTo>
                <a:close/>
                <a:moveTo>
                  <a:pt x="255598" y="104675"/>
                </a:moveTo>
                <a:lnTo>
                  <a:pt x="255598" y="110785"/>
                </a:lnTo>
                <a:lnTo>
                  <a:pt x="250279" y="113855"/>
                </a:lnTo>
                <a:lnTo>
                  <a:pt x="255598" y="104675"/>
                </a:lnTo>
                <a:close/>
                <a:moveTo>
                  <a:pt x="267210" y="104675"/>
                </a:moveTo>
                <a:lnTo>
                  <a:pt x="267210" y="110785"/>
                </a:lnTo>
                <a:lnTo>
                  <a:pt x="261890" y="113855"/>
                </a:lnTo>
                <a:lnTo>
                  <a:pt x="267210" y="104675"/>
                </a:lnTo>
                <a:close/>
                <a:moveTo>
                  <a:pt x="278851" y="104675"/>
                </a:moveTo>
                <a:lnTo>
                  <a:pt x="278851" y="110785"/>
                </a:lnTo>
                <a:lnTo>
                  <a:pt x="273532" y="113855"/>
                </a:lnTo>
                <a:lnTo>
                  <a:pt x="278851" y="104675"/>
                </a:lnTo>
                <a:close/>
                <a:moveTo>
                  <a:pt x="11703" y="111028"/>
                </a:moveTo>
                <a:lnTo>
                  <a:pt x="16901" y="114007"/>
                </a:lnTo>
                <a:lnTo>
                  <a:pt x="17023" y="114098"/>
                </a:lnTo>
                <a:lnTo>
                  <a:pt x="6384" y="114098"/>
                </a:lnTo>
                <a:lnTo>
                  <a:pt x="6506" y="114007"/>
                </a:lnTo>
                <a:lnTo>
                  <a:pt x="11703" y="111028"/>
                </a:lnTo>
                <a:close/>
                <a:moveTo>
                  <a:pt x="23345" y="111028"/>
                </a:moveTo>
                <a:lnTo>
                  <a:pt x="28542" y="114007"/>
                </a:lnTo>
                <a:lnTo>
                  <a:pt x="28664" y="114098"/>
                </a:lnTo>
                <a:lnTo>
                  <a:pt x="18026" y="114098"/>
                </a:lnTo>
                <a:lnTo>
                  <a:pt x="18117" y="114007"/>
                </a:lnTo>
                <a:lnTo>
                  <a:pt x="23345" y="111028"/>
                </a:lnTo>
                <a:close/>
                <a:moveTo>
                  <a:pt x="34956" y="111028"/>
                </a:moveTo>
                <a:lnTo>
                  <a:pt x="40154" y="114007"/>
                </a:lnTo>
                <a:lnTo>
                  <a:pt x="40275" y="114098"/>
                </a:lnTo>
                <a:lnTo>
                  <a:pt x="29637" y="114098"/>
                </a:lnTo>
                <a:lnTo>
                  <a:pt x="29758" y="114007"/>
                </a:lnTo>
                <a:lnTo>
                  <a:pt x="34956" y="111028"/>
                </a:lnTo>
                <a:close/>
                <a:moveTo>
                  <a:pt x="46598" y="111028"/>
                </a:moveTo>
                <a:lnTo>
                  <a:pt x="51795" y="114007"/>
                </a:lnTo>
                <a:lnTo>
                  <a:pt x="51917" y="114098"/>
                </a:lnTo>
                <a:lnTo>
                  <a:pt x="41278" y="114098"/>
                </a:lnTo>
                <a:lnTo>
                  <a:pt x="41369" y="114007"/>
                </a:lnTo>
                <a:lnTo>
                  <a:pt x="46598" y="111028"/>
                </a:lnTo>
                <a:close/>
                <a:moveTo>
                  <a:pt x="58178" y="111028"/>
                </a:moveTo>
                <a:lnTo>
                  <a:pt x="63376" y="114007"/>
                </a:lnTo>
                <a:lnTo>
                  <a:pt x="63498" y="114098"/>
                </a:lnTo>
                <a:lnTo>
                  <a:pt x="52859" y="114098"/>
                </a:lnTo>
                <a:lnTo>
                  <a:pt x="52981" y="114007"/>
                </a:lnTo>
                <a:lnTo>
                  <a:pt x="58178" y="111028"/>
                </a:lnTo>
                <a:close/>
                <a:moveTo>
                  <a:pt x="69820" y="111028"/>
                </a:moveTo>
                <a:lnTo>
                  <a:pt x="75048" y="114007"/>
                </a:lnTo>
                <a:lnTo>
                  <a:pt x="75139" y="114098"/>
                </a:lnTo>
                <a:lnTo>
                  <a:pt x="64501" y="114098"/>
                </a:lnTo>
                <a:lnTo>
                  <a:pt x="64622" y="114007"/>
                </a:lnTo>
                <a:lnTo>
                  <a:pt x="69820" y="111028"/>
                </a:lnTo>
                <a:close/>
                <a:moveTo>
                  <a:pt x="81431" y="111028"/>
                </a:moveTo>
                <a:lnTo>
                  <a:pt x="86629" y="114007"/>
                </a:lnTo>
                <a:lnTo>
                  <a:pt x="86750" y="114098"/>
                </a:lnTo>
                <a:lnTo>
                  <a:pt x="76112" y="114098"/>
                </a:lnTo>
                <a:lnTo>
                  <a:pt x="76233" y="114007"/>
                </a:lnTo>
                <a:lnTo>
                  <a:pt x="81431" y="111028"/>
                </a:lnTo>
                <a:close/>
                <a:moveTo>
                  <a:pt x="93042" y="111028"/>
                </a:moveTo>
                <a:lnTo>
                  <a:pt x="98270" y="114007"/>
                </a:lnTo>
                <a:lnTo>
                  <a:pt x="98361" y="114098"/>
                </a:lnTo>
                <a:lnTo>
                  <a:pt x="87723" y="114098"/>
                </a:lnTo>
                <a:lnTo>
                  <a:pt x="87844" y="114007"/>
                </a:lnTo>
                <a:lnTo>
                  <a:pt x="93042" y="111028"/>
                </a:lnTo>
                <a:close/>
                <a:moveTo>
                  <a:pt x="104684" y="111028"/>
                </a:moveTo>
                <a:lnTo>
                  <a:pt x="109881" y="114007"/>
                </a:lnTo>
                <a:lnTo>
                  <a:pt x="110003" y="114098"/>
                </a:lnTo>
                <a:lnTo>
                  <a:pt x="99364" y="114098"/>
                </a:lnTo>
                <a:lnTo>
                  <a:pt x="99456" y="114007"/>
                </a:lnTo>
                <a:lnTo>
                  <a:pt x="104684" y="111028"/>
                </a:lnTo>
                <a:close/>
                <a:moveTo>
                  <a:pt x="116295" y="111028"/>
                </a:moveTo>
                <a:lnTo>
                  <a:pt x="121493" y="114007"/>
                </a:lnTo>
                <a:lnTo>
                  <a:pt x="121614" y="114098"/>
                </a:lnTo>
                <a:lnTo>
                  <a:pt x="110976" y="114098"/>
                </a:lnTo>
                <a:lnTo>
                  <a:pt x="111097" y="114007"/>
                </a:lnTo>
                <a:lnTo>
                  <a:pt x="116295" y="111028"/>
                </a:lnTo>
                <a:close/>
                <a:moveTo>
                  <a:pt x="127936" y="111028"/>
                </a:moveTo>
                <a:lnTo>
                  <a:pt x="133134" y="114007"/>
                </a:lnTo>
                <a:lnTo>
                  <a:pt x="133256" y="114098"/>
                </a:lnTo>
                <a:lnTo>
                  <a:pt x="122617" y="114098"/>
                </a:lnTo>
                <a:lnTo>
                  <a:pt x="122739" y="114007"/>
                </a:lnTo>
                <a:lnTo>
                  <a:pt x="127936" y="111028"/>
                </a:lnTo>
                <a:close/>
                <a:moveTo>
                  <a:pt x="139548" y="111028"/>
                </a:moveTo>
                <a:lnTo>
                  <a:pt x="144776" y="114007"/>
                </a:lnTo>
                <a:lnTo>
                  <a:pt x="144867" y="114098"/>
                </a:lnTo>
                <a:lnTo>
                  <a:pt x="134228" y="114098"/>
                </a:lnTo>
                <a:lnTo>
                  <a:pt x="134350" y="114007"/>
                </a:lnTo>
                <a:lnTo>
                  <a:pt x="139548" y="111028"/>
                </a:lnTo>
                <a:close/>
                <a:moveTo>
                  <a:pt x="151159" y="111028"/>
                </a:moveTo>
                <a:lnTo>
                  <a:pt x="156356" y="114007"/>
                </a:lnTo>
                <a:lnTo>
                  <a:pt x="156478" y="114098"/>
                </a:lnTo>
                <a:lnTo>
                  <a:pt x="145840" y="114098"/>
                </a:lnTo>
                <a:lnTo>
                  <a:pt x="145931" y="114007"/>
                </a:lnTo>
                <a:lnTo>
                  <a:pt x="151159" y="111028"/>
                </a:lnTo>
                <a:close/>
                <a:moveTo>
                  <a:pt x="162770" y="111028"/>
                </a:moveTo>
                <a:lnTo>
                  <a:pt x="167968" y="114007"/>
                </a:lnTo>
                <a:lnTo>
                  <a:pt x="168089" y="114098"/>
                </a:lnTo>
                <a:lnTo>
                  <a:pt x="157451" y="114098"/>
                </a:lnTo>
                <a:lnTo>
                  <a:pt x="157572" y="114007"/>
                </a:lnTo>
                <a:lnTo>
                  <a:pt x="162770" y="111028"/>
                </a:lnTo>
                <a:close/>
                <a:moveTo>
                  <a:pt x="174411" y="111028"/>
                </a:moveTo>
                <a:lnTo>
                  <a:pt x="179609" y="114007"/>
                </a:lnTo>
                <a:lnTo>
                  <a:pt x="179731" y="114098"/>
                </a:lnTo>
                <a:lnTo>
                  <a:pt x="169092" y="114098"/>
                </a:lnTo>
                <a:lnTo>
                  <a:pt x="169183" y="114007"/>
                </a:lnTo>
                <a:lnTo>
                  <a:pt x="174411" y="111028"/>
                </a:lnTo>
                <a:close/>
                <a:moveTo>
                  <a:pt x="186023" y="111028"/>
                </a:moveTo>
                <a:lnTo>
                  <a:pt x="191220" y="114007"/>
                </a:lnTo>
                <a:lnTo>
                  <a:pt x="191342" y="114098"/>
                </a:lnTo>
                <a:lnTo>
                  <a:pt x="180703" y="114098"/>
                </a:lnTo>
                <a:lnTo>
                  <a:pt x="180825" y="114007"/>
                </a:lnTo>
                <a:lnTo>
                  <a:pt x="186023" y="111028"/>
                </a:lnTo>
                <a:close/>
                <a:moveTo>
                  <a:pt x="197634" y="111028"/>
                </a:moveTo>
                <a:lnTo>
                  <a:pt x="202862" y="114007"/>
                </a:lnTo>
                <a:lnTo>
                  <a:pt x="202953" y="114098"/>
                </a:lnTo>
                <a:lnTo>
                  <a:pt x="192315" y="114098"/>
                </a:lnTo>
                <a:lnTo>
                  <a:pt x="192436" y="114007"/>
                </a:lnTo>
                <a:lnTo>
                  <a:pt x="197634" y="111028"/>
                </a:lnTo>
                <a:close/>
                <a:moveTo>
                  <a:pt x="209245" y="111028"/>
                </a:moveTo>
                <a:lnTo>
                  <a:pt x="214443" y="114007"/>
                </a:lnTo>
                <a:lnTo>
                  <a:pt x="214564" y="114098"/>
                </a:lnTo>
                <a:lnTo>
                  <a:pt x="203926" y="114098"/>
                </a:lnTo>
                <a:lnTo>
                  <a:pt x="204017" y="114007"/>
                </a:lnTo>
                <a:lnTo>
                  <a:pt x="209245" y="111028"/>
                </a:lnTo>
                <a:close/>
                <a:moveTo>
                  <a:pt x="220856" y="111028"/>
                </a:moveTo>
                <a:lnTo>
                  <a:pt x="226084" y="114007"/>
                </a:lnTo>
                <a:lnTo>
                  <a:pt x="226175" y="114098"/>
                </a:lnTo>
                <a:lnTo>
                  <a:pt x="215537" y="114098"/>
                </a:lnTo>
                <a:lnTo>
                  <a:pt x="215658" y="114007"/>
                </a:lnTo>
                <a:lnTo>
                  <a:pt x="220856" y="111028"/>
                </a:lnTo>
                <a:close/>
                <a:moveTo>
                  <a:pt x="232498" y="111028"/>
                </a:moveTo>
                <a:lnTo>
                  <a:pt x="237695" y="114007"/>
                </a:lnTo>
                <a:lnTo>
                  <a:pt x="237817" y="114098"/>
                </a:lnTo>
                <a:lnTo>
                  <a:pt x="227178" y="114098"/>
                </a:lnTo>
                <a:lnTo>
                  <a:pt x="227270" y="114007"/>
                </a:lnTo>
                <a:lnTo>
                  <a:pt x="232498" y="111028"/>
                </a:lnTo>
                <a:close/>
                <a:moveTo>
                  <a:pt x="244109" y="111028"/>
                </a:moveTo>
                <a:lnTo>
                  <a:pt x="249337" y="114007"/>
                </a:lnTo>
                <a:lnTo>
                  <a:pt x="249428" y="114098"/>
                </a:lnTo>
                <a:lnTo>
                  <a:pt x="238790" y="114098"/>
                </a:lnTo>
                <a:lnTo>
                  <a:pt x="238911" y="114007"/>
                </a:lnTo>
                <a:lnTo>
                  <a:pt x="244109" y="111028"/>
                </a:lnTo>
                <a:close/>
                <a:moveTo>
                  <a:pt x="255750" y="111028"/>
                </a:moveTo>
                <a:lnTo>
                  <a:pt x="260948" y="114007"/>
                </a:lnTo>
                <a:lnTo>
                  <a:pt x="261070" y="114098"/>
                </a:lnTo>
                <a:lnTo>
                  <a:pt x="250431" y="114098"/>
                </a:lnTo>
                <a:lnTo>
                  <a:pt x="250553" y="114007"/>
                </a:lnTo>
                <a:lnTo>
                  <a:pt x="255750" y="111028"/>
                </a:lnTo>
                <a:close/>
                <a:moveTo>
                  <a:pt x="267362" y="111028"/>
                </a:moveTo>
                <a:lnTo>
                  <a:pt x="272590" y="114007"/>
                </a:lnTo>
                <a:lnTo>
                  <a:pt x="272681" y="114098"/>
                </a:lnTo>
                <a:lnTo>
                  <a:pt x="262042" y="114098"/>
                </a:lnTo>
                <a:lnTo>
                  <a:pt x="262164" y="114007"/>
                </a:lnTo>
                <a:lnTo>
                  <a:pt x="267362" y="111028"/>
                </a:lnTo>
                <a:close/>
                <a:moveTo>
                  <a:pt x="279003" y="111028"/>
                </a:moveTo>
                <a:lnTo>
                  <a:pt x="284322" y="114098"/>
                </a:lnTo>
                <a:lnTo>
                  <a:pt x="273684" y="114098"/>
                </a:lnTo>
                <a:lnTo>
                  <a:pt x="273805" y="114007"/>
                </a:lnTo>
                <a:lnTo>
                  <a:pt x="279003" y="111028"/>
                </a:lnTo>
                <a:close/>
                <a:moveTo>
                  <a:pt x="17023" y="114311"/>
                </a:moveTo>
                <a:lnTo>
                  <a:pt x="11703" y="117411"/>
                </a:lnTo>
                <a:lnTo>
                  <a:pt x="6384" y="114311"/>
                </a:lnTo>
                <a:close/>
                <a:moveTo>
                  <a:pt x="28664" y="114311"/>
                </a:moveTo>
                <a:lnTo>
                  <a:pt x="23345" y="117411"/>
                </a:lnTo>
                <a:lnTo>
                  <a:pt x="18026" y="114311"/>
                </a:lnTo>
                <a:close/>
                <a:moveTo>
                  <a:pt x="40275" y="114311"/>
                </a:moveTo>
                <a:lnTo>
                  <a:pt x="34956" y="117411"/>
                </a:lnTo>
                <a:lnTo>
                  <a:pt x="29637" y="114311"/>
                </a:lnTo>
                <a:close/>
                <a:moveTo>
                  <a:pt x="51886" y="114311"/>
                </a:moveTo>
                <a:lnTo>
                  <a:pt x="46567" y="117411"/>
                </a:lnTo>
                <a:lnTo>
                  <a:pt x="41248" y="114311"/>
                </a:lnTo>
                <a:close/>
                <a:moveTo>
                  <a:pt x="63528" y="114311"/>
                </a:moveTo>
                <a:lnTo>
                  <a:pt x="58209" y="117411"/>
                </a:lnTo>
                <a:lnTo>
                  <a:pt x="52889" y="114311"/>
                </a:lnTo>
                <a:close/>
                <a:moveTo>
                  <a:pt x="75109" y="114311"/>
                </a:moveTo>
                <a:lnTo>
                  <a:pt x="69789" y="117411"/>
                </a:lnTo>
                <a:lnTo>
                  <a:pt x="64470" y="114311"/>
                </a:lnTo>
                <a:close/>
                <a:moveTo>
                  <a:pt x="86750" y="114311"/>
                </a:moveTo>
                <a:lnTo>
                  <a:pt x="81431" y="117411"/>
                </a:lnTo>
                <a:lnTo>
                  <a:pt x="76112" y="114311"/>
                </a:lnTo>
                <a:close/>
                <a:moveTo>
                  <a:pt x="98361" y="114311"/>
                </a:moveTo>
                <a:lnTo>
                  <a:pt x="93042" y="117411"/>
                </a:lnTo>
                <a:lnTo>
                  <a:pt x="87723" y="114311"/>
                </a:lnTo>
                <a:close/>
                <a:moveTo>
                  <a:pt x="110003" y="114311"/>
                </a:moveTo>
                <a:lnTo>
                  <a:pt x="104684" y="117411"/>
                </a:lnTo>
                <a:lnTo>
                  <a:pt x="99364" y="114311"/>
                </a:lnTo>
                <a:close/>
                <a:moveTo>
                  <a:pt x="121614" y="114311"/>
                </a:moveTo>
                <a:lnTo>
                  <a:pt x="116295" y="117411"/>
                </a:lnTo>
                <a:lnTo>
                  <a:pt x="110976" y="114311"/>
                </a:lnTo>
                <a:close/>
                <a:moveTo>
                  <a:pt x="133256" y="114311"/>
                </a:moveTo>
                <a:lnTo>
                  <a:pt x="127936" y="117411"/>
                </a:lnTo>
                <a:lnTo>
                  <a:pt x="122617" y="114311"/>
                </a:lnTo>
                <a:close/>
                <a:moveTo>
                  <a:pt x="144867" y="114311"/>
                </a:moveTo>
                <a:lnTo>
                  <a:pt x="139548" y="117411"/>
                </a:lnTo>
                <a:lnTo>
                  <a:pt x="134228" y="114311"/>
                </a:lnTo>
                <a:close/>
                <a:moveTo>
                  <a:pt x="156478" y="114311"/>
                </a:moveTo>
                <a:lnTo>
                  <a:pt x="151159" y="117411"/>
                </a:lnTo>
                <a:lnTo>
                  <a:pt x="145840" y="114311"/>
                </a:lnTo>
                <a:close/>
                <a:moveTo>
                  <a:pt x="168089" y="114311"/>
                </a:moveTo>
                <a:lnTo>
                  <a:pt x="162770" y="117411"/>
                </a:lnTo>
                <a:lnTo>
                  <a:pt x="157451" y="114311"/>
                </a:lnTo>
                <a:close/>
                <a:moveTo>
                  <a:pt x="179731" y="114311"/>
                </a:moveTo>
                <a:lnTo>
                  <a:pt x="174411" y="117411"/>
                </a:lnTo>
                <a:lnTo>
                  <a:pt x="169092" y="114311"/>
                </a:lnTo>
                <a:close/>
                <a:moveTo>
                  <a:pt x="191342" y="114311"/>
                </a:moveTo>
                <a:lnTo>
                  <a:pt x="186023" y="117411"/>
                </a:lnTo>
                <a:lnTo>
                  <a:pt x="180703" y="114311"/>
                </a:lnTo>
                <a:close/>
                <a:moveTo>
                  <a:pt x="202953" y="114311"/>
                </a:moveTo>
                <a:lnTo>
                  <a:pt x="197634" y="117411"/>
                </a:lnTo>
                <a:lnTo>
                  <a:pt x="192315" y="114311"/>
                </a:lnTo>
                <a:close/>
                <a:moveTo>
                  <a:pt x="214564" y="114311"/>
                </a:moveTo>
                <a:lnTo>
                  <a:pt x="209245" y="117411"/>
                </a:lnTo>
                <a:lnTo>
                  <a:pt x="203926" y="114311"/>
                </a:lnTo>
                <a:close/>
                <a:moveTo>
                  <a:pt x="226175" y="114311"/>
                </a:moveTo>
                <a:lnTo>
                  <a:pt x="220856" y="117411"/>
                </a:lnTo>
                <a:lnTo>
                  <a:pt x="215537" y="114311"/>
                </a:lnTo>
                <a:close/>
                <a:moveTo>
                  <a:pt x="237817" y="114311"/>
                </a:moveTo>
                <a:lnTo>
                  <a:pt x="232498" y="117411"/>
                </a:lnTo>
                <a:lnTo>
                  <a:pt x="227178" y="114311"/>
                </a:lnTo>
                <a:close/>
                <a:moveTo>
                  <a:pt x="249428" y="114311"/>
                </a:moveTo>
                <a:lnTo>
                  <a:pt x="244109" y="117411"/>
                </a:lnTo>
                <a:lnTo>
                  <a:pt x="238790" y="114311"/>
                </a:lnTo>
                <a:close/>
                <a:moveTo>
                  <a:pt x="261070" y="114311"/>
                </a:moveTo>
                <a:lnTo>
                  <a:pt x="255750" y="117411"/>
                </a:lnTo>
                <a:lnTo>
                  <a:pt x="250431" y="114311"/>
                </a:lnTo>
                <a:close/>
                <a:moveTo>
                  <a:pt x="272681" y="114311"/>
                </a:moveTo>
                <a:lnTo>
                  <a:pt x="267362" y="117411"/>
                </a:lnTo>
                <a:lnTo>
                  <a:pt x="262042" y="114311"/>
                </a:lnTo>
                <a:close/>
                <a:moveTo>
                  <a:pt x="284292" y="114311"/>
                </a:moveTo>
                <a:lnTo>
                  <a:pt x="278973" y="117411"/>
                </a:lnTo>
                <a:lnTo>
                  <a:pt x="273653" y="114311"/>
                </a:lnTo>
                <a:close/>
                <a:moveTo>
                  <a:pt x="17174" y="114554"/>
                </a:moveTo>
                <a:lnTo>
                  <a:pt x="11855" y="123733"/>
                </a:lnTo>
                <a:lnTo>
                  <a:pt x="11855" y="117624"/>
                </a:lnTo>
                <a:lnTo>
                  <a:pt x="17174" y="114554"/>
                </a:lnTo>
                <a:close/>
                <a:moveTo>
                  <a:pt x="28816" y="114554"/>
                </a:moveTo>
                <a:lnTo>
                  <a:pt x="23497" y="123733"/>
                </a:lnTo>
                <a:lnTo>
                  <a:pt x="23497" y="117624"/>
                </a:lnTo>
                <a:lnTo>
                  <a:pt x="28816" y="114554"/>
                </a:lnTo>
                <a:close/>
                <a:moveTo>
                  <a:pt x="40427" y="114554"/>
                </a:moveTo>
                <a:lnTo>
                  <a:pt x="35108" y="123733"/>
                </a:lnTo>
                <a:lnTo>
                  <a:pt x="35108" y="117624"/>
                </a:lnTo>
                <a:lnTo>
                  <a:pt x="40427" y="114554"/>
                </a:lnTo>
                <a:close/>
                <a:moveTo>
                  <a:pt x="52008" y="114554"/>
                </a:moveTo>
                <a:lnTo>
                  <a:pt x="46689" y="123733"/>
                </a:lnTo>
                <a:lnTo>
                  <a:pt x="46689" y="117624"/>
                </a:lnTo>
                <a:lnTo>
                  <a:pt x="52008" y="114554"/>
                </a:lnTo>
                <a:close/>
                <a:moveTo>
                  <a:pt x="63650" y="114554"/>
                </a:moveTo>
                <a:lnTo>
                  <a:pt x="58330" y="123733"/>
                </a:lnTo>
                <a:lnTo>
                  <a:pt x="58330" y="117624"/>
                </a:lnTo>
                <a:lnTo>
                  <a:pt x="63650" y="114554"/>
                </a:lnTo>
                <a:close/>
                <a:moveTo>
                  <a:pt x="75261" y="114554"/>
                </a:moveTo>
                <a:lnTo>
                  <a:pt x="69941" y="123733"/>
                </a:lnTo>
                <a:lnTo>
                  <a:pt x="69941" y="117624"/>
                </a:lnTo>
                <a:lnTo>
                  <a:pt x="75261" y="114554"/>
                </a:lnTo>
                <a:close/>
                <a:moveTo>
                  <a:pt x="86902" y="114554"/>
                </a:moveTo>
                <a:lnTo>
                  <a:pt x="81583" y="123733"/>
                </a:lnTo>
                <a:lnTo>
                  <a:pt x="81583" y="117624"/>
                </a:lnTo>
                <a:lnTo>
                  <a:pt x="86902" y="114554"/>
                </a:lnTo>
                <a:close/>
                <a:moveTo>
                  <a:pt x="98513" y="114554"/>
                </a:moveTo>
                <a:lnTo>
                  <a:pt x="93194" y="123733"/>
                </a:lnTo>
                <a:lnTo>
                  <a:pt x="93194" y="117624"/>
                </a:lnTo>
                <a:lnTo>
                  <a:pt x="98513" y="114554"/>
                </a:lnTo>
                <a:close/>
                <a:moveTo>
                  <a:pt x="110155" y="114554"/>
                </a:moveTo>
                <a:lnTo>
                  <a:pt x="104836" y="123733"/>
                </a:lnTo>
                <a:lnTo>
                  <a:pt x="104836" y="117624"/>
                </a:lnTo>
                <a:lnTo>
                  <a:pt x="110155" y="114554"/>
                </a:lnTo>
                <a:close/>
                <a:moveTo>
                  <a:pt x="121736" y="114554"/>
                </a:moveTo>
                <a:lnTo>
                  <a:pt x="116416" y="123733"/>
                </a:lnTo>
                <a:lnTo>
                  <a:pt x="116416" y="117624"/>
                </a:lnTo>
                <a:lnTo>
                  <a:pt x="121736" y="114554"/>
                </a:lnTo>
                <a:close/>
                <a:moveTo>
                  <a:pt x="168241" y="114554"/>
                </a:moveTo>
                <a:lnTo>
                  <a:pt x="162922" y="123733"/>
                </a:lnTo>
                <a:lnTo>
                  <a:pt x="162922" y="117624"/>
                </a:lnTo>
                <a:lnTo>
                  <a:pt x="168241" y="114554"/>
                </a:lnTo>
                <a:close/>
                <a:moveTo>
                  <a:pt x="179822" y="114554"/>
                </a:moveTo>
                <a:lnTo>
                  <a:pt x="174503" y="123733"/>
                </a:lnTo>
                <a:lnTo>
                  <a:pt x="174503" y="117624"/>
                </a:lnTo>
                <a:lnTo>
                  <a:pt x="179822" y="114554"/>
                </a:lnTo>
                <a:close/>
                <a:moveTo>
                  <a:pt x="191463" y="114554"/>
                </a:moveTo>
                <a:lnTo>
                  <a:pt x="186144" y="123733"/>
                </a:lnTo>
                <a:lnTo>
                  <a:pt x="186144" y="117624"/>
                </a:lnTo>
                <a:lnTo>
                  <a:pt x="191463" y="114554"/>
                </a:lnTo>
                <a:close/>
                <a:moveTo>
                  <a:pt x="203075" y="114554"/>
                </a:moveTo>
                <a:lnTo>
                  <a:pt x="197755" y="123733"/>
                </a:lnTo>
                <a:lnTo>
                  <a:pt x="197755" y="117624"/>
                </a:lnTo>
                <a:lnTo>
                  <a:pt x="203075" y="114554"/>
                </a:lnTo>
                <a:close/>
                <a:moveTo>
                  <a:pt x="214716" y="114554"/>
                </a:moveTo>
                <a:lnTo>
                  <a:pt x="209397" y="123733"/>
                </a:lnTo>
                <a:lnTo>
                  <a:pt x="209397" y="117624"/>
                </a:lnTo>
                <a:lnTo>
                  <a:pt x="214716" y="114554"/>
                </a:lnTo>
                <a:close/>
                <a:moveTo>
                  <a:pt x="226327" y="114554"/>
                </a:moveTo>
                <a:lnTo>
                  <a:pt x="221008" y="123733"/>
                </a:lnTo>
                <a:lnTo>
                  <a:pt x="221008" y="117624"/>
                </a:lnTo>
                <a:lnTo>
                  <a:pt x="226327" y="114554"/>
                </a:lnTo>
                <a:close/>
                <a:moveTo>
                  <a:pt x="237969" y="114554"/>
                </a:moveTo>
                <a:lnTo>
                  <a:pt x="232650" y="123733"/>
                </a:lnTo>
                <a:lnTo>
                  <a:pt x="232650" y="117624"/>
                </a:lnTo>
                <a:lnTo>
                  <a:pt x="237969" y="114554"/>
                </a:lnTo>
                <a:close/>
                <a:moveTo>
                  <a:pt x="249550" y="114554"/>
                </a:moveTo>
                <a:lnTo>
                  <a:pt x="244230" y="123733"/>
                </a:lnTo>
                <a:lnTo>
                  <a:pt x="244230" y="117624"/>
                </a:lnTo>
                <a:lnTo>
                  <a:pt x="249550" y="114554"/>
                </a:lnTo>
                <a:close/>
                <a:moveTo>
                  <a:pt x="261191" y="114554"/>
                </a:moveTo>
                <a:lnTo>
                  <a:pt x="255872" y="123733"/>
                </a:lnTo>
                <a:lnTo>
                  <a:pt x="255872" y="117624"/>
                </a:lnTo>
                <a:lnTo>
                  <a:pt x="261191" y="114554"/>
                </a:lnTo>
                <a:close/>
                <a:moveTo>
                  <a:pt x="272802" y="114554"/>
                </a:moveTo>
                <a:lnTo>
                  <a:pt x="267483" y="123733"/>
                </a:lnTo>
                <a:lnTo>
                  <a:pt x="267483" y="117624"/>
                </a:lnTo>
                <a:lnTo>
                  <a:pt x="272802" y="114554"/>
                </a:lnTo>
                <a:close/>
                <a:moveTo>
                  <a:pt x="284444" y="114554"/>
                </a:moveTo>
                <a:lnTo>
                  <a:pt x="279125" y="123733"/>
                </a:lnTo>
                <a:lnTo>
                  <a:pt x="279125" y="117624"/>
                </a:lnTo>
                <a:lnTo>
                  <a:pt x="284444" y="114554"/>
                </a:lnTo>
                <a:close/>
                <a:moveTo>
                  <a:pt x="6262" y="114584"/>
                </a:moveTo>
                <a:lnTo>
                  <a:pt x="11582" y="117624"/>
                </a:lnTo>
                <a:lnTo>
                  <a:pt x="11582" y="123764"/>
                </a:lnTo>
                <a:lnTo>
                  <a:pt x="6262" y="114584"/>
                </a:lnTo>
                <a:close/>
                <a:moveTo>
                  <a:pt x="17904" y="114584"/>
                </a:moveTo>
                <a:lnTo>
                  <a:pt x="23223" y="117624"/>
                </a:lnTo>
                <a:lnTo>
                  <a:pt x="23223" y="123764"/>
                </a:lnTo>
                <a:lnTo>
                  <a:pt x="17904" y="114584"/>
                </a:lnTo>
                <a:close/>
                <a:moveTo>
                  <a:pt x="29515" y="114584"/>
                </a:moveTo>
                <a:lnTo>
                  <a:pt x="34834" y="117624"/>
                </a:lnTo>
                <a:lnTo>
                  <a:pt x="34834" y="123764"/>
                </a:lnTo>
                <a:lnTo>
                  <a:pt x="29515" y="114584"/>
                </a:lnTo>
                <a:close/>
                <a:moveTo>
                  <a:pt x="41126" y="114584"/>
                </a:moveTo>
                <a:lnTo>
                  <a:pt x="46446" y="117624"/>
                </a:lnTo>
                <a:lnTo>
                  <a:pt x="46446" y="123764"/>
                </a:lnTo>
                <a:lnTo>
                  <a:pt x="41126" y="114584"/>
                </a:lnTo>
                <a:close/>
                <a:moveTo>
                  <a:pt x="52737" y="114584"/>
                </a:moveTo>
                <a:lnTo>
                  <a:pt x="58057" y="117624"/>
                </a:lnTo>
                <a:lnTo>
                  <a:pt x="58057" y="123764"/>
                </a:lnTo>
                <a:lnTo>
                  <a:pt x="52737" y="114584"/>
                </a:lnTo>
                <a:close/>
                <a:moveTo>
                  <a:pt x="64379" y="114584"/>
                </a:moveTo>
                <a:lnTo>
                  <a:pt x="69698" y="117624"/>
                </a:lnTo>
                <a:lnTo>
                  <a:pt x="69698" y="123764"/>
                </a:lnTo>
                <a:lnTo>
                  <a:pt x="64379" y="114584"/>
                </a:lnTo>
                <a:close/>
                <a:moveTo>
                  <a:pt x="75990" y="114584"/>
                </a:moveTo>
                <a:lnTo>
                  <a:pt x="81309" y="117624"/>
                </a:lnTo>
                <a:lnTo>
                  <a:pt x="81309" y="123764"/>
                </a:lnTo>
                <a:lnTo>
                  <a:pt x="75990" y="114584"/>
                </a:lnTo>
                <a:close/>
                <a:moveTo>
                  <a:pt x="87632" y="114584"/>
                </a:moveTo>
                <a:lnTo>
                  <a:pt x="92951" y="117624"/>
                </a:lnTo>
                <a:lnTo>
                  <a:pt x="92951" y="123764"/>
                </a:lnTo>
                <a:lnTo>
                  <a:pt x="87632" y="114584"/>
                </a:lnTo>
                <a:close/>
                <a:moveTo>
                  <a:pt x="99243" y="114584"/>
                </a:moveTo>
                <a:lnTo>
                  <a:pt x="104562" y="117624"/>
                </a:lnTo>
                <a:lnTo>
                  <a:pt x="104562" y="123764"/>
                </a:lnTo>
                <a:lnTo>
                  <a:pt x="99243" y="114584"/>
                </a:lnTo>
                <a:close/>
                <a:moveTo>
                  <a:pt x="110824" y="114584"/>
                </a:moveTo>
                <a:lnTo>
                  <a:pt x="116143" y="117624"/>
                </a:lnTo>
                <a:lnTo>
                  <a:pt x="116143" y="123764"/>
                </a:lnTo>
                <a:lnTo>
                  <a:pt x="110824" y="114584"/>
                </a:lnTo>
                <a:close/>
                <a:moveTo>
                  <a:pt x="157329" y="114554"/>
                </a:moveTo>
                <a:lnTo>
                  <a:pt x="162648" y="117624"/>
                </a:lnTo>
                <a:lnTo>
                  <a:pt x="162648" y="123764"/>
                </a:lnTo>
                <a:lnTo>
                  <a:pt x="157329" y="114554"/>
                </a:lnTo>
                <a:close/>
                <a:moveTo>
                  <a:pt x="168971" y="114554"/>
                </a:moveTo>
                <a:lnTo>
                  <a:pt x="174290" y="117624"/>
                </a:lnTo>
                <a:lnTo>
                  <a:pt x="174290" y="123764"/>
                </a:lnTo>
                <a:lnTo>
                  <a:pt x="168971" y="114554"/>
                </a:lnTo>
                <a:close/>
                <a:moveTo>
                  <a:pt x="180551" y="114554"/>
                </a:moveTo>
                <a:lnTo>
                  <a:pt x="185871" y="117624"/>
                </a:lnTo>
                <a:lnTo>
                  <a:pt x="185871" y="123764"/>
                </a:lnTo>
                <a:lnTo>
                  <a:pt x="180551" y="114554"/>
                </a:lnTo>
                <a:close/>
                <a:moveTo>
                  <a:pt x="192193" y="114554"/>
                </a:moveTo>
                <a:lnTo>
                  <a:pt x="197512" y="117624"/>
                </a:lnTo>
                <a:lnTo>
                  <a:pt x="197512" y="123764"/>
                </a:lnTo>
                <a:lnTo>
                  <a:pt x="192193" y="114554"/>
                </a:lnTo>
                <a:close/>
                <a:moveTo>
                  <a:pt x="203804" y="114554"/>
                </a:moveTo>
                <a:lnTo>
                  <a:pt x="209123" y="117624"/>
                </a:lnTo>
                <a:lnTo>
                  <a:pt x="209123" y="123764"/>
                </a:lnTo>
                <a:lnTo>
                  <a:pt x="203804" y="114554"/>
                </a:lnTo>
                <a:close/>
                <a:moveTo>
                  <a:pt x="215446" y="114554"/>
                </a:moveTo>
                <a:lnTo>
                  <a:pt x="220765" y="117624"/>
                </a:lnTo>
                <a:lnTo>
                  <a:pt x="220765" y="123764"/>
                </a:lnTo>
                <a:lnTo>
                  <a:pt x="215446" y="114554"/>
                </a:lnTo>
                <a:close/>
                <a:moveTo>
                  <a:pt x="227057" y="114554"/>
                </a:moveTo>
                <a:lnTo>
                  <a:pt x="232376" y="117624"/>
                </a:lnTo>
                <a:lnTo>
                  <a:pt x="232376" y="123764"/>
                </a:lnTo>
                <a:lnTo>
                  <a:pt x="227057" y="114554"/>
                </a:lnTo>
                <a:close/>
                <a:moveTo>
                  <a:pt x="238668" y="114554"/>
                </a:moveTo>
                <a:lnTo>
                  <a:pt x="243987" y="117624"/>
                </a:lnTo>
                <a:lnTo>
                  <a:pt x="243987" y="123764"/>
                </a:lnTo>
                <a:lnTo>
                  <a:pt x="238668" y="114554"/>
                </a:lnTo>
                <a:close/>
                <a:moveTo>
                  <a:pt x="250279" y="114554"/>
                </a:moveTo>
                <a:lnTo>
                  <a:pt x="255598" y="117624"/>
                </a:lnTo>
                <a:lnTo>
                  <a:pt x="255598" y="123764"/>
                </a:lnTo>
                <a:lnTo>
                  <a:pt x="250279" y="114554"/>
                </a:lnTo>
                <a:close/>
                <a:moveTo>
                  <a:pt x="261890" y="114554"/>
                </a:moveTo>
                <a:lnTo>
                  <a:pt x="267210" y="117624"/>
                </a:lnTo>
                <a:lnTo>
                  <a:pt x="267210" y="123764"/>
                </a:lnTo>
                <a:lnTo>
                  <a:pt x="261890" y="114554"/>
                </a:lnTo>
                <a:close/>
                <a:moveTo>
                  <a:pt x="273532" y="114554"/>
                </a:moveTo>
                <a:lnTo>
                  <a:pt x="278851" y="117624"/>
                </a:lnTo>
                <a:lnTo>
                  <a:pt x="278851" y="123764"/>
                </a:lnTo>
                <a:lnTo>
                  <a:pt x="273532" y="114554"/>
                </a:lnTo>
                <a:close/>
                <a:moveTo>
                  <a:pt x="122465" y="114584"/>
                </a:moveTo>
                <a:lnTo>
                  <a:pt x="127784" y="117654"/>
                </a:lnTo>
                <a:lnTo>
                  <a:pt x="127784" y="123794"/>
                </a:lnTo>
                <a:lnTo>
                  <a:pt x="122465" y="114584"/>
                </a:lnTo>
                <a:close/>
                <a:moveTo>
                  <a:pt x="133377" y="114554"/>
                </a:moveTo>
                <a:lnTo>
                  <a:pt x="128058" y="123794"/>
                </a:lnTo>
                <a:lnTo>
                  <a:pt x="128058" y="117624"/>
                </a:lnTo>
                <a:lnTo>
                  <a:pt x="133377" y="114554"/>
                </a:lnTo>
                <a:close/>
                <a:moveTo>
                  <a:pt x="134076" y="114584"/>
                </a:moveTo>
                <a:lnTo>
                  <a:pt x="139396" y="117654"/>
                </a:lnTo>
                <a:lnTo>
                  <a:pt x="139396" y="123794"/>
                </a:lnTo>
                <a:lnTo>
                  <a:pt x="134076" y="114584"/>
                </a:lnTo>
                <a:close/>
                <a:moveTo>
                  <a:pt x="144988" y="114554"/>
                </a:moveTo>
                <a:lnTo>
                  <a:pt x="139669" y="123794"/>
                </a:lnTo>
                <a:lnTo>
                  <a:pt x="139669" y="117624"/>
                </a:lnTo>
                <a:lnTo>
                  <a:pt x="144988" y="114554"/>
                </a:lnTo>
                <a:close/>
                <a:moveTo>
                  <a:pt x="145718" y="114584"/>
                </a:moveTo>
                <a:lnTo>
                  <a:pt x="151037" y="117654"/>
                </a:lnTo>
                <a:lnTo>
                  <a:pt x="151037" y="123794"/>
                </a:lnTo>
                <a:lnTo>
                  <a:pt x="145718" y="114584"/>
                </a:lnTo>
                <a:close/>
                <a:moveTo>
                  <a:pt x="156630" y="114554"/>
                </a:moveTo>
                <a:lnTo>
                  <a:pt x="151311" y="123794"/>
                </a:lnTo>
                <a:lnTo>
                  <a:pt x="151311" y="117624"/>
                </a:lnTo>
                <a:lnTo>
                  <a:pt x="156630" y="114554"/>
                </a:lnTo>
                <a:close/>
                <a:moveTo>
                  <a:pt x="17661" y="114706"/>
                </a:moveTo>
                <a:lnTo>
                  <a:pt x="22980" y="123885"/>
                </a:lnTo>
                <a:lnTo>
                  <a:pt x="22980" y="123885"/>
                </a:lnTo>
                <a:lnTo>
                  <a:pt x="20518" y="122457"/>
                </a:lnTo>
                <a:lnTo>
                  <a:pt x="17661" y="120846"/>
                </a:lnTo>
                <a:lnTo>
                  <a:pt x="17661" y="114706"/>
                </a:lnTo>
                <a:close/>
                <a:moveTo>
                  <a:pt x="29302" y="114706"/>
                </a:moveTo>
                <a:lnTo>
                  <a:pt x="34622" y="123885"/>
                </a:lnTo>
                <a:lnTo>
                  <a:pt x="34622" y="123885"/>
                </a:lnTo>
                <a:lnTo>
                  <a:pt x="32160" y="122457"/>
                </a:lnTo>
                <a:lnTo>
                  <a:pt x="29302" y="120846"/>
                </a:lnTo>
                <a:lnTo>
                  <a:pt x="29302" y="114706"/>
                </a:lnTo>
                <a:close/>
                <a:moveTo>
                  <a:pt x="40883" y="114706"/>
                </a:moveTo>
                <a:lnTo>
                  <a:pt x="46202" y="123885"/>
                </a:lnTo>
                <a:lnTo>
                  <a:pt x="46202" y="123885"/>
                </a:lnTo>
                <a:lnTo>
                  <a:pt x="43740" y="122457"/>
                </a:lnTo>
                <a:lnTo>
                  <a:pt x="40883" y="120846"/>
                </a:lnTo>
                <a:lnTo>
                  <a:pt x="40883" y="114706"/>
                </a:lnTo>
                <a:close/>
                <a:moveTo>
                  <a:pt x="52525" y="114706"/>
                </a:moveTo>
                <a:lnTo>
                  <a:pt x="57844" y="123885"/>
                </a:lnTo>
                <a:lnTo>
                  <a:pt x="57844" y="123885"/>
                </a:lnTo>
                <a:lnTo>
                  <a:pt x="55351" y="122457"/>
                </a:lnTo>
                <a:lnTo>
                  <a:pt x="52525" y="120846"/>
                </a:lnTo>
                <a:lnTo>
                  <a:pt x="52525" y="114706"/>
                </a:lnTo>
                <a:close/>
                <a:moveTo>
                  <a:pt x="64136" y="114706"/>
                </a:moveTo>
                <a:lnTo>
                  <a:pt x="69455" y="123885"/>
                </a:lnTo>
                <a:lnTo>
                  <a:pt x="69455" y="123885"/>
                </a:lnTo>
                <a:lnTo>
                  <a:pt x="66993" y="122457"/>
                </a:lnTo>
                <a:lnTo>
                  <a:pt x="64136" y="120846"/>
                </a:lnTo>
                <a:lnTo>
                  <a:pt x="64136" y="114706"/>
                </a:lnTo>
                <a:close/>
                <a:moveTo>
                  <a:pt x="87389" y="114706"/>
                </a:moveTo>
                <a:lnTo>
                  <a:pt x="92708" y="123885"/>
                </a:lnTo>
                <a:lnTo>
                  <a:pt x="92708" y="123885"/>
                </a:lnTo>
                <a:lnTo>
                  <a:pt x="90215" y="122487"/>
                </a:lnTo>
                <a:lnTo>
                  <a:pt x="87389" y="120846"/>
                </a:lnTo>
                <a:lnTo>
                  <a:pt x="87389" y="114706"/>
                </a:lnTo>
                <a:close/>
                <a:moveTo>
                  <a:pt x="110611" y="114706"/>
                </a:moveTo>
                <a:lnTo>
                  <a:pt x="115930" y="123885"/>
                </a:lnTo>
                <a:lnTo>
                  <a:pt x="115930" y="123885"/>
                </a:lnTo>
                <a:lnTo>
                  <a:pt x="113468" y="122457"/>
                </a:lnTo>
                <a:lnTo>
                  <a:pt x="110611" y="120846"/>
                </a:lnTo>
                <a:lnTo>
                  <a:pt x="110611" y="114706"/>
                </a:lnTo>
                <a:close/>
                <a:moveTo>
                  <a:pt x="133864" y="114706"/>
                </a:moveTo>
                <a:lnTo>
                  <a:pt x="139183" y="123885"/>
                </a:lnTo>
                <a:lnTo>
                  <a:pt x="139183" y="123885"/>
                </a:lnTo>
                <a:lnTo>
                  <a:pt x="136721" y="122487"/>
                </a:lnTo>
                <a:lnTo>
                  <a:pt x="133864" y="120846"/>
                </a:lnTo>
                <a:lnTo>
                  <a:pt x="133864" y="114706"/>
                </a:lnTo>
                <a:close/>
                <a:moveTo>
                  <a:pt x="215202" y="114706"/>
                </a:moveTo>
                <a:lnTo>
                  <a:pt x="220522" y="123885"/>
                </a:lnTo>
                <a:lnTo>
                  <a:pt x="220522" y="123885"/>
                </a:lnTo>
                <a:lnTo>
                  <a:pt x="218060" y="122487"/>
                </a:lnTo>
                <a:lnTo>
                  <a:pt x="215202" y="120846"/>
                </a:lnTo>
                <a:lnTo>
                  <a:pt x="215202" y="114706"/>
                </a:lnTo>
                <a:close/>
                <a:moveTo>
                  <a:pt x="284657" y="114706"/>
                </a:moveTo>
                <a:lnTo>
                  <a:pt x="284657" y="120846"/>
                </a:lnTo>
                <a:lnTo>
                  <a:pt x="279337" y="123885"/>
                </a:lnTo>
                <a:lnTo>
                  <a:pt x="284657" y="114706"/>
                </a:lnTo>
                <a:close/>
                <a:moveTo>
                  <a:pt x="6050" y="114706"/>
                </a:moveTo>
                <a:lnTo>
                  <a:pt x="11369" y="123885"/>
                </a:lnTo>
                <a:lnTo>
                  <a:pt x="8907" y="122487"/>
                </a:lnTo>
                <a:lnTo>
                  <a:pt x="6050" y="120846"/>
                </a:lnTo>
                <a:lnTo>
                  <a:pt x="6050" y="114706"/>
                </a:lnTo>
                <a:close/>
                <a:moveTo>
                  <a:pt x="75777" y="114706"/>
                </a:moveTo>
                <a:lnTo>
                  <a:pt x="81097" y="123885"/>
                </a:lnTo>
                <a:lnTo>
                  <a:pt x="78604" y="122457"/>
                </a:lnTo>
                <a:lnTo>
                  <a:pt x="75777" y="120846"/>
                </a:lnTo>
                <a:lnTo>
                  <a:pt x="75777" y="114706"/>
                </a:lnTo>
                <a:close/>
                <a:moveTo>
                  <a:pt x="99030" y="114706"/>
                </a:moveTo>
                <a:lnTo>
                  <a:pt x="104349" y="123885"/>
                </a:lnTo>
                <a:lnTo>
                  <a:pt x="101857" y="122457"/>
                </a:lnTo>
                <a:lnTo>
                  <a:pt x="99030" y="120846"/>
                </a:lnTo>
                <a:lnTo>
                  <a:pt x="99030" y="114706"/>
                </a:lnTo>
                <a:close/>
                <a:moveTo>
                  <a:pt x="122222" y="114706"/>
                </a:moveTo>
                <a:lnTo>
                  <a:pt x="127541" y="123885"/>
                </a:lnTo>
                <a:lnTo>
                  <a:pt x="125079" y="122457"/>
                </a:lnTo>
                <a:lnTo>
                  <a:pt x="122222" y="120846"/>
                </a:lnTo>
                <a:lnTo>
                  <a:pt x="122222" y="114706"/>
                </a:lnTo>
                <a:close/>
                <a:moveTo>
                  <a:pt x="145475" y="114706"/>
                </a:moveTo>
                <a:lnTo>
                  <a:pt x="150794" y="123885"/>
                </a:lnTo>
                <a:lnTo>
                  <a:pt x="148332" y="122487"/>
                </a:lnTo>
                <a:lnTo>
                  <a:pt x="145475" y="120846"/>
                </a:lnTo>
                <a:lnTo>
                  <a:pt x="145475" y="114706"/>
                </a:lnTo>
                <a:close/>
                <a:moveTo>
                  <a:pt x="157086" y="114706"/>
                </a:moveTo>
                <a:lnTo>
                  <a:pt x="162405" y="123885"/>
                </a:lnTo>
                <a:lnTo>
                  <a:pt x="159913" y="122487"/>
                </a:lnTo>
                <a:lnTo>
                  <a:pt x="157086" y="120846"/>
                </a:lnTo>
                <a:lnTo>
                  <a:pt x="157086" y="114706"/>
                </a:lnTo>
                <a:close/>
                <a:moveTo>
                  <a:pt x="168697" y="114706"/>
                </a:moveTo>
                <a:lnTo>
                  <a:pt x="174016" y="123885"/>
                </a:lnTo>
                <a:lnTo>
                  <a:pt x="171554" y="122487"/>
                </a:lnTo>
                <a:lnTo>
                  <a:pt x="168697" y="120846"/>
                </a:lnTo>
                <a:lnTo>
                  <a:pt x="168697" y="114706"/>
                </a:lnTo>
                <a:close/>
                <a:moveTo>
                  <a:pt x="180339" y="114706"/>
                </a:moveTo>
                <a:lnTo>
                  <a:pt x="185658" y="123885"/>
                </a:lnTo>
                <a:lnTo>
                  <a:pt x="183165" y="122487"/>
                </a:lnTo>
                <a:lnTo>
                  <a:pt x="180339" y="120846"/>
                </a:lnTo>
                <a:lnTo>
                  <a:pt x="180339" y="114706"/>
                </a:lnTo>
                <a:close/>
                <a:moveTo>
                  <a:pt x="191950" y="114706"/>
                </a:moveTo>
                <a:lnTo>
                  <a:pt x="197269" y="123885"/>
                </a:lnTo>
                <a:lnTo>
                  <a:pt x="194807" y="122487"/>
                </a:lnTo>
                <a:lnTo>
                  <a:pt x="191950" y="120846"/>
                </a:lnTo>
                <a:lnTo>
                  <a:pt x="191950" y="114706"/>
                </a:lnTo>
                <a:close/>
                <a:moveTo>
                  <a:pt x="203591" y="114706"/>
                </a:moveTo>
                <a:lnTo>
                  <a:pt x="208911" y="123885"/>
                </a:lnTo>
                <a:lnTo>
                  <a:pt x="206418" y="122487"/>
                </a:lnTo>
                <a:lnTo>
                  <a:pt x="203591" y="120846"/>
                </a:lnTo>
                <a:lnTo>
                  <a:pt x="203591" y="114706"/>
                </a:lnTo>
                <a:close/>
                <a:moveTo>
                  <a:pt x="226783" y="114706"/>
                </a:moveTo>
                <a:lnTo>
                  <a:pt x="232103" y="123885"/>
                </a:lnTo>
                <a:lnTo>
                  <a:pt x="229640" y="122487"/>
                </a:lnTo>
                <a:lnTo>
                  <a:pt x="226783" y="120846"/>
                </a:lnTo>
                <a:lnTo>
                  <a:pt x="226783" y="114706"/>
                </a:lnTo>
                <a:close/>
                <a:moveTo>
                  <a:pt x="238425" y="114706"/>
                </a:moveTo>
                <a:lnTo>
                  <a:pt x="243744" y="123885"/>
                </a:lnTo>
                <a:lnTo>
                  <a:pt x="241282" y="122487"/>
                </a:lnTo>
                <a:lnTo>
                  <a:pt x="238425" y="120846"/>
                </a:lnTo>
                <a:lnTo>
                  <a:pt x="238425" y="114706"/>
                </a:lnTo>
                <a:close/>
                <a:moveTo>
                  <a:pt x="250036" y="114706"/>
                </a:moveTo>
                <a:lnTo>
                  <a:pt x="255355" y="123885"/>
                </a:lnTo>
                <a:lnTo>
                  <a:pt x="252893" y="122487"/>
                </a:lnTo>
                <a:lnTo>
                  <a:pt x="250036" y="120846"/>
                </a:lnTo>
                <a:lnTo>
                  <a:pt x="250036" y="114706"/>
                </a:lnTo>
                <a:close/>
                <a:moveTo>
                  <a:pt x="261678" y="114706"/>
                </a:moveTo>
                <a:lnTo>
                  <a:pt x="266997" y="123885"/>
                </a:lnTo>
                <a:lnTo>
                  <a:pt x="264535" y="122487"/>
                </a:lnTo>
                <a:lnTo>
                  <a:pt x="261678" y="120846"/>
                </a:lnTo>
                <a:lnTo>
                  <a:pt x="261678" y="114706"/>
                </a:lnTo>
                <a:close/>
                <a:moveTo>
                  <a:pt x="273046" y="114706"/>
                </a:moveTo>
                <a:lnTo>
                  <a:pt x="273046" y="120846"/>
                </a:lnTo>
                <a:lnTo>
                  <a:pt x="270188" y="122487"/>
                </a:lnTo>
                <a:lnTo>
                  <a:pt x="267726" y="123885"/>
                </a:lnTo>
                <a:lnTo>
                  <a:pt x="273046" y="114706"/>
                </a:lnTo>
                <a:close/>
                <a:moveTo>
                  <a:pt x="273289" y="114706"/>
                </a:moveTo>
                <a:lnTo>
                  <a:pt x="278608" y="123885"/>
                </a:lnTo>
                <a:lnTo>
                  <a:pt x="276146" y="122487"/>
                </a:lnTo>
                <a:lnTo>
                  <a:pt x="273289" y="120846"/>
                </a:lnTo>
                <a:lnTo>
                  <a:pt x="273289" y="114706"/>
                </a:lnTo>
                <a:close/>
                <a:moveTo>
                  <a:pt x="40610" y="114706"/>
                </a:moveTo>
                <a:lnTo>
                  <a:pt x="40610" y="120846"/>
                </a:lnTo>
                <a:lnTo>
                  <a:pt x="37783" y="122487"/>
                </a:lnTo>
                <a:lnTo>
                  <a:pt x="35290" y="123946"/>
                </a:lnTo>
                <a:lnTo>
                  <a:pt x="35290" y="123946"/>
                </a:lnTo>
                <a:lnTo>
                  <a:pt x="40610" y="114706"/>
                </a:lnTo>
                <a:close/>
                <a:moveTo>
                  <a:pt x="87115" y="114706"/>
                </a:moveTo>
                <a:lnTo>
                  <a:pt x="87115" y="120846"/>
                </a:lnTo>
                <a:lnTo>
                  <a:pt x="84288" y="122487"/>
                </a:lnTo>
                <a:lnTo>
                  <a:pt x="81796" y="123946"/>
                </a:lnTo>
                <a:lnTo>
                  <a:pt x="81796" y="123946"/>
                </a:lnTo>
                <a:lnTo>
                  <a:pt x="87115" y="114706"/>
                </a:lnTo>
                <a:close/>
                <a:moveTo>
                  <a:pt x="17418" y="114706"/>
                </a:moveTo>
                <a:lnTo>
                  <a:pt x="17418" y="120846"/>
                </a:lnTo>
                <a:lnTo>
                  <a:pt x="14560" y="122487"/>
                </a:lnTo>
                <a:lnTo>
                  <a:pt x="12098" y="123946"/>
                </a:lnTo>
                <a:lnTo>
                  <a:pt x="12098" y="123946"/>
                </a:lnTo>
                <a:lnTo>
                  <a:pt x="17418" y="114706"/>
                </a:lnTo>
                <a:close/>
                <a:moveTo>
                  <a:pt x="52251" y="114706"/>
                </a:moveTo>
                <a:lnTo>
                  <a:pt x="52251" y="120846"/>
                </a:lnTo>
                <a:lnTo>
                  <a:pt x="49394" y="122487"/>
                </a:lnTo>
                <a:lnTo>
                  <a:pt x="46932" y="123946"/>
                </a:lnTo>
                <a:lnTo>
                  <a:pt x="46932" y="123946"/>
                </a:lnTo>
                <a:lnTo>
                  <a:pt x="52251" y="114706"/>
                </a:lnTo>
                <a:close/>
                <a:moveTo>
                  <a:pt x="29029" y="114706"/>
                </a:moveTo>
                <a:lnTo>
                  <a:pt x="29029" y="120846"/>
                </a:lnTo>
                <a:lnTo>
                  <a:pt x="26172" y="122487"/>
                </a:lnTo>
                <a:lnTo>
                  <a:pt x="23710" y="123946"/>
                </a:lnTo>
                <a:lnTo>
                  <a:pt x="29029" y="114706"/>
                </a:lnTo>
                <a:close/>
                <a:moveTo>
                  <a:pt x="63862" y="114706"/>
                </a:moveTo>
                <a:lnTo>
                  <a:pt x="63862" y="120846"/>
                </a:lnTo>
                <a:lnTo>
                  <a:pt x="61005" y="122487"/>
                </a:lnTo>
                <a:lnTo>
                  <a:pt x="58543" y="123946"/>
                </a:lnTo>
                <a:lnTo>
                  <a:pt x="63862" y="114706"/>
                </a:lnTo>
                <a:close/>
                <a:moveTo>
                  <a:pt x="75504" y="114706"/>
                </a:moveTo>
                <a:lnTo>
                  <a:pt x="75504" y="120846"/>
                </a:lnTo>
                <a:lnTo>
                  <a:pt x="72647" y="122487"/>
                </a:lnTo>
                <a:lnTo>
                  <a:pt x="70185" y="123946"/>
                </a:lnTo>
                <a:lnTo>
                  <a:pt x="75504" y="114706"/>
                </a:lnTo>
                <a:close/>
                <a:moveTo>
                  <a:pt x="98757" y="114706"/>
                </a:moveTo>
                <a:lnTo>
                  <a:pt x="98757" y="120846"/>
                </a:lnTo>
                <a:lnTo>
                  <a:pt x="95899" y="122487"/>
                </a:lnTo>
                <a:lnTo>
                  <a:pt x="93437" y="123946"/>
                </a:lnTo>
                <a:lnTo>
                  <a:pt x="98757" y="114706"/>
                </a:lnTo>
                <a:close/>
                <a:moveTo>
                  <a:pt x="110337" y="114706"/>
                </a:moveTo>
                <a:lnTo>
                  <a:pt x="110337" y="120846"/>
                </a:lnTo>
                <a:lnTo>
                  <a:pt x="107480" y="122487"/>
                </a:lnTo>
                <a:lnTo>
                  <a:pt x="105018" y="123946"/>
                </a:lnTo>
                <a:lnTo>
                  <a:pt x="110337" y="114706"/>
                </a:lnTo>
                <a:close/>
                <a:moveTo>
                  <a:pt x="121979" y="114706"/>
                </a:moveTo>
                <a:lnTo>
                  <a:pt x="121979" y="120846"/>
                </a:lnTo>
                <a:lnTo>
                  <a:pt x="119122" y="122487"/>
                </a:lnTo>
                <a:lnTo>
                  <a:pt x="116660" y="123946"/>
                </a:lnTo>
                <a:lnTo>
                  <a:pt x="121979" y="114706"/>
                </a:lnTo>
                <a:close/>
                <a:moveTo>
                  <a:pt x="133590" y="114736"/>
                </a:moveTo>
                <a:lnTo>
                  <a:pt x="133590" y="120846"/>
                </a:lnTo>
                <a:lnTo>
                  <a:pt x="130733" y="122487"/>
                </a:lnTo>
                <a:lnTo>
                  <a:pt x="128271" y="123946"/>
                </a:lnTo>
                <a:lnTo>
                  <a:pt x="133590" y="114736"/>
                </a:lnTo>
                <a:close/>
                <a:moveTo>
                  <a:pt x="145232" y="114736"/>
                </a:moveTo>
                <a:lnTo>
                  <a:pt x="145232" y="120846"/>
                </a:lnTo>
                <a:lnTo>
                  <a:pt x="142374" y="122487"/>
                </a:lnTo>
                <a:lnTo>
                  <a:pt x="139912" y="123946"/>
                </a:lnTo>
                <a:lnTo>
                  <a:pt x="145232" y="114736"/>
                </a:lnTo>
                <a:close/>
                <a:moveTo>
                  <a:pt x="156843" y="114736"/>
                </a:moveTo>
                <a:lnTo>
                  <a:pt x="156843" y="120846"/>
                </a:lnTo>
                <a:lnTo>
                  <a:pt x="153986" y="122487"/>
                </a:lnTo>
                <a:lnTo>
                  <a:pt x="151523" y="123946"/>
                </a:lnTo>
                <a:lnTo>
                  <a:pt x="156843" y="114736"/>
                </a:lnTo>
                <a:close/>
                <a:moveTo>
                  <a:pt x="168484" y="114736"/>
                </a:moveTo>
                <a:lnTo>
                  <a:pt x="168484" y="120846"/>
                </a:lnTo>
                <a:lnTo>
                  <a:pt x="165627" y="122487"/>
                </a:lnTo>
                <a:lnTo>
                  <a:pt x="163165" y="123946"/>
                </a:lnTo>
                <a:lnTo>
                  <a:pt x="168484" y="114736"/>
                </a:lnTo>
                <a:close/>
                <a:moveTo>
                  <a:pt x="180065" y="114736"/>
                </a:moveTo>
                <a:lnTo>
                  <a:pt x="180065" y="120846"/>
                </a:lnTo>
                <a:lnTo>
                  <a:pt x="177208" y="122487"/>
                </a:lnTo>
                <a:lnTo>
                  <a:pt x="174746" y="123946"/>
                </a:lnTo>
                <a:lnTo>
                  <a:pt x="180065" y="114736"/>
                </a:lnTo>
                <a:close/>
                <a:moveTo>
                  <a:pt x="191676" y="114736"/>
                </a:moveTo>
                <a:lnTo>
                  <a:pt x="191676" y="120846"/>
                </a:lnTo>
                <a:lnTo>
                  <a:pt x="188849" y="122487"/>
                </a:lnTo>
                <a:lnTo>
                  <a:pt x="186357" y="123946"/>
                </a:lnTo>
                <a:lnTo>
                  <a:pt x="191676" y="114736"/>
                </a:lnTo>
                <a:close/>
                <a:moveTo>
                  <a:pt x="203318" y="114736"/>
                </a:moveTo>
                <a:lnTo>
                  <a:pt x="203318" y="120846"/>
                </a:lnTo>
                <a:lnTo>
                  <a:pt x="200461" y="122487"/>
                </a:lnTo>
                <a:lnTo>
                  <a:pt x="197999" y="123946"/>
                </a:lnTo>
                <a:lnTo>
                  <a:pt x="203318" y="114736"/>
                </a:lnTo>
                <a:close/>
                <a:moveTo>
                  <a:pt x="214929" y="114736"/>
                </a:moveTo>
                <a:lnTo>
                  <a:pt x="214929" y="120846"/>
                </a:lnTo>
                <a:lnTo>
                  <a:pt x="212072" y="122487"/>
                </a:lnTo>
                <a:lnTo>
                  <a:pt x="209610" y="123946"/>
                </a:lnTo>
                <a:lnTo>
                  <a:pt x="214929" y="114736"/>
                </a:lnTo>
                <a:close/>
                <a:moveTo>
                  <a:pt x="226570" y="114736"/>
                </a:moveTo>
                <a:lnTo>
                  <a:pt x="226570" y="120846"/>
                </a:lnTo>
                <a:lnTo>
                  <a:pt x="223713" y="122487"/>
                </a:lnTo>
                <a:lnTo>
                  <a:pt x="221251" y="123946"/>
                </a:lnTo>
                <a:lnTo>
                  <a:pt x="226570" y="114736"/>
                </a:lnTo>
                <a:close/>
                <a:moveTo>
                  <a:pt x="238182" y="114736"/>
                </a:moveTo>
                <a:lnTo>
                  <a:pt x="238182" y="120846"/>
                </a:lnTo>
                <a:lnTo>
                  <a:pt x="235355" y="122487"/>
                </a:lnTo>
                <a:lnTo>
                  <a:pt x="232862" y="123946"/>
                </a:lnTo>
                <a:lnTo>
                  <a:pt x="238182" y="114736"/>
                </a:lnTo>
                <a:close/>
                <a:moveTo>
                  <a:pt x="249793" y="114736"/>
                </a:moveTo>
                <a:lnTo>
                  <a:pt x="249793" y="120846"/>
                </a:lnTo>
                <a:lnTo>
                  <a:pt x="246936" y="122487"/>
                </a:lnTo>
                <a:lnTo>
                  <a:pt x="244474" y="123946"/>
                </a:lnTo>
                <a:lnTo>
                  <a:pt x="249793" y="114736"/>
                </a:lnTo>
                <a:close/>
                <a:moveTo>
                  <a:pt x="261404" y="114736"/>
                </a:moveTo>
                <a:lnTo>
                  <a:pt x="261404" y="120846"/>
                </a:lnTo>
                <a:lnTo>
                  <a:pt x="258547" y="122487"/>
                </a:lnTo>
                <a:lnTo>
                  <a:pt x="256085" y="123946"/>
                </a:lnTo>
                <a:lnTo>
                  <a:pt x="261404" y="114736"/>
                </a:lnTo>
                <a:close/>
                <a:moveTo>
                  <a:pt x="156964" y="121058"/>
                </a:moveTo>
                <a:lnTo>
                  <a:pt x="159822" y="122669"/>
                </a:lnTo>
                <a:lnTo>
                  <a:pt x="162284" y="124128"/>
                </a:lnTo>
                <a:lnTo>
                  <a:pt x="151645" y="124128"/>
                </a:lnTo>
                <a:lnTo>
                  <a:pt x="154107" y="122669"/>
                </a:lnTo>
                <a:lnTo>
                  <a:pt x="156964" y="121058"/>
                </a:lnTo>
                <a:close/>
                <a:moveTo>
                  <a:pt x="168575" y="121058"/>
                </a:moveTo>
                <a:lnTo>
                  <a:pt x="171433" y="122669"/>
                </a:lnTo>
                <a:lnTo>
                  <a:pt x="173895" y="124128"/>
                </a:lnTo>
                <a:lnTo>
                  <a:pt x="163256" y="124128"/>
                </a:lnTo>
                <a:lnTo>
                  <a:pt x="165749" y="122669"/>
                </a:lnTo>
                <a:lnTo>
                  <a:pt x="168575" y="121058"/>
                </a:lnTo>
                <a:close/>
                <a:moveTo>
                  <a:pt x="180217" y="121058"/>
                </a:moveTo>
                <a:lnTo>
                  <a:pt x="183074" y="122669"/>
                </a:lnTo>
                <a:lnTo>
                  <a:pt x="185536" y="124128"/>
                </a:lnTo>
                <a:lnTo>
                  <a:pt x="174898" y="124128"/>
                </a:lnTo>
                <a:lnTo>
                  <a:pt x="177360" y="122669"/>
                </a:lnTo>
                <a:lnTo>
                  <a:pt x="180217" y="121058"/>
                </a:lnTo>
                <a:close/>
                <a:moveTo>
                  <a:pt x="191828" y="121058"/>
                </a:moveTo>
                <a:lnTo>
                  <a:pt x="194685" y="122669"/>
                </a:lnTo>
                <a:lnTo>
                  <a:pt x="197147" y="124128"/>
                </a:lnTo>
                <a:lnTo>
                  <a:pt x="186509" y="124128"/>
                </a:lnTo>
                <a:lnTo>
                  <a:pt x="189001" y="122669"/>
                </a:lnTo>
                <a:lnTo>
                  <a:pt x="191828" y="121058"/>
                </a:lnTo>
                <a:close/>
                <a:moveTo>
                  <a:pt x="203470" y="121058"/>
                </a:moveTo>
                <a:lnTo>
                  <a:pt x="206327" y="122669"/>
                </a:lnTo>
                <a:lnTo>
                  <a:pt x="208789" y="124128"/>
                </a:lnTo>
                <a:lnTo>
                  <a:pt x="198151" y="124128"/>
                </a:lnTo>
                <a:lnTo>
                  <a:pt x="200613" y="122669"/>
                </a:lnTo>
                <a:lnTo>
                  <a:pt x="203470" y="121058"/>
                </a:lnTo>
                <a:close/>
                <a:moveTo>
                  <a:pt x="215051" y="121058"/>
                </a:moveTo>
                <a:lnTo>
                  <a:pt x="217908" y="122669"/>
                </a:lnTo>
                <a:lnTo>
                  <a:pt x="220370" y="124128"/>
                </a:lnTo>
                <a:lnTo>
                  <a:pt x="209731" y="124128"/>
                </a:lnTo>
                <a:lnTo>
                  <a:pt x="212193" y="122669"/>
                </a:lnTo>
                <a:lnTo>
                  <a:pt x="215051" y="121058"/>
                </a:lnTo>
                <a:close/>
                <a:moveTo>
                  <a:pt x="226692" y="121058"/>
                </a:moveTo>
                <a:lnTo>
                  <a:pt x="229519" y="122669"/>
                </a:lnTo>
                <a:lnTo>
                  <a:pt x="232011" y="124128"/>
                </a:lnTo>
                <a:lnTo>
                  <a:pt x="221373" y="124128"/>
                </a:lnTo>
                <a:lnTo>
                  <a:pt x="223835" y="122669"/>
                </a:lnTo>
                <a:lnTo>
                  <a:pt x="226692" y="121058"/>
                </a:lnTo>
                <a:close/>
                <a:moveTo>
                  <a:pt x="238303" y="121058"/>
                </a:moveTo>
                <a:lnTo>
                  <a:pt x="241160" y="122669"/>
                </a:lnTo>
                <a:lnTo>
                  <a:pt x="243622" y="124128"/>
                </a:lnTo>
                <a:lnTo>
                  <a:pt x="232984" y="124128"/>
                </a:lnTo>
                <a:lnTo>
                  <a:pt x="235446" y="122669"/>
                </a:lnTo>
                <a:lnTo>
                  <a:pt x="238303" y="121058"/>
                </a:lnTo>
                <a:close/>
                <a:moveTo>
                  <a:pt x="249945" y="121058"/>
                </a:moveTo>
                <a:lnTo>
                  <a:pt x="252772" y="122669"/>
                </a:lnTo>
                <a:lnTo>
                  <a:pt x="255264" y="124128"/>
                </a:lnTo>
                <a:lnTo>
                  <a:pt x="244626" y="124128"/>
                </a:lnTo>
                <a:lnTo>
                  <a:pt x="247088" y="122669"/>
                </a:lnTo>
                <a:lnTo>
                  <a:pt x="249945" y="121058"/>
                </a:lnTo>
                <a:close/>
                <a:moveTo>
                  <a:pt x="261556" y="121058"/>
                </a:moveTo>
                <a:lnTo>
                  <a:pt x="264413" y="122669"/>
                </a:lnTo>
                <a:lnTo>
                  <a:pt x="266875" y="124128"/>
                </a:lnTo>
                <a:lnTo>
                  <a:pt x="256237" y="124128"/>
                </a:lnTo>
                <a:lnTo>
                  <a:pt x="258699" y="122669"/>
                </a:lnTo>
                <a:lnTo>
                  <a:pt x="261556" y="121058"/>
                </a:lnTo>
                <a:close/>
                <a:moveTo>
                  <a:pt x="273198" y="121058"/>
                </a:moveTo>
                <a:lnTo>
                  <a:pt x="276024" y="122669"/>
                </a:lnTo>
                <a:lnTo>
                  <a:pt x="278517" y="124128"/>
                </a:lnTo>
                <a:lnTo>
                  <a:pt x="267878" y="124128"/>
                </a:lnTo>
                <a:lnTo>
                  <a:pt x="270340" y="122669"/>
                </a:lnTo>
                <a:lnTo>
                  <a:pt x="273198" y="121058"/>
                </a:lnTo>
                <a:close/>
                <a:moveTo>
                  <a:pt x="5898" y="121089"/>
                </a:moveTo>
                <a:lnTo>
                  <a:pt x="8755" y="122730"/>
                </a:lnTo>
                <a:lnTo>
                  <a:pt x="11217" y="124159"/>
                </a:lnTo>
                <a:lnTo>
                  <a:pt x="578" y="124159"/>
                </a:lnTo>
                <a:lnTo>
                  <a:pt x="5898" y="121089"/>
                </a:lnTo>
                <a:close/>
                <a:moveTo>
                  <a:pt x="17509" y="121089"/>
                </a:moveTo>
                <a:lnTo>
                  <a:pt x="20366" y="122730"/>
                </a:lnTo>
                <a:lnTo>
                  <a:pt x="22828" y="124159"/>
                </a:lnTo>
                <a:lnTo>
                  <a:pt x="12190" y="124159"/>
                </a:lnTo>
                <a:lnTo>
                  <a:pt x="14682" y="122730"/>
                </a:lnTo>
                <a:lnTo>
                  <a:pt x="17509" y="121089"/>
                </a:lnTo>
                <a:close/>
                <a:moveTo>
                  <a:pt x="29150" y="121089"/>
                </a:moveTo>
                <a:lnTo>
                  <a:pt x="32008" y="122730"/>
                </a:lnTo>
                <a:lnTo>
                  <a:pt x="34470" y="124159"/>
                </a:lnTo>
                <a:lnTo>
                  <a:pt x="23831" y="124159"/>
                </a:lnTo>
                <a:lnTo>
                  <a:pt x="26293" y="122730"/>
                </a:lnTo>
                <a:lnTo>
                  <a:pt x="29150" y="121089"/>
                </a:lnTo>
                <a:close/>
                <a:moveTo>
                  <a:pt x="40762" y="121089"/>
                </a:moveTo>
                <a:lnTo>
                  <a:pt x="43619" y="122730"/>
                </a:lnTo>
                <a:lnTo>
                  <a:pt x="46081" y="124159"/>
                </a:lnTo>
                <a:lnTo>
                  <a:pt x="35442" y="124159"/>
                </a:lnTo>
                <a:lnTo>
                  <a:pt x="37935" y="122730"/>
                </a:lnTo>
                <a:lnTo>
                  <a:pt x="40762" y="121089"/>
                </a:lnTo>
                <a:close/>
                <a:moveTo>
                  <a:pt x="52403" y="121089"/>
                </a:moveTo>
                <a:lnTo>
                  <a:pt x="55260" y="122730"/>
                </a:lnTo>
                <a:lnTo>
                  <a:pt x="57722" y="124159"/>
                </a:lnTo>
                <a:lnTo>
                  <a:pt x="47084" y="124159"/>
                </a:lnTo>
                <a:lnTo>
                  <a:pt x="49546" y="122730"/>
                </a:lnTo>
                <a:lnTo>
                  <a:pt x="52403" y="121089"/>
                </a:lnTo>
                <a:close/>
                <a:moveTo>
                  <a:pt x="64014" y="121089"/>
                </a:moveTo>
                <a:lnTo>
                  <a:pt x="66871" y="122730"/>
                </a:lnTo>
                <a:lnTo>
                  <a:pt x="69334" y="124159"/>
                </a:lnTo>
                <a:lnTo>
                  <a:pt x="58695" y="124159"/>
                </a:lnTo>
                <a:lnTo>
                  <a:pt x="61187" y="122730"/>
                </a:lnTo>
                <a:lnTo>
                  <a:pt x="64014" y="121089"/>
                </a:lnTo>
                <a:close/>
                <a:moveTo>
                  <a:pt x="75625" y="121089"/>
                </a:moveTo>
                <a:lnTo>
                  <a:pt x="78452" y="122730"/>
                </a:lnTo>
                <a:lnTo>
                  <a:pt x="80945" y="124159"/>
                </a:lnTo>
                <a:lnTo>
                  <a:pt x="70306" y="124159"/>
                </a:lnTo>
                <a:lnTo>
                  <a:pt x="72768" y="122730"/>
                </a:lnTo>
                <a:lnTo>
                  <a:pt x="75625" y="121089"/>
                </a:lnTo>
                <a:close/>
                <a:moveTo>
                  <a:pt x="87237" y="121089"/>
                </a:moveTo>
                <a:lnTo>
                  <a:pt x="90094" y="122730"/>
                </a:lnTo>
                <a:lnTo>
                  <a:pt x="92556" y="124159"/>
                </a:lnTo>
                <a:lnTo>
                  <a:pt x="81917" y="124159"/>
                </a:lnTo>
                <a:lnTo>
                  <a:pt x="84379" y="122730"/>
                </a:lnTo>
                <a:lnTo>
                  <a:pt x="87237" y="121089"/>
                </a:lnTo>
                <a:close/>
                <a:moveTo>
                  <a:pt x="98878" y="121089"/>
                </a:moveTo>
                <a:lnTo>
                  <a:pt x="101705" y="122730"/>
                </a:lnTo>
                <a:lnTo>
                  <a:pt x="104197" y="124159"/>
                </a:lnTo>
                <a:lnTo>
                  <a:pt x="93559" y="124159"/>
                </a:lnTo>
                <a:lnTo>
                  <a:pt x="96021" y="122730"/>
                </a:lnTo>
                <a:lnTo>
                  <a:pt x="98878" y="121089"/>
                </a:lnTo>
                <a:close/>
                <a:moveTo>
                  <a:pt x="110489" y="121089"/>
                </a:moveTo>
                <a:lnTo>
                  <a:pt x="113346" y="122730"/>
                </a:lnTo>
                <a:lnTo>
                  <a:pt x="115809" y="124159"/>
                </a:lnTo>
                <a:lnTo>
                  <a:pt x="105170" y="124159"/>
                </a:lnTo>
                <a:lnTo>
                  <a:pt x="107632" y="122730"/>
                </a:lnTo>
                <a:lnTo>
                  <a:pt x="110489" y="121089"/>
                </a:lnTo>
                <a:close/>
                <a:moveTo>
                  <a:pt x="122131" y="121089"/>
                </a:moveTo>
                <a:lnTo>
                  <a:pt x="124958" y="122730"/>
                </a:lnTo>
                <a:lnTo>
                  <a:pt x="127450" y="124159"/>
                </a:lnTo>
                <a:lnTo>
                  <a:pt x="116812" y="124159"/>
                </a:lnTo>
                <a:lnTo>
                  <a:pt x="119274" y="122730"/>
                </a:lnTo>
                <a:lnTo>
                  <a:pt x="122131" y="121089"/>
                </a:lnTo>
                <a:close/>
                <a:moveTo>
                  <a:pt x="133742" y="121089"/>
                </a:moveTo>
                <a:lnTo>
                  <a:pt x="136599" y="122730"/>
                </a:lnTo>
                <a:lnTo>
                  <a:pt x="139061" y="124159"/>
                </a:lnTo>
                <a:lnTo>
                  <a:pt x="128423" y="124159"/>
                </a:lnTo>
                <a:lnTo>
                  <a:pt x="130885" y="122730"/>
                </a:lnTo>
                <a:lnTo>
                  <a:pt x="133742" y="121089"/>
                </a:lnTo>
                <a:close/>
                <a:moveTo>
                  <a:pt x="145323" y="121089"/>
                </a:moveTo>
                <a:lnTo>
                  <a:pt x="148180" y="122730"/>
                </a:lnTo>
                <a:lnTo>
                  <a:pt x="150642" y="124159"/>
                </a:lnTo>
                <a:lnTo>
                  <a:pt x="140004" y="124159"/>
                </a:lnTo>
                <a:lnTo>
                  <a:pt x="142496" y="122730"/>
                </a:lnTo>
                <a:lnTo>
                  <a:pt x="145323" y="121089"/>
                </a:lnTo>
                <a:close/>
                <a:moveTo>
                  <a:pt x="11217" y="124402"/>
                </a:moveTo>
                <a:lnTo>
                  <a:pt x="5898" y="127472"/>
                </a:lnTo>
                <a:lnTo>
                  <a:pt x="578" y="124402"/>
                </a:lnTo>
                <a:close/>
                <a:moveTo>
                  <a:pt x="22828" y="124402"/>
                </a:moveTo>
                <a:lnTo>
                  <a:pt x="17509" y="127472"/>
                </a:lnTo>
                <a:lnTo>
                  <a:pt x="12190" y="124402"/>
                </a:lnTo>
                <a:close/>
                <a:moveTo>
                  <a:pt x="34470" y="124402"/>
                </a:moveTo>
                <a:lnTo>
                  <a:pt x="29150" y="127472"/>
                </a:lnTo>
                <a:lnTo>
                  <a:pt x="23831" y="124402"/>
                </a:lnTo>
                <a:close/>
                <a:moveTo>
                  <a:pt x="46081" y="124402"/>
                </a:moveTo>
                <a:lnTo>
                  <a:pt x="40762" y="127472"/>
                </a:lnTo>
                <a:lnTo>
                  <a:pt x="35442" y="124402"/>
                </a:lnTo>
                <a:close/>
                <a:moveTo>
                  <a:pt x="57722" y="124402"/>
                </a:moveTo>
                <a:lnTo>
                  <a:pt x="52403" y="127472"/>
                </a:lnTo>
                <a:lnTo>
                  <a:pt x="47084" y="124402"/>
                </a:lnTo>
                <a:close/>
                <a:moveTo>
                  <a:pt x="69334" y="124402"/>
                </a:moveTo>
                <a:lnTo>
                  <a:pt x="64014" y="127472"/>
                </a:lnTo>
                <a:lnTo>
                  <a:pt x="58695" y="124402"/>
                </a:lnTo>
                <a:close/>
                <a:moveTo>
                  <a:pt x="80945" y="124402"/>
                </a:moveTo>
                <a:lnTo>
                  <a:pt x="75625" y="127472"/>
                </a:lnTo>
                <a:lnTo>
                  <a:pt x="70306" y="124402"/>
                </a:lnTo>
                <a:close/>
                <a:moveTo>
                  <a:pt x="92556" y="124402"/>
                </a:moveTo>
                <a:lnTo>
                  <a:pt x="87237" y="127472"/>
                </a:lnTo>
                <a:lnTo>
                  <a:pt x="81917" y="124402"/>
                </a:lnTo>
                <a:close/>
                <a:moveTo>
                  <a:pt x="104197" y="124402"/>
                </a:moveTo>
                <a:lnTo>
                  <a:pt x="98878" y="127472"/>
                </a:lnTo>
                <a:lnTo>
                  <a:pt x="93559" y="124402"/>
                </a:lnTo>
                <a:close/>
                <a:moveTo>
                  <a:pt x="115809" y="124402"/>
                </a:moveTo>
                <a:lnTo>
                  <a:pt x="110489" y="127472"/>
                </a:lnTo>
                <a:lnTo>
                  <a:pt x="105170" y="124402"/>
                </a:lnTo>
                <a:close/>
                <a:moveTo>
                  <a:pt x="127450" y="124402"/>
                </a:moveTo>
                <a:lnTo>
                  <a:pt x="122131" y="127472"/>
                </a:lnTo>
                <a:lnTo>
                  <a:pt x="116812" y="124402"/>
                </a:lnTo>
                <a:close/>
                <a:moveTo>
                  <a:pt x="139061" y="124402"/>
                </a:moveTo>
                <a:lnTo>
                  <a:pt x="133742" y="127472"/>
                </a:lnTo>
                <a:lnTo>
                  <a:pt x="128423" y="124402"/>
                </a:lnTo>
                <a:close/>
                <a:moveTo>
                  <a:pt x="150642" y="124402"/>
                </a:moveTo>
                <a:lnTo>
                  <a:pt x="145323" y="127472"/>
                </a:lnTo>
                <a:lnTo>
                  <a:pt x="140004" y="124402"/>
                </a:lnTo>
                <a:close/>
                <a:moveTo>
                  <a:pt x="162284" y="124402"/>
                </a:moveTo>
                <a:lnTo>
                  <a:pt x="156964" y="127472"/>
                </a:lnTo>
                <a:lnTo>
                  <a:pt x="151645" y="124402"/>
                </a:lnTo>
                <a:close/>
                <a:moveTo>
                  <a:pt x="173895" y="124402"/>
                </a:moveTo>
                <a:lnTo>
                  <a:pt x="168575" y="127472"/>
                </a:lnTo>
                <a:lnTo>
                  <a:pt x="163256" y="124402"/>
                </a:lnTo>
                <a:close/>
                <a:moveTo>
                  <a:pt x="185536" y="124402"/>
                </a:moveTo>
                <a:lnTo>
                  <a:pt x="180217" y="127472"/>
                </a:lnTo>
                <a:lnTo>
                  <a:pt x="174898" y="124402"/>
                </a:lnTo>
                <a:close/>
                <a:moveTo>
                  <a:pt x="197147" y="124402"/>
                </a:moveTo>
                <a:lnTo>
                  <a:pt x="191828" y="127472"/>
                </a:lnTo>
                <a:lnTo>
                  <a:pt x="186509" y="124402"/>
                </a:lnTo>
                <a:close/>
                <a:moveTo>
                  <a:pt x="208789" y="124402"/>
                </a:moveTo>
                <a:lnTo>
                  <a:pt x="203470" y="127472"/>
                </a:lnTo>
                <a:lnTo>
                  <a:pt x="198151" y="124402"/>
                </a:lnTo>
                <a:close/>
                <a:moveTo>
                  <a:pt x="220370" y="124402"/>
                </a:moveTo>
                <a:lnTo>
                  <a:pt x="215051" y="127472"/>
                </a:lnTo>
                <a:lnTo>
                  <a:pt x="209731" y="124402"/>
                </a:lnTo>
                <a:close/>
                <a:moveTo>
                  <a:pt x="232011" y="124402"/>
                </a:moveTo>
                <a:lnTo>
                  <a:pt x="226692" y="127472"/>
                </a:lnTo>
                <a:lnTo>
                  <a:pt x="221373" y="124402"/>
                </a:lnTo>
                <a:close/>
                <a:moveTo>
                  <a:pt x="243622" y="124402"/>
                </a:moveTo>
                <a:lnTo>
                  <a:pt x="238303" y="127472"/>
                </a:lnTo>
                <a:lnTo>
                  <a:pt x="232984" y="124402"/>
                </a:lnTo>
                <a:close/>
                <a:moveTo>
                  <a:pt x="255264" y="124402"/>
                </a:moveTo>
                <a:lnTo>
                  <a:pt x="249945" y="127472"/>
                </a:lnTo>
                <a:lnTo>
                  <a:pt x="244626" y="124402"/>
                </a:lnTo>
                <a:close/>
                <a:moveTo>
                  <a:pt x="266875" y="124402"/>
                </a:moveTo>
                <a:lnTo>
                  <a:pt x="261556" y="127472"/>
                </a:lnTo>
                <a:lnTo>
                  <a:pt x="256237" y="124402"/>
                </a:lnTo>
                <a:close/>
                <a:moveTo>
                  <a:pt x="278517" y="124402"/>
                </a:moveTo>
                <a:lnTo>
                  <a:pt x="273198" y="127472"/>
                </a:lnTo>
                <a:lnTo>
                  <a:pt x="267878" y="124402"/>
                </a:lnTo>
                <a:close/>
                <a:moveTo>
                  <a:pt x="11369" y="124615"/>
                </a:moveTo>
                <a:lnTo>
                  <a:pt x="6050" y="133825"/>
                </a:lnTo>
                <a:lnTo>
                  <a:pt x="6050" y="127685"/>
                </a:lnTo>
                <a:lnTo>
                  <a:pt x="11369" y="124615"/>
                </a:lnTo>
                <a:close/>
                <a:moveTo>
                  <a:pt x="22980" y="124615"/>
                </a:moveTo>
                <a:lnTo>
                  <a:pt x="17661" y="133825"/>
                </a:lnTo>
                <a:lnTo>
                  <a:pt x="17661" y="127685"/>
                </a:lnTo>
                <a:lnTo>
                  <a:pt x="22980" y="124615"/>
                </a:lnTo>
                <a:close/>
                <a:moveTo>
                  <a:pt x="34622" y="124615"/>
                </a:moveTo>
                <a:lnTo>
                  <a:pt x="29302" y="133825"/>
                </a:lnTo>
                <a:lnTo>
                  <a:pt x="29302" y="127685"/>
                </a:lnTo>
                <a:lnTo>
                  <a:pt x="34622" y="124615"/>
                </a:lnTo>
                <a:close/>
                <a:moveTo>
                  <a:pt x="46202" y="124615"/>
                </a:moveTo>
                <a:lnTo>
                  <a:pt x="40883" y="133825"/>
                </a:lnTo>
                <a:lnTo>
                  <a:pt x="40883" y="127685"/>
                </a:lnTo>
                <a:lnTo>
                  <a:pt x="46202" y="124615"/>
                </a:lnTo>
                <a:close/>
                <a:moveTo>
                  <a:pt x="57844" y="124615"/>
                </a:moveTo>
                <a:lnTo>
                  <a:pt x="52525" y="133825"/>
                </a:lnTo>
                <a:lnTo>
                  <a:pt x="52525" y="127685"/>
                </a:lnTo>
                <a:lnTo>
                  <a:pt x="57844" y="124615"/>
                </a:lnTo>
                <a:close/>
                <a:moveTo>
                  <a:pt x="69455" y="124615"/>
                </a:moveTo>
                <a:lnTo>
                  <a:pt x="64136" y="133825"/>
                </a:lnTo>
                <a:lnTo>
                  <a:pt x="64136" y="127685"/>
                </a:lnTo>
                <a:lnTo>
                  <a:pt x="69455" y="124615"/>
                </a:lnTo>
                <a:close/>
                <a:moveTo>
                  <a:pt x="81097" y="124615"/>
                </a:moveTo>
                <a:lnTo>
                  <a:pt x="75777" y="133825"/>
                </a:lnTo>
                <a:lnTo>
                  <a:pt x="75777" y="127685"/>
                </a:lnTo>
                <a:lnTo>
                  <a:pt x="81097" y="124615"/>
                </a:lnTo>
                <a:close/>
                <a:moveTo>
                  <a:pt x="92708" y="124615"/>
                </a:moveTo>
                <a:lnTo>
                  <a:pt x="87389" y="133825"/>
                </a:lnTo>
                <a:lnTo>
                  <a:pt x="87389" y="127685"/>
                </a:lnTo>
                <a:lnTo>
                  <a:pt x="92708" y="124615"/>
                </a:lnTo>
                <a:close/>
                <a:moveTo>
                  <a:pt x="104349" y="124615"/>
                </a:moveTo>
                <a:lnTo>
                  <a:pt x="99030" y="133825"/>
                </a:lnTo>
                <a:lnTo>
                  <a:pt x="99030" y="127685"/>
                </a:lnTo>
                <a:lnTo>
                  <a:pt x="104349" y="124615"/>
                </a:lnTo>
                <a:close/>
                <a:moveTo>
                  <a:pt x="115930" y="124615"/>
                </a:moveTo>
                <a:lnTo>
                  <a:pt x="110611" y="133825"/>
                </a:lnTo>
                <a:lnTo>
                  <a:pt x="110611" y="127685"/>
                </a:lnTo>
                <a:lnTo>
                  <a:pt x="115930" y="124615"/>
                </a:lnTo>
                <a:close/>
                <a:moveTo>
                  <a:pt x="127541" y="124615"/>
                </a:moveTo>
                <a:lnTo>
                  <a:pt x="122222" y="133825"/>
                </a:lnTo>
                <a:lnTo>
                  <a:pt x="122222" y="127685"/>
                </a:lnTo>
                <a:lnTo>
                  <a:pt x="127541" y="124615"/>
                </a:lnTo>
                <a:close/>
                <a:moveTo>
                  <a:pt x="139183" y="124615"/>
                </a:moveTo>
                <a:lnTo>
                  <a:pt x="133864" y="133825"/>
                </a:lnTo>
                <a:lnTo>
                  <a:pt x="133864" y="127685"/>
                </a:lnTo>
                <a:lnTo>
                  <a:pt x="139183" y="124615"/>
                </a:lnTo>
                <a:close/>
                <a:moveTo>
                  <a:pt x="150794" y="124615"/>
                </a:moveTo>
                <a:lnTo>
                  <a:pt x="145475" y="133825"/>
                </a:lnTo>
                <a:lnTo>
                  <a:pt x="145475" y="127685"/>
                </a:lnTo>
                <a:lnTo>
                  <a:pt x="150794" y="124615"/>
                </a:lnTo>
                <a:close/>
                <a:moveTo>
                  <a:pt x="162436" y="124615"/>
                </a:moveTo>
                <a:lnTo>
                  <a:pt x="157116" y="133825"/>
                </a:lnTo>
                <a:lnTo>
                  <a:pt x="157116" y="127685"/>
                </a:lnTo>
                <a:lnTo>
                  <a:pt x="162436" y="124615"/>
                </a:lnTo>
                <a:close/>
                <a:moveTo>
                  <a:pt x="174047" y="124615"/>
                </a:moveTo>
                <a:lnTo>
                  <a:pt x="168727" y="133825"/>
                </a:lnTo>
                <a:lnTo>
                  <a:pt x="168727" y="127685"/>
                </a:lnTo>
                <a:lnTo>
                  <a:pt x="174047" y="124615"/>
                </a:lnTo>
                <a:close/>
                <a:moveTo>
                  <a:pt x="185658" y="124615"/>
                </a:moveTo>
                <a:lnTo>
                  <a:pt x="180339" y="133825"/>
                </a:lnTo>
                <a:lnTo>
                  <a:pt x="180339" y="127685"/>
                </a:lnTo>
                <a:lnTo>
                  <a:pt x="185658" y="124615"/>
                </a:lnTo>
                <a:close/>
                <a:moveTo>
                  <a:pt x="197269" y="124615"/>
                </a:moveTo>
                <a:lnTo>
                  <a:pt x="191950" y="133825"/>
                </a:lnTo>
                <a:lnTo>
                  <a:pt x="191950" y="127685"/>
                </a:lnTo>
                <a:lnTo>
                  <a:pt x="197269" y="124615"/>
                </a:lnTo>
                <a:close/>
                <a:moveTo>
                  <a:pt x="208911" y="124615"/>
                </a:moveTo>
                <a:lnTo>
                  <a:pt x="203591" y="133825"/>
                </a:lnTo>
                <a:lnTo>
                  <a:pt x="203591" y="127685"/>
                </a:lnTo>
                <a:lnTo>
                  <a:pt x="208911" y="124615"/>
                </a:lnTo>
                <a:close/>
                <a:moveTo>
                  <a:pt x="220522" y="124615"/>
                </a:moveTo>
                <a:lnTo>
                  <a:pt x="215202" y="133825"/>
                </a:lnTo>
                <a:lnTo>
                  <a:pt x="215202" y="127685"/>
                </a:lnTo>
                <a:lnTo>
                  <a:pt x="220522" y="124615"/>
                </a:lnTo>
                <a:close/>
                <a:moveTo>
                  <a:pt x="232163" y="124615"/>
                </a:moveTo>
                <a:lnTo>
                  <a:pt x="226844" y="133825"/>
                </a:lnTo>
                <a:lnTo>
                  <a:pt x="226844" y="127685"/>
                </a:lnTo>
                <a:lnTo>
                  <a:pt x="232163" y="124615"/>
                </a:lnTo>
                <a:close/>
                <a:moveTo>
                  <a:pt x="243774" y="124615"/>
                </a:moveTo>
                <a:lnTo>
                  <a:pt x="238455" y="133825"/>
                </a:lnTo>
                <a:lnTo>
                  <a:pt x="238455" y="127685"/>
                </a:lnTo>
                <a:lnTo>
                  <a:pt x="243774" y="124615"/>
                </a:lnTo>
                <a:close/>
                <a:moveTo>
                  <a:pt x="255355" y="124615"/>
                </a:moveTo>
                <a:lnTo>
                  <a:pt x="250036" y="133825"/>
                </a:lnTo>
                <a:lnTo>
                  <a:pt x="250036" y="127685"/>
                </a:lnTo>
                <a:lnTo>
                  <a:pt x="255355" y="124615"/>
                </a:lnTo>
                <a:close/>
                <a:moveTo>
                  <a:pt x="266997" y="124615"/>
                </a:moveTo>
                <a:lnTo>
                  <a:pt x="261678" y="133825"/>
                </a:lnTo>
                <a:lnTo>
                  <a:pt x="261678" y="127685"/>
                </a:lnTo>
                <a:lnTo>
                  <a:pt x="266997" y="124615"/>
                </a:lnTo>
                <a:close/>
                <a:moveTo>
                  <a:pt x="278608" y="124615"/>
                </a:moveTo>
                <a:lnTo>
                  <a:pt x="273289" y="133825"/>
                </a:lnTo>
                <a:lnTo>
                  <a:pt x="273289" y="127685"/>
                </a:lnTo>
                <a:lnTo>
                  <a:pt x="278608" y="124615"/>
                </a:lnTo>
                <a:close/>
                <a:moveTo>
                  <a:pt x="457" y="124645"/>
                </a:moveTo>
                <a:lnTo>
                  <a:pt x="5776" y="127685"/>
                </a:lnTo>
                <a:lnTo>
                  <a:pt x="5776" y="133855"/>
                </a:lnTo>
                <a:lnTo>
                  <a:pt x="457" y="124645"/>
                </a:lnTo>
                <a:close/>
                <a:moveTo>
                  <a:pt x="12098" y="124645"/>
                </a:moveTo>
                <a:lnTo>
                  <a:pt x="17418" y="127685"/>
                </a:lnTo>
                <a:lnTo>
                  <a:pt x="17418" y="133855"/>
                </a:lnTo>
                <a:lnTo>
                  <a:pt x="12098" y="124645"/>
                </a:lnTo>
                <a:close/>
                <a:moveTo>
                  <a:pt x="23710" y="124645"/>
                </a:moveTo>
                <a:lnTo>
                  <a:pt x="29029" y="127685"/>
                </a:lnTo>
                <a:lnTo>
                  <a:pt x="29029" y="133855"/>
                </a:lnTo>
                <a:lnTo>
                  <a:pt x="23710" y="124645"/>
                </a:lnTo>
                <a:close/>
                <a:moveTo>
                  <a:pt x="35290" y="124645"/>
                </a:moveTo>
                <a:lnTo>
                  <a:pt x="40610" y="127685"/>
                </a:lnTo>
                <a:lnTo>
                  <a:pt x="40610" y="133855"/>
                </a:lnTo>
                <a:lnTo>
                  <a:pt x="35290" y="124645"/>
                </a:lnTo>
                <a:close/>
                <a:moveTo>
                  <a:pt x="46932" y="124645"/>
                </a:moveTo>
                <a:lnTo>
                  <a:pt x="52251" y="127685"/>
                </a:lnTo>
                <a:lnTo>
                  <a:pt x="52251" y="133855"/>
                </a:lnTo>
                <a:lnTo>
                  <a:pt x="46932" y="124645"/>
                </a:lnTo>
                <a:close/>
                <a:moveTo>
                  <a:pt x="58543" y="124645"/>
                </a:moveTo>
                <a:lnTo>
                  <a:pt x="63862" y="127685"/>
                </a:lnTo>
                <a:lnTo>
                  <a:pt x="63862" y="133855"/>
                </a:lnTo>
                <a:lnTo>
                  <a:pt x="58543" y="124645"/>
                </a:lnTo>
                <a:close/>
                <a:moveTo>
                  <a:pt x="70185" y="124645"/>
                </a:moveTo>
                <a:lnTo>
                  <a:pt x="75504" y="127685"/>
                </a:lnTo>
                <a:lnTo>
                  <a:pt x="75504" y="133855"/>
                </a:lnTo>
                <a:lnTo>
                  <a:pt x="70185" y="124645"/>
                </a:lnTo>
                <a:close/>
                <a:moveTo>
                  <a:pt x="81796" y="124645"/>
                </a:moveTo>
                <a:lnTo>
                  <a:pt x="87115" y="127685"/>
                </a:lnTo>
                <a:lnTo>
                  <a:pt x="87115" y="133855"/>
                </a:lnTo>
                <a:lnTo>
                  <a:pt x="81796" y="124645"/>
                </a:lnTo>
                <a:close/>
                <a:moveTo>
                  <a:pt x="93437" y="124645"/>
                </a:moveTo>
                <a:lnTo>
                  <a:pt x="98757" y="127685"/>
                </a:lnTo>
                <a:lnTo>
                  <a:pt x="98757" y="133855"/>
                </a:lnTo>
                <a:lnTo>
                  <a:pt x="93437" y="124645"/>
                </a:lnTo>
                <a:close/>
                <a:moveTo>
                  <a:pt x="105018" y="124645"/>
                </a:moveTo>
                <a:lnTo>
                  <a:pt x="110337" y="127685"/>
                </a:lnTo>
                <a:lnTo>
                  <a:pt x="110337" y="133855"/>
                </a:lnTo>
                <a:lnTo>
                  <a:pt x="105018" y="124645"/>
                </a:lnTo>
                <a:close/>
                <a:moveTo>
                  <a:pt x="116660" y="124645"/>
                </a:moveTo>
                <a:lnTo>
                  <a:pt x="121979" y="127685"/>
                </a:lnTo>
                <a:lnTo>
                  <a:pt x="121979" y="133855"/>
                </a:lnTo>
                <a:lnTo>
                  <a:pt x="116660" y="124645"/>
                </a:lnTo>
                <a:close/>
                <a:moveTo>
                  <a:pt x="128271" y="124645"/>
                </a:moveTo>
                <a:lnTo>
                  <a:pt x="133590" y="127685"/>
                </a:lnTo>
                <a:lnTo>
                  <a:pt x="133590" y="133855"/>
                </a:lnTo>
                <a:lnTo>
                  <a:pt x="128271" y="124645"/>
                </a:lnTo>
                <a:close/>
                <a:moveTo>
                  <a:pt x="139912" y="124645"/>
                </a:moveTo>
                <a:lnTo>
                  <a:pt x="145232" y="127685"/>
                </a:lnTo>
                <a:lnTo>
                  <a:pt x="145232" y="133855"/>
                </a:lnTo>
                <a:lnTo>
                  <a:pt x="139912" y="124645"/>
                </a:lnTo>
                <a:close/>
                <a:moveTo>
                  <a:pt x="151523" y="124645"/>
                </a:moveTo>
                <a:lnTo>
                  <a:pt x="156843" y="127745"/>
                </a:lnTo>
                <a:lnTo>
                  <a:pt x="156843" y="133855"/>
                </a:lnTo>
                <a:lnTo>
                  <a:pt x="151523" y="124645"/>
                </a:lnTo>
                <a:close/>
                <a:moveTo>
                  <a:pt x="163165" y="124615"/>
                </a:moveTo>
                <a:lnTo>
                  <a:pt x="168484" y="127685"/>
                </a:lnTo>
                <a:lnTo>
                  <a:pt x="168484" y="133855"/>
                </a:lnTo>
                <a:lnTo>
                  <a:pt x="163165" y="124615"/>
                </a:lnTo>
                <a:close/>
                <a:moveTo>
                  <a:pt x="174746" y="124615"/>
                </a:moveTo>
                <a:lnTo>
                  <a:pt x="180065" y="127685"/>
                </a:lnTo>
                <a:lnTo>
                  <a:pt x="180065" y="133855"/>
                </a:lnTo>
                <a:lnTo>
                  <a:pt x="174746" y="124615"/>
                </a:lnTo>
                <a:close/>
                <a:moveTo>
                  <a:pt x="186357" y="124615"/>
                </a:moveTo>
                <a:lnTo>
                  <a:pt x="191676" y="127685"/>
                </a:lnTo>
                <a:lnTo>
                  <a:pt x="191676" y="133855"/>
                </a:lnTo>
                <a:lnTo>
                  <a:pt x="186357" y="124615"/>
                </a:lnTo>
                <a:close/>
                <a:moveTo>
                  <a:pt x="197999" y="124615"/>
                </a:moveTo>
                <a:lnTo>
                  <a:pt x="203318" y="127685"/>
                </a:lnTo>
                <a:lnTo>
                  <a:pt x="203318" y="133855"/>
                </a:lnTo>
                <a:lnTo>
                  <a:pt x="197999" y="124615"/>
                </a:lnTo>
                <a:close/>
                <a:moveTo>
                  <a:pt x="209610" y="124615"/>
                </a:moveTo>
                <a:lnTo>
                  <a:pt x="214929" y="127685"/>
                </a:lnTo>
                <a:lnTo>
                  <a:pt x="214929" y="133855"/>
                </a:lnTo>
                <a:lnTo>
                  <a:pt x="209610" y="124615"/>
                </a:lnTo>
                <a:close/>
                <a:moveTo>
                  <a:pt x="221251" y="124615"/>
                </a:moveTo>
                <a:lnTo>
                  <a:pt x="226570" y="127685"/>
                </a:lnTo>
                <a:lnTo>
                  <a:pt x="226570" y="133855"/>
                </a:lnTo>
                <a:lnTo>
                  <a:pt x="221251" y="124615"/>
                </a:lnTo>
                <a:close/>
                <a:moveTo>
                  <a:pt x="232862" y="124615"/>
                </a:moveTo>
                <a:lnTo>
                  <a:pt x="238182" y="127685"/>
                </a:lnTo>
                <a:lnTo>
                  <a:pt x="238182" y="133855"/>
                </a:lnTo>
                <a:lnTo>
                  <a:pt x="232862" y="124615"/>
                </a:lnTo>
                <a:close/>
                <a:moveTo>
                  <a:pt x="244474" y="124615"/>
                </a:moveTo>
                <a:lnTo>
                  <a:pt x="249793" y="127685"/>
                </a:lnTo>
                <a:lnTo>
                  <a:pt x="249793" y="133855"/>
                </a:lnTo>
                <a:lnTo>
                  <a:pt x="244474" y="124615"/>
                </a:lnTo>
                <a:close/>
                <a:moveTo>
                  <a:pt x="256085" y="124615"/>
                </a:moveTo>
                <a:lnTo>
                  <a:pt x="261404" y="127685"/>
                </a:lnTo>
                <a:lnTo>
                  <a:pt x="261404" y="133855"/>
                </a:lnTo>
                <a:lnTo>
                  <a:pt x="256085" y="124615"/>
                </a:lnTo>
                <a:close/>
                <a:moveTo>
                  <a:pt x="267726" y="124615"/>
                </a:moveTo>
                <a:lnTo>
                  <a:pt x="273046" y="127685"/>
                </a:lnTo>
                <a:lnTo>
                  <a:pt x="273046" y="133855"/>
                </a:lnTo>
                <a:lnTo>
                  <a:pt x="267726" y="124615"/>
                </a:lnTo>
                <a:close/>
                <a:moveTo>
                  <a:pt x="232376" y="124767"/>
                </a:moveTo>
                <a:lnTo>
                  <a:pt x="232376" y="130876"/>
                </a:lnTo>
                <a:lnTo>
                  <a:pt x="227057" y="133976"/>
                </a:lnTo>
                <a:lnTo>
                  <a:pt x="227057" y="133976"/>
                </a:lnTo>
                <a:lnTo>
                  <a:pt x="232376" y="124767"/>
                </a:lnTo>
                <a:close/>
                <a:moveTo>
                  <a:pt x="255872" y="124767"/>
                </a:moveTo>
                <a:lnTo>
                  <a:pt x="261191" y="133976"/>
                </a:lnTo>
                <a:lnTo>
                  <a:pt x="255872" y="130876"/>
                </a:lnTo>
                <a:lnTo>
                  <a:pt x="255872" y="124767"/>
                </a:lnTo>
                <a:close/>
                <a:moveTo>
                  <a:pt x="267210" y="124767"/>
                </a:moveTo>
                <a:lnTo>
                  <a:pt x="267210" y="130876"/>
                </a:lnTo>
                <a:lnTo>
                  <a:pt x="261890" y="133976"/>
                </a:lnTo>
                <a:lnTo>
                  <a:pt x="267210" y="124767"/>
                </a:lnTo>
                <a:close/>
                <a:moveTo>
                  <a:pt x="267483" y="124767"/>
                </a:moveTo>
                <a:lnTo>
                  <a:pt x="272802" y="133976"/>
                </a:lnTo>
                <a:lnTo>
                  <a:pt x="267483" y="130876"/>
                </a:lnTo>
                <a:lnTo>
                  <a:pt x="267483" y="124767"/>
                </a:lnTo>
                <a:close/>
                <a:moveTo>
                  <a:pt x="278851" y="124767"/>
                </a:moveTo>
                <a:lnTo>
                  <a:pt x="278851" y="130876"/>
                </a:lnTo>
                <a:lnTo>
                  <a:pt x="273532" y="133976"/>
                </a:lnTo>
                <a:lnTo>
                  <a:pt x="278851" y="124767"/>
                </a:lnTo>
                <a:close/>
                <a:moveTo>
                  <a:pt x="244" y="124767"/>
                </a:moveTo>
                <a:lnTo>
                  <a:pt x="5563" y="133976"/>
                </a:lnTo>
                <a:lnTo>
                  <a:pt x="214" y="130876"/>
                </a:lnTo>
                <a:lnTo>
                  <a:pt x="214" y="124767"/>
                </a:lnTo>
                <a:close/>
                <a:moveTo>
                  <a:pt x="11855" y="124767"/>
                </a:moveTo>
                <a:lnTo>
                  <a:pt x="17174" y="133976"/>
                </a:lnTo>
                <a:lnTo>
                  <a:pt x="11855" y="130876"/>
                </a:lnTo>
                <a:lnTo>
                  <a:pt x="11855" y="124767"/>
                </a:lnTo>
                <a:close/>
                <a:moveTo>
                  <a:pt x="23497" y="124767"/>
                </a:moveTo>
                <a:lnTo>
                  <a:pt x="28816" y="133976"/>
                </a:lnTo>
                <a:lnTo>
                  <a:pt x="23497" y="130876"/>
                </a:lnTo>
                <a:lnTo>
                  <a:pt x="23497" y="124767"/>
                </a:lnTo>
                <a:close/>
                <a:moveTo>
                  <a:pt x="35078" y="124767"/>
                </a:moveTo>
                <a:lnTo>
                  <a:pt x="40397" y="133976"/>
                </a:lnTo>
                <a:lnTo>
                  <a:pt x="35078" y="130876"/>
                </a:lnTo>
                <a:lnTo>
                  <a:pt x="35078" y="124767"/>
                </a:lnTo>
                <a:close/>
                <a:moveTo>
                  <a:pt x="46689" y="124767"/>
                </a:moveTo>
                <a:lnTo>
                  <a:pt x="52008" y="133976"/>
                </a:lnTo>
                <a:lnTo>
                  <a:pt x="46689" y="130876"/>
                </a:lnTo>
                <a:lnTo>
                  <a:pt x="46689" y="124767"/>
                </a:lnTo>
                <a:close/>
                <a:moveTo>
                  <a:pt x="58330" y="124767"/>
                </a:moveTo>
                <a:lnTo>
                  <a:pt x="63650" y="133976"/>
                </a:lnTo>
                <a:lnTo>
                  <a:pt x="58330" y="130876"/>
                </a:lnTo>
                <a:lnTo>
                  <a:pt x="58330" y="124767"/>
                </a:lnTo>
                <a:close/>
                <a:moveTo>
                  <a:pt x="69941" y="124767"/>
                </a:moveTo>
                <a:lnTo>
                  <a:pt x="75261" y="133976"/>
                </a:lnTo>
                <a:lnTo>
                  <a:pt x="69941" y="130876"/>
                </a:lnTo>
                <a:lnTo>
                  <a:pt x="69941" y="124767"/>
                </a:lnTo>
                <a:close/>
                <a:moveTo>
                  <a:pt x="81583" y="124767"/>
                </a:moveTo>
                <a:lnTo>
                  <a:pt x="86902" y="133976"/>
                </a:lnTo>
                <a:lnTo>
                  <a:pt x="81583" y="130876"/>
                </a:lnTo>
                <a:lnTo>
                  <a:pt x="81583" y="124767"/>
                </a:lnTo>
                <a:close/>
                <a:moveTo>
                  <a:pt x="93194" y="124767"/>
                </a:moveTo>
                <a:lnTo>
                  <a:pt x="98513" y="133976"/>
                </a:lnTo>
                <a:lnTo>
                  <a:pt x="93194" y="130876"/>
                </a:lnTo>
                <a:lnTo>
                  <a:pt x="93194" y="124767"/>
                </a:lnTo>
                <a:close/>
                <a:moveTo>
                  <a:pt x="104775" y="124767"/>
                </a:moveTo>
                <a:lnTo>
                  <a:pt x="110094" y="133976"/>
                </a:lnTo>
                <a:lnTo>
                  <a:pt x="104775" y="130876"/>
                </a:lnTo>
                <a:lnTo>
                  <a:pt x="104775" y="124767"/>
                </a:lnTo>
                <a:close/>
                <a:moveTo>
                  <a:pt x="116416" y="124767"/>
                </a:moveTo>
                <a:lnTo>
                  <a:pt x="121736" y="133976"/>
                </a:lnTo>
                <a:lnTo>
                  <a:pt x="116416" y="130876"/>
                </a:lnTo>
                <a:lnTo>
                  <a:pt x="116416" y="124767"/>
                </a:lnTo>
                <a:close/>
                <a:moveTo>
                  <a:pt x="128058" y="124767"/>
                </a:moveTo>
                <a:lnTo>
                  <a:pt x="133377" y="133976"/>
                </a:lnTo>
                <a:lnTo>
                  <a:pt x="128058" y="130876"/>
                </a:lnTo>
                <a:lnTo>
                  <a:pt x="128058" y="124767"/>
                </a:lnTo>
                <a:close/>
                <a:moveTo>
                  <a:pt x="139669" y="124767"/>
                </a:moveTo>
                <a:lnTo>
                  <a:pt x="144988" y="133976"/>
                </a:lnTo>
                <a:lnTo>
                  <a:pt x="139669" y="130876"/>
                </a:lnTo>
                <a:lnTo>
                  <a:pt x="139669" y="124767"/>
                </a:lnTo>
                <a:close/>
                <a:moveTo>
                  <a:pt x="151311" y="124767"/>
                </a:moveTo>
                <a:lnTo>
                  <a:pt x="156630" y="133976"/>
                </a:lnTo>
                <a:lnTo>
                  <a:pt x="151311" y="130876"/>
                </a:lnTo>
                <a:lnTo>
                  <a:pt x="151311" y="124767"/>
                </a:lnTo>
                <a:close/>
                <a:moveTo>
                  <a:pt x="162648" y="124767"/>
                </a:moveTo>
                <a:lnTo>
                  <a:pt x="162648" y="130876"/>
                </a:lnTo>
                <a:lnTo>
                  <a:pt x="157329" y="133976"/>
                </a:lnTo>
                <a:lnTo>
                  <a:pt x="162648" y="124767"/>
                </a:lnTo>
                <a:close/>
                <a:moveTo>
                  <a:pt x="162922" y="124767"/>
                </a:moveTo>
                <a:lnTo>
                  <a:pt x="168241" y="133976"/>
                </a:lnTo>
                <a:lnTo>
                  <a:pt x="162922" y="130876"/>
                </a:lnTo>
                <a:lnTo>
                  <a:pt x="162922" y="124767"/>
                </a:lnTo>
                <a:close/>
                <a:moveTo>
                  <a:pt x="174290" y="124767"/>
                </a:moveTo>
                <a:lnTo>
                  <a:pt x="174290" y="130876"/>
                </a:lnTo>
                <a:lnTo>
                  <a:pt x="168971" y="133976"/>
                </a:lnTo>
                <a:lnTo>
                  <a:pt x="174290" y="124767"/>
                </a:lnTo>
                <a:close/>
                <a:moveTo>
                  <a:pt x="174503" y="124767"/>
                </a:moveTo>
                <a:lnTo>
                  <a:pt x="179822" y="133976"/>
                </a:lnTo>
                <a:lnTo>
                  <a:pt x="174503" y="130876"/>
                </a:lnTo>
                <a:lnTo>
                  <a:pt x="174503" y="124767"/>
                </a:lnTo>
                <a:close/>
                <a:moveTo>
                  <a:pt x="185871" y="124767"/>
                </a:moveTo>
                <a:lnTo>
                  <a:pt x="185871" y="130876"/>
                </a:lnTo>
                <a:lnTo>
                  <a:pt x="180551" y="133976"/>
                </a:lnTo>
                <a:lnTo>
                  <a:pt x="185871" y="124767"/>
                </a:lnTo>
                <a:close/>
                <a:moveTo>
                  <a:pt x="186144" y="124767"/>
                </a:moveTo>
                <a:lnTo>
                  <a:pt x="191463" y="133976"/>
                </a:lnTo>
                <a:lnTo>
                  <a:pt x="186144" y="130876"/>
                </a:lnTo>
                <a:lnTo>
                  <a:pt x="186144" y="124767"/>
                </a:lnTo>
                <a:close/>
                <a:moveTo>
                  <a:pt x="197512" y="124767"/>
                </a:moveTo>
                <a:lnTo>
                  <a:pt x="197512" y="130876"/>
                </a:lnTo>
                <a:lnTo>
                  <a:pt x="192193" y="133976"/>
                </a:lnTo>
                <a:lnTo>
                  <a:pt x="197512" y="124767"/>
                </a:lnTo>
                <a:close/>
                <a:moveTo>
                  <a:pt x="197755" y="124767"/>
                </a:moveTo>
                <a:lnTo>
                  <a:pt x="203075" y="133976"/>
                </a:lnTo>
                <a:lnTo>
                  <a:pt x="197755" y="130876"/>
                </a:lnTo>
                <a:lnTo>
                  <a:pt x="197755" y="124767"/>
                </a:lnTo>
                <a:close/>
                <a:moveTo>
                  <a:pt x="209123" y="124767"/>
                </a:moveTo>
                <a:lnTo>
                  <a:pt x="209123" y="130876"/>
                </a:lnTo>
                <a:lnTo>
                  <a:pt x="203804" y="133976"/>
                </a:lnTo>
                <a:lnTo>
                  <a:pt x="209123" y="124767"/>
                </a:lnTo>
                <a:close/>
                <a:moveTo>
                  <a:pt x="209397" y="124767"/>
                </a:moveTo>
                <a:lnTo>
                  <a:pt x="214716" y="133976"/>
                </a:lnTo>
                <a:lnTo>
                  <a:pt x="209397" y="130876"/>
                </a:lnTo>
                <a:lnTo>
                  <a:pt x="209397" y="124767"/>
                </a:lnTo>
                <a:close/>
                <a:moveTo>
                  <a:pt x="220765" y="124767"/>
                </a:moveTo>
                <a:lnTo>
                  <a:pt x="220765" y="130876"/>
                </a:lnTo>
                <a:lnTo>
                  <a:pt x="215446" y="133976"/>
                </a:lnTo>
                <a:lnTo>
                  <a:pt x="220765" y="124767"/>
                </a:lnTo>
                <a:close/>
                <a:moveTo>
                  <a:pt x="221008" y="124767"/>
                </a:moveTo>
                <a:lnTo>
                  <a:pt x="226327" y="133976"/>
                </a:lnTo>
                <a:lnTo>
                  <a:pt x="221008" y="130876"/>
                </a:lnTo>
                <a:lnTo>
                  <a:pt x="221008" y="124767"/>
                </a:lnTo>
                <a:close/>
                <a:moveTo>
                  <a:pt x="232650" y="124767"/>
                </a:moveTo>
                <a:lnTo>
                  <a:pt x="237969" y="133976"/>
                </a:lnTo>
                <a:lnTo>
                  <a:pt x="232650" y="130876"/>
                </a:lnTo>
                <a:lnTo>
                  <a:pt x="232650" y="124767"/>
                </a:lnTo>
                <a:close/>
                <a:moveTo>
                  <a:pt x="243957" y="124767"/>
                </a:moveTo>
                <a:lnTo>
                  <a:pt x="243957" y="130876"/>
                </a:lnTo>
                <a:lnTo>
                  <a:pt x="238638" y="133976"/>
                </a:lnTo>
                <a:lnTo>
                  <a:pt x="243957" y="124767"/>
                </a:lnTo>
                <a:close/>
                <a:moveTo>
                  <a:pt x="244230" y="124767"/>
                </a:moveTo>
                <a:lnTo>
                  <a:pt x="249550" y="133976"/>
                </a:lnTo>
                <a:lnTo>
                  <a:pt x="244230" y="130876"/>
                </a:lnTo>
                <a:lnTo>
                  <a:pt x="244230" y="124767"/>
                </a:lnTo>
                <a:close/>
                <a:moveTo>
                  <a:pt x="255598" y="124767"/>
                </a:moveTo>
                <a:lnTo>
                  <a:pt x="255598" y="130876"/>
                </a:lnTo>
                <a:lnTo>
                  <a:pt x="250279" y="133976"/>
                </a:lnTo>
                <a:lnTo>
                  <a:pt x="255598" y="124767"/>
                </a:lnTo>
                <a:close/>
                <a:moveTo>
                  <a:pt x="46446" y="124767"/>
                </a:moveTo>
                <a:lnTo>
                  <a:pt x="46446" y="130937"/>
                </a:lnTo>
                <a:lnTo>
                  <a:pt x="41126" y="134007"/>
                </a:lnTo>
                <a:lnTo>
                  <a:pt x="41126" y="134007"/>
                </a:lnTo>
                <a:lnTo>
                  <a:pt x="46446" y="124767"/>
                </a:lnTo>
                <a:close/>
                <a:moveTo>
                  <a:pt x="58057" y="124767"/>
                </a:moveTo>
                <a:lnTo>
                  <a:pt x="58057" y="130937"/>
                </a:lnTo>
                <a:lnTo>
                  <a:pt x="52737" y="134007"/>
                </a:lnTo>
                <a:lnTo>
                  <a:pt x="52737" y="134007"/>
                </a:lnTo>
                <a:lnTo>
                  <a:pt x="58057" y="124767"/>
                </a:lnTo>
                <a:close/>
                <a:moveTo>
                  <a:pt x="34834" y="124767"/>
                </a:moveTo>
                <a:lnTo>
                  <a:pt x="34834" y="130937"/>
                </a:lnTo>
                <a:lnTo>
                  <a:pt x="29515" y="134007"/>
                </a:lnTo>
                <a:lnTo>
                  <a:pt x="29515" y="134007"/>
                </a:lnTo>
                <a:lnTo>
                  <a:pt x="34834" y="124767"/>
                </a:lnTo>
                <a:close/>
                <a:moveTo>
                  <a:pt x="69698" y="124767"/>
                </a:moveTo>
                <a:lnTo>
                  <a:pt x="69698" y="130937"/>
                </a:lnTo>
                <a:lnTo>
                  <a:pt x="64379" y="134007"/>
                </a:lnTo>
                <a:lnTo>
                  <a:pt x="64379" y="134007"/>
                </a:lnTo>
                <a:lnTo>
                  <a:pt x="69698" y="124767"/>
                </a:lnTo>
                <a:close/>
                <a:moveTo>
                  <a:pt x="81309" y="124767"/>
                </a:moveTo>
                <a:lnTo>
                  <a:pt x="81309" y="130937"/>
                </a:lnTo>
                <a:lnTo>
                  <a:pt x="75990" y="134007"/>
                </a:lnTo>
                <a:lnTo>
                  <a:pt x="75990" y="134007"/>
                </a:lnTo>
                <a:lnTo>
                  <a:pt x="81309" y="124767"/>
                </a:lnTo>
                <a:close/>
                <a:moveTo>
                  <a:pt x="92951" y="124767"/>
                </a:moveTo>
                <a:lnTo>
                  <a:pt x="92951" y="130937"/>
                </a:lnTo>
                <a:lnTo>
                  <a:pt x="87632" y="134007"/>
                </a:lnTo>
                <a:lnTo>
                  <a:pt x="87632" y="134007"/>
                </a:lnTo>
                <a:lnTo>
                  <a:pt x="92951" y="124767"/>
                </a:lnTo>
                <a:close/>
                <a:moveTo>
                  <a:pt x="104562" y="124767"/>
                </a:moveTo>
                <a:lnTo>
                  <a:pt x="104562" y="130937"/>
                </a:lnTo>
                <a:lnTo>
                  <a:pt x="99243" y="134007"/>
                </a:lnTo>
                <a:lnTo>
                  <a:pt x="99243" y="134007"/>
                </a:lnTo>
                <a:lnTo>
                  <a:pt x="104562" y="124767"/>
                </a:lnTo>
                <a:close/>
                <a:moveTo>
                  <a:pt x="116143" y="124767"/>
                </a:moveTo>
                <a:lnTo>
                  <a:pt x="116143" y="130937"/>
                </a:lnTo>
                <a:lnTo>
                  <a:pt x="110824" y="134007"/>
                </a:lnTo>
                <a:lnTo>
                  <a:pt x="110824" y="134007"/>
                </a:lnTo>
                <a:lnTo>
                  <a:pt x="116143" y="124767"/>
                </a:lnTo>
                <a:close/>
                <a:moveTo>
                  <a:pt x="127784" y="124767"/>
                </a:moveTo>
                <a:lnTo>
                  <a:pt x="127784" y="130937"/>
                </a:lnTo>
                <a:lnTo>
                  <a:pt x="122465" y="134007"/>
                </a:lnTo>
                <a:lnTo>
                  <a:pt x="122465" y="134007"/>
                </a:lnTo>
                <a:lnTo>
                  <a:pt x="127784" y="124767"/>
                </a:lnTo>
                <a:close/>
                <a:moveTo>
                  <a:pt x="139396" y="124767"/>
                </a:moveTo>
                <a:lnTo>
                  <a:pt x="139396" y="130937"/>
                </a:lnTo>
                <a:lnTo>
                  <a:pt x="134076" y="134007"/>
                </a:lnTo>
                <a:lnTo>
                  <a:pt x="134076" y="134007"/>
                </a:lnTo>
                <a:lnTo>
                  <a:pt x="139396" y="124767"/>
                </a:lnTo>
                <a:close/>
                <a:moveTo>
                  <a:pt x="151037" y="124767"/>
                </a:moveTo>
                <a:lnTo>
                  <a:pt x="151037" y="130937"/>
                </a:lnTo>
                <a:lnTo>
                  <a:pt x="145718" y="134007"/>
                </a:lnTo>
                <a:lnTo>
                  <a:pt x="145718" y="134007"/>
                </a:lnTo>
                <a:lnTo>
                  <a:pt x="151037" y="124767"/>
                </a:lnTo>
                <a:close/>
                <a:moveTo>
                  <a:pt x="11582" y="124767"/>
                </a:moveTo>
                <a:lnTo>
                  <a:pt x="11582" y="130937"/>
                </a:lnTo>
                <a:lnTo>
                  <a:pt x="6262" y="134007"/>
                </a:lnTo>
                <a:lnTo>
                  <a:pt x="11582" y="124767"/>
                </a:lnTo>
                <a:close/>
                <a:moveTo>
                  <a:pt x="23223" y="124767"/>
                </a:moveTo>
                <a:lnTo>
                  <a:pt x="23223" y="130937"/>
                </a:lnTo>
                <a:lnTo>
                  <a:pt x="17904" y="134007"/>
                </a:lnTo>
                <a:lnTo>
                  <a:pt x="23223" y="124767"/>
                </a:lnTo>
                <a:close/>
                <a:moveTo>
                  <a:pt x="69820" y="131119"/>
                </a:moveTo>
                <a:lnTo>
                  <a:pt x="75048" y="134128"/>
                </a:lnTo>
                <a:lnTo>
                  <a:pt x="75139" y="134189"/>
                </a:lnTo>
                <a:lnTo>
                  <a:pt x="64501" y="134189"/>
                </a:lnTo>
                <a:lnTo>
                  <a:pt x="64622" y="134128"/>
                </a:lnTo>
                <a:lnTo>
                  <a:pt x="69820" y="131119"/>
                </a:lnTo>
                <a:close/>
                <a:moveTo>
                  <a:pt x="127936" y="131119"/>
                </a:moveTo>
                <a:lnTo>
                  <a:pt x="133134" y="134128"/>
                </a:lnTo>
                <a:lnTo>
                  <a:pt x="133256" y="134189"/>
                </a:lnTo>
                <a:lnTo>
                  <a:pt x="122617" y="134189"/>
                </a:lnTo>
                <a:lnTo>
                  <a:pt x="122739" y="134128"/>
                </a:lnTo>
                <a:lnTo>
                  <a:pt x="127936" y="131119"/>
                </a:lnTo>
                <a:close/>
                <a:moveTo>
                  <a:pt x="139548" y="131119"/>
                </a:moveTo>
                <a:lnTo>
                  <a:pt x="144776" y="134128"/>
                </a:lnTo>
                <a:lnTo>
                  <a:pt x="144867" y="134189"/>
                </a:lnTo>
                <a:lnTo>
                  <a:pt x="134228" y="134189"/>
                </a:lnTo>
                <a:lnTo>
                  <a:pt x="134350" y="134128"/>
                </a:lnTo>
                <a:lnTo>
                  <a:pt x="139548" y="131119"/>
                </a:lnTo>
                <a:close/>
                <a:moveTo>
                  <a:pt x="151159" y="131119"/>
                </a:moveTo>
                <a:lnTo>
                  <a:pt x="156356" y="134128"/>
                </a:lnTo>
                <a:lnTo>
                  <a:pt x="156478" y="134189"/>
                </a:lnTo>
                <a:lnTo>
                  <a:pt x="145840" y="134189"/>
                </a:lnTo>
                <a:lnTo>
                  <a:pt x="145931" y="134128"/>
                </a:lnTo>
                <a:lnTo>
                  <a:pt x="151159" y="131119"/>
                </a:lnTo>
                <a:close/>
                <a:moveTo>
                  <a:pt x="162770" y="131119"/>
                </a:moveTo>
                <a:lnTo>
                  <a:pt x="167968" y="134128"/>
                </a:lnTo>
                <a:lnTo>
                  <a:pt x="168089" y="134189"/>
                </a:lnTo>
                <a:lnTo>
                  <a:pt x="157451" y="134189"/>
                </a:lnTo>
                <a:lnTo>
                  <a:pt x="157572" y="134128"/>
                </a:lnTo>
                <a:lnTo>
                  <a:pt x="162770" y="131119"/>
                </a:lnTo>
                <a:close/>
                <a:moveTo>
                  <a:pt x="174411" y="131119"/>
                </a:moveTo>
                <a:lnTo>
                  <a:pt x="179609" y="134128"/>
                </a:lnTo>
                <a:lnTo>
                  <a:pt x="179731" y="134189"/>
                </a:lnTo>
                <a:lnTo>
                  <a:pt x="169092" y="134189"/>
                </a:lnTo>
                <a:lnTo>
                  <a:pt x="169183" y="134128"/>
                </a:lnTo>
                <a:lnTo>
                  <a:pt x="174411" y="131119"/>
                </a:lnTo>
                <a:close/>
                <a:moveTo>
                  <a:pt x="186023" y="131119"/>
                </a:moveTo>
                <a:lnTo>
                  <a:pt x="191220" y="134128"/>
                </a:lnTo>
                <a:lnTo>
                  <a:pt x="191342" y="134189"/>
                </a:lnTo>
                <a:lnTo>
                  <a:pt x="180703" y="134189"/>
                </a:lnTo>
                <a:lnTo>
                  <a:pt x="180825" y="134128"/>
                </a:lnTo>
                <a:lnTo>
                  <a:pt x="186023" y="131119"/>
                </a:lnTo>
                <a:close/>
                <a:moveTo>
                  <a:pt x="197634" y="131119"/>
                </a:moveTo>
                <a:lnTo>
                  <a:pt x="202862" y="134128"/>
                </a:lnTo>
                <a:lnTo>
                  <a:pt x="202953" y="134189"/>
                </a:lnTo>
                <a:lnTo>
                  <a:pt x="192315" y="134189"/>
                </a:lnTo>
                <a:lnTo>
                  <a:pt x="192436" y="134128"/>
                </a:lnTo>
                <a:lnTo>
                  <a:pt x="197634" y="131119"/>
                </a:lnTo>
                <a:close/>
                <a:moveTo>
                  <a:pt x="209245" y="131119"/>
                </a:moveTo>
                <a:lnTo>
                  <a:pt x="214443" y="134128"/>
                </a:lnTo>
                <a:lnTo>
                  <a:pt x="214564" y="134189"/>
                </a:lnTo>
                <a:lnTo>
                  <a:pt x="203926" y="134189"/>
                </a:lnTo>
                <a:lnTo>
                  <a:pt x="204017" y="134128"/>
                </a:lnTo>
                <a:lnTo>
                  <a:pt x="209245" y="131119"/>
                </a:lnTo>
                <a:close/>
                <a:moveTo>
                  <a:pt x="220856" y="131119"/>
                </a:moveTo>
                <a:lnTo>
                  <a:pt x="226084" y="134128"/>
                </a:lnTo>
                <a:lnTo>
                  <a:pt x="226175" y="134189"/>
                </a:lnTo>
                <a:lnTo>
                  <a:pt x="215537" y="134189"/>
                </a:lnTo>
                <a:lnTo>
                  <a:pt x="215658" y="134128"/>
                </a:lnTo>
                <a:lnTo>
                  <a:pt x="220856" y="131119"/>
                </a:lnTo>
                <a:close/>
                <a:moveTo>
                  <a:pt x="232498" y="131119"/>
                </a:moveTo>
                <a:lnTo>
                  <a:pt x="237695" y="134128"/>
                </a:lnTo>
                <a:lnTo>
                  <a:pt x="237817" y="134189"/>
                </a:lnTo>
                <a:lnTo>
                  <a:pt x="227178" y="134189"/>
                </a:lnTo>
                <a:lnTo>
                  <a:pt x="227270" y="134128"/>
                </a:lnTo>
                <a:lnTo>
                  <a:pt x="232498" y="131119"/>
                </a:lnTo>
                <a:close/>
                <a:moveTo>
                  <a:pt x="244109" y="131119"/>
                </a:moveTo>
                <a:lnTo>
                  <a:pt x="249337" y="134128"/>
                </a:lnTo>
                <a:lnTo>
                  <a:pt x="249428" y="134189"/>
                </a:lnTo>
                <a:lnTo>
                  <a:pt x="238790" y="134189"/>
                </a:lnTo>
                <a:lnTo>
                  <a:pt x="238911" y="134128"/>
                </a:lnTo>
                <a:lnTo>
                  <a:pt x="244109" y="131119"/>
                </a:lnTo>
                <a:close/>
                <a:moveTo>
                  <a:pt x="255750" y="131119"/>
                </a:moveTo>
                <a:lnTo>
                  <a:pt x="260948" y="134128"/>
                </a:lnTo>
                <a:lnTo>
                  <a:pt x="261070" y="134189"/>
                </a:lnTo>
                <a:lnTo>
                  <a:pt x="250431" y="134189"/>
                </a:lnTo>
                <a:lnTo>
                  <a:pt x="250553" y="134128"/>
                </a:lnTo>
                <a:lnTo>
                  <a:pt x="255750" y="131119"/>
                </a:lnTo>
                <a:close/>
                <a:moveTo>
                  <a:pt x="267362" y="131119"/>
                </a:moveTo>
                <a:lnTo>
                  <a:pt x="272590" y="134128"/>
                </a:lnTo>
                <a:lnTo>
                  <a:pt x="272681" y="134189"/>
                </a:lnTo>
                <a:lnTo>
                  <a:pt x="262042" y="134189"/>
                </a:lnTo>
                <a:lnTo>
                  <a:pt x="262164" y="134128"/>
                </a:lnTo>
                <a:lnTo>
                  <a:pt x="267362" y="131119"/>
                </a:lnTo>
                <a:close/>
                <a:moveTo>
                  <a:pt x="279003" y="131119"/>
                </a:moveTo>
                <a:lnTo>
                  <a:pt x="284322" y="134189"/>
                </a:lnTo>
                <a:lnTo>
                  <a:pt x="273684" y="134189"/>
                </a:lnTo>
                <a:lnTo>
                  <a:pt x="273805" y="134128"/>
                </a:lnTo>
                <a:lnTo>
                  <a:pt x="279003" y="131119"/>
                </a:lnTo>
                <a:close/>
                <a:moveTo>
                  <a:pt x="11703" y="131150"/>
                </a:moveTo>
                <a:lnTo>
                  <a:pt x="16901" y="134159"/>
                </a:lnTo>
                <a:lnTo>
                  <a:pt x="17023" y="134220"/>
                </a:lnTo>
                <a:lnTo>
                  <a:pt x="6384" y="134220"/>
                </a:lnTo>
                <a:lnTo>
                  <a:pt x="6506" y="134159"/>
                </a:lnTo>
                <a:lnTo>
                  <a:pt x="11703" y="131150"/>
                </a:lnTo>
                <a:close/>
                <a:moveTo>
                  <a:pt x="23345" y="131150"/>
                </a:moveTo>
                <a:lnTo>
                  <a:pt x="28542" y="134159"/>
                </a:lnTo>
                <a:lnTo>
                  <a:pt x="28664" y="134220"/>
                </a:lnTo>
                <a:lnTo>
                  <a:pt x="18026" y="134220"/>
                </a:lnTo>
                <a:lnTo>
                  <a:pt x="18117" y="134159"/>
                </a:lnTo>
                <a:lnTo>
                  <a:pt x="23345" y="131150"/>
                </a:lnTo>
                <a:close/>
                <a:moveTo>
                  <a:pt x="34956" y="131150"/>
                </a:moveTo>
                <a:lnTo>
                  <a:pt x="40154" y="134159"/>
                </a:lnTo>
                <a:lnTo>
                  <a:pt x="40275" y="134220"/>
                </a:lnTo>
                <a:lnTo>
                  <a:pt x="29637" y="134220"/>
                </a:lnTo>
                <a:lnTo>
                  <a:pt x="29758" y="134159"/>
                </a:lnTo>
                <a:lnTo>
                  <a:pt x="34956" y="131150"/>
                </a:lnTo>
                <a:close/>
                <a:moveTo>
                  <a:pt x="46598" y="131150"/>
                </a:moveTo>
                <a:lnTo>
                  <a:pt x="51795" y="134159"/>
                </a:lnTo>
                <a:lnTo>
                  <a:pt x="51917" y="134220"/>
                </a:lnTo>
                <a:lnTo>
                  <a:pt x="41278" y="134220"/>
                </a:lnTo>
                <a:lnTo>
                  <a:pt x="41369" y="134159"/>
                </a:lnTo>
                <a:lnTo>
                  <a:pt x="46598" y="131150"/>
                </a:lnTo>
                <a:close/>
                <a:moveTo>
                  <a:pt x="58178" y="131150"/>
                </a:moveTo>
                <a:lnTo>
                  <a:pt x="63376" y="134159"/>
                </a:lnTo>
                <a:lnTo>
                  <a:pt x="63498" y="134220"/>
                </a:lnTo>
                <a:lnTo>
                  <a:pt x="52859" y="134220"/>
                </a:lnTo>
                <a:lnTo>
                  <a:pt x="52981" y="134159"/>
                </a:lnTo>
                <a:lnTo>
                  <a:pt x="58178" y="131150"/>
                </a:lnTo>
                <a:close/>
                <a:moveTo>
                  <a:pt x="81431" y="131150"/>
                </a:moveTo>
                <a:lnTo>
                  <a:pt x="86629" y="134159"/>
                </a:lnTo>
                <a:lnTo>
                  <a:pt x="86750" y="134220"/>
                </a:lnTo>
                <a:lnTo>
                  <a:pt x="76112" y="134220"/>
                </a:lnTo>
                <a:lnTo>
                  <a:pt x="76233" y="134159"/>
                </a:lnTo>
                <a:lnTo>
                  <a:pt x="81431" y="131150"/>
                </a:lnTo>
                <a:close/>
                <a:moveTo>
                  <a:pt x="93042" y="131150"/>
                </a:moveTo>
                <a:lnTo>
                  <a:pt x="98270" y="134159"/>
                </a:lnTo>
                <a:lnTo>
                  <a:pt x="98361" y="134220"/>
                </a:lnTo>
                <a:lnTo>
                  <a:pt x="87723" y="134220"/>
                </a:lnTo>
                <a:lnTo>
                  <a:pt x="87844" y="134159"/>
                </a:lnTo>
                <a:lnTo>
                  <a:pt x="93042" y="131150"/>
                </a:lnTo>
                <a:close/>
                <a:moveTo>
                  <a:pt x="104684" y="131150"/>
                </a:moveTo>
                <a:lnTo>
                  <a:pt x="109881" y="134159"/>
                </a:lnTo>
                <a:lnTo>
                  <a:pt x="110003" y="134220"/>
                </a:lnTo>
                <a:lnTo>
                  <a:pt x="99364" y="134220"/>
                </a:lnTo>
                <a:lnTo>
                  <a:pt x="99456" y="134159"/>
                </a:lnTo>
                <a:lnTo>
                  <a:pt x="104684" y="131150"/>
                </a:lnTo>
                <a:close/>
                <a:moveTo>
                  <a:pt x="116295" y="131150"/>
                </a:moveTo>
                <a:lnTo>
                  <a:pt x="121493" y="134159"/>
                </a:lnTo>
                <a:lnTo>
                  <a:pt x="121614" y="134220"/>
                </a:lnTo>
                <a:lnTo>
                  <a:pt x="110976" y="134220"/>
                </a:lnTo>
                <a:lnTo>
                  <a:pt x="111097" y="134159"/>
                </a:lnTo>
                <a:lnTo>
                  <a:pt x="116295" y="131150"/>
                </a:lnTo>
                <a:close/>
                <a:moveTo>
                  <a:pt x="17023" y="134463"/>
                </a:moveTo>
                <a:lnTo>
                  <a:pt x="11703" y="137533"/>
                </a:lnTo>
                <a:lnTo>
                  <a:pt x="6384" y="134463"/>
                </a:lnTo>
                <a:close/>
                <a:moveTo>
                  <a:pt x="28664" y="134463"/>
                </a:moveTo>
                <a:lnTo>
                  <a:pt x="23345" y="137533"/>
                </a:lnTo>
                <a:lnTo>
                  <a:pt x="18026" y="134463"/>
                </a:lnTo>
                <a:close/>
                <a:moveTo>
                  <a:pt x="40275" y="134463"/>
                </a:moveTo>
                <a:lnTo>
                  <a:pt x="34956" y="137533"/>
                </a:lnTo>
                <a:lnTo>
                  <a:pt x="29637" y="134463"/>
                </a:lnTo>
                <a:close/>
                <a:moveTo>
                  <a:pt x="51886" y="134463"/>
                </a:moveTo>
                <a:lnTo>
                  <a:pt x="46567" y="137533"/>
                </a:lnTo>
                <a:lnTo>
                  <a:pt x="41248" y="134463"/>
                </a:lnTo>
                <a:close/>
                <a:moveTo>
                  <a:pt x="63528" y="134463"/>
                </a:moveTo>
                <a:lnTo>
                  <a:pt x="58209" y="137533"/>
                </a:lnTo>
                <a:lnTo>
                  <a:pt x="52889" y="134463"/>
                </a:lnTo>
                <a:close/>
                <a:moveTo>
                  <a:pt x="75109" y="134463"/>
                </a:moveTo>
                <a:lnTo>
                  <a:pt x="69789" y="137533"/>
                </a:lnTo>
                <a:lnTo>
                  <a:pt x="64470" y="134463"/>
                </a:lnTo>
                <a:close/>
                <a:moveTo>
                  <a:pt x="86750" y="134463"/>
                </a:moveTo>
                <a:lnTo>
                  <a:pt x="81431" y="137533"/>
                </a:lnTo>
                <a:lnTo>
                  <a:pt x="76112" y="134463"/>
                </a:lnTo>
                <a:close/>
                <a:moveTo>
                  <a:pt x="98361" y="134463"/>
                </a:moveTo>
                <a:lnTo>
                  <a:pt x="93042" y="137533"/>
                </a:lnTo>
                <a:lnTo>
                  <a:pt x="87723" y="134463"/>
                </a:lnTo>
                <a:close/>
                <a:moveTo>
                  <a:pt x="110003" y="134463"/>
                </a:moveTo>
                <a:lnTo>
                  <a:pt x="104684" y="137533"/>
                </a:lnTo>
                <a:lnTo>
                  <a:pt x="99364" y="134463"/>
                </a:lnTo>
                <a:close/>
                <a:moveTo>
                  <a:pt x="121614" y="134463"/>
                </a:moveTo>
                <a:lnTo>
                  <a:pt x="116295" y="137533"/>
                </a:lnTo>
                <a:lnTo>
                  <a:pt x="110976" y="134463"/>
                </a:lnTo>
                <a:close/>
                <a:moveTo>
                  <a:pt x="133256" y="134463"/>
                </a:moveTo>
                <a:lnTo>
                  <a:pt x="127936" y="137533"/>
                </a:lnTo>
                <a:lnTo>
                  <a:pt x="122617" y="134463"/>
                </a:lnTo>
                <a:close/>
                <a:moveTo>
                  <a:pt x="144867" y="134463"/>
                </a:moveTo>
                <a:lnTo>
                  <a:pt x="139548" y="137533"/>
                </a:lnTo>
                <a:lnTo>
                  <a:pt x="134228" y="134463"/>
                </a:lnTo>
                <a:close/>
                <a:moveTo>
                  <a:pt x="156478" y="134463"/>
                </a:moveTo>
                <a:lnTo>
                  <a:pt x="151159" y="137533"/>
                </a:lnTo>
                <a:lnTo>
                  <a:pt x="145840" y="134463"/>
                </a:lnTo>
                <a:close/>
                <a:moveTo>
                  <a:pt x="168089" y="134463"/>
                </a:moveTo>
                <a:lnTo>
                  <a:pt x="162770" y="137533"/>
                </a:lnTo>
                <a:lnTo>
                  <a:pt x="157451" y="134463"/>
                </a:lnTo>
                <a:close/>
                <a:moveTo>
                  <a:pt x="179731" y="134463"/>
                </a:moveTo>
                <a:lnTo>
                  <a:pt x="174411" y="137533"/>
                </a:lnTo>
                <a:lnTo>
                  <a:pt x="169092" y="134463"/>
                </a:lnTo>
                <a:close/>
                <a:moveTo>
                  <a:pt x="191342" y="134463"/>
                </a:moveTo>
                <a:lnTo>
                  <a:pt x="186023" y="137533"/>
                </a:lnTo>
                <a:lnTo>
                  <a:pt x="180703" y="134463"/>
                </a:lnTo>
                <a:close/>
                <a:moveTo>
                  <a:pt x="202953" y="134463"/>
                </a:moveTo>
                <a:lnTo>
                  <a:pt x="197634" y="137533"/>
                </a:lnTo>
                <a:lnTo>
                  <a:pt x="192315" y="134463"/>
                </a:lnTo>
                <a:close/>
                <a:moveTo>
                  <a:pt x="214564" y="134463"/>
                </a:moveTo>
                <a:lnTo>
                  <a:pt x="209245" y="137533"/>
                </a:lnTo>
                <a:lnTo>
                  <a:pt x="203926" y="134463"/>
                </a:lnTo>
                <a:close/>
                <a:moveTo>
                  <a:pt x="226175" y="134463"/>
                </a:moveTo>
                <a:lnTo>
                  <a:pt x="220856" y="137533"/>
                </a:lnTo>
                <a:lnTo>
                  <a:pt x="215537" y="134463"/>
                </a:lnTo>
                <a:close/>
                <a:moveTo>
                  <a:pt x="237817" y="134463"/>
                </a:moveTo>
                <a:lnTo>
                  <a:pt x="232498" y="137533"/>
                </a:lnTo>
                <a:lnTo>
                  <a:pt x="227178" y="134463"/>
                </a:lnTo>
                <a:close/>
                <a:moveTo>
                  <a:pt x="249428" y="134463"/>
                </a:moveTo>
                <a:lnTo>
                  <a:pt x="244109" y="137533"/>
                </a:lnTo>
                <a:lnTo>
                  <a:pt x="238790" y="134463"/>
                </a:lnTo>
                <a:close/>
                <a:moveTo>
                  <a:pt x="261070" y="134463"/>
                </a:moveTo>
                <a:lnTo>
                  <a:pt x="255750" y="137533"/>
                </a:lnTo>
                <a:lnTo>
                  <a:pt x="250431" y="134463"/>
                </a:lnTo>
                <a:close/>
                <a:moveTo>
                  <a:pt x="272681" y="134463"/>
                </a:moveTo>
                <a:lnTo>
                  <a:pt x="267362" y="137533"/>
                </a:lnTo>
                <a:lnTo>
                  <a:pt x="262042" y="134463"/>
                </a:lnTo>
                <a:close/>
                <a:moveTo>
                  <a:pt x="284292" y="134463"/>
                </a:moveTo>
                <a:lnTo>
                  <a:pt x="278973" y="137533"/>
                </a:lnTo>
                <a:lnTo>
                  <a:pt x="273653" y="134463"/>
                </a:lnTo>
                <a:close/>
                <a:moveTo>
                  <a:pt x="17174" y="134676"/>
                </a:moveTo>
                <a:lnTo>
                  <a:pt x="11855" y="143885"/>
                </a:lnTo>
                <a:lnTo>
                  <a:pt x="11855" y="137776"/>
                </a:lnTo>
                <a:lnTo>
                  <a:pt x="17174" y="134676"/>
                </a:lnTo>
                <a:close/>
                <a:moveTo>
                  <a:pt x="28816" y="134676"/>
                </a:moveTo>
                <a:lnTo>
                  <a:pt x="23497" y="143885"/>
                </a:lnTo>
                <a:lnTo>
                  <a:pt x="23497" y="137776"/>
                </a:lnTo>
                <a:lnTo>
                  <a:pt x="28816" y="134676"/>
                </a:lnTo>
                <a:close/>
                <a:moveTo>
                  <a:pt x="40427" y="134676"/>
                </a:moveTo>
                <a:lnTo>
                  <a:pt x="35108" y="143885"/>
                </a:lnTo>
                <a:lnTo>
                  <a:pt x="35108" y="137776"/>
                </a:lnTo>
                <a:lnTo>
                  <a:pt x="40427" y="134676"/>
                </a:lnTo>
                <a:close/>
                <a:moveTo>
                  <a:pt x="52008" y="134676"/>
                </a:moveTo>
                <a:lnTo>
                  <a:pt x="46689" y="143885"/>
                </a:lnTo>
                <a:lnTo>
                  <a:pt x="46689" y="137776"/>
                </a:lnTo>
                <a:lnTo>
                  <a:pt x="52008" y="134676"/>
                </a:lnTo>
                <a:close/>
                <a:moveTo>
                  <a:pt x="63650" y="134676"/>
                </a:moveTo>
                <a:lnTo>
                  <a:pt x="58330" y="143885"/>
                </a:lnTo>
                <a:lnTo>
                  <a:pt x="58330" y="137776"/>
                </a:lnTo>
                <a:lnTo>
                  <a:pt x="63650" y="134676"/>
                </a:lnTo>
                <a:close/>
                <a:moveTo>
                  <a:pt x="75261" y="134676"/>
                </a:moveTo>
                <a:lnTo>
                  <a:pt x="69941" y="143885"/>
                </a:lnTo>
                <a:lnTo>
                  <a:pt x="69941" y="137776"/>
                </a:lnTo>
                <a:lnTo>
                  <a:pt x="75261" y="134676"/>
                </a:lnTo>
                <a:close/>
                <a:moveTo>
                  <a:pt x="86902" y="134676"/>
                </a:moveTo>
                <a:lnTo>
                  <a:pt x="81583" y="143885"/>
                </a:lnTo>
                <a:lnTo>
                  <a:pt x="81583" y="137776"/>
                </a:lnTo>
                <a:lnTo>
                  <a:pt x="86902" y="134676"/>
                </a:lnTo>
                <a:close/>
                <a:moveTo>
                  <a:pt x="98513" y="134676"/>
                </a:moveTo>
                <a:lnTo>
                  <a:pt x="93194" y="143885"/>
                </a:lnTo>
                <a:lnTo>
                  <a:pt x="93194" y="137776"/>
                </a:lnTo>
                <a:lnTo>
                  <a:pt x="98513" y="134676"/>
                </a:lnTo>
                <a:close/>
                <a:moveTo>
                  <a:pt x="110155" y="134676"/>
                </a:moveTo>
                <a:lnTo>
                  <a:pt x="104836" y="143885"/>
                </a:lnTo>
                <a:lnTo>
                  <a:pt x="104836" y="137776"/>
                </a:lnTo>
                <a:lnTo>
                  <a:pt x="110155" y="134676"/>
                </a:lnTo>
                <a:close/>
                <a:moveTo>
                  <a:pt x="121736" y="134676"/>
                </a:moveTo>
                <a:lnTo>
                  <a:pt x="116416" y="143885"/>
                </a:lnTo>
                <a:lnTo>
                  <a:pt x="116416" y="137776"/>
                </a:lnTo>
                <a:lnTo>
                  <a:pt x="121736" y="134676"/>
                </a:lnTo>
                <a:close/>
                <a:moveTo>
                  <a:pt x="133377" y="134676"/>
                </a:moveTo>
                <a:lnTo>
                  <a:pt x="128058" y="143885"/>
                </a:lnTo>
                <a:lnTo>
                  <a:pt x="128058" y="137776"/>
                </a:lnTo>
                <a:lnTo>
                  <a:pt x="133377" y="134676"/>
                </a:lnTo>
                <a:close/>
                <a:moveTo>
                  <a:pt x="144988" y="134676"/>
                </a:moveTo>
                <a:lnTo>
                  <a:pt x="139669" y="143885"/>
                </a:lnTo>
                <a:lnTo>
                  <a:pt x="139669" y="137776"/>
                </a:lnTo>
                <a:lnTo>
                  <a:pt x="144988" y="134676"/>
                </a:lnTo>
                <a:close/>
                <a:moveTo>
                  <a:pt x="156630" y="134676"/>
                </a:moveTo>
                <a:lnTo>
                  <a:pt x="151311" y="143885"/>
                </a:lnTo>
                <a:lnTo>
                  <a:pt x="151311" y="137776"/>
                </a:lnTo>
                <a:lnTo>
                  <a:pt x="156630" y="134676"/>
                </a:lnTo>
                <a:close/>
                <a:moveTo>
                  <a:pt x="168241" y="134676"/>
                </a:moveTo>
                <a:lnTo>
                  <a:pt x="162922" y="143885"/>
                </a:lnTo>
                <a:lnTo>
                  <a:pt x="162922" y="137776"/>
                </a:lnTo>
                <a:lnTo>
                  <a:pt x="168241" y="134676"/>
                </a:lnTo>
                <a:close/>
                <a:moveTo>
                  <a:pt x="179822" y="134676"/>
                </a:moveTo>
                <a:lnTo>
                  <a:pt x="174503" y="143885"/>
                </a:lnTo>
                <a:lnTo>
                  <a:pt x="174503" y="137776"/>
                </a:lnTo>
                <a:lnTo>
                  <a:pt x="179822" y="134676"/>
                </a:lnTo>
                <a:close/>
                <a:moveTo>
                  <a:pt x="191463" y="134676"/>
                </a:moveTo>
                <a:lnTo>
                  <a:pt x="186144" y="143885"/>
                </a:lnTo>
                <a:lnTo>
                  <a:pt x="186144" y="137776"/>
                </a:lnTo>
                <a:lnTo>
                  <a:pt x="191463" y="134676"/>
                </a:lnTo>
                <a:close/>
                <a:moveTo>
                  <a:pt x="203075" y="134676"/>
                </a:moveTo>
                <a:lnTo>
                  <a:pt x="197755" y="143885"/>
                </a:lnTo>
                <a:lnTo>
                  <a:pt x="197755" y="137776"/>
                </a:lnTo>
                <a:lnTo>
                  <a:pt x="203075" y="134676"/>
                </a:lnTo>
                <a:close/>
                <a:moveTo>
                  <a:pt x="214716" y="134676"/>
                </a:moveTo>
                <a:lnTo>
                  <a:pt x="209397" y="143885"/>
                </a:lnTo>
                <a:lnTo>
                  <a:pt x="209397" y="137776"/>
                </a:lnTo>
                <a:lnTo>
                  <a:pt x="214716" y="134676"/>
                </a:lnTo>
                <a:close/>
                <a:moveTo>
                  <a:pt x="226327" y="134676"/>
                </a:moveTo>
                <a:lnTo>
                  <a:pt x="221008" y="143885"/>
                </a:lnTo>
                <a:lnTo>
                  <a:pt x="221008" y="137776"/>
                </a:lnTo>
                <a:lnTo>
                  <a:pt x="226327" y="134676"/>
                </a:lnTo>
                <a:close/>
                <a:moveTo>
                  <a:pt x="237969" y="134676"/>
                </a:moveTo>
                <a:lnTo>
                  <a:pt x="232650" y="143885"/>
                </a:lnTo>
                <a:lnTo>
                  <a:pt x="232650" y="137776"/>
                </a:lnTo>
                <a:lnTo>
                  <a:pt x="237969" y="134676"/>
                </a:lnTo>
                <a:close/>
                <a:moveTo>
                  <a:pt x="249550" y="134676"/>
                </a:moveTo>
                <a:lnTo>
                  <a:pt x="244230" y="143885"/>
                </a:lnTo>
                <a:lnTo>
                  <a:pt x="244230" y="137776"/>
                </a:lnTo>
                <a:lnTo>
                  <a:pt x="249550" y="134676"/>
                </a:lnTo>
                <a:close/>
                <a:moveTo>
                  <a:pt x="261191" y="134676"/>
                </a:moveTo>
                <a:lnTo>
                  <a:pt x="255872" y="143885"/>
                </a:lnTo>
                <a:lnTo>
                  <a:pt x="255872" y="137776"/>
                </a:lnTo>
                <a:lnTo>
                  <a:pt x="261191" y="134676"/>
                </a:lnTo>
                <a:close/>
                <a:moveTo>
                  <a:pt x="272802" y="134676"/>
                </a:moveTo>
                <a:lnTo>
                  <a:pt x="267483" y="143885"/>
                </a:lnTo>
                <a:lnTo>
                  <a:pt x="267483" y="137776"/>
                </a:lnTo>
                <a:lnTo>
                  <a:pt x="272802" y="134676"/>
                </a:lnTo>
                <a:close/>
                <a:moveTo>
                  <a:pt x="284444" y="134676"/>
                </a:moveTo>
                <a:lnTo>
                  <a:pt x="279125" y="143885"/>
                </a:lnTo>
                <a:lnTo>
                  <a:pt x="279125" y="137776"/>
                </a:lnTo>
                <a:lnTo>
                  <a:pt x="284444" y="134676"/>
                </a:lnTo>
                <a:close/>
                <a:moveTo>
                  <a:pt x="6262" y="134736"/>
                </a:moveTo>
                <a:lnTo>
                  <a:pt x="11582" y="137776"/>
                </a:lnTo>
                <a:lnTo>
                  <a:pt x="11582" y="143916"/>
                </a:lnTo>
                <a:lnTo>
                  <a:pt x="6262" y="134736"/>
                </a:lnTo>
                <a:close/>
                <a:moveTo>
                  <a:pt x="17904" y="134736"/>
                </a:moveTo>
                <a:lnTo>
                  <a:pt x="23223" y="137776"/>
                </a:lnTo>
                <a:lnTo>
                  <a:pt x="23223" y="143916"/>
                </a:lnTo>
                <a:lnTo>
                  <a:pt x="17904" y="134736"/>
                </a:lnTo>
                <a:close/>
                <a:moveTo>
                  <a:pt x="29515" y="134736"/>
                </a:moveTo>
                <a:lnTo>
                  <a:pt x="34834" y="137776"/>
                </a:lnTo>
                <a:lnTo>
                  <a:pt x="34834" y="143916"/>
                </a:lnTo>
                <a:lnTo>
                  <a:pt x="29515" y="134736"/>
                </a:lnTo>
                <a:close/>
                <a:moveTo>
                  <a:pt x="41126" y="134736"/>
                </a:moveTo>
                <a:lnTo>
                  <a:pt x="46446" y="137776"/>
                </a:lnTo>
                <a:lnTo>
                  <a:pt x="46446" y="143916"/>
                </a:lnTo>
                <a:lnTo>
                  <a:pt x="41126" y="134736"/>
                </a:lnTo>
                <a:close/>
                <a:moveTo>
                  <a:pt x="52737" y="134736"/>
                </a:moveTo>
                <a:lnTo>
                  <a:pt x="58057" y="137776"/>
                </a:lnTo>
                <a:lnTo>
                  <a:pt x="58057" y="143916"/>
                </a:lnTo>
                <a:lnTo>
                  <a:pt x="52737" y="134736"/>
                </a:lnTo>
                <a:close/>
                <a:moveTo>
                  <a:pt x="64379" y="134736"/>
                </a:moveTo>
                <a:lnTo>
                  <a:pt x="69698" y="137776"/>
                </a:lnTo>
                <a:lnTo>
                  <a:pt x="69698" y="143916"/>
                </a:lnTo>
                <a:lnTo>
                  <a:pt x="64379" y="134736"/>
                </a:lnTo>
                <a:close/>
                <a:moveTo>
                  <a:pt x="75990" y="134736"/>
                </a:moveTo>
                <a:lnTo>
                  <a:pt x="81309" y="137776"/>
                </a:lnTo>
                <a:lnTo>
                  <a:pt x="81309" y="143916"/>
                </a:lnTo>
                <a:lnTo>
                  <a:pt x="75990" y="134736"/>
                </a:lnTo>
                <a:close/>
                <a:moveTo>
                  <a:pt x="87632" y="134736"/>
                </a:moveTo>
                <a:lnTo>
                  <a:pt x="92951" y="137776"/>
                </a:lnTo>
                <a:lnTo>
                  <a:pt x="92951" y="143916"/>
                </a:lnTo>
                <a:lnTo>
                  <a:pt x="87632" y="134736"/>
                </a:lnTo>
                <a:close/>
                <a:moveTo>
                  <a:pt x="99243" y="134736"/>
                </a:moveTo>
                <a:lnTo>
                  <a:pt x="104562" y="137776"/>
                </a:lnTo>
                <a:lnTo>
                  <a:pt x="104562" y="143916"/>
                </a:lnTo>
                <a:lnTo>
                  <a:pt x="99243" y="134736"/>
                </a:lnTo>
                <a:close/>
                <a:moveTo>
                  <a:pt x="110824" y="134736"/>
                </a:moveTo>
                <a:lnTo>
                  <a:pt x="116143" y="137776"/>
                </a:lnTo>
                <a:lnTo>
                  <a:pt x="116143" y="143916"/>
                </a:lnTo>
                <a:lnTo>
                  <a:pt x="110824" y="134736"/>
                </a:lnTo>
                <a:close/>
                <a:moveTo>
                  <a:pt x="122465" y="134736"/>
                </a:moveTo>
                <a:lnTo>
                  <a:pt x="127784" y="137776"/>
                </a:lnTo>
                <a:lnTo>
                  <a:pt x="127784" y="143916"/>
                </a:lnTo>
                <a:lnTo>
                  <a:pt x="122465" y="134736"/>
                </a:lnTo>
                <a:close/>
                <a:moveTo>
                  <a:pt x="134076" y="134736"/>
                </a:moveTo>
                <a:lnTo>
                  <a:pt x="139396" y="137776"/>
                </a:lnTo>
                <a:lnTo>
                  <a:pt x="139396" y="143916"/>
                </a:lnTo>
                <a:lnTo>
                  <a:pt x="134076" y="134736"/>
                </a:lnTo>
                <a:close/>
                <a:moveTo>
                  <a:pt x="145718" y="134736"/>
                </a:moveTo>
                <a:lnTo>
                  <a:pt x="151037" y="137776"/>
                </a:lnTo>
                <a:lnTo>
                  <a:pt x="151037" y="143916"/>
                </a:lnTo>
                <a:lnTo>
                  <a:pt x="145718" y="134736"/>
                </a:lnTo>
                <a:close/>
                <a:moveTo>
                  <a:pt x="157329" y="134736"/>
                </a:moveTo>
                <a:lnTo>
                  <a:pt x="162648" y="137776"/>
                </a:lnTo>
                <a:lnTo>
                  <a:pt x="162648" y="143916"/>
                </a:lnTo>
                <a:lnTo>
                  <a:pt x="157329" y="134736"/>
                </a:lnTo>
                <a:close/>
                <a:moveTo>
                  <a:pt x="168971" y="134676"/>
                </a:moveTo>
                <a:lnTo>
                  <a:pt x="174290" y="137776"/>
                </a:lnTo>
                <a:lnTo>
                  <a:pt x="174290" y="143916"/>
                </a:lnTo>
                <a:lnTo>
                  <a:pt x="168971" y="134676"/>
                </a:lnTo>
                <a:close/>
                <a:moveTo>
                  <a:pt x="180551" y="134676"/>
                </a:moveTo>
                <a:lnTo>
                  <a:pt x="185871" y="137776"/>
                </a:lnTo>
                <a:lnTo>
                  <a:pt x="185871" y="143916"/>
                </a:lnTo>
                <a:lnTo>
                  <a:pt x="180551" y="134676"/>
                </a:lnTo>
                <a:close/>
                <a:moveTo>
                  <a:pt x="192193" y="134676"/>
                </a:moveTo>
                <a:lnTo>
                  <a:pt x="197512" y="137776"/>
                </a:lnTo>
                <a:lnTo>
                  <a:pt x="197512" y="143916"/>
                </a:lnTo>
                <a:lnTo>
                  <a:pt x="192193" y="134676"/>
                </a:lnTo>
                <a:close/>
                <a:moveTo>
                  <a:pt x="203804" y="134676"/>
                </a:moveTo>
                <a:lnTo>
                  <a:pt x="209123" y="137776"/>
                </a:lnTo>
                <a:lnTo>
                  <a:pt x="209123" y="143916"/>
                </a:lnTo>
                <a:lnTo>
                  <a:pt x="203804" y="134676"/>
                </a:lnTo>
                <a:close/>
                <a:moveTo>
                  <a:pt x="215446" y="134676"/>
                </a:moveTo>
                <a:lnTo>
                  <a:pt x="220765" y="137776"/>
                </a:lnTo>
                <a:lnTo>
                  <a:pt x="220765" y="143916"/>
                </a:lnTo>
                <a:lnTo>
                  <a:pt x="215446" y="134676"/>
                </a:lnTo>
                <a:close/>
                <a:moveTo>
                  <a:pt x="227057" y="134676"/>
                </a:moveTo>
                <a:lnTo>
                  <a:pt x="232376" y="137776"/>
                </a:lnTo>
                <a:lnTo>
                  <a:pt x="232376" y="143916"/>
                </a:lnTo>
                <a:lnTo>
                  <a:pt x="227057" y="134676"/>
                </a:lnTo>
                <a:close/>
                <a:moveTo>
                  <a:pt x="238668" y="134676"/>
                </a:moveTo>
                <a:lnTo>
                  <a:pt x="243987" y="137776"/>
                </a:lnTo>
                <a:lnTo>
                  <a:pt x="243987" y="143916"/>
                </a:lnTo>
                <a:lnTo>
                  <a:pt x="238668" y="134676"/>
                </a:lnTo>
                <a:close/>
                <a:moveTo>
                  <a:pt x="250279" y="134676"/>
                </a:moveTo>
                <a:lnTo>
                  <a:pt x="255598" y="137776"/>
                </a:lnTo>
                <a:lnTo>
                  <a:pt x="255598" y="143916"/>
                </a:lnTo>
                <a:lnTo>
                  <a:pt x="250279" y="134676"/>
                </a:lnTo>
                <a:close/>
                <a:moveTo>
                  <a:pt x="261890" y="134676"/>
                </a:moveTo>
                <a:lnTo>
                  <a:pt x="267210" y="137776"/>
                </a:lnTo>
                <a:lnTo>
                  <a:pt x="267210" y="143916"/>
                </a:lnTo>
                <a:lnTo>
                  <a:pt x="261890" y="134676"/>
                </a:lnTo>
                <a:close/>
                <a:moveTo>
                  <a:pt x="273532" y="134676"/>
                </a:moveTo>
                <a:lnTo>
                  <a:pt x="278851" y="137776"/>
                </a:lnTo>
                <a:lnTo>
                  <a:pt x="278851" y="143916"/>
                </a:lnTo>
                <a:lnTo>
                  <a:pt x="273532" y="134676"/>
                </a:lnTo>
                <a:close/>
                <a:moveTo>
                  <a:pt x="203591" y="134797"/>
                </a:moveTo>
                <a:lnTo>
                  <a:pt x="208911" y="143977"/>
                </a:lnTo>
                <a:lnTo>
                  <a:pt x="208911" y="143977"/>
                </a:lnTo>
                <a:lnTo>
                  <a:pt x="206418" y="142578"/>
                </a:lnTo>
                <a:lnTo>
                  <a:pt x="203591" y="140937"/>
                </a:lnTo>
                <a:lnTo>
                  <a:pt x="203591" y="134797"/>
                </a:lnTo>
                <a:close/>
                <a:moveTo>
                  <a:pt x="168697" y="134797"/>
                </a:moveTo>
                <a:lnTo>
                  <a:pt x="174016" y="143977"/>
                </a:lnTo>
                <a:lnTo>
                  <a:pt x="174016" y="143977"/>
                </a:lnTo>
                <a:lnTo>
                  <a:pt x="171554" y="142578"/>
                </a:lnTo>
                <a:lnTo>
                  <a:pt x="168697" y="140937"/>
                </a:lnTo>
                <a:lnTo>
                  <a:pt x="168697" y="134797"/>
                </a:lnTo>
                <a:close/>
                <a:moveTo>
                  <a:pt x="191950" y="134797"/>
                </a:moveTo>
                <a:lnTo>
                  <a:pt x="197269" y="143977"/>
                </a:lnTo>
                <a:lnTo>
                  <a:pt x="197269" y="143977"/>
                </a:lnTo>
                <a:lnTo>
                  <a:pt x="194807" y="142578"/>
                </a:lnTo>
                <a:lnTo>
                  <a:pt x="191950" y="140937"/>
                </a:lnTo>
                <a:lnTo>
                  <a:pt x="191950" y="134797"/>
                </a:lnTo>
                <a:close/>
                <a:moveTo>
                  <a:pt x="226783" y="134797"/>
                </a:moveTo>
                <a:lnTo>
                  <a:pt x="232103" y="143977"/>
                </a:lnTo>
                <a:lnTo>
                  <a:pt x="232103" y="143977"/>
                </a:lnTo>
                <a:lnTo>
                  <a:pt x="229640" y="142578"/>
                </a:lnTo>
                <a:lnTo>
                  <a:pt x="226783" y="140937"/>
                </a:lnTo>
                <a:lnTo>
                  <a:pt x="226783" y="134797"/>
                </a:lnTo>
                <a:close/>
                <a:moveTo>
                  <a:pt x="238425" y="134797"/>
                </a:moveTo>
                <a:lnTo>
                  <a:pt x="243744" y="143977"/>
                </a:lnTo>
                <a:lnTo>
                  <a:pt x="243744" y="143977"/>
                </a:lnTo>
                <a:lnTo>
                  <a:pt x="241282" y="142578"/>
                </a:lnTo>
                <a:lnTo>
                  <a:pt x="238425" y="140937"/>
                </a:lnTo>
                <a:lnTo>
                  <a:pt x="238425" y="134797"/>
                </a:lnTo>
                <a:close/>
                <a:moveTo>
                  <a:pt x="180339" y="134797"/>
                </a:moveTo>
                <a:lnTo>
                  <a:pt x="185658" y="143977"/>
                </a:lnTo>
                <a:lnTo>
                  <a:pt x="183165" y="142578"/>
                </a:lnTo>
                <a:lnTo>
                  <a:pt x="180339" y="140937"/>
                </a:lnTo>
                <a:lnTo>
                  <a:pt x="180339" y="134797"/>
                </a:lnTo>
                <a:close/>
                <a:moveTo>
                  <a:pt x="215202" y="134797"/>
                </a:moveTo>
                <a:lnTo>
                  <a:pt x="220522" y="143977"/>
                </a:lnTo>
                <a:lnTo>
                  <a:pt x="218060" y="142578"/>
                </a:lnTo>
                <a:lnTo>
                  <a:pt x="215202" y="140937"/>
                </a:lnTo>
                <a:lnTo>
                  <a:pt x="215202" y="134797"/>
                </a:lnTo>
                <a:close/>
                <a:moveTo>
                  <a:pt x="250036" y="134797"/>
                </a:moveTo>
                <a:lnTo>
                  <a:pt x="255355" y="143977"/>
                </a:lnTo>
                <a:lnTo>
                  <a:pt x="252893" y="142578"/>
                </a:lnTo>
                <a:lnTo>
                  <a:pt x="250036" y="140937"/>
                </a:lnTo>
                <a:lnTo>
                  <a:pt x="250036" y="134797"/>
                </a:lnTo>
                <a:close/>
                <a:moveTo>
                  <a:pt x="261678" y="134797"/>
                </a:moveTo>
                <a:lnTo>
                  <a:pt x="266997" y="143977"/>
                </a:lnTo>
                <a:lnTo>
                  <a:pt x="264535" y="142578"/>
                </a:lnTo>
                <a:lnTo>
                  <a:pt x="261678" y="140937"/>
                </a:lnTo>
                <a:lnTo>
                  <a:pt x="261678" y="134797"/>
                </a:lnTo>
                <a:close/>
                <a:moveTo>
                  <a:pt x="273289" y="134797"/>
                </a:moveTo>
                <a:lnTo>
                  <a:pt x="278608" y="143977"/>
                </a:lnTo>
                <a:lnTo>
                  <a:pt x="276146" y="142578"/>
                </a:lnTo>
                <a:lnTo>
                  <a:pt x="273289" y="140937"/>
                </a:lnTo>
                <a:lnTo>
                  <a:pt x="273289" y="134797"/>
                </a:lnTo>
                <a:close/>
                <a:moveTo>
                  <a:pt x="75777" y="134797"/>
                </a:moveTo>
                <a:lnTo>
                  <a:pt x="81097" y="144007"/>
                </a:lnTo>
                <a:lnTo>
                  <a:pt x="81097" y="144007"/>
                </a:lnTo>
                <a:lnTo>
                  <a:pt x="78604" y="142548"/>
                </a:lnTo>
                <a:lnTo>
                  <a:pt x="75777" y="140967"/>
                </a:lnTo>
                <a:lnTo>
                  <a:pt x="75777" y="134797"/>
                </a:lnTo>
                <a:close/>
                <a:moveTo>
                  <a:pt x="99030" y="134797"/>
                </a:moveTo>
                <a:lnTo>
                  <a:pt x="104349" y="144007"/>
                </a:lnTo>
                <a:lnTo>
                  <a:pt x="104349" y="144007"/>
                </a:lnTo>
                <a:lnTo>
                  <a:pt x="101857" y="142548"/>
                </a:lnTo>
                <a:lnTo>
                  <a:pt x="99030" y="140967"/>
                </a:lnTo>
                <a:lnTo>
                  <a:pt x="99030" y="134797"/>
                </a:lnTo>
                <a:close/>
                <a:moveTo>
                  <a:pt x="133864" y="134797"/>
                </a:moveTo>
                <a:lnTo>
                  <a:pt x="139183" y="144007"/>
                </a:lnTo>
                <a:lnTo>
                  <a:pt x="139183" y="144007"/>
                </a:lnTo>
                <a:lnTo>
                  <a:pt x="136721" y="142548"/>
                </a:lnTo>
                <a:lnTo>
                  <a:pt x="133864" y="140967"/>
                </a:lnTo>
                <a:lnTo>
                  <a:pt x="133864" y="134797"/>
                </a:lnTo>
                <a:close/>
                <a:moveTo>
                  <a:pt x="17661" y="134797"/>
                </a:moveTo>
                <a:lnTo>
                  <a:pt x="22980" y="144007"/>
                </a:lnTo>
                <a:lnTo>
                  <a:pt x="20518" y="142548"/>
                </a:lnTo>
                <a:lnTo>
                  <a:pt x="17661" y="140967"/>
                </a:lnTo>
                <a:lnTo>
                  <a:pt x="17661" y="134797"/>
                </a:lnTo>
                <a:close/>
                <a:moveTo>
                  <a:pt x="29302" y="134797"/>
                </a:moveTo>
                <a:lnTo>
                  <a:pt x="34622" y="144007"/>
                </a:lnTo>
                <a:lnTo>
                  <a:pt x="32160" y="142548"/>
                </a:lnTo>
                <a:lnTo>
                  <a:pt x="29302" y="140967"/>
                </a:lnTo>
                <a:lnTo>
                  <a:pt x="29302" y="134797"/>
                </a:lnTo>
                <a:close/>
                <a:moveTo>
                  <a:pt x="40883" y="134797"/>
                </a:moveTo>
                <a:lnTo>
                  <a:pt x="46202" y="144007"/>
                </a:lnTo>
                <a:lnTo>
                  <a:pt x="43740" y="142548"/>
                </a:lnTo>
                <a:lnTo>
                  <a:pt x="40883" y="140967"/>
                </a:lnTo>
                <a:lnTo>
                  <a:pt x="40883" y="134797"/>
                </a:lnTo>
                <a:close/>
                <a:moveTo>
                  <a:pt x="52525" y="134797"/>
                </a:moveTo>
                <a:lnTo>
                  <a:pt x="57844" y="144007"/>
                </a:lnTo>
                <a:lnTo>
                  <a:pt x="55351" y="142548"/>
                </a:lnTo>
                <a:lnTo>
                  <a:pt x="52525" y="140967"/>
                </a:lnTo>
                <a:lnTo>
                  <a:pt x="52525" y="134797"/>
                </a:lnTo>
                <a:close/>
                <a:moveTo>
                  <a:pt x="64136" y="134797"/>
                </a:moveTo>
                <a:lnTo>
                  <a:pt x="69455" y="144007"/>
                </a:lnTo>
                <a:lnTo>
                  <a:pt x="66993" y="142548"/>
                </a:lnTo>
                <a:lnTo>
                  <a:pt x="64136" y="140967"/>
                </a:lnTo>
                <a:lnTo>
                  <a:pt x="64136" y="134797"/>
                </a:lnTo>
                <a:close/>
                <a:moveTo>
                  <a:pt x="87389" y="134797"/>
                </a:moveTo>
                <a:lnTo>
                  <a:pt x="92708" y="144007"/>
                </a:lnTo>
                <a:lnTo>
                  <a:pt x="90246" y="142548"/>
                </a:lnTo>
                <a:lnTo>
                  <a:pt x="87389" y="140967"/>
                </a:lnTo>
                <a:lnTo>
                  <a:pt x="87389" y="134797"/>
                </a:lnTo>
                <a:close/>
                <a:moveTo>
                  <a:pt x="110611" y="134797"/>
                </a:moveTo>
                <a:lnTo>
                  <a:pt x="115930" y="144007"/>
                </a:lnTo>
                <a:lnTo>
                  <a:pt x="113468" y="142548"/>
                </a:lnTo>
                <a:lnTo>
                  <a:pt x="110611" y="140967"/>
                </a:lnTo>
                <a:lnTo>
                  <a:pt x="110611" y="134797"/>
                </a:lnTo>
                <a:close/>
                <a:moveTo>
                  <a:pt x="122222" y="134797"/>
                </a:moveTo>
                <a:lnTo>
                  <a:pt x="127541" y="144007"/>
                </a:lnTo>
                <a:lnTo>
                  <a:pt x="125079" y="142548"/>
                </a:lnTo>
                <a:lnTo>
                  <a:pt x="122222" y="140967"/>
                </a:lnTo>
                <a:lnTo>
                  <a:pt x="122222" y="134797"/>
                </a:lnTo>
                <a:close/>
                <a:moveTo>
                  <a:pt x="145475" y="134797"/>
                </a:moveTo>
                <a:lnTo>
                  <a:pt x="150794" y="144007"/>
                </a:lnTo>
                <a:lnTo>
                  <a:pt x="148332" y="142548"/>
                </a:lnTo>
                <a:lnTo>
                  <a:pt x="145475" y="140967"/>
                </a:lnTo>
                <a:lnTo>
                  <a:pt x="145475" y="134797"/>
                </a:lnTo>
                <a:close/>
                <a:moveTo>
                  <a:pt x="157116" y="134797"/>
                </a:moveTo>
                <a:lnTo>
                  <a:pt x="162436" y="144007"/>
                </a:lnTo>
                <a:lnTo>
                  <a:pt x="159974" y="142548"/>
                </a:lnTo>
                <a:lnTo>
                  <a:pt x="157116" y="140967"/>
                </a:lnTo>
                <a:lnTo>
                  <a:pt x="157116" y="134797"/>
                </a:lnTo>
                <a:close/>
                <a:moveTo>
                  <a:pt x="6050" y="134797"/>
                </a:moveTo>
                <a:lnTo>
                  <a:pt x="11369" y="144037"/>
                </a:lnTo>
                <a:lnTo>
                  <a:pt x="11369" y="144037"/>
                </a:lnTo>
                <a:lnTo>
                  <a:pt x="8907" y="142578"/>
                </a:lnTo>
                <a:lnTo>
                  <a:pt x="6050" y="140937"/>
                </a:lnTo>
                <a:lnTo>
                  <a:pt x="6050" y="134797"/>
                </a:lnTo>
                <a:close/>
                <a:moveTo>
                  <a:pt x="284657" y="134828"/>
                </a:moveTo>
                <a:lnTo>
                  <a:pt x="284657" y="140998"/>
                </a:lnTo>
                <a:lnTo>
                  <a:pt x="279337" y="144037"/>
                </a:lnTo>
                <a:lnTo>
                  <a:pt x="284657" y="134828"/>
                </a:lnTo>
                <a:close/>
                <a:moveTo>
                  <a:pt x="121979" y="134828"/>
                </a:moveTo>
                <a:lnTo>
                  <a:pt x="121979" y="140998"/>
                </a:lnTo>
                <a:lnTo>
                  <a:pt x="119122" y="142639"/>
                </a:lnTo>
                <a:lnTo>
                  <a:pt x="116660" y="144037"/>
                </a:lnTo>
                <a:lnTo>
                  <a:pt x="121979" y="134828"/>
                </a:lnTo>
                <a:close/>
                <a:moveTo>
                  <a:pt x="133590" y="134828"/>
                </a:moveTo>
                <a:lnTo>
                  <a:pt x="133590" y="140998"/>
                </a:lnTo>
                <a:lnTo>
                  <a:pt x="130733" y="142639"/>
                </a:lnTo>
                <a:lnTo>
                  <a:pt x="128271" y="144037"/>
                </a:lnTo>
                <a:lnTo>
                  <a:pt x="133590" y="134828"/>
                </a:lnTo>
                <a:close/>
                <a:moveTo>
                  <a:pt x="145232" y="134828"/>
                </a:moveTo>
                <a:lnTo>
                  <a:pt x="145232" y="140998"/>
                </a:lnTo>
                <a:lnTo>
                  <a:pt x="142374" y="142639"/>
                </a:lnTo>
                <a:lnTo>
                  <a:pt x="139912" y="144037"/>
                </a:lnTo>
                <a:lnTo>
                  <a:pt x="145232" y="134828"/>
                </a:lnTo>
                <a:close/>
                <a:moveTo>
                  <a:pt x="156843" y="134828"/>
                </a:moveTo>
                <a:lnTo>
                  <a:pt x="156843" y="140998"/>
                </a:lnTo>
                <a:lnTo>
                  <a:pt x="153986" y="142639"/>
                </a:lnTo>
                <a:lnTo>
                  <a:pt x="151523" y="144037"/>
                </a:lnTo>
                <a:lnTo>
                  <a:pt x="156843" y="134828"/>
                </a:lnTo>
                <a:close/>
                <a:moveTo>
                  <a:pt x="168484" y="134828"/>
                </a:moveTo>
                <a:lnTo>
                  <a:pt x="168484" y="140998"/>
                </a:lnTo>
                <a:lnTo>
                  <a:pt x="165627" y="142639"/>
                </a:lnTo>
                <a:lnTo>
                  <a:pt x="163165" y="144037"/>
                </a:lnTo>
                <a:lnTo>
                  <a:pt x="168484" y="134828"/>
                </a:lnTo>
                <a:close/>
                <a:moveTo>
                  <a:pt x="180065" y="134828"/>
                </a:moveTo>
                <a:lnTo>
                  <a:pt x="180065" y="140967"/>
                </a:lnTo>
                <a:lnTo>
                  <a:pt x="177208" y="142578"/>
                </a:lnTo>
                <a:lnTo>
                  <a:pt x="174746" y="144037"/>
                </a:lnTo>
                <a:lnTo>
                  <a:pt x="180065" y="134828"/>
                </a:lnTo>
                <a:close/>
                <a:moveTo>
                  <a:pt x="191676" y="134828"/>
                </a:moveTo>
                <a:lnTo>
                  <a:pt x="191676" y="140967"/>
                </a:lnTo>
                <a:lnTo>
                  <a:pt x="188849" y="142578"/>
                </a:lnTo>
                <a:lnTo>
                  <a:pt x="186357" y="144037"/>
                </a:lnTo>
                <a:lnTo>
                  <a:pt x="191676" y="134828"/>
                </a:lnTo>
                <a:close/>
                <a:moveTo>
                  <a:pt x="203318" y="134828"/>
                </a:moveTo>
                <a:lnTo>
                  <a:pt x="203318" y="140967"/>
                </a:lnTo>
                <a:lnTo>
                  <a:pt x="200461" y="142578"/>
                </a:lnTo>
                <a:lnTo>
                  <a:pt x="197999" y="144037"/>
                </a:lnTo>
                <a:lnTo>
                  <a:pt x="203318" y="134828"/>
                </a:lnTo>
                <a:close/>
                <a:moveTo>
                  <a:pt x="214929" y="134828"/>
                </a:moveTo>
                <a:lnTo>
                  <a:pt x="214929" y="140967"/>
                </a:lnTo>
                <a:lnTo>
                  <a:pt x="212072" y="142578"/>
                </a:lnTo>
                <a:lnTo>
                  <a:pt x="209610" y="144037"/>
                </a:lnTo>
                <a:lnTo>
                  <a:pt x="214929" y="134828"/>
                </a:lnTo>
                <a:close/>
                <a:moveTo>
                  <a:pt x="226570" y="134828"/>
                </a:moveTo>
                <a:lnTo>
                  <a:pt x="226570" y="140967"/>
                </a:lnTo>
                <a:lnTo>
                  <a:pt x="223713" y="142578"/>
                </a:lnTo>
                <a:lnTo>
                  <a:pt x="221251" y="144037"/>
                </a:lnTo>
                <a:lnTo>
                  <a:pt x="226570" y="134828"/>
                </a:lnTo>
                <a:close/>
                <a:moveTo>
                  <a:pt x="238182" y="134828"/>
                </a:moveTo>
                <a:lnTo>
                  <a:pt x="238182" y="140967"/>
                </a:lnTo>
                <a:lnTo>
                  <a:pt x="235355" y="142578"/>
                </a:lnTo>
                <a:lnTo>
                  <a:pt x="232862" y="144037"/>
                </a:lnTo>
                <a:lnTo>
                  <a:pt x="238182" y="134828"/>
                </a:lnTo>
                <a:close/>
                <a:moveTo>
                  <a:pt x="249793" y="134828"/>
                </a:moveTo>
                <a:lnTo>
                  <a:pt x="249793" y="140967"/>
                </a:lnTo>
                <a:lnTo>
                  <a:pt x="246936" y="142578"/>
                </a:lnTo>
                <a:lnTo>
                  <a:pt x="244474" y="144037"/>
                </a:lnTo>
                <a:lnTo>
                  <a:pt x="249793" y="134828"/>
                </a:lnTo>
                <a:close/>
                <a:moveTo>
                  <a:pt x="261404" y="134828"/>
                </a:moveTo>
                <a:lnTo>
                  <a:pt x="261404" y="140967"/>
                </a:lnTo>
                <a:lnTo>
                  <a:pt x="258547" y="142578"/>
                </a:lnTo>
                <a:lnTo>
                  <a:pt x="256085" y="144037"/>
                </a:lnTo>
                <a:lnTo>
                  <a:pt x="261404" y="134828"/>
                </a:lnTo>
                <a:close/>
                <a:moveTo>
                  <a:pt x="273046" y="134828"/>
                </a:moveTo>
                <a:lnTo>
                  <a:pt x="273046" y="140998"/>
                </a:lnTo>
                <a:lnTo>
                  <a:pt x="270188" y="142639"/>
                </a:lnTo>
                <a:lnTo>
                  <a:pt x="267726" y="144037"/>
                </a:lnTo>
                <a:lnTo>
                  <a:pt x="273046" y="134828"/>
                </a:lnTo>
                <a:close/>
                <a:moveTo>
                  <a:pt x="29029" y="134828"/>
                </a:moveTo>
                <a:lnTo>
                  <a:pt x="29029" y="140998"/>
                </a:lnTo>
                <a:lnTo>
                  <a:pt x="26172" y="142639"/>
                </a:lnTo>
                <a:lnTo>
                  <a:pt x="23710" y="144068"/>
                </a:lnTo>
                <a:lnTo>
                  <a:pt x="23710" y="144068"/>
                </a:lnTo>
                <a:lnTo>
                  <a:pt x="29029" y="134828"/>
                </a:lnTo>
                <a:close/>
                <a:moveTo>
                  <a:pt x="40610" y="134828"/>
                </a:moveTo>
                <a:lnTo>
                  <a:pt x="40610" y="140998"/>
                </a:lnTo>
                <a:lnTo>
                  <a:pt x="37783" y="142639"/>
                </a:lnTo>
                <a:lnTo>
                  <a:pt x="35290" y="144068"/>
                </a:lnTo>
                <a:lnTo>
                  <a:pt x="35290" y="144068"/>
                </a:lnTo>
                <a:lnTo>
                  <a:pt x="40610" y="134828"/>
                </a:lnTo>
                <a:close/>
                <a:moveTo>
                  <a:pt x="63862" y="134828"/>
                </a:moveTo>
                <a:lnTo>
                  <a:pt x="63862" y="140998"/>
                </a:lnTo>
                <a:lnTo>
                  <a:pt x="61005" y="142639"/>
                </a:lnTo>
                <a:lnTo>
                  <a:pt x="58543" y="144068"/>
                </a:lnTo>
                <a:lnTo>
                  <a:pt x="58543" y="144068"/>
                </a:lnTo>
                <a:lnTo>
                  <a:pt x="63862" y="134828"/>
                </a:lnTo>
                <a:close/>
                <a:moveTo>
                  <a:pt x="75504" y="134828"/>
                </a:moveTo>
                <a:lnTo>
                  <a:pt x="75504" y="140998"/>
                </a:lnTo>
                <a:lnTo>
                  <a:pt x="72647" y="142639"/>
                </a:lnTo>
                <a:lnTo>
                  <a:pt x="70185" y="144068"/>
                </a:lnTo>
                <a:lnTo>
                  <a:pt x="70185" y="144068"/>
                </a:lnTo>
                <a:lnTo>
                  <a:pt x="75504" y="134828"/>
                </a:lnTo>
                <a:close/>
                <a:moveTo>
                  <a:pt x="87115" y="134828"/>
                </a:moveTo>
                <a:lnTo>
                  <a:pt x="87115" y="140998"/>
                </a:lnTo>
                <a:lnTo>
                  <a:pt x="84288" y="142639"/>
                </a:lnTo>
                <a:lnTo>
                  <a:pt x="81796" y="144068"/>
                </a:lnTo>
                <a:lnTo>
                  <a:pt x="81796" y="144068"/>
                </a:lnTo>
                <a:lnTo>
                  <a:pt x="87115" y="134828"/>
                </a:lnTo>
                <a:close/>
                <a:moveTo>
                  <a:pt x="98757" y="134828"/>
                </a:moveTo>
                <a:lnTo>
                  <a:pt x="98757" y="140998"/>
                </a:lnTo>
                <a:lnTo>
                  <a:pt x="95899" y="142639"/>
                </a:lnTo>
                <a:lnTo>
                  <a:pt x="93437" y="144068"/>
                </a:lnTo>
                <a:lnTo>
                  <a:pt x="93437" y="144068"/>
                </a:lnTo>
                <a:lnTo>
                  <a:pt x="98757" y="134828"/>
                </a:lnTo>
                <a:close/>
                <a:moveTo>
                  <a:pt x="110337" y="134828"/>
                </a:moveTo>
                <a:lnTo>
                  <a:pt x="110337" y="140998"/>
                </a:lnTo>
                <a:lnTo>
                  <a:pt x="107480" y="142639"/>
                </a:lnTo>
                <a:lnTo>
                  <a:pt x="105018" y="144068"/>
                </a:lnTo>
                <a:lnTo>
                  <a:pt x="105018" y="144068"/>
                </a:lnTo>
                <a:lnTo>
                  <a:pt x="110337" y="134828"/>
                </a:lnTo>
                <a:close/>
                <a:moveTo>
                  <a:pt x="17418" y="134828"/>
                </a:moveTo>
                <a:lnTo>
                  <a:pt x="17418" y="140998"/>
                </a:lnTo>
                <a:lnTo>
                  <a:pt x="14560" y="142639"/>
                </a:lnTo>
                <a:lnTo>
                  <a:pt x="12098" y="144068"/>
                </a:lnTo>
                <a:lnTo>
                  <a:pt x="17418" y="134828"/>
                </a:lnTo>
                <a:close/>
                <a:moveTo>
                  <a:pt x="52251" y="134828"/>
                </a:moveTo>
                <a:lnTo>
                  <a:pt x="52251" y="140998"/>
                </a:lnTo>
                <a:lnTo>
                  <a:pt x="49394" y="142639"/>
                </a:lnTo>
                <a:lnTo>
                  <a:pt x="46932" y="144068"/>
                </a:lnTo>
                <a:lnTo>
                  <a:pt x="52251" y="134828"/>
                </a:lnTo>
                <a:close/>
                <a:moveTo>
                  <a:pt x="5898" y="141180"/>
                </a:moveTo>
                <a:lnTo>
                  <a:pt x="8755" y="142822"/>
                </a:lnTo>
                <a:lnTo>
                  <a:pt x="11217" y="144250"/>
                </a:lnTo>
                <a:lnTo>
                  <a:pt x="578" y="144250"/>
                </a:lnTo>
                <a:lnTo>
                  <a:pt x="5898" y="141180"/>
                </a:lnTo>
                <a:close/>
                <a:moveTo>
                  <a:pt x="17509" y="141180"/>
                </a:moveTo>
                <a:lnTo>
                  <a:pt x="20366" y="142822"/>
                </a:lnTo>
                <a:lnTo>
                  <a:pt x="22828" y="144250"/>
                </a:lnTo>
                <a:lnTo>
                  <a:pt x="12190" y="144250"/>
                </a:lnTo>
                <a:lnTo>
                  <a:pt x="14682" y="142822"/>
                </a:lnTo>
                <a:lnTo>
                  <a:pt x="17509" y="141180"/>
                </a:lnTo>
                <a:close/>
                <a:moveTo>
                  <a:pt x="29150" y="141180"/>
                </a:moveTo>
                <a:lnTo>
                  <a:pt x="32008" y="142822"/>
                </a:lnTo>
                <a:lnTo>
                  <a:pt x="34470" y="144250"/>
                </a:lnTo>
                <a:lnTo>
                  <a:pt x="23831" y="144250"/>
                </a:lnTo>
                <a:lnTo>
                  <a:pt x="26293" y="142822"/>
                </a:lnTo>
                <a:lnTo>
                  <a:pt x="29150" y="141180"/>
                </a:lnTo>
                <a:close/>
                <a:moveTo>
                  <a:pt x="40762" y="141180"/>
                </a:moveTo>
                <a:lnTo>
                  <a:pt x="43619" y="142822"/>
                </a:lnTo>
                <a:lnTo>
                  <a:pt x="46081" y="144250"/>
                </a:lnTo>
                <a:lnTo>
                  <a:pt x="35442" y="144250"/>
                </a:lnTo>
                <a:lnTo>
                  <a:pt x="37935" y="142822"/>
                </a:lnTo>
                <a:lnTo>
                  <a:pt x="40762" y="141180"/>
                </a:lnTo>
                <a:close/>
                <a:moveTo>
                  <a:pt x="52403" y="141180"/>
                </a:moveTo>
                <a:lnTo>
                  <a:pt x="55260" y="142822"/>
                </a:lnTo>
                <a:lnTo>
                  <a:pt x="57722" y="144250"/>
                </a:lnTo>
                <a:lnTo>
                  <a:pt x="47084" y="144250"/>
                </a:lnTo>
                <a:lnTo>
                  <a:pt x="49546" y="142822"/>
                </a:lnTo>
                <a:lnTo>
                  <a:pt x="52403" y="141180"/>
                </a:lnTo>
                <a:close/>
                <a:moveTo>
                  <a:pt x="64014" y="141180"/>
                </a:moveTo>
                <a:lnTo>
                  <a:pt x="66871" y="142822"/>
                </a:lnTo>
                <a:lnTo>
                  <a:pt x="69334" y="144250"/>
                </a:lnTo>
                <a:lnTo>
                  <a:pt x="58695" y="144250"/>
                </a:lnTo>
                <a:lnTo>
                  <a:pt x="61187" y="142822"/>
                </a:lnTo>
                <a:lnTo>
                  <a:pt x="64014" y="141180"/>
                </a:lnTo>
                <a:close/>
                <a:moveTo>
                  <a:pt x="75625" y="141180"/>
                </a:moveTo>
                <a:lnTo>
                  <a:pt x="78452" y="142822"/>
                </a:lnTo>
                <a:lnTo>
                  <a:pt x="80945" y="144250"/>
                </a:lnTo>
                <a:lnTo>
                  <a:pt x="70306" y="144250"/>
                </a:lnTo>
                <a:lnTo>
                  <a:pt x="72768" y="142822"/>
                </a:lnTo>
                <a:lnTo>
                  <a:pt x="75625" y="141180"/>
                </a:lnTo>
                <a:close/>
                <a:moveTo>
                  <a:pt x="87237" y="141180"/>
                </a:moveTo>
                <a:lnTo>
                  <a:pt x="90094" y="142822"/>
                </a:lnTo>
                <a:lnTo>
                  <a:pt x="92556" y="144250"/>
                </a:lnTo>
                <a:lnTo>
                  <a:pt x="81917" y="144250"/>
                </a:lnTo>
                <a:lnTo>
                  <a:pt x="84379" y="142822"/>
                </a:lnTo>
                <a:lnTo>
                  <a:pt x="87237" y="141180"/>
                </a:lnTo>
                <a:close/>
                <a:moveTo>
                  <a:pt x="98878" y="141180"/>
                </a:moveTo>
                <a:lnTo>
                  <a:pt x="101705" y="142822"/>
                </a:lnTo>
                <a:lnTo>
                  <a:pt x="104197" y="144250"/>
                </a:lnTo>
                <a:lnTo>
                  <a:pt x="93559" y="144250"/>
                </a:lnTo>
                <a:lnTo>
                  <a:pt x="96021" y="142822"/>
                </a:lnTo>
                <a:lnTo>
                  <a:pt x="98878" y="141180"/>
                </a:lnTo>
                <a:close/>
                <a:moveTo>
                  <a:pt x="110489" y="141180"/>
                </a:moveTo>
                <a:lnTo>
                  <a:pt x="113346" y="142822"/>
                </a:lnTo>
                <a:lnTo>
                  <a:pt x="115809" y="144250"/>
                </a:lnTo>
                <a:lnTo>
                  <a:pt x="105170" y="144250"/>
                </a:lnTo>
                <a:lnTo>
                  <a:pt x="107632" y="142822"/>
                </a:lnTo>
                <a:lnTo>
                  <a:pt x="110489" y="141180"/>
                </a:lnTo>
                <a:close/>
                <a:moveTo>
                  <a:pt x="122131" y="141180"/>
                </a:moveTo>
                <a:lnTo>
                  <a:pt x="124958" y="142822"/>
                </a:lnTo>
                <a:lnTo>
                  <a:pt x="127450" y="144250"/>
                </a:lnTo>
                <a:lnTo>
                  <a:pt x="116812" y="144250"/>
                </a:lnTo>
                <a:lnTo>
                  <a:pt x="119274" y="142822"/>
                </a:lnTo>
                <a:lnTo>
                  <a:pt x="122131" y="141180"/>
                </a:lnTo>
                <a:close/>
                <a:moveTo>
                  <a:pt x="133742" y="141180"/>
                </a:moveTo>
                <a:lnTo>
                  <a:pt x="136599" y="142822"/>
                </a:lnTo>
                <a:lnTo>
                  <a:pt x="139061" y="144250"/>
                </a:lnTo>
                <a:lnTo>
                  <a:pt x="128423" y="144250"/>
                </a:lnTo>
                <a:lnTo>
                  <a:pt x="130885" y="142822"/>
                </a:lnTo>
                <a:lnTo>
                  <a:pt x="133742" y="141180"/>
                </a:lnTo>
                <a:close/>
                <a:moveTo>
                  <a:pt x="145323" y="141180"/>
                </a:moveTo>
                <a:lnTo>
                  <a:pt x="148180" y="142822"/>
                </a:lnTo>
                <a:lnTo>
                  <a:pt x="150642" y="144250"/>
                </a:lnTo>
                <a:lnTo>
                  <a:pt x="140004" y="144250"/>
                </a:lnTo>
                <a:lnTo>
                  <a:pt x="142496" y="142822"/>
                </a:lnTo>
                <a:lnTo>
                  <a:pt x="145323" y="141180"/>
                </a:lnTo>
                <a:close/>
                <a:moveTo>
                  <a:pt x="156964" y="141180"/>
                </a:moveTo>
                <a:lnTo>
                  <a:pt x="159822" y="142822"/>
                </a:lnTo>
                <a:lnTo>
                  <a:pt x="162284" y="144250"/>
                </a:lnTo>
                <a:lnTo>
                  <a:pt x="151645" y="144250"/>
                </a:lnTo>
                <a:lnTo>
                  <a:pt x="154107" y="142822"/>
                </a:lnTo>
                <a:lnTo>
                  <a:pt x="156964" y="141180"/>
                </a:lnTo>
                <a:close/>
                <a:moveTo>
                  <a:pt x="168575" y="141180"/>
                </a:moveTo>
                <a:lnTo>
                  <a:pt x="171433" y="142822"/>
                </a:lnTo>
                <a:lnTo>
                  <a:pt x="173895" y="144250"/>
                </a:lnTo>
                <a:lnTo>
                  <a:pt x="163256" y="144250"/>
                </a:lnTo>
                <a:lnTo>
                  <a:pt x="165749" y="142822"/>
                </a:lnTo>
                <a:lnTo>
                  <a:pt x="168575" y="141180"/>
                </a:lnTo>
                <a:close/>
                <a:moveTo>
                  <a:pt x="180217" y="141180"/>
                </a:moveTo>
                <a:lnTo>
                  <a:pt x="183074" y="142822"/>
                </a:lnTo>
                <a:lnTo>
                  <a:pt x="185536" y="144250"/>
                </a:lnTo>
                <a:lnTo>
                  <a:pt x="174898" y="144250"/>
                </a:lnTo>
                <a:lnTo>
                  <a:pt x="177360" y="142822"/>
                </a:lnTo>
                <a:lnTo>
                  <a:pt x="180217" y="141180"/>
                </a:lnTo>
                <a:close/>
                <a:moveTo>
                  <a:pt x="191828" y="141180"/>
                </a:moveTo>
                <a:lnTo>
                  <a:pt x="194685" y="142822"/>
                </a:lnTo>
                <a:lnTo>
                  <a:pt x="197147" y="144250"/>
                </a:lnTo>
                <a:lnTo>
                  <a:pt x="186509" y="144250"/>
                </a:lnTo>
                <a:lnTo>
                  <a:pt x="189001" y="142822"/>
                </a:lnTo>
                <a:lnTo>
                  <a:pt x="191828" y="141180"/>
                </a:lnTo>
                <a:close/>
                <a:moveTo>
                  <a:pt x="203470" y="141180"/>
                </a:moveTo>
                <a:lnTo>
                  <a:pt x="206327" y="142822"/>
                </a:lnTo>
                <a:lnTo>
                  <a:pt x="208789" y="144250"/>
                </a:lnTo>
                <a:lnTo>
                  <a:pt x="198151" y="144250"/>
                </a:lnTo>
                <a:lnTo>
                  <a:pt x="200613" y="142822"/>
                </a:lnTo>
                <a:lnTo>
                  <a:pt x="203470" y="141180"/>
                </a:lnTo>
                <a:close/>
                <a:moveTo>
                  <a:pt x="215051" y="141180"/>
                </a:moveTo>
                <a:lnTo>
                  <a:pt x="217908" y="142822"/>
                </a:lnTo>
                <a:lnTo>
                  <a:pt x="220370" y="144250"/>
                </a:lnTo>
                <a:lnTo>
                  <a:pt x="209731" y="144250"/>
                </a:lnTo>
                <a:lnTo>
                  <a:pt x="212193" y="142822"/>
                </a:lnTo>
                <a:lnTo>
                  <a:pt x="215051" y="141180"/>
                </a:lnTo>
                <a:close/>
                <a:moveTo>
                  <a:pt x="226692" y="141180"/>
                </a:moveTo>
                <a:lnTo>
                  <a:pt x="229519" y="142822"/>
                </a:lnTo>
                <a:lnTo>
                  <a:pt x="232011" y="144250"/>
                </a:lnTo>
                <a:lnTo>
                  <a:pt x="221373" y="144250"/>
                </a:lnTo>
                <a:lnTo>
                  <a:pt x="223835" y="142822"/>
                </a:lnTo>
                <a:lnTo>
                  <a:pt x="226692" y="141180"/>
                </a:lnTo>
                <a:close/>
                <a:moveTo>
                  <a:pt x="238303" y="141180"/>
                </a:moveTo>
                <a:lnTo>
                  <a:pt x="241160" y="142822"/>
                </a:lnTo>
                <a:lnTo>
                  <a:pt x="243622" y="144250"/>
                </a:lnTo>
                <a:lnTo>
                  <a:pt x="232984" y="144250"/>
                </a:lnTo>
                <a:lnTo>
                  <a:pt x="235446" y="142822"/>
                </a:lnTo>
                <a:lnTo>
                  <a:pt x="238303" y="141180"/>
                </a:lnTo>
                <a:close/>
                <a:moveTo>
                  <a:pt x="249945" y="141180"/>
                </a:moveTo>
                <a:lnTo>
                  <a:pt x="252772" y="142822"/>
                </a:lnTo>
                <a:lnTo>
                  <a:pt x="255264" y="144250"/>
                </a:lnTo>
                <a:lnTo>
                  <a:pt x="244626" y="144250"/>
                </a:lnTo>
                <a:lnTo>
                  <a:pt x="247088" y="142822"/>
                </a:lnTo>
                <a:lnTo>
                  <a:pt x="249945" y="141180"/>
                </a:lnTo>
                <a:close/>
                <a:moveTo>
                  <a:pt x="261556" y="141180"/>
                </a:moveTo>
                <a:lnTo>
                  <a:pt x="264413" y="142822"/>
                </a:lnTo>
                <a:lnTo>
                  <a:pt x="266875" y="144250"/>
                </a:lnTo>
                <a:lnTo>
                  <a:pt x="256237" y="144250"/>
                </a:lnTo>
                <a:lnTo>
                  <a:pt x="258699" y="142822"/>
                </a:lnTo>
                <a:lnTo>
                  <a:pt x="261556" y="141180"/>
                </a:lnTo>
                <a:close/>
                <a:moveTo>
                  <a:pt x="273198" y="141180"/>
                </a:moveTo>
                <a:lnTo>
                  <a:pt x="276024" y="142822"/>
                </a:lnTo>
                <a:lnTo>
                  <a:pt x="278517" y="144250"/>
                </a:lnTo>
                <a:lnTo>
                  <a:pt x="267878" y="144250"/>
                </a:lnTo>
                <a:lnTo>
                  <a:pt x="270340" y="142822"/>
                </a:lnTo>
                <a:lnTo>
                  <a:pt x="273198" y="141180"/>
                </a:lnTo>
                <a:close/>
                <a:moveTo>
                  <a:pt x="11217" y="144524"/>
                </a:moveTo>
                <a:lnTo>
                  <a:pt x="5898" y="147594"/>
                </a:lnTo>
                <a:lnTo>
                  <a:pt x="578" y="144524"/>
                </a:lnTo>
                <a:close/>
                <a:moveTo>
                  <a:pt x="22828" y="144524"/>
                </a:moveTo>
                <a:lnTo>
                  <a:pt x="17509" y="147594"/>
                </a:lnTo>
                <a:lnTo>
                  <a:pt x="12190" y="144524"/>
                </a:lnTo>
                <a:close/>
                <a:moveTo>
                  <a:pt x="34470" y="144524"/>
                </a:moveTo>
                <a:lnTo>
                  <a:pt x="29150" y="147594"/>
                </a:lnTo>
                <a:lnTo>
                  <a:pt x="23831" y="144524"/>
                </a:lnTo>
                <a:close/>
                <a:moveTo>
                  <a:pt x="46081" y="144524"/>
                </a:moveTo>
                <a:lnTo>
                  <a:pt x="40762" y="147594"/>
                </a:lnTo>
                <a:lnTo>
                  <a:pt x="35442" y="144524"/>
                </a:lnTo>
                <a:close/>
                <a:moveTo>
                  <a:pt x="57722" y="144524"/>
                </a:moveTo>
                <a:lnTo>
                  <a:pt x="52403" y="147594"/>
                </a:lnTo>
                <a:lnTo>
                  <a:pt x="47084" y="144524"/>
                </a:lnTo>
                <a:close/>
                <a:moveTo>
                  <a:pt x="69334" y="144524"/>
                </a:moveTo>
                <a:lnTo>
                  <a:pt x="64014" y="147594"/>
                </a:lnTo>
                <a:lnTo>
                  <a:pt x="58695" y="144524"/>
                </a:lnTo>
                <a:close/>
                <a:moveTo>
                  <a:pt x="80945" y="144524"/>
                </a:moveTo>
                <a:lnTo>
                  <a:pt x="75625" y="147594"/>
                </a:lnTo>
                <a:lnTo>
                  <a:pt x="70306" y="144524"/>
                </a:lnTo>
                <a:close/>
                <a:moveTo>
                  <a:pt x="92556" y="144524"/>
                </a:moveTo>
                <a:lnTo>
                  <a:pt x="87237" y="147594"/>
                </a:lnTo>
                <a:lnTo>
                  <a:pt x="81917" y="144524"/>
                </a:lnTo>
                <a:close/>
                <a:moveTo>
                  <a:pt x="104197" y="144524"/>
                </a:moveTo>
                <a:lnTo>
                  <a:pt x="98878" y="147594"/>
                </a:lnTo>
                <a:lnTo>
                  <a:pt x="93559" y="144524"/>
                </a:lnTo>
                <a:close/>
                <a:moveTo>
                  <a:pt x="115809" y="144524"/>
                </a:moveTo>
                <a:lnTo>
                  <a:pt x="110489" y="147594"/>
                </a:lnTo>
                <a:lnTo>
                  <a:pt x="105170" y="144524"/>
                </a:lnTo>
                <a:close/>
                <a:moveTo>
                  <a:pt x="127450" y="144524"/>
                </a:moveTo>
                <a:lnTo>
                  <a:pt x="122131" y="147594"/>
                </a:lnTo>
                <a:lnTo>
                  <a:pt x="116812" y="144524"/>
                </a:lnTo>
                <a:close/>
                <a:moveTo>
                  <a:pt x="139061" y="144524"/>
                </a:moveTo>
                <a:lnTo>
                  <a:pt x="133742" y="147594"/>
                </a:lnTo>
                <a:lnTo>
                  <a:pt x="128423" y="144524"/>
                </a:lnTo>
                <a:close/>
                <a:moveTo>
                  <a:pt x="150642" y="144524"/>
                </a:moveTo>
                <a:lnTo>
                  <a:pt x="145323" y="147594"/>
                </a:lnTo>
                <a:lnTo>
                  <a:pt x="140004" y="144524"/>
                </a:lnTo>
                <a:close/>
                <a:moveTo>
                  <a:pt x="162284" y="144524"/>
                </a:moveTo>
                <a:lnTo>
                  <a:pt x="156964" y="147594"/>
                </a:lnTo>
                <a:lnTo>
                  <a:pt x="151645" y="144524"/>
                </a:lnTo>
                <a:close/>
                <a:moveTo>
                  <a:pt x="173895" y="144524"/>
                </a:moveTo>
                <a:lnTo>
                  <a:pt x="168575" y="147594"/>
                </a:lnTo>
                <a:lnTo>
                  <a:pt x="163256" y="144524"/>
                </a:lnTo>
                <a:close/>
                <a:moveTo>
                  <a:pt x="185536" y="144524"/>
                </a:moveTo>
                <a:lnTo>
                  <a:pt x="180217" y="147594"/>
                </a:lnTo>
                <a:lnTo>
                  <a:pt x="174898" y="144524"/>
                </a:lnTo>
                <a:close/>
                <a:moveTo>
                  <a:pt x="197147" y="144524"/>
                </a:moveTo>
                <a:lnTo>
                  <a:pt x="191828" y="147594"/>
                </a:lnTo>
                <a:lnTo>
                  <a:pt x="186509" y="144524"/>
                </a:lnTo>
                <a:close/>
                <a:moveTo>
                  <a:pt x="208789" y="144524"/>
                </a:moveTo>
                <a:lnTo>
                  <a:pt x="203470" y="147594"/>
                </a:lnTo>
                <a:lnTo>
                  <a:pt x="198151" y="144524"/>
                </a:lnTo>
                <a:close/>
                <a:moveTo>
                  <a:pt x="220370" y="144524"/>
                </a:moveTo>
                <a:lnTo>
                  <a:pt x="215051" y="147594"/>
                </a:lnTo>
                <a:lnTo>
                  <a:pt x="209731" y="144524"/>
                </a:lnTo>
                <a:close/>
                <a:moveTo>
                  <a:pt x="232011" y="144524"/>
                </a:moveTo>
                <a:lnTo>
                  <a:pt x="226692" y="147594"/>
                </a:lnTo>
                <a:lnTo>
                  <a:pt x="221373" y="144524"/>
                </a:lnTo>
                <a:close/>
                <a:moveTo>
                  <a:pt x="243622" y="144524"/>
                </a:moveTo>
                <a:lnTo>
                  <a:pt x="238303" y="147594"/>
                </a:lnTo>
                <a:lnTo>
                  <a:pt x="232984" y="144524"/>
                </a:lnTo>
                <a:close/>
                <a:moveTo>
                  <a:pt x="255264" y="144524"/>
                </a:moveTo>
                <a:lnTo>
                  <a:pt x="249945" y="147594"/>
                </a:lnTo>
                <a:lnTo>
                  <a:pt x="244626" y="144524"/>
                </a:lnTo>
                <a:close/>
                <a:moveTo>
                  <a:pt x="266875" y="144524"/>
                </a:moveTo>
                <a:lnTo>
                  <a:pt x="261556" y="147594"/>
                </a:lnTo>
                <a:lnTo>
                  <a:pt x="256237" y="144524"/>
                </a:lnTo>
                <a:close/>
                <a:moveTo>
                  <a:pt x="278517" y="144524"/>
                </a:moveTo>
                <a:lnTo>
                  <a:pt x="273198" y="147594"/>
                </a:lnTo>
                <a:lnTo>
                  <a:pt x="267878" y="144524"/>
                </a:lnTo>
                <a:close/>
                <a:moveTo>
                  <a:pt x="11369" y="144737"/>
                </a:moveTo>
                <a:lnTo>
                  <a:pt x="6050" y="153946"/>
                </a:lnTo>
                <a:lnTo>
                  <a:pt x="6050" y="147837"/>
                </a:lnTo>
                <a:lnTo>
                  <a:pt x="11369" y="144737"/>
                </a:lnTo>
                <a:close/>
                <a:moveTo>
                  <a:pt x="22980" y="144706"/>
                </a:moveTo>
                <a:lnTo>
                  <a:pt x="17661" y="153946"/>
                </a:lnTo>
                <a:lnTo>
                  <a:pt x="17661" y="147806"/>
                </a:lnTo>
                <a:lnTo>
                  <a:pt x="22980" y="144706"/>
                </a:lnTo>
                <a:close/>
                <a:moveTo>
                  <a:pt x="34622" y="144737"/>
                </a:moveTo>
                <a:lnTo>
                  <a:pt x="29302" y="153946"/>
                </a:lnTo>
                <a:lnTo>
                  <a:pt x="29302" y="147837"/>
                </a:lnTo>
                <a:lnTo>
                  <a:pt x="34622" y="144737"/>
                </a:lnTo>
                <a:close/>
                <a:moveTo>
                  <a:pt x="46202" y="144737"/>
                </a:moveTo>
                <a:lnTo>
                  <a:pt x="40883" y="153946"/>
                </a:lnTo>
                <a:lnTo>
                  <a:pt x="40883" y="147837"/>
                </a:lnTo>
                <a:lnTo>
                  <a:pt x="46202" y="144737"/>
                </a:lnTo>
                <a:close/>
                <a:moveTo>
                  <a:pt x="57844" y="144737"/>
                </a:moveTo>
                <a:lnTo>
                  <a:pt x="52525" y="153946"/>
                </a:lnTo>
                <a:lnTo>
                  <a:pt x="52525" y="147837"/>
                </a:lnTo>
                <a:lnTo>
                  <a:pt x="57844" y="144737"/>
                </a:lnTo>
                <a:close/>
                <a:moveTo>
                  <a:pt x="69455" y="144737"/>
                </a:moveTo>
                <a:lnTo>
                  <a:pt x="64136" y="153946"/>
                </a:lnTo>
                <a:lnTo>
                  <a:pt x="64136" y="147837"/>
                </a:lnTo>
                <a:lnTo>
                  <a:pt x="69455" y="144737"/>
                </a:lnTo>
                <a:close/>
                <a:moveTo>
                  <a:pt x="81097" y="144737"/>
                </a:moveTo>
                <a:lnTo>
                  <a:pt x="75777" y="153946"/>
                </a:lnTo>
                <a:lnTo>
                  <a:pt x="75777" y="147837"/>
                </a:lnTo>
                <a:lnTo>
                  <a:pt x="81097" y="144737"/>
                </a:lnTo>
                <a:close/>
                <a:moveTo>
                  <a:pt x="92708" y="144737"/>
                </a:moveTo>
                <a:lnTo>
                  <a:pt x="87389" y="153946"/>
                </a:lnTo>
                <a:lnTo>
                  <a:pt x="87389" y="147837"/>
                </a:lnTo>
                <a:lnTo>
                  <a:pt x="92708" y="144737"/>
                </a:lnTo>
                <a:close/>
                <a:moveTo>
                  <a:pt x="104349" y="144737"/>
                </a:moveTo>
                <a:lnTo>
                  <a:pt x="99030" y="153946"/>
                </a:lnTo>
                <a:lnTo>
                  <a:pt x="99030" y="147837"/>
                </a:lnTo>
                <a:lnTo>
                  <a:pt x="104349" y="144737"/>
                </a:lnTo>
                <a:close/>
                <a:moveTo>
                  <a:pt x="115930" y="144737"/>
                </a:moveTo>
                <a:lnTo>
                  <a:pt x="110611" y="153946"/>
                </a:lnTo>
                <a:lnTo>
                  <a:pt x="110611" y="147837"/>
                </a:lnTo>
                <a:lnTo>
                  <a:pt x="115930" y="144737"/>
                </a:lnTo>
                <a:close/>
                <a:moveTo>
                  <a:pt x="127541" y="144737"/>
                </a:moveTo>
                <a:lnTo>
                  <a:pt x="122222" y="153946"/>
                </a:lnTo>
                <a:lnTo>
                  <a:pt x="122222" y="147837"/>
                </a:lnTo>
                <a:lnTo>
                  <a:pt x="127541" y="144737"/>
                </a:lnTo>
                <a:close/>
                <a:moveTo>
                  <a:pt x="139183" y="144737"/>
                </a:moveTo>
                <a:lnTo>
                  <a:pt x="133864" y="153946"/>
                </a:lnTo>
                <a:lnTo>
                  <a:pt x="133864" y="147837"/>
                </a:lnTo>
                <a:lnTo>
                  <a:pt x="139183" y="144737"/>
                </a:lnTo>
                <a:close/>
                <a:moveTo>
                  <a:pt x="150794" y="144737"/>
                </a:moveTo>
                <a:lnTo>
                  <a:pt x="145475" y="153946"/>
                </a:lnTo>
                <a:lnTo>
                  <a:pt x="145475" y="147837"/>
                </a:lnTo>
                <a:lnTo>
                  <a:pt x="150794" y="144737"/>
                </a:lnTo>
                <a:close/>
                <a:moveTo>
                  <a:pt x="162436" y="144737"/>
                </a:moveTo>
                <a:lnTo>
                  <a:pt x="157116" y="153946"/>
                </a:lnTo>
                <a:lnTo>
                  <a:pt x="157116" y="147837"/>
                </a:lnTo>
                <a:lnTo>
                  <a:pt x="162436" y="144737"/>
                </a:lnTo>
                <a:close/>
                <a:moveTo>
                  <a:pt x="174047" y="144737"/>
                </a:moveTo>
                <a:lnTo>
                  <a:pt x="168727" y="153946"/>
                </a:lnTo>
                <a:lnTo>
                  <a:pt x="168727" y="147837"/>
                </a:lnTo>
                <a:lnTo>
                  <a:pt x="174047" y="144737"/>
                </a:lnTo>
                <a:close/>
                <a:moveTo>
                  <a:pt x="185658" y="144737"/>
                </a:moveTo>
                <a:lnTo>
                  <a:pt x="180339" y="153946"/>
                </a:lnTo>
                <a:lnTo>
                  <a:pt x="180339" y="147837"/>
                </a:lnTo>
                <a:lnTo>
                  <a:pt x="185658" y="144737"/>
                </a:lnTo>
                <a:close/>
                <a:moveTo>
                  <a:pt x="197269" y="144737"/>
                </a:moveTo>
                <a:lnTo>
                  <a:pt x="191950" y="153946"/>
                </a:lnTo>
                <a:lnTo>
                  <a:pt x="191950" y="147837"/>
                </a:lnTo>
                <a:lnTo>
                  <a:pt x="197269" y="144737"/>
                </a:lnTo>
                <a:close/>
                <a:moveTo>
                  <a:pt x="208911" y="144737"/>
                </a:moveTo>
                <a:lnTo>
                  <a:pt x="203591" y="153946"/>
                </a:lnTo>
                <a:lnTo>
                  <a:pt x="203591" y="147837"/>
                </a:lnTo>
                <a:lnTo>
                  <a:pt x="208911" y="144737"/>
                </a:lnTo>
                <a:close/>
                <a:moveTo>
                  <a:pt x="220522" y="144737"/>
                </a:moveTo>
                <a:lnTo>
                  <a:pt x="215202" y="153946"/>
                </a:lnTo>
                <a:lnTo>
                  <a:pt x="215202" y="147837"/>
                </a:lnTo>
                <a:lnTo>
                  <a:pt x="220522" y="144737"/>
                </a:lnTo>
                <a:close/>
                <a:moveTo>
                  <a:pt x="232163" y="144737"/>
                </a:moveTo>
                <a:lnTo>
                  <a:pt x="226844" y="153946"/>
                </a:lnTo>
                <a:lnTo>
                  <a:pt x="226844" y="147837"/>
                </a:lnTo>
                <a:lnTo>
                  <a:pt x="232163" y="144737"/>
                </a:lnTo>
                <a:close/>
                <a:moveTo>
                  <a:pt x="243774" y="144737"/>
                </a:moveTo>
                <a:lnTo>
                  <a:pt x="238455" y="153946"/>
                </a:lnTo>
                <a:lnTo>
                  <a:pt x="238455" y="147837"/>
                </a:lnTo>
                <a:lnTo>
                  <a:pt x="243774" y="144737"/>
                </a:lnTo>
                <a:close/>
                <a:moveTo>
                  <a:pt x="255355" y="144737"/>
                </a:moveTo>
                <a:lnTo>
                  <a:pt x="250036" y="153946"/>
                </a:lnTo>
                <a:lnTo>
                  <a:pt x="250036" y="147837"/>
                </a:lnTo>
                <a:lnTo>
                  <a:pt x="255355" y="144737"/>
                </a:lnTo>
                <a:close/>
                <a:moveTo>
                  <a:pt x="266997" y="144737"/>
                </a:moveTo>
                <a:lnTo>
                  <a:pt x="261678" y="153946"/>
                </a:lnTo>
                <a:lnTo>
                  <a:pt x="261678" y="147837"/>
                </a:lnTo>
                <a:lnTo>
                  <a:pt x="266997" y="144737"/>
                </a:lnTo>
                <a:close/>
                <a:moveTo>
                  <a:pt x="278608" y="144737"/>
                </a:moveTo>
                <a:lnTo>
                  <a:pt x="273289" y="153946"/>
                </a:lnTo>
                <a:lnTo>
                  <a:pt x="273289" y="147837"/>
                </a:lnTo>
                <a:lnTo>
                  <a:pt x="278608" y="144737"/>
                </a:lnTo>
                <a:close/>
                <a:moveTo>
                  <a:pt x="457" y="144797"/>
                </a:moveTo>
                <a:lnTo>
                  <a:pt x="5776" y="147837"/>
                </a:lnTo>
                <a:lnTo>
                  <a:pt x="5776" y="153977"/>
                </a:lnTo>
                <a:lnTo>
                  <a:pt x="457" y="144797"/>
                </a:lnTo>
                <a:close/>
                <a:moveTo>
                  <a:pt x="12098" y="144797"/>
                </a:moveTo>
                <a:lnTo>
                  <a:pt x="17418" y="147837"/>
                </a:lnTo>
                <a:lnTo>
                  <a:pt x="17418" y="153977"/>
                </a:lnTo>
                <a:lnTo>
                  <a:pt x="12098" y="144797"/>
                </a:lnTo>
                <a:close/>
                <a:moveTo>
                  <a:pt x="23710" y="144797"/>
                </a:moveTo>
                <a:lnTo>
                  <a:pt x="29029" y="147837"/>
                </a:lnTo>
                <a:lnTo>
                  <a:pt x="29029" y="153977"/>
                </a:lnTo>
                <a:lnTo>
                  <a:pt x="23710" y="144797"/>
                </a:lnTo>
                <a:close/>
                <a:moveTo>
                  <a:pt x="35290" y="144797"/>
                </a:moveTo>
                <a:lnTo>
                  <a:pt x="40610" y="147837"/>
                </a:lnTo>
                <a:lnTo>
                  <a:pt x="40610" y="153977"/>
                </a:lnTo>
                <a:lnTo>
                  <a:pt x="35290" y="144797"/>
                </a:lnTo>
                <a:close/>
                <a:moveTo>
                  <a:pt x="46932" y="144797"/>
                </a:moveTo>
                <a:lnTo>
                  <a:pt x="52251" y="147837"/>
                </a:lnTo>
                <a:lnTo>
                  <a:pt x="52251" y="153977"/>
                </a:lnTo>
                <a:lnTo>
                  <a:pt x="46932" y="144797"/>
                </a:lnTo>
                <a:close/>
                <a:moveTo>
                  <a:pt x="58543" y="144797"/>
                </a:moveTo>
                <a:lnTo>
                  <a:pt x="63862" y="147837"/>
                </a:lnTo>
                <a:lnTo>
                  <a:pt x="63862" y="153977"/>
                </a:lnTo>
                <a:lnTo>
                  <a:pt x="58543" y="144797"/>
                </a:lnTo>
                <a:close/>
                <a:moveTo>
                  <a:pt x="70185" y="144797"/>
                </a:moveTo>
                <a:lnTo>
                  <a:pt x="75504" y="147837"/>
                </a:lnTo>
                <a:lnTo>
                  <a:pt x="75504" y="153977"/>
                </a:lnTo>
                <a:lnTo>
                  <a:pt x="70185" y="144797"/>
                </a:lnTo>
                <a:close/>
                <a:moveTo>
                  <a:pt x="81796" y="144797"/>
                </a:moveTo>
                <a:lnTo>
                  <a:pt x="87115" y="147837"/>
                </a:lnTo>
                <a:lnTo>
                  <a:pt x="87115" y="153977"/>
                </a:lnTo>
                <a:lnTo>
                  <a:pt x="81796" y="144797"/>
                </a:lnTo>
                <a:close/>
                <a:moveTo>
                  <a:pt x="93437" y="144797"/>
                </a:moveTo>
                <a:lnTo>
                  <a:pt x="98757" y="147837"/>
                </a:lnTo>
                <a:lnTo>
                  <a:pt x="98757" y="153977"/>
                </a:lnTo>
                <a:lnTo>
                  <a:pt x="93437" y="144797"/>
                </a:lnTo>
                <a:close/>
                <a:moveTo>
                  <a:pt x="105018" y="144797"/>
                </a:moveTo>
                <a:lnTo>
                  <a:pt x="110337" y="147837"/>
                </a:lnTo>
                <a:lnTo>
                  <a:pt x="110337" y="153977"/>
                </a:lnTo>
                <a:lnTo>
                  <a:pt x="105018" y="144797"/>
                </a:lnTo>
                <a:close/>
                <a:moveTo>
                  <a:pt x="116660" y="144797"/>
                </a:moveTo>
                <a:lnTo>
                  <a:pt x="121979" y="147837"/>
                </a:lnTo>
                <a:lnTo>
                  <a:pt x="121979" y="153977"/>
                </a:lnTo>
                <a:lnTo>
                  <a:pt x="116660" y="144797"/>
                </a:lnTo>
                <a:close/>
                <a:moveTo>
                  <a:pt x="128271" y="144797"/>
                </a:moveTo>
                <a:lnTo>
                  <a:pt x="133590" y="147837"/>
                </a:lnTo>
                <a:lnTo>
                  <a:pt x="133590" y="153977"/>
                </a:lnTo>
                <a:lnTo>
                  <a:pt x="128271" y="144797"/>
                </a:lnTo>
                <a:close/>
                <a:moveTo>
                  <a:pt x="139912" y="144797"/>
                </a:moveTo>
                <a:lnTo>
                  <a:pt x="145232" y="147837"/>
                </a:lnTo>
                <a:lnTo>
                  <a:pt x="145232" y="153977"/>
                </a:lnTo>
                <a:lnTo>
                  <a:pt x="139912" y="144797"/>
                </a:lnTo>
                <a:close/>
                <a:moveTo>
                  <a:pt x="151523" y="144797"/>
                </a:moveTo>
                <a:lnTo>
                  <a:pt x="156843" y="147837"/>
                </a:lnTo>
                <a:lnTo>
                  <a:pt x="156843" y="153977"/>
                </a:lnTo>
                <a:lnTo>
                  <a:pt x="151523" y="144797"/>
                </a:lnTo>
                <a:close/>
                <a:moveTo>
                  <a:pt x="163165" y="144797"/>
                </a:moveTo>
                <a:lnTo>
                  <a:pt x="168484" y="147837"/>
                </a:lnTo>
                <a:lnTo>
                  <a:pt x="168484" y="153977"/>
                </a:lnTo>
                <a:lnTo>
                  <a:pt x="163165" y="144797"/>
                </a:lnTo>
                <a:close/>
                <a:moveTo>
                  <a:pt x="174746" y="144767"/>
                </a:moveTo>
                <a:lnTo>
                  <a:pt x="180065" y="147837"/>
                </a:lnTo>
                <a:lnTo>
                  <a:pt x="180065" y="153977"/>
                </a:lnTo>
                <a:lnTo>
                  <a:pt x="174746" y="144767"/>
                </a:lnTo>
                <a:close/>
                <a:moveTo>
                  <a:pt x="186357" y="144767"/>
                </a:moveTo>
                <a:lnTo>
                  <a:pt x="191676" y="147837"/>
                </a:lnTo>
                <a:lnTo>
                  <a:pt x="191676" y="153977"/>
                </a:lnTo>
                <a:lnTo>
                  <a:pt x="186357" y="144767"/>
                </a:lnTo>
                <a:close/>
                <a:moveTo>
                  <a:pt x="197999" y="144767"/>
                </a:moveTo>
                <a:lnTo>
                  <a:pt x="203318" y="147837"/>
                </a:lnTo>
                <a:lnTo>
                  <a:pt x="203318" y="153977"/>
                </a:lnTo>
                <a:lnTo>
                  <a:pt x="197999" y="144767"/>
                </a:lnTo>
                <a:close/>
                <a:moveTo>
                  <a:pt x="209610" y="144767"/>
                </a:moveTo>
                <a:lnTo>
                  <a:pt x="214929" y="147837"/>
                </a:lnTo>
                <a:lnTo>
                  <a:pt x="214929" y="153977"/>
                </a:lnTo>
                <a:lnTo>
                  <a:pt x="209610" y="144767"/>
                </a:lnTo>
                <a:close/>
                <a:moveTo>
                  <a:pt x="221251" y="144767"/>
                </a:moveTo>
                <a:lnTo>
                  <a:pt x="226570" y="147837"/>
                </a:lnTo>
                <a:lnTo>
                  <a:pt x="226570" y="153977"/>
                </a:lnTo>
                <a:lnTo>
                  <a:pt x="221251" y="144767"/>
                </a:lnTo>
                <a:close/>
                <a:moveTo>
                  <a:pt x="232862" y="144767"/>
                </a:moveTo>
                <a:lnTo>
                  <a:pt x="238182" y="147837"/>
                </a:lnTo>
                <a:lnTo>
                  <a:pt x="238182" y="153977"/>
                </a:lnTo>
                <a:lnTo>
                  <a:pt x="232862" y="144767"/>
                </a:lnTo>
                <a:close/>
                <a:moveTo>
                  <a:pt x="244474" y="144767"/>
                </a:moveTo>
                <a:lnTo>
                  <a:pt x="249793" y="147837"/>
                </a:lnTo>
                <a:lnTo>
                  <a:pt x="249793" y="153977"/>
                </a:lnTo>
                <a:lnTo>
                  <a:pt x="244474" y="144767"/>
                </a:lnTo>
                <a:close/>
                <a:moveTo>
                  <a:pt x="256085" y="144767"/>
                </a:moveTo>
                <a:lnTo>
                  <a:pt x="261404" y="147837"/>
                </a:lnTo>
                <a:lnTo>
                  <a:pt x="261404" y="153977"/>
                </a:lnTo>
                <a:lnTo>
                  <a:pt x="256085" y="144767"/>
                </a:lnTo>
                <a:close/>
                <a:moveTo>
                  <a:pt x="267726" y="144767"/>
                </a:moveTo>
                <a:lnTo>
                  <a:pt x="273046" y="147837"/>
                </a:lnTo>
                <a:lnTo>
                  <a:pt x="273046" y="153977"/>
                </a:lnTo>
                <a:lnTo>
                  <a:pt x="267726" y="144767"/>
                </a:lnTo>
                <a:close/>
                <a:moveTo>
                  <a:pt x="244" y="144919"/>
                </a:moveTo>
                <a:lnTo>
                  <a:pt x="5563" y="154098"/>
                </a:lnTo>
                <a:lnTo>
                  <a:pt x="214" y="151028"/>
                </a:lnTo>
                <a:lnTo>
                  <a:pt x="214" y="144919"/>
                </a:lnTo>
                <a:close/>
                <a:moveTo>
                  <a:pt x="11855" y="144919"/>
                </a:moveTo>
                <a:lnTo>
                  <a:pt x="17174" y="154098"/>
                </a:lnTo>
                <a:lnTo>
                  <a:pt x="11855" y="151028"/>
                </a:lnTo>
                <a:lnTo>
                  <a:pt x="11855" y="144919"/>
                </a:lnTo>
                <a:close/>
                <a:moveTo>
                  <a:pt x="23223" y="144919"/>
                </a:moveTo>
                <a:lnTo>
                  <a:pt x="23223" y="151028"/>
                </a:lnTo>
                <a:lnTo>
                  <a:pt x="17904" y="154098"/>
                </a:lnTo>
                <a:lnTo>
                  <a:pt x="23223" y="144919"/>
                </a:lnTo>
                <a:close/>
                <a:moveTo>
                  <a:pt x="23497" y="144919"/>
                </a:moveTo>
                <a:lnTo>
                  <a:pt x="28816" y="154098"/>
                </a:lnTo>
                <a:lnTo>
                  <a:pt x="23497" y="151028"/>
                </a:lnTo>
                <a:lnTo>
                  <a:pt x="23497" y="144919"/>
                </a:lnTo>
                <a:close/>
                <a:moveTo>
                  <a:pt x="35078" y="144919"/>
                </a:moveTo>
                <a:lnTo>
                  <a:pt x="40397" y="154098"/>
                </a:lnTo>
                <a:lnTo>
                  <a:pt x="35078" y="151028"/>
                </a:lnTo>
                <a:lnTo>
                  <a:pt x="35078" y="144919"/>
                </a:lnTo>
                <a:close/>
                <a:moveTo>
                  <a:pt x="46689" y="144919"/>
                </a:moveTo>
                <a:lnTo>
                  <a:pt x="52008" y="154098"/>
                </a:lnTo>
                <a:lnTo>
                  <a:pt x="46689" y="151028"/>
                </a:lnTo>
                <a:lnTo>
                  <a:pt x="46689" y="144919"/>
                </a:lnTo>
                <a:close/>
                <a:moveTo>
                  <a:pt x="58330" y="144919"/>
                </a:moveTo>
                <a:lnTo>
                  <a:pt x="63650" y="154098"/>
                </a:lnTo>
                <a:lnTo>
                  <a:pt x="58330" y="151028"/>
                </a:lnTo>
                <a:lnTo>
                  <a:pt x="58330" y="144919"/>
                </a:lnTo>
                <a:close/>
                <a:moveTo>
                  <a:pt x="69941" y="144919"/>
                </a:moveTo>
                <a:lnTo>
                  <a:pt x="75261" y="154098"/>
                </a:lnTo>
                <a:lnTo>
                  <a:pt x="69941" y="151028"/>
                </a:lnTo>
                <a:lnTo>
                  <a:pt x="69941" y="144919"/>
                </a:lnTo>
                <a:close/>
                <a:moveTo>
                  <a:pt x="81583" y="144919"/>
                </a:moveTo>
                <a:lnTo>
                  <a:pt x="86902" y="154098"/>
                </a:lnTo>
                <a:lnTo>
                  <a:pt x="81583" y="151028"/>
                </a:lnTo>
                <a:lnTo>
                  <a:pt x="81583" y="144919"/>
                </a:lnTo>
                <a:close/>
                <a:moveTo>
                  <a:pt x="93194" y="144919"/>
                </a:moveTo>
                <a:lnTo>
                  <a:pt x="98513" y="154098"/>
                </a:lnTo>
                <a:lnTo>
                  <a:pt x="93194" y="151028"/>
                </a:lnTo>
                <a:lnTo>
                  <a:pt x="93194" y="144919"/>
                </a:lnTo>
                <a:close/>
                <a:moveTo>
                  <a:pt x="104775" y="144919"/>
                </a:moveTo>
                <a:lnTo>
                  <a:pt x="110094" y="154098"/>
                </a:lnTo>
                <a:lnTo>
                  <a:pt x="104775" y="151028"/>
                </a:lnTo>
                <a:lnTo>
                  <a:pt x="104775" y="144919"/>
                </a:lnTo>
                <a:close/>
                <a:moveTo>
                  <a:pt x="116416" y="144919"/>
                </a:moveTo>
                <a:lnTo>
                  <a:pt x="121736" y="154098"/>
                </a:lnTo>
                <a:lnTo>
                  <a:pt x="116416" y="151028"/>
                </a:lnTo>
                <a:lnTo>
                  <a:pt x="116416" y="144919"/>
                </a:lnTo>
                <a:close/>
                <a:moveTo>
                  <a:pt x="128058" y="144919"/>
                </a:moveTo>
                <a:lnTo>
                  <a:pt x="133377" y="154098"/>
                </a:lnTo>
                <a:lnTo>
                  <a:pt x="128058" y="151028"/>
                </a:lnTo>
                <a:lnTo>
                  <a:pt x="128058" y="144919"/>
                </a:lnTo>
                <a:close/>
                <a:moveTo>
                  <a:pt x="139669" y="144919"/>
                </a:moveTo>
                <a:lnTo>
                  <a:pt x="144988" y="154098"/>
                </a:lnTo>
                <a:lnTo>
                  <a:pt x="139669" y="151028"/>
                </a:lnTo>
                <a:lnTo>
                  <a:pt x="139669" y="144919"/>
                </a:lnTo>
                <a:close/>
                <a:moveTo>
                  <a:pt x="151311" y="144919"/>
                </a:moveTo>
                <a:lnTo>
                  <a:pt x="156630" y="154098"/>
                </a:lnTo>
                <a:lnTo>
                  <a:pt x="151311" y="151028"/>
                </a:lnTo>
                <a:lnTo>
                  <a:pt x="151311" y="144919"/>
                </a:lnTo>
                <a:close/>
                <a:moveTo>
                  <a:pt x="162922" y="144919"/>
                </a:moveTo>
                <a:lnTo>
                  <a:pt x="168241" y="154098"/>
                </a:lnTo>
                <a:lnTo>
                  <a:pt x="162922" y="151028"/>
                </a:lnTo>
                <a:lnTo>
                  <a:pt x="162922" y="144919"/>
                </a:lnTo>
                <a:close/>
                <a:moveTo>
                  <a:pt x="174503" y="144919"/>
                </a:moveTo>
                <a:lnTo>
                  <a:pt x="179822" y="154098"/>
                </a:lnTo>
                <a:lnTo>
                  <a:pt x="174503" y="151028"/>
                </a:lnTo>
                <a:lnTo>
                  <a:pt x="174503" y="144919"/>
                </a:lnTo>
                <a:close/>
                <a:moveTo>
                  <a:pt x="185871" y="144919"/>
                </a:moveTo>
                <a:lnTo>
                  <a:pt x="185871" y="151028"/>
                </a:lnTo>
                <a:lnTo>
                  <a:pt x="180551" y="154098"/>
                </a:lnTo>
                <a:lnTo>
                  <a:pt x="185871" y="144919"/>
                </a:lnTo>
                <a:close/>
                <a:moveTo>
                  <a:pt x="186144" y="144919"/>
                </a:moveTo>
                <a:lnTo>
                  <a:pt x="191463" y="154098"/>
                </a:lnTo>
                <a:lnTo>
                  <a:pt x="186144" y="151028"/>
                </a:lnTo>
                <a:lnTo>
                  <a:pt x="186144" y="144919"/>
                </a:lnTo>
                <a:close/>
                <a:moveTo>
                  <a:pt x="197512" y="144919"/>
                </a:moveTo>
                <a:lnTo>
                  <a:pt x="197512" y="151028"/>
                </a:lnTo>
                <a:lnTo>
                  <a:pt x="192193" y="154098"/>
                </a:lnTo>
                <a:lnTo>
                  <a:pt x="197512" y="144919"/>
                </a:lnTo>
                <a:close/>
                <a:moveTo>
                  <a:pt x="197755" y="144919"/>
                </a:moveTo>
                <a:lnTo>
                  <a:pt x="203075" y="154098"/>
                </a:lnTo>
                <a:lnTo>
                  <a:pt x="197755" y="151028"/>
                </a:lnTo>
                <a:lnTo>
                  <a:pt x="197755" y="144919"/>
                </a:lnTo>
                <a:close/>
                <a:moveTo>
                  <a:pt x="209123" y="144919"/>
                </a:moveTo>
                <a:lnTo>
                  <a:pt x="209123" y="151028"/>
                </a:lnTo>
                <a:lnTo>
                  <a:pt x="203804" y="154098"/>
                </a:lnTo>
                <a:lnTo>
                  <a:pt x="209123" y="144919"/>
                </a:lnTo>
                <a:close/>
                <a:moveTo>
                  <a:pt x="209397" y="144919"/>
                </a:moveTo>
                <a:lnTo>
                  <a:pt x="214716" y="154098"/>
                </a:lnTo>
                <a:lnTo>
                  <a:pt x="209397" y="151028"/>
                </a:lnTo>
                <a:lnTo>
                  <a:pt x="209397" y="144919"/>
                </a:lnTo>
                <a:close/>
                <a:moveTo>
                  <a:pt x="220765" y="144919"/>
                </a:moveTo>
                <a:lnTo>
                  <a:pt x="220765" y="151028"/>
                </a:lnTo>
                <a:lnTo>
                  <a:pt x="215446" y="154098"/>
                </a:lnTo>
                <a:lnTo>
                  <a:pt x="220765" y="144919"/>
                </a:lnTo>
                <a:close/>
                <a:moveTo>
                  <a:pt x="221008" y="144919"/>
                </a:moveTo>
                <a:lnTo>
                  <a:pt x="226327" y="154098"/>
                </a:lnTo>
                <a:lnTo>
                  <a:pt x="221008" y="151028"/>
                </a:lnTo>
                <a:lnTo>
                  <a:pt x="221008" y="144919"/>
                </a:lnTo>
                <a:close/>
                <a:moveTo>
                  <a:pt x="232376" y="144919"/>
                </a:moveTo>
                <a:lnTo>
                  <a:pt x="232376" y="151028"/>
                </a:lnTo>
                <a:lnTo>
                  <a:pt x="227057" y="154098"/>
                </a:lnTo>
                <a:lnTo>
                  <a:pt x="232376" y="144919"/>
                </a:lnTo>
                <a:close/>
                <a:moveTo>
                  <a:pt x="232650" y="144919"/>
                </a:moveTo>
                <a:lnTo>
                  <a:pt x="237969" y="154098"/>
                </a:lnTo>
                <a:lnTo>
                  <a:pt x="232650" y="151028"/>
                </a:lnTo>
                <a:lnTo>
                  <a:pt x="232650" y="144919"/>
                </a:lnTo>
                <a:close/>
                <a:moveTo>
                  <a:pt x="243957" y="144919"/>
                </a:moveTo>
                <a:lnTo>
                  <a:pt x="243957" y="151028"/>
                </a:lnTo>
                <a:lnTo>
                  <a:pt x="238638" y="154098"/>
                </a:lnTo>
                <a:lnTo>
                  <a:pt x="243957" y="144919"/>
                </a:lnTo>
                <a:close/>
                <a:moveTo>
                  <a:pt x="244230" y="144919"/>
                </a:moveTo>
                <a:lnTo>
                  <a:pt x="249550" y="154098"/>
                </a:lnTo>
                <a:lnTo>
                  <a:pt x="244230" y="151028"/>
                </a:lnTo>
                <a:lnTo>
                  <a:pt x="244230" y="144919"/>
                </a:lnTo>
                <a:close/>
                <a:moveTo>
                  <a:pt x="255598" y="144919"/>
                </a:moveTo>
                <a:lnTo>
                  <a:pt x="255598" y="151028"/>
                </a:lnTo>
                <a:lnTo>
                  <a:pt x="250279" y="154098"/>
                </a:lnTo>
                <a:lnTo>
                  <a:pt x="255598" y="144919"/>
                </a:lnTo>
                <a:close/>
                <a:moveTo>
                  <a:pt x="255872" y="144919"/>
                </a:moveTo>
                <a:lnTo>
                  <a:pt x="261191" y="154098"/>
                </a:lnTo>
                <a:lnTo>
                  <a:pt x="255872" y="151028"/>
                </a:lnTo>
                <a:lnTo>
                  <a:pt x="255872" y="144919"/>
                </a:lnTo>
                <a:close/>
                <a:moveTo>
                  <a:pt x="267210" y="144919"/>
                </a:moveTo>
                <a:lnTo>
                  <a:pt x="267210" y="151028"/>
                </a:lnTo>
                <a:lnTo>
                  <a:pt x="261890" y="154098"/>
                </a:lnTo>
                <a:lnTo>
                  <a:pt x="267210" y="144919"/>
                </a:lnTo>
                <a:close/>
                <a:moveTo>
                  <a:pt x="267483" y="144919"/>
                </a:moveTo>
                <a:lnTo>
                  <a:pt x="272802" y="154098"/>
                </a:lnTo>
                <a:lnTo>
                  <a:pt x="267483" y="151028"/>
                </a:lnTo>
                <a:lnTo>
                  <a:pt x="267483" y="144919"/>
                </a:lnTo>
                <a:close/>
                <a:moveTo>
                  <a:pt x="278851" y="144919"/>
                </a:moveTo>
                <a:lnTo>
                  <a:pt x="278851" y="151028"/>
                </a:lnTo>
                <a:lnTo>
                  <a:pt x="273532" y="154098"/>
                </a:lnTo>
                <a:lnTo>
                  <a:pt x="278851" y="144919"/>
                </a:lnTo>
                <a:close/>
                <a:moveTo>
                  <a:pt x="46446" y="144919"/>
                </a:moveTo>
                <a:lnTo>
                  <a:pt x="46446" y="151059"/>
                </a:lnTo>
                <a:lnTo>
                  <a:pt x="41126" y="154129"/>
                </a:lnTo>
                <a:lnTo>
                  <a:pt x="41126" y="154129"/>
                </a:lnTo>
                <a:lnTo>
                  <a:pt x="46446" y="144919"/>
                </a:lnTo>
                <a:close/>
                <a:moveTo>
                  <a:pt x="58057" y="144919"/>
                </a:moveTo>
                <a:lnTo>
                  <a:pt x="58057" y="151059"/>
                </a:lnTo>
                <a:lnTo>
                  <a:pt x="52737" y="154129"/>
                </a:lnTo>
                <a:lnTo>
                  <a:pt x="52737" y="154129"/>
                </a:lnTo>
                <a:lnTo>
                  <a:pt x="58057" y="144919"/>
                </a:lnTo>
                <a:close/>
                <a:moveTo>
                  <a:pt x="11582" y="144919"/>
                </a:moveTo>
                <a:lnTo>
                  <a:pt x="11582" y="151059"/>
                </a:lnTo>
                <a:lnTo>
                  <a:pt x="6262" y="154129"/>
                </a:lnTo>
                <a:lnTo>
                  <a:pt x="11582" y="144919"/>
                </a:lnTo>
                <a:close/>
                <a:moveTo>
                  <a:pt x="34834" y="144919"/>
                </a:moveTo>
                <a:lnTo>
                  <a:pt x="34834" y="151059"/>
                </a:lnTo>
                <a:lnTo>
                  <a:pt x="29515" y="154129"/>
                </a:lnTo>
                <a:lnTo>
                  <a:pt x="34834" y="144919"/>
                </a:lnTo>
                <a:close/>
                <a:moveTo>
                  <a:pt x="69698" y="144919"/>
                </a:moveTo>
                <a:lnTo>
                  <a:pt x="69698" y="151059"/>
                </a:lnTo>
                <a:lnTo>
                  <a:pt x="64379" y="154129"/>
                </a:lnTo>
                <a:lnTo>
                  <a:pt x="69698" y="144919"/>
                </a:lnTo>
                <a:close/>
                <a:moveTo>
                  <a:pt x="81309" y="144919"/>
                </a:moveTo>
                <a:lnTo>
                  <a:pt x="81309" y="151059"/>
                </a:lnTo>
                <a:lnTo>
                  <a:pt x="75990" y="154129"/>
                </a:lnTo>
                <a:lnTo>
                  <a:pt x="81309" y="144919"/>
                </a:lnTo>
                <a:close/>
                <a:moveTo>
                  <a:pt x="92951" y="144919"/>
                </a:moveTo>
                <a:lnTo>
                  <a:pt x="92951" y="151059"/>
                </a:lnTo>
                <a:lnTo>
                  <a:pt x="87632" y="154129"/>
                </a:lnTo>
                <a:lnTo>
                  <a:pt x="92951" y="144919"/>
                </a:lnTo>
                <a:close/>
                <a:moveTo>
                  <a:pt x="104562" y="144919"/>
                </a:moveTo>
                <a:lnTo>
                  <a:pt x="104562" y="151059"/>
                </a:lnTo>
                <a:lnTo>
                  <a:pt x="99243" y="154129"/>
                </a:lnTo>
                <a:lnTo>
                  <a:pt x="104562" y="144919"/>
                </a:lnTo>
                <a:close/>
                <a:moveTo>
                  <a:pt x="116143" y="144919"/>
                </a:moveTo>
                <a:lnTo>
                  <a:pt x="116143" y="151059"/>
                </a:lnTo>
                <a:lnTo>
                  <a:pt x="110824" y="154129"/>
                </a:lnTo>
                <a:lnTo>
                  <a:pt x="116143" y="144919"/>
                </a:lnTo>
                <a:close/>
                <a:moveTo>
                  <a:pt x="127784" y="144919"/>
                </a:moveTo>
                <a:lnTo>
                  <a:pt x="127784" y="151059"/>
                </a:lnTo>
                <a:lnTo>
                  <a:pt x="122465" y="154129"/>
                </a:lnTo>
                <a:lnTo>
                  <a:pt x="127784" y="144919"/>
                </a:lnTo>
                <a:close/>
                <a:moveTo>
                  <a:pt x="139396" y="144919"/>
                </a:moveTo>
                <a:lnTo>
                  <a:pt x="139396" y="151059"/>
                </a:lnTo>
                <a:lnTo>
                  <a:pt x="134076" y="154129"/>
                </a:lnTo>
                <a:lnTo>
                  <a:pt x="139396" y="144919"/>
                </a:lnTo>
                <a:close/>
                <a:moveTo>
                  <a:pt x="151037" y="144919"/>
                </a:moveTo>
                <a:lnTo>
                  <a:pt x="151037" y="151059"/>
                </a:lnTo>
                <a:lnTo>
                  <a:pt x="145718" y="154129"/>
                </a:lnTo>
                <a:lnTo>
                  <a:pt x="151037" y="144919"/>
                </a:lnTo>
                <a:close/>
                <a:moveTo>
                  <a:pt x="162648" y="144919"/>
                </a:moveTo>
                <a:lnTo>
                  <a:pt x="162648" y="151059"/>
                </a:lnTo>
                <a:lnTo>
                  <a:pt x="157329" y="154129"/>
                </a:lnTo>
                <a:lnTo>
                  <a:pt x="162648" y="144919"/>
                </a:lnTo>
                <a:close/>
                <a:moveTo>
                  <a:pt x="174290" y="144919"/>
                </a:moveTo>
                <a:lnTo>
                  <a:pt x="174290" y="151059"/>
                </a:lnTo>
                <a:lnTo>
                  <a:pt x="168971" y="154129"/>
                </a:lnTo>
                <a:lnTo>
                  <a:pt x="174290" y="144919"/>
                </a:lnTo>
                <a:close/>
                <a:moveTo>
                  <a:pt x="11703" y="151241"/>
                </a:moveTo>
                <a:lnTo>
                  <a:pt x="17023" y="154342"/>
                </a:lnTo>
                <a:lnTo>
                  <a:pt x="6384" y="154342"/>
                </a:lnTo>
                <a:lnTo>
                  <a:pt x="11703" y="151241"/>
                </a:lnTo>
                <a:close/>
                <a:moveTo>
                  <a:pt x="23345" y="151241"/>
                </a:moveTo>
                <a:lnTo>
                  <a:pt x="28664" y="154342"/>
                </a:lnTo>
                <a:lnTo>
                  <a:pt x="18026" y="154342"/>
                </a:lnTo>
                <a:lnTo>
                  <a:pt x="23345" y="151241"/>
                </a:lnTo>
                <a:close/>
                <a:moveTo>
                  <a:pt x="34956" y="151241"/>
                </a:moveTo>
                <a:lnTo>
                  <a:pt x="40275" y="154342"/>
                </a:lnTo>
                <a:lnTo>
                  <a:pt x="29637" y="154342"/>
                </a:lnTo>
                <a:lnTo>
                  <a:pt x="34956" y="151241"/>
                </a:lnTo>
                <a:close/>
                <a:moveTo>
                  <a:pt x="46598" y="151241"/>
                </a:moveTo>
                <a:lnTo>
                  <a:pt x="51886" y="154342"/>
                </a:lnTo>
                <a:lnTo>
                  <a:pt x="41248" y="154342"/>
                </a:lnTo>
                <a:lnTo>
                  <a:pt x="46598" y="151241"/>
                </a:lnTo>
                <a:close/>
                <a:moveTo>
                  <a:pt x="58209" y="151241"/>
                </a:moveTo>
                <a:lnTo>
                  <a:pt x="63528" y="154342"/>
                </a:lnTo>
                <a:lnTo>
                  <a:pt x="52889" y="154342"/>
                </a:lnTo>
                <a:lnTo>
                  <a:pt x="58209" y="151241"/>
                </a:lnTo>
                <a:close/>
                <a:moveTo>
                  <a:pt x="69850" y="151241"/>
                </a:moveTo>
                <a:lnTo>
                  <a:pt x="75169" y="154342"/>
                </a:lnTo>
                <a:lnTo>
                  <a:pt x="64531" y="154342"/>
                </a:lnTo>
                <a:lnTo>
                  <a:pt x="69850" y="151241"/>
                </a:lnTo>
                <a:close/>
                <a:moveTo>
                  <a:pt x="81431" y="151241"/>
                </a:moveTo>
                <a:lnTo>
                  <a:pt x="86750" y="154342"/>
                </a:lnTo>
                <a:lnTo>
                  <a:pt x="76112" y="154342"/>
                </a:lnTo>
                <a:lnTo>
                  <a:pt x="81431" y="151241"/>
                </a:lnTo>
                <a:close/>
                <a:moveTo>
                  <a:pt x="93042" y="151241"/>
                </a:moveTo>
                <a:lnTo>
                  <a:pt x="98361" y="154342"/>
                </a:lnTo>
                <a:lnTo>
                  <a:pt x="87723" y="154342"/>
                </a:lnTo>
                <a:lnTo>
                  <a:pt x="93042" y="151241"/>
                </a:lnTo>
                <a:close/>
                <a:moveTo>
                  <a:pt x="104684" y="151241"/>
                </a:moveTo>
                <a:lnTo>
                  <a:pt x="110003" y="154342"/>
                </a:lnTo>
                <a:lnTo>
                  <a:pt x="99364" y="154342"/>
                </a:lnTo>
                <a:lnTo>
                  <a:pt x="104684" y="151241"/>
                </a:lnTo>
                <a:close/>
                <a:moveTo>
                  <a:pt x="116295" y="151241"/>
                </a:moveTo>
                <a:lnTo>
                  <a:pt x="121614" y="154342"/>
                </a:lnTo>
                <a:lnTo>
                  <a:pt x="110976" y="154342"/>
                </a:lnTo>
                <a:lnTo>
                  <a:pt x="116295" y="151241"/>
                </a:lnTo>
                <a:close/>
                <a:moveTo>
                  <a:pt x="127936" y="151241"/>
                </a:moveTo>
                <a:lnTo>
                  <a:pt x="133256" y="154342"/>
                </a:lnTo>
                <a:lnTo>
                  <a:pt x="122617" y="154342"/>
                </a:lnTo>
                <a:lnTo>
                  <a:pt x="127936" y="151241"/>
                </a:lnTo>
                <a:close/>
                <a:moveTo>
                  <a:pt x="139548" y="151241"/>
                </a:moveTo>
                <a:lnTo>
                  <a:pt x="144867" y="154342"/>
                </a:lnTo>
                <a:lnTo>
                  <a:pt x="134228" y="154342"/>
                </a:lnTo>
                <a:lnTo>
                  <a:pt x="139548" y="151241"/>
                </a:lnTo>
                <a:close/>
                <a:moveTo>
                  <a:pt x="151159" y="151241"/>
                </a:moveTo>
                <a:lnTo>
                  <a:pt x="156478" y="154342"/>
                </a:lnTo>
                <a:lnTo>
                  <a:pt x="145840" y="154342"/>
                </a:lnTo>
                <a:lnTo>
                  <a:pt x="151159" y="151241"/>
                </a:lnTo>
                <a:close/>
                <a:moveTo>
                  <a:pt x="162770" y="151241"/>
                </a:moveTo>
                <a:lnTo>
                  <a:pt x="168089" y="154342"/>
                </a:lnTo>
                <a:lnTo>
                  <a:pt x="157451" y="154342"/>
                </a:lnTo>
                <a:lnTo>
                  <a:pt x="162770" y="151241"/>
                </a:lnTo>
                <a:close/>
                <a:moveTo>
                  <a:pt x="174411" y="151241"/>
                </a:moveTo>
                <a:lnTo>
                  <a:pt x="179731" y="154342"/>
                </a:lnTo>
                <a:lnTo>
                  <a:pt x="169092" y="154342"/>
                </a:lnTo>
                <a:lnTo>
                  <a:pt x="174411" y="151241"/>
                </a:lnTo>
                <a:close/>
                <a:moveTo>
                  <a:pt x="186023" y="151241"/>
                </a:moveTo>
                <a:lnTo>
                  <a:pt x="191342" y="154342"/>
                </a:lnTo>
                <a:lnTo>
                  <a:pt x="180703" y="154342"/>
                </a:lnTo>
                <a:lnTo>
                  <a:pt x="186023" y="151241"/>
                </a:lnTo>
                <a:close/>
                <a:moveTo>
                  <a:pt x="197634" y="151241"/>
                </a:moveTo>
                <a:lnTo>
                  <a:pt x="202953" y="154342"/>
                </a:lnTo>
                <a:lnTo>
                  <a:pt x="192345" y="154342"/>
                </a:lnTo>
                <a:lnTo>
                  <a:pt x="197634" y="151241"/>
                </a:lnTo>
                <a:close/>
                <a:moveTo>
                  <a:pt x="209275" y="151241"/>
                </a:moveTo>
                <a:lnTo>
                  <a:pt x="214595" y="154342"/>
                </a:lnTo>
                <a:lnTo>
                  <a:pt x="203956" y="154342"/>
                </a:lnTo>
                <a:lnTo>
                  <a:pt x="209275" y="151241"/>
                </a:lnTo>
                <a:close/>
                <a:moveTo>
                  <a:pt x="220856" y="151241"/>
                </a:moveTo>
                <a:lnTo>
                  <a:pt x="226175" y="154342"/>
                </a:lnTo>
                <a:lnTo>
                  <a:pt x="215537" y="154342"/>
                </a:lnTo>
                <a:lnTo>
                  <a:pt x="220856" y="151241"/>
                </a:lnTo>
                <a:close/>
                <a:moveTo>
                  <a:pt x="232498" y="151241"/>
                </a:moveTo>
                <a:lnTo>
                  <a:pt x="237817" y="154342"/>
                </a:lnTo>
                <a:lnTo>
                  <a:pt x="227178" y="154342"/>
                </a:lnTo>
                <a:lnTo>
                  <a:pt x="232498" y="151241"/>
                </a:lnTo>
                <a:close/>
                <a:moveTo>
                  <a:pt x="244109" y="151241"/>
                </a:moveTo>
                <a:lnTo>
                  <a:pt x="249428" y="154342"/>
                </a:lnTo>
                <a:lnTo>
                  <a:pt x="238790" y="154342"/>
                </a:lnTo>
                <a:lnTo>
                  <a:pt x="244109" y="151241"/>
                </a:lnTo>
                <a:close/>
                <a:moveTo>
                  <a:pt x="255750" y="151241"/>
                </a:moveTo>
                <a:lnTo>
                  <a:pt x="261070" y="154342"/>
                </a:lnTo>
                <a:lnTo>
                  <a:pt x="250431" y="154342"/>
                </a:lnTo>
                <a:lnTo>
                  <a:pt x="255750" y="151241"/>
                </a:lnTo>
                <a:close/>
                <a:moveTo>
                  <a:pt x="267362" y="151241"/>
                </a:moveTo>
                <a:lnTo>
                  <a:pt x="272681" y="154342"/>
                </a:lnTo>
                <a:lnTo>
                  <a:pt x="262042" y="154342"/>
                </a:lnTo>
                <a:lnTo>
                  <a:pt x="267362" y="151241"/>
                </a:lnTo>
                <a:close/>
                <a:moveTo>
                  <a:pt x="279003" y="151241"/>
                </a:moveTo>
                <a:lnTo>
                  <a:pt x="284322" y="154342"/>
                </a:lnTo>
                <a:lnTo>
                  <a:pt x="273684" y="154342"/>
                </a:lnTo>
                <a:lnTo>
                  <a:pt x="279003" y="151241"/>
                </a:lnTo>
                <a:close/>
                <a:moveTo>
                  <a:pt x="17023" y="154585"/>
                </a:moveTo>
                <a:lnTo>
                  <a:pt x="11703" y="157685"/>
                </a:lnTo>
                <a:lnTo>
                  <a:pt x="6384" y="154585"/>
                </a:lnTo>
                <a:close/>
                <a:moveTo>
                  <a:pt x="28664" y="154585"/>
                </a:moveTo>
                <a:lnTo>
                  <a:pt x="23345" y="157685"/>
                </a:lnTo>
                <a:lnTo>
                  <a:pt x="18026" y="154585"/>
                </a:lnTo>
                <a:close/>
                <a:moveTo>
                  <a:pt x="40275" y="154585"/>
                </a:moveTo>
                <a:lnTo>
                  <a:pt x="34956" y="157685"/>
                </a:lnTo>
                <a:lnTo>
                  <a:pt x="29637" y="154585"/>
                </a:lnTo>
                <a:close/>
                <a:moveTo>
                  <a:pt x="51886" y="154585"/>
                </a:moveTo>
                <a:lnTo>
                  <a:pt x="46567" y="157685"/>
                </a:lnTo>
                <a:lnTo>
                  <a:pt x="41248" y="154585"/>
                </a:lnTo>
                <a:close/>
                <a:moveTo>
                  <a:pt x="63528" y="154585"/>
                </a:moveTo>
                <a:lnTo>
                  <a:pt x="58209" y="157685"/>
                </a:lnTo>
                <a:lnTo>
                  <a:pt x="52889" y="154585"/>
                </a:lnTo>
                <a:close/>
                <a:moveTo>
                  <a:pt x="75109" y="154585"/>
                </a:moveTo>
                <a:lnTo>
                  <a:pt x="69789" y="157685"/>
                </a:lnTo>
                <a:lnTo>
                  <a:pt x="64470" y="154585"/>
                </a:lnTo>
                <a:close/>
                <a:moveTo>
                  <a:pt x="86750" y="154585"/>
                </a:moveTo>
                <a:lnTo>
                  <a:pt x="81431" y="157685"/>
                </a:lnTo>
                <a:lnTo>
                  <a:pt x="76112" y="154585"/>
                </a:lnTo>
                <a:close/>
                <a:moveTo>
                  <a:pt x="98361" y="154585"/>
                </a:moveTo>
                <a:lnTo>
                  <a:pt x="93042" y="157685"/>
                </a:lnTo>
                <a:lnTo>
                  <a:pt x="87723" y="154585"/>
                </a:lnTo>
                <a:close/>
                <a:moveTo>
                  <a:pt x="110003" y="154585"/>
                </a:moveTo>
                <a:lnTo>
                  <a:pt x="104684" y="157685"/>
                </a:lnTo>
                <a:lnTo>
                  <a:pt x="99364" y="154585"/>
                </a:lnTo>
                <a:close/>
                <a:moveTo>
                  <a:pt x="121614" y="154585"/>
                </a:moveTo>
                <a:lnTo>
                  <a:pt x="116295" y="157685"/>
                </a:lnTo>
                <a:lnTo>
                  <a:pt x="110976" y="154585"/>
                </a:lnTo>
                <a:close/>
                <a:moveTo>
                  <a:pt x="133256" y="154585"/>
                </a:moveTo>
                <a:lnTo>
                  <a:pt x="127936" y="157685"/>
                </a:lnTo>
                <a:lnTo>
                  <a:pt x="122617" y="154585"/>
                </a:lnTo>
                <a:close/>
                <a:moveTo>
                  <a:pt x="144867" y="154585"/>
                </a:moveTo>
                <a:lnTo>
                  <a:pt x="139548" y="157685"/>
                </a:lnTo>
                <a:lnTo>
                  <a:pt x="134228" y="154585"/>
                </a:lnTo>
                <a:close/>
                <a:moveTo>
                  <a:pt x="156478" y="154585"/>
                </a:moveTo>
                <a:lnTo>
                  <a:pt x="151159" y="157685"/>
                </a:lnTo>
                <a:lnTo>
                  <a:pt x="145840" y="154585"/>
                </a:lnTo>
                <a:close/>
                <a:moveTo>
                  <a:pt x="168089" y="154585"/>
                </a:moveTo>
                <a:lnTo>
                  <a:pt x="162770" y="157685"/>
                </a:lnTo>
                <a:lnTo>
                  <a:pt x="157451" y="154585"/>
                </a:lnTo>
                <a:close/>
                <a:moveTo>
                  <a:pt x="179731" y="154585"/>
                </a:moveTo>
                <a:lnTo>
                  <a:pt x="174411" y="157685"/>
                </a:lnTo>
                <a:lnTo>
                  <a:pt x="169092" y="154585"/>
                </a:lnTo>
                <a:close/>
                <a:moveTo>
                  <a:pt x="191342" y="154585"/>
                </a:moveTo>
                <a:lnTo>
                  <a:pt x="186023" y="157685"/>
                </a:lnTo>
                <a:lnTo>
                  <a:pt x="180703" y="154585"/>
                </a:lnTo>
                <a:close/>
                <a:moveTo>
                  <a:pt x="202953" y="154585"/>
                </a:moveTo>
                <a:lnTo>
                  <a:pt x="197634" y="157685"/>
                </a:lnTo>
                <a:lnTo>
                  <a:pt x="192315" y="154585"/>
                </a:lnTo>
                <a:close/>
                <a:moveTo>
                  <a:pt x="214564" y="154585"/>
                </a:moveTo>
                <a:lnTo>
                  <a:pt x="209245" y="157685"/>
                </a:lnTo>
                <a:lnTo>
                  <a:pt x="203926" y="154585"/>
                </a:lnTo>
                <a:close/>
                <a:moveTo>
                  <a:pt x="226175" y="154585"/>
                </a:moveTo>
                <a:lnTo>
                  <a:pt x="220856" y="157685"/>
                </a:lnTo>
                <a:lnTo>
                  <a:pt x="215537" y="154585"/>
                </a:lnTo>
                <a:close/>
                <a:moveTo>
                  <a:pt x="237817" y="154585"/>
                </a:moveTo>
                <a:lnTo>
                  <a:pt x="232498" y="157685"/>
                </a:lnTo>
                <a:lnTo>
                  <a:pt x="227178" y="154585"/>
                </a:lnTo>
                <a:close/>
                <a:moveTo>
                  <a:pt x="249428" y="154585"/>
                </a:moveTo>
                <a:lnTo>
                  <a:pt x="244109" y="157685"/>
                </a:lnTo>
                <a:lnTo>
                  <a:pt x="238790" y="154585"/>
                </a:lnTo>
                <a:close/>
                <a:moveTo>
                  <a:pt x="261070" y="154585"/>
                </a:moveTo>
                <a:lnTo>
                  <a:pt x="255750" y="157685"/>
                </a:lnTo>
                <a:lnTo>
                  <a:pt x="250431" y="154585"/>
                </a:lnTo>
                <a:close/>
                <a:moveTo>
                  <a:pt x="272681" y="154585"/>
                </a:moveTo>
                <a:lnTo>
                  <a:pt x="267362" y="157685"/>
                </a:lnTo>
                <a:lnTo>
                  <a:pt x="262042" y="154585"/>
                </a:lnTo>
                <a:close/>
                <a:moveTo>
                  <a:pt x="284292" y="154585"/>
                </a:moveTo>
                <a:lnTo>
                  <a:pt x="278973" y="157685"/>
                </a:lnTo>
                <a:lnTo>
                  <a:pt x="273653" y="154585"/>
                </a:lnTo>
                <a:close/>
                <a:moveTo>
                  <a:pt x="17174" y="154828"/>
                </a:moveTo>
                <a:lnTo>
                  <a:pt x="11855" y="164007"/>
                </a:lnTo>
                <a:lnTo>
                  <a:pt x="11855" y="157898"/>
                </a:lnTo>
                <a:lnTo>
                  <a:pt x="17174" y="154828"/>
                </a:lnTo>
                <a:close/>
                <a:moveTo>
                  <a:pt x="28816" y="154828"/>
                </a:moveTo>
                <a:lnTo>
                  <a:pt x="23497" y="164007"/>
                </a:lnTo>
                <a:lnTo>
                  <a:pt x="23497" y="157898"/>
                </a:lnTo>
                <a:lnTo>
                  <a:pt x="28816" y="154828"/>
                </a:lnTo>
                <a:close/>
                <a:moveTo>
                  <a:pt x="40427" y="154828"/>
                </a:moveTo>
                <a:lnTo>
                  <a:pt x="35108" y="164007"/>
                </a:lnTo>
                <a:lnTo>
                  <a:pt x="35108" y="157898"/>
                </a:lnTo>
                <a:lnTo>
                  <a:pt x="40427" y="154828"/>
                </a:lnTo>
                <a:close/>
                <a:moveTo>
                  <a:pt x="52008" y="154828"/>
                </a:moveTo>
                <a:lnTo>
                  <a:pt x="46689" y="164007"/>
                </a:lnTo>
                <a:lnTo>
                  <a:pt x="46689" y="157898"/>
                </a:lnTo>
                <a:lnTo>
                  <a:pt x="52008" y="154828"/>
                </a:lnTo>
                <a:close/>
                <a:moveTo>
                  <a:pt x="63650" y="154828"/>
                </a:moveTo>
                <a:lnTo>
                  <a:pt x="58330" y="164007"/>
                </a:lnTo>
                <a:lnTo>
                  <a:pt x="58330" y="157898"/>
                </a:lnTo>
                <a:lnTo>
                  <a:pt x="63650" y="154828"/>
                </a:lnTo>
                <a:close/>
                <a:moveTo>
                  <a:pt x="75261" y="154828"/>
                </a:moveTo>
                <a:lnTo>
                  <a:pt x="69941" y="164007"/>
                </a:lnTo>
                <a:lnTo>
                  <a:pt x="69941" y="157898"/>
                </a:lnTo>
                <a:lnTo>
                  <a:pt x="75261" y="154828"/>
                </a:lnTo>
                <a:close/>
                <a:moveTo>
                  <a:pt x="86902" y="154828"/>
                </a:moveTo>
                <a:lnTo>
                  <a:pt x="81583" y="164007"/>
                </a:lnTo>
                <a:lnTo>
                  <a:pt x="81583" y="157898"/>
                </a:lnTo>
                <a:lnTo>
                  <a:pt x="86902" y="154828"/>
                </a:lnTo>
                <a:close/>
                <a:moveTo>
                  <a:pt x="98513" y="154828"/>
                </a:moveTo>
                <a:lnTo>
                  <a:pt x="93194" y="164007"/>
                </a:lnTo>
                <a:lnTo>
                  <a:pt x="93194" y="157898"/>
                </a:lnTo>
                <a:lnTo>
                  <a:pt x="98513" y="154828"/>
                </a:lnTo>
                <a:close/>
                <a:moveTo>
                  <a:pt x="110155" y="154828"/>
                </a:moveTo>
                <a:lnTo>
                  <a:pt x="104836" y="164007"/>
                </a:lnTo>
                <a:lnTo>
                  <a:pt x="104836" y="157898"/>
                </a:lnTo>
                <a:lnTo>
                  <a:pt x="110155" y="154828"/>
                </a:lnTo>
                <a:close/>
                <a:moveTo>
                  <a:pt x="121736" y="154828"/>
                </a:moveTo>
                <a:lnTo>
                  <a:pt x="116416" y="164007"/>
                </a:lnTo>
                <a:lnTo>
                  <a:pt x="116416" y="157898"/>
                </a:lnTo>
                <a:lnTo>
                  <a:pt x="121736" y="154828"/>
                </a:lnTo>
                <a:close/>
                <a:moveTo>
                  <a:pt x="133377" y="154828"/>
                </a:moveTo>
                <a:lnTo>
                  <a:pt x="128058" y="164007"/>
                </a:lnTo>
                <a:lnTo>
                  <a:pt x="128058" y="157898"/>
                </a:lnTo>
                <a:lnTo>
                  <a:pt x="133377" y="154828"/>
                </a:lnTo>
                <a:close/>
                <a:moveTo>
                  <a:pt x="144988" y="154828"/>
                </a:moveTo>
                <a:lnTo>
                  <a:pt x="139669" y="164007"/>
                </a:lnTo>
                <a:lnTo>
                  <a:pt x="139669" y="157898"/>
                </a:lnTo>
                <a:lnTo>
                  <a:pt x="144988" y="154828"/>
                </a:lnTo>
                <a:close/>
                <a:moveTo>
                  <a:pt x="156630" y="154828"/>
                </a:moveTo>
                <a:lnTo>
                  <a:pt x="151311" y="164007"/>
                </a:lnTo>
                <a:lnTo>
                  <a:pt x="151311" y="157898"/>
                </a:lnTo>
                <a:lnTo>
                  <a:pt x="156630" y="154828"/>
                </a:lnTo>
                <a:close/>
                <a:moveTo>
                  <a:pt x="168241" y="154828"/>
                </a:moveTo>
                <a:lnTo>
                  <a:pt x="162922" y="164007"/>
                </a:lnTo>
                <a:lnTo>
                  <a:pt x="162922" y="157898"/>
                </a:lnTo>
                <a:lnTo>
                  <a:pt x="168241" y="154828"/>
                </a:lnTo>
                <a:close/>
                <a:moveTo>
                  <a:pt x="179822" y="154828"/>
                </a:moveTo>
                <a:lnTo>
                  <a:pt x="174503" y="164007"/>
                </a:lnTo>
                <a:lnTo>
                  <a:pt x="174503" y="157898"/>
                </a:lnTo>
                <a:lnTo>
                  <a:pt x="179822" y="154828"/>
                </a:lnTo>
                <a:close/>
                <a:moveTo>
                  <a:pt x="180551" y="154828"/>
                </a:moveTo>
                <a:lnTo>
                  <a:pt x="185871" y="157898"/>
                </a:lnTo>
                <a:lnTo>
                  <a:pt x="185871" y="164007"/>
                </a:lnTo>
                <a:lnTo>
                  <a:pt x="180551" y="154828"/>
                </a:lnTo>
                <a:close/>
                <a:moveTo>
                  <a:pt x="191463" y="154828"/>
                </a:moveTo>
                <a:lnTo>
                  <a:pt x="186144" y="164007"/>
                </a:lnTo>
                <a:lnTo>
                  <a:pt x="186144" y="157898"/>
                </a:lnTo>
                <a:lnTo>
                  <a:pt x="191463" y="154828"/>
                </a:lnTo>
                <a:close/>
                <a:moveTo>
                  <a:pt x="203075" y="154828"/>
                </a:moveTo>
                <a:lnTo>
                  <a:pt x="197755" y="164007"/>
                </a:lnTo>
                <a:lnTo>
                  <a:pt x="197755" y="157898"/>
                </a:lnTo>
                <a:lnTo>
                  <a:pt x="203075" y="154828"/>
                </a:lnTo>
                <a:close/>
                <a:moveTo>
                  <a:pt x="214716" y="154828"/>
                </a:moveTo>
                <a:lnTo>
                  <a:pt x="209397" y="164007"/>
                </a:lnTo>
                <a:lnTo>
                  <a:pt x="209397" y="157898"/>
                </a:lnTo>
                <a:lnTo>
                  <a:pt x="214716" y="154828"/>
                </a:lnTo>
                <a:close/>
                <a:moveTo>
                  <a:pt x="226327" y="154828"/>
                </a:moveTo>
                <a:lnTo>
                  <a:pt x="221008" y="164007"/>
                </a:lnTo>
                <a:lnTo>
                  <a:pt x="221008" y="157898"/>
                </a:lnTo>
                <a:lnTo>
                  <a:pt x="226327" y="154828"/>
                </a:lnTo>
                <a:close/>
                <a:moveTo>
                  <a:pt x="237969" y="154828"/>
                </a:moveTo>
                <a:lnTo>
                  <a:pt x="232650" y="164007"/>
                </a:lnTo>
                <a:lnTo>
                  <a:pt x="232650" y="157898"/>
                </a:lnTo>
                <a:lnTo>
                  <a:pt x="237969" y="154828"/>
                </a:lnTo>
                <a:close/>
                <a:moveTo>
                  <a:pt x="249550" y="154828"/>
                </a:moveTo>
                <a:lnTo>
                  <a:pt x="244230" y="164007"/>
                </a:lnTo>
                <a:lnTo>
                  <a:pt x="244230" y="157898"/>
                </a:lnTo>
                <a:lnTo>
                  <a:pt x="249550" y="154828"/>
                </a:lnTo>
                <a:close/>
                <a:moveTo>
                  <a:pt x="261191" y="154828"/>
                </a:moveTo>
                <a:lnTo>
                  <a:pt x="255872" y="164007"/>
                </a:lnTo>
                <a:lnTo>
                  <a:pt x="255872" y="157898"/>
                </a:lnTo>
                <a:lnTo>
                  <a:pt x="261191" y="154828"/>
                </a:lnTo>
                <a:close/>
                <a:moveTo>
                  <a:pt x="272802" y="154828"/>
                </a:moveTo>
                <a:lnTo>
                  <a:pt x="267483" y="164007"/>
                </a:lnTo>
                <a:lnTo>
                  <a:pt x="267483" y="157898"/>
                </a:lnTo>
                <a:lnTo>
                  <a:pt x="272802" y="154828"/>
                </a:lnTo>
                <a:close/>
                <a:moveTo>
                  <a:pt x="284444" y="154828"/>
                </a:moveTo>
                <a:lnTo>
                  <a:pt x="279125" y="164007"/>
                </a:lnTo>
                <a:lnTo>
                  <a:pt x="279125" y="157898"/>
                </a:lnTo>
                <a:lnTo>
                  <a:pt x="284444" y="154828"/>
                </a:lnTo>
                <a:close/>
                <a:moveTo>
                  <a:pt x="6262" y="154858"/>
                </a:moveTo>
                <a:lnTo>
                  <a:pt x="11582" y="157898"/>
                </a:lnTo>
                <a:lnTo>
                  <a:pt x="11582" y="164068"/>
                </a:lnTo>
                <a:lnTo>
                  <a:pt x="6262" y="154858"/>
                </a:lnTo>
                <a:close/>
                <a:moveTo>
                  <a:pt x="17904" y="154858"/>
                </a:moveTo>
                <a:lnTo>
                  <a:pt x="23223" y="157898"/>
                </a:lnTo>
                <a:lnTo>
                  <a:pt x="23223" y="164068"/>
                </a:lnTo>
                <a:lnTo>
                  <a:pt x="17904" y="154858"/>
                </a:lnTo>
                <a:close/>
                <a:moveTo>
                  <a:pt x="29515" y="154858"/>
                </a:moveTo>
                <a:lnTo>
                  <a:pt x="34834" y="157898"/>
                </a:lnTo>
                <a:lnTo>
                  <a:pt x="34834" y="164068"/>
                </a:lnTo>
                <a:lnTo>
                  <a:pt x="29515" y="154858"/>
                </a:lnTo>
                <a:close/>
                <a:moveTo>
                  <a:pt x="41126" y="154858"/>
                </a:moveTo>
                <a:lnTo>
                  <a:pt x="46446" y="157898"/>
                </a:lnTo>
                <a:lnTo>
                  <a:pt x="46446" y="164068"/>
                </a:lnTo>
                <a:lnTo>
                  <a:pt x="41126" y="154858"/>
                </a:lnTo>
                <a:close/>
                <a:moveTo>
                  <a:pt x="52737" y="154858"/>
                </a:moveTo>
                <a:lnTo>
                  <a:pt x="58057" y="157898"/>
                </a:lnTo>
                <a:lnTo>
                  <a:pt x="58057" y="164068"/>
                </a:lnTo>
                <a:lnTo>
                  <a:pt x="52737" y="154858"/>
                </a:lnTo>
                <a:close/>
                <a:moveTo>
                  <a:pt x="64379" y="154858"/>
                </a:moveTo>
                <a:lnTo>
                  <a:pt x="69698" y="157898"/>
                </a:lnTo>
                <a:lnTo>
                  <a:pt x="69698" y="164068"/>
                </a:lnTo>
                <a:lnTo>
                  <a:pt x="64379" y="154858"/>
                </a:lnTo>
                <a:close/>
                <a:moveTo>
                  <a:pt x="75990" y="154858"/>
                </a:moveTo>
                <a:lnTo>
                  <a:pt x="81309" y="157898"/>
                </a:lnTo>
                <a:lnTo>
                  <a:pt x="81309" y="164068"/>
                </a:lnTo>
                <a:lnTo>
                  <a:pt x="75990" y="154858"/>
                </a:lnTo>
                <a:close/>
                <a:moveTo>
                  <a:pt x="87632" y="154858"/>
                </a:moveTo>
                <a:lnTo>
                  <a:pt x="92951" y="157898"/>
                </a:lnTo>
                <a:lnTo>
                  <a:pt x="92951" y="164068"/>
                </a:lnTo>
                <a:lnTo>
                  <a:pt x="87632" y="154858"/>
                </a:lnTo>
                <a:close/>
                <a:moveTo>
                  <a:pt x="99243" y="154858"/>
                </a:moveTo>
                <a:lnTo>
                  <a:pt x="104562" y="157898"/>
                </a:lnTo>
                <a:lnTo>
                  <a:pt x="104562" y="164068"/>
                </a:lnTo>
                <a:lnTo>
                  <a:pt x="99243" y="154858"/>
                </a:lnTo>
                <a:close/>
                <a:moveTo>
                  <a:pt x="110824" y="154858"/>
                </a:moveTo>
                <a:lnTo>
                  <a:pt x="116143" y="157898"/>
                </a:lnTo>
                <a:lnTo>
                  <a:pt x="116143" y="164068"/>
                </a:lnTo>
                <a:lnTo>
                  <a:pt x="110824" y="154858"/>
                </a:lnTo>
                <a:close/>
                <a:moveTo>
                  <a:pt x="122465" y="154858"/>
                </a:moveTo>
                <a:lnTo>
                  <a:pt x="127784" y="157898"/>
                </a:lnTo>
                <a:lnTo>
                  <a:pt x="127784" y="164068"/>
                </a:lnTo>
                <a:lnTo>
                  <a:pt x="122465" y="154858"/>
                </a:lnTo>
                <a:close/>
                <a:moveTo>
                  <a:pt x="134076" y="154858"/>
                </a:moveTo>
                <a:lnTo>
                  <a:pt x="139396" y="157898"/>
                </a:lnTo>
                <a:lnTo>
                  <a:pt x="139396" y="164068"/>
                </a:lnTo>
                <a:lnTo>
                  <a:pt x="134076" y="154858"/>
                </a:lnTo>
                <a:close/>
                <a:moveTo>
                  <a:pt x="145718" y="154858"/>
                </a:moveTo>
                <a:lnTo>
                  <a:pt x="151037" y="157898"/>
                </a:lnTo>
                <a:lnTo>
                  <a:pt x="151037" y="164068"/>
                </a:lnTo>
                <a:lnTo>
                  <a:pt x="145718" y="154858"/>
                </a:lnTo>
                <a:close/>
                <a:moveTo>
                  <a:pt x="157329" y="154858"/>
                </a:moveTo>
                <a:lnTo>
                  <a:pt x="162648" y="157898"/>
                </a:lnTo>
                <a:lnTo>
                  <a:pt x="162648" y="164068"/>
                </a:lnTo>
                <a:lnTo>
                  <a:pt x="157329" y="154858"/>
                </a:lnTo>
                <a:close/>
                <a:moveTo>
                  <a:pt x="168971" y="154858"/>
                </a:moveTo>
                <a:lnTo>
                  <a:pt x="174290" y="157898"/>
                </a:lnTo>
                <a:lnTo>
                  <a:pt x="174290" y="164068"/>
                </a:lnTo>
                <a:lnTo>
                  <a:pt x="168971" y="154858"/>
                </a:lnTo>
                <a:close/>
                <a:moveTo>
                  <a:pt x="192193" y="154828"/>
                </a:moveTo>
                <a:lnTo>
                  <a:pt x="197512" y="157898"/>
                </a:lnTo>
                <a:lnTo>
                  <a:pt x="197512" y="164068"/>
                </a:lnTo>
                <a:lnTo>
                  <a:pt x="192193" y="154828"/>
                </a:lnTo>
                <a:close/>
                <a:moveTo>
                  <a:pt x="203804" y="154828"/>
                </a:moveTo>
                <a:lnTo>
                  <a:pt x="209123" y="157898"/>
                </a:lnTo>
                <a:lnTo>
                  <a:pt x="209123" y="164068"/>
                </a:lnTo>
                <a:lnTo>
                  <a:pt x="203804" y="154828"/>
                </a:lnTo>
                <a:close/>
                <a:moveTo>
                  <a:pt x="215446" y="154828"/>
                </a:moveTo>
                <a:lnTo>
                  <a:pt x="220765" y="157898"/>
                </a:lnTo>
                <a:lnTo>
                  <a:pt x="220765" y="164068"/>
                </a:lnTo>
                <a:lnTo>
                  <a:pt x="215446" y="154828"/>
                </a:lnTo>
                <a:close/>
                <a:moveTo>
                  <a:pt x="227057" y="154828"/>
                </a:moveTo>
                <a:lnTo>
                  <a:pt x="232376" y="157898"/>
                </a:lnTo>
                <a:lnTo>
                  <a:pt x="232376" y="164068"/>
                </a:lnTo>
                <a:lnTo>
                  <a:pt x="227057" y="154828"/>
                </a:lnTo>
                <a:close/>
                <a:moveTo>
                  <a:pt x="238668" y="154828"/>
                </a:moveTo>
                <a:lnTo>
                  <a:pt x="243987" y="157898"/>
                </a:lnTo>
                <a:lnTo>
                  <a:pt x="243987" y="164068"/>
                </a:lnTo>
                <a:lnTo>
                  <a:pt x="238668" y="154828"/>
                </a:lnTo>
                <a:close/>
                <a:moveTo>
                  <a:pt x="250279" y="154828"/>
                </a:moveTo>
                <a:lnTo>
                  <a:pt x="255598" y="157898"/>
                </a:lnTo>
                <a:lnTo>
                  <a:pt x="255598" y="164068"/>
                </a:lnTo>
                <a:lnTo>
                  <a:pt x="250279" y="154828"/>
                </a:lnTo>
                <a:close/>
                <a:moveTo>
                  <a:pt x="261890" y="154828"/>
                </a:moveTo>
                <a:lnTo>
                  <a:pt x="267210" y="157898"/>
                </a:lnTo>
                <a:lnTo>
                  <a:pt x="267210" y="164068"/>
                </a:lnTo>
                <a:lnTo>
                  <a:pt x="261890" y="154828"/>
                </a:lnTo>
                <a:close/>
                <a:moveTo>
                  <a:pt x="273532" y="154828"/>
                </a:moveTo>
                <a:lnTo>
                  <a:pt x="278851" y="157898"/>
                </a:lnTo>
                <a:lnTo>
                  <a:pt x="278851" y="164068"/>
                </a:lnTo>
                <a:lnTo>
                  <a:pt x="273532" y="154828"/>
                </a:lnTo>
                <a:close/>
                <a:moveTo>
                  <a:pt x="133864" y="154949"/>
                </a:moveTo>
                <a:lnTo>
                  <a:pt x="139183" y="164129"/>
                </a:lnTo>
                <a:lnTo>
                  <a:pt x="139183" y="164129"/>
                </a:lnTo>
                <a:lnTo>
                  <a:pt x="136721" y="162700"/>
                </a:lnTo>
                <a:lnTo>
                  <a:pt x="133864" y="161089"/>
                </a:lnTo>
                <a:lnTo>
                  <a:pt x="133864" y="154949"/>
                </a:lnTo>
                <a:close/>
                <a:moveTo>
                  <a:pt x="180339" y="154949"/>
                </a:moveTo>
                <a:lnTo>
                  <a:pt x="185658" y="164129"/>
                </a:lnTo>
                <a:lnTo>
                  <a:pt x="185658" y="164129"/>
                </a:lnTo>
                <a:lnTo>
                  <a:pt x="183165" y="162700"/>
                </a:lnTo>
                <a:lnTo>
                  <a:pt x="180339" y="161089"/>
                </a:lnTo>
                <a:lnTo>
                  <a:pt x="180339" y="154949"/>
                </a:lnTo>
                <a:close/>
                <a:moveTo>
                  <a:pt x="203591" y="154919"/>
                </a:moveTo>
                <a:lnTo>
                  <a:pt x="208911" y="164129"/>
                </a:lnTo>
                <a:lnTo>
                  <a:pt x="208911" y="164129"/>
                </a:lnTo>
                <a:lnTo>
                  <a:pt x="206418" y="162731"/>
                </a:lnTo>
                <a:lnTo>
                  <a:pt x="203591" y="161089"/>
                </a:lnTo>
                <a:lnTo>
                  <a:pt x="203591" y="154919"/>
                </a:lnTo>
                <a:close/>
                <a:moveTo>
                  <a:pt x="17661" y="154949"/>
                </a:moveTo>
                <a:lnTo>
                  <a:pt x="22980" y="164129"/>
                </a:lnTo>
                <a:lnTo>
                  <a:pt x="20518" y="162700"/>
                </a:lnTo>
                <a:lnTo>
                  <a:pt x="17661" y="161089"/>
                </a:lnTo>
                <a:lnTo>
                  <a:pt x="17661" y="154949"/>
                </a:lnTo>
                <a:close/>
                <a:moveTo>
                  <a:pt x="29302" y="154949"/>
                </a:moveTo>
                <a:lnTo>
                  <a:pt x="34622" y="164129"/>
                </a:lnTo>
                <a:lnTo>
                  <a:pt x="32160" y="162700"/>
                </a:lnTo>
                <a:lnTo>
                  <a:pt x="29302" y="161089"/>
                </a:lnTo>
                <a:lnTo>
                  <a:pt x="29302" y="154949"/>
                </a:lnTo>
                <a:close/>
                <a:moveTo>
                  <a:pt x="40883" y="154949"/>
                </a:moveTo>
                <a:lnTo>
                  <a:pt x="46202" y="164129"/>
                </a:lnTo>
                <a:lnTo>
                  <a:pt x="43740" y="162700"/>
                </a:lnTo>
                <a:lnTo>
                  <a:pt x="40883" y="161089"/>
                </a:lnTo>
                <a:lnTo>
                  <a:pt x="40883" y="154949"/>
                </a:lnTo>
                <a:close/>
                <a:moveTo>
                  <a:pt x="52525" y="154949"/>
                </a:moveTo>
                <a:lnTo>
                  <a:pt x="57844" y="164129"/>
                </a:lnTo>
                <a:lnTo>
                  <a:pt x="55351" y="162700"/>
                </a:lnTo>
                <a:lnTo>
                  <a:pt x="52525" y="161089"/>
                </a:lnTo>
                <a:lnTo>
                  <a:pt x="52525" y="154949"/>
                </a:lnTo>
                <a:close/>
                <a:moveTo>
                  <a:pt x="64136" y="154949"/>
                </a:moveTo>
                <a:lnTo>
                  <a:pt x="69455" y="164129"/>
                </a:lnTo>
                <a:lnTo>
                  <a:pt x="66993" y="162700"/>
                </a:lnTo>
                <a:lnTo>
                  <a:pt x="64136" y="161089"/>
                </a:lnTo>
                <a:lnTo>
                  <a:pt x="64136" y="154949"/>
                </a:lnTo>
                <a:close/>
                <a:moveTo>
                  <a:pt x="75777" y="154949"/>
                </a:moveTo>
                <a:lnTo>
                  <a:pt x="81097" y="164129"/>
                </a:lnTo>
                <a:lnTo>
                  <a:pt x="78604" y="162700"/>
                </a:lnTo>
                <a:lnTo>
                  <a:pt x="75777" y="161089"/>
                </a:lnTo>
                <a:lnTo>
                  <a:pt x="75777" y="154949"/>
                </a:lnTo>
                <a:close/>
                <a:moveTo>
                  <a:pt x="87389" y="154949"/>
                </a:moveTo>
                <a:lnTo>
                  <a:pt x="92708" y="164129"/>
                </a:lnTo>
                <a:lnTo>
                  <a:pt x="90246" y="162700"/>
                </a:lnTo>
                <a:lnTo>
                  <a:pt x="87389" y="161089"/>
                </a:lnTo>
                <a:lnTo>
                  <a:pt x="87389" y="154949"/>
                </a:lnTo>
                <a:close/>
                <a:moveTo>
                  <a:pt x="99030" y="154949"/>
                </a:moveTo>
                <a:lnTo>
                  <a:pt x="104349" y="164129"/>
                </a:lnTo>
                <a:lnTo>
                  <a:pt x="101857" y="162700"/>
                </a:lnTo>
                <a:lnTo>
                  <a:pt x="99030" y="161089"/>
                </a:lnTo>
                <a:lnTo>
                  <a:pt x="99030" y="154949"/>
                </a:lnTo>
                <a:close/>
                <a:moveTo>
                  <a:pt x="110611" y="154949"/>
                </a:moveTo>
                <a:lnTo>
                  <a:pt x="115930" y="164129"/>
                </a:lnTo>
                <a:lnTo>
                  <a:pt x="113468" y="162700"/>
                </a:lnTo>
                <a:lnTo>
                  <a:pt x="110611" y="161089"/>
                </a:lnTo>
                <a:lnTo>
                  <a:pt x="110611" y="154949"/>
                </a:lnTo>
                <a:close/>
                <a:moveTo>
                  <a:pt x="122222" y="154949"/>
                </a:moveTo>
                <a:lnTo>
                  <a:pt x="127541" y="164129"/>
                </a:lnTo>
                <a:lnTo>
                  <a:pt x="125079" y="162700"/>
                </a:lnTo>
                <a:lnTo>
                  <a:pt x="122222" y="161089"/>
                </a:lnTo>
                <a:lnTo>
                  <a:pt x="122222" y="154949"/>
                </a:lnTo>
                <a:close/>
                <a:moveTo>
                  <a:pt x="145475" y="154949"/>
                </a:moveTo>
                <a:lnTo>
                  <a:pt x="150794" y="164129"/>
                </a:lnTo>
                <a:lnTo>
                  <a:pt x="148332" y="162700"/>
                </a:lnTo>
                <a:lnTo>
                  <a:pt x="145475" y="161089"/>
                </a:lnTo>
                <a:lnTo>
                  <a:pt x="145475" y="154949"/>
                </a:lnTo>
                <a:close/>
                <a:moveTo>
                  <a:pt x="157116" y="154949"/>
                </a:moveTo>
                <a:lnTo>
                  <a:pt x="162436" y="164129"/>
                </a:lnTo>
                <a:lnTo>
                  <a:pt x="159974" y="162700"/>
                </a:lnTo>
                <a:lnTo>
                  <a:pt x="157116" y="161089"/>
                </a:lnTo>
                <a:lnTo>
                  <a:pt x="157116" y="154949"/>
                </a:lnTo>
                <a:close/>
                <a:moveTo>
                  <a:pt x="168727" y="154949"/>
                </a:moveTo>
                <a:lnTo>
                  <a:pt x="174047" y="164129"/>
                </a:lnTo>
                <a:lnTo>
                  <a:pt x="171585" y="162700"/>
                </a:lnTo>
                <a:lnTo>
                  <a:pt x="168727" y="161089"/>
                </a:lnTo>
                <a:lnTo>
                  <a:pt x="168727" y="154949"/>
                </a:lnTo>
                <a:close/>
                <a:moveTo>
                  <a:pt x="191950" y="154919"/>
                </a:moveTo>
                <a:lnTo>
                  <a:pt x="197269" y="164129"/>
                </a:lnTo>
                <a:lnTo>
                  <a:pt x="194807" y="162731"/>
                </a:lnTo>
                <a:lnTo>
                  <a:pt x="191950" y="161089"/>
                </a:lnTo>
                <a:lnTo>
                  <a:pt x="191950" y="154919"/>
                </a:lnTo>
                <a:close/>
                <a:moveTo>
                  <a:pt x="215202" y="154919"/>
                </a:moveTo>
                <a:lnTo>
                  <a:pt x="220522" y="164129"/>
                </a:lnTo>
                <a:lnTo>
                  <a:pt x="218060" y="162731"/>
                </a:lnTo>
                <a:lnTo>
                  <a:pt x="215202" y="161089"/>
                </a:lnTo>
                <a:lnTo>
                  <a:pt x="215202" y="154919"/>
                </a:lnTo>
                <a:close/>
                <a:moveTo>
                  <a:pt x="226783" y="154919"/>
                </a:moveTo>
                <a:lnTo>
                  <a:pt x="232103" y="164129"/>
                </a:lnTo>
                <a:lnTo>
                  <a:pt x="229640" y="162731"/>
                </a:lnTo>
                <a:lnTo>
                  <a:pt x="226783" y="161089"/>
                </a:lnTo>
                <a:lnTo>
                  <a:pt x="226783" y="154919"/>
                </a:lnTo>
                <a:close/>
                <a:moveTo>
                  <a:pt x="238425" y="154919"/>
                </a:moveTo>
                <a:lnTo>
                  <a:pt x="243744" y="164129"/>
                </a:lnTo>
                <a:lnTo>
                  <a:pt x="241282" y="162731"/>
                </a:lnTo>
                <a:lnTo>
                  <a:pt x="238425" y="161089"/>
                </a:lnTo>
                <a:lnTo>
                  <a:pt x="238425" y="154919"/>
                </a:lnTo>
                <a:close/>
                <a:moveTo>
                  <a:pt x="250036" y="154919"/>
                </a:moveTo>
                <a:lnTo>
                  <a:pt x="255355" y="164129"/>
                </a:lnTo>
                <a:lnTo>
                  <a:pt x="252893" y="162731"/>
                </a:lnTo>
                <a:lnTo>
                  <a:pt x="250036" y="161089"/>
                </a:lnTo>
                <a:lnTo>
                  <a:pt x="250036" y="154919"/>
                </a:lnTo>
                <a:close/>
                <a:moveTo>
                  <a:pt x="261678" y="154919"/>
                </a:moveTo>
                <a:lnTo>
                  <a:pt x="266997" y="164129"/>
                </a:lnTo>
                <a:lnTo>
                  <a:pt x="264535" y="162731"/>
                </a:lnTo>
                <a:lnTo>
                  <a:pt x="261678" y="161089"/>
                </a:lnTo>
                <a:lnTo>
                  <a:pt x="261678" y="154919"/>
                </a:lnTo>
                <a:close/>
                <a:moveTo>
                  <a:pt x="273289" y="154919"/>
                </a:moveTo>
                <a:lnTo>
                  <a:pt x="278608" y="164129"/>
                </a:lnTo>
                <a:lnTo>
                  <a:pt x="276146" y="162731"/>
                </a:lnTo>
                <a:lnTo>
                  <a:pt x="273289" y="161089"/>
                </a:lnTo>
                <a:lnTo>
                  <a:pt x="273289" y="154919"/>
                </a:lnTo>
                <a:close/>
                <a:moveTo>
                  <a:pt x="6050" y="154919"/>
                </a:moveTo>
                <a:lnTo>
                  <a:pt x="11369" y="164159"/>
                </a:lnTo>
                <a:lnTo>
                  <a:pt x="11369" y="164159"/>
                </a:lnTo>
                <a:lnTo>
                  <a:pt x="8907" y="162731"/>
                </a:lnTo>
                <a:lnTo>
                  <a:pt x="6050" y="161089"/>
                </a:lnTo>
                <a:lnTo>
                  <a:pt x="6050" y="154919"/>
                </a:lnTo>
                <a:close/>
                <a:moveTo>
                  <a:pt x="17418" y="154919"/>
                </a:moveTo>
                <a:lnTo>
                  <a:pt x="17418" y="161089"/>
                </a:lnTo>
                <a:lnTo>
                  <a:pt x="14560" y="162731"/>
                </a:lnTo>
                <a:lnTo>
                  <a:pt x="12098" y="164159"/>
                </a:lnTo>
                <a:lnTo>
                  <a:pt x="12098" y="164159"/>
                </a:lnTo>
                <a:lnTo>
                  <a:pt x="17418" y="154919"/>
                </a:lnTo>
                <a:close/>
                <a:moveTo>
                  <a:pt x="52251" y="154919"/>
                </a:moveTo>
                <a:lnTo>
                  <a:pt x="52251" y="161089"/>
                </a:lnTo>
                <a:lnTo>
                  <a:pt x="49394" y="162731"/>
                </a:lnTo>
                <a:lnTo>
                  <a:pt x="46932" y="164159"/>
                </a:lnTo>
                <a:lnTo>
                  <a:pt x="46932" y="164159"/>
                </a:lnTo>
                <a:lnTo>
                  <a:pt x="52251" y="154919"/>
                </a:lnTo>
                <a:close/>
                <a:moveTo>
                  <a:pt x="110368" y="154980"/>
                </a:moveTo>
                <a:lnTo>
                  <a:pt x="110368" y="161120"/>
                </a:lnTo>
                <a:lnTo>
                  <a:pt x="107541" y="162761"/>
                </a:lnTo>
                <a:lnTo>
                  <a:pt x="105048" y="164159"/>
                </a:lnTo>
                <a:lnTo>
                  <a:pt x="105048" y="164159"/>
                </a:lnTo>
                <a:lnTo>
                  <a:pt x="110368" y="154980"/>
                </a:lnTo>
                <a:close/>
                <a:moveTo>
                  <a:pt x="145232" y="154980"/>
                </a:moveTo>
                <a:lnTo>
                  <a:pt x="145232" y="161120"/>
                </a:lnTo>
                <a:lnTo>
                  <a:pt x="142374" y="162761"/>
                </a:lnTo>
                <a:lnTo>
                  <a:pt x="139912" y="164159"/>
                </a:lnTo>
                <a:lnTo>
                  <a:pt x="139912" y="164159"/>
                </a:lnTo>
                <a:lnTo>
                  <a:pt x="145232" y="154980"/>
                </a:lnTo>
                <a:close/>
                <a:moveTo>
                  <a:pt x="156843" y="154980"/>
                </a:moveTo>
                <a:lnTo>
                  <a:pt x="156843" y="161120"/>
                </a:lnTo>
                <a:lnTo>
                  <a:pt x="153986" y="162761"/>
                </a:lnTo>
                <a:lnTo>
                  <a:pt x="151523" y="164159"/>
                </a:lnTo>
                <a:lnTo>
                  <a:pt x="151523" y="164159"/>
                </a:lnTo>
                <a:lnTo>
                  <a:pt x="156843" y="154980"/>
                </a:lnTo>
                <a:close/>
                <a:moveTo>
                  <a:pt x="180065" y="154980"/>
                </a:moveTo>
                <a:lnTo>
                  <a:pt x="180065" y="161120"/>
                </a:lnTo>
                <a:lnTo>
                  <a:pt x="177208" y="162761"/>
                </a:lnTo>
                <a:lnTo>
                  <a:pt x="174746" y="164159"/>
                </a:lnTo>
                <a:lnTo>
                  <a:pt x="174746" y="164159"/>
                </a:lnTo>
                <a:lnTo>
                  <a:pt x="180065" y="154980"/>
                </a:lnTo>
                <a:close/>
                <a:moveTo>
                  <a:pt x="191676" y="154980"/>
                </a:moveTo>
                <a:lnTo>
                  <a:pt x="191676" y="161089"/>
                </a:lnTo>
                <a:lnTo>
                  <a:pt x="188849" y="162731"/>
                </a:lnTo>
                <a:lnTo>
                  <a:pt x="186357" y="164159"/>
                </a:lnTo>
                <a:lnTo>
                  <a:pt x="186357" y="164159"/>
                </a:lnTo>
                <a:lnTo>
                  <a:pt x="191676" y="154980"/>
                </a:lnTo>
                <a:close/>
                <a:moveTo>
                  <a:pt x="203318" y="154980"/>
                </a:moveTo>
                <a:lnTo>
                  <a:pt x="203318" y="161089"/>
                </a:lnTo>
                <a:lnTo>
                  <a:pt x="200461" y="162731"/>
                </a:lnTo>
                <a:lnTo>
                  <a:pt x="197999" y="164159"/>
                </a:lnTo>
                <a:lnTo>
                  <a:pt x="197999" y="164159"/>
                </a:lnTo>
                <a:lnTo>
                  <a:pt x="203318" y="154980"/>
                </a:lnTo>
                <a:close/>
                <a:moveTo>
                  <a:pt x="214929" y="154980"/>
                </a:moveTo>
                <a:lnTo>
                  <a:pt x="214929" y="161089"/>
                </a:lnTo>
                <a:lnTo>
                  <a:pt x="212072" y="162731"/>
                </a:lnTo>
                <a:lnTo>
                  <a:pt x="209610" y="164159"/>
                </a:lnTo>
                <a:lnTo>
                  <a:pt x="209610" y="164159"/>
                </a:lnTo>
                <a:lnTo>
                  <a:pt x="214929" y="154980"/>
                </a:lnTo>
                <a:close/>
                <a:moveTo>
                  <a:pt x="226570" y="154980"/>
                </a:moveTo>
                <a:lnTo>
                  <a:pt x="226570" y="161089"/>
                </a:lnTo>
                <a:lnTo>
                  <a:pt x="223713" y="162731"/>
                </a:lnTo>
                <a:lnTo>
                  <a:pt x="221251" y="164159"/>
                </a:lnTo>
                <a:lnTo>
                  <a:pt x="221251" y="164159"/>
                </a:lnTo>
                <a:lnTo>
                  <a:pt x="226570" y="154980"/>
                </a:lnTo>
                <a:close/>
                <a:moveTo>
                  <a:pt x="238182" y="154980"/>
                </a:moveTo>
                <a:lnTo>
                  <a:pt x="238182" y="161089"/>
                </a:lnTo>
                <a:lnTo>
                  <a:pt x="235355" y="162731"/>
                </a:lnTo>
                <a:lnTo>
                  <a:pt x="232862" y="164159"/>
                </a:lnTo>
                <a:lnTo>
                  <a:pt x="232862" y="164159"/>
                </a:lnTo>
                <a:lnTo>
                  <a:pt x="238182" y="154980"/>
                </a:lnTo>
                <a:close/>
                <a:moveTo>
                  <a:pt x="249793" y="154980"/>
                </a:moveTo>
                <a:lnTo>
                  <a:pt x="249793" y="161089"/>
                </a:lnTo>
                <a:lnTo>
                  <a:pt x="246936" y="162731"/>
                </a:lnTo>
                <a:lnTo>
                  <a:pt x="244474" y="164159"/>
                </a:lnTo>
                <a:lnTo>
                  <a:pt x="244474" y="164159"/>
                </a:lnTo>
                <a:lnTo>
                  <a:pt x="249793" y="154980"/>
                </a:lnTo>
                <a:close/>
                <a:moveTo>
                  <a:pt x="29029" y="154919"/>
                </a:moveTo>
                <a:lnTo>
                  <a:pt x="29029" y="161089"/>
                </a:lnTo>
                <a:lnTo>
                  <a:pt x="26172" y="162731"/>
                </a:lnTo>
                <a:lnTo>
                  <a:pt x="23710" y="164159"/>
                </a:lnTo>
                <a:lnTo>
                  <a:pt x="29029" y="154919"/>
                </a:lnTo>
                <a:close/>
                <a:moveTo>
                  <a:pt x="40610" y="154919"/>
                </a:moveTo>
                <a:lnTo>
                  <a:pt x="40610" y="161089"/>
                </a:lnTo>
                <a:lnTo>
                  <a:pt x="37783" y="162731"/>
                </a:lnTo>
                <a:lnTo>
                  <a:pt x="35290" y="164159"/>
                </a:lnTo>
                <a:lnTo>
                  <a:pt x="40610" y="154919"/>
                </a:lnTo>
                <a:close/>
                <a:moveTo>
                  <a:pt x="63862" y="154919"/>
                </a:moveTo>
                <a:lnTo>
                  <a:pt x="63862" y="161089"/>
                </a:lnTo>
                <a:lnTo>
                  <a:pt x="61005" y="162731"/>
                </a:lnTo>
                <a:lnTo>
                  <a:pt x="58543" y="164159"/>
                </a:lnTo>
                <a:lnTo>
                  <a:pt x="63862" y="154919"/>
                </a:lnTo>
                <a:close/>
                <a:moveTo>
                  <a:pt x="75504" y="154919"/>
                </a:moveTo>
                <a:lnTo>
                  <a:pt x="75504" y="161089"/>
                </a:lnTo>
                <a:lnTo>
                  <a:pt x="72647" y="162731"/>
                </a:lnTo>
                <a:lnTo>
                  <a:pt x="70185" y="164159"/>
                </a:lnTo>
                <a:lnTo>
                  <a:pt x="75504" y="154919"/>
                </a:lnTo>
                <a:close/>
                <a:moveTo>
                  <a:pt x="87115" y="154919"/>
                </a:moveTo>
                <a:lnTo>
                  <a:pt x="87115" y="161089"/>
                </a:lnTo>
                <a:lnTo>
                  <a:pt x="84288" y="162731"/>
                </a:lnTo>
                <a:lnTo>
                  <a:pt x="81796" y="164159"/>
                </a:lnTo>
                <a:lnTo>
                  <a:pt x="87115" y="154919"/>
                </a:lnTo>
                <a:close/>
                <a:moveTo>
                  <a:pt x="98757" y="154919"/>
                </a:moveTo>
                <a:lnTo>
                  <a:pt x="98757" y="161089"/>
                </a:lnTo>
                <a:lnTo>
                  <a:pt x="95899" y="162731"/>
                </a:lnTo>
                <a:lnTo>
                  <a:pt x="93437" y="164159"/>
                </a:lnTo>
                <a:lnTo>
                  <a:pt x="98757" y="154919"/>
                </a:lnTo>
                <a:close/>
                <a:moveTo>
                  <a:pt x="121979" y="154980"/>
                </a:moveTo>
                <a:lnTo>
                  <a:pt x="121979" y="161120"/>
                </a:lnTo>
                <a:lnTo>
                  <a:pt x="119122" y="162761"/>
                </a:lnTo>
                <a:lnTo>
                  <a:pt x="116660" y="164159"/>
                </a:lnTo>
                <a:lnTo>
                  <a:pt x="121979" y="154980"/>
                </a:lnTo>
                <a:close/>
                <a:moveTo>
                  <a:pt x="133590" y="154980"/>
                </a:moveTo>
                <a:lnTo>
                  <a:pt x="133590" y="161120"/>
                </a:lnTo>
                <a:lnTo>
                  <a:pt x="130733" y="162761"/>
                </a:lnTo>
                <a:lnTo>
                  <a:pt x="128271" y="164159"/>
                </a:lnTo>
                <a:lnTo>
                  <a:pt x="133590" y="154980"/>
                </a:lnTo>
                <a:close/>
                <a:moveTo>
                  <a:pt x="168484" y="154980"/>
                </a:moveTo>
                <a:lnTo>
                  <a:pt x="168484" y="161120"/>
                </a:lnTo>
                <a:lnTo>
                  <a:pt x="165627" y="162761"/>
                </a:lnTo>
                <a:lnTo>
                  <a:pt x="163165" y="164159"/>
                </a:lnTo>
                <a:lnTo>
                  <a:pt x="168484" y="154980"/>
                </a:lnTo>
                <a:close/>
                <a:moveTo>
                  <a:pt x="261404" y="154980"/>
                </a:moveTo>
                <a:lnTo>
                  <a:pt x="261404" y="161089"/>
                </a:lnTo>
                <a:lnTo>
                  <a:pt x="258547" y="162731"/>
                </a:lnTo>
                <a:lnTo>
                  <a:pt x="256085" y="164159"/>
                </a:lnTo>
                <a:lnTo>
                  <a:pt x="261404" y="154980"/>
                </a:lnTo>
                <a:close/>
                <a:moveTo>
                  <a:pt x="273046" y="154980"/>
                </a:moveTo>
                <a:lnTo>
                  <a:pt x="273046" y="161120"/>
                </a:lnTo>
                <a:lnTo>
                  <a:pt x="270188" y="162761"/>
                </a:lnTo>
                <a:lnTo>
                  <a:pt x="267726" y="164159"/>
                </a:lnTo>
                <a:lnTo>
                  <a:pt x="273046" y="154980"/>
                </a:lnTo>
                <a:close/>
                <a:moveTo>
                  <a:pt x="284657" y="154980"/>
                </a:moveTo>
                <a:lnTo>
                  <a:pt x="284657" y="161120"/>
                </a:lnTo>
                <a:lnTo>
                  <a:pt x="279337" y="164159"/>
                </a:lnTo>
                <a:lnTo>
                  <a:pt x="284657" y="154980"/>
                </a:lnTo>
                <a:close/>
                <a:moveTo>
                  <a:pt x="5898" y="161332"/>
                </a:moveTo>
                <a:lnTo>
                  <a:pt x="8755" y="162943"/>
                </a:lnTo>
                <a:lnTo>
                  <a:pt x="11217" y="164402"/>
                </a:lnTo>
                <a:lnTo>
                  <a:pt x="578" y="164402"/>
                </a:lnTo>
                <a:lnTo>
                  <a:pt x="5898" y="161332"/>
                </a:lnTo>
                <a:close/>
                <a:moveTo>
                  <a:pt x="17509" y="161332"/>
                </a:moveTo>
                <a:lnTo>
                  <a:pt x="20366" y="162943"/>
                </a:lnTo>
                <a:lnTo>
                  <a:pt x="22828" y="164402"/>
                </a:lnTo>
                <a:lnTo>
                  <a:pt x="12190" y="164402"/>
                </a:lnTo>
                <a:lnTo>
                  <a:pt x="14682" y="162943"/>
                </a:lnTo>
                <a:lnTo>
                  <a:pt x="17509" y="161332"/>
                </a:lnTo>
                <a:close/>
                <a:moveTo>
                  <a:pt x="29150" y="161332"/>
                </a:moveTo>
                <a:lnTo>
                  <a:pt x="32008" y="162943"/>
                </a:lnTo>
                <a:lnTo>
                  <a:pt x="34470" y="164402"/>
                </a:lnTo>
                <a:lnTo>
                  <a:pt x="23831" y="164402"/>
                </a:lnTo>
                <a:lnTo>
                  <a:pt x="26293" y="162943"/>
                </a:lnTo>
                <a:lnTo>
                  <a:pt x="29150" y="161332"/>
                </a:lnTo>
                <a:close/>
                <a:moveTo>
                  <a:pt x="40762" y="161332"/>
                </a:moveTo>
                <a:lnTo>
                  <a:pt x="43619" y="162943"/>
                </a:lnTo>
                <a:lnTo>
                  <a:pt x="46081" y="164402"/>
                </a:lnTo>
                <a:lnTo>
                  <a:pt x="35442" y="164402"/>
                </a:lnTo>
                <a:lnTo>
                  <a:pt x="37935" y="162943"/>
                </a:lnTo>
                <a:lnTo>
                  <a:pt x="40762" y="161332"/>
                </a:lnTo>
                <a:close/>
                <a:moveTo>
                  <a:pt x="52403" y="161332"/>
                </a:moveTo>
                <a:lnTo>
                  <a:pt x="55260" y="162943"/>
                </a:lnTo>
                <a:lnTo>
                  <a:pt x="57722" y="164402"/>
                </a:lnTo>
                <a:lnTo>
                  <a:pt x="47084" y="164402"/>
                </a:lnTo>
                <a:lnTo>
                  <a:pt x="49546" y="162943"/>
                </a:lnTo>
                <a:lnTo>
                  <a:pt x="52403" y="161332"/>
                </a:lnTo>
                <a:close/>
                <a:moveTo>
                  <a:pt x="64014" y="161332"/>
                </a:moveTo>
                <a:lnTo>
                  <a:pt x="66871" y="162943"/>
                </a:lnTo>
                <a:lnTo>
                  <a:pt x="69334" y="164402"/>
                </a:lnTo>
                <a:lnTo>
                  <a:pt x="58695" y="164402"/>
                </a:lnTo>
                <a:lnTo>
                  <a:pt x="61187" y="162943"/>
                </a:lnTo>
                <a:lnTo>
                  <a:pt x="64014" y="161332"/>
                </a:lnTo>
                <a:close/>
                <a:moveTo>
                  <a:pt x="75625" y="161332"/>
                </a:moveTo>
                <a:lnTo>
                  <a:pt x="78452" y="162943"/>
                </a:lnTo>
                <a:lnTo>
                  <a:pt x="80945" y="164402"/>
                </a:lnTo>
                <a:lnTo>
                  <a:pt x="70306" y="164402"/>
                </a:lnTo>
                <a:lnTo>
                  <a:pt x="72768" y="162943"/>
                </a:lnTo>
                <a:lnTo>
                  <a:pt x="75625" y="161332"/>
                </a:lnTo>
                <a:close/>
                <a:moveTo>
                  <a:pt x="87237" y="161332"/>
                </a:moveTo>
                <a:lnTo>
                  <a:pt x="90094" y="162943"/>
                </a:lnTo>
                <a:lnTo>
                  <a:pt x="92556" y="164402"/>
                </a:lnTo>
                <a:lnTo>
                  <a:pt x="81917" y="164402"/>
                </a:lnTo>
                <a:lnTo>
                  <a:pt x="84379" y="162943"/>
                </a:lnTo>
                <a:lnTo>
                  <a:pt x="87237" y="161332"/>
                </a:lnTo>
                <a:close/>
                <a:moveTo>
                  <a:pt x="98878" y="161332"/>
                </a:moveTo>
                <a:lnTo>
                  <a:pt x="101705" y="162943"/>
                </a:lnTo>
                <a:lnTo>
                  <a:pt x="104197" y="164402"/>
                </a:lnTo>
                <a:lnTo>
                  <a:pt x="93559" y="164402"/>
                </a:lnTo>
                <a:lnTo>
                  <a:pt x="96021" y="162943"/>
                </a:lnTo>
                <a:lnTo>
                  <a:pt x="98878" y="161332"/>
                </a:lnTo>
                <a:close/>
                <a:moveTo>
                  <a:pt x="110489" y="161332"/>
                </a:moveTo>
                <a:lnTo>
                  <a:pt x="113346" y="162943"/>
                </a:lnTo>
                <a:lnTo>
                  <a:pt x="115809" y="164402"/>
                </a:lnTo>
                <a:lnTo>
                  <a:pt x="105170" y="164402"/>
                </a:lnTo>
                <a:lnTo>
                  <a:pt x="107632" y="162943"/>
                </a:lnTo>
                <a:lnTo>
                  <a:pt x="110489" y="161332"/>
                </a:lnTo>
                <a:close/>
                <a:moveTo>
                  <a:pt x="122131" y="161332"/>
                </a:moveTo>
                <a:lnTo>
                  <a:pt x="124958" y="162943"/>
                </a:lnTo>
                <a:lnTo>
                  <a:pt x="127450" y="164402"/>
                </a:lnTo>
                <a:lnTo>
                  <a:pt x="116812" y="164402"/>
                </a:lnTo>
                <a:lnTo>
                  <a:pt x="119274" y="162943"/>
                </a:lnTo>
                <a:lnTo>
                  <a:pt x="122131" y="161332"/>
                </a:lnTo>
                <a:close/>
                <a:moveTo>
                  <a:pt x="133742" y="161332"/>
                </a:moveTo>
                <a:lnTo>
                  <a:pt x="136599" y="162943"/>
                </a:lnTo>
                <a:lnTo>
                  <a:pt x="139061" y="164402"/>
                </a:lnTo>
                <a:lnTo>
                  <a:pt x="128423" y="164402"/>
                </a:lnTo>
                <a:lnTo>
                  <a:pt x="130885" y="162943"/>
                </a:lnTo>
                <a:lnTo>
                  <a:pt x="133742" y="161332"/>
                </a:lnTo>
                <a:close/>
                <a:moveTo>
                  <a:pt x="145323" y="161332"/>
                </a:moveTo>
                <a:lnTo>
                  <a:pt x="148180" y="162943"/>
                </a:lnTo>
                <a:lnTo>
                  <a:pt x="150642" y="164402"/>
                </a:lnTo>
                <a:lnTo>
                  <a:pt x="140004" y="164402"/>
                </a:lnTo>
                <a:lnTo>
                  <a:pt x="142496" y="162943"/>
                </a:lnTo>
                <a:lnTo>
                  <a:pt x="145323" y="161332"/>
                </a:lnTo>
                <a:close/>
                <a:moveTo>
                  <a:pt x="156964" y="161332"/>
                </a:moveTo>
                <a:lnTo>
                  <a:pt x="159822" y="162943"/>
                </a:lnTo>
                <a:lnTo>
                  <a:pt x="162284" y="164402"/>
                </a:lnTo>
                <a:lnTo>
                  <a:pt x="151645" y="164402"/>
                </a:lnTo>
                <a:lnTo>
                  <a:pt x="154107" y="162943"/>
                </a:lnTo>
                <a:lnTo>
                  <a:pt x="156964" y="161332"/>
                </a:lnTo>
                <a:close/>
                <a:moveTo>
                  <a:pt x="168575" y="161332"/>
                </a:moveTo>
                <a:lnTo>
                  <a:pt x="171433" y="162943"/>
                </a:lnTo>
                <a:lnTo>
                  <a:pt x="173895" y="164402"/>
                </a:lnTo>
                <a:lnTo>
                  <a:pt x="163256" y="164402"/>
                </a:lnTo>
                <a:lnTo>
                  <a:pt x="165749" y="162943"/>
                </a:lnTo>
                <a:lnTo>
                  <a:pt x="168575" y="161332"/>
                </a:lnTo>
                <a:close/>
                <a:moveTo>
                  <a:pt x="180217" y="161332"/>
                </a:moveTo>
                <a:lnTo>
                  <a:pt x="183074" y="162943"/>
                </a:lnTo>
                <a:lnTo>
                  <a:pt x="185536" y="164402"/>
                </a:lnTo>
                <a:lnTo>
                  <a:pt x="174898" y="164402"/>
                </a:lnTo>
                <a:lnTo>
                  <a:pt x="177360" y="162943"/>
                </a:lnTo>
                <a:lnTo>
                  <a:pt x="180217" y="161332"/>
                </a:lnTo>
                <a:close/>
                <a:moveTo>
                  <a:pt x="191828" y="161332"/>
                </a:moveTo>
                <a:lnTo>
                  <a:pt x="194685" y="162943"/>
                </a:lnTo>
                <a:lnTo>
                  <a:pt x="197147" y="164402"/>
                </a:lnTo>
                <a:lnTo>
                  <a:pt x="186509" y="164402"/>
                </a:lnTo>
                <a:lnTo>
                  <a:pt x="189001" y="162943"/>
                </a:lnTo>
                <a:lnTo>
                  <a:pt x="191828" y="161332"/>
                </a:lnTo>
                <a:close/>
                <a:moveTo>
                  <a:pt x="203470" y="161332"/>
                </a:moveTo>
                <a:lnTo>
                  <a:pt x="206327" y="162943"/>
                </a:lnTo>
                <a:lnTo>
                  <a:pt x="208789" y="164402"/>
                </a:lnTo>
                <a:lnTo>
                  <a:pt x="198151" y="164402"/>
                </a:lnTo>
                <a:lnTo>
                  <a:pt x="200613" y="162943"/>
                </a:lnTo>
                <a:lnTo>
                  <a:pt x="203470" y="161332"/>
                </a:lnTo>
                <a:close/>
                <a:moveTo>
                  <a:pt x="215051" y="161332"/>
                </a:moveTo>
                <a:lnTo>
                  <a:pt x="217908" y="162943"/>
                </a:lnTo>
                <a:lnTo>
                  <a:pt x="220370" y="164402"/>
                </a:lnTo>
                <a:lnTo>
                  <a:pt x="209731" y="164402"/>
                </a:lnTo>
                <a:lnTo>
                  <a:pt x="212193" y="162943"/>
                </a:lnTo>
                <a:lnTo>
                  <a:pt x="215051" y="161332"/>
                </a:lnTo>
                <a:close/>
                <a:moveTo>
                  <a:pt x="226692" y="161332"/>
                </a:moveTo>
                <a:lnTo>
                  <a:pt x="229519" y="162943"/>
                </a:lnTo>
                <a:lnTo>
                  <a:pt x="232011" y="164402"/>
                </a:lnTo>
                <a:lnTo>
                  <a:pt x="221373" y="164402"/>
                </a:lnTo>
                <a:lnTo>
                  <a:pt x="223835" y="162943"/>
                </a:lnTo>
                <a:lnTo>
                  <a:pt x="226692" y="161332"/>
                </a:lnTo>
                <a:close/>
                <a:moveTo>
                  <a:pt x="238303" y="161332"/>
                </a:moveTo>
                <a:lnTo>
                  <a:pt x="241160" y="162943"/>
                </a:lnTo>
                <a:lnTo>
                  <a:pt x="243622" y="164402"/>
                </a:lnTo>
                <a:lnTo>
                  <a:pt x="232984" y="164402"/>
                </a:lnTo>
                <a:lnTo>
                  <a:pt x="235446" y="162943"/>
                </a:lnTo>
                <a:lnTo>
                  <a:pt x="238303" y="161332"/>
                </a:lnTo>
                <a:close/>
                <a:moveTo>
                  <a:pt x="249945" y="161332"/>
                </a:moveTo>
                <a:lnTo>
                  <a:pt x="252772" y="162943"/>
                </a:lnTo>
                <a:lnTo>
                  <a:pt x="255264" y="164402"/>
                </a:lnTo>
                <a:lnTo>
                  <a:pt x="244626" y="164402"/>
                </a:lnTo>
                <a:lnTo>
                  <a:pt x="247088" y="162943"/>
                </a:lnTo>
                <a:lnTo>
                  <a:pt x="249945" y="161332"/>
                </a:lnTo>
                <a:close/>
                <a:moveTo>
                  <a:pt x="261556" y="161332"/>
                </a:moveTo>
                <a:lnTo>
                  <a:pt x="264413" y="162943"/>
                </a:lnTo>
                <a:lnTo>
                  <a:pt x="266875" y="164402"/>
                </a:lnTo>
                <a:lnTo>
                  <a:pt x="256237" y="164402"/>
                </a:lnTo>
                <a:lnTo>
                  <a:pt x="258699" y="162943"/>
                </a:lnTo>
                <a:lnTo>
                  <a:pt x="261556" y="161332"/>
                </a:lnTo>
                <a:close/>
                <a:moveTo>
                  <a:pt x="273198" y="161332"/>
                </a:moveTo>
                <a:lnTo>
                  <a:pt x="276024" y="162943"/>
                </a:lnTo>
                <a:lnTo>
                  <a:pt x="278517" y="164402"/>
                </a:lnTo>
                <a:lnTo>
                  <a:pt x="267878" y="164402"/>
                </a:lnTo>
                <a:lnTo>
                  <a:pt x="270340" y="162943"/>
                </a:lnTo>
                <a:lnTo>
                  <a:pt x="273198" y="161332"/>
                </a:lnTo>
                <a:close/>
                <a:moveTo>
                  <a:pt x="11217" y="164676"/>
                </a:moveTo>
                <a:lnTo>
                  <a:pt x="5898" y="167746"/>
                </a:lnTo>
                <a:lnTo>
                  <a:pt x="578" y="164676"/>
                </a:lnTo>
                <a:close/>
                <a:moveTo>
                  <a:pt x="22828" y="164676"/>
                </a:moveTo>
                <a:lnTo>
                  <a:pt x="17509" y="167746"/>
                </a:lnTo>
                <a:lnTo>
                  <a:pt x="12190" y="164676"/>
                </a:lnTo>
                <a:close/>
                <a:moveTo>
                  <a:pt x="34470" y="164676"/>
                </a:moveTo>
                <a:lnTo>
                  <a:pt x="29150" y="167746"/>
                </a:lnTo>
                <a:lnTo>
                  <a:pt x="23831" y="164676"/>
                </a:lnTo>
                <a:close/>
                <a:moveTo>
                  <a:pt x="46081" y="164676"/>
                </a:moveTo>
                <a:lnTo>
                  <a:pt x="40762" y="167746"/>
                </a:lnTo>
                <a:lnTo>
                  <a:pt x="35442" y="164676"/>
                </a:lnTo>
                <a:close/>
                <a:moveTo>
                  <a:pt x="57722" y="164676"/>
                </a:moveTo>
                <a:lnTo>
                  <a:pt x="52403" y="167746"/>
                </a:lnTo>
                <a:lnTo>
                  <a:pt x="47084" y="164676"/>
                </a:lnTo>
                <a:close/>
                <a:moveTo>
                  <a:pt x="69334" y="164676"/>
                </a:moveTo>
                <a:lnTo>
                  <a:pt x="64014" y="167746"/>
                </a:lnTo>
                <a:lnTo>
                  <a:pt x="58695" y="164676"/>
                </a:lnTo>
                <a:close/>
                <a:moveTo>
                  <a:pt x="80945" y="164676"/>
                </a:moveTo>
                <a:lnTo>
                  <a:pt x="75625" y="167746"/>
                </a:lnTo>
                <a:lnTo>
                  <a:pt x="70306" y="164676"/>
                </a:lnTo>
                <a:close/>
                <a:moveTo>
                  <a:pt x="92556" y="164676"/>
                </a:moveTo>
                <a:lnTo>
                  <a:pt x="87237" y="167746"/>
                </a:lnTo>
                <a:lnTo>
                  <a:pt x="81917" y="164676"/>
                </a:lnTo>
                <a:close/>
                <a:moveTo>
                  <a:pt x="104197" y="164676"/>
                </a:moveTo>
                <a:lnTo>
                  <a:pt x="98878" y="167746"/>
                </a:lnTo>
                <a:lnTo>
                  <a:pt x="93559" y="164676"/>
                </a:lnTo>
                <a:close/>
                <a:moveTo>
                  <a:pt x="115809" y="164676"/>
                </a:moveTo>
                <a:lnTo>
                  <a:pt x="110489" y="167746"/>
                </a:lnTo>
                <a:lnTo>
                  <a:pt x="105170" y="164676"/>
                </a:lnTo>
                <a:close/>
                <a:moveTo>
                  <a:pt x="127450" y="164676"/>
                </a:moveTo>
                <a:lnTo>
                  <a:pt x="122131" y="167746"/>
                </a:lnTo>
                <a:lnTo>
                  <a:pt x="116812" y="164676"/>
                </a:lnTo>
                <a:close/>
                <a:moveTo>
                  <a:pt x="139061" y="164676"/>
                </a:moveTo>
                <a:lnTo>
                  <a:pt x="133742" y="167746"/>
                </a:lnTo>
                <a:lnTo>
                  <a:pt x="128423" y="164676"/>
                </a:lnTo>
                <a:close/>
                <a:moveTo>
                  <a:pt x="150642" y="164676"/>
                </a:moveTo>
                <a:lnTo>
                  <a:pt x="145323" y="167746"/>
                </a:lnTo>
                <a:lnTo>
                  <a:pt x="140004" y="164676"/>
                </a:lnTo>
                <a:close/>
                <a:moveTo>
                  <a:pt x="162284" y="164676"/>
                </a:moveTo>
                <a:lnTo>
                  <a:pt x="156964" y="167746"/>
                </a:lnTo>
                <a:lnTo>
                  <a:pt x="151645" y="164676"/>
                </a:lnTo>
                <a:close/>
                <a:moveTo>
                  <a:pt x="173895" y="164676"/>
                </a:moveTo>
                <a:lnTo>
                  <a:pt x="168575" y="167746"/>
                </a:lnTo>
                <a:lnTo>
                  <a:pt x="163256" y="164676"/>
                </a:lnTo>
                <a:close/>
                <a:moveTo>
                  <a:pt x="185536" y="164676"/>
                </a:moveTo>
                <a:lnTo>
                  <a:pt x="180217" y="167746"/>
                </a:lnTo>
                <a:lnTo>
                  <a:pt x="174898" y="164676"/>
                </a:lnTo>
                <a:close/>
                <a:moveTo>
                  <a:pt x="197147" y="164676"/>
                </a:moveTo>
                <a:lnTo>
                  <a:pt x="191828" y="167746"/>
                </a:lnTo>
                <a:lnTo>
                  <a:pt x="186509" y="164676"/>
                </a:lnTo>
                <a:close/>
                <a:moveTo>
                  <a:pt x="208789" y="164676"/>
                </a:moveTo>
                <a:lnTo>
                  <a:pt x="203470" y="167746"/>
                </a:lnTo>
                <a:lnTo>
                  <a:pt x="198151" y="164676"/>
                </a:lnTo>
                <a:close/>
                <a:moveTo>
                  <a:pt x="220370" y="164676"/>
                </a:moveTo>
                <a:lnTo>
                  <a:pt x="215051" y="167746"/>
                </a:lnTo>
                <a:lnTo>
                  <a:pt x="209731" y="164676"/>
                </a:lnTo>
                <a:close/>
                <a:moveTo>
                  <a:pt x="232011" y="164676"/>
                </a:moveTo>
                <a:lnTo>
                  <a:pt x="226692" y="167746"/>
                </a:lnTo>
                <a:lnTo>
                  <a:pt x="221373" y="164676"/>
                </a:lnTo>
                <a:close/>
                <a:moveTo>
                  <a:pt x="243622" y="164676"/>
                </a:moveTo>
                <a:lnTo>
                  <a:pt x="238303" y="167746"/>
                </a:lnTo>
                <a:lnTo>
                  <a:pt x="232984" y="164676"/>
                </a:lnTo>
                <a:close/>
                <a:moveTo>
                  <a:pt x="255264" y="164676"/>
                </a:moveTo>
                <a:lnTo>
                  <a:pt x="249945" y="167746"/>
                </a:lnTo>
                <a:lnTo>
                  <a:pt x="244626" y="164676"/>
                </a:lnTo>
                <a:close/>
                <a:moveTo>
                  <a:pt x="266875" y="164676"/>
                </a:moveTo>
                <a:lnTo>
                  <a:pt x="261556" y="167746"/>
                </a:lnTo>
                <a:lnTo>
                  <a:pt x="256237" y="164676"/>
                </a:lnTo>
                <a:close/>
                <a:moveTo>
                  <a:pt x="278517" y="164676"/>
                </a:moveTo>
                <a:lnTo>
                  <a:pt x="273198" y="167746"/>
                </a:lnTo>
                <a:lnTo>
                  <a:pt x="267878" y="164676"/>
                </a:lnTo>
                <a:close/>
                <a:moveTo>
                  <a:pt x="11369" y="164889"/>
                </a:moveTo>
                <a:lnTo>
                  <a:pt x="6050" y="174068"/>
                </a:lnTo>
                <a:lnTo>
                  <a:pt x="6050" y="167959"/>
                </a:lnTo>
                <a:lnTo>
                  <a:pt x="11369" y="164889"/>
                </a:lnTo>
                <a:close/>
                <a:moveTo>
                  <a:pt x="34622" y="164889"/>
                </a:moveTo>
                <a:lnTo>
                  <a:pt x="29302" y="174068"/>
                </a:lnTo>
                <a:lnTo>
                  <a:pt x="29302" y="167959"/>
                </a:lnTo>
                <a:lnTo>
                  <a:pt x="34622" y="164889"/>
                </a:lnTo>
                <a:close/>
                <a:moveTo>
                  <a:pt x="46202" y="164889"/>
                </a:moveTo>
                <a:lnTo>
                  <a:pt x="40883" y="174068"/>
                </a:lnTo>
                <a:lnTo>
                  <a:pt x="40883" y="167959"/>
                </a:lnTo>
                <a:lnTo>
                  <a:pt x="46202" y="164889"/>
                </a:lnTo>
                <a:close/>
                <a:moveTo>
                  <a:pt x="57844" y="164889"/>
                </a:moveTo>
                <a:lnTo>
                  <a:pt x="52525" y="174068"/>
                </a:lnTo>
                <a:lnTo>
                  <a:pt x="52525" y="167959"/>
                </a:lnTo>
                <a:lnTo>
                  <a:pt x="57844" y="164889"/>
                </a:lnTo>
                <a:close/>
                <a:moveTo>
                  <a:pt x="69455" y="164889"/>
                </a:moveTo>
                <a:lnTo>
                  <a:pt x="64136" y="174068"/>
                </a:lnTo>
                <a:lnTo>
                  <a:pt x="64136" y="167959"/>
                </a:lnTo>
                <a:lnTo>
                  <a:pt x="69455" y="164889"/>
                </a:lnTo>
                <a:close/>
                <a:moveTo>
                  <a:pt x="81097" y="164889"/>
                </a:moveTo>
                <a:lnTo>
                  <a:pt x="75777" y="174068"/>
                </a:lnTo>
                <a:lnTo>
                  <a:pt x="75777" y="167959"/>
                </a:lnTo>
                <a:lnTo>
                  <a:pt x="81097" y="164889"/>
                </a:lnTo>
                <a:close/>
                <a:moveTo>
                  <a:pt x="92708" y="164889"/>
                </a:moveTo>
                <a:lnTo>
                  <a:pt x="87389" y="174068"/>
                </a:lnTo>
                <a:lnTo>
                  <a:pt x="87389" y="167959"/>
                </a:lnTo>
                <a:lnTo>
                  <a:pt x="92708" y="164889"/>
                </a:lnTo>
                <a:close/>
                <a:moveTo>
                  <a:pt x="104349" y="164889"/>
                </a:moveTo>
                <a:lnTo>
                  <a:pt x="99030" y="174068"/>
                </a:lnTo>
                <a:lnTo>
                  <a:pt x="99030" y="167959"/>
                </a:lnTo>
                <a:lnTo>
                  <a:pt x="104349" y="164889"/>
                </a:lnTo>
                <a:close/>
                <a:moveTo>
                  <a:pt x="115930" y="164889"/>
                </a:moveTo>
                <a:lnTo>
                  <a:pt x="110611" y="174068"/>
                </a:lnTo>
                <a:lnTo>
                  <a:pt x="110611" y="167959"/>
                </a:lnTo>
                <a:lnTo>
                  <a:pt x="115930" y="164889"/>
                </a:lnTo>
                <a:close/>
                <a:moveTo>
                  <a:pt x="127541" y="164889"/>
                </a:moveTo>
                <a:lnTo>
                  <a:pt x="122222" y="174068"/>
                </a:lnTo>
                <a:lnTo>
                  <a:pt x="122222" y="167959"/>
                </a:lnTo>
                <a:lnTo>
                  <a:pt x="127541" y="164889"/>
                </a:lnTo>
                <a:close/>
                <a:moveTo>
                  <a:pt x="139183" y="164889"/>
                </a:moveTo>
                <a:lnTo>
                  <a:pt x="133864" y="174068"/>
                </a:lnTo>
                <a:lnTo>
                  <a:pt x="133864" y="167959"/>
                </a:lnTo>
                <a:lnTo>
                  <a:pt x="139183" y="164889"/>
                </a:lnTo>
                <a:close/>
                <a:moveTo>
                  <a:pt x="150794" y="164889"/>
                </a:moveTo>
                <a:lnTo>
                  <a:pt x="145475" y="174068"/>
                </a:lnTo>
                <a:lnTo>
                  <a:pt x="145475" y="167959"/>
                </a:lnTo>
                <a:lnTo>
                  <a:pt x="150794" y="164889"/>
                </a:lnTo>
                <a:close/>
                <a:moveTo>
                  <a:pt x="162436" y="164889"/>
                </a:moveTo>
                <a:lnTo>
                  <a:pt x="157116" y="174068"/>
                </a:lnTo>
                <a:lnTo>
                  <a:pt x="157116" y="167959"/>
                </a:lnTo>
                <a:lnTo>
                  <a:pt x="162436" y="164889"/>
                </a:lnTo>
                <a:close/>
                <a:moveTo>
                  <a:pt x="174047" y="164889"/>
                </a:moveTo>
                <a:lnTo>
                  <a:pt x="168727" y="174068"/>
                </a:lnTo>
                <a:lnTo>
                  <a:pt x="168727" y="167959"/>
                </a:lnTo>
                <a:lnTo>
                  <a:pt x="174047" y="164889"/>
                </a:lnTo>
                <a:close/>
                <a:moveTo>
                  <a:pt x="185658" y="164889"/>
                </a:moveTo>
                <a:lnTo>
                  <a:pt x="180339" y="174068"/>
                </a:lnTo>
                <a:lnTo>
                  <a:pt x="180339" y="167959"/>
                </a:lnTo>
                <a:lnTo>
                  <a:pt x="185658" y="164889"/>
                </a:lnTo>
                <a:close/>
                <a:moveTo>
                  <a:pt x="197269" y="164889"/>
                </a:moveTo>
                <a:lnTo>
                  <a:pt x="191950" y="174068"/>
                </a:lnTo>
                <a:lnTo>
                  <a:pt x="191950" y="167959"/>
                </a:lnTo>
                <a:lnTo>
                  <a:pt x="197269" y="164889"/>
                </a:lnTo>
                <a:close/>
                <a:moveTo>
                  <a:pt x="208911" y="164889"/>
                </a:moveTo>
                <a:lnTo>
                  <a:pt x="203591" y="174068"/>
                </a:lnTo>
                <a:lnTo>
                  <a:pt x="203591" y="167959"/>
                </a:lnTo>
                <a:lnTo>
                  <a:pt x="208911" y="164889"/>
                </a:lnTo>
                <a:close/>
                <a:moveTo>
                  <a:pt x="220522" y="164889"/>
                </a:moveTo>
                <a:lnTo>
                  <a:pt x="215202" y="174068"/>
                </a:lnTo>
                <a:lnTo>
                  <a:pt x="215202" y="167959"/>
                </a:lnTo>
                <a:lnTo>
                  <a:pt x="220522" y="164889"/>
                </a:lnTo>
                <a:close/>
                <a:moveTo>
                  <a:pt x="232163" y="164889"/>
                </a:moveTo>
                <a:lnTo>
                  <a:pt x="226844" y="174068"/>
                </a:lnTo>
                <a:lnTo>
                  <a:pt x="226844" y="167959"/>
                </a:lnTo>
                <a:lnTo>
                  <a:pt x="232163" y="164889"/>
                </a:lnTo>
                <a:close/>
                <a:moveTo>
                  <a:pt x="243774" y="164889"/>
                </a:moveTo>
                <a:lnTo>
                  <a:pt x="238455" y="174068"/>
                </a:lnTo>
                <a:lnTo>
                  <a:pt x="238455" y="167959"/>
                </a:lnTo>
                <a:lnTo>
                  <a:pt x="243774" y="164889"/>
                </a:lnTo>
                <a:close/>
                <a:moveTo>
                  <a:pt x="255355" y="164889"/>
                </a:moveTo>
                <a:lnTo>
                  <a:pt x="250036" y="174068"/>
                </a:lnTo>
                <a:lnTo>
                  <a:pt x="250036" y="167959"/>
                </a:lnTo>
                <a:lnTo>
                  <a:pt x="255355" y="164889"/>
                </a:lnTo>
                <a:close/>
                <a:moveTo>
                  <a:pt x="266997" y="164889"/>
                </a:moveTo>
                <a:lnTo>
                  <a:pt x="261678" y="174068"/>
                </a:lnTo>
                <a:lnTo>
                  <a:pt x="261678" y="167959"/>
                </a:lnTo>
                <a:lnTo>
                  <a:pt x="266997" y="164889"/>
                </a:lnTo>
                <a:close/>
                <a:moveTo>
                  <a:pt x="278608" y="164889"/>
                </a:moveTo>
                <a:lnTo>
                  <a:pt x="273289" y="174068"/>
                </a:lnTo>
                <a:lnTo>
                  <a:pt x="273289" y="167959"/>
                </a:lnTo>
                <a:lnTo>
                  <a:pt x="278608" y="164889"/>
                </a:lnTo>
                <a:close/>
                <a:moveTo>
                  <a:pt x="22980" y="164858"/>
                </a:moveTo>
                <a:lnTo>
                  <a:pt x="17661" y="174099"/>
                </a:lnTo>
                <a:lnTo>
                  <a:pt x="17661" y="167928"/>
                </a:lnTo>
                <a:lnTo>
                  <a:pt x="22980" y="164858"/>
                </a:lnTo>
                <a:close/>
                <a:moveTo>
                  <a:pt x="186357" y="164889"/>
                </a:moveTo>
                <a:lnTo>
                  <a:pt x="191676" y="167959"/>
                </a:lnTo>
                <a:lnTo>
                  <a:pt x="191676" y="174099"/>
                </a:lnTo>
                <a:lnTo>
                  <a:pt x="186357" y="164889"/>
                </a:lnTo>
                <a:close/>
                <a:moveTo>
                  <a:pt x="457" y="164919"/>
                </a:moveTo>
                <a:lnTo>
                  <a:pt x="5776" y="167959"/>
                </a:lnTo>
                <a:lnTo>
                  <a:pt x="5776" y="174129"/>
                </a:lnTo>
                <a:lnTo>
                  <a:pt x="457" y="164919"/>
                </a:lnTo>
                <a:close/>
                <a:moveTo>
                  <a:pt x="12098" y="164919"/>
                </a:moveTo>
                <a:lnTo>
                  <a:pt x="17418" y="167959"/>
                </a:lnTo>
                <a:lnTo>
                  <a:pt x="17418" y="174129"/>
                </a:lnTo>
                <a:lnTo>
                  <a:pt x="12098" y="164919"/>
                </a:lnTo>
                <a:close/>
                <a:moveTo>
                  <a:pt x="23710" y="164919"/>
                </a:moveTo>
                <a:lnTo>
                  <a:pt x="29029" y="167959"/>
                </a:lnTo>
                <a:lnTo>
                  <a:pt x="29029" y="174129"/>
                </a:lnTo>
                <a:lnTo>
                  <a:pt x="23710" y="164919"/>
                </a:lnTo>
                <a:close/>
                <a:moveTo>
                  <a:pt x="35290" y="164919"/>
                </a:moveTo>
                <a:lnTo>
                  <a:pt x="40610" y="167959"/>
                </a:lnTo>
                <a:lnTo>
                  <a:pt x="40610" y="174129"/>
                </a:lnTo>
                <a:lnTo>
                  <a:pt x="35290" y="164919"/>
                </a:lnTo>
                <a:close/>
                <a:moveTo>
                  <a:pt x="46932" y="164919"/>
                </a:moveTo>
                <a:lnTo>
                  <a:pt x="52251" y="167959"/>
                </a:lnTo>
                <a:lnTo>
                  <a:pt x="52251" y="174129"/>
                </a:lnTo>
                <a:lnTo>
                  <a:pt x="46932" y="164919"/>
                </a:lnTo>
                <a:close/>
                <a:moveTo>
                  <a:pt x="58543" y="164919"/>
                </a:moveTo>
                <a:lnTo>
                  <a:pt x="63862" y="167959"/>
                </a:lnTo>
                <a:lnTo>
                  <a:pt x="63862" y="174129"/>
                </a:lnTo>
                <a:lnTo>
                  <a:pt x="58543" y="164919"/>
                </a:lnTo>
                <a:close/>
                <a:moveTo>
                  <a:pt x="70185" y="164919"/>
                </a:moveTo>
                <a:lnTo>
                  <a:pt x="75504" y="167959"/>
                </a:lnTo>
                <a:lnTo>
                  <a:pt x="75504" y="174129"/>
                </a:lnTo>
                <a:lnTo>
                  <a:pt x="70185" y="164919"/>
                </a:lnTo>
                <a:close/>
                <a:moveTo>
                  <a:pt x="81796" y="164919"/>
                </a:moveTo>
                <a:lnTo>
                  <a:pt x="87115" y="167959"/>
                </a:lnTo>
                <a:lnTo>
                  <a:pt x="87115" y="174129"/>
                </a:lnTo>
                <a:lnTo>
                  <a:pt x="81796" y="164919"/>
                </a:lnTo>
                <a:close/>
                <a:moveTo>
                  <a:pt x="93437" y="164919"/>
                </a:moveTo>
                <a:lnTo>
                  <a:pt x="98757" y="167959"/>
                </a:lnTo>
                <a:lnTo>
                  <a:pt x="98757" y="174129"/>
                </a:lnTo>
                <a:lnTo>
                  <a:pt x="93437" y="164919"/>
                </a:lnTo>
                <a:close/>
                <a:moveTo>
                  <a:pt x="105018" y="164919"/>
                </a:moveTo>
                <a:lnTo>
                  <a:pt x="110337" y="167959"/>
                </a:lnTo>
                <a:lnTo>
                  <a:pt x="110337" y="174129"/>
                </a:lnTo>
                <a:lnTo>
                  <a:pt x="105018" y="164919"/>
                </a:lnTo>
                <a:close/>
                <a:moveTo>
                  <a:pt x="116660" y="164919"/>
                </a:moveTo>
                <a:lnTo>
                  <a:pt x="121979" y="167959"/>
                </a:lnTo>
                <a:lnTo>
                  <a:pt x="121979" y="174129"/>
                </a:lnTo>
                <a:lnTo>
                  <a:pt x="116660" y="164919"/>
                </a:lnTo>
                <a:close/>
                <a:moveTo>
                  <a:pt x="128271" y="164919"/>
                </a:moveTo>
                <a:lnTo>
                  <a:pt x="133590" y="167959"/>
                </a:lnTo>
                <a:lnTo>
                  <a:pt x="133590" y="174129"/>
                </a:lnTo>
                <a:lnTo>
                  <a:pt x="128271" y="164919"/>
                </a:lnTo>
                <a:close/>
                <a:moveTo>
                  <a:pt x="139912" y="164919"/>
                </a:moveTo>
                <a:lnTo>
                  <a:pt x="145232" y="167959"/>
                </a:lnTo>
                <a:lnTo>
                  <a:pt x="145232" y="174129"/>
                </a:lnTo>
                <a:lnTo>
                  <a:pt x="139912" y="164919"/>
                </a:lnTo>
                <a:close/>
                <a:moveTo>
                  <a:pt x="151523" y="164919"/>
                </a:moveTo>
                <a:lnTo>
                  <a:pt x="156843" y="167959"/>
                </a:lnTo>
                <a:lnTo>
                  <a:pt x="156843" y="174129"/>
                </a:lnTo>
                <a:lnTo>
                  <a:pt x="151523" y="164919"/>
                </a:lnTo>
                <a:close/>
                <a:moveTo>
                  <a:pt x="163165" y="164919"/>
                </a:moveTo>
                <a:lnTo>
                  <a:pt x="168484" y="167959"/>
                </a:lnTo>
                <a:lnTo>
                  <a:pt x="168484" y="174129"/>
                </a:lnTo>
                <a:lnTo>
                  <a:pt x="163165" y="164919"/>
                </a:lnTo>
                <a:close/>
                <a:moveTo>
                  <a:pt x="174746" y="164919"/>
                </a:moveTo>
                <a:lnTo>
                  <a:pt x="180065" y="167959"/>
                </a:lnTo>
                <a:lnTo>
                  <a:pt x="180065" y="174129"/>
                </a:lnTo>
                <a:lnTo>
                  <a:pt x="174746" y="164919"/>
                </a:lnTo>
                <a:close/>
                <a:moveTo>
                  <a:pt x="197999" y="164889"/>
                </a:moveTo>
                <a:lnTo>
                  <a:pt x="203318" y="167959"/>
                </a:lnTo>
                <a:lnTo>
                  <a:pt x="203318" y="174129"/>
                </a:lnTo>
                <a:lnTo>
                  <a:pt x="197999" y="164889"/>
                </a:lnTo>
                <a:close/>
                <a:moveTo>
                  <a:pt x="209610" y="164889"/>
                </a:moveTo>
                <a:lnTo>
                  <a:pt x="214929" y="167959"/>
                </a:lnTo>
                <a:lnTo>
                  <a:pt x="214929" y="174129"/>
                </a:lnTo>
                <a:lnTo>
                  <a:pt x="209610" y="164889"/>
                </a:lnTo>
                <a:close/>
                <a:moveTo>
                  <a:pt x="221251" y="164889"/>
                </a:moveTo>
                <a:lnTo>
                  <a:pt x="226570" y="167959"/>
                </a:lnTo>
                <a:lnTo>
                  <a:pt x="226570" y="174129"/>
                </a:lnTo>
                <a:lnTo>
                  <a:pt x="221251" y="164889"/>
                </a:lnTo>
                <a:close/>
                <a:moveTo>
                  <a:pt x="232862" y="164889"/>
                </a:moveTo>
                <a:lnTo>
                  <a:pt x="238182" y="167959"/>
                </a:lnTo>
                <a:lnTo>
                  <a:pt x="238182" y="174129"/>
                </a:lnTo>
                <a:lnTo>
                  <a:pt x="232862" y="164889"/>
                </a:lnTo>
                <a:close/>
                <a:moveTo>
                  <a:pt x="244474" y="164889"/>
                </a:moveTo>
                <a:lnTo>
                  <a:pt x="249793" y="167959"/>
                </a:lnTo>
                <a:lnTo>
                  <a:pt x="249793" y="174129"/>
                </a:lnTo>
                <a:lnTo>
                  <a:pt x="244474" y="164889"/>
                </a:lnTo>
                <a:close/>
                <a:moveTo>
                  <a:pt x="256085" y="164889"/>
                </a:moveTo>
                <a:lnTo>
                  <a:pt x="261404" y="167959"/>
                </a:lnTo>
                <a:lnTo>
                  <a:pt x="261404" y="174129"/>
                </a:lnTo>
                <a:lnTo>
                  <a:pt x="256085" y="164889"/>
                </a:lnTo>
                <a:close/>
                <a:moveTo>
                  <a:pt x="267726" y="164889"/>
                </a:moveTo>
                <a:lnTo>
                  <a:pt x="273046" y="167959"/>
                </a:lnTo>
                <a:lnTo>
                  <a:pt x="273046" y="174129"/>
                </a:lnTo>
                <a:lnTo>
                  <a:pt x="267726" y="164889"/>
                </a:lnTo>
                <a:close/>
                <a:moveTo>
                  <a:pt x="244" y="165010"/>
                </a:moveTo>
                <a:lnTo>
                  <a:pt x="5563" y="174190"/>
                </a:lnTo>
                <a:lnTo>
                  <a:pt x="5563" y="174190"/>
                </a:lnTo>
                <a:lnTo>
                  <a:pt x="214" y="171120"/>
                </a:lnTo>
                <a:lnTo>
                  <a:pt x="214" y="165010"/>
                </a:lnTo>
                <a:close/>
                <a:moveTo>
                  <a:pt x="255872" y="165010"/>
                </a:moveTo>
                <a:lnTo>
                  <a:pt x="261191" y="174190"/>
                </a:lnTo>
                <a:lnTo>
                  <a:pt x="261191" y="174190"/>
                </a:lnTo>
                <a:lnTo>
                  <a:pt x="255872" y="171150"/>
                </a:lnTo>
                <a:lnTo>
                  <a:pt x="255872" y="165010"/>
                </a:lnTo>
                <a:close/>
                <a:moveTo>
                  <a:pt x="267483" y="165010"/>
                </a:moveTo>
                <a:lnTo>
                  <a:pt x="272802" y="174190"/>
                </a:lnTo>
                <a:lnTo>
                  <a:pt x="272802" y="174190"/>
                </a:lnTo>
                <a:lnTo>
                  <a:pt x="267483" y="171150"/>
                </a:lnTo>
                <a:lnTo>
                  <a:pt x="267483" y="165010"/>
                </a:lnTo>
                <a:close/>
                <a:moveTo>
                  <a:pt x="93194" y="165010"/>
                </a:moveTo>
                <a:lnTo>
                  <a:pt x="98513" y="174190"/>
                </a:lnTo>
                <a:lnTo>
                  <a:pt x="93194" y="171120"/>
                </a:lnTo>
                <a:lnTo>
                  <a:pt x="93194" y="165010"/>
                </a:lnTo>
                <a:close/>
                <a:moveTo>
                  <a:pt x="104836" y="165010"/>
                </a:moveTo>
                <a:lnTo>
                  <a:pt x="110155" y="174190"/>
                </a:lnTo>
                <a:lnTo>
                  <a:pt x="104836" y="171120"/>
                </a:lnTo>
                <a:lnTo>
                  <a:pt x="104836" y="165010"/>
                </a:lnTo>
                <a:close/>
                <a:moveTo>
                  <a:pt x="116416" y="165010"/>
                </a:moveTo>
                <a:lnTo>
                  <a:pt x="121736" y="174190"/>
                </a:lnTo>
                <a:lnTo>
                  <a:pt x="116416" y="171120"/>
                </a:lnTo>
                <a:lnTo>
                  <a:pt x="116416" y="165010"/>
                </a:lnTo>
                <a:close/>
                <a:moveTo>
                  <a:pt x="128058" y="165010"/>
                </a:moveTo>
                <a:lnTo>
                  <a:pt x="133377" y="174190"/>
                </a:lnTo>
                <a:lnTo>
                  <a:pt x="128058" y="171120"/>
                </a:lnTo>
                <a:lnTo>
                  <a:pt x="128058" y="165010"/>
                </a:lnTo>
                <a:close/>
                <a:moveTo>
                  <a:pt x="139669" y="165010"/>
                </a:moveTo>
                <a:lnTo>
                  <a:pt x="144988" y="174190"/>
                </a:lnTo>
                <a:lnTo>
                  <a:pt x="139669" y="171120"/>
                </a:lnTo>
                <a:lnTo>
                  <a:pt x="139669" y="165010"/>
                </a:lnTo>
                <a:close/>
                <a:moveTo>
                  <a:pt x="151311" y="165010"/>
                </a:moveTo>
                <a:lnTo>
                  <a:pt x="156630" y="174190"/>
                </a:lnTo>
                <a:lnTo>
                  <a:pt x="151311" y="171120"/>
                </a:lnTo>
                <a:lnTo>
                  <a:pt x="151311" y="165010"/>
                </a:lnTo>
                <a:close/>
                <a:moveTo>
                  <a:pt x="162922" y="165010"/>
                </a:moveTo>
                <a:lnTo>
                  <a:pt x="168241" y="174190"/>
                </a:lnTo>
                <a:lnTo>
                  <a:pt x="162922" y="171120"/>
                </a:lnTo>
                <a:lnTo>
                  <a:pt x="162922" y="165010"/>
                </a:lnTo>
                <a:close/>
                <a:moveTo>
                  <a:pt x="174503" y="165010"/>
                </a:moveTo>
                <a:lnTo>
                  <a:pt x="179822" y="174190"/>
                </a:lnTo>
                <a:lnTo>
                  <a:pt x="174503" y="171120"/>
                </a:lnTo>
                <a:lnTo>
                  <a:pt x="174503" y="165010"/>
                </a:lnTo>
                <a:close/>
                <a:moveTo>
                  <a:pt x="186144" y="165010"/>
                </a:moveTo>
                <a:lnTo>
                  <a:pt x="191463" y="174190"/>
                </a:lnTo>
                <a:lnTo>
                  <a:pt x="186144" y="171120"/>
                </a:lnTo>
                <a:lnTo>
                  <a:pt x="186144" y="165010"/>
                </a:lnTo>
                <a:close/>
                <a:moveTo>
                  <a:pt x="197755" y="165010"/>
                </a:moveTo>
                <a:lnTo>
                  <a:pt x="203075" y="174190"/>
                </a:lnTo>
                <a:lnTo>
                  <a:pt x="197755" y="171150"/>
                </a:lnTo>
                <a:lnTo>
                  <a:pt x="197755" y="165010"/>
                </a:lnTo>
                <a:close/>
                <a:moveTo>
                  <a:pt x="209397" y="165010"/>
                </a:moveTo>
                <a:lnTo>
                  <a:pt x="214716" y="174190"/>
                </a:lnTo>
                <a:lnTo>
                  <a:pt x="209397" y="171150"/>
                </a:lnTo>
                <a:lnTo>
                  <a:pt x="209397" y="165010"/>
                </a:lnTo>
                <a:close/>
                <a:moveTo>
                  <a:pt x="221008" y="165010"/>
                </a:moveTo>
                <a:lnTo>
                  <a:pt x="226327" y="174190"/>
                </a:lnTo>
                <a:lnTo>
                  <a:pt x="221008" y="171150"/>
                </a:lnTo>
                <a:lnTo>
                  <a:pt x="221008" y="165010"/>
                </a:lnTo>
                <a:close/>
                <a:moveTo>
                  <a:pt x="232650" y="165010"/>
                </a:moveTo>
                <a:lnTo>
                  <a:pt x="237969" y="174190"/>
                </a:lnTo>
                <a:lnTo>
                  <a:pt x="232650" y="171150"/>
                </a:lnTo>
                <a:lnTo>
                  <a:pt x="232650" y="165010"/>
                </a:lnTo>
                <a:close/>
                <a:moveTo>
                  <a:pt x="244230" y="165010"/>
                </a:moveTo>
                <a:lnTo>
                  <a:pt x="249550" y="174190"/>
                </a:lnTo>
                <a:lnTo>
                  <a:pt x="244230" y="171150"/>
                </a:lnTo>
                <a:lnTo>
                  <a:pt x="244230" y="165010"/>
                </a:lnTo>
                <a:close/>
                <a:moveTo>
                  <a:pt x="11855" y="165010"/>
                </a:moveTo>
                <a:lnTo>
                  <a:pt x="17174" y="174251"/>
                </a:lnTo>
                <a:lnTo>
                  <a:pt x="17174" y="174251"/>
                </a:lnTo>
                <a:lnTo>
                  <a:pt x="11855" y="171150"/>
                </a:lnTo>
                <a:lnTo>
                  <a:pt x="11855" y="165010"/>
                </a:lnTo>
                <a:close/>
                <a:moveTo>
                  <a:pt x="23223" y="165041"/>
                </a:moveTo>
                <a:lnTo>
                  <a:pt x="23223" y="171150"/>
                </a:lnTo>
                <a:lnTo>
                  <a:pt x="17904" y="174251"/>
                </a:lnTo>
                <a:lnTo>
                  <a:pt x="17904" y="174251"/>
                </a:lnTo>
                <a:lnTo>
                  <a:pt x="23223" y="165041"/>
                </a:lnTo>
                <a:close/>
                <a:moveTo>
                  <a:pt x="23497" y="165010"/>
                </a:moveTo>
                <a:lnTo>
                  <a:pt x="28816" y="174251"/>
                </a:lnTo>
                <a:lnTo>
                  <a:pt x="28816" y="174251"/>
                </a:lnTo>
                <a:lnTo>
                  <a:pt x="23497" y="171150"/>
                </a:lnTo>
                <a:lnTo>
                  <a:pt x="23497" y="165010"/>
                </a:lnTo>
                <a:close/>
                <a:moveTo>
                  <a:pt x="34834" y="165010"/>
                </a:moveTo>
                <a:lnTo>
                  <a:pt x="34834" y="171150"/>
                </a:lnTo>
                <a:lnTo>
                  <a:pt x="29515" y="174251"/>
                </a:lnTo>
                <a:lnTo>
                  <a:pt x="29515" y="174251"/>
                </a:lnTo>
                <a:lnTo>
                  <a:pt x="34834" y="165010"/>
                </a:lnTo>
                <a:close/>
                <a:moveTo>
                  <a:pt x="35078" y="165010"/>
                </a:moveTo>
                <a:lnTo>
                  <a:pt x="40397" y="174251"/>
                </a:lnTo>
                <a:lnTo>
                  <a:pt x="40397" y="174251"/>
                </a:lnTo>
                <a:lnTo>
                  <a:pt x="35078" y="171150"/>
                </a:lnTo>
                <a:lnTo>
                  <a:pt x="35078" y="165010"/>
                </a:lnTo>
                <a:close/>
                <a:moveTo>
                  <a:pt x="58330" y="165010"/>
                </a:moveTo>
                <a:lnTo>
                  <a:pt x="63650" y="174251"/>
                </a:lnTo>
                <a:lnTo>
                  <a:pt x="63650" y="174251"/>
                </a:lnTo>
                <a:lnTo>
                  <a:pt x="58330" y="171150"/>
                </a:lnTo>
                <a:lnTo>
                  <a:pt x="58330" y="165010"/>
                </a:lnTo>
                <a:close/>
                <a:moveTo>
                  <a:pt x="69698" y="165010"/>
                </a:moveTo>
                <a:lnTo>
                  <a:pt x="69698" y="171150"/>
                </a:lnTo>
                <a:lnTo>
                  <a:pt x="64379" y="174251"/>
                </a:lnTo>
                <a:lnTo>
                  <a:pt x="64379" y="174251"/>
                </a:lnTo>
                <a:lnTo>
                  <a:pt x="69698" y="165010"/>
                </a:lnTo>
                <a:close/>
                <a:moveTo>
                  <a:pt x="69941" y="165010"/>
                </a:moveTo>
                <a:lnTo>
                  <a:pt x="75261" y="174251"/>
                </a:lnTo>
                <a:lnTo>
                  <a:pt x="75261" y="174251"/>
                </a:lnTo>
                <a:lnTo>
                  <a:pt x="69941" y="171150"/>
                </a:lnTo>
                <a:lnTo>
                  <a:pt x="69941" y="165010"/>
                </a:lnTo>
                <a:close/>
                <a:moveTo>
                  <a:pt x="81309" y="165010"/>
                </a:moveTo>
                <a:lnTo>
                  <a:pt x="81309" y="171150"/>
                </a:lnTo>
                <a:lnTo>
                  <a:pt x="75990" y="174251"/>
                </a:lnTo>
                <a:lnTo>
                  <a:pt x="75990" y="174251"/>
                </a:lnTo>
                <a:lnTo>
                  <a:pt x="81309" y="165010"/>
                </a:lnTo>
                <a:close/>
                <a:moveTo>
                  <a:pt x="81583" y="165010"/>
                </a:moveTo>
                <a:lnTo>
                  <a:pt x="86902" y="174251"/>
                </a:lnTo>
                <a:lnTo>
                  <a:pt x="86902" y="174251"/>
                </a:lnTo>
                <a:lnTo>
                  <a:pt x="81583" y="171150"/>
                </a:lnTo>
                <a:lnTo>
                  <a:pt x="81583" y="165010"/>
                </a:lnTo>
                <a:close/>
                <a:moveTo>
                  <a:pt x="92951" y="165010"/>
                </a:moveTo>
                <a:lnTo>
                  <a:pt x="92951" y="171150"/>
                </a:lnTo>
                <a:lnTo>
                  <a:pt x="87632" y="174251"/>
                </a:lnTo>
                <a:lnTo>
                  <a:pt x="87632" y="174251"/>
                </a:lnTo>
                <a:lnTo>
                  <a:pt x="92951" y="165010"/>
                </a:lnTo>
                <a:close/>
                <a:moveTo>
                  <a:pt x="104562" y="165010"/>
                </a:moveTo>
                <a:lnTo>
                  <a:pt x="104562" y="171150"/>
                </a:lnTo>
                <a:lnTo>
                  <a:pt x="99243" y="174251"/>
                </a:lnTo>
                <a:lnTo>
                  <a:pt x="99243" y="174251"/>
                </a:lnTo>
                <a:lnTo>
                  <a:pt x="104562" y="165010"/>
                </a:lnTo>
                <a:close/>
                <a:moveTo>
                  <a:pt x="116143" y="165010"/>
                </a:moveTo>
                <a:lnTo>
                  <a:pt x="116143" y="171150"/>
                </a:lnTo>
                <a:lnTo>
                  <a:pt x="110824" y="174251"/>
                </a:lnTo>
                <a:lnTo>
                  <a:pt x="110824" y="174251"/>
                </a:lnTo>
                <a:lnTo>
                  <a:pt x="116143" y="165010"/>
                </a:lnTo>
                <a:close/>
                <a:moveTo>
                  <a:pt x="127784" y="165010"/>
                </a:moveTo>
                <a:lnTo>
                  <a:pt x="127784" y="171150"/>
                </a:lnTo>
                <a:lnTo>
                  <a:pt x="122465" y="174251"/>
                </a:lnTo>
                <a:lnTo>
                  <a:pt x="122465" y="174251"/>
                </a:lnTo>
                <a:lnTo>
                  <a:pt x="127784" y="165010"/>
                </a:lnTo>
                <a:close/>
                <a:moveTo>
                  <a:pt x="139396" y="165010"/>
                </a:moveTo>
                <a:lnTo>
                  <a:pt x="139396" y="171150"/>
                </a:lnTo>
                <a:lnTo>
                  <a:pt x="134076" y="174251"/>
                </a:lnTo>
                <a:lnTo>
                  <a:pt x="134076" y="174251"/>
                </a:lnTo>
                <a:lnTo>
                  <a:pt x="139396" y="165010"/>
                </a:lnTo>
                <a:close/>
                <a:moveTo>
                  <a:pt x="151037" y="165010"/>
                </a:moveTo>
                <a:lnTo>
                  <a:pt x="151037" y="171150"/>
                </a:lnTo>
                <a:lnTo>
                  <a:pt x="145718" y="174251"/>
                </a:lnTo>
                <a:lnTo>
                  <a:pt x="145718" y="174251"/>
                </a:lnTo>
                <a:lnTo>
                  <a:pt x="151037" y="165010"/>
                </a:lnTo>
                <a:close/>
                <a:moveTo>
                  <a:pt x="162648" y="165010"/>
                </a:moveTo>
                <a:lnTo>
                  <a:pt x="162648" y="171150"/>
                </a:lnTo>
                <a:lnTo>
                  <a:pt x="157329" y="174251"/>
                </a:lnTo>
                <a:lnTo>
                  <a:pt x="157329" y="174251"/>
                </a:lnTo>
                <a:lnTo>
                  <a:pt x="162648" y="165010"/>
                </a:lnTo>
                <a:close/>
                <a:moveTo>
                  <a:pt x="174290" y="165010"/>
                </a:moveTo>
                <a:lnTo>
                  <a:pt x="174290" y="171150"/>
                </a:lnTo>
                <a:lnTo>
                  <a:pt x="168971" y="174251"/>
                </a:lnTo>
                <a:lnTo>
                  <a:pt x="168971" y="174251"/>
                </a:lnTo>
                <a:lnTo>
                  <a:pt x="174290" y="165010"/>
                </a:lnTo>
                <a:close/>
                <a:moveTo>
                  <a:pt x="185871" y="165041"/>
                </a:moveTo>
                <a:lnTo>
                  <a:pt x="185871" y="171150"/>
                </a:lnTo>
                <a:lnTo>
                  <a:pt x="180551" y="174251"/>
                </a:lnTo>
                <a:lnTo>
                  <a:pt x="180551" y="174251"/>
                </a:lnTo>
                <a:lnTo>
                  <a:pt x="185871" y="165041"/>
                </a:lnTo>
                <a:close/>
                <a:moveTo>
                  <a:pt x="197512" y="165041"/>
                </a:moveTo>
                <a:lnTo>
                  <a:pt x="197512" y="171150"/>
                </a:lnTo>
                <a:lnTo>
                  <a:pt x="192193" y="174251"/>
                </a:lnTo>
                <a:lnTo>
                  <a:pt x="192193" y="174251"/>
                </a:lnTo>
                <a:lnTo>
                  <a:pt x="197512" y="165041"/>
                </a:lnTo>
                <a:close/>
                <a:moveTo>
                  <a:pt x="209123" y="165041"/>
                </a:moveTo>
                <a:lnTo>
                  <a:pt x="209123" y="171150"/>
                </a:lnTo>
                <a:lnTo>
                  <a:pt x="203804" y="174251"/>
                </a:lnTo>
                <a:lnTo>
                  <a:pt x="203804" y="174251"/>
                </a:lnTo>
                <a:lnTo>
                  <a:pt x="209123" y="165041"/>
                </a:lnTo>
                <a:close/>
                <a:moveTo>
                  <a:pt x="220765" y="165041"/>
                </a:moveTo>
                <a:lnTo>
                  <a:pt x="220765" y="171150"/>
                </a:lnTo>
                <a:lnTo>
                  <a:pt x="215446" y="174251"/>
                </a:lnTo>
                <a:lnTo>
                  <a:pt x="215446" y="174251"/>
                </a:lnTo>
                <a:lnTo>
                  <a:pt x="220765" y="165041"/>
                </a:lnTo>
                <a:close/>
                <a:moveTo>
                  <a:pt x="243957" y="165041"/>
                </a:moveTo>
                <a:lnTo>
                  <a:pt x="243957" y="171150"/>
                </a:lnTo>
                <a:lnTo>
                  <a:pt x="238638" y="174251"/>
                </a:lnTo>
                <a:lnTo>
                  <a:pt x="238638" y="174251"/>
                </a:lnTo>
                <a:lnTo>
                  <a:pt x="243957" y="165041"/>
                </a:lnTo>
                <a:close/>
                <a:moveTo>
                  <a:pt x="255598" y="165041"/>
                </a:moveTo>
                <a:lnTo>
                  <a:pt x="255598" y="171150"/>
                </a:lnTo>
                <a:lnTo>
                  <a:pt x="250279" y="174251"/>
                </a:lnTo>
                <a:lnTo>
                  <a:pt x="250279" y="174251"/>
                </a:lnTo>
                <a:lnTo>
                  <a:pt x="255598" y="165041"/>
                </a:lnTo>
                <a:close/>
                <a:moveTo>
                  <a:pt x="11582" y="165010"/>
                </a:moveTo>
                <a:lnTo>
                  <a:pt x="11582" y="171150"/>
                </a:lnTo>
                <a:lnTo>
                  <a:pt x="6262" y="174251"/>
                </a:lnTo>
                <a:lnTo>
                  <a:pt x="11582" y="165010"/>
                </a:lnTo>
                <a:close/>
                <a:moveTo>
                  <a:pt x="46446" y="165010"/>
                </a:moveTo>
                <a:lnTo>
                  <a:pt x="46446" y="171150"/>
                </a:lnTo>
                <a:lnTo>
                  <a:pt x="41126" y="174251"/>
                </a:lnTo>
                <a:lnTo>
                  <a:pt x="46446" y="165010"/>
                </a:lnTo>
                <a:close/>
                <a:moveTo>
                  <a:pt x="46689" y="165010"/>
                </a:moveTo>
                <a:lnTo>
                  <a:pt x="52008" y="174251"/>
                </a:lnTo>
                <a:lnTo>
                  <a:pt x="46689" y="171150"/>
                </a:lnTo>
                <a:lnTo>
                  <a:pt x="46689" y="165010"/>
                </a:lnTo>
                <a:close/>
                <a:moveTo>
                  <a:pt x="58057" y="165010"/>
                </a:moveTo>
                <a:lnTo>
                  <a:pt x="58057" y="171150"/>
                </a:lnTo>
                <a:lnTo>
                  <a:pt x="52737" y="174251"/>
                </a:lnTo>
                <a:lnTo>
                  <a:pt x="58057" y="165010"/>
                </a:lnTo>
                <a:close/>
                <a:moveTo>
                  <a:pt x="232376" y="165041"/>
                </a:moveTo>
                <a:lnTo>
                  <a:pt x="232376" y="171150"/>
                </a:lnTo>
                <a:lnTo>
                  <a:pt x="227057" y="174251"/>
                </a:lnTo>
                <a:lnTo>
                  <a:pt x="232376" y="165041"/>
                </a:lnTo>
                <a:close/>
                <a:moveTo>
                  <a:pt x="267210" y="165041"/>
                </a:moveTo>
                <a:lnTo>
                  <a:pt x="267210" y="171150"/>
                </a:lnTo>
                <a:lnTo>
                  <a:pt x="261890" y="174251"/>
                </a:lnTo>
                <a:lnTo>
                  <a:pt x="267210" y="165041"/>
                </a:lnTo>
                <a:close/>
                <a:moveTo>
                  <a:pt x="278851" y="165041"/>
                </a:moveTo>
                <a:lnTo>
                  <a:pt x="278851" y="171150"/>
                </a:lnTo>
                <a:lnTo>
                  <a:pt x="273532" y="174251"/>
                </a:lnTo>
                <a:lnTo>
                  <a:pt x="278851" y="165041"/>
                </a:lnTo>
                <a:close/>
                <a:moveTo>
                  <a:pt x="11703" y="171393"/>
                </a:moveTo>
                <a:lnTo>
                  <a:pt x="17023" y="174463"/>
                </a:lnTo>
                <a:lnTo>
                  <a:pt x="6384" y="174463"/>
                </a:lnTo>
                <a:lnTo>
                  <a:pt x="11703" y="171393"/>
                </a:lnTo>
                <a:close/>
                <a:moveTo>
                  <a:pt x="23345" y="171393"/>
                </a:moveTo>
                <a:lnTo>
                  <a:pt x="28664" y="174463"/>
                </a:lnTo>
                <a:lnTo>
                  <a:pt x="18026" y="174463"/>
                </a:lnTo>
                <a:lnTo>
                  <a:pt x="23345" y="171393"/>
                </a:lnTo>
                <a:close/>
                <a:moveTo>
                  <a:pt x="34956" y="171393"/>
                </a:moveTo>
                <a:lnTo>
                  <a:pt x="40275" y="174463"/>
                </a:lnTo>
                <a:lnTo>
                  <a:pt x="29637" y="174463"/>
                </a:lnTo>
                <a:lnTo>
                  <a:pt x="34956" y="171393"/>
                </a:lnTo>
                <a:close/>
                <a:moveTo>
                  <a:pt x="46598" y="171393"/>
                </a:moveTo>
                <a:lnTo>
                  <a:pt x="51886" y="174463"/>
                </a:lnTo>
                <a:lnTo>
                  <a:pt x="41248" y="174463"/>
                </a:lnTo>
                <a:lnTo>
                  <a:pt x="46598" y="171393"/>
                </a:lnTo>
                <a:close/>
                <a:moveTo>
                  <a:pt x="58209" y="171393"/>
                </a:moveTo>
                <a:lnTo>
                  <a:pt x="63528" y="174463"/>
                </a:lnTo>
                <a:lnTo>
                  <a:pt x="52889" y="174463"/>
                </a:lnTo>
                <a:lnTo>
                  <a:pt x="58209" y="171393"/>
                </a:lnTo>
                <a:close/>
                <a:moveTo>
                  <a:pt x="69850" y="171393"/>
                </a:moveTo>
                <a:lnTo>
                  <a:pt x="75169" y="174463"/>
                </a:lnTo>
                <a:lnTo>
                  <a:pt x="64531" y="174463"/>
                </a:lnTo>
                <a:lnTo>
                  <a:pt x="69850" y="171393"/>
                </a:lnTo>
                <a:close/>
                <a:moveTo>
                  <a:pt x="81431" y="171393"/>
                </a:moveTo>
                <a:lnTo>
                  <a:pt x="86750" y="174463"/>
                </a:lnTo>
                <a:lnTo>
                  <a:pt x="76112" y="174463"/>
                </a:lnTo>
                <a:lnTo>
                  <a:pt x="81431" y="171393"/>
                </a:lnTo>
                <a:close/>
                <a:moveTo>
                  <a:pt x="93042" y="171393"/>
                </a:moveTo>
                <a:lnTo>
                  <a:pt x="98361" y="174463"/>
                </a:lnTo>
                <a:lnTo>
                  <a:pt x="87723" y="174463"/>
                </a:lnTo>
                <a:lnTo>
                  <a:pt x="93042" y="171393"/>
                </a:lnTo>
                <a:close/>
                <a:moveTo>
                  <a:pt x="104684" y="171393"/>
                </a:moveTo>
                <a:lnTo>
                  <a:pt x="110003" y="174463"/>
                </a:lnTo>
                <a:lnTo>
                  <a:pt x="99364" y="174463"/>
                </a:lnTo>
                <a:lnTo>
                  <a:pt x="104684" y="171393"/>
                </a:lnTo>
                <a:close/>
                <a:moveTo>
                  <a:pt x="116295" y="171393"/>
                </a:moveTo>
                <a:lnTo>
                  <a:pt x="121614" y="174463"/>
                </a:lnTo>
                <a:lnTo>
                  <a:pt x="110976" y="174463"/>
                </a:lnTo>
                <a:lnTo>
                  <a:pt x="116295" y="171393"/>
                </a:lnTo>
                <a:close/>
                <a:moveTo>
                  <a:pt x="127936" y="171393"/>
                </a:moveTo>
                <a:lnTo>
                  <a:pt x="133256" y="174463"/>
                </a:lnTo>
                <a:lnTo>
                  <a:pt x="122617" y="174463"/>
                </a:lnTo>
                <a:lnTo>
                  <a:pt x="127936" y="171393"/>
                </a:lnTo>
                <a:close/>
                <a:moveTo>
                  <a:pt x="139548" y="171393"/>
                </a:moveTo>
                <a:lnTo>
                  <a:pt x="144867" y="174463"/>
                </a:lnTo>
                <a:lnTo>
                  <a:pt x="134228" y="174463"/>
                </a:lnTo>
                <a:lnTo>
                  <a:pt x="139548" y="171393"/>
                </a:lnTo>
                <a:close/>
                <a:moveTo>
                  <a:pt x="151159" y="171393"/>
                </a:moveTo>
                <a:lnTo>
                  <a:pt x="156478" y="174463"/>
                </a:lnTo>
                <a:lnTo>
                  <a:pt x="145840" y="174463"/>
                </a:lnTo>
                <a:lnTo>
                  <a:pt x="151159" y="171393"/>
                </a:lnTo>
                <a:close/>
                <a:moveTo>
                  <a:pt x="162770" y="171393"/>
                </a:moveTo>
                <a:lnTo>
                  <a:pt x="168089" y="174463"/>
                </a:lnTo>
                <a:lnTo>
                  <a:pt x="157451" y="174463"/>
                </a:lnTo>
                <a:lnTo>
                  <a:pt x="162770" y="171393"/>
                </a:lnTo>
                <a:close/>
                <a:moveTo>
                  <a:pt x="174411" y="171393"/>
                </a:moveTo>
                <a:lnTo>
                  <a:pt x="179731" y="174463"/>
                </a:lnTo>
                <a:lnTo>
                  <a:pt x="169092" y="174463"/>
                </a:lnTo>
                <a:lnTo>
                  <a:pt x="174411" y="171393"/>
                </a:lnTo>
                <a:close/>
                <a:moveTo>
                  <a:pt x="186023" y="171393"/>
                </a:moveTo>
                <a:lnTo>
                  <a:pt x="191342" y="174463"/>
                </a:lnTo>
                <a:lnTo>
                  <a:pt x="180703" y="174463"/>
                </a:lnTo>
                <a:lnTo>
                  <a:pt x="186023" y="171393"/>
                </a:lnTo>
                <a:close/>
                <a:moveTo>
                  <a:pt x="197634" y="171393"/>
                </a:moveTo>
                <a:lnTo>
                  <a:pt x="202953" y="174463"/>
                </a:lnTo>
                <a:lnTo>
                  <a:pt x="192345" y="174463"/>
                </a:lnTo>
                <a:lnTo>
                  <a:pt x="197634" y="171393"/>
                </a:lnTo>
                <a:close/>
                <a:moveTo>
                  <a:pt x="209275" y="171393"/>
                </a:moveTo>
                <a:lnTo>
                  <a:pt x="214595" y="174463"/>
                </a:lnTo>
                <a:lnTo>
                  <a:pt x="203956" y="174463"/>
                </a:lnTo>
                <a:lnTo>
                  <a:pt x="209275" y="171393"/>
                </a:lnTo>
                <a:close/>
                <a:moveTo>
                  <a:pt x="220856" y="171393"/>
                </a:moveTo>
                <a:lnTo>
                  <a:pt x="226175" y="174463"/>
                </a:lnTo>
                <a:lnTo>
                  <a:pt x="215537" y="174463"/>
                </a:lnTo>
                <a:lnTo>
                  <a:pt x="220856" y="171393"/>
                </a:lnTo>
                <a:close/>
                <a:moveTo>
                  <a:pt x="232498" y="171393"/>
                </a:moveTo>
                <a:lnTo>
                  <a:pt x="237817" y="174463"/>
                </a:lnTo>
                <a:lnTo>
                  <a:pt x="227178" y="174463"/>
                </a:lnTo>
                <a:lnTo>
                  <a:pt x="232498" y="171393"/>
                </a:lnTo>
                <a:close/>
                <a:moveTo>
                  <a:pt x="244109" y="171393"/>
                </a:moveTo>
                <a:lnTo>
                  <a:pt x="249428" y="174463"/>
                </a:lnTo>
                <a:lnTo>
                  <a:pt x="238790" y="174463"/>
                </a:lnTo>
                <a:lnTo>
                  <a:pt x="244109" y="171393"/>
                </a:lnTo>
                <a:close/>
                <a:moveTo>
                  <a:pt x="255750" y="171393"/>
                </a:moveTo>
                <a:lnTo>
                  <a:pt x="261070" y="174463"/>
                </a:lnTo>
                <a:lnTo>
                  <a:pt x="250431" y="174463"/>
                </a:lnTo>
                <a:lnTo>
                  <a:pt x="255750" y="171393"/>
                </a:lnTo>
                <a:close/>
                <a:moveTo>
                  <a:pt x="267362" y="171393"/>
                </a:moveTo>
                <a:lnTo>
                  <a:pt x="272681" y="174463"/>
                </a:lnTo>
                <a:lnTo>
                  <a:pt x="262042" y="174463"/>
                </a:lnTo>
                <a:lnTo>
                  <a:pt x="267362" y="171393"/>
                </a:lnTo>
                <a:close/>
                <a:moveTo>
                  <a:pt x="279003" y="171393"/>
                </a:moveTo>
                <a:lnTo>
                  <a:pt x="284322" y="174463"/>
                </a:lnTo>
                <a:lnTo>
                  <a:pt x="273684" y="174463"/>
                </a:lnTo>
                <a:lnTo>
                  <a:pt x="279003" y="171393"/>
                </a:lnTo>
                <a:close/>
                <a:moveTo>
                  <a:pt x="98361" y="174707"/>
                </a:moveTo>
                <a:lnTo>
                  <a:pt x="93042" y="177777"/>
                </a:lnTo>
                <a:lnTo>
                  <a:pt x="87723" y="174707"/>
                </a:lnTo>
                <a:close/>
                <a:moveTo>
                  <a:pt x="110003" y="174707"/>
                </a:moveTo>
                <a:lnTo>
                  <a:pt x="104684" y="177777"/>
                </a:lnTo>
                <a:lnTo>
                  <a:pt x="99364" y="174707"/>
                </a:lnTo>
                <a:close/>
                <a:moveTo>
                  <a:pt x="121614" y="174707"/>
                </a:moveTo>
                <a:lnTo>
                  <a:pt x="116295" y="177777"/>
                </a:lnTo>
                <a:lnTo>
                  <a:pt x="110976" y="174707"/>
                </a:lnTo>
                <a:close/>
                <a:moveTo>
                  <a:pt x="133256" y="174707"/>
                </a:moveTo>
                <a:lnTo>
                  <a:pt x="127936" y="177777"/>
                </a:lnTo>
                <a:lnTo>
                  <a:pt x="122617" y="174707"/>
                </a:lnTo>
                <a:close/>
                <a:moveTo>
                  <a:pt x="144867" y="174707"/>
                </a:moveTo>
                <a:lnTo>
                  <a:pt x="139548" y="177777"/>
                </a:lnTo>
                <a:lnTo>
                  <a:pt x="134228" y="174707"/>
                </a:lnTo>
                <a:close/>
                <a:moveTo>
                  <a:pt x="156478" y="174707"/>
                </a:moveTo>
                <a:lnTo>
                  <a:pt x="151159" y="177777"/>
                </a:lnTo>
                <a:lnTo>
                  <a:pt x="145840" y="174707"/>
                </a:lnTo>
                <a:close/>
                <a:moveTo>
                  <a:pt x="168089" y="174707"/>
                </a:moveTo>
                <a:lnTo>
                  <a:pt x="162770" y="177777"/>
                </a:lnTo>
                <a:lnTo>
                  <a:pt x="157451" y="174707"/>
                </a:lnTo>
                <a:close/>
                <a:moveTo>
                  <a:pt x="179731" y="174707"/>
                </a:moveTo>
                <a:lnTo>
                  <a:pt x="174411" y="177777"/>
                </a:lnTo>
                <a:lnTo>
                  <a:pt x="169092" y="174707"/>
                </a:lnTo>
                <a:close/>
                <a:moveTo>
                  <a:pt x="191342" y="174707"/>
                </a:moveTo>
                <a:lnTo>
                  <a:pt x="186023" y="177777"/>
                </a:lnTo>
                <a:lnTo>
                  <a:pt x="180703" y="174707"/>
                </a:lnTo>
                <a:close/>
                <a:moveTo>
                  <a:pt x="202953" y="174707"/>
                </a:moveTo>
                <a:lnTo>
                  <a:pt x="197634" y="177777"/>
                </a:lnTo>
                <a:lnTo>
                  <a:pt x="192315" y="174707"/>
                </a:lnTo>
                <a:close/>
                <a:moveTo>
                  <a:pt x="214564" y="174707"/>
                </a:moveTo>
                <a:lnTo>
                  <a:pt x="209245" y="177777"/>
                </a:lnTo>
                <a:lnTo>
                  <a:pt x="203926" y="174707"/>
                </a:lnTo>
                <a:close/>
                <a:moveTo>
                  <a:pt x="226175" y="174707"/>
                </a:moveTo>
                <a:lnTo>
                  <a:pt x="220856" y="177777"/>
                </a:lnTo>
                <a:lnTo>
                  <a:pt x="215537" y="174707"/>
                </a:lnTo>
                <a:close/>
                <a:moveTo>
                  <a:pt x="237817" y="174707"/>
                </a:moveTo>
                <a:lnTo>
                  <a:pt x="232498" y="177777"/>
                </a:lnTo>
                <a:lnTo>
                  <a:pt x="227178" y="174707"/>
                </a:lnTo>
                <a:close/>
                <a:moveTo>
                  <a:pt x="249428" y="174707"/>
                </a:moveTo>
                <a:lnTo>
                  <a:pt x="244109" y="177777"/>
                </a:lnTo>
                <a:lnTo>
                  <a:pt x="238790" y="174707"/>
                </a:lnTo>
                <a:close/>
                <a:moveTo>
                  <a:pt x="261070" y="174707"/>
                </a:moveTo>
                <a:lnTo>
                  <a:pt x="255750" y="177777"/>
                </a:lnTo>
                <a:lnTo>
                  <a:pt x="250431" y="174707"/>
                </a:lnTo>
                <a:close/>
                <a:moveTo>
                  <a:pt x="272681" y="174707"/>
                </a:moveTo>
                <a:lnTo>
                  <a:pt x="267362" y="177777"/>
                </a:lnTo>
                <a:lnTo>
                  <a:pt x="262042" y="174707"/>
                </a:lnTo>
                <a:close/>
                <a:moveTo>
                  <a:pt x="284292" y="174707"/>
                </a:moveTo>
                <a:lnTo>
                  <a:pt x="278973" y="177777"/>
                </a:lnTo>
                <a:lnTo>
                  <a:pt x="273653" y="174707"/>
                </a:lnTo>
                <a:close/>
                <a:moveTo>
                  <a:pt x="17023" y="174737"/>
                </a:moveTo>
                <a:lnTo>
                  <a:pt x="11703" y="177807"/>
                </a:lnTo>
                <a:lnTo>
                  <a:pt x="6384" y="174737"/>
                </a:lnTo>
                <a:close/>
                <a:moveTo>
                  <a:pt x="28664" y="174737"/>
                </a:moveTo>
                <a:lnTo>
                  <a:pt x="23345" y="177807"/>
                </a:lnTo>
                <a:lnTo>
                  <a:pt x="18026" y="174737"/>
                </a:lnTo>
                <a:close/>
                <a:moveTo>
                  <a:pt x="40275" y="174737"/>
                </a:moveTo>
                <a:lnTo>
                  <a:pt x="34956" y="177807"/>
                </a:lnTo>
                <a:lnTo>
                  <a:pt x="29637" y="174737"/>
                </a:lnTo>
                <a:close/>
                <a:moveTo>
                  <a:pt x="51886" y="174737"/>
                </a:moveTo>
                <a:lnTo>
                  <a:pt x="46567" y="177807"/>
                </a:lnTo>
                <a:lnTo>
                  <a:pt x="41248" y="174737"/>
                </a:lnTo>
                <a:close/>
                <a:moveTo>
                  <a:pt x="63528" y="174737"/>
                </a:moveTo>
                <a:lnTo>
                  <a:pt x="58209" y="177807"/>
                </a:lnTo>
                <a:lnTo>
                  <a:pt x="52889" y="174737"/>
                </a:lnTo>
                <a:close/>
                <a:moveTo>
                  <a:pt x="75109" y="174737"/>
                </a:moveTo>
                <a:lnTo>
                  <a:pt x="69789" y="177807"/>
                </a:lnTo>
                <a:lnTo>
                  <a:pt x="64470" y="174737"/>
                </a:lnTo>
                <a:close/>
                <a:moveTo>
                  <a:pt x="86750" y="174737"/>
                </a:moveTo>
                <a:lnTo>
                  <a:pt x="81431" y="177807"/>
                </a:lnTo>
                <a:lnTo>
                  <a:pt x="76112" y="174737"/>
                </a:lnTo>
                <a:close/>
                <a:moveTo>
                  <a:pt x="17174" y="174919"/>
                </a:moveTo>
                <a:lnTo>
                  <a:pt x="11855" y="184129"/>
                </a:lnTo>
                <a:lnTo>
                  <a:pt x="11855" y="177989"/>
                </a:lnTo>
                <a:lnTo>
                  <a:pt x="17174" y="174919"/>
                </a:lnTo>
                <a:close/>
                <a:moveTo>
                  <a:pt x="28816" y="174919"/>
                </a:moveTo>
                <a:lnTo>
                  <a:pt x="23497" y="184129"/>
                </a:lnTo>
                <a:lnTo>
                  <a:pt x="23497" y="177989"/>
                </a:lnTo>
                <a:lnTo>
                  <a:pt x="28816" y="174919"/>
                </a:lnTo>
                <a:close/>
                <a:moveTo>
                  <a:pt x="40427" y="174919"/>
                </a:moveTo>
                <a:lnTo>
                  <a:pt x="35108" y="184129"/>
                </a:lnTo>
                <a:lnTo>
                  <a:pt x="35108" y="177989"/>
                </a:lnTo>
                <a:lnTo>
                  <a:pt x="40427" y="174919"/>
                </a:lnTo>
                <a:close/>
                <a:moveTo>
                  <a:pt x="52008" y="174919"/>
                </a:moveTo>
                <a:lnTo>
                  <a:pt x="46689" y="184129"/>
                </a:lnTo>
                <a:lnTo>
                  <a:pt x="46689" y="177989"/>
                </a:lnTo>
                <a:lnTo>
                  <a:pt x="52008" y="174919"/>
                </a:lnTo>
                <a:close/>
                <a:moveTo>
                  <a:pt x="63650" y="174919"/>
                </a:moveTo>
                <a:lnTo>
                  <a:pt x="58330" y="184129"/>
                </a:lnTo>
                <a:lnTo>
                  <a:pt x="58330" y="177989"/>
                </a:lnTo>
                <a:lnTo>
                  <a:pt x="63650" y="174919"/>
                </a:lnTo>
                <a:close/>
                <a:moveTo>
                  <a:pt x="75261" y="174919"/>
                </a:moveTo>
                <a:lnTo>
                  <a:pt x="69941" y="184129"/>
                </a:lnTo>
                <a:lnTo>
                  <a:pt x="69941" y="177989"/>
                </a:lnTo>
                <a:lnTo>
                  <a:pt x="75261" y="174919"/>
                </a:lnTo>
                <a:close/>
                <a:moveTo>
                  <a:pt x="86902" y="174919"/>
                </a:moveTo>
                <a:lnTo>
                  <a:pt x="81583" y="184129"/>
                </a:lnTo>
                <a:lnTo>
                  <a:pt x="81583" y="177989"/>
                </a:lnTo>
                <a:lnTo>
                  <a:pt x="86902" y="174919"/>
                </a:lnTo>
                <a:close/>
                <a:moveTo>
                  <a:pt x="98513" y="174919"/>
                </a:moveTo>
                <a:lnTo>
                  <a:pt x="93194" y="184129"/>
                </a:lnTo>
                <a:lnTo>
                  <a:pt x="93194" y="177989"/>
                </a:lnTo>
                <a:lnTo>
                  <a:pt x="98513" y="174919"/>
                </a:lnTo>
                <a:close/>
                <a:moveTo>
                  <a:pt x="110155" y="174919"/>
                </a:moveTo>
                <a:lnTo>
                  <a:pt x="104836" y="184129"/>
                </a:lnTo>
                <a:lnTo>
                  <a:pt x="104836" y="177989"/>
                </a:lnTo>
                <a:lnTo>
                  <a:pt x="110155" y="174919"/>
                </a:lnTo>
                <a:close/>
                <a:moveTo>
                  <a:pt x="121736" y="174919"/>
                </a:moveTo>
                <a:lnTo>
                  <a:pt x="116416" y="184129"/>
                </a:lnTo>
                <a:lnTo>
                  <a:pt x="116416" y="177989"/>
                </a:lnTo>
                <a:lnTo>
                  <a:pt x="121736" y="174919"/>
                </a:lnTo>
                <a:close/>
                <a:moveTo>
                  <a:pt x="133377" y="174919"/>
                </a:moveTo>
                <a:lnTo>
                  <a:pt x="128058" y="184129"/>
                </a:lnTo>
                <a:lnTo>
                  <a:pt x="128058" y="177989"/>
                </a:lnTo>
                <a:lnTo>
                  <a:pt x="133377" y="174919"/>
                </a:lnTo>
                <a:close/>
                <a:moveTo>
                  <a:pt x="144988" y="174919"/>
                </a:moveTo>
                <a:lnTo>
                  <a:pt x="139669" y="184129"/>
                </a:lnTo>
                <a:lnTo>
                  <a:pt x="139669" y="177989"/>
                </a:lnTo>
                <a:lnTo>
                  <a:pt x="144988" y="174919"/>
                </a:lnTo>
                <a:close/>
                <a:moveTo>
                  <a:pt x="156630" y="174919"/>
                </a:moveTo>
                <a:lnTo>
                  <a:pt x="151311" y="184129"/>
                </a:lnTo>
                <a:lnTo>
                  <a:pt x="151311" y="177989"/>
                </a:lnTo>
                <a:lnTo>
                  <a:pt x="156630" y="174919"/>
                </a:lnTo>
                <a:close/>
                <a:moveTo>
                  <a:pt x="168241" y="174919"/>
                </a:moveTo>
                <a:lnTo>
                  <a:pt x="162922" y="184129"/>
                </a:lnTo>
                <a:lnTo>
                  <a:pt x="162922" y="177989"/>
                </a:lnTo>
                <a:lnTo>
                  <a:pt x="168241" y="174919"/>
                </a:lnTo>
                <a:close/>
                <a:moveTo>
                  <a:pt x="179822" y="174919"/>
                </a:moveTo>
                <a:lnTo>
                  <a:pt x="174503" y="184129"/>
                </a:lnTo>
                <a:lnTo>
                  <a:pt x="174503" y="177989"/>
                </a:lnTo>
                <a:lnTo>
                  <a:pt x="179822" y="174919"/>
                </a:lnTo>
                <a:close/>
                <a:moveTo>
                  <a:pt x="191463" y="174919"/>
                </a:moveTo>
                <a:lnTo>
                  <a:pt x="186144" y="184129"/>
                </a:lnTo>
                <a:lnTo>
                  <a:pt x="186144" y="177989"/>
                </a:lnTo>
                <a:lnTo>
                  <a:pt x="191463" y="174919"/>
                </a:lnTo>
                <a:close/>
                <a:moveTo>
                  <a:pt x="203075" y="174919"/>
                </a:moveTo>
                <a:lnTo>
                  <a:pt x="197755" y="184129"/>
                </a:lnTo>
                <a:lnTo>
                  <a:pt x="197755" y="177989"/>
                </a:lnTo>
                <a:lnTo>
                  <a:pt x="203075" y="174919"/>
                </a:lnTo>
                <a:close/>
                <a:moveTo>
                  <a:pt x="214716" y="174919"/>
                </a:moveTo>
                <a:lnTo>
                  <a:pt x="209397" y="184129"/>
                </a:lnTo>
                <a:lnTo>
                  <a:pt x="209397" y="177989"/>
                </a:lnTo>
                <a:lnTo>
                  <a:pt x="214716" y="174919"/>
                </a:lnTo>
                <a:close/>
                <a:moveTo>
                  <a:pt x="226327" y="174919"/>
                </a:moveTo>
                <a:lnTo>
                  <a:pt x="221008" y="184129"/>
                </a:lnTo>
                <a:lnTo>
                  <a:pt x="221008" y="177989"/>
                </a:lnTo>
                <a:lnTo>
                  <a:pt x="226327" y="174919"/>
                </a:lnTo>
                <a:close/>
                <a:moveTo>
                  <a:pt x="237969" y="174919"/>
                </a:moveTo>
                <a:lnTo>
                  <a:pt x="232650" y="184129"/>
                </a:lnTo>
                <a:lnTo>
                  <a:pt x="232650" y="177989"/>
                </a:lnTo>
                <a:lnTo>
                  <a:pt x="237969" y="174919"/>
                </a:lnTo>
                <a:close/>
                <a:moveTo>
                  <a:pt x="249550" y="174919"/>
                </a:moveTo>
                <a:lnTo>
                  <a:pt x="244230" y="184129"/>
                </a:lnTo>
                <a:lnTo>
                  <a:pt x="244230" y="177989"/>
                </a:lnTo>
                <a:lnTo>
                  <a:pt x="249550" y="174919"/>
                </a:lnTo>
                <a:close/>
                <a:moveTo>
                  <a:pt x="261191" y="174919"/>
                </a:moveTo>
                <a:lnTo>
                  <a:pt x="255872" y="184129"/>
                </a:lnTo>
                <a:lnTo>
                  <a:pt x="255872" y="177989"/>
                </a:lnTo>
                <a:lnTo>
                  <a:pt x="261191" y="174919"/>
                </a:lnTo>
                <a:close/>
                <a:moveTo>
                  <a:pt x="272802" y="174919"/>
                </a:moveTo>
                <a:lnTo>
                  <a:pt x="267483" y="184129"/>
                </a:lnTo>
                <a:lnTo>
                  <a:pt x="267483" y="177989"/>
                </a:lnTo>
                <a:lnTo>
                  <a:pt x="272802" y="174919"/>
                </a:lnTo>
                <a:close/>
                <a:moveTo>
                  <a:pt x="284444" y="174919"/>
                </a:moveTo>
                <a:lnTo>
                  <a:pt x="279125" y="184129"/>
                </a:lnTo>
                <a:lnTo>
                  <a:pt x="279125" y="177989"/>
                </a:lnTo>
                <a:lnTo>
                  <a:pt x="284444" y="174919"/>
                </a:lnTo>
                <a:close/>
                <a:moveTo>
                  <a:pt x="6262" y="174950"/>
                </a:moveTo>
                <a:lnTo>
                  <a:pt x="11582" y="177989"/>
                </a:lnTo>
                <a:lnTo>
                  <a:pt x="11582" y="184160"/>
                </a:lnTo>
                <a:lnTo>
                  <a:pt x="6262" y="174950"/>
                </a:lnTo>
                <a:close/>
                <a:moveTo>
                  <a:pt x="17904" y="174950"/>
                </a:moveTo>
                <a:lnTo>
                  <a:pt x="23223" y="177989"/>
                </a:lnTo>
                <a:lnTo>
                  <a:pt x="23223" y="184160"/>
                </a:lnTo>
                <a:lnTo>
                  <a:pt x="17904" y="174950"/>
                </a:lnTo>
                <a:close/>
                <a:moveTo>
                  <a:pt x="29515" y="174950"/>
                </a:moveTo>
                <a:lnTo>
                  <a:pt x="34834" y="177989"/>
                </a:lnTo>
                <a:lnTo>
                  <a:pt x="34834" y="184160"/>
                </a:lnTo>
                <a:lnTo>
                  <a:pt x="29515" y="174950"/>
                </a:lnTo>
                <a:close/>
                <a:moveTo>
                  <a:pt x="41126" y="174950"/>
                </a:moveTo>
                <a:lnTo>
                  <a:pt x="46446" y="177989"/>
                </a:lnTo>
                <a:lnTo>
                  <a:pt x="46446" y="184160"/>
                </a:lnTo>
                <a:lnTo>
                  <a:pt x="41126" y="174950"/>
                </a:lnTo>
                <a:close/>
                <a:moveTo>
                  <a:pt x="52737" y="174950"/>
                </a:moveTo>
                <a:lnTo>
                  <a:pt x="58057" y="177989"/>
                </a:lnTo>
                <a:lnTo>
                  <a:pt x="58057" y="184160"/>
                </a:lnTo>
                <a:lnTo>
                  <a:pt x="52737" y="174950"/>
                </a:lnTo>
                <a:close/>
                <a:moveTo>
                  <a:pt x="64379" y="174950"/>
                </a:moveTo>
                <a:lnTo>
                  <a:pt x="69698" y="177989"/>
                </a:lnTo>
                <a:lnTo>
                  <a:pt x="69698" y="184160"/>
                </a:lnTo>
                <a:lnTo>
                  <a:pt x="64379" y="174950"/>
                </a:lnTo>
                <a:close/>
                <a:moveTo>
                  <a:pt x="75990" y="174950"/>
                </a:moveTo>
                <a:lnTo>
                  <a:pt x="81309" y="177989"/>
                </a:lnTo>
                <a:lnTo>
                  <a:pt x="81309" y="184160"/>
                </a:lnTo>
                <a:lnTo>
                  <a:pt x="75990" y="174950"/>
                </a:lnTo>
                <a:close/>
                <a:moveTo>
                  <a:pt x="87632" y="174950"/>
                </a:moveTo>
                <a:lnTo>
                  <a:pt x="92951" y="177989"/>
                </a:lnTo>
                <a:lnTo>
                  <a:pt x="92951" y="184160"/>
                </a:lnTo>
                <a:lnTo>
                  <a:pt x="87632" y="174950"/>
                </a:lnTo>
                <a:close/>
                <a:moveTo>
                  <a:pt x="99243" y="174950"/>
                </a:moveTo>
                <a:lnTo>
                  <a:pt x="104562" y="177989"/>
                </a:lnTo>
                <a:lnTo>
                  <a:pt x="104562" y="184160"/>
                </a:lnTo>
                <a:lnTo>
                  <a:pt x="99243" y="174950"/>
                </a:lnTo>
                <a:close/>
                <a:moveTo>
                  <a:pt x="110824" y="174950"/>
                </a:moveTo>
                <a:lnTo>
                  <a:pt x="116143" y="177989"/>
                </a:lnTo>
                <a:lnTo>
                  <a:pt x="116143" y="184160"/>
                </a:lnTo>
                <a:lnTo>
                  <a:pt x="110824" y="174950"/>
                </a:lnTo>
                <a:close/>
                <a:moveTo>
                  <a:pt x="122465" y="174950"/>
                </a:moveTo>
                <a:lnTo>
                  <a:pt x="127784" y="177989"/>
                </a:lnTo>
                <a:lnTo>
                  <a:pt x="127784" y="184160"/>
                </a:lnTo>
                <a:lnTo>
                  <a:pt x="122465" y="174950"/>
                </a:lnTo>
                <a:close/>
                <a:moveTo>
                  <a:pt x="134076" y="174950"/>
                </a:moveTo>
                <a:lnTo>
                  <a:pt x="139396" y="177989"/>
                </a:lnTo>
                <a:lnTo>
                  <a:pt x="139396" y="184160"/>
                </a:lnTo>
                <a:lnTo>
                  <a:pt x="134076" y="174950"/>
                </a:lnTo>
                <a:close/>
                <a:moveTo>
                  <a:pt x="145718" y="174950"/>
                </a:moveTo>
                <a:lnTo>
                  <a:pt x="151037" y="177989"/>
                </a:lnTo>
                <a:lnTo>
                  <a:pt x="151037" y="184160"/>
                </a:lnTo>
                <a:lnTo>
                  <a:pt x="145718" y="174950"/>
                </a:lnTo>
                <a:close/>
                <a:moveTo>
                  <a:pt x="157329" y="174950"/>
                </a:moveTo>
                <a:lnTo>
                  <a:pt x="162648" y="177989"/>
                </a:lnTo>
                <a:lnTo>
                  <a:pt x="162648" y="184160"/>
                </a:lnTo>
                <a:lnTo>
                  <a:pt x="157329" y="174950"/>
                </a:lnTo>
                <a:close/>
                <a:moveTo>
                  <a:pt x="168971" y="174950"/>
                </a:moveTo>
                <a:lnTo>
                  <a:pt x="174290" y="177989"/>
                </a:lnTo>
                <a:lnTo>
                  <a:pt x="174290" y="184160"/>
                </a:lnTo>
                <a:lnTo>
                  <a:pt x="168971" y="174950"/>
                </a:lnTo>
                <a:close/>
                <a:moveTo>
                  <a:pt x="180551" y="174950"/>
                </a:moveTo>
                <a:lnTo>
                  <a:pt x="185871" y="177989"/>
                </a:lnTo>
                <a:lnTo>
                  <a:pt x="185871" y="184160"/>
                </a:lnTo>
                <a:lnTo>
                  <a:pt x="180551" y="174950"/>
                </a:lnTo>
                <a:close/>
                <a:moveTo>
                  <a:pt x="192193" y="174950"/>
                </a:moveTo>
                <a:lnTo>
                  <a:pt x="197512" y="177989"/>
                </a:lnTo>
                <a:lnTo>
                  <a:pt x="197512" y="184160"/>
                </a:lnTo>
                <a:lnTo>
                  <a:pt x="192193" y="174950"/>
                </a:lnTo>
                <a:close/>
                <a:moveTo>
                  <a:pt x="203804" y="174950"/>
                </a:moveTo>
                <a:lnTo>
                  <a:pt x="209123" y="178050"/>
                </a:lnTo>
                <a:lnTo>
                  <a:pt x="209123" y="184190"/>
                </a:lnTo>
                <a:lnTo>
                  <a:pt x="203804" y="174950"/>
                </a:lnTo>
                <a:close/>
                <a:moveTo>
                  <a:pt x="215446" y="174950"/>
                </a:moveTo>
                <a:lnTo>
                  <a:pt x="220765" y="178050"/>
                </a:lnTo>
                <a:lnTo>
                  <a:pt x="220765" y="184190"/>
                </a:lnTo>
                <a:lnTo>
                  <a:pt x="215446" y="174950"/>
                </a:lnTo>
                <a:close/>
                <a:moveTo>
                  <a:pt x="227057" y="174950"/>
                </a:moveTo>
                <a:lnTo>
                  <a:pt x="232376" y="178050"/>
                </a:lnTo>
                <a:lnTo>
                  <a:pt x="232376" y="184190"/>
                </a:lnTo>
                <a:lnTo>
                  <a:pt x="227057" y="174950"/>
                </a:lnTo>
                <a:close/>
                <a:moveTo>
                  <a:pt x="238668" y="174950"/>
                </a:moveTo>
                <a:lnTo>
                  <a:pt x="243987" y="178050"/>
                </a:lnTo>
                <a:lnTo>
                  <a:pt x="243987" y="184190"/>
                </a:lnTo>
                <a:lnTo>
                  <a:pt x="238668" y="174950"/>
                </a:lnTo>
                <a:close/>
                <a:moveTo>
                  <a:pt x="250279" y="174950"/>
                </a:moveTo>
                <a:lnTo>
                  <a:pt x="255598" y="178050"/>
                </a:lnTo>
                <a:lnTo>
                  <a:pt x="255598" y="184190"/>
                </a:lnTo>
                <a:lnTo>
                  <a:pt x="250279" y="174950"/>
                </a:lnTo>
                <a:close/>
                <a:moveTo>
                  <a:pt x="261890" y="174950"/>
                </a:moveTo>
                <a:lnTo>
                  <a:pt x="267210" y="178050"/>
                </a:lnTo>
                <a:lnTo>
                  <a:pt x="267210" y="184190"/>
                </a:lnTo>
                <a:lnTo>
                  <a:pt x="261890" y="174950"/>
                </a:lnTo>
                <a:close/>
                <a:moveTo>
                  <a:pt x="273532" y="174950"/>
                </a:moveTo>
                <a:lnTo>
                  <a:pt x="278851" y="178050"/>
                </a:lnTo>
                <a:lnTo>
                  <a:pt x="278851" y="184190"/>
                </a:lnTo>
                <a:lnTo>
                  <a:pt x="273532" y="174950"/>
                </a:lnTo>
                <a:close/>
                <a:moveTo>
                  <a:pt x="52525" y="175071"/>
                </a:moveTo>
                <a:lnTo>
                  <a:pt x="57844" y="184281"/>
                </a:lnTo>
                <a:lnTo>
                  <a:pt x="57844" y="184281"/>
                </a:lnTo>
                <a:lnTo>
                  <a:pt x="55351" y="182822"/>
                </a:lnTo>
                <a:lnTo>
                  <a:pt x="52525" y="181242"/>
                </a:lnTo>
                <a:lnTo>
                  <a:pt x="52525" y="175071"/>
                </a:lnTo>
                <a:close/>
                <a:moveTo>
                  <a:pt x="75777" y="175071"/>
                </a:moveTo>
                <a:lnTo>
                  <a:pt x="81097" y="184281"/>
                </a:lnTo>
                <a:lnTo>
                  <a:pt x="81097" y="184281"/>
                </a:lnTo>
                <a:lnTo>
                  <a:pt x="78604" y="182822"/>
                </a:lnTo>
                <a:lnTo>
                  <a:pt x="75777" y="181242"/>
                </a:lnTo>
                <a:lnTo>
                  <a:pt x="75777" y="175071"/>
                </a:lnTo>
                <a:close/>
                <a:moveTo>
                  <a:pt x="99030" y="175071"/>
                </a:moveTo>
                <a:lnTo>
                  <a:pt x="104349" y="184281"/>
                </a:lnTo>
                <a:lnTo>
                  <a:pt x="104349" y="184281"/>
                </a:lnTo>
                <a:lnTo>
                  <a:pt x="101857" y="182822"/>
                </a:lnTo>
                <a:lnTo>
                  <a:pt x="99030" y="181242"/>
                </a:lnTo>
                <a:lnTo>
                  <a:pt x="99030" y="175071"/>
                </a:lnTo>
                <a:close/>
                <a:moveTo>
                  <a:pt x="17661" y="175071"/>
                </a:moveTo>
                <a:lnTo>
                  <a:pt x="22980" y="184281"/>
                </a:lnTo>
                <a:lnTo>
                  <a:pt x="20518" y="182822"/>
                </a:lnTo>
                <a:lnTo>
                  <a:pt x="17661" y="181242"/>
                </a:lnTo>
                <a:lnTo>
                  <a:pt x="17661" y="175071"/>
                </a:lnTo>
                <a:close/>
                <a:moveTo>
                  <a:pt x="29302" y="175071"/>
                </a:moveTo>
                <a:lnTo>
                  <a:pt x="34622" y="184281"/>
                </a:lnTo>
                <a:lnTo>
                  <a:pt x="32160" y="182822"/>
                </a:lnTo>
                <a:lnTo>
                  <a:pt x="29302" y="181242"/>
                </a:lnTo>
                <a:lnTo>
                  <a:pt x="29302" y="175071"/>
                </a:lnTo>
                <a:close/>
                <a:moveTo>
                  <a:pt x="40883" y="175071"/>
                </a:moveTo>
                <a:lnTo>
                  <a:pt x="46202" y="184281"/>
                </a:lnTo>
                <a:lnTo>
                  <a:pt x="43740" y="182822"/>
                </a:lnTo>
                <a:lnTo>
                  <a:pt x="40883" y="181242"/>
                </a:lnTo>
                <a:lnTo>
                  <a:pt x="40883" y="175071"/>
                </a:lnTo>
                <a:close/>
                <a:moveTo>
                  <a:pt x="64136" y="175071"/>
                </a:moveTo>
                <a:lnTo>
                  <a:pt x="69455" y="184281"/>
                </a:lnTo>
                <a:lnTo>
                  <a:pt x="66993" y="182822"/>
                </a:lnTo>
                <a:lnTo>
                  <a:pt x="64136" y="181242"/>
                </a:lnTo>
                <a:lnTo>
                  <a:pt x="64136" y="175071"/>
                </a:lnTo>
                <a:close/>
                <a:moveTo>
                  <a:pt x="87389" y="175071"/>
                </a:moveTo>
                <a:lnTo>
                  <a:pt x="92708" y="184281"/>
                </a:lnTo>
                <a:lnTo>
                  <a:pt x="90246" y="182822"/>
                </a:lnTo>
                <a:lnTo>
                  <a:pt x="87389" y="181242"/>
                </a:lnTo>
                <a:lnTo>
                  <a:pt x="87389" y="175071"/>
                </a:lnTo>
                <a:close/>
                <a:moveTo>
                  <a:pt x="110611" y="175071"/>
                </a:moveTo>
                <a:lnTo>
                  <a:pt x="115930" y="184281"/>
                </a:lnTo>
                <a:lnTo>
                  <a:pt x="113468" y="182822"/>
                </a:lnTo>
                <a:lnTo>
                  <a:pt x="110611" y="181242"/>
                </a:lnTo>
                <a:lnTo>
                  <a:pt x="110611" y="175071"/>
                </a:lnTo>
                <a:close/>
                <a:moveTo>
                  <a:pt x="122222" y="175071"/>
                </a:moveTo>
                <a:lnTo>
                  <a:pt x="127541" y="184281"/>
                </a:lnTo>
                <a:lnTo>
                  <a:pt x="125079" y="182822"/>
                </a:lnTo>
                <a:lnTo>
                  <a:pt x="122222" y="181242"/>
                </a:lnTo>
                <a:lnTo>
                  <a:pt x="122222" y="175071"/>
                </a:lnTo>
                <a:close/>
                <a:moveTo>
                  <a:pt x="133864" y="175071"/>
                </a:moveTo>
                <a:lnTo>
                  <a:pt x="139183" y="184281"/>
                </a:lnTo>
                <a:lnTo>
                  <a:pt x="136721" y="182822"/>
                </a:lnTo>
                <a:lnTo>
                  <a:pt x="133864" y="181242"/>
                </a:lnTo>
                <a:lnTo>
                  <a:pt x="133864" y="175071"/>
                </a:lnTo>
                <a:close/>
                <a:moveTo>
                  <a:pt x="145475" y="175071"/>
                </a:moveTo>
                <a:lnTo>
                  <a:pt x="150794" y="184281"/>
                </a:lnTo>
                <a:lnTo>
                  <a:pt x="148332" y="182822"/>
                </a:lnTo>
                <a:lnTo>
                  <a:pt x="145475" y="181242"/>
                </a:lnTo>
                <a:lnTo>
                  <a:pt x="145475" y="175071"/>
                </a:lnTo>
                <a:close/>
                <a:moveTo>
                  <a:pt x="157116" y="175071"/>
                </a:moveTo>
                <a:lnTo>
                  <a:pt x="162436" y="184281"/>
                </a:lnTo>
                <a:lnTo>
                  <a:pt x="159974" y="182822"/>
                </a:lnTo>
                <a:lnTo>
                  <a:pt x="157116" y="181242"/>
                </a:lnTo>
                <a:lnTo>
                  <a:pt x="157116" y="175071"/>
                </a:lnTo>
                <a:close/>
                <a:moveTo>
                  <a:pt x="168727" y="175071"/>
                </a:moveTo>
                <a:lnTo>
                  <a:pt x="174047" y="184281"/>
                </a:lnTo>
                <a:lnTo>
                  <a:pt x="171585" y="182822"/>
                </a:lnTo>
                <a:lnTo>
                  <a:pt x="168727" y="181242"/>
                </a:lnTo>
                <a:lnTo>
                  <a:pt x="168727" y="175071"/>
                </a:lnTo>
                <a:close/>
                <a:moveTo>
                  <a:pt x="180339" y="175071"/>
                </a:moveTo>
                <a:lnTo>
                  <a:pt x="185658" y="184281"/>
                </a:lnTo>
                <a:lnTo>
                  <a:pt x="183165" y="182822"/>
                </a:lnTo>
                <a:lnTo>
                  <a:pt x="180339" y="181242"/>
                </a:lnTo>
                <a:lnTo>
                  <a:pt x="180339" y="175071"/>
                </a:lnTo>
                <a:close/>
                <a:moveTo>
                  <a:pt x="191950" y="175071"/>
                </a:moveTo>
                <a:lnTo>
                  <a:pt x="197269" y="184281"/>
                </a:lnTo>
                <a:lnTo>
                  <a:pt x="194807" y="182822"/>
                </a:lnTo>
                <a:lnTo>
                  <a:pt x="191950" y="181242"/>
                </a:lnTo>
                <a:lnTo>
                  <a:pt x="191950" y="175071"/>
                </a:lnTo>
                <a:close/>
                <a:moveTo>
                  <a:pt x="203591" y="175071"/>
                </a:moveTo>
                <a:lnTo>
                  <a:pt x="208911" y="184281"/>
                </a:lnTo>
                <a:lnTo>
                  <a:pt x="206418" y="182853"/>
                </a:lnTo>
                <a:lnTo>
                  <a:pt x="203591" y="181242"/>
                </a:lnTo>
                <a:lnTo>
                  <a:pt x="203591" y="175071"/>
                </a:lnTo>
                <a:close/>
                <a:moveTo>
                  <a:pt x="215202" y="175071"/>
                </a:moveTo>
                <a:lnTo>
                  <a:pt x="220522" y="184281"/>
                </a:lnTo>
                <a:lnTo>
                  <a:pt x="218060" y="182853"/>
                </a:lnTo>
                <a:lnTo>
                  <a:pt x="215202" y="181242"/>
                </a:lnTo>
                <a:lnTo>
                  <a:pt x="215202" y="175071"/>
                </a:lnTo>
                <a:close/>
                <a:moveTo>
                  <a:pt x="226783" y="175071"/>
                </a:moveTo>
                <a:lnTo>
                  <a:pt x="232103" y="184281"/>
                </a:lnTo>
                <a:lnTo>
                  <a:pt x="229640" y="182853"/>
                </a:lnTo>
                <a:lnTo>
                  <a:pt x="226783" y="181242"/>
                </a:lnTo>
                <a:lnTo>
                  <a:pt x="226783" y="175071"/>
                </a:lnTo>
                <a:close/>
                <a:moveTo>
                  <a:pt x="238425" y="175071"/>
                </a:moveTo>
                <a:lnTo>
                  <a:pt x="243744" y="184281"/>
                </a:lnTo>
                <a:lnTo>
                  <a:pt x="241282" y="182853"/>
                </a:lnTo>
                <a:lnTo>
                  <a:pt x="238425" y="181242"/>
                </a:lnTo>
                <a:lnTo>
                  <a:pt x="238425" y="175071"/>
                </a:lnTo>
                <a:close/>
                <a:moveTo>
                  <a:pt x="250036" y="175071"/>
                </a:moveTo>
                <a:lnTo>
                  <a:pt x="255355" y="184281"/>
                </a:lnTo>
                <a:lnTo>
                  <a:pt x="252893" y="182853"/>
                </a:lnTo>
                <a:lnTo>
                  <a:pt x="250036" y="181242"/>
                </a:lnTo>
                <a:lnTo>
                  <a:pt x="250036" y="175071"/>
                </a:lnTo>
                <a:close/>
                <a:moveTo>
                  <a:pt x="261678" y="175071"/>
                </a:moveTo>
                <a:lnTo>
                  <a:pt x="266997" y="184281"/>
                </a:lnTo>
                <a:lnTo>
                  <a:pt x="264535" y="182853"/>
                </a:lnTo>
                <a:lnTo>
                  <a:pt x="261678" y="181242"/>
                </a:lnTo>
                <a:lnTo>
                  <a:pt x="261678" y="175071"/>
                </a:lnTo>
                <a:close/>
                <a:moveTo>
                  <a:pt x="273289" y="175071"/>
                </a:moveTo>
                <a:lnTo>
                  <a:pt x="278608" y="184281"/>
                </a:lnTo>
                <a:lnTo>
                  <a:pt x="276146" y="182853"/>
                </a:lnTo>
                <a:lnTo>
                  <a:pt x="273289" y="181242"/>
                </a:lnTo>
                <a:lnTo>
                  <a:pt x="273289" y="175071"/>
                </a:lnTo>
                <a:close/>
                <a:moveTo>
                  <a:pt x="6050" y="175071"/>
                </a:moveTo>
                <a:lnTo>
                  <a:pt x="11369" y="184312"/>
                </a:lnTo>
                <a:lnTo>
                  <a:pt x="11369" y="184312"/>
                </a:lnTo>
                <a:lnTo>
                  <a:pt x="8907" y="182853"/>
                </a:lnTo>
                <a:lnTo>
                  <a:pt x="6050" y="181242"/>
                </a:lnTo>
                <a:lnTo>
                  <a:pt x="6050" y="175071"/>
                </a:lnTo>
                <a:close/>
                <a:moveTo>
                  <a:pt x="17418" y="175071"/>
                </a:moveTo>
                <a:lnTo>
                  <a:pt x="17418" y="181242"/>
                </a:lnTo>
                <a:lnTo>
                  <a:pt x="14560" y="182853"/>
                </a:lnTo>
                <a:lnTo>
                  <a:pt x="12098" y="184312"/>
                </a:lnTo>
                <a:lnTo>
                  <a:pt x="12098" y="184312"/>
                </a:lnTo>
                <a:lnTo>
                  <a:pt x="17418" y="175071"/>
                </a:lnTo>
                <a:close/>
                <a:moveTo>
                  <a:pt x="52251" y="175071"/>
                </a:moveTo>
                <a:lnTo>
                  <a:pt x="52251" y="181242"/>
                </a:lnTo>
                <a:lnTo>
                  <a:pt x="49394" y="182853"/>
                </a:lnTo>
                <a:lnTo>
                  <a:pt x="46932" y="184312"/>
                </a:lnTo>
                <a:lnTo>
                  <a:pt x="46932" y="184312"/>
                </a:lnTo>
                <a:lnTo>
                  <a:pt x="52251" y="175071"/>
                </a:lnTo>
                <a:close/>
                <a:moveTo>
                  <a:pt x="191676" y="175102"/>
                </a:moveTo>
                <a:lnTo>
                  <a:pt x="191676" y="181272"/>
                </a:lnTo>
                <a:lnTo>
                  <a:pt x="188849" y="182913"/>
                </a:lnTo>
                <a:lnTo>
                  <a:pt x="186357" y="184312"/>
                </a:lnTo>
                <a:lnTo>
                  <a:pt x="186357" y="184312"/>
                </a:lnTo>
                <a:lnTo>
                  <a:pt x="191676" y="175102"/>
                </a:lnTo>
                <a:close/>
                <a:moveTo>
                  <a:pt x="29029" y="175071"/>
                </a:moveTo>
                <a:lnTo>
                  <a:pt x="29029" y="181242"/>
                </a:lnTo>
                <a:lnTo>
                  <a:pt x="26172" y="182853"/>
                </a:lnTo>
                <a:lnTo>
                  <a:pt x="23710" y="184312"/>
                </a:lnTo>
                <a:lnTo>
                  <a:pt x="23710" y="184312"/>
                </a:lnTo>
                <a:lnTo>
                  <a:pt x="29029" y="175071"/>
                </a:lnTo>
                <a:close/>
                <a:moveTo>
                  <a:pt x="75504" y="175071"/>
                </a:moveTo>
                <a:lnTo>
                  <a:pt x="75504" y="181242"/>
                </a:lnTo>
                <a:lnTo>
                  <a:pt x="72647" y="182853"/>
                </a:lnTo>
                <a:lnTo>
                  <a:pt x="70185" y="184312"/>
                </a:lnTo>
                <a:lnTo>
                  <a:pt x="70185" y="184312"/>
                </a:lnTo>
                <a:lnTo>
                  <a:pt x="75504" y="175071"/>
                </a:lnTo>
                <a:close/>
                <a:moveTo>
                  <a:pt x="87115" y="175102"/>
                </a:moveTo>
                <a:lnTo>
                  <a:pt x="87115" y="181272"/>
                </a:lnTo>
                <a:lnTo>
                  <a:pt x="84288" y="182913"/>
                </a:lnTo>
                <a:lnTo>
                  <a:pt x="81796" y="184312"/>
                </a:lnTo>
                <a:lnTo>
                  <a:pt x="81796" y="184312"/>
                </a:lnTo>
                <a:lnTo>
                  <a:pt x="87115" y="175102"/>
                </a:lnTo>
                <a:close/>
                <a:moveTo>
                  <a:pt x="110368" y="175102"/>
                </a:moveTo>
                <a:lnTo>
                  <a:pt x="110368" y="181272"/>
                </a:lnTo>
                <a:lnTo>
                  <a:pt x="107541" y="182913"/>
                </a:lnTo>
                <a:lnTo>
                  <a:pt x="105048" y="184312"/>
                </a:lnTo>
                <a:lnTo>
                  <a:pt x="105048" y="184312"/>
                </a:lnTo>
                <a:lnTo>
                  <a:pt x="110368" y="175102"/>
                </a:lnTo>
                <a:close/>
                <a:moveTo>
                  <a:pt x="121979" y="175102"/>
                </a:moveTo>
                <a:lnTo>
                  <a:pt x="121979" y="181272"/>
                </a:lnTo>
                <a:lnTo>
                  <a:pt x="119122" y="182913"/>
                </a:lnTo>
                <a:lnTo>
                  <a:pt x="116660" y="184312"/>
                </a:lnTo>
                <a:lnTo>
                  <a:pt x="116660" y="184312"/>
                </a:lnTo>
                <a:lnTo>
                  <a:pt x="121979" y="175102"/>
                </a:lnTo>
                <a:close/>
                <a:moveTo>
                  <a:pt x="168484" y="175102"/>
                </a:moveTo>
                <a:lnTo>
                  <a:pt x="168484" y="181272"/>
                </a:lnTo>
                <a:lnTo>
                  <a:pt x="165627" y="182913"/>
                </a:lnTo>
                <a:lnTo>
                  <a:pt x="163165" y="184312"/>
                </a:lnTo>
                <a:lnTo>
                  <a:pt x="163165" y="184312"/>
                </a:lnTo>
                <a:lnTo>
                  <a:pt x="168484" y="175102"/>
                </a:lnTo>
                <a:close/>
                <a:moveTo>
                  <a:pt x="284657" y="175102"/>
                </a:moveTo>
                <a:lnTo>
                  <a:pt x="284657" y="181272"/>
                </a:lnTo>
                <a:lnTo>
                  <a:pt x="279337" y="184312"/>
                </a:lnTo>
                <a:lnTo>
                  <a:pt x="279337" y="184312"/>
                </a:lnTo>
                <a:lnTo>
                  <a:pt x="284657" y="175102"/>
                </a:lnTo>
                <a:close/>
                <a:moveTo>
                  <a:pt x="40610" y="175071"/>
                </a:moveTo>
                <a:lnTo>
                  <a:pt x="40610" y="181242"/>
                </a:lnTo>
                <a:lnTo>
                  <a:pt x="37783" y="182853"/>
                </a:lnTo>
                <a:lnTo>
                  <a:pt x="35290" y="184312"/>
                </a:lnTo>
                <a:lnTo>
                  <a:pt x="40610" y="175071"/>
                </a:lnTo>
                <a:close/>
                <a:moveTo>
                  <a:pt x="63862" y="175071"/>
                </a:moveTo>
                <a:lnTo>
                  <a:pt x="63862" y="181242"/>
                </a:lnTo>
                <a:lnTo>
                  <a:pt x="61005" y="182853"/>
                </a:lnTo>
                <a:lnTo>
                  <a:pt x="58543" y="184312"/>
                </a:lnTo>
                <a:lnTo>
                  <a:pt x="63862" y="175071"/>
                </a:lnTo>
                <a:close/>
                <a:moveTo>
                  <a:pt x="98757" y="175102"/>
                </a:moveTo>
                <a:lnTo>
                  <a:pt x="98757" y="181272"/>
                </a:lnTo>
                <a:lnTo>
                  <a:pt x="95899" y="182913"/>
                </a:lnTo>
                <a:lnTo>
                  <a:pt x="93437" y="184312"/>
                </a:lnTo>
                <a:lnTo>
                  <a:pt x="98757" y="175102"/>
                </a:lnTo>
                <a:close/>
                <a:moveTo>
                  <a:pt x="133590" y="175102"/>
                </a:moveTo>
                <a:lnTo>
                  <a:pt x="133590" y="181272"/>
                </a:lnTo>
                <a:lnTo>
                  <a:pt x="130733" y="182913"/>
                </a:lnTo>
                <a:lnTo>
                  <a:pt x="128271" y="184312"/>
                </a:lnTo>
                <a:lnTo>
                  <a:pt x="133590" y="175102"/>
                </a:lnTo>
                <a:close/>
                <a:moveTo>
                  <a:pt x="145232" y="175102"/>
                </a:moveTo>
                <a:lnTo>
                  <a:pt x="145232" y="181272"/>
                </a:lnTo>
                <a:lnTo>
                  <a:pt x="142374" y="182913"/>
                </a:lnTo>
                <a:lnTo>
                  <a:pt x="139912" y="184312"/>
                </a:lnTo>
                <a:lnTo>
                  <a:pt x="145232" y="175102"/>
                </a:lnTo>
                <a:close/>
                <a:moveTo>
                  <a:pt x="156843" y="175102"/>
                </a:moveTo>
                <a:lnTo>
                  <a:pt x="156843" y="181272"/>
                </a:lnTo>
                <a:lnTo>
                  <a:pt x="153986" y="182913"/>
                </a:lnTo>
                <a:lnTo>
                  <a:pt x="151523" y="184312"/>
                </a:lnTo>
                <a:lnTo>
                  <a:pt x="156843" y="175102"/>
                </a:lnTo>
                <a:close/>
                <a:moveTo>
                  <a:pt x="180065" y="175102"/>
                </a:moveTo>
                <a:lnTo>
                  <a:pt x="180065" y="181272"/>
                </a:lnTo>
                <a:lnTo>
                  <a:pt x="177208" y="182913"/>
                </a:lnTo>
                <a:lnTo>
                  <a:pt x="174746" y="184312"/>
                </a:lnTo>
                <a:lnTo>
                  <a:pt x="180065" y="175102"/>
                </a:lnTo>
                <a:close/>
                <a:moveTo>
                  <a:pt x="203318" y="175102"/>
                </a:moveTo>
                <a:lnTo>
                  <a:pt x="203318" y="181272"/>
                </a:lnTo>
                <a:lnTo>
                  <a:pt x="200461" y="182913"/>
                </a:lnTo>
                <a:lnTo>
                  <a:pt x="197999" y="184312"/>
                </a:lnTo>
                <a:lnTo>
                  <a:pt x="203318" y="175102"/>
                </a:lnTo>
                <a:close/>
                <a:moveTo>
                  <a:pt x="214929" y="175102"/>
                </a:moveTo>
                <a:lnTo>
                  <a:pt x="214929" y="181242"/>
                </a:lnTo>
                <a:lnTo>
                  <a:pt x="212072" y="182853"/>
                </a:lnTo>
                <a:lnTo>
                  <a:pt x="209610" y="184312"/>
                </a:lnTo>
                <a:lnTo>
                  <a:pt x="214929" y="175102"/>
                </a:lnTo>
                <a:close/>
                <a:moveTo>
                  <a:pt x="226570" y="175102"/>
                </a:moveTo>
                <a:lnTo>
                  <a:pt x="226570" y="181242"/>
                </a:lnTo>
                <a:lnTo>
                  <a:pt x="223713" y="182853"/>
                </a:lnTo>
                <a:lnTo>
                  <a:pt x="221251" y="184312"/>
                </a:lnTo>
                <a:lnTo>
                  <a:pt x="226570" y="175102"/>
                </a:lnTo>
                <a:close/>
                <a:moveTo>
                  <a:pt x="238182" y="175102"/>
                </a:moveTo>
                <a:lnTo>
                  <a:pt x="238182" y="181242"/>
                </a:lnTo>
                <a:lnTo>
                  <a:pt x="235355" y="182853"/>
                </a:lnTo>
                <a:lnTo>
                  <a:pt x="232862" y="184312"/>
                </a:lnTo>
                <a:lnTo>
                  <a:pt x="238182" y="175102"/>
                </a:lnTo>
                <a:close/>
                <a:moveTo>
                  <a:pt x="249793" y="175102"/>
                </a:moveTo>
                <a:lnTo>
                  <a:pt x="249793" y="181242"/>
                </a:lnTo>
                <a:lnTo>
                  <a:pt x="246936" y="182853"/>
                </a:lnTo>
                <a:lnTo>
                  <a:pt x="244474" y="184312"/>
                </a:lnTo>
                <a:lnTo>
                  <a:pt x="249793" y="175102"/>
                </a:lnTo>
                <a:close/>
                <a:moveTo>
                  <a:pt x="261404" y="175102"/>
                </a:moveTo>
                <a:lnTo>
                  <a:pt x="261404" y="181242"/>
                </a:lnTo>
                <a:lnTo>
                  <a:pt x="258547" y="182853"/>
                </a:lnTo>
                <a:lnTo>
                  <a:pt x="256085" y="184312"/>
                </a:lnTo>
                <a:lnTo>
                  <a:pt x="261404" y="175102"/>
                </a:lnTo>
                <a:close/>
                <a:moveTo>
                  <a:pt x="273046" y="175102"/>
                </a:moveTo>
                <a:lnTo>
                  <a:pt x="273046" y="181272"/>
                </a:lnTo>
                <a:lnTo>
                  <a:pt x="270188" y="182913"/>
                </a:lnTo>
                <a:lnTo>
                  <a:pt x="267726" y="184312"/>
                </a:lnTo>
                <a:lnTo>
                  <a:pt x="273046" y="175102"/>
                </a:lnTo>
                <a:close/>
                <a:moveTo>
                  <a:pt x="5898" y="181454"/>
                </a:moveTo>
                <a:lnTo>
                  <a:pt x="8755" y="183096"/>
                </a:lnTo>
                <a:lnTo>
                  <a:pt x="11217" y="184524"/>
                </a:lnTo>
                <a:lnTo>
                  <a:pt x="578" y="184524"/>
                </a:lnTo>
                <a:lnTo>
                  <a:pt x="5898" y="181454"/>
                </a:lnTo>
                <a:close/>
                <a:moveTo>
                  <a:pt x="17509" y="181454"/>
                </a:moveTo>
                <a:lnTo>
                  <a:pt x="20366" y="183096"/>
                </a:lnTo>
                <a:lnTo>
                  <a:pt x="22828" y="184524"/>
                </a:lnTo>
                <a:lnTo>
                  <a:pt x="12190" y="184524"/>
                </a:lnTo>
                <a:lnTo>
                  <a:pt x="14682" y="183096"/>
                </a:lnTo>
                <a:lnTo>
                  <a:pt x="17509" y="181454"/>
                </a:lnTo>
                <a:close/>
                <a:moveTo>
                  <a:pt x="29150" y="181454"/>
                </a:moveTo>
                <a:lnTo>
                  <a:pt x="32008" y="183096"/>
                </a:lnTo>
                <a:lnTo>
                  <a:pt x="34470" y="184524"/>
                </a:lnTo>
                <a:lnTo>
                  <a:pt x="23831" y="184524"/>
                </a:lnTo>
                <a:lnTo>
                  <a:pt x="26293" y="183096"/>
                </a:lnTo>
                <a:lnTo>
                  <a:pt x="29150" y="181454"/>
                </a:lnTo>
                <a:close/>
                <a:moveTo>
                  <a:pt x="40762" y="181454"/>
                </a:moveTo>
                <a:lnTo>
                  <a:pt x="43619" y="183096"/>
                </a:lnTo>
                <a:lnTo>
                  <a:pt x="46081" y="184524"/>
                </a:lnTo>
                <a:lnTo>
                  <a:pt x="35442" y="184524"/>
                </a:lnTo>
                <a:lnTo>
                  <a:pt x="37935" y="183096"/>
                </a:lnTo>
                <a:lnTo>
                  <a:pt x="40762" y="181454"/>
                </a:lnTo>
                <a:close/>
                <a:moveTo>
                  <a:pt x="52403" y="181454"/>
                </a:moveTo>
                <a:lnTo>
                  <a:pt x="55260" y="183096"/>
                </a:lnTo>
                <a:lnTo>
                  <a:pt x="57722" y="184524"/>
                </a:lnTo>
                <a:lnTo>
                  <a:pt x="47084" y="184524"/>
                </a:lnTo>
                <a:lnTo>
                  <a:pt x="49546" y="183096"/>
                </a:lnTo>
                <a:lnTo>
                  <a:pt x="52403" y="181454"/>
                </a:lnTo>
                <a:close/>
                <a:moveTo>
                  <a:pt x="64014" y="181454"/>
                </a:moveTo>
                <a:lnTo>
                  <a:pt x="66871" y="183096"/>
                </a:lnTo>
                <a:lnTo>
                  <a:pt x="69334" y="184524"/>
                </a:lnTo>
                <a:lnTo>
                  <a:pt x="58695" y="184524"/>
                </a:lnTo>
                <a:lnTo>
                  <a:pt x="61187" y="183096"/>
                </a:lnTo>
                <a:lnTo>
                  <a:pt x="64014" y="181454"/>
                </a:lnTo>
                <a:close/>
                <a:moveTo>
                  <a:pt x="75625" y="181454"/>
                </a:moveTo>
                <a:lnTo>
                  <a:pt x="78452" y="183096"/>
                </a:lnTo>
                <a:lnTo>
                  <a:pt x="80945" y="184524"/>
                </a:lnTo>
                <a:lnTo>
                  <a:pt x="70306" y="184524"/>
                </a:lnTo>
                <a:lnTo>
                  <a:pt x="72768" y="183096"/>
                </a:lnTo>
                <a:lnTo>
                  <a:pt x="75625" y="181454"/>
                </a:lnTo>
                <a:close/>
                <a:moveTo>
                  <a:pt x="87237" y="181454"/>
                </a:moveTo>
                <a:lnTo>
                  <a:pt x="90094" y="183096"/>
                </a:lnTo>
                <a:lnTo>
                  <a:pt x="92556" y="184524"/>
                </a:lnTo>
                <a:lnTo>
                  <a:pt x="81917" y="184524"/>
                </a:lnTo>
                <a:lnTo>
                  <a:pt x="84379" y="183096"/>
                </a:lnTo>
                <a:lnTo>
                  <a:pt x="87237" y="181454"/>
                </a:lnTo>
                <a:close/>
                <a:moveTo>
                  <a:pt x="98878" y="181454"/>
                </a:moveTo>
                <a:lnTo>
                  <a:pt x="101705" y="183096"/>
                </a:lnTo>
                <a:lnTo>
                  <a:pt x="104197" y="184524"/>
                </a:lnTo>
                <a:lnTo>
                  <a:pt x="93559" y="184524"/>
                </a:lnTo>
                <a:lnTo>
                  <a:pt x="96021" y="183096"/>
                </a:lnTo>
                <a:lnTo>
                  <a:pt x="98878" y="181454"/>
                </a:lnTo>
                <a:close/>
                <a:moveTo>
                  <a:pt x="110489" y="181454"/>
                </a:moveTo>
                <a:lnTo>
                  <a:pt x="113346" y="183096"/>
                </a:lnTo>
                <a:lnTo>
                  <a:pt x="115809" y="184524"/>
                </a:lnTo>
                <a:lnTo>
                  <a:pt x="105170" y="184524"/>
                </a:lnTo>
                <a:lnTo>
                  <a:pt x="107632" y="183096"/>
                </a:lnTo>
                <a:lnTo>
                  <a:pt x="110489" y="181454"/>
                </a:lnTo>
                <a:close/>
                <a:moveTo>
                  <a:pt x="122131" y="181454"/>
                </a:moveTo>
                <a:lnTo>
                  <a:pt x="124958" y="183096"/>
                </a:lnTo>
                <a:lnTo>
                  <a:pt x="127450" y="184524"/>
                </a:lnTo>
                <a:lnTo>
                  <a:pt x="116812" y="184524"/>
                </a:lnTo>
                <a:lnTo>
                  <a:pt x="119274" y="183096"/>
                </a:lnTo>
                <a:lnTo>
                  <a:pt x="122131" y="181454"/>
                </a:lnTo>
                <a:close/>
                <a:moveTo>
                  <a:pt x="133742" y="181454"/>
                </a:moveTo>
                <a:lnTo>
                  <a:pt x="136599" y="183096"/>
                </a:lnTo>
                <a:lnTo>
                  <a:pt x="139061" y="184524"/>
                </a:lnTo>
                <a:lnTo>
                  <a:pt x="128423" y="184524"/>
                </a:lnTo>
                <a:lnTo>
                  <a:pt x="130885" y="183096"/>
                </a:lnTo>
                <a:lnTo>
                  <a:pt x="133742" y="181454"/>
                </a:lnTo>
                <a:close/>
                <a:moveTo>
                  <a:pt x="145323" y="181454"/>
                </a:moveTo>
                <a:lnTo>
                  <a:pt x="148180" y="183096"/>
                </a:lnTo>
                <a:lnTo>
                  <a:pt x="150642" y="184524"/>
                </a:lnTo>
                <a:lnTo>
                  <a:pt x="140004" y="184524"/>
                </a:lnTo>
                <a:lnTo>
                  <a:pt x="142496" y="183096"/>
                </a:lnTo>
                <a:lnTo>
                  <a:pt x="145323" y="181454"/>
                </a:lnTo>
                <a:close/>
                <a:moveTo>
                  <a:pt x="156964" y="181454"/>
                </a:moveTo>
                <a:lnTo>
                  <a:pt x="159822" y="183096"/>
                </a:lnTo>
                <a:lnTo>
                  <a:pt x="162284" y="184524"/>
                </a:lnTo>
                <a:lnTo>
                  <a:pt x="151645" y="184524"/>
                </a:lnTo>
                <a:lnTo>
                  <a:pt x="154107" y="183096"/>
                </a:lnTo>
                <a:lnTo>
                  <a:pt x="156964" y="181454"/>
                </a:lnTo>
                <a:close/>
                <a:moveTo>
                  <a:pt x="168575" y="181454"/>
                </a:moveTo>
                <a:lnTo>
                  <a:pt x="171433" y="183096"/>
                </a:lnTo>
                <a:lnTo>
                  <a:pt x="173895" y="184524"/>
                </a:lnTo>
                <a:lnTo>
                  <a:pt x="163256" y="184524"/>
                </a:lnTo>
                <a:lnTo>
                  <a:pt x="165749" y="183096"/>
                </a:lnTo>
                <a:lnTo>
                  <a:pt x="168575" y="181454"/>
                </a:lnTo>
                <a:close/>
                <a:moveTo>
                  <a:pt x="180217" y="181454"/>
                </a:moveTo>
                <a:lnTo>
                  <a:pt x="183074" y="183096"/>
                </a:lnTo>
                <a:lnTo>
                  <a:pt x="185536" y="184524"/>
                </a:lnTo>
                <a:lnTo>
                  <a:pt x="174898" y="184524"/>
                </a:lnTo>
                <a:lnTo>
                  <a:pt x="177360" y="183096"/>
                </a:lnTo>
                <a:lnTo>
                  <a:pt x="180217" y="181454"/>
                </a:lnTo>
                <a:close/>
                <a:moveTo>
                  <a:pt x="191828" y="181454"/>
                </a:moveTo>
                <a:lnTo>
                  <a:pt x="194685" y="183096"/>
                </a:lnTo>
                <a:lnTo>
                  <a:pt x="197147" y="184524"/>
                </a:lnTo>
                <a:lnTo>
                  <a:pt x="186509" y="184524"/>
                </a:lnTo>
                <a:lnTo>
                  <a:pt x="189001" y="183096"/>
                </a:lnTo>
                <a:lnTo>
                  <a:pt x="191828" y="181454"/>
                </a:lnTo>
                <a:close/>
                <a:moveTo>
                  <a:pt x="203470" y="181454"/>
                </a:moveTo>
                <a:lnTo>
                  <a:pt x="206327" y="183096"/>
                </a:lnTo>
                <a:lnTo>
                  <a:pt x="208789" y="184524"/>
                </a:lnTo>
                <a:lnTo>
                  <a:pt x="198151" y="184524"/>
                </a:lnTo>
                <a:lnTo>
                  <a:pt x="200613" y="183096"/>
                </a:lnTo>
                <a:lnTo>
                  <a:pt x="203470" y="181454"/>
                </a:lnTo>
                <a:close/>
                <a:moveTo>
                  <a:pt x="215051" y="181454"/>
                </a:moveTo>
                <a:lnTo>
                  <a:pt x="217908" y="183096"/>
                </a:lnTo>
                <a:lnTo>
                  <a:pt x="220370" y="184524"/>
                </a:lnTo>
                <a:lnTo>
                  <a:pt x="209731" y="184524"/>
                </a:lnTo>
                <a:lnTo>
                  <a:pt x="212193" y="183096"/>
                </a:lnTo>
                <a:lnTo>
                  <a:pt x="215051" y="181454"/>
                </a:lnTo>
                <a:close/>
                <a:moveTo>
                  <a:pt x="226692" y="181454"/>
                </a:moveTo>
                <a:lnTo>
                  <a:pt x="229519" y="183096"/>
                </a:lnTo>
                <a:lnTo>
                  <a:pt x="232011" y="184524"/>
                </a:lnTo>
                <a:lnTo>
                  <a:pt x="221373" y="184524"/>
                </a:lnTo>
                <a:lnTo>
                  <a:pt x="223835" y="183096"/>
                </a:lnTo>
                <a:lnTo>
                  <a:pt x="226692" y="181454"/>
                </a:lnTo>
                <a:close/>
                <a:moveTo>
                  <a:pt x="238303" y="181454"/>
                </a:moveTo>
                <a:lnTo>
                  <a:pt x="241160" y="183096"/>
                </a:lnTo>
                <a:lnTo>
                  <a:pt x="243622" y="184524"/>
                </a:lnTo>
                <a:lnTo>
                  <a:pt x="232984" y="184524"/>
                </a:lnTo>
                <a:lnTo>
                  <a:pt x="235446" y="183096"/>
                </a:lnTo>
                <a:lnTo>
                  <a:pt x="238303" y="181454"/>
                </a:lnTo>
                <a:close/>
                <a:moveTo>
                  <a:pt x="249945" y="181454"/>
                </a:moveTo>
                <a:lnTo>
                  <a:pt x="252772" y="183096"/>
                </a:lnTo>
                <a:lnTo>
                  <a:pt x="255264" y="184524"/>
                </a:lnTo>
                <a:lnTo>
                  <a:pt x="244626" y="184524"/>
                </a:lnTo>
                <a:lnTo>
                  <a:pt x="247088" y="183096"/>
                </a:lnTo>
                <a:lnTo>
                  <a:pt x="249945" y="181454"/>
                </a:lnTo>
                <a:close/>
                <a:moveTo>
                  <a:pt x="261556" y="181454"/>
                </a:moveTo>
                <a:lnTo>
                  <a:pt x="264413" y="183096"/>
                </a:lnTo>
                <a:lnTo>
                  <a:pt x="266875" y="184524"/>
                </a:lnTo>
                <a:lnTo>
                  <a:pt x="256237" y="184524"/>
                </a:lnTo>
                <a:lnTo>
                  <a:pt x="258699" y="183096"/>
                </a:lnTo>
                <a:lnTo>
                  <a:pt x="261556" y="181454"/>
                </a:lnTo>
                <a:close/>
                <a:moveTo>
                  <a:pt x="273198" y="181454"/>
                </a:moveTo>
                <a:lnTo>
                  <a:pt x="276024" y="183096"/>
                </a:lnTo>
                <a:lnTo>
                  <a:pt x="278517" y="184524"/>
                </a:lnTo>
                <a:lnTo>
                  <a:pt x="267878" y="184524"/>
                </a:lnTo>
                <a:lnTo>
                  <a:pt x="270340" y="183096"/>
                </a:lnTo>
                <a:lnTo>
                  <a:pt x="273198" y="181454"/>
                </a:lnTo>
                <a:close/>
                <a:moveTo>
                  <a:pt x="11217" y="184767"/>
                </a:moveTo>
                <a:lnTo>
                  <a:pt x="5898" y="187837"/>
                </a:lnTo>
                <a:lnTo>
                  <a:pt x="578" y="184767"/>
                </a:lnTo>
                <a:close/>
                <a:moveTo>
                  <a:pt x="22828" y="184767"/>
                </a:moveTo>
                <a:lnTo>
                  <a:pt x="17509" y="187837"/>
                </a:lnTo>
                <a:lnTo>
                  <a:pt x="12190" y="184767"/>
                </a:lnTo>
                <a:close/>
                <a:moveTo>
                  <a:pt x="34470" y="184767"/>
                </a:moveTo>
                <a:lnTo>
                  <a:pt x="29150" y="187837"/>
                </a:lnTo>
                <a:lnTo>
                  <a:pt x="23831" y="184767"/>
                </a:lnTo>
                <a:close/>
                <a:moveTo>
                  <a:pt x="46081" y="184767"/>
                </a:moveTo>
                <a:lnTo>
                  <a:pt x="40762" y="187837"/>
                </a:lnTo>
                <a:lnTo>
                  <a:pt x="35442" y="184767"/>
                </a:lnTo>
                <a:close/>
                <a:moveTo>
                  <a:pt x="57722" y="184767"/>
                </a:moveTo>
                <a:lnTo>
                  <a:pt x="52403" y="187837"/>
                </a:lnTo>
                <a:lnTo>
                  <a:pt x="47084" y="184767"/>
                </a:lnTo>
                <a:close/>
                <a:moveTo>
                  <a:pt x="69334" y="184767"/>
                </a:moveTo>
                <a:lnTo>
                  <a:pt x="64014" y="187837"/>
                </a:lnTo>
                <a:lnTo>
                  <a:pt x="58695" y="184767"/>
                </a:lnTo>
                <a:close/>
                <a:moveTo>
                  <a:pt x="80945" y="184767"/>
                </a:moveTo>
                <a:lnTo>
                  <a:pt x="75625" y="187837"/>
                </a:lnTo>
                <a:lnTo>
                  <a:pt x="70306" y="184767"/>
                </a:lnTo>
                <a:close/>
                <a:moveTo>
                  <a:pt x="92556" y="184767"/>
                </a:moveTo>
                <a:lnTo>
                  <a:pt x="87237" y="187837"/>
                </a:lnTo>
                <a:lnTo>
                  <a:pt x="81917" y="184767"/>
                </a:lnTo>
                <a:close/>
                <a:moveTo>
                  <a:pt x="104197" y="184767"/>
                </a:moveTo>
                <a:lnTo>
                  <a:pt x="98878" y="187837"/>
                </a:lnTo>
                <a:lnTo>
                  <a:pt x="93559" y="184767"/>
                </a:lnTo>
                <a:close/>
                <a:moveTo>
                  <a:pt x="115809" y="184767"/>
                </a:moveTo>
                <a:lnTo>
                  <a:pt x="110489" y="187837"/>
                </a:lnTo>
                <a:lnTo>
                  <a:pt x="105170" y="184767"/>
                </a:lnTo>
                <a:close/>
                <a:moveTo>
                  <a:pt x="127450" y="184767"/>
                </a:moveTo>
                <a:lnTo>
                  <a:pt x="122131" y="187837"/>
                </a:lnTo>
                <a:lnTo>
                  <a:pt x="116812" y="184767"/>
                </a:lnTo>
                <a:close/>
                <a:moveTo>
                  <a:pt x="139061" y="184767"/>
                </a:moveTo>
                <a:lnTo>
                  <a:pt x="133742" y="187837"/>
                </a:lnTo>
                <a:lnTo>
                  <a:pt x="128423" y="184767"/>
                </a:lnTo>
                <a:close/>
                <a:moveTo>
                  <a:pt x="150642" y="184767"/>
                </a:moveTo>
                <a:lnTo>
                  <a:pt x="145323" y="187837"/>
                </a:lnTo>
                <a:lnTo>
                  <a:pt x="140004" y="184767"/>
                </a:lnTo>
                <a:close/>
                <a:moveTo>
                  <a:pt x="162284" y="184767"/>
                </a:moveTo>
                <a:lnTo>
                  <a:pt x="156964" y="187837"/>
                </a:lnTo>
                <a:lnTo>
                  <a:pt x="151645" y="184767"/>
                </a:lnTo>
                <a:close/>
                <a:moveTo>
                  <a:pt x="173895" y="184767"/>
                </a:moveTo>
                <a:lnTo>
                  <a:pt x="168575" y="187837"/>
                </a:lnTo>
                <a:lnTo>
                  <a:pt x="163256" y="184767"/>
                </a:lnTo>
                <a:close/>
                <a:moveTo>
                  <a:pt x="185536" y="184767"/>
                </a:moveTo>
                <a:lnTo>
                  <a:pt x="180217" y="187837"/>
                </a:lnTo>
                <a:lnTo>
                  <a:pt x="174898" y="184767"/>
                </a:lnTo>
                <a:close/>
                <a:moveTo>
                  <a:pt x="197147" y="184767"/>
                </a:moveTo>
                <a:lnTo>
                  <a:pt x="191828" y="187837"/>
                </a:lnTo>
                <a:lnTo>
                  <a:pt x="186509" y="184767"/>
                </a:lnTo>
                <a:close/>
                <a:moveTo>
                  <a:pt x="208789" y="184767"/>
                </a:moveTo>
                <a:lnTo>
                  <a:pt x="203470" y="187837"/>
                </a:lnTo>
                <a:lnTo>
                  <a:pt x="198151" y="184767"/>
                </a:lnTo>
                <a:close/>
                <a:moveTo>
                  <a:pt x="220370" y="184767"/>
                </a:moveTo>
                <a:lnTo>
                  <a:pt x="215051" y="187837"/>
                </a:lnTo>
                <a:lnTo>
                  <a:pt x="209731" y="184767"/>
                </a:lnTo>
                <a:close/>
                <a:moveTo>
                  <a:pt x="232011" y="184767"/>
                </a:moveTo>
                <a:lnTo>
                  <a:pt x="226692" y="187837"/>
                </a:lnTo>
                <a:lnTo>
                  <a:pt x="221373" y="184767"/>
                </a:lnTo>
                <a:close/>
                <a:moveTo>
                  <a:pt x="243622" y="184767"/>
                </a:moveTo>
                <a:lnTo>
                  <a:pt x="238303" y="187837"/>
                </a:lnTo>
                <a:lnTo>
                  <a:pt x="232984" y="184767"/>
                </a:lnTo>
                <a:close/>
                <a:moveTo>
                  <a:pt x="255264" y="184767"/>
                </a:moveTo>
                <a:lnTo>
                  <a:pt x="249945" y="187837"/>
                </a:lnTo>
                <a:lnTo>
                  <a:pt x="244626" y="184767"/>
                </a:lnTo>
                <a:close/>
                <a:moveTo>
                  <a:pt x="266875" y="184767"/>
                </a:moveTo>
                <a:lnTo>
                  <a:pt x="261556" y="187837"/>
                </a:lnTo>
                <a:lnTo>
                  <a:pt x="256237" y="184767"/>
                </a:lnTo>
                <a:close/>
                <a:moveTo>
                  <a:pt x="278517" y="184767"/>
                </a:moveTo>
                <a:lnTo>
                  <a:pt x="273198" y="187837"/>
                </a:lnTo>
                <a:lnTo>
                  <a:pt x="267878" y="184767"/>
                </a:lnTo>
                <a:close/>
                <a:moveTo>
                  <a:pt x="214" y="185132"/>
                </a:moveTo>
                <a:lnTo>
                  <a:pt x="214" y="191242"/>
                </a:lnTo>
                <a:lnTo>
                  <a:pt x="291" y="191286"/>
                </a:lnTo>
                <a:lnTo>
                  <a:pt x="291" y="191286"/>
                </a:lnTo>
                <a:cubicBezTo>
                  <a:pt x="266" y="191254"/>
                  <a:pt x="244" y="191207"/>
                  <a:pt x="244" y="191181"/>
                </a:cubicBezTo>
                <a:lnTo>
                  <a:pt x="244" y="185132"/>
                </a:lnTo>
                <a:close/>
                <a:moveTo>
                  <a:pt x="291" y="191286"/>
                </a:moveTo>
                <a:cubicBezTo>
                  <a:pt x="295" y="191292"/>
                  <a:pt x="300" y="191298"/>
                  <a:pt x="305" y="191303"/>
                </a:cubicBezTo>
                <a:lnTo>
                  <a:pt x="3116" y="192924"/>
                </a:lnTo>
                <a:lnTo>
                  <a:pt x="3116" y="192924"/>
                </a:lnTo>
                <a:lnTo>
                  <a:pt x="291" y="191286"/>
                </a:lnTo>
                <a:close/>
                <a:moveTo>
                  <a:pt x="11369" y="184980"/>
                </a:moveTo>
                <a:lnTo>
                  <a:pt x="6050" y="194190"/>
                </a:lnTo>
                <a:lnTo>
                  <a:pt x="6050" y="188081"/>
                </a:lnTo>
                <a:lnTo>
                  <a:pt x="11369" y="184980"/>
                </a:lnTo>
                <a:close/>
                <a:moveTo>
                  <a:pt x="34622" y="184980"/>
                </a:moveTo>
                <a:lnTo>
                  <a:pt x="29302" y="194190"/>
                </a:lnTo>
                <a:lnTo>
                  <a:pt x="29302" y="188081"/>
                </a:lnTo>
                <a:lnTo>
                  <a:pt x="34622" y="184980"/>
                </a:lnTo>
                <a:close/>
                <a:moveTo>
                  <a:pt x="46202" y="184980"/>
                </a:moveTo>
                <a:lnTo>
                  <a:pt x="40883" y="194190"/>
                </a:lnTo>
                <a:lnTo>
                  <a:pt x="40883" y="188081"/>
                </a:lnTo>
                <a:lnTo>
                  <a:pt x="46202" y="184980"/>
                </a:lnTo>
                <a:close/>
                <a:moveTo>
                  <a:pt x="57844" y="184980"/>
                </a:moveTo>
                <a:lnTo>
                  <a:pt x="52525" y="194190"/>
                </a:lnTo>
                <a:lnTo>
                  <a:pt x="52525" y="188081"/>
                </a:lnTo>
                <a:lnTo>
                  <a:pt x="57844" y="184980"/>
                </a:lnTo>
                <a:close/>
                <a:moveTo>
                  <a:pt x="69455" y="184980"/>
                </a:moveTo>
                <a:lnTo>
                  <a:pt x="64136" y="194190"/>
                </a:lnTo>
                <a:lnTo>
                  <a:pt x="64136" y="188081"/>
                </a:lnTo>
                <a:lnTo>
                  <a:pt x="69455" y="184980"/>
                </a:lnTo>
                <a:close/>
                <a:moveTo>
                  <a:pt x="81097" y="184980"/>
                </a:moveTo>
                <a:lnTo>
                  <a:pt x="75777" y="194190"/>
                </a:lnTo>
                <a:lnTo>
                  <a:pt x="75777" y="188081"/>
                </a:lnTo>
                <a:lnTo>
                  <a:pt x="81097" y="184980"/>
                </a:lnTo>
                <a:close/>
                <a:moveTo>
                  <a:pt x="92708" y="184980"/>
                </a:moveTo>
                <a:lnTo>
                  <a:pt x="87389" y="194190"/>
                </a:lnTo>
                <a:lnTo>
                  <a:pt x="87389" y="188081"/>
                </a:lnTo>
                <a:lnTo>
                  <a:pt x="92708" y="184980"/>
                </a:lnTo>
                <a:close/>
                <a:moveTo>
                  <a:pt x="104349" y="184980"/>
                </a:moveTo>
                <a:lnTo>
                  <a:pt x="99030" y="194190"/>
                </a:lnTo>
                <a:lnTo>
                  <a:pt x="99030" y="188081"/>
                </a:lnTo>
                <a:lnTo>
                  <a:pt x="104349" y="184980"/>
                </a:lnTo>
                <a:close/>
                <a:moveTo>
                  <a:pt x="115930" y="184980"/>
                </a:moveTo>
                <a:lnTo>
                  <a:pt x="110611" y="194190"/>
                </a:lnTo>
                <a:lnTo>
                  <a:pt x="110611" y="188081"/>
                </a:lnTo>
                <a:lnTo>
                  <a:pt x="115930" y="184980"/>
                </a:lnTo>
                <a:close/>
                <a:moveTo>
                  <a:pt x="127541" y="184980"/>
                </a:moveTo>
                <a:lnTo>
                  <a:pt x="122222" y="194190"/>
                </a:lnTo>
                <a:lnTo>
                  <a:pt x="122222" y="188081"/>
                </a:lnTo>
                <a:lnTo>
                  <a:pt x="127541" y="184980"/>
                </a:lnTo>
                <a:close/>
                <a:moveTo>
                  <a:pt x="139183" y="184980"/>
                </a:moveTo>
                <a:lnTo>
                  <a:pt x="133864" y="194190"/>
                </a:lnTo>
                <a:lnTo>
                  <a:pt x="133864" y="188081"/>
                </a:lnTo>
                <a:lnTo>
                  <a:pt x="139183" y="184980"/>
                </a:lnTo>
                <a:close/>
                <a:moveTo>
                  <a:pt x="150794" y="184980"/>
                </a:moveTo>
                <a:lnTo>
                  <a:pt x="145475" y="194190"/>
                </a:lnTo>
                <a:lnTo>
                  <a:pt x="145475" y="188081"/>
                </a:lnTo>
                <a:lnTo>
                  <a:pt x="150794" y="184980"/>
                </a:lnTo>
                <a:close/>
                <a:moveTo>
                  <a:pt x="162436" y="184980"/>
                </a:moveTo>
                <a:lnTo>
                  <a:pt x="157116" y="194190"/>
                </a:lnTo>
                <a:lnTo>
                  <a:pt x="157116" y="188081"/>
                </a:lnTo>
                <a:lnTo>
                  <a:pt x="162436" y="184980"/>
                </a:lnTo>
                <a:close/>
                <a:moveTo>
                  <a:pt x="174047" y="184980"/>
                </a:moveTo>
                <a:lnTo>
                  <a:pt x="168727" y="194190"/>
                </a:lnTo>
                <a:lnTo>
                  <a:pt x="168727" y="188081"/>
                </a:lnTo>
                <a:lnTo>
                  <a:pt x="174047" y="184980"/>
                </a:lnTo>
                <a:close/>
                <a:moveTo>
                  <a:pt x="185658" y="184980"/>
                </a:moveTo>
                <a:lnTo>
                  <a:pt x="180339" y="194190"/>
                </a:lnTo>
                <a:lnTo>
                  <a:pt x="180339" y="188081"/>
                </a:lnTo>
                <a:lnTo>
                  <a:pt x="185658" y="184980"/>
                </a:lnTo>
                <a:close/>
                <a:moveTo>
                  <a:pt x="197269" y="184980"/>
                </a:moveTo>
                <a:lnTo>
                  <a:pt x="191950" y="194190"/>
                </a:lnTo>
                <a:lnTo>
                  <a:pt x="191950" y="188081"/>
                </a:lnTo>
                <a:lnTo>
                  <a:pt x="197269" y="184980"/>
                </a:lnTo>
                <a:close/>
                <a:moveTo>
                  <a:pt x="208911" y="184980"/>
                </a:moveTo>
                <a:lnTo>
                  <a:pt x="203591" y="194190"/>
                </a:lnTo>
                <a:lnTo>
                  <a:pt x="203591" y="188081"/>
                </a:lnTo>
                <a:lnTo>
                  <a:pt x="208911" y="184980"/>
                </a:lnTo>
                <a:close/>
                <a:moveTo>
                  <a:pt x="220522" y="184980"/>
                </a:moveTo>
                <a:lnTo>
                  <a:pt x="215202" y="194190"/>
                </a:lnTo>
                <a:lnTo>
                  <a:pt x="215202" y="188081"/>
                </a:lnTo>
                <a:lnTo>
                  <a:pt x="220522" y="184980"/>
                </a:lnTo>
                <a:close/>
                <a:moveTo>
                  <a:pt x="232163" y="184980"/>
                </a:moveTo>
                <a:lnTo>
                  <a:pt x="226844" y="194190"/>
                </a:lnTo>
                <a:lnTo>
                  <a:pt x="226844" y="188081"/>
                </a:lnTo>
                <a:lnTo>
                  <a:pt x="232163" y="184980"/>
                </a:lnTo>
                <a:close/>
                <a:moveTo>
                  <a:pt x="243774" y="184980"/>
                </a:moveTo>
                <a:lnTo>
                  <a:pt x="238455" y="194190"/>
                </a:lnTo>
                <a:lnTo>
                  <a:pt x="238455" y="188081"/>
                </a:lnTo>
                <a:lnTo>
                  <a:pt x="243774" y="184980"/>
                </a:lnTo>
                <a:close/>
                <a:moveTo>
                  <a:pt x="255355" y="184980"/>
                </a:moveTo>
                <a:lnTo>
                  <a:pt x="250036" y="194190"/>
                </a:lnTo>
                <a:lnTo>
                  <a:pt x="250036" y="188081"/>
                </a:lnTo>
                <a:lnTo>
                  <a:pt x="255355" y="184980"/>
                </a:lnTo>
                <a:close/>
                <a:moveTo>
                  <a:pt x="266997" y="184980"/>
                </a:moveTo>
                <a:lnTo>
                  <a:pt x="261678" y="194190"/>
                </a:lnTo>
                <a:lnTo>
                  <a:pt x="261678" y="188081"/>
                </a:lnTo>
                <a:lnTo>
                  <a:pt x="266997" y="184980"/>
                </a:lnTo>
                <a:close/>
                <a:moveTo>
                  <a:pt x="278608" y="184980"/>
                </a:moveTo>
                <a:lnTo>
                  <a:pt x="273289" y="194190"/>
                </a:lnTo>
                <a:lnTo>
                  <a:pt x="273289" y="188081"/>
                </a:lnTo>
                <a:lnTo>
                  <a:pt x="278608" y="184980"/>
                </a:lnTo>
                <a:close/>
                <a:moveTo>
                  <a:pt x="457" y="185041"/>
                </a:moveTo>
                <a:lnTo>
                  <a:pt x="5776" y="188081"/>
                </a:lnTo>
                <a:lnTo>
                  <a:pt x="5776" y="194221"/>
                </a:lnTo>
                <a:lnTo>
                  <a:pt x="457" y="185041"/>
                </a:lnTo>
                <a:close/>
                <a:moveTo>
                  <a:pt x="12098" y="185041"/>
                </a:moveTo>
                <a:lnTo>
                  <a:pt x="17418" y="188081"/>
                </a:lnTo>
                <a:lnTo>
                  <a:pt x="17418" y="194221"/>
                </a:lnTo>
                <a:lnTo>
                  <a:pt x="12098" y="185041"/>
                </a:lnTo>
                <a:close/>
                <a:moveTo>
                  <a:pt x="22980" y="184980"/>
                </a:moveTo>
                <a:lnTo>
                  <a:pt x="17661" y="194221"/>
                </a:lnTo>
                <a:lnTo>
                  <a:pt x="17661" y="188081"/>
                </a:lnTo>
                <a:lnTo>
                  <a:pt x="22980" y="184980"/>
                </a:lnTo>
                <a:close/>
                <a:moveTo>
                  <a:pt x="23710" y="185041"/>
                </a:moveTo>
                <a:lnTo>
                  <a:pt x="29029" y="188081"/>
                </a:lnTo>
                <a:lnTo>
                  <a:pt x="29029" y="194221"/>
                </a:lnTo>
                <a:lnTo>
                  <a:pt x="23710" y="185041"/>
                </a:lnTo>
                <a:close/>
                <a:moveTo>
                  <a:pt x="35290" y="185041"/>
                </a:moveTo>
                <a:lnTo>
                  <a:pt x="40610" y="188081"/>
                </a:lnTo>
                <a:lnTo>
                  <a:pt x="40610" y="194221"/>
                </a:lnTo>
                <a:lnTo>
                  <a:pt x="35290" y="185041"/>
                </a:lnTo>
                <a:close/>
                <a:moveTo>
                  <a:pt x="46932" y="185041"/>
                </a:moveTo>
                <a:lnTo>
                  <a:pt x="52251" y="188081"/>
                </a:lnTo>
                <a:lnTo>
                  <a:pt x="52251" y="194221"/>
                </a:lnTo>
                <a:lnTo>
                  <a:pt x="46932" y="185041"/>
                </a:lnTo>
                <a:close/>
                <a:moveTo>
                  <a:pt x="58543" y="185041"/>
                </a:moveTo>
                <a:lnTo>
                  <a:pt x="63862" y="188081"/>
                </a:lnTo>
                <a:lnTo>
                  <a:pt x="63862" y="194221"/>
                </a:lnTo>
                <a:lnTo>
                  <a:pt x="58543" y="185041"/>
                </a:lnTo>
                <a:close/>
                <a:moveTo>
                  <a:pt x="70185" y="185041"/>
                </a:moveTo>
                <a:lnTo>
                  <a:pt x="75504" y="188081"/>
                </a:lnTo>
                <a:lnTo>
                  <a:pt x="75504" y="194221"/>
                </a:lnTo>
                <a:lnTo>
                  <a:pt x="70185" y="185041"/>
                </a:lnTo>
                <a:close/>
                <a:moveTo>
                  <a:pt x="81796" y="185041"/>
                </a:moveTo>
                <a:lnTo>
                  <a:pt x="87115" y="188081"/>
                </a:lnTo>
                <a:lnTo>
                  <a:pt x="87115" y="194221"/>
                </a:lnTo>
                <a:lnTo>
                  <a:pt x="81796" y="185041"/>
                </a:lnTo>
                <a:close/>
                <a:moveTo>
                  <a:pt x="93437" y="185041"/>
                </a:moveTo>
                <a:lnTo>
                  <a:pt x="98757" y="188081"/>
                </a:lnTo>
                <a:lnTo>
                  <a:pt x="98757" y="194221"/>
                </a:lnTo>
                <a:lnTo>
                  <a:pt x="93437" y="185041"/>
                </a:lnTo>
                <a:close/>
                <a:moveTo>
                  <a:pt x="105018" y="185041"/>
                </a:moveTo>
                <a:lnTo>
                  <a:pt x="110337" y="188081"/>
                </a:lnTo>
                <a:lnTo>
                  <a:pt x="110337" y="194221"/>
                </a:lnTo>
                <a:lnTo>
                  <a:pt x="105018" y="185041"/>
                </a:lnTo>
                <a:close/>
                <a:moveTo>
                  <a:pt x="116660" y="185041"/>
                </a:moveTo>
                <a:lnTo>
                  <a:pt x="121979" y="188081"/>
                </a:lnTo>
                <a:lnTo>
                  <a:pt x="121979" y="194221"/>
                </a:lnTo>
                <a:lnTo>
                  <a:pt x="116660" y="185041"/>
                </a:lnTo>
                <a:close/>
                <a:moveTo>
                  <a:pt x="128271" y="185041"/>
                </a:moveTo>
                <a:lnTo>
                  <a:pt x="133590" y="188081"/>
                </a:lnTo>
                <a:lnTo>
                  <a:pt x="133590" y="194221"/>
                </a:lnTo>
                <a:lnTo>
                  <a:pt x="128271" y="185041"/>
                </a:lnTo>
                <a:close/>
                <a:moveTo>
                  <a:pt x="139912" y="185041"/>
                </a:moveTo>
                <a:lnTo>
                  <a:pt x="145232" y="188081"/>
                </a:lnTo>
                <a:lnTo>
                  <a:pt x="145232" y="194221"/>
                </a:lnTo>
                <a:lnTo>
                  <a:pt x="139912" y="185041"/>
                </a:lnTo>
                <a:close/>
                <a:moveTo>
                  <a:pt x="151523" y="185041"/>
                </a:moveTo>
                <a:lnTo>
                  <a:pt x="156843" y="188081"/>
                </a:lnTo>
                <a:lnTo>
                  <a:pt x="156843" y="194221"/>
                </a:lnTo>
                <a:lnTo>
                  <a:pt x="151523" y="185041"/>
                </a:lnTo>
                <a:close/>
                <a:moveTo>
                  <a:pt x="163165" y="185041"/>
                </a:moveTo>
                <a:lnTo>
                  <a:pt x="168484" y="188081"/>
                </a:lnTo>
                <a:lnTo>
                  <a:pt x="168484" y="194221"/>
                </a:lnTo>
                <a:lnTo>
                  <a:pt x="163165" y="185041"/>
                </a:lnTo>
                <a:close/>
                <a:moveTo>
                  <a:pt x="174746" y="185041"/>
                </a:moveTo>
                <a:lnTo>
                  <a:pt x="180065" y="188081"/>
                </a:lnTo>
                <a:lnTo>
                  <a:pt x="180065" y="194221"/>
                </a:lnTo>
                <a:lnTo>
                  <a:pt x="174746" y="185041"/>
                </a:lnTo>
                <a:close/>
                <a:moveTo>
                  <a:pt x="186357" y="185041"/>
                </a:moveTo>
                <a:lnTo>
                  <a:pt x="191676" y="188081"/>
                </a:lnTo>
                <a:lnTo>
                  <a:pt x="191676" y="194221"/>
                </a:lnTo>
                <a:lnTo>
                  <a:pt x="186357" y="185041"/>
                </a:lnTo>
                <a:close/>
                <a:moveTo>
                  <a:pt x="197999" y="185041"/>
                </a:moveTo>
                <a:lnTo>
                  <a:pt x="203318" y="188081"/>
                </a:lnTo>
                <a:lnTo>
                  <a:pt x="203318" y="194221"/>
                </a:lnTo>
                <a:lnTo>
                  <a:pt x="197999" y="185041"/>
                </a:lnTo>
                <a:close/>
                <a:moveTo>
                  <a:pt x="209610" y="185041"/>
                </a:moveTo>
                <a:lnTo>
                  <a:pt x="214929" y="188111"/>
                </a:lnTo>
                <a:lnTo>
                  <a:pt x="214929" y="194251"/>
                </a:lnTo>
                <a:lnTo>
                  <a:pt x="209610" y="185041"/>
                </a:lnTo>
                <a:close/>
                <a:moveTo>
                  <a:pt x="221251" y="185041"/>
                </a:moveTo>
                <a:lnTo>
                  <a:pt x="226570" y="188111"/>
                </a:lnTo>
                <a:lnTo>
                  <a:pt x="226570" y="194251"/>
                </a:lnTo>
                <a:lnTo>
                  <a:pt x="221251" y="185041"/>
                </a:lnTo>
                <a:close/>
                <a:moveTo>
                  <a:pt x="232862" y="185041"/>
                </a:moveTo>
                <a:lnTo>
                  <a:pt x="238182" y="188111"/>
                </a:lnTo>
                <a:lnTo>
                  <a:pt x="238182" y="194251"/>
                </a:lnTo>
                <a:lnTo>
                  <a:pt x="232862" y="185041"/>
                </a:lnTo>
                <a:close/>
                <a:moveTo>
                  <a:pt x="244474" y="185041"/>
                </a:moveTo>
                <a:lnTo>
                  <a:pt x="249793" y="188111"/>
                </a:lnTo>
                <a:lnTo>
                  <a:pt x="249793" y="194251"/>
                </a:lnTo>
                <a:lnTo>
                  <a:pt x="244474" y="185041"/>
                </a:lnTo>
                <a:close/>
                <a:moveTo>
                  <a:pt x="256085" y="185041"/>
                </a:moveTo>
                <a:lnTo>
                  <a:pt x="261404" y="188111"/>
                </a:lnTo>
                <a:lnTo>
                  <a:pt x="261404" y="194251"/>
                </a:lnTo>
                <a:lnTo>
                  <a:pt x="256085" y="185041"/>
                </a:lnTo>
                <a:close/>
                <a:moveTo>
                  <a:pt x="267726" y="185041"/>
                </a:moveTo>
                <a:lnTo>
                  <a:pt x="273046" y="188111"/>
                </a:lnTo>
                <a:lnTo>
                  <a:pt x="273046" y="194251"/>
                </a:lnTo>
                <a:lnTo>
                  <a:pt x="267726" y="185041"/>
                </a:lnTo>
                <a:close/>
                <a:moveTo>
                  <a:pt x="3116" y="192924"/>
                </a:moveTo>
                <a:lnTo>
                  <a:pt x="5563" y="194342"/>
                </a:lnTo>
                <a:lnTo>
                  <a:pt x="5557" y="194332"/>
                </a:lnTo>
                <a:lnTo>
                  <a:pt x="5557" y="194332"/>
                </a:lnTo>
                <a:lnTo>
                  <a:pt x="3116" y="192924"/>
                </a:lnTo>
                <a:close/>
                <a:moveTo>
                  <a:pt x="11855" y="185102"/>
                </a:moveTo>
                <a:lnTo>
                  <a:pt x="17174" y="194342"/>
                </a:lnTo>
                <a:lnTo>
                  <a:pt x="11855" y="191272"/>
                </a:lnTo>
                <a:lnTo>
                  <a:pt x="11855" y="185102"/>
                </a:lnTo>
                <a:close/>
                <a:moveTo>
                  <a:pt x="23497" y="185102"/>
                </a:moveTo>
                <a:lnTo>
                  <a:pt x="28816" y="194342"/>
                </a:lnTo>
                <a:lnTo>
                  <a:pt x="23497" y="191272"/>
                </a:lnTo>
                <a:lnTo>
                  <a:pt x="23497" y="185102"/>
                </a:lnTo>
                <a:close/>
                <a:moveTo>
                  <a:pt x="35078" y="185102"/>
                </a:moveTo>
                <a:lnTo>
                  <a:pt x="40397" y="194342"/>
                </a:lnTo>
                <a:lnTo>
                  <a:pt x="35078" y="191272"/>
                </a:lnTo>
                <a:lnTo>
                  <a:pt x="35078" y="185102"/>
                </a:lnTo>
                <a:close/>
                <a:moveTo>
                  <a:pt x="46689" y="185102"/>
                </a:moveTo>
                <a:lnTo>
                  <a:pt x="52008" y="194342"/>
                </a:lnTo>
                <a:lnTo>
                  <a:pt x="46689" y="191272"/>
                </a:lnTo>
                <a:lnTo>
                  <a:pt x="46689" y="185102"/>
                </a:lnTo>
                <a:close/>
                <a:moveTo>
                  <a:pt x="58330" y="185102"/>
                </a:moveTo>
                <a:lnTo>
                  <a:pt x="63650" y="194342"/>
                </a:lnTo>
                <a:lnTo>
                  <a:pt x="58330" y="191272"/>
                </a:lnTo>
                <a:lnTo>
                  <a:pt x="58330" y="185102"/>
                </a:lnTo>
                <a:close/>
                <a:moveTo>
                  <a:pt x="69941" y="185132"/>
                </a:moveTo>
                <a:lnTo>
                  <a:pt x="75261" y="194342"/>
                </a:lnTo>
                <a:lnTo>
                  <a:pt x="69941" y="191242"/>
                </a:lnTo>
                <a:lnTo>
                  <a:pt x="69941" y="185132"/>
                </a:lnTo>
                <a:close/>
                <a:moveTo>
                  <a:pt x="81583" y="185132"/>
                </a:moveTo>
                <a:lnTo>
                  <a:pt x="86902" y="194342"/>
                </a:lnTo>
                <a:lnTo>
                  <a:pt x="81583" y="191242"/>
                </a:lnTo>
                <a:lnTo>
                  <a:pt x="81583" y="185132"/>
                </a:lnTo>
                <a:close/>
                <a:moveTo>
                  <a:pt x="93194" y="185132"/>
                </a:moveTo>
                <a:lnTo>
                  <a:pt x="98513" y="194342"/>
                </a:lnTo>
                <a:lnTo>
                  <a:pt x="93194" y="191242"/>
                </a:lnTo>
                <a:lnTo>
                  <a:pt x="93194" y="185132"/>
                </a:lnTo>
                <a:close/>
                <a:moveTo>
                  <a:pt x="104836" y="185132"/>
                </a:moveTo>
                <a:lnTo>
                  <a:pt x="110155" y="194342"/>
                </a:lnTo>
                <a:lnTo>
                  <a:pt x="104836" y="191242"/>
                </a:lnTo>
                <a:lnTo>
                  <a:pt x="104836" y="185132"/>
                </a:lnTo>
                <a:close/>
                <a:moveTo>
                  <a:pt x="116416" y="185132"/>
                </a:moveTo>
                <a:lnTo>
                  <a:pt x="121736" y="194342"/>
                </a:lnTo>
                <a:lnTo>
                  <a:pt x="116416" y="191242"/>
                </a:lnTo>
                <a:lnTo>
                  <a:pt x="116416" y="185132"/>
                </a:lnTo>
                <a:close/>
                <a:moveTo>
                  <a:pt x="128058" y="185132"/>
                </a:moveTo>
                <a:lnTo>
                  <a:pt x="133377" y="194342"/>
                </a:lnTo>
                <a:lnTo>
                  <a:pt x="128058" y="191242"/>
                </a:lnTo>
                <a:lnTo>
                  <a:pt x="128058" y="185132"/>
                </a:lnTo>
                <a:close/>
                <a:moveTo>
                  <a:pt x="139669" y="185132"/>
                </a:moveTo>
                <a:lnTo>
                  <a:pt x="144988" y="194342"/>
                </a:lnTo>
                <a:lnTo>
                  <a:pt x="139669" y="191242"/>
                </a:lnTo>
                <a:lnTo>
                  <a:pt x="139669" y="185132"/>
                </a:lnTo>
                <a:close/>
                <a:moveTo>
                  <a:pt x="151311" y="185132"/>
                </a:moveTo>
                <a:lnTo>
                  <a:pt x="156630" y="194342"/>
                </a:lnTo>
                <a:lnTo>
                  <a:pt x="151311" y="191242"/>
                </a:lnTo>
                <a:lnTo>
                  <a:pt x="151311" y="185132"/>
                </a:lnTo>
                <a:close/>
                <a:moveTo>
                  <a:pt x="162922" y="185132"/>
                </a:moveTo>
                <a:lnTo>
                  <a:pt x="168241" y="194342"/>
                </a:lnTo>
                <a:lnTo>
                  <a:pt x="162922" y="191242"/>
                </a:lnTo>
                <a:lnTo>
                  <a:pt x="162922" y="185132"/>
                </a:lnTo>
                <a:close/>
                <a:moveTo>
                  <a:pt x="174503" y="185132"/>
                </a:moveTo>
                <a:lnTo>
                  <a:pt x="179822" y="194342"/>
                </a:lnTo>
                <a:lnTo>
                  <a:pt x="174503" y="191242"/>
                </a:lnTo>
                <a:lnTo>
                  <a:pt x="174503" y="185132"/>
                </a:lnTo>
                <a:close/>
                <a:moveTo>
                  <a:pt x="186144" y="185132"/>
                </a:moveTo>
                <a:lnTo>
                  <a:pt x="191463" y="194342"/>
                </a:lnTo>
                <a:lnTo>
                  <a:pt x="186144" y="191242"/>
                </a:lnTo>
                <a:lnTo>
                  <a:pt x="186144" y="185132"/>
                </a:lnTo>
                <a:close/>
                <a:moveTo>
                  <a:pt x="197755" y="185132"/>
                </a:moveTo>
                <a:lnTo>
                  <a:pt x="203075" y="194342"/>
                </a:lnTo>
                <a:lnTo>
                  <a:pt x="197755" y="191242"/>
                </a:lnTo>
                <a:lnTo>
                  <a:pt x="197755" y="185132"/>
                </a:lnTo>
                <a:close/>
                <a:moveTo>
                  <a:pt x="209397" y="185132"/>
                </a:moveTo>
                <a:lnTo>
                  <a:pt x="214716" y="194342"/>
                </a:lnTo>
                <a:lnTo>
                  <a:pt x="209397" y="191242"/>
                </a:lnTo>
                <a:lnTo>
                  <a:pt x="209397" y="185132"/>
                </a:lnTo>
                <a:close/>
                <a:moveTo>
                  <a:pt x="221008" y="185132"/>
                </a:moveTo>
                <a:lnTo>
                  <a:pt x="226327" y="194342"/>
                </a:lnTo>
                <a:lnTo>
                  <a:pt x="221008" y="191303"/>
                </a:lnTo>
                <a:lnTo>
                  <a:pt x="221008" y="185132"/>
                </a:lnTo>
                <a:close/>
                <a:moveTo>
                  <a:pt x="232650" y="185132"/>
                </a:moveTo>
                <a:lnTo>
                  <a:pt x="237969" y="194342"/>
                </a:lnTo>
                <a:lnTo>
                  <a:pt x="232650" y="191303"/>
                </a:lnTo>
                <a:lnTo>
                  <a:pt x="232650" y="185132"/>
                </a:lnTo>
                <a:close/>
                <a:moveTo>
                  <a:pt x="244230" y="185132"/>
                </a:moveTo>
                <a:lnTo>
                  <a:pt x="249550" y="194342"/>
                </a:lnTo>
                <a:lnTo>
                  <a:pt x="244230" y="191303"/>
                </a:lnTo>
                <a:lnTo>
                  <a:pt x="244230" y="185132"/>
                </a:lnTo>
                <a:close/>
                <a:moveTo>
                  <a:pt x="255872" y="185132"/>
                </a:moveTo>
                <a:lnTo>
                  <a:pt x="261191" y="194342"/>
                </a:lnTo>
                <a:lnTo>
                  <a:pt x="255872" y="191303"/>
                </a:lnTo>
                <a:lnTo>
                  <a:pt x="255872" y="185132"/>
                </a:lnTo>
                <a:close/>
                <a:moveTo>
                  <a:pt x="267483" y="185132"/>
                </a:moveTo>
                <a:lnTo>
                  <a:pt x="272802" y="194342"/>
                </a:lnTo>
                <a:lnTo>
                  <a:pt x="267483" y="191303"/>
                </a:lnTo>
                <a:lnTo>
                  <a:pt x="267483" y="185132"/>
                </a:lnTo>
                <a:close/>
                <a:moveTo>
                  <a:pt x="34834" y="185132"/>
                </a:moveTo>
                <a:lnTo>
                  <a:pt x="34834" y="191303"/>
                </a:lnTo>
                <a:lnTo>
                  <a:pt x="29515" y="194372"/>
                </a:lnTo>
                <a:lnTo>
                  <a:pt x="29515" y="194372"/>
                </a:lnTo>
                <a:lnTo>
                  <a:pt x="34834" y="185132"/>
                </a:lnTo>
                <a:close/>
                <a:moveTo>
                  <a:pt x="69698" y="185132"/>
                </a:moveTo>
                <a:lnTo>
                  <a:pt x="69698" y="191303"/>
                </a:lnTo>
                <a:lnTo>
                  <a:pt x="64379" y="194372"/>
                </a:lnTo>
                <a:lnTo>
                  <a:pt x="64379" y="194372"/>
                </a:lnTo>
                <a:lnTo>
                  <a:pt x="69698" y="185132"/>
                </a:lnTo>
                <a:close/>
                <a:moveTo>
                  <a:pt x="81309" y="185132"/>
                </a:moveTo>
                <a:lnTo>
                  <a:pt x="81309" y="191303"/>
                </a:lnTo>
                <a:lnTo>
                  <a:pt x="75990" y="194372"/>
                </a:lnTo>
                <a:lnTo>
                  <a:pt x="75990" y="194372"/>
                </a:lnTo>
                <a:lnTo>
                  <a:pt x="81309" y="185132"/>
                </a:lnTo>
                <a:close/>
                <a:moveTo>
                  <a:pt x="92951" y="185132"/>
                </a:moveTo>
                <a:lnTo>
                  <a:pt x="92951" y="191303"/>
                </a:lnTo>
                <a:lnTo>
                  <a:pt x="87632" y="194372"/>
                </a:lnTo>
                <a:lnTo>
                  <a:pt x="87632" y="194372"/>
                </a:lnTo>
                <a:lnTo>
                  <a:pt x="92951" y="185132"/>
                </a:lnTo>
                <a:close/>
                <a:moveTo>
                  <a:pt x="104562" y="185132"/>
                </a:moveTo>
                <a:lnTo>
                  <a:pt x="104562" y="191303"/>
                </a:lnTo>
                <a:lnTo>
                  <a:pt x="99243" y="194372"/>
                </a:lnTo>
                <a:lnTo>
                  <a:pt x="99243" y="194372"/>
                </a:lnTo>
                <a:lnTo>
                  <a:pt x="104562" y="185132"/>
                </a:lnTo>
                <a:close/>
                <a:moveTo>
                  <a:pt x="116143" y="185132"/>
                </a:moveTo>
                <a:lnTo>
                  <a:pt x="116143" y="191303"/>
                </a:lnTo>
                <a:lnTo>
                  <a:pt x="110824" y="194372"/>
                </a:lnTo>
                <a:lnTo>
                  <a:pt x="110824" y="194372"/>
                </a:lnTo>
                <a:lnTo>
                  <a:pt x="116143" y="185132"/>
                </a:lnTo>
                <a:close/>
                <a:moveTo>
                  <a:pt x="127784" y="185132"/>
                </a:moveTo>
                <a:lnTo>
                  <a:pt x="127784" y="191303"/>
                </a:lnTo>
                <a:lnTo>
                  <a:pt x="122465" y="194372"/>
                </a:lnTo>
                <a:lnTo>
                  <a:pt x="122465" y="194372"/>
                </a:lnTo>
                <a:lnTo>
                  <a:pt x="127784" y="185132"/>
                </a:lnTo>
                <a:close/>
                <a:moveTo>
                  <a:pt x="139396" y="185132"/>
                </a:moveTo>
                <a:lnTo>
                  <a:pt x="139396" y="191303"/>
                </a:lnTo>
                <a:lnTo>
                  <a:pt x="134076" y="194372"/>
                </a:lnTo>
                <a:lnTo>
                  <a:pt x="134076" y="194372"/>
                </a:lnTo>
                <a:lnTo>
                  <a:pt x="139396" y="185132"/>
                </a:lnTo>
                <a:close/>
                <a:moveTo>
                  <a:pt x="151037" y="185132"/>
                </a:moveTo>
                <a:lnTo>
                  <a:pt x="151037" y="191303"/>
                </a:lnTo>
                <a:lnTo>
                  <a:pt x="145718" y="194372"/>
                </a:lnTo>
                <a:lnTo>
                  <a:pt x="145718" y="194372"/>
                </a:lnTo>
                <a:lnTo>
                  <a:pt x="151037" y="185132"/>
                </a:lnTo>
                <a:close/>
                <a:moveTo>
                  <a:pt x="162648" y="185132"/>
                </a:moveTo>
                <a:lnTo>
                  <a:pt x="162648" y="191303"/>
                </a:lnTo>
                <a:lnTo>
                  <a:pt x="157329" y="194372"/>
                </a:lnTo>
                <a:lnTo>
                  <a:pt x="157329" y="194372"/>
                </a:lnTo>
                <a:lnTo>
                  <a:pt x="162648" y="185132"/>
                </a:lnTo>
                <a:close/>
                <a:moveTo>
                  <a:pt x="174290" y="185132"/>
                </a:moveTo>
                <a:lnTo>
                  <a:pt x="174290" y="191303"/>
                </a:lnTo>
                <a:lnTo>
                  <a:pt x="168971" y="194372"/>
                </a:lnTo>
                <a:lnTo>
                  <a:pt x="168971" y="194372"/>
                </a:lnTo>
                <a:lnTo>
                  <a:pt x="174290" y="185132"/>
                </a:lnTo>
                <a:close/>
                <a:moveTo>
                  <a:pt x="185871" y="185193"/>
                </a:moveTo>
                <a:lnTo>
                  <a:pt x="185871" y="191303"/>
                </a:lnTo>
                <a:lnTo>
                  <a:pt x="180551" y="194372"/>
                </a:lnTo>
                <a:lnTo>
                  <a:pt x="180551" y="194372"/>
                </a:lnTo>
                <a:lnTo>
                  <a:pt x="185871" y="185193"/>
                </a:lnTo>
                <a:close/>
                <a:moveTo>
                  <a:pt x="197512" y="185132"/>
                </a:moveTo>
                <a:lnTo>
                  <a:pt x="197512" y="191303"/>
                </a:lnTo>
                <a:lnTo>
                  <a:pt x="192193" y="194372"/>
                </a:lnTo>
                <a:lnTo>
                  <a:pt x="192193" y="194372"/>
                </a:lnTo>
                <a:lnTo>
                  <a:pt x="197512" y="185132"/>
                </a:lnTo>
                <a:close/>
                <a:moveTo>
                  <a:pt x="209123" y="185132"/>
                </a:moveTo>
                <a:lnTo>
                  <a:pt x="209123" y="191303"/>
                </a:lnTo>
                <a:lnTo>
                  <a:pt x="203804" y="194372"/>
                </a:lnTo>
                <a:lnTo>
                  <a:pt x="203804" y="194372"/>
                </a:lnTo>
                <a:lnTo>
                  <a:pt x="209123" y="185132"/>
                </a:lnTo>
                <a:close/>
                <a:moveTo>
                  <a:pt x="220765" y="185193"/>
                </a:moveTo>
                <a:lnTo>
                  <a:pt x="220765" y="191303"/>
                </a:lnTo>
                <a:lnTo>
                  <a:pt x="215446" y="194372"/>
                </a:lnTo>
                <a:lnTo>
                  <a:pt x="215446" y="194372"/>
                </a:lnTo>
                <a:lnTo>
                  <a:pt x="220765" y="185193"/>
                </a:lnTo>
                <a:close/>
                <a:moveTo>
                  <a:pt x="243957" y="185193"/>
                </a:moveTo>
                <a:lnTo>
                  <a:pt x="243957" y="191303"/>
                </a:lnTo>
                <a:lnTo>
                  <a:pt x="238638" y="194372"/>
                </a:lnTo>
                <a:lnTo>
                  <a:pt x="238638" y="194372"/>
                </a:lnTo>
                <a:lnTo>
                  <a:pt x="243957" y="185193"/>
                </a:lnTo>
                <a:close/>
                <a:moveTo>
                  <a:pt x="255598" y="185193"/>
                </a:moveTo>
                <a:lnTo>
                  <a:pt x="255598" y="191303"/>
                </a:lnTo>
                <a:lnTo>
                  <a:pt x="250279" y="194372"/>
                </a:lnTo>
                <a:lnTo>
                  <a:pt x="250279" y="194372"/>
                </a:lnTo>
                <a:lnTo>
                  <a:pt x="255598" y="185193"/>
                </a:lnTo>
                <a:close/>
                <a:moveTo>
                  <a:pt x="11582" y="185132"/>
                </a:moveTo>
                <a:lnTo>
                  <a:pt x="11582" y="191303"/>
                </a:lnTo>
                <a:lnTo>
                  <a:pt x="6262" y="194372"/>
                </a:lnTo>
                <a:lnTo>
                  <a:pt x="11582" y="185132"/>
                </a:lnTo>
                <a:close/>
                <a:moveTo>
                  <a:pt x="23223" y="185193"/>
                </a:moveTo>
                <a:lnTo>
                  <a:pt x="23223" y="191303"/>
                </a:lnTo>
                <a:lnTo>
                  <a:pt x="17904" y="194372"/>
                </a:lnTo>
                <a:lnTo>
                  <a:pt x="23223" y="185193"/>
                </a:lnTo>
                <a:close/>
                <a:moveTo>
                  <a:pt x="46446" y="185132"/>
                </a:moveTo>
                <a:lnTo>
                  <a:pt x="46446" y="191303"/>
                </a:lnTo>
                <a:lnTo>
                  <a:pt x="41126" y="194372"/>
                </a:lnTo>
                <a:lnTo>
                  <a:pt x="46446" y="185132"/>
                </a:lnTo>
                <a:close/>
                <a:moveTo>
                  <a:pt x="58057" y="185132"/>
                </a:moveTo>
                <a:lnTo>
                  <a:pt x="58057" y="191303"/>
                </a:lnTo>
                <a:lnTo>
                  <a:pt x="52737" y="194372"/>
                </a:lnTo>
                <a:lnTo>
                  <a:pt x="58057" y="185132"/>
                </a:lnTo>
                <a:close/>
                <a:moveTo>
                  <a:pt x="232376" y="185193"/>
                </a:moveTo>
                <a:lnTo>
                  <a:pt x="232376" y="191303"/>
                </a:lnTo>
                <a:lnTo>
                  <a:pt x="227057" y="194372"/>
                </a:lnTo>
                <a:lnTo>
                  <a:pt x="232376" y="185193"/>
                </a:lnTo>
                <a:close/>
                <a:moveTo>
                  <a:pt x="267210" y="185193"/>
                </a:moveTo>
                <a:lnTo>
                  <a:pt x="267210" y="191303"/>
                </a:lnTo>
                <a:lnTo>
                  <a:pt x="261890" y="194372"/>
                </a:lnTo>
                <a:lnTo>
                  <a:pt x="267210" y="185193"/>
                </a:lnTo>
                <a:close/>
                <a:moveTo>
                  <a:pt x="278851" y="185193"/>
                </a:moveTo>
                <a:lnTo>
                  <a:pt x="278851" y="191303"/>
                </a:lnTo>
                <a:lnTo>
                  <a:pt x="273532" y="194372"/>
                </a:lnTo>
                <a:lnTo>
                  <a:pt x="278851" y="185193"/>
                </a:lnTo>
                <a:close/>
                <a:moveTo>
                  <a:pt x="69850" y="191485"/>
                </a:moveTo>
                <a:lnTo>
                  <a:pt x="75169" y="194555"/>
                </a:lnTo>
                <a:lnTo>
                  <a:pt x="64531" y="194555"/>
                </a:lnTo>
                <a:lnTo>
                  <a:pt x="69850" y="191485"/>
                </a:lnTo>
                <a:close/>
                <a:moveTo>
                  <a:pt x="81431" y="191485"/>
                </a:moveTo>
                <a:lnTo>
                  <a:pt x="86750" y="194555"/>
                </a:lnTo>
                <a:lnTo>
                  <a:pt x="76112" y="194555"/>
                </a:lnTo>
                <a:lnTo>
                  <a:pt x="81431" y="191485"/>
                </a:lnTo>
                <a:close/>
                <a:moveTo>
                  <a:pt x="93042" y="191485"/>
                </a:moveTo>
                <a:lnTo>
                  <a:pt x="98361" y="194555"/>
                </a:lnTo>
                <a:lnTo>
                  <a:pt x="87723" y="194555"/>
                </a:lnTo>
                <a:lnTo>
                  <a:pt x="93042" y="191485"/>
                </a:lnTo>
                <a:close/>
                <a:moveTo>
                  <a:pt x="104684" y="191485"/>
                </a:moveTo>
                <a:lnTo>
                  <a:pt x="110003" y="194555"/>
                </a:lnTo>
                <a:lnTo>
                  <a:pt x="99364" y="194555"/>
                </a:lnTo>
                <a:lnTo>
                  <a:pt x="104684" y="191485"/>
                </a:lnTo>
                <a:close/>
                <a:moveTo>
                  <a:pt x="116295" y="191485"/>
                </a:moveTo>
                <a:lnTo>
                  <a:pt x="121614" y="194555"/>
                </a:lnTo>
                <a:lnTo>
                  <a:pt x="110976" y="194555"/>
                </a:lnTo>
                <a:lnTo>
                  <a:pt x="116295" y="191485"/>
                </a:lnTo>
                <a:close/>
                <a:moveTo>
                  <a:pt x="127936" y="191485"/>
                </a:moveTo>
                <a:lnTo>
                  <a:pt x="133256" y="194555"/>
                </a:lnTo>
                <a:lnTo>
                  <a:pt x="122617" y="194555"/>
                </a:lnTo>
                <a:lnTo>
                  <a:pt x="127936" y="191485"/>
                </a:lnTo>
                <a:close/>
                <a:moveTo>
                  <a:pt x="139548" y="191485"/>
                </a:moveTo>
                <a:lnTo>
                  <a:pt x="144867" y="194555"/>
                </a:lnTo>
                <a:lnTo>
                  <a:pt x="134228" y="194555"/>
                </a:lnTo>
                <a:lnTo>
                  <a:pt x="139548" y="191485"/>
                </a:lnTo>
                <a:close/>
                <a:moveTo>
                  <a:pt x="151159" y="191485"/>
                </a:moveTo>
                <a:lnTo>
                  <a:pt x="156478" y="194555"/>
                </a:lnTo>
                <a:lnTo>
                  <a:pt x="145840" y="194555"/>
                </a:lnTo>
                <a:lnTo>
                  <a:pt x="151159" y="191485"/>
                </a:lnTo>
                <a:close/>
                <a:moveTo>
                  <a:pt x="162770" y="191485"/>
                </a:moveTo>
                <a:lnTo>
                  <a:pt x="168089" y="194555"/>
                </a:lnTo>
                <a:lnTo>
                  <a:pt x="157451" y="194555"/>
                </a:lnTo>
                <a:lnTo>
                  <a:pt x="162770" y="191485"/>
                </a:lnTo>
                <a:close/>
                <a:moveTo>
                  <a:pt x="174411" y="191485"/>
                </a:moveTo>
                <a:lnTo>
                  <a:pt x="179731" y="194555"/>
                </a:lnTo>
                <a:lnTo>
                  <a:pt x="169092" y="194555"/>
                </a:lnTo>
                <a:lnTo>
                  <a:pt x="174411" y="191485"/>
                </a:lnTo>
                <a:close/>
                <a:moveTo>
                  <a:pt x="186023" y="191485"/>
                </a:moveTo>
                <a:lnTo>
                  <a:pt x="191342" y="194555"/>
                </a:lnTo>
                <a:lnTo>
                  <a:pt x="180703" y="194555"/>
                </a:lnTo>
                <a:lnTo>
                  <a:pt x="186023" y="191485"/>
                </a:lnTo>
                <a:close/>
                <a:moveTo>
                  <a:pt x="197634" y="191485"/>
                </a:moveTo>
                <a:lnTo>
                  <a:pt x="202953" y="194555"/>
                </a:lnTo>
                <a:lnTo>
                  <a:pt x="192345" y="194555"/>
                </a:lnTo>
                <a:lnTo>
                  <a:pt x="197634" y="191485"/>
                </a:lnTo>
                <a:close/>
                <a:moveTo>
                  <a:pt x="209275" y="191485"/>
                </a:moveTo>
                <a:lnTo>
                  <a:pt x="214595" y="194555"/>
                </a:lnTo>
                <a:lnTo>
                  <a:pt x="203956" y="194555"/>
                </a:lnTo>
                <a:lnTo>
                  <a:pt x="209275" y="191485"/>
                </a:lnTo>
                <a:close/>
                <a:moveTo>
                  <a:pt x="220856" y="191485"/>
                </a:moveTo>
                <a:lnTo>
                  <a:pt x="226175" y="194555"/>
                </a:lnTo>
                <a:lnTo>
                  <a:pt x="215537" y="194555"/>
                </a:lnTo>
                <a:lnTo>
                  <a:pt x="220856" y="191485"/>
                </a:lnTo>
                <a:close/>
                <a:moveTo>
                  <a:pt x="232498" y="191485"/>
                </a:moveTo>
                <a:lnTo>
                  <a:pt x="237817" y="194555"/>
                </a:lnTo>
                <a:lnTo>
                  <a:pt x="227178" y="194555"/>
                </a:lnTo>
                <a:lnTo>
                  <a:pt x="232498" y="191485"/>
                </a:lnTo>
                <a:close/>
                <a:moveTo>
                  <a:pt x="244109" y="191485"/>
                </a:moveTo>
                <a:lnTo>
                  <a:pt x="249428" y="194555"/>
                </a:lnTo>
                <a:lnTo>
                  <a:pt x="238790" y="194555"/>
                </a:lnTo>
                <a:lnTo>
                  <a:pt x="244109" y="191485"/>
                </a:lnTo>
                <a:close/>
                <a:moveTo>
                  <a:pt x="255750" y="191485"/>
                </a:moveTo>
                <a:lnTo>
                  <a:pt x="261070" y="194555"/>
                </a:lnTo>
                <a:lnTo>
                  <a:pt x="250431" y="194555"/>
                </a:lnTo>
                <a:lnTo>
                  <a:pt x="255750" y="191485"/>
                </a:lnTo>
                <a:close/>
                <a:moveTo>
                  <a:pt x="267362" y="191485"/>
                </a:moveTo>
                <a:lnTo>
                  <a:pt x="272681" y="194555"/>
                </a:lnTo>
                <a:lnTo>
                  <a:pt x="262042" y="194555"/>
                </a:lnTo>
                <a:lnTo>
                  <a:pt x="267362" y="191485"/>
                </a:lnTo>
                <a:close/>
                <a:moveTo>
                  <a:pt x="279003" y="191485"/>
                </a:moveTo>
                <a:lnTo>
                  <a:pt x="284322" y="194555"/>
                </a:lnTo>
                <a:lnTo>
                  <a:pt x="273684" y="194555"/>
                </a:lnTo>
                <a:lnTo>
                  <a:pt x="279003" y="191485"/>
                </a:lnTo>
                <a:close/>
                <a:moveTo>
                  <a:pt x="11703" y="191515"/>
                </a:moveTo>
                <a:lnTo>
                  <a:pt x="17023" y="194616"/>
                </a:lnTo>
                <a:lnTo>
                  <a:pt x="6384" y="194616"/>
                </a:lnTo>
                <a:lnTo>
                  <a:pt x="11703" y="191515"/>
                </a:lnTo>
                <a:close/>
                <a:moveTo>
                  <a:pt x="23345" y="191515"/>
                </a:moveTo>
                <a:lnTo>
                  <a:pt x="28664" y="194616"/>
                </a:lnTo>
                <a:lnTo>
                  <a:pt x="18026" y="194616"/>
                </a:lnTo>
                <a:lnTo>
                  <a:pt x="23345" y="191515"/>
                </a:lnTo>
                <a:close/>
                <a:moveTo>
                  <a:pt x="34956" y="191515"/>
                </a:moveTo>
                <a:lnTo>
                  <a:pt x="40275" y="194616"/>
                </a:lnTo>
                <a:lnTo>
                  <a:pt x="29637" y="194616"/>
                </a:lnTo>
                <a:lnTo>
                  <a:pt x="34956" y="191515"/>
                </a:lnTo>
                <a:close/>
                <a:moveTo>
                  <a:pt x="46598" y="191515"/>
                </a:moveTo>
                <a:lnTo>
                  <a:pt x="51886" y="194616"/>
                </a:lnTo>
                <a:lnTo>
                  <a:pt x="41248" y="194616"/>
                </a:lnTo>
                <a:lnTo>
                  <a:pt x="46598" y="191515"/>
                </a:lnTo>
                <a:close/>
                <a:moveTo>
                  <a:pt x="58209" y="191515"/>
                </a:moveTo>
                <a:lnTo>
                  <a:pt x="63528" y="194616"/>
                </a:lnTo>
                <a:lnTo>
                  <a:pt x="52889" y="194616"/>
                </a:lnTo>
                <a:lnTo>
                  <a:pt x="58209" y="191515"/>
                </a:lnTo>
                <a:close/>
                <a:moveTo>
                  <a:pt x="17023" y="194828"/>
                </a:moveTo>
                <a:lnTo>
                  <a:pt x="11703" y="197898"/>
                </a:lnTo>
                <a:lnTo>
                  <a:pt x="6384" y="194828"/>
                </a:lnTo>
                <a:close/>
                <a:moveTo>
                  <a:pt x="28664" y="194828"/>
                </a:moveTo>
                <a:lnTo>
                  <a:pt x="23345" y="197898"/>
                </a:lnTo>
                <a:lnTo>
                  <a:pt x="18026" y="194828"/>
                </a:lnTo>
                <a:close/>
                <a:moveTo>
                  <a:pt x="40275" y="194828"/>
                </a:moveTo>
                <a:lnTo>
                  <a:pt x="34956" y="197898"/>
                </a:lnTo>
                <a:lnTo>
                  <a:pt x="29637" y="194828"/>
                </a:lnTo>
                <a:close/>
                <a:moveTo>
                  <a:pt x="51886" y="194828"/>
                </a:moveTo>
                <a:lnTo>
                  <a:pt x="46567" y="197898"/>
                </a:lnTo>
                <a:lnTo>
                  <a:pt x="41248" y="194828"/>
                </a:lnTo>
                <a:close/>
                <a:moveTo>
                  <a:pt x="63528" y="194828"/>
                </a:moveTo>
                <a:lnTo>
                  <a:pt x="58209" y="197898"/>
                </a:lnTo>
                <a:lnTo>
                  <a:pt x="52889" y="194828"/>
                </a:lnTo>
                <a:close/>
                <a:moveTo>
                  <a:pt x="75169" y="194828"/>
                </a:moveTo>
                <a:lnTo>
                  <a:pt x="69850" y="197898"/>
                </a:lnTo>
                <a:lnTo>
                  <a:pt x="64531" y="194828"/>
                </a:lnTo>
                <a:close/>
                <a:moveTo>
                  <a:pt x="86750" y="194828"/>
                </a:moveTo>
                <a:lnTo>
                  <a:pt x="81431" y="197898"/>
                </a:lnTo>
                <a:lnTo>
                  <a:pt x="76112" y="194828"/>
                </a:lnTo>
                <a:close/>
                <a:moveTo>
                  <a:pt x="98361" y="194828"/>
                </a:moveTo>
                <a:lnTo>
                  <a:pt x="93042" y="197898"/>
                </a:lnTo>
                <a:lnTo>
                  <a:pt x="87723" y="194828"/>
                </a:lnTo>
                <a:close/>
                <a:moveTo>
                  <a:pt x="110003" y="194828"/>
                </a:moveTo>
                <a:lnTo>
                  <a:pt x="104684" y="197898"/>
                </a:lnTo>
                <a:lnTo>
                  <a:pt x="99364" y="194828"/>
                </a:lnTo>
                <a:close/>
                <a:moveTo>
                  <a:pt x="121614" y="194828"/>
                </a:moveTo>
                <a:lnTo>
                  <a:pt x="116295" y="197898"/>
                </a:lnTo>
                <a:lnTo>
                  <a:pt x="110976" y="194828"/>
                </a:lnTo>
                <a:close/>
                <a:moveTo>
                  <a:pt x="133256" y="194828"/>
                </a:moveTo>
                <a:lnTo>
                  <a:pt x="127936" y="197898"/>
                </a:lnTo>
                <a:lnTo>
                  <a:pt x="122617" y="194828"/>
                </a:lnTo>
                <a:close/>
                <a:moveTo>
                  <a:pt x="144867" y="194828"/>
                </a:moveTo>
                <a:lnTo>
                  <a:pt x="139548" y="197898"/>
                </a:lnTo>
                <a:lnTo>
                  <a:pt x="134228" y="194828"/>
                </a:lnTo>
                <a:close/>
                <a:moveTo>
                  <a:pt x="156478" y="194828"/>
                </a:moveTo>
                <a:lnTo>
                  <a:pt x="151159" y="197898"/>
                </a:lnTo>
                <a:lnTo>
                  <a:pt x="145840" y="194828"/>
                </a:lnTo>
                <a:close/>
                <a:moveTo>
                  <a:pt x="168089" y="194828"/>
                </a:moveTo>
                <a:lnTo>
                  <a:pt x="162770" y="197898"/>
                </a:lnTo>
                <a:lnTo>
                  <a:pt x="157451" y="194828"/>
                </a:lnTo>
                <a:close/>
                <a:moveTo>
                  <a:pt x="179731" y="194828"/>
                </a:moveTo>
                <a:lnTo>
                  <a:pt x="174411" y="197898"/>
                </a:lnTo>
                <a:lnTo>
                  <a:pt x="169092" y="194828"/>
                </a:lnTo>
                <a:close/>
                <a:moveTo>
                  <a:pt x="191342" y="194828"/>
                </a:moveTo>
                <a:lnTo>
                  <a:pt x="186023" y="197898"/>
                </a:lnTo>
                <a:lnTo>
                  <a:pt x="180703" y="194828"/>
                </a:lnTo>
                <a:close/>
                <a:moveTo>
                  <a:pt x="202953" y="194828"/>
                </a:moveTo>
                <a:lnTo>
                  <a:pt x="197634" y="197898"/>
                </a:lnTo>
                <a:lnTo>
                  <a:pt x="192315" y="194828"/>
                </a:lnTo>
                <a:close/>
                <a:moveTo>
                  <a:pt x="214564" y="194828"/>
                </a:moveTo>
                <a:lnTo>
                  <a:pt x="209245" y="197898"/>
                </a:lnTo>
                <a:lnTo>
                  <a:pt x="203926" y="194828"/>
                </a:lnTo>
                <a:close/>
                <a:moveTo>
                  <a:pt x="226175" y="194828"/>
                </a:moveTo>
                <a:lnTo>
                  <a:pt x="220856" y="197898"/>
                </a:lnTo>
                <a:lnTo>
                  <a:pt x="215537" y="194828"/>
                </a:lnTo>
                <a:close/>
                <a:moveTo>
                  <a:pt x="237817" y="194828"/>
                </a:moveTo>
                <a:lnTo>
                  <a:pt x="232498" y="197898"/>
                </a:lnTo>
                <a:lnTo>
                  <a:pt x="227178" y="194828"/>
                </a:lnTo>
                <a:close/>
                <a:moveTo>
                  <a:pt x="249428" y="194828"/>
                </a:moveTo>
                <a:lnTo>
                  <a:pt x="244109" y="197898"/>
                </a:lnTo>
                <a:lnTo>
                  <a:pt x="238790" y="194828"/>
                </a:lnTo>
                <a:close/>
                <a:moveTo>
                  <a:pt x="261070" y="194828"/>
                </a:moveTo>
                <a:lnTo>
                  <a:pt x="255750" y="197898"/>
                </a:lnTo>
                <a:lnTo>
                  <a:pt x="250431" y="194828"/>
                </a:lnTo>
                <a:close/>
                <a:moveTo>
                  <a:pt x="272681" y="194828"/>
                </a:moveTo>
                <a:lnTo>
                  <a:pt x="267362" y="197898"/>
                </a:lnTo>
                <a:lnTo>
                  <a:pt x="262042" y="194828"/>
                </a:lnTo>
                <a:close/>
                <a:moveTo>
                  <a:pt x="284292" y="194828"/>
                </a:moveTo>
                <a:lnTo>
                  <a:pt x="278973" y="197898"/>
                </a:lnTo>
                <a:lnTo>
                  <a:pt x="273653" y="194828"/>
                </a:lnTo>
                <a:close/>
                <a:moveTo>
                  <a:pt x="17174" y="195072"/>
                </a:moveTo>
                <a:lnTo>
                  <a:pt x="11855" y="204251"/>
                </a:lnTo>
                <a:lnTo>
                  <a:pt x="11855" y="198142"/>
                </a:lnTo>
                <a:lnTo>
                  <a:pt x="17174" y="195072"/>
                </a:lnTo>
                <a:close/>
                <a:moveTo>
                  <a:pt x="28816" y="195072"/>
                </a:moveTo>
                <a:lnTo>
                  <a:pt x="23497" y="204251"/>
                </a:lnTo>
                <a:lnTo>
                  <a:pt x="23497" y="198142"/>
                </a:lnTo>
                <a:lnTo>
                  <a:pt x="28816" y="195072"/>
                </a:lnTo>
                <a:close/>
                <a:moveTo>
                  <a:pt x="40427" y="195072"/>
                </a:moveTo>
                <a:lnTo>
                  <a:pt x="35108" y="204251"/>
                </a:lnTo>
                <a:lnTo>
                  <a:pt x="35108" y="198142"/>
                </a:lnTo>
                <a:lnTo>
                  <a:pt x="40427" y="195072"/>
                </a:lnTo>
                <a:close/>
                <a:moveTo>
                  <a:pt x="52008" y="195072"/>
                </a:moveTo>
                <a:lnTo>
                  <a:pt x="46689" y="204251"/>
                </a:lnTo>
                <a:lnTo>
                  <a:pt x="46689" y="198142"/>
                </a:lnTo>
                <a:lnTo>
                  <a:pt x="52008" y="195072"/>
                </a:lnTo>
                <a:close/>
                <a:moveTo>
                  <a:pt x="63650" y="195072"/>
                </a:moveTo>
                <a:lnTo>
                  <a:pt x="58330" y="204251"/>
                </a:lnTo>
                <a:lnTo>
                  <a:pt x="58330" y="198142"/>
                </a:lnTo>
                <a:lnTo>
                  <a:pt x="63650" y="195072"/>
                </a:lnTo>
                <a:close/>
                <a:moveTo>
                  <a:pt x="75261" y="195072"/>
                </a:moveTo>
                <a:lnTo>
                  <a:pt x="69941" y="204251"/>
                </a:lnTo>
                <a:lnTo>
                  <a:pt x="69941" y="198142"/>
                </a:lnTo>
                <a:lnTo>
                  <a:pt x="75261" y="195072"/>
                </a:lnTo>
                <a:close/>
                <a:moveTo>
                  <a:pt x="86902" y="195072"/>
                </a:moveTo>
                <a:lnTo>
                  <a:pt x="81583" y="204251"/>
                </a:lnTo>
                <a:lnTo>
                  <a:pt x="81583" y="198142"/>
                </a:lnTo>
                <a:lnTo>
                  <a:pt x="86902" y="195072"/>
                </a:lnTo>
                <a:close/>
                <a:moveTo>
                  <a:pt x="98513" y="195072"/>
                </a:moveTo>
                <a:lnTo>
                  <a:pt x="93194" y="204251"/>
                </a:lnTo>
                <a:lnTo>
                  <a:pt x="93194" y="198142"/>
                </a:lnTo>
                <a:lnTo>
                  <a:pt x="98513" y="195072"/>
                </a:lnTo>
                <a:close/>
                <a:moveTo>
                  <a:pt x="110155" y="195072"/>
                </a:moveTo>
                <a:lnTo>
                  <a:pt x="104836" y="204251"/>
                </a:lnTo>
                <a:lnTo>
                  <a:pt x="104836" y="198142"/>
                </a:lnTo>
                <a:lnTo>
                  <a:pt x="110155" y="195072"/>
                </a:lnTo>
                <a:close/>
                <a:moveTo>
                  <a:pt x="121736" y="195072"/>
                </a:moveTo>
                <a:lnTo>
                  <a:pt x="116416" y="204251"/>
                </a:lnTo>
                <a:lnTo>
                  <a:pt x="116416" y="198142"/>
                </a:lnTo>
                <a:lnTo>
                  <a:pt x="121736" y="195072"/>
                </a:lnTo>
                <a:close/>
                <a:moveTo>
                  <a:pt x="133377" y="195072"/>
                </a:moveTo>
                <a:lnTo>
                  <a:pt x="128058" y="204251"/>
                </a:lnTo>
                <a:lnTo>
                  <a:pt x="128058" y="198142"/>
                </a:lnTo>
                <a:lnTo>
                  <a:pt x="133377" y="195072"/>
                </a:lnTo>
                <a:close/>
                <a:moveTo>
                  <a:pt x="144988" y="195072"/>
                </a:moveTo>
                <a:lnTo>
                  <a:pt x="139669" y="204251"/>
                </a:lnTo>
                <a:lnTo>
                  <a:pt x="139669" y="198142"/>
                </a:lnTo>
                <a:lnTo>
                  <a:pt x="144988" y="195072"/>
                </a:lnTo>
                <a:close/>
                <a:moveTo>
                  <a:pt x="156630" y="195072"/>
                </a:moveTo>
                <a:lnTo>
                  <a:pt x="151311" y="204251"/>
                </a:lnTo>
                <a:lnTo>
                  <a:pt x="151311" y="198142"/>
                </a:lnTo>
                <a:lnTo>
                  <a:pt x="156630" y="195072"/>
                </a:lnTo>
                <a:close/>
                <a:moveTo>
                  <a:pt x="168241" y="195072"/>
                </a:moveTo>
                <a:lnTo>
                  <a:pt x="162922" y="204251"/>
                </a:lnTo>
                <a:lnTo>
                  <a:pt x="162922" y="198142"/>
                </a:lnTo>
                <a:lnTo>
                  <a:pt x="168241" y="195072"/>
                </a:lnTo>
                <a:close/>
                <a:moveTo>
                  <a:pt x="179822" y="195072"/>
                </a:moveTo>
                <a:lnTo>
                  <a:pt x="174503" y="204251"/>
                </a:lnTo>
                <a:lnTo>
                  <a:pt x="174503" y="198142"/>
                </a:lnTo>
                <a:lnTo>
                  <a:pt x="179822" y="195072"/>
                </a:lnTo>
                <a:close/>
                <a:moveTo>
                  <a:pt x="191463" y="195072"/>
                </a:moveTo>
                <a:lnTo>
                  <a:pt x="186144" y="204251"/>
                </a:lnTo>
                <a:lnTo>
                  <a:pt x="186144" y="198142"/>
                </a:lnTo>
                <a:lnTo>
                  <a:pt x="191463" y="195072"/>
                </a:lnTo>
                <a:close/>
                <a:moveTo>
                  <a:pt x="203075" y="195072"/>
                </a:moveTo>
                <a:lnTo>
                  <a:pt x="197755" y="204251"/>
                </a:lnTo>
                <a:lnTo>
                  <a:pt x="197755" y="198142"/>
                </a:lnTo>
                <a:lnTo>
                  <a:pt x="203075" y="195072"/>
                </a:lnTo>
                <a:close/>
                <a:moveTo>
                  <a:pt x="214716" y="195072"/>
                </a:moveTo>
                <a:lnTo>
                  <a:pt x="209397" y="204251"/>
                </a:lnTo>
                <a:lnTo>
                  <a:pt x="209397" y="198142"/>
                </a:lnTo>
                <a:lnTo>
                  <a:pt x="214716" y="195072"/>
                </a:lnTo>
                <a:close/>
                <a:moveTo>
                  <a:pt x="226327" y="195072"/>
                </a:moveTo>
                <a:lnTo>
                  <a:pt x="221008" y="204251"/>
                </a:lnTo>
                <a:lnTo>
                  <a:pt x="221008" y="198142"/>
                </a:lnTo>
                <a:lnTo>
                  <a:pt x="226327" y="195072"/>
                </a:lnTo>
                <a:close/>
                <a:moveTo>
                  <a:pt x="237969" y="195072"/>
                </a:moveTo>
                <a:lnTo>
                  <a:pt x="232650" y="204251"/>
                </a:lnTo>
                <a:lnTo>
                  <a:pt x="232650" y="198142"/>
                </a:lnTo>
                <a:lnTo>
                  <a:pt x="237969" y="195072"/>
                </a:lnTo>
                <a:close/>
                <a:moveTo>
                  <a:pt x="249550" y="195072"/>
                </a:moveTo>
                <a:lnTo>
                  <a:pt x="244230" y="204251"/>
                </a:lnTo>
                <a:lnTo>
                  <a:pt x="244230" y="198142"/>
                </a:lnTo>
                <a:lnTo>
                  <a:pt x="249550" y="195072"/>
                </a:lnTo>
                <a:close/>
                <a:moveTo>
                  <a:pt x="261191" y="195072"/>
                </a:moveTo>
                <a:lnTo>
                  <a:pt x="255872" y="204251"/>
                </a:lnTo>
                <a:lnTo>
                  <a:pt x="255872" y="198142"/>
                </a:lnTo>
                <a:lnTo>
                  <a:pt x="261191" y="195072"/>
                </a:lnTo>
                <a:close/>
                <a:moveTo>
                  <a:pt x="272802" y="195072"/>
                </a:moveTo>
                <a:lnTo>
                  <a:pt x="267483" y="204251"/>
                </a:lnTo>
                <a:lnTo>
                  <a:pt x="267483" y="198142"/>
                </a:lnTo>
                <a:lnTo>
                  <a:pt x="272802" y="195072"/>
                </a:lnTo>
                <a:close/>
                <a:moveTo>
                  <a:pt x="284444" y="195072"/>
                </a:moveTo>
                <a:lnTo>
                  <a:pt x="279125" y="204251"/>
                </a:lnTo>
                <a:lnTo>
                  <a:pt x="279125" y="198142"/>
                </a:lnTo>
                <a:lnTo>
                  <a:pt x="284444" y="195072"/>
                </a:lnTo>
                <a:close/>
                <a:moveTo>
                  <a:pt x="6262" y="195102"/>
                </a:moveTo>
                <a:lnTo>
                  <a:pt x="11582" y="198142"/>
                </a:lnTo>
                <a:lnTo>
                  <a:pt x="11582" y="204281"/>
                </a:lnTo>
                <a:lnTo>
                  <a:pt x="6262" y="195102"/>
                </a:lnTo>
                <a:close/>
                <a:moveTo>
                  <a:pt x="17904" y="195102"/>
                </a:moveTo>
                <a:lnTo>
                  <a:pt x="23223" y="198142"/>
                </a:lnTo>
                <a:lnTo>
                  <a:pt x="23223" y="204281"/>
                </a:lnTo>
                <a:lnTo>
                  <a:pt x="17904" y="195102"/>
                </a:lnTo>
                <a:close/>
                <a:moveTo>
                  <a:pt x="29515" y="195102"/>
                </a:moveTo>
                <a:lnTo>
                  <a:pt x="34834" y="198142"/>
                </a:lnTo>
                <a:lnTo>
                  <a:pt x="34834" y="204281"/>
                </a:lnTo>
                <a:lnTo>
                  <a:pt x="29515" y="195102"/>
                </a:lnTo>
                <a:close/>
                <a:moveTo>
                  <a:pt x="41126" y="195102"/>
                </a:moveTo>
                <a:lnTo>
                  <a:pt x="46446" y="198142"/>
                </a:lnTo>
                <a:lnTo>
                  <a:pt x="46446" y="204281"/>
                </a:lnTo>
                <a:lnTo>
                  <a:pt x="41126" y="195102"/>
                </a:lnTo>
                <a:close/>
                <a:moveTo>
                  <a:pt x="52737" y="195102"/>
                </a:moveTo>
                <a:lnTo>
                  <a:pt x="58057" y="198142"/>
                </a:lnTo>
                <a:lnTo>
                  <a:pt x="58057" y="204281"/>
                </a:lnTo>
                <a:lnTo>
                  <a:pt x="52737" y="195102"/>
                </a:lnTo>
                <a:close/>
                <a:moveTo>
                  <a:pt x="64379" y="195072"/>
                </a:moveTo>
                <a:lnTo>
                  <a:pt x="69698" y="198142"/>
                </a:lnTo>
                <a:lnTo>
                  <a:pt x="69698" y="204281"/>
                </a:lnTo>
                <a:lnTo>
                  <a:pt x="64379" y="195072"/>
                </a:lnTo>
                <a:close/>
                <a:moveTo>
                  <a:pt x="75990" y="195102"/>
                </a:moveTo>
                <a:lnTo>
                  <a:pt x="81309" y="198142"/>
                </a:lnTo>
                <a:lnTo>
                  <a:pt x="81309" y="204281"/>
                </a:lnTo>
                <a:lnTo>
                  <a:pt x="75990" y="195102"/>
                </a:lnTo>
                <a:close/>
                <a:moveTo>
                  <a:pt x="87632" y="195102"/>
                </a:moveTo>
                <a:lnTo>
                  <a:pt x="92951" y="198142"/>
                </a:lnTo>
                <a:lnTo>
                  <a:pt x="92951" y="204281"/>
                </a:lnTo>
                <a:lnTo>
                  <a:pt x="87632" y="195102"/>
                </a:lnTo>
                <a:close/>
                <a:moveTo>
                  <a:pt x="99243" y="195102"/>
                </a:moveTo>
                <a:lnTo>
                  <a:pt x="104562" y="198142"/>
                </a:lnTo>
                <a:lnTo>
                  <a:pt x="104562" y="204281"/>
                </a:lnTo>
                <a:lnTo>
                  <a:pt x="99243" y="195102"/>
                </a:lnTo>
                <a:close/>
                <a:moveTo>
                  <a:pt x="110824" y="195102"/>
                </a:moveTo>
                <a:lnTo>
                  <a:pt x="116143" y="198142"/>
                </a:lnTo>
                <a:lnTo>
                  <a:pt x="116143" y="204281"/>
                </a:lnTo>
                <a:lnTo>
                  <a:pt x="110824" y="195102"/>
                </a:lnTo>
                <a:close/>
                <a:moveTo>
                  <a:pt x="122465" y="195102"/>
                </a:moveTo>
                <a:lnTo>
                  <a:pt x="127784" y="198142"/>
                </a:lnTo>
                <a:lnTo>
                  <a:pt x="127784" y="204281"/>
                </a:lnTo>
                <a:lnTo>
                  <a:pt x="122465" y="195102"/>
                </a:lnTo>
                <a:close/>
                <a:moveTo>
                  <a:pt x="134076" y="195102"/>
                </a:moveTo>
                <a:lnTo>
                  <a:pt x="139396" y="198142"/>
                </a:lnTo>
                <a:lnTo>
                  <a:pt x="139396" y="204281"/>
                </a:lnTo>
                <a:lnTo>
                  <a:pt x="134076" y="195102"/>
                </a:lnTo>
                <a:close/>
                <a:moveTo>
                  <a:pt x="145718" y="195102"/>
                </a:moveTo>
                <a:lnTo>
                  <a:pt x="151037" y="198142"/>
                </a:lnTo>
                <a:lnTo>
                  <a:pt x="151037" y="204281"/>
                </a:lnTo>
                <a:lnTo>
                  <a:pt x="145718" y="195102"/>
                </a:lnTo>
                <a:close/>
                <a:moveTo>
                  <a:pt x="157329" y="195102"/>
                </a:moveTo>
                <a:lnTo>
                  <a:pt x="162648" y="198142"/>
                </a:lnTo>
                <a:lnTo>
                  <a:pt x="162648" y="204281"/>
                </a:lnTo>
                <a:lnTo>
                  <a:pt x="157329" y="195102"/>
                </a:lnTo>
                <a:close/>
                <a:moveTo>
                  <a:pt x="168971" y="195102"/>
                </a:moveTo>
                <a:lnTo>
                  <a:pt x="174290" y="198142"/>
                </a:lnTo>
                <a:lnTo>
                  <a:pt x="174290" y="204281"/>
                </a:lnTo>
                <a:lnTo>
                  <a:pt x="168971" y="195102"/>
                </a:lnTo>
                <a:close/>
                <a:moveTo>
                  <a:pt x="180551" y="195102"/>
                </a:moveTo>
                <a:lnTo>
                  <a:pt x="185871" y="198142"/>
                </a:lnTo>
                <a:lnTo>
                  <a:pt x="185871" y="204281"/>
                </a:lnTo>
                <a:lnTo>
                  <a:pt x="180551" y="195102"/>
                </a:lnTo>
                <a:close/>
                <a:moveTo>
                  <a:pt x="192193" y="195102"/>
                </a:moveTo>
                <a:lnTo>
                  <a:pt x="197512" y="198142"/>
                </a:lnTo>
                <a:lnTo>
                  <a:pt x="197512" y="204281"/>
                </a:lnTo>
                <a:lnTo>
                  <a:pt x="192193" y="195102"/>
                </a:lnTo>
                <a:close/>
                <a:moveTo>
                  <a:pt x="203804" y="195072"/>
                </a:moveTo>
                <a:lnTo>
                  <a:pt x="209123" y="198142"/>
                </a:lnTo>
                <a:lnTo>
                  <a:pt x="209123" y="204281"/>
                </a:lnTo>
                <a:lnTo>
                  <a:pt x="203804" y="195072"/>
                </a:lnTo>
                <a:close/>
                <a:moveTo>
                  <a:pt x="215446" y="195102"/>
                </a:moveTo>
                <a:lnTo>
                  <a:pt x="220765" y="198142"/>
                </a:lnTo>
                <a:lnTo>
                  <a:pt x="220765" y="204281"/>
                </a:lnTo>
                <a:lnTo>
                  <a:pt x="215446" y="195102"/>
                </a:lnTo>
                <a:close/>
                <a:moveTo>
                  <a:pt x="227057" y="195072"/>
                </a:moveTo>
                <a:lnTo>
                  <a:pt x="232376" y="198142"/>
                </a:lnTo>
                <a:lnTo>
                  <a:pt x="232376" y="204281"/>
                </a:lnTo>
                <a:lnTo>
                  <a:pt x="227057" y="195072"/>
                </a:lnTo>
                <a:close/>
                <a:moveTo>
                  <a:pt x="238668" y="195072"/>
                </a:moveTo>
                <a:lnTo>
                  <a:pt x="243987" y="198142"/>
                </a:lnTo>
                <a:lnTo>
                  <a:pt x="243987" y="204281"/>
                </a:lnTo>
                <a:lnTo>
                  <a:pt x="238668" y="195072"/>
                </a:lnTo>
                <a:close/>
                <a:moveTo>
                  <a:pt x="250279" y="195072"/>
                </a:moveTo>
                <a:lnTo>
                  <a:pt x="255598" y="198142"/>
                </a:lnTo>
                <a:lnTo>
                  <a:pt x="255598" y="204281"/>
                </a:lnTo>
                <a:lnTo>
                  <a:pt x="250279" y="195072"/>
                </a:lnTo>
                <a:close/>
                <a:moveTo>
                  <a:pt x="261890" y="195072"/>
                </a:moveTo>
                <a:lnTo>
                  <a:pt x="267210" y="198142"/>
                </a:lnTo>
                <a:lnTo>
                  <a:pt x="267210" y="204281"/>
                </a:lnTo>
                <a:lnTo>
                  <a:pt x="261890" y="195072"/>
                </a:lnTo>
                <a:close/>
                <a:moveTo>
                  <a:pt x="273532" y="195072"/>
                </a:moveTo>
                <a:lnTo>
                  <a:pt x="278851" y="198142"/>
                </a:lnTo>
                <a:lnTo>
                  <a:pt x="278851" y="204281"/>
                </a:lnTo>
                <a:lnTo>
                  <a:pt x="273532" y="195072"/>
                </a:lnTo>
                <a:close/>
                <a:moveTo>
                  <a:pt x="40883" y="195163"/>
                </a:moveTo>
                <a:lnTo>
                  <a:pt x="46202" y="204373"/>
                </a:lnTo>
                <a:lnTo>
                  <a:pt x="46202" y="204373"/>
                </a:lnTo>
                <a:lnTo>
                  <a:pt x="43740" y="202914"/>
                </a:lnTo>
                <a:lnTo>
                  <a:pt x="40883" y="201333"/>
                </a:lnTo>
                <a:lnTo>
                  <a:pt x="40883" y="195163"/>
                </a:lnTo>
                <a:close/>
                <a:moveTo>
                  <a:pt x="64136" y="195163"/>
                </a:moveTo>
                <a:lnTo>
                  <a:pt x="69455" y="204373"/>
                </a:lnTo>
                <a:lnTo>
                  <a:pt x="69455" y="204373"/>
                </a:lnTo>
                <a:lnTo>
                  <a:pt x="66993" y="202914"/>
                </a:lnTo>
                <a:lnTo>
                  <a:pt x="64136" y="201333"/>
                </a:lnTo>
                <a:lnTo>
                  <a:pt x="64136" y="195163"/>
                </a:lnTo>
                <a:close/>
                <a:moveTo>
                  <a:pt x="110611" y="195163"/>
                </a:moveTo>
                <a:lnTo>
                  <a:pt x="115930" y="204373"/>
                </a:lnTo>
                <a:lnTo>
                  <a:pt x="115930" y="204373"/>
                </a:lnTo>
                <a:lnTo>
                  <a:pt x="113468" y="202914"/>
                </a:lnTo>
                <a:lnTo>
                  <a:pt x="110611" y="201333"/>
                </a:lnTo>
                <a:lnTo>
                  <a:pt x="110611" y="195163"/>
                </a:lnTo>
                <a:close/>
                <a:moveTo>
                  <a:pt x="17661" y="195163"/>
                </a:moveTo>
                <a:lnTo>
                  <a:pt x="22980" y="204373"/>
                </a:lnTo>
                <a:lnTo>
                  <a:pt x="22980" y="204373"/>
                </a:lnTo>
                <a:lnTo>
                  <a:pt x="20518" y="202914"/>
                </a:lnTo>
                <a:lnTo>
                  <a:pt x="17661" y="201333"/>
                </a:lnTo>
                <a:lnTo>
                  <a:pt x="17661" y="195163"/>
                </a:lnTo>
                <a:close/>
                <a:moveTo>
                  <a:pt x="29302" y="195163"/>
                </a:moveTo>
                <a:lnTo>
                  <a:pt x="34622" y="204373"/>
                </a:lnTo>
                <a:lnTo>
                  <a:pt x="34622" y="204373"/>
                </a:lnTo>
                <a:lnTo>
                  <a:pt x="32160" y="202914"/>
                </a:lnTo>
                <a:lnTo>
                  <a:pt x="29302" y="201333"/>
                </a:lnTo>
                <a:lnTo>
                  <a:pt x="29302" y="195163"/>
                </a:lnTo>
                <a:close/>
                <a:moveTo>
                  <a:pt x="87389" y="195163"/>
                </a:moveTo>
                <a:lnTo>
                  <a:pt x="92708" y="204373"/>
                </a:lnTo>
                <a:lnTo>
                  <a:pt x="92708" y="204373"/>
                </a:lnTo>
                <a:lnTo>
                  <a:pt x="90246" y="202914"/>
                </a:lnTo>
                <a:lnTo>
                  <a:pt x="87389" y="201333"/>
                </a:lnTo>
                <a:lnTo>
                  <a:pt x="87389" y="195163"/>
                </a:lnTo>
                <a:close/>
                <a:moveTo>
                  <a:pt x="133864" y="195163"/>
                </a:moveTo>
                <a:lnTo>
                  <a:pt x="139183" y="204373"/>
                </a:lnTo>
                <a:lnTo>
                  <a:pt x="139183" y="204373"/>
                </a:lnTo>
                <a:lnTo>
                  <a:pt x="136721" y="202914"/>
                </a:lnTo>
                <a:lnTo>
                  <a:pt x="133864" y="201333"/>
                </a:lnTo>
                <a:lnTo>
                  <a:pt x="133864" y="195163"/>
                </a:lnTo>
                <a:close/>
                <a:moveTo>
                  <a:pt x="145475" y="195163"/>
                </a:moveTo>
                <a:lnTo>
                  <a:pt x="150794" y="204373"/>
                </a:lnTo>
                <a:lnTo>
                  <a:pt x="150794" y="204373"/>
                </a:lnTo>
                <a:lnTo>
                  <a:pt x="148332" y="202914"/>
                </a:lnTo>
                <a:lnTo>
                  <a:pt x="145475" y="201333"/>
                </a:lnTo>
                <a:lnTo>
                  <a:pt x="145475" y="195163"/>
                </a:lnTo>
                <a:close/>
                <a:moveTo>
                  <a:pt x="157116" y="195163"/>
                </a:moveTo>
                <a:lnTo>
                  <a:pt x="162436" y="204373"/>
                </a:lnTo>
                <a:lnTo>
                  <a:pt x="162436" y="204373"/>
                </a:lnTo>
                <a:lnTo>
                  <a:pt x="159974" y="202914"/>
                </a:lnTo>
                <a:lnTo>
                  <a:pt x="157116" y="201333"/>
                </a:lnTo>
                <a:lnTo>
                  <a:pt x="157116" y="195163"/>
                </a:lnTo>
                <a:close/>
                <a:moveTo>
                  <a:pt x="168727" y="195163"/>
                </a:moveTo>
                <a:lnTo>
                  <a:pt x="174047" y="204373"/>
                </a:lnTo>
                <a:lnTo>
                  <a:pt x="174047" y="204373"/>
                </a:lnTo>
                <a:lnTo>
                  <a:pt x="171585" y="202914"/>
                </a:lnTo>
                <a:lnTo>
                  <a:pt x="168727" y="201333"/>
                </a:lnTo>
                <a:lnTo>
                  <a:pt x="168727" y="195163"/>
                </a:lnTo>
                <a:close/>
                <a:moveTo>
                  <a:pt x="180339" y="195163"/>
                </a:moveTo>
                <a:lnTo>
                  <a:pt x="185658" y="204373"/>
                </a:lnTo>
                <a:lnTo>
                  <a:pt x="185658" y="204373"/>
                </a:lnTo>
                <a:lnTo>
                  <a:pt x="183165" y="202914"/>
                </a:lnTo>
                <a:lnTo>
                  <a:pt x="180339" y="201333"/>
                </a:lnTo>
                <a:lnTo>
                  <a:pt x="180339" y="195163"/>
                </a:lnTo>
                <a:close/>
                <a:moveTo>
                  <a:pt x="191950" y="195163"/>
                </a:moveTo>
                <a:lnTo>
                  <a:pt x="197269" y="204373"/>
                </a:lnTo>
                <a:lnTo>
                  <a:pt x="197269" y="204373"/>
                </a:lnTo>
                <a:lnTo>
                  <a:pt x="194807" y="202914"/>
                </a:lnTo>
                <a:lnTo>
                  <a:pt x="191950" y="201333"/>
                </a:lnTo>
                <a:lnTo>
                  <a:pt x="191950" y="195163"/>
                </a:lnTo>
                <a:close/>
                <a:moveTo>
                  <a:pt x="215202" y="195163"/>
                </a:moveTo>
                <a:lnTo>
                  <a:pt x="220522" y="204373"/>
                </a:lnTo>
                <a:lnTo>
                  <a:pt x="220522" y="204373"/>
                </a:lnTo>
                <a:lnTo>
                  <a:pt x="218060" y="202914"/>
                </a:lnTo>
                <a:lnTo>
                  <a:pt x="215202" y="201333"/>
                </a:lnTo>
                <a:lnTo>
                  <a:pt x="215202" y="195163"/>
                </a:lnTo>
                <a:close/>
                <a:moveTo>
                  <a:pt x="52525" y="195163"/>
                </a:moveTo>
                <a:lnTo>
                  <a:pt x="57844" y="204373"/>
                </a:lnTo>
                <a:lnTo>
                  <a:pt x="55351" y="202914"/>
                </a:lnTo>
                <a:lnTo>
                  <a:pt x="52525" y="201333"/>
                </a:lnTo>
                <a:lnTo>
                  <a:pt x="52525" y="195163"/>
                </a:lnTo>
                <a:close/>
                <a:moveTo>
                  <a:pt x="75777" y="195163"/>
                </a:moveTo>
                <a:lnTo>
                  <a:pt x="81097" y="204373"/>
                </a:lnTo>
                <a:lnTo>
                  <a:pt x="78604" y="202914"/>
                </a:lnTo>
                <a:lnTo>
                  <a:pt x="75777" y="201333"/>
                </a:lnTo>
                <a:lnTo>
                  <a:pt x="75777" y="195163"/>
                </a:lnTo>
                <a:close/>
                <a:moveTo>
                  <a:pt x="99030" y="195163"/>
                </a:moveTo>
                <a:lnTo>
                  <a:pt x="104349" y="204373"/>
                </a:lnTo>
                <a:lnTo>
                  <a:pt x="101857" y="202914"/>
                </a:lnTo>
                <a:lnTo>
                  <a:pt x="99030" y="201333"/>
                </a:lnTo>
                <a:lnTo>
                  <a:pt x="99030" y="195163"/>
                </a:lnTo>
                <a:close/>
                <a:moveTo>
                  <a:pt x="122222" y="195163"/>
                </a:moveTo>
                <a:lnTo>
                  <a:pt x="127541" y="204373"/>
                </a:lnTo>
                <a:lnTo>
                  <a:pt x="125079" y="202914"/>
                </a:lnTo>
                <a:lnTo>
                  <a:pt x="122222" y="201333"/>
                </a:lnTo>
                <a:lnTo>
                  <a:pt x="122222" y="195163"/>
                </a:lnTo>
                <a:close/>
                <a:moveTo>
                  <a:pt x="203591" y="195163"/>
                </a:moveTo>
                <a:lnTo>
                  <a:pt x="208911" y="204373"/>
                </a:lnTo>
                <a:lnTo>
                  <a:pt x="206418" y="202914"/>
                </a:lnTo>
                <a:lnTo>
                  <a:pt x="203591" y="201333"/>
                </a:lnTo>
                <a:lnTo>
                  <a:pt x="203591" y="195163"/>
                </a:lnTo>
                <a:close/>
                <a:moveTo>
                  <a:pt x="191676" y="195224"/>
                </a:moveTo>
                <a:lnTo>
                  <a:pt x="191676" y="201363"/>
                </a:lnTo>
                <a:lnTo>
                  <a:pt x="188849" y="203005"/>
                </a:lnTo>
                <a:lnTo>
                  <a:pt x="186357" y="204403"/>
                </a:lnTo>
                <a:lnTo>
                  <a:pt x="186357" y="204403"/>
                </a:lnTo>
                <a:lnTo>
                  <a:pt x="191676" y="195224"/>
                </a:lnTo>
                <a:close/>
                <a:moveTo>
                  <a:pt x="226570" y="195224"/>
                </a:moveTo>
                <a:lnTo>
                  <a:pt x="226570" y="201333"/>
                </a:lnTo>
                <a:lnTo>
                  <a:pt x="223713" y="202974"/>
                </a:lnTo>
                <a:lnTo>
                  <a:pt x="221251" y="204403"/>
                </a:lnTo>
                <a:lnTo>
                  <a:pt x="221251" y="204403"/>
                </a:lnTo>
                <a:lnTo>
                  <a:pt x="226570" y="195224"/>
                </a:lnTo>
                <a:close/>
                <a:moveTo>
                  <a:pt x="249793" y="195224"/>
                </a:moveTo>
                <a:lnTo>
                  <a:pt x="249793" y="201333"/>
                </a:lnTo>
                <a:lnTo>
                  <a:pt x="246936" y="202974"/>
                </a:lnTo>
                <a:lnTo>
                  <a:pt x="244474" y="204403"/>
                </a:lnTo>
                <a:lnTo>
                  <a:pt x="244474" y="204403"/>
                </a:lnTo>
                <a:lnTo>
                  <a:pt x="249793" y="195224"/>
                </a:lnTo>
                <a:close/>
                <a:moveTo>
                  <a:pt x="250036" y="195224"/>
                </a:moveTo>
                <a:lnTo>
                  <a:pt x="255355" y="204403"/>
                </a:lnTo>
                <a:lnTo>
                  <a:pt x="255355" y="204403"/>
                </a:lnTo>
                <a:lnTo>
                  <a:pt x="252893" y="203005"/>
                </a:lnTo>
                <a:lnTo>
                  <a:pt x="250036" y="201363"/>
                </a:lnTo>
                <a:lnTo>
                  <a:pt x="250036" y="195224"/>
                </a:lnTo>
                <a:close/>
                <a:moveTo>
                  <a:pt x="261404" y="195224"/>
                </a:moveTo>
                <a:lnTo>
                  <a:pt x="261404" y="201333"/>
                </a:lnTo>
                <a:lnTo>
                  <a:pt x="258547" y="202974"/>
                </a:lnTo>
                <a:lnTo>
                  <a:pt x="256085" y="204403"/>
                </a:lnTo>
                <a:lnTo>
                  <a:pt x="256085" y="204403"/>
                </a:lnTo>
                <a:lnTo>
                  <a:pt x="261404" y="195224"/>
                </a:lnTo>
                <a:close/>
                <a:moveTo>
                  <a:pt x="273289" y="195224"/>
                </a:moveTo>
                <a:lnTo>
                  <a:pt x="278608" y="204403"/>
                </a:lnTo>
                <a:lnTo>
                  <a:pt x="278608" y="204403"/>
                </a:lnTo>
                <a:lnTo>
                  <a:pt x="276146" y="203005"/>
                </a:lnTo>
                <a:lnTo>
                  <a:pt x="273289" y="201363"/>
                </a:lnTo>
                <a:lnTo>
                  <a:pt x="273289" y="195224"/>
                </a:lnTo>
                <a:close/>
                <a:moveTo>
                  <a:pt x="63862" y="195224"/>
                </a:moveTo>
                <a:lnTo>
                  <a:pt x="63862" y="201363"/>
                </a:lnTo>
                <a:lnTo>
                  <a:pt x="61005" y="203005"/>
                </a:lnTo>
                <a:lnTo>
                  <a:pt x="58543" y="204403"/>
                </a:lnTo>
                <a:lnTo>
                  <a:pt x="63862" y="195224"/>
                </a:lnTo>
                <a:close/>
                <a:moveTo>
                  <a:pt x="75504" y="195224"/>
                </a:moveTo>
                <a:lnTo>
                  <a:pt x="75504" y="201363"/>
                </a:lnTo>
                <a:lnTo>
                  <a:pt x="72647" y="203005"/>
                </a:lnTo>
                <a:lnTo>
                  <a:pt x="70185" y="204403"/>
                </a:lnTo>
                <a:lnTo>
                  <a:pt x="75504" y="195224"/>
                </a:lnTo>
                <a:close/>
                <a:moveTo>
                  <a:pt x="87115" y="195224"/>
                </a:moveTo>
                <a:lnTo>
                  <a:pt x="87115" y="201363"/>
                </a:lnTo>
                <a:lnTo>
                  <a:pt x="84288" y="203005"/>
                </a:lnTo>
                <a:lnTo>
                  <a:pt x="81796" y="204403"/>
                </a:lnTo>
                <a:lnTo>
                  <a:pt x="87115" y="195224"/>
                </a:lnTo>
                <a:close/>
                <a:moveTo>
                  <a:pt x="98757" y="195224"/>
                </a:moveTo>
                <a:lnTo>
                  <a:pt x="98757" y="201363"/>
                </a:lnTo>
                <a:lnTo>
                  <a:pt x="95899" y="203005"/>
                </a:lnTo>
                <a:lnTo>
                  <a:pt x="93437" y="204403"/>
                </a:lnTo>
                <a:lnTo>
                  <a:pt x="98757" y="195224"/>
                </a:lnTo>
                <a:close/>
                <a:moveTo>
                  <a:pt x="110368" y="195224"/>
                </a:moveTo>
                <a:lnTo>
                  <a:pt x="110368" y="201363"/>
                </a:lnTo>
                <a:lnTo>
                  <a:pt x="107541" y="203005"/>
                </a:lnTo>
                <a:lnTo>
                  <a:pt x="105048" y="204403"/>
                </a:lnTo>
                <a:lnTo>
                  <a:pt x="110368" y="195224"/>
                </a:lnTo>
                <a:close/>
                <a:moveTo>
                  <a:pt x="121979" y="195224"/>
                </a:moveTo>
                <a:lnTo>
                  <a:pt x="121979" y="201363"/>
                </a:lnTo>
                <a:lnTo>
                  <a:pt x="119122" y="203005"/>
                </a:lnTo>
                <a:lnTo>
                  <a:pt x="116660" y="204403"/>
                </a:lnTo>
                <a:lnTo>
                  <a:pt x="121979" y="195224"/>
                </a:lnTo>
                <a:close/>
                <a:moveTo>
                  <a:pt x="133590" y="195224"/>
                </a:moveTo>
                <a:lnTo>
                  <a:pt x="133590" y="201363"/>
                </a:lnTo>
                <a:lnTo>
                  <a:pt x="130733" y="203005"/>
                </a:lnTo>
                <a:lnTo>
                  <a:pt x="128271" y="204403"/>
                </a:lnTo>
                <a:lnTo>
                  <a:pt x="133590" y="195224"/>
                </a:lnTo>
                <a:close/>
                <a:moveTo>
                  <a:pt x="145232" y="195224"/>
                </a:moveTo>
                <a:lnTo>
                  <a:pt x="145232" y="201363"/>
                </a:lnTo>
                <a:lnTo>
                  <a:pt x="142374" y="203005"/>
                </a:lnTo>
                <a:lnTo>
                  <a:pt x="139912" y="204403"/>
                </a:lnTo>
                <a:lnTo>
                  <a:pt x="145232" y="195224"/>
                </a:lnTo>
                <a:close/>
                <a:moveTo>
                  <a:pt x="156843" y="195224"/>
                </a:moveTo>
                <a:lnTo>
                  <a:pt x="156843" y="201363"/>
                </a:lnTo>
                <a:lnTo>
                  <a:pt x="153986" y="203005"/>
                </a:lnTo>
                <a:lnTo>
                  <a:pt x="151523" y="204403"/>
                </a:lnTo>
                <a:lnTo>
                  <a:pt x="156843" y="195224"/>
                </a:lnTo>
                <a:close/>
                <a:moveTo>
                  <a:pt x="168484" y="195224"/>
                </a:moveTo>
                <a:lnTo>
                  <a:pt x="168484" y="201363"/>
                </a:lnTo>
                <a:lnTo>
                  <a:pt x="165627" y="203005"/>
                </a:lnTo>
                <a:lnTo>
                  <a:pt x="163165" y="204403"/>
                </a:lnTo>
                <a:lnTo>
                  <a:pt x="168484" y="195224"/>
                </a:lnTo>
                <a:close/>
                <a:moveTo>
                  <a:pt x="180065" y="195224"/>
                </a:moveTo>
                <a:lnTo>
                  <a:pt x="180065" y="201363"/>
                </a:lnTo>
                <a:lnTo>
                  <a:pt x="177208" y="203005"/>
                </a:lnTo>
                <a:lnTo>
                  <a:pt x="174746" y="204403"/>
                </a:lnTo>
                <a:lnTo>
                  <a:pt x="180065" y="195224"/>
                </a:lnTo>
                <a:close/>
                <a:moveTo>
                  <a:pt x="203318" y="195224"/>
                </a:moveTo>
                <a:lnTo>
                  <a:pt x="203318" y="201363"/>
                </a:lnTo>
                <a:lnTo>
                  <a:pt x="200461" y="203005"/>
                </a:lnTo>
                <a:lnTo>
                  <a:pt x="197999" y="204403"/>
                </a:lnTo>
                <a:lnTo>
                  <a:pt x="203318" y="195224"/>
                </a:lnTo>
                <a:close/>
                <a:moveTo>
                  <a:pt x="214929" y="195224"/>
                </a:moveTo>
                <a:lnTo>
                  <a:pt x="214929" y="201363"/>
                </a:lnTo>
                <a:lnTo>
                  <a:pt x="212072" y="203005"/>
                </a:lnTo>
                <a:lnTo>
                  <a:pt x="209610" y="204403"/>
                </a:lnTo>
                <a:lnTo>
                  <a:pt x="214929" y="195224"/>
                </a:lnTo>
                <a:close/>
                <a:moveTo>
                  <a:pt x="226783" y="195224"/>
                </a:moveTo>
                <a:lnTo>
                  <a:pt x="232103" y="204403"/>
                </a:lnTo>
                <a:lnTo>
                  <a:pt x="229640" y="203005"/>
                </a:lnTo>
                <a:lnTo>
                  <a:pt x="226783" y="201363"/>
                </a:lnTo>
                <a:lnTo>
                  <a:pt x="226783" y="195224"/>
                </a:lnTo>
                <a:close/>
                <a:moveTo>
                  <a:pt x="238182" y="195224"/>
                </a:moveTo>
                <a:lnTo>
                  <a:pt x="238182" y="201333"/>
                </a:lnTo>
                <a:lnTo>
                  <a:pt x="235355" y="202974"/>
                </a:lnTo>
                <a:lnTo>
                  <a:pt x="232862" y="204403"/>
                </a:lnTo>
                <a:lnTo>
                  <a:pt x="238182" y="195224"/>
                </a:lnTo>
                <a:close/>
                <a:moveTo>
                  <a:pt x="238425" y="195224"/>
                </a:moveTo>
                <a:lnTo>
                  <a:pt x="243744" y="204403"/>
                </a:lnTo>
                <a:lnTo>
                  <a:pt x="241282" y="203005"/>
                </a:lnTo>
                <a:lnTo>
                  <a:pt x="238425" y="201363"/>
                </a:lnTo>
                <a:lnTo>
                  <a:pt x="238425" y="195224"/>
                </a:lnTo>
                <a:close/>
                <a:moveTo>
                  <a:pt x="261678" y="195224"/>
                </a:moveTo>
                <a:lnTo>
                  <a:pt x="266997" y="204403"/>
                </a:lnTo>
                <a:lnTo>
                  <a:pt x="264535" y="203005"/>
                </a:lnTo>
                <a:lnTo>
                  <a:pt x="261678" y="201363"/>
                </a:lnTo>
                <a:lnTo>
                  <a:pt x="261678" y="195224"/>
                </a:lnTo>
                <a:close/>
                <a:moveTo>
                  <a:pt x="273046" y="195224"/>
                </a:moveTo>
                <a:lnTo>
                  <a:pt x="273046" y="201363"/>
                </a:lnTo>
                <a:lnTo>
                  <a:pt x="270188" y="203005"/>
                </a:lnTo>
                <a:lnTo>
                  <a:pt x="267726" y="204403"/>
                </a:lnTo>
                <a:lnTo>
                  <a:pt x="273046" y="195224"/>
                </a:lnTo>
                <a:close/>
                <a:moveTo>
                  <a:pt x="284657" y="195224"/>
                </a:moveTo>
                <a:lnTo>
                  <a:pt x="284657" y="201363"/>
                </a:lnTo>
                <a:lnTo>
                  <a:pt x="279337" y="204403"/>
                </a:lnTo>
                <a:lnTo>
                  <a:pt x="284657" y="195224"/>
                </a:lnTo>
                <a:close/>
                <a:moveTo>
                  <a:pt x="17418" y="195224"/>
                </a:moveTo>
                <a:lnTo>
                  <a:pt x="17418" y="201363"/>
                </a:lnTo>
                <a:lnTo>
                  <a:pt x="14560" y="203005"/>
                </a:lnTo>
                <a:lnTo>
                  <a:pt x="12098" y="204433"/>
                </a:lnTo>
                <a:lnTo>
                  <a:pt x="17418" y="195224"/>
                </a:lnTo>
                <a:close/>
                <a:moveTo>
                  <a:pt x="29029" y="195224"/>
                </a:moveTo>
                <a:lnTo>
                  <a:pt x="29029" y="201363"/>
                </a:lnTo>
                <a:lnTo>
                  <a:pt x="26172" y="203005"/>
                </a:lnTo>
                <a:lnTo>
                  <a:pt x="23710" y="204433"/>
                </a:lnTo>
                <a:lnTo>
                  <a:pt x="29029" y="195224"/>
                </a:lnTo>
                <a:close/>
                <a:moveTo>
                  <a:pt x="40610" y="195224"/>
                </a:moveTo>
                <a:lnTo>
                  <a:pt x="40610" y="201363"/>
                </a:lnTo>
                <a:lnTo>
                  <a:pt x="37783" y="203005"/>
                </a:lnTo>
                <a:lnTo>
                  <a:pt x="35290" y="204433"/>
                </a:lnTo>
                <a:lnTo>
                  <a:pt x="40610" y="195224"/>
                </a:lnTo>
                <a:close/>
                <a:moveTo>
                  <a:pt x="52251" y="195224"/>
                </a:moveTo>
                <a:lnTo>
                  <a:pt x="52251" y="201363"/>
                </a:lnTo>
                <a:lnTo>
                  <a:pt x="49394" y="203005"/>
                </a:lnTo>
                <a:lnTo>
                  <a:pt x="46932" y="204433"/>
                </a:lnTo>
                <a:lnTo>
                  <a:pt x="52251" y="195224"/>
                </a:lnTo>
                <a:close/>
                <a:moveTo>
                  <a:pt x="5898" y="201546"/>
                </a:moveTo>
                <a:lnTo>
                  <a:pt x="8755" y="203187"/>
                </a:lnTo>
                <a:lnTo>
                  <a:pt x="11217" y="204646"/>
                </a:lnTo>
                <a:lnTo>
                  <a:pt x="578" y="204646"/>
                </a:lnTo>
                <a:lnTo>
                  <a:pt x="5898" y="201546"/>
                </a:lnTo>
                <a:close/>
                <a:moveTo>
                  <a:pt x="17509" y="201546"/>
                </a:moveTo>
                <a:lnTo>
                  <a:pt x="20366" y="203187"/>
                </a:lnTo>
                <a:lnTo>
                  <a:pt x="22828" y="204646"/>
                </a:lnTo>
                <a:lnTo>
                  <a:pt x="12190" y="204646"/>
                </a:lnTo>
                <a:lnTo>
                  <a:pt x="14682" y="203187"/>
                </a:lnTo>
                <a:lnTo>
                  <a:pt x="17509" y="201546"/>
                </a:lnTo>
                <a:close/>
                <a:moveTo>
                  <a:pt x="29150" y="201546"/>
                </a:moveTo>
                <a:lnTo>
                  <a:pt x="32008" y="203187"/>
                </a:lnTo>
                <a:lnTo>
                  <a:pt x="34470" y="204646"/>
                </a:lnTo>
                <a:lnTo>
                  <a:pt x="23831" y="204646"/>
                </a:lnTo>
                <a:lnTo>
                  <a:pt x="26293" y="203187"/>
                </a:lnTo>
                <a:lnTo>
                  <a:pt x="29150" y="201546"/>
                </a:lnTo>
                <a:close/>
                <a:moveTo>
                  <a:pt x="40762" y="201546"/>
                </a:moveTo>
                <a:lnTo>
                  <a:pt x="43619" y="203187"/>
                </a:lnTo>
                <a:lnTo>
                  <a:pt x="46081" y="204646"/>
                </a:lnTo>
                <a:lnTo>
                  <a:pt x="35442" y="204646"/>
                </a:lnTo>
                <a:lnTo>
                  <a:pt x="37935" y="203187"/>
                </a:lnTo>
                <a:lnTo>
                  <a:pt x="40762" y="201546"/>
                </a:lnTo>
                <a:close/>
                <a:moveTo>
                  <a:pt x="52403" y="201546"/>
                </a:moveTo>
                <a:lnTo>
                  <a:pt x="55260" y="203187"/>
                </a:lnTo>
                <a:lnTo>
                  <a:pt x="57722" y="204646"/>
                </a:lnTo>
                <a:lnTo>
                  <a:pt x="47084" y="204646"/>
                </a:lnTo>
                <a:lnTo>
                  <a:pt x="49546" y="203187"/>
                </a:lnTo>
                <a:lnTo>
                  <a:pt x="52403" y="201546"/>
                </a:lnTo>
                <a:close/>
                <a:moveTo>
                  <a:pt x="64014" y="201546"/>
                </a:moveTo>
                <a:lnTo>
                  <a:pt x="66871" y="203187"/>
                </a:lnTo>
                <a:lnTo>
                  <a:pt x="69334" y="204646"/>
                </a:lnTo>
                <a:lnTo>
                  <a:pt x="58695" y="204646"/>
                </a:lnTo>
                <a:lnTo>
                  <a:pt x="61187" y="203187"/>
                </a:lnTo>
                <a:lnTo>
                  <a:pt x="64014" y="201546"/>
                </a:lnTo>
                <a:close/>
                <a:moveTo>
                  <a:pt x="75656" y="201546"/>
                </a:moveTo>
                <a:lnTo>
                  <a:pt x="78513" y="203187"/>
                </a:lnTo>
                <a:lnTo>
                  <a:pt x="80975" y="204646"/>
                </a:lnTo>
                <a:lnTo>
                  <a:pt x="70337" y="204646"/>
                </a:lnTo>
                <a:lnTo>
                  <a:pt x="72799" y="203187"/>
                </a:lnTo>
                <a:lnTo>
                  <a:pt x="75656" y="201546"/>
                </a:lnTo>
                <a:close/>
                <a:moveTo>
                  <a:pt x="87237" y="201546"/>
                </a:moveTo>
                <a:lnTo>
                  <a:pt x="90094" y="203187"/>
                </a:lnTo>
                <a:lnTo>
                  <a:pt x="92556" y="204646"/>
                </a:lnTo>
                <a:lnTo>
                  <a:pt x="81917" y="204646"/>
                </a:lnTo>
                <a:lnTo>
                  <a:pt x="84379" y="203187"/>
                </a:lnTo>
                <a:lnTo>
                  <a:pt x="87237" y="201546"/>
                </a:lnTo>
                <a:close/>
                <a:moveTo>
                  <a:pt x="98878" y="201546"/>
                </a:moveTo>
                <a:lnTo>
                  <a:pt x="101705" y="203187"/>
                </a:lnTo>
                <a:lnTo>
                  <a:pt x="104197" y="204646"/>
                </a:lnTo>
                <a:lnTo>
                  <a:pt x="93559" y="204646"/>
                </a:lnTo>
                <a:lnTo>
                  <a:pt x="96021" y="203187"/>
                </a:lnTo>
                <a:lnTo>
                  <a:pt x="98878" y="201546"/>
                </a:lnTo>
                <a:close/>
                <a:moveTo>
                  <a:pt x="110489" y="201546"/>
                </a:moveTo>
                <a:lnTo>
                  <a:pt x="113346" y="203187"/>
                </a:lnTo>
                <a:lnTo>
                  <a:pt x="115809" y="204646"/>
                </a:lnTo>
                <a:lnTo>
                  <a:pt x="105170" y="204646"/>
                </a:lnTo>
                <a:lnTo>
                  <a:pt x="107632" y="203187"/>
                </a:lnTo>
                <a:lnTo>
                  <a:pt x="110489" y="201546"/>
                </a:lnTo>
                <a:close/>
                <a:moveTo>
                  <a:pt x="122131" y="201546"/>
                </a:moveTo>
                <a:lnTo>
                  <a:pt x="124958" y="203187"/>
                </a:lnTo>
                <a:lnTo>
                  <a:pt x="127450" y="204646"/>
                </a:lnTo>
                <a:lnTo>
                  <a:pt x="116812" y="204646"/>
                </a:lnTo>
                <a:lnTo>
                  <a:pt x="119274" y="203187"/>
                </a:lnTo>
                <a:lnTo>
                  <a:pt x="122131" y="201546"/>
                </a:lnTo>
                <a:close/>
                <a:moveTo>
                  <a:pt x="133742" y="201546"/>
                </a:moveTo>
                <a:lnTo>
                  <a:pt x="136599" y="203187"/>
                </a:lnTo>
                <a:lnTo>
                  <a:pt x="139061" y="204646"/>
                </a:lnTo>
                <a:lnTo>
                  <a:pt x="128423" y="204646"/>
                </a:lnTo>
                <a:lnTo>
                  <a:pt x="130885" y="203187"/>
                </a:lnTo>
                <a:lnTo>
                  <a:pt x="133742" y="201546"/>
                </a:lnTo>
                <a:close/>
                <a:moveTo>
                  <a:pt x="145323" y="201546"/>
                </a:moveTo>
                <a:lnTo>
                  <a:pt x="148180" y="203187"/>
                </a:lnTo>
                <a:lnTo>
                  <a:pt x="150642" y="204646"/>
                </a:lnTo>
                <a:lnTo>
                  <a:pt x="140004" y="204646"/>
                </a:lnTo>
                <a:lnTo>
                  <a:pt x="142496" y="203187"/>
                </a:lnTo>
                <a:lnTo>
                  <a:pt x="145323" y="201546"/>
                </a:lnTo>
                <a:close/>
                <a:moveTo>
                  <a:pt x="156964" y="201546"/>
                </a:moveTo>
                <a:lnTo>
                  <a:pt x="159822" y="203187"/>
                </a:lnTo>
                <a:lnTo>
                  <a:pt x="162284" y="204646"/>
                </a:lnTo>
                <a:lnTo>
                  <a:pt x="151645" y="204646"/>
                </a:lnTo>
                <a:lnTo>
                  <a:pt x="154107" y="203187"/>
                </a:lnTo>
                <a:lnTo>
                  <a:pt x="156964" y="201546"/>
                </a:lnTo>
                <a:close/>
                <a:moveTo>
                  <a:pt x="168575" y="201546"/>
                </a:moveTo>
                <a:lnTo>
                  <a:pt x="171433" y="203187"/>
                </a:lnTo>
                <a:lnTo>
                  <a:pt x="173895" y="204646"/>
                </a:lnTo>
                <a:lnTo>
                  <a:pt x="163256" y="204646"/>
                </a:lnTo>
                <a:lnTo>
                  <a:pt x="165749" y="203187"/>
                </a:lnTo>
                <a:lnTo>
                  <a:pt x="168575" y="201546"/>
                </a:lnTo>
                <a:close/>
                <a:moveTo>
                  <a:pt x="180217" y="201546"/>
                </a:moveTo>
                <a:lnTo>
                  <a:pt x="183074" y="203187"/>
                </a:lnTo>
                <a:lnTo>
                  <a:pt x="185536" y="204646"/>
                </a:lnTo>
                <a:lnTo>
                  <a:pt x="174898" y="204646"/>
                </a:lnTo>
                <a:lnTo>
                  <a:pt x="177360" y="203187"/>
                </a:lnTo>
                <a:lnTo>
                  <a:pt x="180217" y="201546"/>
                </a:lnTo>
                <a:close/>
                <a:moveTo>
                  <a:pt x="191828" y="201546"/>
                </a:moveTo>
                <a:lnTo>
                  <a:pt x="194685" y="203187"/>
                </a:lnTo>
                <a:lnTo>
                  <a:pt x="197147" y="204646"/>
                </a:lnTo>
                <a:lnTo>
                  <a:pt x="186509" y="204646"/>
                </a:lnTo>
                <a:lnTo>
                  <a:pt x="189001" y="203187"/>
                </a:lnTo>
                <a:lnTo>
                  <a:pt x="191828" y="201546"/>
                </a:lnTo>
                <a:close/>
                <a:moveTo>
                  <a:pt x="203470" y="201546"/>
                </a:moveTo>
                <a:lnTo>
                  <a:pt x="206327" y="203187"/>
                </a:lnTo>
                <a:lnTo>
                  <a:pt x="208789" y="204646"/>
                </a:lnTo>
                <a:lnTo>
                  <a:pt x="198151" y="204646"/>
                </a:lnTo>
                <a:lnTo>
                  <a:pt x="200613" y="203187"/>
                </a:lnTo>
                <a:lnTo>
                  <a:pt x="203470" y="201546"/>
                </a:lnTo>
                <a:close/>
                <a:moveTo>
                  <a:pt x="215051" y="201546"/>
                </a:moveTo>
                <a:lnTo>
                  <a:pt x="217908" y="203187"/>
                </a:lnTo>
                <a:lnTo>
                  <a:pt x="220370" y="204646"/>
                </a:lnTo>
                <a:lnTo>
                  <a:pt x="209731" y="204646"/>
                </a:lnTo>
                <a:lnTo>
                  <a:pt x="212193" y="203187"/>
                </a:lnTo>
                <a:lnTo>
                  <a:pt x="215051" y="201546"/>
                </a:lnTo>
                <a:close/>
                <a:moveTo>
                  <a:pt x="226692" y="201546"/>
                </a:moveTo>
                <a:lnTo>
                  <a:pt x="229519" y="203187"/>
                </a:lnTo>
                <a:lnTo>
                  <a:pt x="232011" y="204646"/>
                </a:lnTo>
                <a:lnTo>
                  <a:pt x="221373" y="204646"/>
                </a:lnTo>
                <a:lnTo>
                  <a:pt x="223835" y="203187"/>
                </a:lnTo>
                <a:lnTo>
                  <a:pt x="226692" y="201546"/>
                </a:lnTo>
                <a:close/>
                <a:moveTo>
                  <a:pt x="238303" y="201546"/>
                </a:moveTo>
                <a:lnTo>
                  <a:pt x="241160" y="203187"/>
                </a:lnTo>
                <a:lnTo>
                  <a:pt x="243622" y="204646"/>
                </a:lnTo>
                <a:lnTo>
                  <a:pt x="232984" y="204646"/>
                </a:lnTo>
                <a:lnTo>
                  <a:pt x="235446" y="203187"/>
                </a:lnTo>
                <a:lnTo>
                  <a:pt x="238303" y="201546"/>
                </a:lnTo>
                <a:close/>
                <a:moveTo>
                  <a:pt x="249945" y="201546"/>
                </a:moveTo>
                <a:lnTo>
                  <a:pt x="252772" y="203187"/>
                </a:lnTo>
                <a:lnTo>
                  <a:pt x="255264" y="204646"/>
                </a:lnTo>
                <a:lnTo>
                  <a:pt x="244626" y="204646"/>
                </a:lnTo>
                <a:lnTo>
                  <a:pt x="247088" y="203187"/>
                </a:lnTo>
                <a:lnTo>
                  <a:pt x="249945" y="201546"/>
                </a:lnTo>
                <a:close/>
                <a:moveTo>
                  <a:pt x="261556" y="201546"/>
                </a:moveTo>
                <a:lnTo>
                  <a:pt x="264413" y="203187"/>
                </a:lnTo>
                <a:lnTo>
                  <a:pt x="266875" y="204646"/>
                </a:lnTo>
                <a:lnTo>
                  <a:pt x="256237" y="204646"/>
                </a:lnTo>
                <a:lnTo>
                  <a:pt x="258699" y="203187"/>
                </a:lnTo>
                <a:lnTo>
                  <a:pt x="261556" y="201546"/>
                </a:lnTo>
                <a:close/>
                <a:moveTo>
                  <a:pt x="273198" y="201546"/>
                </a:moveTo>
                <a:lnTo>
                  <a:pt x="276024" y="203187"/>
                </a:lnTo>
                <a:lnTo>
                  <a:pt x="278517" y="204646"/>
                </a:lnTo>
                <a:lnTo>
                  <a:pt x="267878" y="204646"/>
                </a:lnTo>
                <a:lnTo>
                  <a:pt x="270340" y="203187"/>
                </a:lnTo>
                <a:lnTo>
                  <a:pt x="273198" y="201546"/>
                </a:lnTo>
                <a:close/>
                <a:moveTo>
                  <a:pt x="11217" y="204889"/>
                </a:moveTo>
                <a:lnTo>
                  <a:pt x="5898" y="207990"/>
                </a:lnTo>
                <a:lnTo>
                  <a:pt x="578" y="204889"/>
                </a:lnTo>
                <a:close/>
                <a:moveTo>
                  <a:pt x="22828" y="204889"/>
                </a:moveTo>
                <a:lnTo>
                  <a:pt x="17509" y="207990"/>
                </a:lnTo>
                <a:lnTo>
                  <a:pt x="12190" y="204889"/>
                </a:lnTo>
                <a:close/>
                <a:moveTo>
                  <a:pt x="34470" y="204889"/>
                </a:moveTo>
                <a:lnTo>
                  <a:pt x="29150" y="207990"/>
                </a:lnTo>
                <a:lnTo>
                  <a:pt x="23831" y="204889"/>
                </a:lnTo>
                <a:close/>
                <a:moveTo>
                  <a:pt x="46081" y="204889"/>
                </a:moveTo>
                <a:lnTo>
                  <a:pt x="40762" y="207990"/>
                </a:lnTo>
                <a:lnTo>
                  <a:pt x="35442" y="204889"/>
                </a:lnTo>
                <a:close/>
                <a:moveTo>
                  <a:pt x="57722" y="204889"/>
                </a:moveTo>
                <a:lnTo>
                  <a:pt x="52403" y="207990"/>
                </a:lnTo>
                <a:lnTo>
                  <a:pt x="47084" y="204889"/>
                </a:lnTo>
                <a:close/>
                <a:moveTo>
                  <a:pt x="69334" y="204889"/>
                </a:moveTo>
                <a:lnTo>
                  <a:pt x="64014" y="207990"/>
                </a:lnTo>
                <a:lnTo>
                  <a:pt x="58695" y="204889"/>
                </a:lnTo>
                <a:close/>
                <a:moveTo>
                  <a:pt x="80945" y="204889"/>
                </a:moveTo>
                <a:lnTo>
                  <a:pt x="75625" y="207990"/>
                </a:lnTo>
                <a:lnTo>
                  <a:pt x="70306" y="204889"/>
                </a:lnTo>
                <a:close/>
                <a:moveTo>
                  <a:pt x="92556" y="204889"/>
                </a:moveTo>
                <a:lnTo>
                  <a:pt x="87237" y="207990"/>
                </a:lnTo>
                <a:lnTo>
                  <a:pt x="81917" y="204889"/>
                </a:lnTo>
                <a:close/>
                <a:moveTo>
                  <a:pt x="104197" y="204889"/>
                </a:moveTo>
                <a:lnTo>
                  <a:pt x="98878" y="207990"/>
                </a:lnTo>
                <a:lnTo>
                  <a:pt x="93559" y="204889"/>
                </a:lnTo>
                <a:close/>
                <a:moveTo>
                  <a:pt x="115809" y="204889"/>
                </a:moveTo>
                <a:lnTo>
                  <a:pt x="110489" y="207990"/>
                </a:lnTo>
                <a:lnTo>
                  <a:pt x="105170" y="204889"/>
                </a:lnTo>
                <a:close/>
                <a:moveTo>
                  <a:pt x="127450" y="204889"/>
                </a:moveTo>
                <a:lnTo>
                  <a:pt x="122131" y="207990"/>
                </a:lnTo>
                <a:lnTo>
                  <a:pt x="116812" y="204889"/>
                </a:lnTo>
                <a:close/>
                <a:moveTo>
                  <a:pt x="139061" y="204889"/>
                </a:moveTo>
                <a:lnTo>
                  <a:pt x="133742" y="207990"/>
                </a:lnTo>
                <a:lnTo>
                  <a:pt x="128423" y="204889"/>
                </a:lnTo>
                <a:close/>
                <a:moveTo>
                  <a:pt x="150642" y="204889"/>
                </a:moveTo>
                <a:lnTo>
                  <a:pt x="145323" y="207990"/>
                </a:lnTo>
                <a:lnTo>
                  <a:pt x="140004" y="204889"/>
                </a:lnTo>
                <a:close/>
                <a:moveTo>
                  <a:pt x="162284" y="204889"/>
                </a:moveTo>
                <a:lnTo>
                  <a:pt x="156964" y="207990"/>
                </a:lnTo>
                <a:lnTo>
                  <a:pt x="151645" y="204889"/>
                </a:lnTo>
                <a:close/>
                <a:moveTo>
                  <a:pt x="173895" y="204889"/>
                </a:moveTo>
                <a:lnTo>
                  <a:pt x="168575" y="207990"/>
                </a:lnTo>
                <a:lnTo>
                  <a:pt x="163256" y="204889"/>
                </a:lnTo>
                <a:close/>
                <a:moveTo>
                  <a:pt x="185536" y="204889"/>
                </a:moveTo>
                <a:lnTo>
                  <a:pt x="180217" y="207990"/>
                </a:lnTo>
                <a:lnTo>
                  <a:pt x="174898" y="204889"/>
                </a:lnTo>
                <a:close/>
                <a:moveTo>
                  <a:pt x="197147" y="204889"/>
                </a:moveTo>
                <a:lnTo>
                  <a:pt x="191828" y="207990"/>
                </a:lnTo>
                <a:lnTo>
                  <a:pt x="186509" y="204889"/>
                </a:lnTo>
                <a:close/>
                <a:moveTo>
                  <a:pt x="208789" y="204889"/>
                </a:moveTo>
                <a:lnTo>
                  <a:pt x="203470" y="207990"/>
                </a:lnTo>
                <a:lnTo>
                  <a:pt x="198151" y="204889"/>
                </a:lnTo>
                <a:close/>
                <a:moveTo>
                  <a:pt x="220370" y="204889"/>
                </a:moveTo>
                <a:lnTo>
                  <a:pt x="215051" y="207990"/>
                </a:lnTo>
                <a:lnTo>
                  <a:pt x="209731" y="204889"/>
                </a:lnTo>
                <a:close/>
                <a:moveTo>
                  <a:pt x="232011" y="204889"/>
                </a:moveTo>
                <a:lnTo>
                  <a:pt x="226692" y="207990"/>
                </a:lnTo>
                <a:lnTo>
                  <a:pt x="221373" y="204889"/>
                </a:lnTo>
                <a:close/>
                <a:moveTo>
                  <a:pt x="243622" y="204889"/>
                </a:moveTo>
                <a:lnTo>
                  <a:pt x="238303" y="207990"/>
                </a:lnTo>
                <a:lnTo>
                  <a:pt x="232984" y="204889"/>
                </a:lnTo>
                <a:close/>
                <a:moveTo>
                  <a:pt x="255264" y="204889"/>
                </a:moveTo>
                <a:lnTo>
                  <a:pt x="249945" y="207990"/>
                </a:lnTo>
                <a:lnTo>
                  <a:pt x="244626" y="204889"/>
                </a:lnTo>
                <a:close/>
                <a:moveTo>
                  <a:pt x="266875" y="204889"/>
                </a:moveTo>
                <a:lnTo>
                  <a:pt x="261556" y="207990"/>
                </a:lnTo>
                <a:lnTo>
                  <a:pt x="256237" y="204889"/>
                </a:lnTo>
                <a:close/>
                <a:moveTo>
                  <a:pt x="278517" y="204889"/>
                </a:moveTo>
                <a:lnTo>
                  <a:pt x="273198" y="207990"/>
                </a:lnTo>
                <a:lnTo>
                  <a:pt x="267878" y="204889"/>
                </a:lnTo>
                <a:close/>
                <a:moveTo>
                  <a:pt x="11369" y="205133"/>
                </a:moveTo>
                <a:lnTo>
                  <a:pt x="6050" y="214312"/>
                </a:lnTo>
                <a:lnTo>
                  <a:pt x="6050" y="208202"/>
                </a:lnTo>
                <a:lnTo>
                  <a:pt x="11369" y="205133"/>
                </a:lnTo>
                <a:close/>
                <a:moveTo>
                  <a:pt x="34622" y="205133"/>
                </a:moveTo>
                <a:lnTo>
                  <a:pt x="29302" y="214312"/>
                </a:lnTo>
                <a:lnTo>
                  <a:pt x="29302" y="208202"/>
                </a:lnTo>
                <a:lnTo>
                  <a:pt x="34622" y="205133"/>
                </a:lnTo>
                <a:close/>
                <a:moveTo>
                  <a:pt x="46202" y="205133"/>
                </a:moveTo>
                <a:lnTo>
                  <a:pt x="40883" y="214312"/>
                </a:lnTo>
                <a:lnTo>
                  <a:pt x="40883" y="208202"/>
                </a:lnTo>
                <a:lnTo>
                  <a:pt x="46202" y="205133"/>
                </a:lnTo>
                <a:close/>
                <a:moveTo>
                  <a:pt x="57844" y="205133"/>
                </a:moveTo>
                <a:lnTo>
                  <a:pt x="52525" y="214312"/>
                </a:lnTo>
                <a:lnTo>
                  <a:pt x="52525" y="208202"/>
                </a:lnTo>
                <a:lnTo>
                  <a:pt x="57844" y="205133"/>
                </a:lnTo>
                <a:close/>
                <a:moveTo>
                  <a:pt x="69455" y="205133"/>
                </a:moveTo>
                <a:lnTo>
                  <a:pt x="64136" y="214312"/>
                </a:lnTo>
                <a:lnTo>
                  <a:pt x="64136" y="208202"/>
                </a:lnTo>
                <a:lnTo>
                  <a:pt x="69455" y="205133"/>
                </a:lnTo>
                <a:close/>
                <a:moveTo>
                  <a:pt x="81097" y="205133"/>
                </a:moveTo>
                <a:lnTo>
                  <a:pt x="75777" y="214312"/>
                </a:lnTo>
                <a:lnTo>
                  <a:pt x="75777" y="208202"/>
                </a:lnTo>
                <a:lnTo>
                  <a:pt x="81097" y="205133"/>
                </a:lnTo>
                <a:close/>
                <a:moveTo>
                  <a:pt x="92708" y="205133"/>
                </a:moveTo>
                <a:lnTo>
                  <a:pt x="87389" y="214312"/>
                </a:lnTo>
                <a:lnTo>
                  <a:pt x="87389" y="208202"/>
                </a:lnTo>
                <a:lnTo>
                  <a:pt x="92708" y="205133"/>
                </a:lnTo>
                <a:close/>
                <a:moveTo>
                  <a:pt x="104349" y="205133"/>
                </a:moveTo>
                <a:lnTo>
                  <a:pt x="99030" y="214312"/>
                </a:lnTo>
                <a:lnTo>
                  <a:pt x="99030" y="208202"/>
                </a:lnTo>
                <a:lnTo>
                  <a:pt x="104349" y="205133"/>
                </a:lnTo>
                <a:close/>
                <a:moveTo>
                  <a:pt x="115930" y="205133"/>
                </a:moveTo>
                <a:lnTo>
                  <a:pt x="110611" y="214312"/>
                </a:lnTo>
                <a:lnTo>
                  <a:pt x="110611" y="208202"/>
                </a:lnTo>
                <a:lnTo>
                  <a:pt x="115930" y="205133"/>
                </a:lnTo>
                <a:close/>
                <a:moveTo>
                  <a:pt x="127541" y="205133"/>
                </a:moveTo>
                <a:lnTo>
                  <a:pt x="122222" y="214312"/>
                </a:lnTo>
                <a:lnTo>
                  <a:pt x="122222" y="208202"/>
                </a:lnTo>
                <a:lnTo>
                  <a:pt x="127541" y="205133"/>
                </a:lnTo>
                <a:close/>
                <a:moveTo>
                  <a:pt x="139183" y="205133"/>
                </a:moveTo>
                <a:lnTo>
                  <a:pt x="133864" y="214312"/>
                </a:lnTo>
                <a:lnTo>
                  <a:pt x="133864" y="208202"/>
                </a:lnTo>
                <a:lnTo>
                  <a:pt x="139183" y="205133"/>
                </a:lnTo>
                <a:close/>
                <a:moveTo>
                  <a:pt x="150794" y="205133"/>
                </a:moveTo>
                <a:lnTo>
                  <a:pt x="145475" y="214312"/>
                </a:lnTo>
                <a:lnTo>
                  <a:pt x="145475" y="208202"/>
                </a:lnTo>
                <a:lnTo>
                  <a:pt x="150794" y="205133"/>
                </a:lnTo>
                <a:close/>
                <a:moveTo>
                  <a:pt x="162436" y="205133"/>
                </a:moveTo>
                <a:lnTo>
                  <a:pt x="157116" y="214312"/>
                </a:lnTo>
                <a:lnTo>
                  <a:pt x="157116" y="208202"/>
                </a:lnTo>
                <a:lnTo>
                  <a:pt x="162436" y="205133"/>
                </a:lnTo>
                <a:close/>
                <a:moveTo>
                  <a:pt x="174047" y="205133"/>
                </a:moveTo>
                <a:lnTo>
                  <a:pt x="168727" y="214312"/>
                </a:lnTo>
                <a:lnTo>
                  <a:pt x="168727" y="208202"/>
                </a:lnTo>
                <a:lnTo>
                  <a:pt x="174047" y="205133"/>
                </a:lnTo>
                <a:close/>
                <a:moveTo>
                  <a:pt x="185658" y="205133"/>
                </a:moveTo>
                <a:lnTo>
                  <a:pt x="180339" y="214312"/>
                </a:lnTo>
                <a:lnTo>
                  <a:pt x="180339" y="208202"/>
                </a:lnTo>
                <a:lnTo>
                  <a:pt x="185658" y="205133"/>
                </a:lnTo>
                <a:close/>
                <a:moveTo>
                  <a:pt x="197269" y="205133"/>
                </a:moveTo>
                <a:lnTo>
                  <a:pt x="191950" y="214312"/>
                </a:lnTo>
                <a:lnTo>
                  <a:pt x="191950" y="208202"/>
                </a:lnTo>
                <a:lnTo>
                  <a:pt x="197269" y="205133"/>
                </a:lnTo>
                <a:close/>
                <a:moveTo>
                  <a:pt x="208911" y="205133"/>
                </a:moveTo>
                <a:lnTo>
                  <a:pt x="203591" y="214312"/>
                </a:lnTo>
                <a:lnTo>
                  <a:pt x="203591" y="208202"/>
                </a:lnTo>
                <a:lnTo>
                  <a:pt x="208911" y="205133"/>
                </a:lnTo>
                <a:close/>
                <a:moveTo>
                  <a:pt x="220522" y="205133"/>
                </a:moveTo>
                <a:lnTo>
                  <a:pt x="215202" y="214312"/>
                </a:lnTo>
                <a:lnTo>
                  <a:pt x="215202" y="208202"/>
                </a:lnTo>
                <a:lnTo>
                  <a:pt x="220522" y="205133"/>
                </a:lnTo>
                <a:close/>
                <a:moveTo>
                  <a:pt x="232163" y="205133"/>
                </a:moveTo>
                <a:lnTo>
                  <a:pt x="226844" y="214312"/>
                </a:lnTo>
                <a:lnTo>
                  <a:pt x="226844" y="208202"/>
                </a:lnTo>
                <a:lnTo>
                  <a:pt x="232163" y="205133"/>
                </a:lnTo>
                <a:close/>
                <a:moveTo>
                  <a:pt x="243774" y="205133"/>
                </a:moveTo>
                <a:lnTo>
                  <a:pt x="238455" y="214312"/>
                </a:lnTo>
                <a:lnTo>
                  <a:pt x="238455" y="208202"/>
                </a:lnTo>
                <a:lnTo>
                  <a:pt x="243774" y="205133"/>
                </a:lnTo>
                <a:close/>
                <a:moveTo>
                  <a:pt x="255355" y="205133"/>
                </a:moveTo>
                <a:lnTo>
                  <a:pt x="250036" y="214312"/>
                </a:lnTo>
                <a:lnTo>
                  <a:pt x="250036" y="208202"/>
                </a:lnTo>
                <a:lnTo>
                  <a:pt x="255355" y="205133"/>
                </a:lnTo>
                <a:close/>
                <a:moveTo>
                  <a:pt x="266997" y="205133"/>
                </a:moveTo>
                <a:lnTo>
                  <a:pt x="261678" y="214312"/>
                </a:lnTo>
                <a:lnTo>
                  <a:pt x="261678" y="208202"/>
                </a:lnTo>
                <a:lnTo>
                  <a:pt x="266997" y="205133"/>
                </a:lnTo>
                <a:close/>
                <a:moveTo>
                  <a:pt x="278608" y="205133"/>
                </a:moveTo>
                <a:lnTo>
                  <a:pt x="273289" y="214312"/>
                </a:lnTo>
                <a:lnTo>
                  <a:pt x="273289" y="208202"/>
                </a:lnTo>
                <a:lnTo>
                  <a:pt x="278608" y="205133"/>
                </a:lnTo>
                <a:close/>
                <a:moveTo>
                  <a:pt x="457" y="205163"/>
                </a:moveTo>
                <a:lnTo>
                  <a:pt x="5776" y="208202"/>
                </a:lnTo>
                <a:lnTo>
                  <a:pt x="5776" y="214373"/>
                </a:lnTo>
                <a:lnTo>
                  <a:pt x="457" y="205163"/>
                </a:lnTo>
                <a:close/>
                <a:moveTo>
                  <a:pt x="12098" y="205163"/>
                </a:moveTo>
                <a:lnTo>
                  <a:pt x="17418" y="208202"/>
                </a:lnTo>
                <a:lnTo>
                  <a:pt x="17418" y="214373"/>
                </a:lnTo>
                <a:lnTo>
                  <a:pt x="12098" y="205163"/>
                </a:lnTo>
                <a:close/>
                <a:moveTo>
                  <a:pt x="22980" y="205133"/>
                </a:moveTo>
                <a:lnTo>
                  <a:pt x="17661" y="214373"/>
                </a:lnTo>
                <a:lnTo>
                  <a:pt x="17661" y="208202"/>
                </a:lnTo>
                <a:lnTo>
                  <a:pt x="22980" y="205133"/>
                </a:lnTo>
                <a:close/>
                <a:moveTo>
                  <a:pt x="23710" y="205163"/>
                </a:moveTo>
                <a:lnTo>
                  <a:pt x="29029" y="208202"/>
                </a:lnTo>
                <a:lnTo>
                  <a:pt x="29029" y="214373"/>
                </a:lnTo>
                <a:lnTo>
                  <a:pt x="23710" y="205163"/>
                </a:lnTo>
                <a:close/>
                <a:moveTo>
                  <a:pt x="35290" y="205163"/>
                </a:moveTo>
                <a:lnTo>
                  <a:pt x="40610" y="208202"/>
                </a:lnTo>
                <a:lnTo>
                  <a:pt x="40610" y="214373"/>
                </a:lnTo>
                <a:lnTo>
                  <a:pt x="35290" y="205163"/>
                </a:lnTo>
                <a:close/>
                <a:moveTo>
                  <a:pt x="46932" y="205163"/>
                </a:moveTo>
                <a:lnTo>
                  <a:pt x="52251" y="208202"/>
                </a:lnTo>
                <a:lnTo>
                  <a:pt x="52251" y="214373"/>
                </a:lnTo>
                <a:lnTo>
                  <a:pt x="46932" y="205163"/>
                </a:lnTo>
                <a:close/>
                <a:moveTo>
                  <a:pt x="58543" y="205163"/>
                </a:moveTo>
                <a:lnTo>
                  <a:pt x="63862" y="208202"/>
                </a:lnTo>
                <a:lnTo>
                  <a:pt x="63862" y="214373"/>
                </a:lnTo>
                <a:lnTo>
                  <a:pt x="58543" y="205163"/>
                </a:lnTo>
                <a:close/>
                <a:moveTo>
                  <a:pt x="70185" y="205163"/>
                </a:moveTo>
                <a:lnTo>
                  <a:pt x="75504" y="208202"/>
                </a:lnTo>
                <a:lnTo>
                  <a:pt x="75504" y="214373"/>
                </a:lnTo>
                <a:lnTo>
                  <a:pt x="70185" y="205163"/>
                </a:lnTo>
                <a:close/>
                <a:moveTo>
                  <a:pt x="81796" y="205163"/>
                </a:moveTo>
                <a:lnTo>
                  <a:pt x="87115" y="208202"/>
                </a:lnTo>
                <a:lnTo>
                  <a:pt x="87115" y="214373"/>
                </a:lnTo>
                <a:lnTo>
                  <a:pt x="81796" y="205163"/>
                </a:lnTo>
                <a:close/>
                <a:moveTo>
                  <a:pt x="93437" y="205163"/>
                </a:moveTo>
                <a:lnTo>
                  <a:pt x="98757" y="208202"/>
                </a:lnTo>
                <a:lnTo>
                  <a:pt x="98757" y="214373"/>
                </a:lnTo>
                <a:lnTo>
                  <a:pt x="93437" y="205163"/>
                </a:lnTo>
                <a:close/>
                <a:moveTo>
                  <a:pt x="105018" y="205163"/>
                </a:moveTo>
                <a:lnTo>
                  <a:pt x="110337" y="208202"/>
                </a:lnTo>
                <a:lnTo>
                  <a:pt x="110337" y="214373"/>
                </a:lnTo>
                <a:lnTo>
                  <a:pt x="105018" y="205163"/>
                </a:lnTo>
                <a:close/>
                <a:moveTo>
                  <a:pt x="116660" y="205163"/>
                </a:moveTo>
                <a:lnTo>
                  <a:pt x="121979" y="208202"/>
                </a:lnTo>
                <a:lnTo>
                  <a:pt x="121979" y="214373"/>
                </a:lnTo>
                <a:lnTo>
                  <a:pt x="116660" y="205163"/>
                </a:lnTo>
                <a:close/>
                <a:moveTo>
                  <a:pt x="128271" y="205163"/>
                </a:moveTo>
                <a:lnTo>
                  <a:pt x="133590" y="208202"/>
                </a:lnTo>
                <a:lnTo>
                  <a:pt x="133590" y="214373"/>
                </a:lnTo>
                <a:lnTo>
                  <a:pt x="128271" y="205163"/>
                </a:lnTo>
                <a:close/>
                <a:moveTo>
                  <a:pt x="139912" y="205163"/>
                </a:moveTo>
                <a:lnTo>
                  <a:pt x="145232" y="208202"/>
                </a:lnTo>
                <a:lnTo>
                  <a:pt x="145232" y="214373"/>
                </a:lnTo>
                <a:lnTo>
                  <a:pt x="139912" y="205163"/>
                </a:lnTo>
                <a:close/>
                <a:moveTo>
                  <a:pt x="151523" y="205163"/>
                </a:moveTo>
                <a:lnTo>
                  <a:pt x="156843" y="208202"/>
                </a:lnTo>
                <a:lnTo>
                  <a:pt x="156843" y="214373"/>
                </a:lnTo>
                <a:lnTo>
                  <a:pt x="151523" y="205163"/>
                </a:lnTo>
                <a:close/>
                <a:moveTo>
                  <a:pt x="163165" y="205163"/>
                </a:moveTo>
                <a:lnTo>
                  <a:pt x="168484" y="208202"/>
                </a:lnTo>
                <a:lnTo>
                  <a:pt x="168484" y="214373"/>
                </a:lnTo>
                <a:lnTo>
                  <a:pt x="163165" y="205163"/>
                </a:lnTo>
                <a:close/>
                <a:moveTo>
                  <a:pt x="174746" y="205163"/>
                </a:moveTo>
                <a:lnTo>
                  <a:pt x="180065" y="208202"/>
                </a:lnTo>
                <a:lnTo>
                  <a:pt x="180065" y="214373"/>
                </a:lnTo>
                <a:lnTo>
                  <a:pt x="174746" y="205163"/>
                </a:lnTo>
                <a:close/>
                <a:moveTo>
                  <a:pt x="186357" y="205163"/>
                </a:moveTo>
                <a:lnTo>
                  <a:pt x="191676" y="208202"/>
                </a:lnTo>
                <a:lnTo>
                  <a:pt x="191676" y="214373"/>
                </a:lnTo>
                <a:lnTo>
                  <a:pt x="186357" y="205163"/>
                </a:lnTo>
                <a:close/>
                <a:moveTo>
                  <a:pt x="197999" y="205163"/>
                </a:moveTo>
                <a:lnTo>
                  <a:pt x="203318" y="208202"/>
                </a:lnTo>
                <a:lnTo>
                  <a:pt x="203318" y="214373"/>
                </a:lnTo>
                <a:lnTo>
                  <a:pt x="197999" y="205163"/>
                </a:lnTo>
                <a:close/>
                <a:moveTo>
                  <a:pt x="209610" y="205163"/>
                </a:moveTo>
                <a:lnTo>
                  <a:pt x="214929" y="208202"/>
                </a:lnTo>
                <a:lnTo>
                  <a:pt x="214929" y="214373"/>
                </a:lnTo>
                <a:lnTo>
                  <a:pt x="209610" y="205163"/>
                </a:lnTo>
                <a:close/>
                <a:moveTo>
                  <a:pt x="221251" y="205163"/>
                </a:moveTo>
                <a:lnTo>
                  <a:pt x="226570" y="208202"/>
                </a:lnTo>
                <a:lnTo>
                  <a:pt x="226570" y="214373"/>
                </a:lnTo>
                <a:lnTo>
                  <a:pt x="221251" y="205163"/>
                </a:lnTo>
                <a:close/>
                <a:moveTo>
                  <a:pt x="232862" y="205133"/>
                </a:moveTo>
                <a:lnTo>
                  <a:pt x="238182" y="208202"/>
                </a:lnTo>
                <a:lnTo>
                  <a:pt x="238182" y="214373"/>
                </a:lnTo>
                <a:lnTo>
                  <a:pt x="232862" y="205133"/>
                </a:lnTo>
                <a:close/>
                <a:moveTo>
                  <a:pt x="244474" y="205133"/>
                </a:moveTo>
                <a:lnTo>
                  <a:pt x="249793" y="208202"/>
                </a:lnTo>
                <a:lnTo>
                  <a:pt x="249793" y="214373"/>
                </a:lnTo>
                <a:lnTo>
                  <a:pt x="244474" y="205133"/>
                </a:lnTo>
                <a:close/>
                <a:moveTo>
                  <a:pt x="256085" y="205133"/>
                </a:moveTo>
                <a:lnTo>
                  <a:pt x="261404" y="208202"/>
                </a:lnTo>
                <a:lnTo>
                  <a:pt x="261404" y="214373"/>
                </a:lnTo>
                <a:lnTo>
                  <a:pt x="256085" y="205133"/>
                </a:lnTo>
                <a:close/>
                <a:moveTo>
                  <a:pt x="267726" y="205133"/>
                </a:moveTo>
                <a:lnTo>
                  <a:pt x="273046" y="208202"/>
                </a:lnTo>
                <a:lnTo>
                  <a:pt x="273046" y="214373"/>
                </a:lnTo>
                <a:lnTo>
                  <a:pt x="267726" y="205133"/>
                </a:lnTo>
                <a:close/>
                <a:moveTo>
                  <a:pt x="232650" y="205254"/>
                </a:moveTo>
                <a:lnTo>
                  <a:pt x="237969" y="214434"/>
                </a:lnTo>
                <a:lnTo>
                  <a:pt x="237969" y="214434"/>
                </a:lnTo>
                <a:lnTo>
                  <a:pt x="232650" y="211394"/>
                </a:lnTo>
                <a:lnTo>
                  <a:pt x="232650" y="205254"/>
                </a:lnTo>
                <a:close/>
                <a:moveTo>
                  <a:pt x="244230" y="205254"/>
                </a:moveTo>
                <a:lnTo>
                  <a:pt x="249550" y="214434"/>
                </a:lnTo>
                <a:lnTo>
                  <a:pt x="249550" y="214434"/>
                </a:lnTo>
                <a:lnTo>
                  <a:pt x="244230" y="211394"/>
                </a:lnTo>
                <a:lnTo>
                  <a:pt x="244230" y="205254"/>
                </a:lnTo>
                <a:close/>
                <a:moveTo>
                  <a:pt x="255872" y="205254"/>
                </a:moveTo>
                <a:lnTo>
                  <a:pt x="261191" y="214434"/>
                </a:lnTo>
                <a:lnTo>
                  <a:pt x="261191" y="214434"/>
                </a:lnTo>
                <a:lnTo>
                  <a:pt x="255872" y="211394"/>
                </a:lnTo>
                <a:lnTo>
                  <a:pt x="255872" y="205254"/>
                </a:lnTo>
                <a:close/>
                <a:moveTo>
                  <a:pt x="267483" y="205254"/>
                </a:moveTo>
                <a:lnTo>
                  <a:pt x="272802" y="214434"/>
                </a:lnTo>
                <a:lnTo>
                  <a:pt x="272802" y="214434"/>
                </a:lnTo>
                <a:lnTo>
                  <a:pt x="267483" y="211394"/>
                </a:lnTo>
                <a:lnTo>
                  <a:pt x="267483" y="205254"/>
                </a:lnTo>
                <a:close/>
                <a:moveTo>
                  <a:pt x="46446" y="205284"/>
                </a:moveTo>
                <a:lnTo>
                  <a:pt x="46446" y="211394"/>
                </a:lnTo>
                <a:lnTo>
                  <a:pt x="41126" y="214464"/>
                </a:lnTo>
                <a:lnTo>
                  <a:pt x="41126" y="214464"/>
                </a:lnTo>
                <a:lnTo>
                  <a:pt x="46446" y="205284"/>
                </a:lnTo>
                <a:close/>
                <a:moveTo>
                  <a:pt x="58057" y="205284"/>
                </a:moveTo>
                <a:lnTo>
                  <a:pt x="58057" y="211394"/>
                </a:lnTo>
                <a:lnTo>
                  <a:pt x="52737" y="214464"/>
                </a:lnTo>
                <a:lnTo>
                  <a:pt x="52737" y="214464"/>
                </a:lnTo>
                <a:lnTo>
                  <a:pt x="58057" y="205284"/>
                </a:lnTo>
                <a:close/>
                <a:moveTo>
                  <a:pt x="214" y="205284"/>
                </a:moveTo>
                <a:lnTo>
                  <a:pt x="214" y="211394"/>
                </a:lnTo>
                <a:lnTo>
                  <a:pt x="5563" y="214464"/>
                </a:lnTo>
                <a:lnTo>
                  <a:pt x="5563" y="214464"/>
                </a:lnTo>
                <a:lnTo>
                  <a:pt x="5516" y="214382"/>
                </a:lnTo>
                <a:lnTo>
                  <a:pt x="5516" y="214382"/>
                </a:lnTo>
                <a:lnTo>
                  <a:pt x="335" y="211394"/>
                </a:lnTo>
                <a:cubicBezTo>
                  <a:pt x="305" y="211364"/>
                  <a:pt x="274" y="211333"/>
                  <a:pt x="274" y="211272"/>
                </a:cubicBezTo>
                <a:lnTo>
                  <a:pt x="274" y="205337"/>
                </a:lnTo>
                <a:lnTo>
                  <a:pt x="274" y="205337"/>
                </a:lnTo>
                <a:lnTo>
                  <a:pt x="244" y="205284"/>
                </a:lnTo>
                <a:close/>
                <a:moveTo>
                  <a:pt x="34834" y="205284"/>
                </a:moveTo>
                <a:lnTo>
                  <a:pt x="34834" y="211394"/>
                </a:lnTo>
                <a:lnTo>
                  <a:pt x="29515" y="214464"/>
                </a:lnTo>
                <a:lnTo>
                  <a:pt x="29515" y="214464"/>
                </a:lnTo>
                <a:lnTo>
                  <a:pt x="34834" y="205284"/>
                </a:lnTo>
                <a:close/>
                <a:moveTo>
                  <a:pt x="46689" y="205254"/>
                </a:moveTo>
                <a:lnTo>
                  <a:pt x="52008" y="214464"/>
                </a:lnTo>
                <a:lnTo>
                  <a:pt x="52008" y="214464"/>
                </a:lnTo>
                <a:lnTo>
                  <a:pt x="46689" y="211394"/>
                </a:lnTo>
                <a:lnTo>
                  <a:pt x="46689" y="205254"/>
                </a:lnTo>
                <a:close/>
                <a:moveTo>
                  <a:pt x="58330" y="205284"/>
                </a:moveTo>
                <a:lnTo>
                  <a:pt x="63650" y="214464"/>
                </a:lnTo>
                <a:lnTo>
                  <a:pt x="63650" y="214464"/>
                </a:lnTo>
                <a:lnTo>
                  <a:pt x="58330" y="211394"/>
                </a:lnTo>
                <a:lnTo>
                  <a:pt x="58330" y="205284"/>
                </a:lnTo>
                <a:close/>
                <a:moveTo>
                  <a:pt x="69698" y="205284"/>
                </a:moveTo>
                <a:lnTo>
                  <a:pt x="69698" y="211394"/>
                </a:lnTo>
                <a:lnTo>
                  <a:pt x="64379" y="214464"/>
                </a:lnTo>
                <a:lnTo>
                  <a:pt x="64379" y="214464"/>
                </a:lnTo>
                <a:lnTo>
                  <a:pt x="69698" y="205284"/>
                </a:lnTo>
                <a:close/>
                <a:moveTo>
                  <a:pt x="69941" y="205284"/>
                </a:moveTo>
                <a:lnTo>
                  <a:pt x="75261" y="214464"/>
                </a:lnTo>
                <a:lnTo>
                  <a:pt x="75261" y="214464"/>
                </a:lnTo>
                <a:lnTo>
                  <a:pt x="69941" y="211394"/>
                </a:lnTo>
                <a:lnTo>
                  <a:pt x="69941" y="205284"/>
                </a:lnTo>
                <a:close/>
                <a:moveTo>
                  <a:pt x="81309" y="205284"/>
                </a:moveTo>
                <a:lnTo>
                  <a:pt x="81309" y="211394"/>
                </a:lnTo>
                <a:lnTo>
                  <a:pt x="75990" y="214464"/>
                </a:lnTo>
                <a:lnTo>
                  <a:pt x="75990" y="214464"/>
                </a:lnTo>
                <a:lnTo>
                  <a:pt x="81309" y="205284"/>
                </a:lnTo>
                <a:close/>
                <a:moveTo>
                  <a:pt x="81583" y="205284"/>
                </a:moveTo>
                <a:lnTo>
                  <a:pt x="86902" y="214464"/>
                </a:lnTo>
                <a:lnTo>
                  <a:pt x="86902" y="214464"/>
                </a:lnTo>
                <a:lnTo>
                  <a:pt x="81583" y="211394"/>
                </a:lnTo>
                <a:lnTo>
                  <a:pt x="81583" y="205284"/>
                </a:lnTo>
                <a:close/>
                <a:moveTo>
                  <a:pt x="92951" y="205284"/>
                </a:moveTo>
                <a:lnTo>
                  <a:pt x="92951" y="211394"/>
                </a:lnTo>
                <a:lnTo>
                  <a:pt x="87632" y="214464"/>
                </a:lnTo>
                <a:lnTo>
                  <a:pt x="87632" y="214464"/>
                </a:lnTo>
                <a:lnTo>
                  <a:pt x="92951" y="205284"/>
                </a:lnTo>
                <a:close/>
                <a:moveTo>
                  <a:pt x="104562" y="205284"/>
                </a:moveTo>
                <a:lnTo>
                  <a:pt x="104562" y="211394"/>
                </a:lnTo>
                <a:lnTo>
                  <a:pt x="99243" y="214464"/>
                </a:lnTo>
                <a:lnTo>
                  <a:pt x="99243" y="214464"/>
                </a:lnTo>
                <a:lnTo>
                  <a:pt x="104562" y="205284"/>
                </a:lnTo>
                <a:close/>
                <a:moveTo>
                  <a:pt x="104836" y="205284"/>
                </a:moveTo>
                <a:lnTo>
                  <a:pt x="110155" y="214464"/>
                </a:lnTo>
                <a:lnTo>
                  <a:pt x="110155" y="214464"/>
                </a:lnTo>
                <a:lnTo>
                  <a:pt x="104836" y="211394"/>
                </a:lnTo>
                <a:lnTo>
                  <a:pt x="104836" y="205284"/>
                </a:lnTo>
                <a:close/>
                <a:moveTo>
                  <a:pt x="116143" y="205284"/>
                </a:moveTo>
                <a:lnTo>
                  <a:pt x="116143" y="211394"/>
                </a:lnTo>
                <a:lnTo>
                  <a:pt x="110824" y="214464"/>
                </a:lnTo>
                <a:lnTo>
                  <a:pt x="110824" y="214464"/>
                </a:lnTo>
                <a:lnTo>
                  <a:pt x="116143" y="205284"/>
                </a:lnTo>
                <a:close/>
                <a:moveTo>
                  <a:pt x="116416" y="205284"/>
                </a:moveTo>
                <a:lnTo>
                  <a:pt x="121736" y="214464"/>
                </a:lnTo>
                <a:lnTo>
                  <a:pt x="121736" y="214464"/>
                </a:lnTo>
                <a:lnTo>
                  <a:pt x="116416" y="211394"/>
                </a:lnTo>
                <a:lnTo>
                  <a:pt x="116416" y="205284"/>
                </a:lnTo>
                <a:close/>
                <a:moveTo>
                  <a:pt x="127784" y="205284"/>
                </a:moveTo>
                <a:lnTo>
                  <a:pt x="127784" y="211394"/>
                </a:lnTo>
                <a:lnTo>
                  <a:pt x="122465" y="214464"/>
                </a:lnTo>
                <a:lnTo>
                  <a:pt x="122465" y="214464"/>
                </a:lnTo>
                <a:lnTo>
                  <a:pt x="127784" y="205284"/>
                </a:lnTo>
                <a:close/>
                <a:moveTo>
                  <a:pt x="128058" y="205284"/>
                </a:moveTo>
                <a:lnTo>
                  <a:pt x="133377" y="214464"/>
                </a:lnTo>
                <a:lnTo>
                  <a:pt x="133377" y="214464"/>
                </a:lnTo>
                <a:lnTo>
                  <a:pt x="128058" y="211394"/>
                </a:lnTo>
                <a:lnTo>
                  <a:pt x="128058" y="205284"/>
                </a:lnTo>
                <a:close/>
                <a:moveTo>
                  <a:pt x="139396" y="205284"/>
                </a:moveTo>
                <a:lnTo>
                  <a:pt x="139396" y="211394"/>
                </a:lnTo>
                <a:lnTo>
                  <a:pt x="134076" y="214464"/>
                </a:lnTo>
                <a:lnTo>
                  <a:pt x="134076" y="214464"/>
                </a:lnTo>
                <a:lnTo>
                  <a:pt x="139396" y="205284"/>
                </a:lnTo>
                <a:close/>
                <a:moveTo>
                  <a:pt x="139669" y="205284"/>
                </a:moveTo>
                <a:lnTo>
                  <a:pt x="144988" y="214464"/>
                </a:lnTo>
                <a:lnTo>
                  <a:pt x="144988" y="214464"/>
                </a:lnTo>
                <a:lnTo>
                  <a:pt x="139669" y="211394"/>
                </a:lnTo>
                <a:lnTo>
                  <a:pt x="139669" y="205284"/>
                </a:lnTo>
                <a:close/>
                <a:moveTo>
                  <a:pt x="151037" y="205284"/>
                </a:moveTo>
                <a:lnTo>
                  <a:pt x="151037" y="211394"/>
                </a:lnTo>
                <a:lnTo>
                  <a:pt x="145718" y="214464"/>
                </a:lnTo>
                <a:lnTo>
                  <a:pt x="145718" y="214464"/>
                </a:lnTo>
                <a:lnTo>
                  <a:pt x="151037" y="205284"/>
                </a:lnTo>
                <a:close/>
                <a:moveTo>
                  <a:pt x="151311" y="205284"/>
                </a:moveTo>
                <a:lnTo>
                  <a:pt x="156630" y="214464"/>
                </a:lnTo>
                <a:lnTo>
                  <a:pt x="156630" y="214464"/>
                </a:lnTo>
                <a:lnTo>
                  <a:pt x="151311" y="211394"/>
                </a:lnTo>
                <a:lnTo>
                  <a:pt x="151311" y="205284"/>
                </a:lnTo>
                <a:close/>
                <a:moveTo>
                  <a:pt x="162648" y="205284"/>
                </a:moveTo>
                <a:lnTo>
                  <a:pt x="162648" y="211394"/>
                </a:lnTo>
                <a:lnTo>
                  <a:pt x="157329" y="214464"/>
                </a:lnTo>
                <a:lnTo>
                  <a:pt x="157329" y="214464"/>
                </a:lnTo>
                <a:lnTo>
                  <a:pt x="162648" y="205284"/>
                </a:lnTo>
                <a:close/>
                <a:moveTo>
                  <a:pt x="162922" y="205284"/>
                </a:moveTo>
                <a:lnTo>
                  <a:pt x="168241" y="214464"/>
                </a:lnTo>
                <a:lnTo>
                  <a:pt x="168241" y="214464"/>
                </a:lnTo>
                <a:lnTo>
                  <a:pt x="162922" y="211394"/>
                </a:lnTo>
                <a:lnTo>
                  <a:pt x="162922" y="205284"/>
                </a:lnTo>
                <a:close/>
                <a:moveTo>
                  <a:pt x="174290" y="205284"/>
                </a:moveTo>
                <a:lnTo>
                  <a:pt x="174290" y="211394"/>
                </a:lnTo>
                <a:lnTo>
                  <a:pt x="168971" y="214464"/>
                </a:lnTo>
                <a:lnTo>
                  <a:pt x="168971" y="214464"/>
                </a:lnTo>
                <a:lnTo>
                  <a:pt x="174290" y="205284"/>
                </a:lnTo>
                <a:close/>
                <a:moveTo>
                  <a:pt x="174503" y="205284"/>
                </a:moveTo>
                <a:lnTo>
                  <a:pt x="179822" y="214464"/>
                </a:lnTo>
                <a:lnTo>
                  <a:pt x="179822" y="214464"/>
                </a:lnTo>
                <a:lnTo>
                  <a:pt x="174503" y="211394"/>
                </a:lnTo>
                <a:lnTo>
                  <a:pt x="174503" y="205284"/>
                </a:lnTo>
                <a:close/>
                <a:moveTo>
                  <a:pt x="185871" y="205284"/>
                </a:moveTo>
                <a:lnTo>
                  <a:pt x="185871" y="211394"/>
                </a:lnTo>
                <a:lnTo>
                  <a:pt x="180551" y="214464"/>
                </a:lnTo>
                <a:lnTo>
                  <a:pt x="180551" y="214464"/>
                </a:lnTo>
                <a:lnTo>
                  <a:pt x="185871" y="205284"/>
                </a:lnTo>
                <a:close/>
                <a:moveTo>
                  <a:pt x="186144" y="205284"/>
                </a:moveTo>
                <a:lnTo>
                  <a:pt x="191463" y="214464"/>
                </a:lnTo>
                <a:lnTo>
                  <a:pt x="191463" y="214464"/>
                </a:lnTo>
                <a:lnTo>
                  <a:pt x="186144" y="211394"/>
                </a:lnTo>
                <a:lnTo>
                  <a:pt x="186144" y="205284"/>
                </a:lnTo>
                <a:close/>
                <a:moveTo>
                  <a:pt x="197512" y="205284"/>
                </a:moveTo>
                <a:lnTo>
                  <a:pt x="197512" y="211394"/>
                </a:lnTo>
                <a:lnTo>
                  <a:pt x="192193" y="214464"/>
                </a:lnTo>
                <a:lnTo>
                  <a:pt x="192193" y="214464"/>
                </a:lnTo>
                <a:lnTo>
                  <a:pt x="197512" y="205284"/>
                </a:lnTo>
                <a:close/>
                <a:moveTo>
                  <a:pt x="197755" y="205284"/>
                </a:moveTo>
                <a:lnTo>
                  <a:pt x="203075" y="214464"/>
                </a:lnTo>
                <a:lnTo>
                  <a:pt x="203075" y="214464"/>
                </a:lnTo>
                <a:lnTo>
                  <a:pt x="197755" y="211394"/>
                </a:lnTo>
                <a:lnTo>
                  <a:pt x="197755" y="205284"/>
                </a:lnTo>
                <a:close/>
                <a:moveTo>
                  <a:pt x="209123" y="205284"/>
                </a:moveTo>
                <a:lnTo>
                  <a:pt x="209123" y="211394"/>
                </a:lnTo>
                <a:lnTo>
                  <a:pt x="203804" y="214464"/>
                </a:lnTo>
                <a:lnTo>
                  <a:pt x="203804" y="214464"/>
                </a:lnTo>
                <a:lnTo>
                  <a:pt x="209123" y="205284"/>
                </a:lnTo>
                <a:close/>
                <a:moveTo>
                  <a:pt x="209397" y="205284"/>
                </a:moveTo>
                <a:lnTo>
                  <a:pt x="214716" y="214464"/>
                </a:lnTo>
                <a:lnTo>
                  <a:pt x="214716" y="214464"/>
                </a:lnTo>
                <a:lnTo>
                  <a:pt x="209397" y="211394"/>
                </a:lnTo>
                <a:lnTo>
                  <a:pt x="209397" y="205284"/>
                </a:lnTo>
                <a:close/>
                <a:moveTo>
                  <a:pt x="220765" y="205284"/>
                </a:moveTo>
                <a:lnTo>
                  <a:pt x="220765" y="211394"/>
                </a:lnTo>
                <a:lnTo>
                  <a:pt x="215446" y="214464"/>
                </a:lnTo>
                <a:lnTo>
                  <a:pt x="215446" y="214464"/>
                </a:lnTo>
                <a:lnTo>
                  <a:pt x="220765" y="205284"/>
                </a:lnTo>
                <a:close/>
                <a:moveTo>
                  <a:pt x="221008" y="205284"/>
                </a:moveTo>
                <a:lnTo>
                  <a:pt x="226327" y="214464"/>
                </a:lnTo>
                <a:lnTo>
                  <a:pt x="226327" y="214464"/>
                </a:lnTo>
                <a:lnTo>
                  <a:pt x="221008" y="211394"/>
                </a:lnTo>
                <a:lnTo>
                  <a:pt x="221008" y="205284"/>
                </a:lnTo>
                <a:close/>
                <a:moveTo>
                  <a:pt x="243957" y="205284"/>
                </a:moveTo>
                <a:lnTo>
                  <a:pt x="243957" y="211394"/>
                </a:lnTo>
                <a:lnTo>
                  <a:pt x="238638" y="214464"/>
                </a:lnTo>
                <a:lnTo>
                  <a:pt x="238638" y="214464"/>
                </a:lnTo>
                <a:lnTo>
                  <a:pt x="243957" y="205284"/>
                </a:lnTo>
                <a:close/>
                <a:moveTo>
                  <a:pt x="255598" y="205284"/>
                </a:moveTo>
                <a:lnTo>
                  <a:pt x="255598" y="211394"/>
                </a:lnTo>
                <a:lnTo>
                  <a:pt x="250279" y="214464"/>
                </a:lnTo>
                <a:lnTo>
                  <a:pt x="250279" y="214464"/>
                </a:lnTo>
                <a:lnTo>
                  <a:pt x="255598" y="205284"/>
                </a:lnTo>
                <a:close/>
                <a:moveTo>
                  <a:pt x="11582" y="205284"/>
                </a:moveTo>
                <a:lnTo>
                  <a:pt x="11582" y="211394"/>
                </a:lnTo>
                <a:lnTo>
                  <a:pt x="6262" y="214464"/>
                </a:lnTo>
                <a:lnTo>
                  <a:pt x="11582" y="205284"/>
                </a:lnTo>
                <a:close/>
                <a:moveTo>
                  <a:pt x="11855" y="205254"/>
                </a:moveTo>
                <a:lnTo>
                  <a:pt x="17174" y="214464"/>
                </a:lnTo>
                <a:lnTo>
                  <a:pt x="11855" y="211394"/>
                </a:lnTo>
                <a:lnTo>
                  <a:pt x="11855" y="205254"/>
                </a:lnTo>
                <a:close/>
                <a:moveTo>
                  <a:pt x="23223" y="205284"/>
                </a:moveTo>
                <a:lnTo>
                  <a:pt x="23223" y="211394"/>
                </a:lnTo>
                <a:lnTo>
                  <a:pt x="17904" y="214464"/>
                </a:lnTo>
                <a:lnTo>
                  <a:pt x="23223" y="205284"/>
                </a:lnTo>
                <a:close/>
                <a:moveTo>
                  <a:pt x="23497" y="205254"/>
                </a:moveTo>
                <a:lnTo>
                  <a:pt x="28816" y="214464"/>
                </a:lnTo>
                <a:lnTo>
                  <a:pt x="23497" y="211394"/>
                </a:lnTo>
                <a:lnTo>
                  <a:pt x="23497" y="205254"/>
                </a:lnTo>
                <a:close/>
                <a:moveTo>
                  <a:pt x="35108" y="205254"/>
                </a:moveTo>
                <a:lnTo>
                  <a:pt x="40397" y="214464"/>
                </a:lnTo>
                <a:lnTo>
                  <a:pt x="35108" y="211394"/>
                </a:lnTo>
                <a:lnTo>
                  <a:pt x="35108" y="205254"/>
                </a:lnTo>
                <a:close/>
                <a:moveTo>
                  <a:pt x="93194" y="205284"/>
                </a:moveTo>
                <a:lnTo>
                  <a:pt x="98513" y="214464"/>
                </a:lnTo>
                <a:lnTo>
                  <a:pt x="93194" y="211394"/>
                </a:lnTo>
                <a:lnTo>
                  <a:pt x="93194" y="205284"/>
                </a:lnTo>
                <a:close/>
                <a:moveTo>
                  <a:pt x="232376" y="205284"/>
                </a:moveTo>
                <a:lnTo>
                  <a:pt x="232376" y="211394"/>
                </a:lnTo>
                <a:lnTo>
                  <a:pt x="227057" y="214464"/>
                </a:lnTo>
                <a:lnTo>
                  <a:pt x="232376" y="205284"/>
                </a:lnTo>
                <a:close/>
                <a:moveTo>
                  <a:pt x="267210" y="205284"/>
                </a:moveTo>
                <a:lnTo>
                  <a:pt x="267210" y="211394"/>
                </a:lnTo>
                <a:lnTo>
                  <a:pt x="261890" y="214464"/>
                </a:lnTo>
                <a:lnTo>
                  <a:pt x="267210" y="205284"/>
                </a:lnTo>
                <a:close/>
                <a:moveTo>
                  <a:pt x="278851" y="205284"/>
                </a:moveTo>
                <a:lnTo>
                  <a:pt x="278851" y="211394"/>
                </a:lnTo>
                <a:lnTo>
                  <a:pt x="273532" y="214464"/>
                </a:lnTo>
                <a:lnTo>
                  <a:pt x="278851" y="205284"/>
                </a:lnTo>
                <a:close/>
                <a:moveTo>
                  <a:pt x="11703" y="211637"/>
                </a:moveTo>
                <a:lnTo>
                  <a:pt x="17023" y="214707"/>
                </a:lnTo>
                <a:lnTo>
                  <a:pt x="6384" y="214707"/>
                </a:lnTo>
                <a:lnTo>
                  <a:pt x="11703" y="211637"/>
                </a:lnTo>
                <a:close/>
                <a:moveTo>
                  <a:pt x="23345" y="211637"/>
                </a:moveTo>
                <a:lnTo>
                  <a:pt x="28664" y="214707"/>
                </a:lnTo>
                <a:lnTo>
                  <a:pt x="18026" y="214707"/>
                </a:lnTo>
                <a:lnTo>
                  <a:pt x="23345" y="211637"/>
                </a:lnTo>
                <a:close/>
                <a:moveTo>
                  <a:pt x="34956" y="211637"/>
                </a:moveTo>
                <a:lnTo>
                  <a:pt x="40275" y="214707"/>
                </a:lnTo>
                <a:lnTo>
                  <a:pt x="29637" y="214707"/>
                </a:lnTo>
                <a:lnTo>
                  <a:pt x="34956" y="211637"/>
                </a:lnTo>
                <a:close/>
                <a:moveTo>
                  <a:pt x="46598" y="211637"/>
                </a:moveTo>
                <a:lnTo>
                  <a:pt x="51886" y="214707"/>
                </a:lnTo>
                <a:lnTo>
                  <a:pt x="41278" y="214707"/>
                </a:lnTo>
                <a:lnTo>
                  <a:pt x="46598" y="211637"/>
                </a:lnTo>
                <a:close/>
                <a:moveTo>
                  <a:pt x="58209" y="211637"/>
                </a:moveTo>
                <a:lnTo>
                  <a:pt x="63528" y="214707"/>
                </a:lnTo>
                <a:lnTo>
                  <a:pt x="52889" y="214707"/>
                </a:lnTo>
                <a:lnTo>
                  <a:pt x="58209" y="211637"/>
                </a:lnTo>
                <a:close/>
                <a:moveTo>
                  <a:pt x="69850" y="211637"/>
                </a:moveTo>
                <a:lnTo>
                  <a:pt x="75169" y="214707"/>
                </a:lnTo>
                <a:lnTo>
                  <a:pt x="64531" y="214707"/>
                </a:lnTo>
                <a:lnTo>
                  <a:pt x="69850" y="211637"/>
                </a:lnTo>
                <a:close/>
                <a:moveTo>
                  <a:pt x="81431" y="211637"/>
                </a:moveTo>
                <a:lnTo>
                  <a:pt x="86750" y="214707"/>
                </a:lnTo>
                <a:lnTo>
                  <a:pt x="76112" y="214707"/>
                </a:lnTo>
                <a:lnTo>
                  <a:pt x="81431" y="211637"/>
                </a:lnTo>
                <a:close/>
                <a:moveTo>
                  <a:pt x="93042" y="211637"/>
                </a:moveTo>
                <a:lnTo>
                  <a:pt x="98361" y="214707"/>
                </a:lnTo>
                <a:lnTo>
                  <a:pt x="87723" y="214707"/>
                </a:lnTo>
                <a:lnTo>
                  <a:pt x="93042" y="211637"/>
                </a:lnTo>
                <a:close/>
                <a:moveTo>
                  <a:pt x="104684" y="211637"/>
                </a:moveTo>
                <a:lnTo>
                  <a:pt x="110003" y="214707"/>
                </a:lnTo>
                <a:lnTo>
                  <a:pt x="99364" y="214707"/>
                </a:lnTo>
                <a:lnTo>
                  <a:pt x="104684" y="211637"/>
                </a:lnTo>
                <a:close/>
                <a:moveTo>
                  <a:pt x="116295" y="211637"/>
                </a:moveTo>
                <a:lnTo>
                  <a:pt x="121614" y="214707"/>
                </a:lnTo>
                <a:lnTo>
                  <a:pt x="110976" y="214707"/>
                </a:lnTo>
                <a:lnTo>
                  <a:pt x="116295" y="211637"/>
                </a:lnTo>
                <a:close/>
                <a:moveTo>
                  <a:pt x="127936" y="211637"/>
                </a:moveTo>
                <a:lnTo>
                  <a:pt x="133256" y="214707"/>
                </a:lnTo>
                <a:lnTo>
                  <a:pt x="122617" y="214707"/>
                </a:lnTo>
                <a:lnTo>
                  <a:pt x="127936" y="211637"/>
                </a:lnTo>
                <a:close/>
                <a:moveTo>
                  <a:pt x="139548" y="211637"/>
                </a:moveTo>
                <a:lnTo>
                  <a:pt x="144867" y="214707"/>
                </a:lnTo>
                <a:lnTo>
                  <a:pt x="134228" y="214707"/>
                </a:lnTo>
                <a:lnTo>
                  <a:pt x="139548" y="211637"/>
                </a:lnTo>
                <a:close/>
                <a:moveTo>
                  <a:pt x="151159" y="211637"/>
                </a:moveTo>
                <a:lnTo>
                  <a:pt x="156478" y="214707"/>
                </a:lnTo>
                <a:lnTo>
                  <a:pt x="145840" y="214707"/>
                </a:lnTo>
                <a:lnTo>
                  <a:pt x="151159" y="211637"/>
                </a:lnTo>
                <a:close/>
                <a:moveTo>
                  <a:pt x="162770" y="211637"/>
                </a:moveTo>
                <a:lnTo>
                  <a:pt x="168089" y="214707"/>
                </a:lnTo>
                <a:lnTo>
                  <a:pt x="157451" y="214707"/>
                </a:lnTo>
                <a:lnTo>
                  <a:pt x="162770" y="211637"/>
                </a:lnTo>
                <a:close/>
                <a:moveTo>
                  <a:pt x="174411" y="211637"/>
                </a:moveTo>
                <a:lnTo>
                  <a:pt x="179731" y="214707"/>
                </a:lnTo>
                <a:lnTo>
                  <a:pt x="169092" y="214707"/>
                </a:lnTo>
                <a:lnTo>
                  <a:pt x="174411" y="211637"/>
                </a:lnTo>
                <a:close/>
                <a:moveTo>
                  <a:pt x="186023" y="211637"/>
                </a:moveTo>
                <a:lnTo>
                  <a:pt x="191342" y="214707"/>
                </a:lnTo>
                <a:lnTo>
                  <a:pt x="180703" y="214707"/>
                </a:lnTo>
                <a:lnTo>
                  <a:pt x="186023" y="211637"/>
                </a:lnTo>
                <a:close/>
                <a:moveTo>
                  <a:pt x="197634" y="211637"/>
                </a:moveTo>
                <a:lnTo>
                  <a:pt x="202953" y="214707"/>
                </a:lnTo>
                <a:lnTo>
                  <a:pt x="192345" y="214707"/>
                </a:lnTo>
                <a:lnTo>
                  <a:pt x="197634" y="211637"/>
                </a:lnTo>
                <a:close/>
                <a:moveTo>
                  <a:pt x="209275" y="211637"/>
                </a:moveTo>
                <a:lnTo>
                  <a:pt x="214595" y="214707"/>
                </a:lnTo>
                <a:lnTo>
                  <a:pt x="203956" y="214707"/>
                </a:lnTo>
                <a:lnTo>
                  <a:pt x="209275" y="211637"/>
                </a:lnTo>
                <a:close/>
                <a:moveTo>
                  <a:pt x="220856" y="211637"/>
                </a:moveTo>
                <a:lnTo>
                  <a:pt x="226175" y="214707"/>
                </a:lnTo>
                <a:lnTo>
                  <a:pt x="215537" y="214707"/>
                </a:lnTo>
                <a:lnTo>
                  <a:pt x="220856" y="211637"/>
                </a:lnTo>
                <a:close/>
                <a:moveTo>
                  <a:pt x="232498" y="211637"/>
                </a:moveTo>
                <a:lnTo>
                  <a:pt x="237817" y="214707"/>
                </a:lnTo>
                <a:lnTo>
                  <a:pt x="227178" y="214707"/>
                </a:lnTo>
                <a:lnTo>
                  <a:pt x="232498" y="211637"/>
                </a:lnTo>
                <a:close/>
                <a:moveTo>
                  <a:pt x="244109" y="211637"/>
                </a:moveTo>
                <a:lnTo>
                  <a:pt x="249428" y="214707"/>
                </a:lnTo>
                <a:lnTo>
                  <a:pt x="238790" y="214707"/>
                </a:lnTo>
                <a:lnTo>
                  <a:pt x="244109" y="211637"/>
                </a:lnTo>
                <a:close/>
                <a:moveTo>
                  <a:pt x="255750" y="211637"/>
                </a:moveTo>
                <a:lnTo>
                  <a:pt x="261070" y="214707"/>
                </a:lnTo>
                <a:lnTo>
                  <a:pt x="250431" y="214707"/>
                </a:lnTo>
                <a:lnTo>
                  <a:pt x="255750" y="211637"/>
                </a:lnTo>
                <a:close/>
                <a:moveTo>
                  <a:pt x="267362" y="211637"/>
                </a:moveTo>
                <a:lnTo>
                  <a:pt x="272681" y="214707"/>
                </a:lnTo>
                <a:lnTo>
                  <a:pt x="262042" y="214707"/>
                </a:lnTo>
                <a:lnTo>
                  <a:pt x="267362" y="211637"/>
                </a:lnTo>
                <a:close/>
                <a:moveTo>
                  <a:pt x="279003" y="211637"/>
                </a:moveTo>
                <a:lnTo>
                  <a:pt x="284322" y="214707"/>
                </a:lnTo>
                <a:lnTo>
                  <a:pt x="273684" y="214707"/>
                </a:lnTo>
                <a:lnTo>
                  <a:pt x="279003" y="211637"/>
                </a:lnTo>
                <a:close/>
                <a:moveTo>
                  <a:pt x="17023" y="214981"/>
                </a:moveTo>
                <a:lnTo>
                  <a:pt x="11703" y="218051"/>
                </a:lnTo>
                <a:lnTo>
                  <a:pt x="6384" y="214981"/>
                </a:lnTo>
                <a:close/>
                <a:moveTo>
                  <a:pt x="28664" y="214981"/>
                </a:moveTo>
                <a:lnTo>
                  <a:pt x="23345" y="218051"/>
                </a:lnTo>
                <a:lnTo>
                  <a:pt x="18026" y="214981"/>
                </a:lnTo>
                <a:close/>
                <a:moveTo>
                  <a:pt x="40275" y="214981"/>
                </a:moveTo>
                <a:lnTo>
                  <a:pt x="34956" y="218051"/>
                </a:lnTo>
                <a:lnTo>
                  <a:pt x="29637" y="214981"/>
                </a:lnTo>
                <a:close/>
                <a:moveTo>
                  <a:pt x="51886" y="214981"/>
                </a:moveTo>
                <a:lnTo>
                  <a:pt x="46598" y="218051"/>
                </a:lnTo>
                <a:lnTo>
                  <a:pt x="41278" y="214981"/>
                </a:lnTo>
                <a:close/>
                <a:moveTo>
                  <a:pt x="63528" y="214981"/>
                </a:moveTo>
                <a:lnTo>
                  <a:pt x="58209" y="218051"/>
                </a:lnTo>
                <a:lnTo>
                  <a:pt x="52889" y="214981"/>
                </a:lnTo>
                <a:close/>
                <a:moveTo>
                  <a:pt x="75169" y="214981"/>
                </a:moveTo>
                <a:lnTo>
                  <a:pt x="69850" y="218051"/>
                </a:lnTo>
                <a:lnTo>
                  <a:pt x="64531" y="214981"/>
                </a:lnTo>
                <a:close/>
                <a:moveTo>
                  <a:pt x="86750" y="214981"/>
                </a:moveTo>
                <a:lnTo>
                  <a:pt x="81431" y="218051"/>
                </a:lnTo>
                <a:lnTo>
                  <a:pt x="76112" y="214981"/>
                </a:lnTo>
                <a:close/>
                <a:moveTo>
                  <a:pt x="98361" y="214981"/>
                </a:moveTo>
                <a:lnTo>
                  <a:pt x="93042" y="218051"/>
                </a:lnTo>
                <a:lnTo>
                  <a:pt x="87723" y="214981"/>
                </a:lnTo>
                <a:close/>
                <a:moveTo>
                  <a:pt x="110003" y="214981"/>
                </a:moveTo>
                <a:lnTo>
                  <a:pt x="104684" y="218051"/>
                </a:lnTo>
                <a:lnTo>
                  <a:pt x="99364" y="214981"/>
                </a:lnTo>
                <a:close/>
                <a:moveTo>
                  <a:pt x="121614" y="214981"/>
                </a:moveTo>
                <a:lnTo>
                  <a:pt x="116295" y="218051"/>
                </a:lnTo>
                <a:lnTo>
                  <a:pt x="110976" y="214981"/>
                </a:lnTo>
                <a:close/>
                <a:moveTo>
                  <a:pt x="133256" y="214981"/>
                </a:moveTo>
                <a:lnTo>
                  <a:pt x="127936" y="218051"/>
                </a:lnTo>
                <a:lnTo>
                  <a:pt x="122617" y="214981"/>
                </a:lnTo>
                <a:close/>
                <a:moveTo>
                  <a:pt x="144867" y="214981"/>
                </a:moveTo>
                <a:lnTo>
                  <a:pt x="139548" y="218051"/>
                </a:lnTo>
                <a:lnTo>
                  <a:pt x="134228" y="214981"/>
                </a:lnTo>
                <a:close/>
                <a:moveTo>
                  <a:pt x="156478" y="214981"/>
                </a:moveTo>
                <a:lnTo>
                  <a:pt x="151159" y="218051"/>
                </a:lnTo>
                <a:lnTo>
                  <a:pt x="145840" y="214981"/>
                </a:lnTo>
                <a:close/>
                <a:moveTo>
                  <a:pt x="168089" y="214981"/>
                </a:moveTo>
                <a:lnTo>
                  <a:pt x="162770" y="218051"/>
                </a:lnTo>
                <a:lnTo>
                  <a:pt x="157451" y="214981"/>
                </a:lnTo>
                <a:close/>
                <a:moveTo>
                  <a:pt x="179731" y="214981"/>
                </a:moveTo>
                <a:lnTo>
                  <a:pt x="174411" y="218051"/>
                </a:lnTo>
                <a:lnTo>
                  <a:pt x="169092" y="214981"/>
                </a:lnTo>
                <a:close/>
                <a:moveTo>
                  <a:pt x="191342" y="214981"/>
                </a:moveTo>
                <a:lnTo>
                  <a:pt x="186023" y="218051"/>
                </a:lnTo>
                <a:lnTo>
                  <a:pt x="180703" y="214981"/>
                </a:lnTo>
                <a:close/>
                <a:moveTo>
                  <a:pt x="202953" y="214981"/>
                </a:moveTo>
                <a:lnTo>
                  <a:pt x="197634" y="218051"/>
                </a:lnTo>
                <a:lnTo>
                  <a:pt x="192315" y="214981"/>
                </a:lnTo>
                <a:close/>
                <a:moveTo>
                  <a:pt x="214564" y="214981"/>
                </a:moveTo>
                <a:lnTo>
                  <a:pt x="209245" y="218051"/>
                </a:lnTo>
                <a:lnTo>
                  <a:pt x="203926" y="214981"/>
                </a:lnTo>
                <a:close/>
                <a:moveTo>
                  <a:pt x="226175" y="214981"/>
                </a:moveTo>
                <a:lnTo>
                  <a:pt x="220856" y="218051"/>
                </a:lnTo>
                <a:lnTo>
                  <a:pt x="215537" y="214981"/>
                </a:lnTo>
                <a:close/>
                <a:moveTo>
                  <a:pt x="237817" y="214981"/>
                </a:moveTo>
                <a:lnTo>
                  <a:pt x="232498" y="218051"/>
                </a:lnTo>
                <a:lnTo>
                  <a:pt x="227178" y="214981"/>
                </a:lnTo>
                <a:close/>
                <a:moveTo>
                  <a:pt x="249428" y="214981"/>
                </a:moveTo>
                <a:lnTo>
                  <a:pt x="244109" y="218051"/>
                </a:lnTo>
                <a:lnTo>
                  <a:pt x="238790" y="214981"/>
                </a:lnTo>
                <a:close/>
                <a:moveTo>
                  <a:pt x="261070" y="214981"/>
                </a:moveTo>
                <a:lnTo>
                  <a:pt x="255750" y="218051"/>
                </a:lnTo>
                <a:lnTo>
                  <a:pt x="250431" y="214981"/>
                </a:lnTo>
                <a:close/>
                <a:moveTo>
                  <a:pt x="272681" y="214981"/>
                </a:moveTo>
                <a:lnTo>
                  <a:pt x="267362" y="218051"/>
                </a:lnTo>
                <a:lnTo>
                  <a:pt x="262042" y="214981"/>
                </a:lnTo>
                <a:close/>
                <a:moveTo>
                  <a:pt x="284292" y="214981"/>
                </a:moveTo>
                <a:lnTo>
                  <a:pt x="278973" y="218051"/>
                </a:lnTo>
                <a:lnTo>
                  <a:pt x="273653" y="214981"/>
                </a:lnTo>
                <a:close/>
                <a:moveTo>
                  <a:pt x="6050" y="215315"/>
                </a:moveTo>
                <a:lnTo>
                  <a:pt x="6050" y="221290"/>
                </a:lnTo>
                <a:lnTo>
                  <a:pt x="6050" y="221290"/>
                </a:lnTo>
                <a:lnTo>
                  <a:pt x="6080" y="221273"/>
                </a:lnTo>
                <a:lnTo>
                  <a:pt x="6080" y="215368"/>
                </a:lnTo>
                <a:lnTo>
                  <a:pt x="6080" y="215368"/>
                </a:lnTo>
                <a:lnTo>
                  <a:pt x="6050" y="215315"/>
                </a:lnTo>
                <a:close/>
                <a:moveTo>
                  <a:pt x="17174" y="215193"/>
                </a:moveTo>
                <a:lnTo>
                  <a:pt x="11855" y="224403"/>
                </a:lnTo>
                <a:lnTo>
                  <a:pt x="11855" y="218263"/>
                </a:lnTo>
                <a:lnTo>
                  <a:pt x="17174" y="215193"/>
                </a:lnTo>
                <a:close/>
                <a:moveTo>
                  <a:pt x="28816" y="215193"/>
                </a:moveTo>
                <a:lnTo>
                  <a:pt x="23497" y="224403"/>
                </a:lnTo>
                <a:lnTo>
                  <a:pt x="23497" y="218263"/>
                </a:lnTo>
                <a:lnTo>
                  <a:pt x="28816" y="215193"/>
                </a:lnTo>
                <a:close/>
                <a:moveTo>
                  <a:pt x="40427" y="215193"/>
                </a:moveTo>
                <a:lnTo>
                  <a:pt x="35108" y="224403"/>
                </a:lnTo>
                <a:lnTo>
                  <a:pt x="35108" y="218263"/>
                </a:lnTo>
                <a:lnTo>
                  <a:pt x="40427" y="215193"/>
                </a:lnTo>
                <a:close/>
                <a:moveTo>
                  <a:pt x="52008" y="215193"/>
                </a:moveTo>
                <a:lnTo>
                  <a:pt x="46689" y="224403"/>
                </a:lnTo>
                <a:lnTo>
                  <a:pt x="46689" y="218263"/>
                </a:lnTo>
                <a:lnTo>
                  <a:pt x="52008" y="215193"/>
                </a:lnTo>
                <a:close/>
                <a:moveTo>
                  <a:pt x="63650" y="215193"/>
                </a:moveTo>
                <a:lnTo>
                  <a:pt x="58330" y="224403"/>
                </a:lnTo>
                <a:lnTo>
                  <a:pt x="58330" y="218263"/>
                </a:lnTo>
                <a:lnTo>
                  <a:pt x="63650" y="215193"/>
                </a:lnTo>
                <a:close/>
                <a:moveTo>
                  <a:pt x="75261" y="215193"/>
                </a:moveTo>
                <a:lnTo>
                  <a:pt x="69941" y="224403"/>
                </a:lnTo>
                <a:lnTo>
                  <a:pt x="69941" y="218263"/>
                </a:lnTo>
                <a:lnTo>
                  <a:pt x="75261" y="215193"/>
                </a:lnTo>
                <a:close/>
                <a:moveTo>
                  <a:pt x="86902" y="215193"/>
                </a:moveTo>
                <a:lnTo>
                  <a:pt x="81583" y="224403"/>
                </a:lnTo>
                <a:lnTo>
                  <a:pt x="81583" y="218263"/>
                </a:lnTo>
                <a:lnTo>
                  <a:pt x="86902" y="215193"/>
                </a:lnTo>
                <a:close/>
                <a:moveTo>
                  <a:pt x="98513" y="215193"/>
                </a:moveTo>
                <a:lnTo>
                  <a:pt x="93194" y="224403"/>
                </a:lnTo>
                <a:lnTo>
                  <a:pt x="93194" y="218263"/>
                </a:lnTo>
                <a:lnTo>
                  <a:pt x="98513" y="215193"/>
                </a:lnTo>
                <a:close/>
                <a:moveTo>
                  <a:pt x="110155" y="215193"/>
                </a:moveTo>
                <a:lnTo>
                  <a:pt x="104836" y="224403"/>
                </a:lnTo>
                <a:lnTo>
                  <a:pt x="104836" y="218263"/>
                </a:lnTo>
                <a:lnTo>
                  <a:pt x="110155" y="215193"/>
                </a:lnTo>
                <a:close/>
                <a:moveTo>
                  <a:pt x="121736" y="215193"/>
                </a:moveTo>
                <a:lnTo>
                  <a:pt x="116416" y="224403"/>
                </a:lnTo>
                <a:lnTo>
                  <a:pt x="116416" y="218263"/>
                </a:lnTo>
                <a:lnTo>
                  <a:pt x="121736" y="215193"/>
                </a:lnTo>
                <a:close/>
                <a:moveTo>
                  <a:pt x="133377" y="215193"/>
                </a:moveTo>
                <a:lnTo>
                  <a:pt x="128058" y="224403"/>
                </a:lnTo>
                <a:lnTo>
                  <a:pt x="128058" y="218263"/>
                </a:lnTo>
                <a:lnTo>
                  <a:pt x="133377" y="215193"/>
                </a:lnTo>
                <a:close/>
                <a:moveTo>
                  <a:pt x="144988" y="215193"/>
                </a:moveTo>
                <a:lnTo>
                  <a:pt x="139669" y="224403"/>
                </a:lnTo>
                <a:lnTo>
                  <a:pt x="139669" y="218263"/>
                </a:lnTo>
                <a:lnTo>
                  <a:pt x="144988" y="215193"/>
                </a:lnTo>
                <a:close/>
                <a:moveTo>
                  <a:pt x="156630" y="215193"/>
                </a:moveTo>
                <a:lnTo>
                  <a:pt x="151311" y="224403"/>
                </a:lnTo>
                <a:lnTo>
                  <a:pt x="151311" y="218263"/>
                </a:lnTo>
                <a:lnTo>
                  <a:pt x="156630" y="215193"/>
                </a:lnTo>
                <a:close/>
                <a:moveTo>
                  <a:pt x="168241" y="215193"/>
                </a:moveTo>
                <a:lnTo>
                  <a:pt x="162922" y="224403"/>
                </a:lnTo>
                <a:lnTo>
                  <a:pt x="162922" y="218263"/>
                </a:lnTo>
                <a:lnTo>
                  <a:pt x="168241" y="215193"/>
                </a:lnTo>
                <a:close/>
                <a:moveTo>
                  <a:pt x="179822" y="215193"/>
                </a:moveTo>
                <a:lnTo>
                  <a:pt x="174503" y="224403"/>
                </a:lnTo>
                <a:lnTo>
                  <a:pt x="174503" y="218263"/>
                </a:lnTo>
                <a:lnTo>
                  <a:pt x="179822" y="215193"/>
                </a:lnTo>
                <a:close/>
                <a:moveTo>
                  <a:pt x="191463" y="215193"/>
                </a:moveTo>
                <a:lnTo>
                  <a:pt x="186144" y="224403"/>
                </a:lnTo>
                <a:lnTo>
                  <a:pt x="186144" y="218263"/>
                </a:lnTo>
                <a:lnTo>
                  <a:pt x="191463" y="215193"/>
                </a:lnTo>
                <a:close/>
                <a:moveTo>
                  <a:pt x="203075" y="215193"/>
                </a:moveTo>
                <a:lnTo>
                  <a:pt x="197755" y="224403"/>
                </a:lnTo>
                <a:lnTo>
                  <a:pt x="197755" y="218263"/>
                </a:lnTo>
                <a:lnTo>
                  <a:pt x="203075" y="215193"/>
                </a:lnTo>
                <a:close/>
                <a:moveTo>
                  <a:pt x="214716" y="215193"/>
                </a:moveTo>
                <a:lnTo>
                  <a:pt x="209397" y="224403"/>
                </a:lnTo>
                <a:lnTo>
                  <a:pt x="209397" y="218263"/>
                </a:lnTo>
                <a:lnTo>
                  <a:pt x="214716" y="215193"/>
                </a:lnTo>
                <a:close/>
                <a:moveTo>
                  <a:pt x="226327" y="215193"/>
                </a:moveTo>
                <a:lnTo>
                  <a:pt x="221008" y="224403"/>
                </a:lnTo>
                <a:lnTo>
                  <a:pt x="221008" y="218263"/>
                </a:lnTo>
                <a:lnTo>
                  <a:pt x="226327" y="215193"/>
                </a:lnTo>
                <a:close/>
                <a:moveTo>
                  <a:pt x="237969" y="215193"/>
                </a:moveTo>
                <a:lnTo>
                  <a:pt x="232650" y="224403"/>
                </a:lnTo>
                <a:lnTo>
                  <a:pt x="232650" y="218263"/>
                </a:lnTo>
                <a:lnTo>
                  <a:pt x="237969" y="215193"/>
                </a:lnTo>
                <a:close/>
                <a:moveTo>
                  <a:pt x="249550" y="215193"/>
                </a:moveTo>
                <a:lnTo>
                  <a:pt x="244230" y="224403"/>
                </a:lnTo>
                <a:lnTo>
                  <a:pt x="244230" y="218263"/>
                </a:lnTo>
                <a:lnTo>
                  <a:pt x="249550" y="215193"/>
                </a:lnTo>
                <a:close/>
                <a:moveTo>
                  <a:pt x="261191" y="215193"/>
                </a:moveTo>
                <a:lnTo>
                  <a:pt x="255872" y="224403"/>
                </a:lnTo>
                <a:lnTo>
                  <a:pt x="255872" y="218263"/>
                </a:lnTo>
                <a:lnTo>
                  <a:pt x="261191" y="215193"/>
                </a:lnTo>
                <a:close/>
                <a:moveTo>
                  <a:pt x="272802" y="215193"/>
                </a:moveTo>
                <a:lnTo>
                  <a:pt x="267483" y="224403"/>
                </a:lnTo>
                <a:lnTo>
                  <a:pt x="267483" y="218263"/>
                </a:lnTo>
                <a:lnTo>
                  <a:pt x="272802" y="215193"/>
                </a:lnTo>
                <a:close/>
                <a:moveTo>
                  <a:pt x="284444" y="215193"/>
                </a:moveTo>
                <a:lnTo>
                  <a:pt x="279125" y="224403"/>
                </a:lnTo>
                <a:lnTo>
                  <a:pt x="279125" y="218263"/>
                </a:lnTo>
                <a:lnTo>
                  <a:pt x="284444" y="215193"/>
                </a:lnTo>
                <a:close/>
                <a:moveTo>
                  <a:pt x="6262" y="215224"/>
                </a:moveTo>
                <a:lnTo>
                  <a:pt x="11582" y="218263"/>
                </a:lnTo>
                <a:lnTo>
                  <a:pt x="11582" y="224434"/>
                </a:lnTo>
                <a:lnTo>
                  <a:pt x="6262" y="215224"/>
                </a:lnTo>
                <a:close/>
                <a:moveTo>
                  <a:pt x="17904" y="215224"/>
                </a:moveTo>
                <a:lnTo>
                  <a:pt x="23223" y="218263"/>
                </a:lnTo>
                <a:lnTo>
                  <a:pt x="23223" y="224434"/>
                </a:lnTo>
                <a:lnTo>
                  <a:pt x="17904" y="215224"/>
                </a:lnTo>
                <a:close/>
                <a:moveTo>
                  <a:pt x="29515" y="215224"/>
                </a:moveTo>
                <a:lnTo>
                  <a:pt x="34834" y="218263"/>
                </a:lnTo>
                <a:lnTo>
                  <a:pt x="34834" y="224434"/>
                </a:lnTo>
                <a:lnTo>
                  <a:pt x="29515" y="215224"/>
                </a:lnTo>
                <a:close/>
                <a:moveTo>
                  <a:pt x="41126" y="215224"/>
                </a:moveTo>
                <a:lnTo>
                  <a:pt x="46446" y="218263"/>
                </a:lnTo>
                <a:lnTo>
                  <a:pt x="46446" y="224434"/>
                </a:lnTo>
                <a:lnTo>
                  <a:pt x="41126" y="215224"/>
                </a:lnTo>
                <a:close/>
                <a:moveTo>
                  <a:pt x="52737" y="215224"/>
                </a:moveTo>
                <a:lnTo>
                  <a:pt x="58057" y="218263"/>
                </a:lnTo>
                <a:lnTo>
                  <a:pt x="58057" y="224434"/>
                </a:lnTo>
                <a:lnTo>
                  <a:pt x="52737" y="215224"/>
                </a:lnTo>
                <a:close/>
                <a:moveTo>
                  <a:pt x="64379" y="215193"/>
                </a:moveTo>
                <a:lnTo>
                  <a:pt x="69698" y="218263"/>
                </a:lnTo>
                <a:lnTo>
                  <a:pt x="69698" y="224434"/>
                </a:lnTo>
                <a:lnTo>
                  <a:pt x="64379" y="215193"/>
                </a:lnTo>
                <a:close/>
                <a:moveTo>
                  <a:pt x="75990" y="215224"/>
                </a:moveTo>
                <a:lnTo>
                  <a:pt x="81309" y="218263"/>
                </a:lnTo>
                <a:lnTo>
                  <a:pt x="81309" y="224434"/>
                </a:lnTo>
                <a:lnTo>
                  <a:pt x="75990" y="215224"/>
                </a:lnTo>
                <a:close/>
                <a:moveTo>
                  <a:pt x="87632" y="215224"/>
                </a:moveTo>
                <a:lnTo>
                  <a:pt x="92951" y="218263"/>
                </a:lnTo>
                <a:lnTo>
                  <a:pt x="92951" y="224434"/>
                </a:lnTo>
                <a:lnTo>
                  <a:pt x="87632" y="215224"/>
                </a:lnTo>
                <a:close/>
                <a:moveTo>
                  <a:pt x="99243" y="215224"/>
                </a:moveTo>
                <a:lnTo>
                  <a:pt x="104562" y="218263"/>
                </a:lnTo>
                <a:lnTo>
                  <a:pt x="104562" y="224434"/>
                </a:lnTo>
                <a:lnTo>
                  <a:pt x="99243" y="215224"/>
                </a:lnTo>
                <a:close/>
                <a:moveTo>
                  <a:pt x="110824" y="215224"/>
                </a:moveTo>
                <a:lnTo>
                  <a:pt x="116143" y="218263"/>
                </a:lnTo>
                <a:lnTo>
                  <a:pt x="116143" y="224434"/>
                </a:lnTo>
                <a:lnTo>
                  <a:pt x="110824" y="215224"/>
                </a:lnTo>
                <a:close/>
                <a:moveTo>
                  <a:pt x="122465" y="215224"/>
                </a:moveTo>
                <a:lnTo>
                  <a:pt x="127784" y="218263"/>
                </a:lnTo>
                <a:lnTo>
                  <a:pt x="127784" y="224434"/>
                </a:lnTo>
                <a:lnTo>
                  <a:pt x="122465" y="215224"/>
                </a:lnTo>
                <a:close/>
                <a:moveTo>
                  <a:pt x="134076" y="215224"/>
                </a:moveTo>
                <a:lnTo>
                  <a:pt x="139396" y="218263"/>
                </a:lnTo>
                <a:lnTo>
                  <a:pt x="139396" y="224434"/>
                </a:lnTo>
                <a:lnTo>
                  <a:pt x="134076" y="215224"/>
                </a:lnTo>
                <a:close/>
                <a:moveTo>
                  <a:pt x="145718" y="215224"/>
                </a:moveTo>
                <a:lnTo>
                  <a:pt x="151037" y="218263"/>
                </a:lnTo>
                <a:lnTo>
                  <a:pt x="151037" y="224434"/>
                </a:lnTo>
                <a:lnTo>
                  <a:pt x="145718" y="215224"/>
                </a:lnTo>
                <a:close/>
                <a:moveTo>
                  <a:pt x="157329" y="215224"/>
                </a:moveTo>
                <a:lnTo>
                  <a:pt x="162648" y="218263"/>
                </a:lnTo>
                <a:lnTo>
                  <a:pt x="162648" y="224434"/>
                </a:lnTo>
                <a:lnTo>
                  <a:pt x="157329" y="215224"/>
                </a:lnTo>
                <a:close/>
                <a:moveTo>
                  <a:pt x="168971" y="215224"/>
                </a:moveTo>
                <a:lnTo>
                  <a:pt x="174290" y="218263"/>
                </a:lnTo>
                <a:lnTo>
                  <a:pt x="174290" y="224434"/>
                </a:lnTo>
                <a:lnTo>
                  <a:pt x="168971" y="215224"/>
                </a:lnTo>
                <a:close/>
                <a:moveTo>
                  <a:pt x="180551" y="215224"/>
                </a:moveTo>
                <a:lnTo>
                  <a:pt x="185871" y="218263"/>
                </a:lnTo>
                <a:lnTo>
                  <a:pt x="185871" y="224434"/>
                </a:lnTo>
                <a:lnTo>
                  <a:pt x="180551" y="215224"/>
                </a:lnTo>
                <a:close/>
                <a:moveTo>
                  <a:pt x="192193" y="215224"/>
                </a:moveTo>
                <a:lnTo>
                  <a:pt x="197512" y="218263"/>
                </a:lnTo>
                <a:lnTo>
                  <a:pt x="197512" y="224434"/>
                </a:lnTo>
                <a:lnTo>
                  <a:pt x="192193" y="215224"/>
                </a:lnTo>
                <a:close/>
                <a:moveTo>
                  <a:pt x="203804" y="215193"/>
                </a:moveTo>
                <a:lnTo>
                  <a:pt x="209123" y="218263"/>
                </a:lnTo>
                <a:lnTo>
                  <a:pt x="209123" y="224434"/>
                </a:lnTo>
                <a:lnTo>
                  <a:pt x="203804" y="215193"/>
                </a:lnTo>
                <a:close/>
                <a:moveTo>
                  <a:pt x="215446" y="215224"/>
                </a:moveTo>
                <a:lnTo>
                  <a:pt x="220765" y="218263"/>
                </a:lnTo>
                <a:lnTo>
                  <a:pt x="220765" y="224434"/>
                </a:lnTo>
                <a:lnTo>
                  <a:pt x="215446" y="215224"/>
                </a:lnTo>
                <a:close/>
                <a:moveTo>
                  <a:pt x="227057" y="215224"/>
                </a:moveTo>
                <a:lnTo>
                  <a:pt x="232376" y="218263"/>
                </a:lnTo>
                <a:lnTo>
                  <a:pt x="232376" y="224434"/>
                </a:lnTo>
                <a:lnTo>
                  <a:pt x="227057" y="215224"/>
                </a:lnTo>
                <a:close/>
                <a:moveTo>
                  <a:pt x="238668" y="215193"/>
                </a:moveTo>
                <a:lnTo>
                  <a:pt x="243987" y="218263"/>
                </a:lnTo>
                <a:lnTo>
                  <a:pt x="243987" y="224434"/>
                </a:lnTo>
                <a:lnTo>
                  <a:pt x="238668" y="215193"/>
                </a:lnTo>
                <a:close/>
                <a:moveTo>
                  <a:pt x="250279" y="215193"/>
                </a:moveTo>
                <a:lnTo>
                  <a:pt x="255598" y="218263"/>
                </a:lnTo>
                <a:lnTo>
                  <a:pt x="255598" y="224434"/>
                </a:lnTo>
                <a:lnTo>
                  <a:pt x="250279" y="215193"/>
                </a:lnTo>
                <a:close/>
                <a:moveTo>
                  <a:pt x="261890" y="215193"/>
                </a:moveTo>
                <a:lnTo>
                  <a:pt x="267210" y="218263"/>
                </a:lnTo>
                <a:lnTo>
                  <a:pt x="267210" y="224434"/>
                </a:lnTo>
                <a:lnTo>
                  <a:pt x="261890" y="215193"/>
                </a:lnTo>
                <a:close/>
                <a:moveTo>
                  <a:pt x="273532" y="215193"/>
                </a:moveTo>
                <a:lnTo>
                  <a:pt x="278851" y="218263"/>
                </a:lnTo>
                <a:lnTo>
                  <a:pt x="278851" y="224434"/>
                </a:lnTo>
                <a:lnTo>
                  <a:pt x="273532" y="215193"/>
                </a:lnTo>
                <a:close/>
                <a:moveTo>
                  <a:pt x="52525" y="215315"/>
                </a:moveTo>
                <a:lnTo>
                  <a:pt x="57844" y="224495"/>
                </a:lnTo>
                <a:lnTo>
                  <a:pt x="57844" y="224495"/>
                </a:lnTo>
                <a:lnTo>
                  <a:pt x="55351" y="223066"/>
                </a:lnTo>
                <a:lnTo>
                  <a:pt x="52525" y="221455"/>
                </a:lnTo>
                <a:lnTo>
                  <a:pt x="52525" y="215315"/>
                </a:lnTo>
                <a:close/>
                <a:moveTo>
                  <a:pt x="133864" y="215315"/>
                </a:moveTo>
                <a:lnTo>
                  <a:pt x="139183" y="224495"/>
                </a:lnTo>
                <a:lnTo>
                  <a:pt x="139183" y="224495"/>
                </a:lnTo>
                <a:lnTo>
                  <a:pt x="136721" y="223066"/>
                </a:lnTo>
                <a:lnTo>
                  <a:pt x="133864" y="221455"/>
                </a:lnTo>
                <a:lnTo>
                  <a:pt x="133864" y="215315"/>
                </a:lnTo>
                <a:close/>
                <a:moveTo>
                  <a:pt x="215202" y="215315"/>
                </a:moveTo>
                <a:lnTo>
                  <a:pt x="220522" y="224495"/>
                </a:lnTo>
                <a:lnTo>
                  <a:pt x="220522" y="224495"/>
                </a:lnTo>
                <a:lnTo>
                  <a:pt x="218060" y="223066"/>
                </a:lnTo>
                <a:lnTo>
                  <a:pt x="215202" y="221455"/>
                </a:lnTo>
                <a:lnTo>
                  <a:pt x="215202" y="215315"/>
                </a:lnTo>
                <a:close/>
                <a:moveTo>
                  <a:pt x="64136" y="215315"/>
                </a:moveTo>
                <a:lnTo>
                  <a:pt x="69455" y="224495"/>
                </a:lnTo>
                <a:lnTo>
                  <a:pt x="69455" y="224495"/>
                </a:lnTo>
                <a:lnTo>
                  <a:pt x="66993" y="223066"/>
                </a:lnTo>
                <a:lnTo>
                  <a:pt x="64136" y="221455"/>
                </a:lnTo>
                <a:lnTo>
                  <a:pt x="64136" y="215315"/>
                </a:lnTo>
                <a:close/>
                <a:moveTo>
                  <a:pt x="75777" y="215315"/>
                </a:moveTo>
                <a:lnTo>
                  <a:pt x="81097" y="224495"/>
                </a:lnTo>
                <a:lnTo>
                  <a:pt x="81097" y="224495"/>
                </a:lnTo>
                <a:lnTo>
                  <a:pt x="78604" y="223066"/>
                </a:lnTo>
                <a:lnTo>
                  <a:pt x="75777" y="221455"/>
                </a:lnTo>
                <a:lnTo>
                  <a:pt x="75777" y="215315"/>
                </a:lnTo>
                <a:close/>
                <a:moveTo>
                  <a:pt x="87389" y="215315"/>
                </a:moveTo>
                <a:lnTo>
                  <a:pt x="92708" y="224495"/>
                </a:lnTo>
                <a:lnTo>
                  <a:pt x="92708" y="224495"/>
                </a:lnTo>
                <a:lnTo>
                  <a:pt x="90246" y="223066"/>
                </a:lnTo>
                <a:lnTo>
                  <a:pt x="87389" y="221455"/>
                </a:lnTo>
                <a:lnTo>
                  <a:pt x="87389" y="215315"/>
                </a:lnTo>
                <a:close/>
                <a:moveTo>
                  <a:pt x="99030" y="215315"/>
                </a:moveTo>
                <a:lnTo>
                  <a:pt x="104349" y="224495"/>
                </a:lnTo>
                <a:lnTo>
                  <a:pt x="104349" y="224495"/>
                </a:lnTo>
                <a:lnTo>
                  <a:pt x="101857" y="223066"/>
                </a:lnTo>
                <a:lnTo>
                  <a:pt x="99030" y="221455"/>
                </a:lnTo>
                <a:lnTo>
                  <a:pt x="99030" y="215315"/>
                </a:lnTo>
                <a:close/>
                <a:moveTo>
                  <a:pt x="110611" y="215315"/>
                </a:moveTo>
                <a:lnTo>
                  <a:pt x="115930" y="224495"/>
                </a:lnTo>
                <a:lnTo>
                  <a:pt x="115930" y="224495"/>
                </a:lnTo>
                <a:lnTo>
                  <a:pt x="113468" y="223066"/>
                </a:lnTo>
                <a:lnTo>
                  <a:pt x="110611" y="221455"/>
                </a:lnTo>
                <a:lnTo>
                  <a:pt x="110611" y="215315"/>
                </a:lnTo>
                <a:close/>
                <a:moveTo>
                  <a:pt x="145475" y="215315"/>
                </a:moveTo>
                <a:lnTo>
                  <a:pt x="150794" y="224495"/>
                </a:lnTo>
                <a:lnTo>
                  <a:pt x="150794" y="224495"/>
                </a:lnTo>
                <a:lnTo>
                  <a:pt x="148332" y="223066"/>
                </a:lnTo>
                <a:lnTo>
                  <a:pt x="145475" y="221455"/>
                </a:lnTo>
                <a:lnTo>
                  <a:pt x="145475" y="215315"/>
                </a:lnTo>
                <a:close/>
                <a:moveTo>
                  <a:pt x="157116" y="215315"/>
                </a:moveTo>
                <a:lnTo>
                  <a:pt x="162436" y="224495"/>
                </a:lnTo>
                <a:lnTo>
                  <a:pt x="162436" y="224495"/>
                </a:lnTo>
                <a:lnTo>
                  <a:pt x="159974" y="223066"/>
                </a:lnTo>
                <a:lnTo>
                  <a:pt x="157116" y="221455"/>
                </a:lnTo>
                <a:lnTo>
                  <a:pt x="157116" y="215315"/>
                </a:lnTo>
                <a:close/>
                <a:moveTo>
                  <a:pt x="168727" y="215315"/>
                </a:moveTo>
                <a:lnTo>
                  <a:pt x="174047" y="224495"/>
                </a:lnTo>
                <a:lnTo>
                  <a:pt x="174047" y="224495"/>
                </a:lnTo>
                <a:lnTo>
                  <a:pt x="171585" y="223066"/>
                </a:lnTo>
                <a:lnTo>
                  <a:pt x="168727" y="221455"/>
                </a:lnTo>
                <a:lnTo>
                  <a:pt x="168727" y="215315"/>
                </a:lnTo>
                <a:close/>
                <a:moveTo>
                  <a:pt x="191950" y="215315"/>
                </a:moveTo>
                <a:lnTo>
                  <a:pt x="197269" y="224495"/>
                </a:lnTo>
                <a:lnTo>
                  <a:pt x="197269" y="224495"/>
                </a:lnTo>
                <a:lnTo>
                  <a:pt x="194807" y="223066"/>
                </a:lnTo>
                <a:lnTo>
                  <a:pt x="191950" y="221455"/>
                </a:lnTo>
                <a:lnTo>
                  <a:pt x="191950" y="215315"/>
                </a:lnTo>
                <a:close/>
                <a:moveTo>
                  <a:pt x="238455" y="215315"/>
                </a:moveTo>
                <a:lnTo>
                  <a:pt x="243774" y="224495"/>
                </a:lnTo>
                <a:lnTo>
                  <a:pt x="243774" y="224495"/>
                </a:lnTo>
                <a:lnTo>
                  <a:pt x="241312" y="223066"/>
                </a:lnTo>
                <a:lnTo>
                  <a:pt x="238455" y="221455"/>
                </a:lnTo>
                <a:lnTo>
                  <a:pt x="238455" y="215315"/>
                </a:lnTo>
                <a:close/>
                <a:moveTo>
                  <a:pt x="17661" y="215315"/>
                </a:moveTo>
                <a:lnTo>
                  <a:pt x="22980" y="224495"/>
                </a:lnTo>
                <a:lnTo>
                  <a:pt x="20518" y="223066"/>
                </a:lnTo>
                <a:lnTo>
                  <a:pt x="17661" y="221455"/>
                </a:lnTo>
                <a:lnTo>
                  <a:pt x="17661" y="215315"/>
                </a:lnTo>
                <a:close/>
                <a:moveTo>
                  <a:pt x="29302" y="215315"/>
                </a:moveTo>
                <a:lnTo>
                  <a:pt x="34622" y="224495"/>
                </a:lnTo>
                <a:lnTo>
                  <a:pt x="32160" y="223066"/>
                </a:lnTo>
                <a:lnTo>
                  <a:pt x="29302" y="221455"/>
                </a:lnTo>
                <a:lnTo>
                  <a:pt x="29302" y="215315"/>
                </a:lnTo>
                <a:close/>
                <a:moveTo>
                  <a:pt x="40883" y="215315"/>
                </a:moveTo>
                <a:lnTo>
                  <a:pt x="46202" y="224495"/>
                </a:lnTo>
                <a:lnTo>
                  <a:pt x="43740" y="223066"/>
                </a:lnTo>
                <a:lnTo>
                  <a:pt x="40883" y="221455"/>
                </a:lnTo>
                <a:lnTo>
                  <a:pt x="40883" y="215315"/>
                </a:lnTo>
                <a:close/>
                <a:moveTo>
                  <a:pt x="122222" y="215315"/>
                </a:moveTo>
                <a:lnTo>
                  <a:pt x="127541" y="224495"/>
                </a:lnTo>
                <a:lnTo>
                  <a:pt x="125079" y="223066"/>
                </a:lnTo>
                <a:lnTo>
                  <a:pt x="122222" y="221455"/>
                </a:lnTo>
                <a:lnTo>
                  <a:pt x="122222" y="215315"/>
                </a:lnTo>
                <a:close/>
                <a:moveTo>
                  <a:pt x="180339" y="215315"/>
                </a:moveTo>
                <a:lnTo>
                  <a:pt x="185658" y="224495"/>
                </a:lnTo>
                <a:lnTo>
                  <a:pt x="183165" y="223066"/>
                </a:lnTo>
                <a:lnTo>
                  <a:pt x="180339" y="221455"/>
                </a:lnTo>
                <a:lnTo>
                  <a:pt x="180339" y="215315"/>
                </a:lnTo>
                <a:close/>
                <a:moveTo>
                  <a:pt x="203591" y="215315"/>
                </a:moveTo>
                <a:lnTo>
                  <a:pt x="208911" y="224495"/>
                </a:lnTo>
                <a:lnTo>
                  <a:pt x="206418" y="223066"/>
                </a:lnTo>
                <a:lnTo>
                  <a:pt x="203591" y="221455"/>
                </a:lnTo>
                <a:lnTo>
                  <a:pt x="203591" y="215315"/>
                </a:lnTo>
                <a:close/>
                <a:moveTo>
                  <a:pt x="226844" y="215315"/>
                </a:moveTo>
                <a:lnTo>
                  <a:pt x="232163" y="224495"/>
                </a:lnTo>
                <a:lnTo>
                  <a:pt x="229671" y="223066"/>
                </a:lnTo>
                <a:lnTo>
                  <a:pt x="226844" y="221455"/>
                </a:lnTo>
                <a:lnTo>
                  <a:pt x="226844" y="215315"/>
                </a:lnTo>
                <a:close/>
                <a:moveTo>
                  <a:pt x="250036" y="215315"/>
                </a:moveTo>
                <a:lnTo>
                  <a:pt x="255355" y="224495"/>
                </a:lnTo>
                <a:lnTo>
                  <a:pt x="252893" y="223096"/>
                </a:lnTo>
                <a:lnTo>
                  <a:pt x="250036" y="221455"/>
                </a:lnTo>
                <a:lnTo>
                  <a:pt x="250036" y="215315"/>
                </a:lnTo>
                <a:close/>
                <a:moveTo>
                  <a:pt x="261678" y="215315"/>
                </a:moveTo>
                <a:lnTo>
                  <a:pt x="266997" y="224495"/>
                </a:lnTo>
                <a:lnTo>
                  <a:pt x="264535" y="223096"/>
                </a:lnTo>
                <a:lnTo>
                  <a:pt x="261678" y="221455"/>
                </a:lnTo>
                <a:lnTo>
                  <a:pt x="261678" y="215315"/>
                </a:lnTo>
                <a:close/>
                <a:moveTo>
                  <a:pt x="273289" y="215315"/>
                </a:moveTo>
                <a:lnTo>
                  <a:pt x="278608" y="224495"/>
                </a:lnTo>
                <a:lnTo>
                  <a:pt x="276146" y="223096"/>
                </a:lnTo>
                <a:lnTo>
                  <a:pt x="273289" y="221455"/>
                </a:lnTo>
                <a:lnTo>
                  <a:pt x="273289" y="215315"/>
                </a:lnTo>
                <a:close/>
                <a:moveTo>
                  <a:pt x="63862" y="215345"/>
                </a:moveTo>
                <a:lnTo>
                  <a:pt x="63862" y="221516"/>
                </a:lnTo>
                <a:lnTo>
                  <a:pt x="61005" y="223127"/>
                </a:lnTo>
                <a:lnTo>
                  <a:pt x="58543" y="224555"/>
                </a:lnTo>
                <a:lnTo>
                  <a:pt x="58543" y="224555"/>
                </a:lnTo>
                <a:lnTo>
                  <a:pt x="63862" y="215345"/>
                </a:lnTo>
                <a:close/>
                <a:moveTo>
                  <a:pt x="75504" y="215345"/>
                </a:moveTo>
                <a:lnTo>
                  <a:pt x="75504" y="221516"/>
                </a:lnTo>
                <a:lnTo>
                  <a:pt x="72647" y="223127"/>
                </a:lnTo>
                <a:lnTo>
                  <a:pt x="70185" y="224555"/>
                </a:lnTo>
                <a:lnTo>
                  <a:pt x="70185" y="224555"/>
                </a:lnTo>
                <a:lnTo>
                  <a:pt x="75504" y="215345"/>
                </a:lnTo>
                <a:close/>
                <a:moveTo>
                  <a:pt x="87115" y="215345"/>
                </a:moveTo>
                <a:lnTo>
                  <a:pt x="87115" y="221516"/>
                </a:lnTo>
                <a:lnTo>
                  <a:pt x="84288" y="223127"/>
                </a:lnTo>
                <a:lnTo>
                  <a:pt x="81796" y="224555"/>
                </a:lnTo>
                <a:lnTo>
                  <a:pt x="81796" y="224555"/>
                </a:lnTo>
                <a:lnTo>
                  <a:pt x="87115" y="215345"/>
                </a:lnTo>
                <a:close/>
                <a:moveTo>
                  <a:pt x="98757" y="215345"/>
                </a:moveTo>
                <a:lnTo>
                  <a:pt x="98757" y="221516"/>
                </a:lnTo>
                <a:lnTo>
                  <a:pt x="95899" y="223127"/>
                </a:lnTo>
                <a:lnTo>
                  <a:pt x="93437" y="224555"/>
                </a:lnTo>
                <a:lnTo>
                  <a:pt x="93437" y="224555"/>
                </a:lnTo>
                <a:lnTo>
                  <a:pt x="98757" y="215345"/>
                </a:lnTo>
                <a:close/>
                <a:moveTo>
                  <a:pt x="110368" y="215345"/>
                </a:moveTo>
                <a:lnTo>
                  <a:pt x="110368" y="221516"/>
                </a:lnTo>
                <a:lnTo>
                  <a:pt x="107541" y="223127"/>
                </a:lnTo>
                <a:lnTo>
                  <a:pt x="105048" y="224555"/>
                </a:lnTo>
                <a:lnTo>
                  <a:pt x="105048" y="224555"/>
                </a:lnTo>
                <a:lnTo>
                  <a:pt x="110368" y="215345"/>
                </a:lnTo>
                <a:close/>
                <a:moveTo>
                  <a:pt x="121979" y="215345"/>
                </a:moveTo>
                <a:lnTo>
                  <a:pt x="121979" y="221516"/>
                </a:lnTo>
                <a:lnTo>
                  <a:pt x="119122" y="223127"/>
                </a:lnTo>
                <a:lnTo>
                  <a:pt x="116660" y="224555"/>
                </a:lnTo>
                <a:lnTo>
                  <a:pt x="116660" y="224555"/>
                </a:lnTo>
                <a:lnTo>
                  <a:pt x="121979" y="215345"/>
                </a:lnTo>
                <a:close/>
                <a:moveTo>
                  <a:pt x="145232" y="215345"/>
                </a:moveTo>
                <a:lnTo>
                  <a:pt x="145232" y="221516"/>
                </a:lnTo>
                <a:lnTo>
                  <a:pt x="142374" y="223127"/>
                </a:lnTo>
                <a:lnTo>
                  <a:pt x="139912" y="224555"/>
                </a:lnTo>
                <a:lnTo>
                  <a:pt x="139912" y="224555"/>
                </a:lnTo>
                <a:lnTo>
                  <a:pt x="145232" y="215345"/>
                </a:lnTo>
                <a:close/>
                <a:moveTo>
                  <a:pt x="156843" y="215345"/>
                </a:moveTo>
                <a:lnTo>
                  <a:pt x="156843" y="221516"/>
                </a:lnTo>
                <a:lnTo>
                  <a:pt x="153986" y="223127"/>
                </a:lnTo>
                <a:lnTo>
                  <a:pt x="151523" y="224555"/>
                </a:lnTo>
                <a:lnTo>
                  <a:pt x="151523" y="224555"/>
                </a:lnTo>
                <a:lnTo>
                  <a:pt x="156843" y="215345"/>
                </a:lnTo>
                <a:close/>
                <a:moveTo>
                  <a:pt x="168484" y="215345"/>
                </a:moveTo>
                <a:lnTo>
                  <a:pt x="168484" y="221516"/>
                </a:lnTo>
                <a:lnTo>
                  <a:pt x="165627" y="223127"/>
                </a:lnTo>
                <a:lnTo>
                  <a:pt x="163165" y="224555"/>
                </a:lnTo>
                <a:lnTo>
                  <a:pt x="163165" y="224555"/>
                </a:lnTo>
                <a:lnTo>
                  <a:pt x="168484" y="215345"/>
                </a:lnTo>
                <a:close/>
                <a:moveTo>
                  <a:pt x="180065" y="215345"/>
                </a:moveTo>
                <a:lnTo>
                  <a:pt x="180065" y="221516"/>
                </a:lnTo>
                <a:lnTo>
                  <a:pt x="177208" y="223127"/>
                </a:lnTo>
                <a:lnTo>
                  <a:pt x="174746" y="224555"/>
                </a:lnTo>
                <a:lnTo>
                  <a:pt x="174746" y="224555"/>
                </a:lnTo>
                <a:lnTo>
                  <a:pt x="180065" y="215345"/>
                </a:lnTo>
                <a:close/>
                <a:moveTo>
                  <a:pt x="203318" y="215345"/>
                </a:moveTo>
                <a:lnTo>
                  <a:pt x="203318" y="221516"/>
                </a:lnTo>
                <a:lnTo>
                  <a:pt x="200461" y="223127"/>
                </a:lnTo>
                <a:lnTo>
                  <a:pt x="197999" y="224555"/>
                </a:lnTo>
                <a:lnTo>
                  <a:pt x="197999" y="224555"/>
                </a:lnTo>
                <a:lnTo>
                  <a:pt x="203318" y="215345"/>
                </a:lnTo>
                <a:close/>
                <a:moveTo>
                  <a:pt x="214929" y="215345"/>
                </a:moveTo>
                <a:lnTo>
                  <a:pt x="214929" y="221516"/>
                </a:lnTo>
                <a:lnTo>
                  <a:pt x="212072" y="223127"/>
                </a:lnTo>
                <a:lnTo>
                  <a:pt x="209610" y="224555"/>
                </a:lnTo>
                <a:lnTo>
                  <a:pt x="209610" y="224555"/>
                </a:lnTo>
                <a:lnTo>
                  <a:pt x="214929" y="215345"/>
                </a:lnTo>
                <a:close/>
                <a:moveTo>
                  <a:pt x="226570" y="215345"/>
                </a:moveTo>
                <a:lnTo>
                  <a:pt x="226570" y="221516"/>
                </a:lnTo>
                <a:lnTo>
                  <a:pt x="223713" y="223127"/>
                </a:lnTo>
                <a:lnTo>
                  <a:pt x="221251" y="224555"/>
                </a:lnTo>
                <a:lnTo>
                  <a:pt x="221251" y="224555"/>
                </a:lnTo>
                <a:lnTo>
                  <a:pt x="226570" y="215345"/>
                </a:lnTo>
                <a:close/>
                <a:moveTo>
                  <a:pt x="284657" y="215345"/>
                </a:moveTo>
                <a:lnTo>
                  <a:pt x="284657" y="221516"/>
                </a:lnTo>
                <a:lnTo>
                  <a:pt x="279337" y="224555"/>
                </a:lnTo>
                <a:lnTo>
                  <a:pt x="279337" y="224555"/>
                </a:lnTo>
                <a:lnTo>
                  <a:pt x="284657" y="215345"/>
                </a:lnTo>
                <a:close/>
                <a:moveTo>
                  <a:pt x="52251" y="215345"/>
                </a:moveTo>
                <a:lnTo>
                  <a:pt x="52251" y="221516"/>
                </a:lnTo>
                <a:lnTo>
                  <a:pt x="49394" y="223127"/>
                </a:lnTo>
                <a:lnTo>
                  <a:pt x="46932" y="224555"/>
                </a:lnTo>
                <a:lnTo>
                  <a:pt x="52251" y="215345"/>
                </a:lnTo>
                <a:close/>
                <a:moveTo>
                  <a:pt x="133590" y="215345"/>
                </a:moveTo>
                <a:lnTo>
                  <a:pt x="133590" y="221516"/>
                </a:lnTo>
                <a:lnTo>
                  <a:pt x="130733" y="223127"/>
                </a:lnTo>
                <a:lnTo>
                  <a:pt x="128271" y="224555"/>
                </a:lnTo>
                <a:lnTo>
                  <a:pt x="133590" y="215345"/>
                </a:lnTo>
                <a:close/>
                <a:moveTo>
                  <a:pt x="191676" y="215345"/>
                </a:moveTo>
                <a:lnTo>
                  <a:pt x="191676" y="221516"/>
                </a:lnTo>
                <a:lnTo>
                  <a:pt x="188849" y="223127"/>
                </a:lnTo>
                <a:lnTo>
                  <a:pt x="186357" y="224555"/>
                </a:lnTo>
                <a:lnTo>
                  <a:pt x="191676" y="215345"/>
                </a:lnTo>
                <a:close/>
                <a:moveTo>
                  <a:pt x="238182" y="215345"/>
                </a:moveTo>
                <a:lnTo>
                  <a:pt x="238182" y="221516"/>
                </a:lnTo>
                <a:lnTo>
                  <a:pt x="235355" y="223127"/>
                </a:lnTo>
                <a:lnTo>
                  <a:pt x="232862" y="224555"/>
                </a:lnTo>
                <a:lnTo>
                  <a:pt x="238182" y="215345"/>
                </a:lnTo>
                <a:close/>
                <a:moveTo>
                  <a:pt x="249793" y="215345"/>
                </a:moveTo>
                <a:lnTo>
                  <a:pt x="249793" y="221455"/>
                </a:lnTo>
                <a:lnTo>
                  <a:pt x="246936" y="223096"/>
                </a:lnTo>
                <a:lnTo>
                  <a:pt x="244474" y="224555"/>
                </a:lnTo>
                <a:lnTo>
                  <a:pt x="249793" y="215345"/>
                </a:lnTo>
                <a:close/>
                <a:moveTo>
                  <a:pt x="261404" y="215345"/>
                </a:moveTo>
                <a:lnTo>
                  <a:pt x="261404" y="221455"/>
                </a:lnTo>
                <a:lnTo>
                  <a:pt x="258547" y="223096"/>
                </a:lnTo>
                <a:lnTo>
                  <a:pt x="256085" y="224555"/>
                </a:lnTo>
                <a:lnTo>
                  <a:pt x="261404" y="215345"/>
                </a:lnTo>
                <a:close/>
                <a:moveTo>
                  <a:pt x="273046" y="215345"/>
                </a:moveTo>
                <a:lnTo>
                  <a:pt x="273046" y="221516"/>
                </a:lnTo>
                <a:lnTo>
                  <a:pt x="270188" y="223127"/>
                </a:lnTo>
                <a:lnTo>
                  <a:pt x="267726" y="224555"/>
                </a:lnTo>
                <a:lnTo>
                  <a:pt x="273046" y="215345"/>
                </a:lnTo>
                <a:close/>
                <a:moveTo>
                  <a:pt x="17418" y="215345"/>
                </a:moveTo>
                <a:lnTo>
                  <a:pt x="17418" y="221516"/>
                </a:lnTo>
                <a:lnTo>
                  <a:pt x="14560" y="223127"/>
                </a:lnTo>
                <a:lnTo>
                  <a:pt x="12098" y="224586"/>
                </a:lnTo>
                <a:lnTo>
                  <a:pt x="17418" y="215345"/>
                </a:lnTo>
                <a:close/>
                <a:moveTo>
                  <a:pt x="29029" y="215345"/>
                </a:moveTo>
                <a:lnTo>
                  <a:pt x="29029" y="221516"/>
                </a:lnTo>
                <a:lnTo>
                  <a:pt x="26172" y="223127"/>
                </a:lnTo>
                <a:lnTo>
                  <a:pt x="23710" y="224586"/>
                </a:lnTo>
                <a:lnTo>
                  <a:pt x="29029" y="215345"/>
                </a:lnTo>
                <a:close/>
                <a:moveTo>
                  <a:pt x="40610" y="215345"/>
                </a:moveTo>
                <a:lnTo>
                  <a:pt x="40610" y="221516"/>
                </a:lnTo>
                <a:lnTo>
                  <a:pt x="37783" y="223127"/>
                </a:lnTo>
                <a:lnTo>
                  <a:pt x="35290" y="224586"/>
                </a:lnTo>
                <a:lnTo>
                  <a:pt x="40610" y="215345"/>
                </a:lnTo>
                <a:close/>
                <a:moveTo>
                  <a:pt x="5898" y="221698"/>
                </a:moveTo>
                <a:lnTo>
                  <a:pt x="8755" y="223339"/>
                </a:lnTo>
                <a:lnTo>
                  <a:pt x="11217" y="224768"/>
                </a:lnTo>
                <a:lnTo>
                  <a:pt x="578" y="224768"/>
                </a:lnTo>
                <a:lnTo>
                  <a:pt x="5898" y="221698"/>
                </a:lnTo>
                <a:close/>
                <a:moveTo>
                  <a:pt x="17509" y="221698"/>
                </a:moveTo>
                <a:lnTo>
                  <a:pt x="20366" y="223339"/>
                </a:lnTo>
                <a:lnTo>
                  <a:pt x="22828" y="224768"/>
                </a:lnTo>
                <a:lnTo>
                  <a:pt x="12190" y="224768"/>
                </a:lnTo>
                <a:lnTo>
                  <a:pt x="14682" y="223339"/>
                </a:lnTo>
                <a:lnTo>
                  <a:pt x="17509" y="221698"/>
                </a:lnTo>
                <a:close/>
                <a:moveTo>
                  <a:pt x="29150" y="221698"/>
                </a:moveTo>
                <a:lnTo>
                  <a:pt x="32008" y="223339"/>
                </a:lnTo>
                <a:lnTo>
                  <a:pt x="34470" y="224768"/>
                </a:lnTo>
                <a:lnTo>
                  <a:pt x="23831" y="224768"/>
                </a:lnTo>
                <a:lnTo>
                  <a:pt x="26293" y="223339"/>
                </a:lnTo>
                <a:lnTo>
                  <a:pt x="29150" y="221698"/>
                </a:lnTo>
                <a:close/>
                <a:moveTo>
                  <a:pt x="40762" y="221698"/>
                </a:moveTo>
                <a:lnTo>
                  <a:pt x="43619" y="223339"/>
                </a:lnTo>
                <a:lnTo>
                  <a:pt x="46081" y="224768"/>
                </a:lnTo>
                <a:lnTo>
                  <a:pt x="35442" y="224768"/>
                </a:lnTo>
                <a:lnTo>
                  <a:pt x="37935" y="223339"/>
                </a:lnTo>
                <a:lnTo>
                  <a:pt x="40762" y="221698"/>
                </a:lnTo>
                <a:close/>
                <a:moveTo>
                  <a:pt x="52403" y="221698"/>
                </a:moveTo>
                <a:lnTo>
                  <a:pt x="55260" y="223339"/>
                </a:lnTo>
                <a:lnTo>
                  <a:pt x="57722" y="224768"/>
                </a:lnTo>
                <a:lnTo>
                  <a:pt x="47084" y="224768"/>
                </a:lnTo>
                <a:lnTo>
                  <a:pt x="49546" y="223339"/>
                </a:lnTo>
                <a:lnTo>
                  <a:pt x="52403" y="221698"/>
                </a:lnTo>
                <a:close/>
                <a:moveTo>
                  <a:pt x="64014" y="221698"/>
                </a:moveTo>
                <a:lnTo>
                  <a:pt x="66871" y="223339"/>
                </a:lnTo>
                <a:lnTo>
                  <a:pt x="69334" y="224768"/>
                </a:lnTo>
                <a:lnTo>
                  <a:pt x="58695" y="224768"/>
                </a:lnTo>
                <a:lnTo>
                  <a:pt x="61187" y="223339"/>
                </a:lnTo>
                <a:lnTo>
                  <a:pt x="64014" y="221698"/>
                </a:lnTo>
                <a:close/>
                <a:moveTo>
                  <a:pt x="75656" y="221698"/>
                </a:moveTo>
                <a:lnTo>
                  <a:pt x="78513" y="223339"/>
                </a:lnTo>
                <a:lnTo>
                  <a:pt x="80975" y="224768"/>
                </a:lnTo>
                <a:lnTo>
                  <a:pt x="70337" y="224768"/>
                </a:lnTo>
                <a:lnTo>
                  <a:pt x="72799" y="223339"/>
                </a:lnTo>
                <a:lnTo>
                  <a:pt x="75656" y="221698"/>
                </a:lnTo>
                <a:close/>
                <a:moveTo>
                  <a:pt x="87237" y="221698"/>
                </a:moveTo>
                <a:lnTo>
                  <a:pt x="90094" y="223339"/>
                </a:lnTo>
                <a:lnTo>
                  <a:pt x="92556" y="224768"/>
                </a:lnTo>
                <a:lnTo>
                  <a:pt x="81917" y="224768"/>
                </a:lnTo>
                <a:lnTo>
                  <a:pt x="84379" y="223339"/>
                </a:lnTo>
                <a:lnTo>
                  <a:pt x="87237" y="221698"/>
                </a:lnTo>
                <a:close/>
                <a:moveTo>
                  <a:pt x="98878" y="221698"/>
                </a:moveTo>
                <a:lnTo>
                  <a:pt x="101705" y="223339"/>
                </a:lnTo>
                <a:lnTo>
                  <a:pt x="104197" y="224768"/>
                </a:lnTo>
                <a:lnTo>
                  <a:pt x="93559" y="224768"/>
                </a:lnTo>
                <a:lnTo>
                  <a:pt x="96021" y="223339"/>
                </a:lnTo>
                <a:lnTo>
                  <a:pt x="98878" y="221698"/>
                </a:lnTo>
                <a:close/>
                <a:moveTo>
                  <a:pt x="110489" y="221698"/>
                </a:moveTo>
                <a:lnTo>
                  <a:pt x="113346" y="223339"/>
                </a:lnTo>
                <a:lnTo>
                  <a:pt x="115809" y="224768"/>
                </a:lnTo>
                <a:lnTo>
                  <a:pt x="105170" y="224768"/>
                </a:lnTo>
                <a:lnTo>
                  <a:pt x="107632" y="223339"/>
                </a:lnTo>
                <a:lnTo>
                  <a:pt x="110489" y="221698"/>
                </a:lnTo>
                <a:close/>
                <a:moveTo>
                  <a:pt x="122131" y="221698"/>
                </a:moveTo>
                <a:lnTo>
                  <a:pt x="124958" y="223339"/>
                </a:lnTo>
                <a:lnTo>
                  <a:pt x="127450" y="224768"/>
                </a:lnTo>
                <a:lnTo>
                  <a:pt x="116812" y="224768"/>
                </a:lnTo>
                <a:lnTo>
                  <a:pt x="119274" y="223339"/>
                </a:lnTo>
                <a:lnTo>
                  <a:pt x="122131" y="221698"/>
                </a:lnTo>
                <a:close/>
                <a:moveTo>
                  <a:pt x="133742" y="221698"/>
                </a:moveTo>
                <a:lnTo>
                  <a:pt x="136599" y="223339"/>
                </a:lnTo>
                <a:lnTo>
                  <a:pt x="139061" y="224768"/>
                </a:lnTo>
                <a:lnTo>
                  <a:pt x="128423" y="224768"/>
                </a:lnTo>
                <a:lnTo>
                  <a:pt x="130885" y="223339"/>
                </a:lnTo>
                <a:lnTo>
                  <a:pt x="133742" y="221698"/>
                </a:lnTo>
                <a:close/>
                <a:moveTo>
                  <a:pt x="145323" y="221698"/>
                </a:moveTo>
                <a:lnTo>
                  <a:pt x="148180" y="223339"/>
                </a:lnTo>
                <a:lnTo>
                  <a:pt x="150642" y="224768"/>
                </a:lnTo>
                <a:lnTo>
                  <a:pt x="140004" y="224768"/>
                </a:lnTo>
                <a:lnTo>
                  <a:pt x="142496" y="223339"/>
                </a:lnTo>
                <a:lnTo>
                  <a:pt x="145323" y="221698"/>
                </a:lnTo>
                <a:close/>
                <a:moveTo>
                  <a:pt x="156964" y="221698"/>
                </a:moveTo>
                <a:lnTo>
                  <a:pt x="159822" y="223339"/>
                </a:lnTo>
                <a:lnTo>
                  <a:pt x="162284" y="224768"/>
                </a:lnTo>
                <a:lnTo>
                  <a:pt x="151645" y="224768"/>
                </a:lnTo>
                <a:lnTo>
                  <a:pt x="154107" y="223339"/>
                </a:lnTo>
                <a:lnTo>
                  <a:pt x="156964" y="221698"/>
                </a:lnTo>
                <a:close/>
                <a:moveTo>
                  <a:pt x="168575" y="221698"/>
                </a:moveTo>
                <a:lnTo>
                  <a:pt x="171433" y="223339"/>
                </a:lnTo>
                <a:lnTo>
                  <a:pt x="173895" y="224768"/>
                </a:lnTo>
                <a:lnTo>
                  <a:pt x="163256" y="224768"/>
                </a:lnTo>
                <a:lnTo>
                  <a:pt x="165749" y="223339"/>
                </a:lnTo>
                <a:lnTo>
                  <a:pt x="168575" y="221698"/>
                </a:lnTo>
                <a:close/>
                <a:moveTo>
                  <a:pt x="180217" y="221698"/>
                </a:moveTo>
                <a:lnTo>
                  <a:pt x="183074" y="223339"/>
                </a:lnTo>
                <a:lnTo>
                  <a:pt x="185536" y="224768"/>
                </a:lnTo>
                <a:lnTo>
                  <a:pt x="174898" y="224768"/>
                </a:lnTo>
                <a:lnTo>
                  <a:pt x="177360" y="223339"/>
                </a:lnTo>
                <a:lnTo>
                  <a:pt x="180217" y="221698"/>
                </a:lnTo>
                <a:close/>
                <a:moveTo>
                  <a:pt x="191828" y="221698"/>
                </a:moveTo>
                <a:lnTo>
                  <a:pt x="194685" y="223339"/>
                </a:lnTo>
                <a:lnTo>
                  <a:pt x="197147" y="224768"/>
                </a:lnTo>
                <a:lnTo>
                  <a:pt x="186509" y="224768"/>
                </a:lnTo>
                <a:lnTo>
                  <a:pt x="189001" y="223339"/>
                </a:lnTo>
                <a:lnTo>
                  <a:pt x="191828" y="221698"/>
                </a:lnTo>
                <a:close/>
                <a:moveTo>
                  <a:pt x="203470" y="221698"/>
                </a:moveTo>
                <a:lnTo>
                  <a:pt x="206327" y="223339"/>
                </a:lnTo>
                <a:lnTo>
                  <a:pt x="208789" y="224768"/>
                </a:lnTo>
                <a:lnTo>
                  <a:pt x="198151" y="224768"/>
                </a:lnTo>
                <a:lnTo>
                  <a:pt x="200613" y="223339"/>
                </a:lnTo>
                <a:lnTo>
                  <a:pt x="203470" y="221698"/>
                </a:lnTo>
                <a:close/>
                <a:moveTo>
                  <a:pt x="215051" y="221698"/>
                </a:moveTo>
                <a:lnTo>
                  <a:pt x="217908" y="223339"/>
                </a:lnTo>
                <a:lnTo>
                  <a:pt x="220370" y="224768"/>
                </a:lnTo>
                <a:lnTo>
                  <a:pt x="209731" y="224768"/>
                </a:lnTo>
                <a:lnTo>
                  <a:pt x="212193" y="223339"/>
                </a:lnTo>
                <a:lnTo>
                  <a:pt x="215051" y="221698"/>
                </a:lnTo>
                <a:close/>
                <a:moveTo>
                  <a:pt x="226692" y="221698"/>
                </a:moveTo>
                <a:lnTo>
                  <a:pt x="229519" y="223339"/>
                </a:lnTo>
                <a:lnTo>
                  <a:pt x="232011" y="224768"/>
                </a:lnTo>
                <a:lnTo>
                  <a:pt x="221373" y="224768"/>
                </a:lnTo>
                <a:lnTo>
                  <a:pt x="223835" y="223339"/>
                </a:lnTo>
                <a:lnTo>
                  <a:pt x="226692" y="221698"/>
                </a:lnTo>
                <a:close/>
                <a:moveTo>
                  <a:pt x="238303" y="221698"/>
                </a:moveTo>
                <a:lnTo>
                  <a:pt x="241160" y="223339"/>
                </a:lnTo>
                <a:lnTo>
                  <a:pt x="243622" y="224768"/>
                </a:lnTo>
                <a:lnTo>
                  <a:pt x="232984" y="224768"/>
                </a:lnTo>
                <a:lnTo>
                  <a:pt x="235446" y="223339"/>
                </a:lnTo>
                <a:lnTo>
                  <a:pt x="238303" y="221698"/>
                </a:lnTo>
                <a:close/>
                <a:moveTo>
                  <a:pt x="249945" y="221698"/>
                </a:moveTo>
                <a:lnTo>
                  <a:pt x="252772" y="223339"/>
                </a:lnTo>
                <a:lnTo>
                  <a:pt x="255264" y="224768"/>
                </a:lnTo>
                <a:lnTo>
                  <a:pt x="244626" y="224768"/>
                </a:lnTo>
                <a:lnTo>
                  <a:pt x="247088" y="223339"/>
                </a:lnTo>
                <a:lnTo>
                  <a:pt x="249945" y="221698"/>
                </a:lnTo>
                <a:close/>
                <a:moveTo>
                  <a:pt x="261556" y="221698"/>
                </a:moveTo>
                <a:lnTo>
                  <a:pt x="264413" y="223339"/>
                </a:lnTo>
                <a:lnTo>
                  <a:pt x="266875" y="224768"/>
                </a:lnTo>
                <a:lnTo>
                  <a:pt x="256237" y="224768"/>
                </a:lnTo>
                <a:lnTo>
                  <a:pt x="258699" y="223339"/>
                </a:lnTo>
                <a:lnTo>
                  <a:pt x="261556" y="221698"/>
                </a:lnTo>
                <a:close/>
                <a:moveTo>
                  <a:pt x="273198" y="221698"/>
                </a:moveTo>
                <a:lnTo>
                  <a:pt x="276024" y="223339"/>
                </a:lnTo>
                <a:lnTo>
                  <a:pt x="278517" y="224768"/>
                </a:lnTo>
                <a:lnTo>
                  <a:pt x="267878" y="224768"/>
                </a:lnTo>
                <a:lnTo>
                  <a:pt x="270340" y="223339"/>
                </a:lnTo>
                <a:lnTo>
                  <a:pt x="273198" y="221698"/>
                </a:lnTo>
                <a:close/>
                <a:moveTo>
                  <a:pt x="11217" y="225042"/>
                </a:moveTo>
                <a:lnTo>
                  <a:pt x="5898" y="228112"/>
                </a:lnTo>
                <a:lnTo>
                  <a:pt x="578" y="225042"/>
                </a:lnTo>
                <a:close/>
                <a:moveTo>
                  <a:pt x="22828" y="225042"/>
                </a:moveTo>
                <a:lnTo>
                  <a:pt x="17509" y="228112"/>
                </a:lnTo>
                <a:lnTo>
                  <a:pt x="12190" y="225042"/>
                </a:lnTo>
                <a:close/>
                <a:moveTo>
                  <a:pt x="34470" y="225042"/>
                </a:moveTo>
                <a:lnTo>
                  <a:pt x="29150" y="228112"/>
                </a:lnTo>
                <a:lnTo>
                  <a:pt x="23831" y="225042"/>
                </a:lnTo>
                <a:close/>
                <a:moveTo>
                  <a:pt x="46081" y="225042"/>
                </a:moveTo>
                <a:lnTo>
                  <a:pt x="40762" y="228112"/>
                </a:lnTo>
                <a:lnTo>
                  <a:pt x="35442" y="225042"/>
                </a:lnTo>
                <a:close/>
                <a:moveTo>
                  <a:pt x="57722" y="225042"/>
                </a:moveTo>
                <a:lnTo>
                  <a:pt x="52403" y="228112"/>
                </a:lnTo>
                <a:lnTo>
                  <a:pt x="47084" y="225042"/>
                </a:lnTo>
                <a:close/>
                <a:moveTo>
                  <a:pt x="69334" y="225042"/>
                </a:moveTo>
                <a:lnTo>
                  <a:pt x="64014" y="228112"/>
                </a:lnTo>
                <a:lnTo>
                  <a:pt x="58695" y="225042"/>
                </a:lnTo>
                <a:close/>
                <a:moveTo>
                  <a:pt x="80945" y="225042"/>
                </a:moveTo>
                <a:lnTo>
                  <a:pt x="75625" y="228112"/>
                </a:lnTo>
                <a:lnTo>
                  <a:pt x="70306" y="225042"/>
                </a:lnTo>
                <a:close/>
                <a:moveTo>
                  <a:pt x="92556" y="225042"/>
                </a:moveTo>
                <a:lnTo>
                  <a:pt x="87237" y="228112"/>
                </a:lnTo>
                <a:lnTo>
                  <a:pt x="81917" y="225042"/>
                </a:lnTo>
                <a:close/>
                <a:moveTo>
                  <a:pt x="104197" y="225042"/>
                </a:moveTo>
                <a:lnTo>
                  <a:pt x="98878" y="228112"/>
                </a:lnTo>
                <a:lnTo>
                  <a:pt x="93559" y="225042"/>
                </a:lnTo>
                <a:close/>
                <a:moveTo>
                  <a:pt x="115809" y="225042"/>
                </a:moveTo>
                <a:lnTo>
                  <a:pt x="110489" y="228112"/>
                </a:lnTo>
                <a:lnTo>
                  <a:pt x="105170" y="225042"/>
                </a:lnTo>
                <a:close/>
                <a:moveTo>
                  <a:pt x="127450" y="225042"/>
                </a:moveTo>
                <a:lnTo>
                  <a:pt x="122131" y="228112"/>
                </a:lnTo>
                <a:lnTo>
                  <a:pt x="116812" y="225042"/>
                </a:lnTo>
                <a:close/>
                <a:moveTo>
                  <a:pt x="139061" y="225042"/>
                </a:moveTo>
                <a:lnTo>
                  <a:pt x="133742" y="228112"/>
                </a:lnTo>
                <a:lnTo>
                  <a:pt x="128423" y="225042"/>
                </a:lnTo>
                <a:close/>
                <a:moveTo>
                  <a:pt x="150642" y="225042"/>
                </a:moveTo>
                <a:lnTo>
                  <a:pt x="145323" y="228112"/>
                </a:lnTo>
                <a:lnTo>
                  <a:pt x="140004" y="225042"/>
                </a:lnTo>
                <a:close/>
                <a:moveTo>
                  <a:pt x="162284" y="225042"/>
                </a:moveTo>
                <a:lnTo>
                  <a:pt x="156964" y="228112"/>
                </a:lnTo>
                <a:lnTo>
                  <a:pt x="151645" y="225042"/>
                </a:lnTo>
                <a:close/>
                <a:moveTo>
                  <a:pt x="173895" y="225042"/>
                </a:moveTo>
                <a:lnTo>
                  <a:pt x="168575" y="228112"/>
                </a:lnTo>
                <a:lnTo>
                  <a:pt x="163256" y="225042"/>
                </a:lnTo>
                <a:close/>
                <a:moveTo>
                  <a:pt x="185536" y="225042"/>
                </a:moveTo>
                <a:lnTo>
                  <a:pt x="180217" y="228112"/>
                </a:lnTo>
                <a:lnTo>
                  <a:pt x="174898" y="225042"/>
                </a:lnTo>
                <a:close/>
                <a:moveTo>
                  <a:pt x="197147" y="225042"/>
                </a:moveTo>
                <a:lnTo>
                  <a:pt x="191828" y="228112"/>
                </a:lnTo>
                <a:lnTo>
                  <a:pt x="186509" y="225042"/>
                </a:lnTo>
                <a:close/>
                <a:moveTo>
                  <a:pt x="208789" y="225042"/>
                </a:moveTo>
                <a:lnTo>
                  <a:pt x="203470" y="228112"/>
                </a:lnTo>
                <a:lnTo>
                  <a:pt x="198151" y="225042"/>
                </a:lnTo>
                <a:close/>
                <a:moveTo>
                  <a:pt x="220370" y="225042"/>
                </a:moveTo>
                <a:lnTo>
                  <a:pt x="215051" y="228112"/>
                </a:lnTo>
                <a:lnTo>
                  <a:pt x="209731" y="225042"/>
                </a:lnTo>
                <a:close/>
                <a:moveTo>
                  <a:pt x="232011" y="225042"/>
                </a:moveTo>
                <a:lnTo>
                  <a:pt x="226692" y="228112"/>
                </a:lnTo>
                <a:lnTo>
                  <a:pt x="221373" y="225042"/>
                </a:lnTo>
                <a:close/>
                <a:moveTo>
                  <a:pt x="243622" y="225042"/>
                </a:moveTo>
                <a:lnTo>
                  <a:pt x="238303" y="228112"/>
                </a:lnTo>
                <a:lnTo>
                  <a:pt x="232984" y="225042"/>
                </a:lnTo>
                <a:close/>
                <a:moveTo>
                  <a:pt x="255264" y="225042"/>
                </a:moveTo>
                <a:lnTo>
                  <a:pt x="249945" y="228112"/>
                </a:lnTo>
                <a:lnTo>
                  <a:pt x="244626" y="225042"/>
                </a:lnTo>
                <a:close/>
                <a:moveTo>
                  <a:pt x="266875" y="225042"/>
                </a:moveTo>
                <a:lnTo>
                  <a:pt x="261556" y="228112"/>
                </a:lnTo>
                <a:lnTo>
                  <a:pt x="256237" y="225042"/>
                </a:lnTo>
                <a:close/>
                <a:moveTo>
                  <a:pt x="278517" y="225042"/>
                </a:moveTo>
                <a:lnTo>
                  <a:pt x="273198" y="228112"/>
                </a:lnTo>
                <a:lnTo>
                  <a:pt x="267878" y="225042"/>
                </a:lnTo>
                <a:close/>
                <a:moveTo>
                  <a:pt x="11369" y="225254"/>
                </a:moveTo>
                <a:lnTo>
                  <a:pt x="6050" y="234464"/>
                </a:lnTo>
                <a:lnTo>
                  <a:pt x="6050" y="228355"/>
                </a:lnTo>
                <a:lnTo>
                  <a:pt x="11369" y="225254"/>
                </a:lnTo>
                <a:close/>
                <a:moveTo>
                  <a:pt x="22980" y="225224"/>
                </a:moveTo>
                <a:lnTo>
                  <a:pt x="17661" y="234464"/>
                </a:lnTo>
                <a:lnTo>
                  <a:pt x="17661" y="228294"/>
                </a:lnTo>
                <a:lnTo>
                  <a:pt x="22980" y="225224"/>
                </a:lnTo>
                <a:close/>
                <a:moveTo>
                  <a:pt x="34622" y="225254"/>
                </a:moveTo>
                <a:lnTo>
                  <a:pt x="29302" y="234464"/>
                </a:lnTo>
                <a:lnTo>
                  <a:pt x="29302" y="228355"/>
                </a:lnTo>
                <a:lnTo>
                  <a:pt x="34622" y="225254"/>
                </a:lnTo>
                <a:close/>
                <a:moveTo>
                  <a:pt x="46202" y="225254"/>
                </a:moveTo>
                <a:lnTo>
                  <a:pt x="40883" y="234464"/>
                </a:lnTo>
                <a:lnTo>
                  <a:pt x="40883" y="228355"/>
                </a:lnTo>
                <a:lnTo>
                  <a:pt x="46202" y="225254"/>
                </a:lnTo>
                <a:close/>
                <a:moveTo>
                  <a:pt x="57844" y="225254"/>
                </a:moveTo>
                <a:lnTo>
                  <a:pt x="52525" y="234464"/>
                </a:lnTo>
                <a:lnTo>
                  <a:pt x="52525" y="228355"/>
                </a:lnTo>
                <a:lnTo>
                  <a:pt x="57844" y="225254"/>
                </a:lnTo>
                <a:close/>
                <a:moveTo>
                  <a:pt x="69455" y="225254"/>
                </a:moveTo>
                <a:lnTo>
                  <a:pt x="64136" y="234464"/>
                </a:lnTo>
                <a:lnTo>
                  <a:pt x="64136" y="228355"/>
                </a:lnTo>
                <a:lnTo>
                  <a:pt x="69455" y="225254"/>
                </a:lnTo>
                <a:close/>
                <a:moveTo>
                  <a:pt x="81097" y="225254"/>
                </a:moveTo>
                <a:lnTo>
                  <a:pt x="75777" y="234464"/>
                </a:lnTo>
                <a:lnTo>
                  <a:pt x="75777" y="228355"/>
                </a:lnTo>
                <a:lnTo>
                  <a:pt x="81097" y="225254"/>
                </a:lnTo>
                <a:close/>
                <a:moveTo>
                  <a:pt x="92708" y="225254"/>
                </a:moveTo>
                <a:lnTo>
                  <a:pt x="87389" y="234464"/>
                </a:lnTo>
                <a:lnTo>
                  <a:pt x="87389" y="228355"/>
                </a:lnTo>
                <a:lnTo>
                  <a:pt x="92708" y="225254"/>
                </a:lnTo>
                <a:close/>
                <a:moveTo>
                  <a:pt x="104349" y="225254"/>
                </a:moveTo>
                <a:lnTo>
                  <a:pt x="99030" y="234464"/>
                </a:lnTo>
                <a:lnTo>
                  <a:pt x="99030" y="228355"/>
                </a:lnTo>
                <a:lnTo>
                  <a:pt x="104349" y="225254"/>
                </a:lnTo>
                <a:close/>
                <a:moveTo>
                  <a:pt x="115930" y="225254"/>
                </a:moveTo>
                <a:lnTo>
                  <a:pt x="110611" y="234464"/>
                </a:lnTo>
                <a:lnTo>
                  <a:pt x="110611" y="228355"/>
                </a:lnTo>
                <a:lnTo>
                  <a:pt x="115930" y="225254"/>
                </a:lnTo>
                <a:close/>
                <a:moveTo>
                  <a:pt x="127541" y="225254"/>
                </a:moveTo>
                <a:lnTo>
                  <a:pt x="122222" y="234464"/>
                </a:lnTo>
                <a:lnTo>
                  <a:pt x="122222" y="228355"/>
                </a:lnTo>
                <a:lnTo>
                  <a:pt x="127541" y="225254"/>
                </a:lnTo>
                <a:close/>
                <a:moveTo>
                  <a:pt x="139183" y="225254"/>
                </a:moveTo>
                <a:lnTo>
                  <a:pt x="133864" y="234464"/>
                </a:lnTo>
                <a:lnTo>
                  <a:pt x="133864" y="228355"/>
                </a:lnTo>
                <a:lnTo>
                  <a:pt x="139183" y="225254"/>
                </a:lnTo>
                <a:close/>
                <a:moveTo>
                  <a:pt x="150794" y="225254"/>
                </a:moveTo>
                <a:lnTo>
                  <a:pt x="145475" y="234464"/>
                </a:lnTo>
                <a:lnTo>
                  <a:pt x="145475" y="228355"/>
                </a:lnTo>
                <a:lnTo>
                  <a:pt x="150794" y="225254"/>
                </a:lnTo>
                <a:close/>
                <a:moveTo>
                  <a:pt x="162436" y="225254"/>
                </a:moveTo>
                <a:lnTo>
                  <a:pt x="157116" y="234464"/>
                </a:lnTo>
                <a:lnTo>
                  <a:pt x="157116" y="228355"/>
                </a:lnTo>
                <a:lnTo>
                  <a:pt x="162436" y="225254"/>
                </a:lnTo>
                <a:close/>
                <a:moveTo>
                  <a:pt x="174047" y="225254"/>
                </a:moveTo>
                <a:lnTo>
                  <a:pt x="168727" y="234464"/>
                </a:lnTo>
                <a:lnTo>
                  <a:pt x="168727" y="228355"/>
                </a:lnTo>
                <a:lnTo>
                  <a:pt x="174047" y="225254"/>
                </a:lnTo>
                <a:close/>
                <a:moveTo>
                  <a:pt x="185658" y="225254"/>
                </a:moveTo>
                <a:lnTo>
                  <a:pt x="180339" y="234464"/>
                </a:lnTo>
                <a:lnTo>
                  <a:pt x="180339" y="228355"/>
                </a:lnTo>
                <a:lnTo>
                  <a:pt x="185658" y="225254"/>
                </a:lnTo>
                <a:close/>
                <a:moveTo>
                  <a:pt x="197269" y="225254"/>
                </a:moveTo>
                <a:lnTo>
                  <a:pt x="191950" y="234464"/>
                </a:lnTo>
                <a:lnTo>
                  <a:pt x="191950" y="228355"/>
                </a:lnTo>
                <a:lnTo>
                  <a:pt x="197269" y="225254"/>
                </a:lnTo>
                <a:close/>
                <a:moveTo>
                  <a:pt x="208911" y="225254"/>
                </a:moveTo>
                <a:lnTo>
                  <a:pt x="203591" y="234464"/>
                </a:lnTo>
                <a:lnTo>
                  <a:pt x="203591" y="228355"/>
                </a:lnTo>
                <a:lnTo>
                  <a:pt x="208911" y="225254"/>
                </a:lnTo>
                <a:close/>
                <a:moveTo>
                  <a:pt x="220522" y="225254"/>
                </a:moveTo>
                <a:lnTo>
                  <a:pt x="215202" y="234464"/>
                </a:lnTo>
                <a:lnTo>
                  <a:pt x="215202" y="228355"/>
                </a:lnTo>
                <a:lnTo>
                  <a:pt x="220522" y="225254"/>
                </a:lnTo>
                <a:close/>
                <a:moveTo>
                  <a:pt x="232163" y="225254"/>
                </a:moveTo>
                <a:lnTo>
                  <a:pt x="226844" y="234464"/>
                </a:lnTo>
                <a:lnTo>
                  <a:pt x="226844" y="228355"/>
                </a:lnTo>
                <a:lnTo>
                  <a:pt x="232163" y="225254"/>
                </a:lnTo>
                <a:close/>
                <a:moveTo>
                  <a:pt x="243774" y="225254"/>
                </a:moveTo>
                <a:lnTo>
                  <a:pt x="238455" y="234464"/>
                </a:lnTo>
                <a:lnTo>
                  <a:pt x="238455" y="228355"/>
                </a:lnTo>
                <a:lnTo>
                  <a:pt x="243774" y="225254"/>
                </a:lnTo>
                <a:close/>
                <a:moveTo>
                  <a:pt x="255355" y="225254"/>
                </a:moveTo>
                <a:lnTo>
                  <a:pt x="250036" y="234464"/>
                </a:lnTo>
                <a:lnTo>
                  <a:pt x="250036" y="228355"/>
                </a:lnTo>
                <a:lnTo>
                  <a:pt x="255355" y="225254"/>
                </a:lnTo>
                <a:close/>
                <a:moveTo>
                  <a:pt x="266997" y="225254"/>
                </a:moveTo>
                <a:lnTo>
                  <a:pt x="261678" y="234464"/>
                </a:lnTo>
                <a:lnTo>
                  <a:pt x="261678" y="228355"/>
                </a:lnTo>
                <a:lnTo>
                  <a:pt x="266997" y="225254"/>
                </a:lnTo>
                <a:close/>
                <a:moveTo>
                  <a:pt x="278608" y="225254"/>
                </a:moveTo>
                <a:lnTo>
                  <a:pt x="273289" y="234464"/>
                </a:lnTo>
                <a:lnTo>
                  <a:pt x="273289" y="228355"/>
                </a:lnTo>
                <a:lnTo>
                  <a:pt x="278608" y="225254"/>
                </a:lnTo>
                <a:close/>
                <a:moveTo>
                  <a:pt x="457" y="225315"/>
                </a:moveTo>
                <a:lnTo>
                  <a:pt x="5776" y="228355"/>
                </a:lnTo>
                <a:lnTo>
                  <a:pt x="5776" y="234495"/>
                </a:lnTo>
                <a:lnTo>
                  <a:pt x="457" y="225315"/>
                </a:lnTo>
                <a:close/>
                <a:moveTo>
                  <a:pt x="12098" y="225315"/>
                </a:moveTo>
                <a:lnTo>
                  <a:pt x="17418" y="228355"/>
                </a:lnTo>
                <a:lnTo>
                  <a:pt x="17418" y="234495"/>
                </a:lnTo>
                <a:lnTo>
                  <a:pt x="12098" y="225315"/>
                </a:lnTo>
                <a:close/>
                <a:moveTo>
                  <a:pt x="23710" y="225315"/>
                </a:moveTo>
                <a:lnTo>
                  <a:pt x="29029" y="228355"/>
                </a:lnTo>
                <a:lnTo>
                  <a:pt x="29029" y="234495"/>
                </a:lnTo>
                <a:lnTo>
                  <a:pt x="23710" y="225315"/>
                </a:lnTo>
                <a:close/>
                <a:moveTo>
                  <a:pt x="35290" y="225315"/>
                </a:moveTo>
                <a:lnTo>
                  <a:pt x="40610" y="228355"/>
                </a:lnTo>
                <a:lnTo>
                  <a:pt x="40610" y="234495"/>
                </a:lnTo>
                <a:lnTo>
                  <a:pt x="35290" y="225315"/>
                </a:lnTo>
                <a:close/>
                <a:moveTo>
                  <a:pt x="46932" y="225315"/>
                </a:moveTo>
                <a:lnTo>
                  <a:pt x="52251" y="228355"/>
                </a:lnTo>
                <a:lnTo>
                  <a:pt x="52251" y="234495"/>
                </a:lnTo>
                <a:lnTo>
                  <a:pt x="46932" y="225315"/>
                </a:lnTo>
                <a:close/>
                <a:moveTo>
                  <a:pt x="58543" y="225315"/>
                </a:moveTo>
                <a:lnTo>
                  <a:pt x="63862" y="228355"/>
                </a:lnTo>
                <a:lnTo>
                  <a:pt x="63862" y="234495"/>
                </a:lnTo>
                <a:lnTo>
                  <a:pt x="58543" y="225315"/>
                </a:lnTo>
                <a:close/>
                <a:moveTo>
                  <a:pt x="70185" y="225315"/>
                </a:moveTo>
                <a:lnTo>
                  <a:pt x="75504" y="228355"/>
                </a:lnTo>
                <a:lnTo>
                  <a:pt x="75504" y="234495"/>
                </a:lnTo>
                <a:lnTo>
                  <a:pt x="70185" y="225315"/>
                </a:lnTo>
                <a:close/>
                <a:moveTo>
                  <a:pt x="81796" y="225315"/>
                </a:moveTo>
                <a:lnTo>
                  <a:pt x="87115" y="228355"/>
                </a:lnTo>
                <a:lnTo>
                  <a:pt x="87115" y="234495"/>
                </a:lnTo>
                <a:lnTo>
                  <a:pt x="81796" y="225315"/>
                </a:lnTo>
                <a:close/>
                <a:moveTo>
                  <a:pt x="93437" y="225315"/>
                </a:moveTo>
                <a:lnTo>
                  <a:pt x="98757" y="228355"/>
                </a:lnTo>
                <a:lnTo>
                  <a:pt x="98757" y="234495"/>
                </a:lnTo>
                <a:lnTo>
                  <a:pt x="93437" y="225315"/>
                </a:lnTo>
                <a:close/>
                <a:moveTo>
                  <a:pt x="105018" y="225315"/>
                </a:moveTo>
                <a:lnTo>
                  <a:pt x="110337" y="228355"/>
                </a:lnTo>
                <a:lnTo>
                  <a:pt x="110337" y="234495"/>
                </a:lnTo>
                <a:lnTo>
                  <a:pt x="105018" y="225315"/>
                </a:lnTo>
                <a:close/>
                <a:moveTo>
                  <a:pt x="116660" y="225315"/>
                </a:moveTo>
                <a:lnTo>
                  <a:pt x="121979" y="228355"/>
                </a:lnTo>
                <a:lnTo>
                  <a:pt x="121979" y="234495"/>
                </a:lnTo>
                <a:lnTo>
                  <a:pt x="116660" y="225315"/>
                </a:lnTo>
                <a:close/>
                <a:moveTo>
                  <a:pt x="128271" y="225315"/>
                </a:moveTo>
                <a:lnTo>
                  <a:pt x="133590" y="228355"/>
                </a:lnTo>
                <a:lnTo>
                  <a:pt x="133590" y="234495"/>
                </a:lnTo>
                <a:lnTo>
                  <a:pt x="128271" y="225315"/>
                </a:lnTo>
                <a:close/>
                <a:moveTo>
                  <a:pt x="139912" y="225315"/>
                </a:moveTo>
                <a:lnTo>
                  <a:pt x="145232" y="228355"/>
                </a:lnTo>
                <a:lnTo>
                  <a:pt x="145232" y="234495"/>
                </a:lnTo>
                <a:lnTo>
                  <a:pt x="139912" y="225315"/>
                </a:lnTo>
                <a:close/>
                <a:moveTo>
                  <a:pt x="151523" y="225315"/>
                </a:moveTo>
                <a:lnTo>
                  <a:pt x="156843" y="228355"/>
                </a:lnTo>
                <a:lnTo>
                  <a:pt x="156843" y="234495"/>
                </a:lnTo>
                <a:lnTo>
                  <a:pt x="151523" y="225315"/>
                </a:lnTo>
                <a:close/>
                <a:moveTo>
                  <a:pt x="163165" y="225315"/>
                </a:moveTo>
                <a:lnTo>
                  <a:pt x="168484" y="228355"/>
                </a:lnTo>
                <a:lnTo>
                  <a:pt x="168484" y="234495"/>
                </a:lnTo>
                <a:lnTo>
                  <a:pt x="163165" y="225315"/>
                </a:lnTo>
                <a:close/>
                <a:moveTo>
                  <a:pt x="174746" y="225315"/>
                </a:moveTo>
                <a:lnTo>
                  <a:pt x="180065" y="228355"/>
                </a:lnTo>
                <a:lnTo>
                  <a:pt x="180065" y="234495"/>
                </a:lnTo>
                <a:lnTo>
                  <a:pt x="174746" y="225315"/>
                </a:lnTo>
                <a:close/>
                <a:moveTo>
                  <a:pt x="186357" y="225315"/>
                </a:moveTo>
                <a:lnTo>
                  <a:pt x="191676" y="228355"/>
                </a:lnTo>
                <a:lnTo>
                  <a:pt x="191676" y="234495"/>
                </a:lnTo>
                <a:lnTo>
                  <a:pt x="186357" y="225315"/>
                </a:lnTo>
                <a:close/>
                <a:moveTo>
                  <a:pt x="197999" y="225315"/>
                </a:moveTo>
                <a:lnTo>
                  <a:pt x="203318" y="228355"/>
                </a:lnTo>
                <a:lnTo>
                  <a:pt x="203318" y="234495"/>
                </a:lnTo>
                <a:lnTo>
                  <a:pt x="197999" y="225315"/>
                </a:lnTo>
                <a:close/>
                <a:moveTo>
                  <a:pt x="209610" y="225315"/>
                </a:moveTo>
                <a:lnTo>
                  <a:pt x="214929" y="228355"/>
                </a:lnTo>
                <a:lnTo>
                  <a:pt x="214929" y="234495"/>
                </a:lnTo>
                <a:lnTo>
                  <a:pt x="209610" y="225315"/>
                </a:lnTo>
                <a:close/>
                <a:moveTo>
                  <a:pt x="221251" y="225315"/>
                </a:moveTo>
                <a:lnTo>
                  <a:pt x="226570" y="228355"/>
                </a:lnTo>
                <a:lnTo>
                  <a:pt x="226570" y="234495"/>
                </a:lnTo>
                <a:lnTo>
                  <a:pt x="221251" y="225315"/>
                </a:lnTo>
                <a:close/>
                <a:moveTo>
                  <a:pt x="232862" y="225315"/>
                </a:moveTo>
                <a:lnTo>
                  <a:pt x="238182" y="228355"/>
                </a:lnTo>
                <a:lnTo>
                  <a:pt x="238182" y="234495"/>
                </a:lnTo>
                <a:lnTo>
                  <a:pt x="232862" y="225315"/>
                </a:lnTo>
                <a:close/>
                <a:moveTo>
                  <a:pt x="244474" y="225254"/>
                </a:moveTo>
                <a:lnTo>
                  <a:pt x="249793" y="228355"/>
                </a:lnTo>
                <a:lnTo>
                  <a:pt x="249793" y="234495"/>
                </a:lnTo>
                <a:lnTo>
                  <a:pt x="244474" y="225254"/>
                </a:lnTo>
                <a:close/>
                <a:moveTo>
                  <a:pt x="256085" y="225254"/>
                </a:moveTo>
                <a:lnTo>
                  <a:pt x="261404" y="228355"/>
                </a:lnTo>
                <a:lnTo>
                  <a:pt x="261404" y="234495"/>
                </a:lnTo>
                <a:lnTo>
                  <a:pt x="256085" y="225254"/>
                </a:lnTo>
                <a:close/>
                <a:moveTo>
                  <a:pt x="267726" y="225254"/>
                </a:moveTo>
                <a:lnTo>
                  <a:pt x="273046" y="228355"/>
                </a:lnTo>
                <a:lnTo>
                  <a:pt x="273046" y="234495"/>
                </a:lnTo>
                <a:lnTo>
                  <a:pt x="267726" y="225254"/>
                </a:lnTo>
                <a:close/>
                <a:moveTo>
                  <a:pt x="214" y="225376"/>
                </a:moveTo>
                <a:lnTo>
                  <a:pt x="214" y="231485"/>
                </a:lnTo>
                <a:lnTo>
                  <a:pt x="5563" y="234586"/>
                </a:lnTo>
                <a:lnTo>
                  <a:pt x="5473" y="234429"/>
                </a:lnTo>
                <a:lnTo>
                  <a:pt x="5473" y="234429"/>
                </a:lnTo>
                <a:lnTo>
                  <a:pt x="396" y="231485"/>
                </a:lnTo>
                <a:cubicBezTo>
                  <a:pt x="335" y="231455"/>
                  <a:pt x="305" y="231425"/>
                  <a:pt x="305" y="231394"/>
                </a:cubicBezTo>
                <a:lnTo>
                  <a:pt x="305" y="225481"/>
                </a:lnTo>
                <a:lnTo>
                  <a:pt x="305" y="225481"/>
                </a:lnTo>
                <a:lnTo>
                  <a:pt x="244" y="225376"/>
                </a:lnTo>
                <a:close/>
                <a:moveTo>
                  <a:pt x="35108" y="225376"/>
                </a:moveTo>
                <a:lnTo>
                  <a:pt x="40427" y="234586"/>
                </a:lnTo>
                <a:lnTo>
                  <a:pt x="35108" y="231546"/>
                </a:lnTo>
                <a:lnTo>
                  <a:pt x="35108" y="225376"/>
                </a:lnTo>
                <a:close/>
                <a:moveTo>
                  <a:pt x="46689" y="225376"/>
                </a:moveTo>
                <a:lnTo>
                  <a:pt x="52008" y="234586"/>
                </a:lnTo>
                <a:lnTo>
                  <a:pt x="46689" y="231485"/>
                </a:lnTo>
                <a:lnTo>
                  <a:pt x="46689" y="225376"/>
                </a:lnTo>
                <a:close/>
                <a:moveTo>
                  <a:pt x="58330" y="225376"/>
                </a:moveTo>
                <a:lnTo>
                  <a:pt x="63650" y="234586"/>
                </a:lnTo>
                <a:lnTo>
                  <a:pt x="58330" y="231485"/>
                </a:lnTo>
                <a:lnTo>
                  <a:pt x="58330" y="225376"/>
                </a:lnTo>
                <a:close/>
                <a:moveTo>
                  <a:pt x="69941" y="225376"/>
                </a:moveTo>
                <a:lnTo>
                  <a:pt x="75261" y="234586"/>
                </a:lnTo>
                <a:lnTo>
                  <a:pt x="69941" y="231485"/>
                </a:lnTo>
                <a:lnTo>
                  <a:pt x="69941" y="225376"/>
                </a:lnTo>
                <a:close/>
                <a:moveTo>
                  <a:pt x="81583" y="225376"/>
                </a:moveTo>
                <a:lnTo>
                  <a:pt x="86902" y="234586"/>
                </a:lnTo>
                <a:lnTo>
                  <a:pt x="81583" y="231485"/>
                </a:lnTo>
                <a:lnTo>
                  <a:pt x="81583" y="225376"/>
                </a:lnTo>
                <a:close/>
                <a:moveTo>
                  <a:pt x="93194" y="225376"/>
                </a:moveTo>
                <a:lnTo>
                  <a:pt x="98513" y="234586"/>
                </a:lnTo>
                <a:lnTo>
                  <a:pt x="93194" y="231485"/>
                </a:lnTo>
                <a:lnTo>
                  <a:pt x="93194" y="225376"/>
                </a:lnTo>
                <a:close/>
                <a:moveTo>
                  <a:pt x="104836" y="225376"/>
                </a:moveTo>
                <a:lnTo>
                  <a:pt x="110155" y="234586"/>
                </a:lnTo>
                <a:lnTo>
                  <a:pt x="104836" y="231485"/>
                </a:lnTo>
                <a:lnTo>
                  <a:pt x="104836" y="225376"/>
                </a:lnTo>
                <a:close/>
                <a:moveTo>
                  <a:pt x="116416" y="225376"/>
                </a:moveTo>
                <a:lnTo>
                  <a:pt x="121736" y="234586"/>
                </a:lnTo>
                <a:lnTo>
                  <a:pt x="116416" y="231485"/>
                </a:lnTo>
                <a:lnTo>
                  <a:pt x="116416" y="225376"/>
                </a:lnTo>
                <a:close/>
                <a:moveTo>
                  <a:pt x="128058" y="225376"/>
                </a:moveTo>
                <a:lnTo>
                  <a:pt x="133377" y="234586"/>
                </a:lnTo>
                <a:lnTo>
                  <a:pt x="128058" y="231485"/>
                </a:lnTo>
                <a:lnTo>
                  <a:pt x="128058" y="225376"/>
                </a:lnTo>
                <a:close/>
                <a:moveTo>
                  <a:pt x="139669" y="225376"/>
                </a:moveTo>
                <a:lnTo>
                  <a:pt x="144988" y="234586"/>
                </a:lnTo>
                <a:lnTo>
                  <a:pt x="139669" y="231485"/>
                </a:lnTo>
                <a:lnTo>
                  <a:pt x="139669" y="225376"/>
                </a:lnTo>
                <a:close/>
                <a:moveTo>
                  <a:pt x="151311" y="225376"/>
                </a:moveTo>
                <a:lnTo>
                  <a:pt x="156630" y="234586"/>
                </a:lnTo>
                <a:lnTo>
                  <a:pt x="151311" y="231485"/>
                </a:lnTo>
                <a:lnTo>
                  <a:pt x="151311" y="225376"/>
                </a:lnTo>
                <a:close/>
                <a:moveTo>
                  <a:pt x="162922" y="225376"/>
                </a:moveTo>
                <a:lnTo>
                  <a:pt x="168241" y="234586"/>
                </a:lnTo>
                <a:lnTo>
                  <a:pt x="162922" y="231485"/>
                </a:lnTo>
                <a:lnTo>
                  <a:pt x="162922" y="225376"/>
                </a:lnTo>
                <a:close/>
                <a:moveTo>
                  <a:pt x="174503" y="225376"/>
                </a:moveTo>
                <a:lnTo>
                  <a:pt x="179822" y="234586"/>
                </a:lnTo>
                <a:lnTo>
                  <a:pt x="174503" y="231485"/>
                </a:lnTo>
                <a:lnTo>
                  <a:pt x="174503" y="225376"/>
                </a:lnTo>
                <a:close/>
                <a:moveTo>
                  <a:pt x="186144" y="225376"/>
                </a:moveTo>
                <a:lnTo>
                  <a:pt x="191463" y="234586"/>
                </a:lnTo>
                <a:lnTo>
                  <a:pt x="186144" y="231485"/>
                </a:lnTo>
                <a:lnTo>
                  <a:pt x="186144" y="225376"/>
                </a:lnTo>
                <a:close/>
                <a:moveTo>
                  <a:pt x="197755" y="225376"/>
                </a:moveTo>
                <a:lnTo>
                  <a:pt x="203075" y="234586"/>
                </a:lnTo>
                <a:lnTo>
                  <a:pt x="197755" y="231485"/>
                </a:lnTo>
                <a:lnTo>
                  <a:pt x="197755" y="225376"/>
                </a:lnTo>
                <a:close/>
                <a:moveTo>
                  <a:pt x="209397" y="225376"/>
                </a:moveTo>
                <a:lnTo>
                  <a:pt x="214716" y="234586"/>
                </a:lnTo>
                <a:lnTo>
                  <a:pt x="209397" y="231485"/>
                </a:lnTo>
                <a:lnTo>
                  <a:pt x="209397" y="225376"/>
                </a:lnTo>
                <a:close/>
                <a:moveTo>
                  <a:pt x="221008" y="225376"/>
                </a:moveTo>
                <a:lnTo>
                  <a:pt x="226327" y="234586"/>
                </a:lnTo>
                <a:lnTo>
                  <a:pt x="221008" y="231485"/>
                </a:lnTo>
                <a:lnTo>
                  <a:pt x="221008" y="225376"/>
                </a:lnTo>
                <a:close/>
                <a:moveTo>
                  <a:pt x="232650" y="225376"/>
                </a:moveTo>
                <a:lnTo>
                  <a:pt x="237969" y="234586"/>
                </a:lnTo>
                <a:lnTo>
                  <a:pt x="232650" y="231485"/>
                </a:lnTo>
                <a:lnTo>
                  <a:pt x="232650" y="225376"/>
                </a:lnTo>
                <a:close/>
                <a:moveTo>
                  <a:pt x="244230" y="225376"/>
                </a:moveTo>
                <a:lnTo>
                  <a:pt x="249550" y="234586"/>
                </a:lnTo>
                <a:lnTo>
                  <a:pt x="244230" y="231485"/>
                </a:lnTo>
                <a:lnTo>
                  <a:pt x="244230" y="225376"/>
                </a:lnTo>
                <a:close/>
                <a:moveTo>
                  <a:pt x="255872" y="225376"/>
                </a:moveTo>
                <a:lnTo>
                  <a:pt x="261191" y="234586"/>
                </a:lnTo>
                <a:lnTo>
                  <a:pt x="255872" y="231546"/>
                </a:lnTo>
                <a:lnTo>
                  <a:pt x="255872" y="225376"/>
                </a:lnTo>
                <a:close/>
                <a:moveTo>
                  <a:pt x="267483" y="225376"/>
                </a:moveTo>
                <a:lnTo>
                  <a:pt x="272802" y="234586"/>
                </a:lnTo>
                <a:lnTo>
                  <a:pt x="267483" y="231546"/>
                </a:lnTo>
                <a:lnTo>
                  <a:pt x="267483" y="225376"/>
                </a:lnTo>
                <a:close/>
                <a:moveTo>
                  <a:pt x="267210" y="225406"/>
                </a:moveTo>
                <a:lnTo>
                  <a:pt x="267210" y="231546"/>
                </a:lnTo>
                <a:lnTo>
                  <a:pt x="261890" y="234616"/>
                </a:lnTo>
                <a:lnTo>
                  <a:pt x="261890" y="234616"/>
                </a:lnTo>
                <a:lnTo>
                  <a:pt x="267210" y="225406"/>
                </a:lnTo>
                <a:close/>
                <a:moveTo>
                  <a:pt x="278851" y="225406"/>
                </a:moveTo>
                <a:lnTo>
                  <a:pt x="278851" y="231546"/>
                </a:lnTo>
                <a:lnTo>
                  <a:pt x="273532" y="234616"/>
                </a:lnTo>
                <a:lnTo>
                  <a:pt x="273532" y="234616"/>
                </a:lnTo>
                <a:lnTo>
                  <a:pt x="278851" y="225406"/>
                </a:lnTo>
                <a:close/>
                <a:moveTo>
                  <a:pt x="11582" y="225376"/>
                </a:moveTo>
                <a:lnTo>
                  <a:pt x="11582" y="231546"/>
                </a:lnTo>
                <a:lnTo>
                  <a:pt x="6262" y="234616"/>
                </a:lnTo>
                <a:lnTo>
                  <a:pt x="6262" y="234616"/>
                </a:lnTo>
                <a:lnTo>
                  <a:pt x="11582" y="225376"/>
                </a:lnTo>
                <a:close/>
                <a:moveTo>
                  <a:pt x="11855" y="225376"/>
                </a:moveTo>
                <a:lnTo>
                  <a:pt x="17174" y="234616"/>
                </a:lnTo>
                <a:lnTo>
                  <a:pt x="11855" y="231546"/>
                </a:lnTo>
                <a:lnTo>
                  <a:pt x="11855" y="225376"/>
                </a:lnTo>
                <a:close/>
                <a:moveTo>
                  <a:pt x="23223" y="225406"/>
                </a:moveTo>
                <a:lnTo>
                  <a:pt x="23223" y="231546"/>
                </a:lnTo>
                <a:lnTo>
                  <a:pt x="17904" y="234616"/>
                </a:lnTo>
                <a:lnTo>
                  <a:pt x="23223" y="225406"/>
                </a:lnTo>
                <a:close/>
                <a:moveTo>
                  <a:pt x="23497" y="225376"/>
                </a:moveTo>
                <a:lnTo>
                  <a:pt x="28816" y="234616"/>
                </a:lnTo>
                <a:lnTo>
                  <a:pt x="23497" y="231546"/>
                </a:lnTo>
                <a:lnTo>
                  <a:pt x="23497" y="225376"/>
                </a:lnTo>
                <a:close/>
                <a:moveTo>
                  <a:pt x="34834" y="225376"/>
                </a:moveTo>
                <a:lnTo>
                  <a:pt x="34834" y="231546"/>
                </a:lnTo>
                <a:lnTo>
                  <a:pt x="29515" y="234616"/>
                </a:lnTo>
                <a:lnTo>
                  <a:pt x="34834" y="225376"/>
                </a:lnTo>
                <a:close/>
                <a:moveTo>
                  <a:pt x="46446" y="225376"/>
                </a:moveTo>
                <a:lnTo>
                  <a:pt x="46446" y="231546"/>
                </a:lnTo>
                <a:lnTo>
                  <a:pt x="41126" y="234616"/>
                </a:lnTo>
                <a:lnTo>
                  <a:pt x="46446" y="225376"/>
                </a:lnTo>
                <a:close/>
                <a:moveTo>
                  <a:pt x="58057" y="225376"/>
                </a:moveTo>
                <a:lnTo>
                  <a:pt x="58057" y="231546"/>
                </a:lnTo>
                <a:lnTo>
                  <a:pt x="52737" y="234616"/>
                </a:lnTo>
                <a:lnTo>
                  <a:pt x="58057" y="225376"/>
                </a:lnTo>
                <a:close/>
                <a:moveTo>
                  <a:pt x="69698" y="225376"/>
                </a:moveTo>
                <a:lnTo>
                  <a:pt x="69698" y="231546"/>
                </a:lnTo>
                <a:lnTo>
                  <a:pt x="64379" y="234616"/>
                </a:lnTo>
                <a:lnTo>
                  <a:pt x="69698" y="225376"/>
                </a:lnTo>
                <a:close/>
                <a:moveTo>
                  <a:pt x="81309" y="225376"/>
                </a:moveTo>
                <a:lnTo>
                  <a:pt x="81309" y="231546"/>
                </a:lnTo>
                <a:lnTo>
                  <a:pt x="75990" y="234616"/>
                </a:lnTo>
                <a:lnTo>
                  <a:pt x="81309" y="225376"/>
                </a:lnTo>
                <a:close/>
                <a:moveTo>
                  <a:pt x="92951" y="225376"/>
                </a:moveTo>
                <a:lnTo>
                  <a:pt x="92951" y="231546"/>
                </a:lnTo>
                <a:lnTo>
                  <a:pt x="87632" y="234616"/>
                </a:lnTo>
                <a:lnTo>
                  <a:pt x="92951" y="225376"/>
                </a:lnTo>
                <a:close/>
                <a:moveTo>
                  <a:pt x="104562" y="225376"/>
                </a:moveTo>
                <a:lnTo>
                  <a:pt x="104562" y="231546"/>
                </a:lnTo>
                <a:lnTo>
                  <a:pt x="99243" y="234616"/>
                </a:lnTo>
                <a:lnTo>
                  <a:pt x="104562" y="225376"/>
                </a:lnTo>
                <a:close/>
                <a:moveTo>
                  <a:pt x="116143" y="225376"/>
                </a:moveTo>
                <a:lnTo>
                  <a:pt x="116143" y="231546"/>
                </a:lnTo>
                <a:lnTo>
                  <a:pt x="110824" y="234616"/>
                </a:lnTo>
                <a:lnTo>
                  <a:pt x="116143" y="225376"/>
                </a:lnTo>
                <a:close/>
                <a:moveTo>
                  <a:pt x="127784" y="225376"/>
                </a:moveTo>
                <a:lnTo>
                  <a:pt x="127784" y="231546"/>
                </a:lnTo>
                <a:lnTo>
                  <a:pt x="122465" y="234616"/>
                </a:lnTo>
                <a:lnTo>
                  <a:pt x="127784" y="225376"/>
                </a:lnTo>
                <a:close/>
                <a:moveTo>
                  <a:pt x="139396" y="225376"/>
                </a:moveTo>
                <a:lnTo>
                  <a:pt x="139396" y="231546"/>
                </a:lnTo>
                <a:lnTo>
                  <a:pt x="134076" y="234616"/>
                </a:lnTo>
                <a:lnTo>
                  <a:pt x="139396" y="225376"/>
                </a:lnTo>
                <a:close/>
                <a:moveTo>
                  <a:pt x="151037" y="225376"/>
                </a:moveTo>
                <a:lnTo>
                  <a:pt x="151037" y="231546"/>
                </a:lnTo>
                <a:lnTo>
                  <a:pt x="145718" y="234616"/>
                </a:lnTo>
                <a:lnTo>
                  <a:pt x="151037" y="225376"/>
                </a:lnTo>
                <a:close/>
                <a:moveTo>
                  <a:pt x="162648" y="225376"/>
                </a:moveTo>
                <a:lnTo>
                  <a:pt x="162648" y="231546"/>
                </a:lnTo>
                <a:lnTo>
                  <a:pt x="157329" y="234616"/>
                </a:lnTo>
                <a:lnTo>
                  <a:pt x="162648" y="225376"/>
                </a:lnTo>
                <a:close/>
                <a:moveTo>
                  <a:pt x="174290" y="225376"/>
                </a:moveTo>
                <a:lnTo>
                  <a:pt x="174290" y="231546"/>
                </a:lnTo>
                <a:lnTo>
                  <a:pt x="168971" y="234616"/>
                </a:lnTo>
                <a:lnTo>
                  <a:pt x="174290" y="225376"/>
                </a:lnTo>
                <a:close/>
                <a:moveTo>
                  <a:pt x="185871" y="225406"/>
                </a:moveTo>
                <a:lnTo>
                  <a:pt x="185871" y="231546"/>
                </a:lnTo>
                <a:lnTo>
                  <a:pt x="180551" y="234616"/>
                </a:lnTo>
                <a:lnTo>
                  <a:pt x="185871" y="225406"/>
                </a:lnTo>
                <a:close/>
                <a:moveTo>
                  <a:pt x="197512" y="225376"/>
                </a:moveTo>
                <a:lnTo>
                  <a:pt x="197512" y="231546"/>
                </a:lnTo>
                <a:lnTo>
                  <a:pt x="192193" y="234616"/>
                </a:lnTo>
                <a:lnTo>
                  <a:pt x="197512" y="225376"/>
                </a:lnTo>
                <a:close/>
                <a:moveTo>
                  <a:pt x="209123" y="225376"/>
                </a:moveTo>
                <a:lnTo>
                  <a:pt x="209123" y="231546"/>
                </a:lnTo>
                <a:lnTo>
                  <a:pt x="203804" y="234616"/>
                </a:lnTo>
                <a:lnTo>
                  <a:pt x="209123" y="225376"/>
                </a:lnTo>
                <a:close/>
                <a:moveTo>
                  <a:pt x="220765" y="225376"/>
                </a:moveTo>
                <a:lnTo>
                  <a:pt x="220765" y="231546"/>
                </a:lnTo>
                <a:lnTo>
                  <a:pt x="215446" y="234616"/>
                </a:lnTo>
                <a:lnTo>
                  <a:pt x="220765" y="225376"/>
                </a:lnTo>
                <a:close/>
                <a:moveTo>
                  <a:pt x="232376" y="225376"/>
                </a:moveTo>
                <a:lnTo>
                  <a:pt x="232376" y="231546"/>
                </a:lnTo>
                <a:lnTo>
                  <a:pt x="227057" y="234616"/>
                </a:lnTo>
                <a:lnTo>
                  <a:pt x="232376" y="225376"/>
                </a:lnTo>
                <a:close/>
                <a:moveTo>
                  <a:pt x="243957" y="225376"/>
                </a:moveTo>
                <a:lnTo>
                  <a:pt x="243957" y="231546"/>
                </a:lnTo>
                <a:lnTo>
                  <a:pt x="238638" y="234616"/>
                </a:lnTo>
                <a:lnTo>
                  <a:pt x="243957" y="225376"/>
                </a:lnTo>
                <a:close/>
                <a:moveTo>
                  <a:pt x="255598" y="225406"/>
                </a:moveTo>
                <a:lnTo>
                  <a:pt x="255598" y="231546"/>
                </a:lnTo>
                <a:lnTo>
                  <a:pt x="250279" y="234616"/>
                </a:lnTo>
                <a:lnTo>
                  <a:pt x="255598" y="225406"/>
                </a:lnTo>
                <a:close/>
                <a:moveTo>
                  <a:pt x="11703" y="231759"/>
                </a:moveTo>
                <a:lnTo>
                  <a:pt x="17023" y="234829"/>
                </a:lnTo>
                <a:lnTo>
                  <a:pt x="6384" y="234829"/>
                </a:lnTo>
                <a:lnTo>
                  <a:pt x="11703" y="231759"/>
                </a:lnTo>
                <a:close/>
                <a:moveTo>
                  <a:pt x="23345" y="231759"/>
                </a:moveTo>
                <a:lnTo>
                  <a:pt x="28664" y="234829"/>
                </a:lnTo>
                <a:lnTo>
                  <a:pt x="18026" y="234829"/>
                </a:lnTo>
                <a:lnTo>
                  <a:pt x="23345" y="231759"/>
                </a:lnTo>
                <a:close/>
                <a:moveTo>
                  <a:pt x="34956" y="231759"/>
                </a:moveTo>
                <a:lnTo>
                  <a:pt x="40275" y="234829"/>
                </a:lnTo>
                <a:lnTo>
                  <a:pt x="29637" y="234829"/>
                </a:lnTo>
                <a:lnTo>
                  <a:pt x="34956" y="231759"/>
                </a:lnTo>
                <a:close/>
                <a:moveTo>
                  <a:pt x="46598" y="231759"/>
                </a:moveTo>
                <a:lnTo>
                  <a:pt x="51886" y="234829"/>
                </a:lnTo>
                <a:lnTo>
                  <a:pt x="41278" y="234829"/>
                </a:lnTo>
                <a:lnTo>
                  <a:pt x="46598" y="231759"/>
                </a:lnTo>
                <a:close/>
                <a:moveTo>
                  <a:pt x="58209" y="231759"/>
                </a:moveTo>
                <a:lnTo>
                  <a:pt x="63528" y="234829"/>
                </a:lnTo>
                <a:lnTo>
                  <a:pt x="52889" y="234829"/>
                </a:lnTo>
                <a:lnTo>
                  <a:pt x="58209" y="231759"/>
                </a:lnTo>
                <a:close/>
                <a:moveTo>
                  <a:pt x="69850" y="231759"/>
                </a:moveTo>
                <a:lnTo>
                  <a:pt x="75169" y="234829"/>
                </a:lnTo>
                <a:lnTo>
                  <a:pt x="64531" y="234829"/>
                </a:lnTo>
                <a:lnTo>
                  <a:pt x="69850" y="231759"/>
                </a:lnTo>
                <a:close/>
                <a:moveTo>
                  <a:pt x="81431" y="231759"/>
                </a:moveTo>
                <a:lnTo>
                  <a:pt x="86750" y="234829"/>
                </a:lnTo>
                <a:lnTo>
                  <a:pt x="76112" y="234829"/>
                </a:lnTo>
                <a:lnTo>
                  <a:pt x="81431" y="231759"/>
                </a:lnTo>
                <a:close/>
                <a:moveTo>
                  <a:pt x="93042" y="231759"/>
                </a:moveTo>
                <a:lnTo>
                  <a:pt x="98361" y="234829"/>
                </a:lnTo>
                <a:lnTo>
                  <a:pt x="87723" y="234829"/>
                </a:lnTo>
                <a:lnTo>
                  <a:pt x="93042" y="231759"/>
                </a:lnTo>
                <a:close/>
                <a:moveTo>
                  <a:pt x="104684" y="231759"/>
                </a:moveTo>
                <a:lnTo>
                  <a:pt x="110003" y="234829"/>
                </a:lnTo>
                <a:lnTo>
                  <a:pt x="99364" y="234829"/>
                </a:lnTo>
                <a:lnTo>
                  <a:pt x="104684" y="231759"/>
                </a:lnTo>
                <a:close/>
                <a:moveTo>
                  <a:pt x="116295" y="231759"/>
                </a:moveTo>
                <a:lnTo>
                  <a:pt x="121614" y="234829"/>
                </a:lnTo>
                <a:lnTo>
                  <a:pt x="110976" y="234829"/>
                </a:lnTo>
                <a:lnTo>
                  <a:pt x="116295" y="231759"/>
                </a:lnTo>
                <a:close/>
                <a:moveTo>
                  <a:pt x="127936" y="231759"/>
                </a:moveTo>
                <a:lnTo>
                  <a:pt x="133256" y="234829"/>
                </a:lnTo>
                <a:lnTo>
                  <a:pt x="122617" y="234829"/>
                </a:lnTo>
                <a:lnTo>
                  <a:pt x="127936" y="231759"/>
                </a:lnTo>
                <a:close/>
                <a:moveTo>
                  <a:pt x="139548" y="231759"/>
                </a:moveTo>
                <a:lnTo>
                  <a:pt x="144867" y="234829"/>
                </a:lnTo>
                <a:lnTo>
                  <a:pt x="134228" y="234829"/>
                </a:lnTo>
                <a:lnTo>
                  <a:pt x="139548" y="231759"/>
                </a:lnTo>
                <a:close/>
                <a:moveTo>
                  <a:pt x="151159" y="231759"/>
                </a:moveTo>
                <a:lnTo>
                  <a:pt x="156478" y="234829"/>
                </a:lnTo>
                <a:lnTo>
                  <a:pt x="145840" y="234829"/>
                </a:lnTo>
                <a:lnTo>
                  <a:pt x="151159" y="231759"/>
                </a:lnTo>
                <a:close/>
                <a:moveTo>
                  <a:pt x="162770" y="231759"/>
                </a:moveTo>
                <a:lnTo>
                  <a:pt x="168089" y="234829"/>
                </a:lnTo>
                <a:lnTo>
                  <a:pt x="157451" y="234829"/>
                </a:lnTo>
                <a:lnTo>
                  <a:pt x="162770" y="231759"/>
                </a:lnTo>
                <a:close/>
                <a:moveTo>
                  <a:pt x="174411" y="231759"/>
                </a:moveTo>
                <a:lnTo>
                  <a:pt x="179731" y="234829"/>
                </a:lnTo>
                <a:lnTo>
                  <a:pt x="169092" y="234829"/>
                </a:lnTo>
                <a:lnTo>
                  <a:pt x="174411" y="231759"/>
                </a:lnTo>
                <a:close/>
                <a:moveTo>
                  <a:pt x="186023" y="231759"/>
                </a:moveTo>
                <a:lnTo>
                  <a:pt x="191342" y="234829"/>
                </a:lnTo>
                <a:lnTo>
                  <a:pt x="180703" y="234829"/>
                </a:lnTo>
                <a:lnTo>
                  <a:pt x="186023" y="231759"/>
                </a:lnTo>
                <a:close/>
                <a:moveTo>
                  <a:pt x="197634" y="231759"/>
                </a:moveTo>
                <a:lnTo>
                  <a:pt x="202953" y="234829"/>
                </a:lnTo>
                <a:lnTo>
                  <a:pt x="192345" y="234829"/>
                </a:lnTo>
                <a:lnTo>
                  <a:pt x="197634" y="231759"/>
                </a:lnTo>
                <a:close/>
                <a:moveTo>
                  <a:pt x="209275" y="231759"/>
                </a:moveTo>
                <a:lnTo>
                  <a:pt x="214595" y="234829"/>
                </a:lnTo>
                <a:lnTo>
                  <a:pt x="203956" y="234829"/>
                </a:lnTo>
                <a:lnTo>
                  <a:pt x="209275" y="231759"/>
                </a:lnTo>
                <a:close/>
                <a:moveTo>
                  <a:pt x="220856" y="231759"/>
                </a:moveTo>
                <a:lnTo>
                  <a:pt x="226175" y="234829"/>
                </a:lnTo>
                <a:lnTo>
                  <a:pt x="215537" y="234829"/>
                </a:lnTo>
                <a:lnTo>
                  <a:pt x="220856" y="231759"/>
                </a:lnTo>
                <a:close/>
                <a:moveTo>
                  <a:pt x="232498" y="231759"/>
                </a:moveTo>
                <a:lnTo>
                  <a:pt x="237817" y="234829"/>
                </a:lnTo>
                <a:lnTo>
                  <a:pt x="227178" y="234829"/>
                </a:lnTo>
                <a:lnTo>
                  <a:pt x="232498" y="231759"/>
                </a:lnTo>
                <a:close/>
                <a:moveTo>
                  <a:pt x="244109" y="231759"/>
                </a:moveTo>
                <a:lnTo>
                  <a:pt x="249428" y="234829"/>
                </a:lnTo>
                <a:lnTo>
                  <a:pt x="238790" y="234829"/>
                </a:lnTo>
                <a:lnTo>
                  <a:pt x="244109" y="231759"/>
                </a:lnTo>
                <a:close/>
                <a:moveTo>
                  <a:pt x="255750" y="231759"/>
                </a:moveTo>
                <a:lnTo>
                  <a:pt x="261070" y="234829"/>
                </a:lnTo>
                <a:lnTo>
                  <a:pt x="250431" y="234829"/>
                </a:lnTo>
                <a:lnTo>
                  <a:pt x="255750" y="231759"/>
                </a:lnTo>
                <a:close/>
                <a:moveTo>
                  <a:pt x="267362" y="231759"/>
                </a:moveTo>
                <a:lnTo>
                  <a:pt x="272681" y="234829"/>
                </a:lnTo>
                <a:lnTo>
                  <a:pt x="262042" y="234829"/>
                </a:lnTo>
                <a:lnTo>
                  <a:pt x="267362" y="231759"/>
                </a:lnTo>
                <a:close/>
                <a:moveTo>
                  <a:pt x="279003" y="231759"/>
                </a:moveTo>
                <a:lnTo>
                  <a:pt x="284322" y="234829"/>
                </a:lnTo>
                <a:lnTo>
                  <a:pt x="273684" y="234829"/>
                </a:lnTo>
                <a:lnTo>
                  <a:pt x="279003" y="231759"/>
                </a:lnTo>
                <a:close/>
                <a:moveTo>
                  <a:pt x="17023" y="235103"/>
                </a:moveTo>
                <a:lnTo>
                  <a:pt x="11703" y="238173"/>
                </a:lnTo>
                <a:lnTo>
                  <a:pt x="6384" y="235103"/>
                </a:lnTo>
                <a:close/>
                <a:moveTo>
                  <a:pt x="28664" y="235103"/>
                </a:moveTo>
                <a:lnTo>
                  <a:pt x="23345" y="238173"/>
                </a:lnTo>
                <a:lnTo>
                  <a:pt x="18026" y="235103"/>
                </a:lnTo>
                <a:close/>
                <a:moveTo>
                  <a:pt x="40275" y="235103"/>
                </a:moveTo>
                <a:lnTo>
                  <a:pt x="34956" y="238173"/>
                </a:lnTo>
                <a:lnTo>
                  <a:pt x="29637" y="235103"/>
                </a:lnTo>
                <a:close/>
                <a:moveTo>
                  <a:pt x="51886" y="235103"/>
                </a:moveTo>
                <a:lnTo>
                  <a:pt x="46598" y="238173"/>
                </a:lnTo>
                <a:lnTo>
                  <a:pt x="41278" y="235103"/>
                </a:lnTo>
                <a:close/>
                <a:moveTo>
                  <a:pt x="63528" y="235103"/>
                </a:moveTo>
                <a:lnTo>
                  <a:pt x="58209" y="238173"/>
                </a:lnTo>
                <a:lnTo>
                  <a:pt x="52889" y="235103"/>
                </a:lnTo>
                <a:close/>
                <a:moveTo>
                  <a:pt x="75169" y="235103"/>
                </a:moveTo>
                <a:lnTo>
                  <a:pt x="69850" y="238173"/>
                </a:lnTo>
                <a:lnTo>
                  <a:pt x="64531" y="235103"/>
                </a:lnTo>
                <a:close/>
                <a:moveTo>
                  <a:pt x="86750" y="235103"/>
                </a:moveTo>
                <a:lnTo>
                  <a:pt x="81431" y="238173"/>
                </a:lnTo>
                <a:lnTo>
                  <a:pt x="76112" y="235103"/>
                </a:lnTo>
                <a:close/>
                <a:moveTo>
                  <a:pt x="98361" y="235103"/>
                </a:moveTo>
                <a:lnTo>
                  <a:pt x="93042" y="238173"/>
                </a:lnTo>
                <a:lnTo>
                  <a:pt x="87723" y="235103"/>
                </a:lnTo>
                <a:close/>
                <a:moveTo>
                  <a:pt x="110003" y="235103"/>
                </a:moveTo>
                <a:lnTo>
                  <a:pt x="104684" y="238173"/>
                </a:lnTo>
                <a:lnTo>
                  <a:pt x="99364" y="235103"/>
                </a:lnTo>
                <a:close/>
                <a:moveTo>
                  <a:pt x="121614" y="235103"/>
                </a:moveTo>
                <a:lnTo>
                  <a:pt x="116295" y="238173"/>
                </a:lnTo>
                <a:lnTo>
                  <a:pt x="110976" y="235103"/>
                </a:lnTo>
                <a:close/>
                <a:moveTo>
                  <a:pt x="133256" y="235103"/>
                </a:moveTo>
                <a:lnTo>
                  <a:pt x="127936" y="238173"/>
                </a:lnTo>
                <a:lnTo>
                  <a:pt x="122617" y="235103"/>
                </a:lnTo>
                <a:close/>
                <a:moveTo>
                  <a:pt x="144867" y="235103"/>
                </a:moveTo>
                <a:lnTo>
                  <a:pt x="139548" y="238173"/>
                </a:lnTo>
                <a:lnTo>
                  <a:pt x="134228" y="235103"/>
                </a:lnTo>
                <a:close/>
                <a:moveTo>
                  <a:pt x="156478" y="235103"/>
                </a:moveTo>
                <a:lnTo>
                  <a:pt x="151159" y="238173"/>
                </a:lnTo>
                <a:lnTo>
                  <a:pt x="145840" y="235103"/>
                </a:lnTo>
                <a:close/>
                <a:moveTo>
                  <a:pt x="168089" y="235103"/>
                </a:moveTo>
                <a:lnTo>
                  <a:pt x="162770" y="238173"/>
                </a:lnTo>
                <a:lnTo>
                  <a:pt x="157451" y="235103"/>
                </a:lnTo>
                <a:close/>
                <a:moveTo>
                  <a:pt x="179731" y="235103"/>
                </a:moveTo>
                <a:lnTo>
                  <a:pt x="174411" y="238173"/>
                </a:lnTo>
                <a:lnTo>
                  <a:pt x="169092" y="235103"/>
                </a:lnTo>
                <a:close/>
                <a:moveTo>
                  <a:pt x="191342" y="235103"/>
                </a:moveTo>
                <a:lnTo>
                  <a:pt x="186023" y="238173"/>
                </a:lnTo>
                <a:lnTo>
                  <a:pt x="180703" y="235103"/>
                </a:lnTo>
                <a:close/>
                <a:moveTo>
                  <a:pt x="202953" y="235103"/>
                </a:moveTo>
                <a:lnTo>
                  <a:pt x="197634" y="238173"/>
                </a:lnTo>
                <a:lnTo>
                  <a:pt x="192315" y="235103"/>
                </a:lnTo>
                <a:close/>
                <a:moveTo>
                  <a:pt x="214564" y="235103"/>
                </a:moveTo>
                <a:lnTo>
                  <a:pt x="209245" y="238173"/>
                </a:lnTo>
                <a:lnTo>
                  <a:pt x="203926" y="235103"/>
                </a:lnTo>
                <a:close/>
                <a:moveTo>
                  <a:pt x="226175" y="235103"/>
                </a:moveTo>
                <a:lnTo>
                  <a:pt x="220856" y="238173"/>
                </a:lnTo>
                <a:lnTo>
                  <a:pt x="215537" y="235103"/>
                </a:lnTo>
                <a:close/>
                <a:moveTo>
                  <a:pt x="237817" y="235103"/>
                </a:moveTo>
                <a:lnTo>
                  <a:pt x="232498" y="238173"/>
                </a:lnTo>
                <a:lnTo>
                  <a:pt x="227178" y="235103"/>
                </a:lnTo>
                <a:close/>
                <a:moveTo>
                  <a:pt x="249428" y="235103"/>
                </a:moveTo>
                <a:lnTo>
                  <a:pt x="244109" y="238173"/>
                </a:lnTo>
                <a:lnTo>
                  <a:pt x="238790" y="235103"/>
                </a:lnTo>
                <a:close/>
                <a:moveTo>
                  <a:pt x="261070" y="235103"/>
                </a:moveTo>
                <a:lnTo>
                  <a:pt x="255750" y="238173"/>
                </a:lnTo>
                <a:lnTo>
                  <a:pt x="250431" y="235103"/>
                </a:lnTo>
                <a:close/>
                <a:moveTo>
                  <a:pt x="272681" y="235103"/>
                </a:moveTo>
                <a:lnTo>
                  <a:pt x="267362" y="238173"/>
                </a:lnTo>
                <a:lnTo>
                  <a:pt x="262042" y="235103"/>
                </a:lnTo>
                <a:close/>
                <a:moveTo>
                  <a:pt x="284292" y="235103"/>
                </a:moveTo>
                <a:lnTo>
                  <a:pt x="278973" y="238173"/>
                </a:lnTo>
                <a:lnTo>
                  <a:pt x="273653" y="235103"/>
                </a:lnTo>
                <a:close/>
                <a:moveTo>
                  <a:pt x="6050" y="235437"/>
                </a:moveTo>
                <a:lnTo>
                  <a:pt x="6050" y="241399"/>
                </a:lnTo>
                <a:lnTo>
                  <a:pt x="6050" y="241399"/>
                </a:lnTo>
                <a:lnTo>
                  <a:pt x="6110" y="241364"/>
                </a:lnTo>
                <a:lnTo>
                  <a:pt x="6110" y="235543"/>
                </a:lnTo>
                <a:lnTo>
                  <a:pt x="6110" y="235543"/>
                </a:lnTo>
                <a:lnTo>
                  <a:pt x="6050" y="235437"/>
                </a:lnTo>
                <a:close/>
                <a:moveTo>
                  <a:pt x="17174" y="235346"/>
                </a:moveTo>
                <a:lnTo>
                  <a:pt x="11855" y="244525"/>
                </a:lnTo>
                <a:lnTo>
                  <a:pt x="11855" y="238416"/>
                </a:lnTo>
                <a:lnTo>
                  <a:pt x="17174" y="235346"/>
                </a:lnTo>
                <a:close/>
                <a:moveTo>
                  <a:pt x="28816" y="235346"/>
                </a:moveTo>
                <a:lnTo>
                  <a:pt x="23497" y="244525"/>
                </a:lnTo>
                <a:lnTo>
                  <a:pt x="23497" y="238416"/>
                </a:lnTo>
                <a:lnTo>
                  <a:pt x="28816" y="235346"/>
                </a:lnTo>
                <a:close/>
                <a:moveTo>
                  <a:pt x="40427" y="235346"/>
                </a:moveTo>
                <a:lnTo>
                  <a:pt x="35108" y="244525"/>
                </a:lnTo>
                <a:lnTo>
                  <a:pt x="35108" y="238416"/>
                </a:lnTo>
                <a:lnTo>
                  <a:pt x="40427" y="235346"/>
                </a:lnTo>
                <a:close/>
                <a:moveTo>
                  <a:pt x="52008" y="235346"/>
                </a:moveTo>
                <a:lnTo>
                  <a:pt x="46689" y="244525"/>
                </a:lnTo>
                <a:lnTo>
                  <a:pt x="46689" y="238416"/>
                </a:lnTo>
                <a:lnTo>
                  <a:pt x="52008" y="235346"/>
                </a:lnTo>
                <a:close/>
                <a:moveTo>
                  <a:pt x="63650" y="235346"/>
                </a:moveTo>
                <a:lnTo>
                  <a:pt x="58330" y="244525"/>
                </a:lnTo>
                <a:lnTo>
                  <a:pt x="58330" y="238416"/>
                </a:lnTo>
                <a:lnTo>
                  <a:pt x="63650" y="235346"/>
                </a:lnTo>
                <a:close/>
                <a:moveTo>
                  <a:pt x="75261" y="235346"/>
                </a:moveTo>
                <a:lnTo>
                  <a:pt x="69941" y="244525"/>
                </a:lnTo>
                <a:lnTo>
                  <a:pt x="69941" y="238416"/>
                </a:lnTo>
                <a:lnTo>
                  <a:pt x="75261" y="235346"/>
                </a:lnTo>
                <a:close/>
                <a:moveTo>
                  <a:pt x="86902" y="235346"/>
                </a:moveTo>
                <a:lnTo>
                  <a:pt x="81583" y="244525"/>
                </a:lnTo>
                <a:lnTo>
                  <a:pt x="81583" y="238416"/>
                </a:lnTo>
                <a:lnTo>
                  <a:pt x="86902" y="235346"/>
                </a:lnTo>
                <a:close/>
                <a:moveTo>
                  <a:pt x="98513" y="235346"/>
                </a:moveTo>
                <a:lnTo>
                  <a:pt x="93194" y="244525"/>
                </a:lnTo>
                <a:lnTo>
                  <a:pt x="93194" y="238416"/>
                </a:lnTo>
                <a:lnTo>
                  <a:pt x="98513" y="235346"/>
                </a:lnTo>
                <a:close/>
                <a:moveTo>
                  <a:pt x="110155" y="235346"/>
                </a:moveTo>
                <a:lnTo>
                  <a:pt x="104836" y="244525"/>
                </a:lnTo>
                <a:lnTo>
                  <a:pt x="104836" y="238416"/>
                </a:lnTo>
                <a:lnTo>
                  <a:pt x="110155" y="235346"/>
                </a:lnTo>
                <a:close/>
                <a:moveTo>
                  <a:pt x="121736" y="235346"/>
                </a:moveTo>
                <a:lnTo>
                  <a:pt x="116416" y="244525"/>
                </a:lnTo>
                <a:lnTo>
                  <a:pt x="116416" y="238416"/>
                </a:lnTo>
                <a:lnTo>
                  <a:pt x="121736" y="235346"/>
                </a:lnTo>
                <a:close/>
                <a:moveTo>
                  <a:pt x="133377" y="235346"/>
                </a:moveTo>
                <a:lnTo>
                  <a:pt x="128058" y="244525"/>
                </a:lnTo>
                <a:lnTo>
                  <a:pt x="128058" y="238416"/>
                </a:lnTo>
                <a:lnTo>
                  <a:pt x="133377" y="235346"/>
                </a:lnTo>
                <a:close/>
                <a:moveTo>
                  <a:pt x="144988" y="235346"/>
                </a:moveTo>
                <a:lnTo>
                  <a:pt x="139669" y="244525"/>
                </a:lnTo>
                <a:lnTo>
                  <a:pt x="139669" y="238416"/>
                </a:lnTo>
                <a:lnTo>
                  <a:pt x="144988" y="235346"/>
                </a:lnTo>
                <a:close/>
                <a:moveTo>
                  <a:pt x="156630" y="235346"/>
                </a:moveTo>
                <a:lnTo>
                  <a:pt x="151311" y="244525"/>
                </a:lnTo>
                <a:lnTo>
                  <a:pt x="151311" y="238416"/>
                </a:lnTo>
                <a:lnTo>
                  <a:pt x="156630" y="235346"/>
                </a:lnTo>
                <a:close/>
                <a:moveTo>
                  <a:pt x="168241" y="235346"/>
                </a:moveTo>
                <a:lnTo>
                  <a:pt x="162922" y="244525"/>
                </a:lnTo>
                <a:lnTo>
                  <a:pt x="162922" y="238416"/>
                </a:lnTo>
                <a:lnTo>
                  <a:pt x="168241" y="235346"/>
                </a:lnTo>
                <a:close/>
                <a:moveTo>
                  <a:pt x="179822" y="235346"/>
                </a:moveTo>
                <a:lnTo>
                  <a:pt x="174503" y="244525"/>
                </a:lnTo>
                <a:lnTo>
                  <a:pt x="174503" y="238416"/>
                </a:lnTo>
                <a:lnTo>
                  <a:pt x="179822" y="235346"/>
                </a:lnTo>
                <a:close/>
                <a:moveTo>
                  <a:pt x="191463" y="235346"/>
                </a:moveTo>
                <a:lnTo>
                  <a:pt x="186144" y="244525"/>
                </a:lnTo>
                <a:lnTo>
                  <a:pt x="186144" y="238416"/>
                </a:lnTo>
                <a:lnTo>
                  <a:pt x="191463" y="235346"/>
                </a:lnTo>
                <a:close/>
                <a:moveTo>
                  <a:pt x="203075" y="235346"/>
                </a:moveTo>
                <a:lnTo>
                  <a:pt x="197755" y="244525"/>
                </a:lnTo>
                <a:lnTo>
                  <a:pt x="197755" y="238416"/>
                </a:lnTo>
                <a:lnTo>
                  <a:pt x="203075" y="235346"/>
                </a:lnTo>
                <a:close/>
                <a:moveTo>
                  <a:pt x="214716" y="235346"/>
                </a:moveTo>
                <a:lnTo>
                  <a:pt x="209397" y="244525"/>
                </a:lnTo>
                <a:lnTo>
                  <a:pt x="209397" y="238416"/>
                </a:lnTo>
                <a:lnTo>
                  <a:pt x="214716" y="235346"/>
                </a:lnTo>
                <a:close/>
                <a:moveTo>
                  <a:pt x="226327" y="235346"/>
                </a:moveTo>
                <a:lnTo>
                  <a:pt x="221008" y="244525"/>
                </a:lnTo>
                <a:lnTo>
                  <a:pt x="221008" y="238416"/>
                </a:lnTo>
                <a:lnTo>
                  <a:pt x="226327" y="235346"/>
                </a:lnTo>
                <a:close/>
                <a:moveTo>
                  <a:pt x="237969" y="235346"/>
                </a:moveTo>
                <a:lnTo>
                  <a:pt x="232650" y="244525"/>
                </a:lnTo>
                <a:lnTo>
                  <a:pt x="232650" y="238416"/>
                </a:lnTo>
                <a:lnTo>
                  <a:pt x="237969" y="235346"/>
                </a:lnTo>
                <a:close/>
                <a:moveTo>
                  <a:pt x="249550" y="235346"/>
                </a:moveTo>
                <a:lnTo>
                  <a:pt x="244230" y="244525"/>
                </a:lnTo>
                <a:lnTo>
                  <a:pt x="244230" y="238416"/>
                </a:lnTo>
                <a:lnTo>
                  <a:pt x="249550" y="235346"/>
                </a:lnTo>
                <a:close/>
                <a:moveTo>
                  <a:pt x="261191" y="235346"/>
                </a:moveTo>
                <a:lnTo>
                  <a:pt x="255872" y="244525"/>
                </a:lnTo>
                <a:lnTo>
                  <a:pt x="255872" y="238416"/>
                </a:lnTo>
                <a:lnTo>
                  <a:pt x="261191" y="235346"/>
                </a:lnTo>
                <a:close/>
                <a:moveTo>
                  <a:pt x="272802" y="235346"/>
                </a:moveTo>
                <a:lnTo>
                  <a:pt x="267483" y="244525"/>
                </a:lnTo>
                <a:lnTo>
                  <a:pt x="267483" y="238416"/>
                </a:lnTo>
                <a:lnTo>
                  <a:pt x="272802" y="235346"/>
                </a:lnTo>
                <a:close/>
                <a:moveTo>
                  <a:pt x="284444" y="235346"/>
                </a:moveTo>
                <a:lnTo>
                  <a:pt x="279125" y="244525"/>
                </a:lnTo>
                <a:lnTo>
                  <a:pt x="279125" y="238416"/>
                </a:lnTo>
                <a:lnTo>
                  <a:pt x="284444" y="235346"/>
                </a:lnTo>
                <a:close/>
                <a:moveTo>
                  <a:pt x="6262" y="235376"/>
                </a:moveTo>
                <a:lnTo>
                  <a:pt x="11582" y="238416"/>
                </a:lnTo>
                <a:lnTo>
                  <a:pt x="11582" y="244556"/>
                </a:lnTo>
                <a:lnTo>
                  <a:pt x="6262" y="235376"/>
                </a:lnTo>
                <a:close/>
                <a:moveTo>
                  <a:pt x="17904" y="235376"/>
                </a:moveTo>
                <a:lnTo>
                  <a:pt x="23223" y="238416"/>
                </a:lnTo>
                <a:lnTo>
                  <a:pt x="23223" y="244556"/>
                </a:lnTo>
                <a:lnTo>
                  <a:pt x="17904" y="235376"/>
                </a:lnTo>
                <a:close/>
                <a:moveTo>
                  <a:pt x="29515" y="235376"/>
                </a:moveTo>
                <a:lnTo>
                  <a:pt x="34834" y="238416"/>
                </a:lnTo>
                <a:lnTo>
                  <a:pt x="34834" y="244556"/>
                </a:lnTo>
                <a:lnTo>
                  <a:pt x="29515" y="235376"/>
                </a:lnTo>
                <a:close/>
                <a:moveTo>
                  <a:pt x="41126" y="235376"/>
                </a:moveTo>
                <a:lnTo>
                  <a:pt x="46446" y="238416"/>
                </a:lnTo>
                <a:lnTo>
                  <a:pt x="46446" y="244556"/>
                </a:lnTo>
                <a:lnTo>
                  <a:pt x="41126" y="235376"/>
                </a:lnTo>
                <a:close/>
                <a:moveTo>
                  <a:pt x="52737" y="235376"/>
                </a:moveTo>
                <a:lnTo>
                  <a:pt x="58057" y="238416"/>
                </a:lnTo>
                <a:lnTo>
                  <a:pt x="58057" y="244556"/>
                </a:lnTo>
                <a:lnTo>
                  <a:pt x="52737" y="235376"/>
                </a:lnTo>
                <a:close/>
                <a:moveTo>
                  <a:pt x="64379" y="235346"/>
                </a:moveTo>
                <a:lnTo>
                  <a:pt x="69698" y="238416"/>
                </a:lnTo>
                <a:lnTo>
                  <a:pt x="69698" y="244556"/>
                </a:lnTo>
                <a:lnTo>
                  <a:pt x="64379" y="235346"/>
                </a:lnTo>
                <a:close/>
                <a:moveTo>
                  <a:pt x="75990" y="235376"/>
                </a:moveTo>
                <a:lnTo>
                  <a:pt x="81309" y="238416"/>
                </a:lnTo>
                <a:lnTo>
                  <a:pt x="81309" y="244556"/>
                </a:lnTo>
                <a:lnTo>
                  <a:pt x="75990" y="235376"/>
                </a:lnTo>
                <a:close/>
                <a:moveTo>
                  <a:pt x="87632" y="235376"/>
                </a:moveTo>
                <a:lnTo>
                  <a:pt x="92951" y="238416"/>
                </a:lnTo>
                <a:lnTo>
                  <a:pt x="92951" y="244556"/>
                </a:lnTo>
                <a:lnTo>
                  <a:pt x="87632" y="235376"/>
                </a:lnTo>
                <a:close/>
                <a:moveTo>
                  <a:pt x="99243" y="235376"/>
                </a:moveTo>
                <a:lnTo>
                  <a:pt x="104562" y="238416"/>
                </a:lnTo>
                <a:lnTo>
                  <a:pt x="104562" y="244556"/>
                </a:lnTo>
                <a:lnTo>
                  <a:pt x="99243" y="235376"/>
                </a:lnTo>
                <a:close/>
                <a:moveTo>
                  <a:pt x="110824" y="235376"/>
                </a:moveTo>
                <a:lnTo>
                  <a:pt x="116143" y="238416"/>
                </a:lnTo>
                <a:lnTo>
                  <a:pt x="116143" y="244556"/>
                </a:lnTo>
                <a:lnTo>
                  <a:pt x="110824" y="235376"/>
                </a:lnTo>
                <a:close/>
                <a:moveTo>
                  <a:pt x="122465" y="235376"/>
                </a:moveTo>
                <a:lnTo>
                  <a:pt x="127784" y="238416"/>
                </a:lnTo>
                <a:lnTo>
                  <a:pt x="127784" y="244556"/>
                </a:lnTo>
                <a:lnTo>
                  <a:pt x="122465" y="235376"/>
                </a:lnTo>
                <a:close/>
                <a:moveTo>
                  <a:pt x="134076" y="235376"/>
                </a:moveTo>
                <a:lnTo>
                  <a:pt x="139396" y="238416"/>
                </a:lnTo>
                <a:lnTo>
                  <a:pt x="139396" y="244556"/>
                </a:lnTo>
                <a:lnTo>
                  <a:pt x="134076" y="235376"/>
                </a:lnTo>
                <a:close/>
                <a:moveTo>
                  <a:pt x="145718" y="235376"/>
                </a:moveTo>
                <a:lnTo>
                  <a:pt x="151037" y="238416"/>
                </a:lnTo>
                <a:lnTo>
                  <a:pt x="151037" y="244556"/>
                </a:lnTo>
                <a:lnTo>
                  <a:pt x="145718" y="235376"/>
                </a:lnTo>
                <a:close/>
                <a:moveTo>
                  <a:pt x="157329" y="235376"/>
                </a:moveTo>
                <a:lnTo>
                  <a:pt x="162648" y="238416"/>
                </a:lnTo>
                <a:lnTo>
                  <a:pt x="162648" y="244556"/>
                </a:lnTo>
                <a:lnTo>
                  <a:pt x="157329" y="235376"/>
                </a:lnTo>
                <a:close/>
                <a:moveTo>
                  <a:pt x="168971" y="235376"/>
                </a:moveTo>
                <a:lnTo>
                  <a:pt x="174290" y="238416"/>
                </a:lnTo>
                <a:lnTo>
                  <a:pt x="174290" y="244556"/>
                </a:lnTo>
                <a:lnTo>
                  <a:pt x="168971" y="235376"/>
                </a:lnTo>
                <a:close/>
                <a:moveTo>
                  <a:pt x="180551" y="235376"/>
                </a:moveTo>
                <a:lnTo>
                  <a:pt x="185871" y="238416"/>
                </a:lnTo>
                <a:lnTo>
                  <a:pt x="185871" y="244556"/>
                </a:lnTo>
                <a:lnTo>
                  <a:pt x="180551" y="235376"/>
                </a:lnTo>
                <a:close/>
                <a:moveTo>
                  <a:pt x="192193" y="235376"/>
                </a:moveTo>
                <a:lnTo>
                  <a:pt x="197512" y="238416"/>
                </a:lnTo>
                <a:lnTo>
                  <a:pt x="197512" y="244556"/>
                </a:lnTo>
                <a:lnTo>
                  <a:pt x="192193" y="235376"/>
                </a:lnTo>
                <a:close/>
                <a:moveTo>
                  <a:pt x="203804" y="235346"/>
                </a:moveTo>
                <a:lnTo>
                  <a:pt x="209123" y="238416"/>
                </a:lnTo>
                <a:lnTo>
                  <a:pt x="209123" y="244556"/>
                </a:lnTo>
                <a:lnTo>
                  <a:pt x="203804" y="235346"/>
                </a:lnTo>
                <a:close/>
                <a:moveTo>
                  <a:pt x="215446" y="235376"/>
                </a:moveTo>
                <a:lnTo>
                  <a:pt x="220765" y="238416"/>
                </a:lnTo>
                <a:lnTo>
                  <a:pt x="220765" y="244556"/>
                </a:lnTo>
                <a:lnTo>
                  <a:pt x="215446" y="235376"/>
                </a:lnTo>
                <a:close/>
                <a:moveTo>
                  <a:pt x="227057" y="235376"/>
                </a:moveTo>
                <a:lnTo>
                  <a:pt x="232376" y="238416"/>
                </a:lnTo>
                <a:lnTo>
                  <a:pt x="232376" y="244556"/>
                </a:lnTo>
                <a:lnTo>
                  <a:pt x="227057" y="235376"/>
                </a:lnTo>
                <a:close/>
                <a:moveTo>
                  <a:pt x="238638" y="235376"/>
                </a:moveTo>
                <a:lnTo>
                  <a:pt x="243957" y="238416"/>
                </a:lnTo>
                <a:lnTo>
                  <a:pt x="243957" y="244556"/>
                </a:lnTo>
                <a:lnTo>
                  <a:pt x="238638" y="235376"/>
                </a:lnTo>
                <a:close/>
                <a:moveTo>
                  <a:pt x="250279" y="235376"/>
                </a:moveTo>
                <a:lnTo>
                  <a:pt x="255598" y="238416"/>
                </a:lnTo>
                <a:lnTo>
                  <a:pt x="255598" y="244556"/>
                </a:lnTo>
                <a:lnTo>
                  <a:pt x="250279" y="235376"/>
                </a:lnTo>
                <a:close/>
                <a:moveTo>
                  <a:pt x="261890" y="235346"/>
                </a:moveTo>
                <a:lnTo>
                  <a:pt x="267210" y="238416"/>
                </a:lnTo>
                <a:lnTo>
                  <a:pt x="267210" y="244556"/>
                </a:lnTo>
                <a:lnTo>
                  <a:pt x="261890" y="235346"/>
                </a:lnTo>
                <a:close/>
                <a:moveTo>
                  <a:pt x="273532" y="235346"/>
                </a:moveTo>
                <a:lnTo>
                  <a:pt x="278851" y="238416"/>
                </a:lnTo>
                <a:lnTo>
                  <a:pt x="278851" y="244556"/>
                </a:lnTo>
                <a:lnTo>
                  <a:pt x="273532" y="235346"/>
                </a:lnTo>
                <a:close/>
                <a:moveTo>
                  <a:pt x="87389" y="235437"/>
                </a:moveTo>
                <a:lnTo>
                  <a:pt x="92708" y="244647"/>
                </a:lnTo>
                <a:lnTo>
                  <a:pt x="92708" y="244647"/>
                </a:lnTo>
                <a:lnTo>
                  <a:pt x="90246" y="243188"/>
                </a:lnTo>
                <a:lnTo>
                  <a:pt x="87389" y="241607"/>
                </a:lnTo>
                <a:lnTo>
                  <a:pt x="87389" y="235437"/>
                </a:lnTo>
                <a:close/>
                <a:moveTo>
                  <a:pt x="145475" y="235437"/>
                </a:moveTo>
                <a:lnTo>
                  <a:pt x="150794" y="244647"/>
                </a:lnTo>
                <a:lnTo>
                  <a:pt x="150794" y="244647"/>
                </a:lnTo>
                <a:lnTo>
                  <a:pt x="148332" y="243188"/>
                </a:lnTo>
                <a:lnTo>
                  <a:pt x="145475" y="241607"/>
                </a:lnTo>
                <a:lnTo>
                  <a:pt x="145475" y="235437"/>
                </a:lnTo>
                <a:close/>
                <a:moveTo>
                  <a:pt x="157116" y="235437"/>
                </a:moveTo>
                <a:lnTo>
                  <a:pt x="162436" y="244647"/>
                </a:lnTo>
                <a:lnTo>
                  <a:pt x="162436" y="244647"/>
                </a:lnTo>
                <a:lnTo>
                  <a:pt x="159974" y="243188"/>
                </a:lnTo>
                <a:lnTo>
                  <a:pt x="157116" y="241607"/>
                </a:lnTo>
                <a:lnTo>
                  <a:pt x="157116" y="235437"/>
                </a:lnTo>
                <a:close/>
                <a:moveTo>
                  <a:pt x="168727" y="235437"/>
                </a:moveTo>
                <a:lnTo>
                  <a:pt x="174047" y="244647"/>
                </a:lnTo>
                <a:lnTo>
                  <a:pt x="174047" y="244647"/>
                </a:lnTo>
                <a:lnTo>
                  <a:pt x="171585" y="243188"/>
                </a:lnTo>
                <a:lnTo>
                  <a:pt x="168727" y="241607"/>
                </a:lnTo>
                <a:lnTo>
                  <a:pt x="168727" y="235437"/>
                </a:lnTo>
                <a:close/>
                <a:moveTo>
                  <a:pt x="180339" y="235437"/>
                </a:moveTo>
                <a:lnTo>
                  <a:pt x="185658" y="244647"/>
                </a:lnTo>
                <a:lnTo>
                  <a:pt x="185658" y="244647"/>
                </a:lnTo>
                <a:lnTo>
                  <a:pt x="183165" y="243188"/>
                </a:lnTo>
                <a:lnTo>
                  <a:pt x="180339" y="241607"/>
                </a:lnTo>
                <a:lnTo>
                  <a:pt x="180339" y="235437"/>
                </a:lnTo>
                <a:close/>
                <a:moveTo>
                  <a:pt x="191950" y="235437"/>
                </a:moveTo>
                <a:lnTo>
                  <a:pt x="197269" y="244647"/>
                </a:lnTo>
                <a:lnTo>
                  <a:pt x="197269" y="244647"/>
                </a:lnTo>
                <a:lnTo>
                  <a:pt x="194807" y="243188"/>
                </a:lnTo>
                <a:lnTo>
                  <a:pt x="191950" y="241607"/>
                </a:lnTo>
                <a:lnTo>
                  <a:pt x="191950" y="235437"/>
                </a:lnTo>
                <a:close/>
                <a:moveTo>
                  <a:pt x="238455" y="235437"/>
                </a:moveTo>
                <a:lnTo>
                  <a:pt x="243774" y="244647"/>
                </a:lnTo>
                <a:lnTo>
                  <a:pt x="243774" y="244647"/>
                </a:lnTo>
                <a:lnTo>
                  <a:pt x="241312" y="243188"/>
                </a:lnTo>
                <a:lnTo>
                  <a:pt x="238455" y="241607"/>
                </a:lnTo>
                <a:lnTo>
                  <a:pt x="238455" y="235437"/>
                </a:lnTo>
                <a:close/>
                <a:moveTo>
                  <a:pt x="17661" y="235437"/>
                </a:moveTo>
                <a:lnTo>
                  <a:pt x="22980" y="244647"/>
                </a:lnTo>
                <a:lnTo>
                  <a:pt x="22980" y="244647"/>
                </a:lnTo>
                <a:lnTo>
                  <a:pt x="20518" y="243188"/>
                </a:lnTo>
                <a:lnTo>
                  <a:pt x="17661" y="241607"/>
                </a:lnTo>
                <a:lnTo>
                  <a:pt x="17661" y="235437"/>
                </a:lnTo>
                <a:close/>
                <a:moveTo>
                  <a:pt x="29302" y="235437"/>
                </a:moveTo>
                <a:lnTo>
                  <a:pt x="34622" y="244647"/>
                </a:lnTo>
                <a:lnTo>
                  <a:pt x="34622" y="244647"/>
                </a:lnTo>
                <a:lnTo>
                  <a:pt x="32160" y="243188"/>
                </a:lnTo>
                <a:lnTo>
                  <a:pt x="29302" y="241607"/>
                </a:lnTo>
                <a:lnTo>
                  <a:pt x="29302" y="235437"/>
                </a:lnTo>
                <a:close/>
                <a:moveTo>
                  <a:pt x="40883" y="235437"/>
                </a:moveTo>
                <a:lnTo>
                  <a:pt x="46202" y="244647"/>
                </a:lnTo>
                <a:lnTo>
                  <a:pt x="46202" y="244647"/>
                </a:lnTo>
                <a:lnTo>
                  <a:pt x="43740" y="243188"/>
                </a:lnTo>
                <a:lnTo>
                  <a:pt x="40883" y="241607"/>
                </a:lnTo>
                <a:lnTo>
                  <a:pt x="40883" y="235437"/>
                </a:lnTo>
                <a:close/>
                <a:moveTo>
                  <a:pt x="64136" y="235437"/>
                </a:moveTo>
                <a:lnTo>
                  <a:pt x="69455" y="244647"/>
                </a:lnTo>
                <a:lnTo>
                  <a:pt x="69455" y="244647"/>
                </a:lnTo>
                <a:lnTo>
                  <a:pt x="66993" y="243188"/>
                </a:lnTo>
                <a:lnTo>
                  <a:pt x="64136" y="241607"/>
                </a:lnTo>
                <a:lnTo>
                  <a:pt x="64136" y="235437"/>
                </a:lnTo>
                <a:close/>
                <a:moveTo>
                  <a:pt x="110611" y="235437"/>
                </a:moveTo>
                <a:lnTo>
                  <a:pt x="115930" y="244647"/>
                </a:lnTo>
                <a:lnTo>
                  <a:pt x="115930" y="244647"/>
                </a:lnTo>
                <a:lnTo>
                  <a:pt x="113468" y="243188"/>
                </a:lnTo>
                <a:lnTo>
                  <a:pt x="110611" y="241607"/>
                </a:lnTo>
                <a:lnTo>
                  <a:pt x="110611" y="235437"/>
                </a:lnTo>
                <a:close/>
                <a:moveTo>
                  <a:pt x="122222" y="235437"/>
                </a:moveTo>
                <a:lnTo>
                  <a:pt x="127541" y="244647"/>
                </a:lnTo>
                <a:lnTo>
                  <a:pt x="127541" y="244647"/>
                </a:lnTo>
                <a:lnTo>
                  <a:pt x="125079" y="243188"/>
                </a:lnTo>
                <a:lnTo>
                  <a:pt x="122222" y="241607"/>
                </a:lnTo>
                <a:lnTo>
                  <a:pt x="122222" y="235437"/>
                </a:lnTo>
                <a:close/>
                <a:moveTo>
                  <a:pt x="133864" y="235437"/>
                </a:moveTo>
                <a:lnTo>
                  <a:pt x="139183" y="244647"/>
                </a:lnTo>
                <a:lnTo>
                  <a:pt x="139183" y="244647"/>
                </a:lnTo>
                <a:lnTo>
                  <a:pt x="136721" y="243188"/>
                </a:lnTo>
                <a:lnTo>
                  <a:pt x="133864" y="241607"/>
                </a:lnTo>
                <a:lnTo>
                  <a:pt x="133864" y="235437"/>
                </a:lnTo>
                <a:close/>
                <a:moveTo>
                  <a:pt x="215202" y="235437"/>
                </a:moveTo>
                <a:lnTo>
                  <a:pt x="220522" y="244647"/>
                </a:lnTo>
                <a:lnTo>
                  <a:pt x="220522" y="244647"/>
                </a:lnTo>
                <a:lnTo>
                  <a:pt x="218060" y="243188"/>
                </a:lnTo>
                <a:lnTo>
                  <a:pt x="215202" y="241607"/>
                </a:lnTo>
                <a:lnTo>
                  <a:pt x="215202" y="235437"/>
                </a:lnTo>
                <a:close/>
                <a:moveTo>
                  <a:pt x="52525" y="235437"/>
                </a:moveTo>
                <a:lnTo>
                  <a:pt x="57844" y="244647"/>
                </a:lnTo>
                <a:lnTo>
                  <a:pt x="55351" y="243188"/>
                </a:lnTo>
                <a:lnTo>
                  <a:pt x="52525" y="241607"/>
                </a:lnTo>
                <a:lnTo>
                  <a:pt x="52525" y="235437"/>
                </a:lnTo>
                <a:close/>
                <a:moveTo>
                  <a:pt x="75777" y="235437"/>
                </a:moveTo>
                <a:lnTo>
                  <a:pt x="81097" y="244647"/>
                </a:lnTo>
                <a:lnTo>
                  <a:pt x="78604" y="243188"/>
                </a:lnTo>
                <a:lnTo>
                  <a:pt x="75777" y="241607"/>
                </a:lnTo>
                <a:lnTo>
                  <a:pt x="75777" y="235437"/>
                </a:lnTo>
                <a:close/>
                <a:moveTo>
                  <a:pt x="99030" y="235437"/>
                </a:moveTo>
                <a:lnTo>
                  <a:pt x="104349" y="244647"/>
                </a:lnTo>
                <a:lnTo>
                  <a:pt x="101857" y="243188"/>
                </a:lnTo>
                <a:lnTo>
                  <a:pt x="99030" y="241607"/>
                </a:lnTo>
                <a:lnTo>
                  <a:pt x="99030" y="235437"/>
                </a:lnTo>
                <a:close/>
                <a:moveTo>
                  <a:pt x="203591" y="235437"/>
                </a:moveTo>
                <a:lnTo>
                  <a:pt x="208911" y="244647"/>
                </a:lnTo>
                <a:lnTo>
                  <a:pt x="206418" y="243188"/>
                </a:lnTo>
                <a:lnTo>
                  <a:pt x="203591" y="241607"/>
                </a:lnTo>
                <a:lnTo>
                  <a:pt x="203591" y="235437"/>
                </a:lnTo>
                <a:close/>
                <a:moveTo>
                  <a:pt x="226844" y="235437"/>
                </a:moveTo>
                <a:lnTo>
                  <a:pt x="232163" y="244647"/>
                </a:lnTo>
                <a:lnTo>
                  <a:pt x="229671" y="243188"/>
                </a:lnTo>
                <a:lnTo>
                  <a:pt x="226844" y="241607"/>
                </a:lnTo>
                <a:lnTo>
                  <a:pt x="226844" y="235437"/>
                </a:lnTo>
                <a:close/>
                <a:moveTo>
                  <a:pt x="250036" y="235437"/>
                </a:moveTo>
                <a:lnTo>
                  <a:pt x="255355" y="244647"/>
                </a:lnTo>
                <a:lnTo>
                  <a:pt x="252893" y="243188"/>
                </a:lnTo>
                <a:lnTo>
                  <a:pt x="250036" y="241607"/>
                </a:lnTo>
                <a:lnTo>
                  <a:pt x="250036" y="235437"/>
                </a:lnTo>
                <a:close/>
                <a:moveTo>
                  <a:pt x="261678" y="235437"/>
                </a:moveTo>
                <a:lnTo>
                  <a:pt x="266997" y="244647"/>
                </a:lnTo>
                <a:lnTo>
                  <a:pt x="264535" y="243218"/>
                </a:lnTo>
                <a:lnTo>
                  <a:pt x="261678" y="241607"/>
                </a:lnTo>
                <a:lnTo>
                  <a:pt x="261678" y="235437"/>
                </a:lnTo>
                <a:close/>
                <a:moveTo>
                  <a:pt x="273289" y="235437"/>
                </a:moveTo>
                <a:lnTo>
                  <a:pt x="278608" y="244647"/>
                </a:lnTo>
                <a:lnTo>
                  <a:pt x="276146" y="243218"/>
                </a:lnTo>
                <a:lnTo>
                  <a:pt x="273289" y="241607"/>
                </a:lnTo>
                <a:lnTo>
                  <a:pt x="273289" y="235437"/>
                </a:lnTo>
                <a:close/>
                <a:moveTo>
                  <a:pt x="284657" y="235498"/>
                </a:moveTo>
                <a:lnTo>
                  <a:pt x="284657" y="241638"/>
                </a:lnTo>
                <a:lnTo>
                  <a:pt x="279337" y="244677"/>
                </a:lnTo>
                <a:lnTo>
                  <a:pt x="279337" y="244677"/>
                </a:lnTo>
                <a:lnTo>
                  <a:pt x="284657" y="235498"/>
                </a:lnTo>
                <a:close/>
                <a:moveTo>
                  <a:pt x="87115" y="235498"/>
                </a:moveTo>
                <a:lnTo>
                  <a:pt x="87115" y="241638"/>
                </a:lnTo>
                <a:lnTo>
                  <a:pt x="84288" y="243279"/>
                </a:lnTo>
                <a:lnTo>
                  <a:pt x="81796" y="244677"/>
                </a:lnTo>
                <a:lnTo>
                  <a:pt x="81796" y="244677"/>
                </a:lnTo>
                <a:lnTo>
                  <a:pt x="87115" y="235498"/>
                </a:lnTo>
                <a:close/>
                <a:moveTo>
                  <a:pt x="110368" y="235498"/>
                </a:moveTo>
                <a:lnTo>
                  <a:pt x="110368" y="241638"/>
                </a:lnTo>
                <a:lnTo>
                  <a:pt x="107541" y="243279"/>
                </a:lnTo>
                <a:lnTo>
                  <a:pt x="105048" y="244677"/>
                </a:lnTo>
                <a:lnTo>
                  <a:pt x="105048" y="244677"/>
                </a:lnTo>
                <a:lnTo>
                  <a:pt x="110368" y="235498"/>
                </a:lnTo>
                <a:close/>
                <a:moveTo>
                  <a:pt x="273046" y="235498"/>
                </a:moveTo>
                <a:lnTo>
                  <a:pt x="273046" y="241638"/>
                </a:lnTo>
                <a:lnTo>
                  <a:pt x="270188" y="243279"/>
                </a:lnTo>
                <a:lnTo>
                  <a:pt x="267726" y="244677"/>
                </a:lnTo>
                <a:lnTo>
                  <a:pt x="267726" y="244677"/>
                </a:lnTo>
                <a:lnTo>
                  <a:pt x="273046" y="235498"/>
                </a:lnTo>
                <a:close/>
                <a:moveTo>
                  <a:pt x="17418" y="235437"/>
                </a:moveTo>
                <a:lnTo>
                  <a:pt x="17418" y="241607"/>
                </a:lnTo>
                <a:lnTo>
                  <a:pt x="14560" y="243218"/>
                </a:lnTo>
                <a:lnTo>
                  <a:pt x="12098" y="244677"/>
                </a:lnTo>
                <a:lnTo>
                  <a:pt x="17418" y="235437"/>
                </a:lnTo>
                <a:close/>
                <a:moveTo>
                  <a:pt x="29029" y="235498"/>
                </a:moveTo>
                <a:lnTo>
                  <a:pt x="29029" y="241638"/>
                </a:lnTo>
                <a:lnTo>
                  <a:pt x="26172" y="243279"/>
                </a:lnTo>
                <a:lnTo>
                  <a:pt x="23710" y="244677"/>
                </a:lnTo>
                <a:lnTo>
                  <a:pt x="29029" y="235498"/>
                </a:lnTo>
                <a:close/>
                <a:moveTo>
                  <a:pt x="40670" y="235498"/>
                </a:moveTo>
                <a:lnTo>
                  <a:pt x="40670" y="241638"/>
                </a:lnTo>
                <a:lnTo>
                  <a:pt x="37813" y="243279"/>
                </a:lnTo>
                <a:lnTo>
                  <a:pt x="35351" y="244677"/>
                </a:lnTo>
                <a:lnTo>
                  <a:pt x="40670" y="235498"/>
                </a:lnTo>
                <a:close/>
                <a:moveTo>
                  <a:pt x="52251" y="235498"/>
                </a:moveTo>
                <a:lnTo>
                  <a:pt x="52251" y="241638"/>
                </a:lnTo>
                <a:lnTo>
                  <a:pt x="49394" y="243279"/>
                </a:lnTo>
                <a:lnTo>
                  <a:pt x="46932" y="244677"/>
                </a:lnTo>
                <a:lnTo>
                  <a:pt x="52251" y="235498"/>
                </a:lnTo>
                <a:close/>
                <a:moveTo>
                  <a:pt x="63862" y="235498"/>
                </a:moveTo>
                <a:lnTo>
                  <a:pt x="63862" y="241638"/>
                </a:lnTo>
                <a:lnTo>
                  <a:pt x="61005" y="243279"/>
                </a:lnTo>
                <a:lnTo>
                  <a:pt x="58543" y="244677"/>
                </a:lnTo>
                <a:lnTo>
                  <a:pt x="63862" y="235498"/>
                </a:lnTo>
                <a:close/>
                <a:moveTo>
                  <a:pt x="75504" y="235498"/>
                </a:moveTo>
                <a:lnTo>
                  <a:pt x="75504" y="241638"/>
                </a:lnTo>
                <a:lnTo>
                  <a:pt x="72647" y="243279"/>
                </a:lnTo>
                <a:lnTo>
                  <a:pt x="70185" y="244677"/>
                </a:lnTo>
                <a:lnTo>
                  <a:pt x="75504" y="235498"/>
                </a:lnTo>
                <a:close/>
                <a:moveTo>
                  <a:pt x="98757" y="235498"/>
                </a:moveTo>
                <a:lnTo>
                  <a:pt x="98757" y="241638"/>
                </a:lnTo>
                <a:lnTo>
                  <a:pt x="95899" y="243279"/>
                </a:lnTo>
                <a:lnTo>
                  <a:pt x="93437" y="244677"/>
                </a:lnTo>
                <a:lnTo>
                  <a:pt x="98757" y="235498"/>
                </a:lnTo>
                <a:close/>
                <a:moveTo>
                  <a:pt x="121979" y="235498"/>
                </a:moveTo>
                <a:lnTo>
                  <a:pt x="121979" y="241638"/>
                </a:lnTo>
                <a:lnTo>
                  <a:pt x="119122" y="243279"/>
                </a:lnTo>
                <a:lnTo>
                  <a:pt x="116660" y="244677"/>
                </a:lnTo>
                <a:lnTo>
                  <a:pt x="121979" y="235498"/>
                </a:lnTo>
                <a:close/>
                <a:moveTo>
                  <a:pt x="133590" y="235498"/>
                </a:moveTo>
                <a:lnTo>
                  <a:pt x="133590" y="241638"/>
                </a:lnTo>
                <a:lnTo>
                  <a:pt x="130733" y="243279"/>
                </a:lnTo>
                <a:lnTo>
                  <a:pt x="128271" y="244677"/>
                </a:lnTo>
                <a:lnTo>
                  <a:pt x="133590" y="235498"/>
                </a:lnTo>
                <a:close/>
                <a:moveTo>
                  <a:pt x="145232" y="235498"/>
                </a:moveTo>
                <a:lnTo>
                  <a:pt x="145232" y="241638"/>
                </a:lnTo>
                <a:lnTo>
                  <a:pt x="142374" y="243279"/>
                </a:lnTo>
                <a:lnTo>
                  <a:pt x="139912" y="244677"/>
                </a:lnTo>
                <a:lnTo>
                  <a:pt x="145232" y="235498"/>
                </a:lnTo>
                <a:close/>
                <a:moveTo>
                  <a:pt x="156843" y="235498"/>
                </a:moveTo>
                <a:lnTo>
                  <a:pt x="156843" y="241638"/>
                </a:lnTo>
                <a:lnTo>
                  <a:pt x="153986" y="243279"/>
                </a:lnTo>
                <a:lnTo>
                  <a:pt x="151523" y="244677"/>
                </a:lnTo>
                <a:lnTo>
                  <a:pt x="156843" y="235498"/>
                </a:lnTo>
                <a:close/>
                <a:moveTo>
                  <a:pt x="168484" y="235498"/>
                </a:moveTo>
                <a:lnTo>
                  <a:pt x="168484" y="241638"/>
                </a:lnTo>
                <a:lnTo>
                  <a:pt x="165627" y="243279"/>
                </a:lnTo>
                <a:lnTo>
                  <a:pt x="163165" y="244677"/>
                </a:lnTo>
                <a:lnTo>
                  <a:pt x="168484" y="235498"/>
                </a:lnTo>
                <a:close/>
                <a:moveTo>
                  <a:pt x="180065" y="235498"/>
                </a:moveTo>
                <a:lnTo>
                  <a:pt x="180065" y="241638"/>
                </a:lnTo>
                <a:lnTo>
                  <a:pt x="177208" y="243279"/>
                </a:lnTo>
                <a:lnTo>
                  <a:pt x="174746" y="244677"/>
                </a:lnTo>
                <a:lnTo>
                  <a:pt x="180065" y="235498"/>
                </a:lnTo>
                <a:close/>
                <a:moveTo>
                  <a:pt x="191676" y="235498"/>
                </a:moveTo>
                <a:lnTo>
                  <a:pt x="191676" y="241638"/>
                </a:lnTo>
                <a:lnTo>
                  <a:pt x="188849" y="243279"/>
                </a:lnTo>
                <a:lnTo>
                  <a:pt x="186357" y="244677"/>
                </a:lnTo>
                <a:lnTo>
                  <a:pt x="191676" y="235498"/>
                </a:lnTo>
                <a:close/>
                <a:moveTo>
                  <a:pt x="203318" y="235498"/>
                </a:moveTo>
                <a:lnTo>
                  <a:pt x="203318" y="241638"/>
                </a:lnTo>
                <a:lnTo>
                  <a:pt x="200461" y="243279"/>
                </a:lnTo>
                <a:lnTo>
                  <a:pt x="197999" y="244677"/>
                </a:lnTo>
                <a:lnTo>
                  <a:pt x="203318" y="235498"/>
                </a:lnTo>
                <a:close/>
                <a:moveTo>
                  <a:pt x="214929" y="235498"/>
                </a:moveTo>
                <a:lnTo>
                  <a:pt x="214929" y="241638"/>
                </a:lnTo>
                <a:lnTo>
                  <a:pt x="212072" y="243279"/>
                </a:lnTo>
                <a:lnTo>
                  <a:pt x="209610" y="244677"/>
                </a:lnTo>
                <a:lnTo>
                  <a:pt x="214929" y="235498"/>
                </a:lnTo>
                <a:close/>
                <a:moveTo>
                  <a:pt x="226570" y="235498"/>
                </a:moveTo>
                <a:lnTo>
                  <a:pt x="226570" y="241638"/>
                </a:lnTo>
                <a:lnTo>
                  <a:pt x="223713" y="243279"/>
                </a:lnTo>
                <a:lnTo>
                  <a:pt x="221251" y="244677"/>
                </a:lnTo>
                <a:lnTo>
                  <a:pt x="226570" y="235498"/>
                </a:lnTo>
                <a:close/>
                <a:moveTo>
                  <a:pt x="238182" y="235498"/>
                </a:moveTo>
                <a:lnTo>
                  <a:pt x="238182" y="241638"/>
                </a:lnTo>
                <a:lnTo>
                  <a:pt x="235355" y="243279"/>
                </a:lnTo>
                <a:lnTo>
                  <a:pt x="232862" y="244677"/>
                </a:lnTo>
                <a:lnTo>
                  <a:pt x="238182" y="235498"/>
                </a:lnTo>
                <a:close/>
                <a:moveTo>
                  <a:pt x="249793" y="235498"/>
                </a:moveTo>
                <a:lnTo>
                  <a:pt x="249793" y="241638"/>
                </a:lnTo>
                <a:lnTo>
                  <a:pt x="246936" y="243279"/>
                </a:lnTo>
                <a:lnTo>
                  <a:pt x="244474" y="244677"/>
                </a:lnTo>
                <a:lnTo>
                  <a:pt x="249793" y="235498"/>
                </a:lnTo>
                <a:close/>
                <a:moveTo>
                  <a:pt x="261404" y="235498"/>
                </a:moveTo>
                <a:lnTo>
                  <a:pt x="261404" y="241638"/>
                </a:lnTo>
                <a:lnTo>
                  <a:pt x="258547" y="243279"/>
                </a:lnTo>
                <a:lnTo>
                  <a:pt x="256085" y="244677"/>
                </a:lnTo>
                <a:lnTo>
                  <a:pt x="261404" y="235498"/>
                </a:lnTo>
                <a:close/>
                <a:moveTo>
                  <a:pt x="5898" y="241820"/>
                </a:moveTo>
                <a:lnTo>
                  <a:pt x="8755" y="243461"/>
                </a:lnTo>
                <a:lnTo>
                  <a:pt x="11217" y="244890"/>
                </a:lnTo>
                <a:lnTo>
                  <a:pt x="578" y="244890"/>
                </a:lnTo>
                <a:lnTo>
                  <a:pt x="5898" y="241820"/>
                </a:lnTo>
                <a:close/>
                <a:moveTo>
                  <a:pt x="17509" y="241820"/>
                </a:moveTo>
                <a:lnTo>
                  <a:pt x="20366" y="243461"/>
                </a:lnTo>
                <a:lnTo>
                  <a:pt x="22828" y="244890"/>
                </a:lnTo>
                <a:lnTo>
                  <a:pt x="12190" y="244890"/>
                </a:lnTo>
                <a:lnTo>
                  <a:pt x="14682" y="243461"/>
                </a:lnTo>
                <a:lnTo>
                  <a:pt x="17509" y="241820"/>
                </a:lnTo>
                <a:close/>
                <a:moveTo>
                  <a:pt x="29150" y="241820"/>
                </a:moveTo>
                <a:lnTo>
                  <a:pt x="32008" y="243461"/>
                </a:lnTo>
                <a:lnTo>
                  <a:pt x="34470" y="244920"/>
                </a:lnTo>
                <a:lnTo>
                  <a:pt x="23831" y="244920"/>
                </a:lnTo>
                <a:lnTo>
                  <a:pt x="26293" y="243461"/>
                </a:lnTo>
                <a:lnTo>
                  <a:pt x="29150" y="241820"/>
                </a:lnTo>
                <a:close/>
                <a:moveTo>
                  <a:pt x="40762" y="241820"/>
                </a:moveTo>
                <a:lnTo>
                  <a:pt x="43619" y="243461"/>
                </a:lnTo>
                <a:lnTo>
                  <a:pt x="46081" y="244920"/>
                </a:lnTo>
                <a:lnTo>
                  <a:pt x="35442" y="244920"/>
                </a:lnTo>
                <a:lnTo>
                  <a:pt x="37935" y="243461"/>
                </a:lnTo>
                <a:lnTo>
                  <a:pt x="40762" y="241820"/>
                </a:lnTo>
                <a:close/>
                <a:moveTo>
                  <a:pt x="52403" y="241820"/>
                </a:moveTo>
                <a:lnTo>
                  <a:pt x="55260" y="243461"/>
                </a:lnTo>
                <a:lnTo>
                  <a:pt x="57722" y="244920"/>
                </a:lnTo>
                <a:lnTo>
                  <a:pt x="47084" y="244920"/>
                </a:lnTo>
                <a:lnTo>
                  <a:pt x="49546" y="243461"/>
                </a:lnTo>
                <a:lnTo>
                  <a:pt x="52403" y="241820"/>
                </a:lnTo>
                <a:close/>
                <a:moveTo>
                  <a:pt x="64014" y="241820"/>
                </a:moveTo>
                <a:lnTo>
                  <a:pt x="66871" y="243461"/>
                </a:lnTo>
                <a:lnTo>
                  <a:pt x="69334" y="244920"/>
                </a:lnTo>
                <a:lnTo>
                  <a:pt x="58695" y="244920"/>
                </a:lnTo>
                <a:lnTo>
                  <a:pt x="61187" y="243461"/>
                </a:lnTo>
                <a:lnTo>
                  <a:pt x="64014" y="241820"/>
                </a:lnTo>
                <a:close/>
                <a:moveTo>
                  <a:pt x="75656" y="241820"/>
                </a:moveTo>
                <a:lnTo>
                  <a:pt x="78513" y="243461"/>
                </a:lnTo>
                <a:lnTo>
                  <a:pt x="80975" y="244920"/>
                </a:lnTo>
                <a:lnTo>
                  <a:pt x="70337" y="244920"/>
                </a:lnTo>
                <a:lnTo>
                  <a:pt x="72799" y="243461"/>
                </a:lnTo>
                <a:lnTo>
                  <a:pt x="75656" y="241820"/>
                </a:lnTo>
                <a:close/>
                <a:moveTo>
                  <a:pt x="87237" y="241820"/>
                </a:moveTo>
                <a:lnTo>
                  <a:pt x="90094" y="243461"/>
                </a:lnTo>
                <a:lnTo>
                  <a:pt x="92556" y="244920"/>
                </a:lnTo>
                <a:lnTo>
                  <a:pt x="81917" y="244920"/>
                </a:lnTo>
                <a:lnTo>
                  <a:pt x="84379" y="243461"/>
                </a:lnTo>
                <a:lnTo>
                  <a:pt x="87237" y="241820"/>
                </a:lnTo>
                <a:close/>
                <a:moveTo>
                  <a:pt x="98878" y="241820"/>
                </a:moveTo>
                <a:lnTo>
                  <a:pt x="101705" y="243461"/>
                </a:lnTo>
                <a:lnTo>
                  <a:pt x="104197" y="244920"/>
                </a:lnTo>
                <a:lnTo>
                  <a:pt x="93559" y="244920"/>
                </a:lnTo>
                <a:lnTo>
                  <a:pt x="96021" y="243461"/>
                </a:lnTo>
                <a:lnTo>
                  <a:pt x="98878" y="241820"/>
                </a:lnTo>
                <a:close/>
                <a:moveTo>
                  <a:pt x="110489" y="241820"/>
                </a:moveTo>
                <a:lnTo>
                  <a:pt x="113346" y="243461"/>
                </a:lnTo>
                <a:lnTo>
                  <a:pt x="115809" y="244920"/>
                </a:lnTo>
                <a:lnTo>
                  <a:pt x="105170" y="244920"/>
                </a:lnTo>
                <a:lnTo>
                  <a:pt x="107632" y="243461"/>
                </a:lnTo>
                <a:lnTo>
                  <a:pt x="110489" y="241820"/>
                </a:lnTo>
                <a:close/>
                <a:moveTo>
                  <a:pt x="122131" y="241820"/>
                </a:moveTo>
                <a:lnTo>
                  <a:pt x="124958" y="243461"/>
                </a:lnTo>
                <a:lnTo>
                  <a:pt x="127450" y="244920"/>
                </a:lnTo>
                <a:lnTo>
                  <a:pt x="116812" y="244920"/>
                </a:lnTo>
                <a:lnTo>
                  <a:pt x="119274" y="243461"/>
                </a:lnTo>
                <a:lnTo>
                  <a:pt x="122131" y="241820"/>
                </a:lnTo>
                <a:close/>
                <a:moveTo>
                  <a:pt x="133742" y="241820"/>
                </a:moveTo>
                <a:lnTo>
                  <a:pt x="136599" y="243461"/>
                </a:lnTo>
                <a:lnTo>
                  <a:pt x="139061" y="244920"/>
                </a:lnTo>
                <a:lnTo>
                  <a:pt x="128423" y="244920"/>
                </a:lnTo>
                <a:lnTo>
                  <a:pt x="130885" y="243461"/>
                </a:lnTo>
                <a:lnTo>
                  <a:pt x="133742" y="241820"/>
                </a:lnTo>
                <a:close/>
                <a:moveTo>
                  <a:pt x="145323" y="241820"/>
                </a:moveTo>
                <a:lnTo>
                  <a:pt x="148180" y="243461"/>
                </a:lnTo>
                <a:lnTo>
                  <a:pt x="150642" y="244920"/>
                </a:lnTo>
                <a:lnTo>
                  <a:pt x="140004" y="244920"/>
                </a:lnTo>
                <a:lnTo>
                  <a:pt x="142496" y="243461"/>
                </a:lnTo>
                <a:lnTo>
                  <a:pt x="145323" y="241820"/>
                </a:lnTo>
                <a:close/>
                <a:moveTo>
                  <a:pt x="156964" y="241820"/>
                </a:moveTo>
                <a:lnTo>
                  <a:pt x="159822" y="243461"/>
                </a:lnTo>
                <a:lnTo>
                  <a:pt x="162284" y="244920"/>
                </a:lnTo>
                <a:lnTo>
                  <a:pt x="151645" y="244920"/>
                </a:lnTo>
                <a:lnTo>
                  <a:pt x="154107" y="243461"/>
                </a:lnTo>
                <a:lnTo>
                  <a:pt x="156964" y="241820"/>
                </a:lnTo>
                <a:close/>
                <a:moveTo>
                  <a:pt x="168575" y="241820"/>
                </a:moveTo>
                <a:lnTo>
                  <a:pt x="171433" y="243461"/>
                </a:lnTo>
                <a:lnTo>
                  <a:pt x="173895" y="244920"/>
                </a:lnTo>
                <a:lnTo>
                  <a:pt x="163256" y="244920"/>
                </a:lnTo>
                <a:lnTo>
                  <a:pt x="165749" y="243461"/>
                </a:lnTo>
                <a:lnTo>
                  <a:pt x="168575" y="241820"/>
                </a:lnTo>
                <a:close/>
                <a:moveTo>
                  <a:pt x="180217" y="241820"/>
                </a:moveTo>
                <a:lnTo>
                  <a:pt x="183074" y="243461"/>
                </a:lnTo>
                <a:lnTo>
                  <a:pt x="185536" y="244920"/>
                </a:lnTo>
                <a:lnTo>
                  <a:pt x="174898" y="244920"/>
                </a:lnTo>
                <a:lnTo>
                  <a:pt x="177360" y="243461"/>
                </a:lnTo>
                <a:lnTo>
                  <a:pt x="180217" y="241820"/>
                </a:lnTo>
                <a:close/>
                <a:moveTo>
                  <a:pt x="191828" y="241820"/>
                </a:moveTo>
                <a:lnTo>
                  <a:pt x="194685" y="243461"/>
                </a:lnTo>
                <a:lnTo>
                  <a:pt x="197147" y="244920"/>
                </a:lnTo>
                <a:lnTo>
                  <a:pt x="186509" y="244920"/>
                </a:lnTo>
                <a:lnTo>
                  <a:pt x="189001" y="243461"/>
                </a:lnTo>
                <a:lnTo>
                  <a:pt x="191828" y="241820"/>
                </a:lnTo>
                <a:close/>
                <a:moveTo>
                  <a:pt x="203470" y="241820"/>
                </a:moveTo>
                <a:lnTo>
                  <a:pt x="206327" y="243461"/>
                </a:lnTo>
                <a:lnTo>
                  <a:pt x="208789" y="244920"/>
                </a:lnTo>
                <a:lnTo>
                  <a:pt x="198151" y="244920"/>
                </a:lnTo>
                <a:lnTo>
                  <a:pt x="200613" y="243461"/>
                </a:lnTo>
                <a:lnTo>
                  <a:pt x="203470" y="241820"/>
                </a:lnTo>
                <a:close/>
                <a:moveTo>
                  <a:pt x="215051" y="241820"/>
                </a:moveTo>
                <a:lnTo>
                  <a:pt x="217908" y="243461"/>
                </a:lnTo>
                <a:lnTo>
                  <a:pt x="220370" y="244920"/>
                </a:lnTo>
                <a:lnTo>
                  <a:pt x="209731" y="244920"/>
                </a:lnTo>
                <a:lnTo>
                  <a:pt x="212193" y="243461"/>
                </a:lnTo>
                <a:lnTo>
                  <a:pt x="215051" y="241820"/>
                </a:lnTo>
                <a:close/>
                <a:moveTo>
                  <a:pt x="226692" y="241820"/>
                </a:moveTo>
                <a:lnTo>
                  <a:pt x="229519" y="243461"/>
                </a:lnTo>
                <a:lnTo>
                  <a:pt x="232011" y="244920"/>
                </a:lnTo>
                <a:lnTo>
                  <a:pt x="221373" y="244920"/>
                </a:lnTo>
                <a:lnTo>
                  <a:pt x="223835" y="243461"/>
                </a:lnTo>
                <a:lnTo>
                  <a:pt x="226692" y="241820"/>
                </a:lnTo>
                <a:close/>
                <a:moveTo>
                  <a:pt x="238303" y="241820"/>
                </a:moveTo>
                <a:lnTo>
                  <a:pt x="241160" y="243461"/>
                </a:lnTo>
                <a:lnTo>
                  <a:pt x="243622" y="244920"/>
                </a:lnTo>
                <a:lnTo>
                  <a:pt x="232984" y="244920"/>
                </a:lnTo>
                <a:lnTo>
                  <a:pt x="235446" y="243461"/>
                </a:lnTo>
                <a:lnTo>
                  <a:pt x="238303" y="241820"/>
                </a:lnTo>
                <a:close/>
                <a:moveTo>
                  <a:pt x="249945" y="241820"/>
                </a:moveTo>
                <a:lnTo>
                  <a:pt x="252772" y="243461"/>
                </a:lnTo>
                <a:lnTo>
                  <a:pt x="255264" y="244920"/>
                </a:lnTo>
                <a:lnTo>
                  <a:pt x="244626" y="244920"/>
                </a:lnTo>
                <a:lnTo>
                  <a:pt x="247088" y="243461"/>
                </a:lnTo>
                <a:lnTo>
                  <a:pt x="249945" y="241820"/>
                </a:lnTo>
                <a:close/>
                <a:moveTo>
                  <a:pt x="261556" y="241820"/>
                </a:moveTo>
                <a:lnTo>
                  <a:pt x="264413" y="243461"/>
                </a:lnTo>
                <a:lnTo>
                  <a:pt x="266875" y="244920"/>
                </a:lnTo>
                <a:lnTo>
                  <a:pt x="256237" y="244920"/>
                </a:lnTo>
                <a:lnTo>
                  <a:pt x="258699" y="243461"/>
                </a:lnTo>
                <a:lnTo>
                  <a:pt x="261556" y="241820"/>
                </a:lnTo>
                <a:close/>
                <a:moveTo>
                  <a:pt x="273198" y="241820"/>
                </a:moveTo>
                <a:lnTo>
                  <a:pt x="276024" y="243461"/>
                </a:lnTo>
                <a:lnTo>
                  <a:pt x="278517" y="244920"/>
                </a:lnTo>
                <a:lnTo>
                  <a:pt x="267878" y="244920"/>
                </a:lnTo>
                <a:lnTo>
                  <a:pt x="270340" y="243461"/>
                </a:lnTo>
                <a:lnTo>
                  <a:pt x="273198" y="241820"/>
                </a:lnTo>
                <a:close/>
                <a:moveTo>
                  <a:pt x="11217" y="245133"/>
                </a:moveTo>
                <a:lnTo>
                  <a:pt x="5898" y="248203"/>
                </a:lnTo>
                <a:lnTo>
                  <a:pt x="578" y="245133"/>
                </a:lnTo>
                <a:close/>
                <a:moveTo>
                  <a:pt x="22828" y="245133"/>
                </a:moveTo>
                <a:lnTo>
                  <a:pt x="17509" y="248203"/>
                </a:lnTo>
                <a:lnTo>
                  <a:pt x="12190" y="245133"/>
                </a:lnTo>
                <a:close/>
                <a:moveTo>
                  <a:pt x="34470" y="245133"/>
                </a:moveTo>
                <a:lnTo>
                  <a:pt x="29150" y="248203"/>
                </a:lnTo>
                <a:lnTo>
                  <a:pt x="23831" y="245133"/>
                </a:lnTo>
                <a:close/>
                <a:moveTo>
                  <a:pt x="46081" y="245133"/>
                </a:moveTo>
                <a:lnTo>
                  <a:pt x="40762" y="248203"/>
                </a:lnTo>
                <a:lnTo>
                  <a:pt x="35442" y="245133"/>
                </a:lnTo>
                <a:close/>
                <a:moveTo>
                  <a:pt x="57722" y="245133"/>
                </a:moveTo>
                <a:lnTo>
                  <a:pt x="52403" y="248203"/>
                </a:lnTo>
                <a:lnTo>
                  <a:pt x="47084" y="245133"/>
                </a:lnTo>
                <a:close/>
                <a:moveTo>
                  <a:pt x="69334" y="245133"/>
                </a:moveTo>
                <a:lnTo>
                  <a:pt x="64014" y="248203"/>
                </a:lnTo>
                <a:lnTo>
                  <a:pt x="58695" y="245133"/>
                </a:lnTo>
                <a:close/>
                <a:moveTo>
                  <a:pt x="80945" y="245133"/>
                </a:moveTo>
                <a:lnTo>
                  <a:pt x="75625" y="248203"/>
                </a:lnTo>
                <a:lnTo>
                  <a:pt x="70306" y="245133"/>
                </a:lnTo>
                <a:close/>
                <a:moveTo>
                  <a:pt x="92556" y="245133"/>
                </a:moveTo>
                <a:lnTo>
                  <a:pt x="87237" y="248203"/>
                </a:lnTo>
                <a:lnTo>
                  <a:pt x="81917" y="245133"/>
                </a:lnTo>
                <a:close/>
                <a:moveTo>
                  <a:pt x="104197" y="245133"/>
                </a:moveTo>
                <a:lnTo>
                  <a:pt x="98878" y="248203"/>
                </a:lnTo>
                <a:lnTo>
                  <a:pt x="93559" y="245133"/>
                </a:lnTo>
                <a:close/>
                <a:moveTo>
                  <a:pt x="115809" y="245133"/>
                </a:moveTo>
                <a:lnTo>
                  <a:pt x="110489" y="248203"/>
                </a:lnTo>
                <a:lnTo>
                  <a:pt x="105170" y="245133"/>
                </a:lnTo>
                <a:close/>
                <a:moveTo>
                  <a:pt x="127450" y="245133"/>
                </a:moveTo>
                <a:lnTo>
                  <a:pt x="122131" y="248203"/>
                </a:lnTo>
                <a:lnTo>
                  <a:pt x="116812" y="245133"/>
                </a:lnTo>
                <a:close/>
                <a:moveTo>
                  <a:pt x="139061" y="245133"/>
                </a:moveTo>
                <a:lnTo>
                  <a:pt x="133742" y="248203"/>
                </a:lnTo>
                <a:lnTo>
                  <a:pt x="128423" y="245133"/>
                </a:lnTo>
                <a:close/>
                <a:moveTo>
                  <a:pt x="150642" y="245133"/>
                </a:moveTo>
                <a:lnTo>
                  <a:pt x="145323" y="248203"/>
                </a:lnTo>
                <a:lnTo>
                  <a:pt x="140004" y="245133"/>
                </a:lnTo>
                <a:close/>
                <a:moveTo>
                  <a:pt x="162284" y="245133"/>
                </a:moveTo>
                <a:lnTo>
                  <a:pt x="156964" y="248203"/>
                </a:lnTo>
                <a:lnTo>
                  <a:pt x="151645" y="245133"/>
                </a:lnTo>
                <a:close/>
                <a:moveTo>
                  <a:pt x="173895" y="245133"/>
                </a:moveTo>
                <a:lnTo>
                  <a:pt x="168575" y="248203"/>
                </a:lnTo>
                <a:lnTo>
                  <a:pt x="163256" y="245133"/>
                </a:lnTo>
                <a:close/>
                <a:moveTo>
                  <a:pt x="185536" y="245133"/>
                </a:moveTo>
                <a:lnTo>
                  <a:pt x="180217" y="248203"/>
                </a:lnTo>
                <a:lnTo>
                  <a:pt x="174898" y="245133"/>
                </a:lnTo>
                <a:close/>
                <a:moveTo>
                  <a:pt x="197147" y="245133"/>
                </a:moveTo>
                <a:lnTo>
                  <a:pt x="191828" y="248203"/>
                </a:lnTo>
                <a:lnTo>
                  <a:pt x="186509" y="245133"/>
                </a:lnTo>
                <a:close/>
                <a:moveTo>
                  <a:pt x="208789" y="245133"/>
                </a:moveTo>
                <a:lnTo>
                  <a:pt x="203470" y="248203"/>
                </a:lnTo>
                <a:lnTo>
                  <a:pt x="198151" y="245133"/>
                </a:lnTo>
                <a:close/>
                <a:moveTo>
                  <a:pt x="220370" y="245133"/>
                </a:moveTo>
                <a:lnTo>
                  <a:pt x="215051" y="248203"/>
                </a:lnTo>
                <a:lnTo>
                  <a:pt x="209731" y="245133"/>
                </a:lnTo>
                <a:close/>
                <a:moveTo>
                  <a:pt x="232011" y="245133"/>
                </a:moveTo>
                <a:lnTo>
                  <a:pt x="226692" y="248203"/>
                </a:lnTo>
                <a:lnTo>
                  <a:pt x="221373" y="245133"/>
                </a:lnTo>
                <a:close/>
                <a:moveTo>
                  <a:pt x="243622" y="245133"/>
                </a:moveTo>
                <a:lnTo>
                  <a:pt x="238303" y="248203"/>
                </a:lnTo>
                <a:lnTo>
                  <a:pt x="232984" y="245133"/>
                </a:lnTo>
                <a:close/>
                <a:moveTo>
                  <a:pt x="255264" y="245133"/>
                </a:moveTo>
                <a:lnTo>
                  <a:pt x="249945" y="248203"/>
                </a:lnTo>
                <a:lnTo>
                  <a:pt x="244626" y="245133"/>
                </a:lnTo>
                <a:close/>
                <a:moveTo>
                  <a:pt x="266875" y="245133"/>
                </a:moveTo>
                <a:lnTo>
                  <a:pt x="261556" y="248203"/>
                </a:lnTo>
                <a:lnTo>
                  <a:pt x="256237" y="245133"/>
                </a:lnTo>
                <a:close/>
                <a:moveTo>
                  <a:pt x="278517" y="245133"/>
                </a:moveTo>
                <a:lnTo>
                  <a:pt x="273198" y="248203"/>
                </a:lnTo>
                <a:lnTo>
                  <a:pt x="267878" y="245133"/>
                </a:lnTo>
                <a:close/>
                <a:moveTo>
                  <a:pt x="11369" y="245376"/>
                </a:moveTo>
                <a:lnTo>
                  <a:pt x="6050" y="254556"/>
                </a:lnTo>
                <a:lnTo>
                  <a:pt x="6050" y="248446"/>
                </a:lnTo>
                <a:lnTo>
                  <a:pt x="11369" y="245376"/>
                </a:lnTo>
                <a:close/>
                <a:moveTo>
                  <a:pt x="22980" y="245376"/>
                </a:moveTo>
                <a:lnTo>
                  <a:pt x="17661" y="254556"/>
                </a:lnTo>
                <a:lnTo>
                  <a:pt x="17661" y="248446"/>
                </a:lnTo>
                <a:lnTo>
                  <a:pt x="22980" y="245376"/>
                </a:lnTo>
                <a:close/>
                <a:moveTo>
                  <a:pt x="34622" y="245376"/>
                </a:moveTo>
                <a:lnTo>
                  <a:pt x="29302" y="254556"/>
                </a:lnTo>
                <a:lnTo>
                  <a:pt x="29302" y="248446"/>
                </a:lnTo>
                <a:lnTo>
                  <a:pt x="34622" y="245376"/>
                </a:lnTo>
                <a:close/>
                <a:moveTo>
                  <a:pt x="46202" y="245376"/>
                </a:moveTo>
                <a:lnTo>
                  <a:pt x="40883" y="254556"/>
                </a:lnTo>
                <a:lnTo>
                  <a:pt x="40883" y="248446"/>
                </a:lnTo>
                <a:lnTo>
                  <a:pt x="46202" y="245376"/>
                </a:lnTo>
                <a:close/>
                <a:moveTo>
                  <a:pt x="57844" y="245376"/>
                </a:moveTo>
                <a:lnTo>
                  <a:pt x="52525" y="254556"/>
                </a:lnTo>
                <a:lnTo>
                  <a:pt x="52525" y="248446"/>
                </a:lnTo>
                <a:lnTo>
                  <a:pt x="57844" y="245376"/>
                </a:lnTo>
                <a:close/>
                <a:moveTo>
                  <a:pt x="69455" y="245376"/>
                </a:moveTo>
                <a:lnTo>
                  <a:pt x="64136" y="254556"/>
                </a:lnTo>
                <a:lnTo>
                  <a:pt x="64136" y="248446"/>
                </a:lnTo>
                <a:lnTo>
                  <a:pt x="69455" y="245376"/>
                </a:lnTo>
                <a:close/>
                <a:moveTo>
                  <a:pt x="81097" y="245376"/>
                </a:moveTo>
                <a:lnTo>
                  <a:pt x="75777" y="254556"/>
                </a:lnTo>
                <a:lnTo>
                  <a:pt x="75777" y="248446"/>
                </a:lnTo>
                <a:lnTo>
                  <a:pt x="81097" y="245376"/>
                </a:lnTo>
                <a:close/>
                <a:moveTo>
                  <a:pt x="92708" y="245376"/>
                </a:moveTo>
                <a:lnTo>
                  <a:pt x="87389" y="254556"/>
                </a:lnTo>
                <a:lnTo>
                  <a:pt x="87389" y="248446"/>
                </a:lnTo>
                <a:lnTo>
                  <a:pt x="92708" y="245376"/>
                </a:lnTo>
                <a:close/>
                <a:moveTo>
                  <a:pt x="104349" y="245376"/>
                </a:moveTo>
                <a:lnTo>
                  <a:pt x="99030" y="254556"/>
                </a:lnTo>
                <a:lnTo>
                  <a:pt x="99030" y="248446"/>
                </a:lnTo>
                <a:lnTo>
                  <a:pt x="104349" y="245376"/>
                </a:lnTo>
                <a:close/>
                <a:moveTo>
                  <a:pt x="115930" y="245376"/>
                </a:moveTo>
                <a:lnTo>
                  <a:pt x="110611" y="254556"/>
                </a:lnTo>
                <a:lnTo>
                  <a:pt x="110611" y="248446"/>
                </a:lnTo>
                <a:lnTo>
                  <a:pt x="115930" y="245376"/>
                </a:lnTo>
                <a:close/>
                <a:moveTo>
                  <a:pt x="127541" y="245376"/>
                </a:moveTo>
                <a:lnTo>
                  <a:pt x="122222" y="254556"/>
                </a:lnTo>
                <a:lnTo>
                  <a:pt x="122222" y="248446"/>
                </a:lnTo>
                <a:lnTo>
                  <a:pt x="127541" y="245376"/>
                </a:lnTo>
                <a:close/>
                <a:moveTo>
                  <a:pt x="139183" y="245376"/>
                </a:moveTo>
                <a:lnTo>
                  <a:pt x="133864" y="254556"/>
                </a:lnTo>
                <a:lnTo>
                  <a:pt x="133864" y="248446"/>
                </a:lnTo>
                <a:lnTo>
                  <a:pt x="139183" y="245376"/>
                </a:lnTo>
                <a:close/>
                <a:moveTo>
                  <a:pt x="150794" y="245376"/>
                </a:moveTo>
                <a:lnTo>
                  <a:pt x="145475" y="254556"/>
                </a:lnTo>
                <a:lnTo>
                  <a:pt x="145475" y="248446"/>
                </a:lnTo>
                <a:lnTo>
                  <a:pt x="150794" y="245376"/>
                </a:lnTo>
                <a:close/>
                <a:moveTo>
                  <a:pt x="162436" y="245376"/>
                </a:moveTo>
                <a:lnTo>
                  <a:pt x="157116" y="254556"/>
                </a:lnTo>
                <a:lnTo>
                  <a:pt x="157116" y="248446"/>
                </a:lnTo>
                <a:lnTo>
                  <a:pt x="162436" y="245376"/>
                </a:lnTo>
                <a:close/>
                <a:moveTo>
                  <a:pt x="174047" y="245376"/>
                </a:moveTo>
                <a:lnTo>
                  <a:pt x="168727" y="254556"/>
                </a:lnTo>
                <a:lnTo>
                  <a:pt x="168727" y="248446"/>
                </a:lnTo>
                <a:lnTo>
                  <a:pt x="174047" y="245376"/>
                </a:lnTo>
                <a:close/>
                <a:moveTo>
                  <a:pt x="185658" y="245376"/>
                </a:moveTo>
                <a:lnTo>
                  <a:pt x="180339" y="254556"/>
                </a:lnTo>
                <a:lnTo>
                  <a:pt x="180339" y="248446"/>
                </a:lnTo>
                <a:lnTo>
                  <a:pt x="185658" y="245376"/>
                </a:lnTo>
                <a:close/>
                <a:moveTo>
                  <a:pt x="197269" y="245376"/>
                </a:moveTo>
                <a:lnTo>
                  <a:pt x="191950" y="254556"/>
                </a:lnTo>
                <a:lnTo>
                  <a:pt x="191950" y="248446"/>
                </a:lnTo>
                <a:lnTo>
                  <a:pt x="197269" y="245376"/>
                </a:lnTo>
                <a:close/>
                <a:moveTo>
                  <a:pt x="208911" y="245376"/>
                </a:moveTo>
                <a:lnTo>
                  <a:pt x="203591" y="254556"/>
                </a:lnTo>
                <a:lnTo>
                  <a:pt x="203591" y="248446"/>
                </a:lnTo>
                <a:lnTo>
                  <a:pt x="208911" y="245376"/>
                </a:lnTo>
                <a:close/>
                <a:moveTo>
                  <a:pt x="220522" y="245376"/>
                </a:moveTo>
                <a:lnTo>
                  <a:pt x="215202" y="254556"/>
                </a:lnTo>
                <a:lnTo>
                  <a:pt x="215202" y="248446"/>
                </a:lnTo>
                <a:lnTo>
                  <a:pt x="220522" y="245376"/>
                </a:lnTo>
                <a:close/>
                <a:moveTo>
                  <a:pt x="232163" y="245376"/>
                </a:moveTo>
                <a:lnTo>
                  <a:pt x="226844" y="254556"/>
                </a:lnTo>
                <a:lnTo>
                  <a:pt x="226844" y="248446"/>
                </a:lnTo>
                <a:lnTo>
                  <a:pt x="232163" y="245376"/>
                </a:lnTo>
                <a:close/>
                <a:moveTo>
                  <a:pt x="243774" y="245376"/>
                </a:moveTo>
                <a:lnTo>
                  <a:pt x="238455" y="254556"/>
                </a:lnTo>
                <a:lnTo>
                  <a:pt x="238455" y="248446"/>
                </a:lnTo>
                <a:lnTo>
                  <a:pt x="243774" y="245376"/>
                </a:lnTo>
                <a:close/>
                <a:moveTo>
                  <a:pt x="255355" y="245376"/>
                </a:moveTo>
                <a:lnTo>
                  <a:pt x="250036" y="254556"/>
                </a:lnTo>
                <a:lnTo>
                  <a:pt x="250036" y="248446"/>
                </a:lnTo>
                <a:lnTo>
                  <a:pt x="255355" y="245376"/>
                </a:lnTo>
                <a:close/>
                <a:moveTo>
                  <a:pt x="266997" y="245376"/>
                </a:moveTo>
                <a:lnTo>
                  <a:pt x="261678" y="254556"/>
                </a:lnTo>
                <a:lnTo>
                  <a:pt x="261678" y="248446"/>
                </a:lnTo>
                <a:lnTo>
                  <a:pt x="266997" y="245376"/>
                </a:lnTo>
                <a:close/>
                <a:moveTo>
                  <a:pt x="278608" y="245376"/>
                </a:moveTo>
                <a:lnTo>
                  <a:pt x="273289" y="254556"/>
                </a:lnTo>
                <a:lnTo>
                  <a:pt x="273289" y="248446"/>
                </a:lnTo>
                <a:lnTo>
                  <a:pt x="278608" y="245376"/>
                </a:lnTo>
                <a:close/>
                <a:moveTo>
                  <a:pt x="457" y="245407"/>
                </a:moveTo>
                <a:lnTo>
                  <a:pt x="5776" y="248446"/>
                </a:lnTo>
                <a:lnTo>
                  <a:pt x="5776" y="254586"/>
                </a:lnTo>
                <a:lnTo>
                  <a:pt x="457" y="245407"/>
                </a:lnTo>
                <a:close/>
                <a:moveTo>
                  <a:pt x="12098" y="245407"/>
                </a:moveTo>
                <a:lnTo>
                  <a:pt x="17418" y="248446"/>
                </a:lnTo>
                <a:lnTo>
                  <a:pt x="17418" y="254586"/>
                </a:lnTo>
                <a:lnTo>
                  <a:pt x="12098" y="245407"/>
                </a:lnTo>
                <a:close/>
                <a:moveTo>
                  <a:pt x="23710" y="245407"/>
                </a:moveTo>
                <a:lnTo>
                  <a:pt x="29029" y="248446"/>
                </a:lnTo>
                <a:lnTo>
                  <a:pt x="29029" y="254586"/>
                </a:lnTo>
                <a:lnTo>
                  <a:pt x="23710" y="245407"/>
                </a:lnTo>
                <a:close/>
                <a:moveTo>
                  <a:pt x="35290" y="245407"/>
                </a:moveTo>
                <a:lnTo>
                  <a:pt x="40610" y="248446"/>
                </a:lnTo>
                <a:lnTo>
                  <a:pt x="40610" y="254586"/>
                </a:lnTo>
                <a:lnTo>
                  <a:pt x="35290" y="245407"/>
                </a:lnTo>
                <a:close/>
                <a:moveTo>
                  <a:pt x="46932" y="245407"/>
                </a:moveTo>
                <a:lnTo>
                  <a:pt x="52251" y="248446"/>
                </a:lnTo>
                <a:lnTo>
                  <a:pt x="52251" y="254586"/>
                </a:lnTo>
                <a:lnTo>
                  <a:pt x="46932" y="245407"/>
                </a:lnTo>
                <a:close/>
                <a:moveTo>
                  <a:pt x="58543" y="245407"/>
                </a:moveTo>
                <a:lnTo>
                  <a:pt x="63862" y="248446"/>
                </a:lnTo>
                <a:lnTo>
                  <a:pt x="63862" y="254586"/>
                </a:lnTo>
                <a:lnTo>
                  <a:pt x="58543" y="245407"/>
                </a:lnTo>
                <a:close/>
                <a:moveTo>
                  <a:pt x="70185" y="245407"/>
                </a:moveTo>
                <a:lnTo>
                  <a:pt x="75504" y="248446"/>
                </a:lnTo>
                <a:lnTo>
                  <a:pt x="75504" y="254586"/>
                </a:lnTo>
                <a:lnTo>
                  <a:pt x="70185" y="245407"/>
                </a:lnTo>
                <a:close/>
                <a:moveTo>
                  <a:pt x="81796" y="245407"/>
                </a:moveTo>
                <a:lnTo>
                  <a:pt x="87115" y="248446"/>
                </a:lnTo>
                <a:lnTo>
                  <a:pt x="87115" y="254586"/>
                </a:lnTo>
                <a:lnTo>
                  <a:pt x="81796" y="245407"/>
                </a:lnTo>
                <a:close/>
                <a:moveTo>
                  <a:pt x="93437" y="245407"/>
                </a:moveTo>
                <a:lnTo>
                  <a:pt x="98757" y="248446"/>
                </a:lnTo>
                <a:lnTo>
                  <a:pt x="98757" y="254586"/>
                </a:lnTo>
                <a:lnTo>
                  <a:pt x="93437" y="245407"/>
                </a:lnTo>
                <a:close/>
                <a:moveTo>
                  <a:pt x="105018" y="245407"/>
                </a:moveTo>
                <a:lnTo>
                  <a:pt x="110337" y="248446"/>
                </a:lnTo>
                <a:lnTo>
                  <a:pt x="110337" y="254586"/>
                </a:lnTo>
                <a:lnTo>
                  <a:pt x="105018" y="245407"/>
                </a:lnTo>
                <a:close/>
                <a:moveTo>
                  <a:pt x="116660" y="245407"/>
                </a:moveTo>
                <a:lnTo>
                  <a:pt x="121979" y="248446"/>
                </a:lnTo>
                <a:lnTo>
                  <a:pt x="121979" y="254586"/>
                </a:lnTo>
                <a:lnTo>
                  <a:pt x="116660" y="245407"/>
                </a:lnTo>
                <a:close/>
                <a:moveTo>
                  <a:pt x="128271" y="245407"/>
                </a:moveTo>
                <a:lnTo>
                  <a:pt x="133590" y="248446"/>
                </a:lnTo>
                <a:lnTo>
                  <a:pt x="133590" y="254586"/>
                </a:lnTo>
                <a:lnTo>
                  <a:pt x="128271" y="245407"/>
                </a:lnTo>
                <a:close/>
                <a:moveTo>
                  <a:pt x="139912" y="245407"/>
                </a:moveTo>
                <a:lnTo>
                  <a:pt x="145232" y="248446"/>
                </a:lnTo>
                <a:lnTo>
                  <a:pt x="145232" y="254586"/>
                </a:lnTo>
                <a:lnTo>
                  <a:pt x="139912" y="245407"/>
                </a:lnTo>
                <a:close/>
                <a:moveTo>
                  <a:pt x="151523" y="245407"/>
                </a:moveTo>
                <a:lnTo>
                  <a:pt x="156843" y="248446"/>
                </a:lnTo>
                <a:lnTo>
                  <a:pt x="156843" y="254586"/>
                </a:lnTo>
                <a:lnTo>
                  <a:pt x="151523" y="245407"/>
                </a:lnTo>
                <a:close/>
                <a:moveTo>
                  <a:pt x="163165" y="245407"/>
                </a:moveTo>
                <a:lnTo>
                  <a:pt x="168484" y="248446"/>
                </a:lnTo>
                <a:lnTo>
                  <a:pt x="168484" y="254586"/>
                </a:lnTo>
                <a:lnTo>
                  <a:pt x="163165" y="245407"/>
                </a:lnTo>
                <a:close/>
                <a:moveTo>
                  <a:pt x="174746" y="245407"/>
                </a:moveTo>
                <a:lnTo>
                  <a:pt x="180065" y="248446"/>
                </a:lnTo>
                <a:lnTo>
                  <a:pt x="180065" y="254586"/>
                </a:lnTo>
                <a:lnTo>
                  <a:pt x="174746" y="245407"/>
                </a:lnTo>
                <a:close/>
                <a:moveTo>
                  <a:pt x="186357" y="245407"/>
                </a:moveTo>
                <a:lnTo>
                  <a:pt x="191676" y="248446"/>
                </a:lnTo>
                <a:lnTo>
                  <a:pt x="191676" y="254586"/>
                </a:lnTo>
                <a:lnTo>
                  <a:pt x="186357" y="245407"/>
                </a:lnTo>
                <a:close/>
                <a:moveTo>
                  <a:pt x="197999" y="245407"/>
                </a:moveTo>
                <a:lnTo>
                  <a:pt x="203318" y="248446"/>
                </a:lnTo>
                <a:lnTo>
                  <a:pt x="203318" y="254586"/>
                </a:lnTo>
                <a:lnTo>
                  <a:pt x="197999" y="245407"/>
                </a:lnTo>
                <a:close/>
                <a:moveTo>
                  <a:pt x="209610" y="245407"/>
                </a:moveTo>
                <a:lnTo>
                  <a:pt x="214929" y="248446"/>
                </a:lnTo>
                <a:lnTo>
                  <a:pt x="214929" y="254586"/>
                </a:lnTo>
                <a:lnTo>
                  <a:pt x="209610" y="245407"/>
                </a:lnTo>
                <a:close/>
                <a:moveTo>
                  <a:pt x="221251" y="245407"/>
                </a:moveTo>
                <a:lnTo>
                  <a:pt x="226570" y="248446"/>
                </a:lnTo>
                <a:lnTo>
                  <a:pt x="226570" y="254586"/>
                </a:lnTo>
                <a:lnTo>
                  <a:pt x="221251" y="245407"/>
                </a:lnTo>
                <a:close/>
                <a:moveTo>
                  <a:pt x="232862" y="245407"/>
                </a:moveTo>
                <a:lnTo>
                  <a:pt x="238182" y="248446"/>
                </a:lnTo>
                <a:lnTo>
                  <a:pt x="238182" y="254586"/>
                </a:lnTo>
                <a:lnTo>
                  <a:pt x="232862" y="245407"/>
                </a:lnTo>
                <a:close/>
                <a:moveTo>
                  <a:pt x="244474" y="245407"/>
                </a:moveTo>
                <a:lnTo>
                  <a:pt x="249793" y="248446"/>
                </a:lnTo>
                <a:lnTo>
                  <a:pt x="249793" y="254586"/>
                </a:lnTo>
                <a:lnTo>
                  <a:pt x="244474" y="245407"/>
                </a:lnTo>
                <a:close/>
                <a:moveTo>
                  <a:pt x="256085" y="245407"/>
                </a:moveTo>
                <a:lnTo>
                  <a:pt x="261404" y="248446"/>
                </a:lnTo>
                <a:lnTo>
                  <a:pt x="261404" y="254586"/>
                </a:lnTo>
                <a:lnTo>
                  <a:pt x="256085" y="245407"/>
                </a:lnTo>
                <a:close/>
                <a:moveTo>
                  <a:pt x="267726" y="245407"/>
                </a:moveTo>
                <a:lnTo>
                  <a:pt x="273046" y="248477"/>
                </a:lnTo>
                <a:lnTo>
                  <a:pt x="273046" y="254647"/>
                </a:lnTo>
                <a:lnTo>
                  <a:pt x="267726" y="245407"/>
                </a:lnTo>
                <a:close/>
                <a:moveTo>
                  <a:pt x="35108" y="245498"/>
                </a:moveTo>
                <a:lnTo>
                  <a:pt x="40427" y="254708"/>
                </a:lnTo>
                <a:lnTo>
                  <a:pt x="40427" y="254708"/>
                </a:lnTo>
                <a:lnTo>
                  <a:pt x="35108" y="251668"/>
                </a:lnTo>
                <a:lnTo>
                  <a:pt x="35108" y="245498"/>
                </a:lnTo>
                <a:close/>
                <a:moveTo>
                  <a:pt x="214" y="245498"/>
                </a:moveTo>
                <a:lnTo>
                  <a:pt x="214" y="251638"/>
                </a:lnTo>
                <a:lnTo>
                  <a:pt x="5563" y="254708"/>
                </a:lnTo>
                <a:lnTo>
                  <a:pt x="5421" y="254461"/>
                </a:lnTo>
                <a:lnTo>
                  <a:pt x="5421" y="254461"/>
                </a:lnTo>
                <a:lnTo>
                  <a:pt x="426" y="251607"/>
                </a:lnTo>
                <a:cubicBezTo>
                  <a:pt x="396" y="251547"/>
                  <a:pt x="335" y="251516"/>
                  <a:pt x="335" y="251486"/>
                </a:cubicBezTo>
                <a:lnTo>
                  <a:pt x="335" y="245656"/>
                </a:lnTo>
                <a:lnTo>
                  <a:pt x="335" y="245656"/>
                </a:lnTo>
                <a:lnTo>
                  <a:pt x="244" y="245498"/>
                </a:lnTo>
                <a:close/>
                <a:moveTo>
                  <a:pt x="11855" y="245498"/>
                </a:moveTo>
                <a:lnTo>
                  <a:pt x="17174" y="254708"/>
                </a:lnTo>
                <a:lnTo>
                  <a:pt x="11855" y="251638"/>
                </a:lnTo>
                <a:lnTo>
                  <a:pt x="11855" y="245498"/>
                </a:lnTo>
                <a:close/>
                <a:moveTo>
                  <a:pt x="23497" y="245498"/>
                </a:moveTo>
                <a:lnTo>
                  <a:pt x="28816" y="254708"/>
                </a:lnTo>
                <a:lnTo>
                  <a:pt x="23497" y="251638"/>
                </a:lnTo>
                <a:lnTo>
                  <a:pt x="23497" y="245498"/>
                </a:lnTo>
                <a:close/>
                <a:moveTo>
                  <a:pt x="46689" y="245498"/>
                </a:moveTo>
                <a:lnTo>
                  <a:pt x="52008" y="254708"/>
                </a:lnTo>
                <a:lnTo>
                  <a:pt x="46689" y="251638"/>
                </a:lnTo>
                <a:lnTo>
                  <a:pt x="46689" y="245498"/>
                </a:lnTo>
                <a:close/>
                <a:moveTo>
                  <a:pt x="58330" y="245498"/>
                </a:moveTo>
                <a:lnTo>
                  <a:pt x="63650" y="254708"/>
                </a:lnTo>
                <a:lnTo>
                  <a:pt x="58330" y="251638"/>
                </a:lnTo>
                <a:lnTo>
                  <a:pt x="58330" y="245498"/>
                </a:lnTo>
                <a:close/>
                <a:moveTo>
                  <a:pt x="69941" y="245498"/>
                </a:moveTo>
                <a:lnTo>
                  <a:pt x="75261" y="254708"/>
                </a:lnTo>
                <a:lnTo>
                  <a:pt x="69941" y="251638"/>
                </a:lnTo>
                <a:lnTo>
                  <a:pt x="69941" y="245498"/>
                </a:lnTo>
                <a:close/>
                <a:moveTo>
                  <a:pt x="81583" y="245498"/>
                </a:moveTo>
                <a:lnTo>
                  <a:pt x="86902" y="254708"/>
                </a:lnTo>
                <a:lnTo>
                  <a:pt x="81583" y="251638"/>
                </a:lnTo>
                <a:lnTo>
                  <a:pt x="81583" y="245498"/>
                </a:lnTo>
                <a:close/>
                <a:moveTo>
                  <a:pt x="93194" y="245498"/>
                </a:moveTo>
                <a:lnTo>
                  <a:pt x="98513" y="254708"/>
                </a:lnTo>
                <a:lnTo>
                  <a:pt x="93194" y="251638"/>
                </a:lnTo>
                <a:lnTo>
                  <a:pt x="93194" y="245498"/>
                </a:lnTo>
                <a:close/>
                <a:moveTo>
                  <a:pt x="104836" y="245498"/>
                </a:moveTo>
                <a:lnTo>
                  <a:pt x="110155" y="254708"/>
                </a:lnTo>
                <a:lnTo>
                  <a:pt x="104836" y="251638"/>
                </a:lnTo>
                <a:lnTo>
                  <a:pt x="104836" y="245498"/>
                </a:lnTo>
                <a:close/>
                <a:moveTo>
                  <a:pt x="116416" y="245498"/>
                </a:moveTo>
                <a:lnTo>
                  <a:pt x="121736" y="254708"/>
                </a:lnTo>
                <a:lnTo>
                  <a:pt x="116416" y="251638"/>
                </a:lnTo>
                <a:lnTo>
                  <a:pt x="116416" y="245498"/>
                </a:lnTo>
                <a:close/>
                <a:moveTo>
                  <a:pt x="128058" y="245498"/>
                </a:moveTo>
                <a:lnTo>
                  <a:pt x="133377" y="254708"/>
                </a:lnTo>
                <a:lnTo>
                  <a:pt x="128058" y="251638"/>
                </a:lnTo>
                <a:lnTo>
                  <a:pt x="128058" y="245498"/>
                </a:lnTo>
                <a:close/>
                <a:moveTo>
                  <a:pt x="139669" y="245498"/>
                </a:moveTo>
                <a:lnTo>
                  <a:pt x="144988" y="254708"/>
                </a:lnTo>
                <a:lnTo>
                  <a:pt x="139669" y="251638"/>
                </a:lnTo>
                <a:lnTo>
                  <a:pt x="139669" y="245498"/>
                </a:lnTo>
                <a:close/>
                <a:moveTo>
                  <a:pt x="151311" y="245498"/>
                </a:moveTo>
                <a:lnTo>
                  <a:pt x="156630" y="254708"/>
                </a:lnTo>
                <a:lnTo>
                  <a:pt x="151311" y="251638"/>
                </a:lnTo>
                <a:lnTo>
                  <a:pt x="151311" y="245498"/>
                </a:lnTo>
                <a:close/>
                <a:moveTo>
                  <a:pt x="162922" y="245498"/>
                </a:moveTo>
                <a:lnTo>
                  <a:pt x="168241" y="254708"/>
                </a:lnTo>
                <a:lnTo>
                  <a:pt x="162922" y="251638"/>
                </a:lnTo>
                <a:lnTo>
                  <a:pt x="162922" y="245498"/>
                </a:lnTo>
                <a:close/>
                <a:moveTo>
                  <a:pt x="174503" y="245498"/>
                </a:moveTo>
                <a:lnTo>
                  <a:pt x="179822" y="254708"/>
                </a:lnTo>
                <a:lnTo>
                  <a:pt x="174503" y="251638"/>
                </a:lnTo>
                <a:lnTo>
                  <a:pt x="174503" y="245498"/>
                </a:lnTo>
                <a:close/>
                <a:moveTo>
                  <a:pt x="186144" y="245498"/>
                </a:moveTo>
                <a:lnTo>
                  <a:pt x="191463" y="254708"/>
                </a:lnTo>
                <a:lnTo>
                  <a:pt x="186144" y="251638"/>
                </a:lnTo>
                <a:lnTo>
                  <a:pt x="186144" y="245498"/>
                </a:lnTo>
                <a:close/>
                <a:moveTo>
                  <a:pt x="197755" y="245498"/>
                </a:moveTo>
                <a:lnTo>
                  <a:pt x="203075" y="254708"/>
                </a:lnTo>
                <a:lnTo>
                  <a:pt x="197755" y="251638"/>
                </a:lnTo>
                <a:lnTo>
                  <a:pt x="197755" y="245498"/>
                </a:lnTo>
                <a:close/>
                <a:moveTo>
                  <a:pt x="209397" y="245498"/>
                </a:moveTo>
                <a:lnTo>
                  <a:pt x="214716" y="254708"/>
                </a:lnTo>
                <a:lnTo>
                  <a:pt x="209397" y="251638"/>
                </a:lnTo>
                <a:lnTo>
                  <a:pt x="209397" y="245498"/>
                </a:lnTo>
                <a:close/>
                <a:moveTo>
                  <a:pt x="221008" y="245498"/>
                </a:moveTo>
                <a:lnTo>
                  <a:pt x="226327" y="254708"/>
                </a:lnTo>
                <a:lnTo>
                  <a:pt x="221008" y="251638"/>
                </a:lnTo>
                <a:lnTo>
                  <a:pt x="221008" y="245498"/>
                </a:lnTo>
                <a:close/>
                <a:moveTo>
                  <a:pt x="232650" y="245498"/>
                </a:moveTo>
                <a:lnTo>
                  <a:pt x="237969" y="254708"/>
                </a:lnTo>
                <a:lnTo>
                  <a:pt x="232650" y="251638"/>
                </a:lnTo>
                <a:lnTo>
                  <a:pt x="232650" y="245498"/>
                </a:lnTo>
                <a:close/>
                <a:moveTo>
                  <a:pt x="244230" y="245498"/>
                </a:moveTo>
                <a:lnTo>
                  <a:pt x="249550" y="254708"/>
                </a:lnTo>
                <a:lnTo>
                  <a:pt x="244230" y="251638"/>
                </a:lnTo>
                <a:lnTo>
                  <a:pt x="244230" y="245498"/>
                </a:lnTo>
                <a:close/>
                <a:moveTo>
                  <a:pt x="255872" y="245498"/>
                </a:moveTo>
                <a:lnTo>
                  <a:pt x="261191" y="254708"/>
                </a:lnTo>
                <a:lnTo>
                  <a:pt x="255872" y="251638"/>
                </a:lnTo>
                <a:lnTo>
                  <a:pt x="255872" y="245498"/>
                </a:lnTo>
                <a:close/>
                <a:moveTo>
                  <a:pt x="267483" y="245498"/>
                </a:moveTo>
                <a:lnTo>
                  <a:pt x="272802" y="254708"/>
                </a:lnTo>
                <a:lnTo>
                  <a:pt x="267483" y="251668"/>
                </a:lnTo>
                <a:lnTo>
                  <a:pt x="267483" y="245498"/>
                </a:lnTo>
                <a:close/>
                <a:moveTo>
                  <a:pt x="278851" y="245559"/>
                </a:moveTo>
                <a:lnTo>
                  <a:pt x="278851" y="251668"/>
                </a:lnTo>
                <a:lnTo>
                  <a:pt x="273532" y="254738"/>
                </a:lnTo>
                <a:lnTo>
                  <a:pt x="273532" y="254738"/>
                </a:lnTo>
                <a:lnTo>
                  <a:pt x="278851" y="245559"/>
                </a:lnTo>
                <a:close/>
                <a:moveTo>
                  <a:pt x="232376" y="245498"/>
                </a:moveTo>
                <a:lnTo>
                  <a:pt x="232376" y="251668"/>
                </a:lnTo>
                <a:lnTo>
                  <a:pt x="227057" y="254738"/>
                </a:lnTo>
                <a:lnTo>
                  <a:pt x="227057" y="254738"/>
                </a:lnTo>
                <a:lnTo>
                  <a:pt x="232376" y="245498"/>
                </a:lnTo>
                <a:close/>
                <a:moveTo>
                  <a:pt x="267210" y="245498"/>
                </a:moveTo>
                <a:lnTo>
                  <a:pt x="267210" y="251668"/>
                </a:lnTo>
                <a:lnTo>
                  <a:pt x="261890" y="254738"/>
                </a:lnTo>
                <a:lnTo>
                  <a:pt x="261890" y="254738"/>
                </a:lnTo>
                <a:lnTo>
                  <a:pt x="267210" y="245498"/>
                </a:lnTo>
                <a:close/>
                <a:moveTo>
                  <a:pt x="11582" y="245498"/>
                </a:moveTo>
                <a:lnTo>
                  <a:pt x="11582" y="251668"/>
                </a:lnTo>
                <a:lnTo>
                  <a:pt x="6262" y="254738"/>
                </a:lnTo>
                <a:lnTo>
                  <a:pt x="11582" y="245498"/>
                </a:lnTo>
                <a:close/>
                <a:moveTo>
                  <a:pt x="23223" y="245498"/>
                </a:moveTo>
                <a:lnTo>
                  <a:pt x="23223" y="251668"/>
                </a:lnTo>
                <a:lnTo>
                  <a:pt x="17904" y="254738"/>
                </a:lnTo>
                <a:lnTo>
                  <a:pt x="23223" y="245498"/>
                </a:lnTo>
                <a:close/>
                <a:moveTo>
                  <a:pt x="34834" y="245498"/>
                </a:moveTo>
                <a:lnTo>
                  <a:pt x="34834" y="251668"/>
                </a:lnTo>
                <a:lnTo>
                  <a:pt x="29515" y="254738"/>
                </a:lnTo>
                <a:lnTo>
                  <a:pt x="34834" y="245498"/>
                </a:lnTo>
                <a:close/>
                <a:moveTo>
                  <a:pt x="46446" y="245498"/>
                </a:moveTo>
                <a:lnTo>
                  <a:pt x="46446" y="251668"/>
                </a:lnTo>
                <a:lnTo>
                  <a:pt x="41126" y="254738"/>
                </a:lnTo>
                <a:lnTo>
                  <a:pt x="46446" y="245498"/>
                </a:lnTo>
                <a:close/>
                <a:moveTo>
                  <a:pt x="58057" y="245498"/>
                </a:moveTo>
                <a:lnTo>
                  <a:pt x="58057" y="251668"/>
                </a:lnTo>
                <a:lnTo>
                  <a:pt x="52737" y="254738"/>
                </a:lnTo>
                <a:lnTo>
                  <a:pt x="58057" y="245498"/>
                </a:lnTo>
                <a:close/>
                <a:moveTo>
                  <a:pt x="69698" y="245498"/>
                </a:moveTo>
                <a:lnTo>
                  <a:pt x="69698" y="251668"/>
                </a:lnTo>
                <a:lnTo>
                  <a:pt x="64379" y="254738"/>
                </a:lnTo>
                <a:lnTo>
                  <a:pt x="69698" y="245498"/>
                </a:lnTo>
                <a:close/>
                <a:moveTo>
                  <a:pt x="81309" y="245498"/>
                </a:moveTo>
                <a:lnTo>
                  <a:pt x="81309" y="251668"/>
                </a:lnTo>
                <a:lnTo>
                  <a:pt x="75990" y="254738"/>
                </a:lnTo>
                <a:lnTo>
                  <a:pt x="81309" y="245498"/>
                </a:lnTo>
                <a:close/>
                <a:moveTo>
                  <a:pt x="92951" y="245498"/>
                </a:moveTo>
                <a:lnTo>
                  <a:pt x="92951" y="251668"/>
                </a:lnTo>
                <a:lnTo>
                  <a:pt x="87632" y="254738"/>
                </a:lnTo>
                <a:lnTo>
                  <a:pt x="92951" y="245498"/>
                </a:lnTo>
                <a:close/>
                <a:moveTo>
                  <a:pt x="104562" y="245498"/>
                </a:moveTo>
                <a:lnTo>
                  <a:pt x="104562" y="251668"/>
                </a:lnTo>
                <a:lnTo>
                  <a:pt x="99243" y="254738"/>
                </a:lnTo>
                <a:lnTo>
                  <a:pt x="104562" y="245498"/>
                </a:lnTo>
                <a:close/>
                <a:moveTo>
                  <a:pt x="116143" y="245498"/>
                </a:moveTo>
                <a:lnTo>
                  <a:pt x="116143" y="251668"/>
                </a:lnTo>
                <a:lnTo>
                  <a:pt x="110824" y="254738"/>
                </a:lnTo>
                <a:lnTo>
                  <a:pt x="116143" y="245498"/>
                </a:lnTo>
                <a:close/>
                <a:moveTo>
                  <a:pt x="127784" y="245498"/>
                </a:moveTo>
                <a:lnTo>
                  <a:pt x="127784" y="251668"/>
                </a:lnTo>
                <a:lnTo>
                  <a:pt x="122465" y="254738"/>
                </a:lnTo>
                <a:lnTo>
                  <a:pt x="127784" y="245498"/>
                </a:lnTo>
                <a:close/>
                <a:moveTo>
                  <a:pt x="139396" y="245498"/>
                </a:moveTo>
                <a:lnTo>
                  <a:pt x="139396" y="251668"/>
                </a:lnTo>
                <a:lnTo>
                  <a:pt x="134076" y="254738"/>
                </a:lnTo>
                <a:lnTo>
                  <a:pt x="139396" y="245498"/>
                </a:lnTo>
                <a:close/>
                <a:moveTo>
                  <a:pt x="151037" y="245498"/>
                </a:moveTo>
                <a:lnTo>
                  <a:pt x="151037" y="251668"/>
                </a:lnTo>
                <a:lnTo>
                  <a:pt x="145718" y="254738"/>
                </a:lnTo>
                <a:lnTo>
                  <a:pt x="151037" y="245498"/>
                </a:lnTo>
                <a:close/>
                <a:moveTo>
                  <a:pt x="162648" y="245498"/>
                </a:moveTo>
                <a:lnTo>
                  <a:pt x="162648" y="251668"/>
                </a:lnTo>
                <a:lnTo>
                  <a:pt x="157329" y="254738"/>
                </a:lnTo>
                <a:lnTo>
                  <a:pt x="162648" y="245498"/>
                </a:lnTo>
                <a:close/>
                <a:moveTo>
                  <a:pt x="174290" y="245498"/>
                </a:moveTo>
                <a:lnTo>
                  <a:pt x="174290" y="251668"/>
                </a:lnTo>
                <a:lnTo>
                  <a:pt x="168971" y="254738"/>
                </a:lnTo>
                <a:lnTo>
                  <a:pt x="174290" y="245498"/>
                </a:lnTo>
                <a:close/>
                <a:moveTo>
                  <a:pt x="185871" y="245559"/>
                </a:moveTo>
                <a:lnTo>
                  <a:pt x="185871" y="251668"/>
                </a:lnTo>
                <a:lnTo>
                  <a:pt x="180551" y="254738"/>
                </a:lnTo>
                <a:lnTo>
                  <a:pt x="185871" y="245559"/>
                </a:lnTo>
                <a:close/>
                <a:moveTo>
                  <a:pt x="197512" y="245498"/>
                </a:moveTo>
                <a:lnTo>
                  <a:pt x="197512" y="251668"/>
                </a:lnTo>
                <a:lnTo>
                  <a:pt x="192193" y="254738"/>
                </a:lnTo>
                <a:lnTo>
                  <a:pt x="197512" y="245498"/>
                </a:lnTo>
                <a:close/>
                <a:moveTo>
                  <a:pt x="209123" y="245498"/>
                </a:moveTo>
                <a:lnTo>
                  <a:pt x="209123" y="251668"/>
                </a:lnTo>
                <a:lnTo>
                  <a:pt x="203804" y="254738"/>
                </a:lnTo>
                <a:lnTo>
                  <a:pt x="209123" y="245498"/>
                </a:lnTo>
                <a:close/>
                <a:moveTo>
                  <a:pt x="220765" y="245498"/>
                </a:moveTo>
                <a:lnTo>
                  <a:pt x="220765" y="251668"/>
                </a:lnTo>
                <a:lnTo>
                  <a:pt x="215446" y="254738"/>
                </a:lnTo>
                <a:lnTo>
                  <a:pt x="220765" y="245498"/>
                </a:lnTo>
                <a:close/>
                <a:moveTo>
                  <a:pt x="243957" y="245498"/>
                </a:moveTo>
                <a:lnTo>
                  <a:pt x="243957" y="251668"/>
                </a:lnTo>
                <a:lnTo>
                  <a:pt x="238638" y="254738"/>
                </a:lnTo>
                <a:lnTo>
                  <a:pt x="243957" y="245498"/>
                </a:lnTo>
                <a:close/>
                <a:moveTo>
                  <a:pt x="255598" y="245498"/>
                </a:moveTo>
                <a:lnTo>
                  <a:pt x="255598" y="251668"/>
                </a:lnTo>
                <a:lnTo>
                  <a:pt x="250279" y="254738"/>
                </a:lnTo>
                <a:lnTo>
                  <a:pt x="255598" y="245498"/>
                </a:lnTo>
                <a:close/>
                <a:moveTo>
                  <a:pt x="11703" y="251911"/>
                </a:moveTo>
                <a:lnTo>
                  <a:pt x="17023" y="254981"/>
                </a:lnTo>
                <a:lnTo>
                  <a:pt x="6384" y="254981"/>
                </a:lnTo>
                <a:lnTo>
                  <a:pt x="11703" y="251911"/>
                </a:lnTo>
                <a:close/>
                <a:moveTo>
                  <a:pt x="23345" y="251911"/>
                </a:moveTo>
                <a:lnTo>
                  <a:pt x="28664" y="254981"/>
                </a:lnTo>
                <a:lnTo>
                  <a:pt x="18026" y="254981"/>
                </a:lnTo>
                <a:lnTo>
                  <a:pt x="23345" y="251911"/>
                </a:lnTo>
                <a:close/>
                <a:moveTo>
                  <a:pt x="34956" y="251911"/>
                </a:moveTo>
                <a:lnTo>
                  <a:pt x="40275" y="254981"/>
                </a:lnTo>
                <a:lnTo>
                  <a:pt x="29637" y="254981"/>
                </a:lnTo>
                <a:lnTo>
                  <a:pt x="34956" y="251911"/>
                </a:lnTo>
                <a:close/>
                <a:moveTo>
                  <a:pt x="46598" y="251911"/>
                </a:moveTo>
                <a:lnTo>
                  <a:pt x="51886" y="254981"/>
                </a:lnTo>
                <a:lnTo>
                  <a:pt x="41248" y="254981"/>
                </a:lnTo>
                <a:lnTo>
                  <a:pt x="46598" y="251911"/>
                </a:lnTo>
                <a:close/>
                <a:moveTo>
                  <a:pt x="58209" y="251911"/>
                </a:moveTo>
                <a:lnTo>
                  <a:pt x="63528" y="254981"/>
                </a:lnTo>
                <a:lnTo>
                  <a:pt x="52889" y="254981"/>
                </a:lnTo>
                <a:lnTo>
                  <a:pt x="58209" y="251911"/>
                </a:lnTo>
                <a:close/>
                <a:moveTo>
                  <a:pt x="69850" y="251911"/>
                </a:moveTo>
                <a:lnTo>
                  <a:pt x="75169" y="254981"/>
                </a:lnTo>
                <a:lnTo>
                  <a:pt x="64531" y="254981"/>
                </a:lnTo>
                <a:lnTo>
                  <a:pt x="69850" y="251911"/>
                </a:lnTo>
                <a:close/>
                <a:moveTo>
                  <a:pt x="81431" y="251911"/>
                </a:moveTo>
                <a:lnTo>
                  <a:pt x="86750" y="254981"/>
                </a:lnTo>
                <a:lnTo>
                  <a:pt x="76112" y="254981"/>
                </a:lnTo>
                <a:lnTo>
                  <a:pt x="81431" y="251911"/>
                </a:lnTo>
                <a:close/>
                <a:moveTo>
                  <a:pt x="93042" y="251911"/>
                </a:moveTo>
                <a:lnTo>
                  <a:pt x="98361" y="254981"/>
                </a:lnTo>
                <a:lnTo>
                  <a:pt x="87723" y="254981"/>
                </a:lnTo>
                <a:lnTo>
                  <a:pt x="93042" y="251911"/>
                </a:lnTo>
                <a:close/>
                <a:moveTo>
                  <a:pt x="104684" y="251911"/>
                </a:moveTo>
                <a:lnTo>
                  <a:pt x="110003" y="254981"/>
                </a:lnTo>
                <a:lnTo>
                  <a:pt x="99364" y="254981"/>
                </a:lnTo>
                <a:lnTo>
                  <a:pt x="104684" y="251911"/>
                </a:lnTo>
                <a:close/>
                <a:moveTo>
                  <a:pt x="116295" y="251911"/>
                </a:moveTo>
                <a:lnTo>
                  <a:pt x="121614" y="254981"/>
                </a:lnTo>
                <a:lnTo>
                  <a:pt x="110976" y="254981"/>
                </a:lnTo>
                <a:lnTo>
                  <a:pt x="116295" y="251911"/>
                </a:lnTo>
                <a:close/>
                <a:moveTo>
                  <a:pt x="127936" y="251911"/>
                </a:moveTo>
                <a:lnTo>
                  <a:pt x="133256" y="254981"/>
                </a:lnTo>
                <a:lnTo>
                  <a:pt x="122617" y="254981"/>
                </a:lnTo>
                <a:lnTo>
                  <a:pt x="127936" y="251911"/>
                </a:lnTo>
                <a:close/>
                <a:moveTo>
                  <a:pt x="139548" y="251911"/>
                </a:moveTo>
                <a:lnTo>
                  <a:pt x="144867" y="254981"/>
                </a:lnTo>
                <a:lnTo>
                  <a:pt x="134228" y="254981"/>
                </a:lnTo>
                <a:lnTo>
                  <a:pt x="139548" y="251911"/>
                </a:lnTo>
                <a:close/>
                <a:moveTo>
                  <a:pt x="151159" y="251911"/>
                </a:moveTo>
                <a:lnTo>
                  <a:pt x="156478" y="254981"/>
                </a:lnTo>
                <a:lnTo>
                  <a:pt x="145840" y="254981"/>
                </a:lnTo>
                <a:lnTo>
                  <a:pt x="151159" y="251911"/>
                </a:lnTo>
                <a:close/>
                <a:moveTo>
                  <a:pt x="162770" y="251911"/>
                </a:moveTo>
                <a:lnTo>
                  <a:pt x="168089" y="254981"/>
                </a:lnTo>
                <a:lnTo>
                  <a:pt x="157451" y="254981"/>
                </a:lnTo>
                <a:lnTo>
                  <a:pt x="162770" y="251911"/>
                </a:lnTo>
                <a:close/>
                <a:moveTo>
                  <a:pt x="174411" y="251911"/>
                </a:moveTo>
                <a:lnTo>
                  <a:pt x="179731" y="254981"/>
                </a:lnTo>
                <a:lnTo>
                  <a:pt x="169092" y="254981"/>
                </a:lnTo>
                <a:lnTo>
                  <a:pt x="174411" y="251911"/>
                </a:lnTo>
                <a:close/>
                <a:moveTo>
                  <a:pt x="186023" y="251911"/>
                </a:moveTo>
                <a:lnTo>
                  <a:pt x="191342" y="254981"/>
                </a:lnTo>
                <a:lnTo>
                  <a:pt x="180703" y="254981"/>
                </a:lnTo>
                <a:lnTo>
                  <a:pt x="186023" y="251911"/>
                </a:lnTo>
                <a:close/>
                <a:moveTo>
                  <a:pt x="197634" y="251911"/>
                </a:moveTo>
                <a:lnTo>
                  <a:pt x="202953" y="254981"/>
                </a:lnTo>
                <a:lnTo>
                  <a:pt x="192315" y="254981"/>
                </a:lnTo>
                <a:lnTo>
                  <a:pt x="197634" y="251911"/>
                </a:lnTo>
                <a:close/>
                <a:moveTo>
                  <a:pt x="209245" y="251911"/>
                </a:moveTo>
                <a:lnTo>
                  <a:pt x="214564" y="254981"/>
                </a:lnTo>
                <a:lnTo>
                  <a:pt x="203926" y="254981"/>
                </a:lnTo>
                <a:lnTo>
                  <a:pt x="209245" y="251911"/>
                </a:lnTo>
                <a:close/>
                <a:moveTo>
                  <a:pt x="220856" y="251911"/>
                </a:moveTo>
                <a:lnTo>
                  <a:pt x="226175" y="254981"/>
                </a:lnTo>
                <a:lnTo>
                  <a:pt x="215537" y="254981"/>
                </a:lnTo>
                <a:lnTo>
                  <a:pt x="220856" y="251911"/>
                </a:lnTo>
                <a:close/>
                <a:moveTo>
                  <a:pt x="232498" y="251911"/>
                </a:moveTo>
                <a:lnTo>
                  <a:pt x="237817" y="254981"/>
                </a:lnTo>
                <a:lnTo>
                  <a:pt x="227178" y="254981"/>
                </a:lnTo>
                <a:lnTo>
                  <a:pt x="232498" y="251911"/>
                </a:lnTo>
                <a:close/>
                <a:moveTo>
                  <a:pt x="244109" y="251911"/>
                </a:moveTo>
                <a:lnTo>
                  <a:pt x="249428" y="254981"/>
                </a:lnTo>
                <a:lnTo>
                  <a:pt x="238790" y="254981"/>
                </a:lnTo>
                <a:lnTo>
                  <a:pt x="244109" y="251911"/>
                </a:lnTo>
                <a:close/>
                <a:moveTo>
                  <a:pt x="255750" y="251911"/>
                </a:moveTo>
                <a:lnTo>
                  <a:pt x="261070" y="254981"/>
                </a:lnTo>
                <a:lnTo>
                  <a:pt x="250431" y="254981"/>
                </a:lnTo>
                <a:lnTo>
                  <a:pt x="255750" y="251911"/>
                </a:lnTo>
                <a:close/>
                <a:moveTo>
                  <a:pt x="267362" y="251911"/>
                </a:moveTo>
                <a:lnTo>
                  <a:pt x="272681" y="254981"/>
                </a:lnTo>
                <a:lnTo>
                  <a:pt x="262042" y="254981"/>
                </a:lnTo>
                <a:lnTo>
                  <a:pt x="267362" y="251911"/>
                </a:lnTo>
                <a:close/>
                <a:moveTo>
                  <a:pt x="279003" y="251911"/>
                </a:moveTo>
                <a:lnTo>
                  <a:pt x="284322" y="254981"/>
                </a:lnTo>
                <a:lnTo>
                  <a:pt x="273684" y="254981"/>
                </a:lnTo>
                <a:lnTo>
                  <a:pt x="279003" y="251911"/>
                </a:lnTo>
                <a:close/>
                <a:moveTo>
                  <a:pt x="284292" y="255194"/>
                </a:moveTo>
                <a:lnTo>
                  <a:pt x="278973" y="258294"/>
                </a:lnTo>
                <a:lnTo>
                  <a:pt x="273653" y="255194"/>
                </a:lnTo>
                <a:close/>
                <a:moveTo>
                  <a:pt x="17023" y="255255"/>
                </a:moveTo>
                <a:lnTo>
                  <a:pt x="11703" y="258325"/>
                </a:lnTo>
                <a:lnTo>
                  <a:pt x="6384" y="255255"/>
                </a:lnTo>
                <a:close/>
                <a:moveTo>
                  <a:pt x="28664" y="255255"/>
                </a:moveTo>
                <a:lnTo>
                  <a:pt x="23345" y="258325"/>
                </a:lnTo>
                <a:lnTo>
                  <a:pt x="18026" y="255255"/>
                </a:lnTo>
                <a:close/>
                <a:moveTo>
                  <a:pt x="40275" y="255255"/>
                </a:moveTo>
                <a:lnTo>
                  <a:pt x="34956" y="258325"/>
                </a:lnTo>
                <a:lnTo>
                  <a:pt x="29637" y="255255"/>
                </a:lnTo>
                <a:close/>
                <a:moveTo>
                  <a:pt x="51886" y="255255"/>
                </a:moveTo>
                <a:lnTo>
                  <a:pt x="46567" y="258325"/>
                </a:lnTo>
                <a:lnTo>
                  <a:pt x="41248" y="255255"/>
                </a:lnTo>
                <a:close/>
                <a:moveTo>
                  <a:pt x="63528" y="255255"/>
                </a:moveTo>
                <a:lnTo>
                  <a:pt x="58209" y="258325"/>
                </a:lnTo>
                <a:lnTo>
                  <a:pt x="52889" y="255255"/>
                </a:lnTo>
                <a:close/>
                <a:moveTo>
                  <a:pt x="75109" y="255255"/>
                </a:moveTo>
                <a:lnTo>
                  <a:pt x="69789" y="258325"/>
                </a:lnTo>
                <a:lnTo>
                  <a:pt x="64470" y="255255"/>
                </a:lnTo>
                <a:close/>
                <a:moveTo>
                  <a:pt x="86750" y="255255"/>
                </a:moveTo>
                <a:lnTo>
                  <a:pt x="81431" y="258325"/>
                </a:lnTo>
                <a:lnTo>
                  <a:pt x="76112" y="255255"/>
                </a:lnTo>
                <a:close/>
                <a:moveTo>
                  <a:pt x="98361" y="255255"/>
                </a:moveTo>
                <a:lnTo>
                  <a:pt x="93042" y="258325"/>
                </a:lnTo>
                <a:lnTo>
                  <a:pt x="87723" y="255255"/>
                </a:lnTo>
                <a:close/>
                <a:moveTo>
                  <a:pt x="110003" y="255255"/>
                </a:moveTo>
                <a:lnTo>
                  <a:pt x="104684" y="258325"/>
                </a:lnTo>
                <a:lnTo>
                  <a:pt x="99364" y="255255"/>
                </a:lnTo>
                <a:close/>
                <a:moveTo>
                  <a:pt x="121614" y="255255"/>
                </a:moveTo>
                <a:lnTo>
                  <a:pt x="116295" y="258325"/>
                </a:lnTo>
                <a:lnTo>
                  <a:pt x="110976" y="255255"/>
                </a:lnTo>
                <a:close/>
                <a:moveTo>
                  <a:pt x="133256" y="255255"/>
                </a:moveTo>
                <a:lnTo>
                  <a:pt x="127936" y="258325"/>
                </a:lnTo>
                <a:lnTo>
                  <a:pt x="122617" y="255255"/>
                </a:lnTo>
                <a:close/>
                <a:moveTo>
                  <a:pt x="144836" y="255255"/>
                </a:moveTo>
                <a:lnTo>
                  <a:pt x="139517" y="258325"/>
                </a:lnTo>
                <a:lnTo>
                  <a:pt x="134198" y="255255"/>
                </a:lnTo>
                <a:close/>
                <a:moveTo>
                  <a:pt x="156478" y="255255"/>
                </a:moveTo>
                <a:lnTo>
                  <a:pt x="151159" y="258325"/>
                </a:lnTo>
                <a:lnTo>
                  <a:pt x="145840" y="255255"/>
                </a:lnTo>
                <a:close/>
                <a:moveTo>
                  <a:pt x="168089" y="255255"/>
                </a:moveTo>
                <a:lnTo>
                  <a:pt x="162770" y="258325"/>
                </a:lnTo>
                <a:lnTo>
                  <a:pt x="157451" y="255255"/>
                </a:lnTo>
                <a:close/>
                <a:moveTo>
                  <a:pt x="179731" y="255255"/>
                </a:moveTo>
                <a:lnTo>
                  <a:pt x="174411" y="258325"/>
                </a:lnTo>
                <a:lnTo>
                  <a:pt x="169092" y="255255"/>
                </a:lnTo>
                <a:close/>
                <a:moveTo>
                  <a:pt x="191342" y="255255"/>
                </a:moveTo>
                <a:lnTo>
                  <a:pt x="186023" y="258325"/>
                </a:lnTo>
                <a:lnTo>
                  <a:pt x="180703" y="255255"/>
                </a:lnTo>
                <a:close/>
                <a:moveTo>
                  <a:pt x="202953" y="255255"/>
                </a:moveTo>
                <a:lnTo>
                  <a:pt x="197634" y="258325"/>
                </a:lnTo>
                <a:lnTo>
                  <a:pt x="192315" y="255255"/>
                </a:lnTo>
                <a:close/>
                <a:moveTo>
                  <a:pt x="214564" y="255255"/>
                </a:moveTo>
                <a:lnTo>
                  <a:pt x="209245" y="258325"/>
                </a:lnTo>
                <a:lnTo>
                  <a:pt x="203926" y="255255"/>
                </a:lnTo>
                <a:close/>
                <a:moveTo>
                  <a:pt x="226175" y="255255"/>
                </a:moveTo>
                <a:lnTo>
                  <a:pt x="220856" y="258325"/>
                </a:lnTo>
                <a:lnTo>
                  <a:pt x="215537" y="255255"/>
                </a:lnTo>
                <a:close/>
                <a:moveTo>
                  <a:pt x="237817" y="255255"/>
                </a:moveTo>
                <a:lnTo>
                  <a:pt x="232498" y="258325"/>
                </a:lnTo>
                <a:lnTo>
                  <a:pt x="227178" y="255255"/>
                </a:lnTo>
                <a:close/>
                <a:moveTo>
                  <a:pt x="249428" y="255255"/>
                </a:moveTo>
                <a:lnTo>
                  <a:pt x="244109" y="258325"/>
                </a:lnTo>
                <a:lnTo>
                  <a:pt x="238790" y="255255"/>
                </a:lnTo>
                <a:close/>
                <a:moveTo>
                  <a:pt x="261070" y="255255"/>
                </a:moveTo>
                <a:lnTo>
                  <a:pt x="255750" y="258325"/>
                </a:lnTo>
                <a:lnTo>
                  <a:pt x="250431" y="255255"/>
                </a:lnTo>
                <a:close/>
                <a:moveTo>
                  <a:pt x="272681" y="255255"/>
                </a:moveTo>
                <a:lnTo>
                  <a:pt x="267362" y="258325"/>
                </a:lnTo>
                <a:lnTo>
                  <a:pt x="262042" y="255255"/>
                </a:lnTo>
                <a:close/>
                <a:moveTo>
                  <a:pt x="17174" y="255437"/>
                </a:moveTo>
                <a:lnTo>
                  <a:pt x="11855" y="264617"/>
                </a:lnTo>
                <a:lnTo>
                  <a:pt x="11855" y="258507"/>
                </a:lnTo>
                <a:lnTo>
                  <a:pt x="17174" y="255437"/>
                </a:lnTo>
                <a:close/>
                <a:moveTo>
                  <a:pt x="28816" y="255437"/>
                </a:moveTo>
                <a:lnTo>
                  <a:pt x="23497" y="264617"/>
                </a:lnTo>
                <a:lnTo>
                  <a:pt x="23497" y="258507"/>
                </a:lnTo>
                <a:lnTo>
                  <a:pt x="28816" y="255437"/>
                </a:lnTo>
                <a:close/>
                <a:moveTo>
                  <a:pt x="40427" y="255437"/>
                </a:moveTo>
                <a:lnTo>
                  <a:pt x="35108" y="264617"/>
                </a:lnTo>
                <a:lnTo>
                  <a:pt x="35108" y="258507"/>
                </a:lnTo>
                <a:lnTo>
                  <a:pt x="40427" y="255437"/>
                </a:lnTo>
                <a:close/>
                <a:moveTo>
                  <a:pt x="52008" y="255437"/>
                </a:moveTo>
                <a:lnTo>
                  <a:pt x="46689" y="264617"/>
                </a:lnTo>
                <a:lnTo>
                  <a:pt x="46689" y="258507"/>
                </a:lnTo>
                <a:lnTo>
                  <a:pt x="52008" y="255437"/>
                </a:lnTo>
                <a:close/>
                <a:moveTo>
                  <a:pt x="63650" y="255437"/>
                </a:moveTo>
                <a:lnTo>
                  <a:pt x="58330" y="264617"/>
                </a:lnTo>
                <a:lnTo>
                  <a:pt x="58330" y="258507"/>
                </a:lnTo>
                <a:lnTo>
                  <a:pt x="63650" y="255437"/>
                </a:lnTo>
                <a:close/>
                <a:moveTo>
                  <a:pt x="75261" y="255437"/>
                </a:moveTo>
                <a:lnTo>
                  <a:pt x="69941" y="264617"/>
                </a:lnTo>
                <a:lnTo>
                  <a:pt x="69941" y="258507"/>
                </a:lnTo>
                <a:lnTo>
                  <a:pt x="75261" y="255437"/>
                </a:lnTo>
                <a:close/>
                <a:moveTo>
                  <a:pt x="86902" y="255437"/>
                </a:moveTo>
                <a:lnTo>
                  <a:pt x="81583" y="264617"/>
                </a:lnTo>
                <a:lnTo>
                  <a:pt x="81583" y="258507"/>
                </a:lnTo>
                <a:lnTo>
                  <a:pt x="86902" y="255437"/>
                </a:lnTo>
                <a:close/>
                <a:moveTo>
                  <a:pt x="98513" y="255437"/>
                </a:moveTo>
                <a:lnTo>
                  <a:pt x="93194" y="264617"/>
                </a:lnTo>
                <a:lnTo>
                  <a:pt x="93194" y="258507"/>
                </a:lnTo>
                <a:lnTo>
                  <a:pt x="98513" y="255437"/>
                </a:lnTo>
                <a:close/>
                <a:moveTo>
                  <a:pt x="110155" y="255437"/>
                </a:moveTo>
                <a:lnTo>
                  <a:pt x="104836" y="264617"/>
                </a:lnTo>
                <a:lnTo>
                  <a:pt x="104836" y="258507"/>
                </a:lnTo>
                <a:lnTo>
                  <a:pt x="110155" y="255437"/>
                </a:lnTo>
                <a:close/>
                <a:moveTo>
                  <a:pt x="121736" y="255437"/>
                </a:moveTo>
                <a:lnTo>
                  <a:pt x="116416" y="264617"/>
                </a:lnTo>
                <a:lnTo>
                  <a:pt x="116416" y="258507"/>
                </a:lnTo>
                <a:lnTo>
                  <a:pt x="121736" y="255437"/>
                </a:lnTo>
                <a:close/>
                <a:moveTo>
                  <a:pt x="133377" y="255437"/>
                </a:moveTo>
                <a:lnTo>
                  <a:pt x="128058" y="264617"/>
                </a:lnTo>
                <a:lnTo>
                  <a:pt x="128058" y="258507"/>
                </a:lnTo>
                <a:lnTo>
                  <a:pt x="133377" y="255437"/>
                </a:lnTo>
                <a:close/>
                <a:moveTo>
                  <a:pt x="144988" y="255437"/>
                </a:moveTo>
                <a:lnTo>
                  <a:pt x="139669" y="264617"/>
                </a:lnTo>
                <a:lnTo>
                  <a:pt x="139669" y="258507"/>
                </a:lnTo>
                <a:lnTo>
                  <a:pt x="144988" y="255437"/>
                </a:lnTo>
                <a:close/>
                <a:moveTo>
                  <a:pt x="156630" y="255437"/>
                </a:moveTo>
                <a:lnTo>
                  <a:pt x="151311" y="264617"/>
                </a:lnTo>
                <a:lnTo>
                  <a:pt x="151311" y="258507"/>
                </a:lnTo>
                <a:lnTo>
                  <a:pt x="156630" y="255437"/>
                </a:lnTo>
                <a:close/>
                <a:moveTo>
                  <a:pt x="168241" y="255437"/>
                </a:moveTo>
                <a:lnTo>
                  <a:pt x="162922" y="264617"/>
                </a:lnTo>
                <a:lnTo>
                  <a:pt x="162922" y="258507"/>
                </a:lnTo>
                <a:lnTo>
                  <a:pt x="168241" y="255437"/>
                </a:lnTo>
                <a:close/>
                <a:moveTo>
                  <a:pt x="179822" y="255437"/>
                </a:moveTo>
                <a:lnTo>
                  <a:pt x="174503" y="264617"/>
                </a:lnTo>
                <a:lnTo>
                  <a:pt x="174503" y="258507"/>
                </a:lnTo>
                <a:lnTo>
                  <a:pt x="179822" y="255437"/>
                </a:lnTo>
                <a:close/>
                <a:moveTo>
                  <a:pt x="191463" y="255437"/>
                </a:moveTo>
                <a:lnTo>
                  <a:pt x="186144" y="264617"/>
                </a:lnTo>
                <a:lnTo>
                  <a:pt x="186144" y="258507"/>
                </a:lnTo>
                <a:lnTo>
                  <a:pt x="191463" y="255437"/>
                </a:lnTo>
                <a:close/>
                <a:moveTo>
                  <a:pt x="203075" y="255437"/>
                </a:moveTo>
                <a:lnTo>
                  <a:pt x="197755" y="264617"/>
                </a:lnTo>
                <a:lnTo>
                  <a:pt x="197755" y="258507"/>
                </a:lnTo>
                <a:lnTo>
                  <a:pt x="203075" y="255437"/>
                </a:lnTo>
                <a:close/>
                <a:moveTo>
                  <a:pt x="214716" y="255437"/>
                </a:moveTo>
                <a:lnTo>
                  <a:pt x="209397" y="264617"/>
                </a:lnTo>
                <a:lnTo>
                  <a:pt x="209397" y="258507"/>
                </a:lnTo>
                <a:lnTo>
                  <a:pt x="214716" y="255437"/>
                </a:lnTo>
                <a:close/>
                <a:moveTo>
                  <a:pt x="226327" y="255437"/>
                </a:moveTo>
                <a:lnTo>
                  <a:pt x="221008" y="264617"/>
                </a:lnTo>
                <a:lnTo>
                  <a:pt x="221008" y="258507"/>
                </a:lnTo>
                <a:lnTo>
                  <a:pt x="226327" y="255437"/>
                </a:lnTo>
                <a:close/>
                <a:moveTo>
                  <a:pt x="237969" y="255437"/>
                </a:moveTo>
                <a:lnTo>
                  <a:pt x="232650" y="264617"/>
                </a:lnTo>
                <a:lnTo>
                  <a:pt x="232650" y="258507"/>
                </a:lnTo>
                <a:lnTo>
                  <a:pt x="237969" y="255437"/>
                </a:lnTo>
                <a:close/>
                <a:moveTo>
                  <a:pt x="249550" y="255437"/>
                </a:moveTo>
                <a:lnTo>
                  <a:pt x="244230" y="264617"/>
                </a:lnTo>
                <a:lnTo>
                  <a:pt x="244230" y="258507"/>
                </a:lnTo>
                <a:lnTo>
                  <a:pt x="249550" y="255437"/>
                </a:lnTo>
                <a:close/>
                <a:moveTo>
                  <a:pt x="261191" y="255437"/>
                </a:moveTo>
                <a:lnTo>
                  <a:pt x="255872" y="264617"/>
                </a:lnTo>
                <a:lnTo>
                  <a:pt x="255872" y="258507"/>
                </a:lnTo>
                <a:lnTo>
                  <a:pt x="261191" y="255437"/>
                </a:lnTo>
                <a:close/>
                <a:moveTo>
                  <a:pt x="272802" y="255437"/>
                </a:moveTo>
                <a:lnTo>
                  <a:pt x="267483" y="264617"/>
                </a:lnTo>
                <a:lnTo>
                  <a:pt x="267483" y="258507"/>
                </a:lnTo>
                <a:lnTo>
                  <a:pt x="272802" y="255437"/>
                </a:lnTo>
                <a:close/>
                <a:moveTo>
                  <a:pt x="284444" y="255437"/>
                </a:moveTo>
                <a:lnTo>
                  <a:pt x="279125" y="264617"/>
                </a:lnTo>
                <a:lnTo>
                  <a:pt x="279125" y="258507"/>
                </a:lnTo>
                <a:lnTo>
                  <a:pt x="284444" y="255437"/>
                </a:lnTo>
                <a:close/>
                <a:moveTo>
                  <a:pt x="6262" y="255468"/>
                </a:moveTo>
                <a:lnTo>
                  <a:pt x="11582" y="258507"/>
                </a:lnTo>
                <a:lnTo>
                  <a:pt x="11582" y="264677"/>
                </a:lnTo>
                <a:lnTo>
                  <a:pt x="6262" y="255468"/>
                </a:lnTo>
                <a:close/>
                <a:moveTo>
                  <a:pt x="17904" y="255468"/>
                </a:moveTo>
                <a:lnTo>
                  <a:pt x="23223" y="258507"/>
                </a:lnTo>
                <a:lnTo>
                  <a:pt x="23223" y="264677"/>
                </a:lnTo>
                <a:lnTo>
                  <a:pt x="17904" y="255468"/>
                </a:lnTo>
                <a:close/>
                <a:moveTo>
                  <a:pt x="29515" y="255468"/>
                </a:moveTo>
                <a:lnTo>
                  <a:pt x="34834" y="258507"/>
                </a:lnTo>
                <a:lnTo>
                  <a:pt x="34834" y="264677"/>
                </a:lnTo>
                <a:lnTo>
                  <a:pt x="29515" y="255468"/>
                </a:lnTo>
                <a:close/>
                <a:moveTo>
                  <a:pt x="41126" y="255468"/>
                </a:moveTo>
                <a:lnTo>
                  <a:pt x="46446" y="258507"/>
                </a:lnTo>
                <a:lnTo>
                  <a:pt x="46446" y="264677"/>
                </a:lnTo>
                <a:lnTo>
                  <a:pt x="41126" y="255468"/>
                </a:lnTo>
                <a:close/>
                <a:moveTo>
                  <a:pt x="52737" y="255468"/>
                </a:moveTo>
                <a:lnTo>
                  <a:pt x="58057" y="258507"/>
                </a:lnTo>
                <a:lnTo>
                  <a:pt x="58057" y="264677"/>
                </a:lnTo>
                <a:lnTo>
                  <a:pt x="52737" y="255468"/>
                </a:lnTo>
                <a:close/>
                <a:moveTo>
                  <a:pt x="64379" y="255468"/>
                </a:moveTo>
                <a:lnTo>
                  <a:pt x="69698" y="258507"/>
                </a:lnTo>
                <a:lnTo>
                  <a:pt x="69698" y="264677"/>
                </a:lnTo>
                <a:lnTo>
                  <a:pt x="64379" y="255468"/>
                </a:lnTo>
                <a:close/>
                <a:moveTo>
                  <a:pt x="75990" y="255468"/>
                </a:moveTo>
                <a:lnTo>
                  <a:pt x="81309" y="258507"/>
                </a:lnTo>
                <a:lnTo>
                  <a:pt x="81309" y="264677"/>
                </a:lnTo>
                <a:lnTo>
                  <a:pt x="75990" y="255468"/>
                </a:lnTo>
                <a:close/>
                <a:moveTo>
                  <a:pt x="87632" y="255468"/>
                </a:moveTo>
                <a:lnTo>
                  <a:pt x="92951" y="258507"/>
                </a:lnTo>
                <a:lnTo>
                  <a:pt x="92951" y="264677"/>
                </a:lnTo>
                <a:lnTo>
                  <a:pt x="87632" y="255468"/>
                </a:lnTo>
                <a:close/>
                <a:moveTo>
                  <a:pt x="99243" y="255468"/>
                </a:moveTo>
                <a:lnTo>
                  <a:pt x="104562" y="258507"/>
                </a:lnTo>
                <a:lnTo>
                  <a:pt x="104562" y="264677"/>
                </a:lnTo>
                <a:lnTo>
                  <a:pt x="99243" y="255468"/>
                </a:lnTo>
                <a:close/>
                <a:moveTo>
                  <a:pt x="110824" y="255468"/>
                </a:moveTo>
                <a:lnTo>
                  <a:pt x="116143" y="258507"/>
                </a:lnTo>
                <a:lnTo>
                  <a:pt x="116143" y="264677"/>
                </a:lnTo>
                <a:lnTo>
                  <a:pt x="110824" y="255468"/>
                </a:lnTo>
                <a:close/>
                <a:moveTo>
                  <a:pt x="122465" y="255468"/>
                </a:moveTo>
                <a:lnTo>
                  <a:pt x="127784" y="258507"/>
                </a:lnTo>
                <a:lnTo>
                  <a:pt x="127784" y="264677"/>
                </a:lnTo>
                <a:lnTo>
                  <a:pt x="122465" y="255468"/>
                </a:lnTo>
                <a:close/>
                <a:moveTo>
                  <a:pt x="134076" y="255468"/>
                </a:moveTo>
                <a:lnTo>
                  <a:pt x="139396" y="258507"/>
                </a:lnTo>
                <a:lnTo>
                  <a:pt x="139396" y="264677"/>
                </a:lnTo>
                <a:lnTo>
                  <a:pt x="134076" y="255468"/>
                </a:lnTo>
                <a:close/>
                <a:moveTo>
                  <a:pt x="145718" y="255468"/>
                </a:moveTo>
                <a:lnTo>
                  <a:pt x="151037" y="258507"/>
                </a:lnTo>
                <a:lnTo>
                  <a:pt x="151037" y="264677"/>
                </a:lnTo>
                <a:lnTo>
                  <a:pt x="145718" y="255468"/>
                </a:lnTo>
                <a:close/>
                <a:moveTo>
                  <a:pt x="157329" y="255468"/>
                </a:moveTo>
                <a:lnTo>
                  <a:pt x="162648" y="258507"/>
                </a:lnTo>
                <a:lnTo>
                  <a:pt x="162648" y="264677"/>
                </a:lnTo>
                <a:lnTo>
                  <a:pt x="157329" y="255468"/>
                </a:lnTo>
                <a:close/>
                <a:moveTo>
                  <a:pt x="168971" y="255468"/>
                </a:moveTo>
                <a:lnTo>
                  <a:pt x="174290" y="258507"/>
                </a:lnTo>
                <a:lnTo>
                  <a:pt x="174290" y="264677"/>
                </a:lnTo>
                <a:lnTo>
                  <a:pt x="168971" y="255468"/>
                </a:lnTo>
                <a:close/>
                <a:moveTo>
                  <a:pt x="180551" y="255468"/>
                </a:moveTo>
                <a:lnTo>
                  <a:pt x="185871" y="258507"/>
                </a:lnTo>
                <a:lnTo>
                  <a:pt x="185871" y="264677"/>
                </a:lnTo>
                <a:lnTo>
                  <a:pt x="180551" y="255468"/>
                </a:lnTo>
                <a:close/>
                <a:moveTo>
                  <a:pt x="192193" y="255468"/>
                </a:moveTo>
                <a:lnTo>
                  <a:pt x="197512" y="258507"/>
                </a:lnTo>
                <a:lnTo>
                  <a:pt x="197512" y="264677"/>
                </a:lnTo>
                <a:lnTo>
                  <a:pt x="192193" y="255468"/>
                </a:lnTo>
                <a:close/>
                <a:moveTo>
                  <a:pt x="203804" y="255468"/>
                </a:moveTo>
                <a:lnTo>
                  <a:pt x="209123" y="258507"/>
                </a:lnTo>
                <a:lnTo>
                  <a:pt x="209123" y="264677"/>
                </a:lnTo>
                <a:lnTo>
                  <a:pt x="203804" y="255468"/>
                </a:lnTo>
                <a:close/>
                <a:moveTo>
                  <a:pt x="215446" y="255468"/>
                </a:moveTo>
                <a:lnTo>
                  <a:pt x="220765" y="258507"/>
                </a:lnTo>
                <a:lnTo>
                  <a:pt x="220765" y="264677"/>
                </a:lnTo>
                <a:lnTo>
                  <a:pt x="215446" y="255468"/>
                </a:lnTo>
                <a:close/>
                <a:moveTo>
                  <a:pt x="227057" y="255468"/>
                </a:moveTo>
                <a:lnTo>
                  <a:pt x="232376" y="258507"/>
                </a:lnTo>
                <a:lnTo>
                  <a:pt x="232376" y="264677"/>
                </a:lnTo>
                <a:lnTo>
                  <a:pt x="227057" y="255468"/>
                </a:lnTo>
                <a:close/>
                <a:moveTo>
                  <a:pt x="243941" y="264650"/>
                </a:moveTo>
                <a:lnTo>
                  <a:pt x="243957" y="264677"/>
                </a:lnTo>
                <a:lnTo>
                  <a:pt x="243957" y="264659"/>
                </a:lnTo>
                <a:lnTo>
                  <a:pt x="243957" y="264659"/>
                </a:lnTo>
                <a:lnTo>
                  <a:pt x="243941" y="264650"/>
                </a:lnTo>
                <a:close/>
                <a:moveTo>
                  <a:pt x="255584" y="264653"/>
                </a:moveTo>
                <a:lnTo>
                  <a:pt x="255598" y="264677"/>
                </a:lnTo>
                <a:lnTo>
                  <a:pt x="255598" y="264661"/>
                </a:lnTo>
                <a:lnTo>
                  <a:pt x="255598" y="264661"/>
                </a:lnTo>
                <a:lnTo>
                  <a:pt x="255584" y="264653"/>
                </a:lnTo>
                <a:close/>
                <a:moveTo>
                  <a:pt x="267194" y="264650"/>
                </a:moveTo>
                <a:lnTo>
                  <a:pt x="267210" y="264677"/>
                </a:lnTo>
                <a:lnTo>
                  <a:pt x="267210" y="264659"/>
                </a:lnTo>
                <a:lnTo>
                  <a:pt x="267194" y="264650"/>
                </a:lnTo>
                <a:close/>
                <a:moveTo>
                  <a:pt x="278837" y="264653"/>
                </a:moveTo>
                <a:lnTo>
                  <a:pt x="278851" y="264677"/>
                </a:lnTo>
                <a:lnTo>
                  <a:pt x="278851" y="264661"/>
                </a:lnTo>
                <a:lnTo>
                  <a:pt x="278851" y="264661"/>
                </a:lnTo>
                <a:lnTo>
                  <a:pt x="278837" y="264653"/>
                </a:lnTo>
                <a:close/>
                <a:moveTo>
                  <a:pt x="52798" y="261699"/>
                </a:moveTo>
                <a:lnTo>
                  <a:pt x="52662" y="261778"/>
                </a:lnTo>
                <a:lnTo>
                  <a:pt x="52662" y="261778"/>
                </a:lnTo>
                <a:lnTo>
                  <a:pt x="57844" y="264769"/>
                </a:lnTo>
                <a:lnTo>
                  <a:pt x="57844" y="264769"/>
                </a:lnTo>
                <a:lnTo>
                  <a:pt x="57705" y="264528"/>
                </a:lnTo>
                <a:lnTo>
                  <a:pt x="57705" y="264528"/>
                </a:lnTo>
                <a:lnTo>
                  <a:pt x="57705" y="264528"/>
                </a:lnTo>
                <a:lnTo>
                  <a:pt x="57705" y="264528"/>
                </a:lnTo>
                <a:lnTo>
                  <a:pt x="57705" y="264528"/>
                </a:lnTo>
                <a:lnTo>
                  <a:pt x="52798" y="261699"/>
                </a:lnTo>
                <a:close/>
                <a:moveTo>
                  <a:pt x="6050" y="255589"/>
                </a:moveTo>
                <a:lnTo>
                  <a:pt x="6050" y="261699"/>
                </a:lnTo>
                <a:lnTo>
                  <a:pt x="11369" y="264769"/>
                </a:lnTo>
                <a:lnTo>
                  <a:pt x="11245" y="264556"/>
                </a:lnTo>
                <a:lnTo>
                  <a:pt x="11245" y="264556"/>
                </a:lnTo>
                <a:lnTo>
                  <a:pt x="6232" y="261668"/>
                </a:lnTo>
                <a:cubicBezTo>
                  <a:pt x="6202" y="261638"/>
                  <a:pt x="6171" y="261577"/>
                  <a:pt x="6171" y="261547"/>
                </a:cubicBezTo>
                <a:lnTo>
                  <a:pt x="6171" y="255799"/>
                </a:lnTo>
                <a:lnTo>
                  <a:pt x="6171" y="255799"/>
                </a:lnTo>
                <a:lnTo>
                  <a:pt x="6050" y="255589"/>
                </a:lnTo>
                <a:close/>
                <a:moveTo>
                  <a:pt x="17934" y="261699"/>
                </a:moveTo>
                <a:lnTo>
                  <a:pt x="17798" y="261778"/>
                </a:lnTo>
                <a:lnTo>
                  <a:pt x="17798" y="261778"/>
                </a:lnTo>
                <a:lnTo>
                  <a:pt x="22980" y="264769"/>
                </a:lnTo>
                <a:lnTo>
                  <a:pt x="22841" y="264528"/>
                </a:lnTo>
                <a:lnTo>
                  <a:pt x="22841" y="264528"/>
                </a:lnTo>
                <a:lnTo>
                  <a:pt x="22841" y="264528"/>
                </a:lnTo>
                <a:lnTo>
                  <a:pt x="22841" y="264528"/>
                </a:lnTo>
                <a:lnTo>
                  <a:pt x="22841" y="264528"/>
                </a:lnTo>
                <a:lnTo>
                  <a:pt x="22841" y="264528"/>
                </a:lnTo>
                <a:lnTo>
                  <a:pt x="17934" y="261699"/>
                </a:lnTo>
                <a:close/>
                <a:moveTo>
                  <a:pt x="29576" y="261699"/>
                </a:moveTo>
                <a:lnTo>
                  <a:pt x="29439" y="261778"/>
                </a:lnTo>
                <a:lnTo>
                  <a:pt x="29439" y="261778"/>
                </a:lnTo>
                <a:lnTo>
                  <a:pt x="34622" y="264769"/>
                </a:lnTo>
                <a:lnTo>
                  <a:pt x="34495" y="264551"/>
                </a:lnTo>
                <a:lnTo>
                  <a:pt x="34495" y="264551"/>
                </a:lnTo>
                <a:lnTo>
                  <a:pt x="29576" y="261699"/>
                </a:lnTo>
                <a:close/>
                <a:moveTo>
                  <a:pt x="41187" y="261699"/>
                </a:moveTo>
                <a:lnTo>
                  <a:pt x="41035" y="261786"/>
                </a:lnTo>
                <a:lnTo>
                  <a:pt x="41035" y="261786"/>
                </a:lnTo>
                <a:lnTo>
                  <a:pt x="46202" y="264769"/>
                </a:lnTo>
                <a:lnTo>
                  <a:pt x="46048" y="264502"/>
                </a:lnTo>
                <a:lnTo>
                  <a:pt x="46048" y="264502"/>
                </a:lnTo>
                <a:lnTo>
                  <a:pt x="41187" y="261699"/>
                </a:lnTo>
                <a:close/>
                <a:moveTo>
                  <a:pt x="64440" y="261699"/>
                </a:moveTo>
                <a:lnTo>
                  <a:pt x="64288" y="261786"/>
                </a:lnTo>
                <a:lnTo>
                  <a:pt x="64288" y="261786"/>
                </a:lnTo>
                <a:lnTo>
                  <a:pt x="69455" y="264769"/>
                </a:lnTo>
                <a:lnTo>
                  <a:pt x="69301" y="264502"/>
                </a:lnTo>
                <a:lnTo>
                  <a:pt x="69301" y="264502"/>
                </a:lnTo>
                <a:lnTo>
                  <a:pt x="64440" y="261699"/>
                </a:lnTo>
                <a:close/>
                <a:moveTo>
                  <a:pt x="76051" y="261699"/>
                </a:moveTo>
                <a:lnTo>
                  <a:pt x="75914" y="261778"/>
                </a:lnTo>
                <a:lnTo>
                  <a:pt x="75914" y="261778"/>
                </a:lnTo>
                <a:lnTo>
                  <a:pt x="81097" y="264769"/>
                </a:lnTo>
                <a:lnTo>
                  <a:pt x="80957" y="264528"/>
                </a:lnTo>
                <a:lnTo>
                  <a:pt x="76051" y="261699"/>
                </a:lnTo>
                <a:close/>
                <a:moveTo>
                  <a:pt x="87693" y="261699"/>
                </a:moveTo>
                <a:lnTo>
                  <a:pt x="87540" y="261786"/>
                </a:lnTo>
                <a:lnTo>
                  <a:pt x="87540" y="261786"/>
                </a:lnTo>
                <a:lnTo>
                  <a:pt x="92708" y="264769"/>
                </a:lnTo>
                <a:lnTo>
                  <a:pt x="92553" y="264502"/>
                </a:lnTo>
                <a:lnTo>
                  <a:pt x="92553" y="264502"/>
                </a:lnTo>
                <a:lnTo>
                  <a:pt x="87693" y="261699"/>
                </a:lnTo>
                <a:close/>
                <a:moveTo>
                  <a:pt x="99304" y="261699"/>
                </a:moveTo>
                <a:lnTo>
                  <a:pt x="99167" y="261778"/>
                </a:lnTo>
                <a:lnTo>
                  <a:pt x="99167" y="261778"/>
                </a:lnTo>
                <a:lnTo>
                  <a:pt x="104349" y="264769"/>
                </a:lnTo>
                <a:lnTo>
                  <a:pt x="104210" y="264528"/>
                </a:lnTo>
                <a:lnTo>
                  <a:pt x="99304" y="261699"/>
                </a:lnTo>
                <a:close/>
                <a:moveTo>
                  <a:pt x="110945" y="261699"/>
                </a:moveTo>
                <a:lnTo>
                  <a:pt x="110778" y="261795"/>
                </a:lnTo>
                <a:lnTo>
                  <a:pt x="115930" y="264769"/>
                </a:lnTo>
                <a:lnTo>
                  <a:pt x="115760" y="264476"/>
                </a:lnTo>
                <a:lnTo>
                  <a:pt x="115760" y="264476"/>
                </a:lnTo>
                <a:lnTo>
                  <a:pt x="110945" y="261699"/>
                </a:lnTo>
                <a:close/>
                <a:moveTo>
                  <a:pt x="122587" y="261699"/>
                </a:moveTo>
                <a:lnTo>
                  <a:pt x="122404" y="261804"/>
                </a:lnTo>
                <a:lnTo>
                  <a:pt x="122404" y="261804"/>
                </a:lnTo>
                <a:lnTo>
                  <a:pt x="127541" y="264769"/>
                </a:lnTo>
                <a:lnTo>
                  <a:pt x="127369" y="264471"/>
                </a:lnTo>
                <a:lnTo>
                  <a:pt x="127369" y="264471"/>
                </a:lnTo>
                <a:lnTo>
                  <a:pt x="122587" y="261699"/>
                </a:lnTo>
                <a:close/>
                <a:moveTo>
                  <a:pt x="134198" y="261699"/>
                </a:moveTo>
                <a:lnTo>
                  <a:pt x="134031" y="261795"/>
                </a:lnTo>
                <a:lnTo>
                  <a:pt x="139183" y="264769"/>
                </a:lnTo>
                <a:lnTo>
                  <a:pt x="139013" y="264476"/>
                </a:lnTo>
                <a:lnTo>
                  <a:pt x="139013" y="264476"/>
                </a:lnTo>
                <a:lnTo>
                  <a:pt x="134198" y="261699"/>
                </a:lnTo>
                <a:close/>
                <a:moveTo>
                  <a:pt x="145840" y="261699"/>
                </a:moveTo>
                <a:lnTo>
                  <a:pt x="145657" y="261804"/>
                </a:lnTo>
                <a:lnTo>
                  <a:pt x="145657" y="261804"/>
                </a:lnTo>
                <a:lnTo>
                  <a:pt x="150794" y="264769"/>
                </a:lnTo>
                <a:lnTo>
                  <a:pt x="150622" y="264471"/>
                </a:lnTo>
                <a:lnTo>
                  <a:pt x="150622" y="264471"/>
                </a:lnTo>
                <a:lnTo>
                  <a:pt x="145840" y="261699"/>
                </a:lnTo>
                <a:close/>
                <a:moveTo>
                  <a:pt x="157451" y="261699"/>
                </a:moveTo>
                <a:lnTo>
                  <a:pt x="157283" y="261795"/>
                </a:lnTo>
                <a:lnTo>
                  <a:pt x="157283" y="261795"/>
                </a:lnTo>
                <a:lnTo>
                  <a:pt x="162436" y="264769"/>
                </a:lnTo>
                <a:lnTo>
                  <a:pt x="162266" y="264476"/>
                </a:lnTo>
                <a:lnTo>
                  <a:pt x="162266" y="264476"/>
                </a:lnTo>
                <a:lnTo>
                  <a:pt x="157451" y="261699"/>
                </a:lnTo>
                <a:close/>
                <a:moveTo>
                  <a:pt x="169092" y="261699"/>
                </a:moveTo>
                <a:lnTo>
                  <a:pt x="168910" y="261804"/>
                </a:lnTo>
                <a:lnTo>
                  <a:pt x="168910" y="261804"/>
                </a:lnTo>
                <a:lnTo>
                  <a:pt x="174047" y="264769"/>
                </a:lnTo>
                <a:lnTo>
                  <a:pt x="173874" y="264471"/>
                </a:lnTo>
                <a:lnTo>
                  <a:pt x="169092" y="261699"/>
                </a:lnTo>
                <a:close/>
                <a:moveTo>
                  <a:pt x="180703" y="261699"/>
                </a:moveTo>
                <a:lnTo>
                  <a:pt x="180521" y="261804"/>
                </a:lnTo>
                <a:lnTo>
                  <a:pt x="180521" y="261804"/>
                </a:lnTo>
                <a:lnTo>
                  <a:pt x="185658" y="264769"/>
                </a:lnTo>
                <a:lnTo>
                  <a:pt x="185473" y="264449"/>
                </a:lnTo>
                <a:lnTo>
                  <a:pt x="185473" y="264449"/>
                </a:lnTo>
                <a:lnTo>
                  <a:pt x="180703" y="261699"/>
                </a:lnTo>
                <a:close/>
                <a:moveTo>
                  <a:pt x="192345" y="261699"/>
                </a:moveTo>
                <a:lnTo>
                  <a:pt x="192147" y="261813"/>
                </a:lnTo>
                <a:lnTo>
                  <a:pt x="192147" y="261813"/>
                </a:lnTo>
                <a:lnTo>
                  <a:pt x="197269" y="264769"/>
                </a:lnTo>
                <a:lnTo>
                  <a:pt x="197081" y="264445"/>
                </a:lnTo>
                <a:lnTo>
                  <a:pt x="197081" y="264445"/>
                </a:lnTo>
                <a:lnTo>
                  <a:pt x="192345" y="261699"/>
                </a:lnTo>
                <a:close/>
                <a:moveTo>
                  <a:pt x="203956" y="261699"/>
                </a:moveTo>
                <a:lnTo>
                  <a:pt x="203774" y="261804"/>
                </a:lnTo>
                <a:lnTo>
                  <a:pt x="203774" y="261804"/>
                </a:lnTo>
                <a:lnTo>
                  <a:pt x="208911" y="264769"/>
                </a:lnTo>
                <a:lnTo>
                  <a:pt x="208726" y="264449"/>
                </a:lnTo>
                <a:lnTo>
                  <a:pt x="208726" y="264449"/>
                </a:lnTo>
                <a:lnTo>
                  <a:pt x="203956" y="261699"/>
                </a:lnTo>
                <a:close/>
                <a:moveTo>
                  <a:pt x="215598" y="261699"/>
                </a:moveTo>
                <a:lnTo>
                  <a:pt x="215400" y="261813"/>
                </a:lnTo>
                <a:lnTo>
                  <a:pt x="215400" y="261813"/>
                </a:lnTo>
                <a:lnTo>
                  <a:pt x="220522" y="264769"/>
                </a:lnTo>
                <a:lnTo>
                  <a:pt x="220334" y="264445"/>
                </a:lnTo>
                <a:lnTo>
                  <a:pt x="220334" y="264445"/>
                </a:lnTo>
                <a:lnTo>
                  <a:pt x="215598" y="261699"/>
                </a:lnTo>
                <a:close/>
                <a:moveTo>
                  <a:pt x="227209" y="261699"/>
                </a:moveTo>
                <a:lnTo>
                  <a:pt x="227026" y="261804"/>
                </a:lnTo>
                <a:lnTo>
                  <a:pt x="227026" y="261804"/>
                </a:lnTo>
                <a:lnTo>
                  <a:pt x="232163" y="264769"/>
                </a:lnTo>
                <a:lnTo>
                  <a:pt x="231978" y="264449"/>
                </a:lnTo>
                <a:lnTo>
                  <a:pt x="231978" y="264449"/>
                </a:lnTo>
                <a:lnTo>
                  <a:pt x="227209" y="261699"/>
                </a:lnTo>
                <a:close/>
                <a:moveTo>
                  <a:pt x="238850" y="261699"/>
                </a:moveTo>
                <a:lnTo>
                  <a:pt x="238653" y="261813"/>
                </a:lnTo>
                <a:lnTo>
                  <a:pt x="238653" y="261813"/>
                </a:lnTo>
                <a:lnTo>
                  <a:pt x="243774" y="264769"/>
                </a:lnTo>
                <a:lnTo>
                  <a:pt x="243587" y="264445"/>
                </a:lnTo>
                <a:lnTo>
                  <a:pt x="243587" y="264445"/>
                </a:lnTo>
                <a:lnTo>
                  <a:pt x="238850" y="261699"/>
                </a:lnTo>
                <a:close/>
                <a:moveTo>
                  <a:pt x="250462" y="261699"/>
                </a:moveTo>
                <a:lnTo>
                  <a:pt x="250249" y="261821"/>
                </a:lnTo>
                <a:lnTo>
                  <a:pt x="250249" y="261821"/>
                </a:lnTo>
                <a:lnTo>
                  <a:pt x="255355" y="264769"/>
                </a:lnTo>
                <a:lnTo>
                  <a:pt x="255140" y="264397"/>
                </a:lnTo>
                <a:lnTo>
                  <a:pt x="255140" y="264397"/>
                </a:lnTo>
                <a:lnTo>
                  <a:pt x="250462" y="261699"/>
                </a:lnTo>
                <a:close/>
                <a:moveTo>
                  <a:pt x="262103" y="261699"/>
                </a:moveTo>
                <a:lnTo>
                  <a:pt x="261890" y="261821"/>
                </a:lnTo>
                <a:lnTo>
                  <a:pt x="261890" y="261821"/>
                </a:lnTo>
                <a:lnTo>
                  <a:pt x="266997" y="264769"/>
                </a:lnTo>
                <a:lnTo>
                  <a:pt x="266794" y="264418"/>
                </a:lnTo>
                <a:lnTo>
                  <a:pt x="266794" y="264418"/>
                </a:lnTo>
                <a:lnTo>
                  <a:pt x="262103" y="261699"/>
                </a:lnTo>
                <a:close/>
                <a:moveTo>
                  <a:pt x="273714" y="261699"/>
                </a:moveTo>
                <a:lnTo>
                  <a:pt x="273501" y="261821"/>
                </a:lnTo>
                <a:lnTo>
                  <a:pt x="273501" y="261821"/>
                </a:lnTo>
                <a:lnTo>
                  <a:pt x="278608" y="264769"/>
                </a:lnTo>
                <a:lnTo>
                  <a:pt x="278392" y="264397"/>
                </a:lnTo>
                <a:lnTo>
                  <a:pt x="278392" y="264397"/>
                </a:lnTo>
                <a:lnTo>
                  <a:pt x="273714" y="261699"/>
                </a:lnTo>
                <a:close/>
                <a:moveTo>
                  <a:pt x="284657" y="255589"/>
                </a:moveTo>
                <a:lnTo>
                  <a:pt x="284657" y="261729"/>
                </a:lnTo>
                <a:lnTo>
                  <a:pt x="279337" y="264769"/>
                </a:lnTo>
                <a:lnTo>
                  <a:pt x="284657" y="255589"/>
                </a:lnTo>
                <a:close/>
                <a:moveTo>
                  <a:pt x="17418" y="255589"/>
                </a:moveTo>
                <a:lnTo>
                  <a:pt x="17418" y="261729"/>
                </a:lnTo>
                <a:lnTo>
                  <a:pt x="12098" y="264829"/>
                </a:lnTo>
                <a:lnTo>
                  <a:pt x="17418" y="255589"/>
                </a:lnTo>
                <a:close/>
                <a:moveTo>
                  <a:pt x="29029" y="255589"/>
                </a:moveTo>
                <a:lnTo>
                  <a:pt x="29029" y="261729"/>
                </a:lnTo>
                <a:lnTo>
                  <a:pt x="23710" y="264829"/>
                </a:lnTo>
                <a:lnTo>
                  <a:pt x="29029" y="255589"/>
                </a:lnTo>
                <a:close/>
                <a:moveTo>
                  <a:pt x="40610" y="255589"/>
                </a:moveTo>
                <a:lnTo>
                  <a:pt x="40610" y="261729"/>
                </a:lnTo>
                <a:lnTo>
                  <a:pt x="35290" y="264829"/>
                </a:lnTo>
                <a:lnTo>
                  <a:pt x="40610" y="255589"/>
                </a:lnTo>
                <a:close/>
                <a:moveTo>
                  <a:pt x="52251" y="255589"/>
                </a:moveTo>
                <a:lnTo>
                  <a:pt x="52251" y="261729"/>
                </a:lnTo>
                <a:lnTo>
                  <a:pt x="46932" y="264829"/>
                </a:lnTo>
                <a:lnTo>
                  <a:pt x="52251" y="255589"/>
                </a:lnTo>
                <a:close/>
                <a:moveTo>
                  <a:pt x="63862" y="255589"/>
                </a:moveTo>
                <a:lnTo>
                  <a:pt x="63862" y="261729"/>
                </a:lnTo>
                <a:lnTo>
                  <a:pt x="58543" y="264829"/>
                </a:lnTo>
                <a:lnTo>
                  <a:pt x="63862" y="255589"/>
                </a:lnTo>
                <a:close/>
                <a:moveTo>
                  <a:pt x="75504" y="255589"/>
                </a:moveTo>
                <a:lnTo>
                  <a:pt x="75504" y="261729"/>
                </a:lnTo>
                <a:lnTo>
                  <a:pt x="70185" y="264829"/>
                </a:lnTo>
                <a:lnTo>
                  <a:pt x="75504" y="255589"/>
                </a:lnTo>
                <a:close/>
                <a:moveTo>
                  <a:pt x="87115" y="255589"/>
                </a:moveTo>
                <a:lnTo>
                  <a:pt x="87115" y="261729"/>
                </a:lnTo>
                <a:lnTo>
                  <a:pt x="81796" y="264829"/>
                </a:lnTo>
                <a:lnTo>
                  <a:pt x="87115" y="255589"/>
                </a:lnTo>
                <a:close/>
                <a:moveTo>
                  <a:pt x="98757" y="255589"/>
                </a:moveTo>
                <a:lnTo>
                  <a:pt x="98757" y="261729"/>
                </a:lnTo>
                <a:lnTo>
                  <a:pt x="93437" y="264829"/>
                </a:lnTo>
                <a:lnTo>
                  <a:pt x="98757" y="255589"/>
                </a:lnTo>
                <a:close/>
                <a:moveTo>
                  <a:pt x="110337" y="255589"/>
                </a:moveTo>
                <a:lnTo>
                  <a:pt x="110337" y="261729"/>
                </a:lnTo>
                <a:lnTo>
                  <a:pt x="105018" y="264829"/>
                </a:lnTo>
                <a:lnTo>
                  <a:pt x="110337" y="255589"/>
                </a:lnTo>
                <a:close/>
                <a:moveTo>
                  <a:pt x="121979" y="255589"/>
                </a:moveTo>
                <a:lnTo>
                  <a:pt x="121979" y="261729"/>
                </a:lnTo>
                <a:lnTo>
                  <a:pt x="116660" y="264829"/>
                </a:lnTo>
                <a:lnTo>
                  <a:pt x="121979" y="255589"/>
                </a:lnTo>
                <a:close/>
                <a:moveTo>
                  <a:pt x="133590" y="255589"/>
                </a:moveTo>
                <a:lnTo>
                  <a:pt x="133590" y="261729"/>
                </a:lnTo>
                <a:lnTo>
                  <a:pt x="128271" y="264829"/>
                </a:lnTo>
                <a:lnTo>
                  <a:pt x="133590" y="255589"/>
                </a:lnTo>
                <a:close/>
                <a:moveTo>
                  <a:pt x="145232" y="255589"/>
                </a:moveTo>
                <a:lnTo>
                  <a:pt x="145232" y="261729"/>
                </a:lnTo>
                <a:lnTo>
                  <a:pt x="139912" y="264829"/>
                </a:lnTo>
                <a:lnTo>
                  <a:pt x="145232" y="255589"/>
                </a:lnTo>
                <a:close/>
                <a:moveTo>
                  <a:pt x="156843" y="255589"/>
                </a:moveTo>
                <a:lnTo>
                  <a:pt x="156843" y="261729"/>
                </a:lnTo>
                <a:lnTo>
                  <a:pt x="151523" y="264829"/>
                </a:lnTo>
                <a:lnTo>
                  <a:pt x="156843" y="255589"/>
                </a:lnTo>
                <a:close/>
                <a:moveTo>
                  <a:pt x="168484" y="255589"/>
                </a:moveTo>
                <a:lnTo>
                  <a:pt x="168484" y="261729"/>
                </a:lnTo>
                <a:lnTo>
                  <a:pt x="163165" y="264829"/>
                </a:lnTo>
                <a:lnTo>
                  <a:pt x="168484" y="255589"/>
                </a:lnTo>
                <a:close/>
                <a:moveTo>
                  <a:pt x="180065" y="255589"/>
                </a:moveTo>
                <a:lnTo>
                  <a:pt x="180065" y="261729"/>
                </a:lnTo>
                <a:lnTo>
                  <a:pt x="174746" y="264829"/>
                </a:lnTo>
                <a:lnTo>
                  <a:pt x="180065" y="255589"/>
                </a:lnTo>
                <a:close/>
                <a:moveTo>
                  <a:pt x="191676" y="255589"/>
                </a:moveTo>
                <a:lnTo>
                  <a:pt x="191676" y="261729"/>
                </a:lnTo>
                <a:lnTo>
                  <a:pt x="186357" y="264829"/>
                </a:lnTo>
                <a:lnTo>
                  <a:pt x="191676" y="255589"/>
                </a:lnTo>
                <a:close/>
                <a:moveTo>
                  <a:pt x="203318" y="255589"/>
                </a:moveTo>
                <a:lnTo>
                  <a:pt x="203318" y="261729"/>
                </a:lnTo>
                <a:lnTo>
                  <a:pt x="197999" y="264829"/>
                </a:lnTo>
                <a:lnTo>
                  <a:pt x="203318" y="255589"/>
                </a:lnTo>
                <a:close/>
                <a:moveTo>
                  <a:pt x="214929" y="255589"/>
                </a:moveTo>
                <a:lnTo>
                  <a:pt x="214929" y="261729"/>
                </a:lnTo>
                <a:lnTo>
                  <a:pt x="209610" y="264829"/>
                </a:lnTo>
                <a:lnTo>
                  <a:pt x="214929" y="255589"/>
                </a:lnTo>
                <a:close/>
                <a:moveTo>
                  <a:pt x="226570" y="255589"/>
                </a:moveTo>
                <a:lnTo>
                  <a:pt x="226570" y="261729"/>
                </a:lnTo>
                <a:lnTo>
                  <a:pt x="221251" y="264829"/>
                </a:lnTo>
                <a:lnTo>
                  <a:pt x="226570" y="255589"/>
                </a:lnTo>
                <a:close/>
                <a:moveTo>
                  <a:pt x="238182" y="255589"/>
                </a:moveTo>
                <a:lnTo>
                  <a:pt x="238182" y="261729"/>
                </a:lnTo>
                <a:lnTo>
                  <a:pt x="232862" y="264829"/>
                </a:lnTo>
                <a:lnTo>
                  <a:pt x="238182" y="255589"/>
                </a:lnTo>
                <a:close/>
                <a:moveTo>
                  <a:pt x="249793" y="255589"/>
                </a:moveTo>
                <a:lnTo>
                  <a:pt x="249793" y="261729"/>
                </a:lnTo>
                <a:lnTo>
                  <a:pt x="244474" y="264829"/>
                </a:lnTo>
                <a:lnTo>
                  <a:pt x="249793" y="255589"/>
                </a:lnTo>
                <a:close/>
                <a:moveTo>
                  <a:pt x="261404" y="255589"/>
                </a:moveTo>
                <a:lnTo>
                  <a:pt x="261404" y="261729"/>
                </a:lnTo>
                <a:lnTo>
                  <a:pt x="256085" y="264829"/>
                </a:lnTo>
                <a:lnTo>
                  <a:pt x="261404" y="255589"/>
                </a:lnTo>
                <a:close/>
                <a:moveTo>
                  <a:pt x="273046" y="255589"/>
                </a:moveTo>
                <a:lnTo>
                  <a:pt x="273046" y="261729"/>
                </a:lnTo>
                <a:lnTo>
                  <a:pt x="267726" y="264829"/>
                </a:lnTo>
                <a:lnTo>
                  <a:pt x="273046" y="255589"/>
                </a:lnTo>
                <a:close/>
                <a:moveTo>
                  <a:pt x="29352" y="0"/>
                </a:moveTo>
                <a:cubicBezTo>
                  <a:pt x="29333" y="0"/>
                  <a:pt x="29318" y="8"/>
                  <a:pt x="29302" y="23"/>
                </a:cubicBezTo>
                <a:lnTo>
                  <a:pt x="23345" y="3367"/>
                </a:lnTo>
                <a:lnTo>
                  <a:pt x="17600" y="54"/>
                </a:lnTo>
                <a:cubicBezTo>
                  <a:pt x="17585" y="38"/>
                  <a:pt x="17562" y="31"/>
                  <a:pt x="17539" y="31"/>
                </a:cubicBezTo>
                <a:cubicBezTo>
                  <a:pt x="17516" y="31"/>
                  <a:pt x="17494" y="38"/>
                  <a:pt x="17478" y="54"/>
                </a:cubicBezTo>
                <a:lnTo>
                  <a:pt x="11734" y="3367"/>
                </a:lnTo>
                <a:lnTo>
                  <a:pt x="5989" y="54"/>
                </a:lnTo>
                <a:cubicBezTo>
                  <a:pt x="5974" y="38"/>
                  <a:pt x="5958" y="31"/>
                  <a:pt x="5943" y="31"/>
                </a:cubicBezTo>
                <a:cubicBezTo>
                  <a:pt x="5928" y="31"/>
                  <a:pt x="5913" y="38"/>
                  <a:pt x="5898" y="54"/>
                </a:cubicBezTo>
                <a:lnTo>
                  <a:pt x="31" y="3397"/>
                </a:lnTo>
                <a:lnTo>
                  <a:pt x="1" y="3458"/>
                </a:lnTo>
                <a:lnTo>
                  <a:pt x="1" y="3488"/>
                </a:lnTo>
                <a:lnTo>
                  <a:pt x="1" y="10206"/>
                </a:lnTo>
                <a:cubicBezTo>
                  <a:pt x="1" y="10236"/>
                  <a:pt x="31" y="10297"/>
                  <a:pt x="62" y="10327"/>
                </a:cubicBezTo>
                <a:lnTo>
                  <a:pt x="5806" y="13640"/>
                </a:lnTo>
                <a:lnTo>
                  <a:pt x="5806" y="20206"/>
                </a:lnTo>
                <a:lnTo>
                  <a:pt x="31" y="23519"/>
                </a:lnTo>
                <a:lnTo>
                  <a:pt x="1" y="23549"/>
                </a:lnTo>
                <a:lnTo>
                  <a:pt x="1" y="23580"/>
                </a:lnTo>
                <a:lnTo>
                  <a:pt x="1" y="30328"/>
                </a:lnTo>
                <a:cubicBezTo>
                  <a:pt x="1" y="30358"/>
                  <a:pt x="31" y="30388"/>
                  <a:pt x="62" y="30419"/>
                </a:cubicBezTo>
                <a:lnTo>
                  <a:pt x="5806" y="33732"/>
                </a:lnTo>
                <a:lnTo>
                  <a:pt x="5806" y="40297"/>
                </a:lnTo>
                <a:lnTo>
                  <a:pt x="31" y="43641"/>
                </a:lnTo>
                <a:lnTo>
                  <a:pt x="1" y="43702"/>
                </a:lnTo>
                <a:lnTo>
                  <a:pt x="1" y="43732"/>
                </a:lnTo>
                <a:lnTo>
                  <a:pt x="1" y="50449"/>
                </a:lnTo>
                <a:cubicBezTo>
                  <a:pt x="1" y="50480"/>
                  <a:pt x="31" y="50541"/>
                  <a:pt x="62" y="50571"/>
                </a:cubicBezTo>
                <a:lnTo>
                  <a:pt x="5806" y="53884"/>
                </a:lnTo>
                <a:lnTo>
                  <a:pt x="5806" y="60450"/>
                </a:lnTo>
                <a:lnTo>
                  <a:pt x="31" y="63793"/>
                </a:lnTo>
                <a:lnTo>
                  <a:pt x="1" y="63823"/>
                </a:lnTo>
                <a:lnTo>
                  <a:pt x="1" y="63854"/>
                </a:lnTo>
                <a:lnTo>
                  <a:pt x="1" y="70602"/>
                </a:lnTo>
                <a:cubicBezTo>
                  <a:pt x="1" y="70632"/>
                  <a:pt x="31" y="70662"/>
                  <a:pt x="62" y="70693"/>
                </a:cubicBezTo>
                <a:lnTo>
                  <a:pt x="5806" y="74006"/>
                </a:lnTo>
                <a:lnTo>
                  <a:pt x="5806" y="80571"/>
                </a:lnTo>
                <a:lnTo>
                  <a:pt x="62" y="83885"/>
                </a:lnTo>
                <a:lnTo>
                  <a:pt x="31" y="83915"/>
                </a:lnTo>
                <a:lnTo>
                  <a:pt x="31" y="83945"/>
                </a:lnTo>
                <a:lnTo>
                  <a:pt x="31" y="90693"/>
                </a:lnTo>
                <a:cubicBezTo>
                  <a:pt x="31" y="90724"/>
                  <a:pt x="62" y="90754"/>
                  <a:pt x="122" y="90784"/>
                </a:cubicBezTo>
                <a:lnTo>
                  <a:pt x="5867" y="94097"/>
                </a:lnTo>
                <a:lnTo>
                  <a:pt x="5867" y="100663"/>
                </a:lnTo>
                <a:lnTo>
                  <a:pt x="122" y="103976"/>
                </a:lnTo>
                <a:lnTo>
                  <a:pt x="92" y="104006"/>
                </a:lnTo>
                <a:lnTo>
                  <a:pt x="92" y="104067"/>
                </a:lnTo>
                <a:lnTo>
                  <a:pt x="92" y="110785"/>
                </a:lnTo>
                <a:cubicBezTo>
                  <a:pt x="92" y="110815"/>
                  <a:pt x="122" y="110845"/>
                  <a:pt x="153" y="110906"/>
                </a:cubicBezTo>
                <a:lnTo>
                  <a:pt x="5898" y="114189"/>
                </a:lnTo>
                <a:lnTo>
                  <a:pt x="5898" y="120785"/>
                </a:lnTo>
                <a:lnTo>
                  <a:pt x="153" y="124068"/>
                </a:lnTo>
                <a:lnTo>
                  <a:pt x="122" y="124128"/>
                </a:lnTo>
                <a:lnTo>
                  <a:pt x="122" y="124159"/>
                </a:lnTo>
                <a:lnTo>
                  <a:pt x="122" y="130876"/>
                </a:lnTo>
                <a:cubicBezTo>
                  <a:pt x="122" y="130907"/>
                  <a:pt x="153" y="130967"/>
                  <a:pt x="183" y="130998"/>
                </a:cubicBezTo>
                <a:lnTo>
                  <a:pt x="5928" y="134311"/>
                </a:lnTo>
                <a:lnTo>
                  <a:pt x="5928" y="140876"/>
                </a:lnTo>
                <a:lnTo>
                  <a:pt x="183" y="144189"/>
                </a:lnTo>
                <a:lnTo>
                  <a:pt x="153" y="144220"/>
                </a:lnTo>
                <a:lnTo>
                  <a:pt x="153" y="144250"/>
                </a:lnTo>
                <a:lnTo>
                  <a:pt x="153" y="150968"/>
                </a:lnTo>
                <a:cubicBezTo>
                  <a:pt x="153" y="151028"/>
                  <a:pt x="183" y="151059"/>
                  <a:pt x="244" y="151089"/>
                </a:cubicBezTo>
                <a:lnTo>
                  <a:pt x="5958" y="154402"/>
                </a:lnTo>
                <a:lnTo>
                  <a:pt x="5958" y="160968"/>
                </a:lnTo>
                <a:lnTo>
                  <a:pt x="244" y="164281"/>
                </a:lnTo>
                <a:lnTo>
                  <a:pt x="183" y="164311"/>
                </a:lnTo>
                <a:lnTo>
                  <a:pt x="183" y="164372"/>
                </a:lnTo>
                <a:lnTo>
                  <a:pt x="183" y="171089"/>
                </a:lnTo>
                <a:cubicBezTo>
                  <a:pt x="183" y="171120"/>
                  <a:pt x="244" y="171150"/>
                  <a:pt x="274" y="171211"/>
                </a:cubicBezTo>
                <a:lnTo>
                  <a:pt x="6019" y="174494"/>
                </a:lnTo>
                <a:lnTo>
                  <a:pt x="6019" y="181090"/>
                </a:lnTo>
                <a:lnTo>
                  <a:pt x="274" y="184372"/>
                </a:lnTo>
                <a:lnTo>
                  <a:pt x="244" y="184433"/>
                </a:lnTo>
                <a:lnTo>
                  <a:pt x="244" y="184464"/>
                </a:lnTo>
                <a:lnTo>
                  <a:pt x="244" y="185132"/>
                </a:lnTo>
                <a:lnTo>
                  <a:pt x="5557" y="194332"/>
                </a:lnTo>
                <a:lnTo>
                  <a:pt x="5557" y="194332"/>
                </a:lnTo>
                <a:lnTo>
                  <a:pt x="6050" y="194616"/>
                </a:lnTo>
                <a:lnTo>
                  <a:pt x="6050" y="195163"/>
                </a:lnTo>
                <a:lnTo>
                  <a:pt x="11369" y="204403"/>
                </a:lnTo>
                <a:lnTo>
                  <a:pt x="11369" y="204403"/>
                </a:lnTo>
                <a:lnTo>
                  <a:pt x="8907" y="202974"/>
                </a:lnTo>
                <a:lnTo>
                  <a:pt x="6050" y="201333"/>
                </a:lnTo>
                <a:lnTo>
                  <a:pt x="6050" y="201181"/>
                </a:lnTo>
                <a:lnTo>
                  <a:pt x="305" y="204494"/>
                </a:lnTo>
                <a:lnTo>
                  <a:pt x="274" y="204525"/>
                </a:lnTo>
                <a:lnTo>
                  <a:pt x="274" y="204555"/>
                </a:lnTo>
                <a:lnTo>
                  <a:pt x="274" y="205337"/>
                </a:lnTo>
                <a:lnTo>
                  <a:pt x="274" y="205337"/>
                </a:lnTo>
                <a:lnTo>
                  <a:pt x="5516" y="214382"/>
                </a:lnTo>
                <a:lnTo>
                  <a:pt x="5516" y="214382"/>
                </a:lnTo>
                <a:lnTo>
                  <a:pt x="6080" y="214707"/>
                </a:lnTo>
                <a:lnTo>
                  <a:pt x="6080" y="215368"/>
                </a:lnTo>
                <a:lnTo>
                  <a:pt x="6080" y="215368"/>
                </a:lnTo>
                <a:lnTo>
                  <a:pt x="11369" y="224555"/>
                </a:lnTo>
                <a:lnTo>
                  <a:pt x="11369" y="224555"/>
                </a:lnTo>
                <a:lnTo>
                  <a:pt x="8907" y="223096"/>
                </a:lnTo>
                <a:lnTo>
                  <a:pt x="6050" y="221455"/>
                </a:lnTo>
                <a:lnTo>
                  <a:pt x="6050" y="221290"/>
                </a:lnTo>
                <a:lnTo>
                  <a:pt x="6050" y="221290"/>
                </a:lnTo>
                <a:lnTo>
                  <a:pt x="335" y="224586"/>
                </a:lnTo>
                <a:lnTo>
                  <a:pt x="305" y="224616"/>
                </a:lnTo>
                <a:lnTo>
                  <a:pt x="305" y="224646"/>
                </a:lnTo>
                <a:lnTo>
                  <a:pt x="305" y="225481"/>
                </a:lnTo>
                <a:lnTo>
                  <a:pt x="305" y="225481"/>
                </a:lnTo>
                <a:lnTo>
                  <a:pt x="5473" y="234429"/>
                </a:lnTo>
                <a:lnTo>
                  <a:pt x="5473" y="234429"/>
                </a:lnTo>
                <a:lnTo>
                  <a:pt x="6110" y="234799"/>
                </a:lnTo>
                <a:lnTo>
                  <a:pt x="6110" y="235543"/>
                </a:lnTo>
                <a:lnTo>
                  <a:pt x="6110" y="235543"/>
                </a:lnTo>
                <a:lnTo>
                  <a:pt x="11369" y="244677"/>
                </a:lnTo>
                <a:lnTo>
                  <a:pt x="11369" y="244677"/>
                </a:lnTo>
                <a:lnTo>
                  <a:pt x="8907" y="243249"/>
                </a:lnTo>
                <a:lnTo>
                  <a:pt x="6050" y="241607"/>
                </a:lnTo>
                <a:lnTo>
                  <a:pt x="6050" y="241399"/>
                </a:lnTo>
                <a:lnTo>
                  <a:pt x="6050" y="241399"/>
                </a:lnTo>
                <a:lnTo>
                  <a:pt x="396" y="244677"/>
                </a:lnTo>
                <a:lnTo>
                  <a:pt x="335" y="244708"/>
                </a:lnTo>
                <a:lnTo>
                  <a:pt x="335" y="244768"/>
                </a:lnTo>
                <a:lnTo>
                  <a:pt x="335" y="245656"/>
                </a:lnTo>
                <a:lnTo>
                  <a:pt x="335" y="245656"/>
                </a:lnTo>
                <a:lnTo>
                  <a:pt x="5421" y="254461"/>
                </a:lnTo>
                <a:lnTo>
                  <a:pt x="5421" y="254461"/>
                </a:lnTo>
                <a:lnTo>
                  <a:pt x="6171" y="254890"/>
                </a:lnTo>
                <a:lnTo>
                  <a:pt x="6171" y="255799"/>
                </a:lnTo>
                <a:lnTo>
                  <a:pt x="6171" y="255799"/>
                </a:lnTo>
                <a:lnTo>
                  <a:pt x="11245" y="264556"/>
                </a:lnTo>
                <a:lnTo>
                  <a:pt x="11245" y="264556"/>
                </a:lnTo>
                <a:lnTo>
                  <a:pt x="12038" y="265012"/>
                </a:lnTo>
                <a:lnTo>
                  <a:pt x="12190" y="265012"/>
                </a:lnTo>
                <a:lnTo>
                  <a:pt x="17798" y="261778"/>
                </a:lnTo>
                <a:lnTo>
                  <a:pt x="17798" y="261778"/>
                </a:lnTo>
                <a:lnTo>
                  <a:pt x="17661" y="261699"/>
                </a:lnTo>
                <a:lnTo>
                  <a:pt x="17661" y="255589"/>
                </a:lnTo>
                <a:lnTo>
                  <a:pt x="22841" y="264528"/>
                </a:lnTo>
                <a:lnTo>
                  <a:pt x="22841" y="264528"/>
                </a:lnTo>
                <a:lnTo>
                  <a:pt x="22841" y="264528"/>
                </a:lnTo>
                <a:lnTo>
                  <a:pt x="22841" y="264528"/>
                </a:lnTo>
                <a:lnTo>
                  <a:pt x="22841" y="264528"/>
                </a:lnTo>
                <a:lnTo>
                  <a:pt x="22841" y="264528"/>
                </a:lnTo>
                <a:lnTo>
                  <a:pt x="23679" y="265012"/>
                </a:lnTo>
                <a:lnTo>
                  <a:pt x="23831" y="265012"/>
                </a:lnTo>
                <a:lnTo>
                  <a:pt x="29439" y="261778"/>
                </a:lnTo>
                <a:lnTo>
                  <a:pt x="29439" y="261778"/>
                </a:lnTo>
                <a:lnTo>
                  <a:pt x="29302" y="261699"/>
                </a:lnTo>
                <a:lnTo>
                  <a:pt x="29302" y="255589"/>
                </a:lnTo>
                <a:lnTo>
                  <a:pt x="34495" y="264551"/>
                </a:lnTo>
                <a:lnTo>
                  <a:pt x="34495" y="264551"/>
                </a:lnTo>
                <a:lnTo>
                  <a:pt x="35290" y="265012"/>
                </a:lnTo>
                <a:lnTo>
                  <a:pt x="35442" y="265012"/>
                </a:lnTo>
                <a:lnTo>
                  <a:pt x="41035" y="261786"/>
                </a:lnTo>
                <a:lnTo>
                  <a:pt x="41035" y="261786"/>
                </a:lnTo>
                <a:lnTo>
                  <a:pt x="40883" y="261699"/>
                </a:lnTo>
                <a:lnTo>
                  <a:pt x="40883" y="255589"/>
                </a:lnTo>
                <a:lnTo>
                  <a:pt x="46048" y="264502"/>
                </a:lnTo>
                <a:lnTo>
                  <a:pt x="46048" y="264502"/>
                </a:lnTo>
                <a:lnTo>
                  <a:pt x="46932" y="265012"/>
                </a:lnTo>
                <a:lnTo>
                  <a:pt x="47084" y="265012"/>
                </a:lnTo>
                <a:lnTo>
                  <a:pt x="52662" y="261778"/>
                </a:lnTo>
                <a:lnTo>
                  <a:pt x="52662" y="261778"/>
                </a:lnTo>
                <a:lnTo>
                  <a:pt x="52525" y="261699"/>
                </a:lnTo>
                <a:lnTo>
                  <a:pt x="52525" y="255589"/>
                </a:lnTo>
                <a:lnTo>
                  <a:pt x="57705" y="264528"/>
                </a:lnTo>
                <a:lnTo>
                  <a:pt x="57705" y="264528"/>
                </a:lnTo>
                <a:lnTo>
                  <a:pt x="57705" y="264528"/>
                </a:lnTo>
                <a:lnTo>
                  <a:pt x="57705" y="264528"/>
                </a:lnTo>
                <a:lnTo>
                  <a:pt x="57705" y="264528"/>
                </a:lnTo>
                <a:lnTo>
                  <a:pt x="58543" y="265012"/>
                </a:lnTo>
                <a:lnTo>
                  <a:pt x="58695" y="265012"/>
                </a:lnTo>
                <a:lnTo>
                  <a:pt x="64288" y="261786"/>
                </a:lnTo>
                <a:lnTo>
                  <a:pt x="64288" y="261786"/>
                </a:lnTo>
                <a:lnTo>
                  <a:pt x="64136" y="261699"/>
                </a:lnTo>
                <a:lnTo>
                  <a:pt x="64136" y="255589"/>
                </a:lnTo>
                <a:lnTo>
                  <a:pt x="69301" y="264502"/>
                </a:lnTo>
                <a:lnTo>
                  <a:pt x="69301" y="264502"/>
                </a:lnTo>
                <a:lnTo>
                  <a:pt x="70185" y="265012"/>
                </a:lnTo>
                <a:lnTo>
                  <a:pt x="70337" y="265012"/>
                </a:lnTo>
                <a:lnTo>
                  <a:pt x="75914" y="261778"/>
                </a:lnTo>
                <a:lnTo>
                  <a:pt x="75914" y="261778"/>
                </a:lnTo>
                <a:lnTo>
                  <a:pt x="75777" y="261699"/>
                </a:lnTo>
                <a:lnTo>
                  <a:pt x="75777" y="255589"/>
                </a:lnTo>
                <a:lnTo>
                  <a:pt x="80957" y="264528"/>
                </a:lnTo>
                <a:lnTo>
                  <a:pt x="81796" y="265012"/>
                </a:lnTo>
                <a:lnTo>
                  <a:pt x="81948" y="265012"/>
                </a:lnTo>
                <a:lnTo>
                  <a:pt x="87540" y="261786"/>
                </a:lnTo>
                <a:lnTo>
                  <a:pt x="87540" y="261786"/>
                </a:lnTo>
                <a:lnTo>
                  <a:pt x="87389" y="261699"/>
                </a:lnTo>
                <a:lnTo>
                  <a:pt x="87389" y="255589"/>
                </a:lnTo>
                <a:lnTo>
                  <a:pt x="92553" y="264502"/>
                </a:lnTo>
                <a:lnTo>
                  <a:pt x="92553" y="264502"/>
                </a:lnTo>
                <a:lnTo>
                  <a:pt x="93437" y="265012"/>
                </a:lnTo>
                <a:lnTo>
                  <a:pt x="93589" y="265012"/>
                </a:lnTo>
                <a:lnTo>
                  <a:pt x="99167" y="261778"/>
                </a:lnTo>
                <a:lnTo>
                  <a:pt x="99167" y="261778"/>
                </a:lnTo>
                <a:lnTo>
                  <a:pt x="99030" y="261699"/>
                </a:lnTo>
                <a:lnTo>
                  <a:pt x="99030" y="255589"/>
                </a:lnTo>
                <a:lnTo>
                  <a:pt x="104210" y="264528"/>
                </a:lnTo>
                <a:lnTo>
                  <a:pt x="105048" y="265012"/>
                </a:lnTo>
                <a:lnTo>
                  <a:pt x="105200" y="265012"/>
                </a:lnTo>
                <a:lnTo>
                  <a:pt x="110778" y="261795"/>
                </a:lnTo>
                <a:lnTo>
                  <a:pt x="110611" y="261699"/>
                </a:lnTo>
                <a:lnTo>
                  <a:pt x="110611" y="255589"/>
                </a:lnTo>
                <a:lnTo>
                  <a:pt x="115760" y="264476"/>
                </a:lnTo>
                <a:lnTo>
                  <a:pt x="115760" y="264476"/>
                </a:lnTo>
                <a:lnTo>
                  <a:pt x="116690" y="265012"/>
                </a:lnTo>
                <a:lnTo>
                  <a:pt x="116842" y="265012"/>
                </a:lnTo>
                <a:lnTo>
                  <a:pt x="122404" y="261804"/>
                </a:lnTo>
                <a:lnTo>
                  <a:pt x="122404" y="261804"/>
                </a:lnTo>
                <a:lnTo>
                  <a:pt x="122222" y="261699"/>
                </a:lnTo>
                <a:lnTo>
                  <a:pt x="122222" y="255589"/>
                </a:lnTo>
                <a:lnTo>
                  <a:pt x="127369" y="264471"/>
                </a:lnTo>
                <a:lnTo>
                  <a:pt x="127369" y="264471"/>
                </a:lnTo>
                <a:lnTo>
                  <a:pt x="128301" y="265012"/>
                </a:lnTo>
                <a:lnTo>
                  <a:pt x="128453" y="265012"/>
                </a:lnTo>
                <a:lnTo>
                  <a:pt x="134031" y="261795"/>
                </a:lnTo>
                <a:lnTo>
                  <a:pt x="133864" y="261699"/>
                </a:lnTo>
                <a:lnTo>
                  <a:pt x="133864" y="255589"/>
                </a:lnTo>
                <a:lnTo>
                  <a:pt x="139013" y="264476"/>
                </a:lnTo>
                <a:lnTo>
                  <a:pt x="139013" y="264476"/>
                </a:lnTo>
                <a:lnTo>
                  <a:pt x="139943" y="265012"/>
                </a:lnTo>
                <a:lnTo>
                  <a:pt x="140095" y="265012"/>
                </a:lnTo>
                <a:lnTo>
                  <a:pt x="145657" y="261804"/>
                </a:lnTo>
                <a:lnTo>
                  <a:pt x="145657" y="261804"/>
                </a:lnTo>
                <a:lnTo>
                  <a:pt x="145475" y="261699"/>
                </a:lnTo>
                <a:lnTo>
                  <a:pt x="145475" y="255589"/>
                </a:lnTo>
                <a:lnTo>
                  <a:pt x="150622" y="264471"/>
                </a:lnTo>
                <a:lnTo>
                  <a:pt x="150622" y="264471"/>
                </a:lnTo>
                <a:lnTo>
                  <a:pt x="151554" y="265012"/>
                </a:lnTo>
                <a:lnTo>
                  <a:pt x="151706" y="265012"/>
                </a:lnTo>
                <a:lnTo>
                  <a:pt x="157283" y="261795"/>
                </a:lnTo>
                <a:lnTo>
                  <a:pt x="157283" y="261795"/>
                </a:lnTo>
                <a:lnTo>
                  <a:pt x="157116" y="261699"/>
                </a:lnTo>
                <a:lnTo>
                  <a:pt x="157116" y="255589"/>
                </a:lnTo>
                <a:lnTo>
                  <a:pt x="162266" y="264476"/>
                </a:lnTo>
                <a:lnTo>
                  <a:pt x="162266" y="264476"/>
                </a:lnTo>
                <a:lnTo>
                  <a:pt x="163195" y="265012"/>
                </a:lnTo>
                <a:lnTo>
                  <a:pt x="163347" y="265012"/>
                </a:lnTo>
                <a:lnTo>
                  <a:pt x="168910" y="261804"/>
                </a:lnTo>
                <a:lnTo>
                  <a:pt x="168910" y="261804"/>
                </a:lnTo>
                <a:lnTo>
                  <a:pt x="168727" y="261699"/>
                </a:lnTo>
                <a:lnTo>
                  <a:pt x="168727" y="255589"/>
                </a:lnTo>
                <a:lnTo>
                  <a:pt x="173874" y="264471"/>
                </a:lnTo>
                <a:lnTo>
                  <a:pt x="174807" y="265012"/>
                </a:lnTo>
                <a:lnTo>
                  <a:pt x="174959" y="265012"/>
                </a:lnTo>
                <a:lnTo>
                  <a:pt x="180521" y="261804"/>
                </a:lnTo>
                <a:lnTo>
                  <a:pt x="180521" y="261804"/>
                </a:lnTo>
                <a:lnTo>
                  <a:pt x="180339" y="261699"/>
                </a:lnTo>
                <a:lnTo>
                  <a:pt x="180339" y="255589"/>
                </a:lnTo>
                <a:lnTo>
                  <a:pt x="185473" y="264449"/>
                </a:lnTo>
                <a:lnTo>
                  <a:pt x="185473" y="264449"/>
                </a:lnTo>
                <a:lnTo>
                  <a:pt x="186448" y="265012"/>
                </a:lnTo>
                <a:lnTo>
                  <a:pt x="186600" y="265012"/>
                </a:lnTo>
                <a:lnTo>
                  <a:pt x="192147" y="261813"/>
                </a:lnTo>
                <a:lnTo>
                  <a:pt x="192147" y="261813"/>
                </a:lnTo>
                <a:lnTo>
                  <a:pt x="191950" y="261699"/>
                </a:lnTo>
                <a:lnTo>
                  <a:pt x="191950" y="255589"/>
                </a:lnTo>
                <a:lnTo>
                  <a:pt x="197081" y="264445"/>
                </a:lnTo>
                <a:lnTo>
                  <a:pt x="197081" y="264445"/>
                </a:lnTo>
                <a:lnTo>
                  <a:pt x="198059" y="265012"/>
                </a:lnTo>
                <a:lnTo>
                  <a:pt x="198211" y="265012"/>
                </a:lnTo>
                <a:lnTo>
                  <a:pt x="203774" y="261804"/>
                </a:lnTo>
                <a:lnTo>
                  <a:pt x="203774" y="261804"/>
                </a:lnTo>
                <a:lnTo>
                  <a:pt x="203591" y="261699"/>
                </a:lnTo>
                <a:lnTo>
                  <a:pt x="203591" y="255589"/>
                </a:lnTo>
                <a:lnTo>
                  <a:pt x="208726" y="264449"/>
                </a:lnTo>
                <a:lnTo>
                  <a:pt x="208726" y="264449"/>
                </a:lnTo>
                <a:lnTo>
                  <a:pt x="209701" y="265012"/>
                </a:lnTo>
                <a:lnTo>
                  <a:pt x="209853" y="265012"/>
                </a:lnTo>
                <a:lnTo>
                  <a:pt x="215400" y="261813"/>
                </a:lnTo>
                <a:lnTo>
                  <a:pt x="215400" y="261813"/>
                </a:lnTo>
                <a:lnTo>
                  <a:pt x="215202" y="261699"/>
                </a:lnTo>
                <a:lnTo>
                  <a:pt x="215202" y="255589"/>
                </a:lnTo>
                <a:lnTo>
                  <a:pt x="220334" y="264445"/>
                </a:lnTo>
                <a:lnTo>
                  <a:pt x="220334" y="264445"/>
                </a:lnTo>
                <a:lnTo>
                  <a:pt x="221312" y="265012"/>
                </a:lnTo>
                <a:lnTo>
                  <a:pt x="221464" y="265012"/>
                </a:lnTo>
                <a:lnTo>
                  <a:pt x="227026" y="261804"/>
                </a:lnTo>
                <a:lnTo>
                  <a:pt x="227026" y="261804"/>
                </a:lnTo>
                <a:lnTo>
                  <a:pt x="226844" y="261699"/>
                </a:lnTo>
                <a:lnTo>
                  <a:pt x="226844" y="255589"/>
                </a:lnTo>
                <a:lnTo>
                  <a:pt x="231978" y="264449"/>
                </a:lnTo>
                <a:lnTo>
                  <a:pt x="231978" y="264449"/>
                </a:lnTo>
                <a:lnTo>
                  <a:pt x="232954" y="265012"/>
                </a:lnTo>
                <a:lnTo>
                  <a:pt x="233106" y="265012"/>
                </a:lnTo>
                <a:lnTo>
                  <a:pt x="238653" y="261813"/>
                </a:lnTo>
                <a:lnTo>
                  <a:pt x="238653" y="261813"/>
                </a:lnTo>
                <a:lnTo>
                  <a:pt x="238455" y="261699"/>
                </a:lnTo>
                <a:lnTo>
                  <a:pt x="238455" y="255589"/>
                </a:lnTo>
                <a:lnTo>
                  <a:pt x="243587" y="264445"/>
                </a:lnTo>
                <a:lnTo>
                  <a:pt x="243587" y="264445"/>
                </a:lnTo>
                <a:lnTo>
                  <a:pt x="243941" y="264650"/>
                </a:lnTo>
                <a:lnTo>
                  <a:pt x="243941" y="264650"/>
                </a:lnTo>
                <a:lnTo>
                  <a:pt x="238638" y="255468"/>
                </a:lnTo>
                <a:lnTo>
                  <a:pt x="243957" y="258507"/>
                </a:lnTo>
                <a:lnTo>
                  <a:pt x="243957" y="264659"/>
                </a:lnTo>
                <a:lnTo>
                  <a:pt x="243957" y="264659"/>
                </a:lnTo>
                <a:lnTo>
                  <a:pt x="244565" y="265012"/>
                </a:lnTo>
                <a:lnTo>
                  <a:pt x="244717" y="265012"/>
                </a:lnTo>
                <a:lnTo>
                  <a:pt x="250249" y="261821"/>
                </a:lnTo>
                <a:lnTo>
                  <a:pt x="250249" y="261821"/>
                </a:lnTo>
                <a:lnTo>
                  <a:pt x="250036" y="261699"/>
                </a:lnTo>
                <a:lnTo>
                  <a:pt x="250036" y="255589"/>
                </a:lnTo>
                <a:lnTo>
                  <a:pt x="255140" y="264397"/>
                </a:lnTo>
                <a:lnTo>
                  <a:pt x="255140" y="264397"/>
                </a:lnTo>
                <a:lnTo>
                  <a:pt x="255584" y="264653"/>
                </a:lnTo>
                <a:lnTo>
                  <a:pt x="250279" y="255468"/>
                </a:lnTo>
                <a:lnTo>
                  <a:pt x="255598" y="258507"/>
                </a:lnTo>
                <a:lnTo>
                  <a:pt x="255598" y="264661"/>
                </a:lnTo>
                <a:lnTo>
                  <a:pt x="255598" y="264661"/>
                </a:lnTo>
                <a:lnTo>
                  <a:pt x="256206" y="265012"/>
                </a:lnTo>
                <a:lnTo>
                  <a:pt x="256358" y="265012"/>
                </a:lnTo>
                <a:lnTo>
                  <a:pt x="261890" y="261821"/>
                </a:lnTo>
                <a:lnTo>
                  <a:pt x="261890" y="261821"/>
                </a:lnTo>
                <a:lnTo>
                  <a:pt x="261678" y="261699"/>
                </a:lnTo>
                <a:lnTo>
                  <a:pt x="261678" y="255589"/>
                </a:lnTo>
                <a:lnTo>
                  <a:pt x="266794" y="264418"/>
                </a:lnTo>
                <a:lnTo>
                  <a:pt x="266794" y="264418"/>
                </a:lnTo>
                <a:lnTo>
                  <a:pt x="267194" y="264650"/>
                </a:lnTo>
                <a:lnTo>
                  <a:pt x="261890" y="255468"/>
                </a:lnTo>
                <a:lnTo>
                  <a:pt x="267210" y="258507"/>
                </a:lnTo>
                <a:lnTo>
                  <a:pt x="267210" y="264659"/>
                </a:lnTo>
                <a:lnTo>
                  <a:pt x="267817" y="265012"/>
                </a:lnTo>
                <a:lnTo>
                  <a:pt x="267969" y="265012"/>
                </a:lnTo>
                <a:lnTo>
                  <a:pt x="273501" y="261821"/>
                </a:lnTo>
                <a:lnTo>
                  <a:pt x="273501" y="261821"/>
                </a:lnTo>
                <a:lnTo>
                  <a:pt x="273289" y="261699"/>
                </a:lnTo>
                <a:lnTo>
                  <a:pt x="273289" y="255589"/>
                </a:lnTo>
                <a:lnTo>
                  <a:pt x="278392" y="264397"/>
                </a:lnTo>
                <a:lnTo>
                  <a:pt x="278392" y="264397"/>
                </a:lnTo>
                <a:lnTo>
                  <a:pt x="278837" y="264653"/>
                </a:lnTo>
                <a:lnTo>
                  <a:pt x="273532" y="255468"/>
                </a:lnTo>
                <a:lnTo>
                  <a:pt x="278851" y="258507"/>
                </a:lnTo>
                <a:lnTo>
                  <a:pt x="278851" y="264661"/>
                </a:lnTo>
                <a:lnTo>
                  <a:pt x="278851" y="264661"/>
                </a:lnTo>
                <a:lnTo>
                  <a:pt x="279459" y="265012"/>
                </a:lnTo>
                <a:lnTo>
                  <a:pt x="279611" y="265012"/>
                </a:lnTo>
                <a:lnTo>
                  <a:pt x="285417" y="261668"/>
                </a:lnTo>
                <a:cubicBezTo>
                  <a:pt x="285447" y="261638"/>
                  <a:pt x="285508" y="261577"/>
                  <a:pt x="285508" y="261547"/>
                </a:cubicBezTo>
                <a:lnTo>
                  <a:pt x="285508" y="255103"/>
                </a:lnTo>
                <a:lnTo>
                  <a:pt x="285508" y="255042"/>
                </a:lnTo>
                <a:cubicBezTo>
                  <a:pt x="285508" y="255042"/>
                  <a:pt x="285508" y="255012"/>
                  <a:pt x="285447" y="255012"/>
                </a:cubicBezTo>
                <a:lnTo>
                  <a:pt x="279733" y="251699"/>
                </a:lnTo>
                <a:lnTo>
                  <a:pt x="279733" y="245133"/>
                </a:lnTo>
                <a:lnTo>
                  <a:pt x="285447" y="241820"/>
                </a:lnTo>
                <a:cubicBezTo>
                  <a:pt x="285508" y="241790"/>
                  <a:pt x="285538" y="241759"/>
                  <a:pt x="285538" y="241698"/>
                </a:cubicBezTo>
                <a:lnTo>
                  <a:pt x="285538" y="234951"/>
                </a:lnTo>
                <a:lnTo>
                  <a:pt x="285538" y="234920"/>
                </a:lnTo>
                <a:cubicBezTo>
                  <a:pt x="285538" y="234920"/>
                  <a:pt x="285538" y="234859"/>
                  <a:pt x="285508" y="234859"/>
                </a:cubicBezTo>
                <a:lnTo>
                  <a:pt x="279763" y="231577"/>
                </a:lnTo>
                <a:lnTo>
                  <a:pt x="279763" y="224981"/>
                </a:lnTo>
                <a:lnTo>
                  <a:pt x="285508" y="221698"/>
                </a:lnTo>
                <a:cubicBezTo>
                  <a:pt x="285538" y="221637"/>
                  <a:pt x="285569" y="221607"/>
                  <a:pt x="285569" y="221577"/>
                </a:cubicBezTo>
                <a:lnTo>
                  <a:pt x="285569" y="214859"/>
                </a:lnTo>
                <a:lnTo>
                  <a:pt x="285569" y="214798"/>
                </a:lnTo>
                <a:cubicBezTo>
                  <a:pt x="285569" y="214798"/>
                  <a:pt x="285569" y="214768"/>
                  <a:pt x="285538" y="214768"/>
                </a:cubicBezTo>
                <a:lnTo>
                  <a:pt x="279793" y="211455"/>
                </a:lnTo>
                <a:lnTo>
                  <a:pt x="279793" y="204889"/>
                </a:lnTo>
                <a:lnTo>
                  <a:pt x="285538" y="201576"/>
                </a:lnTo>
                <a:cubicBezTo>
                  <a:pt x="285569" y="201546"/>
                  <a:pt x="285599" y="201515"/>
                  <a:pt x="285599" y="201485"/>
                </a:cubicBezTo>
                <a:lnTo>
                  <a:pt x="285599" y="194737"/>
                </a:lnTo>
                <a:lnTo>
                  <a:pt x="285599" y="194707"/>
                </a:lnTo>
                <a:cubicBezTo>
                  <a:pt x="285599" y="194707"/>
                  <a:pt x="285599" y="194676"/>
                  <a:pt x="285569" y="194676"/>
                </a:cubicBezTo>
                <a:lnTo>
                  <a:pt x="279824" y="191363"/>
                </a:lnTo>
                <a:lnTo>
                  <a:pt x="279824" y="184798"/>
                </a:lnTo>
                <a:lnTo>
                  <a:pt x="285569" y="181485"/>
                </a:lnTo>
                <a:cubicBezTo>
                  <a:pt x="285599" y="181454"/>
                  <a:pt x="285660" y="181424"/>
                  <a:pt x="285660" y="181363"/>
                </a:cubicBezTo>
                <a:lnTo>
                  <a:pt x="285660" y="174646"/>
                </a:lnTo>
                <a:lnTo>
                  <a:pt x="285660" y="174615"/>
                </a:lnTo>
                <a:cubicBezTo>
                  <a:pt x="285660" y="174615"/>
                  <a:pt x="285660" y="174585"/>
                  <a:pt x="285599" y="174585"/>
                </a:cubicBezTo>
                <a:lnTo>
                  <a:pt x="279885" y="171272"/>
                </a:lnTo>
                <a:lnTo>
                  <a:pt x="279885" y="164706"/>
                </a:lnTo>
                <a:lnTo>
                  <a:pt x="285599" y="161393"/>
                </a:lnTo>
                <a:cubicBezTo>
                  <a:pt x="285660" y="161363"/>
                  <a:pt x="285690" y="161302"/>
                  <a:pt x="285690" y="161272"/>
                </a:cubicBezTo>
                <a:lnTo>
                  <a:pt x="285690" y="154554"/>
                </a:lnTo>
                <a:lnTo>
                  <a:pt x="285690" y="154524"/>
                </a:lnTo>
                <a:cubicBezTo>
                  <a:pt x="285690" y="154524"/>
                  <a:pt x="285690" y="154463"/>
                  <a:pt x="285660" y="154463"/>
                </a:cubicBezTo>
                <a:lnTo>
                  <a:pt x="279915" y="151180"/>
                </a:lnTo>
                <a:lnTo>
                  <a:pt x="279915" y="144585"/>
                </a:lnTo>
                <a:lnTo>
                  <a:pt x="285660" y="141302"/>
                </a:lnTo>
                <a:cubicBezTo>
                  <a:pt x="285690" y="141241"/>
                  <a:pt x="285721" y="141211"/>
                  <a:pt x="285721" y="141180"/>
                </a:cubicBezTo>
                <a:lnTo>
                  <a:pt x="285721" y="134463"/>
                </a:lnTo>
                <a:lnTo>
                  <a:pt x="285721" y="134402"/>
                </a:lnTo>
                <a:cubicBezTo>
                  <a:pt x="285721" y="134402"/>
                  <a:pt x="285721" y="134372"/>
                  <a:pt x="285690" y="134372"/>
                </a:cubicBezTo>
                <a:lnTo>
                  <a:pt x="279945" y="131059"/>
                </a:lnTo>
                <a:lnTo>
                  <a:pt x="279945" y="124493"/>
                </a:lnTo>
                <a:lnTo>
                  <a:pt x="285690" y="121180"/>
                </a:lnTo>
                <a:cubicBezTo>
                  <a:pt x="285721" y="121150"/>
                  <a:pt x="285751" y="121119"/>
                  <a:pt x="285751" y="121089"/>
                </a:cubicBezTo>
                <a:lnTo>
                  <a:pt x="285751" y="114341"/>
                </a:lnTo>
                <a:lnTo>
                  <a:pt x="285751" y="114311"/>
                </a:lnTo>
                <a:cubicBezTo>
                  <a:pt x="285751" y="114311"/>
                  <a:pt x="285751" y="114280"/>
                  <a:pt x="285721" y="114280"/>
                </a:cubicBezTo>
                <a:lnTo>
                  <a:pt x="279976" y="110967"/>
                </a:lnTo>
                <a:lnTo>
                  <a:pt x="279976" y="104402"/>
                </a:lnTo>
                <a:lnTo>
                  <a:pt x="285721" y="101088"/>
                </a:lnTo>
                <a:cubicBezTo>
                  <a:pt x="285751" y="101058"/>
                  <a:pt x="285812" y="101028"/>
                  <a:pt x="285812" y="100967"/>
                </a:cubicBezTo>
                <a:lnTo>
                  <a:pt x="285812" y="94249"/>
                </a:lnTo>
                <a:lnTo>
                  <a:pt x="285812" y="94219"/>
                </a:lnTo>
                <a:cubicBezTo>
                  <a:pt x="285812" y="94219"/>
                  <a:pt x="285812" y="94189"/>
                  <a:pt x="285751" y="94189"/>
                </a:cubicBezTo>
                <a:lnTo>
                  <a:pt x="280037" y="90876"/>
                </a:lnTo>
                <a:lnTo>
                  <a:pt x="280037" y="84310"/>
                </a:lnTo>
                <a:lnTo>
                  <a:pt x="285751" y="80997"/>
                </a:lnTo>
                <a:cubicBezTo>
                  <a:pt x="285812" y="80967"/>
                  <a:pt x="285842" y="80906"/>
                  <a:pt x="285842" y="80875"/>
                </a:cubicBezTo>
                <a:lnTo>
                  <a:pt x="285842" y="74158"/>
                </a:lnTo>
                <a:lnTo>
                  <a:pt x="285842" y="74128"/>
                </a:lnTo>
                <a:cubicBezTo>
                  <a:pt x="285842" y="74128"/>
                  <a:pt x="285842" y="74067"/>
                  <a:pt x="285812" y="74067"/>
                </a:cubicBezTo>
                <a:lnTo>
                  <a:pt x="280067" y="70784"/>
                </a:lnTo>
                <a:lnTo>
                  <a:pt x="280067" y="63975"/>
                </a:lnTo>
                <a:lnTo>
                  <a:pt x="285812" y="60662"/>
                </a:lnTo>
                <a:cubicBezTo>
                  <a:pt x="285842" y="60632"/>
                  <a:pt x="285873" y="60602"/>
                  <a:pt x="285873" y="60571"/>
                </a:cubicBezTo>
                <a:lnTo>
                  <a:pt x="285873" y="53823"/>
                </a:lnTo>
                <a:lnTo>
                  <a:pt x="285873" y="53793"/>
                </a:lnTo>
                <a:cubicBezTo>
                  <a:pt x="285873" y="53793"/>
                  <a:pt x="285873" y="53763"/>
                  <a:pt x="285842" y="53763"/>
                </a:cubicBezTo>
                <a:lnTo>
                  <a:pt x="280097" y="50449"/>
                </a:lnTo>
                <a:lnTo>
                  <a:pt x="280097" y="43854"/>
                </a:lnTo>
                <a:lnTo>
                  <a:pt x="285842" y="40540"/>
                </a:lnTo>
                <a:cubicBezTo>
                  <a:pt x="285873" y="40510"/>
                  <a:pt x="285903" y="40449"/>
                  <a:pt x="285903" y="40419"/>
                </a:cubicBezTo>
                <a:lnTo>
                  <a:pt x="285903" y="33701"/>
                </a:lnTo>
                <a:lnTo>
                  <a:pt x="285903" y="33641"/>
                </a:lnTo>
                <a:cubicBezTo>
                  <a:pt x="285903" y="33641"/>
                  <a:pt x="285903" y="33610"/>
                  <a:pt x="285873" y="33610"/>
                </a:cubicBezTo>
                <a:lnTo>
                  <a:pt x="280128" y="30297"/>
                </a:lnTo>
                <a:lnTo>
                  <a:pt x="280128" y="23701"/>
                </a:lnTo>
                <a:lnTo>
                  <a:pt x="284839" y="20388"/>
                </a:lnTo>
                <a:cubicBezTo>
                  <a:pt x="284900" y="20358"/>
                  <a:pt x="284930" y="20327"/>
                  <a:pt x="284930" y="20267"/>
                </a:cubicBezTo>
                <a:lnTo>
                  <a:pt x="284930" y="13549"/>
                </a:lnTo>
                <a:lnTo>
                  <a:pt x="284930" y="13519"/>
                </a:lnTo>
                <a:cubicBezTo>
                  <a:pt x="284930" y="13519"/>
                  <a:pt x="284930" y="13488"/>
                  <a:pt x="284900" y="13488"/>
                </a:cubicBezTo>
                <a:lnTo>
                  <a:pt x="279155" y="10175"/>
                </a:lnTo>
                <a:lnTo>
                  <a:pt x="279155" y="3519"/>
                </a:lnTo>
                <a:lnTo>
                  <a:pt x="279155" y="3488"/>
                </a:lnTo>
                <a:cubicBezTo>
                  <a:pt x="279155" y="3488"/>
                  <a:pt x="279155" y="3458"/>
                  <a:pt x="279125" y="3458"/>
                </a:cubicBezTo>
                <a:lnTo>
                  <a:pt x="273289" y="114"/>
                </a:lnTo>
                <a:cubicBezTo>
                  <a:pt x="273273" y="99"/>
                  <a:pt x="273258" y="92"/>
                  <a:pt x="273243" y="92"/>
                </a:cubicBezTo>
                <a:cubicBezTo>
                  <a:pt x="273228" y="92"/>
                  <a:pt x="273213" y="99"/>
                  <a:pt x="273198" y="114"/>
                </a:cubicBezTo>
                <a:lnTo>
                  <a:pt x="267453" y="3427"/>
                </a:lnTo>
                <a:lnTo>
                  <a:pt x="261708" y="114"/>
                </a:lnTo>
                <a:cubicBezTo>
                  <a:pt x="261693" y="99"/>
                  <a:pt x="261678" y="92"/>
                  <a:pt x="261659" y="92"/>
                </a:cubicBezTo>
                <a:cubicBezTo>
                  <a:pt x="261640" y="92"/>
                  <a:pt x="261617" y="99"/>
                  <a:pt x="261586" y="114"/>
                </a:cubicBezTo>
                <a:lnTo>
                  <a:pt x="255872" y="3427"/>
                </a:lnTo>
                <a:lnTo>
                  <a:pt x="250127" y="114"/>
                </a:lnTo>
                <a:cubicBezTo>
                  <a:pt x="250112" y="99"/>
                  <a:pt x="250089" y="92"/>
                  <a:pt x="250066" y="92"/>
                </a:cubicBezTo>
                <a:cubicBezTo>
                  <a:pt x="250044" y="92"/>
                  <a:pt x="250021" y="99"/>
                  <a:pt x="250006" y="114"/>
                </a:cubicBezTo>
                <a:lnTo>
                  <a:pt x="244261" y="3427"/>
                </a:lnTo>
                <a:lnTo>
                  <a:pt x="238394" y="23"/>
                </a:lnTo>
                <a:cubicBezTo>
                  <a:pt x="238364" y="8"/>
                  <a:pt x="238341" y="0"/>
                  <a:pt x="238322" y="0"/>
                </a:cubicBezTo>
                <a:cubicBezTo>
                  <a:pt x="238303" y="0"/>
                  <a:pt x="238288" y="8"/>
                  <a:pt x="238273" y="23"/>
                </a:cubicBezTo>
                <a:lnTo>
                  <a:pt x="232528" y="3336"/>
                </a:lnTo>
                <a:lnTo>
                  <a:pt x="226783" y="23"/>
                </a:lnTo>
                <a:cubicBezTo>
                  <a:pt x="226768" y="8"/>
                  <a:pt x="226753" y="0"/>
                  <a:pt x="226738" y="0"/>
                </a:cubicBezTo>
                <a:cubicBezTo>
                  <a:pt x="226722" y="0"/>
                  <a:pt x="226707" y="8"/>
                  <a:pt x="226692" y="23"/>
                </a:cubicBezTo>
                <a:lnTo>
                  <a:pt x="220947" y="3336"/>
                </a:lnTo>
                <a:lnTo>
                  <a:pt x="215202" y="23"/>
                </a:lnTo>
                <a:cubicBezTo>
                  <a:pt x="215187" y="8"/>
                  <a:pt x="215165" y="0"/>
                  <a:pt x="215142" y="0"/>
                </a:cubicBezTo>
                <a:cubicBezTo>
                  <a:pt x="215119" y="0"/>
                  <a:pt x="215096" y="8"/>
                  <a:pt x="215081" y="23"/>
                </a:cubicBezTo>
                <a:lnTo>
                  <a:pt x="209367" y="3336"/>
                </a:lnTo>
                <a:lnTo>
                  <a:pt x="203622" y="23"/>
                </a:lnTo>
                <a:cubicBezTo>
                  <a:pt x="203607" y="8"/>
                  <a:pt x="203584" y="0"/>
                  <a:pt x="203561" y="0"/>
                </a:cubicBezTo>
                <a:cubicBezTo>
                  <a:pt x="203538" y="0"/>
                  <a:pt x="203515" y="8"/>
                  <a:pt x="203500" y="23"/>
                </a:cubicBezTo>
                <a:lnTo>
                  <a:pt x="197755" y="3336"/>
                </a:lnTo>
                <a:lnTo>
                  <a:pt x="192041" y="23"/>
                </a:lnTo>
                <a:cubicBezTo>
                  <a:pt x="192011" y="8"/>
                  <a:pt x="191988" y="0"/>
                  <a:pt x="191969" y="0"/>
                </a:cubicBezTo>
                <a:cubicBezTo>
                  <a:pt x="191950" y="0"/>
                  <a:pt x="191935" y="8"/>
                  <a:pt x="191919" y="23"/>
                </a:cubicBezTo>
                <a:lnTo>
                  <a:pt x="186175" y="3336"/>
                </a:lnTo>
                <a:lnTo>
                  <a:pt x="180430" y="23"/>
                </a:lnTo>
                <a:cubicBezTo>
                  <a:pt x="180415" y="8"/>
                  <a:pt x="180399" y="0"/>
                  <a:pt x="180380" y="0"/>
                </a:cubicBezTo>
                <a:cubicBezTo>
                  <a:pt x="180361" y="0"/>
                  <a:pt x="180339" y="8"/>
                  <a:pt x="180308" y="23"/>
                </a:cubicBezTo>
                <a:lnTo>
                  <a:pt x="174594" y="3336"/>
                </a:lnTo>
                <a:lnTo>
                  <a:pt x="168849" y="23"/>
                </a:lnTo>
                <a:cubicBezTo>
                  <a:pt x="168834" y="8"/>
                  <a:pt x="168811" y="0"/>
                  <a:pt x="168788" y="0"/>
                </a:cubicBezTo>
                <a:cubicBezTo>
                  <a:pt x="168765" y="0"/>
                  <a:pt x="168743" y="8"/>
                  <a:pt x="168727" y="23"/>
                </a:cubicBezTo>
                <a:lnTo>
                  <a:pt x="162770" y="3367"/>
                </a:lnTo>
                <a:lnTo>
                  <a:pt x="157025" y="54"/>
                </a:lnTo>
                <a:cubicBezTo>
                  <a:pt x="157010" y="38"/>
                  <a:pt x="156995" y="31"/>
                  <a:pt x="156980" y="31"/>
                </a:cubicBezTo>
                <a:cubicBezTo>
                  <a:pt x="156964" y="31"/>
                  <a:pt x="156949" y="38"/>
                  <a:pt x="156934" y="54"/>
                </a:cubicBezTo>
                <a:lnTo>
                  <a:pt x="151189" y="3367"/>
                </a:lnTo>
                <a:lnTo>
                  <a:pt x="145444" y="54"/>
                </a:lnTo>
                <a:cubicBezTo>
                  <a:pt x="145429" y="38"/>
                  <a:pt x="145406" y="31"/>
                  <a:pt x="145384" y="31"/>
                </a:cubicBezTo>
                <a:cubicBezTo>
                  <a:pt x="145361" y="31"/>
                  <a:pt x="145338" y="38"/>
                  <a:pt x="145323" y="54"/>
                </a:cubicBezTo>
                <a:lnTo>
                  <a:pt x="139578" y="3367"/>
                </a:lnTo>
                <a:lnTo>
                  <a:pt x="133864" y="54"/>
                </a:lnTo>
                <a:cubicBezTo>
                  <a:pt x="133833" y="38"/>
                  <a:pt x="133810" y="31"/>
                  <a:pt x="133791" y="31"/>
                </a:cubicBezTo>
                <a:cubicBezTo>
                  <a:pt x="133772" y="31"/>
                  <a:pt x="133757" y="38"/>
                  <a:pt x="133742" y="54"/>
                </a:cubicBezTo>
                <a:lnTo>
                  <a:pt x="127997" y="3367"/>
                </a:lnTo>
                <a:lnTo>
                  <a:pt x="122252" y="54"/>
                </a:lnTo>
                <a:cubicBezTo>
                  <a:pt x="122237" y="38"/>
                  <a:pt x="122222" y="31"/>
                  <a:pt x="122207" y="31"/>
                </a:cubicBezTo>
                <a:cubicBezTo>
                  <a:pt x="122192" y="31"/>
                  <a:pt x="122176" y="38"/>
                  <a:pt x="122161" y="54"/>
                </a:cubicBezTo>
                <a:lnTo>
                  <a:pt x="116416" y="3367"/>
                </a:lnTo>
                <a:lnTo>
                  <a:pt x="110672" y="54"/>
                </a:lnTo>
                <a:cubicBezTo>
                  <a:pt x="110656" y="38"/>
                  <a:pt x="110641" y="31"/>
                  <a:pt x="110622" y="31"/>
                </a:cubicBezTo>
                <a:cubicBezTo>
                  <a:pt x="110603" y="31"/>
                  <a:pt x="110580" y="38"/>
                  <a:pt x="110550" y="54"/>
                </a:cubicBezTo>
                <a:lnTo>
                  <a:pt x="104836" y="3367"/>
                </a:lnTo>
                <a:lnTo>
                  <a:pt x="98939" y="23"/>
                </a:lnTo>
                <a:cubicBezTo>
                  <a:pt x="98924" y="8"/>
                  <a:pt x="98909" y="0"/>
                  <a:pt x="98890" y="0"/>
                </a:cubicBezTo>
                <a:cubicBezTo>
                  <a:pt x="98871" y="0"/>
                  <a:pt x="98848" y="8"/>
                  <a:pt x="98817" y="23"/>
                </a:cubicBezTo>
                <a:lnTo>
                  <a:pt x="93103" y="3336"/>
                </a:lnTo>
                <a:lnTo>
                  <a:pt x="87358" y="23"/>
                </a:lnTo>
                <a:cubicBezTo>
                  <a:pt x="87343" y="8"/>
                  <a:pt x="87320" y="0"/>
                  <a:pt x="87297" y="0"/>
                </a:cubicBezTo>
                <a:cubicBezTo>
                  <a:pt x="87275" y="0"/>
                  <a:pt x="87252" y="8"/>
                  <a:pt x="87237" y="23"/>
                </a:cubicBezTo>
                <a:lnTo>
                  <a:pt x="81492" y="3336"/>
                </a:lnTo>
                <a:lnTo>
                  <a:pt x="75777" y="23"/>
                </a:lnTo>
                <a:cubicBezTo>
                  <a:pt x="75747" y="8"/>
                  <a:pt x="75724" y="0"/>
                  <a:pt x="75705" y="0"/>
                </a:cubicBezTo>
                <a:cubicBezTo>
                  <a:pt x="75686" y="0"/>
                  <a:pt x="75671" y="8"/>
                  <a:pt x="75656" y="23"/>
                </a:cubicBezTo>
                <a:lnTo>
                  <a:pt x="69911" y="3336"/>
                </a:lnTo>
                <a:lnTo>
                  <a:pt x="64166" y="23"/>
                </a:lnTo>
                <a:cubicBezTo>
                  <a:pt x="64151" y="8"/>
                  <a:pt x="64136" y="0"/>
                  <a:pt x="64121" y="0"/>
                </a:cubicBezTo>
                <a:cubicBezTo>
                  <a:pt x="64105" y="0"/>
                  <a:pt x="64090" y="8"/>
                  <a:pt x="64075" y="23"/>
                </a:cubicBezTo>
                <a:lnTo>
                  <a:pt x="58330" y="3336"/>
                </a:lnTo>
                <a:lnTo>
                  <a:pt x="52585" y="23"/>
                </a:lnTo>
                <a:cubicBezTo>
                  <a:pt x="52570" y="8"/>
                  <a:pt x="52555" y="0"/>
                  <a:pt x="52536" y="0"/>
                </a:cubicBezTo>
                <a:cubicBezTo>
                  <a:pt x="52517" y="0"/>
                  <a:pt x="52494" y="8"/>
                  <a:pt x="52464" y="23"/>
                </a:cubicBezTo>
                <a:lnTo>
                  <a:pt x="46750" y="3336"/>
                </a:lnTo>
                <a:lnTo>
                  <a:pt x="41005" y="23"/>
                </a:lnTo>
                <a:cubicBezTo>
                  <a:pt x="40990" y="8"/>
                  <a:pt x="40967" y="0"/>
                  <a:pt x="40944" y="0"/>
                </a:cubicBezTo>
                <a:cubicBezTo>
                  <a:pt x="40921" y="0"/>
                  <a:pt x="40898" y="8"/>
                  <a:pt x="40883" y="23"/>
                </a:cubicBezTo>
                <a:lnTo>
                  <a:pt x="35138" y="3336"/>
                </a:lnTo>
                <a:lnTo>
                  <a:pt x="29424" y="23"/>
                </a:lnTo>
                <a:cubicBezTo>
                  <a:pt x="29394" y="8"/>
                  <a:pt x="29371" y="0"/>
                  <a:pt x="29352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9025" tIns="99025" rIns="99025" bIns="990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950"/>
              <a:buFont typeface="Arial"/>
              <a:buNone/>
            </a:pPr>
            <a:endParaRPr sz="195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72" name="Google Shape;972;p36"/>
          <p:cNvSpPr/>
          <p:nvPr/>
        </p:nvSpPr>
        <p:spPr>
          <a:xfrm>
            <a:off x="121355" y="122520"/>
            <a:ext cx="9663290" cy="6612960"/>
          </a:xfrm>
          <a:custGeom>
            <a:avLst/>
            <a:gdLst/>
            <a:ahLst/>
            <a:cxnLst/>
            <a:rect l="l" t="t" r="r" b="b"/>
            <a:pathLst>
              <a:path w="284960" h="189973" extrusionOk="0">
                <a:moveTo>
                  <a:pt x="283075" y="1915"/>
                </a:moveTo>
                <a:lnTo>
                  <a:pt x="283075" y="188088"/>
                </a:lnTo>
                <a:lnTo>
                  <a:pt x="1915" y="188088"/>
                </a:lnTo>
                <a:lnTo>
                  <a:pt x="1915" y="1915"/>
                </a:lnTo>
                <a:close/>
                <a:moveTo>
                  <a:pt x="0" y="0"/>
                </a:moveTo>
                <a:lnTo>
                  <a:pt x="0" y="189972"/>
                </a:lnTo>
                <a:lnTo>
                  <a:pt x="284960" y="189972"/>
                </a:lnTo>
                <a:lnTo>
                  <a:pt x="284960" y="0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9025" tIns="99025" rIns="99025" bIns="990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950"/>
              <a:buFont typeface="Arial"/>
              <a:buNone/>
            </a:pPr>
            <a:endParaRPr sz="195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73" name="Google Shape;973;p36"/>
          <p:cNvSpPr/>
          <p:nvPr/>
        </p:nvSpPr>
        <p:spPr>
          <a:xfrm>
            <a:off x="7845880" y="4356234"/>
            <a:ext cx="1772415" cy="2212833"/>
          </a:xfrm>
          <a:custGeom>
            <a:avLst/>
            <a:gdLst/>
            <a:ahLst/>
            <a:cxnLst/>
            <a:rect l="l" t="t" r="r" b="b"/>
            <a:pathLst>
              <a:path w="65443" h="66385" extrusionOk="0">
                <a:moveTo>
                  <a:pt x="63376" y="32646"/>
                </a:moveTo>
                <a:lnTo>
                  <a:pt x="63376" y="35108"/>
                </a:lnTo>
                <a:lnTo>
                  <a:pt x="60823" y="35108"/>
                </a:lnTo>
                <a:lnTo>
                  <a:pt x="60823" y="32646"/>
                </a:lnTo>
                <a:close/>
                <a:moveTo>
                  <a:pt x="59637" y="46476"/>
                </a:moveTo>
                <a:lnTo>
                  <a:pt x="59637" y="50306"/>
                </a:lnTo>
                <a:lnTo>
                  <a:pt x="55777" y="50306"/>
                </a:lnTo>
                <a:lnTo>
                  <a:pt x="55777" y="46476"/>
                </a:lnTo>
                <a:close/>
                <a:moveTo>
                  <a:pt x="54804" y="51461"/>
                </a:moveTo>
                <a:lnTo>
                  <a:pt x="54804" y="55746"/>
                </a:lnTo>
                <a:lnTo>
                  <a:pt x="51400" y="55746"/>
                </a:lnTo>
                <a:lnTo>
                  <a:pt x="51400" y="51461"/>
                </a:lnTo>
                <a:close/>
                <a:moveTo>
                  <a:pt x="59637" y="51461"/>
                </a:moveTo>
                <a:lnTo>
                  <a:pt x="59637" y="55746"/>
                </a:lnTo>
                <a:lnTo>
                  <a:pt x="55777" y="55746"/>
                </a:lnTo>
                <a:lnTo>
                  <a:pt x="55777" y="51461"/>
                </a:lnTo>
                <a:close/>
                <a:moveTo>
                  <a:pt x="59668" y="56993"/>
                </a:moveTo>
                <a:lnTo>
                  <a:pt x="59668" y="60579"/>
                </a:lnTo>
                <a:lnTo>
                  <a:pt x="56020" y="60579"/>
                </a:lnTo>
                <a:lnTo>
                  <a:pt x="56020" y="56993"/>
                </a:lnTo>
                <a:close/>
                <a:moveTo>
                  <a:pt x="50245" y="56719"/>
                </a:moveTo>
                <a:lnTo>
                  <a:pt x="50245" y="60610"/>
                </a:lnTo>
                <a:lnTo>
                  <a:pt x="45898" y="60610"/>
                </a:lnTo>
                <a:lnTo>
                  <a:pt x="45898" y="56719"/>
                </a:lnTo>
                <a:close/>
                <a:moveTo>
                  <a:pt x="54804" y="56719"/>
                </a:moveTo>
                <a:lnTo>
                  <a:pt x="54804" y="60610"/>
                </a:lnTo>
                <a:lnTo>
                  <a:pt x="51400" y="60610"/>
                </a:lnTo>
                <a:lnTo>
                  <a:pt x="51400" y="56719"/>
                </a:lnTo>
                <a:close/>
                <a:moveTo>
                  <a:pt x="35047" y="61856"/>
                </a:moveTo>
                <a:lnTo>
                  <a:pt x="35047" y="64409"/>
                </a:lnTo>
                <a:lnTo>
                  <a:pt x="32585" y="64409"/>
                </a:lnTo>
                <a:lnTo>
                  <a:pt x="32585" y="61856"/>
                </a:lnTo>
                <a:close/>
                <a:moveTo>
                  <a:pt x="64318" y="56993"/>
                </a:moveTo>
                <a:lnTo>
                  <a:pt x="64318" y="65230"/>
                </a:lnTo>
                <a:lnTo>
                  <a:pt x="56081" y="65230"/>
                </a:lnTo>
                <a:lnTo>
                  <a:pt x="56081" y="61582"/>
                </a:lnTo>
                <a:lnTo>
                  <a:pt x="60671" y="61582"/>
                </a:lnTo>
                <a:lnTo>
                  <a:pt x="60671" y="61552"/>
                </a:lnTo>
                <a:lnTo>
                  <a:pt x="60671" y="56993"/>
                </a:lnTo>
                <a:close/>
                <a:moveTo>
                  <a:pt x="63193" y="1"/>
                </a:moveTo>
                <a:lnTo>
                  <a:pt x="63193" y="26992"/>
                </a:lnTo>
                <a:lnTo>
                  <a:pt x="59668" y="26992"/>
                </a:lnTo>
                <a:lnTo>
                  <a:pt x="59668" y="31460"/>
                </a:lnTo>
                <a:lnTo>
                  <a:pt x="56628" y="31460"/>
                </a:lnTo>
                <a:lnTo>
                  <a:pt x="56628" y="40305"/>
                </a:lnTo>
                <a:lnTo>
                  <a:pt x="64166" y="40305"/>
                </a:lnTo>
                <a:lnTo>
                  <a:pt x="64166" y="50306"/>
                </a:lnTo>
                <a:lnTo>
                  <a:pt x="60640" y="50306"/>
                </a:lnTo>
                <a:lnTo>
                  <a:pt x="60640" y="45473"/>
                </a:lnTo>
                <a:lnTo>
                  <a:pt x="54804" y="45473"/>
                </a:lnTo>
                <a:lnTo>
                  <a:pt x="54804" y="50306"/>
                </a:lnTo>
                <a:lnTo>
                  <a:pt x="50245" y="50306"/>
                </a:lnTo>
                <a:lnTo>
                  <a:pt x="50245" y="55746"/>
                </a:lnTo>
                <a:lnTo>
                  <a:pt x="44895" y="55746"/>
                </a:lnTo>
                <a:lnTo>
                  <a:pt x="44895" y="61552"/>
                </a:lnTo>
                <a:lnTo>
                  <a:pt x="50245" y="61552"/>
                </a:lnTo>
                <a:lnTo>
                  <a:pt x="50245" y="65169"/>
                </a:lnTo>
                <a:lnTo>
                  <a:pt x="40275" y="65169"/>
                </a:lnTo>
                <a:lnTo>
                  <a:pt x="40275" y="57631"/>
                </a:lnTo>
                <a:lnTo>
                  <a:pt x="31400" y="57631"/>
                </a:lnTo>
                <a:lnTo>
                  <a:pt x="31400" y="60670"/>
                </a:lnTo>
                <a:lnTo>
                  <a:pt x="26931" y="60670"/>
                </a:lnTo>
                <a:lnTo>
                  <a:pt x="26931" y="64227"/>
                </a:lnTo>
                <a:lnTo>
                  <a:pt x="1" y="64227"/>
                </a:lnTo>
                <a:lnTo>
                  <a:pt x="1" y="64257"/>
                </a:lnTo>
                <a:lnTo>
                  <a:pt x="1" y="65382"/>
                </a:lnTo>
                <a:lnTo>
                  <a:pt x="28056" y="65382"/>
                </a:lnTo>
                <a:lnTo>
                  <a:pt x="28056" y="61856"/>
                </a:lnTo>
                <a:lnTo>
                  <a:pt x="31400" y="61856"/>
                </a:lnTo>
                <a:lnTo>
                  <a:pt x="31400" y="65534"/>
                </a:lnTo>
                <a:lnTo>
                  <a:pt x="36202" y="65534"/>
                </a:lnTo>
                <a:lnTo>
                  <a:pt x="36202" y="60670"/>
                </a:lnTo>
                <a:lnTo>
                  <a:pt x="32585" y="60670"/>
                </a:lnTo>
                <a:lnTo>
                  <a:pt x="32585" y="58786"/>
                </a:lnTo>
                <a:lnTo>
                  <a:pt x="39120" y="58786"/>
                </a:lnTo>
                <a:lnTo>
                  <a:pt x="39120" y="66294"/>
                </a:lnTo>
                <a:lnTo>
                  <a:pt x="51430" y="66294"/>
                </a:lnTo>
                <a:lnTo>
                  <a:pt x="51430" y="61552"/>
                </a:lnTo>
                <a:lnTo>
                  <a:pt x="54895" y="61552"/>
                </a:lnTo>
                <a:lnTo>
                  <a:pt x="54895" y="66385"/>
                </a:lnTo>
                <a:lnTo>
                  <a:pt x="65443" y="66385"/>
                </a:lnTo>
                <a:lnTo>
                  <a:pt x="65443" y="55807"/>
                </a:lnTo>
                <a:lnTo>
                  <a:pt x="60671" y="55807"/>
                </a:lnTo>
                <a:lnTo>
                  <a:pt x="60671" y="55746"/>
                </a:lnTo>
                <a:lnTo>
                  <a:pt x="60671" y="51461"/>
                </a:lnTo>
                <a:lnTo>
                  <a:pt x="65352" y="51461"/>
                </a:lnTo>
                <a:lnTo>
                  <a:pt x="65352" y="39150"/>
                </a:lnTo>
                <a:lnTo>
                  <a:pt x="57813" y="39150"/>
                </a:lnTo>
                <a:lnTo>
                  <a:pt x="57813" y="32615"/>
                </a:lnTo>
                <a:lnTo>
                  <a:pt x="59728" y="32615"/>
                </a:lnTo>
                <a:lnTo>
                  <a:pt x="59728" y="36202"/>
                </a:lnTo>
                <a:lnTo>
                  <a:pt x="64500" y="36202"/>
                </a:lnTo>
                <a:lnTo>
                  <a:pt x="64500" y="31430"/>
                </a:lnTo>
                <a:lnTo>
                  <a:pt x="60823" y="31430"/>
                </a:lnTo>
                <a:lnTo>
                  <a:pt x="60823" y="28086"/>
                </a:lnTo>
                <a:lnTo>
                  <a:pt x="64349" y="28086"/>
                </a:lnTo>
                <a:lnTo>
                  <a:pt x="64349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9025" tIns="99025" rIns="99025" bIns="990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950"/>
              <a:buFont typeface="Arial"/>
              <a:buNone/>
            </a:pPr>
            <a:endParaRPr sz="195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74" name="Google Shape;974;p36"/>
          <p:cNvSpPr/>
          <p:nvPr/>
        </p:nvSpPr>
        <p:spPr>
          <a:xfrm>
            <a:off x="262357" y="290601"/>
            <a:ext cx="1772415" cy="2212833"/>
          </a:xfrm>
          <a:custGeom>
            <a:avLst/>
            <a:gdLst/>
            <a:ahLst/>
            <a:cxnLst/>
            <a:rect l="l" t="t" r="r" b="b"/>
            <a:pathLst>
              <a:path w="65443" h="66385" extrusionOk="0">
                <a:moveTo>
                  <a:pt x="32889" y="2037"/>
                </a:moveTo>
                <a:lnTo>
                  <a:pt x="32889" y="4590"/>
                </a:lnTo>
                <a:lnTo>
                  <a:pt x="30396" y="4590"/>
                </a:lnTo>
                <a:lnTo>
                  <a:pt x="30396" y="2037"/>
                </a:lnTo>
                <a:close/>
                <a:moveTo>
                  <a:pt x="9423" y="5837"/>
                </a:moveTo>
                <a:lnTo>
                  <a:pt x="9423" y="9423"/>
                </a:lnTo>
                <a:lnTo>
                  <a:pt x="5776" y="9423"/>
                </a:lnTo>
                <a:lnTo>
                  <a:pt x="5776" y="5837"/>
                </a:lnTo>
                <a:close/>
                <a:moveTo>
                  <a:pt x="9393" y="1186"/>
                </a:moveTo>
                <a:lnTo>
                  <a:pt x="9393" y="4864"/>
                </a:lnTo>
                <a:lnTo>
                  <a:pt x="4803" y="4864"/>
                </a:lnTo>
                <a:lnTo>
                  <a:pt x="4803" y="4894"/>
                </a:lnTo>
                <a:lnTo>
                  <a:pt x="4803" y="9454"/>
                </a:lnTo>
                <a:lnTo>
                  <a:pt x="1156" y="9454"/>
                </a:lnTo>
                <a:lnTo>
                  <a:pt x="1156" y="1186"/>
                </a:lnTo>
                <a:close/>
                <a:moveTo>
                  <a:pt x="19575" y="5806"/>
                </a:moveTo>
                <a:lnTo>
                  <a:pt x="19575" y="9667"/>
                </a:lnTo>
                <a:lnTo>
                  <a:pt x="15198" y="9667"/>
                </a:lnTo>
                <a:lnTo>
                  <a:pt x="15198" y="5806"/>
                </a:lnTo>
                <a:close/>
                <a:moveTo>
                  <a:pt x="14043" y="5806"/>
                </a:moveTo>
                <a:lnTo>
                  <a:pt x="14043" y="9697"/>
                </a:lnTo>
                <a:lnTo>
                  <a:pt x="10609" y="9697"/>
                </a:lnTo>
                <a:lnTo>
                  <a:pt x="10609" y="5806"/>
                </a:lnTo>
                <a:close/>
                <a:moveTo>
                  <a:pt x="9666" y="10670"/>
                </a:moveTo>
                <a:lnTo>
                  <a:pt x="9666" y="14955"/>
                </a:lnTo>
                <a:lnTo>
                  <a:pt x="5776" y="14955"/>
                </a:lnTo>
                <a:lnTo>
                  <a:pt x="5776" y="10670"/>
                </a:lnTo>
                <a:close/>
                <a:moveTo>
                  <a:pt x="14043" y="10670"/>
                </a:moveTo>
                <a:lnTo>
                  <a:pt x="14043" y="14955"/>
                </a:lnTo>
                <a:lnTo>
                  <a:pt x="10609" y="14955"/>
                </a:lnTo>
                <a:lnTo>
                  <a:pt x="10609" y="10670"/>
                </a:lnTo>
                <a:close/>
                <a:moveTo>
                  <a:pt x="9666" y="16110"/>
                </a:moveTo>
                <a:lnTo>
                  <a:pt x="9666" y="19940"/>
                </a:lnTo>
                <a:lnTo>
                  <a:pt x="5776" y="19940"/>
                </a:lnTo>
                <a:lnTo>
                  <a:pt x="5776" y="16110"/>
                </a:lnTo>
                <a:close/>
                <a:moveTo>
                  <a:pt x="4621" y="31308"/>
                </a:moveTo>
                <a:lnTo>
                  <a:pt x="4621" y="33770"/>
                </a:lnTo>
                <a:lnTo>
                  <a:pt x="2067" y="33770"/>
                </a:lnTo>
                <a:lnTo>
                  <a:pt x="2067" y="31308"/>
                </a:lnTo>
                <a:close/>
                <a:moveTo>
                  <a:pt x="1" y="1"/>
                </a:moveTo>
                <a:lnTo>
                  <a:pt x="1" y="10609"/>
                </a:lnTo>
                <a:lnTo>
                  <a:pt x="4803" y="10609"/>
                </a:lnTo>
                <a:lnTo>
                  <a:pt x="4803" y="10670"/>
                </a:lnTo>
                <a:lnTo>
                  <a:pt x="4803" y="14955"/>
                </a:lnTo>
                <a:lnTo>
                  <a:pt x="122" y="14955"/>
                </a:lnTo>
                <a:lnTo>
                  <a:pt x="122" y="27266"/>
                </a:lnTo>
                <a:lnTo>
                  <a:pt x="7660" y="27266"/>
                </a:lnTo>
                <a:lnTo>
                  <a:pt x="7660" y="33770"/>
                </a:lnTo>
                <a:lnTo>
                  <a:pt x="5745" y="33770"/>
                </a:lnTo>
                <a:lnTo>
                  <a:pt x="5745" y="30153"/>
                </a:lnTo>
                <a:lnTo>
                  <a:pt x="912" y="30153"/>
                </a:lnTo>
                <a:lnTo>
                  <a:pt x="912" y="34956"/>
                </a:lnTo>
                <a:lnTo>
                  <a:pt x="4621" y="34956"/>
                </a:lnTo>
                <a:lnTo>
                  <a:pt x="4621" y="38299"/>
                </a:lnTo>
                <a:lnTo>
                  <a:pt x="1064" y="38299"/>
                </a:lnTo>
                <a:lnTo>
                  <a:pt x="1064" y="66385"/>
                </a:lnTo>
                <a:lnTo>
                  <a:pt x="2219" y="66385"/>
                </a:lnTo>
                <a:lnTo>
                  <a:pt x="2219" y="39424"/>
                </a:lnTo>
                <a:lnTo>
                  <a:pt x="5745" y="39424"/>
                </a:lnTo>
                <a:lnTo>
                  <a:pt x="5745" y="34956"/>
                </a:lnTo>
                <a:lnTo>
                  <a:pt x="8785" y="34956"/>
                </a:lnTo>
                <a:lnTo>
                  <a:pt x="8785" y="26111"/>
                </a:lnTo>
                <a:lnTo>
                  <a:pt x="1247" y="26111"/>
                </a:lnTo>
                <a:lnTo>
                  <a:pt x="1247" y="16110"/>
                </a:lnTo>
                <a:lnTo>
                  <a:pt x="4803" y="16110"/>
                </a:lnTo>
                <a:lnTo>
                  <a:pt x="4803" y="20943"/>
                </a:lnTo>
                <a:lnTo>
                  <a:pt x="10609" y="20943"/>
                </a:lnTo>
                <a:lnTo>
                  <a:pt x="10609" y="16110"/>
                </a:lnTo>
                <a:lnTo>
                  <a:pt x="15168" y="16110"/>
                </a:lnTo>
                <a:lnTo>
                  <a:pt x="15168" y="10670"/>
                </a:lnTo>
                <a:lnTo>
                  <a:pt x="20518" y="10670"/>
                </a:lnTo>
                <a:lnTo>
                  <a:pt x="20518" y="4864"/>
                </a:lnTo>
                <a:lnTo>
                  <a:pt x="15198" y="4864"/>
                </a:lnTo>
                <a:lnTo>
                  <a:pt x="15198" y="1247"/>
                </a:lnTo>
                <a:lnTo>
                  <a:pt x="25199" y="1247"/>
                </a:lnTo>
                <a:lnTo>
                  <a:pt x="25199" y="8785"/>
                </a:lnTo>
                <a:lnTo>
                  <a:pt x="34044" y="8785"/>
                </a:lnTo>
                <a:lnTo>
                  <a:pt x="34044" y="5746"/>
                </a:lnTo>
                <a:lnTo>
                  <a:pt x="38542" y="5746"/>
                </a:lnTo>
                <a:lnTo>
                  <a:pt x="38542" y="2189"/>
                </a:lnTo>
                <a:lnTo>
                  <a:pt x="65442" y="2189"/>
                </a:lnTo>
                <a:lnTo>
                  <a:pt x="65442" y="1065"/>
                </a:lnTo>
                <a:lnTo>
                  <a:pt x="37357" y="1065"/>
                </a:lnTo>
                <a:lnTo>
                  <a:pt x="37357" y="4590"/>
                </a:lnTo>
                <a:lnTo>
                  <a:pt x="34013" y="4590"/>
                </a:lnTo>
                <a:lnTo>
                  <a:pt x="34013" y="913"/>
                </a:lnTo>
                <a:lnTo>
                  <a:pt x="29241" y="913"/>
                </a:lnTo>
                <a:lnTo>
                  <a:pt x="29241" y="5776"/>
                </a:lnTo>
                <a:lnTo>
                  <a:pt x="32828" y="5776"/>
                </a:lnTo>
                <a:lnTo>
                  <a:pt x="32828" y="7660"/>
                </a:lnTo>
                <a:lnTo>
                  <a:pt x="26354" y="7660"/>
                </a:lnTo>
                <a:lnTo>
                  <a:pt x="26354" y="62"/>
                </a:lnTo>
                <a:lnTo>
                  <a:pt x="14043" y="62"/>
                </a:lnTo>
                <a:lnTo>
                  <a:pt x="14043" y="4834"/>
                </a:lnTo>
                <a:lnTo>
                  <a:pt x="10578" y="4834"/>
                </a:lnTo>
                <a:lnTo>
                  <a:pt x="10578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9025" tIns="99025" rIns="99025" bIns="990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950"/>
              <a:buFont typeface="Arial"/>
              <a:buNone/>
            </a:pPr>
            <a:endParaRPr sz="195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75" name="Google Shape;975;p36"/>
          <p:cNvSpPr/>
          <p:nvPr/>
        </p:nvSpPr>
        <p:spPr>
          <a:xfrm>
            <a:off x="262357" y="4371434"/>
            <a:ext cx="1797927" cy="2182433"/>
          </a:xfrm>
          <a:custGeom>
            <a:avLst/>
            <a:gdLst/>
            <a:ahLst/>
            <a:cxnLst/>
            <a:rect l="l" t="t" r="r" b="b"/>
            <a:pathLst>
              <a:path w="66385" h="65473" extrusionOk="0">
                <a:moveTo>
                  <a:pt x="4590" y="32584"/>
                </a:moveTo>
                <a:lnTo>
                  <a:pt x="4590" y="35077"/>
                </a:lnTo>
                <a:lnTo>
                  <a:pt x="2067" y="35077"/>
                </a:lnTo>
                <a:lnTo>
                  <a:pt x="2067" y="32584"/>
                </a:lnTo>
                <a:close/>
                <a:moveTo>
                  <a:pt x="9696" y="45898"/>
                </a:moveTo>
                <a:lnTo>
                  <a:pt x="9696" y="50275"/>
                </a:lnTo>
                <a:lnTo>
                  <a:pt x="5806" y="50275"/>
                </a:lnTo>
                <a:lnTo>
                  <a:pt x="5806" y="45898"/>
                </a:lnTo>
                <a:close/>
                <a:moveTo>
                  <a:pt x="9696" y="51430"/>
                </a:moveTo>
                <a:lnTo>
                  <a:pt x="9696" y="54864"/>
                </a:lnTo>
                <a:lnTo>
                  <a:pt x="5806" y="54864"/>
                </a:lnTo>
                <a:lnTo>
                  <a:pt x="5806" y="51430"/>
                </a:lnTo>
                <a:close/>
                <a:moveTo>
                  <a:pt x="14985" y="51430"/>
                </a:moveTo>
                <a:lnTo>
                  <a:pt x="14985" y="54864"/>
                </a:lnTo>
                <a:lnTo>
                  <a:pt x="10669" y="54864"/>
                </a:lnTo>
                <a:lnTo>
                  <a:pt x="10669" y="51430"/>
                </a:lnTo>
                <a:close/>
                <a:moveTo>
                  <a:pt x="9423" y="56050"/>
                </a:moveTo>
                <a:lnTo>
                  <a:pt x="9423" y="59697"/>
                </a:lnTo>
                <a:lnTo>
                  <a:pt x="5867" y="59697"/>
                </a:lnTo>
                <a:lnTo>
                  <a:pt x="5867" y="56050"/>
                </a:lnTo>
                <a:close/>
                <a:moveTo>
                  <a:pt x="14985" y="55807"/>
                </a:moveTo>
                <a:lnTo>
                  <a:pt x="14985" y="59697"/>
                </a:lnTo>
                <a:lnTo>
                  <a:pt x="10669" y="59697"/>
                </a:lnTo>
                <a:lnTo>
                  <a:pt x="10669" y="55807"/>
                </a:lnTo>
                <a:close/>
                <a:moveTo>
                  <a:pt x="19940" y="55807"/>
                </a:moveTo>
                <a:lnTo>
                  <a:pt x="19940" y="59697"/>
                </a:lnTo>
                <a:lnTo>
                  <a:pt x="16110" y="59697"/>
                </a:lnTo>
                <a:lnTo>
                  <a:pt x="16110" y="55807"/>
                </a:lnTo>
                <a:close/>
                <a:moveTo>
                  <a:pt x="33770" y="60822"/>
                </a:moveTo>
                <a:lnTo>
                  <a:pt x="33770" y="63375"/>
                </a:lnTo>
                <a:lnTo>
                  <a:pt x="31308" y="63375"/>
                </a:lnTo>
                <a:lnTo>
                  <a:pt x="31308" y="60822"/>
                </a:lnTo>
                <a:close/>
                <a:moveTo>
                  <a:pt x="4864" y="56080"/>
                </a:moveTo>
                <a:lnTo>
                  <a:pt x="4864" y="60670"/>
                </a:lnTo>
                <a:lnTo>
                  <a:pt x="9453" y="60670"/>
                </a:lnTo>
                <a:lnTo>
                  <a:pt x="9453" y="64317"/>
                </a:lnTo>
                <a:lnTo>
                  <a:pt x="1186" y="64317"/>
                </a:lnTo>
                <a:lnTo>
                  <a:pt x="1186" y="56080"/>
                </a:lnTo>
                <a:close/>
                <a:moveTo>
                  <a:pt x="1064" y="0"/>
                </a:moveTo>
                <a:lnTo>
                  <a:pt x="1064" y="28086"/>
                </a:lnTo>
                <a:lnTo>
                  <a:pt x="4590" y="28086"/>
                </a:lnTo>
                <a:lnTo>
                  <a:pt x="4590" y="31429"/>
                </a:lnTo>
                <a:lnTo>
                  <a:pt x="912" y="31429"/>
                </a:lnTo>
                <a:lnTo>
                  <a:pt x="912" y="36201"/>
                </a:lnTo>
                <a:lnTo>
                  <a:pt x="5775" y="36201"/>
                </a:lnTo>
                <a:lnTo>
                  <a:pt x="5775" y="32584"/>
                </a:lnTo>
                <a:lnTo>
                  <a:pt x="7690" y="32584"/>
                </a:lnTo>
                <a:lnTo>
                  <a:pt x="7690" y="39119"/>
                </a:lnTo>
                <a:lnTo>
                  <a:pt x="91" y="39119"/>
                </a:lnTo>
                <a:lnTo>
                  <a:pt x="91" y="51430"/>
                </a:lnTo>
                <a:lnTo>
                  <a:pt x="4833" y="51430"/>
                </a:lnTo>
                <a:lnTo>
                  <a:pt x="4833" y="54895"/>
                </a:lnTo>
                <a:lnTo>
                  <a:pt x="0" y="54895"/>
                </a:lnTo>
                <a:lnTo>
                  <a:pt x="0" y="65472"/>
                </a:lnTo>
                <a:lnTo>
                  <a:pt x="10578" y="65472"/>
                </a:lnTo>
                <a:lnTo>
                  <a:pt x="10578" y="60670"/>
                </a:lnTo>
                <a:lnTo>
                  <a:pt x="14925" y="60670"/>
                </a:lnTo>
                <a:lnTo>
                  <a:pt x="14925" y="65351"/>
                </a:lnTo>
                <a:lnTo>
                  <a:pt x="27235" y="65351"/>
                </a:lnTo>
                <a:lnTo>
                  <a:pt x="27235" y="57813"/>
                </a:lnTo>
                <a:lnTo>
                  <a:pt x="33770" y="57813"/>
                </a:lnTo>
                <a:lnTo>
                  <a:pt x="33770" y="59728"/>
                </a:lnTo>
                <a:lnTo>
                  <a:pt x="30183" y="59728"/>
                </a:lnTo>
                <a:lnTo>
                  <a:pt x="30183" y="64591"/>
                </a:lnTo>
                <a:lnTo>
                  <a:pt x="34955" y="64591"/>
                </a:lnTo>
                <a:lnTo>
                  <a:pt x="34955" y="60913"/>
                </a:lnTo>
                <a:lnTo>
                  <a:pt x="38299" y="60913"/>
                </a:lnTo>
                <a:lnTo>
                  <a:pt x="38299" y="64439"/>
                </a:lnTo>
                <a:lnTo>
                  <a:pt x="66384" y="64439"/>
                </a:lnTo>
                <a:lnTo>
                  <a:pt x="66384" y="63284"/>
                </a:lnTo>
                <a:lnTo>
                  <a:pt x="39423" y="63284"/>
                </a:lnTo>
                <a:lnTo>
                  <a:pt x="39423" y="59758"/>
                </a:lnTo>
                <a:lnTo>
                  <a:pt x="34955" y="59758"/>
                </a:lnTo>
                <a:lnTo>
                  <a:pt x="34955" y="56718"/>
                </a:lnTo>
                <a:lnTo>
                  <a:pt x="26110" y="56718"/>
                </a:lnTo>
                <a:lnTo>
                  <a:pt x="26110" y="64257"/>
                </a:lnTo>
                <a:lnTo>
                  <a:pt x="16110" y="64257"/>
                </a:lnTo>
                <a:lnTo>
                  <a:pt x="16110" y="60670"/>
                </a:lnTo>
                <a:lnTo>
                  <a:pt x="20943" y="60670"/>
                </a:lnTo>
                <a:lnTo>
                  <a:pt x="20943" y="54864"/>
                </a:lnTo>
                <a:lnTo>
                  <a:pt x="16110" y="54864"/>
                </a:lnTo>
                <a:lnTo>
                  <a:pt x="16110" y="50305"/>
                </a:lnTo>
                <a:lnTo>
                  <a:pt x="10669" y="50305"/>
                </a:lnTo>
                <a:lnTo>
                  <a:pt x="10669" y="44955"/>
                </a:lnTo>
                <a:lnTo>
                  <a:pt x="4864" y="44955"/>
                </a:lnTo>
                <a:lnTo>
                  <a:pt x="4864" y="50305"/>
                </a:lnTo>
                <a:lnTo>
                  <a:pt x="1246" y="50305"/>
                </a:lnTo>
                <a:lnTo>
                  <a:pt x="1246" y="40305"/>
                </a:lnTo>
                <a:lnTo>
                  <a:pt x="8785" y="40305"/>
                </a:lnTo>
                <a:lnTo>
                  <a:pt x="8785" y="31460"/>
                </a:lnTo>
                <a:lnTo>
                  <a:pt x="5745" y="31460"/>
                </a:lnTo>
                <a:lnTo>
                  <a:pt x="5745" y="26961"/>
                </a:lnTo>
                <a:lnTo>
                  <a:pt x="2219" y="26961"/>
                </a:lnTo>
                <a:lnTo>
                  <a:pt x="2219" y="0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9025" tIns="99025" rIns="99025" bIns="990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950"/>
              <a:buFont typeface="Arial"/>
              <a:buNone/>
            </a:pPr>
            <a:endParaRPr sz="195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76" name="Google Shape;976;p36"/>
          <p:cNvSpPr/>
          <p:nvPr/>
        </p:nvSpPr>
        <p:spPr>
          <a:xfrm>
            <a:off x="7833110" y="305801"/>
            <a:ext cx="1797954" cy="2182433"/>
          </a:xfrm>
          <a:custGeom>
            <a:avLst/>
            <a:gdLst/>
            <a:ahLst/>
            <a:cxnLst/>
            <a:rect l="l" t="t" r="r" b="b"/>
            <a:pathLst>
              <a:path w="66386" h="65473" extrusionOk="0">
                <a:moveTo>
                  <a:pt x="35108" y="2098"/>
                </a:moveTo>
                <a:lnTo>
                  <a:pt x="35108" y="4651"/>
                </a:lnTo>
                <a:lnTo>
                  <a:pt x="32646" y="4651"/>
                </a:lnTo>
                <a:lnTo>
                  <a:pt x="32646" y="2098"/>
                </a:lnTo>
                <a:close/>
                <a:moveTo>
                  <a:pt x="60580" y="5776"/>
                </a:moveTo>
                <a:lnTo>
                  <a:pt x="60580" y="9423"/>
                </a:lnTo>
                <a:lnTo>
                  <a:pt x="56993" y="9423"/>
                </a:lnTo>
                <a:lnTo>
                  <a:pt x="56993" y="5776"/>
                </a:lnTo>
                <a:close/>
                <a:moveTo>
                  <a:pt x="65230" y="1186"/>
                </a:moveTo>
                <a:lnTo>
                  <a:pt x="65230" y="9423"/>
                </a:lnTo>
                <a:lnTo>
                  <a:pt x="61583" y="9423"/>
                </a:lnTo>
                <a:lnTo>
                  <a:pt x="61583" y="4833"/>
                </a:lnTo>
                <a:lnTo>
                  <a:pt x="56993" y="4833"/>
                </a:lnTo>
                <a:lnTo>
                  <a:pt x="56993" y="1186"/>
                </a:lnTo>
                <a:close/>
                <a:moveTo>
                  <a:pt x="50306" y="5776"/>
                </a:moveTo>
                <a:lnTo>
                  <a:pt x="50306" y="9666"/>
                </a:lnTo>
                <a:lnTo>
                  <a:pt x="46476" y="9666"/>
                </a:lnTo>
                <a:lnTo>
                  <a:pt x="46476" y="5776"/>
                </a:lnTo>
                <a:close/>
                <a:moveTo>
                  <a:pt x="55777" y="5776"/>
                </a:moveTo>
                <a:lnTo>
                  <a:pt x="55777" y="9666"/>
                </a:lnTo>
                <a:lnTo>
                  <a:pt x="51491" y="9666"/>
                </a:lnTo>
                <a:lnTo>
                  <a:pt x="51491" y="5776"/>
                </a:lnTo>
                <a:close/>
                <a:moveTo>
                  <a:pt x="55777" y="10639"/>
                </a:moveTo>
                <a:lnTo>
                  <a:pt x="55777" y="14074"/>
                </a:lnTo>
                <a:lnTo>
                  <a:pt x="51491" y="14074"/>
                </a:lnTo>
                <a:lnTo>
                  <a:pt x="51491" y="10639"/>
                </a:lnTo>
                <a:close/>
                <a:moveTo>
                  <a:pt x="60610" y="10639"/>
                </a:moveTo>
                <a:lnTo>
                  <a:pt x="60610" y="14074"/>
                </a:lnTo>
                <a:lnTo>
                  <a:pt x="56719" y="14074"/>
                </a:lnTo>
                <a:lnTo>
                  <a:pt x="56719" y="10639"/>
                </a:lnTo>
                <a:close/>
                <a:moveTo>
                  <a:pt x="60610" y="15198"/>
                </a:moveTo>
                <a:lnTo>
                  <a:pt x="60610" y="19575"/>
                </a:lnTo>
                <a:lnTo>
                  <a:pt x="56719" y="19575"/>
                </a:lnTo>
                <a:lnTo>
                  <a:pt x="56719" y="15198"/>
                </a:lnTo>
                <a:close/>
                <a:moveTo>
                  <a:pt x="64409" y="30396"/>
                </a:moveTo>
                <a:lnTo>
                  <a:pt x="64409" y="32889"/>
                </a:lnTo>
                <a:lnTo>
                  <a:pt x="61856" y="32889"/>
                </a:lnTo>
                <a:lnTo>
                  <a:pt x="61856" y="30396"/>
                </a:lnTo>
                <a:close/>
                <a:moveTo>
                  <a:pt x="55807" y="1"/>
                </a:moveTo>
                <a:lnTo>
                  <a:pt x="55807" y="4833"/>
                </a:lnTo>
                <a:lnTo>
                  <a:pt x="51461" y="4833"/>
                </a:lnTo>
                <a:lnTo>
                  <a:pt x="51461" y="153"/>
                </a:lnTo>
                <a:lnTo>
                  <a:pt x="39151" y="153"/>
                </a:lnTo>
                <a:lnTo>
                  <a:pt x="39151" y="7691"/>
                </a:lnTo>
                <a:lnTo>
                  <a:pt x="32615" y="7691"/>
                </a:lnTo>
                <a:lnTo>
                  <a:pt x="32615" y="5776"/>
                </a:lnTo>
                <a:lnTo>
                  <a:pt x="36202" y="5776"/>
                </a:lnTo>
                <a:lnTo>
                  <a:pt x="36202" y="912"/>
                </a:lnTo>
                <a:lnTo>
                  <a:pt x="31430" y="912"/>
                </a:lnTo>
                <a:lnTo>
                  <a:pt x="31430" y="4621"/>
                </a:lnTo>
                <a:lnTo>
                  <a:pt x="28087" y="4621"/>
                </a:lnTo>
                <a:lnTo>
                  <a:pt x="28087" y="1064"/>
                </a:lnTo>
                <a:lnTo>
                  <a:pt x="1" y="1064"/>
                </a:lnTo>
                <a:lnTo>
                  <a:pt x="1" y="2219"/>
                </a:lnTo>
                <a:lnTo>
                  <a:pt x="26931" y="2219"/>
                </a:lnTo>
                <a:lnTo>
                  <a:pt x="26931" y="5745"/>
                </a:lnTo>
                <a:lnTo>
                  <a:pt x="31430" y="5745"/>
                </a:lnTo>
                <a:lnTo>
                  <a:pt x="31430" y="8785"/>
                </a:lnTo>
                <a:lnTo>
                  <a:pt x="40275" y="8785"/>
                </a:lnTo>
                <a:lnTo>
                  <a:pt x="40275" y="1308"/>
                </a:lnTo>
                <a:lnTo>
                  <a:pt x="50275" y="1308"/>
                </a:lnTo>
                <a:lnTo>
                  <a:pt x="50275" y="4833"/>
                </a:lnTo>
                <a:lnTo>
                  <a:pt x="45442" y="4833"/>
                </a:lnTo>
                <a:lnTo>
                  <a:pt x="45442" y="10639"/>
                </a:lnTo>
                <a:lnTo>
                  <a:pt x="50275" y="10639"/>
                </a:lnTo>
                <a:lnTo>
                  <a:pt x="50275" y="15198"/>
                </a:lnTo>
                <a:lnTo>
                  <a:pt x="55716" y="15198"/>
                </a:lnTo>
                <a:lnTo>
                  <a:pt x="55716" y="20548"/>
                </a:lnTo>
                <a:lnTo>
                  <a:pt x="61522" y="20548"/>
                </a:lnTo>
                <a:lnTo>
                  <a:pt x="61522" y="15198"/>
                </a:lnTo>
                <a:lnTo>
                  <a:pt x="65139" y="15198"/>
                </a:lnTo>
                <a:lnTo>
                  <a:pt x="65139" y="25198"/>
                </a:lnTo>
                <a:lnTo>
                  <a:pt x="57601" y="25198"/>
                </a:lnTo>
                <a:lnTo>
                  <a:pt x="57601" y="34044"/>
                </a:lnTo>
                <a:lnTo>
                  <a:pt x="60640" y="34044"/>
                </a:lnTo>
                <a:lnTo>
                  <a:pt x="60640" y="38542"/>
                </a:lnTo>
                <a:lnTo>
                  <a:pt x="64166" y="38542"/>
                </a:lnTo>
                <a:lnTo>
                  <a:pt x="64166" y="65473"/>
                </a:lnTo>
                <a:lnTo>
                  <a:pt x="65382" y="65473"/>
                </a:lnTo>
                <a:lnTo>
                  <a:pt x="65382" y="37387"/>
                </a:lnTo>
                <a:lnTo>
                  <a:pt x="61856" y="37387"/>
                </a:lnTo>
                <a:lnTo>
                  <a:pt x="61856" y="34044"/>
                </a:lnTo>
                <a:lnTo>
                  <a:pt x="65534" y="34044"/>
                </a:lnTo>
                <a:lnTo>
                  <a:pt x="65534" y="29271"/>
                </a:lnTo>
                <a:lnTo>
                  <a:pt x="60671" y="29271"/>
                </a:lnTo>
                <a:lnTo>
                  <a:pt x="60671" y="32889"/>
                </a:lnTo>
                <a:lnTo>
                  <a:pt x="58786" y="32889"/>
                </a:lnTo>
                <a:lnTo>
                  <a:pt x="58786" y="26384"/>
                </a:lnTo>
                <a:lnTo>
                  <a:pt x="66294" y="26384"/>
                </a:lnTo>
                <a:lnTo>
                  <a:pt x="66294" y="14074"/>
                </a:lnTo>
                <a:lnTo>
                  <a:pt x="61552" y="14074"/>
                </a:lnTo>
                <a:lnTo>
                  <a:pt x="61552" y="10609"/>
                </a:lnTo>
                <a:lnTo>
                  <a:pt x="66385" y="10609"/>
                </a:lnTo>
                <a:lnTo>
                  <a:pt x="66385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9025" tIns="99025" rIns="99025" bIns="990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950"/>
              <a:buFont typeface="Arial"/>
              <a:buNone/>
            </a:pPr>
            <a:endParaRPr sz="195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77" name="Google Shape;977;p36"/>
          <p:cNvSpPr txBox="1">
            <a:spLocks noGrp="1"/>
          </p:cNvSpPr>
          <p:nvPr>
            <p:ph type="title"/>
          </p:nvPr>
        </p:nvSpPr>
        <p:spPr>
          <a:xfrm>
            <a:off x="5022821" y="2346233"/>
            <a:ext cx="384345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978" name="Google Shape;978;p36"/>
          <p:cNvSpPr txBox="1">
            <a:spLocks noGrp="1"/>
          </p:cNvSpPr>
          <p:nvPr>
            <p:ph type="subTitle" idx="1"/>
          </p:nvPr>
        </p:nvSpPr>
        <p:spPr>
          <a:xfrm>
            <a:off x="5022821" y="3216400"/>
            <a:ext cx="3843450" cy="1440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1733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1733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1733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1733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1733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1733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1733"/>
              </a:spcBef>
              <a:spcAft>
                <a:spcPts val="1733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979" name="Google Shape;979;p36"/>
          <p:cNvGrpSpPr/>
          <p:nvPr/>
        </p:nvGrpSpPr>
        <p:grpSpPr>
          <a:xfrm flipH="1">
            <a:off x="6116444" y="5838217"/>
            <a:ext cx="987790" cy="666784"/>
            <a:chOff x="3460175" y="0"/>
            <a:chExt cx="1348825" cy="739775"/>
          </a:xfrm>
        </p:grpSpPr>
        <p:sp>
          <p:nvSpPr>
            <p:cNvPr id="980" name="Google Shape;980;p36"/>
            <p:cNvSpPr/>
            <p:nvPr/>
          </p:nvSpPr>
          <p:spPr>
            <a:xfrm>
              <a:off x="3460175" y="0"/>
              <a:ext cx="1348825" cy="739775"/>
            </a:xfrm>
            <a:custGeom>
              <a:avLst/>
              <a:gdLst/>
              <a:ahLst/>
              <a:cxnLst/>
              <a:rect l="l" t="t" r="r" b="b"/>
              <a:pathLst>
                <a:path w="53953" h="29591" extrusionOk="0">
                  <a:moveTo>
                    <a:pt x="18542" y="1"/>
                  </a:moveTo>
                  <a:cubicBezTo>
                    <a:pt x="16749" y="1"/>
                    <a:pt x="14986" y="1277"/>
                    <a:pt x="14287" y="3040"/>
                  </a:cubicBezTo>
                  <a:cubicBezTo>
                    <a:pt x="13417" y="2606"/>
                    <a:pt x="12445" y="2385"/>
                    <a:pt x="11471" y="2385"/>
                  </a:cubicBezTo>
                  <a:cubicBezTo>
                    <a:pt x="10401" y="2385"/>
                    <a:pt x="9329" y="2651"/>
                    <a:pt x="8390" y="3192"/>
                  </a:cubicBezTo>
                  <a:cubicBezTo>
                    <a:pt x="6627" y="4195"/>
                    <a:pt x="5441" y="6232"/>
                    <a:pt x="5350" y="8268"/>
                  </a:cubicBezTo>
                  <a:cubicBezTo>
                    <a:pt x="5236" y="8259"/>
                    <a:pt x="5121" y="8255"/>
                    <a:pt x="5006" y="8255"/>
                  </a:cubicBezTo>
                  <a:cubicBezTo>
                    <a:pt x="4325" y="8255"/>
                    <a:pt x="3634" y="8408"/>
                    <a:pt x="3010" y="8694"/>
                  </a:cubicBezTo>
                  <a:cubicBezTo>
                    <a:pt x="1490" y="9362"/>
                    <a:pt x="335" y="10943"/>
                    <a:pt x="183" y="12676"/>
                  </a:cubicBezTo>
                  <a:cubicBezTo>
                    <a:pt x="1" y="14226"/>
                    <a:pt x="760" y="16141"/>
                    <a:pt x="2007" y="17204"/>
                  </a:cubicBezTo>
                  <a:cubicBezTo>
                    <a:pt x="760" y="18815"/>
                    <a:pt x="305" y="21065"/>
                    <a:pt x="821" y="23071"/>
                  </a:cubicBezTo>
                  <a:cubicBezTo>
                    <a:pt x="1368" y="25138"/>
                    <a:pt x="2888" y="26931"/>
                    <a:pt x="4864" y="27782"/>
                  </a:cubicBezTo>
                  <a:cubicBezTo>
                    <a:pt x="5441" y="28056"/>
                    <a:pt x="6080" y="28238"/>
                    <a:pt x="6718" y="28360"/>
                  </a:cubicBezTo>
                  <a:cubicBezTo>
                    <a:pt x="7114" y="28426"/>
                    <a:pt x="7515" y="28458"/>
                    <a:pt x="7916" y="28458"/>
                  </a:cubicBezTo>
                  <a:cubicBezTo>
                    <a:pt x="8991" y="28458"/>
                    <a:pt x="10068" y="28225"/>
                    <a:pt x="11065" y="27782"/>
                  </a:cubicBezTo>
                  <a:cubicBezTo>
                    <a:pt x="11247" y="27721"/>
                    <a:pt x="11399" y="27630"/>
                    <a:pt x="11581" y="27539"/>
                  </a:cubicBezTo>
                  <a:cubicBezTo>
                    <a:pt x="12524" y="28603"/>
                    <a:pt x="13891" y="29302"/>
                    <a:pt x="15320" y="29545"/>
                  </a:cubicBezTo>
                  <a:cubicBezTo>
                    <a:pt x="15624" y="29575"/>
                    <a:pt x="15913" y="29591"/>
                    <a:pt x="16201" y="29591"/>
                  </a:cubicBezTo>
                  <a:cubicBezTo>
                    <a:pt x="16490" y="29591"/>
                    <a:pt x="16779" y="29575"/>
                    <a:pt x="17083" y="29545"/>
                  </a:cubicBezTo>
                  <a:cubicBezTo>
                    <a:pt x="18998" y="29271"/>
                    <a:pt x="20700" y="28056"/>
                    <a:pt x="21582" y="26354"/>
                  </a:cubicBezTo>
                  <a:cubicBezTo>
                    <a:pt x="22407" y="27427"/>
                    <a:pt x="23707" y="28077"/>
                    <a:pt x="25029" y="28077"/>
                  </a:cubicBezTo>
                  <a:cubicBezTo>
                    <a:pt x="25167" y="28077"/>
                    <a:pt x="25304" y="28070"/>
                    <a:pt x="25442" y="28056"/>
                  </a:cubicBezTo>
                  <a:cubicBezTo>
                    <a:pt x="26931" y="27904"/>
                    <a:pt x="28299" y="26931"/>
                    <a:pt x="28937" y="25594"/>
                  </a:cubicBezTo>
                  <a:cubicBezTo>
                    <a:pt x="30939" y="27261"/>
                    <a:pt x="33510" y="28157"/>
                    <a:pt x="36021" y="28157"/>
                  </a:cubicBezTo>
                  <a:cubicBezTo>
                    <a:pt x="37401" y="28157"/>
                    <a:pt x="38762" y="27886"/>
                    <a:pt x="40001" y="27326"/>
                  </a:cubicBezTo>
                  <a:cubicBezTo>
                    <a:pt x="41552" y="26657"/>
                    <a:pt x="43132" y="25502"/>
                    <a:pt x="44530" y="24499"/>
                  </a:cubicBezTo>
                  <a:lnTo>
                    <a:pt x="44591" y="24408"/>
                  </a:lnTo>
                  <a:cubicBezTo>
                    <a:pt x="45898" y="23466"/>
                    <a:pt x="47144" y="22615"/>
                    <a:pt x="48816" y="22220"/>
                  </a:cubicBezTo>
                  <a:cubicBezTo>
                    <a:pt x="49336" y="22086"/>
                    <a:pt x="50049" y="21953"/>
                    <a:pt x="50806" y="21953"/>
                  </a:cubicBezTo>
                  <a:cubicBezTo>
                    <a:pt x="51775" y="21953"/>
                    <a:pt x="52816" y="22172"/>
                    <a:pt x="53619" y="22888"/>
                  </a:cubicBezTo>
                  <a:lnTo>
                    <a:pt x="53923" y="22888"/>
                  </a:lnTo>
                  <a:lnTo>
                    <a:pt x="53923" y="22858"/>
                  </a:lnTo>
                  <a:cubicBezTo>
                    <a:pt x="53953" y="22858"/>
                    <a:pt x="53953" y="22828"/>
                    <a:pt x="53953" y="22828"/>
                  </a:cubicBezTo>
                  <a:lnTo>
                    <a:pt x="53953" y="22767"/>
                  </a:lnTo>
                  <a:lnTo>
                    <a:pt x="53953" y="22736"/>
                  </a:lnTo>
                  <a:lnTo>
                    <a:pt x="53953" y="22706"/>
                  </a:lnTo>
                  <a:lnTo>
                    <a:pt x="53953" y="22676"/>
                  </a:lnTo>
                  <a:lnTo>
                    <a:pt x="53953" y="22645"/>
                  </a:lnTo>
                  <a:lnTo>
                    <a:pt x="53953" y="22584"/>
                  </a:lnTo>
                  <a:cubicBezTo>
                    <a:pt x="52524" y="20913"/>
                    <a:pt x="51005" y="19910"/>
                    <a:pt x="49363" y="19454"/>
                  </a:cubicBezTo>
                  <a:cubicBezTo>
                    <a:pt x="48534" y="19223"/>
                    <a:pt x="47668" y="19107"/>
                    <a:pt x="46801" y="19107"/>
                  </a:cubicBezTo>
                  <a:cubicBezTo>
                    <a:pt x="45730" y="19107"/>
                    <a:pt x="44657" y="19283"/>
                    <a:pt x="43649" y="19636"/>
                  </a:cubicBezTo>
                  <a:lnTo>
                    <a:pt x="42281" y="20214"/>
                  </a:lnTo>
                  <a:cubicBezTo>
                    <a:pt x="41886" y="20396"/>
                    <a:pt x="41460" y="20578"/>
                    <a:pt x="41035" y="20730"/>
                  </a:cubicBezTo>
                  <a:cubicBezTo>
                    <a:pt x="40644" y="20890"/>
                    <a:pt x="40192" y="20967"/>
                    <a:pt x="39701" y="20967"/>
                  </a:cubicBezTo>
                  <a:cubicBezTo>
                    <a:pt x="39352" y="20967"/>
                    <a:pt x="38983" y="20928"/>
                    <a:pt x="38603" y="20852"/>
                  </a:cubicBezTo>
                  <a:cubicBezTo>
                    <a:pt x="39393" y="19758"/>
                    <a:pt x="39606" y="18116"/>
                    <a:pt x="38998" y="16870"/>
                  </a:cubicBezTo>
                  <a:cubicBezTo>
                    <a:pt x="38390" y="15654"/>
                    <a:pt x="37083" y="14742"/>
                    <a:pt x="35716" y="14621"/>
                  </a:cubicBezTo>
                  <a:cubicBezTo>
                    <a:pt x="36658" y="13587"/>
                    <a:pt x="37205" y="12159"/>
                    <a:pt x="37083" y="10730"/>
                  </a:cubicBezTo>
                  <a:cubicBezTo>
                    <a:pt x="36962" y="9180"/>
                    <a:pt x="36050" y="7691"/>
                    <a:pt x="34773" y="6840"/>
                  </a:cubicBezTo>
                  <a:cubicBezTo>
                    <a:pt x="33888" y="6263"/>
                    <a:pt x="32835" y="5979"/>
                    <a:pt x="31803" y="5979"/>
                  </a:cubicBezTo>
                  <a:cubicBezTo>
                    <a:pt x="31312" y="5979"/>
                    <a:pt x="30826" y="6043"/>
                    <a:pt x="30366" y="6171"/>
                  </a:cubicBezTo>
                  <a:cubicBezTo>
                    <a:pt x="29819" y="4408"/>
                    <a:pt x="28299" y="2919"/>
                    <a:pt x="26536" y="2493"/>
                  </a:cubicBezTo>
                  <a:cubicBezTo>
                    <a:pt x="26132" y="2399"/>
                    <a:pt x="25724" y="2351"/>
                    <a:pt x="25323" y="2351"/>
                  </a:cubicBezTo>
                  <a:cubicBezTo>
                    <a:pt x="24427" y="2351"/>
                    <a:pt x="23562" y="2588"/>
                    <a:pt x="22828" y="3071"/>
                  </a:cubicBezTo>
                  <a:cubicBezTo>
                    <a:pt x="22159" y="1308"/>
                    <a:pt x="20335" y="1"/>
                    <a:pt x="1854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1" name="Google Shape;981;p36"/>
            <p:cNvSpPr/>
            <p:nvPr/>
          </p:nvSpPr>
          <p:spPr>
            <a:xfrm>
              <a:off x="3468525" y="6075"/>
              <a:ext cx="1295650" cy="724075"/>
            </a:xfrm>
            <a:custGeom>
              <a:avLst/>
              <a:gdLst/>
              <a:ahLst/>
              <a:cxnLst/>
              <a:rect l="l" t="t" r="r" b="b"/>
              <a:pathLst>
                <a:path w="51826" h="28963" extrusionOk="0">
                  <a:moveTo>
                    <a:pt x="18238" y="1"/>
                  </a:moveTo>
                  <a:cubicBezTo>
                    <a:pt x="16536" y="1"/>
                    <a:pt x="14834" y="1308"/>
                    <a:pt x="14257" y="3010"/>
                  </a:cubicBezTo>
                  <a:lnTo>
                    <a:pt x="14135" y="3131"/>
                  </a:lnTo>
                  <a:cubicBezTo>
                    <a:pt x="14120" y="3147"/>
                    <a:pt x="14097" y="3154"/>
                    <a:pt x="14070" y="3154"/>
                  </a:cubicBezTo>
                  <a:cubicBezTo>
                    <a:pt x="14044" y="3154"/>
                    <a:pt x="14013" y="3147"/>
                    <a:pt x="13983" y="3131"/>
                  </a:cubicBezTo>
                  <a:cubicBezTo>
                    <a:pt x="13130" y="2638"/>
                    <a:pt x="12159" y="2394"/>
                    <a:pt x="11186" y="2394"/>
                  </a:cubicBezTo>
                  <a:cubicBezTo>
                    <a:pt x="10183" y="2394"/>
                    <a:pt x="9178" y="2653"/>
                    <a:pt x="8299" y="3162"/>
                  </a:cubicBezTo>
                  <a:cubicBezTo>
                    <a:pt x="6627" y="4165"/>
                    <a:pt x="5472" y="6049"/>
                    <a:pt x="5442" y="7995"/>
                  </a:cubicBezTo>
                  <a:cubicBezTo>
                    <a:pt x="6080" y="8056"/>
                    <a:pt x="6779" y="8299"/>
                    <a:pt x="7357" y="8633"/>
                  </a:cubicBezTo>
                  <a:cubicBezTo>
                    <a:pt x="7873" y="7204"/>
                    <a:pt x="9241" y="6201"/>
                    <a:pt x="10731" y="6201"/>
                  </a:cubicBezTo>
                  <a:cubicBezTo>
                    <a:pt x="12342" y="6232"/>
                    <a:pt x="13709" y="7417"/>
                    <a:pt x="14469" y="8603"/>
                  </a:cubicBezTo>
                  <a:cubicBezTo>
                    <a:pt x="15016" y="8329"/>
                    <a:pt x="15624" y="8147"/>
                    <a:pt x="16263" y="7995"/>
                  </a:cubicBezTo>
                  <a:cubicBezTo>
                    <a:pt x="16902" y="7867"/>
                    <a:pt x="17559" y="7801"/>
                    <a:pt x="18215" y="7801"/>
                  </a:cubicBezTo>
                  <a:cubicBezTo>
                    <a:pt x="19275" y="7801"/>
                    <a:pt x="20332" y="7972"/>
                    <a:pt x="21308" y="8329"/>
                  </a:cubicBezTo>
                  <a:cubicBezTo>
                    <a:pt x="20974" y="7904"/>
                    <a:pt x="20700" y="7356"/>
                    <a:pt x="20640" y="6779"/>
                  </a:cubicBezTo>
                  <a:cubicBezTo>
                    <a:pt x="20427" y="5411"/>
                    <a:pt x="21004" y="3952"/>
                    <a:pt x="22190" y="3040"/>
                  </a:cubicBezTo>
                  <a:cubicBezTo>
                    <a:pt x="21582" y="1369"/>
                    <a:pt x="19849" y="122"/>
                    <a:pt x="18238" y="1"/>
                  </a:cubicBezTo>
                  <a:close/>
                  <a:moveTo>
                    <a:pt x="24974" y="2493"/>
                  </a:moveTo>
                  <a:cubicBezTo>
                    <a:pt x="24020" y="2493"/>
                    <a:pt x="23075" y="2789"/>
                    <a:pt x="22342" y="3344"/>
                  </a:cubicBezTo>
                  <a:cubicBezTo>
                    <a:pt x="21308" y="4135"/>
                    <a:pt x="20761" y="5502"/>
                    <a:pt x="20944" y="6718"/>
                  </a:cubicBezTo>
                  <a:cubicBezTo>
                    <a:pt x="21065" y="7539"/>
                    <a:pt x="21521" y="8238"/>
                    <a:pt x="22129" y="8663"/>
                  </a:cubicBezTo>
                  <a:cubicBezTo>
                    <a:pt x="22519" y="8929"/>
                    <a:pt x="22970" y="9071"/>
                    <a:pt x="23411" y="9071"/>
                  </a:cubicBezTo>
                  <a:cubicBezTo>
                    <a:pt x="23727" y="9071"/>
                    <a:pt x="24038" y="8998"/>
                    <a:pt x="24318" y="8846"/>
                  </a:cubicBezTo>
                  <a:cubicBezTo>
                    <a:pt x="25047" y="8511"/>
                    <a:pt x="25473" y="7721"/>
                    <a:pt x="25351" y="6992"/>
                  </a:cubicBezTo>
                  <a:cubicBezTo>
                    <a:pt x="25321" y="6870"/>
                    <a:pt x="25381" y="6779"/>
                    <a:pt x="25503" y="6779"/>
                  </a:cubicBezTo>
                  <a:cubicBezTo>
                    <a:pt x="25530" y="6766"/>
                    <a:pt x="25556" y="6760"/>
                    <a:pt x="25582" y="6760"/>
                  </a:cubicBezTo>
                  <a:cubicBezTo>
                    <a:pt x="25672" y="6760"/>
                    <a:pt x="25746" y="6836"/>
                    <a:pt x="25746" y="6931"/>
                  </a:cubicBezTo>
                  <a:cubicBezTo>
                    <a:pt x="25898" y="7843"/>
                    <a:pt x="25351" y="8785"/>
                    <a:pt x="24530" y="9211"/>
                  </a:cubicBezTo>
                  <a:cubicBezTo>
                    <a:pt x="24135" y="9363"/>
                    <a:pt x="23770" y="9423"/>
                    <a:pt x="23345" y="9423"/>
                  </a:cubicBezTo>
                  <a:cubicBezTo>
                    <a:pt x="25138" y="10730"/>
                    <a:pt x="26354" y="12767"/>
                    <a:pt x="26536" y="14895"/>
                  </a:cubicBezTo>
                  <a:cubicBezTo>
                    <a:pt x="26698" y="14874"/>
                    <a:pt x="26862" y="14864"/>
                    <a:pt x="27026" y="14864"/>
                  </a:cubicBezTo>
                  <a:cubicBezTo>
                    <a:pt x="28319" y="14864"/>
                    <a:pt x="29669" y="15488"/>
                    <a:pt x="30397" y="16566"/>
                  </a:cubicBezTo>
                  <a:cubicBezTo>
                    <a:pt x="31278" y="17782"/>
                    <a:pt x="31339" y="19545"/>
                    <a:pt x="30640" y="20822"/>
                  </a:cubicBezTo>
                  <a:cubicBezTo>
                    <a:pt x="32519" y="22751"/>
                    <a:pt x="35141" y="23792"/>
                    <a:pt x="37792" y="23792"/>
                  </a:cubicBezTo>
                  <a:cubicBezTo>
                    <a:pt x="38357" y="23792"/>
                    <a:pt x="38924" y="23745"/>
                    <a:pt x="39485" y="23648"/>
                  </a:cubicBezTo>
                  <a:cubicBezTo>
                    <a:pt x="40883" y="23375"/>
                    <a:pt x="42251" y="22797"/>
                    <a:pt x="43588" y="22281"/>
                  </a:cubicBezTo>
                  <a:lnTo>
                    <a:pt x="44136" y="22038"/>
                  </a:lnTo>
                  <a:cubicBezTo>
                    <a:pt x="45594" y="21430"/>
                    <a:pt x="47205" y="20822"/>
                    <a:pt x="48908" y="20761"/>
                  </a:cubicBezTo>
                  <a:cubicBezTo>
                    <a:pt x="49107" y="20744"/>
                    <a:pt x="49304" y="20735"/>
                    <a:pt x="49499" y="20735"/>
                  </a:cubicBezTo>
                  <a:cubicBezTo>
                    <a:pt x="50342" y="20735"/>
                    <a:pt x="51134" y="20896"/>
                    <a:pt x="51826" y="21217"/>
                  </a:cubicBezTo>
                  <a:cubicBezTo>
                    <a:pt x="50883" y="20427"/>
                    <a:pt x="49911" y="19879"/>
                    <a:pt x="48725" y="19606"/>
                  </a:cubicBezTo>
                  <a:cubicBezTo>
                    <a:pt x="47928" y="19390"/>
                    <a:pt x="47101" y="19282"/>
                    <a:pt x="46276" y="19282"/>
                  </a:cubicBezTo>
                  <a:cubicBezTo>
                    <a:pt x="45245" y="19282"/>
                    <a:pt x="44217" y="19451"/>
                    <a:pt x="43254" y="19788"/>
                  </a:cubicBezTo>
                  <a:cubicBezTo>
                    <a:pt x="42798" y="19940"/>
                    <a:pt x="42342" y="20153"/>
                    <a:pt x="41917" y="20335"/>
                  </a:cubicBezTo>
                  <a:cubicBezTo>
                    <a:pt x="41491" y="20518"/>
                    <a:pt x="41096" y="20700"/>
                    <a:pt x="40640" y="20852"/>
                  </a:cubicBezTo>
                  <a:cubicBezTo>
                    <a:pt x="40159" y="21024"/>
                    <a:pt x="39649" y="21118"/>
                    <a:pt x="39099" y="21118"/>
                  </a:cubicBezTo>
                  <a:cubicBezTo>
                    <a:pt x="38675" y="21118"/>
                    <a:pt x="38228" y="21062"/>
                    <a:pt x="37752" y="20943"/>
                  </a:cubicBezTo>
                  <a:cubicBezTo>
                    <a:pt x="37752" y="20943"/>
                    <a:pt x="37692" y="20943"/>
                    <a:pt x="37661" y="20913"/>
                  </a:cubicBezTo>
                  <a:cubicBezTo>
                    <a:pt x="37540" y="20822"/>
                    <a:pt x="37540" y="20700"/>
                    <a:pt x="37631" y="20639"/>
                  </a:cubicBezTo>
                  <a:cubicBezTo>
                    <a:pt x="38543" y="19606"/>
                    <a:pt x="38725" y="18025"/>
                    <a:pt x="38148" y="16809"/>
                  </a:cubicBezTo>
                  <a:cubicBezTo>
                    <a:pt x="37580" y="15614"/>
                    <a:pt x="36218" y="14742"/>
                    <a:pt x="34873" y="14742"/>
                  </a:cubicBezTo>
                  <a:cubicBezTo>
                    <a:pt x="34850" y="14742"/>
                    <a:pt x="34827" y="14742"/>
                    <a:pt x="34804" y="14743"/>
                  </a:cubicBezTo>
                  <a:cubicBezTo>
                    <a:pt x="34743" y="14743"/>
                    <a:pt x="34652" y="14712"/>
                    <a:pt x="34622" y="14621"/>
                  </a:cubicBezTo>
                  <a:cubicBezTo>
                    <a:pt x="34591" y="14560"/>
                    <a:pt x="34591" y="14439"/>
                    <a:pt x="34652" y="14408"/>
                  </a:cubicBezTo>
                  <a:cubicBezTo>
                    <a:pt x="35746" y="13405"/>
                    <a:pt x="36354" y="11946"/>
                    <a:pt x="36263" y="10487"/>
                  </a:cubicBezTo>
                  <a:cubicBezTo>
                    <a:pt x="36141" y="9059"/>
                    <a:pt x="35351" y="7691"/>
                    <a:pt x="34135" y="6870"/>
                  </a:cubicBezTo>
                  <a:cubicBezTo>
                    <a:pt x="33356" y="6364"/>
                    <a:pt x="32389" y="6094"/>
                    <a:pt x="31436" y="6094"/>
                  </a:cubicBezTo>
                  <a:cubicBezTo>
                    <a:pt x="30901" y="6094"/>
                    <a:pt x="30371" y="6179"/>
                    <a:pt x="29880" y="6353"/>
                  </a:cubicBezTo>
                  <a:cubicBezTo>
                    <a:pt x="29850" y="6369"/>
                    <a:pt x="29819" y="6376"/>
                    <a:pt x="29793" y="6376"/>
                  </a:cubicBezTo>
                  <a:cubicBezTo>
                    <a:pt x="29766" y="6376"/>
                    <a:pt x="29743" y="6369"/>
                    <a:pt x="29728" y="6353"/>
                  </a:cubicBezTo>
                  <a:cubicBezTo>
                    <a:pt x="29698" y="6353"/>
                    <a:pt x="29637" y="6262"/>
                    <a:pt x="29637" y="6232"/>
                  </a:cubicBezTo>
                  <a:cubicBezTo>
                    <a:pt x="29211" y="4499"/>
                    <a:pt x="27783" y="3040"/>
                    <a:pt x="26020" y="2615"/>
                  </a:cubicBezTo>
                  <a:cubicBezTo>
                    <a:pt x="25676" y="2533"/>
                    <a:pt x="25324" y="2493"/>
                    <a:pt x="24974" y="2493"/>
                  </a:cubicBezTo>
                  <a:close/>
                  <a:moveTo>
                    <a:pt x="10610" y="6687"/>
                  </a:moveTo>
                  <a:cubicBezTo>
                    <a:pt x="9235" y="6687"/>
                    <a:pt x="7989" y="7711"/>
                    <a:pt x="7569" y="9089"/>
                  </a:cubicBezTo>
                  <a:cubicBezTo>
                    <a:pt x="7569" y="9119"/>
                    <a:pt x="7509" y="9180"/>
                    <a:pt x="7448" y="9211"/>
                  </a:cubicBezTo>
                  <a:cubicBezTo>
                    <a:pt x="7417" y="9211"/>
                    <a:pt x="7357" y="9211"/>
                    <a:pt x="7296" y="9180"/>
                  </a:cubicBezTo>
                  <a:cubicBezTo>
                    <a:pt x="6543" y="8660"/>
                    <a:pt x="5611" y="8394"/>
                    <a:pt x="4685" y="8394"/>
                  </a:cubicBezTo>
                  <a:cubicBezTo>
                    <a:pt x="4042" y="8394"/>
                    <a:pt x="3401" y="8523"/>
                    <a:pt x="2828" y="8785"/>
                  </a:cubicBezTo>
                  <a:cubicBezTo>
                    <a:pt x="1430" y="9423"/>
                    <a:pt x="396" y="10852"/>
                    <a:pt x="214" y="12402"/>
                  </a:cubicBezTo>
                  <a:cubicBezTo>
                    <a:pt x="1" y="13922"/>
                    <a:pt x="761" y="15746"/>
                    <a:pt x="2037" y="16809"/>
                  </a:cubicBezTo>
                  <a:cubicBezTo>
                    <a:pt x="2068" y="16809"/>
                    <a:pt x="2098" y="16870"/>
                    <a:pt x="2098" y="16931"/>
                  </a:cubicBezTo>
                  <a:cubicBezTo>
                    <a:pt x="2098" y="16992"/>
                    <a:pt x="2098" y="17022"/>
                    <a:pt x="2068" y="17083"/>
                  </a:cubicBezTo>
                  <a:cubicBezTo>
                    <a:pt x="761" y="18603"/>
                    <a:pt x="275" y="20791"/>
                    <a:pt x="822" y="22767"/>
                  </a:cubicBezTo>
                  <a:cubicBezTo>
                    <a:pt x="1308" y="24743"/>
                    <a:pt x="2737" y="26414"/>
                    <a:pt x="4621" y="27266"/>
                  </a:cubicBezTo>
                  <a:cubicBezTo>
                    <a:pt x="5533" y="27676"/>
                    <a:pt x="6536" y="27881"/>
                    <a:pt x="7543" y="27881"/>
                  </a:cubicBezTo>
                  <a:cubicBezTo>
                    <a:pt x="8550" y="27881"/>
                    <a:pt x="9560" y="27676"/>
                    <a:pt x="10487" y="27266"/>
                  </a:cubicBezTo>
                  <a:cubicBezTo>
                    <a:pt x="11946" y="26597"/>
                    <a:pt x="13132" y="25503"/>
                    <a:pt x="13679" y="24226"/>
                  </a:cubicBezTo>
                  <a:cubicBezTo>
                    <a:pt x="14348" y="22797"/>
                    <a:pt x="14257" y="21126"/>
                    <a:pt x="13527" y="19910"/>
                  </a:cubicBezTo>
                  <a:cubicBezTo>
                    <a:pt x="12980" y="18968"/>
                    <a:pt x="12007" y="18329"/>
                    <a:pt x="11035" y="18238"/>
                  </a:cubicBezTo>
                  <a:cubicBezTo>
                    <a:pt x="10988" y="18235"/>
                    <a:pt x="10941" y="18234"/>
                    <a:pt x="10894" y="18234"/>
                  </a:cubicBezTo>
                  <a:cubicBezTo>
                    <a:pt x="9881" y="18234"/>
                    <a:pt x="8925" y="18857"/>
                    <a:pt x="8664" y="19758"/>
                  </a:cubicBezTo>
                  <a:cubicBezTo>
                    <a:pt x="8512" y="20275"/>
                    <a:pt x="8633" y="20822"/>
                    <a:pt x="8937" y="21278"/>
                  </a:cubicBezTo>
                  <a:cubicBezTo>
                    <a:pt x="9211" y="21703"/>
                    <a:pt x="9636" y="21977"/>
                    <a:pt x="10032" y="22007"/>
                  </a:cubicBezTo>
                  <a:cubicBezTo>
                    <a:pt x="10123" y="22007"/>
                    <a:pt x="10183" y="22098"/>
                    <a:pt x="10183" y="22189"/>
                  </a:cubicBezTo>
                  <a:cubicBezTo>
                    <a:pt x="10183" y="22281"/>
                    <a:pt x="10123" y="22341"/>
                    <a:pt x="10001" y="22341"/>
                  </a:cubicBezTo>
                  <a:cubicBezTo>
                    <a:pt x="9484" y="22281"/>
                    <a:pt x="8968" y="21977"/>
                    <a:pt x="8633" y="21490"/>
                  </a:cubicBezTo>
                  <a:cubicBezTo>
                    <a:pt x="8299" y="20913"/>
                    <a:pt x="8177" y="20275"/>
                    <a:pt x="8329" y="19667"/>
                  </a:cubicBezTo>
                  <a:cubicBezTo>
                    <a:pt x="8647" y="18657"/>
                    <a:pt x="9758" y="17866"/>
                    <a:pt x="10910" y="17866"/>
                  </a:cubicBezTo>
                  <a:cubicBezTo>
                    <a:pt x="10971" y="17866"/>
                    <a:pt x="11033" y="17869"/>
                    <a:pt x="11095" y="17873"/>
                  </a:cubicBezTo>
                  <a:cubicBezTo>
                    <a:pt x="11521" y="17873"/>
                    <a:pt x="11946" y="18025"/>
                    <a:pt x="12311" y="18208"/>
                  </a:cubicBezTo>
                  <a:lnTo>
                    <a:pt x="12250" y="18147"/>
                  </a:lnTo>
                  <a:cubicBezTo>
                    <a:pt x="11612" y="17235"/>
                    <a:pt x="11247" y="16050"/>
                    <a:pt x="11187" y="14743"/>
                  </a:cubicBezTo>
                  <a:cubicBezTo>
                    <a:pt x="11095" y="12433"/>
                    <a:pt x="12098" y="10274"/>
                    <a:pt x="13801" y="9089"/>
                  </a:cubicBezTo>
                  <a:cubicBezTo>
                    <a:pt x="13922" y="9028"/>
                    <a:pt x="13983" y="8967"/>
                    <a:pt x="14105" y="8907"/>
                  </a:cubicBezTo>
                  <a:cubicBezTo>
                    <a:pt x="13405" y="7843"/>
                    <a:pt x="12159" y="6688"/>
                    <a:pt x="10670" y="6688"/>
                  </a:cubicBezTo>
                  <a:cubicBezTo>
                    <a:pt x="10650" y="6687"/>
                    <a:pt x="10630" y="6687"/>
                    <a:pt x="10610" y="6687"/>
                  </a:cubicBezTo>
                  <a:close/>
                  <a:moveTo>
                    <a:pt x="18141" y="8163"/>
                  </a:moveTo>
                  <a:cubicBezTo>
                    <a:pt x="17511" y="8163"/>
                    <a:pt x="16879" y="8228"/>
                    <a:pt x="16263" y="8359"/>
                  </a:cubicBezTo>
                  <a:cubicBezTo>
                    <a:pt x="15594" y="8511"/>
                    <a:pt x="14986" y="8694"/>
                    <a:pt x="14439" y="8998"/>
                  </a:cubicBezTo>
                  <a:cubicBezTo>
                    <a:pt x="14287" y="9089"/>
                    <a:pt x="14165" y="9211"/>
                    <a:pt x="14044" y="9271"/>
                  </a:cubicBezTo>
                  <a:cubicBezTo>
                    <a:pt x="12433" y="10335"/>
                    <a:pt x="11491" y="12402"/>
                    <a:pt x="11612" y="14591"/>
                  </a:cubicBezTo>
                  <a:cubicBezTo>
                    <a:pt x="11673" y="15806"/>
                    <a:pt x="12007" y="16931"/>
                    <a:pt x="12615" y="17782"/>
                  </a:cubicBezTo>
                  <a:cubicBezTo>
                    <a:pt x="13314" y="18785"/>
                    <a:pt x="14348" y="19454"/>
                    <a:pt x="15412" y="19697"/>
                  </a:cubicBezTo>
                  <a:cubicBezTo>
                    <a:pt x="15635" y="19739"/>
                    <a:pt x="15862" y="19760"/>
                    <a:pt x="16089" y="19760"/>
                  </a:cubicBezTo>
                  <a:cubicBezTo>
                    <a:pt x="17002" y="19760"/>
                    <a:pt x="17903" y="19424"/>
                    <a:pt x="18512" y="18816"/>
                  </a:cubicBezTo>
                  <a:cubicBezTo>
                    <a:pt x="19211" y="18147"/>
                    <a:pt x="19454" y="17083"/>
                    <a:pt x="19150" y="16232"/>
                  </a:cubicBezTo>
                  <a:cubicBezTo>
                    <a:pt x="18853" y="15370"/>
                    <a:pt x="17945" y="14711"/>
                    <a:pt x="17052" y="14711"/>
                  </a:cubicBezTo>
                  <a:cubicBezTo>
                    <a:pt x="17032" y="14711"/>
                    <a:pt x="17012" y="14712"/>
                    <a:pt x="16992" y="14712"/>
                  </a:cubicBezTo>
                  <a:cubicBezTo>
                    <a:pt x="16871" y="14712"/>
                    <a:pt x="16810" y="14651"/>
                    <a:pt x="16810" y="14530"/>
                  </a:cubicBezTo>
                  <a:cubicBezTo>
                    <a:pt x="16810" y="14408"/>
                    <a:pt x="16871" y="14347"/>
                    <a:pt x="16992" y="14347"/>
                  </a:cubicBezTo>
                  <a:cubicBezTo>
                    <a:pt x="18056" y="14347"/>
                    <a:pt x="19150" y="15107"/>
                    <a:pt x="19515" y="16110"/>
                  </a:cubicBezTo>
                  <a:cubicBezTo>
                    <a:pt x="19849" y="17144"/>
                    <a:pt x="19545" y="18299"/>
                    <a:pt x="18785" y="19089"/>
                  </a:cubicBezTo>
                  <a:cubicBezTo>
                    <a:pt x="18121" y="19778"/>
                    <a:pt x="17141" y="20151"/>
                    <a:pt x="16149" y="20151"/>
                  </a:cubicBezTo>
                  <a:cubicBezTo>
                    <a:pt x="15872" y="20151"/>
                    <a:pt x="15593" y="20122"/>
                    <a:pt x="15320" y="20062"/>
                  </a:cubicBezTo>
                  <a:cubicBezTo>
                    <a:pt x="14804" y="19971"/>
                    <a:pt x="14348" y="19758"/>
                    <a:pt x="13892" y="19515"/>
                  </a:cubicBezTo>
                  <a:lnTo>
                    <a:pt x="13892" y="19515"/>
                  </a:lnTo>
                  <a:cubicBezTo>
                    <a:pt x="13922" y="19545"/>
                    <a:pt x="13922" y="19575"/>
                    <a:pt x="13953" y="19606"/>
                  </a:cubicBezTo>
                  <a:cubicBezTo>
                    <a:pt x="14743" y="20943"/>
                    <a:pt x="14804" y="22737"/>
                    <a:pt x="14105" y="24256"/>
                  </a:cubicBezTo>
                  <a:cubicBezTo>
                    <a:pt x="13588" y="25351"/>
                    <a:pt x="12706" y="26354"/>
                    <a:pt x="11551" y="27022"/>
                  </a:cubicBezTo>
                  <a:cubicBezTo>
                    <a:pt x="12654" y="28231"/>
                    <a:pt x="14302" y="28962"/>
                    <a:pt x="15946" y="28962"/>
                  </a:cubicBezTo>
                  <a:cubicBezTo>
                    <a:pt x="16204" y="28962"/>
                    <a:pt x="16462" y="28944"/>
                    <a:pt x="16719" y="28907"/>
                  </a:cubicBezTo>
                  <a:cubicBezTo>
                    <a:pt x="18634" y="28664"/>
                    <a:pt x="20305" y="27387"/>
                    <a:pt x="21096" y="25655"/>
                  </a:cubicBezTo>
                  <a:cubicBezTo>
                    <a:pt x="21126" y="25563"/>
                    <a:pt x="21187" y="25533"/>
                    <a:pt x="21248" y="25533"/>
                  </a:cubicBezTo>
                  <a:cubicBezTo>
                    <a:pt x="21278" y="25533"/>
                    <a:pt x="21369" y="25533"/>
                    <a:pt x="21400" y="25624"/>
                  </a:cubicBezTo>
                  <a:cubicBezTo>
                    <a:pt x="22095" y="26736"/>
                    <a:pt x="23400" y="27467"/>
                    <a:pt x="24712" y="27467"/>
                  </a:cubicBezTo>
                  <a:cubicBezTo>
                    <a:pt x="24834" y="27467"/>
                    <a:pt x="24956" y="27461"/>
                    <a:pt x="25077" y="27448"/>
                  </a:cubicBezTo>
                  <a:cubicBezTo>
                    <a:pt x="26536" y="27296"/>
                    <a:pt x="27813" y="26293"/>
                    <a:pt x="28360" y="24955"/>
                  </a:cubicBezTo>
                  <a:cubicBezTo>
                    <a:pt x="28360" y="24895"/>
                    <a:pt x="28391" y="24864"/>
                    <a:pt x="28482" y="24864"/>
                  </a:cubicBezTo>
                  <a:cubicBezTo>
                    <a:pt x="28512" y="24864"/>
                    <a:pt x="28573" y="24864"/>
                    <a:pt x="28634" y="24895"/>
                  </a:cubicBezTo>
                  <a:cubicBezTo>
                    <a:pt x="30567" y="26608"/>
                    <a:pt x="33166" y="27525"/>
                    <a:pt x="35686" y="27525"/>
                  </a:cubicBezTo>
                  <a:cubicBezTo>
                    <a:pt x="37010" y="27525"/>
                    <a:pt x="38312" y="27272"/>
                    <a:pt x="39485" y="26749"/>
                  </a:cubicBezTo>
                  <a:cubicBezTo>
                    <a:pt x="41035" y="26080"/>
                    <a:pt x="42616" y="24925"/>
                    <a:pt x="43984" y="23952"/>
                  </a:cubicBezTo>
                  <a:lnTo>
                    <a:pt x="44044" y="23861"/>
                  </a:lnTo>
                  <a:cubicBezTo>
                    <a:pt x="45412" y="22919"/>
                    <a:pt x="46658" y="22038"/>
                    <a:pt x="48421" y="21612"/>
                  </a:cubicBezTo>
                  <a:cubicBezTo>
                    <a:pt x="48960" y="21477"/>
                    <a:pt x="49681" y="21343"/>
                    <a:pt x="50450" y="21343"/>
                  </a:cubicBezTo>
                  <a:cubicBezTo>
                    <a:pt x="50722" y="21343"/>
                    <a:pt x="51000" y="21359"/>
                    <a:pt x="51278" y="21399"/>
                  </a:cubicBezTo>
                  <a:cubicBezTo>
                    <a:pt x="50639" y="21186"/>
                    <a:pt x="49976" y="21090"/>
                    <a:pt x="49248" y="21090"/>
                  </a:cubicBezTo>
                  <a:cubicBezTo>
                    <a:pt x="49146" y="21090"/>
                    <a:pt x="49043" y="21092"/>
                    <a:pt x="48938" y="21095"/>
                  </a:cubicBezTo>
                  <a:cubicBezTo>
                    <a:pt x="47297" y="21217"/>
                    <a:pt x="45716" y="21794"/>
                    <a:pt x="44257" y="22402"/>
                  </a:cubicBezTo>
                  <a:lnTo>
                    <a:pt x="43740" y="22615"/>
                  </a:lnTo>
                  <a:cubicBezTo>
                    <a:pt x="42373" y="23193"/>
                    <a:pt x="41005" y="23740"/>
                    <a:pt x="39576" y="24013"/>
                  </a:cubicBezTo>
                  <a:cubicBezTo>
                    <a:pt x="38950" y="24115"/>
                    <a:pt x="38315" y="24179"/>
                    <a:pt x="37681" y="24179"/>
                  </a:cubicBezTo>
                  <a:cubicBezTo>
                    <a:pt x="37175" y="24179"/>
                    <a:pt x="36671" y="24138"/>
                    <a:pt x="36172" y="24044"/>
                  </a:cubicBezTo>
                  <a:cubicBezTo>
                    <a:pt x="33953" y="23709"/>
                    <a:pt x="31856" y="22645"/>
                    <a:pt x="30305" y="21004"/>
                  </a:cubicBezTo>
                  <a:cubicBezTo>
                    <a:pt x="30214" y="20943"/>
                    <a:pt x="30214" y="20882"/>
                    <a:pt x="30245" y="20791"/>
                  </a:cubicBezTo>
                  <a:cubicBezTo>
                    <a:pt x="31005" y="19575"/>
                    <a:pt x="30944" y="17934"/>
                    <a:pt x="30153" y="16809"/>
                  </a:cubicBezTo>
                  <a:cubicBezTo>
                    <a:pt x="29468" y="15819"/>
                    <a:pt x="28294" y="15253"/>
                    <a:pt x="27129" y="15253"/>
                  </a:cubicBezTo>
                  <a:cubicBezTo>
                    <a:pt x="26900" y="15253"/>
                    <a:pt x="26670" y="15275"/>
                    <a:pt x="26445" y="15320"/>
                  </a:cubicBezTo>
                  <a:cubicBezTo>
                    <a:pt x="26415" y="15320"/>
                    <a:pt x="26354" y="15320"/>
                    <a:pt x="26293" y="15290"/>
                  </a:cubicBezTo>
                  <a:cubicBezTo>
                    <a:pt x="26263" y="15229"/>
                    <a:pt x="26232" y="15168"/>
                    <a:pt x="26232" y="15138"/>
                  </a:cubicBezTo>
                  <a:cubicBezTo>
                    <a:pt x="26080" y="12949"/>
                    <a:pt x="24834" y="10822"/>
                    <a:pt x="22889" y="9545"/>
                  </a:cubicBezTo>
                  <a:cubicBezTo>
                    <a:pt x="21536" y="8636"/>
                    <a:pt x="19843" y="8163"/>
                    <a:pt x="18141" y="816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982" name="Google Shape;982;p36"/>
          <p:cNvGrpSpPr/>
          <p:nvPr/>
        </p:nvGrpSpPr>
        <p:grpSpPr>
          <a:xfrm rot="-4789027" flipH="1">
            <a:off x="5174170" y="654392"/>
            <a:ext cx="884580" cy="717259"/>
            <a:chOff x="830900" y="3611450"/>
            <a:chExt cx="663400" cy="662050"/>
          </a:xfrm>
        </p:grpSpPr>
        <p:sp>
          <p:nvSpPr>
            <p:cNvPr id="983" name="Google Shape;983;p36"/>
            <p:cNvSpPr/>
            <p:nvPr/>
          </p:nvSpPr>
          <p:spPr>
            <a:xfrm>
              <a:off x="1036825" y="4005225"/>
              <a:ext cx="174025" cy="268275"/>
            </a:xfrm>
            <a:custGeom>
              <a:avLst/>
              <a:gdLst/>
              <a:ahLst/>
              <a:cxnLst/>
              <a:rect l="l" t="t" r="r" b="b"/>
              <a:pathLst>
                <a:path w="6961" h="10731" extrusionOk="0">
                  <a:moveTo>
                    <a:pt x="2797" y="1"/>
                  </a:moveTo>
                  <a:lnTo>
                    <a:pt x="3678" y="6141"/>
                  </a:lnTo>
                  <a:lnTo>
                    <a:pt x="3678" y="6141"/>
                  </a:lnTo>
                  <a:lnTo>
                    <a:pt x="1976" y="214"/>
                  </a:lnTo>
                  <a:lnTo>
                    <a:pt x="1976" y="214"/>
                  </a:lnTo>
                  <a:cubicBezTo>
                    <a:pt x="0" y="3800"/>
                    <a:pt x="1095" y="8451"/>
                    <a:pt x="4620" y="10731"/>
                  </a:cubicBezTo>
                  <a:cubicBezTo>
                    <a:pt x="6961" y="7205"/>
                    <a:pt x="6110" y="2524"/>
                    <a:pt x="279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4" name="Google Shape;984;p36"/>
            <p:cNvSpPr/>
            <p:nvPr/>
          </p:nvSpPr>
          <p:spPr>
            <a:xfrm>
              <a:off x="1224525" y="3872550"/>
              <a:ext cx="269775" cy="120500"/>
            </a:xfrm>
            <a:custGeom>
              <a:avLst/>
              <a:gdLst/>
              <a:ahLst/>
              <a:cxnLst/>
              <a:rect l="l" t="t" r="r" b="b"/>
              <a:pathLst>
                <a:path w="10791" h="4820" extrusionOk="0">
                  <a:moveTo>
                    <a:pt x="4331" y="1"/>
                  </a:moveTo>
                  <a:cubicBezTo>
                    <a:pt x="2901" y="1"/>
                    <a:pt x="1455" y="383"/>
                    <a:pt x="152" y="1174"/>
                  </a:cubicBezTo>
                  <a:lnTo>
                    <a:pt x="6170" y="2542"/>
                  </a:lnTo>
                  <a:lnTo>
                    <a:pt x="0" y="2025"/>
                  </a:lnTo>
                  <a:lnTo>
                    <a:pt x="0" y="2025"/>
                  </a:lnTo>
                  <a:cubicBezTo>
                    <a:pt x="1579" y="3852"/>
                    <a:pt x="3830" y="4820"/>
                    <a:pt x="6108" y="4820"/>
                  </a:cubicBezTo>
                  <a:cubicBezTo>
                    <a:pt x="7734" y="4820"/>
                    <a:pt x="9373" y="4327"/>
                    <a:pt x="10791" y="3302"/>
                  </a:cubicBezTo>
                  <a:cubicBezTo>
                    <a:pt x="9231" y="1145"/>
                    <a:pt x="6804" y="1"/>
                    <a:pt x="433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985" name="Google Shape;985;p36"/>
            <p:cNvGrpSpPr/>
            <p:nvPr/>
          </p:nvGrpSpPr>
          <p:grpSpPr>
            <a:xfrm>
              <a:off x="830900" y="3611450"/>
              <a:ext cx="530425" cy="495175"/>
              <a:chOff x="830900" y="3611450"/>
              <a:chExt cx="530425" cy="495175"/>
            </a:xfrm>
          </p:grpSpPr>
          <p:sp>
            <p:nvSpPr>
              <p:cNvPr id="986" name="Google Shape;986;p36"/>
              <p:cNvSpPr/>
              <p:nvPr/>
            </p:nvSpPr>
            <p:spPr>
              <a:xfrm>
                <a:off x="830900" y="3611450"/>
                <a:ext cx="530425" cy="495175"/>
              </a:xfrm>
              <a:custGeom>
                <a:avLst/>
                <a:gdLst/>
                <a:ahLst/>
                <a:cxnLst/>
                <a:rect l="l" t="t" r="r" b="b"/>
                <a:pathLst>
                  <a:path w="21217" h="19807" extrusionOk="0">
                    <a:moveTo>
                      <a:pt x="10346" y="1"/>
                    </a:moveTo>
                    <a:cubicBezTo>
                      <a:pt x="10272" y="1"/>
                      <a:pt x="10197" y="3"/>
                      <a:pt x="10122" y="7"/>
                    </a:cubicBezTo>
                    <a:cubicBezTo>
                      <a:pt x="7933" y="98"/>
                      <a:pt x="6262" y="1983"/>
                      <a:pt x="6383" y="4141"/>
                    </a:cubicBezTo>
                    <a:cubicBezTo>
                      <a:pt x="6414" y="4627"/>
                      <a:pt x="6535" y="5083"/>
                      <a:pt x="6718" y="5509"/>
                    </a:cubicBezTo>
                    <a:cubicBezTo>
                      <a:pt x="6322" y="5235"/>
                      <a:pt x="5866" y="5022"/>
                      <a:pt x="5411" y="4901"/>
                    </a:cubicBezTo>
                    <a:cubicBezTo>
                      <a:pt x="5053" y="4804"/>
                      <a:pt x="4695" y="4757"/>
                      <a:pt x="4344" y="4757"/>
                    </a:cubicBezTo>
                    <a:cubicBezTo>
                      <a:pt x="2602" y="4757"/>
                      <a:pt x="1028" y="5896"/>
                      <a:pt x="547" y="7667"/>
                    </a:cubicBezTo>
                    <a:cubicBezTo>
                      <a:pt x="0" y="9794"/>
                      <a:pt x="1216" y="11952"/>
                      <a:pt x="3344" y="12530"/>
                    </a:cubicBezTo>
                    <a:cubicBezTo>
                      <a:pt x="3692" y="12623"/>
                      <a:pt x="4058" y="12663"/>
                      <a:pt x="4415" y="12663"/>
                    </a:cubicBezTo>
                    <a:cubicBezTo>
                      <a:pt x="4525" y="12663"/>
                      <a:pt x="4634" y="12659"/>
                      <a:pt x="4742" y="12652"/>
                    </a:cubicBezTo>
                    <a:lnTo>
                      <a:pt x="4742" y="12652"/>
                    </a:lnTo>
                    <a:cubicBezTo>
                      <a:pt x="4347" y="12925"/>
                      <a:pt x="4012" y="13259"/>
                      <a:pt x="3739" y="13685"/>
                    </a:cubicBezTo>
                    <a:cubicBezTo>
                      <a:pt x="2523" y="15478"/>
                      <a:pt x="3070" y="17971"/>
                      <a:pt x="4894" y="19156"/>
                    </a:cubicBezTo>
                    <a:cubicBezTo>
                      <a:pt x="5556" y="19598"/>
                      <a:pt x="6302" y="19807"/>
                      <a:pt x="7041" y="19807"/>
                    </a:cubicBezTo>
                    <a:cubicBezTo>
                      <a:pt x="8337" y="19807"/>
                      <a:pt x="9610" y="19163"/>
                      <a:pt x="10365" y="18001"/>
                    </a:cubicBezTo>
                    <a:cubicBezTo>
                      <a:pt x="10639" y="17636"/>
                      <a:pt x="10791" y="17181"/>
                      <a:pt x="10882" y="16725"/>
                    </a:cubicBezTo>
                    <a:cubicBezTo>
                      <a:pt x="11034" y="17181"/>
                      <a:pt x="11277" y="17576"/>
                      <a:pt x="11581" y="17971"/>
                    </a:cubicBezTo>
                    <a:cubicBezTo>
                      <a:pt x="12362" y="18943"/>
                      <a:pt x="13501" y="19450"/>
                      <a:pt x="14652" y="19450"/>
                    </a:cubicBezTo>
                    <a:cubicBezTo>
                      <a:pt x="15514" y="19450"/>
                      <a:pt x="16383" y="19165"/>
                      <a:pt x="17113" y="18579"/>
                    </a:cubicBezTo>
                    <a:cubicBezTo>
                      <a:pt x="18845" y="17211"/>
                      <a:pt x="19089" y="14749"/>
                      <a:pt x="17721" y="13016"/>
                    </a:cubicBezTo>
                    <a:cubicBezTo>
                      <a:pt x="17417" y="12652"/>
                      <a:pt x="17082" y="12348"/>
                      <a:pt x="16748" y="12104"/>
                    </a:cubicBezTo>
                    <a:cubicBezTo>
                      <a:pt x="17234" y="12104"/>
                      <a:pt x="17690" y="12044"/>
                      <a:pt x="18146" y="11861"/>
                    </a:cubicBezTo>
                    <a:cubicBezTo>
                      <a:pt x="20213" y="11041"/>
                      <a:pt x="21216" y="8761"/>
                      <a:pt x="20426" y="6724"/>
                    </a:cubicBezTo>
                    <a:cubicBezTo>
                      <a:pt x="19818" y="5135"/>
                      <a:pt x="18331" y="4175"/>
                      <a:pt x="16736" y="4175"/>
                    </a:cubicBezTo>
                    <a:cubicBezTo>
                      <a:pt x="16256" y="4175"/>
                      <a:pt x="15767" y="4262"/>
                      <a:pt x="15289" y="4445"/>
                    </a:cubicBezTo>
                    <a:cubicBezTo>
                      <a:pt x="14833" y="4597"/>
                      <a:pt x="14438" y="4840"/>
                      <a:pt x="14073" y="5174"/>
                    </a:cubicBezTo>
                    <a:cubicBezTo>
                      <a:pt x="14225" y="4718"/>
                      <a:pt x="14316" y="4262"/>
                      <a:pt x="14286" y="3746"/>
                    </a:cubicBezTo>
                    <a:cubicBezTo>
                      <a:pt x="14169" y="1632"/>
                      <a:pt x="12436" y="1"/>
                      <a:pt x="1034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87" name="Google Shape;987;p36"/>
              <p:cNvSpPr/>
              <p:nvPr/>
            </p:nvSpPr>
            <p:spPr>
              <a:xfrm>
                <a:off x="1002625" y="3868450"/>
                <a:ext cx="95775" cy="121600"/>
              </a:xfrm>
              <a:custGeom>
                <a:avLst/>
                <a:gdLst/>
                <a:ahLst/>
                <a:cxnLst/>
                <a:rect l="l" t="t" r="r" b="b"/>
                <a:pathLst>
                  <a:path w="3831" h="4864" extrusionOk="0">
                    <a:moveTo>
                      <a:pt x="3830" y="1"/>
                    </a:moveTo>
                    <a:lnTo>
                      <a:pt x="1" y="3314"/>
                    </a:lnTo>
                    <a:lnTo>
                      <a:pt x="61" y="3435"/>
                    </a:lnTo>
                    <a:lnTo>
                      <a:pt x="3526" y="517"/>
                    </a:lnTo>
                    <a:lnTo>
                      <a:pt x="3526" y="517"/>
                    </a:lnTo>
                    <a:lnTo>
                      <a:pt x="2250" y="4834"/>
                    </a:lnTo>
                    <a:lnTo>
                      <a:pt x="2402" y="4864"/>
                    </a:lnTo>
                    <a:lnTo>
                      <a:pt x="3830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88" name="Google Shape;988;p36"/>
              <p:cNvSpPr/>
              <p:nvPr/>
            </p:nvSpPr>
            <p:spPr>
              <a:xfrm>
                <a:off x="1017825" y="3873025"/>
                <a:ext cx="78300" cy="116275"/>
              </a:xfrm>
              <a:custGeom>
                <a:avLst/>
                <a:gdLst/>
                <a:ahLst/>
                <a:cxnLst/>
                <a:rect l="l" t="t" r="r" b="b"/>
                <a:pathLst>
                  <a:path w="3132" h="4651" extrusionOk="0">
                    <a:moveTo>
                      <a:pt x="2979" y="0"/>
                    </a:moveTo>
                    <a:lnTo>
                      <a:pt x="0" y="4590"/>
                    </a:lnTo>
                    <a:lnTo>
                      <a:pt x="122" y="4651"/>
                    </a:lnTo>
                    <a:lnTo>
                      <a:pt x="3131" y="91"/>
                    </a:lnTo>
                    <a:lnTo>
                      <a:pt x="2979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89" name="Google Shape;989;p36"/>
              <p:cNvSpPr/>
              <p:nvPr/>
            </p:nvSpPr>
            <p:spPr>
              <a:xfrm>
                <a:off x="1010225" y="3985475"/>
                <a:ext cx="15225" cy="14050"/>
              </a:xfrm>
              <a:custGeom>
                <a:avLst/>
                <a:gdLst/>
                <a:ahLst/>
                <a:cxnLst/>
                <a:rect l="l" t="t" r="r" b="b"/>
                <a:pathLst>
                  <a:path w="609" h="562" extrusionOk="0">
                    <a:moveTo>
                      <a:pt x="320" y="1"/>
                    </a:moveTo>
                    <a:cubicBezTo>
                      <a:pt x="223" y="1"/>
                      <a:pt x="122" y="41"/>
                      <a:pt x="61" y="122"/>
                    </a:cubicBezTo>
                    <a:cubicBezTo>
                      <a:pt x="0" y="244"/>
                      <a:pt x="31" y="426"/>
                      <a:pt x="152" y="487"/>
                    </a:cubicBezTo>
                    <a:cubicBezTo>
                      <a:pt x="216" y="538"/>
                      <a:pt x="279" y="562"/>
                      <a:pt x="336" y="562"/>
                    </a:cubicBezTo>
                    <a:cubicBezTo>
                      <a:pt x="415" y="562"/>
                      <a:pt x="482" y="515"/>
                      <a:pt x="517" y="426"/>
                    </a:cubicBezTo>
                    <a:cubicBezTo>
                      <a:pt x="608" y="305"/>
                      <a:pt x="548" y="122"/>
                      <a:pt x="456" y="31"/>
                    </a:cubicBezTo>
                    <a:cubicBezTo>
                      <a:pt x="416" y="11"/>
                      <a:pt x="369" y="1"/>
                      <a:pt x="320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90" name="Google Shape;990;p36"/>
              <p:cNvSpPr/>
              <p:nvPr/>
            </p:nvSpPr>
            <p:spPr>
              <a:xfrm>
                <a:off x="1052775" y="3985475"/>
                <a:ext cx="15225" cy="14050"/>
              </a:xfrm>
              <a:custGeom>
                <a:avLst/>
                <a:gdLst/>
                <a:ahLst/>
                <a:cxnLst/>
                <a:rect l="l" t="t" r="r" b="b"/>
                <a:pathLst>
                  <a:path w="609" h="562" extrusionOk="0">
                    <a:moveTo>
                      <a:pt x="321" y="1"/>
                    </a:moveTo>
                    <a:cubicBezTo>
                      <a:pt x="227" y="1"/>
                      <a:pt x="132" y="41"/>
                      <a:pt x="92" y="122"/>
                    </a:cubicBezTo>
                    <a:cubicBezTo>
                      <a:pt x="1" y="244"/>
                      <a:pt x="31" y="426"/>
                      <a:pt x="153" y="487"/>
                    </a:cubicBezTo>
                    <a:cubicBezTo>
                      <a:pt x="203" y="538"/>
                      <a:pt x="259" y="562"/>
                      <a:pt x="316" y="562"/>
                    </a:cubicBezTo>
                    <a:cubicBezTo>
                      <a:pt x="396" y="562"/>
                      <a:pt x="477" y="515"/>
                      <a:pt x="548" y="426"/>
                    </a:cubicBezTo>
                    <a:cubicBezTo>
                      <a:pt x="609" y="305"/>
                      <a:pt x="578" y="122"/>
                      <a:pt x="457" y="31"/>
                    </a:cubicBezTo>
                    <a:cubicBezTo>
                      <a:pt x="416" y="11"/>
                      <a:pt x="369" y="1"/>
                      <a:pt x="3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91" name="Google Shape;991;p36"/>
              <p:cNvSpPr/>
              <p:nvPr/>
            </p:nvSpPr>
            <p:spPr>
              <a:xfrm>
                <a:off x="993500" y="3947475"/>
                <a:ext cx="16000" cy="13525"/>
              </a:xfrm>
              <a:custGeom>
                <a:avLst/>
                <a:gdLst/>
                <a:ahLst/>
                <a:cxnLst/>
                <a:rect l="l" t="t" r="r" b="b"/>
                <a:pathLst>
                  <a:path w="640" h="541" extrusionOk="0">
                    <a:moveTo>
                      <a:pt x="342" y="1"/>
                    </a:moveTo>
                    <a:cubicBezTo>
                      <a:pt x="254" y="1"/>
                      <a:pt x="153" y="41"/>
                      <a:pt x="92" y="122"/>
                    </a:cubicBezTo>
                    <a:cubicBezTo>
                      <a:pt x="1" y="244"/>
                      <a:pt x="62" y="426"/>
                      <a:pt x="183" y="487"/>
                    </a:cubicBezTo>
                    <a:cubicBezTo>
                      <a:pt x="219" y="523"/>
                      <a:pt x="269" y="540"/>
                      <a:pt x="322" y="540"/>
                    </a:cubicBezTo>
                    <a:cubicBezTo>
                      <a:pt x="404" y="540"/>
                      <a:pt x="493" y="500"/>
                      <a:pt x="548" y="426"/>
                    </a:cubicBezTo>
                    <a:cubicBezTo>
                      <a:pt x="639" y="305"/>
                      <a:pt x="578" y="122"/>
                      <a:pt x="457" y="31"/>
                    </a:cubicBezTo>
                    <a:cubicBezTo>
                      <a:pt x="426" y="11"/>
                      <a:pt x="386" y="1"/>
                      <a:pt x="34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92" name="Google Shape;992;p36"/>
              <p:cNvSpPr/>
              <p:nvPr/>
            </p:nvSpPr>
            <p:spPr>
              <a:xfrm>
                <a:off x="976025" y="3811475"/>
                <a:ext cx="126175" cy="69925"/>
              </a:xfrm>
              <a:custGeom>
                <a:avLst/>
                <a:gdLst/>
                <a:ahLst/>
                <a:cxnLst/>
                <a:rect l="l" t="t" r="r" b="b"/>
                <a:pathLst>
                  <a:path w="5047" h="2797" extrusionOk="0">
                    <a:moveTo>
                      <a:pt x="730" y="0"/>
                    </a:moveTo>
                    <a:lnTo>
                      <a:pt x="639" y="152"/>
                    </a:lnTo>
                    <a:lnTo>
                      <a:pt x="4469" y="2523"/>
                    </a:lnTo>
                    <a:lnTo>
                      <a:pt x="1" y="2644"/>
                    </a:lnTo>
                    <a:lnTo>
                      <a:pt x="1" y="2796"/>
                    </a:lnTo>
                    <a:lnTo>
                      <a:pt x="5046" y="2675"/>
                    </a:lnTo>
                    <a:lnTo>
                      <a:pt x="730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93" name="Google Shape;993;p36"/>
              <p:cNvSpPr/>
              <p:nvPr/>
            </p:nvSpPr>
            <p:spPr>
              <a:xfrm>
                <a:off x="963100" y="3839575"/>
                <a:ext cx="133025" cy="39550"/>
              </a:xfrm>
              <a:custGeom>
                <a:avLst/>
                <a:gdLst/>
                <a:ahLst/>
                <a:cxnLst/>
                <a:rect l="l" t="t" r="r" b="b"/>
                <a:pathLst>
                  <a:path w="5321" h="1582" extrusionOk="0">
                    <a:moveTo>
                      <a:pt x="31" y="1"/>
                    </a:moveTo>
                    <a:lnTo>
                      <a:pt x="1" y="153"/>
                    </a:lnTo>
                    <a:lnTo>
                      <a:pt x="5290" y="1581"/>
                    </a:lnTo>
                    <a:lnTo>
                      <a:pt x="5320" y="1429"/>
                    </a:lnTo>
                    <a:lnTo>
                      <a:pt x="31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94" name="Google Shape;994;p36"/>
              <p:cNvSpPr/>
              <p:nvPr/>
            </p:nvSpPr>
            <p:spPr>
              <a:xfrm>
                <a:off x="950950" y="3833300"/>
                <a:ext cx="15975" cy="14050"/>
              </a:xfrm>
              <a:custGeom>
                <a:avLst/>
                <a:gdLst/>
                <a:ahLst/>
                <a:cxnLst/>
                <a:rect l="l" t="t" r="r" b="b"/>
                <a:pathLst>
                  <a:path w="639" h="562" extrusionOk="0">
                    <a:moveTo>
                      <a:pt x="351" y="1"/>
                    </a:moveTo>
                    <a:cubicBezTo>
                      <a:pt x="227" y="1"/>
                      <a:pt x="117" y="64"/>
                      <a:pt x="92" y="191"/>
                    </a:cubicBezTo>
                    <a:cubicBezTo>
                      <a:pt x="1" y="343"/>
                      <a:pt x="122" y="495"/>
                      <a:pt x="274" y="556"/>
                    </a:cubicBezTo>
                    <a:cubicBezTo>
                      <a:pt x="294" y="560"/>
                      <a:pt x="313" y="561"/>
                      <a:pt x="333" y="561"/>
                    </a:cubicBezTo>
                    <a:cubicBezTo>
                      <a:pt x="463" y="561"/>
                      <a:pt x="582" y="475"/>
                      <a:pt x="609" y="343"/>
                    </a:cubicBezTo>
                    <a:cubicBezTo>
                      <a:pt x="639" y="191"/>
                      <a:pt x="578" y="39"/>
                      <a:pt x="426" y="9"/>
                    </a:cubicBezTo>
                    <a:cubicBezTo>
                      <a:pt x="401" y="3"/>
                      <a:pt x="375" y="1"/>
                      <a:pt x="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95" name="Google Shape;995;p36"/>
              <p:cNvSpPr/>
              <p:nvPr/>
            </p:nvSpPr>
            <p:spPr>
              <a:xfrm>
                <a:off x="964625" y="3873300"/>
                <a:ext cx="16000" cy="13600"/>
              </a:xfrm>
              <a:custGeom>
                <a:avLst/>
                <a:gdLst/>
                <a:ahLst/>
                <a:cxnLst/>
                <a:rect l="l" t="t" r="r" b="b"/>
                <a:pathLst>
                  <a:path w="640" h="544" extrusionOk="0">
                    <a:moveTo>
                      <a:pt x="330" y="0"/>
                    </a:moveTo>
                    <a:cubicBezTo>
                      <a:pt x="213" y="0"/>
                      <a:pt x="109" y="82"/>
                      <a:pt x="62" y="202"/>
                    </a:cubicBezTo>
                    <a:cubicBezTo>
                      <a:pt x="1" y="354"/>
                      <a:pt x="92" y="506"/>
                      <a:pt x="274" y="536"/>
                    </a:cubicBezTo>
                    <a:cubicBezTo>
                      <a:pt x="300" y="541"/>
                      <a:pt x="325" y="544"/>
                      <a:pt x="350" y="544"/>
                    </a:cubicBezTo>
                    <a:cubicBezTo>
                      <a:pt x="474" y="544"/>
                      <a:pt x="583" y="480"/>
                      <a:pt x="609" y="354"/>
                    </a:cubicBezTo>
                    <a:cubicBezTo>
                      <a:pt x="639" y="202"/>
                      <a:pt x="578" y="50"/>
                      <a:pt x="426" y="19"/>
                    </a:cubicBezTo>
                    <a:cubicBezTo>
                      <a:pt x="394" y="7"/>
                      <a:pt x="361" y="0"/>
                      <a:pt x="33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96" name="Google Shape;996;p36"/>
              <p:cNvSpPr/>
              <p:nvPr/>
            </p:nvSpPr>
            <p:spPr>
              <a:xfrm>
                <a:off x="983625" y="3805950"/>
                <a:ext cx="15225" cy="13625"/>
              </a:xfrm>
              <a:custGeom>
                <a:avLst/>
                <a:gdLst/>
                <a:ahLst/>
                <a:cxnLst/>
                <a:rect l="l" t="t" r="r" b="b"/>
                <a:pathLst>
                  <a:path w="609" h="545" extrusionOk="0">
                    <a:moveTo>
                      <a:pt x="290" y="1"/>
                    </a:moveTo>
                    <a:cubicBezTo>
                      <a:pt x="166" y="1"/>
                      <a:pt x="56" y="64"/>
                      <a:pt x="31" y="191"/>
                    </a:cubicBezTo>
                    <a:cubicBezTo>
                      <a:pt x="1" y="343"/>
                      <a:pt x="61" y="495"/>
                      <a:pt x="213" y="525"/>
                    </a:cubicBezTo>
                    <a:cubicBezTo>
                      <a:pt x="246" y="538"/>
                      <a:pt x="278" y="544"/>
                      <a:pt x="310" y="544"/>
                    </a:cubicBezTo>
                    <a:cubicBezTo>
                      <a:pt x="426" y="544"/>
                      <a:pt x="530" y="462"/>
                      <a:pt x="578" y="343"/>
                    </a:cubicBezTo>
                    <a:cubicBezTo>
                      <a:pt x="609" y="191"/>
                      <a:pt x="517" y="39"/>
                      <a:pt x="365" y="8"/>
                    </a:cubicBezTo>
                    <a:cubicBezTo>
                      <a:pt x="340" y="3"/>
                      <a:pt x="315" y="1"/>
                      <a:pt x="290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97" name="Google Shape;997;p36"/>
              <p:cNvSpPr/>
              <p:nvPr/>
            </p:nvSpPr>
            <p:spPr>
              <a:xfrm>
                <a:off x="1052025" y="3760550"/>
                <a:ext cx="72200" cy="124650"/>
              </a:xfrm>
              <a:custGeom>
                <a:avLst/>
                <a:gdLst/>
                <a:ahLst/>
                <a:cxnLst/>
                <a:rect l="l" t="t" r="r" b="b"/>
                <a:pathLst>
                  <a:path w="2888" h="4986" extrusionOk="0">
                    <a:moveTo>
                      <a:pt x="2705" y="1"/>
                    </a:moveTo>
                    <a:lnTo>
                      <a:pt x="1672" y="4408"/>
                    </a:lnTo>
                    <a:lnTo>
                      <a:pt x="152" y="153"/>
                    </a:lnTo>
                    <a:lnTo>
                      <a:pt x="0" y="183"/>
                    </a:lnTo>
                    <a:lnTo>
                      <a:pt x="1702" y="4985"/>
                    </a:lnTo>
                    <a:lnTo>
                      <a:pt x="2888" y="31"/>
                    </a:lnTo>
                    <a:lnTo>
                      <a:pt x="2705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98" name="Google Shape;998;p36"/>
              <p:cNvSpPr/>
              <p:nvPr/>
            </p:nvSpPr>
            <p:spPr>
              <a:xfrm>
                <a:off x="1084700" y="3741550"/>
                <a:ext cx="10650" cy="136800"/>
              </a:xfrm>
              <a:custGeom>
                <a:avLst/>
                <a:gdLst/>
                <a:ahLst/>
                <a:cxnLst/>
                <a:rect l="l" t="t" r="r" b="b"/>
                <a:pathLst>
                  <a:path w="426" h="5472" extrusionOk="0">
                    <a:moveTo>
                      <a:pt x="0" y="1"/>
                    </a:moveTo>
                    <a:lnTo>
                      <a:pt x="274" y="5472"/>
                    </a:lnTo>
                    <a:lnTo>
                      <a:pt x="426" y="5472"/>
                    </a:lnTo>
                    <a:lnTo>
                      <a:pt x="152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99" name="Google Shape;999;p36"/>
              <p:cNvSpPr/>
              <p:nvPr/>
            </p:nvSpPr>
            <p:spPr>
              <a:xfrm>
                <a:off x="1079375" y="3730150"/>
                <a:ext cx="14450" cy="14475"/>
              </a:xfrm>
              <a:custGeom>
                <a:avLst/>
                <a:gdLst/>
                <a:ahLst/>
                <a:cxnLst/>
                <a:rect l="l" t="t" r="r" b="b"/>
                <a:pathLst>
                  <a:path w="578" h="579" extrusionOk="0">
                    <a:moveTo>
                      <a:pt x="274" y="1"/>
                    </a:moveTo>
                    <a:cubicBezTo>
                      <a:pt x="122" y="1"/>
                      <a:pt x="0" y="153"/>
                      <a:pt x="0" y="305"/>
                    </a:cubicBezTo>
                    <a:cubicBezTo>
                      <a:pt x="0" y="457"/>
                      <a:pt x="152" y="578"/>
                      <a:pt x="304" y="578"/>
                    </a:cubicBezTo>
                    <a:cubicBezTo>
                      <a:pt x="456" y="578"/>
                      <a:pt x="578" y="426"/>
                      <a:pt x="578" y="274"/>
                    </a:cubicBezTo>
                    <a:cubicBezTo>
                      <a:pt x="578" y="122"/>
                      <a:pt x="426" y="1"/>
                      <a:pt x="27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00" name="Google Shape;1000;p36"/>
              <p:cNvSpPr/>
              <p:nvPr/>
            </p:nvSpPr>
            <p:spPr>
              <a:xfrm>
                <a:off x="1045175" y="3754475"/>
                <a:ext cx="15225" cy="14450"/>
              </a:xfrm>
              <a:custGeom>
                <a:avLst/>
                <a:gdLst/>
                <a:ahLst/>
                <a:cxnLst/>
                <a:rect l="l" t="t" r="r" b="b"/>
                <a:pathLst>
                  <a:path w="609" h="578" extrusionOk="0">
                    <a:moveTo>
                      <a:pt x="305" y="0"/>
                    </a:moveTo>
                    <a:cubicBezTo>
                      <a:pt x="153" y="0"/>
                      <a:pt x="1" y="152"/>
                      <a:pt x="31" y="304"/>
                    </a:cubicBezTo>
                    <a:cubicBezTo>
                      <a:pt x="31" y="456"/>
                      <a:pt x="183" y="578"/>
                      <a:pt x="335" y="578"/>
                    </a:cubicBezTo>
                    <a:cubicBezTo>
                      <a:pt x="487" y="578"/>
                      <a:pt x="609" y="426"/>
                      <a:pt x="609" y="274"/>
                    </a:cubicBezTo>
                    <a:cubicBezTo>
                      <a:pt x="609" y="122"/>
                      <a:pt x="457" y="0"/>
                      <a:pt x="30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01" name="Google Shape;1001;p36"/>
              <p:cNvSpPr/>
              <p:nvPr/>
            </p:nvSpPr>
            <p:spPr>
              <a:xfrm>
                <a:off x="1115850" y="3750675"/>
                <a:ext cx="13700" cy="14450"/>
              </a:xfrm>
              <a:custGeom>
                <a:avLst/>
                <a:gdLst/>
                <a:ahLst/>
                <a:cxnLst/>
                <a:rect l="l" t="t" r="r" b="b"/>
                <a:pathLst>
                  <a:path w="548" h="578" extrusionOk="0">
                    <a:moveTo>
                      <a:pt x="244" y="0"/>
                    </a:moveTo>
                    <a:cubicBezTo>
                      <a:pt x="92" y="61"/>
                      <a:pt x="0" y="152"/>
                      <a:pt x="0" y="304"/>
                    </a:cubicBezTo>
                    <a:cubicBezTo>
                      <a:pt x="0" y="456"/>
                      <a:pt x="152" y="578"/>
                      <a:pt x="304" y="578"/>
                    </a:cubicBezTo>
                    <a:cubicBezTo>
                      <a:pt x="456" y="578"/>
                      <a:pt x="548" y="426"/>
                      <a:pt x="548" y="274"/>
                    </a:cubicBezTo>
                    <a:cubicBezTo>
                      <a:pt x="548" y="122"/>
                      <a:pt x="396" y="0"/>
                      <a:pt x="244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02" name="Google Shape;1002;p36"/>
              <p:cNvSpPr/>
              <p:nvPr/>
            </p:nvSpPr>
            <p:spPr>
              <a:xfrm>
                <a:off x="1085450" y="3802350"/>
                <a:ext cx="126175" cy="76775"/>
              </a:xfrm>
              <a:custGeom>
                <a:avLst/>
                <a:gdLst/>
                <a:ahLst/>
                <a:cxnLst/>
                <a:rect l="l" t="t" r="r" b="b"/>
                <a:pathLst>
                  <a:path w="5047" h="3071" extrusionOk="0">
                    <a:moveTo>
                      <a:pt x="4013" y="0"/>
                    </a:moveTo>
                    <a:lnTo>
                      <a:pt x="1" y="3070"/>
                    </a:lnTo>
                    <a:lnTo>
                      <a:pt x="5046" y="2706"/>
                    </a:lnTo>
                    <a:lnTo>
                      <a:pt x="5046" y="2493"/>
                    </a:lnTo>
                    <a:lnTo>
                      <a:pt x="548" y="2888"/>
                    </a:lnTo>
                    <a:lnTo>
                      <a:pt x="548" y="2888"/>
                    </a:lnTo>
                    <a:lnTo>
                      <a:pt x="4134" y="152"/>
                    </a:lnTo>
                    <a:lnTo>
                      <a:pt x="4013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03" name="Google Shape;1003;p36"/>
              <p:cNvSpPr/>
              <p:nvPr/>
            </p:nvSpPr>
            <p:spPr>
              <a:xfrm>
                <a:off x="1091525" y="3825150"/>
                <a:ext cx="129225" cy="52450"/>
              </a:xfrm>
              <a:custGeom>
                <a:avLst/>
                <a:gdLst/>
                <a:ahLst/>
                <a:cxnLst/>
                <a:rect l="l" t="t" r="r" b="b"/>
                <a:pathLst>
                  <a:path w="5169" h="2098" extrusionOk="0">
                    <a:moveTo>
                      <a:pt x="5107" y="0"/>
                    </a:moveTo>
                    <a:lnTo>
                      <a:pt x="1" y="1945"/>
                    </a:lnTo>
                    <a:lnTo>
                      <a:pt x="62" y="2097"/>
                    </a:lnTo>
                    <a:lnTo>
                      <a:pt x="5168" y="152"/>
                    </a:lnTo>
                    <a:lnTo>
                      <a:pt x="5107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04" name="Google Shape;1004;p36"/>
              <p:cNvSpPr/>
              <p:nvPr/>
            </p:nvSpPr>
            <p:spPr>
              <a:xfrm>
                <a:off x="1215400" y="3818925"/>
                <a:ext cx="16750" cy="14425"/>
              </a:xfrm>
              <a:custGeom>
                <a:avLst/>
                <a:gdLst/>
                <a:ahLst/>
                <a:cxnLst/>
                <a:rect l="l" t="t" r="r" b="b"/>
                <a:pathLst>
                  <a:path w="670" h="577" extrusionOk="0">
                    <a:moveTo>
                      <a:pt x="274" y="0"/>
                    </a:moveTo>
                    <a:cubicBezTo>
                      <a:pt x="254" y="0"/>
                      <a:pt x="233" y="2"/>
                      <a:pt x="213" y="6"/>
                    </a:cubicBezTo>
                    <a:cubicBezTo>
                      <a:pt x="61" y="67"/>
                      <a:pt x="0" y="249"/>
                      <a:pt x="61" y="401"/>
                    </a:cubicBezTo>
                    <a:cubicBezTo>
                      <a:pt x="84" y="514"/>
                      <a:pt x="206" y="576"/>
                      <a:pt x="330" y="576"/>
                    </a:cubicBezTo>
                    <a:cubicBezTo>
                      <a:pt x="374" y="576"/>
                      <a:pt x="417" y="569"/>
                      <a:pt x="456" y="553"/>
                    </a:cubicBezTo>
                    <a:cubicBezTo>
                      <a:pt x="608" y="492"/>
                      <a:pt x="669" y="310"/>
                      <a:pt x="608" y="158"/>
                    </a:cubicBezTo>
                    <a:cubicBezTo>
                      <a:pt x="529" y="79"/>
                      <a:pt x="405" y="0"/>
                      <a:pt x="27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05" name="Google Shape;1005;p36"/>
              <p:cNvSpPr/>
              <p:nvPr/>
            </p:nvSpPr>
            <p:spPr>
              <a:xfrm>
                <a:off x="1181200" y="3794925"/>
                <a:ext cx="16750" cy="14450"/>
              </a:xfrm>
              <a:custGeom>
                <a:avLst/>
                <a:gdLst/>
                <a:ahLst/>
                <a:cxnLst/>
                <a:rect l="l" t="t" r="r" b="b"/>
                <a:pathLst>
                  <a:path w="670" h="578" extrusionOk="0">
                    <a:moveTo>
                      <a:pt x="330" y="0"/>
                    </a:moveTo>
                    <a:cubicBezTo>
                      <a:pt x="292" y="0"/>
                      <a:pt x="253" y="8"/>
                      <a:pt x="213" y="24"/>
                    </a:cubicBezTo>
                    <a:cubicBezTo>
                      <a:pt x="61" y="54"/>
                      <a:pt x="0" y="267"/>
                      <a:pt x="61" y="419"/>
                    </a:cubicBezTo>
                    <a:cubicBezTo>
                      <a:pt x="105" y="506"/>
                      <a:pt x="211" y="578"/>
                      <a:pt x="323" y="578"/>
                    </a:cubicBezTo>
                    <a:cubicBezTo>
                      <a:pt x="368" y="578"/>
                      <a:pt x="413" y="566"/>
                      <a:pt x="456" y="540"/>
                    </a:cubicBezTo>
                    <a:cubicBezTo>
                      <a:pt x="608" y="510"/>
                      <a:pt x="669" y="328"/>
                      <a:pt x="608" y="176"/>
                    </a:cubicBezTo>
                    <a:cubicBezTo>
                      <a:pt x="541" y="63"/>
                      <a:pt x="440" y="0"/>
                      <a:pt x="33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06" name="Google Shape;1006;p36"/>
              <p:cNvSpPr/>
              <p:nvPr/>
            </p:nvSpPr>
            <p:spPr>
              <a:xfrm>
                <a:off x="1205525" y="3860275"/>
                <a:ext cx="17500" cy="14875"/>
              </a:xfrm>
              <a:custGeom>
                <a:avLst/>
                <a:gdLst/>
                <a:ahLst/>
                <a:cxnLst/>
                <a:rect l="l" t="t" r="r" b="b"/>
                <a:pathLst>
                  <a:path w="700" h="595" extrusionOk="0">
                    <a:moveTo>
                      <a:pt x="364" y="0"/>
                    </a:moveTo>
                    <a:cubicBezTo>
                      <a:pt x="324" y="0"/>
                      <a:pt x="283" y="8"/>
                      <a:pt x="243" y="24"/>
                    </a:cubicBezTo>
                    <a:cubicBezTo>
                      <a:pt x="91" y="85"/>
                      <a:pt x="0" y="267"/>
                      <a:pt x="91" y="419"/>
                    </a:cubicBezTo>
                    <a:cubicBezTo>
                      <a:pt x="114" y="532"/>
                      <a:pt x="220" y="594"/>
                      <a:pt x="335" y="594"/>
                    </a:cubicBezTo>
                    <a:cubicBezTo>
                      <a:pt x="376" y="594"/>
                      <a:pt x="417" y="587"/>
                      <a:pt x="456" y="571"/>
                    </a:cubicBezTo>
                    <a:cubicBezTo>
                      <a:pt x="608" y="540"/>
                      <a:pt x="699" y="328"/>
                      <a:pt x="608" y="176"/>
                    </a:cubicBezTo>
                    <a:cubicBezTo>
                      <a:pt x="586" y="63"/>
                      <a:pt x="479" y="0"/>
                      <a:pt x="364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07" name="Google Shape;1007;p36"/>
              <p:cNvSpPr/>
              <p:nvPr/>
            </p:nvSpPr>
            <p:spPr>
              <a:xfrm>
                <a:off x="1087725" y="3868450"/>
                <a:ext cx="104900" cy="117825"/>
              </a:xfrm>
              <a:custGeom>
                <a:avLst/>
                <a:gdLst/>
                <a:ahLst/>
                <a:cxnLst/>
                <a:rect l="l" t="t" r="r" b="b"/>
                <a:pathLst>
                  <a:path w="4196" h="4713" extrusionOk="0">
                    <a:moveTo>
                      <a:pt x="1" y="1"/>
                    </a:moveTo>
                    <a:lnTo>
                      <a:pt x="1946" y="4712"/>
                    </a:lnTo>
                    <a:lnTo>
                      <a:pt x="2098" y="4651"/>
                    </a:lnTo>
                    <a:lnTo>
                      <a:pt x="396" y="457"/>
                    </a:lnTo>
                    <a:lnTo>
                      <a:pt x="4074" y="3040"/>
                    </a:lnTo>
                    <a:lnTo>
                      <a:pt x="4195" y="2888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08" name="Google Shape;1008;p36"/>
              <p:cNvSpPr/>
              <p:nvPr/>
            </p:nvSpPr>
            <p:spPr>
              <a:xfrm>
                <a:off x="1090775" y="3873775"/>
                <a:ext cx="88925" cy="108700"/>
              </a:xfrm>
              <a:custGeom>
                <a:avLst/>
                <a:gdLst/>
                <a:ahLst/>
                <a:cxnLst/>
                <a:rect l="l" t="t" r="r" b="b"/>
                <a:pathLst>
                  <a:path w="3557" h="4348" extrusionOk="0">
                    <a:moveTo>
                      <a:pt x="122" y="0"/>
                    </a:moveTo>
                    <a:lnTo>
                      <a:pt x="0" y="92"/>
                    </a:lnTo>
                    <a:lnTo>
                      <a:pt x="3435" y="4347"/>
                    </a:lnTo>
                    <a:lnTo>
                      <a:pt x="3557" y="4256"/>
                    </a:lnTo>
                    <a:lnTo>
                      <a:pt x="122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09" name="Google Shape;1009;p36"/>
              <p:cNvSpPr/>
              <p:nvPr/>
            </p:nvSpPr>
            <p:spPr>
              <a:xfrm>
                <a:off x="1172850" y="3977325"/>
                <a:ext cx="15975" cy="13925"/>
              </a:xfrm>
              <a:custGeom>
                <a:avLst/>
                <a:gdLst/>
                <a:ahLst/>
                <a:cxnLst/>
                <a:rect l="l" t="t" r="r" b="b"/>
                <a:pathLst>
                  <a:path w="639" h="557" extrusionOk="0">
                    <a:moveTo>
                      <a:pt x="328" y="0"/>
                    </a:moveTo>
                    <a:cubicBezTo>
                      <a:pt x="272" y="0"/>
                      <a:pt x="212" y="17"/>
                      <a:pt x="152" y="53"/>
                    </a:cubicBezTo>
                    <a:cubicBezTo>
                      <a:pt x="31" y="175"/>
                      <a:pt x="0" y="327"/>
                      <a:pt x="91" y="448"/>
                    </a:cubicBezTo>
                    <a:cubicBezTo>
                      <a:pt x="160" y="516"/>
                      <a:pt x="237" y="556"/>
                      <a:pt x="314" y="556"/>
                    </a:cubicBezTo>
                    <a:cubicBezTo>
                      <a:pt x="374" y="556"/>
                      <a:pt x="433" y="532"/>
                      <a:pt x="486" y="479"/>
                    </a:cubicBezTo>
                    <a:cubicBezTo>
                      <a:pt x="638" y="418"/>
                      <a:pt x="638" y="205"/>
                      <a:pt x="547" y="114"/>
                    </a:cubicBezTo>
                    <a:cubicBezTo>
                      <a:pt x="492" y="40"/>
                      <a:pt x="415" y="0"/>
                      <a:pt x="32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10" name="Google Shape;1010;p36"/>
              <p:cNvSpPr/>
              <p:nvPr/>
            </p:nvSpPr>
            <p:spPr>
              <a:xfrm>
                <a:off x="1185750" y="3937200"/>
                <a:ext cx="16000" cy="13925"/>
              </a:xfrm>
              <a:custGeom>
                <a:avLst/>
                <a:gdLst/>
                <a:ahLst/>
                <a:cxnLst/>
                <a:rect l="l" t="t" r="r" b="b"/>
                <a:pathLst>
                  <a:path w="640" h="557" extrusionOk="0">
                    <a:moveTo>
                      <a:pt x="325" y="0"/>
                    </a:moveTo>
                    <a:cubicBezTo>
                      <a:pt x="265" y="0"/>
                      <a:pt x="206" y="24"/>
                      <a:pt x="153" y="78"/>
                    </a:cubicBezTo>
                    <a:cubicBezTo>
                      <a:pt x="31" y="199"/>
                      <a:pt x="1" y="351"/>
                      <a:pt x="122" y="442"/>
                    </a:cubicBezTo>
                    <a:cubicBezTo>
                      <a:pt x="196" y="516"/>
                      <a:pt x="281" y="556"/>
                      <a:pt x="357" y="556"/>
                    </a:cubicBezTo>
                    <a:cubicBezTo>
                      <a:pt x="406" y="556"/>
                      <a:pt x="451" y="539"/>
                      <a:pt x="487" y="503"/>
                    </a:cubicBezTo>
                    <a:cubicBezTo>
                      <a:pt x="609" y="412"/>
                      <a:pt x="639" y="229"/>
                      <a:pt x="548" y="108"/>
                    </a:cubicBezTo>
                    <a:cubicBezTo>
                      <a:pt x="480" y="40"/>
                      <a:pt x="402" y="0"/>
                      <a:pt x="32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11" name="Google Shape;1011;p36"/>
              <p:cNvSpPr/>
              <p:nvPr/>
            </p:nvSpPr>
            <p:spPr>
              <a:xfrm>
                <a:off x="1131050" y="3981125"/>
                <a:ext cx="15975" cy="13900"/>
              </a:xfrm>
              <a:custGeom>
                <a:avLst/>
                <a:gdLst/>
                <a:ahLst/>
                <a:cxnLst/>
                <a:rect l="l" t="t" r="r" b="b"/>
                <a:pathLst>
                  <a:path w="639" h="556" extrusionOk="0">
                    <a:moveTo>
                      <a:pt x="328" y="0"/>
                    </a:moveTo>
                    <a:cubicBezTo>
                      <a:pt x="272" y="0"/>
                      <a:pt x="212" y="17"/>
                      <a:pt x="152" y="53"/>
                    </a:cubicBezTo>
                    <a:cubicBezTo>
                      <a:pt x="31" y="175"/>
                      <a:pt x="0" y="327"/>
                      <a:pt x="92" y="448"/>
                    </a:cubicBezTo>
                    <a:cubicBezTo>
                      <a:pt x="160" y="516"/>
                      <a:pt x="238" y="556"/>
                      <a:pt x="314" y="556"/>
                    </a:cubicBezTo>
                    <a:cubicBezTo>
                      <a:pt x="374" y="556"/>
                      <a:pt x="433" y="532"/>
                      <a:pt x="487" y="479"/>
                    </a:cubicBezTo>
                    <a:cubicBezTo>
                      <a:pt x="639" y="418"/>
                      <a:pt x="639" y="205"/>
                      <a:pt x="547" y="114"/>
                    </a:cubicBezTo>
                    <a:cubicBezTo>
                      <a:pt x="492" y="40"/>
                      <a:pt x="415" y="0"/>
                      <a:pt x="32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12" name="Google Shape;1012;p36"/>
              <p:cNvSpPr/>
              <p:nvPr/>
            </p:nvSpPr>
            <p:spPr>
              <a:xfrm>
                <a:off x="1020850" y="3808375"/>
                <a:ext cx="148975" cy="130825"/>
              </a:xfrm>
              <a:custGeom>
                <a:avLst/>
                <a:gdLst/>
                <a:ahLst/>
                <a:cxnLst/>
                <a:rect l="l" t="t" r="r" b="b"/>
                <a:pathLst>
                  <a:path w="5959" h="5233" extrusionOk="0">
                    <a:moveTo>
                      <a:pt x="2975" y="0"/>
                    </a:moveTo>
                    <a:cubicBezTo>
                      <a:pt x="2124" y="0"/>
                      <a:pt x="1292" y="417"/>
                      <a:pt x="791" y="1188"/>
                    </a:cubicBezTo>
                    <a:cubicBezTo>
                      <a:pt x="1" y="2404"/>
                      <a:pt x="335" y="4015"/>
                      <a:pt x="1551" y="4805"/>
                    </a:cubicBezTo>
                    <a:cubicBezTo>
                      <a:pt x="1996" y="5094"/>
                      <a:pt x="2490" y="5233"/>
                      <a:pt x="2977" y="5233"/>
                    </a:cubicBezTo>
                    <a:cubicBezTo>
                      <a:pt x="3822" y="5233"/>
                      <a:pt x="4648" y="4816"/>
                      <a:pt x="5168" y="4045"/>
                    </a:cubicBezTo>
                    <a:cubicBezTo>
                      <a:pt x="5959" y="2829"/>
                      <a:pt x="5624" y="1249"/>
                      <a:pt x="4408" y="428"/>
                    </a:cubicBezTo>
                    <a:cubicBezTo>
                      <a:pt x="3964" y="139"/>
                      <a:pt x="3466" y="0"/>
                      <a:pt x="297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13" name="Google Shape;1013;p36"/>
              <p:cNvSpPr/>
              <p:nvPr/>
            </p:nvSpPr>
            <p:spPr>
              <a:xfrm>
                <a:off x="1053550" y="3835800"/>
                <a:ext cx="85125" cy="74450"/>
              </a:xfrm>
              <a:custGeom>
                <a:avLst/>
                <a:gdLst/>
                <a:ahLst/>
                <a:cxnLst/>
                <a:rect l="l" t="t" r="r" b="b"/>
                <a:pathLst>
                  <a:path w="3405" h="2978" extrusionOk="0">
                    <a:moveTo>
                      <a:pt x="1712" y="1"/>
                    </a:moveTo>
                    <a:cubicBezTo>
                      <a:pt x="1224" y="1"/>
                      <a:pt x="747" y="242"/>
                      <a:pt x="456" y="668"/>
                    </a:cubicBezTo>
                    <a:cubicBezTo>
                      <a:pt x="0" y="1368"/>
                      <a:pt x="213" y="2279"/>
                      <a:pt x="881" y="2735"/>
                    </a:cubicBezTo>
                    <a:cubicBezTo>
                      <a:pt x="1134" y="2900"/>
                      <a:pt x="1415" y="2978"/>
                      <a:pt x="1692" y="2978"/>
                    </a:cubicBezTo>
                    <a:cubicBezTo>
                      <a:pt x="2181" y="2978"/>
                      <a:pt x="2657" y="2737"/>
                      <a:pt x="2948" y="2310"/>
                    </a:cubicBezTo>
                    <a:cubicBezTo>
                      <a:pt x="3404" y="1611"/>
                      <a:pt x="3192" y="699"/>
                      <a:pt x="2523" y="243"/>
                    </a:cubicBezTo>
                    <a:cubicBezTo>
                      <a:pt x="2270" y="78"/>
                      <a:pt x="1989" y="1"/>
                      <a:pt x="171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1">
  <p:cSld name="Title and two columns 1">
    <p:spTree>
      <p:nvGrpSpPr>
        <p:cNvPr id="1" name="Shape 10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5" name="Google Shape;1015;p37"/>
          <p:cNvSpPr/>
          <p:nvPr/>
        </p:nvSpPr>
        <p:spPr>
          <a:xfrm>
            <a:off x="-121901" y="-4632281"/>
            <a:ext cx="10149794" cy="11671128"/>
          </a:xfrm>
          <a:custGeom>
            <a:avLst/>
            <a:gdLst/>
            <a:ahLst/>
            <a:cxnLst/>
            <a:rect l="l" t="t" r="r" b="b"/>
            <a:pathLst>
              <a:path w="285903" h="265012" extrusionOk="0">
                <a:moveTo>
                  <a:pt x="5898" y="297"/>
                </a:moveTo>
                <a:lnTo>
                  <a:pt x="11217" y="3367"/>
                </a:lnTo>
                <a:lnTo>
                  <a:pt x="578" y="3367"/>
                </a:lnTo>
                <a:lnTo>
                  <a:pt x="5898" y="297"/>
                </a:lnTo>
                <a:close/>
                <a:moveTo>
                  <a:pt x="17509" y="297"/>
                </a:moveTo>
                <a:lnTo>
                  <a:pt x="22828" y="3367"/>
                </a:lnTo>
                <a:lnTo>
                  <a:pt x="12190" y="3367"/>
                </a:lnTo>
                <a:lnTo>
                  <a:pt x="17509" y="297"/>
                </a:lnTo>
                <a:close/>
                <a:moveTo>
                  <a:pt x="29150" y="297"/>
                </a:moveTo>
                <a:lnTo>
                  <a:pt x="34470" y="3367"/>
                </a:lnTo>
                <a:lnTo>
                  <a:pt x="23831" y="3367"/>
                </a:lnTo>
                <a:lnTo>
                  <a:pt x="29150" y="297"/>
                </a:lnTo>
                <a:close/>
                <a:moveTo>
                  <a:pt x="40762" y="297"/>
                </a:moveTo>
                <a:lnTo>
                  <a:pt x="46081" y="3367"/>
                </a:lnTo>
                <a:lnTo>
                  <a:pt x="35442" y="3367"/>
                </a:lnTo>
                <a:lnTo>
                  <a:pt x="40762" y="297"/>
                </a:lnTo>
                <a:close/>
                <a:moveTo>
                  <a:pt x="52403" y="297"/>
                </a:moveTo>
                <a:lnTo>
                  <a:pt x="57722" y="3367"/>
                </a:lnTo>
                <a:lnTo>
                  <a:pt x="47084" y="3367"/>
                </a:lnTo>
                <a:lnTo>
                  <a:pt x="52403" y="297"/>
                </a:lnTo>
                <a:close/>
                <a:moveTo>
                  <a:pt x="64014" y="297"/>
                </a:moveTo>
                <a:lnTo>
                  <a:pt x="69334" y="3367"/>
                </a:lnTo>
                <a:lnTo>
                  <a:pt x="58695" y="3367"/>
                </a:lnTo>
                <a:lnTo>
                  <a:pt x="64014" y="297"/>
                </a:lnTo>
                <a:close/>
                <a:moveTo>
                  <a:pt x="75625" y="297"/>
                </a:moveTo>
                <a:lnTo>
                  <a:pt x="80945" y="3367"/>
                </a:lnTo>
                <a:lnTo>
                  <a:pt x="70306" y="3367"/>
                </a:lnTo>
                <a:lnTo>
                  <a:pt x="75625" y="297"/>
                </a:lnTo>
                <a:close/>
                <a:moveTo>
                  <a:pt x="87237" y="297"/>
                </a:moveTo>
                <a:lnTo>
                  <a:pt x="92556" y="3367"/>
                </a:lnTo>
                <a:lnTo>
                  <a:pt x="81917" y="3367"/>
                </a:lnTo>
                <a:lnTo>
                  <a:pt x="87237" y="297"/>
                </a:lnTo>
                <a:close/>
                <a:moveTo>
                  <a:pt x="98878" y="297"/>
                </a:moveTo>
                <a:lnTo>
                  <a:pt x="104197" y="3367"/>
                </a:lnTo>
                <a:lnTo>
                  <a:pt x="93559" y="3367"/>
                </a:lnTo>
                <a:lnTo>
                  <a:pt x="98878" y="297"/>
                </a:lnTo>
                <a:close/>
                <a:moveTo>
                  <a:pt x="110489" y="297"/>
                </a:moveTo>
                <a:lnTo>
                  <a:pt x="115809" y="3367"/>
                </a:lnTo>
                <a:lnTo>
                  <a:pt x="105170" y="3367"/>
                </a:lnTo>
                <a:lnTo>
                  <a:pt x="110489" y="297"/>
                </a:lnTo>
                <a:close/>
                <a:moveTo>
                  <a:pt x="122131" y="297"/>
                </a:moveTo>
                <a:lnTo>
                  <a:pt x="127450" y="3367"/>
                </a:lnTo>
                <a:lnTo>
                  <a:pt x="116812" y="3367"/>
                </a:lnTo>
                <a:lnTo>
                  <a:pt x="122131" y="297"/>
                </a:lnTo>
                <a:close/>
                <a:moveTo>
                  <a:pt x="133742" y="297"/>
                </a:moveTo>
                <a:lnTo>
                  <a:pt x="139061" y="3367"/>
                </a:lnTo>
                <a:lnTo>
                  <a:pt x="128423" y="3367"/>
                </a:lnTo>
                <a:lnTo>
                  <a:pt x="133742" y="297"/>
                </a:lnTo>
                <a:close/>
                <a:moveTo>
                  <a:pt x="145323" y="297"/>
                </a:moveTo>
                <a:lnTo>
                  <a:pt x="150642" y="3367"/>
                </a:lnTo>
                <a:lnTo>
                  <a:pt x="140004" y="3367"/>
                </a:lnTo>
                <a:lnTo>
                  <a:pt x="145323" y="297"/>
                </a:lnTo>
                <a:close/>
                <a:moveTo>
                  <a:pt x="156964" y="297"/>
                </a:moveTo>
                <a:lnTo>
                  <a:pt x="162284" y="3367"/>
                </a:lnTo>
                <a:lnTo>
                  <a:pt x="151645" y="3367"/>
                </a:lnTo>
                <a:lnTo>
                  <a:pt x="156964" y="297"/>
                </a:lnTo>
                <a:close/>
                <a:moveTo>
                  <a:pt x="168575" y="297"/>
                </a:moveTo>
                <a:lnTo>
                  <a:pt x="173895" y="3367"/>
                </a:lnTo>
                <a:lnTo>
                  <a:pt x="163256" y="3367"/>
                </a:lnTo>
                <a:lnTo>
                  <a:pt x="168575" y="297"/>
                </a:lnTo>
                <a:close/>
                <a:moveTo>
                  <a:pt x="180217" y="297"/>
                </a:moveTo>
                <a:lnTo>
                  <a:pt x="185536" y="3367"/>
                </a:lnTo>
                <a:lnTo>
                  <a:pt x="174898" y="3367"/>
                </a:lnTo>
                <a:lnTo>
                  <a:pt x="180217" y="297"/>
                </a:lnTo>
                <a:close/>
                <a:moveTo>
                  <a:pt x="191828" y="297"/>
                </a:moveTo>
                <a:lnTo>
                  <a:pt x="197147" y="3367"/>
                </a:lnTo>
                <a:lnTo>
                  <a:pt x="186509" y="3367"/>
                </a:lnTo>
                <a:lnTo>
                  <a:pt x="191828" y="297"/>
                </a:lnTo>
                <a:close/>
                <a:moveTo>
                  <a:pt x="203470" y="297"/>
                </a:moveTo>
                <a:lnTo>
                  <a:pt x="208789" y="3367"/>
                </a:lnTo>
                <a:lnTo>
                  <a:pt x="198151" y="3367"/>
                </a:lnTo>
                <a:lnTo>
                  <a:pt x="203470" y="297"/>
                </a:lnTo>
                <a:close/>
                <a:moveTo>
                  <a:pt x="215051" y="297"/>
                </a:moveTo>
                <a:lnTo>
                  <a:pt x="220370" y="3367"/>
                </a:lnTo>
                <a:lnTo>
                  <a:pt x="209731" y="3367"/>
                </a:lnTo>
                <a:lnTo>
                  <a:pt x="215051" y="297"/>
                </a:lnTo>
                <a:close/>
                <a:moveTo>
                  <a:pt x="226692" y="297"/>
                </a:moveTo>
                <a:lnTo>
                  <a:pt x="232011" y="3367"/>
                </a:lnTo>
                <a:lnTo>
                  <a:pt x="221373" y="3367"/>
                </a:lnTo>
                <a:lnTo>
                  <a:pt x="226692" y="297"/>
                </a:lnTo>
                <a:close/>
                <a:moveTo>
                  <a:pt x="238303" y="297"/>
                </a:moveTo>
                <a:lnTo>
                  <a:pt x="243622" y="3367"/>
                </a:lnTo>
                <a:lnTo>
                  <a:pt x="232984" y="3367"/>
                </a:lnTo>
                <a:lnTo>
                  <a:pt x="238303" y="297"/>
                </a:lnTo>
                <a:close/>
                <a:moveTo>
                  <a:pt x="249945" y="297"/>
                </a:moveTo>
                <a:lnTo>
                  <a:pt x="255264" y="3367"/>
                </a:lnTo>
                <a:lnTo>
                  <a:pt x="244626" y="3367"/>
                </a:lnTo>
                <a:lnTo>
                  <a:pt x="249945" y="297"/>
                </a:lnTo>
                <a:close/>
                <a:moveTo>
                  <a:pt x="261556" y="297"/>
                </a:moveTo>
                <a:lnTo>
                  <a:pt x="266875" y="3367"/>
                </a:lnTo>
                <a:lnTo>
                  <a:pt x="256237" y="3367"/>
                </a:lnTo>
                <a:lnTo>
                  <a:pt x="261556" y="297"/>
                </a:lnTo>
                <a:close/>
                <a:moveTo>
                  <a:pt x="273198" y="297"/>
                </a:moveTo>
                <a:lnTo>
                  <a:pt x="278517" y="3367"/>
                </a:lnTo>
                <a:lnTo>
                  <a:pt x="267878" y="3367"/>
                </a:lnTo>
                <a:lnTo>
                  <a:pt x="273198" y="297"/>
                </a:lnTo>
                <a:close/>
                <a:moveTo>
                  <a:pt x="11217" y="3640"/>
                </a:moveTo>
                <a:lnTo>
                  <a:pt x="5898" y="6710"/>
                </a:lnTo>
                <a:lnTo>
                  <a:pt x="578" y="3640"/>
                </a:lnTo>
                <a:close/>
                <a:moveTo>
                  <a:pt x="22828" y="3640"/>
                </a:moveTo>
                <a:lnTo>
                  <a:pt x="17509" y="6710"/>
                </a:lnTo>
                <a:lnTo>
                  <a:pt x="12190" y="3640"/>
                </a:lnTo>
                <a:close/>
                <a:moveTo>
                  <a:pt x="34470" y="3640"/>
                </a:moveTo>
                <a:lnTo>
                  <a:pt x="29150" y="6710"/>
                </a:lnTo>
                <a:lnTo>
                  <a:pt x="23831" y="3640"/>
                </a:lnTo>
                <a:close/>
                <a:moveTo>
                  <a:pt x="46081" y="3640"/>
                </a:moveTo>
                <a:lnTo>
                  <a:pt x="40762" y="6710"/>
                </a:lnTo>
                <a:lnTo>
                  <a:pt x="35442" y="3640"/>
                </a:lnTo>
                <a:close/>
                <a:moveTo>
                  <a:pt x="57722" y="3640"/>
                </a:moveTo>
                <a:lnTo>
                  <a:pt x="52403" y="6710"/>
                </a:lnTo>
                <a:lnTo>
                  <a:pt x="47084" y="3640"/>
                </a:lnTo>
                <a:close/>
                <a:moveTo>
                  <a:pt x="69334" y="3640"/>
                </a:moveTo>
                <a:lnTo>
                  <a:pt x="64014" y="6710"/>
                </a:lnTo>
                <a:lnTo>
                  <a:pt x="58695" y="3640"/>
                </a:lnTo>
                <a:close/>
                <a:moveTo>
                  <a:pt x="80945" y="3640"/>
                </a:moveTo>
                <a:lnTo>
                  <a:pt x="75625" y="6710"/>
                </a:lnTo>
                <a:lnTo>
                  <a:pt x="70306" y="3640"/>
                </a:lnTo>
                <a:close/>
                <a:moveTo>
                  <a:pt x="92556" y="3640"/>
                </a:moveTo>
                <a:lnTo>
                  <a:pt x="87237" y="6710"/>
                </a:lnTo>
                <a:lnTo>
                  <a:pt x="81917" y="3640"/>
                </a:lnTo>
                <a:close/>
                <a:moveTo>
                  <a:pt x="104197" y="3640"/>
                </a:moveTo>
                <a:lnTo>
                  <a:pt x="98878" y="6710"/>
                </a:lnTo>
                <a:lnTo>
                  <a:pt x="93559" y="3640"/>
                </a:lnTo>
                <a:close/>
                <a:moveTo>
                  <a:pt x="115809" y="3640"/>
                </a:moveTo>
                <a:lnTo>
                  <a:pt x="110489" y="6710"/>
                </a:lnTo>
                <a:lnTo>
                  <a:pt x="105170" y="3640"/>
                </a:lnTo>
                <a:close/>
                <a:moveTo>
                  <a:pt x="127450" y="3640"/>
                </a:moveTo>
                <a:lnTo>
                  <a:pt x="122131" y="6710"/>
                </a:lnTo>
                <a:lnTo>
                  <a:pt x="116812" y="3640"/>
                </a:lnTo>
                <a:close/>
                <a:moveTo>
                  <a:pt x="139061" y="3640"/>
                </a:moveTo>
                <a:lnTo>
                  <a:pt x="133742" y="6710"/>
                </a:lnTo>
                <a:lnTo>
                  <a:pt x="128423" y="3640"/>
                </a:lnTo>
                <a:close/>
                <a:moveTo>
                  <a:pt x="150642" y="3640"/>
                </a:moveTo>
                <a:lnTo>
                  <a:pt x="145323" y="6710"/>
                </a:lnTo>
                <a:lnTo>
                  <a:pt x="140004" y="3640"/>
                </a:lnTo>
                <a:close/>
                <a:moveTo>
                  <a:pt x="162284" y="3640"/>
                </a:moveTo>
                <a:lnTo>
                  <a:pt x="156964" y="6710"/>
                </a:lnTo>
                <a:lnTo>
                  <a:pt x="151645" y="3640"/>
                </a:lnTo>
                <a:close/>
                <a:moveTo>
                  <a:pt x="173895" y="3640"/>
                </a:moveTo>
                <a:lnTo>
                  <a:pt x="168575" y="6710"/>
                </a:lnTo>
                <a:lnTo>
                  <a:pt x="163256" y="3640"/>
                </a:lnTo>
                <a:close/>
                <a:moveTo>
                  <a:pt x="185536" y="3640"/>
                </a:moveTo>
                <a:lnTo>
                  <a:pt x="180217" y="6710"/>
                </a:lnTo>
                <a:lnTo>
                  <a:pt x="174898" y="3640"/>
                </a:lnTo>
                <a:close/>
                <a:moveTo>
                  <a:pt x="197147" y="3640"/>
                </a:moveTo>
                <a:lnTo>
                  <a:pt x="191828" y="6710"/>
                </a:lnTo>
                <a:lnTo>
                  <a:pt x="186509" y="3640"/>
                </a:lnTo>
                <a:close/>
                <a:moveTo>
                  <a:pt x="208789" y="3640"/>
                </a:moveTo>
                <a:lnTo>
                  <a:pt x="203470" y="6710"/>
                </a:lnTo>
                <a:lnTo>
                  <a:pt x="198151" y="3640"/>
                </a:lnTo>
                <a:close/>
                <a:moveTo>
                  <a:pt x="220370" y="3640"/>
                </a:moveTo>
                <a:lnTo>
                  <a:pt x="215051" y="6710"/>
                </a:lnTo>
                <a:lnTo>
                  <a:pt x="209731" y="3640"/>
                </a:lnTo>
                <a:close/>
                <a:moveTo>
                  <a:pt x="232011" y="3640"/>
                </a:moveTo>
                <a:lnTo>
                  <a:pt x="226692" y="6710"/>
                </a:lnTo>
                <a:lnTo>
                  <a:pt x="221373" y="3640"/>
                </a:lnTo>
                <a:close/>
                <a:moveTo>
                  <a:pt x="243622" y="3640"/>
                </a:moveTo>
                <a:lnTo>
                  <a:pt x="238303" y="6710"/>
                </a:lnTo>
                <a:lnTo>
                  <a:pt x="232984" y="3640"/>
                </a:lnTo>
                <a:close/>
                <a:moveTo>
                  <a:pt x="255264" y="3640"/>
                </a:moveTo>
                <a:lnTo>
                  <a:pt x="249945" y="6710"/>
                </a:lnTo>
                <a:lnTo>
                  <a:pt x="244626" y="3640"/>
                </a:lnTo>
                <a:close/>
                <a:moveTo>
                  <a:pt x="266875" y="3640"/>
                </a:moveTo>
                <a:lnTo>
                  <a:pt x="261556" y="6710"/>
                </a:lnTo>
                <a:lnTo>
                  <a:pt x="256237" y="3640"/>
                </a:lnTo>
                <a:close/>
                <a:moveTo>
                  <a:pt x="278517" y="3640"/>
                </a:moveTo>
                <a:lnTo>
                  <a:pt x="273198" y="6710"/>
                </a:lnTo>
                <a:lnTo>
                  <a:pt x="267878" y="3640"/>
                </a:lnTo>
                <a:close/>
                <a:moveTo>
                  <a:pt x="457" y="3853"/>
                </a:moveTo>
                <a:lnTo>
                  <a:pt x="5776" y="6953"/>
                </a:lnTo>
                <a:lnTo>
                  <a:pt x="5776" y="13063"/>
                </a:lnTo>
                <a:lnTo>
                  <a:pt x="457" y="3853"/>
                </a:lnTo>
                <a:close/>
                <a:moveTo>
                  <a:pt x="11369" y="3823"/>
                </a:moveTo>
                <a:lnTo>
                  <a:pt x="6050" y="13063"/>
                </a:lnTo>
                <a:lnTo>
                  <a:pt x="6050" y="6893"/>
                </a:lnTo>
                <a:lnTo>
                  <a:pt x="11369" y="3823"/>
                </a:lnTo>
                <a:close/>
                <a:moveTo>
                  <a:pt x="12098" y="3853"/>
                </a:moveTo>
                <a:lnTo>
                  <a:pt x="17418" y="6953"/>
                </a:lnTo>
                <a:lnTo>
                  <a:pt x="17418" y="13063"/>
                </a:lnTo>
                <a:lnTo>
                  <a:pt x="12098" y="3853"/>
                </a:lnTo>
                <a:close/>
                <a:moveTo>
                  <a:pt x="22980" y="3823"/>
                </a:moveTo>
                <a:lnTo>
                  <a:pt x="17661" y="13063"/>
                </a:lnTo>
                <a:lnTo>
                  <a:pt x="17661" y="6893"/>
                </a:lnTo>
                <a:lnTo>
                  <a:pt x="22980" y="3823"/>
                </a:lnTo>
                <a:close/>
                <a:moveTo>
                  <a:pt x="23710" y="3853"/>
                </a:moveTo>
                <a:lnTo>
                  <a:pt x="29029" y="6953"/>
                </a:lnTo>
                <a:lnTo>
                  <a:pt x="29029" y="13063"/>
                </a:lnTo>
                <a:lnTo>
                  <a:pt x="23710" y="3853"/>
                </a:lnTo>
                <a:close/>
                <a:moveTo>
                  <a:pt x="34622" y="3823"/>
                </a:moveTo>
                <a:lnTo>
                  <a:pt x="29302" y="13063"/>
                </a:lnTo>
                <a:lnTo>
                  <a:pt x="29302" y="6893"/>
                </a:lnTo>
                <a:lnTo>
                  <a:pt x="34622" y="3823"/>
                </a:lnTo>
                <a:close/>
                <a:moveTo>
                  <a:pt x="35290" y="3853"/>
                </a:moveTo>
                <a:lnTo>
                  <a:pt x="40610" y="6953"/>
                </a:lnTo>
                <a:lnTo>
                  <a:pt x="40610" y="13063"/>
                </a:lnTo>
                <a:lnTo>
                  <a:pt x="35290" y="3853"/>
                </a:lnTo>
                <a:close/>
                <a:moveTo>
                  <a:pt x="46202" y="3823"/>
                </a:moveTo>
                <a:lnTo>
                  <a:pt x="40883" y="13063"/>
                </a:lnTo>
                <a:lnTo>
                  <a:pt x="40883" y="6893"/>
                </a:lnTo>
                <a:lnTo>
                  <a:pt x="46202" y="3823"/>
                </a:lnTo>
                <a:close/>
                <a:moveTo>
                  <a:pt x="46932" y="3853"/>
                </a:moveTo>
                <a:lnTo>
                  <a:pt x="52251" y="6953"/>
                </a:lnTo>
                <a:lnTo>
                  <a:pt x="52251" y="13063"/>
                </a:lnTo>
                <a:lnTo>
                  <a:pt x="46932" y="3853"/>
                </a:lnTo>
                <a:close/>
                <a:moveTo>
                  <a:pt x="57844" y="3823"/>
                </a:moveTo>
                <a:lnTo>
                  <a:pt x="52525" y="13063"/>
                </a:lnTo>
                <a:lnTo>
                  <a:pt x="52525" y="6893"/>
                </a:lnTo>
                <a:lnTo>
                  <a:pt x="57844" y="3823"/>
                </a:lnTo>
                <a:close/>
                <a:moveTo>
                  <a:pt x="58543" y="3853"/>
                </a:moveTo>
                <a:lnTo>
                  <a:pt x="63862" y="6953"/>
                </a:lnTo>
                <a:lnTo>
                  <a:pt x="63862" y="13063"/>
                </a:lnTo>
                <a:lnTo>
                  <a:pt x="58543" y="3853"/>
                </a:lnTo>
                <a:close/>
                <a:moveTo>
                  <a:pt x="69455" y="3823"/>
                </a:moveTo>
                <a:lnTo>
                  <a:pt x="64136" y="13063"/>
                </a:lnTo>
                <a:lnTo>
                  <a:pt x="64136" y="6893"/>
                </a:lnTo>
                <a:lnTo>
                  <a:pt x="69455" y="3823"/>
                </a:lnTo>
                <a:close/>
                <a:moveTo>
                  <a:pt x="70185" y="3853"/>
                </a:moveTo>
                <a:lnTo>
                  <a:pt x="75504" y="6953"/>
                </a:lnTo>
                <a:lnTo>
                  <a:pt x="75504" y="13063"/>
                </a:lnTo>
                <a:lnTo>
                  <a:pt x="70185" y="3853"/>
                </a:lnTo>
                <a:close/>
                <a:moveTo>
                  <a:pt x="81097" y="3823"/>
                </a:moveTo>
                <a:lnTo>
                  <a:pt x="75777" y="13063"/>
                </a:lnTo>
                <a:lnTo>
                  <a:pt x="75777" y="6893"/>
                </a:lnTo>
                <a:lnTo>
                  <a:pt x="81097" y="3823"/>
                </a:lnTo>
                <a:close/>
                <a:moveTo>
                  <a:pt x="81796" y="3853"/>
                </a:moveTo>
                <a:lnTo>
                  <a:pt x="87115" y="6953"/>
                </a:lnTo>
                <a:lnTo>
                  <a:pt x="87115" y="13063"/>
                </a:lnTo>
                <a:lnTo>
                  <a:pt x="81796" y="3853"/>
                </a:lnTo>
                <a:close/>
                <a:moveTo>
                  <a:pt x="92708" y="3823"/>
                </a:moveTo>
                <a:lnTo>
                  <a:pt x="87389" y="13063"/>
                </a:lnTo>
                <a:lnTo>
                  <a:pt x="87389" y="6893"/>
                </a:lnTo>
                <a:lnTo>
                  <a:pt x="92708" y="3823"/>
                </a:lnTo>
                <a:close/>
                <a:moveTo>
                  <a:pt x="93437" y="3853"/>
                </a:moveTo>
                <a:lnTo>
                  <a:pt x="98757" y="6953"/>
                </a:lnTo>
                <a:lnTo>
                  <a:pt x="98757" y="13063"/>
                </a:lnTo>
                <a:lnTo>
                  <a:pt x="93437" y="3853"/>
                </a:lnTo>
                <a:close/>
                <a:moveTo>
                  <a:pt x="104349" y="3823"/>
                </a:moveTo>
                <a:lnTo>
                  <a:pt x="99030" y="13063"/>
                </a:lnTo>
                <a:lnTo>
                  <a:pt x="99030" y="6893"/>
                </a:lnTo>
                <a:lnTo>
                  <a:pt x="104349" y="3823"/>
                </a:lnTo>
                <a:close/>
                <a:moveTo>
                  <a:pt x="105018" y="3853"/>
                </a:moveTo>
                <a:lnTo>
                  <a:pt x="110337" y="6953"/>
                </a:lnTo>
                <a:lnTo>
                  <a:pt x="110337" y="13063"/>
                </a:lnTo>
                <a:lnTo>
                  <a:pt x="105018" y="3853"/>
                </a:lnTo>
                <a:close/>
                <a:moveTo>
                  <a:pt x="115930" y="3823"/>
                </a:moveTo>
                <a:lnTo>
                  <a:pt x="110611" y="13063"/>
                </a:lnTo>
                <a:lnTo>
                  <a:pt x="110611" y="6893"/>
                </a:lnTo>
                <a:lnTo>
                  <a:pt x="115930" y="3823"/>
                </a:lnTo>
                <a:close/>
                <a:moveTo>
                  <a:pt x="116660" y="3853"/>
                </a:moveTo>
                <a:lnTo>
                  <a:pt x="121979" y="6953"/>
                </a:lnTo>
                <a:lnTo>
                  <a:pt x="121979" y="13063"/>
                </a:lnTo>
                <a:lnTo>
                  <a:pt x="116660" y="3853"/>
                </a:lnTo>
                <a:close/>
                <a:moveTo>
                  <a:pt x="127541" y="3823"/>
                </a:moveTo>
                <a:lnTo>
                  <a:pt x="122222" y="13063"/>
                </a:lnTo>
                <a:lnTo>
                  <a:pt x="122222" y="6893"/>
                </a:lnTo>
                <a:lnTo>
                  <a:pt x="127541" y="3823"/>
                </a:lnTo>
                <a:close/>
                <a:moveTo>
                  <a:pt x="128271" y="3853"/>
                </a:moveTo>
                <a:lnTo>
                  <a:pt x="133590" y="6953"/>
                </a:lnTo>
                <a:lnTo>
                  <a:pt x="133590" y="13063"/>
                </a:lnTo>
                <a:lnTo>
                  <a:pt x="128271" y="3853"/>
                </a:lnTo>
                <a:close/>
                <a:moveTo>
                  <a:pt x="139183" y="3823"/>
                </a:moveTo>
                <a:lnTo>
                  <a:pt x="133864" y="13063"/>
                </a:lnTo>
                <a:lnTo>
                  <a:pt x="133864" y="6893"/>
                </a:lnTo>
                <a:lnTo>
                  <a:pt x="139183" y="3823"/>
                </a:lnTo>
                <a:close/>
                <a:moveTo>
                  <a:pt x="139912" y="3853"/>
                </a:moveTo>
                <a:lnTo>
                  <a:pt x="145232" y="6953"/>
                </a:lnTo>
                <a:lnTo>
                  <a:pt x="145232" y="13063"/>
                </a:lnTo>
                <a:lnTo>
                  <a:pt x="139912" y="3853"/>
                </a:lnTo>
                <a:close/>
                <a:moveTo>
                  <a:pt x="150794" y="3823"/>
                </a:moveTo>
                <a:lnTo>
                  <a:pt x="145475" y="13063"/>
                </a:lnTo>
                <a:lnTo>
                  <a:pt x="145475" y="6893"/>
                </a:lnTo>
                <a:lnTo>
                  <a:pt x="150794" y="3823"/>
                </a:lnTo>
                <a:close/>
                <a:moveTo>
                  <a:pt x="151523" y="3853"/>
                </a:moveTo>
                <a:lnTo>
                  <a:pt x="156843" y="6953"/>
                </a:lnTo>
                <a:lnTo>
                  <a:pt x="156843" y="13063"/>
                </a:lnTo>
                <a:lnTo>
                  <a:pt x="151523" y="3853"/>
                </a:lnTo>
                <a:close/>
                <a:moveTo>
                  <a:pt x="162436" y="3823"/>
                </a:moveTo>
                <a:lnTo>
                  <a:pt x="157116" y="13063"/>
                </a:lnTo>
                <a:lnTo>
                  <a:pt x="157116" y="6893"/>
                </a:lnTo>
                <a:lnTo>
                  <a:pt x="162436" y="3823"/>
                </a:lnTo>
                <a:close/>
                <a:moveTo>
                  <a:pt x="163165" y="3853"/>
                </a:moveTo>
                <a:lnTo>
                  <a:pt x="168484" y="6953"/>
                </a:lnTo>
                <a:lnTo>
                  <a:pt x="168484" y="13063"/>
                </a:lnTo>
                <a:lnTo>
                  <a:pt x="163165" y="3853"/>
                </a:lnTo>
                <a:close/>
                <a:moveTo>
                  <a:pt x="174047" y="3823"/>
                </a:moveTo>
                <a:lnTo>
                  <a:pt x="168727" y="13063"/>
                </a:lnTo>
                <a:lnTo>
                  <a:pt x="168727" y="6893"/>
                </a:lnTo>
                <a:lnTo>
                  <a:pt x="174047" y="3823"/>
                </a:lnTo>
                <a:close/>
                <a:moveTo>
                  <a:pt x="174746" y="3853"/>
                </a:moveTo>
                <a:lnTo>
                  <a:pt x="180065" y="6953"/>
                </a:lnTo>
                <a:lnTo>
                  <a:pt x="180065" y="13063"/>
                </a:lnTo>
                <a:lnTo>
                  <a:pt x="174746" y="3853"/>
                </a:lnTo>
                <a:close/>
                <a:moveTo>
                  <a:pt x="185658" y="3823"/>
                </a:moveTo>
                <a:lnTo>
                  <a:pt x="180339" y="13063"/>
                </a:lnTo>
                <a:lnTo>
                  <a:pt x="180339" y="6893"/>
                </a:lnTo>
                <a:lnTo>
                  <a:pt x="185658" y="3823"/>
                </a:lnTo>
                <a:close/>
                <a:moveTo>
                  <a:pt x="186357" y="3853"/>
                </a:moveTo>
                <a:lnTo>
                  <a:pt x="191676" y="6953"/>
                </a:lnTo>
                <a:lnTo>
                  <a:pt x="191676" y="13063"/>
                </a:lnTo>
                <a:lnTo>
                  <a:pt x="186357" y="3853"/>
                </a:lnTo>
                <a:close/>
                <a:moveTo>
                  <a:pt x="197269" y="3823"/>
                </a:moveTo>
                <a:lnTo>
                  <a:pt x="191950" y="13063"/>
                </a:lnTo>
                <a:lnTo>
                  <a:pt x="191950" y="6893"/>
                </a:lnTo>
                <a:lnTo>
                  <a:pt x="197269" y="3823"/>
                </a:lnTo>
                <a:close/>
                <a:moveTo>
                  <a:pt x="197999" y="3853"/>
                </a:moveTo>
                <a:lnTo>
                  <a:pt x="203318" y="6953"/>
                </a:lnTo>
                <a:lnTo>
                  <a:pt x="203318" y="13063"/>
                </a:lnTo>
                <a:lnTo>
                  <a:pt x="197999" y="3853"/>
                </a:lnTo>
                <a:close/>
                <a:moveTo>
                  <a:pt x="208911" y="3823"/>
                </a:moveTo>
                <a:lnTo>
                  <a:pt x="203591" y="13063"/>
                </a:lnTo>
                <a:lnTo>
                  <a:pt x="203591" y="6893"/>
                </a:lnTo>
                <a:lnTo>
                  <a:pt x="208911" y="3823"/>
                </a:lnTo>
                <a:close/>
                <a:moveTo>
                  <a:pt x="209610" y="3853"/>
                </a:moveTo>
                <a:lnTo>
                  <a:pt x="214929" y="6953"/>
                </a:lnTo>
                <a:lnTo>
                  <a:pt x="214929" y="13063"/>
                </a:lnTo>
                <a:lnTo>
                  <a:pt x="209610" y="3853"/>
                </a:lnTo>
                <a:close/>
                <a:moveTo>
                  <a:pt x="220522" y="3823"/>
                </a:moveTo>
                <a:lnTo>
                  <a:pt x="215202" y="13063"/>
                </a:lnTo>
                <a:lnTo>
                  <a:pt x="215202" y="6893"/>
                </a:lnTo>
                <a:lnTo>
                  <a:pt x="220522" y="3823"/>
                </a:lnTo>
                <a:close/>
                <a:moveTo>
                  <a:pt x="221251" y="3853"/>
                </a:moveTo>
                <a:lnTo>
                  <a:pt x="226570" y="6953"/>
                </a:lnTo>
                <a:lnTo>
                  <a:pt x="226570" y="13063"/>
                </a:lnTo>
                <a:lnTo>
                  <a:pt x="221251" y="3853"/>
                </a:lnTo>
                <a:close/>
                <a:moveTo>
                  <a:pt x="232163" y="3823"/>
                </a:moveTo>
                <a:lnTo>
                  <a:pt x="226844" y="13063"/>
                </a:lnTo>
                <a:lnTo>
                  <a:pt x="226844" y="6893"/>
                </a:lnTo>
                <a:lnTo>
                  <a:pt x="232163" y="3823"/>
                </a:lnTo>
                <a:close/>
                <a:moveTo>
                  <a:pt x="232862" y="3853"/>
                </a:moveTo>
                <a:lnTo>
                  <a:pt x="238182" y="6953"/>
                </a:lnTo>
                <a:lnTo>
                  <a:pt x="238182" y="13063"/>
                </a:lnTo>
                <a:lnTo>
                  <a:pt x="232862" y="3853"/>
                </a:lnTo>
                <a:close/>
                <a:moveTo>
                  <a:pt x="243774" y="3823"/>
                </a:moveTo>
                <a:lnTo>
                  <a:pt x="238455" y="13063"/>
                </a:lnTo>
                <a:lnTo>
                  <a:pt x="238455" y="6893"/>
                </a:lnTo>
                <a:lnTo>
                  <a:pt x="243774" y="3823"/>
                </a:lnTo>
                <a:close/>
                <a:moveTo>
                  <a:pt x="244474" y="3853"/>
                </a:moveTo>
                <a:lnTo>
                  <a:pt x="249793" y="6953"/>
                </a:lnTo>
                <a:lnTo>
                  <a:pt x="249793" y="13063"/>
                </a:lnTo>
                <a:lnTo>
                  <a:pt x="244474" y="3853"/>
                </a:lnTo>
                <a:close/>
                <a:moveTo>
                  <a:pt x="255355" y="3823"/>
                </a:moveTo>
                <a:lnTo>
                  <a:pt x="250036" y="13063"/>
                </a:lnTo>
                <a:lnTo>
                  <a:pt x="250036" y="6893"/>
                </a:lnTo>
                <a:lnTo>
                  <a:pt x="255355" y="3823"/>
                </a:lnTo>
                <a:close/>
                <a:moveTo>
                  <a:pt x="256085" y="3853"/>
                </a:moveTo>
                <a:lnTo>
                  <a:pt x="261404" y="6953"/>
                </a:lnTo>
                <a:lnTo>
                  <a:pt x="261404" y="13063"/>
                </a:lnTo>
                <a:lnTo>
                  <a:pt x="256085" y="3853"/>
                </a:lnTo>
                <a:close/>
                <a:moveTo>
                  <a:pt x="266997" y="3823"/>
                </a:moveTo>
                <a:lnTo>
                  <a:pt x="261678" y="13063"/>
                </a:lnTo>
                <a:lnTo>
                  <a:pt x="261678" y="6893"/>
                </a:lnTo>
                <a:lnTo>
                  <a:pt x="266997" y="3823"/>
                </a:lnTo>
                <a:close/>
                <a:moveTo>
                  <a:pt x="267726" y="3853"/>
                </a:moveTo>
                <a:lnTo>
                  <a:pt x="273046" y="6953"/>
                </a:lnTo>
                <a:lnTo>
                  <a:pt x="273046" y="13063"/>
                </a:lnTo>
                <a:lnTo>
                  <a:pt x="267726" y="3853"/>
                </a:lnTo>
                <a:close/>
                <a:moveTo>
                  <a:pt x="278608" y="3883"/>
                </a:moveTo>
                <a:lnTo>
                  <a:pt x="273289" y="13063"/>
                </a:lnTo>
                <a:lnTo>
                  <a:pt x="273289" y="6953"/>
                </a:lnTo>
                <a:lnTo>
                  <a:pt x="278608" y="3883"/>
                </a:lnTo>
                <a:close/>
                <a:moveTo>
                  <a:pt x="11855" y="3975"/>
                </a:moveTo>
                <a:lnTo>
                  <a:pt x="17174" y="13184"/>
                </a:lnTo>
                <a:lnTo>
                  <a:pt x="11855" y="10145"/>
                </a:lnTo>
                <a:lnTo>
                  <a:pt x="11855" y="3975"/>
                </a:lnTo>
                <a:close/>
                <a:moveTo>
                  <a:pt x="23497" y="3975"/>
                </a:moveTo>
                <a:lnTo>
                  <a:pt x="28816" y="13184"/>
                </a:lnTo>
                <a:lnTo>
                  <a:pt x="23497" y="10145"/>
                </a:lnTo>
                <a:lnTo>
                  <a:pt x="23497" y="3975"/>
                </a:lnTo>
                <a:close/>
                <a:moveTo>
                  <a:pt x="35108" y="3975"/>
                </a:moveTo>
                <a:lnTo>
                  <a:pt x="40427" y="13184"/>
                </a:lnTo>
                <a:lnTo>
                  <a:pt x="35108" y="10145"/>
                </a:lnTo>
                <a:lnTo>
                  <a:pt x="35108" y="3975"/>
                </a:lnTo>
                <a:close/>
                <a:moveTo>
                  <a:pt x="58330" y="3975"/>
                </a:moveTo>
                <a:lnTo>
                  <a:pt x="63650" y="13184"/>
                </a:lnTo>
                <a:lnTo>
                  <a:pt x="58330" y="10145"/>
                </a:lnTo>
                <a:lnTo>
                  <a:pt x="58330" y="3975"/>
                </a:lnTo>
                <a:close/>
                <a:moveTo>
                  <a:pt x="69941" y="3975"/>
                </a:moveTo>
                <a:lnTo>
                  <a:pt x="75261" y="13184"/>
                </a:lnTo>
                <a:lnTo>
                  <a:pt x="69941" y="10145"/>
                </a:lnTo>
                <a:lnTo>
                  <a:pt x="69941" y="3975"/>
                </a:lnTo>
                <a:close/>
                <a:moveTo>
                  <a:pt x="81583" y="3975"/>
                </a:moveTo>
                <a:lnTo>
                  <a:pt x="86902" y="13184"/>
                </a:lnTo>
                <a:lnTo>
                  <a:pt x="81583" y="10145"/>
                </a:lnTo>
                <a:lnTo>
                  <a:pt x="81583" y="3975"/>
                </a:lnTo>
                <a:close/>
                <a:moveTo>
                  <a:pt x="104836" y="3975"/>
                </a:moveTo>
                <a:lnTo>
                  <a:pt x="110155" y="13184"/>
                </a:lnTo>
                <a:lnTo>
                  <a:pt x="104836" y="10145"/>
                </a:lnTo>
                <a:lnTo>
                  <a:pt x="104836" y="3975"/>
                </a:lnTo>
                <a:close/>
                <a:moveTo>
                  <a:pt x="116416" y="3975"/>
                </a:moveTo>
                <a:lnTo>
                  <a:pt x="121736" y="13184"/>
                </a:lnTo>
                <a:lnTo>
                  <a:pt x="116416" y="10145"/>
                </a:lnTo>
                <a:lnTo>
                  <a:pt x="116416" y="3975"/>
                </a:lnTo>
                <a:close/>
                <a:moveTo>
                  <a:pt x="128058" y="3975"/>
                </a:moveTo>
                <a:lnTo>
                  <a:pt x="133377" y="13184"/>
                </a:lnTo>
                <a:lnTo>
                  <a:pt x="128058" y="10145"/>
                </a:lnTo>
                <a:lnTo>
                  <a:pt x="128058" y="3975"/>
                </a:lnTo>
                <a:close/>
                <a:moveTo>
                  <a:pt x="139669" y="3975"/>
                </a:moveTo>
                <a:lnTo>
                  <a:pt x="144988" y="13184"/>
                </a:lnTo>
                <a:lnTo>
                  <a:pt x="139669" y="10145"/>
                </a:lnTo>
                <a:lnTo>
                  <a:pt x="139669" y="3975"/>
                </a:lnTo>
                <a:close/>
                <a:moveTo>
                  <a:pt x="151311" y="3975"/>
                </a:moveTo>
                <a:lnTo>
                  <a:pt x="156630" y="13184"/>
                </a:lnTo>
                <a:lnTo>
                  <a:pt x="151311" y="10145"/>
                </a:lnTo>
                <a:lnTo>
                  <a:pt x="151311" y="3975"/>
                </a:lnTo>
                <a:close/>
                <a:moveTo>
                  <a:pt x="162922" y="3975"/>
                </a:moveTo>
                <a:lnTo>
                  <a:pt x="168241" y="13184"/>
                </a:lnTo>
                <a:lnTo>
                  <a:pt x="162922" y="10145"/>
                </a:lnTo>
                <a:lnTo>
                  <a:pt x="162922" y="3975"/>
                </a:lnTo>
                <a:close/>
                <a:moveTo>
                  <a:pt x="174503" y="3975"/>
                </a:moveTo>
                <a:lnTo>
                  <a:pt x="179822" y="13184"/>
                </a:lnTo>
                <a:lnTo>
                  <a:pt x="174503" y="10145"/>
                </a:lnTo>
                <a:lnTo>
                  <a:pt x="174503" y="3975"/>
                </a:lnTo>
                <a:close/>
                <a:moveTo>
                  <a:pt x="186144" y="3975"/>
                </a:moveTo>
                <a:lnTo>
                  <a:pt x="191463" y="13184"/>
                </a:lnTo>
                <a:lnTo>
                  <a:pt x="186144" y="10145"/>
                </a:lnTo>
                <a:lnTo>
                  <a:pt x="186144" y="3975"/>
                </a:lnTo>
                <a:close/>
                <a:moveTo>
                  <a:pt x="197755" y="3975"/>
                </a:moveTo>
                <a:lnTo>
                  <a:pt x="203075" y="13184"/>
                </a:lnTo>
                <a:lnTo>
                  <a:pt x="197755" y="10145"/>
                </a:lnTo>
                <a:lnTo>
                  <a:pt x="197755" y="3975"/>
                </a:lnTo>
                <a:close/>
                <a:moveTo>
                  <a:pt x="209397" y="3975"/>
                </a:moveTo>
                <a:lnTo>
                  <a:pt x="214716" y="13184"/>
                </a:lnTo>
                <a:lnTo>
                  <a:pt x="209397" y="10145"/>
                </a:lnTo>
                <a:lnTo>
                  <a:pt x="209397" y="3975"/>
                </a:lnTo>
                <a:close/>
                <a:moveTo>
                  <a:pt x="221008" y="3975"/>
                </a:moveTo>
                <a:lnTo>
                  <a:pt x="226327" y="13184"/>
                </a:lnTo>
                <a:lnTo>
                  <a:pt x="221008" y="10145"/>
                </a:lnTo>
                <a:lnTo>
                  <a:pt x="221008" y="3975"/>
                </a:lnTo>
                <a:close/>
                <a:moveTo>
                  <a:pt x="232650" y="3975"/>
                </a:moveTo>
                <a:lnTo>
                  <a:pt x="237969" y="13184"/>
                </a:lnTo>
                <a:lnTo>
                  <a:pt x="232650" y="10145"/>
                </a:lnTo>
                <a:lnTo>
                  <a:pt x="232650" y="3975"/>
                </a:lnTo>
                <a:close/>
                <a:moveTo>
                  <a:pt x="244230" y="3975"/>
                </a:moveTo>
                <a:lnTo>
                  <a:pt x="249550" y="13184"/>
                </a:lnTo>
                <a:lnTo>
                  <a:pt x="244230" y="10145"/>
                </a:lnTo>
                <a:lnTo>
                  <a:pt x="244230" y="3975"/>
                </a:lnTo>
                <a:close/>
                <a:moveTo>
                  <a:pt x="255872" y="3975"/>
                </a:moveTo>
                <a:lnTo>
                  <a:pt x="261191" y="13184"/>
                </a:lnTo>
                <a:lnTo>
                  <a:pt x="255872" y="10145"/>
                </a:lnTo>
                <a:lnTo>
                  <a:pt x="255872" y="3975"/>
                </a:lnTo>
                <a:close/>
                <a:moveTo>
                  <a:pt x="267483" y="3975"/>
                </a:moveTo>
                <a:lnTo>
                  <a:pt x="272802" y="13184"/>
                </a:lnTo>
                <a:lnTo>
                  <a:pt x="267483" y="10145"/>
                </a:lnTo>
                <a:lnTo>
                  <a:pt x="267483" y="3975"/>
                </a:lnTo>
                <a:close/>
                <a:moveTo>
                  <a:pt x="93194" y="3975"/>
                </a:moveTo>
                <a:lnTo>
                  <a:pt x="98513" y="13184"/>
                </a:lnTo>
                <a:lnTo>
                  <a:pt x="93194" y="10145"/>
                </a:lnTo>
                <a:lnTo>
                  <a:pt x="93194" y="3975"/>
                </a:lnTo>
                <a:close/>
                <a:moveTo>
                  <a:pt x="244" y="3975"/>
                </a:moveTo>
                <a:lnTo>
                  <a:pt x="5563" y="13184"/>
                </a:lnTo>
                <a:lnTo>
                  <a:pt x="214" y="10084"/>
                </a:lnTo>
                <a:lnTo>
                  <a:pt x="214" y="3975"/>
                </a:lnTo>
                <a:close/>
                <a:moveTo>
                  <a:pt x="46689" y="3975"/>
                </a:moveTo>
                <a:lnTo>
                  <a:pt x="52008" y="13184"/>
                </a:lnTo>
                <a:lnTo>
                  <a:pt x="46689" y="10145"/>
                </a:lnTo>
                <a:lnTo>
                  <a:pt x="46689" y="3975"/>
                </a:lnTo>
                <a:close/>
                <a:moveTo>
                  <a:pt x="11582" y="4005"/>
                </a:moveTo>
                <a:lnTo>
                  <a:pt x="11582" y="10145"/>
                </a:lnTo>
                <a:lnTo>
                  <a:pt x="6262" y="13215"/>
                </a:lnTo>
                <a:lnTo>
                  <a:pt x="11582" y="4005"/>
                </a:lnTo>
                <a:close/>
                <a:moveTo>
                  <a:pt x="23223" y="4005"/>
                </a:moveTo>
                <a:lnTo>
                  <a:pt x="23223" y="10145"/>
                </a:lnTo>
                <a:lnTo>
                  <a:pt x="17904" y="13215"/>
                </a:lnTo>
                <a:lnTo>
                  <a:pt x="17904" y="13215"/>
                </a:lnTo>
                <a:lnTo>
                  <a:pt x="23223" y="4005"/>
                </a:lnTo>
                <a:close/>
                <a:moveTo>
                  <a:pt x="34834" y="4005"/>
                </a:moveTo>
                <a:lnTo>
                  <a:pt x="34834" y="10145"/>
                </a:lnTo>
                <a:lnTo>
                  <a:pt x="29515" y="13215"/>
                </a:lnTo>
                <a:lnTo>
                  <a:pt x="34834" y="4005"/>
                </a:lnTo>
                <a:close/>
                <a:moveTo>
                  <a:pt x="69698" y="4005"/>
                </a:moveTo>
                <a:lnTo>
                  <a:pt x="69698" y="10145"/>
                </a:lnTo>
                <a:lnTo>
                  <a:pt x="64379" y="13215"/>
                </a:lnTo>
                <a:lnTo>
                  <a:pt x="69698" y="4005"/>
                </a:lnTo>
                <a:close/>
                <a:moveTo>
                  <a:pt x="81309" y="4005"/>
                </a:moveTo>
                <a:lnTo>
                  <a:pt x="81309" y="10145"/>
                </a:lnTo>
                <a:lnTo>
                  <a:pt x="75990" y="13215"/>
                </a:lnTo>
                <a:lnTo>
                  <a:pt x="81309" y="4005"/>
                </a:lnTo>
                <a:close/>
                <a:moveTo>
                  <a:pt x="92951" y="4005"/>
                </a:moveTo>
                <a:lnTo>
                  <a:pt x="92951" y="10145"/>
                </a:lnTo>
                <a:lnTo>
                  <a:pt x="87632" y="13215"/>
                </a:lnTo>
                <a:lnTo>
                  <a:pt x="92951" y="4005"/>
                </a:lnTo>
                <a:close/>
                <a:moveTo>
                  <a:pt x="104562" y="4005"/>
                </a:moveTo>
                <a:lnTo>
                  <a:pt x="104562" y="10145"/>
                </a:lnTo>
                <a:lnTo>
                  <a:pt x="99243" y="13215"/>
                </a:lnTo>
                <a:lnTo>
                  <a:pt x="104562" y="4005"/>
                </a:lnTo>
                <a:close/>
                <a:moveTo>
                  <a:pt x="116143" y="4005"/>
                </a:moveTo>
                <a:lnTo>
                  <a:pt x="116143" y="10145"/>
                </a:lnTo>
                <a:lnTo>
                  <a:pt x="110824" y="13215"/>
                </a:lnTo>
                <a:lnTo>
                  <a:pt x="116143" y="4005"/>
                </a:lnTo>
                <a:close/>
                <a:moveTo>
                  <a:pt x="127784" y="4005"/>
                </a:moveTo>
                <a:lnTo>
                  <a:pt x="127784" y="10145"/>
                </a:lnTo>
                <a:lnTo>
                  <a:pt x="122465" y="13215"/>
                </a:lnTo>
                <a:lnTo>
                  <a:pt x="127784" y="4005"/>
                </a:lnTo>
                <a:close/>
                <a:moveTo>
                  <a:pt x="139396" y="4005"/>
                </a:moveTo>
                <a:lnTo>
                  <a:pt x="139396" y="10145"/>
                </a:lnTo>
                <a:lnTo>
                  <a:pt x="134076" y="13215"/>
                </a:lnTo>
                <a:lnTo>
                  <a:pt x="139396" y="4005"/>
                </a:lnTo>
                <a:close/>
                <a:moveTo>
                  <a:pt x="151037" y="4005"/>
                </a:moveTo>
                <a:lnTo>
                  <a:pt x="151037" y="10145"/>
                </a:lnTo>
                <a:lnTo>
                  <a:pt x="145718" y="13215"/>
                </a:lnTo>
                <a:lnTo>
                  <a:pt x="151037" y="4005"/>
                </a:lnTo>
                <a:close/>
                <a:moveTo>
                  <a:pt x="162648" y="4005"/>
                </a:moveTo>
                <a:lnTo>
                  <a:pt x="162648" y="10145"/>
                </a:lnTo>
                <a:lnTo>
                  <a:pt x="157329" y="13215"/>
                </a:lnTo>
                <a:lnTo>
                  <a:pt x="162648" y="4005"/>
                </a:lnTo>
                <a:close/>
                <a:moveTo>
                  <a:pt x="174290" y="4005"/>
                </a:moveTo>
                <a:lnTo>
                  <a:pt x="174290" y="10145"/>
                </a:lnTo>
                <a:lnTo>
                  <a:pt x="168971" y="13215"/>
                </a:lnTo>
                <a:lnTo>
                  <a:pt x="174290" y="4005"/>
                </a:lnTo>
                <a:close/>
                <a:moveTo>
                  <a:pt x="185871" y="4005"/>
                </a:moveTo>
                <a:lnTo>
                  <a:pt x="185871" y="10145"/>
                </a:lnTo>
                <a:lnTo>
                  <a:pt x="180551" y="13215"/>
                </a:lnTo>
                <a:lnTo>
                  <a:pt x="185871" y="4005"/>
                </a:lnTo>
                <a:close/>
                <a:moveTo>
                  <a:pt x="197512" y="4005"/>
                </a:moveTo>
                <a:lnTo>
                  <a:pt x="197512" y="10145"/>
                </a:lnTo>
                <a:lnTo>
                  <a:pt x="192193" y="13215"/>
                </a:lnTo>
                <a:lnTo>
                  <a:pt x="197512" y="4005"/>
                </a:lnTo>
                <a:close/>
                <a:moveTo>
                  <a:pt x="209123" y="4005"/>
                </a:moveTo>
                <a:lnTo>
                  <a:pt x="209123" y="10145"/>
                </a:lnTo>
                <a:lnTo>
                  <a:pt x="203804" y="13215"/>
                </a:lnTo>
                <a:lnTo>
                  <a:pt x="209123" y="4005"/>
                </a:lnTo>
                <a:close/>
                <a:moveTo>
                  <a:pt x="220765" y="4005"/>
                </a:moveTo>
                <a:lnTo>
                  <a:pt x="220765" y="10145"/>
                </a:lnTo>
                <a:lnTo>
                  <a:pt x="215446" y="13215"/>
                </a:lnTo>
                <a:lnTo>
                  <a:pt x="220765" y="4005"/>
                </a:lnTo>
                <a:close/>
                <a:moveTo>
                  <a:pt x="243957" y="4005"/>
                </a:moveTo>
                <a:lnTo>
                  <a:pt x="243957" y="10145"/>
                </a:lnTo>
                <a:lnTo>
                  <a:pt x="238638" y="13215"/>
                </a:lnTo>
                <a:lnTo>
                  <a:pt x="243957" y="4005"/>
                </a:lnTo>
                <a:close/>
                <a:moveTo>
                  <a:pt x="255598" y="4005"/>
                </a:moveTo>
                <a:lnTo>
                  <a:pt x="255598" y="10145"/>
                </a:lnTo>
                <a:lnTo>
                  <a:pt x="250279" y="13215"/>
                </a:lnTo>
                <a:lnTo>
                  <a:pt x="255598" y="4005"/>
                </a:lnTo>
                <a:close/>
                <a:moveTo>
                  <a:pt x="46446" y="4005"/>
                </a:moveTo>
                <a:lnTo>
                  <a:pt x="46446" y="10145"/>
                </a:lnTo>
                <a:lnTo>
                  <a:pt x="41126" y="13215"/>
                </a:lnTo>
                <a:lnTo>
                  <a:pt x="46446" y="4005"/>
                </a:lnTo>
                <a:close/>
                <a:moveTo>
                  <a:pt x="58057" y="4005"/>
                </a:moveTo>
                <a:lnTo>
                  <a:pt x="58057" y="10145"/>
                </a:lnTo>
                <a:lnTo>
                  <a:pt x="52737" y="13215"/>
                </a:lnTo>
                <a:lnTo>
                  <a:pt x="58057" y="4005"/>
                </a:lnTo>
                <a:close/>
                <a:moveTo>
                  <a:pt x="232376" y="4005"/>
                </a:moveTo>
                <a:lnTo>
                  <a:pt x="232376" y="10145"/>
                </a:lnTo>
                <a:lnTo>
                  <a:pt x="227057" y="13215"/>
                </a:lnTo>
                <a:lnTo>
                  <a:pt x="232376" y="4005"/>
                </a:lnTo>
                <a:close/>
                <a:moveTo>
                  <a:pt x="267210" y="4005"/>
                </a:moveTo>
                <a:lnTo>
                  <a:pt x="267210" y="10145"/>
                </a:lnTo>
                <a:lnTo>
                  <a:pt x="261890" y="13215"/>
                </a:lnTo>
                <a:lnTo>
                  <a:pt x="267210" y="4005"/>
                </a:lnTo>
                <a:close/>
                <a:moveTo>
                  <a:pt x="278851" y="4005"/>
                </a:moveTo>
                <a:lnTo>
                  <a:pt x="278851" y="10145"/>
                </a:lnTo>
                <a:lnTo>
                  <a:pt x="273532" y="13215"/>
                </a:lnTo>
                <a:lnTo>
                  <a:pt x="278851" y="4005"/>
                </a:lnTo>
                <a:close/>
                <a:moveTo>
                  <a:pt x="11703" y="10358"/>
                </a:moveTo>
                <a:lnTo>
                  <a:pt x="17023" y="13428"/>
                </a:lnTo>
                <a:lnTo>
                  <a:pt x="6384" y="13428"/>
                </a:lnTo>
                <a:lnTo>
                  <a:pt x="11703" y="10358"/>
                </a:lnTo>
                <a:close/>
                <a:moveTo>
                  <a:pt x="23345" y="10358"/>
                </a:moveTo>
                <a:lnTo>
                  <a:pt x="28664" y="13428"/>
                </a:lnTo>
                <a:lnTo>
                  <a:pt x="18026" y="13428"/>
                </a:lnTo>
                <a:lnTo>
                  <a:pt x="23345" y="10358"/>
                </a:lnTo>
                <a:close/>
                <a:moveTo>
                  <a:pt x="34956" y="10358"/>
                </a:moveTo>
                <a:lnTo>
                  <a:pt x="40275" y="13428"/>
                </a:lnTo>
                <a:lnTo>
                  <a:pt x="29637" y="13428"/>
                </a:lnTo>
                <a:lnTo>
                  <a:pt x="34956" y="10358"/>
                </a:lnTo>
                <a:close/>
                <a:moveTo>
                  <a:pt x="46598" y="10358"/>
                </a:moveTo>
                <a:lnTo>
                  <a:pt x="51886" y="13428"/>
                </a:lnTo>
                <a:lnTo>
                  <a:pt x="41278" y="13428"/>
                </a:lnTo>
                <a:lnTo>
                  <a:pt x="46598" y="10358"/>
                </a:lnTo>
                <a:close/>
                <a:moveTo>
                  <a:pt x="58209" y="10358"/>
                </a:moveTo>
                <a:lnTo>
                  <a:pt x="63528" y="13428"/>
                </a:lnTo>
                <a:lnTo>
                  <a:pt x="52889" y="13428"/>
                </a:lnTo>
                <a:lnTo>
                  <a:pt x="58209" y="10358"/>
                </a:lnTo>
                <a:close/>
                <a:moveTo>
                  <a:pt x="69850" y="10358"/>
                </a:moveTo>
                <a:lnTo>
                  <a:pt x="75169" y="13428"/>
                </a:lnTo>
                <a:lnTo>
                  <a:pt x="64531" y="13428"/>
                </a:lnTo>
                <a:lnTo>
                  <a:pt x="69850" y="10358"/>
                </a:lnTo>
                <a:close/>
                <a:moveTo>
                  <a:pt x="81431" y="10358"/>
                </a:moveTo>
                <a:lnTo>
                  <a:pt x="86750" y="13428"/>
                </a:lnTo>
                <a:lnTo>
                  <a:pt x="76112" y="13428"/>
                </a:lnTo>
                <a:lnTo>
                  <a:pt x="81431" y="10358"/>
                </a:lnTo>
                <a:close/>
                <a:moveTo>
                  <a:pt x="93042" y="10358"/>
                </a:moveTo>
                <a:lnTo>
                  <a:pt x="98361" y="13428"/>
                </a:lnTo>
                <a:lnTo>
                  <a:pt x="87723" y="13428"/>
                </a:lnTo>
                <a:lnTo>
                  <a:pt x="93042" y="10358"/>
                </a:lnTo>
                <a:close/>
                <a:moveTo>
                  <a:pt x="104684" y="10358"/>
                </a:moveTo>
                <a:lnTo>
                  <a:pt x="110003" y="13428"/>
                </a:lnTo>
                <a:lnTo>
                  <a:pt x="99364" y="13428"/>
                </a:lnTo>
                <a:lnTo>
                  <a:pt x="104684" y="10358"/>
                </a:lnTo>
                <a:close/>
                <a:moveTo>
                  <a:pt x="116295" y="10358"/>
                </a:moveTo>
                <a:lnTo>
                  <a:pt x="121614" y="13428"/>
                </a:lnTo>
                <a:lnTo>
                  <a:pt x="110976" y="13428"/>
                </a:lnTo>
                <a:lnTo>
                  <a:pt x="116295" y="10358"/>
                </a:lnTo>
                <a:close/>
                <a:moveTo>
                  <a:pt x="127936" y="10358"/>
                </a:moveTo>
                <a:lnTo>
                  <a:pt x="133256" y="13428"/>
                </a:lnTo>
                <a:lnTo>
                  <a:pt x="122617" y="13428"/>
                </a:lnTo>
                <a:lnTo>
                  <a:pt x="127936" y="10358"/>
                </a:lnTo>
                <a:close/>
                <a:moveTo>
                  <a:pt x="139548" y="10358"/>
                </a:moveTo>
                <a:lnTo>
                  <a:pt x="144867" y="13428"/>
                </a:lnTo>
                <a:lnTo>
                  <a:pt x="134228" y="13428"/>
                </a:lnTo>
                <a:lnTo>
                  <a:pt x="139548" y="10358"/>
                </a:lnTo>
                <a:close/>
                <a:moveTo>
                  <a:pt x="151159" y="10358"/>
                </a:moveTo>
                <a:lnTo>
                  <a:pt x="156478" y="13428"/>
                </a:lnTo>
                <a:lnTo>
                  <a:pt x="145840" y="13428"/>
                </a:lnTo>
                <a:lnTo>
                  <a:pt x="151159" y="10358"/>
                </a:lnTo>
                <a:close/>
                <a:moveTo>
                  <a:pt x="162770" y="10358"/>
                </a:moveTo>
                <a:lnTo>
                  <a:pt x="168089" y="13428"/>
                </a:lnTo>
                <a:lnTo>
                  <a:pt x="157451" y="13428"/>
                </a:lnTo>
                <a:lnTo>
                  <a:pt x="162770" y="10358"/>
                </a:lnTo>
                <a:close/>
                <a:moveTo>
                  <a:pt x="174411" y="10358"/>
                </a:moveTo>
                <a:lnTo>
                  <a:pt x="179731" y="13428"/>
                </a:lnTo>
                <a:lnTo>
                  <a:pt x="169092" y="13428"/>
                </a:lnTo>
                <a:lnTo>
                  <a:pt x="174411" y="10358"/>
                </a:lnTo>
                <a:close/>
                <a:moveTo>
                  <a:pt x="186023" y="10358"/>
                </a:moveTo>
                <a:lnTo>
                  <a:pt x="191342" y="13428"/>
                </a:lnTo>
                <a:lnTo>
                  <a:pt x="180703" y="13428"/>
                </a:lnTo>
                <a:lnTo>
                  <a:pt x="186023" y="10358"/>
                </a:lnTo>
                <a:close/>
                <a:moveTo>
                  <a:pt x="197634" y="10358"/>
                </a:moveTo>
                <a:lnTo>
                  <a:pt x="202953" y="13428"/>
                </a:lnTo>
                <a:lnTo>
                  <a:pt x="192345" y="13428"/>
                </a:lnTo>
                <a:lnTo>
                  <a:pt x="197634" y="10358"/>
                </a:lnTo>
                <a:close/>
                <a:moveTo>
                  <a:pt x="209275" y="10358"/>
                </a:moveTo>
                <a:lnTo>
                  <a:pt x="214595" y="13428"/>
                </a:lnTo>
                <a:lnTo>
                  <a:pt x="203956" y="13428"/>
                </a:lnTo>
                <a:lnTo>
                  <a:pt x="209275" y="10358"/>
                </a:lnTo>
                <a:close/>
                <a:moveTo>
                  <a:pt x="220856" y="10358"/>
                </a:moveTo>
                <a:lnTo>
                  <a:pt x="226175" y="13428"/>
                </a:lnTo>
                <a:lnTo>
                  <a:pt x="215537" y="13428"/>
                </a:lnTo>
                <a:lnTo>
                  <a:pt x="220856" y="10358"/>
                </a:lnTo>
                <a:close/>
                <a:moveTo>
                  <a:pt x="232498" y="10358"/>
                </a:moveTo>
                <a:lnTo>
                  <a:pt x="237817" y="13428"/>
                </a:lnTo>
                <a:lnTo>
                  <a:pt x="227178" y="13428"/>
                </a:lnTo>
                <a:lnTo>
                  <a:pt x="232498" y="10358"/>
                </a:lnTo>
                <a:close/>
                <a:moveTo>
                  <a:pt x="244109" y="10358"/>
                </a:moveTo>
                <a:lnTo>
                  <a:pt x="249428" y="13428"/>
                </a:lnTo>
                <a:lnTo>
                  <a:pt x="238790" y="13428"/>
                </a:lnTo>
                <a:lnTo>
                  <a:pt x="244109" y="10358"/>
                </a:lnTo>
                <a:close/>
                <a:moveTo>
                  <a:pt x="255750" y="10358"/>
                </a:moveTo>
                <a:lnTo>
                  <a:pt x="261070" y="13428"/>
                </a:lnTo>
                <a:lnTo>
                  <a:pt x="250431" y="13428"/>
                </a:lnTo>
                <a:lnTo>
                  <a:pt x="255750" y="10358"/>
                </a:lnTo>
                <a:close/>
                <a:moveTo>
                  <a:pt x="267362" y="10358"/>
                </a:moveTo>
                <a:lnTo>
                  <a:pt x="272681" y="13428"/>
                </a:lnTo>
                <a:lnTo>
                  <a:pt x="262042" y="13428"/>
                </a:lnTo>
                <a:lnTo>
                  <a:pt x="267362" y="10358"/>
                </a:lnTo>
                <a:close/>
                <a:moveTo>
                  <a:pt x="279003" y="10358"/>
                </a:moveTo>
                <a:lnTo>
                  <a:pt x="284322" y="13428"/>
                </a:lnTo>
                <a:lnTo>
                  <a:pt x="273684" y="13428"/>
                </a:lnTo>
                <a:lnTo>
                  <a:pt x="279003" y="10358"/>
                </a:lnTo>
                <a:close/>
                <a:moveTo>
                  <a:pt x="17023" y="13701"/>
                </a:moveTo>
                <a:lnTo>
                  <a:pt x="11703" y="16771"/>
                </a:lnTo>
                <a:lnTo>
                  <a:pt x="6384" y="13701"/>
                </a:lnTo>
                <a:close/>
                <a:moveTo>
                  <a:pt x="28664" y="13701"/>
                </a:moveTo>
                <a:lnTo>
                  <a:pt x="23345" y="16771"/>
                </a:lnTo>
                <a:lnTo>
                  <a:pt x="18026" y="13701"/>
                </a:lnTo>
                <a:close/>
                <a:moveTo>
                  <a:pt x="40275" y="13701"/>
                </a:moveTo>
                <a:lnTo>
                  <a:pt x="34956" y="16771"/>
                </a:lnTo>
                <a:lnTo>
                  <a:pt x="29637" y="13701"/>
                </a:lnTo>
                <a:close/>
                <a:moveTo>
                  <a:pt x="51886" y="13701"/>
                </a:moveTo>
                <a:lnTo>
                  <a:pt x="46598" y="16771"/>
                </a:lnTo>
                <a:lnTo>
                  <a:pt x="41278" y="13701"/>
                </a:lnTo>
                <a:close/>
                <a:moveTo>
                  <a:pt x="63528" y="13701"/>
                </a:moveTo>
                <a:lnTo>
                  <a:pt x="58209" y="16771"/>
                </a:lnTo>
                <a:lnTo>
                  <a:pt x="52889" y="13701"/>
                </a:lnTo>
                <a:close/>
                <a:moveTo>
                  <a:pt x="75169" y="13701"/>
                </a:moveTo>
                <a:lnTo>
                  <a:pt x="69850" y="16771"/>
                </a:lnTo>
                <a:lnTo>
                  <a:pt x="64531" y="13701"/>
                </a:lnTo>
                <a:close/>
                <a:moveTo>
                  <a:pt x="86750" y="13701"/>
                </a:moveTo>
                <a:lnTo>
                  <a:pt x="81431" y="16771"/>
                </a:lnTo>
                <a:lnTo>
                  <a:pt x="76112" y="13701"/>
                </a:lnTo>
                <a:close/>
                <a:moveTo>
                  <a:pt x="98361" y="13701"/>
                </a:moveTo>
                <a:lnTo>
                  <a:pt x="93042" y="16771"/>
                </a:lnTo>
                <a:lnTo>
                  <a:pt x="87723" y="13701"/>
                </a:lnTo>
                <a:close/>
                <a:moveTo>
                  <a:pt x="110003" y="13701"/>
                </a:moveTo>
                <a:lnTo>
                  <a:pt x="104684" y="16771"/>
                </a:lnTo>
                <a:lnTo>
                  <a:pt x="99364" y="13701"/>
                </a:lnTo>
                <a:close/>
                <a:moveTo>
                  <a:pt x="121614" y="13701"/>
                </a:moveTo>
                <a:lnTo>
                  <a:pt x="116295" y="16771"/>
                </a:lnTo>
                <a:lnTo>
                  <a:pt x="110976" y="13701"/>
                </a:lnTo>
                <a:close/>
                <a:moveTo>
                  <a:pt x="133256" y="13701"/>
                </a:moveTo>
                <a:lnTo>
                  <a:pt x="127936" y="16771"/>
                </a:lnTo>
                <a:lnTo>
                  <a:pt x="122617" y="13701"/>
                </a:lnTo>
                <a:close/>
                <a:moveTo>
                  <a:pt x="144867" y="13701"/>
                </a:moveTo>
                <a:lnTo>
                  <a:pt x="139548" y="16771"/>
                </a:lnTo>
                <a:lnTo>
                  <a:pt x="134228" y="13701"/>
                </a:lnTo>
                <a:close/>
                <a:moveTo>
                  <a:pt x="156478" y="13701"/>
                </a:moveTo>
                <a:lnTo>
                  <a:pt x="151159" y="16771"/>
                </a:lnTo>
                <a:lnTo>
                  <a:pt x="145840" y="13701"/>
                </a:lnTo>
                <a:close/>
                <a:moveTo>
                  <a:pt x="168089" y="13701"/>
                </a:moveTo>
                <a:lnTo>
                  <a:pt x="162770" y="16771"/>
                </a:lnTo>
                <a:lnTo>
                  <a:pt x="157451" y="13701"/>
                </a:lnTo>
                <a:close/>
                <a:moveTo>
                  <a:pt x="179731" y="13701"/>
                </a:moveTo>
                <a:lnTo>
                  <a:pt x="174411" y="16771"/>
                </a:lnTo>
                <a:lnTo>
                  <a:pt x="169092" y="13701"/>
                </a:lnTo>
                <a:close/>
                <a:moveTo>
                  <a:pt x="191342" y="13701"/>
                </a:moveTo>
                <a:lnTo>
                  <a:pt x="186023" y="16771"/>
                </a:lnTo>
                <a:lnTo>
                  <a:pt x="180703" y="13701"/>
                </a:lnTo>
                <a:close/>
                <a:moveTo>
                  <a:pt x="202953" y="13701"/>
                </a:moveTo>
                <a:lnTo>
                  <a:pt x="197634" y="16771"/>
                </a:lnTo>
                <a:lnTo>
                  <a:pt x="192315" y="13701"/>
                </a:lnTo>
                <a:close/>
                <a:moveTo>
                  <a:pt x="214564" y="13701"/>
                </a:moveTo>
                <a:lnTo>
                  <a:pt x="209245" y="16771"/>
                </a:lnTo>
                <a:lnTo>
                  <a:pt x="203926" y="13701"/>
                </a:lnTo>
                <a:close/>
                <a:moveTo>
                  <a:pt x="226175" y="13701"/>
                </a:moveTo>
                <a:lnTo>
                  <a:pt x="220856" y="16771"/>
                </a:lnTo>
                <a:lnTo>
                  <a:pt x="215537" y="13701"/>
                </a:lnTo>
                <a:close/>
                <a:moveTo>
                  <a:pt x="237817" y="13701"/>
                </a:moveTo>
                <a:lnTo>
                  <a:pt x="232498" y="16771"/>
                </a:lnTo>
                <a:lnTo>
                  <a:pt x="227178" y="13701"/>
                </a:lnTo>
                <a:close/>
                <a:moveTo>
                  <a:pt x="249428" y="13701"/>
                </a:moveTo>
                <a:lnTo>
                  <a:pt x="244109" y="16771"/>
                </a:lnTo>
                <a:lnTo>
                  <a:pt x="238790" y="13701"/>
                </a:lnTo>
                <a:close/>
                <a:moveTo>
                  <a:pt x="261070" y="13701"/>
                </a:moveTo>
                <a:lnTo>
                  <a:pt x="255750" y="16771"/>
                </a:lnTo>
                <a:lnTo>
                  <a:pt x="250431" y="13701"/>
                </a:lnTo>
                <a:close/>
                <a:moveTo>
                  <a:pt x="272681" y="13701"/>
                </a:moveTo>
                <a:lnTo>
                  <a:pt x="267362" y="16771"/>
                </a:lnTo>
                <a:lnTo>
                  <a:pt x="262042" y="13701"/>
                </a:lnTo>
                <a:close/>
                <a:moveTo>
                  <a:pt x="284292" y="13701"/>
                </a:moveTo>
                <a:lnTo>
                  <a:pt x="278973" y="16771"/>
                </a:lnTo>
                <a:lnTo>
                  <a:pt x="273653" y="13701"/>
                </a:lnTo>
                <a:close/>
                <a:moveTo>
                  <a:pt x="17174" y="13944"/>
                </a:moveTo>
                <a:lnTo>
                  <a:pt x="11855" y="23124"/>
                </a:lnTo>
                <a:lnTo>
                  <a:pt x="11855" y="17014"/>
                </a:lnTo>
                <a:lnTo>
                  <a:pt x="17174" y="13944"/>
                </a:lnTo>
                <a:close/>
                <a:moveTo>
                  <a:pt x="28816" y="13884"/>
                </a:moveTo>
                <a:lnTo>
                  <a:pt x="23497" y="23124"/>
                </a:lnTo>
                <a:lnTo>
                  <a:pt x="23497" y="16984"/>
                </a:lnTo>
                <a:lnTo>
                  <a:pt x="28816" y="13884"/>
                </a:lnTo>
                <a:close/>
                <a:moveTo>
                  <a:pt x="40427" y="13884"/>
                </a:moveTo>
                <a:lnTo>
                  <a:pt x="35108" y="23124"/>
                </a:lnTo>
                <a:lnTo>
                  <a:pt x="35108" y="16984"/>
                </a:lnTo>
                <a:lnTo>
                  <a:pt x="40427" y="13884"/>
                </a:lnTo>
                <a:close/>
                <a:moveTo>
                  <a:pt x="52008" y="13884"/>
                </a:moveTo>
                <a:lnTo>
                  <a:pt x="46689" y="23124"/>
                </a:lnTo>
                <a:lnTo>
                  <a:pt x="46689" y="16984"/>
                </a:lnTo>
                <a:lnTo>
                  <a:pt x="52008" y="13884"/>
                </a:lnTo>
                <a:close/>
                <a:moveTo>
                  <a:pt x="63650" y="13884"/>
                </a:moveTo>
                <a:lnTo>
                  <a:pt x="58330" y="23124"/>
                </a:lnTo>
                <a:lnTo>
                  <a:pt x="58330" y="16984"/>
                </a:lnTo>
                <a:lnTo>
                  <a:pt x="63650" y="13884"/>
                </a:lnTo>
                <a:close/>
                <a:moveTo>
                  <a:pt x="75261" y="13884"/>
                </a:moveTo>
                <a:lnTo>
                  <a:pt x="69941" y="23124"/>
                </a:lnTo>
                <a:lnTo>
                  <a:pt x="69941" y="16984"/>
                </a:lnTo>
                <a:lnTo>
                  <a:pt x="75261" y="13884"/>
                </a:lnTo>
                <a:close/>
                <a:moveTo>
                  <a:pt x="86902" y="13884"/>
                </a:moveTo>
                <a:lnTo>
                  <a:pt x="81583" y="23124"/>
                </a:lnTo>
                <a:lnTo>
                  <a:pt x="81583" y="16984"/>
                </a:lnTo>
                <a:lnTo>
                  <a:pt x="86902" y="13884"/>
                </a:lnTo>
                <a:close/>
                <a:moveTo>
                  <a:pt x="98513" y="13884"/>
                </a:moveTo>
                <a:lnTo>
                  <a:pt x="93194" y="23124"/>
                </a:lnTo>
                <a:lnTo>
                  <a:pt x="93194" y="16984"/>
                </a:lnTo>
                <a:lnTo>
                  <a:pt x="98513" y="13884"/>
                </a:lnTo>
                <a:close/>
                <a:moveTo>
                  <a:pt x="110155" y="13884"/>
                </a:moveTo>
                <a:lnTo>
                  <a:pt x="104836" y="23124"/>
                </a:lnTo>
                <a:lnTo>
                  <a:pt x="104836" y="16984"/>
                </a:lnTo>
                <a:lnTo>
                  <a:pt x="110155" y="13884"/>
                </a:lnTo>
                <a:close/>
                <a:moveTo>
                  <a:pt x="121736" y="13884"/>
                </a:moveTo>
                <a:lnTo>
                  <a:pt x="116416" y="23124"/>
                </a:lnTo>
                <a:lnTo>
                  <a:pt x="116416" y="16984"/>
                </a:lnTo>
                <a:lnTo>
                  <a:pt x="121736" y="13884"/>
                </a:lnTo>
                <a:close/>
                <a:moveTo>
                  <a:pt x="133377" y="13884"/>
                </a:moveTo>
                <a:lnTo>
                  <a:pt x="128058" y="23124"/>
                </a:lnTo>
                <a:lnTo>
                  <a:pt x="128058" y="16984"/>
                </a:lnTo>
                <a:lnTo>
                  <a:pt x="133377" y="13884"/>
                </a:lnTo>
                <a:close/>
                <a:moveTo>
                  <a:pt x="144988" y="13884"/>
                </a:moveTo>
                <a:lnTo>
                  <a:pt x="139669" y="23124"/>
                </a:lnTo>
                <a:lnTo>
                  <a:pt x="139669" y="16984"/>
                </a:lnTo>
                <a:lnTo>
                  <a:pt x="144988" y="13884"/>
                </a:lnTo>
                <a:close/>
                <a:moveTo>
                  <a:pt x="156630" y="13884"/>
                </a:moveTo>
                <a:lnTo>
                  <a:pt x="151311" y="23124"/>
                </a:lnTo>
                <a:lnTo>
                  <a:pt x="151311" y="16984"/>
                </a:lnTo>
                <a:lnTo>
                  <a:pt x="156630" y="13884"/>
                </a:lnTo>
                <a:close/>
                <a:moveTo>
                  <a:pt x="168241" y="13884"/>
                </a:moveTo>
                <a:lnTo>
                  <a:pt x="162922" y="23124"/>
                </a:lnTo>
                <a:lnTo>
                  <a:pt x="162922" y="16984"/>
                </a:lnTo>
                <a:lnTo>
                  <a:pt x="168241" y="13884"/>
                </a:lnTo>
                <a:close/>
                <a:moveTo>
                  <a:pt x="179822" y="13884"/>
                </a:moveTo>
                <a:lnTo>
                  <a:pt x="174503" y="23124"/>
                </a:lnTo>
                <a:lnTo>
                  <a:pt x="174503" y="16984"/>
                </a:lnTo>
                <a:lnTo>
                  <a:pt x="179822" y="13884"/>
                </a:lnTo>
                <a:close/>
                <a:moveTo>
                  <a:pt x="191463" y="13884"/>
                </a:moveTo>
                <a:lnTo>
                  <a:pt x="186144" y="23124"/>
                </a:lnTo>
                <a:lnTo>
                  <a:pt x="186144" y="16984"/>
                </a:lnTo>
                <a:lnTo>
                  <a:pt x="191463" y="13884"/>
                </a:lnTo>
                <a:close/>
                <a:moveTo>
                  <a:pt x="203075" y="13884"/>
                </a:moveTo>
                <a:lnTo>
                  <a:pt x="197755" y="23124"/>
                </a:lnTo>
                <a:lnTo>
                  <a:pt x="197755" y="16984"/>
                </a:lnTo>
                <a:lnTo>
                  <a:pt x="203075" y="13884"/>
                </a:lnTo>
                <a:close/>
                <a:moveTo>
                  <a:pt x="214716" y="13884"/>
                </a:moveTo>
                <a:lnTo>
                  <a:pt x="209397" y="23124"/>
                </a:lnTo>
                <a:lnTo>
                  <a:pt x="209397" y="16984"/>
                </a:lnTo>
                <a:lnTo>
                  <a:pt x="214716" y="13884"/>
                </a:lnTo>
                <a:close/>
                <a:moveTo>
                  <a:pt x="226327" y="13884"/>
                </a:moveTo>
                <a:lnTo>
                  <a:pt x="221008" y="23124"/>
                </a:lnTo>
                <a:lnTo>
                  <a:pt x="221008" y="16984"/>
                </a:lnTo>
                <a:lnTo>
                  <a:pt x="226327" y="13884"/>
                </a:lnTo>
                <a:close/>
                <a:moveTo>
                  <a:pt x="237969" y="13884"/>
                </a:moveTo>
                <a:lnTo>
                  <a:pt x="232650" y="23124"/>
                </a:lnTo>
                <a:lnTo>
                  <a:pt x="232650" y="16984"/>
                </a:lnTo>
                <a:lnTo>
                  <a:pt x="237969" y="13884"/>
                </a:lnTo>
                <a:close/>
                <a:moveTo>
                  <a:pt x="249550" y="13884"/>
                </a:moveTo>
                <a:lnTo>
                  <a:pt x="244230" y="23124"/>
                </a:lnTo>
                <a:lnTo>
                  <a:pt x="244230" y="16984"/>
                </a:lnTo>
                <a:lnTo>
                  <a:pt x="249550" y="13884"/>
                </a:lnTo>
                <a:close/>
                <a:moveTo>
                  <a:pt x="261191" y="13884"/>
                </a:moveTo>
                <a:lnTo>
                  <a:pt x="255872" y="23124"/>
                </a:lnTo>
                <a:lnTo>
                  <a:pt x="255872" y="16984"/>
                </a:lnTo>
                <a:lnTo>
                  <a:pt x="261191" y="13884"/>
                </a:lnTo>
                <a:close/>
                <a:moveTo>
                  <a:pt x="272802" y="13944"/>
                </a:moveTo>
                <a:lnTo>
                  <a:pt x="267483" y="23124"/>
                </a:lnTo>
                <a:lnTo>
                  <a:pt x="267483" y="17014"/>
                </a:lnTo>
                <a:lnTo>
                  <a:pt x="272802" y="13944"/>
                </a:lnTo>
                <a:close/>
                <a:moveTo>
                  <a:pt x="284444" y="13944"/>
                </a:moveTo>
                <a:lnTo>
                  <a:pt x="279125" y="23124"/>
                </a:lnTo>
                <a:lnTo>
                  <a:pt x="279125" y="17014"/>
                </a:lnTo>
                <a:lnTo>
                  <a:pt x="284444" y="13944"/>
                </a:lnTo>
                <a:close/>
                <a:moveTo>
                  <a:pt x="6262" y="13975"/>
                </a:moveTo>
                <a:lnTo>
                  <a:pt x="11582" y="17014"/>
                </a:lnTo>
                <a:lnTo>
                  <a:pt x="11582" y="23154"/>
                </a:lnTo>
                <a:lnTo>
                  <a:pt x="6262" y="13975"/>
                </a:lnTo>
                <a:close/>
                <a:moveTo>
                  <a:pt x="17904" y="13975"/>
                </a:moveTo>
                <a:lnTo>
                  <a:pt x="23223" y="17014"/>
                </a:lnTo>
                <a:lnTo>
                  <a:pt x="23223" y="23154"/>
                </a:lnTo>
                <a:lnTo>
                  <a:pt x="17904" y="13975"/>
                </a:lnTo>
                <a:close/>
                <a:moveTo>
                  <a:pt x="29515" y="13975"/>
                </a:moveTo>
                <a:lnTo>
                  <a:pt x="34834" y="17014"/>
                </a:lnTo>
                <a:lnTo>
                  <a:pt x="34834" y="23154"/>
                </a:lnTo>
                <a:lnTo>
                  <a:pt x="29515" y="13975"/>
                </a:lnTo>
                <a:close/>
                <a:moveTo>
                  <a:pt x="41126" y="13975"/>
                </a:moveTo>
                <a:lnTo>
                  <a:pt x="46446" y="17014"/>
                </a:lnTo>
                <a:lnTo>
                  <a:pt x="46446" y="23154"/>
                </a:lnTo>
                <a:lnTo>
                  <a:pt x="41126" y="13975"/>
                </a:lnTo>
                <a:close/>
                <a:moveTo>
                  <a:pt x="52737" y="13975"/>
                </a:moveTo>
                <a:lnTo>
                  <a:pt x="58057" y="17014"/>
                </a:lnTo>
                <a:lnTo>
                  <a:pt x="58057" y="23154"/>
                </a:lnTo>
                <a:lnTo>
                  <a:pt x="52737" y="13975"/>
                </a:lnTo>
                <a:close/>
                <a:moveTo>
                  <a:pt x="64379" y="13975"/>
                </a:moveTo>
                <a:lnTo>
                  <a:pt x="69698" y="17014"/>
                </a:lnTo>
                <a:lnTo>
                  <a:pt x="69698" y="23154"/>
                </a:lnTo>
                <a:lnTo>
                  <a:pt x="64379" y="13975"/>
                </a:lnTo>
                <a:close/>
                <a:moveTo>
                  <a:pt x="75990" y="13975"/>
                </a:moveTo>
                <a:lnTo>
                  <a:pt x="81309" y="17014"/>
                </a:lnTo>
                <a:lnTo>
                  <a:pt x="81309" y="23154"/>
                </a:lnTo>
                <a:lnTo>
                  <a:pt x="75990" y="13975"/>
                </a:lnTo>
                <a:close/>
                <a:moveTo>
                  <a:pt x="87632" y="13975"/>
                </a:moveTo>
                <a:lnTo>
                  <a:pt x="92951" y="17014"/>
                </a:lnTo>
                <a:lnTo>
                  <a:pt x="92951" y="23154"/>
                </a:lnTo>
                <a:lnTo>
                  <a:pt x="87632" y="13975"/>
                </a:lnTo>
                <a:close/>
                <a:moveTo>
                  <a:pt x="99243" y="13975"/>
                </a:moveTo>
                <a:lnTo>
                  <a:pt x="104562" y="17014"/>
                </a:lnTo>
                <a:lnTo>
                  <a:pt x="104562" y="23154"/>
                </a:lnTo>
                <a:lnTo>
                  <a:pt x="99243" y="13975"/>
                </a:lnTo>
                <a:close/>
                <a:moveTo>
                  <a:pt x="110824" y="13975"/>
                </a:moveTo>
                <a:lnTo>
                  <a:pt x="116143" y="17014"/>
                </a:lnTo>
                <a:lnTo>
                  <a:pt x="116143" y="23154"/>
                </a:lnTo>
                <a:lnTo>
                  <a:pt x="110824" y="13975"/>
                </a:lnTo>
                <a:close/>
                <a:moveTo>
                  <a:pt x="122465" y="13975"/>
                </a:moveTo>
                <a:lnTo>
                  <a:pt x="127784" y="17014"/>
                </a:lnTo>
                <a:lnTo>
                  <a:pt x="127784" y="23154"/>
                </a:lnTo>
                <a:lnTo>
                  <a:pt x="122465" y="13975"/>
                </a:lnTo>
                <a:close/>
                <a:moveTo>
                  <a:pt x="134076" y="13975"/>
                </a:moveTo>
                <a:lnTo>
                  <a:pt x="139396" y="17014"/>
                </a:lnTo>
                <a:lnTo>
                  <a:pt x="139396" y="23154"/>
                </a:lnTo>
                <a:lnTo>
                  <a:pt x="134076" y="13975"/>
                </a:lnTo>
                <a:close/>
                <a:moveTo>
                  <a:pt x="145718" y="13975"/>
                </a:moveTo>
                <a:lnTo>
                  <a:pt x="151037" y="17014"/>
                </a:lnTo>
                <a:lnTo>
                  <a:pt x="151037" y="23154"/>
                </a:lnTo>
                <a:lnTo>
                  <a:pt x="145718" y="13975"/>
                </a:lnTo>
                <a:close/>
                <a:moveTo>
                  <a:pt x="157329" y="13975"/>
                </a:moveTo>
                <a:lnTo>
                  <a:pt x="162648" y="17014"/>
                </a:lnTo>
                <a:lnTo>
                  <a:pt x="162648" y="23154"/>
                </a:lnTo>
                <a:lnTo>
                  <a:pt x="157329" y="13975"/>
                </a:lnTo>
                <a:close/>
                <a:moveTo>
                  <a:pt x="168971" y="13975"/>
                </a:moveTo>
                <a:lnTo>
                  <a:pt x="174290" y="17014"/>
                </a:lnTo>
                <a:lnTo>
                  <a:pt x="174290" y="23154"/>
                </a:lnTo>
                <a:lnTo>
                  <a:pt x="168971" y="13975"/>
                </a:lnTo>
                <a:close/>
                <a:moveTo>
                  <a:pt x="180551" y="13975"/>
                </a:moveTo>
                <a:lnTo>
                  <a:pt x="185871" y="17014"/>
                </a:lnTo>
                <a:lnTo>
                  <a:pt x="185871" y="23154"/>
                </a:lnTo>
                <a:lnTo>
                  <a:pt x="180551" y="13975"/>
                </a:lnTo>
                <a:close/>
                <a:moveTo>
                  <a:pt x="192193" y="13975"/>
                </a:moveTo>
                <a:lnTo>
                  <a:pt x="197512" y="17014"/>
                </a:lnTo>
                <a:lnTo>
                  <a:pt x="197512" y="23154"/>
                </a:lnTo>
                <a:lnTo>
                  <a:pt x="192193" y="13975"/>
                </a:lnTo>
                <a:close/>
                <a:moveTo>
                  <a:pt x="203804" y="13975"/>
                </a:moveTo>
                <a:lnTo>
                  <a:pt x="209123" y="17014"/>
                </a:lnTo>
                <a:lnTo>
                  <a:pt x="209123" y="23154"/>
                </a:lnTo>
                <a:lnTo>
                  <a:pt x="203804" y="13975"/>
                </a:lnTo>
                <a:close/>
                <a:moveTo>
                  <a:pt x="215446" y="13975"/>
                </a:moveTo>
                <a:lnTo>
                  <a:pt x="220765" y="17014"/>
                </a:lnTo>
                <a:lnTo>
                  <a:pt x="220765" y="23154"/>
                </a:lnTo>
                <a:lnTo>
                  <a:pt x="215446" y="13975"/>
                </a:lnTo>
                <a:close/>
                <a:moveTo>
                  <a:pt x="227057" y="13975"/>
                </a:moveTo>
                <a:lnTo>
                  <a:pt x="232376" y="17014"/>
                </a:lnTo>
                <a:lnTo>
                  <a:pt x="232376" y="23154"/>
                </a:lnTo>
                <a:lnTo>
                  <a:pt x="227057" y="13975"/>
                </a:lnTo>
                <a:close/>
                <a:moveTo>
                  <a:pt x="238638" y="13975"/>
                </a:moveTo>
                <a:lnTo>
                  <a:pt x="243957" y="17014"/>
                </a:lnTo>
                <a:lnTo>
                  <a:pt x="243957" y="23154"/>
                </a:lnTo>
                <a:lnTo>
                  <a:pt x="238638" y="13975"/>
                </a:lnTo>
                <a:close/>
                <a:moveTo>
                  <a:pt x="250279" y="13975"/>
                </a:moveTo>
                <a:lnTo>
                  <a:pt x="255598" y="17014"/>
                </a:lnTo>
                <a:lnTo>
                  <a:pt x="255598" y="23154"/>
                </a:lnTo>
                <a:lnTo>
                  <a:pt x="250279" y="13975"/>
                </a:lnTo>
                <a:close/>
                <a:moveTo>
                  <a:pt x="261890" y="13944"/>
                </a:moveTo>
                <a:lnTo>
                  <a:pt x="267210" y="17014"/>
                </a:lnTo>
                <a:lnTo>
                  <a:pt x="267210" y="23154"/>
                </a:lnTo>
                <a:lnTo>
                  <a:pt x="261890" y="13944"/>
                </a:lnTo>
                <a:close/>
                <a:moveTo>
                  <a:pt x="273532" y="13944"/>
                </a:moveTo>
                <a:lnTo>
                  <a:pt x="278851" y="17014"/>
                </a:lnTo>
                <a:lnTo>
                  <a:pt x="278851" y="23154"/>
                </a:lnTo>
                <a:lnTo>
                  <a:pt x="273532" y="13944"/>
                </a:lnTo>
                <a:close/>
                <a:moveTo>
                  <a:pt x="250036" y="14066"/>
                </a:moveTo>
                <a:lnTo>
                  <a:pt x="255355" y="23245"/>
                </a:lnTo>
                <a:lnTo>
                  <a:pt x="252893" y="21847"/>
                </a:lnTo>
                <a:lnTo>
                  <a:pt x="250036" y="20206"/>
                </a:lnTo>
                <a:lnTo>
                  <a:pt x="250036" y="14066"/>
                </a:lnTo>
                <a:close/>
                <a:moveTo>
                  <a:pt x="273289" y="14066"/>
                </a:moveTo>
                <a:lnTo>
                  <a:pt x="278608" y="23245"/>
                </a:lnTo>
                <a:lnTo>
                  <a:pt x="276146" y="21847"/>
                </a:lnTo>
                <a:lnTo>
                  <a:pt x="273289" y="20206"/>
                </a:lnTo>
                <a:lnTo>
                  <a:pt x="273289" y="14066"/>
                </a:lnTo>
                <a:close/>
                <a:moveTo>
                  <a:pt x="17661" y="14036"/>
                </a:moveTo>
                <a:lnTo>
                  <a:pt x="22980" y="23245"/>
                </a:lnTo>
                <a:lnTo>
                  <a:pt x="20518" y="21786"/>
                </a:lnTo>
                <a:lnTo>
                  <a:pt x="17661" y="20206"/>
                </a:lnTo>
                <a:lnTo>
                  <a:pt x="17661" y="14036"/>
                </a:lnTo>
                <a:close/>
                <a:moveTo>
                  <a:pt x="29242" y="14066"/>
                </a:moveTo>
                <a:lnTo>
                  <a:pt x="34591" y="23245"/>
                </a:lnTo>
                <a:lnTo>
                  <a:pt x="32099" y="21847"/>
                </a:lnTo>
                <a:lnTo>
                  <a:pt x="29242" y="20206"/>
                </a:lnTo>
                <a:lnTo>
                  <a:pt x="29242" y="14066"/>
                </a:lnTo>
                <a:close/>
                <a:moveTo>
                  <a:pt x="40883" y="14066"/>
                </a:moveTo>
                <a:lnTo>
                  <a:pt x="46202" y="23245"/>
                </a:lnTo>
                <a:lnTo>
                  <a:pt x="43740" y="21847"/>
                </a:lnTo>
                <a:lnTo>
                  <a:pt x="40883" y="20206"/>
                </a:lnTo>
                <a:lnTo>
                  <a:pt x="40883" y="14066"/>
                </a:lnTo>
                <a:close/>
                <a:moveTo>
                  <a:pt x="52525" y="14066"/>
                </a:moveTo>
                <a:lnTo>
                  <a:pt x="57844" y="23245"/>
                </a:lnTo>
                <a:lnTo>
                  <a:pt x="55351" y="21847"/>
                </a:lnTo>
                <a:lnTo>
                  <a:pt x="52525" y="20206"/>
                </a:lnTo>
                <a:lnTo>
                  <a:pt x="52525" y="14066"/>
                </a:lnTo>
                <a:close/>
                <a:moveTo>
                  <a:pt x="64136" y="14066"/>
                </a:moveTo>
                <a:lnTo>
                  <a:pt x="69455" y="23245"/>
                </a:lnTo>
                <a:lnTo>
                  <a:pt x="66993" y="21847"/>
                </a:lnTo>
                <a:lnTo>
                  <a:pt x="64136" y="20206"/>
                </a:lnTo>
                <a:lnTo>
                  <a:pt x="64136" y="14066"/>
                </a:lnTo>
                <a:close/>
                <a:moveTo>
                  <a:pt x="75777" y="14066"/>
                </a:moveTo>
                <a:lnTo>
                  <a:pt x="81097" y="23245"/>
                </a:lnTo>
                <a:lnTo>
                  <a:pt x="78604" y="21847"/>
                </a:lnTo>
                <a:lnTo>
                  <a:pt x="75777" y="20206"/>
                </a:lnTo>
                <a:lnTo>
                  <a:pt x="75777" y="14066"/>
                </a:lnTo>
                <a:close/>
                <a:moveTo>
                  <a:pt x="87358" y="14066"/>
                </a:moveTo>
                <a:lnTo>
                  <a:pt x="92677" y="23245"/>
                </a:lnTo>
                <a:lnTo>
                  <a:pt x="90215" y="21847"/>
                </a:lnTo>
                <a:lnTo>
                  <a:pt x="87358" y="20206"/>
                </a:lnTo>
                <a:lnTo>
                  <a:pt x="87358" y="14066"/>
                </a:lnTo>
                <a:close/>
                <a:moveTo>
                  <a:pt x="98969" y="14066"/>
                </a:moveTo>
                <a:lnTo>
                  <a:pt x="104289" y="23245"/>
                </a:lnTo>
                <a:lnTo>
                  <a:pt x="101827" y="21847"/>
                </a:lnTo>
                <a:lnTo>
                  <a:pt x="98969" y="20206"/>
                </a:lnTo>
                <a:lnTo>
                  <a:pt x="98969" y="14066"/>
                </a:lnTo>
                <a:close/>
                <a:moveTo>
                  <a:pt x="110611" y="14066"/>
                </a:moveTo>
                <a:lnTo>
                  <a:pt x="115930" y="23245"/>
                </a:lnTo>
                <a:lnTo>
                  <a:pt x="113468" y="21847"/>
                </a:lnTo>
                <a:lnTo>
                  <a:pt x="110611" y="20206"/>
                </a:lnTo>
                <a:lnTo>
                  <a:pt x="110611" y="14066"/>
                </a:lnTo>
                <a:close/>
                <a:moveTo>
                  <a:pt x="122222" y="14066"/>
                </a:moveTo>
                <a:lnTo>
                  <a:pt x="127541" y="23245"/>
                </a:lnTo>
                <a:lnTo>
                  <a:pt x="125079" y="21847"/>
                </a:lnTo>
                <a:lnTo>
                  <a:pt x="122222" y="20206"/>
                </a:lnTo>
                <a:lnTo>
                  <a:pt x="122222" y="14066"/>
                </a:lnTo>
                <a:close/>
                <a:moveTo>
                  <a:pt x="133864" y="14066"/>
                </a:moveTo>
                <a:lnTo>
                  <a:pt x="139183" y="23245"/>
                </a:lnTo>
                <a:lnTo>
                  <a:pt x="136721" y="21847"/>
                </a:lnTo>
                <a:lnTo>
                  <a:pt x="133864" y="20206"/>
                </a:lnTo>
                <a:lnTo>
                  <a:pt x="133864" y="14066"/>
                </a:lnTo>
                <a:close/>
                <a:moveTo>
                  <a:pt x="145475" y="14066"/>
                </a:moveTo>
                <a:lnTo>
                  <a:pt x="150794" y="23245"/>
                </a:lnTo>
                <a:lnTo>
                  <a:pt x="148332" y="21847"/>
                </a:lnTo>
                <a:lnTo>
                  <a:pt x="145475" y="20206"/>
                </a:lnTo>
                <a:lnTo>
                  <a:pt x="145475" y="14066"/>
                </a:lnTo>
                <a:close/>
                <a:moveTo>
                  <a:pt x="157086" y="14066"/>
                </a:moveTo>
                <a:lnTo>
                  <a:pt x="162405" y="23245"/>
                </a:lnTo>
                <a:lnTo>
                  <a:pt x="159913" y="21847"/>
                </a:lnTo>
                <a:lnTo>
                  <a:pt x="157086" y="20206"/>
                </a:lnTo>
                <a:lnTo>
                  <a:pt x="157086" y="14066"/>
                </a:lnTo>
                <a:close/>
                <a:moveTo>
                  <a:pt x="168697" y="14066"/>
                </a:moveTo>
                <a:lnTo>
                  <a:pt x="174016" y="23245"/>
                </a:lnTo>
                <a:lnTo>
                  <a:pt x="171554" y="21847"/>
                </a:lnTo>
                <a:lnTo>
                  <a:pt x="168697" y="20206"/>
                </a:lnTo>
                <a:lnTo>
                  <a:pt x="168697" y="14066"/>
                </a:lnTo>
                <a:close/>
                <a:moveTo>
                  <a:pt x="180339" y="14066"/>
                </a:moveTo>
                <a:lnTo>
                  <a:pt x="185658" y="23245"/>
                </a:lnTo>
                <a:lnTo>
                  <a:pt x="183165" y="21847"/>
                </a:lnTo>
                <a:lnTo>
                  <a:pt x="180339" y="20206"/>
                </a:lnTo>
                <a:lnTo>
                  <a:pt x="180339" y="14066"/>
                </a:lnTo>
                <a:close/>
                <a:moveTo>
                  <a:pt x="191950" y="14066"/>
                </a:moveTo>
                <a:lnTo>
                  <a:pt x="197269" y="23245"/>
                </a:lnTo>
                <a:lnTo>
                  <a:pt x="194807" y="21847"/>
                </a:lnTo>
                <a:lnTo>
                  <a:pt x="191950" y="20206"/>
                </a:lnTo>
                <a:lnTo>
                  <a:pt x="191950" y="14066"/>
                </a:lnTo>
                <a:close/>
                <a:moveTo>
                  <a:pt x="203591" y="14066"/>
                </a:moveTo>
                <a:lnTo>
                  <a:pt x="208911" y="23245"/>
                </a:lnTo>
                <a:lnTo>
                  <a:pt x="206418" y="21847"/>
                </a:lnTo>
                <a:lnTo>
                  <a:pt x="203591" y="20206"/>
                </a:lnTo>
                <a:lnTo>
                  <a:pt x="203591" y="14066"/>
                </a:lnTo>
                <a:close/>
                <a:moveTo>
                  <a:pt x="215202" y="14066"/>
                </a:moveTo>
                <a:lnTo>
                  <a:pt x="220522" y="23245"/>
                </a:lnTo>
                <a:lnTo>
                  <a:pt x="218060" y="21847"/>
                </a:lnTo>
                <a:lnTo>
                  <a:pt x="215202" y="20206"/>
                </a:lnTo>
                <a:lnTo>
                  <a:pt x="215202" y="14066"/>
                </a:lnTo>
                <a:close/>
                <a:moveTo>
                  <a:pt x="226783" y="14066"/>
                </a:moveTo>
                <a:lnTo>
                  <a:pt x="232103" y="23245"/>
                </a:lnTo>
                <a:lnTo>
                  <a:pt x="229640" y="21847"/>
                </a:lnTo>
                <a:lnTo>
                  <a:pt x="226783" y="20206"/>
                </a:lnTo>
                <a:lnTo>
                  <a:pt x="226783" y="14066"/>
                </a:lnTo>
                <a:close/>
                <a:moveTo>
                  <a:pt x="238425" y="14066"/>
                </a:moveTo>
                <a:lnTo>
                  <a:pt x="243744" y="23245"/>
                </a:lnTo>
                <a:lnTo>
                  <a:pt x="241282" y="21847"/>
                </a:lnTo>
                <a:lnTo>
                  <a:pt x="238425" y="20206"/>
                </a:lnTo>
                <a:lnTo>
                  <a:pt x="238425" y="14066"/>
                </a:lnTo>
                <a:close/>
                <a:moveTo>
                  <a:pt x="261678" y="14066"/>
                </a:moveTo>
                <a:lnTo>
                  <a:pt x="266997" y="23245"/>
                </a:lnTo>
                <a:lnTo>
                  <a:pt x="264535" y="21847"/>
                </a:lnTo>
                <a:lnTo>
                  <a:pt x="261678" y="20206"/>
                </a:lnTo>
                <a:lnTo>
                  <a:pt x="261678" y="14066"/>
                </a:lnTo>
                <a:close/>
                <a:moveTo>
                  <a:pt x="29029" y="14096"/>
                </a:moveTo>
                <a:lnTo>
                  <a:pt x="29029" y="20206"/>
                </a:lnTo>
                <a:lnTo>
                  <a:pt x="26172" y="21847"/>
                </a:lnTo>
                <a:lnTo>
                  <a:pt x="23710" y="23276"/>
                </a:lnTo>
                <a:lnTo>
                  <a:pt x="23710" y="23276"/>
                </a:lnTo>
                <a:lnTo>
                  <a:pt x="29029" y="14096"/>
                </a:lnTo>
                <a:close/>
                <a:moveTo>
                  <a:pt x="75504" y="14096"/>
                </a:moveTo>
                <a:lnTo>
                  <a:pt x="75504" y="20206"/>
                </a:lnTo>
                <a:lnTo>
                  <a:pt x="72647" y="21847"/>
                </a:lnTo>
                <a:lnTo>
                  <a:pt x="70185" y="23276"/>
                </a:lnTo>
                <a:lnTo>
                  <a:pt x="75504" y="14096"/>
                </a:lnTo>
                <a:close/>
                <a:moveTo>
                  <a:pt x="110337" y="14096"/>
                </a:moveTo>
                <a:lnTo>
                  <a:pt x="110337" y="20206"/>
                </a:lnTo>
                <a:lnTo>
                  <a:pt x="107480" y="21847"/>
                </a:lnTo>
                <a:lnTo>
                  <a:pt x="105018" y="23276"/>
                </a:lnTo>
                <a:lnTo>
                  <a:pt x="110337" y="14096"/>
                </a:lnTo>
                <a:close/>
                <a:moveTo>
                  <a:pt x="63862" y="14096"/>
                </a:moveTo>
                <a:lnTo>
                  <a:pt x="63862" y="20206"/>
                </a:lnTo>
                <a:lnTo>
                  <a:pt x="61005" y="21847"/>
                </a:lnTo>
                <a:lnTo>
                  <a:pt x="58543" y="23276"/>
                </a:lnTo>
                <a:lnTo>
                  <a:pt x="63862" y="14096"/>
                </a:lnTo>
                <a:close/>
                <a:moveTo>
                  <a:pt x="98757" y="14096"/>
                </a:moveTo>
                <a:lnTo>
                  <a:pt x="98757" y="20206"/>
                </a:lnTo>
                <a:lnTo>
                  <a:pt x="95899" y="21847"/>
                </a:lnTo>
                <a:lnTo>
                  <a:pt x="93437" y="23276"/>
                </a:lnTo>
                <a:lnTo>
                  <a:pt x="98757" y="14096"/>
                </a:lnTo>
                <a:close/>
                <a:moveTo>
                  <a:pt x="145232" y="14096"/>
                </a:moveTo>
                <a:lnTo>
                  <a:pt x="145232" y="20206"/>
                </a:lnTo>
                <a:lnTo>
                  <a:pt x="142374" y="21847"/>
                </a:lnTo>
                <a:lnTo>
                  <a:pt x="139912" y="23276"/>
                </a:lnTo>
                <a:lnTo>
                  <a:pt x="145232" y="14096"/>
                </a:lnTo>
                <a:close/>
                <a:moveTo>
                  <a:pt x="156843" y="14096"/>
                </a:moveTo>
                <a:lnTo>
                  <a:pt x="156843" y="20206"/>
                </a:lnTo>
                <a:lnTo>
                  <a:pt x="153986" y="21847"/>
                </a:lnTo>
                <a:lnTo>
                  <a:pt x="151523" y="23276"/>
                </a:lnTo>
                <a:lnTo>
                  <a:pt x="156843" y="14096"/>
                </a:lnTo>
                <a:close/>
                <a:moveTo>
                  <a:pt x="180065" y="14096"/>
                </a:moveTo>
                <a:lnTo>
                  <a:pt x="180065" y="20206"/>
                </a:lnTo>
                <a:lnTo>
                  <a:pt x="177208" y="21847"/>
                </a:lnTo>
                <a:lnTo>
                  <a:pt x="174746" y="23276"/>
                </a:lnTo>
                <a:lnTo>
                  <a:pt x="180065" y="14096"/>
                </a:lnTo>
                <a:close/>
                <a:moveTo>
                  <a:pt x="191676" y="14096"/>
                </a:moveTo>
                <a:lnTo>
                  <a:pt x="191676" y="20206"/>
                </a:lnTo>
                <a:lnTo>
                  <a:pt x="188849" y="21847"/>
                </a:lnTo>
                <a:lnTo>
                  <a:pt x="186357" y="23276"/>
                </a:lnTo>
                <a:lnTo>
                  <a:pt x="191676" y="14096"/>
                </a:lnTo>
                <a:close/>
                <a:moveTo>
                  <a:pt x="203318" y="14096"/>
                </a:moveTo>
                <a:lnTo>
                  <a:pt x="203318" y="20206"/>
                </a:lnTo>
                <a:lnTo>
                  <a:pt x="200461" y="21847"/>
                </a:lnTo>
                <a:lnTo>
                  <a:pt x="197999" y="23276"/>
                </a:lnTo>
                <a:lnTo>
                  <a:pt x="203318" y="14096"/>
                </a:lnTo>
                <a:close/>
                <a:moveTo>
                  <a:pt x="214929" y="14096"/>
                </a:moveTo>
                <a:lnTo>
                  <a:pt x="214929" y="20206"/>
                </a:lnTo>
                <a:lnTo>
                  <a:pt x="212072" y="21847"/>
                </a:lnTo>
                <a:lnTo>
                  <a:pt x="209610" y="23276"/>
                </a:lnTo>
                <a:lnTo>
                  <a:pt x="214929" y="14096"/>
                </a:lnTo>
                <a:close/>
                <a:moveTo>
                  <a:pt x="226570" y="14096"/>
                </a:moveTo>
                <a:lnTo>
                  <a:pt x="226570" y="20206"/>
                </a:lnTo>
                <a:lnTo>
                  <a:pt x="223713" y="21847"/>
                </a:lnTo>
                <a:lnTo>
                  <a:pt x="221251" y="23276"/>
                </a:lnTo>
                <a:lnTo>
                  <a:pt x="226570" y="14096"/>
                </a:lnTo>
                <a:close/>
                <a:moveTo>
                  <a:pt x="238182" y="14096"/>
                </a:moveTo>
                <a:lnTo>
                  <a:pt x="238182" y="20206"/>
                </a:lnTo>
                <a:lnTo>
                  <a:pt x="235355" y="21847"/>
                </a:lnTo>
                <a:lnTo>
                  <a:pt x="232862" y="23276"/>
                </a:lnTo>
                <a:lnTo>
                  <a:pt x="238182" y="14096"/>
                </a:lnTo>
                <a:close/>
                <a:moveTo>
                  <a:pt x="249793" y="14096"/>
                </a:moveTo>
                <a:lnTo>
                  <a:pt x="249793" y="20206"/>
                </a:lnTo>
                <a:lnTo>
                  <a:pt x="246936" y="21847"/>
                </a:lnTo>
                <a:lnTo>
                  <a:pt x="244474" y="23276"/>
                </a:lnTo>
                <a:lnTo>
                  <a:pt x="249793" y="14096"/>
                </a:lnTo>
                <a:close/>
                <a:moveTo>
                  <a:pt x="273046" y="14096"/>
                </a:moveTo>
                <a:lnTo>
                  <a:pt x="273046" y="20236"/>
                </a:lnTo>
                <a:lnTo>
                  <a:pt x="270188" y="21878"/>
                </a:lnTo>
                <a:lnTo>
                  <a:pt x="267726" y="23276"/>
                </a:lnTo>
                <a:lnTo>
                  <a:pt x="273046" y="14096"/>
                </a:lnTo>
                <a:close/>
                <a:moveTo>
                  <a:pt x="6050" y="14066"/>
                </a:moveTo>
                <a:lnTo>
                  <a:pt x="11369" y="23276"/>
                </a:lnTo>
                <a:lnTo>
                  <a:pt x="8907" y="21847"/>
                </a:lnTo>
                <a:lnTo>
                  <a:pt x="6050" y="20206"/>
                </a:lnTo>
                <a:lnTo>
                  <a:pt x="6050" y="14066"/>
                </a:lnTo>
                <a:close/>
                <a:moveTo>
                  <a:pt x="17418" y="14036"/>
                </a:moveTo>
                <a:lnTo>
                  <a:pt x="17418" y="20206"/>
                </a:lnTo>
                <a:lnTo>
                  <a:pt x="14560" y="21847"/>
                </a:lnTo>
                <a:lnTo>
                  <a:pt x="12098" y="23276"/>
                </a:lnTo>
                <a:lnTo>
                  <a:pt x="17418" y="14036"/>
                </a:lnTo>
                <a:close/>
                <a:moveTo>
                  <a:pt x="40610" y="14096"/>
                </a:moveTo>
                <a:lnTo>
                  <a:pt x="40610" y="20206"/>
                </a:lnTo>
                <a:lnTo>
                  <a:pt x="37783" y="21847"/>
                </a:lnTo>
                <a:lnTo>
                  <a:pt x="35290" y="23276"/>
                </a:lnTo>
                <a:lnTo>
                  <a:pt x="40610" y="14096"/>
                </a:lnTo>
                <a:close/>
                <a:moveTo>
                  <a:pt x="52251" y="14096"/>
                </a:moveTo>
                <a:lnTo>
                  <a:pt x="52251" y="20206"/>
                </a:lnTo>
                <a:lnTo>
                  <a:pt x="49394" y="21847"/>
                </a:lnTo>
                <a:lnTo>
                  <a:pt x="46932" y="23276"/>
                </a:lnTo>
                <a:lnTo>
                  <a:pt x="52251" y="14096"/>
                </a:lnTo>
                <a:close/>
                <a:moveTo>
                  <a:pt x="87115" y="14096"/>
                </a:moveTo>
                <a:lnTo>
                  <a:pt x="87115" y="20206"/>
                </a:lnTo>
                <a:lnTo>
                  <a:pt x="84288" y="21847"/>
                </a:lnTo>
                <a:lnTo>
                  <a:pt x="81796" y="23276"/>
                </a:lnTo>
                <a:lnTo>
                  <a:pt x="87115" y="14096"/>
                </a:lnTo>
                <a:close/>
                <a:moveTo>
                  <a:pt x="121979" y="14096"/>
                </a:moveTo>
                <a:lnTo>
                  <a:pt x="121979" y="20206"/>
                </a:lnTo>
                <a:lnTo>
                  <a:pt x="119122" y="21847"/>
                </a:lnTo>
                <a:lnTo>
                  <a:pt x="116660" y="23276"/>
                </a:lnTo>
                <a:lnTo>
                  <a:pt x="121979" y="14096"/>
                </a:lnTo>
                <a:close/>
                <a:moveTo>
                  <a:pt x="133590" y="14096"/>
                </a:moveTo>
                <a:lnTo>
                  <a:pt x="133590" y="20206"/>
                </a:lnTo>
                <a:lnTo>
                  <a:pt x="130733" y="21847"/>
                </a:lnTo>
                <a:lnTo>
                  <a:pt x="128271" y="23276"/>
                </a:lnTo>
                <a:lnTo>
                  <a:pt x="133590" y="14096"/>
                </a:lnTo>
                <a:close/>
                <a:moveTo>
                  <a:pt x="168484" y="14096"/>
                </a:moveTo>
                <a:lnTo>
                  <a:pt x="168484" y="20206"/>
                </a:lnTo>
                <a:lnTo>
                  <a:pt x="165627" y="21847"/>
                </a:lnTo>
                <a:lnTo>
                  <a:pt x="163165" y="23276"/>
                </a:lnTo>
                <a:lnTo>
                  <a:pt x="168484" y="14096"/>
                </a:lnTo>
                <a:close/>
                <a:moveTo>
                  <a:pt x="261404" y="14096"/>
                </a:moveTo>
                <a:lnTo>
                  <a:pt x="261404" y="20206"/>
                </a:lnTo>
                <a:lnTo>
                  <a:pt x="258547" y="21847"/>
                </a:lnTo>
                <a:lnTo>
                  <a:pt x="256085" y="23276"/>
                </a:lnTo>
                <a:lnTo>
                  <a:pt x="261404" y="14096"/>
                </a:lnTo>
                <a:close/>
                <a:moveTo>
                  <a:pt x="284657" y="14096"/>
                </a:moveTo>
                <a:lnTo>
                  <a:pt x="284657" y="20236"/>
                </a:lnTo>
                <a:lnTo>
                  <a:pt x="279337" y="23276"/>
                </a:lnTo>
                <a:lnTo>
                  <a:pt x="284657" y="14096"/>
                </a:lnTo>
                <a:close/>
                <a:moveTo>
                  <a:pt x="5898" y="20419"/>
                </a:moveTo>
                <a:lnTo>
                  <a:pt x="8755" y="22060"/>
                </a:lnTo>
                <a:lnTo>
                  <a:pt x="11217" y="23519"/>
                </a:lnTo>
                <a:lnTo>
                  <a:pt x="578" y="23519"/>
                </a:lnTo>
                <a:lnTo>
                  <a:pt x="5898" y="20419"/>
                </a:lnTo>
                <a:close/>
                <a:moveTo>
                  <a:pt x="17509" y="20419"/>
                </a:moveTo>
                <a:lnTo>
                  <a:pt x="20366" y="22060"/>
                </a:lnTo>
                <a:lnTo>
                  <a:pt x="22828" y="23519"/>
                </a:lnTo>
                <a:lnTo>
                  <a:pt x="12190" y="23519"/>
                </a:lnTo>
                <a:lnTo>
                  <a:pt x="14682" y="22060"/>
                </a:lnTo>
                <a:lnTo>
                  <a:pt x="17509" y="20419"/>
                </a:lnTo>
                <a:close/>
                <a:moveTo>
                  <a:pt x="29150" y="20419"/>
                </a:moveTo>
                <a:lnTo>
                  <a:pt x="32008" y="22060"/>
                </a:lnTo>
                <a:lnTo>
                  <a:pt x="34470" y="23519"/>
                </a:lnTo>
                <a:lnTo>
                  <a:pt x="23831" y="23519"/>
                </a:lnTo>
                <a:lnTo>
                  <a:pt x="26293" y="22060"/>
                </a:lnTo>
                <a:lnTo>
                  <a:pt x="29150" y="20419"/>
                </a:lnTo>
                <a:close/>
                <a:moveTo>
                  <a:pt x="40762" y="20419"/>
                </a:moveTo>
                <a:lnTo>
                  <a:pt x="43619" y="22060"/>
                </a:lnTo>
                <a:lnTo>
                  <a:pt x="46081" y="23519"/>
                </a:lnTo>
                <a:lnTo>
                  <a:pt x="35442" y="23519"/>
                </a:lnTo>
                <a:lnTo>
                  <a:pt x="37935" y="22060"/>
                </a:lnTo>
                <a:lnTo>
                  <a:pt x="40762" y="20419"/>
                </a:lnTo>
                <a:close/>
                <a:moveTo>
                  <a:pt x="52403" y="20419"/>
                </a:moveTo>
                <a:lnTo>
                  <a:pt x="55260" y="22060"/>
                </a:lnTo>
                <a:lnTo>
                  <a:pt x="57722" y="23519"/>
                </a:lnTo>
                <a:lnTo>
                  <a:pt x="47084" y="23519"/>
                </a:lnTo>
                <a:lnTo>
                  <a:pt x="49546" y="22060"/>
                </a:lnTo>
                <a:lnTo>
                  <a:pt x="52403" y="20419"/>
                </a:lnTo>
                <a:close/>
                <a:moveTo>
                  <a:pt x="64014" y="20419"/>
                </a:moveTo>
                <a:lnTo>
                  <a:pt x="66871" y="22060"/>
                </a:lnTo>
                <a:lnTo>
                  <a:pt x="69334" y="23519"/>
                </a:lnTo>
                <a:lnTo>
                  <a:pt x="58695" y="23519"/>
                </a:lnTo>
                <a:lnTo>
                  <a:pt x="61187" y="22060"/>
                </a:lnTo>
                <a:lnTo>
                  <a:pt x="64014" y="20419"/>
                </a:lnTo>
                <a:close/>
                <a:moveTo>
                  <a:pt x="75625" y="20419"/>
                </a:moveTo>
                <a:lnTo>
                  <a:pt x="78452" y="22060"/>
                </a:lnTo>
                <a:lnTo>
                  <a:pt x="80945" y="23519"/>
                </a:lnTo>
                <a:lnTo>
                  <a:pt x="70306" y="23519"/>
                </a:lnTo>
                <a:lnTo>
                  <a:pt x="72768" y="22060"/>
                </a:lnTo>
                <a:lnTo>
                  <a:pt x="75625" y="20419"/>
                </a:lnTo>
                <a:close/>
                <a:moveTo>
                  <a:pt x="87237" y="20419"/>
                </a:moveTo>
                <a:lnTo>
                  <a:pt x="90094" y="22060"/>
                </a:lnTo>
                <a:lnTo>
                  <a:pt x="92556" y="23519"/>
                </a:lnTo>
                <a:lnTo>
                  <a:pt x="81917" y="23519"/>
                </a:lnTo>
                <a:lnTo>
                  <a:pt x="84379" y="22060"/>
                </a:lnTo>
                <a:lnTo>
                  <a:pt x="87237" y="20419"/>
                </a:lnTo>
                <a:close/>
                <a:moveTo>
                  <a:pt x="98878" y="20419"/>
                </a:moveTo>
                <a:lnTo>
                  <a:pt x="101705" y="22060"/>
                </a:lnTo>
                <a:lnTo>
                  <a:pt x="104197" y="23519"/>
                </a:lnTo>
                <a:lnTo>
                  <a:pt x="93559" y="23519"/>
                </a:lnTo>
                <a:lnTo>
                  <a:pt x="96021" y="22060"/>
                </a:lnTo>
                <a:lnTo>
                  <a:pt x="98878" y="20419"/>
                </a:lnTo>
                <a:close/>
                <a:moveTo>
                  <a:pt x="110489" y="20419"/>
                </a:moveTo>
                <a:lnTo>
                  <a:pt x="113346" y="22060"/>
                </a:lnTo>
                <a:lnTo>
                  <a:pt x="115809" y="23519"/>
                </a:lnTo>
                <a:lnTo>
                  <a:pt x="105170" y="23519"/>
                </a:lnTo>
                <a:lnTo>
                  <a:pt x="107632" y="22060"/>
                </a:lnTo>
                <a:lnTo>
                  <a:pt x="110489" y="20419"/>
                </a:lnTo>
                <a:close/>
                <a:moveTo>
                  <a:pt x="122131" y="20419"/>
                </a:moveTo>
                <a:lnTo>
                  <a:pt x="124958" y="22060"/>
                </a:lnTo>
                <a:lnTo>
                  <a:pt x="127450" y="23519"/>
                </a:lnTo>
                <a:lnTo>
                  <a:pt x="116812" y="23519"/>
                </a:lnTo>
                <a:lnTo>
                  <a:pt x="119274" y="22060"/>
                </a:lnTo>
                <a:lnTo>
                  <a:pt x="122131" y="20419"/>
                </a:lnTo>
                <a:close/>
                <a:moveTo>
                  <a:pt x="133742" y="20419"/>
                </a:moveTo>
                <a:lnTo>
                  <a:pt x="136599" y="22060"/>
                </a:lnTo>
                <a:lnTo>
                  <a:pt x="139061" y="23519"/>
                </a:lnTo>
                <a:lnTo>
                  <a:pt x="128423" y="23519"/>
                </a:lnTo>
                <a:lnTo>
                  <a:pt x="130885" y="22060"/>
                </a:lnTo>
                <a:lnTo>
                  <a:pt x="133742" y="20419"/>
                </a:lnTo>
                <a:close/>
                <a:moveTo>
                  <a:pt x="145323" y="20419"/>
                </a:moveTo>
                <a:lnTo>
                  <a:pt x="148180" y="22060"/>
                </a:lnTo>
                <a:lnTo>
                  <a:pt x="150642" y="23519"/>
                </a:lnTo>
                <a:lnTo>
                  <a:pt x="140004" y="23519"/>
                </a:lnTo>
                <a:lnTo>
                  <a:pt x="142496" y="22060"/>
                </a:lnTo>
                <a:lnTo>
                  <a:pt x="145323" y="20419"/>
                </a:lnTo>
                <a:close/>
                <a:moveTo>
                  <a:pt x="156964" y="20419"/>
                </a:moveTo>
                <a:lnTo>
                  <a:pt x="159822" y="22060"/>
                </a:lnTo>
                <a:lnTo>
                  <a:pt x="162284" y="23519"/>
                </a:lnTo>
                <a:lnTo>
                  <a:pt x="151645" y="23519"/>
                </a:lnTo>
                <a:lnTo>
                  <a:pt x="154107" y="22060"/>
                </a:lnTo>
                <a:lnTo>
                  <a:pt x="156964" y="20419"/>
                </a:lnTo>
                <a:close/>
                <a:moveTo>
                  <a:pt x="168575" y="20419"/>
                </a:moveTo>
                <a:lnTo>
                  <a:pt x="171433" y="22060"/>
                </a:lnTo>
                <a:lnTo>
                  <a:pt x="173895" y="23519"/>
                </a:lnTo>
                <a:lnTo>
                  <a:pt x="163256" y="23519"/>
                </a:lnTo>
                <a:lnTo>
                  <a:pt x="165749" y="22060"/>
                </a:lnTo>
                <a:lnTo>
                  <a:pt x="168575" y="20419"/>
                </a:lnTo>
                <a:close/>
                <a:moveTo>
                  <a:pt x="180217" y="20419"/>
                </a:moveTo>
                <a:lnTo>
                  <a:pt x="183074" y="22060"/>
                </a:lnTo>
                <a:lnTo>
                  <a:pt x="185536" y="23519"/>
                </a:lnTo>
                <a:lnTo>
                  <a:pt x="174898" y="23519"/>
                </a:lnTo>
                <a:lnTo>
                  <a:pt x="177360" y="22060"/>
                </a:lnTo>
                <a:lnTo>
                  <a:pt x="180217" y="20419"/>
                </a:lnTo>
                <a:close/>
                <a:moveTo>
                  <a:pt x="191828" y="20419"/>
                </a:moveTo>
                <a:lnTo>
                  <a:pt x="194685" y="22060"/>
                </a:lnTo>
                <a:lnTo>
                  <a:pt x="197147" y="23519"/>
                </a:lnTo>
                <a:lnTo>
                  <a:pt x="186509" y="23519"/>
                </a:lnTo>
                <a:lnTo>
                  <a:pt x="189001" y="22060"/>
                </a:lnTo>
                <a:lnTo>
                  <a:pt x="191828" y="20419"/>
                </a:lnTo>
                <a:close/>
                <a:moveTo>
                  <a:pt x="203470" y="20419"/>
                </a:moveTo>
                <a:lnTo>
                  <a:pt x="206327" y="22060"/>
                </a:lnTo>
                <a:lnTo>
                  <a:pt x="208789" y="23519"/>
                </a:lnTo>
                <a:lnTo>
                  <a:pt x="198151" y="23519"/>
                </a:lnTo>
                <a:lnTo>
                  <a:pt x="200613" y="22060"/>
                </a:lnTo>
                <a:lnTo>
                  <a:pt x="203470" y="20419"/>
                </a:lnTo>
                <a:close/>
                <a:moveTo>
                  <a:pt x="215051" y="20419"/>
                </a:moveTo>
                <a:lnTo>
                  <a:pt x="217908" y="22060"/>
                </a:lnTo>
                <a:lnTo>
                  <a:pt x="220370" y="23519"/>
                </a:lnTo>
                <a:lnTo>
                  <a:pt x="209731" y="23519"/>
                </a:lnTo>
                <a:lnTo>
                  <a:pt x="212193" y="22060"/>
                </a:lnTo>
                <a:lnTo>
                  <a:pt x="215051" y="20419"/>
                </a:lnTo>
                <a:close/>
                <a:moveTo>
                  <a:pt x="226692" y="20419"/>
                </a:moveTo>
                <a:lnTo>
                  <a:pt x="229519" y="22060"/>
                </a:lnTo>
                <a:lnTo>
                  <a:pt x="232011" y="23519"/>
                </a:lnTo>
                <a:lnTo>
                  <a:pt x="221373" y="23519"/>
                </a:lnTo>
                <a:lnTo>
                  <a:pt x="223835" y="22060"/>
                </a:lnTo>
                <a:lnTo>
                  <a:pt x="226692" y="20419"/>
                </a:lnTo>
                <a:close/>
                <a:moveTo>
                  <a:pt x="238303" y="20419"/>
                </a:moveTo>
                <a:lnTo>
                  <a:pt x="241160" y="22060"/>
                </a:lnTo>
                <a:lnTo>
                  <a:pt x="243622" y="23519"/>
                </a:lnTo>
                <a:lnTo>
                  <a:pt x="232984" y="23519"/>
                </a:lnTo>
                <a:lnTo>
                  <a:pt x="235446" y="22060"/>
                </a:lnTo>
                <a:lnTo>
                  <a:pt x="238303" y="20419"/>
                </a:lnTo>
                <a:close/>
                <a:moveTo>
                  <a:pt x="249945" y="20419"/>
                </a:moveTo>
                <a:lnTo>
                  <a:pt x="252772" y="22060"/>
                </a:lnTo>
                <a:lnTo>
                  <a:pt x="255264" y="23519"/>
                </a:lnTo>
                <a:lnTo>
                  <a:pt x="244626" y="23519"/>
                </a:lnTo>
                <a:lnTo>
                  <a:pt x="247088" y="22060"/>
                </a:lnTo>
                <a:lnTo>
                  <a:pt x="249945" y="20419"/>
                </a:lnTo>
                <a:close/>
                <a:moveTo>
                  <a:pt x="261556" y="20419"/>
                </a:moveTo>
                <a:lnTo>
                  <a:pt x="264413" y="22060"/>
                </a:lnTo>
                <a:lnTo>
                  <a:pt x="266875" y="23519"/>
                </a:lnTo>
                <a:lnTo>
                  <a:pt x="256237" y="23519"/>
                </a:lnTo>
                <a:lnTo>
                  <a:pt x="258699" y="22060"/>
                </a:lnTo>
                <a:lnTo>
                  <a:pt x="261556" y="20419"/>
                </a:lnTo>
                <a:close/>
                <a:moveTo>
                  <a:pt x="273198" y="20419"/>
                </a:moveTo>
                <a:lnTo>
                  <a:pt x="276024" y="22060"/>
                </a:lnTo>
                <a:lnTo>
                  <a:pt x="278517" y="23519"/>
                </a:lnTo>
                <a:lnTo>
                  <a:pt x="267878" y="23519"/>
                </a:lnTo>
                <a:lnTo>
                  <a:pt x="270340" y="22060"/>
                </a:lnTo>
                <a:lnTo>
                  <a:pt x="273198" y="20419"/>
                </a:lnTo>
                <a:close/>
                <a:moveTo>
                  <a:pt x="11217" y="23793"/>
                </a:moveTo>
                <a:lnTo>
                  <a:pt x="5898" y="26862"/>
                </a:lnTo>
                <a:lnTo>
                  <a:pt x="578" y="23793"/>
                </a:lnTo>
                <a:close/>
                <a:moveTo>
                  <a:pt x="22828" y="23793"/>
                </a:moveTo>
                <a:lnTo>
                  <a:pt x="17509" y="26862"/>
                </a:lnTo>
                <a:lnTo>
                  <a:pt x="12190" y="23793"/>
                </a:lnTo>
                <a:close/>
                <a:moveTo>
                  <a:pt x="34470" y="23793"/>
                </a:moveTo>
                <a:lnTo>
                  <a:pt x="29150" y="26862"/>
                </a:lnTo>
                <a:lnTo>
                  <a:pt x="23831" y="23793"/>
                </a:lnTo>
                <a:close/>
                <a:moveTo>
                  <a:pt x="46081" y="23793"/>
                </a:moveTo>
                <a:lnTo>
                  <a:pt x="40762" y="26862"/>
                </a:lnTo>
                <a:lnTo>
                  <a:pt x="35442" y="23793"/>
                </a:lnTo>
                <a:close/>
                <a:moveTo>
                  <a:pt x="57722" y="23793"/>
                </a:moveTo>
                <a:lnTo>
                  <a:pt x="52403" y="26862"/>
                </a:lnTo>
                <a:lnTo>
                  <a:pt x="47084" y="23793"/>
                </a:lnTo>
                <a:close/>
                <a:moveTo>
                  <a:pt x="69334" y="23793"/>
                </a:moveTo>
                <a:lnTo>
                  <a:pt x="64014" y="26862"/>
                </a:lnTo>
                <a:lnTo>
                  <a:pt x="58695" y="23793"/>
                </a:lnTo>
                <a:close/>
                <a:moveTo>
                  <a:pt x="80945" y="23793"/>
                </a:moveTo>
                <a:lnTo>
                  <a:pt x="75625" y="26862"/>
                </a:lnTo>
                <a:lnTo>
                  <a:pt x="70306" y="23793"/>
                </a:lnTo>
                <a:close/>
                <a:moveTo>
                  <a:pt x="92556" y="23793"/>
                </a:moveTo>
                <a:lnTo>
                  <a:pt x="87237" y="26862"/>
                </a:lnTo>
                <a:lnTo>
                  <a:pt x="81917" y="23793"/>
                </a:lnTo>
                <a:close/>
                <a:moveTo>
                  <a:pt x="104197" y="23793"/>
                </a:moveTo>
                <a:lnTo>
                  <a:pt x="98878" y="26862"/>
                </a:lnTo>
                <a:lnTo>
                  <a:pt x="93559" y="23793"/>
                </a:lnTo>
                <a:close/>
                <a:moveTo>
                  <a:pt x="115809" y="23793"/>
                </a:moveTo>
                <a:lnTo>
                  <a:pt x="110489" y="26862"/>
                </a:lnTo>
                <a:lnTo>
                  <a:pt x="105170" y="23793"/>
                </a:lnTo>
                <a:close/>
                <a:moveTo>
                  <a:pt x="127450" y="23793"/>
                </a:moveTo>
                <a:lnTo>
                  <a:pt x="122131" y="26862"/>
                </a:lnTo>
                <a:lnTo>
                  <a:pt x="116812" y="23793"/>
                </a:lnTo>
                <a:close/>
                <a:moveTo>
                  <a:pt x="139061" y="23793"/>
                </a:moveTo>
                <a:lnTo>
                  <a:pt x="133742" y="26862"/>
                </a:lnTo>
                <a:lnTo>
                  <a:pt x="128423" y="23793"/>
                </a:lnTo>
                <a:close/>
                <a:moveTo>
                  <a:pt x="150642" y="23793"/>
                </a:moveTo>
                <a:lnTo>
                  <a:pt x="145323" y="26862"/>
                </a:lnTo>
                <a:lnTo>
                  <a:pt x="140004" y="23793"/>
                </a:lnTo>
                <a:close/>
                <a:moveTo>
                  <a:pt x="162284" y="23793"/>
                </a:moveTo>
                <a:lnTo>
                  <a:pt x="156964" y="26862"/>
                </a:lnTo>
                <a:lnTo>
                  <a:pt x="151645" y="23793"/>
                </a:lnTo>
                <a:close/>
                <a:moveTo>
                  <a:pt x="173895" y="23793"/>
                </a:moveTo>
                <a:lnTo>
                  <a:pt x="168575" y="26862"/>
                </a:lnTo>
                <a:lnTo>
                  <a:pt x="163256" y="23793"/>
                </a:lnTo>
                <a:close/>
                <a:moveTo>
                  <a:pt x="185536" y="23793"/>
                </a:moveTo>
                <a:lnTo>
                  <a:pt x="180217" y="26862"/>
                </a:lnTo>
                <a:lnTo>
                  <a:pt x="174898" y="23793"/>
                </a:lnTo>
                <a:close/>
                <a:moveTo>
                  <a:pt x="197147" y="23793"/>
                </a:moveTo>
                <a:lnTo>
                  <a:pt x="191828" y="26862"/>
                </a:lnTo>
                <a:lnTo>
                  <a:pt x="186509" y="23793"/>
                </a:lnTo>
                <a:close/>
                <a:moveTo>
                  <a:pt x="208789" y="23793"/>
                </a:moveTo>
                <a:lnTo>
                  <a:pt x="203470" y="26862"/>
                </a:lnTo>
                <a:lnTo>
                  <a:pt x="198151" y="23793"/>
                </a:lnTo>
                <a:close/>
                <a:moveTo>
                  <a:pt x="220370" y="23793"/>
                </a:moveTo>
                <a:lnTo>
                  <a:pt x="215051" y="26862"/>
                </a:lnTo>
                <a:lnTo>
                  <a:pt x="209731" y="23793"/>
                </a:lnTo>
                <a:close/>
                <a:moveTo>
                  <a:pt x="232011" y="23793"/>
                </a:moveTo>
                <a:lnTo>
                  <a:pt x="226692" y="26862"/>
                </a:lnTo>
                <a:lnTo>
                  <a:pt x="221373" y="23793"/>
                </a:lnTo>
                <a:close/>
                <a:moveTo>
                  <a:pt x="243622" y="23793"/>
                </a:moveTo>
                <a:lnTo>
                  <a:pt x="238303" y="26862"/>
                </a:lnTo>
                <a:lnTo>
                  <a:pt x="232984" y="23793"/>
                </a:lnTo>
                <a:close/>
                <a:moveTo>
                  <a:pt x="255264" y="23793"/>
                </a:moveTo>
                <a:lnTo>
                  <a:pt x="249945" y="26862"/>
                </a:lnTo>
                <a:lnTo>
                  <a:pt x="244626" y="23793"/>
                </a:lnTo>
                <a:close/>
                <a:moveTo>
                  <a:pt x="266875" y="23793"/>
                </a:moveTo>
                <a:lnTo>
                  <a:pt x="261556" y="26862"/>
                </a:lnTo>
                <a:lnTo>
                  <a:pt x="256237" y="23793"/>
                </a:lnTo>
                <a:close/>
                <a:moveTo>
                  <a:pt x="278517" y="23793"/>
                </a:moveTo>
                <a:lnTo>
                  <a:pt x="273198" y="26862"/>
                </a:lnTo>
                <a:lnTo>
                  <a:pt x="267878" y="23793"/>
                </a:lnTo>
                <a:close/>
                <a:moveTo>
                  <a:pt x="457" y="24005"/>
                </a:moveTo>
                <a:lnTo>
                  <a:pt x="5776" y="27075"/>
                </a:lnTo>
                <a:lnTo>
                  <a:pt x="5776" y="33215"/>
                </a:lnTo>
                <a:lnTo>
                  <a:pt x="457" y="24005"/>
                </a:lnTo>
                <a:close/>
                <a:moveTo>
                  <a:pt x="11369" y="24005"/>
                </a:moveTo>
                <a:lnTo>
                  <a:pt x="6050" y="33215"/>
                </a:lnTo>
                <a:lnTo>
                  <a:pt x="6050" y="27075"/>
                </a:lnTo>
                <a:lnTo>
                  <a:pt x="11369" y="24005"/>
                </a:lnTo>
                <a:close/>
                <a:moveTo>
                  <a:pt x="12098" y="24005"/>
                </a:moveTo>
                <a:lnTo>
                  <a:pt x="17418" y="27075"/>
                </a:lnTo>
                <a:lnTo>
                  <a:pt x="17418" y="33215"/>
                </a:lnTo>
                <a:lnTo>
                  <a:pt x="12098" y="24005"/>
                </a:lnTo>
                <a:close/>
                <a:moveTo>
                  <a:pt x="22980" y="23975"/>
                </a:moveTo>
                <a:lnTo>
                  <a:pt x="17661" y="33215"/>
                </a:lnTo>
                <a:lnTo>
                  <a:pt x="17661" y="27045"/>
                </a:lnTo>
                <a:lnTo>
                  <a:pt x="22980" y="23975"/>
                </a:lnTo>
                <a:close/>
                <a:moveTo>
                  <a:pt x="23710" y="24005"/>
                </a:moveTo>
                <a:lnTo>
                  <a:pt x="29029" y="27075"/>
                </a:lnTo>
                <a:lnTo>
                  <a:pt x="29029" y="33215"/>
                </a:lnTo>
                <a:lnTo>
                  <a:pt x="23710" y="24005"/>
                </a:lnTo>
                <a:close/>
                <a:moveTo>
                  <a:pt x="34622" y="23975"/>
                </a:moveTo>
                <a:lnTo>
                  <a:pt x="29302" y="33215"/>
                </a:lnTo>
                <a:lnTo>
                  <a:pt x="29302" y="27045"/>
                </a:lnTo>
                <a:lnTo>
                  <a:pt x="34622" y="23975"/>
                </a:lnTo>
                <a:close/>
                <a:moveTo>
                  <a:pt x="35290" y="24005"/>
                </a:moveTo>
                <a:lnTo>
                  <a:pt x="40610" y="27075"/>
                </a:lnTo>
                <a:lnTo>
                  <a:pt x="40610" y="33215"/>
                </a:lnTo>
                <a:lnTo>
                  <a:pt x="35290" y="24005"/>
                </a:lnTo>
                <a:close/>
                <a:moveTo>
                  <a:pt x="46202" y="23975"/>
                </a:moveTo>
                <a:lnTo>
                  <a:pt x="40883" y="33215"/>
                </a:lnTo>
                <a:lnTo>
                  <a:pt x="40883" y="27045"/>
                </a:lnTo>
                <a:lnTo>
                  <a:pt x="46202" y="23975"/>
                </a:lnTo>
                <a:close/>
                <a:moveTo>
                  <a:pt x="46932" y="24005"/>
                </a:moveTo>
                <a:lnTo>
                  <a:pt x="52251" y="27075"/>
                </a:lnTo>
                <a:lnTo>
                  <a:pt x="52251" y="33215"/>
                </a:lnTo>
                <a:lnTo>
                  <a:pt x="46932" y="24005"/>
                </a:lnTo>
                <a:close/>
                <a:moveTo>
                  <a:pt x="57844" y="23975"/>
                </a:moveTo>
                <a:lnTo>
                  <a:pt x="52525" y="33215"/>
                </a:lnTo>
                <a:lnTo>
                  <a:pt x="52525" y="27045"/>
                </a:lnTo>
                <a:lnTo>
                  <a:pt x="57844" y="23975"/>
                </a:lnTo>
                <a:close/>
                <a:moveTo>
                  <a:pt x="58543" y="24005"/>
                </a:moveTo>
                <a:lnTo>
                  <a:pt x="63862" y="27075"/>
                </a:lnTo>
                <a:lnTo>
                  <a:pt x="63862" y="33215"/>
                </a:lnTo>
                <a:lnTo>
                  <a:pt x="58543" y="24005"/>
                </a:lnTo>
                <a:close/>
                <a:moveTo>
                  <a:pt x="69455" y="23975"/>
                </a:moveTo>
                <a:lnTo>
                  <a:pt x="64136" y="33215"/>
                </a:lnTo>
                <a:lnTo>
                  <a:pt x="64136" y="27045"/>
                </a:lnTo>
                <a:lnTo>
                  <a:pt x="69455" y="23975"/>
                </a:lnTo>
                <a:close/>
                <a:moveTo>
                  <a:pt x="70185" y="24005"/>
                </a:moveTo>
                <a:lnTo>
                  <a:pt x="75504" y="27075"/>
                </a:lnTo>
                <a:lnTo>
                  <a:pt x="75504" y="33215"/>
                </a:lnTo>
                <a:lnTo>
                  <a:pt x="70185" y="24005"/>
                </a:lnTo>
                <a:close/>
                <a:moveTo>
                  <a:pt x="81097" y="23975"/>
                </a:moveTo>
                <a:lnTo>
                  <a:pt x="75777" y="33215"/>
                </a:lnTo>
                <a:lnTo>
                  <a:pt x="75777" y="27045"/>
                </a:lnTo>
                <a:lnTo>
                  <a:pt x="81097" y="23975"/>
                </a:lnTo>
                <a:close/>
                <a:moveTo>
                  <a:pt x="81796" y="24005"/>
                </a:moveTo>
                <a:lnTo>
                  <a:pt x="87115" y="27075"/>
                </a:lnTo>
                <a:lnTo>
                  <a:pt x="87115" y="33215"/>
                </a:lnTo>
                <a:lnTo>
                  <a:pt x="81796" y="24005"/>
                </a:lnTo>
                <a:close/>
                <a:moveTo>
                  <a:pt x="92708" y="23975"/>
                </a:moveTo>
                <a:lnTo>
                  <a:pt x="87389" y="33215"/>
                </a:lnTo>
                <a:lnTo>
                  <a:pt x="87389" y="27045"/>
                </a:lnTo>
                <a:lnTo>
                  <a:pt x="92708" y="23975"/>
                </a:lnTo>
                <a:close/>
                <a:moveTo>
                  <a:pt x="93437" y="24005"/>
                </a:moveTo>
                <a:lnTo>
                  <a:pt x="98757" y="27075"/>
                </a:lnTo>
                <a:lnTo>
                  <a:pt x="98757" y="33215"/>
                </a:lnTo>
                <a:lnTo>
                  <a:pt x="93437" y="24005"/>
                </a:lnTo>
                <a:close/>
                <a:moveTo>
                  <a:pt x="104349" y="23975"/>
                </a:moveTo>
                <a:lnTo>
                  <a:pt x="99030" y="33215"/>
                </a:lnTo>
                <a:lnTo>
                  <a:pt x="99030" y="27045"/>
                </a:lnTo>
                <a:lnTo>
                  <a:pt x="104349" y="23975"/>
                </a:lnTo>
                <a:close/>
                <a:moveTo>
                  <a:pt x="105018" y="24005"/>
                </a:moveTo>
                <a:lnTo>
                  <a:pt x="110337" y="27075"/>
                </a:lnTo>
                <a:lnTo>
                  <a:pt x="110337" y="33215"/>
                </a:lnTo>
                <a:lnTo>
                  <a:pt x="105018" y="24005"/>
                </a:lnTo>
                <a:close/>
                <a:moveTo>
                  <a:pt x="115930" y="23975"/>
                </a:moveTo>
                <a:lnTo>
                  <a:pt x="110611" y="33215"/>
                </a:lnTo>
                <a:lnTo>
                  <a:pt x="110611" y="27045"/>
                </a:lnTo>
                <a:lnTo>
                  <a:pt x="115930" y="23975"/>
                </a:lnTo>
                <a:close/>
                <a:moveTo>
                  <a:pt x="116660" y="24005"/>
                </a:moveTo>
                <a:lnTo>
                  <a:pt x="121979" y="27075"/>
                </a:lnTo>
                <a:lnTo>
                  <a:pt x="121979" y="33215"/>
                </a:lnTo>
                <a:lnTo>
                  <a:pt x="116660" y="24005"/>
                </a:lnTo>
                <a:close/>
                <a:moveTo>
                  <a:pt x="127541" y="23975"/>
                </a:moveTo>
                <a:lnTo>
                  <a:pt x="122222" y="33215"/>
                </a:lnTo>
                <a:lnTo>
                  <a:pt x="122222" y="27045"/>
                </a:lnTo>
                <a:lnTo>
                  <a:pt x="127541" y="23975"/>
                </a:lnTo>
                <a:close/>
                <a:moveTo>
                  <a:pt x="128271" y="24005"/>
                </a:moveTo>
                <a:lnTo>
                  <a:pt x="133590" y="27075"/>
                </a:lnTo>
                <a:lnTo>
                  <a:pt x="133590" y="33215"/>
                </a:lnTo>
                <a:lnTo>
                  <a:pt x="128271" y="24005"/>
                </a:lnTo>
                <a:close/>
                <a:moveTo>
                  <a:pt x="139183" y="23975"/>
                </a:moveTo>
                <a:lnTo>
                  <a:pt x="133864" y="33215"/>
                </a:lnTo>
                <a:lnTo>
                  <a:pt x="133864" y="27045"/>
                </a:lnTo>
                <a:lnTo>
                  <a:pt x="139183" y="23975"/>
                </a:lnTo>
                <a:close/>
                <a:moveTo>
                  <a:pt x="139912" y="24005"/>
                </a:moveTo>
                <a:lnTo>
                  <a:pt x="145232" y="27075"/>
                </a:lnTo>
                <a:lnTo>
                  <a:pt x="145232" y="33215"/>
                </a:lnTo>
                <a:lnTo>
                  <a:pt x="139912" y="24005"/>
                </a:lnTo>
                <a:close/>
                <a:moveTo>
                  <a:pt x="150794" y="23975"/>
                </a:moveTo>
                <a:lnTo>
                  <a:pt x="145475" y="33215"/>
                </a:lnTo>
                <a:lnTo>
                  <a:pt x="145475" y="27045"/>
                </a:lnTo>
                <a:lnTo>
                  <a:pt x="150794" y="23975"/>
                </a:lnTo>
                <a:close/>
                <a:moveTo>
                  <a:pt x="151523" y="24005"/>
                </a:moveTo>
                <a:lnTo>
                  <a:pt x="156843" y="27075"/>
                </a:lnTo>
                <a:lnTo>
                  <a:pt x="156843" y="33215"/>
                </a:lnTo>
                <a:lnTo>
                  <a:pt x="151523" y="24005"/>
                </a:lnTo>
                <a:close/>
                <a:moveTo>
                  <a:pt x="162436" y="23975"/>
                </a:moveTo>
                <a:lnTo>
                  <a:pt x="157116" y="33215"/>
                </a:lnTo>
                <a:lnTo>
                  <a:pt x="157116" y="27045"/>
                </a:lnTo>
                <a:lnTo>
                  <a:pt x="162436" y="23975"/>
                </a:lnTo>
                <a:close/>
                <a:moveTo>
                  <a:pt x="163165" y="24005"/>
                </a:moveTo>
                <a:lnTo>
                  <a:pt x="168484" y="27075"/>
                </a:lnTo>
                <a:lnTo>
                  <a:pt x="168484" y="33215"/>
                </a:lnTo>
                <a:lnTo>
                  <a:pt x="163165" y="24005"/>
                </a:lnTo>
                <a:close/>
                <a:moveTo>
                  <a:pt x="174047" y="23975"/>
                </a:moveTo>
                <a:lnTo>
                  <a:pt x="168727" y="33215"/>
                </a:lnTo>
                <a:lnTo>
                  <a:pt x="168727" y="27045"/>
                </a:lnTo>
                <a:lnTo>
                  <a:pt x="174047" y="23975"/>
                </a:lnTo>
                <a:close/>
                <a:moveTo>
                  <a:pt x="174746" y="24005"/>
                </a:moveTo>
                <a:lnTo>
                  <a:pt x="180065" y="27075"/>
                </a:lnTo>
                <a:lnTo>
                  <a:pt x="180065" y="33215"/>
                </a:lnTo>
                <a:lnTo>
                  <a:pt x="174746" y="24005"/>
                </a:lnTo>
                <a:close/>
                <a:moveTo>
                  <a:pt x="185658" y="23975"/>
                </a:moveTo>
                <a:lnTo>
                  <a:pt x="180339" y="33215"/>
                </a:lnTo>
                <a:lnTo>
                  <a:pt x="180339" y="27045"/>
                </a:lnTo>
                <a:lnTo>
                  <a:pt x="185658" y="23975"/>
                </a:lnTo>
                <a:close/>
                <a:moveTo>
                  <a:pt x="186357" y="24005"/>
                </a:moveTo>
                <a:lnTo>
                  <a:pt x="191676" y="27075"/>
                </a:lnTo>
                <a:lnTo>
                  <a:pt x="191676" y="33215"/>
                </a:lnTo>
                <a:lnTo>
                  <a:pt x="186357" y="24005"/>
                </a:lnTo>
                <a:close/>
                <a:moveTo>
                  <a:pt x="197269" y="23975"/>
                </a:moveTo>
                <a:lnTo>
                  <a:pt x="191950" y="33215"/>
                </a:lnTo>
                <a:lnTo>
                  <a:pt x="191950" y="27045"/>
                </a:lnTo>
                <a:lnTo>
                  <a:pt x="197269" y="23975"/>
                </a:lnTo>
                <a:close/>
                <a:moveTo>
                  <a:pt x="197999" y="24005"/>
                </a:moveTo>
                <a:lnTo>
                  <a:pt x="203318" y="27075"/>
                </a:lnTo>
                <a:lnTo>
                  <a:pt x="203318" y="33215"/>
                </a:lnTo>
                <a:lnTo>
                  <a:pt x="197999" y="24005"/>
                </a:lnTo>
                <a:close/>
                <a:moveTo>
                  <a:pt x="208911" y="23975"/>
                </a:moveTo>
                <a:lnTo>
                  <a:pt x="203591" y="33215"/>
                </a:lnTo>
                <a:lnTo>
                  <a:pt x="203591" y="27045"/>
                </a:lnTo>
                <a:lnTo>
                  <a:pt x="208911" y="23975"/>
                </a:lnTo>
                <a:close/>
                <a:moveTo>
                  <a:pt x="209610" y="24005"/>
                </a:moveTo>
                <a:lnTo>
                  <a:pt x="214929" y="27075"/>
                </a:lnTo>
                <a:lnTo>
                  <a:pt x="214929" y="33215"/>
                </a:lnTo>
                <a:lnTo>
                  <a:pt x="209610" y="24005"/>
                </a:lnTo>
                <a:close/>
                <a:moveTo>
                  <a:pt x="220522" y="23975"/>
                </a:moveTo>
                <a:lnTo>
                  <a:pt x="215202" y="33215"/>
                </a:lnTo>
                <a:lnTo>
                  <a:pt x="215202" y="27045"/>
                </a:lnTo>
                <a:lnTo>
                  <a:pt x="220522" y="23975"/>
                </a:lnTo>
                <a:close/>
                <a:moveTo>
                  <a:pt x="221251" y="24005"/>
                </a:moveTo>
                <a:lnTo>
                  <a:pt x="226570" y="27075"/>
                </a:lnTo>
                <a:lnTo>
                  <a:pt x="226570" y="33215"/>
                </a:lnTo>
                <a:lnTo>
                  <a:pt x="221251" y="24005"/>
                </a:lnTo>
                <a:close/>
                <a:moveTo>
                  <a:pt x="232163" y="23975"/>
                </a:moveTo>
                <a:lnTo>
                  <a:pt x="226844" y="33215"/>
                </a:lnTo>
                <a:lnTo>
                  <a:pt x="226844" y="27045"/>
                </a:lnTo>
                <a:lnTo>
                  <a:pt x="232163" y="23975"/>
                </a:lnTo>
                <a:close/>
                <a:moveTo>
                  <a:pt x="232862" y="24005"/>
                </a:moveTo>
                <a:lnTo>
                  <a:pt x="238182" y="27075"/>
                </a:lnTo>
                <a:lnTo>
                  <a:pt x="238182" y="33215"/>
                </a:lnTo>
                <a:lnTo>
                  <a:pt x="232862" y="24005"/>
                </a:lnTo>
                <a:close/>
                <a:moveTo>
                  <a:pt x="243774" y="23975"/>
                </a:moveTo>
                <a:lnTo>
                  <a:pt x="238455" y="33215"/>
                </a:lnTo>
                <a:lnTo>
                  <a:pt x="238455" y="27045"/>
                </a:lnTo>
                <a:lnTo>
                  <a:pt x="243774" y="23975"/>
                </a:lnTo>
                <a:close/>
                <a:moveTo>
                  <a:pt x="244474" y="24005"/>
                </a:moveTo>
                <a:lnTo>
                  <a:pt x="249793" y="27075"/>
                </a:lnTo>
                <a:lnTo>
                  <a:pt x="249793" y="33215"/>
                </a:lnTo>
                <a:lnTo>
                  <a:pt x="244474" y="24005"/>
                </a:lnTo>
                <a:close/>
                <a:moveTo>
                  <a:pt x="255355" y="24005"/>
                </a:moveTo>
                <a:lnTo>
                  <a:pt x="250036" y="33215"/>
                </a:lnTo>
                <a:lnTo>
                  <a:pt x="250036" y="27075"/>
                </a:lnTo>
                <a:lnTo>
                  <a:pt x="255355" y="24005"/>
                </a:lnTo>
                <a:close/>
                <a:moveTo>
                  <a:pt x="256085" y="24005"/>
                </a:moveTo>
                <a:lnTo>
                  <a:pt x="261404" y="27075"/>
                </a:lnTo>
                <a:lnTo>
                  <a:pt x="261404" y="33215"/>
                </a:lnTo>
                <a:lnTo>
                  <a:pt x="256085" y="24005"/>
                </a:lnTo>
                <a:close/>
                <a:moveTo>
                  <a:pt x="266997" y="24005"/>
                </a:moveTo>
                <a:lnTo>
                  <a:pt x="261678" y="33215"/>
                </a:lnTo>
                <a:lnTo>
                  <a:pt x="261678" y="27075"/>
                </a:lnTo>
                <a:lnTo>
                  <a:pt x="266997" y="24005"/>
                </a:lnTo>
                <a:close/>
                <a:moveTo>
                  <a:pt x="267726" y="24005"/>
                </a:moveTo>
                <a:lnTo>
                  <a:pt x="273046" y="27075"/>
                </a:lnTo>
                <a:lnTo>
                  <a:pt x="273046" y="33215"/>
                </a:lnTo>
                <a:lnTo>
                  <a:pt x="267726" y="24005"/>
                </a:lnTo>
                <a:close/>
                <a:moveTo>
                  <a:pt x="278608" y="24005"/>
                </a:moveTo>
                <a:lnTo>
                  <a:pt x="273289" y="33215"/>
                </a:lnTo>
                <a:lnTo>
                  <a:pt x="273289" y="27075"/>
                </a:lnTo>
                <a:lnTo>
                  <a:pt x="278608" y="24005"/>
                </a:lnTo>
                <a:close/>
                <a:moveTo>
                  <a:pt x="35108" y="24127"/>
                </a:moveTo>
                <a:lnTo>
                  <a:pt x="40427" y="33306"/>
                </a:lnTo>
                <a:lnTo>
                  <a:pt x="40427" y="33306"/>
                </a:lnTo>
                <a:lnTo>
                  <a:pt x="35108" y="30267"/>
                </a:lnTo>
                <a:lnTo>
                  <a:pt x="35108" y="24127"/>
                </a:lnTo>
                <a:close/>
                <a:moveTo>
                  <a:pt x="58330" y="24127"/>
                </a:moveTo>
                <a:lnTo>
                  <a:pt x="63650" y="33306"/>
                </a:lnTo>
                <a:lnTo>
                  <a:pt x="58330" y="30267"/>
                </a:lnTo>
                <a:lnTo>
                  <a:pt x="58330" y="24127"/>
                </a:lnTo>
                <a:close/>
                <a:moveTo>
                  <a:pt x="69941" y="24127"/>
                </a:moveTo>
                <a:lnTo>
                  <a:pt x="75261" y="33306"/>
                </a:lnTo>
                <a:lnTo>
                  <a:pt x="69941" y="30267"/>
                </a:lnTo>
                <a:lnTo>
                  <a:pt x="69941" y="24127"/>
                </a:lnTo>
                <a:close/>
                <a:moveTo>
                  <a:pt x="81583" y="24127"/>
                </a:moveTo>
                <a:lnTo>
                  <a:pt x="86902" y="33306"/>
                </a:lnTo>
                <a:lnTo>
                  <a:pt x="81583" y="30267"/>
                </a:lnTo>
                <a:lnTo>
                  <a:pt x="81583" y="24127"/>
                </a:lnTo>
                <a:close/>
                <a:moveTo>
                  <a:pt x="104836" y="24127"/>
                </a:moveTo>
                <a:lnTo>
                  <a:pt x="110155" y="33306"/>
                </a:lnTo>
                <a:lnTo>
                  <a:pt x="104836" y="30267"/>
                </a:lnTo>
                <a:lnTo>
                  <a:pt x="104836" y="24127"/>
                </a:lnTo>
                <a:close/>
                <a:moveTo>
                  <a:pt x="116416" y="24127"/>
                </a:moveTo>
                <a:lnTo>
                  <a:pt x="121736" y="33306"/>
                </a:lnTo>
                <a:lnTo>
                  <a:pt x="116416" y="30267"/>
                </a:lnTo>
                <a:lnTo>
                  <a:pt x="116416" y="24127"/>
                </a:lnTo>
                <a:close/>
                <a:moveTo>
                  <a:pt x="128058" y="24127"/>
                </a:moveTo>
                <a:lnTo>
                  <a:pt x="133377" y="33306"/>
                </a:lnTo>
                <a:lnTo>
                  <a:pt x="128058" y="30267"/>
                </a:lnTo>
                <a:lnTo>
                  <a:pt x="128058" y="24127"/>
                </a:lnTo>
                <a:close/>
                <a:moveTo>
                  <a:pt x="139669" y="24127"/>
                </a:moveTo>
                <a:lnTo>
                  <a:pt x="144988" y="33306"/>
                </a:lnTo>
                <a:lnTo>
                  <a:pt x="139669" y="30267"/>
                </a:lnTo>
                <a:lnTo>
                  <a:pt x="139669" y="24127"/>
                </a:lnTo>
                <a:close/>
                <a:moveTo>
                  <a:pt x="151311" y="24127"/>
                </a:moveTo>
                <a:lnTo>
                  <a:pt x="156630" y="33306"/>
                </a:lnTo>
                <a:lnTo>
                  <a:pt x="151311" y="30267"/>
                </a:lnTo>
                <a:lnTo>
                  <a:pt x="151311" y="24127"/>
                </a:lnTo>
                <a:close/>
                <a:moveTo>
                  <a:pt x="162922" y="24127"/>
                </a:moveTo>
                <a:lnTo>
                  <a:pt x="168241" y="33306"/>
                </a:lnTo>
                <a:lnTo>
                  <a:pt x="162922" y="30267"/>
                </a:lnTo>
                <a:lnTo>
                  <a:pt x="162922" y="24127"/>
                </a:lnTo>
                <a:close/>
                <a:moveTo>
                  <a:pt x="174503" y="24127"/>
                </a:moveTo>
                <a:lnTo>
                  <a:pt x="179822" y="33306"/>
                </a:lnTo>
                <a:lnTo>
                  <a:pt x="174503" y="30267"/>
                </a:lnTo>
                <a:lnTo>
                  <a:pt x="174503" y="24127"/>
                </a:lnTo>
                <a:close/>
                <a:moveTo>
                  <a:pt x="186144" y="24127"/>
                </a:moveTo>
                <a:lnTo>
                  <a:pt x="191463" y="33306"/>
                </a:lnTo>
                <a:lnTo>
                  <a:pt x="186144" y="30267"/>
                </a:lnTo>
                <a:lnTo>
                  <a:pt x="186144" y="24127"/>
                </a:lnTo>
                <a:close/>
                <a:moveTo>
                  <a:pt x="197755" y="24127"/>
                </a:moveTo>
                <a:lnTo>
                  <a:pt x="203075" y="33306"/>
                </a:lnTo>
                <a:lnTo>
                  <a:pt x="197755" y="30267"/>
                </a:lnTo>
                <a:lnTo>
                  <a:pt x="197755" y="24127"/>
                </a:lnTo>
                <a:close/>
                <a:moveTo>
                  <a:pt x="209397" y="24127"/>
                </a:moveTo>
                <a:lnTo>
                  <a:pt x="214716" y="33306"/>
                </a:lnTo>
                <a:lnTo>
                  <a:pt x="209397" y="30267"/>
                </a:lnTo>
                <a:lnTo>
                  <a:pt x="209397" y="24127"/>
                </a:lnTo>
                <a:close/>
                <a:moveTo>
                  <a:pt x="221008" y="24127"/>
                </a:moveTo>
                <a:lnTo>
                  <a:pt x="226327" y="33306"/>
                </a:lnTo>
                <a:lnTo>
                  <a:pt x="221008" y="30267"/>
                </a:lnTo>
                <a:lnTo>
                  <a:pt x="221008" y="24127"/>
                </a:lnTo>
                <a:close/>
                <a:moveTo>
                  <a:pt x="232650" y="24127"/>
                </a:moveTo>
                <a:lnTo>
                  <a:pt x="237969" y="33306"/>
                </a:lnTo>
                <a:lnTo>
                  <a:pt x="232650" y="30267"/>
                </a:lnTo>
                <a:lnTo>
                  <a:pt x="232650" y="24127"/>
                </a:lnTo>
                <a:close/>
                <a:moveTo>
                  <a:pt x="244230" y="24127"/>
                </a:moveTo>
                <a:lnTo>
                  <a:pt x="249550" y="33306"/>
                </a:lnTo>
                <a:lnTo>
                  <a:pt x="244230" y="30267"/>
                </a:lnTo>
                <a:lnTo>
                  <a:pt x="244230" y="24127"/>
                </a:lnTo>
                <a:close/>
                <a:moveTo>
                  <a:pt x="244" y="24127"/>
                </a:moveTo>
                <a:lnTo>
                  <a:pt x="5563" y="33306"/>
                </a:lnTo>
                <a:lnTo>
                  <a:pt x="214" y="30236"/>
                </a:lnTo>
                <a:lnTo>
                  <a:pt x="214" y="24127"/>
                </a:lnTo>
                <a:close/>
                <a:moveTo>
                  <a:pt x="46689" y="24127"/>
                </a:moveTo>
                <a:lnTo>
                  <a:pt x="52008" y="33306"/>
                </a:lnTo>
                <a:lnTo>
                  <a:pt x="46689" y="30267"/>
                </a:lnTo>
                <a:lnTo>
                  <a:pt x="46689" y="24127"/>
                </a:lnTo>
                <a:close/>
                <a:moveTo>
                  <a:pt x="93194" y="24127"/>
                </a:moveTo>
                <a:lnTo>
                  <a:pt x="98513" y="33306"/>
                </a:lnTo>
                <a:lnTo>
                  <a:pt x="93194" y="30267"/>
                </a:lnTo>
                <a:lnTo>
                  <a:pt x="93194" y="24127"/>
                </a:lnTo>
                <a:close/>
                <a:moveTo>
                  <a:pt x="255872" y="24127"/>
                </a:moveTo>
                <a:lnTo>
                  <a:pt x="261191" y="33306"/>
                </a:lnTo>
                <a:lnTo>
                  <a:pt x="255872" y="30267"/>
                </a:lnTo>
                <a:lnTo>
                  <a:pt x="255872" y="24127"/>
                </a:lnTo>
                <a:close/>
                <a:moveTo>
                  <a:pt x="267483" y="24127"/>
                </a:moveTo>
                <a:lnTo>
                  <a:pt x="272802" y="33306"/>
                </a:lnTo>
                <a:lnTo>
                  <a:pt x="267483" y="30267"/>
                </a:lnTo>
                <a:lnTo>
                  <a:pt x="267483" y="24127"/>
                </a:lnTo>
                <a:close/>
                <a:moveTo>
                  <a:pt x="34834" y="24157"/>
                </a:moveTo>
                <a:lnTo>
                  <a:pt x="34834" y="30267"/>
                </a:lnTo>
                <a:lnTo>
                  <a:pt x="29515" y="33337"/>
                </a:lnTo>
                <a:lnTo>
                  <a:pt x="29515" y="33337"/>
                </a:lnTo>
                <a:lnTo>
                  <a:pt x="34834" y="24157"/>
                </a:lnTo>
                <a:close/>
                <a:moveTo>
                  <a:pt x="69698" y="24157"/>
                </a:moveTo>
                <a:lnTo>
                  <a:pt x="69698" y="30267"/>
                </a:lnTo>
                <a:lnTo>
                  <a:pt x="64379" y="33337"/>
                </a:lnTo>
                <a:lnTo>
                  <a:pt x="69698" y="24157"/>
                </a:lnTo>
                <a:close/>
                <a:moveTo>
                  <a:pt x="81309" y="24157"/>
                </a:moveTo>
                <a:lnTo>
                  <a:pt x="81309" y="30267"/>
                </a:lnTo>
                <a:lnTo>
                  <a:pt x="75990" y="33337"/>
                </a:lnTo>
                <a:lnTo>
                  <a:pt x="81309" y="24157"/>
                </a:lnTo>
                <a:close/>
                <a:moveTo>
                  <a:pt x="92951" y="24157"/>
                </a:moveTo>
                <a:lnTo>
                  <a:pt x="92951" y="30267"/>
                </a:lnTo>
                <a:lnTo>
                  <a:pt x="87632" y="33337"/>
                </a:lnTo>
                <a:lnTo>
                  <a:pt x="92951" y="24157"/>
                </a:lnTo>
                <a:close/>
                <a:moveTo>
                  <a:pt x="104562" y="24157"/>
                </a:moveTo>
                <a:lnTo>
                  <a:pt x="104562" y="30267"/>
                </a:lnTo>
                <a:lnTo>
                  <a:pt x="99243" y="33337"/>
                </a:lnTo>
                <a:lnTo>
                  <a:pt x="104562" y="24157"/>
                </a:lnTo>
                <a:close/>
                <a:moveTo>
                  <a:pt x="116143" y="24157"/>
                </a:moveTo>
                <a:lnTo>
                  <a:pt x="116143" y="30267"/>
                </a:lnTo>
                <a:lnTo>
                  <a:pt x="110824" y="33337"/>
                </a:lnTo>
                <a:lnTo>
                  <a:pt x="116143" y="24157"/>
                </a:lnTo>
                <a:close/>
                <a:moveTo>
                  <a:pt x="127784" y="24157"/>
                </a:moveTo>
                <a:lnTo>
                  <a:pt x="127784" y="30267"/>
                </a:lnTo>
                <a:lnTo>
                  <a:pt x="122465" y="33337"/>
                </a:lnTo>
                <a:lnTo>
                  <a:pt x="127784" y="24157"/>
                </a:lnTo>
                <a:close/>
                <a:moveTo>
                  <a:pt x="139396" y="24157"/>
                </a:moveTo>
                <a:lnTo>
                  <a:pt x="139396" y="30267"/>
                </a:lnTo>
                <a:lnTo>
                  <a:pt x="134076" y="33337"/>
                </a:lnTo>
                <a:lnTo>
                  <a:pt x="139396" y="24157"/>
                </a:lnTo>
                <a:close/>
                <a:moveTo>
                  <a:pt x="151037" y="24157"/>
                </a:moveTo>
                <a:lnTo>
                  <a:pt x="151037" y="30267"/>
                </a:lnTo>
                <a:lnTo>
                  <a:pt x="145718" y="33337"/>
                </a:lnTo>
                <a:lnTo>
                  <a:pt x="151037" y="24157"/>
                </a:lnTo>
                <a:close/>
                <a:moveTo>
                  <a:pt x="162648" y="24157"/>
                </a:moveTo>
                <a:lnTo>
                  <a:pt x="162648" y="30267"/>
                </a:lnTo>
                <a:lnTo>
                  <a:pt x="157329" y="33337"/>
                </a:lnTo>
                <a:lnTo>
                  <a:pt x="162648" y="24157"/>
                </a:lnTo>
                <a:close/>
                <a:moveTo>
                  <a:pt x="174290" y="24157"/>
                </a:moveTo>
                <a:lnTo>
                  <a:pt x="174290" y="30267"/>
                </a:lnTo>
                <a:lnTo>
                  <a:pt x="168971" y="33337"/>
                </a:lnTo>
                <a:lnTo>
                  <a:pt x="174290" y="24157"/>
                </a:lnTo>
                <a:close/>
                <a:moveTo>
                  <a:pt x="185871" y="24157"/>
                </a:moveTo>
                <a:lnTo>
                  <a:pt x="185871" y="30267"/>
                </a:lnTo>
                <a:lnTo>
                  <a:pt x="180551" y="33337"/>
                </a:lnTo>
                <a:lnTo>
                  <a:pt x="185871" y="24157"/>
                </a:lnTo>
                <a:close/>
                <a:moveTo>
                  <a:pt x="197512" y="24157"/>
                </a:moveTo>
                <a:lnTo>
                  <a:pt x="197512" y="30267"/>
                </a:lnTo>
                <a:lnTo>
                  <a:pt x="192193" y="33337"/>
                </a:lnTo>
                <a:lnTo>
                  <a:pt x="197512" y="24157"/>
                </a:lnTo>
                <a:close/>
                <a:moveTo>
                  <a:pt x="209123" y="24157"/>
                </a:moveTo>
                <a:lnTo>
                  <a:pt x="209123" y="30267"/>
                </a:lnTo>
                <a:lnTo>
                  <a:pt x="203804" y="33337"/>
                </a:lnTo>
                <a:lnTo>
                  <a:pt x="209123" y="24157"/>
                </a:lnTo>
                <a:close/>
                <a:moveTo>
                  <a:pt x="220765" y="24157"/>
                </a:moveTo>
                <a:lnTo>
                  <a:pt x="220765" y="30267"/>
                </a:lnTo>
                <a:lnTo>
                  <a:pt x="215446" y="33337"/>
                </a:lnTo>
                <a:lnTo>
                  <a:pt x="220765" y="24157"/>
                </a:lnTo>
                <a:close/>
                <a:moveTo>
                  <a:pt x="243957" y="24157"/>
                </a:moveTo>
                <a:lnTo>
                  <a:pt x="243957" y="30267"/>
                </a:lnTo>
                <a:lnTo>
                  <a:pt x="238638" y="33337"/>
                </a:lnTo>
                <a:lnTo>
                  <a:pt x="243957" y="24157"/>
                </a:lnTo>
                <a:close/>
                <a:moveTo>
                  <a:pt x="255598" y="24157"/>
                </a:moveTo>
                <a:lnTo>
                  <a:pt x="255598" y="30267"/>
                </a:lnTo>
                <a:lnTo>
                  <a:pt x="250279" y="33337"/>
                </a:lnTo>
                <a:lnTo>
                  <a:pt x="255598" y="24157"/>
                </a:lnTo>
                <a:close/>
                <a:moveTo>
                  <a:pt x="23223" y="24157"/>
                </a:moveTo>
                <a:lnTo>
                  <a:pt x="23223" y="30267"/>
                </a:lnTo>
                <a:lnTo>
                  <a:pt x="17904" y="33337"/>
                </a:lnTo>
                <a:lnTo>
                  <a:pt x="23223" y="24157"/>
                </a:lnTo>
                <a:close/>
                <a:moveTo>
                  <a:pt x="46446" y="24157"/>
                </a:moveTo>
                <a:lnTo>
                  <a:pt x="46446" y="30267"/>
                </a:lnTo>
                <a:lnTo>
                  <a:pt x="41126" y="33337"/>
                </a:lnTo>
                <a:lnTo>
                  <a:pt x="46446" y="24157"/>
                </a:lnTo>
                <a:close/>
                <a:moveTo>
                  <a:pt x="58057" y="24157"/>
                </a:moveTo>
                <a:lnTo>
                  <a:pt x="58057" y="30267"/>
                </a:lnTo>
                <a:lnTo>
                  <a:pt x="52737" y="33337"/>
                </a:lnTo>
                <a:lnTo>
                  <a:pt x="58057" y="24157"/>
                </a:lnTo>
                <a:close/>
                <a:moveTo>
                  <a:pt x="232376" y="24157"/>
                </a:moveTo>
                <a:lnTo>
                  <a:pt x="232376" y="30267"/>
                </a:lnTo>
                <a:lnTo>
                  <a:pt x="227057" y="33337"/>
                </a:lnTo>
                <a:lnTo>
                  <a:pt x="232376" y="24157"/>
                </a:lnTo>
                <a:close/>
                <a:moveTo>
                  <a:pt x="267210" y="24157"/>
                </a:moveTo>
                <a:lnTo>
                  <a:pt x="267210" y="30267"/>
                </a:lnTo>
                <a:lnTo>
                  <a:pt x="261890" y="33337"/>
                </a:lnTo>
                <a:lnTo>
                  <a:pt x="267210" y="24157"/>
                </a:lnTo>
                <a:close/>
                <a:moveTo>
                  <a:pt x="278851" y="24157"/>
                </a:moveTo>
                <a:lnTo>
                  <a:pt x="278851" y="30267"/>
                </a:lnTo>
                <a:lnTo>
                  <a:pt x="273532" y="33337"/>
                </a:lnTo>
                <a:lnTo>
                  <a:pt x="278851" y="24157"/>
                </a:lnTo>
                <a:close/>
                <a:moveTo>
                  <a:pt x="11582" y="24127"/>
                </a:moveTo>
                <a:lnTo>
                  <a:pt x="11582" y="30267"/>
                </a:lnTo>
                <a:lnTo>
                  <a:pt x="6262" y="33367"/>
                </a:lnTo>
                <a:lnTo>
                  <a:pt x="11582" y="24127"/>
                </a:lnTo>
                <a:close/>
                <a:moveTo>
                  <a:pt x="11855" y="24127"/>
                </a:moveTo>
                <a:lnTo>
                  <a:pt x="17174" y="33367"/>
                </a:lnTo>
                <a:lnTo>
                  <a:pt x="11855" y="30267"/>
                </a:lnTo>
                <a:lnTo>
                  <a:pt x="11855" y="24127"/>
                </a:lnTo>
                <a:close/>
                <a:moveTo>
                  <a:pt x="23497" y="24127"/>
                </a:moveTo>
                <a:lnTo>
                  <a:pt x="28816" y="33367"/>
                </a:lnTo>
                <a:lnTo>
                  <a:pt x="23497" y="30267"/>
                </a:lnTo>
                <a:lnTo>
                  <a:pt x="23497" y="24127"/>
                </a:lnTo>
                <a:close/>
                <a:moveTo>
                  <a:pt x="11703" y="30510"/>
                </a:moveTo>
                <a:lnTo>
                  <a:pt x="17023" y="33580"/>
                </a:lnTo>
                <a:lnTo>
                  <a:pt x="6384" y="33580"/>
                </a:lnTo>
                <a:lnTo>
                  <a:pt x="11703" y="30510"/>
                </a:lnTo>
                <a:close/>
                <a:moveTo>
                  <a:pt x="23345" y="30510"/>
                </a:moveTo>
                <a:lnTo>
                  <a:pt x="28664" y="33580"/>
                </a:lnTo>
                <a:lnTo>
                  <a:pt x="18026" y="33580"/>
                </a:lnTo>
                <a:lnTo>
                  <a:pt x="23345" y="30510"/>
                </a:lnTo>
                <a:close/>
                <a:moveTo>
                  <a:pt x="34956" y="30510"/>
                </a:moveTo>
                <a:lnTo>
                  <a:pt x="40275" y="33580"/>
                </a:lnTo>
                <a:lnTo>
                  <a:pt x="29637" y="33580"/>
                </a:lnTo>
                <a:lnTo>
                  <a:pt x="34956" y="30510"/>
                </a:lnTo>
                <a:close/>
                <a:moveTo>
                  <a:pt x="46598" y="30510"/>
                </a:moveTo>
                <a:lnTo>
                  <a:pt x="51886" y="33580"/>
                </a:lnTo>
                <a:lnTo>
                  <a:pt x="41278" y="33580"/>
                </a:lnTo>
                <a:lnTo>
                  <a:pt x="46598" y="30510"/>
                </a:lnTo>
                <a:close/>
                <a:moveTo>
                  <a:pt x="58209" y="30510"/>
                </a:moveTo>
                <a:lnTo>
                  <a:pt x="63528" y="33580"/>
                </a:lnTo>
                <a:lnTo>
                  <a:pt x="52889" y="33580"/>
                </a:lnTo>
                <a:lnTo>
                  <a:pt x="58209" y="30510"/>
                </a:lnTo>
                <a:close/>
                <a:moveTo>
                  <a:pt x="69850" y="30510"/>
                </a:moveTo>
                <a:lnTo>
                  <a:pt x="75169" y="33580"/>
                </a:lnTo>
                <a:lnTo>
                  <a:pt x="64531" y="33580"/>
                </a:lnTo>
                <a:lnTo>
                  <a:pt x="69850" y="30510"/>
                </a:lnTo>
                <a:close/>
                <a:moveTo>
                  <a:pt x="81431" y="30510"/>
                </a:moveTo>
                <a:lnTo>
                  <a:pt x="86750" y="33580"/>
                </a:lnTo>
                <a:lnTo>
                  <a:pt x="76112" y="33580"/>
                </a:lnTo>
                <a:lnTo>
                  <a:pt x="81431" y="30510"/>
                </a:lnTo>
                <a:close/>
                <a:moveTo>
                  <a:pt x="93042" y="30510"/>
                </a:moveTo>
                <a:lnTo>
                  <a:pt x="98361" y="33580"/>
                </a:lnTo>
                <a:lnTo>
                  <a:pt x="87723" y="33580"/>
                </a:lnTo>
                <a:lnTo>
                  <a:pt x="93042" y="30510"/>
                </a:lnTo>
                <a:close/>
                <a:moveTo>
                  <a:pt x="104684" y="30510"/>
                </a:moveTo>
                <a:lnTo>
                  <a:pt x="110003" y="33580"/>
                </a:lnTo>
                <a:lnTo>
                  <a:pt x="99364" y="33580"/>
                </a:lnTo>
                <a:lnTo>
                  <a:pt x="104684" y="30510"/>
                </a:lnTo>
                <a:close/>
                <a:moveTo>
                  <a:pt x="116295" y="30510"/>
                </a:moveTo>
                <a:lnTo>
                  <a:pt x="121614" y="33580"/>
                </a:lnTo>
                <a:lnTo>
                  <a:pt x="110976" y="33580"/>
                </a:lnTo>
                <a:lnTo>
                  <a:pt x="116295" y="30510"/>
                </a:lnTo>
                <a:close/>
                <a:moveTo>
                  <a:pt x="127936" y="30510"/>
                </a:moveTo>
                <a:lnTo>
                  <a:pt x="133256" y="33580"/>
                </a:lnTo>
                <a:lnTo>
                  <a:pt x="122617" y="33580"/>
                </a:lnTo>
                <a:lnTo>
                  <a:pt x="127936" y="30510"/>
                </a:lnTo>
                <a:close/>
                <a:moveTo>
                  <a:pt x="139548" y="30510"/>
                </a:moveTo>
                <a:lnTo>
                  <a:pt x="144867" y="33580"/>
                </a:lnTo>
                <a:lnTo>
                  <a:pt x="134228" y="33580"/>
                </a:lnTo>
                <a:lnTo>
                  <a:pt x="139548" y="30510"/>
                </a:lnTo>
                <a:close/>
                <a:moveTo>
                  <a:pt x="151159" y="30510"/>
                </a:moveTo>
                <a:lnTo>
                  <a:pt x="156478" y="33580"/>
                </a:lnTo>
                <a:lnTo>
                  <a:pt x="145840" y="33580"/>
                </a:lnTo>
                <a:lnTo>
                  <a:pt x="151159" y="30510"/>
                </a:lnTo>
                <a:close/>
                <a:moveTo>
                  <a:pt x="162770" y="30510"/>
                </a:moveTo>
                <a:lnTo>
                  <a:pt x="168089" y="33580"/>
                </a:lnTo>
                <a:lnTo>
                  <a:pt x="157451" y="33580"/>
                </a:lnTo>
                <a:lnTo>
                  <a:pt x="162770" y="30510"/>
                </a:lnTo>
                <a:close/>
                <a:moveTo>
                  <a:pt x="174411" y="30510"/>
                </a:moveTo>
                <a:lnTo>
                  <a:pt x="179731" y="33580"/>
                </a:lnTo>
                <a:lnTo>
                  <a:pt x="169092" y="33580"/>
                </a:lnTo>
                <a:lnTo>
                  <a:pt x="174411" y="30510"/>
                </a:lnTo>
                <a:close/>
                <a:moveTo>
                  <a:pt x="186023" y="30510"/>
                </a:moveTo>
                <a:lnTo>
                  <a:pt x="191342" y="33580"/>
                </a:lnTo>
                <a:lnTo>
                  <a:pt x="180703" y="33580"/>
                </a:lnTo>
                <a:lnTo>
                  <a:pt x="186023" y="30510"/>
                </a:lnTo>
                <a:close/>
                <a:moveTo>
                  <a:pt x="197634" y="30510"/>
                </a:moveTo>
                <a:lnTo>
                  <a:pt x="202953" y="33580"/>
                </a:lnTo>
                <a:lnTo>
                  <a:pt x="192345" y="33580"/>
                </a:lnTo>
                <a:lnTo>
                  <a:pt x="197634" y="30510"/>
                </a:lnTo>
                <a:close/>
                <a:moveTo>
                  <a:pt x="209275" y="30510"/>
                </a:moveTo>
                <a:lnTo>
                  <a:pt x="214595" y="33580"/>
                </a:lnTo>
                <a:lnTo>
                  <a:pt x="203956" y="33580"/>
                </a:lnTo>
                <a:lnTo>
                  <a:pt x="209275" y="30510"/>
                </a:lnTo>
                <a:close/>
                <a:moveTo>
                  <a:pt x="220856" y="30510"/>
                </a:moveTo>
                <a:lnTo>
                  <a:pt x="226175" y="33580"/>
                </a:lnTo>
                <a:lnTo>
                  <a:pt x="215537" y="33580"/>
                </a:lnTo>
                <a:lnTo>
                  <a:pt x="220856" y="30510"/>
                </a:lnTo>
                <a:close/>
                <a:moveTo>
                  <a:pt x="232498" y="30510"/>
                </a:moveTo>
                <a:lnTo>
                  <a:pt x="237817" y="33580"/>
                </a:lnTo>
                <a:lnTo>
                  <a:pt x="227178" y="33580"/>
                </a:lnTo>
                <a:lnTo>
                  <a:pt x="232498" y="30510"/>
                </a:lnTo>
                <a:close/>
                <a:moveTo>
                  <a:pt x="244109" y="30510"/>
                </a:moveTo>
                <a:lnTo>
                  <a:pt x="249428" y="33580"/>
                </a:lnTo>
                <a:lnTo>
                  <a:pt x="238790" y="33580"/>
                </a:lnTo>
                <a:lnTo>
                  <a:pt x="244109" y="30510"/>
                </a:lnTo>
                <a:close/>
                <a:moveTo>
                  <a:pt x="255750" y="30510"/>
                </a:moveTo>
                <a:lnTo>
                  <a:pt x="261070" y="33580"/>
                </a:lnTo>
                <a:lnTo>
                  <a:pt x="250431" y="33580"/>
                </a:lnTo>
                <a:lnTo>
                  <a:pt x="255750" y="30510"/>
                </a:lnTo>
                <a:close/>
                <a:moveTo>
                  <a:pt x="267362" y="30510"/>
                </a:moveTo>
                <a:lnTo>
                  <a:pt x="272681" y="33580"/>
                </a:lnTo>
                <a:lnTo>
                  <a:pt x="262042" y="33580"/>
                </a:lnTo>
                <a:lnTo>
                  <a:pt x="267362" y="30510"/>
                </a:lnTo>
                <a:close/>
                <a:moveTo>
                  <a:pt x="279003" y="30510"/>
                </a:moveTo>
                <a:lnTo>
                  <a:pt x="284322" y="33580"/>
                </a:lnTo>
                <a:lnTo>
                  <a:pt x="273684" y="33580"/>
                </a:lnTo>
                <a:lnTo>
                  <a:pt x="279003" y="30510"/>
                </a:lnTo>
                <a:close/>
                <a:moveTo>
                  <a:pt x="51886" y="33793"/>
                </a:moveTo>
                <a:lnTo>
                  <a:pt x="46598" y="36893"/>
                </a:lnTo>
                <a:lnTo>
                  <a:pt x="41278" y="33793"/>
                </a:lnTo>
                <a:close/>
                <a:moveTo>
                  <a:pt x="63528" y="33793"/>
                </a:moveTo>
                <a:lnTo>
                  <a:pt x="58209" y="36893"/>
                </a:lnTo>
                <a:lnTo>
                  <a:pt x="52889" y="33793"/>
                </a:lnTo>
                <a:close/>
                <a:moveTo>
                  <a:pt x="75169" y="33793"/>
                </a:moveTo>
                <a:lnTo>
                  <a:pt x="69850" y="36893"/>
                </a:lnTo>
                <a:lnTo>
                  <a:pt x="64531" y="33793"/>
                </a:lnTo>
                <a:close/>
                <a:moveTo>
                  <a:pt x="86750" y="33793"/>
                </a:moveTo>
                <a:lnTo>
                  <a:pt x="81431" y="36893"/>
                </a:lnTo>
                <a:lnTo>
                  <a:pt x="76112" y="33793"/>
                </a:lnTo>
                <a:close/>
                <a:moveTo>
                  <a:pt x="98361" y="33793"/>
                </a:moveTo>
                <a:lnTo>
                  <a:pt x="93042" y="36893"/>
                </a:lnTo>
                <a:lnTo>
                  <a:pt x="87723" y="33793"/>
                </a:lnTo>
                <a:close/>
                <a:moveTo>
                  <a:pt x="110003" y="33793"/>
                </a:moveTo>
                <a:lnTo>
                  <a:pt x="104684" y="36893"/>
                </a:lnTo>
                <a:lnTo>
                  <a:pt x="99364" y="33793"/>
                </a:lnTo>
                <a:close/>
                <a:moveTo>
                  <a:pt x="121614" y="33793"/>
                </a:moveTo>
                <a:lnTo>
                  <a:pt x="116295" y="36893"/>
                </a:lnTo>
                <a:lnTo>
                  <a:pt x="110976" y="33793"/>
                </a:lnTo>
                <a:close/>
                <a:moveTo>
                  <a:pt x="133256" y="33793"/>
                </a:moveTo>
                <a:lnTo>
                  <a:pt x="127936" y="36893"/>
                </a:lnTo>
                <a:lnTo>
                  <a:pt x="122617" y="33793"/>
                </a:lnTo>
                <a:close/>
                <a:moveTo>
                  <a:pt x="144867" y="33793"/>
                </a:moveTo>
                <a:lnTo>
                  <a:pt x="139548" y="36893"/>
                </a:lnTo>
                <a:lnTo>
                  <a:pt x="134228" y="33793"/>
                </a:lnTo>
                <a:close/>
                <a:moveTo>
                  <a:pt x="156478" y="33793"/>
                </a:moveTo>
                <a:lnTo>
                  <a:pt x="151159" y="36893"/>
                </a:lnTo>
                <a:lnTo>
                  <a:pt x="145840" y="33793"/>
                </a:lnTo>
                <a:close/>
                <a:moveTo>
                  <a:pt x="168089" y="33793"/>
                </a:moveTo>
                <a:lnTo>
                  <a:pt x="162770" y="36893"/>
                </a:lnTo>
                <a:lnTo>
                  <a:pt x="157451" y="33793"/>
                </a:lnTo>
                <a:close/>
                <a:moveTo>
                  <a:pt x="179731" y="33793"/>
                </a:moveTo>
                <a:lnTo>
                  <a:pt x="174411" y="36893"/>
                </a:lnTo>
                <a:lnTo>
                  <a:pt x="169092" y="33793"/>
                </a:lnTo>
                <a:close/>
                <a:moveTo>
                  <a:pt x="191342" y="33793"/>
                </a:moveTo>
                <a:lnTo>
                  <a:pt x="186023" y="36893"/>
                </a:lnTo>
                <a:lnTo>
                  <a:pt x="180703" y="33793"/>
                </a:lnTo>
                <a:close/>
                <a:moveTo>
                  <a:pt x="202953" y="33793"/>
                </a:moveTo>
                <a:lnTo>
                  <a:pt x="197634" y="36893"/>
                </a:lnTo>
                <a:lnTo>
                  <a:pt x="192315" y="33793"/>
                </a:lnTo>
                <a:close/>
                <a:moveTo>
                  <a:pt x="214564" y="33793"/>
                </a:moveTo>
                <a:lnTo>
                  <a:pt x="209245" y="36893"/>
                </a:lnTo>
                <a:lnTo>
                  <a:pt x="203926" y="33793"/>
                </a:lnTo>
                <a:close/>
                <a:moveTo>
                  <a:pt x="226175" y="33793"/>
                </a:moveTo>
                <a:lnTo>
                  <a:pt x="220856" y="36893"/>
                </a:lnTo>
                <a:lnTo>
                  <a:pt x="215537" y="33793"/>
                </a:lnTo>
                <a:close/>
                <a:moveTo>
                  <a:pt x="237817" y="33793"/>
                </a:moveTo>
                <a:lnTo>
                  <a:pt x="232498" y="36893"/>
                </a:lnTo>
                <a:lnTo>
                  <a:pt x="227178" y="33793"/>
                </a:lnTo>
                <a:close/>
                <a:moveTo>
                  <a:pt x="249428" y="33793"/>
                </a:moveTo>
                <a:lnTo>
                  <a:pt x="244109" y="36893"/>
                </a:lnTo>
                <a:lnTo>
                  <a:pt x="238790" y="33793"/>
                </a:lnTo>
                <a:close/>
                <a:moveTo>
                  <a:pt x="261070" y="33793"/>
                </a:moveTo>
                <a:lnTo>
                  <a:pt x="255750" y="36893"/>
                </a:lnTo>
                <a:lnTo>
                  <a:pt x="250431" y="33793"/>
                </a:lnTo>
                <a:close/>
                <a:moveTo>
                  <a:pt x="272681" y="33793"/>
                </a:moveTo>
                <a:lnTo>
                  <a:pt x="267362" y="36893"/>
                </a:lnTo>
                <a:lnTo>
                  <a:pt x="262042" y="33793"/>
                </a:lnTo>
                <a:close/>
                <a:moveTo>
                  <a:pt x="284292" y="33793"/>
                </a:moveTo>
                <a:lnTo>
                  <a:pt x="278973" y="36893"/>
                </a:lnTo>
                <a:lnTo>
                  <a:pt x="273653" y="33793"/>
                </a:lnTo>
                <a:close/>
                <a:moveTo>
                  <a:pt x="17023" y="33853"/>
                </a:moveTo>
                <a:lnTo>
                  <a:pt x="11703" y="36923"/>
                </a:lnTo>
                <a:lnTo>
                  <a:pt x="6384" y="33853"/>
                </a:lnTo>
                <a:close/>
                <a:moveTo>
                  <a:pt x="28664" y="33853"/>
                </a:moveTo>
                <a:lnTo>
                  <a:pt x="23345" y="36923"/>
                </a:lnTo>
                <a:lnTo>
                  <a:pt x="18026" y="33853"/>
                </a:lnTo>
                <a:close/>
                <a:moveTo>
                  <a:pt x="40275" y="33853"/>
                </a:moveTo>
                <a:lnTo>
                  <a:pt x="34956" y="36923"/>
                </a:lnTo>
                <a:lnTo>
                  <a:pt x="29637" y="33853"/>
                </a:lnTo>
                <a:close/>
                <a:moveTo>
                  <a:pt x="17174" y="34036"/>
                </a:moveTo>
                <a:lnTo>
                  <a:pt x="11855" y="43246"/>
                </a:lnTo>
                <a:lnTo>
                  <a:pt x="11855" y="37106"/>
                </a:lnTo>
                <a:lnTo>
                  <a:pt x="17174" y="34036"/>
                </a:lnTo>
                <a:close/>
                <a:moveTo>
                  <a:pt x="28816" y="34036"/>
                </a:moveTo>
                <a:lnTo>
                  <a:pt x="23497" y="43246"/>
                </a:lnTo>
                <a:lnTo>
                  <a:pt x="23497" y="37106"/>
                </a:lnTo>
                <a:lnTo>
                  <a:pt x="28816" y="34036"/>
                </a:lnTo>
                <a:close/>
                <a:moveTo>
                  <a:pt x="249550" y="34036"/>
                </a:moveTo>
                <a:lnTo>
                  <a:pt x="244230" y="43246"/>
                </a:lnTo>
                <a:lnTo>
                  <a:pt x="244230" y="37106"/>
                </a:lnTo>
                <a:lnTo>
                  <a:pt x="249550" y="34036"/>
                </a:lnTo>
                <a:close/>
                <a:moveTo>
                  <a:pt x="261191" y="34036"/>
                </a:moveTo>
                <a:lnTo>
                  <a:pt x="255872" y="43246"/>
                </a:lnTo>
                <a:lnTo>
                  <a:pt x="255872" y="37106"/>
                </a:lnTo>
                <a:lnTo>
                  <a:pt x="261191" y="34036"/>
                </a:lnTo>
                <a:close/>
                <a:moveTo>
                  <a:pt x="272802" y="34036"/>
                </a:moveTo>
                <a:lnTo>
                  <a:pt x="267483" y="43246"/>
                </a:lnTo>
                <a:lnTo>
                  <a:pt x="267483" y="37106"/>
                </a:lnTo>
                <a:lnTo>
                  <a:pt x="272802" y="34036"/>
                </a:lnTo>
                <a:close/>
                <a:moveTo>
                  <a:pt x="284444" y="34036"/>
                </a:moveTo>
                <a:lnTo>
                  <a:pt x="279125" y="43246"/>
                </a:lnTo>
                <a:lnTo>
                  <a:pt x="279125" y="37106"/>
                </a:lnTo>
                <a:lnTo>
                  <a:pt x="284444" y="34036"/>
                </a:lnTo>
                <a:close/>
                <a:moveTo>
                  <a:pt x="6262" y="34066"/>
                </a:moveTo>
                <a:lnTo>
                  <a:pt x="11582" y="37106"/>
                </a:lnTo>
                <a:lnTo>
                  <a:pt x="11582" y="43276"/>
                </a:lnTo>
                <a:lnTo>
                  <a:pt x="6262" y="34066"/>
                </a:lnTo>
                <a:close/>
                <a:moveTo>
                  <a:pt x="17904" y="34066"/>
                </a:moveTo>
                <a:lnTo>
                  <a:pt x="23223" y="37106"/>
                </a:lnTo>
                <a:lnTo>
                  <a:pt x="23223" y="43276"/>
                </a:lnTo>
                <a:lnTo>
                  <a:pt x="17904" y="34066"/>
                </a:lnTo>
                <a:close/>
                <a:moveTo>
                  <a:pt x="29515" y="34066"/>
                </a:moveTo>
                <a:lnTo>
                  <a:pt x="34834" y="37106"/>
                </a:lnTo>
                <a:lnTo>
                  <a:pt x="34834" y="43276"/>
                </a:lnTo>
                <a:lnTo>
                  <a:pt x="29515" y="34066"/>
                </a:lnTo>
                <a:close/>
                <a:moveTo>
                  <a:pt x="40427" y="34036"/>
                </a:moveTo>
                <a:lnTo>
                  <a:pt x="35108" y="43276"/>
                </a:lnTo>
                <a:lnTo>
                  <a:pt x="35108" y="37106"/>
                </a:lnTo>
                <a:lnTo>
                  <a:pt x="40427" y="34036"/>
                </a:lnTo>
                <a:close/>
                <a:moveTo>
                  <a:pt x="41126" y="34066"/>
                </a:moveTo>
                <a:lnTo>
                  <a:pt x="46446" y="37106"/>
                </a:lnTo>
                <a:lnTo>
                  <a:pt x="46446" y="43276"/>
                </a:lnTo>
                <a:lnTo>
                  <a:pt x="41126" y="34066"/>
                </a:lnTo>
                <a:close/>
                <a:moveTo>
                  <a:pt x="52008" y="34036"/>
                </a:moveTo>
                <a:lnTo>
                  <a:pt x="46689" y="43276"/>
                </a:lnTo>
                <a:lnTo>
                  <a:pt x="46689" y="37106"/>
                </a:lnTo>
                <a:lnTo>
                  <a:pt x="52008" y="34036"/>
                </a:lnTo>
                <a:close/>
                <a:moveTo>
                  <a:pt x="52737" y="34066"/>
                </a:moveTo>
                <a:lnTo>
                  <a:pt x="58057" y="37106"/>
                </a:lnTo>
                <a:lnTo>
                  <a:pt x="58057" y="43276"/>
                </a:lnTo>
                <a:lnTo>
                  <a:pt x="52737" y="34066"/>
                </a:lnTo>
                <a:close/>
                <a:moveTo>
                  <a:pt x="63650" y="34036"/>
                </a:moveTo>
                <a:lnTo>
                  <a:pt x="58330" y="43276"/>
                </a:lnTo>
                <a:lnTo>
                  <a:pt x="58330" y="37106"/>
                </a:lnTo>
                <a:lnTo>
                  <a:pt x="63650" y="34036"/>
                </a:lnTo>
                <a:close/>
                <a:moveTo>
                  <a:pt x="64379" y="34066"/>
                </a:moveTo>
                <a:lnTo>
                  <a:pt x="69698" y="37106"/>
                </a:lnTo>
                <a:lnTo>
                  <a:pt x="69698" y="43276"/>
                </a:lnTo>
                <a:lnTo>
                  <a:pt x="64379" y="34066"/>
                </a:lnTo>
                <a:close/>
                <a:moveTo>
                  <a:pt x="75261" y="34036"/>
                </a:moveTo>
                <a:lnTo>
                  <a:pt x="69941" y="43276"/>
                </a:lnTo>
                <a:lnTo>
                  <a:pt x="69941" y="37106"/>
                </a:lnTo>
                <a:lnTo>
                  <a:pt x="75261" y="34036"/>
                </a:lnTo>
                <a:close/>
                <a:moveTo>
                  <a:pt x="75990" y="34066"/>
                </a:moveTo>
                <a:lnTo>
                  <a:pt x="81309" y="37106"/>
                </a:lnTo>
                <a:lnTo>
                  <a:pt x="81309" y="43276"/>
                </a:lnTo>
                <a:lnTo>
                  <a:pt x="75990" y="34066"/>
                </a:lnTo>
                <a:close/>
                <a:moveTo>
                  <a:pt x="86902" y="34036"/>
                </a:moveTo>
                <a:lnTo>
                  <a:pt x="81583" y="43276"/>
                </a:lnTo>
                <a:lnTo>
                  <a:pt x="81583" y="37106"/>
                </a:lnTo>
                <a:lnTo>
                  <a:pt x="86902" y="34036"/>
                </a:lnTo>
                <a:close/>
                <a:moveTo>
                  <a:pt x="87632" y="34066"/>
                </a:moveTo>
                <a:lnTo>
                  <a:pt x="92951" y="37106"/>
                </a:lnTo>
                <a:lnTo>
                  <a:pt x="92951" y="43276"/>
                </a:lnTo>
                <a:lnTo>
                  <a:pt x="87632" y="34066"/>
                </a:lnTo>
                <a:close/>
                <a:moveTo>
                  <a:pt x="98513" y="34036"/>
                </a:moveTo>
                <a:lnTo>
                  <a:pt x="93194" y="43276"/>
                </a:lnTo>
                <a:lnTo>
                  <a:pt x="93194" y="37106"/>
                </a:lnTo>
                <a:lnTo>
                  <a:pt x="98513" y="34036"/>
                </a:lnTo>
                <a:close/>
                <a:moveTo>
                  <a:pt x="99243" y="34066"/>
                </a:moveTo>
                <a:lnTo>
                  <a:pt x="104562" y="37106"/>
                </a:lnTo>
                <a:lnTo>
                  <a:pt x="104562" y="43276"/>
                </a:lnTo>
                <a:lnTo>
                  <a:pt x="99243" y="34066"/>
                </a:lnTo>
                <a:close/>
                <a:moveTo>
                  <a:pt x="110155" y="34036"/>
                </a:moveTo>
                <a:lnTo>
                  <a:pt x="104836" y="43276"/>
                </a:lnTo>
                <a:lnTo>
                  <a:pt x="104836" y="37106"/>
                </a:lnTo>
                <a:lnTo>
                  <a:pt x="110155" y="34036"/>
                </a:lnTo>
                <a:close/>
                <a:moveTo>
                  <a:pt x="110824" y="34066"/>
                </a:moveTo>
                <a:lnTo>
                  <a:pt x="116143" y="37106"/>
                </a:lnTo>
                <a:lnTo>
                  <a:pt x="116143" y="43276"/>
                </a:lnTo>
                <a:lnTo>
                  <a:pt x="110824" y="34066"/>
                </a:lnTo>
                <a:close/>
                <a:moveTo>
                  <a:pt x="121736" y="34036"/>
                </a:moveTo>
                <a:lnTo>
                  <a:pt x="116416" y="43276"/>
                </a:lnTo>
                <a:lnTo>
                  <a:pt x="116416" y="37106"/>
                </a:lnTo>
                <a:lnTo>
                  <a:pt x="121736" y="34036"/>
                </a:lnTo>
                <a:close/>
                <a:moveTo>
                  <a:pt x="122465" y="34066"/>
                </a:moveTo>
                <a:lnTo>
                  <a:pt x="127784" y="37106"/>
                </a:lnTo>
                <a:lnTo>
                  <a:pt x="127784" y="43276"/>
                </a:lnTo>
                <a:lnTo>
                  <a:pt x="122465" y="34066"/>
                </a:lnTo>
                <a:close/>
                <a:moveTo>
                  <a:pt x="133377" y="34036"/>
                </a:moveTo>
                <a:lnTo>
                  <a:pt x="128058" y="43276"/>
                </a:lnTo>
                <a:lnTo>
                  <a:pt x="128058" y="37106"/>
                </a:lnTo>
                <a:lnTo>
                  <a:pt x="133377" y="34036"/>
                </a:lnTo>
                <a:close/>
                <a:moveTo>
                  <a:pt x="134076" y="34066"/>
                </a:moveTo>
                <a:lnTo>
                  <a:pt x="139396" y="37106"/>
                </a:lnTo>
                <a:lnTo>
                  <a:pt x="139396" y="43276"/>
                </a:lnTo>
                <a:lnTo>
                  <a:pt x="134076" y="34066"/>
                </a:lnTo>
                <a:close/>
                <a:moveTo>
                  <a:pt x="144988" y="34036"/>
                </a:moveTo>
                <a:lnTo>
                  <a:pt x="139669" y="43276"/>
                </a:lnTo>
                <a:lnTo>
                  <a:pt x="139669" y="37106"/>
                </a:lnTo>
                <a:lnTo>
                  <a:pt x="144988" y="34036"/>
                </a:lnTo>
                <a:close/>
                <a:moveTo>
                  <a:pt x="145718" y="34066"/>
                </a:moveTo>
                <a:lnTo>
                  <a:pt x="151037" y="37106"/>
                </a:lnTo>
                <a:lnTo>
                  <a:pt x="151037" y="43276"/>
                </a:lnTo>
                <a:lnTo>
                  <a:pt x="145718" y="34066"/>
                </a:lnTo>
                <a:close/>
                <a:moveTo>
                  <a:pt x="156630" y="34036"/>
                </a:moveTo>
                <a:lnTo>
                  <a:pt x="151311" y="43276"/>
                </a:lnTo>
                <a:lnTo>
                  <a:pt x="151311" y="37106"/>
                </a:lnTo>
                <a:lnTo>
                  <a:pt x="156630" y="34036"/>
                </a:lnTo>
                <a:close/>
                <a:moveTo>
                  <a:pt x="157329" y="34066"/>
                </a:moveTo>
                <a:lnTo>
                  <a:pt x="162648" y="37106"/>
                </a:lnTo>
                <a:lnTo>
                  <a:pt x="162648" y="43276"/>
                </a:lnTo>
                <a:lnTo>
                  <a:pt x="157329" y="34066"/>
                </a:lnTo>
                <a:close/>
                <a:moveTo>
                  <a:pt x="168241" y="34036"/>
                </a:moveTo>
                <a:lnTo>
                  <a:pt x="162922" y="43276"/>
                </a:lnTo>
                <a:lnTo>
                  <a:pt x="162922" y="37106"/>
                </a:lnTo>
                <a:lnTo>
                  <a:pt x="168241" y="34036"/>
                </a:lnTo>
                <a:close/>
                <a:moveTo>
                  <a:pt x="168971" y="34066"/>
                </a:moveTo>
                <a:lnTo>
                  <a:pt x="174290" y="37106"/>
                </a:lnTo>
                <a:lnTo>
                  <a:pt x="174290" y="43276"/>
                </a:lnTo>
                <a:lnTo>
                  <a:pt x="168971" y="34066"/>
                </a:lnTo>
                <a:close/>
                <a:moveTo>
                  <a:pt x="179822" y="34036"/>
                </a:moveTo>
                <a:lnTo>
                  <a:pt x="174503" y="43276"/>
                </a:lnTo>
                <a:lnTo>
                  <a:pt x="174503" y="37106"/>
                </a:lnTo>
                <a:lnTo>
                  <a:pt x="179822" y="34036"/>
                </a:lnTo>
                <a:close/>
                <a:moveTo>
                  <a:pt x="180551" y="34066"/>
                </a:moveTo>
                <a:lnTo>
                  <a:pt x="185871" y="37106"/>
                </a:lnTo>
                <a:lnTo>
                  <a:pt x="185871" y="43276"/>
                </a:lnTo>
                <a:lnTo>
                  <a:pt x="180551" y="34066"/>
                </a:lnTo>
                <a:close/>
                <a:moveTo>
                  <a:pt x="191463" y="34036"/>
                </a:moveTo>
                <a:lnTo>
                  <a:pt x="186144" y="43276"/>
                </a:lnTo>
                <a:lnTo>
                  <a:pt x="186144" y="37106"/>
                </a:lnTo>
                <a:lnTo>
                  <a:pt x="191463" y="34036"/>
                </a:lnTo>
                <a:close/>
                <a:moveTo>
                  <a:pt x="192193" y="34066"/>
                </a:moveTo>
                <a:lnTo>
                  <a:pt x="197512" y="37106"/>
                </a:lnTo>
                <a:lnTo>
                  <a:pt x="197512" y="43276"/>
                </a:lnTo>
                <a:lnTo>
                  <a:pt x="192193" y="34066"/>
                </a:lnTo>
                <a:close/>
                <a:moveTo>
                  <a:pt x="203075" y="34036"/>
                </a:moveTo>
                <a:lnTo>
                  <a:pt x="197755" y="43276"/>
                </a:lnTo>
                <a:lnTo>
                  <a:pt x="197755" y="37106"/>
                </a:lnTo>
                <a:lnTo>
                  <a:pt x="203075" y="34036"/>
                </a:lnTo>
                <a:close/>
                <a:moveTo>
                  <a:pt x="203804" y="34066"/>
                </a:moveTo>
                <a:lnTo>
                  <a:pt x="209123" y="37106"/>
                </a:lnTo>
                <a:lnTo>
                  <a:pt x="209123" y="43276"/>
                </a:lnTo>
                <a:lnTo>
                  <a:pt x="203804" y="34066"/>
                </a:lnTo>
                <a:close/>
                <a:moveTo>
                  <a:pt x="214716" y="34036"/>
                </a:moveTo>
                <a:lnTo>
                  <a:pt x="209397" y="43276"/>
                </a:lnTo>
                <a:lnTo>
                  <a:pt x="209397" y="37106"/>
                </a:lnTo>
                <a:lnTo>
                  <a:pt x="214716" y="34036"/>
                </a:lnTo>
                <a:close/>
                <a:moveTo>
                  <a:pt x="215446" y="34066"/>
                </a:moveTo>
                <a:lnTo>
                  <a:pt x="220765" y="37106"/>
                </a:lnTo>
                <a:lnTo>
                  <a:pt x="220765" y="43276"/>
                </a:lnTo>
                <a:lnTo>
                  <a:pt x="215446" y="34066"/>
                </a:lnTo>
                <a:close/>
                <a:moveTo>
                  <a:pt x="226327" y="34036"/>
                </a:moveTo>
                <a:lnTo>
                  <a:pt x="221008" y="43276"/>
                </a:lnTo>
                <a:lnTo>
                  <a:pt x="221008" y="37106"/>
                </a:lnTo>
                <a:lnTo>
                  <a:pt x="226327" y="34036"/>
                </a:lnTo>
                <a:close/>
                <a:moveTo>
                  <a:pt x="227057" y="34066"/>
                </a:moveTo>
                <a:lnTo>
                  <a:pt x="232376" y="37106"/>
                </a:lnTo>
                <a:lnTo>
                  <a:pt x="232376" y="43276"/>
                </a:lnTo>
                <a:lnTo>
                  <a:pt x="227057" y="34066"/>
                </a:lnTo>
                <a:close/>
                <a:moveTo>
                  <a:pt x="237969" y="34036"/>
                </a:moveTo>
                <a:lnTo>
                  <a:pt x="232650" y="43276"/>
                </a:lnTo>
                <a:lnTo>
                  <a:pt x="232650" y="37106"/>
                </a:lnTo>
                <a:lnTo>
                  <a:pt x="237969" y="34036"/>
                </a:lnTo>
                <a:close/>
                <a:moveTo>
                  <a:pt x="238668" y="34066"/>
                </a:moveTo>
                <a:lnTo>
                  <a:pt x="243987" y="37136"/>
                </a:lnTo>
                <a:lnTo>
                  <a:pt x="243987" y="43306"/>
                </a:lnTo>
                <a:lnTo>
                  <a:pt x="238668" y="34066"/>
                </a:lnTo>
                <a:close/>
                <a:moveTo>
                  <a:pt x="250279" y="34066"/>
                </a:moveTo>
                <a:lnTo>
                  <a:pt x="255598" y="37136"/>
                </a:lnTo>
                <a:lnTo>
                  <a:pt x="255598" y="43306"/>
                </a:lnTo>
                <a:lnTo>
                  <a:pt x="250279" y="34066"/>
                </a:lnTo>
                <a:close/>
                <a:moveTo>
                  <a:pt x="261890" y="34066"/>
                </a:moveTo>
                <a:lnTo>
                  <a:pt x="267210" y="37136"/>
                </a:lnTo>
                <a:lnTo>
                  <a:pt x="267210" y="43306"/>
                </a:lnTo>
                <a:lnTo>
                  <a:pt x="261890" y="34066"/>
                </a:lnTo>
                <a:close/>
                <a:moveTo>
                  <a:pt x="273532" y="34066"/>
                </a:moveTo>
                <a:lnTo>
                  <a:pt x="278851" y="37136"/>
                </a:lnTo>
                <a:lnTo>
                  <a:pt x="278851" y="43306"/>
                </a:lnTo>
                <a:lnTo>
                  <a:pt x="273532" y="34066"/>
                </a:lnTo>
                <a:close/>
                <a:moveTo>
                  <a:pt x="64136" y="34188"/>
                </a:moveTo>
                <a:lnTo>
                  <a:pt x="69455" y="43398"/>
                </a:lnTo>
                <a:lnTo>
                  <a:pt x="69455" y="43398"/>
                </a:lnTo>
                <a:lnTo>
                  <a:pt x="66993" y="41969"/>
                </a:lnTo>
                <a:lnTo>
                  <a:pt x="64136" y="40358"/>
                </a:lnTo>
                <a:lnTo>
                  <a:pt x="64136" y="34188"/>
                </a:lnTo>
                <a:close/>
                <a:moveTo>
                  <a:pt x="87358" y="34188"/>
                </a:moveTo>
                <a:lnTo>
                  <a:pt x="92677" y="43398"/>
                </a:lnTo>
                <a:lnTo>
                  <a:pt x="92677" y="43398"/>
                </a:lnTo>
                <a:lnTo>
                  <a:pt x="90215" y="41969"/>
                </a:lnTo>
                <a:lnTo>
                  <a:pt x="87358" y="40358"/>
                </a:lnTo>
                <a:lnTo>
                  <a:pt x="87358" y="34188"/>
                </a:lnTo>
                <a:close/>
                <a:moveTo>
                  <a:pt x="98969" y="34188"/>
                </a:moveTo>
                <a:lnTo>
                  <a:pt x="104289" y="43398"/>
                </a:lnTo>
                <a:lnTo>
                  <a:pt x="104289" y="43398"/>
                </a:lnTo>
                <a:lnTo>
                  <a:pt x="101827" y="41969"/>
                </a:lnTo>
                <a:lnTo>
                  <a:pt x="98969" y="40358"/>
                </a:lnTo>
                <a:lnTo>
                  <a:pt x="98969" y="34188"/>
                </a:lnTo>
                <a:close/>
                <a:moveTo>
                  <a:pt x="110611" y="34188"/>
                </a:moveTo>
                <a:lnTo>
                  <a:pt x="115930" y="43398"/>
                </a:lnTo>
                <a:lnTo>
                  <a:pt x="115930" y="43398"/>
                </a:lnTo>
                <a:lnTo>
                  <a:pt x="113468" y="41969"/>
                </a:lnTo>
                <a:lnTo>
                  <a:pt x="110611" y="40358"/>
                </a:lnTo>
                <a:lnTo>
                  <a:pt x="110611" y="34188"/>
                </a:lnTo>
                <a:close/>
                <a:moveTo>
                  <a:pt x="17661" y="34188"/>
                </a:moveTo>
                <a:lnTo>
                  <a:pt x="22980" y="43398"/>
                </a:lnTo>
                <a:lnTo>
                  <a:pt x="22980" y="43398"/>
                </a:lnTo>
                <a:lnTo>
                  <a:pt x="20518" y="41939"/>
                </a:lnTo>
                <a:lnTo>
                  <a:pt x="17661" y="40358"/>
                </a:lnTo>
                <a:lnTo>
                  <a:pt x="17661" y="34188"/>
                </a:lnTo>
                <a:close/>
                <a:moveTo>
                  <a:pt x="29302" y="34188"/>
                </a:moveTo>
                <a:lnTo>
                  <a:pt x="34622" y="43398"/>
                </a:lnTo>
                <a:lnTo>
                  <a:pt x="34622" y="43398"/>
                </a:lnTo>
                <a:lnTo>
                  <a:pt x="32160" y="41939"/>
                </a:lnTo>
                <a:lnTo>
                  <a:pt x="29302" y="40358"/>
                </a:lnTo>
                <a:lnTo>
                  <a:pt x="29302" y="34188"/>
                </a:lnTo>
                <a:close/>
                <a:moveTo>
                  <a:pt x="29029" y="34188"/>
                </a:moveTo>
                <a:lnTo>
                  <a:pt x="29029" y="40358"/>
                </a:lnTo>
                <a:lnTo>
                  <a:pt x="26172" y="41969"/>
                </a:lnTo>
                <a:lnTo>
                  <a:pt x="23710" y="43398"/>
                </a:lnTo>
                <a:lnTo>
                  <a:pt x="23710" y="43398"/>
                </a:lnTo>
                <a:lnTo>
                  <a:pt x="29029" y="34188"/>
                </a:lnTo>
                <a:close/>
                <a:moveTo>
                  <a:pt x="40883" y="34188"/>
                </a:moveTo>
                <a:lnTo>
                  <a:pt x="46202" y="43398"/>
                </a:lnTo>
                <a:lnTo>
                  <a:pt x="46202" y="43398"/>
                </a:lnTo>
                <a:lnTo>
                  <a:pt x="43740" y="41939"/>
                </a:lnTo>
                <a:lnTo>
                  <a:pt x="40883" y="40358"/>
                </a:lnTo>
                <a:lnTo>
                  <a:pt x="40883" y="34188"/>
                </a:lnTo>
                <a:close/>
                <a:moveTo>
                  <a:pt x="52525" y="34188"/>
                </a:moveTo>
                <a:lnTo>
                  <a:pt x="57844" y="43398"/>
                </a:lnTo>
                <a:lnTo>
                  <a:pt x="55351" y="41969"/>
                </a:lnTo>
                <a:lnTo>
                  <a:pt x="52525" y="40358"/>
                </a:lnTo>
                <a:lnTo>
                  <a:pt x="52525" y="34188"/>
                </a:lnTo>
                <a:close/>
                <a:moveTo>
                  <a:pt x="145475" y="34188"/>
                </a:moveTo>
                <a:lnTo>
                  <a:pt x="150794" y="43398"/>
                </a:lnTo>
                <a:lnTo>
                  <a:pt x="148332" y="41969"/>
                </a:lnTo>
                <a:lnTo>
                  <a:pt x="145475" y="40358"/>
                </a:lnTo>
                <a:lnTo>
                  <a:pt x="145475" y="34188"/>
                </a:lnTo>
                <a:close/>
                <a:moveTo>
                  <a:pt x="168697" y="34188"/>
                </a:moveTo>
                <a:lnTo>
                  <a:pt x="174016" y="43398"/>
                </a:lnTo>
                <a:lnTo>
                  <a:pt x="171554" y="41969"/>
                </a:lnTo>
                <a:lnTo>
                  <a:pt x="168697" y="40358"/>
                </a:lnTo>
                <a:lnTo>
                  <a:pt x="168697" y="34188"/>
                </a:lnTo>
                <a:close/>
                <a:moveTo>
                  <a:pt x="191950" y="34188"/>
                </a:moveTo>
                <a:lnTo>
                  <a:pt x="197269" y="43398"/>
                </a:lnTo>
                <a:lnTo>
                  <a:pt x="194807" y="41969"/>
                </a:lnTo>
                <a:lnTo>
                  <a:pt x="191950" y="40358"/>
                </a:lnTo>
                <a:lnTo>
                  <a:pt x="191950" y="34188"/>
                </a:lnTo>
                <a:close/>
                <a:moveTo>
                  <a:pt x="226783" y="34188"/>
                </a:moveTo>
                <a:lnTo>
                  <a:pt x="232103" y="43398"/>
                </a:lnTo>
                <a:lnTo>
                  <a:pt x="229640" y="41969"/>
                </a:lnTo>
                <a:lnTo>
                  <a:pt x="226783" y="40358"/>
                </a:lnTo>
                <a:lnTo>
                  <a:pt x="226783" y="34188"/>
                </a:lnTo>
                <a:close/>
                <a:moveTo>
                  <a:pt x="238425" y="34188"/>
                </a:moveTo>
                <a:lnTo>
                  <a:pt x="243744" y="43398"/>
                </a:lnTo>
                <a:lnTo>
                  <a:pt x="241282" y="41969"/>
                </a:lnTo>
                <a:lnTo>
                  <a:pt x="238425" y="40358"/>
                </a:lnTo>
                <a:lnTo>
                  <a:pt x="238425" y="34188"/>
                </a:lnTo>
                <a:close/>
                <a:moveTo>
                  <a:pt x="250036" y="34188"/>
                </a:moveTo>
                <a:lnTo>
                  <a:pt x="255355" y="43398"/>
                </a:lnTo>
                <a:lnTo>
                  <a:pt x="252893" y="41969"/>
                </a:lnTo>
                <a:lnTo>
                  <a:pt x="250036" y="40358"/>
                </a:lnTo>
                <a:lnTo>
                  <a:pt x="250036" y="34188"/>
                </a:lnTo>
                <a:close/>
                <a:moveTo>
                  <a:pt x="273289" y="34188"/>
                </a:moveTo>
                <a:lnTo>
                  <a:pt x="278608" y="43398"/>
                </a:lnTo>
                <a:lnTo>
                  <a:pt x="276146" y="41969"/>
                </a:lnTo>
                <a:lnTo>
                  <a:pt x="273289" y="40358"/>
                </a:lnTo>
                <a:lnTo>
                  <a:pt x="273289" y="34188"/>
                </a:lnTo>
                <a:close/>
                <a:moveTo>
                  <a:pt x="6050" y="34188"/>
                </a:moveTo>
                <a:lnTo>
                  <a:pt x="11369" y="43398"/>
                </a:lnTo>
                <a:lnTo>
                  <a:pt x="8907" y="41969"/>
                </a:lnTo>
                <a:lnTo>
                  <a:pt x="6050" y="40358"/>
                </a:lnTo>
                <a:lnTo>
                  <a:pt x="6050" y="34188"/>
                </a:lnTo>
                <a:close/>
                <a:moveTo>
                  <a:pt x="75777" y="34188"/>
                </a:moveTo>
                <a:lnTo>
                  <a:pt x="81097" y="43398"/>
                </a:lnTo>
                <a:lnTo>
                  <a:pt x="78604" y="41969"/>
                </a:lnTo>
                <a:lnTo>
                  <a:pt x="75777" y="40358"/>
                </a:lnTo>
                <a:lnTo>
                  <a:pt x="75777" y="34188"/>
                </a:lnTo>
                <a:close/>
                <a:moveTo>
                  <a:pt x="122222" y="34188"/>
                </a:moveTo>
                <a:lnTo>
                  <a:pt x="127541" y="43398"/>
                </a:lnTo>
                <a:lnTo>
                  <a:pt x="125079" y="41969"/>
                </a:lnTo>
                <a:lnTo>
                  <a:pt x="122222" y="40358"/>
                </a:lnTo>
                <a:lnTo>
                  <a:pt x="122222" y="34188"/>
                </a:lnTo>
                <a:close/>
                <a:moveTo>
                  <a:pt x="133864" y="34188"/>
                </a:moveTo>
                <a:lnTo>
                  <a:pt x="139183" y="43398"/>
                </a:lnTo>
                <a:lnTo>
                  <a:pt x="136721" y="41969"/>
                </a:lnTo>
                <a:lnTo>
                  <a:pt x="133864" y="40358"/>
                </a:lnTo>
                <a:lnTo>
                  <a:pt x="133864" y="34188"/>
                </a:lnTo>
                <a:close/>
                <a:moveTo>
                  <a:pt x="157086" y="34188"/>
                </a:moveTo>
                <a:lnTo>
                  <a:pt x="162405" y="43398"/>
                </a:lnTo>
                <a:lnTo>
                  <a:pt x="159913" y="41969"/>
                </a:lnTo>
                <a:lnTo>
                  <a:pt x="157086" y="40358"/>
                </a:lnTo>
                <a:lnTo>
                  <a:pt x="157086" y="34188"/>
                </a:lnTo>
                <a:close/>
                <a:moveTo>
                  <a:pt x="180339" y="34188"/>
                </a:moveTo>
                <a:lnTo>
                  <a:pt x="185658" y="43398"/>
                </a:lnTo>
                <a:lnTo>
                  <a:pt x="183165" y="41969"/>
                </a:lnTo>
                <a:lnTo>
                  <a:pt x="180339" y="40358"/>
                </a:lnTo>
                <a:lnTo>
                  <a:pt x="180339" y="34188"/>
                </a:lnTo>
                <a:close/>
                <a:moveTo>
                  <a:pt x="203591" y="34188"/>
                </a:moveTo>
                <a:lnTo>
                  <a:pt x="208911" y="43398"/>
                </a:lnTo>
                <a:lnTo>
                  <a:pt x="206418" y="41969"/>
                </a:lnTo>
                <a:lnTo>
                  <a:pt x="203591" y="40358"/>
                </a:lnTo>
                <a:lnTo>
                  <a:pt x="203591" y="34188"/>
                </a:lnTo>
                <a:close/>
                <a:moveTo>
                  <a:pt x="215202" y="34188"/>
                </a:moveTo>
                <a:lnTo>
                  <a:pt x="220522" y="43398"/>
                </a:lnTo>
                <a:lnTo>
                  <a:pt x="218060" y="41969"/>
                </a:lnTo>
                <a:lnTo>
                  <a:pt x="215202" y="40358"/>
                </a:lnTo>
                <a:lnTo>
                  <a:pt x="215202" y="34188"/>
                </a:lnTo>
                <a:close/>
                <a:moveTo>
                  <a:pt x="261678" y="34188"/>
                </a:moveTo>
                <a:lnTo>
                  <a:pt x="266997" y="43398"/>
                </a:lnTo>
                <a:lnTo>
                  <a:pt x="264535" y="41969"/>
                </a:lnTo>
                <a:lnTo>
                  <a:pt x="261678" y="40358"/>
                </a:lnTo>
                <a:lnTo>
                  <a:pt x="261678" y="34188"/>
                </a:lnTo>
                <a:close/>
                <a:moveTo>
                  <a:pt x="273046" y="34188"/>
                </a:moveTo>
                <a:lnTo>
                  <a:pt x="273046" y="40358"/>
                </a:lnTo>
                <a:lnTo>
                  <a:pt x="270188" y="41969"/>
                </a:lnTo>
                <a:lnTo>
                  <a:pt x="267726" y="43398"/>
                </a:lnTo>
                <a:lnTo>
                  <a:pt x="273046" y="34188"/>
                </a:lnTo>
                <a:close/>
                <a:moveTo>
                  <a:pt x="284657" y="34188"/>
                </a:moveTo>
                <a:lnTo>
                  <a:pt x="284657" y="40358"/>
                </a:lnTo>
                <a:lnTo>
                  <a:pt x="279337" y="43398"/>
                </a:lnTo>
                <a:lnTo>
                  <a:pt x="284657" y="34188"/>
                </a:lnTo>
                <a:close/>
                <a:moveTo>
                  <a:pt x="121979" y="34218"/>
                </a:moveTo>
                <a:lnTo>
                  <a:pt x="121979" y="40358"/>
                </a:lnTo>
                <a:lnTo>
                  <a:pt x="119122" y="41969"/>
                </a:lnTo>
                <a:lnTo>
                  <a:pt x="116660" y="43428"/>
                </a:lnTo>
                <a:lnTo>
                  <a:pt x="116660" y="43428"/>
                </a:lnTo>
                <a:lnTo>
                  <a:pt x="121979" y="34218"/>
                </a:lnTo>
                <a:close/>
                <a:moveTo>
                  <a:pt x="191676" y="34218"/>
                </a:moveTo>
                <a:lnTo>
                  <a:pt x="191676" y="40358"/>
                </a:lnTo>
                <a:lnTo>
                  <a:pt x="188849" y="41969"/>
                </a:lnTo>
                <a:lnTo>
                  <a:pt x="186357" y="43428"/>
                </a:lnTo>
                <a:lnTo>
                  <a:pt x="191676" y="34218"/>
                </a:lnTo>
                <a:close/>
                <a:moveTo>
                  <a:pt x="238182" y="34218"/>
                </a:moveTo>
                <a:lnTo>
                  <a:pt x="238182" y="40358"/>
                </a:lnTo>
                <a:lnTo>
                  <a:pt x="235355" y="41969"/>
                </a:lnTo>
                <a:lnTo>
                  <a:pt x="232862" y="43428"/>
                </a:lnTo>
                <a:lnTo>
                  <a:pt x="238182" y="34218"/>
                </a:lnTo>
                <a:close/>
                <a:moveTo>
                  <a:pt x="261404" y="34218"/>
                </a:moveTo>
                <a:lnTo>
                  <a:pt x="261404" y="40358"/>
                </a:lnTo>
                <a:lnTo>
                  <a:pt x="258547" y="41969"/>
                </a:lnTo>
                <a:lnTo>
                  <a:pt x="256085" y="43428"/>
                </a:lnTo>
                <a:lnTo>
                  <a:pt x="261404" y="34218"/>
                </a:lnTo>
                <a:close/>
                <a:moveTo>
                  <a:pt x="17418" y="34188"/>
                </a:moveTo>
                <a:lnTo>
                  <a:pt x="17418" y="40358"/>
                </a:lnTo>
                <a:lnTo>
                  <a:pt x="14560" y="41969"/>
                </a:lnTo>
                <a:lnTo>
                  <a:pt x="12098" y="43428"/>
                </a:lnTo>
                <a:lnTo>
                  <a:pt x="17418" y="34188"/>
                </a:lnTo>
                <a:close/>
                <a:moveTo>
                  <a:pt x="40610" y="34188"/>
                </a:moveTo>
                <a:lnTo>
                  <a:pt x="40610" y="40358"/>
                </a:lnTo>
                <a:lnTo>
                  <a:pt x="37783" y="41969"/>
                </a:lnTo>
                <a:lnTo>
                  <a:pt x="35290" y="43428"/>
                </a:lnTo>
                <a:lnTo>
                  <a:pt x="40610" y="34188"/>
                </a:lnTo>
                <a:close/>
                <a:moveTo>
                  <a:pt x="52251" y="34218"/>
                </a:moveTo>
                <a:lnTo>
                  <a:pt x="52251" y="40358"/>
                </a:lnTo>
                <a:lnTo>
                  <a:pt x="49394" y="41969"/>
                </a:lnTo>
                <a:lnTo>
                  <a:pt x="46932" y="43428"/>
                </a:lnTo>
                <a:lnTo>
                  <a:pt x="52251" y="34218"/>
                </a:lnTo>
                <a:close/>
                <a:moveTo>
                  <a:pt x="63862" y="34218"/>
                </a:moveTo>
                <a:lnTo>
                  <a:pt x="63862" y="40358"/>
                </a:lnTo>
                <a:lnTo>
                  <a:pt x="61005" y="41969"/>
                </a:lnTo>
                <a:lnTo>
                  <a:pt x="58543" y="43428"/>
                </a:lnTo>
                <a:lnTo>
                  <a:pt x="63862" y="34218"/>
                </a:lnTo>
                <a:close/>
                <a:moveTo>
                  <a:pt x="75504" y="34218"/>
                </a:moveTo>
                <a:lnTo>
                  <a:pt x="75504" y="40358"/>
                </a:lnTo>
                <a:lnTo>
                  <a:pt x="72647" y="41969"/>
                </a:lnTo>
                <a:lnTo>
                  <a:pt x="70185" y="43428"/>
                </a:lnTo>
                <a:lnTo>
                  <a:pt x="75504" y="34218"/>
                </a:lnTo>
                <a:close/>
                <a:moveTo>
                  <a:pt x="87115" y="34218"/>
                </a:moveTo>
                <a:lnTo>
                  <a:pt x="87115" y="40358"/>
                </a:lnTo>
                <a:lnTo>
                  <a:pt x="84288" y="41969"/>
                </a:lnTo>
                <a:lnTo>
                  <a:pt x="81796" y="43428"/>
                </a:lnTo>
                <a:lnTo>
                  <a:pt x="87115" y="34218"/>
                </a:lnTo>
                <a:close/>
                <a:moveTo>
                  <a:pt x="98757" y="34218"/>
                </a:moveTo>
                <a:lnTo>
                  <a:pt x="98757" y="40358"/>
                </a:lnTo>
                <a:lnTo>
                  <a:pt x="95899" y="41969"/>
                </a:lnTo>
                <a:lnTo>
                  <a:pt x="93437" y="43428"/>
                </a:lnTo>
                <a:lnTo>
                  <a:pt x="98757" y="34218"/>
                </a:lnTo>
                <a:close/>
                <a:moveTo>
                  <a:pt x="110337" y="34218"/>
                </a:moveTo>
                <a:lnTo>
                  <a:pt x="110337" y="40358"/>
                </a:lnTo>
                <a:lnTo>
                  <a:pt x="107480" y="41969"/>
                </a:lnTo>
                <a:lnTo>
                  <a:pt x="105018" y="43428"/>
                </a:lnTo>
                <a:lnTo>
                  <a:pt x="110337" y="34218"/>
                </a:lnTo>
                <a:close/>
                <a:moveTo>
                  <a:pt x="133590" y="34218"/>
                </a:moveTo>
                <a:lnTo>
                  <a:pt x="133590" y="40358"/>
                </a:lnTo>
                <a:lnTo>
                  <a:pt x="130733" y="41969"/>
                </a:lnTo>
                <a:lnTo>
                  <a:pt x="128271" y="43428"/>
                </a:lnTo>
                <a:lnTo>
                  <a:pt x="133590" y="34218"/>
                </a:lnTo>
                <a:close/>
                <a:moveTo>
                  <a:pt x="145232" y="34218"/>
                </a:moveTo>
                <a:lnTo>
                  <a:pt x="145232" y="40358"/>
                </a:lnTo>
                <a:lnTo>
                  <a:pt x="142374" y="41969"/>
                </a:lnTo>
                <a:lnTo>
                  <a:pt x="139912" y="43428"/>
                </a:lnTo>
                <a:lnTo>
                  <a:pt x="145232" y="34218"/>
                </a:lnTo>
                <a:close/>
                <a:moveTo>
                  <a:pt x="156843" y="34218"/>
                </a:moveTo>
                <a:lnTo>
                  <a:pt x="156843" y="40358"/>
                </a:lnTo>
                <a:lnTo>
                  <a:pt x="153986" y="41969"/>
                </a:lnTo>
                <a:lnTo>
                  <a:pt x="151523" y="43428"/>
                </a:lnTo>
                <a:lnTo>
                  <a:pt x="156843" y="34218"/>
                </a:lnTo>
                <a:close/>
                <a:moveTo>
                  <a:pt x="168484" y="34218"/>
                </a:moveTo>
                <a:lnTo>
                  <a:pt x="168484" y="40358"/>
                </a:lnTo>
                <a:lnTo>
                  <a:pt x="165627" y="41969"/>
                </a:lnTo>
                <a:lnTo>
                  <a:pt x="163165" y="43428"/>
                </a:lnTo>
                <a:lnTo>
                  <a:pt x="168484" y="34218"/>
                </a:lnTo>
                <a:close/>
                <a:moveTo>
                  <a:pt x="180065" y="34218"/>
                </a:moveTo>
                <a:lnTo>
                  <a:pt x="180065" y="40358"/>
                </a:lnTo>
                <a:lnTo>
                  <a:pt x="177208" y="41969"/>
                </a:lnTo>
                <a:lnTo>
                  <a:pt x="174746" y="43428"/>
                </a:lnTo>
                <a:lnTo>
                  <a:pt x="180065" y="34218"/>
                </a:lnTo>
                <a:close/>
                <a:moveTo>
                  <a:pt x="203318" y="34218"/>
                </a:moveTo>
                <a:lnTo>
                  <a:pt x="203318" y="40358"/>
                </a:lnTo>
                <a:lnTo>
                  <a:pt x="200461" y="41969"/>
                </a:lnTo>
                <a:lnTo>
                  <a:pt x="197999" y="43428"/>
                </a:lnTo>
                <a:lnTo>
                  <a:pt x="203318" y="34218"/>
                </a:lnTo>
                <a:close/>
                <a:moveTo>
                  <a:pt x="214929" y="34218"/>
                </a:moveTo>
                <a:lnTo>
                  <a:pt x="214929" y="40358"/>
                </a:lnTo>
                <a:lnTo>
                  <a:pt x="212072" y="41969"/>
                </a:lnTo>
                <a:lnTo>
                  <a:pt x="209610" y="43428"/>
                </a:lnTo>
                <a:lnTo>
                  <a:pt x="214929" y="34218"/>
                </a:lnTo>
                <a:close/>
                <a:moveTo>
                  <a:pt x="226570" y="34218"/>
                </a:moveTo>
                <a:lnTo>
                  <a:pt x="226570" y="40358"/>
                </a:lnTo>
                <a:lnTo>
                  <a:pt x="223713" y="41969"/>
                </a:lnTo>
                <a:lnTo>
                  <a:pt x="221251" y="43428"/>
                </a:lnTo>
                <a:lnTo>
                  <a:pt x="226570" y="34218"/>
                </a:lnTo>
                <a:close/>
                <a:moveTo>
                  <a:pt x="249793" y="34218"/>
                </a:moveTo>
                <a:lnTo>
                  <a:pt x="249793" y="40358"/>
                </a:lnTo>
                <a:lnTo>
                  <a:pt x="246936" y="41969"/>
                </a:lnTo>
                <a:lnTo>
                  <a:pt x="244474" y="43428"/>
                </a:lnTo>
                <a:lnTo>
                  <a:pt x="249793" y="34218"/>
                </a:lnTo>
                <a:close/>
                <a:moveTo>
                  <a:pt x="5898" y="40571"/>
                </a:moveTo>
                <a:lnTo>
                  <a:pt x="8755" y="42212"/>
                </a:lnTo>
                <a:lnTo>
                  <a:pt x="11217" y="43641"/>
                </a:lnTo>
                <a:lnTo>
                  <a:pt x="578" y="43641"/>
                </a:lnTo>
                <a:lnTo>
                  <a:pt x="5898" y="40571"/>
                </a:lnTo>
                <a:close/>
                <a:moveTo>
                  <a:pt x="17509" y="40571"/>
                </a:moveTo>
                <a:lnTo>
                  <a:pt x="20366" y="42212"/>
                </a:lnTo>
                <a:lnTo>
                  <a:pt x="22828" y="43641"/>
                </a:lnTo>
                <a:lnTo>
                  <a:pt x="12190" y="43641"/>
                </a:lnTo>
                <a:lnTo>
                  <a:pt x="14682" y="42212"/>
                </a:lnTo>
                <a:lnTo>
                  <a:pt x="17509" y="40571"/>
                </a:lnTo>
                <a:close/>
                <a:moveTo>
                  <a:pt x="29150" y="40571"/>
                </a:moveTo>
                <a:lnTo>
                  <a:pt x="32008" y="42212"/>
                </a:lnTo>
                <a:lnTo>
                  <a:pt x="34470" y="43641"/>
                </a:lnTo>
                <a:lnTo>
                  <a:pt x="23831" y="43641"/>
                </a:lnTo>
                <a:lnTo>
                  <a:pt x="26293" y="42212"/>
                </a:lnTo>
                <a:lnTo>
                  <a:pt x="29150" y="40571"/>
                </a:lnTo>
                <a:close/>
                <a:moveTo>
                  <a:pt x="40762" y="40571"/>
                </a:moveTo>
                <a:lnTo>
                  <a:pt x="43619" y="42212"/>
                </a:lnTo>
                <a:lnTo>
                  <a:pt x="46081" y="43641"/>
                </a:lnTo>
                <a:lnTo>
                  <a:pt x="35442" y="43641"/>
                </a:lnTo>
                <a:lnTo>
                  <a:pt x="37935" y="42212"/>
                </a:lnTo>
                <a:lnTo>
                  <a:pt x="40762" y="40571"/>
                </a:lnTo>
                <a:close/>
                <a:moveTo>
                  <a:pt x="52403" y="40571"/>
                </a:moveTo>
                <a:lnTo>
                  <a:pt x="55260" y="42212"/>
                </a:lnTo>
                <a:lnTo>
                  <a:pt x="57722" y="43641"/>
                </a:lnTo>
                <a:lnTo>
                  <a:pt x="47084" y="43641"/>
                </a:lnTo>
                <a:lnTo>
                  <a:pt x="49546" y="42212"/>
                </a:lnTo>
                <a:lnTo>
                  <a:pt x="52403" y="40571"/>
                </a:lnTo>
                <a:close/>
                <a:moveTo>
                  <a:pt x="64014" y="40571"/>
                </a:moveTo>
                <a:lnTo>
                  <a:pt x="66871" y="42212"/>
                </a:lnTo>
                <a:lnTo>
                  <a:pt x="69334" y="43641"/>
                </a:lnTo>
                <a:lnTo>
                  <a:pt x="58695" y="43641"/>
                </a:lnTo>
                <a:lnTo>
                  <a:pt x="61187" y="42212"/>
                </a:lnTo>
                <a:lnTo>
                  <a:pt x="64014" y="40571"/>
                </a:lnTo>
                <a:close/>
                <a:moveTo>
                  <a:pt x="75625" y="40571"/>
                </a:moveTo>
                <a:lnTo>
                  <a:pt x="78452" y="42212"/>
                </a:lnTo>
                <a:lnTo>
                  <a:pt x="80945" y="43641"/>
                </a:lnTo>
                <a:lnTo>
                  <a:pt x="70306" y="43641"/>
                </a:lnTo>
                <a:lnTo>
                  <a:pt x="72768" y="42212"/>
                </a:lnTo>
                <a:lnTo>
                  <a:pt x="75625" y="40571"/>
                </a:lnTo>
                <a:close/>
                <a:moveTo>
                  <a:pt x="87237" y="40571"/>
                </a:moveTo>
                <a:lnTo>
                  <a:pt x="90094" y="42212"/>
                </a:lnTo>
                <a:lnTo>
                  <a:pt x="92556" y="43641"/>
                </a:lnTo>
                <a:lnTo>
                  <a:pt x="81917" y="43641"/>
                </a:lnTo>
                <a:lnTo>
                  <a:pt x="84379" y="42212"/>
                </a:lnTo>
                <a:lnTo>
                  <a:pt x="87237" y="40571"/>
                </a:lnTo>
                <a:close/>
                <a:moveTo>
                  <a:pt x="98878" y="40571"/>
                </a:moveTo>
                <a:lnTo>
                  <a:pt x="101705" y="42212"/>
                </a:lnTo>
                <a:lnTo>
                  <a:pt x="104197" y="43641"/>
                </a:lnTo>
                <a:lnTo>
                  <a:pt x="93559" y="43641"/>
                </a:lnTo>
                <a:lnTo>
                  <a:pt x="96021" y="42212"/>
                </a:lnTo>
                <a:lnTo>
                  <a:pt x="98878" y="40571"/>
                </a:lnTo>
                <a:close/>
                <a:moveTo>
                  <a:pt x="110489" y="40571"/>
                </a:moveTo>
                <a:lnTo>
                  <a:pt x="113346" y="42212"/>
                </a:lnTo>
                <a:lnTo>
                  <a:pt x="115809" y="43641"/>
                </a:lnTo>
                <a:lnTo>
                  <a:pt x="105170" y="43641"/>
                </a:lnTo>
                <a:lnTo>
                  <a:pt x="107632" y="42212"/>
                </a:lnTo>
                <a:lnTo>
                  <a:pt x="110489" y="40571"/>
                </a:lnTo>
                <a:close/>
                <a:moveTo>
                  <a:pt x="122131" y="40571"/>
                </a:moveTo>
                <a:lnTo>
                  <a:pt x="124958" y="42212"/>
                </a:lnTo>
                <a:lnTo>
                  <a:pt x="127450" y="43641"/>
                </a:lnTo>
                <a:lnTo>
                  <a:pt x="116812" y="43641"/>
                </a:lnTo>
                <a:lnTo>
                  <a:pt x="119274" y="42212"/>
                </a:lnTo>
                <a:lnTo>
                  <a:pt x="122131" y="40571"/>
                </a:lnTo>
                <a:close/>
                <a:moveTo>
                  <a:pt x="133742" y="40571"/>
                </a:moveTo>
                <a:lnTo>
                  <a:pt x="136599" y="42212"/>
                </a:lnTo>
                <a:lnTo>
                  <a:pt x="139061" y="43641"/>
                </a:lnTo>
                <a:lnTo>
                  <a:pt x="128423" y="43641"/>
                </a:lnTo>
                <a:lnTo>
                  <a:pt x="130885" y="42212"/>
                </a:lnTo>
                <a:lnTo>
                  <a:pt x="133742" y="40571"/>
                </a:lnTo>
                <a:close/>
                <a:moveTo>
                  <a:pt x="145323" y="40571"/>
                </a:moveTo>
                <a:lnTo>
                  <a:pt x="148180" y="42212"/>
                </a:lnTo>
                <a:lnTo>
                  <a:pt x="150642" y="43641"/>
                </a:lnTo>
                <a:lnTo>
                  <a:pt x="140004" y="43641"/>
                </a:lnTo>
                <a:lnTo>
                  <a:pt x="142496" y="42212"/>
                </a:lnTo>
                <a:lnTo>
                  <a:pt x="145323" y="40571"/>
                </a:lnTo>
                <a:close/>
                <a:moveTo>
                  <a:pt x="156964" y="40571"/>
                </a:moveTo>
                <a:lnTo>
                  <a:pt x="159822" y="42212"/>
                </a:lnTo>
                <a:lnTo>
                  <a:pt x="162284" y="43641"/>
                </a:lnTo>
                <a:lnTo>
                  <a:pt x="151645" y="43641"/>
                </a:lnTo>
                <a:lnTo>
                  <a:pt x="154107" y="42212"/>
                </a:lnTo>
                <a:lnTo>
                  <a:pt x="156964" y="40571"/>
                </a:lnTo>
                <a:close/>
                <a:moveTo>
                  <a:pt x="168575" y="40571"/>
                </a:moveTo>
                <a:lnTo>
                  <a:pt x="171433" y="42212"/>
                </a:lnTo>
                <a:lnTo>
                  <a:pt x="173895" y="43641"/>
                </a:lnTo>
                <a:lnTo>
                  <a:pt x="163256" y="43641"/>
                </a:lnTo>
                <a:lnTo>
                  <a:pt x="165749" y="42212"/>
                </a:lnTo>
                <a:lnTo>
                  <a:pt x="168575" y="40571"/>
                </a:lnTo>
                <a:close/>
                <a:moveTo>
                  <a:pt x="180217" y="40571"/>
                </a:moveTo>
                <a:lnTo>
                  <a:pt x="183074" y="42212"/>
                </a:lnTo>
                <a:lnTo>
                  <a:pt x="185536" y="43641"/>
                </a:lnTo>
                <a:lnTo>
                  <a:pt x="174898" y="43641"/>
                </a:lnTo>
                <a:lnTo>
                  <a:pt x="177360" y="42212"/>
                </a:lnTo>
                <a:lnTo>
                  <a:pt x="180217" y="40571"/>
                </a:lnTo>
                <a:close/>
                <a:moveTo>
                  <a:pt x="191828" y="40571"/>
                </a:moveTo>
                <a:lnTo>
                  <a:pt x="194685" y="42212"/>
                </a:lnTo>
                <a:lnTo>
                  <a:pt x="197147" y="43641"/>
                </a:lnTo>
                <a:lnTo>
                  <a:pt x="186509" y="43641"/>
                </a:lnTo>
                <a:lnTo>
                  <a:pt x="189001" y="42212"/>
                </a:lnTo>
                <a:lnTo>
                  <a:pt x="191828" y="40571"/>
                </a:lnTo>
                <a:close/>
                <a:moveTo>
                  <a:pt x="203470" y="40571"/>
                </a:moveTo>
                <a:lnTo>
                  <a:pt x="206327" y="42212"/>
                </a:lnTo>
                <a:lnTo>
                  <a:pt x="208789" y="43641"/>
                </a:lnTo>
                <a:lnTo>
                  <a:pt x="198151" y="43641"/>
                </a:lnTo>
                <a:lnTo>
                  <a:pt x="200613" y="42212"/>
                </a:lnTo>
                <a:lnTo>
                  <a:pt x="203470" y="40571"/>
                </a:lnTo>
                <a:close/>
                <a:moveTo>
                  <a:pt x="215051" y="40571"/>
                </a:moveTo>
                <a:lnTo>
                  <a:pt x="217908" y="42212"/>
                </a:lnTo>
                <a:lnTo>
                  <a:pt x="220370" y="43641"/>
                </a:lnTo>
                <a:lnTo>
                  <a:pt x="209731" y="43641"/>
                </a:lnTo>
                <a:lnTo>
                  <a:pt x="212193" y="42212"/>
                </a:lnTo>
                <a:lnTo>
                  <a:pt x="215051" y="40571"/>
                </a:lnTo>
                <a:close/>
                <a:moveTo>
                  <a:pt x="226692" y="40571"/>
                </a:moveTo>
                <a:lnTo>
                  <a:pt x="229519" y="42212"/>
                </a:lnTo>
                <a:lnTo>
                  <a:pt x="232011" y="43641"/>
                </a:lnTo>
                <a:lnTo>
                  <a:pt x="221373" y="43641"/>
                </a:lnTo>
                <a:lnTo>
                  <a:pt x="223835" y="42212"/>
                </a:lnTo>
                <a:lnTo>
                  <a:pt x="226692" y="40571"/>
                </a:lnTo>
                <a:close/>
                <a:moveTo>
                  <a:pt x="238303" y="40571"/>
                </a:moveTo>
                <a:lnTo>
                  <a:pt x="241160" y="42212"/>
                </a:lnTo>
                <a:lnTo>
                  <a:pt x="243622" y="43641"/>
                </a:lnTo>
                <a:lnTo>
                  <a:pt x="232984" y="43641"/>
                </a:lnTo>
                <a:lnTo>
                  <a:pt x="235446" y="42212"/>
                </a:lnTo>
                <a:lnTo>
                  <a:pt x="238303" y="40571"/>
                </a:lnTo>
                <a:close/>
                <a:moveTo>
                  <a:pt x="249945" y="40571"/>
                </a:moveTo>
                <a:lnTo>
                  <a:pt x="252772" y="42212"/>
                </a:lnTo>
                <a:lnTo>
                  <a:pt x="255264" y="43641"/>
                </a:lnTo>
                <a:lnTo>
                  <a:pt x="244626" y="43641"/>
                </a:lnTo>
                <a:lnTo>
                  <a:pt x="247088" y="42212"/>
                </a:lnTo>
                <a:lnTo>
                  <a:pt x="249945" y="40571"/>
                </a:lnTo>
                <a:close/>
                <a:moveTo>
                  <a:pt x="261556" y="40571"/>
                </a:moveTo>
                <a:lnTo>
                  <a:pt x="264413" y="42212"/>
                </a:lnTo>
                <a:lnTo>
                  <a:pt x="266875" y="43641"/>
                </a:lnTo>
                <a:lnTo>
                  <a:pt x="256237" y="43641"/>
                </a:lnTo>
                <a:lnTo>
                  <a:pt x="258699" y="42212"/>
                </a:lnTo>
                <a:lnTo>
                  <a:pt x="261556" y="40571"/>
                </a:lnTo>
                <a:close/>
                <a:moveTo>
                  <a:pt x="273198" y="40571"/>
                </a:moveTo>
                <a:lnTo>
                  <a:pt x="276024" y="42212"/>
                </a:lnTo>
                <a:lnTo>
                  <a:pt x="278517" y="43641"/>
                </a:lnTo>
                <a:lnTo>
                  <a:pt x="267878" y="43641"/>
                </a:lnTo>
                <a:lnTo>
                  <a:pt x="270340" y="42212"/>
                </a:lnTo>
                <a:lnTo>
                  <a:pt x="273198" y="40571"/>
                </a:lnTo>
                <a:close/>
                <a:moveTo>
                  <a:pt x="11217" y="43884"/>
                </a:moveTo>
                <a:lnTo>
                  <a:pt x="5898" y="46954"/>
                </a:lnTo>
                <a:lnTo>
                  <a:pt x="578" y="43884"/>
                </a:lnTo>
                <a:close/>
                <a:moveTo>
                  <a:pt x="22828" y="43884"/>
                </a:moveTo>
                <a:lnTo>
                  <a:pt x="17509" y="46954"/>
                </a:lnTo>
                <a:lnTo>
                  <a:pt x="12190" y="43884"/>
                </a:lnTo>
                <a:close/>
                <a:moveTo>
                  <a:pt x="34470" y="43884"/>
                </a:moveTo>
                <a:lnTo>
                  <a:pt x="29150" y="46954"/>
                </a:lnTo>
                <a:lnTo>
                  <a:pt x="23831" y="43884"/>
                </a:lnTo>
                <a:close/>
                <a:moveTo>
                  <a:pt x="46081" y="43884"/>
                </a:moveTo>
                <a:lnTo>
                  <a:pt x="40762" y="46954"/>
                </a:lnTo>
                <a:lnTo>
                  <a:pt x="35442" y="43884"/>
                </a:lnTo>
                <a:close/>
                <a:moveTo>
                  <a:pt x="57722" y="43884"/>
                </a:moveTo>
                <a:lnTo>
                  <a:pt x="52403" y="46954"/>
                </a:lnTo>
                <a:lnTo>
                  <a:pt x="47084" y="43884"/>
                </a:lnTo>
                <a:close/>
                <a:moveTo>
                  <a:pt x="69334" y="43884"/>
                </a:moveTo>
                <a:lnTo>
                  <a:pt x="64014" y="46954"/>
                </a:lnTo>
                <a:lnTo>
                  <a:pt x="58695" y="43884"/>
                </a:lnTo>
                <a:close/>
                <a:moveTo>
                  <a:pt x="80945" y="43884"/>
                </a:moveTo>
                <a:lnTo>
                  <a:pt x="75625" y="46954"/>
                </a:lnTo>
                <a:lnTo>
                  <a:pt x="70306" y="43884"/>
                </a:lnTo>
                <a:close/>
                <a:moveTo>
                  <a:pt x="92556" y="43884"/>
                </a:moveTo>
                <a:lnTo>
                  <a:pt x="87237" y="46954"/>
                </a:lnTo>
                <a:lnTo>
                  <a:pt x="81917" y="43884"/>
                </a:lnTo>
                <a:close/>
                <a:moveTo>
                  <a:pt x="104197" y="43884"/>
                </a:moveTo>
                <a:lnTo>
                  <a:pt x="98878" y="46954"/>
                </a:lnTo>
                <a:lnTo>
                  <a:pt x="93559" y="43884"/>
                </a:lnTo>
                <a:close/>
                <a:moveTo>
                  <a:pt x="115809" y="43884"/>
                </a:moveTo>
                <a:lnTo>
                  <a:pt x="110489" y="46954"/>
                </a:lnTo>
                <a:lnTo>
                  <a:pt x="105170" y="43884"/>
                </a:lnTo>
                <a:close/>
                <a:moveTo>
                  <a:pt x="127450" y="43884"/>
                </a:moveTo>
                <a:lnTo>
                  <a:pt x="122131" y="46954"/>
                </a:lnTo>
                <a:lnTo>
                  <a:pt x="116812" y="43884"/>
                </a:lnTo>
                <a:close/>
                <a:moveTo>
                  <a:pt x="139061" y="43884"/>
                </a:moveTo>
                <a:lnTo>
                  <a:pt x="133742" y="46954"/>
                </a:lnTo>
                <a:lnTo>
                  <a:pt x="128423" y="43884"/>
                </a:lnTo>
                <a:close/>
                <a:moveTo>
                  <a:pt x="150642" y="43884"/>
                </a:moveTo>
                <a:lnTo>
                  <a:pt x="145323" y="46954"/>
                </a:lnTo>
                <a:lnTo>
                  <a:pt x="140004" y="43884"/>
                </a:lnTo>
                <a:close/>
                <a:moveTo>
                  <a:pt x="162284" y="43884"/>
                </a:moveTo>
                <a:lnTo>
                  <a:pt x="156964" y="46954"/>
                </a:lnTo>
                <a:lnTo>
                  <a:pt x="151645" y="43884"/>
                </a:lnTo>
                <a:close/>
                <a:moveTo>
                  <a:pt x="173895" y="43884"/>
                </a:moveTo>
                <a:lnTo>
                  <a:pt x="168575" y="46954"/>
                </a:lnTo>
                <a:lnTo>
                  <a:pt x="163256" y="43884"/>
                </a:lnTo>
                <a:close/>
                <a:moveTo>
                  <a:pt x="185536" y="43884"/>
                </a:moveTo>
                <a:lnTo>
                  <a:pt x="180217" y="46954"/>
                </a:lnTo>
                <a:lnTo>
                  <a:pt x="174898" y="43884"/>
                </a:lnTo>
                <a:close/>
                <a:moveTo>
                  <a:pt x="197147" y="43884"/>
                </a:moveTo>
                <a:lnTo>
                  <a:pt x="191828" y="46954"/>
                </a:lnTo>
                <a:lnTo>
                  <a:pt x="186509" y="43884"/>
                </a:lnTo>
                <a:close/>
                <a:moveTo>
                  <a:pt x="208789" y="43884"/>
                </a:moveTo>
                <a:lnTo>
                  <a:pt x="203470" y="46954"/>
                </a:lnTo>
                <a:lnTo>
                  <a:pt x="198151" y="43884"/>
                </a:lnTo>
                <a:close/>
                <a:moveTo>
                  <a:pt x="220370" y="43884"/>
                </a:moveTo>
                <a:lnTo>
                  <a:pt x="215051" y="46954"/>
                </a:lnTo>
                <a:lnTo>
                  <a:pt x="209731" y="43884"/>
                </a:lnTo>
                <a:close/>
                <a:moveTo>
                  <a:pt x="232011" y="43884"/>
                </a:moveTo>
                <a:lnTo>
                  <a:pt x="226692" y="46954"/>
                </a:lnTo>
                <a:lnTo>
                  <a:pt x="221373" y="43884"/>
                </a:lnTo>
                <a:close/>
                <a:moveTo>
                  <a:pt x="243622" y="43884"/>
                </a:moveTo>
                <a:lnTo>
                  <a:pt x="238303" y="46954"/>
                </a:lnTo>
                <a:lnTo>
                  <a:pt x="232984" y="43884"/>
                </a:lnTo>
                <a:close/>
                <a:moveTo>
                  <a:pt x="255264" y="43884"/>
                </a:moveTo>
                <a:lnTo>
                  <a:pt x="249945" y="46954"/>
                </a:lnTo>
                <a:lnTo>
                  <a:pt x="244626" y="43884"/>
                </a:lnTo>
                <a:close/>
                <a:moveTo>
                  <a:pt x="266875" y="43884"/>
                </a:moveTo>
                <a:lnTo>
                  <a:pt x="261556" y="46954"/>
                </a:lnTo>
                <a:lnTo>
                  <a:pt x="256237" y="43884"/>
                </a:lnTo>
                <a:close/>
                <a:moveTo>
                  <a:pt x="278517" y="43884"/>
                </a:moveTo>
                <a:lnTo>
                  <a:pt x="273198" y="46954"/>
                </a:lnTo>
                <a:lnTo>
                  <a:pt x="267878" y="43884"/>
                </a:lnTo>
                <a:close/>
                <a:moveTo>
                  <a:pt x="46202" y="44097"/>
                </a:moveTo>
                <a:lnTo>
                  <a:pt x="40883" y="53307"/>
                </a:lnTo>
                <a:lnTo>
                  <a:pt x="40883" y="47167"/>
                </a:lnTo>
                <a:lnTo>
                  <a:pt x="46202" y="44097"/>
                </a:lnTo>
                <a:close/>
                <a:moveTo>
                  <a:pt x="243774" y="44097"/>
                </a:moveTo>
                <a:lnTo>
                  <a:pt x="238455" y="53307"/>
                </a:lnTo>
                <a:lnTo>
                  <a:pt x="238455" y="47167"/>
                </a:lnTo>
                <a:lnTo>
                  <a:pt x="243774" y="44097"/>
                </a:lnTo>
                <a:close/>
                <a:moveTo>
                  <a:pt x="255355" y="44097"/>
                </a:moveTo>
                <a:lnTo>
                  <a:pt x="250036" y="53307"/>
                </a:lnTo>
                <a:lnTo>
                  <a:pt x="250036" y="47167"/>
                </a:lnTo>
                <a:lnTo>
                  <a:pt x="255355" y="44097"/>
                </a:lnTo>
                <a:close/>
                <a:moveTo>
                  <a:pt x="266997" y="44097"/>
                </a:moveTo>
                <a:lnTo>
                  <a:pt x="261678" y="53307"/>
                </a:lnTo>
                <a:lnTo>
                  <a:pt x="261678" y="47167"/>
                </a:lnTo>
                <a:lnTo>
                  <a:pt x="266997" y="44097"/>
                </a:lnTo>
                <a:close/>
                <a:moveTo>
                  <a:pt x="278608" y="44097"/>
                </a:moveTo>
                <a:lnTo>
                  <a:pt x="273289" y="53307"/>
                </a:lnTo>
                <a:lnTo>
                  <a:pt x="273289" y="47167"/>
                </a:lnTo>
                <a:lnTo>
                  <a:pt x="278608" y="44097"/>
                </a:lnTo>
                <a:close/>
                <a:moveTo>
                  <a:pt x="457" y="44158"/>
                </a:moveTo>
                <a:lnTo>
                  <a:pt x="5776" y="47167"/>
                </a:lnTo>
                <a:lnTo>
                  <a:pt x="5776" y="53337"/>
                </a:lnTo>
                <a:lnTo>
                  <a:pt x="457" y="44158"/>
                </a:lnTo>
                <a:close/>
                <a:moveTo>
                  <a:pt x="11369" y="44097"/>
                </a:moveTo>
                <a:lnTo>
                  <a:pt x="6050" y="53337"/>
                </a:lnTo>
                <a:lnTo>
                  <a:pt x="6050" y="47167"/>
                </a:lnTo>
                <a:lnTo>
                  <a:pt x="11369" y="44097"/>
                </a:lnTo>
                <a:close/>
                <a:moveTo>
                  <a:pt x="12098" y="44158"/>
                </a:moveTo>
                <a:lnTo>
                  <a:pt x="17418" y="47167"/>
                </a:lnTo>
                <a:lnTo>
                  <a:pt x="17418" y="53337"/>
                </a:lnTo>
                <a:lnTo>
                  <a:pt x="12098" y="44158"/>
                </a:lnTo>
                <a:close/>
                <a:moveTo>
                  <a:pt x="22980" y="44097"/>
                </a:moveTo>
                <a:lnTo>
                  <a:pt x="17661" y="53337"/>
                </a:lnTo>
                <a:lnTo>
                  <a:pt x="17661" y="47167"/>
                </a:lnTo>
                <a:lnTo>
                  <a:pt x="22980" y="44097"/>
                </a:lnTo>
                <a:close/>
                <a:moveTo>
                  <a:pt x="23710" y="44097"/>
                </a:moveTo>
                <a:lnTo>
                  <a:pt x="29029" y="47167"/>
                </a:lnTo>
                <a:lnTo>
                  <a:pt x="29029" y="53337"/>
                </a:lnTo>
                <a:lnTo>
                  <a:pt x="23710" y="44097"/>
                </a:lnTo>
                <a:close/>
                <a:moveTo>
                  <a:pt x="34622" y="44097"/>
                </a:moveTo>
                <a:lnTo>
                  <a:pt x="29302" y="53337"/>
                </a:lnTo>
                <a:lnTo>
                  <a:pt x="29302" y="47167"/>
                </a:lnTo>
                <a:lnTo>
                  <a:pt x="34622" y="44097"/>
                </a:lnTo>
                <a:close/>
                <a:moveTo>
                  <a:pt x="35290" y="44158"/>
                </a:moveTo>
                <a:lnTo>
                  <a:pt x="40610" y="47167"/>
                </a:lnTo>
                <a:lnTo>
                  <a:pt x="40610" y="53337"/>
                </a:lnTo>
                <a:lnTo>
                  <a:pt x="35290" y="44158"/>
                </a:lnTo>
                <a:close/>
                <a:moveTo>
                  <a:pt x="46932" y="44158"/>
                </a:moveTo>
                <a:lnTo>
                  <a:pt x="52251" y="47228"/>
                </a:lnTo>
                <a:lnTo>
                  <a:pt x="52251" y="53337"/>
                </a:lnTo>
                <a:lnTo>
                  <a:pt x="46932" y="44158"/>
                </a:lnTo>
                <a:close/>
                <a:moveTo>
                  <a:pt x="57844" y="44097"/>
                </a:moveTo>
                <a:lnTo>
                  <a:pt x="52525" y="53337"/>
                </a:lnTo>
                <a:lnTo>
                  <a:pt x="52525" y="47167"/>
                </a:lnTo>
                <a:lnTo>
                  <a:pt x="57844" y="44097"/>
                </a:lnTo>
                <a:close/>
                <a:moveTo>
                  <a:pt x="58543" y="44158"/>
                </a:moveTo>
                <a:lnTo>
                  <a:pt x="63862" y="47228"/>
                </a:lnTo>
                <a:lnTo>
                  <a:pt x="63862" y="53337"/>
                </a:lnTo>
                <a:lnTo>
                  <a:pt x="58543" y="44158"/>
                </a:lnTo>
                <a:close/>
                <a:moveTo>
                  <a:pt x="69455" y="44097"/>
                </a:moveTo>
                <a:lnTo>
                  <a:pt x="64136" y="53337"/>
                </a:lnTo>
                <a:lnTo>
                  <a:pt x="64136" y="47167"/>
                </a:lnTo>
                <a:lnTo>
                  <a:pt x="69455" y="44097"/>
                </a:lnTo>
                <a:close/>
                <a:moveTo>
                  <a:pt x="70185" y="44158"/>
                </a:moveTo>
                <a:lnTo>
                  <a:pt x="75504" y="47228"/>
                </a:lnTo>
                <a:lnTo>
                  <a:pt x="75504" y="53337"/>
                </a:lnTo>
                <a:lnTo>
                  <a:pt x="70185" y="44158"/>
                </a:lnTo>
                <a:close/>
                <a:moveTo>
                  <a:pt x="81097" y="44097"/>
                </a:moveTo>
                <a:lnTo>
                  <a:pt x="75777" y="53337"/>
                </a:lnTo>
                <a:lnTo>
                  <a:pt x="75777" y="47167"/>
                </a:lnTo>
                <a:lnTo>
                  <a:pt x="81097" y="44097"/>
                </a:lnTo>
                <a:close/>
                <a:moveTo>
                  <a:pt x="81796" y="44158"/>
                </a:moveTo>
                <a:lnTo>
                  <a:pt x="87115" y="47228"/>
                </a:lnTo>
                <a:lnTo>
                  <a:pt x="87115" y="53337"/>
                </a:lnTo>
                <a:lnTo>
                  <a:pt x="81796" y="44158"/>
                </a:lnTo>
                <a:close/>
                <a:moveTo>
                  <a:pt x="92708" y="44097"/>
                </a:moveTo>
                <a:lnTo>
                  <a:pt x="87389" y="53337"/>
                </a:lnTo>
                <a:lnTo>
                  <a:pt x="87389" y="47167"/>
                </a:lnTo>
                <a:lnTo>
                  <a:pt x="92708" y="44097"/>
                </a:lnTo>
                <a:close/>
                <a:moveTo>
                  <a:pt x="93437" y="44158"/>
                </a:moveTo>
                <a:lnTo>
                  <a:pt x="98757" y="47228"/>
                </a:lnTo>
                <a:lnTo>
                  <a:pt x="98757" y="53337"/>
                </a:lnTo>
                <a:lnTo>
                  <a:pt x="93437" y="44158"/>
                </a:lnTo>
                <a:close/>
                <a:moveTo>
                  <a:pt x="104349" y="44097"/>
                </a:moveTo>
                <a:lnTo>
                  <a:pt x="99030" y="53337"/>
                </a:lnTo>
                <a:lnTo>
                  <a:pt x="99030" y="47167"/>
                </a:lnTo>
                <a:lnTo>
                  <a:pt x="104349" y="44097"/>
                </a:lnTo>
                <a:close/>
                <a:moveTo>
                  <a:pt x="105018" y="44158"/>
                </a:moveTo>
                <a:lnTo>
                  <a:pt x="110337" y="47228"/>
                </a:lnTo>
                <a:lnTo>
                  <a:pt x="110337" y="53337"/>
                </a:lnTo>
                <a:lnTo>
                  <a:pt x="105018" y="44158"/>
                </a:lnTo>
                <a:close/>
                <a:moveTo>
                  <a:pt x="115930" y="44097"/>
                </a:moveTo>
                <a:lnTo>
                  <a:pt x="110611" y="53337"/>
                </a:lnTo>
                <a:lnTo>
                  <a:pt x="110611" y="47167"/>
                </a:lnTo>
                <a:lnTo>
                  <a:pt x="115930" y="44097"/>
                </a:lnTo>
                <a:close/>
                <a:moveTo>
                  <a:pt x="116660" y="44158"/>
                </a:moveTo>
                <a:lnTo>
                  <a:pt x="121979" y="47228"/>
                </a:lnTo>
                <a:lnTo>
                  <a:pt x="121979" y="53337"/>
                </a:lnTo>
                <a:lnTo>
                  <a:pt x="116660" y="44158"/>
                </a:lnTo>
                <a:close/>
                <a:moveTo>
                  <a:pt x="127541" y="44097"/>
                </a:moveTo>
                <a:lnTo>
                  <a:pt x="122222" y="53337"/>
                </a:lnTo>
                <a:lnTo>
                  <a:pt x="122222" y="47167"/>
                </a:lnTo>
                <a:lnTo>
                  <a:pt x="127541" y="44097"/>
                </a:lnTo>
                <a:close/>
                <a:moveTo>
                  <a:pt x="128271" y="44158"/>
                </a:moveTo>
                <a:lnTo>
                  <a:pt x="133590" y="47228"/>
                </a:lnTo>
                <a:lnTo>
                  <a:pt x="133590" y="53337"/>
                </a:lnTo>
                <a:lnTo>
                  <a:pt x="128271" y="44158"/>
                </a:lnTo>
                <a:close/>
                <a:moveTo>
                  <a:pt x="139183" y="44097"/>
                </a:moveTo>
                <a:lnTo>
                  <a:pt x="133864" y="53337"/>
                </a:lnTo>
                <a:lnTo>
                  <a:pt x="133864" y="47167"/>
                </a:lnTo>
                <a:lnTo>
                  <a:pt x="139183" y="44097"/>
                </a:lnTo>
                <a:close/>
                <a:moveTo>
                  <a:pt x="139912" y="44158"/>
                </a:moveTo>
                <a:lnTo>
                  <a:pt x="145232" y="47228"/>
                </a:lnTo>
                <a:lnTo>
                  <a:pt x="145232" y="53337"/>
                </a:lnTo>
                <a:lnTo>
                  <a:pt x="139912" y="44158"/>
                </a:lnTo>
                <a:close/>
                <a:moveTo>
                  <a:pt x="150794" y="44097"/>
                </a:moveTo>
                <a:lnTo>
                  <a:pt x="145475" y="53337"/>
                </a:lnTo>
                <a:lnTo>
                  <a:pt x="145475" y="47167"/>
                </a:lnTo>
                <a:lnTo>
                  <a:pt x="150794" y="44097"/>
                </a:lnTo>
                <a:close/>
                <a:moveTo>
                  <a:pt x="151523" y="44158"/>
                </a:moveTo>
                <a:lnTo>
                  <a:pt x="156843" y="47228"/>
                </a:lnTo>
                <a:lnTo>
                  <a:pt x="156843" y="53337"/>
                </a:lnTo>
                <a:lnTo>
                  <a:pt x="151523" y="44158"/>
                </a:lnTo>
                <a:close/>
                <a:moveTo>
                  <a:pt x="162436" y="44097"/>
                </a:moveTo>
                <a:lnTo>
                  <a:pt x="157116" y="53337"/>
                </a:lnTo>
                <a:lnTo>
                  <a:pt x="157116" y="47167"/>
                </a:lnTo>
                <a:lnTo>
                  <a:pt x="162436" y="44097"/>
                </a:lnTo>
                <a:close/>
                <a:moveTo>
                  <a:pt x="163165" y="44158"/>
                </a:moveTo>
                <a:lnTo>
                  <a:pt x="168484" y="47228"/>
                </a:lnTo>
                <a:lnTo>
                  <a:pt x="168484" y="53337"/>
                </a:lnTo>
                <a:lnTo>
                  <a:pt x="163165" y="44158"/>
                </a:lnTo>
                <a:close/>
                <a:moveTo>
                  <a:pt x="174047" y="44097"/>
                </a:moveTo>
                <a:lnTo>
                  <a:pt x="168727" y="53337"/>
                </a:lnTo>
                <a:lnTo>
                  <a:pt x="168727" y="47167"/>
                </a:lnTo>
                <a:lnTo>
                  <a:pt x="174047" y="44097"/>
                </a:lnTo>
                <a:close/>
                <a:moveTo>
                  <a:pt x="174746" y="44158"/>
                </a:moveTo>
                <a:lnTo>
                  <a:pt x="180065" y="47228"/>
                </a:lnTo>
                <a:lnTo>
                  <a:pt x="180065" y="53337"/>
                </a:lnTo>
                <a:lnTo>
                  <a:pt x="174746" y="44158"/>
                </a:lnTo>
                <a:close/>
                <a:moveTo>
                  <a:pt x="185658" y="44097"/>
                </a:moveTo>
                <a:lnTo>
                  <a:pt x="180339" y="53337"/>
                </a:lnTo>
                <a:lnTo>
                  <a:pt x="180339" y="47167"/>
                </a:lnTo>
                <a:lnTo>
                  <a:pt x="185658" y="44097"/>
                </a:lnTo>
                <a:close/>
                <a:moveTo>
                  <a:pt x="186357" y="44158"/>
                </a:moveTo>
                <a:lnTo>
                  <a:pt x="191676" y="47228"/>
                </a:lnTo>
                <a:lnTo>
                  <a:pt x="191676" y="53337"/>
                </a:lnTo>
                <a:lnTo>
                  <a:pt x="186357" y="44158"/>
                </a:lnTo>
                <a:close/>
                <a:moveTo>
                  <a:pt x="197269" y="44097"/>
                </a:moveTo>
                <a:lnTo>
                  <a:pt x="191950" y="53337"/>
                </a:lnTo>
                <a:lnTo>
                  <a:pt x="191950" y="47167"/>
                </a:lnTo>
                <a:lnTo>
                  <a:pt x="197269" y="44097"/>
                </a:lnTo>
                <a:close/>
                <a:moveTo>
                  <a:pt x="197999" y="44158"/>
                </a:moveTo>
                <a:lnTo>
                  <a:pt x="203318" y="47228"/>
                </a:lnTo>
                <a:lnTo>
                  <a:pt x="203318" y="53337"/>
                </a:lnTo>
                <a:lnTo>
                  <a:pt x="197999" y="44158"/>
                </a:lnTo>
                <a:close/>
                <a:moveTo>
                  <a:pt x="208911" y="44097"/>
                </a:moveTo>
                <a:lnTo>
                  <a:pt x="203591" y="53337"/>
                </a:lnTo>
                <a:lnTo>
                  <a:pt x="203591" y="47167"/>
                </a:lnTo>
                <a:lnTo>
                  <a:pt x="208911" y="44097"/>
                </a:lnTo>
                <a:close/>
                <a:moveTo>
                  <a:pt x="209610" y="44158"/>
                </a:moveTo>
                <a:lnTo>
                  <a:pt x="214929" y="47228"/>
                </a:lnTo>
                <a:lnTo>
                  <a:pt x="214929" y="53337"/>
                </a:lnTo>
                <a:lnTo>
                  <a:pt x="209610" y="44158"/>
                </a:lnTo>
                <a:close/>
                <a:moveTo>
                  <a:pt x="220522" y="44097"/>
                </a:moveTo>
                <a:lnTo>
                  <a:pt x="215202" y="53337"/>
                </a:lnTo>
                <a:lnTo>
                  <a:pt x="215202" y="47167"/>
                </a:lnTo>
                <a:lnTo>
                  <a:pt x="220522" y="44097"/>
                </a:lnTo>
                <a:close/>
                <a:moveTo>
                  <a:pt x="221251" y="44158"/>
                </a:moveTo>
                <a:lnTo>
                  <a:pt x="226570" y="47228"/>
                </a:lnTo>
                <a:lnTo>
                  <a:pt x="226570" y="53337"/>
                </a:lnTo>
                <a:lnTo>
                  <a:pt x="221251" y="44158"/>
                </a:lnTo>
                <a:close/>
                <a:moveTo>
                  <a:pt x="232163" y="44097"/>
                </a:moveTo>
                <a:lnTo>
                  <a:pt x="226844" y="53337"/>
                </a:lnTo>
                <a:lnTo>
                  <a:pt x="226844" y="47167"/>
                </a:lnTo>
                <a:lnTo>
                  <a:pt x="232163" y="44097"/>
                </a:lnTo>
                <a:close/>
                <a:moveTo>
                  <a:pt x="232862" y="44097"/>
                </a:moveTo>
                <a:lnTo>
                  <a:pt x="238182" y="47167"/>
                </a:lnTo>
                <a:lnTo>
                  <a:pt x="238182" y="53337"/>
                </a:lnTo>
                <a:lnTo>
                  <a:pt x="232862" y="44097"/>
                </a:lnTo>
                <a:close/>
                <a:moveTo>
                  <a:pt x="244474" y="44097"/>
                </a:moveTo>
                <a:lnTo>
                  <a:pt x="249793" y="47167"/>
                </a:lnTo>
                <a:lnTo>
                  <a:pt x="249793" y="53337"/>
                </a:lnTo>
                <a:lnTo>
                  <a:pt x="244474" y="44097"/>
                </a:lnTo>
                <a:close/>
                <a:moveTo>
                  <a:pt x="256085" y="44097"/>
                </a:moveTo>
                <a:lnTo>
                  <a:pt x="261404" y="47167"/>
                </a:lnTo>
                <a:lnTo>
                  <a:pt x="261404" y="53337"/>
                </a:lnTo>
                <a:lnTo>
                  <a:pt x="256085" y="44097"/>
                </a:lnTo>
                <a:close/>
                <a:moveTo>
                  <a:pt x="267726" y="44097"/>
                </a:moveTo>
                <a:lnTo>
                  <a:pt x="273046" y="47167"/>
                </a:lnTo>
                <a:lnTo>
                  <a:pt x="273046" y="53337"/>
                </a:lnTo>
                <a:lnTo>
                  <a:pt x="267726" y="44097"/>
                </a:lnTo>
                <a:close/>
                <a:moveTo>
                  <a:pt x="11855" y="44249"/>
                </a:moveTo>
                <a:lnTo>
                  <a:pt x="17174" y="53459"/>
                </a:lnTo>
                <a:lnTo>
                  <a:pt x="17174" y="53459"/>
                </a:lnTo>
                <a:lnTo>
                  <a:pt x="11855" y="50389"/>
                </a:lnTo>
                <a:lnTo>
                  <a:pt x="11855" y="44249"/>
                </a:lnTo>
                <a:close/>
                <a:moveTo>
                  <a:pt x="23497" y="44249"/>
                </a:moveTo>
                <a:lnTo>
                  <a:pt x="28816" y="53459"/>
                </a:lnTo>
                <a:lnTo>
                  <a:pt x="28816" y="53459"/>
                </a:lnTo>
                <a:lnTo>
                  <a:pt x="23497" y="50389"/>
                </a:lnTo>
                <a:lnTo>
                  <a:pt x="23497" y="44249"/>
                </a:lnTo>
                <a:close/>
                <a:moveTo>
                  <a:pt x="35078" y="44249"/>
                </a:moveTo>
                <a:lnTo>
                  <a:pt x="40397" y="53459"/>
                </a:lnTo>
                <a:lnTo>
                  <a:pt x="40397" y="53459"/>
                </a:lnTo>
                <a:lnTo>
                  <a:pt x="35078" y="50389"/>
                </a:lnTo>
                <a:lnTo>
                  <a:pt x="35078" y="44249"/>
                </a:lnTo>
                <a:close/>
                <a:moveTo>
                  <a:pt x="93194" y="44249"/>
                </a:moveTo>
                <a:lnTo>
                  <a:pt x="98513" y="53459"/>
                </a:lnTo>
                <a:lnTo>
                  <a:pt x="98513" y="53459"/>
                </a:lnTo>
                <a:lnTo>
                  <a:pt x="93194" y="50419"/>
                </a:lnTo>
                <a:lnTo>
                  <a:pt x="93194" y="44249"/>
                </a:lnTo>
                <a:close/>
                <a:moveTo>
                  <a:pt x="244" y="44249"/>
                </a:moveTo>
                <a:lnTo>
                  <a:pt x="5563" y="53459"/>
                </a:lnTo>
                <a:lnTo>
                  <a:pt x="214" y="50389"/>
                </a:lnTo>
                <a:lnTo>
                  <a:pt x="214" y="44249"/>
                </a:lnTo>
                <a:close/>
                <a:moveTo>
                  <a:pt x="46689" y="44249"/>
                </a:moveTo>
                <a:lnTo>
                  <a:pt x="52008" y="53459"/>
                </a:lnTo>
                <a:lnTo>
                  <a:pt x="46689" y="50389"/>
                </a:lnTo>
                <a:lnTo>
                  <a:pt x="46689" y="44249"/>
                </a:lnTo>
                <a:close/>
                <a:moveTo>
                  <a:pt x="58330" y="44249"/>
                </a:moveTo>
                <a:lnTo>
                  <a:pt x="63650" y="53459"/>
                </a:lnTo>
                <a:lnTo>
                  <a:pt x="58330" y="50419"/>
                </a:lnTo>
                <a:lnTo>
                  <a:pt x="58330" y="44249"/>
                </a:lnTo>
                <a:close/>
                <a:moveTo>
                  <a:pt x="69941" y="44249"/>
                </a:moveTo>
                <a:lnTo>
                  <a:pt x="75261" y="53459"/>
                </a:lnTo>
                <a:lnTo>
                  <a:pt x="69941" y="50419"/>
                </a:lnTo>
                <a:lnTo>
                  <a:pt x="69941" y="44249"/>
                </a:lnTo>
                <a:close/>
                <a:moveTo>
                  <a:pt x="81583" y="44249"/>
                </a:moveTo>
                <a:lnTo>
                  <a:pt x="86902" y="53459"/>
                </a:lnTo>
                <a:lnTo>
                  <a:pt x="81583" y="50419"/>
                </a:lnTo>
                <a:lnTo>
                  <a:pt x="81583" y="44249"/>
                </a:lnTo>
                <a:close/>
                <a:moveTo>
                  <a:pt x="104836" y="44249"/>
                </a:moveTo>
                <a:lnTo>
                  <a:pt x="110155" y="53459"/>
                </a:lnTo>
                <a:lnTo>
                  <a:pt x="104836" y="50419"/>
                </a:lnTo>
                <a:lnTo>
                  <a:pt x="104836" y="44249"/>
                </a:lnTo>
                <a:close/>
                <a:moveTo>
                  <a:pt x="116416" y="44249"/>
                </a:moveTo>
                <a:lnTo>
                  <a:pt x="121736" y="53459"/>
                </a:lnTo>
                <a:lnTo>
                  <a:pt x="116416" y="50419"/>
                </a:lnTo>
                <a:lnTo>
                  <a:pt x="116416" y="44249"/>
                </a:lnTo>
                <a:close/>
                <a:moveTo>
                  <a:pt x="128058" y="44249"/>
                </a:moveTo>
                <a:lnTo>
                  <a:pt x="133377" y="53459"/>
                </a:lnTo>
                <a:lnTo>
                  <a:pt x="128058" y="50419"/>
                </a:lnTo>
                <a:lnTo>
                  <a:pt x="128058" y="44249"/>
                </a:lnTo>
                <a:close/>
                <a:moveTo>
                  <a:pt x="139669" y="44249"/>
                </a:moveTo>
                <a:lnTo>
                  <a:pt x="144988" y="53459"/>
                </a:lnTo>
                <a:lnTo>
                  <a:pt x="139669" y="50419"/>
                </a:lnTo>
                <a:lnTo>
                  <a:pt x="139669" y="44249"/>
                </a:lnTo>
                <a:close/>
                <a:moveTo>
                  <a:pt x="151311" y="44249"/>
                </a:moveTo>
                <a:lnTo>
                  <a:pt x="156630" y="53459"/>
                </a:lnTo>
                <a:lnTo>
                  <a:pt x="151311" y="50419"/>
                </a:lnTo>
                <a:lnTo>
                  <a:pt x="151311" y="44249"/>
                </a:lnTo>
                <a:close/>
                <a:moveTo>
                  <a:pt x="162922" y="44249"/>
                </a:moveTo>
                <a:lnTo>
                  <a:pt x="168241" y="53459"/>
                </a:lnTo>
                <a:lnTo>
                  <a:pt x="162922" y="50419"/>
                </a:lnTo>
                <a:lnTo>
                  <a:pt x="162922" y="44249"/>
                </a:lnTo>
                <a:close/>
                <a:moveTo>
                  <a:pt x="174503" y="44249"/>
                </a:moveTo>
                <a:lnTo>
                  <a:pt x="179822" y="53459"/>
                </a:lnTo>
                <a:lnTo>
                  <a:pt x="174503" y="50419"/>
                </a:lnTo>
                <a:lnTo>
                  <a:pt x="174503" y="44249"/>
                </a:lnTo>
                <a:close/>
                <a:moveTo>
                  <a:pt x="186144" y="44249"/>
                </a:moveTo>
                <a:lnTo>
                  <a:pt x="191463" y="53459"/>
                </a:lnTo>
                <a:lnTo>
                  <a:pt x="186144" y="50419"/>
                </a:lnTo>
                <a:lnTo>
                  <a:pt x="186144" y="44249"/>
                </a:lnTo>
                <a:close/>
                <a:moveTo>
                  <a:pt x="197755" y="44249"/>
                </a:moveTo>
                <a:lnTo>
                  <a:pt x="203075" y="53459"/>
                </a:lnTo>
                <a:lnTo>
                  <a:pt x="197755" y="50419"/>
                </a:lnTo>
                <a:lnTo>
                  <a:pt x="197755" y="44249"/>
                </a:lnTo>
                <a:close/>
                <a:moveTo>
                  <a:pt x="209397" y="44249"/>
                </a:moveTo>
                <a:lnTo>
                  <a:pt x="214716" y="53459"/>
                </a:lnTo>
                <a:lnTo>
                  <a:pt x="209397" y="50419"/>
                </a:lnTo>
                <a:lnTo>
                  <a:pt x="209397" y="44249"/>
                </a:lnTo>
                <a:close/>
                <a:moveTo>
                  <a:pt x="221008" y="44249"/>
                </a:moveTo>
                <a:lnTo>
                  <a:pt x="226327" y="53459"/>
                </a:lnTo>
                <a:lnTo>
                  <a:pt x="221008" y="50419"/>
                </a:lnTo>
                <a:lnTo>
                  <a:pt x="221008" y="44249"/>
                </a:lnTo>
                <a:close/>
                <a:moveTo>
                  <a:pt x="232650" y="44249"/>
                </a:moveTo>
                <a:lnTo>
                  <a:pt x="237969" y="53459"/>
                </a:lnTo>
                <a:lnTo>
                  <a:pt x="232650" y="50419"/>
                </a:lnTo>
                <a:lnTo>
                  <a:pt x="232650" y="44249"/>
                </a:lnTo>
                <a:close/>
                <a:moveTo>
                  <a:pt x="244230" y="44249"/>
                </a:moveTo>
                <a:lnTo>
                  <a:pt x="249550" y="53459"/>
                </a:lnTo>
                <a:lnTo>
                  <a:pt x="244230" y="50419"/>
                </a:lnTo>
                <a:lnTo>
                  <a:pt x="244230" y="44249"/>
                </a:lnTo>
                <a:close/>
                <a:moveTo>
                  <a:pt x="255872" y="44249"/>
                </a:moveTo>
                <a:lnTo>
                  <a:pt x="261191" y="53459"/>
                </a:lnTo>
                <a:lnTo>
                  <a:pt x="255872" y="50419"/>
                </a:lnTo>
                <a:lnTo>
                  <a:pt x="255872" y="44249"/>
                </a:lnTo>
                <a:close/>
                <a:moveTo>
                  <a:pt x="267483" y="44249"/>
                </a:moveTo>
                <a:lnTo>
                  <a:pt x="272802" y="53459"/>
                </a:lnTo>
                <a:lnTo>
                  <a:pt x="267483" y="50419"/>
                </a:lnTo>
                <a:lnTo>
                  <a:pt x="267483" y="44249"/>
                </a:lnTo>
                <a:close/>
                <a:moveTo>
                  <a:pt x="58057" y="44310"/>
                </a:moveTo>
                <a:lnTo>
                  <a:pt x="58057" y="50419"/>
                </a:lnTo>
                <a:lnTo>
                  <a:pt x="52737" y="53489"/>
                </a:lnTo>
                <a:lnTo>
                  <a:pt x="52737" y="53489"/>
                </a:lnTo>
                <a:lnTo>
                  <a:pt x="58057" y="44310"/>
                </a:lnTo>
                <a:close/>
                <a:moveTo>
                  <a:pt x="69698" y="44310"/>
                </a:moveTo>
                <a:lnTo>
                  <a:pt x="69698" y="50419"/>
                </a:lnTo>
                <a:lnTo>
                  <a:pt x="64379" y="53489"/>
                </a:lnTo>
                <a:lnTo>
                  <a:pt x="64379" y="53489"/>
                </a:lnTo>
                <a:lnTo>
                  <a:pt x="69698" y="44310"/>
                </a:lnTo>
                <a:close/>
                <a:moveTo>
                  <a:pt x="81309" y="44310"/>
                </a:moveTo>
                <a:lnTo>
                  <a:pt x="81309" y="50419"/>
                </a:lnTo>
                <a:lnTo>
                  <a:pt x="75990" y="53489"/>
                </a:lnTo>
                <a:lnTo>
                  <a:pt x="75990" y="53489"/>
                </a:lnTo>
                <a:lnTo>
                  <a:pt x="81309" y="44310"/>
                </a:lnTo>
                <a:close/>
                <a:moveTo>
                  <a:pt x="92951" y="44310"/>
                </a:moveTo>
                <a:lnTo>
                  <a:pt x="92951" y="50419"/>
                </a:lnTo>
                <a:lnTo>
                  <a:pt x="87632" y="53489"/>
                </a:lnTo>
                <a:lnTo>
                  <a:pt x="87632" y="53489"/>
                </a:lnTo>
                <a:lnTo>
                  <a:pt x="92951" y="44310"/>
                </a:lnTo>
                <a:close/>
                <a:moveTo>
                  <a:pt x="104562" y="44310"/>
                </a:moveTo>
                <a:lnTo>
                  <a:pt x="104562" y="50419"/>
                </a:lnTo>
                <a:lnTo>
                  <a:pt x="99243" y="53489"/>
                </a:lnTo>
                <a:lnTo>
                  <a:pt x="99243" y="53489"/>
                </a:lnTo>
                <a:lnTo>
                  <a:pt x="104562" y="44310"/>
                </a:lnTo>
                <a:close/>
                <a:moveTo>
                  <a:pt x="116143" y="44310"/>
                </a:moveTo>
                <a:lnTo>
                  <a:pt x="116143" y="50419"/>
                </a:lnTo>
                <a:lnTo>
                  <a:pt x="110824" y="53489"/>
                </a:lnTo>
                <a:lnTo>
                  <a:pt x="110824" y="53489"/>
                </a:lnTo>
                <a:lnTo>
                  <a:pt x="116143" y="44310"/>
                </a:lnTo>
                <a:close/>
                <a:moveTo>
                  <a:pt x="127784" y="44310"/>
                </a:moveTo>
                <a:lnTo>
                  <a:pt x="127784" y="50419"/>
                </a:lnTo>
                <a:lnTo>
                  <a:pt x="122465" y="53489"/>
                </a:lnTo>
                <a:lnTo>
                  <a:pt x="122465" y="53489"/>
                </a:lnTo>
                <a:lnTo>
                  <a:pt x="127784" y="44310"/>
                </a:lnTo>
                <a:close/>
                <a:moveTo>
                  <a:pt x="139396" y="44310"/>
                </a:moveTo>
                <a:lnTo>
                  <a:pt x="139396" y="50419"/>
                </a:lnTo>
                <a:lnTo>
                  <a:pt x="134076" y="53489"/>
                </a:lnTo>
                <a:lnTo>
                  <a:pt x="134076" y="53489"/>
                </a:lnTo>
                <a:lnTo>
                  <a:pt x="139396" y="44310"/>
                </a:lnTo>
                <a:close/>
                <a:moveTo>
                  <a:pt x="151037" y="44310"/>
                </a:moveTo>
                <a:lnTo>
                  <a:pt x="151037" y="50419"/>
                </a:lnTo>
                <a:lnTo>
                  <a:pt x="145718" y="53489"/>
                </a:lnTo>
                <a:lnTo>
                  <a:pt x="145718" y="53489"/>
                </a:lnTo>
                <a:lnTo>
                  <a:pt x="151037" y="44310"/>
                </a:lnTo>
                <a:close/>
                <a:moveTo>
                  <a:pt x="162648" y="44310"/>
                </a:moveTo>
                <a:lnTo>
                  <a:pt x="162648" y="50419"/>
                </a:lnTo>
                <a:lnTo>
                  <a:pt x="157329" y="53489"/>
                </a:lnTo>
                <a:lnTo>
                  <a:pt x="157329" y="53489"/>
                </a:lnTo>
                <a:lnTo>
                  <a:pt x="162648" y="44310"/>
                </a:lnTo>
                <a:close/>
                <a:moveTo>
                  <a:pt x="174290" y="44310"/>
                </a:moveTo>
                <a:lnTo>
                  <a:pt x="174290" y="50419"/>
                </a:lnTo>
                <a:lnTo>
                  <a:pt x="168971" y="53489"/>
                </a:lnTo>
                <a:lnTo>
                  <a:pt x="168971" y="53489"/>
                </a:lnTo>
                <a:lnTo>
                  <a:pt x="174290" y="44310"/>
                </a:lnTo>
                <a:close/>
                <a:moveTo>
                  <a:pt x="185871" y="44310"/>
                </a:moveTo>
                <a:lnTo>
                  <a:pt x="185871" y="50419"/>
                </a:lnTo>
                <a:lnTo>
                  <a:pt x="180551" y="53489"/>
                </a:lnTo>
                <a:lnTo>
                  <a:pt x="180551" y="53489"/>
                </a:lnTo>
                <a:lnTo>
                  <a:pt x="185871" y="44310"/>
                </a:lnTo>
                <a:close/>
                <a:moveTo>
                  <a:pt x="197512" y="44310"/>
                </a:moveTo>
                <a:lnTo>
                  <a:pt x="197512" y="50419"/>
                </a:lnTo>
                <a:lnTo>
                  <a:pt x="192193" y="53489"/>
                </a:lnTo>
                <a:lnTo>
                  <a:pt x="192193" y="53489"/>
                </a:lnTo>
                <a:lnTo>
                  <a:pt x="197512" y="44310"/>
                </a:lnTo>
                <a:close/>
                <a:moveTo>
                  <a:pt x="209123" y="44310"/>
                </a:moveTo>
                <a:lnTo>
                  <a:pt x="209123" y="50419"/>
                </a:lnTo>
                <a:lnTo>
                  <a:pt x="203804" y="53489"/>
                </a:lnTo>
                <a:lnTo>
                  <a:pt x="203804" y="53489"/>
                </a:lnTo>
                <a:lnTo>
                  <a:pt x="209123" y="44310"/>
                </a:lnTo>
                <a:close/>
                <a:moveTo>
                  <a:pt x="220765" y="44310"/>
                </a:moveTo>
                <a:lnTo>
                  <a:pt x="220765" y="50419"/>
                </a:lnTo>
                <a:lnTo>
                  <a:pt x="215446" y="53489"/>
                </a:lnTo>
                <a:lnTo>
                  <a:pt x="215446" y="53489"/>
                </a:lnTo>
                <a:lnTo>
                  <a:pt x="220765" y="44310"/>
                </a:lnTo>
                <a:close/>
                <a:moveTo>
                  <a:pt x="243957" y="44310"/>
                </a:moveTo>
                <a:lnTo>
                  <a:pt x="243957" y="50419"/>
                </a:lnTo>
                <a:lnTo>
                  <a:pt x="238638" y="53489"/>
                </a:lnTo>
                <a:lnTo>
                  <a:pt x="238638" y="53489"/>
                </a:lnTo>
                <a:lnTo>
                  <a:pt x="243957" y="44310"/>
                </a:lnTo>
                <a:close/>
                <a:moveTo>
                  <a:pt x="255598" y="44310"/>
                </a:moveTo>
                <a:lnTo>
                  <a:pt x="255598" y="50419"/>
                </a:lnTo>
                <a:lnTo>
                  <a:pt x="250279" y="53489"/>
                </a:lnTo>
                <a:lnTo>
                  <a:pt x="250279" y="53489"/>
                </a:lnTo>
                <a:lnTo>
                  <a:pt x="255598" y="44310"/>
                </a:lnTo>
                <a:close/>
                <a:moveTo>
                  <a:pt x="34834" y="44249"/>
                </a:moveTo>
                <a:lnTo>
                  <a:pt x="34834" y="50419"/>
                </a:lnTo>
                <a:lnTo>
                  <a:pt x="29515" y="53489"/>
                </a:lnTo>
                <a:lnTo>
                  <a:pt x="29515" y="53489"/>
                </a:lnTo>
                <a:lnTo>
                  <a:pt x="34834" y="44249"/>
                </a:lnTo>
                <a:close/>
                <a:moveTo>
                  <a:pt x="46446" y="44249"/>
                </a:moveTo>
                <a:lnTo>
                  <a:pt x="46446" y="50419"/>
                </a:lnTo>
                <a:lnTo>
                  <a:pt x="41126" y="53489"/>
                </a:lnTo>
                <a:lnTo>
                  <a:pt x="41126" y="53489"/>
                </a:lnTo>
                <a:lnTo>
                  <a:pt x="46446" y="44249"/>
                </a:lnTo>
                <a:close/>
                <a:moveTo>
                  <a:pt x="232376" y="44310"/>
                </a:moveTo>
                <a:lnTo>
                  <a:pt x="232376" y="50419"/>
                </a:lnTo>
                <a:lnTo>
                  <a:pt x="227057" y="53489"/>
                </a:lnTo>
                <a:lnTo>
                  <a:pt x="232376" y="44310"/>
                </a:lnTo>
                <a:close/>
                <a:moveTo>
                  <a:pt x="267210" y="44310"/>
                </a:moveTo>
                <a:lnTo>
                  <a:pt x="267210" y="50419"/>
                </a:lnTo>
                <a:lnTo>
                  <a:pt x="261890" y="53489"/>
                </a:lnTo>
                <a:lnTo>
                  <a:pt x="267210" y="44310"/>
                </a:lnTo>
                <a:close/>
                <a:moveTo>
                  <a:pt x="278851" y="44310"/>
                </a:moveTo>
                <a:lnTo>
                  <a:pt x="278851" y="50419"/>
                </a:lnTo>
                <a:lnTo>
                  <a:pt x="273532" y="53489"/>
                </a:lnTo>
                <a:lnTo>
                  <a:pt x="278851" y="44310"/>
                </a:lnTo>
                <a:close/>
                <a:moveTo>
                  <a:pt x="11582" y="44249"/>
                </a:moveTo>
                <a:lnTo>
                  <a:pt x="11582" y="50419"/>
                </a:lnTo>
                <a:lnTo>
                  <a:pt x="6262" y="53489"/>
                </a:lnTo>
                <a:lnTo>
                  <a:pt x="11582" y="44249"/>
                </a:lnTo>
                <a:close/>
                <a:moveTo>
                  <a:pt x="23223" y="44310"/>
                </a:moveTo>
                <a:lnTo>
                  <a:pt x="23223" y="50419"/>
                </a:lnTo>
                <a:lnTo>
                  <a:pt x="17904" y="53489"/>
                </a:lnTo>
                <a:lnTo>
                  <a:pt x="23223" y="44310"/>
                </a:lnTo>
                <a:close/>
                <a:moveTo>
                  <a:pt x="69850" y="50601"/>
                </a:moveTo>
                <a:lnTo>
                  <a:pt x="75169" y="53671"/>
                </a:lnTo>
                <a:lnTo>
                  <a:pt x="64531" y="53671"/>
                </a:lnTo>
                <a:lnTo>
                  <a:pt x="69850" y="50601"/>
                </a:lnTo>
                <a:close/>
                <a:moveTo>
                  <a:pt x="81431" y="50601"/>
                </a:moveTo>
                <a:lnTo>
                  <a:pt x="86750" y="53671"/>
                </a:lnTo>
                <a:lnTo>
                  <a:pt x="76112" y="53671"/>
                </a:lnTo>
                <a:lnTo>
                  <a:pt x="81431" y="50601"/>
                </a:lnTo>
                <a:close/>
                <a:moveTo>
                  <a:pt x="93042" y="50601"/>
                </a:moveTo>
                <a:lnTo>
                  <a:pt x="98361" y="53671"/>
                </a:lnTo>
                <a:lnTo>
                  <a:pt x="87723" y="53671"/>
                </a:lnTo>
                <a:lnTo>
                  <a:pt x="93042" y="50601"/>
                </a:lnTo>
                <a:close/>
                <a:moveTo>
                  <a:pt x="104684" y="50601"/>
                </a:moveTo>
                <a:lnTo>
                  <a:pt x="110003" y="53671"/>
                </a:lnTo>
                <a:lnTo>
                  <a:pt x="99364" y="53671"/>
                </a:lnTo>
                <a:lnTo>
                  <a:pt x="104684" y="50601"/>
                </a:lnTo>
                <a:close/>
                <a:moveTo>
                  <a:pt x="116295" y="50601"/>
                </a:moveTo>
                <a:lnTo>
                  <a:pt x="121614" y="53671"/>
                </a:lnTo>
                <a:lnTo>
                  <a:pt x="110976" y="53671"/>
                </a:lnTo>
                <a:lnTo>
                  <a:pt x="116295" y="50601"/>
                </a:lnTo>
                <a:close/>
                <a:moveTo>
                  <a:pt x="127936" y="50601"/>
                </a:moveTo>
                <a:lnTo>
                  <a:pt x="133256" y="53671"/>
                </a:lnTo>
                <a:lnTo>
                  <a:pt x="122617" y="53671"/>
                </a:lnTo>
                <a:lnTo>
                  <a:pt x="127936" y="50601"/>
                </a:lnTo>
                <a:close/>
                <a:moveTo>
                  <a:pt x="139548" y="50601"/>
                </a:moveTo>
                <a:lnTo>
                  <a:pt x="144867" y="53671"/>
                </a:lnTo>
                <a:lnTo>
                  <a:pt x="134228" y="53671"/>
                </a:lnTo>
                <a:lnTo>
                  <a:pt x="139548" y="50601"/>
                </a:lnTo>
                <a:close/>
                <a:moveTo>
                  <a:pt x="151159" y="50601"/>
                </a:moveTo>
                <a:lnTo>
                  <a:pt x="156478" y="53671"/>
                </a:lnTo>
                <a:lnTo>
                  <a:pt x="145840" y="53671"/>
                </a:lnTo>
                <a:lnTo>
                  <a:pt x="151159" y="50601"/>
                </a:lnTo>
                <a:close/>
                <a:moveTo>
                  <a:pt x="162770" y="50601"/>
                </a:moveTo>
                <a:lnTo>
                  <a:pt x="168089" y="53671"/>
                </a:lnTo>
                <a:lnTo>
                  <a:pt x="157451" y="53671"/>
                </a:lnTo>
                <a:lnTo>
                  <a:pt x="162770" y="50601"/>
                </a:lnTo>
                <a:close/>
                <a:moveTo>
                  <a:pt x="174411" y="50601"/>
                </a:moveTo>
                <a:lnTo>
                  <a:pt x="179731" y="53671"/>
                </a:lnTo>
                <a:lnTo>
                  <a:pt x="169092" y="53671"/>
                </a:lnTo>
                <a:lnTo>
                  <a:pt x="174411" y="50601"/>
                </a:lnTo>
                <a:close/>
                <a:moveTo>
                  <a:pt x="186023" y="50601"/>
                </a:moveTo>
                <a:lnTo>
                  <a:pt x="191342" y="53671"/>
                </a:lnTo>
                <a:lnTo>
                  <a:pt x="180703" y="53671"/>
                </a:lnTo>
                <a:lnTo>
                  <a:pt x="186023" y="50601"/>
                </a:lnTo>
                <a:close/>
                <a:moveTo>
                  <a:pt x="197634" y="50601"/>
                </a:moveTo>
                <a:lnTo>
                  <a:pt x="202953" y="53671"/>
                </a:lnTo>
                <a:lnTo>
                  <a:pt x="192345" y="53671"/>
                </a:lnTo>
                <a:lnTo>
                  <a:pt x="197634" y="50601"/>
                </a:lnTo>
                <a:close/>
                <a:moveTo>
                  <a:pt x="209275" y="50601"/>
                </a:moveTo>
                <a:lnTo>
                  <a:pt x="214595" y="53671"/>
                </a:lnTo>
                <a:lnTo>
                  <a:pt x="203956" y="53671"/>
                </a:lnTo>
                <a:lnTo>
                  <a:pt x="209275" y="50601"/>
                </a:lnTo>
                <a:close/>
                <a:moveTo>
                  <a:pt x="220856" y="50601"/>
                </a:moveTo>
                <a:lnTo>
                  <a:pt x="226175" y="53671"/>
                </a:lnTo>
                <a:lnTo>
                  <a:pt x="215537" y="53671"/>
                </a:lnTo>
                <a:lnTo>
                  <a:pt x="220856" y="50601"/>
                </a:lnTo>
                <a:close/>
                <a:moveTo>
                  <a:pt x="232498" y="50601"/>
                </a:moveTo>
                <a:lnTo>
                  <a:pt x="237817" y="53671"/>
                </a:lnTo>
                <a:lnTo>
                  <a:pt x="227178" y="53671"/>
                </a:lnTo>
                <a:lnTo>
                  <a:pt x="232498" y="50601"/>
                </a:lnTo>
                <a:close/>
                <a:moveTo>
                  <a:pt x="244109" y="50601"/>
                </a:moveTo>
                <a:lnTo>
                  <a:pt x="249428" y="53671"/>
                </a:lnTo>
                <a:lnTo>
                  <a:pt x="238790" y="53671"/>
                </a:lnTo>
                <a:lnTo>
                  <a:pt x="244109" y="50601"/>
                </a:lnTo>
                <a:close/>
                <a:moveTo>
                  <a:pt x="255750" y="50601"/>
                </a:moveTo>
                <a:lnTo>
                  <a:pt x="261070" y="53671"/>
                </a:lnTo>
                <a:lnTo>
                  <a:pt x="250431" y="53671"/>
                </a:lnTo>
                <a:lnTo>
                  <a:pt x="255750" y="50601"/>
                </a:lnTo>
                <a:close/>
                <a:moveTo>
                  <a:pt x="267362" y="50601"/>
                </a:moveTo>
                <a:lnTo>
                  <a:pt x="272681" y="53671"/>
                </a:lnTo>
                <a:lnTo>
                  <a:pt x="262042" y="53671"/>
                </a:lnTo>
                <a:lnTo>
                  <a:pt x="267362" y="50601"/>
                </a:lnTo>
                <a:close/>
                <a:moveTo>
                  <a:pt x="279003" y="50601"/>
                </a:moveTo>
                <a:lnTo>
                  <a:pt x="284322" y="53671"/>
                </a:lnTo>
                <a:lnTo>
                  <a:pt x="273684" y="53671"/>
                </a:lnTo>
                <a:lnTo>
                  <a:pt x="279003" y="50601"/>
                </a:lnTo>
                <a:close/>
                <a:moveTo>
                  <a:pt x="11703" y="50632"/>
                </a:moveTo>
                <a:lnTo>
                  <a:pt x="17023" y="53732"/>
                </a:lnTo>
                <a:lnTo>
                  <a:pt x="6384" y="53732"/>
                </a:lnTo>
                <a:lnTo>
                  <a:pt x="11703" y="50632"/>
                </a:lnTo>
                <a:close/>
                <a:moveTo>
                  <a:pt x="23345" y="50632"/>
                </a:moveTo>
                <a:lnTo>
                  <a:pt x="28664" y="53732"/>
                </a:lnTo>
                <a:lnTo>
                  <a:pt x="18026" y="53732"/>
                </a:lnTo>
                <a:lnTo>
                  <a:pt x="23345" y="50632"/>
                </a:lnTo>
                <a:close/>
                <a:moveTo>
                  <a:pt x="34956" y="50632"/>
                </a:moveTo>
                <a:lnTo>
                  <a:pt x="40275" y="53732"/>
                </a:lnTo>
                <a:lnTo>
                  <a:pt x="29637" y="53732"/>
                </a:lnTo>
                <a:lnTo>
                  <a:pt x="34956" y="50632"/>
                </a:lnTo>
                <a:close/>
                <a:moveTo>
                  <a:pt x="46598" y="50632"/>
                </a:moveTo>
                <a:lnTo>
                  <a:pt x="51886" y="53732"/>
                </a:lnTo>
                <a:lnTo>
                  <a:pt x="41248" y="53732"/>
                </a:lnTo>
                <a:lnTo>
                  <a:pt x="46598" y="50632"/>
                </a:lnTo>
                <a:close/>
                <a:moveTo>
                  <a:pt x="58209" y="50632"/>
                </a:moveTo>
                <a:lnTo>
                  <a:pt x="63528" y="53732"/>
                </a:lnTo>
                <a:lnTo>
                  <a:pt x="52889" y="53732"/>
                </a:lnTo>
                <a:lnTo>
                  <a:pt x="58209" y="50632"/>
                </a:lnTo>
                <a:close/>
                <a:moveTo>
                  <a:pt x="17023" y="53945"/>
                </a:moveTo>
                <a:lnTo>
                  <a:pt x="11703" y="57015"/>
                </a:lnTo>
                <a:lnTo>
                  <a:pt x="6384" y="53945"/>
                </a:lnTo>
                <a:close/>
                <a:moveTo>
                  <a:pt x="28664" y="53945"/>
                </a:moveTo>
                <a:lnTo>
                  <a:pt x="23345" y="57015"/>
                </a:lnTo>
                <a:lnTo>
                  <a:pt x="18026" y="53945"/>
                </a:lnTo>
                <a:close/>
                <a:moveTo>
                  <a:pt x="40275" y="53945"/>
                </a:moveTo>
                <a:lnTo>
                  <a:pt x="34956" y="57015"/>
                </a:lnTo>
                <a:lnTo>
                  <a:pt x="29637" y="53945"/>
                </a:lnTo>
                <a:close/>
                <a:moveTo>
                  <a:pt x="51886" y="53945"/>
                </a:moveTo>
                <a:lnTo>
                  <a:pt x="46567" y="57015"/>
                </a:lnTo>
                <a:lnTo>
                  <a:pt x="41248" y="53945"/>
                </a:lnTo>
                <a:close/>
                <a:moveTo>
                  <a:pt x="63528" y="53945"/>
                </a:moveTo>
                <a:lnTo>
                  <a:pt x="58209" y="57015"/>
                </a:lnTo>
                <a:lnTo>
                  <a:pt x="52889" y="53945"/>
                </a:lnTo>
                <a:close/>
                <a:moveTo>
                  <a:pt x="75169" y="53945"/>
                </a:moveTo>
                <a:lnTo>
                  <a:pt x="69850" y="57015"/>
                </a:lnTo>
                <a:lnTo>
                  <a:pt x="64531" y="53945"/>
                </a:lnTo>
                <a:close/>
                <a:moveTo>
                  <a:pt x="86750" y="53945"/>
                </a:moveTo>
                <a:lnTo>
                  <a:pt x="81431" y="57015"/>
                </a:lnTo>
                <a:lnTo>
                  <a:pt x="76112" y="53945"/>
                </a:lnTo>
                <a:close/>
                <a:moveTo>
                  <a:pt x="98361" y="53945"/>
                </a:moveTo>
                <a:lnTo>
                  <a:pt x="93042" y="57015"/>
                </a:lnTo>
                <a:lnTo>
                  <a:pt x="87723" y="53945"/>
                </a:lnTo>
                <a:close/>
                <a:moveTo>
                  <a:pt x="110003" y="53945"/>
                </a:moveTo>
                <a:lnTo>
                  <a:pt x="104684" y="57015"/>
                </a:lnTo>
                <a:lnTo>
                  <a:pt x="99364" y="53945"/>
                </a:lnTo>
                <a:close/>
                <a:moveTo>
                  <a:pt x="121614" y="53945"/>
                </a:moveTo>
                <a:lnTo>
                  <a:pt x="116295" y="57015"/>
                </a:lnTo>
                <a:lnTo>
                  <a:pt x="110976" y="53945"/>
                </a:lnTo>
                <a:close/>
                <a:moveTo>
                  <a:pt x="133256" y="53945"/>
                </a:moveTo>
                <a:lnTo>
                  <a:pt x="127936" y="57015"/>
                </a:lnTo>
                <a:lnTo>
                  <a:pt x="122617" y="53945"/>
                </a:lnTo>
                <a:close/>
                <a:moveTo>
                  <a:pt x="144867" y="53945"/>
                </a:moveTo>
                <a:lnTo>
                  <a:pt x="139548" y="57015"/>
                </a:lnTo>
                <a:lnTo>
                  <a:pt x="134228" y="53945"/>
                </a:lnTo>
                <a:close/>
                <a:moveTo>
                  <a:pt x="156478" y="53945"/>
                </a:moveTo>
                <a:lnTo>
                  <a:pt x="151159" y="57015"/>
                </a:lnTo>
                <a:lnTo>
                  <a:pt x="145840" y="53945"/>
                </a:lnTo>
                <a:close/>
                <a:moveTo>
                  <a:pt x="168089" y="53945"/>
                </a:moveTo>
                <a:lnTo>
                  <a:pt x="162770" y="57015"/>
                </a:lnTo>
                <a:lnTo>
                  <a:pt x="157451" y="53945"/>
                </a:lnTo>
                <a:close/>
                <a:moveTo>
                  <a:pt x="179731" y="53945"/>
                </a:moveTo>
                <a:lnTo>
                  <a:pt x="174411" y="57015"/>
                </a:lnTo>
                <a:lnTo>
                  <a:pt x="169092" y="53945"/>
                </a:lnTo>
                <a:close/>
                <a:moveTo>
                  <a:pt x="191342" y="53945"/>
                </a:moveTo>
                <a:lnTo>
                  <a:pt x="186023" y="57015"/>
                </a:lnTo>
                <a:lnTo>
                  <a:pt x="180703" y="53945"/>
                </a:lnTo>
                <a:close/>
                <a:moveTo>
                  <a:pt x="202953" y="53945"/>
                </a:moveTo>
                <a:lnTo>
                  <a:pt x="197634" y="57015"/>
                </a:lnTo>
                <a:lnTo>
                  <a:pt x="192315" y="53945"/>
                </a:lnTo>
                <a:close/>
                <a:moveTo>
                  <a:pt x="214564" y="53945"/>
                </a:moveTo>
                <a:lnTo>
                  <a:pt x="209245" y="57015"/>
                </a:lnTo>
                <a:lnTo>
                  <a:pt x="203926" y="53945"/>
                </a:lnTo>
                <a:close/>
                <a:moveTo>
                  <a:pt x="226175" y="53945"/>
                </a:moveTo>
                <a:lnTo>
                  <a:pt x="220856" y="57015"/>
                </a:lnTo>
                <a:lnTo>
                  <a:pt x="215537" y="53945"/>
                </a:lnTo>
                <a:close/>
                <a:moveTo>
                  <a:pt x="237817" y="53945"/>
                </a:moveTo>
                <a:lnTo>
                  <a:pt x="232498" y="57015"/>
                </a:lnTo>
                <a:lnTo>
                  <a:pt x="227178" y="53945"/>
                </a:lnTo>
                <a:close/>
                <a:moveTo>
                  <a:pt x="249428" y="53945"/>
                </a:moveTo>
                <a:lnTo>
                  <a:pt x="244109" y="57015"/>
                </a:lnTo>
                <a:lnTo>
                  <a:pt x="238790" y="53945"/>
                </a:lnTo>
                <a:close/>
                <a:moveTo>
                  <a:pt x="261070" y="53945"/>
                </a:moveTo>
                <a:lnTo>
                  <a:pt x="255750" y="57015"/>
                </a:lnTo>
                <a:lnTo>
                  <a:pt x="250431" y="53945"/>
                </a:lnTo>
                <a:close/>
                <a:moveTo>
                  <a:pt x="272681" y="53945"/>
                </a:moveTo>
                <a:lnTo>
                  <a:pt x="267362" y="57015"/>
                </a:lnTo>
                <a:lnTo>
                  <a:pt x="262042" y="53945"/>
                </a:lnTo>
                <a:close/>
                <a:moveTo>
                  <a:pt x="284292" y="53945"/>
                </a:moveTo>
                <a:lnTo>
                  <a:pt x="278973" y="57015"/>
                </a:lnTo>
                <a:lnTo>
                  <a:pt x="273653" y="53945"/>
                </a:lnTo>
                <a:close/>
                <a:moveTo>
                  <a:pt x="17174" y="54188"/>
                </a:moveTo>
                <a:lnTo>
                  <a:pt x="11855" y="63368"/>
                </a:lnTo>
                <a:lnTo>
                  <a:pt x="11855" y="57258"/>
                </a:lnTo>
                <a:lnTo>
                  <a:pt x="17174" y="54188"/>
                </a:lnTo>
                <a:close/>
                <a:moveTo>
                  <a:pt x="28816" y="54188"/>
                </a:moveTo>
                <a:lnTo>
                  <a:pt x="23497" y="63368"/>
                </a:lnTo>
                <a:lnTo>
                  <a:pt x="23497" y="57258"/>
                </a:lnTo>
                <a:lnTo>
                  <a:pt x="28816" y="54188"/>
                </a:lnTo>
                <a:close/>
                <a:moveTo>
                  <a:pt x="52008" y="54188"/>
                </a:moveTo>
                <a:lnTo>
                  <a:pt x="46689" y="63368"/>
                </a:lnTo>
                <a:lnTo>
                  <a:pt x="46689" y="57258"/>
                </a:lnTo>
                <a:lnTo>
                  <a:pt x="52008" y="54188"/>
                </a:lnTo>
                <a:close/>
                <a:moveTo>
                  <a:pt x="63650" y="54188"/>
                </a:moveTo>
                <a:lnTo>
                  <a:pt x="58330" y="63368"/>
                </a:lnTo>
                <a:lnTo>
                  <a:pt x="58330" y="57258"/>
                </a:lnTo>
                <a:lnTo>
                  <a:pt x="63650" y="54188"/>
                </a:lnTo>
                <a:close/>
                <a:moveTo>
                  <a:pt x="226327" y="54188"/>
                </a:moveTo>
                <a:lnTo>
                  <a:pt x="221008" y="63368"/>
                </a:lnTo>
                <a:lnTo>
                  <a:pt x="221008" y="57258"/>
                </a:lnTo>
                <a:lnTo>
                  <a:pt x="226327" y="54188"/>
                </a:lnTo>
                <a:close/>
                <a:moveTo>
                  <a:pt x="237969" y="54188"/>
                </a:moveTo>
                <a:lnTo>
                  <a:pt x="232650" y="63368"/>
                </a:lnTo>
                <a:lnTo>
                  <a:pt x="232650" y="57258"/>
                </a:lnTo>
                <a:lnTo>
                  <a:pt x="237969" y="54188"/>
                </a:lnTo>
                <a:close/>
                <a:moveTo>
                  <a:pt x="249550" y="54188"/>
                </a:moveTo>
                <a:lnTo>
                  <a:pt x="244230" y="63368"/>
                </a:lnTo>
                <a:lnTo>
                  <a:pt x="244230" y="57258"/>
                </a:lnTo>
                <a:lnTo>
                  <a:pt x="249550" y="54188"/>
                </a:lnTo>
                <a:close/>
                <a:moveTo>
                  <a:pt x="261191" y="54188"/>
                </a:moveTo>
                <a:lnTo>
                  <a:pt x="255872" y="63368"/>
                </a:lnTo>
                <a:lnTo>
                  <a:pt x="255872" y="57258"/>
                </a:lnTo>
                <a:lnTo>
                  <a:pt x="261191" y="54188"/>
                </a:lnTo>
                <a:close/>
                <a:moveTo>
                  <a:pt x="272802" y="54188"/>
                </a:moveTo>
                <a:lnTo>
                  <a:pt x="267483" y="63368"/>
                </a:lnTo>
                <a:lnTo>
                  <a:pt x="267483" y="57258"/>
                </a:lnTo>
                <a:lnTo>
                  <a:pt x="272802" y="54188"/>
                </a:lnTo>
                <a:close/>
                <a:moveTo>
                  <a:pt x="284444" y="54188"/>
                </a:moveTo>
                <a:lnTo>
                  <a:pt x="279125" y="63368"/>
                </a:lnTo>
                <a:lnTo>
                  <a:pt x="279125" y="57258"/>
                </a:lnTo>
                <a:lnTo>
                  <a:pt x="284444" y="54188"/>
                </a:lnTo>
                <a:close/>
                <a:moveTo>
                  <a:pt x="6262" y="54218"/>
                </a:moveTo>
                <a:lnTo>
                  <a:pt x="11582" y="57258"/>
                </a:lnTo>
                <a:lnTo>
                  <a:pt x="11582" y="63398"/>
                </a:lnTo>
                <a:lnTo>
                  <a:pt x="6262" y="54218"/>
                </a:lnTo>
                <a:close/>
                <a:moveTo>
                  <a:pt x="17904" y="54218"/>
                </a:moveTo>
                <a:lnTo>
                  <a:pt x="23223" y="57258"/>
                </a:lnTo>
                <a:lnTo>
                  <a:pt x="23223" y="63398"/>
                </a:lnTo>
                <a:lnTo>
                  <a:pt x="17904" y="54218"/>
                </a:lnTo>
                <a:close/>
                <a:moveTo>
                  <a:pt x="29515" y="54218"/>
                </a:moveTo>
                <a:lnTo>
                  <a:pt x="34834" y="57258"/>
                </a:lnTo>
                <a:lnTo>
                  <a:pt x="34834" y="63398"/>
                </a:lnTo>
                <a:lnTo>
                  <a:pt x="29515" y="54218"/>
                </a:lnTo>
                <a:close/>
                <a:moveTo>
                  <a:pt x="40427" y="54188"/>
                </a:moveTo>
                <a:lnTo>
                  <a:pt x="35108" y="63398"/>
                </a:lnTo>
                <a:lnTo>
                  <a:pt x="35108" y="57258"/>
                </a:lnTo>
                <a:lnTo>
                  <a:pt x="40427" y="54188"/>
                </a:lnTo>
                <a:close/>
                <a:moveTo>
                  <a:pt x="41126" y="54218"/>
                </a:moveTo>
                <a:lnTo>
                  <a:pt x="46446" y="57258"/>
                </a:lnTo>
                <a:lnTo>
                  <a:pt x="46446" y="63398"/>
                </a:lnTo>
                <a:lnTo>
                  <a:pt x="41126" y="54218"/>
                </a:lnTo>
                <a:close/>
                <a:moveTo>
                  <a:pt x="52737" y="54218"/>
                </a:moveTo>
                <a:lnTo>
                  <a:pt x="58057" y="57258"/>
                </a:lnTo>
                <a:lnTo>
                  <a:pt x="58057" y="63398"/>
                </a:lnTo>
                <a:lnTo>
                  <a:pt x="52737" y="54218"/>
                </a:lnTo>
                <a:close/>
                <a:moveTo>
                  <a:pt x="64379" y="54218"/>
                </a:moveTo>
                <a:lnTo>
                  <a:pt x="69698" y="57258"/>
                </a:lnTo>
                <a:lnTo>
                  <a:pt x="69698" y="63398"/>
                </a:lnTo>
                <a:lnTo>
                  <a:pt x="64379" y="54218"/>
                </a:lnTo>
                <a:close/>
                <a:moveTo>
                  <a:pt x="75261" y="54188"/>
                </a:moveTo>
                <a:lnTo>
                  <a:pt x="69941" y="63398"/>
                </a:lnTo>
                <a:lnTo>
                  <a:pt x="69941" y="57258"/>
                </a:lnTo>
                <a:lnTo>
                  <a:pt x="75261" y="54188"/>
                </a:lnTo>
                <a:close/>
                <a:moveTo>
                  <a:pt x="75990" y="54218"/>
                </a:moveTo>
                <a:lnTo>
                  <a:pt x="81309" y="57258"/>
                </a:lnTo>
                <a:lnTo>
                  <a:pt x="81309" y="63398"/>
                </a:lnTo>
                <a:lnTo>
                  <a:pt x="75990" y="54218"/>
                </a:lnTo>
                <a:close/>
                <a:moveTo>
                  <a:pt x="86902" y="54188"/>
                </a:moveTo>
                <a:lnTo>
                  <a:pt x="81583" y="63398"/>
                </a:lnTo>
                <a:lnTo>
                  <a:pt x="81583" y="57258"/>
                </a:lnTo>
                <a:lnTo>
                  <a:pt x="86902" y="54188"/>
                </a:lnTo>
                <a:close/>
                <a:moveTo>
                  <a:pt x="87632" y="54218"/>
                </a:moveTo>
                <a:lnTo>
                  <a:pt x="92951" y="57258"/>
                </a:lnTo>
                <a:lnTo>
                  <a:pt x="92951" y="63398"/>
                </a:lnTo>
                <a:lnTo>
                  <a:pt x="87632" y="54218"/>
                </a:lnTo>
                <a:close/>
                <a:moveTo>
                  <a:pt x="98513" y="54188"/>
                </a:moveTo>
                <a:lnTo>
                  <a:pt x="93194" y="63398"/>
                </a:lnTo>
                <a:lnTo>
                  <a:pt x="93194" y="57258"/>
                </a:lnTo>
                <a:lnTo>
                  <a:pt x="98513" y="54188"/>
                </a:lnTo>
                <a:close/>
                <a:moveTo>
                  <a:pt x="99243" y="54218"/>
                </a:moveTo>
                <a:lnTo>
                  <a:pt x="104562" y="57258"/>
                </a:lnTo>
                <a:lnTo>
                  <a:pt x="104562" y="63398"/>
                </a:lnTo>
                <a:lnTo>
                  <a:pt x="99243" y="54218"/>
                </a:lnTo>
                <a:close/>
                <a:moveTo>
                  <a:pt x="110155" y="54188"/>
                </a:moveTo>
                <a:lnTo>
                  <a:pt x="104836" y="63398"/>
                </a:lnTo>
                <a:lnTo>
                  <a:pt x="104836" y="57258"/>
                </a:lnTo>
                <a:lnTo>
                  <a:pt x="110155" y="54188"/>
                </a:lnTo>
                <a:close/>
                <a:moveTo>
                  <a:pt x="110824" y="54218"/>
                </a:moveTo>
                <a:lnTo>
                  <a:pt x="116143" y="57258"/>
                </a:lnTo>
                <a:lnTo>
                  <a:pt x="116143" y="63398"/>
                </a:lnTo>
                <a:lnTo>
                  <a:pt x="110824" y="54218"/>
                </a:lnTo>
                <a:close/>
                <a:moveTo>
                  <a:pt x="121736" y="54188"/>
                </a:moveTo>
                <a:lnTo>
                  <a:pt x="116416" y="63398"/>
                </a:lnTo>
                <a:lnTo>
                  <a:pt x="116416" y="57258"/>
                </a:lnTo>
                <a:lnTo>
                  <a:pt x="121736" y="54188"/>
                </a:lnTo>
                <a:close/>
                <a:moveTo>
                  <a:pt x="122465" y="54218"/>
                </a:moveTo>
                <a:lnTo>
                  <a:pt x="127784" y="57258"/>
                </a:lnTo>
                <a:lnTo>
                  <a:pt x="127784" y="63398"/>
                </a:lnTo>
                <a:lnTo>
                  <a:pt x="122465" y="54218"/>
                </a:lnTo>
                <a:close/>
                <a:moveTo>
                  <a:pt x="133377" y="54188"/>
                </a:moveTo>
                <a:lnTo>
                  <a:pt x="128058" y="63398"/>
                </a:lnTo>
                <a:lnTo>
                  <a:pt x="128058" y="57258"/>
                </a:lnTo>
                <a:lnTo>
                  <a:pt x="133377" y="54188"/>
                </a:lnTo>
                <a:close/>
                <a:moveTo>
                  <a:pt x="134076" y="54218"/>
                </a:moveTo>
                <a:lnTo>
                  <a:pt x="139396" y="57258"/>
                </a:lnTo>
                <a:lnTo>
                  <a:pt x="139396" y="63398"/>
                </a:lnTo>
                <a:lnTo>
                  <a:pt x="134076" y="54218"/>
                </a:lnTo>
                <a:close/>
                <a:moveTo>
                  <a:pt x="144988" y="54188"/>
                </a:moveTo>
                <a:lnTo>
                  <a:pt x="139669" y="63398"/>
                </a:lnTo>
                <a:lnTo>
                  <a:pt x="139669" y="57258"/>
                </a:lnTo>
                <a:lnTo>
                  <a:pt x="144988" y="54188"/>
                </a:lnTo>
                <a:close/>
                <a:moveTo>
                  <a:pt x="145718" y="54218"/>
                </a:moveTo>
                <a:lnTo>
                  <a:pt x="151037" y="57258"/>
                </a:lnTo>
                <a:lnTo>
                  <a:pt x="151037" y="63398"/>
                </a:lnTo>
                <a:lnTo>
                  <a:pt x="145718" y="54218"/>
                </a:lnTo>
                <a:close/>
                <a:moveTo>
                  <a:pt x="156630" y="54188"/>
                </a:moveTo>
                <a:lnTo>
                  <a:pt x="151311" y="63398"/>
                </a:lnTo>
                <a:lnTo>
                  <a:pt x="151311" y="57258"/>
                </a:lnTo>
                <a:lnTo>
                  <a:pt x="156630" y="54188"/>
                </a:lnTo>
                <a:close/>
                <a:moveTo>
                  <a:pt x="157329" y="54218"/>
                </a:moveTo>
                <a:lnTo>
                  <a:pt x="162648" y="57258"/>
                </a:lnTo>
                <a:lnTo>
                  <a:pt x="162648" y="63398"/>
                </a:lnTo>
                <a:lnTo>
                  <a:pt x="157329" y="54218"/>
                </a:lnTo>
                <a:close/>
                <a:moveTo>
                  <a:pt x="168241" y="54188"/>
                </a:moveTo>
                <a:lnTo>
                  <a:pt x="162922" y="63398"/>
                </a:lnTo>
                <a:lnTo>
                  <a:pt x="162922" y="57258"/>
                </a:lnTo>
                <a:lnTo>
                  <a:pt x="168241" y="54188"/>
                </a:lnTo>
                <a:close/>
                <a:moveTo>
                  <a:pt x="168971" y="54218"/>
                </a:moveTo>
                <a:lnTo>
                  <a:pt x="174290" y="57258"/>
                </a:lnTo>
                <a:lnTo>
                  <a:pt x="174290" y="63398"/>
                </a:lnTo>
                <a:lnTo>
                  <a:pt x="168971" y="54218"/>
                </a:lnTo>
                <a:close/>
                <a:moveTo>
                  <a:pt x="179822" y="54188"/>
                </a:moveTo>
                <a:lnTo>
                  <a:pt x="174503" y="63398"/>
                </a:lnTo>
                <a:lnTo>
                  <a:pt x="174503" y="57258"/>
                </a:lnTo>
                <a:lnTo>
                  <a:pt x="179822" y="54188"/>
                </a:lnTo>
                <a:close/>
                <a:moveTo>
                  <a:pt x="180551" y="54218"/>
                </a:moveTo>
                <a:lnTo>
                  <a:pt x="185871" y="57258"/>
                </a:lnTo>
                <a:lnTo>
                  <a:pt x="185871" y="63398"/>
                </a:lnTo>
                <a:lnTo>
                  <a:pt x="180551" y="54218"/>
                </a:lnTo>
                <a:close/>
                <a:moveTo>
                  <a:pt x="191463" y="54188"/>
                </a:moveTo>
                <a:lnTo>
                  <a:pt x="186144" y="63398"/>
                </a:lnTo>
                <a:lnTo>
                  <a:pt x="186144" y="57258"/>
                </a:lnTo>
                <a:lnTo>
                  <a:pt x="191463" y="54188"/>
                </a:lnTo>
                <a:close/>
                <a:moveTo>
                  <a:pt x="192193" y="54218"/>
                </a:moveTo>
                <a:lnTo>
                  <a:pt x="197512" y="57258"/>
                </a:lnTo>
                <a:lnTo>
                  <a:pt x="197512" y="63398"/>
                </a:lnTo>
                <a:lnTo>
                  <a:pt x="192193" y="54218"/>
                </a:lnTo>
                <a:close/>
                <a:moveTo>
                  <a:pt x="203075" y="54188"/>
                </a:moveTo>
                <a:lnTo>
                  <a:pt x="197755" y="63398"/>
                </a:lnTo>
                <a:lnTo>
                  <a:pt x="197755" y="57258"/>
                </a:lnTo>
                <a:lnTo>
                  <a:pt x="203075" y="54188"/>
                </a:lnTo>
                <a:close/>
                <a:moveTo>
                  <a:pt x="203804" y="54218"/>
                </a:moveTo>
                <a:lnTo>
                  <a:pt x="209123" y="57258"/>
                </a:lnTo>
                <a:lnTo>
                  <a:pt x="209123" y="63398"/>
                </a:lnTo>
                <a:lnTo>
                  <a:pt x="203804" y="54218"/>
                </a:lnTo>
                <a:close/>
                <a:moveTo>
                  <a:pt x="214716" y="54188"/>
                </a:moveTo>
                <a:lnTo>
                  <a:pt x="209397" y="63398"/>
                </a:lnTo>
                <a:lnTo>
                  <a:pt x="209397" y="57258"/>
                </a:lnTo>
                <a:lnTo>
                  <a:pt x="214716" y="54188"/>
                </a:lnTo>
                <a:close/>
                <a:moveTo>
                  <a:pt x="215446" y="54218"/>
                </a:moveTo>
                <a:lnTo>
                  <a:pt x="220765" y="57258"/>
                </a:lnTo>
                <a:lnTo>
                  <a:pt x="220765" y="63398"/>
                </a:lnTo>
                <a:lnTo>
                  <a:pt x="215446" y="54218"/>
                </a:lnTo>
                <a:close/>
                <a:moveTo>
                  <a:pt x="227057" y="54188"/>
                </a:moveTo>
                <a:lnTo>
                  <a:pt x="232376" y="57258"/>
                </a:lnTo>
                <a:lnTo>
                  <a:pt x="232376" y="63398"/>
                </a:lnTo>
                <a:lnTo>
                  <a:pt x="227057" y="54188"/>
                </a:lnTo>
                <a:close/>
                <a:moveTo>
                  <a:pt x="238668" y="54188"/>
                </a:moveTo>
                <a:lnTo>
                  <a:pt x="243987" y="57258"/>
                </a:lnTo>
                <a:lnTo>
                  <a:pt x="243987" y="63398"/>
                </a:lnTo>
                <a:lnTo>
                  <a:pt x="238668" y="54188"/>
                </a:lnTo>
                <a:close/>
                <a:moveTo>
                  <a:pt x="250279" y="54188"/>
                </a:moveTo>
                <a:lnTo>
                  <a:pt x="255598" y="57258"/>
                </a:lnTo>
                <a:lnTo>
                  <a:pt x="255598" y="63398"/>
                </a:lnTo>
                <a:lnTo>
                  <a:pt x="250279" y="54188"/>
                </a:lnTo>
                <a:close/>
                <a:moveTo>
                  <a:pt x="261890" y="54188"/>
                </a:moveTo>
                <a:lnTo>
                  <a:pt x="267210" y="57258"/>
                </a:lnTo>
                <a:lnTo>
                  <a:pt x="267210" y="63398"/>
                </a:lnTo>
                <a:lnTo>
                  <a:pt x="261890" y="54188"/>
                </a:lnTo>
                <a:close/>
                <a:moveTo>
                  <a:pt x="273532" y="54188"/>
                </a:moveTo>
                <a:lnTo>
                  <a:pt x="278851" y="57258"/>
                </a:lnTo>
                <a:lnTo>
                  <a:pt x="278851" y="63398"/>
                </a:lnTo>
                <a:lnTo>
                  <a:pt x="273532" y="54188"/>
                </a:lnTo>
                <a:close/>
                <a:moveTo>
                  <a:pt x="191676" y="54310"/>
                </a:moveTo>
                <a:lnTo>
                  <a:pt x="191676" y="60450"/>
                </a:lnTo>
                <a:lnTo>
                  <a:pt x="188849" y="62091"/>
                </a:lnTo>
                <a:lnTo>
                  <a:pt x="186357" y="63520"/>
                </a:lnTo>
                <a:lnTo>
                  <a:pt x="186357" y="63520"/>
                </a:lnTo>
                <a:lnTo>
                  <a:pt x="191676" y="54310"/>
                </a:lnTo>
                <a:close/>
                <a:moveTo>
                  <a:pt x="238182" y="54310"/>
                </a:moveTo>
                <a:lnTo>
                  <a:pt x="238182" y="60450"/>
                </a:lnTo>
                <a:lnTo>
                  <a:pt x="235355" y="62091"/>
                </a:lnTo>
                <a:lnTo>
                  <a:pt x="232862" y="63520"/>
                </a:lnTo>
                <a:lnTo>
                  <a:pt x="232862" y="63520"/>
                </a:lnTo>
                <a:lnTo>
                  <a:pt x="238182" y="54310"/>
                </a:lnTo>
                <a:close/>
                <a:moveTo>
                  <a:pt x="52525" y="54340"/>
                </a:moveTo>
                <a:lnTo>
                  <a:pt x="57844" y="63520"/>
                </a:lnTo>
                <a:lnTo>
                  <a:pt x="57844" y="63520"/>
                </a:lnTo>
                <a:lnTo>
                  <a:pt x="55351" y="62091"/>
                </a:lnTo>
                <a:lnTo>
                  <a:pt x="52525" y="60450"/>
                </a:lnTo>
                <a:lnTo>
                  <a:pt x="52525" y="54340"/>
                </a:lnTo>
                <a:close/>
                <a:moveTo>
                  <a:pt x="64136" y="54340"/>
                </a:moveTo>
                <a:lnTo>
                  <a:pt x="69455" y="63520"/>
                </a:lnTo>
                <a:lnTo>
                  <a:pt x="69455" y="63520"/>
                </a:lnTo>
                <a:lnTo>
                  <a:pt x="66993" y="62091"/>
                </a:lnTo>
                <a:lnTo>
                  <a:pt x="64136" y="60450"/>
                </a:lnTo>
                <a:lnTo>
                  <a:pt x="64136" y="54340"/>
                </a:lnTo>
                <a:close/>
                <a:moveTo>
                  <a:pt x="75777" y="54340"/>
                </a:moveTo>
                <a:lnTo>
                  <a:pt x="81097" y="63520"/>
                </a:lnTo>
                <a:lnTo>
                  <a:pt x="81097" y="63520"/>
                </a:lnTo>
                <a:lnTo>
                  <a:pt x="78604" y="62121"/>
                </a:lnTo>
                <a:lnTo>
                  <a:pt x="75777" y="60480"/>
                </a:lnTo>
                <a:lnTo>
                  <a:pt x="75777" y="54340"/>
                </a:lnTo>
                <a:close/>
                <a:moveTo>
                  <a:pt x="98757" y="54310"/>
                </a:moveTo>
                <a:lnTo>
                  <a:pt x="98757" y="60450"/>
                </a:lnTo>
                <a:lnTo>
                  <a:pt x="95899" y="62091"/>
                </a:lnTo>
                <a:lnTo>
                  <a:pt x="93437" y="63520"/>
                </a:lnTo>
                <a:lnTo>
                  <a:pt x="93437" y="63520"/>
                </a:lnTo>
                <a:lnTo>
                  <a:pt x="98757" y="54310"/>
                </a:lnTo>
                <a:close/>
                <a:moveTo>
                  <a:pt x="145232" y="54310"/>
                </a:moveTo>
                <a:lnTo>
                  <a:pt x="145232" y="60450"/>
                </a:lnTo>
                <a:lnTo>
                  <a:pt x="142374" y="62091"/>
                </a:lnTo>
                <a:lnTo>
                  <a:pt x="139912" y="63520"/>
                </a:lnTo>
                <a:lnTo>
                  <a:pt x="145232" y="54310"/>
                </a:lnTo>
                <a:close/>
                <a:moveTo>
                  <a:pt x="156843" y="54310"/>
                </a:moveTo>
                <a:lnTo>
                  <a:pt x="156843" y="60450"/>
                </a:lnTo>
                <a:lnTo>
                  <a:pt x="153986" y="62091"/>
                </a:lnTo>
                <a:lnTo>
                  <a:pt x="151523" y="63520"/>
                </a:lnTo>
                <a:lnTo>
                  <a:pt x="156843" y="54310"/>
                </a:lnTo>
                <a:close/>
                <a:moveTo>
                  <a:pt x="180065" y="54310"/>
                </a:moveTo>
                <a:lnTo>
                  <a:pt x="180065" y="60450"/>
                </a:lnTo>
                <a:lnTo>
                  <a:pt x="177208" y="62091"/>
                </a:lnTo>
                <a:lnTo>
                  <a:pt x="174746" y="63520"/>
                </a:lnTo>
                <a:lnTo>
                  <a:pt x="180065" y="54310"/>
                </a:lnTo>
                <a:close/>
                <a:moveTo>
                  <a:pt x="203318" y="54310"/>
                </a:moveTo>
                <a:lnTo>
                  <a:pt x="203318" y="60450"/>
                </a:lnTo>
                <a:lnTo>
                  <a:pt x="200461" y="62091"/>
                </a:lnTo>
                <a:lnTo>
                  <a:pt x="197999" y="63520"/>
                </a:lnTo>
                <a:lnTo>
                  <a:pt x="203318" y="54310"/>
                </a:lnTo>
                <a:close/>
                <a:moveTo>
                  <a:pt x="214929" y="54310"/>
                </a:moveTo>
                <a:lnTo>
                  <a:pt x="214929" y="60450"/>
                </a:lnTo>
                <a:lnTo>
                  <a:pt x="212072" y="62091"/>
                </a:lnTo>
                <a:lnTo>
                  <a:pt x="209610" y="63520"/>
                </a:lnTo>
                <a:lnTo>
                  <a:pt x="214929" y="54310"/>
                </a:lnTo>
                <a:close/>
                <a:moveTo>
                  <a:pt x="226570" y="54310"/>
                </a:moveTo>
                <a:lnTo>
                  <a:pt x="226570" y="60450"/>
                </a:lnTo>
                <a:lnTo>
                  <a:pt x="223713" y="62091"/>
                </a:lnTo>
                <a:lnTo>
                  <a:pt x="221251" y="63520"/>
                </a:lnTo>
                <a:lnTo>
                  <a:pt x="226570" y="54310"/>
                </a:lnTo>
                <a:close/>
                <a:moveTo>
                  <a:pt x="249793" y="54310"/>
                </a:moveTo>
                <a:lnTo>
                  <a:pt x="249793" y="60450"/>
                </a:lnTo>
                <a:lnTo>
                  <a:pt x="246936" y="62091"/>
                </a:lnTo>
                <a:lnTo>
                  <a:pt x="244474" y="63520"/>
                </a:lnTo>
                <a:lnTo>
                  <a:pt x="249793" y="54310"/>
                </a:lnTo>
                <a:close/>
                <a:moveTo>
                  <a:pt x="250036" y="54340"/>
                </a:moveTo>
                <a:lnTo>
                  <a:pt x="255355" y="63520"/>
                </a:lnTo>
                <a:lnTo>
                  <a:pt x="252893" y="62121"/>
                </a:lnTo>
                <a:lnTo>
                  <a:pt x="250036" y="60480"/>
                </a:lnTo>
                <a:lnTo>
                  <a:pt x="250036" y="54340"/>
                </a:lnTo>
                <a:close/>
                <a:moveTo>
                  <a:pt x="273289" y="54340"/>
                </a:moveTo>
                <a:lnTo>
                  <a:pt x="278608" y="63520"/>
                </a:lnTo>
                <a:lnTo>
                  <a:pt x="276146" y="62121"/>
                </a:lnTo>
                <a:lnTo>
                  <a:pt x="273289" y="60480"/>
                </a:lnTo>
                <a:lnTo>
                  <a:pt x="273289" y="54340"/>
                </a:lnTo>
                <a:close/>
                <a:moveTo>
                  <a:pt x="6050" y="54340"/>
                </a:moveTo>
                <a:lnTo>
                  <a:pt x="11369" y="63520"/>
                </a:lnTo>
                <a:lnTo>
                  <a:pt x="8907" y="62121"/>
                </a:lnTo>
                <a:lnTo>
                  <a:pt x="6050" y="60480"/>
                </a:lnTo>
                <a:lnTo>
                  <a:pt x="6050" y="54340"/>
                </a:lnTo>
                <a:close/>
                <a:moveTo>
                  <a:pt x="17661" y="54340"/>
                </a:moveTo>
                <a:lnTo>
                  <a:pt x="22980" y="63520"/>
                </a:lnTo>
                <a:lnTo>
                  <a:pt x="20518" y="62091"/>
                </a:lnTo>
                <a:lnTo>
                  <a:pt x="17661" y="60450"/>
                </a:lnTo>
                <a:lnTo>
                  <a:pt x="17661" y="54340"/>
                </a:lnTo>
                <a:close/>
                <a:moveTo>
                  <a:pt x="29029" y="54340"/>
                </a:moveTo>
                <a:lnTo>
                  <a:pt x="29029" y="60480"/>
                </a:lnTo>
                <a:lnTo>
                  <a:pt x="26172" y="62121"/>
                </a:lnTo>
                <a:lnTo>
                  <a:pt x="23710" y="63520"/>
                </a:lnTo>
                <a:lnTo>
                  <a:pt x="29029" y="54340"/>
                </a:lnTo>
                <a:close/>
                <a:moveTo>
                  <a:pt x="29302" y="54340"/>
                </a:moveTo>
                <a:lnTo>
                  <a:pt x="34622" y="63520"/>
                </a:lnTo>
                <a:lnTo>
                  <a:pt x="32160" y="62091"/>
                </a:lnTo>
                <a:lnTo>
                  <a:pt x="29302" y="60450"/>
                </a:lnTo>
                <a:lnTo>
                  <a:pt x="29302" y="54340"/>
                </a:lnTo>
                <a:close/>
                <a:moveTo>
                  <a:pt x="40883" y="54340"/>
                </a:moveTo>
                <a:lnTo>
                  <a:pt x="46202" y="63520"/>
                </a:lnTo>
                <a:lnTo>
                  <a:pt x="43740" y="62091"/>
                </a:lnTo>
                <a:lnTo>
                  <a:pt x="40883" y="60450"/>
                </a:lnTo>
                <a:lnTo>
                  <a:pt x="40883" y="54340"/>
                </a:lnTo>
                <a:close/>
                <a:moveTo>
                  <a:pt x="75504" y="54310"/>
                </a:moveTo>
                <a:lnTo>
                  <a:pt x="75504" y="60450"/>
                </a:lnTo>
                <a:lnTo>
                  <a:pt x="72647" y="62091"/>
                </a:lnTo>
                <a:lnTo>
                  <a:pt x="70185" y="63520"/>
                </a:lnTo>
                <a:lnTo>
                  <a:pt x="75504" y="54310"/>
                </a:lnTo>
                <a:close/>
                <a:moveTo>
                  <a:pt x="87115" y="54310"/>
                </a:moveTo>
                <a:lnTo>
                  <a:pt x="87115" y="60450"/>
                </a:lnTo>
                <a:lnTo>
                  <a:pt x="84288" y="62091"/>
                </a:lnTo>
                <a:lnTo>
                  <a:pt x="81796" y="63520"/>
                </a:lnTo>
                <a:lnTo>
                  <a:pt x="87115" y="54310"/>
                </a:lnTo>
                <a:close/>
                <a:moveTo>
                  <a:pt x="87358" y="54340"/>
                </a:moveTo>
                <a:lnTo>
                  <a:pt x="92677" y="63520"/>
                </a:lnTo>
                <a:lnTo>
                  <a:pt x="90215" y="62121"/>
                </a:lnTo>
                <a:lnTo>
                  <a:pt x="87358" y="60480"/>
                </a:lnTo>
                <a:lnTo>
                  <a:pt x="87358" y="54340"/>
                </a:lnTo>
                <a:close/>
                <a:moveTo>
                  <a:pt x="98969" y="54340"/>
                </a:moveTo>
                <a:lnTo>
                  <a:pt x="104289" y="63520"/>
                </a:lnTo>
                <a:lnTo>
                  <a:pt x="101827" y="62121"/>
                </a:lnTo>
                <a:lnTo>
                  <a:pt x="98969" y="60480"/>
                </a:lnTo>
                <a:lnTo>
                  <a:pt x="98969" y="54340"/>
                </a:lnTo>
                <a:close/>
                <a:moveTo>
                  <a:pt x="110337" y="54310"/>
                </a:moveTo>
                <a:lnTo>
                  <a:pt x="110337" y="60450"/>
                </a:lnTo>
                <a:lnTo>
                  <a:pt x="107480" y="62091"/>
                </a:lnTo>
                <a:lnTo>
                  <a:pt x="105018" y="63520"/>
                </a:lnTo>
                <a:lnTo>
                  <a:pt x="110337" y="54310"/>
                </a:lnTo>
                <a:close/>
                <a:moveTo>
                  <a:pt x="110611" y="54340"/>
                </a:moveTo>
                <a:lnTo>
                  <a:pt x="115930" y="63520"/>
                </a:lnTo>
                <a:lnTo>
                  <a:pt x="113468" y="62121"/>
                </a:lnTo>
                <a:lnTo>
                  <a:pt x="110611" y="60480"/>
                </a:lnTo>
                <a:lnTo>
                  <a:pt x="110611" y="54340"/>
                </a:lnTo>
                <a:close/>
                <a:moveTo>
                  <a:pt x="121979" y="54310"/>
                </a:moveTo>
                <a:lnTo>
                  <a:pt x="121979" y="60450"/>
                </a:lnTo>
                <a:lnTo>
                  <a:pt x="119122" y="62091"/>
                </a:lnTo>
                <a:lnTo>
                  <a:pt x="116660" y="63520"/>
                </a:lnTo>
                <a:lnTo>
                  <a:pt x="121979" y="54310"/>
                </a:lnTo>
                <a:close/>
                <a:moveTo>
                  <a:pt x="122222" y="54340"/>
                </a:moveTo>
                <a:lnTo>
                  <a:pt x="127541" y="63520"/>
                </a:lnTo>
                <a:lnTo>
                  <a:pt x="125079" y="62121"/>
                </a:lnTo>
                <a:lnTo>
                  <a:pt x="122222" y="60480"/>
                </a:lnTo>
                <a:lnTo>
                  <a:pt x="122222" y="54340"/>
                </a:lnTo>
                <a:close/>
                <a:moveTo>
                  <a:pt x="133590" y="54310"/>
                </a:moveTo>
                <a:lnTo>
                  <a:pt x="133590" y="60450"/>
                </a:lnTo>
                <a:lnTo>
                  <a:pt x="130733" y="62091"/>
                </a:lnTo>
                <a:lnTo>
                  <a:pt x="128271" y="63520"/>
                </a:lnTo>
                <a:lnTo>
                  <a:pt x="133590" y="54310"/>
                </a:lnTo>
                <a:close/>
                <a:moveTo>
                  <a:pt x="133864" y="54340"/>
                </a:moveTo>
                <a:lnTo>
                  <a:pt x="139183" y="63520"/>
                </a:lnTo>
                <a:lnTo>
                  <a:pt x="136721" y="62121"/>
                </a:lnTo>
                <a:lnTo>
                  <a:pt x="133864" y="60480"/>
                </a:lnTo>
                <a:lnTo>
                  <a:pt x="133864" y="54340"/>
                </a:lnTo>
                <a:close/>
                <a:moveTo>
                  <a:pt x="145475" y="54340"/>
                </a:moveTo>
                <a:lnTo>
                  <a:pt x="150794" y="63520"/>
                </a:lnTo>
                <a:lnTo>
                  <a:pt x="148332" y="62121"/>
                </a:lnTo>
                <a:lnTo>
                  <a:pt x="145475" y="60480"/>
                </a:lnTo>
                <a:lnTo>
                  <a:pt x="145475" y="54340"/>
                </a:lnTo>
                <a:close/>
                <a:moveTo>
                  <a:pt x="157086" y="54340"/>
                </a:moveTo>
                <a:lnTo>
                  <a:pt x="162405" y="63520"/>
                </a:lnTo>
                <a:lnTo>
                  <a:pt x="159913" y="62121"/>
                </a:lnTo>
                <a:lnTo>
                  <a:pt x="157086" y="60480"/>
                </a:lnTo>
                <a:lnTo>
                  <a:pt x="157086" y="54340"/>
                </a:lnTo>
                <a:close/>
                <a:moveTo>
                  <a:pt x="168484" y="54310"/>
                </a:moveTo>
                <a:lnTo>
                  <a:pt x="168484" y="60450"/>
                </a:lnTo>
                <a:lnTo>
                  <a:pt x="165627" y="62091"/>
                </a:lnTo>
                <a:lnTo>
                  <a:pt x="163165" y="63520"/>
                </a:lnTo>
                <a:lnTo>
                  <a:pt x="168484" y="54310"/>
                </a:lnTo>
                <a:close/>
                <a:moveTo>
                  <a:pt x="168697" y="54340"/>
                </a:moveTo>
                <a:lnTo>
                  <a:pt x="174016" y="63520"/>
                </a:lnTo>
                <a:lnTo>
                  <a:pt x="171554" y="62121"/>
                </a:lnTo>
                <a:lnTo>
                  <a:pt x="168697" y="60480"/>
                </a:lnTo>
                <a:lnTo>
                  <a:pt x="168697" y="54340"/>
                </a:lnTo>
                <a:close/>
                <a:moveTo>
                  <a:pt x="180339" y="54340"/>
                </a:moveTo>
                <a:lnTo>
                  <a:pt x="185658" y="63520"/>
                </a:lnTo>
                <a:lnTo>
                  <a:pt x="183165" y="62121"/>
                </a:lnTo>
                <a:lnTo>
                  <a:pt x="180339" y="60480"/>
                </a:lnTo>
                <a:lnTo>
                  <a:pt x="180339" y="54340"/>
                </a:lnTo>
                <a:close/>
                <a:moveTo>
                  <a:pt x="191950" y="54340"/>
                </a:moveTo>
                <a:lnTo>
                  <a:pt x="197269" y="63520"/>
                </a:lnTo>
                <a:lnTo>
                  <a:pt x="194807" y="62121"/>
                </a:lnTo>
                <a:lnTo>
                  <a:pt x="191950" y="60480"/>
                </a:lnTo>
                <a:lnTo>
                  <a:pt x="191950" y="54340"/>
                </a:lnTo>
                <a:close/>
                <a:moveTo>
                  <a:pt x="203591" y="54340"/>
                </a:moveTo>
                <a:lnTo>
                  <a:pt x="208911" y="63520"/>
                </a:lnTo>
                <a:lnTo>
                  <a:pt x="206418" y="62121"/>
                </a:lnTo>
                <a:lnTo>
                  <a:pt x="203591" y="60480"/>
                </a:lnTo>
                <a:lnTo>
                  <a:pt x="203591" y="54340"/>
                </a:lnTo>
                <a:close/>
                <a:moveTo>
                  <a:pt x="215202" y="54340"/>
                </a:moveTo>
                <a:lnTo>
                  <a:pt x="220522" y="63520"/>
                </a:lnTo>
                <a:lnTo>
                  <a:pt x="218060" y="62121"/>
                </a:lnTo>
                <a:lnTo>
                  <a:pt x="215202" y="60480"/>
                </a:lnTo>
                <a:lnTo>
                  <a:pt x="215202" y="54340"/>
                </a:lnTo>
                <a:close/>
                <a:moveTo>
                  <a:pt x="226783" y="54340"/>
                </a:moveTo>
                <a:lnTo>
                  <a:pt x="232103" y="63520"/>
                </a:lnTo>
                <a:lnTo>
                  <a:pt x="229640" y="62121"/>
                </a:lnTo>
                <a:lnTo>
                  <a:pt x="226783" y="60480"/>
                </a:lnTo>
                <a:lnTo>
                  <a:pt x="226783" y="54340"/>
                </a:lnTo>
                <a:close/>
                <a:moveTo>
                  <a:pt x="238425" y="54340"/>
                </a:moveTo>
                <a:lnTo>
                  <a:pt x="243744" y="63520"/>
                </a:lnTo>
                <a:lnTo>
                  <a:pt x="241282" y="62121"/>
                </a:lnTo>
                <a:lnTo>
                  <a:pt x="238425" y="60480"/>
                </a:lnTo>
                <a:lnTo>
                  <a:pt x="238425" y="54340"/>
                </a:lnTo>
                <a:close/>
                <a:moveTo>
                  <a:pt x="261404" y="54310"/>
                </a:moveTo>
                <a:lnTo>
                  <a:pt x="261404" y="60450"/>
                </a:lnTo>
                <a:lnTo>
                  <a:pt x="258547" y="62091"/>
                </a:lnTo>
                <a:lnTo>
                  <a:pt x="256085" y="63520"/>
                </a:lnTo>
                <a:lnTo>
                  <a:pt x="261404" y="54310"/>
                </a:lnTo>
                <a:close/>
                <a:moveTo>
                  <a:pt x="261678" y="54340"/>
                </a:moveTo>
                <a:lnTo>
                  <a:pt x="266997" y="63520"/>
                </a:lnTo>
                <a:lnTo>
                  <a:pt x="264535" y="62121"/>
                </a:lnTo>
                <a:lnTo>
                  <a:pt x="261678" y="60480"/>
                </a:lnTo>
                <a:lnTo>
                  <a:pt x="261678" y="54340"/>
                </a:lnTo>
                <a:close/>
                <a:moveTo>
                  <a:pt x="273046" y="54310"/>
                </a:moveTo>
                <a:lnTo>
                  <a:pt x="273046" y="60480"/>
                </a:lnTo>
                <a:lnTo>
                  <a:pt x="270188" y="62121"/>
                </a:lnTo>
                <a:lnTo>
                  <a:pt x="267726" y="63520"/>
                </a:lnTo>
                <a:lnTo>
                  <a:pt x="273046" y="54310"/>
                </a:lnTo>
                <a:close/>
                <a:moveTo>
                  <a:pt x="284657" y="54310"/>
                </a:moveTo>
                <a:lnTo>
                  <a:pt x="284657" y="60480"/>
                </a:lnTo>
                <a:lnTo>
                  <a:pt x="279337" y="63520"/>
                </a:lnTo>
                <a:lnTo>
                  <a:pt x="284657" y="54310"/>
                </a:lnTo>
                <a:close/>
                <a:moveTo>
                  <a:pt x="17418" y="54340"/>
                </a:moveTo>
                <a:lnTo>
                  <a:pt x="17418" y="60480"/>
                </a:lnTo>
                <a:lnTo>
                  <a:pt x="14560" y="62121"/>
                </a:lnTo>
                <a:lnTo>
                  <a:pt x="12098" y="63550"/>
                </a:lnTo>
                <a:lnTo>
                  <a:pt x="17418" y="54340"/>
                </a:lnTo>
                <a:close/>
                <a:moveTo>
                  <a:pt x="40610" y="54340"/>
                </a:moveTo>
                <a:lnTo>
                  <a:pt x="40610" y="60480"/>
                </a:lnTo>
                <a:lnTo>
                  <a:pt x="37783" y="62121"/>
                </a:lnTo>
                <a:lnTo>
                  <a:pt x="35290" y="63550"/>
                </a:lnTo>
                <a:lnTo>
                  <a:pt x="40610" y="54340"/>
                </a:lnTo>
                <a:close/>
                <a:moveTo>
                  <a:pt x="52251" y="54340"/>
                </a:moveTo>
                <a:lnTo>
                  <a:pt x="52251" y="60480"/>
                </a:lnTo>
                <a:lnTo>
                  <a:pt x="49394" y="62121"/>
                </a:lnTo>
                <a:lnTo>
                  <a:pt x="46932" y="63550"/>
                </a:lnTo>
                <a:lnTo>
                  <a:pt x="52251" y="54340"/>
                </a:lnTo>
                <a:close/>
                <a:moveTo>
                  <a:pt x="63862" y="54340"/>
                </a:moveTo>
                <a:lnTo>
                  <a:pt x="63862" y="60480"/>
                </a:lnTo>
                <a:lnTo>
                  <a:pt x="61005" y="62121"/>
                </a:lnTo>
                <a:lnTo>
                  <a:pt x="58543" y="63550"/>
                </a:lnTo>
                <a:lnTo>
                  <a:pt x="63862" y="54340"/>
                </a:lnTo>
                <a:close/>
                <a:moveTo>
                  <a:pt x="5898" y="60662"/>
                </a:moveTo>
                <a:lnTo>
                  <a:pt x="8755" y="62304"/>
                </a:lnTo>
                <a:lnTo>
                  <a:pt x="11217" y="63732"/>
                </a:lnTo>
                <a:lnTo>
                  <a:pt x="578" y="63732"/>
                </a:lnTo>
                <a:lnTo>
                  <a:pt x="5898" y="60662"/>
                </a:lnTo>
                <a:close/>
                <a:moveTo>
                  <a:pt x="17509" y="60662"/>
                </a:moveTo>
                <a:lnTo>
                  <a:pt x="20366" y="62304"/>
                </a:lnTo>
                <a:lnTo>
                  <a:pt x="22828" y="63732"/>
                </a:lnTo>
                <a:lnTo>
                  <a:pt x="12190" y="63732"/>
                </a:lnTo>
                <a:lnTo>
                  <a:pt x="14682" y="62304"/>
                </a:lnTo>
                <a:lnTo>
                  <a:pt x="17509" y="60662"/>
                </a:lnTo>
                <a:close/>
                <a:moveTo>
                  <a:pt x="29150" y="60662"/>
                </a:moveTo>
                <a:lnTo>
                  <a:pt x="32008" y="62304"/>
                </a:lnTo>
                <a:lnTo>
                  <a:pt x="34470" y="63732"/>
                </a:lnTo>
                <a:lnTo>
                  <a:pt x="23831" y="63732"/>
                </a:lnTo>
                <a:lnTo>
                  <a:pt x="26293" y="62304"/>
                </a:lnTo>
                <a:lnTo>
                  <a:pt x="29150" y="60662"/>
                </a:lnTo>
                <a:close/>
                <a:moveTo>
                  <a:pt x="40762" y="60662"/>
                </a:moveTo>
                <a:lnTo>
                  <a:pt x="43619" y="62304"/>
                </a:lnTo>
                <a:lnTo>
                  <a:pt x="46081" y="63732"/>
                </a:lnTo>
                <a:lnTo>
                  <a:pt x="35442" y="63732"/>
                </a:lnTo>
                <a:lnTo>
                  <a:pt x="37935" y="62304"/>
                </a:lnTo>
                <a:lnTo>
                  <a:pt x="40762" y="60662"/>
                </a:lnTo>
                <a:close/>
                <a:moveTo>
                  <a:pt x="52403" y="60662"/>
                </a:moveTo>
                <a:lnTo>
                  <a:pt x="55260" y="62304"/>
                </a:lnTo>
                <a:lnTo>
                  <a:pt x="57722" y="63732"/>
                </a:lnTo>
                <a:lnTo>
                  <a:pt x="47084" y="63732"/>
                </a:lnTo>
                <a:lnTo>
                  <a:pt x="49546" y="62304"/>
                </a:lnTo>
                <a:lnTo>
                  <a:pt x="52403" y="60662"/>
                </a:lnTo>
                <a:close/>
                <a:moveTo>
                  <a:pt x="64014" y="60662"/>
                </a:moveTo>
                <a:lnTo>
                  <a:pt x="66871" y="62304"/>
                </a:lnTo>
                <a:lnTo>
                  <a:pt x="69334" y="63732"/>
                </a:lnTo>
                <a:lnTo>
                  <a:pt x="58695" y="63732"/>
                </a:lnTo>
                <a:lnTo>
                  <a:pt x="61187" y="62304"/>
                </a:lnTo>
                <a:lnTo>
                  <a:pt x="64014" y="60662"/>
                </a:lnTo>
                <a:close/>
                <a:moveTo>
                  <a:pt x="75625" y="60662"/>
                </a:moveTo>
                <a:lnTo>
                  <a:pt x="78452" y="62304"/>
                </a:lnTo>
                <a:lnTo>
                  <a:pt x="80945" y="63732"/>
                </a:lnTo>
                <a:lnTo>
                  <a:pt x="70306" y="63732"/>
                </a:lnTo>
                <a:lnTo>
                  <a:pt x="72768" y="62304"/>
                </a:lnTo>
                <a:lnTo>
                  <a:pt x="75625" y="60662"/>
                </a:lnTo>
                <a:close/>
                <a:moveTo>
                  <a:pt x="87237" y="60662"/>
                </a:moveTo>
                <a:lnTo>
                  <a:pt x="90094" y="62304"/>
                </a:lnTo>
                <a:lnTo>
                  <a:pt x="92556" y="63732"/>
                </a:lnTo>
                <a:lnTo>
                  <a:pt x="81917" y="63732"/>
                </a:lnTo>
                <a:lnTo>
                  <a:pt x="84379" y="62304"/>
                </a:lnTo>
                <a:lnTo>
                  <a:pt x="87237" y="60662"/>
                </a:lnTo>
                <a:close/>
                <a:moveTo>
                  <a:pt x="98878" y="60662"/>
                </a:moveTo>
                <a:lnTo>
                  <a:pt x="101705" y="62304"/>
                </a:lnTo>
                <a:lnTo>
                  <a:pt x="104197" y="63732"/>
                </a:lnTo>
                <a:lnTo>
                  <a:pt x="93559" y="63732"/>
                </a:lnTo>
                <a:lnTo>
                  <a:pt x="96021" y="62304"/>
                </a:lnTo>
                <a:lnTo>
                  <a:pt x="98878" y="60662"/>
                </a:lnTo>
                <a:close/>
                <a:moveTo>
                  <a:pt x="110489" y="60662"/>
                </a:moveTo>
                <a:lnTo>
                  <a:pt x="113346" y="62304"/>
                </a:lnTo>
                <a:lnTo>
                  <a:pt x="115809" y="63732"/>
                </a:lnTo>
                <a:lnTo>
                  <a:pt x="105170" y="63732"/>
                </a:lnTo>
                <a:lnTo>
                  <a:pt x="107632" y="62304"/>
                </a:lnTo>
                <a:lnTo>
                  <a:pt x="110489" y="60662"/>
                </a:lnTo>
                <a:close/>
                <a:moveTo>
                  <a:pt x="122131" y="60662"/>
                </a:moveTo>
                <a:lnTo>
                  <a:pt x="124958" y="62304"/>
                </a:lnTo>
                <a:lnTo>
                  <a:pt x="127450" y="63732"/>
                </a:lnTo>
                <a:lnTo>
                  <a:pt x="116812" y="63732"/>
                </a:lnTo>
                <a:lnTo>
                  <a:pt x="119274" y="62304"/>
                </a:lnTo>
                <a:lnTo>
                  <a:pt x="122131" y="60662"/>
                </a:lnTo>
                <a:close/>
                <a:moveTo>
                  <a:pt x="133742" y="60662"/>
                </a:moveTo>
                <a:lnTo>
                  <a:pt x="136599" y="62304"/>
                </a:lnTo>
                <a:lnTo>
                  <a:pt x="139061" y="63732"/>
                </a:lnTo>
                <a:lnTo>
                  <a:pt x="128423" y="63732"/>
                </a:lnTo>
                <a:lnTo>
                  <a:pt x="130885" y="62304"/>
                </a:lnTo>
                <a:lnTo>
                  <a:pt x="133742" y="60662"/>
                </a:lnTo>
                <a:close/>
                <a:moveTo>
                  <a:pt x="145323" y="60662"/>
                </a:moveTo>
                <a:lnTo>
                  <a:pt x="148180" y="62304"/>
                </a:lnTo>
                <a:lnTo>
                  <a:pt x="150642" y="63732"/>
                </a:lnTo>
                <a:lnTo>
                  <a:pt x="140004" y="63732"/>
                </a:lnTo>
                <a:lnTo>
                  <a:pt x="142496" y="62304"/>
                </a:lnTo>
                <a:lnTo>
                  <a:pt x="145323" y="60662"/>
                </a:lnTo>
                <a:close/>
                <a:moveTo>
                  <a:pt x="156964" y="60662"/>
                </a:moveTo>
                <a:lnTo>
                  <a:pt x="159822" y="62304"/>
                </a:lnTo>
                <a:lnTo>
                  <a:pt x="162284" y="63732"/>
                </a:lnTo>
                <a:lnTo>
                  <a:pt x="151645" y="63732"/>
                </a:lnTo>
                <a:lnTo>
                  <a:pt x="154107" y="62304"/>
                </a:lnTo>
                <a:lnTo>
                  <a:pt x="156964" y="60662"/>
                </a:lnTo>
                <a:close/>
                <a:moveTo>
                  <a:pt x="168575" y="60662"/>
                </a:moveTo>
                <a:lnTo>
                  <a:pt x="171433" y="62304"/>
                </a:lnTo>
                <a:lnTo>
                  <a:pt x="173895" y="63732"/>
                </a:lnTo>
                <a:lnTo>
                  <a:pt x="163256" y="63732"/>
                </a:lnTo>
                <a:lnTo>
                  <a:pt x="165749" y="62304"/>
                </a:lnTo>
                <a:lnTo>
                  <a:pt x="168575" y="60662"/>
                </a:lnTo>
                <a:close/>
                <a:moveTo>
                  <a:pt x="180217" y="60662"/>
                </a:moveTo>
                <a:lnTo>
                  <a:pt x="183074" y="62304"/>
                </a:lnTo>
                <a:lnTo>
                  <a:pt x="185536" y="63732"/>
                </a:lnTo>
                <a:lnTo>
                  <a:pt x="174898" y="63732"/>
                </a:lnTo>
                <a:lnTo>
                  <a:pt x="177360" y="62304"/>
                </a:lnTo>
                <a:lnTo>
                  <a:pt x="180217" y="60662"/>
                </a:lnTo>
                <a:close/>
                <a:moveTo>
                  <a:pt x="191828" y="60662"/>
                </a:moveTo>
                <a:lnTo>
                  <a:pt x="194685" y="62304"/>
                </a:lnTo>
                <a:lnTo>
                  <a:pt x="197147" y="63732"/>
                </a:lnTo>
                <a:lnTo>
                  <a:pt x="186509" y="63732"/>
                </a:lnTo>
                <a:lnTo>
                  <a:pt x="189001" y="62304"/>
                </a:lnTo>
                <a:lnTo>
                  <a:pt x="191828" y="60662"/>
                </a:lnTo>
                <a:close/>
                <a:moveTo>
                  <a:pt x="203470" y="60662"/>
                </a:moveTo>
                <a:lnTo>
                  <a:pt x="206327" y="62304"/>
                </a:lnTo>
                <a:lnTo>
                  <a:pt x="208789" y="63732"/>
                </a:lnTo>
                <a:lnTo>
                  <a:pt x="198151" y="63732"/>
                </a:lnTo>
                <a:lnTo>
                  <a:pt x="200613" y="62304"/>
                </a:lnTo>
                <a:lnTo>
                  <a:pt x="203470" y="60662"/>
                </a:lnTo>
                <a:close/>
                <a:moveTo>
                  <a:pt x="215051" y="60662"/>
                </a:moveTo>
                <a:lnTo>
                  <a:pt x="217908" y="62304"/>
                </a:lnTo>
                <a:lnTo>
                  <a:pt x="220370" y="63732"/>
                </a:lnTo>
                <a:lnTo>
                  <a:pt x="209731" y="63732"/>
                </a:lnTo>
                <a:lnTo>
                  <a:pt x="212193" y="62304"/>
                </a:lnTo>
                <a:lnTo>
                  <a:pt x="215051" y="60662"/>
                </a:lnTo>
                <a:close/>
                <a:moveTo>
                  <a:pt x="226692" y="60662"/>
                </a:moveTo>
                <a:lnTo>
                  <a:pt x="229519" y="62304"/>
                </a:lnTo>
                <a:lnTo>
                  <a:pt x="232011" y="63763"/>
                </a:lnTo>
                <a:lnTo>
                  <a:pt x="221373" y="63763"/>
                </a:lnTo>
                <a:lnTo>
                  <a:pt x="223835" y="62304"/>
                </a:lnTo>
                <a:lnTo>
                  <a:pt x="226692" y="60662"/>
                </a:lnTo>
                <a:close/>
                <a:moveTo>
                  <a:pt x="238303" y="60662"/>
                </a:moveTo>
                <a:lnTo>
                  <a:pt x="241160" y="62304"/>
                </a:lnTo>
                <a:lnTo>
                  <a:pt x="243622" y="63763"/>
                </a:lnTo>
                <a:lnTo>
                  <a:pt x="232984" y="63763"/>
                </a:lnTo>
                <a:lnTo>
                  <a:pt x="235446" y="62304"/>
                </a:lnTo>
                <a:lnTo>
                  <a:pt x="238303" y="60662"/>
                </a:lnTo>
                <a:close/>
                <a:moveTo>
                  <a:pt x="249945" y="60662"/>
                </a:moveTo>
                <a:lnTo>
                  <a:pt x="252772" y="62304"/>
                </a:lnTo>
                <a:lnTo>
                  <a:pt x="255264" y="63763"/>
                </a:lnTo>
                <a:lnTo>
                  <a:pt x="244626" y="63763"/>
                </a:lnTo>
                <a:lnTo>
                  <a:pt x="247088" y="62304"/>
                </a:lnTo>
                <a:lnTo>
                  <a:pt x="249945" y="60662"/>
                </a:lnTo>
                <a:close/>
                <a:moveTo>
                  <a:pt x="261556" y="60662"/>
                </a:moveTo>
                <a:lnTo>
                  <a:pt x="264413" y="62304"/>
                </a:lnTo>
                <a:lnTo>
                  <a:pt x="266875" y="63763"/>
                </a:lnTo>
                <a:lnTo>
                  <a:pt x="256237" y="63763"/>
                </a:lnTo>
                <a:lnTo>
                  <a:pt x="258699" y="62304"/>
                </a:lnTo>
                <a:lnTo>
                  <a:pt x="261556" y="60662"/>
                </a:lnTo>
                <a:close/>
                <a:moveTo>
                  <a:pt x="273198" y="60662"/>
                </a:moveTo>
                <a:lnTo>
                  <a:pt x="276024" y="62304"/>
                </a:lnTo>
                <a:lnTo>
                  <a:pt x="278517" y="63763"/>
                </a:lnTo>
                <a:lnTo>
                  <a:pt x="267878" y="63763"/>
                </a:lnTo>
                <a:lnTo>
                  <a:pt x="270340" y="62304"/>
                </a:lnTo>
                <a:lnTo>
                  <a:pt x="273198" y="60662"/>
                </a:lnTo>
                <a:close/>
                <a:moveTo>
                  <a:pt x="11217" y="64006"/>
                </a:moveTo>
                <a:lnTo>
                  <a:pt x="5898" y="67106"/>
                </a:lnTo>
                <a:lnTo>
                  <a:pt x="578" y="64006"/>
                </a:lnTo>
                <a:close/>
                <a:moveTo>
                  <a:pt x="22828" y="64006"/>
                </a:moveTo>
                <a:lnTo>
                  <a:pt x="17509" y="67106"/>
                </a:lnTo>
                <a:lnTo>
                  <a:pt x="12190" y="64006"/>
                </a:lnTo>
                <a:close/>
                <a:moveTo>
                  <a:pt x="34470" y="64006"/>
                </a:moveTo>
                <a:lnTo>
                  <a:pt x="29150" y="67106"/>
                </a:lnTo>
                <a:lnTo>
                  <a:pt x="23831" y="64006"/>
                </a:lnTo>
                <a:close/>
                <a:moveTo>
                  <a:pt x="46081" y="64006"/>
                </a:moveTo>
                <a:lnTo>
                  <a:pt x="40762" y="67106"/>
                </a:lnTo>
                <a:lnTo>
                  <a:pt x="35442" y="64006"/>
                </a:lnTo>
                <a:close/>
                <a:moveTo>
                  <a:pt x="57722" y="64006"/>
                </a:moveTo>
                <a:lnTo>
                  <a:pt x="52403" y="67106"/>
                </a:lnTo>
                <a:lnTo>
                  <a:pt x="47084" y="64006"/>
                </a:lnTo>
                <a:close/>
                <a:moveTo>
                  <a:pt x="69334" y="64006"/>
                </a:moveTo>
                <a:lnTo>
                  <a:pt x="64014" y="67106"/>
                </a:lnTo>
                <a:lnTo>
                  <a:pt x="58695" y="64006"/>
                </a:lnTo>
                <a:close/>
                <a:moveTo>
                  <a:pt x="80945" y="64006"/>
                </a:moveTo>
                <a:lnTo>
                  <a:pt x="75625" y="67106"/>
                </a:lnTo>
                <a:lnTo>
                  <a:pt x="70306" y="64006"/>
                </a:lnTo>
                <a:close/>
                <a:moveTo>
                  <a:pt x="92556" y="64006"/>
                </a:moveTo>
                <a:lnTo>
                  <a:pt x="87237" y="67106"/>
                </a:lnTo>
                <a:lnTo>
                  <a:pt x="81917" y="64006"/>
                </a:lnTo>
                <a:close/>
                <a:moveTo>
                  <a:pt x="104197" y="64006"/>
                </a:moveTo>
                <a:lnTo>
                  <a:pt x="98878" y="67106"/>
                </a:lnTo>
                <a:lnTo>
                  <a:pt x="93559" y="64006"/>
                </a:lnTo>
                <a:close/>
                <a:moveTo>
                  <a:pt x="115809" y="64006"/>
                </a:moveTo>
                <a:lnTo>
                  <a:pt x="110489" y="67106"/>
                </a:lnTo>
                <a:lnTo>
                  <a:pt x="105170" y="64006"/>
                </a:lnTo>
                <a:close/>
                <a:moveTo>
                  <a:pt x="127450" y="64006"/>
                </a:moveTo>
                <a:lnTo>
                  <a:pt x="122131" y="67106"/>
                </a:lnTo>
                <a:lnTo>
                  <a:pt x="116812" y="64006"/>
                </a:lnTo>
                <a:close/>
                <a:moveTo>
                  <a:pt x="139061" y="64006"/>
                </a:moveTo>
                <a:lnTo>
                  <a:pt x="133742" y="67106"/>
                </a:lnTo>
                <a:lnTo>
                  <a:pt x="128423" y="64006"/>
                </a:lnTo>
                <a:close/>
                <a:moveTo>
                  <a:pt x="150642" y="64006"/>
                </a:moveTo>
                <a:lnTo>
                  <a:pt x="145323" y="67106"/>
                </a:lnTo>
                <a:lnTo>
                  <a:pt x="140004" y="64006"/>
                </a:lnTo>
                <a:close/>
                <a:moveTo>
                  <a:pt x="162284" y="64006"/>
                </a:moveTo>
                <a:lnTo>
                  <a:pt x="156964" y="67106"/>
                </a:lnTo>
                <a:lnTo>
                  <a:pt x="151645" y="64006"/>
                </a:lnTo>
                <a:close/>
                <a:moveTo>
                  <a:pt x="173895" y="64006"/>
                </a:moveTo>
                <a:lnTo>
                  <a:pt x="168575" y="67106"/>
                </a:lnTo>
                <a:lnTo>
                  <a:pt x="163256" y="64006"/>
                </a:lnTo>
                <a:close/>
                <a:moveTo>
                  <a:pt x="185536" y="64006"/>
                </a:moveTo>
                <a:lnTo>
                  <a:pt x="180217" y="67106"/>
                </a:lnTo>
                <a:lnTo>
                  <a:pt x="174898" y="64006"/>
                </a:lnTo>
                <a:close/>
                <a:moveTo>
                  <a:pt x="197147" y="64006"/>
                </a:moveTo>
                <a:lnTo>
                  <a:pt x="191828" y="67106"/>
                </a:lnTo>
                <a:lnTo>
                  <a:pt x="186509" y="64006"/>
                </a:lnTo>
                <a:close/>
                <a:moveTo>
                  <a:pt x="208789" y="64006"/>
                </a:moveTo>
                <a:lnTo>
                  <a:pt x="203470" y="67106"/>
                </a:lnTo>
                <a:lnTo>
                  <a:pt x="198151" y="64006"/>
                </a:lnTo>
                <a:close/>
                <a:moveTo>
                  <a:pt x="220370" y="64006"/>
                </a:moveTo>
                <a:lnTo>
                  <a:pt x="215051" y="67106"/>
                </a:lnTo>
                <a:lnTo>
                  <a:pt x="209731" y="64006"/>
                </a:lnTo>
                <a:close/>
                <a:moveTo>
                  <a:pt x="232011" y="64006"/>
                </a:moveTo>
                <a:lnTo>
                  <a:pt x="226692" y="67106"/>
                </a:lnTo>
                <a:lnTo>
                  <a:pt x="221373" y="64006"/>
                </a:lnTo>
                <a:close/>
                <a:moveTo>
                  <a:pt x="243622" y="64006"/>
                </a:moveTo>
                <a:lnTo>
                  <a:pt x="238303" y="67106"/>
                </a:lnTo>
                <a:lnTo>
                  <a:pt x="232984" y="64006"/>
                </a:lnTo>
                <a:close/>
                <a:moveTo>
                  <a:pt x="255264" y="64006"/>
                </a:moveTo>
                <a:lnTo>
                  <a:pt x="249945" y="67106"/>
                </a:lnTo>
                <a:lnTo>
                  <a:pt x="244626" y="64006"/>
                </a:lnTo>
                <a:close/>
                <a:moveTo>
                  <a:pt x="266875" y="64006"/>
                </a:moveTo>
                <a:lnTo>
                  <a:pt x="261556" y="67106"/>
                </a:lnTo>
                <a:lnTo>
                  <a:pt x="256237" y="64006"/>
                </a:lnTo>
                <a:close/>
                <a:moveTo>
                  <a:pt x="278517" y="64006"/>
                </a:moveTo>
                <a:lnTo>
                  <a:pt x="273198" y="67106"/>
                </a:lnTo>
                <a:lnTo>
                  <a:pt x="267878" y="64006"/>
                </a:lnTo>
                <a:close/>
                <a:moveTo>
                  <a:pt x="11369" y="64249"/>
                </a:moveTo>
                <a:lnTo>
                  <a:pt x="6050" y="73428"/>
                </a:lnTo>
                <a:lnTo>
                  <a:pt x="6050" y="67319"/>
                </a:lnTo>
                <a:lnTo>
                  <a:pt x="11369" y="64249"/>
                </a:lnTo>
                <a:close/>
                <a:moveTo>
                  <a:pt x="34622" y="64249"/>
                </a:moveTo>
                <a:lnTo>
                  <a:pt x="29302" y="73428"/>
                </a:lnTo>
                <a:lnTo>
                  <a:pt x="29302" y="67319"/>
                </a:lnTo>
                <a:lnTo>
                  <a:pt x="34622" y="64249"/>
                </a:lnTo>
                <a:close/>
                <a:moveTo>
                  <a:pt x="46202" y="64249"/>
                </a:moveTo>
                <a:lnTo>
                  <a:pt x="40883" y="73428"/>
                </a:lnTo>
                <a:lnTo>
                  <a:pt x="40883" y="67319"/>
                </a:lnTo>
                <a:lnTo>
                  <a:pt x="46202" y="64249"/>
                </a:lnTo>
                <a:close/>
                <a:moveTo>
                  <a:pt x="57844" y="64249"/>
                </a:moveTo>
                <a:lnTo>
                  <a:pt x="52525" y="73428"/>
                </a:lnTo>
                <a:lnTo>
                  <a:pt x="52525" y="67319"/>
                </a:lnTo>
                <a:lnTo>
                  <a:pt x="57844" y="64249"/>
                </a:lnTo>
                <a:close/>
                <a:moveTo>
                  <a:pt x="69455" y="64249"/>
                </a:moveTo>
                <a:lnTo>
                  <a:pt x="64136" y="73428"/>
                </a:lnTo>
                <a:lnTo>
                  <a:pt x="64136" y="67319"/>
                </a:lnTo>
                <a:lnTo>
                  <a:pt x="69455" y="64249"/>
                </a:lnTo>
                <a:close/>
                <a:moveTo>
                  <a:pt x="232163" y="64249"/>
                </a:moveTo>
                <a:lnTo>
                  <a:pt x="226844" y="73428"/>
                </a:lnTo>
                <a:lnTo>
                  <a:pt x="226844" y="67319"/>
                </a:lnTo>
                <a:lnTo>
                  <a:pt x="232163" y="64249"/>
                </a:lnTo>
                <a:close/>
                <a:moveTo>
                  <a:pt x="243774" y="64249"/>
                </a:moveTo>
                <a:lnTo>
                  <a:pt x="238455" y="73428"/>
                </a:lnTo>
                <a:lnTo>
                  <a:pt x="238455" y="67319"/>
                </a:lnTo>
                <a:lnTo>
                  <a:pt x="243774" y="64249"/>
                </a:lnTo>
                <a:close/>
                <a:moveTo>
                  <a:pt x="255355" y="64249"/>
                </a:moveTo>
                <a:lnTo>
                  <a:pt x="250036" y="73428"/>
                </a:lnTo>
                <a:lnTo>
                  <a:pt x="250036" y="67319"/>
                </a:lnTo>
                <a:lnTo>
                  <a:pt x="255355" y="64249"/>
                </a:lnTo>
                <a:close/>
                <a:moveTo>
                  <a:pt x="266997" y="64249"/>
                </a:moveTo>
                <a:lnTo>
                  <a:pt x="261678" y="73428"/>
                </a:lnTo>
                <a:lnTo>
                  <a:pt x="261678" y="67319"/>
                </a:lnTo>
                <a:lnTo>
                  <a:pt x="266997" y="64249"/>
                </a:lnTo>
                <a:close/>
                <a:moveTo>
                  <a:pt x="278608" y="64249"/>
                </a:moveTo>
                <a:lnTo>
                  <a:pt x="273289" y="73428"/>
                </a:lnTo>
                <a:lnTo>
                  <a:pt x="273289" y="67319"/>
                </a:lnTo>
                <a:lnTo>
                  <a:pt x="278608" y="64249"/>
                </a:lnTo>
                <a:close/>
                <a:moveTo>
                  <a:pt x="457" y="64279"/>
                </a:moveTo>
                <a:lnTo>
                  <a:pt x="5776" y="67319"/>
                </a:lnTo>
                <a:lnTo>
                  <a:pt x="5776" y="73489"/>
                </a:lnTo>
                <a:lnTo>
                  <a:pt x="457" y="64279"/>
                </a:lnTo>
                <a:close/>
                <a:moveTo>
                  <a:pt x="12098" y="64279"/>
                </a:moveTo>
                <a:lnTo>
                  <a:pt x="17418" y="67319"/>
                </a:lnTo>
                <a:lnTo>
                  <a:pt x="17418" y="73489"/>
                </a:lnTo>
                <a:lnTo>
                  <a:pt x="12098" y="64279"/>
                </a:lnTo>
                <a:close/>
                <a:moveTo>
                  <a:pt x="22980" y="64249"/>
                </a:moveTo>
                <a:lnTo>
                  <a:pt x="17661" y="73489"/>
                </a:lnTo>
                <a:lnTo>
                  <a:pt x="17661" y="67319"/>
                </a:lnTo>
                <a:lnTo>
                  <a:pt x="22980" y="64249"/>
                </a:lnTo>
                <a:close/>
                <a:moveTo>
                  <a:pt x="23710" y="64249"/>
                </a:moveTo>
                <a:lnTo>
                  <a:pt x="29029" y="67319"/>
                </a:lnTo>
                <a:lnTo>
                  <a:pt x="29029" y="73489"/>
                </a:lnTo>
                <a:lnTo>
                  <a:pt x="23710" y="64249"/>
                </a:lnTo>
                <a:close/>
                <a:moveTo>
                  <a:pt x="35290" y="64279"/>
                </a:moveTo>
                <a:lnTo>
                  <a:pt x="40610" y="67319"/>
                </a:lnTo>
                <a:lnTo>
                  <a:pt x="40610" y="73489"/>
                </a:lnTo>
                <a:lnTo>
                  <a:pt x="35290" y="64279"/>
                </a:lnTo>
                <a:close/>
                <a:moveTo>
                  <a:pt x="46932" y="64279"/>
                </a:moveTo>
                <a:lnTo>
                  <a:pt x="52251" y="67319"/>
                </a:lnTo>
                <a:lnTo>
                  <a:pt x="52251" y="73489"/>
                </a:lnTo>
                <a:lnTo>
                  <a:pt x="46932" y="64279"/>
                </a:lnTo>
                <a:close/>
                <a:moveTo>
                  <a:pt x="58543" y="64279"/>
                </a:moveTo>
                <a:lnTo>
                  <a:pt x="63862" y="67319"/>
                </a:lnTo>
                <a:lnTo>
                  <a:pt x="63862" y="73489"/>
                </a:lnTo>
                <a:lnTo>
                  <a:pt x="58543" y="64279"/>
                </a:lnTo>
                <a:close/>
                <a:moveTo>
                  <a:pt x="70185" y="64279"/>
                </a:moveTo>
                <a:lnTo>
                  <a:pt x="75504" y="67349"/>
                </a:lnTo>
                <a:lnTo>
                  <a:pt x="75504" y="73489"/>
                </a:lnTo>
                <a:lnTo>
                  <a:pt x="70185" y="64279"/>
                </a:lnTo>
                <a:close/>
                <a:moveTo>
                  <a:pt x="81097" y="64249"/>
                </a:moveTo>
                <a:lnTo>
                  <a:pt x="75777" y="73489"/>
                </a:lnTo>
                <a:lnTo>
                  <a:pt x="75777" y="67319"/>
                </a:lnTo>
                <a:lnTo>
                  <a:pt x="81097" y="64249"/>
                </a:lnTo>
                <a:close/>
                <a:moveTo>
                  <a:pt x="81796" y="64279"/>
                </a:moveTo>
                <a:lnTo>
                  <a:pt x="87115" y="67349"/>
                </a:lnTo>
                <a:lnTo>
                  <a:pt x="87115" y="73489"/>
                </a:lnTo>
                <a:lnTo>
                  <a:pt x="81796" y="64279"/>
                </a:lnTo>
                <a:close/>
                <a:moveTo>
                  <a:pt x="92708" y="64249"/>
                </a:moveTo>
                <a:lnTo>
                  <a:pt x="87389" y="73489"/>
                </a:lnTo>
                <a:lnTo>
                  <a:pt x="87389" y="67319"/>
                </a:lnTo>
                <a:lnTo>
                  <a:pt x="92708" y="64249"/>
                </a:lnTo>
                <a:close/>
                <a:moveTo>
                  <a:pt x="93437" y="64279"/>
                </a:moveTo>
                <a:lnTo>
                  <a:pt x="98757" y="67349"/>
                </a:lnTo>
                <a:lnTo>
                  <a:pt x="98757" y="73489"/>
                </a:lnTo>
                <a:lnTo>
                  <a:pt x="93437" y="64279"/>
                </a:lnTo>
                <a:close/>
                <a:moveTo>
                  <a:pt x="104349" y="64249"/>
                </a:moveTo>
                <a:lnTo>
                  <a:pt x="99030" y="73489"/>
                </a:lnTo>
                <a:lnTo>
                  <a:pt x="99030" y="67319"/>
                </a:lnTo>
                <a:lnTo>
                  <a:pt x="104349" y="64249"/>
                </a:lnTo>
                <a:close/>
                <a:moveTo>
                  <a:pt x="105018" y="64279"/>
                </a:moveTo>
                <a:lnTo>
                  <a:pt x="110337" y="67349"/>
                </a:lnTo>
                <a:lnTo>
                  <a:pt x="110337" y="73489"/>
                </a:lnTo>
                <a:lnTo>
                  <a:pt x="105018" y="64279"/>
                </a:lnTo>
                <a:close/>
                <a:moveTo>
                  <a:pt x="115930" y="64249"/>
                </a:moveTo>
                <a:lnTo>
                  <a:pt x="110611" y="73489"/>
                </a:lnTo>
                <a:lnTo>
                  <a:pt x="110611" y="67319"/>
                </a:lnTo>
                <a:lnTo>
                  <a:pt x="115930" y="64249"/>
                </a:lnTo>
                <a:close/>
                <a:moveTo>
                  <a:pt x="116660" y="64279"/>
                </a:moveTo>
                <a:lnTo>
                  <a:pt x="121979" y="67349"/>
                </a:lnTo>
                <a:lnTo>
                  <a:pt x="121979" y="73489"/>
                </a:lnTo>
                <a:lnTo>
                  <a:pt x="116660" y="64279"/>
                </a:lnTo>
                <a:close/>
                <a:moveTo>
                  <a:pt x="127541" y="64249"/>
                </a:moveTo>
                <a:lnTo>
                  <a:pt x="122222" y="73489"/>
                </a:lnTo>
                <a:lnTo>
                  <a:pt x="122222" y="67319"/>
                </a:lnTo>
                <a:lnTo>
                  <a:pt x="127541" y="64249"/>
                </a:lnTo>
                <a:close/>
                <a:moveTo>
                  <a:pt x="128271" y="64279"/>
                </a:moveTo>
                <a:lnTo>
                  <a:pt x="133590" y="67349"/>
                </a:lnTo>
                <a:lnTo>
                  <a:pt x="133590" y="73489"/>
                </a:lnTo>
                <a:lnTo>
                  <a:pt x="128271" y="64279"/>
                </a:lnTo>
                <a:close/>
                <a:moveTo>
                  <a:pt x="139183" y="64249"/>
                </a:moveTo>
                <a:lnTo>
                  <a:pt x="133864" y="73489"/>
                </a:lnTo>
                <a:lnTo>
                  <a:pt x="133864" y="67319"/>
                </a:lnTo>
                <a:lnTo>
                  <a:pt x="139183" y="64249"/>
                </a:lnTo>
                <a:close/>
                <a:moveTo>
                  <a:pt x="139912" y="64279"/>
                </a:moveTo>
                <a:lnTo>
                  <a:pt x="145232" y="67349"/>
                </a:lnTo>
                <a:lnTo>
                  <a:pt x="145232" y="73489"/>
                </a:lnTo>
                <a:lnTo>
                  <a:pt x="139912" y="64279"/>
                </a:lnTo>
                <a:close/>
                <a:moveTo>
                  <a:pt x="150794" y="64249"/>
                </a:moveTo>
                <a:lnTo>
                  <a:pt x="145475" y="73489"/>
                </a:lnTo>
                <a:lnTo>
                  <a:pt x="145475" y="67319"/>
                </a:lnTo>
                <a:lnTo>
                  <a:pt x="150794" y="64249"/>
                </a:lnTo>
                <a:close/>
                <a:moveTo>
                  <a:pt x="151523" y="64279"/>
                </a:moveTo>
                <a:lnTo>
                  <a:pt x="156843" y="67349"/>
                </a:lnTo>
                <a:lnTo>
                  <a:pt x="156843" y="73489"/>
                </a:lnTo>
                <a:lnTo>
                  <a:pt x="151523" y="64279"/>
                </a:lnTo>
                <a:close/>
                <a:moveTo>
                  <a:pt x="162436" y="64249"/>
                </a:moveTo>
                <a:lnTo>
                  <a:pt x="157116" y="73489"/>
                </a:lnTo>
                <a:lnTo>
                  <a:pt x="157116" y="67319"/>
                </a:lnTo>
                <a:lnTo>
                  <a:pt x="162436" y="64249"/>
                </a:lnTo>
                <a:close/>
                <a:moveTo>
                  <a:pt x="163165" y="64279"/>
                </a:moveTo>
                <a:lnTo>
                  <a:pt x="168484" y="67349"/>
                </a:lnTo>
                <a:lnTo>
                  <a:pt x="168484" y="73489"/>
                </a:lnTo>
                <a:lnTo>
                  <a:pt x="163165" y="64279"/>
                </a:lnTo>
                <a:close/>
                <a:moveTo>
                  <a:pt x="174047" y="64249"/>
                </a:moveTo>
                <a:lnTo>
                  <a:pt x="168727" y="73489"/>
                </a:lnTo>
                <a:lnTo>
                  <a:pt x="168727" y="67319"/>
                </a:lnTo>
                <a:lnTo>
                  <a:pt x="174047" y="64249"/>
                </a:lnTo>
                <a:close/>
                <a:moveTo>
                  <a:pt x="174746" y="64279"/>
                </a:moveTo>
                <a:lnTo>
                  <a:pt x="180065" y="67349"/>
                </a:lnTo>
                <a:lnTo>
                  <a:pt x="180065" y="73489"/>
                </a:lnTo>
                <a:lnTo>
                  <a:pt x="174746" y="64279"/>
                </a:lnTo>
                <a:close/>
                <a:moveTo>
                  <a:pt x="185658" y="64249"/>
                </a:moveTo>
                <a:lnTo>
                  <a:pt x="180339" y="73489"/>
                </a:lnTo>
                <a:lnTo>
                  <a:pt x="180339" y="67319"/>
                </a:lnTo>
                <a:lnTo>
                  <a:pt x="185658" y="64249"/>
                </a:lnTo>
                <a:close/>
                <a:moveTo>
                  <a:pt x="186357" y="64279"/>
                </a:moveTo>
                <a:lnTo>
                  <a:pt x="191676" y="67349"/>
                </a:lnTo>
                <a:lnTo>
                  <a:pt x="191676" y="73489"/>
                </a:lnTo>
                <a:lnTo>
                  <a:pt x="186357" y="64279"/>
                </a:lnTo>
                <a:close/>
                <a:moveTo>
                  <a:pt x="197269" y="64249"/>
                </a:moveTo>
                <a:lnTo>
                  <a:pt x="191950" y="73489"/>
                </a:lnTo>
                <a:lnTo>
                  <a:pt x="191950" y="67319"/>
                </a:lnTo>
                <a:lnTo>
                  <a:pt x="197269" y="64249"/>
                </a:lnTo>
                <a:close/>
                <a:moveTo>
                  <a:pt x="197999" y="64279"/>
                </a:moveTo>
                <a:lnTo>
                  <a:pt x="203318" y="67349"/>
                </a:lnTo>
                <a:lnTo>
                  <a:pt x="203318" y="73489"/>
                </a:lnTo>
                <a:lnTo>
                  <a:pt x="197999" y="64279"/>
                </a:lnTo>
                <a:close/>
                <a:moveTo>
                  <a:pt x="208911" y="64249"/>
                </a:moveTo>
                <a:lnTo>
                  <a:pt x="203591" y="73489"/>
                </a:lnTo>
                <a:lnTo>
                  <a:pt x="203591" y="67319"/>
                </a:lnTo>
                <a:lnTo>
                  <a:pt x="208911" y="64249"/>
                </a:lnTo>
                <a:close/>
                <a:moveTo>
                  <a:pt x="209610" y="64249"/>
                </a:moveTo>
                <a:lnTo>
                  <a:pt x="214929" y="67319"/>
                </a:lnTo>
                <a:lnTo>
                  <a:pt x="214929" y="73489"/>
                </a:lnTo>
                <a:lnTo>
                  <a:pt x="209610" y="64249"/>
                </a:lnTo>
                <a:close/>
                <a:moveTo>
                  <a:pt x="220522" y="64249"/>
                </a:moveTo>
                <a:lnTo>
                  <a:pt x="215202" y="73489"/>
                </a:lnTo>
                <a:lnTo>
                  <a:pt x="215202" y="67319"/>
                </a:lnTo>
                <a:lnTo>
                  <a:pt x="220522" y="64249"/>
                </a:lnTo>
                <a:close/>
                <a:moveTo>
                  <a:pt x="221251" y="64249"/>
                </a:moveTo>
                <a:lnTo>
                  <a:pt x="226570" y="67319"/>
                </a:lnTo>
                <a:lnTo>
                  <a:pt x="226570" y="73489"/>
                </a:lnTo>
                <a:lnTo>
                  <a:pt x="221251" y="64249"/>
                </a:lnTo>
                <a:close/>
                <a:moveTo>
                  <a:pt x="232862" y="64249"/>
                </a:moveTo>
                <a:lnTo>
                  <a:pt x="238182" y="67319"/>
                </a:lnTo>
                <a:lnTo>
                  <a:pt x="238182" y="73489"/>
                </a:lnTo>
                <a:lnTo>
                  <a:pt x="232862" y="64249"/>
                </a:lnTo>
                <a:close/>
                <a:moveTo>
                  <a:pt x="244474" y="64249"/>
                </a:moveTo>
                <a:lnTo>
                  <a:pt x="249793" y="67319"/>
                </a:lnTo>
                <a:lnTo>
                  <a:pt x="249793" y="73489"/>
                </a:lnTo>
                <a:lnTo>
                  <a:pt x="244474" y="64249"/>
                </a:lnTo>
                <a:close/>
                <a:moveTo>
                  <a:pt x="256085" y="64249"/>
                </a:moveTo>
                <a:lnTo>
                  <a:pt x="261404" y="67319"/>
                </a:lnTo>
                <a:lnTo>
                  <a:pt x="261404" y="73489"/>
                </a:lnTo>
                <a:lnTo>
                  <a:pt x="256085" y="64249"/>
                </a:lnTo>
                <a:close/>
                <a:moveTo>
                  <a:pt x="267726" y="64249"/>
                </a:moveTo>
                <a:lnTo>
                  <a:pt x="273046" y="67319"/>
                </a:lnTo>
                <a:lnTo>
                  <a:pt x="273046" y="73489"/>
                </a:lnTo>
                <a:lnTo>
                  <a:pt x="267726" y="64249"/>
                </a:lnTo>
                <a:close/>
                <a:moveTo>
                  <a:pt x="244" y="64401"/>
                </a:moveTo>
                <a:lnTo>
                  <a:pt x="5563" y="73580"/>
                </a:lnTo>
                <a:lnTo>
                  <a:pt x="5563" y="73580"/>
                </a:lnTo>
                <a:lnTo>
                  <a:pt x="214" y="70511"/>
                </a:lnTo>
                <a:lnTo>
                  <a:pt x="214" y="64401"/>
                </a:lnTo>
                <a:close/>
                <a:moveTo>
                  <a:pt x="232376" y="64401"/>
                </a:moveTo>
                <a:lnTo>
                  <a:pt x="232376" y="70511"/>
                </a:lnTo>
                <a:lnTo>
                  <a:pt x="227057" y="73580"/>
                </a:lnTo>
                <a:lnTo>
                  <a:pt x="232376" y="64401"/>
                </a:lnTo>
                <a:close/>
                <a:moveTo>
                  <a:pt x="255872" y="64401"/>
                </a:moveTo>
                <a:lnTo>
                  <a:pt x="261191" y="73580"/>
                </a:lnTo>
                <a:lnTo>
                  <a:pt x="255872" y="70511"/>
                </a:lnTo>
                <a:lnTo>
                  <a:pt x="255872" y="64401"/>
                </a:lnTo>
                <a:close/>
                <a:moveTo>
                  <a:pt x="267210" y="64401"/>
                </a:moveTo>
                <a:lnTo>
                  <a:pt x="267210" y="70511"/>
                </a:lnTo>
                <a:lnTo>
                  <a:pt x="261890" y="73580"/>
                </a:lnTo>
                <a:lnTo>
                  <a:pt x="267210" y="64401"/>
                </a:lnTo>
                <a:close/>
                <a:moveTo>
                  <a:pt x="267483" y="64401"/>
                </a:moveTo>
                <a:lnTo>
                  <a:pt x="272802" y="73580"/>
                </a:lnTo>
                <a:lnTo>
                  <a:pt x="267483" y="70511"/>
                </a:lnTo>
                <a:lnTo>
                  <a:pt x="267483" y="64401"/>
                </a:lnTo>
                <a:close/>
                <a:moveTo>
                  <a:pt x="278851" y="64401"/>
                </a:moveTo>
                <a:lnTo>
                  <a:pt x="278851" y="70511"/>
                </a:lnTo>
                <a:lnTo>
                  <a:pt x="273532" y="73580"/>
                </a:lnTo>
                <a:lnTo>
                  <a:pt x="278851" y="64401"/>
                </a:lnTo>
                <a:close/>
                <a:moveTo>
                  <a:pt x="11855" y="64401"/>
                </a:moveTo>
                <a:lnTo>
                  <a:pt x="17174" y="73580"/>
                </a:lnTo>
                <a:lnTo>
                  <a:pt x="11855" y="70511"/>
                </a:lnTo>
                <a:lnTo>
                  <a:pt x="11855" y="64401"/>
                </a:lnTo>
                <a:close/>
                <a:moveTo>
                  <a:pt x="23223" y="64401"/>
                </a:moveTo>
                <a:lnTo>
                  <a:pt x="23223" y="70511"/>
                </a:lnTo>
                <a:lnTo>
                  <a:pt x="17904" y="73580"/>
                </a:lnTo>
                <a:lnTo>
                  <a:pt x="23223" y="64401"/>
                </a:lnTo>
                <a:close/>
                <a:moveTo>
                  <a:pt x="23497" y="64401"/>
                </a:moveTo>
                <a:lnTo>
                  <a:pt x="28816" y="73580"/>
                </a:lnTo>
                <a:lnTo>
                  <a:pt x="23497" y="70511"/>
                </a:lnTo>
                <a:lnTo>
                  <a:pt x="23497" y="64401"/>
                </a:lnTo>
                <a:close/>
                <a:moveTo>
                  <a:pt x="35078" y="64401"/>
                </a:moveTo>
                <a:lnTo>
                  <a:pt x="40397" y="73580"/>
                </a:lnTo>
                <a:lnTo>
                  <a:pt x="35078" y="70511"/>
                </a:lnTo>
                <a:lnTo>
                  <a:pt x="35078" y="64401"/>
                </a:lnTo>
                <a:close/>
                <a:moveTo>
                  <a:pt x="46689" y="64401"/>
                </a:moveTo>
                <a:lnTo>
                  <a:pt x="52008" y="73580"/>
                </a:lnTo>
                <a:lnTo>
                  <a:pt x="46689" y="70511"/>
                </a:lnTo>
                <a:lnTo>
                  <a:pt x="46689" y="64401"/>
                </a:lnTo>
                <a:close/>
                <a:moveTo>
                  <a:pt x="58330" y="64401"/>
                </a:moveTo>
                <a:lnTo>
                  <a:pt x="63650" y="73580"/>
                </a:lnTo>
                <a:lnTo>
                  <a:pt x="58330" y="70511"/>
                </a:lnTo>
                <a:lnTo>
                  <a:pt x="58330" y="64401"/>
                </a:lnTo>
                <a:close/>
                <a:moveTo>
                  <a:pt x="69941" y="64401"/>
                </a:moveTo>
                <a:lnTo>
                  <a:pt x="75261" y="73580"/>
                </a:lnTo>
                <a:lnTo>
                  <a:pt x="69941" y="70511"/>
                </a:lnTo>
                <a:lnTo>
                  <a:pt x="69941" y="64401"/>
                </a:lnTo>
                <a:close/>
                <a:moveTo>
                  <a:pt x="81309" y="64401"/>
                </a:moveTo>
                <a:lnTo>
                  <a:pt x="81309" y="70511"/>
                </a:lnTo>
                <a:lnTo>
                  <a:pt x="75990" y="73580"/>
                </a:lnTo>
                <a:lnTo>
                  <a:pt x="81309" y="64401"/>
                </a:lnTo>
                <a:close/>
                <a:moveTo>
                  <a:pt x="81583" y="64401"/>
                </a:moveTo>
                <a:lnTo>
                  <a:pt x="86902" y="73580"/>
                </a:lnTo>
                <a:lnTo>
                  <a:pt x="81583" y="70511"/>
                </a:lnTo>
                <a:lnTo>
                  <a:pt x="81583" y="64401"/>
                </a:lnTo>
                <a:close/>
                <a:moveTo>
                  <a:pt x="92951" y="64401"/>
                </a:moveTo>
                <a:lnTo>
                  <a:pt x="92951" y="70511"/>
                </a:lnTo>
                <a:lnTo>
                  <a:pt x="87632" y="73580"/>
                </a:lnTo>
                <a:lnTo>
                  <a:pt x="92951" y="64401"/>
                </a:lnTo>
                <a:close/>
                <a:moveTo>
                  <a:pt x="93194" y="64401"/>
                </a:moveTo>
                <a:lnTo>
                  <a:pt x="98513" y="73580"/>
                </a:lnTo>
                <a:lnTo>
                  <a:pt x="93194" y="70511"/>
                </a:lnTo>
                <a:lnTo>
                  <a:pt x="93194" y="64401"/>
                </a:lnTo>
                <a:close/>
                <a:moveTo>
                  <a:pt x="104562" y="64401"/>
                </a:moveTo>
                <a:lnTo>
                  <a:pt x="104562" y="70511"/>
                </a:lnTo>
                <a:lnTo>
                  <a:pt x="99243" y="73580"/>
                </a:lnTo>
                <a:lnTo>
                  <a:pt x="104562" y="64401"/>
                </a:lnTo>
                <a:close/>
                <a:moveTo>
                  <a:pt x="104836" y="64401"/>
                </a:moveTo>
                <a:lnTo>
                  <a:pt x="110155" y="73580"/>
                </a:lnTo>
                <a:lnTo>
                  <a:pt x="104836" y="70511"/>
                </a:lnTo>
                <a:lnTo>
                  <a:pt x="104836" y="64401"/>
                </a:lnTo>
                <a:close/>
                <a:moveTo>
                  <a:pt x="116143" y="64401"/>
                </a:moveTo>
                <a:lnTo>
                  <a:pt x="116143" y="70511"/>
                </a:lnTo>
                <a:lnTo>
                  <a:pt x="110824" y="73580"/>
                </a:lnTo>
                <a:lnTo>
                  <a:pt x="116143" y="64401"/>
                </a:lnTo>
                <a:close/>
                <a:moveTo>
                  <a:pt x="116416" y="64401"/>
                </a:moveTo>
                <a:lnTo>
                  <a:pt x="121736" y="73580"/>
                </a:lnTo>
                <a:lnTo>
                  <a:pt x="116416" y="70511"/>
                </a:lnTo>
                <a:lnTo>
                  <a:pt x="116416" y="64401"/>
                </a:lnTo>
                <a:close/>
                <a:moveTo>
                  <a:pt x="127784" y="64401"/>
                </a:moveTo>
                <a:lnTo>
                  <a:pt x="127784" y="70511"/>
                </a:lnTo>
                <a:lnTo>
                  <a:pt x="122465" y="73580"/>
                </a:lnTo>
                <a:lnTo>
                  <a:pt x="127784" y="64401"/>
                </a:lnTo>
                <a:close/>
                <a:moveTo>
                  <a:pt x="128058" y="64401"/>
                </a:moveTo>
                <a:lnTo>
                  <a:pt x="133377" y="73580"/>
                </a:lnTo>
                <a:lnTo>
                  <a:pt x="128058" y="70511"/>
                </a:lnTo>
                <a:lnTo>
                  <a:pt x="128058" y="64401"/>
                </a:lnTo>
                <a:close/>
                <a:moveTo>
                  <a:pt x="139396" y="64401"/>
                </a:moveTo>
                <a:lnTo>
                  <a:pt x="139396" y="70511"/>
                </a:lnTo>
                <a:lnTo>
                  <a:pt x="134076" y="73580"/>
                </a:lnTo>
                <a:lnTo>
                  <a:pt x="139396" y="64401"/>
                </a:lnTo>
                <a:close/>
                <a:moveTo>
                  <a:pt x="139669" y="64401"/>
                </a:moveTo>
                <a:lnTo>
                  <a:pt x="144988" y="73580"/>
                </a:lnTo>
                <a:lnTo>
                  <a:pt x="139669" y="70511"/>
                </a:lnTo>
                <a:lnTo>
                  <a:pt x="139669" y="64401"/>
                </a:lnTo>
                <a:close/>
                <a:moveTo>
                  <a:pt x="151037" y="64401"/>
                </a:moveTo>
                <a:lnTo>
                  <a:pt x="151037" y="70511"/>
                </a:lnTo>
                <a:lnTo>
                  <a:pt x="145718" y="73580"/>
                </a:lnTo>
                <a:lnTo>
                  <a:pt x="151037" y="64401"/>
                </a:lnTo>
                <a:close/>
                <a:moveTo>
                  <a:pt x="151311" y="64401"/>
                </a:moveTo>
                <a:lnTo>
                  <a:pt x="156630" y="73580"/>
                </a:lnTo>
                <a:lnTo>
                  <a:pt x="151311" y="70511"/>
                </a:lnTo>
                <a:lnTo>
                  <a:pt x="151311" y="64401"/>
                </a:lnTo>
                <a:close/>
                <a:moveTo>
                  <a:pt x="162648" y="64401"/>
                </a:moveTo>
                <a:lnTo>
                  <a:pt x="162648" y="70511"/>
                </a:lnTo>
                <a:lnTo>
                  <a:pt x="157329" y="73580"/>
                </a:lnTo>
                <a:lnTo>
                  <a:pt x="162648" y="64401"/>
                </a:lnTo>
                <a:close/>
                <a:moveTo>
                  <a:pt x="162922" y="64401"/>
                </a:moveTo>
                <a:lnTo>
                  <a:pt x="168241" y="73580"/>
                </a:lnTo>
                <a:lnTo>
                  <a:pt x="162922" y="70511"/>
                </a:lnTo>
                <a:lnTo>
                  <a:pt x="162922" y="64401"/>
                </a:lnTo>
                <a:close/>
                <a:moveTo>
                  <a:pt x="174290" y="64401"/>
                </a:moveTo>
                <a:lnTo>
                  <a:pt x="174290" y="70511"/>
                </a:lnTo>
                <a:lnTo>
                  <a:pt x="168971" y="73580"/>
                </a:lnTo>
                <a:lnTo>
                  <a:pt x="174290" y="64401"/>
                </a:lnTo>
                <a:close/>
                <a:moveTo>
                  <a:pt x="174503" y="64401"/>
                </a:moveTo>
                <a:lnTo>
                  <a:pt x="179822" y="73580"/>
                </a:lnTo>
                <a:lnTo>
                  <a:pt x="174503" y="70511"/>
                </a:lnTo>
                <a:lnTo>
                  <a:pt x="174503" y="64401"/>
                </a:lnTo>
                <a:close/>
                <a:moveTo>
                  <a:pt x="185871" y="64401"/>
                </a:moveTo>
                <a:lnTo>
                  <a:pt x="185871" y="70511"/>
                </a:lnTo>
                <a:lnTo>
                  <a:pt x="180551" y="73580"/>
                </a:lnTo>
                <a:lnTo>
                  <a:pt x="185871" y="64401"/>
                </a:lnTo>
                <a:close/>
                <a:moveTo>
                  <a:pt x="186144" y="64401"/>
                </a:moveTo>
                <a:lnTo>
                  <a:pt x="191463" y="73580"/>
                </a:lnTo>
                <a:lnTo>
                  <a:pt x="186144" y="70511"/>
                </a:lnTo>
                <a:lnTo>
                  <a:pt x="186144" y="64401"/>
                </a:lnTo>
                <a:close/>
                <a:moveTo>
                  <a:pt x="197512" y="64401"/>
                </a:moveTo>
                <a:lnTo>
                  <a:pt x="197512" y="70511"/>
                </a:lnTo>
                <a:lnTo>
                  <a:pt x="192193" y="73580"/>
                </a:lnTo>
                <a:lnTo>
                  <a:pt x="197512" y="64401"/>
                </a:lnTo>
                <a:close/>
                <a:moveTo>
                  <a:pt x="197755" y="64401"/>
                </a:moveTo>
                <a:lnTo>
                  <a:pt x="203075" y="73580"/>
                </a:lnTo>
                <a:lnTo>
                  <a:pt x="197755" y="70511"/>
                </a:lnTo>
                <a:lnTo>
                  <a:pt x="197755" y="64401"/>
                </a:lnTo>
                <a:close/>
                <a:moveTo>
                  <a:pt x="209123" y="64401"/>
                </a:moveTo>
                <a:lnTo>
                  <a:pt x="209123" y="70511"/>
                </a:lnTo>
                <a:lnTo>
                  <a:pt x="203804" y="73580"/>
                </a:lnTo>
                <a:lnTo>
                  <a:pt x="209123" y="64401"/>
                </a:lnTo>
                <a:close/>
                <a:moveTo>
                  <a:pt x="209397" y="64401"/>
                </a:moveTo>
                <a:lnTo>
                  <a:pt x="214716" y="73580"/>
                </a:lnTo>
                <a:lnTo>
                  <a:pt x="209397" y="70511"/>
                </a:lnTo>
                <a:lnTo>
                  <a:pt x="209397" y="64401"/>
                </a:lnTo>
                <a:close/>
                <a:moveTo>
                  <a:pt x="220765" y="64401"/>
                </a:moveTo>
                <a:lnTo>
                  <a:pt x="220765" y="70511"/>
                </a:lnTo>
                <a:lnTo>
                  <a:pt x="215446" y="73580"/>
                </a:lnTo>
                <a:lnTo>
                  <a:pt x="220765" y="64401"/>
                </a:lnTo>
                <a:close/>
                <a:moveTo>
                  <a:pt x="221008" y="64401"/>
                </a:moveTo>
                <a:lnTo>
                  <a:pt x="226327" y="73580"/>
                </a:lnTo>
                <a:lnTo>
                  <a:pt x="221008" y="70511"/>
                </a:lnTo>
                <a:lnTo>
                  <a:pt x="221008" y="64401"/>
                </a:lnTo>
                <a:close/>
                <a:moveTo>
                  <a:pt x="232650" y="64401"/>
                </a:moveTo>
                <a:lnTo>
                  <a:pt x="237969" y="73580"/>
                </a:lnTo>
                <a:lnTo>
                  <a:pt x="232650" y="70511"/>
                </a:lnTo>
                <a:lnTo>
                  <a:pt x="232650" y="64401"/>
                </a:lnTo>
                <a:close/>
                <a:moveTo>
                  <a:pt x="243957" y="64401"/>
                </a:moveTo>
                <a:lnTo>
                  <a:pt x="243957" y="70511"/>
                </a:lnTo>
                <a:lnTo>
                  <a:pt x="238638" y="73580"/>
                </a:lnTo>
                <a:lnTo>
                  <a:pt x="243957" y="64401"/>
                </a:lnTo>
                <a:close/>
                <a:moveTo>
                  <a:pt x="244230" y="64401"/>
                </a:moveTo>
                <a:lnTo>
                  <a:pt x="249550" y="73580"/>
                </a:lnTo>
                <a:lnTo>
                  <a:pt x="244230" y="70511"/>
                </a:lnTo>
                <a:lnTo>
                  <a:pt x="244230" y="64401"/>
                </a:lnTo>
                <a:close/>
                <a:moveTo>
                  <a:pt x="255598" y="64401"/>
                </a:moveTo>
                <a:lnTo>
                  <a:pt x="255598" y="70511"/>
                </a:lnTo>
                <a:lnTo>
                  <a:pt x="250279" y="73580"/>
                </a:lnTo>
                <a:lnTo>
                  <a:pt x="255598" y="64401"/>
                </a:lnTo>
                <a:close/>
                <a:moveTo>
                  <a:pt x="34834" y="64401"/>
                </a:moveTo>
                <a:lnTo>
                  <a:pt x="34834" y="70541"/>
                </a:lnTo>
                <a:lnTo>
                  <a:pt x="29515" y="73641"/>
                </a:lnTo>
                <a:lnTo>
                  <a:pt x="29515" y="73641"/>
                </a:lnTo>
                <a:lnTo>
                  <a:pt x="34834" y="64401"/>
                </a:lnTo>
                <a:close/>
                <a:moveTo>
                  <a:pt x="69698" y="64401"/>
                </a:moveTo>
                <a:lnTo>
                  <a:pt x="69698" y="70541"/>
                </a:lnTo>
                <a:lnTo>
                  <a:pt x="64379" y="73641"/>
                </a:lnTo>
                <a:lnTo>
                  <a:pt x="64379" y="73641"/>
                </a:lnTo>
                <a:lnTo>
                  <a:pt x="69698" y="64401"/>
                </a:lnTo>
                <a:close/>
                <a:moveTo>
                  <a:pt x="11582" y="64401"/>
                </a:moveTo>
                <a:lnTo>
                  <a:pt x="11582" y="70541"/>
                </a:lnTo>
                <a:lnTo>
                  <a:pt x="6262" y="73641"/>
                </a:lnTo>
                <a:lnTo>
                  <a:pt x="11582" y="64401"/>
                </a:lnTo>
                <a:close/>
                <a:moveTo>
                  <a:pt x="46446" y="64401"/>
                </a:moveTo>
                <a:lnTo>
                  <a:pt x="46446" y="70541"/>
                </a:lnTo>
                <a:lnTo>
                  <a:pt x="41126" y="73641"/>
                </a:lnTo>
                <a:lnTo>
                  <a:pt x="46446" y="64401"/>
                </a:lnTo>
                <a:close/>
                <a:moveTo>
                  <a:pt x="58057" y="64401"/>
                </a:moveTo>
                <a:lnTo>
                  <a:pt x="58057" y="70541"/>
                </a:lnTo>
                <a:lnTo>
                  <a:pt x="52737" y="73641"/>
                </a:lnTo>
                <a:lnTo>
                  <a:pt x="58057" y="64401"/>
                </a:lnTo>
                <a:close/>
                <a:moveTo>
                  <a:pt x="11703" y="70754"/>
                </a:moveTo>
                <a:lnTo>
                  <a:pt x="17023" y="73824"/>
                </a:lnTo>
                <a:lnTo>
                  <a:pt x="6384" y="73824"/>
                </a:lnTo>
                <a:lnTo>
                  <a:pt x="11703" y="70754"/>
                </a:lnTo>
                <a:close/>
                <a:moveTo>
                  <a:pt x="23345" y="70754"/>
                </a:moveTo>
                <a:lnTo>
                  <a:pt x="28664" y="73824"/>
                </a:lnTo>
                <a:lnTo>
                  <a:pt x="18026" y="73824"/>
                </a:lnTo>
                <a:lnTo>
                  <a:pt x="23345" y="70754"/>
                </a:lnTo>
                <a:close/>
                <a:moveTo>
                  <a:pt x="34956" y="70754"/>
                </a:moveTo>
                <a:lnTo>
                  <a:pt x="40275" y="73824"/>
                </a:lnTo>
                <a:lnTo>
                  <a:pt x="29637" y="73824"/>
                </a:lnTo>
                <a:lnTo>
                  <a:pt x="34956" y="70754"/>
                </a:lnTo>
                <a:close/>
                <a:moveTo>
                  <a:pt x="46598" y="70754"/>
                </a:moveTo>
                <a:lnTo>
                  <a:pt x="51886" y="73824"/>
                </a:lnTo>
                <a:lnTo>
                  <a:pt x="41248" y="73824"/>
                </a:lnTo>
                <a:lnTo>
                  <a:pt x="46598" y="70754"/>
                </a:lnTo>
                <a:close/>
                <a:moveTo>
                  <a:pt x="58209" y="70754"/>
                </a:moveTo>
                <a:lnTo>
                  <a:pt x="63528" y="73824"/>
                </a:lnTo>
                <a:lnTo>
                  <a:pt x="52889" y="73824"/>
                </a:lnTo>
                <a:lnTo>
                  <a:pt x="58209" y="70754"/>
                </a:lnTo>
                <a:close/>
                <a:moveTo>
                  <a:pt x="69850" y="70754"/>
                </a:moveTo>
                <a:lnTo>
                  <a:pt x="75169" y="73824"/>
                </a:lnTo>
                <a:lnTo>
                  <a:pt x="64531" y="73824"/>
                </a:lnTo>
                <a:lnTo>
                  <a:pt x="69850" y="70754"/>
                </a:lnTo>
                <a:close/>
                <a:moveTo>
                  <a:pt x="81431" y="70754"/>
                </a:moveTo>
                <a:lnTo>
                  <a:pt x="86750" y="73824"/>
                </a:lnTo>
                <a:lnTo>
                  <a:pt x="76112" y="73824"/>
                </a:lnTo>
                <a:lnTo>
                  <a:pt x="81431" y="70754"/>
                </a:lnTo>
                <a:close/>
                <a:moveTo>
                  <a:pt x="93042" y="70754"/>
                </a:moveTo>
                <a:lnTo>
                  <a:pt x="98361" y="73824"/>
                </a:lnTo>
                <a:lnTo>
                  <a:pt x="87723" y="73824"/>
                </a:lnTo>
                <a:lnTo>
                  <a:pt x="93042" y="70754"/>
                </a:lnTo>
                <a:close/>
                <a:moveTo>
                  <a:pt x="104684" y="70754"/>
                </a:moveTo>
                <a:lnTo>
                  <a:pt x="110003" y="73824"/>
                </a:lnTo>
                <a:lnTo>
                  <a:pt x="99364" y="73824"/>
                </a:lnTo>
                <a:lnTo>
                  <a:pt x="104684" y="70754"/>
                </a:lnTo>
                <a:close/>
                <a:moveTo>
                  <a:pt x="116295" y="70754"/>
                </a:moveTo>
                <a:lnTo>
                  <a:pt x="121614" y="73824"/>
                </a:lnTo>
                <a:lnTo>
                  <a:pt x="110976" y="73824"/>
                </a:lnTo>
                <a:lnTo>
                  <a:pt x="116295" y="70754"/>
                </a:lnTo>
                <a:close/>
                <a:moveTo>
                  <a:pt x="127936" y="70754"/>
                </a:moveTo>
                <a:lnTo>
                  <a:pt x="133256" y="73824"/>
                </a:lnTo>
                <a:lnTo>
                  <a:pt x="122617" y="73824"/>
                </a:lnTo>
                <a:lnTo>
                  <a:pt x="127936" y="70754"/>
                </a:lnTo>
                <a:close/>
                <a:moveTo>
                  <a:pt x="139548" y="70754"/>
                </a:moveTo>
                <a:lnTo>
                  <a:pt x="144867" y="73824"/>
                </a:lnTo>
                <a:lnTo>
                  <a:pt x="134228" y="73824"/>
                </a:lnTo>
                <a:lnTo>
                  <a:pt x="139548" y="70754"/>
                </a:lnTo>
                <a:close/>
                <a:moveTo>
                  <a:pt x="151159" y="70754"/>
                </a:moveTo>
                <a:lnTo>
                  <a:pt x="156478" y="73824"/>
                </a:lnTo>
                <a:lnTo>
                  <a:pt x="145840" y="73824"/>
                </a:lnTo>
                <a:lnTo>
                  <a:pt x="151159" y="70754"/>
                </a:lnTo>
                <a:close/>
                <a:moveTo>
                  <a:pt x="162770" y="70754"/>
                </a:moveTo>
                <a:lnTo>
                  <a:pt x="168089" y="73824"/>
                </a:lnTo>
                <a:lnTo>
                  <a:pt x="157451" y="73824"/>
                </a:lnTo>
                <a:lnTo>
                  <a:pt x="162770" y="70754"/>
                </a:lnTo>
                <a:close/>
                <a:moveTo>
                  <a:pt x="174411" y="70754"/>
                </a:moveTo>
                <a:lnTo>
                  <a:pt x="179731" y="73824"/>
                </a:lnTo>
                <a:lnTo>
                  <a:pt x="169092" y="73824"/>
                </a:lnTo>
                <a:lnTo>
                  <a:pt x="174411" y="70754"/>
                </a:lnTo>
                <a:close/>
                <a:moveTo>
                  <a:pt x="186023" y="70754"/>
                </a:moveTo>
                <a:lnTo>
                  <a:pt x="191342" y="73824"/>
                </a:lnTo>
                <a:lnTo>
                  <a:pt x="180703" y="73824"/>
                </a:lnTo>
                <a:lnTo>
                  <a:pt x="186023" y="70754"/>
                </a:lnTo>
                <a:close/>
                <a:moveTo>
                  <a:pt x="197634" y="70754"/>
                </a:moveTo>
                <a:lnTo>
                  <a:pt x="202953" y="73824"/>
                </a:lnTo>
                <a:lnTo>
                  <a:pt x="192345" y="73824"/>
                </a:lnTo>
                <a:lnTo>
                  <a:pt x="197634" y="70754"/>
                </a:lnTo>
                <a:close/>
                <a:moveTo>
                  <a:pt x="209275" y="70754"/>
                </a:moveTo>
                <a:lnTo>
                  <a:pt x="214595" y="73824"/>
                </a:lnTo>
                <a:lnTo>
                  <a:pt x="203956" y="73824"/>
                </a:lnTo>
                <a:lnTo>
                  <a:pt x="209275" y="70754"/>
                </a:lnTo>
                <a:close/>
                <a:moveTo>
                  <a:pt x="220856" y="70754"/>
                </a:moveTo>
                <a:lnTo>
                  <a:pt x="226175" y="73824"/>
                </a:lnTo>
                <a:lnTo>
                  <a:pt x="215537" y="73824"/>
                </a:lnTo>
                <a:lnTo>
                  <a:pt x="220856" y="70754"/>
                </a:lnTo>
                <a:close/>
                <a:moveTo>
                  <a:pt x="232498" y="70754"/>
                </a:moveTo>
                <a:lnTo>
                  <a:pt x="237817" y="73824"/>
                </a:lnTo>
                <a:lnTo>
                  <a:pt x="227178" y="73824"/>
                </a:lnTo>
                <a:lnTo>
                  <a:pt x="232498" y="70754"/>
                </a:lnTo>
                <a:close/>
                <a:moveTo>
                  <a:pt x="244109" y="70754"/>
                </a:moveTo>
                <a:lnTo>
                  <a:pt x="249428" y="73824"/>
                </a:lnTo>
                <a:lnTo>
                  <a:pt x="238790" y="73824"/>
                </a:lnTo>
                <a:lnTo>
                  <a:pt x="244109" y="70754"/>
                </a:lnTo>
                <a:close/>
                <a:moveTo>
                  <a:pt x="255750" y="70754"/>
                </a:moveTo>
                <a:lnTo>
                  <a:pt x="261070" y="73824"/>
                </a:lnTo>
                <a:lnTo>
                  <a:pt x="250431" y="73824"/>
                </a:lnTo>
                <a:lnTo>
                  <a:pt x="255750" y="70754"/>
                </a:lnTo>
                <a:close/>
                <a:moveTo>
                  <a:pt x="267362" y="70754"/>
                </a:moveTo>
                <a:lnTo>
                  <a:pt x="272681" y="73824"/>
                </a:lnTo>
                <a:lnTo>
                  <a:pt x="262042" y="73824"/>
                </a:lnTo>
                <a:lnTo>
                  <a:pt x="267362" y="70754"/>
                </a:lnTo>
                <a:close/>
                <a:moveTo>
                  <a:pt x="279003" y="70754"/>
                </a:moveTo>
                <a:lnTo>
                  <a:pt x="284322" y="73824"/>
                </a:lnTo>
                <a:lnTo>
                  <a:pt x="273684" y="73824"/>
                </a:lnTo>
                <a:lnTo>
                  <a:pt x="279003" y="70754"/>
                </a:lnTo>
                <a:close/>
                <a:moveTo>
                  <a:pt x="17023" y="74097"/>
                </a:moveTo>
                <a:lnTo>
                  <a:pt x="11703" y="77167"/>
                </a:lnTo>
                <a:lnTo>
                  <a:pt x="6384" y="74097"/>
                </a:lnTo>
                <a:close/>
                <a:moveTo>
                  <a:pt x="28664" y="74097"/>
                </a:moveTo>
                <a:lnTo>
                  <a:pt x="23345" y="77167"/>
                </a:lnTo>
                <a:lnTo>
                  <a:pt x="18026" y="74097"/>
                </a:lnTo>
                <a:close/>
                <a:moveTo>
                  <a:pt x="40275" y="74097"/>
                </a:moveTo>
                <a:lnTo>
                  <a:pt x="34956" y="77167"/>
                </a:lnTo>
                <a:lnTo>
                  <a:pt x="29637" y="74097"/>
                </a:lnTo>
                <a:close/>
                <a:moveTo>
                  <a:pt x="51886" y="74097"/>
                </a:moveTo>
                <a:lnTo>
                  <a:pt x="46567" y="77167"/>
                </a:lnTo>
                <a:lnTo>
                  <a:pt x="41248" y="74097"/>
                </a:lnTo>
                <a:close/>
                <a:moveTo>
                  <a:pt x="63528" y="74097"/>
                </a:moveTo>
                <a:lnTo>
                  <a:pt x="58209" y="77167"/>
                </a:lnTo>
                <a:lnTo>
                  <a:pt x="52889" y="74097"/>
                </a:lnTo>
                <a:close/>
                <a:moveTo>
                  <a:pt x="75109" y="74097"/>
                </a:moveTo>
                <a:lnTo>
                  <a:pt x="69789" y="77167"/>
                </a:lnTo>
                <a:lnTo>
                  <a:pt x="64470" y="74097"/>
                </a:lnTo>
                <a:close/>
                <a:moveTo>
                  <a:pt x="86750" y="74097"/>
                </a:moveTo>
                <a:lnTo>
                  <a:pt x="81431" y="77167"/>
                </a:lnTo>
                <a:lnTo>
                  <a:pt x="76112" y="74097"/>
                </a:lnTo>
                <a:close/>
                <a:moveTo>
                  <a:pt x="98361" y="74097"/>
                </a:moveTo>
                <a:lnTo>
                  <a:pt x="93042" y="77167"/>
                </a:lnTo>
                <a:lnTo>
                  <a:pt x="87723" y="74097"/>
                </a:lnTo>
                <a:close/>
                <a:moveTo>
                  <a:pt x="110003" y="74097"/>
                </a:moveTo>
                <a:lnTo>
                  <a:pt x="104684" y="77167"/>
                </a:lnTo>
                <a:lnTo>
                  <a:pt x="99364" y="74097"/>
                </a:lnTo>
                <a:close/>
                <a:moveTo>
                  <a:pt x="121614" y="74097"/>
                </a:moveTo>
                <a:lnTo>
                  <a:pt x="116295" y="77167"/>
                </a:lnTo>
                <a:lnTo>
                  <a:pt x="110976" y="74097"/>
                </a:lnTo>
                <a:close/>
                <a:moveTo>
                  <a:pt x="133256" y="74097"/>
                </a:moveTo>
                <a:lnTo>
                  <a:pt x="127936" y="77167"/>
                </a:lnTo>
                <a:lnTo>
                  <a:pt x="122617" y="74097"/>
                </a:lnTo>
                <a:close/>
                <a:moveTo>
                  <a:pt x="144867" y="74097"/>
                </a:moveTo>
                <a:lnTo>
                  <a:pt x="139548" y="77167"/>
                </a:lnTo>
                <a:lnTo>
                  <a:pt x="134228" y="74097"/>
                </a:lnTo>
                <a:close/>
                <a:moveTo>
                  <a:pt x="156478" y="74097"/>
                </a:moveTo>
                <a:lnTo>
                  <a:pt x="151159" y="77167"/>
                </a:lnTo>
                <a:lnTo>
                  <a:pt x="145840" y="74097"/>
                </a:lnTo>
                <a:close/>
                <a:moveTo>
                  <a:pt x="168089" y="74097"/>
                </a:moveTo>
                <a:lnTo>
                  <a:pt x="162770" y="77167"/>
                </a:lnTo>
                <a:lnTo>
                  <a:pt x="157451" y="74097"/>
                </a:lnTo>
                <a:close/>
                <a:moveTo>
                  <a:pt x="179731" y="74097"/>
                </a:moveTo>
                <a:lnTo>
                  <a:pt x="174411" y="77167"/>
                </a:lnTo>
                <a:lnTo>
                  <a:pt x="169092" y="74097"/>
                </a:lnTo>
                <a:close/>
                <a:moveTo>
                  <a:pt x="191342" y="74097"/>
                </a:moveTo>
                <a:lnTo>
                  <a:pt x="186023" y="77167"/>
                </a:lnTo>
                <a:lnTo>
                  <a:pt x="180703" y="74097"/>
                </a:lnTo>
                <a:close/>
                <a:moveTo>
                  <a:pt x="202953" y="74097"/>
                </a:moveTo>
                <a:lnTo>
                  <a:pt x="197634" y="77167"/>
                </a:lnTo>
                <a:lnTo>
                  <a:pt x="192315" y="74097"/>
                </a:lnTo>
                <a:close/>
                <a:moveTo>
                  <a:pt x="214564" y="74097"/>
                </a:moveTo>
                <a:lnTo>
                  <a:pt x="209245" y="77167"/>
                </a:lnTo>
                <a:lnTo>
                  <a:pt x="203926" y="74097"/>
                </a:lnTo>
                <a:close/>
                <a:moveTo>
                  <a:pt x="226175" y="74097"/>
                </a:moveTo>
                <a:lnTo>
                  <a:pt x="220856" y="77167"/>
                </a:lnTo>
                <a:lnTo>
                  <a:pt x="215537" y="74097"/>
                </a:lnTo>
                <a:close/>
                <a:moveTo>
                  <a:pt x="237817" y="74097"/>
                </a:moveTo>
                <a:lnTo>
                  <a:pt x="232498" y="77167"/>
                </a:lnTo>
                <a:lnTo>
                  <a:pt x="227178" y="74097"/>
                </a:lnTo>
                <a:close/>
                <a:moveTo>
                  <a:pt x="249428" y="74097"/>
                </a:moveTo>
                <a:lnTo>
                  <a:pt x="244109" y="77167"/>
                </a:lnTo>
                <a:lnTo>
                  <a:pt x="238790" y="74097"/>
                </a:lnTo>
                <a:close/>
                <a:moveTo>
                  <a:pt x="261070" y="74097"/>
                </a:moveTo>
                <a:lnTo>
                  <a:pt x="255750" y="77167"/>
                </a:lnTo>
                <a:lnTo>
                  <a:pt x="250431" y="74097"/>
                </a:lnTo>
                <a:close/>
                <a:moveTo>
                  <a:pt x="272681" y="74097"/>
                </a:moveTo>
                <a:lnTo>
                  <a:pt x="267362" y="77167"/>
                </a:lnTo>
                <a:lnTo>
                  <a:pt x="262042" y="74097"/>
                </a:lnTo>
                <a:close/>
                <a:moveTo>
                  <a:pt x="284292" y="74097"/>
                </a:moveTo>
                <a:lnTo>
                  <a:pt x="278973" y="77167"/>
                </a:lnTo>
                <a:lnTo>
                  <a:pt x="273653" y="74097"/>
                </a:lnTo>
                <a:close/>
                <a:moveTo>
                  <a:pt x="17174" y="74310"/>
                </a:moveTo>
                <a:lnTo>
                  <a:pt x="11855" y="83520"/>
                </a:lnTo>
                <a:lnTo>
                  <a:pt x="11855" y="77380"/>
                </a:lnTo>
                <a:lnTo>
                  <a:pt x="17174" y="74310"/>
                </a:lnTo>
                <a:close/>
                <a:moveTo>
                  <a:pt x="28816" y="74310"/>
                </a:moveTo>
                <a:lnTo>
                  <a:pt x="23497" y="83520"/>
                </a:lnTo>
                <a:lnTo>
                  <a:pt x="23497" y="77380"/>
                </a:lnTo>
                <a:lnTo>
                  <a:pt x="28816" y="74310"/>
                </a:lnTo>
                <a:close/>
                <a:moveTo>
                  <a:pt x="40427" y="74310"/>
                </a:moveTo>
                <a:lnTo>
                  <a:pt x="35108" y="83520"/>
                </a:lnTo>
                <a:lnTo>
                  <a:pt x="35108" y="77380"/>
                </a:lnTo>
                <a:lnTo>
                  <a:pt x="40427" y="74310"/>
                </a:lnTo>
                <a:close/>
                <a:moveTo>
                  <a:pt x="52008" y="74310"/>
                </a:moveTo>
                <a:lnTo>
                  <a:pt x="46689" y="83520"/>
                </a:lnTo>
                <a:lnTo>
                  <a:pt x="46689" y="77380"/>
                </a:lnTo>
                <a:lnTo>
                  <a:pt x="52008" y="74310"/>
                </a:lnTo>
                <a:close/>
                <a:moveTo>
                  <a:pt x="63650" y="74310"/>
                </a:moveTo>
                <a:lnTo>
                  <a:pt x="58330" y="83520"/>
                </a:lnTo>
                <a:lnTo>
                  <a:pt x="58330" y="77380"/>
                </a:lnTo>
                <a:lnTo>
                  <a:pt x="63650" y="74310"/>
                </a:lnTo>
                <a:close/>
                <a:moveTo>
                  <a:pt x="75261" y="74310"/>
                </a:moveTo>
                <a:lnTo>
                  <a:pt x="69941" y="83520"/>
                </a:lnTo>
                <a:lnTo>
                  <a:pt x="69941" y="77380"/>
                </a:lnTo>
                <a:lnTo>
                  <a:pt x="75261" y="74310"/>
                </a:lnTo>
                <a:close/>
                <a:moveTo>
                  <a:pt x="86902" y="74310"/>
                </a:moveTo>
                <a:lnTo>
                  <a:pt x="81583" y="83520"/>
                </a:lnTo>
                <a:lnTo>
                  <a:pt x="81583" y="77380"/>
                </a:lnTo>
                <a:lnTo>
                  <a:pt x="86902" y="74310"/>
                </a:lnTo>
                <a:close/>
                <a:moveTo>
                  <a:pt x="98513" y="74280"/>
                </a:moveTo>
                <a:lnTo>
                  <a:pt x="93194" y="83520"/>
                </a:lnTo>
                <a:lnTo>
                  <a:pt x="93194" y="77350"/>
                </a:lnTo>
                <a:lnTo>
                  <a:pt x="98513" y="74280"/>
                </a:lnTo>
                <a:close/>
                <a:moveTo>
                  <a:pt x="110155" y="74280"/>
                </a:moveTo>
                <a:lnTo>
                  <a:pt x="104836" y="83520"/>
                </a:lnTo>
                <a:lnTo>
                  <a:pt x="104836" y="77350"/>
                </a:lnTo>
                <a:lnTo>
                  <a:pt x="110155" y="74280"/>
                </a:lnTo>
                <a:close/>
                <a:moveTo>
                  <a:pt x="121736" y="74280"/>
                </a:moveTo>
                <a:lnTo>
                  <a:pt x="116416" y="83520"/>
                </a:lnTo>
                <a:lnTo>
                  <a:pt x="116416" y="77350"/>
                </a:lnTo>
                <a:lnTo>
                  <a:pt x="121736" y="74280"/>
                </a:lnTo>
                <a:close/>
                <a:moveTo>
                  <a:pt x="133377" y="74280"/>
                </a:moveTo>
                <a:lnTo>
                  <a:pt x="128058" y="83520"/>
                </a:lnTo>
                <a:lnTo>
                  <a:pt x="128058" y="77350"/>
                </a:lnTo>
                <a:lnTo>
                  <a:pt x="133377" y="74280"/>
                </a:lnTo>
                <a:close/>
                <a:moveTo>
                  <a:pt x="144988" y="74280"/>
                </a:moveTo>
                <a:lnTo>
                  <a:pt x="139669" y="83520"/>
                </a:lnTo>
                <a:lnTo>
                  <a:pt x="139669" y="77350"/>
                </a:lnTo>
                <a:lnTo>
                  <a:pt x="144988" y="74280"/>
                </a:lnTo>
                <a:close/>
                <a:moveTo>
                  <a:pt x="156630" y="74280"/>
                </a:moveTo>
                <a:lnTo>
                  <a:pt x="151311" y="83520"/>
                </a:lnTo>
                <a:lnTo>
                  <a:pt x="151311" y="77350"/>
                </a:lnTo>
                <a:lnTo>
                  <a:pt x="156630" y="74280"/>
                </a:lnTo>
                <a:close/>
                <a:moveTo>
                  <a:pt x="168241" y="74280"/>
                </a:moveTo>
                <a:lnTo>
                  <a:pt x="162922" y="83520"/>
                </a:lnTo>
                <a:lnTo>
                  <a:pt x="162922" y="77350"/>
                </a:lnTo>
                <a:lnTo>
                  <a:pt x="168241" y="74280"/>
                </a:lnTo>
                <a:close/>
                <a:moveTo>
                  <a:pt x="179822" y="74280"/>
                </a:moveTo>
                <a:lnTo>
                  <a:pt x="174503" y="83520"/>
                </a:lnTo>
                <a:lnTo>
                  <a:pt x="174503" y="77350"/>
                </a:lnTo>
                <a:lnTo>
                  <a:pt x="179822" y="74280"/>
                </a:lnTo>
                <a:close/>
                <a:moveTo>
                  <a:pt x="191463" y="74280"/>
                </a:moveTo>
                <a:lnTo>
                  <a:pt x="186144" y="83520"/>
                </a:lnTo>
                <a:lnTo>
                  <a:pt x="186144" y="77350"/>
                </a:lnTo>
                <a:lnTo>
                  <a:pt x="191463" y="74280"/>
                </a:lnTo>
                <a:close/>
                <a:moveTo>
                  <a:pt x="203075" y="74310"/>
                </a:moveTo>
                <a:lnTo>
                  <a:pt x="197755" y="83520"/>
                </a:lnTo>
                <a:lnTo>
                  <a:pt x="197755" y="77380"/>
                </a:lnTo>
                <a:lnTo>
                  <a:pt x="203075" y="74310"/>
                </a:lnTo>
                <a:close/>
                <a:moveTo>
                  <a:pt x="214716" y="74310"/>
                </a:moveTo>
                <a:lnTo>
                  <a:pt x="209397" y="83520"/>
                </a:lnTo>
                <a:lnTo>
                  <a:pt x="209397" y="77380"/>
                </a:lnTo>
                <a:lnTo>
                  <a:pt x="214716" y="74310"/>
                </a:lnTo>
                <a:close/>
                <a:moveTo>
                  <a:pt x="226327" y="74310"/>
                </a:moveTo>
                <a:lnTo>
                  <a:pt x="221008" y="83520"/>
                </a:lnTo>
                <a:lnTo>
                  <a:pt x="221008" y="77380"/>
                </a:lnTo>
                <a:lnTo>
                  <a:pt x="226327" y="74310"/>
                </a:lnTo>
                <a:close/>
                <a:moveTo>
                  <a:pt x="237969" y="74310"/>
                </a:moveTo>
                <a:lnTo>
                  <a:pt x="232650" y="83520"/>
                </a:lnTo>
                <a:lnTo>
                  <a:pt x="232650" y="77380"/>
                </a:lnTo>
                <a:lnTo>
                  <a:pt x="237969" y="74310"/>
                </a:lnTo>
                <a:close/>
                <a:moveTo>
                  <a:pt x="249550" y="74310"/>
                </a:moveTo>
                <a:lnTo>
                  <a:pt x="244230" y="83520"/>
                </a:lnTo>
                <a:lnTo>
                  <a:pt x="244230" y="77380"/>
                </a:lnTo>
                <a:lnTo>
                  <a:pt x="249550" y="74310"/>
                </a:lnTo>
                <a:close/>
                <a:moveTo>
                  <a:pt x="261191" y="74310"/>
                </a:moveTo>
                <a:lnTo>
                  <a:pt x="255872" y="83520"/>
                </a:lnTo>
                <a:lnTo>
                  <a:pt x="255872" y="77380"/>
                </a:lnTo>
                <a:lnTo>
                  <a:pt x="261191" y="74310"/>
                </a:lnTo>
                <a:close/>
                <a:moveTo>
                  <a:pt x="272802" y="74310"/>
                </a:moveTo>
                <a:lnTo>
                  <a:pt x="267483" y="83520"/>
                </a:lnTo>
                <a:lnTo>
                  <a:pt x="267483" y="77380"/>
                </a:lnTo>
                <a:lnTo>
                  <a:pt x="272802" y="74310"/>
                </a:lnTo>
                <a:close/>
                <a:moveTo>
                  <a:pt x="284444" y="74310"/>
                </a:moveTo>
                <a:lnTo>
                  <a:pt x="279125" y="83520"/>
                </a:lnTo>
                <a:lnTo>
                  <a:pt x="279125" y="77380"/>
                </a:lnTo>
                <a:lnTo>
                  <a:pt x="284444" y="74310"/>
                </a:lnTo>
                <a:close/>
                <a:moveTo>
                  <a:pt x="6262" y="74340"/>
                </a:moveTo>
                <a:lnTo>
                  <a:pt x="11582" y="77380"/>
                </a:lnTo>
                <a:lnTo>
                  <a:pt x="11582" y="83550"/>
                </a:lnTo>
                <a:lnTo>
                  <a:pt x="6262" y="74340"/>
                </a:lnTo>
                <a:close/>
                <a:moveTo>
                  <a:pt x="17904" y="74340"/>
                </a:moveTo>
                <a:lnTo>
                  <a:pt x="23223" y="77380"/>
                </a:lnTo>
                <a:lnTo>
                  <a:pt x="23223" y="83550"/>
                </a:lnTo>
                <a:lnTo>
                  <a:pt x="17904" y="74340"/>
                </a:lnTo>
                <a:close/>
                <a:moveTo>
                  <a:pt x="29515" y="74340"/>
                </a:moveTo>
                <a:lnTo>
                  <a:pt x="34834" y="77380"/>
                </a:lnTo>
                <a:lnTo>
                  <a:pt x="34834" y="83550"/>
                </a:lnTo>
                <a:lnTo>
                  <a:pt x="29515" y="74340"/>
                </a:lnTo>
                <a:close/>
                <a:moveTo>
                  <a:pt x="41126" y="74340"/>
                </a:moveTo>
                <a:lnTo>
                  <a:pt x="46446" y="77380"/>
                </a:lnTo>
                <a:lnTo>
                  <a:pt x="46446" y="83550"/>
                </a:lnTo>
                <a:lnTo>
                  <a:pt x="41126" y="74340"/>
                </a:lnTo>
                <a:close/>
                <a:moveTo>
                  <a:pt x="52737" y="74340"/>
                </a:moveTo>
                <a:lnTo>
                  <a:pt x="58057" y="77380"/>
                </a:lnTo>
                <a:lnTo>
                  <a:pt x="58057" y="83550"/>
                </a:lnTo>
                <a:lnTo>
                  <a:pt x="52737" y="74340"/>
                </a:lnTo>
                <a:close/>
                <a:moveTo>
                  <a:pt x="64379" y="74340"/>
                </a:moveTo>
                <a:lnTo>
                  <a:pt x="69698" y="77380"/>
                </a:lnTo>
                <a:lnTo>
                  <a:pt x="69698" y="83550"/>
                </a:lnTo>
                <a:lnTo>
                  <a:pt x="64379" y="74340"/>
                </a:lnTo>
                <a:close/>
                <a:moveTo>
                  <a:pt x="75990" y="74340"/>
                </a:moveTo>
                <a:lnTo>
                  <a:pt x="81309" y="77380"/>
                </a:lnTo>
                <a:lnTo>
                  <a:pt x="81309" y="83550"/>
                </a:lnTo>
                <a:lnTo>
                  <a:pt x="75990" y="74340"/>
                </a:lnTo>
                <a:close/>
                <a:moveTo>
                  <a:pt x="87632" y="74340"/>
                </a:moveTo>
                <a:lnTo>
                  <a:pt x="92951" y="77380"/>
                </a:lnTo>
                <a:lnTo>
                  <a:pt x="92951" y="83550"/>
                </a:lnTo>
                <a:lnTo>
                  <a:pt x="87632" y="74340"/>
                </a:lnTo>
                <a:close/>
                <a:moveTo>
                  <a:pt x="99243" y="74340"/>
                </a:moveTo>
                <a:lnTo>
                  <a:pt x="104562" y="77380"/>
                </a:lnTo>
                <a:lnTo>
                  <a:pt x="104562" y="83550"/>
                </a:lnTo>
                <a:lnTo>
                  <a:pt x="99243" y="74340"/>
                </a:lnTo>
                <a:close/>
                <a:moveTo>
                  <a:pt x="110824" y="74340"/>
                </a:moveTo>
                <a:lnTo>
                  <a:pt x="116143" y="77380"/>
                </a:lnTo>
                <a:lnTo>
                  <a:pt x="116143" y="83550"/>
                </a:lnTo>
                <a:lnTo>
                  <a:pt x="110824" y="74340"/>
                </a:lnTo>
                <a:close/>
                <a:moveTo>
                  <a:pt x="122465" y="74340"/>
                </a:moveTo>
                <a:lnTo>
                  <a:pt x="127784" y="77380"/>
                </a:lnTo>
                <a:lnTo>
                  <a:pt x="127784" y="83550"/>
                </a:lnTo>
                <a:lnTo>
                  <a:pt x="122465" y="74340"/>
                </a:lnTo>
                <a:close/>
                <a:moveTo>
                  <a:pt x="134076" y="74340"/>
                </a:moveTo>
                <a:lnTo>
                  <a:pt x="139396" y="77380"/>
                </a:lnTo>
                <a:lnTo>
                  <a:pt x="139396" y="83550"/>
                </a:lnTo>
                <a:lnTo>
                  <a:pt x="134076" y="74340"/>
                </a:lnTo>
                <a:close/>
                <a:moveTo>
                  <a:pt x="145718" y="74340"/>
                </a:moveTo>
                <a:lnTo>
                  <a:pt x="151037" y="77380"/>
                </a:lnTo>
                <a:lnTo>
                  <a:pt x="151037" y="83550"/>
                </a:lnTo>
                <a:lnTo>
                  <a:pt x="145718" y="74340"/>
                </a:lnTo>
                <a:close/>
                <a:moveTo>
                  <a:pt x="157329" y="74340"/>
                </a:moveTo>
                <a:lnTo>
                  <a:pt x="162648" y="77380"/>
                </a:lnTo>
                <a:lnTo>
                  <a:pt x="162648" y="83550"/>
                </a:lnTo>
                <a:lnTo>
                  <a:pt x="157329" y="74340"/>
                </a:lnTo>
                <a:close/>
                <a:moveTo>
                  <a:pt x="168971" y="74340"/>
                </a:moveTo>
                <a:lnTo>
                  <a:pt x="174290" y="77380"/>
                </a:lnTo>
                <a:lnTo>
                  <a:pt x="174290" y="83550"/>
                </a:lnTo>
                <a:lnTo>
                  <a:pt x="168971" y="74340"/>
                </a:lnTo>
                <a:close/>
                <a:moveTo>
                  <a:pt x="180551" y="74340"/>
                </a:moveTo>
                <a:lnTo>
                  <a:pt x="185871" y="77380"/>
                </a:lnTo>
                <a:lnTo>
                  <a:pt x="185871" y="83550"/>
                </a:lnTo>
                <a:lnTo>
                  <a:pt x="180551" y="74340"/>
                </a:lnTo>
                <a:close/>
                <a:moveTo>
                  <a:pt x="192193" y="74340"/>
                </a:moveTo>
                <a:lnTo>
                  <a:pt x="197512" y="77380"/>
                </a:lnTo>
                <a:lnTo>
                  <a:pt x="197512" y="83550"/>
                </a:lnTo>
                <a:lnTo>
                  <a:pt x="192193" y="74340"/>
                </a:lnTo>
                <a:close/>
                <a:moveTo>
                  <a:pt x="203804" y="74310"/>
                </a:moveTo>
                <a:lnTo>
                  <a:pt x="209123" y="77380"/>
                </a:lnTo>
                <a:lnTo>
                  <a:pt x="209123" y="83550"/>
                </a:lnTo>
                <a:lnTo>
                  <a:pt x="203804" y="74310"/>
                </a:lnTo>
                <a:close/>
                <a:moveTo>
                  <a:pt x="215446" y="74310"/>
                </a:moveTo>
                <a:lnTo>
                  <a:pt x="220765" y="77380"/>
                </a:lnTo>
                <a:lnTo>
                  <a:pt x="220765" y="83550"/>
                </a:lnTo>
                <a:lnTo>
                  <a:pt x="215446" y="74310"/>
                </a:lnTo>
                <a:close/>
                <a:moveTo>
                  <a:pt x="227057" y="74310"/>
                </a:moveTo>
                <a:lnTo>
                  <a:pt x="232376" y="77380"/>
                </a:lnTo>
                <a:lnTo>
                  <a:pt x="232376" y="83550"/>
                </a:lnTo>
                <a:lnTo>
                  <a:pt x="227057" y="74310"/>
                </a:lnTo>
                <a:close/>
                <a:moveTo>
                  <a:pt x="238668" y="74310"/>
                </a:moveTo>
                <a:lnTo>
                  <a:pt x="243987" y="77380"/>
                </a:lnTo>
                <a:lnTo>
                  <a:pt x="243987" y="83550"/>
                </a:lnTo>
                <a:lnTo>
                  <a:pt x="238668" y="74310"/>
                </a:lnTo>
                <a:close/>
                <a:moveTo>
                  <a:pt x="250279" y="74310"/>
                </a:moveTo>
                <a:lnTo>
                  <a:pt x="255598" y="77380"/>
                </a:lnTo>
                <a:lnTo>
                  <a:pt x="255598" y="83550"/>
                </a:lnTo>
                <a:lnTo>
                  <a:pt x="250279" y="74310"/>
                </a:lnTo>
                <a:close/>
                <a:moveTo>
                  <a:pt x="261890" y="74310"/>
                </a:moveTo>
                <a:lnTo>
                  <a:pt x="267210" y="77380"/>
                </a:lnTo>
                <a:lnTo>
                  <a:pt x="267210" y="83550"/>
                </a:lnTo>
                <a:lnTo>
                  <a:pt x="261890" y="74310"/>
                </a:lnTo>
                <a:close/>
                <a:moveTo>
                  <a:pt x="273532" y="74310"/>
                </a:moveTo>
                <a:lnTo>
                  <a:pt x="278851" y="77380"/>
                </a:lnTo>
                <a:lnTo>
                  <a:pt x="278851" y="83550"/>
                </a:lnTo>
                <a:lnTo>
                  <a:pt x="273532" y="74310"/>
                </a:lnTo>
                <a:close/>
                <a:moveTo>
                  <a:pt x="17661" y="74432"/>
                </a:moveTo>
                <a:lnTo>
                  <a:pt x="22980" y="83611"/>
                </a:lnTo>
                <a:lnTo>
                  <a:pt x="22980" y="83611"/>
                </a:lnTo>
                <a:lnTo>
                  <a:pt x="20518" y="82182"/>
                </a:lnTo>
                <a:lnTo>
                  <a:pt x="17661" y="80571"/>
                </a:lnTo>
                <a:lnTo>
                  <a:pt x="17661" y="74432"/>
                </a:lnTo>
                <a:close/>
                <a:moveTo>
                  <a:pt x="29302" y="74432"/>
                </a:moveTo>
                <a:lnTo>
                  <a:pt x="34622" y="83611"/>
                </a:lnTo>
                <a:lnTo>
                  <a:pt x="34622" y="83611"/>
                </a:lnTo>
                <a:lnTo>
                  <a:pt x="32160" y="82182"/>
                </a:lnTo>
                <a:lnTo>
                  <a:pt x="29302" y="80571"/>
                </a:lnTo>
                <a:lnTo>
                  <a:pt x="29302" y="74432"/>
                </a:lnTo>
                <a:close/>
                <a:moveTo>
                  <a:pt x="133864" y="74432"/>
                </a:moveTo>
                <a:lnTo>
                  <a:pt x="139183" y="83611"/>
                </a:lnTo>
                <a:lnTo>
                  <a:pt x="139183" y="83611"/>
                </a:lnTo>
                <a:lnTo>
                  <a:pt x="136721" y="82213"/>
                </a:lnTo>
                <a:lnTo>
                  <a:pt x="133864" y="80571"/>
                </a:lnTo>
                <a:lnTo>
                  <a:pt x="133864" y="74432"/>
                </a:lnTo>
                <a:close/>
                <a:moveTo>
                  <a:pt x="215202" y="74432"/>
                </a:moveTo>
                <a:lnTo>
                  <a:pt x="220522" y="83611"/>
                </a:lnTo>
                <a:lnTo>
                  <a:pt x="220522" y="83611"/>
                </a:lnTo>
                <a:lnTo>
                  <a:pt x="218060" y="82213"/>
                </a:lnTo>
                <a:lnTo>
                  <a:pt x="215202" y="80571"/>
                </a:lnTo>
                <a:lnTo>
                  <a:pt x="215202" y="74432"/>
                </a:lnTo>
                <a:close/>
                <a:moveTo>
                  <a:pt x="40883" y="74432"/>
                </a:moveTo>
                <a:lnTo>
                  <a:pt x="46202" y="83611"/>
                </a:lnTo>
                <a:lnTo>
                  <a:pt x="43740" y="82182"/>
                </a:lnTo>
                <a:lnTo>
                  <a:pt x="40883" y="80571"/>
                </a:lnTo>
                <a:lnTo>
                  <a:pt x="40883" y="74432"/>
                </a:lnTo>
                <a:close/>
                <a:moveTo>
                  <a:pt x="52525" y="74432"/>
                </a:moveTo>
                <a:lnTo>
                  <a:pt x="57844" y="83611"/>
                </a:lnTo>
                <a:lnTo>
                  <a:pt x="55351" y="82182"/>
                </a:lnTo>
                <a:lnTo>
                  <a:pt x="52525" y="80571"/>
                </a:lnTo>
                <a:lnTo>
                  <a:pt x="52525" y="74432"/>
                </a:lnTo>
                <a:close/>
                <a:moveTo>
                  <a:pt x="64136" y="74432"/>
                </a:moveTo>
                <a:lnTo>
                  <a:pt x="69455" y="83611"/>
                </a:lnTo>
                <a:lnTo>
                  <a:pt x="66993" y="82182"/>
                </a:lnTo>
                <a:lnTo>
                  <a:pt x="64136" y="80571"/>
                </a:lnTo>
                <a:lnTo>
                  <a:pt x="64136" y="74432"/>
                </a:lnTo>
                <a:close/>
                <a:moveTo>
                  <a:pt x="75777" y="74432"/>
                </a:moveTo>
                <a:lnTo>
                  <a:pt x="81097" y="83611"/>
                </a:lnTo>
                <a:lnTo>
                  <a:pt x="78604" y="82182"/>
                </a:lnTo>
                <a:lnTo>
                  <a:pt x="75777" y="80571"/>
                </a:lnTo>
                <a:lnTo>
                  <a:pt x="75777" y="74432"/>
                </a:lnTo>
                <a:close/>
                <a:moveTo>
                  <a:pt x="87358" y="74432"/>
                </a:moveTo>
                <a:lnTo>
                  <a:pt x="92677" y="83611"/>
                </a:lnTo>
                <a:lnTo>
                  <a:pt x="90215" y="82213"/>
                </a:lnTo>
                <a:lnTo>
                  <a:pt x="87358" y="80571"/>
                </a:lnTo>
                <a:lnTo>
                  <a:pt x="87358" y="74432"/>
                </a:lnTo>
                <a:close/>
                <a:moveTo>
                  <a:pt x="98969" y="74432"/>
                </a:moveTo>
                <a:lnTo>
                  <a:pt x="104289" y="83611"/>
                </a:lnTo>
                <a:lnTo>
                  <a:pt x="101827" y="82213"/>
                </a:lnTo>
                <a:lnTo>
                  <a:pt x="98969" y="80571"/>
                </a:lnTo>
                <a:lnTo>
                  <a:pt x="98969" y="74432"/>
                </a:lnTo>
                <a:close/>
                <a:moveTo>
                  <a:pt x="110611" y="74432"/>
                </a:moveTo>
                <a:lnTo>
                  <a:pt x="115930" y="83611"/>
                </a:lnTo>
                <a:lnTo>
                  <a:pt x="113468" y="82213"/>
                </a:lnTo>
                <a:lnTo>
                  <a:pt x="110611" y="80571"/>
                </a:lnTo>
                <a:lnTo>
                  <a:pt x="110611" y="74432"/>
                </a:lnTo>
                <a:close/>
                <a:moveTo>
                  <a:pt x="122222" y="74432"/>
                </a:moveTo>
                <a:lnTo>
                  <a:pt x="127541" y="83611"/>
                </a:lnTo>
                <a:lnTo>
                  <a:pt x="125079" y="82213"/>
                </a:lnTo>
                <a:lnTo>
                  <a:pt x="122222" y="80571"/>
                </a:lnTo>
                <a:lnTo>
                  <a:pt x="122222" y="74432"/>
                </a:lnTo>
                <a:close/>
                <a:moveTo>
                  <a:pt x="145475" y="74432"/>
                </a:moveTo>
                <a:lnTo>
                  <a:pt x="150794" y="83611"/>
                </a:lnTo>
                <a:lnTo>
                  <a:pt x="148332" y="82213"/>
                </a:lnTo>
                <a:lnTo>
                  <a:pt x="145475" y="80571"/>
                </a:lnTo>
                <a:lnTo>
                  <a:pt x="145475" y="74432"/>
                </a:lnTo>
                <a:close/>
                <a:moveTo>
                  <a:pt x="157086" y="74432"/>
                </a:moveTo>
                <a:lnTo>
                  <a:pt x="162405" y="83611"/>
                </a:lnTo>
                <a:lnTo>
                  <a:pt x="159913" y="82213"/>
                </a:lnTo>
                <a:lnTo>
                  <a:pt x="157086" y="80571"/>
                </a:lnTo>
                <a:lnTo>
                  <a:pt x="157086" y="74432"/>
                </a:lnTo>
                <a:close/>
                <a:moveTo>
                  <a:pt x="168697" y="74432"/>
                </a:moveTo>
                <a:lnTo>
                  <a:pt x="174016" y="83611"/>
                </a:lnTo>
                <a:lnTo>
                  <a:pt x="171554" y="82213"/>
                </a:lnTo>
                <a:lnTo>
                  <a:pt x="168697" y="80571"/>
                </a:lnTo>
                <a:lnTo>
                  <a:pt x="168697" y="74432"/>
                </a:lnTo>
                <a:close/>
                <a:moveTo>
                  <a:pt x="180339" y="74432"/>
                </a:moveTo>
                <a:lnTo>
                  <a:pt x="185658" y="83611"/>
                </a:lnTo>
                <a:lnTo>
                  <a:pt x="183165" y="82213"/>
                </a:lnTo>
                <a:lnTo>
                  <a:pt x="180339" y="80571"/>
                </a:lnTo>
                <a:lnTo>
                  <a:pt x="180339" y="74432"/>
                </a:lnTo>
                <a:close/>
                <a:moveTo>
                  <a:pt x="191950" y="74432"/>
                </a:moveTo>
                <a:lnTo>
                  <a:pt x="197269" y="83611"/>
                </a:lnTo>
                <a:lnTo>
                  <a:pt x="194807" y="82213"/>
                </a:lnTo>
                <a:lnTo>
                  <a:pt x="191950" y="80571"/>
                </a:lnTo>
                <a:lnTo>
                  <a:pt x="191950" y="74432"/>
                </a:lnTo>
                <a:close/>
                <a:moveTo>
                  <a:pt x="203591" y="74432"/>
                </a:moveTo>
                <a:lnTo>
                  <a:pt x="208911" y="83611"/>
                </a:lnTo>
                <a:lnTo>
                  <a:pt x="206418" y="82213"/>
                </a:lnTo>
                <a:lnTo>
                  <a:pt x="203591" y="80571"/>
                </a:lnTo>
                <a:lnTo>
                  <a:pt x="203591" y="74432"/>
                </a:lnTo>
                <a:close/>
                <a:moveTo>
                  <a:pt x="226783" y="74432"/>
                </a:moveTo>
                <a:lnTo>
                  <a:pt x="232103" y="83611"/>
                </a:lnTo>
                <a:lnTo>
                  <a:pt x="229640" y="82213"/>
                </a:lnTo>
                <a:lnTo>
                  <a:pt x="226783" y="80571"/>
                </a:lnTo>
                <a:lnTo>
                  <a:pt x="226783" y="74432"/>
                </a:lnTo>
                <a:close/>
                <a:moveTo>
                  <a:pt x="238425" y="74432"/>
                </a:moveTo>
                <a:lnTo>
                  <a:pt x="243744" y="83611"/>
                </a:lnTo>
                <a:lnTo>
                  <a:pt x="241282" y="82213"/>
                </a:lnTo>
                <a:lnTo>
                  <a:pt x="238425" y="80571"/>
                </a:lnTo>
                <a:lnTo>
                  <a:pt x="238425" y="74432"/>
                </a:lnTo>
                <a:close/>
                <a:moveTo>
                  <a:pt x="250036" y="74432"/>
                </a:moveTo>
                <a:lnTo>
                  <a:pt x="255355" y="83611"/>
                </a:lnTo>
                <a:lnTo>
                  <a:pt x="252893" y="82213"/>
                </a:lnTo>
                <a:lnTo>
                  <a:pt x="250036" y="80571"/>
                </a:lnTo>
                <a:lnTo>
                  <a:pt x="250036" y="74432"/>
                </a:lnTo>
                <a:close/>
                <a:moveTo>
                  <a:pt x="261678" y="74432"/>
                </a:moveTo>
                <a:lnTo>
                  <a:pt x="266997" y="83611"/>
                </a:lnTo>
                <a:lnTo>
                  <a:pt x="264535" y="82213"/>
                </a:lnTo>
                <a:lnTo>
                  <a:pt x="261678" y="80571"/>
                </a:lnTo>
                <a:lnTo>
                  <a:pt x="261678" y="74432"/>
                </a:lnTo>
                <a:close/>
                <a:moveTo>
                  <a:pt x="273289" y="74432"/>
                </a:moveTo>
                <a:lnTo>
                  <a:pt x="278608" y="83611"/>
                </a:lnTo>
                <a:lnTo>
                  <a:pt x="276146" y="82213"/>
                </a:lnTo>
                <a:lnTo>
                  <a:pt x="273289" y="80571"/>
                </a:lnTo>
                <a:lnTo>
                  <a:pt x="273289" y="74432"/>
                </a:lnTo>
                <a:close/>
                <a:moveTo>
                  <a:pt x="6050" y="74432"/>
                </a:moveTo>
                <a:lnTo>
                  <a:pt x="11369" y="83672"/>
                </a:lnTo>
                <a:lnTo>
                  <a:pt x="11369" y="83672"/>
                </a:lnTo>
                <a:lnTo>
                  <a:pt x="8907" y="82213"/>
                </a:lnTo>
                <a:lnTo>
                  <a:pt x="6050" y="80571"/>
                </a:lnTo>
                <a:lnTo>
                  <a:pt x="6050" y="74432"/>
                </a:lnTo>
                <a:close/>
                <a:moveTo>
                  <a:pt x="121979" y="74462"/>
                </a:moveTo>
                <a:lnTo>
                  <a:pt x="121979" y="80571"/>
                </a:lnTo>
                <a:lnTo>
                  <a:pt x="119122" y="82213"/>
                </a:lnTo>
                <a:lnTo>
                  <a:pt x="116660" y="83672"/>
                </a:lnTo>
                <a:lnTo>
                  <a:pt x="116660" y="83672"/>
                </a:lnTo>
                <a:lnTo>
                  <a:pt x="121979" y="74462"/>
                </a:lnTo>
                <a:close/>
                <a:moveTo>
                  <a:pt x="284657" y="74462"/>
                </a:moveTo>
                <a:lnTo>
                  <a:pt x="284657" y="80632"/>
                </a:lnTo>
                <a:lnTo>
                  <a:pt x="279337" y="83672"/>
                </a:lnTo>
                <a:lnTo>
                  <a:pt x="284657" y="74462"/>
                </a:lnTo>
                <a:close/>
                <a:moveTo>
                  <a:pt x="98757" y="74462"/>
                </a:moveTo>
                <a:lnTo>
                  <a:pt x="98757" y="80571"/>
                </a:lnTo>
                <a:lnTo>
                  <a:pt x="95899" y="82213"/>
                </a:lnTo>
                <a:lnTo>
                  <a:pt x="93437" y="83672"/>
                </a:lnTo>
                <a:lnTo>
                  <a:pt x="98757" y="74462"/>
                </a:lnTo>
                <a:close/>
                <a:moveTo>
                  <a:pt x="110337" y="74462"/>
                </a:moveTo>
                <a:lnTo>
                  <a:pt x="110337" y="80571"/>
                </a:lnTo>
                <a:lnTo>
                  <a:pt x="107480" y="82213"/>
                </a:lnTo>
                <a:lnTo>
                  <a:pt x="105018" y="83672"/>
                </a:lnTo>
                <a:lnTo>
                  <a:pt x="110337" y="74462"/>
                </a:lnTo>
                <a:close/>
                <a:moveTo>
                  <a:pt x="133590" y="74462"/>
                </a:moveTo>
                <a:lnTo>
                  <a:pt x="133590" y="80571"/>
                </a:lnTo>
                <a:lnTo>
                  <a:pt x="130733" y="82213"/>
                </a:lnTo>
                <a:lnTo>
                  <a:pt x="128271" y="83672"/>
                </a:lnTo>
                <a:lnTo>
                  <a:pt x="133590" y="74462"/>
                </a:lnTo>
                <a:close/>
                <a:moveTo>
                  <a:pt x="145232" y="74462"/>
                </a:moveTo>
                <a:lnTo>
                  <a:pt x="145232" y="80571"/>
                </a:lnTo>
                <a:lnTo>
                  <a:pt x="142374" y="82213"/>
                </a:lnTo>
                <a:lnTo>
                  <a:pt x="139912" y="83672"/>
                </a:lnTo>
                <a:lnTo>
                  <a:pt x="145232" y="74462"/>
                </a:lnTo>
                <a:close/>
                <a:moveTo>
                  <a:pt x="156843" y="74462"/>
                </a:moveTo>
                <a:lnTo>
                  <a:pt x="156843" y="80571"/>
                </a:lnTo>
                <a:lnTo>
                  <a:pt x="153986" y="82213"/>
                </a:lnTo>
                <a:lnTo>
                  <a:pt x="151523" y="83672"/>
                </a:lnTo>
                <a:lnTo>
                  <a:pt x="156843" y="74462"/>
                </a:lnTo>
                <a:close/>
                <a:moveTo>
                  <a:pt x="168484" y="74462"/>
                </a:moveTo>
                <a:lnTo>
                  <a:pt x="168484" y="80571"/>
                </a:lnTo>
                <a:lnTo>
                  <a:pt x="165627" y="82213"/>
                </a:lnTo>
                <a:lnTo>
                  <a:pt x="163165" y="83672"/>
                </a:lnTo>
                <a:lnTo>
                  <a:pt x="168484" y="74462"/>
                </a:lnTo>
                <a:close/>
                <a:moveTo>
                  <a:pt x="180065" y="74462"/>
                </a:moveTo>
                <a:lnTo>
                  <a:pt x="180065" y="80571"/>
                </a:lnTo>
                <a:lnTo>
                  <a:pt x="177208" y="82213"/>
                </a:lnTo>
                <a:lnTo>
                  <a:pt x="174746" y="83672"/>
                </a:lnTo>
                <a:lnTo>
                  <a:pt x="180065" y="74462"/>
                </a:lnTo>
                <a:close/>
                <a:moveTo>
                  <a:pt x="191676" y="74462"/>
                </a:moveTo>
                <a:lnTo>
                  <a:pt x="191676" y="80571"/>
                </a:lnTo>
                <a:lnTo>
                  <a:pt x="188849" y="82213"/>
                </a:lnTo>
                <a:lnTo>
                  <a:pt x="186357" y="83672"/>
                </a:lnTo>
                <a:lnTo>
                  <a:pt x="191676" y="74462"/>
                </a:lnTo>
                <a:close/>
                <a:moveTo>
                  <a:pt x="203318" y="74462"/>
                </a:moveTo>
                <a:lnTo>
                  <a:pt x="203318" y="80571"/>
                </a:lnTo>
                <a:lnTo>
                  <a:pt x="200461" y="82213"/>
                </a:lnTo>
                <a:lnTo>
                  <a:pt x="197999" y="83672"/>
                </a:lnTo>
                <a:lnTo>
                  <a:pt x="203318" y="74462"/>
                </a:lnTo>
                <a:close/>
                <a:moveTo>
                  <a:pt x="214929" y="74462"/>
                </a:moveTo>
                <a:lnTo>
                  <a:pt x="214929" y="80571"/>
                </a:lnTo>
                <a:lnTo>
                  <a:pt x="212072" y="82213"/>
                </a:lnTo>
                <a:lnTo>
                  <a:pt x="209610" y="83672"/>
                </a:lnTo>
                <a:lnTo>
                  <a:pt x="214929" y="74462"/>
                </a:lnTo>
                <a:close/>
                <a:moveTo>
                  <a:pt x="226570" y="74462"/>
                </a:moveTo>
                <a:lnTo>
                  <a:pt x="226570" y="80571"/>
                </a:lnTo>
                <a:lnTo>
                  <a:pt x="223713" y="82213"/>
                </a:lnTo>
                <a:lnTo>
                  <a:pt x="221251" y="83672"/>
                </a:lnTo>
                <a:lnTo>
                  <a:pt x="226570" y="74462"/>
                </a:lnTo>
                <a:close/>
                <a:moveTo>
                  <a:pt x="238182" y="74462"/>
                </a:moveTo>
                <a:lnTo>
                  <a:pt x="238182" y="80571"/>
                </a:lnTo>
                <a:lnTo>
                  <a:pt x="235355" y="82213"/>
                </a:lnTo>
                <a:lnTo>
                  <a:pt x="232862" y="83672"/>
                </a:lnTo>
                <a:lnTo>
                  <a:pt x="238182" y="74462"/>
                </a:lnTo>
                <a:close/>
                <a:moveTo>
                  <a:pt x="249793" y="74462"/>
                </a:moveTo>
                <a:lnTo>
                  <a:pt x="249793" y="80571"/>
                </a:lnTo>
                <a:lnTo>
                  <a:pt x="246936" y="82213"/>
                </a:lnTo>
                <a:lnTo>
                  <a:pt x="244474" y="83672"/>
                </a:lnTo>
                <a:lnTo>
                  <a:pt x="249793" y="74462"/>
                </a:lnTo>
                <a:close/>
                <a:moveTo>
                  <a:pt x="261404" y="74462"/>
                </a:moveTo>
                <a:lnTo>
                  <a:pt x="261404" y="80571"/>
                </a:lnTo>
                <a:lnTo>
                  <a:pt x="258547" y="82213"/>
                </a:lnTo>
                <a:lnTo>
                  <a:pt x="256085" y="83672"/>
                </a:lnTo>
                <a:lnTo>
                  <a:pt x="261404" y="74462"/>
                </a:lnTo>
                <a:close/>
                <a:moveTo>
                  <a:pt x="273046" y="74462"/>
                </a:moveTo>
                <a:lnTo>
                  <a:pt x="273046" y="80632"/>
                </a:lnTo>
                <a:lnTo>
                  <a:pt x="270188" y="82243"/>
                </a:lnTo>
                <a:lnTo>
                  <a:pt x="267726" y="83672"/>
                </a:lnTo>
                <a:lnTo>
                  <a:pt x="273046" y="74462"/>
                </a:lnTo>
                <a:close/>
                <a:moveTo>
                  <a:pt x="29029" y="74462"/>
                </a:moveTo>
                <a:lnTo>
                  <a:pt x="29029" y="80632"/>
                </a:lnTo>
                <a:lnTo>
                  <a:pt x="26172" y="82243"/>
                </a:lnTo>
                <a:lnTo>
                  <a:pt x="23710" y="83702"/>
                </a:lnTo>
                <a:lnTo>
                  <a:pt x="23710" y="83702"/>
                </a:lnTo>
                <a:lnTo>
                  <a:pt x="29029" y="74462"/>
                </a:lnTo>
                <a:close/>
                <a:moveTo>
                  <a:pt x="75504" y="74462"/>
                </a:moveTo>
                <a:lnTo>
                  <a:pt x="75504" y="80632"/>
                </a:lnTo>
                <a:lnTo>
                  <a:pt x="72647" y="82243"/>
                </a:lnTo>
                <a:lnTo>
                  <a:pt x="70185" y="83702"/>
                </a:lnTo>
                <a:lnTo>
                  <a:pt x="70185" y="83702"/>
                </a:lnTo>
                <a:lnTo>
                  <a:pt x="75504" y="74462"/>
                </a:lnTo>
                <a:close/>
                <a:moveTo>
                  <a:pt x="17418" y="74462"/>
                </a:moveTo>
                <a:lnTo>
                  <a:pt x="17418" y="80632"/>
                </a:lnTo>
                <a:lnTo>
                  <a:pt x="14560" y="82243"/>
                </a:lnTo>
                <a:lnTo>
                  <a:pt x="12098" y="83702"/>
                </a:lnTo>
                <a:lnTo>
                  <a:pt x="17418" y="74462"/>
                </a:lnTo>
                <a:close/>
                <a:moveTo>
                  <a:pt x="40610" y="74462"/>
                </a:moveTo>
                <a:lnTo>
                  <a:pt x="40610" y="80632"/>
                </a:lnTo>
                <a:lnTo>
                  <a:pt x="37783" y="82243"/>
                </a:lnTo>
                <a:lnTo>
                  <a:pt x="35290" y="83702"/>
                </a:lnTo>
                <a:lnTo>
                  <a:pt x="40610" y="74462"/>
                </a:lnTo>
                <a:close/>
                <a:moveTo>
                  <a:pt x="52251" y="74462"/>
                </a:moveTo>
                <a:lnTo>
                  <a:pt x="52251" y="80632"/>
                </a:lnTo>
                <a:lnTo>
                  <a:pt x="49394" y="82243"/>
                </a:lnTo>
                <a:lnTo>
                  <a:pt x="46932" y="83702"/>
                </a:lnTo>
                <a:lnTo>
                  <a:pt x="52251" y="74462"/>
                </a:lnTo>
                <a:close/>
                <a:moveTo>
                  <a:pt x="63862" y="74462"/>
                </a:moveTo>
                <a:lnTo>
                  <a:pt x="63862" y="80632"/>
                </a:lnTo>
                <a:lnTo>
                  <a:pt x="61005" y="82243"/>
                </a:lnTo>
                <a:lnTo>
                  <a:pt x="58543" y="83702"/>
                </a:lnTo>
                <a:lnTo>
                  <a:pt x="63862" y="74462"/>
                </a:lnTo>
                <a:close/>
                <a:moveTo>
                  <a:pt x="87115" y="74462"/>
                </a:moveTo>
                <a:lnTo>
                  <a:pt x="87115" y="80632"/>
                </a:lnTo>
                <a:lnTo>
                  <a:pt x="84288" y="82243"/>
                </a:lnTo>
                <a:lnTo>
                  <a:pt x="81796" y="83702"/>
                </a:lnTo>
                <a:lnTo>
                  <a:pt x="87115" y="74462"/>
                </a:lnTo>
                <a:close/>
                <a:moveTo>
                  <a:pt x="5898" y="80815"/>
                </a:moveTo>
                <a:lnTo>
                  <a:pt x="8755" y="82456"/>
                </a:lnTo>
                <a:lnTo>
                  <a:pt x="11217" y="83885"/>
                </a:lnTo>
                <a:lnTo>
                  <a:pt x="578" y="83885"/>
                </a:lnTo>
                <a:lnTo>
                  <a:pt x="5898" y="80815"/>
                </a:lnTo>
                <a:close/>
                <a:moveTo>
                  <a:pt x="17509" y="80815"/>
                </a:moveTo>
                <a:lnTo>
                  <a:pt x="20366" y="82456"/>
                </a:lnTo>
                <a:lnTo>
                  <a:pt x="22828" y="83885"/>
                </a:lnTo>
                <a:lnTo>
                  <a:pt x="12190" y="83885"/>
                </a:lnTo>
                <a:lnTo>
                  <a:pt x="14682" y="82456"/>
                </a:lnTo>
                <a:lnTo>
                  <a:pt x="17509" y="80815"/>
                </a:lnTo>
                <a:close/>
                <a:moveTo>
                  <a:pt x="29150" y="80815"/>
                </a:moveTo>
                <a:lnTo>
                  <a:pt x="32008" y="82456"/>
                </a:lnTo>
                <a:lnTo>
                  <a:pt x="34470" y="83885"/>
                </a:lnTo>
                <a:lnTo>
                  <a:pt x="23831" y="83885"/>
                </a:lnTo>
                <a:lnTo>
                  <a:pt x="26293" y="82456"/>
                </a:lnTo>
                <a:lnTo>
                  <a:pt x="29150" y="80815"/>
                </a:lnTo>
                <a:close/>
                <a:moveTo>
                  <a:pt x="40762" y="80815"/>
                </a:moveTo>
                <a:lnTo>
                  <a:pt x="43619" y="82456"/>
                </a:lnTo>
                <a:lnTo>
                  <a:pt x="46081" y="83885"/>
                </a:lnTo>
                <a:lnTo>
                  <a:pt x="35442" y="83885"/>
                </a:lnTo>
                <a:lnTo>
                  <a:pt x="37935" y="82456"/>
                </a:lnTo>
                <a:lnTo>
                  <a:pt x="40762" y="80815"/>
                </a:lnTo>
                <a:close/>
                <a:moveTo>
                  <a:pt x="52403" y="80815"/>
                </a:moveTo>
                <a:lnTo>
                  <a:pt x="55260" y="82456"/>
                </a:lnTo>
                <a:lnTo>
                  <a:pt x="57722" y="83885"/>
                </a:lnTo>
                <a:lnTo>
                  <a:pt x="47084" y="83885"/>
                </a:lnTo>
                <a:lnTo>
                  <a:pt x="49546" y="82456"/>
                </a:lnTo>
                <a:lnTo>
                  <a:pt x="52403" y="80815"/>
                </a:lnTo>
                <a:close/>
                <a:moveTo>
                  <a:pt x="64014" y="80815"/>
                </a:moveTo>
                <a:lnTo>
                  <a:pt x="66871" y="82456"/>
                </a:lnTo>
                <a:lnTo>
                  <a:pt x="69334" y="83885"/>
                </a:lnTo>
                <a:lnTo>
                  <a:pt x="58695" y="83885"/>
                </a:lnTo>
                <a:lnTo>
                  <a:pt x="61187" y="82456"/>
                </a:lnTo>
                <a:lnTo>
                  <a:pt x="64014" y="80815"/>
                </a:lnTo>
                <a:close/>
                <a:moveTo>
                  <a:pt x="75625" y="80815"/>
                </a:moveTo>
                <a:lnTo>
                  <a:pt x="78452" y="82456"/>
                </a:lnTo>
                <a:lnTo>
                  <a:pt x="80945" y="83885"/>
                </a:lnTo>
                <a:lnTo>
                  <a:pt x="70306" y="83885"/>
                </a:lnTo>
                <a:lnTo>
                  <a:pt x="72768" y="82456"/>
                </a:lnTo>
                <a:lnTo>
                  <a:pt x="75625" y="80815"/>
                </a:lnTo>
                <a:close/>
                <a:moveTo>
                  <a:pt x="87237" y="80815"/>
                </a:moveTo>
                <a:lnTo>
                  <a:pt x="90094" y="82456"/>
                </a:lnTo>
                <a:lnTo>
                  <a:pt x="92556" y="83885"/>
                </a:lnTo>
                <a:lnTo>
                  <a:pt x="81917" y="83885"/>
                </a:lnTo>
                <a:lnTo>
                  <a:pt x="84379" y="82456"/>
                </a:lnTo>
                <a:lnTo>
                  <a:pt x="87237" y="80815"/>
                </a:lnTo>
                <a:close/>
                <a:moveTo>
                  <a:pt x="98878" y="80815"/>
                </a:moveTo>
                <a:lnTo>
                  <a:pt x="101705" y="82456"/>
                </a:lnTo>
                <a:lnTo>
                  <a:pt x="104197" y="83885"/>
                </a:lnTo>
                <a:lnTo>
                  <a:pt x="93559" y="83885"/>
                </a:lnTo>
                <a:lnTo>
                  <a:pt x="96021" y="82456"/>
                </a:lnTo>
                <a:lnTo>
                  <a:pt x="98878" y="80815"/>
                </a:lnTo>
                <a:close/>
                <a:moveTo>
                  <a:pt x="110489" y="80815"/>
                </a:moveTo>
                <a:lnTo>
                  <a:pt x="113346" y="82456"/>
                </a:lnTo>
                <a:lnTo>
                  <a:pt x="115809" y="83885"/>
                </a:lnTo>
                <a:lnTo>
                  <a:pt x="105170" y="83885"/>
                </a:lnTo>
                <a:lnTo>
                  <a:pt x="107632" y="82456"/>
                </a:lnTo>
                <a:lnTo>
                  <a:pt x="110489" y="80815"/>
                </a:lnTo>
                <a:close/>
                <a:moveTo>
                  <a:pt x="122131" y="80815"/>
                </a:moveTo>
                <a:lnTo>
                  <a:pt x="124958" y="82456"/>
                </a:lnTo>
                <a:lnTo>
                  <a:pt x="127450" y="83885"/>
                </a:lnTo>
                <a:lnTo>
                  <a:pt x="116812" y="83885"/>
                </a:lnTo>
                <a:lnTo>
                  <a:pt x="119274" y="82456"/>
                </a:lnTo>
                <a:lnTo>
                  <a:pt x="122131" y="80815"/>
                </a:lnTo>
                <a:close/>
                <a:moveTo>
                  <a:pt x="133742" y="80815"/>
                </a:moveTo>
                <a:lnTo>
                  <a:pt x="136599" y="82456"/>
                </a:lnTo>
                <a:lnTo>
                  <a:pt x="139061" y="83885"/>
                </a:lnTo>
                <a:lnTo>
                  <a:pt x="128423" y="83885"/>
                </a:lnTo>
                <a:lnTo>
                  <a:pt x="130885" y="82456"/>
                </a:lnTo>
                <a:lnTo>
                  <a:pt x="133742" y="80815"/>
                </a:lnTo>
                <a:close/>
                <a:moveTo>
                  <a:pt x="145323" y="80815"/>
                </a:moveTo>
                <a:lnTo>
                  <a:pt x="148180" y="82456"/>
                </a:lnTo>
                <a:lnTo>
                  <a:pt x="150642" y="83885"/>
                </a:lnTo>
                <a:lnTo>
                  <a:pt x="140004" y="83885"/>
                </a:lnTo>
                <a:lnTo>
                  <a:pt x="142496" y="82456"/>
                </a:lnTo>
                <a:lnTo>
                  <a:pt x="145323" y="80815"/>
                </a:lnTo>
                <a:close/>
                <a:moveTo>
                  <a:pt x="156964" y="80815"/>
                </a:moveTo>
                <a:lnTo>
                  <a:pt x="159822" y="82456"/>
                </a:lnTo>
                <a:lnTo>
                  <a:pt x="162284" y="83885"/>
                </a:lnTo>
                <a:lnTo>
                  <a:pt x="151645" y="83885"/>
                </a:lnTo>
                <a:lnTo>
                  <a:pt x="154107" y="82456"/>
                </a:lnTo>
                <a:lnTo>
                  <a:pt x="156964" y="80815"/>
                </a:lnTo>
                <a:close/>
                <a:moveTo>
                  <a:pt x="168575" y="80815"/>
                </a:moveTo>
                <a:lnTo>
                  <a:pt x="171433" y="82456"/>
                </a:lnTo>
                <a:lnTo>
                  <a:pt x="173895" y="83885"/>
                </a:lnTo>
                <a:lnTo>
                  <a:pt x="163256" y="83885"/>
                </a:lnTo>
                <a:lnTo>
                  <a:pt x="165749" y="82456"/>
                </a:lnTo>
                <a:lnTo>
                  <a:pt x="168575" y="80815"/>
                </a:lnTo>
                <a:close/>
                <a:moveTo>
                  <a:pt x="180217" y="80815"/>
                </a:moveTo>
                <a:lnTo>
                  <a:pt x="183074" y="82456"/>
                </a:lnTo>
                <a:lnTo>
                  <a:pt x="185536" y="83885"/>
                </a:lnTo>
                <a:lnTo>
                  <a:pt x="174898" y="83885"/>
                </a:lnTo>
                <a:lnTo>
                  <a:pt x="177360" y="82456"/>
                </a:lnTo>
                <a:lnTo>
                  <a:pt x="180217" y="80815"/>
                </a:lnTo>
                <a:close/>
                <a:moveTo>
                  <a:pt x="191828" y="80815"/>
                </a:moveTo>
                <a:lnTo>
                  <a:pt x="194685" y="82456"/>
                </a:lnTo>
                <a:lnTo>
                  <a:pt x="197147" y="83885"/>
                </a:lnTo>
                <a:lnTo>
                  <a:pt x="186509" y="83885"/>
                </a:lnTo>
                <a:lnTo>
                  <a:pt x="189001" y="82456"/>
                </a:lnTo>
                <a:lnTo>
                  <a:pt x="191828" y="80815"/>
                </a:lnTo>
                <a:close/>
                <a:moveTo>
                  <a:pt x="203470" y="80815"/>
                </a:moveTo>
                <a:lnTo>
                  <a:pt x="206327" y="82456"/>
                </a:lnTo>
                <a:lnTo>
                  <a:pt x="208789" y="83885"/>
                </a:lnTo>
                <a:lnTo>
                  <a:pt x="198151" y="83885"/>
                </a:lnTo>
                <a:lnTo>
                  <a:pt x="200613" y="82456"/>
                </a:lnTo>
                <a:lnTo>
                  <a:pt x="203470" y="80815"/>
                </a:lnTo>
                <a:close/>
                <a:moveTo>
                  <a:pt x="215051" y="80815"/>
                </a:moveTo>
                <a:lnTo>
                  <a:pt x="217908" y="82456"/>
                </a:lnTo>
                <a:lnTo>
                  <a:pt x="220370" y="83885"/>
                </a:lnTo>
                <a:lnTo>
                  <a:pt x="209731" y="83885"/>
                </a:lnTo>
                <a:lnTo>
                  <a:pt x="212193" y="82456"/>
                </a:lnTo>
                <a:lnTo>
                  <a:pt x="215051" y="80815"/>
                </a:lnTo>
                <a:close/>
                <a:moveTo>
                  <a:pt x="226692" y="80815"/>
                </a:moveTo>
                <a:lnTo>
                  <a:pt x="229519" y="82456"/>
                </a:lnTo>
                <a:lnTo>
                  <a:pt x="232011" y="83885"/>
                </a:lnTo>
                <a:lnTo>
                  <a:pt x="221373" y="83885"/>
                </a:lnTo>
                <a:lnTo>
                  <a:pt x="223835" y="82456"/>
                </a:lnTo>
                <a:lnTo>
                  <a:pt x="226692" y="80815"/>
                </a:lnTo>
                <a:close/>
                <a:moveTo>
                  <a:pt x="238303" y="80815"/>
                </a:moveTo>
                <a:lnTo>
                  <a:pt x="241160" y="82456"/>
                </a:lnTo>
                <a:lnTo>
                  <a:pt x="243622" y="83885"/>
                </a:lnTo>
                <a:lnTo>
                  <a:pt x="232984" y="83885"/>
                </a:lnTo>
                <a:lnTo>
                  <a:pt x="235446" y="82456"/>
                </a:lnTo>
                <a:lnTo>
                  <a:pt x="238303" y="80815"/>
                </a:lnTo>
                <a:close/>
                <a:moveTo>
                  <a:pt x="249945" y="80815"/>
                </a:moveTo>
                <a:lnTo>
                  <a:pt x="252772" y="82456"/>
                </a:lnTo>
                <a:lnTo>
                  <a:pt x="255264" y="83885"/>
                </a:lnTo>
                <a:lnTo>
                  <a:pt x="244626" y="83885"/>
                </a:lnTo>
                <a:lnTo>
                  <a:pt x="247088" y="82456"/>
                </a:lnTo>
                <a:lnTo>
                  <a:pt x="249945" y="80815"/>
                </a:lnTo>
                <a:close/>
                <a:moveTo>
                  <a:pt x="261556" y="80815"/>
                </a:moveTo>
                <a:lnTo>
                  <a:pt x="264413" y="82456"/>
                </a:lnTo>
                <a:lnTo>
                  <a:pt x="266875" y="83885"/>
                </a:lnTo>
                <a:lnTo>
                  <a:pt x="256237" y="83885"/>
                </a:lnTo>
                <a:lnTo>
                  <a:pt x="258699" y="82456"/>
                </a:lnTo>
                <a:lnTo>
                  <a:pt x="261556" y="80815"/>
                </a:lnTo>
                <a:close/>
                <a:moveTo>
                  <a:pt x="273198" y="80815"/>
                </a:moveTo>
                <a:lnTo>
                  <a:pt x="276024" y="82456"/>
                </a:lnTo>
                <a:lnTo>
                  <a:pt x="278517" y="83885"/>
                </a:lnTo>
                <a:lnTo>
                  <a:pt x="267878" y="83885"/>
                </a:lnTo>
                <a:lnTo>
                  <a:pt x="270340" y="82456"/>
                </a:lnTo>
                <a:lnTo>
                  <a:pt x="273198" y="80815"/>
                </a:lnTo>
                <a:close/>
                <a:moveTo>
                  <a:pt x="11217" y="84158"/>
                </a:moveTo>
                <a:lnTo>
                  <a:pt x="5898" y="87228"/>
                </a:lnTo>
                <a:lnTo>
                  <a:pt x="578" y="84158"/>
                </a:lnTo>
                <a:close/>
                <a:moveTo>
                  <a:pt x="22828" y="84158"/>
                </a:moveTo>
                <a:lnTo>
                  <a:pt x="17509" y="87228"/>
                </a:lnTo>
                <a:lnTo>
                  <a:pt x="12190" y="84158"/>
                </a:lnTo>
                <a:close/>
                <a:moveTo>
                  <a:pt x="34470" y="84158"/>
                </a:moveTo>
                <a:lnTo>
                  <a:pt x="29150" y="87228"/>
                </a:lnTo>
                <a:lnTo>
                  <a:pt x="23831" y="84158"/>
                </a:lnTo>
                <a:close/>
                <a:moveTo>
                  <a:pt x="46081" y="84158"/>
                </a:moveTo>
                <a:lnTo>
                  <a:pt x="40762" y="87228"/>
                </a:lnTo>
                <a:lnTo>
                  <a:pt x="35442" y="84158"/>
                </a:lnTo>
                <a:close/>
                <a:moveTo>
                  <a:pt x="57722" y="84158"/>
                </a:moveTo>
                <a:lnTo>
                  <a:pt x="52403" y="87228"/>
                </a:lnTo>
                <a:lnTo>
                  <a:pt x="47084" y="84158"/>
                </a:lnTo>
                <a:close/>
                <a:moveTo>
                  <a:pt x="69334" y="84158"/>
                </a:moveTo>
                <a:lnTo>
                  <a:pt x="64014" y="87228"/>
                </a:lnTo>
                <a:lnTo>
                  <a:pt x="58695" y="84158"/>
                </a:lnTo>
                <a:close/>
                <a:moveTo>
                  <a:pt x="80945" y="84158"/>
                </a:moveTo>
                <a:lnTo>
                  <a:pt x="75625" y="87228"/>
                </a:lnTo>
                <a:lnTo>
                  <a:pt x="70306" y="84158"/>
                </a:lnTo>
                <a:close/>
                <a:moveTo>
                  <a:pt x="92556" y="84158"/>
                </a:moveTo>
                <a:lnTo>
                  <a:pt x="87237" y="87228"/>
                </a:lnTo>
                <a:lnTo>
                  <a:pt x="81917" y="84158"/>
                </a:lnTo>
                <a:close/>
                <a:moveTo>
                  <a:pt x="104197" y="84158"/>
                </a:moveTo>
                <a:lnTo>
                  <a:pt x="98878" y="87228"/>
                </a:lnTo>
                <a:lnTo>
                  <a:pt x="93559" y="84158"/>
                </a:lnTo>
                <a:close/>
                <a:moveTo>
                  <a:pt x="115809" y="84158"/>
                </a:moveTo>
                <a:lnTo>
                  <a:pt x="110489" y="87228"/>
                </a:lnTo>
                <a:lnTo>
                  <a:pt x="105170" y="84158"/>
                </a:lnTo>
                <a:close/>
                <a:moveTo>
                  <a:pt x="127450" y="84158"/>
                </a:moveTo>
                <a:lnTo>
                  <a:pt x="122131" y="87228"/>
                </a:lnTo>
                <a:lnTo>
                  <a:pt x="116812" y="84158"/>
                </a:lnTo>
                <a:close/>
                <a:moveTo>
                  <a:pt x="139061" y="84158"/>
                </a:moveTo>
                <a:lnTo>
                  <a:pt x="133742" y="87228"/>
                </a:lnTo>
                <a:lnTo>
                  <a:pt x="128423" y="84158"/>
                </a:lnTo>
                <a:close/>
                <a:moveTo>
                  <a:pt x="150642" y="84158"/>
                </a:moveTo>
                <a:lnTo>
                  <a:pt x="145323" y="87228"/>
                </a:lnTo>
                <a:lnTo>
                  <a:pt x="140004" y="84158"/>
                </a:lnTo>
                <a:close/>
                <a:moveTo>
                  <a:pt x="162284" y="84158"/>
                </a:moveTo>
                <a:lnTo>
                  <a:pt x="156964" y="87228"/>
                </a:lnTo>
                <a:lnTo>
                  <a:pt x="151645" y="84158"/>
                </a:lnTo>
                <a:close/>
                <a:moveTo>
                  <a:pt x="173895" y="84158"/>
                </a:moveTo>
                <a:lnTo>
                  <a:pt x="168575" y="87228"/>
                </a:lnTo>
                <a:lnTo>
                  <a:pt x="163256" y="84158"/>
                </a:lnTo>
                <a:close/>
                <a:moveTo>
                  <a:pt x="185536" y="84158"/>
                </a:moveTo>
                <a:lnTo>
                  <a:pt x="180217" y="87228"/>
                </a:lnTo>
                <a:lnTo>
                  <a:pt x="174898" y="84158"/>
                </a:lnTo>
                <a:close/>
                <a:moveTo>
                  <a:pt x="197147" y="84158"/>
                </a:moveTo>
                <a:lnTo>
                  <a:pt x="191828" y="87228"/>
                </a:lnTo>
                <a:lnTo>
                  <a:pt x="186509" y="84158"/>
                </a:lnTo>
                <a:close/>
                <a:moveTo>
                  <a:pt x="208789" y="84158"/>
                </a:moveTo>
                <a:lnTo>
                  <a:pt x="203470" y="87228"/>
                </a:lnTo>
                <a:lnTo>
                  <a:pt x="198151" y="84158"/>
                </a:lnTo>
                <a:close/>
                <a:moveTo>
                  <a:pt x="220370" y="84158"/>
                </a:moveTo>
                <a:lnTo>
                  <a:pt x="215051" y="87228"/>
                </a:lnTo>
                <a:lnTo>
                  <a:pt x="209731" y="84158"/>
                </a:lnTo>
                <a:close/>
                <a:moveTo>
                  <a:pt x="232011" y="84158"/>
                </a:moveTo>
                <a:lnTo>
                  <a:pt x="226692" y="87228"/>
                </a:lnTo>
                <a:lnTo>
                  <a:pt x="221373" y="84158"/>
                </a:lnTo>
                <a:close/>
                <a:moveTo>
                  <a:pt x="243622" y="84158"/>
                </a:moveTo>
                <a:lnTo>
                  <a:pt x="238303" y="87228"/>
                </a:lnTo>
                <a:lnTo>
                  <a:pt x="232984" y="84158"/>
                </a:lnTo>
                <a:close/>
                <a:moveTo>
                  <a:pt x="255264" y="84158"/>
                </a:moveTo>
                <a:lnTo>
                  <a:pt x="249945" y="87228"/>
                </a:lnTo>
                <a:lnTo>
                  <a:pt x="244626" y="84158"/>
                </a:lnTo>
                <a:close/>
                <a:moveTo>
                  <a:pt x="266875" y="84158"/>
                </a:moveTo>
                <a:lnTo>
                  <a:pt x="261556" y="87228"/>
                </a:lnTo>
                <a:lnTo>
                  <a:pt x="256237" y="84158"/>
                </a:lnTo>
                <a:close/>
                <a:moveTo>
                  <a:pt x="278517" y="84158"/>
                </a:moveTo>
                <a:lnTo>
                  <a:pt x="273198" y="87228"/>
                </a:lnTo>
                <a:lnTo>
                  <a:pt x="267878" y="84158"/>
                </a:lnTo>
                <a:close/>
                <a:moveTo>
                  <a:pt x="11369" y="84371"/>
                </a:moveTo>
                <a:lnTo>
                  <a:pt x="6050" y="93581"/>
                </a:lnTo>
                <a:lnTo>
                  <a:pt x="6050" y="87471"/>
                </a:lnTo>
                <a:lnTo>
                  <a:pt x="11369" y="84371"/>
                </a:lnTo>
                <a:close/>
                <a:moveTo>
                  <a:pt x="22980" y="84341"/>
                </a:moveTo>
                <a:lnTo>
                  <a:pt x="17661" y="93581"/>
                </a:lnTo>
                <a:lnTo>
                  <a:pt x="17661" y="87410"/>
                </a:lnTo>
                <a:lnTo>
                  <a:pt x="22980" y="84341"/>
                </a:lnTo>
                <a:close/>
                <a:moveTo>
                  <a:pt x="34622" y="84371"/>
                </a:moveTo>
                <a:lnTo>
                  <a:pt x="29302" y="93581"/>
                </a:lnTo>
                <a:lnTo>
                  <a:pt x="29302" y="87471"/>
                </a:lnTo>
                <a:lnTo>
                  <a:pt x="34622" y="84371"/>
                </a:lnTo>
                <a:close/>
                <a:moveTo>
                  <a:pt x="46202" y="84371"/>
                </a:moveTo>
                <a:lnTo>
                  <a:pt x="40883" y="93581"/>
                </a:lnTo>
                <a:lnTo>
                  <a:pt x="40883" y="87471"/>
                </a:lnTo>
                <a:lnTo>
                  <a:pt x="46202" y="84371"/>
                </a:lnTo>
                <a:close/>
                <a:moveTo>
                  <a:pt x="57844" y="84371"/>
                </a:moveTo>
                <a:lnTo>
                  <a:pt x="52525" y="93581"/>
                </a:lnTo>
                <a:lnTo>
                  <a:pt x="52525" y="87471"/>
                </a:lnTo>
                <a:lnTo>
                  <a:pt x="57844" y="84371"/>
                </a:lnTo>
                <a:close/>
                <a:moveTo>
                  <a:pt x="69455" y="84371"/>
                </a:moveTo>
                <a:lnTo>
                  <a:pt x="64136" y="93581"/>
                </a:lnTo>
                <a:lnTo>
                  <a:pt x="64136" y="87471"/>
                </a:lnTo>
                <a:lnTo>
                  <a:pt x="69455" y="84371"/>
                </a:lnTo>
                <a:close/>
                <a:moveTo>
                  <a:pt x="81097" y="84371"/>
                </a:moveTo>
                <a:lnTo>
                  <a:pt x="75777" y="93581"/>
                </a:lnTo>
                <a:lnTo>
                  <a:pt x="75777" y="87471"/>
                </a:lnTo>
                <a:lnTo>
                  <a:pt x="81097" y="84371"/>
                </a:lnTo>
                <a:close/>
                <a:moveTo>
                  <a:pt x="92708" y="84371"/>
                </a:moveTo>
                <a:lnTo>
                  <a:pt x="87389" y="93581"/>
                </a:lnTo>
                <a:lnTo>
                  <a:pt x="87389" y="87471"/>
                </a:lnTo>
                <a:lnTo>
                  <a:pt x="92708" y="84371"/>
                </a:lnTo>
                <a:close/>
                <a:moveTo>
                  <a:pt x="93437" y="84371"/>
                </a:moveTo>
                <a:lnTo>
                  <a:pt x="98757" y="87471"/>
                </a:lnTo>
                <a:lnTo>
                  <a:pt x="98757" y="93581"/>
                </a:lnTo>
                <a:lnTo>
                  <a:pt x="93437" y="84371"/>
                </a:lnTo>
                <a:close/>
                <a:moveTo>
                  <a:pt x="104349" y="84341"/>
                </a:moveTo>
                <a:lnTo>
                  <a:pt x="99030" y="93581"/>
                </a:lnTo>
                <a:lnTo>
                  <a:pt x="99030" y="87410"/>
                </a:lnTo>
                <a:lnTo>
                  <a:pt x="104349" y="84341"/>
                </a:lnTo>
                <a:close/>
                <a:moveTo>
                  <a:pt x="105018" y="84371"/>
                </a:moveTo>
                <a:lnTo>
                  <a:pt x="110337" y="87471"/>
                </a:lnTo>
                <a:lnTo>
                  <a:pt x="110337" y="93581"/>
                </a:lnTo>
                <a:lnTo>
                  <a:pt x="105018" y="84371"/>
                </a:lnTo>
                <a:close/>
                <a:moveTo>
                  <a:pt x="115930" y="84341"/>
                </a:moveTo>
                <a:lnTo>
                  <a:pt x="110611" y="93581"/>
                </a:lnTo>
                <a:lnTo>
                  <a:pt x="110611" y="87410"/>
                </a:lnTo>
                <a:lnTo>
                  <a:pt x="115930" y="84341"/>
                </a:lnTo>
                <a:close/>
                <a:moveTo>
                  <a:pt x="116660" y="84371"/>
                </a:moveTo>
                <a:lnTo>
                  <a:pt x="121979" y="87471"/>
                </a:lnTo>
                <a:lnTo>
                  <a:pt x="121979" y="93581"/>
                </a:lnTo>
                <a:lnTo>
                  <a:pt x="116660" y="84371"/>
                </a:lnTo>
                <a:close/>
                <a:moveTo>
                  <a:pt x="127541" y="84341"/>
                </a:moveTo>
                <a:lnTo>
                  <a:pt x="122222" y="93581"/>
                </a:lnTo>
                <a:lnTo>
                  <a:pt x="122222" y="87410"/>
                </a:lnTo>
                <a:lnTo>
                  <a:pt x="127541" y="84341"/>
                </a:lnTo>
                <a:close/>
                <a:moveTo>
                  <a:pt x="128271" y="84371"/>
                </a:moveTo>
                <a:lnTo>
                  <a:pt x="133590" y="87471"/>
                </a:lnTo>
                <a:lnTo>
                  <a:pt x="133590" y="93581"/>
                </a:lnTo>
                <a:lnTo>
                  <a:pt x="128271" y="84371"/>
                </a:lnTo>
                <a:close/>
                <a:moveTo>
                  <a:pt x="139183" y="84341"/>
                </a:moveTo>
                <a:lnTo>
                  <a:pt x="133864" y="93581"/>
                </a:lnTo>
                <a:lnTo>
                  <a:pt x="133864" y="87410"/>
                </a:lnTo>
                <a:lnTo>
                  <a:pt x="139183" y="84341"/>
                </a:lnTo>
                <a:close/>
                <a:moveTo>
                  <a:pt x="139912" y="84371"/>
                </a:moveTo>
                <a:lnTo>
                  <a:pt x="145232" y="87471"/>
                </a:lnTo>
                <a:lnTo>
                  <a:pt x="145232" y="93581"/>
                </a:lnTo>
                <a:lnTo>
                  <a:pt x="139912" y="84371"/>
                </a:lnTo>
                <a:close/>
                <a:moveTo>
                  <a:pt x="150794" y="84341"/>
                </a:moveTo>
                <a:lnTo>
                  <a:pt x="145475" y="93581"/>
                </a:lnTo>
                <a:lnTo>
                  <a:pt x="145475" y="87410"/>
                </a:lnTo>
                <a:lnTo>
                  <a:pt x="150794" y="84341"/>
                </a:lnTo>
                <a:close/>
                <a:moveTo>
                  <a:pt x="151523" y="84371"/>
                </a:moveTo>
                <a:lnTo>
                  <a:pt x="156843" y="87471"/>
                </a:lnTo>
                <a:lnTo>
                  <a:pt x="156843" y="93581"/>
                </a:lnTo>
                <a:lnTo>
                  <a:pt x="151523" y="84371"/>
                </a:lnTo>
                <a:close/>
                <a:moveTo>
                  <a:pt x="162436" y="84341"/>
                </a:moveTo>
                <a:lnTo>
                  <a:pt x="157116" y="93581"/>
                </a:lnTo>
                <a:lnTo>
                  <a:pt x="157116" y="87410"/>
                </a:lnTo>
                <a:lnTo>
                  <a:pt x="162436" y="84341"/>
                </a:lnTo>
                <a:close/>
                <a:moveTo>
                  <a:pt x="163165" y="84371"/>
                </a:moveTo>
                <a:lnTo>
                  <a:pt x="168484" y="87471"/>
                </a:lnTo>
                <a:lnTo>
                  <a:pt x="168484" y="93581"/>
                </a:lnTo>
                <a:lnTo>
                  <a:pt x="163165" y="84371"/>
                </a:lnTo>
                <a:close/>
                <a:moveTo>
                  <a:pt x="174047" y="84341"/>
                </a:moveTo>
                <a:lnTo>
                  <a:pt x="168727" y="93581"/>
                </a:lnTo>
                <a:lnTo>
                  <a:pt x="168727" y="87410"/>
                </a:lnTo>
                <a:lnTo>
                  <a:pt x="174047" y="84341"/>
                </a:lnTo>
                <a:close/>
                <a:moveTo>
                  <a:pt x="174746" y="84371"/>
                </a:moveTo>
                <a:lnTo>
                  <a:pt x="180065" y="87471"/>
                </a:lnTo>
                <a:lnTo>
                  <a:pt x="180065" y="93581"/>
                </a:lnTo>
                <a:lnTo>
                  <a:pt x="174746" y="84371"/>
                </a:lnTo>
                <a:close/>
                <a:moveTo>
                  <a:pt x="185658" y="84341"/>
                </a:moveTo>
                <a:lnTo>
                  <a:pt x="180339" y="93581"/>
                </a:lnTo>
                <a:lnTo>
                  <a:pt x="180339" y="87410"/>
                </a:lnTo>
                <a:lnTo>
                  <a:pt x="185658" y="84341"/>
                </a:lnTo>
                <a:close/>
                <a:moveTo>
                  <a:pt x="197269" y="84371"/>
                </a:moveTo>
                <a:lnTo>
                  <a:pt x="191950" y="93581"/>
                </a:lnTo>
                <a:lnTo>
                  <a:pt x="191950" y="87471"/>
                </a:lnTo>
                <a:lnTo>
                  <a:pt x="197269" y="84371"/>
                </a:lnTo>
                <a:close/>
                <a:moveTo>
                  <a:pt x="208911" y="84371"/>
                </a:moveTo>
                <a:lnTo>
                  <a:pt x="203591" y="93581"/>
                </a:lnTo>
                <a:lnTo>
                  <a:pt x="203591" y="87471"/>
                </a:lnTo>
                <a:lnTo>
                  <a:pt x="208911" y="84371"/>
                </a:lnTo>
                <a:close/>
                <a:moveTo>
                  <a:pt x="220522" y="84371"/>
                </a:moveTo>
                <a:lnTo>
                  <a:pt x="215202" y="93581"/>
                </a:lnTo>
                <a:lnTo>
                  <a:pt x="215202" y="87471"/>
                </a:lnTo>
                <a:lnTo>
                  <a:pt x="220522" y="84371"/>
                </a:lnTo>
                <a:close/>
                <a:moveTo>
                  <a:pt x="232163" y="84371"/>
                </a:moveTo>
                <a:lnTo>
                  <a:pt x="226844" y="93581"/>
                </a:lnTo>
                <a:lnTo>
                  <a:pt x="226844" y="87471"/>
                </a:lnTo>
                <a:lnTo>
                  <a:pt x="232163" y="84371"/>
                </a:lnTo>
                <a:close/>
                <a:moveTo>
                  <a:pt x="243774" y="84371"/>
                </a:moveTo>
                <a:lnTo>
                  <a:pt x="238455" y="93581"/>
                </a:lnTo>
                <a:lnTo>
                  <a:pt x="238455" y="87471"/>
                </a:lnTo>
                <a:lnTo>
                  <a:pt x="243774" y="84371"/>
                </a:lnTo>
                <a:close/>
                <a:moveTo>
                  <a:pt x="255355" y="84371"/>
                </a:moveTo>
                <a:lnTo>
                  <a:pt x="250036" y="93581"/>
                </a:lnTo>
                <a:lnTo>
                  <a:pt x="250036" y="87471"/>
                </a:lnTo>
                <a:lnTo>
                  <a:pt x="255355" y="84371"/>
                </a:lnTo>
                <a:close/>
                <a:moveTo>
                  <a:pt x="266997" y="84371"/>
                </a:moveTo>
                <a:lnTo>
                  <a:pt x="261678" y="93581"/>
                </a:lnTo>
                <a:lnTo>
                  <a:pt x="261678" y="87471"/>
                </a:lnTo>
                <a:lnTo>
                  <a:pt x="266997" y="84371"/>
                </a:lnTo>
                <a:close/>
                <a:moveTo>
                  <a:pt x="278608" y="84371"/>
                </a:moveTo>
                <a:lnTo>
                  <a:pt x="273289" y="93581"/>
                </a:lnTo>
                <a:lnTo>
                  <a:pt x="273289" y="87471"/>
                </a:lnTo>
                <a:lnTo>
                  <a:pt x="278608" y="84371"/>
                </a:lnTo>
                <a:close/>
                <a:moveTo>
                  <a:pt x="457" y="84432"/>
                </a:moveTo>
                <a:lnTo>
                  <a:pt x="5776" y="87471"/>
                </a:lnTo>
                <a:lnTo>
                  <a:pt x="5776" y="93611"/>
                </a:lnTo>
                <a:lnTo>
                  <a:pt x="457" y="84432"/>
                </a:lnTo>
                <a:close/>
                <a:moveTo>
                  <a:pt x="12098" y="84432"/>
                </a:moveTo>
                <a:lnTo>
                  <a:pt x="17418" y="87471"/>
                </a:lnTo>
                <a:lnTo>
                  <a:pt x="17418" y="93611"/>
                </a:lnTo>
                <a:lnTo>
                  <a:pt x="12098" y="84432"/>
                </a:lnTo>
                <a:close/>
                <a:moveTo>
                  <a:pt x="23710" y="84432"/>
                </a:moveTo>
                <a:lnTo>
                  <a:pt x="29029" y="87471"/>
                </a:lnTo>
                <a:lnTo>
                  <a:pt x="29029" y="93611"/>
                </a:lnTo>
                <a:lnTo>
                  <a:pt x="23710" y="84432"/>
                </a:lnTo>
                <a:close/>
                <a:moveTo>
                  <a:pt x="35290" y="84432"/>
                </a:moveTo>
                <a:lnTo>
                  <a:pt x="40610" y="87471"/>
                </a:lnTo>
                <a:lnTo>
                  <a:pt x="40610" y="93611"/>
                </a:lnTo>
                <a:lnTo>
                  <a:pt x="35290" y="84432"/>
                </a:lnTo>
                <a:close/>
                <a:moveTo>
                  <a:pt x="46932" y="84432"/>
                </a:moveTo>
                <a:lnTo>
                  <a:pt x="52251" y="87471"/>
                </a:lnTo>
                <a:lnTo>
                  <a:pt x="52251" y="93611"/>
                </a:lnTo>
                <a:lnTo>
                  <a:pt x="46932" y="84432"/>
                </a:lnTo>
                <a:close/>
                <a:moveTo>
                  <a:pt x="58543" y="84432"/>
                </a:moveTo>
                <a:lnTo>
                  <a:pt x="63862" y="87471"/>
                </a:lnTo>
                <a:lnTo>
                  <a:pt x="63862" y="93611"/>
                </a:lnTo>
                <a:lnTo>
                  <a:pt x="58543" y="84432"/>
                </a:lnTo>
                <a:close/>
                <a:moveTo>
                  <a:pt x="70185" y="84432"/>
                </a:moveTo>
                <a:lnTo>
                  <a:pt x="75504" y="87471"/>
                </a:lnTo>
                <a:lnTo>
                  <a:pt x="75504" y="93611"/>
                </a:lnTo>
                <a:lnTo>
                  <a:pt x="70185" y="84432"/>
                </a:lnTo>
                <a:close/>
                <a:moveTo>
                  <a:pt x="81796" y="84432"/>
                </a:moveTo>
                <a:lnTo>
                  <a:pt x="87115" y="87471"/>
                </a:lnTo>
                <a:lnTo>
                  <a:pt x="87115" y="93611"/>
                </a:lnTo>
                <a:lnTo>
                  <a:pt x="81796" y="84432"/>
                </a:lnTo>
                <a:close/>
                <a:moveTo>
                  <a:pt x="186357" y="84371"/>
                </a:moveTo>
                <a:lnTo>
                  <a:pt x="191676" y="87441"/>
                </a:lnTo>
                <a:lnTo>
                  <a:pt x="191676" y="93611"/>
                </a:lnTo>
                <a:lnTo>
                  <a:pt x="186357" y="84371"/>
                </a:lnTo>
                <a:close/>
                <a:moveTo>
                  <a:pt x="197999" y="84371"/>
                </a:moveTo>
                <a:lnTo>
                  <a:pt x="203318" y="87441"/>
                </a:lnTo>
                <a:lnTo>
                  <a:pt x="203318" y="93611"/>
                </a:lnTo>
                <a:lnTo>
                  <a:pt x="197999" y="84371"/>
                </a:lnTo>
                <a:close/>
                <a:moveTo>
                  <a:pt x="209610" y="84371"/>
                </a:moveTo>
                <a:lnTo>
                  <a:pt x="214929" y="87441"/>
                </a:lnTo>
                <a:lnTo>
                  <a:pt x="214929" y="93611"/>
                </a:lnTo>
                <a:lnTo>
                  <a:pt x="209610" y="84371"/>
                </a:lnTo>
                <a:close/>
                <a:moveTo>
                  <a:pt x="221251" y="84371"/>
                </a:moveTo>
                <a:lnTo>
                  <a:pt x="226570" y="87441"/>
                </a:lnTo>
                <a:lnTo>
                  <a:pt x="226570" y="93611"/>
                </a:lnTo>
                <a:lnTo>
                  <a:pt x="221251" y="84371"/>
                </a:lnTo>
                <a:close/>
                <a:moveTo>
                  <a:pt x="232862" y="84371"/>
                </a:moveTo>
                <a:lnTo>
                  <a:pt x="238182" y="87441"/>
                </a:lnTo>
                <a:lnTo>
                  <a:pt x="238182" y="93611"/>
                </a:lnTo>
                <a:lnTo>
                  <a:pt x="232862" y="84371"/>
                </a:lnTo>
                <a:close/>
                <a:moveTo>
                  <a:pt x="244474" y="84371"/>
                </a:moveTo>
                <a:lnTo>
                  <a:pt x="249793" y="87441"/>
                </a:lnTo>
                <a:lnTo>
                  <a:pt x="249793" y="93611"/>
                </a:lnTo>
                <a:lnTo>
                  <a:pt x="244474" y="84371"/>
                </a:lnTo>
                <a:close/>
                <a:moveTo>
                  <a:pt x="256085" y="84371"/>
                </a:moveTo>
                <a:lnTo>
                  <a:pt x="261404" y="87441"/>
                </a:lnTo>
                <a:lnTo>
                  <a:pt x="261404" y="93611"/>
                </a:lnTo>
                <a:lnTo>
                  <a:pt x="256085" y="84371"/>
                </a:lnTo>
                <a:close/>
                <a:moveTo>
                  <a:pt x="267726" y="84371"/>
                </a:moveTo>
                <a:lnTo>
                  <a:pt x="273046" y="87441"/>
                </a:lnTo>
                <a:lnTo>
                  <a:pt x="273046" y="93611"/>
                </a:lnTo>
                <a:lnTo>
                  <a:pt x="267726" y="84371"/>
                </a:lnTo>
                <a:close/>
                <a:moveTo>
                  <a:pt x="244" y="84492"/>
                </a:moveTo>
                <a:lnTo>
                  <a:pt x="5563" y="93672"/>
                </a:lnTo>
                <a:lnTo>
                  <a:pt x="5563" y="93672"/>
                </a:lnTo>
                <a:lnTo>
                  <a:pt x="214" y="90602"/>
                </a:lnTo>
                <a:lnTo>
                  <a:pt x="214" y="84492"/>
                </a:lnTo>
                <a:close/>
                <a:moveTo>
                  <a:pt x="11855" y="84492"/>
                </a:moveTo>
                <a:lnTo>
                  <a:pt x="17174" y="93672"/>
                </a:lnTo>
                <a:lnTo>
                  <a:pt x="12311" y="90906"/>
                </a:lnTo>
                <a:lnTo>
                  <a:pt x="11855" y="90632"/>
                </a:lnTo>
                <a:lnTo>
                  <a:pt x="11855" y="84492"/>
                </a:lnTo>
                <a:close/>
                <a:moveTo>
                  <a:pt x="93194" y="84492"/>
                </a:moveTo>
                <a:lnTo>
                  <a:pt x="98513" y="93672"/>
                </a:lnTo>
                <a:lnTo>
                  <a:pt x="93650" y="90906"/>
                </a:lnTo>
                <a:lnTo>
                  <a:pt x="93194" y="90663"/>
                </a:lnTo>
                <a:lnTo>
                  <a:pt x="93194" y="84492"/>
                </a:lnTo>
                <a:close/>
                <a:moveTo>
                  <a:pt x="104836" y="84492"/>
                </a:moveTo>
                <a:lnTo>
                  <a:pt x="110155" y="93672"/>
                </a:lnTo>
                <a:lnTo>
                  <a:pt x="105292" y="90906"/>
                </a:lnTo>
                <a:lnTo>
                  <a:pt x="104836" y="90663"/>
                </a:lnTo>
                <a:lnTo>
                  <a:pt x="104836" y="84492"/>
                </a:lnTo>
                <a:close/>
                <a:moveTo>
                  <a:pt x="116447" y="84492"/>
                </a:moveTo>
                <a:lnTo>
                  <a:pt x="121766" y="93672"/>
                </a:lnTo>
                <a:lnTo>
                  <a:pt x="116903" y="90906"/>
                </a:lnTo>
                <a:lnTo>
                  <a:pt x="116447" y="90663"/>
                </a:lnTo>
                <a:lnTo>
                  <a:pt x="116447" y="84492"/>
                </a:lnTo>
                <a:close/>
                <a:moveTo>
                  <a:pt x="128058" y="84492"/>
                </a:moveTo>
                <a:lnTo>
                  <a:pt x="133377" y="93672"/>
                </a:lnTo>
                <a:lnTo>
                  <a:pt x="128514" y="90906"/>
                </a:lnTo>
                <a:lnTo>
                  <a:pt x="128058" y="90663"/>
                </a:lnTo>
                <a:lnTo>
                  <a:pt x="128058" y="84492"/>
                </a:lnTo>
                <a:close/>
                <a:moveTo>
                  <a:pt x="139669" y="84492"/>
                </a:moveTo>
                <a:lnTo>
                  <a:pt x="144988" y="93672"/>
                </a:lnTo>
                <a:lnTo>
                  <a:pt x="140125" y="90906"/>
                </a:lnTo>
                <a:lnTo>
                  <a:pt x="139669" y="90663"/>
                </a:lnTo>
                <a:lnTo>
                  <a:pt x="139669" y="84492"/>
                </a:lnTo>
                <a:close/>
                <a:moveTo>
                  <a:pt x="151311" y="84492"/>
                </a:moveTo>
                <a:lnTo>
                  <a:pt x="156630" y="93672"/>
                </a:lnTo>
                <a:lnTo>
                  <a:pt x="151767" y="90906"/>
                </a:lnTo>
                <a:lnTo>
                  <a:pt x="151311" y="90663"/>
                </a:lnTo>
                <a:lnTo>
                  <a:pt x="151311" y="84492"/>
                </a:lnTo>
                <a:close/>
                <a:moveTo>
                  <a:pt x="162922" y="84492"/>
                </a:moveTo>
                <a:lnTo>
                  <a:pt x="168241" y="93672"/>
                </a:lnTo>
                <a:lnTo>
                  <a:pt x="163378" y="90906"/>
                </a:lnTo>
                <a:lnTo>
                  <a:pt x="162922" y="90663"/>
                </a:lnTo>
                <a:lnTo>
                  <a:pt x="162922" y="84492"/>
                </a:lnTo>
                <a:close/>
                <a:moveTo>
                  <a:pt x="174563" y="84492"/>
                </a:moveTo>
                <a:lnTo>
                  <a:pt x="179883" y="93672"/>
                </a:lnTo>
                <a:lnTo>
                  <a:pt x="175019" y="90906"/>
                </a:lnTo>
                <a:lnTo>
                  <a:pt x="174563" y="90663"/>
                </a:lnTo>
                <a:lnTo>
                  <a:pt x="174563" y="84492"/>
                </a:lnTo>
                <a:close/>
                <a:moveTo>
                  <a:pt x="186144" y="84492"/>
                </a:moveTo>
                <a:lnTo>
                  <a:pt x="191463" y="93672"/>
                </a:lnTo>
                <a:lnTo>
                  <a:pt x="186631" y="90906"/>
                </a:lnTo>
                <a:lnTo>
                  <a:pt x="186144" y="90663"/>
                </a:lnTo>
                <a:lnTo>
                  <a:pt x="186144" y="84492"/>
                </a:lnTo>
                <a:close/>
                <a:moveTo>
                  <a:pt x="197755" y="84492"/>
                </a:moveTo>
                <a:lnTo>
                  <a:pt x="203075" y="93672"/>
                </a:lnTo>
                <a:lnTo>
                  <a:pt x="198211" y="90906"/>
                </a:lnTo>
                <a:lnTo>
                  <a:pt x="197755" y="90663"/>
                </a:lnTo>
                <a:lnTo>
                  <a:pt x="197755" y="84492"/>
                </a:lnTo>
                <a:close/>
                <a:moveTo>
                  <a:pt x="209397" y="84492"/>
                </a:moveTo>
                <a:lnTo>
                  <a:pt x="214716" y="93672"/>
                </a:lnTo>
                <a:lnTo>
                  <a:pt x="209853" y="90906"/>
                </a:lnTo>
                <a:lnTo>
                  <a:pt x="209397" y="90663"/>
                </a:lnTo>
                <a:lnTo>
                  <a:pt x="209397" y="84492"/>
                </a:lnTo>
                <a:close/>
                <a:moveTo>
                  <a:pt x="221008" y="84492"/>
                </a:moveTo>
                <a:lnTo>
                  <a:pt x="226327" y="93672"/>
                </a:lnTo>
                <a:lnTo>
                  <a:pt x="221464" y="90906"/>
                </a:lnTo>
                <a:lnTo>
                  <a:pt x="221008" y="90663"/>
                </a:lnTo>
                <a:lnTo>
                  <a:pt x="221008" y="84492"/>
                </a:lnTo>
                <a:close/>
                <a:moveTo>
                  <a:pt x="232650" y="84492"/>
                </a:moveTo>
                <a:lnTo>
                  <a:pt x="237969" y="93672"/>
                </a:lnTo>
                <a:lnTo>
                  <a:pt x="233106" y="90906"/>
                </a:lnTo>
                <a:lnTo>
                  <a:pt x="232650" y="90663"/>
                </a:lnTo>
                <a:lnTo>
                  <a:pt x="232650" y="84492"/>
                </a:lnTo>
                <a:close/>
                <a:moveTo>
                  <a:pt x="244261" y="84492"/>
                </a:moveTo>
                <a:lnTo>
                  <a:pt x="249580" y="93672"/>
                </a:lnTo>
                <a:lnTo>
                  <a:pt x="244717" y="90906"/>
                </a:lnTo>
                <a:lnTo>
                  <a:pt x="244261" y="90663"/>
                </a:lnTo>
                <a:lnTo>
                  <a:pt x="244261" y="84492"/>
                </a:lnTo>
                <a:close/>
                <a:moveTo>
                  <a:pt x="255872" y="84492"/>
                </a:moveTo>
                <a:lnTo>
                  <a:pt x="261191" y="93672"/>
                </a:lnTo>
                <a:lnTo>
                  <a:pt x="256328" y="90906"/>
                </a:lnTo>
                <a:lnTo>
                  <a:pt x="255872" y="90663"/>
                </a:lnTo>
                <a:lnTo>
                  <a:pt x="255872" y="84492"/>
                </a:lnTo>
                <a:close/>
                <a:moveTo>
                  <a:pt x="267483" y="84492"/>
                </a:moveTo>
                <a:lnTo>
                  <a:pt x="272802" y="93672"/>
                </a:lnTo>
                <a:lnTo>
                  <a:pt x="267939" y="90906"/>
                </a:lnTo>
                <a:lnTo>
                  <a:pt x="267483" y="90663"/>
                </a:lnTo>
                <a:lnTo>
                  <a:pt x="267483" y="84492"/>
                </a:lnTo>
                <a:close/>
                <a:moveTo>
                  <a:pt x="34834" y="84492"/>
                </a:moveTo>
                <a:lnTo>
                  <a:pt x="34834" y="90632"/>
                </a:lnTo>
                <a:lnTo>
                  <a:pt x="34378" y="90906"/>
                </a:lnTo>
                <a:lnTo>
                  <a:pt x="29515" y="93733"/>
                </a:lnTo>
                <a:lnTo>
                  <a:pt x="29515" y="93733"/>
                </a:lnTo>
                <a:lnTo>
                  <a:pt x="34834" y="84492"/>
                </a:lnTo>
                <a:close/>
                <a:moveTo>
                  <a:pt x="35078" y="84492"/>
                </a:moveTo>
                <a:lnTo>
                  <a:pt x="40397" y="93733"/>
                </a:lnTo>
                <a:lnTo>
                  <a:pt x="40397" y="93733"/>
                </a:lnTo>
                <a:lnTo>
                  <a:pt x="35533" y="90906"/>
                </a:lnTo>
                <a:lnTo>
                  <a:pt x="35078" y="90663"/>
                </a:lnTo>
                <a:lnTo>
                  <a:pt x="35078" y="84492"/>
                </a:lnTo>
                <a:close/>
                <a:moveTo>
                  <a:pt x="104562" y="84523"/>
                </a:moveTo>
                <a:lnTo>
                  <a:pt x="104562" y="90632"/>
                </a:lnTo>
                <a:lnTo>
                  <a:pt x="104106" y="90906"/>
                </a:lnTo>
                <a:lnTo>
                  <a:pt x="99243" y="93733"/>
                </a:lnTo>
                <a:lnTo>
                  <a:pt x="99243" y="93733"/>
                </a:lnTo>
                <a:lnTo>
                  <a:pt x="104562" y="84523"/>
                </a:lnTo>
                <a:close/>
                <a:moveTo>
                  <a:pt x="116143" y="84523"/>
                </a:moveTo>
                <a:lnTo>
                  <a:pt x="116143" y="90632"/>
                </a:lnTo>
                <a:lnTo>
                  <a:pt x="115687" y="90906"/>
                </a:lnTo>
                <a:lnTo>
                  <a:pt x="110824" y="93733"/>
                </a:lnTo>
                <a:lnTo>
                  <a:pt x="110824" y="93733"/>
                </a:lnTo>
                <a:lnTo>
                  <a:pt x="116143" y="84523"/>
                </a:lnTo>
                <a:close/>
                <a:moveTo>
                  <a:pt x="127784" y="84523"/>
                </a:moveTo>
                <a:lnTo>
                  <a:pt x="127784" y="90632"/>
                </a:lnTo>
                <a:lnTo>
                  <a:pt x="127329" y="90906"/>
                </a:lnTo>
                <a:lnTo>
                  <a:pt x="122465" y="93733"/>
                </a:lnTo>
                <a:lnTo>
                  <a:pt x="122465" y="93733"/>
                </a:lnTo>
                <a:lnTo>
                  <a:pt x="127784" y="84523"/>
                </a:lnTo>
                <a:close/>
                <a:moveTo>
                  <a:pt x="139396" y="84523"/>
                </a:moveTo>
                <a:lnTo>
                  <a:pt x="139396" y="90632"/>
                </a:lnTo>
                <a:lnTo>
                  <a:pt x="138940" y="90906"/>
                </a:lnTo>
                <a:lnTo>
                  <a:pt x="134076" y="93733"/>
                </a:lnTo>
                <a:lnTo>
                  <a:pt x="134076" y="93733"/>
                </a:lnTo>
                <a:lnTo>
                  <a:pt x="139396" y="84523"/>
                </a:lnTo>
                <a:close/>
                <a:moveTo>
                  <a:pt x="151037" y="84523"/>
                </a:moveTo>
                <a:lnTo>
                  <a:pt x="151037" y="90632"/>
                </a:lnTo>
                <a:lnTo>
                  <a:pt x="150581" y="90906"/>
                </a:lnTo>
                <a:lnTo>
                  <a:pt x="145718" y="93733"/>
                </a:lnTo>
                <a:lnTo>
                  <a:pt x="145718" y="93733"/>
                </a:lnTo>
                <a:lnTo>
                  <a:pt x="151037" y="84523"/>
                </a:lnTo>
                <a:close/>
                <a:moveTo>
                  <a:pt x="162648" y="84523"/>
                </a:moveTo>
                <a:lnTo>
                  <a:pt x="162648" y="90632"/>
                </a:lnTo>
                <a:lnTo>
                  <a:pt x="162192" y="90906"/>
                </a:lnTo>
                <a:lnTo>
                  <a:pt x="157329" y="93733"/>
                </a:lnTo>
                <a:lnTo>
                  <a:pt x="157329" y="93733"/>
                </a:lnTo>
                <a:lnTo>
                  <a:pt x="162648" y="84523"/>
                </a:lnTo>
                <a:close/>
                <a:moveTo>
                  <a:pt x="174290" y="84523"/>
                </a:moveTo>
                <a:lnTo>
                  <a:pt x="174290" y="90632"/>
                </a:lnTo>
                <a:lnTo>
                  <a:pt x="173834" y="90906"/>
                </a:lnTo>
                <a:lnTo>
                  <a:pt x="168971" y="93733"/>
                </a:lnTo>
                <a:lnTo>
                  <a:pt x="168971" y="93733"/>
                </a:lnTo>
                <a:lnTo>
                  <a:pt x="174290" y="84523"/>
                </a:lnTo>
                <a:close/>
                <a:moveTo>
                  <a:pt x="185871" y="84523"/>
                </a:moveTo>
                <a:lnTo>
                  <a:pt x="185871" y="90632"/>
                </a:lnTo>
                <a:lnTo>
                  <a:pt x="185415" y="90906"/>
                </a:lnTo>
                <a:lnTo>
                  <a:pt x="180551" y="93733"/>
                </a:lnTo>
                <a:lnTo>
                  <a:pt x="180551" y="93733"/>
                </a:lnTo>
                <a:lnTo>
                  <a:pt x="185871" y="84523"/>
                </a:lnTo>
                <a:close/>
                <a:moveTo>
                  <a:pt x="197482" y="84523"/>
                </a:moveTo>
                <a:lnTo>
                  <a:pt x="197482" y="90632"/>
                </a:lnTo>
                <a:lnTo>
                  <a:pt x="197512" y="90632"/>
                </a:lnTo>
                <a:lnTo>
                  <a:pt x="197026" y="90906"/>
                </a:lnTo>
                <a:lnTo>
                  <a:pt x="192163" y="93733"/>
                </a:lnTo>
                <a:lnTo>
                  <a:pt x="192163" y="93733"/>
                </a:lnTo>
                <a:lnTo>
                  <a:pt x="197482" y="84523"/>
                </a:lnTo>
                <a:close/>
                <a:moveTo>
                  <a:pt x="209123" y="84523"/>
                </a:moveTo>
                <a:lnTo>
                  <a:pt x="209123" y="90632"/>
                </a:lnTo>
                <a:lnTo>
                  <a:pt x="208667" y="90906"/>
                </a:lnTo>
                <a:lnTo>
                  <a:pt x="203804" y="93733"/>
                </a:lnTo>
                <a:lnTo>
                  <a:pt x="203804" y="93733"/>
                </a:lnTo>
                <a:lnTo>
                  <a:pt x="209123" y="84523"/>
                </a:lnTo>
                <a:close/>
                <a:moveTo>
                  <a:pt x="220765" y="84523"/>
                </a:moveTo>
                <a:lnTo>
                  <a:pt x="220765" y="90632"/>
                </a:lnTo>
                <a:lnTo>
                  <a:pt x="220309" y="90906"/>
                </a:lnTo>
                <a:lnTo>
                  <a:pt x="215446" y="93733"/>
                </a:lnTo>
                <a:lnTo>
                  <a:pt x="215446" y="93733"/>
                </a:lnTo>
                <a:lnTo>
                  <a:pt x="220765" y="84523"/>
                </a:lnTo>
                <a:close/>
                <a:moveTo>
                  <a:pt x="243957" y="84523"/>
                </a:moveTo>
                <a:lnTo>
                  <a:pt x="243957" y="90632"/>
                </a:lnTo>
                <a:lnTo>
                  <a:pt x="243501" y="90906"/>
                </a:lnTo>
                <a:lnTo>
                  <a:pt x="238638" y="93733"/>
                </a:lnTo>
                <a:lnTo>
                  <a:pt x="238638" y="93733"/>
                </a:lnTo>
                <a:lnTo>
                  <a:pt x="243957" y="84523"/>
                </a:lnTo>
                <a:close/>
                <a:moveTo>
                  <a:pt x="255598" y="84523"/>
                </a:moveTo>
                <a:lnTo>
                  <a:pt x="255598" y="90632"/>
                </a:lnTo>
                <a:lnTo>
                  <a:pt x="255142" y="90906"/>
                </a:lnTo>
                <a:lnTo>
                  <a:pt x="250279" y="93733"/>
                </a:lnTo>
                <a:lnTo>
                  <a:pt x="250279" y="93733"/>
                </a:lnTo>
                <a:lnTo>
                  <a:pt x="255598" y="84523"/>
                </a:lnTo>
                <a:close/>
                <a:moveTo>
                  <a:pt x="11582" y="84492"/>
                </a:moveTo>
                <a:lnTo>
                  <a:pt x="11582" y="90632"/>
                </a:lnTo>
                <a:lnTo>
                  <a:pt x="11126" y="90906"/>
                </a:lnTo>
                <a:lnTo>
                  <a:pt x="6262" y="93733"/>
                </a:lnTo>
                <a:lnTo>
                  <a:pt x="11582" y="84492"/>
                </a:lnTo>
                <a:close/>
                <a:moveTo>
                  <a:pt x="23223" y="84523"/>
                </a:moveTo>
                <a:lnTo>
                  <a:pt x="23223" y="90632"/>
                </a:lnTo>
                <a:lnTo>
                  <a:pt x="22767" y="90906"/>
                </a:lnTo>
                <a:lnTo>
                  <a:pt x="17904" y="93733"/>
                </a:lnTo>
                <a:lnTo>
                  <a:pt x="23223" y="84523"/>
                </a:lnTo>
                <a:close/>
                <a:moveTo>
                  <a:pt x="23497" y="84492"/>
                </a:moveTo>
                <a:lnTo>
                  <a:pt x="28816" y="93733"/>
                </a:lnTo>
                <a:lnTo>
                  <a:pt x="23953" y="90906"/>
                </a:lnTo>
                <a:lnTo>
                  <a:pt x="23497" y="90663"/>
                </a:lnTo>
                <a:lnTo>
                  <a:pt x="23497" y="84492"/>
                </a:lnTo>
                <a:close/>
                <a:moveTo>
                  <a:pt x="46446" y="84492"/>
                </a:moveTo>
                <a:lnTo>
                  <a:pt x="46446" y="90632"/>
                </a:lnTo>
                <a:lnTo>
                  <a:pt x="45990" y="90906"/>
                </a:lnTo>
                <a:lnTo>
                  <a:pt x="41126" y="93733"/>
                </a:lnTo>
                <a:lnTo>
                  <a:pt x="46446" y="84492"/>
                </a:lnTo>
                <a:close/>
                <a:moveTo>
                  <a:pt x="46689" y="84492"/>
                </a:moveTo>
                <a:lnTo>
                  <a:pt x="52008" y="93733"/>
                </a:lnTo>
                <a:lnTo>
                  <a:pt x="47145" y="90906"/>
                </a:lnTo>
                <a:lnTo>
                  <a:pt x="46689" y="90663"/>
                </a:lnTo>
                <a:lnTo>
                  <a:pt x="46689" y="84492"/>
                </a:lnTo>
                <a:close/>
                <a:moveTo>
                  <a:pt x="58057" y="84492"/>
                </a:moveTo>
                <a:lnTo>
                  <a:pt x="58057" y="90632"/>
                </a:lnTo>
                <a:lnTo>
                  <a:pt x="57601" y="90906"/>
                </a:lnTo>
                <a:lnTo>
                  <a:pt x="52737" y="93733"/>
                </a:lnTo>
                <a:lnTo>
                  <a:pt x="58057" y="84492"/>
                </a:lnTo>
                <a:close/>
                <a:moveTo>
                  <a:pt x="58330" y="84492"/>
                </a:moveTo>
                <a:lnTo>
                  <a:pt x="63650" y="93733"/>
                </a:lnTo>
                <a:lnTo>
                  <a:pt x="58786" y="90906"/>
                </a:lnTo>
                <a:lnTo>
                  <a:pt x="58330" y="90663"/>
                </a:lnTo>
                <a:lnTo>
                  <a:pt x="58330" y="84492"/>
                </a:lnTo>
                <a:close/>
                <a:moveTo>
                  <a:pt x="69698" y="84492"/>
                </a:moveTo>
                <a:lnTo>
                  <a:pt x="69698" y="90632"/>
                </a:lnTo>
                <a:lnTo>
                  <a:pt x="69182" y="90906"/>
                </a:lnTo>
                <a:lnTo>
                  <a:pt x="64379" y="93733"/>
                </a:lnTo>
                <a:lnTo>
                  <a:pt x="69698" y="84492"/>
                </a:lnTo>
                <a:close/>
                <a:moveTo>
                  <a:pt x="69941" y="84492"/>
                </a:moveTo>
                <a:lnTo>
                  <a:pt x="75261" y="93733"/>
                </a:lnTo>
                <a:lnTo>
                  <a:pt x="70397" y="90906"/>
                </a:lnTo>
                <a:lnTo>
                  <a:pt x="69941" y="90663"/>
                </a:lnTo>
                <a:lnTo>
                  <a:pt x="69941" y="84492"/>
                </a:lnTo>
                <a:close/>
                <a:moveTo>
                  <a:pt x="81309" y="84492"/>
                </a:moveTo>
                <a:lnTo>
                  <a:pt x="81309" y="90632"/>
                </a:lnTo>
                <a:lnTo>
                  <a:pt x="80853" y="90906"/>
                </a:lnTo>
                <a:lnTo>
                  <a:pt x="75990" y="93733"/>
                </a:lnTo>
                <a:lnTo>
                  <a:pt x="81309" y="84492"/>
                </a:lnTo>
                <a:close/>
                <a:moveTo>
                  <a:pt x="81583" y="84492"/>
                </a:moveTo>
                <a:lnTo>
                  <a:pt x="86902" y="93733"/>
                </a:lnTo>
                <a:lnTo>
                  <a:pt x="82039" y="90906"/>
                </a:lnTo>
                <a:lnTo>
                  <a:pt x="81583" y="90663"/>
                </a:lnTo>
                <a:lnTo>
                  <a:pt x="81583" y="84492"/>
                </a:lnTo>
                <a:close/>
                <a:moveTo>
                  <a:pt x="92951" y="84492"/>
                </a:moveTo>
                <a:lnTo>
                  <a:pt x="92951" y="90632"/>
                </a:lnTo>
                <a:lnTo>
                  <a:pt x="92495" y="90906"/>
                </a:lnTo>
                <a:lnTo>
                  <a:pt x="87632" y="93733"/>
                </a:lnTo>
                <a:lnTo>
                  <a:pt x="92951" y="84492"/>
                </a:lnTo>
                <a:close/>
                <a:moveTo>
                  <a:pt x="232376" y="84523"/>
                </a:moveTo>
                <a:lnTo>
                  <a:pt x="232376" y="90632"/>
                </a:lnTo>
                <a:lnTo>
                  <a:pt x="231920" y="90906"/>
                </a:lnTo>
                <a:lnTo>
                  <a:pt x="227057" y="93733"/>
                </a:lnTo>
                <a:lnTo>
                  <a:pt x="232376" y="84523"/>
                </a:lnTo>
                <a:close/>
                <a:moveTo>
                  <a:pt x="267210" y="84523"/>
                </a:moveTo>
                <a:lnTo>
                  <a:pt x="267210" y="90632"/>
                </a:lnTo>
                <a:lnTo>
                  <a:pt x="266754" y="90906"/>
                </a:lnTo>
                <a:lnTo>
                  <a:pt x="261890" y="93733"/>
                </a:lnTo>
                <a:lnTo>
                  <a:pt x="267210" y="84523"/>
                </a:lnTo>
                <a:close/>
                <a:moveTo>
                  <a:pt x="278851" y="84523"/>
                </a:moveTo>
                <a:lnTo>
                  <a:pt x="278851" y="90632"/>
                </a:lnTo>
                <a:lnTo>
                  <a:pt x="278395" y="90906"/>
                </a:lnTo>
                <a:lnTo>
                  <a:pt x="273532" y="93733"/>
                </a:lnTo>
                <a:lnTo>
                  <a:pt x="278851" y="84523"/>
                </a:lnTo>
                <a:close/>
                <a:moveTo>
                  <a:pt x="11703" y="90876"/>
                </a:moveTo>
                <a:lnTo>
                  <a:pt x="17023" y="93946"/>
                </a:lnTo>
                <a:lnTo>
                  <a:pt x="6384" y="93946"/>
                </a:lnTo>
                <a:lnTo>
                  <a:pt x="11703" y="90876"/>
                </a:lnTo>
                <a:close/>
                <a:moveTo>
                  <a:pt x="23345" y="90876"/>
                </a:moveTo>
                <a:lnTo>
                  <a:pt x="28664" y="93946"/>
                </a:lnTo>
                <a:lnTo>
                  <a:pt x="18026" y="93946"/>
                </a:lnTo>
                <a:lnTo>
                  <a:pt x="23345" y="90876"/>
                </a:lnTo>
                <a:close/>
                <a:moveTo>
                  <a:pt x="34956" y="90876"/>
                </a:moveTo>
                <a:lnTo>
                  <a:pt x="40275" y="93946"/>
                </a:lnTo>
                <a:lnTo>
                  <a:pt x="29637" y="93946"/>
                </a:lnTo>
                <a:lnTo>
                  <a:pt x="34956" y="90876"/>
                </a:lnTo>
                <a:close/>
                <a:moveTo>
                  <a:pt x="46598" y="90876"/>
                </a:moveTo>
                <a:lnTo>
                  <a:pt x="51886" y="93946"/>
                </a:lnTo>
                <a:lnTo>
                  <a:pt x="41248" y="93946"/>
                </a:lnTo>
                <a:lnTo>
                  <a:pt x="46598" y="90876"/>
                </a:lnTo>
                <a:close/>
                <a:moveTo>
                  <a:pt x="58209" y="90876"/>
                </a:moveTo>
                <a:lnTo>
                  <a:pt x="63528" y="93946"/>
                </a:lnTo>
                <a:lnTo>
                  <a:pt x="52889" y="93946"/>
                </a:lnTo>
                <a:lnTo>
                  <a:pt x="58209" y="90876"/>
                </a:lnTo>
                <a:close/>
                <a:moveTo>
                  <a:pt x="69850" y="90876"/>
                </a:moveTo>
                <a:lnTo>
                  <a:pt x="75169" y="93946"/>
                </a:lnTo>
                <a:lnTo>
                  <a:pt x="64531" y="93946"/>
                </a:lnTo>
                <a:lnTo>
                  <a:pt x="69850" y="90876"/>
                </a:lnTo>
                <a:close/>
                <a:moveTo>
                  <a:pt x="81431" y="90876"/>
                </a:moveTo>
                <a:lnTo>
                  <a:pt x="86750" y="93946"/>
                </a:lnTo>
                <a:lnTo>
                  <a:pt x="76112" y="93946"/>
                </a:lnTo>
                <a:lnTo>
                  <a:pt x="81431" y="90876"/>
                </a:lnTo>
                <a:close/>
                <a:moveTo>
                  <a:pt x="93042" y="90876"/>
                </a:moveTo>
                <a:lnTo>
                  <a:pt x="98361" y="93946"/>
                </a:lnTo>
                <a:lnTo>
                  <a:pt x="87723" y="93946"/>
                </a:lnTo>
                <a:lnTo>
                  <a:pt x="93042" y="90876"/>
                </a:lnTo>
                <a:close/>
                <a:moveTo>
                  <a:pt x="104684" y="90876"/>
                </a:moveTo>
                <a:lnTo>
                  <a:pt x="110003" y="93946"/>
                </a:lnTo>
                <a:lnTo>
                  <a:pt x="99364" y="93946"/>
                </a:lnTo>
                <a:lnTo>
                  <a:pt x="104684" y="90876"/>
                </a:lnTo>
                <a:close/>
                <a:moveTo>
                  <a:pt x="116295" y="90876"/>
                </a:moveTo>
                <a:lnTo>
                  <a:pt x="121614" y="93946"/>
                </a:lnTo>
                <a:lnTo>
                  <a:pt x="110976" y="93946"/>
                </a:lnTo>
                <a:lnTo>
                  <a:pt x="116295" y="90876"/>
                </a:lnTo>
                <a:close/>
                <a:moveTo>
                  <a:pt x="127936" y="90876"/>
                </a:moveTo>
                <a:lnTo>
                  <a:pt x="133256" y="93946"/>
                </a:lnTo>
                <a:lnTo>
                  <a:pt x="122617" y="93946"/>
                </a:lnTo>
                <a:lnTo>
                  <a:pt x="127936" y="90876"/>
                </a:lnTo>
                <a:close/>
                <a:moveTo>
                  <a:pt x="139548" y="90876"/>
                </a:moveTo>
                <a:lnTo>
                  <a:pt x="144867" y="93946"/>
                </a:lnTo>
                <a:lnTo>
                  <a:pt x="134228" y="93946"/>
                </a:lnTo>
                <a:lnTo>
                  <a:pt x="139548" y="90876"/>
                </a:lnTo>
                <a:close/>
                <a:moveTo>
                  <a:pt x="151159" y="90876"/>
                </a:moveTo>
                <a:lnTo>
                  <a:pt x="156478" y="93946"/>
                </a:lnTo>
                <a:lnTo>
                  <a:pt x="145840" y="93946"/>
                </a:lnTo>
                <a:lnTo>
                  <a:pt x="151159" y="90876"/>
                </a:lnTo>
                <a:close/>
                <a:moveTo>
                  <a:pt x="162770" y="90876"/>
                </a:moveTo>
                <a:lnTo>
                  <a:pt x="168089" y="93946"/>
                </a:lnTo>
                <a:lnTo>
                  <a:pt x="157451" y="93946"/>
                </a:lnTo>
                <a:lnTo>
                  <a:pt x="162770" y="90876"/>
                </a:lnTo>
                <a:close/>
                <a:moveTo>
                  <a:pt x="174411" y="90876"/>
                </a:moveTo>
                <a:lnTo>
                  <a:pt x="179731" y="93946"/>
                </a:lnTo>
                <a:lnTo>
                  <a:pt x="169092" y="93946"/>
                </a:lnTo>
                <a:lnTo>
                  <a:pt x="174411" y="90876"/>
                </a:lnTo>
                <a:close/>
                <a:moveTo>
                  <a:pt x="186023" y="90876"/>
                </a:moveTo>
                <a:lnTo>
                  <a:pt x="191342" y="93946"/>
                </a:lnTo>
                <a:lnTo>
                  <a:pt x="180703" y="93946"/>
                </a:lnTo>
                <a:lnTo>
                  <a:pt x="186023" y="90876"/>
                </a:lnTo>
                <a:close/>
                <a:moveTo>
                  <a:pt x="197634" y="90876"/>
                </a:moveTo>
                <a:lnTo>
                  <a:pt x="202953" y="93946"/>
                </a:lnTo>
                <a:lnTo>
                  <a:pt x="192345" y="93946"/>
                </a:lnTo>
                <a:lnTo>
                  <a:pt x="197634" y="90876"/>
                </a:lnTo>
                <a:close/>
                <a:moveTo>
                  <a:pt x="209275" y="90876"/>
                </a:moveTo>
                <a:lnTo>
                  <a:pt x="214595" y="93946"/>
                </a:lnTo>
                <a:lnTo>
                  <a:pt x="203956" y="93946"/>
                </a:lnTo>
                <a:lnTo>
                  <a:pt x="209275" y="90876"/>
                </a:lnTo>
                <a:close/>
                <a:moveTo>
                  <a:pt x="220856" y="90876"/>
                </a:moveTo>
                <a:lnTo>
                  <a:pt x="226175" y="93946"/>
                </a:lnTo>
                <a:lnTo>
                  <a:pt x="215537" y="93946"/>
                </a:lnTo>
                <a:lnTo>
                  <a:pt x="220856" y="90876"/>
                </a:lnTo>
                <a:close/>
                <a:moveTo>
                  <a:pt x="232498" y="90876"/>
                </a:moveTo>
                <a:lnTo>
                  <a:pt x="237817" y="93946"/>
                </a:lnTo>
                <a:lnTo>
                  <a:pt x="227178" y="93946"/>
                </a:lnTo>
                <a:lnTo>
                  <a:pt x="232498" y="90876"/>
                </a:lnTo>
                <a:close/>
                <a:moveTo>
                  <a:pt x="244109" y="90876"/>
                </a:moveTo>
                <a:lnTo>
                  <a:pt x="249428" y="93946"/>
                </a:lnTo>
                <a:lnTo>
                  <a:pt x="238790" y="93946"/>
                </a:lnTo>
                <a:lnTo>
                  <a:pt x="244109" y="90876"/>
                </a:lnTo>
                <a:close/>
                <a:moveTo>
                  <a:pt x="255750" y="90876"/>
                </a:moveTo>
                <a:lnTo>
                  <a:pt x="261070" y="93946"/>
                </a:lnTo>
                <a:lnTo>
                  <a:pt x="250431" y="93946"/>
                </a:lnTo>
                <a:lnTo>
                  <a:pt x="255750" y="90876"/>
                </a:lnTo>
                <a:close/>
                <a:moveTo>
                  <a:pt x="267362" y="90876"/>
                </a:moveTo>
                <a:lnTo>
                  <a:pt x="272681" y="93946"/>
                </a:lnTo>
                <a:lnTo>
                  <a:pt x="262042" y="93946"/>
                </a:lnTo>
                <a:lnTo>
                  <a:pt x="267362" y="90876"/>
                </a:lnTo>
                <a:close/>
                <a:moveTo>
                  <a:pt x="279003" y="90876"/>
                </a:moveTo>
                <a:lnTo>
                  <a:pt x="284322" y="93946"/>
                </a:lnTo>
                <a:lnTo>
                  <a:pt x="273684" y="93946"/>
                </a:lnTo>
                <a:lnTo>
                  <a:pt x="279003" y="90876"/>
                </a:lnTo>
                <a:close/>
                <a:moveTo>
                  <a:pt x="17023" y="94219"/>
                </a:moveTo>
                <a:lnTo>
                  <a:pt x="11703" y="97289"/>
                </a:lnTo>
                <a:lnTo>
                  <a:pt x="6384" y="94219"/>
                </a:lnTo>
                <a:close/>
                <a:moveTo>
                  <a:pt x="28664" y="94219"/>
                </a:moveTo>
                <a:lnTo>
                  <a:pt x="23345" y="97289"/>
                </a:lnTo>
                <a:lnTo>
                  <a:pt x="18026" y="94219"/>
                </a:lnTo>
                <a:close/>
                <a:moveTo>
                  <a:pt x="40275" y="94219"/>
                </a:moveTo>
                <a:lnTo>
                  <a:pt x="34956" y="97289"/>
                </a:lnTo>
                <a:lnTo>
                  <a:pt x="29637" y="94219"/>
                </a:lnTo>
                <a:close/>
                <a:moveTo>
                  <a:pt x="51886" y="94219"/>
                </a:moveTo>
                <a:lnTo>
                  <a:pt x="46567" y="97289"/>
                </a:lnTo>
                <a:lnTo>
                  <a:pt x="41248" y="94219"/>
                </a:lnTo>
                <a:close/>
                <a:moveTo>
                  <a:pt x="63528" y="94219"/>
                </a:moveTo>
                <a:lnTo>
                  <a:pt x="58209" y="97289"/>
                </a:lnTo>
                <a:lnTo>
                  <a:pt x="52889" y="94219"/>
                </a:lnTo>
                <a:close/>
                <a:moveTo>
                  <a:pt x="75109" y="94219"/>
                </a:moveTo>
                <a:lnTo>
                  <a:pt x="69789" y="97289"/>
                </a:lnTo>
                <a:lnTo>
                  <a:pt x="64470" y="94219"/>
                </a:lnTo>
                <a:close/>
                <a:moveTo>
                  <a:pt x="86750" y="94219"/>
                </a:moveTo>
                <a:lnTo>
                  <a:pt x="81431" y="97289"/>
                </a:lnTo>
                <a:lnTo>
                  <a:pt x="76112" y="94219"/>
                </a:lnTo>
                <a:close/>
                <a:moveTo>
                  <a:pt x="98361" y="94219"/>
                </a:moveTo>
                <a:lnTo>
                  <a:pt x="93042" y="97289"/>
                </a:lnTo>
                <a:lnTo>
                  <a:pt x="87723" y="94219"/>
                </a:lnTo>
                <a:close/>
                <a:moveTo>
                  <a:pt x="110003" y="94219"/>
                </a:moveTo>
                <a:lnTo>
                  <a:pt x="104684" y="97289"/>
                </a:lnTo>
                <a:lnTo>
                  <a:pt x="99364" y="94219"/>
                </a:lnTo>
                <a:close/>
                <a:moveTo>
                  <a:pt x="121614" y="94219"/>
                </a:moveTo>
                <a:lnTo>
                  <a:pt x="116295" y="97289"/>
                </a:lnTo>
                <a:lnTo>
                  <a:pt x="110976" y="94219"/>
                </a:lnTo>
                <a:close/>
                <a:moveTo>
                  <a:pt x="133256" y="94219"/>
                </a:moveTo>
                <a:lnTo>
                  <a:pt x="127936" y="97289"/>
                </a:lnTo>
                <a:lnTo>
                  <a:pt x="122617" y="94219"/>
                </a:lnTo>
                <a:close/>
                <a:moveTo>
                  <a:pt x="144867" y="94219"/>
                </a:moveTo>
                <a:lnTo>
                  <a:pt x="139548" y="97289"/>
                </a:lnTo>
                <a:lnTo>
                  <a:pt x="134228" y="94219"/>
                </a:lnTo>
                <a:close/>
                <a:moveTo>
                  <a:pt x="156478" y="94219"/>
                </a:moveTo>
                <a:lnTo>
                  <a:pt x="151159" y="97289"/>
                </a:lnTo>
                <a:lnTo>
                  <a:pt x="145840" y="94219"/>
                </a:lnTo>
                <a:close/>
                <a:moveTo>
                  <a:pt x="168089" y="94219"/>
                </a:moveTo>
                <a:lnTo>
                  <a:pt x="162770" y="97289"/>
                </a:lnTo>
                <a:lnTo>
                  <a:pt x="157451" y="94219"/>
                </a:lnTo>
                <a:close/>
                <a:moveTo>
                  <a:pt x="179731" y="94219"/>
                </a:moveTo>
                <a:lnTo>
                  <a:pt x="174411" y="97289"/>
                </a:lnTo>
                <a:lnTo>
                  <a:pt x="169092" y="94219"/>
                </a:lnTo>
                <a:close/>
                <a:moveTo>
                  <a:pt x="191342" y="94219"/>
                </a:moveTo>
                <a:lnTo>
                  <a:pt x="186023" y="97289"/>
                </a:lnTo>
                <a:lnTo>
                  <a:pt x="180703" y="94219"/>
                </a:lnTo>
                <a:close/>
                <a:moveTo>
                  <a:pt x="202953" y="94219"/>
                </a:moveTo>
                <a:lnTo>
                  <a:pt x="197634" y="97289"/>
                </a:lnTo>
                <a:lnTo>
                  <a:pt x="192315" y="94219"/>
                </a:lnTo>
                <a:close/>
                <a:moveTo>
                  <a:pt x="214564" y="94219"/>
                </a:moveTo>
                <a:lnTo>
                  <a:pt x="209245" y="97289"/>
                </a:lnTo>
                <a:lnTo>
                  <a:pt x="203926" y="94219"/>
                </a:lnTo>
                <a:close/>
                <a:moveTo>
                  <a:pt x="226175" y="94219"/>
                </a:moveTo>
                <a:lnTo>
                  <a:pt x="220856" y="97289"/>
                </a:lnTo>
                <a:lnTo>
                  <a:pt x="215537" y="94219"/>
                </a:lnTo>
                <a:close/>
                <a:moveTo>
                  <a:pt x="237817" y="94219"/>
                </a:moveTo>
                <a:lnTo>
                  <a:pt x="232498" y="97289"/>
                </a:lnTo>
                <a:lnTo>
                  <a:pt x="227178" y="94219"/>
                </a:lnTo>
                <a:close/>
                <a:moveTo>
                  <a:pt x="249428" y="94219"/>
                </a:moveTo>
                <a:lnTo>
                  <a:pt x="244109" y="97289"/>
                </a:lnTo>
                <a:lnTo>
                  <a:pt x="238790" y="94219"/>
                </a:lnTo>
                <a:close/>
                <a:moveTo>
                  <a:pt x="261070" y="94219"/>
                </a:moveTo>
                <a:lnTo>
                  <a:pt x="255750" y="97289"/>
                </a:lnTo>
                <a:lnTo>
                  <a:pt x="250431" y="94219"/>
                </a:lnTo>
                <a:close/>
                <a:moveTo>
                  <a:pt x="272681" y="94219"/>
                </a:moveTo>
                <a:lnTo>
                  <a:pt x="267362" y="97289"/>
                </a:lnTo>
                <a:lnTo>
                  <a:pt x="262042" y="94219"/>
                </a:lnTo>
                <a:close/>
                <a:moveTo>
                  <a:pt x="284292" y="94219"/>
                </a:moveTo>
                <a:lnTo>
                  <a:pt x="278973" y="97289"/>
                </a:lnTo>
                <a:lnTo>
                  <a:pt x="273653" y="94219"/>
                </a:lnTo>
                <a:close/>
                <a:moveTo>
                  <a:pt x="17174" y="94462"/>
                </a:moveTo>
                <a:lnTo>
                  <a:pt x="11855" y="103642"/>
                </a:lnTo>
                <a:lnTo>
                  <a:pt x="11855" y="97532"/>
                </a:lnTo>
                <a:lnTo>
                  <a:pt x="17174" y="94462"/>
                </a:lnTo>
                <a:close/>
                <a:moveTo>
                  <a:pt x="28816" y="94462"/>
                </a:moveTo>
                <a:lnTo>
                  <a:pt x="23497" y="103642"/>
                </a:lnTo>
                <a:lnTo>
                  <a:pt x="23497" y="97532"/>
                </a:lnTo>
                <a:lnTo>
                  <a:pt x="28816" y="94462"/>
                </a:lnTo>
                <a:close/>
                <a:moveTo>
                  <a:pt x="40427" y="94462"/>
                </a:moveTo>
                <a:lnTo>
                  <a:pt x="35108" y="103642"/>
                </a:lnTo>
                <a:lnTo>
                  <a:pt x="35108" y="97532"/>
                </a:lnTo>
                <a:lnTo>
                  <a:pt x="40427" y="94462"/>
                </a:lnTo>
                <a:close/>
                <a:moveTo>
                  <a:pt x="52008" y="94462"/>
                </a:moveTo>
                <a:lnTo>
                  <a:pt x="46689" y="103642"/>
                </a:lnTo>
                <a:lnTo>
                  <a:pt x="46689" y="97532"/>
                </a:lnTo>
                <a:lnTo>
                  <a:pt x="52008" y="94462"/>
                </a:lnTo>
                <a:close/>
                <a:moveTo>
                  <a:pt x="63650" y="94462"/>
                </a:moveTo>
                <a:lnTo>
                  <a:pt x="58330" y="103642"/>
                </a:lnTo>
                <a:lnTo>
                  <a:pt x="58330" y="97532"/>
                </a:lnTo>
                <a:lnTo>
                  <a:pt x="63650" y="94462"/>
                </a:lnTo>
                <a:close/>
                <a:moveTo>
                  <a:pt x="75261" y="94462"/>
                </a:moveTo>
                <a:lnTo>
                  <a:pt x="69941" y="103642"/>
                </a:lnTo>
                <a:lnTo>
                  <a:pt x="69941" y="97532"/>
                </a:lnTo>
                <a:lnTo>
                  <a:pt x="75261" y="94462"/>
                </a:lnTo>
                <a:close/>
                <a:moveTo>
                  <a:pt x="86902" y="94462"/>
                </a:moveTo>
                <a:lnTo>
                  <a:pt x="81583" y="103642"/>
                </a:lnTo>
                <a:lnTo>
                  <a:pt x="81583" y="97532"/>
                </a:lnTo>
                <a:lnTo>
                  <a:pt x="86902" y="94462"/>
                </a:lnTo>
                <a:close/>
                <a:moveTo>
                  <a:pt x="98513" y="94462"/>
                </a:moveTo>
                <a:lnTo>
                  <a:pt x="93194" y="103642"/>
                </a:lnTo>
                <a:lnTo>
                  <a:pt x="93194" y="97532"/>
                </a:lnTo>
                <a:lnTo>
                  <a:pt x="98513" y="94462"/>
                </a:lnTo>
                <a:close/>
                <a:moveTo>
                  <a:pt x="110155" y="94401"/>
                </a:moveTo>
                <a:lnTo>
                  <a:pt x="104836" y="103642"/>
                </a:lnTo>
                <a:lnTo>
                  <a:pt x="104836" y="97502"/>
                </a:lnTo>
                <a:lnTo>
                  <a:pt x="110155" y="94401"/>
                </a:lnTo>
                <a:close/>
                <a:moveTo>
                  <a:pt x="121736" y="94401"/>
                </a:moveTo>
                <a:lnTo>
                  <a:pt x="116416" y="103642"/>
                </a:lnTo>
                <a:lnTo>
                  <a:pt x="116416" y="97502"/>
                </a:lnTo>
                <a:lnTo>
                  <a:pt x="121736" y="94401"/>
                </a:lnTo>
                <a:close/>
                <a:moveTo>
                  <a:pt x="133377" y="94401"/>
                </a:moveTo>
                <a:lnTo>
                  <a:pt x="128058" y="103642"/>
                </a:lnTo>
                <a:lnTo>
                  <a:pt x="128058" y="97502"/>
                </a:lnTo>
                <a:lnTo>
                  <a:pt x="133377" y="94401"/>
                </a:lnTo>
                <a:close/>
                <a:moveTo>
                  <a:pt x="144988" y="94401"/>
                </a:moveTo>
                <a:lnTo>
                  <a:pt x="139669" y="103642"/>
                </a:lnTo>
                <a:lnTo>
                  <a:pt x="139669" y="97502"/>
                </a:lnTo>
                <a:lnTo>
                  <a:pt x="144988" y="94401"/>
                </a:lnTo>
                <a:close/>
                <a:moveTo>
                  <a:pt x="156630" y="94401"/>
                </a:moveTo>
                <a:lnTo>
                  <a:pt x="151311" y="103642"/>
                </a:lnTo>
                <a:lnTo>
                  <a:pt x="151311" y="97502"/>
                </a:lnTo>
                <a:lnTo>
                  <a:pt x="156630" y="94401"/>
                </a:lnTo>
                <a:close/>
                <a:moveTo>
                  <a:pt x="168241" y="94401"/>
                </a:moveTo>
                <a:lnTo>
                  <a:pt x="162922" y="103642"/>
                </a:lnTo>
                <a:lnTo>
                  <a:pt x="162922" y="97502"/>
                </a:lnTo>
                <a:lnTo>
                  <a:pt x="168241" y="94401"/>
                </a:lnTo>
                <a:close/>
                <a:moveTo>
                  <a:pt x="179822" y="94401"/>
                </a:moveTo>
                <a:lnTo>
                  <a:pt x="174503" y="103642"/>
                </a:lnTo>
                <a:lnTo>
                  <a:pt x="174503" y="97502"/>
                </a:lnTo>
                <a:lnTo>
                  <a:pt x="179822" y="94401"/>
                </a:lnTo>
                <a:close/>
                <a:moveTo>
                  <a:pt x="191463" y="94462"/>
                </a:moveTo>
                <a:lnTo>
                  <a:pt x="186144" y="103642"/>
                </a:lnTo>
                <a:lnTo>
                  <a:pt x="186144" y="97532"/>
                </a:lnTo>
                <a:lnTo>
                  <a:pt x="191463" y="94462"/>
                </a:lnTo>
                <a:close/>
                <a:moveTo>
                  <a:pt x="203075" y="94462"/>
                </a:moveTo>
                <a:lnTo>
                  <a:pt x="197755" y="103642"/>
                </a:lnTo>
                <a:lnTo>
                  <a:pt x="197755" y="97532"/>
                </a:lnTo>
                <a:lnTo>
                  <a:pt x="203075" y="94462"/>
                </a:lnTo>
                <a:close/>
                <a:moveTo>
                  <a:pt x="214716" y="94462"/>
                </a:moveTo>
                <a:lnTo>
                  <a:pt x="209397" y="103642"/>
                </a:lnTo>
                <a:lnTo>
                  <a:pt x="209397" y="97532"/>
                </a:lnTo>
                <a:lnTo>
                  <a:pt x="214716" y="94462"/>
                </a:lnTo>
                <a:close/>
                <a:moveTo>
                  <a:pt x="226327" y="94462"/>
                </a:moveTo>
                <a:lnTo>
                  <a:pt x="221008" y="103642"/>
                </a:lnTo>
                <a:lnTo>
                  <a:pt x="221008" y="97532"/>
                </a:lnTo>
                <a:lnTo>
                  <a:pt x="226327" y="94462"/>
                </a:lnTo>
                <a:close/>
                <a:moveTo>
                  <a:pt x="237969" y="94462"/>
                </a:moveTo>
                <a:lnTo>
                  <a:pt x="232650" y="103642"/>
                </a:lnTo>
                <a:lnTo>
                  <a:pt x="232650" y="97532"/>
                </a:lnTo>
                <a:lnTo>
                  <a:pt x="237969" y="94462"/>
                </a:lnTo>
                <a:close/>
                <a:moveTo>
                  <a:pt x="249550" y="94462"/>
                </a:moveTo>
                <a:lnTo>
                  <a:pt x="244230" y="103642"/>
                </a:lnTo>
                <a:lnTo>
                  <a:pt x="244230" y="97532"/>
                </a:lnTo>
                <a:lnTo>
                  <a:pt x="249550" y="94462"/>
                </a:lnTo>
                <a:close/>
                <a:moveTo>
                  <a:pt x="261191" y="94462"/>
                </a:moveTo>
                <a:lnTo>
                  <a:pt x="255872" y="103642"/>
                </a:lnTo>
                <a:lnTo>
                  <a:pt x="255872" y="97532"/>
                </a:lnTo>
                <a:lnTo>
                  <a:pt x="261191" y="94462"/>
                </a:lnTo>
                <a:close/>
                <a:moveTo>
                  <a:pt x="272802" y="94462"/>
                </a:moveTo>
                <a:lnTo>
                  <a:pt x="267483" y="103642"/>
                </a:lnTo>
                <a:lnTo>
                  <a:pt x="267483" y="97532"/>
                </a:lnTo>
                <a:lnTo>
                  <a:pt x="272802" y="94462"/>
                </a:lnTo>
                <a:close/>
                <a:moveTo>
                  <a:pt x="284444" y="94462"/>
                </a:moveTo>
                <a:lnTo>
                  <a:pt x="279125" y="103642"/>
                </a:lnTo>
                <a:lnTo>
                  <a:pt x="279125" y="97532"/>
                </a:lnTo>
                <a:lnTo>
                  <a:pt x="284444" y="94462"/>
                </a:lnTo>
                <a:close/>
                <a:moveTo>
                  <a:pt x="6262" y="94493"/>
                </a:moveTo>
                <a:lnTo>
                  <a:pt x="11582" y="97532"/>
                </a:lnTo>
                <a:lnTo>
                  <a:pt x="11582" y="103672"/>
                </a:lnTo>
                <a:lnTo>
                  <a:pt x="6262" y="94493"/>
                </a:lnTo>
                <a:close/>
                <a:moveTo>
                  <a:pt x="17904" y="94493"/>
                </a:moveTo>
                <a:lnTo>
                  <a:pt x="23223" y="97532"/>
                </a:lnTo>
                <a:lnTo>
                  <a:pt x="23223" y="103672"/>
                </a:lnTo>
                <a:lnTo>
                  <a:pt x="17904" y="94493"/>
                </a:lnTo>
                <a:close/>
                <a:moveTo>
                  <a:pt x="29515" y="94493"/>
                </a:moveTo>
                <a:lnTo>
                  <a:pt x="34834" y="97532"/>
                </a:lnTo>
                <a:lnTo>
                  <a:pt x="34834" y="103672"/>
                </a:lnTo>
                <a:lnTo>
                  <a:pt x="29515" y="94493"/>
                </a:lnTo>
                <a:close/>
                <a:moveTo>
                  <a:pt x="41126" y="94493"/>
                </a:moveTo>
                <a:lnTo>
                  <a:pt x="46446" y="97532"/>
                </a:lnTo>
                <a:lnTo>
                  <a:pt x="46446" y="103672"/>
                </a:lnTo>
                <a:lnTo>
                  <a:pt x="41126" y="94493"/>
                </a:lnTo>
                <a:close/>
                <a:moveTo>
                  <a:pt x="52737" y="94493"/>
                </a:moveTo>
                <a:lnTo>
                  <a:pt x="58057" y="97532"/>
                </a:lnTo>
                <a:lnTo>
                  <a:pt x="58057" y="103672"/>
                </a:lnTo>
                <a:lnTo>
                  <a:pt x="52737" y="94493"/>
                </a:lnTo>
                <a:close/>
                <a:moveTo>
                  <a:pt x="64379" y="94493"/>
                </a:moveTo>
                <a:lnTo>
                  <a:pt x="69698" y="97532"/>
                </a:lnTo>
                <a:lnTo>
                  <a:pt x="69698" y="103672"/>
                </a:lnTo>
                <a:lnTo>
                  <a:pt x="64379" y="94493"/>
                </a:lnTo>
                <a:close/>
                <a:moveTo>
                  <a:pt x="75990" y="94493"/>
                </a:moveTo>
                <a:lnTo>
                  <a:pt x="81309" y="97532"/>
                </a:lnTo>
                <a:lnTo>
                  <a:pt x="81309" y="103672"/>
                </a:lnTo>
                <a:lnTo>
                  <a:pt x="75990" y="94493"/>
                </a:lnTo>
                <a:close/>
                <a:moveTo>
                  <a:pt x="87632" y="94493"/>
                </a:moveTo>
                <a:lnTo>
                  <a:pt x="92951" y="97532"/>
                </a:lnTo>
                <a:lnTo>
                  <a:pt x="92951" y="103672"/>
                </a:lnTo>
                <a:lnTo>
                  <a:pt x="87632" y="94493"/>
                </a:lnTo>
                <a:close/>
                <a:moveTo>
                  <a:pt x="99243" y="94493"/>
                </a:moveTo>
                <a:lnTo>
                  <a:pt x="104562" y="97532"/>
                </a:lnTo>
                <a:lnTo>
                  <a:pt x="104562" y="103672"/>
                </a:lnTo>
                <a:lnTo>
                  <a:pt x="99243" y="94493"/>
                </a:lnTo>
                <a:close/>
                <a:moveTo>
                  <a:pt x="110824" y="94493"/>
                </a:moveTo>
                <a:lnTo>
                  <a:pt x="116143" y="97532"/>
                </a:lnTo>
                <a:lnTo>
                  <a:pt x="116143" y="103672"/>
                </a:lnTo>
                <a:lnTo>
                  <a:pt x="110824" y="94493"/>
                </a:lnTo>
                <a:close/>
                <a:moveTo>
                  <a:pt x="122465" y="94493"/>
                </a:moveTo>
                <a:lnTo>
                  <a:pt x="127784" y="97532"/>
                </a:lnTo>
                <a:lnTo>
                  <a:pt x="127784" y="103672"/>
                </a:lnTo>
                <a:lnTo>
                  <a:pt x="122465" y="94493"/>
                </a:lnTo>
                <a:close/>
                <a:moveTo>
                  <a:pt x="134076" y="94493"/>
                </a:moveTo>
                <a:lnTo>
                  <a:pt x="139396" y="97532"/>
                </a:lnTo>
                <a:lnTo>
                  <a:pt x="139396" y="103672"/>
                </a:lnTo>
                <a:lnTo>
                  <a:pt x="134076" y="94493"/>
                </a:lnTo>
                <a:close/>
                <a:moveTo>
                  <a:pt x="145718" y="94493"/>
                </a:moveTo>
                <a:lnTo>
                  <a:pt x="151037" y="97532"/>
                </a:lnTo>
                <a:lnTo>
                  <a:pt x="151037" y="103672"/>
                </a:lnTo>
                <a:lnTo>
                  <a:pt x="145718" y="94493"/>
                </a:lnTo>
                <a:close/>
                <a:moveTo>
                  <a:pt x="157329" y="94493"/>
                </a:moveTo>
                <a:lnTo>
                  <a:pt x="162648" y="97532"/>
                </a:lnTo>
                <a:lnTo>
                  <a:pt x="162648" y="103672"/>
                </a:lnTo>
                <a:lnTo>
                  <a:pt x="157329" y="94493"/>
                </a:lnTo>
                <a:close/>
                <a:moveTo>
                  <a:pt x="168971" y="94493"/>
                </a:moveTo>
                <a:lnTo>
                  <a:pt x="174290" y="97532"/>
                </a:lnTo>
                <a:lnTo>
                  <a:pt x="174290" y="103672"/>
                </a:lnTo>
                <a:lnTo>
                  <a:pt x="168971" y="94493"/>
                </a:lnTo>
                <a:close/>
                <a:moveTo>
                  <a:pt x="180551" y="94432"/>
                </a:moveTo>
                <a:lnTo>
                  <a:pt x="185871" y="97532"/>
                </a:lnTo>
                <a:lnTo>
                  <a:pt x="185871" y="103672"/>
                </a:lnTo>
                <a:lnTo>
                  <a:pt x="180551" y="94432"/>
                </a:lnTo>
                <a:close/>
                <a:moveTo>
                  <a:pt x="192193" y="94432"/>
                </a:moveTo>
                <a:lnTo>
                  <a:pt x="197512" y="97532"/>
                </a:lnTo>
                <a:lnTo>
                  <a:pt x="197512" y="103672"/>
                </a:lnTo>
                <a:lnTo>
                  <a:pt x="192193" y="94432"/>
                </a:lnTo>
                <a:close/>
                <a:moveTo>
                  <a:pt x="203804" y="94432"/>
                </a:moveTo>
                <a:lnTo>
                  <a:pt x="209123" y="97532"/>
                </a:lnTo>
                <a:lnTo>
                  <a:pt x="209123" y="103672"/>
                </a:lnTo>
                <a:lnTo>
                  <a:pt x="203804" y="94432"/>
                </a:lnTo>
                <a:close/>
                <a:moveTo>
                  <a:pt x="215446" y="94432"/>
                </a:moveTo>
                <a:lnTo>
                  <a:pt x="220765" y="97532"/>
                </a:lnTo>
                <a:lnTo>
                  <a:pt x="220765" y="103672"/>
                </a:lnTo>
                <a:lnTo>
                  <a:pt x="215446" y="94432"/>
                </a:lnTo>
                <a:close/>
                <a:moveTo>
                  <a:pt x="227057" y="94432"/>
                </a:moveTo>
                <a:lnTo>
                  <a:pt x="232376" y="97532"/>
                </a:lnTo>
                <a:lnTo>
                  <a:pt x="232376" y="103672"/>
                </a:lnTo>
                <a:lnTo>
                  <a:pt x="227057" y="94432"/>
                </a:lnTo>
                <a:close/>
                <a:moveTo>
                  <a:pt x="238668" y="94432"/>
                </a:moveTo>
                <a:lnTo>
                  <a:pt x="243987" y="97532"/>
                </a:lnTo>
                <a:lnTo>
                  <a:pt x="243987" y="103672"/>
                </a:lnTo>
                <a:lnTo>
                  <a:pt x="238668" y="94432"/>
                </a:lnTo>
                <a:close/>
                <a:moveTo>
                  <a:pt x="250279" y="94432"/>
                </a:moveTo>
                <a:lnTo>
                  <a:pt x="255598" y="97532"/>
                </a:lnTo>
                <a:lnTo>
                  <a:pt x="255598" y="103672"/>
                </a:lnTo>
                <a:lnTo>
                  <a:pt x="250279" y="94432"/>
                </a:lnTo>
                <a:close/>
                <a:moveTo>
                  <a:pt x="261890" y="94432"/>
                </a:moveTo>
                <a:lnTo>
                  <a:pt x="267210" y="97532"/>
                </a:lnTo>
                <a:lnTo>
                  <a:pt x="267210" y="103672"/>
                </a:lnTo>
                <a:lnTo>
                  <a:pt x="261890" y="94432"/>
                </a:lnTo>
                <a:close/>
                <a:moveTo>
                  <a:pt x="273532" y="94432"/>
                </a:moveTo>
                <a:lnTo>
                  <a:pt x="278851" y="97532"/>
                </a:lnTo>
                <a:lnTo>
                  <a:pt x="278851" y="103672"/>
                </a:lnTo>
                <a:lnTo>
                  <a:pt x="273532" y="94432"/>
                </a:lnTo>
                <a:close/>
                <a:moveTo>
                  <a:pt x="75777" y="94553"/>
                </a:moveTo>
                <a:lnTo>
                  <a:pt x="81097" y="103763"/>
                </a:lnTo>
                <a:lnTo>
                  <a:pt x="81097" y="103763"/>
                </a:lnTo>
                <a:lnTo>
                  <a:pt x="78604" y="102304"/>
                </a:lnTo>
                <a:lnTo>
                  <a:pt x="75777" y="100724"/>
                </a:lnTo>
                <a:lnTo>
                  <a:pt x="75777" y="94553"/>
                </a:lnTo>
                <a:close/>
                <a:moveTo>
                  <a:pt x="87389" y="94553"/>
                </a:moveTo>
                <a:lnTo>
                  <a:pt x="92708" y="103763"/>
                </a:lnTo>
                <a:lnTo>
                  <a:pt x="92708" y="103763"/>
                </a:lnTo>
                <a:lnTo>
                  <a:pt x="90215" y="102365"/>
                </a:lnTo>
                <a:lnTo>
                  <a:pt x="87389" y="100724"/>
                </a:lnTo>
                <a:lnTo>
                  <a:pt x="87389" y="94553"/>
                </a:lnTo>
                <a:close/>
                <a:moveTo>
                  <a:pt x="99030" y="94553"/>
                </a:moveTo>
                <a:lnTo>
                  <a:pt x="104349" y="103763"/>
                </a:lnTo>
                <a:lnTo>
                  <a:pt x="104349" y="103763"/>
                </a:lnTo>
                <a:lnTo>
                  <a:pt x="101857" y="102304"/>
                </a:lnTo>
                <a:lnTo>
                  <a:pt x="99030" y="100724"/>
                </a:lnTo>
                <a:lnTo>
                  <a:pt x="99030" y="94553"/>
                </a:lnTo>
                <a:close/>
                <a:moveTo>
                  <a:pt x="122222" y="94553"/>
                </a:moveTo>
                <a:lnTo>
                  <a:pt x="127541" y="103763"/>
                </a:lnTo>
                <a:lnTo>
                  <a:pt x="127541" y="103763"/>
                </a:lnTo>
                <a:lnTo>
                  <a:pt x="125079" y="102365"/>
                </a:lnTo>
                <a:lnTo>
                  <a:pt x="122222" y="100724"/>
                </a:lnTo>
                <a:lnTo>
                  <a:pt x="122222" y="94553"/>
                </a:lnTo>
                <a:close/>
                <a:moveTo>
                  <a:pt x="261678" y="94553"/>
                </a:moveTo>
                <a:lnTo>
                  <a:pt x="266997" y="103763"/>
                </a:lnTo>
                <a:lnTo>
                  <a:pt x="264535" y="102365"/>
                </a:lnTo>
                <a:lnTo>
                  <a:pt x="261678" y="100724"/>
                </a:lnTo>
                <a:lnTo>
                  <a:pt x="261678" y="94553"/>
                </a:lnTo>
                <a:close/>
                <a:moveTo>
                  <a:pt x="17661" y="94553"/>
                </a:moveTo>
                <a:lnTo>
                  <a:pt x="22980" y="103763"/>
                </a:lnTo>
                <a:lnTo>
                  <a:pt x="20518" y="102304"/>
                </a:lnTo>
                <a:lnTo>
                  <a:pt x="17661" y="100724"/>
                </a:lnTo>
                <a:lnTo>
                  <a:pt x="17661" y="94553"/>
                </a:lnTo>
                <a:close/>
                <a:moveTo>
                  <a:pt x="29302" y="94553"/>
                </a:moveTo>
                <a:lnTo>
                  <a:pt x="34622" y="103763"/>
                </a:lnTo>
                <a:lnTo>
                  <a:pt x="32160" y="102304"/>
                </a:lnTo>
                <a:lnTo>
                  <a:pt x="29302" y="100724"/>
                </a:lnTo>
                <a:lnTo>
                  <a:pt x="29302" y="94553"/>
                </a:lnTo>
                <a:close/>
                <a:moveTo>
                  <a:pt x="40883" y="94553"/>
                </a:moveTo>
                <a:lnTo>
                  <a:pt x="46202" y="103763"/>
                </a:lnTo>
                <a:lnTo>
                  <a:pt x="43740" y="102304"/>
                </a:lnTo>
                <a:lnTo>
                  <a:pt x="40883" y="100724"/>
                </a:lnTo>
                <a:lnTo>
                  <a:pt x="40883" y="94553"/>
                </a:lnTo>
                <a:close/>
                <a:moveTo>
                  <a:pt x="52525" y="94553"/>
                </a:moveTo>
                <a:lnTo>
                  <a:pt x="57844" y="103763"/>
                </a:lnTo>
                <a:lnTo>
                  <a:pt x="55351" y="102304"/>
                </a:lnTo>
                <a:lnTo>
                  <a:pt x="52525" y="100724"/>
                </a:lnTo>
                <a:lnTo>
                  <a:pt x="52525" y="94553"/>
                </a:lnTo>
                <a:close/>
                <a:moveTo>
                  <a:pt x="64136" y="94553"/>
                </a:moveTo>
                <a:lnTo>
                  <a:pt x="69455" y="103763"/>
                </a:lnTo>
                <a:lnTo>
                  <a:pt x="66993" y="102304"/>
                </a:lnTo>
                <a:lnTo>
                  <a:pt x="64136" y="100724"/>
                </a:lnTo>
                <a:lnTo>
                  <a:pt x="64136" y="94553"/>
                </a:lnTo>
                <a:close/>
                <a:moveTo>
                  <a:pt x="110611" y="94553"/>
                </a:moveTo>
                <a:lnTo>
                  <a:pt x="115930" y="103763"/>
                </a:lnTo>
                <a:lnTo>
                  <a:pt x="113468" y="102365"/>
                </a:lnTo>
                <a:lnTo>
                  <a:pt x="110611" y="100724"/>
                </a:lnTo>
                <a:lnTo>
                  <a:pt x="110611" y="94553"/>
                </a:lnTo>
                <a:close/>
                <a:moveTo>
                  <a:pt x="133864" y="94553"/>
                </a:moveTo>
                <a:lnTo>
                  <a:pt x="139183" y="103763"/>
                </a:lnTo>
                <a:lnTo>
                  <a:pt x="136721" y="102365"/>
                </a:lnTo>
                <a:lnTo>
                  <a:pt x="133864" y="100724"/>
                </a:lnTo>
                <a:lnTo>
                  <a:pt x="133864" y="94553"/>
                </a:lnTo>
                <a:close/>
                <a:moveTo>
                  <a:pt x="145475" y="94553"/>
                </a:moveTo>
                <a:lnTo>
                  <a:pt x="150794" y="103763"/>
                </a:lnTo>
                <a:lnTo>
                  <a:pt x="148332" y="102365"/>
                </a:lnTo>
                <a:lnTo>
                  <a:pt x="145475" y="100724"/>
                </a:lnTo>
                <a:lnTo>
                  <a:pt x="145475" y="94553"/>
                </a:lnTo>
                <a:close/>
                <a:moveTo>
                  <a:pt x="157086" y="94553"/>
                </a:moveTo>
                <a:lnTo>
                  <a:pt x="162405" y="103763"/>
                </a:lnTo>
                <a:lnTo>
                  <a:pt x="159913" y="102365"/>
                </a:lnTo>
                <a:lnTo>
                  <a:pt x="157086" y="100724"/>
                </a:lnTo>
                <a:lnTo>
                  <a:pt x="157086" y="94553"/>
                </a:lnTo>
                <a:close/>
                <a:moveTo>
                  <a:pt x="168697" y="94553"/>
                </a:moveTo>
                <a:lnTo>
                  <a:pt x="174016" y="103763"/>
                </a:lnTo>
                <a:lnTo>
                  <a:pt x="171554" y="102365"/>
                </a:lnTo>
                <a:lnTo>
                  <a:pt x="168697" y="100724"/>
                </a:lnTo>
                <a:lnTo>
                  <a:pt x="168697" y="94553"/>
                </a:lnTo>
                <a:close/>
                <a:moveTo>
                  <a:pt x="180339" y="94553"/>
                </a:moveTo>
                <a:lnTo>
                  <a:pt x="185658" y="103763"/>
                </a:lnTo>
                <a:lnTo>
                  <a:pt x="183165" y="102365"/>
                </a:lnTo>
                <a:lnTo>
                  <a:pt x="180339" y="100724"/>
                </a:lnTo>
                <a:lnTo>
                  <a:pt x="180339" y="94553"/>
                </a:lnTo>
                <a:close/>
                <a:moveTo>
                  <a:pt x="191950" y="94553"/>
                </a:moveTo>
                <a:lnTo>
                  <a:pt x="197269" y="103763"/>
                </a:lnTo>
                <a:lnTo>
                  <a:pt x="194807" y="102365"/>
                </a:lnTo>
                <a:lnTo>
                  <a:pt x="191950" y="100724"/>
                </a:lnTo>
                <a:lnTo>
                  <a:pt x="191950" y="94553"/>
                </a:lnTo>
                <a:close/>
                <a:moveTo>
                  <a:pt x="203591" y="94553"/>
                </a:moveTo>
                <a:lnTo>
                  <a:pt x="208911" y="103763"/>
                </a:lnTo>
                <a:lnTo>
                  <a:pt x="206418" y="102365"/>
                </a:lnTo>
                <a:lnTo>
                  <a:pt x="203591" y="100724"/>
                </a:lnTo>
                <a:lnTo>
                  <a:pt x="203591" y="94553"/>
                </a:lnTo>
                <a:close/>
                <a:moveTo>
                  <a:pt x="215202" y="94553"/>
                </a:moveTo>
                <a:lnTo>
                  <a:pt x="220522" y="103763"/>
                </a:lnTo>
                <a:lnTo>
                  <a:pt x="218060" y="102365"/>
                </a:lnTo>
                <a:lnTo>
                  <a:pt x="215202" y="100724"/>
                </a:lnTo>
                <a:lnTo>
                  <a:pt x="215202" y="94553"/>
                </a:lnTo>
                <a:close/>
                <a:moveTo>
                  <a:pt x="226783" y="94553"/>
                </a:moveTo>
                <a:lnTo>
                  <a:pt x="232103" y="103763"/>
                </a:lnTo>
                <a:lnTo>
                  <a:pt x="229640" y="102365"/>
                </a:lnTo>
                <a:lnTo>
                  <a:pt x="226783" y="100724"/>
                </a:lnTo>
                <a:lnTo>
                  <a:pt x="226783" y="94553"/>
                </a:lnTo>
                <a:close/>
                <a:moveTo>
                  <a:pt x="238425" y="94553"/>
                </a:moveTo>
                <a:lnTo>
                  <a:pt x="243744" y="103763"/>
                </a:lnTo>
                <a:lnTo>
                  <a:pt x="241282" y="102365"/>
                </a:lnTo>
                <a:lnTo>
                  <a:pt x="238425" y="100724"/>
                </a:lnTo>
                <a:lnTo>
                  <a:pt x="238425" y="94553"/>
                </a:lnTo>
                <a:close/>
                <a:moveTo>
                  <a:pt x="250036" y="94553"/>
                </a:moveTo>
                <a:lnTo>
                  <a:pt x="255355" y="103763"/>
                </a:lnTo>
                <a:lnTo>
                  <a:pt x="252893" y="102365"/>
                </a:lnTo>
                <a:lnTo>
                  <a:pt x="250036" y="100724"/>
                </a:lnTo>
                <a:lnTo>
                  <a:pt x="250036" y="94553"/>
                </a:lnTo>
                <a:close/>
                <a:moveTo>
                  <a:pt x="273289" y="94553"/>
                </a:moveTo>
                <a:lnTo>
                  <a:pt x="278608" y="103763"/>
                </a:lnTo>
                <a:lnTo>
                  <a:pt x="276146" y="102365"/>
                </a:lnTo>
                <a:lnTo>
                  <a:pt x="273289" y="100724"/>
                </a:lnTo>
                <a:lnTo>
                  <a:pt x="273289" y="94553"/>
                </a:lnTo>
                <a:close/>
                <a:moveTo>
                  <a:pt x="29029" y="94553"/>
                </a:moveTo>
                <a:lnTo>
                  <a:pt x="29029" y="100724"/>
                </a:lnTo>
                <a:lnTo>
                  <a:pt x="26172" y="102365"/>
                </a:lnTo>
                <a:lnTo>
                  <a:pt x="23710" y="103794"/>
                </a:lnTo>
                <a:lnTo>
                  <a:pt x="23710" y="103794"/>
                </a:lnTo>
                <a:lnTo>
                  <a:pt x="29029" y="94553"/>
                </a:lnTo>
                <a:close/>
                <a:moveTo>
                  <a:pt x="40610" y="94553"/>
                </a:moveTo>
                <a:lnTo>
                  <a:pt x="40610" y="100724"/>
                </a:lnTo>
                <a:lnTo>
                  <a:pt x="37783" y="102365"/>
                </a:lnTo>
                <a:lnTo>
                  <a:pt x="35290" y="103794"/>
                </a:lnTo>
                <a:lnTo>
                  <a:pt x="35290" y="103794"/>
                </a:lnTo>
                <a:lnTo>
                  <a:pt x="40610" y="94553"/>
                </a:lnTo>
                <a:close/>
                <a:moveTo>
                  <a:pt x="75504" y="94553"/>
                </a:moveTo>
                <a:lnTo>
                  <a:pt x="75504" y="100724"/>
                </a:lnTo>
                <a:lnTo>
                  <a:pt x="72647" y="102365"/>
                </a:lnTo>
                <a:lnTo>
                  <a:pt x="70185" y="103794"/>
                </a:lnTo>
                <a:lnTo>
                  <a:pt x="70185" y="103794"/>
                </a:lnTo>
                <a:lnTo>
                  <a:pt x="75504" y="94553"/>
                </a:lnTo>
                <a:close/>
                <a:moveTo>
                  <a:pt x="87115" y="94553"/>
                </a:moveTo>
                <a:lnTo>
                  <a:pt x="87115" y="100724"/>
                </a:lnTo>
                <a:lnTo>
                  <a:pt x="84288" y="102365"/>
                </a:lnTo>
                <a:lnTo>
                  <a:pt x="81796" y="103794"/>
                </a:lnTo>
                <a:lnTo>
                  <a:pt x="81796" y="103794"/>
                </a:lnTo>
                <a:lnTo>
                  <a:pt x="87115" y="94553"/>
                </a:lnTo>
                <a:close/>
                <a:moveTo>
                  <a:pt x="133590" y="94614"/>
                </a:moveTo>
                <a:lnTo>
                  <a:pt x="133590" y="100724"/>
                </a:lnTo>
                <a:lnTo>
                  <a:pt x="130733" y="102365"/>
                </a:lnTo>
                <a:lnTo>
                  <a:pt x="128271" y="103794"/>
                </a:lnTo>
                <a:lnTo>
                  <a:pt x="128271" y="103794"/>
                </a:lnTo>
                <a:lnTo>
                  <a:pt x="133590" y="94614"/>
                </a:lnTo>
                <a:close/>
                <a:moveTo>
                  <a:pt x="6050" y="94553"/>
                </a:moveTo>
                <a:lnTo>
                  <a:pt x="11369" y="103794"/>
                </a:lnTo>
                <a:lnTo>
                  <a:pt x="8907" y="102365"/>
                </a:lnTo>
                <a:lnTo>
                  <a:pt x="6050" y="100724"/>
                </a:lnTo>
                <a:lnTo>
                  <a:pt x="6050" y="94553"/>
                </a:lnTo>
                <a:close/>
                <a:moveTo>
                  <a:pt x="17418" y="94553"/>
                </a:moveTo>
                <a:lnTo>
                  <a:pt x="17418" y="100724"/>
                </a:lnTo>
                <a:lnTo>
                  <a:pt x="14560" y="102365"/>
                </a:lnTo>
                <a:lnTo>
                  <a:pt x="12098" y="103794"/>
                </a:lnTo>
                <a:lnTo>
                  <a:pt x="17418" y="94553"/>
                </a:lnTo>
                <a:close/>
                <a:moveTo>
                  <a:pt x="52251" y="94553"/>
                </a:moveTo>
                <a:lnTo>
                  <a:pt x="52251" y="100724"/>
                </a:lnTo>
                <a:lnTo>
                  <a:pt x="49394" y="102365"/>
                </a:lnTo>
                <a:lnTo>
                  <a:pt x="46932" y="103794"/>
                </a:lnTo>
                <a:lnTo>
                  <a:pt x="52251" y="94553"/>
                </a:lnTo>
                <a:close/>
                <a:moveTo>
                  <a:pt x="63862" y="94553"/>
                </a:moveTo>
                <a:lnTo>
                  <a:pt x="63862" y="100724"/>
                </a:lnTo>
                <a:lnTo>
                  <a:pt x="61005" y="102365"/>
                </a:lnTo>
                <a:lnTo>
                  <a:pt x="58543" y="103794"/>
                </a:lnTo>
                <a:lnTo>
                  <a:pt x="63862" y="94553"/>
                </a:lnTo>
                <a:close/>
                <a:moveTo>
                  <a:pt x="98757" y="94553"/>
                </a:moveTo>
                <a:lnTo>
                  <a:pt x="98757" y="100724"/>
                </a:lnTo>
                <a:lnTo>
                  <a:pt x="95899" y="102365"/>
                </a:lnTo>
                <a:lnTo>
                  <a:pt x="93437" y="103794"/>
                </a:lnTo>
                <a:lnTo>
                  <a:pt x="98757" y="94553"/>
                </a:lnTo>
                <a:close/>
                <a:moveTo>
                  <a:pt x="110337" y="94614"/>
                </a:moveTo>
                <a:lnTo>
                  <a:pt x="110337" y="100724"/>
                </a:lnTo>
                <a:lnTo>
                  <a:pt x="107480" y="102365"/>
                </a:lnTo>
                <a:lnTo>
                  <a:pt x="105018" y="103794"/>
                </a:lnTo>
                <a:lnTo>
                  <a:pt x="110337" y="94614"/>
                </a:lnTo>
                <a:close/>
                <a:moveTo>
                  <a:pt x="121979" y="94614"/>
                </a:moveTo>
                <a:lnTo>
                  <a:pt x="121979" y="100724"/>
                </a:lnTo>
                <a:lnTo>
                  <a:pt x="119122" y="102365"/>
                </a:lnTo>
                <a:lnTo>
                  <a:pt x="116660" y="103794"/>
                </a:lnTo>
                <a:lnTo>
                  <a:pt x="121979" y="94614"/>
                </a:lnTo>
                <a:close/>
                <a:moveTo>
                  <a:pt x="145232" y="94614"/>
                </a:moveTo>
                <a:lnTo>
                  <a:pt x="145232" y="100724"/>
                </a:lnTo>
                <a:lnTo>
                  <a:pt x="142374" y="102365"/>
                </a:lnTo>
                <a:lnTo>
                  <a:pt x="139912" y="103794"/>
                </a:lnTo>
                <a:lnTo>
                  <a:pt x="145232" y="94614"/>
                </a:lnTo>
                <a:close/>
                <a:moveTo>
                  <a:pt x="156843" y="94614"/>
                </a:moveTo>
                <a:lnTo>
                  <a:pt x="156843" y="100724"/>
                </a:lnTo>
                <a:lnTo>
                  <a:pt x="153986" y="102365"/>
                </a:lnTo>
                <a:lnTo>
                  <a:pt x="151523" y="103794"/>
                </a:lnTo>
                <a:lnTo>
                  <a:pt x="156843" y="94614"/>
                </a:lnTo>
                <a:close/>
                <a:moveTo>
                  <a:pt x="168484" y="94614"/>
                </a:moveTo>
                <a:lnTo>
                  <a:pt x="168484" y="100724"/>
                </a:lnTo>
                <a:lnTo>
                  <a:pt x="165627" y="102365"/>
                </a:lnTo>
                <a:lnTo>
                  <a:pt x="163165" y="103794"/>
                </a:lnTo>
                <a:lnTo>
                  <a:pt x="168484" y="94614"/>
                </a:lnTo>
                <a:close/>
                <a:moveTo>
                  <a:pt x="180065" y="94614"/>
                </a:moveTo>
                <a:lnTo>
                  <a:pt x="180065" y="100724"/>
                </a:lnTo>
                <a:lnTo>
                  <a:pt x="177208" y="102365"/>
                </a:lnTo>
                <a:lnTo>
                  <a:pt x="174746" y="103794"/>
                </a:lnTo>
                <a:lnTo>
                  <a:pt x="180065" y="94614"/>
                </a:lnTo>
                <a:close/>
                <a:moveTo>
                  <a:pt x="191676" y="94614"/>
                </a:moveTo>
                <a:lnTo>
                  <a:pt x="191676" y="100724"/>
                </a:lnTo>
                <a:lnTo>
                  <a:pt x="188849" y="102365"/>
                </a:lnTo>
                <a:lnTo>
                  <a:pt x="186357" y="103794"/>
                </a:lnTo>
                <a:lnTo>
                  <a:pt x="191676" y="94614"/>
                </a:lnTo>
                <a:close/>
                <a:moveTo>
                  <a:pt x="203318" y="94614"/>
                </a:moveTo>
                <a:lnTo>
                  <a:pt x="203318" y="100724"/>
                </a:lnTo>
                <a:lnTo>
                  <a:pt x="200461" y="102365"/>
                </a:lnTo>
                <a:lnTo>
                  <a:pt x="197999" y="103794"/>
                </a:lnTo>
                <a:lnTo>
                  <a:pt x="203318" y="94614"/>
                </a:lnTo>
                <a:close/>
                <a:moveTo>
                  <a:pt x="214929" y="94614"/>
                </a:moveTo>
                <a:lnTo>
                  <a:pt x="214929" y="100724"/>
                </a:lnTo>
                <a:lnTo>
                  <a:pt x="212072" y="102365"/>
                </a:lnTo>
                <a:lnTo>
                  <a:pt x="209610" y="103794"/>
                </a:lnTo>
                <a:lnTo>
                  <a:pt x="214929" y="94614"/>
                </a:lnTo>
                <a:close/>
                <a:moveTo>
                  <a:pt x="226570" y="94614"/>
                </a:moveTo>
                <a:lnTo>
                  <a:pt x="226570" y="100724"/>
                </a:lnTo>
                <a:lnTo>
                  <a:pt x="223713" y="102365"/>
                </a:lnTo>
                <a:lnTo>
                  <a:pt x="221251" y="103794"/>
                </a:lnTo>
                <a:lnTo>
                  <a:pt x="226570" y="94614"/>
                </a:lnTo>
                <a:close/>
                <a:moveTo>
                  <a:pt x="238182" y="94614"/>
                </a:moveTo>
                <a:lnTo>
                  <a:pt x="238182" y="100724"/>
                </a:lnTo>
                <a:lnTo>
                  <a:pt x="235355" y="102365"/>
                </a:lnTo>
                <a:lnTo>
                  <a:pt x="232862" y="103794"/>
                </a:lnTo>
                <a:lnTo>
                  <a:pt x="238182" y="94614"/>
                </a:lnTo>
                <a:close/>
                <a:moveTo>
                  <a:pt x="249793" y="94614"/>
                </a:moveTo>
                <a:lnTo>
                  <a:pt x="249793" y="100724"/>
                </a:lnTo>
                <a:lnTo>
                  <a:pt x="246936" y="102365"/>
                </a:lnTo>
                <a:lnTo>
                  <a:pt x="244474" y="103794"/>
                </a:lnTo>
                <a:lnTo>
                  <a:pt x="249793" y="94614"/>
                </a:lnTo>
                <a:close/>
                <a:moveTo>
                  <a:pt x="261404" y="94614"/>
                </a:moveTo>
                <a:lnTo>
                  <a:pt x="261404" y="100724"/>
                </a:lnTo>
                <a:lnTo>
                  <a:pt x="258547" y="102365"/>
                </a:lnTo>
                <a:lnTo>
                  <a:pt x="256085" y="103794"/>
                </a:lnTo>
                <a:lnTo>
                  <a:pt x="261404" y="94614"/>
                </a:lnTo>
                <a:close/>
                <a:moveTo>
                  <a:pt x="273046" y="94614"/>
                </a:moveTo>
                <a:lnTo>
                  <a:pt x="273046" y="100754"/>
                </a:lnTo>
                <a:lnTo>
                  <a:pt x="270188" y="102395"/>
                </a:lnTo>
                <a:lnTo>
                  <a:pt x="267726" y="103794"/>
                </a:lnTo>
                <a:lnTo>
                  <a:pt x="273046" y="94614"/>
                </a:lnTo>
                <a:close/>
                <a:moveTo>
                  <a:pt x="284657" y="94614"/>
                </a:moveTo>
                <a:lnTo>
                  <a:pt x="284657" y="100754"/>
                </a:lnTo>
                <a:lnTo>
                  <a:pt x="279337" y="103794"/>
                </a:lnTo>
                <a:lnTo>
                  <a:pt x="284657" y="94614"/>
                </a:lnTo>
                <a:close/>
                <a:moveTo>
                  <a:pt x="5898" y="100936"/>
                </a:moveTo>
                <a:lnTo>
                  <a:pt x="8755" y="102578"/>
                </a:lnTo>
                <a:lnTo>
                  <a:pt x="11217" y="104037"/>
                </a:lnTo>
                <a:lnTo>
                  <a:pt x="578" y="104037"/>
                </a:lnTo>
                <a:lnTo>
                  <a:pt x="5898" y="100936"/>
                </a:lnTo>
                <a:close/>
                <a:moveTo>
                  <a:pt x="17509" y="100936"/>
                </a:moveTo>
                <a:lnTo>
                  <a:pt x="20366" y="102578"/>
                </a:lnTo>
                <a:lnTo>
                  <a:pt x="22828" y="104037"/>
                </a:lnTo>
                <a:lnTo>
                  <a:pt x="12190" y="104037"/>
                </a:lnTo>
                <a:lnTo>
                  <a:pt x="14682" y="102578"/>
                </a:lnTo>
                <a:lnTo>
                  <a:pt x="17509" y="100936"/>
                </a:lnTo>
                <a:close/>
                <a:moveTo>
                  <a:pt x="29150" y="100936"/>
                </a:moveTo>
                <a:lnTo>
                  <a:pt x="32008" y="102578"/>
                </a:lnTo>
                <a:lnTo>
                  <a:pt x="34470" y="104037"/>
                </a:lnTo>
                <a:lnTo>
                  <a:pt x="23831" y="104037"/>
                </a:lnTo>
                <a:lnTo>
                  <a:pt x="26293" y="102578"/>
                </a:lnTo>
                <a:lnTo>
                  <a:pt x="29150" y="100936"/>
                </a:lnTo>
                <a:close/>
                <a:moveTo>
                  <a:pt x="40762" y="100936"/>
                </a:moveTo>
                <a:lnTo>
                  <a:pt x="43619" y="102578"/>
                </a:lnTo>
                <a:lnTo>
                  <a:pt x="46081" y="104037"/>
                </a:lnTo>
                <a:lnTo>
                  <a:pt x="35442" y="104037"/>
                </a:lnTo>
                <a:lnTo>
                  <a:pt x="37935" y="102578"/>
                </a:lnTo>
                <a:lnTo>
                  <a:pt x="40762" y="100936"/>
                </a:lnTo>
                <a:close/>
                <a:moveTo>
                  <a:pt x="52403" y="100936"/>
                </a:moveTo>
                <a:lnTo>
                  <a:pt x="55260" y="102578"/>
                </a:lnTo>
                <a:lnTo>
                  <a:pt x="57722" y="104037"/>
                </a:lnTo>
                <a:lnTo>
                  <a:pt x="47084" y="104037"/>
                </a:lnTo>
                <a:lnTo>
                  <a:pt x="49546" y="102578"/>
                </a:lnTo>
                <a:lnTo>
                  <a:pt x="52403" y="100936"/>
                </a:lnTo>
                <a:close/>
                <a:moveTo>
                  <a:pt x="64014" y="100936"/>
                </a:moveTo>
                <a:lnTo>
                  <a:pt x="66871" y="102578"/>
                </a:lnTo>
                <a:lnTo>
                  <a:pt x="69334" y="104037"/>
                </a:lnTo>
                <a:lnTo>
                  <a:pt x="58695" y="104037"/>
                </a:lnTo>
                <a:lnTo>
                  <a:pt x="61187" y="102578"/>
                </a:lnTo>
                <a:lnTo>
                  <a:pt x="64014" y="100936"/>
                </a:lnTo>
                <a:close/>
                <a:moveTo>
                  <a:pt x="75625" y="100936"/>
                </a:moveTo>
                <a:lnTo>
                  <a:pt x="78452" y="102578"/>
                </a:lnTo>
                <a:lnTo>
                  <a:pt x="80945" y="104037"/>
                </a:lnTo>
                <a:lnTo>
                  <a:pt x="70306" y="104037"/>
                </a:lnTo>
                <a:lnTo>
                  <a:pt x="72768" y="102578"/>
                </a:lnTo>
                <a:lnTo>
                  <a:pt x="75625" y="100936"/>
                </a:lnTo>
                <a:close/>
                <a:moveTo>
                  <a:pt x="87237" y="100936"/>
                </a:moveTo>
                <a:lnTo>
                  <a:pt x="90094" y="102578"/>
                </a:lnTo>
                <a:lnTo>
                  <a:pt x="92556" y="104037"/>
                </a:lnTo>
                <a:lnTo>
                  <a:pt x="81917" y="104037"/>
                </a:lnTo>
                <a:lnTo>
                  <a:pt x="84379" y="102578"/>
                </a:lnTo>
                <a:lnTo>
                  <a:pt x="87237" y="100936"/>
                </a:lnTo>
                <a:close/>
                <a:moveTo>
                  <a:pt x="98878" y="100936"/>
                </a:moveTo>
                <a:lnTo>
                  <a:pt x="101705" y="102578"/>
                </a:lnTo>
                <a:lnTo>
                  <a:pt x="104197" y="104037"/>
                </a:lnTo>
                <a:lnTo>
                  <a:pt x="93559" y="104037"/>
                </a:lnTo>
                <a:lnTo>
                  <a:pt x="96021" y="102578"/>
                </a:lnTo>
                <a:lnTo>
                  <a:pt x="98878" y="100936"/>
                </a:lnTo>
                <a:close/>
                <a:moveTo>
                  <a:pt x="110489" y="100936"/>
                </a:moveTo>
                <a:lnTo>
                  <a:pt x="113346" y="102578"/>
                </a:lnTo>
                <a:lnTo>
                  <a:pt x="115809" y="104037"/>
                </a:lnTo>
                <a:lnTo>
                  <a:pt x="105170" y="104037"/>
                </a:lnTo>
                <a:lnTo>
                  <a:pt x="107632" y="102578"/>
                </a:lnTo>
                <a:lnTo>
                  <a:pt x="110489" y="100936"/>
                </a:lnTo>
                <a:close/>
                <a:moveTo>
                  <a:pt x="122131" y="100936"/>
                </a:moveTo>
                <a:lnTo>
                  <a:pt x="124958" y="102578"/>
                </a:lnTo>
                <a:lnTo>
                  <a:pt x="127450" y="104037"/>
                </a:lnTo>
                <a:lnTo>
                  <a:pt x="116812" y="104037"/>
                </a:lnTo>
                <a:lnTo>
                  <a:pt x="119274" y="102578"/>
                </a:lnTo>
                <a:lnTo>
                  <a:pt x="122131" y="100936"/>
                </a:lnTo>
                <a:close/>
                <a:moveTo>
                  <a:pt x="133742" y="100936"/>
                </a:moveTo>
                <a:lnTo>
                  <a:pt x="136599" y="102578"/>
                </a:lnTo>
                <a:lnTo>
                  <a:pt x="139061" y="104037"/>
                </a:lnTo>
                <a:lnTo>
                  <a:pt x="128423" y="104037"/>
                </a:lnTo>
                <a:lnTo>
                  <a:pt x="130885" y="102578"/>
                </a:lnTo>
                <a:lnTo>
                  <a:pt x="133742" y="100936"/>
                </a:lnTo>
                <a:close/>
                <a:moveTo>
                  <a:pt x="145323" y="100936"/>
                </a:moveTo>
                <a:lnTo>
                  <a:pt x="148180" y="102578"/>
                </a:lnTo>
                <a:lnTo>
                  <a:pt x="150642" y="104037"/>
                </a:lnTo>
                <a:lnTo>
                  <a:pt x="140004" y="104037"/>
                </a:lnTo>
                <a:lnTo>
                  <a:pt x="142496" y="102578"/>
                </a:lnTo>
                <a:lnTo>
                  <a:pt x="145323" y="100936"/>
                </a:lnTo>
                <a:close/>
                <a:moveTo>
                  <a:pt x="156964" y="100936"/>
                </a:moveTo>
                <a:lnTo>
                  <a:pt x="159822" y="102578"/>
                </a:lnTo>
                <a:lnTo>
                  <a:pt x="162284" y="104037"/>
                </a:lnTo>
                <a:lnTo>
                  <a:pt x="151645" y="104037"/>
                </a:lnTo>
                <a:lnTo>
                  <a:pt x="154107" y="102578"/>
                </a:lnTo>
                <a:lnTo>
                  <a:pt x="156964" y="100936"/>
                </a:lnTo>
                <a:close/>
                <a:moveTo>
                  <a:pt x="168575" y="100936"/>
                </a:moveTo>
                <a:lnTo>
                  <a:pt x="171433" y="102578"/>
                </a:lnTo>
                <a:lnTo>
                  <a:pt x="173895" y="104037"/>
                </a:lnTo>
                <a:lnTo>
                  <a:pt x="163256" y="104037"/>
                </a:lnTo>
                <a:lnTo>
                  <a:pt x="165749" y="102578"/>
                </a:lnTo>
                <a:lnTo>
                  <a:pt x="168575" y="100936"/>
                </a:lnTo>
                <a:close/>
                <a:moveTo>
                  <a:pt x="180217" y="100936"/>
                </a:moveTo>
                <a:lnTo>
                  <a:pt x="183074" y="102578"/>
                </a:lnTo>
                <a:lnTo>
                  <a:pt x="185536" y="104037"/>
                </a:lnTo>
                <a:lnTo>
                  <a:pt x="174898" y="104037"/>
                </a:lnTo>
                <a:lnTo>
                  <a:pt x="177360" y="102578"/>
                </a:lnTo>
                <a:lnTo>
                  <a:pt x="180217" y="100936"/>
                </a:lnTo>
                <a:close/>
                <a:moveTo>
                  <a:pt x="191828" y="100936"/>
                </a:moveTo>
                <a:lnTo>
                  <a:pt x="194685" y="102578"/>
                </a:lnTo>
                <a:lnTo>
                  <a:pt x="197147" y="104037"/>
                </a:lnTo>
                <a:lnTo>
                  <a:pt x="186509" y="104037"/>
                </a:lnTo>
                <a:lnTo>
                  <a:pt x="189001" y="102578"/>
                </a:lnTo>
                <a:lnTo>
                  <a:pt x="191828" y="100936"/>
                </a:lnTo>
                <a:close/>
                <a:moveTo>
                  <a:pt x="203470" y="100936"/>
                </a:moveTo>
                <a:lnTo>
                  <a:pt x="206327" y="102578"/>
                </a:lnTo>
                <a:lnTo>
                  <a:pt x="208789" y="104037"/>
                </a:lnTo>
                <a:lnTo>
                  <a:pt x="198151" y="104037"/>
                </a:lnTo>
                <a:lnTo>
                  <a:pt x="200613" y="102578"/>
                </a:lnTo>
                <a:lnTo>
                  <a:pt x="203470" y="100936"/>
                </a:lnTo>
                <a:close/>
                <a:moveTo>
                  <a:pt x="215051" y="100936"/>
                </a:moveTo>
                <a:lnTo>
                  <a:pt x="217908" y="102578"/>
                </a:lnTo>
                <a:lnTo>
                  <a:pt x="220370" y="104037"/>
                </a:lnTo>
                <a:lnTo>
                  <a:pt x="209731" y="104037"/>
                </a:lnTo>
                <a:lnTo>
                  <a:pt x="212193" y="102578"/>
                </a:lnTo>
                <a:lnTo>
                  <a:pt x="215051" y="100936"/>
                </a:lnTo>
                <a:close/>
                <a:moveTo>
                  <a:pt x="226692" y="100936"/>
                </a:moveTo>
                <a:lnTo>
                  <a:pt x="229519" y="102578"/>
                </a:lnTo>
                <a:lnTo>
                  <a:pt x="232011" y="104037"/>
                </a:lnTo>
                <a:lnTo>
                  <a:pt x="221373" y="104037"/>
                </a:lnTo>
                <a:lnTo>
                  <a:pt x="223835" y="102578"/>
                </a:lnTo>
                <a:lnTo>
                  <a:pt x="226692" y="100936"/>
                </a:lnTo>
                <a:close/>
                <a:moveTo>
                  <a:pt x="238303" y="100936"/>
                </a:moveTo>
                <a:lnTo>
                  <a:pt x="241160" y="102578"/>
                </a:lnTo>
                <a:lnTo>
                  <a:pt x="243622" y="104037"/>
                </a:lnTo>
                <a:lnTo>
                  <a:pt x="232984" y="104037"/>
                </a:lnTo>
                <a:lnTo>
                  <a:pt x="235446" y="102578"/>
                </a:lnTo>
                <a:lnTo>
                  <a:pt x="238303" y="100936"/>
                </a:lnTo>
                <a:close/>
                <a:moveTo>
                  <a:pt x="249945" y="100936"/>
                </a:moveTo>
                <a:lnTo>
                  <a:pt x="252772" y="102578"/>
                </a:lnTo>
                <a:lnTo>
                  <a:pt x="255264" y="104037"/>
                </a:lnTo>
                <a:lnTo>
                  <a:pt x="244626" y="104037"/>
                </a:lnTo>
                <a:lnTo>
                  <a:pt x="247088" y="102578"/>
                </a:lnTo>
                <a:lnTo>
                  <a:pt x="249945" y="100936"/>
                </a:lnTo>
                <a:close/>
                <a:moveTo>
                  <a:pt x="261556" y="100936"/>
                </a:moveTo>
                <a:lnTo>
                  <a:pt x="264413" y="102578"/>
                </a:lnTo>
                <a:lnTo>
                  <a:pt x="266875" y="104037"/>
                </a:lnTo>
                <a:lnTo>
                  <a:pt x="256237" y="104037"/>
                </a:lnTo>
                <a:lnTo>
                  <a:pt x="258699" y="102578"/>
                </a:lnTo>
                <a:lnTo>
                  <a:pt x="261556" y="100936"/>
                </a:lnTo>
                <a:close/>
                <a:moveTo>
                  <a:pt x="273198" y="100936"/>
                </a:moveTo>
                <a:lnTo>
                  <a:pt x="276024" y="102578"/>
                </a:lnTo>
                <a:lnTo>
                  <a:pt x="278517" y="104037"/>
                </a:lnTo>
                <a:lnTo>
                  <a:pt x="267878" y="104037"/>
                </a:lnTo>
                <a:lnTo>
                  <a:pt x="270340" y="102578"/>
                </a:lnTo>
                <a:lnTo>
                  <a:pt x="273198" y="100936"/>
                </a:lnTo>
                <a:close/>
                <a:moveTo>
                  <a:pt x="11217" y="104250"/>
                </a:moveTo>
                <a:lnTo>
                  <a:pt x="5898" y="107320"/>
                </a:lnTo>
                <a:lnTo>
                  <a:pt x="578" y="104250"/>
                </a:lnTo>
                <a:close/>
                <a:moveTo>
                  <a:pt x="22828" y="104250"/>
                </a:moveTo>
                <a:lnTo>
                  <a:pt x="17509" y="107320"/>
                </a:lnTo>
                <a:lnTo>
                  <a:pt x="12190" y="104250"/>
                </a:lnTo>
                <a:close/>
                <a:moveTo>
                  <a:pt x="34470" y="104250"/>
                </a:moveTo>
                <a:lnTo>
                  <a:pt x="29150" y="107320"/>
                </a:lnTo>
                <a:lnTo>
                  <a:pt x="23831" y="104250"/>
                </a:lnTo>
                <a:close/>
                <a:moveTo>
                  <a:pt x="46081" y="104250"/>
                </a:moveTo>
                <a:lnTo>
                  <a:pt x="40762" y="107320"/>
                </a:lnTo>
                <a:lnTo>
                  <a:pt x="35442" y="104250"/>
                </a:lnTo>
                <a:close/>
                <a:moveTo>
                  <a:pt x="57722" y="104250"/>
                </a:moveTo>
                <a:lnTo>
                  <a:pt x="52403" y="107320"/>
                </a:lnTo>
                <a:lnTo>
                  <a:pt x="47084" y="104250"/>
                </a:lnTo>
                <a:close/>
                <a:moveTo>
                  <a:pt x="69334" y="104250"/>
                </a:moveTo>
                <a:lnTo>
                  <a:pt x="64014" y="107320"/>
                </a:lnTo>
                <a:lnTo>
                  <a:pt x="58695" y="104250"/>
                </a:lnTo>
                <a:close/>
                <a:moveTo>
                  <a:pt x="80945" y="104250"/>
                </a:moveTo>
                <a:lnTo>
                  <a:pt x="75625" y="107320"/>
                </a:lnTo>
                <a:lnTo>
                  <a:pt x="70306" y="104250"/>
                </a:lnTo>
                <a:close/>
                <a:moveTo>
                  <a:pt x="92556" y="104250"/>
                </a:moveTo>
                <a:lnTo>
                  <a:pt x="87237" y="107320"/>
                </a:lnTo>
                <a:lnTo>
                  <a:pt x="81917" y="104250"/>
                </a:lnTo>
                <a:close/>
                <a:moveTo>
                  <a:pt x="104197" y="104250"/>
                </a:moveTo>
                <a:lnTo>
                  <a:pt x="98878" y="107320"/>
                </a:lnTo>
                <a:lnTo>
                  <a:pt x="93559" y="104250"/>
                </a:lnTo>
                <a:close/>
                <a:moveTo>
                  <a:pt x="115809" y="104250"/>
                </a:moveTo>
                <a:lnTo>
                  <a:pt x="110489" y="107320"/>
                </a:lnTo>
                <a:lnTo>
                  <a:pt x="105170" y="104250"/>
                </a:lnTo>
                <a:close/>
                <a:moveTo>
                  <a:pt x="127450" y="104250"/>
                </a:moveTo>
                <a:lnTo>
                  <a:pt x="122131" y="107320"/>
                </a:lnTo>
                <a:lnTo>
                  <a:pt x="116812" y="104250"/>
                </a:lnTo>
                <a:close/>
                <a:moveTo>
                  <a:pt x="139061" y="104250"/>
                </a:moveTo>
                <a:lnTo>
                  <a:pt x="133742" y="107320"/>
                </a:lnTo>
                <a:lnTo>
                  <a:pt x="128423" y="104250"/>
                </a:lnTo>
                <a:close/>
                <a:moveTo>
                  <a:pt x="150642" y="104250"/>
                </a:moveTo>
                <a:lnTo>
                  <a:pt x="145323" y="107320"/>
                </a:lnTo>
                <a:lnTo>
                  <a:pt x="140004" y="104250"/>
                </a:lnTo>
                <a:close/>
                <a:moveTo>
                  <a:pt x="162284" y="104250"/>
                </a:moveTo>
                <a:lnTo>
                  <a:pt x="156964" y="107320"/>
                </a:lnTo>
                <a:lnTo>
                  <a:pt x="151645" y="104250"/>
                </a:lnTo>
                <a:close/>
                <a:moveTo>
                  <a:pt x="173895" y="104250"/>
                </a:moveTo>
                <a:lnTo>
                  <a:pt x="168575" y="107320"/>
                </a:lnTo>
                <a:lnTo>
                  <a:pt x="163256" y="104250"/>
                </a:lnTo>
                <a:close/>
                <a:moveTo>
                  <a:pt x="185536" y="104250"/>
                </a:moveTo>
                <a:lnTo>
                  <a:pt x="180217" y="107320"/>
                </a:lnTo>
                <a:lnTo>
                  <a:pt x="174898" y="104250"/>
                </a:lnTo>
                <a:close/>
                <a:moveTo>
                  <a:pt x="197147" y="104250"/>
                </a:moveTo>
                <a:lnTo>
                  <a:pt x="191828" y="107320"/>
                </a:lnTo>
                <a:lnTo>
                  <a:pt x="186509" y="104250"/>
                </a:lnTo>
                <a:close/>
                <a:moveTo>
                  <a:pt x="208789" y="104250"/>
                </a:moveTo>
                <a:lnTo>
                  <a:pt x="203470" y="107320"/>
                </a:lnTo>
                <a:lnTo>
                  <a:pt x="198151" y="104250"/>
                </a:lnTo>
                <a:close/>
                <a:moveTo>
                  <a:pt x="220370" y="104250"/>
                </a:moveTo>
                <a:lnTo>
                  <a:pt x="215051" y="107320"/>
                </a:lnTo>
                <a:lnTo>
                  <a:pt x="209731" y="104250"/>
                </a:lnTo>
                <a:close/>
                <a:moveTo>
                  <a:pt x="232011" y="104250"/>
                </a:moveTo>
                <a:lnTo>
                  <a:pt x="226692" y="107320"/>
                </a:lnTo>
                <a:lnTo>
                  <a:pt x="221373" y="104250"/>
                </a:lnTo>
                <a:close/>
                <a:moveTo>
                  <a:pt x="243622" y="104250"/>
                </a:moveTo>
                <a:lnTo>
                  <a:pt x="238303" y="107320"/>
                </a:lnTo>
                <a:lnTo>
                  <a:pt x="232984" y="104250"/>
                </a:lnTo>
                <a:close/>
                <a:moveTo>
                  <a:pt x="255264" y="104250"/>
                </a:moveTo>
                <a:lnTo>
                  <a:pt x="249945" y="107320"/>
                </a:lnTo>
                <a:lnTo>
                  <a:pt x="244626" y="104250"/>
                </a:lnTo>
                <a:close/>
                <a:moveTo>
                  <a:pt x="266875" y="104250"/>
                </a:moveTo>
                <a:lnTo>
                  <a:pt x="261556" y="107320"/>
                </a:lnTo>
                <a:lnTo>
                  <a:pt x="256237" y="104250"/>
                </a:lnTo>
                <a:close/>
                <a:moveTo>
                  <a:pt x="278517" y="104250"/>
                </a:moveTo>
                <a:lnTo>
                  <a:pt x="273198" y="107320"/>
                </a:lnTo>
                <a:lnTo>
                  <a:pt x="267878" y="104250"/>
                </a:lnTo>
                <a:close/>
                <a:moveTo>
                  <a:pt x="11369" y="104493"/>
                </a:moveTo>
                <a:lnTo>
                  <a:pt x="6050" y="113672"/>
                </a:lnTo>
                <a:lnTo>
                  <a:pt x="6050" y="107563"/>
                </a:lnTo>
                <a:lnTo>
                  <a:pt x="11369" y="104493"/>
                </a:lnTo>
                <a:close/>
                <a:moveTo>
                  <a:pt x="22980" y="104493"/>
                </a:moveTo>
                <a:lnTo>
                  <a:pt x="17661" y="113672"/>
                </a:lnTo>
                <a:lnTo>
                  <a:pt x="17661" y="107563"/>
                </a:lnTo>
                <a:lnTo>
                  <a:pt x="22980" y="104493"/>
                </a:lnTo>
                <a:close/>
                <a:moveTo>
                  <a:pt x="34622" y="104493"/>
                </a:moveTo>
                <a:lnTo>
                  <a:pt x="29302" y="113672"/>
                </a:lnTo>
                <a:lnTo>
                  <a:pt x="29302" y="107563"/>
                </a:lnTo>
                <a:lnTo>
                  <a:pt x="34622" y="104493"/>
                </a:lnTo>
                <a:close/>
                <a:moveTo>
                  <a:pt x="46202" y="104493"/>
                </a:moveTo>
                <a:lnTo>
                  <a:pt x="40883" y="113672"/>
                </a:lnTo>
                <a:lnTo>
                  <a:pt x="40883" y="107563"/>
                </a:lnTo>
                <a:lnTo>
                  <a:pt x="46202" y="104493"/>
                </a:lnTo>
                <a:close/>
                <a:moveTo>
                  <a:pt x="57844" y="104493"/>
                </a:moveTo>
                <a:lnTo>
                  <a:pt x="52525" y="113672"/>
                </a:lnTo>
                <a:lnTo>
                  <a:pt x="52525" y="107563"/>
                </a:lnTo>
                <a:lnTo>
                  <a:pt x="57844" y="104493"/>
                </a:lnTo>
                <a:close/>
                <a:moveTo>
                  <a:pt x="69455" y="104493"/>
                </a:moveTo>
                <a:lnTo>
                  <a:pt x="64136" y="113672"/>
                </a:lnTo>
                <a:lnTo>
                  <a:pt x="64136" y="107563"/>
                </a:lnTo>
                <a:lnTo>
                  <a:pt x="69455" y="104493"/>
                </a:lnTo>
                <a:close/>
                <a:moveTo>
                  <a:pt x="81097" y="104493"/>
                </a:moveTo>
                <a:lnTo>
                  <a:pt x="75777" y="113672"/>
                </a:lnTo>
                <a:lnTo>
                  <a:pt x="75777" y="107563"/>
                </a:lnTo>
                <a:lnTo>
                  <a:pt x="81097" y="104493"/>
                </a:lnTo>
                <a:close/>
                <a:moveTo>
                  <a:pt x="92708" y="104493"/>
                </a:moveTo>
                <a:lnTo>
                  <a:pt x="87389" y="113672"/>
                </a:lnTo>
                <a:lnTo>
                  <a:pt x="87389" y="107563"/>
                </a:lnTo>
                <a:lnTo>
                  <a:pt x="92708" y="104493"/>
                </a:lnTo>
                <a:close/>
                <a:moveTo>
                  <a:pt x="104349" y="104493"/>
                </a:moveTo>
                <a:lnTo>
                  <a:pt x="99030" y="113672"/>
                </a:lnTo>
                <a:lnTo>
                  <a:pt x="99030" y="107563"/>
                </a:lnTo>
                <a:lnTo>
                  <a:pt x="104349" y="104493"/>
                </a:lnTo>
                <a:close/>
                <a:moveTo>
                  <a:pt x="174047" y="104493"/>
                </a:moveTo>
                <a:lnTo>
                  <a:pt x="168727" y="113672"/>
                </a:lnTo>
                <a:lnTo>
                  <a:pt x="168727" y="107563"/>
                </a:lnTo>
                <a:lnTo>
                  <a:pt x="174047" y="104493"/>
                </a:lnTo>
                <a:close/>
                <a:moveTo>
                  <a:pt x="185658" y="104493"/>
                </a:moveTo>
                <a:lnTo>
                  <a:pt x="180339" y="113672"/>
                </a:lnTo>
                <a:lnTo>
                  <a:pt x="180339" y="107563"/>
                </a:lnTo>
                <a:lnTo>
                  <a:pt x="185658" y="104493"/>
                </a:lnTo>
                <a:close/>
                <a:moveTo>
                  <a:pt x="197269" y="104493"/>
                </a:moveTo>
                <a:lnTo>
                  <a:pt x="191950" y="113672"/>
                </a:lnTo>
                <a:lnTo>
                  <a:pt x="191950" y="107563"/>
                </a:lnTo>
                <a:lnTo>
                  <a:pt x="197269" y="104493"/>
                </a:lnTo>
                <a:close/>
                <a:moveTo>
                  <a:pt x="208911" y="104493"/>
                </a:moveTo>
                <a:lnTo>
                  <a:pt x="203591" y="113672"/>
                </a:lnTo>
                <a:lnTo>
                  <a:pt x="203591" y="107563"/>
                </a:lnTo>
                <a:lnTo>
                  <a:pt x="208911" y="104493"/>
                </a:lnTo>
                <a:close/>
                <a:moveTo>
                  <a:pt x="220522" y="104493"/>
                </a:moveTo>
                <a:lnTo>
                  <a:pt x="215202" y="113672"/>
                </a:lnTo>
                <a:lnTo>
                  <a:pt x="215202" y="107563"/>
                </a:lnTo>
                <a:lnTo>
                  <a:pt x="220522" y="104493"/>
                </a:lnTo>
                <a:close/>
                <a:moveTo>
                  <a:pt x="232163" y="104493"/>
                </a:moveTo>
                <a:lnTo>
                  <a:pt x="226844" y="113672"/>
                </a:lnTo>
                <a:lnTo>
                  <a:pt x="226844" y="107563"/>
                </a:lnTo>
                <a:lnTo>
                  <a:pt x="232163" y="104493"/>
                </a:lnTo>
                <a:close/>
                <a:moveTo>
                  <a:pt x="243774" y="104493"/>
                </a:moveTo>
                <a:lnTo>
                  <a:pt x="238455" y="113672"/>
                </a:lnTo>
                <a:lnTo>
                  <a:pt x="238455" y="107563"/>
                </a:lnTo>
                <a:lnTo>
                  <a:pt x="243774" y="104493"/>
                </a:lnTo>
                <a:close/>
                <a:moveTo>
                  <a:pt x="255355" y="104493"/>
                </a:moveTo>
                <a:lnTo>
                  <a:pt x="250036" y="113672"/>
                </a:lnTo>
                <a:lnTo>
                  <a:pt x="250036" y="107563"/>
                </a:lnTo>
                <a:lnTo>
                  <a:pt x="255355" y="104493"/>
                </a:lnTo>
                <a:close/>
                <a:moveTo>
                  <a:pt x="266997" y="104493"/>
                </a:moveTo>
                <a:lnTo>
                  <a:pt x="261678" y="113672"/>
                </a:lnTo>
                <a:lnTo>
                  <a:pt x="261678" y="107563"/>
                </a:lnTo>
                <a:lnTo>
                  <a:pt x="266997" y="104493"/>
                </a:lnTo>
                <a:close/>
                <a:moveTo>
                  <a:pt x="278608" y="104493"/>
                </a:moveTo>
                <a:lnTo>
                  <a:pt x="273289" y="113672"/>
                </a:lnTo>
                <a:lnTo>
                  <a:pt x="273289" y="107563"/>
                </a:lnTo>
                <a:lnTo>
                  <a:pt x="278608" y="104493"/>
                </a:lnTo>
                <a:close/>
                <a:moveTo>
                  <a:pt x="457" y="104523"/>
                </a:moveTo>
                <a:lnTo>
                  <a:pt x="5776" y="107563"/>
                </a:lnTo>
                <a:lnTo>
                  <a:pt x="5776" y="113703"/>
                </a:lnTo>
                <a:lnTo>
                  <a:pt x="457" y="104523"/>
                </a:lnTo>
                <a:close/>
                <a:moveTo>
                  <a:pt x="12098" y="104523"/>
                </a:moveTo>
                <a:lnTo>
                  <a:pt x="17418" y="107563"/>
                </a:lnTo>
                <a:lnTo>
                  <a:pt x="17418" y="113703"/>
                </a:lnTo>
                <a:lnTo>
                  <a:pt x="12098" y="104523"/>
                </a:lnTo>
                <a:close/>
                <a:moveTo>
                  <a:pt x="23710" y="104523"/>
                </a:moveTo>
                <a:lnTo>
                  <a:pt x="29029" y="107563"/>
                </a:lnTo>
                <a:lnTo>
                  <a:pt x="29029" y="113703"/>
                </a:lnTo>
                <a:lnTo>
                  <a:pt x="23710" y="104523"/>
                </a:lnTo>
                <a:close/>
                <a:moveTo>
                  <a:pt x="35290" y="104523"/>
                </a:moveTo>
                <a:lnTo>
                  <a:pt x="40610" y="107563"/>
                </a:lnTo>
                <a:lnTo>
                  <a:pt x="40610" y="113703"/>
                </a:lnTo>
                <a:lnTo>
                  <a:pt x="35290" y="104523"/>
                </a:lnTo>
                <a:close/>
                <a:moveTo>
                  <a:pt x="46932" y="104523"/>
                </a:moveTo>
                <a:lnTo>
                  <a:pt x="52251" y="107563"/>
                </a:lnTo>
                <a:lnTo>
                  <a:pt x="52251" y="113703"/>
                </a:lnTo>
                <a:lnTo>
                  <a:pt x="46932" y="104523"/>
                </a:lnTo>
                <a:close/>
                <a:moveTo>
                  <a:pt x="58543" y="104523"/>
                </a:moveTo>
                <a:lnTo>
                  <a:pt x="63862" y="107563"/>
                </a:lnTo>
                <a:lnTo>
                  <a:pt x="63862" y="113703"/>
                </a:lnTo>
                <a:lnTo>
                  <a:pt x="58543" y="104523"/>
                </a:lnTo>
                <a:close/>
                <a:moveTo>
                  <a:pt x="70185" y="104523"/>
                </a:moveTo>
                <a:lnTo>
                  <a:pt x="75504" y="107563"/>
                </a:lnTo>
                <a:lnTo>
                  <a:pt x="75504" y="113703"/>
                </a:lnTo>
                <a:lnTo>
                  <a:pt x="70185" y="104523"/>
                </a:lnTo>
                <a:close/>
                <a:moveTo>
                  <a:pt x="81796" y="104523"/>
                </a:moveTo>
                <a:lnTo>
                  <a:pt x="87115" y="107563"/>
                </a:lnTo>
                <a:lnTo>
                  <a:pt x="87115" y="113703"/>
                </a:lnTo>
                <a:lnTo>
                  <a:pt x="81796" y="104523"/>
                </a:lnTo>
                <a:close/>
                <a:moveTo>
                  <a:pt x="93437" y="104523"/>
                </a:moveTo>
                <a:lnTo>
                  <a:pt x="98757" y="107563"/>
                </a:lnTo>
                <a:lnTo>
                  <a:pt x="98757" y="113703"/>
                </a:lnTo>
                <a:lnTo>
                  <a:pt x="93437" y="104523"/>
                </a:lnTo>
                <a:close/>
                <a:moveTo>
                  <a:pt x="105018" y="104523"/>
                </a:moveTo>
                <a:lnTo>
                  <a:pt x="110337" y="107563"/>
                </a:lnTo>
                <a:lnTo>
                  <a:pt x="110337" y="113703"/>
                </a:lnTo>
                <a:lnTo>
                  <a:pt x="105018" y="104523"/>
                </a:lnTo>
                <a:close/>
                <a:moveTo>
                  <a:pt x="115930" y="104493"/>
                </a:moveTo>
                <a:lnTo>
                  <a:pt x="110611" y="113703"/>
                </a:lnTo>
                <a:lnTo>
                  <a:pt x="110611" y="107563"/>
                </a:lnTo>
                <a:lnTo>
                  <a:pt x="115930" y="104493"/>
                </a:lnTo>
                <a:close/>
                <a:moveTo>
                  <a:pt x="116660" y="104523"/>
                </a:moveTo>
                <a:lnTo>
                  <a:pt x="121979" y="107593"/>
                </a:lnTo>
                <a:lnTo>
                  <a:pt x="121979" y="113703"/>
                </a:lnTo>
                <a:lnTo>
                  <a:pt x="116660" y="104523"/>
                </a:lnTo>
                <a:close/>
                <a:moveTo>
                  <a:pt x="127541" y="104493"/>
                </a:moveTo>
                <a:lnTo>
                  <a:pt x="122222" y="113703"/>
                </a:lnTo>
                <a:lnTo>
                  <a:pt x="122222" y="107563"/>
                </a:lnTo>
                <a:lnTo>
                  <a:pt x="127541" y="104493"/>
                </a:lnTo>
                <a:close/>
                <a:moveTo>
                  <a:pt x="128271" y="104523"/>
                </a:moveTo>
                <a:lnTo>
                  <a:pt x="133590" y="107593"/>
                </a:lnTo>
                <a:lnTo>
                  <a:pt x="133590" y="113703"/>
                </a:lnTo>
                <a:lnTo>
                  <a:pt x="128271" y="104523"/>
                </a:lnTo>
                <a:close/>
                <a:moveTo>
                  <a:pt x="139183" y="104493"/>
                </a:moveTo>
                <a:lnTo>
                  <a:pt x="133864" y="113703"/>
                </a:lnTo>
                <a:lnTo>
                  <a:pt x="133864" y="107563"/>
                </a:lnTo>
                <a:lnTo>
                  <a:pt x="139183" y="104493"/>
                </a:lnTo>
                <a:close/>
                <a:moveTo>
                  <a:pt x="139912" y="104523"/>
                </a:moveTo>
                <a:lnTo>
                  <a:pt x="145232" y="107593"/>
                </a:lnTo>
                <a:lnTo>
                  <a:pt x="145232" y="113703"/>
                </a:lnTo>
                <a:lnTo>
                  <a:pt x="139912" y="104523"/>
                </a:lnTo>
                <a:close/>
                <a:moveTo>
                  <a:pt x="150794" y="104493"/>
                </a:moveTo>
                <a:lnTo>
                  <a:pt x="145475" y="113703"/>
                </a:lnTo>
                <a:lnTo>
                  <a:pt x="145475" y="107563"/>
                </a:lnTo>
                <a:lnTo>
                  <a:pt x="150794" y="104493"/>
                </a:lnTo>
                <a:close/>
                <a:moveTo>
                  <a:pt x="151523" y="104523"/>
                </a:moveTo>
                <a:lnTo>
                  <a:pt x="156843" y="107593"/>
                </a:lnTo>
                <a:lnTo>
                  <a:pt x="156843" y="113703"/>
                </a:lnTo>
                <a:lnTo>
                  <a:pt x="151523" y="104523"/>
                </a:lnTo>
                <a:close/>
                <a:moveTo>
                  <a:pt x="162436" y="104493"/>
                </a:moveTo>
                <a:lnTo>
                  <a:pt x="157116" y="113703"/>
                </a:lnTo>
                <a:lnTo>
                  <a:pt x="157116" y="107563"/>
                </a:lnTo>
                <a:lnTo>
                  <a:pt x="162436" y="104493"/>
                </a:lnTo>
                <a:close/>
                <a:moveTo>
                  <a:pt x="163165" y="104523"/>
                </a:moveTo>
                <a:lnTo>
                  <a:pt x="168484" y="107593"/>
                </a:lnTo>
                <a:lnTo>
                  <a:pt x="168484" y="113703"/>
                </a:lnTo>
                <a:lnTo>
                  <a:pt x="163165" y="104523"/>
                </a:lnTo>
                <a:close/>
                <a:moveTo>
                  <a:pt x="174746" y="104523"/>
                </a:moveTo>
                <a:lnTo>
                  <a:pt x="180065" y="107593"/>
                </a:lnTo>
                <a:lnTo>
                  <a:pt x="180065" y="113733"/>
                </a:lnTo>
                <a:lnTo>
                  <a:pt x="174746" y="104523"/>
                </a:lnTo>
                <a:close/>
                <a:moveTo>
                  <a:pt x="186357" y="104523"/>
                </a:moveTo>
                <a:lnTo>
                  <a:pt x="191676" y="107593"/>
                </a:lnTo>
                <a:lnTo>
                  <a:pt x="191676" y="113733"/>
                </a:lnTo>
                <a:lnTo>
                  <a:pt x="186357" y="104523"/>
                </a:lnTo>
                <a:close/>
                <a:moveTo>
                  <a:pt x="197999" y="104523"/>
                </a:moveTo>
                <a:lnTo>
                  <a:pt x="203318" y="107593"/>
                </a:lnTo>
                <a:lnTo>
                  <a:pt x="203318" y="113733"/>
                </a:lnTo>
                <a:lnTo>
                  <a:pt x="197999" y="104523"/>
                </a:lnTo>
                <a:close/>
                <a:moveTo>
                  <a:pt x="209610" y="104523"/>
                </a:moveTo>
                <a:lnTo>
                  <a:pt x="214929" y="107593"/>
                </a:lnTo>
                <a:lnTo>
                  <a:pt x="214929" y="113733"/>
                </a:lnTo>
                <a:lnTo>
                  <a:pt x="209610" y="104523"/>
                </a:lnTo>
                <a:close/>
                <a:moveTo>
                  <a:pt x="221251" y="104523"/>
                </a:moveTo>
                <a:lnTo>
                  <a:pt x="226570" y="107593"/>
                </a:lnTo>
                <a:lnTo>
                  <a:pt x="226570" y="113733"/>
                </a:lnTo>
                <a:lnTo>
                  <a:pt x="221251" y="104523"/>
                </a:lnTo>
                <a:close/>
                <a:moveTo>
                  <a:pt x="232862" y="104523"/>
                </a:moveTo>
                <a:lnTo>
                  <a:pt x="238182" y="107593"/>
                </a:lnTo>
                <a:lnTo>
                  <a:pt x="238182" y="113733"/>
                </a:lnTo>
                <a:lnTo>
                  <a:pt x="232862" y="104523"/>
                </a:lnTo>
                <a:close/>
                <a:moveTo>
                  <a:pt x="244474" y="104523"/>
                </a:moveTo>
                <a:lnTo>
                  <a:pt x="249793" y="107593"/>
                </a:lnTo>
                <a:lnTo>
                  <a:pt x="249793" y="113733"/>
                </a:lnTo>
                <a:lnTo>
                  <a:pt x="244474" y="104523"/>
                </a:lnTo>
                <a:close/>
                <a:moveTo>
                  <a:pt x="256085" y="104523"/>
                </a:moveTo>
                <a:lnTo>
                  <a:pt x="261404" y="107593"/>
                </a:lnTo>
                <a:lnTo>
                  <a:pt x="261404" y="113733"/>
                </a:lnTo>
                <a:lnTo>
                  <a:pt x="256085" y="104523"/>
                </a:lnTo>
                <a:close/>
                <a:moveTo>
                  <a:pt x="267726" y="104523"/>
                </a:moveTo>
                <a:lnTo>
                  <a:pt x="273046" y="107593"/>
                </a:lnTo>
                <a:lnTo>
                  <a:pt x="273046" y="113733"/>
                </a:lnTo>
                <a:lnTo>
                  <a:pt x="267726" y="104523"/>
                </a:lnTo>
                <a:close/>
                <a:moveTo>
                  <a:pt x="11855" y="104645"/>
                </a:moveTo>
                <a:lnTo>
                  <a:pt x="17174" y="113824"/>
                </a:lnTo>
                <a:lnTo>
                  <a:pt x="17174" y="113824"/>
                </a:lnTo>
                <a:lnTo>
                  <a:pt x="11855" y="110754"/>
                </a:lnTo>
                <a:lnTo>
                  <a:pt x="11855" y="104645"/>
                </a:lnTo>
                <a:close/>
                <a:moveTo>
                  <a:pt x="244" y="104645"/>
                </a:moveTo>
                <a:lnTo>
                  <a:pt x="5563" y="113824"/>
                </a:lnTo>
                <a:lnTo>
                  <a:pt x="214" y="110754"/>
                </a:lnTo>
                <a:lnTo>
                  <a:pt x="214" y="104645"/>
                </a:lnTo>
                <a:close/>
                <a:moveTo>
                  <a:pt x="116416" y="104645"/>
                </a:moveTo>
                <a:lnTo>
                  <a:pt x="121736" y="113824"/>
                </a:lnTo>
                <a:lnTo>
                  <a:pt x="116416" y="110785"/>
                </a:lnTo>
                <a:lnTo>
                  <a:pt x="116416" y="104645"/>
                </a:lnTo>
                <a:close/>
                <a:moveTo>
                  <a:pt x="128058" y="104645"/>
                </a:moveTo>
                <a:lnTo>
                  <a:pt x="133377" y="113824"/>
                </a:lnTo>
                <a:lnTo>
                  <a:pt x="128058" y="110785"/>
                </a:lnTo>
                <a:lnTo>
                  <a:pt x="128058" y="104645"/>
                </a:lnTo>
                <a:close/>
                <a:moveTo>
                  <a:pt x="139669" y="104645"/>
                </a:moveTo>
                <a:lnTo>
                  <a:pt x="144988" y="113824"/>
                </a:lnTo>
                <a:lnTo>
                  <a:pt x="139669" y="110785"/>
                </a:lnTo>
                <a:lnTo>
                  <a:pt x="139669" y="104645"/>
                </a:lnTo>
                <a:close/>
                <a:moveTo>
                  <a:pt x="151311" y="104645"/>
                </a:moveTo>
                <a:lnTo>
                  <a:pt x="156630" y="113824"/>
                </a:lnTo>
                <a:lnTo>
                  <a:pt x="151311" y="110785"/>
                </a:lnTo>
                <a:lnTo>
                  <a:pt x="151311" y="104645"/>
                </a:lnTo>
                <a:close/>
                <a:moveTo>
                  <a:pt x="162922" y="104645"/>
                </a:moveTo>
                <a:lnTo>
                  <a:pt x="168241" y="113824"/>
                </a:lnTo>
                <a:lnTo>
                  <a:pt x="162922" y="110785"/>
                </a:lnTo>
                <a:lnTo>
                  <a:pt x="162922" y="104645"/>
                </a:lnTo>
                <a:close/>
                <a:moveTo>
                  <a:pt x="174503" y="104645"/>
                </a:moveTo>
                <a:lnTo>
                  <a:pt x="179822" y="113824"/>
                </a:lnTo>
                <a:lnTo>
                  <a:pt x="174503" y="110785"/>
                </a:lnTo>
                <a:lnTo>
                  <a:pt x="174503" y="104645"/>
                </a:lnTo>
                <a:close/>
                <a:moveTo>
                  <a:pt x="186144" y="104645"/>
                </a:moveTo>
                <a:lnTo>
                  <a:pt x="191463" y="113824"/>
                </a:lnTo>
                <a:lnTo>
                  <a:pt x="186144" y="110785"/>
                </a:lnTo>
                <a:lnTo>
                  <a:pt x="186144" y="104645"/>
                </a:lnTo>
                <a:close/>
                <a:moveTo>
                  <a:pt x="197755" y="104645"/>
                </a:moveTo>
                <a:lnTo>
                  <a:pt x="203075" y="113824"/>
                </a:lnTo>
                <a:lnTo>
                  <a:pt x="197755" y="110785"/>
                </a:lnTo>
                <a:lnTo>
                  <a:pt x="197755" y="104645"/>
                </a:lnTo>
                <a:close/>
                <a:moveTo>
                  <a:pt x="209397" y="104645"/>
                </a:moveTo>
                <a:lnTo>
                  <a:pt x="214716" y="113824"/>
                </a:lnTo>
                <a:lnTo>
                  <a:pt x="209397" y="110785"/>
                </a:lnTo>
                <a:lnTo>
                  <a:pt x="209397" y="104645"/>
                </a:lnTo>
                <a:close/>
                <a:moveTo>
                  <a:pt x="221008" y="104645"/>
                </a:moveTo>
                <a:lnTo>
                  <a:pt x="226327" y="113824"/>
                </a:lnTo>
                <a:lnTo>
                  <a:pt x="221008" y="110785"/>
                </a:lnTo>
                <a:lnTo>
                  <a:pt x="221008" y="104645"/>
                </a:lnTo>
                <a:close/>
                <a:moveTo>
                  <a:pt x="232650" y="104645"/>
                </a:moveTo>
                <a:lnTo>
                  <a:pt x="237969" y="113824"/>
                </a:lnTo>
                <a:lnTo>
                  <a:pt x="232650" y="110785"/>
                </a:lnTo>
                <a:lnTo>
                  <a:pt x="232650" y="104645"/>
                </a:lnTo>
                <a:close/>
                <a:moveTo>
                  <a:pt x="244230" y="104645"/>
                </a:moveTo>
                <a:lnTo>
                  <a:pt x="249550" y="113824"/>
                </a:lnTo>
                <a:lnTo>
                  <a:pt x="244230" y="110785"/>
                </a:lnTo>
                <a:lnTo>
                  <a:pt x="244230" y="104645"/>
                </a:lnTo>
                <a:close/>
                <a:moveTo>
                  <a:pt x="255872" y="104645"/>
                </a:moveTo>
                <a:lnTo>
                  <a:pt x="261191" y="113824"/>
                </a:lnTo>
                <a:lnTo>
                  <a:pt x="255872" y="110785"/>
                </a:lnTo>
                <a:lnTo>
                  <a:pt x="255872" y="104645"/>
                </a:lnTo>
                <a:close/>
                <a:moveTo>
                  <a:pt x="267483" y="104645"/>
                </a:moveTo>
                <a:lnTo>
                  <a:pt x="272802" y="113824"/>
                </a:lnTo>
                <a:lnTo>
                  <a:pt x="267483" y="110785"/>
                </a:lnTo>
                <a:lnTo>
                  <a:pt x="267483" y="104645"/>
                </a:lnTo>
                <a:close/>
                <a:moveTo>
                  <a:pt x="93194" y="104645"/>
                </a:moveTo>
                <a:lnTo>
                  <a:pt x="98513" y="113855"/>
                </a:lnTo>
                <a:lnTo>
                  <a:pt x="98513" y="113855"/>
                </a:lnTo>
                <a:lnTo>
                  <a:pt x="93194" y="110785"/>
                </a:lnTo>
                <a:lnTo>
                  <a:pt x="93194" y="104645"/>
                </a:lnTo>
                <a:close/>
                <a:moveTo>
                  <a:pt x="11582" y="104645"/>
                </a:moveTo>
                <a:lnTo>
                  <a:pt x="11582" y="110785"/>
                </a:lnTo>
                <a:lnTo>
                  <a:pt x="6262" y="113855"/>
                </a:lnTo>
                <a:lnTo>
                  <a:pt x="11582" y="104645"/>
                </a:lnTo>
                <a:close/>
                <a:moveTo>
                  <a:pt x="23223" y="104645"/>
                </a:moveTo>
                <a:lnTo>
                  <a:pt x="23223" y="110785"/>
                </a:lnTo>
                <a:lnTo>
                  <a:pt x="17904" y="113855"/>
                </a:lnTo>
                <a:lnTo>
                  <a:pt x="23223" y="104645"/>
                </a:lnTo>
                <a:close/>
                <a:moveTo>
                  <a:pt x="23497" y="104645"/>
                </a:moveTo>
                <a:lnTo>
                  <a:pt x="28816" y="113855"/>
                </a:lnTo>
                <a:lnTo>
                  <a:pt x="23497" y="110785"/>
                </a:lnTo>
                <a:lnTo>
                  <a:pt x="23497" y="104645"/>
                </a:lnTo>
                <a:close/>
                <a:moveTo>
                  <a:pt x="34834" y="104645"/>
                </a:moveTo>
                <a:lnTo>
                  <a:pt x="34834" y="110785"/>
                </a:lnTo>
                <a:lnTo>
                  <a:pt x="29515" y="113855"/>
                </a:lnTo>
                <a:lnTo>
                  <a:pt x="34834" y="104645"/>
                </a:lnTo>
                <a:close/>
                <a:moveTo>
                  <a:pt x="35078" y="104645"/>
                </a:moveTo>
                <a:lnTo>
                  <a:pt x="40397" y="113855"/>
                </a:lnTo>
                <a:lnTo>
                  <a:pt x="35078" y="110785"/>
                </a:lnTo>
                <a:lnTo>
                  <a:pt x="35078" y="104645"/>
                </a:lnTo>
                <a:close/>
                <a:moveTo>
                  <a:pt x="46446" y="104645"/>
                </a:moveTo>
                <a:lnTo>
                  <a:pt x="46446" y="110785"/>
                </a:lnTo>
                <a:lnTo>
                  <a:pt x="41126" y="113855"/>
                </a:lnTo>
                <a:lnTo>
                  <a:pt x="46446" y="104645"/>
                </a:lnTo>
                <a:close/>
                <a:moveTo>
                  <a:pt x="46689" y="104645"/>
                </a:moveTo>
                <a:lnTo>
                  <a:pt x="52008" y="113855"/>
                </a:lnTo>
                <a:lnTo>
                  <a:pt x="46689" y="110785"/>
                </a:lnTo>
                <a:lnTo>
                  <a:pt x="46689" y="104645"/>
                </a:lnTo>
                <a:close/>
                <a:moveTo>
                  <a:pt x="58057" y="104645"/>
                </a:moveTo>
                <a:lnTo>
                  <a:pt x="58057" y="110785"/>
                </a:lnTo>
                <a:lnTo>
                  <a:pt x="52737" y="113855"/>
                </a:lnTo>
                <a:lnTo>
                  <a:pt x="58057" y="104645"/>
                </a:lnTo>
                <a:close/>
                <a:moveTo>
                  <a:pt x="58330" y="104645"/>
                </a:moveTo>
                <a:lnTo>
                  <a:pt x="63650" y="113855"/>
                </a:lnTo>
                <a:lnTo>
                  <a:pt x="58330" y="110785"/>
                </a:lnTo>
                <a:lnTo>
                  <a:pt x="58330" y="104645"/>
                </a:lnTo>
                <a:close/>
                <a:moveTo>
                  <a:pt x="69698" y="104645"/>
                </a:moveTo>
                <a:lnTo>
                  <a:pt x="69698" y="110785"/>
                </a:lnTo>
                <a:lnTo>
                  <a:pt x="64379" y="113855"/>
                </a:lnTo>
                <a:lnTo>
                  <a:pt x="69698" y="104645"/>
                </a:lnTo>
                <a:close/>
                <a:moveTo>
                  <a:pt x="69941" y="104645"/>
                </a:moveTo>
                <a:lnTo>
                  <a:pt x="75261" y="113855"/>
                </a:lnTo>
                <a:lnTo>
                  <a:pt x="69941" y="110785"/>
                </a:lnTo>
                <a:lnTo>
                  <a:pt x="69941" y="104645"/>
                </a:lnTo>
                <a:close/>
                <a:moveTo>
                  <a:pt x="81309" y="104645"/>
                </a:moveTo>
                <a:lnTo>
                  <a:pt x="81309" y="110785"/>
                </a:lnTo>
                <a:lnTo>
                  <a:pt x="75990" y="113855"/>
                </a:lnTo>
                <a:lnTo>
                  <a:pt x="81309" y="104645"/>
                </a:lnTo>
                <a:close/>
                <a:moveTo>
                  <a:pt x="81583" y="104645"/>
                </a:moveTo>
                <a:lnTo>
                  <a:pt x="86902" y="113855"/>
                </a:lnTo>
                <a:lnTo>
                  <a:pt x="81583" y="110785"/>
                </a:lnTo>
                <a:lnTo>
                  <a:pt x="81583" y="104645"/>
                </a:lnTo>
                <a:close/>
                <a:moveTo>
                  <a:pt x="92951" y="104645"/>
                </a:moveTo>
                <a:lnTo>
                  <a:pt x="92951" y="110785"/>
                </a:lnTo>
                <a:lnTo>
                  <a:pt x="87632" y="113855"/>
                </a:lnTo>
                <a:lnTo>
                  <a:pt x="92951" y="104645"/>
                </a:lnTo>
                <a:close/>
                <a:moveTo>
                  <a:pt x="104562" y="104645"/>
                </a:moveTo>
                <a:lnTo>
                  <a:pt x="104562" y="110785"/>
                </a:lnTo>
                <a:lnTo>
                  <a:pt x="99243" y="113855"/>
                </a:lnTo>
                <a:lnTo>
                  <a:pt x="104562" y="104645"/>
                </a:lnTo>
                <a:close/>
                <a:moveTo>
                  <a:pt x="104775" y="104645"/>
                </a:moveTo>
                <a:lnTo>
                  <a:pt x="110094" y="113855"/>
                </a:lnTo>
                <a:lnTo>
                  <a:pt x="104775" y="110785"/>
                </a:lnTo>
                <a:lnTo>
                  <a:pt x="104775" y="104645"/>
                </a:lnTo>
                <a:close/>
                <a:moveTo>
                  <a:pt x="116143" y="104675"/>
                </a:moveTo>
                <a:lnTo>
                  <a:pt x="116143" y="110785"/>
                </a:lnTo>
                <a:lnTo>
                  <a:pt x="110824" y="113855"/>
                </a:lnTo>
                <a:lnTo>
                  <a:pt x="116143" y="104675"/>
                </a:lnTo>
                <a:close/>
                <a:moveTo>
                  <a:pt x="127784" y="104675"/>
                </a:moveTo>
                <a:lnTo>
                  <a:pt x="127784" y="110785"/>
                </a:lnTo>
                <a:lnTo>
                  <a:pt x="122465" y="113855"/>
                </a:lnTo>
                <a:lnTo>
                  <a:pt x="127784" y="104675"/>
                </a:lnTo>
                <a:close/>
                <a:moveTo>
                  <a:pt x="139396" y="104675"/>
                </a:moveTo>
                <a:lnTo>
                  <a:pt x="139396" y="110785"/>
                </a:lnTo>
                <a:lnTo>
                  <a:pt x="134076" y="113855"/>
                </a:lnTo>
                <a:lnTo>
                  <a:pt x="139396" y="104675"/>
                </a:lnTo>
                <a:close/>
                <a:moveTo>
                  <a:pt x="151037" y="104675"/>
                </a:moveTo>
                <a:lnTo>
                  <a:pt x="151037" y="110785"/>
                </a:lnTo>
                <a:lnTo>
                  <a:pt x="145718" y="113855"/>
                </a:lnTo>
                <a:lnTo>
                  <a:pt x="151037" y="104675"/>
                </a:lnTo>
                <a:close/>
                <a:moveTo>
                  <a:pt x="162648" y="104675"/>
                </a:moveTo>
                <a:lnTo>
                  <a:pt x="162648" y="110785"/>
                </a:lnTo>
                <a:lnTo>
                  <a:pt x="157329" y="113855"/>
                </a:lnTo>
                <a:lnTo>
                  <a:pt x="162648" y="104675"/>
                </a:lnTo>
                <a:close/>
                <a:moveTo>
                  <a:pt x="174290" y="104675"/>
                </a:moveTo>
                <a:lnTo>
                  <a:pt x="174290" y="110785"/>
                </a:lnTo>
                <a:lnTo>
                  <a:pt x="168971" y="113855"/>
                </a:lnTo>
                <a:lnTo>
                  <a:pt x="174290" y="104675"/>
                </a:lnTo>
                <a:close/>
                <a:moveTo>
                  <a:pt x="185871" y="104675"/>
                </a:moveTo>
                <a:lnTo>
                  <a:pt x="185871" y="110785"/>
                </a:lnTo>
                <a:lnTo>
                  <a:pt x="180551" y="113855"/>
                </a:lnTo>
                <a:lnTo>
                  <a:pt x="185871" y="104675"/>
                </a:lnTo>
                <a:close/>
                <a:moveTo>
                  <a:pt x="197512" y="104675"/>
                </a:moveTo>
                <a:lnTo>
                  <a:pt x="197512" y="110785"/>
                </a:lnTo>
                <a:lnTo>
                  <a:pt x="192193" y="113855"/>
                </a:lnTo>
                <a:lnTo>
                  <a:pt x="197512" y="104675"/>
                </a:lnTo>
                <a:close/>
                <a:moveTo>
                  <a:pt x="209123" y="104675"/>
                </a:moveTo>
                <a:lnTo>
                  <a:pt x="209123" y="110785"/>
                </a:lnTo>
                <a:lnTo>
                  <a:pt x="203804" y="113855"/>
                </a:lnTo>
                <a:lnTo>
                  <a:pt x="209123" y="104675"/>
                </a:lnTo>
                <a:close/>
                <a:moveTo>
                  <a:pt x="220765" y="104675"/>
                </a:moveTo>
                <a:lnTo>
                  <a:pt x="220765" y="110785"/>
                </a:lnTo>
                <a:lnTo>
                  <a:pt x="215446" y="113855"/>
                </a:lnTo>
                <a:lnTo>
                  <a:pt x="220765" y="104675"/>
                </a:lnTo>
                <a:close/>
                <a:moveTo>
                  <a:pt x="232376" y="104675"/>
                </a:moveTo>
                <a:lnTo>
                  <a:pt x="232376" y="110785"/>
                </a:lnTo>
                <a:lnTo>
                  <a:pt x="227057" y="113855"/>
                </a:lnTo>
                <a:lnTo>
                  <a:pt x="232376" y="104675"/>
                </a:lnTo>
                <a:close/>
                <a:moveTo>
                  <a:pt x="243957" y="104675"/>
                </a:moveTo>
                <a:lnTo>
                  <a:pt x="243957" y="110785"/>
                </a:lnTo>
                <a:lnTo>
                  <a:pt x="238638" y="113855"/>
                </a:lnTo>
                <a:lnTo>
                  <a:pt x="243957" y="104675"/>
                </a:lnTo>
                <a:close/>
                <a:moveTo>
                  <a:pt x="255598" y="104675"/>
                </a:moveTo>
                <a:lnTo>
                  <a:pt x="255598" y="110785"/>
                </a:lnTo>
                <a:lnTo>
                  <a:pt x="250279" y="113855"/>
                </a:lnTo>
                <a:lnTo>
                  <a:pt x="255598" y="104675"/>
                </a:lnTo>
                <a:close/>
                <a:moveTo>
                  <a:pt x="267210" y="104675"/>
                </a:moveTo>
                <a:lnTo>
                  <a:pt x="267210" y="110785"/>
                </a:lnTo>
                <a:lnTo>
                  <a:pt x="261890" y="113855"/>
                </a:lnTo>
                <a:lnTo>
                  <a:pt x="267210" y="104675"/>
                </a:lnTo>
                <a:close/>
                <a:moveTo>
                  <a:pt x="278851" y="104675"/>
                </a:moveTo>
                <a:lnTo>
                  <a:pt x="278851" y="110785"/>
                </a:lnTo>
                <a:lnTo>
                  <a:pt x="273532" y="113855"/>
                </a:lnTo>
                <a:lnTo>
                  <a:pt x="278851" y="104675"/>
                </a:lnTo>
                <a:close/>
                <a:moveTo>
                  <a:pt x="11703" y="111028"/>
                </a:moveTo>
                <a:lnTo>
                  <a:pt x="16901" y="114007"/>
                </a:lnTo>
                <a:lnTo>
                  <a:pt x="17023" y="114098"/>
                </a:lnTo>
                <a:lnTo>
                  <a:pt x="6384" y="114098"/>
                </a:lnTo>
                <a:lnTo>
                  <a:pt x="6506" y="114007"/>
                </a:lnTo>
                <a:lnTo>
                  <a:pt x="11703" y="111028"/>
                </a:lnTo>
                <a:close/>
                <a:moveTo>
                  <a:pt x="23345" y="111028"/>
                </a:moveTo>
                <a:lnTo>
                  <a:pt x="28542" y="114007"/>
                </a:lnTo>
                <a:lnTo>
                  <a:pt x="28664" y="114098"/>
                </a:lnTo>
                <a:lnTo>
                  <a:pt x="18026" y="114098"/>
                </a:lnTo>
                <a:lnTo>
                  <a:pt x="18117" y="114007"/>
                </a:lnTo>
                <a:lnTo>
                  <a:pt x="23345" y="111028"/>
                </a:lnTo>
                <a:close/>
                <a:moveTo>
                  <a:pt x="34956" y="111028"/>
                </a:moveTo>
                <a:lnTo>
                  <a:pt x="40154" y="114007"/>
                </a:lnTo>
                <a:lnTo>
                  <a:pt x="40275" y="114098"/>
                </a:lnTo>
                <a:lnTo>
                  <a:pt x="29637" y="114098"/>
                </a:lnTo>
                <a:lnTo>
                  <a:pt x="29758" y="114007"/>
                </a:lnTo>
                <a:lnTo>
                  <a:pt x="34956" y="111028"/>
                </a:lnTo>
                <a:close/>
                <a:moveTo>
                  <a:pt x="46598" y="111028"/>
                </a:moveTo>
                <a:lnTo>
                  <a:pt x="51795" y="114007"/>
                </a:lnTo>
                <a:lnTo>
                  <a:pt x="51917" y="114098"/>
                </a:lnTo>
                <a:lnTo>
                  <a:pt x="41278" y="114098"/>
                </a:lnTo>
                <a:lnTo>
                  <a:pt x="41369" y="114007"/>
                </a:lnTo>
                <a:lnTo>
                  <a:pt x="46598" y="111028"/>
                </a:lnTo>
                <a:close/>
                <a:moveTo>
                  <a:pt x="58178" y="111028"/>
                </a:moveTo>
                <a:lnTo>
                  <a:pt x="63376" y="114007"/>
                </a:lnTo>
                <a:lnTo>
                  <a:pt x="63498" y="114098"/>
                </a:lnTo>
                <a:lnTo>
                  <a:pt x="52859" y="114098"/>
                </a:lnTo>
                <a:lnTo>
                  <a:pt x="52981" y="114007"/>
                </a:lnTo>
                <a:lnTo>
                  <a:pt x="58178" y="111028"/>
                </a:lnTo>
                <a:close/>
                <a:moveTo>
                  <a:pt x="69820" y="111028"/>
                </a:moveTo>
                <a:lnTo>
                  <a:pt x="75048" y="114007"/>
                </a:lnTo>
                <a:lnTo>
                  <a:pt x="75139" y="114098"/>
                </a:lnTo>
                <a:lnTo>
                  <a:pt x="64501" y="114098"/>
                </a:lnTo>
                <a:lnTo>
                  <a:pt x="64622" y="114007"/>
                </a:lnTo>
                <a:lnTo>
                  <a:pt x="69820" y="111028"/>
                </a:lnTo>
                <a:close/>
                <a:moveTo>
                  <a:pt x="81431" y="111028"/>
                </a:moveTo>
                <a:lnTo>
                  <a:pt x="86629" y="114007"/>
                </a:lnTo>
                <a:lnTo>
                  <a:pt x="86750" y="114098"/>
                </a:lnTo>
                <a:lnTo>
                  <a:pt x="76112" y="114098"/>
                </a:lnTo>
                <a:lnTo>
                  <a:pt x="76233" y="114007"/>
                </a:lnTo>
                <a:lnTo>
                  <a:pt x="81431" y="111028"/>
                </a:lnTo>
                <a:close/>
                <a:moveTo>
                  <a:pt x="93042" y="111028"/>
                </a:moveTo>
                <a:lnTo>
                  <a:pt x="98270" y="114007"/>
                </a:lnTo>
                <a:lnTo>
                  <a:pt x="98361" y="114098"/>
                </a:lnTo>
                <a:lnTo>
                  <a:pt x="87723" y="114098"/>
                </a:lnTo>
                <a:lnTo>
                  <a:pt x="87844" y="114007"/>
                </a:lnTo>
                <a:lnTo>
                  <a:pt x="93042" y="111028"/>
                </a:lnTo>
                <a:close/>
                <a:moveTo>
                  <a:pt x="104684" y="111028"/>
                </a:moveTo>
                <a:lnTo>
                  <a:pt x="109881" y="114007"/>
                </a:lnTo>
                <a:lnTo>
                  <a:pt x="110003" y="114098"/>
                </a:lnTo>
                <a:lnTo>
                  <a:pt x="99364" y="114098"/>
                </a:lnTo>
                <a:lnTo>
                  <a:pt x="99456" y="114007"/>
                </a:lnTo>
                <a:lnTo>
                  <a:pt x="104684" y="111028"/>
                </a:lnTo>
                <a:close/>
                <a:moveTo>
                  <a:pt x="116295" y="111028"/>
                </a:moveTo>
                <a:lnTo>
                  <a:pt x="121493" y="114007"/>
                </a:lnTo>
                <a:lnTo>
                  <a:pt x="121614" y="114098"/>
                </a:lnTo>
                <a:lnTo>
                  <a:pt x="110976" y="114098"/>
                </a:lnTo>
                <a:lnTo>
                  <a:pt x="111097" y="114007"/>
                </a:lnTo>
                <a:lnTo>
                  <a:pt x="116295" y="111028"/>
                </a:lnTo>
                <a:close/>
                <a:moveTo>
                  <a:pt x="127936" y="111028"/>
                </a:moveTo>
                <a:lnTo>
                  <a:pt x="133134" y="114007"/>
                </a:lnTo>
                <a:lnTo>
                  <a:pt x="133256" y="114098"/>
                </a:lnTo>
                <a:lnTo>
                  <a:pt x="122617" y="114098"/>
                </a:lnTo>
                <a:lnTo>
                  <a:pt x="122739" y="114007"/>
                </a:lnTo>
                <a:lnTo>
                  <a:pt x="127936" y="111028"/>
                </a:lnTo>
                <a:close/>
                <a:moveTo>
                  <a:pt x="139548" y="111028"/>
                </a:moveTo>
                <a:lnTo>
                  <a:pt x="144776" y="114007"/>
                </a:lnTo>
                <a:lnTo>
                  <a:pt x="144867" y="114098"/>
                </a:lnTo>
                <a:lnTo>
                  <a:pt x="134228" y="114098"/>
                </a:lnTo>
                <a:lnTo>
                  <a:pt x="134350" y="114007"/>
                </a:lnTo>
                <a:lnTo>
                  <a:pt x="139548" y="111028"/>
                </a:lnTo>
                <a:close/>
                <a:moveTo>
                  <a:pt x="151159" y="111028"/>
                </a:moveTo>
                <a:lnTo>
                  <a:pt x="156356" y="114007"/>
                </a:lnTo>
                <a:lnTo>
                  <a:pt x="156478" y="114098"/>
                </a:lnTo>
                <a:lnTo>
                  <a:pt x="145840" y="114098"/>
                </a:lnTo>
                <a:lnTo>
                  <a:pt x="145931" y="114007"/>
                </a:lnTo>
                <a:lnTo>
                  <a:pt x="151159" y="111028"/>
                </a:lnTo>
                <a:close/>
                <a:moveTo>
                  <a:pt x="162770" y="111028"/>
                </a:moveTo>
                <a:lnTo>
                  <a:pt x="167968" y="114007"/>
                </a:lnTo>
                <a:lnTo>
                  <a:pt x="168089" y="114098"/>
                </a:lnTo>
                <a:lnTo>
                  <a:pt x="157451" y="114098"/>
                </a:lnTo>
                <a:lnTo>
                  <a:pt x="157572" y="114007"/>
                </a:lnTo>
                <a:lnTo>
                  <a:pt x="162770" y="111028"/>
                </a:lnTo>
                <a:close/>
                <a:moveTo>
                  <a:pt x="174411" y="111028"/>
                </a:moveTo>
                <a:lnTo>
                  <a:pt x="179609" y="114007"/>
                </a:lnTo>
                <a:lnTo>
                  <a:pt x="179731" y="114098"/>
                </a:lnTo>
                <a:lnTo>
                  <a:pt x="169092" y="114098"/>
                </a:lnTo>
                <a:lnTo>
                  <a:pt x="169183" y="114007"/>
                </a:lnTo>
                <a:lnTo>
                  <a:pt x="174411" y="111028"/>
                </a:lnTo>
                <a:close/>
                <a:moveTo>
                  <a:pt x="186023" y="111028"/>
                </a:moveTo>
                <a:lnTo>
                  <a:pt x="191220" y="114007"/>
                </a:lnTo>
                <a:lnTo>
                  <a:pt x="191342" y="114098"/>
                </a:lnTo>
                <a:lnTo>
                  <a:pt x="180703" y="114098"/>
                </a:lnTo>
                <a:lnTo>
                  <a:pt x="180825" y="114007"/>
                </a:lnTo>
                <a:lnTo>
                  <a:pt x="186023" y="111028"/>
                </a:lnTo>
                <a:close/>
                <a:moveTo>
                  <a:pt x="197634" y="111028"/>
                </a:moveTo>
                <a:lnTo>
                  <a:pt x="202862" y="114007"/>
                </a:lnTo>
                <a:lnTo>
                  <a:pt x="202953" y="114098"/>
                </a:lnTo>
                <a:lnTo>
                  <a:pt x="192315" y="114098"/>
                </a:lnTo>
                <a:lnTo>
                  <a:pt x="192436" y="114007"/>
                </a:lnTo>
                <a:lnTo>
                  <a:pt x="197634" y="111028"/>
                </a:lnTo>
                <a:close/>
                <a:moveTo>
                  <a:pt x="209245" y="111028"/>
                </a:moveTo>
                <a:lnTo>
                  <a:pt x="214443" y="114007"/>
                </a:lnTo>
                <a:lnTo>
                  <a:pt x="214564" y="114098"/>
                </a:lnTo>
                <a:lnTo>
                  <a:pt x="203926" y="114098"/>
                </a:lnTo>
                <a:lnTo>
                  <a:pt x="204017" y="114007"/>
                </a:lnTo>
                <a:lnTo>
                  <a:pt x="209245" y="111028"/>
                </a:lnTo>
                <a:close/>
                <a:moveTo>
                  <a:pt x="220856" y="111028"/>
                </a:moveTo>
                <a:lnTo>
                  <a:pt x="226084" y="114007"/>
                </a:lnTo>
                <a:lnTo>
                  <a:pt x="226175" y="114098"/>
                </a:lnTo>
                <a:lnTo>
                  <a:pt x="215537" y="114098"/>
                </a:lnTo>
                <a:lnTo>
                  <a:pt x="215658" y="114007"/>
                </a:lnTo>
                <a:lnTo>
                  <a:pt x="220856" y="111028"/>
                </a:lnTo>
                <a:close/>
                <a:moveTo>
                  <a:pt x="232498" y="111028"/>
                </a:moveTo>
                <a:lnTo>
                  <a:pt x="237695" y="114007"/>
                </a:lnTo>
                <a:lnTo>
                  <a:pt x="237817" y="114098"/>
                </a:lnTo>
                <a:lnTo>
                  <a:pt x="227178" y="114098"/>
                </a:lnTo>
                <a:lnTo>
                  <a:pt x="227270" y="114007"/>
                </a:lnTo>
                <a:lnTo>
                  <a:pt x="232498" y="111028"/>
                </a:lnTo>
                <a:close/>
                <a:moveTo>
                  <a:pt x="244109" y="111028"/>
                </a:moveTo>
                <a:lnTo>
                  <a:pt x="249337" y="114007"/>
                </a:lnTo>
                <a:lnTo>
                  <a:pt x="249428" y="114098"/>
                </a:lnTo>
                <a:lnTo>
                  <a:pt x="238790" y="114098"/>
                </a:lnTo>
                <a:lnTo>
                  <a:pt x="238911" y="114007"/>
                </a:lnTo>
                <a:lnTo>
                  <a:pt x="244109" y="111028"/>
                </a:lnTo>
                <a:close/>
                <a:moveTo>
                  <a:pt x="255750" y="111028"/>
                </a:moveTo>
                <a:lnTo>
                  <a:pt x="260948" y="114007"/>
                </a:lnTo>
                <a:lnTo>
                  <a:pt x="261070" y="114098"/>
                </a:lnTo>
                <a:lnTo>
                  <a:pt x="250431" y="114098"/>
                </a:lnTo>
                <a:lnTo>
                  <a:pt x="250553" y="114007"/>
                </a:lnTo>
                <a:lnTo>
                  <a:pt x="255750" y="111028"/>
                </a:lnTo>
                <a:close/>
                <a:moveTo>
                  <a:pt x="267362" y="111028"/>
                </a:moveTo>
                <a:lnTo>
                  <a:pt x="272590" y="114007"/>
                </a:lnTo>
                <a:lnTo>
                  <a:pt x="272681" y="114098"/>
                </a:lnTo>
                <a:lnTo>
                  <a:pt x="262042" y="114098"/>
                </a:lnTo>
                <a:lnTo>
                  <a:pt x="262164" y="114007"/>
                </a:lnTo>
                <a:lnTo>
                  <a:pt x="267362" y="111028"/>
                </a:lnTo>
                <a:close/>
                <a:moveTo>
                  <a:pt x="279003" y="111028"/>
                </a:moveTo>
                <a:lnTo>
                  <a:pt x="284322" y="114098"/>
                </a:lnTo>
                <a:lnTo>
                  <a:pt x="273684" y="114098"/>
                </a:lnTo>
                <a:lnTo>
                  <a:pt x="273805" y="114007"/>
                </a:lnTo>
                <a:lnTo>
                  <a:pt x="279003" y="111028"/>
                </a:lnTo>
                <a:close/>
                <a:moveTo>
                  <a:pt x="17023" y="114311"/>
                </a:moveTo>
                <a:lnTo>
                  <a:pt x="11703" y="117411"/>
                </a:lnTo>
                <a:lnTo>
                  <a:pt x="6384" y="114311"/>
                </a:lnTo>
                <a:close/>
                <a:moveTo>
                  <a:pt x="28664" y="114311"/>
                </a:moveTo>
                <a:lnTo>
                  <a:pt x="23345" y="117411"/>
                </a:lnTo>
                <a:lnTo>
                  <a:pt x="18026" y="114311"/>
                </a:lnTo>
                <a:close/>
                <a:moveTo>
                  <a:pt x="40275" y="114311"/>
                </a:moveTo>
                <a:lnTo>
                  <a:pt x="34956" y="117411"/>
                </a:lnTo>
                <a:lnTo>
                  <a:pt x="29637" y="114311"/>
                </a:lnTo>
                <a:close/>
                <a:moveTo>
                  <a:pt x="51886" y="114311"/>
                </a:moveTo>
                <a:lnTo>
                  <a:pt x="46567" y="117411"/>
                </a:lnTo>
                <a:lnTo>
                  <a:pt x="41248" y="114311"/>
                </a:lnTo>
                <a:close/>
                <a:moveTo>
                  <a:pt x="63528" y="114311"/>
                </a:moveTo>
                <a:lnTo>
                  <a:pt x="58209" y="117411"/>
                </a:lnTo>
                <a:lnTo>
                  <a:pt x="52889" y="114311"/>
                </a:lnTo>
                <a:close/>
                <a:moveTo>
                  <a:pt x="75109" y="114311"/>
                </a:moveTo>
                <a:lnTo>
                  <a:pt x="69789" y="117411"/>
                </a:lnTo>
                <a:lnTo>
                  <a:pt x="64470" y="114311"/>
                </a:lnTo>
                <a:close/>
                <a:moveTo>
                  <a:pt x="86750" y="114311"/>
                </a:moveTo>
                <a:lnTo>
                  <a:pt x="81431" y="117411"/>
                </a:lnTo>
                <a:lnTo>
                  <a:pt x="76112" y="114311"/>
                </a:lnTo>
                <a:close/>
                <a:moveTo>
                  <a:pt x="98361" y="114311"/>
                </a:moveTo>
                <a:lnTo>
                  <a:pt x="93042" y="117411"/>
                </a:lnTo>
                <a:lnTo>
                  <a:pt x="87723" y="114311"/>
                </a:lnTo>
                <a:close/>
                <a:moveTo>
                  <a:pt x="110003" y="114311"/>
                </a:moveTo>
                <a:lnTo>
                  <a:pt x="104684" y="117411"/>
                </a:lnTo>
                <a:lnTo>
                  <a:pt x="99364" y="114311"/>
                </a:lnTo>
                <a:close/>
                <a:moveTo>
                  <a:pt x="121614" y="114311"/>
                </a:moveTo>
                <a:lnTo>
                  <a:pt x="116295" y="117411"/>
                </a:lnTo>
                <a:lnTo>
                  <a:pt x="110976" y="114311"/>
                </a:lnTo>
                <a:close/>
                <a:moveTo>
                  <a:pt x="133256" y="114311"/>
                </a:moveTo>
                <a:lnTo>
                  <a:pt x="127936" y="117411"/>
                </a:lnTo>
                <a:lnTo>
                  <a:pt x="122617" y="114311"/>
                </a:lnTo>
                <a:close/>
                <a:moveTo>
                  <a:pt x="144867" y="114311"/>
                </a:moveTo>
                <a:lnTo>
                  <a:pt x="139548" y="117411"/>
                </a:lnTo>
                <a:lnTo>
                  <a:pt x="134228" y="114311"/>
                </a:lnTo>
                <a:close/>
                <a:moveTo>
                  <a:pt x="156478" y="114311"/>
                </a:moveTo>
                <a:lnTo>
                  <a:pt x="151159" y="117411"/>
                </a:lnTo>
                <a:lnTo>
                  <a:pt x="145840" y="114311"/>
                </a:lnTo>
                <a:close/>
                <a:moveTo>
                  <a:pt x="168089" y="114311"/>
                </a:moveTo>
                <a:lnTo>
                  <a:pt x="162770" y="117411"/>
                </a:lnTo>
                <a:lnTo>
                  <a:pt x="157451" y="114311"/>
                </a:lnTo>
                <a:close/>
                <a:moveTo>
                  <a:pt x="179731" y="114311"/>
                </a:moveTo>
                <a:lnTo>
                  <a:pt x="174411" y="117411"/>
                </a:lnTo>
                <a:lnTo>
                  <a:pt x="169092" y="114311"/>
                </a:lnTo>
                <a:close/>
                <a:moveTo>
                  <a:pt x="191342" y="114311"/>
                </a:moveTo>
                <a:lnTo>
                  <a:pt x="186023" y="117411"/>
                </a:lnTo>
                <a:lnTo>
                  <a:pt x="180703" y="114311"/>
                </a:lnTo>
                <a:close/>
                <a:moveTo>
                  <a:pt x="202953" y="114311"/>
                </a:moveTo>
                <a:lnTo>
                  <a:pt x="197634" y="117411"/>
                </a:lnTo>
                <a:lnTo>
                  <a:pt x="192315" y="114311"/>
                </a:lnTo>
                <a:close/>
                <a:moveTo>
                  <a:pt x="214564" y="114311"/>
                </a:moveTo>
                <a:lnTo>
                  <a:pt x="209245" y="117411"/>
                </a:lnTo>
                <a:lnTo>
                  <a:pt x="203926" y="114311"/>
                </a:lnTo>
                <a:close/>
                <a:moveTo>
                  <a:pt x="226175" y="114311"/>
                </a:moveTo>
                <a:lnTo>
                  <a:pt x="220856" y="117411"/>
                </a:lnTo>
                <a:lnTo>
                  <a:pt x="215537" y="114311"/>
                </a:lnTo>
                <a:close/>
                <a:moveTo>
                  <a:pt x="237817" y="114311"/>
                </a:moveTo>
                <a:lnTo>
                  <a:pt x="232498" y="117411"/>
                </a:lnTo>
                <a:lnTo>
                  <a:pt x="227178" y="114311"/>
                </a:lnTo>
                <a:close/>
                <a:moveTo>
                  <a:pt x="249428" y="114311"/>
                </a:moveTo>
                <a:lnTo>
                  <a:pt x="244109" y="117411"/>
                </a:lnTo>
                <a:lnTo>
                  <a:pt x="238790" y="114311"/>
                </a:lnTo>
                <a:close/>
                <a:moveTo>
                  <a:pt x="261070" y="114311"/>
                </a:moveTo>
                <a:lnTo>
                  <a:pt x="255750" y="117411"/>
                </a:lnTo>
                <a:lnTo>
                  <a:pt x="250431" y="114311"/>
                </a:lnTo>
                <a:close/>
                <a:moveTo>
                  <a:pt x="272681" y="114311"/>
                </a:moveTo>
                <a:lnTo>
                  <a:pt x="267362" y="117411"/>
                </a:lnTo>
                <a:lnTo>
                  <a:pt x="262042" y="114311"/>
                </a:lnTo>
                <a:close/>
                <a:moveTo>
                  <a:pt x="284292" y="114311"/>
                </a:moveTo>
                <a:lnTo>
                  <a:pt x="278973" y="117411"/>
                </a:lnTo>
                <a:lnTo>
                  <a:pt x="273653" y="114311"/>
                </a:lnTo>
                <a:close/>
                <a:moveTo>
                  <a:pt x="17174" y="114554"/>
                </a:moveTo>
                <a:lnTo>
                  <a:pt x="11855" y="123733"/>
                </a:lnTo>
                <a:lnTo>
                  <a:pt x="11855" y="117624"/>
                </a:lnTo>
                <a:lnTo>
                  <a:pt x="17174" y="114554"/>
                </a:lnTo>
                <a:close/>
                <a:moveTo>
                  <a:pt x="28816" y="114554"/>
                </a:moveTo>
                <a:lnTo>
                  <a:pt x="23497" y="123733"/>
                </a:lnTo>
                <a:lnTo>
                  <a:pt x="23497" y="117624"/>
                </a:lnTo>
                <a:lnTo>
                  <a:pt x="28816" y="114554"/>
                </a:lnTo>
                <a:close/>
                <a:moveTo>
                  <a:pt x="40427" y="114554"/>
                </a:moveTo>
                <a:lnTo>
                  <a:pt x="35108" y="123733"/>
                </a:lnTo>
                <a:lnTo>
                  <a:pt x="35108" y="117624"/>
                </a:lnTo>
                <a:lnTo>
                  <a:pt x="40427" y="114554"/>
                </a:lnTo>
                <a:close/>
                <a:moveTo>
                  <a:pt x="52008" y="114554"/>
                </a:moveTo>
                <a:lnTo>
                  <a:pt x="46689" y="123733"/>
                </a:lnTo>
                <a:lnTo>
                  <a:pt x="46689" y="117624"/>
                </a:lnTo>
                <a:lnTo>
                  <a:pt x="52008" y="114554"/>
                </a:lnTo>
                <a:close/>
                <a:moveTo>
                  <a:pt x="63650" y="114554"/>
                </a:moveTo>
                <a:lnTo>
                  <a:pt x="58330" y="123733"/>
                </a:lnTo>
                <a:lnTo>
                  <a:pt x="58330" y="117624"/>
                </a:lnTo>
                <a:lnTo>
                  <a:pt x="63650" y="114554"/>
                </a:lnTo>
                <a:close/>
                <a:moveTo>
                  <a:pt x="75261" y="114554"/>
                </a:moveTo>
                <a:lnTo>
                  <a:pt x="69941" y="123733"/>
                </a:lnTo>
                <a:lnTo>
                  <a:pt x="69941" y="117624"/>
                </a:lnTo>
                <a:lnTo>
                  <a:pt x="75261" y="114554"/>
                </a:lnTo>
                <a:close/>
                <a:moveTo>
                  <a:pt x="86902" y="114554"/>
                </a:moveTo>
                <a:lnTo>
                  <a:pt x="81583" y="123733"/>
                </a:lnTo>
                <a:lnTo>
                  <a:pt x="81583" y="117624"/>
                </a:lnTo>
                <a:lnTo>
                  <a:pt x="86902" y="114554"/>
                </a:lnTo>
                <a:close/>
                <a:moveTo>
                  <a:pt x="98513" y="114554"/>
                </a:moveTo>
                <a:lnTo>
                  <a:pt x="93194" y="123733"/>
                </a:lnTo>
                <a:lnTo>
                  <a:pt x="93194" y="117624"/>
                </a:lnTo>
                <a:lnTo>
                  <a:pt x="98513" y="114554"/>
                </a:lnTo>
                <a:close/>
                <a:moveTo>
                  <a:pt x="110155" y="114554"/>
                </a:moveTo>
                <a:lnTo>
                  <a:pt x="104836" y="123733"/>
                </a:lnTo>
                <a:lnTo>
                  <a:pt x="104836" y="117624"/>
                </a:lnTo>
                <a:lnTo>
                  <a:pt x="110155" y="114554"/>
                </a:lnTo>
                <a:close/>
                <a:moveTo>
                  <a:pt x="121736" y="114554"/>
                </a:moveTo>
                <a:lnTo>
                  <a:pt x="116416" y="123733"/>
                </a:lnTo>
                <a:lnTo>
                  <a:pt x="116416" y="117624"/>
                </a:lnTo>
                <a:lnTo>
                  <a:pt x="121736" y="114554"/>
                </a:lnTo>
                <a:close/>
                <a:moveTo>
                  <a:pt x="168241" y="114554"/>
                </a:moveTo>
                <a:lnTo>
                  <a:pt x="162922" y="123733"/>
                </a:lnTo>
                <a:lnTo>
                  <a:pt x="162922" y="117624"/>
                </a:lnTo>
                <a:lnTo>
                  <a:pt x="168241" y="114554"/>
                </a:lnTo>
                <a:close/>
                <a:moveTo>
                  <a:pt x="179822" y="114554"/>
                </a:moveTo>
                <a:lnTo>
                  <a:pt x="174503" y="123733"/>
                </a:lnTo>
                <a:lnTo>
                  <a:pt x="174503" y="117624"/>
                </a:lnTo>
                <a:lnTo>
                  <a:pt x="179822" y="114554"/>
                </a:lnTo>
                <a:close/>
                <a:moveTo>
                  <a:pt x="191463" y="114554"/>
                </a:moveTo>
                <a:lnTo>
                  <a:pt x="186144" y="123733"/>
                </a:lnTo>
                <a:lnTo>
                  <a:pt x="186144" y="117624"/>
                </a:lnTo>
                <a:lnTo>
                  <a:pt x="191463" y="114554"/>
                </a:lnTo>
                <a:close/>
                <a:moveTo>
                  <a:pt x="203075" y="114554"/>
                </a:moveTo>
                <a:lnTo>
                  <a:pt x="197755" y="123733"/>
                </a:lnTo>
                <a:lnTo>
                  <a:pt x="197755" y="117624"/>
                </a:lnTo>
                <a:lnTo>
                  <a:pt x="203075" y="114554"/>
                </a:lnTo>
                <a:close/>
                <a:moveTo>
                  <a:pt x="214716" y="114554"/>
                </a:moveTo>
                <a:lnTo>
                  <a:pt x="209397" y="123733"/>
                </a:lnTo>
                <a:lnTo>
                  <a:pt x="209397" y="117624"/>
                </a:lnTo>
                <a:lnTo>
                  <a:pt x="214716" y="114554"/>
                </a:lnTo>
                <a:close/>
                <a:moveTo>
                  <a:pt x="226327" y="114554"/>
                </a:moveTo>
                <a:lnTo>
                  <a:pt x="221008" y="123733"/>
                </a:lnTo>
                <a:lnTo>
                  <a:pt x="221008" y="117624"/>
                </a:lnTo>
                <a:lnTo>
                  <a:pt x="226327" y="114554"/>
                </a:lnTo>
                <a:close/>
                <a:moveTo>
                  <a:pt x="237969" y="114554"/>
                </a:moveTo>
                <a:lnTo>
                  <a:pt x="232650" y="123733"/>
                </a:lnTo>
                <a:lnTo>
                  <a:pt x="232650" y="117624"/>
                </a:lnTo>
                <a:lnTo>
                  <a:pt x="237969" y="114554"/>
                </a:lnTo>
                <a:close/>
                <a:moveTo>
                  <a:pt x="249550" y="114554"/>
                </a:moveTo>
                <a:lnTo>
                  <a:pt x="244230" y="123733"/>
                </a:lnTo>
                <a:lnTo>
                  <a:pt x="244230" y="117624"/>
                </a:lnTo>
                <a:lnTo>
                  <a:pt x="249550" y="114554"/>
                </a:lnTo>
                <a:close/>
                <a:moveTo>
                  <a:pt x="261191" y="114554"/>
                </a:moveTo>
                <a:lnTo>
                  <a:pt x="255872" y="123733"/>
                </a:lnTo>
                <a:lnTo>
                  <a:pt x="255872" y="117624"/>
                </a:lnTo>
                <a:lnTo>
                  <a:pt x="261191" y="114554"/>
                </a:lnTo>
                <a:close/>
                <a:moveTo>
                  <a:pt x="272802" y="114554"/>
                </a:moveTo>
                <a:lnTo>
                  <a:pt x="267483" y="123733"/>
                </a:lnTo>
                <a:lnTo>
                  <a:pt x="267483" y="117624"/>
                </a:lnTo>
                <a:lnTo>
                  <a:pt x="272802" y="114554"/>
                </a:lnTo>
                <a:close/>
                <a:moveTo>
                  <a:pt x="284444" y="114554"/>
                </a:moveTo>
                <a:lnTo>
                  <a:pt x="279125" y="123733"/>
                </a:lnTo>
                <a:lnTo>
                  <a:pt x="279125" y="117624"/>
                </a:lnTo>
                <a:lnTo>
                  <a:pt x="284444" y="114554"/>
                </a:lnTo>
                <a:close/>
                <a:moveTo>
                  <a:pt x="6262" y="114584"/>
                </a:moveTo>
                <a:lnTo>
                  <a:pt x="11582" y="117624"/>
                </a:lnTo>
                <a:lnTo>
                  <a:pt x="11582" y="123764"/>
                </a:lnTo>
                <a:lnTo>
                  <a:pt x="6262" y="114584"/>
                </a:lnTo>
                <a:close/>
                <a:moveTo>
                  <a:pt x="17904" y="114584"/>
                </a:moveTo>
                <a:lnTo>
                  <a:pt x="23223" y="117624"/>
                </a:lnTo>
                <a:lnTo>
                  <a:pt x="23223" y="123764"/>
                </a:lnTo>
                <a:lnTo>
                  <a:pt x="17904" y="114584"/>
                </a:lnTo>
                <a:close/>
                <a:moveTo>
                  <a:pt x="29515" y="114584"/>
                </a:moveTo>
                <a:lnTo>
                  <a:pt x="34834" y="117624"/>
                </a:lnTo>
                <a:lnTo>
                  <a:pt x="34834" y="123764"/>
                </a:lnTo>
                <a:lnTo>
                  <a:pt x="29515" y="114584"/>
                </a:lnTo>
                <a:close/>
                <a:moveTo>
                  <a:pt x="41126" y="114584"/>
                </a:moveTo>
                <a:lnTo>
                  <a:pt x="46446" y="117624"/>
                </a:lnTo>
                <a:lnTo>
                  <a:pt x="46446" y="123764"/>
                </a:lnTo>
                <a:lnTo>
                  <a:pt x="41126" y="114584"/>
                </a:lnTo>
                <a:close/>
                <a:moveTo>
                  <a:pt x="52737" y="114584"/>
                </a:moveTo>
                <a:lnTo>
                  <a:pt x="58057" y="117624"/>
                </a:lnTo>
                <a:lnTo>
                  <a:pt x="58057" y="123764"/>
                </a:lnTo>
                <a:lnTo>
                  <a:pt x="52737" y="114584"/>
                </a:lnTo>
                <a:close/>
                <a:moveTo>
                  <a:pt x="64379" y="114584"/>
                </a:moveTo>
                <a:lnTo>
                  <a:pt x="69698" y="117624"/>
                </a:lnTo>
                <a:lnTo>
                  <a:pt x="69698" y="123764"/>
                </a:lnTo>
                <a:lnTo>
                  <a:pt x="64379" y="114584"/>
                </a:lnTo>
                <a:close/>
                <a:moveTo>
                  <a:pt x="75990" y="114584"/>
                </a:moveTo>
                <a:lnTo>
                  <a:pt x="81309" y="117624"/>
                </a:lnTo>
                <a:lnTo>
                  <a:pt x="81309" y="123764"/>
                </a:lnTo>
                <a:lnTo>
                  <a:pt x="75990" y="114584"/>
                </a:lnTo>
                <a:close/>
                <a:moveTo>
                  <a:pt x="87632" y="114584"/>
                </a:moveTo>
                <a:lnTo>
                  <a:pt x="92951" y="117624"/>
                </a:lnTo>
                <a:lnTo>
                  <a:pt x="92951" y="123764"/>
                </a:lnTo>
                <a:lnTo>
                  <a:pt x="87632" y="114584"/>
                </a:lnTo>
                <a:close/>
                <a:moveTo>
                  <a:pt x="99243" y="114584"/>
                </a:moveTo>
                <a:lnTo>
                  <a:pt x="104562" y="117624"/>
                </a:lnTo>
                <a:lnTo>
                  <a:pt x="104562" y="123764"/>
                </a:lnTo>
                <a:lnTo>
                  <a:pt x="99243" y="114584"/>
                </a:lnTo>
                <a:close/>
                <a:moveTo>
                  <a:pt x="110824" y="114584"/>
                </a:moveTo>
                <a:lnTo>
                  <a:pt x="116143" y="117624"/>
                </a:lnTo>
                <a:lnTo>
                  <a:pt x="116143" y="123764"/>
                </a:lnTo>
                <a:lnTo>
                  <a:pt x="110824" y="114584"/>
                </a:lnTo>
                <a:close/>
                <a:moveTo>
                  <a:pt x="157329" y="114554"/>
                </a:moveTo>
                <a:lnTo>
                  <a:pt x="162648" y="117624"/>
                </a:lnTo>
                <a:lnTo>
                  <a:pt x="162648" y="123764"/>
                </a:lnTo>
                <a:lnTo>
                  <a:pt x="157329" y="114554"/>
                </a:lnTo>
                <a:close/>
                <a:moveTo>
                  <a:pt x="168971" y="114554"/>
                </a:moveTo>
                <a:lnTo>
                  <a:pt x="174290" y="117624"/>
                </a:lnTo>
                <a:lnTo>
                  <a:pt x="174290" y="123764"/>
                </a:lnTo>
                <a:lnTo>
                  <a:pt x="168971" y="114554"/>
                </a:lnTo>
                <a:close/>
                <a:moveTo>
                  <a:pt x="180551" y="114554"/>
                </a:moveTo>
                <a:lnTo>
                  <a:pt x="185871" y="117624"/>
                </a:lnTo>
                <a:lnTo>
                  <a:pt x="185871" y="123764"/>
                </a:lnTo>
                <a:lnTo>
                  <a:pt x="180551" y="114554"/>
                </a:lnTo>
                <a:close/>
                <a:moveTo>
                  <a:pt x="192193" y="114554"/>
                </a:moveTo>
                <a:lnTo>
                  <a:pt x="197512" y="117624"/>
                </a:lnTo>
                <a:lnTo>
                  <a:pt x="197512" y="123764"/>
                </a:lnTo>
                <a:lnTo>
                  <a:pt x="192193" y="114554"/>
                </a:lnTo>
                <a:close/>
                <a:moveTo>
                  <a:pt x="203804" y="114554"/>
                </a:moveTo>
                <a:lnTo>
                  <a:pt x="209123" y="117624"/>
                </a:lnTo>
                <a:lnTo>
                  <a:pt x="209123" y="123764"/>
                </a:lnTo>
                <a:lnTo>
                  <a:pt x="203804" y="114554"/>
                </a:lnTo>
                <a:close/>
                <a:moveTo>
                  <a:pt x="215446" y="114554"/>
                </a:moveTo>
                <a:lnTo>
                  <a:pt x="220765" y="117624"/>
                </a:lnTo>
                <a:lnTo>
                  <a:pt x="220765" y="123764"/>
                </a:lnTo>
                <a:lnTo>
                  <a:pt x="215446" y="114554"/>
                </a:lnTo>
                <a:close/>
                <a:moveTo>
                  <a:pt x="227057" y="114554"/>
                </a:moveTo>
                <a:lnTo>
                  <a:pt x="232376" y="117624"/>
                </a:lnTo>
                <a:lnTo>
                  <a:pt x="232376" y="123764"/>
                </a:lnTo>
                <a:lnTo>
                  <a:pt x="227057" y="114554"/>
                </a:lnTo>
                <a:close/>
                <a:moveTo>
                  <a:pt x="238668" y="114554"/>
                </a:moveTo>
                <a:lnTo>
                  <a:pt x="243987" y="117624"/>
                </a:lnTo>
                <a:lnTo>
                  <a:pt x="243987" y="123764"/>
                </a:lnTo>
                <a:lnTo>
                  <a:pt x="238668" y="114554"/>
                </a:lnTo>
                <a:close/>
                <a:moveTo>
                  <a:pt x="250279" y="114554"/>
                </a:moveTo>
                <a:lnTo>
                  <a:pt x="255598" y="117624"/>
                </a:lnTo>
                <a:lnTo>
                  <a:pt x="255598" y="123764"/>
                </a:lnTo>
                <a:lnTo>
                  <a:pt x="250279" y="114554"/>
                </a:lnTo>
                <a:close/>
                <a:moveTo>
                  <a:pt x="261890" y="114554"/>
                </a:moveTo>
                <a:lnTo>
                  <a:pt x="267210" y="117624"/>
                </a:lnTo>
                <a:lnTo>
                  <a:pt x="267210" y="123764"/>
                </a:lnTo>
                <a:lnTo>
                  <a:pt x="261890" y="114554"/>
                </a:lnTo>
                <a:close/>
                <a:moveTo>
                  <a:pt x="273532" y="114554"/>
                </a:moveTo>
                <a:lnTo>
                  <a:pt x="278851" y="117624"/>
                </a:lnTo>
                <a:lnTo>
                  <a:pt x="278851" y="123764"/>
                </a:lnTo>
                <a:lnTo>
                  <a:pt x="273532" y="114554"/>
                </a:lnTo>
                <a:close/>
                <a:moveTo>
                  <a:pt x="122465" y="114584"/>
                </a:moveTo>
                <a:lnTo>
                  <a:pt x="127784" y="117654"/>
                </a:lnTo>
                <a:lnTo>
                  <a:pt x="127784" y="123794"/>
                </a:lnTo>
                <a:lnTo>
                  <a:pt x="122465" y="114584"/>
                </a:lnTo>
                <a:close/>
                <a:moveTo>
                  <a:pt x="133377" y="114554"/>
                </a:moveTo>
                <a:lnTo>
                  <a:pt x="128058" y="123794"/>
                </a:lnTo>
                <a:lnTo>
                  <a:pt x="128058" y="117624"/>
                </a:lnTo>
                <a:lnTo>
                  <a:pt x="133377" y="114554"/>
                </a:lnTo>
                <a:close/>
                <a:moveTo>
                  <a:pt x="134076" y="114584"/>
                </a:moveTo>
                <a:lnTo>
                  <a:pt x="139396" y="117654"/>
                </a:lnTo>
                <a:lnTo>
                  <a:pt x="139396" y="123794"/>
                </a:lnTo>
                <a:lnTo>
                  <a:pt x="134076" y="114584"/>
                </a:lnTo>
                <a:close/>
                <a:moveTo>
                  <a:pt x="144988" y="114554"/>
                </a:moveTo>
                <a:lnTo>
                  <a:pt x="139669" y="123794"/>
                </a:lnTo>
                <a:lnTo>
                  <a:pt x="139669" y="117624"/>
                </a:lnTo>
                <a:lnTo>
                  <a:pt x="144988" y="114554"/>
                </a:lnTo>
                <a:close/>
                <a:moveTo>
                  <a:pt x="145718" y="114584"/>
                </a:moveTo>
                <a:lnTo>
                  <a:pt x="151037" y="117654"/>
                </a:lnTo>
                <a:lnTo>
                  <a:pt x="151037" y="123794"/>
                </a:lnTo>
                <a:lnTo>
                  <a:pt x="145718" y="114584"/>
                </a:lnTo>
                <a:close/>
                <a:moveTo>
                  <a:pt x="156630" y="114554"/>
                </a:moveTo>
                <a:lnTo>
                  <a:pt x="151311" y="123794"/>
                </a:lnTo>
                <a:lnTo>
                  <a:pt x="151311" y="117624"/>
                </a:lnTo>
                <a:lnTo>
                  <a:pt x="156630" y="114554"/>
                </a:lnTo>
                <a:close/>
                <a:moveTo>
                  <a:pt x="17661" y="114706"/>
                </a:moveTo>
                <a:lnTo>
                  <a:pt x="22980" y="123885"/>
                </a:lnTo>
                <a:lnTo>
                  <a:pt x="22980" y="123885"/>
                </a:lnTo>
                <a:lnTo>
                  <a:pt x="20518" y="122457"/>
                </a:lnTo>
                <a:lnTo>
                  <a:pt x="17661" y="120846"/>
                </a:lnTo>
                <a:lnTo>
                  <a:pt x="17661" y="114706"/>
                </a:lnTo>
                <a:close/>
                <a:moveTo>
                  <a:pt x="29302" y="114706"/>
                </a:moveTo>
                <a:lnTo>
                  <a:pt x="34622" y="123885"/>
                </a:lnTo>
                <a:lnTo>
                  <a:pt x="34622" y="123885"/>
                </a:lnTo>
                <a:lnTo>
                  <a:pt x="32160" y="122457"/>
                </a:lnTo>
                <a:lnTo>
                  <a:pt x="29302" y="120846"/>
                </a:lnTo>
                <a:lnTo>
                  <a:pt x="29302" y="114706"/>
                </a:lnTo>
                <a:close/>
                <a:moveTo>
                  <a:pt x="40883" y="114706"/>
                </a:moveTo>
                <a:lnTo>
                  <a:pt x="46202" y="123885"/>
                </a:lnTo>
                <a:lnTo>
                  <a:pt x="46202" y="123885"/>
                </a:lnTo>
                <a:lnTo>
                  <a:pt x="43740" y="122457"/>
                </a:lnTo>
                <a:lnTo>
                  <a:pt x="40883" y="120846"/>
                </a:lnTo>
                <a:lnTo>
                  <a:pt x="40883" y="114706"/>
                </a:lnTo>
                <a:close/>
                <a:moveTo>
                  <a:pt x="52525" y="114706"/>
                </a:moveTo>
                <a:lnTo>
                  <a:pt x="57844" y="123885"/>
                </a:lnTo>
                <a:lnTo>
                  <a:pt x="57844" y="123885"/>
                </a:lnTo>
                <a:lnTo>
                  <a:pt x="55351" y="122457"/>
                </a:lnTo>
                <a:lnTo>
                  <a:pt x="52525" y="120846"/>
                </a:lnTo>
                <a:lnTo>
                  <a:pt x="52525" y="114706"/>
                </a:lnTo>
                <a:close/>
                <a:moveTo>
                  <a:pt x="64136" y="114706"/>
                </a:moveTo>
                <a:lnTo>
                  <a:pt x="69455" y="123885"/>
                </a:lnTo>
                <a:lnTo>
                  <a:pt x="69455" y="123885"/>
                </a:lnTo>
                <a:lnTo>
                  <a:pt x="66993" y="122457"/>
                </a:lnTo>
                <a:lnTo>
                  <a:pt x="64136" y="120846"/>
                </a:lnTo>
                <a:lnTo>
                  <a:pt x="64136" y="114706"/>
                </a:lnTo>
                <a:close/>
                <a:moveTo>
                  <a:pt x="87389" y="114706"/>
                </a:moveTo>
                <a:lnTo>
                  <a:pt x="92708" y="123885"/>
                </a:lnTo>
                <a:lnTo>
                  <a:pt x="92708" y="123885"/>
                </a:lnTo>
                <a:lnTo>
                  <a:pt x="90215" y="122487"/>
                </a:lnTo>
                <a:lnTo>
                  <a:pt x="87389" y="120846"/>
                </a:lnTo>
                <a:lnTo>
                  <a:pt x="87389" y="114706"/>
                </a:lnTo>
                <a:close/>
                <a:moveTo>
                  <a:pt x="110611" y="114706"/>
                </a:moveTo>
                <a:lnTo>
                  <a:pt x="115930" y="123885"/>
                </a:lnTo>
                <a:lnTo>
                  <a:pt x="115930" y="123885"/>
                </a:lnTo>
                <a:lnTo>
                  <a:pt x="113468" y="122457"/>
                </a:lnTo>
                <a:lnTo>
                  <a:pt x="110611" y="120846"/>
                </a:lnTo>
                <a:lnTo>
                  <a:pt x="110611" y="114706"/>
                </a:lnTo>
                <a:close/>
                <a:moveTo>
                  <a:pt x="133864" y="114706"/>
                </a:moveTo>
                <a:lnTo>
                  <a:pt x="139183" y="123885"/>
                </a:lnTo>
                <a:lnTo>
                  <a:pt x="139183" y="123885"/>
                </a:lnTo>
                <a:lnTo>
                  <a:pt x="136721" y="122487"/>
                </a:lnTo>
                <a:lnTo>
                  <a:pt x="133864" y="120846"/>
                </a:lnTo>
                <a:lnTo>
                  <a:pt x="133864" y="114706"/>
                </a:lnTo>
                <a:close/>
                <a:moveTo>
                  <a:pt x="215202" y="114706"/>
                </a:moveTo>
                <a:lnTo>
                  <a:pt x="220522" y="123885"/>
                </a:lnTo>
                <a:lnTo>
                  <a:pt x="220522" y="123885"/>
                </a:lnTo>
                <a:lnTo>
                  <a:pt x="218060" y="122487"/>
                </a:lnTo>
                <a:lnTo>
                  <a:pt x="215202" y="120846"/>
                </a:lnTo>
                <a:lnTo>
                  <a:pt x="215202" y="114706"/>
                </a:lnTo>
                <a:close/>
                <a:moveTo>
                  <a:pt x="284657" y="114706"/>
                </a:moveTo>
                <a:lnTo>
                  <a:pt x="284657" y="120846"/>
                </a:lnTo>
                <a:lnTo>
                  <a:pt x="279337" y="123885"/>
                </a:lnTo>
                <a:lnTo>
                  <a:pt x="284657" y="114706"/>
                </a:lnTo>
                <a:close/>
                <a:moveTo>
                  <a:pt x="6050" y="114706"/>
                </a:moveTo>
                <a:lnTo>
                  <a:pt x="11369" y="123885"/>
                </a:lnTo>
                <a:lnTo>
                  <a:pt x="8907" y="122487"/>
                </a:lnTo>
                <a:lnTo>
                  <a:pt x="6050" y="120846"/>
                </a:lnTo>
                <a:lnTo>
                  <a:pt x="6050" y="114706"/>
                </a:lnTo>
                <a:close/>
                <a:moveTo>
                  <a:pt x="75777" y="114706"/>
                </a:moveTo>
                <a:lnTo>
                  <a:pt x="81097" y="123885"/>
                </a:lnTo>
                <a:lnTo>
                  <a:pt x="78604" y="122457"/>
                </a:lnTo>
                <a:lnTo>
                  <a:pt x="75777" y="120846"/>
                </a:lnTo>
                <a:lnTo>
                  <a:pt x="75777" y="114706"/>
                </a:lnTo>
                <a:close/>
                <a:moveTo>
                  <a:pt x="99030" y="114706"/>
                </a:moveTo>
                <a:lnTo>
                  <a:pt x="104349" y="123885"/>
                </a:lnTo>
                <a:lnTo>
                  <a:pt x="101857" y="122457"/>
                </a:lnTo>
                <a:lnTo>
                  <a:pt x="99030" y="120846"/>
                </a:lnTo>
                <a:lnTo>
                  <a:pt x="99030" y="114706"/>
                </a:lnTo>
                <a:close/>
                <a:moveTo>
                  <a:pt x="122222" y="114706"/>
                </a:moveTo>
                <a:lnTo>
                  <a:pt x="127541" y="123885"/>
                </a:lnTo>
                <a:lnTo>
                  <a:pt x="125079" y="122457"/>
                </a:lnTo>
                <a:lnTo>
                  <a:pt x="122222" y="120846"/>
                </a:lnTo>
                <a:lnTo>
                  <a:pt x="122222" y="114706"/>
                </a:lnTo>
                <a:close/>
                <a:moveTo>
                  <a:pt x="145475" y="114706"/>
                </a:moveTo>
                <a:lnTo>
                  <a:pt x="150794" y="123885"/>
                </a:lnTo>
                <a:lnTo>
                  <a:pt x="148332" y="122487"/>
                </a:lnTo>
                <a:lnTo>
                  <a:pt x="145475" y="120846"/>
                </a:lnTo>
                <a:lnTo>
                  <a:pt x="145475" y="114706"/>
                </a:lnTo>
                <a:close/>
                <a:moveTo>
                  <a:pt x="157086" y="114706"/>
                </a:moveTo>
                <a:lnTo>
                  <a:pt x="162405" y="123885"/>
                </a:lnTo>
                <a:lnTo>
                  <a:pt x="159913" y="122487"/>
                </a:lnTo>
                <a:lnTo>
                  <a:pt x="157086" y="120846"/>
                </a:lnTo>
                <a:lnTo>
                  <a:pt x="157086" y="114706"/>
                </a:lnTo>
                <a:close/>
                <a:moveTo>
                  <a:pt x="168697" y="114706"/>
                </a:moveTo>
                <a:lnTo>
                  <a:pt x="174016" y="123885"/>
                </a:lnTo>
                <a:lnTo>
                  <a:pt x="171554" y="122487"/>
                </a:lnTo>
                <a:lnTo>
                  <a:pt x="168697" y="120846"/>
                </a:lnTo>
                <a:lnTo>
                  <a:pt x="168697" y="114706"/>
                </a:lnTo>
                <a:close/>
                <a:moveTo>
                  <a:pt x="180339" y="114706"/>
                </a:moveTo>
                <a:lnTo>
                  <a:pt x="185658" y="123885"/>
                </a:lnTo>
                <a:lnTo>
                  <a:pt x="183165" y="122487"/>
                </a:lnTo>
                <a:lnTo>
                  <a:pt x="180339" y="120846"/>
                </a:lnTo>
                <a:lnTo>
                  <a:pt x="180339" y="114706"/>
                </a:lnTo>
                <a:close/>
                <a:moveTo>
                  <a:pt x="191950" y="114706"/>
                </a:moveTo>
                <a:lnTo>
                  <a:pt x="197269" y="123885"/>
                </a:lnTo>
                <a:lnTo>
                  <a:pt x="194807" y="122487"/>
                </a:lnTo>
                <a:lnTo>
                  <a:pt x="191950" y="120846"/>
                </a:lnTo>
                <a:lnTo>
                  <a:pt x="191950" y="114706"/>
                </a:lnTo>
                <a:close/>
                <a:moveTo>
                  <a:pt x="203591" y="114706"/>
                </a:moveTo>
                <a:lnTo>
                  <a:pt x="208911" y="123885"/>
                </a:lnTo>
                <a:lnTo>
                  <a:pt x="206418" y="122487"/>
                </a:lnTo>
                <a:lnTo>
                  <a:pt x="203591" y="120846"/>
                </a:lnTo>
                <a:lnTo>
                  <a:pt x="203591" y="114706"/>
                </a:lnTo>
                <a:close/>
                <a:moveTo>
                  <a:pt x="226783" y="114706"/>
                </a:moveTo>
                <a:lnTo>
                  <a:pt x="232103" y="123885"/>
                </a:lnTo>
                <a:lnTo>
                  <a:pt x="229640" y="122487"/>
                </a:lnTo>
                <a:lnTo>
                  <a:pt x="226783" y="120846"/>
                </a:lnTo>
                <a:lnTo>
                  <a:pt x="226783" y="114706"/>
                </a:lnTo>
                <a:close/>
                <a:moveTo>
                  <a:pt x="238425" y="114706"/>
                </a:moveTo>
                <a:lnTo>
                  <a:pt x="243744" y="123885"/>
                </a:lnTo>
                <a:lnTo>
                  <a:pt x="241282" y="122487"/>
                </a:lnTo>
                <a:lnTo>
                  <a:pt x="238425" y="120846"/>
                </a:lnTo>
                <a:lnTo>
                  <a:pt x="238425" y="114706"/>
                </a:lnTo>
                <a:close/>
                <a:moveTo>
                  <a:pt x="250036" y="114706"/>
                </a:moveTo>
                <a:lnTo>
                  <a:pt x="255355" y="123885"/>
                </a:lnTo>
                <a:lnTo>
                  <a:pt x="252893" y="122487"/>
                </a:lnTo>
                <a:lnTo>
                  <a:pt x="250036" y="120846"/>
                </a:lnTo>
                <a:lnTo>
                  <a:pt x="250036" y="114706"/>
                </a:lnTo>
                <a:close/>
                <a:moveTo>
                  <a:pt x="261678" y="114706"/>
                </a:moveTo>
                <a:lnTo>
                  <a:pt x="266997" y="123885"/>
                </a:lnTo>
                <a:lnTo>
                  <a:pt x="264535" y="122487"/>
                </a:lnTo>
                <a:lnTo>
                  <a:pt x="261678" y="120846"/>
                </a:lnTo>
                <a:lnTo>
                  <a:pt x="261678" y="114706"/>
                </a:lnTo>
                <a:close/>
                <a:moveTo>
                  <a:pt x="273046" y="114706"/>
                </a:moveTo>
                <a:lnTo>
                  <a:pt x="273046" y="120846"/>
                </a:lnTo>
                <a:lnTo>
                  <a:pt x="270188" y="122487"/>
                </a:lnTo>
                <a:lnTo>
                  <a:pt x="267726" y="123885"/>
                </a:lnTo>
                <a:lnTo>
                  <a:pt x="273046" y="114706"/>
                </a:lnTo>
                <a:close/>
                <a:moveTo>
                  <a:pt x="273289" y="114706"/>
                </a:moveTo>
                <a:lnTo>
                  <a:pt x="278608" y="123885"/>
                </a:lnTo>
                <a:lnTo>
                  <a:pt x="276146" y="122487"/>
                </a:lnTo>
                <a:lnTo>
                  <a:pt x="273289" y="120846"/>
                </a:lnTo>
                <a:lnTo>
                  <a:pt x="273289" y="114706"/>
                </a:lnTo>
                <a:close/>
                <a:moveTo>
                  <a:pt x="40610" y="114706"/>
                </a:moveTo>
                <a:lnTo>
                  <a:pt x="40610" y="120846"/>
                </a:lnTo>
                <a:lnTo>
                  <a:pt x="37783" y="122487"/>
                </a:lnTo>
                <a:lnTo>
                  <a:pt x="35290" y="123946"/>
                </a:lnTo>
                <a:lnTo>
                  <a:pt x="35290" y="123946"/>
                </a:lnTo>
                <a:lnTo>
                  <a:pt x="40610" y="114706"/>
                </a:lnTo>
                <a:close/>
                <a:moveTo>
                  <a:pt x="87115" y="114706"/>
                </a:moveTo>
                <a:lnTo>
                  <a:pt x="87115" y="120846"/>
                </a:lnTo>
                <a:lnTo>
                  <a:pt x="84288" y="122487"/>
                </a:lnTo>
                <a:lnTo>
                  <a:pt x="81796" y="123946"/>
                </a:lnTo>
                <a:lnTo>
                  <a:pt x="81796" y="123946"/>
                </a:lnTo>
                <a:lnTo>
                  <a:pt x="87115" y="114706"/>
                </a:lnTo>
                <a:close/>
                <a:moveTo>
                  <a:pt x="17418" y="114706"/>
                </a:moveTo>
                <a:lnTo>
                  <a:pt x="17418" y="120846"/>
                </a:lnTo>
                <a:lnTo>
                  <a:pt x="14560" y="122487"/>
                </a:lnTo>
                <a:lnTo>
                  <a:pt x="12098" y="123946"/>
                </a:lnTo>
                <a:lnTo>
                  <a:pt x="12098" y="123946"/>
                </a:lnTo>
                <a:lnTo>
                  <a:pt x="17418" y="114706"/>
                </a:lnTo>
                <a:close/>
                <a:moveTo>
                  <a:pt x="52251" y="114706"/>
                </a:moveTo>
                <a:lnTo>
                  <a:pt x="52251" y="120846"/>
                </a:lnTo>
                <a:lnTo>
                  <a:pt x="49394" y="122487"/>
                </a:lnTo>
                <a:lnTo>
                  <a:pt x="46932" y="123946"/>
                </a:lnTo>
                <a:lnTo>
                  <a:pt x="46932" y="123946"/>
                </a:lnTo>
                <a:lnTo>
                  <a:pt x="52251" y="114706"/>
                </a:lnTo>
                <a:close/>
                <a:moveTo>
                  <a:pt x="29029" y="114706"/>
                </a:moveTo>
                <a:lnTo>
                  <a:pt x="29029" y="120846"/>
                </a:lnTo>
                <a:lnTo>
                  <a:pt x="26172" y="122487"/>
                </a:lnTo>
                <a:lnTo>
                  <a:pt x="23710" y="123946"/>
                </a:lnTo>
                <a:lnTo>
                  <a:pt x="29029" y="114706"/>
                </a:lnTo>
                <a:close/>
                <a:moveTo>
                  <a:pt x="63862" y="114706"/>
                </a:moveTo>
                <a:lnTo>
                  <a:pt x="63862" y="120846"/>
                </a:lnTo>
                <a:lnTo>
                  <a:pt x="61005" y="122487"/>
                </a:lnTo>
                <a:lnTo>
                  <a:pt x="58543" y="123946"/>
                </a:lnTo>
                <a:lnTo>
                  <a:pt x="63862" y="114706"/>
                </a:lnTo>
                <a:close/>
                <a:moveTo>
                  <a:pt x="75504" y="114706"/>
                </a:moveTo>
                <a:lnTo>
                  <a:pt x="75504" y="120846"/>
                </a:lnTo>
                <a:lnTo>
                  <a:pt x="72647" y="122487"/>
                </a:lnTo>
                <a:lnTo>
                  <a:pt x="70185" y="123946"/>
                </a:lnTo>
                <a:lnTo>
                  <a:pt x="75504" y="114706"/>
                </a:lnTo>
                <a:close/>
                <a:moveTo>
                  <a:pt x="98757" y="114706"/>
                </a:moveTo>
                <a:lnTo>
                  <a:pt x="98757" y="120846"/>
                </a:lnTo>
                <a:lnTo>
                  <a:pt x="95899" y="122487"/>
                </a:lnTo>
                <a:lnTo>
                  <a:pt x="93437" y="123946"/>
                </a:lnTo>
                <a:lnTo>
                  <a:pt x="98757" y="114706"/>
                </a:lnTo>
                <a:close/>
                <a:moveTo>
                  <a:pt x="110337" y="114706"/>
                </a:moveTo>
                <a:lnTo>
                  <a:pt x="110337" y="120846"/>
                </a:lnTo>
                <a:lnTo>
                  <a:pt x="107480" y="122487"/>
                </a:lnTo>
                <a:lnTo>
                  <a:pt x="105018" y="123946"/>
                </a:lnTo>
                <a:lnTo>
                  <a:pt x="110337" y="114706"/>
                </a:lnTo>
                <a:close/>
                <a:moveTo>
                  <a:pt x="121979" y="114706"/>
                </a:moveTo>
                <a:lnTo>
                  <a:pt x="121979" y="120846"/>
                </a:lnTo>
                <a:lnTo>
                  <a:pt x="119122" y="122487"/>
                </a:lnTo>
                <a:lnTo>
                  <a:pt x="116660" y="123946"/>
                </a:lnTo>
                <a:lnTo>
                  <a:pt x="121979" y="114706"/>
                </a:lnTo>
                <a:close/>
                <a:moveTo>
                  <a:pt x="133590" y="114736"/>
                </a:moveTo>
                <a:lnTo>
                  <a:pt x="133590" y="120846"/>
                </a:lnTo>
                <a:lnTo>
                  <a:pt x="130733" y="122487"/>
                </a:lnTo>
                <a:lnTo>
                  <a:pt x="128271" y="123946"/>
                </a:lnTo>
                <a:lnTo>
                  <a:pt x="133590" y="114736"/>
                </a:lnTo>
                <a:close/>
                <a:moveTo>
                  <a:pt x="145232" y="114736"/>
                </a:moveTo>
                <a:lnTo>
                  <a:pt x="145232" y="120846"/>
                </a:lnTo>
                <a:lnTo>
                  <a:pt x="142374" y="122487"/>
                </a:lnTo>
                <a:lnTo>
                  <a:pt x="139912" y="123946"/>
                </a:lnTo>
                <a:lnTo>
                  <a:pt x="145232" y="114736"/>
                </a:lnTo>
                <a:close/>
                <a:moveTo>
                  <a:pt x="156843" y="114736"/>
                </a:moveTo>
                <a:lnTo>
                  <a:pt x="156843" y="120846"/>
                </a:lnTo>
                <a:lnTo>
                  <a:pt x="153986" y="122487"/>
                </a:lnTo>
                <a:lnTo>
                  <a:pt x="151523" y="123946"/>
                </a:lnTo>
                <a:lnTo>
                  <a:pt x="156843" y="114736"/>
                </a:lnTo>
                <a:close/>
                <a:moveTo>
                  <a:pt x="168484" y="114736"/>
                </a:moveTo>
                <a:lnTo>
                  <a:pt x="168484" y="120846"/>
                </a:lnTo>
                <a:lnTo>
                  <a:pt x="165627" y="122487"/>
                </a:lnTo>
                <a:lnTo>
                  <a:pt x="163165" y="123946"/>
                </a:lnTo>
                <a:lnTo>
                  <a:pt x="168484" y="114736"/>
                </a:lnTo>
                <a:close/>
                <a:moveTo>
                  <a:pt x="180065" y="114736"/>
                </a:moveTo>
                <a:lnTo>
                  <a:pt x="180065" y="120846"/>
                </a:lnTo>
                <a:lnTo>
                  <a:pt x="177208" y="122487"/>
                </a:lnTo>
                <a:lnTo>
                  <a:pt x="174746" y="123946"/>
                </a:lnTo>
                <a:lnTo>
                  <a:pt x="180065" y="114736"/>
                </a:lnTo>
                <a:close/>
                <a:moveTo>
                  <a:pt x="191676" y="114736"/>
                </a:moveTo>
                <a:lnTo>
                  <a:pt x="191676" y="120846"/>
                </a:lnTo>
                <a:lnTo>
                  <a:pt x="188849" y="122487"/>
                </a:lnTo>
                <a:lnTo>
                  <a:pt x="186357" y="123946"/>
                </a:lnTo>
                <a:lnTo>
                  <a:pt x="191676" y="114736"/>
                </a:lnTo>
                <a:close/>
                <a:moveTo>
                  <a:pt x="203318" y="114736"/>
                </a:moveTo>
                <a:lnTo>
                  <a:pt x="203318" y="120846"/>
                </a:lnTo>
                <a:lnTo>
                  <a:pt x="200461" y="122487"/>
                </a:lnTo>
                <a:lnTo>
                  <a:pt x="197999" y="123946"/>
                </a:lnTo>
                <a:lnTo>
                  <a:pt x="203318" y="114736"/>
                </a:lnTo>
                <a:close/>
                <a:moveTo>
                  <a:pt x="214929" y="114736"/>
                </a:moveTo>
                <a:lnTo>
                  <a:pt x="214929" y="120846"/>
                </a:lnTo>
                <a:lnTo>
                  <a:pt x="212072" y="122487"/>
                </a:lnTo>
                <a:lnTo>
                  <a:pt x="209610" y="123946"/>
                </a:lnTo>
                <a:lnTo>
                  <a:pt x="214929" y="114736"/>
                </a:lnTo>
                <a:close/>
                <a:moveTo>
                  <a:pt x="226570" y="114736"/>
                </a:moveTo>
                <a:lnTo>
                  <a:pt x="226570" y="120846"/>
                </a:lnTo>
                <a:lnTo>
                  <a:pt x="223713" y="122487"/>
                </a:lnTo>
                <a:lnTo>
                  <a:pt x="221251" y="123946"/>
                </a:lnTo>
                <a:lnTo>
                  <a:pt x="226570" y="114736"/>
                </a:lnTo>
                <a:close/>
                <a:moveTo>
                  <a:pt x="238182" y="114736"/>
                </a:moveTo>
                <a:lnTo>
                  <a:pt x="238182" y="120846"/>
                </a:lnTo>
                <a:lnTo>
                  <a:pt x="235355" y="122487"/>
                </a:lnTo>
                <a:lnTo>
                  <a:pt x="232862" y="123946"/>
                </a:lnTo>
                <a:lnTo>
                  <a:pt x="238182" y="114736"/>
                </a:lnTo>
                <a:close/>
                <a:moveTo>
                  <a:pt x="249793" y="114736"/>
                </a:moveTo>
                <a:lnTo>
                  <a:pt x="249793" y="120846"/>
                </a:lnTo>
                <a:lnTo>
                  <a:pt x="246936" y="122487"/>
                </a:lnTo>
                <a:lnTo>
                  <a:pt x="244474" y="123946"/>
                </a:lnTo>
                <a:lnTo>
                  <a:pt x="249793" y="114736"/>
                </a:lnTo>
                <a:close/>
                <a:moveTo>
                  <a:pt x="261404" y="114736"/>
                </a:moveTo>
                <a:lnTo>
                  <a:pt x="261404" y="120846"/>
                </a:lnTo>
                <a:lnTo>
                  <a:pt x="258547" y="122487"/>
                </a:lnTo>
                <a:lnTo>
                  <a:pt x="256085" y="123946"/>
                </a:lnTo>
                <a:lnTo>
                  <a:pt x="261404" y="114736"/>
                </a:lnTo>
                <a:close/>
                <a:moveTo>
                  <a:pt x="156964" y="121058"/>
                </a:moveTo>
                <a:lnTo>
                  <a:pt x="159822" y="122669"/>
                </a:lnTo>
                <a:lnTo>
                  <a:pt x="162284" y="124128"/>
                </a:lnTo>
                <a:lnTo>
                  <a:pt x="151645" y="124128"/>
                </a:lnTo>
                <a:lnTo>
                  <a:pt x="154107" y="122669"/>
                </a:lnTo>
                <a:lnTo>
                  <a:pt x="156964" y="121058"/>
                </a:lnTo>
                <a:close/>
                <a:moveTo>
                  <a:pt x="168575" y="121058"/>
                </a:moveTo>
                <a:lnTo>
                  <a:pt x="171433" y="122669"/>
                </a:lnTo>
                <a:lnTo>
                  <a:pt x="173895" y="124128"/>
                </a:lnTo>
                <a:lnTo>
                  <a:pt x="163256" y="124128"/>
                </a:lnTo>
                <a:lnTo>
                  <a:pt x="165749" y="122669"/>
                </a:lnTo>
                <a:lnTo>
                  <a:pt x="168575" y="121058"/>
                </a:lnTo>
                <a:close/>
                <a:moveTo>
                  <a:pt x="180217" y="121058"/>
                </a:moveTo>
                <a:lnTo>
                  <a:pt x="183074" y="122669"/>
                </a:lnTo>
                <a:lnTo>
                  <a:pt x="185536" y="124128"/>
                </a:lnTo>
                <a:lnTo>
                  <a:pt x="174898" y="124128"/>
                </a:lnTo>
                <a:lnTo>
                  <a:pt x="177360" y="122669"/>
                </a:lnTo>
                <a:lnTo>
                  <a:pt x="180217" y="121058"/>
                </a:lnTo>
                <a:close/>
                <a:moveTo>
                  <a:pt x="191828" y="121058"/>
                </a:moveTo>
                <a:lnTo>
                  <a:pt x="194685" y="122669"/>
                </a:lnTo>
                <a:lnTo>
                  <a:pt x="197147" y="124128"/>
                </a:lnTo>
                <a:lnTo>
                  <a:pt x="186509" y="124128"/>
                </a:lnTo>
                <a:lnTo>
                  <a:pt x="189001" y="122669"/>
                </a:lnTo>
                <a:lnTo>
                  <a:pt x="191828" y="121058"/>
                </a:lnTo>
                <a:close/>
                <a:moveTo>
                  <a:pt x="203470" y="121058"/>
                </a:moveTo>
                <a:lnTo>
                  <a:pt x="206327" y="122669"/>
                </a:lnTo>
                <a:lnTo>
                  <a:pt x="208789" y="124128"/>
                </a:lnTo>
                <a:lnTo>
                  <a:pt x="198151" y="124128"/>
                </a:lnTo>
                <a:lnTo>
                  <a:pt x="200613" y="122669"/>
                </a:lnTo>
                <a:lnTo>
                  <a:pt x="203470" y="121058"/>
                </a:lnTo>
                <a:close/>
                <a:moveTo>
                  <a:pt x="215051" y="121058"/>
                </a:moveTo>
                <a:lnTo>
                  <a:pt x="217908" y="122669"/>
                </a:lnTo>
                <a:lnTo>
                  <a:pt x="220370" y="124128"/>
                </a:lnTo>
                <a:lnTo>
                  <a:pt x="209731" y="124128"/>
                </a:lnTo>
                <a:lnTo>
                  <a:pt x="212193" y="122669"/>
                </a:lnTo>
                <a:lnTo>
                  <a:pt x="215051" y="121058"/>
                </a:lnTo>
                <a:close/>
                <a:moveTo>
                  <a:pt x="226692" y="121058"/>
                </a:moveTo>
                <a:lnTo>
                  <a:pt x="229519" y="122669"/>
                </a:lnTo>
                <a:lnTo>
                  <a:pt x="232011" y="124128"/>
                </a:lnTo>
                <a:lnTo>
                  <a:pt x="221373" y="124128"/>
                </a:lnTo>
                <a:lnTo>
                  <a:pt x="223835" y="122669"/>
                </a:lnTo>
                <a:lnTo>
                  <a:pt x="226692" y="121058"/>
                </a:lnTo>
                <a:close/>
                <a:moveTo>
                  <a:pt x="238303" y="121058"/>
                </a:moveTo>
                <a:lnTo>
                  <a:pt x="241160" y="122669"/>
                </a:lnTo>
                <a:lnTo>
                  <a:pt x="243622" y="124128"/>
                </a:lnTo>
                <a:lnTo>
                  <a:pt x="232984" y="124128"/>
                </a:lnTo>
                <a:lnTo>
                  <a:pt x="235446" y="122669"/>
                </a:lnTo>
                <a:lnTo>
                  <a:pt x="238303" y="121058"/>
                </a:lnTo>
                <a:close/>
                <a:moveTo>
                  <a:pt x="249945" y="121058"/>
                </a:moveTo>
                <a:lnTo>
                  <a:pt x="252772" y="122669"/>
                </a:lnTo>
                <a:lnTo>
                  <a:pt x="255264" y="124128"/>
                </a:lnTo>
                <a:lnTo>
                  <a:pt x="244626" y="124128"/>
                </a:lnTo>
                <a:lnTo>
                  <a:pt x="247088" y="122669"/>
                </a:lnTo>
                <a:lnTo>
                  <a:pt x="249945" y="121058"/>
                </a:lnTo>
                <a:close/>
                <a:moveTo>
                  <a:pt x="261556" y="121058"/>
                </a:moveTo>
                <a:lnTo>
                  <a:pt x="264413" y="122669"/>
                </a:lnTo>
                <a:lnTo>
                  <a:pt x="266875" y="124128"/>
                </a:lnTo>
                <a:lnTo>
                  <a:pt x="256237" y="124128"/>
                </a:lnTo>
                <a:lnTo>
                  <a:pt x="258699" y="122669"/>
                </a:lnTo>
                <a:lnTo>
                  <a:pt x="261556" y="121058"/>
                </a:lnTo>
                <a:close/>
                <a:moveTo>
                  <a:pt x="273198" y="121058"/>
                </a:moveTo>
                <a:lnTo>
                  <a:pt x="276024" y="122669"/>
                </a:lnTo>
                <a:lnTo>
                  <a:pt x="278517" y="124128"/>
                </a:lnTo>
                <a:lnTo>
                  <a:pt x="267878" y="124128"/>
                </a:lnTo>
                <a:lnTo>
                  <a:pt x="270340" y="122669"/>
                </a:lnTo>
                <a:lnTo>
                  <a:pt x="273198" y="121058"/>
                </a:lnTo>
                <a:close/>
                <a:moveTo>
                  <a:pt x="5898" y="121089"/>
                </a:moveTo>
                <a:lnTo>
                  <a:pt x="8755" y="122730"/>
                </a:lnTo>
                <a:lnTo>
                  <a:pt x="11217" y="124159"/>
                </a:lnTo>
                <a:lnTo>
                  <a:pt x="578" y="124159"/>
                </a:lnTo>
                <a:lnTo>
                  <a:pt x="5898" y="121089"/>
                </a:lnTo>
                <a:close/>
                <a:moveTo>
                  <a:pt x="17509" y="121089"/>
                </a:moveTo>
                <a:lnTo>
                  <a:pt x="20366" y="122730"/>
                </a:lnTo>
                <a:lnTo>
                  <a:pt x="22828" y="124159"/>
                </a:lnTo>
                <a:lnTo>
                  <a:pt x="12190" y="124159"/>
                </a:lnTo>
                <a:lnTo>
                  <a:pt x="14682" y="122730"/>
                </a:lnTo>
                <a:lnTo>
                  <a:pt x="17509" y="121089"/>
                </a:lnTo>
                <a:close/>
                <a:moveTo>
                  <a:pt x="29150" y="121089"/>
                </a:moveTo>
                <a:lnTo>
                  <a:pt x="32008" y="122730"/>
                </a:lnTo>
                <a:lnTo>
                  <a:pt x="34470" y="124159"/>
                </a:lnTo>
                <a:lnTo>
                  <a:pt x="23831" y="124159"/>
                </a:lnTo>
                <a:lnTo>
                  <a:pt x="26293" y="122730"/>
                </a:lnTo>
                <a:lnTo>
                  <a:pt x="29150" y="121089"/>
                </a:lnTo>
                <a:close/>
                <a:moveTo>
                  <a:pt x="40762" y="121089"/>
                </a:moveTo>
                <a:lnTo>
                  <a:pt x="43619" y="122730"/>
                </a:lnTo>
                <a:lnTo>
                  <a:pt x="46081" y="124159"/>
                </a:lnTo>
                <a:lnTo>
                  <a:pt x="35442" y="124159"/>
                </a:lnTo>
                <a:lnTo>
                  <a:pt x="37935" y="122730"/>
                </a:lnTo>
                <a:lnTo>
                  <a:pt x="40762" y="121089"/>
                </a:lnTo>
                <a:close/>
                <a:moveTo>
                  <a:pt x="52403" y="121089"/>
                </a:moveTo>
                <a:lnTo>
                  <a:pt x="55260" y="122730"/>
                </a:lnTo>
                <a:lnTo>
                  <a:pt x="57722" y="124159"/>
                </a:lnTo>
                <a:lnTo>
                  <a:pt x="47084" y="124159"/>
                </a:lnTo>
                <a:lnTo>
                  <a:pt x="49546" y="122730"/>
                </a:lnTo>
                <a:lnTo>
                  <a:pt x="52403" y="121089"/>
                </a:lnTo>
                <a:close/>
                <a:moveTo>
                  <a:pt x="64014" y="121089"/>
                </a:moveTo>
                <a:lnTo>
                  <a:pt x="66871" y="122730"/>
                </a:lnTo>
                <a:lnTo>
                  <a:pt x="69334" y="124159"/>
                </a:lnTo>
                <a:lnTo>
                  <a:pt x="58695" y="124159"/>
                </a:lnTo>
                <a:lnTo>
                  <a:pt x="61187" y="122730"/>
                </a:lnTo>
                <a:lnTo>
                  <a:pt x="64014" y="121089"/>
                </a:lnTo>
                <a:close/>
                <a:moveTo>
                  <a:pt x="75625" y="121089"/>
                </a:moveTo>
                <a:lnTo>
                  <a:pt x="78452" y="122730"/>
                </a:lnTo>
                <a:lnTo>
                  <a:pt x="80945" y="124159"/>
                </a:lnTo>
                <a:lnTo>
                  <a:pt x="70306" y="124159"/>
                </a:lnTo>
                <a:lnTo>
                  <a:pt x="72768" y="122730"/>
                </a:lnTo>
                <a:lnTo>
                  <a:pt x="75625" y="121089"/>
                </a:lnTo>
                <a:close/>
                <a:moveTo>
                  <a:pt x="87237" y="121089"/>
                </a:moveTo>
                <a:lnTo>
                  <a:pt x="90094" y="122730"/>
                </a:lnTo>
                <a:lnTo>
                  <a:pt x="92556" y="124159"/>
                </a:lnTo>
                <a:lnTo>
                  <a:pt x="81917" y="124159"/>
                </a:lnTo>
                <a:lnTo>
                  <a:pt x="84379" y="122730"/>
                </a:lnTo>
                <a:lnTo>
                  <a:pt x="87237" y="121089"/>
                </a:lnTo>
                <a:close/>
                <a:moveTo>
                  <a:pt x="98878" y="121089"/>
                </a:moveTo>
                <a:lnTo>
                  <a:pt x="101705" y="122730"/>
                </a:lnTo>
                <a:lnTo>
                  <a:pt x="104197" y="124159"/>
                </a:lnTo>
                <a:lnTo>
                  <a:pt x="93559" y="124159"/>
                </a:lnTo>
                <a:lnTo>
                  <a:pt x="96021" y="122730"/>
                </a:lnTo>
                <a:lnTo>
                  <a:pt x="98878" y="121089"/>
                </a:lnTo>
                <a:close/>
                <a:moveTo>
                  <a:pt x="110489" y="121089"/>
                </a:moveTo>
                <a:lnTo>
                  <a:pt x="113346" y="122730"/>
                </a:lnTo>
                <a:lnTo>
                  <a:pt x="115809" y="124159"/>
                </a:lnTo>
                <a:lnTo>
                  <a:pt x="105170" y="124159"/>
                </a:lnTo>
                <a:lnTo>
                  <a:pt x="107632" y="122730"/>
                </a:lnTo>
                <a:lnTo>
                  <a:pt x="110489" y="121089"/>
                </a:lnTo>
                <a:close/>
                <a:moveTo>
                  <a:pt x="122131" y="121089"/>
                </a:moveTo>
                <a:lnTo>
                  <a:pt x="124958" y="122730"/>
                </a:lnTo>
                <a:lnTo>
                  <a:pt x="127450" y="124159"/>
                </a:lnTo>
                <a:lnTo>
                  <a:pt x="116812" y="124159"/>
                </a:lnTo>
                <a:lnTo>
                  <a:pt x="119274" y="122730"/>
                </a:lnTo>
                <a:lnTo>
                  <a:pt x="122131" y="121089"/>
                </a:lnTo>
                <a:close/>
                <a:moveTo>
                  <a:pt x="133742" y="121089"/>
                </a:moveTo>
                <a:lnTo>
                  <a:pt x="136599" y="122730"/>
                </a:lnTo>
                <a:lnTo>
                  <a:pt x="139061" y="124159"/>
                </a:lnTo>
                <a:lnTo>
                  <a:pt x="128423" y="124159"/>
                </a:lnTo>
                <a:lnTo>
                  <a:pt x="130885" y="122730"/>
                </a:lnTo>
                <a:lnTo>
                  <a:pt x="133742" y="121089"/>
                </a:lnTo>
                <a:close/>
                <a:moveTo>
                  <a:pt x="145323" y="121089"/>
                </a:moveTo>
                <a:lnTo>
                  <a:pt x="148180" y="122730"/>
                </a:lnTo>
                <a:lnTo>
                  <a:pt x="150642" y="124159"/>
                </a:lnTo>
                <a:lnTo>
                  <a:pt x="140004" y="124159"/>
                </a:lnTo>
                <a:lnTo>
                  <a:pt x="142496" y="122730"/>
                </a:lnTo>
                <a:lnTo>
                  <a:pt x="145323" y="121089"/>
                </a:lnTo>
                <a:close/>
                <a:moveTo>
                  <a:pt x="11217" y="124402"/>
                </a:moveTo>
                <a:lnTo>
                  <a:pt x="5898" y="127472"/>
                </a:lnTo>
                <a:lnTo>
                  <a:pt x="578" y="124402"/>
                </a:lnTo>
                <a:close/>
                <a:moveTo>
                  <a:pt x="22828" y="124402"/>
                </a:moveTo>
                <a:lnTo>
                  <a:pt x="17509" y="127472"/>
                </a:lnTo>
                <a:lnTo>
                  <a:pt x="12190" y="124402"/>
                </a:lnTo>
                <a:close/>
                <a:moveTo>
                  <a:pt x="34470" y="124402"/>
                </a:moveTo>
                <a:lnTo>
                  <a:pt x="29150" y="127472"/>
                </a:lnTo>
                <a:lnTo>
                  <a:pt x="23831" y="124402"/>
                </a:lnTo>
                <a:close/>
                <a:moveTo>
                  <a:pt x="46081" y="124402"/>
                </a:moveTo>
                <a:lnTo>
                  <a:pt x="40762" y="127472"/>
                </a:lnTo>
                <a:lnTo>
                  <a:pt x="35442" y="124402"/>
                </a:lnTo>
                <a:close/>
                <a:moveTo>
                  <a:pt x="57722" y="124402"/>
                </a:moveTo>
                <a:lnTo>
                  <a:pt x="52403" y="127472"/>
                </a:lnTo>
                <a:lnTo>
                  <a:pt x="47084" y="124402"/>
                </a:lnTo>
                <a:close/>
                <a:moveTo>
                  <a:pt x="69334" y="124402"/>
                </a:moveTo>
                <a:lnTo>
                  <a:pt x="64014" y="127472"/>
                </a:lnTo>
                <a:lnTo>
                  <a:pt x="58695" y="124402"/>
                </a:lnTo>
                <a:close/>
                <a:moveTo>
                  <a:pt x="80945" y="124402"/>
                </a:moveTo>
                <a:lnTo>
                  <a:pt x="75625" y="127472"/>
                </a:lnTo>
                <a:lnTo>
                  <a:pt x="70306" y="124402"/>
                </a:lnTo>
                <a:close/>
                <a:moveTo>
                  <a:pt x="92556" y="124402"/>
                </a:moveTo>
                <a:lnTo>
                  <a:pt x="87237" y="127472"/>
                </a:lnTo>
                <a:lnTo>
                  <a:pt x="81917" y="124402"/>
                </a:lnTo>
                <a:close/>
                <a:moveTo>
                  <a:pt x="104197" y="124402"/>
                </a:moveTo>
                <a:lnTo>
                  <a:pt x="98878" y="127472"/>
                </a:lnTo>
                <a:lnTo>
                  <a:pt x="93559" y="124402"/>
                </a:lnTo>
                <a:close/>
                <a:moveTo>
                  <a:pt x="115809" y="124402"/>
                </a:moveTo>
                <a:lnTo>
                  <a:pt x="110489" y="127472"/>
                </a:lnTo>
                <a:lnTo>
                  <a:pt x="105170" y="124402"/>
                </a:lnTo>
                <a:close/>
                <a:moveTo>
                  <a:pt x="127450" y="124402"/>
                </a:moveTo>
                <a:lnTo>
                  <a:pt x="122131" y="127472"/>
                </a:lnTo>
                <a:lnTo>
                  <a:pt x="116812" y="124402"/>
                </a:lnTo>
                <a:close/>
                <a:moveTo>
                  <a:pt x="139061" y="124402"/>
                </a:moveTo>
                <a:lnTo>
                  <a:pt x="133742" y="127472"/>
                </a:lnTo>
                <a:lnTo>
                  <a:pt x="128423" y="124402"/>
                </a:lnTo>
                <a:close/>
                <a:moveTo>
                  <a:pt x="150642" y="124402"/>
                </a:moveTo>
                <a:lnTo>
                  <a:pt x="145323" y="127472"/>
                </a:lnTo>
                <a:lnTo>
                  <a:pt x="140004" y="124402"/>
                </a:lnTo>
                <a:close/>
                <a:moveTo>
                  <a:pt x="162284" y="124402"/>
                </a:moveTo>
                <a:lnTo>
                  <a:pt x="156964" y="127472"/>
                </a:lnTo>
                <a:lnTo>
                  <a:pt x="151645" y="124402"/>
                </a:lnTo>
                <a:close/>
                <a:moveTo>
                  <a:pt x="173895" y="124402"/>
                </a:moveTo>
                <a:lnTo>
                  <a:pt x="168575" y="127472"/>
                </a:lnTo>
                <a:lnTo>
                  <a:pt x="163256" y="124402"/>
                </a:lnTo>
                <a:close/>
                <a:moveTo>
                  <a:pt x="185536" y="124402"/>
                </a:moveTo>
                <a:lnTo>
                  <a:pt x="180217" y="127472"/>
                </a:lnTo>
                <a:lnTo>
                  <a:pt x="174898" y="124402"/>
                </a:lnTo>
                <a:close/>
                <a:moveTo>
                  <a:pt x="197147" y="124402"/>
                </a:moveTo>
                <a:lnTo>
                  <a:pt x="191828" y="127472"/>
                </a:lnTo>
                <a:lnTo>
                  <a:pt x="186509" y="124402"/>
                </a:lnTo>
                <a:close/>
                <a:moveTo>
                  <a:pt x="208789" y="124402"/>
                </a:moveTo>
                <a:lnTo>
                  <a:pt x="203470" y="127472"/>
                </a:lnTo>
                <a:lnTo>
                  <a:pt x="198151" y="124402"/>
                </a:lnTo>
                <a:close/>
                <a:moveTo>
                  <a:pt x="220370" y="124402"/>
                </a:moveTo>
                <a:lnTo>
                  <a:pt x="215051" y="127472"/>
                </a:lnTo>
                <a:lnTo>
                  <a:pt x="209731" y="124402"/>
                </a:lnTo>
                <a:close/>
                <a:moveTo>
                  <a:pt x="232011" y="124402"/>
                </a:moveTo>
                <a:lnTo>
                  <a:pt x="226692" y="127472"/>
                </a:lnTo>
                <a:lnTo>
                  <a:pt x="221373" y="124402"/>
                </a:lnTo>
                <a:close/>
                <a:moveTo>
                  <a:pt x="243622" y="124402"/>
                </a:moveTo>
                <a:lnTo>
                  <a:pt x="238303" y="127472"/>
                </a:lnTo>
                <a:lnTo>
                  <a:pt x="232984" y="124402"/>
                </a:lnTo>
                <a:close/>
                <a:moveTo>
                  <a:pt x="255264" y="124402"/>
                </a:moveTo>
                <a:lnTo>
                  <a:pt x="249945" y="127472"/>
                </a:lnTo>
                <a:lnTo>
                  <a:pt x="244626" y="124402"/>
                </a:lnTo>
                <a:close/>
                <a:moveTo>
                  <a:pt x="266875" y="124402"/>
                </a:moveTo>
                <a:lnTo>
                  <a:pt x="261556" y="127472"/>
                </a:lnTo>
                <a:lnTo>
                  <a:pt x="256237" y="124402"/>
                </a:lnTo>
                <a:close/>
                <a:moveTo>
                  <a:pt x="278517" y="124402"/>
                </a:moveTo>
                <a:lnTo>
                  <a:pt x="273198" y="127472"/>
                </a:lnTo>
                <a:lnTo>
                  <a:pt x="267878" y="124402"/>
                </a:lnTo>
                <a:close/>
                <a:moveTo>
                  <a:pt x="11369" y="124615"/>
                </a:moveTo>
                <a:lnTo>
                  <a:pt x="6050" y="133825"/>
                </a:lnTo>
                <a:lnTo>
                  <a:pt x="6050" y="127685"/>
                </a:lnTo>
                <a:lnTo>
                  <a:pt x="11369" y="124615"/>
                </a:lnTo>
                <a:close/>
                <a:moveTo>
                  <a:pt x="22980" y="124615"/>
                </a:moveTo>
                <a:lnTo>
                  <a:pt x="17661" y="133825"/>
                </a:lnTo>
                <a:lnTo>
                  <a:pt x="17661" y="127685"/>
                </a:lnTo>
                <a:lnTo>
                  <a:pt x="22980" y="124615"/>
                </a:lnTo>
                <a:close/>
                <a:moveTo>
                  <a:pt x="34622" y="124615"/>
                </a:moveTo>
                <a:lnTo>
                  <a:pt x="29302" y="133825"/>
                </a:lnTo>
                <a:lnTo>
                  <a:pt x="29302" y="127685"/>
                </a:lnTo>
                <a:lnTo>
                  <a:pt x="34622" y="124615"/>
                </a:lnTo>
                <a:close/>
                <a:moveTo>
                  <a:pt x="46202" y="124615"/>
                </a:moveTo>
                <a:lnTo>
                  <a:pt x="40883" y="133825"/>
                </a:lnTo>
                <a:lnTo>
                  <a:pt x="40883" y="127685"/>
                </a:lnTo>
                <a:lnTo>
                  <a:pt x="46202" y="124615"/>
                </a:lnTo>
                <a:close/>
                <a:moveTo>
                  <a:pt x="57844" y="124615"/>
                </a:moveTo>
                <a:lnTo>
                  <a:pt x="52525" y="133825"/>
                </a:lnTo>
                <a:lnTo>
                  <a:pt x="52525" y="127685"/>
                </a:lnTo>
                <a:lnTo>
                  <a:pt x="57844" y="124615"/>
                </a:lnTo>
                <a:close/>
                <a:moveTo>
                  <a:pt x="69455" y="124615"/>
                </a:moveTo>
                <a:lnTo>
                  <a:pt x="64136" y="133825"/>
                </a:lnTo>
                <a:lnTo>
                  <a:pt x="64136" y="127685"/>
                </a:lnTo>
                <a:lnTo>
                  <a:pt x="69455" y="124615"/>
                </a:lnTo>
                <a:close/>
                <a:moveTo>
                  <a:pt x="81097" y="124615"/>
                </a:moveTo>
                <a:lnTo>
                  <a:pt x="75777" y="133825"/>
                </a:lnTo>
                <a:lnTo>
                  <a:pt x="75777" y="127685"/>
                </a:lnTo>
                <a:lnTo>
                  <a:pt x="81097" y="124615"/>
                </a:lnTo>
                <a:close/>
                <a:moveTo>
                  <a:pt x="92708" y="124615"/>
                </a:moveTo>
                <a:lnTo>
                  <a:pt x="87389" y="133825"/>
                </a:lnTo>
                <a:lnTo>
                  <a:pt x="87389" y="127685"/>
                </a:lnTo>
                <a:lnTo>
                  <a:pt x="92708" y="124615"/>
                </a:lnTo>
                <a:close/>
                <a:moveTo>
                  <a:pt x="104349" y="124615"/>
                </a:moveTo>
                <a:lnTo>
                  <a:pt x="99030" y="133825"/>
                </a:lnTo>
                <a:lnTo>
                  <a:pt x="99030" y="127685"/>
                </a:lnTo>
                <a:lnTo>
                  <a:pt x="104349" y="124615"/>
                </a:lnTo>
                <a:close/>
                <a:moveTo>
                  <a:pt x="115930" y="124615"/>
                </a:moveTo>
                <a:lnTo>
                  <a:pt x="110611" y="133825"/>
                </a:lnTo>
                <a:lnTo>
                  <a:pt x="110611" y="127685"/>
                </a:lnTo>
                <a:lnTo>
                  <a:pt x="115930" y="124615"/>
                </a:lnTo>
                <a:close/>
                <a:moveTo>
                  <a:pt x="127541" y="124615"/>
                </a:moveTo>
                <a:lnTo>
                  <a:pt x="122222" y="133825"/>
                </a:lnTo>
                <a:lnTo>
                  <a:pt x="122222" y="127685"/>
                </a:lnTo>
                <a:lnTo>
                  <a:pt x="127541" y="124615"/>
                </a:lnTo>
                <a:close/>
                <a:moveTo>
                  <a:pt x="139183" y="124615"/>
                </a:moveTo>
                <a:lnTo>
                  <a:pt x="133864" y="133825"/>
                </a:lnTo>
                <a:lnTo>
                  <a:pt x="133864" y="127685"/>
                </a:lnTo>
                <a:lnTo>
                  <a:pt x="139183" y="124615"/>
                </a:lnTo>
                <a:close/>
                <a:moveTo>
                  <a:pt x="150794" y="124615"/>
                </a:moveTo>
                <a:lnTo>
                  <a:pt x="145475" y="133825"/>
                </a:lnTo>
                <a:lnTo>
                  <a:pt x="145475" y="127685"/>
                </a:lnTo>
                <a:lnTo>
                  <a:pt x="150794" y="124615"/>
                </a:lnTo>
                <a:close/>
                <a:moveTo>
                  <a:pt x="162436" y="124615"/>
                </a:moveTo>
                <a:lnTo>
                  <a:pt x="157116" y="133825"/>
                </a:lnTo>
                <a:lnTo>
                  <a:pt x="157116" y="127685"/>
                </a:lnTo>
                <a:lnTo>
                  <a:pt x="162436" y="124615"/>
                </a:lnTo>
                <a:close/>
                <a:moveTo>
                  <a:pt x="174047" y="124615"/>
                </a:moveTo>
                <a:lnTo>
                  <a:pt x="168727" y="133825"/>
                </a:lnTo>
                <a:lnTo>
                  <a:pt x="168727" y="127685"/>
                </a:lnTo>
                <a:lnTo>
                  <a:pt x="174047" y="124615"/>
                </a:lnTo>
                <a:close/>
                <a:moveTo>
                  <a:pt x="185658" y="124615"/>
                </a:moveTo>
                <a:lnTo>
                  <a:pt x="180339" y="133825"/>
                </a:lnTo>
                <a:lnTo>
                  <a:pt x="180339" y="127685"/>
                </a:lnTo>
                <a:lnTo>
                  <a:pt x="185658" y="124615"/>
                </a:lnTo>
                <a:close/>
                <a:moveTo>
                  <a:pt x="197269" y="124615"/>
                </a:moveTo>
                <a:lnTo>
                  <a:pt x="191950" y="133825"/>
                </a:lnTo>
                <a:lnTo>
                  <a:pt x="191950" y="127685"/>
                </a:lnTo>
                <a:lnTo>
                  <a:pt x="197269" y="124615"/>
                </a:lnTo>
                <a:close/>
                <a:moveTo>
                  <a:pt x="208911" y="124615"/>
                </a:moveTo>
                <a:lnTo>
                  <a:pt x="203591" y="133825"/>
                </a:lnTo>
                <a:lnTo>
                  <a:pt x="203591" y="127685"/>
                </a:lnTo>
                <a:lnTo>
                  <a:pt x="208911" y="124615"/>
                </a:lnTo>
                <a:close/>
                <a:moveTo>
                  <a:pt x="220522" y="124615"/>
                </a:moveTo>
                <a:lnTo>
                  <a:pt x="215202" y="133825"/>
                </a:lnTo>
                <a:lnTo>
                  <a:pt x="215202" y="127685"/>
                </a:lnTo>
                <a:lnTo>
                  <a:pt x="220522" y="124615"/>
                </a:lnTo>
                <a:close/>
                <a:moveTo>
                  <a:pt x="232163" y="124615"/>
                </a:moveTo>
                <a:lnTo>
                  <a:pt x="226844" y="133825"/>
                </a:lnTo>
                <a:lnTo>
                  <a:pt x="226844" y="127685"/>
                </a:lnTo>
                <a:lnTo>
                  <a:pt x="232163" y="124615"/>
                </a:lnTo>
                <a:close/>
                <a:moveTo>
                  <a:pt x="243774" y="124615"/>
                </a:moveTo>
                <a:lnTo>
                  <a:pt x="238455" y="133825"/>
                </a:lnTo>
                <a:lnTo>
                  <a:pt x="238455" y="127685"/>
                </a:lnTo>
                <a:lnTo>
                  <a:pt x="243774" y="124615"/>
                </a:lnTo>
                <a:close/>
                <a:moveTo>
                  <a:pt x="255355" y="124615"/>
                </a:moveTo>
                <a:lnTo>
                  <a:pt x="250036" y="133825"/>
                </a:lnTo>
                <a:lnTo>
                  <a:pt x="250036" y="127685"/>
                </a:lnTo>
                <a:lnTo>
                  <a:pt x="255355" y="124615"/>
                </a:lnTo>
                <a:close/>
                <a:moveTo>
                  <a:pt x="266997" y="124615"/>
                </a:moveTo>
                <a:lnTo>
                  <a:pt x="261678" y="133825"/>
                </a:lnTo>
                <a:lnTo>
                  <a:pt x="261678" y="127685"/>
                </a:lnTo>
                <a:lnTo>
                  <a:pt x="266997" y="124615"/>
                </a:lnTo>
                <a:close/>
                <a:moveTo>
                  <a:pt x="278608" y="124615"/>
                </a:moveTo>
                <a:lnTo>
                  <a:pt x="273289" y="133825"/>
                </a:lnTo>
                <a:lnTo>
                  <a:pt x="273289" y="127685"/>
                </a:lnTo>
                <a:lnTo>
                  <a:pt x="278608" y="124615"/>
                </a:lnTo>
                <a:close/>
                <a:moveTo>
                  <a:pt x="457" y="124645"/>
                </a:moveTo>
                <a:lnTo>
                  <a:pt x="5776" y="127685"/>
                </a:lnTo>
                <a:lnTo>
                  <a:pt x="5776" y="133855"/>
                </a:lnTo>
                <a:lnTo>
                  <a:pt x="457" y="124645"/>
                </a:lnTo>
                <a:close/>
                <a:moveTo>
                  <a:pt x="12098" y="124645"/>
                </a:moveTo>
                <a:lnTo>
                  <a:pt x="17418" y="127685"/>
                </a:lnTo>
                <a:lnTo>
                  <a:pt x="17418" y="133855"/>
                </a:lnTo>
                <a:lnTo>
                  <a:pt x="12098" y="124645"/>
                </a:lnTo>
                <a:close/>
                <a:moveTo>
                  <a:pt x="23710" y="124645"/>
                </a:moveTo>
                <a:lnTo>
                  <a:pt x="29029" y="127685"/>
                </a:lnTo>
                <a:lnTo>
                  <a:pt x="29029" y="133855"/>
                </a:lnTo>
                <a:lnTo>
                  <a:pt x="23710" y="124645"/>
                </a:lnTo>
                <a:close/>
                <a:moveTo>
                  <a:pt x="35290" y="124645"/>
                </a:moveTo>
                <a:lnTo>
                  <a:pt x="40610" y="127685"/>
                </a:lnTo>
                <a:lnTo>
                  <a:pt x="40610" y="133855"/>
                </a:lnTo>
                <a:lnTo>
                  <a:pt x="35290" y="124645"/>
                </a:lnTo>
                <a:close/>
                <a:moveTo>
                  <a:pt x="46932" y="124645"/>
                </a:moveTo>
                <a:lnTo>
                  <a:pt x="52251" y="127685"/>
                </a:lnTo>
                <a:lnTo>
                  <a:pt x="52251" y="133855"/>
                </a:lnTo>
                <a:lnTo>
                  <a:pt x="46932" y="124645"/>
                </a:lnTo>
                <a:close/>
                <a:moveTo>
                  <a:pt x="58543" y="124645"/>
                </a:moveTo>
                <a:lnTo>
                  <a:pt x="63862" y="127685"/>
                </a:lnTo>
                <a:lnTo>
                  <a:pt x="63862" y="133855"/>
                </a:lnTo>
                <a:lnTo>
                  <a:pt x="58543" y="124645"/>
                </a:lnTo>
                <a:close/>
                <a:moveTo>
                  <a:pt x="70185" y="124645"/>
                </a:moveTo>
                <a:lnTo>
                  <a:pt x="75504" y="127685"/>
                </a:lnTo>
                <a:lnTo>
                  <a:pt x="75504" y="133855"/>
                </a:lnTo>
                <a:lnTo>
                  <a:pt x="70185" y="124645"/>
                </a:lnTo>
                <a:close/>
                <a:moveTo>
                  <a:pt x="81796" y="124645"/>
                </a:moveTo>
                <a:lnTo>
                  <a:pt x="87115" y="127685"/>
                </a:lnTo>
                <a:lnTo>
                  <a:pt x="87115" y="133855"/>
                </a:lnTo>
                <a:lnTo>
                  <a:pt x="81796" y="124645"/>
                </a:lnTo>
                <a:close/>
                <a:moveTo>
                  <a:pt x="93437" y="124645"/>
                </a:moveTo>
                <a:lnTo>
                  <a:pt x="98757" y="127685"/>
                </a:lnTo>
                <a:lnTo>
                  <a:pt x="98757" y="133855"/>
                </a:lnTo>
                <a:lnTo>
                  <a:pt x="93437" y="124645"/>
                </a:lnTo>
                <a:close/>
                <a:moveTo>
                  <a:pt x="105018" y="124645"/>
                </a:moveTo>
                <a:lnTo>
                  <a:pt x="110337" y="127685"/>
                </a:lnTo>
                <a:lnTo>
                  <a:pt x="110337" y="133855"/>
                </a:lnTo>
                <a:lnTo>
                  <a:pt x="105018" y="124645"/>
                </a:lnTo>
                <a:close/>
                <a:moveTo>
                  <a:pt x="116660" y="124645"/>
                </a:moveTo>
                <a:lnTo>
                  <a:pt x="121979" y="127685"/>
                </a:lnTo>
                <a:lnTo>
                  <a:pt x="121979" y="133855"/>
                </a:lnTo>
                <a:lnTo>
                  <a:pt x="116660" y="124645"/>
                </a:lnTo>
                <a:close/>
                <a:moveTo>
                  <a:pt x="128271" y="124645"/>
                </a:moveTo>
                <a:lnTo>
                  <a:pt x="133590" y="127685"/>
                </a:lnTo>
                <a:lnTo>
                  <a:pt x="133590" y="133855"/>
                </a:lnTo>
                <a:lnTo>
                  <a:pt x="128271" y="124645"/>
                </a:lnTo>
                <a:close/>
                <a:moveTo>
                  <a:pt x="139912" y="124645"/>
                </a:moveTo>
                <a:lnTo>
                  <a:pt x="145232" y="127685"/>
                </a:lnTo>
                <a:lnTo>
                  <a:pt x="145232" y="133855"/>
                </a:lnTo>
                <a:lnTo>
                  <a:pt x="139912" y="124645"/>
                </a:lnTo>
                <a:close/>
                <a:moveTo>
                  <a:pt x="151523" y="124645"/>
                </a:moveTo>
                <a:lnTo>
                  <a:pt x="156843" y="127745"/>
                </a:lnTo>
                <a:lnTo>
                  <a:pt x="156843" y="133855"/>
                </a:lnTo>
                <a:lnTo>
                  <a:pt x="151523" y="124645"/>
                </a:lnTo>
                <a:close/>
                <a:moveTo>
                  <a:pt x="163165" y="124615"/>
                </a:moveTo>
                <a:lnTo>
                  <a:pt x="168484" y="127685"/>
                </a:lnTo>
                <a:lnTo>
                  <a:pt x="168484" y="133855"/>
                </a:lnTo>
                <a:lnTo>
                  <a:pt x="163165" y="124615"/>
                </a:lnTo>
                <a:close/>
                <a:moveTo>
                  <a:pt x="174746" y="124615"/>
                </a:moveTo>
                <a:lnTo>
                  <a:pt x="180065" y="127685"/>
                </a:lnTo>
                <a:lnTo>
                  <a:pt x="180065" y="133855"/>
                </a:lnTo>
                <a:lnTo>
                  <a:pt x="174746" y="124615"/>
                </a:lnTo>
                <a:close/>
                <a:moveTo>
                  <a:pt x="186357" y="124615"/>
                </a:moveTo>
                <a:lnTo>
                  <a:pt x="191676" y="127685"/>
                </a:lnTo>
                <a:lnTo>
                  <a:pt x="191676" y="133855"/>
                </a:lnTo>
                <a:lnTo>
                  <a:pt x="186357" y="124615"/>
                </a:lnTo>
                <a:close/>
                <a:moveTo>
                  <a:pt x="197999" y="124615"/>
                </a:moveTo>
                <a:lnTo>
                  <a:pt x="203318" y="127685"/>
                </a:lnTo>
                <a:lnTo>
                  <a:pt x="203318" y="133855"/>
                </a:lnTo>
                <a:lnTo>
                  <a:pt x="197999" y="124615"/>
                </a:lnTo>
                <a:close/>
                <a:moveTo>
                  <a:pt x="209610" y="124615"/>
                </a:moveTo>
                <a:lnTo>
                  <a:pt x="214929" y="127685"/>
                </a:lnTo>
                <a:lnTo>
                  <a:pt x="214929" y="133855"/>
                </a:lnTo>
                <a:lnTo>
                  <a:pt x="209610" y="124615"/>
                </a:lnTo>
                <a:close/>
                <a:moveTo>
                  <a:pt x="221251" y="124615"/>
                </a:moveTo>
                <a:lnTo>
                  <a:pt x="226570" y="127685"/>
                </a:lnTo>
                <a:lnTo>
                  <a:pt x="226570" y="133855"/>
                </a:lnTo>
                <a:lnTo>
                  <a:pt x="221251" y="124615"/>
                </a:lnTo>
                <a:close/>
                <a:moveTo>
                  <a:pt x="232862" y="124615"/>
                </a:moveTo>
                <a:lnTo>
                  <a:pt x="238182" y="127685"/>
                </a:lnTo>
                <a:lnTo>
                  <a:pt x="238182" y="133855"/>
                </a:lnTo>
                <a:lnTo>
                  <a:pt x="232862" y="124615"/>
                </a:lnTo>
                <a:close/>
                <a:moveTo>
                  <a:pt x="244474" y="124615"/>
                </a:moveTo>
                <a:lnTo>
                  <a:pt x="249793" y="127685"/>
                </a:lnTo>
                <a:lnTo>
                  <a:pt x="249793" y="133855"/>
                </a:lnTo>
                <a:lnTo>
                  <a:pt x="244474" y="124615"/>
                </a:lnTo>
                <a:close/>
                <a:moveTo>
                  <a:pt x="256085" y="124615"/>
                </a:moveTo>
                <a:lnTo>
                  <a:pt x="261404" y="127685"/>
                </a:lnTo>
                <a:lnTo>
                  <a:pt x="261404" y="133855"/>
                </a:lnTo>
                <a:lnTo>
                  <a:pt x="256085" y="124615"/>
                </a:lnTo>
                <a:close/>
                <a:moveTo>
                  <a:pt x="267726" y="124615"/>
                </a:moveTo>
                <a:lnTo>
                  <a:pt x="273046" y="127685"/>
                </a:lnTo>
                <a:lnTo>
                  <a:pt x="273046" y="133855"/>
                </a:lnTo>
                <a:lnTo>
                  <a:pt x="267726" y="124615"/>
                </a:lnTo>
                <a:close/>
                <a:moveTo>
                  <a:pt x="232376" y="124767"/>
                </a:moveTo>
                <a:lnTo>
                  <a:pt x="232376" y="130876"/>
                </a:lnTo>
                <a:lnTo>
                  <a:pt x="227057" y="133976"/>
                </a:lnTo>
                <a:lnTo>
                  <a:pt x="227057" y="133976"/>
                </a:lnTo>
                <a:lnTo>
                  <a:pt x="232376" y="124767"/>
                </a:lnTo>
                <a:close/>
                <a:moveTo>
                  <a:pt x="255872" y="124767"/>
                </a:moveTo>
                <a:lnTo>
                  <a:pt x="261191" y="133976"/>
                </a:lnTo>
                <a:lnTo>
                  <a:pt x="255872" y="130876"/>
                </a:lnTo>
                <a:lnTo>
                  <a:pt x="255872" y="124767"/>
                </a:lnTo>
                <a:close/>
                <a:moveTo>
                  <a:pt x="267210" y="124767"/>
                </a:moveTo>
                <a:lnTo>
                  <a:pt x="267210" y="130876"/>
                </a:lnTo>
                <a:lnTo>
                  <a:pt x="261890" y="133976"/>
                </a:lnTo>
                <a:lnTo>
                  <a:pt x="267210" y="124767"/>
                </a:lnTo>
                <a:close/>
                <a:moveTo>
                  <a:pt x="267483" y="124767"/>
                </a:moveTo>
                <a:lnTo>
                  <a:pt x="272802" y="133976"/>
                </a:lnTo>
                <a:lnTo>
                  <a:pt x="267483" y="130876"/>
                </a:lnTo>
                <a:lnTo>
                  <a:pt x="267483" y="124767"/>
                </a:lnTo>
                <a:close/>
                <a:moveTo>
                  <a:pt x="278851" y="124767"/>
                </a:moveTo>
                <a:lnTo>
                  <a:pt x="278851" y="130876"/>
                </a:lnTo>
                <a:lnTo>
                  <a:pt x="273532" y="133976"/>
                </a:lnTo>
                <a:lnTo>
                  <a:pt x="278851" y="124767"/>
                </a:lnTo>
                <a:close/>
                <a:moveTo>
                  <a:pt x="244" y="124767"/>
                </a:moveTo>
                <a:lnTo>
                  <a:pt x="5563" y="133976"/>
                </a:lnTo>
                <a:lnTo>
                  <a:pt x="214" y="130876"/>
                </a:lnTo>
                <a:lnTo>
                  <a:pt x="214" y="124767"/>
                </a:lnTo>
                <a:close/>
                <a:moveTo>
                  <a:pt x="11855" y="124767"/>
                </a:moveTo>
                <a:lnTo>
                  <a:pt x="17174" y="133976"/>
                </a:lnTo>
                <a:lnTo>
                  <a:pt x="11855" y="130876"/>
                </a:lnTo>
                <a:lnTo>
                  <a:pt x="11855" y="124767"/>
                </a:lnTo>
                <a:close/>
                <a:moveTo>
                  <a:pt x="23497" y="124767"/>
                </a:moveTo>
                <a:lnTo>
                  <a:pt x="28816" y="133976"/>
                </a:lnTo>
                <a:lnTo>
                  <a:pt x="23497" y="130876"/>
                </a:lnTo>
                <a:lnTo>
                  <a:pt x="23497" y="124767"/>
                </a:lnTo>
                <a:close/>
                <a:moveTo>
                  <a:pt x="35078" y="124767"/>
                </a:moveTo>
                <a:lnTo>
                  <a:pt x="40397" y="133976"/>
                </a:lnTo>
                <a:lnTo>
                  <a:pt x="35078" y="130876"/>
                </a:lnTo>
                <a:lnTo>
                  <a:pt x="35078" y="124767"/>
                </a:lnTo>
                <a:close/>
                <a:moveTo>
                  <a:pt x="46689" y="124767"/>
                </a:moveTo>
                <a:lnTo>
                  <a:pt x="52008" y="133976"/>
                </a:lnTo>
                <a:lnTo>
                  <a:pt x="46689" y="130876"/>
                </a:lnTo>
                <a:lnTo>
                  <a:pt x="46689" y="124767"/>
                </a:lnTo>
                <a:close/>
                <a:moveTo>
                  <a:pt x="58330" y="124767"/>
                </a:moveTo>
                <a:lnTo>
                  <a:pt x="63650" y="133976"/>
                </a:lnTo>
                <a:lnTo>
                  <a:pt x="58330" y="130876"/>
                </a:lnTo>
                <a:lnTo>
                  <a:pt x="58330" y="124767"/>
                </a:lnTo>
                <a:close/>
                <a:moveTo>
                  <a:pt x="69941" y="124767"/>
                </a:moveTo>
                <a:lnTo>
                  <a:pt x="75261" y="133976"/>
                </a:lnTo>
                <a:lnTo>
                  <a:pt x="69941" y="130876"/>
                </a:lnTo>
                <a:lnTo>
                  <a:pt x="69941" y="124767"/>
                </a:lnTo>
                <a:close/>
                <a:moveTo>
                  <a:pt x="81583" y="124767"/>
                </a:moveTo>
                <a:lnTo>
                  <a:pt x="86902" y="133976"/>
                </a:lnTo>
                <a:lnTo>
                  <a:pt x="81583" y="130876"/>
                </a:lnTo>
                <a:lnTo>
                  <a:pt x="81583" y="124767"/>
                </a:lnTo>
                <a:close/>
                <a:moveTo>
                  <a:pt x="93194" y="124767"/>
                </a:moveTo>
                <a:lnTo>
                  <a:pt x="98513" y="133976"/>
                </a:lnTo>
                <a:lnTo>
                  <a:pt x="93194" y="130876"/>
                </a:lnTo>
                <a:lnTo>
                  <a:pt x="93194" y="124767"/>
                </a:lnTo>
                <a:close/>
                <a:moveTo>
                  <a:pt x="104775" y="124767"/>
                </a:moveTo>
                <a:lnTo>
                  <a:pt x="110094" y="133976"/>
                </a:lnTo>
                <a:lnTo>
                  <a:pt x="104775" y="130876"/>
                </a:lnTo>
                <a:lnTo>
                  <a:pt x="104775" y="124767"/>
                </a:lnTo>
                <a:close/>
                <a:moveTo>
                  <a:pt x="116416" y="124767"/>
                </a:moveTo>
                <a:lnTo>
                  <a:pt x="121736" y="133976"/>
                </a:lnTo>
                <a:lnTo>
                  <a:pt x="116416" y="130876"/>
                </a:lnTo>
                <a:lnTo>
                  <a:pt x="116416" y="124767"/>
                </a:lnTo>
                <a:close/>
                <a:moveTo>
                  <a:pt x="128058" y="124767"/>
                </a:moveTo>
                <a:lnTo>
                  <a:pt x="133377" y="133976"/>
                </a:lnTo>
                <a:lnTo>
                  <a:pt x="128058" y="130876"/>
                </a:lnTo>
                <a:lnTo>
                  <a:pt x="128058" y="124767"/>
                </a:lnTo>
                <a:close/>
                <a:moveTo>
                  <a:pt x="139669" y="124767"/>
                </a:moveTo>
                <a:lnTo>
                  <a:pt x="144988" y="133976"/>
                </a:lnTo>
                <a:lnTo>
                  <a:pt x="139669" y="130876"/>
                </a:lnTo>
                <a:lnTo>
                  <a:pt x="139669" y="124767"/>
                </a:lnTo>
                <a:close/>
                <a:moveTo>
                  <a:pt x="151311" y="124767"/>
                </a:moveTo>
                <a:lnTo>
                  <a:pt x="156630" y="133976"/>
                </a:lnTo>
                <a:lnTo>
                  <a:pt x="151311" y="130876"/>
                </a:lnTo>
                <a:lnTo>
                  <a:pt x="151311" y="124767"/>
                </a:lnTo>
                <a:close/>
                <a:moveTo>
                  <a:pt x="162648" y="124767"/>
                </a:moveTo>
                <a:lnTo>
                  <a:pt x="162648" y="130876"/>
                </a:lnTo>
                <a:lnTo>
                  <a:pt x="157329" y="133976"/>
                </a:lnTo>
                <a:lnTo>
                  <a:pt x="162648" y="124767"/>
                </a:lnTo>
                <a:close/>
                <a:moveTo>
                  <a:pt x="162922" y="124767"/>
                </a:moveTo>
                <a:lnTo>
                  <a:pt x="168241" y="133976"/>
                </a:lnTo>
                <a:lnTo>
                  <a:pt x="162922" y="130876"/>
                </a:lnTo>
                <a:lnTo>
                  <a:pt x="162922" y="124767"/>
                </a:lnTo>
                <a:close/>
                <a:moveTo>
                  <a:pt x="174290" y="124767"/>
                </a:moveTo>
                <a:lnTo>
                  <a:pt x="174290" y="130876"/>
                </a:lnTo>
                <a:lnTo>
                  <a:pt x="168971" y="133976"/>
                </a:lnTo>
                <a:lnTo>
                  <a:pt x="174290" y="124767"/>
                </a:lnTo>
                <a:close/>
                <a:moveTo>
                  <a:pt x="174503" y="124767"/>
                </a:moveTo>
                <a:lnTo>
                  <a:pt x="179822" y="133976"/>
                </a:lnTo>
                <a:lnTo>
                  <a:pt x="174503" y="130876"/>
                </a:lnTo>
                <a:lnTo>
                  <a:pt x="174503" y="124767"/>
                </a:lnTo>
                <a:close/>
                <a:moveTo>
                  <a:pt x="185871" y="124767"/>
                </a:moveTo>
                <a:lnTo>
                  <a:pt x="185871" y="130876"/>
                </a:lnTo>
                <a:lnTo>
                  <a:pt x="180551" y="133976"/>
                </a:lnTo>
                <a:lnTo>
                  <a:pt x="185871" y="124767"/>
                </a:lnTo>
                <a:close/>
                <a:moveTo>
                  <a:pt x="186144" y="124767"/>
                </a:moveTo>
                <a:lnTo>
                  <a:pt x="191463" y="133976"/>
                </a:lnTo>
                <a:lnTo>
                  <a:pt x="186144" y="130876"/>
                </a:lnTo>
                <a:lnTo>
                  <a:pt x="186144" y="124767"/>
                </a:lnTo>
                <a:close/>
                <a:moveTo>
                  <a:pt x="197512" y="124767"/>
                </a:moveTo>
                <a:lnTo>
                  <a:pt x="197512" y="130876"/>
                </a:lnTo>
                <a:lnTo>
                  <a:pt x="192193" y="133976"/>
                </a:lnTo>
                <a:lnTo>
                  <a:pt x="197512" y="124767"/>
                </a:lnTo>
                <a:close/>
                <a:moveTo>
                  <a:pt x="197755" y="124767"/>
                </a:moveTo>
                <a:lnTo>
                  <a:pt x="203075" y="133976"/>
                </a:lnTo>
                <a:lnTo>
                  <a:pt x="197755" y="130876"/>
                </a:lnTo>
                <a:lnTo>
                  <a:pt x="197755" y="124767"/>
                </a:lnTo>
                <a:close/>
                <a:moveTo>
                  <a:pt x="209123" y="124767"/>
                </a:moveTo>
                <a:lnTo>
                  <a:pt x="209123" y="130876"/>
                </a:lnTo>
                <a:lnTo>
                  <a:pt x="203804" y="133976"/>
                </a:lnTo>
                <a:lnTo>
                  <a:pt x="209123" y="124767"/>
                </a:lnTo>
                <a:close/>
                <a:moveTo>
                  <a:pt x="209397" y="124767"/>
                </a:moveTo>
                <a:lnTo>
                  <a:pt x="214716" y="133976"/>
                </a:lnTo>
                <a:lnTo>
                  <a:pt x="209397" y="130876"/>
                </a:lnTo>
                <a:lnTo>
                  <a:pt x="209397" y="124767"/>
                </a:lnTo>
                <a:close/>
                <a:moveTo>
                  <a:pt x="220765" y="124767"/>
                </a:moveTo>
                <a:lnTo>
                  <a:pt x="220765" y="130876"/>
                </a:lnTo>
                <a:lnTo>
                  <a:pt x="215446" y="133976"/>
                </a:lnTo>
                <a:lnTo>
                  <a:pt x="220765" y="124767"/>
                </a:lnTo>
                <a:close/>
                <a:moveTo>
                  <a:pt x="221008" y="124767"/>
                </a:moveTo>
                <a:lnTo>
                  <a:pt x="226327" y="133976"/>
                </a:lnTo>
                <a:lnTo>
                  <a:pt x="221008" y="130876"/>
                </a:lnTo>
                <a:lnTo>
                  <a:pt x="221008" y="124767"/>
                </a:lnTo>
                <a:close/>
                <a:moveTo>
                  <a:pt x="232650" y="124767"/>
                </a:moveTo>
                <a:lnTo>
                  <a:pt x="237969" y="133976"/>
                </a:lnTo>
                <a:lnTo>
                  <a:pt x="232650" y="130876"/>
                </a:lnTo>
                <a:lnTo>
                  <a:pt x="232650" y="124767"/>
                </a:lnTo>
                <a:close/>
                <a:moveTo>
                  <a:pt x="243957" y="124767"/>
                </a:moveTo>
                <a:lnTo>
                  <a:pt x="243957" y="130876"/>
                </a:lnTo>
                <a:lnTo>
                  <a:pt x="238638" y="133976"/>
                </a:lnTo>
                <a:lnTo>
                  <a:pt x="243957" y="124767"/>
                </a:lnTo>
                <a:close/>
                <a:moveTo>
                  <a:pt x="244230" y="124767"/>
                </a:moveTo>
                <a:lnTo>
                  <a:pt x="249550" y="133976"/>
                </a:lnTo>
                <a:lnTo>
                  <a:pt x="244230" y="130876"/>
                </a:lnTo>
                <a:lnTo>
                  <a:pt x="244230" y="124767"/>
                </a:lnTo>
                <a:close/>
                <a:moveTo>
                  <a:pt x="255598" y="124767"/>
                </a:moveTo>
                <a:lnTo>
                  <a:pt x="255598" y="130876"/>
                </a:lnTo>
                <a:lnTo>
                  <a:pt x="250279" y="133976"/>
                </a:lnTo>
                <a:lnTo>
                  <a:pt x="255598" y="124767"/>
                </a:lnTo>
                <a:close/>
                <a:moveTo>
                  <a:pt x="46446" y="124767"/>
                </a:moveTo>
                <a:lnTo>
                  <a:pt x="46446" y="130937"/>
                </a:lnTo>
                <a:lnTo>
                  <a:pt x="41126" y="134007"/>
                </a:lnTo>
                <a:lnTo>
                  <a:pt x="41126" y="134007"/>
                </a:lnTo>
                <a:lnTo>
                  <a:pt x="46446" y="124767"/>
                </a:lnTo>
                <a:close/>
                <a:moveTo>
                  <a:pt x="58057" y="124767"/>
                </a:moveTo>
                <a:lnTo>
                  <a:pt x="58057" y="130937"/>
                </a:lnTo>
                <a:lnTo>
                  <a:pt x="52737" y="134007"/>
                </a:lnTo>
                <a:lnTo>
                  <a:pt x="52737" y="134007"/>
                </a:lnTo>
                <a:lnTo>
                  <a:pt x="58057" y="124767"/>
                </a:lnTo>
                <a:close/>
                <a:moveTo>
                  <a:pt x="34834" y="124767"/>
                </a:moveTo>
                <a:lnTo>
                  <a:pt x="34834" y="130937"/>
                </a:lnTo>
                <a:lnTo>
                  <a:pt x="29515" y="134007"/>
                </a:lnTo>
                <a:lnTo>
                  <a:pt x="29515" y="134007"/>
                </a:lnTo>
                <a:lnTo>
                  <a:pt x="34834" y="124767"/>
                </a:lnTo>
                <a:close/>
                <a:moveTo>
                  <a:pt x="69698" y="124767"/>
                </a:moveTo>
                <a:lnTo>
                  <a:pt x="69698" y="130937"/>
                </a:lnTo>
                <a:lnTo>
                  <a:pt x="64379" y="134007"/>
                </a:lnTo>
                <a:lnTo>
                  <a:pt x="64379" y="134007"/>
                </a:lnTo>
                <a:lnTo>
                  <a:pt x="69698" y="124767"/>
                </a:lnTo>
                <a:close/>
                <a:moveTo>
                  <a:pt x="81309" y="124767"/>
                </a:moveTo>
                <a:lnTo>
                  <a:pt x="81309" y="130937"/>
                </a:lnTo>
                <a:lnTo>
                  <a:pt x="75990" y="134007"/>
                </a:lnTo>
                <a:lnTo>
                  <a:pt x="75990" y="134007"/>
                </a:lnTo>
                <a:lnTo>
                  <a:pt x="81309" y="124767"/>
                </a:lnTo>
                <a:close/>
                <a:moveTo>
                  <a:pt x="92951" y="124767"/>
                </a:moveTo>
                <a:lnTo>
                  <a:pt x="92951" y="130937"/>
                </a:lnTo>
                <a:lnTo>
                  <a:pt x="87632" y="134007"/>
                </a:lnTo>
                <a:lnTo>
                  <a:pt x="87632" y="134007"/>
                </a:lnTo>
                <a:lnTo>
                  <a:pt x="92951" y="124767"/>
                </a:lnTo>
                <a:close/>
                <a:moveTo>
                  <a:pt x="104562" y="124767"/>
                </a:moveTo>
                <a:lnTo>
                  <a:pt x="104562" y="130937"/>
                </a:lnTo>
                <a:lnTo>
                  <a:pt x="99243" y="134007"/>
                </a:lnTo>
                <a:lnTo>
                  <a:pt x="99243" y="134007"/>
                </a:lnTo>
                <a:lnTo>
                  <a:pt x="104562" y="124767"/>
                </a:lnTo>
                <a:close/>
                <a:moveTo>
                  <a:pt x="116143" y="124767"/>
                </a:moveTo>
                <a:lnTo>
                  <a:pt x="116143" y="130937"/>
                </a:lnTo>
                <a:lnTo>
                  <a:pt x="110824" y="134007"/>
                </a:lnTo>
                <a:lnTo>
                  <a:pt x="110824" y="134007"/>
                </a:lnTo>
                <a:lnTo>
                  <a:pt x="116143" y="124767"/>
                </a:lnTo>
                <a:close/>
                <a:moveTo>
                  <a:pt x="127784" y="124767"/>
                </a:moveTo>
                <a:lnTo>
                  <a:pt x="127784" y="130937"/>
                </a:lnTo>
                <a:lnTo>
                  <a:pt x="122465" y="134007"/>
                </a:lnTo>
                <a:lnTo>
                  <a:pt x="122465" y="134007"/>
                </a:lnTo>
                <a:lnTo>
                  <a:pt x="127784" y="124767"/>
                </a:lnTo>
                <a:close/>
                <a:moveTo>
                  <a:pt x="139396" y="124767"/>
                </a:moveTo>
                <a:lnTo>
                  <a:pt x="139396" y="130937"/>
                </a:lnTo>
                <a:lnTo>
                  <a:pt x="134076" y="134007"/>
                </a:lnTo>
                <a:lnTo>
                  <a:pt x="134076" y="134007"/>
                </a:lnTo>
                <a:lnTo>
                  <a:pt x="139396" y="124767"/>
                </a:lnTo>
                <a:close/>
                <a:moveTo>
                  <a:pt x="151037" y="124767"/>
                </a:moveTo>
                <a:lnTo>
                  <a:pt x="151037" y="130937"/>
                </a:lnTo>
                <a:lnTo>
                  <a:pt x="145718" y="134007"/>
                </a:lnTo>
                <a:lnTo>
                  <a:pt x="145718" y="134007"/>
                </a:lnTo>
                <a:lnTo>
                  <a:pt x="151037" y="124767"/>
                </a:lnTo>
                <a:close/>
                <a:moveTo>
                  <a:pt x="11582" y="124767"/>
                </a:moveTo>
                <a:lnTo>
                  <a:pt x="11582" y="130937"/>
                </a:lnTo>
                <a:lnTo>
                  <a:pt x="6262" y="134007"/>
                </a:lnTo>
                <a:lnTo>
                  <a:pt x="11582" y="124767"/>
                </a:lnTo>
                <a:close/>
                <a:moveTo>
                  <a:pt x="23223" y="124767"/>
                </a:moveTo>
                <a:lnTo>
                  <a:pt x="23223" y="130937"/>
                </a:lnTo>
                <a:lnTo>
                  <a:pt x="17904" y="134007"/>
                </a:lnTo>
                <a:lnTo>
                  <a:pt x="23223" y="124767"/>
                </a:lnTo>
                <a:close/>
                <a:moveTo>
                  <a:pt x="69820" y="131119"/>
                </a:moveTo>
                <a:lnTo>
                  <a:pt x="75048" y="134128"/>
                </a:lnTo>
                <a:lnTo>
                  <a:pt x="75139" y="134189"/>
                </a:lnTo>
                <a:lnTo>
                  <a:pt x="64501" y="134189"/>
                </a:lnTo>
                <a:lnTo>
                  <a:pt x="64622" y="134128"/>
                </a:lnTo>
                <a:lnTo>
                  <a:pt x="69820" y="131119"/>
                </a:lnTo>
                <a:close/>
                <a:moveTo>
                  <a:pt x="127936" y="131119"/>
                </a:moveTo>
                <a:lnTo>
                  <a:pt x="133134" y="134128"/>
                </a:lnTo>
                <a:lnTo>
                  <a:pt x="133256" y="134189"/>
                </a:lnTo>
                <a:lnTo>
                  <a:pt x="122617" y="134189"/>
                </a:lnTo>
                <a:lnTo>
                  <a:pt x="122739" y="134128"/>
                </a:lnTo>
                <a:lnTo>
                  <a:pt x="127936" y="131119"/>
                </a:lnTo>
                <a:close/>
                <a:moveTo>
                  <a:pt x="139548" y="131119"/>
                </a:moveTo>
                <a:lnTo>
                  <a:pt x="144776" y="134128"/>
                </a:lnTo>
                <a:lnTo>
                  <a:pt x="144867" y="134189"/>
                </a:lnTo>
                <a:lnTo>
                  <a:pt x="134228" y="134189"/>
                </a:lnTo>
                <a:lnTo>
                  <a:pt x="134350" y="134128"/>
                </a:lnTo>
                <a:lnTo>
                  <a:pt x="139548" y="131119"/>
                </a:lnTo>
                <a:close/>
                <a:moveTo>
                  <a:pt x="151159" y="131119"/>
                </a:moveTo>
                <a:lnTo>
                  <a:pt x="156356" y="134128"/>
                </a:lnTo>
                <a:lnTo>
                  <a:pt x="156478" y="134189"/>
                </a:lnTo>
                <a:lnTo>
                  <a:pt x="145840" y="134189"/>
                </a:lnTo>
                <a:lnTo>
                  <a:pt x="145931" y="134128"/>
                </a:lnTo>
                <a:lnTo>
                  <a:pt x="151159" y="131119"/>
                </a:lnTo>
                <a:close/>
                <a:moveTo>
                  <a:pt x="162770" y="131119"/>
                </a:moveTo>
                <a:lnTo>
                  <a:pt x="167968" y="134128"/>
                </a:lnTo>
                <a:lnTo>
                  <a:pt x="168089" y="134189"/>
                </a:lnTo>
                <a:lnTo>
                  <a:pt x="157451" y="134189"/>
                </a:lnTo>
                <a:lnTo>
                  <a:pt x="157572" y="134128"/>
                </a:lnTo>
                <a:lnTo>
                  <a:pt x="162770" y="131119"/>
                </a:lnTo>
                <a:close/>
                <a:moveTo>
                  <a:pt x="174411" y="131119"/>
                </a:moveTo>
                <a:lnTo>
                  <a:pt x="179609" y="134128"/>
                </a:lnTo>
                <a:lnTo>
                  <a:pt x="179731" y="134189"/>
                </a:lnTo>
                <a:lnTo>
                  <a:pt x="169092" y="134189"/>
                </a:lnTo>
                <a:lnTo>
                  <a:pt x="169183" y="134128"/>
                </a:lnTo>
                <a:lnTo>
                  <a:pt x="174411" y="131119"/>
                </a:lnTo>
                <a:close/>
                <a:moveTo>
                  <a:pt x="186023" y="131119"/>
                </a:moveTo>
                <a:lnTo>
                  <a:pt x="191220" y="134128"/>
                </a:lnTo>
                <a:lnTo>
                  <a:pt x="191342" y="134189"/>
                </a:lnTo>
                <a:lnTo>
                  <a:pt x="180703" y="134189"/>
                </a:lnTo>
                <a:lnTo>
                  <a:pt x="180825" y="134128"/>
                </a:lnTo>
                <a:lnTo>
                  <a:pt x="186023" y="131119"/>
                </a:lnTo>
                <a:close/>
                <a:moveTo>
                  <a:pt x="197634" y="131119"/>
                </a:moveTo>
                <a:lnTo>
                  <a:pt x="202862" y="134128"/>
                </a:lnTo>
                <a:lnTo>
                  <a:pt x="202953" y="134189"/>
                </a:lnTo>
                <a:lnTo>
                  <a:pt x="192315" y="134189"/>
                </a:lnTo>
                <a:lnTo>
                  <a:pt x="192436" y="134128"/>
                </a:lnTo>
                <a:lnTo>
                  <a:pt x="197634" y="131119"/>
                </a:lnTo>
                <a:close/>
                <a:moveTo>
                  <a:pt x="209245" y="131119"/>
                </a:moveTo>
                <a:lnTo>
                  <a:pt x="214443" y="134128"/>
                </a:lnTo>
                <a:lnTo>
                  <a:pt x="214564" y="134189"/>
                </a:lnTo>
                <a:lnTo>
                  <a:pt x="203926" y="134189"/>
                </a:lnTo>
                <a:lnTo>
                  <a:pt x="204017" y="134128"/>
                </a:lnTo>
                <a:lnTo>
                  <a:pt x="209245" y="131119"/>
                </a:lnTo>
                <a:close/>
                <a:moveTo>
                  <a:pt x="220856" y="131119"/>
                </a:moveTo>
                <a:lnTo>
                  <a:pt x="226084" y="134128"/>
                </a:lnTo>
                <a:lnTo>
                  <a:pt x="226175" y="134189"/>
                </a:lnTo>
                <a:lnTo>
                  <a:pt x="215537" y="134189"/>
                </a:lnTo>
                <a:lnTo>
                  <a:pt x="215658" y="134128"/>
                </a:lnTo>
                <a:lnTo>
                  <a:pt x="220856" y="131119"/>
                </a:lnTo>
                <a:close/>
                <a:moveTo>
                  <a:pt x="232498" y="131119"/>
                </a:moveTo>
                <a:lnTo>
                  <a:pt x="237695" y="134128"/>
                </a:lnTo>
                <a:lnTo>
                  <a:pt x="237817" y="134189"/>
                </a:lnTo>
                <a:lnTo>
                  <a:pt x="227178" y="134189"/>
                </a:lnTo>
                <a:lnTo>
                  <a:pt x="227270" y="134128"/>
                </a:lnTo>
                <a:lnTo>
                  <a:pt x="232498" y="131119"/>
                </a:lnTo>
                <a:close/>
                <a:moveTo>
                  <a:pt x="244109" y="131119"/>
                </a:moveTo>
                <a:lnTo>
                  <a:pt x="249337" y="134128"/>
                </a:lnTo>
                <a:lnTo>
                  <a:pt x="249428" y="134189"/>
                </a:lnTo>
                <a:lnTo>
                  <a:pt x="238790" y="134189"/>
                </a:lnTo>
                <a:lnTo>
                  <a:pt x="238911" y="134128"/>
                </a:lnTo>
                <a:lnTo>
                  <a:pt x="244109" y="131119"/>
                </a:lnTo>
                <a:close/>
                <a:moveTo>
                  <a:pt x="255750" y="131119"/>
                </a:moveTo>
                <a:lnTo>
                  <a:pt x="260948" y="134128"/>
                </a:lnTo>
                <a:lnTo>
                  <a:pt x="261070" y="134189"/>
                </a:lnTo>
                <a:lnTo>
                  <a:pt x="250431" y="134189"/>
                </a:lnTo>
                <a:lnTo>
                  <a:pt x="250553" y="134128"/>
                </a:lnTo>
                <a:lnTo>
                  <a:pt x="255750" y="131119"/>
                </a:lnTo>
                <a:close/>
                <a:moveTo>
                  <a:pt x="267362" y="131119"/>
                </a:moveTo>
                <a:lnTo>
                  <a:pt x="272590" y="134128"/>
                </a:lnTo>
                <a:lnTo>
                  <a:pt x="272681" y="134189"/>
                </a:lnTo>
                <a:lnTo>
                  <a:pt x="262042" y="134189"/>
                </a:lnTo>
                <a:lnTo>
                  <a:pt x="262164" y="134128"/>
                </a:lnTo>
                <a:lnTo>
                  <a:pt x="267362" y="131119"/>
                </a:lnTo>
                <a:close/>
                <a:moveTo>
                  <a:pt x="279003" y="131119"/>
                </a:moveTo>
                <a:lnTo>
                  <a:pt x="284322" y="134189"/>
                </a:lnTo>
                <a:lnTo>
                  <a:pt x="273684" y="134189"/>
                </a:lnTo>
                <a:lnTo>
                  <a:pt x="273805" y="134128"/>
                </a:lnTo>
                <a:lnTo>
                  <a:pt x="279003" y="131119"/>
                </a:lnTo>
                <a:close/>
                <a:moveTo>
                  <a:pt x="11703" y="131150"/>
                </a:moveTo>
                <a:lnTo>
                  <a:pt x="16901" y="134159"/>
                </a:lnTo>
                <a:lnTo>
                  <a:pt x="17023" y="134220"/>
                </a:lnTo>
                <a:lnTo>
                  <a:pt x="6384" y="134220"/>
                </a:lnTo>
                <a:lnTo>
                  <a:pt x="6506" y="134159"/>
                </a:lnTo>
                <a:lnTo>
                  <a:pt x="11703" y="131150"/>
                </a:lnTo>
                <a:close/>
                <a:moveTo>
                  <a:pt x="23345" y="131150"/>
                </a:moveTo>
                <a:lnTo>
                  <a:pt x="28542" y="134159"/>
                </a:lnTo>
                <a:lnTo>
                  <a:pt x="28664" y="134220"/>
                </a:lnTo>
                <a:lnTo>
                  <a:pt x="18026" y="134220"/>
                </a:lnTo>
                <a:lnTo>
                  <a:pt x="18117" y="134159"/>
                </a:lnTo>
                <a:lnTo>
                  <a:pt x="23345" y="131150"/>
                </a:lnTo>
                <a:close/>
                <a:moveTo>
                  <a:pt x="34956" y="131150"/>
                </a:moveTo>
                <a:lnTo>
                  <a:pt x="40154" y="134159"/>
                </a:lnTo>
                <a:lnTo>
                  <a:pt x="40275" y="134220"/>
                </a:lnTo>
                <a:lnTo>
                  <a:pt x="29637" y="134220"/>
                </a:lnTo>
                <a:lnTo>
                  <a:pt x="29758" y="134159"/>
                </a:lnTo>
                <a:lnTo>
                  <a:pt x="34956" y="131150"/>
                </a:lnTo>
                <a:close/>
                <a:moveTo>
                  <a:pt x="46598" y="131150"/>
                </a:moveTo>
                <a:lnTo>
                  <a:pt x="51795" y="134159"/>
                </a:lnTo>
                <a:lnTo>
                  <a:pt x="51917" y="134220"/>
                </a:lnTo>
                <a:lnTo>
                  <a:pt x="41278" y="134220"/>
                </a:lnTo>
                <a:lnTo>
                  <a:pt x="41369" y="134159"/>
                </a:lnTo>
                <a:lnTo>
                  <a:pt x="46598" y="131150"/>
                </a:lnTo>
                <a:close/>
                <a:moveTo>
                  <a:pt x="58178" y="131150"/>
                </a:moveTo>
                <a:lnTo>
                  <a:pt x="63376" y="134159"/>
                </a:lnTo>
                <a:lnTo>
                  <a:pt x="63498" y="134220"/>
                </a:lnTo>
                <a:lnTo>
                  <a:pt x="52859" y="134220"/>
                </a:lnTo>
                <a:lnTo>
                  <a:pt x="52981" y="134159"/>
                </a:lnTo>
                <a:lnTo>
                  <a:pt x="58178" y="131150"/>
                </a:lnTo>
                <a:close/>
                <a:moveTo>
                  <a:pt x="81431" y="131150"/>
                </a:moveTo>
                <a:lnTo>
                  <a:pt x="86629" y="134159"/>
                </a:lnTo>
                <a:lnTo>
                  <a:pt x="86750" y="134220"/>
                </a:lnTo>
                <a:lnTo>
                  <a:pt x="76112" y="134220"/>
                </a:lnTo>
                <a:lnTo>
                  <a:pt x="76233" y="134159"/>
                </a:lnTo>
                <a:lnTo>
                  <a:pt x="81431" y="131150"/>
                </a:lnTo>
                <a:close/>
                <a:moveTo>
                  <a:pt x="93042" y="131150"/>
                </a:moveTo>
                <a:lnTo>
                  <a:pt x="98270" y="134159"/>
                </a:lnTo>
                <a:lnTo>
                  <a:pt x="98361" y="134220"/>
                </a:lnTo>
                <a:lnTo>
                  <a:pt x="87723" y="134220"/>
                </a:lnTo>
                <a:lnTo>
                  <a:pt x="87844" y="134159"/>
                </a:lnTo>
                <a:lnTo>
                  <a:pt x="93042" y="131150"/>
                </a:lnTo>
                <a:close/>
                <a:moveTo>
                  <a:pt x="104684" y="131150"/>
                </a:moveTo>
                <a:lnTo>
                  <a:pt x="109881" y="134159"/>
                </a:lnTo>
                <a:lnTo>
                  <a:pt x="110003" y="134220"/>
                </a:lnTo>
                <a:lnTo>
                  <a:pt x="99364" y="134220"/>
                </a:lnTo>
                <a:lnTo>
                  <a:pt x="99456" y="134159"/>
                </a:lnTo>
                <a:lnTo>
                  <a:pt x="104684" y="131150"/>
                </a:lnTo>
                <a:close/>
                <a:moveTo>
                  <a:pt x="116295" y="131150"/>
                </a:moveTo>
                <a:lnTo>
                  <a:pt x="121493" y="134159"/>
                </a:lnTo>
                <a:lnTo>
                  <a:pt x="121614" y="134220"/>
                </a:lnTo>
                <a:lnTo>
                  <a:pt x="110976" y="134220"/>
                </a:lnTo>
                <a:lnTo>
                  <a:pt x="111097" y="134159"/>
                </a:lnTo>
                <a:lnTo>
                  <a:pt x="116295" y="131150"/>
                </a:lnTo>
                <a:close/>
                <a:moveTo>
                  <a:pt x="17023" y="134463"/>
                </a:moveTo>
                <a:lnTo>
                  <a:pt x="11703" y="137533"/>
                </a:lnTo>
                <a:lnTo>
                  <a:pt x="6384" y="134463"/>
                </a:lnTo>
                <a:close/>
                <a:moveTo>
                  <a:pt x="28664" y="134463"/>
                </a:moveTo>
                <a:lnTo>
                  <a:pt x="23345" y="137533"/>
                </a:lnTo>
                <a:lnTo>
                  <a:pt x="18026" y="134463"/>
                </a:lnTo>
                <a:close/>
                <a:moveTo>
                  <a:pt x="40275" y="134463"/>
                </a:moveTo>
                <a:lnTo>
                  <a:pt x="34956" y="137533"/>
                </a:lnTo>
                <a:lnTo>
                  <a:pt x="29637" y="134463"/>
                </a:lnTo>
                <a:close/>
                <a:moveTo>
                  <a:pt x="51886" y="134463"/>
                </a:moveTo>
                <a:lnTo>
                  <a:pt x="46567" y="137533"/>
                </a:lnTo>
                <a:lnTo>
                  <a:pt x="41248" y="134463"/>
                </a:lnTo>
                <a:close/>
                <a:moveTo>
                  <a:pt x="63528" y="134463"/>
                </a:moveTo>
                <a:lnTo>
                  <a:pt x="58209" y="137533"/>
                </a:lnTo>
                <a:lnTo>
                  <a:pt x="52889" y="134463"/>
                </a:lnTo>
                <a:close/>
                <a:moveTo>
                  <a:pt x="75109" y="134463"/>
                </a:moveTo>
                <a:lnTo>
                  <a:pt x="69789" y="137533"/>
                </a:lnTo>
                <a:lnTo>
                  <a:pt x="64470" y="134463"/>
                </a:lnTo>
                <a:close/>
                <a:moveTo>
                  <a:pt x="86750" y="134463"/>
                </a:moveTo>
                <a:lnTo>
                  <a:pt x="81431" y="137533"/>
                </a:lnTo>
                <a:lnTo>
                  <a:pt x="76112" y="134463"/>
                </a:lnTo>
                <a:close/>
                <a:moveTo>
                  <a:pt x="98361" y="134463"/>
                </a:moveTo>
                <a:lnTo>
                  <a:pt x="93042" y="137533"/>
                </a:lnTo>
                <a:lnTo>
                  <a:pt x="87723" y="134463"/>
                </a:lnTo>
                <a:close/>
                <a:moveTo>
                  <a:pt x="110003" y="134463"/>
                </a:moveTo>
                <a:lnTo>
                  <a:pt x="104684" y="137533"/>
                </a:lnTo>
                <a:lnTo>
                  <a:pt x="99364" y="134463"/>
                </a:lnTo>
                <a:close/>
                <a:moveTo>
                  <a:pt x="121614" y="134463"/>
                </a:moveTo>
                <a:lnTo>
                  <a:pt x="116295" y="137533"/>
                </a:lnTo>
                <a:lnTo>
                  <a:pt x="110976" y="134463"/>
                </a:lnTo>
                <a:close/>
                <a:moveTo>
                  <a:pt x="133256" y="134463"/>
                </a:moveTo>
                <a:lnTo>
                  <a:pt x="127936" y="137533"/>
                </a:lnTo>
                <a:lnTo>
                  <a:pt x="122617" y="134463"/>
                </a:lnTo>
                <a:close/>
                <a:moveTo>
                  <a:pt x="144867" y="134463"/>
                </a:moveTo>
                <a:lnTo>
                  <a:pt x="139548" y="137533"/>
                </a:lnTo>
                <a:lnTo>
                  <a:pt x="134228" y="134463"/>
                </a:lnTo>
                <a:close/>
                <a:moveTo>
                  <a:pt x="156478" y="134463"/>
                </a:moveTo>
                <a:lnTo>
                  <a:pt x="151159" y="137533"/>
                </a:lnTo>
                <a:lnTo>
                  <a:pt x="145840" y="134463"/>
                </a:lnTo>
                <a:close/>
                <a:moveTo>
                  <a:pt x="168089" y="134463"/>
                </a:moveTo>
                <a:lnTo>
                  <a:pt x="162770" y="137533"/>
                </a:lnTo>
                <a:lnTo>
                  <a:pt x="157451" y="134463"/>
                </a:lnTo>
                <a:close/>
                <a:moveTo>
                  <a:pt x="179731" y="134463"/>
                </a:moveTo>
                <a:lnTo>
                  <a:pt x="174411" y="137533"/>
                </a:lnTo>
                <a:lnTo>
                  <a:pt x="169092" y="134463"/>
                </a:lnTo>
                <a:close/>
                <a:moveTo>
                  <a:pt x="191342" y="134463"/>
                </a:moveTo>
                <a:lnTo>
                  <a:pt x="186023" y="137533"/>
                </a:lnTo>
                <a:lnTo>
                  <a:pt x="180703" y="134463"/>
                </a:lnTo>
                <a:close/>
                <a:moveTo>
                  <a:pt x="202953" y="134463"/>
                </a:moveTo>
                <a:lnTo>
                  <a:pt x="197634" y="137533"/>
                </a:lnTo>
                <a:lnTo>
                  <a:pt x="192315" y="134463"/>
                </a:lnTo>
                <a:close/>
                <a:moveTo>
                  <a:pt x="214564" y="134463"/>
                </a:moveTo>
                <a:lnTo>
                  <a:pt x="209245" y="137533"/>
                </a:lnTo>
                <a:lnTo>
                  <a:pt x="203926" y="134463"/>
                </a:lnTo>
                <a:close/>
                <a:moveTo>
                  <a:pt x="226175" y="134463"/>
                </a:moveTo>
                <a:lnTo>
                  <a:pt x="220856" y="137533"/>
                </a:lnTo>
                <a:lnTo>
                  <a:pt x="215537" y="134463"/>
                </a:lnTo>
                <a:close/>
                <a:moveTo>
                  <a:pt x="237817" y="134463"/>
                </a:moveTo>
                <a:lnTo>
                  <a:pt x="232498" y="137533"/>
                </a:lnTo>
                <a:lnTo>
                  <a:pt x="227178" y="134463"/>
                </a:lnTo>
                <a:close/>
                <a:moveTo>
                  <a:pt x="249428" y="134463"/>
                </a:moveTo>
                <a:lnTo>
                  <a:pt x="244109" y="137533"/>
                </a:lnTo>
                <a:lnTo>
                  <a:pt x="238790" y="134463"/>
                </a:lnTo>
                <a:close/>
                <a:moveTo>
                  <a:pt x="261070" y="134463"/>
                </a:moveTo>
                <a:lnTo>
                  <a:pt x="255750" y="137533"/>
                </a:lnTo>
                <a:lnTo>
                  <a:pt x="250431" y="134463"/>
                </a:lnTo>
                <a:close/>
                <a:moveTo>
                  <a:pt x="272681" y="134463"/>
                </a:moveTo>
                <a:lnTo>
                  <a:pt x="267362" y="137533"/>
                </a:lnTo>
                <a:lnTo>
                  <a:pt x="262042" y="134463"/>
                </a:lnTo>
                <a:close/>
                <a:moveTo>
                  <a:pt x="284292" y="134463"/>
                </a:moveTo>
                <a:lnTo>
                  <a:pt x="278973" y="137533"/>
                </a:lnTo>
                <a:lnTo>
                  <a:pt x="273653" y="134463"/>
                </a:lnTo>
                <a:close/>
                <a:moveTo>
                  <a:pt x="17174" y="134676"/>
                </a:moveTo>
                <a:lnTo>
                  <a:pt x="11855" y="143885"/>
                </a:lnTo>
                <a:lnTo>
                  <a:pt x="11855" y="137776"/>
                </a:lnTo>
                <a:lnTo>
                  <a:pt x="17174" y="134676"/>
                </a:lnTo>
                <a:close/>
                <a:moveTo>
                  <a:pt x="28816" y="134676"/>
                </a:moveTo>
                <a:lnTo>
                  <a:pt x="23497" y="143885"/>
                </a:lnTo>
                <a:lnTo>
                  <a:pt x="23497" y="137776"/>
                </a:lnTo>
                <a:lnTo>
                  <a:pt x="28816" y="134676"/>
                </a:lnTo>
                <a:close/>
                <a:moveTo>
                  <a:pt x="40427" y="134676"/>
                </a:moveTo>
                <a:lnTo>
                  <a:pt x="35108" y="143885"/>
                </a:lnTo>
                <a:lnTo>
                  <a:pt x="35108" y="137776"/>
                </a:lnTo>
                <a:lnTo>
                  <a:pt x="40427" y="134676"/>
                </a:lnTo>
                <a:close/>
                <a:moveTo>
                  <a:pt x="52008" y="134676"/>
                </a:moveTo>
                <a:lnTo>
                  <a:pt x="46689" y="143885"/>
                </a:lnTo>
                <a:lnTo>
                  <a:pt x="46689" y="137776"/>
                </a:lnTo>
                <a:lnTo>
                  <a:pt x="52008" y="134676"/>
                </a:lnTo>
                <a:close/>
                <a:moveTo>
                  <a:pt x="63650" y="134676"/>
                </a:moveTo>
                <a:lnTo>
                  <a:pt x="58330" y="143885"/>
                </a:lnTo>
                <a:lnTo>
                  <a:pt x="58330" y="137776"/>
                </a:lnTo>
                <a:lnTo>
                  <a:pt x="63650" y="134676"/>
                </a:lnTo>
                <a:close/>
                <a:moveTo>
                  <a:pt x="75261" y="134676"/>
                </a:moveTo>
                <a:lnTo>
                  <a:pt x="69941" y="143885"/>
                </a:lnTo>
                <a:lnTo>
                  <a:pt x="69941" y="137776"/>
                </a:lnTo>
                <a:lnTo>
                  <a:pt x="75261" y="134676"/>
                </a:lnTo>
                <a:close/>
                <a:moveTo>
                  <a:pt x="86902" y="134676"/>
                </a:moveTo>
                <a:lnTo>
                  <a:pt x="81583" y="143885"/>
                </a:lnTo>
                <a:lnTo>
                  <a:pt x="81583" y="137776"/>
                </a:lnTo>
                <a:lnTo>
                  <a:pt x="86902" y="134676"/>
                </a:lnTo>
                <a:close/>
                <a:moveTo>
                  <a:pt x="98513" y="134676"/>
                </a:moveTo>
                <a:lnTo>
                  <a:pt x="93194" y="143885"/>
                </a:lnTo>
                <a:lnTo>
                  <a:pt x="93194" y="137776"/>
                </a:lnTo>
                <a:lnTo>
                  <a:pt x="98513" y="134676"/>
                </a:lnTo>
                <a:close/>
                <a:moveTo>
                  <a:pt x="110155" y="134676"/>
                </a:moveTo>
                <a:lnTo>
                  <a:pt x="104836" y="143885"/>
                </a:lnTo>
                <a:lnTo>
                  <a:pt x="104836" y="137776"/>
                </a:lnTo>
                <a:lnTo>
                  <a:pt x="110155" y="134676"/>
                </a:lnTo>
                <a:close/>
                <a:moveTo>
                  <a:pt x="121736" y="134676"/>
                </a:moveTo>
                <a:lnTo>
                  <a:pt x="116416" y="143885"/>
                </a:lnTo>
                <a:lnTo>
                  <a:pt x="116416" y="137776"/>
                </a:lnTo>
                <a:lnTo>
                  <a:pt x="121736" y="134676"/>
                </a:lnTo>
                <a:close/>
                <a:moveTo>
                  <a:pt x="133377" y="134676"/>
                </a:moveTo>
                <a:lnTo>
                  <a:pt x="128058" y="143885"/>
                </a:lnTo>
                <a:lnTo>
                  <a:pt x="128058" y="137776"/>
                </a:lnTo>
                <a:lnTo>
                  <a:pt x="133377" y="134676"/>
                </a:lnTo>
                <a:close/>
                <a:moveTo>
                  <a:pt x="144988" y="134676"/>
                </a:moveTo>
                <a:lnTo>
                  <a:pt x="139669" y="143885"/>
                </a:lnTo>
                <a:lnTo>
                  <a:pt x="139669" y="137776"/>
                </a:lnTo>
                <a:lnTo>
                  <a:pt x="144988" y="134676"/>
                </a:lnTo>
                <a:close/>
                <a:moveTo>
                  <a:pt x="156630" y="134676"/>
                </a:moveTo>
                <a:lnTo>
                  <a:pt x="151311" y="143885"/>
                </a:lnTo>
                <a:lnTo>
                  <a:pt x="151311" y="137776"/>
                </a:lnTo>
                <a:lnTo>
                  <a:pt x="156630" y="134676"/>
                </a:lnTo>
                <a:close/>
                <a:moveTo>
                  <a:pt x="168241" y="134676"/>
                </a:moveTo>
                <a:lnTo>
                  <a:pt x="162922" y="143885"/>
                </a:lnTo>
                <a:lnTo>
                  <a:pt x="162922" y="137776"/>
                </a:lnTo>
                <a:lnTo>
                  <a:pt x="168241" y="134676"/>
                </a:lnTo>
                <a:close/>
                <a:moveTo>
                  <a:pt x="179822" y="134676"/>
                </a:moveTo>
                <a:lnTo>
                  <a:pt x="174503" y="143885"/>
                </a:lnTo>
                <a:lnTo>
                  <a:pt x="174503" y="137776"/>
                </a:lnTo>
                <a:lnTo>
                  <a:pt x="179822" y="134676"/>
                </a:lnTo>
                <a:close/>
                <a:moveTo>
                  <a:pt x="191463" y="134676"/>
                </a:moveTo>
                <a:lnTo>
                  <a:pt x="186144" y="143885"/>
                </a:lnTo>
                <a:lnTo>
                  <a:pt x="186144" y="137776"/>
                </a:lnTo>
                <a:lnTo>
                  <a:pt x="191463" y="134676"/>
                </a:lnTo>
                <a:close/>
                <a:moveTo>
                  <a:pt x="203075" y="134676"/>
                </a:moveTo>
                <a:lnTo>
                  <a:pt x="197755" y="143885"/>
                </a:lnTo>
                <a:lnTo>
                  <a:pt x="197755" y="137776"/>
                </a:lnTo>
                <a:lnTo>
                  <a:pt x="203075" y="134676"/>
                </a:lnTo>
                <a:close/>
                <a:moveTo>
                  <a:pt x="214716" y="134676"/>
                </a:moveTo>
                <a:lnTo>
                  <a:pt x="209397" y="143885"/>
                </a:lnTo>
                <a:lnTo>
                  <a:pt x="209397" y="137776"/>
                </a:lnTo>
                <a:lnTo>
                  <a:pt x="214716" y="134676"/>
                </a:lnTo>
                <a:close/>
                <a:moveTo>
                  <a:pt x="226327" y="134676"/>
                </a:moveTo>
                <a:lnTo>
                  <a:pt x="221008" y="143885"/>
                </a:lnTo>
                <a:lnTo>
                  <a:pt x="221008" y="137776"/>
                </a:lnTo>
                <a:lnTo>
                  <a:pt x="226327" y="134676"/>
                </a:lnTo>
                <a:close/>
                <a:moveTo>
                  <a:pt x="237969" y="134676"/>
                </a:moveTo>
                <a:lnTo>
                  <a:pt x="232650" y="143885"/>
                </a:lnTo>
                <a:lnTo>
                  <a:pt x="232650" y="137776"/>
                </a:lnTo>
                <a:lnTo>
                  <a:pt x="237969" y="134676"/>
                </a:lnTo>
                <a:close/>
                <a:moveTo>
                  <a:pt x="249550" y="134676"/>
                </a:moveTo>
                <a:lnTo>
                  <a:pt x="244230" y="143885"/>
                </a:lnTo>
                <a:lnTo>
                  <a:pt x="244230" y="137776"/>
                </a:lnTo>
                <a:lnTo>
                  <a:pt x="249550" y="134676"/>
                </a:lnTo>
                <a:close/>
                <a:moveTo>
                  <a:pt x="261191" y="134676"/>
                </a:moveTo>
                <a:lnTo>
                  <a:pt x="255872" y="143885"/>
                </a:lnTo>
                <a:lnTo>
                  <a:pt x="255872" y="137776"/>
                </a:lnTo>
                <a:lnTo>
                  <a:pt x="261191" y="134676"/>
                </a:lnTo>
                <a:close/>
                <a:moveTo>
                  <a:pt x="272802" y="134676"/>
                </a:moveTo>
                <a:lnTo>
                  <a:pt x="267483" y="143885"/>
                </a:lnTo>
                <a:lnTo>
                  <a:pt x="267483" y="137776"/>
                </a:lnTo>
                <a:lnTo>
                  <a:pt x="272802" y="134676"/>
                </a:lnTo>
                <a:close/>
                <a:moveTo>
                  <a:pt x="284444" y="134676"/>
                </a:moveTo>
                <a:lnTo>
                  <a:pt x="279125" y="143885"/>
                </a:lnTo>
                <a:lnTo>
                  <a:pt x="279125" y="137776"/>
                </a:lnTo>
                <a:lnTo>
                  <a:pt x="284444" y="134676"/>
                </a:lnTo>
                <a:close/>
                <a:moveTo>
                  <a:pt x="6262" y="134736"/>
                </a:moveTo>
                <a:lnTo>
                  <a:pt x="11582" y="137776"/>
                </a:lnTo>
                <a:lnTo>
                  <a:pt x="11582" y="143916"/>
                </a:lnTo>
                <a:lnTo>
                  <a:pt x="6262" y="134736"/>
                </a:lnTo>
                <a:close/>
                <a:moveTo>
                  <a:pt x="17904" y="134736"/>
                </a:moveTo>
                <a:lnTo>
                  <a:pt x="23223" y="137776"/>
                </a:lnTo>
                <a:lnTo>
                  <a:pt x="23223" y="143916"/>
                </a:lnTo>
                <a:lnTo>
                  <a:pt x="17904" y="134736"/>
                </a:lnTo>
                <a:close/>
                <a:moveTo>
                  <a:pt x="29515" y="134736"/>
                </a:moveTo>
                <a:lnTo>
                  <a:pt x="34834" y="137776"/>
                </a:lnTo>
                <a:lnTo>
                  <a:pt x="34834" y="143916"/>
                </a:lnTo>
                <a:lnTo>
                  <a:pt x="29515" y="134736"/>
                </a:lnTo>
                <a:close/>
                <a:moveTo>
                  <a:pt x="41126" y="134736"/>
                </a:moveTo>
                <a:lnTo>
                  <a:pt x="46446" y="137776"/>
                </a:lnTo>
                <a:lnTo>
                  <a:pt x="46446" y="143916"/>
                </a:lnTo>
                <a:lnTo>
                  <a:pt x="41126" y="134736"/>
                </a:lnTo>
                <a:close/>
                <a:moveTo>
                  <a:pt x="52737" y="134736"/>
                </a:moveTo>
                <a:lnTo>
                  <a:pt x="58057" y="137776"/>
                </a:lnTo>
                <a:lnTo>
                  <a:pt x="58057" y="143916"/>
                </a:lnTo>
                <a:lnTo>
                  <a:pt x="52737" y="134736"/>
                </a:lnTo>
                <a:close/>
                <a:moveTo>
                  <a:pt x="64379" y="134736"/>
                </a:moveTo>
                <a:lnTo>
                  <a:pt x="69698" y="137776"/>
                </a:lnTo>
                <a:lnTo>
                  <a:pt x="69698" y="143916"/>
                </a:lnTo>
                <a:lnTo>
                  <a:pt x="64379" y="134736"/>
                </a:lnTo>
                <a:close/>
                <a:moveTo>
                  <a:pt x="75990" y="134736"/>
                </a:moveTo>
                <a:lnTo>
                  <a:pt x="81309" y="137776"/>
                </a:lnTo>
                <a:lnTo>
                  <a:pt x="81309" y="143916"/>
                </a:lnTo>
                <a:lnTo>
                  <a:pt x="75990" y="134736"/>
                </a:lnTo>
                <a:close/>
                <a:moveTo>
                  <a:pt x="87632" y="134736"/>
                </a:moveTo>
                <a:lnTo>
                  <a:pt x="92951" y="137776"/>
                </a:lnTo>
                <a:lnTo>
                  <a:pt x="92951" y="143916"/>
                </a:lnTo>
                <a:lnTo>
                  <a:pt x="87632" y="134736"/>
                </a:lnTo>
                <a:close/>
                <a:moveTo>
                  <a:pt x="99243" y="134736"/>
                </a:moveTo>
                <a:lnTo>
                  <a:pt x="104562" y="137776"/>
                </a:lnTo>
                <a:lnTo>
                  <a:pt x="104562" y="143916"/>
                </a:lnTo>
                <a:lnTo>
                  <a:pt x="99243" y="134736"/>
                </a:lnTo>
                <a:close/>
                <a:moveTo>
                  <a:pt x="110824" y="134736"/>
                </a:moveTo>
                <a:lnTo>
                  <a:pt x="116143" y="137776"/>
                </a:lnTo>
                <a:lnTo>
                  <a:pt x="116143" y="143916"/>
                </a:lnTo>
                <a:lnTo>
                  <a:pt x="110824" y="134736"/>
                </a:lnTo>
                <a:close/>
                <a:moveTo>
                  <a:pt x="122465" y="134736"/>
                </a:moveTo>
                <a:lnTo>
                  <a:pt x="127784" y="137776"/>
                </a:lnTo>
                <a:lnTo>
                  <a:pt x="127784" y="143916"/>
                </a:lnTo>
                <a:lnTo>
                  <a:pt x="122465" y="134736"/>
                </a:lnTo>
                <a:close/>
                <a:moveTo>
                  <a:pt x="134076" y="134736"/>
                </a:moveTo>
                <a:lnTo>
                  <a:pt x="139396" y="137776"/>
                </a:lnTo>
                <a:lnTo>
                  <a:pt x="139396" y="143916"/>
                </a:lnTo>
                <a:lnTo>
                  <a:pt x="134076" y="134736"/>
                </a:lnTo>
                <a:close/>
                <a:moveTo>
                  <a:pt x="145718" y="134736"/>
                </a:moveTo>
                <a:lnTo>
                  <a:pt x="151037" y="137776"/>
                </a:lnTo>
                <a:lnTo>
                  <a:pt x="151037" y="143916"/>
                </a:lnTo>
                <a:lnTo>
                  <a:pt x="145718" y="134736"/>
                </a:lnTo>
                <a:close/>
                <a:moveTo>
                  <a:pt x="157329" y="134736"/>
                </a:moveTo>
                <a:lnTo>
                  <a:pt x="162648" y="137776"/>
                </a:lnTo>
                <a:lnTo>
                  <a:pt x="162648" y="143916"/>
                </a:lnTo>
                <a:lnTo>
                  <a:pt x="157329" y="134736"/>
                </a:lnTo>
                <a:close/>
                <a:moveTo>
                  <a:pt x="168971" y="134676"/>
                </a:moveTo>
                <a:lnTo>
                  <a:pt x="174290" y="137776"/>
                </a:lnTo>
                <a:lnTo>
                  <a:pt x="174290" y="143916"/>
                </a:lnTo>
                <a:lnTo>
                  <a:pt x="168971" y="134676"/>
                </a:lnTo>
                <a:close/>
                <a:moveTo>
                  <a:pt x="180551" y="134676"/>
                </a:moveTo>
                <a:lnTo>
                  <a:pt x="185871" y="137776"/>
                </a:lnTo>
                <a:lnTo>
                  <a:pt x="185871" y="143916"/>
                </a:lnTo>
                <a:lnTo>
                  <a:pt x="180551" y="134676"/>
                </a:lnTo>
                <a:close/>
                <a:moveTo>
                  <a:pt x="192193" y="134676"/>
                </a:moveTo>
                <a:lnTo>
                  <a:pt x="197512" y="137776"/>
                </a:lnTo>
                <a:lnTo>
                  <a:pt x="197512" y="143916"/>
                </a:lnTo>
                <a:lnTo>
                  <a:pt x="192193" y="134676"/>
                </a:lnTo>
                <a:close/>
                <a:moveTo>
                  <a:pt x="203804" y="134676"/>
                </a:moveTo>
                <a:lnTo>
                  <a:pt x="209123" y="137776"/>
                </a:lnTo>
                <a:lnTo>
                  <a:pt x="209123" y="143916"/>
                </a:lnTo>
                <a:lnTo>
                  <a:pt x="203804" y="134676"/>
                </a:lnTo>
                <a:close/>
                <a:moveTo>
                  <a:pt x="215446" y="134676"/>
                </a:moveTo>
                <a:lnTo>
                  <a:pt x="220765" y="137776"/>
                </a:lnTo>
                <a:lnTo>
                  <a:pt x="220765" y="143916"/>
                </a:lnTo>
                <a:lnTo>
                  <a:pt x="215446" y="134676"/>
                </a:lnTo>
                <a:close/>
                <a:moveTo>
                  <a:pt x="227057" y="134676"/>
                </a:moveTo>
                <a:lnTo>
                  <a:pt x="232376" y="137776"/>
                </a:lnTo>
                <a:lnTo>
                  <a:pt x="232376" y="143916"/>
                </a:lnTo>
                <a:lnTo>
                  <a:pt x="227057" y="134676"/>
                </a:lnTo>
                <a:close/>
                <a:moveTo>
                  <a:pt x="238668" y="134676"/>
                </a:moveTo>
                <a:lnTo>
                  <a:pt x="243987" y="137776"/>
                </a:lnTo>
                <a:lnTo>
                  <a:pt x="243987" y="143916"/>
                </a:lnTo>
                <a:lnTo>
                  <a:pt x="238668" y="134676"/>
                </a:lnTo>
                <a:close/>
                <a:moveTo>
                  <a:pt x="250279" y="134676"/>
                </a:moveTo>
                <a:lnTo>
                  <a:pt x="255598" y="137776"/>
                </a:lnTo>
                <a:lnTo>
                  <a:pt x="255598" y="143916"/>
                </a:lnTo>
                <a:lnTo>
                  <a:pt x="250279" y="134676"/>
                </a:lnTo>
                <a:close/>
                <a:moveTo>
                  <a:pt x="261890" y="134676"/>
                </a:moveTo>
                <a:lnTo>
                  <a:pt x="267210" y="137776"/>
                </a:lnTo>
                <a:lnTo>
                  <a:pt x="267210" y="143916"/>
                </a:lnTo>
                <a:lnTo>
                  <a:pt x="261890" y="134676"/>
                </a:lnTo>
                <a:close/>
                <a:moveTo>
                  <a:pt x="273532" y="134676"/>
                </a:moveTo>
                <a:lnTo>
                  <a:pt x="278851" y="137776"/>
                </a:lnTo>
                <a:lnTo>
                  <a:pt x="278851" y="143916"/>
                </a:lnTo>
                <a:lnTo>
                  <a:pt x="273532" y="134676"/>
                </a:lnTo>
                <a:close/>
                <a:moveTo>
                  <a:pt x="203591" y="134797"/>
                </a:moveTo>
                <a:lnTo>
                  <a:pt x="208911" y="143977"/>
                </a:lnTo>
                <a:lnTo>
                  <a:pt x="208911" y="143977"/>
                </a:lnTo>
                <a:lnTo>
                  <a:pt x="206418" y="142578"/>
                </a:lnTo>
                <a:lnTo>
                  <a:pt x="203591" y="140937"/>
                </a:lnTo>
                <a:lnTo>
                  <a:pt x="203591" y="134797"/>
                </a:lnTo>
                <a:close/>
                <a:moveTo>
                  <a:pt x="168697" y="134797"/>
                </a:moveTo>
                <a:lnTo>
                  <a:pt x="174016" y="143977"/>
                </a:lnTo>
                <a:lnTo>
                  <a:pt x="174016" y="143977"/>
                </a:lnTo>
                <a:lnTo>
                  <a:pt x="171554" y="142578"/>
                </a:lnTo>
                <a:lnTo>
                  <a:pt x="168697" y="140937"/>
                </a:lnTo>
                <a:lnTo>
                  <a:pt x="168697" y="134797"/>
                </a:lnTo>
                <a:close/>
                <a:moveTo>
                  <a:pt x="191950" y="134797"/>
                </a:moveTo>
                <a:lnTo>
                  <a:pt x="197269" y="143977"/>
                </a:lnTo>
                <a:lnTo>
                  <a:pt x="197269" y="143977"/>
                </a:lnTo>
                <a:lnTo>
                  <a:pt x="194807" y="142578"/>
                </a:lnTo>
                <a:lnTo>
                  <a:pt x="191950" y="140937"/>
                </a:lnTo>
                <a:lnTo>
                  <a:pt x="191950" y="134797"/>
                </a:lnTo>
                <a:close/>
                <a:moveTo>
                  <a:pt x="226783" y="134797"/>
                </a:moveTo>
                <a:lnTo>
                  <a:pt x="232103" y="143977"/>
                </a:lnTo>
                <a:lnTo>
                  <a:pt x="232103" y="143977"/>
                </a:lnTo>
                <a:lnTo>
                  <a:pt x="229640" y="142578"/>
                </a:lnTo>
                <a:lnTo>
                  <a:pt x="226783" y="140937"/>
                </a:lnTo>
                <a:lnTo>
                  <a:pt x="226783" y="134797"/>
                </a:lnTo>
                <a:close/>
                <a:moveTo>
                  <a:pt x="238425" y="134797"/>
                </a:moveTo>
                <a:lnTo>
                  <a:pt x="243744" y="143977"/>
                </a:lnTo>
                <a:lnTo>
                  <a:pt x="243744" y="143977"/>
                </a:lnTo>
                <a:lnTo>
                  <a:pt x="241282" y="142578"/>
                </a:lnTo>
                <a:lnTo>
                  <a:pt x="238425" y="140937"/>
                </a:lnTo>
                <a:lnTo>
                  <a:pt x="238425" y="134797"/>
                </a:lnTo>
                <a:close/>
                <a:moveTo>
                  <a:pt x="180339" y="134797"/>
                </a:moveTo>
                <a:lnTo>
                  <a:pt x="185658" y="143977"/>
                </a:lnTo>
                <a:lnTo>
                  <a:pt x="183165" y="142578"/>
                </a:lnTo>
                <a:lnTo>
                  <a:pt x="180339" y="140937"/>
                </a:lnTo>
                <a:lnTo>
                  <a:pt x="180339" y="134797"/>
                </a:lnTo>
                <a:close/>
                <a:moveTo>
                  <a:pt x="215202" y="134797"/>
                </a:moveTo>
                <a:lnTo>
                  <a:pt x="220522" y="143977"/>
                </a:lnTo>
                <a:lnTo>
                  <a:pt x="218060" y="142578"/>
                </a:lnTo>
                <a:lnTo>
                  <a:pt x="215202" y="140937"/>
                </a:lnTo>
                <a:lnTo>
                  <a:pt x="215202" y="134797"/>
                </a:lnTo>
                <a:close/>
                <a:moveTo>
                  <a:pt x="250036" y="134797"/>
                </a:moveTo>
                <a:lnTo>
                  <a:pt x="255355" y="143977"/>
                </a:lnTo>
                <a:lnTo>
                  <a:pt x="252893" y="142578"/>
                </a:lnTo>
                <a:lnTo>
                  <a:pt x="250036" y="140937"/>
                </a:lnTo>
                <a:lnTo>
                  <a:pt x="250036" y="134797"/>
                </a:lnTo>
                <a:close/>
                <a:moveTo>
                  <a:pt x="261678" y="134797"/>
                </a:moveTo>
                <a:lnTo>
                  <a:pt x="266997" y="143977"/>
                </a:lnTo>
                <a:lnTo>
                  <a:pt x="264535" y="142578"/>
                </a:lnTo>
                <a:lnTo>
                  <a:pt x="261678" y="140937"/>
                </a:lnTo>
                <a:lnTo>
                  <a:pt x="261678" y="134797"/>
                </a:lnTo>
                <a:close/>
                <a:moveTo>
                  <a:pt x="273289" y="134797"/>
                </a:moveTo>
                <a:lnTo>
                  <a:pt x="278608" y="143977"/>
                </a:lnTo>
                <a:lnTo>
                  <a:pt x="276146" y="142578"/>
                </a:lnTo>
                <a:lnTo>
                  <a:pt x="273289" y="140937"/>
                </a:lnTo>
                <a:lnTo>
                  <a:pt x="273289" y="134797"/>
                </a:lnTo>
                <a:close/>
                <a:moveTo>
                  <a:pt x="75777" y="134797"/>
                </a:moveTo>
                <a:lnTo>
                  <a:pt x="81097" y="144007"/>
                </a:lnTo>
                <a:lnTo>
                  <a:pt x="81097" y="144007"/>
                </a:lnTo>
                <a:lnTo>
                  <a:pt x="78604" y="142548"/>
                </a:lnTo>
                <a:lnTo>
                  <a:pt x="75777" y="140967"/>
                </a:lnTo>
                <a:lnTo>
                  <a:pt x="75777" y="134797"/>
                </a:lnTo>
                <a:close/>
                <a:moveTo>
                  <a:pt x="99030" y="134797"/>
                </a:moveTo>
                <a:lnTo>
                  <a:pt x="104349" y="144007"/>
                </a:lnTo>
                <a:lnTo>
                  <a:pt x="104349" y="144007"/>
                </a:lnTo>
                <a:lnTo>
                  <a:pt x="101857" y="142548"/>
                </a:lnTo>
                <a:lnTo>
                  <a:pt x="99030" y="140967"/>
                </a:lnTo>
                <a:lnTo>
                  <a:pt x="99030" y="134797"/>
                </a:lnTo>
                <a:close/>
                <a:moveTo>
                  <a:pt x="133864" y="134797"/>
                </a:moveTo>
                <a:lnTo>
                  <a:pt x="139183" y="144007"/>
                </a:lnTo>
                <a:lnTo>
                  <a:pt x="139183" y="144007"/>
                </a:lnTo>
                <a:lnTo>
                  <a:pt x="136721" y="142548"/>
                </a:lnTo>
                <a:lnTo>
                  <a:pt x="133864" y="140967"/>
                </a:lnTo>
                <a:lnTo>
                  <a:pt x="133864" y="134797"/>
                </a:lnTo>
                <a:close/>
                <a:moveTo>
                  <a:pt x="17661" y="134797"/>
                </a:moveTo>
                <a:lnTo>
                  <a:pt x="22980" y="144007"/>
                </a:lnTo>
                <a:lnTo>
                  <a:pt x="20518" y="142548"/>
                </a:lnTo>
                <a:lnTo>
                  <a:pt x="17661" y="140967"/>
                </a:lnTo>
                <a:lnTo>
                  <a:pt x="17661" y="134797"/>
                </a:lnTo>
                <a:close/>
                <a:moveTo>
                  <a:pt x="29302" y="134797"/>
                </a:moveTo>
                <a:lnTo>
                  <a:pt x="34622" y="144007"/>
                </a:lnTo>
                <a:lnTo>
                  <a:pt x="32160" y="142548"/>
                </a:lnTo>
                <a:lnTo>
                  <a:pt x="29302" y="140967"/>
                </a:lnTo>
                <a:lnTo>
                  <a:pt x="29302" y="134797"/>
                </a:lnTo>
                <a:close/>
                <a:moveTo>
                  <a:pt x="40883" y="134797"/>
                </a:moveTo>
                <a:lnTo>
                  <a:pt x="46202" y="144007"/>
                </a:lnTo>
                <a:lnTo>
                  <a:pt x="43740" y="142548"/>
                </a:lnTo>
                <a:lnTo>
                  <a:pt x="40883" y="140967"/>
                </a:lnTo>
                <a:lnTo>
                  <a:pt x="40883" y="134797"/>
                </a:lnTo>
                <a:close/>
                <a:moveTo>
                  <a:pt x="52525" y="134797"/>
                </a:moveTo>
                <a:lnTo>
                  <a:pt x="57844" y="144007"/>
                </a:lnTo>
                <a:lnTo>
                  <a:pt x="55351" y="142548"/>
                </a:lnTo>
                <a:lnTo>
                  <a:pt x="52525" y="140967"/>
                </a:lnTo>
                <a:lnTo>
                  <a:pt x="52525" y="134797"/>
                </a:lnTo>
                <a:close/>
                <a:moveTo>
                  <a:pt x="64136" y="134797"/>
                </a:moveTo>
                <a:lnTo>
                  <a:pt x="69455" y="144007"/>
                </a:lnTo>
                <a:lnTo>
                  <a:pt x="66993" y="142548"/>
                </a:lnTo>
                <a:lnTo>
                  <a:pt x="64136" y="140967"/>
                </a:lnTo>
                <a:lnTo>
                  <a:pt x="64136" y="134797"/>
                </a:lnTo>
                <a:close/>
                <a:moveTo>
                  <a:pt x="87389" y="134797"/>
                </a:moveTo>
                <a:lnTo>
                  <a:pt x="92708" y="144007"/>
                </a:lnTo>
                <a:lnTo>
                  <a:pt x="90246" y="142548"/>
                </a:lnTo>
                <a:lnTo>
                  <a:pt x="87389" y="140967"/>
                </a:lnTo>
                <a:lnTo>
                  <a:pt x="87389" y="134797"/>
                </a:lnTo>
                <a:close/>
                <a:moveTo>
                  <a:pt x="110611" y="134797"/>
                </a:moveTo>
                <a:lnTo>
                  <a:pt x="115930" y="144007"/>
                </a:lnTo>
                <a:lnTo>
                  <a:pt x="113468" y="142548"/>
                </a:lnTo>
                <a:lnTo>
                  <a:pt x="110611" y="140967"/>
                </a:lnTo>
                <a:lnTo>
                  <a:pt x="110611" y="134797"/>
                </a:lnTo>
                <a:close/>
                <a:moveTo>
                  <a:pt x="122222" y="134797"/>
                </a:moveTo>
                <a:lnTo>
                  <a:pt x="127541" y="144007"/>
                </a:lnTo>
                <a:lnTo>
                  <a:pt x="125079" y="142548"/>
                </a:lnTo>
                <a:lnTo>
                  <a:pt x="122222" y="140967"/>
                </a:lnTo>
                <a:lnTo>
                  <a:pt x="122222" y="134797"/>
                </a:lnTo>
                <a:close/>
                <a:moveTo>
                  <a:pt x="145475" y="134797"/>
                </a:moveTo>
                <a:lnTo>
                  <a:pt x="150794" y="144007"/>
                </a:lnTo>
                <a:lnTo>
                  <a:pt x="148332" y="142548"/>
                </a:lnTo>
                <a:lnTo>
                  <a:pt x="145475" y="140967"/>
                </a:lnTo>
                <a:lnTo>
                  <a:pt x="145475" y="134797"/>
                </a:lnTo>
                <a:close/>
                <a:moveTo>
                  <a:pt x="157116" y="134797"/>
                </a:moveTo>
                <a:lnTo>
                  <a:pt x="162436" y="144007"/>
                </a:lnTo>
                <a:lnTo>
                  <a:pt x="159974" y="142548"/>
                </a:lnTo>
                <a:lnTo>
                  <a:pt x="157116" y="140967"/>
                </a:lnTo>
                <a:lnTo>
                  <a:pt x="157116" y="134797"/>
                </a:lnTo>
                <a:close/>
                <a:moveTo>
                  <a:pt x="6050" y="134797"/>
                </a:moveTo>
                <a:lnTo>
                  <a:pt x="11369" y="144037"/>
                </a:lnTo>
                <a:lnTo>
                  <a:pt x="11369" y="144037"/>
                </a:lnTo>
                <a:lnTo>
                  <a:pt x="8907" y="142578"/>
                </a:lnTo>
                <a:lnTo>
                  <a:pt x="6050" y="140937"/>
                </a:lnTo>
                <a:lnTo>
                  <a:pt x="6050" y="134797"/>
                </a:lnTo>
                <a:close/>
                <a:moveTo>
                  <a:pt x="284657" y="134828"/>
                </a:moveTo>
                <a:lnTo>
                  <a:pt x="284657" y="140998"/>
                </a:lnTo>
                <a:lnTo>
                  <a:pt x="279337" y="144037"/>
                </a:lnTo>
                <a:lnTo>
                  <a:pt x="284657" y="134828"/>
                </a:lnTo>
                <a:close/>
                <a:moveTo>
                  <a:pt x="121979" y="134828"/>
                </a:moveTo>
                <a:lnTo>
                  <a:pt x="121979" y="140998"/>
                </a:lnTo>
                <a:lnTo>
                  <a:pt x="119122" y="142639"/>
                </a:lnTo>
                <a:lnTo>
                  <a:pt x="116660" y="144037"/>
                </a:lnTo>
                <a:lnTo>
                  <a:pt x="121979" y="134828"/>
                </a:lnTo>
                <a:close/>
                <a:moveTo>
                  <a:pt x="133590" y="134828"/>
                </a:moveTo>
                <a:lnTo>
                  <a:pt x="133590" y="140998"/>
                </a:lnTo>
                <a:lnTo>
                  <a:pt x="130733" y="142639"/>
                </a:lnTo>
                <a:lnTo>
                  <a:pt x="128271" y="144037"/>
                </a:lnTo>
                <a:lnTo>
                  <a:pt x="133590" y="134828"/>
                </a:lnTo>
                <a:close/>
                <a:moveTo>
                  <a:pt x="145232" y="134828"/>
                </a:moveTo>
                <a:lnTo>
                  <a:pt x="145232" y="140998"/>
                </a:lnTo>
                <a:lnTo>
                  <a:pt x="142374" y="142639"/>
                </a:lnTo>
                <a:lnTo>
                  <a:pt x="139912" y="144037"/>
                </a:lnTo>
                <a:lnTo>
                  <a:pt x="145232" y="134828"/>
                </a:lnTo>
                <a:close/>
                <a:moveTo>
                  <a:pt x="156843" y="134828"/>
                </a:moveTo>
                <a:lnTo>
                  <a:pt x="156843" y="140998"/>
                </a:lnTo>
                <a:lnTo>
                  <a:pt x="153986" y="142639"/>
                </a:lnTo>
                <a:lnTo>
                  <a:pt x="151523" y="144037"/>
                </a:lnTo>
                <a:lnTo>
                  <a:pt x="156843" y="134828"/>
                </a:lnTo>
                <a:close/>
                <a:moveTo>
                  <a:pt x="168484" y="134828"/>
                </a:moveTo>
                <a:lnTo>
                  <a:pt x="168484" y="140998"/>
                </a:lnTo>
                <a:lnTo>
                  <a:pt x="165627" y="142639"/>
                </a:lnTo>
                <a:lnTo>
                  <a:pt x="163165" y="144037"/>
                </a:lnTo>
                <a:lnTo>
                  <a:pt x="168484" y="134828"/>
                </a:lnTo>
                <a:close/>
                <a:moveTo>
                  <a:pt x="180065" y="134828"/>
                </a:moveTo>
                <a:lnTo>
                  <a:pt x="180065" y="140967"/>
                </a:lnTo>
                <a:lnTo>
                  <a:pt x="177208" y="142578"/>
                </a:lnTo>
                <a:lnTo>
                  <a:pt x="174746" y="144037"/>
                </a:lnTo>
                <a:lnTo>
                  <a:pt x="180065" y="134828"/>
                </a:lnTo>
                <a:close/>
                <a:moveTo>
                  <a:pt x="191676" y="134828"/>
                </a:moveTo>
                <a:lnTo>
                  <a:pt x="191676" y="140967"/>
                </a:lnTo>
                <a:lnTo>
                  <a:pt x="188849" y="142578"/>
                </a:lnTo>
                <a:lnTo>
                  <a:pt x="186357" y="144037"/>
                </a:lnTo>
                <a:lnTo>
                  <a:pt x="191676" y="134828"/>
                </a:lnTo>
                <a:close/>
                <a:moveTo>
                  <a:pt x="203318" y="134828"/>
                </a:moveTo>
                <a:lnTo>
                  <a:pt x="203318" y="140967"/>
                </a:lnTo>
                <a:lnTo>
                  <a:pt x="200461" y="142578"/>
                </a:lnTo>
                <a:lnTo>
                  <a:pt x="197999" y="144037"/>
                </a:lnTo>
                <a:lnTo>
                  <a:pt x="203318" y="134828"/>
                </a:lnTo>
                <a:close/>
                <a:moveTo>
                  <a:pt x="214929" y="134828"/>
                </a:moveTo>
                <a:lnTo>
                  <a:pt x="214929" y="140967"/>
                </a:lnTo>
                <a:lnTo>
                  <a:pt x="212072" y="142578"/>
                </a:lnTo>
                <a:lnTo>
                  <a:pt x="209610" y="144037"/>
                </a:lnTo>
                <a:lnTo>
                  <a:pt x="214929" y="134828"/>
                </a:lnTo>
                <a:close/>
                <a:moveTo>
                  <a:pt x="226570" y="134828"/>
                </a:moveTo>
                <a:lnTo>
                  <a:pt x="226570" y="140967"/>
                </a:lnTo>
                <a:lnTo>
                  <a:pt x="223713" y="142578"/>
                </a:lnTo>
                <a:lnTo>
                  <a:pt x="221251" y="144037"/>
                </a:lnTo>
                <a:lnTo>
                  <a:pt x="226570" y="134828"/>
                </a:lnTo>
                <a:close/>
                <a:moveTo>
                  <a:pt x="238182" y="134828"/>
                </a:moveTo>
                <a:lnTo>
                  <a:pt x="238182" y="140967"/>
                </a:lnTo>
                <a:lnTo>
                  <a:pt x="235355" y="142578"/>
                </a:lnTo>
                <a:lnTo>
                  <a:pt x="232862" y="144037"/>
                </a:lnTo>
                <a:lnTo>
                  <a:pt x="238182" y="134828"/>
                </a:lnTo>
                <a:close/>
                <a:moveTo>
                  <a:pt x="249793" y="134828"/>
                </a:moveTo>
                <a:lnTo>
                  <a:pt x="249793" y="140967"/>
                </a:lnTo>
                <a:lnTo>
                  <a:pt x="246936" y="142578"/>
                </a:lnTo>
                <a:lnTo>
                  <a:pt x="244474" y="144037"/>
                </a:lnTo>
                <a:lnTo>
                  <a:pt x="249793" y="134828"/>
                </a:lnTo>
                <a:close/>
                <a:moveTo>
                  <a:pt x="261404" y="134828"/>
                </a:moveTo>
                <a:lnTo>
                  <a:pt x="261404" y="140967"/>
                </a:lnTo>
                <a:lnTo>
                  <a:pt x="258547" y="142578"/>
                </a:lnTo>
                <a:lnTo>
                  <a:pt x="256085" y="144037"/>
                </a:lnTo>
                <a:lnTo>
                  <a:pt x="261404" y="134828"/>
                </a:lnTo>
                <a:close/>
                <a:moveTo>
                  <a:pt x="273046" y="134828"/>
                </a:moveTo>
                <a:lnTo>
                  <a:pt x="273046" y="140998"/>
                </a:lnTo>
                <a:lnTo>
                  <a:pt x="270188" y="142639"/>
                </a:lnTo>
                <a:lnTo>
                  <a:pt x="267726" y="144037"/>
                </a:lnTo>
                <a:lnTo>
                  <a:pt x="273046" y="134828"/>
                </a:lnTo>
                <a:close/>
                <a:moveTo>
                  <a:pt x="29029" y="134828"/>
                </a:moveTo>
                <a:lnTo>
                  <a:pt x="29029" y="140998"/>
                </a:lnTo>
                <a:lnTo>
                  <a:pt x="26172" y="142639"/>
                </a:lnTo>
                <a:lnTo>
                  <a:pt x="23710" y="144068"/>
                </a:lnTo>
                <a:lnTo>
                  <a:pt x="23710" y="144068"/>
                </a:lnTo>
                <a:lnTo>
                  <a:pt x="29029" y="134828"/>
                </a:lnTo>
                <a:close/>
                <a:moveTo>
                  <a:pt x="40610" y="134828"/>
                </a:moveTo>
                <a:lnTo>
                  <a:pt x="40610" y="140998"/>
                </a:lnTo>
                <a:lnTo>
                  <a:pt x="37783" y="142639"/>
                </a:lnTo>
                <a:lnTo>
                  <a:pt x="35290" y="144068"/>
                </a:lnTo>
                <a:lnTo>
                  <a:pt x="35290" y="144068"/>
                </a:lnTo>
                <a:lnTo>
                  <a:pt x="40610" y="134828"/>
                </a:lnTo>
                <a:close/>
                <a:moveTo>
                  <a:pt x="63862" y="134828"/>
                </a:moveTo>
                <a:lnTo>
                  <a:pt x="63862" y="140998"/>
                </a:lnTo>
                <a:lnTo>
                  <a:pt x="61005" y="142639"/>
                </a:lnTo>
                <a:lnTo>
                  <a:pt x="58543" y="144068"/>
                </a:lnTo>
                <a:lnTo>
                  <a:pt x="58543" y="144068"/>
                </a:lnTo>
                <a:lnTo>
                  <a:pt x="63862" y="134828"/>
                </a:lnTo>
                <a:close/>
                <a:moveTo>
                  <a:pt x="75504" y="134828"/>
                </a:moveTo>
                <a:lnTo>
                  <a:pt x="75504" y="140998"/>
                </a:lnTo>
                <a:lnTo>
                  <a:pt x="72647" y="142639"/>
                </a:lnTo>
                <a:lnTo>
                  <a:pt x="70185" y="144068"/>
                </a:lnTo>
                <a:lnTo>
                  <a:pt x="70185" y="144068"/>
                </a:lnTo>
                <a:lnTo>
                  <a:pt x="75504" y="134828"/>
                </a:lnTo>
                <a:close/>
                <a:moveTo>
                  <a:pt x="87115" y="134828"/>
                </a:moveTo>
                <a:lnTo>
                  <a:pt x="87115" y="140998"/>
                </a:lnTo>
                <a:lnTo>
                  <a:pt x="84288" y="142639"/>
                </a:lnTo>
                <a:lnTo>
                  <a:pt x="81796" y="144068"/>
                </a:lnTo>
                <a:lnTo>
                  <a:pt x="81796" y="144068"/>
                </a:lnTo>
                <a:lnTo>
                  <a:pt x="87115" y="134828"/>
                </a:lnTo>
                <a:close/>
                <a:moveTo>
                  <a:pt x="98757" y="134828"/>
                </a:moveTo>
                <a:lnTo>
                  <a:pt x="98757" y="140998"/>
                </a:lnTo>
                <a:lnTo>
                  <a:pt x="95899" y="142639"/>
                </a:lnTo>
                <a:lnTo>
                  <a:pt x="93437" y="144068"/>
                </a:lnTo>
                <a:lnTo>
                  <a:pt x="93437" y="144068"/>
                </a:lnTo>
                <a:lnTo>
                  <a:pt x="98757" y="134828"/>
                </a:lnTo>
                <a:close/>
                <a:moveTo>
                  <a:pt x="110337" y="134828"/>
                </a:moveTo>
                <a:lnTo>
                  <a:pt x="110337" y="140998"/>
                </a:lnTo>
                <a:lnTo>
                  <a:pt x="107480" y="142639"/>
                </a:lnTo>
                <a:lnTo>
                  <a:pt x="105018" y="144068"/>
                </a:lnTo>
                <a:lnTo>
                  <a:pt x="105018" y="144068"/>
                </a:lnTo>
                <a:lnTo>
                  <a:pt x="110337" y="134828"/>
                </a:lnTo>
                <a:close/>
                <a:moveTo>
                  <a:pt x="17418" y="134828"/>
                </a:moveTo>
                <a:lnTo>
                  <a:pt x="17418" y="140998"/>
                </a:lnTo>
                <a:lnTo>
                  <a:pt x="14560" y="142639"/>
                </a:lnTo>
                <a:lnTo>
                  <a:pt x="12098" y="144068"/>
                </a:lnTo>
                <a:lnTo>
                  <a:pt x="17418" y="134828"/>
                </a:lnTo>
                <a:close/>
                <a:moveTo>
                  <a:pt x="52251" y="134828"/>
                </a:moveTo>
                <a:lnTo>
                  <a:pt x="52251" y="140998"/>
                </a:lnTo>
                <a:lnTo>
                  <a:pt x="49394" y="142639"/>
                </a:lnTo>
                <a:lnTo>
                  <a:pt x="46932" y="144068"/>
                </a:lnTo>
                <a:lnTo>
                  <a:pt x="52251" y="134828"/>
                </a:lnTo>
                <a:close/>
                <a:moveTo>
                  <a:pt x="5898" y="141180"/>
                </a:moveTo>
                <a:lnTo>
                  <a:pt x="8755" y="142822"/>
                </a:lnTo>
                <a:lnTo>
                  <a:pt x="11217" y="144250"/>
                </a:lnTo>
                <a:lnTo>
                  <a:pt x="578" y="144250"/>
                </a:lnTo>
                <a:lnTo>
                  <a:pt x="5898" y="141180"/>
                </a:lnTo>
                <a:close/>
                <a:moveTo>
                  <a:pt x="17509" y="141180"/>
                </a:moveTo>
                <a:lnTo>
                  <a:pt x="20366" y="142822"/>
                </a:lnTo>
                <a:lnTo>
                  <a:pt x="22828" y="144250"/>
                </a:lnTo>
                <a:lnTo>
                  <a:pt x="12190" y="144250"/>
                </a:lnTo>
                <a:lnTo>
                  <a:pt x="14682" y="142822"/>
                </a:lnTo>
                <a:lnTo>
                  <a:pt x="17509" y="141180"/>
                </a:lnTo>
                <a:close/>
                <a:moveTo>
                  <a:pt x="29150" y="141180"/>
                </a:moveTo>
                <a:lnTo>
                  <a:pt x="32008" y="142822"/>
                </a:lnTo>
                <a:lnTo>
                  <a:pt x="34470" y="144250"/>
                </a:lnTo>
                <a:lnTo>
                  <a:pt x="23831" y="144250"/>
                </a:lnTo>
                <a:lnTo>
                  <a:pt x="26293" y="142822"/>
                </a:lnTo>
                <a:lnTo>
                  <a:pt x="29150" y="141180"/>
                </a:lnTo>
                <a:close/>
                <a:moveTo>
                  <a:pt x="40762" y="141180"/>
                </a:moveTo>
                <a:lnTo>
                  <a:pt x="43619" y="142822"/>
                </a:lnTo>
                <a:lnTo>
                  <a:pt x="46081" y="144250"/>
                </a:lnTo>
                <a:lnTo>
                  <a:pt x="35442" y="144250"/>
                </a:lnTo>
                <a:lnTo>
                  <a:pt x="37935" y="142822"/>
                </a:lnTo>
                <a:lnTo>
                  <a:pt x="40762" y="141180"/>
                </a:lnTo>
                <a:close/>
                <a:moveTo>
                  <a:pt x="52403" y="141180"/>
                </a:moveTo>
                <a:lnTo>
                  <a:pt x="55260" y="142822"/>
                </a:lnTo>
                <a:lnTo>
                  <a:pt x="57722" y="144250"/>
                </a:lnTo>
                <a:lnTo>
                  <a:pt x="47084" y="144250"/>
                </a:lnTo>
                <a:lnTo>
                  <a:pt x="49546" y="142822"/>
                </a:lnTo>
                <a:lnTo>
                  <a:pt x="52403" y="141180"/>
                </a:lnTo>
                <a:close/>
                <a:moveTo>
                  <a:pt x="64014" y="141180"/>
                </a:moveTo>
                <a:lnTo>
                  <a:pt x="66871" y="142822"/>
                </a:lnTo>
                <a:lnTo>
                  <a:pt x="69334" y="144250"/>
                </a:lnTo>
                <a:lnTo>
                  <a:pt x="58695" y="144250"/>
                </a:lnTo>
                <a:lnTo>
                  <a:pt x="61187" y="142822"/>
                </a:lnTo>
                <a:lnTo>
                  <a:pt x="64014" y="141180"/>
                </a:lnTo>
                <a:close/>
                <a:moveTo>
                  <a:pt x="75625" y="141180"/>
                </a:moveTo>
                <a:lnTo>
                  <a:pt x="78452" y="142822"/>
                </a:lnTo>
                <a:lnTo>
                  <a:pt x="80945" y="144250"/>
                </a:lnTo>
                <a:lnTo>
                  <a:pt x="70306" y="144250"/>
                </a:lnTo>
                <a:lnTo>
                  <a:pt x="72768" y="142822"/>
                </a:lnTo>
                <a:lnTo>
                  <a:pt x="75625" y="141180"/>
                </a:lnTo>
                <a:close/>
                <a:moveTo>
                  <a:pt x="87237" y="141180"/>
                </a:moveTo>
                <a:lnTo>
                  <a:pt x="90094" y="142822"/>
                </a:lnTo>
                <a:lnTo>
                  <a:pt x="92556" y="144250"/>
                </a:lnTo>
                <a:lnTo>
                  <a:pt x="81917" y="144250"/>
                </a:lnTo>
                <a:lnTo>
                  <a:pt x="84379" y="142822"/>
                </a:lnTo>
                <a:lnTo>
                  <a:pt x="87237" y="141180"/>
                </a:lnTo>
                <a:close/>
                <a:moveTo>
                  <a:pt x="98878" y="141180"/>
                </a:moveTo>
                <a:lnTo>
                  <a:pt x="101705" y="142822"/>
                </a:lnTo>
                <a:lnTo>
                  <a:pt x="104197" y="144250"/>
                </a:lnTo>
                <a:lnTo>
                  <a:pt x="93559" y="144250"/>
                </a:lnTo>
                <a:lnTo>
                  <a:pt x="96021" y="142822"/>
                </a:lnTo>
                <a:lnTo>
                  <a:pt x="98878" y="141180"/>
                </a:lnTo>
                <a:close/>
                <a:moveTo>
                  <a:pt x="110489" y="141180"/>
                </a:moveTo>
                <a:lnTo>
                  <a:pt x="113346" y="142822"/>
                </a:lnTo>
                <a:lnTo>
                  <a:pt x="115809" y="144250"/>
                </a:lnTo>
                <a:lnTo>
                  <a:pt x="105170" y="144250"/>
                </a:lnTo>
                <a:lnTo>
                  <a:pt x="107632" y="142822"/>
                </a:lnTo>
                <a:lnTo>
                  <a:pt x="110489" y="141180"/>
                </a:lnTo>
                <a:close/>
                <a:moveTo>
                  <a:pt x="122131" y="141180"/>
                </a:moveTo>
                <a:lnTo>
                  <a:pt x="124958" y="142822"/>
                </a:lnTo>
                <a:lnTo>
                  <a:pt x="127450" y="144250"/>
                </a:lnTo>
                <a:lnTo>
                  <a:pt x="116812" y="144250"/>
                </a:lnTo>
                <a:lnTo>
                  <a:pt x="119274" y="142822"/>
                </a:lnTo>
                <a:lnTo>
                  <a:pt x="122131" y="141180"/>
                </a:lnTo>
                <a:close/>
                <a:moveTo>
                  <a:pt x="133742" y="141180"/>
                </a:moveTo>
                <a:lnTo>
                  <a:pt x="136599" y="142822"/>
                </a:lnTo>
                <a:lnTo>
                  <a:pt x="139061" y="144250"/>
                </a:lnTo>
                <a:lnTo>
                  <a:pt x="128423" y="144250"/>
                </a:lnTo>
                <a:lnTo>
                  <a:pt x="130885" y="142822"/>
                </a:lnTo>
                <a:lnTo>
                  <a:pt x="133742" y="141180"/>
                </a:lnTo>
                <a:close/>
                <a:moveTo>
                  <a:pt x="145323" y="141180"/>
                </a:moveTo>
                <a:lnTo>
                  <a:pt x="148180" y="142822"/>
                </a:lnTo>
                <a:lnTo>
                  <a:pt x="150642" y="144250"/>
                </a:lnTo>
                <a:lnTo>
                  <a:pt x="140004" y="144250"/>
                </a:lnTo>
                <a:lnTo>
                  <a:pt x="142496" y="142822"/>
                </a:lnTo>
                <a:lnTo>
                  <a:pt x="145323" y="141180"/>
                </a:lnTo>
                <a:close/>
                <a:moveTo>
                  <a:pt x="156964" y="141180"/>
                </a:moveTo>
                <a:lnTo>
                  <a:pt x="159822" y="142822"/>
                </a:lnTo>
                <a:lnTo>
                  <a:pt x="162284" y="144250"/>
                </a:lnTo>
                <a:lnTo>
                  <a:pt x="151645" y="144250"/>
                </a:lnTo>
                <a:lnTo>
                  <a:pt x="154107" y="142822"/>
                </a:lnTo>
                <a:lnTo>
                  <a:pt x="156964" y="141180"/>
                </a:lnTo>
                <a:close/>
                <a:moveTo>
                  <a:pt x="168575" y="141180"/>
                </a:moveTo>
                <a:lnTo>
                  <a:pt x="171433" y="142822"/>
                </a:lnTo>
                <a:lnTo>
                  <a:pt x="173895" y="144250"/>
                </a:lnTo>
                <a:lnTo>
                  <a:pt x="163256" y="144250"/>
                </a:lnTo>
                <a:lnTo>
                  <a:pt x="165749" y="142822"/>
                </a:lnTo>
                <a:lnTo>
                  <a:pt x="168575" y="141180"/>
                </a:lnTo>
                <a:close/>
                <a:moveTo>
                  <a:pt x="180217" y="141180"/>
                </a:moveTo>
                <a:lnTo>
                  <a:pt x="183074" y="142822"/>
                </a:lnTo>
                <a:lnTo>
                  <a:pt x="185536" y="144250"/>
                </a:lnTo>
                <a:lnTo>
                  <a:pt x="174898" y="144250"/>
                </a:lnTo>
                <a:lnTo>
                  <a:pt x="177360" y="142822"/>
                </a:lnTo>
                <a:lnTo>
                  <a:pt x="180217" y="141180"/>
                </a:lnTo>
                <a:close/>
                <a:moveTo>
                  <a:pt x="191828" y="141180"/>
                </a:moveTo>
                <a:lnTo>
                  <a:pt x="194685" y="142822"/>
                </a:lnTo>
                <a:lnTo>
                  <a:pt x="197147" y="144250"/>
                </a:lnTo>
                <a:lnTo>
                  <a:pt x="186509" y="144250"/>
                </a:lnTo>
                <a:lnTo>
                  <a:pt x="189001" y="142822"/>
                </a:lnTo>
                <a:lnTo>
                  <a:pt x="191828" y="141180"/>
                </a:lnTo>
                <a:close/>
                <a:moveTo>
                  <a:pt x="203470" y="141180"/>
                </a:moveTo>
                <a:lnTo>
                  <a:pt x="206327" y="142822"/>
                </a:lnTo>
                <a:lnTo>
                  <a:pt x="208789" y="144250"/>
                </a:lnTo>
                <a:lnTo>
                  <a:pt x="198151" y="144250"/>
                </a:lnTo>
                <a:lnTo>
                  <a:pt x="200613" y="142822"/>
                </a:lnTo>
                <a:lnTo>
                  <a:pt x="203470" y="141180"/>
                </a:lnTo>
                <a:close/>
                <a:moveTo>
                  <a:pt x="215051" y="141180"/>
                </a:moveTo>
                <a:lnTo>
                  <a:pt x="217908" y="142822"/>
                </a:lnTo>
                <a:lnTo>
                  <a:pt x="220370" y="144250"/>
                </a:lnTo>
                <a:lnTo>
                  <a:pt x="209731" y="144250"/>
                </a:lnTo>
                <a:lnTo>
                  <a:pt x="212193" y="142822"/>
                </a:lnTo>
                <a:lnTo>
                  <a:pt x="215051" y="141180"/>
                </a:lnTo>
                <a:close/>
                <a:moveTo>
                  <a:pt x="226692" y="141180"/>
                </a:moveTo>
                <a:lnTo>
                  <a:pt x="229519" y="142822"/>
                </a:lnTo>
                <a:lnTo>
                  <a:pt x="232011" y="144250"/>
                </a:lnTo>
                <a:lnTo>
                  <a:pt x="221373" y="144250"/>
                </a:lnTo>
                <a:lnTo>
                  <a:pt x="223835" y="142822"/>
                </a:lnTo>
                <a:lnTo>
                  <a:pt x="226692" y="141180"/>
                </a:lnTo>
                <a:close/>
                <a:moveTo>
                  <a:pt x="238303" y="141180"/>
                </a:moveTo>
                <a:lnTo>
                  <a:pt x="241160" y="142822"/>
                </a:lnTo>
                <a:lnTo>
                  <a:pt x="243622" y="144250"/>
                </a:lnTo>
                <a:lnTo>
                  <a:pt x="232984" y="144250"/>
                </a:lnTo>
                <a:lnTo>
                  <a:pt x="235446" y="142822"/>
                </a:lnTo>
                <a:lnTo>
                  <a:pt x="238303" y="141180"/>
                </a:lnTo>
                <a:close/>
                <a:moveTo>
                  <a:pt x="249945" y="141180"/>
                </a:moveTo>
                <a:lnTo>
                  <a:pt x="252772" y="142822"/>
                </a:lnTo>
                <a:lnTo>
                  <a:pt x="255264" y="144250"/>
                </a:lnTo>
                <a:lnTo>
                  <a:pt x="244626" y="144250"/>
                </a:lnTo>
                <a:lnTo>
                  <a:pt x="247088" y="142822"/>
                </a:lnTo>
                <a:lnTo>
                  <a:pt x="249945" y="141180"/>
                </a:lnTo>
                <a:close/>
                <a:moveTo>
                  <a:pt x="261556" y="141180"/>
                </a:moveTo>
                <a:lnTo>
                  <a:pt x="264413" y="142822"/>
                </a:lnTo>
                <a:lnTo>
                  <a:pt x="266875" y="144250"/>
                </a:lnTo>
                <a:lnTo>
                  <a:pt x="256237" y="144250"/>
                </a:lnTo>
                <a:lnTo>
                  <a:pt x="258699" y="142822"/>
                </a:lnTo>
                <a:lnTo>
                  <a:pt x="261556" y="141180"/>
                </a:lnTo>
                <a:close/>
                <a:moveTo>
                  <a:pt x="273198" y="141180"/>
                </a:moveTo>
                <a:lnTo>
                  <a:pt x="276024" y="142822"/>
                </a:lnTo>
                <a:lnTo>
                  <a:pt x="278517" y="144250"/>
                </a:lnTo>
                <a:lnTo>
                  <a:pt x="267878" y="144250"/>
                </a:lnTo>
                <a:lnTo>
                  <a:pt x="270340" y="142822"/>
                </a:lnTo>
                <a:lnTo>
                  <a:pt x="273198" y="141180"/>
                </a:lnTo>
                <a:close/>
                <a:moveTo>
                  <a:pt x="11217" y="144524"/>
                </a:moveTo>
                <a:lnTo>
                  <a:pt x="5898" y="147594"/>
                </a:lnTo>
                <a:lnTo>
                  <a:pt x="578" y="144524"/>
                </a:lnTo>
                <a:close/>
                <a:moveTo>
                  <a:pt x="22828" y="144524"/>
                </a:moveTo>
                <a:lnTo>
                  <a:pt x="17509" y="147594"/>
                </a:lnTo>
                <a:lnTo>
                  <a:pt x="12190" y="144524"/>
                </a:lnTo>
                <a:close/>
                <a:moveTo>
                  <a:pt x="34470" y="144524"/>
                </a:moveTo>
                <a:lnTo>
                  <a:pt x="29150" y="147594"/>
                </a:lnTo>
                <a:lnTo>
                  <a:pt x="23831" y="144524"/>
                </a:lnTo>
                <a:close/>
                <a:moveTo>
                  <a:pt x="46081" y="144524"/>
                </a:moveTo>
                <a:lnTo>
                  <a:pt x="40762" y="147594"/>
                </a:lnTo>
                <a:lnTo>
                  <a:pt x="35442" y="144524"/>
                </a:lnTo>
                <a:close/>
                <a:moveTo>
                  <a:pt x="57722" y="144524"/>
                </a:moveTo>
                <a:lnTo>
                  <a:pt x="52403" y="147594"/>
                </a:lnTo>
                <a:lnTo>
                  <a:pt x="47084" y="144524"/>
                </a:lnTo>
                <a:close/>
                <a:moveTo>
                  <a:pt x="69334" y="144524"/>
                </a:moveTo>
                <a:lnTo>
                  <a:pt x="64014" y="147594"/>
                </a:lnTo>
                <a:lnTo>
                  <a:pt x="58695" y="144524"/>
                </a:lnTo>
                <a:close/>
                <a:moveTo>
                  <a:pt x="80945" y="144524"/>
                </a:moveTo>
                <a:lnTo>
                  <a:pt x="75625" y="147594"/>
                </a:lnTo>
                <a:lnTo>
                  <a:pt x="70306" y="144524"/>
                </a:lnTo>
                <a:close/>
                <a:moveTo>
                  <a:pt x="92556" y="144524"/>
                </a:moveTo>
                <a:lnTo>
                  <a:pt x="87237" y="147594"/>
                </a:lnTo>
                <a:lnTo>
                  <a:pt x="81917" y="144524"/>
                </a:lnTo>
                <a:close/>
                <a:moveTo>
                  <a:pt x="104197" y="144524"/>
                </a:moveTo>
                <a:lnTo>
                  <a:pt x="98878" y="147594"/>
                </a:lnTo>
                <a:lnTo>
                  <a:pt x="93559" y="144524"/>
                </a:lnTo>
                <a:close/>
                <a:moveTo>
                  <a:pt x="115809" y="144524"/>
                </a:moveTo>
                <a:lnTo>
                  <a:pt x="110489" y="147594"/>
                </a:lnTo>
                <a:lnTo>
                  <a:pt x="105170" y="144524"/>
                </a:lnTo>
                <a:close/>
                <a:moveTo>
                  <a:pt x="127450" y="144524"/>
                </a:moveTo>
                <a:lnTo>
                  <a:pt x="122131" y="147594"/>
                </a:lnTo>
                <a:lnTo>
                  <a:pt x="116812" y="144524"/>
                </a:lnTo>
                <a:close/>
                <a:moveTo>
                  <a:pt x="139061" y="144524"/>
                </a:moveTo>
                <a:lnTo>
                  <a:pt x="133742" y="147594"/>
                </a:lnTo>
                <a:lnTo>
                  <a:pt x="128423" y="144524"/>
                </a:lnTo>
                <a:close/>
                <a:moveTo>
                  <a:pt x="150642" y="144524"/>
                </a:moveTo>
                <a:lnTo>
                  <a:pt x="145323" y="147594"/>
                </a:lnTo>
                <a:lnTo>
                  <a:pt x="140004" y="144524"/>
                </a:lnTo>
                <a:close/>
                <a:moveTo>
                  <a:pt x="162284" y="144524"/>
                </a:moveTo>
                <a:lnTo>
                  <a:pt x="156964" y="147594"/>
                </a:lnTo>
                <a:lnTo>
                  <a:pt x="151645" y="144524"/>
                </a:lnTo>
                <a:close/>
                <a:moveTo>
                  <a:pt x="173895" y="144524"/>
                </a:moveTo>
                <a:lnTo>
                  <a:pt x="168575" y="147594"/>
                </a:lnTo>
                <a:lnTo>
                  <a:pt x="163256" y="144524"/>
                </a:lnTo>
                <a:close/>
                <a:moveTo>
                  <a:pt x="185536" y="144524"/>
                </a:moveTo>
                <a:lnTo>
                  <a:pt x="180217" y="147594"/>
                </a:lnTo>
                <a:lnTo>
                  <a:pt x="174898" y="144524"/>
                </a:lnTo>
                <a:close/>
                <a:moveTo>
                  <a:pt x="197147" y="144524"/>
                </a:moveTo>
                <a:lnTo>
                  <a:pt x="191828" y="147594"/>
                </a:lnTo>
                <a:lnTo>
                  <a:pt x="186509" y="144524"/>
                </a:lnTo>
                <a:close/>
                <a:moveTo>
                  <a:pt x="208789" y="144524"/>
                </a:moveTo>
                <a:lnTo>
                  <a:pt x="203470" y="147594"/>
                </a:lnTo>
                <a:lnTo>
                  <a:pt x="198151" y="144524"/>
                </a:lnTo>
                <a:close/>
                <a:moveTo>
                  <a:pt x="220370" y="144524"/>
                </a:moveTo>
                <a:lnTo>
                  <a:pt x="215051" y="147594"/>
                </a:lnTo>
                <a:lnTo>
                  <a:pt x="209731" y="144524"/>
                </a:lnTo>
                <a:close/>
                <a:moveTo>
                  <a:pt x="232011" y="144524"/>
                </a:moveTo>
                <a:lnTo>
                  <a:pt x="226692" y="147594"/>
                </a:lnTo>
                <a:lnTo>
                  <a:pt x="221373" y="144524"/>
                </a:lnTo>
                <a:close/>
                <a:moveTo>
                  <a:pt x="243622" y="144524"/>
                </a:moveTo>
                <a:lnTo>
                  <a:pt x="238303" y="147594"/>
                </a:lnTo>
                <a:lnTo>
                  <a:pt x="232984" y="144524"/>
                </a:lnTo>
                <a:close/>
                <a:moveTo>
                  <a:pt x="255264" y="144524"/>
                </a:moveTo>
                <a:lnTo>
                  <a:pt x="249945" y="147594"/>
                </a:lnTo>
                <a:lnTo>
                  <a:pt x="244626" y="144524"/>
                </a:lnTo>
                <a:close/>
                <a:moveTo>
                  <a:pt x="266875" y="144524"/>
                </a:moveTo>
                <a:lnTo>
                  <a:pt x="261556" y="147594"/>
                </a:lnTo>
                <a:lnTo>
                  <a:pt x="256237" y="144524"/>
                </a:lnTo>
                <a:close/>
                <a:moveTo>
                  <a:pt x="278517" y="144524"/>
                </a:moveTo>
                <a:lnTo>
                  <a:pt x="273198" y="147594"/>
                </a:lnTo>
                <a:lnTo>
                  <a:pt x="267878" y="144524"/>
                </a:lnTo>
                <a:close/>
                <a:moveTo>
                  <a:pt x="11369" y="144737"/>
                </a:moveTo>
                <a:lnTo>
                  <a:pt x="6050" y="153946"/>
                </a:lnTo>
                <a:lnTo>
                  <a:pt x="6050" y="147837"/>
                </a:lnTo>
                <a:lnTo>
                  <a:pt x="11369" y="144737"/>
                </a:lnTo>
                <a:close/>
                <a:moveTo>
                  <a:pt x="22980" y="144706"/>
                </a:moveTo>
                <a:lnTo>
                  <a:pt x="17661" y="153946"/>
                </a:lnTo>
                <a:lnTo>
                  <a:pt x="17661" y="147806"/>
                </a:lnTo>
                <a:lnTo>
                  <a:pt x="22980" y="144706"/>
                </a:lnTo>
                <a:close/>
                <a:moveTo>
                  <a:pt x="34622" y="144737"/>
                </a:moveTo>
                <a:lnTo>
                  <a:pt x="29302" y="153946"/>
                </a:lnTo>
                <a:lnTo>
                  <a:pt x="29302" y="147837"/>
                </a:lnTo>
                <a:lnTo>
                  <a:pt x="34622" y="144737"/>
                </a:lnTo>
                <a:close/>
                <a:moveTo>
                  <a:pt x="46202" y="144737"/>
                </a:moveTo>
                <a:lnTo>
                  <a:pt x="40883" y="153946"/>
                </a:lnTo>
                <a:lnTo>
                  <a:pt x="40883" y="147837"/>
                </a:lnTo>
                <a:lnTo>
                  <a:pt x="46202" y="144737"/>
                </a:lnTo>
                <a:close/>
                <a:moveTo>
                  <a:pt x="57844" y="144737"/>
                </a:moveTo>
                <a:lnTo>
                  <a:pt x="52525" y="153946"/>
                </a:lnTo>
                <a:lnTo>
                  <a:pt x="52525" y="147837"/>
                </a:lnTo>
                <a:lnTo>
                  <a:pt x="57844" y="144737"/>
                </a:lnTo>
                <a:close/>
                <a:moveTo>
                  <a:pt x="69455" y="144737"/>
                </a:moveTo>
                <a:lnTo>
                  <a:pt x="64136" y="153946"/>
                </a:lnTo>
                <a:lnTo>
                  <a:pt x="64136" y="147837"/>
                </a:lnTo>
                <a:lnTo>
                  <a:pt x="69455" y="144737"/>
                </a:lnTo>
                <a:close/>
                <a:moveTo>
                  <a:pt x="81097" y="144737"/>
                </a:moveTo>
                <a:lnTo>
                  <a:pt x="75777" y="153946"/>
                </a:lnTo>
                <a:lnTo>
                  <a:pt x="75777" y="147837"/>
                </a:lnTo>
                <a:lnTo>
                  <a:pt x="81097" y="144737"/>
                </a:lnTo>
                <a:close/>
                <a:moveTo>
                  <a:pt x="92708" y="144737"/>
                </a:moveTo>
                <a:lnTo>
                  <a:pt x="87389" y="153946"/>
                </a:lnTo>
                <a:lnTo>
                  <a:pt x="87389" y="147837"/>
                </a:lnTo>
                <a:lnTo>
                  <a:pt x="92708" y="144737"/>
                </a:lnTo>
                <a:close/>
                <a:moveTo>
                  <a:pt x="104349" y="144737"/>
                </a:moveTo>
                <a:lnTo>
                  <a:pt x="99030" y="153946"/>
                </a:lnTo>
                <a:lnTo>
                  <a:pt x="99030" y="147837"/>
                </a:lnTo>
                <a:lnTo>
                  <a:pt x="104349" y="144737"/>
                </a:lnTo>
                <a:close/>
                <a:moveTo>
                  <a:pt x="115930" y="144737"/>
                </a:moveTo>
                <a:lnTo>
                  <a:pt x="110611" y="153946"/>
                </a:lnTo>
                <a:lnTo>
                  <a:pt x="110611" y="147837"/>
                </a:lnTo>
                <a:lnTo>
                  <a:pt x="115930" y="144737"/>
                </a:lnTo>
                <a:close/>
                <a:moveTo>
                  <a:pt x="127541" y="144737"/>
                </a:moveTo>
                <a:lnTo>
                  <a:pt x="122222" y="153946"/>
                </a:lnTo>
                <a:lnTo>
                  <a:pt x="122222" y="147837"/>
                </a:lnTo>
                <a:lnTo>
                  <a:pt x="127541" y="144737"/>
                </a:lnTo>
                <a:close/>
                <a:moveTo>
                  <a:pt x="139183" y="144737"/>
                </a:moveTo>
                <a:lnTo>
                  <a:pt x="133864" y="153946"/>
                </a:lnTo>
                <a:lnTo>
                  <a:pt x="133864" y="147837"/>
                </a:lnTo>
                <a:lnTo>
                  <a:pt x="139183" y="144737"/>
                </a:lnTo>
                <a:close/>
                <a:moveTo>
                  <a:pt x="150794" y="144737"/>
                </a:moveTo>
                <a:lnTo>
                  <a:pt x="145475" y="153946"/>
                </a:lnTo>
                <a:lnTo>
                  <a:pt x="145475" y="147837"/>
                </a:lnTo>
                <a:lnTo>
                  <a:pt x="150794" y="144737"/>
                </a:lnTo>
                <a:close/>
                <a:moveTo>
                  <a:pt x="162436" y="144737"/>
                </a:moveTo>
                <a:lnTo>
                  <a:pt x="157116" y="153946"/>
                </a:lnTo>
                <a:lnTo>
                  <a:pt x="157116" y="147837"/>
                </a:lnTo>
                <a:lnTo>
                  <a:pt x="162436" y="144737"/>
                </a:lnTo>
                <a:close/>
                <a:moveTo>
                  <a:pt x="174047" y="144737"/>
                </a:moveTo>
                <a:lnTo>
                  <a:pt x="168727" y="153946"/>
                </a:lnTo>
                <a:lnTo>
                  <a:pt x="168727" y="147837"/>
                </a:lnTo>
                <a:lnTo>
                  <a:pt x="174047" y="144737"/>
                </a:lnTo>
                <a:close/>
                <a:moveTo>
                  <a:pt x="185658" y="144737"/>
                </a:moveTo>
                <a:lnTo>
                  <a:pt x="180339" y="153946"/>
                </a:lnTo>
                <a:lnTo>
                  <a:pt x="180339" y="147837"/>
                </a:lnTo>
                <a:lnTo>
                  <a:pt x="185658" y="144737"/>
                </a:lnTo>
                <a:close/>
                <a:moveTo>
                  <a:pt x="197269" y="144737"/>
                </a:moveTo>
                <a:lnTo>
                  <a:pt x="191950" y="153946"/>
                </a:lnTo>
                <a:lnTo>
                  <a:pt x="191950" y="147837"/>
                </a:lnTo>
                <a:lnTo>
                  <a:pt x="197269" y="144737"/>
                </a:lnTo>
                <a:close/>
                <a:moveTo>
                  <a:pt x="208911" y="144737"/>
                </a:moveTo>
                <a:lnTo>
                  <a:pt x="203591" y="153946"/>
                </a:lnTo>
                <a:lnTo>
                  <a:pt x="203591" y="147837"/>
                </a:lnTo>
                <a:lnTo>
                  <a:pt x="208911" y="144737"/>
                </a:lnTo>
                <a:close/>
                <a:moveTo>
                  <a:pt x="220522" y="144737"/>
                </a:moveTo>
                <a:lnTo>
                  <a:pt x="215202" y="153946"/>
                </a:lnTo>
                <a:lnTo>
                  <a:pt x="215202" y="147837"/>
                </a:lnTo>
                <a:lnTo>
                  <a:pt x="220522" y="144737"/>
                </a:lnTo>
                <a:close/>
                <a:moveTo>
                  <a:pt x="232163" y="144737"/>
                </a:moveTo>
                <a:lnTo>
                  <a:pt x="226844" y="153946"/>
                </a:lnTo>
                <a:lnTo>
                  <a:pt x="226844" y="147837"/>
                </a:lnTo>
                <a:lnTo>
                  <a:pt x="232163" y="144737"/>
                </a:lnTo>
                <a:close/>
                <a:moveTo>
                  <a:pt x="243774" y="144737"/>
                </a:moveTo>
                <a:lnTo>
                  <a:pt x="238455" y="153946"/>
                </a:lnTo>
                <a:lnTo>
                  <a:pt x="238455" y="147837"/>
                </a:lnTo>
                <a:lnTo>
                  <a:pt x="243774" y="144737"/>
                </a:lnTo>
                <a:close/>
                <a:moveTo>
                  <a:pt x="255355" y="144737"/>
                </a:moveTo>
                <a:lnTo>
                  <a:pt x="250036" y="153946"/>
                </a:lnTo>
                <a:lnTo>
                  <a:pt x="250036" y="147837"/>
                </a:lnTo>
                <a:lnTo>
                  <a:pt x="255355" y="144737"/>
                </a:lnTo>
                <a:close/>
                <a:moveTo>
                  <a:pt x="266997" y="144737"/>
                </a:moveTo>
                <a:lnTo>
                  <a:pt x="261678" y="153946"/>
                </a:lnTo>
                <a:lnTo>
                  <a:pt x="261678" y="147837"/>
                </a:lnTo>
                <a:lnTo>
                  <a:pt x="266997" y="144737"/>
                </a:lnTo>
                <a:close/>
                <a:moveTo>
                  <a:pt x="278608" y="144737"/>
                </a:moveTo>
                <a:lnTo>
                  <a:pt x="273289" y="153946"/>
                </a:lnTo>
                <a:lnTo>
                  <a:pt x="273289" y="147837"/>
                </a:lnTo>
                <a:lnTo>
                  <a:pt x="278608" y="144737"/>
                </a:lnTo>
                <a:close/>
                <a:moveTo>
                  <a:pt x="457" y="144797"/>
                </a:moveTo>
                <a:lnTo>
                  <a:pt x="5776" y="147837"/>
                </a:lnTo>
                <a:lnTo>
                  <a:pt x="5776" y="153977"/>
                </a:lnTo>
                <a:lnTo>
                  <a:pt x="457" y="144797"/>
                </a:lnTo>
                <a:close/>
                <a:moveTo>
                  <a:pt x="12098" y="144797"/>
                </a:moveTo>
                <a:lnTo>
                  <a:pt x="17418" y="147837"/>
                </a:lnTo>
                <a:lnTo>
                  <a:pt x="17418" y="153977"/>
                </a:lnTo>
                <a:lnTo>
                  <a:pt x="12098" y="144797"/>
                </a:lnTo>
                <a:close/>
                <a:moveTo>
                  <a:pt x="23710" y="144797"/>
                </a:moveTo>
                <a:lnTo>
                  <a:pt x="29029" y="147837"/>
                </a:lnTo>
                <a:lnTo>
                  <a:pt x="29029" y="153977"/>
                </a:lnTo>
                <a:lnTo>
                  <a:pt x="23710" y="144797"/>
                </a:lnTo>
                <a:close/>
                <a:moveTo>
                  <a:pt x="35290" y="144797"/>
                </a:moveTo>
                <a:lnTo>
                  <a:pt x="40610" y="147837"/>
                </a:lnTo>
                <a:lnTo>
                  <a:pt x="40610" y="153977"/>
                </a:lnTo>
                <a:lnTo>
                  <a:pt x="35290" y="144797"/>
                </a:lnTo>
                <a:close/>
                <a:moveTo>
                  <a:pt x="46932" y="144797"/>
                </a:moveTo>
                <a:lnTo>
                  <a:pt x="52251" y="147837"/>
                </a:lnTo>
                <a:lnTo>
                  <a:pt x="52251" y="153977"/>
                </a:lnTo>
                <a:lnTo>
                  <a:pt x="46932" y="144797"/>
                </a:lnTo>
                <a:close/>
                <a:moveTo>
                  <a:pt x="58543" y="144797"/>
                </a:moveTo>
                <a:lnTo>
                  <a:pt x="63862" y="147837"/>
                </a:lnTo>
                <a:lnTo>
                  <a:pt x="63862" y="153977"/>
                </a:lnTo>
                <a:lnTo>
                  <a:pt x="58543" y="144797"/>
                </a:lnTo>
                <a:close/>
                <a:moveTo>
                  <a:pt x="70185" y="144797"/>
                </a:moveTo>
                <a:lnTo>
                  <a:pt x="75504" y="147837"/>
                </a:lnTo>
                <a:lnTo>
                  <a:pt x="75504" y="153977"/>
                </a:lnTo>
                <a:lnTo>
                  <a:pt x="70185" y="144797"/>
                </a:lnTo>
                <a:close/>
                <a:moveTo>
                  <a:pt x="81796" y="144797"/>
                </a:moveTo>
                <a:lnTo>
                  <a:pt x="87115" y="147837"/>
                </a:lnTo>
                <a:lnTo>
                  <a:pt x="87115" y="153977"/>
                </a:lnTo>
                <a:lnTo>
                  <a:pt x="81796" y="144797"/>
                </a:lnTo>
                <a:close/>
                <a:moveTo>
                  <a:pt x="93437" y="144797"/>
                </a:moveTo>
                <a:lnTo>
                  <a:pt x="98757" y="147837"/>
                </a:lnTo>
                <a:lnTo>
                  <a:pt x="98757" y="153977"/>
                </a:lnTo>
                <a:lnTo>
                  <a:pt x="93437" y="144797"/>
                </a:lnTo>
                <a:close/>
                <a:moveTo>
                  <a:pt x="105018" y="144797"/>
                </a:moveTo>
                <a:lnTo>
                  <a:pt x="110337" y="147837"/>
                </a:lnTo>
                <a:lnTo>
                  <a:pt x="110337" y="153977"/>
                </a:lnTo>
                <a:lnTo>
                  <a:pt x="105018" y="144797"/>
                </a:lnTo>
                <a:close/>
                <a:moveTo>
                  <a:pt x="116660" y="144797"/>
                </a:moveTo>
                <a:lnTo>
                  <a:pt x="121979" y="147837"/>
                </a:lnTo>
                <a:lnTo>
                  <a:pt x="121979" y="153977"/>
                </a:lnTo>
                <a:lnTo>
                  <a:pt x="116660" y="144797"/>
                </a:lnTo>
                <a:close/>
                <a:moveTo>
                  <a:pt x="128271" y="144797"/>
                </a:moveTo>
                <a:lnTo>
                  <a:pt x="133590" y="147837"/>
                </a:lnTo>
                <a:lnTo>
                  <a:pt x="133590" y="153977"/>
                </a:lnTo>
                <a:lnTo>
                  <a:pt x="128271" y="144797"/>
                </a:lnTo>
                <a:close/>
                <a:moveTo>
                  <a:pt x="139912" y="144797"/>
                </a:moveTo>
                <a:lnTo>
                  <a:pt x="145232" y="147837"/>
                </a:lnTo>
                <a:lnTo>
                  <a:pt x="145232" y="153977"/>
                </a:lnTo>
                <a:lnTo>
                  <a:pt x="139912" y="144797"/>
                </a:lnTo>
                <a:close/>
                <a:moveTo>
                  <a:pt x="151523" y="144797"/>
                </a:moveTo>
                <a:lnTo>
                  <a:pt x="156843" y="147837"/>
                </a:lnTo>
                <a:lnTo>
                  <a:pt x="156843" y="153977"/>
                </a:lnTo>
                <a:lnTo>
                  <a:pt x="151523" y="144797"/>
                </a:lnTo>
                <a:close/>
                <a:moveTo>
                  <a:pt x="163165" y="144797"/>
                </a:moveTo>
                <a:lnTo>
                  <a:pt x="168484" y="147837"/>
                </a:lnTo>
                <a:lnTo>
                  <a:pt x="168484" y="153977"/>
                </a:lnTo>
                <a:lnTo>
                  <a:pt x="163165" y="144797"/>
                </a:lnTo>
                <a:close/>
                <a:moveTo>
                  <a:pt x="174746" y="144767"/>
                </a:moveTo>
                <a:lnTo>
                  <a:pt x="180065" y="147837"/>
                </a:lnTo>
                <a:lnTo>
                  <a:pt x="180065" y="153977"/>
                </a:lnTo>
                <a:lnTo>
                  <a:pt x="174746" y="144767"/>
                </a:lnTo>
                <a:close/>
                <a:moveTo>
                  <a:pt x="186357" y="144767"/>
                </a:moveTo>
                <a:lnTo>
                  <a:pt x="191676" y="147837"/>
                </a:lnTo>
                <a:lnTo>
                  <a:pt x="191676" y="153977"/>
                </a:lnTo>
                <a:lnTo>
                  <a:pt x="186357" y="144767"/>
                </a:lnTo>
                <a:close/>
                <a:moveTo>
                  <a:pt x="197999" y="144767"/>
                </a:moveTo>
                <a:lnTo>
                  <a:pt x="203318" y="147837"/>
                </a:lnTo>
                <a:lnTo>
                  <a:pt x="203318" y="153977"/>
                </a:lnTo>
                <a:lnTo>
                  <a:pt x="197999" y="144767"/>
                </a:lnTo>
                <a:close/>
                <a:moveTo>
                  <a:pt x="209610" y="144767"/>
                </a:moveTo>
                <a:lnTo>
                  <a:pt x="214929" y="147837"/>
                </a:lnTo>
                <a:lnTo>
                  <a:pt x="214929" y="153977"/>
                </a:lnTo>
                <a:lnTo>
                  <a:pt x="209610" y="144767"/>
                </a:lnTo>
                <a:close/>
                <a:moveTo>
                  <a:pt x="221251" y="144767"/>
                </a:moveTo>
                <a:lnTo>
                  <a:pt x="226570" y="147837"/>
                </a:lnTo>
                <a:lnTo>
                  <a:pt x="226570" y="153977"/>
                </a:lnTo>
                <a:lnTo>
                  <a:pt x="221251" y="144767"/>
                </a:lnTo>
                <a:close/>
                <a:moveTo>
                  <a:pt x="232862" y="144767"/>
                </a:moveTo>
                <a:lnTo>
                  <a:pt x="238182" y="147837"/>
                </a:lnTo>
                <a:lnTo>
                  <a:pt x="238182" y="153977"/>
                </a:lnTo>
                <a:lnTo>
                  <a:pt x="232862" y="144767"/>
                </a:lnTo>
                <a:close/>
                <a:moveTo>
                  <a:pt x="244474" y="144767"/>
                </a:moveTo>
                <a:lnTo>
                  <a:pt x="249793" y="147837"/>
                </a:lnTo>
                <a:lnTo>
                  <a:pt x="249793" y="153977"/>
                </a:lnTo>
                <a:lnTo>
                  <a:pt x="244474" y="144767"/>
                </a:lnTo>
                <a:close/>
                <a:moveTo>
                  <a:pt x="256085" y="144767"/>
                </a:moveTo>
                <a:lnTo>
                  <a:pt x="261404" y="147837"/>
                </a:lnTo>
                <a:lnTo>
                  <a:pt x="261404" y="153977"/>
                </a:lnTo>
                <a:lnTo>
                  <a:pt x="256085" y="144767"/>
                </a:lnTo>
                <a:close/>
                <a:moveTo>
                  <a:pt x="267726" y="144767"/>
                </a:moveTo>
                <a:lnTo>
                  <a:pt x="273046" y="147837"/>
                </a:lnTo>
                <a:lnTo>
                  <a:pt x="273046" y="153977"/>
                </a:lnTo>
                <a:lnTo>
                  <a:pt x="267726" y="144767"/>
                </a:lnTo>
                <a:close/>
                <a:moveTo>
                  <a:pt x="244" y="144919"/>
                </a:moveTo>
                <a:lnTo>
                  <a:pt x="5563" y="154098"/>
                </a:lnTo>
                <a:lnTo>
                  <a:pt x="214" y="151028"/>
                </a:lnTo>
                <a:lnTo>
                  <a:pt x="214" y="144919"/>
                </a:lnTo>
                <a:close/>
                <a:moveTo>
                  <a:pt x="11855" y="144919"/>
                </a:moveTo>
                <a:lnTo>
                  <a:pt x="17174" y="154098"/>
                </a:lnTo>
                <a:lnTo>
                  <a:pt x="11855" y="151028"/>
                </a:lnTo>
                <a:lnTo>
                  <a:pt x="11855" y="144919"/>
                </a:lnTo>
                <a:close/>
                <a:moveTo>
                  <a:pt x="23223" y="144919"/>
                </a:moveTo>
                <a:lnTo>
                  <a:pt x="23223" y="151028"/>
                </a:lnTo>
                <a:lnTo>
                  <a:pt x="17904" y="154098"/>
                </a:lnTo>
                <a:lnTo>
                  <a:pt x="23223" y="144919"/>
                </a:lnTo>
                <a:close/>
                <a:moveTo>
                  <a:pt x="23497" y="144919"/>
                </a:moveTo>
                <a:lnTo>
                  <a:pt x="28816" y="154098"/>
                </a:lnTo>
                <a:lnTo>
                  <a:pt x="23497" y="151028"/>
                </a:lnTo>
                <a:lnTo>
                  <a:pt x="23497" y="144919"/>
                </a:lnTo>
                <a:close/>
                <a:moveTo>
                  <a:pt x="35078" y="144919"/>
                </a:moveTo>
                <a:lnTo>
                  <a:pt x="40397" y="154098"/>
                </a:lnTo>
                <a:lnTo>
                  <a:pt x="35078" y="151028"/>
                </a:lnTo>
                <a:lnTo>
                  <a:pt x="35078" y="144919"/>
                </a:lnTo>
                <a:close/>
                <a:moveTo>
                  <a:pt x="46689" y="144919"/>
                </a:moveTo>
                <a:lnTo>
                  <a:pt x="52008" y="154098"/>
                </a:lnTo>
                <a:lnTo>
                  <a:pt x="46689" y="151028"/>
                </a:lnTo>
                <a:lnTo>
                  <a:pt x="46689" y="144919"/>
                </a:lnTo>
                <a:close/>
                <a:moveTo>
                  <a:pt x="58330" y="144919"/>
                </a:moveTo>
                <a:lnTo>
                  <a:pt x="63650" y="154098"/>
                </a:lnTo>
                <a:lnTo>
                  <a:pt x="58330" y="151028"/>
                </a:lnTo>
                <a:lnTo>
                  <a:pt x="58330" y="144919"/>
                </a:lnTo>
                <a:close/>
                <a:moveTo>
                  <a:pt x="69941" y="144919"/>
                </a:moveTo>
                <a:lnTo>
                  <a:pt x="75261" y="154098"/>
                </a:lnTo>
                <a:lnTo>
                  <a:pt x="69941" y="151028"/>
                </a:lnTo>
                <a:lnTo>
                  <a:pt x="69941" y="144919"/>
                </a:lnTo>
                <a:close/>
                <a:moveTo>
                  <a:pt x="81583" y="144919"/>
                </a:moveTo>
                <a:lnTo>
                  <a:pt x="86902" y="154098"/>
                </a:lnTo>
                <a:lnTo>
                  <a:pt x="81583" y="151028"/>
                </a:lnTo>
                <a:lnTo>
                  <a:pt x="81583" y="144919"/>
                </a:lnTo>
                <a:close/>
                <a:moveTo>
                  <a:pt x="93194" y="144919"/>
                </a:moveTo>
                <a:lnTo>
                  <a:pt x="98513" y="154098"/>
                </a:lnTo>
                <a:lnTo>
                  <a:pt x="93194" y="151028"/>
                </a:lnTo>
                <a:lnTo>
                  <a:pt x="93194" y="144919"/>
                </a:lnTo>
                <a:close/>
                <a:moveTo>
                  <a:pt x="104775" y="144919"/>
                </a:moveTo>
                <a:lnTo>
                  <a:pt x="110094" y="154098"/>
                </a:lnTo>
                <a:lnTo>
                  <a:pt x="104775" y="151028"/>
                </a:lnTo>
                <a:lnTo>
                  <a:pt x="104775" y="144919"/>
                </a:lnTo>
                <a:close/>
                <a:moveTo>
                  <a:pt x="116416" y="144919"/>
                </a:moveTo>
                <a:lnTo>
                  <a:pt x="121736" y="154098"/>
                </a:lnTo>
                <a:lnTo>
                  <a:pt x="116416" y="151028"/>
                </a:lnTo>
                <a:lnTo>
                  <a:pt x="116416" y="144919"/>
                </a:lnTo>
                <a:close/>
                <a:moveTo>
                  <a:pt x="128058" y="144919"/>
                </a:moveTo>
                <a:lnTo>
                  <a:pt x="133377" y="154098"/>
                </a:lnTo>
                <a:lnTo>
                  <a:pt x="128058" y="151028"/>
                </a:lnTo>
                <a:lnTo>
                  <a:pt x="128058" y="144919"/>
                </a:lnTo>
                <a:close/>
                <a:moveTo>
                  <a:pt x="139669" y="144919"/>
                </a:moveTo>
                <a:lnTo>
                  <a:pt x="144988" y="154098"/>
                </a:lnTo>
                <a:lnTo>
                  <a:pt x="139669" y="151028"/>
                </a:lnTo>
                <a:lnTo>
                  <a:pt x="139669" y="144919"/>
                </a:lnTo>
                <a:close/>
                <a:moveTo>
                  <a:pt x="151311" y="144919"/>
                </a:moveTo>
                <a:lnTo>
                  <a:pt x="156630" y="154098"/>
                </a:lnTo>
                <a:lnTo>
                  <a:pt x="151311" y="151028"/>
                </a:lnTo>
                <a:lnTo>
                  <a:pt x="151311" y="144919"/>
                </a:lnTo>
                <a:close/>
                <a:moveTo>
                  <a:pt x="162922" y="144919"/>
                </a:moveTo>
                <a:lnTo>
                  <a:pt x="168241" y="154098"/>
                </a:lnTo>
                <a:lnTo>
                  <a:pt x="162922" y="151028"/>
                </a:lnTo>
                <a:lnTo>
                  <a:pt x="162922" y="144919"/>
                </a:lnTo>
                <a:close/>
                <a:moveTo>
                  <a:pt x="174503" y="144919"/>
                </a:moveTo>
                <a:lnTo>
                  <a:pt x="179822" y="154098"/>
                </a:lnTo>
                <a:lnTo>
                  <a:pt x="174503" y="151028"/>
                </a:lnTo>
                <a:lnTo>
                  <a:pt x="174503" y="144919"/>
                </a:lnTo>
                <a:close/>
                <a:moveTo>
                  <a:pt x="185871" y="144919"/>
                </a:moveTo>
                <a:lnTo>
                  <a:pt x="185871" y="151028"/>
                </a:lnTo>
                <a:lnTo>
                  <a:pt x="180551" y="154098"/>
                </a:lnTo>
                <a:lnTo>
                  <a:pt x="185871" y="144919"/>
                </a:lnTo>
                <a:close/>
                <a:moveTo>
                  <a:pt x="186144" y="144919"/>
                </a:moveTo>
                <a:lnTo>
                  <a:pt x="191463" y="154098"/>
                </a:lnTo>
                <a:lnTo>
                  <a:pt x="186144" y="151028"/>
                </a:lnTo>
                <a:lnTo>
                  <a:pt x="186144" y="144919"/>
                </a:lnTo>
                <a:close/>
                <a:moveTo>
                  <a:pt x="197512" y="144919"/>
                </a:moveTo>
                <a:lnTo>
                  <a:pt x="197512" y="151028"/>
                </a:lnTo>
                <a:lnTo>
                  <a:pt x="192193" y="154098"/>
                </a:lnTo>
                <a:lnTo>
                  <a:pt x="197512" y="144919"/>
                </a:lnTo>
                <a:close/>
                <a:moveTo>
                  <a:pt x="197755" y="144919"/>
                </a:moveTo>
                <a:lnTo>
                  <a:pt x="203075" y="154098"/>
                </a:lnTo>
                <a:lnTo>
                  <a:pt x="197755" y="151028"/>
                </a:lnTo>
                <a:lnTo>
                  <a:pt x="197755" y="144919"/>
                </a:lnTo>
                <a:close/>
                <a:moveTo>
                  <a:pt x="209123" y="144919"/>
                </a:moveTo>
                <a:lnTo>
                  <a:pt x="209123" y="151028"/>
                </a:lnTo>
                <a:lnTo>
                  <a:pt x="203804" y="154098"/>
                </a:lnTo>
                <a:lnTo>
                  <a:pt x="209123" y="144919"/>
                </a:lnTo>
                <a:close/>
                <a:moveTo>
                  <a:pt x="209397" y="144919"/>
                </a:moveTo>
                <a:lnTo>
                  <a:pt x="214716" y="154098"/>
                </a:lnTo>
                <a:lnTo>
                  <a:pt x="209397" y="151028"/>
                </a:lnTo>
                <a:lnTo>
                  <a:pt x="209397" y="144919"/>
                </a:lnTo>
                <a:close/>
                <a:moveTo>
                  <a:pt x="220765" y="144919"/>
                </a:moveTo>
                <a:lnTo>
                  <a:pt x="220765" y="151028"/>
                </a:lnTo>
                <a:lnTo>
                  <a:pt x="215446" y="154098"/>
                </a:lnTo>
                <a:lnTo>
                  <a:pt x="220765" y="144919"/>
                </a:lnTo>
                <a:close/>
                <a:moveTo>
                  <a:pt x="221008" y="144919"/>
                </a:moveTo>
                <a:lnTo>
                  <a:pt x="226327" y="154098"/>
                </a:lnTo>
                <a:lnTo>
                  <a:pt x="221008" y="151028"/>
                </a:lnTo>
                <a:lnTo>
                  <a:pt x="221008" y="144919"/>
                </a:lnTo>
                <a:close/>
                <a:moveTo>
                  <a:pt x="232376" y="144919"/>
                </a:moveTo>
                <a:lnTo>
                  <a:pt x="232376" y="151028"/>
                </a:lnTo>
                <a:lnTo>
                  <a:pt x="227057" y="154098"/>
                </a:lnTo>
                <a:lnTo>
                  <a:pt x="232376" y="144919"/>
                </a:lnTo>
                <a:close/>
                <a:moveTo>
                  <a:pt x="232650" y="144919"/>
                </a:moveTo>
                <a:lnTo>
                  <a:pt x="237969" y="154098"/>
                </a:lnTo>
                <a:lnTo>
                  <a:pt x="232650" y="151028"/>
                </a:lnTo>
                <a:lnTo>
                  <a:pt x="232650" y="144919"/>
                </a:lnTo>
                <a:close/>
                <a:moveTo>
                  <a:pt x="243957" y="144919"/>
                </a:moveTo>
                <a:lnTo>
                  <a:pt x="243957" y="151028"/>
                </a:lnTo>
                <a:lnTo>
                  <a:pt x="238638" y="154098"/>
                </a:lnTo>
                <a:lnTo>
                  <a:pt x="243957" y="144919"/>
                </a:lnTo>
                <a:close/>
                <a:moveTo>
                  <a:pt x="244230" y="144919"/>
                </a:moveTo>
                <a:lnTo>
                  <a:pt x="249550" y="154098"/>
                </a:lnTo>
                <a:lnTo>
                  <a:pt x="244230" y="151028"/>
                </a:lnTo>
                <a:lnTo>
                  <a:pt x="244230" y="144919"/>
                </a:lnTo>
                <a:close/>
                <a:moveTo>
                  <a:pt x="255598" y="144919"/>
                </a:moveTo>
                <a:lnTo>
                  <a:pt x="255598" y="151028"/>
                </a:lnTo>
                <a:lnTo>
                  <a:pt x="250279" y="154098"/>
                </a:lnTo>
                <a:lnTo>
                  <a:pt x="255598" y="144919"/>
                </a:lnTo>
                <a:close/>
                <a:moveTo>
                  <a:pt x="255872" y="144919"/>
                </a:moveTo>
                <a:lnTo>
                  <a:pt x="261191" y="154098"/>
                </a:lnTo>
                <a:lnTo>
                  <a:pt x="255872" y="151028"/>
                </a:lnTo>
                <a:lnTo>
                  <a:pt x="255872" y="144919"/>
                </a:lnTo>
                <a:close/>
                <a:moveTo>
                  <a:pt x="267210" y="144919"/>
                </a:moveTo>
                <a:lnTo>
                  <a:pt x="267210" y="151028"/>
                </a:lnTo>
                <a:lnTo>
                  <a:pt x="261890" y="154098"/>
                </a:lnTo>
                <a:lnTo>
                  <a:pt x="267210" y="144919"/>
                </a:lnTo>
                <a:close/>
                <a:moveTo>
                  <a:pt x="267483" y="144919"/>
                </a:moveTo>
                <a:lnTo>
                  <a:pt x="272802" y="154098"/>
                </a:lnTo>
                <a:lnTo>
                  <a:pt x="267483" y="151028"/>
                </a:lnTo>
                <a:lnTo>
                  <a:pt x="267483" y="144919"/>
                </a:lnTo>
                <a:close/>
                <a:moveTo>
                  <a:pt x="278851" y="144919"/>
                </a:moveTo>
                <a:lnTo>
                  <a:pt x="278851" y="151028"/>
                </a:lnTo>
                <a:lnTo>
                  <a:pt x="273532" y="154098"/>
                </a:lnTo>
                <a:lnTo>
                  <a:pt x="278851" y="144919"/>
                </a:lnTo>
                <a:close/>
                <a:moveTo>
                  <a:pt x="46446" y="144919"/>
                </a:moveTo>
                <a:lnTo>
                  <a:pt x="46446" y="151059"/>
                </a:lnTo>
                <a:lnTo>
                  <a:pt x="41126" y="154129"/>
                </a:lnTo>
                <a:lnTo>
                  <a:pt x="41126" y="154129"/>
                </a:lnTo>
                <a:lnTo>
                  <a:pt x="46446" y="144919"/>
                </a:lnTo>
                <a:close/>
                <a:moveTo>
                  <a:pt x="58057" y="144919"/>
                </a:moveTo>
                <a:lnTo>
                  <a:pt x="58057" y="151059"/>
                </a:lnTo>
                <a:lnTo>
                  <a:pt x="52737" y="154129"/>
                </a:lnTo>
                <a:lnTo>
                  <a:pt x="52737" y="154129"/>
                </a:lnTo>
                <a:lnTo>
                  <a:pt x="58057" y="144919"/>
                </a:lnTo>
                <a:close/>
                <a:moveTo>
                  <a:pt x="11582" y="144919"/>
                </a:moveTo>
                <a:lnTo>
                  <a:pt x="11582" y="151059"/>
                </a:lnTo>
                <a:lnTo>
                  <a:pt x="6262" y="154129"/>
                </a:lnTo>
                <a:lnTo>
                  <a:pt x="11582" y="144919"/>
                </a:lnTo>
                <a:close/>
                <a:moveTo>
                  <a:pt x="34834" y="144919"/>
                </a:moveTo>
                <a:lnTo>
                  <a:pt x="34834" y="151059"/>
                </a:lnTo>
                <a:lnTo>
                  <a:pt x="29515" y="154129"/>
                </a:lnTo>
                <a:lnTo>
                  <a:pt x="34834" y="144919"/>
                </a:lnTo>
                <a:close/>
                <a:moveTo>
                  <a:pt x="69698" y="144919"/>
                </a:moveTo>
                <a:lnTo>
                  <a:pt x="69698" y="151059"/>
                </a:lnTo>
                <a:lnTo>
                  <a:pt x="64379" y="154129"/>
                </a:lnTo>
                <a:lnTo>
                  <a:pt x="69698" y="144919"/>
                </a:lnTo>
                <a:close/>
                <a:moveTo>
                  <a:pt x="81309" y="144919"/>
                </a:moveTo>
                <a:lnTo>
                  <a:pt x="81309" y="151059"/>
                </a:lnTo>
                <a:lnTo>
                  <a:pt x="75990" y="154129"/>
                </a:lnTo>
                <a:lnTo>
                  <a:pt x="81309" y="144919"/>
                </a:lnTo>
                <a:close/>
                <a:moveTo>
                  <a:pt x="92951" y="144919"/>
                </a:moveTo>
                <a:lnTo>
                  <a:pt x="92951" y="151059"/>
                </a:lnTo>
                <a:lnTo>
                  <a:pt x="87632" y="154129"/>
                </a:lnTo>
                <a:lnTo>
                  <a:pt x="92951" y="144919"/>
                </a:lnTo>
                <a:close/>
                <a:moveTo>
                  <a:pt x="104562" y="144919"/>
                </a:moveTo>
                <a:lnTo>
                  <a:pt x="104562" y="151059"/>
                </a:lnTo>
                <a:lnTo>
                  <a:pt x="99243" y="154129"/>
                </a:lnTo>
                <a:lnTo>
                  <a:pt x="104562" y="144919"/>
                </a:lnTo>
                <a:close/>
                <a:moveTo>
                  <a:pt x="116143" y="144919"/>
                </a:moveTo>
                <a:lnTo>
                  <a:pt x="116143" y="151059"/>
                </a:lnTo>
                <a:lnTo>
                  <a:pt x="110824" y="154129"/>
                </a:lnTo>
                <a:lnTo>
                  <a:pt x="116143" y="144919"/>
                </a:lnTo>
                <a:close/>
                <a:moveTo>
                  <a:pt x="127784" y="144919"/>
                </a:moveTo>
                <a:lnTo>
                  <a:pt x="127784" y="151059"/>
                </a:lnTo>
                <a:lnTo>
                  <a:pt x="122465" y="154129"/>
                </a:lnTo>
                <a:lnTo>
                  <a:pt x="127784" y="144919"/>
                </a:lnTo>
                <a:close/>
                <a:moveTo>
                  <a:pt x="139396" y="144919"/>
                </a:moveTo>
                <a:lnTo>
                  <a:pt x="139396" y="151059"/>
                </a:lnTo>
                <a:lnTo>
                  <a:pt x="134076" y="154129"/>
                </a:lnTo>
                <a:lnTo>
                  <a:pt x="139396" y="144919"/>
                </a:lnTo>
                <a:close/>
                <a:moveTo>
                  <a:pt x="151037" y="144919"/>
                </a:moveTo>
                <a:lnTo>
                  <a:pt x="151037" y="151059"/>
                </a:lnTo>
                <a:lnTo>
                  <a:pt x="145718" y="154129"/>
                </a:lnTo>
                <a:lnTo>
                  <a:pt x="151037" y="144919"/>
                </a:lnTo>
                <a:close/>
                <a:moveTo>
                  <a:pt x="162648" y="144919"/>
                </a:moveTo>
                <a:lnTo>
                  <a:pt x="162648" y="151059"/>
                </a:lnTo>
                <a:lnTo>
                  <a:pt x="157329" y="154129"/>
                </a:lnTo>
                <a:lnTo>
                  <a:pt x="162648" y="144919"/>
                </a:lnTo>
                <a:close/>
                <a:moveTo>
                  <a:pt x="174290" y="144919"/>
                </a:moveTo>
                <a:lnTo>
                  <a:pt x="174290" y="151059"/>
                </a:lnTo>
                <a:lnTo>
                  <a:pt x="168971" y="154129"/>
                </a:lnTo>
                <a:lnTo>
                  <a:pt x="174290" y="144919"/>
                </a:lnTo>
                <a:close/>
                <a:moveTo>
                  <a:pt x="11703" y="151241"/>
                </a:moveTo>
                <a:lnTo>
                  <a:pt x="17023" y="154342"/>
                </a:lnTo>
                <a:lnTo>
                  <a:pt x="6384" y="154342"/>
                </a:lnTo>
                <a:lnTo>
                  <a:pt x="11703" y="151241"/>
                </a:lnTo>
                <a:close/>
                <a:moveTo>
                  <a:pt x="23345" y="151241"/>
                </a:moveTo>
                <a:lnTo>
                  <a:pt x="28664" y="154342"/>
                </a:lnTo>
                <a:lnTo>
                  <a:pt x="18026" y="154342"/>
                </a:lnTo>
                <a:lnTo>
                  <a:pt x="23345" y="151241"/>
                </a:lnTo>
                <a:close/>
                <a:moveTo>
                  <a:pt x="34956" y="151241"/>
                </a:moveTo>
                <a:lnTo>
                  <a:pt x="40275" y="154342"/>
                </a:lnTo>
                <a:lnTo>
                  <a:pt x="29637" y="154342"/>
                </a:lnTo>
                <a:lnTo>
                  <a:pt x="34956" y="151241"/>
                </a:lnTo>
                <a:close/>
                <a:moveTo>
                  <a:pt x="46598" y="151241"/>
                </a:moveTo>
                <a:lnTo>
                  <a:pt x="51886" y="154342"/>
                </a:lnTo>
                <a:lnTo>
                  <a:pt x="41248" y="154342"/>
                </a:lnTo>
                <a:lnTo>
                  <a:pt x="46598" y="151241"/>
                </a:lnTo>
                <a:close/>
                <a:moveTo>
                  <a:pt x="58209" y="151241"/>
                </a:moveTo>
                <a:lnTo>
                  <a:pt x="63528" y="154342"/>
                </a:lnTo>
                <a:lnTo>
                  <a:pt x="52889" y="154342"/>
                </a:lnTo>
                <a:lnTo>
                  <a:pt x="58209" y="151241"/>
                </a:lnTo>
                <a:close/>
                <a:moveTo>
                  <a:pt x="69850" y="151241"/>
                </a:moveTo>
                <a:lnTo>
                  <a:pt x="75169" y="154342"/>
                </a:lnTo>
                <a:lnTo>
                  <a:pt x="64531" y="154342"/>
                </a:lnTo>
                <a:lnTo>
                  <a:pt x="69850" y="151241"/>
                </a:lnTo>
                <a:close/>
                <a:moveTo>
                  <a:pt x="81431" y="151241"/>
                </a:moveTo>
                <a:lnTo>
                  <a:pt x="86750" y="154342"/>
                </a:lnTo>
                <a:lnTo>
                  <a:pt x="76112" y="154342"/>
                </a:lnTo>
                <a:lnTo>
                  <a:pt x="81431" y="151241"/>
                </a:lnTo>
                <a:close/>
                <a:moveTo>
                  <a:pt x="93042" y="151241"/>
                </a:moveTo>
                <a:lnTo>
                  <a:pt x="98361" y="154342"/>
                </a:lnTo>
                <a:lnTo>
                  <a:pt x="87723" y="154342"/>
                </a:lnTo>
                <a:lnTo>
                  <a:pt x="93042" y="151241"/>
                </a:lnTo>
                <a:close/>
                <a:moveTo>
                  <a:pt x="104684" y="151241"/>
                </a:moveTo>
                <a:lnTo>
                  <a:pt x="110003" y="154342"/>
                </a:lnTo>
                <a:lnTo>
                  <a:pt x="99364" y="154342"/>
                </a:lnTo>
                <a:lnTo>
                  <a:pt x="104684" y="151241"/>
                </a:lnTo>
                <a:close/>
                <a:moveTo>
                  <a:pt x="116295" y="151241"/>
                </a:moveTo>
                <a:lnTo>
                  <a:pt x="121614" y="154342"/>
                </a:lnTo>
                <a:lnTo>
                  <a:pt x="110976" y="154342"/>
                </a:lnTo>
                <a:lnTo>
                  <a:pt x="116295" y="151241"/>
                </a:lnTo>
                <a:close/>
                <a:moveTo>
                  <a:pt x="127936" y="151241"/>
                </a:moveTo>
                <a:lnTo>
                  <a:pt x="133256" y="154342"/>
                </a:lnTo>
                <a:lnTo>
                  <a:pt x="122617" y="154342"/>
                </a:lnTo>
                <a:lnTo>
                  <a:pt x="127936" y="151241"/>
                </a:lnTo>
                <a:close/>
                <a:moveTo>
                  <a:pt x="139548" y="151241"/>
                </a:moveTo>
                <a:lnTo>
                  <a:pt x="144867" y="154342"/>
                </a:lnTo>
                <a:lnTo>
                  <a:pt x="134228" y="154342"/>
                </a:lnTo>
                <a:lnTo>
                  <a:pt x="139548" y="151241"/>
                </a:lnTo>
                <a:close/>
                <a:moveTo>
                  <a:pt x="151159" y="151241"/>
                </a:moveTo>
                <a:lnTo>
                  <a:pt x="156478" y="154342"/>
                </a:lnTo>
                <a:lnTo>
                  <a:pt x="145840" y="154342"/>
                </a:lnTo>
                <a:lnTo>
                  <a:pt x="151159" y="151241"/>
                </a:lnTo>
                <a:close/>
                <a:moveTo>
                  <a:pt x="162770" y="151241"/>
                </a:moveTo>
                <a:lnTo>
                  <a:pt x="168089" y="154342"/>
                </a:lnTo>
                <a:lnTo>
                  <a:pt x="157451" y="154342"/>
                </a:lnTo>
                <a:lnTo>
                  <a:pt x="162770" y="151241"/>
                </a:lnTo>
                <a:close/>
                <a:moveTo>
                  <a:pt x="174411" y="151241"/>
                </a:moveTo>
                <a:lnTo>
                  <a:pt x="179731" y="154342"/>
                </a:lnTo>
                <a:lnTo>
                  <a:pt x="169092" y="154342"/>
                </a:lnTo>
                <a:lnTo>
                  <a:pt x="174411" y="151241"/>
                </a:lnTo>
                <a:close/>
                <a:moveTo>
                  <a:pt x="186023" y="151241"/>
                </a:moveTo>
                <a:lnTo>
                  <a:pt x="191342" y="154342"/>
                </a:lnTo>
                <a:lnTo>
                  <a:pt x="180703" y="154342"/>
                </a:lnTo>
                <a:lnTo>
                  <a:pt x="186023" y="151241"/>
                </a:lnTo>
                <a:close/>
                <a:moveTo>
                  <a:pt x="197634" y="151241"/>
                </a:moveTo>
                <a:lnTo>
                  <a:pt x="202953" y="154342"/>
                </a:lnTo>
                <a:lnTo>
                  <a:pt x="192345" y="154342"/>
                </a:lnTo>
                <a:lnTo>
                  <a:pt x="197634" y="151241"/>
                </a:lnTo>
                <a:close/>
                <a:moveTo>
                  <a:pt x="209275" y="151241"/>
                </a:moveTo>
                <a:lnTo>
                  <a:pt x="214595" y="154342"/>
                </a:lnTo>
                <a:lnTo>
                  <a:pt x="203956" y="154342"/>
                </a:lnTo>
                <a:lnTo>
                  <a:pt x="209275" y="151241"/>
                </a:lnTo>
                <a:close/>
                <a:moveTo>
                  <a:pt x="220856" y="151241"/>
                </a:moveTo>
                <a:lnTo>
                  <a:pt x="226175" y="154342"/>
                </a:lnTo>
                <a:lnTo>
                  <a:pt x="215537" y="154342"/>
                </a:lnTo>
                <a:lnTo>
                  <a:pt x="220856" y="151241"/>
                </a:lnTo>
                <a:close/>
                <a:moveTo>
                  <a:pt x="232498" y="151241"/>
                </a:moveTo>
                <a:lnTo>
                  <a:pt x="237817" y="154342"/>
                </a:lnTo>
                <a:lnTo>
                  <a:pt x="227178" y="154342"/>
                </a:lnTo>
                <a:lnTo>
                  <a:pt x="232498" y="151241"/>
                </a:lnTo>
                <a:close/>
                <a:moveTo>
                  <a:pt x="244109" y="151241"/>
                </a:moveTo>
                <a:lnTo>
                  <a:pt x="249428" y="154342"/>
                </a:lnTo>
                <a:lnTo>
                  <a:pt x="238790" y="154342"/>
                </a:lnTo>
                <a:lnTo>
                  <a:pt x="244109" y="151241"/>
                </a:lnTo>
                <a:close/>
                <a:moveTo>
                  <a:pt x="255750" y="151241"/>
                </a:moveTo>
                <a:lnTo>
                  <a:pt x="261070" y="154342"/>
                </a:lnTo>
                <a:lnTo>
                  <a:pt x="250431" y="154342"/>
                </a:lnTo>
                <a:lnTo>
                  <a:pt x="255750" y="151241"/>
                </a:lnTo>
                <a:close/>
                <a:moveTo>
                  <a:pt x="267362" y="151241"/>
                </a:moveTo>
                <a:lnTo>
                  <a:pt x="272681" y="154342"/>
                </a:lnTo>
                <a:lnTo>
                  <a:pt x="262042" y="154342"/>
                </a:lnTo>
                <a:lnTo>
                  <a:pt x="267362" y="151241"/>
                </a:lnTo>
                <a:close/>
                <a:moveTo>
                  <a:pt x="279003" y="151241"/>
                </a:moveTo>
                <a:lnTo>
                  <a:pt x="284322" y="154342"/>
                </a:lnTo>
                <a:lnTo>
                  <a:pt x="273684" y="154342"/>
                </a:lnTo>
                <a:lnTo>
                  <a:pt x="279003" y="151241"/>
                </a:lnTo>
                <a:close/>
                <a:moveTo>
                  <a:pt x="17023" y="154585"/>
                </a:moveTo>
                <a:lnTo>
                  <a:pt x="11703" y="157685"/>
                </a:lnTo>
                <a:lnTo>
                  <a:pt x="6384" y="154585"/>
                </a:lnTo>
                <a:close/>
                <a:moveTo>
                  <a:pt x="28664" y="154585"/>
                </a:moveTo>
                <a:lnTo>
                  <a:pt x="23345" y="157685"/>
                </a:lnTo>
                <a:lnTo>
                  <a:pt x="18026" y="154585"/>
                </a:lnTo>
                <a:close/>
                <a:moveTo>
                  <a:pt x="40275" y="154585"/>
                </a:moveTo>
                <a:lnTo>
                  <a:pt x="34956" y="157685"/>
                </a:lnTo>
                <a:lnTo>
                  <a:pt x="29637" y="154585"/>
                </a:lnTo>
                <a:close/>
                <a:moveTo>
                  <a:pt x="51886" y="154585"/>
                </a:moveTo>
                <a:lnTo>
                  <a:pt x="46567" y="157685"/>
                </a:lnTo>
                <a:lnTo>
                  <a:pt x="41248" y="154585"/>
                </a:lnTo>
                <a:close/>
                <a:moveTo>
                  <a:pt x="63528" y="154585"/>
                </a:moveTo>
                <a:lnTo>
                  <a:pt x="58209" y="157685"/>
                </a:lnTo>
                <a:lnTo>
                  <a:pt x="52889" y="154585"/>
                </a:lnTo>
                <a:close/>
                <a:moveTo>
                  <a:pt x="75109" y="154585"/>
                </a:moveTo>
                <a:lnTo>
                  <a:pt x="69789" y="157685"/>
                </a:lnTo>
                <a:lnTo>
                  <a:pt x="64470" y="154585"/>
                </a:lnTo>
                <a:close/>
                <a:moveTo>
                  <a:pt x="86750" y="154585"/>
                </a:moveTo>
                <a:lnTo>
                  <a:pt x="81431" y="157685"/>
                </a:lnTo>
                <a:lnTo>
                  <a:pt x="76112" y="154585"/>
                </a:lnTo>
                <a:close/>
                <a:moveTo>
                  <a:pt x="98361" y="154585"/>
                </a:moveTo>
                <a:lnTo>
                  <a:pt x="93042" y="157685"/>
                </a:lnTo>
                <a:lnTo>
                  <a:pt x="87723" y="154585"/>
                </a:lnTo>
                <a:close/>
                <a:moveTo>
                  <a:pt x="110003" y="154585"/>
                </a:moveTo>
                <a:lnTo>
                  <a:pt x="104684" y="157685"/>
                </a:lnTo>
                <a:lnTo>
                  <a:pt x="99364" y="154585"/>
                </a:lnTo>
                <a:close/>
                <a:moveTo>
                  <a:pt x="121614" y="154585"/>
                </a:moveTo>
                <a:lnTo>
                  <a:pt x="116295" y="157685"/>
                </a:lnTo>
                <a:lnTo>
                  <a:pt x="110976" y="154585"/>
                </a:lnTo>
                <a:close/>
                <a:moveTo>
                  <a:pt x="133256" y="154585"/>
                </a:moveTo>
                <a:lnTo>
                  <a:pt x="127936" y="157685"/>
                </a:lnTo>
                <a:lnTo>
                  <a:pt x="122617" y="154585"/>
                </a:lnTo>
                <a:close/>
                <a:moveTo>
                  <a:pt x="144867" y="154585"/>
                </a:moveTo>
                <a:lnTo>
                  <a:pt x="139548" y="157685"/>
                </a:lnTo>
                <a:lnTo>
                  <a:pt x="134228" y="154585"/>
                </a:lnTo>
                <a:close/>
                <a:moveTo>
                  <a:pt x="156478" y="154585"/>
                </a:moveTo>
                <a:lnTo>
                  <a:pt x="151159" y="157685"/>
                </a:lnTo>
                <a:lnTo>
                  <a:pt x="145840" y="154585"/>
                </a:lnTo>
                <a:close/>
                <a:moveTo>
                  <a:pt x="168089" y="154585"/>
                </a:moveTo>
                <a:lnTo>
                  <a:pt x="162770" y="157685"/>
                </a:lnTo>
                <a:lnTo>
                  <a:pt x="157451" y="154585"/>
                </a:lnTo>
                <a:close/>
                <a:moveTo>
                  <a:pt x="179731" y="154585"/>
                </a:moveTo>
                <a:lnTo>
                  <a:pt x="174411" y="157685"/>
                </a:lnTo>
                <a:lnTo>
                  <a:pt x="169092" y="154585"/>
                </a:lnTo>
                <a:close/>
                <a:moveTo>
                  <a:pt x="191342" y="154585"/>
                </a:moveTo>
                <a:lnTo>
                  <a:pt x="186023" y="157685"/>
                </a:lnTo>
                <a:lnTo>
                  <a:pt x="180703" y="154585"/>
                </a:lnTo>
                <a:close/>
                <a:moveTo>
                  <a:pt x="202953" y="154585"/>
                </a:moveTo>
                <a:lnTo>
                  <a:pt x="197634" y="157685"/>
                </a:lnTo>
                <a:lnTo>
                  <a:pt x="192315" y="154585"/>
                </a:lnTo>
                <a:close/>
                <a:moveTo>
                  <a:pt x="214564" y="154585"/>
                </a:moveTo>
                <a:lnTo>
                  <a:pt x="209245" y="157685"/>
                </a:lnTo>
                <a:lnTo>
                  <a:pt x="203926" y="154585"/>
                </a:lnTo>
                <a:close/>
                <a:moveTo>
                  <a:pt x="226175" y="154585"/>
                </a:moveTo>
                <a:lnTo>
                  <a:pt x="220856" y="157685"/>
                </a:lnTo>
                <a:lnTo>
                  <a:pt x="215537" y="154585"/>
                </a:lnTo>
                <a:close/>
                <a:moveTo>
                  <a:pt x="237817" y="154585"/>
                </a:moveTo>
                <a:lnTo>
                  <a:pt x="232498" y="157685"/>
                </a:lnTo>
                <a:lnTo>
                  <a:pt x="227178" y="154585"/>
                </a:lnTo>
                <a:close/>
                <a:moveTo>
                  <a:pt x="249428" y="154585"/>
                </a:moveTo>
                <a:lnTo>
                  <a:pt x="244109" y="157685"/>
                </a:lnTo>
                <a:lnTo>
                  <a:pt x="238790" y="154585"/>
                </a:lnTo>
                <a:close/>
                <a:moveTo>
                  <a:pt x="261070" y="154585"/>
                </a:moveTo>
                <a:lnTo>
                  <a:pt x="255750" y="157685"/>
                </a:lnTo>
                <a:lnTo>
                  <a:pt x="250431" y="154585"/>
                </a:lnTo>
                <a:close/>
                <a:moveTo>
                  <a:pt x="272681" y="154585"/>
                </a:moveTo>
                <a:lnTo>
                  <a:pt x="267362" y="157685"/>
                </a:lnTo>
                <a:lnTo>
                  <a:pt x="262042" y="154585"/>
                </a:lnTo>
                <a:close/>
                <a:moveTo>
                  <a:pt x="284292" y="154585"/>
                </a:moveTo>
                <a:lnTo>
                  <a:pt x="278973" y="157685"/>
                </a:lnTo>
                <a:lnTo>
                  <a:pt x="273653" y="154585"/>
                </a:lnTo>
                <a:close/>
                <a:moveTo>
                  <a:pt x="17174" y="154828"/>
                </a:moveTo>
                <a:lnTo>
                  <a:pt x="11855" y="164007"/>
                </a:lnTo>
                <a:lnTo>
                  <a:pt x="11855" y="157898"/>
                </a:lnTo>
                <a:lnTo>
                  <a:pt x="17174" y="154828"/>
                </a:lnTo>
                <a:close/>
                <a:moveTo>
                  <a:pt x="28816" y="154828"/>
                </a:moveTo>
                <a:lnTo>
                  <a:pt x="23497" y="164007"/>
                </a:lnTo>
                <a:lnTo>
                  <a:pt x="23497" y="157898"/>
                </a:lnTo>
                <a:lnTo>
                  <a:pt x="28816" y="154828"/>
                </a:lnTo>
                <a:close/>
                <a:moveTo>
                  <a:pt x="40427" y="154828"/>
                </a:moveTo>
                <a:lnTo>
                  <a:pt x="35108" y="164007"/>
                </a:lnTo>
                <a:lnTo>
                  <a:pt x="35108" y="157898"/>
                </a:lnTo>
                <a:lnTo>
                  <a:pt x="40427" y="154828"/>
                </a:lnTo>
                <a:close/>
                <a:moveTo>
                  <a:pt x="52008" y="154828"/>
                </a:moveTo>
                <a:lnTo>
                  <a:pt x="46689" y="164007"/>
                </a:lnTo>
                <a:lnTo>
                  <a:pt x="46689" y="157898"/>
                </a:lnTo>
                <a:lnTo>
                  <a:pt x="52008" y="154828"/>
                </a:lnTo>
                <a:close/>
                <a:moveTo>
                  <a:pt x="63650" y="154828"/>
                </a:moveTo>
                <a:lnTo>
                  <a:pt x="58330" y="164007"/>
                </a:lnTo>
                <a:lnTo>
                  <a:pt x="58330" y="157898"/>
                </a:lnTo>
                <a:lnTo>
                  <a:pt x="63650" y="154828"/>
                </a:lnTo>
                <a:close/>
                <a:moveTo>
                  <a:pt x="75261" y="154828"/>
                </a:moveTo>
                <a:lnTo>
                  <a:pt x="69941" y="164007"/>
                </a:lnTo>
                <a:lnTo>
                  <a:pt x="69941" y="157898"/>
                </a:lnTo>
                <a:lnTo>
                  <a:pt x="75261" y="154828"/>
                </a:lnTo>
                <a:close/>
                <a:moveTo>
                  <a:pt x="86902" y="154828"/>
                </a:moveTo>
                <a:lnTo>
                  <a:pt x="81583" y="164007"/>
                </a:lnTo>
                <a:lnTo>
                  <a:pt x="81583" y="157898"/>
                </a:lnTo>
                <a:lnTo>
                  <a:pt x="86902" y="154828"/>
                </a:lnTo>
                <a:close/>
                <a:moveTo>
                  <a:pt x="98513" y="154828"/>
                </a:moveTo>
                <a:lnTo>
                  <a:pt x="93194" y="164007"/>
                </a:lnTo>
                <a:lnTo>
                  <a:pt x="93194" y="157898"/>
                </a:lnTo>
                <a:lnTo>
                  <a:pt x="98513" y="154828"/>
                </a:lnTo>
                <a:close/>
                <a:moveTo>
                  <a:pt x="110155" y="154828"/>
                </a:moveTo>
                <a:lnTo>
                  <a:pt x="104836" y="164007"/>
                </a:lnTo>
                <a:lnTo>
                  <a:pt x="104836" y="157898"/>
                </a:lnTo>
                <a:lnTo>
                  <a:pt x="110155" y="154828"/>
                </a:lnTo>
                <a:close/>
                <a:moveTo>
                  <a:pt x="121736" y="154828"/>
                </a:moveTo>
                <a:lnTo>
                  <a:pt x="116416" y="164007"/>
                </a:lnTo>
                <a:lnTo>
                  <a:pt x="116416" y="157898"/>
                </a:lnTo>
                <a:lnTo>
                  <a:pt x="121736" y="154828"/>
                </a:lnTo>
                <a:close/>
                <a:moveTo>
                  <a:pt x="133377" y="154828"/>
                </a:moveTo>
                <a:lnTo>
                  <a:pt x="128058" y="164007"/>
                </a:lnTo>
                <a:lnTo>
                  <a:pt x="128058" y="157898"/>
                </a:lnTo>
                <a:lnTo>
                  <a:pt x="133377" y="154828"/>
                </a:lnTo>
                <a:close/>
                <a:moveTo>
                  <a:pt x="144988" y="154828"/>
                </a:moveTo>
                <a:lnTo>
                  <a:pt x="139669" y="164007"/>
                </a:lnTo>
                <a:lnTo>
                  <a:pt x="139669" y="157898"/>
                </a:lnTo>
                <a:lnTo>
                  <a:pt x="144988" y="154828"/>
                </a:lnTo>
                <a:close/>
                <a:moveTo>
                  <a:pt x="156630" y="154828"/>
                </a:moveTo>
                <a:lnTo>
                  <a:pt x="151311" y="164007"/>
                </a:lnTo>
                <a:lnTo>
                  <a:pt x="151311" y="157898"/>
                </a:lnTo>
                <a:lnTo>
                  <a:pt x="156630" y="154828"/>
                </a:lnTo>
                <a:close/>
                <a:moveTo>
                  <a:pt x="168241" y="154828"/>
                </a:moveTo>
                <a:lnTo>
                  <a:pt x="162922" y="164007"/>
                </a:lnTo>
                <a:lnTo>
                  <a:pt x="162922" y="157898"/>
                </a:lnTo>
                <a:lnTo>
                  <a:pt x="168241" y="154828"/>
                </a:lnTo>
                <a:close/>
                <a:moveTo>
                  <a:pt x="179822" y="154828"/>
                </a:moveTo>
                <a:lnTo>
                  <a:pt x="174503" y="164007"/>
                </a:lnTo>
                <a:lnTo>
                  <a:pt x="174503" y="157898"/>
                </a:lnTo>
                <a:lnTo>
                  <a:pt x="179822" y="154828"/>
                </a:lnTo>
                <a:close/>
                <a:moveTo>
                  <a:pt x="180551" y="154828"/>
                </a:moveTo>
                <a:lnTo>
                  <a:pt x="185871" y="157898"/>
                </a:lnTo>
                <a:lnTo>
                  <a:pt x="185871" y="164007"/>
                </a:lnTo>
                <a:lnTo>
                  <a:pt x="180551" y="154828"/>
                </a:lnTo>
                <a:close/>
                <a:moveTo>
                  <a:pt x="191463" y="154828"/>
                </a:moveTo>
                <a:lnTo>
                  <a:pt x="186144" y="164007"/>
                </a:lnTo>
                <a:lnTo>
                  <a:pt x="186144" y="157898"/>
                </a:lnTo>
                <a:lnTo>
                  <a:pt x="191463" y="154828"/>
                </a:lnTo>
                <a:close/>
                <a:moveTo>
                  <a:pt x="203075" y="154828"/>
                </a:moveTo>
                <a:lnTo>
                  <a:pt x="197755" y="164007"/>
                </a:lnTo>
                <a:lnTo>
                  <a:pt x="197755" y="157898"/>
                </a:lnTo>
                <a:lnTo>
                  <a:pt x="203075" y="154828"/>
                </a:lnTo>
                <a:close/>
                <a:moveTo>
                  <a:pt x="214716" y="154828"/>
                </a:moveTo>
                <a:lnTo>
                  <a:pt x="209397" y="164007"/>
                </a:lnTo>
                <a:lnTo>
                  <a:pt x="209397" y="157898"/>
                </a:lnTo>
                <a:lnTo>
                  <a:pt x="214716" y="154828"/>
                </a:lnTo>
                <a:close/>
                <a:moveTo>
                  <a:pt x="226327" y="154828"/>
                </a:moveTo>
                <a:lnTo>
                  <a:pt x="221008" y="164007"/>
                </a:lnTo>
                <a:lnTo>
                  <a:pt x="221008" y="157898"/>
                </a:lnTo>
                <a:lnTo>
                  <a:pt x="226327" y="154828"/>
                </a:lnTo>
                <a:close/>
                <a:moveTo>
                  <a:pt x="237969" y="154828"/>
                </a:moveTo>
                <a:lnTo>
                  <a:pt x="232650" y="164007"/>
                </a:lnTo>
                <a:lnTo>
                  <a:pt x="232650" y="157898"/>
                </a:lnTo>
                <a:lnTo>
                  <a:pt x="237969" y="154828"/>
                </a:lnTo>
                <a:close/>
                <a:moveTo>
                  <a:pt x="249550" y="154828"/>
                </a:moveTo>
                <a:lnTo>
                  <a:pt x="244230" y="164007"/>
                </a:lnTo>
                <a:lnTo>
                  <a:pt x="244230" y="157898"/>
                </a:lnTo>
                <a:lnTo>
                  <a:pt x="249550" y="154828"/>
                </a:lnTo>
                <a:close/>
                <a:moveTo>
                  <a:pt x="261191" y="154828"/>
                </a:moveTo>
                <a:lnTo>
                  <a:pt x="255872" y="164007"/>
                </a:lnTo>
                <a:lnTo>
                  <a:pt x="255872" y="157898"/>
                </a:lnTo>
                <a:lnTo>
                  <a:pt x="261191" y="154828"/>
                </a:lnTo>
                <a:close/>
                <a:moveTo>
                  <a:pt x="272802" y="154828"/>
                </a:moveTo>
                <a:lnTo>
                  <a:pt x="267483" y="164007"/>
                </a:lnTo>
                <a:lnTo>
                  <a:pt x="267483" y="157898"/>
                </a:lnTo>
                <a:lnTo>
                  <a:pt x="272802" y="154828"/>
                </a:lnTo>
                <a:close/>
                <a:moveTo>
                  <a:pt x="284444" y="154828"/>
                </a:moveTo>
                <a:lnTo>
                  <a:pt x="279125" y="164007"/>
                </a:lnTo>
                <a:lnTo>
                  <a:pt x="279125" y="157898"/>
                </a:lnTo>
                <a:lnTo>
                  <a:pt x="284444" y="154828"/>
                </a:lnTo>
                <a:close/>
                <a:moveTo>
                  <a:pt x="6262" y="154858"/>
                </a:moveTo>
                <a:lnTo>
                  <a:pt x="11582" y="157898"/>
                </a:lnTo>
                <a:lnTo>
                  <a:pt x="11582" y="164068"/>
                </a:lnTo>
                <a:lnTo>
                  <a:pt x="6262" y="154858"/>
                </a:lnTo>
                <a:close/>
                <a:moveTo>
                  <a:pt x="17904" y="154858"/>
                </a:moveTo>
                <a:lnTo>
                  <a:pt x="23223" y="157898"/>
                </a:lnTo>
                <a:lnTo>
                  <a:pt x="23223" y="164068"/>
                </a:lnTo>
                <a:lnTo>
                  <a:pt x="17904" y="154858"/>
                </a:lnTo>
                <a:close/>
                <a:moveTo>
                  <a:pt x="29515" y="154858"/>
                </a:moveTo>
                <a:lnTo>
                  <a:pt x="34834" y="157898"/>
                </a:lnTo>
                <a:lnTo>
                  <a:pt x="34834" y="164068"/>
                </a:lnTo>
                <a:lnTo>
                  <a:pt x="29515" y="154858"/>
                </a:lnTo>
                <a:close/>
                <a:moveTo>
                  <a:pt x="41126" y="154858"/>
                </a:moveTo>
                <a:lnTo>
                  <a:pt x="46446" y="157898"/>
                </a:lnTo>
                <a:lnTo>
                  <a:pt x="46446" y="164068"/>
                </a:lnTo>
                <a:lnTo>
                  <a:pt x="41126" y="154858"/>
                </a:lnTo>
                <a:close/>
                <a:moveTo>
                  <a:pt x="52737" y="154858"/>
                </a:moveTo>
                <a:lnTo>
                  <a:pt x="58057" y="157898"/>
                </a:lnTo>
                <a:lnTo>
                  <a:pt x="58057" y="164068"/>
                </a:lnTo>
                <a:lnTo>
                  <a:pt x="52737" y="154858"/>
                </a:lnTo>
                <a:close/>
                <a:moveTo>
                  <a:pt x="64379" y="154858"/>
                </a:moveTo>
                <a:lnTo>
                  <a:pt x="69698" y="157898"/>
                </a:lnTo>
                <a:lnTo>
                  <a:pt x="69698" y="164068"/>
                </a:lnTo>
                <a:lnTo>
                  <a:pt x="64379" y="154858"/>
                </a:lnTo>
                <a:close/>
                <a:moveTo>
                  <a:pt x="75990" y="154858"/>
                </a:moveTo>
                <a:lnTo>
                  <a:pt x="81309" y="157898"/>
                </a:lnTo>
                <a:lnTo>
                  <a:pt x="81309" y="164068"/>
                </a:lnTo>
                <a:lnTo>
                  <a:pt x="75990" y="154858"/>
                </a:lnTo>
                <a:close/>
                <a:moveTo>
                  <a:pt x="87632" y="154858"/>
                </a:moveTo>
                <a:lnTo>
                  <a:pt x="92951" y="157898"/>
                </a:lnTo>
                <a:lnTo>
                  <a:pt x="92951" y="164068"/>
                </a:lnTo>
                <a:lnTo>
                  <a:pt x="87632" y="154858"/>
                </a:lnTo>
                <a:close/>
                <a:moveTo>
                  <a:pt x="99243" y="154858"/>
                </a:moveTo>
                <a:lnTo>
                  <a:pt x="104562" y="157898"/>
                </a:lnTo>
                <a:lnTo>
                  <a:pt x="104562" y="164068"/>
                </a:lnTo>
                <a:lnTo>
                  <a:pt x="99243" y="154858"/>
                </a:lnTo>
                <a:close/>
                <a:moveTo>
                  <a:pt x="110824" y="154858"/>
                </a:moveTo>
                <a:lnTo>
                  <a:pt x="116143" y="157898"/>
                </a:lnTo>
                <a:lnTo>
                  <a:pt x="116143" y="164068"/>
                </a:lnTo>
                <a:lnTo>
                  <a:pt x="110824" y="154858"/>
                </a:lnTo>
                <a:close/>
                <a:moveTo>
                  <a:pt x="122465" y="154858"/>
                </a:moveTo>
                <a:lnTo>
                  <a:pt x="127784" y="157898"/>
                </a:lnTo>
                <a:lnTo>
                  <a:pt x="127784" y="164068"/>
                </a:lnTo>
                <a:lnTo>
                  <a:pt x="122465" y="154858"/>
                </a:lnTo>
                <a:close/>
                <a:moveTo>
                  <a:pt x="134076" y="154858"/>
                </a:moveTo>
                <a:lnTo>
                  <a:pt x="139396" y="157898"/>
                </a:lnTo>
                <a:lnTo>
                  <a:pt x="139396" y="164068"/>
                </a:lnTo>
                <a:lnTo>
                  <a:pt x="134076" y="154858"/>
                </a:lnTo>
                <a:close/>
                <a:moveTo>
                  <a:pt x="145718" y="154858"/>
                </a:moveTo>
                <a:lnTo>
                  <a:pt x="151037" y="157898"/>
                </a:lnTo>
                <a:lnTo>
                  <a:pt x="151037" y="164068"/>
                </a:lnTo>
                <a:lnTo>
                  <a:pt x="145718" y="154858"/>
                </a:lnTo>
                <a:close/>
                <a:moveTo>
                  <a:pt x="157329" y="154858"/>
                </a:moveTo>
                <a:lnTo>
                  <a:pt x="162648" y="157898"/>
                </a:lnTo>
                <a:lnTo>
                  <a:pt x="162648" y="164068"/>
                </a:lnTo>
                <a:lnTo>
                  <a:pt x="157329" y="154858"/>
                </a:lnTo>
                <a:close/>
                <a:moveTo>
                  <a:pt x="168971" y="154858"/>
                </a:moveTo>
                <a:lnTo>
                  <a:pt x="174290" y="157898"/>
                </a:lnTo>
                <a:lnTo>
                  <a:pt x="174290" y="164068"/>
                </a:lnTo>
                <a:lnTo>
                  <a:pt x="168971" y="154858"/>
                </a:lnTo>
                <a:close/>
                <a:moveTo>
                  <a:pt x="192193" y="154828"/>
                </a:moveTo>
                <a:lnTo>
                  <a:pt x="197512" y="157898"/>
                </a:lnTo>
                <a:lnTo>
                  <a:pt x="197512" y="164068"/>
                </a:lnTo>
                <a:lnTo>
                  <a:pt x="192193" y="154828"/>
                </a:lnTo>
                <a:close/>
                <a:moveTo>
                  <a:pt x="203804" y="154828"/>
                </a:moveTo>
                <a:lnTo>
                  <a:pt x="209123" y="157898"/>
                </a:lnTo>
                <a:lnTo>
                  <a:pt x="209123" y="164068"/>
                </a:lnTo>
                <a:lnTo>
                  <a:pt x="203804" y="154828"/>
                </a:lnTo>
                <a:close/>
                <a:moveTo>
                  <a:pt x="215446" y="154828"/>
                </a:moveTo>
                <a:lnTo>
                  <a:pt x="220765" y="157898"/>
                </a:lnTo>
                <a:lnTo>
                  <a:pt x="220765" y="164068"/>
                </a:lnTo>
                <a:lnTo>
                  <a:pt x="215446" y="154828"/>
                </a:lnTo>
                <a:close/>
                <a:moveTo>
                  <a:pt x="227057" y="154828"/>
                </a:moveTo>
                <a:lnTo>
                  <a:pt x="232376" y="157898"/>
                </a:lnTo>
                <a:lnTo>
                  <a:pt x="232376" y="164068"/>
                </a:lnTo>
                <a:lnTo>
                  <a:pt x="227057" y="154828"/>
                </a:lnTo>
                <a:close/>
                <a:moveTo>
                  <a:pt x="238668" y="154828"/>
                </a:moveTo>
                <a:lnTo>
                  <a:pt x="243987" y="157898"/>
                </a:lnTo>
                <a:lnTo>
                  <a:pt x="243987" y="164068"/>
                </a:lnTo>
                <a:lnTo>
                  <a:pt x="238668" y="154828"/>
                </a:lnTo>
                <a:close/>
                <a:moveTo>
                  <a:pt x="250279" y="154828"/>
                </a:moveTo>
                <a:lnTo>
                  <a:pt x="255598" y="157898"/>
                </a:lnTo>
                <a:lnTo>
                  <a:pt x="255598" y="164068"/>
                </a:lnTo>
                <a:lnTo>
                  <a:pt x="250279" y="154828"/>
                </a:lnTo>
                <a:close/>
                <a:moveTo>
                  <a:pt x="261890" y="154828"/>
                </a:moveTo>
                <a:lnTo>
                  <a:pt x="267210" y="157898"/>
                </a:lnTo>
                <a:lnTo>
                  <a:pt x="267210" y="164068"/>
                </a:lnTo>
                <a:lnTo>
                  <a:pt x="261890" y="154828"/>
                </a:lnTo>
                <a:close/>
                <a:moveTo>
                  <a:pt x="273532" y="154828"/>
                </a:moveTo>
                <a:lnTo>
                  <a:pt x="278851" y="157898"/>
                </a:lnTo>
                <a:lnTo>
                  <a:pt x="278851" y="164068"/>
                </a:lnTo>
                <a:lnTo>
                  <a:pt x="273532" y="154828"/>
                </a:lnTo>
                <a:close/>
                <a:moveTo>
                  <a:pt x="133864" y="154949"/>
                </a:moveTo>
                <a:lnTo>
                  <a:pt x="139183" y="164129"/>
                </a:lnTo>
                <a:lnTo>
                  <a:pt x="139183" y="164129"/>
                </a:lnTo>
                <a:lnTo>
                  <a:pt x="136721" y="162700"/>
                </a:lnTo>
                <a:lnTo>
                  <a:pt x="133864" y="161089"/>
                </a:lnTo>
                <a:lnTo>
                  <a:pt x="133864" y="154949"/>
                </a:lnTo>
                <a:close/>
                <a:moveTo>
                  <a:pt x="180339" y="154949"/>
                </a:moveTo>
                <a:lnTo>
                  <a:pt x="185658" y="164129"/>
                </a:lnTo>
                <a:lnTo>
                  <a:pt x="185658" y="164129"/>
                </a:lnTo>
                <a:lnTo>
                  <a:pt x="183165" y="162700"/>
                </a:lnTo>
                <a:lnTo>
                  <a:pt x="180339" y="161089"/>
                </a:lnTo>
                <a:lnTo>
                  <a:pt x="180339" y="154949"/>
                </a:lnTo>
                <a:close/>
                <a:moveTo>
                  <a:pt x="203591" y="154919"/>
                </a:moveTo>
                <a:lnTo>
                  <a:pt x="208911" y="164129"/>
                </a:lnTo>
                <a:lnTo>
                  <a:pt x="208911" y="164129"/>
                </a:lnTo>
                <a:lnTo>
                  <a:pt x="206418" y="162731"/>
                </a:lnTo>
                <a:lnTo>
                  <a:pt x="203591" y="161089"/>
                </a:lnTo>
                <a:lnTo>
                  <a:pt x="203591" y="154919"/>
                </a:lnTo>
                <a:close/>
                <a:moveTo>
                  <a:pt x="17661" y="154949"/>
                </a:moveTo>
                <a:lnTo>
                  <a:pt x="22980" y="164129"/>
                </a:lnTo>
                <a:lnTo>
                  <a:pt x="20518" y="162700"/>
                </a:lnTo>
                <a:lnTo>
                  <a:pt x="17661" y="161089"/>
                </a:lnTo>
                <a:lnTo>
                  <a:pt x="17661" y="154949"/>
                </a:lnTo>
                <a:close/>
                <a:moveTo>
                  <a:pt x="29302" y="154949"/>
                </a:moveTo>
                <a:lnTo>
                  <a:pt x="34622" y="164129"/>
                </a:lnTo>
                <a:lnTo>
                  <a:pt x="32160" y="162700"/>
                </a:lnTo>
                <a:lnTo>
                  <a:pt x="29302" y="161089"/>
                </a:lnTo>
                <a:lnTo>
                  <a:pt x="29302" y="154949"/>
                </a:lnTo>
                <a:close/>
                <a:moveTo>
                  <a:pt x="40883" y="154949"/>
                </a:moveTo>
                <a:lnTo>
                  <a:pt x="46202" y="164129"/>
                </a:lnTo>
                <a:lnTo>
                  <a:pt x="43740" y="162700"/>
                </a:lnTo>
                <a:lnTo>
                  <a:pt x="40883" y="161089"/>
                </a:lnTo>
                <a:lnTo>
                  <a:pt x="40883" y="154949"/>
                </a:lnTo>
                <a:close/>
                <a:moveTo>
                  <a:pt x="52525" y="154949"/>
                </a:moveTo>
                <a:lnTo>
                  <a:pt x="57844" y="164129"/>
                </a:lnTo>
                <a:lnTo>
                  <a:pt x="55351" y="162700"/>
                </a:lnTo>
                <a:lnTo>
                  <a:pt x="52525" y="161089"/>
                </a:lnTo>
                <a:lnTo>
                  <a:pt x="52525" y="154949"/>
                </a:lnTo>
                <a:close/>
                <a:moveTo>
                  <a:pt x="64136" y="154949"/>
                </a:moveTo>
                <a:lnTo>
                  <a:pt x="69455" y="164129"/>
                </a:lnTo>
                <a:lnTo>
                  <a:pt x="66993" y="162700"/>
                </a:lnTo>
                <a:lnTo>
                  <a:pt x="64136" y="161089"/>
                </a:lnTo>
                <a:lnTo>
                  <a:pt x="64136" y="154949"/>
                </a:lnTo>
                <a:close/>
                <a:moveTo>
                  <a:pt x="75777" y="154949"/>
                </a:moveTo>
                <a:lnTo>
                  <a:pt x="81097" y="164129"/>
                </a:lnTo>
                <a:lnTo>
                  <a:pt x="78604" y="162700"/>
                </a:lnTo>
                <a:lnTo>
                  <a:pt x="75777" y="161089"/>
                </a:lnTo>
                <a:lnTo>
                  <a:pt x="75777" y="154949"/>
                </a:lnTo>
                <a:close/>
                <a:moveTo>
                  <a:pt x="87389" y="154949"/>
                </a:moveTo>
                <a:lnTo>
                  <a:pt x="92708" y="164129"/>
                </a:lnTo>
                <a:lnTo>
                  <a:pt x="90246" y="162700"/>
                </a:lnTo>
                <a:lnTo>
                  <a:pt x="87389" y="161089"/>
                </a:lnTo>
                <a:lnTo>
                  <a:pt x="87389" y="154949"/>
                </a:lnTo>
                <a:close/>
                <a:moveTo>
                  <a:pt x="99030" y="154949"/>
                </a:moveTo>
                <a:lnTo>
                  <a:pt x="104349" y="164129"/>
                </a:lnTo>
                <a:lnTo>
                  <a:pt x="101857" y="162700"/>
                </a:lnTo>
                <a:lnTo>
                  <a:pt x="99030" y="161089"/>
                </a:lnTo>
                <a:lnTo>
                  <a:pt x="99030" y="154949"/>
                </a:lnTo>
                <a:close/>
                <a:moveTo>
                  <a:pt x="110611" y="154949"/>
                </a:moveTo>
                <a:lnTo>
                  <a:pt x="115930" y="164129"/>
                </a:lnTo>
                <a:lnTo>
                  <a:pt x="113468" y="162700"/>
                </a:lnTo>
                <a:lnTo>
                  <a:pt x="110611" y="161089"/>
                </a:lnTo>
                <a:lnTo>
                  <a:pt x="110611" y="154949"/>
                </a:lnTo>
                <a:close/>
                <a:moveTo>
                  <a:pt x="122222" y="154949"/>
                </a:moveTo>
                <a:lnTo>
                  <a:pt x="127541" y="164129"/>
                </a:lnTo>
                <a:lnTo>
                  <a:pt x="125079" y="162700"/>
                </a:lnTo>
                <a:lnTo>
                  <a:pt x="122222" y="161089"/>
                </a:lnTo>
                <a:lnTo>
                  <a:pt x="122222" y="154949"/>
                </a:lnTo>
                <a:close/>
                <a:moveTo>
                  <a:pt x="145475" y="154949"/>
                </a:moveTo>
                <a:lnTo>
                  <a:pt x="150794" y="164129"/>
                </a:lnTo>
                <a:lnTo>
                  <a:pt x="148332" y="162700"/>
                </a:lnTo>
                <a:lnTo>
                  <a:pt x="145475" y="161089"/>
                </a:lnTo>
                <a:lnTo>
                  <a:pt x="145475" y="154949"/>
                </a:lnTo>
                <a:close/>
                <a:moveTo>
                  <a:pt x="157116" y="154949"/>
                </a:moveTo>
                <a:lnTo>
                  <a:pt x="162436" y="164129"/>
                </a:lnTo>
                <a:lnTo>
                  <a:pt x="159974" y="162700"/>
                </a:lnTo>
                <a:lnTo>
                  <a:pt x="157116" y="161089"/>
                </a:lnTo>
                <a:lnTo>
                  <a:pt x="157116" y="154949"/>
                </a:lnTo>
                <a:close/>
                <a:moveTo>
                  <a:pt x="168727" y="154949"/>
                </a:moveTo>
                <a:lnTo>
                  <a:pt x="174047" y="164129"/>
                </a:lnTo>
                <a:lnTo>
                  <a:pt x="171585" y="162700"/>
                </a:lnTo>
                <a:lnTo>
                  <a:pt x="168727" y="161089"/>
                </a:lnTo>
                <a:lnTo>
                  <a:pt x="168727" y="154949"/>
                </a:lnTo>
                <a:close/>
                <a:moveTo>
                  <a:pt x="191950" y="154919"/>
                </a:moveTo>
                <a:lnTo>
                  <a:pt x="197269" y="164129"/>
                </a:lnTo>
                <a:lnTo>
                  <a:pt x="194807" y="162731"/>
                </a:lnTo>
                <a:lnTo>
                  <a:pt x="191950" y="161089"/>
                </a:lnTo>
                <a:lnTo>
                  <a:pt x="191950" y="154919"/>
                </a:lnTo>
                <a:close/>
                <a:moveTo>
                  <a:pt x="215202" y="154919"/>
                </a:moveTo>
                <a:lnTo>
                  <a:pt x="220522" y="164129"/>
                </a:lnTo>
                <a:lnTo>
                  <a:pt x="218060" y="162731"/>
                </a:lnTo>
                <a:lnTo>
                  <a:pt x="215202" y="161089"/>
                </a:lnTo>
                <a:lnTo>
                  <a:pt x="215202" y="154919"/>
                </a:lnTo>
                <a:close/>
                <a:moveTo>
                  <a:pt x="226783" y="154919"/>
                </a:moveTo>
                <a:lnTo>
                  <a:pt x="232103" y="164129"/>
                </a:lnTo>
                <a:lnTo>
                  <a:pt x="229640" y="162731"/>
                </a:lnTo>
                <a:lnTo>
                  <a:pt x="226783" y="161089"/>
                </a:lnTo>
                <a:lnTo>
                  <a:pt x="226783" y="154919"/>
                </a:lnTo>
                <a:close/>
                <a:moveTo>
                  <a:pt x="238425" y="154919"/>
                </a:moveTo>
                <a:lnTo>
                  <a:pt x="243744" y="164129"/>
                </a:lnTo>
                <a:lnTo>
                  <a:pt x="241282" y="162731"/>
                </a:lnTo>
                <a:lnTo>
                  <a:pt x="238425" y="161089"/>
                </a:lnTo>
                <a:lnTo>
                  <a:pt x="238425" y="154919"/>
                </a:lnTo>
                <a:close/>
                <a:moveTo>
                  <a:pt x="250036" y="154919"/>
                </a:moveTo>
                <a:lnTo>
                  <a:pt x="255355" y="164129"/>
                </a:lnTo>
                <a:lnTo>
                  <a:pt x="252893" y="162731"/>
                </a:lnTo>
                <a:lnTo>
                  <a:pt x="250036" y="161089"/>
                </a:lnTo>
                <a:lnTo>
                  <a:pt x="250036" y="154919"/>
                </a:lnTo>
                <a:close/>
                <a:moveTo>
                  <a:pt x="261678" y="154919"/>
                </a:moveTo>
                <a:lnTo>
                  <a:pt x="266997" y="164129"/>
                </a:lnTo>
                <a:lnTo>
                  <a:pt x="264535" y="162731"/>
                </a:lnTo>
                <a:lnTo>
                  <a:pt x="261678" y="161089"/>
                </a:lnTo>
                <a:lnTo>
                  <a:pt x="261678" y="154919"/>
                </a:lnTo>
                <a:close/>
                <a:moveTo>
                  <a:pt x="273289" y="154919"/>
                </a:moveTo>
                <a:lnTo>
                  <a:pt x="278608" y="164129"/>
                </a:lnTo>
                <a:lnTo>
                  <a:pt x="276146" y="162731"/>
                </a:lnTo>
                <a:lnTo>
                  <a:pt x="273289" y="161089"/>
                </a:lnTo>
                <a:lnTo>
                  <a:pt x="273289" y="154919"/>
                </a:lnTo>
                <a:close/>
                <a:moveTo>
                  <a:pt x="6050" y="154919"/>
                </a:moveTo>
                <a:lnTo>
                  <a:pt x="11369" y="164159"/>
                </a:lnTo>
                <a:lnTo>
                  <a:pt x="11369" y="164159"/>
                </a:lnTo>
                <a:lnTo>
                  <a:pt x="8907" y="162731"/>
                </a:lnTo>
                <a:lnTo>
                  <a:pt x="6050" y="161089"/>
                </a:lnTo>
                <a:lnTo>
                  <a:pt x="6050" y="154919"/>
                </a:lnTo>
                <a:close/>
                <a:moveTo>
                  <a:pt x="17418" y="154919"/>
                </a:moveTo>
                <a:lnTo>
                  <a:pt x="17418" y="161089"/>
                </a:lnTo>
                <a:lnTo>
                  <a:pt x="14560" y="162731"/>
                </a:lnTo>
                <a:lnTo>
                  <a:pt x="12098" y="164159"/>
                </a:lnTo>
                <a:lnTo>
                  <a:pt x="12098" y="164159"/>
                </a:lnTo>
                <a:lnTo>
                  <a:pt x="17418" y="154919"/>
                </a:lnTo>
                <a:close/>
                <a:moveTo>
                  <a:pt x="52251" y="154919"/>
                </a:moveTo>
                <a:lnTo>
                  <a:pt x="52251" y="161089"/>
                </a:lnTo>
                <a:lnTo>
                  <a:pt x="49394" y="162731"/>
                </a:lnTo>
                <a:lnTo>
                  <a:pt x="46932" y="164159"/>
                </a:lnTo>
                <a:lnTo>
                  <a:pt x="46932" y="164159"/>
                </a:lnTo>
                <a:lnTo>
                  <a:pt x="52251" y="154919"/>
                </a:lnTo>
                <a:close/>
                <a:moveTo>
                  <a:pt x="110368" y="154980"/>
                </a:moveTo>
                <a:lnTo>
                  <a:pt x="110368" y="161120"/>
                </a:lnTo>
                <a:lnTo>
                  <a:pt x="107541" y="162761"/>
                </a:lnTo>
                <a:lnTo>
                  <a:pt x="105048" y="164159"/>
                </a:lnTo>
                <a:lnTo>
                  <a:pt x="105048" y="164159"/>
                </a:lnTo>
                <a:lnTo>
                  <a:pt x="110368" y="154980"/>
                </a:lnTo>
                <a:close/>
                <a:moveTo>
                  <a:pt x="145232" y="154980"/>
                </a:moveTo>
                <a:lnTo>
                  <a:pt x="145232" y="161120"/>
                </a:lnTo>
                <a:lnTo>
                  <a:pt x="142374" y="162761"/>
                </a:lnTo>
                <a:lnTo>
                  <a:pt x="139912" y="164159"/>
                </a:lnTo>
                <a:lnTo>
                  <a:pt x="139912" y="164159"/>
                </a:lnTo>
                <a:lnTo>
                  <a:pt x="145232" y="154980"/>
                </a:lnTo>
                <a:close/>
                <a:moveTo>
                  <a:pt x="156843" y="154980"/>
                </a:moveTo>
                <a:lnTo>
                  <a:pt x="156843" y="161120"/>
                </a:lnTo>
                <a:lnTo>
                  <a:pt x="153986" y="162761"/>
                </a:lnTo>
                <a:lnTo>
                  <a:pt x="151523" y="164159"/>
                </a:lnTo>
                <a:lnTo>
                  <a:pt x="151523" y="164159"/>
                </a:lnTo>
                <a:lnTo>
                  <a:pt x="156843" y="154980"/>
                </a:lnTo>
                <a:close/>
                <a:moveTo>
                  <a:pt x="180065" y="154980"/>
                </a:moveTo>
                <a:lnTo>
                  <a:pt x="180065" y="161120"/>
                </a:lnTo>
                <a:lnTo>
                  <a:pt x="177208" y="162761"/>
                </a:lnTo>
                <a:lnTo>
                  <a:pt x="174746" y="164159"/>
                </a:lnTo>
                <a:lnTo>
                  <a:pt x="174746" y="164159"/>
                </a:lnTo>
                <a:lnTo>
                  <a:pt x="180065" y="154980"/>
                </a:lnTo>
                <a:close/>
                <a:moveTo>
                  <a:pt x="191676" y="154980"/>
                </a:moveTo>
                <a:lnTo>
                  <a:pt x="191676" y="161089"/>
                </a:lnTo>
                <a:lnTo>
                  <a:pt x="188849" y="162731"/>
                </a:lnTo>
                <a:lnTo>
                  <a:pt x="186357" y="164159"/>
                </a:lnTo>
                <a:lnTo>
                  <a:pt x="186357" y="164159"/>
                </a:lnTo>
                <a:lnTo>
                  <a:pt x="191676" y="154980"/>
                </a:lnTo>
                <a:close/>
                <a:moveTo>
                  <a:pt x="203318" y="154980"/>
                </a:moveTo>
                <a:lnTo>
                  <a:pt x="203318" y="161089"/>
                </a:lnTo>
                <a:lnTo>
                  <a:pt x="200461" y="162731"/>
                </a:lnTo>
                <a:lnTo>
                  <a:pt x="197999" y="164159"/>
                </a:lnTo>
                <a:lnTo>
                  <a:pt x="197999" y="164159"/>
                </a:lnTo>
                <a:lnTo>
                  <a:pt x="203318" y="154980"/>
                </a:lnTo>
                <a:close/>
                <a:moveTo>
                  <a:pt x="214929" y="154980"/>
                </a:moveTo>
                <a:lnTo>
                  <a:pt x="214929" y="161089"/>
                </a:lnTo>
                <a:lnTo>
                  <a:pt x="212072" y="162731"/>
                </a:lnTo>
                <a:lnTo>
                  <a:pt x="209610" y="164159"/>
                </a:lnTo>
                <a:lnTo>
                  <a:pt x="209610" y="164159"/>
                </a:lnTo>
                <a:lnTo>
                  <a:pt x="214929" y="154980"/>
                </a:lnTo>
                <a:close/>
                <a:moveTo>
                  <a:pt x="226570" y="154980"/>
                </a:moveTo>
                <a:lnTo>
                  <a:pt x="226570" y="161089"/>
                </a:lnTo>
                <a:lnTo>
                  <a:pt x="223713" y="162731"/>
                </a:lnTo>
                <a:lnTo>
                  <a:pt x="221251" y="164159"/>
                </a:lnTo>
                <a:lnTo>
                  <a:pt x="221251" y="164159"/>
                </a:lnTo>
                <a:lnTo>
                  <a:pt x="226570" y="154980"/>
                </a:lnTo>
                <a:close/>
                <a:moveTo>
                  <a:pt x="238182" y="154980"/>
                </a:moveTo>
                <a:lnTo>
                  <a:pt x="238182" y="161089"/>
                </a:lnTo>
                <a:lnTo>
                  <a:pt x="235355" y="162731"/>
                </a:lnTo>
                <a:lnTo>
                  <a:pt x="232862" y="164159"/>
                </a:lnTo>
                <a:lnTo>
                  <a:pt x="232862" y="164159"/>
                </a:lnTo>
                <a:lnTo>
                  <a:pt x="238182" y="154980"/>
                </a:lnTo>
                <a:close/>
                <a:moveTo>
                  <a:pt x="249793" y="154980"/>
                </a:moveTo>
                <a:lnTo>
                  <a:pt x="249793" y="161089"/>
                </a:lnTo>
                <a:lnTo>
                  <a:pt x="246936" y="162731"/>
                </a:lnTo>
                <a:lnTo>
                  <a:pt x="244474" y="164159"/>
                </a:lnTo>
                <a:lnTo>
                  <a:pt x="244474" y="164159"/>
                </a:lnTo>
                <a:lnTo>
                  <a:pt x="249793" y="154980"/>
                </a:lnTo>
                <a:close/>
                <a:moveTo>
                  <a:pt x="29029" y="154919"/>
                </a:moveTo>
                <a:lnTo>
                  <a:pt x="29029" y="161089"/>
                </a:lnTo>
                <a:lnTo>
                  <a:pt x="26172" y="162731"/>
                </a:lnTo>
                <a:lnTo>
                  <a:pt x="23710" y="164159"/>
                </a:lnTo>
                <a:lnTo>
                  <a:pt x="29029" y="154919"/>
                </a:lnTo>
                <a:close/>
                <a:moveTo>
                  <a:pt x="40610" y="154919"/>
                </a:moveTo>
                <a:lnTo>
                  <a:pt x="40610" y="161089"/>
                </a:lnTo>
                <a:lnTo>
                  <a:pt x="37783" y="162731"/>
                </a:lnTo>
                <a:lnTo>
                  <a:pt x="35290" y="164159"/>
                </a:lnTo>
                <a:lnTo>
                  <a:pt x="40610" y="154919"/>
                </a:lnTo>
                <a:close/>
                <a:moveTo>
                  <a:pt x="63862" y="154919"/>
                </a:moveTo>
                <a:lnTo>
                  <a:pt x="63862" y="161089"/>
                </a:lnTo>
                <a:lnTo>
                  <a:pt x="61005" y="162731"/>
                </a:lnTo>
                <a:lnTo>
                  <a:pt x="58543" y="164159"/>
                </a:lnTo>
                <a:lnTo>
                  <a:pt x="63862" y="154919"/>
                </a:lnTo>
                <a:close/>
                <a:moveTo>
                  <a:pt x="75504" y="154919"/>
                </a:moveTo>
                <a:lnTo>
                  <a:pt x="75504" y="161089"/>
                </a:lnTo>
                <a:lnTo>
                  <a:pt x="72647" y="162731"/>
                </a:lnTo>
                <a:lnTo>
                  <a:pt x="70185" y="164159"/>
                </a:lnTo>
                <a:lnTo>
                  <a:pt x="75504" y="154919"/>
                </a:lnTo>
                <a:close/>
                <a:moveTo>
                  <a:pt x="87115" y="154919"/>
                </a:moveTo>
                <a:lnTo>
                  <a:pt x="87115" y="161089"/>
                </a:lnTo>
                <a:lnTo>
                  <a:pt x="84288" y="162731"/>
                </a:lnTo>
                <a:lnTo>
                  <a:pt x="81796" y="164159"/>
                </a:lnTo>
                <a:lnTo>
                  <a:pt x="87115" y="154919"/>
                </a:lnTo>
                <a:close/>
                <a:moveTo>
                  <a:pt x="98757" y="154919"/>
                </a:moveTo>
                <a:lnTo>
                  <a:pt x="98757" y="161089"/>
                </a:lnTo>
                <a:lnTo>
                  <a:pt x="95899" y="162731"/>
                </a:lnTo>
                <a:lnTo>
                  <a:pt x="93437" y="164159"/>
                </a:lnTo>
                <a:lnTo>
                  <a:pt x="98757" y="154919"/>
                </a:lnTo>
                <a:close/>
                <a:moveTo>
                  <a:pt x="121979" y="154980"/>
                </a:moveTo>
                <a:lnTo>
                  <a:pt x="121979" y="161120"/>
                </a:lnTo>
                <a:lnTo>
                  <a:pt x="119122" y="162761"/>
                </a:lnTo>
                <a:lnTo>
                  <a:pt x="116660" y="164159"/>
                </a:lnTo>
                <a:lnTo>
                  <a:pt x="121979" y="154980"/>
                </a:lnTo>
                <a:close/>
                <a:moveTo>
                  <a:pt x="133590" y="154980"/>
                </a:moveTo>
                <a:lnTo>
                  <a:pt x="133590" y="161120"/>
                </a:lnTo>
                <a:lnTo>
                  <a:pt x="130733" y="162761"/>
                </a:lnTo>
                <a:lnTo>
                  <a:pt x="128271" y="164159"/>
                </a:lnTo>
                <a:lnTo>
                  <a:pt x="133590" y="154980"/>
                </a:lnTo>
                <a:close/>
                <a:moveTo>
                  <a:pt x="168484" y="154980"/>
                </a:moveTo>
                <a:lnTo>
                  <a:pt x="168484" y="161120"/>
                </a:lnTo>
                <a:lnTo>
                  <a:pt x="165627" y="162761"/>
                </a:lnTo>
                <a:lnTo>
                  <a:pt x="163165" y="164159"/>
                </a:lnTo>
                <a:lnTo>
                  <a:pt x="168484" y="154980"/>
                </a:lnTo>
                <a:close/>
                <a:moveTo>
                  <a:pt x="261404" y="154980"/>
                </a:moveTo>
                <a:lnTo>
                  <a:pt x="261404" y="161089"/>
                </a:lnTo>
                <a:lnTo>
                  <a:pt x="258547" y="162731"/>
                </a:lnTo>
                <a:lnTo>
                  <a:pt x="256085" y="164159"/>
                </a:lnTo>
                <a:lnTo>
                  <a:pt x="261404" y="154980"/>
                </a:lnTo>
                <a:close/>
                <a:moveTo>
                  <a:pt x="273046" y="154980"/>
                </a:moveTo>
                <a:lnTo>
                  <a:pt x="273046" y="161120"/>
                </a:lnTo>
                <a:lnTo>
                  <a:pt x="270188" y="162761"/>
                </a:lnTo>
                <a:lnTo>
                  <a:pt x="267726" y="164159"/>
                </a:lnTo>
                <a:lnTo>
                  <a:pt x="273046" y="154980"/>
                </a:lnTo>
                <a:close/>
                <a:moveTo>
                  <a:pt x="284657" y="154980"/>
                </a:moveTo>
                <a:lnTo>
                  <a:pt x="284657" y="161120"/>
                </a:lnTo>
                <a:lnTo>
                  <a:pt x="279337" y="164159"/>
                </a:lnTo>
                <a:lnTo>
                  <a:pt x="284657" y="154980"/>
                </a:lnTo>
                <a:close/>
                <a:moveTo>
                  <a:pt x="5898" y="161332"/>
                </a:moveTo>
                <a:lnTo>
                  <a:pt x="8755" y="162943"/>
                </a:lnTo>
                <a:lnTo>
                  <a:pt x="11217" y="164402"/>
                </a:lnTo>
                <a:lnTo>
                  <a:pt x="578" y="164402"/>
                </a:lnTo>
                <a:lnTo>
                  <a:pt x="5898" y="161332"/>
                </a:lnTo>
                <a:close/>
                <a:moveTo>
                  <a:pt x="17509" y="161332"/>
                </a:moveTo>
                <a:lnTo>
                  <a:pt x="20366" y="162943"/>
                </a:lnTo>
                <a:lnTo>
                  <a:pt x="22828" y="164402"/>
                </a:lnTo>
                <a:lnTo>
                  <a:pt x="12190" y="164402"/>
                </a:lnTo>
                <a:lnTo>
                  <a:pt x="14682" y="162943"/>
                </a:lnTo>
                <a:lnTo>
                  <a:pt x="17509" y="161332"/>
                </a:lnTo>
                <a:close/>
                <a:moveTo>
                  <a:pt x="29150" y="161332"/>
                </a:moveTo>
                <a:lnTo>
                  <a:pt x="32008" y="162943"/>
                </a:lnTo>
                <a:lnTo>
                  <a:pt x="34470" y="164402"/>
                </a:lnTo>
                <a:lnTo>
                  <a:pt x="23831" y="164402"/>
                </a:lnTo>
                <a:lnTo>
                  <a:pt x="26293" y="162943"/>
                </a:lnTo>
                <a:lnTo>
                  <a:pt x="29150" y="161332"/>
                </a:lnTo>
                <a:close/>
                <a:moveTo>
                  <a:pt x="40762" y="161332"/>
                </a:moveTo>
                <a:lnTo>
                  <a:pt x="43619" y="162943"/>
                </a:lnTo>
                <a:lnTo>
                  <a:pt x="46081" y="164402"/>
                </a:lnTo>
                <a:lnTo>
                  <a:pt x="35442" y="164402"/>
                </a:lnTo>
                <a:lnTo>
                  <a:pt x="37935" y="162943"/>
                </a:lnTo>
                <a:lnTo>
                  <a:pt x="40762" y="161332"/>
                </a:lnTo>
                <a:close/>
                <a:moveTo>
                  <a:pt x="52403" y="161332"/>
                </a:moveTo>
                <a:lnTo>
                  <a:pt x="55260" y="162943"/>
                </a:lnTo>
                <a:lnTo>
                  <a:pt x="57722" y="164402"/>
                </a:lnTo>
                <a:lnTo>
                  <a:pt x="47084" y="164402"/>
                </a:lnTo>
                <a:lnTo>
                  <a:pt x="49546" y="162943"/>
                </a:lnTo>
                <a:lnTo>
                  <a:pt x="52403" y="161332"/>
                </a:lnTo>
                <a:close/>
                <a:moveTo>
                  <a:pt x="64014" y="161332"/>
                </a:moveTo>
                <a:lnTo>
                  <a:pt x="66871" y="162943"/>
                </a:lnTo>
                <a:lnTo>
                  <a:pt x="69334" y="164402"/>
                </a:lnTo>
                <a:lnTo>
                  <a:pt x="58695" y="164402"/>
                </a:lnTo>
                <a:lnTo>
                  <a:pt x="61187" y="162943"/>
                </a:lnTo>
                <a:lnTo>
                  <a:pt x="64014" y="161332"/>
                </a:lnTo>
                <a:close/>
                <a:moveTo>
                  <a:pt x="75625" y="161332"/>
                </a:moveTo>
                <a:lnTo>
                  <a:pt x="78452" y="162943"/>
                </a:lnTo>
                <a:lnTo>
                  <a:pt x="80945" y="164402"/>
                </a:lnTo>
                <a:lnTo>
                  <a:pt x="70306" y="164402"/>
                </a:lnTo>
                <a:lnTo>
                  <a:pt x="72768" y="162943"/>
                </a:lnTo>
                <a:lnTo>
                  <a:pt x="75625" y="161332"/>
                </a:lnTo>
                <a:close/>
                <a:moveTo>
                  <a:pt x="87237" y="161332"/>
                </a:moveTo>
                <a:lnTo>
                  <a:pt x="90094" y="162943"/>
                </a:lnTo>
                <a:lnTo>
                  <a:pt x="92556" y="164402"/>
                </a:lnTo>
                <a:lnTo>
                  <a:pt x="81917" y="164402"/>
                </a:lnTo>
                <a:lnTo>
                  <a:pt x="84379" y="162943"/>
                </a:lnTo>
                <a:lnTo>
                  <a:pt x="87237" y="161332"/>
                </a:lnTo>
                <a:close/>
                <a:moveTo>
                  <a:pt x="98878" y="161332"/>
                </a:moveTo>
                <a:lnTo>
                  <a:pt x="101705" y="162943"/>
                </a:lnTo>
                <a:lnTo>
                  <a:pt x="104197" y="164402"/>
                </a:lnTo>
                <a:lnTo>
                  <a:pt x="93559" y="164402"/>
                </a:lnTo>
                <a:lnTo>
                  <a:pt x="96021" y="162943"/>
                </a:lnTo>
                <a:lnTo>
                  <a:pt x="98878" y="161332"/>
                </a:lnTo>
                <a:close/>
                <a:moveTo>
                  <a:pt x="110489" y="161332"/>
                </a:moveTo>
                <a:lnTo>
                  <a:pt x="113346" y="162943"/>
                </a:lnTo>
                <a:lnTo>
                  <a:pt x="115809" y="164402"/>
                </a:lnTo>
                <a:lnTo>
                  <a:pt x="105170" y="164402"/>
                </a:lnTo>
                <a:lnTo>
                  <a:pt x="107632" y="162943"/>
                </a:lnTo>
                <a:lnTo>
                  <a:pt x="110489" y="161332"/>
                </a:lnTo>
                <a:close/>
                <a:moveTo>
                  <a:pt x="122131" y="161332"/>
                </a:moveTo>
                <a:lnTo>
                  <a:pt x="124958" y="162943"/>
                </a:lnTo>
                <a:lnTo>
                  <a:pt x="127450" y="164402"/>
                </a:lnTo>
                <a:lnTo>
                  <a:pt x="116812" y="164402"/>
                </a:lnTo>
                <a:lnTo>
                  <a:pt x="119274" y="162943"/>
                </a:lnTo>
                <a:lnTo>
                  <a:pt x="122131" y="161332"/>
                </a:lnTo>
                <a:close/>
                <a:moveTo>
                  <a:pt x="133742" y="161332"/>
                </a:moveTo>
                <a:lnTo>
                  <a:pt x="136599" y="162943"/>
                </a:lnTo>
                <a:lnTo>
                  <a:pt x="139061" y="164402"/>
                </a:lnTo>
                <a:lnTo>
                  <a:pt x="128423" y="164402"/>
                </a:lnTo>
                <a:lnTo>
                  <a:pt x="130885" y="162943"/>
                </a:lnTo>
                <a:lnTo>
                  <a:pt x="133742" y="161332"/>
                </a:lnTo>
                <a:close/>
                <a:moveTo>
                  <a:pt x="145323" y="161332"/>
                </a:moveTo>
                <a:lnTo>
                  <a:pt x="148180" y="162943"/>
                </a:lnTo>
                <a:lnTo>
                  <a:pt x="150642" y="164402"/>
                </a:lnTo>
                <a:lnTo>
                  <a:pt x="140004" y="164402"/>
                </a:lnTo>
                <a:lnTo>
                  <a:pt x="142496" y="162943"/>
                </a:lnTo>
                <a:lnTo>
                  <a:pt x="145323" y="161332"/>
                </a:lnTo>
                <a:close/>
                <a:moveTo>
                  <a:pt x="156964" y="161332"/>
                </a:moveTo>
                <a:lnTo>
                  <a:pt x="159822" y="162943"/>
                </a:lnTo>
                <a:lnTo>
                  <a:pt x="162284" y="164402"/>
                </a:lnTo>
                <a:lnTo>
                  <a:pt x="151645" y="164402"/>
                </a:lnTo>
                <a:lnTo>
                  <a:pt x="154107" y="162943"/>
                </a:lnTo>
                <a:lnTo>
                  <a:pt x="156964" y="161332"/>
                </a:lnTo>
                <a:close/>
                <a:moveTo>
                  <a:pt x="168575" y="161332"/>
                </a:moveTo>
                <a:lnTo>
                  <a:pt x="171433" y="162943"/>
                </a:lnTo>
                <a:lnTo>
                  <a:pt x="173895" y="164402"/>
                </a:lnTo>
                <a:lnTo>
                  <a:pt x="163256" y="164402"/>
                </a:lnTo>
                <a:lnTo>
                  <a:pt x="165749" y="162943"/>
                </a:lnTo>
                <a:lnTo>
                  <a:pt x="168575" y="161332"/>
                </a:lnTo>
                <a:close/>
                <a:moveTo>
                  <a:pt x="180217" y="161332"/>
                </a:moveTo>
                <a:lnTo>
                  <a:pt x="183074" y="162943"/>
                </a:lnTo>
                <a:lnTo>
                  <a:pt x="185536" y="164402"/>
                </a:lnTo>
                <a:lnTo>
                  <a:pt x="174898" y="164402"/>
                </a:lnTo>
                <a:lnTo>
                  <a:pt x="177360" y="162943"/>
                </a:lnTo>
                <a:lnTo>
                  <a:pt x="180217" y="161332"/>
                </a:lnTo>
                <a:close/>
                <a:moveTo>
                  <a:pt x="191828" y="161332"/>
                </a:moveTo>
                <a:lnTo>
                  <a:pt x="194685" y="162943"/>
                </a:lnTo>
                <a:lnTo>
                  <a:pt x="197147" y="164402"/>
                </a:lnTo>
                <a:lnTo>
                  <a:pt x="186509" y="164402"/>
                </a:lnTo>
                <a:lnTo>
                  <a:pt x="189001" y="162943"/>
                </a:lnTo>
                <a:lnTo>
                  <a:pt x="191828" y="161332"/>
                </a:lnTo>
                <a:close/>
                <a:moveTo>
                  <a:pt x="203470" y="161332"/>
                </a:moveTo>
                <a:lnTo>
                  <a:pt x="206327" y="162943"/>
                </a:lnTo>
                <a:lnTo>
                  <a:pt x="208789" y="164402"/>
                </a:lnTo>
                <a:lnTo>
                  <a:pt x="198151" y="164402"/>
                </a:lnTo>
                <a:lnTo>
                  <a:pt x="200613" y="162943"/>
                </a:lnTo>
                <a:lnTo>
                  <a:pt x="203470" y="161332"/>
                </a:lnTo>
                <a:close/>
                <a:moveTo>
                  <a:pt x="215051" y="161332"/>
                </a:moveTo>
                <a:lnTo>
                  <a:pt x="217908" y="162943"/>
                </a:lnTo>
                <a:lnTo>
                  <a:pt x="220370" y="164402"/>
                </a:lnTo>
                <a:lnTo>
                  <a:pt x="209731" y="164402"/>
                </a:lnTo>
                <a:lnTo>
                  <a:pt x="212193" y="162943"/>
                </a:lnTo>
                <a:lnTo>
                  <a:pt x="215051" y="161332"/>
                </a:lnTo>
                <a:close/>
                <a:moveTo>
                  <a:pt x="226692" y="161332"/>
                </a:moveTo>
                <a:lnTo>
                  <a:pt x="229519" y="162943"/>
                </a:lnTo>
                <a:lnTo>
                  <a:pt x="232011" y="164402"/>
                </a:lnTo>
                <a:lnTo>
                  <a:pt x="221373" y="164402"/>
                </a:lnTo>
                <a:lnTo>
                  <a:pt x="223835" y="162943"/>
                </a:lnTo>
                <a:lnTo>
                  <a:pt x="226692" y="161332"/>
                </a:lnTo>
                <a:close/>
                <a:moveTo>
                  <a:pt x="238303" y="161332"/>
                </a:moveTo>
                <a:lnTo>
                  <a:pt x="241160" y="162943"/>
                </a:lnTo>
                <a:lnTo>
                  <a:pt x="243622" y="164402"/>
                </a:lnTo>
                <a:lnTo>
                  <a:pt x="232984" y="164402"/>
                </a:lnTo>
                <a:lnTo>
                  <a:pt x="235446" y="162943"/>
                </a:lnTo>
                <a:lnTo>
                  <a:pt x="238303" y="161332"/>
                </a:lnTo>
                <a:close/>
                <a:moveTo>
                  <a:pt x="249945" y="161332"/>
                </a:moveTo>
                <a:lnTo>
                  <a:pt x="252772" y="162943"/>
                </a:lnTo>
                <a:lnTo>
                  <a:pt x="255264" y="164402"/>
                </a:lnTo>
                <a:lnTo>
                  <a:pt x="244626" y="164402"/>
                </a:lnTo>
                <a:lnTo>
                  <a:pt x="247088" y="162943"/>
                </a:lnTo>
                <a:lnTo>
                  <a:pt x="249945" y="161332"/>
                </a:lnTo>
                <a:close/>
                <a:moveTo>
                  <a:pt x="261556" y="161332"/>
                </a:moveTo>
                <a:lnTo>
                  <a:pt x="264413" y="162943"/>
                </a:lnTo>
                <a:lnTo>
                  <a:pt x="266875" y="164402"/>
                </a:lnTo>
                <a:lnTo>
                  <a:pt x="256237" y="164402"/>
                </a:lnTo>
                <a:lnTo>
                  <a:pt x="258699" y="162943"/>
                </a:lnTo>
                <a:lnTo>
                  <a:pt x="261556" y="161332"/>
                </a:lnTo>
                <a:close/>
                <a:moveTo>
                  <a:pt x="273198" y="161332"/>
                </a:moveTo>
                <a:lnTo>
                  <a:pt x="276024" y="162943"/>
                </a:lnTo>
                <a:lnTo>
                  <a:pt x="278517" y="164402"/>
                </a:lnTo>
                <a:lnTo>
                  <a:pt x="267878" y="164402"/>
                </a:lnTo>
                <a:lnTo>
                  <a:pt x="270340" y="162943"/>
                </a:lnTo>
                <a:lnTo>
                  <a:pt x="273198" y="161332"/>
                </a:lnTo>
                <a:close/>
                <a:moveTo>
                  <a:pt x="11217" y="164676"/>
                </a:moveTo>
                <a:lnTo>
                  <a:pt x="5898" y="167746"/>
                </a:lnTo>
                <a:lnTo>
                  <a:pt x="578" y="164676"/>
                </a:lnTo>
                <a:close/>
                <a:moveTo>
                  <a:pt x="22828" y="164676"/>
                </a:moveTo>
                <a:lnTo>
                  <a:pt x="17509" y="167746"/>
                </a:lnTo>
                <a:lnTo>
                  <a:pt x="12190" y="164676"/>
                </a:lnTo>
                <a:close/>
                <a:moveTo>
                  <a:pt x="34470" y="164676"/>
                </a:moveTo>
                <a:lnTo>
                  <a:pt x="29150" y="167746"/>
                </a:lnTo>
                <a:lnTo>
                  <a:pt x="23831" y="164676"/>
                </a:lnTo>
                <a:close/>
                <a:moveTo>
                  <a:pt x="46081" y="164676"/>
                </a:moveTo>
                <a:lnTo>
                  <a:pt x="40762" y="167746"/>
                </a:lnTo>
                <a:lnTo>
                  <a:pt x="35442" y="164676"/>
                </a:lnTo>
                <a:close/>
                <a:moveTo>
                  <a:pt x="57722" y="164676"/>
                </a:moveTo>
                <a:lnTo>
                  <a:pt x="52403" y="167746"/>
                </a:lnTo>
                <a:lnTo>
                  <a:pt x="47084" y="164676"/>
                </a:lnTo>
                <a:close/>
                <a:moveTo>
                  <a:pt x="69334" y="164676"/>
                </a:moveTo>
                <a:lnTo>
                  <a:pt x="64014" y="167746"/>
                </a:lnTo>
                <a:lnTo>
                  <a:pt x="58695" y="164676"/>
                </a:lnTo>
                <a:close/>
                <a:moveTo>
                  <a:pt x="80945" y="164676"/>
                </a:moveTo>
                <a:lnTo>
                  <a:pt x="75625" y="167746"/>
                </a:lnTo>
                <a:lnTo>
                  <a:pt x="70306" y="164676"/>
                </a:lnTo>
                <a:close/>
                <a:moveTo>
                  <a:pt x="92556" y="164676"/>
                </a:moveTo>
                <a:lnTo>
                  <a:pt x="87237" y="167746"/>
                </a:lnTo>
                <a:lnTo>
                  <a:pt x="81917" y="164676"/>
                </a:lnTo>
                <a:close/>
                <a:moveTo>
                  <a:pt x="104197" y="164676"/>
                </a:moveTo>
                <a:lnTo>
                  <a:pt x="98878" y="167746"/>
                </a:lnTo>
                <a:lnTo>
                  <a:pt x="93559" y="164676"/>
                </a:lnTo>
                <a:close/>
                <a:moveTo>
                  <a:pt x="115809" y="164676"/>
                </a:moveTo>
                <a:lnTo>
                  <a:pt x="110489" y="167746"/>
                </a:lnTo>
                <a:lnTo>
                  <a:pt x="105170" y="164676"/>
                </a:lnTo>
                <a:close/>
                <a:moveTo>
                  <a:pt x="127450" y="164676"/>
                </a:moveTo>
                <a:lnTo>
                  <a:pt x="122131" y="167746"/>
                </a:lnTo>
                <a:lnTo>
                  <a:pt x="116812" y="164676"/>
                </a:lnTo>
                <a:close/>
                <a:moveTo>
                  <a:pt x="139061" y="164676"/>
                </a:moveTo>
                <a:lnTo>
                  <a:pt x="133742" y="167746"/>
                </a:lnTo>
                <a:lnTo>
                  <a:pt x="128423" y="164676"/>
                </a:lnTo>
                <a:close/>
                <a:moveTo>
                  <a:pt x="150642" y="164676"/>
                </a:moveTo>
                <a:lnTo>
                  <a:pt x="145323" y="167746"/>
                </a:lnTo>
                <a:lnTo>
                  <a:pt x="140004" y="164676"/>
                </a:lnTo>
                <a:close/>
                <a:moveTo>
                  <a:pt x="162284" y="164676"/>
                </a:moveTo>
                <a:lnTo>
                  <a:pt x="156964" y="167746"/>
                </a:lnTo>
                <a:lnTo>
                  <a:pt x="151645" y="164676"/>
                </a:lnTo>
                <a:close/>
                <a:moveTo>
                  <a:pt x="173895" y="164676"/>
                </a:moveTo>
                <a:lnTo>
                  <a:pt x="168575" y="167746"/>
                </a:lnTo>
                <a:lnTo>
                  <a:pt x="163256" y="164676"/>
                </a:lnTo>
                <a:close/>
                <a:moveTo>
                  <a:pt x="185536" y="164676"/>
                </a:moveTo>
                <a:lnTo>
                  <a:pt x="180217" y="167746"/>
                </a:lnTo>
                <a:lnTo>
                  <a:pt x="174898" y="164676"/>
                </a:lnTo>
                <a:close/>
                <a:moveTo>
                  <a:pt x="197147" y="164676"/>
                </a:moveTo>
                <a:lnTo>
                  <a:pt x="191828" y="167746"/>
                </a:lnTo>
                <a:lnTo>
                  <a:pt x="186509" y="164676"/>
                </a:lnTo>
                <a:close/>
                <a:moveTo>
                  <a:pt x="208789" y="164676"/>
                </a:moveTo>
                <a:lnTo>
                  <a:pt x="203470" y="167746"/>
                </a:lnTo>
                <a:lnTo>
                  <a:pt x="198151" y="164676"/>
                </a:lnTo>
                <a:close/>
                <a:moveTo>
                  <a:pt x="220370" y="164676"/>
                </a:moveTo>
                <a:lnTo>
                  <a:pt x="215051" y="167746"/>
                </a:lnTo>
                <a:lnTo>
                  <a:pt x="209731" y="164676"/>
                </a:lnTo>
                <a:close/>
                <a:moveTo>
                  <a:pt x="232011" y="164676"/>
                </a:moveTo>
                <a:lnTo>
                  <a:pt x="226692" y="167746"/>
                </a:lnTo>
                <a:lnTo>
                  <a:pt x="221373" y="164676"/>
                </a:lnTo>
                <a:close/>
                <a:moveTo>
                  <a:pt x="243622" y="164676"/>
                </a:moveTo>
                <a:lnTo>
                  <a:pt x="238303" y="167746"/>
                </a:lnTo>
                <a:lnTo>
                  <a:pt x="232984" y="164676"/>
                </a:lnTo>
                <a:close/>
                <a:moveTo>
                  <a:pt x="255264" y="164676"/>
                </a:moveTo>
                <a:lnTo>
                  <a:pt x="249945" y="167746"/>
                </a:lnTo>
                <a:lnTo>
                  <a:pt x="244626" y="164676"/>
                </a:lnTo>
                <a:close/>
                <a:moveTo>
                  <a:pt x="266875" y="164676"/>
                </a:moveTo>
                <a:lnTo>
                  <a:pt x="261556" y="167746"/>
                </a:lnTo>
                <a:lnTo>
                  <a:pt x="256237" y="164676"/>
                </a:lnTo>
                <a:close/>
                <a:moveTo>
                  <a:pt x="278517" y="164676"/>
                </a:moveTo>
                <a:lnTo>
                  <a:pt x="273198" y="167746"/>
                </a:lnTo>
                <a:lnTo>
                  <a:pt x="267878" y="164676"/>
                </a:lnTo>
                <a:close/>
                <a:moveTo>
                  <a:pt x="11369" y="164889"/>
                </a:moveTo>
                <a:lnTo>
                  <a:pt x="6050" y="174068"/>
                </a:lnTo>
                <a:lnTo>
                  <a:pt x="6050" y="167959"/>
                </a:lnTo>
                <a:lnTo>
                  <a:pt x="11369" y="164889"/>
                </a:lnTo>
                <a:close/>
                <a:moveTo>
                  <a:pt x="34622" y="164889"/>
                </a:moveTo>
                <a:lnTo>
                  <a:pt x="29302" y="174068"/>
                </a:lnTo>
                <a:lnTo>
                  <a:pt x="29302" y="167959"/>
                </a:lnTo>
                <a:lnTo>
                  <a:pt x="34622" y="164889"/>
                </a:lnTo>
                <a:close/>
                <a:moveTo>
                  <a:pt x="46202" y="164889"/>
                </a:moveTo>
                <a:lnTo>
                  <a:pt x="40883" y="174068"/>
                </a:lnTo>
                <a:lnTo>
                  <a:pt x="40883" y="167959"/>
                </a:lnTo>
                <a:lnTo>
                  <a:pt x="46202" y="164889"/>
                </a:lnTo>
                <a:close/>
                <a:moveTo>
                  <a:pt x="57844" y="164889"/>
                </a:moveTo>
                <a:lnTo>
                  <a:pt x="52525" y="174068"/>
                </a:lnTo>
                <a:lnTo>
                  <a:pt x="52525" y="167959"/>
                </a:lnTo>
                <a:lnTo>
                  <a:pt x="57844" y="164889"/>
                </a:lnTo>
                <a:close/>
                <a:moveTo>
                  <a:pt x="69455" y="164889"/>
                </a:moveTo>
                <a:lnTo>
                  <a:pt x="64136" y="174068"/>
                </a:lnTo>
                <a:lnTo>
                  <a:pt x="64136" y="167959"/>
                </a:lnTo>
                <a:lnTo>
                  <a:pt x="69455" y="164889"/>
                </a:lnTo>
                <a:close/>
                <a:moveTo>
                  <a:pt x="81097" y="164889"/>
                </a:moveTo>
                <a:lnTo>
                  <a:pt x="75777" y="174068"/>
                </a:lnTo>
                <a:lnTo>
                  <a:pt x="75777" y="167959"/>
                </a:lnTo>
                <a:lnTo>
                  <a:pt x="81097" y="164889"/>
                </a:lnTo>
                <a:close/>
                <a:moveTo>
                  <a:pt x="92708" y="164889"/>
                </a:moveTo>
                <a:lnTo>
                  <a:pt x="87389" y="174068"/>
                </a:lnTo>
                <a:lnTo>
                  <a:pt x="87389" y="167959"/>
                </a:lnTo>
                <a:lnTo>
                  <a:pt x="92708" y="164889"/>
                </a:lnTo>
                <a:close/>
                <a:moveTo>
                  <a:pt x="104349" y="164889"/>
                </a:moveTo>
                <a:lnTo>
                  <a:pt x="99030" y="174068"/>
                </a:lnTo>
                <a:lnTo>
                  <a:pt x="99030" y="167959"/>
                </a:lnTo>
                <a:lnTo>
                  <a:pt x="104349" y="164889"/>
                </a:lnTo>
                <a:close/>
                <a:moveTo>
                  <a:pt x="115930" y="164889"/>
                </a:moveTo>
                <a:lnTo>
                  <a:pt x="110611" y="174068"/>
                </a:lnTo>
                <a:lnTo>
                  <a:pt x="110611" y="167959"/>
                </a:lnTo>
                <a:lnTo>
                  <a:pt x="115930" y="164889"/>
                </a:lnTo>
                <a:close/>
                <a:moveTo>
                  <a:pt x="127541" y="164889"/>
                </a:moveTo>
                <a:lnTo>
                  <a:pt x="122222" y="174068"/>
                </a:lnTo>
                <a:lnTo>
                  <a:pt x="122222" y="167959"/>
                </a:lnTo>
                <a:lnTo>
                  <a:pt x="127541" y="164889"/>
                </a:lnTo>
                <a:close/>
                <a:moveTo>
                  <a:pt x="139183" y="164889"/>
                </a:moveTo>
                <a:lnTo>
                  <a:pt x="133864" y="174068"/>
                </a:lnTo>
                <a:lnTo>
                  <a:pt x="133864" y="167959"/>
                </a:lnTo>
                <a:lnTo>
                  <a:pt x="139183" y="164889"/>
                </a:lnTo>
                <a:close/>
                <a:moveTo>
                  <a:pt x="150794" y="164889"/>
                </a:moveTo>
                <a:lnTo>
                  <a:pt x="145475" y="174068"/>
                </a:lnTo>
                <a:lnTo>
                  <a:pt x="145475" y="167959"/>
                </a:lnTo>
                <a:lnTo>
                  <a:pt x="150794" y="164889"/>
                </a:lnTo>
                <a:close/>
                <a:moveTo>
                  <a:pt x="162436" y="164889"/>
                </a:moveTo>
                <a:lnTo>
                  <a:pt x="157116" y="174068"/>
                </a:lnTo>
                <a:lnTo>
                  <a:pt x="157116" y="167959"/>
                </a:lnTo>
                <a:lnTo>
                  <a:pt x="162436" y="164889"/>
                </a:lnTo>
                <a:close/>
                <a:moveTo>
                  <a:pt x="174047" y="164889"/>
                </a:moveTo>
                <a:lnTo>
                  <a:pt x="168727" y="174068"/>
                </a:lnTo>
                <a:lnTo>
                  <a:pt x="168727" y="167959"/>
                </a:lnTo>
                <a:lnTo>
                  <a:pt x="174047" y="164889"/>
                </a:lnTo>
                <a:close/>
                <a:moveTo>
                  <a:pt x="185658" y="164889"/>
                </a:moveTo>
                <a:lnTo>
                  <a:pt x="180339" y="174068"/>
                </a:lnTo>
                <a:lnTo>
                  <a:pt x="180339" y="167959"/>
                </a:lnTo>
                <a:lnTo>
                  <a:pt x="185658" y="164889"/>
                </a:lnTo>
                <a:close/>
                <a:moveTo>
                  <a:pt x="197269" y="164889"/>
                </a:moveTo>
                <a:lnTo>
                  <a:pt x="191950" y="174068"/>
                </a:lnTo>
                <a:lnTo>
                  <a:pt x="191950" y="167959"/>
                </a:lnTo>
                <a:lnTo>
                  <a:pt x="197269" y="164889"/>
                </a:lnTo>
                <a:close/>
                <a:moveTo>
                  <a:pt x="208911" y="164889"/>
                </a:moveTo>
                <a:lnTo>
                  <a:pt x="203591" y="174068"/>
                </a:lnTo>
                <a:lnTo>
                  <a:pt x="203591" y="167959"/>
                </a:lnTo>
                <a:lnTo>
                  <a:pt x="208911" y="164889"/>
                </a:lnTo>
                <a:close/>
                <a:moveTo>
                  <a:pt x="220522" y="164889"/>
                </a:moveTo>
                <a:lnTo>
                  <a:pt x="215202" y="174068"/>
                </a:lnTo>
                <a:lnTo>
                  <a:pt x="215202" y="167959"/>
                </a:lnTo>
                <a:lnTo>
                  <a:pt x="220522" y="164889"/>
                </a:lnTo>
                <a:close/>
                <a:moveTo>
                  <a:pt x="232163" y="164889"/>
                </a:moveTo>
                <a:lnTo>
                  <a:pt x="226844" y="174068"/>
                </a:lnTo>
                <a:lnTo>
                  <a:pt x="226844" y="167959"/>
                </a:lnTo>
                <a:lnTo>
                  <a:pt x="232163" y="164889"/>
                </a:lnTo>
                <a:close/>
                <a:moveTo>
                  <a:pt x="243774" y="164889"/>
                </a:moveTo>
                <a:lnTo>
                  <a:pt x="238455" y="174068"/>
                </a:lnTo>
                <a:lnTo>
                  <a:pt x="238455" y="167959"/>
                </a:lnTo>
                <a:lnTo>
                  <a:pt x="243774" y="164889"/>
                </a:lnTo>
                <a:close/>
                <a:moveTo>
                  <a:pt x="255355" y="164889"/>
                </a:moveTo>
                <a:lnTo>
                  <a:pt x="250036" y="174068"/>
                </a:lnTo>
                <a:lnTo>
                  <a:pt x="250036" y="167959"/>
                </a:lnTo>
                <a:lnTo>
                  <a:pt x="255355" y="164889"/>
                </a:lnTo>
                <a:close/>
                <a:moveTo>
                  <a:pt x="266997" y="164889"/>
                </a:moveTo>
                <a:lnTo>
                  <a:pt x="261678" y="174068"/>
                </a:lnTo>
                <a:lnTo>
                  <a:pt x="261678" y="167959"/>
                </a:lnTo>
                <a:lnTo>
                  <a:pt x="266997" y="164889"/>
                </a:lnTo>
                <a:close/>
                <a:moveTo>
                  <a:pt x="278608" y="164889"/>
                </a:moveTo>
                <a:lnTo>
                  <a:pt x="273289" y="174068"/>
                </a:lnTo>
                <a:lnTo>
                  <a:pt x="273289" y="167959"/>
                </a:lnTo>
                <a:lnTo>
                  <a:pt x="278608" y="164889"/>
                </a:lnTo>
                <a:close/>
                <a:moveTo>
                  <a:pt x="22980" y="164858"/>
                </a:moveTo>
                <a:lnTo>
                  <a:pt x="17661" y="174099"/>
                </a:lnTo>
                <a:lnTo>
                  <a:pt x="17661" y="167928"/>
                </a:lnTo>
                <a:lnTo>
                  <a:pt x="22980" y="164858"/>
                </a:lnTo>
                <a:close/>
                <a:moveTo>
                  <a:pt x="186357" y="164889"/>
                </a:moveTo>
                <a:lnTo>
                  <a:pt x="191676" y="167959"/>
                </a:lnTo>
                <a:lnTo>
                  <a:pt x="191676" y="174099"/>
                </a:lnTo>
                <a:lnTo>
                  <a:pt x="186357" y="164889"/>
                </a:lnTo>
                <a:close/>
                <a:moveTo>
                  <a:pt x="457" y="164919"/>
                </a:moveTo>
                <a:lnTo>
                  <a:pt x="5776" y="167959"/>
                </a:lnTo>
                <a:lnTo>
                  <a:pt x="5776" y="174129"/>
                </a:lnTo>
                <a:lnTo>
                  <a:pt x="457" y="164919"/>
                </a:lnTo>
                <a:close/>
                <a:moveTo>
                  <a:pt x="12098" y="164919"/>
                </a:moveTo>
                <a:lnTo>
                  <a:pt x="17418" y="167959"/>
                </a:lnTo>
                <a:lnTo>
                  <a:pt x="17418" y="174129"/>
                </a:lnTo>
                <a:lnTo>
                  <a:pt x="12098" y="164919"/>
                </a:lnTo>
                <a:close/>
                <a:moveTo>
                  <a:pt x="23710" y="164919"/>
                </a:moveTo>
                <a:lnTo>
                  <a:pt x="29029" y="167959"/>
                </a:lnTo>
                <a:lnTo>
                  <a:pt x="29029" y="174129"/>
                </a:lnTo>
                <a:lnTo>
                  <a:pt x="23710" y="164919"/>
                </a:lnTo>
                <a:close/>
                <a:moveTo>
                  <a:pt x="35290" y="164919"/>
                </a:moveTo>
                <a:lnTo>
                  <a:pt x="40610" y="167959"/>
                </a:lnTo>
                <a:lnTo>
                  <a:pt x="40610" y="174129"/>
                </a:lnTo>
                <a:lnTo>
                  <a:pt x="35290" y="164919"/>
                </a:lnTo>
                <a:close/>
                <a:moveTo>
                  <a:pt x="46932" y="164919"/>
                </a:moveTo>
                <a:lnTo>
                  <a:pt x="52251" y="167959"/>
                </a:lnTo>
                <a:lnTo>
                  <a:pt x="52251" y="174129"/>
                </a:lnTo>
                <a:lnTo>
                  <a:pt x="46932" y="164919"/>
                </a:lnTo>
                <a:close/>
                <a:moveTo>
                  <a:pt x="58543" y="164919"/>
                </a:moveTo>
                <a:lnTo>
                  <a:pt x="63862" y="167959"/>
                </a:lnTo>
                <a:lnTo>
                  <a:pt x="63862" y="174129"/>
                </a:lnTo>
                <a:lnTo>
                  <a:pt x="58543" y="164919"/>
                </a:lnTo>
                <a:close/>
                <a:moveTo>
                  <a:pt x="70185" y="164919"/>
                </a:moveTo>
                <a:lnTo>
                  <a:pt x="75504" y="167959"/>
                </a:lnTo>
                <a:lnTo>
                  <a:pt x="75504" y="174129"/>
                </a:lnTo>
                <a:lnTo>
                  <a:pt x="70185" y="164919"/>
                </a:lnTo>
                <a:close/>
                <a:moveTo>
                  <a:pt x="81796" y="164919"/>
                </a:moveTo>
                <a:lnTo>
                  <a:pt x="87115" y="167959"/>
                </a:lnTo>
                <a:lnTo>
                  <a:pt x="87115" y="174129"/>
                </a:lnTo>
                <a:lnTo>
                  <a:pt x="81796" y="164919"/>
                </a:lnTo>
                <a:close/>
                <a:moveTo>
                  <a:pt x="93437" y="164919"/>
                </a:moveTo>
                <a:lnTo>
                  <a:pt x="98757" y="167959"/>
                </a:lnTo>
                <a:lnTo>
                  <a:pt x="98757" y="174129"/>
                </a:lnTo>
                <a:lnTo>
                  <a:pt x="93437" y="164919"/>
                </a:lnTo>
                <a:close/>
                <a:moveTo>
                  <a:pt x="105018" y="164919"/>
                </a:moveTo>
                <a:lnTo>
                  <a:pt x="110337" y="167959"/>
                </a:lnTo>
                <a:lnTo>
                  <a:pt x="110337" y="174129"/>
                </a:lnTo>
                <a:lnTo>
                  <a:pt x="105018" y="164919"/>
                </a:lnTo>
                <a:close/>
                <a:moveTo>
                  <a:pt x="116660" y="164919"/>
                </a:moveTo>
                <a:lnTo>
                  <a:pt x="121979" y="167959"/>
                </a:lnTo>
                <a:lnTo>
                  <a:pt x="121979" y="174129"/>
                </a:lnTo>
                <a:lnTo>
                  <a:pt x="116660" y="164919"/>
                </a:lnTo>
                <a:close/>
                <a:moveTo>
                  <a:pt x="128271" y="164919"/>
                </a:moveTo>
                <a:lnTo>
                  <a:pt x="133590" y="167959"/>
                </a:lnTo>
                <a:lnTo>
                  <a:pt x="133590" y="174129"/>
                </a:lnTo>
                <a:lnTo>
                  <a:pt x="128271" y="164919"/>
                </a:lnTo>
                <a:close/>
                <a:moveTo>
                  <a:pt x="139912" y="164919"/>
                </a:moveTo>
                <a:lnTo>
                  <a:pt x="145232" y="167959"/>
                </a:lnTo>
                <a:lnTo>
                  <a:pt x="145232" y="174129"/>
                </a:lnTo>
                <a:lnTo>
                  <a:pt x="139912" y="164919"/>
                </a:lnTo>
                <a:close/>
                <a:moveTo>
                  <a:pt x="151523" y="164919"/>
                </a:moveTo>
                <a:lnTo>
                  <a:pt x="156843" y="167959"/>
                </a:lnTo>
                <a:lnTo>
                  <a:pt x="156843" y="174129"/>
                </a:lnTo>
                <a:lnTo>
                  <a:pt x="151523" y="164919"/>
                </a:lnTo>
                <a:close/>
                <a:moveTo>
                  <a:pt x="163165" y="164919"/>
                </a:moveTo>
                <a:lnTo>
                  <a:pt x="168484" y="167959"/>
                </a:lnTo>
                <a:lnTo>
                  <a:pt x="168484" y="174129"/>
                </a:lnTo>
                <a:lnTo>
                  <a:pt x="163165" y="164919"/>
                </a:lnTo>
                <a:close/>
                <a:moveTo>
                  <a:pt x="174746" y="164919"/>
                </a:moveTo>
                <a:lnTo>
                  <a:pt x="180065" y="167959"/>
                </a:lnTo>
                <a:lnTo>
                  <a:pt x="180065" y="174129"/>
                </a:lnTo>
                <a:lnTo>
                  <a:pt x="174746" y="164919"/>
                </a:lnTo>
                <a:close/>
                <a:moveTo>
                  <a:pt x="197999" y="164889"/>
                </a:moveTo>
                <a:lnTo>
                  <a:pt x="203318" y="167959"/>
                </a:lnTo>
                <a:lnTo>
                  <a:pt x="203318" y="174129"/>
                </a:lnTo>
                <a:lnTo>
                  <a:pt x="197999" y="164889"/>
                </a:lnTo>
                <a:close/>
                <a:moveTo>
                  <a:pt x="209610" y="164889"/>
                </a:moveTo>
                <a:lnTo>
                  <a:pt x="214929" y="167959"/>
                </a:lnTo>
                <a:lnTo>
                  <a:pt x="214929" y="174129"/>
                </a:lnTo>
                <a:lnTo>
                  <a:pt x="209610" y="164889"/>
                </a:lnTo>
                <a:close/>
                <a:moveTo>
                  <a:pt x="221251" y="164889"/>
                </a:moveTo>
                <a:lnTo>
                  <a:pt x="226570" y="167959"/>
                </a:lnTo>
                <a:lnTo>
                  <a:pt x="226570" y="174129"/>
                </a:lnTo>
                <a:lnTo>
                  <a:pt x="221251" y="164889"/>
                </a:lnTo>
                <a:close/>
                <a:moveTo>
                  <a:pt x="232862" y="164889"/>
                </a:moveTo>
                <a:lnTo>
                  <a:pt x="238182" y="167959"/>
                </a:lnTo>
                <a:lnTo>
                  <a:pt x="238182" y="174129"/>
                </a:lnTo>
                <a:lnTo>
                  <a:pt x="232862" y="164889"/>
                </a:lnTo>
                <a:close/>
                <a:moveTo>
                  <a:pt x="244474" y="164889"/>
                </a:moveTo>
                <a:lnTo>
                  <a:pt x="249793" y="167959"/>
                </a:lnTo>
                <a:lnTo>
                  <a:pt x="249793" y="174129"/>
                </a:lnTo>
                <a:lnTo>
                  <a:pt x="244474" y="164889"/>
                </a:lnTo>
                <a:close/>
                <a:moveTo>
                  <a:pt x="256085" y="164889"/>
                </a:moveTo>
                <a:lnTo>
                  <a:pt x="261404" y="167959"/>
                </a:lnTo>
                <a:lnTo>
                  <a:pt x="261404" y="174129"/>
                </a:lnTo>
                <a:lnTo>
                  <a:pt x="256085" y="164889"/>
                </a:lnTo>
                <a:close/>
                <a:moveTo>
                  <a:pt x="267726" y="164889"/>
                </a:moveTo>
                <a:lnTo>
                  <a:pt x="273046" y="167959"/>
                </a:lnTo>
                <a:lnTo>
                  <a:pt x="273046" y="174129"/>
                </a:lnTo>
                <a:lnTo>
                  <a:pt x="267726" y="164889"/>
                </a:lnTo>
                <a:close/>
                <a:moveTo>
                  <a:pt x="244" y="165010"/>
                </a:moveTo>
                <a:lnTo>
                  <a:pt x="5563" y="174190"/>
                </a:lnTo>
                <a:lnTo>
                  <a:pt x="5563" y="174190"/>
                </a:lnTo>
                <a:lnTo>
                  <a:pt x="214" y="171120"/>
                </a:lnTo>
                <a:lnTo>
                  <a:pt x="214" y="165010"/>
                </a:lnTo>
                <a:close/>
                <a:moveTo>
                  <a:pt x="255872" y="165010"/>
                </a:moveTo>
                <a:lnTo>
                  <a:pt x="261191" y="174190"/>
                </a:lnTo>
                <a:lnTo>
                  <a:pt x="261191" y="174190"/>
                </a:lnTo>
                <a:lnTo>
                  <a:pt x="255872" y="171150"/>
                </a:lnTo>
                <a:lnTo>
                  <a:pt x="255872" y="165010"/>
                </a:lnTo>
                <a:close/>
                <a:moveTo>
                  <a:pt x="267483" y="165010"/>
                </a:moveTo>
                <a:lnTo>
                  <a:pt x="272802" y="174190"/>
                </a:lnTo>
                <a:lnTo>
                  <a:pt x="272802" y="174190"/>
                </a:lnTo>
                <a:lnTo>
                  <a:pt x="267483" y="171150"/>
                </a:lnTo>
                <a:lnTo>
                  <a:pt x="267483" y="165010"/>
                </a:lnTo>
                <a:close/>
                <a:moveTo>
                  <a:pt x="93194" y="165010"/>
                </a:moveTo>
                <a:lnTo>
                  <a:pt x="98513" y="174190"/>
                </a:lnTo>
                <a:lnTo>
                  <a:pt x="93194" y="171120"/>
                </a:lnTo>
                <a:lnTo>
                  <a:pt x="93194" y="165010"/>
                </a:lnTo>
                <a:close/>
                <a:moveTo>
                  <a:pt x="104836" y="165010"/>
                </a:moveTo>
                <a:lnTo>
                  <a:pt x="110155" y="174190"/>
                </a:lnTo>
                <a:lnTo>
                  <a:pt x="104836" y="171120"/>
                </a:lnTo>
                <a:lnTo>
                  <a:pt x="104836" y="165010"/>
                </a:lnTo>
                <a:close/>
                <a:moveTo>
                  <a:pt x="116416" y="165010"/>
                </a:moveTo>
                <a:lnTo>
                  <a:pt x="121736" y="174190"/>
                </a:lnTo>
                <a:lnTo>
                  <a:pt x="116416" y="171120"/>
                </a:lnTo>
                <a:lnTo>
                  <a:pt x="116416" y="165010"/>
                </a:lnTo>
                <a:close/>
                <a:moveTo>
                  <a:pt x="128058" y="165010"/>
                </a:moveTo>
                <a:lnTo>
                  <a:pt x="133377" y="174190"/>
                </a:lnTo>
                <a:lnTo>
                  <a:pt x="128058" y="171120"/>
                </a:lnTo>
                <a:lnTo>
                  <a:pt x="128058" y="165010"/>
                </a:lnTo>
                <a:close/>
                <a:moveTo>
                  <a:pt x="139669" y="165010"/>
                </a:moveTo>
                <a:lnTo>
                  <a:pt x="144988" y="174190"/>
                </a:lnTo>
                <a:lnTo>
                  <a:pt x="139669" y="171120"/>
                </a:lnTo>
                <a:lnTo>
                  <a:pt x="139669" y="165010"/>
                </a:lnTo>
                <a:close/>
                <a:moveTo>
                  <a:pt x="151311" y="165010"/>
                </a:moveTo>
                <a:lnTo>
                  <a:pt x="156630" y="174190"/>
                </a:lnTo>
                <a:lnTo>
                  <a:pt x="151311" y="171120"/>
                </a:lnTo>
                <a:lnTo>
                  <a:pt x="151311" y="165010"/>
                </a:lnTo>
                <a:close/>
                <a:moveTo>
                  <a:pt x="162922" y="165010"/>
                </a:moveTo>
                <a:lnTo>
                  <a:pt x="168241" y="174190"/>
                </a:lnTo>
                <a:lnTo>
                  <a:pt x="162922" y="171120"/>
                </a:lnTo>
                <a:lnTo>
                  <a:pt x="162922" y="165010"/>
                </a:lnTo>
                <a:close/>
                <a:moveTo>
                  <a:pt x="174503" y="165010"/>
                </a:moveTo>
                <a:lnTo>
                  <a:pt x="179822" y="174190"/>
                </a:lnTo>
                <a:lnTo>
                  <a:pt x="174503" y="171120"/>
                </a:lnTo>
                <a:lnTo>
                  <a:pt x="174503" y="165010"/>
                </a:lnTo>
                <a:close/>
                <a:moveTo>
                  <a:pt x="186144" y="165010"/>
                </a:moveTo>
                <a:lnTo>
                  <a:pt x="191463" y="174190"/>
                </a:lnTo>
                <a:lnTo>
                  <a:pt x="186144" y="171120"/>
                </a:lnTo>
                <a:lnTo>
                  <a:pt x="186144" y="165010"/>
                </a:lnTo>
                <a:close/>
                <a:moveTo>
                  <a:pt x="197755" y="165010"/>
                </a:moveTo>
                <a:lnTo>
                  <a:pt x="203075" y="174190"/>
                </a:lnTo>
                <a:lnTo>
                  <a:pt x="197755" y="171150"/>
                </a:lnTo>
                <a:lnTo>
                  <a:pt x="197755" y="165010"/>
                </a:lnTo>
                <a:close/>
                <a:moveTo>
                  <a:pt x="209397" y="165010"/>
                </a:moveTo>
                <a:lnTo>
                  <a:pt x="214716" y="174190"/>
                </a:lnTo>
                <a:lnTo>
                  <a:pt x="209397" y="171150"/>
                </a:lnTo>
                <a:lnTo>
                  <a:pt x="209397" y="165010"/>
                </a:lnTo>
                <a:close/>
                <a:moveTo>
                  <a:pt x="221008" y="165010"/>
                </a:moveTo>
                <a:lnTo>
                  <a:pt x="226327" y="174190"/>
                </a:lnTo>
                <a:lnTo>
                  <a:pt x="221008" y="171150"/>
                </a:lnTo>
                <a:lnTo>
                  <a:pt x="221008" y="165010"/>
                </a:lnTo>
                <a:close/>
                <a:moveTo>
                  <a:pt x="232650" y="165010"/>
                </a:moveTo>
                <a:lnTo>
                  <a:pt x="237969" y="174190"/>
                </a:lnTo>
                <a:lnTo>
                  <a:pt x="232650" y="171150"/>
                </a:lnTo>
                <a:lnTo>
                  <a:pt x="232650" y="165010"/>
                </a:lnTo>
                <a:close/>
                <a:moveTo>
                  <a:pt x="244230" y="165010"/>
                </a:moveTo>
                <a:lnTo>
                  <a:pt x="249550" y="174190"/>
                </a:lnTo>
                <a:lnTo>
                  <a:pt x="244230" y="171150"/>
                </a:lnTo>
                <a:lnTo>
                  <a:pt x="244230" y="165010"/>
                </a:lnTo>
                <a:close/>
                <a:moveTo>
                  <a:pt x="11855" y="165010"/>
                </a:moveTo>
                <a:lnTo>
                  <a:pt x="17174" y="174251"/>
                </a:lnTo>
                <a:lnTo>
                  <a:pt x="17174" y="174251"/>
                </a:lnTo>
                <a:lnTo>
                  <a:pt x="11855" y="171150"/>
                </a:lnTo>
                <a:lnTo>
                  <a:pt x="11855" y="165010"/>
                </a:lnTo>
                <a:close/>
                <a:moveTo>
                  <a:pt x="23223" y="165041"/>
                </a:moveTo>
                <a:lnTo>
                  <a:pt x="23223" y="171150"/>
                </a:lnTo>
                <a:lnTo>
                  <a:pt x="17904" y="174251"/>
                </a:lnTo>
                <a:lnTo>
                  <a:pt x="17904" y="174251"/>
                </a:lnTo>
                <a:lnTo>
                  <a:pt x="23223" y="165041"/>
                </a:lnTo>
                <a:close/>
                <a:moveTo>
                  <a:pt x="23497" y="165010"/>
                </a:moveTo>
                <a:lnTo>
                  <a:pt x="28816" y="174251"/>
                </a:lnTo>
                <a:lnTo>
                  <a:pt x="28816" y="174251"/>
                </a:lnTo>
                <a:lnTo>
                  <a:pt x="23497" y="171150"/>
                </a:lnTo>
                <a:lnTo>
                  <a:pt x="23497" y="165010"/>
                </a:lnTo>
                <a:close/>
                <a:moveTo>
                  <a:pt x="34834" y="165010"/>
                </a:moveTo>
                <a:lnTo>
                  <a:pt x="34834" y="171150"/>
                </a:lnTo>
                <a:lnTo>
                  <a:pt x="29515" y="174251"/>
                </a:lnTo>
                <a:lnTo>
                  <a:pt x="29515" y="174251"/>
                </a:lnTo>
                <a:lnTo>
                  <a:pt x="34834" y="165010"/>
                </a:lnTo>
                <a:close/>
                <a:moveTo>
                  <a:pt x="35078" y="165010"/>
                </a:moveTo>
                <a:lnTo>
                  <a:pt x="40397" y="174251"/>
                </a:lnTo>
                <a:lnTo>
                  <a:pt x="40397" y="174251"/>
                </a:lnTo>
                <a:lnTo>
                  <a:pt x="35078" y="171150"/>
                </a:lnTo>
                <a:lnTo>
                  <a:pt x="35078" y="165010"/>
                </a:lnTo>
                <a:close/>
                <a:moveTo>
                  <a:pt x="58330" y="165010"/>
                </a:moveTo>
                <a:lnTo>
                  <a:pt x="63650" y="174251"/>
                </a:lnTo>
                <a:lnTo>
                  <a:pt x="63650" y="174251"/>
                </a:lnTo>
                <a:lnTo>
                  <a:pt x="58330" y="171150"/>
                </a:lnTo>
                <a:lnTo>
                  <a:pt x="58330" y="165010"/>
                </a:lnTo>
                <a:close/>
                <a:moveTo>
                  <a:pt x="69698" y="165010"/>
                </a:moveTo>
                <a:lnTo>
                  <a:pt x="69698" y="171150"/>
                </a:lnTo>
                <a:lnTo>
                  <a:pt x="64379" y="174251"/>
                </a:lnTo>
                <a:lnTo>
                  <a:pt x="64379" y="174251"/>
                </a:lnTo>
                <a:lnTo>
                  <a:pt x="69698" y="165010"/>
                </a:lnTo>
                <a:close/>
                <a:moveTo>
                  <a:pt x="69941" y="165010"/>
                </a:moveTo>
                <a:lnTo>
                  <a:pt x="75261" y="174251"/>
                </a:lnTo>
                <a:lnTo>
                  <a:pt x="75261" y="174251"/>
                </a:lnTo>
                <a:lnTo>
                  <a:pt x="69941" y="171150"/>
                </a:lnTo>
                <a:lnTo>
                  <a:pt x="69941" y="165010"/>
                </a:lnTo>
                <a:close/>
                <a:moveTo>
                  <a:pt x="81309" y="165010"/>
                </a:moveTo>
                <a:lnTo>
                  <a:pt x="81309" y="171150"/>
                </a:lnTo>
                <a:lnTo>
                  <a:pt x="75990" y="174251"/>
                </a:lnTo>
                <a:lnTo>
                  <a:pt x="75990" y="174251"/>
                </a:lnTo>
                <a:lnTo>
                  <a:pt x="81309" y="165010"/>
                </a:lnTo>
                <a:close/>
                <a:moveTo>
                  <a:pt x="81583" y="165010"/>
                </a:moveTo>
                <a:lnTo>
                  <a:pt x="86902" y="174251"/>
                </a:lnTo>
                <a:lnTo>
                  <a:pt x="86902" y="174251"/>
                </a:lnTo>
                <a:lnTo>
                  <a:pt x="81583" y="171150"/>
                </a:lnTo>
                <a:lnTo>
                  <a:pt x="81583" y="165010"/>
                </a:lnTo>
                <a:close/>
                <a:moveTo>
                  <a:pt x="92951" y="165010"/>
                </a:moveTo>
                <a:lnTo>
                  <a:pt x="92951" y="171150"/>
                </a:lnTo>
                <a:lnTo>
                  <a:pt x="87632" y="174251"/>
                </a:lnTo>
                <a:lnTo>
                  <a:pt x="87632" y="174251"/>
                </a:lnTo>
                <a:lnTo>
                  <a:pt x="92951" y="165010"/>
                </a:lnTo>
                <a:close/>
                <a:moveTo>
                  <a:pt x="104562" y="165010"/>
                </a:moveTo>
                <a:lnTo>
                  <a:pt x="104562" y="171150"/>
                </a:lnTo>
                <a:lnTo>
                  <a:pt x="99243" y="174251"/>
                </a:lnTo>
                <a:lnTo>
                  <a:pt x="99243" y="174251"/>
                </a:lnTo>
                <a:lnTo>
                  <a:pt x="104562" y="165010"/>
                </a:lnTo>
                <a:close/>
                <a:moveTo>
                  <a:pt x="116143" y="165010"/>
                </a:moveTo>
                <a:lnTo>
                  <a:pt x="116143" y="171150"/>
                </a:lnTo>
                <a:lnTo>
                  <a:pt x="110824" y="174251"/>
                </a:lnTo>
                <a:lnTo>
                  <a:pt x="110824" y="174251"/>
                </a:lnTo>
                <a:lnTo>
                  <a:pt x="116143" y="165010"/>
                </a:lnTo>
                <a:close/>
                <a:moveTo>
                  <a:pt x="127784" y="165010"/>
                </a:moveTo>
                <a:lnTo>
                  <a:pt x="127784" y="171150"/>
                </a:lnTo>
                <a:lnTo>
                  <a:pt x="122465" y="174251"/>
                </a:lnTo>
                <a:lnTo>
                  <a:pt x="122465" y="174251"/>
                </a:lnTo>
                <a:lnTo>
                  <a:pt x="127784" y="165010"/>
                </a:lnTo>
                <a:close/>
                <a:moveTo>
                  <a:pt x="139396" y="165010"/>
                </a:moveTo>
                <a:lnTo>
                  <a:pt x="139396" y="171150"/>
                </a:lnTo>
                <a:lnTo>
                  <a:pt x="134076" y="174251"/>
                </a:lnTo>
                <a:lnTo>
                  <a:pt x="134076" y="174251"/>
                </a:lnTo>
                <a:lnTo>
                  <a:pt x="139396" y="165010"/>
                </a:lnTo>
                <a:close/>
                <a:moveTo>
                  <a:pt x="151037" y="165010"/>
                </a:moveTo>
                <a:lnTo>
                  <a:pt x="151037" y="171150"/>
                </a:lnTo>
                <a:lnTo>
                  <a:pt x="145718" y="174251"/>
                </a:lnTo>
                <a:lnTo>
                  <a:pt x="145718" y="174251"/>
                </a:lnTo>
                <a:lnTo>
                  <a:pt x="151037" y="165010"/>
                </a:lnTo>
                <a:close/>
                <a:moveTo>
                  <a:pt x="162648" y="165010"/>
                </a:moveTo>
                <a:lnTo>
                  <a:pt x="162648" y="171150"/>
                </a:lnTo>
                <a:lnTo>
                  <a:pt x="157329" y="174251"/>
                </a:lnTo>
                <a:lnTo>
                  <a:pt x="157329" y="174251"/>
                </a:lnTo>
                <a:lnTo>
                  <a:pt x="162648" y="165010"/>
                </a:lnTo>
                <a:close/>
                <a:moveTo>
                  <a:pt x="174290" y="165010"/>
                </a:moveTo>
                <a:lnTo>
                  <a:pt x="174290" y="171150"/>
                </a:lnTo>
                <a:lnTo>
                  <a:pt x="168971" y="174251"/>
                </a:lnTo>
                <a:lnTo>
                  <a:pt x="168971" y="174251"/>
                </a:lnTo>
                <a:lnTo>
                  <a:pt x="174290" y="165010"/>
                </a:lnTo>
                <a:close/>
                <a:moveTo>
                  <a:pt x="185871" y="165041"/>
                </a:moveTo>
                <a:lnTo>
                  <a:pt x="185871" y="171150"/>
                </a:lnTo>
                <a:lnTo>
                  <a:pt x="180551" y="174251"/>
                </a:lnTo>
                <a:lnTo>
                  <a:pt x="180551" y="174251"/>
                </a:lnTo>
                <a:lnTo>
                  <a:pt x="185871" y="165041"/>
                </a:lnTo>
                <a:close/>
                <a:moveTo>
                  <a:pt x="197512" y="165041"/>
                </a:moveTo>
                <a:lnTo>
                  <a:pt x="197512" y="171150"/>
                </a:lnTo>
                <a:lnTo>
                  <a:pt x="192193" y="174251"/>
                </a:lnTo>
                <a:lnTo>
                  <a:pt x="192193" y="174251"/>
                </a:lnTo>
                <a:lnTo>
                  <a:pt x="197512" y="165041"/>
                </a:lnTo>
                <a:close/>
                <a:moveTo>
                  <a:pt x="209123" y="165041"/>
                </a:moveTo>
                <a:lnTo>
                  <a:pt x="209123" y="171150"/>
                </a:lnTo>
                <a:lnTo>
                  <a:pt x="203804" y="174251"/>
                </a:lnTo>
                <a:lnTo>
                  <a:pt x="203804" y="174251"/>
                </a:lnTo>
                <a:lnTo>
                  <a:pt x="209123" y="165041"/>
                </a:lnTo>
                <a:close/>
                <a:moveTo>
                  <a:pt x="220765" y="165041"/>
                </a:moveTo>
                <a:lnTo>
                  <a:pt x="220765" y="171150"/>
                </a:lnTo>
                <a:lnTo>
                  <a:pt x="215446" y="174251"/>
                </a:lnTo>
                <a:lnTo>
                  <a:pt x="215446" y="174251"/>
                </a:lnTo>
                <a:lnTo>
                  <a:pt x="220765" y="165041"/>
                </a:lnTo>
                <a:close/>
                <a:moveTo>
                  <a:pt x="243957" y="165041"/>
                </a:moveTo>
                <a:lnTo>
                  <a:pt x="243957" y="171150"/>
                </a:lnTo>
                <a:lnTo>
                  <a:pt x="238638" y="174251"/>
                </a:lnTo>
                <a:lnTo>
                  <a:pt x="238638" y="174251"/>
                </a:lnTo>
                <a:lnTo>
                  <a:pt x="243957" y="165041"/>
                </a:lnTo>
                <a:close/>
                <a:moveTo>
                  <a:pt x="255598" y="165041"/>
                </a:moveTo>
                <a:lnTo>
                  <a:pt x="255598" y="171150"/>
                </a:lnTo>
                <a:lnTo>
                  <a:pt x="250279" y="174251"/>
                </a:lnTo>
                <a:lnTo>
                  <a:pt x="250279" y="174251"/>
                </a:lnTo>
                <a:lnTo>
                  <a:pt x="255598" y="165041"/>
                </a:lnTo>
                <a:close/>
                <a:moveTo>
                  <a:pt x="11582" y="165010"/>
                </a:moveTo>
                <a:lnTo>
                  <a:pt x="11582" y="171150"/>
                </a:lnTo>
                <a:lnTo>
                  <a:pt x="6262" y="174251"/>
                </a:lnTo>
                <a:lnTo>
                  <a:pt x="11582" y="165010"/>
                </a:lnTo>
                <a:close/>
                <a:moveTo>
                  <a:pt x="46446" y="165010"/>
                </a:moveTo>
                <a:lnTo>
                  <a:pt x="46446" y="171150"/>
                </a:lnTo>
                <a:lnTo>
                  <a:pt x="41126" y="174251"/>
                </a:lnTo>
                <a:lnTo>
                  <a:pt x="46446" y="165010"/>
                </a:lnTo>
                <a:close/>
                <a:moveTo>
                  <a:pt x="46689" y="165010"/>
                </a:moveTo>
                <a:lnTo>
                  <a:pt x="52008" y="174251"/>
                </a:lnTo>
                <a:lnTo>
                  <a:pt x="46689" y="171150"/>
                </a:lnTo>
                <a:lnTo>
                  <a:pt x="46689" y="165010"/>
                </a:lnTo>
                <a:close/>
                <a:moveTo>
                  <a:pt x="58057" y="165010"/>
                </a:moveTo>
                <a:lnTo>
                  <a:pt x="58057" y="171150"/>
                </a:lnTo>
                <a:lnTo>
                  <a:pt x="52737" y="174251"/>
                </a:lnTo>
                <a:lnTo>
                  <a:pt x="58057" y="165010"/>
                </a:lnTo>
                <a:close/>
                <a:moveTo>
                  <a:pt x="232376" y="165041"/>
                </a:moveTo>
                <a:lnTo>
                  <a:pt x="232376" y="171150"/>
                </a:lnTo>
                <a:lnTo>
                  <a:pt x="227057" y="174251"/>
                </a:lnTo>
                <a:lnTo>
                  <a:pt x="232376" y="165041"/>
                </a:lnTo>
                <a:close/>
                <a:moveTo>
                  <a:pt x="267210" y="165041"/>
                </a:moveTo>
                <a:lnTo>
                  <a:pt x="267210" y="171150"/>
                </a:lnTo>
                <a:lnTo>
                  <a:pt x="261890" y="174251"/>
                </a:lnTo>
                <a:lnTo>
                  <a:pt x="267210" y="165041"/>
                </a:lnTo>
                <a:close/>
                <a:moveTo>
                  <a:pt x="278851" y="165041"/>
                </a:moveTo>
                <a:lnTo>
                  <a:pt x="278851" y="171150"/>
                </a:lnTo>
                <a:lnTo>
                  <a:pt x="273532" y="174251"/>
                </a:lnTo>
                <a:lnTo>
                  <a:pt x="278851" y="165041"/>
                </a:lnTo>
                <a:close/>
                <a:moveTo>
                  <a:pt x="11703" y="171393"/>
                </a:moveTo>
                <a:lnTo>
                  <a:pt x="17023" y="174463"/>
                </a:lnTo>
                <a:lnTo>
                  <a:pt x="6384" y="174463"/>
                </a:lnTo>
                <a:lnTo>
                  <a:pt x="11703" y="171393"/>
                </a:lnTo>
                <a:close/>
                <a:moveTo>
                  <a:pt x="23345" y="171393"/>
                </a:moveTo>
                <a:lnTo>
                  <a:pt x="28664" y="174463"/>
                </a:lnTo>
                <a:lnTo>
                  <a:pt x="18026" y="174463"/>
                </a:lnTo>
                <a:lnTo>
                  <a:pt x="23345" y="171393"/>
                </a:lnTo>
                <a:close/>
                <a:moveTo>
                  <a:pt x="34956" y="171393"/>
                </a:moveTo>
                <a:lnTo>
                  <a:pt x="40275" y="174463"/>
                </a:lnTo>
                <a:lnTo>
                  <a:pt x="29637" y="174463"/>
                </a:lnTo>
                <a:lnTo>
                  <a:pt x="34956" y="171393"/>
                </a:lnTo>
                <a:close/>
                <a:moveTo>
                  <a:pt x="46598" y="171393"/>
                </a:moveTo>
                <a:lnTo>
                  <a:pt x="51886" y="174463"/>
                </a:lnTo>
                <a:lnTo>
                  <a:pt x="41248" y="174463"/>
                </a:lnTo>
                <a:lnTo>
                  <a:pt x="46598" y="171393"/>
                </a:lnTo>
                <a:close/>
                <a:moveTo>
                  <a:pt x="58209" y="171393"/>
                </a:moveTo>
                <a:lnTo>
                  <a:pt x="63528" y="174463"/>
                </a:lnTo>
                <a:lnTo>
                  <a:pt x="52889" y="174463"/>
                </a:lnTo>
                <a:lnTo>
                  <a:pt x="58209" y="171393"/>
                </a:lnTo>
                <a:close/>
                <a:moveTo>
                  <a:pt x="69850" y="171393"/>
                </a:moveTo>
                <a:lnTo>
                  <a:pt x="75169" y="174463"/>
                </a:lnTo>
                <a:lnTo>
                  <a:pt x="64531" y="174463"/>
                </a:lnTo>
                <a:lnTo>
                  <a:pt x="69850" y="171393"/>
                </a:lnTo>
                <a:close/>
                <a:moveTo>
                  <a:pt x="81431" y="171393"/>
                </a:moveTo>
                <a:lnTo>
                  <a:pt x="86750" y="174463"/>
                </a:lnTo>
                <a:lnTo>
                  <a:pt x="76112" y="174463"/>
                </a:lnTo>
                <a:lnTo>
                  <a:pt x="81431" y="171393"/>
                </a:lnTo>
                <a:close/>
                <a:moveTo>
                  <a:pt x="93042" y="171393"/>
                </a:moveTo>
                <a:lnTo>
                  <a:pt x="98361" y="174463"/>
                </a:lnTo>
                <a:lnTo>
                  <a:pt x="87723" y="174463"/>
                </a:lnTo>
                <a:lnTo>
                  <a:pt x="93042" y="171393"/>
                </a:lnTo>
                <a:close/>
                <a:moveTo>
                  <a:pt x="104684" y="171393"/>
                </a:moveTo>
                <a:lnTo>
                  <a:pt x="110003" y="174463"/>
                </a:lnTo>
                <a:lnTo>
                  <a:pt x="99364" y="174463"/>
                </a:lnTo>
                <a:lnTo>
                  <a:pt x="104684" y="171393"/>
                </a:lnTo>
                <a:close/>
                <a:moveTo>
                  <a:pt x="116295" y="171393"/>
                </a:moveTo>
                <a:lnTo>
                  <a:pt x="121614" y="174463"/>
                </a:lnTo>
                <a:lnTo>
                  <a:pt x="110976" y="174463"/>
                </a:lnTo>
                <a:lnTo>
                  <a:pt x="116295" y="171393"/>
                </a:lnTo>
                <a:close/>
                <a:moveTo>
                  <a:pt x="127936" y="171393"/>
                </a:moveTo>
                <a:lnTo>
                  <a:pt x="133256" y="174463"/>
                </a:lnTo>
                <a:lnTo>
                  <a:pt x="122617" y="174463"/>
                </a:lnTo>
                <a:lnTo>
                  <a:pt x="127936" y="171393"/>
                </a:lnTo>
                <a:close/>
                <a:moveTo>
                  <a:pt x="139548" y="171393"/>
                </a:moveTo>
                <a:lnTo>
                  <a:pt x="144867" y="174463"/>
                </a:lnTo>
                <a:lnTo>
                  <a:pt x="134228" y="174463"/>
                </a:lnTo>
                <a:lnTo>
                  <a:pt x="139548" y="171393"/>
                </a:lnTo>
                <a:close/>
                <a:moveTo>
                  <a:pt x="151159" y="171393"/>
                </a:moveTo>
                <a:lnTo>
                  <a:pt x="156478" y="174463"/>
                </a:lnTo>
                <a:lnTo>
                  <a:pt x="145840" y="174463"/>
                </a:lnTo>
                <a:lnTo>
                  <a:pt x="151159" y="171393"/>
                </a:lnTo>
                <a:close/>
                <a:moveTo>
                  <a:pt x="162770" y="171393"/>
                </a:moveTo>
                <a:lnTo>
                  <a:pt x="168089" y="174463"/>
                </a:lnTo>
                <a:lnTo>
                  <a:pt x="157451" y="174463"/>
                </a:lnTo>
                <a:lnTo>
                  <a:pt x="162770" y="171393"/>
                </a:lnTo>
                <a:close/>
                <a:moveTo>
                  <a:pt x="174411" y="171393"/>
                </a:moveTo>
                <a:lnTo>
                  <a:pt x="179731" y="174463"/>
                </a:lnTo>
                <a:lnTo>
                  <a:pt x="169092" y="174463"/>
                </a:lnTo>
                <a:lnTo>
                  <a:pt x="174411" y="171393"/>
                </a:lnTo>
                <a:close/>
                <a:moveTo>
                  <a:pt x="186023" y="171393"/>
                </a:moveTo>
                <a:lnTo>
                  <a:pt x="191342" y="174463"/>
                </a:lnTo>
                <a:lnTo>
                  <a:pt x="180703" y="174463"/>
                </a:lnTo>
                <a:lnTo>
                  <a:pt x="186023" y="171393"/>
                </a:lnTo>
                <a:close/>
                <a:moveTo>
                  <a:pt x="197634" y="171393"/>
                </a:moveTo>
                <a:lnTo>
                  <a:pt x="202953" y="174463"/>
                </a:lnTo>
                <a:lnTo>
                  <a:pt x="192345" y="174463"/>
                </a:lnTo>
                <a:lnTo>
                  <a:pt x="197634" y="171393"/>
                </a:lnTo>
                <a:close/>
                <a:moveTo>
                  <a:pt x="209275" y="171393"/>
                </a:moveTo>
                <a:lnTo>
                  <a:pt x="214595" y="174463"/>
                </a:lnTo>
                <a:lnTo>
                  <a:pt x="203956" y="174463"/>
                </a:lnTo>
                <a:lnTo>
                  <a:pt x="209275" y="171393"/>
                </a:lnTo>
                <a:close/>
                <a:moveTo>
                  <a:pt x="220856" y="171393"/>
                </a:moveTo>
                <a:lnTo>
                  <a:pt x="226175" y="174463"/>
                </a:lnTo>
                <a:lnTo>
                  <a:pt x="215537" y="174463"/>
                </a:lnTo>
                <a:lnTo>
                  <a:pt x="220856" y="171393"/>
                </a:lnTo>
                <a:close/>
                <a:moveTo>
                  <a:pt x="232498" y="171393"/>
                </a:moveTo>
                <a:lnTo>
                  <a:pt x="237817" y="174463"/>
                </a:lnTo>
                <a:lnTo>
                  <a:pt x="227178" y="174463"/>
                </a:lnTo>
                <a:lnTo>
                  <a:pt x="232498" y="171393"/>
                </a:lnTo>
                <a:close/>
                <a:moveTo>
                  <a:pt x="244109" y="171393"/>
                </a:moveTo>
                <a:lnTo>
                  <a:pt x="249428" y="174463"/>
                </a:lnTo>
                <a:lnTo>
                  <a:pt x="238790" y="174463"/>
                </a:lnTo>
                <a:lnTo>
                  <a:pt x="244109" y="171393"/>
                </a:lnTo>
                <a:close/>
                <a:moveTo>
                  <a:pt x="255750" y="171393"/>
                </a:moveTo>
                <a:lnTo>
                  <a:pt x="261070" y="174463"/>
                </a:lnTo>
                <a:lnTo>
                  <a:pt x="250431" y="174463"/>
                </a:lnTo>
                <a:lnTo>
                  <a:pt x="255750" y="171393"/>
                </a:lnTo>
                <a:close/>
                <a:moveTo>
                  <a:pt x="267362" y="171393"/>
                </a:moveTo>
                <a:lnTo>
                  <a:pt x="272681" y="174463"/>
                </a:lnTo>
                <a:lnTo>
                  <a:pt x="262042" y="174463"/>
                </a:lnTo>
                <a:lnTo>
                  <a:pt x="267362" y="171393"/>
                </a:lnTo>
                <a:close/>
                <a:moveTo>
                  <a:pt x="279003" y="171393"/>
                </a:moveTo>
                <a:lnTo>
                  <a:pt x="284322" y="174463"/>
                </a:lnTo>
                <a:lnTo>
                  <a:pt x="273684" y="174463"/>
                </a:lnTo>
                <a:lnTo>
                  <a:pt x="279003" y="171393"/>
                </a:lnTo>
                <a:close/>
                <a:moveTo>
                  <a:pt x="98361" y="174707"/>
                </a:moveTo>
                <a:lnTo>
                  <a:pt x="93042" y="177777"/>
                </a:lnTo>
                <a:lnTo>
                  <a:pt x="87723" y="174707"/>
                </a:lnTo>
                <a:close/>
                <a:moveTo>
                  <a:pt x="110003" y="174707"/>
                </a:moveTo>
                <a:lnTo>
                  <a:pt x="104684" y="177777"/>
                </a:lnTo>
                <a:lnTo>
                  <a:pt x="99364" y="174707"/>
                </a:lnTo>
                <a:close/>
                <a:moveTo>
                  <a:pt x="121614" y="174707"/>
                </a:moveTo>
                <a:lnTo>
                  <a:pt x="116295" y="177777"/>
                </a:lnTo>
                <a:lnTo>
                  <a:pt x="110976" y="174707"/>
                </a:lnTo>
                <a:close/>
                <a:moveTo>
                  <a:pt x="133256" y="174707"/>
                </a:moveTo>
                <a:lnTo>
                  <a:pt x="127936" y="177777"/>
                </a:lnTo>
                <a:lnTo>
                  <a:pt x="122617" y="174707"/>
                </a:lnTo>
                <a:close/>
                <a:moveTo>
                  <a:pt x="144867" y="174707"/>
                </a:moveTo>
                <a:lnTo>
                  <a:pt x="139548" y="177777"/>
                </a:lnTo>
                <a:lnTo>
                  <a:pt x="134228" y="174707"/>
                </a:lnTo>
                <a:close/>
                <a:moveTo>
                  <a:pt x="156478" y="174707"/>
                </a:moveTo>
                <a:lnTo>
                  <a:pt x="151159" y="177777"/>
                </a:lnTo>
                <a:lnTo>
                  <a:pt x="145840" y="174707"/>
                </a:lnTo>
                <a:close/>
                <a:moveTo>
                  <a:pt x="168089" y="174707"/>
                </a:moveTo>
                <a:lnTo>
                  <a:pt x="162770" y="177777"/>
                </a:lnTo>
                <a:lnTo>
                  <a:pt x="157451" y="174707"/>
                </a:lnTo>
                <a:close/>
                <a:moveTo>
                  <a:pt x="179731" y="174707"/>
                </a:moveTo>
                <a:lnTo>
                  <a:pt x="174411" y="177777"/>
                </a:lnTo>
                <a:lnTo>
                  <a:pt x="169092" y="174707"/>
                </a:lnTo>
                <a:close/>
                <a:moveTo>
                  <a:pt x="191342" y="174707"/>
                </a:moveTo>
                <a:lnTo>
                  <a:pt x="186023" y="177777"/>
                </a:lnTo>
                <a:lnTo>
                  <a:pt x="180703" y="174707"/>
                </a:lnTo>
                <a:close/>
                <a:moveTo>
                  <a:pt x="202953" y="174707"/>
                </a:moveTo>
                <a:lnTo>
                  <a:pt x="197634" y="177777"/>
                </a:lnTo>
                <a:lnTo>
                  <a:pt x="192315" y="174707"/>
                </a:lnTo>
                <a:close/>
                <a:moveTo>
                  <a:pt x="214564" y="174707"/>
                </a:moveTo>
                <a:lnTo>
                  <a:pt x="209245" y="177777"/>
                </a:lnTo>
                <a:lnTo>
                  <a:pt x="203926" y="174707"/>
                </a:lnTo>
                <a:close/>
                <a:moveTo>
                  <a:pt x="226175" y="174707"/>
                </a:moveTo>
                <a:lnTo>
                  <a:pt x="220856" y="177777"/>
                </a:lnTo>
                <a:lnTo>
                  <a:pt x="215537" y="174707"/>
                </a:lnTo>
                <a:close/>
                <a:moveTo>
                  <a:pt x="237817" y="174707"/>
                </a:moveTo>
                <a:lnTo>
                  <a:pt x="232498" y="177777"/>
                </a:lnTo>
                <a:lnTo>
                  <a:pt x="227178" y="174707"/>
                </a:lnTo>
                <a:close/>
                <a:moveTo>
                  <a:pt x="249428" y="174707"/>
                </a:moveTo>
                <a:lnTo>
                  <a:pt x="244109" y="177777"/>
                </a:lnTo>
                <a:lnTo>
                  <a:pt x="238790" y="174707"/>
                </a:lnTo>
                <a:close/>
                <a:moveTo>
                  <a:pt x="261070" y="174707"/>
                </a:moveTo>
                <a:lnTo>
                  <a:pt x="255750" y="177777"/>
                </a:lnTo>
                <a:lnTo>
                  <a:pt x="250431" y="174707"/>
                </a:lnTo>
                <a:close/>
                <a:moveTo>
                  <a:pt x="272681" y="174707"/>
                </a:moveTo>
                <a:lnTo>
                  <a:pt x="267362" y="177777"/>
                </a:lnTo>
                <a:lnTo>
                  <a:pt x="262042" y="174707"/>
                </a:lnTo>
                <a:close/>
                <a:moveTo>
                  <a:pt x="284292" y="174707"/>
                </a:moveTo>
                <a:lnTo>
                  <a:pt x="278973" y="177777"/>
                </a:lnTo>
                <a:lnTo>
                  <a:pt x="273653" y="174707"/>
                </a:lnTo>
                <a:close/>
                <a:moveTo>
                  <a:pt x="17023" y="174737"/>
                </a:moveTo>
                <a:lnTo>
                  <a:pt x="11703" y="177807"/>
                </a:lnTo>
                <a:lnTo>
                  <a:pt x="6384" y="174737"/>
                </a:lnTo>
                <a:close/>
                <a:moveTo>
                  <a:pt x="28664" y="174737"/>
                </a:moveTo>
                <a:lnTo>
                  <a:pt x="23345" y="177807"/>
                </a:lnTo>
                <a:lnTo>
                  <a:pt x="18026" y="174737"/>
                </a:lnTo>
                <a:close/>
                <a:moveTo>
                  <a:pt x="40275" y="174737"/>
                </a:moveTo>
                <a:lnTo>
                  <a:pt x="34956" y="177807"/>
                </a:lnTo>
                <a:lnTo>
                  <a:pt x="29637" y="174737"/>
                </a:lnTo>
                <a:close/>
                <a:moveTo>
                  <a:pt x="51886" y="174737"/>
                </a:moveTo>
                <a:lnTo>
                  <a:pt x="46567" y="177807"/>
                </a:lnTo>
                <a:lnTo>
                  <a:pt x="41248" y="174737"/>
                </a:lnTo>
                <a:close/>
                <a:moveTo>
                  <a:pt x="63528" y="174737"/>
                </a:moveTo>
                <a:lnTo>
                  <a:pt x="58209" y="177807"/>
                </a:lnTo>
                <a:lnTo>
                  <a:pt x="52889" y="174737"/>
                </a:lnTo>
                <a:close/>
                <a:moveTo>
                  <a:pt x="75109" y="174737"/>
                </a:moveTo>
                <a:lnTo>
                  <a:pt x="69789" y="177807"/>
                </a:lnTo>
                <a:lnTo>
                  <a:pt x="64470" y="174737"/>
                </a:lnTo>
                <a:close/>
                <a:moveTo>
                  <a:pt x="86750" y="174737"/>
                </a:moveTo>
                <a:lnTo>
                  <a:pt x="81431" y="177807"/>
                </a:lnTo>
                <a:lnTo>
                  <a:pt x="76112" y="174737"/>
                </a:lnTo>
                <a:close/>
                <a:moveTo>
                  <a:pt x="17174" y="174919"/>
                </a:moveTo>
                <a:lnTo>
                  <a:pt x="11855" y="184129"/>
                </a:lnTo>
                <a:lnTo>
                  <a:pt x="11855" y="177989"/>
                </a:lnTo>
                <a:lnTo>
                  <a:pt x="17174" y="174919"/>
                </a:lnTo>
                <a:close/>
                <a:moveTo>
                  <a:pt x="28816" y="174919"/>
                </a:moveTo>
                <a:lnTo>
                  <a:pt x="23497" y="184129"/>
                </a:lnTo>
                <a:lnTo>
                  <a:pt x="23497" y="177989"/>
                </a:lnTo>
                <a:lnTo>
                  <a:pt x="28816" y="174919"/>
                </a:lnTo>
                <a:close/>
                <a:moveTo>
                  <a:pt x="40427" y="174919"/>
                </a:moveTo>
                <a:lnTo>
                  <a:pt x="35108" y="184129"/>
                </a:lnTo>
                <a:lnTo>
                  <a:pt x="35108" y="177989"/>
                </a:lnTo>
                <a:lnTo>
                  <a:pt x="40427" y="174919"/>
                </a:lnTo>
                <a:close/>
                <a:moveTo>
                  <a:pt x="52008" y="174919"/>
                </a:moveTo>
                <a:lnTo>
                  <a:pt x="46689" y="184129"/>
                </a:lnTo>
                <a:lnTo>
                  <a:pt x="46689" y="177989"/>
                </a:lnTo>
                <a:lnTo>
                  <a:pt x="52008" y="174919"/>
                </a:lnTo>
                <a:close/>
                <a:moveTo>
                  <a:pt x="63650" y="174919"/>
                </a:moveTo>
                <a:lnTo>
                  <a:pt x="58330" y="184129"/>
                </a:lnTo>
                <a:lnTo>
                  <a:pt x="58330" y="177989"/>
                </a:lnTo>
                <a:lnTo>
                  <a:pt x="63650" y="174919"/>
                </a:lnTo>
                <a:close/>
                <a:moveTo>
                  <a:pt x="75261" y="174919"/>
                </a:moveTo>
                <a:lnTo>
                  <a:pt x="69941" y="184129"/>
                </a:lnTo>
                <a:lnTo>
                  <a:pt x="69941" y="177989"/>
                </a:lnTo>
                <a:lnTo>
                  <a:pt x="75261" y="174919"/>
                </a:lnTo>
                <a:close/>
                <a:moveTo>
                  <a:pt x="86902" y="174919"/>
                </a:moveTo>
                <a:lnTo>
                  <a:pt x="81583" y="184129"/>
                </a:lnTo>
                <a:lnTo>
                  <a:pt x="81583" y="177989"/>
                </a:lnTo>
                <a:lnTo>
                  <a:pt x="86902" y="174919"/>
                </a:lnTo>
                <a:close/>
                <a:moveTo>
                  <a:pt x="98513" y="174919"/>
                </a:moveTo>
                <a:lnTo>
                  <a:pt x="93194" y="184129"/>
                </a:lnTo>
                <a:lnTo>
                  <a:pt x="93194" y="177989"/>
                </a:lnTo>
                <a:lnTo>
                  <a:pt x="98513" y="174919"/>
                </a:lnTo>
                <a:close/>
                <a:moveTo>
                  <a:pt x="110155" y="174919"/>
                </a:moveTo>
                <a:lnTo>
                  <a:pt x="104836" y="184129"/>
                </a:lnTo>
                <a:lnTo>
                  <a:pt x="104836" y="177989"/>
                </a:lnTo>
                <a:lnTo>
                  <a:pt x="110155" y="174919"/>
                </a:lnTo>
                <a:close/>
                <a:moveTo>
                  <a:pt x="121736" y="174919"/>
                </a:moveTo>
                <a:lnTo>
                  <a:pt x="116416" y="184129"/>
                </a:lnTo>
                <a:lnTo>
                  <a:pt x="116416" y="177989"/>
                </a:lnTo>
                <a:lnTo>
                  <a:pt x="121736" y="174919"/>
                </a:lnTo>
                <a:close/>
                <a:moveTo>
                  <a:pt x="133377" y="174919"/>
                </a:moveTo>
                <a:lnTo>
                  <a:pt x="128058" y="184129"/>
                </a:lnTo>
                <a:lnTo>
                  <a:pt x="128058" y="177989"/>
                </a:lnTo>
                <a:lnTo>
                  <a:pt x="133377" y="174919"/>
                </a:lnTo>
                <a:close/>
                <a:moveTo>
                  <a:pt x="144988" y="174919"/>
                </a:moveTo>
                <a:lnTo>
                  <a:pt x="139669" y="184129"/>
                </a:lnTo>
                <a:lnTo>
                  <a:pt x="139669" y="177989"/>
                </a:lnTo>
                <a:lnTo>
                  <a:pt x="144988" y="174919"/>
                </a:lnTo>
                <a:close/>
                <a:moveTo>
                  <a:pt x="156630" y="174919"/>
                </a:moveTo>
                <a:lnTo>
                  <a:pt x="151311" y="184129"/>
                </a:lnTo>
                <a:lnTo>
                  <a:pt x="151311" y="177989"/>
                </a:lnTo>
                <a:lnTo>
                  <a:pt x="156630" y="174919"/>
                </a:lnTo>
                <a:close/>
                <a:moveTo>
                  <a:pt x="168241" y="174919"/>
                </a:moveTo>
                <a:lnTo>
                  <a:pt x="162922" y="184129"/>
                </a:lnTo>
                <a:lnTo>
                  <a:pt x="162922" y="177989"/>
                </a:lnTo>
                <a:lnTo>
                  <a:pt x="168241" y="174919"/>
                </a:lnTo>
                <a:close/>
                <a:moveTo>
                  <a:pt x="179822" y="174919"/>
                </a:moveTo>
                <a:lnTo>
                  <a:pt x="174503" y="184129"/>
                </a:lnTo>
                <a:lnTo>
                  <a:pt x="174503" y="177989"/>
                </a:lnTo>
                <a:lnTo>
                  <a:pt x="179822" y="174919"/>
                </a:lnTo>
                <a:close/>
                <a:moveTo>
                  <a:pt x="191463" y="174919"/>
                </a:moveTo>
                <a:lnTo>
                  <a:pt x="186144" y="184129"/>
                </a:lnTo>
                <a:lnTo>
                  <a:pt x="186144" y="177989"/>
                </a:lnTo>
                <a:lnTo>
                  <a:pt x="191463" y="174919"/>
                </a:lnTo>
                <a:close/>
                <a:moveTo>
                  <a:pt x="203075" y="174919"/>
                </a:moveTo>
                <a:lnTo>
                  <a:pt x="197755" y="184129"/>
                </a:lnTo>
                <a:lnTo>
                  <a:pt x="197755" y="177989"/>
                </a:lnTo>
                <a:lnTo>
                  <a:pt x="203075" y="174919"/>
                </a:lnTo>
                <a:close/>
                <a:moveTo>
                  <a:pt x="214716" y="174919"/>
                </a:moveTo>
                <a:lnTo>
                  <a:pt x="209397" y="184129"/>
                </a:lnTo>
                <a:lnTo>
                  <a:pt x="209397" y="177989"/>
                </a:lnTo>
                <a:lnTo>
                  <a:pt x="214716" y="174919"/>
                </a:lnTo>
                <a:close/>
                <a:moveTo>
                  <a:pt x="226327" y="174919"/>
                </a:moveTo>
                <a:lnTo>
                  <a:pt x="221008" y="184129"/>
                </a:lnTo>
                <a:lnTo>
                  <a:pt x="221008" y="177989"/>
                </a:lnTo>
                <a:lnTo>
                  <a:pt x="226327" y="174919"/>
                </a:lnTo>
                <a:close/>
                <a:moveTo>
                  <a:pt x="237969" y="174919"/>
                </a:moveTo>
                <a:lnTo>
                  <a:pt x="232650" y="184129"/>
                </a:lnTo>
                <a:lnTo>
                  <a:pt x="232650" y="177989"/>
                </a:lnTo>
                <a:lnTo>
                  <a:pt x="237969" y="174919"/>
                </a:lnTo>
                <a:close/>
                <a:moveTo>
                  <a:pt x="249550" y="174919"/>
                </a:moveTo>
                <a:lnTo>
                  <a:pt x="244230" y="184129"/>
                </a:lnTo>
                <a:lnTo>
                  <a:pt x="244230" y="177989"/>
                </a:lnTo>
                <a:lnTo>
                  <a:pt x="249550" y="174919"/>
                </a:lnTo>
                <a:close/>
                <a:moveTo>
                  <a:pt x="261191" y="174919"/>
                </a:moveTo>
                <a:lnTo>
                  <a:pt x="255872" y="184129"/>
                </a:lnTo>
                <a:lnTo>
                  <a:pt x="255872" y="177989"/>
                </a:lnTo>
                <a:lnTo>
                  <a:pt x="261191" y="174919"/>
                </a:lnTo>
                <a:close/>
                <a:moveTo>
                  <a:pt x="272802" y="174919"/>
                </a:moveTo>
                <a:lnTo>
                  <a:pt x="267483" y="184129"/>
                </a:lnTo>
                <a:lnTo>
                  <a:pt x="267483" y="177989"/>
                </a:lnTo>
                <a:lnTo>
                  <a:pt x="272802" y="174919"/>
                </a:lnTo>
                <a:close/>
                <a:moveTo>
                  <a:pt x="284444" y="174919"/>
                </a:moveTo>
                <a:lnTo>
                  <a:pt x="279125" y="184129"/>
                </a:lnTo>
                <a:lnTo>
                  <a:pt x="279125" y="177989"/>
                </a:lnTo>
                <a:lnTo>
                  <a:pt x="284444" y="174919"/>
                </a:lnTo>
                <a:close/>
                <a:moveTo>
                  <a:pt x="6262" y="174950"/>
                </a:moveTo>
                <a:lnTo>
                  <a:pt x="11582" y="177989"/>
                </a:lnTo>
                <a:lnTo>
                  <a:pt x="11582" y="184160"/>
                </a:lnTo>
                <a:lnTo>
                  <a:pt x="6262" y="174950"/>
                </a:lnTo>
                <a:close/>
                <a:moveTo>
                  <a:pt x="17904" y="174950"/>
                </a:moveTo>
                <a:lnTo>
                  <a:pt x="23223" y="177989"/>
                </a:lnTo>
                <a:lnTo>
                  <a:pt x="23223" y="184160"/>
                </a:lnTo>
                <a:lnTo>
                  <a:pt x="17904" y="174950"/>
                </a:lnTo>
                <a:close/>
                <a:moveTo>
                  <a:pt x="29515" y="174950"/>
                </a:moveTo>
                <a:lnTo>
                  <a:pt x="34834" y="177989"/>
                </a:lnTo>
                <a:lnTo>
                  <a:pt x="34834" y="184160"/>
                </a:lnTo>
                <a:lnTo>
                  <a:pt x="29515" y="174950"/>
                </a:lnTo>
                <a:close/>
                <a:moveTo>
                  <a:pt x="41126" y="174950"/>
                </a:moveTo>
                <a:lnTo>
                  <a:pt x="46446" y="177989"/>
                </a:lnTo>
                <a:lnTo>
                  <a:pt x="46446" y="184160"/>
                </a:lnTo>
                <a:lnTo>
                  <a:pt x="41126" y="174950"/>
                </a:lnTo>
                <a:close/>
                <a:moveTo>
                  <a:pt x="52737" y="174950"/>
                </a:moveTo>
                <a:lnTo>
                  <a:pt x="58057" y="177989"/>
                </a:lnTo>
                <a:lnTo>
                  <a:pt x="58057" y="184160"/>
                </a:lnTo>
                <a:lnTo>
                  <a:pt x="52737" y="174950"/>
                </a:lnTo>
                <a:close/>
                <a:moveTo>
                  <a:pt x="64379" y="174950"/>
                </a:moveTo>
                <a:lnTo>
                  <a:pt x="69698" y="177989"/>
                </a:lnTo>
                <a:lnTo>
                  <a:pt x="69698" y="184160"/>
                </a:lnTo>
                <a:lnTo>
                  <a:pt x="64379" y="174950"/>
                </a:lnTo>
                <a:close/>
                <a:moveTo>
                  <a:pt x="75990" y="174950"/>
                </a:moveTo>
                <a:lnTo>
                  <a:pt x="81309" y="177989"/>
                </a:lnTo>
                <a:lnTo>
                  <a:pt x="81309" y="184160"/>
                </a:lnTo>
                <a:lnTo>
                  <a:pt x="75990" y="174950"/>
                </a:lnTo>
                <a:close/>
                <a:moveTo>
                  <a:pt x="87632" y="174950"/>
                </a:moveTo>
                <a:lnTo>
                  <a:pt x="92951" y="177989"/>
                </a:lnTo>
                <a:lnTo>
                  <a:pt x="92951" y="184160"/>
                </a:lnTo>
                <a:lnTo>
                  <a:pt x="87632" y="174950"/>
                </a:lnTo>
                <a:close/>
                <a:moveTo>
                  <a:pt x="99243" y="174950"/>
                </a:moveTo>
                <a:lnTo>
                  <a:pt x="104562" y="177989"/>
                </a:lnTo>
                <a:lnTo>
                  <a:pt x="104562" y="184160"/>
                </a:lnTo>
                <a:lnTo>
                  <a:pt x="99243" y="174950"/>
                </a:lnTo>
                <a:close/>
                <a:moveTo>
                  <a:pt x="110824" y="174950"/>
                </a:moveTo>
                <a:lnTo>
                  <a:pt x="116143" y="177989"/>
                </a:lnTo>
                <a:lnTo>
                  <a:pt x="116143" y="184160"/>
                </a:lnTo>
                <a:lnTo>
                  <a:pt x="110824" y="174950"/>
                </a:lnTo>
                <a:close/>
                <a:moveTo>
                  <a:pt x="122465" y="174950"/>
                </a:moveTo>
                <a:lnTo>
                  <a:pt x="127784" y="177989"/>
                </a:lnTo>
                <a:lnTo>
                  <a:pt x="127784" y="184160"/>
                </a:lnTo>
                <a:lnTo>
                  <a:pt x="122465" y="174950"/>
                </a:lnTo>
                <a:close/>
                <a:moveTo>
                  <a:pt x="134076" y="174950"/>
                </a:moveTo>
                <a:lnTo>
                  <a:pt x="139396" y="177989"/>
                </a:lnTo>
                <a:lnTo>
                  <a:pt x="139396" y="184160"/>
                </a:lnTo>
                <a:lnTo>
                  <a:pt x="134076" y="174950"/>
                </a:lnTo>
                <a:close/>
                <a:moveTo>
                  <a:pt x="145718" y="174950"/>
                </a:moveTo>
                <a:lnTo>
                  <a:pt x="151037" y="177989"/>
                </a:lnTo>
                <a:lnTo>
                  <a:pt x="151037" y="184160"/>
                </a:lnTo>
                <a:lnTo>
                  <a:pt x="145718" y="174950"/>
                </a:lnTo>
                <a:close/>
                <a:moveTo>
                  <a:pt x="157329" y="174950"/>
                </a:moveTo>
                <a:lnTo>
                  <a:pt x="162648" y="177989"/>
                </a:lnTo>
                <a:lnTo>
                  <a:pt x="162648" y="184160"/>
                </a:lnTo>
                <a:lnTo>
                  <a:pt x="157329" y="174950"/>
                </a:lnTo>
                <a:close/>
                <a:moveTo>
                  <a:pt x="168971" y="174950"/>
                </a:moveTo>
                <a:lnTo>
                  <a:pt x="174290" y="177989"/>
                </a:lnTo>
                <a:lnTo>
                  <a:pt x="174290" y="184160"/>
                </a:lnTo>
                <a:lnTo>
                  <a:pt x="168971" y="174950"/>
                </a:lnTo>
                <a:close/>
                <a:moveTo>
                  <a:pt x="180551" y="174950"/>
                </a:moveTo>
                <a:lnTo>
                  <a:pt x="185871" y="177989"/>
                </a:lnTo>
                <a:lnTo>
                  <a:pt x="185871" y="184160"/>
                </a:lnTo>
                <a:lnTo>
                  <a:pt x="180551" y="174950"/>
                </a:lnTo>
                <a:close/>
                <a:moveTo>
                  <a:pt x="192193" y="174950"/>
                </a:moveTo>
                <a:lnTo>
                  <a:pt x="197512" y="177989"/>
                </a:lnTo>
                <a:lnTo>
                  <a:pt x="197512" y="184160"/>
                </a:lnTo>
                <a:lnTo>
                  <a:pt x="192193" y="174950"/>
                </a:lnTo>
                <a:close/>
                <a:moveTo>
                  <a:pt x="203804" y="174950"/>
                </a:moveTo>
                <a:lnTo>
                  <a:pt x="209123" y="178050"/>
                </a:lnTo>
                <a:lnTo>
                  <a:pt x="209123" y="184190"/>
                </a:lnTo>
                <a:lnTo>
                  <a:pt x="203804" y="174950"/>
                </a:lnTo>
                <a:close/>
                <a:moveTo>
                  <a:pt x="215446" y="174950"/>
                </a:moveTo>
                <a:lnTo>
                  <a:pt x="220765" y="178050"/>
                </a:lnTo>
                <a:lnTo>
                  <a:pt x="220765" y="184190"/>
                </a:lnTo>
                <a:lnTo>
                  <a:pt x="215446" y="174950"/>
                </a:lnTo>
                <a:close/>
                <a:moveTo>
                  <a:pt x="227057" y="174950"/>
                </a:moveTo>
                <a:lnTo>
                  <a:pt x="232376" y="178050"/>
                </a:lnTo>
                <a:lnTo>
                  <a:pt x="232376" y="184190"/>
                </a:lnTo>
                <a:lnTo>
                  <a:pt x="227057" y="174950"/>
                </a:lnTo>
                <a:close/>
                <a:moveTo>
                  <a:pt x="238668" y="174950"/>
                </a:moveTo>
                <a:lnTo>
                  <a:pt x="243987" y="178050"/>
                </a:lnTo>
                <a:lnTo>
                  <a:pt x="243987" y="184190"/>
                </a:lnTo>
                <a:lnTo>
                  <a:pt x="238668" y="174950"/>
                </a:lnTo>
                <a:close/>
                <a:moveTo>
                  <a:pt x="250279" y="174950"/>
                </a:moveTo>
                <a:lnTo>
                  <a:pt x="255598" y="178050"/>
                </a:lnTo>
                <a:lnTo>
                  <a:pt x="255598" y="184190"/>
                </a:lnTo>
                <a:lnTo>
                  <a:pt x="250279" y="174950"/>
                </a:lnTo>
                <a:close/>
                <a:moveTo>
                  <a:pt x="261890" y="174950"/>
                </a:moveTo>
                <a:lnTo>
                  <a:pt x="267210" y="178050"/>
                </a:lnTo>
                <a:lnTo>
                  <a:pt x="267210" y="184190"/>
                </a:lnTo>
                <a:lnTo>
                  <a:pt x="261890" y="174950"/>
                </a:lnTo>
                <a:close/>
                <a:moveTo>
                  <a:pt x="273532" y="174950"/>
                </a:moveTo>
                <a:lnTo>
                  <a:pt x="278851" y="178050"/>
                </a:lnTo>
                <a:lnTo>
                  <a:pt x="278851" y="184190"/>
                </a:lnTo>
                <a:lnTo>
                  <a:pt x="273532" y="174950"/>
                </a:lnTo>
                <a:close/>
                <a:moveTo>
                  <a:pt x="52525" y="175071"/>
                </a:moveTo>
                <a:lnTo>
                  <a:pt x="57844" y="184281"/>
                </a:lnTo>
                <a:lnTo>
                  <a:pt x="57844" y="184281"/>
                </a:lnTo>
                <a:lnTo>
                  <a:pt x="55351" y="182822"/>
                </a:lnTo>
                <a:lnTo>
                  <a:pt x="52525" y="181242"/>
                </a:lnTo>
                <a:lnTo>
                  <a:pt x="52525" y="175071"/>
                </a:lnTo>
                <a:close/>
                <a:moveTo>
                  <a:pt x="75777" y="175071"/>
                </a:moveTo>
                <a:lnTo>
                  <a:pt x="81097" y="184281"/>
                </a:lnTo>
                <a:lnTo>
                  <a:pt x="81097" y="184281"/>
                </a:lnTo>
                <a:lnTo>
                  <a:pt x="78604" y="182822"/>
                </a:lnTo>
                <a:lnTo>
                  <a:pt x="75777" y="181242"/>
                </a:lnTo>
                <a:lnTo>
                  <a:pt x="75777" y="175071"/>
                </a:lnTo>
                <a:close/>
                <a:moveTo>
                  <a:pt x="99030" y="175071"/>
                </a:moveTo>
                <a:lnTo>
                  <a:pt x="104349" y="184281"/>
                </a:lnTo>
                <a:lnTo>
                  <a:pt x="104349" y="184281"/>
                </a:lnTo>
                <a:lnTo>
                  <a:pt x="101857" y="182822"/>
                </a:lnTo>
                <a:lnTo>
                  <a:pt x="99030" y="181242"/>
                </a:lnTo>
                <a:lnTo>
                  <a:pt x="99030" y="175071"/>
                </a:lnTo>
                <a:close/>
                <a:moveTo>
                  <a:pt x="17661" y="175071"/>
                </a:moveTo>
                <a:lnTo>
                  <a:pt x="22980" y="184281"/>
                </a:lnTo>
                <a:lnTo>
                  <a:pt x="20518" y="182822"/>
                </a:lnTo>
                <a:lnTo>
                  <a:pt x="17661" y="181242"/>
                </a:lnTo>
                <a:lnTo>
                  <a:pt x="17661" y="175071"/>
                </a:lnTo>
                <a:close/>
                <a:moveTo>
                  <a:pt x="29302" y="175071"/>
                </a:moveTo>
                <a:lnTo>
                  <a:pt x="34622" y="184281"/>
                </a:lnTo>
                <a:lnTo>
                  <a:pt x="32160" y="182822"/>
                </a:lnTo>
                <a:lnTo>
                  <a:pt x="29302" y="181242"/>
                </a:lnTo>
                <a:lnTo>
                  <a:pt x="29302" y="175071"/>
                </a:lnTo>
                <a:close/>
                <a:moveTo>
                  <a:pt x="40883" y="175071"/>
                </a:moveTo>
                <a:lnTo>
                  <a:pt x="46202" y="184281"/>
                </a:lnTo>
                <a:lnTo>
                  <a:pt x="43740" y="182822"/>
                </a:lnTo>
                <a:lnTo>
                  <a:pt x="40883" y="181242"/>
                </a:lnTo>
                <a:lnTo>
                  <a:pt x="40883" y="175071"/>
                </a:lnTo>
                <a:close/>
                <a:moveTo>
                  <a:pt x="64136" y="175071"/>
                </a:moveTo>
                <a:lnTo>
                  <a:pt x="69455" y="184281"/>
                </a:lnTo>
                <a:lnTo>
                  <a:pt x="66993" y="182822"/>
                </a:lnTo>
                <a:lnTo>
                  <a:pt x="64136" y="181242"/>
                </a:lnTo>
                <a:lnTo>
                  <a:pt x="64136" y="175071"/>
                </a:lnTo>
                <a:close/>
                <a:moveTo>
                  <a:pt x="87389" y="175071"/>
                </a:moveTo>
                <a:lnTo>
                  <a:pt x="92708" y="184281"/>
                </a:lnTo>
                <a:lnTo>
                  <a:pt x="90246" y="182822"/>
                </a:lnTo>
                <a:lnTo>
                  <a:pt x="87389" y="181242"/>
                </a:lnTo>
                <a:lnTo>
                  <a:pt x="87389" y="175071"/>
                </a:lnTo>
                <a:close/>
                <a:moveTo>
                  <a:pt x="110611" y="175071"/>
                </a:moveTo>
                <a:lnTo>
                  <a:pt x="115930" y="184281"/>
                </a:lnTo>
                <a:lnTo>
                  <a:pt x="113468" y="182822"/>
                </a:lnTo>
                <a:lnTo>
                  <a:pt x="110611" y="181242"/>
                </a:lnTo>
                <a:lnTo>
                  <a:pt x="110611" y="175071"/>
                </a:lnTo>
                <a:close/>
                <a:moveTo>
                  <a:pt x="122222" y="175071"/>
                </a:moveTo>
                <a:lnTo>
                  <a:pt x="127541" y="184281"/>
                </a:lnTo>
                <a:lnTo>
                  <a:pt x="125079" y="182822"/>
                </a:lnTo>
                <a:lnTo>
                  <a:pt x="122222" y="181242"/>
                </a:lnTo>
                <a:lnTo>
                  <a:pt x="122222" y="175071"/>
                </a:lnTo>
                <a:close/>
                <a:moveTo>
                  <a:pt x="133864" y="175071"/>
                </a:moveTo>
                <a:lnTo>
                  <a:pt x="139183" y="184281"/>
                </a:lnTo>
                <a:lnTo>
                  <a:pt x="136721" y="182822"/>
                </a:lnTo>
                <a:lnTo>
                  <a:pt x="133864" y="181242"/>
                </a:lnTo>
                <a:lnTo>
                  <a:pt x="133864" y="175071"/>
                </a:lnTo>
                <a:close/>
                <a:moveTo>
                  <a:pt x="145475" y="175071"/>
                </a:moveTo>
                <a:lnTo>
                  <a:pt x="150794" y="184281"/>
                </a:lnTo>
                <a:lnTo>
                  <a:pt x="148332" y="182822"/>
                </a:lnTo>
                <a:lnTo>
                  <a:pt x="145475" y="181242"/>
                </a:lnTo>
                <a:lnTo>
                  <a:pt x="145475" y="175071"/>
                </a:lnTo>
                <a:close/>
                <a:moveTo>
                  <a:pt x="157116" y="175071"/>
                </a:moveTo>
                <a:lnTo>
                  <a:pt x="162436" y="184281"/>
                </a:lnTo>
                <a:lnTo>
                  <a:pt x="159974" y="182822"/>
                </a:lnTo>
                <a:lnTo>
                  <a:pt x="157116" y="181242"/>
                </a:lnTo>
                <a:lnTo>
                  <a:pt x="157116" y="175071"/>
                </a:lnTo>
                <a:close/>
                <a:moveTo>
                  <a:pt x="168727" y="175071"/>
                </a:moveTo>
                <a:lnTo>
                  <a:pt x="174047" y="184281"/>
                </a:lnTo>
                <a:lnTo>
                  <a:pt x="171585" y="182822"/>
                </a:lnTo>
                <a:lnTo>
                  <a:pt x="168727" y="181242"/>
                </a:lnTo>
                <a:lnTo>
                  <a:pt x="168727" y="175071"/>
                </a:lnTo>
                <a:close/>
                <a:moveTo>
                  <a:pt x="180339" y="175071"/>
                </a:moveTo>
                <a:lnTo>
                  <a:pt x="185658" y="184281"/>
                </a:lnTo>
                <a:lnTo>
                  <a:pt x="183165" y="182822"/>
                </a:lnTo>
                <a:lnTo>
                  <a:pt x="180339" y="181242"/>
                </a:lnTo>
                <a:lnTo>
                  <a:pt x="180339" y="175071"/>
                </a:lnTo>
                <a:close/>
                <a:moveTo>
                  <a:pt x="191950" y="175071"/>
                </a:moveTo>
                <a:lnTo>
                  <a:pt x="197269" y="184281"/>
                </a:lnTo>
                <a:lnTo>
                  <a:pt x="194807" y="182822"/>
                </a:lnTo>
                <a:lnTo>
                  <a:pt x="191950" y="181242"/>
                </a:lnTo>
                <a:lnTo>
                  <a:pt x="191950" y="175071"/>
                </a:lnTo>
                <a:close/>
                <a:moveTo>
                  <a:pt x="203591" y="175071"/>
                </a:moveTo>
                <a:lnTo>
                  <a:pt x="208911" y="184281"/>
                </a:lnTo>
                <a:lnTo>
                  <a:pt x="206418" y="182853"/>
                </a:lnTo>
                <a:lnTo>
                  <a:pt x="203591" y="181242"/>
                </a:lnTo>
                <a:lnTo>
                  <a:pt x="203591" y="175071"/>
                </a:lnTo>
                <a:close/>
                <a:moveTo>
                  <a:pt x="215202" y="175071"/>
                </a:moveTo>
                <a:lnTo>
                  <a:pt x="220522" y="184281"/>
                </a:lnTo>
                <a:lnTo>
                  <a:pt x="218060" y="182853"/>
                </a:lnTo>
                <a:lnTo>
                  <a:pt x="215202" y="181242"/>
                </a:lnTo>
                <a:lnTo>
                  <a:pt x="215202" y="175071"/>
                </a:lnTo>
                <a:close/>
                <a:moveTo>
                  <a:pt x="226783" y="175071"/>
                </a:moveTo>
                <a:lnTo>
                  <a:pt x="232103" y="184281"/>
                </a:lnTo>
                <a:lnTo>
                  <a:pt x="229640" y="182853"/>
                </a:lnTo>
                <a:lnTo>
                  <a:pt x="226783" y="181242"/>
                </a:lnTo>
                <a:lnTo>
                  <a:pt x="226783" y="175071"/>
                </a:lnTo>
                <a:close/>
                <a:moveTo>
                  <a:pt x="238425" y="175071"/>
                </a:moveTo>
                <a:lnTo>
                  <a:pt x="243744" y="184281"/>
                </a:lnTo>
                <a:lnTo>
                  <a:pt x="241282" y="182853"/>
                </a:lnTo>
                <a:lnTo>
                  <a:pt x="238425" y="181242"/>
                </a:lnTo>
                <a:lnTo>
                  <a:pt x="238425" y="175071"/>
                </a:lnTo>
                <a:close/>
                <a:moveTo>
                  <a:pt x="250036" y="175071"/>
                </a:moveTo>
                <a:lnTo>
                  <a:pt x="255355" y="184281"/>
                </a:lnTo>
                <a:lnTo>
                  <a:pt x="252893" y="182853"/>
                </a:lnTo>
                <a:lnTo>
                  <a:pt x="250036" y="181242"/>
                </a:lnTo>
                <a:lnTo>
                  <a:pt x="250036" y="175071"/>
                </a:lnTo>
                <a:close/>
                <a:moveTo>
                  <a:pt x="261678" y="175071"/>
                </a:moveTo>
                <a:lnTo>
                  <a:pt x="266997" y="184281"/>
                </a:lnTo>
                <a:lnTo>
                  <a:pt x="264535" y="182853"/>
                </a:lnTo>
                <a:lnTo>
                  <a:pt x="261678" y="181242"/>
                </a:lnTo>
                <a:lnTo>
                  <a:pt x="261678" y="175071"/>
                </a:lnTo>
                <a:close/>
                <a:moveTo>
                  <a:pt x="273289" y="175071"/>
                </a:moveTo>
                <a:lnTo>
                  <a:pt x="278608" y="184281"/>
                </a:lnTo>
                <a:lnTo>
                  <a:pt x="276146" y="182853"/>
                </a:lnTo>
                <a:lnTo>
                  <a:pt x="273289" y="181242"/>
                </a:lnTo>
                <a:lnTo>
                  <a:pt x="273289" y="175071"/>
                </a:lnTo>
                <a:close/>
                <a:moveTo>
                  <a:pt x="6050" y="175071"/>
                </a:moveTo>
                <a:lnTo>
                  <a:pt x="11369" y="184312"/>
                </a:lnTo>
                <a:lnTo>
                  <a:pt x="11369" y="184312"/>
                </a:lnTo>
                <a:lnTo>
                  <a:pt x="8907" y="182853"/>
                </a:lnTo>
                <a:lnTo>
                  <a:pt x="6050" y="181242"/>
                </a:lnTo>
                <a:lnTo>
                  <a:pt x="6050" y="175071"/>
                </a:lnTo>
                <a:close/>
                <a:moveTo>
                  <a:pt x="17418" y="175071"/>
                </a:moveTo>
                <a:lnTo>
                  <a:pt x="17418" y="181242"/>
                </a:lnTo>
                <a:lnTo>
                  <a:pt x="14560" y="182853"/>
                </a:lnTo>
                <a:lnTo>
                  <a:pt x="12098" y="184312"/>
                </a:lnTo>
                <a:lnTo>
                  <a:pt x="12098" y="184312"/>
                </a:lnTo>
                <a:lnTo>
                  <a:pt x="17418" y="175071"/>
                </a:lnTo>
                <a:close/>
                <a:moveTo>
                  <a:pt x="52251" y="175071"/>
                </a:moveTo>
                <a:lnTo>
                  <a:pt x="52251" y="181242"/>
                </a:lnTo>
                <a:lnTo>
                  <a:pt x="49394" y="182853"/>
                </a:lnTo>
                <a:lnTo>
                  <a:pt x="46932" y="184312"/>
                </a:lnTo>
                <a:lnTo>
                  <a:pt x="46932" y="184312"/>
                </a:lnTo>
                <a:lnTo>
                  <a:pt x="52251" y="175071"/>
                </a:lnTo>
                <a:close/>
                <a:moveTo>
                  <a:pt x="191676" y="175102"/>
                </a:moveTo>
                <a:lnTo>
                  <a:pt x="191676" y="181272"/>
                </a:lnTo>
                <a:lnTo>
                  <a:pt x="188849" y="182913"/>
                </a:lnTo>
                <a:lnTo>
                  <a:pt x="186357" y="184312"/>
                </a:lnTo>
                <a:lnTo>
                  <a:pt x="186357" y="184312"/>
                </a:lnTo>
                <a:lnTo>
                  <a:pt x="191676" y="175102"/>
                </a:lnTo>
                <a:close/>
                <a:moveTo>
                  <a:pt x="29029" y="175071"/>
                </a:moveTo>
                <a:lnTo>
                  <a:pt x="29029" y="181242"/>
                </a:lnTo>
                <a:lnTo>
                  <a:pt x="26172" y="182853"/>
                </a:lnTo>
                <a:lnTo>
                  <a:pt x="23710" y="184312"/>
                </a:lnTo>
                <a:lnTo>
                  <a:pt x="23710" y="184312"/>
                </a:lnTo>
                <a:lnTo>
                  <a:pt x="29029" y="175071"/>
                </a:lnTo>
                <a:close/>
                <a:moveTo>
                  <a:pt x="75504" y="175071"/>
                </a:moveTo>
                <a:lnTo>
                  <a:pt x="75504" y="181242"/>
                </a:lnTo>
                <a:lnTo>
                  <a:pt x="72647" y="182853"/>
                </a:lnTo>
                <a:lnTo>
                  <a:pt x="70185" y="184312"/>
                </a:lnTo>
                <a:lnTo>
                  <a:pt x="70185" y="184312"/>
                </a:lnTo>
                <a:lnTo>
                  <a:pt x="75504" y="175071"/>
                </a:lnTo>
                <a:close/>
                <a:moveTo>
                  <a:pt x="87115" y="175102"/>
                </a:moveTo>
                <a:lnTo>
                  <a:pt x="87115" y="181272"/>
                </a:lnTo>
                <a:lnTo>
                  <a:pt x="84288" y="182913"/>
                </a:lnTo>
                <a:lnTo>
                  <a:pt x="81796" y="184312"/>
                </a:lnTo>
                <a:lnTo>
                  <a:pt x="81796" y="184312"/>
                </a:lnTo>
                <a:lnTo>
                  <a:pt x="87115" y="175102"/>
                </a:lnTo>
                <a:close/>
                <a:moveTo>
                  <a:pt x="110368" y="175102"/>
                </a:moveTo>
                <a:lnTo>
                  <a:pt x="110368" y="181272"/>
                </a:lnTo>
                <a:lnTo>
                  <a:pt x="107541" y="182913"/>
                </a:lnTo>
                <a:lnTo>
                  <a:pt x="105048" y="184312"/>
                </a:lnTo>
                <a:lnTo>
                  <a:pt x="105048" y="184312"/>
                </a:lnTo>
                <a:lnTo>
                  <a:pt x="110368" y="175102"/>
                </a:lnTo>
                <a:close/>
                <a:moveTo>
                  <a:pt x="121979" y="175102"/>
                </a:moveTo>
                <a:lnTo>
                  <a:pt x="121979" y="181272"/>
                </a:lnTo>
                <a:lnTo>
                  <a:pt x="119122" y="182913"/>
                </a:lnTo>
                <a:lnTo>
                  <a:pt x="116660" y="184312"/>
                </a:lnTo>
                <a:lnTo>
                  <a:pt x="116660" y="184312"/>
                </a:lnTo>
                <a:lnTo>
                  <a:pt x="121979" y="175102"/>
                </a:lnTo>
                <a:close/>
                <a:moveTo>
                  <a:pt x="168484" y="175102"/>
                </a:moveTo>
                <a:lnTo>
                  <a:pt x="168484" y="181272"/>
                </a:lnTo>
                <a:lnTo>
                  <a:pt x="165627" y="182913"/>
                </a:lnTo>
                <a:lnTo>
                  <a:pt x="163165" y="184312"/>
                </a:lnTo>
                <a:lnTo>
                  <a:pt x="163165" y="184312"/>
                </a:lnTo>
                <a:lnTo>
                  <a:pt x="168484" y="175102"/>
                </a:lnTo>
                <a:close/>
                <a:moveTo>
                  <a:pt x="284657" y="175102"/>
                </a:moveTo>
                <a:lnTo>
                  <a:pt x="284657" y="181272"/>
                </a:lnTo>
                <a:lnTo>
                  <a:pt x="279337" y="184312"/>
                </a:lnTo>
                <a:lnTo>
                  <a:pt x="279337" y="184312"/>
                </a:lnTo>
                <a:lnTo>
                  <a:pt x="284657" y="175102"/>
                </a:lnTo>
                <a:close/>
                <a:moveTo>
                  <a:pt x="40610" y="175071"/>
                </a:moveTo>
                <a:lnTo>
                  <a:pt x="40610" y="181242"/>
                </a:lnTo>
                <a:lnTo>
                  <a:pt x="37783" y="182853"/>
                </a:lnTo>
                <a:lnTo>
                  <a:pt x="35290" y="184312"/>
                </a:lnTo>
                <a:lnTo>
                  <a:pt x="40610" y="175071"/>
                </a:lnTo>
                <a:close/>
                <a:moveTo>
                  <a:pt x="63862" y="175071"/>
                </a:moveTo>
                <a:lnTo>
                  <a:pt x="63862" y="181242"/>
                </a:lnTo>
                <a:lnTo>
                  <a:pt x="61005" y="182853"/>
                </a:lnTo>
                <a:lnTo>
                  <a:pt x="58543" y="184312"/>
                </a:lnTo>
                <a:lnTo>
                  <a:pt x="63862" y="175071"/>
                </a:lnTo>
                <a:close/>
                <a:moveTo>
                  <a:pt x="98757" y="175102"/>
                </a:moveTo>
                <a:lnTo>
                  <a:pt x="98757" y="181272"/>
                </a:lnTo>
                <a:lnTo>
                  <a:pt x="95899" y="182913"/>
                </a:lnTo>
                <a:lnTo>
                  <a:pt x="93437" y="184312"/>
                </a:lnTo>
                <a:lnTo>
                  <a:pt x="98757" y="175102"/>
                </a:lnTo>
                <a:close/>
                <a:moveTo>
                  <a:pt x="133590" y="175102"/>
                </a:moveTo>
                <a:lnTo>
                  <a:pt x="133590" y="181272"/>
                </a:lnTo>
                <a:lnTo>
                  <a:pt x="130733" y="182913"/>
                </a:lnTo>
                <a:lnTo>
                  <a:pt x="128271" y="184312"/>
                </a:lnTo>
                <a:lnTo>
                  <a:pt x="133590" y="175102"/>
                </a:lnTo>
                <a:close/>
                <a:moveTo>
                  <a:pt x="145232" y="175102"/>
                </a:moveTo>
                <a:lnTo>
                  <a:pt x="145232" y="181272"/>
                </a:lnTo>
                <a:lnTo>
                  <a:pt x="142374" y="182913"/>
                </a:lnTo>
                <a:lnTo>
                  <a:pt x="139912" y="184312"/>
                </a:lnTo>
                <a:lnTo>
                  <a:pt x="145232" y="175102"/>
                </a:lnTo>
                <a:close/>
                <a:moveTo>
                  <a:pt x="156843" y="175102"/>
                </a:moveTo>
                <a:lnTo>
                  <a:pt x="156843" y="181272"/>
                </a:lnTo>
                <a:lnTo>
                  <a:pt x="153986" y="182913"/>
                </a:lnTo>
                <a:lnTo>
                  <a:pt x="151523" y="184312"/>
                </a:lnTo>
                <a:lnTo>
                  <a:pt x="156843" y="175102"/>
                </a:lnTo>
                <a:close/>
                <a:moveTo>
                  <a:pt x="180065" y="175102"/>
                </a:moveTo>
                <a:lnTo>
                  <a:pt x="180065" y="181272"/>
                </a:lnTo>
                <a:lnTo>
                  <a:pt x="177208" y="182913"/>
                </a:lnTo>
                <a:lnTo>
                  <a:pt x="174746" y="184312"/>
                </a:lnTo>
                <a:lnTo>
                  <a:pt x="180065" y="175102"/>
                </a:lnTo>
                <a:close/>
                <a:moveTo>
                  <a:pt x="203318" y="175102"/>
                </a:moveTo>
                <a:lnTo>
                  <a:pt x="203318" y="181272"/>
                </a:lnTo>
                <a:lnTo>
                  <a:pt x="200461" y="182913"/>
                </a:lnTo>
                <a:lnTo>
                  <a:pt x="197999" y="184312"/>
                </a:lnTo>
                <a:lnTo>
                  <a:pt x="203318" y="175102"/>
                </a:lnTo>
                <a:close/>
                <a:moveTo>
                  <a:pt x="214929" y="175102"/>
                </a:moveTo>
                <a:lnTo>
                  <a:pt x="214929" y="181242"/>
                </a:lnTo>
                <a:lnTo>
                  <a:pt x="212072" y="182853"/>
                </a:lnTo>
                <a:lnTo>
                  <a:pt x="209610" y="184312"/>
                </a:lnTo>
                <a:lnTo>
                  <a:pt x="214929" y="175102"/>
                </a:lnTo>
                <a:close/>
                <a:moveTo>
                  <a:pt x="226570" y="175102"/>
                </a:moveTo>
                <a:lnTo>
                  <a:pt x="226570" y="181242"/>
                </a:lnTo>
                <a:lnTo>
                  <a:pt x="223713" y="182853"/>
                </a:lnTo>
                <a:lnTo>
                  <a:pt x="221251" y="184312"/>
                </a:lnTo>
                <a:lnTo>
                  <a:pt x="226570" y="175102"/>
                </a:lnTo>
                <a:close/>
                <a:moveTo>
                  <a:pt x="238182" y="175102"/>
                </a:moveTo>
                <a:lnTo>
                  <a:pt x="238182" y="181242"/>
                </a:lnTo>
                <a:lnTo>
                  <a:pt x="235355" y="182853"/>
                </a:lnTo>
                <a:lnTo>
                  <a:pt x="232862" y="184312"/>
                </a:lnTo>
                <a:lnTo>
                  <a:pt x="238182" y="175102"/>
                </a:lnTo>
                <a:close/>
                <a:moveTo>
                  <a:pt x="249793" y="175102"/>
                </a:moveTo>
                <a:lnTo>
                  <a:pt x="249793" y="181242"/>
                </a:lnTo>
                <a:lnTo>
                  <a:pt x="246936" y="182853"/>
                </a:lnTo>
                <a:lnTo>
                  <a:pt x="244474" y="184312"/>
                </a:lnTo>
                <a:lnTo>
                  <a:pt x="249793" y="175102"/>
                </a:lnTo>
                <a:close/>
                <a:moveTo>
                  <a:pt x="261404" y="175102"/>
                </a:moveTo>
                <a:lnTo>
                  <a:pt x="261404" y="181242"/>
                </a:lnTo>
                <a:lnTo>
                  <a:pt x="258547" y="182853"/>
                </a:lnTo>
                <a:lnTo>
                  <a:pt x="256085" y="184312"/>
                </a:lnTo>
                <a:lnTo>
                  <a:pt x="261404" y="175102"/>
                </a:lnTo>
                <a:close/>
                <a:moveTo>
                  <a:pt x="273046" y="175102"/>
                </a:moveTo>
                <a:lnTo>
                  <a:pt x="273046" y="181272"/>
                </a:lnTo>
                <a:lnTo>
                  <a:pt x="270188" y="182913"/>
                </a:lnTo>
                <a:lnTo>
                  <a:pt x="267726" y="184312"/>
                </a:lnTo>
                <a:lnTo>
                  <a:pt x="273046" y="175102"/>
                </a:lnTo>
                <a:close/>
                <a:moveTo>
                  <a:pt x="5898" y="181454"/>
                </a:moveTo>
                <a:lnTo>
                  <a:pt x="8755" y="183096"/>
                </a:lnTo>
                <a:lnTo>
                  <a:pt x="11217" y="184524"/>
                </a:lnTo>
                <a:lnTo>
                  <a:pt x="578" y="184524"/>
                </a:lnTo>
                <a:lnTo>
                  <a:pt x="5898" y="181454"/>
                </a:lnTo>
                <a:close/>
                <a:moveTo>
                  <a:pt x="17509" y="181454"/>
                </a:moveTo>
                <a:lnTo>
                  <a:pt x="20366" y="183096"/>
                </a:lnTo>
                <a:lnTo>
                  <a:pt x="22828" y="184524"/>
                </a:lnTo>
                <a:lnTo>
                  <a:pt x="12190" y="184524"/>
                </a:lnTo>
                <a:lnTo>
                  <a:pt x="14682" y="183096"/>
                </a:lnTo>
                <a:lnTo>
                  <a:pt x="17509" y="181454"/>
                </a:lnTo>
                <a:close/>
                <a:moveTo>
                  <a:pt x="29150" y="181454"/>
                </a:moveTo>
                <a:lnTo>
                  <a:pt x="32008" y="183096"/>
                </a:lnTo>
                <a:lnTo>
                  <a:pt x="34470" y="184524"/>
                </a:lnTo>
                <a:lnTo>
                  <a:pt x="23831" y="184524"/>
                </a:lnTo>
                <a:lnTo>
                  <a:pt x="26293" y="183096"/>
                </a:lnTo>
                <a:lnTo>
                  <a:pt x="29150" y="181454"/>
                </a:lnTo>
                <a:close/>
                <a:moveTo>
                  <a:pt x="40762" y="181454"/>
                </a:moveTo>
                <a:lnTo>
                  <a:pt x="43619" y="183096"/>
                </a:lnTo>
                <a:lnTo>
                  <a:pt x="46081" y="184524"/>
                </a:lnTo>
                <a:lnTo>
                  <a:pt x="35442" y="184524"/>
                </a:lnTo>
                <a:lnTo>
                  <a:pt x="37935" y="183096"/>
                </a:lnTo>
                <a:lnTo>
                  <a:pt x="40762" y="181454"/>
                </a:lnTo>
                <a:close/>
                <a:moveTo>
                  <a:pt x="52403" y="181454"/>
                </a:moveTo>
                <a:lnTo>
                  <a:pt x="55260" y="183096"/>
                </a:lnTo>
                <a:lnTo>
                  <a:pt x="57722" y="184524"/>
                </a:lnTo>
                <a:lnTo>
                  <a:pt x="47084" y="184524"/>
                </a:lnTo>
                <a:lnTo>
                  <a:pt x="49546" y="183096"/>
                </a:lnTo>
                <a:lnTo>
                  <a:pt x="52403" y="181454"/>
                </a:lnTo>
                <a:close/>
                <a:moveTo>
                  <a:pt x="64014" y="181454"/>
                </a:moveTo>
                <a:lnTo>
                  <a:pt x="66871" y="183096"/>
                </a:lnTo>
                <a:lnTo>
                  <a:pt x="69334" y="184524"/>
                </a:lnTo>
                <a:lnTo>
                  <a:pt x="58695" y="184524"/>
                </a:lnTo>
                <a:lnTo>
                  <a:pt x="61187" y="183096"/>
                </a:lnTo>
                <a:lnTo>
                  <a:pt x="64014" y="181454"/>
                </a:lnTo>
                <a:close/>
                <a:moveTo>
                  <a:pt x="75625" y="181454"/>
                </a:moveTo>
                <a:lnTo>
                  <a:pt x="78452" y="183096"/>
                </a:lnTo>
                <a:lnTo>
                  <a:pt x="80945" y="184524"/>
                </a:lnTo>
                <a:lnTo>
                  <a:pt x="70306" y="184524"/>
                </a:lnTo>
                <a:lnTo>
                  <a:pt x="72768" y="183096"/>
                </a:lnTo>
                <a:lnTo>
                  <a:pt x="75625" y="181454"/>
                </a:lnTo>
                <a:close/>
                <a:moveTo>
                  <a:pt x="87237" y="181454"/>
                </a:moveTo>
                <a:lnTo>
                  <a:pt x="90094" y="183096"/>
                </a:lnTo>
                <a:lnTo>
                  <a:pt x="92556" y="184524"/>
                </a:lnTo>
                <a:lnTo>
                  <a:pt x="81917" y="184524"/>
                </a:lnTo>
                <a:lnTo>
                  <a:pt x="84379" y="183096"/>
                </a:lnTo>
                <a:lnTo>
                  <a:pt x="87237" y="181454"/>
                </a:lnTo>
                <a:close/>
                <a:moveTo>
                  <a:pt x="98878" y="181454"/>
                </a:moveTo>
                <a:lnTo>
                  <a:pt x="101705" y="183096"/>
                </a:lnTo>
                <a:lnTo>
                  <a:pt x="104197" y="184524"/>
                </a:lnTo>
                <a:lnTo>
                  <a:pt x="93559" y="184524"/>
                </a:lnTo>
                <a:lnTo>
                  <a:pt x="96021" y="183096"/>
                </a:lnTo>
                <a:lnTo>
                  <a:pt x="98878" y="181454"/>
                </a:lnTo>
                <a:close/>
                <a:moveTo>
                  <a:pt x="110489" y="181454"/>
                </a:moveTo>
                <a:lnTo>
                  <a:pt x="113346" y="183096"/>
                </a:lnTo>
                <a:lnTo>
                  <a:pt x="115809" y="184524"/>
                </a:lnTo>
                <a:lnTo>
                  <a:pt x="105170" y="184524"/>
                </a:lnTo>
                <a:lnTo>
                  <a:pt x="107632" y="183096"/>
                </a:lnTo>
                <a:lnTo>
                  <a:pt x="110489" y="181454"/>
                </a:lnTo>
                <a:close/>
                <a:moveTo>
                  <a:pt x="122131" y="181454"/>
                </a:moveTo>
                <a:lnTo>
                  <a:pt x="124958" y="183096"/>
                </a:lnTo>
                <a:lnTo>
                  <a:pt x="127450" y="184524"/>
                </a:lnTo>
                <a:lnTo>
                  <a:pt x="116812" y="184524"/>
                </a:lnTo>
                <a:lnTo>
                  <a:pt x="119274" y="183096"/>
                </a:lnTo>
                <a:lnTo>
                  <a:pt x="122131" y="181454"/>
                </a:lnTo>
                <a:close/>
                <a:moveTo>
                  <a:pt x="133742" y="181454"/>
                </a:moveTo>
                <a:lnTo>
                  <a:pt x="136599" y="183096"/>
                </a:lnTo>
                <a:lnTo>
                  <a:pt x="139061" y="184524"/>
                </a:lnTo>
                <a:lnTo>
                  <a:pt x="128423" y="184524"/>
                </a:lnTo>
                <a:lnTo>
                  <a:pt x="130885" y="183096"/>
                </a:lnTo>
                <a:lnTo>
                  <a:pt x="133742" y="181454"/>
                </a:lnTo>
                <a:close/>
                <a:moveTo>
                  <a:pt x="145323" y="181454"/>
                </a:moveTo>
                <a:lnTo>
                  <a:pt x="148180" y="183096"/>
                </a:lnTo>
                <a:lnTo>
                  <a:pt x="150642" y="184524"/>
                </a:lnTo>
                <a:lnTo>
                  <a:pt x="140004" y="184524"/>
                </a:lnTo>
                <a:lnTo>
                  <a:pt x="142496" y="183096"/>
                </a:lnTo>
                <a:lnTo>
                  <a:pt x="145323" y="181454"/>
                </a:lnTo>
                <a:close/>
                <a:moveTo>
                  <a:pt x="156964" y="181454"/>
                </a:moveTo>
                <a:lnTo>
                  <a:pt x="159822" y="183096"/>
                </a:lnTo>
                <a:lnTo>
                  <a:pt x="162284" y="184524"/>
                </a:lnTo>
                <a:lnTo>
                  <a:pt x="151645" y="184524"/>
                </a:lnTo>
                <a:lnTo>
                  <a:pt x="154107" y="183096"/>
                </a:lnTo>
                <a:lnTo>
                  <a:pt x="156964" y="181454"/>
                </a:lnTo>
                <a:close/>
                <a:moveTo>
                  <a:pt x="168575" y="181454"/>
                </a:moveTo>
                <a:lnTo>
                  <a:pt x="171433" y="183096"/>
                </a:lnTo>
                <a:lnTo>
                  <a:pt x="173895" y="184524"/>
                </a:lnTo>
                <a:lnTo>
                  <a:pt x="163256" y="184524"/>
                </a:lnTo>
                <a:lnTo>
                  <a:pt x="165749" y="183096"/>
                </a:lnTo>
                <a:lnTo>
                  <a:pt x="168575" y="181454"/>
                </a:lnTo>
                <a:close/>
                <a:moveTo>
                  <a:pt x="180217" y="181454"/>
                </a:moveTo>
                <a:lnTo>
                  <a:pt x="183074" y="183096"/>
                </a:lnTo>
                <a:lnTo>
                  <a:pt x="185536" y="184524"/>
                </a:lnTo>
                <a:lnTo>
                  <a:pt x="174898" y="184524"/>
                </a:lnTo>
                <a:lnTo>
                  <a:pt x="177360" y="183096"/>
                </a:lnTo>
                <a:lnTo>
                  <a:pt x="180217" y="181454"/>
                </a:lnTo>
                <a:close/>
                <a:moveTo>
                  <a:pt x="191828" y="181454"/>
                </a:moveTo>
                <a:lnTo>
                  <a:pt x="194685" y="183096"/>
                </a:lnTo>
                <a:lnTo>
                  <a:pt x="197147" y="184524"/>
                </a:lnTo>
                <a:lnTo>
                  <a:pt x="186509" y="184524"/>
                </a:lnTo>
                <a:lnTo>
                  <a:pt x="189001" y="183096"/>
                </a:lnTo>
                <a:lnTo>
                  <a:pt x="191828" y="181454"/>
                </a:lnTo>
                <a:close/>
                <a:moveTo>
                  <a:pt x="203470" y="181454"/>
                </a:moveTo>
                <a:lnTo>
                  <a:pt x="206327" y="183096"/>
                </a:lnTo>
                <a:lnTo>
                  <a:pt x="208789" y="184524"/>
                </a:lnTo>
                <a:lnTo>
                  <a:pt x="198151" y="184524"/>
                </a:lnTo>
                <a:lnTo>
                  <a:pt x="200613" y="183096"/>
                </a:lnTo>
                <a:lnTo>
                  <a:pt x="203470" y="181454"/>
                </a:lnTo>
                <a:close/>
                <a:moveTo>
                  <a:pt x="215051" y="181454"/>
                </a:moveTo>
                <a:lnTo>
                  <a:pt x="217908" y="183096"/>
                </a:lnTo>
                <a:lnTo>
                  <a:pt x="220370" y="184524"/>
                </a:lnTo>
                <a:lnTo>
                  <a:pt x="209731" y="184524"/>
                </a:lnTo>
                <a:lnTo>
                  <a:pt x="212193" y="183096"/>
                </a:lnTo>
                <a:lnTo>
                  <a:pt x="215051" y="181454"/>
                </a:lnTo>
                <a:close/>
                <a:moveTo>
                  <a:pt x="226692" y="181454"/>
                </a:moveTo>
                <a:lnTo>
                  <a:pt x="229519" y="183096"/>
                </a:lnTo>
                <a:lnTo>
                  <a:pt x="232011" y="184524"/>
                </a:lnTo>
                <a:lnTo>
                  <a:pt x="221373" y="184524"/>
                </a:lnTo>
                <a:lnTo>
                  <a:pt x="223835" y="183096"/>
                </a:lnTo>
                <a:lnTo>
                  <a:pt x="226692" y="181454"/>
                </a:lnTo>
                <a:close/>
                <a:moveTo>
                  <a:pt x="238303" y="181454"/>
                </a:moveTo>
                <a:lnTo>
                  <a:pt x="241160" y="183096"/>
                </a:lnTo>
                <a:lnTo>
                  <a:pt x="243622" y="184524"/>
                </a:lnTo>
                <a:lnTo>
                  <a:pt x="232984" y="184524"/>
                </a:lnTo>
                <a:lnTo>
                  <a:pt x="235446" y="183096"/>
                </a:lnTo>
                <a:lnTo>
                  <a:pt x="238303" y="181454"/>
                </a:lnTo>
                <a:close/>
                <a:moveTo>
                  <a:pt x="249945" y="181454"/>
                </a:moveTo>
                <a:lnTo>
                  <a:pt x="252772" y="183096"/>
                </a:lnTo>
                <a:lnTo>
                  <a:pt x="255264" y="184524"/>
                </a:lnTo>
                <a:lnTo>
                  <a:pt x="244626" y="184524"/>
                </a:lnTo>
                <a:lnTo>
                  <a:pt x="247088" y="183096"/>
                </a:lnTo>
                <a:lnTo>
                  <a:pt x="249945" y="181454"/>
                </a:lnTo>
                <a:close/>
                <a:moveTo>
                  <a:pt x="261556" y="181454"/>
                </a:moveTo>
                <a:lnTo>
                  <a:pt x="264413" y="183096"/>
                </a:lnTo>
                <a:lnTo>
                  <a:pt x="266875" y="184524"/>
                </a:lnTo>
                <a:lnTo>
                  <a:pt x="256237" y="184524"/>
                </a:lnTo>
                <a:lnTo>
                  <a:pt x="258699" y="183096"/>
                </a:lnTo>
                <a:lnTo>
                  <a:pt x="261556" y="181454"/>
                </a:lnTo>
                <a:close/>
                <a:moveTo>
                  <a:pt x="273198" y="181454"/>
                </a:moveTo>
                <a:lnTo>
                  <a:pt x="276024" y="183096"/>
                </a:lnTo>
                <a:lnTo>
                  <a:pt x="278517" y="184524"/>
                </a:lnTo>
                <a:lnTo>
                  <a:pt x="267878" y="184524"/>
                </a:lnTo>
                <a:lnTo>
                  <a:pt x="270340" y="183096"/>
                </a:lnTo>
                <a:lnTo>
                  <a:pt x="273198" y="181454"/>
                </a:lnTo>
                <a:close/>
                <a:moveTo>
                  <a:pt x="11217" y="184767"/>
                </a:moveTo>
                <a:lnTo>
                  <a:pt x="5898" y="187837"/>
                </a:lnTo>
                <a:lnTo>
                  <a:pt x="578" y="184767"/>
                </a:lnTo>
                <a:close/>
                <a:moveTo>
                  <a:pt x="22828" y="184767"/>
                </a:moveTo>
                <a:lnTo>
                  <a:pt x="17509" y="187837"/>
                </a:lnTo>
                <a:lnTo>
                  <a:pt x="12190" y="184767"/>
                </a:lnTo>
                <a:close/>
                <a:moveTo>
                  <a:pt x="34470" y="184767"/>
                </a:moveTo>
                <a:lnTo>
                  <a:pt x="29150" y="187837"/>
                </a:lnTo>
                <a:lnTo>
                  <a:pt x="23831" y="184767"/>
                </a:lnTo>
                <a:close/>
                <a:moveTo>
                  <a:pt x="46081" y="184767"/>
                </a:moveTo>
                <a:lnTo>
                  <a:pt x="40762" y="187837"/>
                </a:lnTo>
                <a:lnTo>
                  <a:pt x="35442" y="184767"/>
                </a:lnTo>
                <a:close/>
                <a:moveTo>
                  <a:pt x="57722" y="184767"/>
                </a:moveTo>
                <a:lnTo>
                  <a:pt x="52403" y="187837"/>
                </a:lnTo>
                <a:lnTo>
                  <a:pt x="47084" y="184767"/>
                </a:lnTo>
                <a:close/>
                <a:moveTo>
                  <a:pt x="69334" y="184767"/>
                </a:moveTo>
                <a:lnTo>
                  <a:pt x="64014" y="187837"/>
                </a:lnTo>
                <a:lnTo>
                  <a:pt x="58695" y="184767"/>
                </a:lnTo>
                <a:close/>
                <a:moveTo>
                  <a:pt x="80945" y="184767"/>
                </a:moveTo>
                <a:lnTo>
                  <a:pt x="75625" y="187837"/>
                </a:lnTo>
                <a:lnTo>
                  <a:pt x="70306" y="184767"/>
                </a:lnTo>
                <a:close/>
                <a:moveTo>
                  <a:pt x="92556" y="184767"/>
                </a:moveTo>
                <a:lnTo>
                  <a:pt x="87237" y="187837"/>
                </a:lnTo>
                <a:lnTo>
                  <a:pt x="81917" y="184767"/>
                </a:lnTo>
                <a:close/>
                <a:moveTo>
                  <a:pt x="104197" y="184767"/>
                </a:moveTo>
                <a:lnTo>
                  <a:pt x="98878" y="187837"/>
                </a:lnTo>
                <a:lnTo>
                  <a:pt x="93559" y="184767"/>
                </a:lnTo>
                <a:close/>
                <a:moveTo>
                  <a:pt x="115809" y="184767"/>
                </a:moveTo>
                <a:lnTo>
                  <a:pt x="110489" y="187837"/>
                </a:lnTo>
                <a:lnTo>
                  <a:pt x="105170" y="184767"/>
                </a:lnTo>
                <a:close/>
                <a:moveTo>
                  <a:pt x="127450" y="184767"/>
                </a:moveTo>
                <a:lnTo>
                  <a:pt x="122131" y="187837"/>
                </a:lnTo>
                <a:lnTo>
                  <a:pt x="116812" y="184767"/>
                </a:lnTo>
                <a:close/>
                <a:moveTo>
                  <a:pt x="139061" y="184767"/>
                </a:moveTo>
                <a:lnTo>
                  <a:pt x="133742" y="187837"/>
                </a:lnTo>
                <a:lnTo>
                  <a:pt x="128423" y="184767"/>
                </a:lnTo>
                <a:close/>
                <a:moveTo>
                  <a:pt x="150642" y="184767"/>
                </a:moveTo>
                <a:lnTo>
                  <a:pt x="145323" y="187837"/>
                </a:lnTo>
                <a:lnTo>
                  <a:pt x="140004" y="184767"/>
                </a:lnTo>
                <a:close/>
                <a:moveTo>
                  <a:pt x="162284" y="184767"/>
                </a:moveTo>
                <a:lnTo>
                  <a:pt x="156964" y="187837"/>
                </a:lnTo>
                <a:lnTo>
                  <a:pt x="151645" y="184767"/>
                </a:lnTo>
                <a:close/>
                <a:moveTo>
                  <a:pt x="173895" y="184767"/>
                </a:moveTo>
                <a:lnTo>
                  <a:pt x="168575" y="187837"/>
                </a:lnTo>
                <a:lnTo>
                  <a:pt x="163256" y="184767"/>
                </a:lnTo>
                <a:close/>
                <a:moveTo>
                  <a:pt x="185536" y="184767"/>
                </a:moveTo>
                <a:lnTo>
                  <a:pt x="180217" y="187837"/>
                </a:lnTo>
                <a:lnTo>
                  <a:pt x="174898" y="184767"/>
                </a:lnTo>
                <a:close/>
                <a:moveTo>
                  <a:pt x="197147" y="184767"/>
                </a:moveTo>
                <a:lnTo>
                  <a:pt x="191828" y="187837"/>
                </a:lnTo>
                <a:lnTo>
                  <a:pt x="186509" y="184767"/>
                </a:lnTo>
                <a:close/>
                <a:moveTo>
                  <a:pt x="208789" y="184767"/>
                </a:moveTo>
                <a:lnTo>
                  <a:pt x="203470" y="187837"/>
                </a:lnTo>
                <a:lnTo>
                  <a:pt x="198151" y="184767"/>
                </a:lnTo>
                <a:close/>
                <a:moveTo>
                  <a:pt x="220370" y="184767"/>
                </a:moveTo>
                <a:lnTo>
                  <a:pt x="215051" y="187837"/>
                </a:lnTo>
                <a:lnTo>
                  <a:pt x="209731" y="184767"/>
                </a:lnTo>
                <a:close/>
                <a:moveTo>
                  <a:pt x="232011" y="184767"/>
                </a:moveTo>
                <a:lnTo>
                  <a:pt x="226692" y="187837"/>
                </a:lnTo>
                <a:lnTo>
                  <a:pt x="221373" y="184767"/>
                </a:lnTo>
                <a:close/>
                <a:moveTo>
                  <a:pt x="243622" y="184767"/>
                </a:moveTo>
                <a:lnTo>
                  <a:pt x="238303" y="187837"/>
                </a:lnTo>
                <a:lnTo>
                  <a:pt x="232984" y="184767"/>
                </a:lnTo>
                <a:close/>
                <a:moveTo>
                  <a:pt x="255264" y="184767"/>
                </a:moveTo>
                <a:lnTo>
                  <a:pt x="249945" y="187837"/>
                </a:lnTo>
                <a:lnTo>
                  <a:pt x="244626" y="184767"/>
                </a:lnTo>
                <a:close/>
                <a:moveTo>
                  <a:pt x="266875" y="184767"/>
                </a:moveTo>
                <a:lnTo>
                  <a:pt x="261556" y="187837"/>
                </a:lnTo>
                <a:lnTo>
                  <a:pt x="256237" y="184767"/>
                </a:lnTo>
                <a:close/>
                <a:moveTo>
                  <a:pt x="278517" y="184767"/>
                </a:moveTo>
                <a:lnTo>
                  <a:pt x="273198" y="187837"/>
                </a:lnTo>
                <a:lnTo>
                  <a:pt x="267878" y="184767"/>
                </a:lnTo>
                <a:close/>
                <a:moveTo>
                  <a:pt x="214" y="185132"/>
                </a:moveTo>
                <a:lnTo>
                  <a:pt x="214" y="191242"/>
                </a:lnTo>
                <a:lnTo>
                  <a:pt x="291" y="191286"/>
                </a:lnTo>
                <a:lnTo>
                  <a:pt x="291" y="191286"/>
                </a:lnTo>
                <a:cubicBezTo>
                  <a:pt x="266" y="191254"/>
                  <a:pt x="244" y="191207"/>
                  <a:pt x="244" y="191181"/>
                </a:cubicBezTo>
                <a:lnTo>
                  <a:pt x="244" y="185132"/>
                </a:lnTo>
                <a:close/>
                <a:moveTo>
                  <a:pt x="291" y="191286"/>
                </a:moveTo>
                <a:cubicBezTo>
                  <a:pt x="295" y="191292"/>
                  <a:pt x="300" y="191298"/>
                  <a:pt x="305" y="191303"/>
                </a:cubicBezTo>
                <a:lnTo>
                  <a:pt x="3116" y="192924"/>
                </a:lnTo>
                <a:lnTo>
                  <a:pt x="3116" y="192924"/>
                </a:lnTo>
                <a:lnTo>
                  <a:pt x="291" y="191286"/>
                </a:lnTo>
                <a:close/>
                <a:moveTo>
                  <a:pt x="11369" y="184980"/>
                </a:moveTo>
                <a:lnTo>
                  <a:pt x="6050" y="194190"/>
                </a:lnTo>
                <a:lnTo>
                  <a:pt x="6050" y="188081"/>
                </a:lnTo>
                <a:lnTo>
                  <a:pt x="11369" y="184980"/>
                </a:lnTo>
                <a:close/>
                <a:moveTo>
                  <a:pt x="34622" y="184980"/>
                </a:moveTo>
                <a:lnTo>
                  <a:pt x="29302" y="194190"/>
                </a:lnTo>
                <a:lnTo>
                  <a:pt x="29302" y="188081"/>
                </a:lnTo>
                <a:lnTo>
                  <a:pt x="34622" y="184980"/>
                </a:lnTo>
                <a:close/>
                <a:moveTo>
                  <a:pt x="46202" y="184980"/>
                </a:moveTo>
                <a:lnTo>
                  <a:pt x="40883" y="194190"/>
                </a:lnTo>
                <a:lnTo>
                  <a:pt x="40883" y="188081"/>
                </a:lnTo>
                <a:lnTo>
                  <a:pt x="46202" y="184980"/>
                </a:lnTo>
                <a:close/>
                <a:moveTo>
                  <a:pt x="57844" y="184980"/>
                </a:moveTo>
                <a:lnTo>
                  <a:pt x="52525" y="194190"/>
                </a:lnTo>
                <a:lnTo>
                  <a:pt x="52525" y="188081"/>
                </a:lnTo>
                <a:lnTo>
                  <a:pt x="57844" y="184980"/>
                </a:lnTo>
                <a:close/>
                <a:moveTo>
                  <a:pt x="69455" y="184980"/>
                </a:moveTo>
                <a:lnTo>
                  <a:pt x="64136" y="194190"/>
                </a:lnTo>
                <a:lnTo>
                  <a:pt x="64136" y="188081"/>
                </a:lnTo>
                <a:lnTo>
                  <a:pt x="69455" y="184980"/>
                </a:lnTo>
                <a:close/>
                <a:moveTo>
                  <a:pt x="81097" y="184980"/>
                </a:moveTo>
                <a:lnTo>
                  <a:pt x="75777" y="194190"/>
                </a:lnTo>
                <a:lnTo>
                  <a:pt x="75777" y="188081"/>
                </a:lnTo>
                <a:lnTo>
                  <a:pt x="81097" y="184980"/>
                </a:lnTo>
                <a:close/>
                <a:moveTo>
                  <a:pt x="92708" y="184980"/>
                </a:moveTo>
                <a:lnTo>
                  <a:pt x="87389" y="194190"/>
                </a:lnTo>
                <a:lnTo>
                  <a:pt x="87389" y="188081"/>
                </a:lnTo>
                <a:lnTo>
                  <a:pt x="92708" y="184980"/>
                </a:lnTo>
                <a:close/>
                <a:moveTo>
                  <a:pt x="104349" y="184980"/>
                </a:moveTo>
                <a:lnTo>
                  <a:pt x="99030" y="194190"/>
                </a:lnTo>
                <a:lnTo>
                  <a:pt x="99030" y="188081"/>
                </a:lnTo>
                <a:lnTo>
                  <a:pt x="104349" y="184980"/>
                </a:lnTo>
                <a:close/>
                <a:moveTo>
                  <a:pt x="115930" y="184980"/>
                </a:moveTo>
                <a:lnTo>
                  <a:pt x="110611" y="194190"/>
                </a:lnTo>
                <a:lnTo>
                  <a:pt x="110611" y="188081"/>
                </a:lnTo>
                <a:lnTo>
                  <a:pt x="115930" y="184980"/>
                </a:lnTo>
                <a:close/>
                <a:moveTo>
                  <a:pt x="127541" y="184980"/>
                </a:moveTo>
                <a:lnTo>
                  <a:pt x="122222" y="194190"/>
                </a:lnTo>
                <a:lnTo>
                  <a:pt x="122222" y="188081"/>
                </a:lnTo>
                <a:lnTo>
                  <a:pt x="127541" y="184980"/>
                </a:lnTo>
                <a:close/>
                <a:moveTo>
                  <a:pt x="139183" y="184980"/>
                </a:moveTo>
                <a:lnTo>
                  <a:pt x="133864" y="194190"/>
                </a:lnTo>
                <a:lnTo>
                  <a:pt x="133864" y="188081"/>
                </a:lnTo>
                <a:lnTo>
                  <a:pt x="139183" y="184980"/>
                </a:lnTo>
                <a:close/>
                <a:moveTo>
                  <a:pt x="150794" y="184980"/>
                </a:moveTo>
                <a:lnTo>
                  <a:pt x="145475" y="194190"/>
                </a:lnTo>
                <a:lnTo>
                  <a:pt x="145475" y="188081"/>
                </a:lnTo>
                <a:lnTo>
                  <a:pt x="150794" y="184980"/>
                </a:lnTo>
                <a:close/>
                <a:moveTo>
                  <a:pt x="162436" y="184980"/>
                </a:moveTo>
                <a:lnTo>
                  <a:pt x="157116" y="194190"/>
                </a:lnTo>
                <a:lnTo>
                  <a:pt x="157116" y="188081"/>
                </a:lnTo>
                <a:lnTo>
                  <a:pt x="162436" y="184980"/>
                </a:lnTo>
                <a:close/>
                <a:moveTo>
                  <a:pt x="174047" y="184980"/>
                </a:moveTo>
                <a:lnTo>
                  <a:pt x="168727" y="194190"/>
                </a:lnTo>
                <a:lnTo>
                  <a:pt x="168727" y="188081"/>
                </a:lnTo>
                <a:lnTo>
                  <a:pt x="174047" y="184980"/>
                </a:lnTo>
                <a:close/>
                <a:moveTo>
                  <a:pt x="185658" y="184980"/>
                </a:moveTo>
                <a:lnTo>
                  <a:pt x="180339" y="194190"/>
                </a:lnTo>
                <a:lnTo>
                  <a:pt x="180339" y="188081"/>
                </a:lnTo>
                <a:lnTo>
                  <a:pt x="185658" y="184980"/>
                </a:lnTo>
                <a:close/>
                <a:moveTo>
                  <a:pt x="197269" y="184980"/>
                </a:moveTo>
                <a:lnTo>
                  <a:pt x="191950" y="194190"/>
                </a:lnTo>
                <a:lnTo>
                  <a:pt x="191950" y="188081"/>
                </a:lnTo>
                <a:lnTo>
                  <a:pt x="197269" y="184980"/>
                </a:lnTo>
                <a:close/>
                <a:moveTo>
                  <a:pt x="208911" y="184980"/>
                </a:moveTo>
                <a:lnTo>
                  <a:pt x="203591" y="194190"/>
                </a:lnTo>
                <a:lnTo>
                  <a:pt x="203591" y="188081"/>
                </a:lnTo>
                <a:lnTo>
                  <a:pt x="208911" y="184980"/>
                </a:lnTo>
                <a:close/>
                <a:moveTo>
                  <a:pt x="220522" y="184980"/>
                </a:moveTo>
                <a:lnTo>
                  <a:pt x="215202" y="194190"/>
                </a:lnTo>
                <a:lnTo>
                  <a:pt x="215202" y="188081"/>
                </a:lnTo>
                <a:lnTo>
                  <a:pt x="220522" y="184980"/>
                </a:lnTo>
                <a:close/>
                <a:moveTo>
                  <a:pt x="232163" y="184980"/>
                </a:moveTo>
                <a:lnTo>
                  <a:pt x="226844" y="194190"/>
                </a:lnTo>
                <a:lnTo>
                  <a:pt x="226844" y="188081"/>
                </a:lnTo>
                <a:lnTo>
                  <a:pt x="232163" y="184980"/>
                </a:lnTo>
                <a:close/>
                <a:moveTo>
                  <a:pt x="243774" y="184980"/>
                </a:moveTo>
                <a:lnTo>
                  <a:pt x="238455" y="194190"/>
                </a:lnTo>
                <a:lnTo>
                  <a:pt x="238455" y="188081"/>
                </a:lnTo>
                <a:lnTo>
                  <a:pt x="243774" y="184980"/>
                </a:lnTo>
                <a:close/>
                <a:moveTo>
                  <a:pt x="255355" y="184980"/>
                </a:moveTo>
                <a:lnTo>
                  <a:pt x="250036" y="194190"/>
                </a:lnTo>
                <a:lnTo>
                  <a:pt x="250036" y="188081"/>
                </a:lnTo>
                <a:lnTo>
                  <a:pt x="255355" y="184980"/>
                </a:lnTo>
                <a:close/>
                <a:moveTo>
                  <a:pt x="266997" y="184980"/>
                </a:moveTo>
                <a:lnTo>
                  <a:pt x="261678" y="194190"/>
                </a:lnTo>
                <a:lnTo>
                  <a:pt x="261678" y="188081"/>
                </a:lnTo>
                <a:lnTo>
                  <a:pt x="266997" y="184980"/>
                </a:lnTo>
                <a:close/>
                <a:moveTo>
                  <a:pt x="278608" y="184980"/>
                </a:moveTo>
                <a:lnTo>
                  <a:pt x="273289" y="194190"/>
                </a:lnTo>
                <a:lnTo>
                  <a:pt x="273289" y="188081"/>
                </a:lnTo>
                <a:lnTo>
                  <a:pt x="278608" y="184980"/>
                </a:lnTo>
                <a:close/>
                <a:moveTo>
                  <a:pt x="457" y="185041"/>
                </a:moveTo>
                <a:lnTo>
                  <a:pt x="5776" y="188081"/>
                </a:lnTo>
                <a:lnTo>
                  <a:pt x="5776" y="194221"/>
                </a:lnTo>
                <a:lnTo>
                  <a:pt x="457" y="185041"/>
                </a:lnTo>
                <a:close/>
                <a:moveTo>
                  <a:pt x="12098" y="185041"/>
                </a:moveTo>
                <a:lnTo>
                  <a:pt x="17418" y="188081"/>
                </a:lnTo>
                <a:lnTo>
                  <a:pt x="17418" y="194221"/>
                </a:lnTo>
                <a:lnTo>
                  <a:pt x="12098" y="185041"/>
                </a:lnTo>
                <a:close/>
                <a:moveTo>
                  <a:pt x="22980" y="184980"/>
                </a:moveTo>
                <a:lnTo>
                  <a:pt x="17661" y="194221"/>
                </a:lnTo>
                <a:lnTo>
                  <a:pt x="17661" y="188081"/>
                </a:lnTo>
                <a:lnTo>
                  <a:pt x="22980" y="184980"/>
                </a:lnTo>
                <a:close/>
                <a:moveTo>
                  <a:pt x="23710" y="185041"/>
                </a:moveTo>
                <a:lnTo>
                  <a:pt x="29029" y="188081"/>
                </a:lnTo>
                <a:lnTo>
                  <a:pt x="29029" y="194221"/>
                </a:lnTo>
                <a:lnTo>
                  <a:pt x="23710" y="185041"/>
                </a:lnTo>
                <a:close/>
                <a:moveTo>
                  <a:pt x="35290" y="185041"/>
                </a:moveTo>
                <a:lnTo>
                  <a:pt x="40610" y="188081"/>
                </a:lnTo>
                <a:lnTo>
                  <a:pt x="40610" y="194221"/>
                </a:lnTo>
                <a:lnTo>
                  <a:pt x="35290" y="185041"/>
                </a:lnTo>
                <a:close/>
                <a:moveTo>
                  <a:pt x="46932" y="185041"/>
                </a:moveTo>
                <a:lnTo>
                  <a:pt x="52251" y="188081"/>
                </a:lnTo>
                <a:lnTo>
                  <a:pt x="52251" y="194221"/>
                </a:lnTo>
                <a:lnTo>
                  <a:pt x="46932" y="185041"/>
                </a:lnTo>
                <a:close/>
                <a:moveTo>
                  <a:pt x="58543" y="185041"/>
                </a:moveTo>
                <a:lnTo>
                  <a:pt x="63862" y="188081"/>
                </a:lnTo>
                <a:lnTo>
                  <a:pt x="63862" y="194221"/>
                </a:lnTo>
                <a:lnTo>
                  <a:pt x="58543" y="185041"/>
                </a:lnTo>
                <a:close/>
                <a:moveTo>
                  <a:pt x="70185" y="185041"/>
                </a:moveTo>
                <a:lnTo>
                  <a:pt x="75504" y="188081"/>
                </a:lnTo>
                <a:lnTo>
                  <a:pt x="75504" y="194221"/>
                </a:lnTo>
                <a:lnTo>
                  <a:pt x="70185" y="185041"/>
                </a:lnTo>
                <a:close/>
                <a:moveTo>
                  <a:pt x="81796" y="185041"/>
                </a:moveTo>
                <a:lnTo>
                  <a:pt x="87115" y="188081"/>
                </a:lnTo>
                <a:lnTo>
                  <a:pt x="87115" y="194221"/>
                </a:lnTo>
                <a:lnTo>
                  <a:pt x="81796" y="185041"/>
                </a:lnTo>
                <a:close/>
                <a:moveTo>
                  <a:pt x="93437" y="185041"/>
                </a:moveTo>
                <a:lnTo>
                  <a:pt x="98757" y="188081"/>
                </a:lnTo>
                <a:lnTo>
                  <a:pt x="98757" y="194221"/>
                </a:lnTo>
                <a:lnTo>
                  <a:pt x="93437" y="185041"/>
                </a:lnTo>
                <a:close/>
                <a:moveTo>
                  <a:pt x="105018" y="185041"/>
                </a:moveTo>
                <a:lnTo>
                  <a:pt x="110337" y="188081"/>
                </a:lnTo>
                <a:lnTo>
                  <a:pt x="110337" y="194221"/>
                </a:lnTo>
                <a:lnTo>
                  <a:pt x="105018" y="185041"/>
                </a:lnTo>
                <a:close/>
                <a:moveTo>
                  <a:pt x="116660" y="185041"/>
                </a:moveTo>
                <a:lnTo>
                  <a:pt x="121979" y="188081"/>
                </a:lnTo>
                <a:lnTo>
                  <a:pt x="121979" y="194221"/>
                </a:lnTo>
                <a:lnTo>
                  <a:pt x="116660" y="185041"/>
                </a:lnTo>
                <a:close/>
                <a:moveTo>
                  <a:pt x="128271" y="185041"/>
                </a:moveTo>
                <a:lnTo>
                  <a:pt x="133590" y="188081"/>
                </a:lnTo>
                <a:lnTo>
                  <a:pt x="133590" y="194221"/>
                </a:lnTo>
                <a:lnTo>
                  <a:pt x="128271" y="185041"/>
                </a:lnTo>
                <a:close/>
                <a:moveTo>
                  <a:pt x="139912" y="185041"/>
                </a:moveTo>
                <a:lnTo>
                  <a:pt x="145232" y="188081"/>
                </a:lnTo>
                <a:lnTo>
                  <a:pt x="145232" y="194221"/>
                </a:lnTo>
                <a:lnTo>
                  <a:pt x="139912" y="185041"/>
                </a:lnTo>
                <a:close/>
                <a:moveTo>
                  <a:pt x="151523" y="185041"/>
                </a:moveTo>
                <a:lnTo>
                  <a:pt x="156843" y="188081"/>
                </a:lnTo>
                <a:lnTo>
                  <a:pt x="156843" y="194221"/>
                </a:lnTo>
                <a:lnTo>
                  <a:pt x="151523" y="185041"/>
                </a:lnTo>
                <a:close/>
                <a:moveTo>
                  <a:pt x="163165" y="185041"/>
                </a:moveTo>
                <a:lnTo>
                  <a:pt x="168484" y="188081"/>
                </a:lnTo>
                <a:lnTo>
                  <a:pt x="168484" y="194221"/>
                </a:lnTo>
                <a:lnTo>
                  <a:pt x="163165" y="185041"/>
                </a:lnTo>
                <a:close/>
                <a:moveTo>
                  <a:pt x="174746" y="185041"/>
                </a:moveTo>
                <a:lnTo>
                  <a:pt x="180065" y="188081"/>
                </a:lnTo>
                <a:lnTo>
                  <a:pt x="180065" y="194221"/>
                </a:lnTo>
                <a:lnTo>
                  <a:pt x="174746" y="185041"/>
                </a:lnTo>
                <a:close/>
                <a:moveTo>
                  <a:pt x="186357" y="185041"/>
                </a:moveTo>
                <a:lnTo>
                  <a:pt x="191676" y="188081"/>
                </a:lnTo>
                <a:lnTo>
                  <a:pt x="191676" y="194221"/>
                </a:lnTo>
                <a:lnTo>
                  <a:pt x="186357" y="185041"/>
                </a:lnTo>
                <a:close/>
                <a:moveTo>
                  <a:pt x="197999" y="185041"/>
                </a:moveTo>
                <a:lnTo>
                  <a:pt x="203318" y="188081"/>
                </a:lnTo>
                <a:lnTo>
                  <a:pt x="203318" y="194221"/>
                </a:lnTo>
                <a:lnTo>
                  <a:pt x="197999" y="185041"/>
                </a:lnTo>
                <a:close/>
                <a:moveTo>
                  <a:pt x="209610" y="185041"/>
                </a:moveTo>
                <a:lnTo>
                  <a:pt x="214929" y="188111"/>
                </a:lnTo>
                <a:lnTo>
                  <a:pt x="214929" y="194251"/>
                </a:lnTo>
                <a:lnTo>
                  <a:pt x="209610" y="185041"/>
                </a:lnTo>
                <a:close/>
                <a:moveTo>
                  <a:pt x="221251" y="185041"/>
                </a:moveTo>
                <a:lnTo>
                  <a:pt x="226570" y="188111"/>
                </a:lnTo>
                <a:lnTo>
                  <a:pt x="226570" y="194251"/>
                </a:lnTo>
                <a:lnTo>
                  <a:pt x="221251" y="185041"/>
                </a:lnTo>
                <a:close/>
                <a:moveTo>
                  <a:pt x="232862" y="185041"/>
                </a:moveTo>
                <a:lnTo>
                  <a:pt x="238182" y="188111"/>
                </a:lnTo>
                <a:lnTo>
                  <a:pt x="238182" y="194251"/>
                </a:lnTo>
                <a:lnTo>
                  <a:pt x="232862" y="185041"/>
                </a:lnTo>
                <a:close/>
                <a:moveTo>
                  <a:pt x="244474" y="185041"/>
                </a:moveTo>
                <a:lnTo>
                  <a:pt x="249793" y="188111"/>
                </a:lnTo>
                <a:lnTo>
                  <a:pt x="249793" y="194251"/>
                </a:lnTo>
                <a:lnTo>
                  <a:pt x="244474" y="185041"/>
                </a:lnTo>
                <a:close/>
                <a:moveTo>
                  <a:pt x="256085" y="185041"/>
                </a:moveTo>
                <a:lnTo>
                  <a:pt x="261404" y="188111"/>
                </a:lnTo>
                <a:lnTo>
                  <a:pt x="261404" y="194251"/>
                </a:lnTo>
                <a:lnTo>
                  <a:pt x="256085" y="185041"/>
                </a:lnTo>
                <a:close/>
                <a:moveTo>
                  <a:pt x="267726" y="185041"/>
                </a:moveTo>
                <a:lnTo>
                  <a:pt x="273046" y="188111"/>
                </a:lnTo>
                <a:lnTo>
                  <a:pt x="273046" y="194251"/>
                </a:lnTo>
                <a:lnTo>
                  <a:pt x="267726" y="185041"/>
                </a:lnTo>
                <a:close/>
                <a:moveTo>
                  <a:pt x="3116" y="192924"/>
                </a:moveTo>
                <a:lnTo>
                  <a:pt x="5563" y="194342"/>
                </a:lnTo>
                <a:lnTo>
                  <a:pt x="5557" y="194332"/>
                </a:lnTo>
                <a:lnTo>
                  <a:pt x="5557" y="194332"/>
                </a:lnTo>
                <a:lnTo>
                  <a:pt x="3116" y="192924"/>
                </a:lnTo>
                <a:close/>
                <a:moveTo>
                  <a:pt x="11855" y="185102"/>
                </a:moveTo>
                <a:lnTo>
                  <a:pt x="17174" y="194342"/>
                </a:lnTo>
                <a:lnTo>
                  <a:pt x="11855" y="191272"/>
                </a:lnTo>
                <a:lnTo>
                  <a:pt x="11855" y="185102"/>
                </a:lnTo>
                <a:close/>
                <a:moveTo>
                  <a:pt x="23497" y="185102"/>
                </a:moveTo>
                <a:lnTo>
                  <a:pt x="28816" y="194342"/>
                </a:lnTo>
                <a:lnTo>
                  <a:pt x="23497" y="191272"/>
                </a:lnTo>
                <a:lnTo>
                  <a:pt x="23497" y="185102"/>
                </a:lnTo>
                <a:close/>
                <a:moveTo>
                  <a:pt x="35078" y="185102"/>
                </a:moveTo>
                <a:lnTo>
                  <a:pt x="40397" y="194342"/>
                </a:lnTo>
                <a:lnTo>
                  <a:pt x="35078" y="191272"/>
                </a:lnTo>
                <a:lnTo>
                  <a:pt x="35078" y="185102"/>
                </a:lnTo>
                <a:close/>
                <a:moveTo>
                  <a:pt x="46689" y="185102"/>
                </a:moveTo>
                <a:lnTo>
                  <a:pt x="52008" y="194342"/>
                </a:lnTo>
                <a:lnTo>
                  <a:pt x="46689" y="191272"/>
                </a:lnTo>
                <a:lnTo>
                  <a:pt x="46689" y="185102"/>
                </a:lnTo>
                <a:close/>
                <a:moveTo>
                  <a:pt x="58330" y="185102"/>
                </a:moveTo>
                <a:lnTo>
                  <a:pt x="63650" y="194342"/>
                </a:lnTo>
                <a:lnTo>
                  <a:pt x="58330" y="191272"/>
                </a:lnTo>
                <a:lnTo>
                  <a:pt x="58330" y="185102"/>
                </a:lnTo>
                <a:close/>
                <a:moveTo>
                  <a:pt x="69941" y="185132"/>
                </a:moveTo>
                <a:lnTo>
                  <a:pt x="75261" y="194342"/>
                </a:lnTo>
                <a:lnTo>
                  <a:pt x="69941" y="191242"/>
                </a:lnTo>
                <a:lnTo>
                  <a:pt x="69941" y="185132"/>
                </a:lnTo>
                <a:close/>
                <a:moveTo>
                  <a:pt x="81583" y="185132"/>
                </a:moveTo>
                <a:lnTo>
                  <a:pt x="86902" y="194342"/>
                </a:lnTo>
                <a:lnTo>
                  <a:pt x="81583" y="191242"/>
                </a:lnTo>
                <a:lnTo>
                  <a:pt x="81583" y="185132"/>
                </a:lnTo>
                <a:close/>
                <a:moveTo>
                  <a:pt x="93194" y="185132"/>
                </a:moveTo>
                <a:lnTo>
                  <a:pt x="98513" y="194342"/>
                </a:lnTo>
                <a:lnTo>
                  <a:pt x="93194" y="191242"/>
                </a:lnTo>
                <a:lnTo>
                  <a:pt x="93194" y="185132"/>
                </a:lnTo>
                <a:close/>
                <a:moveTo>
                  <a:pt x="104836" y="185132"/>
                </a:moveTo>
                <a:lnTo>
                  <a:pt x="110155" y="194342"/>
                </a:lnTo>
                <a:lnTo>
                  <a:pt x="104836" y="191242"/>
                </a:lnTo>
                <a:lnTo>
                  <a:pt x="104836" y="185132"/>
                </a:lnTo>
                <a:close/>
                <a:moveTo>
                  <a:pt x="116416" y="185132"/>
                </a:moveTo>
                <a:lnTo>
                  <a:pt x="121736" y="194342"/>
                </a:lnTo>
                <a:lnTo>
                  <a:pt x="116416" y="191242"/>
                </a:lnTo>
                <a:lnTo>
                  <a:pt x="116416" y="185132"/>
                </a:lnTo>
                <a:close/>
                <a:moveTo>
                  <a:pt x="128058" y="185132"/>
                </a:moveTo>
                <a:lnTo>
                  <a:pt x="133377" y="194342"/>
                </a:lnTo>
                <a:lnTo>
                  <a:pt x="128058" y="191242"/>
                </a:lnTo>
                <a:lnTo>
                  <a:pt x="128058" y="185132"/>
                </a:lnTo>
                <a:close/>
                <a:moveTo>
                  <a:pt x="139669" y="185132"/>
                </a:moveTo>
                <a:lnTo>
                  <a:pt x="144988" y="194342"/>
                </a:lnTo>
                <a:lnTo>
                  <a:pt x="139669" y="191242"/>
                </a:lnTo>
                <a:lnTo>
                  <a:pt x="139669" y="185132"/>
                </a:lnTo>
                <a:close/>
                <a:moveTo>
                  <a:pt x="151311" y="185132"/>
                </a:moveTo>
                <a:lnTo>
                  <a:pt x="156630" y="194342"/>
                </a:lnTo>
                <a:lnTo>
                  <a:pt x="151311" y="191242"/>
                </a:lnTo>
                <a:lnTo>
                  <a:pt x="151311" y="185132"/>
                </a:lnTo>
                <a:close/>
                <a:moveTo>
                  <a:pt x="162922" y="185132"/>
                </a:moveTo>
                <a:lnTo>
                  <a:pt x="168241" y="194342"/>
                </a:lnTo>
                <a:lnTo>
                  <a:pt x="162922" y="191242"/>
                </a:lnTo>
                <a:lnTo>
                  <a:pt x="162922" y="185132"/>
                </a:lnTo>
                <a:close/>
                <a:moveTo>
                  <a:pt x="174503" y="185132"/>
                </a:moveTo>
                <a:lnTo>
                  <a:pt x="179822" y="194342"/>
                </a:lnTo>
                <a:lnTo>
                  <a:pt x="174503" y="191242"/>
                </a:lnTo>
                <a:lnTo>
                  <a:pt x="174503" y="185132"/>
                </a:lnTo>
                <a:close/>
                <a:moveTo>
                  <a:pt x="186144" y="185132"/>
                </a:moveTo>
                <a:lnTo>
                  <a:pt x="191463" y="194342"/>
                </a:lnTo>
                <a:lnTo>
                  <a:pt x="186144" y="191242"/>
                </a:lnTo>
                <a:lnTo>
                  <a:pt x="186144" y="185132"/>
                </a:lnTo>
                <a:close/>
                <a:moveTo>
                  <a:pt x="197755" y="185132"/>
                </a:moveTo>
                <a:lnTo>
                  <a:pt x="203075" y="194342"/>
                </a:lnTo>
                <a:lnTo>
                  <a:pt x="197755" y="191242"/>
                </a:lnTo>
                <a:lnTo>
                  <a:pt x="197755" y="185132"/>
                </a:lnTo>
                <a:close/>
                <a:moveTo>
                  <a:pt x="209397" y="185132"/>
                </a:moveTo>
                <a:lnTo>
                  <a:pt x="214716" y="194342"/>
                </a:lnTo>
                <a:lnTo>
                  <a:pt x="209397" y="191242"/>
                </a:lnTo>
                <a:lnTo>
                  <a:pt x="209397" y="185132"/>
                </a:lnTo>
                <a:close/>
                <a:moveTo>
                  <a:pt x="221008" y="185132"/>
                </a:moveTo>
                <a:lnTo>
                  <a:pt x="226327" y="194342"/>
                </a:lnTo>
                <a:lnTo>
                  <a:pt x="221008" y="191303"/>
                </a:lnTo>
                <a:lnTo>
                  <a:pt x="221008" y="185132"/>
                </a:lnTo>
                <a:close/>
                <a:moveTo>
                  <a:pt x="232650" y="185132"/>
                </a:moveTo>
                <a:lnTo>
                  <a:pt x="237969" y="194342"/>
                </a:lnTo>
                <a:lnTo>
                  <a:pt x="232650" y="191303"/>
                </a:lnTo>
                <a:lnTo>
                  <a:pt x="232650" y="185132"/>
                </a:lnTo>
                <a:close/>
                <a:moveTo>
                  <a:pt x="244230" y="185132"/>
                </a:moveTo>
                <a:lnTo>
                  <a:pt x="249550" y="194342"/>
                </a:lnTo>
                <a:lnTo>
                  <a:pt x="244230" y="191303"/>
                </a:lnTo>
                <a:lnTo>
                  <a:pt x="244230" y="185132"/>
                </a:lnTo>
                <a:close/>
                <a:moveTo>
                  <a:pt x="255872" y="185132"/>
                </a:moveTo>
                <a:lnTo>
                  <a:pt x="261191" y="194342"/>
                </a:lnTo>
                <a:lnTo>
                  <a:pt x="255872" y="191303"/>
                </a:lnTo>
                <a:lnTo>
                  <a:pt x="255872" y="185132"/>
                </a:lnTo>
                <a:close/>
                <a:moveTo>
                  <a:pt x="267483" y="185132"/>
                </a:moveTo>
                <a:lnTo>
                  <a:pt x="272802" y="194342"/>
                </a:lnTo>
                <a:lnTo>
                  <a:pt x="267483" y="191303"/>
                </a:lnTo>
                <a:lnTo>
                  <a:pt x="267483" y="185132"/>
                </a:lnTo>
                <a:close/>
                <a:moveTo>
                  <a:pt x="34834" y="185132"/>
                </a:moveTo>
                <a:lnTo>
                  <a:pt x="34834" y="191303"/>
                </a:lnTo>
                <a:lnTo>
                  <a:pt x="29515" y="194372"/>
                </a:lnTo>
                <a:lnTo>
                  <a:pt x="29515" y="194372"/>
                </a:lnTo>
                <a:lnTo>
                  <a:pt x="34834" y="185132"/>
                </a:lnTo>
                <a:close/>
                <a:moveTo>
                  <a:pt x="69698" y="185132"/>
                </a:moveTo>
                <a:lnTo>
                  <a:pt x="69698" y="191303"/>
                </a:lnTo>
                <a:lnTo>
                  <a:pt x="64379" y="194372"/>
                </a:lnTo>
                <a:lnTo>
                  <a:pt x="64379" y="194372"/>
                </a:lnTo>
                <a:lnTo>
                  <a:pt x="69698" y="185132"/>
                </a:lnTo>
                <a:close/>
                <a:moveTo>
                  <a:pt x="81309" y="185132"/>
                </a:moveTo>
                <a:lnTo>
                  <a:pt x="81309" y="191303"/>
                </a:lnTo>
                <a:lnTo>
                  <a:pt x="75990" y="194372"/>
                </a:lnTo>
                <a:lnTo>
                  <a:pt x="75990" y="194372"/>
                </a:lnTo>
                <a:lnTo>
                  <a:pt x="81309" y="185132"/>
                </a:lnTo>
                <a:close/>
                <a:moveTo>
                  <a:pt x="92951" y="185132"/>
                </a:moveTo>
                <a:lnTo>
                  <a:pt x="92951" y="191303"/>
                </a:lnTo>
                <a:lnTo>
                  <a:pt x="87632" y="194372"/>
                </a:lnTo>
                <a:lnTo>
                  <a:pt x="87632" y="194372"/>
                </a:lnTo>
                <a:lnTo>
                  <a:pt x="92951" y="185132"/>
                </a:lnTo>
                <a:close/>
                <a:moveTo>
                  <a:pt x="104562" y="185132"/>
                </a:moveTo>
                <a:lnTo>
                  <a:pt x="104562" y="191303"/>
                </a:lnTo>
                <a:lnTo>
                  <a:pt x="99243" y="194372"/>
                </a:lnTo>
                <a:lnTo>
                  <a:pt x="99243" y="194372"/>
                </a:lnTo>
                <a:lnTo>
                  <a:pt x="104562" y="185132"/>
                </a:lnTo>
                <a:close/>
                <a:moveTo>
                  <a:pt x="116143" y="185132"/>
                </a:moveTo>
                <a:lnTo>
                  <a:pt x="116143" y="191303"/>
                </a:lnTo>
                <a:lnTo>
                  <a:pt x="110824" y="194372"/>
                </a:lnTo>
                <a:lnTo>
                  <a:pt x="110824" y="194372"/>
                </a:lnTo>
                <a:lnTo>
                  <a:pt x="116143" y="185132"/>
                </a:lnTo>
                <a:close/>
                <a:moveTo>
                  <a:pt x="127784" y="185132"/>
                </a:moveTo>
                <a:lnTo>
                  <a:pt x="127784" y="191303"/>
                </a:lnTo>
                <a:lnTo>
                  <a:pt x="122465" y="194372"/>
                </a:lnTo>
                <a:lnTo>
                  <a:pt x="122465" y="194372"/>
                </a:lnTo>
                <a:lnTo>
                  <a:pt x="127784" y="185132"/>
                </a:lnTo>
                <a:close/>
                <a:moveTo>
                  <a:pt x="139396" y="185132"/>
                </a:moveTo>
                <a:lnTo>
                  <a:pt x="139396" y="191303"/>
                </a:lnTo>
                <a:lnTo>
                  <a:pt x="134076" y="194372"/>
                </a:lnTo>
                <a:lnTo>
                  <a:pt x="134076" y="194372"/>
                </a:lnTo>
                <a:lnTo>
                  <a:pt x="139396" y="185132"/>
                </a:lnTo>
                <a:close/>
                <a:moveTo>
                  <a:pt x="151037" y="185132"/>
                </a:moveTo>
                <a:lnTo>
                  <a:pt x="151037" y="191303"/>
                </a:lnTo>
                <a:lnTo>
                  <a:pt x="145718" y="194372"/>
                </a:lnTo>
                <a:lnTo>
                  <a:pt x="145718" y="194372"/>
                </a:lnTo>
                <a:lnTo>
                  <a:pt x="151037" y="185132"/>
                </a:lnTo>
                <a:close/>
                <a:moveTo>
                  <a:pt x="162648" y="185132"/>
                </a:moveTo>
                <a:lnTo>
                  <a:pt x="162648" y="191303"/>
                </a:lnTo>
                <a:lnTo>
                  <a:pt x="157329" y="194372"/>
                </a:lnTo>
                <a:lnTo>
                  <a:pt x="157329" y="194372"/>
                </a:lnTo>
                <a:lnTo>
                  <a:pt x="162648" y="185132"/>
                </a:lnTo>
                <a:close/>
                <a:moveTo>
                  <a:pt x="174290" y="185132"/>
                </a:moveTo>
                <a:lnTo>
                  <a:pt x="174290" y="191303"/>
                </a:lnTo>
                <a:lnTo>
                  <a:pt x="168971" y="194372"/>
                </a:lnTo>
                <a:lnTo>
                  <a:pt x="168971" y="194372"/>
                </a:lnTo>
                <a:lnTo>
                  <a:pt x="174290" y="185132"/>
                </a:lnTo>
                <a:close/>
                <a:moveTo>
                  <a:pt x="185871" y="185193"/>
                </a:moveTo>
                <a:lnTo>
                  <a:pt x="185871" y="191303"/>
                </a:lnTo>
                <a:lnTo>
                  <a:pt x="180551" y="194372"/>
                </a:lnTo>
                <a:lnTo>
                  <a:pt x="180551" y="194372"/>
                </a:lnTo>
                <a:lnTo>
                  <a:pt x="185871" y="185193"/>
                </a:lnTo>
                <a:close/>
                <a:moveTo>
                  <a:pt x="197512" y="185132"/>
                </a:moveTo>
                <a:lnTo>
                  <a:pt x="197512" y="191303"/>
                </a:lnTo>
                <a:lnTo>
                  <a:pt x="192193" y="194372"/>
                </a:lnTo>
                <a:lnTo>
                  <a:pt x="192193" y="194372"/>
                </a:lnTo>
                <a:lnTo>
                  <a:pt x="197512" y="185132"/>
                </a:lnTo>
                <a:close/>
                <a:moveTo>
                  <a:pt x="209123" y="185132"/>
                </a:moveTo>
                <a:lnTo>
                  <a:pt x="209123" y="191303"/>
                </a:lnTo>
                <a:lnTo>
                  <a:pt x="203804" y="194372"/>
                </a:lnTo>
                <a:lnTo>
                  <a:pt x="203804" y="194372"/>
                </a:lnTo>
                <a:lnTo>
                  <a:pt x="209123" y="185132"/>
                </a:lnTo>
                <a:close/>
                <a:moveTo>
                  <a:pt x="220765" y="185193"/>
                </a:moveTo>
                <a:lnTo>
                  <a:pt x="220765" y="191303"/>
                </a:lnTo>
                <a:lnTo>
                  <a:pt x="215446" y="194372"/>
                </a:lnTo>
                <a:lnTo>
                  <a:pt x="215446" y="194372"/>
                </a:lnTo>
                <a:lnTo>
                  <a:pt x="220765" y="185193"/>
                </a:lnTo>
                <a:close/>
                <a:moveTo>
                  <a:pt x="243957" y="185193"/>
                </a:moveTo>
                <a:lnTo>
                  <a:pt x="243957" y="191303"/>
                </a:lnTo>
                <a:lnTo>
                  <a:pt x="238638" y="194372"/>
                </a:lnTo>
                <a:lnTo>
                  <a:pt x="238638" y="194372"/>
                </a:lnTo>
                <a:lnTo>
                  <a:pt x="243957" y="185193"/>
                </a:lnTo>
                <a:close/>
                <a:moveTo>
                  <a:pt x="255598" y="185193"/>
                </a:moveTo>
                <a:lnTo>
                  <a:pt x="255598" y="191303"/>
                </a:lnTo>
                <a:lnTo>
                  <a:pt x="250279" y="194372"/>
                </a:lnTo>
                <a:lnTo>
                  <a:pt x="250279" y="194372"/>
                </a:lnTo>
                <a:lnTo>
                  <a:pt x="255598" y="185193"/>
                </a:lnTo>
                <a:close/>
                <a:moveTo>
                  <a:pt x="11582" y="185132"/>
                </a:moveTo>
                <a:lnTo>
                  <a:pt x="11582" y="191303"/>
                </a:lnTo>
                <a:lnTo>
                  <a:pt x="6262" y="194372"/>
                </a:lnTo>
                <a:lnTo>
                  <a:pt x="11582" y="185132"/>
                </a:lnTo>
                <a:close/>
                <a:moveTo>
                  <a:pt x="23223" y="185193"/>
                </a:moveTo>
                <a:lnTo>
                  <a:pt x="23223" y="191303"/>
                </a:lnTo>
                <a:lnTo>
                  <a:pt x="17904" y="194372"/>
                </a:lnTo>
                <a:lnTo>
                  <a:pt x="23223" y="185193"/>
                </a:lnTo>
                <a:close/>
                <a:moveTo>
                  <a:pt x="46446" y="185132"/>
                </a:moveTo>
                <a:lnTo>
                  <a:pt x="46446" y="191303"/>
                </a:lnTo>
                <a:lnTo>
                  <a:pt x="41126" y="194372"/>
                </a:lnTo>
                <a:lnTo>
                  <a:pt x="46446" y="185132"/>
                </a:lnTo>
                <a:close/>
                <a:moveTo>
                  <a:pt x="58057" y="185132"/>
                </a:moveTo>
                <a:lnTo>
                  <a:pt x="58057" y="191303"/>
                </a:lnTo>
                <a:lnTo>
                  <a:pt x="52737" y="194372"/>
                </a:lnTo>
                <a:lnTo>
                  <a:pt x="58057" y="185132"/>
                </a:lnTo>
                <a:close/>
                <a:moveTo>
                  <a:pt x="232376" y="185193"/>
                </a:moveTo>
                <a:lnTo>
                  <a:pt x="232376" y="191303"/>
                </a:lnTo>
                <a:lnTo>
                  <a:pt x="227057" y="194372"/>
                </a:lnTo>
                <a:lnTo>
                  <a:pt x="232376" y="185193"/>
                </a:lnTo>
                <a:close/>
                <a:moveTo>
                  <a:pt x="267210" y="185193"/>
                </a:moveTo>
                <a:lnTo>
                  <a:pt x="267210" y="191303"/>
                </a:lnTo>
                <a:lnTo>
                  <a:pt x="261890" y="194372"/>
                </a:lnTo>
                <a:lnTo>
                  <a:pt x="267210" y="185193"/>
                </a:lnTo>
                <a:close/>
                <a:moveTo>
                  <a:pt x="278851" y="185193"/>
                </a:moveTo>
                <a:lnTo>
                  <a:pt x="278851" y="191303"/>
                </a:lnTo>
                <a:lnTo>
                  <a:pt x="273532" y="194372"/>
                </a:lnTo>
                <a:lnTo>
                  <a:pt x="278851" y="185193"/>
                </a:lnTo>
                <a:close/>
                <a:moveTo>
                  <a:pt x="69850" y="191485"/>
                </a:moveTo>
                <a:lnTo>
                  <a:pt x="75169" y="194555"/>
                </a:lnTo>
                <a:lnTo>
                  <a:pt x="64531" y="194555"/>
                </a:lnTo>
                <a:lnTo>
                  <a:pt x="69850" y="191485"/>
                </a:lnTo>
                <a:close/>
                <a:moveTo>
                  <a:pt x="81431" y="191485"/>
                </a:moveTo>
                <a:lnTo>
                  <a:pt x="86750" y="194555"/>
                </a:lnTo>
                <a:lnTo>
                  <a:pt x="76112" y="194555"/>
                </a:lnTo>
                <a:lnTo>
                  <a:pt x="81431" y="191485"/>
                </a:lnTo>
                <a:close/>
                <a:moveTo>
                  <a:pt x="93042" y="191485"/>
                </a:moveTo>
                <a:lnTo>
                  <a:pt x="98361" y="194555"/>
                </a:lnTo>
                <a:lnTo>
                  <a:pt x="87723" y="194555"/>
                </a:lnTo>
                <a:lnTo>
                  <a:pt x="93042" y="191485"/>
                </a:lnTo>
                <a:close/>
                <a:moveTo>
                  <a:pt x="104684" y="191485"/>
                </a:moveTo>
                <a:lnTo>
                  <a:pt x="110003" y="194555"/>
                </a:lnTo>
                <a:lnTo>
                  <a:pt x="99364" y="194555"/>
                </a:lnTo>
                <a:lnTo>
                  <a:pt x="104684" y="191485"/>
                </a:lnTo>
                <a:close/>
                <a:moveTo>
                  <a:pt x="116295" y="191485"/>
                </a:moveTo>
                <a:lnTo>
                  <a:pt x="121614" y="194555"/>
                </a:lnTo>
                <a:lnTo>
                  <a:pt x="110976" y="194555"/>
                </a:lnTo>
                <a:lnTo>
                  <a:pt x="116295" y="191485"/>
                </a:lnTo>
                <a:close/>
                <a:moveTo>
                  <a:pt x="127936" y="191485"/>
                </a:moveTo>
                <a:lnTo>
                  <a:pt x="133256" y="194555"/>
                </a:lnTo>
                <a:lnTo>
                  <a:pt x="122617" y="194555"/>
                </a:lnTo>
                <a:lnTo>
                  <a:pt x="127936" y="191485"/>
                </a:lnTo>
                <a:close/>
                <a:moveTo>
                  <a:pt x="139548" y="191485"/>
                </a:moveTo>
                <a:lnTo>
                  <a:pt x="144867" y="194555"/>
                </a:lnTo>
                <a:lnTo>
                  <a:pt x="134228" y="194555"/>
                </a:lnTo>
                <a:lnTo>
                  <a:pt x="139548" y="191485"/>
                </a:lnTo>
                <a:close/>
                <a:moveTo>
                  <a:pt x="151159" y="191485"/>
                </a:moveTo>
                <a:lnTo>
                  <a:pt x="156478" y="194555"/>
                </a:lnTo>
                <a:lnTo>
                  <a:pt x="145840" y="194555"/>
                </a:lnTo>
                <a:lnTo>
                  <a:pt x="151159" y="191485"/>
                </a:lnTo>
                <a:close/>
                <a:moveTo>
                  <a:pt x="162770" y="191485"/>
                </a:moveTo>
                <a:lnTo>
                  <a:pt x="168089" y="194555"/>
                </a:lnTo>
                <a:lnTo>
                  <a:pt x="157451" y="194555"/>
                </a:lnTo>
                <a:lnTo>
                  <a:pt x="162770" y="191485"/>
                </a:lnTo>
                <a:close/>
                <a:moveTo>
                  <a:pt x="174411" y="191485"/>
                </a:moveTo>
                <a:lnTo>
                  <a:pt x="179731" y="194555"/>
                </a:lnTo>
                <a:lnTo>
                  <a:pt x="169092" y="194555"/>
                </a:lnTo>
                <a:lnTo>
                  <a:pt x="174411" y="191485"/>
                </a:lnTo>
                <a:close/>
                <a:moveTo>
                  <a:pt x="186023" y="191485"/>
                </a:moveTo>
                <a:lnTo>
                  <a:pt x="191342" y="194555"/>
                </a:lnTo>
                <a:lnTo>
                  <a:pt x="180703" y="194555"/>
                </a:lnTo>
                <a:lnTo>
                  <a:pt x="186023" y="191485"/>
                </a:lnTo>
                <a:close/>
                <a:moveTo>
                  <a:pt x="197634" y="191485"/>
                </a:moveTo>
                <a:lnTo>
                  <a:pt x="202953" y="194555"/>
                </a:lnTo>
                <a:lnTo>
                  <a:pt x="192345" y="194555"/>
                </a:lnTo>
                <a:lnTo>
                  <a:pt x="197634" y="191485"/>
                </a:lnTo>
                <a:close/>
                <a:moveTo>
                  <a:pt x="209275" y="191485"/>
                </a:moveTo>
                <a:lnTo>
                  <a:pt x="214595" y="194555"/>
                </a:lnTo>
                <a:lnTo>
                  <a:pt x="203956" y="194555"/>
                </a:lnTo>
                <a:lnTo>
                  <a:pt x="209275" y="191485"/>
                </a:lnTo>
                <a:close/>
                <a:moveTo>
                  <a:pt x="220856" y="191485"/>
                </a:moveTo>
                <a:lnTo>
                  <a:pt x="226175" y="194555"/>
                </a:lnTo>
                <a:lnTo>
                  <a:pt x="215537" y="194555"/>
                </a:lnTo>
                <a:lnTo>
                  <a:pt x="220856" y="191485"/>
                </a:lnTo>
                <a:close/>
                <a:moveTo>
                  <a:pt x="232498" y="191485"/>
                </a:moveTo>
                <a:lnTo>
                  <a:pt x="237817" y="194555"/>
                </a:lnTo>
                <a:lnTo>
                  <a:pt x="227178" y="194555"/>
                </a:lnTo>
                <a:lnTo>
                  <a:pt x="232498" y="191485"/>
                </a:lnTo>
                <a:close/>
                <a:moveTo>
                  <a:pt x="244109" y="191485"/>
                </a:moveTo>
                <a:lnTo>
                  <a:pt x="249428" y="194555"/>
                </a:lnTo>
                <a:lnTo>
                  <a:pt x="238790" y="194555"/>
                </a:lnTo>
                <a:lnTo>
                  <a:pt x="244109" y="191485"/>
                </a:lnTo>
                <a:close/>
                <a:moveTo>
                  <a:pt x="255750" y="191485"/>
                </a:moveTo>
                <a:lnTo>
                  <a:pt x="261070" y="194555"/>
                </a:lnTo>
                <a:lnTo>
                  <a:pt x="250431" y="194555"/>
                </a:lnTo>
                <a:lnTo>
                  <a:pt x="255750" y="191485"/>
                </a:lnTo>
                <a:close/>
                <a:moveTo>
                  <a:pt x="267362" y="191485"/>
                </a:moveTo>
                <a:lnTo>
                  <a:pt x="272681" y="194555"/>
                </a:lnTo>
                <a:lnTo>
                  <a:pt x="262042" y="194555"/>
                </a:lnTo>
                <a:lnTo>
                  <a:pt x="267362" y="191485"/>
                </a:lnTo>
                <a:close/>
                <a:moveTo>
                  <a:pt x="279003" y="191485"/>
                </a:moveTo>
                <a:lnTo>
                  <a:pt x="284322" y="194555"/>
                </a:lnTo>
                <a:lnTo>
                  <a:pt x="273684" y="194555"/>
                </a:lnTo>
                <a:lnTo>
                  <a:pt x="279003" y="191485"/>
                </a:lnTo>
                <a:close/>
                <a:moveTo>
                  <a:pt x="11703" y="191515"/>
                </a:moveTo>
                <a:lnTo>
                  <a:pt x="17023" y="194616"/>
                </a:lnTo>
                <a:lnTo>
                  <a:pt x="6384" y="194616"/>
                </a:lnTo>
                <a:lnTo>
                  <a:pt x="11703" y="191515"/>
                </a:lnTo>
                <a:close/>
                <a:moveTo>
                  <a:pt x="23345" y="191515"/>
                </a:moveTo>
                <a:lnTo>
                  <a:pt x="28664" y="194616"/>
                </a:lnTo>
                <a:lnTo>
                  <a:pt x="18026" y="194616"/>
                </a:lnTo>
                <a:lnTo>
                  <a:pt x="23345" y="191515"/>
                </a:lnTo>
                <a:close/>
                <a:moveTo>
                  <a:pt x="34956" y="191515"/>
                </a:moveTo>
                <a:lnTo>
                  <a:pt x="40275" y="194616"/>
                </a:lnTo>
                <a:lnTo>
                  <a:pt x="29637" y="194616"/>
                </a:lnTo>
                <a:lnTo>
                  <a:pt x="34956" y="191515"/>
                </a:lnTo>
                <a:close/>
                <a:moveTo>
                  <a:pt x="46598" y="191515"/>
                </a:moveTo>
                <a:lnTo>
                  <a:pt x="51886" y="194616"/>
                </a:lnTo>
                <a:lnTo>
                  <a:pt x="41248" y="194616"/>
                </a:lnTo>
                <a:lnTo>
                  <a:pt x="46598" y="191515"/>
                </a:lnTo>
                <a:close/>
                <a:moveTo>
                  <a:pt x="58209" y="191515"/>
                </a:moveTo>
                <a:lnTo>
                  <a:pt x="63528" y="194616"/>
                </a:lnTo>
                <a:lnTo>
                  <a:pt x="52889" y="194616"/>
                </a:lnTo>
                <a:lnTo>
                  <a:pt x="58209" y="191515"/>
                </a:lnTo>
                <a:close/>
                <a:moveTo>
                  <a:pt x="17023" y="194828"/>
                </a:moveTo>
                <a:lnTo>
                  <a:pt x="11703" y="197898"/>
                </a:lnTo>
                <a:lnTo>
                  <a:pt x="6384" y="194828"/>
                </a:lnTo>
                <a:close/>
                <a:moveTo>
                  <a:pt x="28664" y="194828"/>
                </a:moveTo>
                <a:lnTo>
                  <a:pt x="23345" y="197898"/>
                </a:lnTo>
                <a:lnTo>
                  <a:pt x="18026" y="194828"/>
                </a:lnTo>
                <a:close/>
                <a:moveTo>
                  <a:pt x="40275" y="194828"/>
                </a:moveTo>
                <a:lnTo>
                  <a:pt x="34956" y="197898"/>
                </a:lnTo>
                <a:lnTo>
                  <a:pt x="29637" y="194828"/>
                </a:lnTo>
                <a:close/>
                <a:moveTo>
                  <a:pt x="51886" y="194828"/>
                </a:moveTo>
                <a:lnTo>
                  <a:pt x="46567" y="197898"/>
                </a:lnTo>
                <a:lnTo>
                  <a:pt x="41248" y="194828"/>
                </a:lnTo>
                <a:close/>
                <a:moveTo>
                  <a:pt x="63528" y="194828"/>
                </a:moveTo>
                <a:lnTo>
                  <a:pt x="58209" y="197898"/>
                </a:lnTo>
                <a:lnTo>
                  <a:pt x="52889" y="194828"/>
                </a:lnTo>
                <a:close/>
                <a:moveTo>
                  <a:pt x="75169" y="194828"/>
                </a:moveTo>
                <a:lnTo>
                  <a:pt x="69850" y="197898"/>
                </a:lnTo>
                <a:lnTo>
                  <a:pt x="64531" y="194828"/>
                </a:lnTo>
                <a:close/>
                <a:moveTo>
                  <a:pt x="86750" y="194828"/>
                </a:moveTo>
                <a:lnTo>
                  <a:pt x="81431" y="197898"/>
                </a:lnTo>
                <a:lnTo>
                  <a:pt x="76112" y="194828"/>
                </a:lnTo>
                <a:close/>
                <a:moveTo>
                  <a:pt x="98361" y="194828"/>
                </a:moveTo>
                <a:lnTo>
                  <a:pt x="93042" y="197898"/>
                </a:lnTo>
                <a:lnTo>
                  <a:pt x="87723" y="194828"/>
                </a:lnTo>
                <a:close/>
                <a:moveTo>
                  <a:pt x="110003" y="194828"/>
                </a:moveTo>
                <a:lnTo>
                  <a:pt x="104684" y="197898"/>
                </a:lnTo>
                <a:lnTo>
                  <a:pt x="99364" y="194828"/>
                </a:lnTo>
                <a:close/>
                <a:moveTo>
                  <a:pt x="121614" y="194828"/>
                </a:moveTo>
                <a:lnTo>
                  <a:pt x="116295" y="197898"/>
                </a:lnTo>
                <a:lnTo>
                  <a:pt x="110976" y="194828"/>
                </a:lnTo>
                <a:close/>
                <a:moveTo>
                  <a:pt x="133256" y="194828"/>
                </a:moveTo>
                <a:lnTo>
                  <a:pt x="127936" y="197898"/>
                </a:lnTo>
                <a:lnTo>
                  <a:pt x="122617" y="194828"/>
                </a:lnTo>
                <a:close/>
                <a:moveTo>
                  <a:pt x="144867" y="194828"/>
                </a:moveTo>
                <a:lnTo>
                  <a:pt x="139548" y="197898"/>
                </a:lnTo>
                <a:lnTo>
                  <a:pt x="134228" y="194828"/>
                </a:lnTo>
                <a:close/>
                <a:moveTo>
                  <a:pt x="156478" y="194828"/>
                </a:moveTo>
                <a:lnTo>
                  <a:pt x="151159" y="197898"/>
                </a:lnTo>
                <a:lnTo>
                  <a:pt x="145840" y="194828"/>
                </a:lnTo>
                <a:close/>
                <a:moveTo>
                  <a:pt x="168089" y="194828"/>
                </a:moveTo>
                <a:lnTo>
                  <a:pt x="162770" y="197898"/>
                </a:lnTo>
                <a:lnTo>
                  <a:pt x="157451" y="194828"/>
                </a:lnTo>
                <a:close/>
                <a:moveTo>
                  <a:pt x="179731" y="194828"/>
                </a:moveTo>
                <a:lnTo>
                  <a:pt x="174411" y="197898"/>
                </a:lnTo>
                <a:lnTo>
                  <a:pt x="169092" y="194828"/>
                </a:lnTo>
                <a:close/>
                <a:moveTo>
                  <a:pt x="191342" y="194828"/>
                </a:moveTo>
                <a:lnTo>
                  <a:pt x="186023" y="197898"/>
                </a:lnTo>
                <a:lnTo>
                  <a:pt x="180703" y="194828"/>
                </a:lnTo>
                <a:close/>
                <a:moveTo>
                  <a:pt x="202953" y="194828"/>
                </a:moveTo>
                <a:lnTo>
                  <a:pt x="197634" y="197898"/>
                </a:lnTo>
                <a:lnTo>
                  <a:pt x="192315" y="194828"/>
                </a:lnTo>
                <a:close/>
                <a:moveTo>
                  <a:pt x="214564" y="194828"/>
                </a:moveTo>
                <a:lnTo>
                  <a:pt x="209245" y="197898"/>
                </a:lnTo>
                <a:lnTo>
                  <a:pt x="203926" y="194828"/>
                </a:lnTo>
                <a:close/>
                <a:moveTo>
                  <a:pt x="226175" y="194828"/>
                </a:moveTo>
                <a:lnTo>
                  <a:pt x="220856" y="197898"/>
                </a:lnTo>
                <a:lnTo>
                  <a:pt x="215537" y="194828"/>
                </a:lnTo>
                <a:close/>
                <a:moveTo>
                  <a:pt x="237817" y="194828"/>
                </a:moveTo>
                <a:lnTo>
                  <a:pt x="232498" y="197898"/>
                </a:lnTo>
                <a:lnTo>
                  <a:pt x="227178" y="194828"/>
                </a:lnTo>
                <a:close/>
                <a:moveTo>
                  <a:pt x="249428" y="194828"/>
                </a:moveTo>
                <a:lnTo>
                  <a:pt x="244109" y="197898"/>
                </a:lnTo>
                <a:lnTo>
                  <a:pt x="238790" y="194828"/>
                </a:lnTo>
                <a:close/>
                <a:moveTo>
                  <a:pt x="261070" y="194828"/>
                </a:moveTo>
                <a:lnTo>
                  <a:pt x="255750" y="197898"/>
                </a:lnTo>
                <a:lnTo>
                  <a:pt x="250431" y="194828"/>
                </a:lnTo>
                <a:close/>
                <a:moveTo>
                  <a:pt x="272681" y="194828"/>
                </a:moveTo>
                <a:lnTo>
                  <a:pt x="267362" y="197898"/>
                </a:lnTo>
                <a:lnTo>
                  <a:pt x="262042" y="194828"/>
                </a:lnTo>
                <a:close/>
                <a:moveTo>
                  <a:pt x="284292" y="194828"/>
                </a:moveTo>
                <a:lnTo>
                  <a:pt x="278973" y="197898"/>
                </a:lnTo>
                <a:lnTo>
                  <a:pt x="273653" y="194828"/>
                </a:lnTo>
                <a:close/>
                <a:moveTo>
                  <a:pt x="17174" y="195072"/>
                </a:moveTo>
                <a:lnTo>
                  <a:pt x="11855" y="204251"/>
                </a:lnTo>
                <a:lnTo>
                  <a:pt x="11855" y="198142"/>
                </a:lnTo>
                <a:lnTo>
                  <a:pt x="17174" y="195072"/>
                </a:lnTo>
                <a:close/>
                <a:moveTo>
                  <a:pt x="28816" y="195072"/>
                </a:moveTo>
                <a:lnTo>
                  <a:pt x="23497" y="204251"/>
                </a:lnTo>
                <a:lnTo>
                  <a:pt x="23497" y="198142"/>
                </a:lnTo>
                <a:lnTo>
                  <a:pt x="28816" y="195072"/>
                </a:lnTo>
                <a:close/>
                <a:moveTo>
                  <a:pt x="40427" y="195072"/>
                </a:moveTo>
                <a:lnTo>
                  <a:pt x="35108" y="204251"/>
                </a:lnTo>
                <a:lnTo>
                  <a:pt x="35108" y="198142"/>
                </a:lnTo>
                <a:lnTo>
                  <a:pt x="40427" y="195072"/>
                </a:lnTo>
                <a:close/>
                <a:moveTo>
                  <a:pt x="52008" y="195072"/>
                </a:moveTo>
                <a:lnTo>
                  <a:pt x="46689" y="204251"/>
                </a:lnTo>
                <a:lnTo>
                  <a:pt x="46689" y="198142"/>
                </a:lnTo>
                <a:lnTo>
                  <a:pt x="52008" y="195072"/>
                </a:lnTo>
                <a:close/>
                <a:moveTo>
                  <a:pt x="63650" y="195072"/>
                </a:moveTo>
                <a:lnTo>
                  <a:pt x="58330" y="204251"/>
                </a:lnTo>
                <a:lnTo>
                  <a:pt x="58330" y="198142"/>
                </a:lnTo>
                <a:lnTo>
                  <a:pt x="63650" y="195072"/>
                </a:lnTo>
                <a:close/>
                <a:moveTo>
                  <a:pt x="75261" y="195072"/>
                </a:moveTo>
                <a:lnTo>
                  <a:pt x="69941" y="204251"/>
                </a:lnTo>
                <a:lnTo>
                  <a:pt x="69941" y="198142"/>
                </a:lnTo>
                <a:lnTo>
                  <a:pt x="75261" y="195072"/>
                </a:lnTo>
                <a:close/>
                <a:moveTo>
                  <a:pt x="86902" y="195072"/>
                </a:moveTo>
                <a:lnTo>
                  <a:pt x="81583" y="204251"/>
                </a:lnTo>
                <a:lnTo>
                  <a:pt x="81583" y="198142"/>
                </a:lnTo>
                <a:lnTo>
                  <a:pt x="86902" y="195072"/>
                </a:lnTo>
                <a:close/>
                <a:moveTo>
                  <a:pt x="98513" y="195072"/>
                </a:moveTo>
                <a:lnTo>
                  <a:pt x="93194" y="204251"/>
                </a:lnTo>
                <a:lnTo>
                  <a:pt x="93194" y="198142"/>
                </a:lnTo>
                <a:lnTo>
                  <a:pt x="98513" y="195072"/>
                </a:lnTo>
                <a:close/>
                <a:moveTo>
                  <a:pt x="110155" y="195072"/>
                </a:moveTo>
                <a:lnTo>
                  <a:pt x="104836" y="204251"/>
                </a:lnTo>
                <a:lnTo>
                  <a:pt x="104836" y="198142"/>
                </a:lnTo>
                <a:lnTo>
                  <a:pt x="110155" y="195072"/>
                </a:lnTo>
                <a:close/>
                <a:moveTo>
                  <a:pt x="121736" y="195072"/>
                </a:moveTo>
                <a:lnTo>
                  <a:pt x="116416" y="204251"/>
                </a:lnTo>
                <a:lnTo>
                  <a:pt x="116416" y="198142"/>
                </a:lnTo>
                <a:lnTo>
                  <a:pt x="121736" y="195072"/>
                </a:lnTo>
                <a:close/>
                <a:moveTo>
                  <a:pt x="133377" y="195072"/>
                </a:moveTo>
                <a:lnTo>
                  <a:pt x="128058" y="204251"/>
                </a:lnTo>
                <a:lnTo>
                  <a:pt x="128058" y="198142"/>
                </a:lnTo>
                <a:lnTo>
                  <a:pt x="133377" y="195072"/>
                </a:lnTo>
                <a:close/>
                <a:moveTo>
                  <a:pt x="144988" y="195072"/>
                </a:moveTo>
                <a:lnTo>
                  <a:pt x="139669" y="204251"/>
                </a:lnTo>
                <a:lnTo>
                  <a:pt x="139669" y="198142"/>
                </a:lnTo>
                <a:lnTo>
                  <a:pt x="144988" y="195072"/>
                </a:lnTo>
                <a:close/>
                <a:moveTo>
                  <a:pt x="156630" y="195072"/>
                </a:moveTo>
                <a:lnTo>
                  <a:pt x="151311" y="204251"/>
                </a:lnTo>
                <a:lnTo>
                  <a:pt x="151311" y="198142"/>
                </a:lnTo>
                <a:lnTo>
                  <a:pt x="156630" y="195072"/>
                </a:lnTo>
                <a:close/>
                <a:moveTo>
                  <a:pt x="168241" y="195072"/>
                </a:moveTo>
                <a:lnTo>
                  <a:pt x="162922" y="204251"/>
                </a:lnTo>
                <a:lnTo>
                  <a:pt x="162922" y="198142"/>
                </a:lnTo>
                <a:lnTo>
                  <a:pt x="168241" y="195072"/>
                </a:lnTo>
                <a:close/>
                <a:moveTo>
                  <a:pt x="179822" y="195072"/>
                </a:moveTo>
                <a:lnTo>
                  <a:pt x="174503" y="204251"/>
                </a:lnTo>
                <a:lnTo>
                  <a:pt x="174503" y="198142"/>
                </a:lnTo>
                <a:lnTo>
                  <a:pt x="179822" y="195072"/>
                </a:lnTo>
                <a:close/>
                <a:moveTo>
                  <a:pt x="191463" y="195072"/>
                </a:moveTo>
                <a:lnTo>
                  <a:pt x="186144" y="204251"/>
                </a:lnTo>
                <a:lnTo>
                  <a:pt x="186144" y="198142"/>
                </a:lnTo>
                <a:lnTo>
                  <a:pt x="191463" y="195072"/>
                </a:lnTo>
                <a:close/>
                <a:moveTo>
                  <a:pt x="203075" y="195072"/>
                </a:moveTo>
                <a:lnTo>
                  <a:pt x="197755" y="204251"/>
                </a:lnTo>
                <a:lnTo>
                  <a:pt x="197755" y="198142"/>
                </a:lnTo>
                <a:lnTo>
                  <a:pt x="203075" y="195072"/>
                </a:lnTo>
                <a:close/>
                <a:moveTo>
                  <a:pt x="214716" y="195072"/>
                </a:moveTo>
                <a:lnTo>
                  <a:pt x="209397" y="204251"/>
                </a:lnTo>
                <a:lnTo>
                  <a:pt x="209397" y="198142"/>
                </a:lnTo>
                <a:lnTo>
                  <a:pt x="214716" y="195072"/>
                </a:lnTo>
                <a:close/>
                <a:moveTo>
                  <a:pt x="226327" y="195072"/>
                </a:moveTo>
                <a:lnTo>
                  <a:pt x="221008" y="204251"/>
                </a:lnTo>
                <a:lnTo>
                  <a:pt x="221008" y="198142"/>
                </a:lnTo>
                <a:lnTo>
                  <a:pt x="226327" y="195072"/>
                </a:lnTo>
                <a:close/>
                <a:moveTo>
                  <a:pt x="237969" y="195072"/>
                </a:moveTo>
                <a:lnTo>
                  <a:pt x="232650" y="204251"/>
                </a:lnTo>
                <a:lnTo>
                  <a:pt x="232650" y="198142"/>
                </a:lnTo>
                <a:lnTo>
                  <a:pt x="237969" y="195072"/>
                </a:lnTo>
                <a:close/>
                <a:moveTo>
                  <a:pt x="249550" y="195072"/>
                </a:moveTo>
                <a:lnTo>
                  <a:pt x="244230" y="204251"/>
                </a:lnTo>
                <a:lnTo>
                  <a:pt x="244230" y="198142"/>
                </a:lnTo>
                <a:lnTo>
                  <a:pt x="249550" y="195072"/>
                </a:lnTo>
                <a:close/>
                <a:moveTo>
                  <a:pt x="261191" y="195072"/>
                </a:moveTo>
                <a:lnTo>
                  <a:pt x="255872" y="204251"/>
                </a:lnTo>
                <a:lnTo>
                  <a:pt x="255872" y="198142"/>
                </a:lnTo>
                <a:lnTo>
                  <a:pt x="261191" y="195072"/>
                </a:lnTo>
                <a:close/>
                <a:moveTo>
                  <a:pt x="272802" y="195072"/>
                </a:moveTo>
                <a:lnTo>
                  <a:pt x="267483" y="204251"/>
                </a:lnTo>
                <a:lnTo>
                  <a:pt x="267483" y="198142"/>
                </a:lnTo>
                <a:lnTo>
                  <a:pt x="272802" y="195072"/>
                </a:lnTo>
                <a:close/>
                <a:moveTo>
                  <a:pt x="284444" y="195072"/>
                </a:moveTo>
                <a:lnTo>
                  <a:pt x="279125" y="204251"/>
                </a:lnTo>
                <a:lnTo>
                  <a:pt x="279125" y="198142"/>
                </a:lnTo>
                <a:lnTo>
                  <a:pt x="284444" y="195072"/>
                </a:lnTo>
                <a:close/>
                <a:moveTo>
                  <a:pt x="6262" y="195102"/>
                </a:moveTo>
                <a:lnTo>
                  <a:pt x="11582" y="198142"/>
                </a:lnTo>
                <a:lnTo>
                  <a:pt x="11582" y="204281"/>
                </a:lnTo>
                <a:lnTo>
                  <a:pt x="6262" y="195102"/>
                </a:lnTo>
                <a:close/>
                <a:moveTo>
                  <a:pt x="17904" y="195102"/>
                </a:moveTo>
                <a:lnTo>
                  <a:pt x="23223" y="198142"/>
                </a:lnTo>
                <a:lnTo>
                  <a:pt x="23223" y="204281"/>
                </a:lnTo>
                <a:lnTo>
                  <a:pt x="17904" y="195102"/>
                </a:lnTo>
                <a:close/>
                <a:moveTo>
                  <a:pt x="29515" y="195102"/>
                </a:moveTo>
                <a:lnTo>
                  <a:pt x="34834" y="198142"/>
                </a:lnTo>
                <a:lnTo>
                  <a:pt x="34834" y="204281"/>
                </a:lnTo>
                <a:lnTo>
                  <a:pt x="29515" y="195102"/>
                </a:lnTo>
                <a:close/>
                <a:moveTo>
                  <a:pt x="41126" y="195102"/>
                </a:moveTo>
                <a:lnTo>
                  <a:pt x="46446" y="198142"/>
                </a:lnTo>
                <a:lnTo>
                  <a:pt x="46446" y="204281"/>
                </a:lnTo>
                <a:lnTo>
                  <a:pt x="41126" y="195102"/>
                </a:lnTo>
                <a:close/>
                <a:moveTo>
                  <a:pt x="52737" y="195102"/>
                </a:moveTo>
                <a:lnTo>
                  <a:pt x="58057" y="198142"/>
                </a:lnTo>
                <a:lnTo>
                  <a:pt x="58057" y="204281"/>
                </a:lnTo>
                <a:lnTo>
                  <a:pt x="52737" y="195102"/>
                </a:lnTo>
                <a:close/>
                <a:moveTo>
                  <a:pt x="64379" y="195072"/>
                </a:moveTo>
                <a:lnTo>
                  <a:pt x="69698" y="198142"/>
                </a:lnTo>
                <a:lnTo>
                  <a:pt x="69698" y="204281"/>
                </a:lnTo>
                <a:lnTo>
                  <a:pt x="64379" y="195072"/>
                </a:lnTo>
                <a:close/>
                <a:moveTo>
                  <a:pt x="75990" y="195102"/>
                </a:moveTo>
                <a:lnTo>
                  <a:pt x="81309" y="198142"/>
                </a:lnTo>
                <a:lnTo>
                  <a:pt x="81309" y="204281"/>
                </a:lnTo>
                <a:lnTo>
                  <a:pt x="75990" y="195102"/>
                </a:lnTo>
                <a:close/>
                <a:moveTo>
                  <a:pt x="87632" y="195102"/>
                </a:moveTo>
                <a:lnTo>
                  <a:pt x="92951" y="198142"/>
                </a:lnTo>
                <a:lnTo>
                  <a:pt x="92951" y="204281"/>
                </a:lnTo>
                <a:lnTo>
                  <a:pt x="87632" y="195102"/>
                </a:lnTo>
                <a:close/>
                <a:moveTo>
                  <a:pt x="99243" y="195102"/>
                </a:moveTo>
                <a:lnTo>
                  <a:pt x="104562" y="198142"/>
                </a:lnTo>
                <a:lnTo>
                  <a:pt x="104562" y="204281"/>
                </a:lnTo>
                <a:lnTo>
                  <a:pt x="99243" y="195102"/>
                </a:lnTo>
                <a:close/>
                <a:moveTo>
                  <a:pt x="110824" y="195102"/>
                </a:moveTo>
                <a:lnTo>
                  <a:pt x="116143" y="198142"/>
                </a:lnTo>
                <a:lnTo>
                  <a:pt x="116143" y="204281"/>
                </a:lnTo>
                <a:lnTo>
                  <a:pt x="110824" y="195102"/>
                </a:lnTo>
                <a:close/>
                <a:moveTo>
                  <a:pt x="122465" y="195102"/>
                </a:moveTo>
                <a:lnTo>
                  <a:pt x="127784" y="198142"/>
                </a:lnTo>
                <a:lnTo>
                  <a:pt x="127784" y="204281"/>
                </a:lnTo>
                <a:lnTo>
                  <a:pt x="122465" y="195102"/>
                </a:lnTo>
                <a:close/>
                <a:moveTo>
                  <a:pt x="134076" y="195102"/>
                </a:moveTo>
                <a:lnTo>
                  <a:pt x="139396" y="198142"/>
                </a:lnTo>
                <a:lnTo>
                  <a:pt x="139396" y="204281"/>
                </a:lnTo>
                <a:lnTo>
                  <a:pt x="134076" y="195102"/>
                </a:lnTo>
                <a:close/>
                <a:moveTo>
                  <a:pt x="145718" y="195102"/>
                </a:moveTo>
                <a:lnTo>
                  <a:pt x="151037" y="198142"/>
                </a:lnTo>
                <a:lnTo>
                  <a:pt x="151037" y="204281"/>
                </a:lnTo>
                <a:lnTo>
                  <a:pt x="145718" y="195102"/>
                </a:lnTo>
                <a:close/>
                <a:moveTo>
                  <a:pt x="157329" y="195102"/>
                </a:moveTo>
                <a:lnTo>
                  <a:pt x="162648" y="198142"/>
                </a:lnTo>
                <a:lnTo>
                  <a:pt x="162648" y="204281"/>
                </a:lnTo>
                <a:lnTo>
                  <a:pt x="157329" y="195102"/>
                </a:lnTo>
                <a:close/>
                <a:moveTo>
                  <a:pt x="168971" y="195102"/>
                </a:moveTo>
                <a:lnTo>
                  <a:pt x="174290" y="198142"/>
                </a:lnTo>
                <a:lnTo>
                  <a:pt x="174290" y="204281"/>
                </a:lnTo>
                <a:lnTo>
                  <a:pt x="168971" y="195102"/>
                </a:lnTo>
                <a:close/>
                <a:moveTo>
                  <a:pt x="180551" y="195102"/>
                </a:moveTo>
                <a:lnTo>
                  <a:pt x="185871" y="198142"/>
                </a:lnTo>
                <a:lnTo>
                  <a:pt x="185871" y="204281"/>
                </a:lnTo>
                <a:lnTo>
                  <a:pt x="180551" y="195102"/>
                </a:lnTo>
                <a:close/>
                <a:moveTo>
                  <a:pt x="192193" y="195102"/>
                </a:moveTo>
                <a:lnTo>
                  <a:pt x="197512" y="198142"/>
                </a:lnTo>
                <a:lnTo>
                  <a:pt x="197512" y="204281"/>
                </a:lnTo>
                <a:lnTo>
                  <a:pt x="192193" y="195102"/>
                </a:lnTo>
                <a:close/>
                <a:moveTo>
                  <a:pt x="203804" y="195072"/>
                </a:moveTo>
                <a:lnTo>
                  <a:pt x="209123" y="198142"/>
                </a:lnTo>
                <a:lnTo>
                  <a:pt x="209123" y="204281"/>
                </a:lnTo>
                <a:lnTo>
                  <a:pt x="203804" y="195072"/>
                </a:lnTo>
                <a:close/>
                <a:moveTo>
                  <a:pt x="215446" y="195102"/>
                </a:moveTo>
                <a:lnTo>
                  <a:pt x="220765" y="198142"/>
                </a:lnTo>
                <a:lnTo>
                  <a:pt x="220765" y="204281"/>
                </a:lnTo>
                <a:lnTo>
                  <a:pt x="215446" y="195102"/>
                </a:lnTo>
                <a:close/>
                <a:moveTo>
                  <a:pt x="227057" y="195072"/>
                </a:moveTo>
                <a:lnTo>
                  <a:pt x="232376" y="198142"/>
                </a:lnTo>
                <a:lnTo>
                  <a:pt x="232376" y="204281"/>
                </a:lnTo>
                <a:lnTo>
                  <a:pt x="227057" y="195072"/>
                </a:lnTo>
                <a:close/>
                <a:moveTo>
                  <a:pt x="238668" y="195072"/>
                </a:moveTo>
                <a:lnTo>
                  <a:pt x="243987" y="198142"/>
                </a:lnTo>
                <a:lnTo>
                  <a:pt x="243987" y="204281"/>
                </a:lnTo>
                <a:lnTo>
                  <a:pt x="238668" y="195072"/>
                </a:lnTo>
                <a:close/>
                <a:moveTo>
                  <a:pt x="250279" y="195072"/>
                </a:moveTo>
                <a:lnTo>
                  <a:pt x="255598" y="198142"/>
                </a:lnTo>
                <a:lnTo>
                  <a:pt x="255598" y="204281"/>
                </a:lnTo>
                <a:lnTo>
                  <a:pt x="250279" y="195072"/>
                </a:lnTo>
                <a:close/>
                <a:moveTo>
                  <a:pt x="261890" y="195072"/>
                </a:moveTo>
                <a:lnTo>
                  <a:pt x="267210" y="198142"/>
                </a:lnTo>
                <a:lnTo>
                  <a:pt x="267210" y="204281"/>
                </a:lnTo>
                <a:lnTo>
                  <a:pt x="261890" y="195072"/>
                </a:lnTo>
                <a:close/>
                <a:moveTo>
                  <a:pt x="273532" y="195072"/>
                </a:moveTo>
                <a:lnTo>
                  <a:pt x="278851" y="198142"/>
                </a:lnTo>
                <a:lnTo>
                  <a:pt x="278851" y="204281"/>
                </a:lnTo>
                <a:lnTo>
                  <a:pt x="273532" y="195072"/>
                </a:lnTo>
                <a:close/>
                <a:moveTo>
                  <a:pt x="40883" y="195163"/>
                </a:moveTo>
                <a:lnTo>
                  <a:pt x="46202" y="204373"/>
                </a:lnTo>
                <a:lnTo>
                  <a:pt x="46202" y="204373"/>
                </a:lnTo>
                <a:lnTo>
                  <a:pt x="43740" y="202914"/>
                </a:lnTo>
                <a:lnTo>
                  <a:pt x="40883" y="201333"/>
                </a:lnTo>
                <a:lnTo>
                  <a:pt x="40883" y="195163"/>
                </a:lnTo>
                <a:close/>
                <a:moveTo>
                  <a:pt x="64136" y="195163"/>
                </a:moveTo>
                <a:lnTo>
                  <a:pt x="69455" y="204373"/>
                </a:lnTo>
                <a:lnTo>
                  <a:pt x="69455" y="204373"/>
                </a:lnTo>
                <a:lnTo>
                  <a:pt x="66993" y="202914"/>
                </a:lnTo>
                <a:lnTo>
                  <a:pt x="64136" y="201333"/>
                </a:lnTo>
                <a:lnTo>
                  <a:pt x="64136" y="195163"/>
                </a:lnTo>
                <a:close/>
                <a:moveTo>
                  <a:pt x="110611" y="195163"/>
                </a:moveTo>
                <a:lnTo>
                  <a:pt x="115930" y="204373"/>
                </a:lnTo>
                <a:lnTo>
                  <a:pt x="115930" y="204373"/>
                </a:lnTo>
                <a:lnTo>
                  <a:pt x="113468" y="202914"/>
                </a:lnTo>
                <a:lnTo>
                  <a:pt x="110611" y="201333"/>
                </a:lnTo>
                <a:lnTo>
                  <a:pt x="110611" y="195163"/>
                </a:lnTo>
                <a:close/>
                <a:moveTo>
                  <a:pt x="17661" y="195163"/>
                </a:moveTo>
                <a:lnTo>
                  <a:pt x="22980" y="204373"/>
                </a:lnTo>
                <a:lnTo>
                  <a:pt x="22980" y="204373"/>
                </a:lnTo>
                <a:lnTo>
                  <a:pt x="20518" y="202914"/>
                </a:lnTo>
                <a:lnTo>
                  <a:pt x="17661" y="201333"/>
                </a:lnTo>
                <a:lnTo>
                  <a:pt x="17661" y="195163"/>
                </a:lnTo>
                <a:close/>
                <a:moveTo>
                  <a:pt x="29302" y="195163"/>
                </a:moveTo>
                <a:lnTo>
                  <a:pt x="34622" y="204373"/>
                </a:lnTo>
                <a:lnTo>
                  <a:pt x="34622" y="204373"/>
                </a:lnTo>
                <a:lnTo>
                  <a:pt x="32160" y="202914"/>
                </a:lnTo>
                <a:lnTo>
                  <a:pt x="29302" y="201333"/>
                </a:lnTo>
                <a:lnTo>
                  <a:pt x="29302" y="195163"/>
                </a:lnTo>
                <a:close/>
                <a:moveTo>
                  <a:pt x="87389" y="195163"/>
                </a:moveTo>
                <a:lnTo>
                  <a:pt x="92708" y="204373"/>
                </a:lnTo>
                <a:lnTo>
                  <a:pt x="92708" y="204373"/>
                </a:lnTo>
                <a:lnTo>
                  <a:pt x="90246" y="202914"/>
                </a:lnTo>
                <a:lnTo>
                  <a:pt x="87389" y="201333"/>
                </a:lnTo>
                <a:lnTo>
                  <a:pt x="87389" y="195163"/>
                </a:lnTo>
                <a:close/>
                <a:moveTo>
                  <a:pt x="133864" y="195163"/>
                </a:moveTo>
                <a:lnTo>
                  <a:pt x="139183" y="204373"/>
                </a:lnTo>
                <a:lnTo>
                  <a:pt x="139183" y="204373"/>
                </a:lnTo>
                <a:lnTo>
                  <a:pt x="136721" y="202914"/>
                </a:lnTo>
                <a:lnTo>
                  <a:pt x="133864" y="201333"/>
                </a:lnTo>
                <a:lnTo>
                  <a:pt x="133864" y="195163"/>
                </a:lnTo>
                <a:close/>
                <a:moveTo>
                  <a:pt x="145475" y="195163"/>
                </a:moveTo>
                <a:lnTo>
                  <a:pt x="150794" y="204373"/>
                </a:lnTo>
                <a:lnTo>
                  <a:pt x="150794" y="204373"/>
                </a:lnTo>
                <a:lnTo>
                  <a:pt x="148332" y="202914"/>
                </a:lnTo>
                <a:lnTo>
                  <a:pt x="145475" y="201333"/>
                </a:lnTo>
                <a:lnTo>
                  <a:pt x="145475" y="195163"/>
                </a:lnTo>
                <a:close/>
                <a:moveTo>
                  <a:pt x="157116" y="195163"/>
                </a:moveTo>
                <a:lnTo>
                  <a:pt x="162436" y="204373"/>
                </a:lnTo>
                <a:lnTo>
                  <a:pt x="162436" y="204373"/>
                </a:lnTo>
                <a:lnTo>
                  <a:pt x="159974" y="202914"/>
                </a:lnTo>
                <a:lnTo>
                  <a:pt x="157116" y="201333"/>
                </a:lnTo>
                <a:lnTo>
                  <a:pt x="157116" y="195163"/>
                </a:lnTo>
                <a:close/>
                <a:moveTo>
                  <a:pt x="168727" y="195163"/>
                </a:moveTo>
                <a:lnTo>
                  <a:pt x="174047" y="204373"/>
                </a:lnTo>
                <a:lnTo>
                  <a:pt x="174047" y="204373"/>
                </a:lnTo>
                <a:lnTo>
                  <a:pt x="171585" y="202914"/>
                </a:lnTo>
                <a:lnTo>
                  <a:pt x="168727" y="201333"/>
                </a:lnTo>
                <a:lnTo>
                  <a:pt x="168727" y="195163"/>
                </a:lnTo>
                <a:close/>
                <a:moveTo>
                  <a:pt x="180339" y="195163"/>
                </a:moveTo>
                <a:lnTo>
                  <a:pt x="185658" y="204373"/>
                </a:lnTo>
                <a:lnTo>
                  <a:pt x="185658" y="204373"/>
                </a:lnTo>
                <a:lnTo>
                  <a:pt x="183165" y="202914"/>
                </a:lnTo>
                <a:lnTo>
                  <a:pt x="180339" y="201333"/>
                </a:lnTo>
                <a:lnTo>
                  <a:pt x="180339" y="195163"/>
                </a:lnTo>
                <a:close/>
                <a:moveTo>
                  <a:pt x="191950" y="195163"/>
                </a:moveTo>
                <a:lnTo>
                  <a:pt x="197269" y="204373"/>
                </a:lnTo>
                <a:lnTo>
                  <a:pt x="197269" y="204373"/>
                </a:lnTo>
                <a:lnTo>
                  <a:pt x="194807" y="202914"/>
                </a:lnTo>
                <a:lnTo>
                  <a:pt x="191950" y="201333"/>
                </a:lnTo>
                <a:lnTo>
                  <a:pt x="191950" y="195163"/>
                </a:lnTo>
                <a:close/>
                <a:moveTo>
                  <a:pt x="215202" y="195163"/>
                </a:moveTo>
                <a:lnTo>
                  <a:pt x="220522" y="204373"/>
                </a:lnTo>
                <a:lnTo>
                  <a:pt x="220522" y="204373"/>
                </a:lnTo>
                <a:lnTo>
                  <a:pt x="218060" y="202914"/>
                </a:lnTo>
                <a:lnTo>
                  <a:pt x="215202" y="201333"/>
                </a:lnTo>
                <a:lnTo>
                  <a:pt x="215202" y="195163"/>
                </a:lnTo>
                <a:close/>
                <a:moveTo>
                  <a:pt x="52525" y="195163"/>
                </a:moveTo>
                <a:lnTo>
                  <a:pt x="57844" y="204373"/>
                </a:lnTo>
                <a:lnTo>
                  <a:pt x="55351" y="202914"/>
                </a:lnTo>
                <a:lnTo>
                  <a:pt x="52525" y="201333"/>
                </a:lnTo>
                <a:lnTo>
                  <a:pt x="52525" y="195163"/>
                </a:lnTo>
                <a:close/>
                <a:moveTo>
                  <a:pt x="75777" y="195163"/>
                </a:moveTo>
                <a:lnTo>
                  <a:pt x="81097" y="204373"/>
                </a:lnTo>
                <a:lnTo>
                  <a:pt x="78604" y="202914"/>
                </a:lnTo>
                <a:lnTo>
                  <a:pt x="75777" y="201333"/>
                </a:lnTo>
                <a:lnTo>
                  <a:pt x="75777" y="195163"/>
                </a:lnTo>
                <a:close/>
                <a:moveTo>
                  <a:pt x="99030" y="195163"/>
                </a:moveTo>
                <a:lnTo>
                  <a:pt x="104349" y="204373"/>
                </a:lnTo>
                <a:lnTo>
                  <a:pt x="101857" y="202914"/>
                </a:lnTo>
                <a:lnTo>
                  <a:pt x="99030" y="201333"/>
                </a:lnTo>
                <a:lnTo>
                  <a:pt x="99030" y="195163"/>
                </a:lnTo>
                <a:close/>
                <a:moveTo>
                  <a:pt x="122222" y="195163"/>
                </a:moveTo>
                <a:lnTo>
                  <a:pt x="127541" y="204373"/>
                </a:lnTo>
                <a:lnTo>
                  <a:pt x="125079" y="202914"/>
                </a:lnTo>
                <a:lnTo>
                  <a:pt x="122222" y="201333"/>
                </a:lnTo>
                <a:lnTo>
                  <a:pt x="122222" y="195163"/>
                </a:lnTo>
                <a:close/>
                <a:moveTo>
                  <a:pt x="203591" y="195163"/>
                </a:moveTo>
                <a:lnTo>
                  <a:pt x="208911" y="204373"/>
                </a:lnTo>
                <a:lnTo>
                  <a:pt x="206418" y="202914"/>
                </a:lnTo>
                <a:lnTo>
                  <a:pt x="203591" y="201333"/>
                </a:lnTo>
                <a:lnTo>
                  <a:pt x="203591" y="195163"/>
                </a:lnTo>
                <a:close/>
                <a:moveTo>
                  <a:pt x="191676" y="195224"/>
                </a:moveTo>
                <a:lnTo>
                  <a:pt x="191676" y="201363"/>
                </a:lnTo>
                <a:lnTo>
                  <a:pt x="188849" y="203005"/>
                </a:lnTo>
                <a:lnTo>
                  <a:pt x="186357" y="204403"/>
                </a:lnTo>
                <a:lnTo>
                  <a:pt x="186357" y="204403"/>
                </a:lnTo>
                <a:lnTo>
                  <a:pt x="191676" y="195224"/>
                </a:lnTo>
                <a:close/>
                <a:moveTo>
                  <a:pt x="226570" y="195224"/>
                </a:moveTo>
                <a:lnTo>
                  <a:pt x="226570" y="201333"/>
                </a:lnTo>
                <a:lnTo>
                  <a:pt x="223713" y="202974"/>
                </a:lnTo>
                <a:lnTo>
                  <a:pt x="221251" y="204403"/>
                </a:lnTo>
                <a:lnTo>
                  <a:pt x="221251" y="204403"/>
                </a:lnTo>
                <a:lnTo>
                  <a:pt x="226570" y="195224"/>
                </a:lnTo>
                <a:close/>
                <a:moveTo>
                  <a:pt x="249793" y="195224"/>
                </a:moveTo>
                <a:lnTo>
                  <a:pt x="249793" y="201333"/>
                </a:lnTo>
                <a:lnTo>
                  <a:pt x="246936" y="202974"/>
                </a:lnTo>
                <a:lnTo>
                  <a:pt x="244474" y="204403"/>
                </a:lnTo>
                <a:lnTo>
                  <a:pt x="244474" y="204403"/>
                </a:lnTo>
                <a:lnTo>
                  <a:pt x="249793" y="195224"/>
                </a:lnTo>
                <a:close/>
                <a:moveTo>
                  <a:pt x="250036" y="195224"/>
                </a:moveTo>
                <a:lnTo>
                  <a:pt x="255355" y="204403"/>
                </a:lnTo>
                <a:lnTo>
                  <a:pt x="255355" y="204403"/>
                </a:lnTo>
                <a:lnTo>
                  <a:pt x="252893" y="203005"/>
                </a:lnTo>
                <a:lnTo>
                  <a:pt x="250036" y="201363"/>
                </a:lnTo>
                <a:lnTo>
                  <a:pt x="250036" y="195224"/>
                </a:lnTo>
                <a:close/>
                <a:moveTo>
                  <a:pt x="261404" y="195224"/>
                </a:moveTo>
                <a:lnTo>
                  <a:pt x="261404" y="201333"/>
                </a:lnTo>
                <a:lnTo>
                  <a:pt x="258547" y="202974"/>
                </a:lnTo>
                <a:lnTo>
                  <a:pt x="256085" y="204403"/>
                </a:lnTo>
                <a:lnTo>
                  <a:pt x="256085" y="204403"/>
                </a:lnTo>
                <a:lnTo>
                  <a:pt x="261404" y="195224"/>
                </a:lnTo>
                <a:close/>
                <a:moveTo>
                  <a:pt x="273289" y="195224"/>
                </a:moveTo>
                <a:lnTo>
                  <a:pt x="278608" y="204403"/>
                </a:lnTo>
                <a:lnTo>
                  <a:pt x="278608" y="204403"/>
                </a:lnTo>
                <a:lnTo>
                  <a:pt x="276146" y="203005"/>
                </a:lnTo>
                <a:lnTo>
                  <a:pt x="273289" y="201363"/>
                </a:lnTo>
                <a:lnTo>
                  <a:pt x="273289" y="195224"/>
                </a:lnTo>
                <a:close/>
                <a:moveTo>
                  <a:pt x="63862" y="195224"/>
                </a:moveTo>
                <a:lnTo>
                  <a:pt x="63862" y="201363"/>
                </a:lnTo>
                <a:lnTo>
                  <a:pt x="61005" y="203005"/>
                </a:lnTo>
                <a:lnTo>
                  <a:pt x="58543" y="204403"/>
                </a:lnTo>
                <a:lnTo>
                  <a:pt x="63862" y="195224"/>
                </a:lnTo>
                <a:close/>
                <a:moveTo>
                  <a:pt x="75504" y="195224"/>
                </a:moveTo>
                <a:lnTo>
                  <a:pt x="75504" y="201363"/>
                </a:lnTo>
                <a:lnTo>
                  <a:pt x="72647" y="203005"/>
                </a:lnTo>
                <a:lnTo>
                  <a:pt x="70185" y="204403"/>
                </a:lnTo>
                <a:lnTo>
                  <a:pt x="75504" y="195224"/>
                </a:lnTo>
                <a:close/>
                <a:moveTo>
                  <a:pt x="87115" y="195224"/>
                </a:moveTo>
                <a:lnTo>
                  <a:pt x="87115" y="201363"/>
                </a:lnTo>
                <a:lnTo>
                  <a:pt x="84288" y="203005"/>
                </a:lnTo>
                <a:lnTo>
                  <a:pt x="81796" y="204403"/>
                </a:lnTo>
                <a:lnTo>
                  <a:pt x="87115" y="195224"/>
                </a:lnTo>
                <a:close/>
                <a:moveTo>
                  <a:pt x="98757" y="195224"/>
                </a:moveTo>
                <a:lnTo>
                  <a:pt x="98757" y="201363"/>
                </a:lnTo>
                <a:lnTo>
                  <a:pt x="95899" y="203005"/>
                </a:lnTo>
                <a:lnTo>
                  <a:pt x="93437" y="204403"/>
                </a:lnTo>
                <a:lnTo>
                  <a:pt x="98757" y="195224"/>
                </a:lnTo>
                <a:close/>
                <a:moveTo>
                  <a:pt x="110368" y="195224"/>
                </a:moveTo>
                <a:lnTo>
                  <a:pt x="110368" y="201363"/>
                </a:lnTo>
                <a:lnTo>
                  <a:pt x="107541" y="203005"/>
                </a:lnTo>
                <a:lnTo>
                  <a:pt x="105048" y="204403"/>
                </a:lnTo>
                <a:lnTo>
                  <a:pt x="110368" y="195224"/>
                </a:lnTo>
                <a:close/>
                <a:moveTo>
                  <a:pt x="121979" y="195224"/>
                </a:moveTo>
                <a:lnTo>
                  <a:pt x="121979" y="201363"/>
                </a:lnTo>
                <a:lnTo>
                  <a:pt x="119122" y="203005"/>
                </a:lnTo>
                <a:lnTo>
                  <a:pt x="116660" y="204403"/>
                </a:lnTo>
                <a:lnTo>
                  <a:pt x="121979" y="195224"/>
                </a:lnTo>
                <a:close/>
                <a:moveTo>
                  <a:pt x="133590" y="195224"/>
                </a:moveTo>
                <a:lnTo>
                  <a:pt x="133590" y="201363"/>
                </a:lnTo>
                <a:lnTo>
                  <a:pt x="130733" y="203005"/>
                </a:lnTo>
                <a:lnTo>
                  <a:pt x="128271" y="204403"/>
                </a:lnTo>
                <a:lnTo>
                  <a:pt x="133590" y="195224"/>
                </a:lnTo>
                <a:close/>
                <a:moveTo>
                  <a:pt x="145232" y="195224"/>
                </a:moveTo>
                <a:lnTo>
                  <a:pt x="145232" y="201363"/>
                </a:lnTo>
                <a:lnTo>
                  <a:pt x="142374" y="203005"/>
                </a:lnTo>
                <a:lnTo>
                  <a:pt x="139912" y="204403"/>
                </a:lnTo>
                <a:lnTo>
                  <a:pt x="145232" y="195224"/>
                </a:lnTo>
                <a:close/>
                <a:moveTo>
                  <a:pt x="156843" y="195224"/>
                </a:moveTo>
                <a:lnTo>
                  <a:pt x="156843" y="201363"/>
                </a:lnTo>
                <a:lnTo>
                  <a:pt x="153986" y="203005"/>
                </a:lnTo>
                <a:lnTo>
                  <a:pt x="151523" y="204403"/>
                </a:lnTo>
                <a:lnTo>
                  <a:pt x="156843" y="195224"/>
                </a:lnTo>
                <a:close/>
                <a:moveTo>
                  <a:pt x="168484" y="195224"/>
                </a:moveTo>
                <a:lnTo>
                  <a:pt x="168484" y="201363"/>
                </a:lnTo>
                <a:lnTo>
                  <a:pt x="165627" y="203005"/>
                </a:lnTo>
                <a:lnTo>
                  <a:pt x="163165" y="204403"/>
                </a:lnTo>
                <a:lnTo>
                  <a:pt x="168484" y="195224"/>
                </a:lnTo>
                <a:close/>
                <a:moveTo>
                  <a:pt x="180065" y="195224"/>
                </a:moveTo>
                <a:lnTo>
                  <a:pt x="180065" y="201363"/>
                </a:lnTo>
                <a:lnTo>
                  <a:pt x="177208" y="203005"/>
                </a:lnTo>
                <a:lnTo>
                  <a:pt x="174746" y="204403"/>
                </a:lnTo>
                <a:lnTo>
                  <a:pt x="180065" y="195224"/>
                </a:lnTo>
                <a:close/>
                <a:moveTo>
                  <a:pt x="203318" y="195224"/>
                </a:moveTo>
                <a:lnTo>
                  <a:pt x="203318" y="201363"/>
                </a:lnTo>
                <a:lnTo>
                  <a:pt x="200461" y="203005"/>
                </a:lnTo>
                <a:lnTo>
                  <a:pt x="197999" y="204403"/>
                </a:lnTo>
                <a:lnTo>
                  <a:pt x="203318" y="195224"/>
                </a:lnTo>
                <a:close/>
                <a:moveTo>
                  <a:pt x="214929" y="195224"/>
                </a:moveTo>
                <a:lnTo>
                  <a:pt x="214929" y="201363"/>
                </a:lnTo>
                <a:lnTo>
                  <a:pt x="212072" y="203005"/>
                </a:lnTo>
                <a:lnTo>
                  <a:pt x="209610" y="204403"/>
                </a:lnTo>
                <a:lnTo>
                  <a:pt x="214929" y="195224"/>
                </a:lnTo>
                <a:close/>
                <a:moveTo>
                  <a:pt x="226783" y="195224"/>
                </a:moveTo>
                <a:lnTo>
                  <a:pt x="232103" y="204403"/>
                </a:lnTo>
                <a:lnTo>
                  <a:pt x="229640" y="203005"/>
                </a:lnTo>
                <a:lnTo>
                  <a:pt x="226783" y="201363"/>
                </a:lnTo>
                <a:lnTo>
                  <a:pt x="226783" y="195224"/>
                </a:lnTo>
                <a:close/>
                <a:moveTo>
                  <a:pt x="238182" y="195224"/>
                </a:moveTo>
                <a:lnTo>
                  <a:pt x="238182" y="201333"/>
                </a:lnTo>
                <a:lnTo>
                  <a:pt x="235355" y="202974"/>
                </a:lnTo>
                <a:lnTo>
                  <a:pt x="232862" y="204403"/>
                </a:lnTo>
                <a:lnTo>
                  <a:pt x="238182" y="195224"/>
                </a:lnTo>
                <a:close/>
                <a:moveTo>
                  <a:pt x="238425" y="195224"/>
                </a:moveTo>
                <a:lnTo>
                  <a:pt x="243744" y="204403"/>
                </a:lnTo>
                <a:lnTo>
                  <a:pt x="241282" y="203005"/>
                </a:lnTo>
                <a:lnTo>
                  <a:pt x="238425" y="201363"/>
                </a:lnTo>
                <a:lnTo>
                  <a:pt x="238425" y="195224"/>
                </a:lnTo>
                <a:close/>
                <a:moveTo>
                  <a:pt x="261678" y="195224"/>
                </a:moveTo>
                <a:lnTo>
                  <a:pt x="266997" y="204403"/>
                </a:lnTo>
                <a:lnTo>
                  <a:pt x="264535" y="203005"/>
                </a:lnTo>
                <a:lnTo>
                  <a:pt x="261678" y="201363"/>
                </a:lnTo>
                <a:lnTo>
                  <a:pt x="261678" y="195224"/>
                </a:lnTo>
                <a:close/>
                <a:moveTo>
                  <a:pt x="273046" y="195224"/>
                </a:moveTo>
                <a:lnTo>
                  <a:pt x="273046" y="201363"/>
                </a:lnTo>
                <a:lnTo>
                  <a:pt x="270188" y="203005"/>
                </a:lnTo>
                <a:lnTo>
                  <a:pt x="267726" y="204403"/>
                </a:lnTo>
                <a:lnTo>
                  <a:pt x="273046" y="195224"/>
                </a:lnTo>
                <a:close/>
                <a:moveTo>
                  <a:pt x="284657" y="195224"/>
                </a:moveTo>
                <a:lnTo>
                  <a:pt x="284657" y="201363"/>
                </a:lnTo>
                <a:lnTo>
                  <a:pt x="279337" y="204403"/>
                </a:lnTo>
                <a:lnTo>
                  <a:pt x="284657" y="195224"/>
                </a:lnTo>
                <a:close/>
                <a:moveTo>
                  <a:pt x="17418" y="195224"/>
                </a:moveTo>
                <a:lnTo>
                  <a:pt x="17418" y="201363"/>
                </a:lnTo>
                <a:lnTo>
                  <a:pt x="14560" y="203005"/>
                </a:lnTo>
                <a:lnTo>
                  <a:pt x="12098" y="204433"/>
                </a:lnTo>
                <a:lnTo>
                  <a:pt x="17418" y="195224"/>
                </a:lnTo>
                <a:close/>
                <a:moveTo>
                  <a:pt x="29029" y="195224"/>
                </a:moveTo>
                <a:lnTo>
                  <a:pt x="29029" y="201363"/>
                </a:lnTo>
                <a:lnTo>
                  <a:pt x="26172" y="203005"/>
                </a:lnTo>
                <a:lnTo>
                  <a:pt x="23710" y="204433"/>
                </a:lnTo>
                <a:lnTo>
                  <a:pt x="29029" y="195224"/>
                </a:lnTo>
                <a:close/>
                <a:moveTo>
                  <a:pt x="40610" y="195224"/>
                </a:moveTo>
                <a:lnTo>
                  <a:pt x="40610" y="201363"/>
                </a:lnTo>
                <a:lnTo>
                  <a:pt x="37783" y="203005"/>
                </a:lnTo>
                <a:lnTo>
                  <a:pt x="35290" y="204433"/>
                </a:lnTo>
                <a:lnTo>
                  <a:pt x="40610" y="195224"/>
                </a:lnTo>
                <a:close/>
                <a:moveTo>
                  <a:pt x="52251" y="195224"/>
                </a:moveTo>
                <a:lnTo>
                  <a:pt x="52251" y="201363"/>
                </a:lnTo>
                <a:lnTo>
                  <a:pt x="49394" y="203005"/>
                </a:lnTo>
                <a:lnTo>
                  <a:pt x="46932" y="204433"/>
                </a:lnTo>
                <a:lnTo>
                  <a:pt x="52251" y="195224"/>
                </a:lnTo>
                <a:close/>
                <a:moveTo>
                  <a:pt x="5898" y="201546"/>
                </a:moveTo>
                <a:lnTo>
                  <a:pt x="8755" y="203187"/>
                </a:lnTo>
                <a:lnTo>
                  <a:pt x="11217" y="204646"/>
                </a:lnTo>
                <a:lnTo>
                  <a:pt x="578" y="204646"/>
                </a:lnTo>
                <a:lnTo>
                  <a:pt x="5898" y="201546"/>
                </a:lnTo>
                <a:close/>
                <a:moveTo>
                  <a:pt x="17509" y="201546"/>
                </a:moveTo>
                <a:lnTo>
                  <a:pt x="20366" y="203187"/>
                </a:lnTo>
                <a:lnTo>
                  <a:pt x="22828" y="204646"/>
                </a:lnTo>
                <a:lnTo>
                  <a:pt x="12190" y="204646"/>
                </a:lnTo>
                <a:lnTo>
                  <a:pt x="14682" y="203187"/>
                </a:lnTo>
                <a:lnTo>
                  <a:pt x="17509" y="201546"/>
                </a:lnTo>
                <a:close/>
                <a:moveTo>
                  <a:pt x="29150" y="201546"/>
                </a:moveTo>
                <a:lnTo>
                  <a:pt x="32008" y="203187"/>
                </a:lnTo>
                <a:lnTo>
                  <a:pt x="34470" y="204646"/>
                </a:lnTo>
                <a:lnTo>
                  <a:pt x="23831" y="204646"/>
                </a:lnTo>
                <a:lnTo>
                  <a:pt x="26293" y="203187"/>
                </a:lnTo>
                <a:lnTo>
                  <a:pt x="29150" y="201546"/>
                </a:lnTo>
                <a:close/>
                <a:moveTo>
                  <a:pt x="40762" y="201546"/>
                </a:moveTo>
                <a:lnTo>
                  <a:pt x="43619" y="203187"/>
                </a:lnTo>
                <a:lnTo>
                  <a:pt x="46081" y="204646"/>
                </a:lnTo>
                <a:lnTo>
                  <a:pt x="35442" y="204646"/>
                </a:lnTo>
                <a:lnTo>
                  <a:pt x="37935" y="203187"/>
                </a:lnTo>
                <a:lnTo>
                  <a:pt x="40762" y="201546"/>
                </a:lnTo>
                <a:close/>
                <a:moveTo>
                  <a:pt x="52403" y="201546"/>
                </a:moveTo>
                <a:lnTo>
                  <a:pt x="55260" y="203187"/>
                </a:lnTo>
                <a:lnTo>
                  <a:pt x="57722" y="204646"/>
                </a:lnTo>
                <a:lnTo>
                  <a:pt x="47084" y="204646"/>
                </a:lnTo>
                <a:lnTo>
                  <a:pt x="49546" y="203187"/>
                </a:lnTo>
                <a:lnTo>
                  <a:pt x="52403" y="201546"/>
                </a:lnTo>
                <a:close/>
                <a:moveTo>
                  <a:pt x="64014" y="201546"/>
                </a:moveTo>
                <a:lnTo>
                  <a:pt x="66871" y="203187"/>
                </a:lnTo>
                <a:lnTo>
                  <a:pt x="69334" y="204646"/>
                </a:lnTo>
                <a:lnTo>
                  <a:pt x="58695" y="204646"/>
                </a:lnTo>
                <a:lnTo>
                  <a:pt x="61187" y="203187"/>
                </a:lnTo>
                <a:lnTo>
                  <a:pt x="64014" y="201546"/>
                </a:lnTo>
                <a:close/>
                <a:moveTo>
                  <a:pt x="75656" y="201546"/>
                </a:moveTo>
                <a:lnTo>
                  <a:pt x="78513" y="203187"/>
                </a:lnTo>
                <a:lnTo>
                  <a:pt x="80975" y="204646"/>
                </a:lnTo>
                <a:lnTo>
                  <a:pt x="70337" y="204646"/>
                </a:lnTo>
                <a:lnTo>
                  <a:pt x="72799" y="203187"/>
                </a:lnTo>
                <a:lnTo>
                  <a:pt x="75656" y="201546"/>
                </a:lnTo>
                <a:close/>
                <a:moveTo>
                  <a:pt x="87237" y="201546"/>
                </a:moveTo>
                <a:lnTo>
                  <a:pt x="90094" y="203187"/>
                </a:lnTo>
                <a:lnTo>
                  <a:pt x="92556" y="204646"/>
                </a:lnTo>
                <a:lnTo>
                  <a:pt x="81917" y="204646"/>
                </a:lnTo>
                <a:lnTo>
                  <a:pt x="84379" y="203187"/>
                </a:lnTo>
                <a:lnTo>
                  <a:pt x="87237" y="201546"/>
                </a:lnTo>
                <a:close/>
                <a:moveTo>
                  <a:pt x="98878" y="201546"/>
                </a:moveTo>
                <a:lnTo>
                  <a:pt x="101705" y="203187"/>
                </a:lnTo>
                <a:lnTo>
                  <a:pt x="104197" y="204646"/>
                </a:lnTo>
                <a:lnTo>
                  <a:pt x="93559" y="204646"/>
                </a:lnTo>
                <a:lnTo>
                  <a:pt x="96021" y="203187"/>
                </a:lnTo>
                <a:lnTo>
                  <a:pt x="98878" y="201546"/>
                </a:lnTo>
                <a:close/>
                <a:moveTo>
                  <a:pt x="110489" y="201546"/>
                </a:moveTo>
                <a:lnTo>
                  <a:pt x="113346" y="203187"/>
                </a:lnTo>
                <a:lnTo>
                  <a:pt x="115809" y="204646"/>
                </a:lnTo>
                <a:lnTo>
                  <a:pt x="105170" y="204646"/>
                </a:lnTo>
                <a:lnTo>
                  <a:pt x="107632" y="203187"/>
                </a:lnTo>
                <a:lnTo>
                  <a:pt x="110489" y="201546"/>
                </a:lnTo>
                <a:close/>
                <a:moveTo>
                  <a:pt x="122131" y="201546"/>
                </a:moveTo>
                <a:lnTo>
                  <a:pt x="124958" y="203187"/>
                </a:lnTo>
                <a:lnTo>
                  <a:pt x="127450" y="204646"/>
                </a:lnTo>
                <a:lnTo>
                  <a:pt x="116812" y="204646"/>
                </a:lnTo>
                <a:lnTo>
                  <a:pt x="119274" y="203187"/>
                </a:lnTo>
                <a:lnTo>
                  <a:pt x="122131" y="201546"/>
                </a:lnTo>
                <a:close/>
                <a:moveTo>
                  <a:pt x="133742" y="201546"/>
                </a:moveTo>
                <a:lnTo>
                  <a:pt x="136599" y="203187"/>
                </a:lnTo>
                <a:lnTo>
                  <a:pt x="139061" y="204646"/>
                </a:lnTo>
                <a:lnTo>
                  <a:pt x="128423" y="204646"/>
                </a:lnTo>
                <a:lnTo>
                  <a:pt x="130885" y="203187"/>
                </a:lnTo>
                <a:lnTo>
                  <a:pt x="133742" y="201546"/>
                </a:lnTo>
                <a:close/>
                <a:moveTo>
                  <a:pt x="145323" y="201546"/>
                </a:moveTo>
                <a:lnTo>
                  <a:pt x="148180" y="203187"/>
                </a:lnTo>
                <a:lnTo>
                  <a:pt x="150642" y="204646"/>
                </a:lnTo>
                <a:lnTo>
                  <a:pt x="140004" y="204646"/>
                </a:lnTo>
                <a:lnTo>
                  <a:pt x="142496" y="203187"/>
                </a:lnTo>
                <a:lnTo>
                  <a:pt x="145323" y="201546"/>
                </a:lnTo>
                <a:close/>
                <a:moveTo>
                  <a:pt x="156964" y="201546"/>
                </a:moveTo>
                <a:lnTo>
                  <a:pt x="159822" y="203187"/>
                </a:lnTo>
                <a:lnTo>
                  <a:pt x="162284" y="204646"/>
                </a:lnTo>
                <a:lnTo>
                  <a:pt x="151645" y="204646"/>
                </a:lnTo>
                <a:lnTo>
                  <a:pt x="154107" y="203187"/>
                </a:lnTo>
                <a:lnTo>
                  <a:pt x="156964" y="201546"/>
                </a:lnTo>
                <a:close/>
                <a:moveTo>
                  <a:pt x="168575" y="201546"/>
                </a:moveTo>
                <a:lnTo>
                  <a:pt x="171433" y="203187"/>
                </a:lnTo>
                <a:lnTo>
                  <a:pt x="173895" y="204646"/>
                </a:lnTo>
                <a:lnTo>
                  <a:pt x="163256" y="204646"/>
                </a:lnTo>
                <a:lnTo>
                  <a:pt x="165749" y="203187"/>
                </a:lnTo>
                <a:lnTo>
                  <a:pt x="168575" y="201546"/>
                </a:lnTo>
                <a:close/>
                <a:moveTo>
                  <a:pt x="180217" y="201546"/>
                </a:moveTo>
                <a:lnTo>
                  <a:pt x="183074" y="203187"/>
                </a:lnTo>
                <a:lnTo>
                  <a:pt x="185536" y="204646"/>
                </a:lnTo>
                <a:lnTo>
                  <a:pt x="174898" y="204646"/>
                </a:lnTo>
                <a:lnTo>
                  <a:pt x="177360" y="203187"/>
                </a:lnTo>
                <a:lnTo>
                  <a:pt x="180217" y="201546"/>
                </a:lnTo>
                <a:close/>
                <a:moveTo>
                  <a:pt x="191828" y="201546"/>
                </a:moveTo>
                <a:lnTo>
                  <a:pt x="194685" y="203187"/>
                </a:lnTo>
                <a:lnTo>
                  <a:pt x="197147" y="204646"/>
                </a:lnTo>
                <a:lnTo>
                  <a:pt x="186509" y="204646"/>
                </a:lnTo>
                <a:lnTo>
                  <a:pt x="189001" y="203187"/>
                </a:lnTo>
                <a:lnTo>
                  <a:pt x="191828" y="201546"/>
                </a:lnTo>
                <a:close/>
                <a:moveTo>
                  <a:pt x="203470" y="201546"/>
                </a:moveTo>
                <a:lnTo>
                  <a:pt x="206327" y="203187"/>
                </a:lnTo>
                <a:lnTo>
                  <a:pt x="208789" y="204646"/>
                </a:lnTo>
                <a:lnTo>
                  <a:pt x="198151" y="204646"/>
                </a:lnTo>
                <a:lnTo>
                  <a:pt x="200613" y="203187"/>
                </a:lnTo>
                <a:lnTo>
                  <a:pt x="203470" y="201546"/>
                </a:lnTo>
                <a:close/>
                <a:moveTo>
                  <a:pt x="215051" y="201546"/>
                </a:moveTo>
                <a:lnTo>
                  <a:pt x="217908" y="203187"/>
                </a:lnTo>
                <a:lnTo>
                  <a:pt x="220370" y="204646"/>
                </a:lnTo>
                <a:lnTo>
                  <a:pt x="209731" y="204646"/>
                </a:lnTo>
                <a:lnTo>
                  <a:pt x="212193" y="203187"/>
                </a:lnTo>
                <a:lnTo>
                  <a:pt x="215051" y="201546"/>
                </a:lnTo>
                <a:close/>
                <a:moveTo>
                  <a:pt x="226692" y="201546"/>
                </a:moveTo>
                <a:lnTo>
                  <a:pt x="229519" y="203187"/>
                </a:lnTo>
                <a:lnTo>
                  <a:pt x="232011" y="204646"/>
                </a:lnTo>
                <a:lnTo>
                  <a:pt x="221373" y="204646"/>
                </a:lnTo>
                <a:lnTo>
                  <a:pt x="223835" y="203187"/>
                </a:lnTo>
                <a:lnTo>
                  <a:pt x="226692" y="201546"/>
                </a:lnTo>
                <a:close/>
                <a:moveTo>
                  <a:pt x="238303" y="201546"/>
                </a:moveTo>
                <a:lnTo>
                  <a:pt x="241160" y="203187"/>
                </a:lnTo>
                <a:lnTo>
                  <a:pt x="243622" y="204646"/>
                </a:lnTo>
                <a:lnTo>
                  <a:pt x="232984" y="204646"/>
                </a:lnTo>
                <a:lnTo>
                  <a:pt x="235446" y="203187"/>
                </a:lnTo>
                <a:lnTo>
                  <a:pt x="238303" y="201546"/>
                </a:lnTo>
                <a:close/>
                <a:moveTo>
                  <a:pt x="249945" y="201546"/>
                </a:moveTo>
                <a:lnTo>
                  <a:pt x="252772" y="203187"/>
                </a:lnTo>
                <a:lnTo>
                  <a:pt x="255264" y="204646"/>
                </a:lnTo>
                <a:lnTo>
                  <a:pt x="244626" y="204646"/>
                </a:lnTo>
                <a:lnTo>
                  <a:pt x="247088" y="203187"/>
                </a:lnTo>
                <a:lnTo>
                  <a:pt x="249945" y="201546"/>
                </a:lnTo>
                <a:close/>
                <a:moveTo>
                  <a:pt x="261556" y="201546"/>
                </a:moveTo>
                <a:lnTo>
                  <a:pt x="264413" y="203187"/>
                </a:lnTo>
                <a:lnTo>
                  <a:pt x="266875" y="204646"/>
                </a:lnTo>
                <a:lnTo>
                  <a:pt x="256237" y="204646"/>
                </a:lnTo>
                <a:lnTo>
                  <a:pt x="258699" y="203187"/>
                </a:lnTo>
                <a:lnTo>
                  <a:pt x="261556" y="201546"/>
                </a:lnTo>
                <a:close/>
                <a:moveTo>
                  <a:pt x="273198" y="201546"/>
                </a:moveTo>
                <a:lnTo>
                  <a:pt x="276024" y="203187"/>
                </a:lnTo>
                <a:lnTo>
                  <a:pt x="278517" y="204646"/>
                </a:lnTo>
                <a:lnTo>
                  <a:pt x="267878" y="204646"/>
                </a:lnTo>
                <a:lnTo>
                  <a:pt x="270340" y="203187"/>
                </a:lnTo>
                <a:lnTo>
                  <a:pt x="273198" y="201546"/>
                </a:lnTo>
                <a:close/>
                <a:moveTo>
                  <a:pt x="11217" y="204889"/>
                </a:moveTo>
                <a:lnTo>
                  <a:pt x="5898" y="207990"/>
                </a:lnTo>
                <a:lnTo>
                  <a:pt x="578" y="204889"/>
                </a:lnTo>
                <a:close/>
                <a:moveTo>
                  <a:pt x="22828" y="204889"/>
                </a:moveTo>
                <a:lnTo>
                  <a:pt x="17509" y="207990"/>
                </a:lnTo>
                <a:lnTo>
                  <a:pt x="12190" y="204889"/>
                </a:lnTo>
                <a:close/>
                <a:moveTo>
                  <a:pt x="34470" y="204889"/>
                </a:moveTo>
                <a:lnTo>
                  <a:pt x="29150" y="207990"/>
                </a:lnTo>
                <a:lnTo>
                  <a:pt x="23831" y="204889"/>
                </a:lnTo>
                <a:close/>
                <a:moveTo>
                  <a:pt x="46081" y="204889"/>
                </a:moveTo>
                <a:lnTo>
                  <a:pt x="40762" y="207990"/>
                </a:lnTo>
                <a:lnTo>
                  <a:pt x="35442" y="204889"/>
                </a:lnTo>
                <a:close/>
                <a:moveTo>
                  <a:pt x="57722" y="204889"/>
                </a:moveTo>
                <a:lnTo>
                  <a:pt x="52403" y="207990"/>
                </a:lnTo>
                <a:lnTo>
                  <a:pt x="47084" y="204889"/>
                </a:lnTo>
                <a:close/>
                <a:moveTo>
                  <a:pt x="69334" y="204889"/>
                </a:moveTo>
                <a:lnTo>
                  <a:pt x="64014" y="207990"/>
                </a:lnTo>
                <a:lnTo>
                  <a:pt x="58695" y="204889"/>
                </a:lnTo>
                <a:close/>
                <a:moveTo>
                  <a:pt x="80945" y="204889"/>
                </a:moveTo>
                <a:lnTo>
                  <a:pt x="75625" y="207990"/>
                </a:lnTo>
                <a:lnTo>
                  <a:pt x="70306" y="204889"/>
                </a:lnTo>
                <a:close/>
                <a:moveTo>
                  <a:pt x="92556" y="204889"/>
                </a:moveTo>
                <a:lnTo>
                  <a:pt x="87237" y="207990"/>
                </a:lnTo>
                <a:lnTo>
                  <a:pt x="81917" y="204889"/>
                </a:lnTo>
                <a:close/>
                <a:moveTo>
                  <a:pt x="104197" y="204889"/>
                </a:moveTo>
                <a:lnTo>
                  <a:pt x="98878" y="207990"/>
                </a:lnTo>
                <a:lnTo>
                  <a:pt x="93559" y="204889"/>
                </a:lnTo>
                <a:close/>
                <a:moveTo>
                  <a:pt x="115809" y="204889"/>
                </a:moveTo>
                <a:lnTo>
                  <a:pt x="110489" y="207990"/>
                </a:lnTo>
                <a:lnTo>
                  <a:pt x="105170" y="204889"/>
                </a:lnTo>
                <a:close/>
                <a:moveTo>
                  <a:pt x="127450" y="204889"/>
                </a:moveTo>
                <a:lnTo>
                  <a:pt x="122131" y="207990"/>
                </a:lnTo>
                <a:lnTo>
                  <a:pt x="116812" y="204889"/>
                </a:lnTo>
                <a:close/>
                <a:moveTo>
                  <a:pt x="139061" y="204889"/>
                </a:moveTo>
                <a:lnTo>
                  <a:pt x="133742" y="207990"/>
                </a:lnTo>
                <a:lnTo>
                  <a:pt x="128423" y="204889"/>
                </a:lnTo>
                <a:close/>
                <a:moveTo>
                  <a:pt x="150642" y="204889"/>
                </a:moveTo>
                <a:lnTo>
                  <a:pt x="145323" y="207990"/>
                </a:lnTo>
                <a:lnTo>
                  <a:pt x="140004" y="204889"/>
                </a:lnTo>
                <a:close/>
                <a:moveTo>
                  <a:pt x="162284" y="204889"/>
                </a:moveTo>
                <a:lnTo>
                  <a:pt x="156964" y="207990"/>
                </a:lnTo>
                <a:lnTo>
                  <a:pt x="151645" y="204889"/>
                </a:lnTo>
                <a:close/>
                <a:moveTo>
                  <a:pt x="173895" y="204889"/>
                </a:moveTo>
                <a:lnTo>
                  <a:pt x="168575" y="207990"/>
                </a:lnTo>
                <a:lnTo>
                  <a:pt x="163256" y="204889"/>
                </a:lnTo>
                <a:close/>
                <a:moveTo>
                  <a:pt x="185536" y="204889"/>
                </a:moveTo>
                <a:lnTo>
                  <a:pt x="180217" y="207990"/>
                </a:lnTo>
                <a:lnTo>
                  <a:pt x="174898" y="204889"/>
                </a:lnTo>
                <a:close/>
                <a:moveTo>
                  <a:pt x="197147" y="204889"/>
                </a:moveTo>
                <a:lnTo>
                  <a:pt x="191828" y="207990"/>
                </a:lnTo>
                <a:lnTo>
                  <a:pt x="186509" y="204889"/>
                </a:lnTo>
                <a:close/>
                <a:moveTo>
                  <a:pt x="208789" y="204889"/>
                </a:moveTo>
                <a:lnTo>
                  <a:pt x="203470" y="207990"/>
                </a:lnTo>
                <a:lnTo>
                  <a:pt x="198151" y="204889"/>
                </a:lnTo>
                <a:close/>
                <a:moveTo>
                  <a:pt x="220370" y="204889"/>
                </a:moveTo>
                <a:lnTo>
                  <a:pt x="215051" y="207990"/>
                </a:lnTo>
                <a:lnTo>
                  <a:pt x="209731" y="204889"/>
                </a:lnTo>
                <a:close/>
                <a:moveTo>
                  <a:pt x="232011" y="204889"/>
                </a:moveTo>
                <a:lnTo>
                  <a:pt x="226692" y="207990"/>
                </a:lnTo>
                <a:lnTo>
                  <a:pt x="221373" y="204889"/>
                </a:lnTo>
                <a:close/>
                <a:moveTo>
                  <a:pt x="243622" y="204889"/>
                </a:moveTo>
                <a:lnTo>
                  <a:pt x="238303" y="207990"/>
                </a:lnTo>
                <a:lnTo>
                  <a:pt x="232984" y="204889"/>
                </a:lnTo>
                <a:close/>
                <a:moveTo>
                  <a:pt x="255264" y="204889"/>
                </a:moveTo>
                <a:lnTo>
                  <a:pt x="249945" y="207990"/>
                </a:lnTo>
                <a:lnTo>
                  <a:pt x="244626" y="204889"/>
                </a:lnTo>
                <a:close/>
                <a:moveTo>
                  <a:pt x="266875" y="204889"/>
                </a:moveTo>
                <a:lnTo>
                  <a:pt x="261556" y="207990"/>
                </a:lnTo>
                <a:lnTo>
                  <a:pt x="256237" y="204889"/>
                </a:lnTo>
                <a:close/>
                <a:moveTo>
                  <a:pt x="278517" y="204889"/>
                </a:moveTo>
                <a:lnTo>
                  <a:pt x="273198" y="207990"/>
                </a:lnTo>
                <a:lnTo>
                  <a:pt x="267878" y="204889"/>
                </a:lnTo>
                <a:close/>
                <a:moveTo>
                  <a:pt x="11369" y="205133"/>
                </a:moveTo>
                <a:lnTo>
                  <a:pt x="6050" y="214312"/>
                </a:lnTo>
                <a:lnTo>
                  <a:pt x="6050" y="208202"/>
                </a:lnTo>
                <a:lnTo>
                  <a:pt x="11369" y="205133"/>
                </a:lnTo>
                <a:close/>
                <a:moveTo>
                  <a:pt x="34622" y="205133"/>
                </a:moveTo>
                <a:lnTo>
                  <a:pt x="29302" y="214312"/>
                </a:lnTo>
                <a:lnTo>
                  <a:pt x="29302" y="208202"/>
                </a:lnTo>
                <a:lnTo>
                  <a:pt x="34622" y="205133"/>
                </a:lnTo>
                <a:close/>
                <a:moveTo>
                  <a:pt x="46202" y="205133"/>
                </a:moveTo>
                <a:lnTo>
                  <a:pt x="40883" y="214312"/>
                </a:lnTo>
                <a:lnTo>
                  <a:pt x="40883" y="208202"/>
                </a:lnTo>
                <a:lnTo>
                  <a:pt x="46202" y="205133"/>
                </a:lnTo>
                <a:close/>
                <a:moveTo>
                  <a:pt x="57844" y="205133"/>
                </a:moveTo>
                <a:lnTo>
                  <a:pt x="52525" y="214312"/>
                </a:lnTo>
                <a:lnTo>
                  <a:pt x="52525" y="208202"/>
                </a:lnTo>
                <a:lnTo>
                  <a:pt x="57844" y="205133"/>
                </a:lnTo>
                <a:close/>
                <a:moveTo>
                  <a:pt x="69455" y="205133"/>
                </a:moveTo>
                <a:lnTo>
                  <a:pt x="64136" y="214312"/>
                </a:lnTo>
                <a:lnTo>
                  <a:pt x="64136" y="208202"/>
                </a:lnTo>
                <a:lnTo>
                  <a:pt x="69455" y="205133"/>
                </a:lnTo>
                <a:close/>
                <a:moveTo>
                  <a:pt x="81097" y="205133"/>
                </a:moveTo>
                <a:lnTo>
                  <a:pt x="75777" y="214312"/>
                </a:lnTo>
                <a:lnTo>
                  <a:pt x="75777" y="208202"/>
                </a:lnTo>
                <a:lnTo>
                  <a:pt x="81097" y="205133"/>
                </a:lnTo>
                <a:close/>
                <a:moveTo>
                  <a:pt x="92708" y="205133"/>
                </a:moveTo>
                <a:lnTo>
                  <a:pt x="87389" y="214312"/>
                </a:lnTo>
                <a:lnTo>
                  <a:pt x="87389" y="208202"/>
                </a:lnTo>
                <a:lnTo>
                  <a:pt x="92708" y="205133"/>
                </a:lnTo>
                <a:close/>
                <a:moveTo>
                  <a:pt x="104349" y="205133"/>
                </a:moveTo>
                <a:lnTo>
                  <a:pt x="99030" y="214312"/>
                </a:lnTo>
                <a:lnTo>
                  <a:pt x="99030" y="208202"/>
                </a:lnTo>
                <a:lnTo>
                  <a:pt x="104349" y="205133"/>
                </a:lnTo>
                <a:close/>
                <a:moveTo>
                  <a:pt x="115930" y="205133"/>
                </a:moveTo>
                <a:lnTo>
                  <a:pt x="110611" y="214312"/>
                </a:lnTo>
                <a:lnTo>
                  <a:pt x="110611" y="208202"/>
                </a:lnTo>
                <a:lnTo>
                  <a:pt x="115930" y="205133"/>
                </a:lnTo>
                <a:close/>
                <a:moveTo>
                  <a:pt x="127541" y="205133"/>
                </a:moveTo>
                <a:lnTo>
                  <a:pt x="122222" y="214312"/>
                </a:lnTo>
                <a:lnTo>
                  <a:pt x="122222" y="208202"/>
                </a:lnTo>
                <a:lnTo>
                  <a:pt x="127541" y="205133"/>
                </a:lnTo>
                <a:close/>
                <a:moveTo>
                  <a:pt x="139183" y="205133"/>
                </a:moveTo>
                <a:lnTo>
                  <a:pt x="133864" y="214312"/>
                </a:lnTo>
                <a:lnTo>
                  <a:pt x="133864" y="208202"/>
                </a:lnTo>
                <a:lnTo>
                  <a:pt x="139183" y="205133"/>
                </a:lnTo>
                <a:close/>
                <a:moveTo>
                  <a:pt x="150794" y="205133"/>
                </a:moveTo>
                <a:lnTo>
                  <a:pt x="145475" y="214312"/>
                </a:lnTo>
                <a:lnTo>
                  <a:pt x="145475" y="208202"/>
                </a:lnTo>
                <a:lnTo>
                  <a:pt x="150794" y="205133"/>
                </a:lnTo>
                <a:close/>
                <a:moveTo>
                  <a:pt x="162436" y="205133"/>
                </a:moveTo>
                <a:lnTo>
                  <a:pt x="157116" y="214312"/>
                </a:lnTo>
                <a:lnTo>
                  <a:pt x="157116" y="208202"/>
                </a:lnTo>
                <a:lnTo>
                  <a:pt x="162436" y="205133"/>
                </a:lnTo>
                <a:close/>
                <a:moveTo>
                  <a:pt x="174047" y="205133"/>
                </a:moveTo>
                <a:lnTo>
                  <a:pt x="168727" y="214312"/>
                </a:lnTo>
                <a:lnTo>
                  <a:pt x="168727" y="208202"/>
                </a:lnTo>
                <a:lnTo>
                  <a:pt x="174047" y="205133"/>
                </a:lnTo>
                <a:close/>
                <a:moveTo>
                  <a:pt x="185658" y="205133"/>
                </a:moveTo>
                <a:lnTo>
                  <a:pt x="180339" y="214312"/>
                </a:lnTo>
                <a:lnTo>
                  <a:pt x="180339" y="208202"/>
                </a:lnTo>
                <a:lnTo>
                  <a:pt x="185658" y="205133"/>
                </a:lnTo>
                <a:close/>
                <a:moveTo>
                  <a:pt x="197269" y="205133"/>
                </a:moveTo>
                <a:lnTo>
                  <a:pt x="191950" y="214312"/>
                </a:lnTo>
                <a:lnTo>
                  <a:pt x="191950" y="208202"/>
                </a:lnTo>
                <a:lnTo>
                  <a:pt x="197269" y="205133"/>
                </a:lnTo>
                <a:close/>
                <a:moveTo>
                  <a:pt x="208911" y="205133"/>
                </a:moveTo>
                <a:lnTo>
                  <a:pt x="203591" y="214312"/>
                </a:lnTo>
                <a:lnTo>
                  <a:pt x="203591" y="208202"/>
                </a:lnTo>
                <a:lnTo>
                  <a:pt x="208911" y="205133"/>
                </a:lnTo>
                <a:close/>
                <a:moveTo>
                  <a:pt x="220522" y="205133"/>
                </a:moveTo>
                <a:lnTo>
                  <a:pt x="215202" y="214312"/>
                </a:lnTo>
                <a:lnTo>
                  <a:pt x="215202" y="208202"/>
                </a:lnTo>
                <a:lnTo>
                  <a:pt x="220522" y="205133"/>
                </a:lnTo>
                <a:close/>
                <a:moveTo>
                  <a:pt x="232163" y="205133"/>
                </a:moveTo>
                <a:lnTo>
                  <a:pt x="226844" y="214312"/>
                </a:lnTo>
                <a:lnTo>
                  <a:pt x="226844" y="208202"/>
                </a:lnTo>
                <a:lnTo>
                  <a:pt x="232163" y="205133"/>
                </a:lnTo>
                <a:close/>
                <a:moveTo>
                  <a:pt x="243774" y="205133"/>
                </a:moveTo>
                <a:lnTo>
                  <a:pt x="238455" y="214312"/>
                </a:lnTo>
                <a:lnTo>
                  <a:pt x="238455" y="208202"/>
                </a:lnTo>
                <a:lnTo>
                  <a:pt x="243774" y="205133"/>
                </a:lnTo>
                <a:close/>
                <a:moveTo>
                  <a:pt x="255355" y="205133"/>
                </a:moveTo>
                <a:lnTo>
                  <a:pt x="250036" y="214312"/>
                </a:lnTo>
                <a:lnTo>
                  <a:pt x="250036" y="208202"/>
                </a:lnTo>
                <a:lnTo>
                  <a:pt x="255355" y="205133"/>
                </a:lnTo>
                <a:close/>
                <a:moveTo>
                  <a:pt x="266997" y="205133"/>
                </a:moveTo>
                <a:lnTo>
                  <a:pt x="261678" y="214312"/>
                </a:lnTo>
                <a:lnTo>
                  <a:pt x="261678" y="208202"/>
                </a:lnTo>
                <a:lnTo>
                  <a:pt x="266997" y="205133"/>
                </a:lnTo>
                <a:close/>
                <a:moveTo>
                  <a:pt x="278608" y="205133"/>
                </a:moveTo>
                <a:lnTo>
                  <a:pt x="273289" y="214312"/>
                </a:lnTo>
                <a:lnTo>
                  <a:pt x="273289" y="208202"/>
                </a:lnTo>
                <a:lnTo>
                  <a:pt x="278608" y="205133"/>
                </a:lnTo>
                <a:close/>
                <a:moveTo>
                  <a:pt x="457" y="205163"/>
                </a:moveTo>
                <a:lnTo>
                  <a:pt x="5776" y="208202"/>
                </a:lnTo>
                <a:lnTo>
                  <a:pt x="5776" y="214373"/>
                </a:lnTo>
                <a:lnTo>
                  <a:pt x="457" y="205163"/>
                </a:lnTo>
                <a:close/>
                <a:moveTo>
                  <a:pt x="12098" y="205163"/>
                </a:moveTo>
                <a:lnTo>
                  <a:pt x="17418" y="208202"/>
                </a:lnTo>
                <a:lnTo>
                  <a:pt x="17418" y="214373"/>
                </a:lnTo>
                <a:lnTo>
                  <a:pt x="12098" y="205163"/>
                </a:lnTo>
                <a:close/>
                <a:moveTo>
                  <a:pt x="22980" y="205133"/>
                </a:moveTo>
                <a:lnTo>
                  <a:pt x="17661" y="214373"/>
                </a:lnTo>
                <a:lnTo>
                  <a:pt x="17661" y="208202"/>
                </a:lnTo>
                <a:lnTo>
                  <a:pt x="22980" y="205133"/>
                </a:lnTo>
                <a:close/>
                <a:moveTo>
                  <a:pt x="23710" y="205163"/>
                </a:moveTo>
                <a:lnTo>
                  <a:pt x="29029" y="208202"/>
                </a:lnTo>
                <a:lnTo>
                  <a:pt x="29029" y="214373"/>
                </a:lnTo>
                <a:lnTo>
                  <a:pt x="23710" y="205163"/>
                </a:lnTo>
                <a:close/>
                <a:moveTo>
                  <a:pt x="35290" y="205163"/>
                </a:moveTo>
                <a:lnTo>
                  <a:pt x="40610" y="208202"/>
                </a:lnTo>
                <a:lnTo>
                  <a:pt x="40610" y="214373"/>
                </a:lnTo>
                <a:lnTo>
                  <a:pt x="35290" y="205163"/>
                </a:lnTo>
                <a:close/>
                <a:moveTo>
                  <a:pt x="46932" y="205163"/>
                </a:moveTo>
                <a:lnTo>
                  <a:pt x="52251" y="208202"/>
                </a:lnTo>
                <a:lnTo>
                  <a:pt x="52251" y="214373"/>
                </a:lnTo>
                <a:lnTo>
                  <a:pt x="46932" y="205163"/>
                </a:lnTo>
                <a:close/>
                <a:moveTo>
                  <a:pt x="58543" y="205163"/>
                </a:moveTo>
                <a:lnTo>
                  <a:pt x="63862" y="208202"/>
                </a:lnTo>
                <a:lnTo>
                  <a:pt x="63862" y="214373"/>
                </a:lnTo>
                <a:lnTo>
                  <a:pt x="58543" y="205163"/>
                </a:lnTo>
                <a:close/>
                <a:moveTo>
                  <a:pt x="70185" y="205163"/>
                </a:moveTo>
                <a:lnTo>
                  <a:pt x="75504" y="208202"/>
                </a:lnTo>
                <a:lnTo>
                  <a:pt x="75504" y="214373"/>
                </a:lnTo>
                <a:lnTo>
                  <a:pt x="70185" y="205163"/>
                </a:lnTo>
                <a:close/>
                <a:moveTo>
                  <a:pt x="81796" y="205163"/>
                </a:moveTo>
                <a:lnTo>
                  <a:pt x="87115" y="208202"/>
                </a:lnTo>
                <a:lnTo>
                  <a:pt x="87115" y="214373"/>
                </a:lnTo>
                <a:lnTo>
                  <a:pt x="81796" y="205163"/>
                </a:lnTo>
                <a:close/>
                <a:moveTo>
                  <a:pt x="93437" y="205163"/>
                </a:moveTo>
                <a:lnTo>
                  <a:pt x="98757" y="208202"/>
                </a:lnTo>
                <a:lnTo>
                  <a:pt x="98757" y="214373"/>
                </a:lnTo>
                <a:lnTo>
                  <a:pt x="93437" y="205163"/>
                </a:lnTo>
                <a:close/>
                <a:moveTo>
                  <a:pt x="105018" y="205163"/>
                </a:moveTo>
                <a:lnTo>
                  <a:pt x="110337" y="208202"/>
                </a:lnTo>
                <a:lnTo>
                  <a:pt x="110337" y="214373"/>
                </a:lnTo>
                <a:lnTo>
                  <a:pt x="105018" y="205163"/>
                </a:lnTo>
                <a:close/>
                <a:moveTo>
                  <a:pt x="116660" y="205163"/>
                </a:moveTo>
                <a:lnTo>
                  <a:pt x="121979" y="208202"/>
                </a:lnTo>
                <a:lnTo>
                  <a:pt x="121979" y="214373"/>
                </a:lnTo>
                <a:lnTo>
                  <a:pt x="116660" y="205163"/>
                </a:lnTo>
                <a:close/>
                <a:moveTo>
                  <a:pt x="128271" y="205163"/>
                </a:moveTo>
                <a:lnTo>
                  <a:pt x="133590" y="208202"/>
                </a:lnTo>
                <a:lnTo>
                  <a:pt x="133590" y="214373"/>
                </a:lnTo>
                <a:lnTo>
                  <a:pt x="128271" y="205163"/>
                </a:lnTo>
                <a:close/>
                <a:moveTo>
                  <a:pt x="139912" y="205163"/>
                </a:moveTo>
                <a:lnTo>
                  <a:pt x="145232" y="208202"/>
                </a:lnTo>
                <a:lnTo>
                  <a:pt x="145232" y="214373"/>
                </a:lnTo>
                <a:lnTo>
                  <a:pt x="139912" y="205163"/>
                </a:lnTo>
                <a:close/>
                <a:moveTo>
                  <a:pt x="151523" y="205163"/>
                </a:moveTo>
                <a:lnTo>
                  <a:pt x="156843" y="208202"/>
                </a:lnTo>
                <a:lnTo>
                  <a:pt x="156843" y="214373"/>
                </a:lnTo>
                <a:lnTo>
                  <a:pt x="151523" y="205163"/>
                </a:lnTo>
                <a:close/>
                <a:moveTo>
                  <a:pt x="163165" y="205163"/>
                </a:moveTo>
                <a:lnTo>
                  <a:pt x="168484" y="208202"/>
                </a:lnTo>
                <a:lnTo>
                  <a:pt x="168484" y="214373"/>
                </a:lnTo>
                <a:lnTo>
                  <a:pt x="163165" y="205163"/>
                </a:lnTo>
                <a:close/>
                <a:moveTo>
                  <a:pt x="174746" y="205163"/>
                </a:moveTo>
                <a:lnTo>
                  <a:pt x="180065" y="208202"/>
                </a:lnTo>
                <a:lnTo>
                  <a:pt x="180065" y="214373"/>
                </a:lnTo>
                <a:lnTo>
                  <a:pt x="174746" y="205163"/>
                </a:lnTo>
                <a:close/>
                <a:moveTo>
                  <a:pt x="186357" y="205163"/>
                </a:moveTo>
                <a:lnTo>
                  <a:pt x="191676" y="208202"/>
                </a:lnTo>
                <a:lnTo>
                  <a:pt x="191676" y="214373"/>
                </a:lnTo>
                <a:lnTo>
                  <a:pt x="186357" y="205163"/>
                </a:lnTo>
                <a:close/>
                <a:moveTo>
                  <a:pt x="197999" y="205163"/>
                </a:moveTo>
                <a:lnTo>
                  <a:pt x="203318" y="208202"/>
                </a:lnTo>
                <a:lnTo>
                  <a:pt x="203318" y="214373"/>
                </a:lnTo>
                <a:lnTo>
                  <a:pt x="197999" y="205163"/>
                </a:lnTo>
                <a:close/>
                <a:moveTo>
                  <a:pt x="209610" y="205163"/>
                </a:moveTo>
                <a:lnTo>
                  <a:pt x="214929" y="208202"/>
                </a:lnTo>
                <a:lnTo>
                  <a:pt x="214929" y="214373"/>
                </a:lnTo>
                <a:lnTo>
                  <a:pt x="209610" y="205163"/>
                </a:lnTo>
                <a:close/>
                <a:moveTo>
                  <a:pt x="221251" y="205163"/>
                </a:moveTo>
                <a:lnTo>
                  <a:pt x="226570" y="208202"/>
                </a:lnTo>
                <a:lnTo>
                  <a:pt x="226570" y="214373"/>
                </a:lnTo>
                <a:lnTo>
                  <a:pt x="221251" y="205163"/>
                </a:lnTo>
                <a:close/>
                <a:moveTo>
                  <a:pt x="232862" y="205133"/>
                </a:moveTo>
                <a:lnTo>
                  <a:pt x="238182" y="208202"/>
                </a:lnTo>
                <a:lnTo>
                  <a:pt x="238182" y="214373"/>
                </a:lnTo>
                <a:lnTo>
                  <a:pt x="232862" y="205133"/>
                </a:lnTo>
                <a:close/>
                <a:moveTo>
                  <a:pt x="244474" y="205133"/>
                </a:moveTo>
                <a:lnTo>
                  <a:pt x="249793" y="208202"/>
                </a:lnTo>
                <a:lnTo>
                  <a:pt x="249793" y="214373"/>
                </a:lnTo>
                <a:lnTo>
                  <a:pt x="244474" y="205133"/>
                </a:lnTo>
                <a:close/>
                <a:moveTo>
                  <a:pt x="256085" y="205133"/>
                </a:moveTo>
                <a:lnTo>
                  <a:pt x="261404" y="208202"/>
                </a:lnTo>
                <a:lnTo>
                  <a:pt x="261404" y="214373"/>
                </a:lnTo>
                <a:lnTo>
                  <a:pt x="256085" y="205133"/>
                </a:lnTo>
                <a:close/>
                <a:moveTo>
                  <a:pt x="267726" y="205133"/>
                </a:moveTo>
                <a:lnTo>
                  <a:pt x="273046" y="208202"/>
                </a:lnTo>
                <a:lnTo>
                  <a:pt x="273046" y="214373"/>
                </a:lnTo>
                <a:lnTo>
                  <a:pt x="267726" y="205133"/>
                </a:lnTo>
                <a:close/>
                <a:moveTo>
                  <a:pt x="232650" y="205254"/>
                </a:moveTo>
                <a:lnTo>
                  <a:pt x="237969" y="214434"/>
                </a:lnTo>
                <a:lnTo>
                  <a:pt x="237969" y="214434"/>
                </a:lnTo>
                <a:lnTo>
                  <a:pt x="232650" y="211394"/>
                </a:lnTo>
                <a:lnTo>
                  <a:pt x="232650" y="205254"/>
                </a:lnTo>
                <a:close/>
                <a:moveTo>
                  <a:pt x="244230" y="205254"/>
                </a:moveTo>
                <a:lnTo>
                  <a:pt x="249550" y="214434"/>
                </a:lnTo>
                <a:lnTo>
                  <a:pt x="249550" y="214434"/>
                </a:lnTo>
                <a:lnTo>
                  <a:pt x="244230" y="211394"/>
                </a:lnTo>
                <a:lnTo>
                  <a:pt x="244230" y="205254"/>
                </a:lnTo>
                <a:close/>
                <a:moveTo>
                  <a:pt x="255872" y="205254"/>
                </a:moveTo>
                <a:lnTo>
                  <a:pt x="261191" y="214434"/>
                </a:lnTo>
                <a:lnTo>
                  <a:pt x="261191" y="214434"/>
                </a:lnTo>
                <a:lnTo>
                  <a:pt x="255872" y="211394"/>
                </a:lnTo>
                <a:lnTo>
                  <a:pt x="255872" y="205254"/>
                </a:lnTo>
                <a:close/>
                <a:moveTo>
                  <a:pt x="267483" y="205254"/>
                </a:moveTo>
                <a:lnTo>
                  <a:pt x="272802" y="214434"/>
                </a:lnTo>
                <a:lnTo>
                  <a:pt x="272802" y="214434"/>
                </a:lnTo>
                <a:lnTo>
                  <a:pt x="267483" y="211394"/>
                </a:lnTo>
                <a:lnTo>
                  <a:pt x="267483" y="205254"/>
                </a:lnTo>
                <a:close/>
                <a:moveTo>
                  <a:pt x="46446" y="205284"/>
                </a:moveTo>
                <a:lnTo>
                  <a:pt x="46446" y="211394"/>
                </a:lnTo>
                <a:lnTo>
                  <a:pt x="41126" y="214464"/>
                </a:lnTo>
                <a:lnTo>
                  <a:pt x="41126" y="214464"/>
                </a:lnTo>
                <a:lnTo>
                  <a:pt x="46446" y="205284"/>
                </a:lnTo>
                <a:close/>
                <a:moveTo>
                  <a:pt x="58057" y="205284"/>
                </a:moveTo>
                <a:lnTo>
                  <a:pt x="58057" y="211394"/>
                </a:lnTo>
                <a:lnTo>
                  <a:pt x="52737" y="214464"/>
                </a:lnTo>
                <a:lnTo>
                  <a:pt x="52737" y="214464"/>
                </a:lnTo>
                <a:lnTo>
                  <a:pt x="58057" y="205284"/>
                </a:lnTo>
                <a:close/>
                <a:moveTo>
                  <a:pt x="214" y="205284"/>
                </a:moveTo>
                <a:lnTo>
                  <a:pt x="214" y="211394"/>
                </a:lnTo>
                <a:lnTo>
                  <a:pt x="5563" y="214464"/>
                </a:lnTo>
                <a:lnTo>
                  <a:pt x="5563" y="214464"/>
                </a:lnTo>
                <a:lnTo>
                  <a:pt x="5516" y="214382"/>
                </a:lnTo>
                <a:lnTo>
                  <a:pt x="5516" y="214382"/>
                </a:lnTo>
                <a:lnTo>
                  <a:pt x="335" y="211394"/>
                </a:lnTo>
                <a:cubicBezTo>
                  <a:pt x="305" y="211364"/>
                  <a:pt x="274" y="211333"/>
                  <a:pt x="274" y="211272"/>
                </a:cubicBezTo>
                <a:lnTo>
                  <a:pt x="274" y="205337"/>
                </a:lnTo>
                <a:lnTo>
                  <a:pt x="274" y="205337"/>
                </a:lnTo>
                <a:lnTo>
                  <a:pt x="244" y="205284"/>
                </a:lnTo>
                <a:close/>
                <a:moveTo>
                  <a:pt x="34834" y="205284"/>
                </a:moveTo>
                <a:lnTo>
                  <a:pt x="34834" y="211394"/>
                </a:lnTo>
                <a:lnTo>
                  <a:pt x="29515" y="214464"/>
                </a:lnTo>
                <a:lnTo>
                  <a:pt x="29515" y="214464"/>
                </a:lnTo>
                <a:lnTo>
                  <a:pt x="34834" y="205284"/>
                </a:lnTo>
                <a:close/>
                <a:moveTo>
                  <a:pt x="46689" y="205254"/>
                </a:moveTo>
                <a:lnTo>
                  <a:pt x="52008" y="214464"/>
                </a:lnTo>
                <a:lnTo>
                  <a:pt x="52008" y="214464"/>
                </a:lnTo>
                <a:lnTo>
                  <a:pt x="46689" y="211394"/>
                </a:lnTo>
                <a:lnTo>
                  <a:pt x="46689" y="205254"/>
                </a:lnTo>
                <a:close/>
                <a:moveTo>
                  <a:pt x="58330" y="205284"/>
                </a:moveTo>
                <a:lnTo>
                  <a:pt x="63650" y="214464"/>
                </a:lnTo>
                <a:lnTo>
                  <a:pt x="63650" y="214464"/>
                </a:lnTo>
                <a:lnTo>
                  <a:pt x="58330" y="211394"/>
                </a:lnTo>
                <a:lnTo>
                  <a:pt x="58330" y="205284"/>
                </a:lnTo>
                <a:close/>
                <a:moveTo>
                  <a:pt x="69698" y="205284"/>
                </a:moveTo>
                <a:lnTo>
                  <a:pt x="69698" y="211394"/>
                </a:lnTo>
                <a:lnTo>
                  <a:pt x="64379" y="214464"/>
                </a:lnTo>
                <a:lnTo>
                  <a:pt x="64379" y="214464"/>
                </a:lnTo>
                <a:lnTo>
                  <a:pt x="69698" y="205284"/>
                </a:lnTo>
                <a:close/>
                <a:moveTo>
                  <a:pt x="69941" y="205284"/>
                </a:moveTo>
                <a:lnTo>
                  <a:pt x="75261" y="214464"/>
                </a:lnTo>
                <a:lnTo>
                  <a:pt x="75261" y="214464"/>
                </a:lnTo>
                <a:lnTo>
                  <a:pt x="69941" y="211394"/>
                </a:lnTo>
                <a:lnTo>
                  <a:pt x="69941" y="205284"/>
                </a:lnTo>
                <a:close/>
                <a:moveTo>
                  <a:pt x="81309" y="205284"/>
                </a:moveTo>
                <a:lnTo>
                  <a:pt x="81309" y="211394"/>
                </a:lnTo>
                <a:lnTo>
                  <a:pt x="75990" y="214464"/>
                </a:lnTo>
                <a:lnTo>
                  <a:pt x="75990" y="214464"/>
                </a:lnTo>
                <a:lnTo>
                  <a:pt x="81309" y="205284"/>
                </a:lnTo>
                <a:close/>
                <a:moveTo>
                  <a:pt x="81583" y="205284"/>
                </a:moveTo>
                <a:lnTo>
                  <a:pt x="86902" y="214464"/>
                </a:lnTo>
                <a:lnTo>
                  <a:pt x="86902" y="214464"/>
                </a:lnTo>
                <a:lnTo>
                  <a:pt x="81583" y="211394"/>
                </a:lnTo>
                <a:lnTo>
                  <a:pt x="81583" y="205284"/>
                </a:lnTo>
                <a:close/>
                <a:moveTo>
                  <a:pt x="92951" y="205284"/>
                </a:moveTo>
                <a:lnTo>
                  <a:pt x="92951" y="211394"/>
                </a:lnTo>
                <a:lnTo>
                  <a:pt x="87632" y="214464"/>
                </a:lnTo>
                <a:lnTo>
                  <a:pt x="87632" y="214464"/>
                </a:lnTo>
                <a:lnTo>
                  <a:pt x="92951" y="205284"/>
                </a:lnTo>
                <a:close/>
                <a:moveTo>
                  <a:pt x="104562" y="205284"/>
                </a:moveTo>
                <a:lnTo>
                  <a:pt x="104562" y="211394"/>
                </a:lnTo>
                <a:lnTo>
                  <a:pt x="99243" y="214464"/>
                </a:lnTo>
                <a:lnTo>
                  <a:pt x="99243" y="214464"/>
                </a:lnTo>
                <a:lnTo>
                  <a:pt x="104562" y="205284"/>
                </a:lnTo>
                <a:close/>
                <a:moveTo>
                  <a:pt x="104836" y="205284"/>
                </a:moveTo>
                <a:lnTo>
                  <a:pt x="110155" y="214464"/>
                </a:lnTo>
                <a:lnTo>
                  <a:pt x="110155" y="214464"/>
                </a:lnTo>
                <a:lnTo>
                  <a:pt x="104836" y="211394"/>
                </a:lnTo>
                <a:lnTo>
                  <a:pt x="104836" y="205284"/>
                </a:lnTo>
                <a:close/>
                <a:moveTo>
                  <a:pt x="116143" y="205284"/>
                </a:moveTo>
                <a:lnTo>
                  <a:pt x="116143" y="211394"/>
                </a:lnTo>
                <a:lnTo>
                  <a:pt x="110824" y="214464"/>
                </a:lnTo>
                <a:lnTo>
                  <a:pt x="110824" y="214464"/>
                </a:lnTo>
                <a:lnTo>
                  <a:pt x="116143" y="205284"/>
                </a:lnTo>
                <a:close/>
                <a:moveTo>
                  <a:pt x="116416" y="205284"/>
                </a:moveTo>
                <a:lnTo>
                  <a:pt x="121736" y="214464"/>
                </a:lnTo>
                <a:lnTo>
                  <a:pt x="121736" y="214464"/>
                </a:lnTo>
                <a:lnTo>
                  <a:pt x="116416" y="211394"/>
                </a:lnTo>
                <a:lnTo>
                  <a:pt x="116416" y="205284"/>
                </a:lnTo>
                <a:close/>
                <a:moveTo>
                  <a:pt x="127784" y="205284"/>
                </a:moveTo>
                <a:lnTo>
                  <a:pt x="127784" y="211394"/>
                </a:lnTo>
                <a:lnTo>
                  <a:pt x="122465" y="214464"/>
                </a:lnTo>
                <a:lnTo>
                  <a:pt x="122465" y="214464"/>
                </a:lnTo>
                <a:lnTo>
                  <a:pt x="127784" y="205284"/>
                </a:lnTo>
                <a:close/>
                <a:moveTo>
                  <a:pt x="128058" y="205284"/>
                </a:moveTo>
                <a:lnTo>
                  <a:pt x="133377" y="214464"/>
                </a:lnTo>
                <a:lnTo>
                  <a:pt x="133377" y="214464"/>
                </a:lnTo>
                <a:lnTo>
                  <a:pt x="128058" y="211394"/>
                </a:lnTo>
                <a:lnTo>
                  <a:pt x="128058" y="205284"/>
                </a:lnTo>
                <a:close/>
                <a:moveTo>
                  <a:pt x="139396" y="205284"/>
                </a:moveTo>
                <a:lnTo>
                  <a:pt x="139396" y="211394"/>
                </a:lnTo>
                <a:lnTo>
                  <a:pt x="134076" y="214464"/>
                </a:lnTo>
                <a:lnTo>
                  <a:pt x="134076" y="214464"/>
                </a:lnTo>
                <a:lnTo>
                  <a:pt x="139396" y="205284"/>
                </a:lnTo>
                <a:close/>
                <a:moveTo>
                  <a:pt x="139669" y="205284"/>
                </a:moveTo>
                <a:lnTo>
                  <a:pt x="144988" y="214464"/>
                </a:lnTo>
                <a:lnTo>
                  <a:pt x="144988" y="214464"/>
                </a:lnTo>
                <a:lnTo>
                  <a:pt x="139669" y="211394"/>
                </a:lnTo>
                <a:lnTo>
                  <a:pt x="139669" y="205284"/>
                </a:lnTo>
                <a:close/>
                <a:moveTo>
                  <a:pt x="151037" y="205284"/>
                </a:moveTo>
                <a:lnTo>
                  <a:pt x="151037" y="211394"/>
                </a:lnTo>
                <a:lnTo>
                  <a:pt x="145718" y="214464"/>
                </a:lnTo>
                <a:lnTo>
                  <a:pt x="145718" y="214464"/>
                </a:lnTo>
                <a:lnTo>
                  <a:pt x="151037" y="205284"/>
                </a:lnTo>
                <a:close/>
                <a:moveTo>
                  <a:pt x="151311" y="205284"/>
                </a:moveTo>
                <a:lnTo>
                  <a:pt x="156630" y="214464"/>
                </a:lnTo>
                <a:lnTo>
                  <a:pt x="156630" y="214464"/>
                </a:lnTo>
                <a:lnTo>
                  <a:pt x="151311" y="211394"/>
                </a:lnTo>
                <a:lnTo>
                  <a:pt x="151311" y="205284"/>
                </a:lnTo>
                <a:close/>
                <a:moveTo>
                  <a:pt x="162648" y="205284"/>
                </a:moveTo>
                <a:lnTo>
                  <a:pt x="162648" y="211394"/>
                </a:lnTo>
                <a:lnTo>
                  <a:pt x="157329" y="214464"/>
                </a:lnTo>
                <a:lnTo>
                  <a:pt x="157329" y="214464"/>
                </a:lnTo>
                <a:lnTo>
                  <a:pt x="162648" y="205284"/>
                </a:lnTo>
                <a:close/>
                <a:moveTo>
                  <a:pt x="162922" y="205284"/>
                </a:moveTo>
                <a:lnTo>
                  <a:pt x="168241" y="214464"/>
                </a:lnTo>
                <a:lnTo>
                  <a:pt x="168241" y="214464"/>
                </a:lnTo>
                <a:lnTo>
                  <a:pt x="162922" y="211394"/>
                </a:lnTo>
                <a:lnTo>
                  <a:pt x="162922" y="205284"/>
                </a:lnTo>
                <a:close/>
                <a:moveTo>
                  <a:pt x="174290" y="205284"/>
                </a:moveTo>
                <a:lnTo>
                  <a:pt x="174290" y="211394"/>
                </a:lnTo>
                <a:lnTo>
                  <a:pt x="168971" y="214464"/>
                </a:lnTo>
                <a:lnTo>
                  <a:pt x="168971" y="214464"/>
                </a:lnTo>
                <a:lnTo>
                  <a:pt x="174290" y="205284"/>
                </a:lnTo>
                <a:close/>
                <a:moveTo>
                  <a:pt x="174503" y="205284"/>
                </a:moveTo>
                <a:lnTo>
                  <a:pt x="179822" y="214464"/>
                </a:lnTo>
                <a:lnTo>
                  <a:pt x="179822" y="214464"/>
                </a:lnTo>
                <a:lnTo>
                  <a:pt x="174503" y="211394"/>
                </a:lnTo>
                <a:lnTo>
                  <a:pt x="174503" y="205284"/>
                </a:lnTo>
                <a:close/>
                <a:moveTo>
                  <a:pt x="185871" y="205284"/>
                </a:moveTo>
                <a:lnTo>
                  <a:pt x="185871" y="211394"/>
                </a:lnTo>
                <a:lnTo>
                  <a:pt x="180551" y="214464"/>
                </a:lnTo>
                <a:lnTo>
                  <a:pt x="180551" y="214464"/>
                </a:lnTo>
                <a:lnTo>
                  <a:pt x="185871" y="205284"/>
                </a:lnTo>
                <a:close/>
                <a:moveTo>
                  <a:pt x="186144" y="205284"/>
                </a:moveTo>
                <a:lnTo>
                  <a:pt x="191463" y="214464"/>
                </a:lnTo>
                <a:lnTo>
                  <a:pt x="191463" y="214464"/>
                </a:lnTo>
                <a:lnTo>
                  <a:pt x="186144" y="211394"/>
                </a:lnTo>
                <a:lnTo>
                  <a:pt x="186144" y="205284"/>
                </a:lnTo>
                <a:close/>
                <a:moveTo>
                  <a:pt x="197512" y="205284"/>
                </a:moveTo>
                <a:lnTo>
                  <a:pt x="197512" y="211394"/>
                </a:lnTo>
                <a:lnTo>
                  <a:pt x="192193" y="214464"/>
                </a:lnTo>
                <a:lnTo>
                  <a:pt x="192193" y="214464"/>
                </a:lnTo>
                <a:lnTo>
                  <a:pt x="197512" y="205284"/>
                </a:lnTo>
                <a:close/>
                <a:moveTo>
                  <a:pt x="197755" y="205284"/>
                </a:moveTo>
                <a:lnTo>
                  <a:pt x="203075" y="214464"/>
                </a:lnTo>
                <a:lnTo>
                  <a:pt x="203075" y="214464"/>
                </a:lnTo>
                <a:lnTo>
                  <a:pt x="197755" y="211394"/>
                </a:lnTo>
                <a:lnTo>
                  <a:pt x="197755" y="205284"/>
                </a:lnTo>
                <a:close/>
                <a:moveTo>
                  <a:pt x="209123" y="205284"/>
                </a:moveTo>
                <a:lnTo>
                  <a:pt x="209123" y="211394"/>
                </a:lnTo>
                <a:lnTo>
                  <a:pt x="203804" y="214464"/>
                </a:lnTo>
                <a:lnTo>
                  <a:pt x="203804" y="214464"/>
                </a:lnTo>
                <a:lnTo>
                  <a:pt x="209123" y="205284"/>
                </a:lnTo>
                <a:close/>
                <a:moveTo>
                  <a:pt x="209397" y="205284"/>
                </a:moveTo>
                <a:lnTo>
                  <a:pt x="214716" y="214464"/>
                </a:lnTo>
                <a:lnTo>
                  <a:pt x="214716" y="214464"/>
                </a:lnTo>
                <a:lnTo>
                  <a:pt x="209397" y="211394"/>
                </a:lnTo>
                <a:lnTo>
                  <a:pt x="209397" y="205284"/>
                </a:lnTo>
                <a:close/>
                <a:moveTo>
                  <a:pt x="220765" y="205284"/>
                </a:moveTo>
                <a:lnTo>
                  <a:pt x="220765" y="211394"/>
                </a:lnTo>
                <a:lnTo>
                  <a:pt x="215446" y="214464"/>
                </a:lnTo>
                <a:lnTo>
                  <a:pt x="215446" y="214464"/>
                </a:lnTo>
                <a:lnTo>
                  <a:pt x="220765" y="205284"/>
                </a:lnTo>
                <a:close/>
                <a:moveTo>
                  <a:pt x="221008" y="205284"/>
                </a:moveTo>
                <a:lnTo>
                  <a:pt x="226327" y="214464"/>
                </a:lnTo>
                <a:lnTo>
                  <a:pt x="226327" y="214464"/>
                </a:lnTo>
                <a:lnTo>
                  <a:pt x="221008" y="211394"/>
                </a:lnTo>
                <a:lnTo>
                  <a:pt x="221008" y="205284"/>
                </a:lnTo>
                <a:close/>
                <a:moveTo>
                  <a:pt x="243957" y="205284"/>
                </a:moveTo>
                <a:lnTo>
                  <a:pt x="243957" y="211394"/>
                </a:lnTo>
                <a:lnTo>
                  <a:pt x="238638" y="214464"/>
                </a:lnTo>
                <a:lnTo>
                  <a:pt x="238638" y="214464"/>
                </a:lnTo>
                <a:lnTo>
                  <a:pt x="243957" y="205284"/>
                </a:lnTo>
                <a:close/>
                <a:moveTo>
                  <a:pt x="255598" y="205284"/>
                </a:moveTo>
                <a:lnTo>
                  <a:pt x="255598" y="211394"/>
                </a:lnTo>
                <a:lnTo>
                  <a:pt x="250279" y="214464"/>
                </a:lnTo>
                <a:lnTo>
                  <a:pt x="250279" y="214464"/>
                </a:lnTo>
                <a:lnTo>
                  <a:pt x="255598" y="205284"/>
                </a:lnTo>
                <a:close/>
                <a:moveTo>
                  <a:pt x="11582" y="205284"/>
                </a:moveTo>
                <a:lnTo>
                  <a:pt x="11582" y="211394"/>
                </a:lnTo>
                <a:lnTo>
                  <a:pt x="6262" y="214464"/>
                </a:lnTo>
                <a:lnTo>
                  <a:pt x="11582" y="205284"/>
                </a:lnTo>
                <a:close/>
                <a:moveTo>
                  <a:pt x="11855" y="205254"/>
                </a:moveTo>
                <a:lnTo>
                  <a:pt x="17174" y="214464"/>
                </a:lnTo>
                <a:lnTo>
                  <a:pt x="11855" y="211394"/>
                </a:lnTo>
                <a:lnTo>
                  <a:pt x="11855" y="205254"/>
                </a:lnTo>
                <a:close/>
                <a:moveTo>
                  <a:pt x="23223" y="205284"/>
                </a:moveTo>
                <a:lnTo>
                  <a:pt x="23223" y="211394"/>
                </a:lnTo>
                <a:lnTo>
                  <a:pt x="17904" y="214464"/>
                </a:lnTo>
                <a:lnTo>
                  <a:pt x="23223" y="205284"/>
                </a:lnTo>
                <a:close/>
                <a:moveTo>
                  <a:pt x="23497" y="205254"/>
                </a:moveTo>
                <a:lnTo>
                  <a:pt x="28816" y="214464"/>
                </a:lnTo>
                <a:lnTo>
                  <a:pt x="23497" y="211394"/>
                </a:lnTo>
                <a:lnTo>
                  <a:pt x="23497" y="205254"/>
                </a:lnTo>
                <a:close/>
                <a:moveTo>
                  <a:pt x="35108" y="205254"/>
                </a:moveTo>
                <a:lnTo>
                  <a:pt x="40397" y="214464"/>
                </a:lnTo>
                <a:lnTo>
                  <a:pt x="35108" y="211394"/>
                </a:lnTo>
                <a:lnTo>
                  <a:pt x="35108" y="205254"/>
                </a:lnTo>
                <a:close/>
                <a:moveTo>
                  <a:pt x="93194" y="205284"/>
                </a:moveTo>
                <a:lnTo>
                  <a:pt x="98513" y="214464"/>
                </a:lnTo>
                <a:lnTo>
                  <a:pt x="93194" y="211394"/>
                </a:lnTo>
                <a:lnTo>
                  <a:pt x="93194" y="205284"/>
                </a:lnTo>
                <a:close/>
                <a:moveTo>
                  <a:pt x="232376" y="205284"/>
                </a:moveTo>
                <a:lnTo>
                  <a:pt x="232376" y="211394"/>
                </a:lnTo>
                <a:lnTo>
                  <a:pt x="227057" y="214464"/>
                </a:lnTo>
                <a:lnTo>
                  <a:pt x="232376" y="205284"/>
                </a:lnTo>
                <a:close/>
                <a:moveTo>
                  <a:pt x="267210" y="205284"/>
                </a:moveTo>
                <a:lnTo>
                  <a:pt x="267210" y="211394"/>
                </a:lnTo>
                <a:lnTo>
                  <a:pt x="261890" y="214464"/>
                </a:lnTo>
                <a:lnTo>
                  <a:pt x="267210" y="205284"/>
                </a:lnTo>
                <a:close/>
                <a:moveTo>
                  <a:pt x="278851" y="205284"/>
                </a:moveTo>
                <a:lnTo>
                  <a:pt x="278851" y="211394"/>
                </a:lnTo>
                <a:lnTo>
                  <a:pt x="273532" y="214464"/>
                </a:lnTo>
                <a:lnTo>
                  <a:pt x="278851" y="205284"/>
                </a:lnTo>
                <a:close/>
                <a:moveTo>
                  <a:pt x="11703" y="211637"/>
                </a:moveTo>
                <a:lnTo>
                  <a:pt x="17023" y="214707"/>
                </a:lnTo>
                <a:lnTo>
                  <a:pt x="6384" y="214707"/>
                </a:lnTo>
                <a:lnTo>
                  <a:pt x="11703" y="211637"/>
                </a:lnTo>
                <a:close/>
                <a:moveTo>
                  <a:pt x="23345" y="211637"/>
                </a:moveTo>
                <a:lnTo>
                  <a:pt x="28664" y="214707"/>
                </a:lnTo>
                <a:lnTo>
                  <a:pt x="18026" y="214707"/>
                </a:lnTo>
                <a:lnTo>
                  <a:pt x="23345" y="211637"/>
                </a:lnTo>
                <a:close/>
                <a:moveTo>
                  <a:pt x="34956" y="211637"/>
                </a:moveTo>
                <a:lnTo>
                  <a:pt x="40275" y="214707"/>
                </a:lnTo>
                <a:lnTo>
                  <a:pt x="29637" y="214707"/>
                </a:lnTo>
                <a:lnTo>
                  <a:pt x="34956" y="211637"/>
                </a:lnTo>
                <a:close/>
                <a:moveTo>
                  <a:pt x="46598" y="211637"/>
                </a:moveTo>
                <a:lnTo>
                  <a:pt x="51886" y="214707"/>
                </a:lnTo>
                <a:lnTo>
                  <a:pt x="41278" y="214707"/>
                </a:lnTo>
                <a:lnTo>
                  <a:pt x="46598" y="211637"/>
                </a:lnTo>
                <a:close/>
                <a:moveTo>
                  <a:pt x="58209" y="211637"/>
                </a:moveTo>
                <a:lnTo>
                  <a:pt x="63528" y="214707"/>
                </a:lnTo>
                <a:lnTo>
                  <a:pt x="52889" y="214707"/>
                </a:lnTo>
                <a:lnTo>
                  <a:pt x="58209" y="211637"/>
                </a:lnTo>
                <a:close/>
                <a:moveTo>
                  <a:pt x="69850" y="211637"/>
                </a:moveTo>
                <a:lnTo>
                  <a:pt x="75169" y="214707"/>
                </a:lnTo>
                <a:lnTo>
                  <a:pt x="64531" y="214707"/>
                </a:lnTo>
                <a:lnTo>
                  <a:pt x="69850" y="211637"/>
                </a:lnTo>
                <a:close/>
                <a:moveTo>
                  <a:pt x="81431" y="211637"/>
                </a:moveTo>
                <a:lnTo>
                  <a:pt x="86750" y="214707"/>
                </a:lnTo>
                <a:lnTo>
                  <a:pt x="76112" y="214707"/>
                </a:lnTo>
                <a:lnTo>
                  <a:pt x="81431" y="211637"/>
                </a:lnTo>
                <a:close/>
                <a:moveTo>
                  <a:pt x="93042" y="211637"/>
                </a:moveTo>
                <a:lnTo>
                  <a:pt x="98361" y="214707"/>
                </a:lnTo>
                <a:lnTo>
                  <a:pt x="87723" y="214707"/>
                </a:lnTo>
                <a:lnTo>
                  <a:pt x="93042" y="211637"/>
                </a:lnTo>
                <a:close/>
                <a:moveTo>
                  <a:pt x="104684" y="211637"/>
                </a:moveTo>
                <a:lnTo>
                  <a:pt x="110003" y="214707"/>
                </a:lnTo>
                <a:lnTo>
                  <a:pt x="99364" y="214707"/>
                </a:lnTo>
                <a:lnTo>
                  <a:pt x="104684" y="211637"/>
                </a:lnTo>
                <a:close/>
                <a:moveTo>
                  <a:pt x="116295" y="211637"/>
                </a:moveTo>
                <a:lnTo>
                  <a:pt x="121614" y="214707"/>
                </a:lnTo>
                <a:lnTo>
                  <a:pt x="110976" y="214707"/>
                </a:lnTo>
                <a:lnTo>
                  <a:pt x="116295" y="211637"/>
                </a:lnTo>
                <a:close/>
                <a:moveTo>
                  <a:pt x="127936" y="211637"/>
                </a:moveTo>
                <a:lnTo>
                  <a:pt x="133256" y="214707"/>
                </a:lnTo>
                <a:lnTo>
                  <a:pt x="122617" y="214707"/>
                </a:lnTo>
                <a:lnTo>
                  <a:pt x="127936" y="211637"/>
                </a:lnTo>
                <a:close/>
                <a:moveTo>
                  <a:pt x="139548" y="211637"/>
                </a:moveTo>
                <a:lnTo>
                  <a:pt x="144867" y="214707"/>
                </a:lnTo>
                <a:lnTo>
                  <a:pt x="134228" y="214707"/>
                </a:lnTo>
                <a:lnTo>
                  <a:pt x="139548" y="211637"/>
                </a:lnTo>
                <a:close/>
                <a:moveTo>
                  <a:pt x="151159" y="211637"/>
                </a:moveTo>
                <a:lnTo>
                  <a:pt x="156478" y="214707"/>
                </a:lnTo>
                <a:lnTo>
                  <a:pt x="145840" y="214707"/>
                </a:lnTo>
                <a:lnTo>
                  <a:pt x="151159" y="211637"/>
                </a:lnTo>
                <a:close/>
                <a:moveTo>
                  <a:pt x="162770" y="211637"/>
                </a:moveTo>
                <a:lnTo>
                  <a:pt x="168089" y="214707"/>
                </a:lnTo>
                <a:lnTo>
                  <a:pt x="157451" y="214707"/>
                </a:lnTo>
                <a:lnTo>
                  <a:pt x="162770" y="211637"/>
                </a:lnTo>
                <a:close/>
                <a:moveTo>
                  <a:pt x="174411" y="211637"/>
                </a:moveTo>
                <a:lnTo>
                  <a:pt x="179731" y="214707"/>
                </a:lnTo>
                <a:lnTo>
                  <a:pt x="169092" y="214707"/>
                </a:lnTo>
                <a:lnTo>
                  <a:pt x="174411" y="211637"/>
                </a:lnTo>
                <a:close/>
                <a:moveTo>
                  <a:pt x="186023" y="211637"/>
                </a:moveTo>
                <a:lnTo>
                  <a:pt x="191342" y="214707"/>
                </a:lnTo>
                <a:lnTo>
                  <a:pt x="180703" y="214707"/>
                </a:lnTo>
                <a:lnTo>
                  <a:pt x="186023" y="211637"/>
                </a:lnTo>
                <a:close/>
                <a:moveTo>
                  <a:pt x="197634" y="211637"/>
                </a:moveTo>
                <a:lnTo>
                  <a:pt x="202953" y="214707"/>
                </a:lnTo>
                <a:lnTo>
                  <a:pt x="192345" y="214707"/>
                </a:lnTo>
                <a:lnTo>
                  <a:pt x="197634" y="211637"/>
                </a:lnTo>
                <a:close/>
                <a:moveTo>
                  <a:pt x="209275" y="211637"/>
                </a:moveTo>
                <a:lnTo>
                  <a:pt x="214595" y="214707"/>
                </a:lnTo>
                <a:lnTo>
                  <a:pt x="203956" y="214707"/>
                </a:lnTo>
                <a:lnTo>
                  <a:pt x="209275" y="211637"/>
                </a:lnTo>
                <a:close/>
                <a:moveTo>
                  <a:pt x="220856" y="211637"/>
                </a:moveTo>
                <a:lnTo>
                  <a:pt x="226175" y="214707"/>
                </a:lnTo>
                <a:lnTo>
                  <a:pt x="215537" y="214707"/>
                </a:lnTo>
                <a:lnTo>
                  <a:pt x="220856" y="211637"/>
                </a:lnTo>
                <a:close/>
                <a:moveTo>
                  <a:pt x="232498" y="211637"/>
                </a:moveTo>
                <a:lnTo>
                  <a:pt x="237817" y="214707"/>
                </a:lnTo>
                <a:lnTo>
                  <a:pt x="227178" y="214707"/>
                </a:lnTo>
                <a:lnTo>
                  <a:pt x="232498" y="211637"/>
                </a:lnTo>
                <a:close/>
                <a:moveTo>
                  <a:pt x="244109" y="211637"/>
                </a:moveTo>
                <a:lnTo>
                  <a:pt x="249428" y="214707"/>
                </a:lnTo>
                <a:lnTo>
                  <a:pt x="238790" y="214707"/>
                </a:lnTo>
                <a:lnTo>
                  <a:pt x="244109" y="211637"/>
                </a:lnTo>
                <a:close/>
                <a:moveTo>
                  <a:pt x="255750" y="211637"/>
                </a:moveTo>
                <a:lnTo>
                  <a:pt x="261070" y="214707"/>
                </a:lnTo>
                <a:lnTo>
                  <a:pt x="250431" y="214707"/>
                </a:lnTo>
                <a:lnTo>
                  <a:pt x="255750" y="211637"/>
                </a:lnTo>
                <a:close/>
                <a:moveTo>
                  <a:pt x="267362" y="211637"/>
                </a:moveTo>
                <a:lnTo>
                  <a:pt x="272681" y="214707"/>
                </a:lnTo>
                <a:lnTo>
                  <a:pt x="262042" y="214707"/>
                </a:lnTo>
                <a:lnTo>
                  <a:pt x="267362" y="211637"/>
                </a:lnTo>
                <a:close/>
                <a:moveTo>
                  <a:pt x="279003" y="211637"/>
                </a:moveTo>
                <a:lnTo>
                  <a:pt x="284322" y="214707"/>
                </a:lnTo>
                <a:lnTo>
                  <a:pt x="273684" y="214707"/>
                </a:lnTo>
                <a:lnTo>
                  <a:pt x="279003" y="211637"/>
                </a:lnTo>
                <a:close/>
                <a:moveTo>
                  <a:pt x="17023" y="214981"/>
                </a:moveTo>
                <a:lnTo>
                  <a:pt x="11703" y="218051"/>
                </a:lnTo>
                <a:lnTo>
                  <a:pt x="6384" y="214981"/>
                </a:lnTo>
                <a:close/>
                <a:moveTo>
                  <a:pt x="28664" y="214981"/>
                </a:moveTo>
                <a:lnTo>
                  <a:pt x="23345" y="218051"/>
                </a:lnTo>
                <a:lnTo>
                  <a:pt x="18026" y="214981"/>
                </a:lnTo>
                <a:close/>
                <a:moveTo>
                  <a:pt x="40275" y="214981"/>
                </a:moveTo>
                <a:lnTo>
                  <a:pt x="34956" y="218051"/>
                </a:lnTo>
                <a:lnTo>
                  <a:pt x="29637" y="214981"/>
                </a:lnTo>
                <a:close/>
                <a:moveTo>
                  <a:pt x="51886" y="214981"/>
                </a:moveTo>
                <a:lnTo>
                  <a:pt x="46598" y="218051"/>
                </a:lnTo>
                <a:lnTo>
                  <a:pt x="41278" y="214981"/>
                </a:lnTo>
                <a:close/>
                <a:moveTo>
                  <a:pt x="63528" y="214981"/>
                </a:moveTo>
                <a:lnTo>
                  <a:pt x="58209" y="218051"/>
                </a:lnTo>
                <a:lnTo>
                  <a:pt x="52889" y="214981"/>
                </a:lnTo>
                <a:close/>
                <a:moveTo>
                  <a:pt x="75169" y="214981"/>
                </a:moveTo>
                <a:lnTo>
                  <a:pt x="69850" y="218051"/>
                </a:lnTo>
                <a:lnTo>
                  <a:pt x="64531" y="214981"/>
                </a:lnTo>
                <a:close/>
                <a:moveTo>
                  <a:pt x="86750" y="214981"/>
                </a:moveTo>
                <a:lnTo>
                  <a:pt x="81431" y="218051"/>
                </a:lnTo>
                <a:lnTo>
                  <a:pt x="76112" y="214981"/>
                </a:lnTo>
                <a:close/>
                <a:moveTo>
                  <a:pt x="98361" y="214981"/>
                </a:moveTo>
                <a:lnTo>
                  <a:pt x="93042" y="218051"/>
                </a:lnTo>
                <a:lnTo>
                  <a:pt x="87723" y="214981"/>
                </a:lnTo>
                <a:close/>
                <a:moveTo>
                  <a:pt x="110003" y="214981"/>
                </a:moveTo>
                <a:lnTo>
                  <a:pt x="104684" y="218051"/>
                </a:lnTo>
                <a:lnTo>
                  <a:pt x="99364" y="214981"/>
                </a:lnTo>
                <a:close/>
                <a:moveTo>
                  <a:pt x="121614" y="214981"/>
                </a:moveTo>
                <a:lnTo>
                  <a:pt x="116295" y="218051"/>
                </a:lnTo>
                <a:lnTo>
                  <a:pt x="110976" y="214981"/>
                </a:lnTo>
                <a:close/>
                <a:moveTo>
                  <a:pt x="133256" y="214981"/>
                </a:moveTo>
                <a:lnTo>
                  <a:pt x="127936" y="218051"/>
                </a:lnTo>
                <a:lnTo>
                  <a:pt x="122617" y="214981"/>
                </a:lnTo>
                <a:close/>
                <a:moveTo>
                  <a:pt x="144867" y="214981"/>
                </a:moveTo>
                <a:lnTo>
                  <a:pt x="139548" y="218051"/>
                </a:lnTo>
                <a:lnTo>
                  <a:pt x="134228" y="214981"/>
                </a:lnTo>
                <a:close/>
                <a:moveTo>
                  <a:pt x="156478" y="214981"/>
                </a:moveTo>
                <a:lnTo>
                  <a:pt x="151159" y="218051"/>
                </a:lnTo>
                <a:lnTo>
                  <a:pt x="145840" y="214981"/>
                </a:lnTo>
                <a:close/>
                <a:moveTo>
                  <a:pt x="168089" y="214981"/>
                </a:moveTo>
                <a:lnTo>
                  <a:pt x="162770" y="218051"/>
                </a:lnTo>
                <a:lnTo>
                  <a:pt x="157451" y="214981"/>
                </a:lnTo>
                <a:close/>
                <a:moveTo>
                  <a:pt x="179731" y="214981"/>
                </a:moveTo>
                <a:lnTo>
                  <a:pt x="174411" y="218051"/>
                </a:lnTo>
                <a:lnTo>
                  <a:pt x="169092" y="214981"/>
                </a:lnTo>
                <a:close/>
                <a:moveTo>
                  <a:pt x="191342" y="214981"/>
                </a:moveTo>
                <a:lnTo>
                  <a:pt x="186023" y="218051"/>
                </a:lnTo>
                <a:lnTo>
                  <a:pt x="180703" y="214981"/>
                </a:lnTo>
                <a:close/>
                <a:moveTo>
                  <a:pt x="202953" y="214981"/>
                </a:moveTo>
                <a:lnTo>
                  <a:pt x="197634" y="218051"/>
                </a:lnTo>
                <a:lnTo>
                  <a:pt x="192315" y="214981"/>
                </a:lnTo>
                <a:close/>
                <a:moveTo>
                  <a:pt x="214564" y="214981"/>
                </a:moveTo>
                <a:lnTo>
                  <a:pt x="209245" y="218051"/>
                </a:lnTo>
                <a:lnTo>
                  <a:pt x="203926" y="214981"/>
                </a:lnTo>
                <a:close/>
                <a:moveTo>
                  <a:pt x="226175" y="214981"/>
                </a:moveTo>
                <a:lnTo>
                  <a:pt x="220856" y="218051"/>
                </a:lnTo>
                <a:lnTo>
                  <a:pt x="215537" y="214981"/>
                </a:lnTo>
                <a:close/>
                <a:moveTo>
                  <a:pt x="237817" y="214981"/>
                </a:moveTo>
                <a:lnTo>
                  <a:pt x="232498" y="218051"/>
                </a:lnTo>
                <a:lnTo>
                  <a:pt x="227178" y="214981"/>
                </a:lnTo>
                <a:close/>
                <a:moveTo>
                  <a:pt x="249428" y="214981"/>
                </a:moveTo>
                <a:lnTo>
                  <a:pt x="244109" y="218051"/>
                </a:lnTo>
                <a:lnTo>
                  <a:pt x="238790" y="214981"/>
                </a:lnTo>
                <a:close/>
                <a:moveTo>
                  <a:pt x="261070" y="214981"/>
                </a:moveTo>
                <a:lnTo>
                  <a:pt x="255750" y="218051"/>
                </a:lnTo>
                <a:lnTo>
                  <a:pt x="250431" y="214981"/>
                </a:lnTo>
                <a:close/>
                <a:moveTo>
                  <a:pt x="272681" y="214981"/>
                </a:moveTo>
                <a:lnTo>
                  <a:pt x="267362" y="218051"/>
                </a:lnTo>
                <a:lnTo>
                  <a:pt x="262042" y="214981"/>
                </a:lnTo>
                <a:close/>
                <a:moveTo>
                  <a:pt x="284292" y="214981"/>
                </a:moveTo>
                <a:lnTo>
                  <a:pt x="278973" y="218051"/>
                </a:lnTo>
                <a:lnTo>
                  <a:pt x="273653" y="214981"/>
                </a:lnTo>
                <a:close/>
                <a:moveTo>
                  <a:pt x="6050" y="215315"/>
                </a:moveTo>
                <a:lnTo>
                  <a:pt x="6050" y="221290"/>
                </a:lnTo>
                <a:lnTo>
                  <a:pt x="6050" y="221290"/>
                </a:lnTo>
                <a:lnTo>
                  <a:pt x="6080" y="221273"/>
                </a:lnTo>
                <a:lnTo>
                  <a:pt x="6080" y="215368"/>
                </a:lnTo>
                <a:lnTo>
                  <a:pt x="6080" y="215368"/>
                </a:lnTo>
                <a:lnTo>
                  <a:pt x="6050" y="215315"/>
                </a:lnTo>
                <a:close/>
                <a:moveTo>
                  <a:pt x="17174" y="215193"/>
                </a:moveTo>
                <a:lnTo>
                  <a:pt x="11855" y="224403"/>
                </a:lnTo>
                <a:lnTo>
                  <a:pt x="11855" y="218263"/>
                </a:lnTo>
                <a:lnTo>
                  <a:pt x="17174" y="215193"/>
                </a:lnTo>
                <a:close/>
                <a:moveTo>
                  <a:pt x="28816" y="215193"/>
                </a:moveTo>
                <a:lnTo>
                  <a:pt x="23497" y="224403"/>
                </a:lnTo>
                <a:lnTo>
                  <a:pt x="23497" y="218263"/>
                </a:lnTo>
                <a:lnTo>
                  <a:pt x="28816" y="215193"/>
                </a:lnTo>
                <a:close/>
                <a:moveTo>
                  <a:pt x="40427" y="215193"/>
                </a:moveTo>
                <a:lnTo>
                  <a:pt x="35108" y="224403"/>
                </a:lnTo>
                <a:lnTo>
                  <a:pt x="35108" y="218263"/>
                </a:lnTo>
                <a:lnTo>
                  <a:pt x="40427" y="215193"/>
                </a:lnTo>
                <a:close/>
                <a:moveTo>
                  <a:pt x="52008" y="215193"/>
                </a:moveTo>
                <a:lnTo>
                  <a:pt x="46689" y="224403"/>
                </a:lnTo>
                <a:lnTo>
                  <a:pt x="46689" y="218263"/>
                </a:lnTo>
                <a:lnTo>
                  <a:pt x="52008" y="215193"/>
                </a:lnTo>
                <a:close/>
                <a:moveTo>
                  <a:pt x="63650" y="215193"/>
                </a:moveTo>
                <a:lnTo>
                  <a:pt x="58330" y="224403"/>
                </a:lnTo>
                <a:lnTo>
                  <a:pt x="58330" y="218263"/>
                </a:lnTo>
                <a:lnTo>
                  <a:pt x="63650" y="215193"/>
                </a:lnTo>
                <a:close/>
                <a:moveTo>
                  <a:pt x="75261" y="215193"/>
                </a:moveTo>
                <a:lnTo>
                  <a:pt x="69941" y="224403"/>
                </a:lnTo>
                <a:lnTo>
                  <a:pt x="69941" y="218263"/>
                </a:lnTo>
                <a:lnTo>
                  <a:pt x="75261" y="215193"/>
                </a:lnTo>
                <a:close/>
                <a:moveTo>
                  <a:pt x="86902" y="215193"/>
                </a:moveTo>
                <a:lnTo>
                  <a:pt x="81583" y="224403"/>
                </a:lnTo>
                <a:lnTo>
                  <a:pt x="81583" y="218263"/>
                </a:lnTo>
                <a:lnTo>
                  <a:pt x="86902" y="215193"/>
                </a:lnTo>
                <a:close/>
                <a:moveTo>
                  <a:pt x="98513" y="215193"/>
                </a:moveTo>
                <a:lnTo>
                  <a:pt x="93194" y="224403"/>
                </a:lnTo>
                <a:lnTo>
                  <a:pt x="93194" y="218263"/>
                </a:lnTo>
                <a:lnTo>
                  <a:pt x="98513" y="215193"/>
                </a:lnTo>
                <a:close/>
                <a:moveTo>
                  <a:pt x="110155" y="215193"/>
                </a:moveTo>
                <a:lnTo>
                  <a:pt x="104836" y="224403"/>
                </a:lnTo>
                <a:lnTo>
                  <a:pt x="104836" y="218263"/>
                </a:lnTo>
                <a:lnTo>
                  <a:pt x="110155" y="215193"/>
                </a:lnTo>
                <a:close/>
                <a:moveTo>
                  <a:pt x="121736" y="215193"/>
                </a:moveTo>
                <a:lnTo>
                  <a:pt x="116416" y="224403"/>
                </a:lnTo>
                <a:lnTo>
                  <a:pt x="116416" y="218263"/>
                </a:lnTo>
                <a:lnTo>
                  <a:pt x="121736" y="215193"/>
                </a:lnTo>
                <a:close/>
                <a:moveTo>
                  <a:pt x="133377" y="215193"/>
                </a:moveTo>
                <a:lnTo>
                  <a:pt x="128058" y="224403"/>
                </a:lnTo>
                <a:lnTo>
                  <a:pt x="128058" y="218263"/>
                </a:lnTo>
                <a:lnTo>
                  <a:pt x="133377" y="215193"/>
                </a:lnTo>
                <a:close/>
                <a:moveTo>
                  <a:pt x="144988" y="215193"/>
                </a:moveTo>
                <a:lnTo>
                  <a:pt x="139669" y="224403"/>
                </a:lnTo>
                <a:lnTo>
                  <a:pt x="139669" y="218263"/>
                </a:lnTo>
                <a:lnTo>
                  <a:pt x="144988" y="215193"/>
                </a:lnTo>
                <a:close/>
                <a:moveTo>
                  <a:pt x="156630" y="215193"/>
                </a:moveTo>
                <a:lnTo>
                  <a:pt x="151311" y="224403"/>
                </a:lnTo>
                <a:lnTo>
                  <a:pt x="151311" y="218263"/>
                </a:lnTo>
                <a:lnTo>
                  <a:pt x="156630" y="215193"/>
                </a:lnTo>
                <a:close/>
                <a:moveTo>
                  <a:pt x="168241" y="215193"/>
                </a:moveTo>
                <a:lnTo>
                  <a:pt x="162922" y="224403"/>
                </a:lnTo>
                <a:lnTo>
                  <a:pt x="162922" y="218263"/>
                </a:lnTo>
                <a:lnTo>
                  <a:pt x="168241" y="215193"/>
                </a:lnTo>
                <a:close/>
                <a:moveTo>
                  <a:pt x="179822" y="215193"/>
                </a:moveTo>
                <a:lnTo>
                  <a:pt x="174503" y="224403"/>
                </a:lnTo>
                <a:lnTo>
                  <a:pt x="174503" y="218263"/>
                </a:lnTo>
                <a:lnTo>
                  <a:pt x="179822" y="215193"/>
                </a:lnTo>
                <a:close/>
                <a:moveTo>
                  <a:pt x="191463" y="215193"/>
                </a:moveTo>
                <a:lnTo>
                  <a:pt x="186144" y="224403"/>
                </a:lnTo>
                <a:lnTo>
                  <a:pt x="186144" y="218263"/>
                </a:lnTo>
                <a:lnTo>
                  <a:pt x="191463" y="215193"/>
                </a:lnTo>
                <a:close/>
                <a:moveTo>
                  <a:pt x="203075" y="215193"/>
                </a:moveTo>
                <a:lnTo>
                  <a:pt x="197755" y="224403"/>
                </a:lnTo>
                <a:lnTo>
                  <a:pt x="197755" y="218263"/>
                </a:lnTo>
                <a:lnTo>
                  <a:pt x="203075" y="215193"/>
                </a:lnTo>
                <a:close/>
                <a:moveTo>
                  <a:pt x="214716" y="215193"/>
                </a:moveTo>
                <a:lnTo>
                  <a:pt x="209397" y="224403"/>
                </a:lnTo>
                <a:lnTo>
                  <a:pt x="209397" y="218263"/>
                </a:lnTo>
                <a:lnTo>
                  <a:pt x="214716" y="215193"/>
                </a:lnTo>
                <a:close/>
                <a:moveTo>
                  <a:pt x="226327" y="215193"/>
                </a:moveTo>
                <a:lnTo>
                  <a:pt x="221008" y="224403"/>
                </a:lnTo>
                <a:lnTo>
                  <a:pt x="221008" y="218263"/>
                </a:lnTo>
                <a:lnTo>
                  <a:pt x="226327" y="215193"/>
                </a:lnTo>
                <a:close/>
                <a:moveTo>
                  <a:pt x="237969" y="215193"/>
                </a:moveTo>
                <a:lnTo>
                  <a:pt x="232650" y="224403"/>
                </a:lnTo>
                <a:lnTo>
                  <a:pt x="232650" y="218263"/>
                </a:lnTo>
                <a:lnTo>
                  <a:pt x="237969" y="215193"/>
                </a:lnTo>
                <a:close/>
                <a:moveTo>
                  <a:pt x="249550" y="215193"/>
                </a:moveTo>
                <a:lnTo>
                  <a:pt x="244230" y="224403"/>
                </a:lnTo>
                <a:lnTo>
                  <a:pt x="244230" y="218263"/>
                </a:lnTo>
                <a:lnTo>
                  <a:pt x="249550" y="215193"/>
                </a:lnTo>
                <a:close/>
                <a:moveTo>
                  <a:pt x="261191" y="215193"/>
                </a:moveTo>
                <a:lnTo>
                  <a:pt x="255872" y="224403"/>
                </a:lnTo>
                <a:lnTo>
                  <a:pt x="255872" y="218263"/>
                </a:lnTo>
                <a:lnTo>
                  <a:pt x="261191" y="215193"/>
                </a:lnTo>
                <a:close/>
                <a:moveTo>
                  <a:pt x="272802" y="215193"/>
                </a:moveTo>
                <a:lnTo>
                  <a:pt x="267483" y="224403"/>
                </a:lnTo>
                <a:lnTo>
                  <a:pt x="267483" y="218263"/>
                </a:lnTo>
                <a:lnTo>
                  <a:pt x="272802" y="215193"/>
                </a:lnTo>
                <a:close/>
                <a:moveTo>
                  <a:pt x="284444" y="215193"/>
                </a:moveTo>
                <a:lnTo>
                  <a:pt x="279125" y="224403"/>
                </a:lnTo>
                <a:lnTo>
                  <a:pt x="279125" y="218263"/>
                </a:lnTo>
                <a:lnTo>
                  <a:pt x="284444" y="215193"/>
                </a:lnTo>
                <a:close/>
                <a:moveTo>
                  <a:pt x="6262" y="215224"/>
                </a:moveTo>
                <a:lnTo>
                  <a:pt x="11582" y="218263"/>
                </a:lnTo>
                <a:lnTo>
                  <a:pt x="11582" y="224434"/>
                </a:lnTo>
                <a:lnTo>
                  <a:pt x="6262" y="215224"/>
                </a:lnTo>
                <a:close/>
                <a:moveTo>
                  <a:pt x="17904" y="215224"/>
                </a:moveTo>
                <a:lnTo>
                  <a:pt x="23223" y="218263"/>
                </a:lnTo>
                <a:lnTo>
                  <a:pt x="23223" y="224434"/>
                </a:lnTo>
                <a:lnTo>
                  <a:pt x="17904" y="215224"/>
                </a:lnTo>
                <a:close/>
                <a:moveTo>
                  <a:pt x="29515" y="215224"/>
                </a:moveTo>
                <a:lnTo>
                  <a:pt x="34834" y="218263"/>
                </a:lnTo>
                <a:lnTo>
                  <a:pt x="34834" y="224434"/>
                </a:lnTo>
                <a:lnTo>
                  <a:pt x="29515" y="215224"/>
                </a:lnTo>
                <a:close/>
                <a:moveTo>
                  <a:pt x="41126" y="215224"/>
                </a:moveTo>
                <a:lnTo>
                  <a:pt x="46446" y="218263"/>
                </a:lnTo>
                <a:lnTo>
                  <a:pt x="46446" y="224434"/>
                </a:lnTo>
                <a:lnTo>
                  <a:pt x="41126" y="215224"/>
                </a:lnTo>
                <a:close/>
                <a:moveTo>
                  <a:pt x="52737" y="215224"/>
                </a:moveTo>
                <a:lnTo>
                  <a:pt x="58057" y="218263"/>
                </a:lnTo>
                <a:lnTo>
                  <a:pt x="58057" y="224434"/>
                </a:lnTo>
                <a:lnTo>
                  <a:pt x="52737" y="215224"/>
                </a:lnTo>
                <a:close/>
                <a:moveTo>
                  <a:pt x="64379" y="215193"/>
                </a:moveTo>
                <a:lnTo>
                  <a:pt x="69698" y="218263"/>
                </a:lnTo>
                <a:lnTo>
                  <a:pt x="69698" y="224434"/>
                </a:lnTo>
                <a:lnTo>
                  <a:pt x="64379" y="215193"/>
                </a:lnTo>
                <a:close/>
                <a:moveTo>
                  <a:pt x="75990" y="215224"/>
                </a:moveTo>
                <a:lnTo>
                  <a:pt x="81309" y="218263"/>
                </a:lnTo>
                <a:lnTo>
                  <a:pt x="81309" y="224434"/>
                </a:lnTo>
                <a:lnTo>
                  <a:pt x="75990" y="215224"/>
                </a:lnTo>
                <a:close/>
                <a:moveTo>
                  <a:pt x="87632" y="215224"/>
                </a:moveTo>
                <a:lnTo>
                  <a:pt x="92951" y="218263"/>
                </a:lnTo>
                <a:lnTo>
                  <a:pt x="92951" y="224434"/>
                </a:lnTo>
                <a:lnTo>
                  <a:pt x="87632" y="215224"/>
                </a:lnTo>
                <a:close/>
                <a:moveTo>
                  <a:pt x="99243" y="215224"/>
                </a:moveTo>
                <a:lnTo>
                  <a:pt x="104562" y="218263"/>
                </a:lnTo>
                <a:lnTo>
                  <a:pt x="104562" y="224434"/>
                </a:lnTo>
                <a:lnTo>
                  <a:pt x="99243" y="215224"/>
                </a:lnTo>
                <a:close/>
                <a:moveTo>
                  <a:pt x="110824" y="215224"/>
                </a:moveTo>
                <a:lnTo>
                  <a:pt x="116143" y="218263"/>
                </a:lnTo>
                <a:lnTo>
                  <a:pt x="116143" y="224434"/>
                </a:lnTo>
                <a:lnTo>
                  <a:pt x="110824" y="215224"/>
                </a:lnTo>
                <a:close/>
                <a:moveTo>
                  <a:pt x="122465" y="215224"/>
                </a:moveTo>
                <a:lnTo>
                  <a:pt x="127784" y="218263"/>
                </a:lnTo>
                <a:lnTo>
                  <a:pt x="127784" y="224434"/>
                </a:lnTo>
                <a:lnTo>
                  <a:pt x="122465" y="215224"/>
                </a:lnTo>
                <a:close/>
                <a:moveTo>
                  <a:pt x="134076" y="215224"/>
                </a:moveTo>
                <a:lnTo>
                  <a:pt x="139396" y="218263"/>
                </a:lnTo>
                <a:lnTo>
                  <a:pt x="139396" y="224434"/>
                </a:lnTo>
                <a:lnTo>
                  <a:pt x="134076" y="215224"/>
                </a:lnTo>
                <a:close/>
                <a:moveTo>
                  <a:pt x="145718" y="215224"/>
                </a:moveTo>
                <a:lnTo>
                  <a:pt x="151037" y="218263"/>
                </a:lnTo>
                <a:lnTo>
                  <a:pt x="151037" y="224434"/>
                </a:lnTo>
                <a:lnTo>
                  <a:pt x="145718" y="215224"/>
                </a:lnTo>
                <a:close/>
                <a:moveTo>
                  <a:pt x="157329" y="215224"/>
                </a:moveTo>
                <a:lnTo>
                  <a:pt x="162648" y="218263"/>
                </a:lnTo>
                <a:lnTo>
                  <a:pt x="162648" y="224434"/>
                </a:lnTo>
                <a:lnTo>
                  <a:pt x="157329" y="215224"/>
                </a:lnTo>
                <a:close/>
                <a:moveTo>
                  <a:pt x="168971" y="215224"/>
                </a:moveTo>
                <a:lnTo>
                  <a:pt x="174290" y="218263"/>
                </a:lnTo>
                <a:lnTo>
                  <a:pt x="174290" y="224434"/>
                </a:lnTo>
                <a:lnTo>
                  <a:pt x="168971" y="215224"/>
                </a:lnTo>
                <a:close/>
                <a:moveTo>
                  <a:pt x="180551" y="215224"/>
                </a:moveTo>
                <a:lnTo>
                  <a:pt x="185871" y="218263"/>
                </a:lnTo>
                <a:lnTo>
                  <a:pt x="185871" y="224434"/>
                </a:lnTo>
                <a:lnTo>
                  <a:pt x="180551" y="215224"/>
                </a:lnTo>
                <a:close/>
                <a:moveTo>
                  <a:pt x="192193" y="215224"/>
                </a:moveTo>
                <a:lnTo>
                  <a:pt x="197512" y="218263"/>
                </a:lnTo>
                <a:lnTo>
                  <a:pt x="197512" y="224434"/>
                </a:lnTo>
                <a:lnTo>
                  <a:pt x="192193" y="215224"/>
                </a:lnTo>
                <a:close/>
                <a:moveTo>
                  <a:pt x="203804" y="215193"/>
                </a:moveTo>
                <a:lnTo>
                  <a:pt x="209123" y="218263"/>
                </a:lnTo>
                <a:lnTo>
                  <a:pt x="209123" y="224434"/>
                </a:lnTo>
                <a:lnTo>
                  <a:pt x="203804" y="215193"/>
                </a:lnTo>
                <a:close/>
                <a:moveTo>
                  <a:pt x="215446" y="215224"/>
                </a:moveTo>
                <a:lnTo>
                  <a:pt x="220765" y="218263"/>
                </a:lnTo>
                <a:lnTo>
                  <a:pt x="220765" y="224434"/>
                </a:lnTo>
                <a:lnTo>
                  <a:pt x="215446" y="215224"/>
                </a:lnTo>
                <a:close/>
                <a:moveTo>
                  <a:pt x="227057" y="215224"/>
                </a:moveTo>
                <a:lnTo>
                  <a:pt x="232376" y="218263"/>
                </a:lnTo>
                <a:lnTo>
                  <a:pt x="232376" y="224434"/>
                </a:lnTo>
                <a:lnTo>
                  <a:pt x="227057" y="215224"/>
                </a:lnTo>
                <a:close/>
                <a:moveTo>
                  <a:pt x="238668" y="215193"/>
                </a:moveTo>
                <a:lnTo>
                  <a:pt x="243987" y="218263"/>
                </a:lnTo>
                <a:lnTo>
                  <a:pt x="243987" y="224434"/>
                </a:lnTo>
                <a:lnTo>
                  <a:pt x="238668" y="215193"/>
                </a:lnTo>
                <a:close/>
                <a:moveTo>
                  <a:pt x="250279" y="215193"/>
                </a:moveTo>
                <a:lnTo>
                  <a:pt x="255598" y="218263"/>
                </a:lnTo>
                <a:lnTo>
                  <a:pt x="255598" y="224434"/>
                </a:lnTo>
                <a:lnTo>
                  <a:pt x="250279" y="215193"/>
                </a:lnTo>
                <a:close/>
                <a:moveTo>
                  <a:pt x="261890" y="215193"/>
                </a:moveTo>
                <a:lnTo>
                  <a:pt x="267210" y="218263"/>
                </a:lnTo>
                <a:lnTo>
                  <a:pt x="267210" y="224434"/>
                </a:lnTo>
                <a:lnTo>
                  <a:pt x="261890" y="215193"/>
                </a:lnTo>
                <a:close/>
                <a:moveTo>
                  <a:pt x="273532" y="215193"/>
                </a:moveTo>
                <a:lnTo>
                  <a:pt x="278851" y="218263"/>
                </a:lnTo>
                <a:lnTo>
                  <a:pt x="278851" y="224434"/>
                </a:lnTo>
                <a:lnTo>
                  <a:pt x="273532" y="215193"/>
                </a:lnTo>
                <a:close/>
                <a:moveTo>
                  <a:pt x="52525" y="215315"/>
                </a:moveTo>
                <a:lnTo>
                  <a:pt x="57844" y="224495"/>
                </a:lnTo>
                <a:lnTo>
                  <a:pt x="57844" y="224495"/>
                </a:lnTo>
                <a:lnTo>
                  <a:pt x="55351" y="223066"/>
                </a:lnTo>
                <a:lnTo>
                  <a:pt x="52525" y="221455"/>
                </a:lnTo>
                <a:lnTo>
                  <a:pt x="52525" y="215315"/>
                </a:lnTo>
                <a:close/>
                <a:moveTo>
                  <a:pt x="133864" y="215315"/>
                </a:moveTo>
                <a:lnTo>
                  <a:pt x="139183" y="224495"/>
                </a:lnTo>
                <a:lnTo>
                  <a:pt x="139183" y="224495"/>
                </a:lnTo>
                <a:lnTo>
                  <a:pt x="136721" y="223066"/>
                </a:lnTo>
                <a:lnTo>
                  <a:pt x="133864" y="221455"/>
                </a:lnTo>
                <a:lnTo>
                  <a:pt x="133864" y="215315"/>
                </a:lnTo>
                <a:close/>
                <a:moveTo>
                  <a:pt x="215202" y="215315"/>
                </a:moveTo>
                <a:lnTo>
                  <a:pt x="220522" y="224495"/>
                </a:lnTo>
                <a:lnTo>
                  <a:pt x="220522" y="224495"/>
                </a:lnTo>
                <a:lnTo>
                  <a:pt x="218060" y="223066"/>
                </a:lnTo>
                <a:lnTo>
                  <a:pt x="215202" y="221455"/>
                </a:lnTo>
                <a:lnTo>
                  <a:pt x="215202" y="215315"/>
                </a:lnTo>
                <a:close/>
                <a:moveTo>
                  <a:pt x="64136" y="215315"/>
                </a:moveTo>
                <a:lnTo>
                  <a:pt x="69455" y="224495"/>
                </a:lnTo>
                <a:lnTo>
                  <a:pt x="69455" y="224495"/>
                </a:lnTo>
                <a:lnTo>
                  <a:pt x="66993" y="223066"/>
                </a:lnTo>
                <a:lnTo>
                  <a:pt x="64136" y="221455"/>
                </a:lnTo>
                <a:lnTo>
                  <a:pt x="64136" y="215315"/>
                </a:lnTo>
                <a:close/>
                <a:moveTo>
                  <a:pt x="75777" y="215315"/>
                </a:moveTo>
                <a:lnTo>
                  <a:pt x="81097" y="224495"/>
                </a:lnTo>
                <a:lnTo>
                  <a:pt x="81097" y="224495"/>
                </a:lnTo>
                <a:lnTo>
                  <a:pt x="78604" y="223066"/>
                </a:lnTo>
                <a:lnTo>
                  <a:pt x="75777" y="221455"/>
                </a:lnTo>
                <a:lnTo>
                  <a:pt x="75777" y="215315"/>
                </a:lnTo>
                <a:close/>
                <a:moveTo>
                  <a:pt x="87389" y="215315"/>
                </a:moveTo>
                <a:lnTo>
                  <a:pt x="92708" y="224495"/>
                </a:lnTo>
                <a:lnTo>
                  <a:pt x="92708" y="224495"/>
                </a:lnTo>
                <a:lnTo>
                  <a:pt x="90246" y="223066"/>
                </a:lnTo>
                <a:lnTo>
                  <a:pt x="87389" y="221455"/>
                </a:lnTo>
                <a:lnTo>
                  <a:pt x="87389" y="215315"/>
                </a:lnTo>
                <a:close/>
                <a:moveTo>
                  <a:pt x="99030" y="215315"/>
                </a:moveTo>
                <a:lnTo>
                  <a:pt x="104349" y="224495"/>
                </a:lnTo>
                <a:lnTo>
                  <a:pt x="104349" y="224495"/>
                </a:lnTo>
                <a:lnTo>
                  <a:pt x="101857" y="223066"/>
                </a:lnTo>
                <a:lnTo>
                  <a:pt x="99030" y="221455"/>
                </a:lnTo>
                <a:lnTo>
                  <a:pt x="99030" y="215315"/>
                </a:lnTo>
                <a:close/>
                <a:moveTo>
                  <a:pt x="110611" y="215315"/>
                </a:moveTo>
                <a:lnTo>
                  <a:pt x="115930" y="224495"/>
                </a:lnTo>
                <a:lnTo>
                  <a:pt x="115930" y="224495"/>
                </a:lnTo>
                <a:lnTo>
                  <a:pt x="113468" y="223066"/>
                </a:lnTo>
                <a:lnTo>
                  <a:pt x="110611" y="221455"/>
                </a:lnTo>
                <a:lnTo>
                  <a:pt x="110611" y="215315"/>
                </a:lnTo>
                <a:close/>
                <a:moveTo>
                  <a:pt x="145475" y="215315"/>
                </a:moveTo>
                <a:lnTo>
                  <a:pt x="150794" y="224495"/>
                </a:lnTo>
                <a:lnTo>
                  <a:pt x="150794" y="224495"/>
                </a:lnTo>
                <a:lnTo>
                  <a:pt x="148332" y="223066"/>
                </a:lnTo>
                <a:lnTo>
                  <a:pt x="145475" y="221455"/>
                </a:lnTo>
                <a:lnTo>
                  <a:pt x="145475" y="215315"/>
                </a:lnTo>
                <a:close/>
                <a:moveTo>
                  <a:pt x="157116" y="215315"/>
                </a:moveTo>
                <a:lnTo>
                  <a:pt x="162436" y="224495"/>
                </a:lnTo>
                <a:lnTo>
                  <a:pt x="162436" y="224495"/>
                </a:lnTo>
                <a:lnTo>
                  <a:pt x="159974" y="223066"/>
                </a:lnTo>
                <a:lnTo>
                  <a:pt x="157116" y="221455"/>
                </a:lnTo>
                <a:lnTo>
                  <a:pt x="157116" y="215315"/>
                </a:lnTo>
                <a:close/>
                <a:moveTo>
                  <a:pt x="168727" y="215315"/>
                </a:moveTo>
                <a:lnTo>
                  <a:pt x="174047" y="224495"/>
                </a:lnTo>
                <a:lnTo>
                  <a:pt x="174047" y="224495"/>
                </a:lnTo>
                <a:lnTo>
                  <a:pt x="171585" y="223066"/>
                </a:lnTo>
                <a:lnTo>
                  <a:pt x="168727" y="221455"/>
                </a:lnTo>
                <a:lnTo>
                  <a:pt x="168727" y="215315"/>
                </a:lnTo>
                <a:close/>
                <a:moveTo>
                  <a:pt x="191950" y="215315"/>
                </a:moveTo>
                <a:lnTo>
                  <a:pt x="197269" y="224495"/>
                </a:lnTo>
                <a:lnTo>
                  <a:pt x="197269" y="224495"/>
                </a:lnTo>
                <a:lnTo>
                  <a:pt x="194807" y="223066"/>
                </a:lnTo>
                <a:lnTo>
                  <a:pt x="191950" y="221455"/>
                </a:lnTo>
                <a:lnTo>
                  <a:pt x="191950" y="215315"/>
                </a:lnTo>
                <a:close/>
                <a:moveTo>
                  <a:pt x="238455" y="215315"/>
                </a:moveTo>
                <a:lnTo>
                  <a:pt x="243774" y="224495"/>
                </a:lnTo>
                <a:lnTo>
                  <a:pt x="243774" y="224495"/>
                </a:lnTo>
                <a:lnTo>
                  <a:pt x="241312" y="223066"/>
                </a:lnTo>
                <a:lnTo>
                  <a:pt x="238455" y="221455"/>
                </a:lnTo>
                <a:lnTo>
                  <a:pt x="238455" y="215315"/>
                </a:lnTo>
                <a:close/>
                <a:moveTo>
                  <a:pt x="17661" y="215315"/>
                </a:moveTo>
                <a:lnTo>
                  <a:pt x="22980" y="224495"/>
                </a:lnTo>
                <a:lnTo>
                  <a:pt x="20518" y="223066"/>
                </a:lnTo>
                <a:lnTo>
                  <a:pt x="17661" y="221455"/>
                </a:lnTo>
                <a:lnTo>
                  <a:pt x="17661" y="215315"/>
                </a:lnTo>
                <a:close/>
                <a:moveTo>
                  <a:pt x="29302" y="215315"/>
                </a:moveTo>
                <a:lnTo>
                  <a:pt x="34622" y="224495"/>
                </a:lnTo>
                <a:lnTo>
                  <a:pt x="32160" y="223066"/>
                </a:lnTo>
                <a:lnTo>
                  <a:pt x="29302" y="221455"/>
                </a:lnTo>
                <a:lnTo>
                  <a:pt x="29302" y="215315"/>
                </a:lnTo>
                <a:close/>
                <a:moveTo>
                  <a:pt x="40883" y="215315"/>
                </a:moveTo>
                <a:lnTo>
                  <a:pt x="46202" y="224495"/>
                </a:lnTo>
                <a:lnTo>
                  <a:pt x="43740" y="223066"/>
                </a:lnTo>
                <a:lnTo>
                  <a:pt x="40883" y="221455"/>
                </a:lnTo>
                <a:lnTo>
                  <a:pt x="40883" y="215315"/>
                </a:lnTo>
                <a:close/>
                <a:moveTo>
                  <a:pt x="122222" y="215315"/>
                </a:moveTo>
                <a:lnTo>
                  <a:pt x="127541" y="224495"/>
                </a:lnTo>
                <a:lnTo>
                  <a:pt x="125079" y="223066"/>
                </a:lnTo>
                <a:lnTo>
                  <a:pt x="122222" y="221455"/>
                </a:lnTo>
                <a:lnTo>
                  <a:pt x="122222" y="215315"/>
                </a:lnTo>
                <a:close/>
                <a:moveTo>
                  <a:pt x="180339" y="215315"/>
                </a:moveTo>
                <a:lnTo>
                  <a:pt x="185658" y="224495"/>
                </a:lnTo>
                <a:lnTo>
                  <a:pt x="183165" y="223066"/>
                </a:lnTo>
                <a:lnTo>
                  <a:pt x="180339" y="221455"/>
                </a:lnTo>
                <a:lnTo>
                  <a:pt x="180339" y="215315"/>
                </a:lnTo>
                <a:close/>
                <a:moveTo>
                  <a:pt x="203591" y="215315"/>
                </a:moveTo>
                <a:lnTo>
                  <a:pt x="208911" y="224495"/>
                </a:lnTo>
                <a:lnTo>
                  <a:pt x="206418" y="223066"/>
                </a:lnTo>
                <a:lnTo>
                  <a:pt x="203591" y="221455"/>
                </a:lnTo>
                <a:lnTo>
                  <a:pt x="203591" y="215315"/>
                </a:lnTo>
                <a:close/>
                <a:moveTo>
                  <a:pt x="226844" y="215315"/>
                </a:moveTo>
                <a:lnTo>
                  <a:pt x="232163" y="224495"/>
                </a:lnTo>
                <a:lnTo>
                  <a:pt x="229671" y="223066"/>
                </a:lnTo>
                <a:lnTo>
                  <a:pt x="226844" y="221455"/>
                </a:lnTo>
                <a:lnTo>
                  <a:pt x="226844" y="215315"/>
                </a:lnTo>
                <a:close/>
                <a:moveTo>
                  <a:pt x="250036" y="215315"/>
                </a:moveTo>
                <a:lnTo>
                  <a:pt x="255355" y="224495"/>
                </a:lnTo>
                <a:lnTo>
                  <a:pt x="252893" y="223096"/>
                </a:lnTo>
                <a:lnTo>
                  <a:pt x="250036" y="221455"/>
                </a:lnTo>
                <a:lnTo>
                  <a:pt x="250036" y="215315"/>
                </a:lnTo>
                <a:close/>
                <a:moveTo>
                  <a:pt x="261678" y="215315"/>
                </a:moveTo>
                <a:lnTo>
                  <a:pt x="266997" y="224495"/>
                </a:lnTo>
                <a:lnTo>
                  <a:pt x="264535" y="223096"/>
                </a:lnTo>
                <a:lnTo>
                  <a:pt x="261678" y="221455"/>
                </a:lnTo>
                <a:lnTo>
                  <a:pt x="261678" y="215315"/>
                </a:lnTo>
                <a:close/>
                <a:moveTo>
                  <a:pt x="273289" y="215315"/>
                </a:moveTo>
                <a:lnTo>
                  <a:pt x="278608" y="224495"/>
                </a:lnTo>
                <a:lnTo>
                  <a:pt x="276146" y="223096"/>
                </a:lnTo>
                <a:lnTo>
                  <a:pt x="273289" y="221455"/>
                </a:lnTo>
                <a:lnTo>
                  <a:pt x="273289" y="215315"/>
                </a:lnTo>
                <a:close/>
                <a:moveTo>
                  <a:pt x="63862" y="215345"/>
                </a:moveTo>
                <a:lnTo>
                  <a:pt x="63862" y="221516"/>
                </a:lnTo>
                <a:lnTo>
                  <a:pt x="61005" y="223127"/>
                </a:lnTo>
                <a:lnTo>
                  <a:pt x="58543" y="224555"/>
                </a:lnTo>
                <a:lnTo>
                  <a:pt x="58543" y="224555"/>
                </a:lnTo>
                <a:lnTo>
                  <a:pt x="63862" y="215345"/>
                </a:lnTo>
                <a:close/>
                <a:moveTo>
                  <a:pt x="75504" y="215345"/>
                </a:moveTo>
                <a:lnTo>
                  <a:pt x="75504" y="221516"/>
                </a:lnTo>
                <a:lnTo>
                  <a:pt x="72647" y="223127"/>
                </a:lnTo>
                <a:lnTo>
                  <a:pt x="70185" y="224555"/>
                </a:lnTo>
                <a:lnTo>
                  <a:pt x="70185" y="224555"/>
                </a:lnTo>
                <a:lnTo>
                  <a:pt x="75504" y="215345"/>
                </a:lnTo>
                <a:close/>
                <a:moveTo>
                  <a:pt x="87115" y="215345"/>
                </a:moveTo>
                <a:lnTo>
                  <a:pt x="87115" y="221516"/>
                </a:lnTo>
                <a:lnTo>
                  <a:pt x="84288" y="223127"/>
                </a:lnTo>
                <a:lnTo>
                  <a:pt x="81796" y="224555"/>
                </a:lnTo>
                <a:lnTo>
                  <a:pt x="81796" y="224555"/>
                </a:lnTo>
                <a:lnTo>
                  <a:pt x="87115" y="215345"/>
                </a:lnTo>
                <a:close/>
                <a:moveTo>
                  <a:pt x="98757" y="215345"/>
                </a:moveTo>
                <a:lnTo>
                  <a:pt x="98757" y="221516"/>
                </a:lnTo>
                <a:lnTo>
                  <a:pt x="95899" y="223127"/>
                </a:lnTo>
                <a:lnTo>
                  <a:pt x="93437" y="224555"/>
                </a:lnTo>
                <a:lnTo>
                  <a:pt x="93437" y="224555"/>
                </a:lnTo>
                <a:lnTo>
                  <a:pt x="98757" y="215345"/>
                </a:lnTo>
                <a:close/>
                <a:moveTo>
                  <a:pt x="110368" y="215345"/>
                </a:moveTo>
                <a:lnTo>
                  <a:pt x="110368" y="221516"/>
                </a:lnTo>
                <a:lnTo>
                  <a:pt x="107541" y="223127"/>
                </a:lnTo>
                <a:lnTo>
                  <a:pt x="105048" y="224555"/>
                </a:lnTo>
                <a:lnTo>
                  <a:pt x="105048" y="224555"/>
                </a:lnTo>
                <a:lnTo>
                  <a:pt x="110368" y="215345"/>
                </a:lnTo>
                <a:close/>
                <a:moveTo>
                  <a:pt x="121979" y="215345"/>
                </a:moveTo>
                <a:lnTo>
                  <a:pt x="121979" y="221516"/>
                </a:lnTo>
                <a:lnTo>
                  <a:pt x="119122" y="223127"/>
                </a:lnTo>
                <a:lnTo>
                  <a:pt x="116660" y="224555"/>
                </a:lnTo>
                <a:lnTo>
                  <a:pt x="116660" y="224555"/>
                </a:lnTo>
                <a:lnTo>
                  <a:pt x="121979" y="215345"/>
                </a:lnTo>
                <a:close/>
                <a:moveTo>
                  <a:pt x="145232" y="215345"/>
                </a:moveTo>
                <a:lnTo>
                  <a:pt x="145232" y="221516"/>
                </a:lnTo>
                <a:lnTo>
                  <a:pt x="142374" y="223127"/>
                </a:lnTo>
                <a:lnTo>
                  <a:pt x="139912" y="224555"/>
                </a:lnTo>
                <a:lnTo>
                  <a:pt x="139912" y="224555"/>
                </a:lnTo>
                <a:lnTo>
                  <a:pt x="145232" y="215345"/>
                </a:lnTo>
                <a:close/>
                <a:moveTo>
                  <a:pt x="156843" y="215345"/>
                </a:moveTo>
                <a:lnTo>
                  <a:pt x="156843" y="221516"/>
                </a:lnTo>
                <a:lnTo>
                  <a:pt x="153986" y="223127"/>
                </a:lnTo>
                <a:lnTo>
                  <a:pt x="151523" y="224555"/>
                </a:lnTo>
                <a:lnTo>
                  <a:pt x="151523" y="224555"/>
                </a:lnTo>
                <a:lnTo>
                  <a:pt x="156843" y="215345"/>
                </a:lnTo>
                <a:close/>
                <a:moveTo>
                  <a:pt x="168484" y="215345"/>
                </a:moveTo>
                <a:lnTo>
                  <a:pt x="168484" y="221516"/>
                </a:lnTo>
                <a:lnTo>
                  <a:pt x="165627" y="223127"/>
                </a:lnTo>
                <a:lnTo>
                  <a:pt x="163165" y="224555"/>
                </a:lnTo>
                <a:lnTo>
                  <a:pt x="163165" y="224555"/>
                </a:lnTo>
                <a:lnTo>
                  <a:pt x="168484" y="215345"/>
                </a:lnTo>
                <a:close/>
                <a:moveTo>
                  <a:pt x="180065" y="215345"/>
                </a:moveTo>
                <a:lnTo>
                  <a:pt x="180065" y="221516"/>
                </a:lnTo>
                <a:lnTo>
                  <a:pt x="177208" y="223127"/>
                </a:lnTo>
                <a:lnTo>
                  <a:pt x="174746" y="224555"/>
                </a:lnTo>
                <a:lnTo>
                  <a:pt x="174746" y="224555"/>
                </a:lnTo>
                <a:lnTo>
                  <a:pt x="180065" y="215345"/>
                </a:lnTo>
                <a:close/>
                <a:moveTo>
                  <a:pt x="203318" y="215345"/>
                </a:moveTo>
                <a:lnTo>
                  <a:pt x="203318" y="221516"/>
                </a:lnTo>
                <a:lnTo>
                  <a:pt x="200461" y="223127"/>
                </a:lnTo>
                <a:lnTo>
                  <a:pt x="197999" y="224555"/>
                </a:lnTo>
                <a:lnTo>
                  <a:pt x="197999" y="224555"/>
                </a:lnTo>
                <a:lnTo>
                  <a:pt x="203318" y="215345"/>
                </a:lnTo>
                <a:close/>
                <a:moveTo>
                  <a:pt x="214929" y="215345"/>
                </a:moveTo>
                <a:lnTo>
                  <a:pt x="214929" y="221516"/>
                </a:lnTo>
                <a:lnTo>
                  <a:pt x="212072" y="223127"/>
                </a:lnTo>
                <a:lnTo>
                  <a:pt x="209610" y="224555"/>
                </a:lnTo>
                <a:lnTo>
                  <a:pt x="209610" y="224555"/>
                </a:lnTo>
                <a:lnTo>
                  <a:pt x="214929" y="215345"/>
                </a:lnTo>
                <a:close/>
                <a:moveTo>
                  <a:pt x="226570" y="215345"/>
                </a:moveTo>
                <a:lnTo>
                  <a:pt x="226570" y="221516"/>
                </a:lnTo>
                <a:lnTo>
                  <a:pt x="223713" y="223127"/>
                </a:lnTo>
                <a:lnTo>
                  <a:pt x="221251" y="224555"/>
                </a:lnTo>
                <a:lnTo>
                  <a:pt x="221251" y="224555"/>
                </a:lnTo>
                <a:lnTo>
                  <a:pt x="226570" y="215345"/>
                </a:lnTo>
                <a:close/>
                <a:moveTo>
                  <a:pt x="284657" y="215345"/>
                </a:moveTo>
                <a:lnTo>
                  <a:pt x="284657" y="221516"/>
                </a:lnTo>
                <a:lnTo>
                  <a:pt x="279337" y="224555"/>
                </a:lnTo>
                <a:lnTo>
                  <a:pt x="279337" y="224555"/>
                </a:lnTo>
                <a:lnTo>
                  <a:pt x="284657" y="215345"/>
                </a:lnTo>
                <a:close/>
                <a:moveTo>
                  <a:pt x="52251" y="215345"/>
                </a:moveTo>
                <a:lnTo>
                  <a:pt x="52251" y="221516"/>
                </a:lnTo>
                <a:lnTo>
                  <a:pt x="49394" y="223127"/>
                </a:lnTo>
                <a:lnTo>
                  <a:pt x="46932" y="224555"/>
                </a:lnTo>
                <a:lnTo>
                  <a:pt x="52251" y="215345"/>
                </a:lnTo>
                <a:close/>
                <a:moveTo>
                  <a:pt x="133590" y="215345"/>
                </a:moveTo>
                <a:lnTo>
                  <a:pt x="133590" y="221516"/>
                </a:lnTo>
                <a:lnTo>
                  <a:pt x="130733" y="223127"/>
                </a:lnTo>
                <a:lnTo>
                  <a:pt x="128271" y="224555"/>
                </a:lnTo>
                <a:lnTo>
                  <a:pt x="133590" y="215345"/>
                </a:lnTo>
                <a:close/>
                <a:moveTo>
                  <a:pt x="191676" y="215345"/>
                </a:moveTo>
                <a:lnTo>
                  <a:pt x="191676" y="221516"/>
                </a:lnTo>
                <a:lnTo>
                  <a:pt x="188849" y="223127"/>
                </a:lnTo>
                <a:lnTo>
                  <a:pt x="186357" y="224555"/>
                </a:lnTo>
                <a:lnTo>
                  <a:pt x="191676" y="215345"/>
                </a:lnTo>
                <a:close/>
                <a:moveTo>
                  <a:pt x="238182" y="215345"/>
                </a:moveTo>
                <a:lnTo>
                  <a:pt x="238182" y="221516"/>
                </a:lnTo>
                <a:lnTo>
                  <a:pt x="235355" y="223127"/>
                </a:lnTo>
                <a:lnTo>
                  <a:pt x="232862" y="224555"/>
                </a:lnTo>
                <a:lnTo>
                  <a:pt x="238182" y="215345"/>
                </a:lnTo>
                <a:close/>
                <a:moveTo>
                  <a:pt x="249793" y="215345"/>
                </a:moveTo>
                <a:lnTo>
                  <a:pt x="249793" y="221455"/>
                </a:lnTo>
                <a:lnTo>
                  <a:pt x="246936" y="223096"/>
                </a:lnTo>
                <a:lnTo>
                  <a:pt x="244474" y="224555"/>
                </a:lnTo>
                <a:lnTo>
                  <a:pt x="249793" y="215345"/>
                </a:lnTo>
                <a:close/>
                <a:moveTo>
                  <a:pt x="261404" y="215345"/>
                </a:moveTo>
                <a:lnTo>
                  <a:pt x="261404" y="221455"/>
                </a:lnTo>
                <a:lnTo>
                  <a:pt x="258547" y="223096"/>
                </a:lnTo>
                <a:lnTo>
                  <a:pt x="256085" y="224555"/>
                </a:lnTo>
                <a:lnTo>
                  <a:pt x="261404" y="215345"/>
                </a:lnTo>
                <a:close/>
                <a:moveTo>
                  <a:pt x="273046" y="215345"/>
                </a:moveTo>
                <a:lnTo>
                  <a:pt x="273046" y="221516"/>
                </a:lnTo>
                <a:lnTo>
                  <a:pt x="270188" y="223127"/>
                </a:lnTo>
                <a:lnTo>
                  <a:pt x="267726" y="224555"/>
                </a:lnTo>
                <a:lnTo>
                  <a:pt x="273046" y="215345"/>
                </a:lnTo>
                <a:close/>
                <a:moveTo>
                  <a:pt x="17418" y="215345"/>
                </a:moveTo>
                <a:lnTo>
                  <a:pt x="17418" y="221516"/>
                </a:lnTo>
                <a:lnTo>
                  <a:pt x="14560" y="223127"/>
                </a:lnTo>
                <a:lnTo>
                  <a:pt x="12098" y="224586"/>
                </a:lnTo>
                <a:lnTo>
                  <a:pt x="17418" y="215345"/>
                </a:lnTo>
                <a:close/>
                <a:moveTo>
                  <a:pt x="29029" y="215345"/>
                </a:moveTo>
                <a:lnTo>
                  <a:pt x="29029" y="221516"/>
                </a:lnTo>
                <a:lnTo>
                  <a:pt x="26172" y="223127"/>
                </a:lnTo>
                <a:lnTo>
                  <a:pt x="23710" y="224586"/>
                </a:lnTo>
                <a:lnTo>
                  <a:pt x="29029" y="215345"/>
                </a:lnTo>
                <a:close/>
                <a:moveTo>
                  <a:pt x="40610" y="215345"/>
                </a:moveTo>
                <a:lnTo>
                  <a:pt x="40610" y="221516"/>
                </a:lnTo>
                <a:lnTo>
                  <a:pt x="37783" y="223127"/>
                </a:lnTo>
                <a:lnTo>
                  <a:pt x="35290" y="224586"/>
                </a:lnTo>
                <a:lnTo>
                  <a:pt x="40610" y="215345"/>
                </a:lnTo>
                <a:close/>
                <a:moveTo>
                  <a:pt x="5898" y="221698"/>
                </a:moveTo>
                <a:lnTo>
                  <a:pt x="8755" y="223339"/>
                </a:lnTo>
                <a:lnTo>
                  <a:pt x="11217" y="224768"/>
                </a:lnTo>
                <a:lnTo>
                  <a:pt x="578" y="224768"/>
                </a:lnTo>
                <a:lnTo>
                  <a:pt x="5898" y="221698"/>
                </a:lnTo>
                <a:close/>
                <a:moveTo>
                  <a:pt x="17509" y="221698"/>
                </a:moveTo>
                <a:lnTo>
                  <a:pt x="20366" y="223339"/>
                </a:lnTo>
                <a:lnTo>
                  <a:pt x="22828" y="224768"/>
                </a:lnTo>
                <a:lnTo>
                  <a:pt x="12190" y="224768"/>
                </a:lnTo>
                <a:lnTo>
                  <a:pt x="14682" y="223339"/>
                </a:lnTo>
                <a:lnTo>
                  <a:pt x="17509" y="221698"/>
                </a:lnTo>
                <a:close/>
                <a:moveTo>
                  <a:pt x="29150" y="221698"/>
                </a:moveTo>
                <a:lnTo>
                  <a:pt x="32008" y="223339"/>
                </a:lnTo>
                <a:lnTo>
                  <a:pt x="34470" y="224768"/>
                </a:lnTo>
                <a:lnTo>
                  <a:pt x="23831" y="224768"/>
                </a:lnTo>
                <a:lnTo>
                  <a:pt x="26293" y="223339"/>
                </a:lnTo>
                <a:lnTo>
                  <a:pt x="29150" y="221698"/>
                </a:lnTo>
                <a:close/>
                <a:moveTo>
                  <a:pt x="40762" y="221698"/>
                </a:moveTo>
                <a:lnTo>
                  <a:pt x="43619" y="223339"/>
                </a:lnTo>
                <a:lnTo>
                  <a:pt x="46081" y="224768"/>
                </a:lnTo>
                <a:lnTo>
                  <a:pt x="35442" y="224768"/>
                </a:lnTo>
                <a:lnTo>
                  <a:pt x="37935" y="223339"/>
                </a:lnTo>
                <a:lnTo>
                  <a:pt x="40762" y="221698"/>
                </a:lnTo>
                <a:close/>
                <a:moveTo>
                  <a:pt x="52403" y="221698"/>
                </a:moveTo>
                <a:lnTo>
                  <a:pt x="55260" y="223339"/>
                </a:lnTo>
                <a:lnTo>
                  <a:pt x="57722" y="224768"/>
                </a:lnTo>
                <a:lnTo>
                  <a:pt x="47084" y="224768"/>
                </a:lnTo>
                <a:lnTo>
                  <a:pt x="49546" y="223339"/>
                </a:lnTo>
                <a:lnTo>
                  <a:pt x="52403" y="221698"/>
                </a:lnTo>
                <a:close/>
                <a:moveTo>
                  <a:pt x="64014" y="221698"/>
                </a:moveTo>
                <a:lnTo>
                  <a:pt x="66871" y="223339"/>
                </a:lnTo>
                <a:lnTo>
                  <a:pt x="69334" y="224768"/>
                </a:lnTo>
                <a:lnTo>
                  <a:pt x="58695" y="224768"/>
                </a:lnTo>
                <a:lnTo>
                  <a:pt x="61187" y="223339"/>
                </a:lnTo>
                <a:lnTo>
                  <a:pt x="64014" y="221698"/>
                </a:lnTo>
                <a:close/>
                <a:moveTo>
                  <a:pt x="75656" y="221698"/>
                </a:moveTo>
                <a:lnTo>
                  <a:pt x="78513" y="223339"/>
                </a:lnTo>
                <a:lnTo>
                  <a:pt x="80975" y="224768"/>
                </a:lnTo>
                <a:lnTo>
                  <a:pt x="70337" y="224768"/>
                </a:lnTo>
                <a:lnTo>
                  <a:pt x="72799" y="223339"/>
                </a:lnTo>
                <a:lnTo>
                  <a:pt x="75656" y="221698"/>
                </a:lnTo>
                <a:close/>
                <a:moveTo>
                  <a:pt x="87237" y="221698"/>
                </a:moveTo>
                <a:lnTo>
                  <a:pt x="90094" y="223339"/>
                </a:lnTo>
                <a:lnTo>
                  <a:pt x="92556" y="224768"/>
                </a:lnTo>
                <a:lnTo>
                  <a:pt x="81917" y="224768"/>
                </a:lnTo>
                <a:lnTo>
                  <a:pt x="84379" y="223339"/>
                </a:lnTo>
                <a:lnTo>
                  <a:pt x="87237" y="221698"/>
                </a:lnTo>
                <a:close/>
                <a:moveTo>
                  <a:pt x="98878" y="221698"/>
                </a:moveTo>
                <a:lnTo>
                  <a:pt x="101705" y="223339"/>
                </a:lnTo>
                <a:lnTo>
                  <a:pt x="104197" y="224768"/>
                </a:lnTo>
                <a:lnTo>
                  <a:pt x="93559" y="224768"/>
                </a:lnTo>
                <a:lnTo>
                  <a:pt x="96021" y="223339"/>
                </a:lnTo>
                <a:lnTo>
                  <a:pt x="98878" y="221698"/>
                </a:lnTo>
                <a:close/>
                <a:moveTo>
                  <a:pt x="110489" y="221698"/>
                </a:moveTo>
                <a:lnTo>
                  <a:pt x="113346" y="223339"/>
                </a:lnTo>
                <a:lnTo>
                  <a:pt x="115809" y="224768"/>
                </a:lnTo>
                <a:lnTo>
                  <a:pt x="105170" y="224768"/>
                </a:lnTo>
                <a:lnTo>
                  <a:pt x="107632" y="223339"/>
                </a:lnTo>
                <a:lnTo>
                  <a:pt x="110489" y="221698"/>
                </a:lnTo>
                <a:close/>
                <a:moveTo>
                  <a:pt x="122131" y="221698"/>
                </a:moveTo>
                <a:lnTo>
                  <a:pt x="124958" y="223339"/>
                </a:lnTo>
                <a:lnTo>
                  <a:pt x="127450" y="224768"/>
                </a:lnTo>
                <a:lnTo>
                  <a:pt x="116812" y="224768"/>
                </a:lnTo>
                <a:lnTo>
                  <a:pt x="119274" y="223339"/>
                </a:lnTo>
                <a:lnTo>
                  <a:pt x="122131" y="221698"/>
                </a:lnTo>
                <a:close/>
                <a:moveTo>
                  <a:pt x="133742" y="221698"/>
                </a:moveTo>
                <a:lnTo>
                  <a:pt x="136599" y="223339"/>
                </a:lnTo>
                <a:lnTo>
                  <a:pt x="139061" y="224768"/>
                </a:lnTo>
                <a:lnTo>
                  <a:pt x="128423" y="224768"/>
                </a:lnTo>
                <a:lnTo>
                  <a:pt x="130885" y="223339"/>
                </a:lnTo>
                <a:lnTo>
                  <a:pt x="133742" y="221698"/>
                </a:lnTo>
                <a:close/>
                <a:moveTo>
                  <a:pt x="145323" y="221698"/>
                </a:moveTo>
                <a:lnTo>
                  <a:pt x="148180" y="223339"/>
                </a:lnTo>
                <a:lnTo>
                  <a:pt x="150642" y="224768"/>
                </a:lnTo>
                <a:lnTo>
                  <a:pt x="140004" y="224768"/>
                </a:lnTo>
                <a:lnTo>
                  <a:pt x="142496" y="223339"/>
                </a:lnTo>
                <a:lnTo>
                  <a:pt x="145323" y="221698"/>
                </a:lnTo>
                <a:close/>
                <a:moveTo>
                  <a:pt x="156964" y="221698"/>
                </a:moveTo>
                <a:lnTo>
                  <a:pt x="159822" y="223339"/>
                </a:lnTo>
                <a:lnTo>
                  <a:pt x="162284" y="224768"/>
                </a:lnTo>
                <a:lnTo>
                  <a:pt x="151645" y="224768"/>
                </a:lnTo>
                <a:lnTo>
                  <a:pt x="154107" y="223339"/>
                </a:lnTo>
                <a:lnTo>
                  <a:pt x="156964" y="221698"/>
                </a:lnTo>
                <a:close/>
                <a:moveTo>
                  <a:pt x="168575" y="221698"/>
                </a:moveTo>
                <a:lnTo>
                  <a:pt x="171433" y="223339"/>
                </a:lnTo>
                <a:lnTo>
                  <a:pt x="173895" y="224768"/>
                </a:lnTo>
                <a:lnTo>
                  <a:pt x="163256" y="224768"/>
                </a:lnTo>
                <a:lnTo>
                  <a:pt x="165749" y="223339"/>
                </a:lnTo>
                <a:lnTo>
                  <a:pt x="168575" y="221698"/>
                </a:lnTo>
                <a:close/>
                <a:moveTo>
                  <a:pt x="180217" y="221698"/>
                </a:moveTo>
                <a:lnTo>
                  <a:pt x="183074" y="223339"/>
                </a:lnTo>
                <a:lnTo>
                  <a:pt x="185536" y="224768"/>
                </a:lnTo>
                <a:lnTo>
                  <a:pt x="174898" y="224768"/>
                </a:lnTo>
                <a:lnTo>
                  <a:pt x="177360" y="223339"/>
                </a:lnTo>
                <a:lnTo>
                  <a:pt x="180217" y="221698"/>
                </a:lnTo>
                <a:close/>
                <a:moveTo>
                  <a:pt x="191828" y="221698"/>
                </a:moveTo>
                <a:lnTo>
                  <a:pt x="194685" y="223339"/>
                </a:lnTo>
                <a:lnTo>
                  <a:pt x="197147" y="224768"/>
                </a:lnTo>
                <a:lnTo>
                  <a:pt x="186509" y="224768"/>
                </a:lnTo>
                <a:lnTo>
                  <a:pt x="189001" y="223339"/>
                </a:lnTo>
                <a:lnTo>
                  <a:pt x="191828" y="221698"/>
                </a:lnTo>
                <a:close/>
                <a:moveTo>
                  <a:pt x="203470" y="221698"/>
                </a:moveTo>
                <a:lnTo>
                  <a:pt x="206327" y="223339"/>
                </a:lnTo>
                <a:lnTo>
                  <a:pt x="208789" y="224768"/>
                </a:lnTo>
                <a:lnTo>
                  <a:pt x="198151" y="224768"/>
                </a:lnTo>
                <a:lnTo>
                  <a:pt x="200613" y="223339"/>
                </a:lnTo>
                <a:lnTo>
                  <a:pt x="203470" y="221698"/>
                </a:lnTo>
                <a:close/>
                <a:moveTo>
                  <a:pt x="215051" y="221698"/>
                </a:moveTo>
                <a:lnTo>
                  <a:pt x="217908" y="223339"/>
                </a:lnTo>
                <a:lnTo>
                  <a:pt x="220370" y="224768"/>
                </a:lnTo>
                <a:lnTo>
                  <a:pt x="209731" y="224768"/>
                </a:lnTo>
                <a:lnTo>
                  <a:pt x="212193" y="223339"/>
                </a:lnTo>
                <a:lnTo>
                  <a:pt x="215051" y="221698"/>
                </a:lnTo>
                <a:close/>
                <a:moveTo>
                  <a:pt x="226692" y="221698"/>
                </a:moveTo>
                <a:lnTo>
                  <a:pt x="229519" y="223339"/>
                </a:lnTo>
                <a:lnTo>
                  <a:pt x="232011" y="224768"/>
                </a:lnTo>
                <a:lnTo>
                  <a:pt x="221373" y="224768"/>
                </a:lnTo>
                <a:lnTo>
                  <a:pt x="223835" y="223339"/>
                </a:lnTo>
                <a:lnTo>
                  <a:pt x="226692" y="221698"/>
                </a:lnTo>
                <a:close/>
                <a:moveTo>
                  <a:pt x="238303" y="221698"/>
                </a:moveTo>
                <a:lnTo>
                  <a:pt x="241160" y="223339"/>
                </a:lnTo>
                <a:lnTo>
                  <a:pt x="243622" y="224768"/>
                </a:lnTo>
                <a:lnTo>
                  <a:pt x="232984" y="224768"/>
                </a:lnTo>
                <a:lnTo>
                  <a:pt x="235446" y="223339"/>
                </a:lnTo>
                <a:lnTo>
                  <a:pt x="238303" y="221698"/>
                </a:lnTo>
                <a:close/>
                <a:moveTo>
                  <a:pt x="249945" y="221698"/>
                </a:moveTo>
                <a:lnTo>
                  <a:pt x="252772" y="223339"/>
                </a:lnTo>
                <a:lnTo>
                  <a:pt x="255264" y="224768"/>
                </a:lnTo>
                <a:lnTo>
                  <a:pt x="244626" y="224768"/>
                </a:lnTo>
                <a:lnTo>
                  <a:pt x="247088" y="223339"/>
                </a:lnTo>
                <a:lnTo>
                  <a:pt x="249945" y="221698"/>
                </a:lnTo>
                <a:close/>
                <a:moveTo>
                  <a:pt x="261556" y="221698"/>
                </a:moveTo>
                <a:lnTo>
                  <a:pt x="264413" y="223339"/>
                </a:lnTo>
                <a:lnTo>
                  <a:pt x="266875" y="224768"/>
                </a:lnTo>
                <a:lnTo>
                  <a:pt x="256237" y="224768"/>
                </a:lnTo>
                <a:lnTo>
                  <a:pt x="258699" y="223339"/>
                </a:lnTo>
                <a:lnTo>
                  <a:pt x="261556" y="221698"/>
                </a:lnTo>
                <a:close/>
                <a:moveTo>
                  <a:pt x="273198" y="221698"/>
                </a:moveTo>
                <a:lnTo>
                  <a:pt x="276024" y="223339"/>
                </a:lnTo>
                <a:lnTo>
                  <a:pt x="278517" y="224768"/>
                </a:lnTo>
                <a:lnTo>
                  <a:pt x="267878" y="224768"/>
                </a:lnTo>
                <a:lnTo>
                  <a:pt x="270340" y="223339"/>
                </a:lnTo>
                <a:lnTo>
                  <a:pt x="273198" y="221698"/>
                </a:lnTo>
                <a:close/>
                <a:moveTo>
                  <a:pt x="11217" y="225042"/>
                </a:moveTo>
                <a:lnTo>
                  <a:pt x="5898" y="228112"/>
                </a:lnTo>
                <a:lnTo>
                  <a:pt x="578" y="225042"/>
                </a:lnTo>
                <a:close/>
                <a:moveTo>
                  <a:pt x="22828" y="225042"/>
                </a:moveTo>
                <a:lnTo>
                  <a:pt x="17509" y="228112"/>
                </a:lnTo>
                <a:lnTo>
                  <a:pt x="12190" y="225042"/>
                </a:lnTo>
                <a:close/>
                <a:moveTo>
                  <a:pt x="34470" y="225042"/>
                </a:moveTo>
                <a:lnTo>
                  <a:pt x="29150" y="228112"/>
                </a:lnTo>
                <a:lnTo>
                  <a:pt x="23831" y="225042"/>
                </a:lnTo>
                <a:close/>
                <a:moveTo>
                  <a:pt x="46081" y="225042"/>
                </a:moveTo>
                <a:lnTo>
                  <a:pt x="40762" y="228112"/>
                </a:lnTo>
                <a:lnTo>
                  <a:pt x="35442" y="225042"/>
                </a:lnTo>
                <a:close/>
                <a:moveTo>
                  <a:pt x="57722" y="225042"/>
                </a:moveTo>
                <a:lnTo>
                  <a:pt x="52403" y="228112"/>
                </a:lnTo>
                <a:lnTo>
                  <a:pt x="47084" y="225042"/>
                </a:lnTo>
                <a:close/>
                <a:moveTo>
                  <a:pt x="69334" y="225042"/>
                </a:moveTo>
                <a:lnTo>
                  <a:pt x="64014" y="228112"/>
                </a:lnTo>
                <a:lnTo>
                  <a:pt x="58695" y="225042"/>
                </a:lnTo>
                <a:close/>
                <a:moveTo>
                  <a:pt x="80945" y="225042"/>
                </a:moveTo>
                <a:lnTo>
                  <a:pt x="75625" y="228112"/>
                </a:lnTo>
                <a:lnTo>
                  <a:pt x="70306" y="225042"/>
                </a:lnTo>
                <a:close/>
                <a:moveTo>
                  <a:pt x="92556" y="225042"/>
                </a:moveTo>
                <a:lnTo>
                  <a:pt x="87237" y="228112"/>
                </a:lnTo>
                <a:lnTo>
                  <a:pt x="81917" y="225042"/>
                </a:lnTo>
                <a:close/>
                <a:moveTo>
                  <a:pt x="104197" y="225042"/>
                </a:moveTo>
                <a:lnTo>
                  <a:pt x="98878" y="228112"/>
                </a:lnTo>
                <a:lnTo>
                  <a:pt x="93559" y="225042"/>
                </a:lnTo>
                <a:close/>
                <a:moveTo>
                  <a:pt x="115809" y="225042"/>
                </a:moveTo>
                <a:lnTo>
                  <a:pt x="110489" y="228112"/>
                </a:lnTo>
                <a:lnTo>
                  <a:pt x="105170" y="225042"/>
                </a:lnTo>
                <a:close/>
                <a:moveTo>
                  <a:pt x="127450" y="225042"/>
                </a:moveTo>
                <a:lnTo>
                  <a:pt x="122131" y="228112"/>
                </a:lnTo>
                <a:lnTo>
                  <a:pt x="116812" y="225042"/>
                </a:lnTo>
                <a:close/>
                <a:moveTo>
                  <a:pt x="139061" y="225042"/>
                </a:moveTo>
                <a:lnTo>
                  <a:pt x="133742" y="228112"/>
                </a:lnTo>
                <a:lnTo>
                  <a:pt x="128423" y="225042"/>
                </a:lnTo>
                <a:close/>
                <a:moveTo>
                  <a:pt x="150642" y="225042"/>
                </a:moveTo>
                <a:lnTo>
                  <a:pt x="145323" y="228112"/>
                </a:lnTo>
                <a:lnTo>
                  <a:pt x="140004" y="225042"/>
                </a:lnTo>
                <a:close/>
                <a:moveTo>
                  <a:pt x="162284" y="225042"/>
                </a:moveTo>
                <a:lnTo>
                  <a:pt x="156964" y="228112"/>
                </a:lnTo>
                <a:lnTo>
                  <a:pt x="151645" y="225042"/>
                </a:lnTo>
                <a:close/>
                <a:moveTo>
                  <a:pt x="173895" y="225042"/>
                </a:moveTo>
                <a:lnTo>
                  <a:pt x="168575" y="228112"/>
                </a:lnTo>
                <a:lnTo>
                  <a:pt x="163256" y="225042"/>
                </a:lnTo>
                <a:close/>
                <a:moveTo>
                  <a:pt x="185536" y="225042"/>
                </a:moveTo>
                <a:lnTo>
                  <a:pt x="180217" y="228112"/>
                </a:lnTo>
                <a:lnTo>
                  <a:pt x="174898" y="225042"/>
                </a:lnTo>
                <a:close/>
                <a:moveTo>
                  <a:pt x="197147" y="225042"/>
                </a:moveTo>
                <a:lnTo>
                  <a:pt x="191828" y="228112"/>
                </a:lnTo>
                <a:lnTo>
                  <a:pt x="186509" y="225042"/>
                </a:lnTo>
                <a:close/>
                <a:moveTo>
                  <a:pt x="208789" y="225042"/>
                </a:moveTo>
                <a:lnTo>
                  <a:pt x="203470" y="228112"/>
                </a:lnTo>
                <a:lnTo>
                  <a:pt x="198151" y="225042"/>
                </a:lnTo>
                <a:close/>
                <a:moveTo>
                  <a:pt x="220370" y="225042"/>
                </a:moveTo>
                <a:lnTo>
                  <a:pt x="215051" y="228112"/>
                </a:lnTo>
                <a:lnTo>
                  <a:pt x="209731" y="225042"/>
                </a:lnTo>
                <a:close/>
                <a:moveTo>
                  <a:pt x="232011" y="225042"/>
                </a:moveTo>
                <a:lnTo>
                  <a:pt x="226692" y="228112"/>
                </a:lnTo>
                <a:lnTo>
                  <a:pt x="221373" y="225042"/>
                </a:lnTo>
                <a:close/>
                <a:moveTo>
                  <a:pt x="243622" y="225042"/>
                </a:moveTo>
                <a:lnTo>
                  <a:pt x="238303" y="228112"/>
                </a:lnTo>
                <a:lnTo>
                  <a:pt x="232984" y="225042"/>
                </a:lnTo>
                <a:close/>
                <a:moveTo>
                  <a:pt x="255264" y="225042"/>
                </a:moveTo>
                <a:lnTo>
                  <a:pt x="249945" y="228112"/>
                </a:lnTo>
                <a:lnTo>
                  <a:pt x="244626" y="225042"/>
                </a:lnTo>
                <a:close/>
                <a:moveTo>
                  <a:pt x="266875" y="225042"/>
                </a:moveTo>
                <a:lnTo>
                  <a:pt x="261556" y="228112"/>
                </a:lnTo>
                <a:lnTo>
                  <a:pt x="256237" y="225042"/>
                </a:lnTo>
                <a:close/>
                <a:moveTo>
                  <a:pt x="278517" y="225042"/>
                </a:moveTo>
                <a:lnTo>
                  <a:pt x="273198" y="228112"/>
                </a:lnTo>
                <a:lnTo>
                  <a:pt x="267878" y="225042"/>
                </a:lnTo>
                <a:close/>
                <a:moveTo>
                  <a:pt x="11369" y="225254"/>
                </a:moveTo>
                <a:lnTo>
                  <a:pt x="6050" y="234464"/>
                </a:lnTo>
                <a:lnTo>
                  <a:pt x="6050" y="228355"/>
                </a:lnTo>
                <a:lnTo>
                  <a:pt x="11369" y="225254"/>
                </a:lnTo>
                <a:close/>
                <a:moveTo>
                  <a:pt x="22980" y="225224"/>
                </a:moveTo>
                <a:lnTo>
                  <a:pt x="17661" y="234464"/>
                </a:lnTo>
                <a:lnTo>
                  <a:pt x="17661" y="228294"/>
                </a:lnTo>
                <a:lnTo>
                  <a:pt x="22980" y="225224"/>
                </a:lnTo>
                <a:close/>
                <a:moveTo>
                  <a:pt x="34622" y="225254"/>
                </a:moveTo>
                <a:lnTo>
                  <a:pt x="29302" y="234464"/>
                </a:lnTo>
                <a:lnTo>
                  <a:pt x="29302" y="228355"/>
                </a:lnTo>
                <a:lnTo>
                  <a:pt x="34622" y="225254"/>
                </a:lnTo>
                <a:close/>
                <a:moveTo>
                  <a:pt x="46202" y="225254"/>
                </a:moveTo>
                <a:lnTo>
                  <a:pt x="40883" y="234464"/>
                </a:lnTo>
                <a:lnTo>
                  <a:pt x="40883" y="228355"/>
                </a:lnTo>
                <a:lnTo>
                  <a:pt x="46202" y="225254"/>
                </a:lnTo>
                <a:close/>
                <a:moveTo>
                  <a:pt x="57844" y="225254"/>
                </a:moveTo>
                <a:lnTo>
                  <a:pt x="52525" y="234464"/>
                </a:lnTo>
                <a:lnTo>
                  <a:pt x="52525" y="228355"/>
                </a:lnTo>
                <a:lnTo>
                  <a:pt x="57844" y="225254"/>
                </a:lnTo>
                <a:close/>
                <a:moveTo>
                  <a:pt x="69455" y="225254"/>
                </a:moveTo>
                <a:lnTo>
                  <a:pt x="64136" y="234464"/>
                </a:lnTo>
                <a:lnTo>
                  <a:pt x="64136" y="228355"/>
                </a:lnTo>
                <a:lnTo>
                  <a:pt x="69455" y="225254"/>
                </a:lnTo>
                <a:close/>
                <a:moveTo>
                  <a:pt x="81097" y="225254"/>
                </a:moveTo>
                <a:lnTo>
                  <a:pt x="75777" y="234464"/>
                </a:lnTo>
                <a:lnTo>
                  <a:pt x="75777" y="228355"/>
                </a:lnTo>
                <a:lnTo>
                  <a:pt x="81097" y="225254"/>
                </a:lnTo>
                <a:close/>
                <a:moveTo>
                  <a:pt x="92708" y="225254"/>
                </a:moveTo>
                <a:lnTo>
                  <a:pt x="87389" y="234464"/>
                </a:lnTo>
                <a:lnTo>
                  <a:pt x="87389" y="228355"/>
                </a:lnTo>
                <a:lnTo>
                  <a:pt x="92708" y="225254"/>
                </a:lnTo>
                <a:close/>
                <a:moveTo>
                  <a:pt x="104349" y="225254"/>
                </a:moveTo>
                <a:lnTo>
                  <a:pt x="99030" y="234464"/>
                </a:lnTo>
                <a:lnTo>
                  <a:pt x="99030" y="228355"/>
                </a:lnTo>
                <a:lnTo>
                  <a:pt x="104349" y="225254"/>
                </a:lnTo>
                <a:close/>
                <a:moveTo>
                  <a:pt x="115930" y="225254"/>
                </a:moveTo>
                <a:lnTo>
                  <a:pt x="110611" y="234464"/>
                </a:lnTo>
                <a:lnTo>
                  <a:pt x="110611" y="228355"/>
                </a:lnTo>
                <a:lnTo>
                  <a:pt x="115930" y="225254"/>
                </a:lnTo>
                <a:close/>
                <a:moveTo>
                  <a:pt x="127541" y="225254"/>
                </a:moveTo>
                <a:lnTo>
                  <a:pt x="122222" y="234464"/>
                </a:lnTo>
                <a:lnTo>
                  <a:pt x="122222" y="228355"/>
                </a:lnTo>
                <a:lnTo>
                  <a:pt x="127541" y="225254"/>
                </a:lnTo>
                <a:close/>
                <a:moveTo>
                  <a:pt x="139183" y="225254"/>
                </a:moveTo>
                <a:lnTo>
                  <a:pt x="133864" y="234464"/>
                </a:lnTo>
                <a:lnTo>
                  <a:pt x="133864" y="228355"/>
                </a:lnTo>
                <a:lnTo>
                  <a:pt x="139183" y="225254"/>
                </a:lnTo>
                <a:close/>
                <a:moveTo>
                  <a:pt x="150794" y="225254"/>
                </a:moveTo>
                <a:lnTo>
                  <a:pt x="145475" y="234464"/>
                </a:lnTo>
                <a:lnTo>
                  <a:pt x="145475" y="228355"/>
                </a:lnTo>
                <a:lnTo>
                  <a:pt x="150794" y="225254"/>
                </a:lnTo>
                <a:close/>
                <a:moveTo>
                  <a:pt x="162436" y="225254"/>
                </a:moveTo>
                <a:lnTo>
                  <a:pt x="157116" y="234464"/>
                </a:lnTo>
                <a:lnTo>
                  <a:pt x="157116" y="228355"/>
                </a:lnTo>
                <a:lnTo>
                  <a:pt x="162436" y="225254"/>
                </a:lnTo>
                <a:close/>
                <a:moveTo>
                  <a:pt x="174047" y="225254"/>
                </a:moveTo>
                <a:lnTo>
                  <a:pt x="168727" y="234464"/>
                </a:lnTo>
                <a:lnTo>
                  <a:pt x="168727" y="228355"/>
                </a:lnTo>
                <a:lnTo>
                  <a:pt x="174047" y="225254"/>
                </a:lnTo>
                <a:close/>
                <a:moveTo>
                  <a:pt x="185658" y="225254"/>
                </a:moveTo>
                <a:lnTo>
                  <a:pt x="180339" y="234464"/>
                </a:lnTo>
                <a:lnTo>
                  <a:pt x="180339" y="228355"/>
                </a:lnTo>
                <a:lnTo>
                  <a:pt x="185658" y="225254"/>
                </a:lnTo>
                <a:close/>
                <a:moveTo>
                  <a:pt x="197269" y="225254"/>
                </a:moveTo>
                <a:lnTo>
                  <a:pt x="191950" y="234464"/>
                </a:lnTo>
                <a:lnTo>
                  <a:pt x="191950" y="228355"/>
                </a:lnTo>
                <a:lnTo>
                  <a:pt x="197269" y="225254"/>
                </a:lnTo>
                <a:close/>
                <a:moveTo>
                  <a:pt x="208911" y="225254"/>
                </a:moveTo>
                <a:lnTo>
                  <a:pt x="203591" y="234464"/>
                </a:lnTo>
                <a:lnTo>
                  <a:pt x="203591" y="228355"/>
                </a:lnTo>
                <a:lnTo>
                  <a:pt x="208911" y="225254"/>
                </a:lnTo>
                <a:close/>
                <a:moveTo>
                  <a:pt x="220522" y="225254"/>
                </a:moveTo>
                <a:lnTo>
                  <a:pt x="215202" y="234464"/>
                </a:lnTo>
                <a:lnTo>
                  <a:pt x="215202" y="228355"/>
                </a:lnTo>
                <a:lnTo>
                  <a:pt x="220522" y="225254"/>
                </a:lnTo>
                <a:close/>
                <a:moveTo>
                  <a:pt x="232163" y="225254"/>
                </a:moveTo>
                <a:lnTo>
                  <a:pt x="226844" y="234464"/>
                </a:lnTo>
                <a:lnTo>
                  <a:pt x="226844" y="228355"/>
                </a:lnTo>
                <a:lnTo>
                  <a:pt x="232163" y="225254"/>
                </a:lnTo>
                <a:close/>
                <a:moveTo>
                  <a:pt x="243774" y="225254"/>
                </a:moveTo>
                <a:lnTo>
                  <a:pt x="238455" y="234464"/>
                </a:lnTo>
                <a:lnTo>
                  <a:pt x="238455" y="228355"/>
                </a:lnTo>
                <a:lnTo>
                  <a:pt x="243774" y="225254"/>
                </a:lnTo>
                <a:close/>
                <a:moveTo>
                  <a:pt x="255355" y="225254"/>
                </a:moveTo>
                <a:lnTo>
                  <a:pt x="250036" y="234464"/>
                </a:lnTo>
                <a:lnTo>
                  <a:pt x="250036" y="228355"/>
                </a:lnTo>
                <a:lnTo>
                  <a:pt x="255355" y="225254"/>
                </a:lnTo>
                <a:close/>
                <a:moveTo>
                  <a:pt x="266997" y="225254"/>
                </a:moveTo>
                <a:lnTo>
                  <a:pt x="261678" y="234464"/>
                </a:lnTo>
                <a:lnTo>
                  <a:pt x="261678" y="228355"/>
                </a:lnTo>
                <a:lnTo>
                  <a:pt x="266997" y="225254"/>
                </a:lnTo>
                <a:close/>
                <a:moveTo>
                  <a:pt x="278608" y="225254"/>
                </a:moveTo>
                <a:lnTo>
                  <a:pt x="273289" y="234464"/>
                </a:lnTo>
                <a:lnTo>
                  <a:pt x="273289" y="228355"/>
                </a:lnTo>
                <a:lnTo>
                  <a:pt x="278608" y="225254"/>
                </a:lnTo>
                <a:close/>
                <a:moveTo>
                  <a:pt x="457" y="225315"/>
                </a:moveTo>
                <a:lnTo>
                  <a:pt x="5776" y="228355"/>
                </a:lnTo>
                <a:lnTo>
                  <a:pt x="5776" y="234495"/>
                </a:lnTo>
                <a:lnTo>
                  <a:pt x="457" y="225315"/>
                </a:lnTo>
                <a:close/>
                <a:moveTo>
                  <a:pt x="12098" y="225315"/>
                </a:moveTo>
                <a:lnTo>
                  <a:pt x="17418" y="228355"/>
                </a:lnTo>
                <a:lnTo>
                  <a:pt x="17418" y="234495"/>
                </a:lnTo>
                <a:lnTo>
                  <a:pt x="12098" y="225315"/>
                </a:lnTo>
                <a:close/>
                <a:moveTo>
                  <a:pt x="23710" y="225315"/>
                </a:moveTo>
                <a:lnTo>
                  <a:pt x="29029" y="228355"/>
                </a:lnTo>
                <a:lnTo>
                  <a:pt x="29029" y="234495"/>
                </a:lnTo>
                <a:lnTo>
                  <a:pt x="23710" y="225315"/>
                </a:lnTo>
                <a:close/>
                <a:moveTo>
                  <a:pt x="35290" y="225315"/>
                </a:moveTo>
                <a:lnTo>
                  <a:pt x="40610" y="228355"/>
                </a:lnTo>
                <a:lnTo>
                  <a:pt x="40610" y="234495"/>
                </a:lnTo>
                <a:lnTo>
                  <a:pt x="35290" y="225315"/>
                </a:lnTo>
                <a:close/>
                <a:moveTo>
                  <a:pt x="46932" y="225315"/>
                </a:moveTo>
                <a:lnTo>
                  <a:pt x="52251" y="228355"/>
                </a:lnTo>
                <a:lnTo>
                  <a:pt x="52251" y="234495"/>
                </a:lnTo>
                <a:lnTo>
                  <a:pt x="46932" y="225315"/>
                </a:lnTo>
                <a:close/>
                <a:moveTo>
                  <a:pt x="58543" y="225315"/>
                </a:moveTo>
                <a:lnTo>
                  <a:pt x="63862" y="228355"/>
                </a:lnTo>
                <a:lnTo>
                  <a:pt x="63862" y="234495"/>
                </a:lnTo>
                <a:lnTo>
                  <a:pt x="58543" y="225315"/>
                </a:lnTo>
                <a:close/>
                <a:moveTo>
                  <a:pt x="70185" y="225315"/>
                </a:moveTo>
                <a:lnTo>
                  <a:pt x="75504" y="228355"/>
                </a:lnTo>
                <a:lnTo>
                  <a:pt x="75504" y="234495"/>
                </a:lnTo>
                <a:lnTo>
                  <a:pt x="70185" y="225315"/>
                </a:lnTo>
                <a:close/>
                <a:moveTo>
                  <a:pt x="81796" y="225315"/>
                </a:moveTo>
                <a:lnTo>
                  <a:pt x="87115" y="228355"/>
                </a:lnTo>
                <a:lnTo>
                  <a:pt x="87115" y="234495"/>
                </a:lnTo>
                <a:lnTo>
                  <a:pt x="81796" y="225315"/>
                </a:lnTo>
                <a:close/>
                <a:moveTo>
                  <a:pt x="93437" y="225315"/>
                </a:moveTo>
                <a:lnTo>
                  <a:pt x="98757" y="228355"/>
                </a:lnTo>
                <a:lnTo>
                  <a:pt x="98757" y="234495"/>
                </a:lnTo>
                <a:lnTo>
                  <a:pt x="93437" y="225315"/>
                </a:lnTo>
                <a:close/>
                <a:moveTo>
                  <a:pt x="105018" y="225315"/>
                </a:moveTo>
                <a:lnTo>
                  <a:pt x="110337" y="228355"/>
                </a:lnTo>
                <a:lnTo>
                  <a:pt x="110337" y="234495"/>
                </a:lnTo>
                <a:lnTo>
                  <a:pt x="105018" y="225315"/>
                </a:lnTo>
                <a:close/>
                <a:moveTo>
                  <a:pt x="116660" y="225315"/>
                </a:moveTo>
                <a:lnTo>
                  <a:pt x="121979" y="228355"/>
                </a:lnTo>
                <a:lnTo>
                  <a:pt x="121979" y="234495"/>
                </a:lnTo>
                <a:lnTo>
                  <a:pt x="116660" y="225315"/>
                </a:lnTo>
                <a:close/>
                <a:moveTo>
                  <a:pt x="128271" y="225315"/>
                </a:moveTo>
                <a:lnTo>
                  <a:pt x="133590" y="228355"/>
                </a:lnTo>
                <a:lnTo>
                  <a:pt x="133590" y="234495"/>
                </a:lnTo>
                <a:lnTo>
                  <a:pt x="128271" y="225315"/>
                </a:lnTo>
                <a:close/>
                <a:moveTo>
                  <a:pt x="139912" y="225315"/>
                </a:moveTo>
                <a:lnTo>
                  <a:pt x="145232" y="228355"/>
                </a:lnTo>
                <a:lnTo>
                  <a:pt x="145232" y="234495"/>
                </a:lnTo>
                <a:lnTo>
                  <a:pt x="139912" y="225315"/>
                </a:lnTo>
                <a:close/>
                <a:moveTo>
                  <a:pt x="151523" y="225315"/>
                </a:moveTo>
                <a:lnTo>
                  <a:pt x="156843" y="228355"/>
                </a:lnTo>
                <a:lnTo>
                  <a:pt x="156843" y="234495"/>
                </a:lnTo>
                <a:lnTo>
                  <a:pt x="151523" y="225315"/>
                </a:lnTo>
                <a:close/>
                <a:moveTo>
                  <a:pt x="163165" y="225315"/>
                </a:moveTo>
                <a:lnTo>
                  <a:pt x="168484" y="228355"/>
                </a:lnTo>
                <a:lnTo>
                  <a:pt x="168484" y="234495"/>
                </a:lnTo>
                <a:lnTo>
                  <a:pt x="163165" y="225315"/>
                </a:lnTo>
                <a:close/>
                <a:moveTo>
                  <a:pt x="174746" y="225315"/>
                </a:moveTo>
                <a:lnTo>
                  <a:pt x="180065" y="228355"/>
                </a:lnTo>
                <a:lnTo>
                  <a:pt x="180065" y="234495"/>
                </a:lnTo>
                <a:lnTo>
                  <a:pt x="174746" y="225315"/>
                </a:lnTo>
                <a:close/>
                <a:moveTo>
                  <a:pt x="186357" y="225315"/>
                </a:moveTo>
                <a:lnTo>
                  <a:pt x="191676" y="228355"/>
                </a:lnTo>
                <a:lnTo>
                  <a:pt x="191676" y="234495"/>
                </a:lnTo>
                <a:lnTo>
                  <a:pt x="186357" y="225315"/>
                </a:lnTo>
                <a:close/>
                <a:moveTo>
                  <a:pt x="197999" y="225315"/>
                </a:moveTo>
                <a:lnTo>
                  <a:pt x="203318" y="228355"/>
                </a:lnTo>
                <a:lnTo>
                  <a:pt x="203318" y="234495"/>
                </a:lnTo>
                <a:lnTo>
                  <a:pt x="197999" y="225315"/>
                </a:lnTo>
                <a:close/>
                <a:moveTo>
                  <a:pt x="209610" y="225315"/>
                </a:moveTo>
                <a:lnTo>
                  <a:pt x="214929" y="228355"/>
                </a:lnTo>
                <a:lnTo>
                  <a:pt x="214929" y="234495"/>
                </a:lnTo>
                <a:lnTo>
                  <a:pt x="209610" y="225315"/>
                </a:lnTo>
                <a:close/>
                <a:moveTo>
                  <a:pt x="221251" y="225315"/>
                </a:moveTo>
                <a:lnTo>
                  <a:pt x="226570" y="228355"/>
                </a:lnTo>
                <a:lnTo>
                  <a:pt x="226570" y="234495"/>
                </a:lnTo>
                <a:lnTo>
                  <a:pt x="221251" y="225315"/>
                </a:lnTo>
                <a:close/>
                <a:moveTo>
                  <a:pt x="232862" y="225315"/>
                </a:moveTo>
                <a:lnTo>
                  <a:pt x="238182" y="228355"/>
                </a:lnTo>
                <a:lnTo>
                  <a:pt x="238182" y="234495"/>
                </a:lnTo>
                <a:lnTo>
                  <a:pt x="232862" y="225315"/>
                </a:lnTo>
                <a:close/>
                <a:moveTo>
                  <a:pt x="244474" y="225254"/>
                </a:moveTo>
                <a:lnTo>
                  <a:pt x="249793" y="228355"/>
                </a:lnTo>
                <a:lnTo>
                  <a:pt x="249793" y="234495"/>
                </a:lnTo>
                <a:lnTo>
                  <a:pt x="244474" y="225254"/>
                </a:lnTo>
                <a:close/>
                <a:moveTo>
                  <a:pt x="256085" y="225254"/>
                </a:moveTo>
                <a:lnTo>
                  <a:pt x="261404" y="228355"/>
                </a:lnTo>
                <a:lnTo>
                  <a:pt x="261404" y="234495"/>
                </a:lnTo>
                <a:lnTo>
                  <a:pt x="256085" y="225254"/>
                </a:lnTo>
                <a:close/>
                <a:moveTo>
                  <a:pt x="267726" y="225254"/>
                </a:moveTo>
                <a:lnTo>
                  <a:pt x="273046" y="228355"/>
                </a:lnTo>
                <a:lnTo>
                  <a:pt x="273046" y="234495"/>
                </a:lnTo>
                <a:lnTo>
                  <a:pt x="267726" y="225254"/>
                </a:lnTo>
                <a:close/>
                <a:moveTo>
                  <a:pt x="214" y="225376"/>
                </a:moveTo>
                <a:lnTo>
                  <a:pt x="214" y="231485"/>
                </a:lnTo>
                <a:lnTo>
                  <a:pt x="5563" y="234586"/>
                </a:lnTo>
                <a:lnTo>
                  <a:pt x="5473" y="234429"/>
                </a:lnTo>
                <a:lnTo>
                  <a:pt x="5473" y="234429"/>
                </a:lnTo>
                <a:lnTo>
                  <a:pt x="396" y="231485"/>
                </a:lnTo>
                <a:cubicBezTo>
                  <a:pt x="335" y="231455"/>
                  <a:pt x="305" y="231425"/>
                  <a:pt x="305" y="231394"/>
                </a:cubicBezTo>
                <a:lnTo>
                  <a:pt x="305" y="225481"/>
                </a:lnTo>
                <a:lnTo>
                  <a:pt x="305" y="225481"/>
                </a:lnTo>
                <a:lnTo>
                  <a:pt x="244" y="225376"/>
                </a:lnTo>
                <a:close/>
                <a:moveTo>
                  <a:pt x="35108" y="225376"/>
                </a:moveTo>
                <a:lnTo>
                  <a:pt x="40427" y="234586"/>
                </a:lnTo>
                <a:lnTo>
                  <a:pt x="35108" y="231546"/>
                </a:lnTo>
                <a:lnTo>
                  <a:pt x="35108" y="225376"/>
                </a:lnTo>
                <a:close/>
                <a:moveTo>
                  <a:pt x="46689" y="225376"/>
                </a:moveTo>
                <a:lnTo>
                  <a:pt x="52008" y="234586"/>
                </a:lnTo>
                <a:lnTo>
                  <a:pt x="46689" y="231485"/>
                </a:lnTo>
                <a:lnTo>
                  <a:pt x="46689" y="225376"/>
                </a:lnTo>
                <a:close/>
                <a:moveTo>
                  <a:pt x="58330" y="225376"/>
                </a:moveTo>
                <a:lnTo>
                  <a:pt x="63650" y="234586"/>
                </a:lnTo>
                <a:lnTo>
                  <a:pt x="58330" y="231485"/>
                </a:lnTo>
                <a:lnTo>
                  <a:pt x="58330" y="225376"/>
                </a:lnTo>
                <a:close/>
                <a:moveTo>
                  <a:pt x="69941" y="225376"/>
                </a:moveTo>
                <a:lnTo>
                  <a:pt x="75261" y="234586"/>
                </a:lnTo>
                <a:lnTo>
                  <a:pt x="69941" y="231485"/>
                </a:lnTo>
                <a:lnTo>
                  <a:pt x="69941" y="225376"/>
                </a:lnTo>
                <a:close/>
                <a:moveTo>
                  <a:pt x="81583" y="225376"/>
                </a:moveTo>
                <a:lnTo>
                  <a:pt x="86902" y="234586"/>
                </a:lnTo>
                <a:lnTo>
                  <a:pt x="81583" y="231485"/>
                </a:lnTo>
                <a:lnTo>
                  <a:pt x="81583" y="225376"/>
                </a:lnTo>
                <a:close/>
                <a:moveTo>
                  <a:pt x="93194" y="225376"/>
                </a:moveTo>
                <a:lnTo>
                  <a:pt x="98513" y="234586"/>
                </a:lnTo>
                <a:lnTo>
                  <a:pt x="93194" y="231485"/>
                </a:lnTo>
                <a:lnTo>
                  <a:pt x="93194" y="225376"/>
                </a:lnTo>
                <a:close/>
                <a:moveTo>
                  <a:pt x="104836" y="225376"/>
                </a:moveTo>
                <a:lnTo>
                  <a:pt x="110155" y="234586"/>
                </a:lnTo>
                <a:lnTo>
                  <a:pt x="104836" y="231485"/>
                </a:lnTo>
                <a:lnTo>
                  <a:pt x="104836" y="225376"/>
                </a:lnTo>
                <a:close/>
                <a:moveTo>
                  <a:pt x="116416" y="225376"/>
                </a:moveTo>
                <a:lnTo>
                  <a:pt x="121736" y="234586"/>
                </a:lnTo>
                <a:lnTo>
                  <a:pt x="116416" y="231485"/>
                </a:lnTo>
                <a:lnTo>
                  <a:pt x="116416" y="225376"/>
                </a:lnTo>
                <a:close/>
                <a:moveTo>
                  <a:pt x="128058" y="225376"/>
                </a:moveTo>
                <a:lnTo>
                  <a:pt x="133377" y="234586"/>
                </a:lnTo>
                <a:lnTo>
                  <a:pt x="128058" y="231485"/>
                </a:lnTo>
                <a:lnTo>
                  <a:pt x="128058" y="225376"/>
                </a:lnTo>
                <a:close/>
                <a:moveTo>
                  <a:pt x="139669" y="225376"/>
                </a:moveTo>
                <a:lnTo>
                  <a:pt x="144988" y="234586"/>
                </a:lnTo>
                <a:lnTo>
                  <a:pt x="139669" y="231485"/>
                </a:lnTo>
                <a:lnTo>
                  <a:pt x="139669" y="225376"/>
                </a:lnTo>
                <a:close/>
                <a:moveTo>
                  <a:pt x="151311" y="225376"/>
                </a:moveTo>
                <a:lnTo>
                  <a:pt x="156630" y="234586"/>
                </a:lnTo>
                <a:lnTo>
                  <a:pt x="151311" y="231485"/>
                </a:lnTo>
                <a:lnTo>
                  <a:pt x="151311" y="225376"/>
                </a:lnTo>
                <a:close/>
                <a:moveTo>
                  <a:pt x="162922" y="225376"/>
                </a:moveTo>
                <a:lnTo>
                  <a:pt x="168241" y="234586"/>
                </a:lnTo>
                <a:lnTo>
                  <a:pt x="162922" y="231485"/>
                </a:lnTo>
                <a:lnTo>
                  <a:pt x="162922" y="225376"/>
                </a:lnTo>
                <a:close/>
                <a:moveTo>
                  <a:pt x="174503" y="225376"/>
                </a:moveTo>
                <a:lnTo>
                  <a:pt x="179822" y="234586"/>
                </a:lnTo>
                <a:lnTo>
                  <a:pt x="174503" y="231485"/>
                </a:lnTo>
                <a:lnTo>
                  <a:pt x="174503" y="225376"/>
                </a:lnTo>
                <a:close/>
                <a:moveTo>
                  <a:pt x="186144" y="225376"/>
                </a:moveTo>
                <a:lnTo>
                  <a:pt x="191463" y="234586"/>
                </a:lnTo>
                <a:lnTo>
                  <a:pt x="186144" y="231485"/>
                </a:lnTo>
                <a:lnTo>
                  <a:pt x="186144" y="225376"/>
                </a:lnTo>
                <a:close/>
                <a:moveTo>
                  <a:pt x="197755" y="225376"/>
                </a:moveTo>
                <a:lnTo>
                  <a:pt x="203075" y="234586"/>
                </a:lnTo>
                <a:lnTo>
                  <a:pt x="197755" y="231485"/>
                </a:lnTo>
                <a:lnTo>
                  <a:pt x="197755" y="225376"/>
                </a:lnTo>
                <a:close/>
                <a:moveTo>
                  <a:pt x="209397" y="225376"/>
                </a:moveTo>
                <a:lnTo>
                  <a:pt x="214716" y="234586"/>
                </a:lnTo>
                <a:lnTo>
                  <a:pt x="209397" y="231485"/>
                </a:lnTo>
                <a:lnTo>
                  <a:pt x="209397" y="225376"/>
                </a:lnTo>
                <a:close/>
                <a:moveTo>
                  <a:pt x="221008" y="225376"/>
                </a:moveTo>
                <a:lnTo>
                  <a:pt x="226327" y="234586"/>
                </a:lnTo>
                <a:lnTo>
                  <a:pt x="221008" y="231485"/>
                </a:lnTo>
                <a:lnTo>
                  <a:pt x="221008" y="225376"/>
                </a:lnTo>
                <a:close/>
                <a:moveTo>
                  <a:pt x="232650" y="225376"/>
                </a:moveTo>
                <a:lnTo>
                  <a:pt x="237969" y="234586"/>
                </a:lnTo>
                <a:lnTo>
                  <a:pt x="232650" y="231485"/>
                </a:lnTo>
                <a:lnTo>
                  <a:pt x="232650" y="225376"/>
                </a:lnTo>
                <a:close/>
                <a:moveTo>
                  <a:pt x="244230" y="225376"/>
                </a:moveTo>
                <a:lnTo>
                  <a:pt x="249550" y="234586"/>
                </a:lnTo>
                <a:lnTo>
                  <a:pt x="244230" y="231485"/>
                </a:lnTo>
                <a:lnTo>
                  <a:pt x="244230" y="225376"/>
                </a:lnTo>
                <a:close/>
                <a:moveTo>
                  <a:pt x="255872" y="225376"/>
                </a:moveTo>
                <a:lnTo>
                  <a:pt x="261191" y="234586"/>
                </a:lnTo>
                <a:lnTo>
                  <a:pt x="255872" y="231546"/>
                </a:lnTo>
                <a:lnTo>
                  <a:pt x="255872" y="225376"/>
                </a:lnTo>
                <a:close/>
                <a:moveTo>
                  <a:pt x="267483" y="225376"/>
                </a:moveTo>
                <a:lnTo>
                  <a:pt x="272802" y="234586"/>
                </a:lnTo>
                <a:lnTo>
                  <a:pt x="267483" y="231546"/>
                </a:lnTo>
                <a:lnTo>
                  <a:pt x="267483" y="225376"/>
                </a:lnTo>
                <a:close/>
                <a:moveTo>
                  <a:pt x="267210" y="225406"/>
                </a:moveTo>
                <a:lnTo>
                  <a:pt x="267210" y="231546"/>
                </a:lnTo>
                <a:lnTo>
                  <a:pt x="261890" y="234616"/>
                </a:lnTo>
                <a:lnTo>
                  <a:pt x="261890" y="234616"/>
                </a:lnTo>
                <a:lnTo>
                  <a:pt x="267210" y="225406"/>
                </a:lnTo>
                <a:close/>
                <a:moveTo>
                  <a:pt x="278851" y="225406"/>
                </a:moveTo>
                <a:lnTo>
                  <a:pt x="278851" y="231546"/>
                </a:lnTo>
                <a:lnTo>
                  <a:pt x="273532" y="234616"/>
                </a:lnTo>
                <a:lnTo>
                  <a:pt x="273532" y="234616"/>
                </a:lnTo>
                <a:lnTo>
                  <a:pt x="278851" y="225406"/>
                </a:lnTo>
                <a:close/>
                <a:moveTo>
                  <a:pt x="11582" y="225376"/>
                </a:moveTo>
                <a:lnTo>
                  <a:pt x="11582" y="231546"/>
                </a:lnTo>
                <a:lnTo>
                  <a:pt x="6262" y="234616"/>
                </a:lnTo>
                <a:lnTo>
                  <a:pt x="6262" y="234616"/>
                </a:lnTo>
                <a:lnTo>
                  <a:pt x="11582" y="225376"/>
                </a:lnTo>
                <a:close/>
                <a:moveTo>
                  <a:pt x="11855" y="225376"/>
                </a:moveTo>
                <a:lnTo>
                  <a:pt x="17174" y="234616"/>
                </a:lnTo>
                <a:lnTo>
                  <a:pt x="11855" y="231546"/>
                </a:lnTo>
                <a:lnTo>
                  <a:pt x="11855" y="225376"/>
                </a:lnTo>
                <a:close/>
                <a:moveTo>
                  <a:pt x="23223" y="225406"/>
                </a:moveTo>
                <a:lnTo>
                  <a:pt x="23223" y="231546"/>
                </a:lnTo>
                <a:lnTo>
                  <a:pt x="17904" y="234616"/>
                </a:lnTo>
                <a:lnTo>
                  <a:pt x="23223" y="225406"/>
                </a:lnTo>
                <a:close/>
                <a:moveTo>
                  <a:pt x="23497" y="225376"/>
                </a:moveTo>
                <a:lnTo>
                  <a:pt x="28816" y="234616"/>
                </a:lnTo>
                <a:lnTo>
                  <a:pt x="23497" y="231546"/>
                </a:lnTo>
                <a:lnTo>
                  <a:pt x="23497" y="225376"/>
                </a:lnTo>
                <a:close/>
                <a:moveTo>
                  <a:pt x="34834" y="225376"/>
                </a:moveTo>
                <a:lnTo>
                  <a:pt x="34834" y="231546"/>
                </a:lnTo>
                <a:lnTo>
                  <a:pt x="29515" y="234616"/>
                </a:lnTo>
                <a:lnTo>
                  <a:pt x="34834" y="225376"/>
                </a:lnTo>
                <a:close/>
                <a:moveTo>
                  <a:pt x="46446" y="225376"/>
                </a:moveTo>
                <a:lnTo>
                  <a:pt x="46446" y="231546"/>
                </a:lnTo>
                <a:lnTo>
                  <a:pt x="41126" y="234616"/>
                </a:lnTo>
                <a:lnTo>
                  <a:pt x="46446" y="225376"/>
                </a:lnTo>
                <a:close/>
                <a:moveTo>
                  <a:pt x="58057" y="225376"/>
                </a:moveTo>
                <a:lnTo>
                  <a:pt x="58057" y="231546"/>
                </a:lnTo>
                <a:lnTo>
                  <a:pt x="52737" y="234616"/>
                </a:lnTo>
                <a:lnTo>
                  <a:pt x="58057" y="225376"/>
                </a:lnTo>
                <a:close/>
                <a:moveTo>
                  <a:pt x="69698" y="225376"/>
                </a:moveTo>
                <a:lnTo>
                  <a:pt x="69698" y="231546"/>
                </a:lnTo>
                <a:lnTo>
                  <a:pt x="64379" y="234616"/>
                </a:lnTo>
                <a:lnTo>
                  <a:pt x="69698" y="225376"/>
                </a:lnTo>
                <a:close/>
                <a:moveTo>
                  <a:pt x="81309" y="225376"/>
                </a:moveTo>
                <a:lnTo>
                  <a:pt x="81309" y="231546"/>
                </a:lnTo>
                <a:lnTo>
                  <a:pt x="75990" y="234616"/>
                </a:lnTo>
                <a:lnTo>
                  <a:pt x="81309" y="225376"/>
                </a:lnTo>
                <a:close/>
                <a:moveTo>
                  <a:pt x="92951" y="225376"/>
                </a:moveTo>
                <a:lnTo>
                  <a:pt x="92951" y="231546"/>
                </a:lnTo>
                <a:lnTo>
                  <a:pt x="87632" y="234616"/>
                </a:lnTo>
                <a:lnTo>
                  <a:pt x="92951" y="225376"/>
                </a:lnTo>
                <a:close/>
                <a:moveTo>
                  <a:pt x="104562" y="225376"/>
                </a:moveTo>
                <a:lnTo>
                  <a:pt x="104562" y="231546"/>
                </a:lnTo>
                <a:lnTo>
                  <a:pt x="99243" y="234616"/>
                </a:lnTo>
                <a:lnTo>
                  <a:pt x="104562" y="225376"/>
                </a:lnTo>
                <a:close/>
                <a:moveTo>
                  <a:pt x="116143" y="225376"/>
                </a:moveTo>
                <a:lnTo>
                  <a:pt x="116143" y="231546"/>
                </a:lnTo>
                <a:lnTo>
                  <a:pt x="110824" y="234616"/>
                </a:lnTo>
                <a:lnTo>
                  <a:pt x="116143" y="225376"/>
                </a:lnTo>
                <a:close/>
                <a:moveTo>
                  <a:pt x="127784" y="225376"/>
                </a:moveTo>
                <a:lnTo>
                  <a:pt x="127784" y="231546"/>
                </a:lnTo>
                <a:lnTo>
                  <a:pt x="122465" y="234616"/>
                </a:lnTo>
                <a:lnTo>
                  <a:pt x="127784" y="225376"/>
                </a:lnTo>
                <a:close/>
                <a:moveTo>
                  <a:pt x="139396" y="225376"/>
                </a:moveTo>
                <a:lnTo>
                  <a:pt x="139396" y="231546"/>
                </a:lnTo>
                <a:lnTo>
                  <a:pt x="134076" y="234616"/>
                </a:lnTo>
                <a:lnTo>
                  <a:pt x="139396" y="225376"/>
                </a:lnTo>
                <a:close/>
                <a:moveTo>
                  <a:pt x="151037" y="225376"/>
                </a:moveTo>
                <a:lnTo>
                  <a:pt x="151037" y="231546"/>
                </a:lnTo>
                <a:lnTo>
                  <a:pt x="145718" y="234616"/>
                </a:lnTo>
                <a:lnTo>
                  <a:pt x="151037" y="225376"/>
                </a:lnTo>
                <a:close/>
                <a:moveTo>
                  <a:pt x="162648" y="225376"/>
                </a:moveTo>
                <a:lnTo>
                  <a:pt x="162648" y="231546"/>
                </a:lnTo>
                <a:lnTo>
                  <a:pt x="157329" y="234616"/>
                </a:lnTo>
                <a:lnTo>
                  <a:pt x="162648" y="225376"/>
                </a:lnTo>
                <a:close/>
                <a:moveTo>
                  <a:pt x="174290" y="225376"/>
                </a:moveTo>
                <a:lnTo>
                  <a:pt x="174290" y="231546"/>
                </a:lnTo>
                <a:lnTo>
                  <a:pt x="168971" y="234616"/>
                </a:lnTo>
                <a:lnTo>
                  <a:pt x="174290" y="225376"/>
                </a:lnTo>
                <a:close/>
                <a:moveTo>
                  <a:pt x="185871" y="225406"/>
                </a:moveTo>
                <a:lnTo>
                  <a:pt x="185871" y="231546"/>
                </a:lnTo>
                <a:lnTo>
                  <a:pt x="180551" y="234616"/>
                </a:lnTo>
                <a:lnTo>
                  <a:pt x="185871" y="225406"/>
                </a:lnTo>
                <a:close/>
                <a:moveTo>
                  <a:pt x="197512" y="225376"/>
                </a:moveTo>
                <a:lnTo>
                  <a:pt x="197512" y="231546"/>
                </a:lnTo>
                <a:lnTo>
                  <a:pt x="192193" y="234616"/>
                </a:lnTo>
                <a:lnTo>
                  <a:pt x="197512" y="225376"/>
                </a:lnTo>
                <a:close/>
                <a:moveTo>
                  <a:pt x="209123" y="225376"/>
                </a:moveTo>
                <a:lnTo>
                  <a:pt x="209123" y="231546"/>
                </a:lnTo>
                <a:lnTo>
                  <a:pt x="203804" y="234616"/>
                </a:lnTo>
                <a:lnTo>
                  <a:pt x="209123" y="225376"/>
                </a:lnTo>
                <a:close/>
                <a:moveTo>
                  <a:pt x="220765" y="225376"/>
                </a:moveTo>
                <a:lnTo>
                  <a:pt x="220765" y="231546"/>
                </a:lnTo>
                <a:lnTo>
                  <a:pt x="215446" y="234616"/>
                </a:lnTo>
                <a:lnTo>
                  <a:pt x="220765" y="225376"/>
                </a:lnTo>
                <a:close/>
                <a:moveTo>
                  <a:pt x="232376" y="225376"/>
                </a:moveTo>
                <a:lnTo>
                  <a:pt x="232376" y="231546"/>
                </a:lnTo>
                <a:lnTo>
                  <a:pt x="227057" y="234616"/>
                </a:lnTo>
                <a:lnTo>
                  <a:pt x="232376" y="225376"/>
                </a:lnTo>
                <a:close/>
                <a:moveTo>
                  <a:pt x="243957" y="225376"/>
                </a:moveTo>
                <a:lnTo>
                  <a:pt x="243957" y="231546"/>
                </a:lnTo>
                <a:lnTo>
                  <a:pt x="238638" y="234616"/>
                </a:lnTo>
                <a:lnTo>
                  <a:pt x="243957" y="225376"/>
                </a:lnTo>
                <a:close/>
                <a:moveTo>
                  <a:pt x="255598" y="225406"/>
                </a:moveTo>
                <a:lnTo>
                  <a:pt x="255598" y="231546"/>
                </a:lnTo>
                <a:lnTo>
                  <a:pt x="250279" y="234616"/>
                </a:lnTo>
                <a:lnTo>
                  <a:pt x="255598" y="225406"/>
                </a:lnTo>
                <a:close/>
                <a:moveTo>
                  <a:pt x="11703" y="231759"/>
                </a:moveTo>
                <a:lnTo>
                  <a:pt x="17023" y="234829"/>
                </a:lnTo>
                <a:lnTo>
                  <a:pt x="6384" y="234829"/>
                </a:lnTo>
                <a:lnTo>
                  <a:pt x="11703" y="231759"/>
                </a:lnTo>
                <a:close/>
                <a:moveTo>
                  <a:pt x="23345" y="231759"/>
                </a:moveTo>
                <a:lnTo>
                  <a:pt x="28664" y="234829"/>
                </a:lnTo>
                <a:lnTo>
                  <a:pt x="18026" y="234829"/>
                </a:lnTo>
                <a:lnTo>
                  <a:pt x="23345" y="231759"/>
                </a:lnTo>
                <a:close/>
                <a:moveTo>
                  <a:pt x="34956" y="231759"/>
                </a:moveTo>
                <a:lnTo>
                  <a:pt x="40275" y="234829"/>
                </a:lnTo>
                <a:lnTo>
                  <a:pt x="29637" y="234829"/>
                </a:lnTo>
                <a:lnTo>
                  <a:pt x="34956" y="231759"/>
                </a:lnTo>
                <a:close/>
                <a:moveTo>
                  <a:pt x="46598" y="231759"/>
                </a:moveTo>
                <a:lnTo>
                  <a:pt x="51886" y="234829"/>
                </a:lnTo>
                <a:lnTo>
                  <a:pt x="41278" y="234829"/>
                </a:lnTo>
                <a:lnTo>
                  <a:pt x="46598" y="231759"/>
                </a:lnTo>
                <a:close/>
                <a:moveTo>
                  <a:pt x="58209" y="231759"/>
                </a:moveTo>
                <a:lnTo>
                  <a:pt x="63528" y="234829"/>
                </a:lnTo>
                <a:lnTo>
                  <a:pt x="52889" y="234829"/>
                </a:lnTo>
                <a:lnTo>
                  <a:pt x="58209" y="231759"/>
                </a:lnTo>
                <a:close/>
                <a:moveTo>
                  <a:pt x="69850" y="231759"/>
                </a:moveTo>
                <a:lnTo>
                  <a:pt x="75169" y="234829"/>
                </a:lnTo>
                <a:lnTo>
                  <a:pt x="64531" y="234829"/>
                </a:lnTo>
                <a:lnTo>
                  <a:pt x="69850" y="231759"/>
                </a:lnTo>
                <a:close/>
                <a:moveTo>
                  <a:pt x="81431" y="231759"/>
                </a:moveTo>
                <a:lnTo>
                  <a:pt x="86750" y="234829"/>
                </a:lnTo>
                <a:lnTo>
                  <a:pt x="76112" y="234829"/>
                </a:lnTo>
                <a:lnTo>
                  <a:pt x="81431" y="231759"/>
                </a:lnTo>
                <a:close/>
                <a:moveTo>
                  <a:pt x="93042" y="231759"/>
                </a:moveTo>
                <a:lnTo>
                  <a:pt x="98361" y="234829"/>
                </a:lnTo>
                <a:lnTo>
                  <a:pt x="87723" y="234829"/>
                </a:lnTo>
                <a:lnTo>
                  <a:pt x="93042" y="231759"/>
                </a:lnTo>
                <a:close/>
                <a:moveTo>
                  <a:pt x="104684" y="231759"/>
                </a:moveTo>
                <a:lnTo>
                  <a:pt x="110003" y="234829"/>
                </a:lnTo>
                <a:lnTo>
                  <a:pt x="99364" y="234829"/>
                </a:lnTo>
                <a:lnTo>
                  <a:pt x="104684" y="231759"/>
                </a:lnTo>
                <a:close/>
                <a:moveTo>
                  <a:pt x="116295" y="231759"/>
                </a:moveTo>
                <a:lnTo>
                  <a:pt x="121614" y="234829"/>
                </a:lnTo>
                <a:lnTo>
                  <a:pt x="110976" y="234829"/>
                </a:lnTo>
                <a:lnTo>
                  <a:pt x="116295" y="231759"/>
                </a:lnTo>
                <a:close/>
                <a:moveTo>
                  <a:pt x="127936" y="231759"/>
                </a:moveTo>
                <a:lnTo>
                  <a:pt x="133256" y="234829"/>
                </a:lnTo>
                <a:lnTo>
                  <a:pt x="122617" y="234829"/>
                </a:lnTo>
                <a:lnTo>
                  <a:pt x="127936" y="231759"/>
                </a:lnTo>
                <a:close/>
                <a:moveTo>
                  <a:pt x="139548" y="231759"/>
                </a:moveTo>
                <a:lnTo>
                  <a:pt x="144867" y="234829"/>
                </a:lnTo>
                <a:lnTo>
                  <a:pt x="134228" y="234829"/>
                </a:lnTo>
                <a:lnTo>
                  <a:pt x="139548" y="231759"/>
                </a:lnTo>
                <a:close/>
                <a:moveTo>
                  <a:pt x="151159" y="231759"/>
                </a:moveTo>
                <a:lnTo>
                  <a:pt x="156478" y="234829"/>
                </a:lnTo>
                <a:lnTo>
                  <a:pt x="145840" y="234829"/>
                </a:lnTo>
                <a:lnTo>
                  <a:pt x="151159" y="231759"/>
                </a:lnTo>
                <a:close/>
                <a:moveTo>
                  <a:pt x="162770" y="231759"/>
                </a:moveTo>
                <a:lnTo>
                  <a:pt x="168089" y="234829"/>
                </a:lnTo>
                <a:lnTo>
                  <a:pt x="157451" y="234829"/>
                </a:lnTo>
                <a:lnTo>
                  <a:pt x="162770" y="231759"/>
                </a:lnTo>
                <a:close/>
                <a:moveTo>
                  <a:pt x="174411" y="231759"/>
                </a:moveTo>
                <a:lnTo>
                  <a:pt x="179731" y="234829"/>
                </a:lnTo>
                <a:lnTo>
                  <a:pt x="169092" y="234829"/>
                </a:lnTo>
                <a:lnTo>
                  <a:pt x="174411" y="231759"/>
                </a:lnTo>
                <a:close/>
                <a:moveTo>
                  <a:pt x="186023" y="231759"/>
                </a:moveTo>
                <a:lnTo>
                  <a:pt x="191342" y="234829"/>
                </a:lnTo>
                <a:lnTo>
                  <a:pt x="180703" y="234829"/>
                </a:lnTo>
                <a:lnTo>
                  <a:pt x="186023" y="231759"/>
                </a:lnTo>
                <a:close/>
                <a:moveTo>
                  <a:pt x="197634" y="231759"/>
                </a:moveTo>
                <a:lnTo>
                  <a:pt x="202953" y="234829"/>
                </a:lnTo>
                <a:lnTo>
                  <a:pt x="192345" y="234829"/>
                </a:lnTo>
                <a:lnTo>
                  <a:pt x="197634" y="231759"/>
                </a:lnTo>
                <a:close/>
                <a:moveTo>
                  <a:pt x="209275" y="231759"/>
                </a:moveTo>
                <a:lnTo>
                  <a:pt x="214595" y="234829"/>
                </a:lnTo>
                <a:lnTo>
                  <a:pt x="203956" y="234829"/>
                </a:lnTo>
                <a:lnTo>
                  <a:pt x="209275" y="231759"/>
                </a:lnTo>
                <a:close/>
                <a:moveTo>
                  <a:pt x="220856" y="231759"/>
                </a:moveTo>
                <a:lnTo>
                  <a:pt x="226175" y="234829"/>
                </a:lnTo>
                <a:lnTo>
                  <a:pt x="215537" y="234829"/>
                </a:lnTo>
                <a:lnTo>
                  <a:pt x="220856" y="231759"/>
                </a:lnTo>
                <a:close/>
                <a:moveTo>
                  <a:pt x="232498" y="231759"/>
                </a:moveTo>
                <a:lnTo>
                  <a:pt x="237817" y="234829"/>
                </a:lnTo>
                <a:lnTo>
                  <a:pt x="227178" y="234829"/>
                </a:lnTo>
                <a:lnTo>
                  <a:pt x="232498" y="231759"/>
                </a:lnTo>
                <a:close/>
                <a:moveTo>
                  <a:pt x="244109" y="231759"/>
                </a:moveTo>
                <a:lnTo>
                  <a:pt x="249428" y="234829"/>
                </a:lnTo>
                <a:lnTo>
                  <a:pt x="238790" y="234829"/>
                </a:lnTo>
                <a:lnTo>
                  <a:pt x="244109" y="231759"/>
                </a:lnTo>
                <a:close/>
                <a:moveTo>
                  <a:pt x="255750" y="231759"/>
                </a:moveTo>
                <a:lnTo>
                  <a:pt x="261070" y="234829"/>
                </a:lnTo>
                <a:lnTo>
                  <a:pt x="250431" y="234829"/>
                </a:lnTo>
                <a:lnTo>
                  <a:pt x="255750" y="231759"/>
                </a:lnTo>
                <a:close/>
                <a:moveTo>
                  <a:pt x="267362" y="231759"/>
                </a:moveTo>
                <a:lnTo>
                  <a:pt x="272681" y="234829"/>
                </a:lnTo>
                <a:lnTo>
                  <a:pt x="262042" y="234829"/>
                </a:lnTo>
                <a:lnTo>
                  <a:pt x="267362" y="231759"/>
                </a:lnTo>
                <a:close/>
                <a:moveTo>
                  <a:pt x="279003" y="231759"/>
                </a:moveTo>
                <a:lnTo>
                  <a:pt x="284322" y="234829"/>
                </a:lnTo>
                <a:lnTo>
                  <a:pt x="273684" y="234829"/>
                </a:lnTo>
                <a:lnTo>
                  <a:pt x="279003" y="231759"/>
                </a:lnTo>
                <a:close/>
                <a:moveTo>
                  <a:pt x="17023" y="235103"/>
                </a:moveTo>
                <a:lnTo>
                  <a:pt x="11703" y="238173"/>
                </a:lnTo>
                <a:lnTo>
                  <a:pt x="6384" y="235103"/>
                </a:lnTo>
                <a:close/>
                <a:moveTo>
                  <a:pt x="28664" y="235103"/>
                </a:moveTo>
                <a:lnTo>
                  <a:pt x="23345" y="238173"/>
                </a:lnTo>
                <a:lnTo>
                  <a:pt x="18026" y="235103"/>
                </a:lnTo>
                <a:close/>
                <a:moveTo>
                  <a:pt x="40275" y="235103"/>
                </a:moveTo>
                <a:lnTo>
                  <a:pt x="34956" y="238173"/>
                </a:lnTo>
                <a:lnTo>
                  <a:pt x="29637" y="235103"/>
                </a:lnTo>
                <a:close/>
                <a:moveTo>
                  <a:pt x="51886" y="235103"/>
                </a:moveTo>
                <a:lnTo>
                  <a:pt x="46598" y="238173"/>
                </a:lnTo>
                <a:lnTo>
                  <a:pt x="41278" y="235103"/>
                </a:lnTo>
                <a:close/>
                <a:moveTo>
                  <a:pt x="63528" y="235103"/>
                </a:moveTo>
                <a:lnTo>
                  <a:pt x="58209" y="238173"/>
                </a:lnTo>
                <a:lnTo>
                  <a:pt x="52889" y="235103"/>
                </a:lnTo>
                <a:close/>
                <a:moveTo>
                  <a:pt x="75169" y="235103"/>
                </a:moveTo>
                <a:lnTo>
                  <a:pt x="69850" y="238173"/>
                </a:lnTo>
                <a:lnTo>
                  <a:pt x="64531" y="235103"/>
                </a:lnTo>
                <a:close/>
                <a:moveTo>
                  <a:pt x="86750" y="235103"/>
                </a:moveTo>
                <a:lnTo>
                  <a:pt x="81431" y="238173"/>
                </a:lnTo>
                <a:lnTo>
                  <a:pt x="76112" y="235103"/>
                </a:lnTo>
                <a:close/>
                <a:moveTo>
                  <a:pt x="98361" y="235103"/>
                </a:moveTo>
                <a:lnTo>
                  <a:pt x="93042" y="238173"/>
                </a:lnTo>
                <a:lnTo>
                  <a:pt x="87723" y="235103"/>
                </a:lnTo>
                <a:close/>
                <a:moveTo>
                  <a:pt x="110003" y="235103"/>
                </a:moveTo>
                <a:lnTo>
                  <a:pt x="104684" y="238173"/>
                </a:lnTo>
                <a:lnTo>
                  <a:pt x="99364" y="235103"/>
                </a:lnTo>
                <a:close/>
                <a:moveTo>
                  <a:pt x="121614" y="235103"/>
                </a:moveTo>
                <a:lnTo>
                  <a:pt x="116295" y="238173"/>
                </a:lnTo>
                <a:lnTo>
                  <a:pt x="110976" y="235103"/>
                </a:lnTo>
                <a:close/>
                <a:moveTo>
                  <a:pt x="133256" y="235103"/>
                </a:moveTo>
                <a:lnTo>
                  <a:pt x="127936" y="238173"/>
                </a:lnTo>
                <a:lnTo>
                  <a:pt x="122617" y="235103"/>
                </a:lnTo>
                <a:close/>
                <a:moveTo>
                  <a:pt x="144867" y="235103"/>
                </a:moveTo>
                <a:lnTo>
                  <a:pt x="139548" y="238173"/>
                </a:lnTo>
                <a:lnTo>
                  <a:pt x="134228" y="235103"/>
                </a:lnTo>
                <a:close/>
                <a:moveTo>
                  <a:pt x="156478" y="235103"/>
                </a:moveTo>
                <a:lnTo>
                  <a:pt x="151159" y="238173"/>
                </a:lnTo>
                <a:lnTo>
                  <a:pt x="145840" y="235103"/>
                </a:lnTo>
                <a:close/>
                <a:moveTo>
                  <a:pt x="168089" y="235103"/>
                </a:moveTo>
                <a:lnTo>
                  <a:pt x="162770" y="238173"/>
                </a:lnTo>
                <a:lnTo>
                  <a:pt x="157451" y="235103"/>
                </a:lnTo>
                <a:close/>
                <a:moveTo>
                  <a:pt x="179731" y="235103"/>
                </a:moveTo>
                <a:lnTo>
                  <a:pt x="174411" y="238173"/>
                </a:lnTo>
                <a:lnTo>
                  <a:pt x="169092" y="235103"/>
                </a:lnTo>
                <a:close/>
                <a:moveTo>
                  <a:pt x="191342" y="235103"/>
                </a:moveTo>
                <a:lnTo>
                  <a:pt x="186023" y="238173"/>
                </a:lnTo>
                <a:lnTo>
                  <a:pt x="180703" y="235103"/>
                </a:lnTo>
                <a:close/>
                <a:moveTo>
                  <a:pt x="202953" y="235103"/>
                </a:moveTo>
                <a:lnTo>
                  <a:pt x="197634" y="238173"/>
                </a:lnTo>
                <a:lnTo>
                  <a:pt x="192315" y="235103"/>
                </a:lnTo>
                <a:close/>
                <a:moveTo>
                  <a:pt x="214564" y="235103"/>
                </a:moveTo>
                <a:lnTo>
                  <a:pt x="209245" y="238173"/>
                </a:lnTo>
                <a:lnTo>
                  <a:pt x="203926" y="235103"/>
                </a:lnTo>
                <a:close/>
                <a:moveTo>
                  <a:pt x="226175" y="235103"/>
                </a:moveTo>
                <a:lnTo>
                  <a:pt x="220856" y="238173"/>
                </a:lnTo>
                <a:lnTo>
                  <a:pt x="215537" y="235103"/>
                </a:lnTo>
                <a:close/>
                <a:moveTo>
                  <a:pt x="237817" y="235103"/>
                </a:moveTo>
                <a:lnTo>
                  <a:pt x="232498" y="238173"/>
                </a:lnTo>
                <a:lnTo>
                  <a:pt x="227178" y="235103"/>
                </a:lnTo>
                <a:close/>
                <a:moveTo>
                  <a:pt x="249428" y="235103"/>
                </a:moveTo>
                <a:lnTo>
                  <a:pt x="244109" y="238173"/>
                </a:lnTo>
                <a:lnTo>
                  <a:pt x="238790" y="235103"/>
                </a:lnTo>
                <a:close/>
                <a:moveTo>
                  <a:pt x="261070" y="235103"/>
                </a:moveTo>
                <a:lnTo>
                  <a:pt x="255750" y="238173"/>
                </a:lnTo>
                <a:lnTo>
                  <a:pt x="250431" y="235103"/>
                </a:lnTo>
                <a:close/>
                <a:moveTo>
                  <a:pt x="272681" y="235103"/>
                </a:moveTo>
                <a:lnTo>
                  <a:pt x="267362" y="238173"/>
                </a:lnTo>
                <a:lnTo>
                  <a:pt x="262042" y="235103"/>
                </a:lnTo>
                <a:close/>
                <a:moveTo>
                  <a:pt x="284292" y="235103"/>
                </a:moveTo>
                <a:lnTo>
                  <a:pt x="278973" y="238173"/>
                </a:lnTo>
                <a:lnTo>
                  <a:pt x="273653" y="235103"/>
                </a:lnTo>
                <a:close/>
                <a:moveTo>
                  <a:pt x="6050" y="235437"/>
                </a:moveTo>
                <a:lnTo>
                  <a:pt x="6050" y="241399"/>
                </a:lnTo>
                <a:lnTo>
                  <a:pt x="6050" y="241399"/>
                </a:lnTo>
                <a:lnTo>
                  <a:pt x="6110" y="241364"/>
                </a:lnTo>
                <a:lnTo>
                  <a:pt x="6110" y="235543"/>
                </a:lnTo>
                <a:lnTo>
                  <a:pt x="6110" y="235543"/>
                </a:lnTo>
                <a:lnTo>
                  <a:pt x="6050" y="235437"/>
                </a:lnTo>
                <a:close/>
                <a:moveTo>
                  <a:pt x="17174" y="235346"/>
                </a:moveTo>
                <a:lnTo>
                  <a:pt x="11855" y="244525"/>
                </a:lnTo>
                <a:lnTo>
                  <a:pt x="11855" y="238416"/>
                </a:lnTo>
                <a:lnTo>
                  <a:pt x="17174" y="235346"/>
                </a:lnTo>
                <a:close/>
                <a:moveTo>
                  <a:pt x="28816" y="235346"/>
                </a:moveTo>
                <a:lnTo>
                  <a:pt x="23497" y="244525"/>
                </a:lnTo>
                <a:lnTo>
                  <a:pt x="23497" y="238416"/>
                </a:lnTo>
                <a:lnTo>
                  <a:pt x="28816" y="235346"/>
                </a:lnTo>
                <a:close/>
                <a:moveTo>
                  <a:pt x="40427" y="235346"/>
                </a:moveTo>
                <a:lnTo>
                  <a:pt x="35108" y="244525"/>
                </a:lnTo>
                <a:lnTo>
                  <a:pt x="35108" y="238416"/>
                </a:lnTo>
                <a:lnTo>
                  <a:pt x="40427" y="235346"/>
                </a:lnTo>
                <a:close/>
                <a:moveTo>
                  <a:pt x="52008" y="235346"/>
                </a:moveTo>
                <a:lnTo>
                  <a:pt x="46689" y="244525"/>
                </a:lnTo>
                <a:lnTo>
                  <a:pt x="46689" y="238416"/>
                </a:lnTo>
                <a:lnTo>
                  <a:pt x="52008" y="235346"/>
                </a:lnTo>
                <a:close/>
                <a:moveTo>
                  <a:pt x="63650" y="235346"/>
                </a:moveTo>
                <a:lnTo>
                  <a:pt x="58330" y="244525"/>
                </a:lnTo>
                <a:lnTo>
                  <a:pt x="58330" y="238416"/>
                </a:lnTo>
                <a:lnTo>
                  <a:pt x="63650" y="235346"/>
                </a:lnTo>
                <a:close/>
                <a:moveTo>
                  <a:pt x="75261" y="235346"/>
                </a:moveTo>
                <a:lnTo>
                  <a:pt x="69941" y="244525"/>
                </a:lnTo>
                <a:lnTo>
                  <a:pt x="69941" y="238416"/>
                </a:lnTo>
                <a:lnTo>
                  <a:pt x="75261" y="235346"/>
                </a:lnTo>
                <a:close/>
                <a:moveTo>
                  <a:pt x="86902" y="235346"/>
                </a:moveTo>
                <a:lnTo>
                  <a:pt x="81583" y="244525"/>
                </a:lnTo>
                <a:lnTo>
                  <a:pt x="81583" y="238416"/>
                </a:lnTo>
                <a:lnTo>
                  <a:pt x="86902" y="235346"/>
                </a:lnTo>
                <a:close/>
                <a:moveTo>
                  <a:pt x="98513" y="235346"/>
                </a:moveTo>
                <a:lnTo>
                  <a:pt x="93194" y="244525"/>
                </a:lnTo>
                <a:lnTo>
                  <a:pt x="93194" y="238416"/>
                </a:lnTo>
                <a:lnTo>
                  <a:pt x="98513" y="235346"/>
                </a:lnTo>
                <a:close/>
                <a:moveTo>
                  <a:pt x="110155" y="235346"/>
                </a:moveTo>
                <a:lnTo>
                  <a:pt x="104836" y="244525"/>
                </a:lnTo>
                <a:lnTo>
                  <a:pt x="104836" y="238416"/>
                </a:lnTo>
                <a:lnTo>
                  <a:pt x="110155" y="235346"/>
                </a:lnTo>
                <a:close/>
                <a:moveTo>
                  <a:pt x="121736" y="235346"/>
                </a:moveTo>
                <a:lnTo>
                  <a:pt x="116416" y="244525"/>
                </a:lnTo>
                <a:lnTo>
                  <a:pt x="116416" y="238416"/>
                </a:lnTo>
                <a:lnTo>
                  <a:pt x="121736" y="235346"/>
                </a:lnTo>
                <a:close/>
                <a:moveTo>
                  <a:pt x="133377" y="235346"/>
                </a:moveTo>
                <a:lnTo>
                  <a:pt x="128058" y="244525"/>
                </a:lnTo>
                <a:lnTo>
                  <a:pt x="128058" y="238416"/>
                </a:lnTo>
                <a:lnTo>
                  <a:pt x="133377" y="235346"/>
                </a:lnTo>
                <a:close/>
                <a:moveTo>
                  <a:pt x="144988" y="235346"/>
                </a:moveTo>
                <a:lnTo>
                  <a:pt x="139669" y="244525"/>
                </a:lnTo>
                <a:lnTo>
                  <a:pt x="139669" y="238416"/>
                </a:lnTo>
                <a:lnTo>
                  <a:pt x="144988" y="235346"/>
                </a:lnTo>
                <a:close/>
                <a:moveTo>
                  <a:pt x="156630" y="235346"/>
                </a:moveTo>
                <a:lnTo>
                  <a:pt x="151311" y="244525"/>
                </a:lnTo>
                <a:lnTo>
                  <a:pt x="151311" y="238416"/>
                </a:lnTo>
                <a:lnTo>
                  <a:pt x="156630" y="235346"/>
                </a:lnTo>
                <a:close/>
                <a:moveTo>
                  <a:pt x="168241" y="235346"/>
                </a:moveTo>
                <a:lnTo>
                  <a:pt x="162922" y="244525"/>
                </a:lnTo>
                <a:lnTo>
                  <a:pt x="162922" y="238416"/>
                </a:lnTo>
                <a:lnTo>
                  <a:pt x="168241" y="235346"/>
                </a:lnTo>
                <a:close/>
                <a:moveTo>
                  <a:pt x="179822" y="235346"/>
                </a:moveTo>
                <a:lnTo>
                  <a:pt x="174503" y="244525"/>
                </a:lnTo>
                <a:lnTo>
                  <a:pt x="174503" y="238416"/>
                </a:lnTo>
                <a:lnTo>
                  <a:pt x="179822" y="235346"/>
                </a:lnTo>
                <a:close/>
                <a:moveTo>
                  <a:pt x="191463" y="235346"/>
                </a:moveTo>
                <a:lnTo>
                  <a:pt x="186144" y="244525"/>
                </a:lnTo>
                <a:lnTo>
                  <a:pt x="186144" y="238416"/>
                </a:lnTo>
                <a:lnTo>
                  <a:pt x="191463" y="235346"/>
                </a:lnTo>
                <a:close/>
                <a:moveTo>
                  <a:pt x="203075" y="235346"/>
                </a:moveTo>
                <a:lnTo>
                  <a:pt x="197755" y="244525"/>
                </a:lnTo>
                <a:lnTo>
                  <a:pt x="197755" y="238416"/>
                </a:lnTo>
                <a:lnTo>
                  <a:pt x="203075" y="235346"/>
                </a:lnTo>
                <a:close/>
                <a:moveTo>
                  <a:pt x="214716" y="235346"/>
                </a:moveTo>
                <a:lnTo>
                  <a:pt x="209397" y="244525"/>
                </a:lnTo>
                <a:lnTo>
                  <a:pt x="209397" y="238416"/>
                </a:lnTo>
                <a:lnTo>
                  <a:pt x="214716" y="235346"/>
                </a:lnTo>
                <a:close/>
                <a:moveTo>
                  <a:pt x="226327" y="235346"/>
                </a:moveTo>
                <a:lnTo>
                  <a:pt x="221008" y="244525"/>
                </a:lnTo>
                <a:lnTo>
                  <a:pt x="221008" y="238416"/>
                </a:lnTo>
                <a:lnTo>
                  <a:pt x="226327" y="235346"/>
                </a:lnTo>
                <a:close/>
                <a:moveTo>
                  <a:pt x="237969" y="235346"/>
                </a:moveTo>
                <a:lnTo>
                  <a:pt x="232650" y="244525"/>
                </a:lnTo>
                <a:lnTo>
                  <a:pt x="232650" y="238416"/>
                </a:lnTo>
                <a:lnTo>
                  <a:pt x="237969" y="235346"/>
                </a:lnTo>
                <a:close/>
                <a:moveTo>
                  <a:pt x="249550" y="235346"/>
                </a:moveTo>
                <a:lnTo>
                  <a:pt x="244230" y="244525"/>
                </a:lnTo>
                <a:lnTo>
                  <a:pt x="244230" y="238416"/>
                </a:lnTo>
                <a:lnTo>
                  <a:pt x="249550" y="235346"/>
                </a:lnTo>
                <a:close/>
                <a:moveTo>
                  <a:pt x="261191" y="235346"/>
                </a:moveTo>
                <a:lnTo>
                  <a:pt x="255872" y="244525"/>
                </a:lnTo>
                <a:lnTo>
                  <a:pt x="255872" y="238416"/>
                </a:lnTo>
                <a:lnTo>
                  <a:pt x="261191" y="235346"/>
                </a:lnTo>
                <a:close/>
                <a:moveTo>
                  <a:pt x="272802" y="235346"/>
                </a:moveTo>
                <a:lnTo>
                  <a:pt x="267483" y="244525"/>
                </a:lnTo>
                <a:lnTo>
                  <a:pt x="267483" y="238416"/>
                </a:lnTo>
                <a:lnTo>
                  <a:pt x="272802" y="235346"/>
                </a:lnTo>
                <a:close/>
                <a:moveTo>
                  <a:pt x="284444" y="235346"/>
                </a:moveTo>
                <a:lnTo>
                  <a:pt x="279125" y="244525"/>
                </a:lnTo>
                <a:lnTo>
                  <a:pt x="279125" y="238416"/>
                </a:lnTo>
                <a:lnTo>
                  <a:pt x="284444" y="235346"/>
                </a:lnTo>
                <a:close/>
                <a:moveTo>
                  <a:pt x="6262" y="235376"/>
                </a:moveTo>
                <a:lnTo>
                  <a:pt x="11582" y="238416"/>
                </a:lnTo>
                <a:lnTo>
                  <a:pt x="11582" y="244556"/>
                </a:lnTo>
                <a:lnTo>
                  <a:pt x="6262" y="235376"/>
                </a:lnTo>
                <a:close/>
                <a:moveTo>
                  <a:pt x="17904" y="235376"/>
                </a:moveTo>
                <a:lnTo>
                  <a:pt x="23223" y="238416"/>
                </a:lnTo>
                <a:lnTo>
                  <a:pt x="23223" y="244556"/>
                </a:lnTo>
                <a:lnTo>
                  <a:pt x="17904" y="235376"/>
                </a:lnTo>
                <a:close/>
                <a:moveTo>
                  <a:pt x="29515" y="235376"/>
                </a:moveTo>
                <a:lnTo>
                  <a:pt x="34834" y="238416"/>
                </a:lnTo>
                <a:lnTo>
                  <a:pt x="34834" y="244556"/>
                </a:lnTo>
                <a:lnTo>
                  <a:pt x="29515" y="235376"/>
                </a:lnTo>
                <a:close/>
                <a:moveTo>
                  <a:pt x="41126" y="235376"/>
                </a:moveTo>
                <a:lnTo>
                  <a:pt x="46446" y="238416"/>
                </a:lnTo>
                <a:lnTo>
                  <a:pt x="46446" y="244556"/>
                </a:lnTo>
                <a:lnTo>
                  <a:pt x="41126" y="235376"/>
                </a:lnTo>
                <a:close/>
                <a:moveTo>
                  <a:pt x="52737" y="235376"/>
                </a:moveTo>
                <a:lnTo>
                  <a:pt x="58057" y="238416"/>
                </a:lnTo>
                <a:lnTo>
                  <a:pt x="58057" y="244556"/>
                </a:lnTo>
                <a:lnTo>
                  <a:pt x="52737" y="235376"/>
                </a:lnTo>
                <a:close/>
                <a:moveTo>
                  <a:pt x="64379" y="235346"/>
                </a:moveTo>
                <a:lnTo>
                  <a:pt x="69698" y="238416"/>
                </a:lnTo>
                <a:lnTo>
                  <a:pt x="69698" y="244556"/>
                </a:lnTo>
                <a:lnTo>
                  <a:pt x="64379" y="235346"/>
                </a:lnTo>
                <a:close/>
                <a:moveTo>
                  <a:pt x="75990" y="235376"/>
                </a:moveTo>
                <a:lnTo>
                  <a:pt x="81309" y="238416"/>
                </a:lnTo>
                <a:lnTo>
                  <a:pt x="81309" y="244556"/>
                </a:lnTo>
                <a:lnTo>
                  <a:pt x="75990" y="235376"/>
                </a:lnTo>
                <a:close/>
                <a:moveTo>
                  <a:pt x="87632" y="235376"/>
                </a:moveTo>
                <a:lnTo>
                  <a:pt x="92951" y="238416"/>
                </a:lnTo>
                <a:lnTo>
                  <a:pt x="92951" y="244556"/>
                </a:lnTo>
                <a:lnTo>
                  <a:pt x="87632" y="235376"/>
                </a:lnTo>
                <a:close/>
                <a:moveTo>
                  <a:pt x="99243" y="235376"/>
                </a:moveTo>
                <a:lnTo>
                  <a:pt x="104562" y="238416"/>
                </a:lnTo>
                <a:lnTo>
                  <a:pt x="104562" y="244556"/>
                </a:lnTo>
                <a:lnTo>
                  <a:pt x="99243" y="235376"/>
                </a:lnTo>
                <a:close/>
                <a:moveTo>
                  <a:pt x="110824" y="235376"/>
                </a:moveTo>
                <a:lnTo>
                  <a:pt x="116143" y="238416"/>
                </a:lnTo>
                <a:lnTo>
                  <a:pt x="116143" y="244556"/>
                </a:lnTo>
                <a:lnTo>
                  <a:pt x="110824" y="235376"/>
                </a:lnTo>
                <a:close/>
                <a:moveTo>
                  <a:pt x="122465" y="235376"/>
                </a:moveTo>
                <a:lnTo>
                  <a:pt x="127784" y="238416"/>
                </a:lnTo>
                <a:lnTo>
                  <a:pt x="127784" y="244556"/>
                </a:lnTo>
                <a:lnTo>
                  <a:pt x="122465" y="235376"/>
                </a:lnTo>
                <a:close/>
                <a:moveTo>
                  <a:pt x="134076" y="235376"/>
                </a:moveTo>
                <a:lnTo>
                  <a:pt x="139396" y="238416"/>
                </a:lnTo>
                <a:lnTo>
                  <a:pt x="139396" y="244556"/>
                </a:lnTo>
                <a:lnTo>
                  <a:pt x="134076" y="235376"/>
                </a:lnTo>
                <a:close/>
                <a:moveTo>
                  <a:pt x="145718" y="235376"/>
                </a:moveTo>
                <a:lnTo>
                  <a:pt x="151037" y="238416"/>
                </a:lnTo>
                <a:lnTo>
                  <a:pt x="151037" y="244556"/>
                </a:lnTo>
                <a:lnTo>
                  <a:pt x="145718" y="235376"/>
                </a:lnTo>
                <a:close/>
                <a:moveTo>
                  <a:pt x="157329" y="235376"/>
                </a:moveTo>
                <a:lnTo>
                  <a:pt x="162648" y="238416"/>
                </a:lnTo>
                <a:lnTo>
                  <a:pt x="162648" y="244556"/>
                </a:lnTo>
                <a:lnTo>
                  <a:pt x="157329" y="235376"/>
                </a:lnTo>
                <a:close/>
                <a:moveTo>
                  <a:pt x="168971" y="235376"/>
                </a:moveTo>
                <a:lnTo>
                  <a:pt x="174290" y="238416"/>
                </a:lnTo>
                <a:lnTo>
                  <a:pt x="174290" y="244556"/>
                </a:lnTo>
                <a:lnTo>
                  <a:pt x="168971" y="235376"/>
                </a:lnTo>
                <a:close/>
                <a:moveTo>
                  <a:pt x="180551" y="235376"/>
                </a:moveTo>
                <a:lnTo>
                  <a:pt x="185871" y="238416"/>
                </a:lnTo>
                <a:lnTo>
                  <a:pt x="185871" y="244556"/>
                </a:lnTo>
                <a:lnTo>
                  <a:pt x="180551" y="235376"/>
                </a:lnTo>
                <a:close/>
                <a:moveTo>
                  <a:pt x="192193" y="235376"/>
                </a:moveTo>
                <a:lnTo>
                  <a:pt x="197512" y="238416"/>
                </a:lnTo>
                <a:lnTo>
                  <a:pt x="197512" y="244556"/>
                </a:lnTo>
                <a:lnTo>
                  <a:pt x="192193" y="235376"/>
                </a:lnTo>
                <a:close/>
                <a:moveTo>
                  <a:pt x="203804" y="235346"/>
                </a:moveTo>
                <a:lnTo>
                  <a:pt x="209123" y="238416"/>
                </a:lnTo>
                <a:lnTo>
                  <a:pt x="209123" y="244556"/>
                </a:lnTo>
                <a:lnTo>
                  <a:pt x="203804" y="235346"/>
                </a:lnTo>
                <a:close/>
                <a:moveTo>
                  <a:pt x="215446" y="235376"/>
                </a:moveTo>
                <a:lnTo>
                  <a:pt x="220765" y="238416"/>
                </a:lnTo>
                <a:lnTo>
                  <a:pt x="220765" y="244556"/>
                </a:lnTo>
                <a:lnTo>
                  <a:pt x="215446" y="235376"/>
                </a:lnTo>
                <a:close/>
                <a:moveTo>
                  <a:pt x="227057" y="235376"/>
                </a:moveTo>
                <a:lnTo>
                  <a:pt x="232376" y="238416"/>
                </a:lnTo>
                <a:lnTo>
                  <a:pt x="232376" y="244556"/>
                </a:lnTo>
                <a:lnTo>
                  <a:pt x="227057" y="235376"/>
                </a:lnTo>
                <a:close/>
                <a:moveTo>
                  <a:pt x="238638" y="235376"/>
                </a:moveTo>
                <a:lnTo>
                  <a:pt x="243957" y="238416"/>
                </a:lnTo>
                <a:lnTo>
                  <a:pt x="243957" y="244556"/>
                </a:lnTo>
                <a:lnTo>
                  <a:pt x="238638" y="235376"/>
                </a:lnTo>
                <a:close/>
                <a:moveTo>
                  <a:pt x="250279" y="235376"/>
                </a:moveTo>
                <a:lnTo>
                  <a:pt x="255598" y="238416"/>
                </a:lnTo>
                <a:lnTo>
                  <a:pt x="255598" y="244556"/>
                </a:lnTo>
                <a:lnTo>
                  <a:pt x="250279" y="235376"/>
                </a:lnTo>
                <a:close/>
                <a:moveTo>
                  <a:pt x="261890" y="235346"/>
                </a:moveTo>
                <a:lnTo>
                  <a:pt x="267210" y="238416"/>
                </a:lnTo>
                <a:lnTo>
                  <a:pt x="267210" y="244556"/>
                </a:lnTo>
                <a:lnTo>
                  <a:pt x="261890" y="235346"/>
                </a:lnTo>
                <a:close/>
                <a:moveTo>
                  <a:pt x="273532" y="235346"/>
                </a:moveTo>
                <a:lnTo>
                  <a:pt x="278851" y="238416"/>
                </a:lnTo>
                <a:lnTo>
                  <a:pt x="278851" y="244556"/>
                </a:lnTo>
                <a:lnTo>
                  <a:pt x="273532" y="235346"/>
                </a:lnTo>
                <a:close/>
                <a:moveTo>
                  <a:pt x="87389" y="235437"/>
                </a:moveTo>
                <a:lnTo>
                  <a:pt x="92708" y="244647"/>
                </a:lnTo>
                <a:lnTo>
                  <a:pt x="92708" y="244647"/>
                </a:lnTo>
                <a:lnTo>
                  <a:pt x="90246" y="243188"/>
                </a:lnTo>
                <a:lnTo>
                  <a:pt x="87389" y="241607"/>
                </a:lnTo>
                <a:lnTo>
                  <a:pt x="87389" y="235437"/>
                </a:lnTo>
                <a:close/>
                <a:moveTo>
                  <a:pt x="145475" y="235437"/>
                </a:moveTo>
                <a:lnTo>
                  <a:pt x="150794" y="244647"/>
                </a:lnTo>
                <a:lnTo>
                  <a:pt x="150794" y="244647"/>
                </a:lnTo>
                <a:lnTo>
                  <a:pt x="148332" y="243188"/>
                </a:lnTo>
                <a:lnTo>
                  <a:pt x="145475" y="241607"/>
                </a:lnTo>
                <a:lnTo>
                  <a:pt x="145475" y="235437"/>
                </a:lnTo>
                <a:close/>
                <a:moveTo>
                  <a:pt x="157116" y="235437"/>
                </a:moveTo>
                <a:lnTo>
                  <a:pt x="162436" y="244647"/>
                </a:lnTo>
                <a:lnTo>
                  <a:pt x="162436" y="244647"/>
                </a:lnTo>
                <a:lnTo>
                  <a:pt x="159974" y="243188"/>
                </a:lnTo>
                <a:lnTo>
                  <a:pt x="157116" y="241607"/>
                </a:lnTo>
                <a:lnTo>
                  <a:pt x="157116" y="235437"/>
                </a:lnTo>
                <a:close/>
                <a:moveTo>
                  <a:pt x="168727" y="235437"/>
                </a:moveTo>
                <a:lnTo>
                  <a:pt x="174047" y="244647"/>
                </a:lnTo>
                <a:lnTo>
                  <a:pt x="174047" y="244647"/>
                </a:lnTo>
                <a:lnTo>
                  <a:pt x="171585" y="243188"/>
                </a:lnTo>
                <a:lnTo>
                  <a:pt x="168727" y="241607"/>
                </a:lnTo>
                <a:lnTo>
                  <a:pt x="168727" y="235437"/>
                </a:lnTo>
                <a:close/>
                <a:moveTo>
                  <a:pt x="180339" y="235437"/>
                </a:moveTo>
                <a:lnTo>
                  <a:pt x="185658" y="244647"/>
                </a:lnTo>
                <a:lnTo>
                  <a:pt x="185658" y="244647"/>
                </a:lnTo>
                <a:lnTo>
                  <a:pt x="183165" y="243188"/>
                </a:lnTo>
                <a:lnTo>
                  <a:pt x="180339" y="241607"/>
                </a:lnTo>
                <a:lnTo>
                  <a:pt x="180339" y="235437"/>
                </a:lnTo>
                <a:close/>
                <a:moveTo>
                  <a:pt x="191950" y="235437"/>
                </a:moveTo>
                <a:lnTo>
                  <a:pt x="197269" y="244647"/>
                </a:lnTo>
                <a:lnTo>
                  <a:pt x="197269" y="244647"/>
                </a:lnTo>
                <a:lnTo>
                  <a:pt x="194807" y="243188"/>
                </a:lnTo>
                <a:lnTo>
                  <a:pt x="191950" y="241607"/>
                </a:lnTo>
                <a:lnTo>
                  <a:pt x="191950" y="235437"/>
                </a:lnTo>
                <a:close/>
                <a:moveTo>
                  <a:pt x="238455" y="235437"/>
                </a:moveTo>
                <a:lnTo>
                  <a:pt x="243774" y="244647"/>
                </a:lnTo>
                <a:lnTo>
                  <a:pt x="243774" y="244647"/>
                </a:lnTo>
                <a:lnTo>
                  <a:pt x="241312" y="243188"/>
                </a:lnTo>
                <a:lnTo>
                  <a:pt x="238455" y="241607"/>
                </a:lnTo>
                <a:lnTo>
                  <a:pt x="238455" y="235437"/>
                </a:lnTo>
                <a:close/>
                <a:moveTo>
                  <a:pt x="17661" y="235437"/>
                </a:moveTo>
                <a:lnTo>
                  <a:pt x="22980" y="244647"/>
                </a:lnTo>
                <a:lnTo>
                  <a:pt x="22980" y="244647"/>
                </a:lnTo>
                <a:lnTo>
                  <a:pt x="20518" y="243188"/>
                </a:lnTo>
                <a:lnTo>
                  <a:pt x="17661" y="241607"/>
                </a:lnTo>
                <a:lnTo>
                  <a:pt x="17661" y="235437"/>
                </a:lnTo>
                <a:close/>
                <a:moveTo>
                  <a:pt x="29302" y="235437"/>
                </a:moveTo>
                <a:lnTo>
                  <a:pt x="34622" y="244647"/>
                </a:lnTo>
                <a:lnTo>
                  <a:pt x="34622" y="244647"/>
                </a:lnTo>
                <a:lnTo>
                  <a:pt x="32160" y="243188"/>
                </a:lnTo>
                <a:lnTo>
                  <a:pt x="29302" y="241607"/>
                </a:lnTo>
                <a:lnTo>
                  <a:pt x="29302" y="235437"/>
                </a:lnTo>
                <a:close/>
                <a:moveTo>
                  <a:pt x="40883" y="235437"/>
                </a:moveTo>
                <a:lnTo>
                  <a:pt x="46202" y="244647"/>
                </a:lnTo>
                <a:lnTo>
                  <a:pt x="46202" y="244647"/>
                </a:lnTo>
                <a:lnTo>
                  <a:pt x="43740" y="243188"/>
                </a:lnTo>
                <a:lnTo>
                  <a:pt x="40883" y="241607"/>
                </a:lnTo>
                <a:lnTo>
                  <a:pt x="40883" y="235437"/>
                </a:lnTo>
                <a:close/>
                <a:moveTo>
                  <a:pt x="64136" y="235437"/>
                </a:moveTo>
                <a:lnTo>
                  <a:pt x="69455" y="244647"/>
                </a:lnTo>
                <a:lnTo>
                  <a:pt x="69455" y="244647"/>
                </a:lnTo>
                <a:lnTo>
                  <a:pt x="66993" y="243188"/>
                </a:lnTo>
                <a:lnTo>
                  <a:pt x="64136" y="241607"/>
                </a:lnTo>
                <a:lnTo>
                  <a:pt x="64136" y="235437"/>
                </a:lnTo>
                <a:close/>
                <a:moveTo>
                  <a:pt x="110611" y="235437"/>
                </a:moveTo>
                <a:lnTo>
                  <a:pt x="115930" y="244647"/>
                </a:lnTo>
                <a:lnTo>
                  <a:pt x="115930" y="244647"/>
                </a:lnTo>
                <a:lnTo>
                  <a:pt x="113468" y="243188"/>
                </a:lnTo>
                <a:lnTo>
                  <a:pt x="110611" y="241607"/>
                </a:lnTo>
                <a:lnTo>
                  <a:pt x="110611" y="235437"/>
                </a:lnTo>
                <a:close/>
                <a:moveTo>
                  <a:pt x="122222" y="235437"/>
                </a:moveTo>
                <a:lnTo>
                  <a:pt x="127541" y="244647"/>
                </a:lnTo>
                <a:lnTo>
                  <a:pt x="127541" y="244647"/>
                </a:lnTo>
                <a:lnTo>
                  <a:pt x="125079" y="243188"/>
                </a:lnTo>
                <a:lnTo>
                  <a:pt x="122222" y="241607"/>
                </a:lnTo>
                <a:lnTo>
                  <a:pt x="122222" y="235437"/>
                </a:lnTo>
                <a:close/>
                <a:moveTo>
                  <a:pt x="133864" y="235437"/>
                </a:moveTo>
                <a:lnTo>
                  <a:pt x="139183" y="244647"/>
                </a:lnTo>
                <a:lnTo>
                  <a:pt x="139183" y="244647"/>
                </a:lnTo>
                <a:lnTo>
                  <a:pt x="136721" y="243188"/>
                </a:lnTo>
                <a:lnTo>
                  <a:pt x="133864" y="241607"/>
                </a:lnTo>
                <a:lnTo>
                  <a:pt x="133864" y="235437"/>
                </a:lnTo>
                <a:close/>
                <a:moveTo>
                  <a:pt x="215202" y="235437"/>
                </a:moveTo>
                <a:lnTo>
                  <a:pt x="220522" y="244647"/>
                </a:lnTo>
                <a:lnTo>
                  <a:pt x="220522" y="244647"/>
                </a:lnTo>
                <a:lnTo>
                  <a:pt x="218060" y="243188"/>
                </a:lnTo>
                <a:lnTo>
                  <a:pt x="215202" y="241607"/>
                </a:lnTo>
                <a:lnTo>
                  <a:pt x="215202" y="235437"/>
                </a:lnTo>
                <a:close/>
                <a:moveTo>
                  <a:pt x="52525" y="235437"/>
                </a:moveTo>
                <a:lnTo>
                  <a:pt x="57844" y="244647"/>
                </a:lnTo>
                <a:lnTo>
                  <a:pt x="55351" y="243188"/>
                </a:lnTo>
                <a:lnTo>
                  <a:pt x="52525" y="241607"/>
                </a:lnTo>
                <a:lnTo>
                  <a:pt x="52525" y="235437"/>
                </a:lnTo>
                <a:close/>
                <a:moveTo>
                  <a:pt x="75777" y="235437"/>
                </a:moveTo>
                <a:lnTo>
                  <a:pt x="81097" y="244647"/>
                </a:lnTo>
                <a:lnTo>
                  <a:pt x="78604" y="243188"/>
                </a:lnTo>
                <a:lnTo>
                  <a:pt x="75777" y="241607"/>
                </a:lnTo>
                <a:lnTo>
                  <a:pt x="75777" y="235437"/>
                </a:lnTo>
                <a:close/>
                <a:moveTo>
                  <a:pt x="99030" y="235437"/>
                </a:moveTo>
                <a:lnTo>
                  <a:pt x="104349" y="244647"/>
                </a:lnTo>
                <a:lnTo>
                  <a:pt x="101857" y="243188"/>
                </a:lnTo>
                <a:lnTo>
                  <a:pt x="99030" y="241607"/>
                </a:lnTo>
                <a:lnTo>
                  <a:pt x="99030" y="235437"/>
                </a:lnTo>
                <a:close/>
                <a:moveTo>
                  <a:pt x="203591" y="235437"/>
                </a:moveTo>
                <a:lnTo>
                  <a:pt x="208911" y="244647"/>
                </a:lnTo>
                <a:lnTo>
                  <a:pt x="206418" y="243188"/>
                </a:lnTo>
                <a:lnTo>
                  <a:pt x="203591" y="241607"/>
                </a:lnTo>
                <a:lnTo>
                  <a:pt x="203591" y="235437"/>
                </a:lnTo>
                <a:close/>
                <a:moveTo>
                  <a:pt x="226844" y="235437"/>
                </a:moveTo>
                <a:lnTo>
                  <a:pt x="232163" y="244647"/>
                </a:lnTo>
                <a:lnTo>
                  <a:pt x="229671" y="243188"/>
                </a:lnTo>
                <a:lnTo>
                  <a:pt x="226844" y="241607"/>
                </a:lnTo>
                <a:lnTo>
                  <a:pt x="226844" y="235437"/>
                </a:lnTo>
                <a:close/>
                <a:moveTo>
                  <a:pt x="250036" y="235437"/>
                </a:moveTo>
                <a:lnTo>
                  <a:pt x="255355" y="244647"/>
                </a:lnTo>
                <a:lnTo>
                  <a:pt x="252893" y="243188"/>
                </a:lnTo>
                <a:lnTo>
                  <a:pt x="250036" y="241607"/>
                </a:lnTo>
                <a:lnTo>
                  <a:pt x="250036" y="235437"/>
                </a:lnTo>
                <a:close/>
                <a:moveTo>
                  <a:pt x="261678" y="235437"/>
                </a:moveTo>
                <a:lnTo>
                  <a:pt x="266997" y="244647"/>
                </a:lnTo>
                <a:lnTo>
                  <a:pt x="264535" y="243218"/>
                </a:lnTo>
                <a:lnTo>
                  <a:pt x="261678" y="241607"/>
                </a:lnTo>
                <a:lnTo>
                  <a:pt x="261678" y="235437"/>
                </a:lnTo>
                <a:close/>
                <a:moveTo>
                  <a:pt x="273289" y="235437"/>
                </a:moveTo>
                <a:lnTo>
                  <a:pt x="278608" y="244647"/>
                </a:lnTo>
                <a:lnTo>
                  <a:pt x="276146" y="243218"/>
                </a:lnTo>
                <a:lnTo>
                  <a:pt x="273289" y="241607"/>
                </a:lnTo>
                <a:lnTo>
                  <a:pt x="273289" y="235437"/>
                </a:lnTo>
                <a:close/>
                <a:moveTo>
                  <a:pt x="284657" y="235498"/>
                </a:moveTo>
                <a:lnTo>
                  <a:pt x="284657" y="241638"/>
                </a:lnTo>
                <a:lnTo>
                  <a:pt x="279337" y="244677"/>
                </a:lnTo>
                <a:lnTo>
                  <a:pt x="279337" y="244677"/>
                </a:lnTo>
                <a:lnTo>
                  <a:pt x="284657" y="235498"/>
                </a:lnTo>
                <a:close/>
                <a:moveTo>
                  <a:pt x="87115" y="235498"/>
                </a:moveTo>
                <a:lnTo>
                  <a:pt x="87115" y="241638"/>
                </a:lnTo>
                <a:lnTo>
                  <a:pt x="84288" y="243279"/>
                </a:lnTo>
                <a:lnTo>
                  <a:pt x="81796" y="244677"/>
                </a:lnTo>
                <a:lnTo>
                  <a:pt x="81796" y="244677"/>
                </a:lnTo>
                <a:lnTo>
                  <a:pt x="87115" y="235498"/>
                </a:lnTo>
                <a:close/>
                <a:moveTo>
                  <a:pt x="110368" y="235498"/>
                </a:moveTo>
                <a:lnTo>
                  <a:pt x="110368" y="241638"/>
                </a:lnTo>
                <a:lnTo>
                  <a:pt x="107541" y="243279"/>
                </a:lnTo>
                <a:lnTo>
                  <a:pt x="105048" y="244677"/>
                </a:lnTo>
                <a:lnTo>
                  <a:pt x="105048" y="244677"/>
                </a:lnTo>
                <a:lnTo>
                  <a:pt x="110368" y="235498"/>
                </a:lnTo>
                <a:close/>
                <a:moveTo>
                  <a:pt x="273046" y="235498"/>
                </a:moveTo>
                <a:lnTo>
                  <a:pt x="273046" y="241638"/>
                </a:lnTo>
                <a:lnTo>
                  <a:pt x="270188" y="243279"/>
                </a:lnTo>
                <a:lnTo>
                  <a:pt x="267726" y="244677"/>
                </a:lnTo>
                <a:lnTo>
                  <a:pt x="267726" y="244677"/>
                </a:lnTo>
                <a:lnTo>
                  <a:pt x="273046" y="235498"/>
                </a:lnTo>
                <a:close/>
                <a:moveTo>
                  <a:pt x="17418" y="235437"/>
                </a:moveTo>
                <a:lnTo>
                  <a:pt x="17418" y="241607"/>
                </a:lnTo>
                <a:lnTo>
                  <a:pt x="14560" y="243218"/>
                </a:lnTo>
                <a:lnTo>
                  <a:pt x="12098" y="244677"/>
                </a:lnTo>
                <a:lnTo>
                  <a:pt x="17418" y="235437"/>
                </a:lnTo>
                <a:close/>
                <a:moveTo>
                  <a:pt x="29029" y="235498"/>
                </a:moveTo>
                <a:lnTo>
                  <a:pt x="29029" y="241638"/>
                </a:lnTo>
                <a:lnTo>
                  <a:pt x="26172" y="243279"/>
                </a:lnTo>
                <a:lnTo>
                  <a:pt x="23710" y="244677"/>
                </a:lnTo>
                <a:lnTo>
                  <a:pt x="29029" y="235498"/>
                </a:lnTo>
                <a:close/>
                <a:moveTo>
                  <a:pt x="40670" y="235498"/>
                </a:moveTo>
                <a:lnTo>
                  <a:pt x="40670" y="241638"/>
                </a:lnTo>
                <a:lnTo>
                  <a:pt x="37813" y="243279"/>
                </a:lnTo>
                <a:lnTo>
                  <a:pt x="35351" y="244677"/>
                </a:lnTo>
                <a:lnTo>
                  <a:pt x="40670" y="235498"/>
                </a:lnTo>
                <a:close/>
                <a:moveTo>
                  <a:pt x="52251" y="235498"/>
                </a:moveTo>
                <a:lnTo>
                  <a:pt x="52251" y="241638"/>
                </a:lnTo>
                <a:lnTo>
                  <a:pt x="49394" y="243279"/>
                </a:lnTo>
                <a:lnTo>
                  <a:pt x="46932" y="244677"/>
                </a:lnTo>
                <a:lnTo>
                  <a:pt x="52251" y="235498"/>
                </a:lnTo>
                <a:close/>
                <a:moveTo>
                  <a:pt x="63862" y="235498"/>
                </a:moveTo>
                <a:lnTo>
                  <a:pt x="63862" y="241638"/>
                </a:lnTo>
                <a:lnTo>
                  <a:pt x="61005" y="243279"/>
                </a:lnTo>
                <a:lnTo>
                  <a:pt x="58543" y="244677"/>
                </a:lnTo>
                <a:lnTo>
                  <a:pt x="63862" y="235498"/>
                </a:lnTo>
                <a:close/>
                <a:moveTo>
                  <a:pt x="75504" y="235498"/>
                </a:moveTo>
                <a:lnTo>
                  <a:pt x="75504" y="241638"/>
                </a:lnTo>
                <a:lnTo>
                  <a:pt x="72647" y="243279"/>
                </a:lnTo>
                <a:lnTo>
                  <a:pt x="70185" y="244677"/>
                </a:lnTo>
                <a:lnTo>
                  <a:pt x="75504" y="235498"/>
                </a:lnTo>
                <a:close/>
                <a:moveTo>
                  <a:pt x="98757" y="235498"/>
                </a:moveTo>
                <a:lnTo>
                  <a:pt x="98757" y="241638"/>
                </a:lnTo>
                <a:lnTo>
                  <a:pt x="95899" y="243279"/>
                </a:lnTo>
                <a:lnTo>
                  <a:pt x="93437" y="244677"/>
                </a:lnTo>
                <a:lnTo>
                  <a:pt x="98757" y="235498"/>
                </a:lnTo>
                <a:close/>
                <a:moveTo>
                  <a:pt x="121979" y="235498"/>
                </a:moveTo>
                <a:lnTo>
                  <a:pt x="121979" y="241638"/>
                </a:lnTo>
                <a:lnTo>
                  <a:pt x="119122" y="243279"/>
                </a:lnTo>
                <a:lnTo>
                  <a:pt x="116660" y="244677"/>
                </a:lnTo>
                <a:lnTo>
                  <a:pt x="121979" y="235498"/>
                </a:lnTo>
                <a:close/>
                <a:moveTo>
                  <a:pt x="133590" y="235498"/>
                </a:moveTo>
                <a:lnTo>
                  <a:pt x="133590" y="241638"/>
                </a:lnTo>
                <a:lnTo>
                  <a:pt x="130733" y="243279"/>
                </a:lnTo>
                <a:lnTo>
                  <a:pt x="128271" y="244677"/>
                </a:lnTo>
                <a:lnTo>
                  <a:pt x="133590" y="235498"/>
                </a:lnTo>
                <a:close/>
                <a:moveTo>
                  <a:pt x="145232" y="235498"/>
                </a:moveTo>
                <a:lnTo>
                  <a:pt x="145232" y="241638"/>
                </a:lnTo>
                <a:lnTo>
                  <a:pt x="142374" y="243279"/>
                </a:lnTo>
                <a:lnTo>
                  <a:pt x="139912" y="244677"/>
                </a:lnTo>
                <a:lnTo>
                  <a:pt x="145232" y="235498"/>
                </a:lnTo>
                <a:close/>
                <a:moveTo>
                  <a:pt x="156843" y="235498"/>
                </a:moveTo>
                <a:lnTo>
                  <a:pt x="156843" y="241638"/>
                </a:lnTo>
                <a:lnTo>
                  <a:pt x="153986" y="243279"/>
                </a:lnTo>
                <a:lnTo>
                  <a:pt x="151523" y="244677"/>
                </a:lnTo>
                <a:lnTo>
                  <a:pt x="156843" y="235498"/>
                </a:lnTo>
                <a:close/>
                <a:moveTo>
                  <a:pt x="168484" y="235498"/>
                </a:moveTo>
                <a:lnTo>
                  <a:pt x="168484" y="241638"/>
                </a:lnTo>
                <a:lnTo>
                  <a:pt x="165627" y="243279"/>
                </a:lnTo>
                <a:lnTo>
                  <a:pt x="163165" y="244677"/>
                </a:lnTo>
                <a:lnTo>
                  <a:pt x="168484" y="235498"/>
                </a:lnTo>
                <a:close/>
                <a:moveTo>
                  <a:pt x="180065" y="235498"/>
                </a:moveTo>
                <a:lnTo>
                  <a:pt x="180065" y="241638"/>
                </a:lnTo>
                <a:lnTo>
                  <a:pt x="177208" y="243279"/>
                </a:lnTo>
                <a:lnTo>
                  <a:pt x="174746" y="244677"/>
                </a:lnTo>
                <a:lnTo>
                  <a:pt x="180065" y="235498"/>
                </a:lnTo>
                <a:close/>
                <a:moveTo>
                  <a:pt x="191676" y="235498"/>
                </a:moveTo>
                <a:lnTo>
                  <a:pt x="191676" y="241638"/>
                </a:lnTo>
                <a:lnTo>
                  <a:pt x="188849" y="243279"/>
                </a:lnTo>
                <a:lnTo>
                  <a:pt x="186357" y="244677"/>
                </a:lnTo>
                <a:lnTo>
                  <a:pt x="191676" y="235498"/>
                </a:lnTo>
                <a:close/>
                <a:moveTo>
                  <a:pt x="203318" y="235498"/>
                </a:moveTo>
                <a:lnTo>
                  <a:pt x="203318" y="241638"/>
                </a:lnTo>
                <a:lnTo>
                  <a:pt x="200461" y="243279"/>
                </a:lnTo>
                <a:lnTo>
                  <a:pt x="197999" y="244677"/>
                </a:lnTo>
                <a:lnTo>
                  <a:pt x="203318" y="235498"/>
                </a:lnTo>
                <a:close/>
                <a:moveTo>
                  <a:pt x="214929" y="235498"/>
                </a:moveTo>
                <a:lnTo>
                  <a:pt x="214929" y="241638"/>
                </a:lnTo>
                <a:lnTo>
                  <a:pt x="212072" y="243279"/>
                </a:lnTo>
                <a:lnTo>
                  <a:pt x="209610" y="244677"/>
                </a:lnTo>
                <a:lnTo>
                  <a:pt x="214929" y="235498"/>
                </a:lnTo>
                <a:close/>
                <a:moveTo>
                  <a:pt x="226570" y="235498"/>
                </a:moveTo>
                <a:lnTo>
                  <a:pt x="226570" y="241638"/>
                </a:lnTo>
                <a:lnTo>
                  <a:pt x="223713" y="243279"/>
                </a:lnTo>
                <a:lnTo>
                  <a:pt x="221251" y="244677"/>
                </a:lnTo>
                <a:lnTo>
                  <a:pt x="226570" y="235498"/>
                </a:lnTo>
                <a:close/>
                <a:moveTo>
                  <a:pt x="238182" y="235498"/>
                </a:moveTo>
                <a:lnTo>
                  <a:pt x="238182" y="241638"/>
                </a:lnTo>
                <a:lnTo>
                  <a:pt x="235355" y="243279"/>
                </a:lnTo>
                <a:lnTo>
                  <a:pt x="232862" y="244677"/>
                </a:lnTo>
                <a:lnTo>
                  <a:pt x="238182" y="235498"/>
                </a:lnTo>
                <a:close/>
                <a:moveTo>
                  <a:pt x="249793" y="235498"/>
                </a:moveTo>
                <a:lnTo>
                  <a:pt x="249793" y="241638"/>
                </a:lnTo>
                <a:lnTo>
                  <a:pt x="246936" y="243279"/>
                </a:lnTo>
                <a:lnTo>
                  <a:pt x="244474" y="244677"/>
                </a:lnTo>
                <a:lnTo>
                  <a:pt x="249793" y="235498"/>
                </a:lnTo>
                <a:close/>
                <a:moveTo>
                  <a:pt x="261404" y="235498"/>
                </a:moveTo>
                <a:lnTo>
                  <a:pt x="261404" y="241638"/>
                </a:lnTo>
                <a:lnTo>
                  <a:pt x="258547" y="243279"/>
                </a:lnTo>
                <a:lnTo>
                  <a:pt x="256085" y="244677"/>
                </a:lnTo>
                <a:lnTo>
                  <a:pt x="261404" y="235498"/>
                </a:lnTo>
                <a:close/>
                <a:moveTo>
                  <a:pt x="5898" y="241820"/>
                </a:moveTo>
                <a:lnTo>
                  <a:pt x="8755" y="243461"/>
                </a:lnTo>
                <a:lnTo>
                  <a:pt x="11217" y="244890"/>
                </a:lnTo>
                <a:lnTo>
                  <a:pt x="578" y="244890"/>
                </a:lnTo>
                <a:lnTo>
                  <a:pt x="5898" y="241820"/>
                </a:lnTo>
                <a:close/>
                <a:moveTo>
                  <a:pt x="17509" y="241820"/>
                </a:moveTo>
                <a:lnTo>
                  <a:pt x="20366" y="243461"/>
                </a:lnTo>
                <a:lnTo>
                  <a:pt x="22828" y="244890"/>
                </a:lnTo>
                <a:lnTo>
                  <a:pt x="12190" y="244890"/>
                </a:lnTo>
                <a:lnTo>
                  <a:pt x="14682" y="243461"/>
                </a:lnTo>
                <a:lnTo>
                  <a:pt x="17509" y="241820"/>
                </a:lnTo>
                <a:close/>
                <a:moveTo>
                  <a:pt x="29150" y="241820"/>
                </a:moveTo>
                <a:lnTo>
                  <a:pt x="32008" y="243461"/>
                </a:lnTo>
                <a:lnTo>
                  <a:pt x="34470" y="244920"/>
                </a:lnTo>
                <a:lnTo>
                  <a:pt x="23831" y="244920"/>
                </a:lnTo>
                <a:lnTo>
                  <a:pt x="26293" y="243461"/>
                </a:lnTo>
                <a:lnTo>
                  <a:pt x="29150" y="241820"/>
                </a:lnTo>
                <a:close/>
                <a:moveTo>
                  <a:pt x="40762" y="241820"/>
                </a:moveTo>
                <a:lnTo>
                  <a:pt x="43619" y="243461"/>
                </a:lnTo>
                <a:lnTo>
                  <a:pt x="46081" y="244920"/>
                </a:lnTo>
                <a:lnTo>
                  <a:pt x="35442" y="244920"/>
                </a:lnTo>
                <a:lnTo>
                  <a:pt x="37935" y="243461"/>
                </a:lnTo>
                <a:lnTo>
                  <a:pt x="40762" y="241820"/>
                </a:lnTo>
                <a:close/>
                <a:moveTo>
                  <a:pt x="52403" y="241820"/>
                </a:moveTo>
                <a:lnTo>
                  <a:pt x="55260" y="243461"/>
                </a:lnTo>
                <a:lnTo>
                  <a:pt x="57722" y="244920"/>
                </a:lnTo>
                <a:lnTo>
                  <a:pt x="47084" y="244920"/>
                </a:lnTo>
                <a:lnTo>
                  <a:pt x="49546" y="243461"/>
                </a:lnTo>
                <a:lnTo>
                  <a:pt x="52403" y="241820"/>
                </a:lnTo>
                <a:close/>
                <a:moveTo>
                  <a:pt x="64014" y="241820"/>
                </a:moveTo>
                <a:lnTo>
                  <a:pt x="66871" y="243461"/>
                </a:lnTo>
                <a:lnTo>
                  <a:pt x="69334" y="244920"/>
                </a:lnTo>
                <a:lnTo>
                  <a:pt x="58695" y="244920"/>
                </a:lnTo>
                <a:lnTo>
                  <a:pt x="61187" y="243461"/>
                </a:lnTo>
                <a:lnTo>
                  <a:pt x="64014" y="241820"/>
                </a:lnTo>
                <a:close/>
                <a:moveTo>
                  <a:pt x="75656" y="241820"/>
                </a:moveTo>
                <a:lnTo>
                  <a:pt x="78513" y="243461"/>
                </a:lnTo>
                <a:lnTo>
                  <a:pt x="80975" y="244920"/>
                </a:lnTo>
                <a:lnTo>
                  <a:pt x="70337" y="244920"/>
                </a:lnTo>
                <a:lnTo>
                  <a:pt x="72799" y="243461"/>
                </a:lnTo>
                <a:lnTo>
                  <a:pt x="75656" y="241820"/>
                </a:lnTo>
                <a:close/>
                <a:moveTo>
                  <a:pt x="87237" y="241820"/>
                </a:moveTo>
                <a:lnTo>
                  <a:pt x="90094" y="243461"/>
                </a:lnTo>
                <a:lnTo>
                  <a:pt x="92556" y="244920"/>
                </a:lnTo>
                <a:lnTo>
                  <a:pt x="81917" y="244920"/>
                </a:lnTo>
                <a:lnTo>
                  <a:pt x="84379" y="243461"/>
                </a:lnTo>
                <a:lnTo>
                  <a:pt x="87237" y="241820"/>
                </a:lnTo>
                <a:close/>
                <a:moveTo>
                  <a:pt x="98878" y="241820"/>
                </a:moveTo>
                <a:lnTo>
                  <a:pt x="101705" y="243461"/>
                </a:lnTo>
                <a:lnTo>
                  <a:pt x="104197" y="244920"/>
                </a:lnTo>
                <a:lnTo>
                  <a:pt x="93559" y="244920"/>
                </a:lnTo>
                <a:lnTo>
                  <a:pt x="96021" y="243461"/>
                </a:lnTo>
                <a:lnTo>
                  <a:pt x="98878" y="241820"/>
                </a:lnTo>
                <a:close/>
                <a:moveTo>
                  <a:pt x="110489" y="241820"/>
                </a:moveTo>
                <a:lnTo>
                  <a:pt x="113346" y="243461"/>
                </a:lnTo>
                <a:lnTo>
                  <a:pt x="115809" y="244920"/>
                </a:lnTo>
                <a:lnTo>
                  <a:pt x="105170" y="244920"/>
                </a:lnTo>
                <a:lnTo>
                  <a:pt x="107632" y="243461"/>
                </a:lnTo>
                <a:lnTo>
                  <a:pt x="110489" y="241820"/>
                </a:lnTo>
                <a:close/>
                <a:moveTo>
                  <a:pt x="122131" y="241820"/>
                </a:moveTo>
                <a:lnTo>
                  <a:pt x="124958" y="243461"/>
                </a:lnTo>
                <a:lnTo>
                  <a:pt x="127450" y="244920"/>
                </a:lnTo>
                <a:lnTo>
                  <a:pt x="116812" y="244920"/>
                </a:lnTo>
                <a:lnTo>
                  <a:pt x="119274" y="243461"/>
                </a:lnTo>
                <a:lnTo>
                  <a:pt x="122131" y="241820"/>
                </a:lnTo>
                <a:close/>
                <a:moveTo>
                  <a:pt x="133742" y="241820"/>
                </a:moveTo>
                <a:lnTo>
                  <a:pt x="136599" y="243461"/>
                </a:lnTo>
                <a:lnTo>
                  <a:pt x="139061" y="244920"/>
                </a:lnTo>
                <a:lnTo>
                  <a:pt x="128423" y="244920"/>
                </a:lnTo>
                <a:lnTo>
                  <a:pt x="130885" y="243461"/>
                </a:lnTo>
                <a:lnTo>
                  <a:pt x="133742" y="241820"/>
                </a:lnTo>
                <a:close/>
                <a:moveTo>
                  <a:pt x="145323" y="241820"/>
                </a:moveTo>
                <a:lnTo>
                  <a:pt x="148180" y="243461"/>
                </a:lnTo>
                <a:lnTo>
                  <a:pt x="150642" y="244920"/>
                </a:lnTo>
                <a:lnTo>
                  <a:pt x="140004" y="244920"/>
                </a:lnTo>
                <a:lnTo>
                  <a:pt x="142496" y="243461"/>
                </a:lnTo>
                <a:lnTo>
                  <a:pt x="145323" y="241820"/>
                </a:lnTo>
                <a:close/>
                <a:moveTo>
                  <a:pt x="156964" y="241820"/>
                </a:moveTo>
                <a:lnTo>
                  <a:pt x="159822" y="243461"/>
                </a:lnTo>
                <a:lnTo>
                  <a:pt x="162284" y="244920"/>
                </a:lnTo>
                <a:lnTo>
                  <a:pt x="151645" y="244920"/>
                </a:lnTo>
                <a:lnTo>
                  <a:pt x="154107" y="243461"/>
                </a:lnTo>
                <a:lnTo>
                  <a:pt x="156964" y="241820"/>
                </a:lnTo>
                <a:close/>
                <a:moveTo>
                  <a:pt x="168575" y="241820"/>
                </a:moveTo>
                <a:lnTo>
                  <a:pt x="171433" y="243461"/>
                </a:lnTo>
                <a:lnTo>
                  <a:pt x="173895" y="244920"/>
                </a:lnTo>
                <a:lnTo>
                  <a:pt x="163256" y="244920"/>
                </a:lnTo>
                <a:lnTo>
                  <a:pt x="165749" y="243461"/>
                </a:lnTo>
                <a:lnTo>
                  <a:pt x="168575" y="241820"/>
                </a:lnTo>
                <a:close/>
                <a:moveTo>
                  <a:pt x="180217" y="241820"/>
                </a:moveTo>
                <a:lnTo>
                  <a:pt x="183074" y="243461"/>
                </a:lnTo>
                <a:lnTo>
                  <a:pt x="185536" y="244920"/>
                </a:lnTo>
                <a:lnTo>
                  <a:pt x="174898" y="244920"/>
                </a:lnTo>
                <a:lnTo>
                  <a:pt x="177360" y="243461"/>
                </a:lnTo>
                <a:lnTo>
                  <a:pt x="180217" y="241820"/>
                </a:lnTo>
                <a:close/>
                <a:moveTo>
                  <a:pt x="191828" y="241820"/>
                </a:moveTo>
                <a:lnTo>
                  <a:pt x="194685" y="243461"/>
                </a:lnTo>
                <a:lnTo>
                  <a:pt x="197147" y="244920"/>
                </a:lnTo>
                <a:lnTo>
                  <a:pt x="186509" y="244920"/>
                </a:lnTo>
                <a:lnTo>
                  <a:pt x="189001" y="243461"/>
                </a:lnTo>
                <a:lnTo>
                  <a:pt x="191828" y="241820"/>
                </a:lnTo>
                <a:close/>
                <a:moveTo>
                  <a:pt x="203470" y="241820"/>
                </a:moveTo>
                <a:lnTo>
                  <a:pt x="206327" y="243461"/>
                </a:lnTo>
                <a:lnTo>
                  <a:pt x="208789" y="244920"/>
                </a:lnTo>
                <a:lnTo>
                  <a:pt x="198151" y="244920"/>
                </a:lnTo>
                <a:lnTo>
                  <a:pt x="200613" y="243461"/>
                </a:lnTo>
                <a:lnTo>
                  <a:pt x="203470" y="241820"/>
                </a:lnTo>
                <a:close/>
                <a:moveTo>
                  <a:pt x="215051" y="241820"/>
                </a:moveTo>
                <a:lnTo>
                  <a:pt x="217908" y="243461"/>
                </a:lnTo>
                <a:lnTo>
                  <a:pt x="220370" y="244920"/>
                </a:lnTo>
                <a:lnTo>
                  <a:pt x="209731" y="244920"/>
                </a:lnTo>
                <a:lnTo>
                  <a:pt x="212193" y="243461"/>
                </a:lnTo>
                <a:lnTo>
                  <a:pt x="215051" y="241820"/>
                </a:lnTo>
                <a:close/>
                <a:moveTo>
                  <a:pt x="226692" y="241820"/>
                </a:moveTo>
                <a:lnTo>
                  <a:pt x="229519" y="243461"/>
                </a:lnTo>
                <a:lnTo>
                  <a:pt x="232011" y="244920"/>
                </a:lnTo>
                <a:lnTo>
                  <a:pt x="221373" y="244920"/>
                </a:lnTo>
                <a:lnTo>
                  <a:pt x="223835" y="243461"/>
                </a:lnTo>
                <a:lnTo>
                  <a:pt x="226692" y="241820"/>
                </a:lnTo>
                <a:close/>
                <a:moveTo>
                  <a:pt x="238303" y="241820"/>
                </a:moveTo>
                <a:lnTo>
                  <a:pt x="241160" y="243461"/>
                </a:lnTo>
                <a:lnTo>
                  <a:pt x="243622" y="244920"/>
                </a:lnTo>
                <a:lnTo>
                  <a:pt x="232984" y="244920"/>
                </a:lnTo>
                <a:lnTo>
                  <a:pt x="235446" y="243461"/>
                </a:lnTo>
                <a:lnTo>
                  <a:pt x="238303" y="241820"/>
                </a:lnTo>
                <a:close/>
                <a:moveTo>
                  <a:pt x="249945" y="241820"/>
                </a:moveTo>
                <a:lnTo>
                  <a:pt x="252772" y="243461"/>
                </a:lnTo>
                <a:lnTo>
                  <a:pt x="255264" y="244920"/>
                </a:lnTo>
                <a:lnTo>
                  <a:pt x="244626" y="244920"/>
                </a:lnTo>
                <a:lnTo>
                  <a:pt x="247088" y="243461"/>
                </a:lnTo>
                <a:lnTo>
                  <a:pt x="249945" y="241820"/>
                </a:lnTo>
                <a:close/>
                <a:moveTo>
                  <a:pt x="261556" y="241820"/>
                </a:moveTo>
                <a:lnTo>
                  <a:pt x="264413" y="243461"/>
                </a:lnTo>
                <a:lnTo>
                  <a:pt x="266875" y="244920"/>
                </a:lnTo>
                <a:lnTo>
                  <a:pt x="256237" y="244920"/>
                </a:lnTo>
                <a:lnTo>
                  <a:pt x="258699" y="243461"/>
                </a:lnTo>
                <a:lnTo>
                  <a:pt x="261556" y="241820"/>
                </a:lnTo>
                <a:close/>
                <a:moveTo>
                  <a:pt x="273198" y="241820"/>
                </a:moveTo>
                <a:lnTo>
                  <a:pt x="276024" y="243461"/>
                </a:lnTo>
                <a:lnTo>
                  <a:pt x="278517" y="244920"/>
                </a:lnTo>
                <a:lnTo>
                  <a:pt x="267878" y="244920"/>
                </a:lnTo>
                <a:lnTo>
                  <a:pt x="270340" y="243461"/>
                </a:lnTo>
                <a:lnTo>
                  <a:pt x="273198" y="241820"/>
                </a:lnTo>
                <a:close/>
                <a:moveTo>
                  <a:pt x="11217" y="245133"/>
                </a:moveTo>
                <a:lnTo>
                  <a:pt x="5898" y="248203"/>
                </a:lnTo>
                <a:lnTo>
                  <a:pt x="578" y="245133"/>
                </a:lnTo>
                <a:close/>
                <a:moveTo>
                  <a:pt x="22828" y="245133"/>
                </a:moveTo>
                <a:lnTo>
                  <a:pt x="17509" y="248203"/>
                </a:lnTo>
                <a:lnTo>
                  <a:pt x="12190" y="245133"/>
                </a:lnTo>
                <a:close/>
                <a:moveTo>
                  <a:pt x="34470" y="245133"/>
                </a:moveTo>
                <a:lnTo>
                  <a:pt x="29150" y="248203"/>
                </a:lnTo>
                <a:lnTo>
                  <a:pt x="23831" y="245133"/>
                </a:lnTo>
                <a:close/>
                <a:moveTo>
                  <a:pt x="46081" y="245133"/>
                </a:moveTo>
                <a:lnTo>
                  <a:pt x="40762" y="248203"/>
                </a:lnTo>
                <a:lnTo>
                  <a:pt x="35442" y="245133"/>
                </a:lnTo>
                <a:close/>
                <a:moveTo>
                  <a:pt x="57722" y="245133"/>
                </a:moveTo>
                <a:lnTo>
                  <a:pt x="52403" y="248203"/>
                </a:lnTo>
                <a:lnTo>
                  <a:pt x="47084" y="245133"/>
                </a:lnTo>
                <a:close/>
                <a:moveTo>
                  <a:pt x="69334" y="245133"/>
                </a:moveTo>
                <a:lnTo>
                  <a:pt x="64014" y="248203"/>
                </a:lnTo>
                <a:lnTo>
                  <a:pt x="58695" y="245133"/>
                </a:lnTo>
                <a:close/>
                <a:moveTo>
                  <a:pt x="80945" y="245133"/>
                </a:moveTo>
                <a:lnTo>
                  <a:pt x="75625" y="248203"/>
                </a:lnTo>
                <a:lnTo>
                  <a:pt x="70306" y="245133"/>
                </a:lnTo>
                <a:close/>
                <a:moveTo>
                  <a:pt x="92556" y="245133"/>
                </a:moveTo>
                <a:lnTo>
                  <a:pt x="87237" y="248203"/>
                </a:lnTo>
                <a:lnTo>
                  <a:pt x="81917" y="245133"/>
                </a:lnTo>
                <a:close/>
                <a:moveTo>
                  <a:pt x="104197" y="245133"/>
                </a:moveTo>
                <a:lnTo>
                  <a:pt x="98878" y="248203"/>
                </a:lnTo>
                <a:lnTo>
                  <a:pt x="93559" y="245133"/>
                </a:lnTo>
                <a:close/>
                <a:moveTo>
                  <a:pt x="115809" y="245133"/>
                </a:moveTo>
                <a:lnTo>
                  <a:pt x="110489" y="248203"/>
                </a:lnTo>
                <a:lnTo>
                  <a:pt x="105170" y="245133"/>
                </a:lnTo>
                <a:close/>
                <a:moveTo>
                  <a:pt x="127450" y="245133"/>
                </a:moveTo>
                <a:lnTo>
                  <a:pt x="122131" y="248203"/>
                </a:lnTo>
                <a:lnTo>
                  <a:pt x="116812" y="245133"/>
                </a:lnTo>
                <a:close/>
                <a:moveTo>
                  <a:pt x="139061" y="245133"/>
                </a:moveTo>
                <a:lnTo>
                  <a:pt x="133742" y="248203"/>
                </a:lnTo>
                <a:lnTo>
                  <a:pt x="128423" y="245133"/>
                </a:lnTo>
                <a:close/>
                <a:moveTo>
                  <a:pt x="150642" y="245133"/>
                </a:moveTo>
                <a:lnTo>
                  <a:pt x="145323" y="248203"/>
                </a:lnTo>
                <a:lnTo>
                  <a:pt x="140004" y="245133"/>
                </a:lnTo>
                <a:close/>
                <a:moveTo>
                  <a:pt x="162284" y="245133"/>
                </a:moveTo>
                <a:lnTo>
                  <a:pt x="156964" y="248203"/>
                </a:lnTo>
                <a:lnTo>
                  <a:pt x="151645" y="245133"/>
                </a:lnTo>
                <a:close/>
                <a:moveTo>
                  <a:pt x="173895" y="245133"/>
                </a:moveTo>
                <a:lnTo>
                  <a:pt x="168575" y="248203"/>
                </a:lnTo>
                <a:lnTo>
                  <a:pt x="163256" y="245133"/>
                </a:lnTo>
                <a:close/>
                <a:moveTo>
                  <a:pt x="185536" y="245133"/>
                </a:moveTo>
                <a:lnTo>
                  <a:pt x="180217" y="248203"/>
                </a:lnTo>
                <a:lnTo>
                  <a:pt x="174898" y="245133"/>
                </a:lnTo>
                <a:close/>
                <a:moveTo>
                  <a:pt x="197147" y="245133"/>
                </a:moveTo>
                <a:lnTo>
                  <a:pt x="191828" y="248203"/>
                </a:lnTo>
                <a:lnTo>
                  <a:pt x="186509" y="245133"/>
                </a:lnTo>
                <a:close/>
                <a:moveTo>
                  <a:pt x="208789" y="245133"/>
                </a:moveTo>
                <a:lnTo>
                  <a:pt x="203470" y="248203"/>
                </a:lnTo>
                <a:lnTo>
                  <a:pt x="198151" y="245133"/>
                </a:lnTo>
                <a:close/>
                <a:moveTo>
                  <a:pt x="220370" y="245133"/>
                </a:moveTo>
                <a:lnTo>
                  <a:pt x="215051" y="248203"/>
                </a:lnTo>
                <a:lnTo>
                  <a:pt x="209731" y="245133"/>
                </a:lnTo>
                <a:close/>
                <a:moveTo>
                  <a:pt x="232011" y="245133"/>
                </a:moveTo>
                <a:lnTo>
                  <a:pt x="226692" y="248203"/>
                </a:lnTo>
                <a:lnTo>
                  <a:pt x="221373" y="245133"/>
                </a:lnTo>
                <a:close/>
                <a:moveTo>
                  <a:pt x="243622" y="245133"/>
                </a:moveTo>
                <a:lnTo>
                  <a:pt x="238303" y="248203"/>
                </a:lnTo>
                <a:lnTo>
                  <a:pt x="232984" y="245133"/>
                </a:lnTo>
                <a:close/>
                <a:moveTo>
                  <a:pt x="255264" y="245133"/>
                </a:moveTo>
                <a:lnTo>
                  <a:pt x="249945" y="248203"/>
                </a:lnTo>
                <a:lnTo>
                  <a:pt x="244626" y="245133"/>
                </a:lnTo>
                <a:close/>
                <a:moveTo>
                  <a:pt x="266875" y="245133"/>
                </a:moveTo>
                <a:lnTo>
                  <a:pt x="261556" y="248203"/>
                </a:lnTo>
                <a:lnTo>
                  <a:pt x="256237" y="245133"/>
                </a:lnTo>
                <a:close/>
                <a:moveTo>
                  <a:pt x="278517" y="245133"/>
                </a:moveTo>
                <a:lnTo>
                  <a:pt x="273198" y="248203"/>
                </a:lnTo>
                <a:lnTo>
                  <a:pt x="267878" y="245133"/>
                </a:lnTo>
                <a:close/>
                <a:moveTo>
                  <a:pt x="11369" y="245376"/>
                </a:moveTo>
                <a:lnTo>
                  <a:pt x="6050" y="254556"/>
                </a:lnTo>
                <a:lnTo>
                  <a:pt x="6050" y="248446"/>
                </a:lnTo>
                <a:lnTo>
                  <a:pt x="11369" y="245376"/>
                </a:lnTo>
                <a:close/>
                <a:moveTo>
                  <a:pt x="22980" y="245376"/>
                </a:moveTo>
                <a:lnTo>
                  <a:pt x="17661" y="254556"/>
                </a:lnTo>
                <a:lnTo>
                  <a:pt x="17661" y="248446"/>
                </a:lnTo>
                <a:lnTo>
                  <a:pt x="22980" y="245376"/>
                </a:lnTo>
                <a:close/>
                <a:moveTo>
                  <a:pt x="34622" y="245376"/>
                </a:moveTo>
                <a:lnTo>
                  <a:pt x="29302" y="254556"/>
                </a:lnTo>
                <a:lnTo>
                  <a:pt x="29302" y="248446"/>
                </a:lnTo>
                <a:lnTo>
                  <a:pt x="34622" y="245376"/>
                </a:lnTo>
                <a:close/>
                <a:moveTo>
                  <a:pt x="46202" y="245376"/>
                </a:moveTo>
                <a:lnTo>
                  <a:pt x="40883" y="254556"/>
                </a:lnTo>
                <a:lnTo>
                  <a:pt x="40883" y="248446"/>
                </a:lnTo>
                <a:lnTo>
                  <a:pt x="46202" y="245376"/>
                </a:lnTo>
                <a:close/>
                <a:moveTo>
                  <a:pt x="57844" y="245376"/>
                </a:moveTo>
                <a:lnTo>
                  <a:pt x="52525" y="254556"/>
                </a:lnTo>
                <a:lnTo>
                  <a:pt x="52525" y="248446"/>
                </a:lnTo>
                <a:lnTo>
                  <a:pt x="57844" y="245376"/>
                </a:lnTo>
                <a:close/>
                <a:moveTo>
                  <a:pt x="69455" y="245376"/>
                </a:moveTo>
                <a:lnTo>
                  <a:pt x="64136" y="254556"/>
                </a:lnTo>
                <a:lnTo>
                  <a:pt x="64136" y="248446"/>
                </a:lnTo>
                <a:lnTo>
                  <a:pt x="69455" y="245376"/>
                </a:lnTo>
                <a:close/>
                <a:moveTo>
                  <a:pt x="81097" y="245376"/>
                </a:moveTo>
                <a:lnTo>
                  <a:pt x="75777" y="254556"/>
                </a:lnTo>
                <a:lnTo>
                  <a:pt x="75777" y="248446"/>
                </a:lnTo>
                <a:lnTo>
                  <a:pt x="81097" y="245376"/>
                </a:lnTo>
                <a:close/>
                <a:moveTo>
                  <a:pt x="92708" y="245376"/>
                </a:moveTo>
                <a:lnTo>
                  <a:pt x="87389" y="254556"/>
                </a:lnTo>
                <a:lnTo>
                  <a:pt x="87389" y="248446"/>
                </a:lnTo>
                <a:lnTo>
                  <a:pt x="92708" y="245376"/>
                </a:lnTo>
                <a:close/>
                <a:moveTo>
                  <a:pt x="104349" y="245376"/>
                </a:moveTo>
                <a:lnTo>
                  <a:pt x="99030" y="254556"/>
                </a:lnTo>
                <a:lnTo>
                  <a:pt x="99030" y="248446"/>
                </a:lnTo>
                <a:lnTo>
                  <a:pt x="104349" y="245376"/>
                </a:lnTo>
                <a:close/>
                <a:moveTo>
                  <a:pt x="115930" y="245376"/>
                </a:moveTo>
                <a:lnTo>
                  <a:pt x="110611" y="254556"/>
                </a:lnTo>
                <a:lnTo>
                  <a:pt x="110611" y="248446"/>
                </a:lnTo>
                <a:lnTo>
                  <a:pt x="115930" y="245376"/>
                </a:lnTo>
                <a:close/>
                <a:moveTo>
                  <a:pt x="127541" y="245376"/>
                </a:moveTo>
                <a:lnTo>
                  <a:pt x="122222" y="254556"/>
                </a:lnTo>
                <a:lnTo>
                  <a:pt x="122222" y="248446"/>
                </a:lnTo>
                <a:lnTo>
                  <a:pt x="127541" y="245376"/>
                </a:lnTo>
                <a:close/>
                <a:moveTo>
                  <a:pt x="139183" y="245376"/>
                </a:moveTo>
                <a:lnTo>
                  <a:pt x="133864" y="254556"/>
                </a:lnTo>
                <a:lnTo>
                  <a:pt x="133864" y="248446"/>
                </a:lnTo>
                <a:lnTo>
                  <a:pt x="139183" y="245376"/>
                </a:lnTo>
                <a:close/>
                <a:moveTo>
                  <a:pt x="150794" y="245376"/>
                </a:moveTo>
                <a:lnTo>
                  <a:pt x="145475" y="254556"/>
                </a:lnTo>
                <a:lnTo>
                  <a:pt x="145475" y="248446"/>
                </a:lnTo>
                <a:lnTo>
                  <a:pt x="150794" y="245376"/>
                </a:lnTo>
                <a:close/>
                <a:moveTo>
                  <a:pt x="162436" y="245376"/>
                </a:moveTo>
                <a:lnTo>
                  <a:pt x="157116" y="254556"/>
                </a:lnTo>
                <a:lnTo>
                  <a:pt x="157116" y="248446"/>
                </a:lnTo>
                <a:lnTo>
                  <a:pt x="162436" y="245376"/>
                </a:lnTo>
                <a:close/>
                <a:moveTo>
                  <a:pt x="174047" y="245376"/>
                </a:moveTo>
                <a:lnTo>
                  <a:pt x="168727" y="254556"/>
                </a:lnTo>
                <a:lnTo>
                  <a:pt x="168727" y="248446"/>
                </a:lnTo>
                <a:lnTo>
                  <a:pt x="174047" y="245376"/>
                </a:lnTo>
                <a:close/>
                <a:moveTo>
                  <a:pt x="185658" y="245376"/>
                </a:moveTo>
                <a:lnTo>
                  <a:pt x="180339" y="254556"/>
                </a:lnTo>
                <a:lnTo>
                  <a:pt x="180339" y="248446"/>
                </a:lnTo>
                <a:lnTo>
                  <a:pt x="185658" y="245376"/>
                </a:lnTo>
                <a:close/>
                <a:moveTo>
                  <a:pt x="197269" y="245376"/>
                </a:moveTo>
                <a:lnTo>
                  <a:pt x="191950" y="254556"/>
                </a:lnTo>
                <a:lnTo>
                  <a:pt x="191950" y="248446"/>
                </a:lnTo>
                <a:lnTo>
                  <a:pt x="197269" y="245376"/>
                </a:lnTo>
                <a:close/>
                <a:moveTo>
                  <a:pt x="208911" y="245376"/>
                </a:moveTo>
                <a:lnTo>
                  <a:pt x="203591" y="254556"/>
                </a:lnTo>
                <a:lnTo>
                  <a:pt x="203591" y="248446"/>
                </a:lnTo>
                <a:lnTo>
                  <a:pt x="208911" y="245376"/>
                </a:lnTo>
                <a:close/>
                <a:moveTo>
                  <a:pt x="220522" y="245376"/>
                </a:moveTo>
                <a:lnTo>
                  <a:pt x="215202" y="254556"/>
                </a:lnTo>
                <a:lnTo>
                  <a:pt x="215202" y="248446"/>
                </a:lnTo>
                <a:lnTo>
                  <a:pt x="220522" y="245376"/>
                </a:lnTo>
                <a:close/>
                <a:moveTo>
                  <a:pt x="232163" y="245376"/>
                </a:moveTo>
                <a:lnTo>
                  <a:pt x="226844" y="254556"/>
                </a:lnTo>
                <a:lnTo>
                  <a:pt x="226844" y="248446"/>
                </a:lnTo>
                <a:lnTo>
                  <a:pt x="232163" y="245376"/>
                </a:lnTo>
                <a:close/>
                <a:moveTo>
                  <a:pt x="243774" y="245376"/>
                </a:moveTo>
                <a:lnTo>
                  <a:pt x="238455" y="254556"/>
                </a:lnTo>
                <a:lnTo>
                  <a:pt x="238455" y="248446"/>
                </a:lnTo>
                <a:lnTo>
                  <a:pt x="243774" y="245376"/>
                </a:lnTo>
                <a:close/>
                <a:moveTo>
                  <a:pt x="255355" y="245376"/>
                </a:moveTo>
                <a:lnTo>
                  <a:pt x="250036" y="254556"/>
                </a:lnTo>
                <a:lnTo>
                  <a:pt x="250036" y="248446"/>
                </a:lnTo>
                <a:lnTo>
                  <a:pt x="255355" y="245376"/>
                </a:lnTo>
                <a:close/>
                <a:moveTo>
                  <a:pt x="266997" y="245376"/>
                </a:moveTo>
                <a:lnTo>
                  <a:pt x="261678" y="254556"/>
                </a:lnTo>
                <a:lnTo>
                  <a:pt x="261678" y="248446"/>
                </a:lnTo>
                <a:lnTo>
                  <a:pt x="266997" y="245376"/>
                </a:lnTo>
                <a:close/>
                <a:moveTo>
                  <a:pt x="278608" y="245376"/>
                </a:moveTo>
                <a:lnTo>
                  <a:pt x="273289" y="254556"/>
                </a:lnTo>
                <a:lnTo>
                  <a:pt x="273289" y="248446"/>
                </a:lnTo>
                <a:lnTo>
                  <a:pt x="278608" y="245376"/>
                </a:lnTo>
                <a:close/>
                <a:moveTo>
                  <a:pt x="457" y="245407"/>
                </a:moveTo>
                <a:lnTo>
                  <a:pt x="5776" y="248446"/>
                </a:lnTo>
                <a:lnTo>
                  <a:pt x="5776" y="254586"/>
                </a:lnTo>
                <a:lnTo>
                  <a:pt x="457" y="245407"/>
                </a:lnTo>
                <a:close/>
                <a:moveTo>
                  <a:pt x="12098" y="245407"/>
                </a:moveTo>
                <a:lnTo>
                  <a:pt x="17418" y="248446"/>
                </a:lnTo>
                <a:lnTo>
                  <a:pt x="17418" y="254586"/>
                </a:lnTo>
                <a:lnTo>
                  <a:pt x="12098" y="245407"/>
                </a:lnTo>
                <a:close/>
                <a:moveTo>
                  <a:pt x="23710" y="245407"/>
                </a:moveTo>
                <a:lnTo>
                  <a:pt x="29029" y="248446"/>
                </a:lnTo>
                <a:lnTo>
                  <a:pt x="29029" y="254586"/>
                </a:lnTo>
                <a:lnTo>
                  <a:pt x="23710" y="245407"/>
                </a:lnTo>
                <a:close/>
                <a:moveTo>
                  <a:pt x="35290" y="245407"/>
                </a:moveTo>
                <a:lnTo>
                  <a:pt x="40610" y="248446"/>
                </a:lnTo>
                <a:lnTo>
                  <a:pt x="40610" y="254586"/>
                </a:lnTo>
                <a:lnTo>
                  <a:pt x="35290" y="245407"/>
                </a:lnTo>
                <a:close/>
                <a:moveTo>
                  <a:pt x="46932" y="245407"/>
                </a:moveTo>
                <a:lnTo>
                  <a:pt x="52251" y="248446"/>
                </a:lnTo>
                <a:lnTo>
                  <a:pt x="52251" y="254586"/>
                </a:lnTo>
                <a:lnTo>
                  <a:pt x="46932" y="245407"/>
                </a:lnTo>
                <a:close/>
                <a:moveTo>
                  <a:pt x="58543" y="245407"/>
                </a:moveTo>
                <a:lnTo>
                  <a:pt x="63862" y="248446"/>
                </a:lnTo>
                <a:lnTo>
                  <a:pt x="63862" y="254586"/>
                </a:lnTo>
                <a:lnTo>
                  <a:pt x="58543" y="245407"/>
                </a:lnTo>
                <a:close/>
                <a:moveTo>
                  <a:pt x="70185" y="245407"/>
                </a:moveTo>
                <a:lnTo>
                  <a:pt x="75504" y="248446"/>
                </a:lnTo>
                <a:lnTo>
                  <a:pt x="75504" y="254586"/>
                </a:lnTo>
                <a:lnTo>
                  <a:pt x="70185" y="245407"/>
                </a:lnTo>
                <a:close/>
                <a:moveTo>
                  <a:pt x="81796" y="245407"/>
                </a:moveTo>
                <a:lnTo>
                  <a:pt x="87115" y="248446"/>
                </a:lnTo>
                <a:lnTo>
                  <a:pt x="87115" y="254586"/>
                </a:lnTo>
                <a:lnTo>
                  <a:pt x="81796" y="245407"/>
                </a:lnTo>
                <a:close/>
                <a:moveTo>
                  <a:pt x="93437" y="245407"/>
                </a:moveTo>
                <a:lnTo>
                  <a:pt x="98757" y="248446"/>
                </a:lnTo>
                <a:lnTo>
                  <a:pt x="98757" y="254586"/>
                </a:lnTo>
                <a:lnTo>
                  <a:pt x="93437" y="245407"/>
                </a:lnTo>
                <a:close/>
                <a:moveTo>
                  <a:pt x="105018" y="245407"/>
                </a:moveTo>
                <a:lnTo>
                  <a:pt x="110337" y="248446"/>
                </a:lnTo>
                <a:lnTo>
                  <a:pt x="110337" y="254586"/>
                </a:lnTo>
                <a:lnTo>
                  <a:pt x="105018" y="245407"/>
                </a:lnTo>
                <a:close/>
                <a:moveTo>
                  <a:pt x="116660" y="245407"/>
                </a:moveTo>
                <a:lnTo>
                  <a:pt x="121979" y="248446"/>
                </a:lnTo>
                <a:lnTo>
                  <a:pt x="121979" y="254586"/>
                </a:lnTo>
                <a:lnTo>
                  <a:pt x="116660" y="245407"/>
                </a:lnTo>
                <a:close/>
                <a:moveTo>
                  <a:pt x="128271" y="245407"/>
                </a:moveTo>
                <a:lnTo>
                  <a:pt x="133590" y="248446"/>
                </a:lnTo>
                <a:lnTo>
                  <a:pt x="133590" y="254586"/>
                </a:lnTo>
                <a:lnTo>
                  <a:pt x="128271" y="245407"/>
                </a:lnTo>
                <a:close/>
                <a:moveTo>
                  <a:pt x="139912" y="245407"/>
                </a:moveTo>
                <a:lnTo>
                  <a:pt x="145232" y="248446"/>
                </a:lnTo>
                <a:lnTo>
                  <a:pt x="145232" y="254586"/>
                </a:lnTo>
                <a:lnTo>
                  <a:pt x="139912" y="245407"/>
                </a:lnTo>
                <a:close/>
                <a:moveTo>
                  <a:pt x="151523" y="245407"/>
                </a:moveTo>
                <a:lnTo>
                  <a:pt x="156843" y="248446"/>
                </a:lnTo>
                <a:lnTo>
                  <a:pt x="156843" y="254586"/>
                </a:lnTo>
                <a:lnTo>
                  <a:pt x="151523" y="245407"/>
                </a:lnTo>
                <a:close/>
                <a:moveTo>
                  <a:pt x="163165" y="245407"/>
                </a:moveTo>
                <a:lnTo>
                  <a:pt x="168484" y="248446"/>
                </a:lnTo>
                <a:lnTo>
                  <a:pt x="168484" y="254586"/>
                </a:lnTo>
                <a:lnTo>
                  <a:pt x="163165" y="245407"/>
                </a:lnTo>
                <a:close/>
                <a:moveTo>
                  <a:pt x="174746" y="245407"/>
                </a:moveTo>
                <a:lnTo>
                  <a:pt x="180065" y="248446"/>
                </a:lnTo>
                <a:lnTo>
                  <a:pt x="180065" y="254586"/>
                </a:lnTo>
                <a:lnTo>
                  <a:pt x="174746" y="245407"/>
                </a:lnTo>
                <a:close/>
                <a:moveTo>
                  <a:pt x="186357" y="245407"/>
                </a:moveTo>
                <a:lnTo>
                  <a:pt x="191676" y="248446"/>
                </a:lnTo>
                <a:lnTo>
                  <a:pt x="191676" y="254586"/>
                </a:lnTo>
                <a:lnTo>
                  <a:pt x="186357" y="245407"/>
                </a:lnTo>
                <a:close/>
                <a:moveTo>
                  <a:pt x="197999" y="245407"/>
                </a:moveTo>
                <a:lnTo>
                  <a:pt x="203318" y="248446"/>
                </a:lnTo>
                <a:lnTo>
                  <a:pt x="203318" y="254586"/>
                </a:lnTo>
                <a:lnTo>
                  <a:pt x="197999" y="245407"/>
                </a:lnTo>
                <a:close/>
                <a:moveTo>
                  <a:pt x="209610" y="245407"/>
                </a:moveTo>
                <a:lnTo>
                  <a:pt x="214929" y="248446"/>
                </a:lnTo>
                <a:lnTo>
                  <a:pt x="214929" y="254586"/>
                </a:lnTo>
                <a:lnTo>
                  <a:pt x="209610" y="245407"/>
                </a:lnTo>
                <a:close/>
                <a:moveTo>
                  <a:pt x="221251" y="245407"/>
                </a:moveTo>
                <a:lnTo>
                  <a:pt x="226570" y="248446"/>
                </a:lnTo>
                <a:lnTo>
                  <a:pt x="226570" y="254586"/>
                </a:lnTo>
                <a:lnTo>
                  <a:pt x="221251" y="245407"/>
                </a:lnTo>
                <a:close/>
                <a:moveTo>
                  <a:pt x="232862" y="245407"/>
                </a:moveTo>
                <a:lnTo>
                  <a:pt x="238182" y="248446"/>
                </a:lnTo>
                <a:lnTo>
                  <a:pt x="238182" y="254586"/>
                </a:lnTo>
                <a:lnTo>
                  <a:pt x="232862" y="245407"/>
                </a:lnTo>
                <a:close/>
                <a:moveTo>
                  <a:pt x="244474" y="245407"/>
                </a:moveTo>
                <a:lnTo>
                  <a:pt x="249793" y="248446"/>
                </a:lnTo>
                <a:lnTo>
                  <a:pt x="249793" y="254586"/>
                </a:lnTo>
                <a:lnTo>
                  <a:pt x="244474" y="245407"/>
                </a:lnTo>
                <a:close/>
                <a:moveTo>
                  <a:pt x="256085" y="245407"/>
                </a:moveTo>
                <a:lnTo>
                  <a:pt x="261404" y="248446"/>
                </a:lnTo>
                <a:lnTo>
                  <a:pt x="261404" y="254586"/>
                </a:lnTo>
                <a:lnTo>
                  <a:pt x="256085" y="245407"/>
                </a:lnTo>
                <a:close/>
                <a:moveTo>
                  <a:pt x="267726" y="245407"/>
                </a:moveTo>
                <a:lnTo>
                  <a:pt x="273046" y="248477"/>
                </a:lnTo>
                <a:lnTo>
                  <a:pt x="273046" y="254647"/>
                </a:lnTo>
                <a:lnTo>
                  <a:pt x="267726" y="245407"/>
                </a:lnTo>
                <a:close/>
                <a:moveTo>
                  <a:pt x="35108" y="245498"/>
                </a:moveTo>
                <a:lnTo>
                  <a:pt x="40427" y="254708"/>
                </a:lnTo>
                <a:lnTo>
                  <a:pt x="40427" y="254708"/>
                </a:lnTo>
                <a:lnTo>
                  <a:pt x="35108" y="251668"/>
                </a:lnTo>
                <a:lnTo>
                  <a:pt x="35108" y="245498"/>
                </a:lnTo>
                <a:close/>
                <a:moveTo>
                  <a:pt x="214" y="245498"/>
                </a:moveTo>
                <a:lnTo>
                  <a:pt x="214" y="251638"/>
                </a:lnTo>
                <a:lnTo>
                  <a:pt x="5563" y="254708"/>
                </a:lnTo>
                <a:lnTo>
                  <a:pt x="5421" y="254461"/>
                </a:lnTo>
                <a:lnTo>
                  <a:pt x="5421" y="254461"/>
                </a:lnTo>
                <a:lnTo>
                  <a:pt x="426" y="251607"/>
                </a:lnTo>
                <a:cubicBezTo>
                  <a:pt x="396" y="251547"/>
                  <a:pt x="335" y="251516"/>
                  <a:pt x="335" y="251486"/>
                </a:cubicBezTo>
                <a:lnTo>
                  <a:pt x="335" y="245656"/>
                </a:lnTo>
                <a:lnTo>
                  <a:pt x="335" y="245656"/>
                </a:lnTo>
                <a:lnTo>
                  <a:pt x="244" y="245498"/>
                </a:lnTo>
                <a:close/>
                <a:moveTo>
                  <a:pt x="11855" y="245498"/>
                </a:moveTo>
                <a:lnTo>
                  <a:pt x="17174" y="254708"/>
                </a:lnTo>
                <a:lnTo>
                  <a:pt x="11855" y="251638"/>
                </a:lnTo>
                <a:lnTo>
                  <a:pt x="11855" y="245498"/>
                </a:lnTo>
                <a:close/>
                <a:moveTo>
                  <a:pt x="23497" y="245498"/>
                </a:moveTo>
                <a:lnTo>
                  <a:pt x="28816" y="254708"/>
                </a:lnTo>
                <a:lnTo>
                  <a:pt x="23497" y="251638"/>
                </a:lnTo>
                <a:lnTo>
                  <a:pt x="23497" y="245498"/>
                </a:lnTo>
                <a:close/>
                <a:moveTo>
                  <a:pt x="46689" y="245498"/>
                </a:moveTo>
                <a:lnTo>
                  <a:pt x="52008" y="254708"/>
                </a:lnTo>
                <a:lnTo>
                  <a:pt x="46689" y="251638"/>
                </a:lnTo>
                <a:lnTo>
                  <a:pt x="46689" y="245498"/>
                </a:lnTo>
                <a:close/>
                <a:moveTo>
                  <a:pt x="58330" y="245498"/>
                </a:moveTo>
                <a:lnTo>
                  <a:pt x="63650" y="254708"/>
                </a:lnTo>
                <a:lnTo>
                  <a:pt x="58330" y="251638"/>
                </a:lnTo>
                <a:lnTo>
                  <a:pt x="58330" y="245498"/>
                </a:lnTo>
                <a:close/>
                <a:moveTo>
                  <a:pt x="69941" y="245498"/>
                </a:moveTo>
                <a:lnTo>
                  <a:pt x="75261" y="254708"/>
                </a:lnTo>
                <a:lnTo>
                  <a:pt x="69941" y="251638"/>
                </a:lnTo>
                <a:lnTo>
                  <a:pt x="69941" y="245498"/>
                </a:lnTo>
                <a:close/>
                <a:moveTo>
                  <a:pt x="81583" y="245498"/>
                </a:moveTo>
                <a:lnTo>
                  <a:pt x="86902" y="254708"/>
                </a:lnTo>
                <a:lnTo>
                  <a:pt x="81583" y="251638"/>
                </a:lnTo>
                <a:lnTo>
                  <a:pt x="81583" y="245498"/>
                </a:lnTo>
                <a:close/>
                <a:moveTo>
                  <a:pt x="93194" y="245498"/>
                </a:moveTo>
                <a:lnTo>
                  <a:pt x="98513" y="254708"/>
                </a:lnTo>
                <a:lnTo>
                  <a:pt x="93194" y="251638"/>
                </a:lnTo>
                <a:lnTo>
                  <a:pt x="93194" y="245498"/>
                </a:lnTo>
                <a:close/>
                <a:moveTo>
                  <a:pt x="104836" y="245498"/>
                </a:moveTo>
                <a:lnTo>
                  <a:pt x="110155" y="254708"/>
                </a:lnTo>
                <a:lnTo>
                  <a:pt x="104836" y="251638"/>
                </a:lnTo>
                <a:lnTo>
                  <a:pt x="104836" y="245498"/>
                </a:lnTo>
                <a:close/>
                <a:moveTo>
                  <a:pt x="116416" y="245498"/>
                </a:moveTo>
                <a:lnTo>
                  <a:pt x="121736" y="254708"/>
                </a:lnTo>
                <a:lnTo>
                  <a:pt x="116416" y="251638"/>
                </a:lnTo>
                <a:lnTo>
                  <a:pt x="116416" y="245498"/>
                </a:lnTo>
                <a:close/>
                <a:moveTo>
                  <a:pt x="128058" y="245498"/>
                </a:moveTo>
                <a:lnTo>
                  <a:pt x="133377" y="254708"/>
                </a:lnTo>
                <a:lnTo>
                  <a:pt x="128058" y="251638"/>
                </a:lnTo>
                <a:lnTo>
                  <a:pt x="128058" y="245498"/>
                </a:lnTo>
                <a:close/>
                <a:moveTo>
                  <a:pt x="139669" y="245498"/>
                </a:moveTo>
                <a:lnTo>
                  <a:pt x="144988" y="254708"/>
                </a:lnTo>
                <a:lnTo>
                  <a:pt x="139669" y="251638"/>
                </a:lnTo>
                <a:lnTo>
                  <a:pt x="139669" y="245498"/>
                </a:lnTo>
                <a:close/>
                <a:moveTo>
                  <a:pt x="151311" y="245498"/>
                </a:moveTo>
                <a:lnTo>
                  <a:pt x="156630" y="254708"/>
                </a:lnTo>
                <a:lnTo>
                  <a:pt x="151311" y="251638"/>
                </a:lnTo>
                <a:lnTo>
                  <a:pt x="151311" y="245498"/>
                </a:lnTo>
                <a:close/>
                <a:moveTo>
                  <a:pt x="162922" y="245498"/>
                </a:moveTo>
                <a:lnTo>
                  <a:pt x="168241" y="254708"/>
                </a:lnTo>
                <a:lnTo>
                  <a:pt x="162922" y="251638"/>
                </a:lnTo>
                <a:lnTo>
                  <a:pt x="162922" y="245498"/>
                </a:lnTo>
                <a:close/>
                <a:moveTo>
                  <a:pt x="174503" y="245498"/>
                </a:moveTo>
                <a:lnTo>
                  <a:pt x="179822" y="254708"/>
                </a:lnTo>
                <a:lnTo>
                  <a:pt x="174503" y="251638"/>
                </a:lnTo>
                <a:lnTo>
                  <a:pt x="174503" y="245498"/>
                </a:lnTo>
                <a:close/>
                <a:moveTo>
                  <a:pt x="186144" y="245498"/>
                </a:moveTo>
                <a:lnTo>
                  <a:pt x="191463" y="254708"/>
                </a:lnTo>
                <a:lnTo>
                  <a:pt x="186144" y="251638"/>
                </a:lnTo>
                <a:lnTo>
                  <a:pt x="186144" y="245498"/>
                </a:lnTo>
                <a:close/>
                <a:moveTo>
                  <a:pt x="197755" y="245498"/>
                </a:moveTo>
                <a:lnTo>
                  <a:pt x="203075" y="254708"/>
                </a:lnTo>
                <a:lnTo>
                  <a:pt x="197755" y="251638"/>
                </a:lnTo>
                <a:lnTo>
                  <a:pt x="197755" y="245498"/>
                </a:lnTo>
                <a:close/>
                <a:moveTo>
                  <a:pt x="209397" y="245498"/>
                </a:moveTo>
                <a:lnTo>
                  <a:pt x="214716" y="254708"/>
                </a:lnTo>
                <a:lnTo>
                  <a:pt x="209397" y="251638"/>
                </a:lnTo>
                <a:lnTo>
                  <a:pt x="209397" y="245498"/>
                </a:lnTo>
                <a:close/>
                <a:moveTo>
                  <a:pt x="221008" y="245498"/>
                </a:moveTo>
                <a:lnTo>
                  <a:pt x="226327" y="254708"/>
                </a:lnTo>
                <a:lnTo>
                  <a:pt x="221008" y="251638"/>
                </a:lnTo>
                <a:lnTo>
                  <a:pt x="221008" y="245498"/>
                </a:lnTo>
                <a:close/>
                <a:moveTo>
                  <a:pt x="232650" y="245498"/>
                </a:moveTo>
                <a:lnTo>
                  <a:pt x="237969" y="254708"/>
                </a:lnTo>
                <a:lnTo>
                  <a:pt x="232650" y="251638"/>
                </a:lnTo>
                <a:lnTo>
                  <a:pt x="232650" y="245498"/>
                </a:lnTo>
                <a:close/>
                <a:moveTo>
                  <a:pt x="244230" y="245498"/>
                </a:moveTo>
                <a:lnTo>
                  <a:pt x="249550" y="254708"/>
                </a:lnTo>
                <a:lnTo>
                  <a:pt x="244230" y="251638"/>
                </a:lnTo>
                <a:lnTo>
                  <a:pt x="244230" y="245498"/>
                </a:lnTo>
                <a:close/>
                <a:moveTo>
                  <a:pt x="255872" y="245498"/>
                </a:moveTo>
                <a:lnTo>
                  <a:pt x="261191" y="254708"/>
                </a:lnTo>
                <a:lnTo>
                  <a:pt x="255872" y="251638"/>
                </a:lnTo>
                <a:lnTo>
                  <a:pt x="255872" y="245498"/>
                </a:lnTo>
                <a:close/>
                <a:moveTo>
                  <a:pt x="267483" y="245498"/>
                </a:moveTo>
                <a:lnTo>
                  <a:pt x="272802" y="254708"/>
                </a:lnTo>
                <a:lnTo>
                  <a:pt x="267483" y="251668"/>
                </a:lnTo>
                <a:lnTo>
                  <a:pt x="267483" y="245498"/>
                </a:lnTo>
                <a:close/>
                <a:moveTo>
                  <a:pt x="278851" y="245559"/>
                </a:moveTo>
                <a:lnTo>
                  <a:pt x="278851" y="251668"/>
                </a:lnTo>
                <a:lnTo>
                  <a:pt x="273532" y="254738"/>
                </a:lnTo>
                <a:lnTo>
                  <a:pt x="273532" y="254738"/>
                </a:lnTo>
                <a:lnTo>
                  <a:pt x="278851" y="245559"/>
                </a:lnTo>
                <a:close/>
                <a:moveTo>
                  <a:pt x="232376" y="245498"/>
                </a:moveTo>
                <a:lnTo>
                  <a:pt x="232376" y="251668"/>
                </a:lnTo>
                <a:lnTo>
                  <a:pt x="227057" y="254738"/>
                </a:lnTo>
                <a:lnTo>
                  <a:pt x="227057" y="254738"/>
                </a:lnTo>
                <a:lnTo>
                  <a:pt x="232376" y="245498"/>
                </a:lnTo>
                <a:close/>
                <a:moveTo>
                  <a:pt x="267210" y="245498"/>
                </a:moveTo>
                <a:lnTo>
                  <a:pt x="267210" y="251668"/>
                </a:lnTo>
                <a:lnTo>
                  <a:pt x="261890" y="254738"/>
                </a:lnTo>
                <a:lnTo>
                  <a:pt x="261890" y="254738"/>
                </a:lnTo>
                <a:lnTo>
                  <a:pt x="267210" y="245498"/>
                </a:lnTo>
                <a:close/>
                <a:moveTo>
                  <a:pt x="11582" y="245498"/>
                </a:moveTo>
                <a:lnTo>
                  <a:pt x="11582" y="251668"/>
                </a:lnTo>
                <a:lnTo>
                  <a:pt x="6262" y="254738"/>
                </a:lnTo>
                <a:lnTo>
                  <a:pt x="11582" y="245498"/>
                </a:lnTo>
                <a:close/>
                <a:moveTo>
                  <a:pt x="23223" y="245498"/>
                </a:moveTo>
                <a:lnTo>
                  <a:pt x="23223" y="251668"/>
                </a:lnTo>
                <a:lnTo>
                  <a:pt x="17904" y="254738"/>
                </a:lnTo>
                <a:lnTo>
                  <a:pt x="23223" y="245498"/>
                </a:lnTo>
                <a:close/>
                <a:moveTo>
                  <a:pt x="34834" y="245498"/>
                </a:moveTo>
                <a:lnTo>
                  <a:pt x="34834" y="251668"/>
                </a:lnTo>
                <a:lnTo>
                  <a:pt x="29515" y="254738"/>
                </a:lnTo>
                <a:lnTo>
                  <a:pt x="34834" y="245498"/>
                </a:lnTo>
                <a:close/>
                <a:moveTo>
                  <a:pt x="46446" y="245498"/>
                </a:moveTo>
                <a:lnTo>
                  <a:pt x="46446" y="251668"/>
                </a:lnTo>
                <a:lnTo>
                  <a:pt x="41126" y="254738"/>
                </a:lnTo>
                <a:lnTo>
                  <a:pt x="46446" y="245498"/>
                </a:lnTo>
                <a:close/>
                <a:moveTo>
                  <a:pt x="58057" y="245498"/>
                </a:moveTo>
                <a:lnTo>
                  <a:pt x="58057" y="251668"/>
                </a:lnTo>
                <a:lnTo>
                  <a:pt x="52737" y="254738"/>
                </a:lnTo>
                <a:lnTo>
                  <a:pt x="58057" y="245498"/>
                </a:lnTo>
                <a:close/>
                <a:moveTo>
                  <a:pt x="69698" y="245498"/>
                </a:moveTo>
                <a:lnTo>
                  <a:pt x="69698" y="251668"/>
                </a:lnTo>
                <a:lnTo>
                  <a:pt x="64379" y="254738"/>
                </a:lnTo>
                <a:lnTo>
                  <a:pt x="69698" y="245498"/>
                </a:lnTo>
                <a:close/>
                <a:moveTo>
                  <a:pt x="81309" y="245498"/>
                </a:moveTo>
                <a:lnTo>
                  <a:pt x="81309" y="251668"/>
                </a:lnTo>
                <a:lnTo>
                  <a:pt x="75990" y="254738"/>
                </a:lnTo>
                <a:lnTo>
                  <a:pt x="81309" y="245498"/>
                </a:lnTo>
                <a:close/>
                <a:moveTo>
                  <a:pt x="92951" y="245498"/>
                </a:moveTo>
                <a:lnTo>
                  <a:pt x="92951" y="251668"/>
                </a:lnTo>
                <a:lnTo>
                  <a:pt x="87632" y="254738"/>
                </a:lnTo>
                <a:lnTo>
                  <a:pt x="92951" y="245498"/>
                </a:lnTo>
                <a:close/>
                <a:moveTo>
                  <a:pt x="104562" y="245498"/>
                </a:moveTo>
                <a:lnTo>
                  <a:pt x="104562" y="251668"/>
                </a:lnTo>
                <a:lnTo>
                  <a:pt x="99243" y="254738"/>
                </a:lnTo>
                <a:lnTo>
                  <a:pt x="104562" y="245498"/>
                </a:lnTo>
                <a:close/>
                <a:moveTo>
                  <a:pt x="116143" y="245498"/>
                </a:moveTo>
                <a:lnTo>
                  <a:pt x="116143" y="251668"/>
                </a:lnTo>
                <a:lnTo>
                  <a:pt x="110824" y="254738"/>
                </a:lnTo>
                <a:lnTo>
                  <a:pt x="116143" y="245498"/>
                </a:lnTo>
                <a:close/>
                <a:moveTo>
                  <a:pt x="127784" y="245498"/>
                </a:moveTo>
                <a:lnTo>
                  <a:pt x="127784" y="251668"/>
                </a:lnTo>
                <a:lnTo>
                  <a:pt x="122465" y="254738"/>
                </a:lnTo>
                <a:lnTo>
                  <a:pt x="127784" y="245498"/>
                </a:lnTo>
                <a:close/>
                <a:moveTo>
                  <a:pt x="139396" y="245498"/>
                </a:moveTo>
                <a:lnTo>
                  <a:pt x="139396" y="251668"/>
                </a:lnTo>
                <a:lnTo>
                  <a:pt x="134076" y="254738"/>
                </a:lnTo>
                <a:lnTo>
                  <a:pt x="139396" y="245498"/>
                </a:lnTo>
                <a:close/>
                <a:moveTo>
                  <a:pt x="151037" y="245498"/>
                </a:moveTo>
                <a:lnTo>
                  <a:pt x="151037" y="251668"/>
                </a:lnTo>
                <a:lnTo>
                  <a:pt x="145718" y="254738"/>
                </a:lnTo>
                <a:lnTo>
                  <a:pt x="151037" y="245498"/>
                </a:lnTo>
                <a:close/>
                <a:moveTo>
                  <a:pt x="162648" y="245498"/>
                </a:moveTo>
                <a:lnTo>
                  <a:pt x="162648" y="251668"/>
                </a:lnTo>
                <a:lnTo>
                  <a:pt x="157329" y="254738"/>
                </a:lnTo>
                <a:lnTo>
                  <a:pt x="162648" y="245498"/>
                </a:lnTo>
                <a:close/>
                <a:moveTo>
                  <a:pt x="174290" y="245498"/>
                </a:moveTo>
                <a:lnTo>
                  <a:pt x="174290" y="251668"/>
                </a:lnTo>
                <a:lnTo>
                  <a:pt x="168971" y="254738"/>
                </a:lnTo>
                <a:lnTo>
                  <a:pt x="174290" y="245498"/>
                </a:lnTo>
                <a:close/>
                <a:moveTo>
                  <a:pt x="185871" y="245559"/>
                </a:moveTo>
                <a:lnTo>
                  <a:pt x="185871" y="251668"/>
                </a:lnTo>
                <a:lnTo>
                  <a:pt x="180551" y="254738"/>
                </a:lnTo>
                <a:lnTo>
                  <a:pt x="185871" y="245559"/>
                </a:lnTo>
                <a:close/>
                <a:moveTo>
                  <a:pt x="197512" y="245498"/>
                </a:moveTo>
                <a:lnTo>
                  <a:pt x="197512" y="251668"/>
                </a:lnTo>
                <a:lnTo>
                  <a:pt x="192193" y="254738"/>
                </a:lnTo>
                <a:lnTo>
                  <a:pt x="197512" y="245498"/>
                </a:lnTo>
                <a:close/>
                <a:moveTo>
                  <a:pt x="209123" y="245498"/>
                </a:moveTo>
                <a:lnTo>
                  <a:pt x="209123" y="251668"/>
                </a:lnTo>
                <a:lnTo>
                  <a:pt x="203804" y="254738"/>
                </a:lnTo>
                <a:lnTo>
                  <a:pt x="209123" y="245498"/>
                </a:lnTo>
                <a:close/>
                <a:moveTo>
                  <a:pt x="220765" y="245498"/>
                </a:moveTo>
                <a:lnTo>
                  <a:pt x="220765" y="251668"/>
                </a:lnTo>
                <a:lnTo>
                  <a:pt x="215446" y="254738"/>
                </a:lnTo>
                <a:lnTo>
                  <a:pt x="220765" y="245498"/>
                </a:lnTo>
                <a:close/>
                <a:moveTo>
                  <a:pt x="243957" y="245498"/>
                </a:moveTo>
                <a:lnTo>
                  <a:pt x="243957" y="251668"/>
                </a:lnTo>
                <a:lnTo>
                  <a:pt x="238638" y="254738"/>
                </a:lnTo>
                <a:lnTo>
                  <a:pt x="243957" y="245498"/>
                </a:lnTo>
                <a:close/>
                <a:moveTo>
                  <a:pt x="255598" y="245498"/>
                </a:moveTo>
                <a:lnTo>
                  <a:pt x="255598" y="251668"/>
                </a:lnTo>
                <a:lnTo>
                  <a:pt x="250279" y="254738"/>
                </a:lnTo>
                <a:lnTo>
                  <a:pt x="255598" y="245498"/>
                </a:lnTo>
                <a:close/>
                <a:moveTo>
                  <a:pt x="11703" y="251911"/>
                </a:moveTo>
                <a:lnTo>
                  <a:pt x="17023" y="254981"/>
                </a:lnTo>
                <a:lnTo>
                  <a:pt x="6384" y="254981"/>
                </a:lnTo>
                <a:lnTo>
                  <a:pt x="11703" y="251911"/>
                </a:lnTo>
                <a:close/>
                <a:moveTo>
                  <a:pt x="23345" y="251911"/>
                </a:moveTo>
                <a:lnTo>
                  <a:pt x="28664" y="254981"/>
                </a:lnTo>
                <a:lnTo>
                  <a:pt x="18026" y="254981"/>
                </a:lnTo>
                <a:lnTo>
                  <a:pt x="23345" y="251911"/>
                </a:lnTo>
                <a:close/>
                <a:moveTo>
                  <a:pt x="34956" y="251911"/>
                </a:moveTo>
                <a:lnTo>
                  <a:pt x="40275" y="254981"/>
                </a:lnTo>
                <a:lnTo>
                  <a:pt x="29637" y="254981"/>
                </a:lnTo>
                <a:lnTo>
                  <a:pt x="34956" y="251911"/>
                </a:lnTo>
                <a:close/>
                <a:moveTo>
                  <a:pt x="46598" y="251911"/>
                </a:moveTo>
                <a:lnTo>
                  <a:pt x="51886" y="254981"/>
                </a:lnTo>
                <a:lnTo>
                  <a:pt x="41248" y="254981"/>
                </a:lnTo>
                <a:lnTo>
                  <a:pt x="46598" y="251911"/>
                </a:lnTo>
                <a:close/>
                <a:moveTo>
                  <a:pt x="58209" y="251911"/>
                </a:moveTo>
                <a:lnTo>
                  <a:pt x="63528" y="254981"/>
                </a:lnTo>
                <a:lnTo>
                  <a:pt x="52889" y="254981"/>
                </a:lnTo>
                <a:lnTo>
                  <a:pt x="58209" y="251911"/>
                </a:lnTo>
                <a:close/>
                <a:moveTo>
                  <a:pt x="69850" y="251911"/>
                </a:moveTo>
                <a:lnTo>
                  <a:pt x="75169" y="254981"/>
                </a:lnTo>
                <a:lnTo>
                  <a:pt x="64531" y="254981"/>
                </a:lnTo>
                <a:lnTo>
                  <a:pt x="69850" y="251911"/>
                </a:lnTo>
                <a:close/>
                <a:moveTo>
                  <a:pt x="81431" y="251911"/>
                </a:moveTo>
                <a:lnTo>
                  <a:pt x="86750" y="254981"/>
                </a:lnTo>
                <a:lnTo>
                  <a:pt x="76112" y="254981"/>
                </a:lnTo>
                <a:lnTo>
                  <a:pt x="81431" y="251911"/>
                </a:lnTo>
                <a:close/>
                <a:moveTo>
                  <a:pt x="93042" y="251911"/>
                </a:moveTo>
                <a:lnTo>
                  <a:pt x="98361" y="254981"/>
                </a:lnTo>
                <a:lnTo>
                  <a:pt x="87723" y="254981"/>
                </a:lnTo>
                <a:lnTo>
                  <a:pt x="93042" y="251911"/>
                </a:lnTo>
                <a:close/>
                <a:moveTo>
                  <a:pt x="104684" y="251911"/>
                </a:moveTo>
                <a:lnTo>
                  <a:pt x="110003" y="254981"/>
                </a:lnTo>
                <a:lnTo>
                  <a:pt x="99364" y="254981"/>
                </a:lnTo>
                <a:lnTo>
                  <a:pt x="104684" y="251911"/>
                </a:lnTo>
                <a:close/>
                <a:moveTo>
                  <a:pt x="116295" y="251911"/>
                </a:moveTo>
                <a:lnTo>
                  <a:pt x="121614" y="254981"/>
                </a:lnTo>
                <a:lnTo>
                  <a:pt x="110976" y="254981"/>
                </a:lnTo>
                <a:lnTo>
                  <a:pt x="116295" y="251911"/>
                </a:lnTo>
                <a:close/>
                <a:moveTo>
                  <a:pt x="127936" y="251911"/>
                </a:moveTo>
                <a:lnTo>
                  <a:pt x="133256" y="254981"/>
                </a:lnTo>
                <a:lnTo>
                  <a:pt x="122617" y="254981"/>
                </a:lnTo>
                <a:lnTo>
                  <a:pt x="127936" y="251911"/>
                </a:lnTo>
                <a:close/>
                <a:moveTo>
                  <a:pt x="139548" y="251911"/>
                </a:moveTo>
                <a:lnTo>
                  <a:pt x="144867" y="254981"/>
                </a:lnTo>
                <a:lnTo>
                  <a:pt x="134228" y="254981"/>
                </a:lnTo>
                <a:lnTo>
                  <a:pt x="139548" y="251911"/>
                </a:lnTo>
                <a:close/>
                <a:moveTo>
                  <a:pt x="151159" y="251911"/>
                </a:moveTo>
                <a:lnTo>
                  <a:pt x="156478" y="254981"/>
                </a:lnTo>
                <a:lnTo>
                  <a:pt x="145840" y="254981"/>
                </a:lnTo>
                <a:lnTo>
                  <a:pt x="151159" y="251911"/>
                </a:lnTo>
                <a:close/>
                <a:moveTo>
                  <a:pt x="162770" y="251911"/>
                </a:moveTo>
                <a:lnTo>
                  <a:pt x="168089" y="254981"/>
                </a:lnTo>
                <a:lnTo>
                  <a:pt x="157451" y="254981"/>
                </a:lnTo>
                <a:lnTo>
                  <a:pt x="162770" y="251911"/>
                </a:lnTo>
                <a:close/>
                <a:moveTo>
                  <a:pt x="174411" y="251911"/>
                </a:moveTo>
                <a:lnTo>
                  <a:pt x="179731" y="254981"/>
                </a:lnTo>
                <a:lnTo>
                  <a:pt x="169092" y="254981"/>
                </a:lnTo>
                <a:lnTo>
                  <a:pt x="174411" y="251911"/>
                </a:lnTo>
                <a:close/>
                <a:moveTo>
                  <a:pt x="186023" y="251911"/>
                </a:moveTo>
                <a:lnTo>
                  <a:pt x="191342" y="254981"/>
                </a:lnTo>
                <a:lnTo>
                  <a:pt x="180703" y="254981"/>
                </a:lnTo>
                <a:lnTo>
                  <a:pt x="186023" y="251911"/>
                </a:lnTo>
                <a:close/>
                <a:moveTo>
                  <a:pt x="197634" y="251911"/>
                </a:moveTo>
                <a:lnTo>
                  <a:pt x="202953" y="254981"/>
                </a:lnTo>
                <a:lnTo>
                  <a:pt x="192315" y="254981"/>
                </a:lnTo>
                <a:lnTo>
                  <a:pt x="197634" y="251911"/>
                </a:lnTo>
                <a:close/>
                <a:moveTo>
                  <a:pt x="209245" y="251911"/>
                </a:moveTo>
                <a:lnTo>
                  <a:pt x="214564" y="254981"/>
                </a:lnTo>
                <a:lnTo>
                  <a:pt x="203926" y="254981"/>
                </a:lnTo>
                <a:lnTo>
                  <a:pt x="209245" y="251911"/>
                </a:lnTo>
                <a:close/>
                <a:moveTo>
                  <a:pt x="220856" y="251911"/>
                </a:moveTo>
                <a:lnTo>
                  <a:pt x="226175" y="254981"/>
                </a:lnTo>
                <a:lnTo>
                  <a:pt x="215537" y="254981"/>
                </a:lnTo>
                <a:lnTo>
                  <a:pt x="220856" y="251911"/>
                </a:lnTo>
                <a:close/>
                <a:moveTo>
                  <a:pt x="232498" y="251911"/>
                </a:moveTo>
                <a:lnTo>
                  <a:pt x="237817" y="254981"/>
                </a:lnTo>
                <a:lnTo>
                  <a:pt x="227178" y="254981"/>
                </a:lnTo>
                <a:lnTo>
                  <a:pt x="232498" y="251911"/>
                </a:lnTo>
                <a:close/>
                <a:moveTo>
                  <a:pt x="244109" y="251911"/>
                </a:moveTo>
                <a:lnTo>
                  <a:pt x="249428" y="254981"/>
                </a:lnTo>
                <a:lnTo>
                  <a:pt x="238790" y="254981"/>
                </a:lnTo>
                <a:lnTo>
                  <a:pt x="244109" y="251911"/>
                </a:lnTo>
                <a:close/>
                <a:moveTo>
                  <a:pt x="255750" y="251911"/>
                </a:moveTo>
                <a:lnTo>
                  <a:pt x="261070" y="254981"/>
                </a:lnTo>
                <a:lnTo>
                  <a:pt x="250431" y="254981"/>
                </a:lnTo>
                <a:lnTo>
                  <a:pt x="255750" y="251911"/>
                </a:lnTo>
                <a:close/>
                <a:moveTo>
                  <a:pt x="267362" y="251911"/>
                </a:moveTo>
                <a:lnTo>
                  <a:pt x="272681" y="254981"/>
                </a:lnTo>
                <a:lnTo>
                  <a:pt x="262042" y="254981"/>
                </a:lnTo>
                <a:lnTo>
                  <a:pt x="267362" y="251911"/>
                </a:lnTo>
                <a:close/>
                <a:moveTo>
                  <a:pt x="279003" y="251911"/>
                </a:moveTo>
                <a:lnTo>
                  <a:pt x="284322" y="254981"/>
                </a:lnTo>
                <a:lnTo>
                  <a:pt x="273684" y="254981"/>
                </a:lnTo>
                <a:lnTo>
                  <a:pt x="279003" y="251911"/>
                </a:lnTo>
                <a:close/>
                <a:moveTo>
                  <a:pt x="284292" y="255194"/>
                </a:moveTo>
                <a:lnTo>
                  <a:pt x="278973" y="258294"/>
                </a:lnTo>
                <a:lnTo>
                  <a:pt x="273653" y="255194"/>
                </a:lnTo>
                <a:close/>
                <a:moveTo>
                  <a:pt x="17023" y="255255"/>
                </a:moveTo>
                <a:lnTo>
                  <a:pt x="11703" y="258325"/>
                </a:lnTo>
                <a:lnTo>
                  <a:pt x="6384" y="255255"/>
                </a:lnTo>
                <a:close/>
                <a:moveTo>
                  <a:pt x="28664" y="255255"/>
                </a:moveTo>
                <a:lnTo>
                  <a:pt x="23345" y="258325"/>
                </a:lnTo>
                <a:lnTo>
                  <a:pt x="18026" y="255255"/>
                </a:lnTo>
                <a:close/>
                <a:moveTo>
                  <a:pt x="40275" y="255255"/>
                </a:moveTo>
                <a:lnTo>
                  <a:pt x="34956" y="258325"/>
                </a:lnTo>
                <a:lnTo>
                  <a:pt x="29637" y="255255"/>
                </a:lnTo>
                <a:close/>
                <a:moveTo>
                  <a:pt x="51886" y="255255"/>
                </a:moveTo>
                <a:lnTo>
                  <a:pt x="46567" y="258325"/>
                </a:lnTo>
                <a:lnTo>
                  <a:pt x="41248" y="255255"/>
                </a:lnTo>
                <a:close/>
                <a:moveTo>
                  <a:pt x="63528" y="255255"/>
                </a:moveTo>
                <a:lnTo>
                  <a:pt x="58209" y="258325"/>
                </a:lnTo>
                <a:lnTo>
                  <a:pt x="52889" y="255255"/>
                </a:lnTo>
                <a:close/>
                <a:moveTo>
                  <a:pt x="75109" y="255255"/>
                </a:moveTo>
                <a:lnTo>
                  <a:pt x="69789" y="258325"/>
                </a:lnTo>
                <a:lnTo>
                  <a:pt x="64470" y="255255"/>
                </a:lnTo>
                <a:close/>
                <a:moveTo>
                  <a:pt x="86750" y="255255"/>
                </a:moveTo>
                <a:lnTo>
                  <a:pt x="81431" y="258325"/>
                </a:lnTo>
                <a:lnTo>
                  <a:pt x="76112" y="255255"/>
                </a:lnTo>
                <a:close/>
                <a:moveTo>
                  <a:pt x="98361" y="255255"/>
                </a:moveTo>
                <a:lnTo>
                  <a:pt x="93042" y="258325"/>
                </a:lnTo>
                <a:lnTo>
                  <a:pt x="87723" y="255255"/>
                </a:lnTo>
                <a:close/>
                <a:moveTo>
                  <a:pt x="110003" y="255255"/>
                </a:moveTo>
                <a:lnTo>
                  <a:pt x="104684" y="258325"/>
                </a:lnTo>
                <a:lnTo>
                  <a:pt x="99364" y="255255"/>
                </a:lnTo>
                <a:close/>
                <a:moveTo>
                  <a:pt x="121614" y="255255"/>
                </a:moveTo>
                <a:lnTo>
                  <a:pt x="116295" y="258325"/>
                </a:lnTo>
                <a:lnTo>
                  <a:pt x="110976" y="255255"/>
                </a:lnTo>
                <a:close/>
                <a:moveTo>
                  <a:pt x="133256" y="255255"/>
                </a:moveTo>
                <a:lnTo>
                  <a:pt x="127936" y="258325"/>
                </a:lnTo>
                <a:lnTo>
                  <a:pt x="122617" y="255255"/>
                </a:lnTo>
                <a:close/>
                <a:moveTo>
                  <a:pt x="144836" y="255255"/>
                </a:moveTo>
                <a:lnTo>
                  <a:pt x="139517" y="258325"/>
                </a:lnTo>
                <a:lnTo>
                  <a:pt x="134198" y="255255"/>
                </a:lnTo>
                <a:close/>
                <a:moveTo>
                  <a:pt x="156478" y="255255"/>
                </a:moveTo>
                <a:lnTo>
                  <a:pt x="151159" y="258325"/>
                </a:lnTo>
                <a:lnTo>
                  <a:pt x="145840" y="255255"/>
                </a:lnTo>
                <a:close/>
                <a:moveTo>
                  <a:pt x="168089" y="255255"/>
                </a:moveTo>
                <a:lnTo>
                  <a:pt x="162770" y="258325"/>
                </a:lnTo>
                <a:lnTo>
                  <a:pt x="157451" y="255255"/>
                </a:lnTo>
                <a:close/>
                <a:moveTo>
                  <a:pt x="179731" y="255255"/>
                </a:moveTo>
                <a:lnTo>
                  <a:pt x="174411" y="258325"/>
                </a:lnTo>
                <a:lnTo>
                  <a:pt x="169092" y="255255"/>
                </a:lnTo>
                <a:close/>
                <a:moveTo>
                  <a:pt x="191342" y="255255"/>
                </a:moveTo>
                <a:lnTo>
                  <a:pt x="186023" y="258325"/>
                </a:lnTo>
                <a:lnTo>
                  <a:pt x="180703" y="255255"/>
                </a:lnTo>
                <a:close/>
                <a:moveTo>
                  <a:pt x="202953" y="255255"/>
                </a:moveTo>
                <a:lnTo>
                  <a:pt x="197634" y="258325"/>
                </a:lnTo>
                <a:lnTo>
                  <a:pt x="192315" y="255255"/>
                </a:lnTo>
                <a:close/>
                <a:moveTo>
                  <a:pt x="214564" y="255255"/>
                </a:moveTo>
                <a:lnTo>
                  <a:pt x="209245" y="258325"/>
                </a:lnTo>
                <a:lnTo>
                  <a:pt x="203926" y="255255"/>
                </a:lnTo>
                <a:close/>
                <a:moveTo>
                  <a:pt x="226175" y="255255"/>
                </a:moveTo>
                <a:lnTo>
                  <a:pt x="220856" y="258325"/>
                </a:lnTo>
                <a:lnTo>
                  <a:pt x="215537" y="255255"/>
                </a:lnTo>
                <a:close/>
                <a:moveTo>
                  <a:pt x="237817" y="255255"/>
                </a:moveTo>
                <a:lnTo>
                  <a:pt x="232498" y="258325"/>
                </a:lnTo>
                <a:lnTo>
                  <a:pt x="227178" y="255255"/>
                </a:lnTo>
                <a:close/>
                <a:moveTo>
                  <a:pt x="249428" y="255255"/>
                </a:moveTo>
                <a:lnTo>
                  <a:pt x="244109" y="258325"/>
                </a:lnTo>
                <a:lnTo>
                  <a:pt x="238790" y="255255"/>
                </a:lnTo>
                <a:close/>
                <a:moveTo>
                  <a:pt x="261070" y="255255"/>
                </a:moveTo>
                <a:lnTo>
                  <a:pt x="255750" y="258325"/>
                </a:lnTo>
                <a:lnTo>
                  <a:pt x="250431" y="255255"/>
                </a:lnTo>
                <a:close/>
                <a:moveTo>
                  <a:pt x="272681" y="255255"/>
                </a:moveTo>
                <a:lnTo>
                  <a:pt x="267362" y="258325"/>
                </a:lnTo>
                <a:lnTo>
                  <a:pt x="262042" y="255255"/>
                </a:lnTo>
                <a:close/>
                <a:moveTo>
                  <a:pt x="17174" y="255437"/>
                </a:moveTo>
                <a:lnTo>
                  <a:pt x="11855" y="264617"/>
                </a:lnTo>
                <a:lnTo>
                  <a:pt x="11855" y="258507"/>
                </a:lnTo>
                <a:lnTo>
                  <a:pt x="17174" y="255437"/>
                </a:lnTo>
                <a:close/>
                <a:moveTo>
                  <a:pt x="28816" y="255437"/>
                </a:moveTo>
                <a:lnTo>
                  <a:pt x="23497" y="264617"/>
                </a:lnTo>
                <a:lnTo>
                  <a:pt x="23497" y="258507"/>
                </a:lnTo>
                <a:lnTo>
                  <a:pt x="28816" y="255437"/>
                </a:lnTo>
                <a:close/>
                <a:moveTo>
                  <a:pt x="40427" y="255437"/>
                </a:moveTo>
                <a:lnTo>
                  <a:pt x="35108" y="264617"/>
                </a:lnTo>
                <a:lnTo>
                  <a:pt x="35108" y="258507"/>
                </a:lnTo>
                <a:lnTo>
                  <a:pt x="40427" y="255437"/>
                </a:lnTo>
                <a:close/>
                <a:moveTo>
                  <a:pt x="52008" y="255437"/>
                </a:moveTo>
                <a:lnTo>
                  <a:pt x="46689" y="264617"/>
                </a:lnTo>
                <a:lnTo>
                  <a:pt x="46689" y="258507"/>
                </a:lnTo>
                <a:lnTo>
                  <a:pt x="52008" y="255437"/>
                </a:lnTo>
                <a:close/>
                <a:moveTo>
                  <a:pt x="63650" y="255437"/>
                </a:moveTo>
                <a:lnTo>
                  <a:pt x="58330" y="264617"/>
                </a:lnTo>
                <a:lnTo>
                  <a:pt x="58330" y="258507"/>
                </a:lnTo>
                <a:lnTo>
                  <a:pt x="63650" y="255437"/>
                </a:lnTo>
                <a:close/>
                <a:moveTo>
                  <a:pt x="75261" y="255437"/>
                </a:moveTo>
                <a:lnTo>
                  <a:pt x="69941" y="264617"/>
                </a:lnTo>
                <a:lnTo>
                  <a:pt x="69941" y="258507"/>
                </a:lnTo>
                <a:lnTo>
                  <a:pt x="75261" y="255437"/>
                </a:lnTo>
                <a:close/>
                <a:moveTo>
                  <a:pt x="86902" y="255437"/>
                </a:moveTo>
                <a:lnTo>
                  <a:pt x="81583" y="264617"/>
                </a:lnTo>
                <a:lnTo>
                  <a:pt x="81583" y="258507"/>
                </a:lnTo>
                <a:lnTo>
                  <a:pt x="86902" y="255437"/>
                </a:lnTo>
                <a:close/>
                <a:moveTo>
                  <a:pt x="98513" y="255437"/>
                </a:moveTo>
                <a:lnTo>
                  <a:pt x="93194" y="264617"/>
                </a:lnTo>
                <a:lnTo>
                  <a:pt x="93194" y="258507"/>
                </a:lnTo>
                <a:lnTo>
                  <a:pt x="98513" y="255437"/>
                </a:lnTo>
                <a:close/>
                <a:moveTo>
                  <a:pt x="110155" y="255437"/>
                </a:moveTo>
                <a:lnTo>
                  <a:pt x="104836" y="264617"/>
                </a:lnTo>
                <a:lnTo>
                  <a:pt x="104836" y="258507"/>
                </a:lnTo>
                <a:lnTo>
                  <a:pt x="110155" y="255437"/>
                </a:lnTo>
                <a:close/>
                <a:moveTo>
                  <a:pt x="121736" y="255437"/>
                </a:moveTo>
                <a:lnTo>
                  <a:pt x="116416" y="264617"/>
                </a:lnTo>
                <a:lnTo>
                  <a:pt x="116416" y="258507"/>
                </a:lnTo>
                <a:lnTo>
                  <a:pt x="121736" y="255437"/>
                </a:lnTo>
                <a:close/>
                <a:moveTo>
                  <a:pt x="133377" y="255437"/>
                </a:moveTo>
                <a:lnTo>
                  <a:pt x="128058" y="264617"/>
                </a:lnTo>
                <a:lnTo>
                  <a:pt x="128058" y="258507"/>
                </a:lnTo>
                <a:lnTo>
                  <a:pt x="133377" y="255437"/>
                </a:lnTo>
                <a:close/>
                <a:moveTo>
                  <a:pt x="144988" y="255437"/>
                </a:moveTo>
                <a:lnTo>
                  <a:pt x="139669" y="264617"/>
                </a:lnTo>
                <a:lnTo>
                  <a:pt x="139669" y="258507"/>
                </a:lnTo>
                <a:lnTo>
                  <a:pt x="144988" y="255437"/>
                </a:lnTo>
                <a:close/>
                <a:moveTo>
                  <a:pt x="156630" y="255437"/>
                </a:moveTo>
                <a:lnTo>
                  <a:pt x="151311" y="264617"/>
                </a:lnTo>
                <a:lnTo>
                  <a:pt x="151311" y="258507"/>
                </a:lnTo>
                <a:lnTo>
                  <a:pt x="156630" y="255437"/>
                </a:lnTo>
                <a:close/>
                <a:moveTo>
                  <a:pt x="168241" y="255437"/>
                </a:moveTo>
                <a:lnTo>
                  <a:pt x="162922" y="264617"/>
                </a:lnTo>
                <a:lnTo>
                  <a:pt x="162922" y="258507"/>
                </a:lnTo>
                <a:lnTo>
                  <a:pt x="168241" y="255437"/>
                </a:lnTo>
                <a:close/>
                <a:moveTo>
                  <a:pt x="179822" y="255437"/>
                </a:moveTo>
                <a:lnTo>
                  <a:pt x="174503" y="264617"/>
                </a:lnTo>
                <a:lnTo>
                  <a:pt x="174503" y="258507"/>
                </a:lnTo>
                <a:lnTo>
                  <a:pt x="179822" y="255437"/>
                </a:lnTo>
                <a:close/>
                <a:moveTo>
                  <a:pt x="191463" y="255437"/>
                </a:moveTo>
                <a:lnTo>
                  <a:pt x="186144" y="264617"/>
                </a:lnTo>
                <a:lnTo>
                  <a:pt x="186144" y="258507"/>
                </a:lnTo>
                <a:lnTo>
                  <a:pt x="191463" y="255437"/>
                </a:lnTo>
                <a:close/>
                <a:moveTo>
                  <a:pt x="203075" y="255437"/>
                </a:moveTo>
                <a:lnTo>
                  <a:pt x="197755" y="264617"/>
                </a:lnTo>
                <a:lnTo>
                  <a:pt x="197755" y="258507"/>
                </a:lnTo>
                <a:lnTo>
                  <a:pt x="203075" y="255437"/>
                </a:lnTo>
                <a:close/>
                <a:moveTo>
                  <a:pt x="214716" y="255437"/>
                </a:moveTo>
                <a:lnTo>
                  <a:pt x="209397" y="264617"/>
                </a:lnTo>
                <a:lnTo>
                  <a:pt x="209397" y="258507"/>
                </a:lnTo>
                <a:lnTo>
                  <a:pt x="214716" y="255437"/>
                </a:lnTo>
                <a:close/>
                <a:moveTo>
                  <a:pt x="226327" y="255437"/>
                </a:moveTo>
                <a:lnTo>
                  <a:pt x="221008" y="264617"/>
                </a:lnTo>
                <a:lnTo>
                  <a:pt x="221008" y="258507"/>
                </a:lnTo>
                <a:lnTo>
                  <a:pt x="226327" y="255437"/>
                </a:lnTo>
                <a:close/>
                <a:moveTo>
                  <a:pt x="237969" y="255437"/>
                </a:moveTo>
                <a:lnTo>
                  <a:pt x="232650" y="264617"/>
                </a:lnTo>
                <a:lnTo>
                  <a:pt x="232650" y="258507"/>
                </a:lnTo>
                <a:lnTo>
                  <a:pt x="237969" y="255437"/>
                </a:lnTo>
                <a:close/>
                <a:moveTo>
                  <a:pt x="249550" y="255437"/>
                </a:moveTo>
                <a:lnTo>
                  <a:pt x="244230" y="264617"/>
                </a:lnTo>
                <a:lnTo>
                  <a:pt x="244230" y="258507"/>
                </a:lnTo>
                <a:lnTo>
                  <a:pt x="249550" y="255437"/>
                </a:lnTo>
                <a:close/>
                <a:moveTo>
                  <a:pt x="261191" y="255437"/>
                </a:moveTo>
                <a:lnTo>
                  <a:pt x="255872" y="264617"/>
                </a:lnTo>
                <a:lnTo>
                  <a:pt x="255872" y="258507"/>
                </a:lnTo>
                <a:lnTo>
                  <a:pt x="261191" y="255437"/>
                </a:lnTo>
                <a:close/>
                <a:moveTo>
                  <a:pt x="272802" y="255437"/>
                </a:moveTo>
                <a:lnTo>
                  <a:pt x="267483" y="264617"/>
                </a:lnTo>
                <a:lnTo>
                  <a:pt x="267483" y="258507"/>
                </a:lnTo>
                <a:lnTo>
                  <a:pt x="272802" y="255437"/>
                </a:lnTo>
                <a:close/>
                <a:moveTo>
                  <a:pt x="284444" y="255437"/>
                </a:moveTo>
                <a:lnTo>
                  <a:pt x="279125" y="264617"/>
                </a:lnTo>
                <a:lnTo>
                  <a:pt x="279125" y="258507"/>
                </a:lnTo>
                <a:lnTo>
                  <a:pt x="284444" y="255437"/>
                </a:lnTo>
                <a:close/>
                <a:moveTo>
                  <a:pt x="6262" y="255468"/>
                </a:moveTo>
                <a:lnTo>
                  <a:pt x="11582" y="258507"/>
                </a:lnTo>
                <a:lnTo>
                  <a:pt x="11582" y="264677"/>
                </a:lnTo>
                <a:lnTo>
                  <a:pt x="6262" y="255468"/>
                </a:lnTo>
                <a:close/>
                <a:moveTo>
                  <a:pt x="17904" y="255468"/>
                </a:moveTo>
                <a:lnTo>
                  <a:pt x="23223" y="258507"/>
                </a:lnTo>
                <a:lnTo>
                  <a:pt x="23223" y="264677"/>
                </a:lnTo>
                <a:lnTo>
                  <a:pt x="17904" y="255468"/>
                </a:lnTo>
                <a:close/>
                <a:moveTo>
                  <a:pt x="29515" y="255468"/>
                </a:moveTo>
                <a:lnTo>
                  <a:pt x="34834" y="258507"/>
                </a:lnTo>
                <a:lnTo>
                  <a:pt x="34834" y="264677"/>
                </a:lnTo>
                <a:lnTo>
                  <a:pt x="29515" y="255468"/>
                </a:lnTo>
                <a:close/>
                <a:moveTo>
                  <a:pt x="41126" y="255468"/>
                </a:moveTo>
                <a:lnTo>
                  <a:pt x="46446" y="258507"/>
                </a:lnTo>
                <a:lnTo>
                  <a:pt x="46446" y="264677"/>
                </a:lnTo>
                <a:lnTo>
                  <a:pt x="41126" y="255468"/>
                </a:lnTo>
                <a:close/>
                <a:moveTo>
                  <a:pt x="52737" y="255468"/>
                </a:moveTo>
                <a:lnTo>
                  <a:pt x="58057" y="258507"/>
                </a:lnTo>
                <a:lnTo>
                  <a:pt x="58057" y="264677"/>
                </a:lnTo>
                <a:lnTo>
                  <a:pt x="52737" y="255468"/>
                </a:lnTo>
                <a:close/>
                <a:moveTo>
                  <a:pt x="64379" y="255468"/>
                </a:moveTo>
                <a:lnTo>
                  <a:pt x="69698" y="258507"/>
                </a:lnTo>
                <a:lnTo>
                  <a:pt x="69698" y="264677"/>
                </a:lnTo>
                <a:lnTo>
                  <a:pt x="64379" y="255468"/>
                </a:lnTo>
                <a:close/>
                <a:moveTo>
                  <a:pt x="75990" y="255468"/>
                </a:moveTo>
                <a:lnTo>
                  <a:pt x="81309" y="258507"/>
                </a:lnTo>
                <a:lnTo>
                  <a:pt x="81309" y="264677"/>
                </a:lnTo>
                <a:lnTo>
                  <a:pt x="75990" y="255468"/>
                </a:lnTo>
                <a:close/>
                <a:moveTo>
                  <a:pt x="87632" y="255468"/>
                </a:moveTo>
                <a:lnTo>
                  <a:pt x="92951" y="258507"/>
                </a:lnTo>
                <a:lnTo>
                  <a:pt x="92951" y="264677"/>
                </a:lnTo>
                <a:lnTo>
                  <a:pt x="87632" y="255468"/>
                </a:lnTo>
                <a:close/>
                <a:moveTo>
                  <a:pt x="99243" y="255468"/>
                </a:moveTo>
                <a:lnTo>
                  <a:pt x="104562" y="258507"/>
                </a:lnTo>
                <a:lnTo>
                  <a:pt x="104562" y="264677"/>
                </a:lnTo>
                <a:lnTo>
                  <a:pt x="99243" y="255468"/>
                </a:lnTo>
                <a:close/>
                <a:moveTo>
                  <a:pt x="110824" y="255468"/>
                </a:moveTo>
                <a:lnTo>
                  <a:pt x="116143" y="258507"/>
                </a:lnTo>
                <a:lnTo>
                  <a:pt x="116143" y="264677"/>
                </a:lnTo>
                <a:lnTo>
                  <a:pt x="110824" y="255468"/>
                </a:lnTo>
                <a:close/>
                <a:moveTo>
                  <a:pt x="122465" y="255468"/>
                </a:moveTo>
                <a:lnTo>
                  <a:pt x="127784" y="258507"/>
                </a:lnTo>
                <a:lnTo>
                  <a:pt x="127784" y="264677"/>
                </a:lnTo>
                <a:lnTo>
                  <a:pt x="122465" y="255468"/>
                </a:lnTo>
                <a:close/>
                <a:moveTo>
                  <a:pt x="134076" y="255468"/>
                </a:moveTo>
                <a:lnTo>
                  <a:pt x="139396" y="258507"/>
                </a:lnTo>
                <a:lnTo>
                  <a:pt x="139396" y="264677"/>
                </a:lnTo>
                <a:lnTo>
                  <a:pt x="134076" y="255468"/>
                </a:lnTo>
                <a:close/>
                <a:moveTo>
                  <a:pt x="145718" y="255468"/>
                </a:moveTo>
                <a:lnTo>
                  <a:pt x="151037" y="258507"/>
                </a:lnTo>
                <a:lnTo>
                  <a:pt x="151037" y="264677"/>
                </a:lnTo>
                <a:lnTo>
                  <a:pt x="145718" y="255468"/>
                </a:lnTo>
                <a:close/>
                <a:moveTo>
                  <a:pt x="157329" y="255468"/>
                </a:moveTo>
                <a:lnTo>
                  <a:pt x="162648" y="258507"/>
                </a:lnTo>
                <a:lnTo>
                  <a:pt x="162648" y="264677"/>
                </a:lnTo>
                <a:lnTo>
                  <a:pt x="157329" y="255468"/>
                </a:lnTo>
                <a:close/>
                <a:moveTo>
                  <a:pt x="168971" y="255468"/>
                </a:moveTo>
                <a:lnTo>
                  <a:pt x="174290" y="258507"/>
                </a:lnTo>
                <a:lnTo>
                  <a:pt x="174290" y="264677"/>
                </a:lnTo>
                <a:lnTo>
                  <a:pt x="168971" y="255468"/>
                </a:lnTo>
                <a:close/>
                <a:moveTo>
                  <a:pt x="180551" y="255468"/>
                </a:moveTo>
                <a:lnTo>
                  <a:pt x="185871" y="258507"/>
                </a:lnTo>
                <a:lnTo>
                  <a:pt x="185871" y="264677"/>
                </a:lnTo>
                <a:lnTo>
                  <a:pt x="180551" y="255468"/>
                </a:lnTo>
                <a:close/>
                <a:moveTo>
                  <a:pt x="192193" y="255468"/>
                </a:moveTo>
                <a:lnTo>
                  <a:pt x="197512" y="258507"/>
                </a:lnTo>
                <a:lnTo>
                  <a:pt x="197512" y="264677"/>
                </a:lnTo>
                <a:lnTo>
                  <a:pt x="192193" y="255468"/>
                </a:lnTo>
                <a:close/>
                <a:moveTo>
                  <a:pt x="203804" y="255468"/>
                </a:moveTo>
                <a:lnTo>
                  <a:pt x="209123" y="258507"/>
                </a:lnTo>
                <a:lnTo>
                  <a:pt x="209123" y="264677"/>
                </a:lnTo>
                <a:lnTo>
                  <a:pt x="203804" y="255468"/>
                </a:lnTo>
                <a:close/>
                <a:moveTo>
                  <a:pt x="215446" y="255468"/>
                </a:moveTo>
                <a:lnTo>
                  <a:pt x="220765" y="258507"/>
                </a:lnTo>
                <a:lnTo>
                  <a:pt x="220765" y="264677"/>
                </a:lnTo>
                <a:lnTo>
                  <a:pt x="215446" y="255468"/>
                </a:lnTo>
                <a:close/>
                <a:moveTo>
                  <a:pt x="227057" y="255468"/>
                </a:moveTo>
                <a:lnTo>
                  <a:pt x="232376" y="258507"/>
                </a:lnTo>
                <a:lnTo>
                  <a:pt x="232376" y="264677"/>
                </a:lnTo>
                <a:lnTo>
                  <a:pt x="227057" y="255468"/>
                </a:lnTo>
                <a:close/>
                <a:moveTo>
                  <a:pt x="243941" y="264650"/>
                </a:moveTo>
                <a:lnTo>
                  <a:pt x="243957" y="264677"/>
                </a:lnTo>
                <a:lnTo>
                  <a:pt x="243957" y="264659"/>
                </a:lnTo>
                <a:lnTo>
                  <a:pt x="243957" y="264659"/>
                </a:lnTo>
                <a:lnTo>
                  <a:pt x="243941" y="264650"/>
                </a:lnTo>
                <a:close/>
                <a:moveTo>
                  <a:pt x="255584" y="264653"/>
                </a:moveTo>
                <a:lnTo>
                  <a:pt x="255598" y="264677"/>
                </a:lnTo>
                <a:lnTo>
                  <a:pt x="255598" y="264661"/>
                </a:lnTo>
                <a:lnTo>
                  <a:pt x="255598" y="264661"/>
                </a:lnTo>
                <a:lnTo>
                  <a:pt x="255584" y="264653"/>
                </a:lnTo>
                <a:close/>
                <a:moveTo>
                  <a:pt x="267194" y="264650"/>
                </a:moveTo>
                <a:lnTo>
                  <a:pt x="267210" y="264677"/>
                </a:lnTo>
                <a:lnTo>
                  <a:pt x="267210" y="264659"/>
                </a:lnTo>
                <a:lnTo>
                  <a:pt x="267194" y="264650"/>
                </a:lnTo>
                <a:close/>
                <a:moveTo>
                  <a:pt x="278837" y="264653"/>
                </a:moveTo>
                <a:lnTo>
                  <a:pt x="278851" y="264677"/>
                </a:lnTo>
                <a:lnTo>
                  <a:pt x="278851" y="264661"/>
                </a:lnTo>
                <a:lnTo>
                  <a:pt x="278851" y="264661"/>
                </a:lnTo>
                <a:lnTo>
                  <a:pt x="278837" y="264653"/>
                </a:lnTo>
                <a:close/>
                <a:moveTo>
                  <a:pt x="52798" y="261699"/>
                </a:moveTo>
                <a:lnTo>
                  <a:pt x="52662" y="261778"/>
                </a:lnTo>
                <a:lnTo>
                  <a:pt x="52662" y="261778"/>
                </a:lnTo>
                <a:lnTo>
                  <a:pt x="57844" y="264769"/>
                </a:lnTo>
                <a:lnTo>
                  <a:pt x="57844" y="264769"/>
                </a:lnTo>
                <a:lnTo>
                  <a:pt x="57705" y="264528"/>
                </a:lnTo>
                <a:lnTo>
                  <a:pt x="57705" y="264528"/>
                </a:lnTo>
                <a:lnTo>
                  <a:pt x="57705" y="264528"/>
                </a:lnTo>
                <a:lnTo>
                  <a:pt x="57705" y="264528"/>
                </a:lnTo>
                <a:lnTo>
                  <a:pt x="57705" y="264528"/>
                </a:lnTo>
                <a:lnTo>
                  <a:pt x="52798" y="261699"/>
                </a:lnTo>
                <a:close/>
                <a:moveTo>
                  <a:pt x="6050" y="255589"/>
                </a:moveTo>
                <a:lnTo>
                  <a:pt x="6050" y="261699"/>
                </a:lnTo>
                <a:lnTo>
                  <a:pt x="11369" y="264769"/>
                </a:lnTo>
                <a:lnTo>
                  <a:pt x="11245" y="264556"/>
                </a:lnTo>
                <a:lnTo>
                  <a:pt x="11245" y="264556"/>
                </a:lnTo>
                <a:lnTo>
                  <a:pt x="6232" y="261668"/>
                </a:lnTo>
                <a:cubicBezTo>
                  <a:pt x="6202" y="261638"/>
                  <a:pt x="6171" y="261577"/>
                  <a:pt x="6171" y="261547"/>
                </a:cubicBezTo>
                <a:lnTo>
                  <a:pt x="6171" y="255799"/>
                </a:lnTo>
                <a:lnTo>
                  <a:pt x="6171" y="255799"/>
                </a:lnTo>
                <a:lnTo>
                  <a:pt x="6050" y="255589"/>
                </a:lnTo>
                <a:close/>
                <a:moveTo>
                  <a:pt x="17934" y="261699"/>
                </a:moveTo>
                <a:lnTo>
                  <a:pt x="17798" y="261778"/>
                </a:lnTo>
                <a:lnTo>
                  <a:pt x="17798" y="261778"/>
                </a:lnTo>
                <a:lnTo>
                  <a:pt x="22980" y="264769"/>
                </a:lnTo>
                <a:lnTo>
                  <a:pt x="22841" y="264528"/>
                </a:lnTo>
                <a:lnTo>
                  <a:pt x="22841" y="264528"/>
                </a:lnTo>
                <a:lnTo>
                  <a:pt x="22841" y="264528"/>
                </a:lnTo>
                <a:lnTo>
                  <a:pt x="22841" y="264528"/>
                </a:lnTo>
                <a:lnTo>
                  <a:pt x="22841" y="264528"/>
                </a:lnTo>
                <a:lnTo>
                  <a:pt x="22841" y="264528"/>
                </a:lnTo>
                <a:lnTo>
                  <a:pt x="17934" y="261699"/>
                </a:lnTo>
                <a:close/>
                <a:moveTo>
                  <a:pt x="29576" y="261699"/>
                </a:moveTo>
                <a:lnTo>
                  <a:pt x="29439" y="261778"/>
                </a:lnTo>
                <a:lnTo>
                  <a:pt x="29439" y="261778"/>
                </a:lnTo>
                <a:lnTo>
                  <a:pt x="34622" y="264769"/>
                </a:lnTo>
                <a:lnTo>
                  <a:pt x="34495" y="264551"/>
                </a:lnTo>
                <a:lnTo>
                  <a:pt x="34495" y="264551"/>
                </a:lnTo>
                <a:lnTo>
                  <a:pt x="29576" y="261699"/>
                </a:lnTo>
                <a:close/>
                <a:moveTo>
                  <a:pt x="41187" y="261699"/>
                </a:moveTo>
                <a:lnTo>
                  <a:pt x="41035" y="261786"/>
                </a:lnTo>
                <a:lnTo>
                  <a:pt x="41035" y="261786"/>
                </a:lnTo>
                <a:lnTo>
                  <a:pt x="46202" y="264769"/>
                </a:lnTo>
                <a:lnTo>
                  <a:pt x="46048" y="264502"/>
                </a:lnTo>
                <a:lnTo>
                  <a:pt x="46048" y="264502"/>
                </a:lnTo>
                <a:lnTo>
                  <a:pt x="41187" y="261699"/>
                </a:lnTo>
                <a:close/>
                <a:moveTo>
                  <a:pt x="64440" y="261699"/>
                </a:moveTo>
                <a:lnTo>
                  <a:pt x="64288" y="261786"/>
                </a:lnTo>
                <a:lnTo>
                  <a:pt x="64288" y="261786"/>
                </a:lnTo>
                <a:lnTo>
                  <a:pt x="69455" y="264769"/>
                </a:lnTo>
                <a:lnTo>
                  <a:pt x="69301" y="264502"/>
                </a:lnTo>
                <a:lnTo>
                  <a:pt x="69301" y="264502"/>
                </a:lnTo>
                <a:lnTo>
                  <a:pt x="64440" y="261699"/>
                </a:lnTo>
                <a:close/>
                <a:moveTo>
                  <a:pt x="76051" y="261699"/>
                </a:moveTo>
                <a:lnTo>
                  <a:pt x="75914" y="261778"/>
                </a:lnTo>
                <a:lnTo>
                  <a:pt x="75914" y="261778"/>
                </a:lnTo>
                <a:lnTo>
                  <a:pt x="81097" y="264769"/>
                </a:lnTo>
                <a:lnTo>
                  <a:pt x="80957" y="264528"/>
                </a:lnTo>
                <a:lnTo>
                  <a:pt x="76051" y="261699"/>
                </a:lnTo>
                <a:close/>
                <a:moveTo>
                  <a:pt x="87693" y="261699"/>
                </a:moveTo>
                <a:lnTo>
                  <a:pt x="87540" y="261786"/>
                </a:lnTo>
                <a:lnTo>
                  <a:pt x="87540" y="261786"/>
                </a:lnTo>
                <a:lnTo>
                  <a:pt x="92708" y="264769"/>
                </a:lnTo>
                <a:lnTo>
                  <a:pt x="92553" y="264502"/>
                </a:lnTo>
                <a:lnTo>
                  <a:pt x="92553" y="264502"/>
                </a:lnTo>
                <a:lnTo>
                  <a:pt x="87693" y="261699"/>
                </a:lnTo>
                <a:close/>
                <a:moveTo>
                  <a:pt x="99304" y="261699"/>
                </a:moveTo>
                <a:lnTo>
                  <a:pt x="99167" y="261778"/>
                </a:lnTo>
                <a:lnTo>
                  <a:pt x="99167" y="261778"/>
                </a:lnTo>
                <a:lnTo>
                  <a:pt x="104349" y="264769"/>
                </a:lnTo>
                <a:lnTo>
                  <a:pt x="104210" y="264528"/>
                </a:lnTo>
                <a:lnTo>
                  <a:pt x="99304" y="261699"/>
                </a:lnTo>
                <a:close/>
                <a:moveTo>
                  <a:pt x="110945" y="261699"/>
                </a:moveTo>
                <a:lnTo>
                  <a:pt x="110778" y="261795"/>
                </a:lnTo>
                <a:lnTo>
                  <a:pt x="115930" y="264769"/>
                </a:lnTo>
                <a:lnTo>
                  <a:pt x="115760" y="264476"/>
                </a:lnTo>
                <a:lnTo>
                  <a:pt x="115760" y="264476"/>
                </a:lnTo>
                <a:lnTo>
                  <a:pt x="110945" y="261699"/>
                </a:lnTo>
                <a:close/>
                <a:moveTo>
                  <a:pt x="122587" y="261699"/>
                </a:moveTo>
                <a:lnTo>
                  <a:pt x="122404" y="261804"/>
                </a:lnTo>
                <a:lnTo>
                  <a:pt x="122404" y="261804"/>
                </a:lnTo>
                <a:lnTo>
                  <a:pt x="127541" y="264769"/>
                </a:lnTo>
                <a:lnTo>
                  <a:pt x="127369" y="264471"/>
                </a:lnTo>
                <a:lnTo>
                  <a:pt x="127369" y="264471"/>
                </a:lnTo>
                <a:lnTo>
                  <a:pt x="122587" y="261699"/>
                </a:lnTo>
                <a:close/>
                <a:moveTo>
                  <a:pt x="134198" y="261699"/>
                </a:moveTo>
                <a:lnTo>
                  <a:pt x="134031" y="261795"/>
                </a:lnTo>
                <a:lnTo>
                  <a:pt x="139183" y="264769"/>
                </a:lnTo>
                <a:lnTo>
                  <a:pt x="139013" y="264476"/>
                </a:lnTo>
                <a:lnTo>
                  <a:pt x="139013" y="264476"/>
                </a:lnTo>
                <a:lnTo>
                  <a:pt x="134198" y="261699"/>
                </a:lnTo>
                <a:close/>
                <a:moveTo>
                  <a:pt x="145840" y="261699"/>
                </a:moveTo>
                <a:lnTo>
                  <a:pt x="145657" y="261804"/>
                </a:lnTo>
                <a:lnTo>
                  <a:pt x="145657" y="261804"/>
                </a:lnTo>
                <a:lnTo>
                  <a:pt x="150794" y="264769"/>
                </a:lnTo>
                <a:lnTo>
                  <a:pt x="150622" y="264471"/>
                </a:lnTo>
                <a:lnTo>
                  <a:pt x="150622" y="264471"/>
                </a:lnTo>
                <a:lnTo>
                  <a:pt x="145840" y="261699"/>
                </a:lnTo>
                <a:close/>
                <a:moveTo>
                  <a:pt x="157451" y="261699"/>
                </a:moveTo>
                <a:lnTo>
                  <a:pt x="157283" y="261795"/>
                </a:lnTo>
                <a:lnTo>
                  <a:pt x="157283" y="261795"/>
                </a:lnTo>
                <a:lnTo>
                  <a:pt x="162436" y="264769"/>
                </a:lnTo>
                <a:lnTo>
                  <a:pt x="162266" y="264476"/>
                </a:lnTo>
                <a:lnTo>
                  <a:pt x="162266" y="264476"/>
                </a:lnTo>
                <a:lnTo>
                  <a:pt x="157451" y="261699"/>
                </a:lnTo>
                <a:close/>
                <a:moveTo>
                  <a:pt x="169092" y="261699"/>
                </a:moveTo>
                <a:lnTo>
                  <a:pt x="168910" y="261804"/>
                </a:lnTo>
                <a:lnTo>
                  <a:pt x="168910" y="261804"/>
                </a:lnTo>
                <a:lnTo>
                  <a:pt x="174047" y="264769"/>
                </a:lnTo>
                <a:lnTo>
                  <a:pt x="173874" y="264471"/>
                </a:lnTo>
                <a:lnTo>
                  <a:pt x="169092" y="261699"/>
                </a:lnTo>
                <a:close/>
                <a:moveTo>
                  <a:pt x="180703" y="261699"/>
                </a:moveTo>
                <a:lnTo>
                  <a:pt x="180521" y="261804"/>
                </a:lnTo>
                <a:lnTo>
                  <a:pt x="180521" y="261804"/>
                </a:lnTo>
                <a:lnTo>
                  <a:pt x="185658" y="264769"/>
                </a:lnTo>
                <a:lnTo>
                  <a:pt x="185473" y="264449"/>
                </a:lnTo>
                <a:lnTo>
                  <a:pt x="185473" y="264449"/>
                </a:lnTo>
                <a:lnTo>
                  <a:pt x="180703" y="261699"/>
                </a:lnTo>
                <a:close/>
                <a:moveTo>
                  <a:pt x="192345" y="261699"/>
                </a:moveTo>
                <a:lnTo>
                  <a:pt x="192147" y="261813"/>
                </a:lnTo>
                <a:lnTo>
                  <a:pt x="192147" y="261813"/>
                </a:lnTo>
                <a:lnTo>
                  <a:pt x="197269" y="264769"/>
                </a:lnTo>
                <a:lnTo>
                  <a:pt x="197081" y="264445"/>
                </a:lnTo>
                <a:lnTo>
                  <a:pt x="197081" y="264445"/>
                </a:lnTo>
                <a:lnTo>
                  <a:pt x="192345" y="261699"/>
                </a:lnTo>
                <a:close/>
                <a:moveTo>
                  <a:pt x="203956" y="261699"/>
                </a:moveTo>
                <a:lnTo>
                  <a:pt x="203774" y="261804"/>
                </a:lnTo>
                <a:lnTo>
                  <a:pt x="203774" y="261804"/>
                </a:lnTo>
                <a:lnTo>
                  <a:pt x="208911" y="264769"/>
                </a:lnTo>
                <a:lnTo>
                  <a:pt x="208726" y="264449"/>
                </a:lnTo>
                <a:lnTo>
                  <a:pt x="208726" y="264449"/>
                </a:lnTo>
                <a:lnTo>
                  <a:pt x="203956" y="261699"/>
                </a:lnTo>
                <a:close/>
                <a:moveTo>
                  <a:pt x="215598" y="261699"/>
                </a:moveTo>
                <a:lnTo>
                  <a:pt x="215400" y="261813"/>
                </a:lnTo>
                <a:lnTo>
                  <a:pt x="215400" y="261813"/>
                </a:lnTo>
                <a:lnTo>
                  <a:pt x="220522" y="264769"/>
                </a:lnTo>
                <a:lnTo>
                  <a:pt x="220334" y="264445"/>
                </a:lnTo>
                <a:lnTo>
                  <a:pt x="220334" y="264445"/>
                </a:lnTo>
                <a:lnTo>
                  <a:pt x="215598" y="261699"/>
                </a:lnTo>
                <a:close/>
                <a:moveTo>
                  <a:pt x="227209" y="261699"/>
                </a:moveTo>
                <a:lnTo>
                  <a:pt x="227026" y="261804"/>
                </a:lnTo>
                <a:lnTo>
                  <a:pt x="227026" y="261804"/>
                </a:lnTo>
                <a:lnTo>
                  <a:pt x="232163" y="264769"/>
                </a:lnTo>
                <a:lnTo>
                  <a:pt x="231978" y="264449"/>
                </a:lnTo>
                <a:lnTo>
                  <a:pt x="231978" y="264449"/>
                </a:lnTo>
                <a:lnTo>
                  <a:pt x="227209" y="261699"/>
                </a:lnTo>
                <a:close/>
                <a:moveTo>
                  <a:pt x="238850" y="261699"/>
                </a:moveTo>
                <a:lnTo>
                  <a:pt x="238653" y="261813"/>
                </a:lnTo>
                <a:lnTo>
                  <a:pt x="238653" y="261813"/>
                </a:lnTo>
                <a:lnTo>
                  <a:pt x="243774" y="264769"/>
                </a:lnTo>
                <a:lnTo>
                  <a:pt x="243587" y="264445"/>
                </a:lnTo>
                <a:lnTo>
                  <a:pt x="243587" y="264445"/>
                </a:lnTo>
                <a:lnTo>
                  <a:pt x="238850" y="261699"/>
                </a:lnTo>
                <a:close/>
                <a:moveTo>
                  <a:pt x="250462" y="261699"/>
                </a:moveTo>
                <a:lnTo>
                  <a:pt x="250249" y="261821"/>
                </a:lnTo>
                <a:lnTo>
                  <a:pt x="250249" y="261821"/>
                </a:lnTo>
                <a:lnTo>
                  <a:pt x="255355" y="264769"/>
                </a:lnTo>
                <a:lnTo>
                  <a:pt x="255140" y="264397"/>
                </a:lnTo>
                <a:lnTo>
                  <a:pt x="255140" y="264397"/>
                </a:lnTo>
                <a:lnTo>
                  <a:pt x="250462" y="261699"/>
                </a:lnTo>
                <a:close/>
                <a:moveTo>
                  <a:pt x="262103" y="261699"/>
                </a:moveTo>
                <a:lnTo>
                  <a:pt x="261890" y="261821"/>
                </a:lnTo>
                <a:lnTo>
                  <a:pt x="261890" y="261821"/>
                </a:lnTo>
                <a:lnTo>
                  <a:pt x="266997" y="264769"/>
                </a:lnTo>
                <a:lnTo>
                  <a:pt x="266794" y="264418"/>
                </a:lnTo>
                <a:lnTo>
                  <a:pt x="266794" y="264418"/>
                </a:lnTo>
                <a:lnTo>
                  <a:pt x="262103" y="261699"/>
                </a:lnTo>
                <a:close/>
                <a:moveTo>
                  <a:pt x="273714" y="261699"/>
                </a:moveTo>
                <a:lnTo>
                  <a:pt x="273501" y="261821"/>
                </a:lnTo>
                <a:lnTo>
                  <a:pt x="273501" y="261821"/>
                </a:lnTo>
                <a:lnTo>
                  <a:pt x="278608" y="264769"/>
                </a:lnTo>
                <a:lnTo>
                  <a:pt x="278392" y="264397"/>
                </a:lnTo>
                <a:lnTo>
                  <a:pt x="278392" y="264397"/>
                </a:lnTo>
                <a:lnTo>
                  <a:pt x="273714" y="261699"/>
                </a:lnTo>
                <a:close/>
                <a:moveTo>
                  <a:pt x="284657" y="255589"/>
                </a:moveTo>
                <a:lnTo>
                  <a:pt x="284657" y="261729"/>
                </a:lnTo>
                <a:lnTo>
                  <a:pt x="279337" y="264769"/>
                </a:lnTo>
                <a:lnTo>
                  <a:pt x="284657" y="255589"/>
                </a:lnTo>
                <a:close/>
                <a:moveTo>
                  <a:pt x="17418" y="255589"/>
                </a:moveTo>
                <a:lnTo>
                  <a:pt x="17418" y="261729"/>
                </a:lnTo>
                <a:lnTo>
                  <a:pt x="12098" y="264829"/>
                </a:lnTo>
                <a:lnTo>
                  <a:pt x="17418" y="255589"/>
                </a:lnTo>
                <a:close/>
                <a:moveTo>
                  <a:pt x="29029" y="255589"/>
                </a:moveTo>
                <a:lnTo>
                  <a:pt x="29029" y="261729"/>
                </a:lnTo>
                <a:lnTo>
                  <a:pt x="23710" y="264829"/>
                </a:lnTo>
                <a:lnTo>
                  <a:pt x="29029" y="255589"/>
                </a:lnTo>
                <a:close/>
                <a:moveTo>
                  <a:pt x="40610" y="255589"/>
                </a:moveTo>
                <a:lnTo>
                  <a:pt x="40610" y="261729"/>
                </a:lnTo>
                <a:lnTo>
                  <a:pt x="35290" y="264829"/>
                </a:lnTo>
                <a:lnTo>
                  <a:pt x="40610" y="255589"/>
                </a:lnTo>
                <a:close/>
                <a:moveTo>
                  <a:pt x="52251" y="255589"/>
                </a:moveTo>
                <a:lnTo>
                  <a:pt x="52251" y="261729"/>
                </a:lnTo>
                <a:lnTo>
                  <a:pt x="46932" y="264829"/>
                </a:lnTo>
                <a:lnTo>
                  <a:pt x="52251" y="255589"/>
                </a:lnTo>
                <a:close/>
                <a:moveTo>
                  <a:pt x="63862" y="255589"/>
                </a:moveTo>
                <a:lnTo>
                  <a:pt x="63862" y="261729"/>
                </a:lnTo>
                <a:lnTo>
                  <a:pt x="58543" y="264829"/>
                </a:lnTo>
                <a:lnTo>
                  <a:pt x="63862" y="255589"/>
                </a:lnTo>
                <a:close/>
                <a:moveTo>
                  <a:pt x="75504" y="255589"/>
                </a:moveTo>
                <a:lnTo>
                  <a:pt x="75504" y="261729"/>
                </a:lnTo>
                <a:lnTo>
                  <a:pt x="70185" y="264829"/>
                </a:lnTo>
                <a:lnTo>
                  <a:pt x="75504" y="255589"/>
                </a:lnTo>
                <a:close/>
                <a:moveTo>
                  <a:pt x="87115" y="255589"/>
                </a:moveTo>
                <a:lnTo>
                  <a:pt x="87115" y="261729"/>
                </a:lnTo>
                <a:lnTo>
                  <a:pt x="81796" y="264829"/>
                </a:lnTo>
                <a:lnTo>
                  <a:pt x="87115" y="255589"/>
                </a:lnTo>
                <a:close/>
                <a:moveTo>
                  <a:pt x="98757" y="255589"/>
                </a:moveTo>
                <a:lnTo>
                  <a:pt x="98757" y="261729"/>
                </a:lnTo>
                <a:lnTo>
                  <a:pt x="93437" y="264829"/>
                </a:lnTo>
                <a:lnTo>
                  <a:pt x="98757" y="255589"/>
                </a:lnTo>
                <a:close/>
                <a:moveTo>
                  <a:pt x="110337" y="255589"/>
                </a:moveTo>
                <a:lnTo>
                  <a:pt x="110337" y="261729"/>
                </a:lnTo>
                <a:lnTo>
                  <a:pt x="105018" y="264829"/>
                </a:lnTo>
                <a:lnTo>
                  <a:pt x="110337" y="255589"/>
                </a:lnTo>
                <a:close/>
                <a:moveTo>
                  <a:pt x="121979" y="255589"/>
                </a:moveTo>
                <a:lnTo>
                  <a:pt x="121979" y="261729"/>
                </a:lnTo>
                <a:lnTo>
                  <a:pt x="116660" y="264829"/>
                </a:lnTo>
                <a:lnTo>
                  <a:pt x="121979" y="255589"/>
                </a:lnTo>
                <a:close/>
                <a:moveTo>
                  <a:pt x="133590" y="255589"/>
                </a:moveTo>
                <a:lnTo>
                  <a:pt x="133590" y="261729"/>
                </a:lnTo>
                <a:lnTo>
                  <a:pt x="128271" y="264829"/>
                </a:lnTo>
                <a:lnTo>
                  <a:pt x="133590" y="255589"/>
                </a:lnTo>
                <a:close/>
                <a:moveTo>
                  <a:pt x="145232" y="255589"/>
                </a:moveTo>
                <a:lnTo>
                  <a:pt x="145232" y="261729"/>
                </a:lnTo>
                <a:lnTo>
                  <a:pt x="139912" y="264829"/>
                </a:lnTo>
                <a:lnTo>
                  <a:pt x="145232" y="255589"/>
                </a:lnTo>
                <a:close/>
                <a:moveTo>
                  <a:pt x="156843" y="255589"/>
                </a:moveTo>
                <a:lnTo>
                  <a:pt x="156843" y="261729"/>
                </a:lnTo>
                <a:lnTo>
                  <a:pt x="151523" y="264829"/>
                </a:lnTo>
                <a:lnTo>
                  <a:pt x="156843" y="255589"/>
                </a:lnTo>
                <a:close/>
                <a:moveTo>
                  <a:pt x="168484" y="255589"/>
                </a:moveTo>
                <a:lnTo>
                  <a:pt x="168484" y="261729"/>
                </a:lnTo>
                <a:lnTo>
                  <a:pt x="163165" y="264829"/>
                </a:lnTo>
                <a:lnTo>
                  <a:pt x="168484" y="255589"/>
                </a:lnTo>
                <a:close/>
                <a:moveTo>
                  <a:pt x="180065" y="255589"/>
                </a:moveTo>
                <a:lnTo>
                  <a:pt x="180065" y="261729"/>
                </a:lnTo>
                <a:lnTo>
                  <a:pt x="174746" y="264829"/>
                </a:lnTo>
                <a:lnTo>
                  <a:pt x="180065" y="255589"/>
                </a:lnTo>
                <a:close/>
                <a:moveTo>
                  <a:pt x="191676" y="255589"/>
                </a:moveTo>
                <a:lnTo>
                  <a:pt x="191676" y="261729"/>
                </a:lnTo>
                <a:lnTo>
                  <a:pt x="186357" y="264829"/>
                </a:lnTo>
                <a:lnTo>
                  <a:pt x="191676" y="255589"/>
                </a:lnTo>
                <a:close/>
                <a:moveTo>
                  <a:pt x="203318" y="255589"/>
                </a:moveTo>
                <a:lnTo>
                  <a:pt x="203318" y="261729"/>
                </a:lnTo>
                <a:lnTo>
                  <a:pt x="197999" y="264829"/>
                </a:lnTo>
                <a:lnTo>
                  <a:pt x="203318" y="255589"/>
                </a:lnTo>
                <a:close/>
                <a:moveTo>
                  <a:pt x="214929" y="255589"/>
                </a:moveTo>
                <a:lnTo>
                  <a:pt x="214929" y="261729"/>
                </a:lnTo>
                <a:lnTo>
                  <a:pt x="209610" y="264829"/>
                </a:lnTo>
                <a:lnTo>
                  <a:pt x="214929" y="255589"/>
                </a:lnTo>
                <a:close/>
                <a:moveTo>
                  <a:pt x="226570" y="255589"/>
                </a:moveTo>
                <a:lnTo>
                  <a:pt x="226570" y="261729"/>
                </a:lnTo>
                <a:lnTo>
                  <a:pt x="221251" y="264829"/>
                </a:lnTo>
                <a:lnTo>
                  <a:pt x="226570" y="255589"/>
                </a:lnTo>
                <a:close/>
                <a:moveTo>
                  <a:pt x="238182" y="255589"/>
                </a:moveTo>
                <a:lnTo>
                  <a:pt x="238182" y="261729"/>
                </a:lnTo>
                <a:lnTo>
                  <a:pt x="232862" y="264829"/>
                </a:lnTo>
                <a:lnTo>
                  <a:pt x="238182" y="255589"/>
                </a:lnTo>
                <a:close/>
                <a:moveTo>
                  <a:pt x="249793" y="255589"/>
                </a:moveTo>
                <a:lnTo>
                  <a:pt x="249793" y="261729"/>
                </a:lnTo>
                <a:lnTo>
                  <a:pt x="244474" y="264829"/>
                </a:lnTo>
                <a:lnTo>
                  <a:pt x="249793" y="255589"/>
                </a:lnTo>
                <a:close/>
                <a:moveTo>
                  <a:pt x="261404" y="255589"/>
                </a:moveTo>
                <a:lnTo>
                  <a:pt x="261404" y="261729"/>
                </a:lnTo>
                <a:lnTo>
                  <a:pt x="256085" y="264829"/>
                </a:lnTo>
                <a:lnTo>
                  <a:pt x="261404" y="255589"/>
                </a:lnTo>
                <a:close/>
                <a:moveTo>
                  <a:pt x="273046" y="255589"/>
                </a:moveTo>
                <a:lnTo>
                  <a:pt x="273046" y="261729"/>
                </a:lnTo>
                <a:lnTo>
                  <a:pt x="267726" y="264829"/>
                </a:lnTo>
                <a:lnTo>
                  <a:pt x="273046" y="255589"/>
                </a:lnTo>
                <a:close/>
                <a:moveTo>
                  <a:pt x="29352" y="0"/>
                </a:moveTo>
                <a:cubicBezTo>
                  <a:pt x="29333" y="0"/>
                  <a:pt x="29318" y="8"/>
                  <a:pt x="29302" y="23"/>
                </a:cubicBezTo>
                <a:lnTo>
                  <a:pt x="23345" y="3367"/>
                </a:lnTo>
                <a:lnTo>
                  <a:pt x="17600" y="54"/>
                </a:lnTo>
                <a:cubicBezTo>
                  <a:pt x="17585" y="38"/>
                  <a:pt x="17562" y="31"/>
                  <a:pt x="17539" y="31"/>
                </a:cubicBezTo>
                <a:cubicBezTo>
                  <a:pt x="17516" y="31"/>
                  <a:pt x="17494" y="38"/>
                  <a:pt x="17478" y="54"/>
                </a:cubicBezTo>
                <a:lnTo>
                  <a:pt x="11734" y="3367"/>
                </a:lnTo>
                <a:lnTo>
                  <a:pt x="5989" y="54"/>
                </a:lnTo>
                <a:cubicBezTo>
                  <a:pt x="5974" y="38"/>
                  <a:pt x="5958" y="31"/>
                  <a:pt x="5943" y="31"/>
                </a:cubicBezTo>
                <a:cubicBezTo>
                  <a:pt x="5928" y="31"/>
                  <a:pt x="5913" y="38"/>
                  <a:pt x="5898" y="54"/>
                </a:cubicBezTo>
                <a:lnTo>
                  <a:pt x="31" y="3397"/>
                </a:lnTo>
                <a:lnTo>
                  <a:pt x="1" y="3458"/>
                </a:lnTo>
                <a:lnTo>
                  <a:pt x="1" y="3488"/>
                </a:lnTo>
                <a:lnTo>
                  <a:pt x="1" y="10206"/>
                </a:lnTo>
                <a:cubicBezTo>
                  <a:pt x="1" y="10236"/>
                  <a:pt x="31" y="10297"/>
                  <a:pt x="62" y="10327"/>
                </a:cubicBezTo>
                <a:lnTo>
                  <a:pt x="5806" y="13640"/>
                </a:lnTo>
                <a:lnTo>
                  <a:pt x="5806" y="20206"/>
                </a:lnTo>
                <a:lnTo>
                  <a:pt x="31" y="23519"/>
                </a:lnTo>
                <a:lnTo>
                  <a:pt x="1" y="23549"/>
                </a:lnTo>
                <a:lnTo>
                  <a:pt x="1" y="23580"/>
                </a:lnTo>
                <a:lnTo>
                  <a:pt x="1" y="30328"/>
                </a:lnTo>
                <a:cubicBezTo>
                  <a:pt x="1" y="30358"/>
                  <a:pt x="31" y="30388"/>
                  <a:pt x="62" y="30419"/>
                </a:cubicBezTo>
                <a:lnTo>
                  <a:pt x="5806" y="33732"/>
                </a:lnTo>
                <a:lnTo>
                  <a:pt x="5806" y="40297"/>
                </a:lnTo>
                <a:lnTo>
                  <a:pt x="31" y="43641"/>
                </a:lnTo>
                <a:lnTo>
                  <a:pt x="1" y="43702"/>
                </a:lnTo>
                <a:lnTo>
                  <a:pt x="1" y="43732"/>
                </a:lnTo>
                <a:lnTo>
                  <a:pt x="1" y="50449"/>
                </a:lnTo>
                <a:cubicBezTo>
                  <a:pt x="1" y="50480"/>
                  <a:pt x="31" y="50541"/>
                  <a:pt x="62" y="50571"/>
                </a:cubicBezTo>
                <a:lnTo>
                  <a:pt x="5806" y="53884"/>
                </a:lnTo>
                <a:lnTo>
                  <a:pt x="5806" y="60450"/>
                </a:lnTo>
                <a:lnTo>
                  <a:pt x="31" y="63793"/>
                </a:lnTo>
                <a:lnTo>
                  <a:pt x="1" y="63823"/>
                </a:lnTo>
                <a:lnTo>
                  <a:pt x="1" y="63854"/>
                </a:lnTo>
                <a:lnTo>
                  <a:pt x="1" y="70602"/>
                </a:lnTo>
                <a:cubicBezTo>
                  <a:pt x="1" y="70632"/>
                  <a:pt x="31" y="70662"/>
                  <a:pt x="62" y="70693"/>
                </a:cubicBezTo>
                <a:lnTo>
                  <a:pt x="5806" y="74006"/>
                </a:lnTo>
                <a:lnTo>
                  <a:pt x="5806" y="80571"/>
                </a:lnTo>
                <a:lnTo>
                  <a:pt x="62" y="83885"/>
                </a:lnTo>
                <a:lnTo>
                  <a:pt x="31" y="83915"/>
                </a:lnTo>
                <a:lnTo>
                  <a:pt x="31" y="83945"/>
                </a:lnTo>
                <a:lnTo>
                  <a:pt x="31" y="90693"/>
                </a:lnTo>
                <a:cubicBezTo>
                  <a:pt x="31" y="90724"/>
                  <a:pt x="62" y="90754"/>
                  <a:pt x="122" y="90784"/>
                </a:cubicBezTo>
                <a:lnTo>
                  <a:pt x="5867" y="94097"/>
                </a:lnTo>
                <a:lnTo>
                  <a:pt x="5867" y="100663"/>
                </a:lnTo>
                <a:lnTo>
                  <a:pt x="122" y="103976"/>
                </a:lnTo>
                <a:lnTo>
                  <a:pt x="92" y="104006"/>
                </a:lnTo>
                <a:lnTo>
                  <a:pt x="92" y="104067"/>
                </a:lnTo>
                <a:lnTo>
                  <a:pt x="92" y="110785"/>
                </a:lnTo>
                <a:cubicBezTo>
                  <a:pt x="92" y="110815"/>
                  <a:pt x="122" y="110845"/>
                  <a:pt x="153" y="110906"/>
                </a:cubicBezTo>
                <a:lnTo>
                  <a:pt x="5898" y="114189"/>
                </a:lnTo>
                <a:lnTo>
                  <a:pt x="5898" y="120785"/>
                </a:lnTo>
                <a:lnTo>
                  <a:pt x="153" y="124068"/>
                </a:lnTo>
                <a:lnTo>
                  <a:pt x="122" y="124128"/>
                </a:lnTo>
                <a:lnTo>
                  <a:pt x="122" y="124159"/>
                </a:lnTo>
                <a:lnTo>
                  <a:pt x="122" y="130876"/>
                </a:lnTo>
                <a:cubicBezTo>
                  <a:pt x="122" y="130907"/>
                  <a:pt x="153" y="130967"/>
                  <a:pt x="183" y="130998"/>
                </a:cubicBezTo>
                <a:lnTo>
                  <a:pt x="5928" y="134311"/>
                </a:lnTo>
                <a:lnTo>
                  <a:pt x="5928" y="140876"/>
                </a:lnTo>
                <a:lnTo>
                  <a:pt x="183" y="144189"/>
                </a:lnTo>
                <a:lnTo>
                  <a:pt x="153" y="144220"/>
                </a:lnTo>
                <a:lnTo>
                  <a:pt x="153" y="144250"/>
                </a:lnTo>
                <a:lnTo>
                  <a:pt x="153" y="150968"/>
                </a:lnTo>
                <a:cubicBezTo>
                  <a:pt x="153" y="151028"/>
                  <a:pt x="183" y="151059"/>
                  <a:pt x="244" y="151089"/>
                </a:cubicBezTo>
                <a:lnTo>
                  <a:pt x="5958" y="154402"/>
                </a:lnTo>
                <a:lnTo>
                  <a:pt x="5958" y="160968"/>
                </a:lnTo>
                <a:lnTo>
                  <a:pt x="244" y="164281"/>
                </a:lnTo>
                <a:lnTo>
                  <a:pt x="183" y="164311"/>
                </a:lnTo>
                <a:lnTo>
                  <a:pt x="183" y="164372"/>
                </a:lnTo>
                <a:lnTo>
                  <a:pt x="183" y="171089"/>
                </a:lnTo>
                <a:cubicBezTo>
                  <a:pt x="183" y="171120"/>
                  <a:pt x="244" y="171150"/>
                  <a:pt x="274" y="171211"/>
                </a:cubicBezTo>
                <a:lnTo>
                  <a:pt x="6019" y="174494"/>
                </a:lnTo>
                <a:lnTo>
                  <a:pt x="6019" y="181090"/>
                </a:lnTo>
                <a:lnTo>
                  <a:pt x="274" y="184372"/>
                </a:lnTo>
                <a:lnTo>
                  <a:pt x="244" y="184433"/>
                </a:lnTo>
                <a:lnTo>
                  <a:pt x="244" y="184464"/>
                </a:lnTo>
                <a:lnTo>
                  <a:pt x="244" y="185132"/>
                </a:lnTo>
                <a:lnTo>
                  <a:pt x="5557" y="194332"/>
                </a:lnTo>
                <a:lnTo>
                  <a:pt x="5557" y="194332"/>
                </a:lnTo>
                <a:lnTo>
                  <a:pt x="6050" y="194616"/>
                </a:lnTo>
                <a:lnTo>
                  <a:pt x="6050" y="195163"/>
                </a:lnTo>
                <a:lnTo>
                  <a:pt x="11369" y="204403"/>
                </a:lnTo>
                <a:lnTo>
                  <a:pt x="11369" y="204403"/>
                </a:lnTo>
                <a:lnTo>
                  <a:pt x="8907" y="202974"/>
                </a:lnTo>
                <a:lnTo>
                  <a:pt x="6050" y="201333"/>
                </a:lnTo>
                <a:lnTo>
                  <a:pt x="6050" y="201181"/>
                </a:lnTo>
                <a:lnTo>
                  <a:pt x="305" y="204494"/>
                </a:lnTo>
                <a:lnTo>
                  <a:pt x="274" y="204525"/>
                </a:lnTo>
                <a:lnTo>
                  <a:pt x="274" y="204555"/>
                </a:lnTo>
                <a:lnTo>
                  <a:pt x="274" y="205337"/>
                </a:lnTo>
                <a:lnTo>
                  <a:pt x="274" y="205337"/>
                </a:lnTo>
                <a:lnTo>
                  <a:pt x="5516" y="214382"/>
                </a:lnTo>
                <a:lnTo>
                  <a:pt x="5516" y="214382"/>
                </a:lnTo>
                <a:lnTo>
                  <a:pt x="6080" y="214707"/>
                </a:lnTo>
                <a:lnTo>
                  <a:pt x="6080" y="215368"/>
                </a:lnTo>
                <a:lnTo>
                  <a:pt x="6080" y="215368"/>
                </a:lnTo>
                <a:lnTo>
                  <a:pt x="11369" y="224555"/>
                </a:lnTo>
                <a:lnTo>
                  <a:pt x="11369" y="224555"/>
                </a:lnTo>
                <a:lnTo>
                  <a:pt x="8907" y="223096"/>
                </a:lnTo>
                <a:lnTo>
                  <a:pt x="6050" y="221455"/>
                </a:lnTo>
                <a:lnTo>
                  <a:pt x="6050" y="221290"/>
                </a:lnTo>
                <a:lnTo>
                  <a:pt x="6050" y="221290"/>
                </a:lnTo>
                <a:lnTo>
                  <a:pt x="335" y="224586"/>
                </a:lnTo>
                <a:lnTo>
                  <a:pt x="305" y="224616"/>
                </a:lnTo>
                <a:lnTo>
                  <a:pt x="305" y="224646"/>
                </a:lnTo>
                <a:lnTo>
                  <a:pt x="305" y="225481"/>
                </a:lnTo>
                <a:lnTo>
                  <a:pt x="305" y="225481"/>
                </a:lnTo>
                <a:lnTo>
                  <a:pt x="5473" y="234429"/>
                </a:lnTo>
                <a:lnTo>
                  <a:pt x="5473" y="234429"/>
                </a:lnTo>
                <a:lnTo>
                  <a:pt x="6110" y="234799"/>
                </a:lnTo>
                <a:lnTo>
                  <a:pt x="6110" y="235543"/>
                </a:lnTo>
                <a:lnTo>
                  <a:pt x="6110" y="235543"/>
                </a:lnTo>
                <a:lnTo>
                  <a:pt x="11369" y="244677"/>
                </a:lnTo>
                <a:lnTo>
                  <a:pt x="11369" y="244677"/>
                </a:lnTo>
                <a:lnTo>
                  <a:pt x="8907" y="243249"/>
                </a:lnTo>
                <a:lnTo>
                  <a:pt x="6050" y="241607"/>
                </a:lnTo>
                <a:lnTo>
                  <a:pt x="6050" y="241399"/>
                </a:lnTo>
                <a:lnTo>
                  <a:pt x="6050" y="241399"/>
                </a:lnTo>
                <a:lnTo>
                  <a:pt x="396" y="244677"/>
                </a:lnTo>
                <a:lnTo>
                  <a:pt x="335" y="244708"/>
                </a:lnTo>
                <a:lnTo>
                  <a:pt x="335" y="244768"/>
                </a:lnTo>
                <a:lnTo>
                  <a:pt x="335" y="245656"/>
                </a:lnTo>
                <a:lnTo>
                  <a:pt x="335" y="245656"/>
                </a:lnTo>
                <a:lnTo>
                  <a:pt x="5421" y="254461"/>
                </a:lnTo>
                <a:lnTo>
                  <a:pt x="5421" y="254461"/>
                </a:lnTo>
                <a:lnTo>
                  <a:pt x="6171" y="254890"/>
                </a:lnTo>
                <a:lnTo>
                  <a:pt x="6171" y="255799"/>
                </a:lnTo>
                <a:lnTo>
                  <a:pt x="6171" y="255799"/>
                </a:lnTo>
                <a:lnTo>
                  <a:pt x="11245" y="264556"/>
                </a:lnTo>
                <a:lnTo>
                  <a:pt x="11245" y="264556"/>
                </a:lnTo>
                <a:lnTo>
                  <a:pt x="12038" y="265012"/>
                </a:lnTo>
                <a:lnTo>
                  <a:pt x="12190" y="265012"/>
                </a:lnTo>
                <a:lnTo>
                  <a:pt x="17798" y="261778"/>
                </a:lnTo>
                <a:lnTo>
                  <a:pt x="17798" y="261778"/>
                </a:lnTo>
                <a:lnTo>
                  <a:pt x="17661" y="261699"/>
                </a:lnTo>
                <a:lnTo>
                  <a:pt x="17661" y="255589"/>
                </a:lnTo>
                <a:lnTo>
                  <a:pt x="22841" y="264528"/>
                </a:lnTo>
                <a:lnTo>
                  <a:pt x="22841" y="264528"/>
                </a:lnTo>
                <a:lnTo>
                  <a:pt x="22841" y="264528"/>
                </a:lnTo>
                <a:lnTo>
                  <a:pt x="22841" y="264528"/>
                </a:lnTo>
                <a:lnTo>
                  <a:pt x="22841" y="264528"/>
                </a:lnTo>
                <a:lnTo>
                  <a:pt x="22841" y="264528"/>
                </a:lnTo>
                <a:lnTo>
                  <a:pt x="23679" y="265012"/>
                </a:lnTo>
                <a:lnTo>
                  <a:pt x="23831" y="265012"/>
                </a:lnTo>
                <a:lnTo>
                  <a:pt x="29439" y="261778"/>
                </a:lnTo>
                <a:lnTo>
                  <a:pt x="29439" y="261778"/>
                </a:lnTo>
                <a:lnTo>
                  <a:pt x="29302" y="261699"/>
                </a:lnTo>
                <a:lnTo>
                  <a:pt x="29302" y="255589"/>
                </a:lnTo>
                <a:lnTo>
                  <a:pt x="34495" y="264551"/>
                </a:lnTo>
                <a:lnTo>
                  <a:pt x="34495" y="264551"/>
                </a:lnTo>
                <a:lnTo>
                  <a:pt x="35290" y="265012"/>
                </a:lnTo>
                <a:lnTo>
                  <a:pt x="35442" y="265012"/>
                </a:lnTo>
                <a:lnTo>
                  <a:pt x="41035" y="261786"/>
                </a:lnTo>
                <a:lnTo>
                  <a:pt x="41035" y="261786"/>
                </a:lnTo>
                <a:lnTo>
                  <a:pt x="40883" y="261699"/>
                </a:lnTo>
                <a:lnTo>
                  <a:pt x="40883" y="255589"/>
                </a:lnTo>
                <a:lnTo>
                  <a:pt x="46048" y="264502"/>
                </a:lnTo>
                <a:lnTo>
                  <a:pt x="46048" y="264502"/>
                </a:lnTo>
                <a:lnTo>
                  <a:pt x="46932" y="265012"/>
                </a:lnTo>
                <a:lnTo>
                  <a:pt x="47084" y="265012"/>
                </a:lnTo>
                <a:lnTo>
                  <a:pt x="52662" y="261778"/>
                </a:lnTo>
                <a:lnTo>
                  <a:pt x="52662" y="261778"/>
                </a:lnTo>
                <a:lnTo>
                  <a:pt x="52525" y="261699"/>
                </a:lnTo>
                <a:lnTo>
                  <a:pt x="52525" y="255589"/>
                </a:lnTo>
                <a:lnTo>
                  <a:pt x="57705" y="264528"/>
                </a:lnTo>
                <a:lnTo>
                  <a:pt x="57705" y="264528"/>
                </a:lnTo>
                <a:lnTo>
                  <a:pt x="57705" y="264528"/>
                </a:lnTo>
                <a:lnTo>
                  <a:pt x="57705" y="264528"/>
                </a:lnTo>
                <a:lnTo>
                  <a:pt x="57705" y="264528"/>
                </a:lnTo>
                <a:lnTo>
                  <a:pt x="58543" y="265012"/>
                </a:lnTo>
                <a:lnTo>
                  <a:pt x="58695" y="265012"/>
                </a:lnTo>
                <a:lnTo>
                  <a:pt x="64288" y="261786"/>
                </a:lnTo>
                <a:lnTo>
                  <a:pt x="64288" y="261786"/>
                </a:lnTo>
                <a:lnTo>
                  <a:pt x="64136" y="261699"/>
                </a:lnTo>
                <a:lnTo>
                  <a:pt x="64136" y="255589"/>
                </a:lnTo>
                <a:lnTo>
                  <a:pt x="69301" y="264502"/>
                </a:lnTo>
                <a:lnTo>
                  <a:pt x="69301" y="264502"/>
                </a:lnTo>
                <a:lnTo>
                  <a:pt x="70185" y="265012"/>
                </a:lnTo>
                <a:lnTo>
                  <a:pt x="70337" y="265012"/>
                </a:lnTo>
                <a:lnTo>
                  <a:pt x="75914" y="261778"/>
                </a:lnTo>
                <a:lnTo>
                  <a:pt x="75914" y="261778"/>
                </a:lnTo>
                <a:lnTo>
                  <a:pt x="75777" y="261699"/>
                </a:lnTo>
                <a:lnTo>
                  <a:pt x="75777" y="255589"/>
                </a:lnTo>
                <a:lnTo>
                  <a:pt x="80957" y="264528"/>
                </a:lnTo>
                <a:lnTo>
                  <a:pt x="81796" y="265012"/>
                </a:lnTo>
                <a:lnTo>
                  <a:pt x="81948" y="265012"/>
                </a:lnTo>
                <a:lnTo>
                  <a:pt x="87540" y="261786"/>
                </a:lnTo>
                <a:lnTo>
                  <a:pt x="87540" y="261786"/>
                </a:lnTo>
                <a:lnTo>
                  <a:pt x="87389" y="261699"/>
                </a:lnTo>
                <a:lnTo>
                  <a:pt x="87389" y="255589"/>
                </a:lnTo>
                <a:lnTo>
                  <a:pt x="92553" y="264502"/>
                </a:lnTo>
                <a:lnTo>
                  <a:pt x="92553" y="264502"/>
                </a:lnTo>
                <a:lnTo>
                  <a:pt x="93437" y="265012"/>
                </a:lnTo>
                <a:lnTo>
                  <a:pt x="93589" y="265012"/>
                </a:lnTo>
                <a:lnTo>
                  <a:pt x="99167" y="261778"/>
                </a:lnTo>
                <a:lnTo>
                  <a:pt x="99167" y="261778"/>
                </a:lnTo>
                <a:lnTo>
                  <a:pt x="99030" y="261699"/>
                </a:lnTo>
                <a:lnTo>
                  <a:pt x="99030" y="255589"/>
                </a:lnTo>
                <a:lnTo>
                  <a:pt x="104210" y="264528"/>
                </a:lnTo>
                <a:lnTo>
                  <a:pt x="105048" y="265012"/>
                </a:lnTo>
                <a:lnTo>
                  <a:pt x="105200" y="265012"/>
                </a:lnTo>
                <a:lnTo>
                  <a:pt x="110778" y="261795"/>
                </a:lnTo>
                <a:lnTo>
                  <a:pt x="110611" y="261699"/>
                </a:lnTo>
                <a:lnTo>
                  <a:pt x="110611" y="255589"/>
                </a:lnTo>
                <a:lnTo>
                  <a:pt x="115760" y="264476"/>
                </a:lnTo>
                <a:lnTo>
                  <a:pt x="115760" y="264476"/>
                </a:lnTo>
                <a:lnTo>
                  <a:pt x="116690" y="265012"/>
                </a:lnTo>
                <a:lnTo>
                  <a:pt x="116842" y="265012"/>
                </a:lnTo>
                <a:lnTo>
                  <a:pt x="122404" y="261804"/>
                </a:lnTo>
                <a:lnTo>
                  <a:pt x="122404" y="261804"/>
                </a:lnTo>
                <a:lnTo>
                  <a:pt x="122222" y="261699"/>
                </a:lnTo>
                <a:lnTo>
                  <a:pt x="122222" y="255589"/>
                </a:lnTo>
                <a:lnTo>
                  <a:pt x="127369" y="264471"/>
                </a:lnTo>
                <a:lnTo>
                  <a:pt x="127369" y="264471"/>
                </a:lnTo>
                <a:lnTo>
                  <a:pt x="128301" y="265012"/>
                </a:lnTo>
                <a:lnTo>
                  <a:pt x="128453" y="265012"/>
                </a:lnTo>
                <a:lnTo>
                  <a:pt x="134031" y="261795"/>
                </a:lnTo>
                <a:lnTo>
                  <a:pt x="133864" y="261699"/>
                </a:lnTo>
                <a:lnTo>
                  <a:pt x="133864" y="255589"/>
                </a:lnTo>
                <a:lnTo>
                  <a:pt x="139013" y="264476"/>
                </a:lnTo>
                <a:lnTo>
                  <a:pt x="139013" y="264476"/>
                </a:lnTo>
                <a:lnTo>
                  <a:pt x="139943" y="265012"/>
                </a:lnTo>
                <a:lnTo>
                  <a:pt x="140095" y="265012"/>
                </a:lnTo>
                <a:lnTo>
                  <a:pt x="145657" y="261804"/>
                </a:lnTo>
                <a:lnTo>
                  <a:pt x="145657" y="261804"/>
                </a:lnTo>
                <a:lnTo>
                  <a:pt x="145475" y="261699"/>
                </a:lnTo>
                <a:lnTo>
                  <a:pt x="145475" y="255589"/>
                </a:lnTo>
                <a:lnTo>
                  <a:pt x="150622" y="264471"/>
                </a:lnTo>
                <a:lnTo>
                  <a:pt x="150622" y="264471"/>
                </a:lnTo>
                <a:lnTo>
                  <a:pt x="151554" y="265012"/>
                </a:lnTo>
                <a:lnTo>
                  <a:pt x="151706" y="265012"/>
                </a:lnTo>
                <a:lnTo>
                  <a:pt x="157283" y="261795"/>
                </a:lnTo>
                <a:lnTo>
                  <a:pt x="157283" y="261795"/>
                </a:lnTo>
                <a:lnTo>
                  <a:pt x="157116" y="261699"/>
                </a:lnTo>
                <a:lnTo>
                  <a:pt x="157116" y="255589"/>
                </a:lnTo>
                <a:lnTo>
                  <a:pt x="162266" y="264476"/>
                </a:lnTo>
                <a:lnTo>
                  <a:pt x="162266" y="264476"/>
                </a:lnTo>
                <a:lnTo>
                  <a:pt x="163195" y="265012"/>
                </a:lnTo>
                <a:lnTo>
                  <a:pt x="163347" y="265012"/>
                </a:lnTo>
                <a:lnTo>
                  <a:pt x="168910" y="261804"/>
                </a:lnTo>
                <a:lnTo>
                  <a:pt x="168910" y="261804"/>
                </a:lnTo>
                <a:lnTo>
                  <a:pt x="168727" y="261699"/>
                </a:lnTo>
                <a:lnTo>
                  <a:pt x="168727" y="255589"/>
                </a:lnTo>
                <a:lnTo>
                  <a:pt x="173874" y="264471"/>
                </a:lnTo>
                <a:lnTo>
                  <a:pt x="174807" y="265012"/>
                </a:lnTo>
                <a:lnTo>
                  <a:pt x="174959" y="265012"/>
                </a:lnTo>
                <a:lnTo>
                  <a:pt x="180521" y="261804"/>
                </a:lnTo>
                <a:lnTo>
                  <a:pt x="180521" y="261804"/>
                </a:lnTo>
                <a:lnTo>
                  <a:pt x="180339" y="261699"/>
                </a:lnTo>
                <a:lnTo>
                  <a:pt x="180339" y="255589"/>
                </a:lnTo>
                <a:lnTo>
                  <a:pt x="185473" y="264449"/>
                </a:lnTo>
                <a:lnTo>
                  <a:pt x="185473" y="264449"/>
                </a:lnTo>
                <a:lnTo>
                  <a:pt x="186448" y="265012"/>
                </a:lnTo>
                <a:lnTo>
                  <a:pt x="186600" y="265012"/>
                </a:lnTo>
                <a:lnTo>
                  <a:pt x="192147" y="261813"/>
                </a:lnTo>
                <a:lnTo>
                  <a:pt x="192147" y="261813"/>
                </a:lnTo>
                <a:lnTo>
                  <a:pt x="191950" y="261699"/>
                </a:lnTo>
                <a:lnTo>
                  <a:pt x="191950" y="255589"/>
                </a:lnTo>
                <a:lnTo>
                  <a:pt x="197081" y="264445"/>
                </a:lnTo>
                <a:lnTo>
                  <a:pt x="197081" y="264445"/>
                </a:lnTo>
                <a:lnTo>
                  <a:pt x="198059" y="265012"/>
                </a:lnTo>
                <a:lnTo>
                  <a:pt x="198211" y="265012"/>
                </a:lnTo>
                <a:lnTo>
                  <a:pt x="203774" y="261804"/>
                </a:lnTo>
                <a:lnTo>
                  <a:pt x="203774" y="261804"/>
                </a:lnTo>
                <a:lnTo>
                  <a:pt x="203591" y="261699"/>
                </a:lnTo>
                <a:lnTo>
                  <a:pt x="203591" y="255589"/>
                </a:lnTo>
                <a:lnTo>
                  <a:pt x="208726" y="264449"/>
                </a:lnTo>
                <a:lnTo>
                  <a:pt x="208726" y="264449"/>
                </a:lnTo>
                <a:lnTo>
                  <a:pt x="209701" y="265012"/>
                </a:lnTo>
                <a:lnTo>
                  <a:pt x="209853" y="265012"/>
                </a:lnTo>
                <a:lnTo>
                  <a:pt x="215400" y="261813"/>
                </a:lnTo>
                <a:lnTo>
                  <a:pt x="215400" y="261813"/>
                </a:lnTo>
                <a:lnTo>
                  <a:pt x="215202" y="261699"/>
                </a:lnTo>
                <a:lnTo>
                  <a:pt x="215202" y="255589"/>
                </a:lnTo>
                <a:lnTo>
                  <a:pt x="220334" y="264445"/>
                </a:lnTo>
                <a:lnTo>
                  <a:pt x="220334" y="264445"/>
                </a:lnTo>
                <a:lnTo>
                  <a:pt x="221312" y="265012"/>
                </a:lnTo>
                <a:lnTo>
                  <a:pt x="221464" y="265012"/>
                </a:lnTo>
                <a:lnTo>
                  <a:pt x="227026" y="261804"/>
                </a:lnTo>
                <a:lnTo>
                  <a:pt x="227026" y="261804"/>
                </a:lnTo>
                <a:lnTo>
                  <a:pt x="226844" y="261699"/>
                </a:lnTo>
                <a:lnTo>
                  <a:pt x="226844" y="255589"/>
                </a:lnTo>
                <a:lnTo>
                  <a:pt x="231978" y="264449"/>
                </a:lnTo>
                <a:lnTo>
                  <a:pt x="231978" y="264449"/>
                </a:lnTo>
                <a:lnTo>
                  <a:pt x="232954" y="265012"/>
                </a:lnTo>
                <a:lnTo>
                  <a:pt x="233106" y="265012"/>
                </a:lnTo>
                <a:lnTo>
                  <a:pt x="238653" y="261813"/>
                </a:lnTo>
                <a:lnTo>
                  <a:pt x="238653" y="261813"/>
                </a:lnTo>
                <a:lnTo>
                  <a:pt x="238455" y="261699"/>
                </a:lnTo>
                <a:lnTo>
                  <a:pt x="238455" y="255589"/>
                </a:lnTo>
                <a:lnTo>
                  <a:pt x="243587" y="264445"/>
                </a:lnTo>
                <a:lnTo>
                  <a:pt x="243587" y="264445"/>
                </a:lnTo>
                <a:lnTo>
                  <a:pt x="243941" y="264650"/>
                </a:lnTo>
                <a:lnTo>
                  <a:pt x="243941" y="264650"/>
                </a:lnTo>
                <a:lnTo>
                  <a:pt x="238638" y="255468"/>
                </a:lnTo>
                <a:lnTo>
                  <a:pt x="243957" y="258507"/>
                </a:lnTo>
                <a:lnTo>
                  <a:pt x="243957" y="264659"/>
                </a:lnTo>
                <a:lnTo>
                  <a:pt x="243957" y="264659"/>
                </a:lnTo>
                <a:lnTo>
                  <a:pt x="244565" y="265012"/>
                </a:lnTo>
                <a:lnTo>
                  <a:pt x="244717" y="265012"/>
                </a:lnTo>
                <a:lnTo>
                  <a:pt x="250249" y="261821"/>
                </a:lnTo>
                <a:lnTo>
                  <a:pt x="250249" y="261821"/>
                </a:lnTo>
                <a:lnTo>
                  <a:pt x="250036" y="261699"/>
                </a:lnTo>
                <a:lnTo>
                  <a:pt x="250036" y="255589"/>
                </a:lnTo>
                <a:lnTo>
                  <a:pt x="255140" y="264397"/>
                </a:lnTo>
                <a:lnTo>
                  <a:pt x="255140" y="264397"/>
                </a:lnTo>
                <a:lnTo>
                  <a:pt x="255584" y="264653"/>
                </a:lnTo>
                <a:lnTo>
                  <a:pt x="250279" y="255468"/>
                </a:lnTo>
                <a:lnTo>
                  <a:pt x="255598" y="258507"/>
                </a:lnTo>
                <a:lnTo>
                  <a:pt x="255598" y="264661"/>
                </a:lnTo>
                <a:lnTo>
                  <a:pt x="255598" y="264661"/>
                </a:lnTo>
                <a:lnTo>
                  <a:pt x="256206" y="265012"/>
                </a:lnTo>
                <a:lnTo>
                  <a:pt x="256358" y="265012"/>
                </a:lnTo>
                <a:lnTo>
                  <a:pt x="261890" y="261821"/>
                </a:lnTo>
                <a:lnTo>
                  <a:pt x="261890" y="261821"/>
                </a:lnTo>
                <a:lnTo>
                  <a:pt x="261678" y="261699"/>
                </a:lnTo>
                <a:lnTo>
                  <a:pt x="261678" y="255589"/>
                </a:lnTo>
                <a:lnTo>
                  <a:pt x="266794" y="264418"/>
                </a:lnTo>
                <a:lnTo>
                  <a:pt x="266794" y="264418"/>
                </a:lnTo>
                <a:lnTo>
                  <a:pt x="267194" y="264650"/>
                </a:lnTo>
                <a:lnTo>
                  <a:pt x="261890" y="255468"/>
                </a:lnTo>
                <a:lnTo>
                  <a:pt x="267210" y="258507"/>
                </a:lnTo>
                <a:lnTo>
                  <a:pt x="267210" y="264659"/>
                </a:lnTo>
                <a:lnTo>
                  <a:pt x="267817" y="265012"/>
                </a:lnTo>
                <a:lnTo>
                  <a:pt x="267969" y="265012"/>
                </a:lnTo>
                <a:lnTo>
                  <a:pt x="273501" y="261821"/>
                </a:lnTo>
                <a:lnTo>
                  <a:pt x="273501" y="261821"/>
                </a:lnTo>
                <a:lnTo>
                  <a:pt x="273289" y="261699"/>
                </a:lnTo>
                <a:lnTo>
                  <a:pt x="273289" y="255589"/>
                </a:lnTo>
                <a:lnTo>
                  <a:pt x="278392" y="264397"/>
                </a:lnTo>
                <a:lnTo>
                  <a:pt x="278392" y="264397"/>
                </a:lnTo>
                <a:lnTo>
                  <a:pt x="278837" y="264653"/>
                </a:lnTo>
                <a:lnTo>
                  <a:pt x="273532" y="255468"/>
                </a:lnTo>
                <a:lnTo>
                  <a:pt x="278851" y="258507"/>
                </a:lnTo>
                <a:lnTo>
                  <a:pt x="278851" y="264661"/>
                </a:lnTo>
                <a:lnTo>
                  <a:pt x="278851" y="264661"/>
                </a:lnTo>
                <a:lnTo>
                  <a:pt x="279459" y="265012"/>
                </a:lnTo>
                <a:lnTo>
                  <a:pt x="279611" y="265012"/>
                </a:lnTo>
                <a:lnTo>
                  <a:pt x="285417" y="261668"/>
                </a:lnTo>
                <a:cubicBezTo>
                  <a:pt x="285447" y="261638"/>
                  <a:pt x="285508" y="261577"/>
                  <a:pt x="285508" y="261547"/>
                </a:cubicBezTo>
                <a:lnTo>
                  <a:pt x="285508" y="255103"/>
                </a:lnTo>
                <a:lnTo>
                  <a:pt x="285508" y="255042"/>
                </a:lnTo>
                <a:cubicBezTo>
                  <a:pt x="285508" y="255042"/>
                  <a:pt x="285508" y="255012"/>
                  <a:pt x="285447" y="255012"/>
                </a:cubicBezTo>
                <a:lnTo>
                  <a:pt x="279733" y="251699"/>
                </a:lnTo>
                <a:lnTo>
                  <a:pt x="279733" y="245133"/>
                </a:lnTo>
                <a:lnTo>
                  <a:pt x="285447" y="241820"/>
                </a:lnTo>
                <a:cubicBezTo>
                  <a:pt x="285508" y="241790"/>
                  <a:pt x="285538" y="241759"/>
                  <a:pt x="285538" y="241698"/>
                </a:cubicBezTo>
                <a:lnTo>
                  <a:pt x="285538" y="234951"/>
                </a:lnTo>
                <a:lnTo>
                  <a:pt x="285538" y="234920"/>
                </a:lnTo>
                <a:cubicBezTo>
                  <a:pt x="285538" y="234920"/>
                  <a:pt x="285538" y="234859"/>
                  <a:pt x="285508" y="234859"/>
                </a:cubicBezTo>
                <a:lnTo>
                  <a:pt x="279763" y="231577"/>
                </a:lnTo>
                <a:lnTo>
                  <a:pt x="279763" y="224981"/>
                </a:lnTo>
                <a:lnTo>
                  <a:pt x="285508" y="221698"/>
                </a:lnTo>
                <a:cubicBezTo>
                  <a:pt x="285538" y="221637"/>
                  <a:pt x="285569" y="221607"/>
                  <a:pt x="285569" y="221577"/>
                </a:cubicBezTo>
                <a:lnTo>
                  <a:pt x="285569" y="214859"/>
                </a:lnTo>
                <a:lnTo>
                  <a:pt x="285569" y="214798"/>
                </a:lnTo>
                <a:cubicBezTo>
                  <a:pt x="285569" y="214798"/>
                  <a:pt x="285569" y="214768"/>
                  <a:pt x="285538" y="214768"/>
                </a:cubicBezTo>
                <a:lnTo>
                  <a:pt x="279793" y="211455"/>
                </a:lnTo>
                <a:lnTo>
                  <a:pt x="279793" y="204889"/>
                </a:lnTo>
                <a:lnTo>
                  <a:pt x="285538" y="201576"/>
                </a:lnTo>
                <a:cubicBezTo>
                  <a:pt x="285569" y="201546"/>
                  <a:pt x="285599" y="201515"/>
                  <a:pt x="285599" y="201485"/>
                </a:cubicBezTo>
                <a:lnTo>
                  <a:pt x="285599" y="194737"/>
                </a:lnTo>
                <a:lnTo>
                  <a:pt x="285599" y="194707"/>
                </a:lnTo>
                <a:cubicBezTo>
                  <a:pt x="285599" y="194707"/>
                  <a:pt x="285599" y="194676"/>
                  <a:pt x="285569" y="194676"/>
                </a:cubicBezTo>
                <a:lnTo>
                  <a:pt x="279824" y="191363"/>
                </a:lnTo>
                <a:lnTo>
                  <a:pt x="279824" y="184798"/>
                </a:lnTo>
                <a:lnTo>
                  <a:pt x="285569" y="181485"/>
                </a:lnTo>
                <a:cubicBezTo>
                  <a:pt x="285599" y="181454"/>
                  <a:pt x="285660" y="181424"/>
                  <a:pt x="285660" y="181363"/>
                </a:cubicBezTo>
                <a:lnTo>
                  <a:pt x="285660" y="174646"/>
                </a:lnTo>
                <a:lnTo>
                  <a:pt x="285660" y="174615"/>
                </a:lnTo>
                <a:cubicBezTo>
                  <a:pt x="285660" y="174615"/>
                  <a:pt x="285660" y="174585"/>
                  <a:pt x="285599" y="174585"/>
                </a:cubicBezTo>
                <a:lnTo>
                  <a:pt x="279885" y="171272"/>
                </a:lnTo>
                <a:lnTo>
                  <a:pt x="279885" y="164706"/>
                </a:lnTo>
                <a:lnTo>
                  <a:pt x="285599" y="161393"/>
                </a:lnTo>
                <a:cubicBezTo>
                  <a:pt x="285660" y="161363"/>
                  <a:pt x="285690" y="161302"/>
                  <a:pt x="285690" y="161272"/>
                </a:cubicBezTo>
                <a:lnTo>
                  <a:pt x="285690" y="154554"/>
                </a:lnTo>
                <a:lnTo>
                  <a:pt x="285690" y="154524"/>
                </a:lnTo>
                <a:cubicBezTo>
                  <a:pt x="285690" y="154524"/>
                  <a:pt x="285690" y="154463"/>
                  <a:pt x="285660" y="154463"/>
                </a:cubicBezTo>
                <a:lnTo>
                  <a:pt x="279915" y="151180"/>
                </a:lnTo>
                <a:lnTo>
                  <a:pt x="279915" y="144585"/>
                </a:lnTo>
                <a:lnTo>
                  <a:pt x="285660" y="141302"/>
                </a:lnTo>
                <a:cubicBezTo>
                  <a:pt x="285690" y="141241"/>
                  <a:pt x="285721" y="141211"/>
                  <a:pt x="285721" y="141180"/>
                </a:cubicBezTo>
                <a:lnTo>
                  <a:pt x="285721" y="134463"/>
                </a:lnTo>
                <a:lnTo>
                  <a:pt x="285721" y="134402"/>
                </a:lnTo>
                <a:cubicBezTo>
                  <a:pt x="285721" y="134402"/>
                  <a:pt x="285721" y="134372"/>
                  <a:pt x="285690" y="134372"/>
                </a:cubicBezTo>
                <a:lnTo>
                  <a:pt x="279945" y="131059"/>
                </a:lnTo>
                <a:lnTo>
                  <a:pt x="279945" y="124493"/>
                </a:lnTo>
                <a:lnTo>
                  <a:pt x="285690" y="121180"/>
                </a:lnTo>
                <a:cubicBezTo>
                  <a:pt x="285721" y="121150"/>
                  <a:pt x="285751" y="121119"/>
                  <a:pt x="285751" y="121089"/>
                </a:cubicBezTo>
                <a:lnTo>
                  <a:pt x="285751" y="114341"/>
                </a:lnTo>
                <a:lnTo>
                  <a:pt x="285751" y="114311"/>
                </a:lnTo>
                <a:cubicBezTo>
                  <a:pt x="285751" y="114311"/>
                  <a:pt x="285751" y="114280"/>
                  <a:pt x="285721" y="114280"/>
                </a:cubicBezTo>
                <a:lnTo>
                  <a:pt x="279976" y="110967"/>
                </a:lnTo>
                <a:lnTo>
                  <a:pt x="279976" y="104402"/>
                </a:lnTo>
                <a:lnTo>
                  <a:pt x="285721" y="101088"/>
                </a:lnTo>
                <a:cubicBezTo>
                  <a:pt x="285751" y="101058"/>
                  <a:pt x="285812" y="101028"/>
                  <a:pt x="285812" y="100967"/>
                </a:cubicBezTo>
                <a:lnTo>
                  <a:pt x="285812" y="94249"/>
                </a:lnTo>
                <a:lnTo>
                  <a:pt x="285812" y="94219"/>
                </a:lnTo>
                <a:cubicBezTo>
                  <a:pt x="285812" y="94219"/>
                  <a:pt x="285812" y="94189"/>
                  <a:pt x="285751" y="94189"/>
                </a:cubicBezTo>
                <a:lnTo>
                  <a:pt x="280037" y="90876"/>
                </a:lnTo>
                <a:lnTo>
                  <a:pt x="280037" y="84310"/>
                </a:lnTo>
                <a:lnTo>
                  <a:pt x="285751" y="80997"/>
                </a:lnTo>
                <a:cubicBezTo>
                  <a:pt x="285812" y="80967"/>
                  <a:pt x="285842" y="80906"/>
                  <a:pt x="285842" y="80875"/>
                </a:cubicBezTo>
                <a:lnTo>
                  <a:pt x="285842" y="74158"/>
                </a:lnTo>
                <a:lnTo>
                  <a:pt x="285842" y="74128"/>
                </a:lnTo>
                <a:cubicBezTo>
                  <a:pt x="285842" y="74128"/>
                  <a:pt x="285842" y="74067"/>
                  <a:pt x="285812" y="74067"/>
                </a:cubicBezTo>
                <a:lnTo>
                  <a:pt x="280067" y="70784"/>
                </a:lnTo>
                <a:lnTo>
                  <a:pt x="280067" y="63975"/>
                </a:lnTo>
                <a:lnTo>
                  <a:pt x="285812" y="60662"/>
                </a:lnTo>
                <a:cubicBezTo>
                  <a:pt x="285842" y="60632"/>
                  <a:pt x="285873" y="60602"/>
                  <a:pt x="285873" y="60571"/>
                </a:cubicBezTo>
                <a:lnTo>
                  <a:pt x="285873" y="53823"/>
                </a:lnTo>
                <a:lnTo>
                  <a:pt x="285873" y="53793"/>
                </a:lnTo>
                <a:cubicBezTo>
                  <a:pt x="285873" y="53793"/>
                  <a:pt x="285873" y="53763"/>
                  <a:pt x="285842" y="53763"/>
                </a:cubicBezTo>
                <a:lnTo>
                  <a:pt x="280097" y="50449"/>
                </a:lnTo>
                <a:lnTo>
                  <a:pt x="280097" y="43854"/>
                </a:lnTo>
                <a:lnTo>
                  <a:pt x="285842" y="40540"/>
                </a:lnTo>
                <a:cubicBezTo>
                  <a:pt x="285873" y="40510"/>
                  <a:pt x="285903" y="40449"/>
                  <a:pt x="285903" y="40419"/>
                </a:cubicBezTo>
                <a:lnTo>
                  <a:pt x="285903" y="33701"/>
                </a:lnTo>
                <a:lnTo>
                  <a:pt x="285903" y="33641"/>
                </a:lnTo>
                <a:cubicBezTo>
                  <a:pt x="285903" y="33641"/>
                  <a:pt x="285903" y="33610"/>
                  <a:pt x="285873" y="33610"/>
                </a:cubicBezTo>
                <a:lnTo>
                  <a:pt x="280128" y="30297"/>
                </a:lnTo>
                <a:lnTo>
                  <a:pt x="280128" y="23701"/>
                </a:lnTo>
                <a:lnTo>
                  <a:pt x="284839" y="20388"/>
                </a:lnTo>
                <a:cubicBezTo>
                  <a:pt x="284900" y="20358"/>
                  <a:pt x="284930" y="20327"/>
                  <a:pt x="284930" y="20267"/>
                </a:cubicBezTo>
                <a:lnTo>
                  <a:pt x="284930" y="13549"/>
                </a:lnTo>
                <a:lnTo>
                  <a:pt x="284930" y="13519"/>
                </a:lnTo>
                <a:cubicBezTo>
                  <a:pt x="284930" y="13519"/>
                  <a:pt x="284930" y="13488"/>
                  <a:pt x="284900" y="13488"/>
                </a:cubicBezTo>
                <a:lnTo>
                  <a:pt x="279155" y="10175"/>
                </a:lnTo>
                <a:lnTo>
                  <a:pt x="279155" y="3519"/>
                </a:lnTo>
                <a:lnTo>
                  <a:pt x="279155" y="3488"/>
                </a:lnTo>
                <a:cubicBezTo>
                  <a:pt x="279155" y="3488"/>
                  <a:pt x="279155" y="3458"/>
                  <a:pt x="279125" y="3458"/>
                </a:cubicBezTo>
                <a:lnTo>
                  <a:pt x="273289" y="114"/>
                </a:lnTo>
                <a:cubicBezTo>
                  <a:pt x="273273" y="99"/>
                  <a:pt x="273258" y="92"/>
                  <a:pt x="273243" y="92"/>
                </a:cubicBezTo>
                <a:cubicBezTo>
                  <a:pt x="273228" y="92"/>
                  <a:pt x="273213" y="99"/>
                  <a:pt x="273198" y="114"/>
                </a:cubicBezTo>
                <a:lnTo>
                  <a:pt x="267453" y="3427"/>
                </a:lnTo>
                <a:lnTo>
                  <a:pt x="261708" y="114"/>
                </a:lnTo>
                <a:cubicBezTo>
                  <a:pt x="261693" y="99"/>
                  <a:pt x="261678" y="92"/>
                  <a:pt x="261659" y="92"/>
                </a:cubicBezTo>
                <a:cubicBezTo>
                  <a:pt x="261640" y="92"/>
                  <a:pt x="261617" y="99"/>
                  <a:pt x="261586" y="114"/>
                </a:cubicBezTo>
                <a:lnTo>
                  <a:pt x="255872" y="3427"/>
                </a:lnTo>
                <a:lnTo>
                  <a:pt x="250127" y="114"/>
                </a:lnTo>
                <a:cubicBezTo>
                  <a:pt x="250112" y="99"/>
                  <a:pt x="250089" y="92"/>
                  <a:pt x="250066" y="92"/>
                </a:cubicBezTo>
                <a:cubicBezTo>
                  <a:pt x="250044" y="92"/>
                  <a:pt x="250021" y="99"/>
                  <a:pt x="250006" y="114"/>
                </a:cubicBezTo>
                <a:lnTo>
                  <a:pt x="244261" y="3427"/>
                </a:lnTo>
                <a:lnTo>
                  <a:pt x="238394" y="23"/>
                </a:lnTo>
                <a:cubicBezTo>
                  <a:pt x="238364" y="8"/>
                  <a:pt x="238341" y="0"/>
                  <a:pt x="238322" y="0"/>
                </a:cubicBezTo>
                <a:cubicBezTo>
                  <a:pt x="238303" y="0"/>
                  <a:pt x="238288" y="8"/>
                  <a:pt x="238273" y="23"/>
                </a:cubicBezTo>
                <a:lnTo>
                  <a:pt x="232528" y="3336"/>
                </a:lnTo>
                <a:lnTo>
                  <a:pt x="226783" y="23"/>
                </a:lnTo>
                <a:cubicBezTo>
                  <a:pt x="226768" y="8"/>
                  <a:pt x="226753" y="0"/>
                  <a:pt x="226738" y="0"/>
                </a:cubicBezTo>
                <a:cubicBezTo>
                  <a:pt x="226722" y="0"/>
                  <a:pt x="226707" y="8"/>
                  <a:pt x="226692" y="23"/>
                </a:cubicBezTo>
                <a:lnTo>
                  <a:pt x="220947" y="3336"/>
                </a:lnTo>
                <a:lnTo>
                  <a:pt x="215202" y="23"/>
                </a:lnTo>
                <a:cubicBezTo>
                  <a:pt x="215187" y="8"/>
                  <a:pt x="215165" y="0"/>
                  <a:pt x="215142" y="0"/>
                </a:cubicBezTo>
                <a:cubicBezTo>
                  <a:pt x="215119" y="0"/>
                  <a:pt x="215096" y="8"/>
                  <a:pt x="215081" y="23"/>
                </a:cubicBezTo>
                <a:lnTo>
                  <a:pt x="209367" y="3336"/>
                </a:lnTo>
                <a:lnTo>
                  <a:pt x="203622" y="23"/>
                </a:lnTo>
                <a:cubicBezTo>
                  <a:pt x="203607" y="8"/>
                  <a:pt x="203584" y="0"/>
                  <a:pt x="203561" y="0"/>
                </a:cubicBezTo>
                <a:cubicBezTo>
                  <a:pt x="203538" y="0"/>
                  <a:pt x="203515" y="8"/>
                  <a:pt x="203500" y="23"/>
                </a:cubicBezTo>
                <a:lnTo>
                  <a:pt x="197755" y="3336"/>
                </a:lnTo>
                <a:lnTo>
                  <a:pt x="192041" y="23"/>
                </a:lnTo>
                <a:cubicBezTo>
                  <a:pt x="192011" y="8"/>
                  <a:pt x="191988" y="0"/>
                  <a:pt x="191969" y="0"/>
                </a:cubicBezTo>
                <a:cubicBezTo>
                  <a:pt x="191950" y="0"/>
                  <a:pt x="191935" y="8"/>
                  <a:pt x="191919" y="23"/>
                </a:cubicBezTo>
                <a:lnTo>
                  <a:pt x="186175" y="3336"/>
                </a:lnTo>
                <a:lnTo>
                  <a:pt x="180430" y="23"/>
                </a:lnTo>
                <a:cubicBezTo>
                  <a:pt x="180415" y="8"/>
                  <a:pt x="180399" y="0"/>
                  <a:pt x="180380" y="0"/>
                </a:cubicBezTo>
                <a:cubicBezTo>
                  <a:pt x="180361" y="0"/>
                  <a:pt x="180339" y="8"/>
                  <a:pt x="180308" y="23"/>
                </a:cubicBezTo>
                <a:lnTo>
                  <a:pt x="174594" y="3336"/>
                </a:lnTo>
                <a:lnTo>
                  <a:pt x="168849" y="23"/>
                </a:lnTo>
                <a:cubicBezTo>
                  <a:pt x="168834" y="8"/>
                  <a:pt x="168811" y="0"/>
                  <a:pt x="168788" y="0"/>
                </a:cubicBezTo>
                <a:cubicBezTo>
                  <a:pt x="168765" y="0"/>
                  <a:pt x="168743" y="8"/>
                  <a:pt x="168727" y="23"/>
                </a:cubicBezTo>
                <a:lnTo>
                  <a:pt x="162770" y="3367"/>
                </a:lnTo>
                <a:lnTo>
                  <a:pt x="157025" y="54"/>
                </a:lnTo>
                <a:cubicBezTo>
                  <a:pt x="157010" y="38"/>
                  <a:pt x="156995" y="31"/>
                  <a:pt x="156980" y="31"/>
                </a:cubicBezTo>
                <a:cubicBezTo>
                  <a:pt x="156964" y="31"/>
                  <a:pt x="156949" y="38"/>
                  <a:pt x="156934" y="54"/>
                </a:cubicBezTo>
                <a:lnTo>
                  <a:pt x="151189" y="3367"/>
                </a:lnTo>
                <a:lnTo>
                  <a:pt x="145444" y="54"/>
                </a:lnTo>
                <a:cubicBezTo>
                  <a:pt x="145429" y="38"/>
                  <a:pt x="145406" y="31"/>
                  <a:pt x="145384" y="31"/>
                </a:cubicBezTo>
                <a:cubicBezTo>
                  <a:pt x="145361" y="31"/>
                  <a:pt x="145338" y="38"/>
                  <a:pt x="145323" y="54"/>
                </a:cubicBezTo>
                <a:lnTo>
                  <a:pt x="139578" y="3367"/>
                </a:lnTo>
                <a:lnTo>
                  <a:pt x="133864" y="54"/>
                </a:lnTo>
                <a:cubicBezTo>
                  <a:pt x="133833" y="38"/>
                  <a:pt x="133810" y="31"/>
                  <a:pt x="133791" y="31"/>
                </a:cubicBezTo>
                <a:cubicBezTo>
                  <a:pt x="133772" y="31"/>
                  <a:pt x="133757" y="38"/>
                  <a:pt x="133742" y="54"/>
                </a:cubicBezTo>
                <a:lnTo>
                  <a:pt x="127997" y="3367"/>
                </a:lnTo>
                <a:lnTo>
                  <a:pt x="122252" y="54"/>
                </a:lnTo>
                <a:cubicBezTo>
                  <a:pt x="122237" y="38"/>
                  <a:pt x="122222" y="31"/>
                  <a:pt x="122207" y="31"/>
                </a:cubicBezTo>
                <a:cubicBezTo>
                  <a:pt x="122192" y="31"/>
                  <a:pt x="122176" y="38"/>
                  <a:pt x="122161" y="54"/>
                </a:cubicBezTo>
                <a:lnTo>
                  <a:pt x="116416" y="3367"/>
                </a:lnTo>
                <a:lnTo>
                  <a:pt x="110672" y="54"/>
                </a:lnTo>
                <a:cubicBezTo>
                  <a:pt x="110656" y="38"/>
                  <a:pt x="110641" y="31"/>
                  <a:pt x="110622" y="31"/>
                </a:cubicBezTo>
                <a:cubicBezTo>
                  <a:pt x="110603" y="31"/>
                  <a:pt x="110580" y="38"/>
                  <a:pt x="110550" y="54"/>
                </a:cubicBezTo>
                <a:lnTo>
                  <a:pt x="104836" y="3367"/>
                </a:lnTo>
                <a:lnTo>
                  <a:pt x="98939" y="23"/>
                </a:lnTo>
                <a:cubicBezTo>
                  <a:pt x="98924" y="8"/>
                  <a:pt x="98909" y="0"/>
                  <a:pt x="98890" y="0"/>
                </a:cubicBezTo>
                <a:cubicBezTo>
                  <a:pt x="98871" y="0"/>
                  <a:pt x="98848" y="8"/>
                  <a:pt x="98817" y="23"/>
                </a:cubicBezTo>
                <a:lnTo>
                  <a:pt x="93103" y="3336"/>
                </a:lnTo>
                <a:lnTo>
                  <a:pt x="87358" y="23"/>
                </a:lnTo>
                <a:cubicBezTo>
                  <a:pt x="87343" y="8"/>
                  <a:pt x="87320" y="0"/>
                  <a:pt x="87297" y="0"/>
                </a:cubicBezTo>
                <a:cubicBezTo>
                  <a:pt x="87275" y="0"/>
                  <a:pt x="87252" y="8"/>
                  <a:pt x="87237" y="23"/>
                </a:cubicBezTo>
                <a:lnTo>
                  <a:pt x="81492" y="3336"/>
                </a:lnTo>
                <a:lnTo>
                  <a:pt x="75777" y="23"/>
                </a:lnTo>
                <a:cubicBezTo>
                  <a:pt x="75747" y="8"/>
                  <a:pt x="75724" y="0"/>
                  <a:pt x="75705" y="0"/>
                </a:cubicBezTo>
                <a:cubicBezTo>
                  <a:pt x="75686" y="0"/>
                  <a:pt x="75671" y="8"/>
                  <a:pt x="75656" y="23"/>
                </a:cubicBezTo>
                <a:lnTo>
                  <a:pt x="69911" y="3336"/>
                </a:lnTo>
                <a:lnTo>
                  <a:pt x="64166" y="23"/>
                </a:lnTo>
                <a:cubicBezTo>
                  <a:pt x="64151" y="8"/>
                  <a:pt x="64136" y="0"/>
                  <a:pt x="64121" y="0"/>
                </a:cubicBezTo>
                <a:cubicBezTo>
                  <a:pt x="64105" y="0"/>
                  <a:pt x="64090" y="8"/>
                  <a:pt x="64075" y="23"/>
                </a:cubicBezTo>
                <a:lnTo>
                  <a:pt x="58330" y="3336"/>
                </a:lnTo>
                <a:lnTo>
                  <a:pt x="52585" y="23"/>
                </a:lnTo>
                <a:cubicBezTo>
                  <a:pt x="52570" y="8"/>
                  <a:pt x="52555" y="0"/>
                  <a:pt x="52536" y="0"/>
                </a:cubicBezTo>
                <a:cubicBezTo>
                  <a:pt x="52517" y="0"/>
                  <a:pt x="52494" y="8"/>
                  <a:pt x="52464" y="23"/>
                </a:cubicBezTo>
                <a:lnTo>
                  <a:pt x="46750" y="3336"/>
                </a:lnTo>
                <a:lnTo>
                  <a:pt x="41005" y="23"/>
                </a:lnTo>
                <a:cubicBezTo>
                  <a:pt x="40990" y="8"/>
                  <a:pt x="40967" y="0"/>
                  <a:pt x="40944" y="0"/>
                </a:cubicBezTo>
                <a:cubicBezTo>
                  <a:pt x="40921" y="0"/>
                  <a:pt x="40898" y="8"/>
                  <a:pt x="40883" y="23"/>
                </a:cubicBezTo>
                <a:lnTo>
                  <a:pt x="35138" y="3336"/>
                </a:lnTo>
                <a:lnTo>
                  <a:pt x="29424" y="23"/>
                </a:lnTo>
                <a:cubicBezTo>
                  <a:pt x="29394" y="8"/>
                  <a:pt x="29371" y="0"/>
                  <a:pt x="29352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9025" tIns="99025" rIns="99025" bIns="990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950"/>
              <a:buFont typeface="Arial"/>
              <a:buNone/>
            </a:pPr>
            <a:endParaRPr sz="195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16" name="Google Shape;1016;p37"/>
          <p:cNvSpPr/>
          <p:nvPr/>
        </p:nvSpPr>
        <p:spPr>
          <a:xfrm>
            <a:off x="121355" y="122520"/>
            <a:ext cx="9663290" cy="6612960"/>
          </a:xfrm>
          <a:custGeom>
            <a:avLst/>
            <a:gdLst/>
            <a:ahLst/>
            <a:cxnLst/>
            <a:rect l="l" t="t" r="r" b="b"/>
            <a:pathLst>
              <a:path w="284960" h="189973" extrusionOk="0">
                <a:moveTo>
                  <a:pt x="283075" y="1915"/>
                </a:moveTo>
                <a:lnTo>
                  <a:pt x="283075" y="188088"/>
                </a:lnTo>
                <a:lnTo>
                  <a:pt x="1915" y="188088"/>
                </a:lnTo>
                <a:lnTo>
                  <a:pt x="1915" y="1915"/>
                </a:lnTo>
                <a:close/>
                <a:moveTo>
                  <a:pt x="0" y="0"/>
                </a:moveTo>
                <a:lnTo>
                  <a:pt x="0" y="189972"/>
                </a:lnTo>
                <a:lnTo>
                  <a:pt x="284960" y="189972"/>
                </a:lnTo>
                <a:lnTo>
                  <a:pt x="284960" y="0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9025" tIns="99025" rIns="99025" bIns="990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950"/>
              <a:buFont typeface="Arial"/>
              <a:buNone/>
            </a:pPr>
            <a:endParaRPr sz="195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17" name="Google Shape;1017;p37"/>
          <p:cNvSpPr/>
          <p:nvPr/>
        </p:nvSpPr>
        <p:spPr>
          <a:xfrm>
            <a:off x="7845880" y="4356234"/>
            <a:ext cx="1772415" cy="2212833"/>
          </a:xfrm>
          <a:custGeom>
            <a:avLst/>
            <a:gdLst/>
            <a:ahLst/>
            <a:cxnLst/>
            <a:rect l="l" t="t" r="r" b="b"/>
            <a:pathLst>
              <a:path w="65443" h="66385" extrusionOk="0">
                <a:moveTo>
                  <a:pt x="63376" y="32646"/>
                </a:moveTo>
                <a:lnTo>
                  <a:pt x="63376" y="35108"/>
                </a:lnTo>
                <a:lnTo>
                  <a:pt x="60823" y="35108"/>
                </a:lnTo>
                <a:lnTo>
                  <a:pt x="60823" y="32646"/>
                </a:lnTo>
                <a:close/>
                <a:moveTo>
                  <a:pt x="59637" y="46476"/>
                </a:moveTo>
                <a:lnTo>
                  <a:pt x="59637" y="50306"/>
                </a:lnTo>
                <a:lnTo>
                  <a:pt x="55777" y="50306"/>
                </a:lnTo>
                <a:lnTo>
                  <a:pt x="55777" y="46476"/>
                </a:lnTo>
                <a:close/>
                <a:moveTo>
                  <a:pt x="54804" y="51461"/>
                </a:moveTo>
                <a:lnTo>
                  <a:pt x="54804" y="55746"/>
                </a:lnTo>
                <a:lnTo>
                  <a:pt x="51400" y="55746"/>
                </a:lnTo>
                <a:lnTo>
                  <a:pt x="51400" y="51461"/>
                </a:lnTo>
                <a:close/>
                <a:moveTo>
                  <a:pt x="59637" y="51461"/>
                </a:moveTo>
                <a:lnTo>
                  <a:pt x="59637" y="55746"/>
                </a:lnTo>
                <a:lnTo>
                  <a:pt x="55777" y="55746"/>
                </a:lnTo>
                <a:lnTo>
                  <a:pt x="55777" y="51461"/>
                </a:lnTo>
                <a:close/>
                <a:moveTo>
                  <a:pt x="59668" y="56993"/>
                </a:moveTo>
                <a:lnTo>
                  <a:pt x="59668" y="60579"/>
                </a:lnTo>
                <a:lnTo>
                  <a:pt x="56020" y="60579"/>
                </a:lnTo>
                <a:lnTo>
                  <a:pt x="56020" y="56993"/>
                </a:lnTo>
                <a:close/>
                <a:moveTo>
                  <a:pt x="50245" y="56719"/>
                </a:moveTo>
                <a:lnTo>
                  <a:pt x="50245" y="60610"/>
                </a:lnTo>
                <a:lnTo>
                  <a:pt x="45898" y="60610"/>
                </a:lnTo>
                <a:lnTo>
                  <a:pt x="45898" y="56719"/>
                </a:lnTo>
                <a:close/>
                <a:moveTo>
                  <a:pt x="54804" y="56719"/>
                </a:moveTo>
                <a:lnTo>
                  <a:pt x="54804" y="60610"/>
                </a:lnTo>
                <a:lnTo>
                  <a:pt x="51400" y="60610"/>
                </a:lnTo>
                <a:lnTo>
                  <a:pt x="51400" y="56719"/>
                </a:lnTo>
                <a:close/>
                <a:moveTo>
                  <a:pt x="35047" y="61856"/>
                </a:moveTo>
                <a:lnTo>
                  <a:pt x="35047" y="64409"/>
                </a:lnTo>
                <a:lnTo>
                  <a:pt x="32585" y="64409"/>
                </a:lnTo>
                <a:lnTo>
                  <a:pt x="32585" y="61856"/>
                </a:lnTo>
                <a:close/>
                <a:moveTo>
                  <a:pt x="64318" y="56993"/>
                </a:moveTo>
                <a:lnTo>
                  <a:pt x="64318" y="65230"/>
                </a:lnTo>
                <a:lnTo>
                  <a:pt x="56081" y="65230"/>
                </a:lnTo>
                <a:lnTo>
                  <a:pt x="56081" y="61582"/>
                </a:lnTo>
                <a:lnTo>
                  <a:pt x="60671" y="61582"/>
                </a:lnTo>
                <a:lnTo>
                  <a:pt x="60671" y="61552"/>
                </a:lnTo>
                <a:lnTo>
                  <a:pt x="60671" y="56993"/>
                </a:lnTo>
                <a:close/>
                <a:moveTo>
                  <a:pt x="63193" y="1"/>
                </a:moveTo>
                <a:lnTo>
                  <a:pt x="63193" y="26992"/>
                </a:lnTo>
                <a:lnTo>
                  <a:pt x="59668" y="26992"/>
                </a:lnTo>
                <a:lnTo>
                  <a:pt x="59668" y="31460"/>
                </a:lnTo>
                <a:lnTo>
                  <a:pt x="56628" y="31460"/>
                </a:lnTo>
                <a:lnTo>
                  <a:pt x="56628" y="40305"/>
                </a:lnTo>
                <a:lnTo>
                  <a:pt x="64166" y="40305"/>
                </a:lnTo>
                <a:lnTo>
                  <a:pt x="64166" y="50306"/>
                </a:lnTo>
                <a:lnTo>
                  <a:pt x="60640" y="50306"/>
                </a:lnTo>
                <a:lnTo>
                  <a:pt x="60640" y="45473"/>
                </a:lnTo>
                <a:lnTo>
                  <a:pt x="54804" y="45473"/>
                </a:lnTo>
                <a:lnTo>
                  <a:pt x="54804" y="50306"/>
                </a:lnTo>
                <a:lnTo>
                  <a:pt x="50245" y="50306"/>
                </a:lnTo>
                <a:lnTo>
                  <a:pt x="50245" y="55746"/>
                </a:lnTo>
                <a:lnTo>
                  <a:pt x="44895" y="55746"/>
                </a:lnTo>
                <a:lnTo>
                  <a:pt x="44895" y="61552"/>
                </a:lnTo>
                <a:lnTo>
                  <a:pt x="50245" y="61552"/>
                </a:lnTo>
                <a:lnTo>
                  <a:pt x="50245" y="65169"/>
                </a:lnTo>
                <a:lnTo>
                  <a:pt x="40275" y="65169"/>
                </a:lnTo>
                <a:lnTo>
                  <a:pt x="40275" y="57631"/>
                </a:lnTo>
                <a:lnTo>
                  <a:pt x="31400" y="57631"/>
                </a:lnTo>
                <a:lnTo>
                  <a:pt x="31400" y="60670"/>
                </a:lnTo>
                <a:lnTo>
                  <a:pt x="26931" y="60670"/>
                </a:lnTo>
                <a:lnTo>
                  <a:pt x="26931" y="64227"/>
                </a:lnTo>
                <a:lnTo>
                  <a:pt x="1" y="64227"/>
                </a:lnTo>
                <a:lnTo>
                  <a:pt x="1" y="64257"/>
                </a:lnTo>
                <a:lnTo>
                  <a:pt x="1" y="65382"/>
                </a:lnTo>
                <a:lnTo>
                  <a:pt x="28056" y="65382"/>
                </a:lnTo>
                <a:lnTo>
                  <a:pt x="28056" y="61856"/>
                </a:lnTo>
                <a:lnTo>
                  <a:pt x="31400" y="61856"/>
                </a:lnTo>
                <a:lnTo>
                  <a:pt x="31400" y="65534"/>
                </a:lnTo>
                <a:lnTo>
                  <a:pt x="36202" y="65534"/>
                </a:lnTo>
                <a:lnTo>
                  <a:pt x="36202" y="60670"/>
                </a:lnTo>
                <a:lnTo>
                  <a:pt x="32585" y="60670"/>
                </a:lnTo>
                <a:lnTo>
                  <a:pt x="32585" y="58786"/>
                </a:lnTo>
                <a:lnTo>
                  <a:pt x="39120" y="58786"/>
                </a:lnTo>
                <a:lnTo>
                  <a:pt x="39120" y="66294"/>
                </a:lnTo>
                <a:lnTo>
                  <a:pt x="51430" y="66294"/>
                </a:lnTo>
                <a:lnTo>
                  <a:pt x="51430" y="61552"/>
                </a:lnTo>
                <a:lnTo>
                  <a:pt x="54895" y="61552"/>
                </a:lnTo>
                <a:lnTo>
                  <a:pt x="54895" y="66385"/>
                </a:lnTo>
                <a:lnTo>
                  <a:pt x="65443" y="66385"/>
                </a:lnTo>
                <a:lnTo>
                  <a:pt x="65443" y="55807"/>
                </a:lnTo>
                <a:lnTo>
                  <a:pt x="60671" y="55807"/>
                </a:lnTo>
                <a:lnTo>
                  <a:pt x="60671" y="55746"/>
                </a:lnTo>
                <a:lnTo>
                  <a:pt x="60671" y="51461"/>
                </a:lnTo>
                <a:lnTo>
                  <a:pt x="65352" y="51461"/>
                </a:lnTo>
                <a:lnTo>
                  <a:pt x="65352" y="39150"/>
                </a:lnTo>
                <a:lnTo>
                  <a:pt x="57813" y="39150"/>
                </a:lnTo>
                <a:lnTo>
                  <a:pt x="57813" y="32615"/>
                </a:lnTo>
                <a:lnTo>
                  <a:pt x="59728" y="32615"/>
                </a:lnTo>
                <a:lnTo>
                  <a:pt x="59728" y="36202"/>
                </a:lnTo>
                <a:lnTo>
                  <a:pt x="64500" y="36202"/>
                </a:lnTo>
                <a:lnTo>
                  <a:pt x="64500" y="31430"/>
                </a:lnTo>
                <a:lnTo>
                  <a:pt x="60823" y="31430"/>
                </a:lnTo>
                <a:lnTo>
                  <a:pt x="60823" y="28086"/>
                </a:lnTo>
                <a:lnTo>
                  <a:pt x="64349" y="28086"/>
                </a:lnTo>
                <a:lnTo>
                  <a:pt x="64349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9025" tIns="99025" rIns="99025" bIns="990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950"/>
              <a:buFont typeface="Arial"/>
              <a:buNone/>
            </a:pPr>
            <a:endParaRPr sz="195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18" name="Google Shape;1018;p37"/>
          <p:cNvSpPr/>
          <p:nvPr/>
        </p:nvSpPr>
        <p:spPr>
          <a:xfrm>
            <a:off x="262357" y="290601"/>
            <a:ext cx="1772415" cy="2212833"/>
          </a:xfrm>
          <a:custGeom>
            <a:avLst/>
            <a:gdLst/>
            <a:ahLst/>
            <a:cxnLst/>
            <a:rect l="l" t="t" r="r" b="b"/>
            <a:pathLst>
              <a:path w="65443" h="66385" extrusionOk="0">
                <a:moveTo>
                  <a:pt x="32889" y="2037"/>
                </a:moveTo>
                <a:lnTo>
                  <a:pt x="32889" y="4590"/>
                </a:lnTo>
                <a:lnTo>
                  <a:pt x="30396" y="4590"/>
                </a:lnTo>
                <a:lnTo>
                  <a:pt x="30396" y="2037"/>
                </a:lnTo>
                <a:close/>
                <a:moveTo>
                  <a:pt x="9423" y="5837"/>
                </a:moveTo>
                <a:lnTo>
                  <a:pt x="9423" y="9423"/>
                </a:lnTo>
                <a:lnTo>
                  <a:pt x="5776" y="9423"/>
                </a:lnTo>
                <a:lnTo>
                  <a:pt x="5776" y="5837"/>
                </a:lnTo>
                <a:close/>
                <a:moveTo>
                  <a:pt x="9393" y="1186"/>
                </a:moveTo>
                <a:lnTo>
                  <a:pt x="9393" y="4864"/>
                </a:lnTo>
                <a:lnTo>
                  <a:pt x="4803" y="4864"/>
                </a:lnTo>
                <a:lnTo>
                  <a:pt x="4803" y="4894"/>
                </a:lnTo>
                <a:lnTo>
                  <a:pt x="4803" y="9454"/>
                </a:lnTo>
                <a:lnTo>
                  <a:pt x="1156" y="9454"/>
                </a:lnTo>
                <a:lnTo>
                  <a:pt x="1156" y="1186"/>
                </a:lnTo>
                <a:close/>
                <a:moveTo>
                  <a:pt x="19575" y="5806"/>
                </a:moveTo>
                <a:lnTo>
                  <a:pt x="19575" y="9667"/>
                </a:lnTo>
                <a:lnTo>
                  <a:pt x="15198" y="9667"/>
                </a:lnTo>
                <a:lnTo>
                  <a:pt x="15198" y="5806"/>
                </a:lnTo>
                <a:close/>
                <a:moveTo>
                  <a:pt x="14043" y="5806"/>
                </a:moveTo>
                <a:lnTo>
                  <a:pt x="14043" y="9697"/>
                </a:lnTo>
                <a:lnTo>
                  <a:pt x="10609" y="9697"/>
                </a:lnTo>
                <a:lnTo>
                  <a:pt x="10609" y="5806"/>
                </a:lnTo>
                <a:close/>
                <a:moveTo>
                  <a:pt x="9666" y="10670"/>
                </a:moveTo>
                <a:lnTo>
                  <a:pt x="9666" y="14955"/>
                </a:lnTo>
                <a:lnTo>
                  <a:pt x="5776" y="14955"/>
                </a:lnTo>
                <a:lnTo>
                  <a:pt x="5776" y="10670"/>
                </a:lnTo>
                <a:close/>
                <a:moveTo>
                  <a:pt x="14043" y="10670"/>
                </a:moveTo>
                <a:lnTo>
                  <a:pt x="14043" y="14955"/>
                </a:lnTo>
                <a:lnTo>
                  <a:pt x="10609" y="14955"/>
                </a:lnTo>
                <a:lnTo>
                  <a:pt x="10609" y="10670"/>
                </a:lnTo>
                <a:close/>
                <a:moveTo>
                  <a:pt x="9666" y="16110"/>
                </a:moveTo>
                <a:lnTo>
                  <a:pt x="9666" y="19940"/>
                </a:lnTo>
                <a:lnTo>
                  <a:pt x="5776" y="19940"/>
                </a:lnTo>
                <a:lnTo>
                  <a:pt x="5776" y="16110"/>
                </a:lnTo>
                <a:close/>
                <a:moveTo>
                  <a:pt x="4621" y="31308"/>
                </a:moveTo>
                <a:lnTo>
                  <a:pt x="4621" y="33770"/>
                </a:lnTo>
                <a:lnTo>
                  <a:pt x="2067" y="33770"/>
                </a:lnTo>
                <a:lnTo>
                  <a:pt x="2067" y="31308"/>
                </a:lnTo>
                <a:close/>
                <a:moveTo>
                  <a:pt x="1" y="1"/>
                </a:moveTo>
                <a:lnTo>
                  <a:pt x="1" y="10609"/>
                </a:lnTo>
                <a:lnTo>
                  <a:pt x="4803" y="10609"/>
                </a:lnTo>
                <a:lnTo>
                  <a:pt x="4803" y="10670"/>
                </a:lnTo>
                <a:lnTo>
                  <a:pt x="4803" y="14955"/>
                </a:lnTo>
                <a:lnTo>
                  <a:pt x="122" y="14955"/>
                </a:lnTo>
                <a:lnTo>
                  <a:pt x="122" y="27266"/>
                </a:lnTo>
                <a:lnTo>
                  <a:pt x="7660" y="27266"/>
                </a:lnTo>
                <a:lnTo>
                  <a:pt x="7660" y="33770"/>
                </a:lnTo>
                <a:lnTo>
                  <a:pt x="5745" y="33770"/>
                </a:lnTo>
                <a:lnTo>
                  <a:pt x="5745" y="30153"/>
                </a:lnTo>
                <a:lnTo>
                  <a:pt x="912" y="30153"/>
                </a:lnTo>
                <a:lnTo>
                  <a:pt x="912" y="34956"/>
                </a:lnTo>
                <a:lnTo>
                  <a:pt x="4621" y="34956"/>
                </a:lnTo>
                <a:lnTo>
                  <a:pt x="4621" y="38299"/>
                </a:lnTo>
                <a:lnTo>
                  <a:pt x="1064" y="38299"/>
                </a:lnTo>
                <a:lnTo>
                  <a:pt x="1064" y="66385"/>
                </a:lnTo>
                <a:lnTo>
                  <a:pt x="2219" y="66385"/>
                </a:lnTo>
                <a:lnTo>
                  <a:pt x="2219" y="39424"/>
                </a:lnTo>
                <a:lnTo>
                  <a:pt x="5745" y="39424"/>
                </a:lnTo>
                <a:lnTo>
                  <a:pt x="5745" y="34956"/>
                </a:lnTo>
                <a:lnTo>
                  <a:pt x="8785" y="34956"/>
                </a:lnTo>
                <a:lnTo>
                  <a:pt x="8785" y="26111"/>
                </a:lnTo>
                <a:lnTo>
                  <a:pt x="1247" y="26111"/>
                </a:lnTo>
                <a:lnTo>
                  <a:pt x="1247" y="16110"/>
                </a:lnTo>
                <a:lnTo>
                  <a:pt x="4803" y="16110"/>
                </a:lnTo>
                <a:lnTo>
                  <a:pt x="4803" y="20943"/>
                </a:lnTo>
                <a:lnTo>
                  <a:pt x="10609" y="20943"/>
                </a:lnTo>
                <a:lnTo>
                  <a:pt x="10609" y="16110"/>
                </a:lnTo>
                <a:lnTo>
                  <a:pt x="15168" y="16110"/>
                </a:lnTo>
                <a:lnTo>
                  <a:pt x="15168" y="10670"/>
                </a:lnTo>
                <a:lnTo>
                  <a:pt x="20518" y="10670"/>
                </a:lnTo>
                <a:lnTo>
                  <a:pt x="20518" y="4864"/>
                </a:lnTo>
                <a:lnTo>
                  <a:pt x="15198" y="4864"/>
                </a:lnTo>
                <a:lnTo>
                  <a:pt x="15198" y="1247"/>
                </a:lnTo>
                <a:lnTo>
                  <a:pt x="25199" y="1247"/>
                </a:lnTo>
                <a:lnTo>
                  <a:pt x="25199" y="8785"/>
                </a:lnTo>
                <a:lnTo>
                  <a:pt x="34044" y="8785"/>
                </a:lnTo>
                <a:lnTo>
                  <a:pt x="34044" y="5746"/>
                </a:lnTo>
                <a:lnTo>
                  <a:pt x="38542" y="5746"/>
                </a:lnTo>
                <a:lnTo>
                  <a:pt x="38542" y="2189"/>
                </a:lnTo>
                <a:lnTo>
                  <a:pt x="65442" y="2189"/>
                </a:lnTo>
                <a:lnTo>
                  <a:pt x="65442" y="1065"/>
                </a:lnTo>
                <a:lnTo>
                  <a:pt x="37357" y="1065"/>
                </a:lnTo>
                <a:lnTo>
                  <a:pt x="37357" y="4590"/>
                </a:lnTo>
                <a:lnTo>
                  <a:pt x="34013" y="4590"/>
                </a:lnTo>
                <a:lnTo>
                  <a:pt x="34013" y="913"/>
                </a:lnTo>
                <a:lnTo>
                  <a:pt x="29241" y="913"/>
                </a:lnTo>
                <a:lnTo>
                  <a:pt x="29241" y="5776"/>
                </a:lnTo>
                <a:lnTo>
                  <a:pt x="32828" y="5776"/>
                </a:lnTo>
                <a:lnTo>
                  <a:pt x="32828" y="7660"/>
                </a:lnTo>
                <a:lnTo>
                  <a:pt x="26354" y="7660"/>
                </a:lnTo>
                <a:lnTo>
                  <a:pt x="26354" y="62"/>
                </a:lnTo>
                <a:lnTo>
                  <a:pt x="14043" y="62"/>
                </a:lnTo>
                <a:lnTo>
                  <a:pt x="14043" y="4834"/>
                </a:lnTo>
                <a:lnTo>
                  <a:pt x="10578" y="4834"/>
                </a:lnTo>
                <a:lnTo>
                  <a:pt x="10578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9025" tIns="99025" rIns="99025" bIns="990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950"/>
              <a:buFont typeface="Arial"/>
              <a:buNone/>
            </a:pPr>
            <a:endParaRPr sz="195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19" name="Google Shape;1019;p37"/>
          <p:cNvSpPr/>
          <p:nvPr/>
        </p:nvSpPr>
        <p:spPr>
          <a:xfrm>
            <a:off x="262357" y="4371434"/>
            <a:ext cx="1797927" cy="2182433"/>
          </a:xfrm>
          <a:custGeom>
            <a:avLst/>
            <a:gdLst/>
            <a:ahLst/>
            <a:cxnLst/>
            <a:rect l="l" t="t" r="r" b="b"/>
            <a:pathLst>
              <a:path w="66385" h="65473" extrusionOk="0">
                <a:moveTo>
                  <a:pt x="4590" y="32584"/>
                </a:moveTo>
                <a:lnTo>
                  <a:pt x="4590" y="35077"/>
                </a:lnTo>
                <a:lnTo>
                  <a:pt x="2067" y="35077"/>
                </a:lnTo>
                <a:lnTo>
                  <a:pt x="2067" y="32584"/>
                </a:lnTo>
                <a:close/>
                <a:moveTo>
                  <a:pt x="9696" y="45898"/>
                </a:moveTo>
                <a:lnTo>
                  <a:pt x="9696" y="50275"/>
                </a:lnTo>
                <a:lnTo>
                  <a:pt x="5806" y="50275"/>
                </a:lnTo>
                <a:lnTo>
                  <a:pt x="5806" y="45898"/>
                </a:lnTo>
                <a:close/>
                <a:moveTo>
                  <a:pt x="9696" y="51430"/>
                </a:moveTo>
                <a:lnTo>
                  <a:pt x="9696" y="54864"/>
                </a:lnTo>
                <a:lnTo>
                  <a:pt x="5806" y="54864"/>
                </a:lnTo>
                <a:lnTo>
                  <a:pt x="5806" y="51430"/>
                </a:lnTo>
                <a:close/>
                <a:moveTo>
                  <a:pt x="14985" y="51430"/>
                </a:moveTo>
                <a:lnTo>
                  <a:pt x="14985" y="54864"/>
                </a:lnTo>
                <a:lnTo>
                  <a:pt x="10669" y="54864"/>
                </a:lnTo>
                <a:lnTo>
                  <a:pt x="10669" y="51430"/>
                </a:lnTo>
                <a:close/>
                <a:moveTo>
                  <a:pt x="9423" y="56050"/>
                </a:moveTo>
                <a:lnTo>
                  <a:pt x="9423" y="59697"/>
                </a:lnTo>
                <a:lnTo>
                  <a:pt x="5867" y="59697"/>
                </a:lnTo>
                <a:lnTo>
                  <a:pt x="5867" y="56050"/>
                </a:lnTo>
                <a:close/>
                <a:moveTo>
                  <a:pt x="14985" y="55807"/>
                </a:moveTo>
                <a:lnTo>
                  <a:pt x="14985" y="59697"/>
                </a:lnTo>
                <a:lnTo>
                  <a:pt x="10669" y="59697"/>
                </a:lnTo>
                <a:lnTo>
                  <a:pt x="10669" y="55807"/>
                </a:lnTo>
                <a:close/>
                <a:moveTo>
                  <a:pt x="19940" y="55807"/>
                </a:moveTo>
                <a:lnTo>
                  <a:pt x="19940" y="59697"/>
                </a:lnTo>
                <a:lnTo>
                  <a:pt x="16110" y="59697"/>
                </a:lnTo>
                <a:lnTo>
                  <a:pt x="16110" y="55807"/>
                </a:lnTo>
                <a:close/>
                <a:moveTo>
                  <a:pt x="33770" y="60822"/>
                </a:moveTo>
                <a:lnTo>
                  <a:pt x="33770" y="63375"/>
                </a:lnTo>
                <a:lnTo>
                  <a:pt x="31308" y="63375"/>
                </a:lnTo>
                <a:lnTo>
                  <a:pt x="31308" y="60822"/>
                </a:lnTo>
                <a:close/>
                <a:moveTo>
                  <a:pt x="4864" y="56080"/>
                </a:moveTo>
                <a:lnTo>
                  <a:pt x="4864" y="60670"/>
                </a:lnTo>
                <a:lnTo>
                  <a:pt x="9453" y="60670"/>
                </a:lnTo>
                <a:lnTo>
                  <a:pt x="9453" y="64317"/>
                </a:lnTo>
                <a:lnTo>
                  <a:pt x="1186" y="64317"/>
                </a:lnTo>
                <a:lnTo>
                  <a:pt x="1186" y="56080"/>
                </a:lnTo>
                <a:close/>
                <a:moveTo>
                  <a:pt x="1064" y="0"/>
                </a:moveTo>
                <a:lnTo>
                  <a:pt x="1064" y="28086"/>
                </a:lnTo>
                <a:lnTo>
                  <a:pt x="4590" y="28086"/>
                </a:lnTo>
                <a:lnTo>
                  <a:pt x="4590" y="31429"/>
                </a:lnTo>
                <a:lnTo>
                  <a:pt x="912" y="31429"/>
                </a:lnTo>
                <a:lnTo>
                  <a:pt x="912" y="36201"/>
                </a:lnTo>
                <a:lnTo>
                  <a:pt x="5775" y="36201"/>
                </a:lnTo>
                <a:lnTo>
                  <a:pt x="5775" y="32584"/>
                </a:lnTo>
                <a:lnTo>
                  <a:pt x="7690" y="32584"/>
                </a:lnTo>
                <a:lnTo>
                  <a:pt x="7690" y="39119"/>
                </a:lnTo>
                <a:lnTo>
                  <a:pt x="91" y="39119"/>
                </a:lnTo>
                <a:lnTo>
                  <a:pt x="91" y="51430"/>
                </a:lnTo>
                <a:lnTo>
                  <a:pt x="4833" y="51430"/>
                </a:lnTo>
                <a:lnTo>
                  <a:pt x="4833" y="54895"/>
                </a:lnTo>
                <a:lnTo>
                  <a:pt x="0" y="54895"/>
                </a:lnTo>
                <a:lnTo>
                  <a:pt x="0" y="65472"/>
                </a:lnTo>
                <a:lnTo>
                  <a:pt x="10578" y="65472"/>
                </a:lnTo>
                <a:lnTo>
                  <a:pt x="10578" y="60670"/>
                </a:lnTo>
                <a:lnTo>
                  <a:pt x="14925" y="60670"/>
                </a:lnTo>
                <a:lnTo>
                  <a:pt x="14925" y="65351"/>
                </a:lnTo>
                <a:lnTo>
                  <a:pt x="27235" y="65351"/>
                </a:lnTo>
                <a:lnTo>
                  <a:pt x="27235" y="57813"/>
                </a:lnTo>
                <a:lnTo>
                  <a:pt x="33770" y="57813"/>
                </a:lnTo>
                <a:lnTo>
                  <a:pt x="33770" y="59728"/>
                </a:lnTo>
                <a:lnTo>
                  <a:pt x="30183" y="59728"/>
                </a:lnTo>
                <a:lnTo>
                  <a:pt x="30183" y="64591"/>
                </a:lnTo>
                <a:lnTo>
                  <a:pt x="34955" y="64591"/>
                </a:lnTo>
                <a:lnTo>
                  <a:pt x="34955" y="60913"/>
                </a:lnTo>
                <a:lnTo>
                  <a:pt x="38299" y="60913"/>
                </a:lnTo>
                <a:lnTo>
                  <a:pt x="38299" y="64439"/>
                </a:lnTo>
                <a:lnTo>
                  <a:pt x="66384" y="64439"/>
                </a:lnTo>
                <a:lnTo>
                  <a:pt x="66384" y="63284"/>
                </a:lnTo>
                <a:lnTo>
                  <a:pt x="39423" y="63284"/>
                </a:lnTo>
                <a:lnTo>
                  <a:pt x="39423" y="59758"/>
                </a:lnTo>
                <a:lnTo>
                  <a:pt x="34955" y="59758"/>
                </a:lnTo>
                <a:lnTo>
                  <a:pt x="34955" y="56718"/>
                </a:lnTo>
                <a:lnTo>
                  <a:pt x="26110" y="56718"/>
                </a:lnTo>
                <a:lnTo>
                  <a:pt x="26110" y="64257"/>
                </a:lnTo>
                <a:lnTo>
                  <a:pt x="16110" y="64257"/>
                </a:lnTo>
                <a:lnTo>
                  <a:pt x="16110" y="60670"/>
                </a:lnTo>
                <a:lnTo>
                  <a:pt x="20943" y="60670"/>
                </a:lnTo>
                <a:lnTo>
                  <a:pt x="20943" y="54864"/>
                </a:lnTo>
                <a:lnTo>
                  <a:pt x="16110" y="54864"/>
                </a:lnTo>
                <a:lnTo>
                  <a:pt x="16110" y="50305"/>
                </a:lnTo>
                <a:lnTo>
                  <a:pt x="10669" y="50305"/>
                </a:lnTo>
                <a:lnTo>
                  <a:pt x="10669" y="44955"/>
                </a:lnTo>
                <a:lnTo>
                  <a:pt x="4864" y="44955"/>
                </a:lnTo>
                <a:lnTo>
                  <a:pt x="4864" y="50305"/>
                </a:lnTo>
                <a:lnTo>
                  <a:pt x="1246" y="50305"/>
                </a:lnTo>
                <a:lnTo>
                  <a:pt x="1246" y="40305"/>
                </a:lnTo>
                <a:lnTo>
                  <a:pt x="8785" y="40305"/>
                </a:lnTo>
                <a:lnTo>
                  <a:pt x="8785" y="31460"/>
                </a:lnTo>
                <a:lnTo>
                  <a:pt x="5745" y="31460"/>
                </a:lnTo>
                <a:lnTo>
                  <a:pt x="5745" y="26961"/>
                </a:lnTo>
                <a:lnTo>
                  <a:pt x="2219" y="26961"/>
                </a:lnTo>
                <a:lnTo>
                  <a:pt x="2219" y="0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9025" tIns="99025" rIns="99025" bIns="990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950"/>
              <a:buFont typeface="Arial"/>
              <a:buNone/>
            </a:pPr>
            <a:endParaRPr sz="195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20" name="Google Shape;1020;p37"/>
          <p:cNvSpPr/>
          <p:nvPr/>
        </p:nvSpPr>
        <p:spPr>
          <a:xfrm>
            <a:off x="7833110" y="305801"/>
            <a:ext cx="1797954" cy="2182433"/>
          </a:xfrm>
          <a:custGeom>
            <a:avLst/>
            <a:gdLst/>
            <a:ahLst/>
            <a:cxnLst/>
            <a:rect l="l" t="t" r="r" b="b"/>
            <a:pathLst>
              <a:path w="66386" h="65473" extrusionOk="0">
                <a:moveTo>
                  <a:pt x="35108" y="2098"/>
                </a:moveTo>
                <a:lnTo>
                  <a:pt x="35108" y="4651"/>
                </a:lnTo>
                <a:lnTo>
                  <a:pt x="32646" y="4651"/>
                </a:lnTo>
                <a:lnTo>
                  <a:pt x="32646" y="2098"/>
                </a:lnTo>
                <a:close/>
                <a:moveTo>
                  <a:pt x="60580" y="5776"/>
                </a:moveTo>
                <a:lnTo>
                  <a:pt x="60580" y="9423"/>
                </a:lnTo>
                <a:lnTo>
                  <a:pt x="56993" y="9423"/>
                </a:lnTo>
                <a:lnTo>
                  <a:pt x="56993" y="5776"/>
                </a:lnTo>
                <a:close/>
                <a:moveTo>
                  <a:pt x="65230" y="1186"/>
                </a:moveTo>
                <a:lnTo>
                  <a:pt x="65230" y="9423"/>
                </a:lnTo>
                <a:lnTo>
                  <a:pt x="61583" y="9423"/>
                </a:lnTo>
                <a:lnTo>
                  <a:pt x="61583" y="4833"/>
                </a:lnTo>
                <a:lnTo>
                  <a:pt x="56993" y="4833"/>
                </a:lnTo>
                <a:lnTo>
                  <a:pt x="56993" y="1186"/>
                </a:lnTo>
                <a:close/>
                <a:moveTo>
                  <a:pt x="50306" y="5776"/>
                </a:moveTo>
                <a:lnTo>
                  <a:pt x="50306" y="9666"/>
                </a:lnTo>
                <a:lnTo>
                  <a:pt x="46476" y="9666"/>
                </a:lnTo>
                <a:lnTo>
                  <a:pt x="46476" y="5776"/>
                </a:lnTo>
                <a:close/>
                <a:moveTo>
                  <a:pt x="55777" y="5776"/>
                </a:moveTo>
                <a:lnTo>
                  <a:pt x="55777" y="9666"/>
                </a:lnTo>
                <a:lnTo>
                  <a:pt x="51491" y="9666"/>
                </a:lnTo>
                <a:lnTo>
                  <a:pt x="51491" y="5776"/>
                </a:lnTo>
                <a:close/>
                <a:moveTo>
                  <a:pt x="55777" y="10639"/>
                </a:moveTo>
                <a:lnTo>
                  <a:pt x="55777" y="14074"/>
                </a:lnTo>
                <a:lnTo>
                  <a:pt x="51491" y="14074"/>
                </a:lnTo>
                <a:lnTo>
                  <a:pt x="51491" y="10639"/>
                </a:lnTo>
                <a:close/>
                <a:moveTo>
                  <a:pt x="60610" y="10639"/>
                </a:moveTo>
                <a:lnTo>
                  <a:pt x="60610" y="14074"/>
                </a:lnTo>
                <a:lnTo>
                  <a:pt x="56719" y="14074"/>
                </a:lnTo>
                <a:lnTo>
                  <a:pt x="56719" y="10639"/>
                </a:lnTo>
                <a:close/>
                <a:moveTo>
                  <a:pt x="60610" y="15198"/>
                </a:moveTo>
                <a:lnTo>
                  <a:pt x="60610" y="19575"/>
                </a:lnTo>
                <a:lnTo>
                  <a:pt x="56719" y="19575"/>
                </a:lnTo>
                <a:lnTo>
                  <a:pt x="56719" y="15198"/>
                </a:lnTo>
                <a:close/>
                <a:moveTo>
                  <a:pt x="64409" y="30396"/>
                </a:moveTo>
                <a:lnTo>
                  <a:pt x="64409" y="32889"/>
                </a:lnTo>
                <a:lnTo>
                  <a:pt x="61856" y="32889"/>
                </a:lnTo>
                <a:lnTo>
                  <a:pt x="61856" y="30396"/>
                </a:lnTo>
                <a:close/>
                <a:moveTo>
                  <a:pt x="55807" y="1"/>
                </a:moveTo>
                <a:lnTo>
                  <a:pt x="55807" y="4833"/>
                </a:lnTo>
                <a:lnTo>
                  <a:pt x="51461" y="4833"/>
                </a:lnTo>
                <a:lnTo>
                  <a:pt x="51461" y="153"/>
                </a:lnTo>
                <a:lnTo>
                  <a:pt x="39151" y="153"/>
                </a:lnTo>
                <a:lnTo>
                  <a:pt x="39151" y="7691"/>
                </a:lnTo>
                <a:lnTo>
                  <a:pt x="32615" y="7691"/>
                </a:lnTo>
                <a:lnTo>
                  <a:pt x="32615" y="5776"/>
                </a:lnTo>
                <a:lnTo>
                  <a:pt x="36202" y="5776"/>
                </a:lnTo>
                <a:lnTo>
                  <a:pt x="36202" y="912"/>
                </a:lnTo>
                <a:lnTo>
                  <a:pt x="31430" y="912"/>
                </a:lnTo>
                <a:lnTo>
                  <a:pt x="31430" y="4621"/>
                </a:lnTo>
                <a:lnTo>
                  <a:pt x="28087" y="4621"/>
                </a:lnTo>
                <a:lnTo>
                  <a:pt x="28087" y="1064"/>
                </a:lnTo>
                <a:lnTo>
                  <a:pt x="1" y="1064"/>
                </a:lnTo>
                <a:lnTo>
                  <a:pt x="1" y="2219"/>
                </a:lnTo>
                <a:lnTo>
                  <a:pt x="26931" y="2219"/>
                </a:lnTo>
                <a:lnTo>
                  <a:pt x="26931" y="5745"/>
                </a:lnTo>
                <a:lnTo>
                  <a:pt x="31430" y="5745"/>
                </a:lnTo>
                <a:lnTo>
                  <a:pt x="31430" y="8785"/>
                </a:lnTo>
                <a:lnTo>
                  <a:pt x="40275" y="8785"/>
                </a:lnTo>
                <a:lnTo>
                  <a:pt x="40275" y="1308"/>
                </a:lnTo>
                <a:lnTo>
                  <a:pt x="50275" y="1308"/>
                </a:lnTo>
                <a:lnTo>
                  <a:pt x="50275" y="4833"/>
                </a:lnTo>
                <a:lnTo>
                  <a:pt x="45442" y="4833"/>
                </a:lnTo>
                <a:lnTo>
                  <a:pt x="45442" y="10639"/>
                </a:lnTo>
                <a:lnTo>
                  <a:pt x="50275" y="10639"/>
                </a:lnTo>
                <a:lnTo>
                  <a:pt x="50275" y="15198"/>
                </a:lnTo>
                <a:lnTo>
                  <a:pt x="55716" y="15198"/>
                </a:lnTo>
                <a:lnTo>
                  <a:pt x="55716" y="20548"/>
                </a:lnTo>
                <a:lnTo>
                  <a:pt x="61522" y="20548"/>
                </a:lnTo>
                <a:lnTo>
                  <a:pt x="61522" y="15198"/>
                </a:lnTo>
                <a:lnTo>
                  <a:pt x="65139" y="15198"/>
                </a:lnTo>
                <a:lnTo>
                  <a:pt x="65139" y="25198"/>
                </a:lnTo>
                <a:lnTo>
                  <a:pt x="57601" y="25198"/>
                </a:lnTo>
                <a:lnTo>
                  <a:pt x="57601" y="34044"/>
                </a:lnTo>
                <a:lnTo>
                  <a:pt x="60640" y="34044"/>
                </a:lnTo>
                <a:lnTo>
                  <a:pt x="60640" y="38542"/>
                </a:lnTo>
                <a:lnTo>
                  <a:pt x="64166" y="38542"/>
                </a:lnTo>
                <a:lnTo>
                  <a:pt x="64166" y="65473"/>
                </a:lnTo>
                <a:lnTo>
                  <a:pt x="65382" y="65473"/>
                </a:lnTo>
                <a:lnTo>
                  <a:pt x="65382" y="37387"/>
                </a:lnTo>
                <a:lnTo>
                  <a:pt x="61856" y="37387"/>
                </a:lnTo>
                <a:lnTo>
                  <a:pt x="61856" y="34044"/>
                </a:lnTo>
                <a:lnTo>
                  <a:pt x="65534" y="34044"/>
                </a:lnTo>
                <a:lnTo>
                  <a:pt x="65534" y="29271"/>
                </a:lnTo>
                <a:lnTo>
                  <a:pt x="60671" y="29271"/>
                </a:lnTo>
                <a:lnTo>
                  <a:pt x="60671" y="32889"/>
                </a:lnTo>
                <a:lnTo>
                  <a:pt x="58786" y="32889"/>
                </a:lnTo>
                <a:lnTo>
                  <a:pt x="58786" y="26384"/>
                </a:lnTo>
                <a:lnTo>
                  <a:pt x="66294" y="26384"/>
                </a:lnTo>
                <a:lnTo>
                  <a:pt x="66294" y="14074"/>
                </a:lnTo>
                <a:lnTo>
                  <a:pt x="61552" y="14074"/>
                </a:lnTo>
                <a:lnTo>
                  <a:pt x="61552" y="10609"/>
                </a:lnTo>
                <a:lnTo>
                  <a:pt x="66385" y="10609"/>
                </a:lnTo>
                <a:lnTo>
                  <a:pt x="66385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9025" tIns="99025" rIns="99025" bIns="990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950"/>
              <a:buFont typeface="Arial"/>
              <a:buNone/>
            </a:pPr>
            <a:endParaRPr sz="195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21" name="Google Shape;1021;p37"/>
          <p:cNvSpPr txBox="1">
            <a:spLocks noGrp="1"/>
          </p:cNvSpPr>
          <p:nvPr>
            <p:ph type="subTitle" idx="1"/>
          </p:nvPr>
        </p:nvSpPr>
        <p:spPr>
          <a:xfrm>
            <a:off x="5085732" y="3724447"/>
            <a:ext cx="2714400" cy="134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22" name="Google Shape;1022;p37"/>
          <p:cNvSpPr txBox="1">
            <a:spLocks noGrp="1"/>
          </p:cNvSpPr>
          <p:nvPr>
            <p:ph type="subTitle" idx="2"/>
          </p:nvPr>
        </p:nvSpPr>
        <p:spPr>
          <a:xfrm>
            <a:off x="2105838" y="3724447"/>
            <a:ext cx="2714400" cy="134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23" name="Google Shape;1023;p37"/>
          <p:cNvSpPr txBox="1">
            <a:spLocks noGrp="1"/>
          </p:cNvSpPr>
          <p:nvPr>
            <p:ph type="subTitle" idx="3"/>
          </p:nvPr>
        </p:nvSpPr>
        <p:spPr>
          <a:xfrm>
            <a:off x="2105838" y="3074284"/>
            <a:ext cx="2714400" cy="74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600">
                <a:solidFill>
                  <a:schemeClr val="dk1"/>
                </a:solidFill>
                <a:latin typeface="Playfair Display ExtraBold"/>
                <a:ea typeface="Playfair Display ExtraBold"/>
                <a:cs typeface="Playfair Display ExtraBold"/>
                <a:sym typeface="Playfair Display ExtraBold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600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600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600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600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600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600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600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6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1024" name="Google Shape;1024;p37"/>
          <p:cNvSpPr txBox="1">
            <a:spLocks noGrp="1"/>
          </p:cNvSpPr>
          <p:nvPr>
            <p:ph type="subTitle" idx="4"/>
          </p:nvPr>
        </p:nvSpPr>
        <p:spPr>
          <a:xfrm>
            <a:off x="5085735" y="3074284"/>
            <a:ext cx="2714400" cy="74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600">
                <a:solidFill>
                  <a:schemeClr val="dk1"/>
                </a:solidFill>
                <a:latin typeface="Playfair Display ExtraBold"/>
                <a:ea typeface="Playfair Display ExtraBold"/>
                <a:cs typeface="Playfair Display ExtraBold"/>
                <a:sym typeface="Playfair Display ExtraBold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600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600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600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600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600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600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600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6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1025" name="Google Shape;1025;p37"/>
          <p:cNvSpPr txBox="1">
            <a:spLocks noGrp="1"/>
          </p:cNvSpPr>
          <p:nvPr>
            <p:ph type="title"/>
          </p:nvPr>
        </p:nvSpPr>
        <p:spPr>
          <a:xfrm>
            <a:off x="772660" y="492533"/>
            <a:ext cx="8360625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Playfair Display"/>
              <a:buNone/>
              <a:defRPr sz="3791" b="1">
                <a:solidFill>
                  <a:schemeClr val="dk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Playfair Display"/>
              <a:buNone/>
              <a:defRPr sz="3791" b="1">
                <a:solidFill>
                  <a:schemeClr val="dk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Playfair Display"/>
              <a:buNone/>
              <a:defRPr sz="3791" b="1">
                <a:solidFill>
                  <a:schemeClr val="dk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Playfair Display"/>
              <a:buNone/>
              <a:defRPr sz="3791" b="1">
                <a:solidFill>
                  <a:schemeClr val="dk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Playfair Display"/>
              <a:buNone/>
              <a:defRPr sz="3791" b="1">
                <a:solidFill>
                  <a:schemeClr val="dk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Playfair Display"/>
              <a:buNone/>
              <a:defRPr sz="3791" b="1">
                <a:solidFill>
                  <a:schemeClr val="dk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Playfair Display"/>
              <a:buNone/>
              <a:defRPr sz="3791" b="1">
                <a:solidFill>
                  <a:schemeClr val="dk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Playfair Display"/>
              <a:buNone/>
              <a:defRPr sz="3791" b="1">
                <a:solidFill>
                  <a:schemeClr val="dk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Playfair Display"/>
              <a:buNone/>
              <a:defRPr sz="3791" b="1">
                <a:solidFill>
                  <a:schemeClr val="dk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9pPr>
          </a:lstStyle>
          <a:p>
            <a:endParaRPr/>
          </a:p>
        </p:txBody>
      </p:sp>
      <p:grpSp>
        <p:nvGrpSpPr>
          <p:cNvPr id="1026" name="Google Shape;1026;p37"/>
          <p:cNvGrpSpPr/>
          <p:nvPr/>
        </p:nvGrpSpPr>
        <p:grpSpPr>
          <a:xfrm>
            <a:off x="1092731" y="5072034"/>
            <a:ext cx="718683" cy="882733"/>
            <a:chOff x="830900" y="3611450"/>
            <a:chExt cx="663400" cy="662050"/>
          </a:xfrm>
        </p:grpSpPr>
        <p:sp>
          <p:nvSpPr>
            <p:cNvPr id="1027" name="Google Shape;1027;p37"/>
            <p:cNvSpPr/>
            <p:nvPr/>
          </p:nvSpPr>
          <p:spPr>
            <a:xfrm>
              <a:off x="1036825" y="4005225"/>
              <a:ext cx="174025" cy="268275"/>
            </a:xfrm>
            <a:custGeom>
              <a:avLst/>
              <a:gdLst/>
              <a:ahLst/>
              <a:cxnLst/>
              <a:rect l="l" t="t" r="r" b="b"/>
              <a:pathLst>
                <a:path w="6961" h="10731" extrusionOk="0">
                  <a:moveTo>
                    <a:pt x="2797" y="1"/>
                  </a:moveTo>
                  <a:lnTo>
                    <a:pt x="3678" y="6141"/>
                  </a:lnTo>
                  <a:lnTo>
                    <a:pt x="3678" y="6141"/>
                  </a:lnTo>
                  <a:lnTo>
                    <a:pt x="1976" y="214"/>
                  </a:lnTo>
                  <a:lnTo>
                    <a:pt x="1976" y="214"/>
                  </a:lnTo>
                  <a:cubicBezTo>
                    <a:pt x="0" y="3800"/>
                    <a:pt x="1095" y="8451"/>
                    <a:pt x="4620" y="10731"/>
                  </a:cubicBezTo>
                  <a:cubicBezTo>
                    <a:pt x="6961" y="7205"/>
                    <a:pt x="6110" y="2524"/>
                    <a:pt x="279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8" name="Google Shape;1028;p37"/>
            <p:cNvSpPr/>
            <p:nvPr/>
          </p:nvSpPr>
          <p:spPr>
            <a:xfrm>
              <a:off x="1224525" y="3872550"/>
              <a:ext cx="269775" cy="120500"/>
            </a:xfrm>
            <a:custGeom>
              <a:avLst/>
              <a:gdLst/>
              <a:ahLst/>
              <a:cxnLst/>
              <a:rect l="l" t="t" r="r" b="b"/>
              <a:pathLst>
                <a:path w="10791" h="4820" extrusionOk="0">
                  <a:moveTo>
                    <a:pt x="4331" y="1"/>
                  </a:moveTo>
                  <a:cubicBezTo>
                    <a:pt x="2901" y="1"/>
                    <a:pt x="1455" y="383"/>
                    <a:pt x="152" y="1174"/>
                  </a:cubicBezTo>
                  <a:lnTo>
                    <a:pt x="6170" y="2542"/>
                  </a:lnTo>
                  <a:lnTo>
                    <a:pt x="0" y="2025"/>
                  </a:lnTo>
                  <a:lnTo>
                    <a:pt x="0" y="2025"/>
                  </a:lnTo>
                  <a:cubicBezTo>
                    <a:pt x="1579" y="3852"/>
                    <a:pt x="3830" y="4820"/>
                    <a:pt x="6108" y="4820"/>
                  </a:cubicBezTo>
                  <a:cubicBezTo>
                    <a:pt x="7734" y="4820"/>
                    <a:pt x="9373" y="4327"/>
                    <a:pt x="10791" y="3302"/>
                  </a:cubicBezTo>
                  <a:cubicBezTo>
                    <a:pt x="9231" y="1145"/>
                    <a:pt x="6804" y="1"/>
                    <a:pt x="433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029" name="Google Shape;1029;p37"/>
            <p:cNvGrpSpPr/>
            <p:nvPr/>
          </p:nvGrpSpPr>
          <p:grpSpPr>
            <a:xfrm>
              <a:off x="830900" y="3611450"/>
              <a:ext cx="530425" cy="495175"/>
              <a:chOff x="830900" y="3611450"/>
              <a:chExt cx="530425" cy="495175"/>
            </a:xfrm>
          </p:grpSpPr>
          <p:sp>
            <p:nvSpPr>
              <p:cNvPr id="1030" name="Google Shape;1030;p37"/>
              <p:cNvSpPr/>
              <p:nvPr/>
            </p:nvSpPr>
            <p:spPr>
              <a:xfrm>
                <a:off x="830900" y="3611450"/>
                <a:ext cx="530425" cy="495175"/>
              </a:xfrm>
              <a:custGeom>
                <a:avLst/>
                <a:gdLst/>
                <a:ahLst/>
                <a:cxnLst/>
                <a:rect l="l" t="t" r="r" b="b"/>
                <a:pathLst>
                  <a:path w="21217" h="19807" extrusionOk="0">
                    <a:moveTo>
                      <a:pt x="10346" y="1"/>
                    </a:moveTo>
                    <a:cubicBezTo>
                      <a:pt x="10272" y="1"/>
                      <a:pt x="10197" y="3"/>
                      <a:pt x="10122" y="7"/>
                    </a:cubicBezTo>
                    <a:cubicBezTo>
                      <a:pt x="7933" y="98"/>
                      <a:pt x="6262" y="1983"/>
                      <a:pt x="6383" y="4141"/>
                    </a:cubicBezTo>
                    <a:cubicBezTo>
                      <a:pt x="6414" y="4627"/>
                      <a:pt x="6535" y="5083"/>
                      <a:pt x="6718" y="5509"/>
                    </a:cubicBezTo>
                    <a:cubicBezTo>
                      <a:pt x="6322" y="5235"/>
                      <a:pt x="5866" y="5022"/>
                      <a:pt x="5411" y="4901"/>
                    </a:cubicBezTo>
                    <a:cubicBezTo>
                      <a:pt x="5053" y="4804"/>
                      <a:pt x="4695" y="4757"/>
                      <a:pt x="4344" y="4757"/>
                    </a:cubicBezTo>
                    <a:cubicBezTo>
                      <a:pt x="2602" y="4757"/>
                      <a:pt x="1028" y="5896"/>
                      <a:pt x="547" y="7667"/>
                    </a:cubicBezTo>
                    <a:cubicBezTo>
                      <a:pt x="0" y="9794"/>
                      <a:pt x="1216" y="11952"/>
                      <a:pt x="3344" y="12530"/>
                    </a:cubicBezTo>
                    <a:cubicBezTo>
                      <a:pt x="3692" y="12623"/>
                      <a:pt x="4058" y="12663"/>
                      <a:pt x="4415" y="12663"/>
                    </a:cubicBezTo>
                    <a:cubicBezTo>
                      <a:pt x="4525" y="12663"/>
                      <a:pt x="4634" y="12659"/>
                      <a:pt x="4742" y="12652"/>
                    </a:cubicBezTo>
                    <a:lnTo>
                      <a:pt x="4742" y="12652"/>
                    </a:lnTo>
                    <a:cubicBezTo>
                      <a:pt x="4347" y="12925"/>
                      <a:pt x="4012" y="13259"/>
                      <a:pt x="3739" y="13685"/>
                    </a:cubicBezTo>
                    <a:cubicBezTo>
                      <a:pt x="2523" y="15478"/>
                      <a:pt x="3070" y="17971"/>
                      <a:pt x="4894" y="19156"/>
                    </a:cubicBezTo>
                    <a:cubicBezTo>
                      <a:pt x="5556" y="19598"/>
                      <a:pt x="6302" y="19807"/>
                      <a:pt x="7041" y="19807"/>
                    </a:cubicBezTo>
                    <a:cubicBezTo>
                      <a:pt x="8337" y="19807"/>
                      <a:pt x="9610" y="19163"/>
                      <a:pt x="10365" y="18001"/>
                    </a:cubicBezTo>
                    <a:cubicBezTo>
                      <a:pt x="10639" y="17636"/>
                      <a:pt x="10791" y="17181"/>
                      <a:pt x="10882" y="16725"/>
                    </a:cubicBezTo>
                    <a:cubicBezTo>
                      <a:pt x="11034" y="17181"/>
                      <a:pt x="11277" y="17576"/>
                      <a:pt x="11581" y="17971"/>
                    </a:cubicBezTo>
                    <a:cubicBezTo>
                      <a:pt x="12362" y="18943"/>
                      <a:pt x="13501" y="19450"/>
                      <a:pt x="14652" y="19450"/>
                    </a:cubicBezTo>
                    <a:cubicBezTo>
                      <a:pt x="15514" y="19450"/>
                      <a:pt x="16383" y="19165"/>
                      <a:pt x="17113" y="18579"/>
                    </a:cubicBezTo>
                    <a:cubicBezTo>
                      <a:pt x="18845" y="17211"/>
                      <a:pt x="19089" y="14749"/>
                      <a:pt x="17721" y="13016"/>
                    </a:cubicBezTo>
                    <a:cubicBezTo>
                      <a:pt x="17417" y="12652"/>
                      <a:pt x="17082" y="12348"/>
                      <a:pt x="16748" y="12104"/>
                    </a:cubicBezTo>
                    <a:cubicBezTo>
                      <a:pt x="17234" y="12104"/>
                      <a:pt x="17690" y="12044"/>
                      <a:pt x="18146" y="11861"/>
                    </a:cubicBezTo>
                    <a:cubicBezTo>
                      <a:pt x="20213" y="11041"/>
                      <a:pt x="21216" y="8761"/>
                      <a:pt x="20426" y="6724"/>
                    </a:cubicBezTo>
                    <a:cubicBezTo>
                      <a:pt x="19818" y="5135"/>
                      <a:pt x="18331" y="4175"/>
                      <a:pt x="16736" y="4175"/>
                    </a:cubicBezTo>
                    <a:cubicBezTo>
                      <a:pt x="16256" y="4175"/>
                      <a:pt x="15767" y="4262"/>
                      <a:pt x="15289" y="4445"/>
                    </a:cubicBezTo>
                    <a:cubicBezTo>
                      <a:pt x="14833" y="4597"/>
                      <a:pt x="14438" y="4840"/>
                      <a:pt x="14073" y="5174"/>
                    </a:cubicBezTo>
                    <a:cubicBezTo>
                      <a:pt x="14225" y="4718"/>
                      <a:pt x="14316" y="4262"/>
                      <a:pt x="14286" y="3746"/>
                    </a:cubicBezTo>
                    <a:cubicBezTo>
                      <a:pt x="14169" y="1632"/>
                      <a:pt x="12436" y="1"/>
                      <a:pt x="1034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31" name="Google Shape;1031;p37"/>
              <p:cNvSpPr/>
              <p:nvPr/>
            </p:nvSpPr>
            <p:spPr>
              <a:xfrm>
                <a:off x="1002625" y="3868450"/>
                <a:ext cx="95775" cy="121600"/>
              </a:xfrm>
              <a:custGeom>
                <a:avLst/>
                <a:gdLst/>
                <a:ahLst/>
                <a:cxnLst/>
                <a:rect l="l" t="t" r="r" b="b"/>
                <a:pathLst>
                  <a:path w="3831" h="4864" extrusionOk="0">
                    <a:moveTo>
                      <a:pt x="3830" y="1"/>
                    </a:moveTo>
                    <a:lnTo>
                      <a:pt x="1" y="3314"/>
                    </a:lnTo>
                    <a:lnTo>
                      <a:pt x="61" y="3435"/>
                    </a:lnTo>
                    <a:lnTo>
                      <a:pt x="3526" y="517"/>
                    </a:lnTo>
                    <a:lnTo>
                      <a:pt x="3526" y="517"/>
                    </a:lnTo>
                    <a:lnTo>
                      <a:pt x="2250" y="4834"/>
                    </a:lnTo>
                    <a:lnTo>
                      <a:pt x="2402" y="4864"/>
                    </a:lnTo>
                    <a:lnTo>
                      <a:pt x="3830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32" name="Google Shape;1032;p37"/>
              <p:cNvSpPr/>
              <p:nvPr/>
            </p:nvSpPr>
            <p:spPr>
              <a:xfrm>
                <a:off x="1017825" y="3873025"/>
                <a:ext cx="78300" cy="116275"/>
              </a:xfrm>
              <a:custGeom>
                <a:avLst/>
                <a:gdLst/>
                <a:ahLst/>
                <a:cxnLst/>
                <a:rect l="l" t="t" r="r" b="b"/>
                <a:pathLst>
                  <a:path w="3132" h="4651" extrusionOk="0">
                    <a:moveTo>
                      <a:pt x="2979" y="0"/>
                    </a:moveTo>
                    <a:lnTo>
                      <a:pt x="0" y="4590"/>
                    </a:lnTo>
                    <a:lnTo>
                      <a:pt x="122" y="4651"/>
                    </a:lnTo>
                    <a:lnTo>
                      <a:pt x="3131" y="91"/>
                    </a:lnTo>
                    <a:lnTo>
                      <a:pt x="2979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33" name="Google Shape;1033;p37"/>
              <p:cNvSpPr/>
              <p:nvPr/>
            </p:nvSpPr>
            <p:spPr>
              <a:xfrm>
                <a:off x="1010225" y="3985475"/>
                <a:ext cx="15225" cy="14050"/>
              </a:xfrm>
              <a:custGeom>
                <a:avLst/>
                <a:gdLst/>
                <a:ahLst/>
                <a:cxnLst/>
                <a:rect l="l" t="t" r="r" b="b"/>
                <a:pathLst>
                  <a:path w="609" h="562" extrusionOk="0">
                    <a:moveTo>
                      <a:pt x="320" y="1"/>
                    </a:moveTo>
                    <a:cubicBezTo>
                      <a:pt x="223" y="1"/>
                      <a:pt x="122" y="41"/>
                      <a:pt x="61" y="122"/>
                    </a:cubicBezTo>
                    <a:cubicBezTo>
                      <a:pt x="0" y="244"/>
                      <a:pt x="31" y="426"/>
                      <a:pt x="152" y="487"/>
                    </a:cubicBezTo>
                    <a:cubicBezTo>
                      <a:pt x="216" y="538"/>
                      <a:pt x="279" y="562"/>
                      <a:pt x="336" y="562"/>
                    </a:cubicBezTo>
                    <a:cubicBezTo>
                      <a:pt x="415" y="562"/>
                      <a:pt x="482" y="515"/>
                      <a:pt x="517" y="426"/>
                    </a:cubicBezTo>
                    <a:cubicBezTo>
                      <a:pt x="608" y="305"/>
                      <a:pt x="548" y="122"/>
                      <a:pt x="456" y="31"/>
                    </a:cubicBezTo>
                    <a:cubicBezTo>
                      <a:pt x="416" y="11"/>
                      <a:pt x="369" y="1"/>
                      <a:pt x="320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34" name="Google Shape;1034;p37"/>
              <p:cNvSpPr/>
              <p:nvPr/>
            </p:nvSpPr>
            <p:spPr>
              <a:xfrm>
                <a:off x="1052775" y="3985475"/>
                <a:ext cx="15225" cy="14050"/>
              </a:xfrm>
              <a:custGeom>
                <a:avLst/>
                <a:gdLst/>
                <a:ahLst/>
                <a:cxnLst/>
                <a:rect l="l" t="t" r="r" b="b"/>
                <a:pathLst>
                  <a:path w="609" h="562" extrusionOk="0">
                    <a:moveTo>
                      <a:pt x="321" y="1"/>
                    </a:moveTo>
                    <a:cubicBezTo>
                      <a:pt x="227" y="1"/>
                      <a:pt x="132" y="41"/>
                      <a:pt x="92" y="122"/>
                    </a:cubicBezTo>
                    <a:cubicBezTo>
                      <a:pt x="1" y="244"/>
                      <a:pt x="31" y="426"/>
                      <a:pt x="153" y="487"/>
                    </a:cubicBezTo>
                    <a:cubicBezTo>
                      <a:pt x="203" y="538"/>
                      <a:pt x="259" y="562"/>
                      <a:pt x="316" y="562"/>
                    </a:cubicBezTo>
                    <a:cubicBezTo>
                      <a:pt x="396" y="562"/>
                      <a:pt x="477" y="515"/>
                      <a:pt x="548" y="426"/>
                    </a:cubicBezTo>
                    <a:cubicBezTo>
                      <a:pt x="609" y="305"/>
                      <a:pt x="578" y="122"/>
                      <a:pt x="457" y="31"/>
                    </a:cubicBezTo>
                    <a:cubicBezTo>
                      <a:pt x="416" y="11"/>
                      <a:pt x="369" y="1"/>
                      <a:pt x="3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35" name="Google Shape;1035;p37"/>
              <p:cNvSpPr/>
              <p:nvPr/>
            </p:nvSpPr>
            <p:spPr>
              <a:xfrm>
                <a:off x="993500" y="3947475"/>
                <a:ext cx="16000" cy="13525"/>
              </a:xfrm>
              <a:custGeom>
                <a:avLst/>
                <a:gdLst/>
                <a:ahLst/>
                <a:cxnLst/>
                <a:rect l="l" t="t" r="r" b="b"/>
                <a:pathLst>
                  <a:path w="640" h="541" extrusionOk="0">
                    <a:moveTo>
                      <a:pt x="342" y="1"/>
                    </a:moveTo>
                    <a:cubicBezTo>
                      <a:pt x="254" y="1"/>
                      <a:pt x="153" y="41"/>
                      <a:pt x="92" y="122"/>
                    </a:cubicBezTo>
                    <a:cubicBezTo>
                      <a:pt x="1" y="244"/>
                      <a:pt x="62" y="426"/>
                      <a:pt x="183" y="487"/>
                    </a:cubicBezTo>
                    <a:cubicBezTo>
                      <a:pt x="219" y="523"/>
                      <a:pt x="269" y="540"/>
                      <a:pt x="322" y="540"/>
                    </a:cubicBezTo>
                    <a:cubicBezTo>
                      <a:pt x="404" y="540"/>
                      <a:pt x="493" y="500"/>
                      <a:pt x="548" y="426"/>
                    </a:cubicBezTo>
                    <a:cubicBezTo>
                      <a:pt x="639" y="305"/>
                      <a:pt x="578" y="122"/>
                      <a:pt x="457" y="31"/>
                    </a:cubicBezTo>
                    <a:cubicBezTo>
                      <a:pt x="426" y="11"/>
                      <a:pt x="386" y="1"/>
                      <a:pt x="34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36" name="Google Shape;1036;p37"/>
              <p:cNvSpPr/>
              <p:nvPr/>
            </p:nvSpPr>
            <p:spPr>
              <a:xfrm>
                <a:off x="976025" y="3811475"/>
                <a:ext cx="126175" cy="69925"/>
              </a:xfrm>
              <a:custGeom>
                <a:avLst/>
                <a:gdLst/>
                <a:ahLst/>
                <a:cxnLst/>
                <a:rect l="l" t="t" r="r" b="b"/>
                <a:pathLst>
                  <a:path w="5047" h="2797" extrusionOk="0">
                    <a:moveTo>
                      <a:pt x="730" y="0"/>
                    </a:moveTo>
                    <a:lnTo>
                      <a:pt x="639" y="152"/>
                    </a:lnTo>
                    <a:lnTo>
                      <a:pt x="4469" y="2523"/>
                    </a:lnTo>
                    <a:lnTo>
                      <a:pt x="1" y="2644"/>
                    </a:lnTo>
                    <a:lnTo>
                      <a:pt x="1" y="2796"/>
                    </a:lnTo>
                    <a:lnTo>
                      <a:pt x="5046" y="2675"/>
                    </a:lnTo>
                    <a:lnTo>
                      <a:pt x="730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37" name="Google Shape;1037;p37"/>
              <p:cNvSpPr/>
              <p:nvPr/>
            </p:nvSpPr>
            <p:spPr>
              <a:xfrm>
                <a:off x="963100" y="3839575"/>
                <a:ext cx="133025" cy="39550"/>
              </a:xfrm>
              <a:custGeom>
                <a:avLst/>
                <a:gdLst/>
                <a:ahLst/>
                <a:cxnLst/>
                <a:rect l="l" t="t" r="r" b="b"/>
                <a:pathLst>
                  <a:path w="5321" h="1582" extrusionOk="0">
                    <a:moveTo>
                      <a:pt x="31" y="1"/>
                    </a:moveTo>
                    <a:lnTo>
                      <a:pt x="1" y="153"/>
                    </a:lnTo>
                    <a:lnTo>
                      <a:pt x="5290" y="1581"/>
                    </a:lnTo>
                    <a:lnTo>
                      <a:pt x="5320" y="1429"/>
                    </a:lnTo>
                    <a:lnTo>
                      <a:pt x="31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38" name="Google Shape;1038;p37"/>
              <p:cNvSpPr/>
              <p:nvPr/>
            </p:nvSpPr>
            <p:spPr>
              <a:xfrm>
                <a:off x="950950" y="3833300"/>
                <a:ext cx="15975" cy="14050"/>
              </a:xfrm>
              <a:custGeom>
                <a:avLst/>
                <a:gdLst/>
                <a:ahLst/>
                <a:cxnLst/>
                <a:rect l="l" t="t" r="r" b="b"/>
                <a:pathLst>
                  <a:path w="639" h="562" extrusionOk="0">
                    <a:moveTo>
                      <a:pt x="351" y="1"/>
                    </a:moveTo>
                    <a:cubicBezTo>
                      <a:pt x="227" y="1"/>
                      <a:pt x="117" y="64"/>
                      <a:pt x="92" y="191"/>
                    </a:cubicBezTo>
                    <a:cubicBezTo>
                      <a:pt x="1" y="343"/>
                      <a:pt x="122" y="495"/>
                      <a:pt x="274" y="556"/>
                    </a:cubicBezTo>
                    <a:cubicBezTo>
                      <a:pt x="294" y="560"/>
                      <a:pt x="313" y="561"/>
                      <a:pt x="333" y="561"/>
                    </a:cubicBezTo>
                    <a:cubicBezTo>
                      <a:pt x="463" y="561"/>
                      <a:pt x="582" y="475"/>
                      <a:pt x="609" y="343"/>
                    </a:cubicBezTo>
                    <a:cubicBezTo>
                      <a:pt x="639" y="191"/>
                      <a:pt x="578" y="39"/>
                      <a:pt x="426" y="9"/>
                    </a:cubicBezTo>
                    <a:cubicBezTo>
                      <a:pt x="401" y="3"/>
                      <a:pt x="375" y="1"/>
                      <a:pt x="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39" name="Google Shape;1039;p37"/>
              <p:cNvSpPr/>
              <p:nvPr/>
            </p:nvSpPr>
            <p:spPr>
              <a:xfrm>
                <a:off x="964625" y="3873300"/>
                <a:ext cx="16000" cy="13600"/>
              </a:xfrm>
              <a:custGeom>
                <a:avLst/>
                <a:gdLst/>
                <a:ahLst/>
                <a:cxnLst/>
                <a:rect l="l" t="t" r="r" b="b"/>
                <a:pathLst>
                  <a:path w="640" h="544" extrusionOk="0">
                    <a:moveTo>
                      <a:pt x="330" y="0"/>
                    </a:moveTo>
                    <a:cubicBezTo>
                      <a:pt x="213" y="0"/>
                      <a:pt x="109" y="82"/>
                      <a:pt x="62" y="202"/>
                    </a:cubicBezTo>
                    <a:cubicBezTo>
                      <a:pt x="1" y="354"/>
                      <a:pt x="92" y="506"/>
                      <a:pt x="274" y="536"/>
                    </a:cubicBezTo>
                    <a:cubicBezTo>
                      <a:pt x="300" y="541"/>
                      <a:pt x="325" y="544"/>
                      <a:pt x="350" y="544"/>
                    </a:cubicBezTo>
                    <a:cubicBezTo>
                      <a:pt x="474" y="544"/>
                      <a:pt x="583" y="480"/>
                      <a:pt x="609" y="354"/>
                    </a:cubicBezTo>
                    <a:cubicBezTo>
                      <a:pt x="639" y="202"/>
                      <a:pt x="578" y="50"/>
                      <a:pt x="426" y="19"/>
                    </a:cubicBezTo>
                    <a:cubicBezTo>
                      <a:pt x="394" y="7"/>
                      <a:pt x="361" y="0"/>
                      <a:pt x="33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40" name="Google Shape;1040;p37"/>
              <p:cNvSpPr/>
              <p:nvPr/>
            </p:nvSpPr>
            <p:spPr>
              <a:xfrm>
                <a:off x="983625" y="3805950"/>
                <a:ext cx="15225" cy="13625"/>
              </a:xfrm>
              <a:custGeom>
                <a:avLst/>
                <a:gdLst/>
                <a:ahLst/>
                <a:cxnLst/>
                <a:rect l="l" t="t" r="r" b="b"/>
                <a:pathLst>
                  <a:path w="609" h="545" extrusionOk="0">
                    <a:moveTo>
                      <a:pt x="290" y="1"/>
                    </a:moveTo>
                    <a:cubicBezTo>
                      <a:pt x="166" y="1"/>
                      <a:pt x="56" y="64"/>
                      <a:pt x="31" y="191"/>
                    </a:cubicBezTo>
                    <a:cubicBezTo>
                      <a:pt x="1" y="343"/>
                      <a:pt x="61" y="495"/>
                      <a:pt x="213" y="525"/>
                    </a:cubicBezTo>
                    <a:cubicBezTo>
                      <a:pt x="246" y="538"/>
                      <a:pt x="278" y="544"/>
                      <a:pt x="310" y="544"/>
                    </a:cubicBezTo>
                    <a:cubicBezTo>
                      <a:pt x="426" y="544"/>
                      <a:pt x="530" y="462"/>
                      <a:pt x="578" y="343"/>
                    </a:cubicBezTo>
                    <a:cubicBezTo>
                      <a:pt x="609" y="191"/>
                      <a:pt x="517" y="39"/>
                      <a:pt x="365" y="8"/>
                    </a:cubicBezTo>
                    <a:cubicBezTo>
                      <a:pt x="340" y="3"/>
                      <a:pt x="315" y="1"/>
                      <a:pt x="290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41" name="Google Shape;1041;p37"/>
              <p:cNvSpPr/>
              <p:nvPr/>
            </p:nvSpPr>
            <p:spPr>
              <a:xfrm>
                <a:off x="1052025" y="3760550"/>
                <a:ext cx="72200" cy="124650"/>
              </a:xfrm>
              <a:custGeom>
                <a:avLst/>
                <a:gdLst/>
                <a:ahLst/>
                <a:cxnLst/>
                <a:rect l="l" t="t" r="r" b="b"/>
                <a:pathLst>
                  <a:path w="2888" h="4986" extrusionOk="0">
                    <a:moveTo>
                      <a:pt x="2705" y="1"/>
                    </a:moveTo>
                    <a:lnTo>
                      <a:pt x="1672" y="4408"/>
                    </a:lnTo>
                    <a:lnTo>
                      <a:pt x="152" y="153"/>
                    </a:lnTo>
                    <a:lnTo>
                      <a:pt x="0" y="183"/>
                    </a:lnTo>
                    <a:lnTo>
                      <a:pt x="1702" y="4985"/>
                    </a:lnTo>
                    <a:lnTo>
                      <a:pt x="2888" y="31"/>
                    </a:lnTo>
                    <a:lnTo>
                      <a:pt x="2705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42" name="Google Shape;1042;p37"/>
              <p:cNvSpPr/>
              <p:nvPr/>
            </p:nvSpPr>
            <p:spPr>
              <a:xfrm>
                <a:off x="1084700" y="3741550"/>
                <a:ext cx="10650" cy="136800"/>
              </a:xfrm>
              <a:custGeom>
                <a:avLst/>
                <a:gdLst/>
                <a:ahLst/>
                <a:cxnLst/>
                <a:rect l="l" t="t" r="r" b="b"/>
                <a:pathLst>
                  <a:path w="426" h="5472" extrusionOk="0">
                    <a:moveTo>
                      <a:pt x="0" y="1"/>
                    </a:moveTo>
                    <a:lnTo>
                      <a:pt x="274" y="5472"/>
                    </a:lnTo>
                    <a:lnTo>
                      <a:pt x="426" y="5472"/>
                    </a:lnTo>
                    <a:lnTo>
                      <a:pt x="152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43" name="Google Shape;1043;p37"/>
              <p:cNvSpPr/>
              <p:nvPr/>
            </p:nvSpPr>
            <p:spPr>
              <a:xfrm>
                <a:off x="1079375" y="3730150"/>
                <a:ext cx="14450" cy="14475"/>
              </a:xfrm>
              <a:custGeom>
                <a:avLst/>
                <a:gdLst/>
                <a:ahLst/>
                <a:cxnLst/>
                <a:rect l="l" t="t" r="r" b="b"/>
                <a:pathLst>
                  <a:path w="578" h="579" extrusionOk="0">
                    <a:moveTo>
                      <a:pt x="274" y="1"/>
                    </a:moveTo>
                    <a:cubicBezTo>
                      <a:pt x="122" y="1"/>
                      <a:pt x="0" y="153"/>
                      <a:pt x="0" y="305"/>
                    </a:cubicBezTo>
                    <a:cubicBezTo>
                      <a:pt x="0" y="457"/>
                      <a:pt x="152" y="578"/>
                      <a:pt x="304" y="578"/>
                    </a:cubicBezTo>
                    <a:cubicBezTo>
                      <a:pt x="456" y="578"/>
                      <a:pt x="578" y="426"/>
                      <a:pt x="578" y="274"/>
                    </a:cubicBezTo>
                    <a:cubicBezTo>
                      <a:pt x="578" y="122"/>
                      <a:pt x="426" y="1"/>
                      <a:pt x="27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44" name="Google Shape;1044;p37"/>
              <p:cNvSpPr/>
              <p:nvPr/>
            </p:nvSpPr>
            <p:spPr>
              <a:xfrm>
                <a:off x="1045175" y="3754475"/>
                <a:ext cx="15225" cy="14450"/>
              </a:xfrm>
              <a:custGeom>
                <a:avLst/>
                <a:gdLst/>
                <a:ahLst/>
                <a:cxnLst/>
                <a:rect l="l" t="t" r="r" b="b"/>
                <a:pathLst>
                  <a:path w="609" h="578" extrusionOk="0">
                    <a:moveTo>
                      <a:pt x="305" y="0"/>
                    </a:moveTo>
                    <a:cubicBezTo>
                      <a:pt x="153" y="0"/>
                      <a:pt x="1" y="152"/>
                      <a:pt x="31" y="304"/>
                    </a:cubicBezTo>
                    <a:cubicBezTo>
                      <a:pt x="31" y="456"/>
                      <a:pt x="183" y="578"/>
                      <a:pt x="335" y="578"/>
                    </a:cubicBezTo>
                    <a:cubicBezTo>
                      <a:pt x="487" y="578"/>
                      <a:pt x="609" y="426"/>
                      <a:pt x="609" y="274"/>
                    </a:cubicBezTo>
                    <a:cubicBezTo>
                      <a:pt x="609" y="122"/>
                      <a:pt x="457" y="0"/>
                      <a:pt x="30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45" name="Google Shape;1045;p37"/>
              <p:cNvSpPr/>
              <p:nvPr/>
            </p:nvSpPr>
            <p:spPr>
              <a:xfrm>
                <a:off x="1115850" y="3750675"/>
                <a:ext cx="13700" cy="14450"/>
              </a:xfrm>
              <a:custGeom>
                <a:avLst/>
                <a:gdLst/>
                <a:ahLst/>
                <a:cxnLst/>
                <a:rect l="l" t="t" r="r" b="b"/>
                <a:pathLst>
                  <a:path w="548" h="578" extrusionOk="0">
                    <a:moveTo>
                      <a:pt x="244" y="0"/>
                    </a:moveTo>
                    <a:cubicBezTo>
                      <a:pt x="92" y="61"/>
                      <a:pt x="0" y="152"/>
                      <a:pt x="0" y="304"/>
                    </a:cubicBezTo>
                    <a:cubicBezTo>
                      <a:pt x="0" y="456"/>
                      <a:pt x="152" y="578"/>
                      <a:pt x="304" y="578"/>
                    </a:cubicBezTo>
                    <a:cubicBezTo>
                      <a:pt x="456" y="578"/>
                      <a:pt x="548" y="426"/>
                      <a:pt x="548" y="274"/>
                    </a:cubicBezTo>
                    <a:cubicBezTo>
                      <a:pt x="548" y="122"/>
                      <a:pt x="396" y="0"/>
                      <a:pt x="244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46" name="Google Shape;1046;p37"/>
              <p:cNvSpPr/>
              <p:nvPr/>
            </p:nvSpPr>
            <p:spPr>
              <a:xfrm>
                <a:off x="1085450" y="3802350"/>
                <a:ext cx="126175" cy="76775"/>
              </a:xfrm>
              <a:custGeom>
                <a:avLst/>
                <a:gdLst/>
                <a:ahLst/>
                <a:cxnLst/>
                <a:rect l="l" t="t" r="r" b="b"/>
                <a:pathLst>
                  <a:path w="5047" h="3071" extrusionOk="0">
                    <a:moveTo>
                      <a:pt x="4013" y="0"/>
                    </a:moveTo>
                    <a:lnTo>
                      <a:pt x="1" y="3070"/>
                    </a:lnTo>
                    <a:lnTo>
                      <a:pt x="5046" y="2706"/>
                    </a:lnTo>
                    <a:lnTo>
                      <a:pt x="5046" y="2493"/>
                    </a:lnTo>
                    <a:lnTo>
                      <a:pt x="548" y="2888"/>
                    </a:lnTo>
                    <a:lnTo>
                      <a:pt x="548" y="2888"/>
                    </a:lnTo>
                    <a:lnTo>
                      <a:pt x="4134" y="152"/>
                    </a:lnTo>
                    <a:lnTo>
                      <a:pt x="4013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47" name="Google Shape;1047;p37"/>
              <p:cNvSpPr/>
              <p:nvPr/>
            </p:nvSpPr>
            <p:spPr>
              <a:xfrm>
                <a:off x="1091525" y="3825150"/>
                <a:ext cx="129225" cy="52450"/>
              </a:xfrm>
              <a:custGeom>
                <a:avLst/>
                <a:gdLst/>
                <a:ahLst/>
                <a:cxnLst/>
                <a:rect l="l" t="t" r="r" b="b"/>
                <a:pathLst>
                  <a:path w="5169" h="2098" extrusionOk="0">
                    <a:moveTo>
                      <a:pt x="5107" y="0"/>
                    </a:moveTo>
                    <a:lnTo>
                      <a:pt x="1" y="1945"/>
                    </a:lnTo>
                    <a:lnTo>
                      <a:pt x="62" y="2097"/>
                    </a:lnTo>
                    <a:lnTo>
                      <a:pt x="5168" y="152"/>
                    </a:lnTo>
                    <a:lnTo>
                      <a:pt x="5107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48" name="Google Shape;1048;p37"/>
              <p:cNvSpPr/>
              <p:nvPr/>
            </p:nvSpPr>
            <p:spPr>
              <a:xfrm>
                <a:off x="1215400" y="3818925"/>
                <a:ext cx="16750" cy="14425"/>
              </a:xfrm>
              <a:custGeom>
                <a:avLst/>
                <a:gdLst/>
                <a:ahLst/>
                <a:cxnLst/>
                <a:rect l="l" t="t" r="r" b="b"/>
                <a:pathLst>
                  <a:path w="670" h="577" extrusionOk="0">
                    <a:moveTo>
                      <a:pt x="274" y="0"/>
                    </a:moveTo>
                    <a:cubicBezTo>
                      <a:pt x="254" y="0"/>
                      <a:pt x="233" y="2"/>
                      <a:pt x="213" y="6"/>
                    </a:cubicBezTo>
                    <a:cubicBezTo>
                      <a:pt x="61" y="67"/>
                      <a:pt x="0" y="249"/>
                      <a:pt x="61" y="401"/>
                    </a:cubicBezTo>
                    <a:cubicBezTo>
                      <a:pt x="84" y="514"/>
                      <a:pt x="206" y="576"/>
                      <a:pt x="330" y="576"/>
                    </a:cubicBezTo>
                    <a:cubicBezTo>
                      <a:pt x="374" y="576"/>
                      <a:pt x="417" y="569"/>
                      <a:pt x="456" y="553"/>
                    </a:cubicBezTo>
                    <a:cubicBezTo>
                      <a:pt x="608" y="492"/>
                      <a:pt x="669" y="310"/>
                      <a:pt x="608" y="158"/>
                    </a:cubicBezTo>
                    <a:cubicBezTo>
                      <a:pt x="529" y="79"/>
                      <a:pt x="405" y="0"/>
                      <a:pt x="27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49" name="Google Shape;1049;p37"/>
              <p:cNvSpPr/>
              <p:nvPr/>
            </p:nvSpPr>
            <p:spPr>
              <a:xfrm>
                <a:off x="1181200" y="3794925"/>
                <a:ext cx="16750" cy="14450"/>
              </a:xfrm>
              <a:custGeom>
                <a:avLst/>
                <a:gdLst/>
                <a:ahLst/>
                <a:cxnLst/>
                <a:rect l="l" t="t" r="r" b="b"/>
                <a:pathLst>
                  <a:path w="670" h="578" extrusionOk="0">
                    <a:moveTo>
                      <a:pt x="330" y="0"/>
                    </a:moveTo>
                    <a:cubicBezTo>
                      <a:pt x="292" y="0"/>
                      <a:pt x="253" y="8"/>
                      <a:pt x="213" y="24"/>
                    </a:cubicBezTo>
                    <a:cubicBezTo>
                      <a:pt x="61" y="54"/>
                      <a:pt x="0" y="267"/>
                      <a:pt x="61" y="419"/>
                    </a:cubicBezTo>
                    <a:cubicBezTo>
                      <a:pt x="105" y="506"/>
                      <a:pt x="211" y="578"/>
                      <a:pt x="323" y="578"/>
                    </a:cubicBezTo>
                    <a:cubicBezTo>
                      <a:pt x="368" y="578"/>
                      <a:pt x="413" y="566"/>
                      <a:pt x="456" y="540"/>
                    </a:cubicBezTo>
                    <a:cubicBezTo>
                      <a:pt x="608" y="510"/>
                      <a:pt x="669" y="328"/>
                      <a:pt x="608" y="176"/>
                    </a:cubicBezTo>
                    <a:cubicBezTo>
                      <a:pt x="541" y="63"/>
                      <a:pt x="440" y="0"/>
                      <a:pt x="33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50" name="Google Shape;1050;p37"/>
              <p:cNvSpPr/>
              <p:nvPr/>
            </p:nvSpPr>
            <p:spPr>
              <a:xfrm>
                <a:off x="1205525" y="3860275"/>
                <a:ext cx="17500" cy="14875"/>
              </a:xfrm>
              <a:custGeom>
                <a:avLst/>
                <a:gdLst/>
                <a:ahLst/>
                <a:cxnLst/>
                <a:rect l="l" t="t" r="r" b="b"/>
                <a:pathLst>
                  <a:path w="700" h="595" extrusionOk="0">
                    <a:moveTo>
                      <a:pt x="364" y="0"/>
                    </a:moveTo>
                    <a:cubicBezTo>
                      <a:pt x="324" y="0"/>
                      <a:pt x="283" y="8"/>
                      <a:pt x="243" y="24"/>
                    </a:cubicBezTo>
                    <a:cubicBezTo>
                      <a:pt x="91" y="85"/>
                      <a:pt x="0" y="267"/>
                      <a:pt x="91" y="419"/>
                    </a:cubicBezTo>
                    <a:cubicBezTo>
                      <a:pt x="114" y="532"/>
                      <a:pt x="220" y="594"/>
                      <a:pt x="335" y="594"/>
                    </a:cubicBezTo>
                    <a:cubicBezTo>
                      <a:pt x="376" y="594"/>
                      <a:pt x="417" y="587"/>
                      <a:pt x="456" y="571"/>
                    </a:cubicBezTo>
                    <a:cubicBezTo>
                      <a:pt x="608" y="540"/>
                      <a:pt x="699" y="328"/>
                      <a:pt x="608" y="176"/>
                    </a:cubicBezTo>
                    <a:cubicBezTo>
                      <a:pt x="586" y="63"/>
                      <a:pt x="479" y="0"/>
                      <a:pt x="364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51" name="Google Shape;1051;p37"/>
              <p:cNvSpPr/>
              <p:nvPr/>
            </p:nvSpPr>
            <p:spPr>
              <a:xfrm>
                <a:off x="1087725" y="3868450"/>
                <a:ext cx="104900" cy="117825"/>
              </a:xfrm>
              <a:custGeom>
                <a:avLst/>
                <a:gdLst/>
                <a:ahLst/>
                <a:cxnLst/>
                <a:rect l="l" t="t" r="r" b="b"/>
                <a:pathLst>
                  <a:path w="4196" h="4713" extrusionOk="0">
                    <a:moveTo>
                      <a:pt x="1" y="1"/>
                    </a:moveTo>
                    <a:lnTo>
                      <a:pt x="1946" y="4712"/>
                    </a:lnTo>
                    <a:lnTo>
                      <a:pt x="2098" y="4651"/>
                    </a:lnTo>
                    <a:lnTo>
                      <a:pt x="396" y="457"/>
                    </a:lnTo>
                    <a:lnTo>
                      <a:pt x="4074" y="3040"/>
                    </a:lnTo>
                    <a:lnTo>
                      <a:pt x="4195" y="2888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52" name="Google Shape;1052;p37"/>
              <p:cNvSpPr/>
              <p:nvPr/>
            </p:nvSpPr>
            <p:spPr>
              <a:xfrm>
                <a:off x="1090775" y="3873775"/>
                <a:ext cx="88925" cy="108700"/>
              </a:xfrm>
              <a:custGeom>
                <a:avLst/>
                <a:gdLst/>
                <a:ahLst/>
                <a:cxnLst/>
                <a:rect l="l" t="t" r="r" b="b"/>
                <a:pathLst>
                  <a:path w="3557" h="4348" extrusionOk="0">
                    <a:moveTo>
                      <a:pt x="122" y="0"/>
                    </a:moveTo>
                    <a:lnTo>
                      <a:pt x="0" y="92"/>
                    </a:lnTo>
                    <a:lnTo>
                      <a:pt x="3435" y="4347"/>
                    </a:lnTo>
                    <a:lnTo>
                      <a:pt x="3557" y="4256"/>
                    </a:lnTo>
                    <a:lnTo>
                      <a:pt x="122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53" name="Google Shape;1053;p37"/>
              <p:cNvSpPr/>
              <p:nvPr/>
            </p:nvSpPr>
            <p:spPr>
              <a:xfrm>
                <a:off x="1172850" y="3977325"/>
                <a:ext cx="15975" cy="13925"/>
              </a:xfrm>
              <a:custGeom>
                <a:avLst/>
                <a:gdLst/>
                <a:ahLst/>
                <a:cxnLst/>
                <a:rect l="l" t="t" r="r" b="b"/>
                <a:pathLst>
                  <a:path w="639" h="557" extrusionOk="0">
                    <a:moveTo>
                      <a:pt x="328" y="0"/>
                    </a:moveTo>
                    <a:cubicBezTo>
                      <a:pt x="272" y="0"/>
                      <a:pt x="212" y="17"/>
                      <a:pt x="152" y="53"/>
                    </a:cubicBezTo>
                    <a:cubicBezTo>
                      <a:pt x="31" y="175"/>
                      <a:pt x="0" y="327"/>
                      <a:pt x="91" y="448"/>
                    </a:cubicBezTo>
                    <a:cubicBezTo>
                      <a:pt x="160" y="516"/>
                      <a:pt x="237" y="556"/>
                      <a:pt x="314" y="556"/>
                    </a:cubicBezTo>
                    <a:cubicBezTo>
                      <a:pt x="374" y="556"/>
                      <a:pt x="433" y="532"/>
                      <a:pt x="486" y="479"/>
                    </a:cubicBezTo>
                    <a:cubicBezTo>
                      <a:pt x="638" y="418"/>
                      <a:pt x="638" y="205"/>
                      <a:pt x="547" y="114"/>
                    </a:cubicBezTo>
                    <a:cubicBezTo>
                      <a:pt x="492" y="40"/>
                      <a:pt x="415" y="0"/>
                      <a:pt x="32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54" name="Google Shape;1054;p37"/>
              <p:cNvSpPr/>
              <p:nvPr/>
            </p:nvSpPr>
            <p:spPr>
              <a:xfrm>
                <a:off x="1185750" y="3937200"/>
                <a:ext cx="16000" cy="13925"/>
              </a:xfrm>
              <a:custGeom>
                <a:avLst/>
                <a:gdLst/>
                <a:ahLst/>
                <a:cxnLst/>
                <a:rect l="l" t="t" r="r" b="b"/>
                <a:pathLst>
                  <a:path w="640" h="557" extrusionOk="0">
                    <a:moveTo>
                      <a:pt x="325" y="0"/>
                    </a:moveTo>
                    <a:cubicBezTo>
                      <a:pt x="265" y="0"/>
                      <a:pt x="206" y="24"/>
                      <a:pt x="153" y="78"/>
                    </a:cubicBezTo>
                    <a:cubicBezTo>
                      <a:pt x="31" y="199"/>
                      <a:pt x="1" y="351"/>
                      <a:pt x="122" y="442"/>
                    </a:cubicBezTo>
                    <a:cubicBezTo>
                      <a:pt x="196" y="516"/>
                      <a:pt x="281" y="556"/>
                      <a:pt x="357" y="556"/>
                    </a:cubicBezTo>
                    <a:cubicBezTo>
                      <a:pt x="406" y="556"/>
                      <a:pt x="451" y="539"/>
                      <a:pt x="487" y="503"/>
                    </a:cubicBezTo>
                    <a:cubicBezTo>
                      <a:pt x="609" y="412"/>
                      <a:pt x="639" y="229"/>
                      <a:pt x="548" y="108"/>
                    </a:cubicBezTo>
                    <a:cubicBezTo>
                      <a:pt x="480" y="40"/>
                      <a:pt x="402" y="0"/>
                      <a:pt x="32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55" name="Google Shape;1055;p37"/>
              <p:cNvSpPr/>
              <p:nvPr/>
            </p:nvSpPr>
            <p:spPr>
              <a:xfrm>
                <a:off x="1131050" y="3981125"/>
                <a:ext cx="15975" cy="13900"/>
              </a:xfrm>
              <a:custGeom>
                <a:avLst/>
                <a:gdLst/>
                <a:ahLst/>
                <a:cxnLst/>
                <a:rect l="l" t="t" r="r" b="b"/>
                <a:pathLst>
                  <a:path w="639" h="556" extrusionOk="0">
                    <a:moveTo>
                      <a:pt x="328" y="0"/>
                    </a:moveTo>
                    <a:cubicBezTo>
                      <a:pt x="272" y="0"/>
                      <a:pt x="212" y="17"/>
                      <a:pt x="152" y="53"/>
                    </a:cubicBezTo>
                    <a:cubicBezTo>
                      <a:pt x="31" y="175"/>
                      <a:pt x="0" y="327"/>
                      <a:pt x="92" y="448"/>
                    </a:cubicBezTo>
                    <a:cubicBezTo>
                      <a:pt x="160" y="516"/>
                      <a:pt x="238" y="556"/>
                      <a:pt x="314" y="556"/>
                    </a:cubicBezTo>
                    <a:cubicBezTo>
                      <a:pt x="374" y="556"/>
                      <a:pt x="433" y="532"/>
                      <a:pt x="487" y="479"/>
                    </a:cubicBezTo>
                    <a:cubicBezTo>
                      <a:pt x="639" y="418"/>
                      <a:pt x="639" y="205"/>
                      <a:pt x="547" y="114"/>
                    </a:cubicBezTo>
                    <a:cubicBezTo>
                      <a:pt x="492" y="40"/>
                      <a:pt x="415" y="0"/>
                      <a:pt x="32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56" name="Google Shape;1056;p37"/>
              <p:cNvSpPr/>
              <p:nvPr/>
            </p:nvSpPr>
            <p:spPr>
              <a:xfrm>
                <a:off x="1020850" y="3808375"/>
                <a:ext cx="148975" cy="130825"/>
              </a:xfrm>
              <a:custGeom>
                <a:avLst/>
                <a:gdLst/>
                <a:ahLst/>
                <a:cxnLst/>
                <a:rect l="l" t="t" r="r" b="b"/>
                <a:pathLst>
                  <a:path w="5959" h="5233" extrusionOk="0">
                    <a:moveTo>
                      <a:pt x="2975" y="0"/>
                    </a:moveTo>
                    <a:cubicBezTo>
                      <a:pt x="2124" y="0"/>
                      <a:pt x="1292" y="417"/>
                      <a:pt x="791" y="1188"/>
                    </a:cubicBezTo>
                    <a:cubicBezTo>
                      <a:pt x="1" y="2404"/>
                      <a:pt x="335" y="4015"/>
                      <a:pt x="1551" y="4805"/>
                    </a:cubicBezTo>
                    <a:cubicBezTo>
                      <a:pt x="1996" y="5094"/>
                      <a:pt x="2490" y="5233"/>
                      <a:pt x="2977" y="5233"/>
                    </a:cubicBezTo>
                    <a:cubicBezTo>
                      <a:pt x="3822" y="5233"/>
                      <a:pt x="4648" y="4816"/>
                      <a:pt x="5168" y="4045"/>
                    </a:cubicBezTo>
                    <a:cubicBezTo>
                      <a:pt x="5959" y="2829"/>
                      <a:pt x="5624" y="1249"/>
                      <a:pt x="4408" y="428"/>
                    </a:cubicBezTo>
                    <a:cubicBezTo>
                      <a:pt x="3964" y="139"/>
                      <a:pt x="3466" y="0"/>
                      <a:pt x="297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57" name="Google Shape;1057;p37"/>
              <p:cNvSpPr/>
              <p:nvPr/>
            </p:nvSpPr>
            <p:spPr>
              <a:xfrm>
                <a:off x="1053550" y="3835800"/>
                <a:ext cx="85125" cy="74450"/>
              </a:xfrm>
              <a:custGeom>
                <a:avLst/>
                <a:gdLst/>
                <a:ahLst/>
                <a:cxnLst/>
                <a:rect l="l" t="t" r="r" b="b"/>
                <a:pathLst>
                  <a:path w="3405" h="2978" extrusionOk="0">
                    <a:moveTo>
                      <a:pt x="1712" y="1"/>
                    </a:moveTo>
                    <a:cubicBezTo>
                      <a:pt x="1224" y="1"/>
                      <a:pt x="747" y="242"/>
                      <a:pt x="456" y="668"/>
                    </a:cubicBezTo>
                    <a:cubicBezTo>
                      <a:pt x="0" y="1368"/>
                      <a:pt x="213" y="2279"/>
                      <a:pt x="881" y="2735"/>
                    </a:cubicBezTo>
                    <a:cubicBezTo>
                      <a:pt x="1134" y="2900"/>
                      <a:pt x="1415" y="2978"/>
                      <a:pt x="1692" y="2978"/>
                    </a:cubicBezTo>
                    <a:cubicBezTo>
                      <a:pt x="2181" y="2978"/>
                      <a:pt x="2657" y="2737"/>
                      <a:pt x="2948" y="2310"/>
                    </a:cubicBezTo>
                    <a:cubicBezTo>
                      <a:pt x="3404" y="1611"/>
                      <a:pt x="3192" y="699"/>
                      <a:pt x="2523" y="243"/>
                    </a:cubicBezTo>
                    <a:cubicBezTo>
                      <a:pt x="2270" y="78"/>
                      <a:pt x="1989" y="1"/>
                      <a:pt x="171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1058" name="Google Shape;1058;p37"/>
          <p:cNvGrpSpPr/>
          <p:nvPr/>
        </p:nvGrpSpPr>
        <p:grpSpPr>
          <a:xfrm>
            <a:off x="6062442" y="5742800"/>
            <a:ext cx="236275" cy="282933"/>
            <a:chOff x="6576500" y="973175"/>
            <a:chExt cx="218100" cy="212200"/>
          </a:xfrm>
        </p:grpSpPr>
        <p:sp>
          <p:nvSpPr>
            <p:cNvPr id="1059" name="Google Shape;1059;p37"/>
            <p:cNvSpPr/>
            <p:nvPr/>
          </p:nvSpPr>
          <p:spPr>
            <a:xfrm>
              <a:off x="6576500" y="973175"/>
              <a:ext cx="218100" cy="212200"/>
            </a:xfrm>
            <a:custGeom>
              <a:avLst/>
              <a:gdLst/>
              <a:ahLst/>
              <a:cxnLst/>
              <a:rect l="l" t="t" r="r" b="b"/>
              <a:pathLst>
                <a:path w="8724" h="8488" extrusionOk="0">
                  <a:moveTo>
                    <a:pt x="3505" y="1"/>
                  </a:moveTo>
                  <a:cubicBezTo>
                    <a:pt x="3292" y="1"/>
                    <a:pt x="3073" y="43"/>
                    <a:pt x="2858" y="132"/>
                  </a:cubicBezTo>
                  <a:cubicBezTo>
                    <a:pt x="2037" y="466"/>
                    <a:pt x="1611" y="1408"/>
                    <a:pt x="1946" y="2290"/>
                  </a:cubicBezTo>
                  <a:cubicBezTo>
                    <a:pt x="2006" y="2472"/>
                    <a:pt x="2128" y="2624"/>
                    <a:pt x="2250" y="2776"/>
                  </a:cubicBezTo>
                  <a:cubicBezTo>
                    <a:pt x="2067" y="2715"/>
                    <a:pt x="1824" y="2715"/>
                    <a:pt x="1642" y="2715"/>
                  </a:cubicBezTo>
                  <a:cubicBezTo>
                    <a:pt x="730" y="2776"/>
                    <a:pt x="0" y="3567"/>
                    <a:pt x="92" y="4478"/>
                  </a:cubicBezTo>
                  <a:cubicBezTo>
                    <a:pt x="149" y="5338"/>
                    <a:pt x="882" y="6036"/>
                    <a:pt x="1730" y="6036"/>
                  </a:cubicBezTo>
                  <a:cubicBezTo>
                    <a:pt x="1782" y="6036"/>
                    <a:pt x="1833" y="6034"/>
                    <a:pt x="1885" y="6029"/>
                  </a:cubicBezTo>
                  <a:cubicBezTo>
                    <a:pt x="2067" y="5998"/>
                    <a:pt x="2250" y="5968"/>
                    <a:pt x="2432" y="5877"/>
                  </a:cubicBezTo>
                  <a:lnTo>
                    <a:pt x="2432" y="5877"/>
                  </a:lnTo>
                  <a:cubicBezTo>
                    <a:pt x="2310" y="6029"/>
                    <a:pt x="2219" y="6241"/>
                    <a:pt x="2158" y="6424"/>
                  </a:cubicBezTo>
                  <a:cubicBezTo>
                    <a:pt x="1946" y="7305"/>
                    <a:pt x="2493" y="8217"/>
                    <a:pt x="3405" y="8430"/>
                  </a:cubicBezTo>
                  <a:cubicBezTo>
                    <a:pt x="3542" y="8469"/>
                    <a:pt x="3680" y="8488"/>
                    <a:pt x="3817" y="8488"/>
                  </a:cubicBezTo>
                  <a:cubicBezTo>
                    <a:pt x="4532" y="8488"/>
                    <a:pt x="5207" y="7979"/>
                    <a:pt x="5411" y="7214"/>
                  </a:cubicBezTo>
                  <a:cubicBezTo>
                    <a:pt x="5441" y="7001"/>
                    <a:pt x="5472" y="6819"/>
                    <a:pt x="5441" y="6606"/>
                  </a:cubicBezTo>
                  <a:lnTo>
                    <a:pt x="5441" y="6606"/>
                  </a:lnTo>
                  <a:cubicBezTo>
                    <a:pt x="5563" y="6758"/>
                    <a:pt x="5715" y="6910"/>
                    <a:pt x="5897" y="7032"/>
                  </a:cubicBezTo>
                  <a:cubicBezTo>
                    <a:pt x="6181" y="7206"/>
                    <a:pt x="6496" y="7291"/>
                    <a:pt x="6806" y="7291"/>
                  </a:cubicBezTo>
                  <a:cubicBezTo>
                    <a:pt x="7359" y="7291"/>
                    <a:pt x="7895" y="7021"/>
                    <a:pt x="8207" y="6515"/>
                  </a:cubicBezTo>
                  <a:cubicBezTo>
                    <a:pt x="8724" y="5694"/>
                    <a:pt x="8481" y="4691"/>
                    <a:pt x="7690" y="4174"/>
                  </a:cubicBezTo>
                  <a:cubicBezTo>
                    <a:pt x="7508" y="4083"/>
                    <a:pt x="7295" y="3992"/>
                    <a:pt x="7113" y="3962"/>
                  </a:cubicBezTo>
                  <a:cubicBezTo>
                    <a:pt x="7295" y="3871"/>
                    <a:pt x="7508" y="3779"/>
                    <a:pt x="7660" y="3658"/>
                  </a:cubicBezTo>
                  <a:cubicBezTo>
                    <a:pt x="8359" y="3050"/>
                    <a:pt x="8481" y="2016"/>
                    <a:pt x="7873" y="1287"/>
                  </a:cubicBezTo>
                  <a:cubicBezTo>
                    <a:pt x="7530" y="893"/>
                    <a:pt x="7053" y="682"/>
                    <a:pt x="6576" y="682"/>
                  </a:cubicBezTo>
                  <a:cubicBezTo>
                    <a:pt x="6206" y="682"/>
                    <a:pt x="5838" y="809"/>
                    <a:pt x="5532" y="1074"/>
                  </a:cubicBezTo>
                  <a:cubicBezTo>
                    <a:pt x="5380" y="1196"/>
                    <a:pt x="5259" y="1378"/>
                    <a:pt x="5137" y="1530"/>
                  </a:cubicBezTo>
                  <a:cubicBezTo>
                    <a:pt x="5137" y="1348"/>
                    <a:pt x="5107" y="1135"/>
                    <a:pt x="5016" y="1044"/>
                  </a:cubicBezTo>
                  <a:cubicBezTo>
                    <a:pt x="4763" y="401"/>
                    <a:pt x="4164" y="1"/>
                    <a:pt x="35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0" name="Google Shape;1060;p37"/>
            <p:cNvSpPr/>
            <p:nvPr/>
          </p:nvSpPr>
          <p:spPr>
            <a:xfrm>
              <a:off x="6638800" y="1063850"/>
              <a:ext cx="51700" cy="30425"/>
            </a:xfrm>
            <a:custGeom>
              <a:avLst/>
              <a:gdLst/>
              <a:ahLst/>
              <a:cxnLst/>
              <a:rect l="l" t="t" r="r" b="b"/>
              <a:pathLst>
                <a:path w="2068" h="1217" extrusionOk="0">
                  <a:moveTo>
                    <a:pt x="1" y="0"/>
                  </a:moveTo>
                  <a:lnTo>
                    <a:pt x="1" y="61"/>
                  </a:lnTo>
                  <a:lnTo>
                    <a:pt x="1855" y="487"/>
                  </a:lnTo>
                  <a:lnTo>
                    <a:pt x="62" y="1155"/>
                  </a:lnTo>
                  <a:lnTo>
                    <a:pt x="62" y="1216"/>
                  </a:lnTo>
                  <a:lnTo>
                    <a:pt x="2068" y="48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1" name="Google Shape;1061;p37"/>
            <p:cNvSpPr/>
            <p:nvPr/>
          </p:nvSpPr>
          <p:spPr>
            <a:xfrm>
              <a:off x="6629700" y="1074475"/>
              <a:ext cx="57775" cy="6125"/>
            </a:xfrm>
            <a:custGeom>
              <a:avLst/>
              <a:gdLst/>
              <a:ahLst/>
              <a:cxnLst/>
              <a:rect l="l" t="t" r="r" b="b"/>
              <a:pathLst>
                <a:path w="2311" h="245" extrusionOk="0">
                  <a:moveTo>
                    <a:pt x="2310" y="1"/>
                  </a:moveTo>
                  <a:lnTo>
                    <a:pt x="0" y="183"/>
                  </a:lnTo>
                  <a:lnTo>
                    <a:pt x="0" y="244"/>
                  </a:lnTo>
                  <a:lnTo>
                    <a:pt x="2310" y="92"/>
                  </a:lnTo>
                  <a:lnTo>
                    <a:pt x="231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2" name="Google Shape;1062;p37"/>
            <p:cNvSpPr/>
            <p:nvPr/>
          </p:nvSpPr>
          <p:spPr>
            <a:xfrm>
              <a:off x="6625125" y="1076775"/>
              <a:ext cx="5350" cy="6100"/>
            </a:xfrm>
            <a:custGeom>
              <a:avLst/>
              <a:gdLst/>
              <a:ahLst/>
              <a:cxnLst/>
              <a:rect l="l" t="t" r="r" b="b"/>
              <a:pathLst>
                <a:path w="214" h="244" extrusionOk="0">
                  <a:moveTo>
                    <a:pt x="122" y="0"/>
                  </a:moveTo>
                  <a:cubicBezTo>
                    <a:pt x="61" y="0"/>
                    <a:pt x="1" y="91"/>
                    <a:pt x="1" y="122"/>
                  </a:cubicBezTo>
                  <a:cubicBezTo>
                    <a:pt x="1" y="182"/>
                    <a:pt x="31" y="243"/>
                    <a:pt x="122" y="243"/>
                  </a:cubicBezTo>
                  <a:cubicBezTo>
                    <a:pt x="183" y="243"/>
                    <a:pt x="213" y="182"/>
                    <a:pt x="213" y="122"/>
                  </a:cubicBezTo>
                  <a:cubicBezTo>
                    <a:pt x="213" y="30"/>
                    <a:pt x="183" y="0"/>
                    <a:pt x="12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3" name="Google Shape;1063;p37"/>
            <p:cNvSpPr/>
            <p:nvPr/>
          </p:nvSpPr>
          <p:spPr>
            <a:xfrm>
              <a:off x="6635000" y="1061575"/>
              <a:ext cx="5350" cy="6100"/>
            </a:xfrm>
            <a:custGeom>
              <a:avLst/>
              <a:gdLst/>
              <a:ahLst/>
              <a:cxnLst/>
              <a:rect l="l" t="t" r="r" b="b"/>
              <a:pathLst>
                <a:path w="214" h="244" extrusionOk="0">
                  <a:moveTo>
                    <a:pt x="92" y="0"/>
                  </a:moveTo>
                  <a:cubicBezTo>
                    <a:pt x="31" y="0"/>
                    <a:pt x="1" y="31"/>
                    <a:pt x="1" y="122"/>
                  </a:cubicBezTo>
                  <a:cubicBezTo>
                    <a:pt x="1" y="183"/>
                    <a:pt x="31" y="243"/>
                    <a:pt x="92" y="243"/>
                  </a:cubicBezTo>
                  <a:cubicBezTo>
                    <a:pt x="183" y="243"/>
                    <a:pt x="214" y="183"/>
                    <a:pt x="214" y="122"/>
                  </a:cubicBezTo>
                  <a:cubicBezTo>
                    <a:pt x="214" y="31"/>
                    <a:pt x="183" y="0"/>
                    <a:pt x="9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4" name="Google Shape;1064;p37"/>
            <p:cNvSpPr/>
            <p:nvPr/>
          </p:nvSpPr>
          <p:spPr>
            <a:xfrm>
              <a:off x="6636525" y="1091200"/>
              <a:ext cx="6100" cy="5350"/>
            </a:xfrm>
            <a:custGeom>
              <a:avLst/>
              <a:gdLst/>
              <a:ahLst/>
              <a:cxnLst/>
              <a:rect l="l" t="t" r="r" b="b"/>
              <a:pathLst>
                <a:path w="244" h="214" extrusionOk="0">
                  <a:moveTo>
                    <a:pt x="122" y="1"/>
                  </a:moveTo>
                  <a:cubicBezTo>
                    <a:pt x="31" y="1"/>
                    <a:pt x="1" y="31"/>
                    <a:pt x="1" y="122"/>
                  </a:cubicBezTo>
                  <a:cubicBezTo>
                    <a:pt x="1" y="183"/>
                    <a:pt x="31" y="213"/>
                    <a:pt x="122" y="213"/>
                  </a:cubicBezTo>
                  <a:cubicBezTo>
                    <a:pt x="183" y="213"/>
                    <a:pt x="244" y="183"/>
                    <a:pt x="244" y="122"/>
                  </a:cubicBezTo>
                  <a:cubicBezTo>
                    <a:pt x="244" y="31"/>
                    <a:pt x="183" y="1"/>
                    <a:pt x="12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5" name="Google Shape;1065;p37"/>
            <p:cNvSpPr/>
            <p:nvPr/>
          </p:nvSpPr>
          <p:spPr>
            <a:xfrm>
              <a:off x="6660075" y="1072200"/>
              <a:ext cx="29675" cy="53225"/>
            </a:xfrm>
            <a:custGeom>
              <a:avLst/>
              <a:gdLst/>
              <a:ahLst/>
              <a:cxnLst/>
              <a:rect l="l" t="t" r="r" b="b"/>
              <a:pathLst>
                <a:path w="1187" h="2129" extrusionOk="0">
                  <a:moveTo>
                    <a:pt x="1126" y="1"/>
                  </a:moveTo>
                  <a:lnTo>
                    <a:pt x="1" y="1855"/>
                  </a:lnTo>
                  <a:lnTo>
                    <a:pt x="92" y="1885"/>
                  </a:lnTo>
                  <a:lnTo>
                    <a:pt x="1065" y="213"/>
                  </a:lnTo>
                  <a:lnTo>
                    <a:pt x="1156" y="2128"/>
                  </a:lnTo>
                  <a:lnTo>
                    <a:pt x="1186" y="2128"/>
                  </a:lnTo>
                  <a:lnTo>
                    <a:pt x="112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6" name="Google Shape;1066;p37"/>
            <p:cNvSpPr/>
            <p:nvPr/>
          </p:nvSpPr>
          <p:spPr>
            <a:xfrm>
              <a:off x="6673000" y="1074475"/>
              <a:ext cx="15975" cy="57025"/>
            </a:xfrm>
            <a:custGeom>
              <a:avLst/>
              <a:gdLst/>
              <a:ahLst/>
              <a:cxnLst/>
              <a:rect l="l" t="t" r="r" b="b"/>
              <a:pathLst>
                <a:path w="639" h="2281" extrusionOk="0">
                  <a:moveTo>
                    <a:pt x="548" y="1"/>
                  </a:moveTo>
                  <a:lnTo>
                    <a:pt x="1" y="2250"/>
                  </a:lnTo>
                  <a:lnTo>
                    <a:pt x="61" y="2281"/>
                  </a:lnTo>
                  <a:lnTo>
                    <a:pt x="639" y="31"/>
                  </a:lnTo>
                  <a:lnTo>
                    <a:pt x="54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7" name="Google Shape;1067;p37"/>
            <p:cNvSpPr/>
            <p:nvPr/>
          </p:nvSpPr>
          <p:spPr>
            <a:xfrm>
              <a:off x="6669975" y="1129675"/>
              <a:ext cx="6100" cy="6675"/>
            </a:xfrm>
            <a:custGeom>
              <a:avLst/>
              <a:gdLst/>
              <a:ahLst/>
              <a:cxnLst/>
              <a:rect l="l" t="t" r="r" b="b"/>
              <a:pathLst>
                <a:path w="244" h="267" extrusionOk="0">
                  <a:moveTo>
                    <a:pt x="90" y="0"/>
                  </a:moveTo>
                  <a:cubicBezTo>
                    <a:pt x="34" y="0"/>
                    <a:pt x="0" y="35"/>
                    <a:pt x="0" y="103"/>
                  </a:cubicBezTo>
                  <a:cubicBezTo>
                    <a:pt x="0" y="164"/>
                    <a:pt x="30" y="255"/>
                    <a:pt x="61" y="255"/>
                  </a:cubicBezTo>
                  <a:cubicBezTo>
                    <a:pt x="84" y="263"/>
                    <a:pt x="105" y="266"/>
                    <a:pt x="123" y="266"/>
                  </a:cubicBezTo>
                  <a:cubicBezTo>
                    <a:pt x="179" y="266"/>
                    <a:pt x="213" y="232"/>
                    <a:pt x="213" y="164"/>
                  </a:cubicBezTo>
                  <a:cubicBezTo>
                    <a:pt x="243" y="103"/>
                    <a:pt x="213" y="12"/>
                    <a:pt x="152" y="12"/>
                  </a:cubicBezTo>
                  <a:cubicBezTo>
                    <a:pt x="129" y="4"/>
                    <a:pt x="108" y="0"/>
                    <a:pt x="9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8" name="Google Shape;1068;p37"/>
            <p:cNvSpPr/>
            <p:nvPr/>
          </p:nvSpPr>
          <p:spPr>
            <a:xfrm>
              <a:off x="6657800" y="1116400"/>
              <a:ext cx="6100" cy="6275"/>
            </a:xfrm>
            <a:custGeom>
              <a:avLst/>
              <a:gdLst/>
              <a:ahLst/>
              <a:cxnLst/>
              <a:rect l="l" t="t" r="r" b="b"/>
              <a:pathLst>
                <a:path w="244" h="251" extrusionOk="0">
                  <a:moveTo>
                    <a:pt x="81" y="1"/>
                  </a:moveTo>
                  <a:cubicBezTo>
                    <a:pt x="31" y="1"/>
                    <a:pt x="1" y="44"/>
                    <a:pt x="1" y="87"/>
                  </a:cubicBezTo>
                  <a:cubicBezTo>
                    <a:pt x="1" y="178"/>
                    <a:pt x="31" y="239"/>
                    <a:pt x="61" y="239"/>
                  </a:cubicBezTo>
                  <a:cubicBezTo>
                    <a:pt x="86" y="247"/>
                    <a:pt x="108" y="251"/>
                    <a:pt x="128" y="251"/>
                  </a:cubicBezTo>
                  <a:cubicBezTo>
                    <a:pt x="181" y="251"/>
                    <a:pt x="213" y="223"/>
                    <a:pt x="213" y="178"/>
                  </a:cubicBezTo>
                  <a:cubicBezTo>
                    <a:pt x="244" y="87"/>
                    <a:pt x="213" y="26"/>
                    <a:pt x="153" y="26"/>
                  </a:cubicBezTo>
                  <a:cubicBezTo>
                    <a:pt x="126" y="8"/>
                    <a:pt x="102" y="1"/>
                    <a:pt x="8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9" name="Google Shape;1069;p37"/>
            <p:cNvSpPr/>
            <p:nvPr/>
          </p:nvSpPr>
          <p:spPr>
            <a:xfrm>
              <a:off x="6685925" y="1124000"/>
              <a:ext cx="7625" cy="6275"/>
            </a:xfrm>
            <a:custGeom>
              <a:avLst/>
              <a:gdLst/>
              <a:ahLst/>
              <a:cxnLst/>
              <a:rect l="l" t="t" r="r" b="b"/>
              <a:pathLst>
                <a:path w="305" h="251" extrusionOk="0">
                  <a:moveTo>
                    <a:pt x="125" y="1"/>
                  </a:moveTo>
                  <a:cubicBezTo>
                    <a:pt x="76" y="1"/>
                    <a:pt x="31" y="44"/>
                    <a:pt x="31" y="87"/>
                  </a:cubicBezTo>
                  <a:cubicBezTo>
                    <a:pt x="0" y="178"/>
                    <a:pt x="31" y="208"/>
                    <a:pt x="122" y="239"/>
                  </a:cubicBezTo>
                  <a:cubicBezTo>
                    <a:pt x="138" y="247"/>
                    <a:pt x="157" y="251"/>
                    <a:pt x="175" y="251"/>
                  </a:cubicBezTo>
                  <a:cubicBezTo>
                    <a:pt x="225" y="251"/>
                    <a:pt x="274" y="222"/>
                    <a:pt x="274" y="178"/>
                  </a:cubicBezTo>
                  <a:cubicBezTo>
                    <a:pt x="304" y="87"/>
                    <a:pt x="274" y="26"/>
                    <a:pt x="183" y="26"/>
                  </a:cubicBezTo>
                  <a:cubicBezTo>
                    <a:pt x="165" y="8"/>
                    <a:pt x="145" y="1"/>
                    <a:pt x="12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0" name="Google Shape;1070;p37"/>
            <p:cNvSpPr/>
            <p:nvPr/>
          </p:nvSpPr>
          <p:spPr>
            <a:xfrm>
              <a:off x="6683650" y="1073725"/>
              <a:ext cx="51700" cy="40300"/>
            </a:xfrm>
            <a:custGeom>
              <a:avLst/>
              <a:gdLst/>
              <a:ahLst/>
              <a:cxnLst/>
              <a:rect l="l" t="t" r="r" b="b"/>
              <a:pathLst>
                <a:path w="2068" h="1612" extrusionOk="0">
                  <a:moveTo>
                    <a:pt x="0" y="1"/>
                  </a:moveTo>
                  <a:lnTo>
                    <a:pt x="1429" y="1611"/>
                  </a:lnTo>
                  <a:lnTo>
                    <a:pt x="1459" y="1581"/>
                  </a:lnTo>
                  <a:lnTo>
                    <a:pt x="213" y="122"/>
                  </a:lnTo>
                  <a:lnTo>
                    <a:pt x="2067" y="669"/>
                  </a:lnTo>
                  <a:lnTo>
                    <a:pt x="2067" y="57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1" name="Google Shape;1071;p37"/>
            <p:cNvSpPr/>
            <p:nvPr/>
          </p:nvSpPr>
          <p:spPr>
            <a:xfrm>
              <a:off x="6685925" y="1074475"/>
              <a:ext cx="49425" cy="32700"/>
            </a:xfrm>
            <a:custGeom>
              <a:avLst/>
              <a:gdLst/>
              <a:ahLst/>
              <a:cxnLst/>
              <a:rect l="l" t="t" r="r" b="b"/>
              <a:pathLst>
                <a:path w="1977" h="1308" extrusionOk="0">
                  <a:moveTo>
                    <a:pt x="31" y="1"/>
                  </a:moveTo>
                  <a:lnTo>
                    <a:pt x="0" y="62"/>
                  </a:lnTo>
                  <a:lnTo>
                    <a:pt x="1946" y="1308"/>
                  </a:lnTo>
                  <a:lnTo>
                    <a:pt x="1976" y="1247"/>
                  </a:lnTo>
                  <a:lnTo>
                    <a:pt x="3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2" name="Google Shape;1072;p37"/>
            <p:cNvSpPr/>
            <p:nvPr/>
          </p:nvSpPr>
          <p:spPr>
            <a:xfrm>
              <a:off x="6733800" y="1104575"/>
              <a:ext cx="6100" cy="5650"/>
            </a:xfrm>
            <a:custGeom>
              <a:avLst/>
              <a:gdLst/>
              <a:ahLst/>
              <a:cxnLst/>
              <a:rect l="l" t="t" r="r" b="b"/>
              <a:pathLst>
                <a:path w="244" h="226" extrusionOk="0">
                  <a:moveTo>
                    <a:pt x="147" y="1"/>
                  </a:moveTo>
                  <a:cubicBezTo>
                    <a:pt x="108" y="1"/>
                    <a:pt x="53" y="29"/>
                    <a:pt x="31" y="74"/>
                  </a:cubicBezTo>
                  <a:cubicBezTo>
                    <a:pt x="0" y="104"/>
                    <a:pt x="31" y="195"/>
                    <a:pt x="61" y="225"/>
                  </a:cubicBezTo>
                  <a:cubicBezTo>
                    <a:pt x="91" y="225"/>
                    <a:pt x="183" y="225"/>
                    <a:pt x="213" y="195"/>
                  </a:cubicBezTo>
                  <a:cubicBezTo>
                    <a:pt x="243" y="134"/>
                    <a:pt x="213" y="74"/>
                    <a:pt x="183" y="13"/>
                  </a:cubicBezTo>
                  <a:cubicBezTo>
                    <a:pt x="175" y="5"/>
                    <a:pt x="162" y="1"/>
                    <a:pt x="14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3" name="Google Shape;1073;p37"/>
            <p:cNvSpPr/>
            <p:nvPr/>
          </p:nvSpPr>
          <p:spPr>
            <a:xfrm>
              <a:off x="6717075" y="1111425"/>
              <a:ext cx="6875" cy="6100"/>
            </a:xfrm>
            <a:custGeom>
              <a:avLst/>
              <a:gdLst/>
              <a:ahLst/>
              <a:cxnLst/>
              <a:rect l="l" t="t" r="r" b="b"/>
              <a:pathLst>
                <a:path w="275" h="244" extrusionOk="0">
                  <a:moveTo>
                    <a:pt x="153" y="0"/>
                  </a:moveTo>
                  <a:cubicBezTo>
                    <a:pt x="122" y="0"/>
                    <a:pt x="84" y="29"/>
                    <a:pt x="61" y="73"/>
                  </a:cubicBezTo>
                  <a:cubicBezTo>
                    <a:pt x="1" y="103"/>
                    <a:pt x="61" y="164"/>
                    <a:pt x="92" y="225"/>
                  </a:cubicBezTo>
                  <a:cubicBezTo>
                    <a:pt x="103" y="236"/>
                    <a:pt x="118" y="243"/>
                    <a:pt x="136" y="243"/>
                  </a:cubicBezTo>
                  <a:cubicBezTo>
                    <a:pt x="167" y="243"/>
                    <a:pt x="205" y="222"/>
                    <a:pt x="244" y="164"/>
                  </a:cubicBezTo>
                  <a:cubicBezTo>
                    <a:pt x="274" y="134"/>
                    <a:pt x="244" y="73"/>
                    <a:pt x="183" y="12"/>
                  </a:cubicBezTo>
                  <a:cubicBezTo>
                    <a:pt x="175" y="4"/>
                    <a:pt x="164" y="0"/>
                    <a:pt x="1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4" name="Google Shape;1074;p37"/>
            <p:cNvSpPr/>
            <p:nvPr/>
          </p:nvSpPr>
          <p:spPr>
            <a:xfrm>
              <a:off x="6732275" y="1087100"/>
              <a:ext cx="6875" cy="5200"/>
            </a:xfrm>
            <a:custGeom>
              <a:avLst/>
              <a:gdLst/>
              <a:ahLst/>
              <a:cxnLst/>
              <a:rect l="l" t="t" r="r" b="b"/>
              <a:pathLst>
                <a:path w="275" h="208" extrusionOk="0">
                  <a:moveTo>
                    <a:pt x="161" y="0"/>
                  </a:moveTo>
                  <a:cubicBezTo>
                    <a:pt x="119" y="0"/>
                    <a:pt x="83" y="22"/>
                    <a:pt x="61" y="43"/>
                  </a:cubicBezTo>
                  <a:cubicBezTo>
                    <a:pt x="0" y="73"/>
                    <a:pt x="61" y="165"/>
                    <a:pt x="92" y="195"/>
                  </a:cubicBezTo>
                  <a:cubicBezTo>
                    <a:pt x="109" y="204"/>
                    <a:pt x="130" y="208"/>
                    <a:pt x="150" y="208"/>
                  </a:cubicBezTo>
                  <a:cubicBezTo>
                    <a:pt x="198" y="208"/>
                    <a:pt x="244" y="186"/>
                    <a:pt x="244" y="165"/>
                  </a:cubicBezTo>
                  <a:cubicBezTo>
                    <a:pt x="274" y="134"/>
                    <a:pt x="244" y="43"/>
                    <a:pt x="213" y="13"/>
                  </a:cubicBezTo>
                  <a:cubicBezTo>
                    <a:pt x="195" y="4"/>
                    <a:pt x="178" y="0"/>
                    <a:pt x="16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5" name="Google Shape;1075;p37"/>
            <p:cNvSpPr/>
            <p:nvPr/>
          </p:nvSpPr>
          <p:spPr>
            <a:xfrm>
              <a:off x="6683650" y="1034200"/>
              <a:ext cx="50175" cy="44875"/>
            </a:xfrm>
            <a:custGeom>
              <a:avLst/>
              <a:gdLst/>
              <a:ahLst/>
              <a:cxnLst/>
              <a:rect l="l" t="t" r="r" b="b"/>
              <a:pathLst>
                <a:path w="2007" h="1795" extrusionOk="0">
                  <a:moveTo>
                    <a:pt x="1186" y="1"/>
                  </a:moveTo>
                  <a:lnTo>
                    <a:pt x="0" y="1794"/>
                  </a:lnTo>
                  <a:lnTo>
                    <a:pt x="2006" y="913"/>
                  </a:lnTo>
                  <a:lnTo>
                    <a:pt x="1945" y="822"/>
                  </a:lnTo>
                  <a:lnTo>
                    <a:pt x="213" y="1582"/>
                  </a:lnTo>
                  <a:lnTo>
                    <a:pt x="1277" y="31"/>
                  </a:lnTo>
                  <a:lnTo>
                    <a:pt x="11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6" name="Google Shape;1076;p37"/>
            <p:cNvSpPr/>
            <p:nvPr/>
          </p:nvSpPr>
          <p:spPr>
            <a:xfrm>
              <a:off x="6685925" y="1038000"/>
              <a:ext cx="45625" cy="38800"/>
            </a:xfrm>
            <a:custGeom>
              <a:avLst/>
              <a:gdLst/>
              <a:ahLst/>
              <a:cxnLst/>
              <a:rect l="l" t="t" r="r" b="b"/>
              <a:pathLst>
                <a:path w="1825" h="1552" extrusionOk="0">
                  <a:moveTo>
                    <a:pt x="1794" y="1"/>
                  </a:moveTo>
                  <a:lnTo>
                    <a:pt x="0" y="1490"/>
                  </a:lnTo>
                  <a:lnTo>
                    <a:pt x="61" y="1551"/>
                  </a:lnTo>
                  <a:lnTo>
                    <a:pt x="1824" y="62"/>
                  </a:lnTo>
                  <a:lnTo>
                    <a:pt x="1794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7" name="Google Shape;1077;p37"/>
            <p:cNvSpPr/>
            <p:nvPr/>
          </p:nvSpPr>
          <p:spPr>
            <a:xfrm>
              <a:off x="6730000" y="1036100"/>
              <a:ext cx="5350" cy="5550"/>
            </a:xfrm>
            <a:custGeom>
              <a:avLst/>
              <a:gdLst/>
              <a:ahLst/>
              <a:cxnLst/>
              <a:rect l="l" t="t" r="r" b="b"/>
              <a:pathLst>
                <a:path w="214" h="222" extrusionOk="0">
                  <a:moveTo>
                    <a:pt x="107" y="1"/>
                  </a:moveTo>
                  <a:cubicBezTo>
                    <a:pt x="76" y="1"/>
                    <a:pt x="46" y="16"/>
                    <a:pt x="31" y="47"/>
                  </a:cubicBezTo>
                  <a:cubicBezTo>
                    <a:pt x="0" y="77"/>
                    <a:pt x="0" y="138"/>
                    <a:pt x="31" y="198"/>
                  </a:cubicBezTo>
                  <a:cubicBezTo>
                    <a:pt x="46" y="214"/>
                    <a:pt x="76" y="221"/>
                    <a:pt x="107" y="221"/>
                  </a:cubicBezTo>
                  <a:cubicBezTo>
                    <a:pt x="137" y="221"/>
                    <a:pt x="167" y="214"/>
                    <a:pt x="183" y="198"/>
                  </a:cubicBezTo>
                  <a:cubicBezTo>
                    <a:pt x="213" y="138"/>
                    <a:pt x="213" y="77"/>
                    <a:pt x="183" y="47"/>
                  </a:cubicBezTo>
                  <a:cubicBezTo>
                    <a:pt x="167" y="16"/>
                    <a:pt x="137" y="1"/>
                    <a:pt x="10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8" name="Google Shape;1078;p37"/>
            <p:cNvSpPr/>
            <p:nvPr/>
          </p:nvSpPr>
          <p:spPr>
            <a:xfrm>
              <a:off x="6731525" y="1053400"/>
              <a:ext cx="6100" cy="4950"/>
            </a:xfrm>
            <a:custGeom>
              <a:avLst/>
              <a:gdLst/>
              <a:ahLst/>
              <a:cxnLst/>
              <a:rect l="l" t="t" r="r" b="b"/>
              <a:pathLst>
                <a:path w="244" h="198" extrusionOk="0">
                  <a:moveTo>
                    <a:pt x="118" y="0"/>
                  </a:moveTo>
                  <a:cubicBezTo>
                    <a:pt x="91" y="0"/>
                    <a:pt x="61" y="8"/>
                    <a:pt x="30" y="23"/>
                  </a:cubicBezTo>
                  <a:cubicBezTo>
                    <a:pt x="0" y="54"/>
                    <a:pt x="0" y="145"/>
                    <a:pt x="30" y="175"/>
                  </a:cubicBezTo>
                  <a:cubicBezTo>
                    <a:pt x="61" y="190"/>
                    <a:pt x="91" y="198"/>
                    <a:pt x="118" y="198"/>
                  </a:cubicBezTo>
                  <a:cubicBezTo>
                    <a:pt x="144" y="198"/>
                    <a:pt x="167" y="190"/>
                    <a:pt x="182" y="175"/>
                  </a:cubicBezTo>
                  <a:cubicBezTo>
                    <a:pt x="243" y="145"/>
                    <a:pt x="243" y="54"/>
                    <a:pt x="182" y="23"/>
                  </a:cubicBezTo>
                  <a:cubicBezTo>
                    <a:pt x="167" y="8"/>
                    <a:pt x="144" y="0"/>
                    <a:pt x="11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9" name="Google Shape;1079;p37"/>
            <p:cNvSpPr/>
            <p:nvPr/>
          </p:nvSpPr>
          <p:spPr>
            <a:xfrm>
              <a:off x="6712525" y="1031350"/>
              <a:ext cx="6100" cy="5550"/>
            </a:xfrm>
            <a:custGeom>
              <a:avLst/>
              <a:gdLst/>
              <a:ahLst/>
              <a:cxnLst/>
              <a:rect l="l" t="t" r="r" b="b"/>
              <a:pathLst>
                <a:path w="244" h="222" extrusionOk="0">
                  <a:moveTo>
                    <a:pt x="118" y="1"/>
                  </a:moveTo>
                  <a:cubicBezTo>
                    <a:pt x="91" y="1"/>
                    <a:pt x="61" y="9"/>
                    <a:pt x="31" y="24"/>
                  </a:cubicBezTo>
                  <a:cubicBezTo>
                    <a:pt x="0" y="85"/>
                    <a:pt x="0" y="145"/>
                    <a:pt x="31" y="176"/>
                  </a:cubicBezTo>
                  <a:cubicBezTo>
                    <a:pt x="61" y="206"/>
                    <a:pt x="91" y="221"/>
                    <a:pt x="118" y="221"/>
                  </a:cubicBezTo>
                  <a:cubicBezTo>
                    <a:pt x="145" y="221"/>
                    <a:pt x="167" y="206"/>
                    <a:pt x="183" y="176"/>
                  </a:cubicBezTo>
                  <a:cubicBezTo>
                    <a:pt x="243" y="115"/>
                    <a:pt x="243" y="85"/>
                    <a:pt x="183" y="24"/>
                  </a:cubicBezTo>
                  <a:cubicBezTo>
                    <a:pt x="167" y="9"/>
                    <a:pt x="145" y="1"/>
                    <a:pt x="11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0" name="Google Shape;1080;p37"/>
            <p:cNvSpPr/>
            <p:nvPr/>
          </p:nvSpPr>
          <p:spPr>
            <a:xfrm>
              <a:off x="6655525" y="1026600"/>
              <a:ext cx="33450" cy="53225"/>
            </a:xfrm>
            <a:custGeom>
              <a:avLst/>
              <a:gdLst/>
              <a:ahLst/>
              <a:cxnLst/>
              <a:rect l="l" t="t" r="r" b="b"/>
              <a:pathLst>
                <a:path w="1338" h="2129" extrusionOk="0">
                  <a:moveTo>
                    <a:pt x="1064" y="1"/>
                  </a:moveTo>
                  <a:lnTo>
                    <a:pt x="1216" y="1886"/>
                  </a:lnTo>
                  <a:lnTo>
                    <a:pt x="31" y="366"/>
                  </a:lnTo>
                  <a:lnTo>
                    <a:pt x="1" y="427"/>
                  </a:lnTo>
                  <a:lnTo>
                    <a:pt x="1338" y="2129"/>
                  </a:lnTo>
                  <a:lnTo>
                    <a:pt x="1095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1" name="Google Shape;1081;p37"/>
            <p:cNvSpPr/>
            <p:nvPr/>
          </p:nvSpPr>
          <p:spPr>
            <a:xfrm>
              <a:off x="6664650" y="1022050"/>
              <a:ext cx="23575" cy="54750"/>
            </a:xfrm>
            <a:custGeom>
              <a:avLst/>
              <a:gdLst/>
              <a:ahLst/>
              <a:cxnLst/>
              <a:rect l="l" t="t" r="r" b="b"/>
              <a:pathLst>
                <a:path w="943" h="2190" extrusionOk="0">
                  <a:moveTo>
                    <a:pt x="91" y="1"/>
                  </a:moveTo>
                  <a:lnTo>
                    <a:pt x="0" y="31"/>
                  </a:lnTo>
                  <a:lnTo>
                    <a:pt x="882" y="2189"/>
                  </a:lnTo>
                  <a:lnTo>
                    <a:pt x="943" y="2159"/>
                  </a:lnTo>
                  <a:lnTo>
                    <a:pt x="9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2" name="Google Shape;1082;p37"/>
            <p:cNvSpPr/>
            <p:nvPr/>
          </p:nvSpPr>
          <p:spPr>
            <a:xfrm>
              <a:off x="6661600" y="1018725"/>
              <a:ext cx="7625" cy="6250"/>
            </a:xfrm>
            <a:custGeom>
              <a:avLst/>
              <a:gdLst/>
              <a:ahLst/>
              <a:cxnLst/>
              <a:rect l="l" t="t" r="r" b="b"/>
              <a:pathLst>
                <a:path w="305" h="250" extrusionOk="0">
                  <a:moveTo>
                    <a:pt x="153" y="0"/>
                  </a:moveTo>
                  <a:cubicBezTo>
                    <a:pt x="136" y="0"/>
                    <a:pt x="116" y="4"/>
                    <a:pt x="92" y="12"/>
                  </a:cubicBezTo>
                  <a:cubicBezTo>
                    <a:pt x="31" y="42"/>
                    <a:pt x="1" y="73"/>
                    <a:pt x="31" y="164"/>
                  </a:cubicBezTo>
                  <a:cubicBezTo>
                    <a:pt x="53" y="207"/>
                    <a:pt x="74" y="250"/>
                    <a:pt x="117" y="250"/>
                  </a:cubicBezTo>
                  <a:cubicBezTo>
                    <a:pt x="135" y="250"/>
                    <a:pt x="156" y="243"/>
                    <a:pt x="183" y="225"/>
                  </a:cubicBezTo>
                  <a:cubicBezTo>
                    <a:pt x="244" y="194"/>
                    <a:pt x="305" y="164"/>
                    <a:pt x="244" y="73"/>
                  </a:cubicBezTo>
                  <a:cubicBezTo>
                    <a:pt x="222" y="28"/>
                    <a:pt x="199" y="0"/>
                    <a:pt x="1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3" name="Google Shape;1083;p37"/>
            <p:cNvSpPr/>
            <p:nvPr/>
          </p:nvSpPr>
          <p:spPr>
            <a:xfrm>
              <a:off x="6678325" y="1022050"/>
              <a:ext cx="7625" cy="5650"/>
            </a:xfrm>
            <a:custGeom>
              <a:avLst/>
              <a:gdLst/>
              <a:ahLst/>
              <a:cxnLst/>
              <a:rect l="l" t="t" r="r" b="b"/>
              <a:pathLst>
                <a:path w="305" h="226" extrusionOk="0">
                  <a:moveTo>
                    <a:pt x="122" y="1"/>
                  </a:moveTo>
                  <a:cubicBezTo>
                    <a:pt x="31" y="31"/>
                    <a:pt x="0" y="61"/>
                    <a:pt x="31" y="153"/>
                  </a:cubicBezTo>
                  <a:cubicBezTo>
                    <a:pt x="75" y="197"/>
                    <a:pt x="104" y="225"/>
                    <a:pt x="139" y="225"/>
                  </a:cubicBezTo>
                  <a:cubicBezTo>
                    <a:pt x="152" y="225"/>
                    <a:pt x="166" y="222"/>
                    <a:pt x="183" y="213"/>
                  </a:cubicBezTo>
                  <a:cubicBezTo>
                    <a:pt x="274" y="183"/>
                    <a:pt x="304" y="122"/>
                    <a:pt x="274" y="61"/>
                  </a:cubicBezTo>
                  <a:cubicBezTo>
                    <a:pt x="274" y="31"/>
                    <a:pt x="183" y="1"/>
                    <a:pt x="12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4" name="Google Shape;1084;p37"/>
            <p:cNvSpPr/>
            <p:nvPr/>
          </p:nvSpPr>
          <p:spPr>
            <a:xfrm>
              <a:off x="6651725" y="1032825"/>
              <a:ext cx="7625" cy="6275"/>
            </a:xfrm>
            <a:custGeom>
              <a:avLst/>
              <a:gdLst/>
              <a:ahLst/>
              <a:cxnLst/>
              <a:rect l="l" t="t" r="r" b="b"/>
              <a:pathLst>
                <a:path w="305" h="251" extrusionOk="0">
                  <a:moveTo>
                    <a:pt x="161" y="0"/>
                  </a:moveTo>
                  <a:cubicBezTo>
                    <a:pt x="145" y="0"/>
                    <a:pt x="131" y="8"/>
                    <a:pt x="122" y="26"/>
                  </a:cubicBezTo>
                  <a:cubicBezTo>
                    <a:pt x="31" y="56"/>
                    <a:pt x="1" y="86"/>
                    <a:pt x="31" y="178"/>
                  </a:cubicBezTo>
                  <a:cubicBezTo>
                    <a:pt x="75" y="222"/>
                    <a:pt x="104" y="250"/>
                    <a:pt x="139" y="250"/>
                  </a:cubicBezTo>
                  <a:cubicBezTo>
                    <a:pt x="153" y="250"/>
                    <a:pt x="167" y="246"/>
                    <a:pt x="183" y="238"/>
                  </a:cubicBezTo>
                  <a:cubicBezTo>
                    <a:pt x="274" y="208"/>
                    <a:pt x="304" y="178"/>
                    <a:pt x="274" y="86"/>
                  </a:cubicBezTo>
                  <a:cubicBezTo>
                    <a:pt x="253" y="43"/>
                    <a:pt x="201" y="0"/>
                    <a:pt x="16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5" name="Google Shape;1085;p37"/>
            <p:cNvSpPr/>
            <p:nvPr/>
          </p:nvSpPr>
          <p:spPr>
            <a:xfrm>
              <a:off x="6659325" y="1048525"/>
              <a:ext cx="57025" cy="54900"/>
            </a:xfrm>
            <a:custGeom>
              <a:avLst/>
              <a:gdLst/>
              <a:ahLst/>
              <a:cxnLst/>
              <a:rect l="l" t="t" r="r" b="b"/>
              <a:pathLst>
                <a:path w="2281" h="2196" extrusionOk="0">
                  <a:moveTo>
                    <a:pt x="1173" y="0"/>
                  </a:moveTo>
                  <a:cubicBezTo>
                    <a:pt x="1137" y="0"/>
                    <a:pt x="1101" y="2"/>
                    <a:pt x="1064" y="5"/>
                  </a:cubicBezTo>
                  <a:cubicBezTo>
                    <a:pt x="456" y="36"/>
                    <a:pt x="0" y="553"/>
                    <a:pt x="31" y="1160"/>
                  </a:cubicBezTo>
                  <a:cubicBezTo>
                    <a:pt x="90" y="1749"/>
                    <a:pt x="576" y="2195"/>
                    <a:pt x="1159" y="2195"/>
                  </a:cubicBezTo>
                  <a:cubicBezTo>
                    <a:pt x="1178" y="2195"/>
                    <a:pt x="1197" y="2195"/>
                    <a:pt x="1216" y="2194"/>
                  </a:cubicBezTo>
                  <a:cubicBezTo>
                    <a:pt x="1824" y="2164"/>
                    <a:pt x="2280" y="1616"/>
                    <a:pt x="2250" y="1009"/>
                  </a:cubicBezTo>
                  <a:cubicBezTo>
                    <a:pt x="2221" y="437"/>
                    <a:pt x="1736" y="0"/>
                    <a:pt x="117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6" name="Google Shape;1086;p37"/>
            <p:cNvSpPr/>
            <p:nvPr/>
          </p:nvSpPr>
          <p:spPr>
            <a:xfrm>
              <a:off x="6673000" y="1060750"/>
              <a:ext cx="31950" cy="30525"/>
            </a:xfrm>
            <a:custGeom>
              <a:avLst/>
              <a:gdLst/>
              <a:ahLst/>
              <a:cxnLst/>
              <a:rect l="l" t="t" r="r" b="b"/>
              <a:pathLst>
                <a:path w="1278" h="1221" extrusionOk="0">
                  <a:moveTo>
                    <a:pt x="665" y="0"/>
                  </a:moveTo>
                  <a:cubicBezTo>
                    <a:pt x="646" y="0"/>
                    <a:pt x="627" y="1"/>
                    <a:pt x="609" y="3"/>
                  </a:cubicBezTo>
                  <a:cubicBezTo>
                    <a:pt x="213" y="3"/>
                    <a:pt x="1" y="307"/>
                    <a:pt x="31" y="641"/>
                  </a:cubicBezTo>
                  <a:cubicBezTo>
                    <a:pt x="31" y="958"/>
                    <a:pt x="305" y="1221"/>
                    <a:pt x="618" y="1221"/>
                  </a:cubicBezTo>
                  <a:cubicBezTo>
                    <a:pt x="635" y="1221"/>
                    <a:pt x="652" y="1220"/>
                    <a:pt x="669" y="1219"/>
                  </a:cubicBezTo>
                  <a:cubicBezTo>
                    <a:pt x="1004" y="1219"/>
                    <a:pt x="1277" y="915"/>
                    <a:pt x="1247" y="580"/>
                  </a:cubicBezTo>
                  <a:cubicBezTo>
                    <a:pt x="1247" y="236"/>
                    <a:pt x="976" y="0"/>
                    <a:pt x="66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087" name="Google Shape;1087;p37"/>
          <p:cNvGrpSpPr/>
          <p:nvPr/>
        </p:nvGrpSpPr>
        <p:grpSpPr>
          <a:xfrm>
            <a:off x="5198917" y="6104352"/>
            <a:ext cx="342496" cy="412833"/>
            <a:chOff x="1348475" y="834325"/>
            <a:chExt cx="316150" cy="309625"/>
          </a:xfrm>
        </p:grpSpPr>
        <p:sp>
          <p:nvSpPr>
            <p:cNvPr id="1088" name="Google Shape;1088;p37"/>
            <p:cNvSpPr/>
            <p:nvPr/>
          </p:nvSpPr>
          <p:spPr>
            <a:xfrm>
              <a:off x="1348475" y="834325"/>
              <a:ext cx="316150" cy="309625"/>
            </a:xfrm>
            <a:custGeom>
              <a:avLst/>
              <a:gdLst/>
              <a:ahLst/>
              <a:cxnLst/>
              <a:rect l="l" t="t" r="r" b="b"/>
              <a:pathLst>
                <a:path w="12646" h="12385" extrusionOk="0">
                  <a:moveTo>
                    <a:pt x="5002" y="0"/>
                  </a:moveTo>
                  <a:cubicBezTo>
                    <a:pt x="4703" y="0"/>
                    <a:pt x="4399" y="58"/>
                    <a:pt x="4104" y="180"/>
                  </a:cubicBezTo>
                  <a:cubicBezTo>
                    <a:pt x="2858" y="667"/>
                    <a:pt x="2250" y="2065"/>
                    <a:pt x="2736" y="3341"/>
                  </a:cubicBezTo>
                  <a:cubicBezTo>
                    <a:pt x="2858" y="3585"/>
                    <a:pt x="3010" y="3828"/>
                    <a:pt x="3192" y="4040"/>
                  </a:cubicBezTo>
                  <a:cubicBezTo>
                    <a:pt x="2995" y="3975"/>
                    <a:pt x="2782" y="3925"/>
                    <a:pt x="2565" y="3925"/>
                  </a:cubicBezTo>
                  <a:cubicBezTo>
                    <a:pt x="2480" y="3925"/>
                    <a:pt x="2395" y="3932"/>
                    <a:pt x="2311" y="3949"/>
                  </a:cubicBezTo>
                  <a:cubicBezTo>
                    <a:pt x="973" y="4010"/>
                    <a:pt x="0" y="5195"/>
                    <a:pt x="61" y="6533"/>
                  </a:cubicBezTo>
                  <a:cubicBezTo>
                    <a:pt x="149" y="7785"/>
                    <a:pt x="1240" y="8758"/>
                    <a:pt x="2480" y="8758"/>
                  </a:cubicBezTo>
                  <a:cubicBezTo>
                    <a:pt x="2535" y="8758"/>
                    <a:pt x="2590" y="8756"/>
                    <a:pt x="2645" y="8752"/>
                  </a:cubicBezTo>
                  <a:cubicBezTo>
                    <a:pt x="2949" y="8721"/>
                    <a:pt x="3222" y="8661"/>
                    <a:pt x="3496" y="8539"/>
                  </a:cubicBezTo>
                  <a:lnTo>
                    <a:pt x="3496" y="8539"/>
                  </a:lnTo>
                  <a:cubicBezTo>
                    <a:pt x="3344" y="8752"/>
                    <a:pt x="3222" y="9025"/>
                    <a:pt x="3162" y="9329"/>
                  </a:cubicBezTo>
                  <a:cubicBezTo>
                    <a:pt x="2797" y="10667"/>
                    <a:pt x="3618" y="11943"/>
                    <a:pt x="4894" y="12308"/>
                  </a:cubicBezTo>
                  <a:cubicBezTo>
                    <a:pt x="5102" y="12360"/>
                    <a:pt x="5308" y="12385"/>
                    <a:pt x="5509" y="12385"/>
                  </a:cubicBezTo>
                  <a:cubicBezTo>
                    <a:pt x="6606" y="12385"/>
                    <a:pt x="7565" y="11649"/>
                    <a:pt x="7873" y="10545"/>
                  </a:cubicBezTo>
                  <a:cubicBezTo>
                    <a:pt x="7934" y="10241"/>
                    <a:pt x="7964" y="9937"/>
                    <a:pt x="7934" y="9664"/>
                  </a:cubicBezTo>
                  <a:lnTo>
                    <a:pt x="7934" y="9664"/>
                  </a:lnTo>
                  <a:cubicBezTo>
                    <a:pt x="8116" y="9907"/>
                    <a:pt x="8299" y="10089"/>
                    <a:pt x="8572" y="10241"/>
                  </a:cubicBezTo>
                  <a:cubicBezTo>
                    <a:pt x="8985" y="10502"/>
                    <a:pt x="9437" y="10627"/>
                    <a:pt x="9880" y="10627"/>
                  </a:cubicBezTo>
                  <a:cubicBezTo>
                    <a:pt x="10677" y="10627"/>
                    <a:pt x="11447" y="10223"/>
                    <a:pt x="11916" y="9481"/>
                  </a:cubicBezTo>
                  <a:cubicBezTo>
                    <a:pt x="12645" y="8357"/>
                    <a:pt x="12311" y="6867"/>
                    <a:pt x="11156" y="6138"/>
                  </a:cubicBezTo>
                  <a:cubicBezTo>
                    <a:pt x="10943" y="5955"/>
                    <a:pt x="10639" y="5834"/>
                    <a:pt x="10365" y="5803"/>
                  </a:cubicBezTo>
                  <a:cubicBezTo>
                    <a:pt x="10639" y="5712"/>
                    <a:pt x="10913" y="5560"/>
                    <a:pt x="11125" y="5378"/>
                  </a:cubicBezTo>
                  <a:cubicBezTo>
                    <a:pt x="12159" y="4496"/>
                    <a:pt x="12311" y="2977"/>
                    <a:pt x="11429" y="1974"/>
                  </a:cubicBezTo>
                  <a:cubicBezTo>
                    <a:pt x="10936" y="1396"/>
                    <a:pt x="10244" y="1093"/>
                    <a:pt x="9554" y="1093"/>
                  </a:cubicBezTo>
                  <a:cubicBezTo>
                    <a:pt x="9010" y="1093"/>
                    <a:pt x="8467" y="1281"/>
                    <a:pt x="8025" y="1670"/>
                  </a:cubicBezTo>
                  <a:cubicBezTo>
                    <a:pt x="7782" y="1852"/>
                    <a:pt x="7599" y="2065"/>
                    <a:pt x="7447" y="2338"/>
                  </a:cubicBezTo>
                  <a:cubicBezTo>
                    <a:pt x="7417" y="2034"/>
                    <a:pt x="7356" y="1761"/>
                    <a:pt x="7265" y="1548"/>
                  </a:cubicBezTo>
                  <a:cubicBezTo>
                    <a:pt x="6871" y="597"/>
                    <a:pt x="5963" y="0"/>
                    <a:pt x="500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9" name="Google Shape;1089;p37"/>
            <p:cNvSpPr/>
            <p:nvPr/>
          </p:nvSpPr>
          <p:spPr>
            <a:xfrm>
              <a:off x="1437375" y="969525"/>
              <a:ext cx="76025" cy="44100"/>
            </a:xfrm>
            <a:custGeom>
              <a:avLst/>
              <a:gdLst/>
              <a:ahLst/>
              <a:cxnLst/>
              <a:rect l="l" t="t" r="r" b="b"/>
              <a:pathLst>
                <a:path w="3041" h="1764" extrusionOk="0">
                  <a:moveTo>
                    <a:pt x="62" y="0"/>
                  </a:moveTo>
                  <a:lnTo>
                    <a:pt x="1" y="91"/>
                  </a:lnTo>
                  <a:lnTo>
                    <a:pt x="2706" y="699"/>
                  </a:lnTo>
                  <a:lnTo>
                    <a:pt x="122" y="1642"/>
                  </a:lnTo>
                  <a:lnTo>
                    <a:pt x="153" y="1763"/>
                  </a:lnTo>
                  <a:lnTo>
                    <a:pt x="3040" y="669"/>
                  </a:lnTo>
                  <a:lnTo>
                    <a:pt x="62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0" name="Google Shape;1090;p37"/>
            <p:cNvSpPr/>
            <p:nvPr/>
          </p:nvSpPr>
          <p:spPr>
            <a:xfrm>
              <a:off x="1425975" y="984725"/>
              <a:ext cx="83625" cy="8375"/>
            </a:xfrm>
            <a:custGeom>
              <a:avLst/>
              <a:gdLst/>
              <a:ahLst/>
              <a:cxnLst/>
              <a:rect l="l" t="t" r="r" b="b"/>
              <a:pathLst>
                <a:path w="3345" h="335" extrusionOk="0">
                  <a:moveTo>
                    <a:pt x="3344" y="0"/>
                  </a:moveTo>
                  <a:lnTo>
                    <a:pt x="1" y="243"/>
                  </a:lnTo>
                  <a:lnTo>
                    <a:pt x="1" y="335"/>
                  </a:lnTo>
                  <a:lnTo>
                    <a:pt x="3344" y="122"/>
                  </a:lnTo>
                  <a:lnTo>
                    <a:pt x="3344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1" name="Google Shape;1091;p37"/>
            <p:cNvSpPr/>
            <p:nvPr/>
          </p:nvSpPr>
          <p:spPr>
            <a:xfrm>
              <a:off x="1418375" y="987750"/>
              <a:ext cx="9925" cy="8400"/>
            </a:xfrm>
            <a:custGeom>
              <a:avLst/>
              <a:gdLst/>
              <a:ahLst/>
              <a:cxnLst/>
              <a:rect l="l" t="t" r="r" b="b"/>
              <a:pathLst>
                <a:path w="397" h="336" extrusionOk="0">
                  <a:moveTo>
                    <a:pt x="214" y="1"/>
                  </a:moveTo>
                  <a:cubicBezTo>
                    <a:pt x="92" y="1"/>
                    <a:pt x="1" y="122"/>
                    <a:pt x="62" y="183"/>
                  </a:cubicBezTo>
                  <a:cubicBezTo>
                    <a:pt x="62" y="274"/>
                    <a:pt x="122" y="335"/>
                    <a:pt x="244" y="335"/>
                  </a:cubicBezTo>
                  <a:cubicBezTo>
                    <a:pt x="305" y="335"/>
                    <a:pt x="396" y="274"/>
                    <a:pt x="396" y="153"/>
                  </a:cubicBezTo>
                  <a:cubicBezTo>
                    <a:pt x="396" y="92"/>
                    <a:pt x="305" y="1"/>
                    <a:pt x="21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2" name="Google Shape;1092;p37"/>
            <p:cNvSpPr/>
            <p:nvPr/>
          </p:nvSpPr>
          <p:spPr>
            <a:xfrm>
              <a:off x="1432075" y="965725"/>
              <a:ext cx="8375" cy="9150"/>
            </a:xfrm>
            <a:custGeom>
              <a:avLst/>
              <a:gdLst/>
              <a:ahLst/>
              <a:cxnLst/>
              <a:rect l="l" t="t" r="r" b="b"/>
              <a:pathLst>
                <a:path w="335" h="366" extrusionOk="0">
                  <a:moveTo>
                    <a:pt x="152" y="0"/>
                  </a:moveTo>
                  <a:cubicBezTo>
                    <a:pt x="61" y="0"/>
                    <a:pt x="0" y="91"/>
                    <a:pt x="0" y="213"/>
                  </a:cubicBezTo>
                  <a:cubicBezTo>
                    <a:pt x="0" y="274"/>
                    <a:pt x="61" y="365"/>
                    <a:pt x="182" y="365"/>
                  </a:cubicBezTo>
                  <a:cubicBezTo>
                    <a:pt x="274" y="365"/>
                    <a:pt x="334" y="274"/>
                    <a:pt x="334" y="152"/>
                  </a:cubicBezTo>
                  <a:cubicBezTo>
                    <a:pt x="334" y="91"/>
                    <a:pt x="274" y="0"/>
                    <a:pt x="15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3" name="Google Shape;1093;p37"/>
            <p:cNvSpPr/>
            <p:nvPr/>
          </p:nvSpPr>
          <p:spPr>
            <a:xfrm>
              <a:off x="1435100" y="1009025"/>
              <a:ext cx="8375" cy="8400"/>
            </a:xfrm>
            <a:custGeom>
              <a:avLst/>
              <a:gdLst/>
              <a:ahLst/>
              <a:cxnLst/>
              <a:rect l="l" t="t" r="r" b="b"/>
              <a:pathLst>
                <a:path w="335" h="336" extrusionOk="0">
                  <a:moveTo>
                    <a:pt x="153" y="1"/>
                  </a:moveTo>
                  <a:cubicBezTo>
                    <a:pt x="61" y="1"/>
                    <a:pt x="1" y="62"/>
                    <a:pt x="1" y="183"/>
                  </a:cubicBezTo>
                  <a:cubicBezTo>
                    <a:pt x="1" y="244"/>
                    <a:pt x="61" y="335"/>
                    <a:pt x="183" y="335"/>
                  </a:cubicBezTo>
                  <a:cubicBezTo>
                    <a:pt x="244" y="335"/>
                    <a:pt x="335" y="244"/>
                    <a:pt x="335" y="153"/>
                  </a:cubicBezTo>
                  <a:cubicBezTo>
                    <a:pt x="335" y="62"/>
                    <a:pt x="244" y="1"/>
                    <a:pt x="15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4" name="Google Shape;1094;p37"/>
            <p:cNvSpPr/>
            <p:nvPr/>
          </p:nvSpPr>
          <p:spPr>
            <a:xfrm>
              <a:off x="1470050" y="980925"/>
              <a:ext cx="42575" cy="78275"/>
            </a:xfrm>
            <a:custGeom>
              <a:avLst/>
              <a:gdLst/>
              <a:ahLst/>
              <a:cxnLst/>
              <a:rect l="l" t="t" r="r" b="b"/>
              <a:pathLst>
                <a:path w="1703" h="3131" extrusionOk="0">
                  <a:moveTo>
                    <a:pt x="1581" y="0"/>
                  </a:moveTo>
                  <a:lnTo>
                    <a:pt x="1" y="2705"/>
                  </a:lnTo>
                  <a:lnTo>
                    <a:pt x="122" y="2736"/>
                  </a:lnTo>
                  <a:lnTo>
                    <a:pt x="1521" y="365"/>
                  </a:lnTo>
                  <a:lnTo>
                    <a:pt x="1642" y="3131"/>
                  </a:lnTo>
                  <a:lnTo>
                    <a:pt x="1703" y="3131"/>
                  </a:lnTo>
                  <a:lnTo>
                    <a:pt x="158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5" name="Google Shape;1095;p37"/>
            <p:cNvSpPr/>
            <p:nvPr/>
          </p:nvSpPr>
          <p:spPr>
            <a:xfrm>
              <a:off x="1486775" y="985475"/>
              <a:ext cx="23575" cy="82100"/>
            </a:xfrm>
            <a:custGeom>
              <a:avLst/>
              <a:gdLst/>
              <a:ahLst/>
              <a:cxnLst/>
              <a:rect l="l" t="t" r="r" b="b"/>
              <a:pathLst>
                <a:path w="943" h="3284" extrusionOk="0">
                  <a:moveTo>
                    <a:pt x="821" y="1"/>
                  </a:moveTo>
                  <a:lnTo>
                    <a:pt x="1" y="3253"/>
                  </a:lnTo>
                  <a:lnTo>
                    <a:pt x="122" y="3283"/>
                  </a:lnTo>
                  <a:lnTo>
                    <a:pt x="943" y="31"/>
                  </a:lnTo>
                  <a:lnTo>
                    <a:pt x="82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6" name="Google Shape;1096;p37"/>
            <p:cNvSpPr/>
            <p:nvPr/>
          </p:nvSpPr>
          <p:spPr>
            <a:xfrm>
              <a:off x="1482975" y="1065525"/>
              <a:ext cx="9900" cy="9025"/>
            </a:xfrm>
            <a:custGeom>
              <a:avLst/>
              <a:gdLst/>
              <a:ahLst/>
              <a:cxnLst/>
              <a:rect l="l" t="t" r="r" b="b"/>
              <a:pathLst>
                <a:path w="396" h="361" extrusionOk="0">
                  <a:moveTo>
                    <a:pt x="164" y="0"/>
                  </a:moveTo>
                  <a:cubicBezTo>
                    <a:pt x="83" y="0"/>
                    <a:pt x="24" y="65"/>
                    <a:pt x="1" y="112"/>
                  </a:cubicBezTo>
                  <a:cubicBezTo>
                    <a:pt x="1" y="203"/>
                    <a:pt x="31" y="324"/>
                    <a:pt x="122" y="355"/>
                  </a:cubicBezTo>
                  <a:cubicBezTo>
                    <a:pt x="139" y="359"/>
                    <a:pt x="154" y="361"/>
                    <a:pt x="169" y="361"/>
                  </a:cubicBezTo>
                  <a:cubicBezTo>
                    <a:pt x="260" y="361"/>
                    <a:pt x="313" y="286"/>
                    <a:pt x="365" y="233"/>
                  </a:cubicBezTo>
                  <a:cubicBezTo>
                    <a:pt x="396" y="112"/>
                    <a:pt x="304" y="51"/>
                    <a:pt x="244" y="20"/>
                  </a:cubicBezTo>
                  <a:cubicBezTo>
                    <a:pt x="215" y="6"/>
                    <a:pt x="189" y="0"/>
                    <a:pt x="16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7" name="Google Shape;1097;p37"/>
            <p:cNvSpPr/>
            <p:nvPr/>
          </p:nvSpPr>
          <p:spPr>
            <a:xfrm>
              <a:off x="1465500" y="1046525"/>
              <a:ext cx="9900" cy="9025"/>
            </a:xfrm>
            <a:custGeom>
              <a:avLst/>
              <a:gdLst/>
              <a:ahLst/>
              <a:cxnLst/>
              <a:rect l="l" t="t" r="r" b="b"/>
              <a:pathLst>
                <a:path w="396" h="361" extrusionOk="0">
                  <a:moveTo>
                    <a:pt x="181" y="1"/>
                  </a:moveTo>
                  <a:cubicBezTo>
                    <a:pt x="113" y="1"/>
                    <a:pt x="54" y="65"/>
                    <a:pt x="31" y="112"/>
                  </a:cubicBezTo>
                  <a:cubicBezTo>
                    <a:pt x="0" y="203"/>
                    <a:pt x="61" y="325"/>
                    <a:pt x="152" y="355"/>
                  </a:cubicBezTo>
                  <a:cubicBezTo>
                    <a:pt x="165" y="359"/>
                    <a:pt x="177" y="361"/>
                    <a:pt x="190" y="361"/>
                  </a:cubicBezTo>
                  <a:cubicBezTo>
                    <a:pt x="267" y="361"/>
                    <a:pt x="339" y="286"/>
                    <a:pt x="365" y="233"/>
                  </a:cubicBezTo>
                  <a:cubicBezTo>
                    <a:pt x="396" y="112"/>
                    <a:pt x="365" y="51"/>
                    <a:pt x="244" y="21"/>
                  </a:cubicBezTo>
                  <a:cubicBezTo>
                    <a:pt x="222" y="6"/>
                    <a:pt x="201" y="1"/>
                    <a:pt x="18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8" name="Google Shape;1098;p37"/>
            <p:cNvSpPr/>
            <p:nvPr/>
          </p:nvSpPr>
          <p:spPr>
            <a:xfrm>
              <a:off x="1507300" y="1056750"/>
              <a:ext cx="9900" cy="9450"/>
            </a:xfrm>
            <a:custGeom>
              <a:avLst/>
              <a:gdLst/>
              <a:ahLst/>
              <a:cxnLst/>
              <a:rect l="l" t="t" r="r" b="b"/>
              <a:pathLst>
                <a:path w="396" h="378" extrusionOk="0">
                  <a:moveTo>
                    <a:pt x="206" y="1"/>
                  </a:moveTo>
                  <a:cubicBezTo>
                    <a:pt x="128" y="1"/>
                    <a:pt x="57" y="76"/>
                    <a:pt x="31" y="128"/>
                  </a:cubicBezTo>
                  <a:cubicBezTo>
                    <a:pt x="0" y="220"/>
                    <a:pt x="61" y="311"/>
                    <a:pt x="152" y="371"/>
                  </a:cubicBezTo>
                  <a:cubicBezTo>
                    <a:pt x="165" y="376"/>
                    <a:pt x="177" y="378"/>
                    <a:pt x="189" y="378"/>
                  </a:cubicBezTo>
                  <a:cubicBezTo>
                    <a:pt x="267" y="378"/>
                    <a:pt x="339" y="302"/>
                    <a:pt x="365" y="250"/>
                  </a:cubicBezTo>
                  <a:cubicBezTo>
                    <a:pt x="395" y="128"/>
                    <a:pt x="335" y="37"/>
                    <a:pt x="243" y="7"/>
                  </a:cubicBezTo>
                  <a:cubicBezTo>
                    <a:pt x="231" y="3"/>
                    <a:pt x="218" y="1"/>
                    <a:pt x="20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9" name="Google Shape;1099;p37"/>
            <p:cNvSpPr/>
            <p:nvPr/>
          </p:nvSpPr>
          <p:spPr>
            <a:xfrm>
              <a:off x="1504250" y="983950"/>
              <a:ext cx="74500" cy="57775"/>
            </a:xfrm>
            <a:custGeom>
              <a:avLst/>
              <a:gdLst/>
              <a:ahLst/>
              <a:cxnLst/>
              <a:rect l="l" t="t" r="r" b="b"/>
              <a:pathLst>
                <a:path w="2980" h="2311" extrusionOk="0">
                  <a:moveTo>
                    <a:pt x="1" y="1"/>
                  </a:moveTo>
                  <a:lnTo>
                    <a:pt x="2037" y="2311"/>
                  </a:lnTo>
                  <a:lnTo>
                    <a:pt x="2128" y="2250"/>
                  </a:lnTo>
                  <a:lnTo>
                    <a:pt x="305" y="183"/>
                  </a:lnTo>
                  <a:lnTo>
                    <a:pt x="2949" y="913"/>
                  </a:lnTo>
                  <a:lnTo>
                    <a:pt x="2979" y="85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0" name="Google Shape;1100;p37"/>
            <p:cNvSpPr/>
            <p:nvPr/>
          </p:nvSpPr>
          <p:spPr>
            <a:xfrm>
              <a:off x="1507300" y="984725"/>
              <a:ext cx="72200" cy="47125"/>
            </a:xfrm>
            <a:custGeom>
              <a:avLst/>
              <a:gdLst/>
              <a:ahLst/>
              <a:cxnLst/>
              <a:rect l="l" t="t" r="r" b="b"/>
              <a:pathLst>
                <a:path w="2888" h="1885" extrusionOk="0">
                  <a:moveTo>
                    <a:pt x="61" y="0"/>
                  </a:moveTo>
                  <a:lnTo>
                    <a:pt x="0" y="91"/>
                  </a:lnTo>
                  <a:lnTo>
                    <a:pt x="2827" y="1885"/>
                  </a:lnTo>
                  <a:lnTo>
                    <a:pt x="2888" y="179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1" name="Google Shape;1101;p37"/>
            <p:cNvSpPr/>
            <p:nvPr/>
          </p:nvSpPr>
          <p:spPr>
            <a:xfrm>
              <a:off x="1574925" y="1027625"/>
              <a:ext cx="10650" cy="8825"/>
            </a:xfrm>
            <a:custGeom>
              <a:avLst/>
              <a:gdLst/>
              <a:ahLst/>
              <a:cxnLst/>
              <a:rect l="l" t="t" r="r" b="b"/>
              <a:pathLst>
                <a:path w="426" h="353" extrusionOk="0">
                  <a:moveTo>
                    <a:pt x="228" y="1"/>
                  </a:moveTo>
                  <a:cubicBezTo>
                    <a:pt x="167" y="1"/>
                    <a:pt x="111" y="39"/>
                    <a:pt x="92" y="77"/>
                  </a:cubicBezTo>
                  <a:cubicBezTo>
                    <a:pt x="0" y="169"/>
                    <a:pt x="61" y="260"/>
                    <a:pt x="122" y="321"/>
                  </a:cubicBezTo>
                  <a:cubicBezTo>
                    <a:pt x="154" y="342"/>
                    <a:pt x="190" y="352"/>
                    <a:pt x="225" y="352"/>
                  </a:cubicBezTo>
                  <a:cubicBezTo>
                    <a:pt x="288" y="352"/>
                    <a:pt x="346" y="319"/>
                    <a:pt x="365" y="260"/>
                  </a:cubicBezTo>
                  <a:cubicBezTo>
                    <a:pt x="426" y="199"/>
                    <a:pt x="396" y="77"/>
                    <a:pt x="335" y="47"/>
                  </a:cubicBezTo>
                  <a:cubicBezTo>
                    <a:pt x="301" y="14"/>
                    <a:pt x="264" y="1"/>
                    <a:pt x="22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2" name="Google Shape;1102;p37"/>
            <p:cNvSpPr/>
            <p:nvPr/>
          </p:nvSpPr>
          <p:spPr>
            <a:xfrm>
              <a:off x="1552125" y="1039025"/>
              <a:ext cx="10675" cy="8325"/>
            </a:xfrm>
            <a:custGeom>
              <a:avLst/>
              <a:gdLst/>
              <a:ahLst/>
              <a:cxnLst/>
              <a:rect l="l" t="t" r="r" b="b"/>
              <a:pathLst>
                <a:path w="427" h="333" extrusionOk="0">
                  <a:moveTo>
                    <a:pt x="220" y="1"/>
                  </a:moveTo>
                  <a:cubicBezTo>
                    <a:pt x="167" y="1"/>
                    <a:pt x="111" y="39"/>
                    <a:pt x="92" y="77"/>
                  </a:cubicBezTo>
                  <a:cubicBezTo>
                    <a:pt x="1" y="169"/>
                    <a:pt x="61" y="260"/>
                    <a:pt x="122" y="321"/>
                  </a:cubicBezTo>
                  <a:cubicBezTo>
                    <a:pt x="147" y="329"/>
                    <a:pt x="171" y="333"/>
                    <a:pt x="195" y="333"/>
                  </a:cubicBezTo>
                  <a:cubicBezTo>
                    <a:pt x="260" y="333"/>
                    <a:pt x="321" y="304"/>
                    <a:pt x="365" y="260"/>
                  </a:cubicBezTo>
                  <a:cubicBezTo>
                    <a:pt x="426" y="199"/>
                    <a:pt x="396" y="77"/>
                    <a:pt x="304" y="47"/>
                  </a:cubicBezTo>
                  <a:cubicBezTo>
                    <a:pt x="282" y="14"/>
                    <a:pt x="252" y="1"/>
                    <a:pt x="22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3" name="Google Shape;1103;p37"/>
            <p:cNvSpPr/>
            <p:nvPr/>
          </p:nvSpPr>
          <p:spPr>
            <a:xfrm>
              <a:off x="1574925" y="1002125"/>
              <a:ext cx="10650" cy="8525"/>
            </a:xfrm>
            <a:custGeom>
              <a:avLst/>
              <a:gdLst/>
              <a:ahLst/>
              <a:cxnLst/>
              <a:rect l="l" t="t" r="r" b="b"/>
              <a:pathLst>
                <a:path w="426" h="341" extrusionOk="0">
                  <a:moveTo>
                    <a:pt x="224" y="1"/>
                  </a:moveTo>
                  <a:cubicBezTo>
                    <a:pt x="164" y="1"/>
                    <a:pt x="110" y="26"/>
                    <a:pt x="92" y="64"/>
                  </a:cubicBezTo>
                  <a:cubicBezTo>
                    <a:pt x="0" y="155"/>
                    <a:pt x="61" y="277"/>
                    <a:pt x="122" y="307"/>
                  </a:cubicBezTo>
                  <a:cubicBezTo>
                    <a:pt x="157" y="330"/>
                    <a:pt x="196" y="340"/>
                    <a:pt x="233" y="340"/>
                  </a:cubicBezTo>
                  <a:cubicBezTo>
                    <a:pt x="293" y="340"/>
                    <a:pt x="346" y="314"/>
                    <a:pt x="365" y="277"/>
                  </a:cubicBezTo>
                  <a:cubicBezTo>
                    <a:pt x="426" y="186"/>
                    <a:pt x="396" y="64"/>
                    <a:pt x="335" y="34"/>
                  </a:cubicBezTo>
                  <a:cubicBezTo>
                    <a:pt x="300" y="10"/>
                    <a:pt x="261" y="1"/>
                    <a:pt x="22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4" name="Google Shape;1104;p37"/>
            <p:cNvSpPr/>
            <p:nvPr/>
          </p:nvSpPr>
          <p:spPr>
            <a:xfrm>
              <a:off x="1504250" y="925450"/>
              <a:ext cx="71450" cy="64600"/>
            </a:xfrm>
            <a:custGeom>
              <a:avLst/>
              <a:gdLst/>
              <a:ahLst/>
              <a:cxnLst/>
              <a:rect l="l" t="t" r="r" b="b"/>
              <a:pathLst>
                <a:path w="2858" h="2584" extrusionOk="0">
                  <a:moveTo>
                    <a:pt x="1733" y="0"/>
                  </a:moveTo>
                  <a:lnTo>
                    <a:pt x="1" y="2584"/>
                  </a:lnTo>
                  <a:lnTo>
                    <a:pt x="2858" y="1368"/>
                  </a:lnTo>
                  <a:lnTo>
                    <a:pt x="2797" y="1247"/>
                  </a:lnTo>
                  <a:lnTo>
                    <a:pt x="305" y="2341"/>
                  </a:lnTo>
                  <a:lnTo>
                    <a:pt x="1824" y="61"/>
                  </a:lnTo>
                  <a:lnTo>
                    <a:pt x="173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5" name="Google Shape;1105;p37"/>
            <p:cNvSpPr/>
            <p:nvPr/>
          </p:nvSpPr>
          <p:spPr>
            <a:xfrm>
              <a:off x="1507300" y="932275"/>
              <a:ext cx="66125" cy="56275"/>
            </a:xfrm>
            <a:custGeom>
              <a:avLst/>
              <a:gdLst/>
              <a:ahLst/>
              <a:cxnLst/>
              <a:rect l="l" t="t" r="r" b="b"/>
              <a:pathLst>
                <a:path w="2645" h="2251" extrusionOk="0">
                  <a:moveTo>
                    <a:pt x="2553" y="1"/>
                  </a:moveTo>
                  <a:lnTo>
                    <a:pt x="0" y="2159"/>
                  </a:lnTo>
                  <a:lnTo>
                    <a:pt x="61" y="2250"/>
                  </a:lnTo>
                  <a:lnTo>
                    <a:pt x="2645" y="92"/>
                  </a:lnTo>
                  <a:lnTo>
                    <a:pt x="2553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6" name="Google Shape;1106;p37"/>
            <p:cNvSpPr/>
            <p:nvPr/>
          </p:nvSpPr>
          <p:spPr>
            <a:xfrm>
              <a:off x="1569600" y="927875"/>
              <a:ext cx="9150" cy="8850"/>
            </a:xfrm>
            <a:custGeom>
              <a:avLst/>
              <a:gdLst/>
              <a:ahLst/>
              <a:cxnLst/>
              <a:rect l="l" t="t" r="r" b="b"/>
              <a:pathLst>
                <a:path w="366" h="354" extrusionOk="0">
                  <a:moveTo>
                    <a:pt x="219" y="0"/>
                  </a:moveTo>
                  <a:cubicBezTo>
                    <a:pt x="184" y="0"/>
                    <a:pt x="148" y="17"/>
                    <a:pt x="122" y="55"/>
                  </a:cubicBezTo>
                  <a:cubicBezTo>
                    <a:pt x="31" y="86"/>
                    <a:pt x="1" y="207"/>
                    <a:pt x="92" y="268"/>
                  </a:cubicBezTo>
                  <a:cubicBezTo>
                    <a:pt x="109" y="321"/>
                    <a:pt x="158" y="354"/>
                    <a:pt x="207" y="354"/>
                  </a:cubicBezTo>
                  <a:cubicBezTo>
                    <a:pt x="243" y="354"/>
                    <a:pt x="279" y="337"/>
                    <a:pt x="305" y="298"/>
                  </a:cubicBezTo>
                  <a:cubicBezTo>
                    <a:pt x="365" y="238"/>
                    <a:pt x="365" y="116"/>
                    <a:pt x="335" y="86"/>
                  </a:cubicBezTo>
                  <a:cubicBezTo>
                    <a:pt x="317" y="33"/>
                    <a:pt x="269" y="0"/>
                    <a:pt x="21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7" name="Google Shape;1107;p37"/>
            <p:cNvSpPr/>
            <p:nvPr/>
          </p:nvSpPr>
          <p:spPr>
            <a:xfrm>
              <a:off x="1572650" y="953525"/>
              <a:ext cx="9125" cy="8825"/>
            </a:xfrm>
            <a:custGeom>
              <a:avLst/>
              <a:gdLst/>
              <a:ahLst/>
              <a:cxnLst/>
              <a:rect l="l" t="t" r="r" b="b"/>
              <a:pathLst>
                <a:path w="365" h="353" extrusionOk="0">
                  <a:moveTo>
                    <a:pt x="203" y="1"/>
                  </a:moveTo>
                  <a:cubicBezTo>
                    <a:pt x="172" y="1"/>
                    <a:pt x="143" y="11"/>
                    <a:pt x="122" y="32"/>
                  </a:cubicBezTo>
                  <a:cubicBezTo>
                    <a:pt x="31" y="93"/>
                    <a:pt x="0" y="184"/>
                    <a:pt x="61" y="275"/>
                  </a:cubicBezTo>
                  <a:cubicBezTo>
                    <a:pt x="99" y="314"/>
                    <a:pt x="150" y="352"/>
                    <a:pt x="205" y="352"/>
                  </a:cubicBezTo>
                  <a:cubicBezTo>
                    <a:pt x="237" y="352"/>
                    <a:pt x="271" y="339"/>
                    <a:pt x="304" y="306"/>
                  </a:cubicBezTo>
                  <a:cubicBezTo>
                    <a:pt x="365" y="245"/>
                    <a:pt x="365" y="124"/>
                    <a:pt x="335" y="93"/>
                  </a:cubicBezTo>
                  <a:cubicBezTo>
                    <a:pt x="315" y="34"/>
                    <a:pt x="257" y="1"/>
                    <a:pt x="20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8" name="Google Shape;1108;p37"/>
            <p:cNvSpPr/>
            <p:nvPr/>
          </p:nvSpPr>
          <p:spPr>
            <a:xfrm>
              <a:off x="1545275" y="920275"/>
              <a:ext cx="9150" cy="8850"/>
            </a:xfrm>
            <a:custGeom>
              <a:avLst/>
              <a:gdLst/>
              <a:ahLst/>
              <a:cxnLst/>
              <a:rect l="l" t="t" r="r" b="b"/>
              <a:pathLst>
                <a:path w="366" h="354" extrusionOk="0">
                  <a:moveTo>
                    <a:pt x="214" y="0"/>
                  </a:moveTo>
                  <a:cubicBezTo>
                    <a:pt x="174" y="0"/>
                    <a:pt x="130" y="17"/>
                    <a:pt x="92" y="55"/>
                  </a:cubicBezTo>
                  <a:cubicBezTo>
                    <a:pt x="31" y="86"/>
                    <a:pt x="1" y="207"/>
                    <a:pt x="62" y="268"/>
                  </a:cubicBezTo>
                  <a:cubicBezTo>
                    <a:pt x="79" y="321"/>
                    <a:pt x="128" y="354"/>
                    <a:pt x="183" y="354"/>
                  </a:cubicBezTo>
                  <a:cubicBezTo>
                    <a:pt x="223" y="354"/>
                    <a:pt x="267" y="337"/>
                    <a:pt x="305" y="298"/>
                  </a:cubicBezTo>
                  <a:cubicBezTo>
                    <a:pt x="366" y="238"/>
                    <a:pt x="366" y="116"/>
                    <a:pt x="335" y="86"/>
                  </a:cubicBezTo>
                  <a:cubicBezTo>
                    <a:pt x="318" y="33"/>
                    <a:pt x="269" y="0"/>
                    <a:pt x="21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9" name="Google Shape;1109;p37"/>
            <p:cNvSpPr/>
            <p:nvPr/>
          </p:nvSpPr>
          <p:spPr>
            <a:xfrm>
              <a:off x="1462450" y="914800"/>
              <a:ext cx="48675" cy="76775"/>
            </a:xfrm>
            <a:custGeom>
              <a:avLst/>
              <a:gdLst/>
              <a:ahLst/>
              <a:cxnLst/>
              <a:rect l="l" t="t" r="r" b="b"/>
              <a:pathLst>
                <a:path w="1947" h="3071" extrusionOk="0">
                  <a:moveTo>
                    <a:pt x="1521" y="1"/>
                  </a:moveTo>
                  <a:lnTo>
                    <a:pt x="1794" y="2736"/>
                  </a:lnTo>
                  <a:lnTo>
                    <a:pt x="62" y="578"/>
                  </a:lnTo>
                  <a:lnTo>
                    <a:pt x="1" y="639"/>
                  </a:lnTo>
                  <a:lnTo>
                    <a:pt x="1946" y="3071"/>
                  </a:lnTo>
                  <a:lnTo>
                    <a:pt x="1612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0" name="Google Shape;1110;p37"/>
            <p:cNvSpPr/>
            <p:nvPr/>
          </p:nvSpPr>
          <p:spPr>
            <a:xfrm>
              <a:off x="1476125" y="909475"/>
              <a:ext cx="34225" cy="79075"/>
            </a:xfrm>
            <a:custGeom>
              <a:avLst/>
              <a:gdLst/>
              <a:ahLst/>
              <a:cxnLst/>
              <a:rect l="l" t="t" r="r" b="b"/>
              <a:pathLst>
                <a:path w="1369" h="3163" extrusionOk="0">
                  <a:moveTo>
                    <a:pt x="123" y="1"/>
                  </a:moveTo>
                  <a:lnTo>
                    <a:pt x="1" y="62"/>
                  </a:lnTo>
                  <a:lnTo>
                    <a:pt x="1247" y="3162"/>
                  </a:lnTo>
                  <a:lnTo>
                    <a:pt x="1369" y="3101"/>
                  </a:lnTo>
                  <a:lnTo>
                    <a:pt x="123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1" name="Google Shape;1111;p37"/>
            <p:cNvSpPr/>
            <p:nvPr/>
          </p:nvSpPr>
          <p:spPr>
            <a:xfrm>
              <a:off x="1471575" y="903125"/>
              <a:ext cx="10675" cy="8950"/>
            </a:xfrm>
            <a:custGeom>
              <a:avLst/>
              <a:gdLst/>
              <a:ahLst/>
              <a:cxnLst/>
              <a:rect l="l" t="t" r="r" b="b"/>
              <a:pathLst>
                <a:path w="427" h="358" extrusionOk="0">
                  <a:moveTo>
                    <a:pt x="221" y="1"/>
                  </a:moveTo>
                  <a:cubicBezTo>
                    <a:pt x="197" y="1"/>
                    <a:pt x="174" y="5"/>
                    <a:pt x="153" y="12"/>
                  </a:cubicBezTo>
                  <a:cubicBezTo>
                    <a:pt x="61" y="42"/>
                    <a:pt x="1" y="164"/>
                    <a:pt x="61" y="225"/>
                  </a:cubicBezTo>
                  <a:cubicBezTo>
                    <a:pt x="85" y="317"/>
                    <a:pt x="161" y="357"/>
                    <a:pt x="223" y="357"/>
                  </a:cubicBezTo>
                  <a:cubicBezTo>
                    <a:pt x="242" y="357"/>
                    <a:pt x="260" y="353"/>
                    <a:pt x="274" y="346"/>
                  </a:cubicBezTo>
                  <a:cubicBezTo>
                    <a:pt x="396" y="316"/>
                    <a:pt x="426" y="194"/>
                    <a:pt x="396" y="133"/>
                  </a:cubicBezTo>
                  <a:cubicBezTo>
                    <a:pt x="373" y="41"/>
                    <a:pt x="296" y="1"/>
                    <a:pt x="22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2" name="Google Shape;1112;p37"/>
            <p:cNvSpPr/>
            <p:nvPr/>
          </p:nvSpPr>
          <p:spPr>
            <a:xfrm>
              <a:off x="1496650" y="907975"/>
              <a:ext cx="10675" cy="9000"/>
            </a:xfrm>
            <a:custGeom>
              <a:avLst/>
              <a:gdLst/>
              <a:ahLst/>
              <a:cxnLst/>
              <a:rect l="l" t="t" r="r" b="b"/>
              <a:pathLst>
                <a:path w="427" h="360" extrusionOk="0">
                  <a:moveTo>
                    <a:pt x="153" y="0"/>
                  </a:moveTo>
                  <a:cubicBezTo>
                    <a:pt x="31" y="31"/>
                    <a:pt x="1" y="152"/>
                    <a:pt x="31" y="243"/>
                  </a:cubicBezTo>
                  <a:cubicBezTo>
                    <a:pt x="53" y="309"/>
                    <a:pt x="122" y="359"/>
                    <a:pt x="182" y="359"/>
                  </a:cubicBezTo>
                  <a:cubicBezTo>
                    <a:pt x="205" y="359"/>
                    <a:pt x="227" y="352"/>
                    <a:pt x="244" y="335"/>
                  </a:cubicBezTo>
                  <a:cubicBezTo>
                    <a:pt x="365" y="304"/>
                    <a:pt x="426" y="183"/>
                    <a:pt x="365" y="122"/>
                  </a:cubicBezTo>
                  <a:cubicBezTo>
                    <a:pt x="335" y="31"/>
                    <a:pt x="213" y="0"/>
                    <a:pt x="1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3" name="Google Shape;1113;p37"/>
            <p:cNvSpPr/>
            <p:nvPr/>
          </p:nvSpPr>
          <p:spPr>
            <a:xfrm>
              <a:off x="1456375" y="923925"/>
              <a:ext cx="10675" cy="9425"/>
            </a:xfrm>
            <a:custGeom>
              <a:avLst/>
              <a:gdLst/>
              <a:ahLst/>
              <a:cxnLst/>
              <a:rect l="l" t="t" r="r" b="b"/>
              <a:pathLst>
                <a:path w="427" h="377" extrusionOk="0">
                  <a:moveTo>
                    <a:pt x="153" y="1"/>
                  </a:moveTo>
                  <a:cubicBezTo>
                    <a:pt x="61" y="31"/>
                    <a:pt x="1" y="152"/>
                    <a:pt x="61" y="244"/>
                  </a:cubicBezTo>
                  <a:cubicBezTo>
                    <a:pt x="85" y="337"/>
                    <a:pt x="161" y="376"/>
                    <a:pt x="223" y="376"/>
                  </a:cubicBezTo>
                  <a:cubicBezTo>
                    <a:pt x="242" y="376"/>
                    <a:pt x="260" y="372"/>
                    <a:pt x="274" y="365"/>
                  </a:cubicBezTo>
                  <a:cubicBezTo>
                    <a:pt x="396" y="304"/>
                    <a:pt x="426" y="183"/>
                    <a:pt x="396" y="122"/>
                  </a:cubicBezTo>
                  <a:cubicBezTo>
                    <a:pt x="365" y="61"/>
                    <a:pt x="274" y="1"/>
                    <a:pt x="15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4" name="Google Shape;1114;p37"/>
            <p:cNvSpPr/>
            <p:nvPr/>
          </p:nvSpPr>
          <p:spPr>
            <a:xfrm>
              <a:off x="1467775" y="946625"/>
              <a:ext cx="83625" cy="80100"/>
            </a:xfrm>
            <a:custGeom>
              <a:avLst/>
              <a:gdLst/>
              <a:ahLst/>
              <a:cxnLst/>
              <a:rect l="l" t="t" r="r" b="b"/>
              <a:pathLst>
                <a:path w="3345" h="3204" extrusionOk="0">
                  <a:moveTo>
                    <a:pt x="1696" y="1"/>
                  </a:moveTo>
                  <a:cubicBezTo>
                    <a:pt x="1658" y="1"/>
                    <a:pt x="1620" y="2"/>
                    <a:pt x="1581" y="4"/>
                  </a:cubicBezTo>
                  <a:cubicBezTo>
                    <a:pt x="700" y="96"/>
                    <a:pt x="1" y="855"/>
                    <a:pt x="92" y="1737"/>
                  </a:cubicBezTo>
                  <a:cubicBezTo>
                    <a:pt x="149" y="2538"/>
                    <a:pt x="825" y="3204"/>
                    <a:pt x="1639" y="3204"/>
                  </a:cubicBezTo>
                  <a:cubicBezTo>
                    <a:pt x="1690" y="3204"/>
                    <a:pt x="1742" y="3201"/>
                    <a:pt x="1794" y="3196"/>
                  </a:cubicBezTo>
                  <a:cubicBezTo>
                    <a:pt x="2675" y="3135"/>
                    <a:pt x="3344" y="2375"/>
                    <a:pt x="3283" y="1494"/>
                  </a:cubicBezTo>
                  <a:cubicBezTo>
                    <a:pt x="3254" y="650"/>
                    <a:pt x="2556" y="1"/>
                    <a:pt x="16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5" name="Google Shape;1115;p37"/>
            <p:cNvSpPr/>
            <p:nvPr/>
          </p:nvSpPr>
          <p:spPr>
            <a:xfrm>
              <a:off x="1486775" y="964150"/>
              <a:ext cx="47150" cy="44950"/>
            </a:xfrm>
            <a:custGeom>
              <a:avLst/>
              <a:gdLst/>
              <a:ahLst/>
              <a:cxnLst/>
              <a:rect l="l" t="t" r="r" b="b"/>
              <a:pathLst>
                <a:path w="1886" h="1798" extrusionOk="0">
                  <a:moveTo>
                    <a:pt x="939" y="1"/>
                  </a:moveTo>
                  <a:cubicBezTo>
                    <a:pt x="920" y="1"/>
                    <a:pt x="901" y="1"/>
                    <a:pt x="882" y="2"/>
                  </a:cubicBezTo>
                  <a:cubicBezTo>
                    <a:pt x="396" y="33"/>
                    <a:pt x="1" y="458"/>
                    <a:pt x="61" y="945"/>
                  </a:cubicBezTo>
                  <a:cubicBezTo>
                    <a:pt x="61" y="1413"/>
                    <a:pt x="485" y="1797"/>
                    <a:pt x="951" y="1797"/>
                  </a:cubicBezTo>
                  <a:cubicBezTo>
                    <a:pt x="968" y="1797"/>
                    <a:pt x="986" y="1797"/>
                    <a:pt x="1004" y="1796"/>
                  </a:cubicBezTo>
                  <a:cubicBezTo>
                    <a:pt x="1490" y="1796"/>
                    <a:pt x="1885" y="1340"/>
                    <a:pt x="1824" y="823"/>
                  </a:cubicBezTo>
                  <a:cubicBezTo>
                    <a:pt x="1824" y="356"/>
                    <a:pt x="1403" y="1"/>
                    <a:pt x="93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116" name="Google Shape;1116;p37"/>
          <p:cNvGrpSpPr/>
          <p:nvPr/>
        </p:nvGrpSpPr>
        <p:grpSpPr>
          <a:xfrm flipH="1">
            <a:off x="2162607" y="5549333"/>
            <a:ext cx="644330" cy="740320"/>
            <a:chOff x="830900" y="3611450"/>
            <a:chExt cx="530425" cy="495175"/>
          </a:xfrm>
        </p:grpSpPr>
        <p:sp>
          <p:nvSpPr>
            <p:cNvPr id="1117" name="Google Shape;1117;p37"/>
            <p:cNvSpPr/>
            <p:nvPr/>
          </p:nvSpPr>
          <p:spPr>
            <a:xfrm>
              <a:off x="830900" y="3611450"/>
              <a:ext cx="530425" cy="495175"/>
            </a:xfrm>
            <a:custGeom>
              <a:avLst/>
              <a:gdLst/>
              <a:ahLst/>
              <a:cxnLst/>
              <a:rect l="l" t="t" r="r" b="b"/>
              <a:pathLst>
                <a:path w="21217" h="19807" extrusionOk="0">
                  <a:moveTo>
                    <a:pt x="10346" y="1"/>
                  </a:moveTo>
                  <a:cubicBezTo>
                    <a:pt x="10272" y="1"/>
                    <a:pt x="10197" y="3"/>
                    <a:pt x="10122" y="7"/>
                  </a:cubicBezTo>
                  <a:cubicBezTo>
                    <a:pt x="7933" y="98"/>
                    <a:pt x="6262" y="1983"/>
                    <a:pt x="6383" y="4141"/>
                  </a:cubicBezTo>
                  <a:cubicBezTo>
                    <a:pt x="6414" y="4627"/>
                    <a:pt x="6535" y="5083"/>
                    <a:pt x="6718" y="5509"/>
                  </a:cubicBezTo>
                  <a:cubicBezTo>
                    <a:pt x="6322" y="5235"/>
                    <a:pt x="5866" y="5022"/>
                    <a:pt x="5411" y="4901"/>
                  </a:cubicBezTo>
                  <a:cubicBezTo>
                    <a:pt x="5053" y="4804"/>
                    <a:pt x="4695" y="4757"/>
                    <a:pt x="4344" y="4757"/>
                  </a:cubicBezTo>
                  <a:cubicBezTo>
                    <a:pt x="2602" y="4757"/>
                    <a:pt x="1028" y="5896"/>
                    <a:pt x="547" y="7667"/>
                  </a:cubicBezTo>
                  <a:cubicBezTo>
                    <a:pt x="0" y="9794"/>
                    <a:pt x="1216" y="11952"/>
                    <a:pt x="3344" y="12530"/>
                  </a:cubicBezTo>
                  <a:cubicBezTo>
                    <a:pt x="3692" y="12623"/>
                    <a:pt x="4058" y="12663"/>
                    <a:pt x="4415" y="12663"/>
                  </a:cubicBezTo>
                  <a:cubicBezTo>
                    <a:pt x="4525" y="12663"/>
                    <a:pt x="4634" y="12659"/>
                    <a:pt x="4742" y="12652"/>
                  </a:cubicBezTo>
                  <a:lnTo>
                    <a:pt x="4742" y="12652"/>
                  </a:lnTo>
                  <a:cubicBezTo>
                    <a:pt x="4347" y="12925"/>
                    <a:pt x="4012" y="13259"/>
                    <a:pt x="3739" y="13685"/>
                  </a:cubicBezTo>
                  <a:cubicBezTo>
                    <a:pt x="2523" y="15478"/>
                    <a:pt x="3070" y="17971"/>
                    <a:pt x="4894" y="19156"/>
                  </a:cubicBezTo>
                  <a:cubicBezTo>
                    <a:pt x="5556" y="19598"/>
                    <a:pt x="6302" y="19807"/>
                    <a:pt x="7041" y="19807"/>
                  </a:cubicBezTo>
                  <a:cubicBezTo>
                    <a:pt x="8337" y="19807"/>
                    <a:pt x="9610" y="19163"/>
                    <a:pt x="10365" y="18001"/>
                  </a:cubicBezTo>
                  <a:cubicBezTo>
                    <a:pt x="10639" y="17636"/>
                    <a:pt x="10791" y="17181"/>
                    <a:pt x="10882" y="16725"/>
                  </a:cubicBezTo>
                  <a:cubicBezTo>
                    <a:pt x="11034" y="17181"/>
                    <a:pt x="11277" y="17576"/>
                    <a:pt x="11581" y="17971"/>
                  </a:cubicBezTo>
                  <a:cubicBezTo>
                    <a:pt x="12362" y="18943"/>
                    <a:pt x="13501" y="19450"/>
                    <a:pt x="14652" y="19450"/>
                  </a:cubicBezTo>
                  <a:cubicBezTo>
                    <a:pt x="15514" y="19450"/>
                    <a:pt x="16383" y="19165"/>
                    <a:pt x="17113" y="18579"/>
                  </a:cubicBezTo>
                  <a:cubicBezTo>
                    <a:pt x="18845" y="17211"/>
                    <a:pt x="19089" y="14749"/>
                    <a:pt x="17721" y="13016"/>
                  </a:cubicBezTo>
                  <a:cubicBezTo>
                    <a:pt x="17417" y="12652"/>
                    <a:pt x="17082" y="12348"/>
                    <a:pt x="16748" y="12104"/>
                  </a:cubicBezTo>
                  <a:cubicBezTo>
                    <a:pt x="17234" y="12104"/>
                    <a:pt x="17690" y="12044"/>
                    <a:pt x="18146" y="11861"/>
                  </a:cubicBezTo>
                  <a:cubicBezTo>
                    <a:pt x="20213" y="11041"/>
                    <a:pt x="21216" y="8761"/>
                    <a:pt x="20426" y="6724"/>
                  </a:cubicBezTo>
                  <a:cubicBezTo>
                    <a:pt x="19818" y="5135"/>
                    <a:pt x="18331" y="4175"/>
                    <a:pt x="16736" y="4175"/>
                  </a:cubicBezTo>
                  <a:cubicBezTo>
                    <a:pt x="16256" y="4175"/>
                    <a:pt x="15767" y="4262"/>
                    <a:pt x="15289" y="4445"/>
                  </a:cubicBezTo>
                  <a:cubicBezTo>
                    <a:pt x="14833" y="4597"/>
                    <a:pt x="14438" y="4840"/>
                    <a:pt x="14073" y="5174"/>
                  </a:cubicBezTo>
                  <a:cubicBezTo>
                    <a:pt x="14225" y="4718"/>
                    <a:pt x="14316" y="4262"/>
                    <a:pt x="14286" y="3746"/>
                  </a:cubicBezTo>
                  <a:cubicBezTo>
                    <a:pt x="14169" y="1632"/>
                    <a:pt x="12436" y="1"/>
                    <a:pt x="103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8" name="Google Shape;1118;p37"/>
            <p:cNvSpPr/>
            <p:nvPr/>
          </p:nvSpPr>
          <p:spPr>
            <a:xfrm>
              <a:off x="1002625" y="3868450"/>
              <a:ext cx="95775" cy="121600"/>
            </a:xfrm>
            <a:custGeom>
              <a:avLst/>
              <a:gdLst/>
              <a:ahLst/>
              <a:cxnLst/>
              <a:rect l="l" t="t" r="r" b="b"/>
              <a:pathLst>
                <a:path w="3831" h="4864" extrusionOk="0">
                  <a:moveTo>
                    <a:pt x="3830" y="1"/>
                  </a:moveTo>
                  <a:lnTo>
                    <a:pt x="1" y="3314"/>
                  </a:lnTo>
                  <a:lnTo>
                    <a:pt x="61" y="3435"/>
                  </a:lnTo>
                  <a:lnTo>
                    <a:pt x="3526" y="517"/>
                  </a:lnTo>
                  <a:lnTo>
                    <a:pt x="3526" y="517"/>
                  </a:lnTo>
                  <a:lnTo>
                    <a:pt x="2250" y="4834"/>
                  </a:lnTo>
                  <a:lnTo>
                    <a:pt x="2402" y="4864"/>
                  </a:lnTo>
                  <a:lnTo>
                    <a:pt x="383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9" name="Google Shape;1119;p37"/>
            <p:cNvSpPr/>
            <p:nvPr/>
          </p:nvSpPr>
          <p:spPr>
            <a:xfrm>
              <a:off x="1017825" y="3873025"/>
              <a:ext cx="78300" cy="116275"/>
            </a:xfrm>
            <a:custGeom>
              <a:avLst/>
              <a:gdLst/>
              <a:ahLst/>
              <a:cxnLst/>
              <a:rect l="l" t="t" r="r" b="b"/>
              <a:pathLst>
                <a:path w="3132" h="4651" extrusionOk="0">
                  <a:moveTo>
                    <a:pt x="2979" y="0"/>
                  </a:moveTo>
                  <a:lnTo>
                    <a:pt x="0" y="4590"/>
                  </a:lnTo>
                  <a:lnTo>
                    <a:pt x="122" y="4651"/>
                  </a:lnTo>
                  <a:lnTo>
                    <a:pt x="3131" y="91"/>
                  </a:lnTo>
                  <a:lnTo>
                    <a:pt x="2979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0" name="Google Shape;1120;p37"/>
            <p:cNvSpPr/>
            <p:nvPr/>
          </p:nvSpPr>
          <p:spPr>
            <a:xfrm>
              <a:off x="1010225" y="3985475"/>
              <a:ext cx="15225" cy="14050"/>
            </a:xfrm>
            <a:custGeom>
              <a:avLst/>
              <a:gdLst/>
              <a:ahLst/>
              <a:cxnLst/>
              <a:rect l="l" t="t" r="r" b="b"/>
              <a:pathLst>
                <a:path w="609" h="562" extrusionOk="0">
                  <a:moveTo>
                    <a:pt x="320" y="1"/>
                  </a:moveTo>
                  <a:cubicBezTo>
                    <a:pt x="223" y="1"/>
                    <a:pt x="122" y="41"/>
                    <a:pt x="61" y="122"/>
                  </a:cubicBezTo>
                  <a:cubicBezTo>
                    <a:pt x="0" y="244"/>
                    <a:pt x="31" y="426"/>
                    <a:pt x="152" y="487"/>
                  </a:cubicBezTo>
                  <a:cubicBezTo>
                    <a:pt x="216" y="538"/>
                    <a:pt x="279" y="562"/>
                    <a:pt x="336" y="562"/>
                  </a:cubicBezTo>
                  <a:cubicBezTo>
                    <a:pt x="415" y="562"/>
                    <a:pt x="482" y="515"/>
                    <a:pt x="517" y="426"/>
                  </a:cubicBezTo>
                  <a:cubicBezTo>
                    <a:pt x="608" y="305"/>
                    <a:pt x="548" y="122"/>
                    <a:pt x="456" y="31"/>
                  </a:cubicBezTo>
                  <a:cubicBezTo>
                    <a:pt x="416" y="11"/>
                    <a:pt x="369" y="1"/>
                    <a:pt x="32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1" name="Google Shape;1121;p37"/>
            <p:cNvSpPr/>
            <p:nvPr/>
          </p:nvSpPr>
          <p:spPr>
            <a:xfrm>
              <a:off x="1052775" y="3985475"/>
              <a:ext cx="15225" cy="14050"/>
            </a:xfrm>
            <a:custGeom>
              <a:avLst/>
              <a:gdLst/>
              <a:ahLst/>
              <a:cxnLst/>
              <a:rect l="l" t="t" r="r" b="b"/>
              <a:pathLst>
                <a:path w="609" h="562" extrusionOk="0">
                  <a:moveTo>
                    <a:pt x="321" y="1"/>
                  </a:moveTo>
                  <a:cubicBezTo>
                    <a:pt x="227" y="1"/>
                    <a:pt x="132" y="41"/>
                    <a:pt x="92" y="122"/>
                  </a:cubicBezTo>
                  <a:cubicBezTo>
                    <a:pt x="1" y="244"/>
                    <a:pt x="31" y="426"/>
                    <a:pt x="153" y="487"/>
                  </a:cubicBezTo>
                  <a:cubicBezTo>
                    <a:pt x="203" y="538"/>
                    <a:pt x="259" y="562"/>
                    <a:pt x="316" y="562"/>
                  </a:cubicBezTo>
                  <a:cubicBezTo>
                    <a:pt x="396" y="562"/>
                    <a:pt x="477" y="515"/>
                    <a:pt x="548" y="426"/>
                  </a:cubicBezTo>
                  <a:cubicBezTo>
                    <a:pt x="609" y="305"/>
                    <a:pt x="578" y="122"/>
                    <a:pt x="457" y="31"/>
                  </a:cubicBezTo>
                  <a:cubicBezTo>
                    <a:pt x="416" y="11"/>
                    <a:pt x="369" y="1"/>
                    <a:pt x="32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2" name="Google Shape;1122;p37"/>
            <p:cNvSpPr/>
            <p:nvPr/>
          </p:nvSpPr>
          <p:spPr>
            <a:xfrm>
              <a:off x="993500" y="3947475"/>
              <a:ext cx="16000" cy="13525"/>
            </a:xfrm>
            <a:custGeom>
              <a:avLst/>
              <a:gdLst/>
              <a:ahLst/>
              <a:cxnLst/>
              <a:rect l="l" t="t" r="r" b="b"/>
              <a:pathLst>
                <a:path w="640" h="541" extrusionOk="0">
                  <a:moveTo>
                    <a:pt x="342" y="1"/>
                  </a:moveTo>
                  <a:cubicBezTo>
                    <a:pt x="254" y="1"/>
                    <a:pt x="153" y="41"/>
                    <a:pt x="92" y="122"/>
                  </a:cubicBezTo>
                  <a:cubicBezTo>
                    <a:pt x="1" y="244"/>
                    <a:pt x="62" y="426"/>
                    <a:pt x="183" y="487"/>
                  </a:cubicBezTo>
                  <a:cubicBezTo>
                    <a:pt x="219" y="523"/>
                    <a:pt x="269" y="540"/>
                    <a:pt x="322" y="540"/>
                  </a:cubicBezTo>
                  <a:cubicBezTo>
                    <a:pt x="404" y="540"/>
                    <a:pt x="493" y="500"/>
                    <a:pt x="548" y="426"/>
                  </a:cubicBezTo>
                  <a:cubicBezTo>
                    <a:pt x="639" y="305"/>
                    <a:pt x="578" y="122"/>
                    <a:pt x="457" y="31"/>
                  </a:cubicBezTo>
                  <a:cubicBezTo>
                    <a:pt x="426" y="11"/>
                    <a:pt x="386" y="1"/>
                    <a:pt x="34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3" name="Google Shape;1123;p37"/>
            <p:cNvSpPr/>
            <p:nvPr/>
          </p:nvSpPr>
          <p:spPr>
            <a:xfrm>
              <a:off x="976025" y="3811475"/>
              <a:ext cx="126175" cy="69925"/>
            </a:xfrm>
            <a:custGeom>
              <a:avLst/>
              <a:gdLst/>
              <a:ahLst/>
              <a:cxnLst/>
              <a:rect l="l" t="t" r="r" b="b"/>
              <a:pathLst>
                <a:path w="5047" h="2797" extrusionOk="0">
                  <a:moveTo>
                    <a:pt x="730" y="0"/>
                  </a:moveTo>
                  <a:lnTo>
                    <a:pt x="639" y="152"/>
                  </a:lnTo>
                  <a:lnTo>
                    <a:pt x="4469" y="2523"/>
                  </a:lnTo>
                  <a:lnTo>
                    <a:pt x="1" y="2644"/>
                  </a:lnTo>
                  <a:lnTo>
                    <a:pt x="1" y="2796"/>
                  </a:lnTo>
                  <a:lnTo>
                    <a:pt x="5046" y="2675"/>
                  </a:lnTo>
                  <a:lnTo>
                    <a:pt x="73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4" name="Google Shape;1124;p37"/>
            <p:cNvSpPr/>
            <p:nvPr/>
          </p:nvSpPr>
          <p:spPr>
            <a:xfrm>
              <a:off x="963100" y="3839575"/>
              <a:ext cx="133025" cy="39550"/>
            </a:xfrm>
            <a:custGeom>
              <a:avLst/>
              <a:gdLst/>
              <a:ahLst/>
              <a:cxnLst/>
              <a:rect l="l" t="t" r="r" b="b"/>
              <a:pathLst>
                <a:path w="5321" h="1582" extrusionOk="0">
                  <a:moveTo>
                    <a:pt x="31" y="1"/>
                  </a:moveTo>
                  <a:lnTo>
                    <a:pt x="1" y="153"/>
                  </a:lnTo>
                  <a:lnTo>
                    <a:pt x="5290" y="1581"/>
                  </a:lnTo>
                  <a:lnTo>
                    <a:pt x="5320" y="1429"/>
                  </a:lnTo>
                  <a:lnTo>
                    <a:pt x="3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5" name="Google Shape;1125;p37"/>
            <p:cNvSpPr/>
            <p:nvPr/>
          </p:nvSpPr>
          <p:spPr>
            <a:xfrm>
              <a:off x="950950" y="3833300"/>
              <a:ext cx="15975" cy="14050"/>
            </a:xfrm>
            <a:custGeom>
              <a:avLst/>
              <a:gdLst/>
              <a:ahLst/>
              <a:cxnLst/>
              <a:rect l="l" t="t" r="r" b="b"/>
              <a:pathLst>
                <a:path w="639" h="562" extrusionOk="0">
                  <a:moveTo>
                    <a:pt x="351" y="1"/>
                  </a:moveTo>
                  <a:cubicBezTo>
                    <a:pt x="227" y="1"/>
                    <a:pt x="117" y="64"/>
                    <a:pt x="92" y="191"/>
                  </a:cubicBezTo>
                  <a:cubicBezTo>
                    <a:pt x="1" y="343"/>
                    <a:pt x="122" y="495"/>
                    <a:pt x="274" y="556"/>
                  </a:cubicBezTo>
                  <a:cubicBezTo>
                    <a:pt x="294" y="560"/>
                    <a:pt x="313" y="561"/>
                    <a:pt x="333" y="561"/>
                  </a:cubicBezTo>
                  <a:cubicBezTo>
                    <a:pt x="463" y="561"/>
                    <a:pt x="582" y="475"/>
                    <a:pt x="609" y="343"/>
                  </a:cubicBezTo>
                  <a:cubicBezTo>
                    <a:pt x="639" y="191"/>
                    <a:pt x="578" y="39"/>
                    <a:pt x="426" y="9"/>
                  </a:cubicBezTo>
                  <a:cubicBezTo>
                    <a:pt x="401" y="3"/>
                    <a:pt x="375" y="1"/>
                    <a:pt x="35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6" name="Google Shape;1126;p37"/>
            <p:cNvSpPr/>
            <p:nvPr/>
          </p:nvSpPr>
          <p:spPr>
            <a:xfrm>
              <a:off x="964625" y="3873300"/>
              <a:ext cx="16000" cy="13600"/>
            </a:xfrm>
            <a:custGeom>
              <a:avLst/>
              <a:gdLst/>
              <a:ahLst/>
              <a:cxnLst/>
              <a:rect l="l" t="t" r="r" b="b"/>
              <a:pathLst>
                <a:path w="640" h="544" extrusionOk="0">
                  <a:moveTo>
                    <a:pt x="330" y="0"/>
                  </a:moveTo>
                  <a:cubicBezTo>
                    <a:pt x="213" y="0"/>
                    <a:pt x="109" y="82"/>
                    <a:pt x="62" y="202"/>
                  </a:cubicBezTo>
                  <a:cubicBezTo>
                    <a:pt x="1" y="354"/>
                    <a:pt x="92" y="506"/>
                    <a:pt x="274" y="536"/>
                  </a:cubicBezTo>
                  <a:cubicBezTo>
                    <a:pt x="300" y="541"/>
                    <a:pt x="325" y="544"/>
                    <a:pt x="350" y="544"/>
                  </a:cubicBezTo>
                  <a:cubicBezTo>
                    <a:pt x="474" y="544"/>
                    <a:pt x="583" y="480"/>
                    <a:pt x="609" y="354"/>
                  </a:cubicBezTo>
                  <a:cubicBezTo>
                    <a:pt x="639" y="202"/>
                    <a:pt x="578" y="50"/>
                    <a:pt x="426" y="19"/>
                  </a:cubicBezTo>
                  <a:cubicBezTo>
                    <a:pt x="394" y="7"/>
                    <a:pt x="361" y="0"/>
                    <a:pt x="33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7" name="Google Shape;1127;p37"/>
            <p:cNvSpPr/>
            <p:nvPr/>
          </p:nvSpPr>
          <p:spPr>
            <a:xfrm>
              <a:off x="983625" y="3805950"/>
              <a:ext cx="15225" cy="13625"/>
            </a:xfrm>
            <a:custGeom>
              <a:avLst/>
              <a:gdLst/>
              <a:ahLst/>
              <a:cxnLst/>
              <a:rect l="l" t="t" r="r" b="b"/>
              <a:pathLst>
                <a:path w="609" h="545" extrusionOk="0">
                  <a:moveTo>
                    <a:pt x="290" y="1"/>
                  </a:moveTo>
                  <a:cubicBezTo>
                    <a:pt x="166" y="1"/>
                    <a:pt x="56" y="64"/>
                    <a:pt x="31" y="191"/>
                  </a:cubicBezTo>
                  <a:cubicBezTo>
                    <a:pt x="1" y="343"/>
                    <a:pt x="61" y="495"/>
                    <a:pt x="213" y="525"/>
                  </a:cubicBezTo>
                  <a:cubicBezTo>
                    <a:pt x="246" y="538"/>
                    <a:pt x="278" y="544"/>
                    <a:pt x="310" y="544"/>
                  </a:cubicBezTo>
                  <a:cubicBezTo>
                    <a:pt x="426" y="544"/>
                    <a:pt x="530" y="462"/>
                    <a:pt x="578" y="343"/>
                  </a:cubicBezTo>
                  <a:cubicBezTo>
                    <a:pt x="609" y="191"/>
                    <a:pt x="517" y="39"/>
                    <a:pt x="365" y="8"/>
                  </a:cubicBezTo>
                  <a:cubicBezTo>
                    <a:pt x="340" y="3"/>
                    <a:pt x="315" y="1"/>
                    <a:pt x="29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8" name="Google Shape;1128;p37"/>
            <p:cNvSpPr/>
            <p:nvPr/>
          </p:nvSpPr>
          <p:spPr>
            <a:xfrm>
              <a:off x="1052025" y="3760550"/>
              <a:ext cx="72200" cy="124650"/>
            </a:xfrm>
            <a:custGeom>
              <a:avLst/>
              <a:gdLst/>
              <a:ahLst/>
              <a:cxnLst/>
              <a:rect l="l" t="t" r="r" b="b"/>
              <a:pathLst>
                <a:path w="2888" h="4986" extrusionOk="0">
                  <a:moveTo>
                    <a:pt x="2705" y="1"/>
                  </a:moveTo>
                  <a:lnTo>
                    <a:pt x="1672" y="4408"/>
                  </a:lnTo>
                  <a:lnTo>
                    <a:pt x="152" y="153"/>
                  </a:lnTo>
                  <a:lnTo>
                    <a:pt x="0" y="183"/>
                  </a:lnTo>
                  <a:lnTo>
                    <a:pt x="1702" y="4985"/>
                  </a:lnTo>
                  <a:lnTo>
                    <a:pt x="2888" y="31"/>
                  </a:lnTo>
                  <a:lnTo>
                    <a:pt x="2705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9" name="Google Shape;1129;p37"/>
            <p:cNvSpPr/>
            <p:nvPr/>
          </p:nvSpPr>
          <p:spPr>
            <a:xfrm>
              <a:off x="1084700" y="3741550"/>
              <a:ext cx="10650" cy="136800"/>
            </a:xfrm>
            <a:custGeom>
              <a:avLst/>
              <a:gdLst/>
              <a:ahLst/>
              <a:cxnLst/>
              <a:rect l="l" t="t" r="r" b="b"/>
              <a:pathLst>
                <a:path w="426" h="5472" extrusionOk="0">
                  <a:moveTo>
                    <a:pt x="0" y="1"/>
                  </a:moveTo>
                  <a:lnTo>
                    <a:pt x="274" y="5472"/>
                  </a:lnTo>
                  <a:lnTo>
                    <a:pt x="426" y="5472"/>
                  </a:lnTo>
                  <a:lnTo>
                    <a:pt x="152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0" name="Google Shape;1130;p37"/>
            <p:cNvSpPr/>
            <p:nvPr/>
          </p:nvSpPr>
          <p:spPr>
            <a:xfrm>
              <a:off x="1079375" y="3730150"/>
              <a:ext cx="14450" cy="14475"/>
            </a:xfrm>
            <a:custGeom>
              <a:avLst/>
              <a:gdLst/>
              <a:ahLst/>
              <a:cxnLst/>
              <a:rect l="l" t="t" r="r" b="b"/>
              <a:pathLst>
                <a:path w="578" h="579" extrusionOk="0">
                  <a:moveTo>
                    <a:pt x="274" y="1"/>
                  </a:moveTo>
                  <a:cubicBezTo>
                    <a:pt x="122" y="1"/>
                    <a:pt x="0" y="153"/>
                    <a:pt x="0" y="305"/>
                  </a:cubicBezTo>
                  <a:cubicBezTo>
                    <a:pt x="0" y="457"/>
                    <a:pt x="152" y="578"/>
                    <a:pt x="304" y="578"/>
                  </a:cubicBezTo>
                  <a:cubicBezTo>
                    <a:pt x="456" y="578"/>
                    <a:pt x="578" y="426"/>
                    <a:pt x="578" y="274"/>
                  </a:cubicBezTo>
                  <a:cubicBezTo>
                    <a:pt x="578" y="122"/>
                    <a:pt x="426" y="1"/>
                    <a:pt x="27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1" name="Google Shape;1131;p37"/>
            <p:cNvSpPr/>
            <p:nvPr/>
          </p:nvSpPr>
          <p:spPr>
            <a:xfrm>
              <a:off x="1045175" y="3754475"/>
              <a:ext cx="15225" cy="14450"/>
            </a:xfrm>
            <a:custGeom>
              <a:avLst/>
              <a:gdLst/>
              <a:ahLst/>
              <a:cxnLst/>
              <a:rect l="l" t="t" r="r" b="b"/>
              <a:pathLst>
                <a:path w="609" h="578" extrusionOk="0">
                  <a:moveTo>
                    <a:pt x="305" y="0"/>
                  </a:moveTo>
                  <a:cubicBezTo>
                    <a:pt x="153" y="0"/>
                    <a:pt x="1" y="152"/>
                    <a:pt x="31" y="304"/>
                  </a:cubicBezTo>
                  <a:cubicBezTo>
                    <a:pt x="31" y="456"/>
                    <a:pt x="183" y="578"/>
                    <a:pt x="335" y="578"/>
                  </a:cubicBezTo>
                  <a:cubicBezTo>
                    <a:pt x="487" y="578"/>
                    <a:pt x="609" y="426"/>
                    <a:pt x="609" y="274"/>
                  </a:cubicBezTo>
                  <a:cubicBezTo>
                    <a:pt x="609" y="122"/>
                    <a:pt x="457" y="0"/>
                    <a:pt x="30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2" name="Google Shape;1132;p37"/>
            <p:cNvSpPr/>
            <p:nvPr/>
          </p:nvSpPr>
          <p:spPr>
            <a:xfrm>
              <a:off x="1115850" y="3750675"/>
              <a:ext cx="13700" cy="14450"/>
            </a:xfrm>
            <a:custGeom>
              <a:avLst/>
              <a:gdLst/>
              <a:ahLst/>
              <a:cxnLst/>
              <a:rect l="l" t="t" r="r" b="b"/>
              <a:pathLst>
                <a:path w="548" h="578" extrusionOk="0">
                  <a:moveTo>
                    <a:pt x="244" y="0"/>
                  </a:moveTo>
                  <a:cubicBezTo>
                    <a:pt x="92" y="61"/>
                    <a:pt x="0" y="152"/>
                    <a:pt x="0" y="304"/>
                  </a:cubicBezTo>
                  <a:cubicBezTo>
                    <a:pt x="0" y="456"/>
                    <a:pt x="152" y="578"/>
                    <a:pt x="304" y="578"/>
                  </a:cubicBezTo>
                  <a:cubicBezTo>
                    <a:pt x="456" y="578"/>
                    <a:pt x="548" y="426"/>
                    <a:pt x="548" y="274"/>
                  </a:cubicBezTo>
                  <a:cubicBezTo>
                    <a:pt x="548" y="122"/>
                    <a:pt x="396" y="0"/>
                    <a:pt x="24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3" name="Google Shape;1133;p37"/>
            <p:cNvSpPr/>
            <p:nvPr/>
          </p:nvSpPr>
          <p:spPr>
            <a:xfrm>
              <a:off x="1085450" y="3802350"/>
              <a:ext cx="126175" cy="76775"/>
            </a:xfrm>
            <a:custGeom>
              <a:avLst/>
              <a:gdLst/>
              <a:ahLst/>
              <a:cxnLst/>
              <a:rect l="l" t="t" r="r" b="b"/>
              <a:pathLst>
                <a:path w="5047" h="3071" extrusionOk="0">
                  <a:moveTo>
                    <a:pt x="4013" y="0"/>
                  </a:moveTo>
                  <a:lnTo>
                    <a:pt x="1" y="3070"/>
                  </a:lnTo>
                  <a:lnTo>
                    <a:pt x="5046" y="2706"/>
                  </a:lnTo>
                  <a:lnTo>
                    <a:pt x="5046" y="2493"/>
                  </a:lnTo>
                  <a:lnTo>
                    <a:pt x="548" y="2888"/>
                  </a:lnTo>
                  <a:lnTo>
                    <a:pt x="548" y="2888"/>
                  </a:lnTo>
                  <a:lnTo>
                    <a:pt x="4134" y="152"/>
                  </a:lnTo>
                  <a:lnTo>
                    <a:pt x="401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4" name="Google Shape;1134;p37"/>
            <p:cNvSpPr/>
            <p:nvPr/>
          </p:nvSpPr>
          <p:spPr>
            <a:xfrm>
              <a:off x="1091525" y="3825150"/>
              <a:ext cx="129225" cy="52450"/>
            </a:xfrm>
            <a:custGeom>
              <a:avLst/>
              <a:gdLst/>
              <a:ahLst/>
              <a:cxnLst/>
              <a:rect l="l" t="t" r="r" b="b"/>
              <a:pathLst>
                <a:path w="5169" h="2098" extrusionOk="0">
                  <a:moveTo>
                    <a:pt x="5107" y="0"/>
                  </a:moveTo>
                  <a:lnTo>
                    <a:pt x="1" y="1945"/>
                  </a:lnTo>
                  <a:lnTo>
                    <a:pt x="62" y="2097"/>
                  </a:lnTo>
                  <a:lnTo>
                    <a:pt x="5168" y="152"/>
                  </a:lnTo>
                  <a:lnTo>
                    <a:pt x="5107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5" name="Google Shape;1135;p37"/>
            <p:cNvSpPr/>
            <p:nvPr/>
          </p:nvSpPr>
          <p:spPr>
            <a:xfrm>
              <a:off x="1215400" y="3818925"/>
              <a:ext cx="16750" cy="14425"/>
            </a:xfrm>
            <a:custGeom>
              <a:avLst/>
              <a:gdLst/>
              <a:ahLst/>
              <a:cxnLst/>
              <a:rect l="l" t="t" r="r" b="b"/>
              <a:pathLst>
                <a:path w="670" h="577" extrusionOk="0">
                  <a:moveTo>
                    <a:pt x="274" y="0"/>
                  </a:moveTo>
                  <a:cubicBezTo>
                    <a:pt x="254" y="0"/>
                    <a:pt x="233" y="2"/>
                    <a:pt x="213" y="6"/>
                  </a:cubicBezTo>
                  <a:cubicBezTo>
                    <a:pt x="61" y="67"/>
                    <a:pt x="0" y="249"/>
                    <a:pt x="61" y="401"/>
                  </a:cubicBezTo>
                  <a:cubicBezTo>
                    <a:pt x="84" y="514"/>
                    <a:pt x="206" y="576"/>
                    <a:pt x="330" y="576"/>
                  </a:cubicBezTo>
                  <a:cubicBezTo>
                    <a:pt x="374" y="576"/>
                    <a:pt x="417" y="569"/>
                    <a:pt x="456" y="553"/>
                  </a:cubicBezTo>
                  <a:cubicBezTo>
                    <a:pt x="608" y="492"/>
                    <a:pt x="669" y="310"/>
                    <a:pt x="608" y="158"/>
                  </a:cubicBezTo>
                  <a:cubicBezTo>
                    <a:pt x="529" y="79"/>
                    <a:pt x="405" y="0"/>
                    <a:pt x="27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6" name="Google Shape;1136;p37"/>
            <p:cNvSpPr/>
            <p:nvPr/>
          </p:nvSpPr>
          <p:spPr>
            <a:xfrm>
              <a:off x="1181200" y="3794925"/>
              <a:ext cx="16750" cy="14450"/>
            </a:xfrm>
            <a:custGeom>
              <a:avLst/>
              <a:gdLst/>
              <a:ahLst/>
              <a:cxnLst/>
              <a:rect l="l" t="t" r="r" b="b"/>
              <a:pathLst>
                <a:path w="670" h="578" extrusionOk="0">
                  <a:moveTo>
                    <a:pt x="330" y="0"/>
                  </a:moveTo>
                  <a:cubicBezTo>
                    <a:pt x="292" y="0"/>
                    <a:pt x="253" y="8"/>
                    <a:pt x="213" y="24"/>
                  </a:cubicBezTo>
                  <a:cubicBezTo>
                    <a:pt x="61" y="54"/>
                    <a:pt x="0" y="267"/>
                    <a:pt x="61" y="419"/>
                  </a:cubicBezTo>
                  <a:cubicBezTo>
                    <a:pt x="105" y="506"/>
                    <a:pt x="211" y="578"/>
                    <a:pt x="323" y="578"/>
                  </a:cubicBezTo>
                  <a:cubicBezTo>
                    <a:pt x="368" y="578"/>
                    <a:pt x="413" y="566"/>
                    <a:pt x="456" y="540"/>
                  </a:cubicBezTo>
                  <a:cubicBezTo>
                    <a:pt x="608" y="510"/>
                    <a:pt x="669" y="328"/>
                    <a:pt x="608" y="176"/>
                  </a:cubicBezTo>
                  <a:cubicBezTo>
                    <a:pt x="541" y="63"/>
                    <a:pt x="440" y="0"/>
                    <a:pt x="33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7" name="Google Shape;1137;p37"/>
            <p:cNvSpPr/>
            <p:nvPr/>
          </p:nvSpPr>
          <p:spPr>
            <a:xfrm>
              <a:off x="1205525" y="3860275"/>
              <a:ext cx="17500" cy="14875"/>
            </a:xfrm>
            <a:custGeom>
              <a:avLst/>
              <a:gdLst/>
              <a:ahLst/>
              <a:cxnLst/>
              <a:rect l="l" t="t" r="r" b="b"/>
              <a:pathLst>
                <a:path w="700" h="595" extrusionOk="0">
                  <a:moveTo>
                    <a:pt x="364" y="0"/>
                  </a:moveTo>
                  <a:cubicBezTo>
                    <a:pt x="324" y="0"/>
                    <a:pt x="283" y="8"/>
                    <a:pt x="243" y="24"/>
                  </a:cubicBezTo>
                  <a:cubicBezTo>
                    <a:pt x="91" y="85"/>
                    <a:pt x="0" y="267"/>
                    <a:pt x="91" y="419"/>
                  </a:cubicBezTo>
                  <a:cubicBezTo>
                    <a:pt x="114" y="532"/>
                    <a:pt x="220" y="594"/>
                    <a:pt x="335" y="594"/>
                  </a:cubicBezTo>
                  <a:cubicBezTo>
                    <a:pt x="376" y="594"/>
                    <a:pt x="417" y="587"/>
                    <a:pt x="456" y="571"/>
                  </a:cubicBezTo>
                  <a:cubicBezTo>
                    <a:pt x="608" y="540"/>
                    <a:pt x="699" y="328"/>
                    <a:pt x="608" y="176"/>
                  </a:cubicBezTo>
                  <a:cubicBezTo>
                    <a:pt x="586" y="63"/>
                    <a:pt x="479" y="0"/>
                    <a:pt x="36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8" name="Google Shape;1138;p37"/>
            <p:cNvSpPr/>
            <p:nvPr/>
          </p:nvSpPr>
          <p:spPr>
            <a:xfrm>
              <a:off x="1087725" y="3868450"/>
              <a:ext cx="104900" cy="117825"/>
            </a:xfrm>
            <a:custGeom>
              <a:avLst/>
              <a:gdLst/>
              <a:ahLst/>
              <a:cxnLst/>
              <a:rect l="l" t="t" r="r" b="b"/>
              <a:pathLst>
                <a:path w="4196" h="4713" extrusionOk="0">
                  <a:moveTo>
                    <a:pt x="1" y="1"/>
                  </a:moveTo>
                  <a:lnTo>
                    <a:pt x="1946" y="4712"/>
                  </a:lnTo>
                  <a:lnTo>
                    <a:pt x="2098" y="4651"/>
                  </a:lnTo>
                  <a:lnTo>
                    <a:pt x="396" y="457"/>
                  </a:lnTo>
                  <a:lnTo>
                    <a:pt x="4074" y="3040"/>
                  </a:lnTo>
                  <a:lnTo>
                    <a:pt x="4195" y="288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9" name="Google Shape;1139;p37"/>
            <p:cNvSpPr/>
            <p:nvPr/>
          </p:nvSpPr>
          <p:spPr>
            <a:xfrm>
              <a:off x="1090775" y="3873775"/>
              <a:ext cx="88925" cy="108700"/>
            </a:xfrm>
            <a:custGeom>
              <a:avLst/>
              <a:gdLst/>
              <a:ahLst/>
              <a:cxnLst/>
              <a:rect l="l" t="t" r="r" b="b"/>
              <a:pathLst>
                <a:path w="3557" h="4348" extrusionOk="0">
                  <a:moveTo>
                    <a:pt x="122" y="0"/>
                  </a:moveTo>
                  <a:lnTo>
                    <a:pt x="0" y="92"/>
                  </a:lnTo>
                  <a:lnTo>
                    <a:pt x="3435" y="4347"/>
                  </a:lnTo>
                  <a:lnTo>
                    <a:pt x="3557" y="4256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0" name="Google Shape;1140;p37"/>
            <p:cNvSpPr/>
            <p:nvPr/>
          </p:nvSpPr>
          <p:spPr>
            <a:xfrm>
              <a:off x="1172850" y="3977325"/>
              <a:ext cx="15975" cy="13925"/>
            </a:xfrm>
            <a:custGeom>
              <a:avLst/>
              <a:gdLst/>
              <a:ahLst/>
              <a:cxnLst/>
              <a:rect l="l" t="t" r="r" b="b"/>
              <a:pathLst>
                <a:path w="639" h="557" extrusionOk="0">
                  <a:moveTo>
                    <a:pt x="328" y="0"/>
                  </a:moveTo>
                  <a:cubicBezTo>
                    <a:pt x="272" y="0"/>
                    <a:pt x="212" y="17"/>
                    <a:pt x="152" y="53"/>
                  </a:cubicBezTo>
                  <a:cubicBezTo>
                    <a:pt x="31" y="175"/>
                    <a:pt x="0" y="327"/>
                    <a:pt x="91" y="448"/>
                  </a:cubicBezTo>
                  <a:cubicBezTo>
                    <a:pt x="160" y="516"/>
                    <a:pt x="237" y="556"/>
                    <a:pt x="314" y="556"/>
                  </a:cubicBezTo>
                  <a:cubicBezTo>
                    <a:pt x="374" y="556"/>
                    <a:pt x="433" y="532"/>
                    <a:pt x="486" y="479"/>
                  </a:cubicBezTo>
                  <a:cubicBezTo>
                    <a:pt x="638" y="418"/>
                    <a:pt x="638" y="205"/>
                    <a:pt x="547" y="114"/>
                  </a:cubicBezTo>
                  <a:cubicBezTo>
                    <a:pt x="492" y="40"/>
                    <a:pt x="415" y="0"/>
                    <a:pt x="32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1" name="Google Shape;1141;p37"/>
            <p:cNvSpPr/>
            <p:nvPr/>
          </p:nvSpPr>
          <p:spPr>
            <a:xfrm>
              <a:off x="1185750" y="3937200"/>
              <a:ext cx="16000" cy="13925"/>
            </a:xfrm>
            <a:custGeom>
              <a:avLst/>
              <a:gdLst/>
              <a:ahLst/>
              <a:cxnLst/>
              <a:rect l="l" t="t" r="r" b="b"/>
              <a:pathLst>
                <a:path w="640" h="557" extrusionOk="0">
                  <a:moveTo>
                    <a:pt x="325" y="0"/>
                  </a:moveTo>
                  <a:cubicBezTo>
                    <a:pt x="265" y="0"/>
                    <a:pt x="206" y="24"/>
                    <a:pt x="153" y="78"/>
                  </a:cubicBezTo>
                  <a:cubicBezTo>
                    <a:pt x="31" y="199"/>
                    <a:pt x="1" y="351"/>
                    <a:pt x="122" y="442"/>
                  </a:cubicBezTo>
                  <a:cubicBezTo>
                    <a:pt x="196" y="516"/>
                    <a:pt x="281" y="556"/>
                    <a:pt x="357" y="556"/>
                  </a:cubicBezTo>
                  <a:cubicBezTo>
                    <a:pt x="406" y="556"/>
                    <a:pt x="451" y="539"/>
                    <a:pt x="487" y="503"/>
                  </a:cubicBezTo>
                  <a:cubicBezTo>
                    <a:pt x="609" y="412"/>
                    <a:pt x="639" y="229"/>
                    <a:pt x="548" y="108"/>
                  </a:cubicBezTo>
                  <a:cubicBezTo>
                    <a:pt x="480" y="40"/>
                    <a:pt x="402" y="0"/>
                    <a:pt x="32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2" name="Google Shape;1142;p37"/>
            <p:cNvSpPr/>
            <p:nvPr/>
          </p:nvSpPr>
          <p:spPr>
            <a:xfrm>
              <a:off x="1131050" y="3981125"/>
              <a:ext cx="15975" cy="13900"/>
            </a:xfrm>
            <a:custGeom>
              <a:avLst/>
              <a:gdLst/>
              <a:ahLst/>
              <a:cxnLst/>
              <a:rect l="l" t="t" r="r" b="b"/>
              <a:pathLst>
                <a:path w="639" h="556" extrusionOk="0">
                  <a:moveTo>
                    <a:pt x="328" y="0"/>
                  </a:moveTo>
                  <a:cubicBezTo>
                    <a:pt x="272" y="0"/>
                    <a:pt x="212" y="17"/>
                    <a:pt x="152" y="53"/>
                  </a:cubicBezTo>
                  <a:cubicBezTo>
                    <a:pt x="31" y="175"/>
                    <a:pt x="0" y="327"/>
                    <a:pt x="92" y="448"/>
                  </a:cubicBezTo>
                  <a:cubicBezTo>
                    <a:pt x="160" y="516"/>
                    <a:pt x="238" y="556"/>
                    <a:pt x="314" y="556"/>
                  </a:cubicBezTo>
                  <a:cubicBezTo>
                    <a:pt x="374" y="556"/>
                    <a:pt x="433" y="532"/>
                    <a:pt x="487" y="479"/>
                  </a:cubicBezTo>
                  <a:cubicBezTo>
                    <a:pt x="639" y="418"/>
                    <a:pt x="639" y="205"/>
                    <a:pt x="547" y="114"/>
                  </a:cubicBezTo>
                  <a:cubicBezTo>
                    <a:pt x="492" y="40"/>
                    <a:pt x="415" y="0"/>
                    <a:pt x="32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3" name="Google Shape;1143;p37"/>
            <p:cNvSpPr/>
            <p:nvPr/>
          </p:nvSpPr>
          <p:spPr>
            <a:xfrm>
              <a:off x="1020850" y="3808375"/>
              <a:ext cx="148975" cy="130825"/>
            </a:xfrm>
            <a:custGeom>
              <a:avLst/>
              <a:gdLst/>
              <a:ahLst/>
              <a:cxnLst/>
              <a:rect l="l" t="t" r="r" b="b"/>
              <a:pathLst>
                <a:path w="5959" h="5233" extrusionOk="0">
                  <a:moveTo>
                    <a:pt x="2975" y="0"/>
                  </a:moveTo>
                  <a:cubicBezTo>
                    <a:pt x="2124" y="0"/>
                    <a:pt x="1292" y="417"/>
                    <a:pt x="791" y="1188"/>
                  </a:cubicBezTo>
                  <a:cubicBezTo>
                    <a:pt x="1" y="2404"/>
                    <a:pt x="335" y="4015"/>
                    <a:pt x="1551" y="4805"/>
                  </a:cubicBezTo>
                  <a:cubicBezTo>
                    <a:pt x="1996" y="5094"/>
                    <a:pt x="2490" y="5233"/>
                    <a:pt x="2977" y="5233"/>
                  </a:cubicBezTo>
                  <a:cubicBezTo>
                    <a:pt x="3822" y="5233"/>
                    <a:pt x="4648" y="4816"/>
                    <a:pt x="5168" y="4045"/>
                  </a:cubicBezTo>
                  <a:cubicBezTo>
                    <a:pt x="5959" y="2829"/>
                    <a:pt x="5624" y="1249"/>
                    <a:pt x="4408" y="428"/>
                  </a:cubicBezTo>
                  <a:cubicBezTo>
                    <a:pt x="3964" y="139"/>
                    <a:pt x="3466" y="0"/>
                    <a:pt x="297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4" name="Google Shape;1144;p37"/>
            <p:cNvSpPr/>
            <p:nvPr/>
          </p:nvSpPr>
          <p:spPr>
            <a:xfrm>
              <a:off x="1053550" y="3835800"/>
              <a:ext cx="85125" cy="74450"/>
            </a:xfrm>
            <a:custGeom>
              <a:avLst/>
              <a:gdLst/>
              <a:ahLst/>
              <a:cxnLst/>
              <a:rect l="l" t="t" r="r" b="b"/>
              <a:pathLst>
                <a:path w="3405" h="2978" extrusionOk="0">
                  <a:moveTo>
                    <a:pt x="1712" y="1"/>
                  </a:moveTo>
                  <a:cubicBezTo>
                    <a:pt x="1224" y="1"/>
                    <a:pt x="747" y="242"/>
                    <a:pt x="456" y="668"/>
                  </a:cubicBezTo>
                  <a:cubicBezTo>
                    <a:pt x="0" y="1368"/>
                    <a:pt x="213" y="2279"/>
                    <a:pt x="881" y="2735"/>
                  </a:cubicBezTo>
                  <a:cubicBezTo>
                    <a:pt x="1134" y="2900"/>
                    <a:pt x="1415" y="2978"/>
                    <a:pt x="1692" y="2978"/>
                  </a:cubicBezTo>
                  <a:cubicBezTo>
                    <a:pt x="2181" y="2978"/>
                    <a:pt x="2657" y="2737"/>
                    <a:pt x="2948" y="2310"/>
                  </a:cubicBezTo>
                  <a:cubicBezTo>
                    <a:pt x="3404" y="1611"/>
                    <a:pt x="3192" y="699"/>
                    <a:pt x="2523" y="243"/>
                  </a:cubicBezTo>
                  <a:cubicBezTo>
                    <a:pt x="2270" y="78"/>
                    <a:pt x="1989" y="1"/>
                    <a:pt x="171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145" name="Google Shape;1145;p37"/>
          <p:cNvGrpSpPr/>
          <p:nvPr/>
        </p:nvGrpSpPr>
        <p:grpSpPr>
          <a:xfrm flipH="1">
            <a:off x="4008469" y="5637678"/>
            <a:ext cx="490559" cy="563641"/>
            <a:chOff x="830900" y="3611450"/>
            <a:chExt cx="530425" cy="495175"/>
          </a:xfrm>
        </p:grpSpPr>
        <p:sp>
          <p:nvSpPr>
            <p:cNvPr id="1146" name="Google Shape;1146;p37"/>
            <p:cNvSpPr/>
            <p:nvPr/>
          </p:nvSpPr>
          <p:spPr>
            <a:xfrm>
              <a:off x="830900" y="3611450"/>
              <a:ext cx="530425" cy="495175"/>
            </a:xfrm>
            <a:custGeom>
              <a:avLst/>
              <a:gdLst/>
              <a:ahLst/>
              <a:cxnLst/>
              <a:rect l="l" t="t" r="r" b="b"/>
              <a:pathLst>
                <a:path w="21217" h="19807" extrusionOk="0">
                  <a:moveTo>
                    <a:pt x="10346" y="1"/>
                  </a:moveTo>
                  <a:cubicBezTo>
                    <a:pt x="10272" y="1"/>
                    <a:pt x="10197" y="3"/>
                    <a:pt x="10122" y="7"/>
                  </a:cubicBezTo>
                  <a:cubicBezTo>
                    <a:pt x="7933" y="98"/>
                    <a:pt x="6262" y="1983"/>
                    <a:pt x="6383" y="4141"/>
                  </a:cubicBezTo>
                  <a:cubicBezTo>
                    <a:pt x="6414" y="4627"/>
                    <a:pt x="6535" y="5083"/>
                    <a:pt x="6718" y="5509"/>
                  </a:cubicBezTo>
                  <a:cubicBezTo>
                    <a:pt x="6322" y="5235"/>
                    <a:pt x="5866" y="5022"/>
                    <a:pt x="5411" y="4901"/>
                  </a:cubicBezTo>
                  <a:cubicBezTo>
                    <a:pt x="5053" y="4804"/>
                    <a:pt x="4695" y="4757"/>
                    <a:pt x="4344" y="4757"/>
                  </a:cubicBezTo>
                  <a:cubicBezTo>
                    <a:pt x="2602" y="4757"/>
                    <a:pt x="1028" y="5896"/>
                    <a:pt x="547" y="7667"/>
                  </a:cubicBezTo>
                  <a:cubicBezTo>
                    <a:pt x="0" y="9794"/>
                    <a:pt x="1216" y="11952"/>
                    <a:pt x="3344" y="12530"/>
                  </a:cubicBezTo>
                  <a:cubicBezTo>
                    <a:pt x="3692" y="12623"/>
                    <a:pt x="4058" y="12663"/>
                    <a:pt x="4415" y="12663"/>
                  </a:cubicBezTo>
                  <a:cubicBezTo>
                    <a:pt x="4525" y="12663"/>
                    <a:pt x="4634" y="12659"/>
                    <a:pt x="4742" y="12652"/>
                  </a:cubicBezTo>
                  <a:lnTo>
                    <a:pt x="4742" y="12652"/>
                  </a:lnTo>
                  <a:cubicBezTo>
                    <a:pt x="4347" y="12925"/>
                    <a:pt x="4012" y="13259"/>
                    <a:pt x="3739" y="13685"/>
                  </a:cubicBezTo>
                  <a:cubicBezTo>
                    <a:pt x="2523" y="15478"/>
                    <a:pt x="3070" y="17971"/>
                    <a:pt x="4894" y="19156"/>
                  </a:cubicBezTo>
                  <a:cubicBezTo>
                    <a:pt x="5556" y="19598"/>
                    <a:pt x="6302" y="19807"/>
                    <a:pt x="7041" y="19807"/>
                  </a:cubicBezTo>
                  <a:cubicBezTo>
                    <a:pt x="8337" y="19807"/>
                    <a:pt x="9610" y="19163"/>
                    <a:pt x="10365" y="18001"/>
                  </a:cubicBezTo>
                  <a:cubicBezTo>
                    <a:pt x="10639" y="17636"/>
                    <a:pt x="10791" y="17181"/>
                    <a:pt x="10882" y="16725"/>
                  </a:cubicBezTo>
                  <a:cubicBezTo>
                    <a:pt x="11034" y="17181"/>
                    <a:pt x="11277" y="17576"/>
                    <a:pt x="11581" y="17971"/>
                  </a:cubicBezTo>
                  <a:cubicBezTo>
                    <a:pt x="12362" y="18943"/>
                    <a:pt x="13501" y="19450"/>
                    <a:pt x="14652" y="19450"/>
                  </a:cubicBezTo>
                  <a:cubicBezTo>
                    <a:pt x="15514" y="19450"/>
                    <a:pt x="16383" y="19165"/>
                    <a:pt x="17113" y="18579"/>
                  </a:cubicBezTo>
                  <a:cubicBezTo>
                    <a:pt x="18845" y="17211"/>
                    <a:pt x="19089" y="14749"/>
                    <a:pt x="17721" y="13016"/>
                  </a:cubicBezTo>
                  <a:cubicBezTo>
                    <a:pt x="17417" y="12652"/>
                    <a:pt x="17082" y="12348"/>
                    <a:pt x="16748" y="12104"/>
                  </a:cubicBezTo>
                  <a:cubicBezTo>
                    <a:pt x="17234" y="12104"/>
                    <a:pt x="17690" y="12044"/>
                    <a:pt x="18146" y="11861"/>
                  </a:cubicBezTo>
                  <a:cubicBezTo>
                    <a:pt x="20213" y="11041"/>
                    <a:pt x="21216" y="8761"/>
                    <a:pt x="20426" y="6724"/>
                  </a:cubicBezTo>
                  <a:cubicBezTo>
                    <a:pt x="19818" y="5135"/>
                    <a:pt x="18331" y="4175"/>
                    <a:pt x="16736" y="4175"/>
                  </a:cubicBezTo>
                  <a:cubicBezTo>
                    <a:pt x="16256" y="4175"/>
                    <a:pt x="15767" y="4262"/>
                    <a:pt x="15289" y="4445"/>
                  </a:cubicBezTo>
                  <a:cubicBezTo>
                    <a:pt x="14833" y="4597"/>
                    <a:pt x="14438" y="4840"/>
                    <a:pt x="14073" y="5174"/>
                  </a:cubicBezTo>
                  <a:cubicBezTo>
                    <a:pt x="14225" y="4718"/>
                    <a:pt x="14316" y="4262"/>
                    <a:pt x="14286" y="3746"/>
                  </a:cubicBezTo>
                  <a:cubicBezTo>
                    <a:pt x="14169" y="1632"/>
                    <a:pt x="12436" y="1"/>
                    <a:pt x="103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7" name="Google Shape;1147;p37"/>
            <p:cNvSpPr/>
            <p:nvPr/>
          </p:nvSpPr>
          <p:spPr>
            <a:xfrm>
              <a:off x="1002625" y="3868450"/>
              <a:ext cx="95775" cy="121600"/>
            </a:xfrm>
            <a:custGeom>
              <a:avLst/>
              <a:gdLst/>
              <a:ahLst/>
              <a:cxnLst/>
              <a:rect l="l" t="t" r="r" b="b"/>
              <a:pathLst>
                <a:path w="3831" h="4864" extrusionOk="0">
                  <a:moveTo>
                    <a:pt x="3830" y="1"/>
                  </a:moveTo>
                  <a:lnTo>
                    <a:pt x="1" y="3314"/>
                  </a:lnTo>
                  <a:lnTo>
                    <a:pt x="61" y="3435"/>
                  </a:lnTo>
                  <a:lnTo>
                    <a:pt x="3526" y="517"/>
                  </a:lnTo>
                  <a:lnTo>
                    <a:pt x="3526" y="517"/>
                  </a:lnTo>
                  <a:lnTo>
                    <a:pt x="2250" y="4834"/>
                  </a:lnTo>
                  <a:lnTo>
                    <a:pt x="2402" y="4864"/>
                  </a:lnTo>
                  <a:lnTo>
                    <a:pt x="383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8" name="Google Shape;1148;p37"/>
            <p:cNvSpPr/>
            <p:nvPr/>
          </p:nvSpPr>
          <p:spPr>
            <a:xfrm>
              <a:off x="1017825" y="3873025"/>
              <a:ext cx="78300" cy="116275"/>
            </a:xfrm>
            <a:custGeom>
              <a:avLst/>
              <a:gdLst/>
              <a:ahLst/>
              <a:cxnLst/>
              <a:rect l="l" t="t" r="r" b="b"/>
              <a:pathLst>
                <a:path w="3132" h="4651" extrusionOk="0">
                  <a:moveTo>
                    <a:pt x="2979" y="0"/>
                  </a:moveTo>
                  <a:lnTo>
                    <a:pt x="0" y="4590"/>
                  </a:lnTo>
                  <a:lnTo>
                    <a:pt x="122" y="4651"/>
                  </a:lnTo>
                  <a:lnTo>
                    <a:pt x="3131" y="91"/>
                  </a:lnTo>
                  <a:lnTo>
                    <a:pt x="2979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9" name="Google Shape;1149;p37"/>
            <p:cNvSpPr/>
            <p:nvPr/>
          </p:nvSpPr>
          <p:spPr>
            <a:xfrm>
              <a:off x="1010225" y="3985475"/>
              <a:ext cx="15225" cy="14050"/>
            </a:xfrm>
            <a:custGeom>
              <a:avLst/>
              <a:gdLst/>
              <a:ahLst/>
              <a:cxnLst/>
              <a:rect l="l" t="t" r="r" b="b"/>
              <a:pathLst>
                <a:path w="609" h="562" extrusionOk="0">
                  <a:moveTo>
                    <a:pt x="320" y="1"/>
                  </a:moveTo>
                  <a:cubicBezTo>
                    <a:pt x="223" y="1"/>
                    <a:pt x="122" y="41"/>
                    <a:pt x="61" y="122"/>
                  </a:cubicBezTo>
                  <a:cubicBezTo>
                    <a:pt x="0" y="244"/>
                    <a:pt x="31" y="426"/>
                    <a:pt x="152" y="487"/>
                  </a:cubicBezTo>
                  <a:cubicBezTo>
                    <a:pt x="216" y="538"/>
                    <a:pt x="279" y="562"/>
                    <a:pt x="336" y="562"/>
                  </a:cubicBezTo>
                  <a:cubicBezTo>
                    <a:pt x="415" y="562"/>
                    <a:pt x="482" y="515"/>
                    <a:pt x="517" y="426"/>
                  </a:cubicBezTo>
                  <a:cubicBezTo>
                    <a:pt x="608" y="305"/>
                    <a:pt x="548" y="122"/>
                    <a:pt x="456" y="31"/>
                  </a:cubicBezTo>
                  <a:cubicBezTo>
                    <a:pt x="416" y="11"/>
                    <a:pt x="369" y="1"/>
                    <a:pt x="32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0" name="Google Shape;1150;p37"/>
            <p:cNvSpPr/>
            <p:nvPr/>
          </p:nvSpPr>
          <p:spPr>
            <a:xfrm>
              <a:off x="1052775" y="3985475"/>
              <a:ext cx="15225" cy="14050"/>
            </a:xfrm>
            <a:custGeom>
              <a:avLst/>
              <a:gdLst/>
              <a:ahLst/>
              <a:cxnLst/>
              <a:rect l="l" t="t" r="r" b="b"/>
              <a:pathLst>
                <a:path w="609" h="562" extrusionOk="0">
                  <a:moveTo>
                    <a:pt x="321" y="1"/>
                  </a:moveTo>
                  <a:cubicBezTo>
                    <a:pt x="227" y="1"/>
                    <a:pt x="132" y="41"/>
                    <a:pt x="92" y="122"/>
                  </a:cubicBezTo>
                  <a:cubicBezTo>
                    <a:pt x="1" y="244"/>
                    <a:pt x="31" y="426"/>
                    <a:pt x="153" y="487"/>
                  </a:cubicBezTo>
                  <a:cubicBezTo>
                    <a:pt x="203" y="538"/>
                    <a:pt x="259" y="562"/>
                    <a:pt x="316" y="562"/>
                  </a:cubicBezTo>
                  <a:cubicBezTo>
                    <a:pt x="396" y="562"/>
                    <a:pt x="477" y="515"/>
                    <a:pt x="548" y="426"/>
                  </a:cubicBezTo>
                  <a:cubicBezTo>
                    <a:pt x="609" y="305"/>
                    <a:pt x="578" y="122"/>
                    <a:pt x="457" y="31"/>
                  </a:cubicBezTo>
                  <a:cubicBezTo>
                    <a:pt x="416" y="11"/>
                    <a:pt x="369" y="1"/>
                    <a:pt x="32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1" name="Google Shape;1151;p37"/>
            <p:cNvSpPr/>
            <p:nvPr/>
          </p:nvSpPr>
          <p:spPr>
            <a:xfrm>
              <a:off x="993500" y="3947475"/>
              <a:ext cx="16000" cy="13525"/>
            </a:xfrm>
            <a:custGeom>
              <a:avLst/>
              <a:gdLst/>
              <a:ahLst/>
              <a:cxnLst/>
              <a:rect l="l" t="t" r="r" b="b"/>
              <a:pathLst>
                <a:path w="640" h="541" extrusionOk="0">
                  <a:moveTo>
                    <a:pt x="342" y="1"/>
                  </a:moveTo>
                  <a:cubicBezTo>
                    <a:pt x="254" y="1"/>
                    <a:pt x="153" y="41"/>
                    <a:pt x="92" y="122"/>
                  </a:cubicBezTo>
                  <a:cubicBezTo>
                    <a:pt x="1" y="244"/>
                    <a:pt x="62" y="426"/>
                    <a:pt x="183" y="487"/>
                  </a:cubicBezTo>
                  <a:cubicBezTo>
                    <a:pt x="219" y="523"/>
                    <a:pt x="269" y="540"/>
                    <a:pt x="322" y="540"/>
                  </a:cubicBezTo>
                  <a:cubicBezTo>
                    <a:pt x="404" y="540"/>
                    <a:pt x="493" y="500"/>
                    <a:pt x="548" y="426"/>
                  </a:cubicBezTo>
                  <a:cubicBezTo>
                    <a:pt x="639" y="305"/>
                    <a:pt x="578" y="122"/>
                    <a:pt x="457" y="31"/>
                  </a:cubicBezTo>
                  <a:cubicBezTo>
                    <a:pt x="426" y="11"/>
                    <a:pt x="386" y="1"/>
                    <a:pt x="34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2" name="Google Shape;1152;p37"/>
            <p:cNvSpPr/>
            <p:nvPr/>
          </p:nvSpPr>
          <p:spPr>
            <a:xfrm>
              <a:off x="976025" y="3811475"/>
              <a:ext cx="126175" cy="69925"/>
            </a:xfrm>
            <a:custGeom>
              <a:avLst/>
              <a:gdLst/>
              <a:ahLst/>
              <a:cxnLst/>
              <a:rect l="l" t="t" r="r" b="b"/>
              <a:pathLst>
                <a:path w="5047" h="2797" extrusionOk="0">
                  <a:moveTo>
                    <a:pt x="730" y="0"/>
                  </a:moveTo>
                  <a:lnTo>
                    <a:pt x="639" y="152"/>
                  </a:lnTo>
                  <a:lnTo>
                    <a:pt x="4469" y="2523"/>
                  </a:lnTo>
                  <a:lnTo>
                    <a:pt x="1" y="2644"/>
                  </a:lnTo>
                  <a:lnTo>
                    <a:pt x="1" y="2796"/>
                  </a:lnTo>
                  <a:lnTo>
                    <a:pt x="5046" y="2675"/>
                  </a:lnTo>
                  <a:lnTo>
                    <a:pt x="73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3" name="Google Shape;1153;p37"/>
            <p:cNvSpPr/>
            <p:nvPr/>
          </p:nvSpPr>
          <p:spPr>
            <a:xfrm>
              <a:off x="963100" y="3839575"/>
              <a:ext cx="133025" cy="39550"/>
            </a:xfrm>
            <a:custGeom>
              <a:avLst/>
              <a:gdLst/>
              <a:ahLst/>
              <a:cxnLst/>
              <a:rect l="l" t="t" r="r" b="b"/>
              <a:pathLst>
                <a:path w="5321" h="1582" extrusionOk="0">
                  <a:moveTo>
                    <a:pt x="31" y="1"/>
                  </a:moveTo>
                  <a:lnTo>
                    <a:pt x="1" y="153"/>
                  </a:lnTo>
                  <a:lnTo>
                    <a:pt x="5290" y="1581"/>
                  </a:lnTo>
                  <a:lnTo>
                    <a:pt x="5320" y="1429"/>
                  </a:lnTo>
                  <a:lnTo>
                    <a:pt x="3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4" name="Google Shape;1154;p37"/>
            <p:cNvSpPr/>
            <p:nvPr/>
          </p:nvSpPr>
          <p:spPr>
            <a:xfrm>
              <a:off x="950950" y="3833300"/>
              <a:ext cx="15975" cy="14050"/>
            </a:xfrm>
            <a:custGeom>
              <a:avLst/>
              <a:gdLst/>
              <a:ahLst/>
              <a:cxnLst/>
              <a:rect l="l" t="t" r="r" b="b"/>
              <a:pathLst>
                <a:path w="639" h="562" extrusionOk="0">
                  <a:moveTo>
                    <a:pt x="351" y="1"/>
                  </a:moveTo>
                  <a:cubicBezTo>
                    <a:pt x="227" y="1"/>
                    <a:pt x="117" y="64"/>
                    <a:pt x="92" y="191"/>
                  </a:cubicBezTo>
                  <a:cubicBezTo>
                    <a:pt x="1" y="343"/>
                    <a:pt x="122" y="495"/>
                    <a:pt x="274" y="556"/>
                  </a:cubicBezTo>
                  <a:cubicBezTo>
                    <a:pt x="294" y="560"/>
                    <a:pt x="313" y="561"/>
                    <a:pt x="333" y="561"/>
                  </a:cubicBezTo>
                  <a:cubicBezTo>
                    <a:pt x="463" y="561"/>
                    <a:pt x="582" y="475"/>
                    <a:pt x="609" y="343"/>
                  </a:cubicBezTo>
                  <a:cubicBezTo>
                    <a:pt x="639" y="191"/>
                    <a:pt x="578" y="39"/>
                    <a:pt x="426" y="9"/>
                  </a:cubicBezTo>
                  <a:cubicBezTo>
                    <a:pt x="401" y="3"/>
                    <a:pt x="375" y="1"/>
                    <a:pt x="35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5" name="Google Shape;1155;p37"/>
            <p:cNvSpPr/>
            <p:nvPr/>
          </p:nvSpPr>
          <p:spPr>
            <a:xfrm>
              <a:off x="964625" y="3873300"/>
              <a:ext cx="16000" cy="13600"/>
            </a:xfrm>
            <a:custGeom>
              <a:avLst/>
              <a:gdLst/>
              <a:ahLst/>
              <a:cxnLst/>
              <a:rect l="l" t="t" r="r" b="b"/>
              <a:pathLst>
                <a:path w="640" h="544" extrusionOk="0">
                  <a:moveTo>
                    <a:pt x="330" y="0"/>
                  </a:moveTo>
                  <a:cubicBezTo>
                    <a:pt x="213" y="0"/>
                    <a:pt x="109" y="82"/>
                    <a:pt x="62" y="202"/>
                  </a:cubicBezTo>
                  <a:cubicBezTo>
                    <a:pt x="1" y="354"/>
                    <a:pt x="92" y="506"/>
                    <a:pt x="274" y="536"/>
                  </a:cubicBezTo>
                  <a:cubicBezTo>
                    <a:pt x="300" y="541"/>
                    <a:pt x="325" y="544"/>
                    <a:pt x="350" y="544"/>
                  </a:cubicBezTo>
                  <a:cubicBezTo>
                    <a:pt x="474" y="544"/>
                    <a:pt x="583" y="480"/>
                    <a:pt x="609" y="354"/>
                  </a:cubicBezTo>
                  <a:cubicBezTo>
                    <a:pt x="639" y="202"/>
                    <a:pt x="578" y="50"/>
                    <a:pt x="426" y="19"/>
                  </a:cubicBezTo>
                  <a:cubicBezTo>
                    <a:pt x="394" y="7"/>
                    <a:pt x="361" y="0"/>
                    <a:pt x="33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6" name="Google Shape;1156;p37"/>
            <p:cNvSpPr/>
            <p:nvPr/>
          </p:nvSpPr>
          <p:spPr>
            <a:xfrm>
              <a:off x="983625" y="3805950"/>
              <a:ext cx="15225" cy="13625"/>
            </a:xfrm>
            <a:custGeom>
              <a:avLst/>
              <a:gdLst/>
              <a:ahLst/>
              <a:cxnLst/>
              <a:rect l="l" t="t" r="r" b="b"/>
              <a:pathLst>
                <a:path w="609" h="545" extrusionOk="0">
                  <a:moveTo>
                    <a:pt x="290" y="1"/>
                  </a:moveTo>
                  <a:cubicBezTo>
                    <a:pt x="166" y="1"/>
                    <a:pt x="56" y="64"/>
                    <a:pt x="31" y="191"/>
                  </a:cubicBezTo>
                  <a:cubicBezTo>
                    <a:pt x="1" y="343"/>
                    <a:pt x="61" y="495"/>
                    <a:pt x="213" y="525"/>
                  </a:cubicBezTo>
                  <a:cubicBezTo>
                    <a:pt x="246" y="538"/>
                    <a:pt x="278" y="544"/>
                    <a:pt x="310" y="544"/>
                  </a:cubicBezTo>
                  <a:cubicBezTo>
                    <a:pt x="426" y="544"/>
                    <a:pt x="530" y="462"/>
                    <a:pt x="578" y="343"/>
                  </a:cubicBezTo>
                  <a:cubicBezTo>
                    <a:pt x="609" y="191"/>
                    <a:pt x="517" y="39"/>
                    <a:pt x="365" y="8"/>
                  </a:cubicBezTo>
                  <a:cubicBezTo>
                    <a:pt x="340" y="3"/>
                    <a:pt x="315" y="1"/>
                    <a:pt x="29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7" name="Google Shape;1157;p37"/>
            <p:cNvSpPr/>
            <p:nvPr/>
          </p:nvSpPr>
          <p:spPr>
            <a:xfrm>
              <a:off x="1052025" y="3760550"/>
              <a:ext cx="72200" cy="124650"/>
            </a:xfrm>
            <a:custGeom>
              <a:avLst/>
              <a:gdLst/>
              <a:ahLst/>
              <a:cxnLst/>
              <a:rect l="l" t="t" r="r" b="b"/>
              <a:pathLst>
                <a:path w="2888" h="4986" extrusionOk="0">
                  <a:moveTo>
                    <a:pt x="2705" y="1"/>
                  </a:moveTo>
                  <a:lnTo>
                    <a:pt x="1672" y="4408"/>
                  </a:lnTo>
                  <a:lnTo>
                    <a:pt x="152" y="153"/>
                  </a:lnTo>
                  <a:lnTo>
                    <a:pt x="0" y="183"/>
                  </a:lnTo>
                  <a:lnTo>
                    <a:pt x="1702" y="4985"/>
                  </a:lnTo>
                  <a:lnTo>
                    <a:pt x="2888" y="31"/>
                  </a:lnTo>
                  <a:lnTo>
                    <a:pt x="2705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8" name="Google Shape;1158;p37"/>
            <p:cNvSpPr/>
            <p:nvPr/>
          </p:nvSpPr>
          <p:spPr>
            <a:xfrm>
              <a:off x="1084700" y="3741550"/>
              <a:ext cx="10650" cy="136800"/>
            </a:xfrm>
            <a:custGeom>
              <a:avLst/>
              <a:gdLst/>
              <a:ahLst/>
              <a:cxnLst/>
              <a:rect l="l" t="t" r="r" b="b"/>
              <a:pathLst>
                <a:path w="426" h="5472" extrusionOk="0">
                  <a:moveTo>
                    <a:pt x="0" y="1"/>
                  </a:moveTo>
                  <a:lnTo>
                    <a:pt x="274" y="5472"/>
                  </a:lnTo>
                  <a:lnTo>
                    <a:pt x="426" y="5472"/>
                  </a:lnTo>
                  <a:lnTo>
                    <a:pt x="152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9" name="Google Shape;1159;p37"/>
            <p:cNvSpPr/>
            <p:nvPr/>
          </p:nvSpPr>
          <p:spPr>
            <a:xfrm>
              <a:off x="1079375" y="3730150"/>
              <a:ext cx="14450" cy="14475"/>
            </a:xfrm>
            <a:custGeom>
              <a:avLst/>
              <a:gdLst/>
              <a:ahLst/>
              <a:cxnLst/>
              <a:rect l="l" t="t" r="r" b="b"/>
              <a:pathLst>
                <a:path w="578" h="579" extrusionOk="0">
                  <a:moveTo>
                    <a:pt x="274" y="1"/>
                  </a:moveTo>
                  <a:cubicBezTo>
                    <a:pt x="122" y="1"/>
                    <a:pt x="0" y="153"/>
                    <a:pt x="0" y="305"/>
                  </a:cubicBezTo>
                  <a:cubicBezTo>
                    <a:pt x="0" y="457"/>
                    <a:pt x="152" y="578"/>
                    <a:pt x="304" y="578"/>
                  </a:cubicBezTo>
                  <a:cubicBezTo>
                    <a:pt x="456" y="578"/>
                    <a:pt x="578" y="426"/>
                    <a:pt x="578" y="274"/>
                  </a:cubicBezTo>
                  <a:cubicBezTo>
                    <a:pt x="578" y="122"/>
                    <a:pt x="426" y="1"/>
                    <a:pt x="27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0" name="Google Shape;1160;p37"/>
            <p:cNvSpPr/>
            <p:nvPr/>
          </p:nvSpPr>
          <p:spPr>
            <a:xfrm>
              <a:off x="1045175" y="3754475"/>
              <a:ext cx="15225" cy="14450"/>
            </a:xfrm>
            <a:custGeom>
              <a:avLst/>
              <a:gdLst/>
              <a:ahLst/>
              <a:cxnLst/>
              <a:rect l="l" t="t" r="r" b="b"/>
              <a:pathLst>
                <a:path w="609" h="578" extrusionOk="0">
                  <a:moveTo>
                    <a:pt x="305" y="0"/>
                  </a:moveTo>
                  <a:cubicBezTo>
                    <a:pt x="153" y="0"/>
                    <a:pt x="1" y="152"/>
                    <a:pt x="31" y="304"/>
                  </a:cubicBezTo>
                  <a:cubicBezTo>
                    <a:pt x="31" y="456"/>
                    <a:pt x="183" y="578"/>
                    <a:pt x="335" y="578"/>
                  </a:cubicBezTo>
                  <a:cubicBezTo>
                    <a:pt x="487" y="578"/>
                    <a:pt x="609" y="426"/>
                    <a:pt x="609" y="274"/>
                  </a:cubicBezTo>
                  <a:cubicBezTo>
                    <a:pt x="609" y="122"/>
                    <a:pt x="457" y="0"/>
                    <a:pt x="30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1" name="Google Shape;1161;p37"/>
            <p:cNvSpPr/>
            <p:nvPr/>
          </p:nvSpPr>
          <p:spPr>
            <a:xfrm>
              <a:off x="1115850" y="3750675"/>
              <a:ext cx="13700" cy="14450"/>
            </a:xfrm>
            <a:custGeom>
              <a:avLst/>
              <a:gdLst/>
              <a:ahLst/>
              <a:cxnLst/>
              <a:rect l="l" t="t" r="r" b="b"/>
              <a:pathLst>
                <a:path w="548" h="578" extrusionOk="0">
                  <a:moveTo>
                    <a:pt x="244" y="0"/>
                  </a:moveTo>
                  <a:cubicBezTo>
                    <a:pt x="92" y="61"/>
                    <a:pt x="0" y="152"/>
                    <a:pt x="0" y="304"/>
                  </a:cubicBezTo>
                  <a:cubicBezTo>
                    <a:pt x="0" y="456"/>
                    <a:pt x="152" y="578"/>
                    <a:pt x="304" y="578"/>
                  </a:cubicBezTo>
                  <a:cubicBezTo>
                    <a:pt x="456" y="578"/>
                    <a:pt x="548" y="426"/>
                    <a:pt x="548" y="274"/>
                  </a:cubicBezTo>
                  <a:cubicBezTo>
                    <a:pt x="548" y="122"/>
                    <a:pt x="396" y="0"/>
                    <a:pt x="24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2" name="Google Shape;1162;p37"/>
            <p:cNvSpPr/>
            <p:nvPr/>
          </p:nvSpPr>
          <p:spPr>
            <a:xfrm>
              <a:off x="1085450" y="3802350"/>
              <a:ext cx="126175" cy="76775"/>
            </a:xfrm>
            <a:custGeom>
              <a:avLst/>
              <a:gdLst/>
              <a:ahLst/>
              <a:cxnLst/>
              <a:rect l="l" t="t" r="r" b="b"/>
              <a:pathLst>
                <a:path w="5047" h="3071" extrusionOk="0">
                  <a:moveTo>
                    <a:pt x="4013" y="0"/>
                  </a:moveTo>
                  <a:lnTo>
                    <a:pt x="1" y="3070"/>
                  </a:lnTo>
                  <a:lnTo>
                    <a:pt x="5046" y="2706"/>
                  </a:lnTo>
                  <a:lnTo>
                    <a:pt x="5046" y="2493"/>
                  </a:lnTo>
                  <a:lnTo>
                    <a:pt x="548" y="2888"/>
                  </a:lnTo>
                  <a:lnTo>
                    <a:pt x="548" y="2888"/>
                  </a:lnTo>
                  <a:lnTo>
                    <a:pt x="4134" y="152"/>
                  </a:lnTo>
                  <a:lnTo>
                    <a:pt x="401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3" name="Google Shape;1163;p37"/>
            <p:cNvSpPr/>
            <p:nvPr/>
          </p:nvSpPr>
          <p:spPr>
            <a:xfrm>
              <a:off x="1091525" y="3825150"/>
              <a:ext cx="129225" cy="52450"/>
            </a:xfrm>
            <a:custGeom>
              <a:avLst/>
              <a:gdLst/>
              <a:ahLst/>
              <a:cxnLst/>
              <a:rect l="l" t="t" r="r" b="b"/>
              <a:pathLst>
                <a:path w="5169" h="2098" extrusionOk="0">
                  <a:moveTo>
                    <a:pt x="5107" y="0"/>
                  </a:moveTo>
                  <a:lnTo>
                    <a:pt x="1" y="1945"/>
                  </a:lnTo>
                  <a:lnTo>
                    <a:pt x="62" y="2097"/>
                  </a:lnTo>
                  <a:lnTo>
                    <a:pt x="5168" y="152"/>
                  </a:lnTo>
                  <a:lnTo>
                    <a:pt x="5107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4" name="Google Shape;1164;p37"/>
            <p:cNvSpPr/>
            <p:nvPr/>
          </p:nvSpPr>
          <p:spPr>
            <a:xfrm>
              <a:off x="1215400" y="3818925"/>
              <a:ext cx="16750" cy="14425"/>
            </a:xfrm>
            <a:custGeom>
              <a:avLst/>
              <a:gdLst/>
              <a:ahLst/>
              <a:cxnLst/>
              <a:rect l="l" t="t" r="r" b="b"/>
              <a:pathLst>
                <a:path w="670" h="577" extrusionOk="0">
                  <a:moveTo>
                    <a:pt x="274" y="0"/>
                  </a:moveTo>
                  <a:cubicBezTo>
                    <a:pt x="254" y="0"/>
                    <a:pt x="233" y="2"/>
                    <a:pt x="213" y="6"/>
                  </a:cubicBezTo>
                  <a:cubicBezTo>
                    <a:pt x="61" y="67"/>
                    <a:pt x="0" y="249"/>
                    <a:pt x="61" y="401"/>
                  </a:cubicBezTo>
                  <a:cubicBezTo>
                    <a:pt x="84" y="514"/>
                    <a:pt x="206" y="576"/>
                    <a:pt x="330" y="576"/>
                  </a:cubicBezTo>
                  <a:cubicBezTo>
                    <a:pt x="374" y="576"/>
                    <a:pt x="417" y="569"/>
                    <a:pt x="456" y="553"/>
                  </a:cubicBezTo>
                  <a:cubicBezTo>
                    <a:pt x="608" y="492"/>
                    <a:pt x="669" y="310"/>
                    <a:pt x="608" y="158"/>
                  </a:cubicBezTo>
                  <a:cubicBezTo>
                    <a:pt x="529" y="79"/>
                    <a:pt x="405" y="0"/>
                    <a:pt x="27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5" name="Google Shape;1165;p37"/>
            <p:cNvSpPr/>
            <p:nvPr/>
          </p:nvSpPr>
          <p:spPr>
            <a:xfrm>
              <a:off x="1181200" y="3794925"/>
              <a:ext cx="16750" cy="14450"/>
            </a:xfrm>
            <a:custGeom>
              <a:avLst/>
              <a:gdLst/>
              <a:ahLst/>
              <a:cxnLst/>
              <a:rect l="l" t="t" r="r" b="b"/>
              <a:pathLst>
                <a:path w="670" h="578" extrusionOk="0">
                  <a:moveTo>
                    <a:pt x="330" y="0"/>
                  </a:moveTo>
                  <a:cubicBezTo>
                    <a:pt x="292" y="0"/>
                    <a:pt x="253" y="8"/>
                    <a:pt x="213" y="24"/>
                  </a:cubicBezTo>
                  <a:cubicBezTo>
                    <a:pt x="61" y="54"/>
                    <a:pt x="0" y="267"/>
                    <a:pt x="61" y="419"/>
                  </a:cubicBezTo>
                  <a:cubicBezTo>
                    <a:pt x="105" y="506"/>
                    <a:pt x="211" y="578"/>
                    <a:pt x="323" y="578"/>
                  </a:cubicBezTo>
                  <a:cubicBezTo>
                    <a:pt x="368" y="578"/>
                    <a:pt x="413" y="566"/>
                    <a:pt x="456" y="540"/>
                  </a:cubicBezTo>
                  <a:cubicBezTo>
                    <a:pt x="608" y="510"/>
                    <a:pt x="669" y="328"/>
                    <a:pt x="608" y="176"/>
                  </a:cubicBezTo>
                  <a:cubicBezTo>
                    <a:pt x="541" y="63"/>
                    <a:pt x="440" y="0"/>
                    <a:pt x="33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6" name="Google Shape;1166;p37"/>
            <p:cNvSpPr/>
            <p:nvPr/>
          </p:nvSpPr>
          <p:spPr>
            <a:xfrm>
              <a:off x="1205525" y="3860275"/>
              <a:ext cx="17500" cy="14875"/>
            </a:xfrm>
            <a:custGeom>
              <a:avLst/>
              <a:gdLst/>
              <a:ahLst/>
              <a:cxnLst/>
              <a:rect l="l" t="t" r="r" b="b"/>
              <a:pathLst>
                <a:path w="700" h="595" extrusionOk="0">
                  <a:moveTo>
                    <a:pt x="364" y="0"/>
                  </a:moveTo>
                  <a:cubicBezTo>
                    <a:pt x="324" y="0"/>
                    <a:pt x="283" y="8"/>
                    <a:pt x="243" y="24"/>
                  </a:cubicBezTo>
                  <a:cubicBezTo>
                    <a:pt x="91" y="85"/>
                    <a:pt x="0" y="267"/>
                    <a:pt x="91" y="419"/>
                  </a:cubicBezTo>
                  <a:cubicBezTo>
                    <a:pt x="114" y="532"/>
                    <a:pt x="220" y="594"/>
                    <a:pt x="335" y="594"/>
                  </a:cubicBezTo>
                  <a:cubicBezTo>
                    <a:pt x="376" y="594"/>
                    <a:pt x="417" y="587"/>
                    <a:pt x="456" y="571"/>
                  </a:cubicBezTo>
                  <a:cubicBezTo>
                    <a:pt x="608" y="540"/>
                    <a:pt x="699" y="328"/>
                    <a:pt x="608" y="176"/>
                  </a:cubicBezTo>
                  <a:cubicBezTo>
                    <a:pt x="586" y="63"/>
                    <a:pt x="479" y="0"/>
                    <a:pt x="36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7" name="Google Shape;1167;p37"/>
            <p:cNvSpPr/>
            <p:nvPr/>
          </p:nvSpPr>
          <p:spPr>
            <a:xfrm>
              <a:off x="1087725" y="3868450"/>
              <a:ext cx="104900" cy="117825"/>
            </a:xfrm>
            <a:custGeom>
              <a:avLst/>
              <a:gdLst/>
              <a:ahLst/>
              <a:cxnLst/>
              <a:rect l="l" t="t" r="r" b="b"/>
              <a:pathLst>
                <a:path w="4196" h="4713" extrusionOk="0">
                  <a:moveTo>
                    <a:pt x="1" y="1"/>
                  </a:moveTo>
                  <a:lnTo>
                    <a:pt x="1946" y="4712"/>
                  </a:lnTo>
                  <a:lnTo>
                    <a:pt x="2098" y="4651"/>
                  </a:lnTo>
                  <a:lnTo>
                    <a:pt x="396" y="457"/>
                  </a:lnTo>
                  <a:lnTo>
                    <a:pt x="4074" y="3040"/>
                  </a:lnTo>
                  <a:lnTo>
                    <a:pt x="4195" y="288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8" name="Google Shape;1168;p37"/>
            <p:cNvSpPr/>
            <p:nvPr/>
          </p:nvSpPr>
          <p:spPr>
            <a:xfrm>
              <a:off x="1090775" y="3873775"/>
              <a:ext cx="88925" cy="108700"/>
            </a:xfrm>
            <a:custGeom>
              <a:avLst/>
              <a:gdLst/>
              <a:ahLst/>
              <a:cxnLst/>
              <a:rect l="l" t="t" r="r" b="b"/>
              <a:pathLst>
                <a:path w="3557" h="4348" extrusionOk="0">
                  <a:moveTo>
                    <a:pt x="122" y="0"/>
                  </a:moveTo>
                  <a:lnTo>
                    <a:pt x="0" y="92"/>
                  </a:lnTo>
                  <a:lnTo>
                    <a:pt x="3435" y="4347"/>
                  </a:lnTo>
                  <a:lnTo>
                    <a:pt x="3557" y="4256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9" name="Google Shape;1169;p37"/>
            <p:cNvSpPr/>
            <p:nvPr/>
          </p:nvSpPr>
          <p:spPr>
            <a:xfrm>
              <a:off x="1172850" y="3977325"/>
              <a:ext cx="15975" cy="13925"/>
            </a:xfrm>
            <a:custGeom>
              <a:avLst/>
              <a:gdLst/>
              <a:ahLst/>
              <a:cxnLst/>
              <a:rect l="l" t="t" r="r" b="b"/>
              <a:pathLst>
                <a:path w="639" h="557" extrusionOk="0">
                  <a:moveTo>
                    <a:pt x="328" y="0"/>
                  </a:moveTo>
                  <a:cubicBezTo>
                    <a:pt x="272" y="0"/>
                    <a:pt x="212" y="17"/>
                    <a:pt x="152" y="53"/>
                  </a:cubicBezTo>
                  <a:cubicBezTo>
                    <a:pt x="31" y="175"/>
                    <a:pt x="0" y="327"/>
                    <a:pt x="91" y="448"/>
                  </a:cubicBezTo>
                  <a:cubicBezTo>
                    <a:pt x="160" y="516"/>
                    <a:pt x="237" y="556"/>
                    <a:pt x="314" y="556"/>
                  </a:cubicBezTo>
                  <a:cubicBezTo>
                    <a:pt x="374" y="556"/>
                    <a:pt x="433" y="532"/>
                    <a:pt x="486" y="479"/>
                  </a:cubicBezTo>
                  <a:cubicBezTo>
                    <a:pt x="638" y="418"/>
                    <a:pt x="638" y="205"/>
                    <a:pt x="547" y="114"/>
                  </a:cubicBezTo>
                  <a:cubicBezTo>
                    <a:pt x="492" y="40"/>
                    <a:pt x="415" y="0"/>
                    <a:pt x="32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0" name="Google Shape;1170;p37"/>
            <p:cNvSpPr/>
            <p:nvPr/>
          </p:nvSpPr>
          <p:spPr>
            <a:xfrm>
              <a:off x="1185750" y="3937200"/>
              <a:ext cx="16000" cy="13925"/>
            </a:xfrm>
            <a:custGeom>
              <a:avLst/>
              <a:gdLst/>
              <a:ahLst/>
              <a:cxnLst/>
              <a:rect l="l" t="t" r="r" b="b"/>
              <a:pathLst>
                <a:path w="640" h="557" extrusionOk="0">
                  <a:moveTo>
                    <a:pt x="325" y="0"/>
                  </a:moveTo>
                  <a:cubicBezTo>
                    <a:pt x="265" y="0"/>
                    <a:pt x="206" y="24"/>
                    <a:pt x="153" y="78"/>
                  </a:cubicBezTo>
                  <a:cubicBezTo>
                    <a:pt x="31" y="199"/>
                    <a:pt x="1" y="351"/>
                    <a:pt x="122" y="442"/>
                  </a:cubicBezTo>
                  <a:cubicBezTo>
                    <a:pt x="196" y="516"/>
                    <a:pt x="281" y="556"/>
                    <a:pt x="357" y="556"/>
                  </a:cubicBezTo>
                  <a:cubicBezTo>
                    <a:pt x="406" y="556"/>
                    <a:pt x="451" y="539"/>
                    <a:pt x="487" y="503"/>
                  </a:cubicBezTo>
                  <a:cubicBezTo>
                    <a:pt x="609" y="412"/>
                    <a:pt x="639" y="229"/>
                    <a:pt x="548" y="108"/>
                  </a:cubicBezTo>
                  <a:cubicBezTo>
                    <a:pt x="480" y="40"/>
                    <a:pt x="402" y="0"/>
                    <a:pt x="32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1" name="Google Shape;1171;p37"/>
            <p:cNvSpPr/>
            <p:nvPr/>
          </p:nvSpPr>
          <p:spPr>
            <a:xfrm>
              <a:off x="1131050" y="3981125"/>
              <a:ext cx="15975" cy="13900"/>
            </a:xfrm>
            <a:custGeom>
              <a:avLst/>
              <a:gdLst/>
              <a:ahLst/>
              <a:cxnLst/>
              <a:rect l="l" t="t" r="r" b="b"/>
              <a:pathLst>
                <a:path w="639" h="556" extrusionOk="0">
                  <a:moveTo>
                    <a:pt x="328" y="0"/>
                  </a:moveTo>
                  <a:cubicBezTo>
                    <a:pt x="272" y="0"/>
                    <a:pt x="212" y="17"/>
                    <a:pt x="152" y="53"/>
                  </a:cubicBezTo>
                  <a:cubicBezTo>
                    <a:pt x="31" y="175"/>
                    <a:pt x="0" y="327"/>
                    <a:pt x="92" y="448"/>
                  </a:cubicBezTo>
                  <a:cubicBezTo>
                    <a:pt x="160" y="516"/>
                    <a:pt x="238" y="556"/>
                    <a:pt x="314" y="556"/>
                  </a:cubicBezTo>
                  <a:cubicBezTo>
                    <a:pt x="374" y="556"/>
                    <a:pt x="433" y="532"/>
                    <a:pt x="487" y="479"/>
                  </a:cubicBezTo>
                  <a:cubicBezTo>
                    <a:pt x="639" y="418"/>
                    <a:pt x="639" y="205"/>
                    <a:pt x="547" y="114"/>
                  </a:cubicBezTo>
                  <a:cubicBezTo>
                    <a:pt x="492" y="40"/>
                    <a:pt x="415" y="0"/>
                    <a:pt x="32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2" name="Google Shape;1172;p37"/>
            <p:cNvSpPr/>
            <p:nvPr/>
          </p:nvSpPr>
          <p:spPr>
            <a:xfrm>
              <a:off x="1020850" y="3808375"/>
              <a:ext cx="148975" cy="130825"/>
            </a:xfrm>
            <a:custGeom>
              <a:avLst/>
              <a:gdLst/>
              <a:ahLst/>
              <a:cxnLst/>
              <a:rect l="l" t="t" r="r" b="b"/>
              <a:pathLst>
                <a:path w="5959" h="5233" extrusionOk="0">
                  <a:moveTo>
                    <a:pt x="2975" y="0"/>
                  </a:moveTo>
                  <a:cubicBezTo>
                    <a:pt x="2124" y="0"/>
                    <a:pt x="1292" y="417"/>
                    <a:pt x="791" y="1188"/>
                  </a:cubicBezTo>
                  <a:cubicBezTo>
                    <a:pt x="1" y="2404"/>
                    <a:pt x="335" y="4015"/>
                    <a:pt x="1551" y="4805"/>
                  </a:cubicBezTo>
                  <a:cubicBezTo>
                    <a:pt x="1996" y="5094"/>
                    <a:pt x="2490" y="5233"/>
                    <a:pt x="2977" y="5233"/>
                  </a:cubicBezTo>
                  <a:cubicBezTo>
                    <a:pt x="3822" y="5233"/>
                    <a:pt x="4648" y="4816"/>
                    <a:pt x="5168" y="4045"/>
                  </a:cubicBezTo>
                  <a:cubicBezTo>
                    <a:pt x="5959" y="2829"/>
                    <a:pt x="5624" y="1249"/>
                    <a:pt x="4408" y="428"/>
                  </a:cubicBezTo>
                  <a:cubicBezTo>
                    <a:pt x="3964" y="139"/>
                    <a:pt x="3466" y="0"/>
                    <a:pt x="297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3" name="Google Shape;1173;p37"/>
            <p:cNvSpPr/>
            <p:nvPr/>
          </p:nvSpPr>
          <p:spPr>
            <a:xfrm>
              <a:off x="1053550" y="3835800"/>
              <a:ext cx="85125" cy="74450"/>
            </a:xfrm>
            <a:custGeom>
              <a:avLst/>
              <a:gdLst/>
              <a:ahLst/>
              <a:cxnLst/>
              <a:rect l="l" t="t" r="r" b="b"/>
              <a:pathLst>
                <a:path w="3405" h="2978" extrusionOk="0">
                  <a:moveTo>
                    <a:pt x="1712" y="1"/>
                  </a:moveTo>
                  <a:cubicBezTo>
                    <a:pt x="1224" y="1"/>
                    <a:pt x="747" y="242"/>
                    <a:pt x="456" y="668"/>
                  </a:cubicBezTo>
                  <a:cubicBezTo>
                    <a:pt x="0" y="1368"/>
                    <a:pt x="213" y="2279"/>
                    <a:pt x="881" y="2735"/>
                  </a:cubicBezTo>
                  <a:cubicBezTo>
                    <a:pt x="1134" y="2900"/>
                    <a:pt x="1415" y="2978"/>
                    <a:pt x="1692" y="2978"/>
                  </a:cubicBezTo>
                  <a:cubicBezTo>
                    <a:pt x="2181" y="2978"/>
                    <a:pt x="2657" y="2737"/>
                    <a:pt x="2948" y="2310"/>
                  </a:cubicBezTo>
                  <a:cubicBezTo>
                    <a:pt x="3404" y="1611"/>
                    <a:pt x="3192" y="699"/>
                    <a:pt x="2523" y="243"/>
                  </a:cubicBezTo>
                  <a:cubicBezTo>
                    <a:pt x="2270" y="78"/>
                    <a:pt x="1989" y="1"/>
                    <a:pt x="171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3">
  <p:cSld name="Title and two columns 3">
    <p:spTree>
      <p:nvGrpSpPr>
        <p:cNvPr id="1" name="Shape 11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5" name="Google Shape;1175;p38"/>
          <p:cNvSpPr/>
          <p:nvPr/>
        </p:nvSpPr>
        <p:spPr>
          <a:xfrm>
            <a:off x="-121901" y="-4632281"/>
            <a:ext cx="10149794" cy="11671128"/>
          </a:xfrm>
          <a:custGeom>
            <a:avLst/>
            <a:gdLst/>
            <a:ahLst/>
            <a:cxnLst/>
            <a:rect l="l" t="t" r="r" b="b"/>
            <a:pathLst>
              <a:path w="285903" h="265012" extrusionOk="0">
                <a:moveTo>
                  <a:pt x="5898" y="297"/>
                </a:moveTo>
                <a:lnTo>
                  <a:pt x="11217" y="3367"/>
                </a:lnTo>
                <a:lnTo>
                  <a:pt x="578" y="3367"/>
                </a:lnTo>
                <a:lnTo>
                  <a:pt x="5898" y="297"/>
                </a:lnTo>
                <a:close/>
                <a:moveTo>
                  <a:pt x="17509" y="297"/>
                </a:moveTo>
                <a:lnTo>
                  <a:pt x="22828" y="3367"/>
                </a:lnTo>
                <a:lnTo>
                  <a:pt x="12190" y="3367"/>
                </a:lnTo>
                <a:lnTo>
                  <a:pt x="17509" y="297"/>
                </a:lnTo>
                <a:close/>
                <a:moveTo>
                  <a:pt x="29150" y="297"/>
                </a:moveTo>
                <a:lnTo>
                  <a:pt x="34470" y="3367"/>
                </a:lnTo>
                <a:lnTo>
                  <a:pt x="23831" y="3367"/>
                </a:lnTo>
                <a:lnTo>
                  <a:pt x="29150" y="297"/>
                </a:lnTo>
                <a:close/>
                <a:moveTo>
                  <a:pt x="40762" y="297"/>
                </a:moveTo>
                <a:lnTo>
                  <a:pt x="46081" y="3367"/>
                </a:lnTo>
                <a:lnTo>
                  <a:pt x="35442" y="3367"/>
                </a:lnTo>
                <a:lnTo>
                  <a:pt x="40762" y="297"/>
                </a:lnTo>
                <a:close/>
                <a:moveTo>
                  <a:pt x="52403" y="297"/>
                </a:moveTo>
                <a:lnTo>
                  <a:pt x="57722" y="3367"/>
                </a:lnTo>
                <a:lnTo>
                  <a:pt x="47084" y="3367"/>
                </a:lnTo>
                <a:lnTo>
                  <a:pt x="52403" y="297"/>
                </a:lnTo>
                <a:close/>
                <a:moveTo>
                  <a:pt x="64014" y="297"/>
                </a:moveTo>
                <a:lnTo>
                  <a:pt x="69334" y="3367"/>
                </a:lnTo>
                <a:lnTo>
                  <a:pt x="58695" y="3367"/>
                </a:lnTo>
                <a:lnTo>
                  <a:pt x="64014" y="297"/>
                </a:lnTo>
                <a:close/>
                <a:moveTo>
                  <a:pt x="75625" y="297"/>
                </a:moveTo>
                <a:lnTo>
                  <a:pt x="80945" y="3367"/>
                </a:lnTo>
                <a:lnTo>
                  <a:pt x="70306" y="3367"/>
                </a:lnTo>
                <a:lnTo>
                  <a:pt x="75625" y="297"/>
                </a:lnTo>
                <a:close/>
                <a:moveTo>
                  <a:pt x="87237" y="297"/>
                </a:moveTo>
                <a:lnTo>
                  <a:pt x="92556" y="3367"/>
                </a:lnTo>
                <a:lnTo>
                  <a:pt x="81917" y="3367"/>
                </a:lnTo>
                <a:lnTo>
                  <a:pt x="87237" y="297"/>
                </a:lnTo>
                <a:close/>
                <a:moveTo>
                  <a:pt x="98878" y="297"/>
                </a:moveTo>
                <a:lnTo>
                  <a:pt x="104197" y="3367"/>
                </a:lnTo>
                <a:lnTo>
                  <a:pt x="93559" y="3367"/>
                </a:lnTo>
                <a:lnTo>
                  <a:pt x="98878" y="297"/>
                </a:lnTo>
                <a:close/>
                <a:moveTo>
                  <a:pt x="110489" y="297"/>
                </a:moveTo>
                <a:lnTo>
                  <a:pt x="115809" y="3367"/>
                </a:lnTo>
                <a:lnTo>
                  <a:pt x="105170" y="3367"/>
                </a:lnTo>
                <a:lnTo>
                  <a:pt x="110489" y="297"/>
                </a:lnTo>
                <a:close/>
                <a:moveTo>
                  <a:pt x="122131" y="297"/>
                </a:moveTo>
                <a:lnTo>
                  <a:pt x="127450" y="3367"/>
                </a:lnTo>
                <a:lnTo>
                  <a:pt x="116812" y="3367"/>
                </a:lnTo>
                <a:lnTo>
                  <a:pt x="122131" y="297"/>
                </a:lnTo>
                <a:close/>
                <a:moveTo>
                  <a:pt x="133742" y="297"/>
                </a:moveTo>
                <a:lnTo>
                  <a:pt x="139061" y="3367"/>
                </a:lnTo>
                <a:lnTo>
                  <a:pt x="128423" y="3367"/>
                </a:lnTo>
                <a:lnTo>
                  <a:pt x="133742" y="297"/>
                </a:lnTo>
                <a:close/>
                <a:moveTo>
                  <a:pt x="145323" y="297"/>
                </a:moveTo>
                <a:lnTo>
                  <a:pt x="150642" y="3367"/>
                </a:lnTo>
                <a:lnTo>
                  <a:pt x="140004" y="3367"/>
                </a:lnTo>
                <a:lnTo>
                  <a:pt x="145323" y="297"/>
                </a:lnTo>
                <a:close/>
                <a:moveTo>
                  <a:pt x="156964" y="297"/>
                </a:moveTo>
                <a:lnTo>
                  <a:pt x="162284" y="3367"/>
                </a:lnTo>
                <a:lnTo>
                  <a:pt x="151645" y="3367"/>
                </a:lnTo>
                <a:lnTo>
                  <a:pt x="156964" y="297"/>
                </a:lnTo>
                <a:close/>
                <a:moveTo>
                  <a:pt x="168575" y="297"/>
                </a:moveTo>
                <a:lnTo>
                  <a:pt x="173895" y="3367"/>
                </a:lnTo>
                <a:lnTo>
                  <a:pt x="163256" y="3367"/>
                </a:lnTo>
                <a:lnTo>
                  <a:pt x="168575" y="297"/>
                </a:lnTo>
                <a:close/>
                <a:moveTo>
                  <a:pt x="180217" y="297"/>
                </a:moveTo>
                <a:lnTo>
                  <a:pt x="185536" y="3367"/>
                </a:lnTo>
                <a:lnTo>
                  <a:pt x="174898" y="3367"/>
                </a:lnTo>
                <a:lnTo>
                  <a:pt x="180217" y="297"/>
                </a:lnTo>
                <a:close/>
                <a:moveTo>
                  <a:pt x="191828" y="297"/>
                </a:moveTo>
                <a:lnTo>
                  <a:pt x="197147" y="3367"/>
                </a:lnTo>
                <a:lnTo>
                  <a:pt x="186509" y="3367"/>
                </a:lnTo>
                <a:lnTo>
                  <a:pt x="191828" y="297"/>
                </a:lnTo>
                <a:close/>
                <a:moveTo>
                  <a:pt x="203470" y="297"/>
                </a:moveTo>
                <a:lnTo>
                  <a:pt x="208789" y="3367"/>
                </a:lnTo>
                <a:lnTo>
                  <a:pt x="198151" y="3367"/>
                </a:lnTo>
                <a:lnTo>
                  <a:pt x="203470" y="297"/>
                </a:lnTo>
                <a:close/>
                <a:moveTo>
                  <a:pt x="215051" y="297"/>
                </a:moveTo>
                <a:lnTo>
                  <a:pt x="220370" y="3367"/>
                </a:lnTo>
                <a:lnTo>
                  <a:pt x="209731" y="3367"/>
                </a:lnTo>
                <a:lnTo>
                  <a:pt x="215051" y="297"/>
                </a:lnTo>
                <a:close/>
                <a:moveTo>
                  <a:pt x="226692" y="297"/>
                </a:moveTo>
                <a:lnTo>
                  <a:pt x="232011" y="3367"/>
                </a:lnTo>
                <a:lnTo>
                  <a:pt x="221373" y="3367"/>
                </a:lnTo>
                <a:lnTo>
                  <a:pt x="226692" y="297"/>
                </a:lnTo>
                <a:close/>
                <a:moveTo>
                  <a:pt x="238303" y="297"/>
                </a:moveTo>
                <a:lnTo>
                  <a:pt x="243622" y="3367"/>
                </a:lnTo>
                <a:lnTo>
                  <a:pt x="232984" y="3367"/>
                </a:lnTo>
                <a:lnTo>
                  <a:pt x="238303" y="297"/>
                </a:lnTo>
                <a:close/>
                <a:moveTo>
                  <a:pt x="249945" y="297"/>
                </a:moveTo>
                <a:lnTo>
                  <a:pt x="255264" y="3367"/>
                </a:lnTo>
                <a:lnTo>
                  <a:pt x="244626" y="3367"/>
                </a:lnTo>
                <a:lnTo>
                  <a:pt x="249945" y="297"/>
                </a:lnTo>
                <a:close/>
                <a:moveTo>
                  <a:pt x="261556" y="297"/>
                </a:moveTo>
                <a:lnTo>
                  <a:pt x="266875" y="3367"/>
                </a:lnTo>
                <a:lnTo>
                  <a:pt x="256237" y="3367"/>
                </a:lnTo>
                <a:lnTo>
                  <a:pt x="261556" y="297"/>
                </a:lnTo>
                <a:close/>
                <a:moveTo>
                  <a:pt x="273198" y="297"/>
                </a:moveTo>
                <a:lnTo>
                  <a:pt x="278517" y="3367"/>
                </a:lnTo>
                <a:lnTo>
                  <a:pt x="267878" y="3367"/>
                </a:lnTo>
                <a:lnTo>
                  <a:pt x="273198" y="297"/>
                </a:lnTo>
                <a:close/>
                <a:moveTo>
                  <a:pt x="11217" y="3640"/>
                </a:moveTo>
                <a:lnTo>
                  <a:pt x="5898" y="6710"/>
                </a:lnTo>
                <a:lnTo>
                  <a:pt x="578" y="3640"/>
                </a:lnTo>
                <a:close/>
                <a:moveTo>
                  <a:pt x="22828" y="3640"/>
                </a:moveTo>
                <a:lnTo>
                  <a:pt x="17509" y="6710"/>
                </a:lnTo>
                <a:lnTo>
                  <a:pt x="12190" y="3640"/>
                </a:lnTo>
                <a:close/>
                <a:moveTo>
                  <a:pt x="34470" y="3640"/>
                </a:moveTo>
                <a:lnTo>
                  <a:pt x="29150" y="6710"/>
                </a:lnTo>
                <a:lnTo>
                  <a:pt x="23831" y="3640"/>
                </a:lnTo>
                <a:close/>
                <a:moveTo>
                  <a:pt x="46081" y="3640"/>
                </a:moveTo>
                <a:lnTo>
                  <a:pt x="40762" y="6710"/>
                </a:lnTo>
                <a:lnTo>
                  <a:pt x="35442" y="3640"/>
                </a:lnTo>
                <a:close/>
                <a:moveTo>
                  <a:pt x="57722" y="3640"/>
                </a:moveTo>
                <a:lnTo>
                  <a:pt x="52403" y="6710"/>
                </a:lnTo>
                <a:lnTo>
                  <a:pt x="47084" y="3640"/>
                </a:lnTo>
                <a:close/>
                <a:moveTo>
                  <a:pt x="69334" y="3640"/>
                </a:moveTo>
                <a:lnTo>
                  <a:pt x="64014" y="6710"/>
                </a:lnTo>
                <a:lnTo>
                  <a:pt x="58695" y="3640"/>
                </a:lnTo>
                <a:close/>
                <a:moveTo>
                  <a:pt x="80945" y="3640"/>
                </a:moveTo>
                <a:lnTo>
                  <a:pt x="75625" y="6710"/>
                </a:lnTo>
                <a:lnTo>
                  <a:pt x="70306" y="3640"/>
                </a:lnTo>
                <a:close/>
                <a:moveTo>
                  <a:pt x="92556" y="3640"/>
                </a:moveTo>
                <a:lnTo>
                  <a:pt x="87237" y="6710"/>
                </a:lnTo>
                <a:lnTo>
                  <a:pt x="81917" y="3640"/>
                </a:lnTo>
                <a:close/>
                <a:moveTo>
                  <a:pt x="104197" y="3640"/>
                </a:moveTo>
                <a:lnTo>
                  <a:pt x="98878" y="6710"/>
                </a:lnTo>
                <a:lnTo>
                  <a:pt x="93559" y="3640"/>
                </a:lnTo>
                <a:close/>
                <a:moveTo>
                  <a:pt x="115809" y="3640"/>
                </a:moveTo>
                <a:lnTo>
                  <a:pt x="110489" y="6710"/>
                </a:lnTo>
                <a:lnTo>
                  <a:pt x="105170" y="3640"/>
                </a:lnTo>
                <a:close/>
                <a:moveTo>
                  <a:pt x="127450" y="3640"/>
                </a:moveTo>
                <a:lnTo>
                  <a:pt x="122131" y="6710"/>
                </a:lnTo>
                <a:lnTo>
                  <a:pt x="116812" y="3640"/>
                </a:lnTo>
                <a:close/>
                <a:moveTo>
                  <a:pt x="139061" y="3640"/>
                </a:moveTo>
                <a:lnTo>
                  <a:pt x="133742" y="6710"/>
                </a:lnTo>
                <a:lnTo>
                  <a:pt x="128423" y="3640"/>
                </a:lnTo>
                <a:close/>
                <a:moveTo>
                  <a:pt x="150642" y="3640"/>
                </a:moveTo>
                <a:lnTo>
                  <a:pt x="145323" y="6710"/>
                </a:lnTo>
                <a:lnTo>
                  <a:pt x="140004" y="3640"/>
                </a:lnTo>
                <a:close/>
                <a:moveTo>
                  <a:pt x="162284" y="3640"/>
                </a:moveTo>
                <a:lnTo>
                  <a:pt x="156964" y="6710"/>
                </a:lnTo>
                <a:lnTo>
                  <a:pt x="151645" y="3640"/>
                </a:lnTo>
                <a:close/>
                <a:moveTo>
                  <a:pt x="173895" y="3640"/>
                </a:moveTo>
                <a:lnTo>
                  <a:pt x="168575" y="6710"/>
                </a:lnTo>
                <a:lnTo>
                  <a:pt x="163256" y="3640"/>
                </a:lnTo>
                <a:close/>
                <a:moveTo>
                  <a:pt x="185536" y="3640"/>
                </a:moveTo>
                <a:lnTo>
                  <a:pt x="180217" y="6710"/>
                </a:lnTo>
                <a:lnTo>
                  <a:pt x="174898" y="3640"/>
                </a:lnTo>
                <a:close/>
                <a:moveTo>
                  <a:pt x="197147" y="3640"/>
                </a:moveTo>
                <a:lnTo>
                  <a:pt x="191828" y="6710"/>
                </a:lnTo>
                <a:lnTo>
                  <a:pt x="186509" y="3640"/>
                </a:lnTo>
                <a:close/>
                <a:moveTo>
                  <a:pt x="208789" y="3640"/>
                </a:moveTo>
                <a:lnTo>
                  <a:pt x="203470" y="6710"/>
                </a:lnTo>
                <a:lnTo>
                  <a:pt x="198151" y="3640"/>
                </a:lnTo>
                <a:close/>
                <a:moveTo>
                  <a:pt x="220370" y="3640"/>
                </a:moveTo>
                <a:lnTo>
                  <a:pt x="215051" y="6710"/>
                </a:lnTo>
                <a:lnTo>
                  <a:pt x="209731" y="3640"/>
                </a:lnTo>
                <a:close/>
                <a:moveTo>
                  <a:pt x="232011" y="3640"/>
                </a:moveTo>
                <a:lnTo>
                  <a:pt x="226692" y="6710"/>
                </a:lnTo>
                <a:lnTo>
                  <a:pt x="221373" y="3640"/>
                </a:lnTo>
                <a:close/>
                <a:moveTo>
                  <a:pt x="243622" y="3640"/>
                </a:moveTo>
                <a:lnTo>
                  <a:pt x="238303" y="6710"/>
                </a:lnTo>
                <a:lnTo>
                  <a:pt x="232984" y="3640"/>
                </a:lnTo>
                <a:close/>
                <a:moveTo>
                  <a:pt x="255264" y="3640"/>
                </a:moveTo>
                <a:lnTo>
                  <a:pt x="249945" y="6710"/>
                </a:lnTo>
                <a:lnTo>
                  <a:pt x="244626" y="3640"/>
                </a:lnTo>
                <a:close/>
                <a:moveTo>
                  <a:pt x="266875" y="3640"/>
                </a:moveTo>
                <a:lnTo>
                  <a:pt x="261556" y="6710"/>
                </a:lnTo>
                <a:lnTo>
                  <a:pt x="256237" y="3640"/>
                </a:lnTo>
                <a:close/>
                <a:moveTo>
                  <a:pt x="278517" y="3640"/>
                </a:moveTo>
                <a:lnTo>
                  <a:pt x="273198" y="6710"/>
                </a:lnTo>
                <a:lnTo>
                  <a:pt x="267878" y="3640"/>
                </a:lnTo>
                <a:close/>
                <a:moveTo>
                  <a:pt x="457" y="3853"/>
                </a:moveTo>
                <a:lnTo>
                  <a:pt x="5776" y="6953"/>
                </a:lnTo>
                <a:lnTo>
                  <a:pt x="5776" y="13063"/>
                </a:lnTo>
                <a:lnTo>
                  <a:pt x="457" y="3853"/>
                </a:lnTo>
                <a:close/>
                <a:moveTo>
                  <a:pt x="11369" y="3823"/>
                </a:moveTo>
                <a:lnTo>
                  <a:pt x="6050" y="13063"/>
                </a:lnTo>
                <a:lnTo>
                  <a:pt x="6050" y="6893"/>
                </a:lnTo>
                <a:lnTo>
                  <a:pt x="11369" y="3823"/>
                </a:lnTo>
                <a:close/>
                <a:moveTo>
                  <a:pt x="12098" y="3853"/>
                </a:moveTo>
                <a:lnTo>
                  <a:pt x="17418" y="6953"/>
                </a:lnTo>
                <a:lnTo>
                  <a:pt x="17418" y="13063"/>
                </a:lnTo>
                <a:lnTo>
                  <a:pt x="12098" y="3853"/>
                </a:lnTo>
                <a:close/>
                <a:moveTo>
                  <a:pt x="22980" y="3823"/>
                </a:moveTo>
                <a:lnTo>
                  <a:pt x="17661" y="13063"/>
                </a:lnTo>
                <a:lnTo>
                  <a:pt x="17661" y="6893"/>
                </a:lnTo>
                <a:lnTo>
                  <a:pt x="22980" y="3823"/>
                </a:lnTo>
                <a:close/>
                <a:moveTo>
                  <a:pt x="23710" y="3853"/>
                </a:moveTo>
                <a:lnTo>
                  <a:pt x="29029" y="6953"/>
                </a:lnTo>
                <a:lnTo>
                  <a:pt x="29029" y="13063"/>
                </a:lnTo>
                <a:lnTo>
                  <a:pt x="23710" y="3853"/>
                </a:lnTo>
                <a:close/>
                <a:moveTo>
                  <a:pt x="34622" y="3823"/>
                </a:moveTo>
                <a:lnTo>
                  <a:pt x="29302" y="13063"/>
                </a:lnTo>
                <a:lnTo>
                  <a:pt x="29302" y="6893"/>
                </a:lnTo>
                <a:lnTo>
                  <a:pt x="34622" y="3823"/>
                </a:lnTo>
                <a:close/>
                <a:moveTo>
                  <a:pt x="35290" y="3853"/>
                </a:moveTo>
                <a:lnTo>
                  <a:pt x="40610" y="6953"/>
                </a:lnTo>
                <a:lnTo>
                  <a:pt x="40610" y="13063"/>
                </a:lnTo>
                <a:lnTo>
                  <a:pt x="35290" y="3853"/>
                </a:lnTo>
                <a:close/>
                <a:moveTo>
                  <a:pt x="46202" y="3823"/>
                </a:moveTo>
                <a:lnTo>
                  <a:pt x="40883" y="13063"/>
                </a:lnTo>
                <a:lnTo>
                  <a:pt x="40883" y="6893"/>
                </a:lnTo>
                <a:lnTo>
                  <a:pt x="46202" y="3823"/>
                </a:lnTo>
                <a:close/>
                <a:moveTo>
                  <a:pt x="46932" y="3853"/>
                </a:moveTo>
                <a:lnTo>
                  <a:pt x="52251" y="6953"/>
                </a:lnTo>
                <a:lnTo>
                  <a:pt x="52251" y="13063"/>
                </a:lnTo>
                <a:lnTo>
                  <a:pt x="46932" y="3853"/>
                </a:lnTo>
                <a:close/>
                <a:moveTo>
                  <a:pt x="57844" y="3823"/>
                </a:moveTo>
                <a:lnTo>
                  <a:pt x="52525" y="13063"/>
                </a:lnTo>
                <a:lnTo>
                  <a:pt x="52525" y="6893"/>
                </a:lnTo>
                <a:lnTo>
                  <a:pt x="57844" y="3823"/>
                </a:lnTo>
                <a:close/>
                <a:moveTo>
                  <a:pt x="58543" y="3853"/>
                </a:moveTo>
                <a:lnTo>
                  <a:pt x="63862" y="6953"/>
                </a:lnTo>
                <a:lnTo>
                  <a:pt x="63862" y="13063"/>
                </a:lnTo>
                <a:lnTo>
                  <a:pt x="58543" y="3853"/>
                </a:lnTo>
                <a:close/>
                <a:moveTo>
                  <a:pt x="69455" y="3823"/>
                </a:moveTo>
                <a:lnTo>
                  <a:pt x="64136" y="13063"/>
                </a:lnTo>
                <a:lnTo>
                  <a:pt x="64136" y="6893"/>
                </a:lnTo>
                <a:lnTo>
                  <a:pt x="69455" y="3823"/>
                </a:lnTo>
                <a:close/>
                <a:moveTo>
                  <a:pt x="70185" y="3853"/>
                </a:moveTo>
                <a:lnTo>
                  <a:pt x="75504" y="6953"/>
                </a:lnTo>
                <a:lnTo>
                  <a:pt x="75504" y="13063"/>
                </a:lnTo>
                <a:lnTo>
                  <a:pt x="70185" y="3853"/>
                </a:lnTo>
                <a:close/>
                <a:moveTo>
                  <a:pt x="81097" y="3823"/>
                </a:moveTo>
                <a:lnTo>
                  <a:pt x="75777" y="13063"/>
                </a:lnTo>
                <a:lnTo>
                  <a:pt x="75777" y="6893"/>
                </a:lnTo>
                <a:lnTo>
                  <a:pt x="81097" y="3823"/>
                </a:lnTo>
                <a:close/>
                <a:moveTo>
                  <a:pt x="81796" y="3853"/>
                </a:moveTo>
                <a:lnTo>
                  <a:pt x="87115" y="6953"/>
                </a:lnTo>
                <a:lnTo>
                  <a:pt x="87115" y="13063"/>
                </a:lnTo>
                <a:lnTo>
                  <a:pt x="81796" y="3853"/>
                </a:lnTo>
                <a:close/>
                <a:moveTo>
                  <a:pt x="92708" y="3823"/>
                </a:moveTo>
                <a:lnTo>
                  <a:pt x="87389" y="13063"/>
                </a:lnTo>
                <a:lnTo>
                  <a:pt x="87389" y="6893"/>
                </a:lnTo>
                <a:lnTo>
                  <a:pt x="92708" y="3823"/>
                </a:lnTo>
                <a:close/>
                <a:moveTo>
                  <a:pt x="93437" y="3853"/>
                </a:moveTo>
                <a:lnTo>
                  <a:pt x="98757" y="6953"/>
                </a:lnTo>
                <a:lnTo>
                  <a:pt x="98757" y="13063"/>
                </a:lnTo>
                <a:lnTo>
                  <a:pt x="93437" y="3853"/>
                </a:lnTo>
                <a:close/>
                <a:moveTo>
                  <a:pt x="104349" y="3823"/>
                </a:moveTo>
                <a:lnTo>
                  <a:pt x="99030" y="13063"/>
                </a:lnTo>
                <a:lnTo>
                  <a:pt x="99030" y="6893"/>
                </a:lnTo>
                <a:lnTo>
                  <a:pt x="104349" y="3823"/>
                </a:lnTo>
                <a:close/>
                <a:moveTo>
                  <a:pt x="105018" y="3853"/>
                </a:moveTo>
                <a:lnTo>
                  <a:pt x="110337" y="6953"/>
                </a:lnTo>
                <a:lnTo>
                  <a:pt x="110337" y="13063"/>
                </a:lnTo>
                <a:lnTo>
                  <a:pt x="105018" y="3853"/>
                </a:lnTo>
                <a:close/>
                <a:moveTo>
                  <a:pt x="115930" y="3823"/>
                </a:moveTo>
                <a:lnTo>
                  <a:pt x="110611" y="13063"/>
                </a:lnTo>
                <a:lnTo>
                  <a:pt x="110611" y="6893"/>
                </a:lnTo>
                <a:lnTo>
                  <a:pt x="115930" y="3823"/>
                </a:lnTo>
                <a:close/>
                <a:moveTo>
                  <a:pt x="116660" y="3853"/>
                </a:moveTo>
                <a:lnTo>
                  <a:pt x="121979" y="6953"/>
                </a:lnTo>
                <a:lnTo>
                  <a:pt x="121979" y="13063"/>
                </a:lnTo>
                <a:lnTo>
                  <a:pt x="116660" y="3853"/>
                </a:lnTo>
                <a:close/>
                <a:moveTo>
                  <a:pt x="127541" y="3823"/>
                </a:moveTo>
                <a:lnTo>
                  <a:pt x="122222" y="13063"/>
                </a:lnTo>
                <a:lnTo>
                  <a:pt x="122222" y="6893"/>
                </a:lnTo>
                <a:lnTo>
                  <a:pt x="127541" y="3823"/>
                </a:lnTo>
                <a:close/>
                <a:moveTo>
                  <a:pt x="128271" y="3853"/>
                </a:moveTo>
                <a:lnTo>
                  <a:pt x="133590" y="6953"/>
                </a:lnTo>
                <a:lnTo>
                  <a:pt x="133590" y="13063"/>
                </a:lnTo>
                <a:lnTo>
                  <a:pt x="128271" y="3853"/>
                </a:lnTo>
                <a:close/>
                <a:moveTo>
                  <a:pt x="139183" y="3823"/>
                </a:moveTo>
                <a:lnTo>
                  <a:pt x="133864" y="13063"/>
                </a:lnTo>
                <a:lnTo>
                  <a:pt x="133864" y="6893"/>
                </a:lnTo>
                <a:lnTo>
                  <a:pt x="139183" y="3823"/>
                </a:lnTo>
                <a:close/>
                <a:moveTo>
                  <a:pt x="139912" y="3853"/>
                </a:moveTo>
                <a:lnTo>
                  <a:pt x="145232" y="6953"/>
                </a:lnTo>
                <a:lnTo>
                  <a:pt x="145232" y="13063"/>
                </a:lnTo>
                <a:lnTo>
                  <a:pt x="139912" y="3853"/>
                </a:lnTo>
                <a:close/>
                <a:moveTo>
                  <a:pt x="150794" y="3823"/>
                </a:moveTo>
                <a:lnTo>
                  <a:pt x="145475" y="13063"/>
                </a:lnTo>
                <a:lnTo>
                  <a:pt x="145475" y="6893"/>
                </a:lnTo>
                <a:lnTo>
                  <a:pt x="150794" y="3823"/>
                </a:lnTo>
                <a:close/>
                <a:moveTo>
                  <a:pt x="151523" y="3853"/>
                </a:moveTo>
                <a:lnTo>
                  <a:pt x="156843" y="6953"/>
                </a:lnTo>
                <a:lnTo>
                  <a:pt x="156843" y="13063"/>
                </a:lnTo>
                <a:lnTo>
                  <a:pt x="151523" y="3853"/>
                </a:lnTo>
                <a:close/>
                <a:moveTo>
                  <a:pt x="162436" y="3823"/>
                </a:moveTo>
                <a:lnTo>
                  <a:pt x="157116" y="13063"/>
                </a:lnTo>
                <a:lnTo>
                  <a:pt x="157116" y="6893"/>
                </a:lnTo>
                <a:lnTo>
                  <a:pt x="162436" y="3823"/>
                </a:lnTo>
                <a:close/>
                <a:moveTo>
                  <a:pt x="163165" y="3853"/>
                </a:moveTo>
                <a:lnTo>
                  <a:pt x="168484" y="6953"/>
                </a:lnTo>
                <a:lnTo>
                  <a:pt x="168484" y="13063"/>
                </a:lnTo>
                <a:lnTo>
                  <a:pt x="163165" y="3853"/>
                </a:lnTo>
                <a:close/>
                <a:moveTo>
                  <a:pt x="174047" y="3823"/>
                </a:moveTo>
                <a:lnTo>
                  <a:pt x="168727" y="13063"/>
                </a:lnTo>
                <a:lnTo>
                  <a:pt x="168727" y="6893"/>
                </a:lnTo>
                <a:lnTo>
                  <a:pt x="174047" y="3823"/>
                </a:lnTo>
                <a:close/>
                <a:moveTo>
                  <a:pt x="174746" y="3853"/>
                </a:moveTo>
                <a:lnTo>
                  <a:pt x="180065" y="6953"/>
                </a:lnTo>
                <a:lnTo>
                  <a:pt x="180065" y="13063"/>
                </a:lnTo>
                <a:lnTo>
                  <a:pt x="174746" y="3853"/>
                </a:lnTo>
                <a:close/>
                <a:moveTo>
                  <a:pt x="185658" y="3823"/>
                </a:moveTo>
                <a:lnTo>
                  <a:pt x="180339" y="13063"/>
                </a:lnTo>
                <a:lnTo>
                  <a:pt x="180339" y="6893"/>
                </a:lnTo>
                <a:lnTo>
                  <a:pt x="185658" y="3823"/>
                </a:lnTo>
                <a:close/>
                <a:moveTo>
                  <a:pt x="186357" y="3853"/>
                </a:moveTo>
                <a:lnTo>
                  <a:pt x="191676" y="6953"/>
                </a:lnTo>
                <a:lnTo>
                  <a:pt x="191676" y="13063"/>
                </a:lnTo>
                <a:lnTo>
                  <a:pt x="186357" y="3853"/>
                </a:lnTo>
                <a:close/>
                <a:moveTo>
                  <a:pt x="197269" y="3823"/>
                </a:moveTo>
                <a:lnTo>
                  <a:pt x="191950" y="13063"/>
                </a:lnTo>
                <a:lnTo>
                  <a:pt x="191950" y="6893"/>
                </a:lnTo>
                <a:lnTo>
                  <a:pt x="197269" y="3823"/>
                </a:lnTo>
                <a:close/>
                <a:moveTo>
                  <a:pt x="197999" y="3853"/>
                </a:moveTo>
                <a:lnTo>
                  <a:pt x="203318" y="6953"/>
                </a:lnTo>
                <a:lnTo>
                  <a:pt x="203318" y="13063"/>
                </a:lnTo>
                <a:lnTo>
                  <a:pt x="197999" y="3853"/>
                </a:lnTo>
                <a:close/>
                <a:moveTo>
                  <a:pt x="208911" y="3823"/>
                </a:moveTo>
                <a:lnTo>
                  <a:pt x="203591" y="13063"/>
                </a:lnTo>
                <a:lnTo>
                  <a:pt x="203591" y="6893"/>
                </a:lnTo>
                <a:lnTo>
                  <a:pt x="208911" y="3823"/>
                </a:lnTo>
                <a:close/>
                <a:moveTo>
                  <a:pt x="209610" y="3853"/>
                </a:moveTo>
                <a:lnTo>
                  <a:pt x="214929" y="6953"/>
                </a:lnTo>
                <a:lnTo>
                  <a:pt x="214929" y="13063"/>
                </a:lnTo>
                <a:lnTo>
                  <a:pt x="209610" y="3853"/>
                </a:lnTo>
                <a:close/>
                <a:moveTo>
                  <a:pt x="220522" y="3823"/>
                </a:moveTo>
                <a:lnTo>
                  <a:pt x="215202" y="13063"/>
                </a:lnTo>
                <a:lnTo>
                  <a:pt x="215202" y="6893"/>
                </a:lnTo>
                <a:lnTo>
                  <a:pt x="220522" y="3823"/>
                </a:lnTo>
                <a:close/>
                <a:moveTo>
                  <a:pt x="221251" y="3853"/>
                </a:moveTo>
                <a:lnTo>
                  <a:pt x="226570" y="6953"/>
                </a:lnTo>
                <a:lnTo>
                  <a:pt x="226570" y="13063"/>
                </a:lnTo>
                <a:lnTo>
                  <a:pt x="221251" y="3853"/>
                </a:lnTo>
                <a:close/>
                <a:moveTo>
                  <a:pt x="232163" y="3823"/>
                </a:moveTo>
                <a:lnTo>
                  <a:pt x="226844" y="13063"/>
                </a:lnTo>
                <a:lnTo>
                  <a:pt x="226844" y="6893"/>
                </a:lnTo>
                <a:lnTo>
                  <a:pt x="232163" y="3823"/>
                </a:lnTo>
                <a:close/>
                <a:moveTo>
                  <a:pt x="232862" y="3853"/>
                </a:moveTo>
                <a:lnTo>
                  <a:pt x="238182" y="6953"/>
                </a:lnTo>
                <a:lnTo>
                  <a:pt x="238182" y="13063"/>
                </a:lnTo>
                <a:lnTo>
                  <a:pt x="232862" y="3853"/>
                </a:lnTo>
                <a:close/>
                <a:moveTo>
                  <a:pt x="243774" y="3823"/>
                </a:moveTo>
                <a:lnTo>
                  <a:pt x="238455" y="13063"/>
                </a:lnTo>
                <a:lnTo>
                  <a:pt x="238455" y="6893"/>
                </a:lnTo>
                <a:lnTo>
                  <a:pt x="243774" y="3823"/>
                </a:lnTo>
                <a:close/>
                <a:moveTo>
                  <a:pt x="244474" y="3853"/>
                </a:moveTo>
                <a:lnTo>
                  <a:pt x="249793" y="6953"/>
                </a:lnTo>
                <a:lnTo>
                  <a:pt x="249793" y="13063"/>
                </a:lnTo>
                <a:lnTo>
                  <a:pt x="244474" y="3853"/>
                </a:lnTo>
                <a:close/>
                <a:moveTo>
                  <a:pt x="255355" y="3823"/>
                </a:moveTo>
                <a:lnTo>
                  <a:pt x="250036" y="13063"/>
                </a:lnTo>
                <a:lnTo>
                  <a:pt x="250036" y="6893"/>
                </a:lnTo>
                <a:lnTo>
                  <a:pt x="255355" y="3823"/>
                </a:lnTo>
                <a:close/>
                <a:moveTo>
                  <a:pt x="256085" y="3853"/>
                </a:moveTo>
                <a:lnTo>
                  <a:pt x="261404" y="6953"/>
                </a:lnTo>
                <a:lnTo>
                  <a:pt x="261404" y="13063"/>
                </a:lnTo>
                <a:lnTo>
                  <a:pt x="256085" y="3853"/>
                </a:lnTo>
                <a:close/>
                <a:moveTo>
                  <a:pt x="266997" y="3823"/>
                </a:moveTo>
                <a:lnTo>
                  <a:pt x="261678" y="13063"/>
                </a:lnTo>
                <a:lnTo>
                  <a:pt x="261678" y="6893"/>
                </a:lnTo>
                <a:lnTo>
                  <a:pt x="266997" y="3823"/>
                </a:lnTo>
                <a:close/>
                <a:moveTo>
                  <a:pt x="267726" y="3853"/>
                </a:moveTo>
                <a:lnTo>
                  <a:pt x="273046" y="6953"/>
                </a:lnTo>
                <a:lnTo>
                  <a:pt x="273046" y="13063"/>
                </a:lnTo>
                <a:lnTo>
                  <a:pt x="267726" y="3853"/>
                </a:lnTo>
                <a:close/>
                <a:moveTo>
                  <a:pt x="278608" y="3883"/>
                </a:moveTo>
                <a:lnTo>
                  <a:pt x="273289" y="13063"/>
                </a:lnTo>
                <a:lnTo>
                  <a:pt x="273289" y="6953"/>
                </a:lnTo>
                <a:lnTo>
                  <a:pt x="278608" y="3883"/>
                </a:lnTo>
                <a:close/>
                <a:moveTo>
                  <a:pt x="11855" y="3975"/>
                </a:moveTo>
                <a:lnTo>
                  <a:pt x="17174" y="13184"/>
                </a:lnTo>
                <a:lnTo>
                  <a:pt x="11855" y="10145"/>
                </a:lnTo>
                <a:lnTo>
                  <a:pt x="11855" y="3975"/>
                </a:lnTo>
                <a:close/>
                <a:moveTo>
                  <a:pt x="23497" y="3975"/>
                </a:moveTo>
                <a:lnTo>
                  <a:pt x="28816" y="13184"/>
                </a:lnTo>
                <a:lnTo>
                  <a:pt x="23497" y="10145"/>
                </a:lnTo>
                <a:lnTo>
                  <a:pt x="23497" y="3975"/>
                </a:lnTo>
                <a:close/>
                <a:moveTo>
                  <a:pt x="35108" y="3975"/>
                </a:moveTo>
                <a:lnTo>
                  <a:pt x="40427" y="13184"/>
                </a:lnTo>
                <a:lnTo>
                  <a:pt x="35108" y="10145"/>
                </a:lnTo>
                <a:lnTo>
                  <a:pt x="35108" y="3975"/>
                </a:lnTo>
                <a:close/>
                <a:moveTo>
                  <a:pt x="58330" y="3975"/>
                </a:moveTo>
                <a:lnTo>
                  <a:pt x="63650" y="13184"/>
                </a:lnTo>
                <a:lnTo>
                  <a:pt x="58330" y="10145"/>
                </a:lnTo>
                <a:lnTo>
                  <a:pt x="58330" y="3975"/>
                </a:lnTo>
                <a:close/>
                <a:moveTo>
                  <a:pt x="69941" y="3975"/>
                </a:moveTo>
                <a:lnTo>
                  <a:pt x="75261" y="13184"/>
                </a:lnTo>
                <a:lnTo>
                  <a:pt x="69941" y="10145"/>
                </a:lnTo>
                <a:lnTo>
                  <a:pt x="69941" y="3975"/>
                </a:lnTo>
                <a:close/>
                <a:moveTo>
                  <a:pt x="81583" y="3975"/>
                </a:moveTo>
                <a:lnTo>
                  <a:pt x="86902" y="13184"/>
                </a:lnTo>
                <a:lnTo>
                  <a:pt x="81583" y="10145"/>
                </a:lnTo>
                <a:lnTo>
                  <a:pt x="81583" y="3975"/>
                </a:lnTo>
                <a:close/>
                <a:moveTo>
                  <a:pt x="104836" y="3975"/>
                </a:moveTo>
                <a:lnTo>
                  <a:pt x="110155" y="13184"/>
                </a:lnTo>
                <a:lnTo>
                  <a:pt x="104836" y="10145"/>
                </a:lnTo>
                <a:lnTo>
                  <a:pt x="104836" y="3975"/>
                </a:lnTo>
                <a:close/>
                <a:moveTo>
                  <a:pt x="116416" y="3975"/>
                </a:moveTo>
                <a:lnTo>
                  <a:pt x="121736" y="13184"/>
                </a:lnTo>
                <a:lnTo>
                  <a:pt x="116416" y="10145"/>
                </a:lnTo>
                <a:lnTo>
                  <a:pt x="116416" y="3975"/>
                </a:lnTo>
                <a:close/>
                <a:moveTo>
                  <a:pt x="128058" y="3975"/>
                </a:moveTo>
                <a:lnTo>
                  <a:pt x="133377" y="13184"/>
                </a:lnTo>
                <a:lnTo>
                  <a:pt x="128058" y="10145"/>
                </a:lnTo>
                <a:lnTo>
                  <a:pt x="128058" y="3975"/>
                </a:lnTo>
                <a:close/>
                <a:moveTo>
                  <a:pt x="139669" y="3975"/>
                </a:moveTo>
                <a:lnTo>
                  <a:pt x="144988" y="13184"/>
                </a:lnTo>
                <a:lnTo>
                  <a:pt x="139669" y="10145"/>
                </a:lnTo>
                <a:lnTo>
                  <a:pt x="139669" y="3975"/>
                </a:lnTo>
                <a:close/>
                <a:moveTo>
                  <a:pt x="151311" y="3975"/>
                </a:moveTo>
                <a:lnTo>
                  <a:pt x="156630" y="13184"/>
                </a:lnTo>
                <a:lnTo>
                  <a:pt x="151311" y="10145"/>
                </a:lnTo>
                <a:lnTo>
                  <a:pt x="151311" y="3975"/>
                </a:lnTo>
                <a:close/>
                <a:moveTo>
                  <a:pt x="162922" y="3975"/>
                </a:moveTo>
                <a:lnTo>
                  <a:pt x="168241" y="13184"/>
                </a:lnTo>
                <a:lnTo>
                  <a:pt x="162922" y="10145"/>
                </a:lnTo>
                <a:lnTo>
                  <a:pt x="162922" y="3975"/>
                </a:lnTo>
                <a:close/>
                <a:moveTo>
                  <a:pt x="174503" y="3975"/>
                </a:moveTo>
                <a:lnTo>
                  <a:pt x="179822" y="13184"/>
                </a:lnTo>
                <a:lnTo>
                  <a:pt x="174503" y="10145"/>
                </a:lnTo>
                <a:lnTo>
                  <a:pt x="174503" y="3975"/>
                </a:lnTo>
                <a:close/>
                <a:moveTo>
                  <a:pt x="186144" y="3975"/>
                </a:moveTo>
                <a:lnTo>
                  <a:pt x="191463" y="13184"/>
                </a:lnTo>
                <a:lnTo>
                  <a:pt x="186144" y="10145"/>
                </a:lnTo>
                <a:lnTo>
                  <a:pt x="186144" y="3975"/>
                </a:lnTo>
                <a:close/>
                <a:moveTo>
                  <a:pt x="197755" y="3975"/>
                </a:moveTo>
                <a:lnTo>
                  <a:pt x="203075" y="13184"/>
                </a:lnTo>
                <a:lnTo>
                  <a:pt x="197755" y="10145"/>
                </a:lnTo>
                <a:lnTo>
                  <a:pt x="197755" y="3975"/>
                </a:lnTo>
                <a:close/>
                <a:moveTo>
                  <a:pt x="209397" y="3975"/>
                </a:moveTo>
                <a:lnTo>
                  <a:pt x="214716" y="13184"/>
                </a:lnTo>
                <a:lnTo>
                  <a:pt x="209397" y="10145"/>
                </a:lnTo>
                <a:lnTo>
                  <a:pt x="209397" y="3975"/>
                </a:lnTo>
                <a:close/>
                <a:moveTo>
                  <a:pt x="221008" y="3975"/>
                </a:moveTo>
                <a:lnTo>
                  <a:pt x="226327" y="13184"/>
                </a:lnTo>
                <a:lnTo>
                  <a:pt x="221008" y="10145"/>
                </a:lnTo>
                <a:lnTo>
                  <a:pt x="221008" y="3975"/>
                </a:lnTo>
                <a:close/>
                <a:moveTo>
                  <a:pt x="232650" y="3975"/>
                </a:moveTo>
                <a:lnTo>
                  <a:pt x="237969" y="13184"/>
                </a:lnTo>
                <a:lnTo>
                  <a:pt x="232650" y="10145"/>
                </a:lnTo>
                <a:lnTo>
                  <a:pt x="232650" y="3975"/>
                </a:lnTo>
                <a:close/>
                <a:moveTo>
                  <a:pt x="244230" y="3975"/>
                </a:moveTo>
                <a:lnTo>
                  <a:pt x="249550" y="13184"/>
                </a:lnTo>
                <a:lnTo>
                  <a:pt x="244230" y="10145"/>
                </a:lnTo>
                <a:lnTo>
                  <a:pt x="244230" y="3975"/>
                </a:lnTo>
                <a:close/>
                <a:moveTo>
                  <a:pt x="255872" y="3975"/>
                </a:moveTo>
                <a:lnTo>
                  <a:pt x="261191" y="13184"/>
                </a:lnTo>
                <a:lnTo>
                  <a:pt x="255872" y="10145"/>
                </a:lnTo>
                <a:lnTo>
                  <a:pt x="255872" y="3975"/>
                </a:lnTo>
                <a:close/>
                <a:moveTo>
                  <a:pt x="267483" y="3975"/>
                </a:moveTo>
                <a:lnTo>
                  <a:pt x="272802" y="13184"/>
                </a:lnTo>
                <a:lnTo>
                  <a:pt x="267483" y="10145"/>
                </a:lnTo>
                <a:lnTo>
                  <a:pt x="267483" y="3975"/>
                </a:lnTo>
                <a:close/>
                <a:moveTo>
                  <a:pt x="93194" y="3975"/>
                </a:moveTo>
                <a:lnTo>
                  <a:pt x="98513" y="13184"/>
                </a:lnTo>
                <a:lnTo>
                  <a:pt x="93194" y="10145"/>
                </a:lnTo>
                <a:lnTo>
                  <a:pt x="93194" y="3975"/>
                </a:lnTo>
                <a:close/>
                <a:moveTo>
                  <a:pt x="244" y="3975"/>
                </a:moveTo>
                <a:lnTo>
                  <a:pt x="5563" y="13184"/>
                </a:lnTo>
                <a:lnTo>
                  <a:pt x="214" y="10084"/>
                </a:lnTo>
                <a:lnTo>
                  <a:pt x="214" y="3975"/>
                </a:lnTo>
                <a:close/>
                <a:moveTo>
                  <a:pt x="46689" y="3975"/>
                </a:moveTo>
                <a:lnTo>
                  <a:pt x="52008" y="13184"/>
                </a:lnTo>
                <a:lnTo>
                  <a:pt x="46689" y="10145"/>
                </a:lnTo>
                <a:lnTo>
                  <a:pt x="46689" y="3975"/>
                </a:lnTo>
                <a:close/>
                <a:moveTo>
                  <a:pt x="11582" y="4005"/>
                </a:moveTo>
                <a:lnTo>
                  <a:pt x="11582" y="10145"/>
                </a:lnTo>
                <a:lnTo>
                  <a:pt x="6262" y="13215"/>
                </a:lnTo>
                <a:lnTo>
                  <a:pt x="11582" y="4005"/>
                </a:lnTo>
                <a:close/>
                <a:moveTo>
                  <a:pt x="23223" y="4005"/>
                </a:moveTo>
                <a:lnTo>
                  <a:pt x="23223" y="10145"/>
                </a:lnTo>
                <a:lnTo>
                  <a:pt x="17904" y="13215"/>
                </a:lnTo>
                <a:lnTo>
                  <a:pt x="17904" y="13215"/>
                </a:lnTo>
                <a:lnTo>
                  <a:pt x="23223" y="4005"/>
                </a:lnTo>
                <a:close/>
                <a:moveTo>
                  <a:pt x="34834" y="4005"/>
                </a:moveTo>
                <a:lnTo>
                  <a:pt x="34834" y="10145"/>
                </a:lnTo>
                <a:lnTo>
                  <a:pt x="29515" y="13215"/>
                </a:lnTo>
                <a:lnTo>
                  <a:pt x="34834" y="4005"/>
                </a:lnTo>
                <a:close/>
                <a:moveTo>
                  <a:pt x="69698" y="4005"/>
                </a:moveTo>
                <a:lnTo>
                  <a:pt x="69698" y="10145"/>
                </a:lnTo>
                <a:lnTo>
                  <a:pt x="64379" y="13215"/>
                </a:lnTo>
                <a:lnTo>
                  <a:pt x="69698" y="4005"/>
                </a:lnTo>
                <a:close/>
                <a:moveTo>
                  <a:pt x="81309" y="4005"/>
                </a:moveTo>
                <a:lnTo>
                  <a:pt x="81309" y="10145"/>
                </a:lnTo>
                <a:lnTo>
                  <a:pt x="75990" y="13215"/>
                </a:lnTo>
                <a:lnTo>
                  <a:pt x="81309" y="4005"/>
                </a:lnTo>
                <a:close/>
                <a:moveTo>
                  <a:pt x="92951" y="4005"/>
                </a:moveTo>
                <a:lnTo>
                  <a:pt x="92951" y="10145"/>
                </a:lnTo>
                <a:lnTo>
                  <a:pt x="87632" y="13215"/>
                </a:lnTo>
                <a:lnTo>
                  <a:pt x="92951" y="4005"/>
                </a:lnTo>
                <a:close/>
                <a:moveTo>
                  <a:pt x="104562" y="4005"/>
                </a:moveTo>
                <a:lnTo>
                  <a:pt x="104562" y="10145"/>
                </a:lnTo>
                <a:lnTo>
                  <a:pt x="99243" y="13215"/>
                </a:lnTo>
                <a:lnTo>
                  <a:pt x="104562" y="4005"/>
                </a:lnTo>
                <a:close/>
                <a:moveTo>
                  <a:pt x="116143" y="4005"/>
                </a:moveTo>
                <a:lnTo>
                  <a:pt x="116143" y="10145"/>
                </a:lnTo>
                <a:lnTo>
                  <a:pt x="110824" y="13215"/>
                </a:lnTo>
                <a:lnTo>
                  <a:pt x="116143" y="4005"/>
                </a:lnTo>
                <a:close/>
                <a:moveTo>
                  <a:pt x="127784" y="4005"/>
                </a:moveTo>
                <a:lnTo>
                  <a:pt x="127784" y="10145"/>
                </a:lnTo>
                <a:lnTo>
                  <a:pt x="122465" y="13215"/>
                </a:lnTo>
                <a:lnTo>
                  <a:pt x="127784" y="4005"/>
                </a:lnTo>
                <a:close/>
                <a:moveTo>
                  <a:pt x="139396" y="4005"/>
                </a:moveTo>
                <a:lnTo>
                  <a:pt x="139396" y="10145"/>
                </a:lnTo>
                <a:lnTo>
                  <a:pt x="134076" y="13215"/>
                </a:lnTo>
                <a:lnTo>
                  <a:pt x="139396" y="4005"/>
                </a:lnTo>
                <a:close/>
                <a:moveTo>
                  <a:pt x="151037" y="4005"/>
                </a:moveTo>
                <a:lnTo>
                  <a:pt x="151037" y="10145"/>
                </a:lnTo>
                <a:lnTo>
                  <a:pt x="145718" y="13215"/>
                </a:lnTo>
                <a:lnTo>
                  <a:pt x="151037" y="4005"/>
                </a:lnTo>
                <a:close/>
                <a:moveTo>
                  <a:pt x="162648" y="4005"/>
                </a:moveTo>
                <a:lnTo>
                  <a:pt x="162648" y="10145"/>
                </a:lnTo>
                <a:lnTo>
                  <a:pt x="157329" y="13215"/>
                </a:lnTo>
                <a:lnTo>
                  <a:pt x="162648" y="4005"/>
                </a:lnTo>
                <a:close/>
                <a:moveTo>
                  <a:pt x="174290" y="4005"/>
                </a:moveTo>
                <a:lnTo>
                  <a:pt x="174290" y="10145"/>
                </a:lnTo>
                <a:lnTo>
                  <a:pt x="168971" y="13215"/>
                </a:lnTo>
                <a:lnTo>
                  <a:pt x="174290" y="4005"/>
                </a:lnTo>
                <a:close/>
                <a:moveTo>
                  <a:pt x="185871" y="4005"/>
                </a:moveTo>
                <a:lnTo>
                  <a:pt x="185871" y="10145"/>
                </a:lnTo>
                <a:lnTo>
                  <a:pt x="180551" y="13215"/>
                </a:lnTo>
                <a:lnTo>
                  <a:pt x="185871" y="4005"/>
                </a:lnTo>
                <a:close/>
                <a:moveTo>
                  <a:pt x="197512" y="4005"/>
                </a:moveTo>
                <a:lnTo>
                  <a:pt x="197512" y="10145"/>
                </a:lnTo>
                <a:lnTo>
                  <a:pt x="192193" y="13215"/>
                </a:lnTo>
                <a:lnTo>
                  <a:pt x="197512" y="4005"/>
                </a:lnTo>
                <a:close/>
                <a:moveTo>
                  <a:pt x="209123" y="4005"/>
                </a:moveTo>
                <a:lnTo>
                  <a:pt x="209123" y="10145"/>
                </a:lnTo>
                <a:lnTo>
                  <a:pt x="203804" y="13215"/>
                </a:lnTo>
                <a:lnTo>
                  <a:pt x="209123" y="4005"/>
                </a:lnTo>
                <a:close/>
                <a:moveTo>
                  <a:pt x="220765" y="4005"/>
                </a:moveTo>
                <a:lnTo>
                  <a:pt x="220765" y="10145"/>
                </a:lnTo>
                <a:lnTo>
                  <a:pt x="215446" y="13215"/>
                </a:lnTo>
                <a:lnTo>
                  <a:pt x="220765" y="4005"/>
                </a:lnTo>
                <a:close/>
                <a:moveTo>
                  <a:pt x="243957" y="4005"/>
                </a:moveTo>
                <a:lnTo>
                  <a:pt x="243957" y="10145"/>
                </a:lnTo>
                <a:lnTo>
                  <a:pt x="238638" y="13215"/>
                </a:lnTo>
                <a:lnTo>
                  <a:pt x="243957" y="4005"/>
                </a:lnTo>
                <a:close/>
                <a:moveTo>
                  <a:pt x="255598" y="4005"/>
                </a:moveTo>
                <a:lnTo>
                  <a:pt x="255598" y="10145"/>
                </a:lnTo>
                <a:lnTo>
                  <a:pt x="250279" y="13215"/>
                </a:lnTo>
                <a:lnTo>
                  <a:pt x="255598" y="4005"/>
                </a:lnTo>
                <a:close/>
                <a:moveTo>
                  <a:pt x="46446" y="4005"/>
                </a:moveTo>
                <a:lnTo>
                  <a:pt x="46446" y="10145"/>
                </a:lnTo>
                <a:lnTo>
                  <a:pt x="41126" y="13215"/>
                </a:lnTo>
                <a:lnTo>
                  <a:pt x="46446" y="4005"/>
                </a:lnTo>
                <a:close/>
                <a:moveTo>
                  <a:pt x="58057" y="4005"/>
                </a:moveTo>
                <a:lnTo>
                  <a:pt x="58057" y="10145"/>
                </a:lnTo>
                <a:lnTo>
                  <a:pt x="52737" y="13215"/>
                </a:lnTo>
                <a:lnTo>
                  <a:pt x="58057" y="4005"/>
                </a:lnTo>
                <a:close/>
                <a:moveTo>
                  <a:pt x="232376" y="4005"/>
                </a:moveTo>
                <a:lnTo>
                  <a:pt x="232376" y="10145"/>
                </a:lnTo>
                <a:lnTo>
                  <a:pt x="227057" y="13215"/>
                </a:lnTo>
                <a:lnTo>
                  <a:pt x="232376" y="4005"/>
                </a:lnTo>
                <a:close/>
                <a:moveTo>
                  <a:pt x="267210" y="4005"/>
                </a:moveTo>
                <a:lnTo>
                  <a:pt x="267210" y="10145"/>
                </a:lnTo>
                <a:lnTo>
                  <a:pt x="261890" y="13215"/>
                </a:lnTo>
                <a:lnTo>
                  <a:pt x="267210" y="4005"/>
                </a:lnTo>
                <a:close/>
                <a:moveTo>
                  <a:pt x="278851" y="4005"/>
                </a:moveTo>
                <a:lnTo>
                  <a:pt x="278851" y="10145"/>
                </a:lnTo>
                <a:lnTo>
                  <a:pt x="273532" y="13215"/>
                </a:lnTo>
                <a:lnTo>
                  <a:pt x="278851" y="4005"/>
                </a:lnTo>
                <a:close/>
                <a:moveTo>
                  <a:pt x="11703" y="10358"/>
                </a:moveTo>
                <a:lnTo>
                  <a:pt x="17023" y="13428"/>
                </a:lnTo>
                <a:lnTo>
                  <a:pt x="6384" y="13428"/>
                </a:lnTo>
                <a:lnTo>
                  <a:pt x="11703" y="10358"/>
                </a:lnTo>
                <a:close/>
                <a:moveTo>
                  <a:pt x="23345" y="10358"/>
                </a:moveTo>
                <a:lnTo>
                  <a:pt x="28664" y="13428"/>
                </a:lnTo>
                <a:lnTo>
                  <a:pt x="18026" y="13428"/>
                </a:lnTo>
                <a:lnTo>
                  <a:pt x="23345" y="10358"/>
                </a:lnTo>
                <a:close/>
                <a:moveTo>
                  <a:pt x="34956" y="10358"/>
                </a:moveTo>
                <a:lnTo>
                  <a:pt x="40275" y="13428"/>
                </a:lnTo>
                <a:lnTo>
                  <a:pt x="29637" y="13428"/>
                </a:lnTo>
                <a:lnTo>
                  <a:pt x="34956" y="10358"/>
                </a:lnTo>
                <a:close/>
                <a:moveTo>
                  <a:pt x="46598" y="10358"/>
                </a:moveTo>
                <a:lnTo>
                  <a:pt x="51886" y="13428"/>
                </a:lnTo>
                <a:lnTo>
                  <a:pt x="41278" y="13428"/>
                </a:lnTo>
                <a:lnTo>
                  <a:pt x="46598" y="10358"/>
                </a:lnTo>
                <a:close/>
                <a:moveTo>
                  <a:pt x="58209" y="10358"/>
                </a:moveTo>
                <a:lnTo>
                  <a:pt x="63528" y="13428"/>
                </a:lnTo>
                <a:lnTo>
                  <a:pt x="52889" y="13428"/>
                </a:lnTo>
                <a:lnTo>
                  <a:pt x="58209" y="10358"/>
                </a:lnTo>
                <a:close/>
                <a:moveTo>
                  <a:pt x="69850" y="10358"/>
                </a:moveTo>
                <a:lnTo>
                  <a:pt x="75169" y="13428"/>
                </a:lnTo>
                <a:lnTo>
                  <a:pt x="64531" y="13428"/>
                </a:lnTo>
                <a:lnTo>
                  <a:pt x="69850" y="10358"/>
                </a:lnTo>
                <a:close/>
                <a:moveTo>
                  <a:pt x="81431" y="10358"/>
                </a:moveTo>
                <a:lnTo>
                  <a:pt x="86750" y="13428"/>
                </a:lnTo>
                <a:lnTo>
                  <a:pt x="76112" y="13428"/>
                </a:lnTo>
                <a:lnTo>
                  <a:pt x="81431" y="10358"/>
                </a:lnTo>
                <a:close/>
                <a:moveTo>
                  <a:pt x="93042" y="10358"/>
                </a:moveTo>
                <a:lnTo>
                  <a:pt x="98361" y="13428"/>
                </a:lnTo>
                <a:lnTo>
                  <a:pt x="87723" y="13428"/>
                </a:lnTo>
                <a:lnTo>
                  <a:pt x="93042" y="10358"/>
                </a:lnTo>
                <a:close/>
                <a:moveTo>
                  <a:pt x="104684" y="10358"/>
                </a:moveTo>
                <a:lnTo>
                  <a:pt x="110003" y="13428"/>
                </a:lnTo>
                <a:lnTo>
                  <a:pt x="99364" y="13428"/>
                </a:lnTo>
                <a:lnTo>
                  <a:pt x="104684" y="10358"/>
                </a:lnTo>
                <a:close/>
                <a:moveTo>
                  <a:pt x="116295" y="10358"/>
                </a:moveTo>
                <a:lnTo>
                  <a:pt x="121614" y="13428"/>
                </a:lnTo>
                <a:lnTo>
                  <a:pt x="110976" y="13428"/>
                </a:lnTo>
                <a:lnTo>
                  <a:pt x="116295" y="10358"/>
                </a:lnTo>
                <a:close/>
                <a:moveTo>
                  <a:pt x="127936" y="10358"/>
                </a:moveTo>
                <a:lnTo>
                  <a:pt x="133256" y="13428"/>
                </a:lnTo>
                <a:lnTo>
                  <a:pt x="122617" y="13428"/>
                </a:lnTo>
                <a:lnTo>
                  <a:pt x="127936" y="10358"/>
                </a:lnTo>
                <a:close/>
                <a:moveTo>
                  <a:pt x="139548" y="10358"/>
                </a:moveTo>
                <a:lnTo>
                  <a:pt x="144867" y="13428"/>
                </a:lnTo>
                <a:lnTo>
                  <a:pt x="134228" y="13428"/>
                </a:lnTo>
                <a:lnTo>
                  <a:pt x="139548" y="10358"/>
                </a:lnTo>
                <a:close/>
                <a:moveTo>
                  <a:pt x="151159" y="10358"/>
                </a:moveTo>
                <a:lnTo>
                  <a:pt x="156478" y="13428"/>
                </a:lnTo>
                <a:lnTo>
                  <a:pt x="145840" y="13428"/>
                </a:lnTo>
                <a:lnTo>
                  <a:pt x="151159" y="10358"/>
                </a:lnTo>
                <a:close/>
                <a:moveTo>
                  <a:pt x="162770" y="10358"/>
                </a:moveTo>
                <a:lnTo>
                  <a:pt x="168089" y="13428"/>
                </a:lnTo>
                <a:lnTo>
                  <a:pt x="157451" y="13428"/>
                </a:lnTo>
                <a:lnTo>
                  <a:pt x="162770" y="10358"/>
                </a:lnTo>
                <a:close/>
                <a:moveTo>
                  <a:pt x="174411" y="10358"/>
                </a:moveTo>
                <a:lnTo>
                  <a:pt x="179731" y="13428"/>
                </a:lnTo>
                <a:lnTo>
                  <a:pt x="169092" y="13428"/>
                </a:lnTo>
                <a:lnTo>
                  <a:pt x="174411" y="10358"/>
                </a:lnTo>
                <a:close/>
                <a:moveTo>
                  <a:pt x="186023" y="10358"/>
                </a:moveTo>
                <a:lnTo>
                  <a:pt x="191342" y="13428"/>
                </a:lnTo>
                <a:lnTo>
                  <a:pt x="180703" y="13428"/>
                </a:lnTo>
                <a:lnTo>
                  <a:pt x="186023" y="10358"/>
                </a:lnTo>
                <a:close/>
                <a:moveTo>
                  <a:pt x="197634" y="10358"/>
                </a:moveTo>
                <a:lnTo>
                  <a:pt x="202953" y="13428"/>
                </a:lnTo>
                <a:lnTo>
                  <a:pt x="192345" y="13428"/>
                </a:lnTo>
                <a:lnTo>
                  <a:pt x="197634" y="10358"/>
                </a:lnTo>
                <a:close/>
                <a:moveTo>
                  <a:pt x="209275" y="10358"/>
                </a:moveTo>
                <a:lnTo>
                  <a:pt x="214595" y="13428"/>
                </a:lnTo>
                <a:lnTo>
                  <a:pt x="203956" y="13428"/>
                </a:lnTo>
                <a:lnTo>
                  <a:pt x="209275" y="10358"/>
                </a:lnTo>
                <a:close/>
                <a:moveTo>
                  <a:pt x="220856" y="10358"/>
                </a:moveTo>
                <a:lnTo>
                  <a:pt x="226175" y="13428"/>
                </a:lnTo>
                <a:lnTo>
                  <a:pt x="215537" y="13428"/>
                </a:lnTo>
                <a:lnTo>
                  <a:pt x="220856" y="10358"/>
                </a:lnTo>
                <a:close/>
                <a:moveTo>
                  <a:pt x="232498" y="10358"/>
                </a:moveTo>
                <a:lnTo>
                  <a:pt x="237817" y="13428"/>
                </a:lnTo>
                <a:lnTo>
                  <a:pt x="227178" y="13428"/>
                </a:lnTo>
                <a:lnTo>
                  <a:pt x="232498" y="10358"/>
                </a:lnTo>
                <a:close/>
                <a:moveTo>
                  <a:pt x="244109" y="10358"/>
                </a:moveTo>
                <a:lnTo>
                  <a:pt x="249428" y="13428"/>
                </a:lnTo>
                <a:lnTo>
                  <a:pt x="238790" y="13428"/>
                </a:lnTo>
                <a:lnTo>
                  <a:pt x="244109" y="10358"/>
                </a:lnTo>
                <a:close/>
                <a:moveTo>
                  <a:pt x="255750" y="10358"/>
                </a:moveTo>
                <a:lnTo>
                  <a:pt x="261070" y="13428"/>
                </a:lnTo>
                <a:lnTo>
                  <a:pt x="250431" y="13428"/>
                </a:lnTo>
                <a:lnTo>
                  <a:pt x="255750" y="10358"/>
                </a:lnTo>
                <a:close/>
                <a:moveTo>
                  <a:pt x="267362" y="10358"/>
                </a:moveTo>
                <a:lnTo>
                  <a:pt x="272681" y="13428"/>
                </a:lnTo>
                <a:lnTo>
                  <a:pt x="262042" y="13428"/>
                </a:lnTo>
                <a:lnTo>
                  <a:pt x="267362" y="10358"/>
                </a:lnTo>
                <a:close/>
                <a:moveTo>
                  <a:pt x="279003" y="10358"/>
                </a:moveTo>
                <a:lnTo>
                  <a:pt x="284322" y="13428"/>
                </a:lnTo>
                <a:lnTo>
                  <a:pt x="273684" y="13428"/>
                </a:lnTo>
                <a:lnTo>
                  <a:pt x="279003" y="10358"/>
                </a:lnTo>
                <a:close/>
                <a:moveTo>
                  <a:pt x="17023" y="13701"/>
                </a:moveTo>
                <a:lnTo>
                  <a:pt x="11703" y="16771"/>
                </a:lnTo>
                <a:lnTo>
                  <a:pt x="6384" y="13701"/>
                </a:lnTo>
                <a:close/>
                <a:moveTo>
                  <a:pt x="28664" y="13701"/>
                </a:moveTo>
                <a:lnTo>
                  <a:pt x="23345" y="16771"/>
                </a:lnTo>
                <a:lnTo>
                  <a:pt x="18026" y="13701"/>
                </a:lnTo>
                <a:close/>
                <a:moveTo>
                  <a:pt x="40275" y="13701"/>
                </a:moveTo>
                <a:lnTo>
                  <a:pt x="34956" y="16771"/>
                </a:lnTo>
                <a:lnTo>
                  <a:pt x="29637" y="13701"/>
                </a:lnTo>
                <a:close/>
                <a:moveTo>
                  <a:pt x="51886" y="13701"/>
                </a:moveTo>
                <a:lnTo>
                  <a:pt x="46598" y="16771"/>
                </a:lnTo>
                <a:lnTo>
                  <a:pt x="41278" y="13701"/>
                </a:lnTo>
                <a:close/>
                <a:moveTo>
                  <a:pt x="63528" y="13701"/>
                </a:moveTo>
                <a:lnTo>
                  <a:pt x="58209" y="16771"/>
                </a:lnTo>
                <a:lnTo>
                  <a:pt x="52889" y="13701"/>
                </a:lnTo>
                <a:close/>
                <a:moveTo>
                  <a:pt x="75169" y="13701"/>
                </a:moveTo>
                <a:lnTo>
                  <a:pt x="69850" y="16771"/>
                </a:lnTo>
                <a:lnTo>
                  <a:pt x="64531" y="13701"/>
                </a:lnTo>
                <a:close/>
                <a:moveTo>
                  <a:pt x="86750" y="13701"/>
                </a:moveTo>
                <a:lnTo>
                  <a:pt x="81431" y="16771"/>
                </a:lnTo>
                <a:lnTo>
                  <a:pt x="76112" y="13701"/>
                </a:lnTo>
                <a:close/>
                <a:moveTo>
                  <a:pt x="98361" y="13701"/>
                </a:moveTo>
                <a:lnTo>
                  <a:pt x="93042" y="16771"/>
                </a:lnTo>
                <a:lnTo>
                  <a:pt x="87723" y="13701"/>
                </a:lnTo>
                <a:close/>
                <a:moveTo>
                  <a:pt x="110003" y="13701"/>
                </a:moveTo>
                <a:lnTo>
                  <a:pt x="104684" y="16771"/>
                </a:lnTo>
                <a:lnTo>
                  <a:pt x="99364" y="13701"/>
                </a:lnTo>
                <a:close/>
                <a:moveTo>
                  <a:pt x="121614" y="13701"/>
                </a:moveTo>
                <a:lnTo>
                  <a:pt x="116295" y="16771"/>
                </a:lnTo>
                <a:lnTo>
                  <a:pt x="110976" y="13701"/>
                </a:lnTo>
                <a:close/>
                <a:moveTo>
                  <a:pt x="133256" y="13701"/>
                </a:moveTo>
                <a:lnTo>
                  <a:pt x="127936" y="16771"/>
                </a:lnTo>
                <a:lnTo>
                  <a:pt x="122617" y="13701"/>
                </a:lnTo>
                <a:close/>
                <a:moveTo>
                  <a:pt x="144867" y="13701"/>
                </a:moveTo>
                <a:lnTo>
                  <a:pt x="139548" y="16771"/>
                </a:lnTo>
                <a:lnTo>
                  <a:pt x="134228" y="13701"/>
                </a:lnTo>
                <a:close/>
                <a:moveTo>
                  <a:pt x="156478" y="13701"/>
                </a:moveTo>
                <a:lnTo>
                  <a:pt x="151159" y="16771"/>
                </a:lnTo>
                <a:lnTo>
                  <a:pt x="145840" y="13701"/>
                </a:lnTo>
                <a:close/>
                <a:moveTo>
                  <a:pt x="168089" y="13701"/>
                </a:moveTo>
                <a:lnTo>
                  <a:pt x="162770" y="16771"/>
                </a:lnTo>
                <a:lnTo>
                  <a:pt x="157451" y="13701"/>
                </a:lnTo>
                <a:close/>
                <a:moveTo>
                  <a:pt x="179731" y="13701"/>
                </a:moveTo>
                <a:lnTo>
                  <a:pt x="174411" y="16771"/>
                </a:lnTo>
                <a:lnTo>
                  <a:pt x="169092" y="13701"/>
                </a:lnTo>
                <a:close/>
                <a:moveTo>
                  <a:pt x="191342" y="13701"/>
                </a:moveTo>
                <a:lnTo>
                  <a:pt x="186023" y="16771"/>
                </a:lnTo>
                <a:lnTo>
                  <a:pt x="180703" y="13701"/>
                </a:lnTo>
                <a:close/>
                <a:moveTo>
                  <a:pt x="202953" y="13701"/>
                </a:moveTo>
                <a:lnTo>
                  <a:pt x="197634" y="16771"/>
                </a:lnTo>
                <a:lnTo>
                  <a:pt x="192315" y="13701"/>
                </a:lnTo>
                <a:close/>
                <a:moveTo>
                  <a:pt x="214564" y="13701"/>
                </a:moveTo>
                <a:lnTo>
                  <a:pt x="209245" y="16771"/>
                </a:lnTo>
                <a:lnTo>
                  <a:pt x="203926" y="13701"/>
                </a:lnTo>
                <a:close/>
                <a:moveTo>
                  <a:pt x="226175" y="13701"/>
                </a:moveTo>
                <a:lnTo>
                  <a:pt x="220856" y="16771"/>
                </a:lnTo>
                <a:lnTo>
                  <a:pt x="215537" y="13701"/>
                </a:lnTo>
                <a:close/>
                <a:moveTo>
                  <a:pt x="237817" y="13701"/>
                </a:moveTo>
                <a:lnTo>
                  <a:pt x="232498" y="16771"/>
                </a:lnTo>
                <a:lnTo>
                  <a:pt x="227178" y="13701"/>
                </a:lnTo>
                <a:close/>
                <a:moveTo>
                  <a:pt x="249428" y="13701"/>
                </a:moveTo>
                <a:lnTo>
                  <a:pt x="244109" y="16771"/>
                </a:lnTo>
                <a:lnTo>
                  <a:pt x="238790" y="13701"/>
                </a:lnTo>
                <a:close/>
                <a:moveTo>
                  <a:pt x="261070" y="13701"/>
                </a:moveTo>
                <a:lnTo>
                  <a:pt x="255750" y="16771"/>
                </a:lnTo>
                <a:lnTo>
                  <a:pt x="250431" y="13701"/>
                </a:lnTo>
                <a:close/>
                <a:moveTo>
                  <a:pt x="272681" y="13701"/>
                </a:moveTo>
                <a:lnTo>
                  <a:pt x="267362" y="16771"/>
                </a:lnTo>
                <a:lnTo>
                  <a:pt x="262042" y="13701"/>
                </a:lnTo>
                <a:close/>
                <a:moveTo>
                  <a:pt x="284292" y="13701"/>
                </a:moveTo>
                <a:lnTo>
                  <a:pt x="278973" y="16771"/>
                </a:lnTo>
                <a:lnTo>
                  <a:pt x="273653" y="13701"/>
                </a:lnTo>
                <a:close/>
                <a:moveTo>
                  <a:pt x="17174" y="13944"/>
                </a:moveTo>
                <a:lnTo>
                  <a:pt x="11855" y="23124"/>
                </a:lnTo>
                <a:lnTo>
                  <a:pt x="11855" y="17014"/>
                </a:lnTo>
                <a:lnTo>
                  <a:pt x="17174" y="13944"/>
                </a:lnTo>
                <a:close/>
                <a:moveTo>
                  <a:pt x="28816" y="13884"/>
                </a:moveTo>
                <a:lnTo>
                  <a:pt x="23497" y="23124"/>
                </a:lnTo>
                <a:lnTo>
                  <a:pt x="23497" y="16984"/>
                </a:lnTo>
                <a:lnTo>
                  <a:pt x="28816" y="13884"/>
                </a:lnTo>
                <a:close/>
                <a:moveTo>
                  <a:pt x="40427" y="13884"/>
                </a:moveTo>
                <a:lnTo>
                  <a:pt x="35108" y="23124"/>
                </a:lnTo>
                <a:lnTo>
                  <a:pt x="35108" y="16984"/>
                </a:lnTo>
                <a:lnTo>
                  <a:pt x="40427" y="13884"/>
                </a:lnTo>
                <a:close/>
                <a:moveTo>
                  <a:pt x="52008" y="13884"/>
                </a:moveTo>
                <a:lnTo>
                  <a:pt x="46689" y="23124"/>
                </a:lnTo>
                <a:lnTo>
                  <a:pt x="46689" y="16984"/>
                </a:lnTo>
                <a:lnTo>
                  <a:pt x="52008" y="13884"/>
                </a:lnTo>
                <a:close/>
                <a:moveTo>
                  <a:pt x="63650" y="13884"/>
                </a:moveTo>
                <a:lnTo>
                  <a:pt x="58330" y="23124"/>
                </a:lnTo>
                <a:lnTo>
                  <a:pt x="58330" y="16984"/>
                </a:lnTo>
                <a:lnTo>
                  <a:pt x="63650" y="13884"/>
                </a:lnTo>
                <a:close/>
                <a:moveTo>
                  <a:pt x="75261" y="13884"/>
                </a:moveTo>
                <a:lnTo>
                  <a:pt x="69941" y="23124"/>
                </a:lnTo>
                <a:lnTo>
                  <a:pt x="69941" y="16984"/>
                </a:lnTo>
                <a:lnTo>
                  <a:pt x="75261" y="13884"/>
                </a:lnTo>
                <a:close/>
                <a:moveTo>
                  <a:pt x="86902" y="13884"/>
                </a:moveTo>
                <a:lnTo>
                  <a:pt x="81583" y="23124"/>
                </a:lnTo>
                <a:lnTo>
                  <a:pt x="81583" y="16984"/>
                </a:lnTo>
                <a:lnTo>
                  <a:pt x="86902" y="13884"/>
                </a:lnTo>
                <a:close/>
                <a:moveTo>
                  <a:pt x="98513" y="13884"/>
                </a:moveTo>
                <a:lnTo>
                  <a:pt x="93194" y="23124"/>
                </a:lnTo>
                <a:lnTo>
                  <a:pt x="93194" y="16984"/>
                </a:lnTo>
                <a:lnTo>
                  <a:pt x="98513" y="13884"/>
                </a:lnTo>
                <a:close/>
                <a:moveTo>
                  <a:pt x="110155" y="13884"/>
                </a:moveTo>
                <a:lnTo>
                  <a:pt x="104836" y="23124"/>
                </a:lnTo>
                <a:lnTo>
                  <a:pt x="104836" y="16984"/>
                </a:lnTo>
                <a:lnTo>
                  <a:pt x="110155" y="13884"/>
                </a:lnTo>
                <a:close/>
                <a:moveTo>
                  <a:pt x="121736" y="13884"/>
                </a:moveTo>
                <a:lnTo>
                  <a:pt x="116416" y="23124"/>
                </a:lnTo>
                <a:lnTo>
                  <a:pt x="116416" y="16984"/>
                </a:lnTo>
                <a:lnTo>
                  <a:pt x="121736" y="13884"/>
                </a:lnTo>
                <a:close/>
                <a:moveTo>
                  <a:pt x="133377" y="13884"/>
                </a:moveTo>
                <a:lnTo>
                  <a:pt x="128058" y="23124"/>
                </a:lnTo>
                <a:lnTo>
                  <a:pt x="128058" y="16984"/>
                </a:lnTo>
                <a:lnTo>
                  <a:pt x="133377" y="13884"/>
                </a:lnTo>
                <a:close/>
                <a:moveTo>
                  <a:pt x="144988" y="13884"/>
                </a:moveTo>
                <a:lnTo>
                  <a:pt x="139669" y="23124"/>
                </a:lnTo>
                <a:lnTo>
                  <a:pt x="139669" y="16984"/>
                </a:lnTo>
                <a:lnTo>
                  <a:pt x="144988" y="13884"/>
                </a:lnTo>
                <a:close/>
                <a:moveTo>
                  <a:pt x="156630" y="13884"/>
                </a:moveTo>
                <a:lnTo>
                  <a:pt x="151311" y="23124"/>
                </a:lnTo>
                <a:lnTo>
                  <a:pt x="151311" y="16984"/>
                </a:lnTo>
                <a:lnTo>
                  <a:pt x="156630" y="13884"/>
                </a:lnTo>
                <a:close/>
                <a:moveTo>
                  <a:pt x="168241" y="13884"/>
                </a:moveTo>
                <a:lnTo>
                  <a:pt x="162922" y="23124"/>
                </a:lnTo>
                <a:lnTo>
                  <a:pt x="162922" y="16984"/>
                </a:lnTo>
                <a:lnTo>
                  <a:pt x="168241" y="13884"/>
                </a:lnTo>
                <a:close/>
                <a:moveTo>
                  <a:pt x="179822" y="13884"/>
                </a:moveTo>
                <a:lnTo>
                  <a:pt x="174503" y="23124"/>
                </a:lnTo>
                <a:lnTo>
                  <a:pt x="174503" y="16984"/>
                </a:lnTo>
                <a:lnTo>
                  <a:pt x="179822" y="13884"/>
                </a:lnTo>
                <a:close/>
                <a:moveTo>
                  <a:pt x="191463" y="13884"/>
                </a:moveTo>
                <a:lnTo>
                  <a:pt x="186144" y="23124"/>
                </a:lnTo>
                <a:lnTo>
                  <a:pt x="186144" y="16984"/>
                </a:lnTo>
                <a:lnTo>
                  <a:pt x="191463" y="13884"/>
                </a:lnTo>
                <a:close/>
                <a:moveTo>
                  <a:pt x="203075" y="13884"/>
                </a:moveTo>
                <a:lnTo>
                  <a:pt x="197755" y="23124"/>
                </a:lnTo>
                <a:lnTo>
                  <a:pt x="197755" y="16984"/>
                </a:lnTo>
                <a:lnTo>
                  <a:pt x="203075" y="13884"/>
                </a:lnTo>
                <a:close/>
                <a:moveTo>
                  <a:pt x="214716" y="13884"/>
                </a:moveTo>
                <a:lnTo>
                  <a:pt x="209397" y="23124"/>
                </a:lnTo>
                <a:lnTo>
                  <a:pt x="209397" y="16984"/>
                </a:lnTo>
                <a:lnTo>
                  <a:pt x="214716" y="13884"/>
                </a:lnTo>
                <a:close/>
                <a:moveTo>
                  <a:pt x="226327" y="13884"/>
                </a:moveTo>
                <a:lnTo>
                  <a:pt x="221008" y="23124"/>
                </a:lnTo>
                <a:lnTo>
                  <a:pt x="221008" y="16984"/>
                </a:lnTo>
                <a:lnTo>
                  <a:pt x="226327" y="13884"/>
                </a:lnTo>
                <a:close/>
                <a:moveTo>
                  <a:pt x="237969" y="13884"/>
                </a:moveTo>
                <a:lnTo>
                  <a:pt x="232650" y="23124"/>
                </a:lnTo>
                <a:lnTo>
                  <a:pt x="232650" y="16984"/>
                </a:lnTo>
                <a:lnTo>
                  <a:pt x="237969" y="13884"/>
                </a:lnTo>
                <a:close/>
                <a:moveTo>
                  <a:pt x="249550" y="13884"/>
                </a:moveTo>
                <a:lnTo>
                  <a:pt x="244230" y="23124"/>
                </a:lnTo>
                <a:lnTo>
                  <a:pt x="244230" y="16984"/>
                </a:lnTo>
                <a:lnTo>
                  <a:pt x="249550" y="13884"/>
                </a:lnTo>
                <a:close/>
                <a:moveTo>
                  <a:pt x="261191" y="13884"/>
                </a:moveTo>
                <a:lnTo>
                  <a:pt x="255872" y="23124"/>
                </a:lnTo>
                <a:lnTo>
                  <a:pt x="255872" y="16984"/>
                </a:lnTo>
                <a:lnTo>
                  <a:pt x="261191" y="13884"/>
                </a:lnTo>
                <a:close/>
                <a:moveTo>
                  <a:pt x="272802" y="13944"/>
                </a:moveTo>
                <a:lnTo>
                  <a:pt x="267483" y="23124"/>
                </a:lnTo>
                <a:lnTo>
                  <a:pt x="267483" y="17014"/>
                </a:lnTo>
                <a:lnTo>
                  <a:pt x="272802" y="13944"/>
                </a:lnTo>
                <a:close/>
                <a:moveTo>
                  <a:pt x="284444" y="13944"/>
                </a:moveTo>
                <a:lnTo>
                  <a:pt x="279125" y="23124"/>
                </a:lnTo>
                <a:lnTo>
                  <a:pt x="279125" y="17014"/>
                </a:lnTo>
                <a:lnTo>
                  <a:pt x="284444" y="13944"/>
                </a:lnTo>
                <a:close/>
                <a:moveTo>
                  <a:pt x="6262" y="13975"/>
                </a:moveTo>
                <a:lnTo>
                  <a:pt x="11582" y="17014"/>
                </a:lnTo>
                <a:lnTo>
                  <a:pt x="11582" y="23154"/>
                </a:lnTo>
                <a:lnTo>
                  <a:pt x="6262" y="13975"/>
                </a:lnTo>
                <a:close/>
                <a:moveTo>
                  <a:pt x="17904" y="13975"/>
                </a:moveTo>
                <a:lnTo>
                  <a:pt x="23223" y="17014"/>
                </a:lnTo>
                <a:lnTo>
                  <a:pt x="23223" y="23154"/>
                </a:lnTo>
                <a:lnTo>
                  <a:pt x="17904" y="13975"/>
                </a:lnTo>
                <a:close/>
                <a:moveTo>
                  <a:pt x="29515" y="13975"/>
                </a:moveTo>
                <a:lnTo>
                  <a:pt x="34834" y="17014"/>
                </a:lnTo>
                <a:lnTo>
                  <a:pt x="34834" y="23154"/>
                </a:lnTo>
                <a:lnTo>
                  <a:pt x="29515" y="13975"/>
                </a:lnTo>
                <a:close/>
                <a:moveTo>
                  <a:pt x="41126" y="13975"/>
                </a:moveTo>
                <a:lnTo>
                  <a:pt x="46446" y="17014"/>
                </a:lnTo>
                <a:lnTo>
                  <a:pt x="46446" y="23154"/>
                </a:lnTo>
                <a:lnTo>
                  <a:pt x="41126" y="13975"/>
                </a:lnTo>
                <a:close/>
                <a:moveTo>
                  <a:pt x="52737" y="13975"/>
                </a:moveTo>
                <a:lnTo>
                  <a:pt x="58057" y="17014"/>
                </a:lnTo>
                <a:lnTo>
                  <a:pt x="58057" y="23154"/>
                </a:lnTo>
                <a:lnTo>
                  <a:pt x="52737" y="13975"/>
                </a:lnTo>
                <a:close/>
                <a:moveTo>
                  <a:pt x="64379" y="13975"/>
                </a:moveTo>
                <a:lnTo>
                  <a:pt x="69698" y="17014"/>
                </a:lnTo>
                <a:lnTo>
                  <a:pt x="69698" y="23154"/>
                </a:lnTo>
                <a:lnTo>
                  <a:pt x="64379" y="13975"/>
                </a:lnTo>
                <a:close/>
                <a:moveTo>
                  <a:pt x="75990" y="13975"/>
                </a:moveTo>
                <a:lnTo>
                  <a:pt x="81309" y="17014"/>
                </a:lnTo>
                <a:lnTo>
                  <a:pt x="81309" y="23154"/>
                </a:lnTo>
                <a:lnTo>
                  <a:pt x="75990" y="13975"/>
                </a:lnTo>
                <a:close/>
                <a:moveTo>
                  <a:pt x="87632" y="13975"/>
                </a:moveTo>
                <a:lnTo>
                  <a:pt x="92951" y="17014"/>
                </a:lnTo>
                <a:lnTo>
                  <a:pt x="92951" y="23154"/>
                </a:lnTo>
                <a:lnTo>
                  <a:pt x="87632" y="13975"/>
                </a:lnTo>
                <a:close/>
                <a:moveTo>
                  <a:pt x="99243" y="13975"/>
                </a:moveTo>
                <a:lnTo>
                  <a:pt x="104562" y="17014"/>
                </a:lnTo>
                <a:lnTo>
                  <a:pt x="104562" y="23154"/>
                </a:lnTo>
                <a:lnTo>
                  <a:pt x="99243" y="13975"/>
                </a:lnTo>
                <a:close/>
                <a:moveTo>
                  <a:pt x="110824" y="13975"/>
                </a:moveTo>
                <a:lnTo>
                  <a:pt x="116143" y="17014"/>
                </a:lnTo>
                <a:lnTo>
                  <a:pt x="116143" y="23154"/>
                </a:lnTo>
                <a:lnTo>
                  <a:pt x="110824" y="13975"/>
                </a:lnTo>
                <a:close/>
                <a:moveTo>
                  <a:pt x="122465" y="13975"/>
                </a:moveTo>
                <a:lnTo>
                  <a:pt x="127784" y="17014"/>
                </a:lnTo>
                <a:lnTo>
                  <a:pt x="127784" y="23154"/>
                </a:lnTo>
                <a:lnTo>
                  <a:pt x="122465" y="13975"/>
                </a:lnTo>
                <a:close/>
                <a:moveTo>
                  <a:pt x="134076" y="13975"/>
                </a:moveTo>
                <a:lnTo>
                  <a:pt x="139396" y="17014"/>
                </a:lnTo>
                <a:lnTo>
                  <a:pt x="139396" y="23154"/>
                </a:lnTo>
                <a:lnTo>
                  <a:pt x="134076" y="13975"/>
                </a:lnTo>
                <a:close/>
                <a:moveTo>
                  <a:pt x="145718" y="13975"/>
                </a:moveTo>
                <a:lnTo>
                  <a:pt x="151037" y="17014"/>
                </a:lnTo>
                <a:lnTo>
                  <a:pt x="151037" y="23154"/>
                </a:lnTo>
                <a:lnTo>
                  <a:pt x="145718" y="13975"/>
                </a:lnTo>
                <a:close/>
                <a:moveTo>
                  <a:pt x="157329" y="13975"/>
                </a:moveTo>
                <a:lnTo>
                  <a:pt x="162648" y="17014"/>
                </a:lnTo>
                <a:lnTo>
                  <a:pt x="162648" y="23154"/>
                </a:lnTo>
                <a:lnTo>
                  <a:pt x="157329" y="13975"/>
                </a:lnTo>
                <a:close/>
                <a:moveTo>
                  <a:pt x="168971" y="13975"/>
                </a:moveTo>
                <a:lnTo>
                  <a:pt x="174290" y="17014"/>
                </a:lnTo>
                <a:lnTo>
                  <a:pt x="174290" y="23154"/>
                </a:lnTo>
                <a:lnTo>
                  <a:pt x="168971" y="13975"/>
                </a:lnTo>
                <a:close/>
                <a:moveTo>
                  <a:pt x="180551" y="13975"/>
                </a:moveTo>
                <a:lnTo>
                  <a:pt x="185871" y="17014"/>
                </a:lnTo>
                <a:lnTo>
                  <a:pt x="185871" y="23154"/>
                </a:lnTo>
                <a:lnTo>
                  <a:pt x="180551" y="13975"/>
                </a:lnTo>
                <a:close/>
                <a:moveTo>
                  <a:pt x="192193" y="13975"/>
                </a:moveTo>
                <a:lnTo>
                  <a:pt x="197512" y="17014"/>
                </a:lnTo>
                <a:lnTo>
                  <a:pt x="197512" y="23154"/>
                </a:lnTo>
                <a:lnTo>
                  <a:pt x="192193" y="13975"/>
                </a:lnTo>
                <a:close/>
                <a:moveTo>
                  <a:pt x="203804" y="13975"/>
                </a:moveTo>
                <a:lnTo>
                  <a:pt x="209123" y="17014"/>
                </a:lnTo>
                <a:lnTo>
                  <a:pt x="209123" y="23154"/>
                </a:lnTo>
                <a:lnTo>
                  <a:pt x="203804" y="13975"/>
                </a:lnTo>
                <a:close/>
                <a:moveTo>
                  <a:pt x="215446" y="13975"/>
                </a:moveTo>
                <a:lnTo>
                  <a:pt x="220765" y="17014"/>
                </a:lnTo>
                <a:lnTo>
                  <a:pt x="220765" y="23154"/>
                </a:lnTo>
                <a:lnTo>
                  <a:pt x="215446" y="13975"/>
                </a:lnTo>
                <a:close/>
                <a:moveTo>
                  <a:pt x="227057" y="13975"/>
                </a:moveTo>
                <a:lnTo>
                  <a:pt x="232376" y="17014"/>
                </a:lnTo>
                <a:lnTo>
                  <a:pt x="232376" y="23154"/>
                </a:lnTo>
                <a:lnTo>
                  <a:pt x="227057" y="13975"/>
                </a:lnTo>
                <a:close/>
                <a:moveTo>
                  <a:pt x="238638" y="13975"/>
                </a:moveTo>
                <a:lnTo>
                  <a:pt x="243957" y="17014"/>
                </a:lnTo>
                <a:lnTo>
                  <a:pt x="243957" y="23154"/>
                </a:lnTo>
                <a:lnTo>
                  <a:pt x="238638" y="13975"/>
                </a:lnTo>
                <a:close/>
                <a:moveTo>
                  <a:pt x="250279" y="13975"/>
                </a:moveTo>
                <a:lnTo>
                  <a:pt x="255598" y="17014"/>
                </a:lnTo>
                <a:lnTo>
                  <a:pt x="255598" y="23154"/>
                </a:lnTo>
                <a:lnTo>
                  <a:pt x="250279" y="13975"/>
                </a:lnTo>
                <a:close/>
                <a:moveTo>
                  <a:pt x="261890" y="13944"/>
                </a:moveTo>
                <a:lnTo>
                  <a:pt x="267210" y="17014"/>
                </a:lnTo>
                <a:lnTo>
                  <a:pt x="267210" y="23154"/>
                </a:lnTo>
                <a:lnTo>
                  <a:pt x="261890" y="13944"/>
                </a:lnTo>
                <a:close/>
                <a:moveTo>
                  <a:pt x="273532" y="13944"/>
                </a:moveTo>
                <a:lnTo>
                  <a:pt x="278851" y="17014"/>
                </a:lnTo>
                <a:lnTo>
                  <a:pt x="278851" y="23154"/>
                </a:lnTo>
                <a:lnTo>
                  <a:pt x="273532" y="13944"/>
                </a:lnTo>
                <a:close/>
                <a:moveTo>
                  <a:pt x="250036" y="14066"/>
                </a:moveTo>
                <a:lnTo>
                  <a:pt x="255355" y="23245"/>
                </a:lnTo>
                <a:lnTo>
                  <a:pt x="252893" y="21847"/>
                </a:lnTo>
                <a:lnTo>
                  <a:pt x="250036" y="20206"/>
                </a:lnTo>
                <a:lnTo>
                  <a:pt x="250036" y="14066"/>
                </a:lnTo>
                <a:close/>
                <a:moveTo>
                  <a:pt x="273289" y="14066"/>
                </a:moveTo>
                <a:lnTo>
                  <a:pt x="278608" y="23245"/>
                </a:lnTo>
                <a:lnTo>
                  <a:pt x="276146" y="21847"/>
                </a:lnTo>
                <a:lnTo>
                  <a:pt x="273289" y="20206"/>
                </a:lnTo>
                <a:lnTo>
                  <a:pt x="273289" y="14066"/>
                </a:lnTo>
                <a:close/>
                <a:moveTo>
                  <a:pt x="17661" y="14036"/>
                </a:moveTo>
                <a:lnTo>
                  <a:pt x="22980" y="23245"/>
                </a:lnTo>
                <a:lnTo>
                  <a:pt x="20518" y="21786"/>
                </a:lnTo>
                <a:lnTo>
                  <a:pt x="17661" y="20206"/>
                </a:lnTo>
                <a:lnTo>
                  <a:pt x="17661" y="14036"/>
                </a:lnTo>
                <a:close/>
                <a:moveTo>
                  <a:pt x="29242" y="14066"/>
                </a:moveTo>
                <a:lnTo>
                  <a:pt x="34591" y="23245"/>
                </a:lnTo>
                <a:lnTo>
                  <a:pt x="32099" y="21847"/>
                </a:lnTo>
                <a:lnTo>
                  <a:pt x="29242" y="20206"/>
                </a:lnTo>
                <a:lnTo>
                  <a:pt x="29242" y="14066"/>
                </a:lnTo>
                <a:close/>
                <a:moveTo>
                  <a:pt x="40883" y="14066"/>
                </a:moveTo>
                <a:lnTo>
                  <a:pt x="46202" y="23245"/>
                </a:lnTo>
                <a:lnTo>
                  <a:pt x="43740" y="21847"/>
                </a:lnTo>
                <a:lnTo>
                  <a:pt x="40883" y="20206"/>
                </a:lnTo>
                <a:lnTo>
                  <a:pt x="40883" y="14066"/>
                </a:lnTo>
                <a:close/>
                <a:moveTo>
                  <a:pt x="52525" y="14066"/>
                </a:moveTo>
                <a:lnTo>
                  <a:pt x="57844" y="23245"/>
                </a:lnTo>
                <a:lnTo>
                  <a:pt x="55351" y="21847"/>
                </a:lnTo>
                <a:lnTo>
                  <a:pt x="52525" y="20206"/>
                </a:lnTo>
                <a:lnTo>
                  <a:pt x="52525" y="14066"/>
                </a:lnTo>
                <a:close/>
                <a:moveTo>
                  <a:pt x="64136" y="14066"/>
                </a:moveTo>
                <a:lnTo>
                  <a:pt x="69455" y="23245"/>
                </a:lnTo>
                <a:lnTo>
                  <a:pt x="66993" y="21847"/>
                </a:lnTo>
                <a:lnTo>
                  <a:pt x="64136" y="20206"/>
                </a:lnTo>
                <a:lnTo>
                  <a:pt x="64136" y="14066"/>
                </a:lnTo>
                <a:close/>
                <a:moveTo>
                  <a:pt x="75777" y="14066"/>
                </a:moveTo>
                <a:lnTo>
                  <a:pt x="81097" y="23245"/>
                </a:lnTo>
                <a:lnTo>
                  <a:pt x="78604" y="21847"/>
                </a:lnTo>
                <a:lnTo>
                  <a:pt x="75777" y="20206"/>
                </a:lnTo>
                <a:lnTo>
                  <a:pt x="75777" y="14066"/>
                </a:lnTo>
                <a:close/>
                <a:moveTo>
                  <a:pt x="87358" y="14066"/>
                </a:moveTo>
                <a:lnTo>
                  <a:pt x="92677" y="23245"/>
                </a:lnTo>
                <a:lnTo>
                  <a:pt x="90215" y="21847"/>
                </a:lnTo>
                <a:lnTo>
                  <a:pt x="87358" y="20206"/>
                </a:lnTo>
                <a:lnTo>
                  <a:pt x="87358" y="14066"/>
                </a:lnTo>
                <a:close/>
                <a:moveTo>
                  <a:pt x="98969" y="14066"/>
                </a:moveTo>
                <a:lnTo>
                  <a:pt x="104289" y="23245"/>
                </a:lnTo>
                <a:lnTo>
                  <a:pt x="101827" y="21847"/>
                </a:lnTo>
                <a:lnTo>
                  <a:pt x="98969" y="20206"/>
                </a:lnTo>
                <a:lnTo>
                  <a:pt x="98969" y="14066"/>
                </a:lnTo>
                <a:close/>
                <a:moveTo>
                  <a:pt x="110611" y="14066"/>
                </a:moveTo>
                <a:lnTo>
                  <a:pt x="115930" y="23245"/>
                </a:lnTo>
                <a:lnTo>
                  <a:pt x="113468" y="21847"/>
                </a:lnTo>
                <a:lnTo>
                  <a:pt x="110611" y="20206"/>
                </a:lnTo>
                <a:lnTo>
                  <a:pt x="110611" y="14066"/>
                </a:lnTo>
                <a:close/>
                <a:moveTo>
                  <a:pt x="122222" y="14066"/>
                </a:moveTo>
                <a:lnTo>
                  <a:pt x="127541" y="23245"/>
                </a:lnTo>
                <a:lnTo>
                  <a:pt x="125079" y="21847"/>
                </a:lnTo>
                <a:lnTo>
                  <a:pt x="122222" y="20206"/>
                </a:lnTo>
                <a:lnTo>
                  <a:pt x="122222" y="14066"/>
                </a:lnTo>
                <a:close/>
                <a:moveTo>
                  <a:pt x="133864" y="14066"/>
                </a:moveTo>
                <a:lnTo>
                  <a:pt x="139183" y="23245"/>
                </a:lnTo>
                <a:lnTo>
                  <a:pt x="136721" y="21847"/>
                </a:lnTo>
                <a:lnTo>
                  <a:pt x="133864" y="20206"/>
                </a:lnTo>
                <a:lnTo>
                  <a:pt x="133864" y="14066"/>
                </a:lnTo>
                <a:close/>
                <a:moveTo>
                  <a:pt x="145475" y="14066"/>
                </a:moveTo>
                <a:lnTo>
                  <a:pt x="150794" y="23245"/>
                </a:lnTo>
                <a:lnTo>
                  <a:pt x="148332" y="21847"/>
                </a:lnTo>
                <a:lnTo>
                  <a:pt x="145475" y="20206"/>
                </a:lnTo>
                <a:lnTo>
                  <a:pt x="145475" y="14066"/>
                </a:lnTo>
                <a:close/>
                <a:moveTo>
                  <a:pt x="157086" y="14066"/>
                </a:moveTo>
                <a:lnTo>
                  <a:pt x="162405" y="23245"/>
                </a:lnTo>
                <a:lnTo>
                  <a:pt x="159913" y="21847"/>
                </a:lnTo>
                <a:lnTo>
                  <a:pt x="157086" y="20206"/>
                </a:lnTo>
                <a:lnTo>
                  <a:pt x="157086" y="14066"/>
                </a:lnTo>
                <a:close/>
                <a:moveTo>
                  <a:pt x="168697" y="14066"/>
                </a:moveTo>
                <a:lnTo>
                  <a:pt x="174016" y="23245"/>
                </a:lnTo>
                <a:lnTo>
                  <a:pt x="171554" y="21847"/>
                </a:lnTo>
                <a:lnTo>
                  <a:pt x="168697" y="20206"/>
                </a:lnTo>
                <a:lnTo>
                  <a:pt x="168697" y="14066"/>
                </a:lnTo>
                <a:close/>
                <a:moveTo>
                  <a:pt x="180339" y="14066"/>
                </a:moveTo>
                <a:lnTo>
                  <a:pt x="185658" y="23245"/>
                </a:lnTo>
                <a:lnTo>
                  <a:pt x="183165" y="21847"/>
                </a:lnTo>
                <a:lnTo>
                  <a:pt x="180339" y="20206"/>
                </a:lnTo>
                <a:lnTo>
                  <a:pt x="180339" y="14066"/>
                </a:lnTo>
                <a:close/>
                <a:moveTo>
                  <a:pt x="191950" y="14066"/>
                </a:moveTo>
                <a:lnTo>
                  <a:pt x="197269" y="23245"/>
                </a:lnTo>
                <a:lnTo>
                  <a:pt x="194807" y="21847"/>
                </a:lnTo>
                <a:lnTo>
                  <a:pt x="191950" y="20206"/>
                </a:lnTo>
                <a:lnTo>
                  <a:pt x="191950" y="14066"/>
                </a:lnTo>
                <a:close/>
                <a:moveTo>
                  <a:pt x="203591" y="14066"/>
                </a:moveTo>
                <a:lnTo>
                  <a:pt x="208911" y="23245"/>
                </a:lnTo>
                <a:lnTo>
                  <a:pt x="206418" y="21847"/>
                </a:lnTo>
                <a:lnTo>
                  <a:pt x="203591" y="20206"/>
                </a:lnTo>
                <a:lnTo>
                  <a:pt x="203591" y="14066"/>
                </a:lnTo>
                <a:close/>
                <a:moveTo>
                  <a:pt x="215202" y="14066"/>
                </a:moveTo>
                <a:lnTo>
                  <a:pt x="220522" y="23245"/>
                </a:lnTo>
                <a:lnTo>
                  <a:pt x="218060" y="21847"/>
                </a:lnTo>
                <a:lnTo>
                  <a:pt x="215202" y="20206"/>
                </a:lnTo>
                <a:lnTo>
                  <a:pt x="215202" y="14066"/>
                </a:lnTo>
                <a:close/>
                <a:moveTo>
                  <a:pt x="226783" y="14066"/>
                </a:moveTo>
                <a:lnTo>
                  <a:pt x="232103" y="23245"/>
                </a:lnTo>
                <a:lnTo>
                  <a:pt x="229640" y="21847"/>
                </a:lnTo>
                <a:lnTo>
                  <a:pt x="226783" y="20206"/>
                </a:lnTo>
                <a:lnTo>
                  <a:pt x="226783" y="14066"/>
                </a:lnTo>
                <a:close/>
                <a:moveTo>
                  <a:pt x="238425" y="14066"/>
                </a:moveTo>
                <a:lnTo>
                  <a:pt x="243744" y="23245"/>
                </a:lnTo>
                <a:lnTo>
                  <a:pt x="241282" y="21847"/>
                </a:lnTo>
                <a:lnTo>
                  <a:pt x="238425" y="20206"/>
                </a:lnTo>
                <a:lnTo>
                  <a:pt x="238425" y="14066"/>
                </a:lnTo>
                <a:close/>
                <a:moveTo>
                  <a:pt x="261678" y="14066"/>
                </a:moveTo>
                <a:lnTo>
                  <a:pt x="266997" y="23245"/>
                </a:lnTo>
                <a:lnTo>
                  <a:pt x="264535" y="21847"/>
                </a:lnTo>
                <a:lnTo>
                  <a:pt x="261678" y="20206"/>
                </a:lnTo>
                <a:lnTo>
                  <a:pt x="261678" y="14066"/>
                </a:lnTo>
                <a:close/>
                <a:moveTo>
                  <a:pt x="29029" y="14096"/>
                </a:moveTo>
                <a:lnTo>
                  <a:pt x="29029" y="20206"/>
                </a:lnTo>
                <a:lnTo>
                  <a:pt x="26172" y="21847"/>
                </a:lnTo>
                <a:lnTo>
                  <a:pt x="23710" y="23276"/>
                </a:lnTo>
                <a:lnTo>
                  <a:pt x="23710" y="23276"/>
                </a:lnTo>
                <a:lnTo>
                  <a:pt x="29029" y="14096"/>
                </a:lnTo>
                <a:close/>
                <a:moveTo>
                  <a:pt x="75504" y="14096"/>
                </a:moveTo>
                <a:lnTo>
                  <a:pt x="75504" y="20206"/>
                </a:lnTo>
                <a:lnTo>
                  <a:pt x="72647" y="21847"/>
                </a:lnTo>
                <a:lnTo>
                  <a:pt x="70185" y="23276"/>
                </a:lnTo>
                <a:lnTo>
                  <a:pt x="75504" y="14096"/>
                </a:lnTo>
                <a:close/>
                <a:moveTo>
                  <a:pt x="110337" y="14096"/>
                </a:moveTo>
                <a:lnTo>
                  <a:pt x="110337" y="20206"/>
                </a:lnTo>
                <a:lnTo>
                  <a:pt x="107480" y="21847"/>
                </a:lnTo>
                <a:lnTo>
                  <a:pt x="105018" y="23276"/>
                </a:lnTo>
                <a:lnTo>
                  <a:pt x="110337" y="14096"/>
                </a:lnTo>
                <a:close/>
                <a:moveTo>
                  <a:pt x="63862" y="14096"/>
                </a:moveTo>
                <a:lnTo>
                  <a:pt x="63862" y="20206"/>
                </a:lnTo>
                <a:lnTo>
                  <a:pt x="61005" y="21847"/>
                </a:lnTo>
                <a:lnTo>
                  <a:pt x="58543" y="23276"/>
                </a:lnTo>
                <a:lnTo>
                  <a:pt x="63862" y="14096"/>
                </a:lnTo>
                <a:close/>
                <a:moveTo>
                  <a:pt x="98757" y="14096"/>
                </a:moveTo>
                <a:lnTo>
                  <a:pt x="98757" y="20206"/>
                </a:lnTo>
                <a:lnTo>
                  <a:pt x="95899" y="21847"/>
                </a:lnTo>
                <a:lnTo>
                  <a:pt x="93437" y="23276"/>
                </a:lnTo>
                <a:lnTo>
                  <a:pt x="98757" y="14096"/>
                </a:lnTo>
                <a:close/>
                <a:moveTo>
                  <a:pt x="145232" y="14096"/>
                </a:moveTo>
                <a:lnTo>
                  <a:pt x="145232" y="20206"/>
                </a:lnTo>
                <a:lnTo>
                  <a:pt x="142374" y="21847"/>
                </a:lnTo>
                <a:lnTo>
                  <a:pt x="139912" y="23276"/>
                </a:lnTo>
                <a:lnTo>
                  <a:pt x="145232" y="14096"/>
                </a:lnTo>
                <a:close/>
                <a:moveTo>
                  <a:pt x="156843" y="14096"/>
                </a:moveTo>
                <a:lnTo>
                  <a:pt x="156843" y="20206"/>
                </a:lnTo>
                <a:lnTo>
                  <a:pt x="153986" y="21847"/>
                </a:lnTo>
                <a:lnTo>
                  <a:pt x="151523" y="23276"/>
                </a:lnTo>
                <a:lnTo>
                  <a:pt x="156843" y="14096"/>
                </a:lnTo>
                <a:close/>
                <a:moveTo>
                  <a:pt x="180065" y="14096"/>
                </a:moveTo>
                <a:lnTo>
                  <a:pt x="180065" y="20206"/>
                </a:lnTo>
                <a:lnTo>
                  <a:pt x="177208" y="21847"/>
                </a:lnTo>
                <a:lnTo>
                  <a:pt x="174746" y="23276"/>
                </a:lnTo>
                <a:lnTo>
                  <a:pt x="180065" y="14096"/>
                </a:lnTo>
                <a:close/>
                <a:moveTo>
                  <a:pt x="191676" y="14096"/>
                </a:moveTo>
                <a:lnTo>
                  <a:pt x="191676" y="20206"/>
                </a:lnTo>
                <a:lnTo>
                  <a:pt x="188849" y="21847"/>
                </a:lnTo>
                <a:lnTo>
                  <a:pt x="186357" y="23276"/>
                </a:lnTo>
                <a:lnTo>
                  <a:pt x="191676" y="14096"/>
                </a:lnTo>
                <a:close/>
                <a:moveTo>
                  <a:pt x="203318" y="14096"/>
                </a:moveTo>
                <a:lnTo>
                  <a:pt x="203318" y="20206"/>
                </a:lnTo>
                <a:lnTo>
                  <a:pt x="200461" y="21847"/>
                </a:lnTo>
                <a:lnTo>
                  <a:pt x="197999" y="23276"/>
                </a:lnTo>
                <a:lnTo>
                  <a:pt x="203318" y="14096"/>
                </a:lnTo>
                <a:close/>
                <a:moveTo>
                  <a:pt x="214929" y="14096"/>
                </a:moveTo>
                <a:lnTo>
                  <a:pt x="214929" y="20206"/>
                </a:lnTo>
                <a:lnTo>
                  <a:pt x="212072" y="21847"/>
                </a:lnTo>
                <a:lnTo>
                  <a:pt x="209610" y="23276"/>
                </a:lnTo>
                <a:lnTo>
                  <a:pt x="214929" y="14096"/>
                </a:lnTo>
                <a:close/>
                <a:moveTo>
                  <a:pt x="226570" y="14096"/>
                </a:moveTo>
                <a:lnTo>
                  <a:pt x="226570" y="20206"/>
                </a:lnTo>
                <a:lnTo>
                  <a:pt x="223713" y="21847"/>
                </a:lnTo>
                <a:lnTo>
                  <a:pt x="221251" y="23276"/>
                </a:lnTo>
                <a:lnTo>
                  <a:pt x="226570" y="14096"/>
                </a:lnTo>
                <a:close/>
                <a:moveTo>
                  <a:pt x="238182" y="14096"/>
                </a:moveTo>
                <a:lnTo>
                  <a:pt x="238182" y="20206"/>
                </a:lnTo>
                <a:lnTo>
                  <a:pt x="235355" y="21847"/>
                </a:lnTo>
                <a:lnTo>
                  <a:pt x="232862" y="23276"/>
                </a:lnTo>
                <a:lnTo>
                  <a:pt x="238182" y="14096"/>
                </a:lnTo>
                <a:close/>
                <a:moveTo>
                  <a:pt x="249793" y="14096"/>
                </a:moveTo>
                <a:lnTo>
                  <a:pt x="249793" y="20206"/>
                </a:lnTo>
                <a:lnTo>
                  <a:pt x="246936" y="21847"/>
                </a:lnTo>
                <a:lnTo>
                  <a:pt x="244474" y="23276"/>
                </a:lnTo>
                <a:lnTo>
                  <a:pt x="249793" y="14096"/>
                </a:lnTo>
                <a:close/>
                <a:moveTo>
                  <a:pt x="273046" y="14096"/>
                </a:moveTo>
                <a:lnTo>
                  <a:pt x="273046" y="20236"/>
                </a:lnTo>
                <a:lnTo>
                  <a:pt x="270188" y="21878"/>
                </a:lnTo>
                <a:lnTo>
                  <a:pt x="267726" y="23276"/>
                </a:lnTo>
                <a:lnTo>
                  <a:pt x="273046" y="14096"/>
                </a:lnTo>
                <a:close/>
                <a:moveTo>
                  <a:pt x="6050" y="14066"/>
                </a:moveTo>
                <a:lnTo>
                  <a:pt x="11369" y="23276"/>
                </a:lnTo>
                <a:lnTo>
                  <a:pt x="8907" y="21847"/>
                </a:lnTo>
                <a:lnTo>
                  <a:pt x="6050" y="20206"/>
                </a:lnTo>
                <a:lnTo>
                  <a:pt x="6050" y="14066"/>
                </a:lnTo>
                <a:close/>
                <a:moveTo>
                  <a:pt x="17418" y="14036"/>
                </a:moveTo>
                <a:lnTo>
                  <a:pt x="17418" y="20206"/>
                </a:lnTo>
                <a:lnTo>
                  <a:pt x="14560" y="21847"/>
                </a:lnTo>
                <a:lnTo>
                  <a:pt x="12098" y="23276"/>
                </a:lnTo>
                <a:lnTo>
                  <a:pt x="17418" y="14036"/>
                </a:lnTo>
                <a:close/>
                <a:moveTo>
                  <a:pt x="40610" y="14096"/>
                </a:moveTo>
                <a:lnTo>
                  <a:pt x="40610" y="20206"/>
                </a:lnTo>
                <a:lnTo>
                  <a:pt x="37783" y="21847"/>
                </a:lnTo>
                <a:lnTo>
                  <a:pt x="35290" y="23276"/>
                </a:lnTo>
                <a:lnTo>
                  <a:pt x="40610" y="14096"/>
                </a:lnTo>
                <a:close/>
                <a:moveTo>
                  <a:pt x="52251" y="14096"/>
                </a:moveTo>
                <a:lnTo>
                  <a:pt x="52251" y="20206"/>
                </a:lnTo>
                <a:lnTo>
                  <a:pt x="49394" y="21847"/>
                </a:lnTo>
                <a:lnTo>
                  <a:pt x="46932" y="23276"/>
                </a:lnTo>
                <a:lnTo>
                  <a:pt x="52251" y="14096"/>
                </a:lnTo>
                <a:close/>
                <a:moveTo>
                  <a:pt x="87115" y="14096"/>
                </a:moveTo>
                <a:lnTo>
                  <a:pt x="87115" y="20206"/>
                </a:lnTo>
                <a:lnTo>
                  <a:pt x="84288" y="21847"/>
                </a:lnTo>
                <a:lnTo>
                  <a:pt x="81796" y="23276"/>
                </a:lnTo>
                <a:lnTo>
                  <a:pt x="87115" y="14096"/>
                </a:lnTo>
                <a:close/>
                <a:moveTo>
                  <a:pt x="121979" y="14096"/>
                </a:moveTo>
                <a:lnTo>
                  <a:pt x="121979" y="20206"/>
                </a:lnTo>
                <a:lnTo>
                  <a:pt x="119122" y="21847"/>
                </a:lnTo>
                <a:lnTo>
                  <a:pt x="116660" y="23276"/>
                </a:lnTo>
                <a:lnTo>
                  <a:pt x="121979" y="14096"/>
                </a:lnTo>
                <a:close/>
                <a:moveTo>
                  <a:pt x="133590" y="14096"/>
                </a:moveTo>
                <a:lnTo>
                  <a:pt x="133590" y="20206"/>
                </a:lnTo>
                <a:lnTo>
                  <a:pt x="130733" y="21847"/>
                </a:lnTo>
                <a:lnTo>
                  <a:pt x="128271" y="23276"/>
                </a:lnTo>
                <a:lnTo>
                  <a:pt x="133590" y="14096"/>
                </a:lnTo>
                <a:close/>
                <a:moveTo>
                  <a:pt x="168484" y="14096"/>
                </a:moveTo>
                <a:lnTo>
                  <a:pt x="168484" y="20206"/>
                </a:lnTo>
                <a:lnTo>
                  <a:pt x="165627" y="21847"/>
                </a:lnTo>
                <a:lnTo>
                  <a:pt x="163165" y="23276"/>
                </a:lnTo>
                <a:lnTo>
                  <a:pt x="168484" y="14096"/>
                </a:lnTo>
                <a:close/>
                <a:moveTo>
                  <a:pt x="261404" y="14096"/>
                </a:moveTo>
                <a:lnTo>
                  <a:pt x="261404" y="20206"/>
                </a:lnTo>
                <a:lnTo>
                  <a:pt x="258547" y="21847"/>
                </a:lnTo>
                <a:lnTo>
                  <a:pt x="256085" y="23276"/>
                </a:lnTo>
                <a:lnTo>
                  <a:pt x="261404" y="14096"/>
                </a:lnTo>
                <a:close/>
                <a:moveTo>
                  <a:pt x="284657" y="14096"/>
                </a:moveTo>
                <a:lnTo>
                  <a:pt x="284657" y="20236"/>
                </a:lnTo>
                <a:lnTo>
                  <a:pt x="279337" y="23276"/>
                </a:lnTo>
                <a:lnTo>
                  <a:pt x="284657" y="14096"/>
                </a:lnTo>
                <a:close/>
                <a:moveTo>
                  <a:pt x="5898" y="20419"/>
                </a:moveTo>
                <a:lnTo>
                  <a:pt x="8755" y="22060"/>
                </a:lnTo>
                <a:lnTo>
                  <a:pt x="11217" y="23519"/>
                </a:lnTo>
                <a:lnTo>
                  <a:pt x="578" y="23519"/>
                </a:lnTo>
                <a:lnTo>
                  <a:pt x="5898" y="20419"/>
                </a:lnTo>
                <a:close/>
                <a:moveTo>
                  <a:pt x="17509" y="20419"/>
                </a:moveTo>
                <a:lnTo>
                  <a:pt x="20366" y="22060"/>
                </a:lnTo>
                <a:lnTo>
                  <a:pt x="22828" y="23519"/>
                </a:lnTo>
                <a:lnTo>
                  <a:pt x="12190" y="23519"/>
                </a:lnTo>
                <a:lnTo>
                  <a:pt x="14682" y="22060"/>
                </a:lnTo>
                <a:lnTo>
                  <a:pt x="17509" y="20419"/>
                </a:lnTo>
                <a:close/>
                <a:moveTo>
                  <a:pt x="29150" y="20419"/>
                </a:moveTo>
                <a:lnTo>
                  <a:pt x="32008" y="22060"/>
                </a:lnTo>
                <a:lnTo>
                  <a:pt x="34470" y="23519"/>
                </a:lnTo>
                <a:lnTo>
                  <a:pt x="23831" y="23519"/>
                </a:lnTo>
                <a:lnTo>
                  <a:pt x="26293" y="22060"/>
                </a:lnTo>
                <a:lnTo>
                  <a:pt x="29150" y="20419"/>
                </a:lnTo>
                <a:close/>
                <a:moveTo>
                  <a:pt x="40762" y="20419"/>
                </a:moveTo>
                <a:lnTo>
                  <a:pt x="43619" y="22060"/>
                </a:lnTo>
                <a:lnTo>
                  <a:pt x="46081" y="23519"/>
                </a:lnTo>
                <a:lnTo>
                  <a:pt x="35442" y="23519"/>
                </a:lnTo>
                <a:lnTo>
                  <a:pt x="37935" y="22060"/>
                </a:lnTo>
                <a:lnTo>
                  <a:pt x="40762" y="20419"/>
                </a:lnTo>
                <a:close/>
                <a:moveTo>
                  <a:pt x="52403" y="20419"/>
                </a:moveTo>
                <a:lnTo>
                  <a:pt x="55260" y="22060"/>
                </a:lnTo>
                <a:lnTo>
                  <a:pt x="57722" y="23519"/>
                </a:lnTo>
                <a:lnTo>
                  <a:pt x="47084" y="23519"/>
                </a:lnTo>
                <a:lnTo>
                  <a:pt x="49546" y="22060"/>
                </a:lnTo>
                <a:lnTo>
                  <a:pt x="52403" y="20419"/>
                </a:lnTo>
                <a:close/>
                <a:moveTo>
                  <a:pt x="64014" y="20419"/>
                </a:moveTo>
                <a:lnTo>
                  <a:pt x="66871" y="22060"/>
                </a:lnTo>
                <a:lnTo>
                  <a:pt x="69334" y="23519"/>
                </a:lnTo>
                <a:lnTo>
                  <a:pt x="58695" y="23519"/>
                </a:lnTo>
                <a:lnTo>
                  <a:pt x="61187" y="22060"/>
                </a:lnTo>
                <a:lnTo>
                  <a:pt x="64014" y="20419"/>
                </a:lnTo>
                <a:close/>
                <a:moveTo>
                  <a:pt x="75625" y="20419"/>
                </a:moveTo>
                <a:lnTo>
                  <a:pt x="78452" y="22060"/>
                </a:lnTo>
                <a:lnTo>
                  <a:pt x="80945" y="23519"/>
                </a:lnTo>
                <a:lnTo>
                  <a:pt x="70306" y="23519"/>
                </a:lnTo>
                <a:lnTo>
                  <a:pt x="72768" y="22060"/>
                </a:lnTo>
                <a:lnTo>
                  <a:pt x="75625" y="20419"/>
                </a:lnTo>
                <a:close/>
                <a:moveTo>
                  <a:pt x="87237" y="20419"/>
                </a:moveTo>
                <a:lnTo>
                  <a:pt x="90094" y="22060"/>
                </a:lnTo>
                <a:lnTo>
                  <a:pt x="92556" y="23519"/>
                </a:lnTo>
                <a:lnTo>
                  <a:pt x="81917" y="23519"/>
                </a:lnTo>
                <a:lnTo>
                  <a:pt x="84379" y="22060"/>
                </a:lnTo>
                <a:lnTo>
                  <a:pt x="87237" y="20419"/>
                </a:lnTo>
                <a:close/>
                <a:moveTo>
                  <a:pt x="98878" y="20419"/>
                </a:moveTo>
                <a:lnTo>
                  <a:pt x="101705" y="22060"/>
                </a:lnTo>
                <a:lnTo>
                  <a:pt x="104197" y="23519"/>
                </a:lnTo>
                <a:lnTo>
                  <a:pt x="93559" y="23519"/>
                </a:lnTo>
                <a:lnTo>
                  <a:pt x="96021" y="22060"/>
                </a:lnTo>
                <a:lnTo>
                  <a:pt x="98878" y="20419"/>
                </a:lnTo>
                <a:close/>
                <a:moveTo>
                  <a:pt x="110489" y="20419"/>
                </a:moveTo>
                <a:lnTo>
                  <a:pt x="113346" y="22060"/>
                </a:lnTo>
                <a:lnTo>
                  <a:pt x="115809" y="23519"/>
                </a:lnTo>
                <a:lnTo>
                  <a:pt x="105170" y="23519"/>
                </a:lnTo>
                <a:lnTo>
                  <a:pt x="107632" y="22060"/>
                </a:lnTo>
                <a:lnTo>
                  <a:pt x="110489" y="20419"/>
                </a:lnTo>
                <a:close/>
                <a:moveTo>
                  <a:pt x="122131" y="20419"/>
                </a:moveTo>
                <a:lnTo>
                  <a:pt x="124958" y="22060"/>
                </a:lnTo>
                <a:lnTo>
                  <a:pt x="127450" y="23519"/>
                </a:lnTo>
                <a:lnTo>
                  <a:pt x="116812" y="23519"/>
                </a:lnTo>
                <a:lnTo>
                  <a:pt x="119274" y="22060"/>
                </a:lnTo>
                <a:lnTo>
                  <a:pt x="122131" y="20419"/>
                </a:lnTo>
                <a:close/>
                <a:moveTo>
                  <a:pt x="133742" y="20419"/>
                </a:moveTo>
                <a:lnTo>
                  <a:pt x="136599" y="22060"/>
                </a:lnTo>
                <a:lnTo>
                  <a:pt x="139061" y="23519"/>
                </a:lnTo>
                <a:lnTo>
                  <a:pt x="128423" y="23519"/>
                </a:lnTo>
                <a:lnTo>
                  <a:pt x="130885" y="22060"/>
                </a:lnTo>
                <a:lnTo>
                  <a:pt x="133742" y="20419"/>
                </a:lnTo>
                <a:close/>
                <a:moveTo>
                  <a:pt x="145323" y="20419"/>
                </a:moveTo>
                <a:lnTo>
                  <a:pt x="148180" y="22060"/>
                </a:lnTo>
                <a:lnTo>
                  <a:pt x="150642" y="23519"/>
                </a:lnTo>
                <a:lnTo>
                  <a:pt x="140004" y="23519"/>
                </a:lnTo>
                <a:lnTo>
                  <a:pt x="142496" y="22060"/>
                </a:lnTo>
                <a:lnTo>
                  <a:pt x="145323" y="20419"/>
                </a:lnTo>
                <a:close/>
                <a:moveTo>
                  <a:pt x="156964" y="20419"/>
                </a:moveTo>
                <a:lnTo>
                  <a:pt x="159822" y="22060"/>
                </a:lnTo>
                <a:lnTo>
                  <a:pt x="162284" y="23519"/>
                </a:lnTo>
                <a:lnTo>
                  <a:pt x="151645" y="23519"/>
                </a:lnTo>
                <a:lnTo>
                  <a:pt x="154107" y="22060"/>
                </a:lnTo>
                <a:lnTo>
                  <a:pt x="156964" y="20419"/>
                </a:lnTo>
                <a:close/>
                <a:moveTo>
                  <a:pt x="168575" y="20419"/>
                </a:moveTo>
                <a:lnTo>
                  <a:pt x="171433" y="22060"/>
                </a:lnTo>
                <a:lnTo>
                  <a:pt x="173895" y="23519"/>
                </a:lnTo>
                <a:lnTo>
                  <a:pt x="163256" y="23519"/>
                </a:lnTo>
                <a:lnTo>
                  <a:pt x="165749" y="22060"/>
                </a:lnTo>
                <a:lnTo>
                  <a:pt x="168575" y="20419"/>
                </a:lnTo>
                <a:close/>
                <a:moveTo>
                  <a:pt x="180217" y="20419"/>
                </a:moveTo>
                <a:lnTo>
                  <a:pt x="183074" y="22060"/>
                </a:lnTo>
                <a:lnTo>
                  <a:pt x="185536" y="23519"/>
                </a:lnTo>
                <a:lnTo>
                  <a:pt x="174898" y="23519"/>
                </a:lnTo>
                <a:lnTo>
                  <a:pt x="177360" y="22060"/>
                </a:lnTo>
                <a:lnTo>
                  <a:pt x="180217" y="20419"/>
                </a:lnTo>
                <a:close/>
                <a:moveTo>
                  <a:pt x="191828" y="20419"/>
                </a:moveTo>
                <a:lnTo>
                  <a:pt x="194685" y="22060"/>
                </a:lnTo>
                <a:lnTo>
                  <a:pt x="197147" y="23519"/>
                </a:lnTo>
                <a:lnTo>
                  <a:pt x="186509" y="23519"/>
                </a:lnTo>
                <a:lnTo>
                  <a:pt x="189001" y="22060"/>
                </a:lnTo>
                <a:lnTo>
                  <a:pt x="191828" y="20419"/>
                </a:lnTo>
                <a:close/>
                <a:moveTo>
                  <a:pt x="203470" y="20419"/>
                </a:moveTo>
                <a:lnTo>
                  <a:pt x="206327" y="22060"/>
                </a:lnTo>
                <a:lnTo>
                  <a:pt x="208789" y="23519"/>
                </a:lnTo>
                <a:lnTo>
                  <a:pt x="198151" y="23519"/>
                </a:lnTo>
                <a:lnTo>
                  <a:pt x="200613" y="22060"/>
                </a:lnTo>
                <a:lnTo>
                  <a:pt x="203470" y="20419"/>
                </a:lnTo>
                <a:close/>
                <a:moveTo>
                  <a:pt x="215051" y="20419"/>
                </a:moveTo>
                <a:lnTo>
                  <a:pt x="217908" y="22060"/>
                </a:lnTo>
                <a:lnTo>
                  <a:pt x="220370" y="23519"/>
                </a:lnTo>
                <a:lnTo>
                  <a:pt x="209731" y="23519"/>
                </a:lnTo>
                <a:lnTo>
                  <a:pt x="212193" y="22060"/>
                </a:lnTo>
                <a:lnTo>
                  <a:pt x="215051" y="20419"/>
                </a:lnTo>
                <a:close/>
                <a:moveTo>
                  <a:pt x="226692" y="20419"/>
                </a:moveTo>
                <a:lnTo>
                  <a:pt x="229519" y="22060"/>
                </a:lnTo>
                <a:lnTo>
                  <a:pt x="232011" y="23519"/>
                </a:lnTo>
                <a:lnTo>
                  <a:pt x="221373" y="23519"/>
                </a:lnTo>
                <a:lnTo>
                  <a:pt x="223835" y="22060"/>
                </a:lnTo>
                <a:lnTo>
                  <a:pt x="226692" y="20419"/>
                </a:lnTo>
                <a:close/>
                <a:moveTo>
                  <a:pt x="238303" y="20419"/>
                </a:moveTo>
                <a:lnTo>
                  <a:pt x="241160" y="22060"/>
                </a:lnTo>
                <a:lnTo>
                  <a:pt x="243622" y="23519"/>
                </a:lnTo>
                <a:lnTo>
                  <a:pt x="232984" y="23519"/>
                </a:lnTo>
                <a:lnTo>
                  <a:pt x="235446" y="22060"/>
                </a:lnTo>
                <a:lnTo>
                  <a:pt x="238303" y="20419"/>
                </a:lnTo>
                <a:close/>
                <a:moveTo>
                  <a:pt x="249945" y="20419"/>
                </a:moveTo>
                <a:lnTo>
                  <a:pt x="252772" y="22060"/>
                </a:lnTo>
                <a:lnTo>
                  <a:pt x="255264" y="23519"/>
                </a:lnTo>
                <a:lnTo>
                  <a:pt x="244626" y="23519"/>
                </a:lnTo>
                <a:lnTo>
                  <a:pt x="247088" y="22060"/>
                </a:lnTo>
                <a:lnTo>
                  <a:pt x="249945" y="20419"/>
                </a:lnTo>
                <a:close/>
                <a:moveTo>
                  <a:pt x="261556" y="20419"/>
                </a:moveTo>
                <a:lnTo>
                  <a:pt x="264413" y="22060"/>
                </a:lnTo>
                <a:lnTo>
                  <a:pt x="266875" y="23519"/>
                </a:lnTo>
                <a:lnTo>
                  <a:pt x="256237" y="23519"/>
                </a:lnTo>
                <a:lnTo>
                  <a:pt x="258699" y="22060"/>
                </a:lnTo>
                <a:lnTo>
                  <a:pt x="261556" y="20419"/>
                </a:lnTo>
                <a:close/>
                <a:moveTo>
                  <a:pt x="273198" y="20419"/>
                </a:moveTo>
                <a:lnTo>
                  <a:pt x="276024" y="22060"/>
                </a:lnTo>
                <a:lnTo>
                  <a:pt x="278517" y="23519"/>
                </a:lnTo>
                <a:lnTo>
                  <a:pt x="267878" y="23519"/>
                </a:lnTo>
                <a:lnTo>
                  <a:pt x="270340" y="22060"/>
                </a:lnTo>
                <a:lnTo>
                  <a:pt x="273198" y="20419"/>
                </a:lnTo>
                <a:close/>
                <a:moveTo>
                  <a:pt x="11217" y="23793"/>
                </a:moveTo>
                <a:lnTo>
                  <a:pt x="5898" y="26862"/>
                </a:lnTo>
                <a:lnTo>
                  <a:pt x="578" y="23793"/>
                </a:lnTo>
                <a:close/>
                <a:moveTo>
                  <a:pt x="22828" y="23793"/>
                </a:moveTo>
                <a:lnTo>
                  <a:pt x="17509" y="26862"/>
                </a:lnTo>
                <a:lnTo>
                  <a:pt x="12190" y="23793"/>
                </a:lnTo>
                <a:close/>
                <a:moveTo>
                  <a:pt x="34470" y="23793"/>
                </a:moveTo>
                <a:lnTo>
                  <a:pt x="29150" y="26862"/>
                </a:lnTo>
                <a:lnTo>
                  <a:pt x="23831" y="23793"/>
                </a:lnTo>
                <a:close/>
                <a:moveTo>
                  <a:pt x="46081" y="23793"/>
                </a:moveTo>
                <a:lnTo>
                  <a:pt x="40762" y="26862"/>
                </a:lnTo>
                <a:lnTo>
                  <a:pt x="35442" y="23793"/>
                </a:lnTo>
                <a:close/>
                <a:moveTo>
                  <a:pt x="57722" y="23793"/>
                </a:moveTo>
                <a:lnTo>
                  <a:pt x="52403" y="26862"/>
                </a:lnTo>
                <a:lnTo>
                  <a:pt x="47084" y="23793"/>
                </a:lnTo>
                <a:close/>
                <a:moveTo>
                  <a:pt x="69334" y="23793"/>
                </a:moveTo>
                <a:lnTo>
                  <a:pt x="64014" y="26862"/>
                </a:lnTo>
                <a:lnTo>
                  <a:pt x="58695" y="23793"/>
                </a:lnTo>
                <a:close/>
                <a:moveTo>
                  <a:pt x="80945" y="23793"/>
                </a:moveTo>
                <a:lnTo>
                  <a:pt x="75625" y="26862"/>
                </a:lnTo>
                <a:lnTo>
                  <a:pt x="70306" y="23793"/>
                </a:lnTo>
                <a:close/>
                <a:moveTo>
                  <a:pt x="92556" y="23793"/>
                </a:moveTo>
                <a:lnTo>
                  <a:pt x="87237" y="26862"/>
                </a:lnTo>
                <a:lnTo>
                  <a:pt x="81917" y="23793"/>
                </a:lnTo>
                <a:close/>
                <a:moveTo>
                  <a:pt x="104197" y="23793"/>
                </a:moveTo>
                <a:lnTo>
                  <a:pt x="98878" y="26862"/>
                </a:lnTo>
                <a:lnTo>
                  <a:pt x="93559" y="23793"/>
                </a:lnTo>
                <a:close/>
                <a:moveTo>
                  <a:pt x="115809" y="23793"/>
                </a:moveTo>
                <a:lnTo>
                  <a:pt x="110489" y="26862"/>
                </a:lnTo>
                <a:lnTo>
                  <a:pt x="105170" y="23793"/>
                </a:lnTo>
                <a:close/>
                <a:moveTo>
                  <a:pt x="127450" y="23793"/>
                </a:moveTo>
                <a:lnTo>
                  <a:pt x="122131" y="26862"/>
                </a:lnTo>
                <a:lnTo>
                  <a:pt x="116812" y="23793"/>
                </a:lnTo>
                <a:close/>
                <a:moveTo>
                  <a:pt x="139061" y="23793"/>
                </a:moveTo>
                <a:lnTo>
                  <a:pt x="133742" y="26862"/>
                </a:lnTo>
                <a:lnTo>
                  <a:pt x="128423" y="23793"/>
                </a:lnTo>
                <a:close/>
                <a:moveTo>
                  <a:pt x="150642" y="23793"/>
                </a:moveTo>
                <a:lnTo>
                  <a:pt x="145323" y="26862"/>
                </a:lnTo>
                <a:lnTo>
                  <a:pt x="140004" y="23793"/>
                </a:lnTo>
                <a:close/>
                <a:moveTo>
                  <a:pt x="162284" y="23793"/>
                </a:moveTo>
                <a:lnTo>
                  <a:pt x="156964" y="26862"/>
                </a:lnTo>
                <a:lnTo>
                  <a:pt x="151645" y="23793"/>
                </a:lnTo>
                <a:close/>
                <a:moveTo>
                  <a:pt x="173895" y="23793"/>
                </a:moveTo>
                <a:lnTo>
                  <a:pt x="168575" y="26862"/>
                </a:lnTo>
                <a:lnTo>
                  <a:pt x="163256" y="23793"/>
                </a:lnTo>
                <a:close/>
                <a:moveTo>
                  <a:pt x="185536" y="23793"/>
                </a:moveTo>
                <a:lnTo>
                  <a:pt x="180217" y="26862"/>
                </a:lnTo>
                <a:lnTo>
                  <a:pt x="174898" y="23793"/>
                </a:lnTo>
                <a:close/>
                <a:moveTo>
                  <a:pt x="197147" y="23793"/>
                </a:moveTo>
                <a:lnTo>
                  <a:pt x="191828" y="26862"/>
                </a:lnTo>
                <a:lnTo>
                  <a:pt x="186509" y="23793"/>
                </a:lnTo>
                <a:close/>
                <a:moveTo>
                  <a:pt x="208789" y="23793"/>
                </a:moveTo>
                <a:lnTo>
                  <a:pt x="203470" y="26862"/>
                </a:lnTo>
                <a:lnTo>
                  <a:pt x="198151" y="23793"/>
                </a:lnTo>
                <a:close/>
                <a:moveTo>
                  <a:pt x="220370" y="23793"/>
                </a:moveTo>
                <a:lnTo>
                  <a:pt x="215051" y="26862"/>
                </a:lnTo>
                <a:lnTo>
                  <a:pt x="209731" y="23793"/>
                </a:lnTo>
                <a:close/>
                <a:moveTo>
                  <a:pt x="232011" y="23793"/>
                </a:moveTo>
                <a:lnTo>
                  <a:pt x="226692" y="26862"/>
                </a:lnTo>
                <a:lnTo>
                  <a:pt x="221373" y="23793"/>
                </a:lnTo>
                <a:close/>
                <a:moveTo>
                  <a:pt x="243622" y="23793"/>
                </a:moveTo>
                <a:lnTo>
                  <a:pt x="238303" y="26862"/>
                </a:lnTo>
                <a:lnTo>
                  <a:pt x="232984" y="23793"/>
                </a:lnTo>
                <a:close/>
                <a:moveTo>
                  <a:pt x="255264" y="23793"/>
                </a:moveTo>
                <a:lnTo>
                  <a:pt x="249945" y="26862"/>
                </a:lnTo>
                <a:lnTo>
                  <a:pt x="244626" y="23793"/>
                </a:lnTo>
                <a:close/>
                <a:moveTo>
                  <a:pt x="266875" y="23793"/>
                </a:moveTo>
                <a:lnTo>
                  <a:pt x="261556" y="26862"/>
                </a:lnTo>
                <a:lnTo>
                  <a:pt x="256237" y="23793"/>
                </a:lnTo>
                <a:close/>
                <a:moveTo>
                  <a:pt x="278517" y="23793"/>
                </a:moveTo>
                <a:lnTo>
                  <a:pt x="273198" y="26862"/>
                </a:lnTo>
                <a:lnTo>
                  <a:pt x="267878" y="23793"/>
                </a:lnTo>
                <a:close/>
                <a:moveTo>
                  <a:pt x="457" y="24005"/>
                </a:moveTo>
                <a:lnTo>
                  <a:pt x="5776" y="27075"/>
                </a:lnTo>
                <a:lnTo>
                  <a:pt x="5776" y="33215"/>
                </a:lnTo>
                <a:lnTo>
                  <a:pt x="457" y="24005"/>
                </a:lnTo>
                <a:close/>
                <a:moveTo>
                  <a:pt x="11369" y="24005"/>
                </a:moveTo>
                <a:lnTo>
                  <a:pt x="6050" y="33215"/>
                </a:lnTo>
                <a:lnTo>
                  <a:pt x="6050" y="27075"/>
                </a:lnTo>
                <a:lnTo>
                  <a:pt x="11369" y="24005"/>
                </a:lnTo>
                <a:close/>
                <a:moveTo>
                  <a:pt x="12098" y="24005"/>
                </a:moveTo>
                <a:lnTo>
                  <a:pt x="17418" y="27075"/>
                </a:lnTo>
                <a:lnTo>
                  <a:pt x="17418" y="33215"/>
                </a:lnTo>
                <a:lnTo>
                  <a:pt x="12098" y="24005"/>
                </a:lnTo>
                <a:close/>
                <a:moveTo>
                  <a:pt x="22980" y="23975"/>
                </a:moveTo>
                <a:lnTo>
                  <a:pt x="17661" y="33215"/>
                </a:lnTo>
                <a:lnTo>
                  <a:pt x="17661" y="27045"/>
                </a:lnTo>
                <a:lnTo>
                  <a:pt x="22980" y="23975"/>
                </a:lnTo>
                <a:close/>
                <a:moveTo>
                  <a:pt x="23710" y="24005"/>
                </a:moveTo>
                <a:lnTo>
                  <a:pt x="29029" y="27075"/>
                </a:lnTo>
                <a:lnTo>
                  <a:pt x="29029" y="33215"/>
                </a:lnTo>
                <a:lnTo>
                  <a:pt x="23710" y="24005"/>
                </a:lnTo>
                <a:close/>
                <a:moveTo>
                  <a:pt x="34622" y="23975"/>
                </a:moveTo>
                <a:lnTo>
                  <a:pt x="29302" y="33215"/>
                </a:lnTo>
                <a:lnTo>
                  <a:pt x="29302" y="27045"/>
                </a:lnTo>
                <a:lnTo>
                  <a:pt x="34622" y="23975"/>
                </a:lnTo>
                <a:close/>
                <a:moveTo>
                  <a:pt x="35290" y="24005"/>
                </a:moveTo>
                <a:lnTo>
                  <a:pt x="40610" y="27075"/>
                </a:lnTo>
                <a:lnTo>
                  <a:pt x="40610" y="33215"/>
                </a:lnTo>
                <a:lnTo>
                  <a:pt x="35290" y="24005"/>
                </a:lnTo>
                <a:close/>
                <a:moveTo>
                  <a:pt x="46202" y="23975"/>
                </a:moveTo>
                <a:lnTo>
                  <a:pt x="40883" y="33215"/>
                </a:lnTo>
                <a:lnTo>
                  <a:pt x="40883" y="27045"/>
                </a:lnTo>
                <a:lnTo>
                  <a:pt x="46202" y="23975"/>
                </a:lnTo>
                <a:close/>
                <a:moveTo>
                  <a:pt x="46932" y="24005"/>
                </a:moveTo>
                <a:lnTo>
                  <a:pt x="52251" y="27075"/>
                </a:lnTo>
                <a:lnTo>
                  <a:pt x="52251" y="33215"/>
                </a:lnTo>
                <a:lnTo>
                  <a:pt x="46932" y="24005"/>
                </a:lnTo>
                <a:close/>
                <a:moveTo>
                  <a:pt x="57844" y="23975"/>
                </a:moveTo>
                <a:lnTo>
                  <a:pt x="52525" y="33215"/>
                </a:lnTo>
                <a:lnTo>
                  <a:pt x="52525" y="27045"/>
                </a:lnTo>
                <a:lnTo>
                  <a:pt x="57844" y="23975"/>
                </a:lnTo>
                <a:close/>
                <a:moveTo>
                  <a:pt x="58543" y="24005"/>
                </a:moveTo>
                <a:lnTo>
                  <a:pt x="63862" y="27075"/>
                </a:lnTo>
                <a:lnTo>
                  <a:pt x="63862" y="33215"/>
                </a:lnTo>
                <a:lnTo>
                  <a:pt x="58543" y="24005"/>
                </a:lnTo>
                <a:close/>
                <a:moveTo>
                  <a:pt x="69455" y="23975"/>
                </a:moveTo>
                <a:lnTo>
                  <a:pt x="64136" y="33215"/>
                </a:lnTo>
                <a:lnTo>
                  <a:pt x="64136" y="27045"/>
                </a:lnTo>
                <a:lnTo>
                  <a:pt x="69455" y="23975"/>
                </a:lnTo>
                <a:close/>
                <a:moveTo>
                  <a:pt x="70185" y="24005"/>
                </a:moveTo>
                <a:lnTo>
                  <a:pt x="75504" y="27075"/>
                </a:lnTo>
                <a:lnTo>
                  <a:pt x="75504" y="33215"/>
                </a:lnTo>
                <a:lnTo>
                  <a:pt x="70185" y="24005"/>
                </a:lnTo>
                <a:close/>
                <a:moveTo>
                  <a:pt x="81097" y="23975"/>
                </a:moveTo>
                <a:lnTo>
                  <a:pt x="75777" y="33215"/>
                </a:lnTo>
                <a:lnTo>
                  <a:pt x="75777" y="27045"/>
                </a:lnTo>
                <a:lnTo>
                  <a:pt x="81097" y="23975"/>
                </a:lnTo>
                <a:close/>
                <a:moveTo>
                  <a:pt x="81796" y="24005"/>
                </a:moveTo>
                <a:lnTo>
                  <a:pt x="87115" y="27075"/>
                </a:lnTo>
                <a:lnTo>
                  <a:pt x="87115" y="33215"/>
                </a:lnTo>
                <a:lnTo>
                  <a:pt x="81796" y="24005"/>
                </a:lnTo>
                <a:close/>
                <a:moveTo>
                  <a:pt x="92708" y="23975"/>
                </a:moveTo>
                <a:lnTo>
                  <a:pt x="87389" y="33215"/>
                </a:lnTo>
                <a:lnTo>
                  <a:pt x="87389" y="27045"/>
                </a:lnTo>
                <a:lnTo>
                  <a:pt x="92708" y="23975"/>
                </a:lnTo>
                <a:close/>
                <a:moveTo>
                  <a:pt x="93437" y="24005"/>
                </a:moveTo>
                <a:lnTo>
                  <a:pt x="98757" y="27075"/>
                </a:lnTo>
                <a:lnTo>
                  <a:pt x="98757" y="33215"/>
                </a:lnTo>
                <a:lnTo>
                  <a:pt x="93437" y="24005"/>
                </a:lnTo>
                <a:close/>
                <a:moveTo>
                  <a:pt x="104349" y="23975"/>
                </a:moveTo>
                <a:lnTo>
                  <a:pt x="99030" y="33215"/>
                </a:lnTo>
                <a:lnTo>
                  <a:pt x="99030" y="27045"/>
                </a:lnTo>
                <a:lnTo>
                  <a:pt x="104349" y="23975"/>
                </a:lnTo>
                <a:close/>
                <a:moveTo>
                  <a:pt x="105018" y="24005"/>
                </a:moveTo>
                <a:lnTo>
                  <a:pt x="110337" y="27075"/>
                </a:lnTo>
                <a:lnTo>
                  <a:pt x="110337" y="33215"/>
                </a:lnTo>
                <a:lnTo>
                  <a:pt x="105018" y="24005"/>
                </a:lnTo>
                <a:close/>
                <a:moveTo>
                  <a:pt x="115930" y="23975"/>
                </a:moveTo>
                <a:lnTo>
                  <a:pt x="110611" y="33215"/>
                </a:lnTo>
                <a:lnTo>
                  <a:pt x="110611" y="27045"/>
                </a:lnTo>
                <a:lnTo>
                  <a:pt x="115930" y="23975"/>
                </a:lnTo>
                <a:close/>
                <a:moveTo>
                  <a:pt x="116660" y="24005"/>
                </a:moveTo>
                <a:lnTo>
                  <a:pt x="121979" y="27075"/>
                </a:lnTo>
                <a:lnTo>
                  <a:pt x="121979" y="33215"/>
                </a:lnTo>
                <a:lnTo>
                  <a:pt x="116660" y="24005"/>
                </a:lnTo>
                <a:close/>
                <a:moveTo>
                  <a:pt x="127541" y="23975"/>
                </a:moveTo>
                <a:lnTo>
                  <a:pt x="122222" y="33215"/>
                </a:lnTo>
                <a:lnTo>
                  <a:pt x="122222" y="27045"/>
                </a:lnTo>
                <a:lnTo>
                  <a:pt x="127541" y="23975"/>
                </a:lnTo>
                <a:close/>
                <a:moveTo>
                  <a:pt x="128271" y="24005"/>
                </a:moveTo>
                <a:lnTo>
                  <a:pt x="133590" y="27075"/>
                </a:lnTo>
                <a:lnTo>
                  <a:pt x="133590" y="33215"/>
                </a:lnTo>
                <a:lnTo>
                  <a:pt x="128271" y="24005"/>
                </a:lnTo>
                <a:close/>
                <a:moveTo>
                  <a:pt x="139183" y="23975"/>
                </a:moveTo>
                <a:lnTo>
                  <a:pt x="133864" y="33215"/>
                </a:lnTo>
                <a:lnTo>
                  <a:pt x="133864" y="27045"/>
                </a:lnTo>
                <a:lnTo>
                  <a:pt x="139183" y="23975"/>
                </a:lnTo>
                <a:close/>
                <a:moveTo>
                  <a:pt x="139912" y="24005"/>
                </a:moveTo>
                <a:lnTo>
                  <a:pt x="145232" y="27075"/>
                </a:lnTo>
                <a:lnTo>
                  <a:pt x="145232" y="33215"/>
                </a:lnTo>
                <a:lnTo>
                  <a:pt x="139912" y="24005"/>
                </a:lnTo>
                <a:close/>
                <a:moveTo>
                  <a:pt x="150794" y="23975"/>
                </a:moveTo>
                <a:lnTo>
                  <a:pt x="145475" y="33215"/>
                </a:lnTo>
                <a:lnTo>
                  <a:pt x="145475" y="27045"/>
                </a:lnTo>
                <a:lnTo>
                  <a:pt x="150794" y="23975"/>
                </a:lnTo>
                <a:close/>
                <a:moveTo>
                  <a:pt x="151523" y="24005"/>
                </a:moveTo>
                <a:lnTo>
                  <a:pt x="156843" y="27075"/>
                </a:lnTo>
                <a:lnTo>
                  <a:pt x="156843" y="33215"/>
                </a:lnTo>
                <a:lnTo>
                  <a:pt x="151523" y="24005"/>
                </a:lnTo>
                <a:close/>
                <a:moveTo>
                  <a:pt x="162436" y="23975"/>
                </a:moveTo>
                <a:lnTo>
                  <a:pt x="157116" y="33215"/>
                </a:lnTo>
                <a:lnTo>
                  <a:pt x="157116" y="27045"/>
                </a:lnTo>
                <a:lnTo>
                  <a:pt x="162436" y="23975"/>
                </a:lnTo>
                <a:close/>
                <a:moveTo>
                  <a:pt x="163165" y="24005"/>
                </a:moveTo>
                <a:lnTo>
                  <a:pt x="168484" y="27075"/>
                </a:lnTo>
                <a:lnTo>
                  <a:pt x="168484" y="33215"/>
                </a:lnTo>
                <a:lnTo>
                  <a:pt x="163165" y="24005"/>
                </a:lnTo>
                <a:close/>
                <a:moveTo>
                  <a:pt x="174047" y="23975"/>
                </a:moveTo>
                <a:lnTo>
                  <a:pt x="168727" y="33215"/>
                </a:lnTo>
                <a:lnTo>
                  <a:pt x="168727" y="27045"/>
                </a:lnTo>
                <a:lnTo>
                  <a:pt x="174047" y="23975"/>
                </a:lnTo>
                <a:close/>
                <a:moveTo>
                  <a:pt x="174746" y="24005"/>
                </a:moveTo>
                <a:lnTo>
                  <a:pt x="180065" y="27075"/>
                </a:lnTo>
                <a:lnTo>
                  <a:pt x="180065" y="33215"/>
                </a:lnTo>
                <a:lnTo>
                  <a:pt x="174746" y="24005"/>
                </a:lnTo>
                <a:close/>
                <a:moveTo>
                  <a:pt x="185658" y="23975"/>
                </a:moveTo>
                <a:lnTo>
                  <a:pt x="180339" y="33215"/>
                </a:lnTo>
                <a:lnTo>
                  <a:pt x="180339" y="27045"/>
                </a:lnTo>
                <a:lnTo>
                  <a:pt x="185658" y="23975"/>
                </a:lnTo>
                <a:close/>
                <a:moveTo>
                  <a:pt x="186357" y="24005"/>
                </a:moveTo>
                <a:lnTo>
                  <a:pt x="191676" y="27075"/>
                </a:lnTo>
                <a:lnTo>
                  <a:pt x="191676" y="33215"/>
                </a:lnTo>
                <a:lnTo>
                  <a:pt x="186357" y="24005"/>
                </a:lnTo>
                <a:close/>
                <a:moveTo>
                  <a:pt x="197269" y="23975"/>
                </a:moveTo>
                <a:lnTo>
                  <a:pt x="191950" y="33215"/>
                </a:lnTo>
                <a:lnTo>
                  <a:pt x="191950" y="27045"/>
                </a:lnTo>
                <a:lnTo>
                  <a:pt x="197269" y="23975"/>
                </a:lnTo>
                <a:close/>
                <a:moveTo>
                  <a:pt x="197999" y="24005"/>
                </a:moveTo>
                <a:lnTo>
                  <a:pt x="203318" y="27075"/>
                </a:lnTo>
                <a:lnTo>
                  <a:pt x="203318" y="33215"/>
                </a:lnTo>
                <a:lnTo>
                  <a:pt x="197999" y="24005"/>
                </a:lnTo>
                <a:close/>
                <a:moveTo>
                  <a:pt x="208911" y="23975"/>
                </a:moveTo>
                <a:lnTo>
                  <a:pt x="203591" y="33215"/>
                </a:lnTo>
                <a:lnTo>
                  <a:pt x="203591" y="27045"/>
                </a:lnTo>
                <a:lnTo>
                  <a:pt x="208911" y="23975"/>
                </a:lnTo>
                <a:close/>
                <a:moveTo>
                  <a:pt x="209610" y="24005"/>
                </a:moveTo>
                <a:lnTo>
                  <a:pt x="214929" y="27075"/>
                </a:lnTo>
                <a:lnTo>
                  <a:pt x="214929" y="33215"/>
                </a:lnTo>
                <a:lnTo>
                  <a:pt x="209610" y="24005"/>
                </a:lnTo>
                <a:close/>
                <a:moveTo>
                  <a:pt x="220522" y="23975"/>
                </a:moveTo>
                <a:lnTo>
                  <a:pt x="215202" y="33215"/>
                </a:lnTo>
                <a:lnTo>
                  <a:pt x="215202" y="27045"/>
                </a:lnTo>
                <a:lnTo>
                  <a:pt x="220522" y="23975"/>
                </a:lnTo>
                <a:close/>
                <a:moveTo>
                  <a:pt x="221251" y="24005"/>
                </a:moveTo>
                <a:lnTo>
                  <a:pt x="226570" y="27075"/>
                </a:lnTo>
                <a:lnTo>
                  <a:pt x="226570" y="33215"/>
                </a:lnTo>
                <a:lnTo>
                  <a:pt x="221251" y="24005"/>
                </a:lnTo>
                <a:close/>
                <a:moveTo>
                  <a:pt x="232163" y="23975"/>
                </a:moveTo>
                <a:lnTo>
                  <a:pt x="226844" y="33215"/>
                </a:lnTo>
                <a:lnTo>
                  <a:pt x="226844" y="27045"/>
                </a:lnTo>
                <a:lnTo>
                  <a:pt x="232163" y="23975"/>
                </a:lnTo>
                <a:close/>
                <a:moveTo>
                  <a:pt x="232862" y="24005"/>
                </a:moveTo>
                <a:lnTo>
                  <a:pt x="238182" y="27075"/>
                </a:lnTo>
                <a:lnTo>
                  <a:pt x="238182" y="33215"/>
                </a:lnTo>
                <a:lnTo>
                  <a:pt x="232862" y="24005"/>
                </a:lnTo>
                <a:close/>
                <a:moveTo>
                  <a:pt x="243774" y="23975"/>
                </a:moveTo>
                <a:lnTo>
                  <a:pt x="238455" y="33215"/>
                </a:lnTo>
                <a:lnTo>
                  <a:pt x="238455" y="27045"/>
                </a:lnTo>
                <a:lnTo>
                  <a:pt x="243774" y="23975"/>
                </a:lnTo>
                <a:close/>
                <a:moveTo>
                  <a:pt x="244474" y="24005"/>
                </a:moveTo>
                <a:lnTo>
                  <a:pt x="249793" y="27075"/>
                </a:lnTo>
                <a:lnTo>
                  <a:pt x="249793" y="33215"/>
                </a:lnTo>
                <a:lnTo>
                  <a:pt x="244474" y="24005"/>
                </a:lnTo>
                <a:close/>
                <a:moveTo>
                  <a:pt x="255355" y="24005"/>
                </a:moveTo>
                <a:lnTo>
                  <a:pt x="250036" y="33215"/>
                </a:lnTo>
                <a:lnTo>
                  <a:pt x="250036" y="27075"/>
                </a:lnTo>
                <a:lnTo>
                  <a:pt x="255355" y="24005"/>
                </a:lnTo>
                <a:close/>
                <a:moveTo>
                  <a:pt x="256085" y="24005"/>
                </a:moveTo>
                <a:lnTo>
                  <a:pt x="261404" y="27075"/>
                </a:lnTo>
                <a:lnTo>
                  <a:pt x="261404" y="33215"/>
                </a:lnTo>
                <a:lnTo>
                  <a:pt x="256085" y="24005"/>
                </a:lnTo>
                <a:close/>
                <a:moveTo>
                  <a:pt x="266997" y="24005"/>
                </a:moveTo>
                <a:lnTo>
                  <a:pt x="261678" y="33215"/>
                </a:lnTo>
                <a:lnTo>
                  <a:pt x="261678" y="27075"/>
                </a:lnTo>
                <a:lnTo>
                  <a:pt x="266997" y="24005"/>
                </a:lnTo>
                <a:close/>
                <a:moveTo>
                  <a:pt x="267726" y="24005"/>
                </a:moveTo>
                <a:lnTo>
                  <a:pt x="273046" y="27075"/>
                </a:lnTo>
                <a:lnTo>
                  <a:pt x="273046" y="33215"/>
                </a:lnTo>
                <a:lnTo>
                  <a:pt x="267726" y="24005"/>
                </a:lnTo>
                <a:close/>
                <a:moveTo>
                  <a:pt x="278608" y="24005"/>
                </a:moveTo>
                <a:lnTo>
                  <a:pt x="273289" y="33215"/>
                </a:lnTo>
                <a:lnTo>
                  <a:pt x="273289" y="27075"/>
                </a:lnTo>
                <a:lnTo>
                  <a:pt x="278608" y="24005"/>
                </a:lnTo>
                <a:close/>
                <a:moveTo>
                  <a:pt x="35108" y="24127"/>
                </a:moveTo>
                <a:lnTo>
                  <a:pt x="40427" y="33306"/>
                </a:lnTo>
                <a:lnTo>
                  <a:pt x="40427" y="33306"/>
                </a:lnTo>
                <a:lnTo>
                  <a:pt x="35108" y="30267"/>
                </a:lnTo>
                <a:lnTo>
                  <a:pt x="35108" y="24127"/>
                </a:lnTo>
                <a:close/>
                <a:moveTo>
                  <a:pt x="58330" y="24127"/>
                </a:moveTo>
                <a:lnTo>
                  <a:pt x="63650" y="33306"/>
                </a:lnTo>
                <a:lnTo>
                  <a:pt x="58330" y="30267"/>
                </a:lnTo>
                <a:lnTo>
                  <a:pt x="58330" y="24127"/>
                </a:lnTo>
                <a:close/>
                <a:moveTo>
                  <a:pt x="69941" y="24127"/>
                </a:moveTo>
                <a:lnTo>
                  <a:pt x="75261" y="33306"/>
                </a:lnTo>
                <a:lnTo>
                  <a:pt x="69941" y="30267"/>
                </a:lnTo>
                <a:lnTo>
                  <a:pt x="69941" y="24127"/>
                </a:lnTo>
                <a:close/>
                <a:moveTo>
                  <a:pt x="81583" y="24127"/>
                </a:moveTo>
                <a:lnTo>
                  <a:pt x="86902" y="33306"/>
                </a:lnTo>
                <a:lnTo>
                  <a:pt x="81583" y="30267"/>
                </a:lnTo>
                <a:lnTo>
                  <a:pt x="81583" y="24127"/>
                </a:lnTo>
                <a:close/>
                <a:moveTo>
                  <a:pt x="104836" y="24127"/>
                </a:moveTo>
                <a:lnTo>
                  <a:pt x="110155" y="33306"/>
                </a:lnTo>
                <a:lnTo>
                  <a:pt x="104836" y="30267"/>
                </a:lnTo>
                <a:lnTo>
                  <a:pt x="104836" y="24127"/>
                </a:lnTo>
                <a:close/>
                <a:moveTo>
                  <a:pt x="116416" y="24127"/>
                </a:moveTo>
                <a:lnTo>
                  <a:pt x="121736" y="33306"/>
                </a:lnTo>
                <a:lnTo>
                  <a:pt x="116416" y="30267"/>
                </a:lnTo>
                <a:lnTo>
                  <a:pt x="116416" y="24127"/>
                </a:lnTo>
                <a:close/>
                <a:moveTo>
                  <a:pt x="128058" y="24127"/>
                </a:moveTo>
                <a:lnTo>
                  <a:pt x="133377" y="33306"/>
                </a:lnTo>
                <a:lnTo>
                  <a:pt x="128058" y="30267"/>
                </a:lnTo>
                <a:lnTo>
                  <a:pt x="128058" y="24127"/>
                </a:lnTo>
                <a:close/>
                <a:moveTo>
                  <a:pt x="139669" y="24127"/>
                </a:moveTo>
                <a:lnTo>
                  <a:pt x="144988" y="33306"/>
                </a:lnTo>
                <a:lnTo>
                  <a:pt x="139669" y="30267"/>
                </a:lnTo>
                <a:lnTo>
                  <a:pt x="139669" y="24127"/>
                </a:lnTo>
                <a:close/>
                <a:moveTo>
                  <a:pt x="151311" y="24127"/>
                </a:moveTo>
                <a:lnTo>
                  <a:pt x="156630" y="33306"/>
                </a:lnTo>
                <a:lnTo>
                  <a:pt x="151311" y="30267"/>
                </a:lnTo>
                <a:lnTo>
                  <a:pt x="151311" y="24127"/>
                </a:lnTo>
                <a:close/>
                <a:moveTo>
                  <a:pt x="162922" y="24127"/>
                </a:moveTo>
                <a:lnTo>
                  <a:pt x="168241" y="33306"/>
                </a:lnTo>
                <a:lnTo>
                  <a:pt x="162922" y="30267"/>
                </a:lnTo>
                <a:lnTo>
                  <a:pt x="162922" y="24127"/>
                </a:lnTo>
                <a:close/>
                <a:moveTo>
                  <a:pt x="174503" y="24127"/>
                </a:moveTo>
                <a:lnTo>
                  <a:pt x="179822" y="33306"/>
                </a:lnTo>
                <a:lnTo>
                  <a:pt x="174503" y="30267"/>
                </a:lnTo>
                <a:lnTo>
                  <a:pt x="174503" y="24127"/>
                </a:lnTo>
                <a:close/>
                <a:moveTo>
                  <a:pt x="186144" y="24127"/>
                </a:moveTo>
                <a:lnTo>
                  <a:pt x="191463" y="33306"/>
                </a:lnTo>
                <a:lnTo>
                  <a:pt x="186144" y="30267"/>
                </a:lnTo>
                <a:lnTo>
                  <a:pt x="186144" y="24127"/>
                </a:lnTo>
                <a:close/>
                <a:moveTo>
                  <a:pt x="197755" y="24127"/>
                </a:moveTo>
                <a:lnTo>
                  <a:pt x="203075" y="33306"/>
                </a:lnTo>
                <a:lnTo>
                  <a:pt x="197755" y="30267"/>
                </a:lnTo>
                <a:lnTo>
                  <a:pt x="197755" y="24127"/>
                </a:lnTo>
                <a:close/>
                <a:moveTo>
                  <a:pt x="209397" y="24127"/>
                </a:moveTo>
                <a:lnTo>
                  <a:pt x="214716" y="33306"/>
                </a:lnTo>
                <a:lnTo>
                  <a:pt x="209397" y="30267"/>
                </a:lnTo>
                <a:lnTo>
                  <a:pt x="209397" y="24127"/>
                </a:lnTo>
                <a:close/>
                <a:moveTo>
                  <a:pt x="221008" y="24127"/>
                </a:moveTo>
                <a:lnTo>
                  <a:pt x="226327" y="33306"/>
                </a:lnTo>
                <a:lnTo>
                  <a:pt x="221008" y="30267"/>
                </a:lnTo>
                <a:lnTo>
                  <a:pt x="221008" y="24127"/>
                </a:lnTo>
                <a:close/>
                <a:moveTo>
                  <a:pt x="232650" y="24127"/>
                </a:moveTo>
                <a:lnTo>
                  <a:pt x="237969" y="33306"/>
                </a:lnTo>
                <a:lnTo>
                  <a:pt x="232650" y="30267"/>
                </a:lnTo>
                <a:lnTo>
                  <a:pt x="232650" y="24127"/>
                </a:lnTo>
                <a:close/>
                <a:moveTo>
                  <a:pt x="244230" y="24127"/>
                </a:moveTo>
                <a:lnTo>
                  <a:pt x="249550" y="33306"/>
                </a:lnTo>
                <a:lnTo>
                  <a:pt x="244230" y="30267"/>
                </a:lnTo>
                <a:lnTo>
                  <a:pt x="244230" y="24127"/>
                </a:lnTo>
                <a:close/>
                <a:moveTo>
                  <a:pt x="244" y="24127"/>
                </a:moveTo>
                <a:lnTo>
                  <a:pt x="5563" y="33306"/>
                </a:lnTo>
                <a:lnTo>
                  <a:pt x="214" y="30236"/>
                </a:lnTo>
                <a:lnTo>
                  <a:pt x="214" y="24127"/>
                </a:lnTo>
                <a:close/>
                <a:moveTo>
                  <a:pt x="46689" y="24127"/>
                </a:moveTo>
                <a:lnTo>
                  <a:pt x="52008" y="33306"/>
                </a:lnTo>
                <a:lnTo>
                  <a:pt x="46689" y="30267"/>
                </a:lnTo>
                <a:lnTo>
                  <a:pt x="46689" y="24127"/>
                </a:lnTo>
                <a:close/>
                <a:moveTo>
                  <a:pt x="93194" y="24127"/>
                </a:moveTo>
                <a:lnTo>
                  <a:pt x="98513" y="33306"/>
                </a:lnTo>
                <a:lnTo>
                  <a:pt x="93194" y="30267"/>
                </a:lnTo>
                <a:lnTo>
                  <a:pt x="93194" y="24127"/>
                </a:lnTo>
                <a:close/>
                <a:moveTo>
                  <a:pt x="255872" y="24127"/>
                </a:moveTo>
                <a:lnTo>
                  <a:pt x="261191" y="33306"/>
                </a:lnTo>
                <a:lnTo>
                  <a:pt x="255872" y="30267"/>
                </a:lnTo>
                <a:lnTo>
                  <a:pt x="255872" y="24127"/>
                </a:lnTo>
                <a:close/>
                <a:moveTo>
                  <a:pt x="267483" y="24127"/>
                </a:moveTo>
                <a:lnTo>
                  <a:pt x="272802" y="33306"/>
                </a:lnTo>
                <a:lnTo>
                  <a:pt x="267483" y="30267"/>
                </a:lnTo>
                <a:lnTo>
                  <a:pt x="267483" y="24127"/>
                </a:lnTo>
                <a:close/>
                <a:moveTo>
                  <a:pt x="34834" y="24157"/>
                </a:moveTo>
                <a:lnTo>
                  <a:pt x="34834" y="30267"/>
                </a:lnTo>
                <a:lnTo>
                  <a:pt x="29515" y="33337"/>
                </a:lnTo>
                <a:lnTo>
                  <a:pt x="29515" y="33337"/>
                </a:lnTo>
                <a:lnTo>
                  <a:pt x="34834" y="24157"/>
                </a:lnTo>
                <a:close/>
                <a:moveTo>
                  <a:pt x="69698" y="24157"/>
                </a:moveTo>
                <a:lnTo>
                  <a:pt x="69698" y="30267"/>
                </a:lnTo>
                <a:lnTo>
                  <a:pt x="64379" y="33337"/>
                </a:lnTo>
                <a:lnTo>
                  <a:pt x="69698" y="24157"/>
                </a:lnTo>
                <a:close/>
                <a:moveTo>
                  <a:pt x="81309" y="24157"/>
                </a:moveTo>
                <a:lnTo>
                  <a:pt x="81309" y="30267"/>
                </a:lnTo>
                <a:lnTo>
                  <a:pt x="75990" y="33337"/>
                </a:lnTo>
                <a:lnTo>
                  <a:pt x="81309" y="24157"/>
                </a:lnTo>
                <a:close/>
                <a:moveTo>
                  <a:pt x="92951" y="24157"/>
                </a:moveTo>
                <a:lnTo>
                  <a:pt x="92951" y="30267"/>
                </a:lnTo>
                <a:lnTo>
                  <a:pt x="87632" y="33337"/>
                </a:lnTo>
                <a:lnTo>
                  <a:pt x="92951" y="24157"/>
                </a:lnTo>
                <a:close/>
                <a:moveTo>
                  <a:pt x="104562" y="24157"/>
                </a:moveTo>
                <a:lnTo>
                  <a:pt x="104562" y="30267"/>
                </a:lnTo>
                <a:lnTo>
                  <a:pt x="99243" y="33337"/>
                </a:lnTo>
                <a:lnTo>
                  <a:pt x="104562" y="24157"/>
                </a:lnTo>
                <a:close/>
                <a:moveTo>
                  <a:pt x="116143" y="24157"/>
                </a:moveTo>
                <a:lnTo>
                  <a:pt x="116143" y="30267"/>
                </a:lnTo>
                <a:lnTo>
                  <a:pt x="110824" y="33337"/>
                </a:lnTo>
                <a:lnTo>
                  <a:pt x="116143" y="24157"/>
                </a:lnTo>
                <a:close/>
                <a:moveTo>
                  <a:pt x="127784" y="24157"/>
                </a:moveTo>
                <a:lnTo>
                  <a:pt x="127784" y="30267"/>
                </a:lnTo>
                <a:lnTo>
                  <a:pt x="122465" y="33337"/>
                </a:lnTo>
                <a:lnTo>
                  <a:pt x="127784" y="24157"/>
                </a:lnTo>
                <a:close/>
                <a:moveTo>
                  <a:pt x="139396" y="24157"/>
                </a:moveTo>
                <a:lnTo>
                  <a:pt x="139396" y="30267"/>
                </a:lnTo>
                <a:lnTo>
                  <a:pt x="134076" y="33337"/>
                </a:lnTo>
                <a:lnTo>
                  <a:pt x="139396" y="24157"/>
                </a:lnTo>
                <a:close/>
                <a:moveTo>
                  <a:pt x="151037" y="24157"/>
                </a:moveTo>
                <a:lnTo>
                  <a:pt x="151037" y="30267"/>
                </a:lnTo>
                <a:lnTo>
                  <a:pt x="145718" y="33337"/>
                </a:lnTo>
                <a:lnTo>
                  <a:pt x="151037" y="24157"/>
                </a:lnTo>
                <a:close/>
                <a:moveTo>
                  <a:pt x="162648" y="24157"/>
                </a:moveTo>
                <a:lnTo>
                  <a:pt x="162648" y="30267"/>
                </a:lnTo>
                <a:lnTo>
                  <a:pt x="157329" y="33337"/>
                </a:lnTo>
                <a:lnTo>
                  <a:pt x="162648" y="24157"/>
                </a:lnTo>
                <a:close/>
                <a:moveTo>
                  <a:pt x="174290" y="24157"/>
                </a:moveTo>
                <a:lnTo>
                  <a:pt x="174290" y="30267"/>
                </a:lnTo>
                <a:lnTo>
                  <a:pt x="168971" y="33337"/>
                </a:lnTo>
                <a:lnTo>
                  <a:pt x="174290" y="24157"/>
                </a:lnTo>
                <a:close/>
                <a:moveTo>
                  <a:pt x="185871" y="24157"/>
                </a:moveTo>
                <a:lnTo>
                  <a:pt x="185871" y="30267"/>
                </a:lnTo>
                <a:lnTo>
                  <a:pt x="180551" y="33337"/>
                </a:lnTo>
                <a:lnTo>
                  <a:pt x="185871" y="24157"/>
                </a:lnTo>
                <a:close/>
                <a:moveTo>
                  <a:pt x="197512" y="24157"/>
                </a:moveTo>
                <a:lnTo>
                  <a:pt x="197512" y="30267"/>
                </a:lnTo>
                <a:lnTo>
                  <a:pt x="192193" y="33337"/>
                </a:lnTo>
                <a:lnTo>
                  <a:pt x="197512" y="24157"/>
                </a:lnTo>
                <a:close/>
                <a:moveTo>
                  <a:pt x="209123" y="24157"/>
                </a:moveTo>
                <a:lnTo>
                  <a:pt x="209123" y="30267"/>
                </a:lnTo>
                <a:lnTo>
                  <a:pt x="203804" y="33337"/>
                </a:lnTo>
                <a:lnTo>
                  <a:pt x="209123" y="24157"/>
                </a:lnTo>
                <a:close/>
                <a:moveTo>
                  <a:pt x="220765" y="24157"/>
                </a:moveTo>
                <a:lnTo>
                  <a:pt x="220765" y="30267"/>
                </a:lnTo>
                <a:lnTo>
                  <a:pt x="215446" y="33337"/>
                </a:lnTo>
                <a:lnTo>
                  <a:pt x="220765" y="24157"/>
                </a:lnTo>
                <a:close/>
                <a:moveTo>
                  <a:pt x="243957" y="24157"/>
                </a:moveTo>
                <a:lnTo>
                  <a:pt x="243957" y="30267"/>
                </a:lnTo>
                <a:lnTo>
                  <a:pt x="238638" y="33337"/>
                </a:lnTo>
                <a:lnTo>
                  <a:pt x="243957" y="24157"/>
                </a:lnTo>
                <a:close/>
                <a:moveTo>
                  <a:pt x="255598" y="24157"/>
                </a:moveTo>
                <a:lnTo>
                  <a:pt x="255598" y="30267"/>
                </a:lnTo>
                <a:lnTo>
                  <a:pt x="250279" y="33337"/>
                </a:lnTo>
                <a:lnTo>
                  <a:pt x="255598" y="24157"/>
                </a:lnTo>
                <a:close/>
                <a:moveTo>
                  <a:pt x="23223" y="24157"/>
                </a:moveTo>
                <a:lnTo>
                  <a:pt x="23223" y="30267"/>
                </a:lnTo>
                <a:lnTo>
                  <a:pt x="17904" y="33337"/>
                </a:lnTo>
                <a:lnTo>
                  <a:pt x="23223" y="24157"/>
                </a:lnTo>
                <a:close/>
                <a:moveTo>
                  <a:pt x="46446" y="24157"/>
                </a:moveTo>
                <a:lnTo>
                  <a:pt x="46446" y="30267"/>
                </a:lnTo>
                <a:lnTo>
                  <a:pt x="41126" y="33337"/>
                </a:lnTo>
                <a:lnTo>
                  <a:pt x="46446" y="24157"/>
                </a:lnTo>
                <a:close/>
                <a:moveTo>
                  <a:pt x="58057" y="24157"/>
                </a:moveTo>
                <a:lnTo>
                  <a:pt x="58057" y="30267"/>
                </a:lnTo>
                <a:lnTo>
                  <a:pt x="52737" y="33337"/>
                </a:lnTo>
                <a:lnTo>
                  <a:pt x="58057" y="24157"/>
                </a:lnTo>
                <a:close/>
                <a:moveTo>
                  <a:pt x="232376" y="24157"/>
                </a:moveTo>
                <a:lnTo>
                  <a:pt x="232376" y="30267"/>
                </a:lnTo>
                <a:lnTo>
                  <a:pt x="227057" y="33337"/>
                </a:lnTo>
                <a:lnTo>
                  <a:pt x="232376" y="24157"/>
                </a:lnTo>
                <a:close/>
                <a:moveTo>
                  <a:pt x="267210" y="24157"/>
                </a:moveTo>
                <a:lnTo>
                  <a:pt x="267210" y="30267"/>
                </a:lnTo>
                <a:lnTo>
                  <a:pt x="261890" y="33337"/>
                </a:lnTo>
                <a:lnTo>
                  <a:pt x="267210" y="24157"/>
                </a:lnTo>
                <a:close/>
                <a:moveTo>
                  <a:pt x="278851" y="24157"/>
                </a:moveTo>
                <a:lnTo>
                  <a:pt x="278851" y="30267"/>
                </a:lnTo>
                <a:lnTo>
                  <a:pt x="273532" y="33337"/>
                </a:lnTo>
                <a:lnTo>
                  <a:pt x="278851" y="24157"/>
                </a:lnTo>
                <a:close/>
                <a:moveTo>
                  <a:pt x="11582" y="24127"/>
                </a:moveTo>
                <a:lnTo>
                  <a:pt x="11582" y="30267"/>
                </a:lnTo>
                <a:lnTo>
                  <a:pt x="6262" y="33367"/>
                </a:lnTo>
                <a:lnTo>
                  <a:pt x="11582" y="24127"/>
                </a:lnTo>
                <a:close/>
                <a:moveTo>
                  <a:pt x="11855" y="24127"/>
                </a:moveTo>
                <a:lnTo>
                  <a:pt x="17174" y="33367"/>
                </a:lnTo>
                <a:lnTo>
                  <a:pt x="11855" y="30267"/>
                </a:lnTo>
                <a:lnTo>
                  <a:pt x="11855" y="24127"/>
                </a:lnTo>
                <a:close/>
                <a:moveTo>
                  <a:pt x="23497" y="24127"/>
                </a:moveTo>
                <a:lnTo>
                  <a:pt x="28816" y="33367"/>
                </a:lnTo>
                <a:lnTo>
                  <a:pt x="23497" y="30267"/>
                </a:lnTo>
                <a:lnTo>
                  <a:pt x="23497" y="24127"/>
                </a:lnTo>
                <a:close/>
                <a:moveTo>
                  <a:pt x="11703" y="30510"/>
                </a:moveTo>
                <a:lnTo>
                  <a:pt x="17023" y="33580"/>
                </a:lnTo>
                <a:lnTo>
                  <a:pt x="6384" y="33580"/>
                </a:lnTo>
                <a:lnTo>
                  <a:pt x="11703" y="30510"/>
                </a:lnTo>
                <a:close/>
                <a:moveTo>
                  <a:pt x="23345" y="30510"/>
                </a:moveTo>
                <a:lnTo>
                  <a:pt x="28664" y="33580"/>
                </a:lnTo>
                <a:lnTo>
                  <a:pt x="18026" y="33580"/>
                </a:lnTo>
                <a:lnTo>
                  <a:pt x="23345" y="30510"/>
                </a:lnTo>
                <a:close/>
                <a:moveTo>
                  <a:pt x="34956" y="30510"/>
                </a:moveTo>
                <a:lnTo>
                  <a:pt x="40275" y="33580"/>
                </a:lnTo>
                <a:lnTo>
                  <a:pt x="29637" y="33580"/>
                </a:lnTo>
                <a:lnTo>
                  <a:pt x="34956" y="30510"/>
                </a:lnTo>
                <a:close/>
                <a:moveTo>
                  <a:pt x="46598" y="30510"/>
                </a:moveTo>
                <a:lnTo>
                  <a:pt x="51886" y="33580"/>
                </a:lnTo>
                <a:lnTo>
                  <a:pt x="41278" y="33580"/>
                </a:lnTo>
                <a:lnTo>
                  <a:pt x="46598" y="30510"/>
                </a:lnTo>
                <a:close/>
                <a:moveTo>
                  <a:pt x="58209" y="30510"/>
                </a:moveTo>
                <a:lnTo>
                  <a:pt x="63528" y="33580"/>
                </a:lnTo>
                <a:lnTo>
                  <a:pt x="52889" y="33580"/>
                </a:lnTo>
                <a:lnTo>
                  <a:pt x="58209" y="30510"/>
                </a:lnTo>
                <a:close/>
                <a:moveTo>
                  <a:pt x="69850" y="30510"/>
                </a:moveTo>
                <a:lnTo>
                  <a:pt x="75169" y="33580"/>
                </a:lnTo>
                <a:lnTo>
                  <a:pt x="64531" y="33580"/>
                </a:lnTo>
                <a:lnTo>
                  <a:pt x="69850" y="30510"/>
                </a:lnTo>
                <a:close/>
                <a:moveTo>
                  <a:pt x="81431" y="30510"/>
                </a:moveTo>
                <a:lnTo>
                  <a:pt x="86750" y="33580"/>
                </a:lnTo>
                <a:lnTo>
                  <a:pt x="76112" y="33580"/>
                </a:lnTo>
                <a:lnTo>
                  <a:pt x="81431" y="30510"/>
                </a:lnTo>
                <a:close/>
                <a:moveTo>
                  <a:pt x="93042" y="30510"/>
                </a:moveTo>
                <a:lnTo>
                  <a:pt x="98361" y="33580"/>
                </a:lnTo>
                <a:lnTo>
                  <a:pt x="87723" y="33580"/>
                </a:lnTo>
                <a:lnTo>
                  <a:pt x="93042" y="30510"/>
                </a:lnTo>
                <a:close/>
                <a:moveTo>
                  <a:pt x="104684" y="30510"/>
                </a:moveTo>
                <a:lnTo>
                  <a:pt x="110003" y="33580"/>
                </a:lnTo>
                <a:lnTo>
                  <a:pt x="99364" y="33580"/>
                </a:lnTo>
                <a:lnTo>
                  <a:pt x="104684" y="30510"/>
                </a:lnTo>
                <a:close/>
                <a:moveTo>
                  <a:pt x="116295" y="30510"/>
                </a:moveTo>
                <a:lnTo>
                  <a:pt x="121614" y="33580"/>
                </a:lnTo>
                <a:lnTo>
                  <a:pt x="110976" y="33580"/>
                </a:lnTo>
                <a:lnTo>
                  <a:pt x="116295" y="30510"/>
                </a:lnTo>
                <a:close/>
                <a:moveTo>
                  <a:pt x="127936" y="30510"/>
                </a:moveTo>
                <a:lnTo>
                  <a:pt x="133256" y="33580"/>
                </a:lnTo>
                <a:lnTo>
                  <a:pt x="122617" y="33580"/>
                </a:lnTo>
                <a:lnTo>
                  <a:pt x="127936" y="30510"/>
                </a:lnTo>
                <a:close/>
                <a:moveTo>
                  <a:pt x="139548" y="30510"/>
                </a:moveTo>
                <a:lnTo>
                  <a:pt x="144867" y="33580"/>
                </a:lnTo>
                <a:lnTo>
                  <a:pt x="134228" y="33580"/>
                </a:lnTo>
                <a:lnTo>
                  <a:pt x="139548" y="30510"/>
                </a:lnTo>
                <a:close/>
                <a:moveTo>
                  <a:pt x="151159" y="30510"/>
                </a:moveTo>
                <a:lnTo>
                  <a:pt x="156478" y="33580"/>
                </a:lnTo>
                <a:lnTo>
                  <a:pt x="145840" y="33580"/>
                </a:lnTo>
                <a:lnTo>
                  <a:pt x="151159" y="30510"/>
                </a:lnTo>
                <a:close/>
                <a:moveTo>
                  <a:pt x="162770" y="30510"/>
                </a:moveTo>
                <a:lnTo>
                  <a:pt x="168089" y="33580"/>
                </a:lnTo>
                <a:lnTo>
                  <a:pt x="157451" y="33580"/>
                </a:lnTo>
                <a:lnTo>
                  <a:pt x="162770" y="30510"/>
                </a:lnTo>
                <a:close/>
                <a:moveTo>
                  <a:pt x="174411" y="30510"/>
                </a:moveTo>
                <a:lnTo>
                  <a:pt x="179731" y="33580"/>
                </a:lnTo>
                <a:lnTo>
                  <a:pt x="169092" y="33580"/>
                </a:lnTo>
                <a:lnTo>
                  <a:pt x="174411" y="30510"/>
                </a:lnTo>
                <a:close/>
                <a:moveTo>
                  <a:pt x="186023" y="30510"/>
                </a:moveTo>
                <a:lnTo>
                  <a:pt x="191342" y="33580"/>
                </a:lnTo>
                <a:lnTo>
                  <a:pt x="180703" y="33580"/>
                </a:lnTo>
                <a:lnTo>
                  <a:pt x="186023" y="30510"/>
                </a:lnTo>
                <a:close/>
                <a:moveTo>
                  <a:pt x="197634" y="30510"/>
                </a:moveTo>
                <a:lnTo>
                  <a:pt x="202953" y="33580"/>
                </a:lnTo>
                <a:lnTo>
                  <a:pt x="192345" y="33580"/>
                </a:lnTo>
                <a:lnTo>
                  <a:pt x="197634" y="30510"/>
                </a:lnTo>
                <a:close/>
                <a:moveTo>
                  <a:pt x="209275" y="30510"/>
                </a:moveTo>
                <a:lnTo>
                  <a:pt x="214595" y="33580"/>
                </a:lnTo>
                <a:lnTo>
                  <a:pt x="203956" y="33580"/>
                </a:lnTo>
                <a:lnTo>
                  <a:pt x="209275" y="30510"/>
                </a:lnTo>
                <a:close/>
                <a:moveTo>
                  <a:pt x="220856" y="30510"/>
                </a:moveTo>
                <a:lnTo>
                  <a:pt x="226175" y="33580"/>
                </a:lnTo>
                <a:lnTo>
                  <a:pt x="215537" y="33580"/>
                </a:lnTo>
                <a:lnTo>
                  <a:pt x="220856" y="30510"/>
                </a:lnTo>
                <a:close/>
                <a:moveTo>
                  <a:pt x="232498" y="30510"/>
                </a:moveTo>
                <a:lnTo>
                  <a:pt x="237817" y="33580"/>
                </a:lnTo>
                <a:lnTo>
                  <a:pt x="227178" y="33580"/>
                </a:lnTo>
                <a:lnTo>
                  <a:pt x="232498" y="30510"/>
                </a:lnTo>
                <a:close/>
                <a:moveTo>
                  <a:pt x="244109" y="30510"/>
                </a:moveTo>
                <a:lnTo>
                  <a:pt x="249428" y="33580"/>
                </a:lnTo>
                <a:lnTo>
                  <a:pt x="238790" y="33580"/>
                </a:lnTo>
                <a:lnTo>
                  <a:pt x="244109" y="30510"/>
                </a:lnTo>
                <a:close/>
                <a:moveTo>
                  <a:pt x="255750" y="30510"/>
                </a:moveTo>
                <a:lnTo>
                  <a:pt x="261070" y="33580"/>
                </a:lnTo>
                <a:lnTo>
                  <a:pt x="250431" y="33580"/>
                </a:lnTo>
                <a:lnTo>
                  <a:pt x="255750" y="30510"/>
                </a:lnTo>
                <a:close/>
                <a:moveTo>
                  <a:pt x="267362" y="30510"/>
                </a:moveTo>
                <a:lnTo>
                  <a:pt x="272681" y="33580"/>
                </a:lnTo>
                <a:lnTo>
                  <a:pt x="262042" y="33580"/>
                </a:lnTo>
                <a:lnTo>
                  <a:pt x="267362" y="30510"/>
                </a:lnTo>
                <a:close/>
                <a:moveTo>
                  <a:pt x="279003" y="30510"/>
                </a:moveTo>
                <a:lnTo>
                  <a:pt x="284322" y="33580"/>
                </a:lnTo>
                <a:lnTo>
                  <a:pt x="273684" y="33580"/>
                </a:lnTo>
                <a:lnTo>
                  <a:pt x="279003" y="30510"/>
                </a:lnTo>
                <a:close/>
                <a:moveTo>
                  <a:pt x="51886" y="33793"/>
                </a:moveTo>
                <a:lnTo>
                  <a:pt x="46598" y="36893"/>
                </a:lnTo>
                <a:lnTo>
                  <a:pt x="41278" y="33793"/>
                </a:lnTo>
                <a:close/>
                <a:moveTo>
                  <a:pt x="63528" y="33793"/>
                </a:moveTo>
                <a:lnTo>
                  <a:pt x="58209" y="36893"/>
                </a:lnTo>
                <a:lnTo>
                  <a:pt x="52889" y="33793"/>
                </a:lnTo>
                <a:close/>
                <a:moveTo>
                  <a:pt x="75169" y="33793"/>
                </a:moveTo>
                <a:lnTo>
                  <a:pt x="69850" y="36893"/>
                </a:lnTo>
                <a:lnTo>
                  <a:pt x="64531" y="33793"/>
                </a:lnTo>
                <a:close/>
                <a:moveTo>
                  <a:pt x="86750" y="33793"/>
                </a:moveTo>
                <a:lnTo>
                  <a:pt x="81431" y="36893"/>
                </a:lnTo>
                <a:lnTo>
                  <a:pt x="76112" y="33793"/>
                </a:lnTo>
                <a:close/>
                <a:moveTo>
                  <a:pt x="98361" y="33793"/>
                </a:moveTo>
                <a:lnTo>
                  <a:pt x="93042" y="36893"/>
                </a:lnTo>
                <a:lnTo>
                  <a:pt x="87723" y="33793"/>
                </a:lnTo>
                <a:close/>
                <a:moveTo>
                  <a:pt x="110003" y="33793"/>
                </a:moveTo>
                <a:lnTo>
                  <a:pt x="104684" y="36893"/>
                </a:lnTo>
                <a:lnTo>
                  <a:pt x="99364" y="33793"/>
                </a:lnTo>
                <a:close/>
                <a:moveTo>
                  <a:pt x="121614" y="33793"/>
                </a:moveTo>
                <a:lnTo>
                  <a:pt x="116295" y="36893"/>
                </a:lnTo>
                <a:lnTo>
                  <a:pt x="110976" y="33793"/>
                </a:lnTo>
                <a:close/>
                <a:moveTo>
                  <a:pt x="133256" y="33793"/>
                </a:moveTo>
                <a:lnTo>
                  <a:pt x="127936" y="36893"/>
                </a:lnTo>
                <a:lnTo>
                  <a:pt x="122617" y="33793"/>
                </a:lnTo>
                <a:close/>
                <a:moveTo>
                  <a:pt x="144867" y="33793"/>
                </a:moveTo>
                <a:lnTo>
                  <a:pt x="139548" y="36893"/>
                </a:lnTo>
                <a:lnTo>
                  <a:pt x="134228" y="33793"/>
                </a:lnTo>
                <a:close/>
                <a:moveTo>
                  <a:pt x="156478" y="33793"/>
                </a:moveTo>
                <a:lnTo>
                  <a:pt x="151159" y="36893"/>
                </a:lnTo>
                <a:lnTo>
                  <a:pt x="145840" y="33793"/>
                </a:lnTo>
                <a:close/>
                <a:moveTo>
                  <a:pt x="168089" y="33793"/>
                </a:moveTo>
                <a:lnTo>
                  <a:pt x="162770" y="36893"/>
                </a:lnTo>
                <a:lnTo>
                  <a:pt x="157451" y="33793"/>
                </a:lnTo>
                <a:close/>
                <a:moveTo>
                  <a:pt x="179731" y="33793"/>
                </a:moveTo>
                <a:lnTo>
                  <a:pt x="174411" y="36893"/>
                </a:lnTo>
                <a:lnTo>
                  <a:pt x="169092" y="33793"/>
                </a:lnTo>
                <a:close/>
                <a:moveTo>
                  <a:pt x="191342" y="33793"/>
                </a:moveTo>
                <a:lnTo>
                  <a:pt x="186023" y="36893"/>
                </a:lnTo>
                <a:lnTo>
                  <a:pt x="180703" y="33793"/>
                </a:lnTo>
                <a:close/>
                <a:moveTo>
                  <a:pt x="202953" y="33793"/>
                </a:moveTo>
                <a:lnTo>
                  <a:pt x="197634" y="36893"/>
                </a:lnTo>
                <a:lnTo>
                  <a:pt x="192315" y="33793"/>
                </a:lnTo>
                <a:close/>
                <a:moveTo>
                  <a:pt x="214564" y="33793"/>
                </a:moveTo>
                <a:lnTo>
                  <a:pt x="209245" y="36893"/>
                </a:lnTo>
                <a:lnTo>
                  <a:pt x="203926" y="33793"/>
                </a:lnTo>
                <a:close/>
                <a:moveTo>
                  <a:pt x="226175" y="33793"/>
                </a:moveTo>
                <a:lnTo>
                  <a:pt x="220856" y="36893"/>
                </a:lnTo>
                <a:lnTo>
                  <a:pt x="215537" y="33793"/>
                </a:lnTo>
                <a:close/>
                <a:moveTo>
                  <a:pt x="237817" y="33793"/>
                </a:moveTo>
                <a:lnTo>
                  <a:pt x="232498" y="36893"/>
                </a:lnTo>
                <a:lnTo>
                  <a:pt x="227178" y="33793"/>
                </a:lnTo>
                <a:close/>
                <a:moveTo>
                  <a:pt x="249428" y="33793"/>
                </a:moveTo>
                <a:lnTo>
                  <a:pt x="244109" y="36893"/>
                </a:lnTo>
                <a:lnTo>
                  <a:pt x="238790" y="33793"/>
                </a:lnTo>
                <a:close/>
                <a:moveTo>
                  <a:pt x="261070" y="33793"/>
                </a:moveTo>
                <a:lnTo>
                  <a:pt x="255750" y="36893"/>
                </a:lnTo>
                <a:lnTo>
                  <a:pt x="250431" y="33793"/>
                </a:lnTo>
                <a:close/>
                <a:moveTo>
                  <a:pt x="272681" y="33793"/>
                </a:moveTo>
                <a:lnTo>
                  <a:pt x="267362" y="36893"/>
                </a:lnTo>
                <a:lnTo>
                  <a:pt x="262042" y="33793"/>
                </a:lnTo>
                <a:close/>
                <a:moveTo>
                  <a:pt x="284292" y="33793"/>
                </a:moveTo>
                <a:lnTo>
                  <a:pt x="278973" y="36893"/>
                </a:lnTo>
                <a:lnTo>
                  <a:pt x="273653" y="33793"/>
                </a:lnTo>
                <a:close/>
                <a:moveTo>
                  <a:pt x="17023" y="33853"/>
                </a:moveTo>
                <a:lnTo>
                  <a:pt x="11703" y="36923"/>
                </a:lnTo>
                <a:lnTo>
                  <a:pt x="6384" y="33853"/>
                </a:lnTo>
                <a:close/>
                <a:moveTo>
                  <a:pt x="28664" y="33853"/>
                </a:moveTo>
                <a:lnTo>
                  <a:pt x="23345" y="36923"/>
                </a:lnTo>
                <a:lnTo>
                  <a:pt x="18026" y="33853"/>
                </a:lnTo>
                <a:close/>
                <a:moveTo>
                  <a:pt x="40275" y="33853"/>
                </a:moveTo>
                <a:lnTo>
                  <a:pt x="34956" y="36923"/>
                </a:lnTo>
                <a:lnTo>
                  <a:pt x="29637" y="33853"/>
                </a:lnTo>
                <a:close/>
                <a:moveTo>
                  <a:pt x="17174" y="34036"/>
                </a:moveTo>
                <a:lnTo>
                  <a:pt x="11855" y="43246"/>
                </a:lnTo>
                <a:lnTo>
                  <a:pt x="11855" y="37106"/>
                </a:lnTo>
                <a:lnTo>
                  <a:pt x="17174" y="34036"/>
                </a:lnTo>
                <a:close/>
                <a:moveTo>
                  <a:pt x="28816" y="34036"/>
                </a:moveTo>
                <a:lnTo>
                  <a:pt x="23497" y="43246"/>
                </a:lnTo>
                <a:lnTo>
                  <a:pt x="23497" y="37106"/>
                </a:lnTo>
                <a:lnTo>
                  <a:pt x="28816" y="34036"/>
                </a:lnTo>
                <a:close/>
                <a:moveTo>
                  <a:pt x="249550" y="34036"/>
                </a:moveTo>
                <a:lnTo>
                  <a:pt x="244230" y="43246"/>
                </a:lnTo>
                <a:lnTo>
                  <a:pt x="244230" y="37106"/>
                </a:lnTo>
                <a:lnTo>
                  <a:pt x="249550" y="34036"/>
                </a:lnTo>
                <a:close/>
                <a:moveTo>
                  <a:pt x="261191" y="34036"/>
                </a:moveTo>
                <a:lnTo>
                  <a:pt x="255872" y="43246"/>
                </a:lnTo>
                <a:lnTo>
                  <a:pt x="255872" y="37106"/>
                </a:lnTo>
                <a:lnTo>
                  <a:pt x="261191" y="34036"/>
                </a:lnTo>
                <a:close/>
                <a:moveTo>
                  <a:pt x="272802" y="34036"/>
                </a:moveTo>
                <a:lnTo>
                  <a:pt x="267483" y="43246"/>
                </a:lnTo>
                <a:lnTo>
                  <a:pt x="267483" y="37106"/>
                </a:lnTo>
                <a:lnTo>
                  <a:pt x="272802" y="34036"/>
                </a:lnTo>
                <a:close/>
                <a:moveTo>
                  <a:pt x="284444" y="34036"/>
                </a:moveTo>
                <a:lnTo>
                  <a:pt x="279125" y="43246"/>
                </a:lnTo>
                <a:lnTo>
                  <a:pt x="279125" y="37106"/>
                </a:lnTo>
                <a:lnTo>
                  <a:pt x="284444" y="34036"/>
                </a:lnTo>
                <a:close/>
                <a:moveTo>
                  <a:pt x="6262" y="34066"/>
                </a:moveTo>
                <a:lnTo>
                  <a:pt x="11582" y="37106"/>
                </a:lnTo>
                <a:lnTo>
                  <a:pt x="11582" y="43276"/>
                </a:lnTo>
                <a:lnTo>
                  <a:pt x="6262" y="34066"/>
                </a:lnTo>
                <a:close/>
                <a:moveTo>
                  <a:pt x="17904" y="34066"/>
                </a:moveTo>
                <a:lnTo>
                  <a:pt x="23223" y="37106"/>
                </a:lnTo>
                <a:lnTo>
                  <a:pt x="23223" y="43276"/>
                </a:lnTo>
                <a:lnTo>
                  <a:pt x="17904" y="34066"/>
                </a:lnTo>
                <a:close/>
                <a:moveTo>
                  <a:pt x="29515" y="34066"/>
                </a:moveTo>
                <a:lnTo>
                  <a:pt x="34834" y="37106"/>
                </a:lnTo>
                <a:lnTo>
                  <a:pt x="34834" y="43276"/>
                </a:lnTo>
                <a:lnTo>
                  <a:pt x="29515" y="34066"/>
                </a:lnTo>
                <a:close/>
                <a:moveTo>
                  <a:pt x="40427" y="34036"/>
                </a:moveTo>
                <a:lnTo>
                  <a:pt x="35108" y="43276"/>
                </a:lnTo>
                <a:lnTo>
                  <a:pt x="35108" y="37106"/>
                </a:lnTo>
                <a:lnTo>
                  <a:pt x="40427" y="34036"/>
                </a:lnTo>
                <a:close/>
                <a:moveTo>
                  <a:pt x="41126" y="34066"/>
                </a:moveTo>
                <a:lnTo>
                  <a:pt x="46446" y="37106"/>
                </a:lnTo>
                <a:lnTo>
                  <a:pt x="46446" y="43276"/>
                </a:lnTo>
                <a:lnTo>
                  <a:pt x="41126" y="34066"/>
                </a:lnTo>
                <a:close/>
                <a:moveTo>
                  <a:pt x="52008" y="34036"/>
                </a:moveTo>
                <a:lnTo>
                  <a:pt x="46689" y="43276"/>
                </a:lnTo>
                <a:lnTo>
                  <a:pt x="46689" y="37106"/>
                </a:lnTo>
                <a:lnTo>
                  <a:pt x="52008" y="34036"/>
                </a:lnTo>
                <a:close/>
                <a:moveTo>
                  <a:pt x="52737" y="34066"/>
                </a:moveTo>
                <a:lnTo>
                  <a:pt x="58057" y="37106"/>
                </a:lnTo>
                <a:lnTo>
                  <a:pt x="58057" y="43276"/>
                </a:lnTo>
                <a:lnTo>
                  <a:pt x="52737" y="34066"/>
                </a:lnTo>
                <a:close/>
                <a:moveTo>
                  <a:pt x="63650" y="34036"/>
                </a:moveTo>
                <a:lnTo>
                  <a:pt x="58330" y="43276"/>
                </a:lnTo>
                <a:lnTo>
                  <a:pt x="58330" y="37106"/>
                </a:lnTo>
                <a:lnTo>
                  <a:pt x="63650" y="34036"/>
                </a:lnTo>
                <a:close/>
                <a:moveTo>
                  <a:pt x="64379" y="34066"/>
                </a:moveTo>
                <a:lnTo>
                  <a:pt x="69698" y="37106"/>
                </a:lnTo>
                <a:lnTo>
                  <a:pt x="69698" y="43276"/>
                </a:lnTo>
                <a:lnTo>
                  <a:pt x="64379" y="34066"/>
                </a:lnTo>
                <a:close/>
                <a:moveTo>
                  <a:pt x="75261" y="34036"/>
                </a:moveTo>
                <a:lnTo>
                  <a:pt x="69941" y="43276"/>
                </a:lnTo>
                <a:lnTo>
                  <a:pt x="69941" y="37106"/>
                </a:lnTo>
                <a:lnTo>
                  <a:pt x="75261" y="34036"/>
                </a:lnTo>
                <a:close/>
                <a:moveTo>
                  <a:pt x="75990" y="34066"/>
                </a:moveTo>
                <a:lnTo>
                  <a:pt x="81309" y="37106"/>
                </a:lnTo>
                <a:lnTo>
                  <a:pt x="81309" y="43276"/>
                </a:lnTo>
                <a:lnTo>
                  <a:pt x="75990" y="34066"/>
                </a:lnTo>
                <a:close/>
                <a:moveTo>
                  <a:pt x="86902" y="34036"/>
                </a:moveTo>
                <a:lnTo>
                  <a:pt x="81583" y="43276"/>
                </a:lnTo>
                <a:lnTo>
                  <a:pt x="81583" y="37106"/>
                </a:lnTo>
                <a:lnTo>
                  <a:pt x="86902" y="34036"/>
                </a:lnTo>
                <a:close/>
                <a:moveTo>
                  <a:pt x="87632" y="34066"/>
                </a:moveTo>
                <a:lnTo>
                  <a:pt x="92951" y="37106"/>
                </a:lnTo>
                <a:lnTo>
                  <a:pt x="92951" y="43276"/>
                </a:lnTo>
                <a:lnTo>
                  <a:pt x="87632" y="34066"/>
                </a:lnTo>
                <a:close/>
                <a:moveTo>
                  <a:pt x="98513" y="34036"/>
                </a:moveTo>
                <a:lnTo>
                  <a:pt x="93194" y="43276"/>
                </a:lnTo>
                <a:lnTo>
                  <a:pt x="93194" y="37106"/>
                </a:lnTo>
                <a:lnTo>
                  <a:pt x="98513" y="34036"/>
                </a:lnTo>
                <a:close/>
                <a:moveTo>
                  <a:pt x="99243" y="34066"/>
                </a:moveTo>
                <a:lnTo>
                  <a:pt x="104562" y="37106"/>
                </a:lnTo>
                <a:lnTo>
                  <a:pt x="104562" y="43276"/>
                </a:lnTo>
                <a:lnTo>
                  <a:pt x="99243" y="34066"/>
                </a:lnTo>
                <a:close/>
                <a:moveTo>
                  <a:pt x="110155" y="34036"/>
                </a:moveTo>
                <a:lnTo>
                  <a:pt x="104836" y="43276"/>
                </a:lnTo>
                <a:lnTo>
                  <a:pt x="104836" y="37106"/>
                </a:lnTo>
                <a:lnTo>
                  <a:pt x="110155" y="34036"/>
                </a:lnTo>
                <a:close/>
                <a:moveTo>
                  <a:pt x="110824" y="34066"/>
                </a:moveTo>
                <a:lnTo>
                  <a:pt x="116143" y="37106"/>
                </a:lnTo>
                <a:lnTo>
                  <a:pt x="116143" y="43276"/>
                </a:lnTo>
                <a:lnTo>
                  <a:pt x="110824" y="34066"/>
                </a:lnTo>
                <a:close/>
                <a:moveTo>
                  <a:pt x="121736" y="34036"/>
                </a:moveTo>
                <a:lnTo>
                  <a:pt x="116416" y="43276"/>
                </a:lnTo>
                <a:lnTo>
                  <a:pt x="116416" y="37106"/>
                </a:lnTo>
                <a:lnTo>
                  <a:pt x="121736" y="34036"/>
                </a:lnTo>
                <a:close/>
                <a:moveTo>
                  <a:pt x="122465" y="34066"/>
                </a:moveTo>
                <a:lnTo>
                  <a:pt x="127784" y="37106"/>
                </a:lnTo>
                <a:lnTo>
                  <a:pt x="127784" y="43276"/>
                </a:lnTo>
                <a:lnTo>
                  <a:pt x="122465" y="34066"/>
                </a:lnTo>
                <a:close/>
                <a:moveTo>
                  <a:pt x="133377" y="34036"/>
                </a:moveTo>
                <a:lnTo>
                  <a:pt x="128058" y="43276"/>
                </a:lnTo>
                <a:lnTo>
                  <a:pt x="128058" y="37106"/>
                </a:lnTo>
                <a:lnTo>
                  <a:pt x="133377" y="34036"/>
                </a:lnTo>
                <a:close/>
                <a:moveTo>
                  <a:pt x="134076" y="34066"/>
                </a:moveTo>
                <a:lnTo>
                  <a:pt x="139396" y="37106"/>
                </a:lnTo>
                <a:lnTo>
                  <a:pt x="139396" y="43276"/>
                </a:lnTo>
                <a:lnTo>
                  <a:pt x="134076" y="34066"/>
                </a:lnTo>
                <a:close/>
                <a:moveTo>
                  <a:pt x="144988" y="34036"/>
                </a:moveTo>
                <a:lnTo>
                  <a:pt x="139669" y="43276"/>
                </a:lnTo>
                <a:lnTo>
                  <a:pt x="139669" y="37106"/>
                </a:lnTo>
                <a:lnTo>
                  <a:pt x="144988" y="34036"/>
                </a:lnTo>
                <a:close/>
                <a:moveTo>
                  <a:pt x="145718" y="34066"/>
                </a:moveTo>
                <a:lnTo>
                  <a:pt x="151037" y="37106"/>
                </a:lnTo>
                <a:lnTo>
                  <a:pt x="151037" y="43276"/>
                </a:lnTo>
                <a:lnTo>
                  <a:pt x="145718" y="34066"/>
                </a:lnTo>
                <a:close/>
                <a:moveTo>
                  <a:pt x="156630" y="34036"/>
                </a:moveTo>
                <a:lnTo>
                  <a:pt x="151311" y="43276"/>
                </a:lnTo>
                <a:lnTo>
                  <a:pt x="151311" y="37106"/>
                </a:lnTo>
                <a:lnTo>
                  <a:pt x="156630" y="34036"/>
                </a:lnTo>
                <a:close/>
                <a:moveTo>
                  <a:pt x="157329" y="34066"/>
                </a:moveTo>
                <a:lnTo>
                  <a:pt x="162648" y="37106"/>
                </a:lnTo>
                <a:lnTo>
                  <a:pt x="162648" y="43276"/>
                </a:lnTo>
                <a:lnTo>
                  <a:pt x="157329" y="34066"/>
                </a:lnTo>
                <a:close/>
                <a:moveTo>
                  <a:pt x="168241" y="34036"/>
                </a:moveTo>
                <a:lnTo>
                  <a:pt x="162922" y="43276"/>
                </a:lnTo>
                <a:lnTo>
                  <a:pt x="162922" y="37106"/>
                </a:lnTo>
                <a:lnTo>
                  <a:pt x="168241" y="34036"/>
                </a:lnTo>
                <a:close/>
                <a:moveTo>
                  <a:pt x="168971" y="34066"/>
                </a:moveTo>
                <a:lnTo>
                  <a:pt x="174290" y="37106"/>
                </a:lnTo>
                <a:lnTo>
                  <a:pt x="174290" y="43276"/>
                </a:lnTo>
                <a:lnTo>
                  <a:pt x="168971" y="34066"/>
                </a:lnTo>
                <a:close/>
                <a:moveTo>
                  <a:pt x="179822" y="34036"/>
                </a:moveTo>
                <a:lnTo>
                  <a:pt x="174503" y="43276"/>
                </a:lnTo>
                <a:lnTo>
                  <a:pt x="174503" y="37106"/>
                </a:lnTo>
                <a:lnTo>
                  <a:pt x="179822" y="34036"/>
                </a:lnTo>
                <a:close/>
                <a:moveTo>
                  <a:pt x="180551" y="34066"/>
                </a:moveTo>
                <a:lnTo>
                  <a:pt x="185871" y="37106"/>
                </a:lnTo>
                <a:lnTo>
                  <a:pt x="185871" y="43276"/>
                </a:lnTo>
                <a:lnTo>
                  <a:pt x="180551" y="34066"/>
                </a:lnTo>
                <a:close/>
                <a:moveTo>
                  <a:pt x="191463" y="34036"/>
                </a:moveTo>
                <a:lnTo>
                  <a:pt x="186144" y="43276"/>
                </a:lnTo>
                <a:lnTo>
                  <a:pt x="186144" y="37106"/>
                </a:lnTo>
                <a:lnTo>
                  <a:pt x="191463" y="34036"/>
                </a:lnTo>
                <a:close/>
                <a:moveTo>
                  <a:pt x="192193" y="34066"/>
                </a:moveTo>
                <a:lnTo>
                  <a:pt x="197512" y="37106"/>
                </a:lnTo>
                <a:lnTo>
                  <a:pt x="197512" y="43276"/>
                </a:lnTo>
                <a:lnTo>
                  <a:pt x="192193" y="34066"/>
                </a:lnTo>
                <a:close/>
                <a:moveTo>
                  <a:pt x="203075" y="34036"/>
                </a:moveTo>
                <a:lnTo>
                  <a:pt x="197755" y="43276"/>
                </a:lnTo>
                <a:lnTo>
                  <a:pt x="197755" y="37106"/>
                </a:lnTo>
                <a:lnTo>
                  <a:pt x="203075" y="34036"/>
                </a:lnTo>
                <a:close/>
                <a:moveTo>
                  <a:pt x="203804" y="34066"/>
                </a:moveTo>
                <a:lnTo>
                  <a:pt x="209123" y="37106"/>
                </a:lnTo>
                <a:lnTo>
                  <a:pt x="209123" y="43276"/>
                </a:lnTo>
                <a:lnTo>
                  <a:pt x="203804" y="34066"/>
                </a:lnTo>
                <a:close/>
                <a:moveTo>
                  <a:pt x="214716" y="34036"/>
                </a:moveTo>
                <a:lnTo>
                  <a:pt x="209397" y="43276"/>
                </a:lnTo>
                <a:lnTo>
                  <a:pt x="209397" y="37106"/>
                </a:lnTo>
                <a:lnTo>
                  <a:pt x="214716" y="34036"/>
                </a:lnTo>
                <a:close/>
                <a:moveTo>
                  <a:pt x="215446" y="34066"/>
                </a:moveTo>
                <a:lnTo>
                  <a:pt x="220765" y="37106"/>
                </a:lnTo>
                <a:lnTo>
                  <a:pt x="220765" y="43276"/>
                </a:lnTo>
                <a:lnTo>
                  <a:pt x="215446" y="34066"/>
                </a:lnTo>
                <a:close/>
                <a:moveTo>
                  <a:pt x="226327" y="34036"/>
                </a:moveTo>
                <a:lnTo>
                  <a:pt x="221008" y="43276"/>
                </a:lnTo>
                <a:lnTo>
                  <a:pt x="221008" y="37106"/>
                </a:lnTo>
                <a:lnTo>
                  <a:pt x="226327" y="34036"/>
                </a:lnTo>
                <a:close/>
                <a:moveTo>
                  <a:pt x="227057" y="34066"/>
                </a:moveTo>
                <a:lnTo>
                  <a:pt x="232376" y="37106"/>
                </a:lnTo>
                <a:lnTo>
                  <a:pt x="232376" y="43276"/>
                </a:lnTo>
                <a:lnTo>
                  <a:pt x="227057" y="34066"/>
                </a:lnTo>
                <a:close/>
                <a:moveTo>
                  <a:pt x="237969" y="34036"/>
                </a:moveTo>
                <a:lnTo>
                  <a:pt x="232650" y="43276"/>
                </a:lnTo>
                <a:lnTo>
                  <a:pt x="232650" y="37106"/>
                </a:lnTo>
                <a:lnTo>
                  <a:pt x="237969" y="34036"/>
                </a:lnTo>
                <a:close/>
                <a:moveTo>
                  <a:pt x="238668" y="34066"/>
                </a:moveTo>
                <a:lnTo>
                  <a:pt x="243987" y="37136"/>
                </a:lnTo>
                <a:lnTo>
                  <a:pt x="243987" y="43306"/>
                </a:lnTo>
                <a:lnTo>
                  <a:pt x="238668" y="34066"/>
                </a:lnTo>
                <a:close/>
                <a:moveTo>
                  <a:pt x="250279" y="34066"/>
                </a:moveTo>
                <a:lnTo>
                  <a:pt x="255598" y="37136"/>
                </a:lnTo>
                <a:lnTo>
                  <a:pt x="255598" y="43306"/>
                </a:lnTo>
                <a:lnTo>
                  <a:pt x="250279" y="34066"/>
                </a:lnTo>
                <a:close/>
                <a:moveTo>
                  <a:pt x="261890" y="34066"/>
                </a:moveTo>
                <a:lnTo>
                  <a:pt x="267210" y="37136"/>
                </a:lnTo>
                <a:lnTo>
                  <a:pt x="267210" y="43306"/>
                </a:lnTo>
                <a:lnTo>
                  <a:pt x="261890" y="34066"/>
                </a:lnTo>
                <a:close/>
                <a:moveTo>
                  <a:pt x="273532" y="34066"/>
                </a:moveTo>
                <a:lnTo>
                  <a:pt x="278851" y="37136"/>
                </a:lnTo>
                <a:lnTo>
                  <a:pt x="278851" y="43306"/>
                </a:lnTo>
                <a:lnTo>
                  <a:pt x="273532" y="34066"/>
                </a:lnTo>
                <a:close/>
                <a:moveTo>
                  <a:pt x="64136" y="34188"/>
                </a:moveTo>
                <a:lnTo>
                  <a:pt x="69455" y="43398"/>
                </a:lnTo>
                <a:lnTo>
                  <a:pt x="69455" y="43398"/>
                </a:lnTo>
                <a:lnTo>
                  <a:pt x="66993" y="41969"/>
                </a:lnTo>
                <a:lnTo>
                  <a:pt x="64136" y="40358"/>
                </a:lnTo>
                <a:lnTo>
                  <a:pt x="64136" y="34188"/>
                </a:lnTo>
                <a:close/>
                <a:moveTo>
                  <a:pt x="87358" y="34188"/>
                </a:moveTo>
                <a:lnTo>
                  <a:pt x="92677" y="43398"/>
                </a:lnTo>
                <a:lnTo>
                  <a:pt x="92677" y="43398"/>
                </a:lnTo>
                <a:lnTo>
                  <a:pt x="90215" y="41969"/>
                </a:lnTo>
                <a:lnTo>
                  <a:pt x="87358" y="40358"/>
                </a:lnTo>
                <a:lnTo>
                  <a:pt x="87358" y="34188"/>
                </a:lnTo>
                <a:close/>
                <a:moveTo>
                  <a:pt x="98969" y="34188"/>
                </a:moveTo>
                <a:lnTo>
                  <a:pt x="104289" y="43398"/>
                </a:lnTo>
                <a:lnTo>
                  <a:pt x="104289" y="43398"/>
                </a:lnTo>
                <a:lnTo>
                  <a:pt x="101827" y="41969"/>
                </a:lnTo>
                <a:lnTo>
                  <a:pt x="98969" y="40358"/>
                </a:lnTo>
                <a:lnTo>
                  <a:pt x="98969" y="34188"/>
                </a:lnTo>
                <a:close/>
                <a:moveTo>
                  <a:pt x="110611" y="34188"/>
                </a:moveTo>
                <a:lnTo>
                  <a:pt x="115930" y="43398"/>
                </a:lnTo>
                <a:lnTo>
                  <a:pt x="115930" y="43398"/>
                </a:lnTo>
                <a:lnTo>
                  <a:pt x="113468" y="41969"/>
                </a:lnTo>
                <a:lnTo>
                  <a:pt x="110611" y="40358"/>
                </a:lnTo>
                <a:lnTo>
                  <a:pt x="110611" y="34188"/>
                </a:lnTo>
                <a:close/>
                <a:moveTo>
                  <a:pt x="17661" y="34188"/>
                </a:moveTo>
                <a:lnTo>
                  <a:pt x="22980" y="43398"/>
                </a:lnTo>
                <a:lnTo>
                  <a:pt x="22980" y="43398"/>
                </a:lnTo>
                <a:lnTo>
                  <a:pt x="20518" y="41939"/>
                </a:lnTo>
                <a:lnTo>
                  <a:pt x="17661" y="40358"/>
                </a:lnTo>
                <a:lnTo>
                  <a:pt x="17661" y="34188"/>
                </a:lnTo>
                <a:close/>
                <a:moveTo>
                  <a:pt x="29302" y="34188"/>
                </a:moveTo>
                <a:lnTo>
                  <a:pt x="34622" y="43398"/>
                </a:lnTo>
                <a:lnTo>
                  <a:pt x="34622" y="43398"/>
                </a:lnTo>
                <a:lnTo>
                  <a:pt x="32160" y="41939"/>
                </a:lnTo>
                <a:lnTo>
                  <a:pt x="29302" y="40358"/>
                </a:lnTo>
                <a:lnTo>
                  <a:pt x="29302" y="34188"/>
                </a:lnTo>
                <a:close/>
                <a:moveTo>
                  <a:pt x="29029" y="34188"/>
                </a:moveTo>
                <a:lnTo>
                  <a:pt x="29029" y="40358"/>
                </a:lnTo>
                <a:lnTo>
                  <a:pt x="26172" y="41969"/>
                </a:lnTo>
                <a:lnTo>
                  <a:pt x="23710" y="43398"/>
                </a:lnTo>
                <a:lnTo>
                  <a:pt x="23710" y="43398"/>
                </a:lnTo>
                <a:lnTo>
                  <a:pt x="29029" y="34188"/>
                </a:lnTo>
                <a:close/>
                <a:moveTo>
                  <a:pt x="40883" y="34188"/>
                </a:moveTo>
                <a:lnTo>
                  <a:pt x="46202" y="43398"/>
                </a:lnTo>
                <a:lnTo>
                  <a:pt x="46202" y="43398"/>
                </a:lnTo>
                <a:lnTo>
                  <a:pt x="43740" y="41939"/>
                </a:lnTo>
                <a:lnTo>
                  <a:pt x="40883" y="40358"/>
                </a:lnTo>
                <a:lnTo>
                  <a:pt x="40883" y="34188"/>
                </a:lnTo>
                <a:close/>
                <a:moveTo>
                  <a:pt x="52525" y="34188"/>
                </a:moveTo>
                <a:lnTo>
                  <a:pt x="57844" y="43398"/>
                </a:lnTo>
                <a:lnTo>
                  <a:pt x="55351" y="41969"/>
                </a:lnTo>
                <a:lnTo>
                  <a:pt x="52525" y="40358"/>
                </a:lnTo>
                <a:lnTo>
                  <a:pt x="52525" y="34188"/>
                </a:lnTo>
                <a:close/>
                <a:moveTo>
                  <a:pt x="145475" y="34188"/>
                </a:moveTo>
                <a:lnTo>
                  <a:pt x="150794" y="43398"/>
                </a:lnTo>
                <a:lnTo>
                  <a:pt x="148332" y="41969"/>
                </a:lnTo>
                <a:lnTo>
                  <a:pt x="145475" y="40358"/>
                </a:lnTo>
                <a:lnTo>
                  <a:pt x="145475" y="34188"/>
                </a:lnTo>
                <a:close/>
                <a:moveTo>
                  <a:pt x="168697" y="34188"/>
                </a:moveTo>
                <a:lnTo>
                  <a:pt x="174016" y="43398"/>
                </a:lnTo>
                <a:lnTo>
                  <a:pt x="171554" y="41969"/>
                </a:lnTo>
                <a:lnTo>
                  <a:pt x="168697" y="40358"/>
                </a:lnTo>
                <a:lnTo>
                  <a:pt x="168697" y="34188"/>
                </a:lnTo>
                <a:close/>
                <a:moveTo>
                  <a:pt x="191950" y="34188"/>
                </a:moveTo>
                <a:lnTo>
                  <a:pt x="197269" y="43398"/>
                </a:lnTo>
                <a:lnTo>
                  <a:pt x="194807" y="41969"/>
                </a:lnTo>
                <a:lnTo>
                  <a:pt x="191950" y="40358"/>
                </a:lnTo>
                <a:lnTo>
                  <a:pt x="191950" y="34188"/>
                </a:lnTo>
                <a:close/>
                <a:moveTo>
                  <a:pt x="226783" y="34188"/>
                </a:moveTo>
                <a:lnTo>
                  <a:pt x="232103" y="43398"/>
                </a:lnTo>
                <a:lnTo>
                  <a:pt x="229640" y="41969"/>
                </a:lnTo>
                <a:lnTo>
                  <a:pt x="226783" y="40358"/>
                </a:lnTo>
                <a:lnTo>
                  <a:pt x="226783" y="34188"/>
                </a:lnTo>
                <a:close/>
                <a:moveTo>
                  <a:pt x="238425" y="34188"/>
                </a:moveTo>
                <a:lnTo>
                  <a:pt x="243744" y="43398"/>
                </a:lnTo>
                <a:lnTo>
                  <a:pt x="241282" y="41969"/>
                </a:lnTo>
                <a:lnTo>
                  <a:pt x="238425" y="40358"/>
                </a:lnTo>
                <a:lnTo>
                  <a:pt x="238425" y="34188"/>
                </a:lnTo>
                <a:close/>
                <a:moveTo>
                  <a:pt x="250036" y="34188"/>
                </a:moveTo>
                <a:lnTo>
                  <a:pt x="255355" y="43398"/>
                </a:lnTo>
                <a:lnTo>
                  <a:pt x="252893" y="41969"/>
                </a:lnTo>
                <a:lnTo>
                  <a:pt x="250036" y="40358"/>
                </a:lnTo>
                <a:lnTo>
                  <a:pt x="250036" y="34188"/>
                </a:lnTo>
                <a:close/>
                <a:moveTo>
                  <a:pt x="273289" y="34188"/>
                </a:moveTo>
                <a:lnTo>
                  <a:pt x="278608" y="43398"/>
                </a:lnTo>
                <a:lnTo>
                  <a:pt x="276146" y="41969"/>
                </a:lnTo>
                <a:lnTo>
                  <a:pt x="273289" y="40358"/>
                </a:lnTo>
                <a:lnTo>
                  <a:pt x="273289" y="34188"/>
                </a:lnTo>
                <a:close/>
                <a:moveTo>
                  <a:pt x="6050" y="34188"/>
                </a:moveTo>
                <a:lnTo>
                  <a:pt x="11369" y="43398"/>
                </a:lnTo>
                <a:lnTo>
                  <a:pt x="8907" y="41969"/>
                </a:lnTo>
                <a:lnTo>
                  <a:pt x="6050" y="40358"/>
                </a:lnTo>
                <a:lnTo>
                  <a:pt x="6050" y="34188"/>
                </a:lnTo>
                <a:close/>
                <a:moveTo>
                  <a:pt x="75777" y="34188"/>
                </a:moveTo>
                <a:lnTo>
                  <a:pt x="81097" y="43398"/>
                </a:lnTo>
                <a:lnTo>
                  <a:pt x="78604" y="41969"/>
                </a:lnTo>
                <a:lnTo>
                  <a:pt x="75777" y="40358"/>
                </a:lnTo>
                <a:lnTo>
                  <a:pt x="75777" y="34188"/>
                </a:lnTo>
                <a:close/>
                <a:moveTo>
                  <a:pt x="122222" y="34188"/>
                </a:moveTo>
                <a:lnTo>
                  <a:pt x="127541" y="43398"/>
                </a:lnTo>
                <a:lnTo>
                  <a:pt x="125079" y="41969"/>
                </a:lnTo>
                <a:lnTo>
                  <a:pt x="122222" y="40358"/>
                </a:lnTo>
                <a:lnTo>
                  <a:pt x="122222" y="34188"/>
                </a:lnTo>
                <a:close/>
                <a:moveTo>
                  <a:pt x="133864" y="34188"/>
                </a:moveTo>
                <a:lnTo>
                  <a:pt x="139183" y="43398"/>
                </a:lnTo>
                <a:lnTo>
                  <a:pt x="136721" y="41969"/>
                </a:lnTo>
                <a:lnTo>
                  <a:pt x="133864" y="40358"/>
                </a:lnTo>
                <a:lnTo>
                  <a:pt x="133864" y="34188"/>
                </a:lnTo>
                <a:close/>
                <a:moveTo>
                  <a:pt x="157086" y="34188"/>
                </a:moveTo>
                <a:lnTo>
                  <a:pt x="162405" y="43398"/>
                </a:lnTo>
                <a:lnTo>
                  <a:pt x="159913" y="41969"/>
                </a:lnTo>
                <a:lnTo>
                  <a:pt x="157086" y="40358"/>
                </a:lnTo>
                <a:lnTo>
                  <a:pt x="157086" y="34188"/>
                </a:lnTo>
                <a:close/>
                <a:moveTo>
                  <a:pt x="180339" y="34188"/>
                </a:moveTo>
                <a:lnTo>
                  <a:pt x="185658" y="43398"/>
                </a:lnTo>
                <a:lnTo>
                  <a:pt x="183165" y="41969"/>
                </a:lnTo>
                <a:lnTo>
                  <a:pt x="180339" y="40358"/>
                </a:lnTo>
                <a:lnTo>
                  <a:pt x="180339" y="34188"/>
                </a:lnTo>
                <a:close/>
                <a:moveTo>
                  <a:pt x="203591" y="34188"/>
                </a:moveTo>
                <a:lnTo>
                  <a:pt x="208911" y="43398"/>
                </a:lnTo>
                <a:lnTo>
                  <a:pt x="206418" y="41969"/>
                </a:lnTo>
                <a:lnTo>
                  <a:pt x="203591" y="40358"/>
                </a:lnTo>
                <a:lnTo>
                  <a:pt x="203591" y="34188"/>
                </a:lnTo>
                <a:close/>
                <a:moveTo>
                  <a:pt x="215202" y="34188"/>
                </a:moveTo>
                <a:lnTo>
                  <a:pt x="220522" y="43398"/>
                </a:lnTo>
                <a:lnTo>
                  <a:pt x="218060" y="41969"/>
                </a:lnTo>
                <a:lnTo>
                  <a:pt x="215202" y="40358"/>
                </a:lnTo>
                <a:lnTo>
                  <a:pt x="215202" y="34188"/>
                </a:lnTo>
                <a:close/>
                <a:moveTo>
                  <a:pt x="261678" y="34188"/>
                </a:moveTo>
                <a:lnTo>
                  <a:pt x="266997" y="43398"/>
                </a:lnTo>
                <a:lnTo>
                  <a:pt x="264535" y="41969"/>
                </a:lnTo>
                <a:lnTo>
                  <a:pt x="261678" y="40358"/>
                </a:lnTo>
                <a:lnTo>
                  <a:pt x="261678" y="34188"/>
                </a:lnTo>
                <a:close/>
                <a:moveTo>
                  <a:pt x="273046" y="34188"/>
                </a:moveTo>
                <a:lnTo>
                  <a:pt x="273046" y="40358"/>
                </a:lnTo>
                <a:lnTo>
                  <a:pt x="270188" y="41969"/>
                </a:lnTo>
                <a:lnTo>
                  <a:pt x="267726" y="43398"/>
                </a:lnTo>
                <a:lnTo>
                  <a:pt x="273046" y="34188"/>
                </a:lnTo>
                <a:close/>
                <a:moveTo>
                  <a:pt x="284657" y="34188"/>
                </a:moveTo>
                <a:lnTo>
                  <a:pt x="284657" y="40358"/>
                </a:lnTo>
                <a:lnTo>
                  <a:pt x="279337" y="43398"/>
                </a:lnTo>
                <a:lnTo>
                  <a:pt x="284657" y="34188"/>
                </a:lnTo>
                <a:close/>
                <a:moveTo>
                  <a:pt x="121979" y="34218"/>
                </a:moveTo>
                <a:lnTo>
                  <a:pt x="121979" y="40358"/>
                </a:lnTo>
                <a:lnTo>
                  <a:pt x="119122" y="41969"/>
                </a:lnTo>
                <a:lnTo>
                  <a:pt x="116660" y="43428"/>
                </a:lnTo>
                <a:lnTo>
                  <a:pt x="116660" y="43428"/>
                </a:lnTo>
                <a:lnTo>
                  <a:pt x="121979" y="34218"/>
                </a:lnTo>
                <a:close/>
                <a:moveTo>
                  <a:pt x="191676" y="34218"/>
                </a:moveTo>
                <a:lnTo>
                  <a:pt x="191676" y="40358"/>
                </a:lnTo>
                <a:lnTo>
                  <a:pt x="188849" y="41969"/>
                </a:lnTo>
                <a:lnTo>
                  <a:pt x="186357" y="43428"/>
                </a:lnTo>
                <a:lnTo>
                  <a:pt x="191676" y="34218"/>
                </a:lnTo>
                <a:close/>
                <a:moveTo>
                  <a:pt x="238182" y="34218"/>
                </a:moveTo>
                <a:lnTo>
                  <a:pt x="238182" y="40358"/>
                </a:lnTo>
                <a:lnTo>
                  <a:pt x="235355" y="41969"/>
                </a:lnTo>
                <a:lnTo>
                  <a:pt x="232862" y="43428"/>
                </a:lnTo>
                <a:lnTo>
                  <a:pt x="238182" y="34218"/>
                </a:lnTo>
                <a:close/>
                <a:moveTo>
                  <a:pt x="261404" y="34218"/>
                </a:moveTo>
                <a:lnTo>
                  <a:pt x="261404" y="40358"/>
                </a:lnTo>
                <a:lnTo>
                  <a:pt x="258547" y="41969"/>
                </a:lnTo>
                <a:lnTo>
                  <a:pt x="256085" y="43428"/>
                </a:lnTo>
                <a:lnTo>
                  <a:pt x="261404" y="34218"/>
                </a:lnTo>
                <a:close/>
                <a:moveTo>
                  <a:pt x="17418" y="34188"/>
                </a:moveTo>
                <a:lnTo>
                  <a:pt x="17418" y="40358"/>
                </a:lnTo>
                <a:lnTo>
                  <a:pt x="14560" y="41969"/>
                </a:lnTo>
                <a:lnTo>
                  <a:pt x="12098" y="43428"/>
                </a:lnTo>
                <a:lnTo>
                  <a:pt x="17418" y="34188"/>
                </a:lnTo>
                <a:close/>
                <a:moveTo>
                  <a:pt x="40610" y="34188"/>
                </a:moveTo>
                <a:lnTo>
                  <a:pt x="40610" y="40358"/>
                </a:lnTo>
                <a:lnTo>
                  <a:pt x="37783" y="41969"/>
                </a:lnTo>
                <a:lnTo>
                  <a:pt x="35290" y="43428"/>
                </a:lnTo>
                <a:lnTo>
                  <a:pt x="40610" y="34188"/>
                </a:lnTo>
                <a:close/>
                <a:moveTo>
                  <a:pt x="52251" y="34218"/>
                </a:moveTo>
                <a:lnTo>
                  <a:pt x="52251" y="40358"/>
                </a:lnTo>
                <a:lnTo>
                  <a:pt x="49394" y="41969"/>
                </a:lnTo>
                <a:lnTo>
                  <a:pt x="46932" y="43428"/>
                </a:lnTo>
                <a:lnTo>
                  <a:pt x="52251" y="34218"/>
                </a:lnTo>
                <a:close/>
                <a:moveTo>
                  <a:pt x="63862" y="34218"/>
                </a:moveTo>
                <a:lnTo>
                  <a:pt x="63862" y="40358"/>
                </a:lnTo>
                <a:lnTo>
                  <a:pt x="61005" y="41969"/>
                </a:lnTo>
                <a:lnTo>
                  <a:pt x="58543" y="43428"/>
                </a:lnTo>
                <a:lnTo>
                  <a:pt x="63862" y="34218"/>
                </a:lnTo>
                <a:close/>
                <a:moveTo>
                  <a:pt x="75504" y="34218"/>
                </a:moveTo>
                <a:lnTo>
                  <a:pt x="75504" y="40358"/>
                </a:lnTo>
                <a:lnTo>
                  <a:pt x="72647" y="41969"/>
                </a:lnTo>
                <a:lnTo>
                  <a:pt x="70185" y="43428"/>
                </a:lnTo>
                <a:lnTo>
                  <a:pt x="75504" y="34218"/>
                </a:lnTo>
                <a:close/>
                <a:moveTo>
                  <a:pt x="87115" y="34218"/>
                </a:moveTo>
                <a:lnTo>
                  <a:pt x="87115" y="40358"/>
                </a:lnTo>
                <a:lnTo>
                  <a:pt x="84288" y="41969"/>
                </a:lnTo>
                <a:lnTo>
                  <a:pt x="81796" y="43428"/>
                </a:lnTo>
                <a:lnTo>
                  <a:pt x="87115" y="34218"/>
                </a:lnTo>
                <a:close/>
                <a:moveTo>
                  <a:pt x="98757" y="34218"/>
                </a:moveTo>
                <a:lnTo>
                  <a:pt x="98757" y="40358"/>
                </a:lnTo>
                <a:lnTo>
                  <a:pt x="95899" y="41969"/>
                </a:lnTo>
                <a:lnTo>
                  <a:pt x="93437" y="43428"/>
                </a:lnTo>
                <a:lnTo>
                  <a:pt x="98757" y="34218"/>
                </a:lnTo>
                <a:close/>
                <a:moveTo>
                  <a:pt x="110337" y="34218"/>
                </a:moveTo>
                <a:lnTo>
                  <a:pt x="110337" y="40358"/>
                </a:lnTo>
                <a:lnTo>
                  <a:pt x="107480" y="41969"/>
                </a:lnTo>
                <a:lnTo>
                  <a:pt x="105018" y="43428"/>
                </a:lnTo>
                <a:lnTo>
                  <a:pt x="110337" y="34218"/>
                </a:lnTo>
                <a:close/>
                <a:moveTo>
                  <a:pt x="133590" y="34218"/>
                </a:moveTo>
                <a:lnTo>
                  <a:pt x="133590" y="40358"/>
                </a:lnTo>
                <a:lnTo>
                  <a:pt x="130733" y="41969"/>
                </a:lnTo>
                <a:lnTo>
                  <a:pt x="128271" y="43428"/>
                </a:lnTo>
                <a:lnTo>
                  <a:pt x="133590" y="34218"/>
                </a:lnTo>
                <a:close/>
                <a:moveTo>
                  <a:pt x="145232" y="34218"/>
                </a:moveTo>
                <a:lnTo>
                  <a:pt x="145232" y="40358"/>
                </a:lnTo>
                <a:lnTo>
                  <a:pt x="142374" y="41969"/>
                </a:lnTo>
                <a:lnTo>
                  <a:pt x="139912" y="43428"/>
                </a:lnTo>
                <a:lnTo>
                  <a:pt x="145232" y="34218"/>
                </a:lnTo>
                <a:close/>
                <a:moveTo>
                  <a:pt x="156843" y="34218"/>
                </a:moveTo>
                <a:lnTo>
                  <a:pt x="156843" y="40358"/>
                </a:lnTo>
                <a:lnTo>
                  <a:pt x="153986" y="41969"/>
                </a:lnTo>
                <a:lnTo>
                  <a:pt x="151523" y="43428"/>
                </a:lnTo>
                <a:lnTo>
                  <a:pt x="156843" y="34218"/>
                </a:lnTo>
                <a:close/>
                <a:moveTo>
                  <a:pt x="168484" y="34218"/>
                </a:moveTo>
                <a:lnTo>
                  <a:pt x="168484" y="40358"/>
                </a:lnTo>
                <a:lnTo>
                  <a:pt x="165627" y="41969"/>
                </a:lnTo>
                <a:lnTo>
                  <a:pt x="163165" y="43428"/>
                </a:lnTo>
                <a:lnTo>
                  <a:pt x="168484" y="34218"/>
                </a:lnTo>
                <a:close/>
                <a:moveTo>
                  <a:pt x="180065" y="34218"/>
                </a:moveTo>
                <a:lnTo>
                  <a:pt x="180065" y="40358"/>
                </a:lnTo>
                <a:lnTo>
                  <a:pt x="177208" y="41969"/>
                </a:lnTo>
                <a:lnTo>
                  <a:pt x="174746" y="43428"/>
                </a:lnTo>
                <a:lnTo>
                  <a:pt x="180065" y="34218"/>
                </a:lnTo>
                <a:close/>
                <a:moveTo>
                  <a:pt x="203318" y="34218"/>
                </a:moveTo>
                <a:lnTo>
                  <a:pt x="203318" y="40358"/>
                </a:lnTo>
                <a:lnTo>
                  <a:pt x="200461" y="41969"/>
                </a:lnTo>
                <a:lnTo>
                  <a:pt x="197999" y="43428"/>
                </a:lnTo>
                <a:lnTo>
                  <a:pt x="203318" y="34218"/>
                </a:lnTo>
                <a:close/>
                <a:moveTo>
                  <a:pt x="214929" y="34218"/>
                </a:moveTo>
                <a:lnTo>
                  <a:pt x="214929" y="40358"/>
                </a:lnTo>
                <a:lnTo>
                  <a:pt x="212072" y="41969"/>
                </a:lnTo>
                <a:lnTo>
                  <a:pt x="209610" y="43428"/>
                </a:lnTo>
                <a:lnTo>
                  <a:pt x="214929" y="34218"/>
                </a:lnTo>
                <a:close/>
                <a:moveTo>
                  <a:pt x="226570" y="34218"/>
                </a:moveTo>
                <a:lnTo>
                  <a:pt x="226570" y="40358"/>
                </a:lnTo>
                <a:lnTo>
                  <a:pt x="223713" y="41969"/>
                </a:lnTo>
                <a:lnTo>
                  <a:pt x="221251" y="43428"/>
                </a:lnTo>
                <a:lnTo>
                  <a:pt x="226570" y="34218"/>
                </a:lnTo>
                <a:close/>
                <a:moveTo>
                  <a:pt x="249793" y="34218"/>
                </a:moveTo>
                <a:lnTo>
                  <a:pt x="249793" y="40358"/>
                </a:lnTo>
                <a:lnTo>
                  <a:pt x="246936" y="41969"/>
                </a:lnTo>
                <a:lnTo>
                  <a:pt x="244474" y="43428"/>
                </a:lnTo>
                <a:lnTo>
                  <a:pt x="249793" y="34218"/>
                </a:lnTo>
                <a:close/>
                <a:moveTo>
                  <a:pt x="5898" y="40571"/>
                </a:moveTo>
                <a:lnTo>
                  <a:pt x="8755" y="42212"/>
                </a:lnTo>
                <a:lnTo>
                  <a:pt x="11217" y="43641"/>
                </a:lnTo>
                <a:lnTo>
                  <a:pt x="578" y="43641"/>
                </a:lnTo>
                <a:lnTo>
                  <a:pt x="5898" y="40571"/>
                </a:lnTo>
                <a:close/>
                <a:moveTo>
                  <a:pt x="17509" y="40571"/>
                </a:moveTo>
                <a:lnTo>
                  <a:pt x="20366" y="42212"/>
                </a:lnTo>
                <a:lnTo>
                  <a:pt x="22828" y="43641"/>
                </a:lnTo>
                <a:lnTo>
                  <a:pt x="12190" y="43641"/>
                </a:lnTo>
                <a:lnTo>
                  <a:pt x="14682" y="42212"/>
                </a:lnTo>
                <a:lnTo>
                  <a:pt x="17509" y="40571"/>
                </a:lnTo>
                <a:close/>
                <a:moveTo>
                  <a:pt x="29150" y="40571"/>
                </a:moveTo>
                <a:lnTo>
                  <a:pt x="32008" y="42212"/>
                </a:lnTo>
                <a:lnTo>
                  <a:pt x="34470" y="43641"/>
                </a:lnTo>
                <a:lnTo>
                  <a:pt x="23831" y="43641"/>
                </a:lnTo>
                <a:lnTo>
                  <a:pt x="26293" y="42212"/>
                </a:lnTo>
                <a:lnTo>
                  <a:pt x="29150" y="40571"/>
                </a:lnTo>
                <a:close/>
                <a:moveTo>
                  <a:pt x="40762" y="40571"/>
                </a:moveTo>
                <a:lnTo>
                  <a:pt x="43619" y="42212"/>
                </a:lnTo>
                <a:lnTo>
                  <a:pt x="46081" y="43641"/>
                </a:lnTo>
                <a:lnTo>
                  <a:pt x="35442" y="43641"/>
                </a:lnTo>
                <a:lnTo>
                  <a:pt x="37935" y="42212"/>
                </a:lnTo>
                <a:lnTo>
                  <a:pt x="40762" y="40571"/>
                </a:lnTo>
                <a:close/>
                <a:moveTo>
                  <a:pt x="52403" y="40571"/>
                </a:moveTo>
                <a:lnTo>
                  <a:pt x="55260" y="42212"/>
                </a:lnTo>
                <a:lnTo>
                  <a:pt x="57722" y="43641"/>
                </a:lnTo>
                <a:lnTo>
                  <a:pt x="47084" y="43641"/>
                </a:lnTo>
                <a:lnTo>
                  <a:pt x="49546" y="42212"/>
                </a:lnTo>
                <a:lnTo>
                  <a:pt x="52403" y="40571"/>
                </a:lnTo>
                <a:close/>
                <a:moveTo>
                  <a:pt x="64014" y="40571"/>
                </a:moveTo>
                <a:lnTo>
                  <a:pt x="66871" y="42212"/>
                </a:lnTo>
                <a:lnTo>
                  <a:pt x="69334" y="43641"/>
                </a:lnTo>
                <a:lnTo>
                  <a:pt x="58695" y="43641"/>
                </a:lnTo>
                <a:lnTo>
                  <a:pt x="61187" y="42212"/>
                </a:lnTo>
                <a:lnTo>
                  <a:pt x="64014" y="40571"/>
                </a:lnTo>
                <a:close/>
                <a:moveTo>
                  <a:pt x="75625" y="40571"/>
                </a:moveTo>
                <a:lnTo>
                  <a:pt x="78452" y="42212"/>
                </a:lnTo>
                <a:lnTo>
                  <a:pt x="80945" y="43641"/>
                </a:lnTo>
                <a:lnTo>
                  <a:pt x="70306" y="43641"/>
                </a:lnTo>
                <a:lnTo>
                  <a:pt x="72768" y="42212"/>
                </a:lnTo>
                <a:lnTo>
                  <a:pt x="75625" y="40571"/>
                </a:lnTo>
                <a:close/>
                <a:moveTo>
                  <a:pt x="87237" y="40571"/>
                </a:moveTo>
                <a:lnTo>
                  <a:pt x="90094" y="42212"/>
                </a:lnTo>
                <a:lnTo>
                  <a:pt x="92556" y="43641"/>
                </a:lnTo>
                <a:lnTo>
                  <a:pt x="81917" y="43641"/>
                </a:lnTo>
                <a:lnTo>
                  <a:pt x="84379" y="42212"/>
                </a:lnTo>
                <a:lnTo>
                  <a:pt x="87237" y="40571"/>
                </a:lnTo>
                <a:close/>
                <a:moveTo>
                  <a:pt x="98878" y="40571"/>
                </a:moveTo>
                <a:lnTo>
                  <a:pt x="101705" y="42212"/>
                </a:lnTo>
                <a:lnTo>
                  <a:pt x="104197" y="43641"/>
                </a:lnTo>
                <a:lnTo>
                  <a:pt x="93559" y="43641"/>
                </a:lnTo>
                <a:lnTo>
                  <a:pt x="96021" y="42212"/>
                </a:lnTo>
                <a:lnTo>
                  <a:pt x="98878" y="40571"/>
                </a:lnTo>
                <a:close/>
                <a:moveTo>
                  <a:pt x="110489" y="40571"/>
                </a:moveTo>
                <a:lnTo>
                  <a:pt x="113346" y="42212"/>
                </a:lnTo>
                <a:lnTo>
                  <a:pt x="115809" y="43641"/>
                </a:lnTo>
                <a:lnTo>
                  <a:pt x="105170" y="43641"/>
                </a:lnTo>
                <a:lnTo>
                  <a:pt x="107632" y="42212"/>
                </a:lnTo>
                <a:lnTo>
                  <a:pt x="110489" y="40571"/>
                </a:lnTo>
                <a:close/>
                <a:moveTo>
                  <a:pt x="122131" y="40571"/>
                </a:moveTo>
                <a:lnTo>
                  <a:pt x="124958" y="42212"/>
                </a:lnTo>
                <a:lnTo>
                  <a:pt x="127450" y="43641"/>
                </a:lnTo>
                <a:lnTo>
                  <a:pt x="116812" y="43641"/>
                </a:lnTo>
                <a:lnTo>
                  <a:pt x="119274" y="42212"/>
                </a:lnTo>
                <a:lnTo>
                  <a:pt x="122131" y="40571"/>
                </a:lnTo>
                <a:close/>
                <a:moveTo>
                  <a:pt x="133742" y="40571"/>
                </a:moveTo>
                <a:lnTo>
                  <a:pt x="136599" y="42212"/>
                </a:lnTo>
                <a:lnTo>
                  <a:pt x="139061" y="43641"/>
                </a:lnTo>
                <a:lnTo>
                  <a:pt x="128423" y="43641"/>
                </a:lnTo>
                <a:lnTo>
                  <a:pt x="130885" y="42212"/>
                </a:lnTo>
                <a:lnTo>
                  <a:pt x="133742" y="40571"/>
                </a:lnTo>
                <a:close/>
                <a:moveTo>
                  <a:pt x="145323" y="40571"/>
                </a:moveTo>
                <a:lnTo>
                  <a:pt x="148180" y="42212"/>
                </a:lnTo>
                <a:lnTo>
                  <a:pt x="150642" y="43641"/>
                </a:lnTo>
                <a:lnTo>
                  <a:pt x="140004" y="43641"/>
                </a:lnTo>
                <a:lnTo>
                  <a:pt x="142496" y="42212"/>
                </a:lnTo>
                <a:lnTo>
                  <a:pt x="145323" y="40571"/>
                </a:lnTo>
                <a:close/>
                <a:moveTo>
                  <a:pt x="156964" y="40571"/>
                </a:moveTo>
                <a:lnTo>
                  <a:pt x="159822" y="42212"/>
                </a:lnTo>
                <a:lnTo>
                  <a:pt x="162284" y="43641"/>
                </a:lnTo>
                <a:lnTo>
                  <a:pt x="151645" y="43641"/>
                </a:lnTo>
                <a:lnTo>
                  <a:pt x="154107" y="42212"/>
                </a:lnTo>
                <a:lnTo>
                  <a:pt x="156964" y="40571"/>
                </a:lnTo>
                <a:close/>
                <a:moveTo>
                  <a:pt x="168575" y="40571"/>
                </a:moveTo>
                <a:lnTo>
                  <a:pt x="171433" y="42212"/>
                </a:lnTo>
                <a:lnTo>
                  <a:pt x="173895" y="43641"/>
                </a:lnTo>
                <a:lnTo>
                  <a:pt x="163256" y="43641"/>
                </a:lnTo>
                <a:lnTo>
                  <a:pt x="165749" y="42212"/>
                </a:lnTo>
                <a:lnTo>
                  <a:pt x="168575" y="40571"/>
                </a:lnTo>
                <a:close/>
                <a:moveTo>
                  <a:pt x="180217" y="40571"/>
                </a:moveTo>
                <a:lnTo>
                  <a:pt x="183074" y="42212"/>
                </a:lnTo>
                <a:lnTo>
                  <a:pt x="185536" y="43641"/>
                </a:lnTo>
                <a:lnTo>
                  <a:pt x="174898" y="43641"/>
                </a:lnTo>
                <a:lnTo>
                  <a:pt x="177360" y="42212"/>
                </a:lnTo>
                <a:lnTo>
                  <a:pt x="180217" y="40571"/>
                </a:lnTo>
                <a:close/>
                <a:moveTo>
                  <a:pt x="191828" y="40571"/>
                </a:moveTo>
                <a:lnTo>
                  <a:pt x="194685" y="42212"/>
                </a:lnTo>
                <a:lnTo>
                  <a:pt x="197147" y="43641"/>
                </a:lnTo>
                <a:lnTo>
                  <a:pt x="186509" y="43641"/>
                </a:lnTo>
                <a:lnTo>
                  <a:pt x="189001" y="42212"/>
                </a:lnTo>
                <a:lnTo>
                  <a:pt x="191828" y="40571"/>
                </a:lnTo>
                <a:close/>
                <a:moveTo>
                  <a:pt x="203470" y="40571"/>
                </a:moveTo>
                <a:lnTo>
                  <a:pt x="206327" y="42212"/>
                </a:lnTo>
                <a:lnTo>
                  <a:pt x="208789" y="43641"/>
                </a:lnTo>
                <a:lnTo>
                  <a:pt x="198151" y="43641"/>
                </a:lnTo>
                <a:lnTo>
                  <a:pt x="200613" y="42212"/>
                </a:lnTo>
                <a:lnTo>
                  <a:pt x="203470" y="40571"/>
                </a:lnTo>
                <a:close/>
                <a:moveTo>
                  <a:pt x="215051" y="40571"/>
                </a:moveTo>
                <a:lnTo>
                  <a:pt x="217908" y="42212"/>
                </a:lnTo>
                <a:lnTo>
                  <a:pt x="220370" y="43641"/>
                </a:lnTo>
                <a:lnTo>
                  <a:pt x="209731" y="43641"/>
                </a:lnTo>
                <a:lnTo>
                  <a:pt x="212193" y="42212"/>
                </a:lnTo>
                <a:lnTo>
                  <a:pt x="215051" y="40571"/>
                </a:lnTo>
                <a:close/>
                <a:moveTo>
                  <a:pt x="226692" y="40571"/>
                </a:moveTo>
                <a:lnTo>
                  <a:pt x="229519" y="42212"/>
                </a:lnTo>
                <a:lnTo>
                  <a:pt x="232011" y="43641"/>
                </a:lnTo>
                <a:lnTo>
                  <a:pt x="221373" y="43641"/>
                </a:lnTo>
                <a:lnTo>
                  <a:pt x="223835" y="42212"/>
                </a:lnTo>
                <a:lnTo>
                  <a:pt x="226692" y="40571"/>
                </a:lnTo>
                <a:close/>
                <a:moveTo>
                  <a:pt x="238303" y="40571"/>
                </a:moveTo>
                <a:lnTo>
                  <a:pt x="241160" y="42212"/>
                </a:lnTo>
                <a:lnTo>
                  <a:pt x="243622" y="43641"/>
                </a:lnTo>
                <a:lnTo>
                  <a:pt x="232984" y="43641"/>
                </a:lnTo>
                <a:lnTo>
                  <a:pt x="235446" y="42212"/>
                </a:lnTo>
                <a:lnTo>
                  <a:pt x="238303" y="40571"/>
                </a:lnTo>
                <a:close/>
                <a:moveTo>
                  <a:pt x="249945" y="40571"/>
                </a:moveTo>
                <a:lnTo>
                  <a:pt x="252772" y="42212"/>
                </a:lnTo>
                <a:lnTo>
                  <a:pt x="255264" y="43641"/>
                </a:lnTo>
                <a:lnTo>
                  <a:pt x="244626" y="43641"/>
                </a:lnTo>
                <a:lnTo>
                  <a:pt x="247088" y="42212"/>
                </a:lnTo>
                <a:lnTo>
                  <a:pt x="249945" y="40571"/>
                </a:lnTo>
                <a:close/>
                <a:moveTo>
                  <a:pt x="261556" y="40571"/>
                </a:moveTo>
                <a:lnTo>
                  <a:pt x="264413" y="42212"/>
                </a:lnTo>
                <a:lnTo>
                  <a:pt x="266875" y="43641"/>
                </a:lnTo>
                <a:lnTo>
                  <a:pt x="256237" y="43641"/>
                </a:lnTo>
                <a:lnTo>
                  <a:pt x="258699" y="42212"/>
                </a:lnTo>
                <a:lnTo>
                  <a:pt x="261556" y="40571"/>
                </a:lnTo>
                <a:close/>
                <a:moveTo>
                  <a:pt x="273198" y="40571"/>
                </a:moveTo>
                <a:lnTo>
                  <a:pt x="276024" y="42212"/>
                </a:lnTo>
                <a:lnTo>
                  <a:pt x="278517" y="43641"/>
                </a:lnTo>
                <a:lnTo>
                  <a:pt x="267878" y="43641"/>
                </a:lnTo>
                <a:lnTo>
                  <a:pt x="270340" y="42212"/>
                </a:lnTo>
                <a:lnTo>
                  <a:pt x="273198" y="40571"/>
                </a:lnTo>
                <a:close/>
                <a:moveTo>
                  <a:pt x="11217" y="43884"/>
                </a:moveTo>
                <a:lnTo>
                  <a:pt x="5898" y="46954"/>
                </a:lnTo>
                <a:lnTo>
                  <a:pt x="578" y="43884"/>
                </a:lnTo>
                <a:close/>
                <a:moveTo>
                  <a:pt x="22828" y="43884"/>
                </a:moveTo>
                <a:lnTo>
                  <a:pt x="17509" y="46954"/>
                </a:lnTo>
                <a:lnTo>
                  <a:pt x="12190" y="43884"/>
                </a:lnTo>
                <a:close/>
                <a:moveTo>
                  <a:pt x="34470" y="43884"/>
                </a:moveTo>
                <a:lnTo>
                  <a:pt x="29150" y="46954"/>
                </a:lnTo>
                <a:lnTo>
                  <a:pt x="23831" y="43884"/>
                </a:lnTo>
                <a:close/>
                <a:moveTo>
                  <a:pt x="46081" y="43884"/>
                </a:moveTo>
                <a:lnTo>
                  <a:pt x="40762" y="46954"/>
                </a:lnTo>
                <a:lnTo>
                  <a:pt x="35442" y="43884"/>
                </a:lnTo>
                <a:close/>
                <a:moveTo>
                  <a:pt x="57722" y="43884"/>
                </a:moveTo>
                <a:lnTo>
                  <a:pt x="52403" y="46954"/>
                </a:lnTo>
                <a:lnTo>
                  <a:pt x="47084" y="43884"/>
                </a:lnTo>
                <a:close/>
                <a:moveTo>
                  <a:pt x="69334" y="43884"/>
                </a:moveTo>
                <a:lnTo>
                  <a:pt x="64014" y="46954"/>
                </a:lnTo>
                <a:lnTo>
                  <a:pt x="58695" y="43884"/>
                </a:lnTo>
                <a:close/>
                <a:moveTo>
                  <a:pt x="80945" y="43884"/>
                </a:moveTo>
                <a:lnTo>
                  <a:pt x="75625" y="46954"/>
                </a:lnTo>
                <a:lnTo>
                  <a:pt x="70306" y="43884"/>
                </a:lnTo>
                <a:close/>
                <a:moveTo>
                  <a:pt x="92556" y="43884"/>
                </a:moveTo>
                <a:lnTo>
                  <a:pt x="87237" y="46954"/>
                </a:lnTo>
                <a:lnTo>
                  <a:pt x="81917" y="43884"/>
                </a:lnTo>
                <a:close/>
                <a:moveTo>
                  <a:pt x="104197" y="43884"/>
                </a:moveTo>
                <a:lnTo>
                  <a:pt x="98878" y="46954"/>
                </a:lnTo>
                <a:lnTo>
                  <a:pt x="93559" y="43884"/>
                </a:lnTo>
                <a:close/>
                <a:moveTo>
                  <a:pt x="115809" y="43884"/>
                </a:moveTo>
                <a:lnTo>
                  <a:pt x="110489" y="46954"/>
                </a:lnTo>
                <a:lnTo>
                  <a:pt x="105170" y="43884"/>
                </a:lnTo>
                <a:close/>
                <a:moveTo>
                  <a:pt x="127450" y="43884"/>
                </a:moveTo>
                <a:lnTo>
                  <a:pt x="122131" y="46954"/>
                </a:lnTo>
                <a:lnTo>
                  <a:pt x="116812" y="43884"/>
                </a:lnTo>
                <a:close/>
                <a:moveTo>
                  <a:pt x="139061" y="43884"/>
                </a:moveTo>
                <a:lnTo>
                  <a:pt x="133742" y="46954"/>
                </a:lnTo>
                <a:lnTo>
                  <a:pt x="128423" y="43884"/>
                </a:lnTo>
                <a:close/>
                <a:moveTo>
                  <a:pt x="150642" y="43884"/>
                </a:moveTo>
                <a:lnTo>
                  <a:pt x="145323" y="46954"/>
                </a:lnTo>
                <a:lnTo>
                  <a:pt x="140004" y="43884"/>
                </a:lnTo>
                <a:close/>
                <a:moveTo>
                  <a:pt x="162284" y="43884"/>
                </a:moveTo>
                <a:lnTo>
                  <a:pt x="156964" y="46954"/>
                </a:lnTo>
                <a:lnTo>
                  <a:pt x="151645" y="43884"/>
                </a:lnTo>
                <a:close/>
                <a:moveTo>
                  <a:pt x="173895" y="43884"/>
                </a:moveTo>
                <a:lnTo>
                  <a:pt x="168575" y="46954"/>
                </a:lnTo>
                <a:lnTo>
                  <a:pt x="163256" y="43884"/>
                </a:lnTo>
                <a:close/>
                <a:moveTo>
                  <a:pt x="185536" y="43884"/>
                </a:moveTo>
                <a:lnTo>
                  <a:pt x="180217" y="46954"/>
                </a:lnTo>
                <a:lnTo>
                  <a:pt x="174898" y="43884"/>
                </a:lnTo>
                <a:close/>
                <a:moveTo>
                  <a:pt x="197147" y="43884"/>
                </a:moveTo>
                <a:lnTo>
                  <a:pt x="191828" y="46954"/>
                </a:lnTo>
                <a:lnTo>
                  <a:pt x="186509" y="43884"/>
                </a:lnTo>
                <a:close/>
                <a:moveTo>
                  <a:pt x="208789" y="43884"/>
                </a:moveTo>
                <a:lnTo>
                  <a:pt x="203470" y="46954"/>
                </a:lnTo>
                <a:lnTo>
                  <a:pt x="198151" y="43884"/>
                </a:lnTo>
                <a:close/>
                <a:moveTo>
                  <a:pt x="220370" y="43884"/>
                </a:moveTo>
                <a:lnTo>
                  <a:pt x="215051" y="46954"/>
                </a:lnTo>
                <a:lnTo>
                  <a:pt x="209731" y="43884"/>
                </a:lnTo>
                <a:close/>
                <a:moveTo>
                  <a:pt x="232011" y="43884"/>
                </a:moveTo>
                <a:lnTo>
                  <a:pt x="226692" y="46954"/>
                </a:lnTo>
                <a:lnTo>
                  <a:pt x="221373" y="43884"/>
                </a:lnTo>
                <a:close/>
                <a:moveTo>
                  <a:pt x="243622" y="43884"/>
                </a:moveTo>
                <a:lnTo>
                  <a:pt x="238303" y="46954"/>
                </a:lnTo>
                <a:lnTo>
                  <a:pt x="232984" y="43884"/>
                </a:lnTo>
                <a:close/>
                <a:moveTo>
                  <a:pt x="255264" y="43884"/>
                </a:moveTo>
                <a:lnTo>
                  <a:pt x="249945" y="46954"/>
                </a:lnTo>
                <a:lnTo>
                  <a:pt x="244626" y="43884"/>
                </a:lnTo>
                <a:close/>
                <a:moveTo>
                  <a:pt x="266875" y="43884"/>
                </a:moveTo>
                <a:lnTo>
                  <a:pt x="261556" y="46954"/>
                </a:lnTo>
                <a:lnTo>
                  <a:pt x="256237" y="43884"/>
                </a:lnTo>
                <a:close/>
                <a:moveTo>
                  <a:pt x="278517" y="43884"/>
                </a:moveTo>
                <a:lnTo>
                  <a:pt x="273198" y="46954"/>
                </a:lnTo>
                <a:lnTo>
                  <a:pt x="267878" y="43884"/>
                </a:lnTo>
                <a:close/>
                <a:moveTo>
                  <a:pt x="46202" y="44097"/>
                </a:moveTo>
                <a:lnTo>
                  <a:pt x="40883" y="53307"/>
                </a:lnTo>
                <a:lnTo>
                  <a:pt x="40883" y="47167"/>
                </a:lnTo>
                <a:lnTo>
                  <a:pt x="46202" y="44097"/>
                </a:lnTo>
                <a:close/>
                <a:moveTo>
                  <a:pt x="243774" y="44097"/>
                </a:moveTo>
                <a:lnTo>
                  <a:pt x="238455" y="53307"/>
                </a:lnTo>
                <a:lnTo>
                  <a:pt x="238455" y="47167"/>
                </a:lnTo>
                <a:lnTo>
                  <a:pt x="243774" y="44097"/>
                </a:lnTo>
                <a:close/>
                <a:moveTo>
                  <a:pt x="255355" y="44097"/>
                </a:moveTo>
                <a:lnTo>
                  <a:pt x="250036" y="53307"/>
                </a:lnTo>
                <a:lnTo>
                  <a:pt x="250036" y="47167"/>
                </a:lnTo>
                <a:lnTo>
                  <a:pt x="255355" y="44097"/>
                </a:lnTo>
                <a:close/>
                <a:moveTo>
                  <a:pt x="266997" y="44097"/>
                </a:moveTo>
                <a:lnTo>
                  <a:pt x="261678" y="53307"/>
                </a:lnTo>
                <a:lnTo>
                  <a:pt x="261678" y="47167"/>
                </a:lnTo>
                <a:lnTo>
                  <a:pt x="266997" y="44097"/>
                </a:lnTo>
                <a:close/>
                <a:moveTo>
                  <a:pt x="278608" y="44097"/>
                </a:moveTo>
                <a:lnTo>
                  <a:pt x="273289" y="53307"/>
                </a:lnTo>
                <a:lnTo>
                  <a:pt x="273289" y="47167"/>
                </a:lnTo>
                <a:lnTo>
                  <a:pt x="278608" y="44097"/>
                </a:lnTo>
                <a:close/>
                <a:moveTo>
                  <a:pt x="457" y="44158"/>
                </a:moveTo>
                <a:lnTo>
                  <a:pt x="5776" y="47167"/>
                </a:lnTo>
                <a:lnTo>
                  <a:pt x="5776" y="53337"/>
                </a:lnTo>
                <a:lnTo>
                  <a:pt x="457" y="44158"/>
                </a:lnTo>
                <a:close/>
                <a:moveTo>
                  <a:pt x="11369" y="44097"/>
                </a:moveTo>
                <a:lnTo>
                  <a:pt x="6050" y="53337"/>
                </a:lnTo>
                <a:lnTo>
                  <a:pt x="6050" y="47167"/>
                </a:lnTo>
                <a:lnTo>
                  <a:pt x="11369" y="44097"/>
                </a:lnTo>
                <a:close/>
                <a:moveTo>
                  <a:pt x="12098" y="44158"/>
                </a:moveTo>
                <a:lnTo>
                  <a:pt x="17418" y="47167"/>
                </a:lnTo>
                <a:lnTo>
                  <a:pt x="17418" y="53337"/>
                </a:lnTo>
                <a:lnTo>
                  <a:pt x="12098" y="44158"/>
                </a:lnTo>
                <a:close/>
                <a:moveTo>
                  <a:pt x="22980" y="44097"/>
                </a:moveTo>
                <a:lnTo>
                  <a:pt x="17661" y="53337"/>
                </a:lnTo>
                <a:lnTo>
                  <a:pt x="17661" y="47167"/>
                </a:lnTo>
                <a:lnTo>
                  <a:pt x="22980" y="44097"/>
                </a:lnTo>
                <a:close/>
                <a:moveTo>
                  <a:pt x="23710" y="44097"/>
                </a:moveTo>
                <a:lnTo>
                  <a:pt x="29029" y="47167"/>
                </a:lnTo>
                <a:lnTo>
                  <a:pt x="29029" y="53337"/>
                </a:lnTo>
                <a:lnTo>
                  <a:pt x="23710" y="44097"/>
                </a:lnTo>
                <a:close/>
                <a:moveTo>
                  <a:pt x="34622" y="44097"/>
                </a:moveTo>
                <a:lnTo>
                  <a:pt x="29302" y="53337"/>
                </a:lnTo>
                <a:lnTo>
                  <a:pt x="29302" y="47167"/>
                </a:lnTo>
                <a:lnTo>
                  <a:pt x="34622" y="44097"/>
                </a:lnTo>
                <a:close/>
                <a:moveTo>
                  <a:pt x="35290" y="44158"/>
                </a:moveTo>
                <a:lnTo>
                  <a:pt x="40610" y="47167"/>
                </a:lnTo>
                <a:lnTo>
                  <a:pt x="40610" y="53337"/>
                </a:lnTo>
                <a:lnTo>
                  <a:pt x="35290" y="44158"/>
                </a:lnTo>
                <a:close/>
                <a:moveTo>
                  <a:pt x="46932" y="44158"/>
                </a:moveTo>
                <a:lnTo>
                  <a:pt x="52251" y="47228"/>
                </a:lnTo>
                <a:lnTo>
                  <a:pt x="52251" y="53337"/>
                </a:lnTo>
                <a:lnTo>
                  <a:pt x="46932" y="44158"/>
                </a:lnTo>
                <a:close/>
                <a:moveTo>
                  <a:pt x="57844" y="44097"/>
                </a:moveTo>
                <a:lnTo>
                  <a:pt x="52525" y="53337"/>
                </a:lnTo>
                <a:lnTo>
                  <a:pt x="52525" y="47167"/>
                </a:lnTo>
                <a:lnTo>
                  <a:pt x="57844" y="44097"/>
                </a:lnTo>
                <a:close/>
                <a:moveTo>
                  <a:pt x="58543" y="44158"/>
                </a:moveTo>
                <a:lnTo>
                  <a:pt x="63862" y="47228"/>
                </a:lnTo>
                <a:lnTo>
                  <a:pt x="63862" y="53337"/>
                </a:lnTo>
                <a:lnTo>
                  <a:pt x="58543" y="44158"/>
                </a:lnTo>
                <a:close/>
                <a:moveTo>
                  <a:pt x="69455" y="44097"/>
                </a:moveTo>
                <a:lnTo>
                  <a:pt x="64136" y="53337"/>
                </a:lnTo>
                <a:lnTo>
                  <a:pt x="64136" y="47167"/>
                </a:lnTo>
                <a:lnTo>
                  <a:pt x="69455" y="44097"/>
                </a:lnTo>
                <a:close/>
                <a:moveTo>
                  <a:pt x="70185" y="44158"/>
                </a:moveTo>
                <a:lnTo>
                  <a:pt x="75504" y="47228"/>
                </a:lnTo>
                <a:lnTo>
                  <a:pt x="75504" y="53337"/>
                </a:lnTo>
                <a:lnTo>
                  <a:pt x="70185" y="44158"/>
                </a:lnTo>
                <a:close/>
                <a:moveTo>
                  <a:pt x="81097" y="44097"/>
                </a:moveTo>
                <a:lnTo>
                  <a:pt x="75777" y="53337"/>
                </a:lnTo>
                <a:lnTo>
                  <a:pt x="75777" y="47167"/>
                </a:lnTo>
                <a:lnTo>
                  <a:pt x="81097" y="44097"/>
                </a:lnTo>
                <a:close/>
                <a:moveTo>
                  <a:pt x="81796" y="44158"/>
                </a:moveTo>
                <a:lnTo>
                  <a:pt x="87115" y="47228"/>
                </a:lnTo>
                <a:lnTo>
                  <a:pt x="87115" y="53337"/>
                </a:lnTo>
                <a:lnTo>
                  <a:pt x="81796" y="44158"/>
                </a:lnTo>
                <a:close/>
                <a:moveTo>
                  <a:pt x="92708" y="44097"/>
                </a:moveTo>
                <a:lnTo>
                  <a:pt x="87389" y="53337"/>
                </a:lnTo>
                <a:lnTo>
                  <a:pt x="87389" y="47167"/>
                </a:lnTo>
                <a:lnTo>
                  <a:pt x="92708" y="44097"/>
                </a:lnTo>
                <a:close/>
                <a:moveTo>
                  <a:pt x="93437" y="44158"/>
                </a:moveTo>
                <a:lnTo>
                  <a:pt x="98757" y="47228"/>
                </a:lnTo>
                <a:lnTo>
                  <a:pt x="98757" y="53337"/>
                </a:lnTo>
                <a:lnTo>
                  <a:pt x="93437" y="44158"/>
                </a:lnTo>
                <a:close/>
                <a:moveTo>
                  <a:pt x="104349" y="44097"/>
                </a:moveTo>
                <a:lnTo>
                  <a:pt x="99030" y="53337"/>
                </a:lnTo>
                <a:lnTo>
                  <a:pt x="99030" y="47167"/>
                </a:lnTo>
                <a:lnTo>
                  <a:pt x="104349" y="44097"/>
                </a:lnTo>
                <a:close/>
                <a:moveTo>
                  <a:pt x="105018" y="44158"/>
                </a:moveTo>
                <a:lnTo>
                  <a:pt x="110337" y="47228"/>
                </a:lnTo>
                <a:lnTo>
                  <a:pt x="110337" y="53337"/>
                </a:lnTo>
                <a:lnTo>
                  <a:pt x="105018" y="44158"/>
                </a:lnTo>
                <a:close/>
                <a:moveTo>
                  <a:pt x="115930" y="44097"/>
                </a:moveTo>
                <a:lnTo>
                  <a:pt x="110611" y="53337"/>
                </a:lnTo>
                <a:lnTo>
                  <a:pt x="110611" y="47167"/>
                </a:lnTo>
                <a:lnTo>
                  <a:pt x="115930" y="44097"/>
                </a:lnTo>
                <a:close/>
                <a:moveTo>
                  <a:pt x="116660" y="44158"/>
                </a:moveTo>
                <a:lnTo>
                  <a:pt x="121979" y="47228"/>
                </a:lnTo>
                <a:lnTo>
                  <a:pt x="121979" y="53337"/>
                </a:lnTo>
                <a:lnTo>
                  <a:pt x="116660" y="44158"/>
                </a:lnTo>
                <a:close/>
                <a:moveTo>
                  <a:pt x="127541" y="44097"/>
                </a:moveTo>
                <a:lnTo>
                  <a:pt x="122222" y="53337"/>
                </a:lnTo>
                <a:lnTo>
                  <a:pt x="122222" y="47167"/>
                </a:lnTo>
                <a:lnTo>
                  <a:pt x="127541" y="44097"/>
                </a:lnTo>
                <a:close/>
                <a:moveTo>
                  <a:pt x="128271" y="44158"/>
                </a:moveTo>
                <a:lnTo>
                  <a:pt x="133590" y="47228"/>
                </a:lnTo>
                <a:lnTo>
                  <a:pt x="133590" y="53337"/>
                </a:lnTo>
                <a:lnTo>
                  <a:pt x="128271" y="44158"/>
                </a:lnTo>
                <a:close/>
                <a:moveTo>
                  <a:pt x="139183" y="44097"/>
                </a:moveTo>
                <a:lnTo>
                  <a:pt x="133864" y="53337"/>
                </a:lnTo>
                <a:lnTo>
                  <a:pt x="133864" y="47167"/>
                </a:lnTo>
                <a:lnTo>
                  <a:pt x="139183" y="44097"/>
                </a:lnTo>
                <a:close/>
                <a:moveTo>
                  <a:pt x="139912" y="44158"/>
                </a:moveTo>
                <a:lnTo>
                  <a:pt x="145232" y="47228"/>
                </a:lnTo>
                <a:lnTo>
                  <a:pt x="145232" y="53337"/>
                </a:lnTo>
                <a:lnTo>
                  <a:pt x="139912" y="44158"/>
                </a:lnTo>
                <a:close/>
                <a:moveTo>
                  <a:pt x="150794" y="44097"/>
                </a:moveTo>
                <a:lnTo>
                  <a:pt x="145475" y="53337"/>
                </a:lnTo>
                <a:lnTo>
                  <a:pt x="145475" y="47167"/>
                </a:lnTo>
                <a:lnTo>
                  <a:pt x="150794" y="44097"/>
                </a:lnTo>
                <a:close/>
                <a:moveTo>
                  <a:pt x="151523" y="44158"/>
                </a:moveTo>
                <a:lnTo>
                  <a:pt x="156843" y="47228"/>
                </a:lnTo>
                <a:lnTo>
                  <a:pt x="156843" y="53337"/>
                </a:lnTo>
                <a:lnTo>
                  <a:pt x="151523" y="44158"/>
                </a:lnTo>
                <a:close/>
                <a:moveTo>
                  <a:pt x="162436" y="44097"/>
                </a:moveTo>
                <a:lnTo>
                  <a:pt x="157116" y="53337"/>
                </a:lnTo>
                <a:lnTo>
                  <a:pt x="157116" y="47167"/>
                </a:lnTo>
                <a:lnTo>
                  <a:pt x="162436" y="44097"/>
                </a:lnTo>
                <a:close/>
                <a:moveTo>
                  <a:pt x="163165" y="44158"/>
                </a:moveTo>
                <a:lnTo>
                  <a:pt x="168484" y="47228"/>
                </a:lnTo>
                <a:lnTo>
                  <a:pt x="168484" y="53337"/>
                </a:lnTo>
                <a:lnTo>
                  <a:pt x="163165" y="44158"/>
                </a:lnTo>
                <a:close/>
                <a:moveTo>
                  <a:pt x="174047" y="44097"/>
                </a:moveTo>
                <a:lnTo>
                  <a:pt x="168727" y="53337"/>
                </a:lnTo>
                <a:lnTo>
                  <a:pt x="168727" y="47167"/>
                </a:lnTo>
                <a:lnTo>
                  <a:pt x="174047" y="44097"/>
                </a:lnTo>
                <a:close/>
                <a:moveTo>
                  <a:pt x="174746" y="44158"/>
                </a:moveTo>
                <a:lnTo>
                  <a:pt x="180065" y="47228"/>
                </a:lnTo>
                <a:lnTo>
                  <a:pt x="180065" y="53337"/>
                </a:lnTo>
                <a:lnTo>
                  <a:pt x="174746" y="44158"/>
                </a:lnTo>
                <a:close/>
                <a:moveTo>
                  <a:pt x="185658" y="44097"/>
                </a:moveTo>
                <a:lnTo>
                  <a:pt x="180339" y="53337"/>
                </a:lnTo>
                <a:lnTo>
                  <a:pt x="180339" y="47167"/>
                </a:lnTo>
                <a:lnTo>
                  <a:pt x="185658" y="44097"/>
                </a:lnTo>
                <a:close/>
                <a:moveTo>
                  <a:pt x="186357" y="44158"/>
                </a:moveTo>
                <a:lnTo>
                  <a:pt x="191676" y="47228"/>
                </a:lnTo>
                <a:lnTo>
                  <a:pt x="191676" y="53337"/>
                </a:lnTo>
                <a:lnTo>
                  <a:pt x="186357" y="44158"/>
                </a:lnTo>
                <a:close/>
                <a:moveTo>
                  <a:pt x="197269" y="44097"/>
                </a:moveTo>
                <a:lnTo>
                  <a:pt x="191950" y="53337"/>
                </a:lnTo>
                <a:lnTo>
                  <a:pt x="191950" y="47167"/>
                </a:lnTo>
                <a:lnTo>
                  <a:pt x="197269" y="44097"/>
                </a:lnTo>
                <a:close/>
                <a:moveTo>
                  <a:pt x="197999" y="44158"/>
                </a:moveTo>
                <a:lnTo>
                  <a:pt x="203318" y="47228"/>
                </a:lnTo>
                <a:lnTo>
                  <a:pt x="203318" y="53337"/>
                </a:lnTo>
                <a:lnTo>
                  <a:pt x="197999" y="44158"/>
                </a:lnTo>
                <a:close/>
                <a:moveTo>
                  <a:pt x="208911" y="44097"/>
                </a:moveTo>
                <a:lnTo>
                  <a:pt x="203591" y="53337"/>
                </a:lnTo>
                <a:lnTo>
                  <a:pt x="203591" y="47167"/>
                </a:lnTo>
                <a:lnTo>
                  <a:pt x="208911" y="44097"/>
                </a:lnTo>
                <a:close/>
                <a:moveTo>
                  <a:pt x="209610" y="44158"/>
                </a:moveTo>
                <a:lnTo>
                  <a:pt x="214929" y="47228"/>
                </a:lnTo>
                <a:lnTo>
                  <a:pt x="214929" y="53337"/>
                </a:lnTo>
                <a:lnTo>
                  <a:pt x="209610" y="44158"/>
                </a:lnTo>
                <a:close/>
                <a:moveTo>
                  <a:pt x="220522" y="44097"/>
                </a:moveTo>
                <a:lnTo>
                  <a:pt x="215202" y="53337"/>
                </a:lnTo>
                <a:lnTo>
                  <a:pt x="215202" y="47167"/>
                </a:lnTo>
                <a:lnTo>
                  <a:pt x="220522" y="44097"/>
                </a:lnTo>
                <a:close/>
                <a:moveTo>
                  <a:pt x="221251" y="44158"/>
                </a:moveTo>
                <a:lnTo>
                  <a:pt x="226570" y="47228"/>
                </a:lnTo>
                <a:lnTo>
                  <a:pt x="226570" y="53337"/>
                </a:lnTo>
                <a:lnTo>
                  <a:pt x="221251" y="44158"/>
                </a:lnTo>
                <a:close/>
                <a:moveTo>
                  <a:pt x="232163" y="44097"/>
                </a:moveTo>
                <a:lnTo>
                  <a:pt x="226844" y="53337"/>
                </a:lnTo>
                <a:lnTo>
                  <a:pt x="226844" y="47167"/>
                </a:lnTo>
                <a:lnTo>
                  <a:pt x="232163" y="44097"/>
                </a:lnTo>
                <a:close/>
                <a:moveTo>
                  <a:pt x="232862" y="44097"/>
                </a:moveTo>
                <a:lnTo>
                  <a:pt x="238182" y="47167"/>
                </a:lnTo>
                <a:lnTo>
                  <a:pt x="238182" y="53337"/>
                </a:lnTo>
                <a:lnTo>
                  <a:pt x="232862" y="44097"/>
                </a:lnTo>
                <a:close/>
                <a:moveTo>
                  <a:pt x="244474" y="44097"/>
                </a:moveTo>
                <a:lnTo>
                  <a:pt x="249793" y="47167"/>
                </a:lnTo>
                <a:lnTo>
                  <a:pt x="249793" y="53337"/>
                </a:lnTo>
                <a:lnTo>
                  <a:pt x="244474" y="44097"/>
                </a:lnTo>
                <a:close/>
                <a:moveTo>
                  <a:pt x="256085" y="44097"/>
                </a:moveTo>
                <a:lnTo>
                  <a:pt x="261404" y="47167"/>
                </a:lnTo>
                <a:lnTo>
                  <a:pt x="261404" y="53337"/>
                </a:lnTo>
                <a:lnTo>
                  <a:pt x="256085" y="44097"/>
                </a:lnTo>
                <a:close/>
                <a:moveTo>
                  <a:pt x="267726" y="44097"/>
                </a:moveTo>
                <a:lnTo>
                  <a:pt x="273046" y="47167"/>
                </a:lnTo>
                <a:lnTo>
                  <a:pt x="273046" y="53337"/>
                </a:lnTo>
                <a:lnTo>
                  <a:pt x="267726" y="44097"/>
                </a:lnTo>
                <a:close/>
                <a:moveTo>
                  <a:pt x="11855" y="44249"/>
                </a:moveTo>
                <a:lnTo>
                  <a:pt x="17174" y="53459"/>
                </a:lnTo>
                <a:lnTo>
                  <a:pt x="17174" y="53459"/>
                </a:lnTo>
                <a:lnTo>
                  <a:pt x="11855" y="50389"/>
                </a:lnTo>
                <a:lnTo>
                  <a:pt x="11855" y="44249"/>
                </a:lnTo>
                <a:close/>
                <a:moveTo>
                  <a:pt x="23497" y="44249"/>
                </a:moveTo>
                <a:lnTo>
                  <a:pt x="28816" y="53459"/>
                </a:lnTo>
                <a:lnTo>
                  <a:pt x="28816" y="53459"/>
                </a:lnTo>
                <a:lnTo>
                  <a:pt x="23497" y="50389"/>
                </a:lnTo>
                <a:lnTo>
                  <a:pt x="23497" y="44249"/>
                </a:lnTo>
                <a:close/>
                <a:moveTo>
                  <a:pt x="35078" y="44249"/>
                </a:moveTo>
                <a:lnTo>
                  <a:pt x="40397" y="53459"/>
                </a:lnTo>
                <a:lnTo>
                  <a:pt x="40397" y="53459"/>
                </a:lnTo>
                <a:lnTo>
                  <a:pt x="35078" y="50389"/>
                </a:lnTo>
                <a:lnTo>
                  <a:pt x="35078" y="44249"/>
                </a:lnTo>
                <a:close/>
                <a:moveTo>
                  <a:pt x="93194" y="44249"/>
                </a:moveTo>
                <a:lnTo>
                  <a:pt x="98513" y="53459"/>
                </a:lnTo>
                <a:lnTo>
                  <a:pt x="98513" y="53459"/>
                </a:lnTo>
                <a:lnTo>
                  <a:pt x="93194" y="50419"/>
                </a:lnTo>
                <a:lnTo>
                  <a:pt x="93194" y="44249"/>
                </a:lnTo>
                <a:close/>
                <a:moveTo>
                  <a:pt x="244" y="44249"/>
                </a:moveTo>
                <a:lnTo>
                  <a:pt x="5563" y="53459"/>
                </a:lnTo>
                <a:lnTo>
                  <a:pt x="214" y="50389"/>
                </a:lnTo>
                <a:lnTo>
                  <a:pt x="214" y="44249"/>
                </a:lnTo>
                <a:close/>
                <a:moveTo>
                  <a:pt x="46689" y="44249"/>
                </a:moveTo>
                <a:lnTo>
                  <a:pt x="52008" y="53459"/>
                </a:lnTo>
                <a:lnTo>
                  <a:pt x="46689" y="50389"/>
                </a:lnTo>
                <a:lnTo>
                  <a:pt x="46689" y="44249"/>
                </a:lnTo>
                <a:close/>
                <a:moveTo>
                  <a:pt x="58330" y="44249"/>
                </a:moveTo>
                <a:lnTo>
                  <a:pt x="63650" y="53459"/>
                </a:lnTo>
                <a:lnTo>
                  <a:pt x="58330" y="50419"/>
                </a:lnTo>
                <a:lnTo>
                  <a:pt x="58330" y="44249"/>
                </a:lnTo>
                <a:close/>
                <a:moveTo>
                  <a:pt x="69941" y="44249"/>
                </a:moveTo>
                <a:lnTo>
                  <a:pt x="75261" y="53459"/>
                </a:lnTo>
                <a:lnTo>
                  <a:pt x="69941" y="50419"/>
                </a:lnTo>
                <a:lnTo>
                  <a:pt x="69941" y="44249"/>
                </a:lnTo>
                <a:close/>
                <a:moveTo>
                  <a:pt x="81583" y="44249"/>
                </a:moveTo>
                <a:lnTo>
                  <a:pt x="86902" y="53459"/>
                </a:lnTo>
                <a:lnTo>
                  <a:pt x="81583" y="50419"/>
                </a:lnTo>
                <a:lnTo>
                  <a:pt x="81583" y="44249"/>
                </a:lnTo>
                <a:close/>
                <a:moveTo>
                  <a:pt x="104836" y="44249"/>
                </a:moveTo>
                <a:lnTo>
                  <a:pt x="110155" y="53459"/>
                </a:lnTo>
                <a:lnTo>
                  <a:pt x="104836" y="50419"/>
                </a:lnTo>
                <a:lnTo>
                  <a:pt x="104836" y="44249"/>
                </a:lnTo>
                <a:close/>
                <a:moveTo>
                  <a:pt x="116416" y="44249"/>
                </a:moveTo>
                <a:lnTo>
                  <a:pt x="121736" y="53459"/>
                </a:lnTo>
                <a:lnTo>
                  <a:pt x="116416" y="50419"/>
                </a:lnTo>
                <a:lnTo>
                  <a:pt x="116416" y="44249"/>
                </a:lnTo>
                <a:close/>
                <a:moveTo>
                  <a:pt x="128058" y="44249"/>
                </a:moveTo>
                <a:lnTo>
                  <a:pt x="133377" y="53459"/>
                </a:lnTo>
                <a:lnTo>
                  <a:pt x="128058" y="50419"/>
                </a:lnTo>
                <a:lnTo>
                  <a:pt x="128058" y="44249"/>
                </a:lnTo>
                <a:close/>
                <a:moveTo>
                  <a:pt x="139669" y="44249"/>
                </a:moveTo>
                <a:lnTo>
                  <a:pt x="144988" y="53459"/>
                </a:lnTo>
                <a:lnTo>
                  <a:pt x="139669" y="50419"/>
                </a:lnTo>
                <a:lnTo>
                  <a:pt x="139669" y="44249"/>
                </a:lnTo>
                <a:close/>
                <a:moveTo>
                  <a:pt x="151311" y="44249"/>
                </a:moveTo>
                <a:lnTo>
                  <a:pt x="156630" y="53459"/>
                </a:lnTo>
                <a:lnTo>
                  <a:pt x="151311" y="50419"/>
                </a:lnTo>
                <a:lnTo>
                  <a:pt x="151311" y="44249"/>
                </a:lnTo>
                <a:close/>
                <a:moveTo>
                  <a:pt x="162922" y="44249"/>
                </a:moveTo>
                <a:lnTo>
                  <a:pt x="168241" y="53459"/>
                </a:lnTo>
                <a:lnTo>
                  <a:pt x="162922" y="50419"/>
                </a:lnTo>
                <a:lnTo>
                  <a:pt x="162922" y="44249"/>
                </a:lnTo>
                <a:close/>
                <a:moveTo>
                  <a:pt x="174503" y="44249"/>
                </a:moveTo>
                <a:lnTo>
                  <a:pt x="179822" y="53459"/>
                </a:lnTo>
                <a:lnTo>
                  <a:pt x="174503" y="50419"/>
                </a:lnTo>
                <a:lnTo>
                  <a:pt x="174503" y="44249"/>
                </a:lnTo>
                <a:close/>
                <a:moveTo>
                  <a:pt x="186144" y="44249"/>
                </a:moveTo>
                <a:lnTo>
                  <a:pt x="191463" y="53459"/>
                </a:lnTo>
                <a:lnTo>
                  <a:pt x="186144" y="50419"/>
                </a:lnTo>
                <a:lnTo>
                  <a:pt x="186144" y="44249"/>
                </a:lnTo>
                <a:close/>
                <a:moveTo>
                  <a:pt x="197755" y="44249"/>
                </a:moveTo>
                <a:lnTo>
                  <a:pt x="203075" y="53459"/>
                </a:lnTo>
                <a:lnTo>
                  <a:pt x="197755" y="50419"/>
                </a:lnTo>
                <a:lnTo>
                  <a:pt x="197755" y="44249"/>
                </a:lnTo>
                <a:close/>
                <a:moveTo>
                  <a:pt x="209397" y="44249"/>
                </a:moveTo>
                <a:lnTo>
                  <a:pt x="214716" y="53459"/>
                </a:lnTo>
                <a:lnTo>
                  <a:pt x="209397" y="50419"/>
                </a:lnTo>
                <a:lnTo>
                  <a:pt x="209397" y="44249"/>
                </a:lnTo>
                <a:close/>
                <a:moveTo>
                  <a:pt x="221008" y="44249"/>
                </a:moveTo>
                <a:lnTo>
                  <a:pt x="226327" y="53459"/>
                </a:lnTo>
                <a:lnTo>
                  <a:pt x="221008" y="50419"/>
                </a:lnTo>
                <a:lnTo>
                  <a:pt x="221008" y="44249"/>
                </a:lnTo>
                <a:close/>
                <a:moveTo>
                  <a:pt x="232650" y="44249"/>
                </a:moveTo>
                <a:lnTo>
                  <a:pt x="237969" y="53459"/>
                </a:lnTo>
                <a:lnTo>
                  <a:pt x="232650" y="50419"/>
                </a:lnTo>
                <a:lnTo>
                  <a:pt x="232650" y="44249"/>
                </a:lnTo>
                <a:close/>
                <a:moveTo>
                  <a:pt x="244230" y="44249"/>
                </a:moveTo>
                <a:lnTo>
                  <a:pt x="249550" y="53459"/>
                </a:lnTo>
                <a:lnTo>
                  <a:pt x="244230" y="50419"/>
                </a:lnTo>
                <a:lnTo>
                  <a:pt x="244230" y="44249"/>
                </a:lnTo>
                <a:close/>
                <a:moveTo>
                  <a:pt x="255872" y="44249"/>
                </a:moveTo>
                <a:lnTo>
                  <a:pt x="261191" y="53459"/>
                </a:lnTo>
                <a:lnTo>
                  <a:pt x="255872" y="50419"/>
                </a:lnTo>
                <a:lnTo>
                  <a:pt x="255872" y="44249"/>
                </a:lnTo>
                <a:close/>
                <a:moveTo>
                  <a:pt x="267483" y="44249"/>
                </a:moveTo>
                <a:lnTo>
                  <a:pt x="272802" y="53459"/>
                </a:lnTo>
                <a:lnTo>
                  <a:pt x="267483" y="50419"/>
                </a:lnTo>
                <a:lnTo>
                  <a:pt x="267483" y="44249"/>
                </a:lnTo>
                <a:close/>
                <a:moveTo>
                  <a:pt x="58057" y="44310"/>
                </a:moveTo>
                <a:lnTo>
                  <a:pt x="58057" y="50419"/>
                </a:lnTo>
                <a:lnTo>
                  <a:pt x="52737" y="53489"/>
                </a:lnTo>
                <a:lnTo>
                  <a:pt x="52737" y="53489"/>
                </a:lnTo>
                <a:lnTo>
                  <a:pt x="58057" y="44310"/>
                </a:lnTo>
                <a:close/>
                <a:moveTo>
                  <a:pt x="69698" y="44310"/>
                </a:moveTo>
                <a:lnTo>
                  <a:pt x="69698" y="50419"/>
                </a:lnTo>
                <a:lnTo>
                  <a:pt x="64379" y="53489"/>
                </a:lnTo>
                <a:lnTo>
                  <a:pt x="64379" y="53489"/>
                </a:lnTo>
                <a:lnTo>
                  <a:pt x="69698" y="44310"/>
                </a:lnTo>
                <a:close/>
                <a:moveTo>
                  <a:pt x="81309" y="44310"/>
                </a:moveTo>
                <a:lnTo>
                  <a:pt x="81309" y="50419"/>
                </a:lnTo>
                <a:lnTo>
                  <a:pt x="75990" y="53489"/>
                </a:lnTo>
                <a:lnTo>
                  <a:pt x="75990" y="53489"/>
                </a:lnTo>
                <a:lnTo>
                  <a:pt x="81309" y="44310"/>
                </a:lnTo>
                <a:close/>
                <a:moveTo>
                  <a:pt x="92951" y="44310"/>
                </a:moveTo>
                <a:lnTo>
                  <a:pt x="92951" y="50419"/>
                </a:lnTo>
                <a:lnTo>
                  <a:pt x="87632" y="53489"/>
                </a:lnTo>
                <a:lnTo>
                  <a:pt x="87632" y="53489"/>
                </a:lnTo>
                <a:lnTo>
                  <a:pt x="92951" y="44310"/>
                </a:lnTo>
                <a:close/>
                <a:moveTo>
                  <a:pt x="104562" y="44310"/>
                </a:moveTo>
                <a:lnTo>
                  <a:pt x="104562" y="50419"/>
                </a:lnTo>
                <a:lnTo>
                  <a:pt x="99243" y="53489"/>
                </a:lnTo>
                <a:lnTo>
                  <a:pt x="99243" y="53489"/>
                </a:lnTo>
                <a:lnTo>
                  <a:pt x="104562" y="44310"/>
                </a:lnTo>
                <a:close/>
                <a:moveTo>
                  <a:pt x="116143" y="44310"/>
                </a:moveTo>
                <a:lnTo>
                  <a:pt x="116143" y="50419"/>
                </a:lnTo>
                <a:lnTo>
                  <a:pt x="110824" y="53489"/>
                </a:lnTo>
                <a:lnTo>
                  <a:pt x="110824" y="53489"/>
                </a:lnTo>
                <a:lnTo>
                  <a:pt x="116143" y="44310"/>
                </a:lnTo>
                <a:close/>
                <a:moveTo>
                  <a:pt x="127784" y="44310"/>
                </a:moveTo>
                <a:lnTo>
                  <a:pt x="127784" y="50419"/>
                </a:lnTo>
                <a:lnTo>
                  <a:pt x="122465" y="53489"/>
                </a:lnTo>
                <a:lnTo>
                  <a:pt x="122465" y="53489"/>
                </a:lnTo>
                <a:lnTo>
                  <a:pt x="127784" y="44310"/>
                </a:lnTo>
                <a:close/>
                <a:moveTo>
                  <a:pt x="139396" y="44310"/>
                </a:moveTo>
                <a:lnTo>
                  <a:pt x="139396" y="50419"/>
                </a:lnTo>
                <a:lnTo>
                  <a:pt x="134076" y="53489"/>
                </a:lnTo>
                <a:lnTo>
                  <a:pt x="134076" y="53489"/>
                </a:lnTo>
                <a:lnTo>
                  <a:pt x="139396" y="44310"/>
                </a:lnTo>
                <a:close/>
                <a:moveTo>
                  <a:pt x="151037" y="44310"/>
                </a:moveTo>
                <a:lnTo>
                  <a:pt x="151037" y="50419"/>
                </a:lnTo>
                <a:lnTo>
                  <a:pt x="145718" y="53489"/>
                </a:lnTo>
                <a:lnTo>
                  <a:pt x="145718" y="53489"/>
                </a:lnTo>
                <a:lnTo>
                  <a:pt x="151037" y="44310"/>
                </a:lnTo>
                <a:close/>
                <a:moveTo>
                  <a:pt x="162648" y="44310"/>
                </a:moveTo>
                <a:lnTo>
                  <a:pt x="162648" y="50419"/>
                </a:lnTo>
                <a:lnTo>
                  <a:pt x="157329" y="53489"/>
                </a:lnTo>
                <a:lnTo>
                  <a:pt x="157329" y="53489"/>
                </a:lnTo>
                <a:lnTo>
                  <a:pt x="162648" y="44310"/>
                </a:lnTo>
                <a:close/>
                <a:moveTo>
                  <a:pt x="174290" y="44310"/>
                </a:moveTo>
                <a:lnTo>
                  <a:pt x="174290" y="50419"/>
                </a:lnTo>
                <a:lnTo>
                  <a:pt x="168971" y="53489"/>
                </a:lnTo>
                <a:lnTo>
                  <a:pt x="168971" y="53489"/>
                </a:lnTo>
                <a:lnTo>
                  <a:pt x="174290" y="44310"/>
                </a:lnTo>
                <a:close/>
                <a:moveTo>
                  <a:pt x="185871" y="44310"/>
                </a:moveTo>
                <a:lnTo>
                  <a:pt x="185871" y="50419"/>
                </a:lnTo>
                <a:lnTo>
                  <a:pt x="180551" y="53489"/>
                </a:lnTo>
                <a:lnTo>
                  <a:pt x="180551" y="53489"/>
                </a:lnTo>
                <a:lnTo>
                  <a:pt x="185871" y="44310"/>
                </a:lnTo>
                <a:close/>
                <a:moveTo>
                  <a:pt x="197512" y="44310"/>
                </a:moveTo>
                <a:lnTo>
                  <a:pt x="197512" y="50419"/>
                </a:lnTo>
                <a:lnTo>
                  <a:pt x="192193" y="53489"/>
                </a:lnTo>
                <a:lnTo>
                  <a:pt x="192193" y="53489"/>
                </a:lnTo>
                <a:lnTo>
                  <a:pt x="197512" y="44310"/>
                </a:lnTo>
                <a:close/>
                <a:moveTo>
                  <a:pt x="209123" y="44310"/>
                </a:moveTo>
                <a:lnTo>
                  <a:pt x="209123" y="50419"/>
                </a:lnTo>
                <a:lnTo>
                  <a:pt x="203804" y="53489"/>
                </a:lnTo>
                <a:lnTo>
                  <a:pt x="203804" y="53489"/>
                </a:lnTo>
                <a:lnTo>
                  <a:pt x="209123" y="44310"/>
                </a:lnTo>
                <a:close/>
                <a:moveTo>
                  <a:pt x="220765" y="44310"/>
                </a:moveTo>
                <a:lnTo>
                  <a:pt x="220765" y="50419"/>
                </a:lnTo>
                <a:lnTo>
                  <a:pt x="215446" y="53489"/>
                </a:lnTo>
                <a:lnTo>
                  <a:pt x="215446" y="53489"/>
                </a:lnTo>
                <a:lnTo>
                  <a:pt x="220765" y="44310"/>
                </a:lnTo>
                <a:close/>
                <a:moveTo>
                  <a:pt x="243957" y="44310"/>
                </a:moveTo>
                <a:lnTo>
                  <a:pt x="243957" y="50419"/>
                </a:lnTo>
                <a:lnTo>
                  <a:pt x="238638" y="53489"/>
                </a:lnTo>
                <a:lnTo>
                  <a:pt x="238638" y="53489"/>
                </a:lnTo>
                <a:lnTo>
                  <a:pt x="243957" y="44310"/>
                </a:lnTo>
                <a:close/>
                <a:moveTo>
                  <a:pt x="255598" y="44310"/>
                </a:moveTo>
                <a:lnTo>
                  <a:pt x="255598" y="50419"/>
                </a:lnTo>
                <a:lnTo>
                  <a:pt x="250279" y="53489"/>
                </a:lnTo>
                <a:lnTo>
                  <a:pt x="250279" y="53489"/>
                </a:lnTo>
                <a:lnTo>
                  <a:pt x="255598" y="44310"/>
                </a:lnTo>
                <a:close/>
                <a:moveTo>
                  <a:pt x="34834" y="44249"/>
                </a:moveTo>
                <a:lnTo>
                  <a:pt x="34834" y="50419"/>
                </a:lnTo>
                <a:lnTo>
                  <a:pt x="29515" y="53489"/>
                </a:lnTo>
                <a:lnTo>
                  <a:pt x="29515" y="53489"/>
                </a:lnTo>
                <a:lnTo>
                  <a:pt x="34834" y="44249"/>
                </a:lnTo>
                <a:close/>
                <a:moveTo>
                  <a:pt x="46446" y="44249"/>
                </a:moveTo>
                <a:lnTo>
                  <a:pt x="46446" y="50419"/>
                </a:lnTo>
                <a:lnTo>
                  <a:pt x="41126" y="53489"/>
                </a:lnTo>
                <a:lnTo>
                  <a:pt x="41126" y="53489"/>
                </a:lnTo>
                <a:lnTo>
                  <a:pt x="46446" y="44249"/>
                </a:lnTo>
                <a:close/>
                <a:moveTo>
                  <a:pt x="232376" y="44310"/>
                </a:moveTo>
                <a:lnTo>
                  <a:pt x="232376" y="50419"/>
                </a:lnTo>
                <a:lnTo>
                  <a:pt x="227057" y="53489"/>
                </a:lnTo>
                <a:lnTo>
                  <a:pt x="232376" y="44310"/>
                </a:lnTo>
                <a:close/>
                <a:moveTo>
                  <a:pt x="267210" y="44310"/>
                </a:moveTo>
                <a:lnTo>
                  <a:pt x="267210" y="50419"/>
                </a:lnTo>
                <a:lnTo>
                  <a:pt x="261890" y="53489"/>
                </a:lnTo>
                <a:lnTo>
                  <a:pt x="267210" y="44310"/>
                </a:lnTo>
                <a:close/>
                <a:moveTo>
                  <a:pt x="278851" y="44310"/>
                </a:moveTo>
                <a:lnTo>
                  <a:pt x="278851" y="50419"/>
                </a:lnTo>
                <a:lnTo>
                  <a:pt x="273532" y="53489"/>
                </a:lnTo>
                <a:lnTo>
                  <a:pt x="278851" y="44310"/>
                </a:lnTo>
                <a:close/>
                <a:moveTo>
                  <a:pt x="11582" y="44249"/>
                </a:moveTo>
                <a:lnTo>
                  <a:pt x="11582" y="50419"/>
                </a:lnTo>
                <a:lnTo>
                  <a:pt x="6262" y="53489"/>
                </a:lnTo>
                <a:lnTo>
                  <a:pt x="11582" y="44249"/>
                </a:lnTo>
                <a:close/>
                <a:moveTo>
                  <a:pt x="23223" y="44310"/>
                </a:moveTo>
                <a:lnTo>
                  <a:pt x="23223" y="50419"/>
                </a:lnTo>
                <a:lnTo>
                  <a:pt x="17904" y="53489"/>
                </a:lnTo>
                <a:lnTo>
                  <a:pt x="23223" y="44310"/>
                </a:lnTo>
                <a:close/>
                <a:moveTo>
                  <a:pt x="69850" y="50601"/>
                </a:moveTo>
                <a:lnTo>
                  <a:pt x="75169" y="53671"/>
                </a:lnTo>
                <a:lnTo>
                  <a:pt x="64531" y="53671"/>
                </a:lnTo>
                <a:lnTo>
                  <a:pt x="69850" y="50601"/>
                </a:lnTo>
                <a:close/>
                <a:moveTo>
                  <a:pt x="81431" y="50601"/>
                </a:moveTo>
                <a:lnTo>
                  <a:pt x="86750" y="53671"/>
                </a:lnTo>
                <a:lnTo>
                  <a:pt x="76112" y="53671"/>
                </a:lnTo>
                <a:lnTo>
                  <a:pt x="81431" y="50601"/>
                </a:lnTo>
                <a:close/>
                <a:moveTo>
                  <a:pt x="93042" y="50601"/>
                </a:moveTo>
                <a:lnTo>
                  <a:pt x="98361" y="53671"/>
                </a:lnTo>
                <a:lnTo>
                  <a:pt x="87723" y="53671"/>
                </a:lnTo>
                <a:lnTo>
                  <a:pt x="93042" y="50601"/>
                </a:lnTo>
                <a:close/>
                <a:moveTo>
                  <a:pt x="104684" y="50601"/>
                </a:moveTo>
                <a:lnTo>
                  <a:pt x="110003" y="53671"/>
                </a:lnTo>
                <a:lnTo>
                  <a:pt x="99364" y="53671"/>
                </a:lnTo>
                <a:lnTo>
                  <a:pt x="104684" y="50601"/>
                </a:lnTo>
                <a:close/>
                <a:moveTo>
                  <a:pt x="116295" y="50601"/>
                </a:moveTo>
                <a:lnTo>
                  <a:pt x="121614" y="53671"/>
                </a:lnTo>
                <a:lnTo>
                  <a:pt x="110976" y="53671"/>
                </a:lnTo>
                <a:lnTo>
                  <a:pt x="116295" y="50601"/>
                </a:lnTo>
                <a:close/>
                <a:moveTo>
                  <a:pt x="127936" y="50601"/>
                </a:moveTo>
                <a:lnTo>
                  <a:pt x="133256" y="53671"/>
                </a:lnTo>
                <a:lnTo>
                  <a:pt x="122617" y="53671"/>
                </a:lnTo>
                <a:lnTo>
                  <a:pt x="127936" y="50601"/>
                </a:lnTo>
                <a:close/>
                <a:moveTo>
                  <a:pt x="139548" y="50601"/>
                </a:moveTo>
                <a:lnTo>
                  <a:pt x="144867" y="53671"/>
                </a:lnTo>
                <a:lnTo>
                  <a:pt x="134228" y="53671"/>
                </a:lnTo>
                <a:lnTo>
                  <a:pt x="139548" y="50601"/>
                </a:lnTo>
                <a:close/>
                <a:moveTo>
                  <a:pt x="151159" y="50601"/>
                </a:moveTo>
                <a:lnTo>
                  <a:pt x="156478" y="53671"/>
                </a:lnTo>
                <a:lnTo>
                  <a:pt x="145840" y="53671"/>
                </a:lnTo>
                <a:lnTo>
                  <a:pt x="151159" y="50601"/>
                </a:lnTo>
                <a:close/>
                <a:moveTo>
                  <a:pt x="162770" y="50601"/>
                </a:moveTo>
                <a:lnTo>
                  <a:pt x="168089" y="53671"/>
                </a:lnTo>
                <a:lnTo>
                  <a:pt x="157451" y="53671"/>
                </a:lnTo>
                <a:lnTo>
                  <a:pt x="162770" y="50601"/>
                </a:lnTo>
                <a:close/>
                <a:moveTo>
                  <a:pt x="174411" y="50601"/>
                </a:moveTo>
                <a:lnTo>
                  <a:pt x="179731" y="53671"/>
                </a:lnTo>
                <a:lnTo>
                  <a:pt x="169092" y="53671"/>
                </a:lnTo>
                <a:lnTo>
                  <a:pt x="174411" y="50601"/>
                </a:lnTo>
                <a:close/>
                <a:moveTo>
                  <a:pt x="186023" y="50601"/>
                </a:moveTo>
                <a:lnTo>
                  <a:pt x="191342" y="53671"/>
                </a:lnTo>
                <a:lnTo>
                  <a:pt x="180703" y="53671"/>
                </a:lnTo>
                <a:lnTo>
                  <a:pt x="186023" y="50601"/>
                </a:lnTo>
                <a:close/>
                <a:moveTo>
                  <a:pt x="197634" y="50601"/>
                </a:moveTo>
                <a:lnTo>
                  <a:pt x="202953" y="53671"/>
                </a:lnTo>
                <a:lnTo>
                  <a:pt x="192345" y="53671"/>
                </a:lnTo>
                <a:lnTo>
                  <a:pt x="197634" y="50601"/>
                </a:lnTo>
                <a:close/>
                <a:moveTo>
                  <a:pt x="209275" y="50601"/>
                </a:moveTo>
                <a:lnTo>
                  <a:pt x="214595" y="53671"/>
                </a:lnTo>
                <a:lnTo>
                  <a:pt x="203956" y="53671"/>
                </a:lnTo>
                <a:lnTo>
                  <a:pt x="209275" y="50601"/>
                </a:lnTo>
                <a:close/>
                <a:moveTo>
                  <a:pt x="220856" y="50601"/>
                </a:moveTo>
                <a:lnTo>
                  <a:pt x="226175" y="53671"/>
                </a:lnTo>
                <a:lnTo>
                  <a:pt x="215537" y="53671"/>
                </a:lnTo>
                <a:lnTo>
                  <a:pt x="220856" y="50601"/>
                </a:lnTo>
                <a:close/>
                <a:moveTo>
                  <a:pt x="232498" y="50601"/>
                </a:moveTo>
                <a:lnTo>
                  <a:pt x="237817" y="53671"/>
                </a:lnTo>
                <a:lnTo>
                  <a:pt x="227178" y="53671"/>
                </a:lnTo>
                <a:lnTo>
                  <a:pt x="232498" y="50601"/>
                </a:lnTo>
                <a:close/>
                <a:moveTo>
                  <a:pt x="244109" y="50601"/>
                </a:moveTo>
                <a:lnTo>
                  <a:pt x="249428" y="53671"/>
                </a:lnTo>
                <a:lnTo>
                  <a:pt x="238790" y="53671"/>
                </a:lnTo>
                <a:lnTo>
                  <a:pt x="244109" y="50601"/>
                </a:lnTo>
                <a:close/>
                <a:moveTo>
                  <a:pt x="255750" y="50601"/>
                </a:moveTo>
                <a:lnTo>
                  <a:pt x="261070" y="53671"/>
                </a:lnTo>
                <a:lnTo>
                  <a:pt x="250431" y="53671"/>
                </a:lnTo>
                <a:lnTo>
                  <a:pt x="255750" y="50601"/>
                </a:lnTo>
                <a:close/>
                <a:moveTo>
                  <a:pt x="267362" y="50601"/>
                </a:moveTo>
                <a:lnTo>
                  <a:pt x="272681" y="53671"/>
                </a:lnTo>
                <a:lnTo>
                  <a:pt x="262042" y="53671"/>
                </a:lnTo>
                <a:lnTo>
                  <a:pt x="267362" y="50601"/>
                </a:lnTo>
                <a:close/>
                <a:moveTo>
                  <a:pt x="279003" y="50601"/>
                </a:moveTo>
                <a:lnTo>
                  <a:pt x="284322" y="53671"/>
                </a:lnTo>
                <a:lnTo>
                  <a:pt x="273684" y="53671"/>
                </a:lnTo>
                <a:lnTo>
                  <a:pt x="279003" y="50601"/>
                </a:lnTo>
                <a:close/>
                <a:moveTo>
                  <a:pt x="11703" y="50632"/>
                </a:moveTo>
                <a:lnTo>
                  <a:pt x="17023" y="53732"/>
                </a:lnTo>
                <a:lnTo>
                  <a:pt x="6384" y="53732"/>
                </a:lnTo>
                <a:lnTo>
                  <a:pt x="11703" y="50632"/>
                </a:lnTo>
                <a:close/>
                <a:moveTo>
                  <a:pt x="23345" y="50632"/>
                </a:moveTo>
                <a:lnTo>
                  <a:pt x="28664" y="53732"/>
                </a:lnTo>
                <a:lnTo>
                  <a:pt x="18026" y="53732"/>
                </a:lnTo>
                <a:lnTo>
                  <a:pt x="23345" y="50632"/>
                </a:lnTo>
                <a:close/>
                <a:moveTo>
                  <a:pt x="34956" y="50632"/>
                </a:moveTo>
                <a:lnTo>
                  <a:pt x="40275" y="53732"/>
                </a:lnTo>
                <a:lnTo>
                  <a:pt x="29637" y="53732"/>
                </a:lnTo>
                <a:lnTo>
                  <a:pt x="34956" y="50632"/>
                </a:lnTo>
                <a:close/>
                <a:moveTo>
                  <a:pt x="46598" y="50632"/>
                </a:moveTo>
                <a:lnTo>
                  <a:pt x="51886" y="53732"/>
                </a:lnTo>
                <a:lnTo>
                  <a:pt x="41248" y="53732"/>
                </a:lnTo>
                <a:lnTo>
                  <a:pt x="46598" y="50632"/>
                </a:lnTo>
                <a:close/>
                <a:moveTo>
                  <a:pt x="58209" y="50632"/>
                </a:moveTo>
                <a:lnTo>
                  <a:pt x="63528" y="53732"/>
                </a:lnTo>
                <a:lnTo>
                  <a:pt x="52889" y="53732"/>
                </a:lnTo>
                <a:lnTo>
                  <a:pt x="58209" y="50632"/>
                </a:lnTo>
                <a:close/>
                <a:moveTo>
                  <a:pt x="17023" y="53945"/>
                </a:moveTo>
                <a:lnTo>
                  <a:pt x="11703" y="57015"/>
                </a:lnTo>
                <a:lnTo>
                  <a:pt x="6384" y="53945"/>
                </a:lnTo>
                <a:close/>
                <a:moveTo>
                  <a:pt x="28664" y="53945"/>
                </a:moveTo>
                <a:lnTo>
                  <a:pt x="23345" y="57015"/>
                </a:lnTo>
                <a:lnTo>
                  <a:pt x="18026" y="53945"/>
                </a:lnTo>
                <a:close/>
                <a:moveTo>
                  <a:pt x="40275" y="53945"/>
                </a:moveTo>
                <a:lnTo>
                  <a:pt x="34956" y="57015"/>
                </a:lnTo>
                <a:lnTo>
                  <a:pt x="29637" y="53945"/>
                </a:lnTo>
                <a:close/>
                <a:moveTo>
                  <a:pt x="51886" y="53945"/>
                </a:moveTo>
                <a:lnTo>
                  <a:pt x="46567" y="57015"/>
                </a:lnTo>
                <a:lnTo>
                  <a:pt x="41248" y="53945"/>
                </a:lnTo>
                <a:close/>
                <a:moveTo>
                  <a:pt x="63528" y="53945"/>
                </a:moveTo>
                <a:lnTo>
                  <a:pt x="58209" y="57015"/>
                </a:lnTo>
                <a:lnTo>
                  <a:pt x="52889" y="53945"/>
                </a:lnTo>
                <a:close/>
                <a:moveTo>
                  <a:pt x="75169" y="53945"/>
                </a:moveTo>
                <a:lnTo>
                  <a:pt x="69850" y="57015"/>
                </a:lnTo>
                <a:lnTo>
                  <a:pt x="64531" y="53945"/>
                </a:lnTo>
                <a:close/>
                <a:moveTo>
                  <a:pt x="86750" y="53945"/>
                </a:moveTo>
                <a:lnTo>
                  <a:pt x="81431" y="57015"/>
                </a:lnTo>
                <a:lnTo>
                  <a:pt x="76112" y="53945"/>
                </a:lnTo>
                <a:close/>
                <a:moveTo>
                  <a:pt x="98361" y="53945"/>
                </a:moveTo>
                <a:lnTo>
                  <a:pt x="93042" y="57015"/>
                </a:lnTo>
                <a:lnTo>
                  <a:pt x="87723" y="53945"/>
                </a:lnTo>
                <a:close/>
                <a:moveTo>
                  <a:pt x="110003" y="53945"/>
                </a:moveTo>
                <a:lnTo>
                  <a:pt x="104684" y="57015"/>
                </a:lnTo>
                <a:lnTo>
                  <a:pt x="99364" y="53945"/>
                </a:lnTo>
                <a:close/>
                <a:moveTo>
                  <a:pt x="121614" y="53945"/>
                </a:moveTo>
                <a:lnTo>
                  <a:pt x="116295" y="57015"/>
                </a:lnTo>
                <a:lnTo>
                  <a:pt x="110976" y="53945"/>
                </a:lnTo>
                <a:close/>
                <a:moveTo>
                  <a:pt x="133256" y="53945"/>
                </a:moveTo>
                <a:lnTo>
                  <a:pt x="127936" y="57015"/>
                </a:lnTo>
                <a:lnTo>
                  <a:pt x="122617" y="53945"/>
                </a:lnTo>
                <a:close/>
                <a:moveTo>
                  <a:pt x="144867" y="53945"/>
                </a:moveTo>
                <a:lnTo>
                  <a:pt x="139548" y="57015"/>
                </a:lnTo>
                <a:lnTo>
                  <a:pt x="134228" y="53945"/>
                </a:lnTo>
                <a:close/>
                <a:moveTo>
                  <a:pt x="156478" y="53945"/>
                </a:moveTo>
                <a:lnTo>
                  <a:pt x="151159" y="57015"/>
                </a:lnTo>
                <a:lnTo>
                  <a:pt x="145840" y="53945"/>
                </a:lnTo>
                <a:close/>
                <a:moveTo>
                  <a:pt x="168089" y="53945"/>
                </a:moveTo>
                <a:lnTo>
                  <a:pt x="162770" y="57015"/>
                </a:lnTo>
                <a:lnTo>
                  <a:pt x="157451" y="53945"/>
                </a:lnTo>
                <a:close/>
                <a:moveTo>
                  <a:pt x="179731" y="53945"/>
                </a:moveTo>
                <a:lnTo>
                  <a:pt x="174411" y="57015"/>
                </a:lnTo>
                <a:lnTo>
                  <a:pt x="169092" y="53945"/>
                </a:lnTo>
                <a:close/>
                <a:moveTo>
                  <a:pt x="191342" y="53945"/>
                </a:moveTo>
                <a:lnTo>
                  <a:pt x="186023" y="57015"/>
                </a:lnTo>
                <a:lnTo>
                  <a:pt x="180703" y="53945"/>
                </a:lnTo>
                <a:close/>
                <a:moveTo>
                  <a:pt x="202953" y="53945"/>
                </a:moveTo>
                <a:lnTo>
                  <a:pt x="197634" y="57015"/>
                </a:lnTo>
                <a:lnTo>
                  <a:pt x="192315" y="53945"/>
                </a:lnTo>
                <a:close/>
                <a:moveTo>
                  <a:pt x="214564" y="53945"/>
                </a:moveTo>
                <a:lnTo>
                  <a:pt x="209245" y="57015"/>
                </a:lnTo>
                <a:lnTo>
                  <a:pt x="203926" y="53945"/>
                </a:lnTo>
                <a:close/>
                <a:moveTo>
                  <a:pt x="226175" y="53945"/>
                </a:moveTo>
                <a:lnTo>
                  <a:pt x="220856" y="57015"/>
                </a:lnTo>
                <a:lnTo>
                  <a:pt x="215537" y="53945"/>
                </a:lnTo>
                <a:close/>
                <a:moveTo>
                  <a:pt x="237817" y="53945"/>
                </a:moveTo>
                <a:lnTo>
                  <a:pt x="232498" y="57015"/>
                </a:lnTo>
                <a:lnTo>
                  <a:pt x="227178" y="53945"/>
                </a:lnTo>
                <a:close/>
                <a:moveTo>
                  <a:pt x="249428" y="53945"/>
                </a:moveTo>
                <a:lnTo>
                  <a:pt x="244109" y="57015"/>
                </a:lnTo>
                <a:lnTo>
                  <a:pt x="238790" y="53945"/>
                </a:lnTo>
                <a:close/>
                <a:moveTo>
                  <a:pt x="261070" y="53945"/>
                </a:moveTo>
                <a:lnTo>
                  <a:pt x="255750" y="57015"/>
                </a:lnTo>
                <a:lnTo>
                  <a:pt x="250431" y="53945"/>
                </a:lnTo>
                <a:close/>
                <a:moveTo>
                  <a:pt x="272681" y="53945"/>
                </a:moveTo>
                <a:lnTo>
                  <a:pt x="267362" y="57015"/>
                </a:lnTo>
                <a:lnTo>
                  <a:pt x="262042" y="53945"/>
                </a:lnTo>
                <a:close/>
                <a:moveTo>
                  <a:pt x="284292" y="53945"/>
                </a:moveTo>
                <a:lnTo>
                  <a:pt x="278973" y="57015"/>
                </a:lnTo>
                <a:lnTo>
                  <a:pt x="273653" y="53945"/>
                </a:lnTo>
                <a:close/>
                <a:moveTo>
                  <a:pt x="17174" y="54188"/>
                </a:moveTo>
                <a:lnTo>
                  <a:pt x="11855" y="63368"/>
                </a:lnTo>
                <a:lnTo>
                  <a:pt x="11855" y="57258"/>
                </a:lnTo>
                <a:lnTo>
                  <a:pt x="17174" y="54188"/>
                </a:lnTo>
                <a:close/>
                <a:moveTo>
                  <a:pt x="28816" y="54188"/>
                </a:moveTo>
                <a:lnTo>
                  <a:pt x="23497" y="63368"/>
                </a:lnTo>
                <a:lnTo>
                  <a:pt x="23497" y="57258"/>
                </a:lnTo>
                <a:lnTo>
                  <a:pt x="28816" y="54188"/>
                </a:lnTo>
                <a:close/>
                <a:moveTo>
                  <a:pt x="52008" y="54188"/>
                </a:moveTo>
                <a:lnTo>
                  <a:pt x="46689" y="63368"/>
                </a:lnTo>
                <a:lnTo>
                  <a:pt x="46689" y="57258"/>
                </a:lnTo>
                <a:lnTo>
                  <a:pt x="52008" y="54188"/>
                </a:lnTo>
                <a:close/>
                <a:moveTo>
                  <a:pt x="63650" y="54188"/>
                </a:moveTo>
                <a:lnTo>
                  <a:pt x="58330" y="63368"/>
                </a:lnTo>
                <a:lnTo>
                  <a:pt x="58330" y="57258"/>
                </a:lnTo>
                <a:lnTo>
                  <a:pt x="63650" y="54188"/>
                </a:lnTo>
                <a:close/>
                <a:moveTo>
                  <a:pt x="226327" y="54188"/>
                </a:moveTo>
                <a:lnTo>
                  <a:pt x="221008" y="63368"/>
                </a:lnTo>
                <a:lnTo>
                  <a:pt x="221008" y="57258"/>
                </a:lnTo>
                <a:lnTo>
                  <a:pt x="226327" y="54188"/>
                </a:lnTo>
                <a:close/>
                <a:moveTo>
                  <a:pt x="237969" y="54188"/>
                </a:moveTo>
                <a:lnTo>
                  <a:pt x="232650" y="63368"/>
                </a:lnTo>
                <a:lnTo>
                  <a:pt x="232650" y="57258"/>
                </a:lnTo>
                <a:lnTo>
                  <a:pt x="237969" y="54188"/>
                </a:lnTo>
                <a:close/>
                <a:moveTo>
                  <a:pt x="249550" y="54188"/>
                </a:moveTo>
                <a:lnTo>
                  <a:pt x="244230" y="63368"/>
                </a:lnTo>
                <a:lnTo>
                  <a:pt x="244230" y="57258"/>
                </a:lnTo>
                <a:lnTo>
                  <a:pt x="249550" y="54188"/>
                </a:lnTo>
                <a:close/>
                <a:moveTo>
                  <a:pt x="261191" y="54188"/>
                </a:moveTo>
                <a:lnTo>
                  <a:pt x="255872" y="63368"/>
                </a:lnTo>
                <a:lnTo>
                  <a:pt x="255872" y="57258"/>
                </a:lnTo>
                <a:lnTo>
                  <a:pt x="261191" y="54188"/>
                </a:lnTo>
                <a:close/>
                <a:moveTo>
                  <a:pt x="272802" y="54188"/>
                </a:moveTo>
                <a:lnTo>
                  <a:pt x="267483" y="63368"/>
                </a:lnTo>
                <a:lnTo>
                  <a:pt x="267483" y="57258"/>
                </a:lnTo>
                <a:lnTo>
                  <a:pt x="272802" y="54188"/>
                </a:lnTo>
                <a:close/>
                <a:moveTo>
                  <a:pt x="284444" y="54188"/>
                </a:moveTo>
                <a:lnTo>
                  <a:pt x="279125" y="63368"/>
                </a:lnTo>
                <a:lnTo>
                  <a:pt x="279125" y="57258"/>
                </a:lnTo>
                <a:lnTo>
                  <a:pt x="284444" y="54188"/>
                </a:lnTo>
                <a:close/>
                <a:moveTo>
                  <a:pt x="6262" y="54218"/>
                </a:moveTo>
                <a:lnTo>
                  <a:pt x="11582" y="57258"/>
                </a:lnTo>
                <a:lnTo>
                  <a:pt x="11582" y="63398"/>
                </a:lnTo>
                <a:lnTo>
                  <a:pt x="6262" y="54218"/>
                </a:lnTo>
                <a:close/>
                <a:moveTo>
                  <a:pt x="17904" y="54218"/>
                </a:moveTo>
                <a:lnTo>
                  <a:pt x="23223" y="57258"/>
                </a:lnTo>
                <a:lnTo>
                  <a:pt x="23223" y="63398"/>
                </a:lnTo>
                <a:lnTo>
                  <a:pt x="17904" y="54218"/>
                </a:lnTo>
                <a:close/>
                <a:moveTo>
                  <a:pt x="29515" y="54218"/>
                </a:moveTo>
                <a:lnTo>
                  <a:pt x="34834" y="57258"/>
                </a:lnTo>
                <a:lnTo>
                  <a:pt x="34834" y="63398"/>
                </a:lnTo>
                <a:lnTo>
                  <a:pt x="29515" y="54218"/>
                </a:lnTo>
                <a:close/>
                <a:moveTo>
                  <a:pt x="40427" y="54188"/>
                </a:moveTo>
                <a:lnTo>
                  <a:pt x="35108" y="63398"/>
                </a:lnTo>
                <a:lnTo>
                  <a:pt x="35108" y="57258"/>
                </a:lnTo>
                <a:lnTo>
                  <a:pt x="40427" y="54188"/>
                </a:lnTo>
                <a:close/>
                <a:moveTo>
                  <a:pt x="41126" y="54218"/>
                </a:moveTo>
                <a:lnTo>
                  <a:pt x="46446" y="57258"/>
                </a:lnTo>
                <a:lnTo>
                  <a:pt x="46446" y="63398"/>
                </a:lnTo>
                <a:lnTo>
                  <a:pt x="41126" y="54218"/>
                </a:lnTo>
                <a:close/>
                <a:moveTo>
                  <a:pt x="52737" y="54218"/>
                </a:moveTo>
                <a:lnTo>
                  <a:pt x="58057" y="57258"/>
                </a:lnTo>
                <a:lnTo>
                  <a:pt x="58057" y="63398"/>
                </a:lnTo>
                <a:lnTo>
                  <a:pt x="52737" y="54218"/>
                </a:lnTo>
                <a:close/>
                <a:moveTo>
                  <a:pt x="64379" y="54218"/>
                </a:moveTo>
                <a:lnTo>
                  <a:pt x="69698" y="57258"/>
                </a:lnTo>
                <a:lnTo>
                  <a:pt x="69698" y="63398"/>
                </a:lnTo>
                <a:lnTo>
                  <a:pt x="64379" y="54218"/>
                </a:lnTo>
                <a:close/>
                <a:moveTo>
                  <a:pt x="75261" y="54188"/>
                </a:moveTo>
                <a:lnTo>
                  <a:pt x="69941" y="63398"/>
                </a:lnTo>
                <a:lnTo>
                  <a:pt x="69941" y="57258"/>
                </a:lnTo>
                <a:lnTo>
                  <a:pt x="75261" y="54188"/>
                </a:lnTo>
                <a:close/>
                <a:moveTo>
                  <a:pt x="75990" y="54218"/>
                </a:moveTo>
                <a:lnTo>
                  <a:pt x="81309" y="57258"/>
                </a:lnTo>
                <a:lnTo>
                  <a:pt x="81309" y="63398"/>
                </a:lnTo>
                <a:lnTo>
                  <a:pt x="75990" y="54218"/>
                </a:lnTo>
                <a:close/>
                <a:moveTo>
                  <a:pt x="86902" y="54188"/>
                </a:moveTo>
                <a:lnTo>
                  <a:pt x="81583" y="63398"/>
                </a:lnTo>
                <a:lnTo>
                  <a:pt x="81583" y="57258"/>
                </a:lnTo>
                <a:lnTo>
                  <a:pt x="86902" y="54188"/>
                </a:lnTo>
                <a:close/>
                <a:moveTo>
                  <a:pt x="87632" y="54218"/>
                </a:moveTo>
                <a:lnTo>
                  <a:pt x="92951" y="57258"/>
                </a:lnTo>
                <a:lnTo>
                  <a:pt x="92951" y="63398"/>
                </a:lnTo>
                <a:lnTo>
                  <a:pt x="87632" y="54218"/>
                </a:lnTo>
                <a:close/>
                <a:moveTo>
                  <a:pt x="98513" y="54188"/>
                </a:moveTo>
                <a:lnTo>
                  <a:pt x="93194" y="63398"/>
                </a:lnTo>
                <a:lnTo>
                  <a:pt x="93194" y="57258"/>
                </a:lnTo>
                <a:lnTo>
                  <a:pt x="98513" y="54188"/>
                </a:lnTo>
                <a:close/>
                <a:moveTo>
                  <a:pt x="99243" y="54218"/>
                </a:moveTo>
                <a:lnTo>
                  <a:pt x="104562" y="57258"/>
                </a:lnTo>
                <a:lnTo>
                  <a:pt x="104562" y="63398"/>
                </a:lnTo>
                <a:lnTo>
                  <a:pt x="99243" y="54218"/>
                </a:lnTo>
                <a:close/>
                <a:moveTo>
                  <a:pt x="110155" y="54188"/>
                </a:moveTo>
                <a:lnTo>
                  <a:pt x="104836" y="63398"/>
                </a:lnTo>
                <a:lnTo>
                  <a:pt x="104836" y="57258"/>
                </a:lnTo>
                <a:lnTo>
                  <a:pt x="110155" y="54188"/>
                </a:lnTo>
                <a:close/>
                <a:moveTo>
                  <a:pt x="110824" y="54218"/>
                </a:moveTo>
                <a:lnTo>
                  <a:pt x="116143" y="57258"/>
                </a:lnTo>
                <a:lnTo>
                  <a:pt x="116143" y="63398"/>
                </a:lnTo>
                <a:lnTo>
                  <a:pt x="110824" y="54218"/>
                </a:lnTo>
                <a:close/>
                <a:moveTo>
                  <a:pt x="121736" y="54188"/>
                </a:moveTo>
                <a:lnTo>
                  <a:pt x="116416" y="63398"/>
                </a:lnTo>
                <a:lnTo>
                  <a:pt x="116416" y="57258"/>
                </a:lnTo>
                <a:lnTo>
                  <a:pt x="121736" y="54188"/>
                </a:lnTo>
                <a:close/>
                <a:moveTo>
                  <a:pt x="122465" y="54218"/>
                </a:moveTo>
                <a:lnTo>
                  <a:pt x="127784" y="57258"/>
                </a:lnTo>
                <a:lnTo>
                  <a:pt x="127784" y="63398"/>
                </a:lnTo>
                <a:lnTo>
                  <a:pt x="122465" y="54218"/>
                </a:lnTo>
                <a:close/>
                <a:moveTo>
                  <a:pt x="133377" y="54188"/>
                </a:moveTo>
                <a:lnTo>
                  <a:pt x="128058" y="63398"/>
                </a:lnTo>
                <a:lnTo>
                  <a:pt x="128058" y="57258"/>
                </a:lnTo>
                <a:lnTo>
                  <a:pt x="133377" y="54188"/>
                </a:lnTo>
                <a:close/>
                <a:moveTo>
                  <a:pt x="134076" y="54218"/>
                </a:moveTo>
                <a:lnTo>
                  <a:pt x="139396" y="57258"/>
                </a:lnTo>
                <a:lnTo>
                  <a:pt x="139396" y="63398"/>
                </a:lnTo>
                <a:lnTo>
                  <a:pt x="134076" y="54218"/>
                </a:lnTo>
                <a:close/>
                <a:moveTo>
                  <a:pt x="144988" y="54188"/>
                </a:moveTo>
                <a:lnTo>
                  <a:pt x="139669" y="63398"/>
                </a:lnTo>
                <a:lnTo>
                  <a:pt x="139669" y="57258"/>
                </a:lnTo>
                <a:lnTo>
                  <a:pt x="144988" y="54188"/>
                </a:lnTo>
                <a:close/>
                <a:moveTo>
                  <a:pt x="145718" y="54218"/>
                </a:moveTo>
                <a:lnTo>
                  <a:pt x="151037" y="57258"/>
                </a:lnTo>
                <a:lnTo>
                  <a:pt x="151037" y="63398"/>
                </a:lnTo>
                <a:lnTo>
                  <a:pt x="145718" y="54218"/>
                </a:lnTo>
                <a:close/>
                <a:moveTo>
                  <a:pt x="156630" y="54188"/>
                </a:moveTo>
                <a:lnTo>
                  <a:pt x="151311" y="63398"/>
                </a:lnTo>
                <a:lnTo>
                  <a:pt x="151311" y="57258"/>
                </a:lnTo>
                <a:lnTo>
                  <a:pt x="156630" y="54188"/>
                </a:lnTo>
                <a:close/>
                <a:moveTo>
                  <a:pt x="157329" y="54218"/>
                </a:moveTo>
                <a:lnTo>
                  <a:pt x="162648" y="57258"/>
                </a:lnTo>
                <a:lnTo>
                  <a:pt x="162648" y="63398"/>
                </a:lnTo>
                <a:lnTo>
                  <a:pt x="157329" y="54218"/>
                </a:lnTo>
                <a:close/>
                <a:moveTo>
                  <a:pt x="168241" y="54188"/>
                </a:moveTo>
                <a:lnTo>
                  <a:pt x="162922" y="63398"/>
                </a:lnTo>
                <a:lnTo>
                  <a:pt x="162922" y="57258"/>
                </a:lnTo>
                <a:lnTo>
                  <a:pt x="168241" y="54188"/>
                </a:lnTo>
                <a:close/>
                <a:moveTo>
                  <a:pt x="168971" y="54218"/>
                </a:moveTo>
                <a:lnTo>
                  <a:pt x="174290" y="57258"/>
                </a:lnTo>
                <a:lnTo>
                  <a:pt x="174290" y="63398"/>
                </a:lnTo>
                <a:lnTo>
                  <a:pt x="168971" y="54218"/>
                </a:lnTo>
                <a:close/>
                <a:moveTo>
                  <a:pt x="179822" y="54188"/>
                </a:moveTo>
                <a:lnTo>
                  <a:pt x="174503" y="63398"/>
                </a:lnTo>
                <a:lnTo>
                  <a:pt x="174503" y="57258"/>
                </a:lnTo>
                <a:lnTo>
                  <a:pt x="179822" y="54188"/>
                </a:lnTo>
                <a:close/>
                <a:moveTo>
                  <a:pt x="180551" y="54218"/>
                </a:moveTo>
                <a:lnTo>
                  <a:pt x="185871" y="57258"/>
                </a:lnTo>
                <a:lnTo>
                  <a:pt x="185871" y="63398"/>
                </a:lnTo>
                <a:lnTo>
                  <a:pt x="180551" y="54218"/>
                </a:lnTo>
                <a:close/>
                <a:moveTo>
                  <a:pt x="191463" y="54188"/>
                </a:moveTo>
                <a:lnTo>
                  <a:pt x="186144" y="63398"/>
                </a:lnTo>
                <a:lnTo>
                  <a:pt x="186144" y="57258"/>
                </a:lnTo>
                <a:lnTo>
                  <a:pt x="191463" y="54188"/>
                </a:lnTo>
                <a:close/>
                <a:moveTo>
                  <a:pt x="192193" y="54218"/>
                </a:moveTo>
                <a:lnTo>
                  <a:pt x="197512" y="57258"/>
                </a:lnTo>
                <a:lnTo>
                  <a:pt x="197512" y="63398"/>
                </a:lnTo>
                <a:lnTo>
                  <a:pt x="192193" y="54218"/>
                </a:lnTo>
                <a:close/>
                <a:moveTo>
                  <a:pt x="203075" y="54188"/>
                </a:moveTo>
                <a:lnTo>
                  <a:pt x="197755" y="63398"/>
                </a:lnTo>
                <a:lnTo>
                  <a:pt x="197755" y="57258"/>
                </a:lnTo>
                <a:lnTo>
                  <a:pt x="203075" y="54188"/>
                </a:lnTo>
                <a:close/>
                <a:moveTo>
                  <a:pt x="203804" y="54218"/>
                </a:moveTo>
                <a:lnTo>
                  <a:pt x="209123" y="57258"/>
                </a:lnTo>
                <a:lnTo>
                  <a:pt x="209123" y="63398"/>
                </a:lnTo>
                <a:lnTo>
                  <a:pt x="203804" y="54218"/>
                </a:lnTo>
                <a:close/>
                <a:moveTo>
                  <a:pt x="214716" y="54188"/>
                </a:moveTo>
                <a:lnTo>
                  <a:pt x="209397" y="63398"/>
                </a:lnTo>
                <a:lnTo>
                  <a:pt x="209397" y="57258"/>
                </a:lnTo>
                <a:lnTo>
                  <a:pt x="214716" y="54188"/>
                </a:lnTo>
                <a:close/>
                <a:moveTo>
                  <a:pt x="215446" y="54218"/>
                </a:moveTo>
                <a:lnTo>
                  <a:pt x="220765" y="57258"/>
                </a:lnTo>
                <a:lnTo>
                  <a:pt x="220765" y="63398"/>
                </a:lnTo>
                <a:lnTo>
                  <a:pt x="215446" y="54218"/>
                </a:lnTo>
                <a:close/>
                <a:moveTo>
                  <a:pt x="227057" y="54188"/>
                </a:moveTo>
                <a:lnTo>
                  <a:pt x="232376" y="57258"/>
                </a:lnTo>
                <a:lnTo>
                  <a:pt x="232376" y="63398"/>
                </a:lnTo>
                <a:lnTo>
                  <a:pt x="227057" y="54188"/>
                </a:lnTo>
                <a:close/>
                <a:moveTo>
                  <a:pt x="238668" y="54188"/>
                </a:moveTo>
                <a:lnTo>
                  <a:pt x="243987" y="57258"/>
                </a:lnTo>
                <a:lnTo>
                  <a:pt x="243987" y="63398"/>
                </a:lnTo>
                <a:lnTo>
                  <a:pt x="238668" y="54188"/>
                </a:lnTo>
                <a:close/>
                <a:moveTo>
                  <a:pt x="250279" y="54188"/>
                </a:moveTo>
                <a:lnTo>
                  <a:pt x="255598" y="57258"/>
                </a:lnTo>
                <a:lnTo>
                  <a:pt x="255598" y="63398"/>
                </a:lnTo>
                <a:lnTo>
                  <a:pt x="250279" y="54188"/>
                </a:lnTo>
                <a:close/>
                <a:moveTo>
                  <a:pt x="261890" y="54188"/>
                </a:moveTo>
                <a:lnTo>
                  <a:pt x="267210" y="57258"/>
                </a:lnTo>
                <a:lnTo>
                  <a:pt x="267210" y="63398"/>
                </a:lnTo>
                <a:lnTo>
                  <a:pt x="261890" y="54188"/>
                </a:lnTo>
                <a:close/>
                <a:moveTo>
                  <a:pt x="273532" y="54188"/>
                </a:moveTo>
                <a:lnTo>
                  <a:pt x="278851" y="57258"/>
                </a:lnTo>
                <a:lnTo>
                  <a:pt x="278851" y="63398"/>
                </a:lnTo>
                <a:lnTo>
                  <a:pt x="273532" y="54188"/>
                </a:lnTo>
                <a:close/>
                <a:moveTo>
                  <a:pt x="191676" y="54310"/>
                </a:moveTo>
                <a:lnTo>
                  <a:pt x="191676" y="60450"/>
                </a:lnTo>
                <a:lnTo>
                  <a:pt x="188849" y="62091"/>
                </a:lnTo>
                <a:lnTo>
                  <a:pt x="186357" y="63520"/>
                </a:lnTo>
                <a:lnTo>
                  <a:pt x="186357" y="63520"/>
                </a:lnTo>
                <a:lnTo>
                  <a:pt x="191676" y="54310"/>
                </a:lnTo>
                <a:close/>
                <a:moveTo>
                  <a:pt x="238182" y="54310"/>
                </a:moveTo>
                <a:lnTo>
                  <a:pt x="238182" y="60450"/>
                </a:lnTo>
                <a:lnTo>
                  <a:pt x="235355" y="62091"/>
                </a:lnTo>
                <a:lnTo>
                  <a:pt x="232862" y="63520"/>
                </a:lnTo>
                <a:lnTo>
                  <a:pt x="232862" y="63520"/>
                </a:lnTo>
                <a:lnTo>
                  <a:pt x="238182" y="54310"/>
                </a:lnTo>
                <a:close/>
                <a:moveTo>
                  <a:pt x="52525" y="54340"/>
                </a:moveTo>
                <a:lnTo>
                  <a:pt x="57844" y="63520"/>
                </a:lnTo>
                <a:lnTo>
                  <a:pt x="57844" y="63520"/>
                </a:lnTo>
                <a:lnTo>
                  <a:pt x="55351" y="62091"/>
                </a:lnTo>
                <a:lnTo>
                  <a:pt x="52525" y="60450"/>
                </a:lnTo>
                <a:lnTo>
                  <a:pt x="52525" y="54340"/>
                </a:lnTo>
                <a:close/>
                <a:moveTo>
                  <a:pt x="64136" y="54340"/>
                </a:moveTo>
                <a:lnTo>
                  <a:pt x="69455" y="63520"/>
                </a:lnTo>
                <a:lnTo>
                  <a:pt x="69455" y="63520"/>
                </a:lnTo>
                <a:lnTo>
                  <a:pt x="66993" y="62091"/>
                </a:lnTo>
                <a:lnTo>
                  <a:pt x="64136" y="60450"/>
                </a:lnTo>
                <a:lnTo>
                  <a:pt x="64136" y="54340"/>
                </a:lnTo>
                <a:close/>
                <a:moveTo>
                  <a:pt x="75777" y="54340"/>
                </a:moveTo>
                <a:lnTo>
                  <a:pt x="81097" y="63520"/>
                </a:lnTo>
                <a:lnTo>
                  <a:pt x="81097" y="63520"/>
                </a:lnTo>
                <a:lnTo>
                  <a:pt x="78604" y="62121"/>
                </a:lnTo>
                <a:lnTo>
                  <a:pt x="75777" y="60480"/>
                </a:lnTo>
                <a:lnTo>
                  <a:pt x="75777" y="54340"/>
                </a:lnTo>
                <a:close/>
                <a:moveTo>
                  <a:pt x="98757" y="54310"/>
                </a:moveTo>
                <a:lnTo>
                  <a:pt x="98757" y="60450"/>
                </a:lnTo>
                <a:lnTo>
                  <a:pt x="95899" y="62091"/>
                </a:lnTo>
                <a:lnTo>
                  <a:pt x="93437" y="63520"/>
                </a:lnTo>
                <a:lnTo>
                  <a:pt x="93437" y="63520"/>
                </a:lnTo>
                <a:lnTo>
                  <a:pt x="98757" y="54310"/>
                </a:lnTo>
                <a:close/>
                <a:moveTo>
                  <a:pt x="145232" y="54310"/>
                </a:moveTo>
                <a:lnTo>
                  <a:pt x="145232" y="60450"/>
                </a:lnTo>
                <a:lnTo>
                  <a:pt x="142374" y="62091"/>
                </a:lnTo>
                <a:lnTo>
                  <a:pt x="139912" y="63520"/>
                </a:lnTo>
                <a:lnTo>
                  <a:pt x="145232" y="54310"/>
                </a:lnTo>
                <a:close/>
                <a:moveTo>
                  <a:pt x="156843" y="54310"/>
                </a:moveTo>
                <a:lnTo>
                  <a:pt x="156843" y="60450"/>
                </a:lnTo>
                <a:lnTo>
                  <a:pt x="153986" y="62091"/>
                </a:lnTo>
                <a:lnTo>
                  <a:pt x="151523" y="63520"/>
                </a:lnTo>
                <a:lnTo>
                  <a:pt x="156843" y="54310"/>
                </a:lnTo>
                <a:close/>
                <a:moveTo>
                  <a:pt x="180065" y="54310"/>
                </a:moveTo>
                <a:lnTo>
                  <a:pt x="180065" y="60450"/>
                </a:lnTo>
                <a:lnTo>
                  <a:pt x="177208" y="62091"/>
                </a:lnTo>
                <a:lnTo>
                  <a:pt x="174746" y="63520"/>
                </a:lnTo>
                <a:lnTo>
                  <a:pt x="180065" y="54310"/>
                </a:lnTo>
                <a:close/>
                <a:moveTo>
                  <a:pt x="203318" y="54310"/>
                </a:moveTo>
                <a:lnTo>
                  <a:pt x="203318" y="60450"/>
                </a:lnTo>
                <a:lnTo>
                  <a:pt x="200461" y="62091"/>
                </a:lnTo>
                <a:lnTo>
                  <a:pt x="197999" y="63520"/>
                </a:lnTo>
                <a:lnTo>
                  <a:pt x="203318" y="54310"/>
                </a:lnTo>
                <a:close/>
                <a:moveTo>
                  <a:pt x="214929" y="54310"/>
                </a:moveTo>
                <a:lnTo>
                  <a:pt x="214929" y="60450"/>
                </a:lnTo>
                <a:lnTo>
                  <a:pt x="212072" y="62091"/>
                </a:lnTo>
                <a:lnTo>
                  <a:pt x="209610" y="63520"/>
                </a:lnTo>
                <a:lnTo>
                  <a:pt x="214929" y="54310"/>
                </a:lnTo>
                <a:close/>
                <a:moveTo>
                  <a:pt x="226570" y="54310"/>
                </a:moveTo>
                <a:lnTo>
                  <a:pt x="226570" y="60450"/>
                </a:lnTo>
                <a:lnTo>
                  <a:pt x="223713" y="62091"/>
                </a:lnTo>
                <a:lnTo>
                  <a:pt x="221251" y="63520"/>
                </a:lnTo>
                <a:lnTo>
                  <a:pt x="226570" y="54310"/>
                </a:lnTo>
                <a:close/>
                <a:moveTo>
                  <a:pt x="249793" y="54310"/>
                </a:moveTo>
                <a:lnTo>
                  <a:pt x="249793" y="60450"/>
                </a:lnTo>
                <a:lnTo>
                  <a:pt x="246936" y="62091"/>
                </a:lnTo>
                <a:lnTo>
                  <a:pt x="244474" y="63520"/>
                </a:lnTo>
                <a:lnTo>
                  <a:pt x="249793" y="54310"/>
                </a:lnTo>
                <a:close/>
                <a:moveTo>
                  <a:pt x="250036" y="54340"/>
                </a:moveTo>
                <a:lnTo>
                  <a:pt x="255355" y="63520"/>
                </a:lnTo>
                <a:lnTo>
                  <a:pt x="252893" y="62121"/>
                </a:lnTo>
                <a:lnTo>
                  <a:pt x="250036" y="60480"/>
                </a:lnTo>
                <a:lnTo>
                  <a:pt x="250036" y="54340"/>
                </a:lnTo>
                <a:close/>
                <a:moveTo>
                  <a:pt x="273289" y="54340"/>
                </a:moveTo>
                <a:lnTo>
                  <a:pt x="278608" y="63520"/>
                </a:lnTo>
                <a:lnTo>
                  <a:pt x="276146" y="62121"/>
                </a:lnTo>
                <a:lnTo>
                  <a:pt x="273289" y="60480"/>
                </a:lnTo>
                <a:lnTo>
                  <a:pt x="273289" y="54340"/>
                </a:lnTo>
                <a:close/>
                <a:moveTo>
                  <a:pt x="6050" y="54340"/>
                </a:moveTo>
                <a:lnTo>
                  <a:pt x="11369" y="63520"/>
                </a:lnTo>
                <a:lnTo>
                  <a:pt x="8907" y="62121"/>
                </a:lnTo>
                <a:lnTo>
                  <a:pt x="6050" y="60480"/>
                </a:lnTo>
                <a:lnTo>
                  <a:pt x="6050" y="54340"/>
                </a:lnTo>
                <a:close/>
                <a:moveTo>
                  <a:pt x="17661" y="54340"/>
                </a:moveTo>
                <a:lnTo>
                  <a:pt x="22980" y="63520"/>
                </a:lnTo>
                <a:lnTo>
                  <a:pt x="20518" y="62091"/>
                </a:lnTo>
                <a:lnTo>
                  <a:pt x="17661" y="60450"/>
                </a:lnTo>
                <a:lnTo>
                  <a:pt x="17661" y="54340"/>
                </a:lnTo>
                <a:close/>
                <a:moveTo>
                  <a:pt x="29029" y="54340"/>
                </a:moveTo>
                <a:lnTo>
                  <a:pt x="29029" y="60480"/>
                </a:lnTo>
                <a:lnTo>
                  <a:pt x="26172" y="62121"/>
                </a:lnTo>
                <a:lnTo>
                  <a:pt x="23710" y="63520"/>
                </a:lnTo>
                <a:lnTo>
                  <a:pt x="29029" y="54340"/>
                </a:lnTo>
                <a:close/>
                <a:moveTo>
                  <a:pt x="29302" y="54340"/>
                </a:moveTo>
                <a:lnTo>
                  <a:pt x="34622" y="63520"/>
                </a:lnTo>
                <a:lnTo>
                  <a:pt x="32160" y="62091"/>
                </a:lnTo>
                <a:lnTo>
                  <a:pt x="29302" y="60450"/>
                </a:lnTo>
                <a:lnTo>
                  <a:pt x="29302" y="54340"/>
                </a:lnTo>
                <a:close/>
                <a:moveTo>
                  <a:pt x="40883" y="54340"/>
                </a:moveTo>
                <a:lnTo>
                  <a:pt x="46202" y="63520"/>
                </a:lnTo>
                <a:lnTo>
                  <a:pt x="43740" y="62091"/>
                </a:lnTo>
                <a:lnTo>
                  <a:pt x="40883" y="60450"/>
                </a:lnTo>
                <a:lnTo>
                  <a:pt x="40883" y="54340"/>
                </a:lnTo>
                <a:close/>
                <a:moveTo>
                  <a:pt x="75504" y="54310"/>
                </a:moveTo>
                <a:lnTo>
                  <a:pt x="75504" y="60450"/>
                </a:lnTo>
                <a:lnTo>
                  <a:pt x="72647" y="62091"/>
                </a:lnTo>
                <a:lnTo>
                  <a:pt x="70185" y="63520"/>
                </a:lnTo>
                <a:lnTo>
                  <a:pt x="75504" y="54310"/>
                </a:lnTo>
                <a:close/>
                <a:moveTo>
                  <a:pt x="87115" y="54310"/>
                </a:moveTo>
                <a:lnTo>
                  <a:pt x="87115" y="60450"/>
                </a:lnTo>
                <a:lnTo>
                  <a:pt x="84288" y="62091"/>
                </a:lnTo>
                <a:lnTo>
                  <a:pt x="81796" y="63520"/>
                </a:lnTo>
                <a:lnTo>
                  <a:pt x="87115" y="54310"/>
                </a:lnTo>
                <a:close/>
                <a:moveTo>
                  <a:pt x="87358" y="54340"/>
                </a:moveTo>
                <a:lnTo>
                  <a:pt x="92677" y="63520"/>
                </a:lnTo>
                <a:lnTo>
                  <a:pt x="90215" y="62121"/>
                </a:lnTo>
                <a:lnTo>
                  <a:pt x="87358" y="60480"/>
                </a:lnTo>
                <a:lnTo>
                  <a:pt x="87358" y="54340"/>
                </a:lnTo>
                <a:close/>
                <a:moveTo>
                  <a:pt x="98969" y="54340"/>
                </a:moveTo>
                <a:lnTo>
                  <a:pt x="104289" y="63520"/>
                </a:lnTo>
                <a:lnTo>
                  <a:pt x="101827" y="62121"/>
                </a:lnTo>
                <a:lnTo>
                  <a:pt x="98969" y="60480"/>
                </a:lnTo>
                <a:lnTo>
                  <a:pt x="98969" y="54340"/>
                </a:lnTo>
                <a:close/>
                <a:moveTo>
                  <a:pt x="110337" y="54310"/>
                </a:moveTo>
                <a:lnTo>
                  <a:pt x="110337" y="60450"/>
                </a:lnTo>
                <a:lnTo>
                  <a:pt x="107480" y="62091"/>
                </a:lnTo>
                <a:lnTo>
                  <a:pt x="105018" y="63520"/>
                </a:lnTo>
                <a:lnTo>
                  <a:pt x="110337" y="54310"/>
                </a:lnTo>
                <a:close/>
                <a:moveTo>
                  <a:pt x="110611" y="54340"/>
                </a:moveTo>
                <a:lnTo>
                  <a:pt x="115930" y="63520"/>
                </a:lnTo>
                <a:lnTo>
                  <a:pt x="113468" y="62121"/>
                </a:lnTo>
                <a:lnTo>
                  <a:pt x="110611" y="60480"/>
                </a:lnTo>
                <a:lnTo>
                  <a:pt x="110611" y="54340"/>
                </a:lnTo>
                <a:close/>
                <a:moveTo>
                  <a:pt x="121979" y="54310"/>
                </a:moveTo>
                <a:lnTo>
                  <a:pt x="121979" y="60450"/>
                </a:lnTo>
                <a:lnTo>
                  <a:pt x="119122" y="62091"/>
                </a:lnTo>
                <a:lnTo>
                  <a:pt x="116660" y="63520"/>
                </a:lnTo>
                <a:lnTo>
                  <a:pt x="121979" y="54310"/>
                </a:lnTo>
                <a:close/>
                <a:moveTo>
                  <a:pt x="122222" y="54340"/>
                </a:moveTo>
                <a:lnTo>
                  <a:pt x="127541" y="63520"/>
                </a:lnTo>
                <a:lnTo>
                  <a:pt x="125079" y="62121"/>
                </a:lnTo>
                <a:lnTo>
                  <a:pt x="122222" y="60480"/>
                </a:lnTo>
                <a:lnTo>
                  <a:pt x="122222" y="54340"/>
                </a:lnTo>
                <a:close/>
                <a:moveTo>
                  <a:pt x="133590" y="54310"/>
                </a:moveTo>
                <a:lnTo>
                  <a:pt x="133590" y="60450"/>
                </a:lnTo>
                <a:lnTo>
                  <a:pt x="130733" y="62091"/>
                </a:lnTo>
                <a:lnTo>
                  <a:pt x="128271" y="63520"/>
                </a:lnTo>
                <a:lnTo>
                  <a:pt x="133590" y="54310"/>
                </a:lnTo>
                <a:close/>
                <a:moveTo>
                  <a:pt x="133864" y="54340"/>
                </a:moveTo>
                <a:lnTo>
                  <a:pt x="139183" y="63520"/>
                </a:lnTo>
                <a:lnTo>
                  <a:pt x="136721" y="62121"/>
                </a:lnTo>
                <a:lnTo>
                  <a:pt x="133864" y="60480"/>
                </a:lnTo>
                <a:lnTo>
                  <a:pt x="133864" y="54340"/>
                </a:lnTo>
                <a:close/>
                <a:moveTo>
                  <a:pt x="145475" y="54340"/>
                </a:moveTo>
                <a:lnTo>
                  <a:pt x="150794" y="63520"/>
                </a:lnTo>
                <a:lnTo>
                  <a:pt x="148332" y="62121"/>
                </a:lnTo>
                <a:lnTo>
                  <a:pt x="145475" y="60480"/>
                </a:lnTo>
                <a:lnTo>
                  <a:pt x="145475" y="54340"/>
                </a:lnTo>
                <a:close/>
                <a:moveTo>
                  <a:pt x="157086" y="54340"/>
                </a:moveTo>
                <a:lnTo>
                  <a:pt x="162405" y="63520"/>
                </a:lnTo>
                <a:lnTo>
                  <a:pt x="159913" y="62121"/>
                </a:lnTo>
                <a:lnTo>
                  <a:pt x="157086" y="60480"/>
                </a:lnTo>
                <a:lnTo>
                  <a:pt x="157086" y="54340"/>
                </a:lnTo>
                <a:close/>
                <a:moveTo>
                  <a:pt x="168484" y="54310"/>
                </a:moveTo>
                <a:lnTo>
                  <a:pt x="168484" y="60450"/>
                </a:lnTo>
                <a:lnTo>
                  <a:pt x="165627" y="62091"/>
                </a:lnTo>
                <a:lnTo>
                  <a:pt x="163165" y="63520"/>
                </a:lnTo>
                <a:lnTo>
                  <a:pt x="168484" y="54310"/>
                </a:lnTo>
                <a:close/>
                <a:moveTo>
                  <a:pt x="168697" y="54340"/>
                </a:moveTo>
                <a:lnTo>
                  <a:pt x="174016" y="63520"/>
                </a:lnTo>
                <a:lnTo>
                  <a:pt x="171554" y="62121"/>
                </a:lnTo>
                <a:lnTo>
                  <a:pt x="168697" y="60480"/>
                </a:lnTo>
                <a:lnTo>
                  <a:pt x="168697" y="54340"/>
                </a:lnTo>
                <a:close/>
                <a:moveTo>
                  <a:pt x="180339" y="54340"/>
                </a:moveTo>
                <a:lnTo>
                  <a:pt x="185658" y="63520"/>
                </a:lnTo>
                <a:lnTo>
                  <a:pt x="183165" y="62121"/>
                </a:lnTo>
                <a:lnTo>
                  <a:pt x="180339" y="60480"/>
                </a:lnTo>
                <a:lnTo>
                  <a:pt x="180339" y="54340"/>
                </a:lnTo>
                <a:close/>
                <a:moveTo>
                  <a:pt x="191950" y="54340"/>
                </a:moveTo>
                <a:lnTo>
                  <a:pt x="197269" y="63520"/>
                </a:lnTo>
                <a:lnTo>
                  <a:pt x="194807" y="62121"/>
                </a:lnTo>
                <a:lnTo>
                  <a:pt x="191950" y="60480"/>
                </a:lnTo>
                <a:lnTo>
                  <a:pt x="191950" y="54340"/>
                </a:lnTo>
                <a:close/>
                <a:moveTo>
                  <a:pt x="203591" y="54340"/>
                </a:moveTo>
                <a:lnTo>
                  <a:pt x="208911" y="63520"/>
                </a:lnTo>
                <a:lnTo>
                  <a:pt x="206418" y="62121"/>
                </a:lnTo>
                <a:lnTo>
                  <a:pt x="203591" y="60480"/>
                </a:lnTo>
                <a:lnTo>
                  <a:pt x="203591" y="54340"/>
                </a:lnTo>
                <a:close/>
                <a:moveTo>
                  <a:pt x="215202" y="54340"/>
                </a:moveTo>
                <a:lnTo>
                  <a:pt x="220522" y="63520"/>
                </a:lnTo>
                <a:lnTo>
                  <a:pt x="218060" y="62121"/>
                </a:lnTo>
                <a:lnTo>
                  <a:pt x="215202" y="60480"/>
                </a:lnTo>
                <a:lnTo>
                  <a:pt x="215202" y="54340"/>
                </a:lnTo>
                <a:close/>
                <a:moveTo>
                  <a:pt x="226783" y="54340"/>
                </a:moveTo>
                <a:lnTo>
                  <a:pt x="232103" y="63520"/>
                </a:lnTo>
                <a:lnTo>
                  <a:pt x="229640" y="62121"/>
                </a:lnTo>
                <a:lnTo>
                  <a:pt x="226783" y="60480"/>
                </a:lnTo>
                <a:lnTo>
                  <a:pt x="226783" y="54340"/>
                </a:lnTo>
                <a:close/>
                <a:moveTo>
                  <a:pt x="238425" y="54340"/>
                </a:moveTo>
                <a:lnTo>
                  <a:pt x="243744" y="63520"/>
                </a:lnTo>
                <a:lnTo>
                  <a:pt x="241282" y="62121"/>
                </a:lnTo>
                <a:lnTo>
                  <a:pt x="238425" y="60480"/>
                </a:lnTo>
                <a:lnTo>
                  <a:pt x="238425" y="54340"/>
                </a:lnTo>
                <a:close/>
                <a:moveTo>
                  <a:pt x="261404" y="54310"/>
                </a:moveTo>
                <a:lnTo>
                  <a:pt x="261404" y="60450"/>
                </a:lnTo>
                <a:lnTo>
                  <a:pt x="258547" y="62091"/>
                </a:lnTo>
                <a:lnTo>
                  <a:pt x="256085" y="63520"/>
                </a:lnTo>
                <a:lnTo>
                  <a:pt x="261404" y="54310"/>
                </a:lnTo>
                <a:close/>
                <a:moveTo>
                  <a:pt x="261678" y="54340"/>
                </a:moveTo>
                <a:lnTo>
                  <a:pt x="266997" y="63520"/>
                </a:lnTo>
                <a:lnTo>
                  <a:pt x="264535" y="62121"/>
                </a:lnTo>
                <a:lnTo>
                  <a:pt x="261678" y="60480"/>
                </a:lnTo>
                <a:lnTo>
                  <a:pt x="261678" y="54340"/>
                </a:lnTo>
                <a:close/>
                <a:moveTo>
                  <a:pt x="273046" y="54310"/>
                </a:moveTo>
                <a:lnTo>
                  <a:pt x="273046" y="60480"/>
                </a:lnTo>
                <a:lnTo>
                  <a:pt x="270188" y="62121"/>
                </a:lnTo>
                <a:lnTo>
                  <a:pt x="267726" y="63520"/>
                </a:lnTo>
                <a:lnTo>
                  <a:pt x="273046" y="54310"/>
                </a:lnTo>
                <a:close/>
                <a:moveTo>
                  <a:pt x="284657" y="54310"/>
                </a:moveTo>
                <a:lnTo>
                  <a:pt x="284657" y="60480"/>
                </a:lnTo>
                <a:lnTo>
                  <a:pt x="279337" y="63520"/>
                </a:lnTo>
                <a:lnTo>
                  <a:pt x="284657" y="54310"/>
                </a:lnTo>
                <a:close/>
                <a:moveTo>
                  <a:pt x="17418" y="54340"/>
                </a:moveTo>
                <a:lnTo>
                  <a:pt x="17418" y="60480"/>
                </a:lnTo>
                <a:lnTo>
                  <a:pt x="14560" y="62121"/>
                </a:lnTo>
                <a:lnTo>
                  <a:pt x="12098" y="63550"/>
                </a:lnTo>
                <a:lnTo>
                  <a:pt x="17418" y="54340"/>
                </a:lnTo>
                <a:close/>
                <a:moveTo>
                  <a:pt x="40610" y="54340"/>
                </a:moveTo>
                <a:lnTo>
                  <a:pt x="40610" y="60480"/>
                </a:lnTo>
                <a:lnTo>
                  <a:pt x="37783" y="62121"/>
                </a:lnTo>
                <a:lnTo>
                  <a:pt x="35290" y="63550"/>
                </a:lnTo>
                <a:lnTo>
                  <a:pt x="40610" y="54340"/>
                </a:lnTo>
                <a:close/>
                <a:moveTo>
                  <a:pt x="52251" y="54340"/>
                </a:moveTo>
                <a:lnTo>
                  <a:pt x="52251" y="60480"/>
                </a:lnTo>
                <a:lnTo>
                  <a:pt x="49394" y="62121"/>
                </a:lnTo>
                <a:lnTo>
                  <a:pt x="46932" y="63550"/>
                </a:lnTo>
                <a:lnTo>
                  <a:pt x="52251" y="54340"/>
                </a:lnTo>
                <a:close/>
                <a:moveTo>
                  <a:pt x="63862" y="54340"/>
                </a:moveTo>
                <a:lnTo>
                  <a:pt x="63862" y="60480"/>
                </a:lnTo>
                <a:lnTo>
                  <a:pt x="61005" y="62121"/>
                </a:lnTo>
                <a:lnTo>
                  <a:pt x="58543" y="63550"/>
                </a:lnTo>
                <a:lnTo>
                  <a:pt x="63862" y="54340"/>
                </a:lnTo>
                <a:close/>
                <a:moveTo>
                  <a:pt x="5898" y="60662"/>
                </a:moveTo>
                <a:lnTo>
                  <a:pt x="8755" y="62304"/>
                </a:lnTo>
                <a:lnTo>
                  <a:pt x="11217" y="63732"/>
                </a:lnTo>
                <a:lnTo>
                  <a:pt x="578" y="63732"/>
                </a:lnTo>
                <a:lnTo>
                  <a:pt x="5898" y="60662"/>
                </a:lnTo>
                <a:close/>
                <a:moveTo>
                  <a:pt x="17509" y="60662"/>
                </a:moveTo>
                <a:lnTo>
                  <a:pt x="20366" y="62304"/>
                </a:lnTo>
                <a:lnTo>
                  <a:pt x="22828" y="63732"/>
                </a:lnTo>
                <a:lnTo>
                  <a:pt x="12190" y="63732"/>
                </a:lnTo>
                <a:lnTo>
                  <a:pt x="14682" y="62304"/>
                </a:lnTo>
                <a:lnTo>
                  <a:pt x="17509" y="60662"/>
                </a:lnTo>
                <a:close/>
                <a:moveTo>
                  <a:pt x="29150" y="60662"/>
                </a:moveTo>
                <a:lnTo>
                  <a:pt x="32008" y="62304"/>
                </a:lnTo>
                <a:lnTo>
                  <a:pt x="34470" y="63732"/>
                </a:lnTo>
                <a:lnTo>
                  <a:pt x="23831" y="63732"/>
                </a:lnTo>
                <a:lnTo>
                  <a:pt x="26293" y="62304"/>
                </a:lnTo>
                <a:lnTo>
                  <a:pt x="29150" y="60662"/>
                </a:lnTo>
                <a:close/>
                <a:moveTo>
                  <a:pt x="40762" y="60662"/>
                </a:moveTo>
                <a:lnTo>
                  <a:pt x="43619" y="62304"/>
                </a:lnTo>
                <a:lnTo>
                  <a:pt x="46081" y="63732"/>
                </a:lnTo>
                <a:lnTo>
                  <a:pt x="35442" y="63732"/>
                </a:lnTo>
                <a:lnTo>
                  <a:pt x="37935" y="62304"/>
                </a:lnTo>
                <a:lnTo>
                  <a:pt x="40762" y="60662"/>
                </a:lnTo>
                <a:close/>
                <a:moveTo>
                  <a:pt x="52403" y="60662"/>
                </a:moveTo>
                <a:lnTo>
                  <a:pt x="55260" y="62304"/>
                </a:lnTo>
                <a:lnTo>
                  <a:pt x="57722" y="63732"/>
                </a:lnTo>
                <a:lnTo>
                  <a:pt x="47084" y="63732"/>
                </a:lnTo>
                <a:lnTo>
                  <a:pt x="49546" y="62304"/>
                </a:lnTo>
                <a:lnTo>
                  <a:pt x="52403" y="60662"/>
                </a:lnTo>
                <a:close/>
                <a:moveTo>
                  <a:pt x="64014" y="60662"/>
                </a:moveTo>
                <a:lnTo>
                  <a:pt x="66871" y="62304"/>
                </a:lnTo>
                <a:lnTo>
                  <a:pt x="69334" y="63732"/>
                </a:lnTo>
                <a:lnTo>
                  <a:pt x="58695" y="63732"/>
                </a:lnTo>
                <a:lnTo>
                  <a:pt x="61187" y="62304"/>
                </a:lnTo>
                <a:lnTo>
                  <a:pt x="64014" y="60662"/>
                </a:lnTo>
                <a:close/>
                <a:moveTo>
                  <a:pt x="75625" y="60662"/>
                </a:moveTo>
                <a:lnTo>
                  <a:pt x="78452" y="62304"/>
                </a:lnTo>
                <a:lnTo>
                  <a:pt x="80945" y="63732"/>
                </a:lnTo>
                <a:lnTo>
                  <a:pt x="70306" y="63732"/>
                </a:lnTo>
                <a:lnTo>
                  <a:pt x="72768" y="62304"/>
                </a:lnTo>
                <a:lnTo>
                  <a:pt x="75625" y="60662"/>
                </a:lnTo>
                <a:close/>
                <a:moveTo>
                  <a:pt x="87237" y="60662"/>
                </a:moveTo>
                <a:lnTo>
                  <a:pt x="90094" y="62304"/>
                </a:lnTo>
                <a:lnTo>
                  <a:pt x="92556" y="63732"/>
                </a:lnTo>
                <a:lnTo>
                  <a:pt x="81917" y="63732"/>
                </a:lnTo>
                <a:lnTo>
                  <a:pt x="84379" y="62304"/>
                </a:lnTo>
                <a:lnTo>
                  <a:pt x="87237" y="60662"/>
                </a:lnTo>
                <a:close/>
                <a:moveTo>
                  <a:pt x="98878" y="60662"/>
                </a:moveTo>
                <a:lnTo>
                  <a:pt x="101705" y="62304"/>
                </a:lnTo>
                <a:lnTo>
                  <a:pt x="104197" y="63732"/>
                </a:lnTo>
                <a:lnTo>
                  <a:pt x="93559" y="63732"/>
                </a:lnTo>
                <a:lnTo>
                  <a:pt x="96021" y="62304"/>
                </a:lnTo>
                <a:lnTo>
                  <a:pt x="98878" y="60662"/>
                </a:lnTo>
                <a:close/>
                <a:moveTo>
                  <a:pt x="110489" y="60662"/>
                </a:moveTo>
                <a:lnTo>
                  <a:pt x="113346" y="62304"/>
                </a:lnTo>
                <a:lnTo>
                  <a:pt x="115809" y="63732"/>
                </a:lnTo>
                <a:lnTo>
                  <a:pt x="105170" y="63732"/>
                </a:lnTo>
                <a:lnTo>
                  <a:pt x="107632" y="62304"/>
                </a:lnTo>
                <a:lnTo>
                  <a:pt x="110489" y="60662"/>
                </a:lnTo>
                <a:close/>
                <a:moveTo>
                  <a:pt x="122131" y="60662"/>
                </a:moveTo>
                <a:lnTo>
                  <a:pt x="124958" y="62304"/>
                </a:lnTo>
                <a:lnTo>
                  <a:pt x="127450" y="63732"/>
                </a:lnTo>
                <a:lnTo>
                  <a:pt x="116812" y="63732"/>
                </a:lnTo>
                <a:lnTo>
                  <a:pt x="119274" y="62304"/>
                </a:lnTo>
                <a:lnTo>
                  <a:pt x="122131" y="60662"/>
                </a:lnTo>
                <a:close/>
                <a:moveTo>
                  <a:pt x="133742" y="60662"/>
                </a:moveTo>
                <a:lnTo>
                  <a:pt x="136599" y="62304"/>
                </a:lnTo>
                <a:lnTo>
                  <a:pt x="139061" y="63732"/>
                </a:lnTo>
                <a:lnTo>
                  <a:pt x="128423" y="63732"/>
                </a:lnTo>
                <a:lnTo>
                  <a:pt x="130885" y="62304"/>
                </a:lnTo>
                <a:lnTo>
                  <a:pt x="133742" y="60662"/>
                </a:lnTo>
                <a:close/>
                <a:moveTo>
                  <a:pt x="145323" y="60662"/>
                </a:moveTo>
                <a:lnTo>
                  <a:pt x="148180" y="62304"/>
                </a:lnTo>
                <a:lnTo>
                  <a:pt x="150642" y="63732"/>
                </a:lnTo>
                <a:lnTo>
                  <a:pt x="140004" y="63732"/>
                </a:lnTo>
                <a:lnTo>
                  <a:pt x="142496" y="62304"/>
                </a:lnTo>
                <a:lnTo>
                  <a:pt x="145323" y="60662"/>
                </a:lnTo>
                <a:close/>
                <a:moveTo>
                  <a:pt x="156964" y="60662"/>
                </a:moveTo>
                <a:lnTo>
                  <a:pt x="159822" y="62304"/>
                </a:lnTo>
                <a:lnTo>
                  <a:pt x="162284" y="63732"/>
                </a:lnTo>
                <a:lnTo>
                  <a:pt x="151645" y="63732"/>
                </a:lnTo>
                <a:lnTo>
                  <a:pt x="154107" y="62304"/>
                </a:lnTo>
                <a:lnTo>
                  <a:pt x="156964" y="60662"/>
                </a:lnTo>
                <a:close/>
                <a:moveTo>
                  <a:pt x="168575" y="60662"/>
                </a:moveTo>
                <a:lnTo>
                  <a:pt x="171433" y="62304"/>
                </a:lnTo>
                <a:lnTo>
                  <a:pt x="173895" y="63732"/>
                </a:lnTo>
                <a:lnTo>
                  <a:pt x="163256" y="63732"/>
                </a:lnTo>
                <a:lnTo>
                  <a:pt x="165749" y="62304"/>
                </a:lnTo>
                <a:lnTo>
                  <a:pt x="168575" y="60662"/>
                </a:lnTo>
                <a:close/>
                <a:moveTo>
                  <a:pt x="180217" y="60662"/>
                </a:moveTo>
                <a:lnTo>
                  <a:pt x="183074" y="62304"/>
                </a:lnTo>
                <a:lnTo>
                  <a:pt x="185536" y="63732"/>
                </a:lnTo>
                <a:lnTo>
                  <a:pt x="174898" y="63732"/>
                </a:lnTo>
                <a:lnTo>
                  <a:pt x="177360" y="62304"/>
                </a:lnTo>
                <a:lnTo>
                  <a:pt x="180217" y="60662"/>
                </a:lnTo>
                <a:close/>
                <a:moveTo>
                  <a:pt x="191828" y="60662"/>
                </a:moveTo>
                <a:lnTo>
                  <a:pt x="194685" y="62304"/>
                </a:lnTo>
                <a:lnTo>
                  <a:pt x="197147" y="63732"/>
                </a:lnTo>
                <a:lnTo>
                  <a:pt x="186509" y="63732"/>
                </a:lnTo>
                <a:lnTo>
                  <a:pt x="189001" y="62304"/>
                </a:lnTo>
                <a:lnTo>
                  <a:pt x="191828" y="60662"/>
                </a:lnTo>
                <a:close/>
                <a:moveTo>
                  <a:pt x="203470" y="60662"/>
                </a:moveTo>
                <a:lnTo>
                  <a:pt x="206327" y="62304"/>
                </a:lnTo>
                <a:lnTo>
                  <a:pt x="208789" y="63732"/>
                </a:lnTo>
                <a:lnTo>
                  <a:pt x="198151" y="63732"/>
                </a:lnTo>
                <a:lnTo>
                  <a:pt x="200613" y="62304"/>
                </a:lnTo>
                <a:lnTo>
                  <a:pt x="203470" y="60662"/>
                </a:lnTo>
                <a:close/>
                <a:moveTo>
                  <a:pt x="215051" y="60662"/>
                </a:moveTo>
                <a:lnTo>
                  <a:pt x="217908" y="62304"/>
                </a:lnTo>
                <a:lnTo>
                  <a:pt x="220370" y="63732"/>
                </a:lnTo>
                <a:lnTo>
                  <a:pt x="209731" y="63732"/>
                </a:lnTo>
                <a:lnTo>
                  <a:pt x="212193" y="62304"/>
                </a:lnTo>
                <a:lnTo>
                  <a:pt x="215051" y="60662"/>
                </a:lnTo>
                <a:close/>
                <a:moveTo>
                  <a:pt x="226692" y="60662"/>
                </a:moveTo>
                <a:lnTo>
                  <a:pt x="229519" y="62304"/>
                </a:lnTo>
                <a:lnTo>
                  <a:pt x="232011" y="63763"/>
                </a:lnTo>
                <a:lnTo>
                  <a:pt x="221373" y="63763"/>
                </a:lnTo>
                <a:lnTo>
                  <a:pt x="223835" y="62304"/>
                </a:lnTo>
                <a:lnTo>
                  <a:pt x="226692" y="60662"/>
                </a:lnTo>
                <a:close/>
                <a:moveTo>
                  <a:pt x="238303" y="60662"/>
                </a:moveTo>
                <a:lnTo>
                  <a:pt x="241160" y="62304"/>
                </a:lnTo>
                <a:lnTo>
                  <a:pt x="243622" y="63763"/>
                </a:lnTo>
                <a:lnTo>
                  <a:pt x="232984" y="63763"/>
                </a:lnTo>
                <a:lnTo>
                  <a:pt x="235446" y="62304"/>
                </a:lnTo>
                <a:lnTo>
                  <a:pt x="238303" y="60662"/>
                </a:lnTo>
                <a:close/>
                <a:moveTo>
                  <a:pt x="249945" y="60662"/>
                </a:moveTo>
                <a:lnTo>
                  <a:pt x="252772" y="62304"/>
                </a:lnTo>
                <a:lnTo>
                  <a:pt x="255264" y="63763"/>
                </a:lnTo>
                <a:lnTo>
                  <a:pt x="244626" y="63763"/>
                </a:lnTo>
                <a:lnTo>
                  <a:pt x="247088" y="62304"/>
                </a:lnTo>
                <a:lnTo>
                  <a:pt x="249945" y="60662"/>
                </a:lnTo>
                <a:close/>
                <a:moveTo>
                  <a:pt x="261556" y="60662"/>
                </a:moveTo>
                <a:lnTo>
                  <a:pt x="264413" y="62304"/>
                </a:lnTo>
                <a:lnTo>
                  <a:pt x="266875" y="63763"/>
                </a:lnTo>
                <a:lnTo>
                  <a:pt x="256237" y="63763"/>
                </a:lnTo>
                <a:lnTo>
                  <a:pt x="258699" y="62304"/>
                </a:lnTo>
                <a:lnTo>
                  <a:pt x="261556" y="60662"/>
                </a:lnTo>
                <a:close/>
                <a:moveTo>
                  <a:pt x="273198" y="60662"/>
                </a:moveTo>
                <a:lnTo>
                  <a:pt x="276024" y="62304"/>
                </a:lnTo>
                <a:lnTo>
                  <a:pt x="278517" y="63763"/>
                </a:lnTo>
                <a:lnTo>
                  <a:pt x="267878" y="63763"/>
                </a:lnTo>
                <a:lnTo>
                  <a:pt x="270340" y="62304"/>
                </a:lnTo>
                <a:lnTo>
                  <a:pt x="273198" y="60662"/>
                </a:lnTo>
                <a:close/>
                <a:moveTo>
                  <a:pt x="11217" y="64006"/>
                </a:moveTo>
                <a:lnTo>
                  <a:pt x="5898" y="67106"/>
                </a:lnTo>
                <a:lnTo>
                  <a:pt x="578" y="64006"/>
                </a:lnTo>
                <a:close/>
                <a:moveTo>
                  <a:pt x="22828" y="64006"/>
                </a:moveTo>
                <a:lnTo>
                  <a:pt x="17509" y="67106"/>
                </a:lnTo>
                <a:lnTo>
                  <a:pt x="12190" y="64006"/>
                </a:lnTo>
                <a:close/>
                <a:moveTo>
                  <a:pt x="34470" y="64006"/>
                </a:moveTo>
                <a:lnTo>
                  <a:pt x="29150" y="67106"/>
                </a:lnTo>
                <a:lnTo>
                  <a:pt x="23831" y="64006"/>
                </a:lnTo>
                <a:close/>
                <a:moveTo>
                  <a:pt x="46081" y="64006"/>
                </a:moveTo>
                <a:lnTo>
                  <a:pt x="40762" y="67106"/>
                </a:lnTo>
                <a:lnTo>
                  <a:pt x="35442" y="64006"/>
                </a:lnTo>
                <a:close/>
                <a:moveTo>
                  <a:pt x="57722" y="64006"/>
                </a:moveTo>
                <a:lnTo>
                  <a:pt x="52403" y="67106"/>
                </a:lnTo>
                <a:lnTo>
                  <a:pt x="47084" y="64006"/>
                </a:lnTo>
                <a:close/>
                <a:moveTo>
                  <a:pt x="69334" y="64006"/>
                </a:moveTo>
                <a:lnTo>
                  <a:pt x="64014" y="67106"/>
                </a:lnTo>
                <a:lnTo>
                  <a:pt x="58695" y="64006"/>
                </a:lnTo>
                <a:close/>
                <a:moveTo>
                  <a:pt x="80945" y="64006"/>
                </a:moveTo>
                <a:lnTo>
                  <a:pt x="75625" y="67106"/>
                </a:lnTo>
                <a:lnTo>
                  <a:pt x="70306" y="64006"/>
                </a:lnTo>
                <a:close/>
                <a:moveTo>
                  <a:pt x="92556" y="64006"/>
                </a:moveTo>
                <a:lnTo>
                  <a:pt x="87237" y="67106"/>
                </a:lnTo>
                <a:lnTo>
                  <a:pt x="81917" y="64006"/>
                </a:lnTo>
                <a:close/>
                <a:moveTo>
                  <a:pt x="104197" y="64006"/>
                </a:moveTo>
                <a:lnTo>
                  <a:pt x="98878" y="67106"/>
                </a:lnTo>
                <a:lnTo>
                  <a:pt x="93559" y="64006"/>
                </a:lnTo>
                <a:close/>
                <a:moveTo>
                  <a:pt x="115809" y="64006"/>
                </a:moveTo>
                <a:lnTo>
                  <a:pt x="110489" y="67106"/>
                </a:lnTo>
                <a:lnTo>
                  <a:pt x="105170" y="64006"/>
                </a:lnTo>
                <a:close/>
                <a:moveTo>
                  <a:pt x="127450" y="64006"/>
                </a:moveTo>
                <a:lnTo>
                  <a:pt x="122131" y="67106"/>
                </a:lnTo>
                <a:lnTo>
                  <a:pt x="116812" y="64006"/>
                </a:lnTo>
                <a:close/>
                <a:moveTo>
                  <a:pt x="139061" y="64006"/>
                </a:moveTo>
                <a:lnTo>
                  <a:pt x="133742" y="67106"/>
                </a:lnTo>
                <a:lnTo>
                  <a:pt x="128423" y="64006"/>
                </a:lnTo>
                <a:close/>
                <a:moveTo>
                  <a:pt x="150642" y="64006"/>
                </a:moveTo>
                <a:lnTo>
                  <a:pt x="145323" y="67106"/>
                </a:lnTo>
                <a:lnTo>
                  <a:pt x="140004" y="64006"/>
                </a:lnTo>
                <a:close/>
                <a:moveTo>
                  <a:pt x="162284" y="64006"/>
                </a:moveTo>
                <a:lnTo>
                  <a:pt x="156964" y="67106"/>
                </a:lnTo>
                <a:lnTo>
                  <a:pt x="151645" y="64006"/>
                </a:lnTo>
                <a:close/>
                <a:moveTo>
                  <a:pt x="173895" y="64006"/>
                </a:moveTo>
                <a:lnTo>
                  <a:pt x="168575" y="67106"/>
                </a:lnTo>
                <a:lnTo>
                  <a:pt x="163256" y="64006"/>
                </a:lnTo>
                <a:close/>
                <a:moveTo>
                  <a:pt x="185536" y="64006"/>
                </a:moveTo>
                <a:lnTo>
                  <a:pt x="180217" y="67106"/>
                </a:lnTo>
                <a:lnTo>
                  <a:pt x="174898" y="64006"/>
                </a:lnTo>
                <a:close/>
                <a:moveTo>
                  <a:pt x="197147" y="64006"/>
                </a:moveTo>
                <a:lnTo>
                  <a:pt x="191828" y="67106"/>
                </a:lnTo>
                <a:lnTo>
                  <a:pt x="186509" y="64006"/>
                </a:lnTo>
                <a:close/>
                <a:moveTo>
                  <a:pt x="208789" y="64006"/>
                </a:moveTo>
                <a:lnTo>
                  <a:pt x="203470" y="67106"/>
                </a:lnTo>
                <a:lnTo>
                  <a:pt x="198151" y="64006"/>
                </a:lnTo>
                <a:close/>
                <a:moveTo>
                  <a:pt x="220370" y="64006"/>
                </a:moveTo>
                <a:lnTo>
                  <a:pt x="215051" y="67106"/>
                </a:lnTo>
                <a:lnTo>
                  <a:pt x="209731" y="64006"/>
                </a:lnTo>
                <a:close/>
                <a:moveTo>
                  <a:pt x="232011" y="64006"/>
                </a:moveTo>
                <a:lnTo>
                  <a:pt x="226692" y="67106"/>
                </a:lnTo>
                <a:lnTo>
                  <a:pt x="221373" y="64006"/>
                </a:lnTo>
                <a:close/>
                <a:moveTo>
                  <a:pt x="243622" y="64006"/>
                </a:moveTo>
                <a:lnTo>
                  <a:pt x="238303" y="67106"/>
                </a:lnTo>
                <a:lnTo>
                  <a:pt x="232984" y="64006"/>
                </a:lnTo>
                <a:close/>
                <a:moveTo>
                  <a:pt x="255264" y="64006"/>
                </a:moveTo>
                <a:lnTo>
                  <a:pt x="249945" y="67106"/>
                </a:lnTo>
                <a:lnTo>
                  <a:pt x="244626" y="64006"/>
                </a:lnTo>
                <a:close/>
                <a:moveTo>
                  <a:pt x="266875" y="64006"/>
                </a:moveTo>
                <a:lnTo>
                  <a:pt x="261556" y="67106"/>
                </a:lnTo>
                <a:lnTo>
                  <a:pt x="256237" y="64006"/>
                </a:lnTo>
                <a:close/>
                <a:moveTo>
                  <a:pt x="278517" y="64006"/>
                </a:moveTo>
                <a:lnTo>
                  <a:pt x="273198" y="67106"/>
                </a:lnTo>
                <a:lnTo>
                  <a:pt x="267878" y="64006"/>
                </a:lnTo>
                <a:close/>
                <a:moveTo>
                  <a:pt x="11369" y="64249"/>
                </a:moveTo>
                <a:lnTo>
                  <a:pt x="6050" y="73428"/>
                </a:lnTo>
                <a:lnTo>
                  <a:pt x="6050" y="67319"/>
                </a:lnTo>
                <a:lnTo>
                  <a:pt x="11369" y="64249"/>
                </a:lnTo>
                <a:close/>
                <a:moveTo>
                  <a:pt x="34622" y="64249"/>
                </a:moveTo>
                <a:lnTo>
                  <a:pt x="29302" y="73428"/>
                </a:lnTo>
                <a:lnTo>
                  <a:pt x="29302" y="67319"/>
                </a:lnTo>
                <a:lnTo>
                  <a:pt x="34622" y="64249"/>
                </a:lnTo>
                <a:close/>
                <a:moveTo>
                  <a:pt x="46202" y="64249"/>
                </a:moveTo>
                <a:lnTo>
                  <a:pt x="40883" y="73428"/>
                </a:lnTo>
                <a:lnTo>
                  <a:pt x="40883" y="67319"/>
                </a:lnTo>
                <a:lnTo>
                  <a:pt x="46202" y="64249"/>
                </a:lnTo>
                <a:close/>
                <a:moveTo>
                  <a:pt x="57844" y="64249"/>
                </a:moveTo>
                <a:lnTo>
                  <a:pt x="52525" y="73428"/>
                </a:lnTo>
                <a:lnTo>
                  <a:pt x="52525" y="67319"/>
                </a:lnTo>
                <a:lnTo>
                  <a:pt x="57844" y="64249"/>
                </a:lnTo>
                <a:close/>
                <a:moveTo>
                  <a:pt x="69455" y="64249"/>
                </a:moveTo>
                <a:lnTo>
                  <a:pt x="64136" y="73428"/>
                </a:lnTo>
                <a:lnTo>
                  <a:pt x="64136" y="67319"/>
                </a:lnTo>
                <a:lnTo>
                  <a:pt x="69455" y="64249"/>
                </a:lnTo>
                <a:close/>
                <a:moveTo>
                  <a:pt x="232163" y="64249"/>
                </a:moveTo>
                <a:lnTo>
                  <a:pt x="226844" y="73428"/>
                </a:lnTo>
                <a:lnTo>
                  <a:pt x="226844" y="67319"/>
                </a:lnTo>
                <a:lnTo>
                  <a:pt x="232163" y="64249"/>
                </a:lnTo>
                <a:close/>
                <a:moveTo>
                  <a:pt x="243774" y="64249"/>
                </a:moveTo>
                <a:lnTo>
                  <a:pt x="238455" y="73428"/>
                </a:lnTo>
                <a:lnTo>
                  <a:pt x="238455" y="67319"/>
                </a:lnTo>
                <a:lnTo>
                  <a:pt x="243774" y="64249"/>
                </a:lnTo>
                <a:close/>
                <a:moveTo>
                  <a:pt x="255355" y="64249"/>
                </a:moveTo>
                <a:lnTo>
                  <a:pt x="250036" y="73428"/>
                </a:lnTo>
                <a:lnTo>
                  <a:pt x="250036" y="67319"/>
                </a:lnTo>
                <a:lnTo>
                  <a:pt x="255355" y="64249"/>
                </a:lnTo>
                <a:close/>
                <a:moveTo>
                  <a:pt x="266997" y="64249"/>
                </a:moveTo>
                <a:lnTo>
                  <a:pt x="261678" y="73428"/>
                </a:lnTo>
                <a:lnTo>
                  <a:pt x="261678" y="67319"/>
                </a:lnTo>
                <a:lnTo>
                  <a:pt x="266997" y="64249"/>
                </a:lnTo>
                <a:close/>
                <a:moveTo>
                  <a:pt x="278608" y="64249"/>
                </a:moveTo>
                <a:lnTo>
                  <a:pt x="273289" y="73428"/>
                </a:lnTo>
                <a:lnTo>
                  <a:pt x="273289" y="67319"/>
                </a:lnTo>
                <a:lnTo>
                  <a:pt x="278608" y="64249"/>
                </a:lnTo>
                <a:close/>
                <a:moveTo>
                  <a:pt x="457" y="64279"/>
                </a:moveTo>
                <a:lnTo>
                  <a:pt x="5776" y="67319"/>
                </a:lnTo>
                <a:lnTo>
                  <a:pt x="5776" y="73489"/>
                </a:lnTo>
                <a:lnTo>
                  <a:pt x="457" y="64279"/>
                </a:lnTo>
                <a:close/>
                <a:moveTo>
                  <a:pt x="12098" y="64279"/>
                </a:moveTo>
                <a:lnTo>
                  <a:pt x="17418" y="67319"/>
                </a:lnTo>
                <a:lnTo>
                  <a:pt x="17418" y="73489"/>
                </a:lnTo>
                <a:lnTo>
                  <a:pt x="12098" y="64279"/>
                </a:lnTo>
                <a:close/>
                <a:moveTo>
                  <a:pt x="22980" y="64249"/>
                </a:moveTo>
                <a:lnTo>
                  <a:pt x="17661" y="73489"/>
                </a:lnTo>
                <a:lnTo>
                  <a:pt x="17661" y="67319"/>
                </a:lnTo>
                <a:lnTo>
                  <a:pt x="22980" y="64249"/>
                </a:lnTo>
                <a:close/>
                <a:moveTo>
                  <a:pt x="23710" y="64249"/>
                </a:moveTo>
                <a:lnTo>
                  <a:pt x="29029" y="67319"/>
                </a:lnTo>
                <a:lnTo>
                  <a:pt x="29029" y="73489"/>
                </a:lnTo>
                <a:lnTo>
                  <a:pt x="23710" y="64249"/>
                </a:lnTo>
                <a:close/>
                <a:moveTo>
                  <a:pt x="35290" y="64279"/>
                </a:moveTo>
                <a:lnTo>
                  <a:pt x="40610" y="67319"/>
                </a:lnTo>
                <a:lnTo>
                  <a:pt x="40610" y="73489"/>
                </a:lnTo>
                <a:lnTo>
                  <a:pt x="35290" y="64279"/>
                </a:lnTo>
                <a:close/>
                <a:moveTo>
                  <a:pt x="46932" y="64279"/>
                </a:moveTo>
                <a:lnTo>
                  <a:pt x="52251" y="67319"/>
                </a:lnTo>
                <a:lnTo>
                  <a:pt x="52251" y="73489"/>
                </a:lnTo>
                <a:lnTo>
                  <a:pt x="46932" y="64279"/>
                </a:lnTo>
                <a:close/>
                <a:moveTo>
                  <a:pt x="58543" y="64279"/>
                </a:moveTo>
                <a:lnTo>
                  <a:pt x="63862" y="67319"/>
                </a:lnTo>
                <a:lnTo>
                  <a:pt x="63862" y="73489"/>
                </a:lnTo>
                <a:lnTo>
                  <a:pt x="58543" y="64279"/>
                </a:lnTo>
                <a:close/>
                <a:moveTo>
                  <a:pt x="70185" y="64279"/>
                </a:moveTo>
                <a:lnTo>
                  <a:pt x="75504" y="67349"/>
                </a:lnTo>
                <a:lnTo>
                  <a:pt x="75504" y="73489"/>
                </a:lnTo>
                <a:lnTo>
                  <a:pt x="70185" y="64279"/>
                </a:lnTo>
                <a:close/>
                <a:moveTo>
                  <a:pt x="81097" y="64249"/>
                </a:moveTo>
                <a:lnTo>
                  <a:pt x="75777" y="73489"/>
                </a:lnTo>
                <a:lnTo>
                  <a:pt x="75777" y="67319"/>
                </a:lnTo>
                <a:lnTo>
                  <a:pt x="81097" y="64249"/>
                </a:lnTo>
                <a:close/>
                <a:moveTo>
                  <a:pt x="81796" y="64279"/>
                </a:moveTo>
                <a:lnTo>
                  <a:pt x="87115" y="67349"/>
                </a:lnTo>
                <a:lnTo>
                  <a:pt x="87115" y="73489"/>
                </a:lnTo>
                <a:lnTo>
                  <a:pt x="81796" y="64279"/>
                </a:lnTo>
                <a:close/>
                <a:moveTo>
                  <a:pt x="92708" y="64249"/>
                </a:moveTo>
                <a:lnTo>
                  <a:pt x="87389" y="73489"/>
                </a:lnTo>
                <a:lnTo>
                  <a:pt x="87389" y="67319"/>
                </a:lnTo>
                <a:lnTo>
                  <a:pt x="92708" y="64249"/>
                </a:lnTo>
                <a:close/>
                <a:moveTo>
                  <a:pt x="93437" y="64279"/>
                </a:moveTo>
                <a:lnTo>
                  <a:pt x="98757" y="67349"/>
                </a:lnTo>
                <a:lnTo>
                  <a:pt x="98757" y="73489"/>
                </a:lnTo>
                <a:lnTo>
                  <a:pt x="93437" y="64279"/>
                </a:lnTo>
                <a:close/>
                <a:moveTo>
                  <a:pt x="104349" y="64249"/>
                </a:moveTo>
                <a:lnTo>
                  <a:pt x="99030" y="73489"/>
                </a:lnTo>
                <a:lnTo>
                  <a:pt x="99030" y="67319"/>
                </a:lnTo>
                <a:lnTo>
                  <a:pt x="104349" y="64249"/>
                </a:lnTo>
                <a:close/>
                <a:moveTo>
                  <a:pt x="105018" y="64279"/>
                </a:moveTo>
                <a:lnTo>
                  <a:pt x="110337" y="67349"/>
                </a:lnTo>
                <a:lnTo>
                  <a:pt x="110337" y="73489"/>
                </a:lnTo>
                <a:lnTo>
                  <a:pt x="105018" y="64279"/>
                </a:lnTo>
                <a:close/>
                <a:moveTo>
                  <a:pt x="115930" y="64249"/>
                </a:moveTo>
                <a:lnTo>
                  <a:pt x="110611" y="73489"/>
                </a:lnTo>
                <a:lnTo>
                  <a:pt x="110611" y="67319"/>
                </a:lnTo>
                <a:lnTo>
                  <a:pt x="115930" y="64249"/>
                </a:lnTo>
                <a:close/>
                <a:moveTo>
                  <a:pt x="116660" y="64279"/>
                </a:moveTo>
                <a:lnTo>
                  <a:pt x="121979" y="67349"/>
                </a:lnTo>
                <a:lnTo>
                  <a:pt x="121979" y="73489"/>
                </a:lnTo>
                <a:lnTo>
                  <a:pt x="116660" y="64279"/>
                </a:lnTo>
                <a:close/>
                <a:moveTo>
                  <a:pt x="127541" y="64249"/>
                </a:moveTo>
                <a:lnTo>
                  <a:pt x="122222" y="73489"/>
                </a:lnTo>
                <a:lnTo>
                  <a:pt x="122222" y="67319"/>
                </a:lnTo>
                <a:lnTo>
                  <a:pt x="127541" y="64249"/>
                </a:lnTo>
                <a:close/>
                <a:moveTo>
                  <a:pt x="128271" y="64279"/>
                </a:moveTo>
                <a:lnTo>
                  <a:pt x="133590" y="67349"/>
                </a:lnTo>
                <a:lnTo>
                  <a:pt x="133590" y="73489"/>
                </a:lnTo>
                <a:lnTo>
                  <a:pt x="128271" y="64279"/>
                </a:lnTo>
                <a:close/>
                <a:moveTo>
                  <a:pt x="139183" y="64249"/>
                </a:moveTo>
                <a:lnTo>
                  <a:pt x="133864" y="73489"/>
                </a:lnTo>
                <a:lnTo>
                  <a:pt x="133864" y="67319"/>
                </a:lnTo>
                <a:lnTo>
                  <a:pt x="139183" y="64249"/>
                </a:lnTo>
                <a:close/>
                <a:moveTo>
                  <a:pt x="139912" y="64279"/>
                </a:moveTo>
                <a:lnTo>
                  <a:pt x="145232" y="67349"/>
                </a:lnTo>
                <a:lnTo>
                  <a:pt x="145232" y="73489"/>
                </a:lnTo>
                <a:lnTo>
                  <a:pt x="139912" y="64279"/>
                </a:lnTo>
                <a:close/>
                <a:moveTo>
                  <a:pt x="150794" y="64249"/>
                </a:moveTo>
                <a:lnTo>
                  <a:pt x="145475" y="73489"/>
                </a:lnTo>
                <a:lnTo>
                  <a:pt x="145475" y="67319"/>
                </a:lnTo>
                <a:lnTo>
                  <a:pt x="150794" y="64249"/>
                </a:lnTo>
                <a:close/>
                <a:moveTo>
                  <a:pt x="151523" y="64279"/>
                </a:moveTo>
                <a:lnTo>
                  <a:pt x="156843" y="67349"/>
                </a:lnTo>
                <a:lnTo>
                  <a:pt x="156843" y="73489"/>
                </a:lnTo>
                <a:lnTo>
                  <a:pt x="151523" y="64279"/>
                </a:lnTo>
                <a:close/>
                <a:moveTo>
                  <a:pt x="162436" y="64249"/>
                </a:moveTo>
                <a:lnTo>
                  <a:pt x="157116" y="73489"/>
                </a:lnTo>
                <a:lnTo>
                  <a:pt x="157116" y="67319"/>
                </a:lnTo>
                <a:lnTo>
                  <a:pt x="162436" y="64249"/>
                </a:lnTo>
                <a:close/>
                <a:moveTo>
                  <a:pt x="163165" y="64279"/>
                </a:moveTo>
                <a:lnTo>
                  <a:pt x="168484" y="67349"/>
                </a:lnTo>
                <a:lnTo>
                  <a:pt x="168484" y="73489"/>
                </a:lnTo>
                <a:lnTo>
                  <a:pt x="163165" y="64279"/>
                </a:lnTo>
                <a:close/>
                <a:moveTo>
                  <a:pt x="174047" y="64249"/>
                </a:moveTo>
                <a:lnTo>
                  <a:pt x="168727" y="73489"/>
                </a:lnTo>
                <a:lnTo>
                  <a:pt x="168727" y="67319"/>
                </a:lnTo>
                <a:lnTo>
                  <a:pt x="174047" y="64249"/>
                </a:lnTo>
                <a:close/>
                <a:moveTo>
                  <a:pt x="174746" y="64279"/>
                </a:moveTo>
                <a:lnTo>
                  <a:pt x="180065" y="67349"/>
                </a:lnTo>
                <a:lnTo>
                  <a:pt x="180065" y="73489"/>
                </a:lnTo>
                <a:lnTo>
                  <a:pt x="174746" y="64279"/>
                </a:lnTo>
                <a:close/>
                <a:moveTo>
                  <a:pt x="185658" y="64249"/>
                </a:moveTo>
                <a:lnTo>
                  <a:pt x="180339" y="73489"/>
                </a:lnTo>
                <a:lnTo>
                  <a:pt x="180339" y="67319"/>
                </a:lnTo>
                <a:lnTo>
                  <a:pt x="185658" y="64249"/>
                </a:lnTo>
                <a:close/>
                <a:moveTo>
                  <a:pt x="186357" y="64279"/>
                </a:moveTo>
                <a:lnTo>
                  <a:pt x="191676" y="67349"/>
                </a:lnTo>
                <a:lnTo>
                  <a:pt x="191676" y="73489"/>
                </a:lnTo>
                <a:lnTo>
                  <a:pt x="186357" y="64279"/>
                </a:lnTo>
                <a:close/>
                <a:moveTo>
                  <a:pt x="197269" y="64249"/>
                </a:moveTo>
                <a:lnTo>
                  <a:pt x="191950" y="73489"/>
                </a:lnTo>
                <a:lnTo>
                  <a:pt x="191950" y="67319"/>
                </a:lnTo>
                <a:lnTo>
                  <a:pt x="197269" y="64249"/>
                </a:lnTo>
                <a:close/>
                <a:moveTo>
                  <a:pt x="197999" y="64279"/>
                </a:moveTo>
                <a:lnTo>
                  <a:pt x="203318" y="67349"/>
                </a:lnTo>
                <a:lnTo>
                  <a:pt x="203318" y="73489"/>
                </a:lnTo>
                <a:lnTo>
                  <a:pt x="197999" y="64279"/>
                </a:lnTo>
                <a:close/>
                <a:moveTo>
                  <a:pt x="208911" y="64249"/>
                </a:moveTo>
                <a:lnTo>
                  <a:pt x="203591" y="73489"/>
                </a:lnTo>
                <a:lnTo>
                  <a:pt x="203591" y="67319"/>
                </a:lnTo>
                <a:lnTo>
                  <a:pt x="208911" y="64249"/>
                </a:lnTo>
                <a:close/>
                <a:moveTo>
                  <a:pt x="209610" y="64249"/>
                </a:moveTo>
                <a:lnTo>
                  <a:pt x="214929" y="67319"/>
                </a:lnTo>
                <a:lnTo>
                  <a:pt x="214929" y="73489"/>
                </a:lnTo>
                <a:lnTo>
                  <a:pt x="209610" y="64249"/>
                </a:lnTo>
                <a:close/>
                <a:moveTo>
                  <a:pt x="220522" y="64249"/>
                </a:moveTo>
                <a:lnTo>
                  <a:pt x="215202" y="73489"/>
                </a:lnTo>
                <a:lnTo>
                  <a:pt x="215202" y="67319"/>
                </a:lnTo>
                <a:lnTo>
                  <a:pt x="220522" y="64249"/>
                </a:lnTo>
                <a:close/>
                <a:moveTo>
                  <a:pt x="221251" y="64249"/>
                </a:moveTo>
                <a:lnTo>
                  <a:pt x="226570" y="67319"/>
                </a:lnTo>
                <a:lnTo>
                  <a:pt x="226570" y="73489"/>
                </a:lnTo>
                <a:lnTo>
                  <a:pt x="221251" y="64249"/>
                </a:lnTo>
                <a:close/>
                <a:moveTo>
                  <a:pt x="232862" y="64249"/>
                </a:moveTo>
                <a:lnTo>
                  <a:pt x="238182" y="67319"/>
                </a:lnTo>
                <a:lnTo>
                  <a:pt x="238182" y="73489"/>
                </a:lnTo>
                <a:lnTo>
                  <a:pt x="232862" y="64249"/>
                </a:lnTo>
                <a:close/>
                <a:moveTo>
                  <a:pt x="244474" y="64249"/>
                </a:moveTo>
                <a:lnTo>
                  <a:pt x="249793" y="67319"/>
                </a:lnTo>
                <a:lnTo>
                  <a:pt x="249793" y="73489"/>
                </a:lnTo>
                <a:lnTo>
                  <a:pt x="244474" y="64249"/>
                </a:lnTo>
                <a:close/>
                <a:moveTo>
                  <a:pt x="256085" y="64249"/>
                </a:moveTo>
                <a:lnTo>
                  <a:pt x="261404" y="67319"/>
                </a:lnTo>
                <a:lnTo>
                  <a:pt x="261404" y="73489"/>
                </a:lnTo>
                <a:lnTo>
                  <a:pt x="256085" y="64249"/>
                </a:lnTo>
                <a:close/>
                <a:moveTo>
                  <a:pt x="267726" y="64249"/>
                </a:moveTo>
                <a:lnTo>
                  <a:pt x="273046" y="67319"/>
                </a:lnTo>
                <a:lnTo>
                  <a:pt x="273046" y="73489"/>
                </a:lnTo>
                <a:lnTo>
                  <a:pt x="267726" y="64249"/>
                </a:lnTo>
                <a:close/>
                <a:moveTo>
                  <a:pt x="244" y="64401"/>
                </a:moveTo>
                <a:lnTo>
                  <a:pt x="5563" y="73580"/>
                </a:lnTo>
                <a:lnTo>
                  <a:pt x="5563" y="73580"/>
                </a:lnTo>
                <a:lnTo>
                  <a:pt x="214" y="70511"/>
                </a:lnTo>
                <a:lnTo>
                  <a:pt x="214" y="64401"/>
                </a:lnTo>
                <a:close/>
                <a:moveTo>
                  <a:pt x="232376" y="64401"/>
                </a:moveTo>
                <a:lnTo>
                  <a:pt x="232376" y="70511"/>
                </a:lnTo>
                <a:lnTo>
                  <a:pt x="227057" y="73580"/>
                </a:lnTo>
                <a:lnTo>
                  <a:pt x="232376" y="64401"/>
                </a:lnTo>
                <a:close/>
                <a:moveTo>
                  <a:pt x="255872" y="64401"/>
                </a:moveTo>
                <a:lnTo>
                  <a:pt x="261191" y="73580"/>
                </a:lnTo>
                <a:lnTo>
                  <a:pt x="255872" y="70511"/>
                </a:lnTo>
                <a:lnTo>
                  <a:pt x="255872" y="64401"/>
                </a:lnTo>
                <a:close/>
                <a:moveTo>
                  <a:pt x="267210" y="64401"/>
                </a:moveTo>
                <a:lnTo>
                  <a:pt x="267210" y="70511"/>
                </a:lnTo>
                <a:lnTo>
                  <a:pt x="261890" y="73580"/>
                </a:lnTo>
                <a:lnTo>
                  <a:pt x="267210" y="64401"/>
                </a:lnTo>
                <a:close/>
                <a:moveTo>
                  <a:pt x="267483" y="64401"/>
                </a:moveTo>
                <a:lnTo>
                  <a:pt x="272802" y="73580"/>
                </a:lnTo>
                <a:lnTo>
                  <a:pt x="267483" y="70511"/>
                </a:lnTo>
                <a:lnTo>
                  <a:pt x="267483" y="64401"/>
                </a:lnTo>
                <a:close/>
                <a:moveTo>
                  <a:pt x="278851" y="64401"/>
                </a:moveTo>
                <a:lnTo>
                  <a:pt x="278851" y="70511"/>
                </a:lnTo>
                <a:lnTo>
                  <a:pt x="273532" y="73580"/>
                </a:lnTo>
                <a:lnTo>
                  <a:pt x="278851" y="64401"/>
                </a:lnTo>
                <a:close/>
                <a:moveTo>
                  <a:pt x="11855" y="64401"/>
                </a:moveTo>
                <a:lnTo>
                  <a:pt x="17174" y="73580"/>
                </a:lnTo>
                <a:lnTo>
                  <a:pt x="11855" y="70511"/>
                </a:lnTo>
                <a:lnTo>
                  <a:pt x="11855" y="64401"/>
                </a:lnTo>
                <a:close/>
                <a:moveTo>
                  <a:pt x="23223" y="64401"/>
                </a:moveTo>
                <a:lnTo>
                  <a:pt x="23223" y="70511"/>
                </a:lnTo>
                <a:lnTo>
                  <a:pt x="17904" y="73580"/>
                </a:lnTo>
                <a:lnTo>
                  <a:pt x="23223" y="64401"/>
                </a:lnTo>
                <a:close/>
                <a:moveTo>
                  <a:pt x="23497" y="64401"/>
                </a:moveTo>
                <a:lnTo>
                  <a:pt x="28816" y="73580"/>
                </a:lnTo>
                <a:lnTo>
                  <a:pt x="23497" y="70511"/>
                </a:lnTo>
                <a:lnTo>
                  <a:pt x="23497" y="64401"/>
                </a:lnTo>
                <a:close/>
                <a:moveTo>
                  <a:pt x="35078" y="64401"/>
                </a:moveTo>
                <a:lnTo>
                  <a:pt x="40397" y="73580"/>
                </a:lnTo>
                <a:lnTo>
                  <a:pt x="35078" y="70511"/>
                </a:lnTo>
                <a:lnTo>
                  <a:pt x="35078" y="64401"/>
                </a:lnTo>
                <a:close/>
                <a:moveTo>
                  <a:pt x="46689" y="64401"/>
                </a:moveTo>
                <a:lnTo>
                  <a:pt x="52008" y="73580"/>
                </a:lnTo>
                <a:lnTo>
                  <a:pt x="46689" y="70511"/>
                </a:lnTo>
                <a:lnTo>
                  <a:pt x="46689" y="64401"/>
                </a:lnTo>
                <a:close/>
                <a:moveTo>
                  <a:pt x="58330" y="64401"/>
                </a:moveTo>
                <a:lnTo>
                  <a:pt x="63650" y="73580"/>
                </a:lnTo>
                <a:lnTo>
                  <a:pt x="58330" y="70511"/>
                </a:lnTo>
                <a:lnTo>
                  <a:pt x="58330" y="64401"/>
                </a:lnTo>
                <a:close/>
                <a:moveTo>
                  <a:pt x="69941" y="64401"/>
                </a:moveTo>
                <a:lnTo>
                  <a:pt x="75261" y="73580"/>
                </a:lnTo>
                <a:lnTo>
                  <a:pt x="69941" y="70511"/>
                </a:lnTo>
                <a:lnTo>
                  <a:pt x="69941" y="64401"/>
                </a:lnTo>
                <a:close/>
                <a:moveTo>
                  <a:pt x="81309" y="64401"/>
                </a:moveTo>
                <a:lnTo>
                  <a:pt x="81309" y="70511"/>
                </a:lnTo>
                <a:lnTo>
                  <a:pt x="75990" y="73580"/>
                </a:lnTo>
                <a:lnTo>
                  <a:pt x="81309" y="64401"/>
                </a:lnTo>
                <a:close/>
                <a:moveTo>
                  <a:pt x="81583" y="64401"/>
                </a:moveTo>
                <a:lnTo>
                  <a:pt x="86902" y="73580"/>
                </a:lnTo>
                <a:lnTo>
                  <a:pt x="81583" y="70511"/>
                </a:lnTo>
                <a:lnTo>
                  <a:pt x="81583" y="64401"/>
                </a:lnTo>
                <a:close/>
                <a:moveTo>
                  <a:pt x="92951" y="64401"/>
                </a:moveTo>
                <a:lnTo>
                  <a:pt x="92951" y="70511"/>
                </a:lnTo>
                <a:lnTo>
                  <a:pt x="87632" y="73580"/>
                </a:lnTo>
                <a:lnTo>
                  <a:pt x="92951" y="64401"/>
                </a:lnTo>
                <a:close/>
                <a:moveTo>
                  <a:pt x="93194" y="64401"/>
                </a:moveTo>
                <a:lnTo>
                  <a:pt x="98513" y="73580"/>
                </a:lnTo>
                <a:lnTo>
                  <a:pt x="93194" y="70511"/>
                </a:lnTo>
                <a:lnTo>
                  <a:pt x="93194" y="64401"/>
                </a:lnTo>
                <a:close/>
                <a:moveTo>
                  <a:pt x="104562" y="64401"/>
                </a:moveTo>
                <a:lnTo>
                  <a:pt x="104562" y="70511"/>
                </a:lnTo>
                <a:lnTo>
                  <a:pt x="99243" y="73580"/>
                </a:lnTo>
                <a:lnTo>
                  <a:pt x="104562" y="64401"/>
                </a:lnTo>
                <a:close/>
                <a:moveTo>
                  <a:pt x="104836" y="64401"/>
                </a:moveTo>
                <a:lnTo>
                  <a:pt x="110155" y="73580"/>
                </a:lnTo>
                <a:lnTo>
                  <a:pt x="104836" y="70511"/>
                </a:lnTo>
                <a:lnTo>
                  <a:pt x="104836" y="64401"/>
                </a:lnTo>
                <a:close/>
                <a:moveTo>
                  <a:pt x="116143" y="64401"/>
                </a:moveTo>
                <a:lnTo>
                  <a:pt x="116143" y="70511"/>
                </a:lnTo>
                <a:lnTo>
                  <a:pt x="110824" y="73580"/>
                </a:lnTo>
                <a:lnTo>
                  <a:pt x="116143" y="64401"/>
                </a:lnTo>
                <a:close/>
                <a:moveTo>
                  <a:pt x="116416" y="64401"/>
                </a:moveTo>
                <a:lnTo>
                  <a:pt x="121736" y="73580"/>
                </a:lnTo>
                <a:lnTo>
                  <a:pt x="116416" y="70511"/>
                </a:lnTo>
                <a:lnTo>
                  <a:pt x="116416" y="64401"/>
                </a:lnTo>
                <a:close/>
                <a:moveTo>
                  <a:pt x="127784" y="64401"/>
                </a:moveTo>
                <a:lnTo>
                  <a:pt x="127784" y="70511"/>
                </a:lnTo>
                <a:lnTo>
                  <a:pt x="122465" y="73580"/>
                </a:lnTo>
                <a:lnTo>
                  <a:pt x="127784" y="64401"/>
                </a:lnTo>
                <a:close/>
                <a:moveTo>
                  <a:pt x="128058" y="64401"/>
                </a:moveTo>
                <a:lnTo>
                  <a:pt x="133377" y="73580"/>
                </a:lnTo>
                <a:lnTo>
                  <a:pt x="128058" y="70511"/>
                </a:lnTo>
                <a:lnTo>
                  <a:pt x="128058" y="64401"/>
                </a:lnTo>
                <a:close/>
                <a:moveTo>
                  <a:pt x="139396" y="64401"/>
                </a:moveTo>
                <a:lnTo>
                  <a:pt x="139396" y="70511"/>
                </a:lnTo>
                <a:lnTo>
                  <a:pt x="134076" y="73580"/>
                </a:lnTo>
                <a:lnTo>
                  <a:pt x="139396" y="64401"/>
                </a:lnTo>
                <a:close/>
                <a:moveTo>
                  <a:pt x="139669" y="64401"/>
                </a:moveTo>
                <a:lnTo>
                  <a:pt x="144988" y="73580"/>
                </a:lnTo>
                <a:lnTo>
                  <a:pt x="139669" y="70511"/>
                </a:lnTo>
                <a:lnTo>
                  <a:pt x="139669" y="64401"/>
                </a:lnTo>
                <a:close/>
                <a:moveTo>
                  <a:pt x="151037" y="64401"/>
                </a:moveTo>
                <a:lnTo>
                  <a:pt x="151037" y="70511"/>
                </a:lnTo>
                <a:lnTo>
                  <a:pt x="145718" y="73580"/>
                </a:lnTo>
                <a:lnTo>
                  <a:pt x="151037" y="64401"/>
                </a:lnTo>
                <a:close/>
                <a:moveTo>
                  <a:pt x="151311" y="64401"/>
                </a:moveTo>
                <a:lnTo>
                  <a:pt x="156630" y="73580"/>
                </a:lnTo>
                <a:lnTo>
                  <a:pt x="151311" y="70511"/>
                </a:lnTo>
                <a:lnTo>
                  <a:pt x="151311" y="64401"/>
                </a:lnTo>
                <a:close/>
                <a:moveTo>
                  <a:pt x="162648" y="64401"/>
                </a:moveTo>
                <a:lnTo>
                  <a:pt x="162648" y="70511"/>
                </a:lnTo>
                <a:lnTo>
                  <a:pt x="157329" y="73580"/>
                </a:lnTo>
                <a:lnTo>
                  <a:pt x="162648" y="64401"/>
                </a:lnTo>
                <a:close/>
                <a:moveTo>
                  <a:pt x="162922" y="64401"/>
                </a:moveTo>
                <a:lnTo>
                  <a:pt x="168241" y="73580"/>
                </a:lnTo>
                <a:lnTo>
                  <a:pt x="162922" y="70511"/>
                </a:lnTo>
                <a:lnTo>
                  <a:pt x="162922" y="64401"/>
                </a:lnTo>
                <a:close/>
                <a:moveTo>
                  <a:pt x="174290" y="64401"/>
                </a:moveTo>
                <a:lnTo>
                  <a:pt x="174290" y="70511"/>
                </a:lnTo>
                <a:lnTo>
                  <a:pt x="168971" y="73580"/>
                </a:lnTo>
                <a:lnTo>
                  <a:pt x="174290" y="64401"/>
                </a:lnTo>
                <a:close/>
                <a:moveTo>
                  <a:pt x="174503" y="64401"/>
                </a:moveTo>
                <a:lnTo>
                  <a:pt x="179822" y="73580"/>
                </a:lnTo>
                <a:lnTo>
                  <a:pt x="174503" y="70511"/>
                </a:lnTo>
                <a:lnTo>
                  <a:pt x="174503" y="64401"/>
                </a:lnTo>
                <a:close/>
                <a:moveTo>
                  <a:pt x="185871" y="64401"/>
                </a:moveTo>
                <a:lnTo>
                  <a:pt x="185871" y="70511"/>
                </a:lnTo>
                <a:lnTo>
                  <a:pt x="180551" y="73580"/>
                </a:lnTo>
                <a:lnTo>
                  <a:pt x="185871" y="64401"/>
                </a:lnTo>
                <a:close/>
                <a:moveTo>
                  <a:pt x="186144" y="64401"/>
                </a:moveTo>
                <a:lnTo>
                  <a:pt x="191463" y="73580"/>
                </a:lnTo>
                <a:lnTo>
                  <a:pt x="186144" y="70511"/>
                </a:lnTo>
                <a:lnTo>
                  <a:pt x="186144" y="64401"/>
                </a:lnTo>
                <a:close/>
                <a:moveTo>
                  <a:pt x="197512" y="64401"/>
                </a:moveTo>
                <a:lnTo>
                  <a:pt x="197512" y="70511"/>
                </a:lnTo>
                <a:lnTo>
                  <a:pt x="192193" y="73580"/>
                </a:lnTo>
                <a:lnTo>
                  <a:pt x="197512" y="64401"/>
                </a:lnTo>
                <a:close/>
                <a:moveTo>
                  <a:pt x="197755" y="64401"/>
                </a:moveTo>
                <a:lnTo>
                  <a:pt x="203075" y="73580"/>
                </a:lnTo>
                <a:lnTo>
                  <a:pt x="197755" y="70511"/>
                </a:lnTo>
                <a:lnTo>
                  <a:pt x="197755" y="64401"/>
                </a:lnTo>
                <a:close/>
                <a:moveTo>
                  <a:pt x="209123" y="64401"/>
                </a:moveTo>
                <a:lnTo>
                  <a:pt x="209123" y="70511"/>
                </a:lnTo>
                <a:lnTo>
                  <a:pt x="203804" y="73580"/>
                </a:lnTo>
                <a:lnTo>
                  <a:pt x="209123" y="64401"/>
                </a:lnTo>
                <a:close/>
                <a:moveTo>
                  <a:pt x="209397" y="64401"/>
                </a:moveTo>
                <a:lnTo>
                  <a:pt x="214716" y="73580"/>
                </a:lnTo>
                <a:lnTo>
                  <a:pt x="209397" y="70511"/>
                </a:lnTo>
                <a:lnTo>
                  <a:pt x="209397" y="64401"/>
                </a:lnTo>
                <a:close/>
                <a:moveTo>
                  <a:pt x="220765" y="64401"/>
                </a:moveTo>
                <a:lnTo>
                  <a:pt x="220765" y="70511"/>
                </a:lnTo>
                <a:lnTo>
                  <a:pt x="215446" y="73580"/>
                </a:lnTo>
                <a:lnTo>
                  <a:pt x="220765" y="64401"/>
                </a:lnTo>
                <a:close/>
                <a:moveTo>
                  <a:pt x="221008" y="64401"/>
                </a:moveTo>
                <a:lnTo>
                  <a:pt x="226327" y="73580"/>
                </a:lnTo>
                <a:lnTo>
                  <a:pt x="221008" y="70511"/>
                </a:lnTo>
                <a:lnTo>
                  <a:pt x="221008" y="64401"/>
                </a:lnTo>
                <a:close/>
                <a:moveTo>
                  <a:pt x="232650" y="64401"/>
                </a:moveTo>
                <a:lnTo>
                  <a:pt x="237969" y="73580"/>
                </a:lnTo>
                <a:lnTo>
                  <a:pt x="232650" y="70511"/>
                </a:lnTo>
                <a:lnTo>
                  <a:pt x="232650" y="64401"/>
                </a:lnTo>
                <a:close/>
                <a:moveTo>
                  <a:pt x="243957" y="64401"/>
                </a:moveTo>
                <a:lnTo>
                  <a:pt x="243957" y="70511"/>
                </a:lnTo>
                <a:lnTo>
                  <a:pt x="238638" y="73580"/>
                </a:lnTo>
                <a:lnTo>
                  <a:pt x="243957" y="64401"/>
                </a:lnTo>
                <a:close/>
                <a:moveTo>
                  <a:pt x="244230" y="64401"/>
                </a:moveTo>
                <a:lnTo>
                  <a:pt x="249550" y="73580"/>
                </a:lnTo>
                <a:lnTo>
                  <a:pt x="244230" y="70511"/>
                </a:lnTo>
                <a:lnTo>
                  <a:pt x="244230" y="64401"/>
                </a:lnTo>
                <a:close/>
                <a:moveTo>
                  <a:pt x="255598" y="64401"/>
                </a:moveTo>
                <a:lnTo>
                  <a:pt x="255598" y="70511"/>
                </a:lnTo>
                <a:lnTo>
                  <a:pt x="250279" y="73580"/>
                </a:lnTo>
                <a:lnTo>
                  <a:pt x="255598" y="64401"/>
                </a:lnTo>
                <a:close/>
                <a:moveTo>
                  <a:pt x="34834" y="64401"/>
                </a:moveTo>
                <a:lnTo>
                  <a:pt x="34834" y="70541"/>
                </a:lnTo>
                <a:lnTo>
                  <a:pt x="29515" y="73641"/>
                </a:lnTo>
                <a:lnTo>
                  <a:pt x="29515" y="73641"/>
                </a:lnTo>
                <a:lnTo>
                  <a:pt x="34834" y="64401"/>
                </a:lnTo>
                <a:close/>
                <a:moveTo>
                  <a:pt x="69698" y="64401"/>
                </a:moveTo>
                <a:lnTo>
                  <a:pt x="69698" y="70541"/>
                </a:lnTo>
                <a:lnTo>
                  <a:pt x="64379" y="73641"/>
                </a:lnTo>
                <a:lnTo>
                  <a:pt x="64379" y="73641"/>
                </a:lnTo>
                <a:lnTo>
                  <a:pt x="69698" y="64401"/>
                </a:lnTo>
                <a:close/>
                <a:moveTo>
                  <a:pt x="11582" y="64401"/>
                </a:moveTo>
                <a:lnTo>
                  <a:pt x="11582" y="70541"/>
                </a:lnTo>
                <a:lnTo>
                  <a:pt x="6262" y="73641"/>
                </a:lnTo>
                <a:lnTo>
                  <a:pt x="11582" y="64401"/>
                </a:lnTo>
                <a:close/>
                <a:moveTo>
                  <a:pt x="46446" y="64401"/>
                </a:moveTo>
                <a:lnTo>
                  <a:pt x="46446" y="70541"/>
                </a:lnTo>
                <a:lnTo>
                  <a:pt x="41126" y="73641"/>
                </a:lnTo>
                <a:lnTo>
                  <a:pt x="46446" y="64401"/>
                </a:lnTo>
                <a:close/>
                <a:moveTo>
                  <a:pt x="58057" y="64401"/>
                </a:moveTo>
                <a:lnTo>
                  <a:pt x="58057" y="70541"/>
                </a:lnTo>
                <a:lnTo>
                  <a:pt x="52737" y="73641"/>
                </a:lnTo>
                <a:lnTo>
                  <a:pt x="58057" y="64401"/>
                </a:lnTo>
                <a:close/>
                <a:moveTo>
                  <a:pt x="11703" y="70754"/>
                </a:moveTo>
                <a:lnTo>
                  <a:pt x="17023" y="73824"/>
                </a:lnTo>
                <a:lnTo>
                  <a:pt x="6384" y="73824"/>
                </a:lnTo>
                <a:lnTo>
                  <a:pt x="11703" y="70754"/>
                </a:lnTo>
                <a:close/>
                <a:moveTo>
                  <a:pt x="23345" y="70754"/>
                </a:moveTo>
                <a:lnTo>
                  <a:pt x="28664" y="73824"/>
                </a:lnTo>
                <a:lnTo>
                  <a:pt x="18026" y="73824"/>
                </a:lnTo>
                <a:lnTo>
                  <a:pt x="23345" y="70754"/>
                </a:lnTo>
                <a:close/>
                <a:moveTo>
                  <a:pt x="34956" y="70754"/>
                </a:moveTo>
                <a:lnTo>
                  <a:pt x="40275" y="73824"/>
                </a:lnTo>
                <a:lnTo>
                  <a:pt x="29637" y="73824"/>
                </a:lnTo>
                <a:lnTo>
                  <a:pt x="34956" y="70754"/>
                </a:lnTo>
                <a:close/>
                <a:moveTo>
                  <a:pt x="46598" y="70754"/>
                </a:moveTo>
                <a:lnTo>
                  <a:pt x="51886" y="73824"/>
                </a:lnTo>
                <a:lnTo>
                  <a:pt x="41248" y="73824"/>
                </a:lnTo>
                <a:lnTo>
                  <a:pt x="46598" y="70754"/>
                </a:lnTo>
                <a:close/>
                <a:moveTo>
                  <a:pt x="58209" y="70754"/>
                </a:moveTo>
                <a:lnTo>
                  <a:pt x="63528" y="73824"/>
                </a:lnTo>
                <a:lnTo>
                  <a:pt x="52889" y="73824"/>
                </a:lnTo>
                <a:lnTo>
                  <a:pt x="58209" y="70754"/>
                </a:lnTo>
                <a:close/>
                <a:moveTo>
                  <a:pt x="69850" y="70754"/>
                </a:moveTo>
                <a:lnTo>
                  <a:pt x="75169" y="73824"/>
                </a:lnTo>
                <a:lnTo>
                  <a:pt x="64531" y="73824"/>
                </a:lnTo>
                <a:lnTo>
                  <a:pt x="69850" y="70754"/>
                </a:lnTo>
                <a:close/>
                <a:moveTo>
                  <a:pt x="81431" y="70754"/>
                </a:moveTo>
                <a:lnTo>
                  <a:pt x="86750" y="73824"/>
                </a:lnTo>
                <a:lnTo>
                  <a:pt x="76112" y="73824"/>
                </a:lnTo>
                <a:lnTo>
                  <a:pt x="81431" y="70754"/>
                </a:lnTo>
                <a:close/>
                <a:moveTo>
                  <a:pt x="93042" y="70754"/>
                </a:moveTo>
                <a:lnTo>
                  <a:pt x="98361" y="73824"/>
                </a:lnTo>
                <a:lnTo>
                  <a:pt x="87723" y="73824"/>
                </a:lnTo>
                <a:lnTo>
                  <a:pt x="93042" y="70754"/>
                </a:lnTo>
                <a:close/>
                <a:moveTo>
                  <a:pt x="104684" y="70754"/>
                </a:moveTo>
                <a:lnTo>
                  <a:pt x="110003" y="73824"/>
                </a:lnTo>
                <a:lnTo>
                  <a:pt x="99364" y="73824"/>
                </a:lnTo>
                <a:lnTo>
                  <a:pt x="104684" y="70754"/>
                </a:lnTo>
                <a:close/>
                <a:moveTo>
                  <a:pt x="116295" y="70754"/>
                </a:moveTo>
                <a:lnTo>
                  <a:pt x="121614" y="73824"/>
                </a:lnTo>
                <a:lnTo>
                  <a:pt x="110976" y="73824"/>
                </a:lnTo>
                <a:lnTo>
                  <a:pt x="116295" y="70754"/>
                </a:lnTo>
                <a:close/>
                <a:moveTo>
                  <a:pt x="127936" y="70754"/>
                </a:moveTo>
                <a:lnTo>
                  <a:pt x="133256" y="73824"/>
                </a:lnTo>
                <a:lnTo>
                  <a:pt x="122617" y="73824"/>
                </a:lnTo>
                <a:lnTo>
                  <a:pt x="127936" y="70754"/>
                </a:lnTo>
                <a:close/>
                <a:moveTo>
                  <a:pt x="139548" y="70754"/>
                </a:moveTo>
                <a:lnTo>
                  <a:pt x="144867" y="73824"/>
                </a:lnTo>
                <a:lnTo>
                  <a:pt x="134228" y="73824"/>
                </a:lnTo>
                <a:lnTo>
                  <a:pt x="139548" y="70754"/>
                </a:lnTo>
                <a:close/>
                <a:moveTo>
                  <a:pt x="151159" y="70754"/>
                </a:moveTo>
                <a:lnTo>
                  <a:pt x="156478" y="73824"/>
                </a:lnTo>
                <a:lnTo>
                  <a:pt x="145840" y="73824"/>
                </a:lnTo>
                <a:lnTo>
                  <a:pt x="151159" y="70754"/>
                </a:lnTo>
                <a:close/>
                <a:moveTo>
                  <a:pt x="162770" y="70754"/>
                </a:moveTo>
                <a:lnTo>
                  <a:pt x="168089" y="73824"/>
                </a:lnTo>
                <a:lnTo>
                  <a:pt x="157451" y="73824"/>
                </a:lnTo>
                <a:lnTo>
                  <a:pt x="162770" y="70754"/>
                </a:lnTo>
                <a:close/>
                <a:moveTo>
                  <a:pt x="174411" y="70754"/>
                </a:moveTo>
                <a:lnTo>
                  <a:pt x="179731" y="73824"/>
                </a:lnTo>
                <a:lnTo>
                  <a:pt x="169092" y="73824"/>
                </a:lnTo>
                <a:lnTo>
                  <a:pt x="174411" y="70754"/>
                </a:lnTo>
                <a:close/>
                <a:moveTo>
                  <a:pt x="186023" y="70754"/>
                </a:moveTo>
                <a:lnTo>
                  <a:pt x="191342" y="73824"/>
                </a:lnTo>
                <a:lnTo>
                  <a:pt x="180703" y="73824"/>
                </a:lnTo>
                <a:lnTo>
                  <a:pt x="186023" y="70754"/>
                </a:lnTo>
                <a:close/>
                <a:moveTo>
                  <a:pt x="197634" y="70754"/>
                </a:moveTo>
                <a:lnTo>
                  <a:pt x="202953" y="73824"/>
                </a:lnTo>
                <a:lnTo>
                  <a:pt x="192345" y="73824"/>
                </a:lnTo>
                <a:lnTo>
                  <a:pt x="197634" y="70754"/>
                </a:lnTo>
                <a:close/>
                <a:moveTo>
                  <a:pt x="209275" y="70754"/>
                </a:moveTo>
                <a:lnTo>
                  <a:pt x="214595" y="73824"/>
                </a:lnTo>
                <a:lnTo>
                  <a:pt x="203956" y="73824"/>
                </a:lnTo>
                <a:lnTo>
                  <a:pt x="209275" y="70754"/>
                </a:lnTo>
                <a:close/>
                <a:moveTo>
                  <a:pt x="220856" y="70754"/>
                </a:moveTo>
                <a:lnTo>
                  <a:pt x="226175" y="73824"/>
                </a:lnTo>
                <a:lnTo>
                  <a:pt x="215537" y="73824"/>
                </a:lnTo>
                <a:lnTo>
                  <a:pt x="220856" y="70754"/>
                </a:lnTo>
                <a:close/>
                <a:moveTo>
                  <a:pt x="232498" y="70754"/>
                </a:moveTo>
                <a:lnTo>
                  <a:pt x="237817" y="73824"/>
                </a:lnTo>
                <a:lnTo>
                  <a:pt x="227178" y="73824"/>
                </a:lnTo>
                <a:lnTo>
                  <a:pt x="232498" y="70754"/>
                </a:lnTo>
                <a:close/>
                <a:moveTo>
                  <a:pt x="244109" y="70754"/>
                </a:moveTo>
                <a:lnTo>
                  <a:pt x="249428" y="73824"/>
                </a:lnTo>
                <a:lnTo>
                  <a:pt x="238790" y="73824"/>
                </a:lnTo>
                <a:lnTo>
                  <a:pt x="244109" y="70754"/>
                </a:lnTo>
                <a:close/>
                <a:moveTo>
                  <a:pt x="255750" y="70754"/>
                </a:moveTo>
                <a:lnTo>
                  <a:pt x="261070" y="73824"/>
                </a:lnTo>
                <a:lnTo>
                  <a:pt x="250431" y="73824"/>
                </a:lnTo>
                <a:lnTo>
                  <a:pt x="255750" y="70754"/>
                </a:lnTo>
                <a:close/>
                <a:moveTo>
                  <a:pt x="267362" y="70754"/>
                </a:moveTo>
                <a:lnTo>
                  <a:pt x="272681" y="73824"/>
                </a:lnTo>
                <a:lnTo>
                  <a:pt x="262042" y="73824"/>
                </a:lnTo>
                <a:lnTo>
                  <a:pt x="267362" y="70754"/>
                </a:lnTo>
                <a:close/>
                <a:moveTo>
                  <a:pt x="279003" y="70754"/>
                </a:moveTo>
                <a:lnTo>
                  <a:pt x="284322" y="73824"/>
                </a:lnTo>
                <a:lnTo>
                  <a:pt x="273684" y="73824"/>
                </a:lnTo>
                <a:lnTo>
                  <a:pt x="279003" y="70754"/>
                </a:lnTo>
                <a:close/>
                <a:moveTo>
                  <a:pt x="17023" y="74097"/>
                </a:moveTo>
                <a:lnTo>
                  <a:pt x="11703" y="77167"/>
                </a:lnTo>
                <a:lnTo>
                  <a:pt x="6384" y="74097"/>
                </a:lnTo>
                <a:close/>
                <a:moveTo>
                  <a:pt x="28664" y="74097"/>
                </a:moveTo>
                <a:lnTo>
                  <a:pt x="23345" y="77167"/>
                </a:lnTo>
                <a:lnTo>
                  <a:pt x="18026" y="74097"/>
                </a:lnTo>
                <a:close/>
                <a:moveTo>
                  <a:pt x="40275" y="74097"/>
                </a:moveTo>
                <a:lnTo>
                  <a:pt x="34956" y="77167"/>
                </a:lnTo>
                <a:lnTo>
                  <a:pt x="29637" y="74097"/>
                </a:lnTo>
                <a:close/>
                <a:moveTo>
                  <a:pt x="51886" y="74097"/>
                </a:moveTo>
                <a:lnTo>
                  <a:pt x="46567" y="77167"/>
                </a:lnTo>
                <a:lnTo>
                  <a:pt x="41248" y="74097"/>
                </a:lnTo>
                <a:close/>
                <a:moveTo>
                  <a:pt x="63528" y="74097"/>
                </a:moveTo>
                <a:lnTo>
                  <a:pt x="58209" y="77167"/>
                </a:lnTo>
                <a:lnTo>
                  <a:pt x="52889" y="74097"/>
                </a:lnTo>
                <a:close/>
                <a:moveTo>
                  <a:pt x="75109" y="74097"/>
                </a:moveTo>
                <a:lnTo>
                  <a:pt x="69789" y="77167"/>
                </a:lnTo>
                <a:lnTo>
                  <a:pt x="64470" y="74097"/>
                </a:lnTo>
                <a:close/>
                <a:moveTo>
                  <a:pt x="86750" y="74097"/>
                </a:moveTo>
                <a:lnTo>
                  <a:pt x="81431" y="77167"/>
                </a:lnTo>
                <a:lnTo>
                  <a:pt x="76112" y="74097"/>
                </a:lnTo>
                <a:close/>
                <a:moveTo>
                  <a:pt x="98361" y="74097"/>
                </a:moveTo>
                <a:lnTo>
                  <a:pt x="93042" y="77167"/>
                </a:lnTo>
                <a:lnTo>
                  <a:pt x="87723" y="74097"/>
                </a:lnTo>
                <a:close/>
                <a:moveTo>
                  <a:pt x="110003" y="74097"/>
                </a:moveTo>
                <a:lnTo>
                  <a:pt x="104684" y="77167"/>
                </a:lnTo>
                <a:lnTo>
                  <a:pt x="99364" y="74097"/>
                </a:lnTo>
                <a:close/>
                <a:moveTo>
                  <a:pt x="121614" y="74097"/>
                </a:moveTo>
                <a:lnTo>
                  <a:pt x="116295" y="77167"/>
                </a:lnTo>
                <a:lnTo>
                  <a:pt x="110976" y="74097"/>
                </a:lnTo>
                <a:close/>
                <a:moveTo>
                  <a:pt x="133256" y="74097"/>
                </a:moveTo>
                <a:lnTo>
                  <a:pt x="127936" y="77167"/>
                </a:lnTo>
                <a:lnTo>
                  <a:pt x="122617" y="74097"/>
                </a:lnTo>
                <a:close/>
                <a:moveTo>
                  <a:pt x="144867" y="74097"/>
                </a:moveTo>
                <a:lnTo>
                  <a:pt x="139548" y="77167"/>
                </a:lnTo>
                <a:lnTo>
                  <a:pt x="134228" y="74097"/>
                </a:lnTo>
                <a:close/>
                <a:moveTo>
                  <a:pt x="156478" y="74097"/>
                </a:moveTo>
                <a:lnTo>
                  <a:pt x="151159" y="77167"/>
                </a:lnTo>
                <a:lnTo>
                  <a:pt x="145840" y="74097"/>
                </a:lnTo>
                <a:close/>
                <a:moveTo>
                  <a:pt x="168089" y="74097"/>
                </a:moveTo>
                <a:lnTo>
                  <a:pt x="162770" y="77167"/>
                </a:lnTo>
                <a:lnTo>
                  <a:pt x="157451" y="74097"/>
                </a:lnTo>
                <a:close/>
                <a:moveTo>
                  <a:pt x="179731" y="74097"/>
                </a:moveTo>
                <a:lnTo>
                  <a:pt x="174411" y="77167"/>
                </a:lnTo>
                <a:lnTo>
                  <a:pt x="169092" y="74097"/>
                </a:lnTo>
                <a:close/>
                <a:moveTo>
                  <a:pt x="191342" y="74097"/>
                </a:moveTo>
                <a:lnTo>
                  <a:pt x="186023" y="77167"/>
                </a:lnTo>
                <a:lnTo>
                  <a:pt x="180703" y="74097"/>
                </a:lnTo>
                <a:close/>
                <a:moveTo>
                  <a:pt x="202953" y="74097"/>
                </a:moveTo>
                <a:lnTo>
                  <a:pt x="197634" y="77167"/>
                </a:lnTo>
                <a:lnTo>
                  <a:pt x="192315" y="74097"/>
                </a:lnTo>
                <a:close/>
                <a:moveTo>
                  <a:pt x="214564" y="74097"/>
                </a:moveTo>
                <a:lnTo>
                  <a:pt x="209245" y="77167"/>
                </a:lnTo>
                <a:lnTo>
                  <a:pt x="203926" y="74097"/>
                </a:lnTo>
                <a:close/>
                <a:moveTo>
                  <a:pt x="226175" y="74097"/>
                </a:moveTo>
                <a:lnTo>
                  <a:pt x="220856" y="77167"/>
                </a:lnTo>
                <a:lnTo>
                  <a:pt x="215537" y="74097"/>
                </a:lnTo>
                <a:close/>
                <a:moveTo>
                  <a:pt x="237817" y="74097"/>
                </a:moveTo>
                <a:lnTo>
                  <a:pt x="232498" y="77167"/>
                </a:lnTo>
                <a:lnTo>
                  <a:pt x="227178" y="74097"/>
                </a:lnTo>
                <a:close/>
                <a:moveTo>
                  <a:pt x="249428" y="74097"/>
                </a:moveTo>
                <a:lnTo>
                  <a:pt x="244109" y="77167"/>
                </a:lnTo>
                <a:lnTo>
                  <a:pt x="238790" y="74097"/>
                </a:lnTo>
                <a:close/>
                <a:moveTo>
                  <a:pt x="261070" y="74097"/>
                </a:moveTo>
                <a:lnTo>
                  <a:pt x="255750" y="77167"/>
                </a:lnTo>
                <a:lnTo>
                  <a:pt x="250431" y="74097"/>
                </a:lnTo>
                <a:close/>
                <a:moveTo>
                  <a:pt x="272681" y="74097"/>
                </a:moveTo>
                <a:lnTo>
                  <a:pt x="267362" y="77167"/>
                </a:lnTo>
                <a:lnTo>
                  <a:pt x="262042" y="74097"/>
                </a:lnTo>
                <a:close/>
                <a:moveTo>
                  <a:pt x="284292" y="74097"/>
                </a:moveTo>
                <a:lnTo>
                  <a:pt x="278973" y="77167"/>
                </a:lnTo>
                <a:lnTo>
                  <a:pt x="273653" y="74097"/>
                </a:lnTo>
                <a:close/>
                <a:moveTo>
                  <a:pt x="17174" y="74310"/>
                </a:moveTo>
                <a:lnTo>
                  <a:pt x="11855" y="83520"/>
                </a:lnTo>
                <a:lnTo>
                  <a:pt x="11855" y="77380"/>
                </a:lnTo>
                <a:lnTo>
                  <a:pt x="17174" y="74310"/>
                </a:lnTo>
                <a:close/>
                <a:moveTo>
                  <a:pt x="28816" y="74310"/>
                </a:moveTo>
                <a:lnTo>
                  <a:pt x="23497" y="83520"/>
                </a:lnTo>
                <a:lnTo>
                  <a:pt x="23497" y="77380"/>
                </a:lnTo>
                <a:lnTo>
                  <a:pt x="28816" y="74310"/>
                </a:lnTo>
                <a:close/>
                <a:moveTo>
                  <a:pt x="40427" y="74310"/>
                </a:moveTo>
                <a:lnTo>
                  <a:pt x="35108" y="83520"/>
                </a:lnTo>
                <a:lnTo>
                  <a:pt x="35108" y="77380"/>
                </a:lnTo>
                <a:lnTo>
                  <a:pt x="40427" y="74310"/>
                </a:lnTo>
                <a:close/>
                <a:moveTo>
                  <a:pt x="52008" y="74310"/>
                </a:moveTo>
                <a:lnTo>
                  <a:pt x="46689" y="83520"/>
                </a:lnTo>
                <a:lnTo>
                  <a:pt x="46689" y="77380"/>
                </a:lnTo>
                <a:lnTo>
                  <a:pt x="52008" y="74310"/>
                </a:lnTo>
                <a:close/>
                <a:moveTo>
                  <a:pt x="63650" y="74310"/>
                </a:moveTo>
                <a:lnTo>
                  <a:pt x="58330" y="83520"/>
                </a:lnTo>
                <a:lnTo>
                  <a:pt x="58330" y="77380"/>
                </a:lnTo>
                <a:lnTo>
                  <a:pt x="63650" y="74310"/>
                </a:lnTo>
                <a:close/>
                <a:moveTo>
                  <a:pt x="75261" y="74310"/>
                </a:moveTo>
                <a:lnTo>
                  <a:pt x="69941" y="83520"/>
                </a:lnTo>
                <a:lnTo>
                  <a:pt x="69941" y="77380"/>
                </a:lnTo>
                <a:lnTo>
                  <a:pt x="75261" y="74310"/>
                </a:lnTo>
                <a:close/>
                <a:moveTo>
                  <a:pt x="86902" y="74310"/>
                </a:moveTo>
                <a:lnTo>
                  <a:pt x="81583" y="83520"/>
                </a:lnTo>
                <a:lnTo>
                  <a:pt x="81583" y="77380"/>
                </a:lnTo>
                <a:lnTo>
                  <a:pt x="86902" y="74310"/>
                </a:lnTo>
                <a:close/>
                <a:moveTo>
                  <a:pt x="98513" y="74280"/>
                </a:moveTo>
                <a:lnTo>
                  <a:pt x="93194" y="83520"/>
                </a:lnTo>
                <a:lnTo>
                  <a:pt x="93194" y="77350"/>
                </a:lnTo>
                <a:lnTo>
                  <a:pt x="98513" y="74280"/>
                </a:lnTo>
                <a:close/>
                <a:moveTo>
                  <a:pt x="110155" y="74280"/>
                </a:moveTo>
                <a:lnTo>
                  <a:pt x="104836" y="83520"/>
                </a:lnTo>
                <a:lnTo>
                  <a:pt x="104836" y="77350"/>
                </a:lnTo>
                <a:lnTo>
                  <a:pt x="110155" y="74280"/>
                </a:lnTo>
                <a:close/>
                <a:moveTo>
                  <a:pt x="121736" y="74280"/>
                </a:moveTo>
                <a:lnTo>
                  <a:pt x="116416" y="83520"/>
                </a:lnTo>
                <a:lnTo>
                  <a:pt x="116416" y="77350"/>
                </a:lnTo>
                <a:lnTo>
                  <a:pt x="121736" y="74280"/>
                </a:lnTo>
                <a:close/>
                <a:moveTo>
                  <a:pt x="133377" y="74280"/>
                </a:moveTo>
                <a:lnTo>
                  <a:pt x="128058" y="83520"/>
                </a:lnTo>
                <a:lnTo>
                  <a:pt x="128058" y="77350"/>
                </a:lnTo>
                <a:lnTo>
                  <a:pt x="133377" y="74280"/>
                </a:lnTo>
                <a:close/>
                <a:moveTo>
                  <a:pt x="144988" y="74280"/>
                </a:moveTo>
                <a:lnTo>
                  <a:pt x="139669" y="83520"/>
                </a:lnTo>
                <a:lnTo>
                  <a:pt x="139669" y="77350"/>
                </a:lnTo>
                <a:lnTo>
                  <a:pt x="144988" y="74280"/>
                </a:lnTo>
                <a:close/>
                <a:moveTo>
                  <a:pt x="156630" y="74280"/>
                </a:moveTo>
                <a:lnTo>
                  <a:pt x="151311" y="83520"/>
                </a:lnTo>
                <a:lnTo>
                  <a:pt x="151311" y="77350"/>
                </a:lnTo>
                <a:lnTo>
                  <a:pt x="156630" y="74280"/>
                </a:lnTo>
                <a:close/>
                <a:moveTo>
                  <a:pt x="168241" y="74280"/>
                </a:moveTo>
                <a:lnTo>
                  <a:pt x="162922" y="83520"/>
                </a:lnTo>
                <a:lnTo>
                  <a:pt x="162922" y="77350"/>
                </a:lnTo>
                <a:lnTo>
                  <a:pt x="168241" y="74280"/>
                </a:lnTo>
                <a:close/>
                <a:moveTo>
                  <a:pt x="179822" y="74280"/>
                </a:moveTo>
                <a:lnTo>
                  <a:pt x="174503" y="83520"/>
                </a:lnTo>
                <a:lnTo>
                  <a:pt x="174503" y="77350"/>
                </a:lnTo>
                <a:lnTo>
                  <a:pt x="179822" y="74280"/>
                </a:lnTo>
                <a:close/>
                <a:moveTo>
                  <a:pt x="191463" y="74280"/>
                </a:moveTo>
                <a:lnTo>
                  <a:pt x="186144" y="83520"/>
                </a:lnTo>
                <a:lnTo>
                  <a:pt x="186144" y="77350"/>
                </a:lnTo>
                <a:lnTo>
                  <a:pt x="191463" y="74280"/>
                </a:lnTo>
                <a:close/>
                <a:moveTo>
                  <a:pt x="203075" y="74310"/>
                </a:moveTo>
                <a:lnTo>
                  <a:pt x="197755" y="83520"/>
                </a:lnTo>
                <a:lnTo>
                  <a:pt x="197755" y="77380"/>
                </a:lnTo>
                <a:lnTo>
                  <a:pt x="203075" y="74310"/>
                </a:lnTo>
                <a:close/>
                <a:moveTo>
                  <a:pt x="214716" y="74310"/>
                </a:moveTo>
                <a:lnTo>
                  <a:pt x="209397" y="83520"/>
                </a:lnTo>
                <a:lnTo>
                  <a:pt x="209397" y="77380"/>
                </a:lnTo>
                <a:lnTo>
                  <a:pt x="214716" y="74310"/>
                </a:lnTo>
                <a:close/>
                <a:moveTo>
                  <a:pt x="226327" y="74310"/>
                </a:moveTo>
                <a:lnTo>
                  <a:pt x="221008" y="83520"/>
                </a:lnTo>
                <a:lnTo>
                  <a:pt x="221008" y="77380"/>
                </a:lnTo>
                <a:lnTo>
                  <a:pt x="226327" y="74310"/>
                </a:lnTo>
                <a:close/>
                <a:moveTo>
                  <a:pt x="237969" y="74310"/>
                </a:moveTo>
                <a:lnTo>
                  <a:pt x="232650" y="83520"/>
                </a:lnTo>
                <a:lnTo>
                  <a:pt x="232650" y="77380"/>
                </a:lnTo>
                <a:lnTo>
                  <a:pt x="237969" y="74310"/>
                </a:lnTo>
                <a:close/>
                <a:moveTo>
                  <a:pt x="249550" y="74310"/>
                </a:moveTo>
                <a:lnTo>
                  <a:pt x="244230" y="83520"/>
                </a:lnTo>
                <a:lnTo>
                  <a:pt x="244230" y="77380"/>
                </a:lnTo>
                <a:lnTo>
                  <a:pt x="249550" y="74310"/>
                </a:lnTo>
                <a:close/>
                <a:moveTo>
                  <a:pt x="261191" y="74310"/>
                </a:moveTo>
                <a:lnTo>
                  <a:pt x="255872" y="83520"/>
                </a:lnTo>
                <a:lnTo>
                  <a:pt x="255872" y="77380"/>
                </a:lnTo>
                <a:lnTo>
                  <a:pt x="261191" y="74310"/>
                </a:lnTo>
                <a:close/>
                <a:moveTo>
                  <a:pt x="272802" y="74310"/>
                </a:moveTo>
                <a:lnTo>
                  <a:pt x="267483" y="83520"/>
                </a:lnTo>
                <a:lnTo>
                  <a:pt x="267483" y="77380"/>
                </a:lnTo>
                <a:lnTo>
                  <a:pt x="272802" y="74310"/>
                </a:lnTo>
                <a:close/>
                <a:moveTo>
                  <a:pt x="284444" y="74310"/>
                </a:moveTo>
                <a:lnTo>
                  <a:pt x="279125" y="83520"/>
                </a:lnTo>
                <a:lnTo>
                  <a:pt x="279125" y="77380"/>
                </a:lnTo>
                <a:lnTo>
                  <a:pt x="284444" y="74310"/>
                </a:lnTo>
                <a:close/>
                <a:moveTo>
                  <a:pt x="6262" y="74340"/>
                </a:moveTo>
                <a:lnTo>
                  <a:pt x="11582" y="77380"/>
                </a:lnTo>
                <a:lnTo>
                  <a:pt x="11582" y="83550"/>
                </a:lnTo>
                <a:lnTo>
                  <a:pt x="6262" y="74340"/>
                </a:lnTo>
                <a:close/>
                <a:moveTo>
                  <a:pt x="17904" y="74340"/>
                </a:moveTo>
                <a:lnTo>
                  <a:pt x="23223" y="77380"/>
                </a:lnTo>
                <a:lnTo>
                  <a:pt x="23223" y="83550"/>
                </a:lnTo>
                <a:lnTo>
                  <a:pt x="17904" y="74340"/>
                </a:lnTo>
                <a:close/>
                <a:moveTo>
                  <a:pt x="29515" y="74340"/>
                </a:moveTo>
                <a:lnTo>
                  <a:pt x="34834" y="77380"/>
                </a:lnTo>
                <a:lnTo>
                  <a:pt x="34834" y="83550"/>
                </a:lnTo>
                <a:lnTo>
                  <a:pt x="29515" y="74340"/>
                </a:lnTo>
                <a:close/>
                <a:moveTo>
                  <a:pt x="41126" y="74340"/>
                </a:moveTo>
                <a:lnTo>
                  <a:pt x="46446" y="77380"/>
                </a:lnTo>
                <a:lnTo>
                  <a:pt x="46446" y="83550"/>
                </a:lnTo>
                <a:lnTo>
                  <a:pt x="41126" y="74340"/>
                </a:lnTo>
                <a:close/>
                <a:moveTo>
                  <a:pt x="52737" y="74340"/>
                </a:moveTo>
                <a:lnTo>
                  <a:pt x="58057" y="77380"/>
                </a:lnTo>
                <a:lnTo>
                  <a:pt x="58057" y="83550"/>
                </a:lnTo>
                <a:lnTo>
                  <a:pt x="52737" y="74340"/>
                </a:lnTo>
                <a:close/>
                <a:moveTo>
                  <a:pt x="64379" y="74340"/>
                </a:moveTo>
                <a:lnTo>
                  <a:pt x="69698" y="77380"/>
                </a:lnTo>
                <a:lnTo>
                  <a:pt x="69698" y="83550"/>
                </a:lnTo>
                <a:lnTo>
                  <a:pt x="64379" y="74340"/>
                </a:lnTo>
                <a:close/>
                <a:moveTo>
                  <a:pt x="75990" y="74340"/>
                </a:moveTo>
                <a:lnTo>
                  <a:pt x="81309" y="77380"/>
                </a:lnTo>
                <a:lnTo>
                  <a:pt x="81309" y="83550"/>
                </a:lnTo>
                <a:lnTo>
                  <a:pt x="75990" y="74340"/>
                </a:lnTo>
                <a:close/>
                <a:moveTo>
                  <a:pt x="87632" y="74340"/>
                </a:moveTo>
                <a:lnTo>
                  <a:pt x="92951" y="77380"/>
                </a:lnTo>
                <a:lnTo>
                  <a:pt x="92951" y="83550"/>
                </a:lnTo>
                <a:lnTo>
                  <a:pt x="87632" y="74340"/>
                </a:lnTo>
                <a:close/>
                <a:moveTo>
                  <a:pt x="99243" y="74340"/>
                </a:moveTo>
                <a:lnTo>
                  <a:pt x="104562" y="77380"/>
                </a:lnTo>
                <a:lnTo>
                  <a:pt x="104562" y="83550"/>
                </a:lnTo>
                <a:lnTo>
                  <a:pt x="99243" y="74340"/>
                </a:lnTo>
                <a:close/>
                <a:moveTo>
                  <a:pt x="110824" y="74340"/>
                </a:moveTo>
                <a:lnTo>
                  <a:pt x="116143" y="77380"/>
                </a:lnTo>
                <a:lnTo>
                  <a:pt x="116143" y="83550"/>
                </a:lnTo>
                <a:lnTo>
                  <a:pt x="110824" y="74340"/>
                </a:lnTo>
                <a:close/>
                <a:moveTo>
                  <a:pt x="122465" y="74340"/>
                </a:moveTo>
                <a:lnTo>
                  <a:pt x="127784" y="77380"/>
                </a:lnTo>
                <a:lnTo>
                  <a:pt x="127784" y="83550"/>
                </a:lnTo>
                <a:lnTo>
                  <a:pt x="122465" y="74340"/>
                </a:lnTo>
                <a:close/>
                <a:moveTo>
                  <a:pt x="134076" y="74340"/>
                </a:moveTo>
                <a:lnTo>
                  <a:pt x="139396" y="77380"/>
                </a:lnTo>
                <a:lnTo>
                  <a:pt x="139396" y="83550"/>
                </a:lnTo>
                <a:lnTo>
                  <a:pt x="134076" y="74340"/>
                </a:lnTo>
                <a:close/>
                <a:moveTo>
                  <a:pt x="145718" y="74340"/>
                </a:moveTo>
                <a:lnTo>
                  <a:pt x="151037" y="77380"/>
                </a:lnTo>
                <a:lnTo>
                  <a:pt x="151037" y="83550"/>
                </a:lnTo>
                <a:lnTo>
                  <a:pt x="145718" y="74340"/>
                </a:lnTo>
                <a:close/>
                <a:moveTo>
                  <a:pt x="157329" y="74340"/>
                </a:moveTo>
                <a:lnTo>
                  <a:pt x="162648" y="77380"/>
                </a:lnTo>
                <a:lnTo>
                  <a:pt x="162648" y="83550"/>
                </a:lnTo>
                <a:lnTo>
                  <a:pt x="157329" y="74340"/>
                </a:lnTo>
                <a:close/>
                <a:moveTo>
                  <a:pt x="168971" y="74340"/>
                </a:moveTo>
                <a:lnTo>
                  <a:pt x="174290" y="77380"/>
                </a:lnTo>
                <a:lnTo>
                  <a:pt x="174290" y="83550"/>
                </a:lnTo>
                <a:lnTo>
                  <a:pt x="168971" y="74340"/>
                </a:lnTo>
                <a:close/>
                <a:moveTo>
                  <a:pt x="180551" y="74340"/>
                </a:moveTo>
                <a:lnTo>
                  <a:pt x="185871" y="77380"/>
                </a:lnTo>
                <a:lnTo>
                  <a:pt x="185871" y="83550"/>
                </a:lnTo>
                <a:lnTo>
                  <a:pt x="180551" y="74340"/>
                </a:lnTo>
                <a:close/>
                <a:moveTo>
                  <a:pt x="192193" y="74340"/>
                </a:moveTo>
                <a:lnTo>
                  <a:pt x="197512" y="77380"/>
                </a:lnTo>
                <a:lnTo>
                  <a:pt x="197512" y="83550"/>
                </a:lnTo>
                <a:lnTo>
                  <a:pt x="192193" y="74340"/>
                </a:lnTo>
                <a:close/>
                <a:moveTo>
                  <a:pt x="203804" y="74310"/>
                </a:moveTo>
                <a:lnTo>
                  <a:pt x="209123" y="77380"/>
                </a:lnTo>
                <a:lnTo>
                  <a:pt x="209123" y="83550"/>
                </a:lnTo>
                <a:lnTo>
                  <a:pt x="203804" y="74310"/>
                </a:lnTo>
                <a:close/>
                <a:moveTo>
                  <a:pt x="215446" y="74310"/>
                </a:moveTo>
                <a:lnTo>
                  <a:pt x="220765" y="77380"/>
                </a:lnTo>
                <a:lnTo>
                  <a:pt x="220765" y="83550"/>
                </a:lnTo>
                <a:lnTo>
                  <a:pt x="215446" y="74310"/>
                </a:lnTo>
                <a:close/>
                <a:moveTo>
                  <a:pt x="227057" y="74310"/>
                </a:moveTo>
                <a:lnTo>
                  <a:pt x="232376" y="77380"/>
                </a:lnTo>
                <a:lnTo>
                  <a:pt x="232376" y="83550"/>
                </a:lnTo>
                <a:lnTo>
                  <a:pt x="227057" y="74310"/>
                </a:lnTo>
                <a:close/>
                <a:moveTo>
                  <a:pt x="238668" y="74310"/>
                </a:moveTo>
                <a:lnTo>
                  <a:pt x="243987" y="77380"/>
                </a:lnTo>
                <a:lnTo>
                  <a:pt x="243987" y="83550"/>
                </a:lnTo>
                <a:lnTo>
                  <a:pt x="238668" y="74310"/>
                </a:lnTo>
                <a:close/>
                <a:moveTo>
                  <a:pt x="250279" y="74310"/>
                </a:moveTo>
                <a:lnTo>
                  <a:pt x="255598" y="77380"/>
                </a:lnTo>
                <a:lnTo>
                  <a:pt x="255598" y="83550"/>
                </a:lnTo>
                <a:lnTo>
                  <a:pt x="250279" y="74310"/>
                </a:lnTo>
                <a:close/>
                <a:moveTo>
                  <a:pt x="261890" y="74310"/>
                </a:moveTo>
                <a:lnTo>
                  <a:pt x="267210" y="77380"/>
                </a:lnTo>
                <a:lnTo>
                  <a:pt x="267210" y="83550"/>
                </a:lnTo>
                <a:lnTo>
                  <a:pt x="261890" y="74310"/>
                </a:lnTo>
                <a:close/>
                <a:moveTo>
                  <a:pt x="273532" y="74310"/>
                </a:moveTo>
                <a:lnTo>
                  <a:pt x="278851" y="77380"/>
                </a:lnTo>
                <a:lnTo>
                  <a:pt x="278851" y="83550"/>
                </a:lnTo>
                <a:lnTo>
                  <a:pt x="273532" y="74310"/>
                </a:lnTo>
                <a:close/>
                <a:moveTo>
                  <a:pt x="17661" y="74432"/>
                </a:moveTo>
                <a:lnTo>
                  <a:pt x="22980" y="83611"/>
                </a:lnTo>
                <a:lnTo>
                  <a:pt x="22980" y="83611"/>
                </a:lnTo>
                <a:lnTo>
                  <a:pt x="20518" y="82182"/>
                </a:lnTo>
                <a:lnTo>
                  <a:pt x="17661" y="80571"/>
                </a:lnTo>
                <a:lnTo>
                  <a:pt x="17661" y="74432"/>
                </a:lnTo>
                <a:close/>
                <a:moveTo>
                  <a:pt x="29302" y="74432"/>
                </a:moveTo>
                <a:lnTo>
                  <a:pt x="34622" y="83611"/>
                </a:lnTo>
                <a:lnTo>
                  <a:pt x="34622" y="83611"/>
                </a:lnTo>
                <a:lnTo>
                  <a:pt x="32160" y="82182"/>
                </a:lnTo>
                <a:lnTo>
                  <a:pt x="29302" y="80571"/>
                </a:lnTo>
                <a:lnTo>
                  <a:pt x="29302" y="74432"/>
                </a:lnTo>
                <a:close/>
                <a:moveTo>
                  <a:pt x="133864" y="74432"/>
                </a:moveTo>
                <a:lnTo>
                  <a:pt x="139183" y="83611"/>
                </a:lnTo>
                <a:lnTo>
                  <a:pt x="139183" y="83611"/>
                </a:lnTo>
                <a:lnTo>
                  <a:pt x="136721" y="82213"/>
                </a:lnTo>
                <a:lnTo>
                  <a:pt x="133864" y="80571"/>
                </a:lnTo>
                <a:lnTo>
                  <a:pt x="133864" y="74432"/>
                </a:lnTo>
                <a:close/>
                <a:moveTo>
                  <a:pt x="215202" y="74432"/>
                </a:moveTo>
                <a:lnTo>
                  <a:pt x="220522" y="83611"/>
                </a:lnTo>
                <a:lnTo>
                  <a:pt x="220522" y="83611"/>
                </a:lnTo>
                <a:lnTo>
                  <a:pt x="218060" y="82213"/>
                </a:lnTo>
                <a:lnTo>
                  <a:pt x="215202" y="80571"/>
                </a:lnTo>
                <a:lnTo>
                  <a:pt x="215202" y="74432"/>
                </a:lnTo>
                <a:close/>
                <a:moveTo>
                  <a:pt x="40883" y="74432"/>
                </a:moveTo>
                <a:lnTo>
                  <a:pt x="46202" y="83611"/>
                </a:lnTo>
                <a:lnTo>
                  <a:pt x="43740" y="82182"/>
                </a:lnTo>
                <a:lnTo>
                  <a:pt x="40883" y="80571"/>
                </a:lnTo>
                <a:lnTo>
                  <a:pt x="40883" y="74432"/>
                </a:lnTo>
                <a:close/>
                <a:moveTo>
                  <a:pt x="52525" y="74432"/>
                </a:moveTo>
                <a:lnTo>
                  <a:pt x="57844" y="83611"/>
                </a:lnTo>
                <a:lnTo>
                  <a:pt x="55351" y="82182"/>
                </a:lnTo>
                <a:lnTo>
                  <a:pt x="52525" y="80571"/>
                </a:lnTo>
                <a:lnTo>
                  <a:pt x="52525" y="74432"/>
                </a:lnTo>
                <a:close/>
                <a:moveTo>
                  <a:pt x="64136" y="74432"/>
                </a:moveTo>
                <a:lnTo>
                  <a:pt x="69455" y="83611"/>
                </a:lnTo>
                <a:lnTo>
                  <a:pt x="66993" y="82182"/>
                </a:lnTo>
                <a:lnTo>
                  <a:pt x="64136" y="80571"/>
                </a:lnTo>
                <a:lnTo>
                  <a:pt x="64136" y="74432"/>
                </a:lnTo>
                <a:close/>
                <a:moveTo>
                  <a:pt x="75777" y="74432"/>
                </a:moveTo>
                <a:lnTo>
                  <a:pt x="81097" y="83611"/>
                </a:lnTo>
                <a:lnTo>
                  <a:pt x="78604" y="82182"/>
                </a:lnTo>
                <a:lnTo>
                  <a:pt x="75777" y="80571"/>
                </a:lnTo>
                <a:lnTo>
                  <a:pt x="75777" y="74432"/>
                </a:lnTo>
                <a:close/>
                <a:moveTo>
                  <a:pt x="87358" y="74432"/>
                </a:moveTo>
                <a:lnTo>
                  <a:pt x="92677" y="83611"/>
                </a:lnTo>
                <a:lnTo>
                  <a:pt x="90215" y="82213"/>
                </a:lnTo>
                <a:lnTo>
                  <a:pt x="87358" y="80571"/>
                </a:lnTo>
                <a:lnTo>
                  <a:pt x="87358" y="74432"/>
                </a:lnTo>
                <a:close/>
                <a:moveTo>
                  <a:pt x="98969" y="74432"/>
                </a:moveTo>
                <a:lnTo>
                  <a:pt x="104289" y="83611"/>
                </a:lnTo>
                <a:lnTo>
                  <a:pt x="101827" y="82213"/>
                </a:lnTo>
                <a:lnTo>
                  <a:pt x="98969" y="80571"/>
                </a:lnTo>
                <a:lnTo>
                  <a:pt x="98969" y="74432"/>
                </a:lnTo>
                <a:close/>
                <a:moveTo>
                  <a:pt x="110611" y="74432"/>
                </a:moveTo>
                <a:lnTo>
                  <a:pt x="115930" y="83611"/>
                </a:lnTo>
                <a:lnTo>
                  <a:pt x="113468" y="82213"/>
                </a:lnTo>
                <a:lnTo>
                  <a:pt x="110611" y="80571"/>
                </a:lnTo>
                <a:lnTo>
                  <a:pt x="110611" y="74432"/>
                </a:lnTo>
                <a:close/>
                <a:moveTo>
                  <a:pt x="122222" y="74432"/>
                </a:moveTo>
                <a:lnTo>
                  <a:pt x="127541" y="83611"/>
                </a:lnTo>
                <a:lnTo>
                  <a:pt x="125079" y="82213"/>
                </a:lnTo>
                <a:lnTo>
                  <a:pt x="122222" y="80571"/>
                </a:lnTo>
                <a:lnTo>
                  <a:pt x="122222" y="74432"/>
                </a:lnTo>
                <a:close/>
                <a:moveTo>
                  <a:pt x="145475" y="74432"/>
                </a:moveTo>
                <a:lnTo>
                  <a:pt x="150794" y="83611"/>
                </a:lnTo>
                <a:lnTo>
                  <a:pt x="148332" y="82213"/>
                </a:lnTo>
                <a:lnTo>
                  <a:pt x="145475" y="80571"/>
                </a:lnTo>
                <a:lnTo>
                  <a:pt x="145475" y="74432"/>
                </a:lnTo>
                <a:close/>
                <a:moveTo>
                  <a:pt x="157086" y="74432"/>
                </a:moveTo>
                <a:lnTo>
                  <a:pt x="162405" y="83611"/>
                </a:lnTo>
                <a:lnTo>
                  <a:pt x="159913" y="82213"/>
                </a:lnTo>
                <a:lnTo>
                  <a:pt x="157086" y="80571"/>
                </a:lnTo>
                <a:lnTo>
                  <a:pt x="157086" y="74432"/>
                </a:lnTo>
                <a:close/>
                <a:moveTo>
                  <a:pt x="168697" y="74432"/>
                </a:moveTo>
                <a:lnTo>
                  <a:pt x="174016" y="83611"/>
                </a:lnTo>
                <a:lnTo>
                  <a:pt x="171554" y="82213"/>
                </a:lnTo>
                <a:lnTo>
                  <a:pt x="168697" y="80571"/>
                </a:lnTo>
                <a:lnTo>
                  <a:pt x="168697" y="74432"/>
                </a:lnTo>
                <a:close/>
                <a:moveTo>
                  <a:pt x="180339" y="74432"/>
                </a:moveTo>
                <a:lnTo>
                  <a:pt x="185658" y="83611"/>
                </a:lnTo>
                <a:lnTo>
                  <a:pt x="183165" y="82213"/>
                </a:lnTo>
                <a:lnTo>
                  <a:pt x="180339" y="80571"/>
                </a:lnTo>
                <a:lnTo>
                  <a:pt x="180339" y="74432"/>
                </a:lnTo>
                <a:close/>
                <a:moveTo>
                  <a:pt x="191950" y="74432"/>
                </a:moveTo>
                <a:lnTo>
                  <a:pt x="197269" y="83611"/>
                </a:lnTo>
                <a:lnTo>
                  <a:pt x="194807" y="82213"/>
                </a:lnTo>
                <a:lnTo>
                  <a:pt x="191950" y="80571"/>
                </a:lnTo>
                <a:lnTo>
                  <a:pt x="191950" y="74432"/>
                </a:lnTo>
                <a:close/>
                <a:moveTo>
                  <a:pt x="203591" y="74432"/>
                </a:moveTo>
                <a:lnTo>
                  <a:pt x="208911" y="83611"/>
                </a:lnTo>
                <a:lnTo>
                  <a:pt x="206418" y="82213"/>
                </a:lnTo>
                <a:lnTo>
                  <a:pt x="203591" y="80571"/>
                </a:lnTo>
                <a:lnTo>
                  <a:pt x="203591" y="74432"/>
                </a:lnTo>
                <a:close/>
                <a:moveTo>
                  <a:pt x="226783" y="74432"/>
                </a:moveTo>
                <a:lnTo>
                  <a:pt x="232103" y="83611"/>
                </a:lnTo>
                <a:lnTo>
                  <a:pt x="229640" y="82213"/>
                </a:lnTo>
                <a:lnTo>
                  <a:pt x="226783" y="80571"/>
                </a:lnTo>
                <a:lnTo>
                  <a:pt x="226783" y="74432"/>
                </a:lnTo>
                <a:close/>
                <a:moveTo>
                  <a:pt x="238425" y="74432"/>
                </a:moveTo>
                <a:lnTo>
                  <a:pt x="243744" y="83611"/>
                </a:lnTo>
                <a:lnTo>
                  <a:pt x="241282" y="82213"/>
                </a:lnTo>
                <a:lnTo>
                  <a:pt x="238425" y="80571"/>
                </a:lnTo>
                <a:lnTo>
                  <a:pt x="238425" y="74432"/>
                </a:lnTo>
                <a:close/>
                <a:moveTo>
                  <a:pt x="250036" y="74432"/>
                </a:moveTo>
                <a:lnTo>
                  <a:pt x="255355" y="83611"/>
                </a:lnTo>
                <a:lnTo>
                  <a:pt x="252893" y="82213"/>
                </a:lnTo>
                <a:lnTo>
                  <a:pt x="250036" y="80571"/>
                </a:lnTo>
                <a:lnTo>
                  <a:pt x="250036" y="74432"/>
                </a:lnTo>
                <a:close/>
                <a:moveTo>
                  <a:pt x="261678" y="74432"/>
                </a:moveTo>
                <a:lnTo>
                  <a:pt x="266997" y="83611"/>
                </a:lnTo>
                <a:lnTo>
                  <a:pt x="264535" y="82213"/>
                </a:lnTo>
                <a:lnTo>
                  <a:pt x="261678" y="80571"/>
                </a:lnTo>
                <a:lnTo>
                  <a:pt x="261678" y="74432"/>
                </a:lnTo>
                <a:close/>
                <a:moveTo>
                  <a:pt x="273289" y="74432"/>
                </a:moveTo>
                <a:lnTo>
                  <a:pt x="278608" y="83611"/>
                </a:lnTo>
                <a:lnTo>
                  <a:pt x="276146" y="82213"/>
                </a:lnTo>
                <a:lnTo>
                  <a:pt x="273289" y="80571"/>
                </a:lnTo>
                <a:lnTo>
                  <a:pt x="273289" y="74432"/>
                </a:lnTo>
                <a:close/>
                <a:moveTo>
                  <a:pt x="6050" y="74432"/>
                </a:moveTo>
                <a:lnTo>
                  <a:pt x="11369" y="83672"/>
                </a:lnTo>
                <a:lnTo>
                  <a:pt x="11369" y="83672"/>
                </a:lnTo>
                <a:lnTo>
                  <a:pt x="8907" y="82213"/>
                </a:lnTo>
                <a:lnTo>
                  <a:pt x="6050" y="80571"/>
                </a:lnTo>
                <a:lnTo>
                  <a:pt x="6050" y="74432"/>
                </a:lnTo>
                <a:close/>
                <a:moveTo>
                  <a:pt x="121979" y="74462"/>
                </a:moveTo>
                <a:lnTo>
                  <a:pt x="121979" y="80571"/>
                </a:lnTo>
                <a:lnTo>
                  <a:pt x="119122" y="82213"/>
                </a:lnTo>
                <a:lnTo>
                  <a:pt x="116660" y="83672"/>
                </a:lnTo>
                <a:lnTo>
                  <a:pt x="116660" y="83672"/>
                </a:lnTo>
                <a:lnTo>
                  <a:pt x="121979" y="74462"/>
                </a:lnTo>
                <a:close/>
                <a:moveTo>
                  <a:pt x="284657" y="74462"/>
                </a:moveTo>
                <a:lnTo>
                  <a:pt x="284657" y="80632"/>
                </a:lnTo>
                <a:lnTo>
                  <a:pt x="279337" y="83672"/>
                </a:lnTo>
                <a:lnTo>
                  <a:pt x="284657" y="74462"/>
                </a:lnTo>
                <a:close/>
                <a:moveTo>
                  <a:pt x="98757" y="74462"/>
                </a:moveTo>
                <a:lnTo>
                  <a:pt x="98757" y="80571"/>
                </a:lnTo>
                <a:lnTo>
                  <a:pt x="95899" y="82213"/>
                </a:lnTo>
                <a:lnTo>
                  <a:pt x="93437" y="83672"/>
                </a:lnTo>
                <a:lnTo>
                  <a:pt x="98757" y="74462"/>
                </a:lnTo>
                <a:close/>
                <a:moveTo>
                  <a:pt x="110337" y="74462"/>
                </a:moveTo>
                <a:lnTo>
                  <a:pt x="110337" y="80571"/>
                </a:lnTo>
                <a:lnTo>
                  <a:pt x="107480" y="82213"/>
                </a:lnTo>
                <a:lnTo>
                  <a:pt x="105018" y="83672"/>
                </a:lnTo>
                <a:lnTo>
                  <a:pt x="110337" y="74462"/>
                </a:lnTo>
                <a:close/>
                <a:moveTo>
                  <a:pt x="133590" y="74462"/>
                </a:moveTo>
                <a:lnTo>
                  <a:pt x="133590" y="80571"/>
                </a:lnTo>
                <a:lnTo>
                  <a:pt x="130733" y="82213"/>
                </a:lnTo>
                <a:lnTo>
                  <a:pt x="128271" y="83672"/>
                </a:lnTo>
                <a:lnTo>
                  <a:pt x="133590" y="74462"/>
                </a:lnTo>
                <a:close/>
                <a:moveTo>
                  <a:pt x="145232" y="74462"/>
                </a:moveTo>
                <a:lnTo>
                  <a:pt x="145232" y="80571"/>
                </a:lnTo>
                <a:lnTo>
                  <a:pt x="142374" y="82213"/>
                </a:lnTo>
                <a:lnTo>
                  <a:pt x="139912" y="83672"/>
                </a:lnTo>
                <a:lnTo>
                  <a:pt x="145232" y="74462"/>
                </a:lnTo>
                <a:close/>
                <a:moveTo>
                  <a:pt x="156843" y="74462"/>
                </a:moveTo>
                <a:lnTo>
                  <a:pt x="156843" y="80571"/>
                </a:lnTo>
                <a:lnTo>
                  <a:pt x="153986" y="82213"/>
                </a:lnTo>
                <a:lnTo>
                  <a:pt x="151523" y="83672"/>
                </a:lnTo>
                <a:lnTo>
                  <a:pt x="156843" y="74462"/>
                </a:lnTo>
                <a:close/>
                <a:moveTo>
                  <a:pt x="168484" y="74462"/>
                </a:moveTo>
                <a:lnTo>
                  <a:pt x="168484" y="80571"/>
                </a:lnTo>
                <a:lnTo>
                  <a:pt x="165627" y="82213"/>
                </a:lnTo>
                <a:lnTo>
                  <a:pt x="163165" y="83672"/>
                </a:lnTo>
                <a:lnTo>
                  <a:pt x="168484" y="74462"/>
                </a:lnTo>
                <a:close/>
                <a:moveTo>
                  <a:pt x="180065" y="74462"/>
                </a:moveTo>
                <a:lnTo>
                  <a:pt x="180065" y="80571"/>
                </a:lnTo>
                <a:lnTo>
                  <a:pt x="177208" y="82213"/>
                </a:lnTo>
                <a:lnTo>
                  <a:pt x="174746" y="83672"/>
                </a:lnTo>
                <a:lnTo>
                  <a:pt x="180065" y="74462"/>
                </a:lnTo>
                <a:close/>
                <a:moveTo>
                  <a:pt x="191676" y="74462"/>
                </a:moveTo>
                <a:lnTo>
                  <a:pt x="191676" y="80571"/>
                </a:lnTo>
                <a:lnTo>
                  <a:pt x="188849" y="82213"/>
                </a:lnTo>
                <a:lnTo>
                  <a:pt x="186357" y="83672"/>
                </a:lnTo>
                <a:lnTo>
                  <a:pt x="191676" y="74462"/>
                </a:lnTo>
                <a:close/>
                <a:moveTo>
                  <a:pt x="203318" y="74462"/>
                </a:moveTo>
                <a:lnTo>
                  <a:pt x="203318" y="80571"/>
                </a:lnTo>
                <a:lnTo>
                  <a:pt x="200461" y="82213"/>
                </a:lnTo>
                <a:lnTo>
                  <a:pt x="197999" y="83672"/>
                </a:lnTo>
                <a:lnTo>
                  <a:pt x="203318" y="74462"/>
                </a:lnTo>
                <a:close/>
                <a:moveTo>
                  <a:pt x="214929" y="74462"/>
                </a:moveTo>
                <a:lnTo>
                  <a:pt x="214929" y="80571"/>
                </a:lnTo>
                <a:lnTo>
                  <a:pt x="212072" y="82213"/>
                </a:lnTo>
                <a:lnTo>
                  <a:pt x="209610" y="83672"/>
                </a:lnTo>
                <a:lnTo>
                  <a:pt x="214929" y="74462"/>
                </a:lnTo>
                <a:close/>
                <a:moveTo>
                  <a:pt x="226570" y="74462"/>
                </a:moveTo>
                <a:lnTo>
                  <a:pt x="226570" y="80571"/>
                </a:lnTo>
                <a:lnTo>
                  <a:pt x="223713" y="82213"/>
                </a:lnTo>
                <a:lnTo>
                  <a:pt x="221251" y="83672"/>
                </a:lnTo>
                <a:lnTo>
                  <a:pt x="226570" y="74462"/>
                </a:lnTo>
                <a:close/>
                <a:moveTo>
                  <a:pt x="238182" y="74462"/>
                </a:moveTo>
                <a:lnTo>
                  <a:pt x="238182" y="80571"/>
                </a:lnTo>
                <a:lnTo>
                  <a:pt x="235355" y="82213"/>
                </a:lnTo>
                <a:lnTo>
                  <a:pt x="232862" y="83672"/>
                </a:lnTo>
                <a:lnTo>
                  <a:pt x="238182" y="74462"/>
                </a:lnTo>
                <a:close/>
                <a:moveTo>
                  <a:pt x="249793" y="74462"/>
                </a:moveTo>
                <a:lnTo>
                  <a:pt x="249793" y="80571"/>
                </a:lnTo>
                <a:lnTo>
                  <a:pt x="246936" y="82213"/>
                </a:lnTo>
                <a:lnTo>
                  <a:pt x="244474" y="83672"/>
                </a:lnTo>
                <a:lnTo>
                  <a:pt x="249793" y="74462"/>
                </a:lnTo>
                <a:close/>
                <a:moveTo>
                  <a:pt x="261404" y="74462"/>
                </a:moveTo>
                <a:lnTo>
                  <a:pt x="261404" y="80571"/>
                </a:lnTo>
                <a:lnTo>
                  <a:pt x="258547" y="82213"/>
                </a:lnTo>
                <a:lnTo>
                  <a:pt x="256085" y="83672"/>
                </a:lnTo>
                <a:lnTo>
                  <a:pt x="261404" y="74462"/>
                </a:lnTo>
                <a:close/>
                <a:moveTo>
                  <a:pt x="273046" y="74462"/>
                </a:moveTo>
                <a:lnTo>
                  <a:pt x="273046" y="80632"/>
                </a:lnTo>
                <a:lnTo>
                  <a:pt x="270188" y="82243"/>
                </a:lnTo>
                <a:lnTo>
                  <a:pt x="267726" y="83672"/>
                </a:lnTo>
                <a:lnTo>
                  <a:pt x="273046" y="74462"/>
                </a:lnTo>
                <a:close/>
                <a:moveTo>
                  <a:pt x="29029" y="74462"/>
                </a:moveTo>
                <a:lnTo>
                  <a:pt x="29029" y="80632"/>
                </a:lnTo>
                <a:lnTo>
                  <a:pt x="26172" y="82243"/>
                </a:lnTo>
                <a:lnTo>
                  <a:pt x="23710" y="83702"/>
                </a:lnTo>
                <a:lnTo>
                  <a:pt x="23710" y="83702"/>
                </a:lnTo>
                <a:lnTo>
                  <a:pt x="29029" y="74462"/>
                </a:lnTo>
                <a:close/>
                <a:moveTo>
                  <a:pt x="75504" y="74462"/>
                </a:moveTo>
                <a:lnTo>
                  <a:pt x="75504" y="80632"/>
                </a:lnTo>
                <a:lnTo>
                  <a:pt x="72647" y="82243"/>
                </a:lnTo>
                <a:lnTo>
                  <a:pt x="70185" y="83702"/>
                </a:lnTo>
                <a:lnTo>
                  <a:pt x="70185" y="83702"/>
                </a:lnTo>
                <a:lnTo>
                  <a:pt x="75504" y="74462"/>
                </a:lnTo>
                <a:close/>
                <a:moveTo>
                  <a:pt x="17418" y="74462"/>
                </a:moveTo>
                <a:lnTo>
                  <a:pt x="17418" y="80632"/>
                </a:lnTo>
                <a:lnTo>
                  <a:pt x="14560" y="82243"/>
                </a:lnTo>
                <a:lnTo>
                  <a:pt x="12098" y="83702"/>
                </a:lnTo>
                <a:lnTo>
                  <a:pt x="17418" y="74462"/>
                </a:lnTo>
                <a:close/>
                <a:moveTo>
                  <a:pt x="40610" y="74462"/>
                </a:moveTo>
                <a:lnTo>
                  <a:pt x="40610" y="80632"/>
                </a:lnTo>
                <a:lnTo>
                  <a:pt x="37783" y="82243"/>
                </a:lnTo>
                <a:lnTo>
                  <a:pt x="35290" y="83702"/>
                </a:lnTo>
                <a:lnTo>
                  <a:pt x="40610" y="74462"/>
                </a:lnTo>
                <a:close/>
                <a:moveTo>
                  <a:pt x="52251" y="74462"/>
                </a:moveTo>
                <a:lnTo>
                  <a:pt x="52251" y="80632"/>
                </a:lnTo>
                <a:lnTo>
                  <a:pt x="49394" y="82243"/>
                </a:lnTo>
                <a:lnTo>
                  <a:pt x="46932" y="83702"/>
                </a:lnTo>
                <a:lnTo>
                  <a:pt x="52251" y="74462"/>
                </a:lnTo>
                <a:close/>
                <a:moveTo>
                  <a:pt x="63862" y="74462"/>
                </a:moveTo>
                <a:lnTo>
                  <a:pt x="63862" y="80632"/>
                </a:lnTo>
                <a:lnTo>
                  <a:pt x="61005" y="82243"/>
                </a:lnTo>
                <a:lnTo>
                  <a:pt x="58543" y="83702"/>
                </a:lnTo>
                <a:lnTo>
                  <a:pt x="63862" y="74462"/>
                </a:lnTo>
                <a:close/>
                <a:moveTo>
                  <a:pt x="87115" y="74462"/>
                </a:moveTo>
                <a:lnTo>
                  <a:pt x="87115" y="80632"/>
                </a:lnTo>
                <a:lnTo>
                  <a:pt x="84288" y="82243"/>
                </a:lnTo>
                <a:lnTo>
                  <a:pt x="81796" y="83702"/>
                </a:lnTo>
                <a:lnTo>
                  <a:pt x="87115" y="74462"/>
                </a:lnTo>
                <a:close/>
                <a:moveTo>
                  <a:pt x="5898" y="80815"/>
                </a:moveTo>
                <a:lnTo>
                  <a:pt x="8755" y="82456"/>
                </a:lnTo>
                <a:lnTo>
                  <a:pt x="11217" y="83885"/>
                </a:lnTo>
                <a:lnTo>
                  <a:pt x="578" y="83885"/>
                </a:lnTo>
                <a:lnTo>
                  <a:pt x="5898" y="80815"/>
                </a:lnTo>
                <a:close/>
                <a:moveTo>
                  <a:pt x="17509" y="80815"/>
                </a:moveTo>
                <a:lnTo>
                  <a:pt x="20366" y="82456"/>
                </a:lnTo>
                <a:lnTo>
                  <a:pt x="22828" y="83885"/>
                </a:lnTo>
                <a:lnTo>
                  <a:pt x="12190" y="83885"/>
                </a:lnTo>
                <a:lnTo>
                  <a:pt x="14682" y="82456"/>
                </a:lnTo>
                <a:lnTo>
                  <a:pt x="17509" y="80815"/>
                </a:lnTo>
                <a:close/>
                <a:moveTo>
                  <a:pt x="29150" y="80815"/>
                </a:moveTo>
                <a:lnTo>
                  <a:pt x="32008" y="82456"/>
                </a:lnTo>
                <a:lnTo>
                  <a:pt x="34470" y="83885"/>
                </a:lnTo>
                <a:lnTo>
                  <a:pt x="23831" y="83885"/>
                </a:lnTo>
                <a:lnTo>
                  <a:pt x="26293" y="82456"/>
                </a:lnTo>
                <a:lnTo>
                  <a:pt x="29150" y="80815"/>
                </a:lnTo>
                <a:close/>
                <a:moveTo>
                  <a:pt x="40762" y="80815"/>
                </a:moveTo>
                <a:lnTo>
                  <a:pt x="43619" y="82456"/>
                </a:lnTo>
                <a:lnTo>
                  <a:pt x="46081" y="83885"/>
                </a:lnTo>
                <a:lnTo>
                  <a:pt x="35442" y="83885"/>
                </a:lnTo>
                <a:lnTo>
                  <a:pt x="37935" y="82456"/>
                </a:lnTo>
                <a:lnTo>
                  <a:pt x="40762" y="80815"/>
                </a:lnTo>
                <a:close/>
                <a:moveTo>
                  <a:pt x="52403" y="80815"/>
                </a:moveTo>
                <a:lnTo>
                  <a:pt x="55260" y="82456"/>
                </a:lnTo>
                <a:lnTo>
                  <a:pt x="57722" y="83885"/>
                </a:lnTo>
                <a:lnTo>
                  <a:pt x="47084" y="83885"/>
                </a:lnTo>
                <a:lnTo>
                  <a:pt x="49546" y="82456"/>
                </a:lnTo>
                <a:lnTo>
                  <a:pt x="52403" y="80815"/>
                </a:lnTo>
                <a:close/>
                <a:moveTo>
                  <a:pt x="64014" y="80815"/>
                </a:moveTo>
                <a:lnTo>
                  <a:pt x="66871" y="82456"/>
                </a:lnTo>
                <a:lnTo>
                  <a:pt x="69334" y="83885"/>
                </a:lnTo>
                <a:lnTo>
                  <a:pt x="58695" y="83885"/>
                </a:lnTo>
                <a:lnTo>
                  <a:pt x="61187" y="82456"/>
                </a:lnTo>
                <a:lnTo>
                  <a:pt x="64014" y="80815"/>
                </a:lnTo>
                <a:close/>
                <a:moveTo>
                  <a:pt x="75625" y="80815"/>
                </a:moveTo>
                <a:lnTo>
                  <a:pt x="78452" y="82456"/>
                </a:lnTo>
                <a:lnTo>
                  <a:pt x="80945" y="83885"/>
                </a:lnTo>
                <a:lnTo>
                  <a:pt x="70306" y="83885"/>
                </a:lnTo>
                <a:lnTo>
                  <a:pt x="72768" y="82456"/>
                </a:lnTo>
                <a:lnTo>
                  <a:pt x="75625" y="80815"/>
                </a:lnTo>
                <a:close/>
                <a:moveTo>
                  <a:pt x="87237" y="80815"/>
                </a:moveTo>
                <a:lnTo>
                  <a:pt x="90094" y="82456"/>
                </a:lnTo>
                <a:lnTo>
                  <a:pt x="92556" y="83885"/>
                </a:lnTo>
                <a:lnTo>
                  <a:pt x="81917" y="83885"/>
                </a:lnTo>
                <a:lnTo>
                  <a:pt x="84379" y="82456"/>
                </a:lnTo>
                <a:lnTo>
                  <a:pt x="87237" y="80815"/>
                </a:lnTo>
                <a:close/>
                <a:moveTo>
                  <a:pt x="98878" y="80815"/>
                </a:moveTo>
                <a:lnTo>
                  <a:pt x="101705" y="82456"/>
                </a:lnTo>
                <a:lnTo>
                  <a:pt x="104197" y="83885"/>
                </a:lnTo>
                <a:lnTo>
                  <a:pt x="93559" y="83885"/>
                </a:lnTo>
                <a:lnTo>
                  <a:pt x="96021" y="82456"/>
                </a:lnTo>
                <a:lnTo>
                  <a:pt x="98878" y="80815"/>
                </a:lnTo>
                <a:close/>
                <a:moveTo>
                  <a:pt x="110489" y="80815"/>
                </a:moveTo>
                <a:lnTo>
                  <a:pt x="113346" y="82456"/>
                </a:lnTo>
                <a:lnTo>
                  <a:pt x="115809" y="83885"/>
                </a:lnTo>
                <a:lnTo>
                  <a:pt x="105170" y="83885"/>
                </a:lnTo>
                <a:lnTo>
                  <a:pt x="107632" y="82456"/>
                </a:lnTo>
                <a:lnTo>
                  <a:pt x="110489" y="80815"/>
                </a:lnTo>
                <a:close/>
                <a:moveTo>
                  <a:pt x="122131" y="80815"/>
                </a:moveTo>
                <a:lnTo>
                  <a:pt x="124958" y="82456"/>
                </a:lnTo>
                <a:lnTo>
                  <a:pt x="127450" y="83885"/>
                </a:lnTo>
                <a:lnTo>
                  <a:pt x="116812" y="83885"/>
                </a:lnTo>
                <a:lnTo>
                  <a:pt x="119274" y="82456"/>
                </a:lnTo>
                <a:lnTo>
                  <a:pt x="122131" y="80815"/>
                </a:lnTo>
                <a:close/>
                <a:moveTo>
                  <a:pt x="133742" y="80815"/>
                </a:moveTo>
                <a:lnTo>
                  <a:pt x="136599" y="82456"/>
                </a:lnTo>
                <a:lnTo>
                  <a:pt x="139061" y="83885"/>
                </a:lnTo>
                <a:lnTo>
                  <a:pt x="128423" y="83885"/>
                </a:lnTo>
                <a:lnTo>
                  <a:pt x="130885" y="82456"/>
                </a:lnTo>
                <a:lnTo>
                  <a:pt x="133742" y="80815"/>
                </a:lnTo>
                <a:close/>
                <a:moveTo>
                  <a:pt x="145323" y="80815"/>
                </a:moveTo>
                <a:lnTo>
                  <a:pt x="148180" y="82456"/>
                </a:lnTo>
                <a:lnTo>
                  <a:pt x="150642" y="83885"/>
                </a:lnTo>
                <a:lnTo>
                  <a:pt x="140004" y="83885"/>
                </a:lnTo>
                <a:lnTo>
                  <a:pt x="142496" y="82456"/>
                </a:lnTo>
                <a:lnTo>
                  <a:pt x="145323" y="80815"/>
                </a:lnTo>
                <a:close/>
                <a:moveTo>
                  <a:pt x="156964" y="80815"/>
                </a:moveTo>
                <a:lnTo>
                  <a:pt x="159822" y="82456"/>
                </a:lnTo>
                <a:lnTo>
                  <a:pt x="162284" y="83885"/>
                </a:lnTo>
                <a:lnTo>
                  <a:pt x="151645" y="83885"/>
                </a:lnTo>
                <a:lnTo>
                  <a:pt x="154107" y="82456"/>
                </a:lnTo>
                <a:lnTo>
                  <a:pt x="156964" y="80815"/>
                </a:lnTo>
                <a:close/>
                <a:moveTo>
                  <a:pt x="168575" y="80815"/>
                </a:moveTo>
                <a:lnTo>
                  <a:pt x="171433" y="82456"/>
                </a:lnTo>
                <a:lnTo>
                  <a:pt x="173895" y="83885"/>
                </a:lnTo>
                <a:lnTo>
                  <a:pt x="163256" y="83885"/>
                </a:lnTo>
                <a:lnTo>
                  <a:pt x="165749" y="82456"/>
                </a:lnTo>
                <a:lnTo>
                  <a:pt x="168575" y="80815"/>
                </a:lnTo>
                <a:close/>
                <a:moveTo>
                  <a:pt x="180217" y="80815"/>
                </a:moveTo>
                <a:lnTo>
                  <a:pt x="183074" y="82456"/>
                </a:lnTo>
                <a:lnTo>
                  <a:pt x="185536" y="83885"/>
                </a:lnTo>
                <a:lnTo>
                  <a:pt x="174898" y="83885"/>
                </a:lnTo>
                <a:lnTo>
                  <a:pt x="177360" y="82456"/>
                </a:lnTo>
                <a:lnTo>
                  <a:pt x="180217" y="80815"/>
                </a:lnTo>
                <a:close/>
                <a:moveTo>
                  <a:pt x="191828" y="80815"/>
                </a:moveTo>
                <a:lnTo>
                  <a:pt x="194685" y="82456"/>
                </a:lnTo>
                <a:lnTo>
                  <a:pt x="197147" y="83885"/>
                </a:lnTo>
                <a:lnTo>
                  <a:pt x="186509" y="83885"/>
                </a:lnTo>
                <a:lnTo>
                  <a:pt x="189001" y="82456"/>
                </a:lnTo>
                <a:lnTo>
                  <a:pt x="191828" y="80815"/>
                </a:lnTo>
                <a:close/>
                <a:moveTo>
                  <a:pt x="203470" y="80815"/>
                </a:moveTo>
                <a:lnTo>
                  <a:pt x="206327" y="82456"/>
                </a:lnTo>
                <a:lnTo>
                  <a:pt x="208789" y="83885"/>
                </a:lnTo>
                <a:lnTo>
                  <a:pt x="198151" y="83885"/>
                </a:lnTo>
                <a:lnTo>
                  <a:pt x="200613" y="82456"/>
                </a:lnTo>
                <a:lnTo>
                  <a:pt x="203470" y="80815"/>
                </a:lnTo>
                <a:close/>
                <a:moveTo>
                  <a:pt x="215051" y="80815"/>
                </a:moveTo>
                <a:lnTo>
                  <a:pt x="217908" y="82456"/>
                </a:lnTo>
                <a:lnTo>
                  <a:pt x="220370" y="83885"/>
                </a:lnTo>
                <a:lnTo>
                  <a:pt x="209731" y="83885"/>
                </a:lnTo>
                <a:lnTo>
                  <a:pt x="212193" y="82456"/>
                </a:lnTo>
                <a:lnTo>
                  <a:pt x="215051" y="80815"/>
                </a:lnTo>
                <a:close/>
                <a:moveTo>
                  <a:pt x="226692" y="80815"/>
                </a:moveTo>
                <a:lnTo>
                  <a:pt x="229519" y="82456"/>
                </a:lnTo>
                <a:lnTo>
                  <a:pt x="232011" y="83885"/>
                </a:lnTo>
                <a:lnTo>
                  <a:pt x="221373" y="83885"/>
                </a:lnTo>
                <a:lnTo>
                  <a:pt x="223835" y="82456"/>
                </a:lnTo>
                <a:lnTo>
                  <a:pt x="226692" y="80815"/>
                </a:lnTo>
                <a:close/>
                <a:moveTo>
                  <a:pt x="238303" y="80815"/>
                </a:moveTo>
                <a:lnTo>
                  <a:pt x="241160" y="82456"/>
                </a:lnTo>
                <a:lnTo>
                  <a:pt x="243622" y="83885"/>
                </a:lnTo>
                <a:lnTo>
                  <a:pt x="232984" y="83885"/>
                </a:lnTo>
                <a:lnTo>
                  <a:pt x="235446" y="82456"/>
                </a:lnTo>
                <a:lnTo>
                  <a:pt x="238303" y="80815"/>
                </a:lnTo>
                <a:close/>
                <a:moveTo>
                  <a:pt x="249945" y="80815"/>
                </a:moveTo>
                <a:lnTo>
                  <a:pt x="252772" y="82456"/>
                </a:lnTo>
                <a:lnTo>
                  <a:pt x="255264" y="83885"/>
                </a:lnTo>
                <a:lnTo>
                  <a:pt x="244626" y="83885"/>
                </a:lnTo>
                <a:lnTo>
                  <a:pt x="247088" y="82456"/>
                </a:lnTo>
                <a:lnTo>
                  <a:pt x="249945" y="80815"/>
                </a:lnTo>
                <a:close/>
                <a:moveTo>
                  <a:pt x="261556" y="80815"/>
                </a:moveTo>
                <a:lnTo>
                  <a:pt x="264413" y="82456"/>
                </a:lnTo>
                <a:lnTo>
                  <a:pt x="266875" y="83885"/>
                </a:lnTo>
                <a:lnTo>
                  <a:pt x="256237" y="83885"/>
                </a:lnTo>
                <a:lnTo>
                  <a:pt x="258699" y="82456"/>
                </a:lnTo>
                <a:lnTo>
                  <a:pt x="261556" y="80815"/>
                </a:lnTo>
                <a:close/>
                <a:moveTo>
                  <a:pt x="273198" y="80815"/>
                </a:moveTo>
                <a:lnTo>
                  <a:pt x="276024" y="82456"/>
                </a:lnTo>
                <a:lnTo>
                  <a:pt x="278517" y="83885"/>
                </a:lnTo>
                <a:lnTo>
                  <a:pt x="267878" y="83885"/>
                </a:lnTo>
                <a:lnTo>
                  <a:pt x="270340" y="82456"/>
                </a:lnTo>
                <a:lnTo>
                  <a:pt x="273198" y="80815"/>
                </a:lnTo>
                <a:close/>
                <a:moveTo>
                  <a:pt x="11217" y="84158"/>
                </a:moveTo>
                <a:lnTo>
                  <a:pt x="5898" y="87228"/>
                </a:lnTo>
                <a:lnTo>
                  <a:pt x="578" y="84158"/>
                </a:lnTo>
                <a:close/>
                <a:moveTo>
                  <a:pt x="22828" y="84158"/>
                </a:moveTo>
                <a:lnTo>
                  <a:pt x="17509" y="87228"/>
                </a:lnTo>
                <a:lnTo>
                  <a:pt x="12190" y="84158"/>
                </a:lnTo>
                <a:close/>
                <a:moveTo>
                  <a:pt x="34470" y="84158"/>
                </a:moveTo>
                <a:lnTo>
                  <a:pt x="29150" y="87228"/>
                </a:lnTo>
                <a:lnTo>
                  <a:pt x="23831" y="84158"/>
                </a:lnTo>
                <a:close/>
                <a:moveTo>
                  <a:pt x="46081" y="84158"/>
                </a:moveTo>
                <a:lnTo>
                  <a:pt x="40762" y="87228"/>
                </a:lnTo>
                <a:lnTo>
                  <a:pt x="35442" y="84158"/>
                </a:lnTo>
                <a:close/>
                <a:moveTo>
                  <a:pt x="57722" y="84158"/>
                </a:moveTo>
                <a:lnTo>
                  <a:pt x="52403" y="87228"/>
                </a:lnTo>
                <a:lnTo>
                  <a:pt x="47084" y="84158"/>
                </a:lnTo>
                <a:close/>
                <a:moveTo>
                  <a:pt x="69334" y="84158"/>
                </a:moveTo>
                <a:lnTo>
                  <a:pt x="64014" y="87228"/>
                </a:lnTo>
                <a:lnTo>
                  <a:pt x="58695" y="84158"/>
                </a:lnTo>
                <a:close/>
                <a:moveTo>
                  <a:pt x="80945" y="84158"/>
                </a:moveTo>
                <a:lnTo>
                  <a:pt x="75625" y="87228"/>
                </a:lnTo>
                <a:lnTo>
                  <a:pt x="70306" y="84158"/>
                </a:lnTo>
                <a:close/>
                <a:moveTo>
                  <a:pt x="92556" y="84158"/>
                </a:moveTo>
                <a:lnTo>
                  <a:pt x="87237" y="87228"/>
                </a:lnTo>
                <a:lnTo>
                  <a:pt x="81917" y="84158"/>
                </a:lnTo>
                <a:close/>
                <a:moveTo>
                  <a:pt x="104197" y="84158"/>
                </a:moveTo>
                <a:lnTo>
                  <a:pt x="98878" y="87228"/>
                </a:lnTo>
                <a:lnTo>
                  <a:pt x="93559" y="84158"/>
                </a:lnTo>
                <a:close/>
                <a:moveTo>
                  <a:pt x="115809" y="84158"/>
                </a:moveTo>
                <a:lnTo>
                  <a:pt x="110489" y="87228"/>
                </a:lnTo>
                <a:lnTo>
                  <a:pt x="105170" y="84158"/>
                </a:lnTo>
                <a:close/>
                <a:moveTo>
                  <a:pt x="127450" y="84158"/>
                </a:moveTo>
                <a:lnTo>
                  <a:pt x="122131" y="87228"/>
                </a:lnTo>
                <a:lnTo>
                  <a:pt x="116812" y="84158"/>
                </a:lnTo>
                <a:close/>
                <a:moveTo>
                  <a:pt x="139061" y="84158"/>
                </a:moveTo>
                <a:lnTo>
                  <a:pt x="133742" y="87228"/>
                </a:lnTo>
                <a:lnTo>
                  <a:pt x="128423" y="84158"/>
                </a:lnTo>
                <a:close/>
                <a:moveTo>
                  <a:pt x="150642" y="84158"/>
                </a:moveTo>
                <a:lnTo>
                  <a:pt x="145323" y="87228"/>
                </a:lnTo>
                <a:lnTo>
                  <a:pt x="140004" y="84158"/>
                </a:lnTo>
                <a:close/>
                <a:moveTo>
                  <a:pt x="162284" y="84158"/>
                </a:moveTo>
                <a:lnTo>
                  <a:pt x="156964" y="87228"/>
                </a:lnTo>
                <a:lnTo>
                  <a:pt x="151645" y="84158"/>
                </a:lnTo>
                <a:close/>
                <a:moveTo>
                  <a:pt x="173895" y="84158"/>
                </a:moveTo>
                <a:lnTo>
                  <a:pt x="168575" y="87228"/>
                </a:lnTo>
                <a:lnTo>
                  <a:pt x="163256" y="84158"/>
                </a:lnTo>
                <a:close/>
                <a:moveTo>
                  <a:pt x="185536" y="84158"/>
                </a:moveTo>
                <a:lnTo>
                  <a:pt x="180217" y="87228"/>
                </a:lnTo>
                <a:lnTo>
                  <a:pt x="174898" y="84158"/>
                </a:lnTo>
                <a:close/>
                <a:moveTo>
                  <a:pt x="197147" y="84158"/>
                </a:moveTo>
                <a:lnTo>
                  <a:pt x="191828" y="87228"/>
                </a:lnTo>
                <a:lnTo>
                  <a:pt x="186509" y="84158"/>
                </a:lnTo>
                <a:close/>
                <a:moveTo>
                  <a:pt x="208789" y="84158"/>
                </a:moveTo>
                <a:lnTo>
                  <a:pt x="203470" y="87228"/>
                </a:lnTo>
                <a:lnTo>
                  <a:pt x="198151" y="84158"/>
                </a:lnTo>
                <a:close/>
                <a:moveTo>
                  <a:pt x="220370" y="84158"/>
                </a:moveTo>
                <a:lnTo>
                  <a:pt x="215051" y="87228"/>
                </a:lnTo>
                <a:lnTo>
                  <a:pt x="209731" y="84158"/>
                </a:lnTo>
                <a:close/>
                <a:moveTo>
                  <a:pt x="232011" y="84158"/>
                </a:moveTo>
                <a:lnTo>
                  <a:pt x="226692" y="87228"/>
                </a:lnTo>
                <a:lnTo>
                  <a:pt x="221373" y="84158"/>
                </a:lnTo>
                <a:close/>
                <a:moveTo>
                  <a:pt x="243622" y="84158"/>
                </a:moveTo>
                <a:lnTo>
                  <a:pt x="238303" y="87228"/>
                </a:lnTo>
                <a:lnTo>
                  <a:pt x="232984" y="84158"/>
                </a:lnTo>
                <a:close/>
                <a:moveTo>
                  <a:pt x="255264" y="84158"/>
                </a:moveTo>
                <a:lnTo>
                  <a:pt x="249945" y="87228"/>
                </a:lnTo>
                <a:lnTo>
                  <a:pt x="244626" y="84158"/>
                </a:lnTo>
                <a:close/>
                <a:moveTo>
                  <a:pt x="266875" y="84158"/>
                </a:moveTo>
                <a:lnTo>
                  <a:pt x="261556" y="87228"/>
                </a:lnTo>
                <a:lnTo>
                  <a:pt x="256237" y="84158"/>
                </a:lnTo>
                <a:close/>
                <a:moveTo>
                  <a:pt x="278517" y="84158"/>
                </a:moveTo>
                <a:lnTo>
                  <a:pt x="273198" y="87228"/>
                </a:lnTo>
                <a:lnTo>
                  <a:pt x="267878" y="84158"/>
                </a:lnTo>
                <a:close/>
                <a:moveTo>
                  <a:pt x="11369" y="84371"/>
                </a:moveTo>
                <a:lnTo>
                  <a:pt x="6050" y="93581"/>
                </a:lnTo>
                <a:lnTo>
                  <a:pt x="6050" y="87471"/>
                </a:lnTo>
                <a:lnTo>
                  <a:pt x="11369" y="84371"/>
                </a:lnTo>
                <a:close/>
                <a:moveTo>
                  <a:pt x="22980" y="84341"/>
                </a:moveTo>
                <a:lnTo>
                  <a:pt x="17661" y="93581"/>
                </a:lnTo>
                <a:lnTo>
                  <a:pt x="17661" y="87410"/>
                </a:lnTo>
                <a:lnTo>
                  <a:pt x="22980" y="84341"/>
                </a:lnTo>
                <a:close/>
                <a:moveTo>
                  <a:pt x="34622" y="84371"/>
                </a:moveTo>
                <a:lnTo>
                  <a:pt x="29302" y="93581"/>
                </a:lnTo>
                <a:lnTo>
                  <a:pt x="29302" y="87471"/>
                </a:lnTo>
                <a:lnTo>
                  <a:pt x="34622" y="84371"/>
                </a:lnTo>
                <a:close/>
                <a:moveTo>
                  <a:pt x="46202" y="84371"/>
                </a:moveTo>
                <a:lnTo>
                  <a:pt x="40883" y="93581"/>
                </a:lnTo>
                <a:lnTo>
                  <a:pt x="40883" y="87471"/>
                </a:lnTo>
                <a:lnTo>
                  <a:pt x="46202" y="84371"/>
                </a:lnTo>
                <a:close/>
                <a:moveTo>
                  <a:pt x="57844" y="84371"/>
                </a:moveTo>
                <a:lnTo>
                  <a:pt x="52525" y="93581"/>
                </a:lnTo>
                <a:lnTo>
                  <a:pt x="52525" y="87471"/>
                </a:lnTo>
                <a:lnTo>
                  <a:pt x="57844" y="84371"/>
                </a:lnTo>
                <a:close/>
                <a:moveTo>
                  <a:pt x="69455" y="84371"/>
                </a:moveTo>
                <a:lnTo>
                  <a:pt x="64136" y="93581"/>
                </a:lnTo>
                <a:lnTo>
                  <a:pt x="64136" y="87471"/>
                </a:lnTo>
                <a:lnTo>
                  <a:pt x="69455" y="84371"/>
                </a:lnTo>
                <a:close/>
                <a:moveTo>
                  <a:pt x="81097" y="84371"/>
                </a:moveTo>
                <a:lnTo>
                  <a:pt x="75777" y="93581"/>
                </a:lnTo>
                <a:lnTo>
                  <a:pt x="75777" y="87471"/>
                </a:lnTo>
                <a:lnTo>
                  <a:pt x="81097" y="84371"/>
                </a:lnTo>
                <a:close/>
                <a:moveTo>
                  <a:pt x="92708" y="84371"/>
                </a:moveTo>
                <a:lnTo>
                  <a:pt x="87389" y="93581"/>
                </a:lnTo>
                <a:lnTo>
                  <a:pt x="87389" y="87471"/>
                </a:lnTo>
                <a:lnTo>
                  <a:pt x="92708" y="84371"/>
                </a:lnTo>
                <a:close/>
                <a:moveTo>
                  <a:pt x="93437" y="84371"/>
                </a:moveTo>
                <a:lnTo>
                  <a:pt x="98757" y="87471"/>
                </a:lnTo>
                <a:lnTo>
                  <a:pt x="98757" y="93581"/>
                </a:lnTo>
                <a:lnTo>
                  <a:pt x="93437" y="84371"/>
                </a:lnTo>
                <a:close/>
                <a:moveTo>
                  <a:pt x="104349" y="84341"/>
                </a:moveTo>
                <a:lnTo>
                  <a:pt x="99030" y="93581"/>
                </a:lnTo>
                <a:lnTo>
                  <a:pt x="99030" y="87410"/>
                </a:lnTo>
                <a:lnTo>
                  <a:pt x="104349" y="84341"/>
                </a:lnTo>
                <a:close/>
                <a:moveTo>
                  <a:pt x="105018" y="84371"/>
                </a:moveTo>
                <a:lnTo>
                  <a:pt x="110337" y="87471"/>
                </a:lnTo>
                <a:lnTo>
                  <a:pt x="110337" y="93581"/>
                </a:lnTo>
                <a:lnTo>
                  <a:pt x="105018" y="84371"/>
                </a:lnTo>
                <a:close/>
                <a:moveTo>
                  <a:pt x="115930" y="84341"/>
                </a:moveTo>
                <a:lnTo>
                  <a:pt x="110611" y="93581"/>
                </a:lnTo>
                <a:lnTo>
                  <a:pt x="110611" y="87410"/>
                </a:lnTo>
                <a:lnTo>
                  <a:pt x="115930" y="84341"/>
                </a:lnTo>
                <a:close/>
                <a:moveTo>
                  <a:pt x="116660" y="84371"/>
                </a:moveTo>
                <a:lnTo>
                  <a:pt x="121979" y="87471"/>
                </a:lnTo>
                <a:lnTo>
                  <a:pt x="121979" y="93581"/>
                </a:lnTo>
                <a:lnTo>
                  <a:pt x="116660" y="84371"/>
                </a:lnTo>
                <a:close/>
                <a:moveTo>
                  <a:pt x="127541" y="84341"/>
                </a:moveTo>
                <a:lnTo>
                  <a:pt x="122222" y="93581"/>
                </a:lnTo>
                <a:lnTo>
                  <a:pt x="122222" y="87410"/>
                </a:lnTo>
                <a:lnTo>
                  <a:pt x="127541" y="84341"/>
                </a:lnTo>
                <a:close/>
                <a:moveTo>
                  <a:pt x="128271" y="84371"/>
                </a:moveTo>
                <a:lnTo>
                  <a:pt x="133590" y="87471"/>
                </a:lnTo>
                <a:lnTo>
                  <a:pt x="133590" y="93581"/>
                </a:lnTo>
                <a:lnTo>
                  <a:pt x="128271" y="84371"/>
                </a:lnTo>
                <a:close/>
                <a:moveTo>
                  <a:pt x="139183" y="84341"/>
                </a:moveTo>
                <a:lnTo>
                  <a:pt x="133864" y="93581"/>
                </a:lnTo>
                <a:lnTo>
                  <a:pt x="133864" y="87410"/>
                </a:lnTo>
                <a:lnTo>
                  <a:pt x="139183" y="84341"/>
                </a:lnTo>
                <a:close/>
                <a:moveTo>
                  <a:pt x="139912" y="84371"/>
                </a:moveTo>
                <a:lnTo>
                  <a:pt x="145232" y="87471"/>
                </a:lnTo>
                <a:lnTo>
                  <a:pt x="145232" y="93581"/>
                </a:lnTo>
                <a:lnTo>
                  <a:pt x="139912" y="84371"/>
                </a:lnTo>
                <a:close/>
                <a:moveTo>
                  <a:pt x="150794" y="84341"/>
                </a:moveTo>
                <a:lnTo>
                  <a:pt x="145475" y="93581"/>
                </a:lnTo>
                <a:lnTo>
                  <a:pt x="145475" y="87410"/>
                </a:lnTo>
                <a:lnTo>
                  <a:pt x="150794" y="84341"/>
                </a:lnTo>
                <a:close/>
                <a:moveTo>
                  <a:pt x="151523" y="84371"/>
                </a:moveTo>
                <a:lnTo>
                  <a:pt x="156843" y="87471"/>
                </a:lnTo>
                <a:lnTo>
                  <a:pt x="156843" y="93581"/>
                </a:lnTo>
                <a:lnTo>
                  <a:pt x="151523" y="84371"/>
                </a:lnTo>
                <a:close/>
                <a:moveTo>
                  <a:pt x="162436" y="84341"/>
                </a:moveTo>
                <a:lnTo>
                  <a:pt x="157116" y="93581"/>
                </a:lnTo>
                <a:lnTo>
                  <a:pt x="157116" y="87410"/>
                </a:lnTo>
                <a:lnTo>
                  <a:pt x="162436" y="84341"/>
                </a:lnTo>
                <a:close/>
                <a:moveTo>
                  <a:pt x="163165" y="84371"/>
                </a:moveTo>
                <a:lnTo>
                  <a:pt x="168484" y="87471"/>
                </a:lnTo>
                <a:lnTo>
                  <a:pt x="168484" y="93581"/>
                </a:lnTo>
                <a:lnTo>
                  <a:pt x="163165" y="84371"/>
                </a:lnTo>
                <a:close/>
                <a:moveTo>
                  <a:pt x="174047" y="84341"/>
                </a:moveTo>
                <a:lnTo>
                  <a:pt x="168727" y="93581"/>
                </a:lnTo>
                <a:lnTo>
                  <a:pt x="168727" y="87410"/>
                </a:lnTo>
                <a:lnTo>
                  <a:pt x="174047" y="84341"/>
                </a:lnTo>
                <a:close/>
                <a:moveTo>
                  <a:pt x="174746" y="84371"/>
                </a:moveTo>
                <a:lnTo>
                  <a:pt x="180065" y="87471"/>
                </a:lnTo>
                <a:lnTo>
                  <a:pt x="180065" y="93581"/>
                </a:lnTo>
                <a:lnTo>
                  <a:pt x="174746" y="84371"/>
                </a:lnTo>
                <a:close/>
                <a:moveTo>
                  <a:pt x="185658" y="84341"/>
                </a:moveTo>
                <a:lnTo>
                  <a:pt x="180339" y="93581"/>
                </a:lnTo>
                <a:lnTo>
                  <a:pt x="180339" y="87410"/>
                </a:lnTo>
                <a:lnTo>
                  <a:pt x="185658" y="84341"/>
                </a:lnTo>
                <a:close/>
                <a:moveTo>
                  <a:pt x="197269" y="84371"/>
                </a:moveTo>
                <a:lnTo>
                  <a:pt x="191950" y="93581"/>
                </a:lnTo>
                <a:lnTo>
                  <a:pt x="191950" y="87471"/>
                </a:lnTo>
                <a:lnTo>
                  <a:pt x="197269" y="84371"/>
                </a:lnTo>
                <a:close/>
                <a:moveTo>
                  <a:pt x="208911" y="84371"/>
                </a:moveTo>
                <a:lnTo>
                  <a:pt x="203591" y="93581"/>
                </a:lnTo>
                <a:lnTo>
                  <a:pt x="203591" y="87471"/>
                </a:lnTo>
                <a:lnTo>
                  <a:pt x="208911" y="84371"/>
                </a:lnTo>
                <a:close/>
                <a:moveTo>
                  <a:pt x="220522" y="84371"/>
                </a:moveTo>
                <a:lnTo>
                  <a:pt x="215202" y="93581"/>
                </a:lnTo>
                <a:lnTo>
                  <a:pt x="215202" y="87471"/>
                </a:lnTo>
                <a:lnTo>
                  <a:pt x="220522" y="84371"/>
                </a:lnTo>
                <a:close/>
                <a:moveTo>
                  <a:pt x="232163" y="84371"/>
                </a:moveTo>
                <a:lnTo>
                  <a:pt x="226844" y="93581"/>
                </a:lnTo>
                <a:lnTo>
                  <a:pt x="226844" y="87471"/>
                </a:lnTo>
                <a:lnTo>
                  <a:pt x="232163" y="84371"/>
                </a:lnTo>
                <a:close/>
                <a:moveTo>
                  <a:pt x="243774" y="84371"/>
                </a:moveTo>
                <a:lnTo>
                  <a:pt x="238455" y="93581"/>
                </a:lnTo>
                <a:lnTo>
                  <a:pt x="238455" y="87471"/>
                </a:lnTo>
                <a:lnTo>
                  <a:pt x="243774" y="84371"/>
                </a:lnTo>
                <a:close/>
                <a:moveTo>
                  <a:pt x="255355" y="84371"/>
                </a:moveTo>
                <a:lnTo>
                  <a:pt x="250036" y="93581"/>
                </a:lnTo>
                <a:lnTo>
                  <a:pt x="250036" y="87471"/>
                </a:lnTo>
                <a:lnTo>
                  <a:pt x="255355" y="84371"/>
                </a:lnTo>
                <a:close/>
                <a:moveTo>
                  <a:pt x="266997" y="84371"/>
                </a:moveTo>
                <a:lnTo>
                  <a:pt x="261678" y="93581"/>
                </a:lnTo>
                <a:lnTo>
                  <a:pt x="261678" y="87471"/>
                </a:lnTo>
                <a:lnTo>
                  <a:pt x="266997" y="84371"/>
                </a:lnTo>
                <a:close/>
                <a:moveTo>
                  <a:pt x="278608" y="84371"/>
                </a:moveTo>
                <a:lnTo>
                  <a:pt x="273289" y="93581"/>
                </a:lnTo>
                <a:lnTo>
                  <a:pt x="273289" y="87471"/>
                </a:lnTo>
                <a:lnTo>
                  <a:pt x="278608" y="84371"/>
                </a:lnTo>
                <a:close/>
                <a:moveTo>
                  <a:pt x="457" y="84432"/>
                </a:moveTo>
                <a:lnTo>
                  <a:pt x="5776" y="87471"/>
                </a:lnTo>
                <a:lnTo>
                  <a:pt x="5776" y="93611"/>
                </a:lnTo>
                <a:lnTo>
                  <a:pt x="457" y="84432"/>
                </a:lnTo>
                <a:close/>
                <a:moveTo>
                  <a:pt x="12098" y="84432"/>
                </a:moveTo>
                <a:lnTo>
                  <a:pt x="17418" y="87471"/>
                </a:lnTo>
                <a:lnTo>
                  <a:pt x="17418" y="93611"/>
                </a:lnTo>
                <a:lnTo>
                  <a:pt x="12098" y="84432"/>
                </a:lnTo>
                <a:close/>
                <a:moveTo>
                  <a:pt x="23710" y="84432"/>
                </a:moveTo>
                <a:lnTo>
                  <a:pt x="29029" y="87471"/>
                </a:lnTo>
                <a:lnTo>
                  <a:pt x="29029" y="93611"/>
                </a:lnTo>
                <a:lnTo>
                  <a:pt x="23710" y="84432"/>
                </a:lnTo>
                <a:close/>
                <a:moveTo>
                  <a:pt x="35290" y="84432"/>
                </a:moveTo>
                <a:lnTo>
                  <a:pt x="40610" y="87471"/>
                </a:lnTo>
                <a:lnTo>
                  <a:pt x="40610" y="93611"/>
                </a:lnTo>
                <a:lnTo>
                  <a:pt x="35290" y="84432"/>
                </a:lnTo>
                <a:close/>
                <a:moveTo>
                  <a:pt x="46932" y="84432"/>
                </a:moveTo>
                <a:lnTo>
                  <a:pt x="52251" y="87471"/>
                </a:lnTo>
                <a:lnTo>
                  <a:pt x="52251" y="93611"/>
                </a:lnTo>
                <a:lnTo>
                  <a:pt x="46932" y="84432"/>
                </a:lnTo>
                <a:close/>
                <a:moveTo>
                  <a:pt x="58543" y="84432"/>
                </a:moveTo>
                <a:lnTo>
                  <a:pt x="63862" y="87471"/>
                </a:lnTo>
                <a:lnTo>
                  <a:pt x="63862" y="93611"/>
                </a:lnTo>
                <a:lnTo>
                  <a:pt x="58543" y="84432"/>
                </a:lnTo>
                <a:close/>
                <a:moveTo>
                  <a:pt x="70185" y="84432"/>
                </a:moveTo>
                <a:lnTo>
                  <a:pt x="75504" y="87471"/>
                </a:lnTo>
                <a:lnTo>
                  <a:pt x="75504" y="93611"/>
                </a:lnTo>
                <a:lnTo>
                  <a:pt x="70185" y="84432"/>
                </a:lnTo>
                <a:close/>
                <a:moveTo>
                  <a:pt x="81796" y="84432"/>
                </a:moveTo>
                <a:lnTo>
                  <a:pt x="87115" y="87471"/>
                </a:lnTo>
                <a:lnTo>
                  <a:pt x="87115" y="93611"/>
                </a:lnTo>
                <a:lnTo>
                  <a:pt x="81796" y="84432"/>
                </a:lnTo>
                <a:close/>
                <a:moveTo>
                  <a:pt x="186357" y="84371"/>
                </a:moveTo>
                <a:lnTo>
                  <a:pt x="191676" y="87441"/>
                </a:lnTo>
                <a:lnTo>
                  <a:pt x="191676" y="93611"/>
                </a:lnTo>
                <a:lnTo>
                  <a:pt x="186357" y="84371"/>
                </a:lnTo>
                <a:close/>
                <a:moveTo>
                  <a:pt x="197999" y="84371"/>
                </a:moveTo>
                <a:lnTo>
                  <a:pt x="203318" y="87441"/>
                </a:lnTo>
                <a:lnTo>
                  <a:pt x="203318" y="93611"/>
                </a:lnTo>
                <a:lnTo>
                  <a:pt x="197999" y="84371"/>
                </a:lnTo>
                <a:close/>
                <a:moveTo>
                  <a:pt x="209610" y="84371"/>
                </a:moveTo>
                <a:lnTo>
                  <a:pt x="214929" y="87441"/>
                </a:lnTo>
                <a:lnTo>
                  <a:pt x="214929" y="93611"/>
                </a:lnTo>
                <a:lnTo>
                  <a:pt x="209610" y="84371"/>
                </a:lnTo>
                <a:close/>
                <a:moveTo>
                  <a:pt x="221251" y="84371"/>
                </a:moveTo>
                <a:lnTo>
                  <a:pt x="226570" y="87441"/>
                </a:lnTo>
                <a:lnTo>
                  <a:pt x="226570" y="93611"/>
                </a:lnTo>
                <a:lnTo>
                  <a:pt x="221251" y="84371"/>
                </a:lnTo>
                <a:close/>
                <a:moveTo>
                  <a:pt x="232862" y="84371"/>
                </a:moveTo>
                <a:lnTo>
                  <a:pt x="238182" y="87441"/>
                </a:lnTo>
                <a:lnTo>
                  <a:pt x="238182" y="93611"/>
                </a:lnTo>
                <a:lnTo>
                  <a:pt x="232862" y="84371"/>
                </a:lnTo>
                <a:close/>
                <a:moveTo>
                  <a:pt x="244474" y="84371"/>
                </a:moveTo>
                <a:lnTo>
                  <a:pt x="249793" y="87441"/>
                </a:lnTo>
                <a:lnTo>
                  <a:pt x="249793" y="93611"/>
                </a:lnTo>
                <a:lnTo>
                  <a:pt x="244474" y="84371"/>
                </a:lnTo>
                <a:close/>
                <a:moveTo>
                  <a:pt x="256085" y="84371"/>
                </a:moveTo>
                <a:lnTo>
                  <a:pt x="261404" y="87441"/>
                </a:lnTo>
                <a:lnTo>
                  <a:pt x="261404" y="93611"/>
                </a:lnTo>
                <a:lnTo>
                  <a:pt x="256085" y="84371"/>
                </a:lnTo>
                <a:close/>
                <a:moveTo>
                  <a:pt x="267726" y="84371"/>
                </a:moveTo>
                <a:lnTo>
                  <a:pt x="273046" y="87441"/>
                </a:lnTo>
                <a:lnTo>
                  <a:pt x="273046" y="93611"/>
                </a:lnTo>
                <a:lnTo>
                  <a:pt x="267726" y="84371"/>
                </a:lnTo>
                <a:close/>
                <a:moveTo>
                  <a:pt x="244" y="84492"/>
                </a:moveTo>
                <a:lnTo>
                  <a:pt x="5563" y="93672"/>
                </a:lnTo>
                <a:lnTo>
                  <a:pt x="5563" y="93672"/>
                </a:lnTo>
                <a:lnTo>
                  <a:pt x="214" y="90602"/>
                </a:lnTo>
                <a:lnTo>
                  <a:pt x="214" y="84492"/>
                </a:lnTo>
                <a:close/>
                <a:moveTo>
                  <a:pt x="11855" y="84492"/>
                </a:moveTo>
                <a:lnTo>
                  <a:pt x="17174" y="93672"/>
                </a:lnTo>
                <a:lnTo>
                  <a:pt x="12311" y="90906"/>
                </a:lnTo>
                <a:lnTo>
                  <a:pt x="11855" y="90632"/>
                </a:lnTo>
                <a:lnTo>
                  <a:pt x="11855" y="84492"/>
                </a:lnTo>
                <a:close/>
                <a:moveTo>
                  <a:pt x="93194" y="84492"/>
                </a:moveTo>
                <a:lnTo>
                  <a:pt x="98513" y="93672"/>
                </a:lnTo>
                <a:lnTo>
                  <a:pt x="93650" y="90906"/>
                </a:lnTo>
                <a:lnTo>
                  <a:pt x="93194" y="90663"/>
                </a:lnTo>
                <a:lnTo>
                  <a:pt x="93194" y="84492"/>
                </a:lnTo>
                <a:close/>
                <a:moveTo>
                  <a:pt x="104836" y="84492"/>
                </a:moveTo>
                <a:lnTo>
                  <a:pt x="110155" y="93672"/>
                </a:lnTo>
                <a:lnTo>
                  <a:pt x="105292" y="90906"/>
                </a:lnTo>
                <a:lnTo>
                  <a:pt x="104836" y="90663"/>
                </a:lnTo>
                <a:lnTo>
                  <a:pt x="104836" y="84492"/>
                </a:lnTo>
                <a:close/>
                <a:moveTo>
                  <a:pt x="116447" y="84492"/>
                </a:moveTo>
                <a:lnTo>
                  <a:pt x="121766" y="93672"/>
                </a:lnTo>
                <a:lnTo>
                  <a:pt x="116903" y="90906"/>
                </a:lnTo>
                <a:lnTo>
                  <a:pt x="116447" y="90663"/>
                </a:lnTo>
                <a:lnTo>
                  <a:pt x="116447" y="84492"/>
                </a:lnTo>
                <a:close/>
                <a:moveTo>
                  <a:pt x="128058" y="84492"/>
                </a:moveTo>
                <a:lnTo>
                  <a:pt x="133377" y="93672"/>
                </a:lnTo>
                <a:lnTo>
                  <a:pt x="128514" y="90906"/>
                </a:lnTo>
                <a:lnTo>
                  <a:pt x="128058" y="90663"/>
                </a:lnTo>
                <a:lnTo>
                  <a:pt x="128058" y="84492"/>
                </a:lnTo>
                <a:close/>
                <a:moveTo>
                  <a:pt x="139669" y="84492"/>
                </a:moveTo>
                <a:lnTo>
                  <a:pt x="144988" y="93672"/>
                </a:lnTo>
                <a:lnTo>
                  <a:pt x="140125" y="90906"/>
                </a:lnTo>
                <a:lnTo>
                  <a:pt x="139669" y="90663"/>
                </a:lnTo>
                <a:lnTo>
                  <a:pt x="139669" y="84492"/>
                </a:lnTo>
                <a:close/>
                <a:moveTo>
                  <a:pt x="151311" y="84492"/>
                </a:moveTo>
                <a:lnTo>
                  <a:pt x="156630" y="93672"/>
                </a:lnTo>
                <a:lnTo>
                  <a:pt x="151767" y="90906"/>
                </a:lnTo>
                <a:lnTo>
                  <a:pt x="151311" y="90663"/>
                </a:lnTo>
                <a:lnTo>
                  <a:pt x="151311" y="84492"/>
                </a:lnTo>
                <a:close/>
                <a:moveTo>
                  <a:pt x="162922" y="84492"/>
                </a:moveTo>
                <a:lnTo>
                  <a:pt x="168241" y="93672"/>
                </a:lnTo>
                <a:lnTo>
                  <a:pt x="163378" y="90906"/>
                </a:lnTo>
                <a:lnTo>
                  <a:pt x="162922" y="90663"/>
                </a:lnTo>
                <a:lnTo>
                  <a:pt x="162922" y="84492"/>
                </a:lnTo>
                <a:close/>
                <a:moveTo>
                  <a:pt x="174563" y="84492"/>
                </a:moveTo>
                <a:lnTo>
                  <a:pt x="179883" y="93672"/>
                </a:lnTo>
                <a:lnTo>
                  <a:pt x="175019" y="90906"/>
                </a:lnTo>
                <a:lnTo>
                  <a:pt x="174563" y="90663"/>
                </a:lnTo>
                <a:lnTo>
                  <a:pt x="174563" y="84492"/>
                </a:lnTo>
                <a:close/>
                <a:moveTo>
                  <a:pt x="186144" y="84492"/>
                </a:moveTo>
                <a:lnTo>
                  <a:pt x="191463" y="93672"/>
                </a:lnTo>
                <a:lnTo>
                  <a:pt x="186631" y="90906"/>
                </a:lnTo>
                <a:lnTo>
                  <a:pt x="186144" y="90663"/>
                </a:lnTo>
                <a:lnTo>
                  <a:pt x="186144" y="84492"/>
                </a:lnTo>
                <a:close/>
                <a:moveTo>
                  <a:pt x="197755" y="84492"/>
                </a:moveTo>
                <a:lnTo>
                  <a:pt x="203075" y="93672"/>
                </a:lnTo>
                <a:lnTo>
                  <a:pt x="198211" y="90906"/>
                </a:lnTo>
                <a:lnTo>
                  <a:pt x="197755" y="90663"/>
                </a:lnTo>
                <a:lnTo>
                  <a:pt x="197755" y="84492"/>
                </a:lnTo>
                <a:close/>
                <a:moveTo>
                  <a:pt x="209397" y="84492"/>
                </a:moveTo>
                <a:lnTo>
                  <a:pt x="214716" y="93672"/>
                </a:lnTo>
                <a:lnTo>
                  <a:pt x="209853" y="90906"/>
                </a:lnTo>
                <a:lnTo>
                  <a:pt x="209397" y="90663"/>
                </a:lnTo>
                <a:lnTo>
                  <a:pt x="209397" y="84492"/>
                </a:lnTo>
                <a:close/>
                <a:moveTo>
                  <a:pt x="221008" y="84492"/>
                </a:moveTo>
                <a:lnTo>
                  <a:pt x="226327" y="93672"/>
                </a:lnTo>
                <a:lnTo>
                  <a:pt x="221464" y="90906"/>
                </a:lnTo>
                <a:lnTo>
                  <a:pt x="221008" y="90663"/>
                </a:lnTo>
                <a:lnTo>
                  <a:pt x="221008" y="84492"/>
                </a:lnTo>
                <a:close/>
                <a:moveTo>
                  <a:pt x="232650" y="84492"/>
                </a:moveTo>
                <a:lnTo>
                  <a:pt x="237969" y="93672"/>
                </a:lnTo>
                <a:lnTo>
                  <a:pt x="233106" y="90906"/>
                </a:lnTo>
                <a:lnTo>
                  <a:pt x="232650" y="90663"/>
                </a:lnTo>
                <a:lnTo>
                  <a:pt x="232650" y="84492"/>
                </a:lnTo>
                <a:close/>
                <a:moveTo>
                  <a:pt x="244261" y="84492"/>
                </a:moveTo>
                <a:lnTo>
                  <a:pt x="249580" y="93672"/>
                </a:lnTo>
                <a:lnTo>
                  <a:pt x="244717" y="90906"/>
                </a:lnTo>
                <a:lnTo>
                  <a:pt x="244261" y="90663"/>
                </a:lnTo>
                <a:lnTo>
                  <a:pt x="244261" y="84492"/>
                </a:lnTo>
                <a:close/>
                <a:moveTo>
                  <a:pt x="255872" y="84492"/>
                </a:moveTo>
                <a:lnTo>
                  <a:pt x="261191" y="93672"/>
                </a:lnTo>
                <a:lnTo>
                  <a:pt x="256328" y="90906"/>
                </a:lnTo>
                <a:lnTo>
                  <a:pt x="255872" y="90663"/>
                </a:lnTo>
                <a:lnTo>
                  <a:pt x="255872" y="84492"/>
                </a:lnTo>
                <a:close/>
                <a:moveTo>
                  <a:pt x="267483" y="84492"/>
                </a:moveTo>
                <a:lnTo>
                  <a:pt x="272802" y="93672"/>
                </a:lnTo>
                <a:lnTo>
                  <a:pt x="267939" y="90906"/>
                </a:lnTo>
                <a:lnTo>
                  <a:pt x="267483" y="90663"/>
                </a:lnTo>
                <a:lnTo>
                  <a:pt x="267483" y="84492"/>
                </a:lnTo>
                <a:close/>
                <a:moveTo>
                  <a:pt x="34834" y="84492"/>
                </a:moveTo>
                <a:lnTo>
                  <a:pt x="34834" y="90632"/>
                </a:lnTo>
                <a:lnTo>
                  <a:pt x="34378" y="90906"/>
                </a:lnTo>
                <a:lnTo>
                  <a:pt x="29515" y="93733"/>
                </a:lnTo>
                <a:lnTo>
                  <a:pt x="29515" y="93733"/>
                </a:lnTo>
                <a:lnTo>
                  <a:pt x="34834" y="84492"/>
                </a:lnTo>
                <a:close/>
                <a:moveTo>
                  <a:pt x="35078" y="84492"/>
                </a:moveTo>
                <a:lnTo>
                  <a:pt x="40397" y="93733"/>
                </a:lnTo>
                <a:lnTo>
                  <a:pt x="40397" y="93733"/>
                </a:lnTo>
                <a:lnTo>
                  <a:pt x="35533" y="90906"/>
                </a:lnTo>
                <a:lnTo>
                  <a:pt x="35078" y="90663"/>
                </a:lnTo>
                <a:lnTo>
                  <a:pt x="35078" y="84492"/>
                </a:lnTo>
                <a:close/>
                <a:moveTo>
                  <a:pt x="104562" y="84523"/>
                </a:moveTo>
                <a:lnTo>
                  <a:pt x="104562" y="90632"/>
                </a:lnTo>
                <a:lnTo>
                  <a:pt x="104106" y="90906"/>
                </a:lnTo>
                <a:lnTo>
                  <a:pt x="99243" y="93733"/>
                </a:lnTo>
                <a:lnTo>
                  <a:pt x="99243" y="93733"/>
                </a:lnTo>
                <a:lnTo>
                  <a:pt x="104562" y="84523"/>
                </a:lnTo>
                <a:close/>
                <a:moveTo>
                  <a:pt x="116143" y="84523"/>
                </a:moveTo>
                <a:lnTo>
                  <a:pt x="116143" y="90632"/>
                </a:lnTo>
                <a:lnTo>
                  <a:pt x="115687" y="90906"/>
                </a:lnTo>
                <a:lnTo>
                  <a:pt x="110824" y="93733"/>
                </a:lnTo>
                <a:lnTo>
                  <a:pt x="110824" y="93733"/>
                </a:lnTo>
                <a:lnTo>
                  <a:pt x="116143" y="84523"/>
                </a:lnTo>
                <a:close/>
                <a:moveTo>
                  <a:pt x="127784" y="84523"/>
                </a:moveTo>
                <a:lnTo>
                  <a:pt x="127784" y="90632"/>
                </a:lnTo>
                <a:lnTo>
                  <a:pt x="127329" y="90906"/>
                </a:lnTo>
                <a:lnTo>
                  <a:pt x="122465" y="93733"/>
                </a:lnTo>
                <a:lnTo>
                  <a:pt x="122465" y="93733"/>
                </a:lnTo>
                <a:lnTo>
                  <a:pt x="127784" y="84523"/>
                </a:lnTo>
                <a:close/>
                <a:moveTo>
                  <a:pt x="139396" y="84523"/>
                </a:moveTo>
                <a:lnTo>
                  <a:pt x="139396" y="90632"/>
                </a:lnTo>
                <a:lnTo>
                  <a:pt x="138940" y="90906"/>
                </a:lnTo>
                <a:lnTo>
                  <a:pt x="134076" y="93733"/>
                </a:lnTo>
                <a:lnTo>
                  <a:pt x="134076" y="93733"/>
                </a:lnTo>
                <a:lnTo>
                  <a:pt x="139396" y="84523"/>
                </a:lnTo>
                <a:close/>
                <a:moveTo>
                  <a:pt x="151037" y="84523"/>
                </a:moveTo>
                <a:lnTo>
                  <a:pt x="151037" y="90632"/>
                </a:lnTo>
                <a:lnTo>
                  <a:pt x="150581" y="90906"/>
                </a:lnTo>
                <a:lnTo>
                  <a:pt x="145718" y="93733"/>
                </a:lnTo>
                <a:lnTo>
                  <a:pt x="145718" y="93733"/>
                </a:lnTo>
                <a:lnTo>
                  <a:pt x="151037" y="84523"/>
                </a:lnTo>
                <a:close/>
                <a:moveTo>
                  <a:pt x="162648" y="84523"/>
                </a:moveTo>
                <a:lnTo>
                  <a:pt x="162648" y="90632"/>
                </a:lnTo>
                <a:lnTo>
                  <a:pt x="162192" y="90906"/>
                </a:lnTo>
                <a:lnTo>
                  <a:pt x="157329" y="93733"/>
                </a:lnTo>
                <a:lnTo>
                  <a:pt x="157329" y="93733"/>
                </a:lnTo>
                <a:lnTo>
                  <a:pt x="162648" y="84523"/>
                </a:lnTo>
                <a:close/>
                <a:moveTo>
                  <a:pt x="174290" y="84523"/>
                </a:moveTo>
                <a:lnTo>
                  <a:pt x="174290" y="90632"/>
                </a:lnTo>
                <a:lnTo>
                  <a:pt x="173834" y="90906"/>
                </a:lnTo>
                <a:lnTo>
                  <a:pt x="168971" y="93733"/>
                </a:lnTo>
                <a:lnTo>
                  <a:pt x="168971" y="93733"/>
                </a:lnTo>
                <a:lnTo>
                  <a:pt x="174290" y="84523"/>
                </a:lnTo>
                <a:close/>
                <a:moveTo>
                  <a:pt x="185871" y="84523"/>
                </a:moveTo>
                <a:lnTo>
                  <a:pt x="185871" y="90632"/>
                </a:lnTo>
                <a:lnTo>
                  <a:pt x="185415" y="90906"/>
                </a:lnTo>
                <a:lnTo>
                  <a:pt x="180551" y="93733"/>
                </a:lnTo>
                <a:lnTo>
                  <a:pt x="180551" y="93733"/>
                </a:lnTo>
                <a:lnTo>
                  <a:pt x="185871" y="84523"/>
                </a:lnTo>
                <a:close/>
                <a:moveTo>
                  <a:pt x="197482" y="84523"/>
                </a:moveTo>
                <a:lnTo>
                  <a:pt x="197482" y="90632"/>
                </a:lnTo>
                <a:lnTo>
                  <a:pt x="197512" y="90632"/>
                </a:lnTo>
                <a:lnTo>
                  <a:pt x="197026" y="90906"/>
                </a:lnTo>
                <a:lnTo>
                  <a:pt x="192163" y="93733"/>
                </a:lnTo>
                <a:lnTo>
                  <a:pt x="192163" y="93733"/>
                </a:lnTo>
                <a:lnTo>
                  <a:pt x="197482" y="84523"/>
                </a:lnTo>
                <a:close/>
                <a:moveTo>
                  <a:pt x="209123" y="84523"/>
                </a:moveTo>
                <a:lnTo>
                  <a:pt x="209123" y="90632"/>
                </a:lnTo>
                <a:lnTo>
                  <a:pt x="208667" y="90906"/>
                </a:lnTo>
                <a:lnTo>
                  <a:pt x="203804" y="93733"/>
                </a:lnTo>
                <a:lnTo>
                  <a:pt x="203804" y="93733"/>
                </a:lnTo>
                <a:lnTo>
                  <a:pt x="209123" y="84523"/>
                </a:lnTo>
                <a:close/>
                <a:moveTo>
                  <a:pt x="220765" y="84523"/>
                </a:moveTo>
                <a:lnTo>
                  <a:pt x="220765" y="90632"/>
                </a:lnTo>
                <a:lnTo>
                  <a:pt x="220309" y="90906"/>
                </a:lnTo>
                <a:lnTo>
                  <a:pt x="215446" y="93733"/>
                </a:lnTo>
                <a:lnTo>
                  <a:pt x="215446" y="93733"/>
                </a:lnTo>
                <a:lnTo>
                  <a:pt x="220765" y="84523"/>
                </a:lnTo>
                <a:close/>
                <a:moveTo>
                  <a:pt x="243957" y="84523"/>
                </a:moveTo>
                <a:lnTo>
                  <a:pt x="243957" y="90632"/>
                </a:lnTo>
                <a:lnTo>
                  <a:pt x="243501" y="90906"/>
                </a:lnTo>
                <a:lnTo>
                  <a:pt x="238638" y="93733"/>
                </a:lnTo>
                <a:lnTo>
                  <a:pt x="238638" y="93733"/>
                </a:lnTo>
                <a:lnTo>
                  <a:pt x="243957" y="84523"/>
                </a:lnTo>
                <a:close/>
                <a:moveTo>
                  <a:pt x="255598" y="84523"/>
                </a:moveTo>
                <a:lnTo>
                  <a:pt x="255598" y="90632"/>
                </a:lnTo>
                <a:lnTo>
                  <a:pt x="255142" y="90906"/>
                </a:lnTo>
                <a:lnTo>
                  <a:pt x="250279" y="93733"/>
                </a:lnTo>
                <a:lnTo>
                  <a:pt x="250279" y="93733"/>
                </a:lnTo>
                <a:lnTo>
                  <a:pt x="255598" y="84523"/>
                </a:lnTo>
                <a:close/>
                <a:moveTo>
                  <a:pt x="11582" y="84492"/>
                </a:moveTo>
                <a:lnTo>
                  <a:pt x="11582" y="90632"/>
                </a:lnTo>
                <a:lnTo>
                  <a:pt x="11126" y="90906"/>
                </a:lnTo>
                <a:lnTo>
                  <a:pt x="6262" y="93733"/>
                </a:lnTo>
                <a:lnTo>
                  <a:pt x="11582" y="84492"/>
                </a:lnTo>
                <a:close/>
                <a:moveTo>
                  <a:pt x="23223" y="84523"/>
                </a:moveTo>
                <a:lnTo>
                  <a:pt x="23223" y="90632"/>
                </a:lnTo>
                <a:lnTo>
                  <a:pt x="22767" y="90906"/>
                </a:lnTo>
                <a:lnTo>
                  <a:pt x="17904" y="93733"/>
                </a:lnTo>
                <a:lnTo>
                  <a:pt x="23223" y="84523"/>
                </a:lnTo>
                <a:close/>
                <a:moveTo>
                  <a:pt x="23497" y="84492"/>
                </a:moveTo>
                <a:lnTo>
                  <a:pt x="28816" y="93733"/>
                </a:lnTo>
                <a:lnTo>
                  <a:pt x="23953" y="90906"/>
                </a:lnTo>
                <a:lnTo>
                  <a:pt x="23497" y="90663"/>
                </a:lnTo>
                <a:lnTo>
                  <a:pt x="23497" y="84492"/>
                </a:lnTo>
                <a:close/>
                <a:moveTo>
                  <a:pt x="46446" y="84492"/>
                </a:moveTo>
                <a:lnTo>
                  <a:pt x="46446" y="90632"/>
                </a:lnTo>
                <a:lnTo>
                  <a:pt x="45990" y="90906"/>
                </a:lnTo>
                <a:lnTo>
                  <a:pt x="41126" y="93733"/>
                </a:lnTo>
                <a:lnTo>
                  <a:pt x="46446" y="84492"/>
                </a:lnTo>
                <a:close/>
                <a:moveTo>
                  <a:pt x="46689" y="84492"/>
                </a:moveTo>
                <a:lnTo>
                  <a:pt x="52008" y="93733"/>
                </a:lnTo>
                <a:lnTo>
                  <a:pt x="47145" y="90906"/>
                </a:lnTo>
                <a:lnTo>
                  <a:pt x="46689" y="90663"/>
                </a:lnTo>
                <a:lnTo>
                  <a:pt x="46689" y="84492"/>
                </a:lnTo>
                <a:close/>
                <a:moveTo>
                  <a:pt x="58057" y="84492"/>
                </a:moveTo>
                <a:lnTo>
                  <a:pt x="58057" y="90632"/>
                </a:lnTo>
                <a:lnTo>
                  <a:pt x="57601" y="90906"/>
                </a:lnTo>
                <a:lnTo>
                  <a:pt x="52737" y="93733"/>
                </a:lnTo>
                <a:lnTo>
                  <a:pt x="58057" y="84492"/>
                </a:lnTo>
                <a:close/>
                <a:moveTo>
                  <a:pt x="58330" y="84492"/>
                </a:moveTo>
                <a:lnTo>
                  <a:pt x="63650" y="93733"/>
                </a:lnTo>
                <a:lnTo>
                  <a:pt x="58786" y="90906"/>
                </a:lnTo>
                <a:lnTo>
                  <a:pt x="58330" y="90663"/>
                </a:lnTo>
                <a:lnTo>
                  <a:pt x="58330" y="84492"/>
                </a:lnTo>
                <a:close/>
                <a:moveTo>
                  <a:pt x="69698" y="84492"/>
                </a:moveTo>
                <a:lnTo>
                  <a:pt x="69698" y="90632"/>
                </a:lnTo>
                <a:lnTo>
                  <a:pt x="69182" y="90906"/>
                </a:lnTo>
                <a:lnTo>
                  <a:pt x="64379" y="93733"/>
                </a:lnTo>
                <a:lnTo>
                  <a:pt x="69698" y="84492"/>
                </a:lnTo>
                <a:close/>
                <a:moveTo>
                  <a:pt x="69941" y="84492"/>
                </a:moveTo>
                <a:lnTo>
                  <a:pt x="75261" y="93733"/>
                </a:lnTo>
                <a:lnTo>
                  <a:pt x="70397" y="90906"/>
                </a:lnTo>
                <a:lnTo>
                  <a:pt x="69941" y="90663"/>
                </a:lnTo>
                <a:lnTo>
                  <a:pt x="69941" y="84492"/>
                </a:lnTo>
                <a:close/>
                <a:moveTo>
                  <a:pt x="81309" y="84492"/>
                </a:moveTo>
                <a:lnTo>
                  <a:pt x="81309" y="90632"/>
                </a:lnTo>
                <a:lnTo>
                  <a:pt x="80853" y="90906"/>
                </a:lnTo>
                <a:lnTo>
                  <a:pt x="75990" y="93733"/>
                </a:lnTo>
                <a:lnTo>
                  <a:pt x="81309" y="84492"/>
                </a:lnTo>
                <a:close/>
                <a:moveTo>
                  <a:pt x="81583" y="84492"/>
                </a:moveTo>
                <a:lnTo>
                  <a:pt x="86902" y="93733"/>
                </a:lnTo>
                <a:lnTo>
                  <a:pt x="82039" y="90906"/>
                </a:lnTo>
                <a:lnTo>
                  <a:pt x="81583" y="90663"/>
                </a:lnTo>
                <a:lnTo>
                  <a:pt x="81583" y="84492"/>
                </a:lnTo>
                <a:close/>
                <a:moveTo>
                  <a:pt x="92951" y="84492"/>
                </a:moveTo>
                <a:lnTo>
                  <a:pt x="92951" y="90632"/>
                </a:lnTo>
                <a:lnTo>
                  <a:pt x="92495" y="90906"/>
                </a:lnTo>
                <a:lnTo>
                  <a:pt x="87632" y="93733"/>
                </a:lnTo>
                <a:lnTo>
                  <a:pt x="92951" y="84492"/>
                </a:lnTo>
                <a:close/>
                <a:moveTo>
                  <a:pt x="232376" y="84523"/>
                </a:moveTo>
                <a:lnTo>
                  <a:pt x="232376" y="90632"/>
                </a:lnTo>
                <a:lnTo>
                  <a:pt x="231920" y="90906"/>
                </a:lnTo>
                <a:lnTo>
                  <a:pt x="227057" y="93733"/>
                </a:lnTo>
                <a:lnTo>
                  <a:pt x="232376" y="84523"/>
                </a:lnTo>
                <a:close/>
                <a:moveTo>
                  <a:pt x="267210" y="84523"/>
                </a:moveTo>
                <a:lnTo>
                  <a:pt x="267210" y="90632"/>
                </a:lnTo>
                <a:lnTo>
                  <a:pt x="266754" y="90906"/>
                </a:lnTo>
                <a:lnTo>
                  <a:pt x="261890" y="93733"/>
                </a:lnTo>
                <a:lnTo>
                  <a:pt x="267210" y="84523"/>
                </a:lnTo>
                <a:close/>
                <a:moveTo>
                  <a:pt x="278851" y="84523"/>
                </a:moveTo>
                <a:lnTo>
                  <a:pt x="278851" y="90632"/>
                </a:lnTo>
                <a:lnTo>
                  <a:pt x="278395" y="90906"/>
                </a:lnTo>
                <a:lnTo>
                  <a:pt x="273532" y="93733"/>
                </a:lnTo>
                <a:lnTo>
                  <a:pt x="278851" y="84523"/>
                </a:lnTo>
                <a:close/>
                <a:moveTo>
                  <a:pt x="11703" y="90876"/>
                </a:moveTo>
                <a:lnTo>
                  <a:pt x="17023" y="93946"/>
                </a:lnTo>
                <a:lnTo>
                  <a:pt x="6384" y="93946"/>
                </a:lnTo>
                <a:lnTo>
                  <a:pt x="11703" y="90876"/>
                </a:lnTo>
                <a:close/>
                <a:moveTo>
                  <a:pt x="23345" y="90876"/>
                </a:moveTo>
                <a:lnTo>
                  <a:pt x="28664" y="93946"/>
                </a:lnTo>
                <a:lnTo>
                  <a:pt x="18026" y="93946"/>
                </a:lnTo>
                <a:lnTo>
                  <a:pt x="23345" y="90876"/>
                </a:lnTo>
                <a:close/>
                <a:moveTo>
                  <a:pt x="34956" y="90876"/>
                </a:moveTo>
                <a:lnTo>
                  <a:pt x="40275" y="93946"/>
                </a:lnTo>
                <a:lnTo>
                  <a:pt x="29637" y="93946"/>
                </a:lnTo>
                <a:lnTo>
                  <a:pt x="34956" y="90876"/>
                </a:lnTo>
                <a:close/>
                <a:moveTo>
                  <a:pt x="46598" y="90876"/>
                </a:moveTo>
                <a:lnTo>
                  <a:pt x="51886" y="93946"/>
                </a:lnTo>
                <a:lnTo>
                  <a:pt x="41248" y="93946"/>
                </a:lnTo>
                <a:lnTo>
                  <a:pt x="46598" y="90876"/>
                </a:lnTo>
                <a:close/>
                <a:moveTo>
                  <a:pt x="58209" y="90876"/>
                </a:moveTo>
                <a:lnTo>
                  <a:pt x="63528" y="93946"/>
                </a:lnTo>
                <a:lnTo>
                  <a:pt x="52889" y="93946"/>
                </a:lnTo>
                <a:lnTo>
                  <a:pt x="58209" y="90876"/>
                </a:lnTo>
                <a:close/>
                <a:moveTo>
                  <a:pt x="69850" y="90876"/>
                </a:moveTo>
                <a:lnTo>
                  <a:pt x="75169" y="93946"/>
                </a:lnTo>
                <a:lnTo>
                  <a:pt x="64531" y="93946"/>
                </a:lnTo>
                <a:lnTo>
                  <a:pt x="69850" y="90876"/>
                </a:lnTo>
                <a:close/>
                <a:moveTo>
                  <a:pt x="81431" y="90876"/>
                </a:moveTo>
                <a:lnTo>
                  <a:pt x="86750" y="93946"/>
                </a:lnTo>
                <a:lnTo>
                  <a:pt x="76112" y="93946"/>
                </a:lnTo>
                <a:lnTo>
                  <a:pt x="81431" y="90876"/>
                </a:lnTo>
                <a:close/>
                <a:moveTo>
                  <a:pt x="93042" y="90876"/>
                </a:moveTo>
                <a:lnTo>
                  <a:pt x="98361" y="93946"/>
                </a:lnTo>
                <a:lnTo>
                  <a:pt x="87723" y="93946"/>
                </a:lnTo>
                <a:lnTo>
                  <a:pt x="93042" y="90876"/>
                </a:lnTo>
                <a:close/>
                <a:moveTo>
                  <a:pt x="104684" y="90876"/>
                </a:moveTo>
                <a:lnTo>
                  <a:pt x="110003" y="93946"/>
                </a:lnTo>
                <a:lnTo>
                  <a:pt x="99364" y="93946"/>
                </a:lnTo>
                <a:lnTo>
                  <a:pt x="104684" y="90876"/>
                </a:lnTo>
                <a:close/>
                <a:moveTo>
                  <a:pt x="116295" y="90876"/>
                </a:moveTo>
                <a:lnTo>
                  <a:pt x="121614" y="93946"/>
                </a:lnTo>
                <a:lnTo>
                  <a:pt x="110976" y="93946"/>
                </a:lnTo>
                <a:lnTo>
                  <a:pt x="116295" y="90876"/>
                </a:lnTo>
                <a:close/>
                <a:moveTo>
                  <a:pt x="127936" y="90876"/>
                </a:moveTo>
                <a:lnTo>
                  <a:pt x="133256" y="93946"/>
                </a:lnTo>
                <a:lnTo>
                  <a:pt x="122617" y="93946"/>
                </a:lnTo>
                <a:lnTo>
                  <a:pt x="127936" y="90876"/>
                </a:lnTo>
                <a:close/>
                <a:moveTo>
                  <a:pt x="139548" y="90876"/>
                </a:moveTo>
                <a:lnTo>
                  <a:pt x="144867" y="93946"/>
                </a:lnTo>
                <a:lnTo>
                  <a:pt x="134228" y="93946"/>
                </a:lnTo>
                <a:lnTo>
                  <a:pt x="139548" y="90876"/>
                </a:lnTo>
                <a:close/>
                <a:moveTo>
                  <a:pt x="151159" y="90876"/>
                </a:moveTo>
                <a:lnTo>
                  <a:pt x="156478" y="93946"/>
                </a:lnTo>
                <a:lnTo>
                  <a:pt x="145840" y="93946"/>
                </a:lnTo>
                <a:lnTo>
                  <a:pt x="151159" y="90876"/>
                </a:lnTo>
                <a:close/>
                <a:moveTo>
                  <a:pt x="162770" y="90876"/>
                </a:moveTo>
                <a:lnTo>
                  <a:pt x="168089" y="93946"/>
                </a:lnTo>
                <a:lnTo>
                  <a:pt x="157451" y="93946"/>
                </a:lnTo>
                <a:lnTo>
                  <a:pt x="162770" y="90876"/>
                </a:lnTo>
                <a:close/>
                <a:moveTo>
                  <a:pt x="174411" y="90876"/>
                </a:moveTo>
                <a:lnTo>
                  <a:pt x="179731" y="93946"/>
                </a:lnTo>
                <a:lnTo>
                  <a:pt x="169092" y="93946"/>
                </a:lnTo>
                <a:lnTo>
                  <a:pt x="174411" y="90876"/>
                </a:lnTo>
                <a:close/>
                <a:moveTo>
                  <a:pt x="186023" y="90876"/>
                </a:moveTo>
                <a:lnTo>
                  <a:pt x="191342" y="93946"/>
                </a:lnTo>
                <a:lnTo>
                  <a:pt x="180703" y="93946"/>
                </a:lnTo>
                <a:lnTo>
                  <a:pt x="186023" y="90876"/>
                </a:lnTo>
                <a:close/>
                <a:moveTo>
                  <a:pt x="197634" y="90876"/>
                </a:moveTo>
                <a:lnTo>
                  <a:pt x="202953" y="93946"/>
                </a:lnTo>
                <a:lnTo>
                  <a:pt x="192345" y="93946"/>
                </a:lnTo>
                <a:lnTo>
                  <a:pt x="197634" y="90876"/>
                </a:lnTo>
                <a:close/>
                <a:moveTo>
                  <a:pt x="209275" y="90876"/>
                </a:moveTo>
                <a:lnTo>
                  <a:pt x="214595" y="93946"/>
                </a:lnTo>
                <a:lnTo>
                  <a:pt x="203956" y="93946"/>
                </a:lnTo>
                <a:lnTo>
                  <a:pt x="209275" y="90876"/>
                </a:lnTo>
                <a:close/>
                <a:moveTo>
                  <a:pt x="220856" y="90876"/>
                </a:moveTo>
                <a:lnTo>
                  <a:pt x="226175" y="93946"/>
                </a:lnTo>
                <a:lnTo>
                  <a:pt x="215537" y="93946"/>
                </a:lnTo>
                <a:lnTo>
                  <a:pt x="220856" y="90876"/>
                </a:lnTo>
                <a:close/>
                <a:moveTo>
                  <a:pt x="232498" y="90876"/>
                </a:moveTo>
                <a:lnTo>
                  <a:pt x="237817" y="93946"/>
                </a:lnTo>
                <a:lnTo>
                  <a:pt x="227178" y="93946"/>
                </a:lnTo>
                <a:lnTo>
                  <a:pt x="232498" y="90876"/>
                </a:lnTo>
                <a:close/>
                <a:moveTo>
                  <a:pt x="244109" y="90876"/>
                </a:moveTo>
                <a:lnTo>
                  <a:pt x="249428" y="93946"/>
                </a:lnTo>
                <a:lnTo>
                  <a:pt x="238790" y="93946"/>
                </a:lnTo>
                <a:lnTo>
                  <a:pt x="244109" y="90876"/>
                </a:lnTo>
                <a:close/>
                <a:moveTo>
                  <a:pt x="255750" y="90876"/>
                </a:moveTo>
                <a:lnTo>
                  <a:pt x="261070" y="93946"/>
                </a:lnTo>
                <a:lnTo>
                  <a:pt x="250431" y="93946"/>
                </a:lnTo>
                <a:lnTo>
                  <a:pt x="255750" y="90876"/>
                </a:lnTo>
                <a:close/>
                <a:moveTo>
                  <a:pt x="267362" y="90876"/>
                </a:moveTo>
                <a:lnTo>
                  <a:pt x="272681" y="93946"/>
                </a:lnTo>
                <a:lnTo>
                  <a:pt x="262042" y="93946"/>
                </a:lnTo>
                <a:lnTo>
                  <a:pt x="267362" y="90876"/>
                </a:lnTo>
                <a:close/>
                <a:moveTo>
                  <a:pt x="279003" y="90876"/>
                </a:moveTo>
                <a:lnTo>
                  <a:pt x="284322" y="93946"/>
                </a:lnTo>
                <a:lnTo>
                  <a:pt x="273684" y="93946"/>
                </a:lnTo>
                <a:lnTo>
                  <a:pt x="279003" y="90876"/>
                </a:lnTo>
                <a:close/>
                <a:moveTo>
                  <a:pt x="17023" y="94219"/>
                </a:moveTo>
                <a:lnTo>
                  <a:pt x="11703" y="97289"/>
                </a:lnTo>
                <a:lnTo>
                  <a:pt x="6384" y="94219"/>
                </a:lnTo>
                <a:close/>
                <a:moveTo>
                  <a:pt x="28664" y="94219"/>
                </a:moveTo>
                <a:lnTo>
                  <a:pt x="23345" y="97289"/>
                </a:lnTo>
                <a:lnTo>
                  <a:pt x="18026" y="94219"/>
                </a:lnTo>
                <a:close/>
                <a:moveTo>
                  <a:pt x="40275" y="94219"/>
                </a:moveTo>
                <a:lnTo>
                  <a:pt x="34956" y="97289"/>
                </a:lnTo>
                <a:lnTo>
                  <a:pt x="29637" y="94219"/>
                </a:lnTo>
                <a:close/>
                <a:moveTo>
                  <a:pt x="51886" y="94219"/>
                </a:moveTo>
                <a:lnTo>
                  <a:pt x="46567" y="97289"/>
                </a:lnTo>
                <a:lnTo>
                  <a:pt x="41248" y="94219"/>
                </a:lnTo>
                <a:close/>
                <a:moveTo>
                  <a:pt x="63528" y="94219"/>
                </a:moveTo>
                <a:lnTo>
                  <a:pt x="58209" y="97289"/>
                </a:lnTo>
                <a:lnTo>
                  <a:pt x="52889" y="94219"/>
                </a:lnTo>
                <a:close/>
                <a:moveTo>
                  <a:pt x="75109" y="94219"/>
                </a:moveTo>
                <a:lnTo>
                  <a:pt x="69789" y="97289"/>
                </a:lnTo>
                <a:lnTo>
                  <a:pt x="64470" y="94219"/>
                </a:lnTo>
                <a:close/>
                <a:moveTo>
                  <a:pt x="86750" y="94219"/>
                </a:moveTo>
                <a:lnTo>
                  <a:pt x="81431" y="97289"/>
                </a:lnTo>
                <a:lnTo>
                  <a:pt x="76112" y="94219"/>
                </a:lnTo>
                <a:close/>
                <a:moveTo>
                  <a:pt x="98361" y="94219"/>
                </a:moveTo>
                <a:lnTo>
                  <a:pt x="93042" y="97289"/>
                </a:lnTo>
                <a:lnTo>
                  <a:pt x="87723" y="94219"/>
                </a:lnTo>
                <a:close/>
                <a:moveTo>
                  <a:pt x="110003" y="94219"/>
                </a:moveTo>
                <a:lnTo>
                  <a:pt x="104684" y="97289"/>
                </a:lnTo>
                <a:lnTo>
                  <a:pt x="99364" y="94219"/>
                </a:lnTo>
                <a:close/>
                <a:moveTo>
                  <a:pt x="121614" y="94219"/>
                </a:moveTo>
                <a:lnTo>
                  <a:pt x="116295" y="97289"/>
                </a:lnTo>
                <a:lnTo>
                  <a:pt x="110976" y="94219"/>
                </a:lnTo>
                <a:close/>
                <a:moveTo>
                  <a:pt x="133256" y="94219"/>
                </a:moveTo>
                <a:lnTo>
                  <a:pt x="127936" y="97289"/>
                </a:lnTo>
                <a:lnTo>
                  <a:pt x="122617" y="94219"/>
                </a:lnTo>
                <a:close/>
                <a:moveTo>
                  <a:pt x="144867" y="94219"/>
                </a:moveTo>
                <a:lnTo>
                  <a:pt x="139548" y="97289"/>
                </a:lnTo>
                <a:lnTo>
                  <a:pt x="134228" y="94219"/>
                </a:lnTo>
                <a:close/>
                <a:moveTo>
                  <a:pt x="156478" y="94219"/>
                </a:moveTo>
                <a:lnTo>
                  <a:pt x="151159" y="97289"/>
                </a:lnTo>
                <a:lnTo>
                  <a:pt x="145840" y="94219"/>
                </a:lnTo>
                <a:close/>
                <a:moveTo>
                  <a:pt x="168089" y="94219"/>
                </a:moveTo>
                <a:lnTo>
                  <a:pt x="162770" y="97289"/>
                </a:lnTo>
                <a:lnTo>
                  <a:pt x="157451" y="94219"/>
                </a:lnTo>
                <a:close/>
                <a:moveTo>
                  <a:pt x="179731" y="94219"/>
                </a:moveTo>
                <a:lnTo>
                  <a:pt x="174411" y="97289"/>
                </a:lnTo>
                <a:lnTo>
                  <a:pt x="169092" y="94219"/>
                </a:lnTo>
                <a:close/>
                <a:moveTo>
                  <a:pt x="191342" y="94219"/>
                </a:moveTo>
                <a:lnTo>
                  <a:pt x="186023" y="97289"/>
                </a:lnTo>
                <a:lnTo>
                  <a:pt x="180703" y="94219"/>
                </a:lnTo>
                <a:close/>
                <a:moveTo>
                  <a:pt x="202953" y="94219"/>
                </a:moveTo>
                <a:lnTo>
                  <a:pt x="197634" y="97289"/>
                </a:lnTo>
                <a:lnTo>
                  <a:pt x="192315" y="94219"/>
                </a:lnTo>
                <a:close/>
                <a:moveTo>
                  <a:pt x="214564" y="94219"/>
                </a:moveTo>
                <a:lnTo>
                  <a:pt x="209245" y="97289"/>
                </a:lnTo>
                <a:lnTo>
                  <a:pt x="203926" y="94219"/>
                </a:lnTo>
                <a:close/>
                <a:moveTo>
                  <a:pt x="226175" y="94219"/>
                </a:moveTo>
                <a:lnTo>
                  <a:pt x="220856" y="97289"/>
                </a:lnTo>
                <a:lnTo>
                  <a:pt x="215537" y="94219"/>
                </a:lnTo>
                <a:close/>
                <a:moveTo>
                  <a:pt x="237817" y="94219"/>
                </a:moveTo>
                <a:lnTo>
                  <a:pt x="232498" y="97289"/>
                </a:lnTo>
                <a:lnTo>
                  <a:pt x="227178" y="94219"/>
                </a:lnTo>
                <a:close/>
                <a:moveTo>
                  <a:pt x="249428" y="94219"/>
                </a:moveTo>
                <a:lnTo>
                  <a:pt x="244109" y="97289"/>
                </a:lnTo>
                <a:lnTo>
                  <a:pt x="238790" y="94219"/>
                </a:lnTo>
                <a:close/>
                <a:moveTo>
                  <a:pt x="261070" y="94219"/>
                </a:moveTo>
                <a:lnTo>
                  <a:pt x="255750" y="97289"/>
                </a:lnTo>
                <a:lnTo>
                  <a:pt x="250431" y="94219"/>
                </a:lnTo>
                <a:close/>
                <a:moveTo>
                  <a:pt x="272681" y="94219"/>
                </a:moveTo>
                <a:lnTo>
                  <a:pt x="267362" y="97289"/>
                </a:lnTo>
                <a:lnTo>
                  <a:pt x="262042" y="94219"/>
                </a:lnTo>
                <a:close/>
                <a:moveTo>
                  <a:pt x="284292" y="94219"/>
                </a:moveTo>
                <a:lnTo>
                  <a:pt x="278973" y="97289"/>
                </a:lnTo>
                <a:lnTo>
                  <a:pt x="273653" y="94219"/>
                </a:lnTo>
                <a:close/>
                <a:moveTo>
                  <a:pt x="17174" y="94462"/>
                </a:moveTo>
                <a:lnTo>
                  <a:pt x="11855" y="103642"/>
                </a:lnTo>
                <a:lnTo>
                  <a:pt x="11855" y="97532"/>
                </a:lnTo>
                <a:lnTo>
                  <a:pt x="17174" y="94462"/>
                </a:lnTo>
                <a:close/>
                <a:moveTo>
                  <a:pt x="28816" y="94462"/>
                </a:moveTo>
                <a:lnTo>
                  <a:pt x="23497" y="103642"/>
                </a:lnTo>
                <a:lnTo>
                  <a:pt x="23497" y="97532"/>
                </a:lnTo>
                <a:lnTo>
                  <a:pt x="28816" y="94462"/>
                </a:lnTo>
                <a:close/>
                <a:moveTo>
                  <a:pt x="40427" y="94462"/>
                </a:moveTo>
                <a:lnTo>
                  <a:pt x="35108" y="103642"/>
                </a:lnTo>
                <a:lnTo>
                  <a:pt x="35108" y="97532"/>
                </a:lnTo>
                <a:lnTo>
                  <a:pt x="40427" y="94462"/>
                </a:lnTo>
                <a:close/>
                <a:moveTo>
                  <a:pt x="52008" y="94462"/>
                </a:moveTo>
                <a:lnTo>
                  <a:pt x="46689" y="103642"/>
                </a:lnTo>
                <a:lnTo>
                  <a:pt x="46689" y="97532"/>
                </a:lnTo>
                <a:lnTo>
                  <a:pt x="52008" y="94462"/>
                </a:lnTo>
                <a:close/>
                <a:moveTo>
                  <a:pt x="63650" y="94462"/>
                </a:moveTo>
                <a:lnTo>
                  <a:pt x="58330" y="103642"/>
                </a:lnTo>
                <a:lnTo>
                  <a:pt x="58330" y="97532"/>
                </a:lnTo>
                <a:lnTo>
                  <a:pt x="63650" y="94462"/>
                </a:lnTo>
                <a:close/>
                <a:moveTo>
                  <a:pt x="75261" y="94462"/>
                </a:moveTo>
                <a:lnTo>
                  <a:pt x="69941" y="103642"/>
                </a:lnTo>
                <a:lnTo>
                  <a:pt x="69941" y="97532"/>
                </a:lnTo>
                <a:lnTo>
                  <a:pt x="75261" y="94462"/>
                </a:lnTo>
                <a:close/>
                <a:moveTo>
                  <a:pt x="86902" y="94462"/>
                </a:moveTo>
                <a:lnTo>
                  <a:pt x="81583" y="103642"/>
                </a:lnTo>
                <a:lnTo>
                  <a:pt x="81583" y="97532"/>
                </a:lnTo>
                <a:lnTo>
                  <a:pt x="86902" y="94462"/>
                </a:lnTo>
                <a:close/>
                <a:moveTo>
                  <a:pt x="98513" y="94462"/>
                </a:moveTo>
                <a:lnTo>
                  <a:pt x="93194" y="103642"/>
                </a:lnTo>
                <a:lnTo>
                  <a:pt x="93194" y="97532"/>
                </a:lnTo>
                <a:lnTo>
                  <a:pt x="98513" y="94462"/>
                </a:lnTo>
                <a:close/>
                <a:moveTo>
                  <a:pt x="110155" y="94401"/>
                </a:moveTo>
                <a:lnTo>
                  <a:pt x="104836" y="103642"/>
                </a:lnTo>
                <a:lnTo>
                  <a:pt x="104836" y="97502"/>
                </a:lnTo>
                <a:lnTo>
                  <a:pt x="110155" y="94401"/>
                </a:lnTo>
                <a:close/>
                <a:moveTo>
                  <a:pt x="121736" y="94401"/>
                </a:moveTo>
                <a:lnTo>
                  <a:pt x="116416" y="103642"/>
                </a:lnTo>
                <a:lnTo>
                  <a:pt x="116416" y="97502"/>
                </a:lnTo>
                <a:lnTo>
                  <a:pt x="121736" y="94401"/>
                </a:lnTo>
                <a:close/>
                <a:moveTo>
                  <a:pt x="133377" y="94401"/>
                </a:moveTo>
                <a:lnTo>
                  <a:pt x="128058" y="103642"/>
                </a:lnTo>
                <a:lnTo>
                  <a:pt x="128058" y="97502"/>
                </a:lnTo>
                <a:lnTo>
                  <a:pt x="133377" y="94401"/>
                </a:lnTo>
                <a:close/>
                <a:moveTo>
                  <a:pt x="144988" y="94401"/>
                </a:moveTo>
                <a:lnTo>
                  <a:pt x="139669" y="103642"/>
                </a:lnTo>
                <a:lnTo>
                  <a:pt x="139669" y="97502"/>
                </a:lnTo>
                <a:lnTo>
                  <a:pt x="144988" y="94401"/>
                </a:lnTo>
                <a:close/>
                <a:moveTo>
                  <a:pt x="156630" y="94401"/>
                </a:moveTo>
                <a:lnTo>
                  <a:pt x="151311" y="103642"/>
                </a:lnTo>
                <a:lnTo>
                  <a:pt x="151311" y="97502"/>
                </a:lnTo>
                <a:lnTo>
                  <a:pt x="156630" y="94401"/>
                </a:lnTo>
                <a:close/>
                <a:moveTo>
                  <a:pt x="168241" y="94401"/>
                </a:moveTo>
                <a:lnTo>
                  <a:pt x="162922" y="103642"/>
                </a:lnTo>
                <a:lnTo>
                  <a:pt x="162922" y="97502"/>
                </a:lnTo>
                <a:lnTo>
                  <a:pt x="168241" y="94401"/>
                </a:lnTo>
                <a:close/>
                <a:moveTo>
                  <a:pt x="179822" y="94401"/>
                </a:moveTo>
                <a:lnTo>
                  <a:pt x="174503" y="103642"/>
                </a:lnTo>
                <a:lnTo>
                  <a:pt x="174503" y="97502"/>
                </a:lnTo>
                <a:lnTo>
                  <a:pt x="179822" y="94401"/>
                </a:lnTo>
                <a:close/>
                <a:moveTo>
                  <a:pt x="191463" y="94462"/>
                </a:moveTo>
                <a:lnTo>
                  <a:pt x="186144" y="103642"/>
                </a:lnTo>
                <a:lnTo>
                  <a:pt x="186144" y="97532"/>
                </a:lnTo>
                <a:lnTo>
                  <a:pt x="191463" y="94462"/>
                </a:lnTo>
                <a:close/>
                <a:moveTo>
                  <a:pt x="203075" y="94462"/>
                </a:moveTo>
                <a:lnTo>
                  <a:pt x="197755" y="103642"/>
                </a:lnTo>
                <a:lnTo>
                  <a:pt x="197755" y="97532"/>
                </a:lnTo>
                <a:lnTo>
                  <a:pt x="203075" y="94462"/>
                </a:lnTo>
                <a:close/>
                <a:moveTo>
                  <a:pt x="214716" y="94462"/>
                </a:moveTo>
                <a:lnTo>
                  <a:pt x="209397" y="103642"/>
                </a:lnTo>
                <a:lnTo>
                  <a:pt x="209397" y="97532"/>
                </a:lnTo>
                <a:lnTo>
                  <a:pt x="214716" y="94462"/>
                </a:lnTo>
                <a:close/>
                <a:moveTo>
                  <a:pt x="226327" y="94462"/>
                </a:moveTo>
                <a:lnTo>
                  <a:pt x="221008" y="103642"/>
                </a:lnTo>
                <a:lnTo>
                  <a:pt x="221008" y="97532"/>
                </a:lnTo>
                <a:lnTo>
                  <a:pt x="226327" y="94462"/>
                </a:lnTo>
                <a:close/>
                <a:moveTo>
                  <a:pt x="237969" y="94462"/>
                </a:moveTo>
                <a:lnTo>
                  <a:pt x="232650" y="103642"/>
                </a:lnTo>
                <a:lnTo>
                  <a:pt x="232650" y="97532"/>
                </a:lnTo>
                <a:lnTo>
                  <a:pt x="237969" y="94462"/>
                </a:lnTo>
                <a:close/>
                <a:moveTo>
                  <a:pt x="249550" y="94462"/>
                </a:moveTo>
                <a:lnTo>
                  <a:pt x="244230" y="103642"/>
                </a:lnTo>
                <a:lnTo>
                  <a:pt x="244230" y="97532"/>
                </a:lnTo>
                <a:lnTo>
                  <a:pt x="249550" y="94462"/>
                </a:lnTo>
                <a:close/>
                <a:moveTo>
                  <a:pt x="261191" y="94462"/>
                </a:moveTo>
                <a:lnTo>
                  <a:pt x="255872" y="103642"/>
                </a:lnTo>
                <a:lnTo>
                  <a:pt x="255872" y="97532"/>
                </a:lnTo>
                <a:lnTo>
                  <a:pt x="261191" y="94462"/>
                </a:lnTo>
                <a:close/>
                <a:moveTo>
                  <a:pt x="272802" y="94462"/>
                </a:moveTo>
                <a:lnTo>
                  <a:pt x="267483" y="103642"/>
                </a:lnTo>
                <a:lnTo>
                  <a:pt x="267483" y="97532"/>
                </a:lnTo>
                <a:lnTo>
                  <a:pt x="272802" y="94462"/>
                </a:lnTo>
                <a:close/>
                <a:moveTo>
                  <a:pt x="284444" y="94462"/>
                </a:moveTo>
                <a:lnTo>
                  <a:pt x="279125" y="103642"/>
                </a:lnTo>
                <a:lnTo>
                  <a:pt x="279125" y="97532"/>
                </a:lnTo>
                <a:lnTo>
                  <a:pt x="284444" y="94462"/>
                </a:lnTo>
                <a:close/>
                <a:moveTo>
                  <a:pt x="6262" y="94493"/>
                </a:moveTo>
                <a:lnTo>
                  <a:pt x="11582" y="97532"/>
                </a:lnTo>
                <a:lnTo>
                  <a:pt x="11582" y="103672"/>
                </a:lnTo>
                <a:lnTo>
                  <a:pt x="6262" y="94493"/>
                </a:lnTo>
                <a:close/>
                <a:moveTo>
                  <a:pt x="17904" y="94493"/>
                </a:moveTo>
                <a:lnTo>
                  <a:pt x="23223" y="97532"/>
                </a:lnTo>
                <a:lnTo>
                  <a:pt x="23223" y="103672"/>
                </a:lnTo>
                <a:lnTo>
                  <a:pt x="17904" y="94493"/>
                </a:lnTo>
                <a:close/>
                <a:moveTo>
                  <a:pt x="29515" y="94493"/>
                </a:moveTo>
                <a:lnTo>
                  <a:pt x="34834" y="97532"/>
                </a:lnTo>
                <a:lnTo>
                  <a:pt x="34834" y="103672"/>
                </a:lnTo>
                <a:lnTo>
                  <a:pt x="29515" y="94493"/>
                </a:lnTo>
                <a:close/>
                <a:moveTo>
                  <a:pt x="41126" y="94493"/>
                </a:moveTo>
                <a:lnTo>
                  <a:pt x="46446" y="97532"/>
                </a:lnTo>
                <a:lnTo>
                  <a:pt x="46446" y="103672"/>
                </a:lnTo>
                <a:lnTo>
                  <a:pt x="41126" y="94493"/>
                </a:lnTo>
                <a:close/>
                <a:moveTo>
                  <a:pt x="52737" y="94493"/>
                </a:moveTo>
                <a:lnTo>
                  <a:pt x="58057" y="97532"/>
                </a:lnTo>
                <a:lnTo>
                  <a:pt x="58057" y="103672"/>
                </a:lnTo>
                <a:lnTo>
                  <a:pt x="52737" y="94493"/>
                </a:lnTo>
                <a:close/>
                <a:moveTo>
                  <a:pt x="64379" y="94493"/>
                </a:moveTo>
                <a:lnTo>
                  <a:pt x="69698" y="97532"/>
                </a:lnTo>
                <a:lnTo>
                  <a:pt x="69698" y="103672"/>
                </a:lnTo>
                <a:lnTo>
                  <a:pt x="64379" y="94493"/>
                </a:lnTo>
                <a:close/>
                <a:moveTo>
                  <a:pt x="75990" y="94493"/>
                </a:moveTo>
                <a:lnTo>
                  <a:pt x="81309" y="97532"/>
                </a:lnTo>
                <a:lnTo>
                  <a:pt x="81309" y="103672"/>
                </a:lnTo>
                <a:lnTo>
                  <a:pt x="75990" y="94493"/>
                </a:lnTo>
                <a:close/>
                <a:moveTo>
                  <a:pt x="87632" y="94493"/>
                </a:moveTo>
                <a:lnTo>
                  <a:pt x="92951" y="97532"/>
                </a:lnTo>
                <a:lnTo>
                  <a:pt x="92951" y="103672"/>
                </a:lnTo>
                <a:lnTo>
                  <a:pt x="87632" y="94493"/>
                </a:lnTo>
                <a:close/>
                <a:moveTo>
                  <a:pt x="99243" y="94493"/>
                </a:moveTo>
                <a:lnTo>
                  <a:pt x="104562" y="97532"/>
                </a:lnTo>
                <a:lnTo>
                  <a:pt x="104562" y="103672"/>
                </a:lnTo>
                <a:lnTo>
                  <a:pt x="99243" y="94493"/>
                </a:lnTo>
                <a:close/>
                <a:moveTo>
                  <a:pt x="110824" y="94493"/>
                </a:moveTo>
                <a:lnTo>
                  <a:pt x="116143" y="97532"/>
                </a:lnTo>
                <a:lnTo>
                  <a:pt x="116143" y="103672"/>
                </a:lnTo>
                <a:lnTo>
                  <a:pt x="110824" y="94493"/>
                </a:lnTo>
                <a:close/>
                <a:moveTo>
                  <a:pt x="122465" y="94493"/>
                </a:moveTo>
                <a:lnTo>
                  <a:pt x="127784" y="97532"/>
                </a:lnTo>
                <a:lnTo>
                  <a:pt x="127784" y="103672"/>
                </a:lnTo>
                <a:lnTo>
                  <a:pt x="122465" y="94493"/>
                </a:lnTo>
                <a:close/>
                <a:moveTo>
                  <a:pt x="134076" y="94493"/>
                </a:moveTo>
                <a:lnTo>
                  <a:pt x="139396" y="97532"/>
                </a:lnTo>
                <a:lnTo>
                  <a:pt x="139396" y="103672"/>
                </a:lnTo>
                <a:lnTo>
                  <a:pt x="134076" y="94493"/>
                </a:lnTo>
                <a:close/>
                <a:moveTo>
                  <a:pt x="145718" y="94493"/>
                </a:moveTo>
                <a:lnTo>
                  <a:pt x="151037" y="97532"/>
                </a:lnTo>
                <a:lnTo>
                  <a:pt x="151037" y="103672"/>
                </a:lnTo>
                <a:lnTo>
                  <a:pt x="145718" y="94493"/>
                </a:lnTo>
                <a:close/>
                <a:moveTo>
                  <a:pt x="157329" y="94493"/>
                </a:moveTo>
                <a:lnTo>
                  <a:pt x="162648" y="97532"/>
                </a:lnTo>
                <a:lnTo>
                  <a:pt x="162648" y="103672"/>
                </a:lnTo>
                <a:lnTo>
                  <a:pt x="157329" y="94493"/>
                </a:lnTo>
                <a:close/>
                <a:moveTo>
                  <a:pt x="168971" y="94493"/>
                </a:moveTo>
                <a:lnTo>
                  <a:pt x="174290" y="97532"/>
                </a:lnTo>
                <a:lnTo>
                  <a:pt x="174290" y="103672"/>
                </a:lnTo>
                <a:lnTo>
                  <a:pt x="168971" y="94493"/>
                </a:lnTo>
                <a:close/>
                <a:moveTo>
                  <a:pt x="180551" y="94432"/>
                </a:moveTo>
                <a:lnTo>
                  <a:pt x="185871" y="97532"/>
                </a:lnTo>
                <a:lnTo>
                  <a:pt x="185871" y="103672"/>
                </a:lnTo>
                <a:lnTo>
                  <a:pt x="180551" y="94432"/>
                </a:lnTo>
                <a:close/>
                <a:moveTo>
                  <a:pt x="192193" y="94432"/>
                </a:moveTo>
                <a:lnTo>
                  <a:pt x="197512" y="97532"/>
                </a:lnTo>
                <a:lnTo>
                  <a:pt x="197512" y="103672"/>
                </a:lnTo>
                <a:lnTo>
                  <a:pt x="192193" y="94432"/>
                </a:lnTo>
                <a:close/>
                <a:moveTo>
                  <a:pt x="203804" y="94432"/>
                </a:moveTo>
                <a:lnTo>
                  <a:pt x="209123" y="97532"/>
                </a:lnTo>
                <a:lnTo>
                  <a:pt x="209123" y="103672"/>
                </a:lnTo>
                <a:lnTo>
                  <a:pt x="203804" y="94432"/>
                </a:lnTo>
                <a:close/>
                <a:moveTo>
                  <a:pt x="215446" y="94432"/>
                </a:moveTo>
                <a:lnTo>
                  <a:pt x="220765" y="97532"/>
                </a:lnTo>
                <a:lnTo>
                  <a:pt x="220765" y="103672"/>
                </a:lnTo>
                <a:lnTo>
                  <a:pt x="215446" y="94432"/>
                </a:lnTo>
                <a:close/>
                <a:moveTo>
                  <a:pt x="227057" y="94432"/>
                </a:moveTo>
                <a:lnTo>
                  <a:pt x="232376" y="97532"/>
                </a:lnTo>
                <a:lnTo>
                  <a:pt x="232376" y="103672"/>
                </a:lnTo>
                <a:lnTo>
                  <a:pt x="227057" y="94432"/>
                </a:lnTo>
                <a:close/>
                <a:moveTo>
                  <a:pt x="238668" y="94432"/>
                </a:moveTo>
                <a:lnTo>
                  <a:pt x="243987" y="97532"/>
                </a:lnTo>
                <a:lnTo>
                  <a:pt x="243987" y="103672"/>
                </a:lnTo>
                <a:lnTo>
                  <a:pt x="238668" y="94432"/>
                </a:lnTo>
                <a:close/>
                <a:moveTo>
                  <a:pt x="250279" y="94432"/>
                </a:moveTo>
                <a:lnTo>
                  <a:pt x="255598" y="97532"/>
                </a:lnTo>
                <a:lnTo>
                  <a:pt x="255598" y="103672"/>
                </a:lnTo>
                <a:lnTo>
                  <a:pt x="250279" y="94432"/>
                </a:lnTo>
                <a:close/>
                <a:moveTo>
                  <a:pt x="261890" y="94432"/>
                </a:moveTo>
                <a:lnTo>
                  <a:pt x="267210" y="97532"/>
                </a:lnTo>
                <a:lnTo>
                  <a:pt x="267210" y="103672"/>
                </a:lnTo>
                <a:lnTo>
                  <a:pt x="261890" y="94432"/>
                </a:lnTo>
                <a:close/>
                <a:moveTo>
                  <a:pt x="273532" y="94432"/>
                </a:moveTo>
                <a:lnTo>
                  <a:pt x="278851" y="97532"/>
                </a:lnTo>
                <a:lnTo>
                  <a:pt x="278851" y="103672"/>
                </a:lnTo>
                <a:lnTo>
                  <a:pt x="273532" y="94432"/>
                </a:lnTo>
                <a:close/>
                <a:moveTo>
                  <a:pt x="75777" y="94553"/>
                </a:moveTo>
                <a:lnTo>
                  <a:pt x="81097" y="103763"/>
                </a:lnTo>
                <a:lnTo>
                  <a:pt x="81097" y="103763"/>
                </a:lnTo>
                <a:lnTo>
                  <a:pt x="78604" y="102304"/>
                </a:lnTo>
                <a:lnTo>
                  <a:pt x="75777" y="100724"/>
                </a:lnTo>
                <a:lnTo>
                  <a:pt x="75777" y="94553"/>
                </a:lnTo>
                <a:close/>
                <a:moveTo>
                  <a:pt x="87389" y="94553"/>
                </a:moveTo>
                <a:lnTo>
                  <a:pt x="92708" y="103763"/>
                </a:lnTo>
                <a:lnTo>
                  <a:pt x="92708" y="103763"/>
                </a:lnTo>
                <a:lnTo>
                  <a:pt x="90215" y="102365"/>
                </a:lnTo>
                <a:lnTo>
                  <a:pt x="87389" y="100724"/>
                </a:lnTo>
                <a:lnTo>
                  <a:pt x="87389" y="94553"/>
                </a:lnTo>
                <a:close/>
                <a:moveTo>
                  <a:pt x="99030" y="94553"/>
                </a:moveTo>
                <a:lnTo>
                  <a:pt x="104349" y="103763"/>
                </a:lnTo>
                <a:lnTo>
                  <a:pt x="104349" y="103763"/>
                </a:lnTo>
                <a:lnTo>
                  <a:pt x="101857" y="102304"/>
                </a:lnTo>
                <a:lnTo>
                  <a:pt x="99030" y="100724"/>
                </a:lnTo>
                <a:lnTo>
                  <a:pt x="99030" y="94553"/>
                </a:lnTo>
                <a:close/>
                <a:moveTo>
                  <a:pt x="122222" y="94553"/>
                </a:moveTo>
                <a:lnTo>
                  <a:pt x="127541" y="103763"/>
                </a:lnTo>
                <a:lnTo>
                  <a:pt x="127541" y="103763"/>
                </a:lnTo>
                <a:lnTo>
                  <a:pt x="125079" y="102365"/>
                </a:lnTo>
                <a:lnTo>
                  <a:pt x="122222" y="100724"/>
                </a:lnTo>
                <a:lnTo>
                  <a:pt x="122222" y="94553"/>
                </a:lnTo>
                <a:close/>
                <a:moveTo>
                  <a:pt x="261678" y="94553"/>
                </a:moveTo>
                <a:lnTo>
                  <a:pt x="266997" y="103763"/>
                </a:lnTo>
                <a:lnTo>
                  <a:pt x="264535" y="102365"/>
                </a:lnTo>
                <a:lnTo>
                  <a:pt x="261678" y="100724"/>
                </a:lnTo>
                <a:lnTo>
                  <a:pt x="261678" y="94553"/>
                </a:lnTo>
                <a:close/>
                <a:moveTo>
                  <a:pt x="17661" y="94553"/>
                </a:moveTo>
                <a:lnTo>
                  <a:pt x="22980" y="103763"/>
                </a:lnTo>
                <a:lnTo>
                  <a:pt x="20518" y="102304"/>
                </a:lnTo>
                <a:lnTo>
                  <a:pt x="17661" y="100724"/>
                </a:lnTo>
                <a:lnTo>
                  <a:pt x="17661" y="94553"/>
                </a:lnTo>
                <a:close/>
                <a:moveTo>
                  <a:pt x="29302" y="94553"/>
                </a:moveTo>
                <a:lnTo>
                  <a:pt x="34622" y="103763"/>
                </a:lnTo>
                <a:lnTo>
                  <a:pt x="32160" y="102304"/>
                </a:lnTo>
                <a:lnTo>
                  <a:pt x="29302" y="100724"/>
                </a:lnTo>
                <a:lnTo>
                  <a:pt x="29302" y="94553"/>
                </a:lnTo>
                <a:close/>
                <a:moveTo>
                  <a:pt x="40883" y="94553"/>
                </a:moveTo>
                <a:lnTo>
                  <a:pt x="46202" y="103763"/>
                </a:lnTo>
                <a:lnTo>
                  <a:pt x="43740" y="102304"/>
                </a:lnTo>
                <a:lnTo>
                  <a:pt x="40883" y="100724"/>
                </a:lnTo>
                <a:lnTo>
                  <a:pt x="40883" y="94553"/>
                </a:lnTo>
                <a:close/>
                <a:moveTo>
                  <a:pt x="52525" y="94553"/>
                </a:moveTo>
                <a:lnTo>
                  <a:pt x="57844" y="103763"/>
                </a:lnTo>
                <a:lnTo>
                  <a:pt x="55351" y="102304"/>
                </a:lnTo>
                <a:lnTo>
                  <a:pt x="52525" y="100724"/>
                </a:lnTo>
                <a:lnTo>
                  <a:pt x="52525" y="94553"/>
                </a:lnTo>
                <a:close/>
                <a:moveTo>
                  <a:pt x="64136" y="94553"/>
                </a:moveTo>
                <a:lnTo>
                  <a:pt x="69455" y="103763"/>
                </a:lnTo>
                <a:lnTo>
                  <a:pt x="66993" y="102304"/>
                </a:lnTo>
                <a:lnTo>
                  <a:pt x="64136" y="100724"/>
                </a:lnTo>
                <a:lnTo>
                  <a:pt x="64136" y="94553"/>
                </a:lnTo>
                <a:close/>
                <a:moveTo>
                  <a:pt x="110611" y="94553"/>
                </a:moveTo>
                <a:lnTo>
                  <a:pt x="115930" y="103763"/>
                </a:lnTo>
                <a:lnTo>
                  <a:pt x="113468" y="102365"/>
                </a:lnTo>
                <a:lnTo>
                  <a:pt x="110611" y="100724"/>
                </a:lnTo>
                <a:lnTo>
                  <a:pt x="110611" y="94553"/>
                </a:lnTo>
                <a:close/>
                <a:moveTo>
                  <a:pt x="133864" y="94553"/>
                </a:moveTo>
                <a:lnTo>
                  <a:pt x="139183" y="103763"/>
                </a:lnTo>
                <a:lnTo>
                  <a:pt x="136721" y="102365"/>
                </a:lnTo>
                <a:lnTo>
                  <a:pt x="133864" y="100724"/>
                </a:lnTo>
                <a:lnTo>
                  <a:pt x="133864" y="94553"/>
                </a:lnTo>
                <a:close/>
                <a:moveTo>
                  <a:pt x="145475" y="94553"/>
                </a:moveTo>
                <a:lnTo>
                  <a:pt x="150794" y="103763"/>
                </a:lnTo>
                <a:lnTo>
                  <a:pt x="148332" y="102365"/>
                </a:lnTo>
                <a:lnTo>
                  <a:pt x="145475" y="100724"/>
                </a:lnTo>
                <a:lnTo>
                  <a:pt x="145475" y="94553"/>
                </a:lnTo>
                <a:close/>
                <a:moveTo>
                  <a:pt x="157086" y="94553"/>
                </a:moveTo>
                <a:lnTo>
                  <a:pt x="162405" y="103763"/>
                </a:lnTo>
                <a:lnTo>
                  <a:pt x="159913" y="102365"/>
                </a:lnTo>
                <a:lnTo>
                  <a:pt x="157086" y="100724"/>
                </a:lnTo>
                <a:lnTo>
                  <a:pt x="157086" y="94553"/>
                </a:lnTo>
                <a:close/>
                <a:moveTo>
                  <a:pt x="168697" y="94553"/>
                </a:moveTo>
                <a:lnTo>
                  <a:pt x="174016" y="103763"/>
                </a:lnTo>
                <a:lnTo>
                  <a:pt x="171554" y="102365"/>
                </a:lnTo>
                <a:lnTo>
                  <a:pt x="168697" y="100724"/>
                </a:lnTo>
                <a:lnTo>
                  <a:pt x="168697" y="94553"/>
                </a:lnTo>
                <a:close/>
                <a:moveTo>
                  <a:pt x="180339" y="94553"/>
                </a:moveTo>
                <a:lnTo>
                  <a:pt x="185658" y="103763"/>
                </a:lnTo>
                <a:lnTo>
                  <a:pt x="183165" y="102365"/>
                </a:lnTo>
                <a:lnTo>
                  <a:pt x="180339" y="100724"/>
                </a:lnTo>
                <a:lnTo>
                  <a:pt x="180339" y="94553"/>
                </a:lnTo>
                <a:close/>
                <a:moveTo>
                  <a:pt x="191950" y="94553"/>
                </a:moveTo>
                <a:lnTo>
                  <a:pt x="197269" y="103763"/>
                </a:lnTo>
                <a:lnTo>
                  <a:pt x="194807" y="102365"/>
                </a:lnTo>
                <a:lnTo>
                  <a:pt x="191950" y="100724"/>
                </a:lnTo>
                <a:lnTo>
                  <a:pt x="191950" y="94553"/>
                </a:lnTo>
                <a:close/>
                <a:moveTo>
                  <a:pt x="203591" y="94553"/>
                </a:moveTo>
                <a:lnTo>
                  <a:pt x="208911" y="103763"/>
                </a:lnTo>
                <a:lnTo>
                  <a:pt x="206418" y="102365"/>
                </a:lnTo>
                <a:lnTo>
                  <a:pt x="203591" y="100724"/>
                </a:lnTo>
                <a:lnTo>
                  <a:pt x="203591" y="94553"/>
                </a:lnTo>
                <a:close/>
                <a:moveTo>
                  <a:pt x="215202" y="94553"/>
                </a:moveTo>
                <a:lnTo>
                  <a:pt x="220522" y="103763"/>
                </a:lnTo>
                <a:lnTo>
                  <a:pt x="218060" y="102365"/>
                </a:lnTo>
                <a:lnTo>
                  <a:pt x="215202" y="100724"/>
                </a:lnTo>
                <a:lnTo>
                  <a:pt x="215202" y="94553"/>
                </a:lnTo>
                <a:close/>
                <a:moveTo>
                  <a:pt x="226783" y="94553"/>
                </a:moveTo>
                <a:lnTo>
                  <a:pt x="232103" y="103763"/>
                </a:lnTo>
                <a:lnTo>
                  <a:pt x="229640" y="102365"/>
                </a:lnTo>
                <a:lnTo>
                  <a:pt x="226783" y="100724"/>
                </a:lnTo>
                <a:lnTo>
                  <a:pt x="226783" y="94553"/>
                </a:lnTo>
                <a:close/>
                <a:moveTo>
                  <a:pt x="238425" y="94553"/>
                </a:moveTo>
                <a:lnTo>
                  <a:pt x="243744" y="103763"/>
                </a:lnTo>
                <a:lnTo>
                  <a:pt x="241282" y="102365"/>
                </a:lnTo>
                <a:lnTo>
                  <a:pt x="238425" y="100724"/>
                </a:lnTo>
                <a:lnTo>
                  <a:pt x="238425" y="94553"/>
                </a:lnTo>
                <a:close/>
                <a:moveTo>
                  <a:pt x="250036" y="94553"/>
                </a:moveTo>
                <a:lnTo>
                  <a:pt x="255355" y="103763"/>
                </a:lnTo>
                <a:lnTo>
                  <a:pt x="252893" y="102365"/>
                </a:lnTo>
                <a:lnTo>
                  <a:pt x="250036" y="100724"/>
                </a:lnTo>
                <a:lnTo>
                  <a:pt x="250036" y="94553"/>
                </a:lnTo>
                <a:close/>
                <a:moveTo>
                  <a:pt x="273289" y="94553"/>
                </a:moveTo>
                <a:lnTo>
                  <a:pt x="278608" y="103763"/>
                </a:lnTo>
                <a:lnTo>
                  <a:pt x="276146" y="102365"/>
                </a:lnTo>
                <a:lnTo>
                  <a:pt x="273289" y="100724"/>
                </a:lnTo>
                <a:lnTo>
                  <a:pt x="273289" y="94553"/>
                </a:lnTo>
                <a:close/>
                <a:moveTo>
                  <a:pt x="29029" y="94553"/>
                </a:moveTo>
                <a:lnTo>
                  <a:pt x="29029" y="100724"/>
                </a:lnTo>
                <a:lnTo>
                  <a:pt x="26172" y="102365"/>
                </a:lnTo>
                <a:lnTo>
                  <a:pt x="23710" y="103794"/>
                </a:lnTo>
                <a:lnTo>
                  <a:pt x="23710" y="103794"/>
                </a:lnTo>
                <a:lnTo>
                  <a:pt x="29029" y="94553"/>
                </a:lnTo>
                <a:close/>
                <a:moveTo>
                  <a:pt x="40610" y="94553"/>
                </a:moveTo>
                <a:lnTo>
                  <a:pt x="40610" y="100724"/>
                </a:lnTo>
                <a:lnTo>
                  <a:pt x="37783" y="102365"/>
                </a:lnTo>
                <a:lnTo>
                  <a:pt x="35290" y="103794"/>
                </a:lnTo>
                <a:lnTo>
                  <a:pt x="35290" y="103794"/>
                </a:lnTo>
                <a:lnTo>
                  <a:pt x="40610" y="94553"/>
                </a:lnTo>
                <a:close/>
                <a:moveTo>
                  <a:pt x="75504" y="94553"/>
                </a:moveTo>
                <a:lnTo>
                  <a:pt x="75504" y="100724"/>
                </a:lnTo>
                <a:lnTo>
                  <a:pt x="72647" y="102365"/>
                </a:lnTo>
                <a:lnTo>
                  <a:pt x="70185" y="103794"/>
                </a:lnTo>
                <a:lnTo>
                  <a:pt x="70185" y="103794"/>
                </a:lnTo>
                <a:lnTo>
                  <a:pt x="75504" y="94553"/>
                </a:lnTo>
                <a:close/>
                <a:moveTo>
                  <a:pt x="87115" y="94553"/>
                </a:moveTo>
                <a:lnTo>
                  <a:pt x="87115" y="100724"/>
                </a:lnTo>
                <a:lnTo>
                  <a:pt x="84288" y="102365"/>
                </a:lnTo>
                <a:lnTo>
                  <a:pt x="81796" y="103794"/>
                </a:lnTo>
                <a:lnTo>
                  <a:pt x="81796" y="103794"/>
                </a:lnTo>
                <a:lnTo>
                  <a:pt x="87115" y="94553"/>
                </a:lnTo>
                <a:close/>
                <a:moveTo>
                  <a:pt x="133590" y="94614"/>
                </a:moveTo>
                <a:lnTo>
                  <a:pt x="133590" y="100724"/>
                </a:lnTo>
                <a:lnTo>
                  <a:pt x="130733" y="102365"/>
                </a:lnTo>
                <a:lnTo>
                  <a:pt x="128271" y="103794"/>
                </a:lnTo>
                <a:lnTo>
                  <a:pt x="128271" y="103794"/>
                </a:lnTo>
                <a:lnTo>
                  <a:pt x="133590" y="94614"/>
                </a:lnTo>
                <a:close/>
                <a:moveTo>
                  <a:pt x="6050" y="94553"/>
                </a:moveTo>
                <a:lnTo>
                  <a:pt x="11369" y="103794"/>
                </a:lnTo>
                <a:lnTo>
                  <a:pt x="8907" y="102365"/>
                </a:lnTo>
                <a:lnTo>
                  <a:pt x="6050" y="100724"/>
                </a:lnTo>
                <a:lnTo>
                  <a:pt x="6050" y="94553"/>
                </a:lnTo>
                <a:close/>
                <a:moveTo>
                  <a:pt x="17418" y="94553"/>
                </a:moveTo>
                <a:lnTo>
                  <a:pt x="17418" y="100724"/>
                </a:lnTo>
                <a:lnTo>
                  <a:pt x="14560" y="102365"/>
                </a:lnTo>
                <a:lnTo>
                  <a:pt x="12098" y="103794"/>
                </a:lnTo>
                <a:lnTo>
                  <a:pt x="17418" y="94553"/>
                </a:lnTo>
                <a:close/>
                <a:moveTo>
                  <a:pt x="52251" y="94553"/>
                </a:moveTo>
                <a:lnTo>
                  <a:pt x="52251" y="100724"/>
                </a:lnTo>
                <a:lnTo>
                  <a:pt x="49394" y="102365"/>
                </a:lnTo>
                <a:lnTo>
                  <a:pt x="46932" y="103794"/>
                </a:lnTo>
                <a:lnTo>
                  <a:pt x="52251" y="94553"/>
                </a:lnTo>
                <a:close/>
                <a:moveTo>
                  <a:pt x="63862" y="94553"/>
                </a:moveTo>
                <a:lnTo>
                  <a:pt x="63862" y="100724"/>
                </a:lnTo>
                <a:lnTo>
                  <a:pt x="61005" y="102365"/>
                </a:lnTo>
                <a:lnTo>
                  <a:pt x="58543" y="103794"/>
                </a:lnTo>
                <a:lnTo>
                  <a:pt x="63862" y="94553"/>
                </a:lnTo>
                <a:close/>
                <a:moveTo>
                  <a:pt x="98757" y="94553"/>
                </a:moveTo>
                <a:lnTo>
                  <a:pt x="98757" y="100724"/>
                </a:lnTo>
                <a:lnTo>
                  <a:pt x="95899" y="102365"/>
                </a:lnTo>
                <a:lnTo>
                  <a:pt x="93437" y="103794"/>
                </a:lnTo>
                <a:lnTo>
                  <a:pt x="98757" y="94553"/>
                </a:lnTo>
                <a:close/>
                <a:moveTo>
                  <a:pt x="110337" y="94614"/>
                </a:moveTo>
                <a:lnTo>
                  <a:pt x="110337" y="100724"/>
                </a:lnTo>
                <a:lnTo>
                  <a:pt x="107480" y="102365"/>
                </a:lnTo>
                <a:lnTo>
                  <a:pt x="105018" y="103794"/>
                </a:lnTo>
                <a:lnTo>
                  <a:pt x="110337" y="94614"/>
                </a:lnTo>
                <a:close/>
                <a:moveTo>
                  <a:pt x="121979" y="94614"/>
                </a:moveTo>
                <a:lnTo>
                  <a:pt x="121979" y="100724"/>
                </a:lnTo>
                <a:lnTo>
                  <a:pt x="119122" y="102365"/>
                </a:lnTo>
                <a:lnTo>
                  <a:pt x="116660" y="103794"/>
                </a:lnTo>
                <a:lnTo>
                  <a:pt x="121979" y="94614"/>
                </a:lnTo>
                <a:close/>
                <a:moveTo>
                  <a:pt x="145232" y="94614"/>
                </a:moveTo>
                <a:lnTo>
                  <a:pt x="145232" y="100724"/>
                </a:lnTo>
                <a:lnTo>
                  <a:pt x="142374" y="102365"/>
                </a:lnTo>
                <a:lnTo>
                  <a:pt x="139912" y="103794"/>
                </a:lnTo>
                <a:lnTo>
                  <a:pt x="145232" y="94614"/>
                </a:lnTo>
                <a:close/>
                <a:moveTo>
                  <a:pt x="156843" y="94614"/>
                </a:moveTo>
                <a:lnTo>
                  <a:pt x="156843" y="100724"/>
                </a:lnTo>
                <a:lnTo>
                  <a:pt x="153986" y="102365"/>
                </a:lnTo>
                <a:lnTo>
                  <a:pt x="151523" y="103794"/>
                </a:lnTo>
                <a:lnTo>
                  <a:pt x="156843" y="94614"/>
                </a:lnTo>
                <a:close/>
                <a:moveTo>
                  <a:pt x="168484" y="94614"/>
                </a:moveTo>
                <a:lnTo>
                  <a:pt x="168484" y="100724"/>
                </a:lnTo>
                <a:lnTo>
                  <a:pt x="165627" y="102365"/>
                </a:lnTo>
                <a:lnTo>
                  <a:pt x="163165" y="103794"/>
                </a:lnTo>
                <a:lnTo>
                  <a:pt x="168484" y="94614"/>
                </a:lnTo>
                <a:close/>
                <a:moveTo>
                  <a:pt x="180065" y="94614"/>
                </a:moveTo>
                <a:lnTo>
                  <a:pt x="180065" y="100724"/>
                </a:lnTo>
                <a:lnTo>
                  <a:pt x="177208" y="102365"/>
                </a:lnTo>
                <a:lnTo>
                  <a:pt x="174746" y="103794"/>
                </a:lnTo>
                <a:lnTo>
                  <a:pt x="180065" y="94614"/>
                </a:lnTo>
                <a:close/>
                <a:moveTo>
                  <a:pt x="191676" y="94614"/>
                </a:moveTo>
                <a:lnTo>
                  <a:pt x="191676" y="100724"/>
                </a:lnTo>
                <a:lnTo>
                  <a:pt x="188849" y="102365"/>
                </a:lnTo>
                <a:lnTo>
                  <a:pt x="186357" y="103794"/>
                </a:lnTo>
                <a:lnTo>
                  <a:pt x="191676" y="94614"/>
                </a:lnTo>
                <a:close/>
                <a:moveTo>
                  <a:pt x="203318" y="94614"/>
                </a:moveTo>
                <a:lnTo>
                  <a:pt x="203318" y="100724"/>
                </a:lnTo>
                <a:lnTo>
                  <a:pt x="200461" y="102365"/>
                </a:lnTo>
                <a:lnTo>
                  <a:pt x="197999" y="103794"/>
                </a:lnTo>
                <a:lnTo>
                  <a:pt x="203318" y="94614"/>
                </a:lnTo>
                <a:close/>
                <a:moveTo>
                  <a:pt x="214929" y="94614"/>
                </a:moveTo>
                <a:lnTo>
                  <a:pt x="214929" y="100724"/>
                </a:lnTo>
                <a:lnTo>
                  <a:pt x="212072" y="102365"/>
                </a:lnTo>
                <a:lnTo>
                  <a:pt x="209610" y="103794"/>
                </a:lnTo>
                <a:lnTo>
                  <a:pt x="214929" y="94614"/>
                </a:lnTo>
                <a:close/>
                <a:moveTo>
                  <a:pt x="226570" y="94614"/>
                </a:moveTo>
                <a:lnTo>
                  <a:pt x="226570" y="100724"/>
                </a:lnTo>
                <a:lnTo>
                  <a:pt x="223713" y="102365"/>
                </a:lnTo>
                <a:lnTo>
                  <a:pt x="221251" y="103794"/>
                </a:lnTo>
                <a:lnTo>
                  <a:pt x="226570" y="94614"/>
                </a:lnTo>
                <a:close/>
                <a:moveTo>
                  <a:pt x="238182" y="94614"/>
                </a:moveTo>
                <a:lnTo>
                  <a:pt x="238182" y="100724"/>
                </a:lnTo>
                <a:lnTo>
                  <a:pt x="235355" y="102365"/>
                </a:lnTo>
                <a:lnTo>
                  <a:pt x="232862" y="103794"/>
                </a:lnTo>
                <a:lnTo>
                  <a:pt x="238182" y="94614"/>
                </a:lnTo>
                <a:close/>
                <a:moveTo>
                  <a:pt x="249793" y="94614"/>
                </a:moveTo>
                <a:lnTo>
                  <a:pt x="249793" y="100724"/>
                </a:lnTo>
                <a:lnTo>
                  <a:pt x="246936" y="102365"/>
                </a:lnTo>
                <a:lnTo>
                  <a:pt x="244474" y="103794"/>
                </a:lnTo>
                <a:lnTo>
                  <a:pt x="249793" y="94614"/>
                </a:lnTo>
                <a:close/>
                <a:moveTo>
                  <a:pt x="261404" y="94614"/>
                </a:moveTo>
                <a:lnTo>
                  <a:pt x="261404" y="100724"/>
                </a:lnTo>
                <a:lnTo>
                  <a:pt x="258547" y="102365"/>
                </a:lnTo>
                <a:lnTo>
                  <a:pt x="256085" y="103794"/>
                </a:lnTo>
                <a:lnTo>
                  <a:pt x="261404" y="94614"/>
                </a:lnTo>
                <a:close/>
                <a:moveTo>
                  <a:pt x="273046" y="94614"/>
                </a:moveTo>
                <a:lnTo>
                  <a:pt x="273046" y="100754"/>
                </a:lnTo>
                <a:lnTo>
                  <a:pt x="270188" y="102395"/>
                </a:lnTo>
                <a:lnTo>
                  <a:pt x="267726" y="103794"/>
                </a:lnTo>
                <a:lnTo>
                  <a:pt x="273046" y="94614"/>
                </a:lnTo>
                <a:close/>
                <a:moveTo>
                  <a:pt x="284657" y="94614"/>
                </a:moveTo>
                <a:lnTo>
                  <a:pt x="284657" y="100754"/>
                </a:lnTo>
                <a:lnTo>
                  <a:pt x="279337" y="103794"/>
                </a:lnTo>
                <a:lnTo>
                  <a:pt x="284657" y="94614"/>
                </a:lnTo>
                <a:close/>
                <a:moveTo>
                  <a:pt x="5898" y="100936"/>
                </a:moveTo>
                <a:lnTo>
                  <a:pt x="8755" y="102578"/>
                </a:lnTo>
                <a:lnTo>
                  <a:pt x="11217" y="104037"/>
                </a:lnTo>
                <a:lnTo>
                  <a:pt x="578" y="104037"/>
                </a:lnTo>
                <a:lnTo>
                  <a:pt x="5898" y="100936"/>
                </a:lnTo>
                <a:close/>
                <a:moveTo>
                  <a:pt x="17509" y="100936"/>
                </a:moveTo>
                <a:lnTo>
                  <a:pt x="20366" y="102578"/>
                </a:lnTo>
                <a:lnTo>
                  <a:pt x="22828" y="104037"/>
                </a:lnTo>
                <a:lnTo>
                  <a:pt x="12190" y="104037"/>
                </a:lnTo>
                <a:lnTo>
                  <a:pt x="14682" y="102578"/>
                </a:lnTo>
                <a:lnTo>
                  <a:pt x="17509" y="100936"/>
                </a:lnTo>
                <a:close/>
                <a:moveTo>
                  <a:pt x="29150" y="100936"/>
                </a:moveTo>
                <a:lnTo>
                  <a:pt x="32008" y="102578"/>
                </a:lnTo>
                <a:lnTo>
                  <a:pt x="34470" y="104037"/>
                </a:lnTo>
                <a:lnTo>
                  <a:pt x="23831" y="104037"/>
                </a:lnTo>
                <a:lnTo>
                  <a:pt x="26293" y="102578"/>
                </a:lnTo>
                <a:lnTo>
                  <a:pt x="29150" y="100936"/>
                </a:lnTo>
                <a:close/>
                <a:moveTo>
                  <a:pt x="40762" y="100936"/>
                </a:moveTo>
                <a:lnTo>
                  <a:pt x="43619" y="102578"/>
                </a:lnTo>
                <a:lnTo>
                  <a:pt x="46081" y="104037"/>
                </a:lnTo>
                <a:lnTo>
                  <a:pt x="35442" y="104037"/>
                </a:lnTo>
                <a:lnTo>
                  <a:pt x="37935" y="102578"/>
                </a:lnTo>
                <a:lnTo>
                  <a:pt x="40762" y="100936"/>
                </a:lnTo>
                <a:close/>
                <a:moveTo>
                  <a:pt x="52403" y="100936"/>
                </a:moveTo>
                <a:lnTo>
                  <a:pt x="55260" y="102578"/>
                </a:lnTo>
                <a:lnTo>
                  <a:pt x="57722" y="104037"/>
                </a:lnTo>
                <a:lnTo>
                  <a:pt x="47084" y="104037"/>
                </a:lnTo>
                <a:lnTo>
                  <a:pt x="49546" y="102578"/>
                </a:lnTo>
                <a:lnTo>
                  <a:pt x="52403" y="100936"/>
                </a:lnTo>
                <a:close/>
                <a:moveTo>
                  <a:pt x="64014" y="100936"/>
                </a:moveTo>
                <a:lnTo>
                  <a:pt x="66871" y="102578"/>
                </a:lnTo>
                <a:lnTo>
                  <a:pt x="69334" y="104037"/>
                </a:lnTo>
                <a:lnTo>
                  <a:pt x="58695" y="104037"/>
                </a:lnTo>
                <a:lnTo>
                  <a:pt x="61187" y="102578"/>
                </a:lnTo>
                <a:lnTo>
                  <a:pt x="64014" y="100936"/>
                </a:lnTo>
                <a:close/>
                <a:moveTo>
                  <a:pt x="75625" y="100936"/>
                </a:moveTo>
                <a:lnTo>
                  <a:pt x="78452" y="102578"/>
                </a:lnTo>
                <a:lnTo>
                  <a:pt x="80945" y="104037"/>
                </a:lnTo>
                <a:lnTo>
                  <a:pt x="70306" y="104037"/>
                </a:lnTo>
                <a:lnTo>
                  <a:pt x="72768" y="102578"/>
                </a:lnTo>
                <a:lnTo>
                  <a:pt x="75625" y="100936"/>
                </a:lnTo>
                <a:close/>
                <a:moveTo>
                  <a:pt x="87237" y="100936"/>
                </a:moveTo>
                <a:lnTo>
                  <a:pt x="90094" y="102578"/>
                </a:lnTo>
                <a:lnTo>
                  <a:pt x="92556" y="104037"/>
                </a:lnTo>
                <a:lnTo>
                  <a:pt x="81917" y="104037"/>
                </a:lnTo>
                <a:lnTo>
                  <a:pt x="84379" y="102578"/>
                </a:lnTo>
                <a:lnTo>
                  <a:pt x="87237" y="100936"/>
                </a:lnTo>
                <a:close/>
                <a:moveTo>
                  <a:pt x="98878" y="100936"/>
                </a:moveTo>
                <a:lnTo>
                  <a:pt x="101705" y="102578"/>
                </a:lnTo>
                <a:lnTo>
                  <a:pt x="104197" y="104037"/>
                </a:lnTo>
                <a:lnTo>
                  <a:pt x="93559" y="104037"/>
                </a:lnTo>
                <a:lnTo>
                  <a:pt x="96021" y="102578"/>
                </a:lnTo>
                <a:lnTo>
                  <a:pt x="98878" y="100936"/>
                </a:lnTo>
                <a:close/>
                <a:moveTo>
                  <a:pt x="110489" y="100936"/>
                </a:moveTo>
                <a:lnTo>
                  <a:pt x="113346" y="102578"/>
                </a:lnTo>
                <a:lnTo>
                  <a:pt x="115809" y="104037"/>
                </a:lnTo>
                <a:lnTo>
                  <a:pt x="105170" y="104037"/>
                </a:lnTo>
                <a:lnTo>
                  <a:pt x="107632" y="102578"/>
                </a:lnTo>
                <a:lnTo>
                  <a:pt x="110489" y="100936"/>
                </a:lnTo>
                <a:close/>
                <a:moveTo>
                  <a:pt x="122131" y="100936"/>
                </a:moveTo>
                <a:lnTo>
                  <a:pt x="124958" y="102578"/>
                </a:lnTo>
                <a:lnTo>
                  <a:pt x="127450" y="104037"/>
                </a:lnTo>
                <a:lnTo>
                  <a:pt x="116812" y="104037"/>
                </a:lnTo>
                <a:lnTo>
                  <a:pt x="119274" y="102578"/>
                </a:lnTo>
                <a:lnTo>
                  <a:pt x="122131" y="100936"/>
                </a:lnTo>
                <a:close/>
                <a:moveTo>
                  <a:pt x="133742" y="100936"/>
                </a:moveTo>
                <a:lnTo>
                  <a:pt x="136599" y="102578"/>
                </a:lnTo>
                <a:lnTo>
                  <a:pt x="139061" y="104037"/>
                </a:lnTo>
                <a:lnTo>
                  <a:pt x="128423" y="104037"/>
                </a:lnTo>
                <a:lnTo>
                  <a:pt x="130885" y="102578"/>
                </a:lnTo>
                <a:lnTo>
                  <a:pt x="133742" y="100936"/>
                </a:lnTo>
                <a:close/>
                <a:moveTo>
                  <a:pt x="145323" y="100936"/>
                </a:moveTo>
                <a:lnTo>
                  <a:pt x="148180" y="102578"/>
                </a:lnTo>
                <a:lnTo>
                  <a:pt x="150642" y="104037"/>
                </a:lnTo>
                <a:lnTo>
                  <a:pt x="140004" y="104037"/>
                </a:lnTo>
                <a:lnTo>
                  <a:pt x="142496" y="102578"/>
                </a:lnTo>
                <a:lnTo>
                  <a:pt x="145323" y="100936"/>
                </a:lnTo>
                <a:close/>
                <a:moveTo>
                  <a:pt x="156964" y="100936"/>
                </a:moveTo>
                <a:lnTo>
                  <a:pt x="159822" y="102578"/>
                </a:lnTo>
                <a:lnTo>
                  <a:pt x="162284" y="104037"/>
                </a:lnTo>
                <a:lnTo>
                  <a:pt x="151645" y="104037"/>
                </a:lnTo>
                <a:lnTo>
                  <a:pt x="154107" y="102578"/>
                </a:lnTo>
                <a:lnTo>
                  <a:pt x="156964" y="100936"/>
                </a:lnTo>
                <a:close/>
                <a:moveTo>
                  <a:pt x="168575" y="100936"/>
                </a:moveTo>
                <a:lnTo>
                  <a:pt x="171433" y="102578"/>
                </a:lnTo>
                <a:lnTo>
                  <a:pt x="173895" y="104037"/>
                </a:lnTo>
                <a:lnTo>
                  <a:pt x="163256" y="104037"/>
                </a:lnTo>
                <a:lnTo>
                  <a:pt x="165749" y="102578"/>
                </a:lnTo>
                <a:lnTo>
                  <a:pt x="168575" y="100936"/>
                </a:lnTo>
                <a:close/>
                <a:moveTo>
                  <a:pt x="180217" y="100936"/>
                </a:moveTo>
                <a:lnTo>
                  <a:pt x="183074" y="102578"/>
                </a:lnTo>
                <a:lnTo>
                  <a:pt x="185536" y="104037"/>
                </a:lnTo>
                <a:lnTo>
                  <a:pt x="174898" y="104037"/>
                </a:lnTo>
                <a:lnTo>
                  <a:pt x="177360" y="102578"/>
                </a:lnTo>
                <a:lnTo>
                  <a:pt x="180217" y="100936"/>
                </a:lnTo>
                <a:close/>
                <a:moveTo>
                  <a:pt x="191828" y="100936"/>
                </a:moveTo>
                <a:lnTo>
                  <a:pt x="194685" y="102578"/>
                </a:lnTo>
                <a:lnTo>
                  <a:pt x="197147" y="104037"/>
                </a:lnTo>
                <a:lnTo>
                  <a:pt x="186509" y="104037"/>
                </a:lnTo>
                <a:lnTo>
                  <a:pt x="189001" y="102578"/>
                </a:lnTo>
                <a:lnTo>
                  <a:pt x="191828" y="100936"/>
                </a:lnTo>
                <a:close/>
                <a:moveTo>
                  <a:pt x="203470" y="100936"/>
                </a:moveTo>
                <a:lnTo>
                  <a:pt x="206327" y="102578"/>
                </a:lnTo>
                <a:lnTo>
                  <a:pt x="208789" y="104037"/>
                </a:lnTo>
                <a:lnTo>
                  <a:pt x="198151" y="104037"/>
                </a:lnTo>
                <a:lnTo>
                  <a:pt x="200613" y="102578"/>
                </a:lnTo>
                <a:lnTo>
                  <a:pt x="203470" y="100936"/>
                </a:lnTo>
                <a:close/>
                <a:moveTo>
                  <a:pt x="215051" y="100936"/>
                </a:moveTo>
                <a:lnTo>
                  <a:pt x="217908" y="102578"/>
                </a:lnTo>
                <a:lnTo>
                  <a:pt x="220370" y="104037"/>
                </a:lnTo>
                <a:lnTo>
                  <a:pt x="209731" y="104037"/>
                </a:lnTo>
                <a:lnTo>
                  <a:pt x="212193" y="102578"/>
                </a:lnTo>
                <a:lnTo>
                  <a:pt x="215051" y="100936"/>
                </a:lnTo>
                <a:close/>
                <a:moveTo>
                  <a:pt x="226692" y="100936"/>
                </a:moveTo>
                <a:lnTo>
                  <a:pt x="229519" y="102578"/>
                </a:lnTo>
                <a:lnTo>
                  <a:pt x="232011" y="104037"/>
                </a:lnTo>
                <a:lnTo>
                  <a:pt x="221373" y="104037"/>
                </a:lnTo>
                <a:lnTo>
                  <a:pt x="223835" y="102578"/>
                </a:lnTo>
                <a:lnTo>
                  <a:pt x="226692" y="100936"/>
                </a:lnTo>
                <a:close/>
                <a:moveTo>
                  <a:pt x="238303" y="100936"/>
                </a:moveTo>
                <a:lnTo>
                  <a:pt x="241160" y="102578"/>
                </a:lnTo>
                <a:lnTo>
                  <a:pt x="243622" y="104037"/>
                </a:lnTo>
                <a:lnTo>
                  <a:pt x="232984" y="104037"/>
                </a:lnTo>
                <a:lnTo>
                  <a:pt x="235446" y="102578"/>
                </a:lnTo>
                <a:lnTo>
                  <a:pt x="238303" y="100936"/>
                </a:lnTo>
                <a:close/>
                <a:moveTo>
                  <a:pt x="249945" y="100936"/>
                </a:moveTo>
                <a:lnTo>
                  <a:pt x="252772" y="102578"/>
                </a:lnTo>
                <a:lnTo>
                  <a:pt x="255264" y="104037"/>
                </a:lnTo>
                <a:lnTo>
                  <a:pt x="244626" y="104037"/>
                </a:lnTo>
                <a:lnTo>
                  <a:pt x="247088" y="102578"/>
                </a:lnTo>
                <a:lnTo>
                  <a:pt x="249945" y="100936"/>
                </a:lnTo>
                <a:close/>
                <a:moveTo>
                  <a:pt x="261556" y="100936"/>
                </a:moveTo>
                <a:lnTo>
                  <a:pt x="264413" y="102578"/>
                </a:lnTo>
                <a:lnTo>
                  <a:pt x="266875" y="104037"/>
                </a:lnTo>
                <a:lnTo>
                  <a:pt x="256237" y="104037"/>
                </a:lnTo>
                <a:lnTo>
                  <a:pt x="258699" y="102578"/>
                </a:lnTo>
                <a:lnTo>
                  <a:pt x="261556" y="100936"/>
                </a:lnTo>
                <a:close/>
                <a:moveTo>
                  <a:pt x="273198" y="100936"/>
                </a:moveTo>
                <a:lnTo>
                  <a:pt x="276024" y="102578"/>
                </a:lnTo>
                <a:lnTo>
                  <a:pt x="278517" y="104037"/>
                </a:lnTo>
                <a:lnTo>
                  <a:pt x="267878" y="104037"/>
                </a:lnTo>
                <a:lnTo>
                  <a:pt x="270340" y="102578"/>
                </a:lnTo>
                <a:lnTo>
                  <a:pt x="273198" y="100936"/>
                </a:lnTo>
                <a:close/>
                <a:moveTo>
                  <a:pt x="11217" y="104250"/>
                </a:moveTo>
                <a:lnTo>
                  <a:pt x="5898" y="107320"/>
                </a:lnTo>
                <a:lnTo>
                  <a:pt x="578" y="104250"/>
                </a:lnTo>
                <a:close/>
                <a:moveTo>
                  <a:pt x="22828" y="104250"/>
                </a:moveTo>
                <a:lnTo>
                  <a:pt x="17509" y="107320"/>
                </a:lnTo>
                <a:lnTo>
                  <a:pt x="12190" y="104250"/>
                </a:lnTo>
                <a:close/>
                <a:moveTo>
                  <a:pt x="34470" y="104250"/>
                </a:moveTo>
                <a:lnTo>
                  <a:pt x="29150" y="107320"/>
                </a:lnTo>
                <a:lnTo>
                  <a:pt x="23831" y="104250"/>
                </a:lnTo>
                <a:close/>
                <a:moveTo>
                  <a:pt x="46081" y="104250"/>
                </a:moveTo>
                <a:lnTo>
                  <a:pt x="40762" y="107320"/>
                </a:lnTo>
                <a:lnTo>
                  <a:pt x="35442" y="104250"/>
                </a:lnTo>
                <a:close/>
                <a:moveTo>
                  <a:pt x="57722" y="104250"/>
                </a:moveTo>
                <a:lnTo>
                  <a:pt x="52403" y="107320"/>
                </a:lnTo>
                <a:lnTo>
                  <a:pt x="47084" y="104250"/>
                </a:lnTo>
                <a:close/>
                <a:moveTo>
                  <a:pt x="69334" y="104250"/>
                </a:moveTo>
                <a:lnTo>
                  <a:pt x="64014" y="107320"/>
                </a:lnTo>
                <a:lnTo>
                  <a:pt x="58695" y="104250"/>
                </a:lnTo>
                <a:close/>
                <a:moveTo>
                  <a:pt x="80945" y="104250"/>
                </a:moveTo>
                <a:lnTo>
                  <a:pt x="75625" y="107320"/>
                </a:lnTo>
                <a:lnTo>
                  <a:pt x="70306" y="104250"/>
                </a:lnTo>
                <a:close/>
                <a:moveTo>
                  <a:pt x="92556" y="104250"/>
                </a:moveTo>
                <a:lnTo>
                  <a:pt x="87237" y="107320"/>
                </a:lnTo>
                <a:lnTo>
                  <a:pt x="81917" y="104250"/>
                </a:lnTo>
                <a:close/>
                <a:moveTo>
                  <a:pt x="104197" y="104250"/>
                </a:moveTo>
                <a:lnTo>
                  <a:pt x="98878" y="107320"/>
                </a:lnTo>
                <a:lnTo>
                  <a:pt x="93559" y="104250"/>
                </a:lnTo>
                <a:close/>
                <a:moveTo>
                  <a:pt x="115809" y="104250"/>
                </a:moveTo>
                <a:lnTo>
                  <a:pt x="110489" y="107320"/>
                </a:lnTo>
                <a:lnTo>
                  <a:pt x="105170" y="104250"/>
                </a:lnTo>
                <a:close/>
                <a:moveTo>
                  <a:pt x="127450" y="104250"/>
                </a:moveTo>
                <a:lnTo>
                  <a:pt x="122131" y="107320"/>
                </a:lnTo>
                <a:lnTo>
                  <a:pt x="116812" y="104250"/>
                </a:lnTo>
                <a:close/>
                <a:moveTo>
                  <a:pt x="139061" y="104250"/>
                </a:moveTo>
                <a:lnTo>
                  <a:pt x="133742" y="107320"/>
                </a:lnTo>
                <a:lnTo>
                  <a:pt x="128423" y="104250"/>
                </a:lnTo>
                <a:close/>
                <a:moveTo>
                  <a:pt x="150642" y="104250"/>
                </a:moveTo>
                <a:lnTo>
                  <a:pt x="145323" y="107320"/>
                </a:lnTo>
                <a:lnTo>
                  <a:pt x="140004" y="104250"/>
                </a:lnTo>
                <a:close/>
                <a:moveTo>
                  <a:pt x="162284" y="104250"/>
                </a:moveTo>
                <a:lnTo>
                  <a:pt x="156964" y="107320"/>
                </a:lnTo>
                <a:lnTo>
                  <a:pt x="151645" y="104250"/>
                </a:lnTo>
                <a:close/>
                <a:moveTo>
                  <a:pt x="173895" y="104250"/>
                </a:moveTo>
                <a:lnTo>
                  <a:pt x="168575" y="107320"/>
                </a:lnTo>
                <a:lnTo>
                  <a:pt x="163256" y="104250"/>
                </a:lnTo>
                <a:close/>
                <a:moveTo>
                  <a:pt x="185536" y="104250"/>
                </a:moveTo>
                <a:lnTo>
                  <a:pt x="180217" y="107320"/>
                </a:lnTo>
                <a:lnTo>
                  <a:pt x="174898" y="104250"/>
                </a:lnTo>
                <a:close/>
                <a:moveTo>
                  <a:pt x="197147" y="104250"/>
                </a:moveTo>
                <a:lnTo>
                  <a:pt x="191828" y="107320"/>
                </a:lnTo>
                <a:lnTo>
                  <a:pt x="186509" y="104250"/>
                </a:lnTo>
                <a:close/>
                <a:moveTo>
                  <a:pt x="208789" y="104250"/>
                </a:moveTo>
                <a:lnTo>
                  <a:pt x="203470" y="107320"/>
                </a:lnTo>
                <a:lnTo>
                  <a:pt x="198151" y="104250"/>
                </a:lnTo>
                <a:close/>
                <a:moveTo>
                  <a:pt x="220370" y="104250"/>
                </a:moveTo>
                <a:lnTo>
                  <a:pt x="215051" y="107320"/>
                </a:lnTo>
                <a:lnTo>
                  <a:pt x="209731" y="104250"/>
                </a:lnTo>
                <a:close/>
                <a:moveTo>
                  <a:pt x="232011" y="104250"/>
                </a:moveTo>
                <a:lnTo>
                  <a:pt x="226692" y="107320"/>
                </a:lnTo>
                <a:lnTo>
                  <a:pt x="221373" y="104250"/>
                </a:lnTo>
                <a:close/>
                <a:moveTo>
                  <a:pt x="243622" y="104250"/>
                </a:moveTo>
                <a:lnTo>
                  <a:pt x="238303" y="107320"/>
                </a:lnTo>
                <a:lnTo>
                  <a:pt x="232984" y="104250"/>
                </a:lnTo>
                <a:close/>
                <a:moveTo>
                  <a:pt x="255264" y="104250"/>
                </a:moveTo>
                <a:lnTo>
                  <a:pt x="249945" y="107320"/>
                </a:lnTo>
                <a:lnTo>
                  <a:pt x="244626" y="104250"/>
                </a:lnTo>
                <a:close/>
                <a:moveTo>
                  <a:pt x="266875" y="104250"/>
                </a:moveTo>
                <a:lnTo>
                  <a:pt x="261556" y="107320"/>
                </a:lnTo>
                <a:lnTo>
                  <a:pt x="256237" y="104250"/>
                </a:lnTo>
                <a:close/>
                <a:moveTo>
                  <a:pt x="278517" y="104250"/>
                </a:moveTo>
                <a:lnTo>
                  <a:pt x="273198" y="107320"/>
                </a:lnTo>
                <a:lnTo>
                  <a:pt x="267878" y="104250"/>
                </a:lnTo>
                <a:close/>
                <a:moveTo>
                  <a:pt x="11369" y="104493"/>
                </a:moveTo>
                <a:lnTo>
                  <a:pt x="6050" y="113672"/>
                </a:lnTo>
                <a:lnTo>
                  <a:pt x="6050" y="107563"/>
                </a:lnTo>
                <a:lnTo>
                  <a:pt x="11369" y="104493"/>
                </a:lnTo>
                <a:close/>
                <a:moveTo>
                  <a:pt x="22980" y="104493"/>
                </a:moveTo>
                <a:lnTo>
                  <a:pt x="17661" y="113672"/>
                </a:lnTo>
                <a:lnTo>
                  <a:pt x="17661" y="107563"/>
                </a:lnTo>
                <a:lnTo>
                  <a:pt x="22980" y="104493"/>
                </a:lnTo>
                <a:close/>
                <a:moveTo>
                  <a:pt x="34622" y="104493"/>
                </a:moveTo>
                <a:lnTo>
                  <a:pt x="29302" y="113672"/>
                </a:lnTo>
                <a:lnTo>
                  <a:pt x="29302" y="107563"/>
                </a:lnTo>
                <a:lnTo>
                  <a:pt x="34622" y="104493"/>
                </a:lnTo>
                <a:close/>
                <a:moveTo>
                  <a:pt x="46202" y="104493"/>
                </a:moveTo>
                <a:lnTo>
                  <a:pt x="40883" y="113672"/>
                </a:lnTo>
                <a:lnTo>
                  <a:pt x="40883" y="107563"/>
                </a:lnTo>
                <a:lnTo>
                  <a:pt x="46202" y="104493"/>
                </a:lnTo>
                <a:close/>
                <a:moveTo>
                  <a:pt x="57844" y="104493"/>
                </a:moveTo>
                <a:lnTo>
                  <a:pt x="52525" y="113672"/>
                </a:lnTo>
                <a:lnTo>
                  <a:pt x="52525" y="107563"/>
                </a:lnTo>
                <a:lnTo>
                  <a:pt x="57844" y="104493"/>
                </a:lnTo>
                <a:close/>
                <a:moveTo>
                  <a:pt x="69455" y="104493"/>
                </a:moveTo>
                <a:lnTo>
                  <a:pt x="64136" y="113672"/>
                </a:lnTo>
                <a:lnTo>
                  <a:pt x="64136" y="107563"/>
                </a:lnTo>
                <a:lnTo>
                  <a:pt x="69455" y="104493"/>
                </a:lnTo>
                <a:close/>
                <a:moveTo>
                  <a:pt x="81097" y="104493"/>
                </a:moveTo>
                <a:lnTo>
                  <a:pt x="75777" y="113672"/>
                </a:lnTo>
                <a:lnTo>
                  <a:pt x="75777" y="107563"/>
                </a:lnTo>
                <a:lnTo>
                  <a:pt x="81097" y="104493"/>
                </a:lnTo>
                <a:close/>
                <a:moveTo>
                  <a:pt x="92708" y="104493"/>
                </a:moveTo>
                <a:lnTo>
                  <a:pt x="87389" y="113672"/>
                </a:lnTo>
                <a:lnTo>
                  <a:pt x="87389" y="107563"/>
                </a:lnTo>
                <a:lnTo>
                  <a:pt x="92708" y="104493"/>
                </a:lnTo>
                <a:close/>
                <a:moveTo>
                  <a:pt x="104349" y="104493"/>
                </a:moveTo>
                <a:lnTo>
                  <a:pt x="99030" y="113672"/>
                </a:lnTo>
                <a:lnTo>
                  <a:pt x="99030" y="107563"/>
                </a:lnTo>
                <a:lnTo>
                  <a:pt x="104349" y="104493"/>
                </a:lnTo>
                <a:close/>
                <a:moveTo>
                  <a:pt x="174047" y="104493"/>
                </a:moveTo>
                <a:lnTo>
                  <a:pt x="168727" y="113672"/>
                </a:lnTo>
                <a:lnTo>
                  <a:pt x="168727" y="107563"/>
                </a:lnTo>
                <a:lnTo>
                  <a:pt x="174047" y="104493"/>
                </a:lnTo>
                <a:close/>
                <a:moveTo>
                  <a:pt x="185658" y="104493"/>
                </a:moveTo>
                <a:lnTo>
                  <a:pt x="180339" y="113672"/>
                </a:lnTo>
                <a:lnTo>
                  <a:pt x="180339" y="107563"/>
                </a:lnTo>
                <a:lnTo>
                  <a:pt x="185658" y="104493"/>
                </a:lnTo>
                <a:close/>
                <a:moveTo>
                  <a:pt x="197269" y="104493"/>
                </a:moveTo>
                <a:lnTo>
                  <a:pt x="191950" y="113672"/>
                </a:lnTo>
                <a:lnTo>
                  <a:pt x="191950" y="107563"/>
                </a:lnTo>
                <a:lnTo>
                  <a:pt x="197269" y="104493"/>
                </a:lnTo>
                <a:close/>
                <a:moveTo>
                  <a:pt x="208911" y="104493"/>
                </a:moveTo>
                <a:lnTo>
                  <a:pt x="203591" y="113672"/>
                </a:lnTo>
                <a:lnTo>
                  <a:pt x="203591" y="107563"/>
                </a:lnTo>
                <a:lnTo>
                  <a:pt x="208911" y="104493"/>
                </a:lnTo>
                <a:close/>
                <a:moveTo>
                  <a:pt x="220522" y="104493"/>
                </a:moveTo>
                <a:lnTo>
                  <a:pt x="215202" y="113672"/>
                </a:lnTo>
                <a:lnTo>
                  <a:pt x="215202" y="107563"/>
                </a:lnTo>
                <a:lnTo>
                  <a:pt x="220522" y="104493"/>
                </a:lnTo>
                <a:close/>
                <a:moveTo>
                  <a:pt x="232163" y="104493"/>
                </a:moveTo>
                <a:lnTo>
                  <a:pt x="226844" y="113672"/>
                </a:lnTo>
                <a:lnTo>
                  <a:pt x="226844" y="107563"/>
                </a:lnTo>
                <a:lnTo>
                  <a:pt x="232163" y="104493"/>
                </a:lnTo>
                <a:close/>
                <a:moveTo>
                  <a:pt x="243774" y="104493"/>
                </a:moveTo>
                <a:lnTo>
                  <a:pt x="238455" y="113672"/>
                </a:lnTo>
                <a:lnTo>
                  <a:pt x="238455" y="107563"/>
                </a:lnTo>
                <a:lnTo>
                  <a:pt x="243774" y="104493"/>
                </a:lnTo>
                <a:close/>
                <a:moveTo>
                  <a:pt x="255355" y="104493"/>
                </a:moveTo>
                <a:lnTo>
                  <a:pt x="250036" y="113672"/>
                </a:lnTo>
                <a:lnTo>
                  <a:pt x="250036" y="107563"/>
                </a:lnTo>
                <a:lnTo>
                  <a:pt x="255355" y="104493"/>
                </a:lnTo>
                <a:close/>
                <a:moveTo>
                  <a:pt x="266997" y="104493"/>
                </a:moveTo>
                <a:lnTo>
                  <a:pt x="261678" y="113672"/>
                </a:lnTo>
                <a:lnTo>
                  <a:pt x="261678" y="107563"/>
                </a:lnTo>
                <a:lnTo>
                  <a:pt x="266997" y="104493"/>
                </a:lnTo>
                <a:close/>
                <a:moveTo>
                  <a:pt x="278608" y="104493"/>
                </a:moveTo>
                <a:lnTo>
                  <a:pt x="273289" y="113672"/>
                </a:lnTo>
                <a:lnTo>
                  <a:pt x="273289" y="107563"/>
                </a:lnTo>
                <a:lnTo>
                  <a:pt x="278608" y="104493"/>
                </a:lnTo>
                <a:close/>
                <a:moveTo>
                  <a:pt x="457" y="104523"/>
                </a:moveTo>
                <a:lnTo>
                  <a:pt x="5776" y="107563"/>
                </a:lnTo>
                <a:lnTo>
                  <a:pt x="5776" y="113703"/>
                </a:lnTo>
                <a:lnTo>
                  <a:pt x="457" y="104523"/>
                </a:lnTo>
                <a:close/>
                <a:moveTo>
                  <a:pt x="12098" y="104523"/>
                </a:moveTo>
                <a:lnTo>
                  <a:pt x="17418" y="107563"/>
                </a:lnTo>
                <a:lnTo>
                  <a:pt x="17418" y="113703"/>
                </a:lnTo>
                <a:lnTo>
                  <a:pt x="12098" y="104523"/>
                </a:lnTo>
                <a:close/>
                <a:moveTo>
                  <a:pt x="23710" y="104523"/>
                </a:moveTo>
                <a:lnTo>
                  <a:pt x="29029" y="107563"/>
                </a:lnTo>
                <a:lnTo>
                  <a:pt x="29029" y="113703"/>
                </a:lnTo>
                <a:lnTo>
                  <a:pt x="23710" y="104523"/>
                </a:lnTo>
                <a:close/>
                <a:moveTo>
                  <a:pt x="35290" y="104523"/>
                </a:moveTo>
                <a:lnTo>
                  <a:pt x="40610" y="107563"/>
                </a:lnTo>
                <a:lnTo>
                  <a:pt x="40610" y="113703"/>
                </a:lnTo>
                <a:lnTo>
                  <a:pt x="35290" y="104523"/>
                </a:lnTo>
                <a:close/>
                <a:moveTo>
                  <a:pt x="46932" y="104523"/>
                </a:moveTo>
                <a:lnTo>
                  <a:pt x="52251" y="107563"/>
                </a:lnTo>
                <a:lnTo>
                  <a:pt x="52251" y="113703"/>
                </a:lnTo>
                <a:lnTo>
                  <a:pt x="46932" y="104523"/>
                </a:lnTo>
                <a:close/>
                <a:moveTo>
                  <a:pt x="58543" y="104523"/>
                </a:moveTo>
                <a:lnTo>
                  <a:pt x="63862" y="107563"/>
                </a:lnTo>
                <a:lnTo>
                  <a:pt x="63862" y="113703"/>
                </a:lnTo>
                <a:lnTo>
                  <a:pt x="58543" y="104523"/>
                </a:lnTo>
                <a:close/>
                <a:moveTo>
                  <a:pt x="70185" y="104523"/>
                </a:moveTo>
                <a:lnTo>
                  <a:pt x="75504" y="107563"/>
                </a:lnTo>
                <a:lnTo>
                  <a:pt x="75504" y="113703"/>
                </a:lnTo>
                <a:lnTo>
                  <a:pt x="70185" y="104523"/>
                </a:lnTo>
                <a:close/>
                <a:moveTo>
                  <a:pt x="81796" y="104523"/>
                </a:moveTo>
                <a:lnTo>
                  <a:pt x="87115" y="107563"/>
                </a:lnTo>
                <a:lnTo>
                  <a:pt x="87115" y="113703"/>
                </a:lnTo>
                <a:lnTo>
                  <a:pt x="81796" y="104523"/>
                </a:lnTo>
                <a:close/>
                <a:moveTo>
                  <a:pt x="93437" y="104523"/>
                </a:moveTo>
                <a:lnTo>
                  <a:pt x="98757" y="107563"/>
                </a:lnTo>
                <a:lnTo>
                  <a:pt x="98757" y="113703"/>
                </a:lnTo>
                <a:lnTo>
                  <a:pt x="93437" y="104523"/>
                </a:lnTo>
                <a:close/>
                <a:moveTo>
                  <a:pt x="105018" y="104523"/>
                </a:moveTo>
                <a:lnTo>
                  <a:pt x="110337" y="107563"/>
                </a:lnTo>
                <a:lnTo>
                  <a:pt x="110337" y="113703"/>
                </a:lnTo>
                <a:lnTo>
                  <a:pt x="105018" y="104523"/>
                </a:lnTo>
                <a:close/>
                <a:moveTo>
                  <a:pt x="115930" y="104493"/>
                </a:moveTo>
                <a:lnTo>
                  <a:pt x="110611" y="113703"/>
                </a:lnTo>
                <a:lnTo>
                  <a:pt x="110611" y="107563"/>
                </a:lnTo>
                <a:lnTo>
                  <a:pt x="115930" y="104493"/>
                </a:lnTo>
                <a:close/>
                <a:moveTo>
                  <a:pt x="116660" y="104523"/>
                </a:moveTo>
                <a:lnTo>
                  <a:pt x="121979" y="107593"/>
                </a:lnTo>
                <a:lnTo>
                  <a:pt x="121979" y="113703"/>
                </a:lnTo>
                <a:lnTo>
                  <a:pt x="116660" y="104523"/>
                </a:lnTo>
                <a:close/>
                <a:moveTo>
                  <a:pt x="127541" y="104493"/>
                </a:moveTo>
                <a:lnTo>
                  <a:pt x="122222" y="113703"/>
                </a:lnTo>
                <a:lnTo>
                  <a:pt x="122222" y="107563"/>
                </a:lnTo>
                <a:lnTo>
                  <a:pt x="127541" y="104493"/>
                </a:lnTo>
                <a:close/>
                <a:moveTo>
                  <a:pt x="128271" y="104523"/>
                </a:moveTo>
                <a:lnTo>
                  <a:pt x="133590" y="107593"/>
                </a:lnTo>
                <a:lnTo>
                  <a:pt x="133590" y="113703"/>
                </a:lnTo>
                <a:lnTo>
                  <a:pt x="128271" y="104523"/>
                </a:lnTo>
                <a:close/>
                <a:moveTo>
                  <a:pt x="139183" y="104493"/>
                </a:moveTo>
                <a:lnTo>
                  <a:pt x="133864" y="113703"/>
                </a:lnTo>
                <a:lnTo>
                  <a:pt x="133864" y="107563"/>
                </a:lnTo>
                <a:lnTo>
                  <a:pt x="139183" y="104493"/>
                </a:lnTo>
                <a:close/>
                <a:moveTo>
                  <a:pt x="139912" y="104523"/>
                </a:moveTo>
                <a:lnTo>
                  <a:pt x="145232" y="107593"/>
                </a:lnTo>
                <a:lnTo>
                  <a:pt x="145232" y="113703"/>
                </a:lnTo>
                <a:lnTo>
                  <a:pt x="139912" y="104523"/>
                </a:lnTo>
                <a:close/>
                <a:moveTo>
                  <a:pt x="150794" y="104493"/>
                </a:moveTo>
                <a:lnTo>
                  <a:pt x="145475" y="113703"/>
                </a:lnTo>
                <a:lnTo>
                  <a:pt x="145475" y="107563"/>
                </a:lnTo>
                <a:lnTo>
                  <a:pt x="150794" y="104493"/>
                </a:lnTo>
                <a:close/>
                <a:moveTo>
                  <a:pt x="151523" y="104523"/>
                </a:moveTo>
                <a:lnTo>
                  <a:pt x="156843" y="107593"/>
                </a:lnTo>
                <a:lnTo>
                  <a:pt x="156843" y="113703"/>
                </a:lnTo>
                <a:lnTo>
                  <a:pt x="151523" y="104523"/>
                </a:lnTo>
                <a:close/>
                <a:moveTo>
                  <a:pt x="162436" y="104493"/>
                </a:moveTo>
                <a:lnTo>
                  <a:pt x="157116" y="113703"/>
                </a:lnTo>
                <a:lnTo>
                  <a:pt x="157116" y="107563"/>
                </a:lnTo>
                <a:lnTo>
                  <a:pt x="162436" y="104493"/>
                </a:lnTo>
                <a:close/>
                <a:moveTo>
                  <a:pt x="163165" y="104523"/>
                </a:moveTo>
                <a:lnTo>
                  <a:pt x="168484" y="107593"/>
                </a:lnTo>
                <a:lnTo>
                  <a:pt x="168484" y="113703"/>
                </a:lnTo>
                <a:lnTo>
                  <a:pt x="163165" y="104523"/>
                </a:lnTo>
                <a:close/>
                <a:moveTo>
                  <a:pt x="174746" y="104523"/>
                </a:moveTo>
                <a:lnTo>
                  <a:pt x="180065" y="107593"/>
                </a:lnTo>
                <a:lnTo>
                  <a:pt x="180065" y="113733"/>
                </a:lnTo>
                <a:lnTo>
                  <a:pt x="174746" y="104523"/>
                </a:lnTo>
                <a:close/>
                <a:moveTo>
                  <a:pt x="186357" y="104523"/>
                </a:moveTo>
                <a:lnTo>
                  <a:pt x="191676" y="107593"/>
                </a:lnTo>
                <a:lnTo>
                  <a:pt x="191676" y="113733"/>
                </a:lnTo>
                <a:lnTo>
                  <a:pt x="186357" y="104523"/>
                </a:lnTo>
                <a:close/>
                <a:moveTo>
                  <a:pt x="197999" y="104523"/>
                </a:moveTo>
                <a:lnTo>
                  <a:pt x="203318" y="107593"/>
                </a:lnTo>
                <a:lnTo>
                  <a:pt x="203318" y="113733"/>
                </a:lnTo>
                <a:lnTo>
                  <a:pt x="197999" y="104523"/>
                </a:lnTo>
                <a:close/>
                <a:moveTo>
                  <a:pt x="209610" y="104523"/>
                </a:moveTo>
                <a:lnTo>
                  <a:pt x="214929" y="107593"/>
                </a:lnTo>
                <a:lnTo>
                  <a:pt x="214929" y="113733"/>
                </a:lnTo>
                <a:lnTo>
                  <a:pt x="209610" y="104523"/>
                </a:lnTo>
                <a:close/>
                <a:moveTo>
                  <a:pt x="221251" y="104523"/>
                </a:moveTo>
                <a:lnTo>
                  <a:pt x="226570" y="107593"/>
                </a:lnTo>
                <a:lnTo>
                  <a:pt x="226570" y="113733"/>
                </a:lnTo>
                <a:lnTo>
                  <a:pt x="221251" y="104523"/>
                </a:lnTo>
                <a:close/>
                <a:moveTo>
                  <a:pt x="232862" y="104523"/>
                </a:moveTo>
                <a:lnTo>
                  <a:pt x="238182" y="107593"/>
                </a:lnTo>
                <a:lnTo>
                  <a:pt x="238182" y="113733"/>
                </a:lnTo>
                <a:lnTo>
                  <a:pt x="232862" y="104523"/>
                </a:lnTo>
                <a:close/>
                <a:moveTo>
                  <a:pt x="244474" y="104523"/>
                </a:moveTo>
                <a:lnTo>
                  <a:pt x="249793" y="107593"/>
                </a:lnTo>
                <a:lnTo>
                  <a:pt x="249793" y="113733"/>
                </a:lnTo>
                <a:lnTo>
                  <a:pt x="244474" y="104523"/>
                </a:lnTo>
                <a:close/>
                <a:moveTo>
                  <a:pt x="256085" y="104523"/>
                </a:moveTo>
                <a:lnTo>
                  <a:pt x="261404" y="107593"/>
                </a:lnTo>
                <a:lnTo>
                  <a:pt x="261404" y="113733"/>
                </a:lnTo>
                <a:lnTo>
                  <a:pt x="256085" y="104523"/>
                </a:lnTo>
                <a:close/>
                <a:moveTo>
                  <a:pt x="267726" y="104523"/>
                </a:moveTo>
                <a:lnTo>
                  <a:pt x="273046" y="107593"/>
                </a:lnTo>
                <a:lnTo>
                  <a:pt x="273046" y="113733"/>
                </a:lnTo>
                <a:lnTo>
                  <a:pt x="267726" y="104523"/>
                </a:lnTo>
                <a:close/>
                <a:moveTo>
                  <a:pt x="11855" y="104645"/>
                </a:moveTo>
                <a:lnTo>
                  <a:pt x="17174" y="113824"/>
                </a:lnTo>
                <a:lnTo>
                  <a:pt x="17174" y="113824"/>
                </a:lnTo>
                <a:lnTo>
                  <a:pt x="11855" y="110754"/>
                </a:lnTo>
                <a:lnTo>
                  <a:pt x="11855" y="104645"/>
                </a:lnTo>
                <a:close/>
                <a:moveTo>
                  <a:pt x="244" y="104645"/>
                </a:moveTo>
                <a:lnTo>
                  <a:pt x="5563" y="113824"/>
                </a:lnTo>
                <a:lnTo>
                  <a:pt x="214" y="110754"/>
                </a:lnTo>
                <a:lnTo>
                  <a:pt x="214" y="104645"/>
                </a:lnTo>
                <a:close/>
                <a:moveTo>
                  <a:pt x="116416" y="104645"/>
                </a:moveTo>
                <a:lnTo>
                  <a:pt x="121736" y="113824"/>
                </a:lnTo>
                <a:lnTo>
                  <a:pt x="116416" y="110785"/>
                </a:lnTo>
                <a:lnTo>
                  <a:pt x="116416" y="104645"/>
                </a:lnTo>
                <a:close/>
                <a:moveTo>
                  <a:pt x="128058" y="104645"/>
                </a:moveTo>
                <a:lnTo>
                  <a:pt x="133377" y="113824"/>
                </a:lnTo>
                <a:lnTo>
                  <a:pt x="128058" y="110785"/>
                </a:lnTo>
                <a:lnTo>
                  <a:pt x="128058" y="104645"/>
                </a:lnTo>
                <a:close/>
                <a:moveTo>
                  <a:pt x="139669" y="104645"/>
                </a:moveTo>
                <a:lnTo>
                  <a:pt x="144988" y="113824"/>
                </a:lnTo>
                <a:lnTo>
                  <a:pt x="139669" y="110785"/>
                </a:lnTo>
                <a:lnTo>
                  <a:pt x="139669" y="104645"/>
                </a:lnTo>
                <a:close/>
                <a:moveTo>
                  <a:pt x="151311" y="104645"/>
                </a:moveTo>
                <a:lnTo>
                  <a:pt x="156630" y="113824"/>
                </a:lnTo>
                <a:lnTo>
                  <a:pt x="151311" y="110785"/>
                </a:lnTo>
                <a:lnTo>
                  <a:pt x="151311" y="104645"/>
                </a:lnTo>
                <a:close/>
                <a:moveTo>
                  <a:pt x="162922" y="104645"/>
                </a:moveTo>
                <a:lnTo>
                  <a:pt x="168241" y="113824"/>
                </a:lnTo>
                <a:lnTo>
                  <a:pt x="162922" y="110785"/>
                </a:lnTo>
                <a:lnTo>
                  <a:pt x="162922" y="104645"/>
                </a:lnTo>
                <a:close/>
                <a:moveTo>
                  <a:pt x="174503" y="104645"/>
                </a:moveTo>
                <a:lnTo>
                  <a:pt x="179822" y="113824"/>
                </a:lnTo>
                <a:lnTo>
                  <a:pt x="174503" y="110785"/>
                </a:lnTo>
                <a:lnTo>
                  <a:pt x="174503" y="104645"/>
                </a:lnTo>
                <a:close/>
                <a:moveTo>
                  <a:pt x="186144" y="104645"/>
                </a:moveTo>
                <a:lnTo>
                  <a:pt x="191463" y="113824"/>
                </a:lnTo>
                <a:lnTo>
                  <a:pt x="186144" y="110785"/>
                </a:lnTo>
                <a:lnTo>
                  <a:pt x="186144" y="104645"/>
                </a:lnTo>
                <a:close/>
                <a:moveTo>
                  <a:pt x="197755" y="104645"/>
                </a:moveTo>
                <a:lnTo>
                  <a:pt x="203075" y="113824"/>
                </a:lnTo>
                <a:lnTo>
                  <a:pt x="197755" y="110785"/>
                </a:lnTo>
                <a:lnTo>
                  <a:pt x="197755" y="104645"/>
                </a:lnTo>
                <a:close/>
                <a:moveTo>
                  <a:pt x="209397" y="104645"/>
                </a:moveTo>
                <a:lnTo>
                  <a:pt x="214716" y="113824"/>
                </a:lnTo>
                <a:lnTo>
                  <a:pt x="209397" y="110785"/>
                </a:lnTo>
                <a:lnTo>
                  <a:pt x="209397" y="104645"/>
                </a:lnTo>
                <a:close/>
                <a:moveTo>
                  <a:pt x="221008" y="104645"/>
                </a:moveTo>
                <a:lnTo>
                  <a:pt x="226327" y="113824"/>
                </a:lnTo>
                <a:lnTo>
                  <a:pt x="221008" y="110785"/>
                </a:lnTo>
                <a:lnTo>
                  <a:pt x="221008" y="104645"/>
                </a:lnTo>
                <a:close/>
                <a:moveTo>
                  <a:pt x="232650" y="104645"/>
                </a:moveTo>
                <a:lnTo>
                  <a:pt x="237969" y="113824"/>
                </a:lnTo>
                <a:lnTo>
                  <a:pt x="232650" y="110785"/>
                </a:lnTo>
                <a:lnTo>
                  <a:pt x="232650" y="104645"/>
                </a:lnTo>
                <a:close/>
                <a:moveTo>
                  <a:pt x="244230" y="104645"/>
                </a:moveTo>
                <a:lnTo>
                  <a:pt x="249550" y="113824"/>
                </a:lnTo>
                <a:lnTo>
                  <a:pt x="244230" y="110785"/>
                </a:lnTo>
                <a:lnTo>
                  <a:pt x="244230" y="104645"/>
                </a:lnTo>
                <a:close/>
                <a:moveTo>
                  <a:pt x="255872" y="104645"/>
                </a:moveTo>
                <a:lnTo>
                  <a:pt x="261191" y="113824"/>
                </a:lnTo>
                <a:lnTo>
                  <a:pt x="255872" y="110785"/>
                </a:lnTo>
                <a:lnTo>
                  <a:pt x="255872" y="104645"/>
                </a:lnTo>
                <a:close/>
                <a:moveTo>
                  <a:pt x="267483" y="104645"/>
                </a:moveTo>
                <a:lnTo>
                  <a:pt x="272802" y="113824"/>
                </a:lnTo>
                <a:lnTo>
                  <a:pt x="267483" y="110785"/>
                </a:lnTo>
                <a:lnTo>
                  <a:pt x="267483" y="104645"/>
                </a:lnTo>
                <a:close/>
                <a:moveTo>
                  <a:pt x="93194" y="104645"/>
                </a:moveTo>
                <a:lnTo>
                  <a:pt x="98513" y="113855"/>
                </a:lnTo>
                <a:lnTo>
                  <a:pt x="98513" y="113855"/>
                </a:lnTo>
                <a:lnTo>
                  <a:pt x="93194" y="110785"/>
                </a:lnTo>
                <a:lnTo>
                  <a:pt x="93194" y="104645"/>
                </a:lnTo>
                <a:close/>
                <a:moveTo>
                  <a:pt x="11582" y="104645"/>
                </a:moveTo>
                <a:lnTo>
                  <a:pt x="11582" y="110785"/>
                </a:lnTo>
                <a:lnTo>
                  <a:pt x="6262" y="113855"/>
                </a:lnTo>
                <a:lnTo>
                  <a:pt x="11582" y="104645"/>
                </a:lnTo>
                <a:close/>
                <a:moveTo>
                  <a:pt x="23223" y="104645"/>
                </a:moveTo>
                <a:lnTo>
                  <a:pt x="23223" y="110785"/>
                </a:lnTo>
                <a:lnTo>
                  <a:pt x="17904" y="113855"/>
                </a:lnTo>
                <a:lnTo>
                  <a:pt x="23223" y="104645"/>
                </a:lnTo>
                <a:close/>
                <a:moveTo>
                  <a:pt x="23497" y="104645"/>
                </a:moveTo>
                <a:lnTo>
                  <a:pt x="28816" y="113855"/>
                </a:lnTo>
                <a:lnTo>
                  <a:pt x="23497" y="110785"/>
                </a:lnTo>
                <a:lnTo>
                  <a:pt x="23497" y="104645"/>
                </a:lnTo>
                <a:close/>
                <a:moveTo>
                  <a:pt x="34834" y="104645"/>
                </a:moveTo>
                <a:lnTo>
                  <a:pt x="34834" y="110785"/>
                </a:lnTo>
                <a:lnTo>
                  <a:pt x="29515" y="113855"/>
                </a:lnTo>
                <a:lnTo>
                  <a:pt x="34834" y="104645"/>
                </a:lnTo>
                <a:close/>
                <a:moveTo>
                  <a:pt x="35078" y="104645"/>
                </a:moveTo>
                <a:lnTo>
                  <a:pt x="40397" y="113855"/>
                </a:lnTo>
                <a:lnTo>
                  <a:pt x="35078" y="110785"/>
                </a:lnTo>
                <a:lnTo>
                  <a:pt x="35078" y="104645"/>
                </a:lnTo>
                <a:close/>
                <a:moveTo>
                  <a:pt x="46446" y="104645"/>
                </a:moveTo>
                <a:lnTo>
                  <a:pt x="46446" y="110785"/>
                </a:lnTo>
                <a:lnTo>
                  <a:pt x="41126" y="113855"/>
                </a:lnTo>
                <a:lnTo>
                  <a:pt x="46446" y="104645"/>
                </a:lnTo>
                <a:close/>
                <a:moveTo>
                  <a:pt x="46689" y="104645"/>
                </a:moveTo>
                <a:lnTo>
                  <a:pt x="52008" y="113855"/>
                </a:lnTo>
                <a:lnTo>
                  <a:pt x="46689" y="110785"/>
                </a:lnTo>
                <a:lnTo>
                  <a:pt x="46689" y="104645"/>
                </a:lnTo>
                <a:close/>
                <a:moveTo>
                  <a:pt x="58057" y="104645"/>
                </a:moveTo>
                <a:lnTo>
                  <a:pt x="58057" y="110785"/>
                </a:lnTo>
                <a:lnTo>
                  <a:pt x="52737" y="113855"/>
                </a:lnTo>
                <a:lnTo>
                  <a:pt x="58057" y="104645"/>
                </a:lnTo>
                <a:close/>
                <a:moveTo>
                  <a:pt x="58330" y="104645"/>
                </a:moveTo>
                <a:lnTo>
                  <a:pt x="63650" y="113855"/>
                </a:lnTo>
                <a:lnTo>
                  <a:pt x="58330" y="110785"/>
                </a:lnTo>
                <a:lnTo>
                  <a:pt x="58330" y="104645"/>
                </a:lnTo>
                <a:close/>
                <a:moveTo>
                  <a:pt x="69698" y="104645"/>
                </a:moveTo>
                <a:lnTo>
                  <a:pt x="69698" y="110785"/>
                </a:lnTo>
                <a:lnTo>
                  <a:pt x="64379" y="113855"/>
                </a:lnTo>
                <a:lnTo>
                  <a:pt x="69698" y="104645"/>
                </a:lnTo>
                <a:close/>
                <a:moveTo>
                  <a:pt x="69941" y="104645"/>
                </a:moveTo>
                <a:lnTo>
                  <a:pt x="75261" y="113855"/>
                </a:lnTo>
                <a:lnTo>
                  <a:pt x="69941" y="110785"/>
                </a:lnTo>
                <a:lnTo>
                  <a:pt x="69941" y="104645"/>
                </a:lnTo>
                <a:close/>
                <a:moveTo>
                  <a:pt x="81309" y="104645"/>
                </a:moveTo>
                <a:lnTo>
                  <a:pt x="81309" y="110785"/>
                </a:lnTo>
                <a:lnTo>
                  <a:pt x="75990" y="113855"/>
                </a:lnTo>
                <a:lnTo>
                  <a:pt x="81309" y="104645"/>
                </a:lnTo>
                <a:close/>
                <a:moveTo>
                  <a:pt x="81583" y="104645"/>
                </a:moveTo>
                <a:lnTo>
                  <a:pt x="86902" y="113855"/>
                </a:lnTo>
                <a:lnTo>
                  <a:pt x="81583" y="110785"/>
                </a:lnTo>
                <a:lnTo>
                  <a:pt x="81583" y="104645"/>
                </a:lnTo>
                <a:close/>
                <a:moveTo>
                  <a:pt x="92951" y="104645"/>
                </a:moveTo>
                <a:lnTo>
                  <a:pt x="92951" y="110785"/>
                </a:lnTo>
                <a:lnTo>
                  <a:pt x="87632" y="113855"/>
                </a:lnTo>
                <a:lnTo>
                  <a:pt x="92951" y="104645"/>
                </a:lnTo>
                <a:close/>
                <a:moveTo>
                  <a:pt x="104562" y="104645"/>
                </a:moveTo>
                <a:lnTo>
                  <a:pt x="104562" y="110785"/>
                </a:lnTo>
                <a:lnTo>
                  <a:pt x="99243" y="113855"/>
                </a:lnTo>
                <a:lnTo>
                  <a:pt x="104562" y="104645"/>
                </a:lnTo>
                <a:close/>
                <a:moveTo>
                  <a:pt x="104775" y="104645"/>
                </a:moveTo>
                <a:lnTo>
                  <a:pt x="110094" y="113855"/>
                </a:lnTo>
                <a:lnTo>
                  <a:pt x="104775" y="110785"/>
                </a:lnTo>
                <a:lnTo>
                  <a:pt x="104775" y="104645"/>
                </a:lnTo>
                <a:close/>
                <a:moveTo>
                  <a:pt x="116143" y="104675"/>
                </a:moveTo>
                <a:lnTo>
                  <a:pt x="116143" y="110785"/>
                </a:lnTo>
                <a:lnTo>
                  <a:pt x="110824" y="113855"/>
                </a:lnTo>
                <a:lnTo>
                  <a:pt x="116143" y="104675"/>
                </a:lnTo>
                <a:close/>
                <a:moveTo>
                  <a:pt x="127784" y="104675"/>
                </a:moveTo>
                <a:lnTo>
                  <a:pt x="127784" y="110785"/>
                </a:lnTo>
                <a:lnTo>
                  <a:pt x="122465" y="113855"/>
                </a:lnTo>
                <a:lnTo>
                  <a:pt x="127784" y="104675"/>
                </a:lnTo>
                <a:close/>
                <a:moveTo>
                  <a:pt x="139396" y="104675"/>
                </a:moveTo>
                <a:lnTo>
                  <a:pt x="139396" y="110785"/>
                </a:lnTo>
                <a:lnTo>
                  <a:pt x="134076" y="113855"/>
                </a:lnTo>
                <a:lnTo>
                  <a:pt x="139396" y="104675"/>
                </a:lnTo>
                <a:close/>
                <a:moveTo>
                  <a:pt x="151037" y="104675"/>
                </a:moveTo>
                <a:lnTo>
                  <a:pt x="151037" y="110785"/>
                </a:lnTo>
                <a:lnTo>
                  <a:pt x="145718" y="113855"/>
                </a:lnTo>
                <a:lnTo>
                  <a:pt x="151037" y="104675"/>
                </a:lnTo>
                <a:close/>
                <a:moveTo>
                  <a:pt x="162648" y="104675"/>
                </a:moveTo>
                <a:lnTo>
                  <a:pt x="162648" y="110785"/>
                </a:lnTo>
                <a:lnTo>
                  <a:pt x="157329" y="113855"/>
                </a:lnTo>
                <a:lnTo>
                  <a:pt x="162648" y="104675"/>
                </a:lnTo>
                <a:close/>
                <a:moveTo>
                  <a:pt x="174290" y="104675"/>
                </a:moveTo>
                <a:lnTo>
                  <a:pt x="174290" y="110785"/>
                </a:lnTo>
                <a:lnTo>
                  <a:pt x="168971" y="113855"/>
                </a:lnTo>
                <a:lnTo>
                  <a:pt x="174290" y="104675"/>
                </a:lnTo>
                <a:close/>
                <a:moveTo>
                  <a:pt x="185871" y="104675"/>
                </a:moveTo>
                <a:lnTo>
                  <a:pt x="185871" y="110785"/>
                </a:lnTo>
                <a:lnTo>
                  <a:pt x="180551" y="113855"/>
                </a:lnTo>
                <a:lnTo>
                  <a:pt x="185871" y="104675"/>
                </a:lnTo>
                <a:close/>
                <a:moveTo>
                  <a:pt x="197512" y="104675"/>
                </a:moveTo>
                <a:lnTo>
                  <a:pt x="197512" y="110785"/>
                </a:lnTo>
                <a:lnTo>
                  <a:pt x="192193" y="113855"/>
                </a:lnTo>
                <a:lnTo>
                  <a:pt x="197512" y="104675"/>
                </a:lnTo>
                <a:close/>
                <a:moveTo>
                  <a:pt x="209123" y="104675"/>
                </a:moveTo>
                <a:lnTo>
                  <a:pt x="209123" y="110785"/>
                </a:lnTo>
                <a:lnTo>
                  <a:pt x="203804" y="113855"/>
                </a:lnTo>
                <a:lnTo>
                  <a:pt x="209123" y="104675"/>
                </a:lnTo>
                <a:close/>
                <a:moveTo>
                  <a:pt x="220765" y="104675"/>
                </a:moveTo>
                <a:lnTo>
                  <a:pt x="220765" y="110785"/>
                </a:lnTo>
                <a:lnTo>
                  <a:pt x="215446" y="113855"/>
                </a:lnTo>
                <a:lnTo>
                  <a:pt x="220765" y="104675"/>
                </a:lnTo>
                <a:close/>
                <a:moveTo>
                  <a:pt x="232376" y="104675"/>
                </a:moveTo>
                <a:lnTo>
                  <a:pt x="232376" y="110785"/>
                </a:lnTo>
                <a:lnTo>
                  <a:pt x="227057" y="113855"/>
                </a:lnTo>
                <a:lnTo>
                  <a:pt x="232376" y="104675"/>
                </a:lnTo>
                <a:close/>
                <a:moveTo>
                  <a:pt x="243957" y="104675"/>
                </a:moveTo>
                <a:lnTo>
                  <a:pt x="243957" y="110785"/>
                </a:lnTo>
                <a:lnTo>
                  <a:pt x="238638" y="113855"/>
                </a:lnTo>
                <a:lnTo>
                  <a:pt x="243957" y="104675"/>
                </a:lnTo>
                <a:close/>
                <a:moveTo>
                  <a:pt x="255598" y="104675"/>
                </a:moveTo>
                <a:lnTo>
                  <a:pt x="255598" y="110785"/>
                </a:lnTo>
                <a:lnTo>
                  <a:pt x="250279" y="113855"/>
                </a:lnTo>
                <a:lnTo>
                  <a:pt x="255598" y="104675"/>
                </a:lnTo>
                <a:close/>
                <a:moveTo>
                  <a:pt x="267210" y="104675"/>
                </a:moveTo>
                <a:lnTo>
                  <a:pt x="267210" y="110785"/>
                </a:lnTo>
                <a:lnTo>
                  <a:pt x="261890" y="113855"/>
                </a:lnTo>
                <a:lnTo>
                  <a:pt x="267210" y="104675"/>
                </a:lnTo>
                <a:close/>
                <a:moveTo>
                  <a:pt x="278851" y="104675"/>
                </a:moveTo>
                <a:lnTo>
                  <a:pt x="278851" y="110785"/>
                </a:lnTo>
                <a:lnTo>
                  <a:pt x="273532" y="113855"/>
                </a:lnTo>
                <a:lnTo>
                  <a:pt x="278851" y="104675"/>
                </a:lnTo>
                <a:close/>
                <a:moveTo>
                  <a:pt x="11703" y="111028"/>
                </a:moveTo>
                <a:lnTo>
                  <a:pt x="16901" y="114007"/>
                </a:lnTo>
                <a:lnTo>
                  <a:pt x="17023" y="114098"/>
                </a:lnTo>
                <a:lnTo>
                  <a:pt x="6384" y="114098"/>
                </a:lnTo>
                <a:lnTo>
                  <a:pt x="6506" y="114007"/>
                </a:lnTo>
                <a:lnTo>
                  <a:pt x="11703" y="111028"/>
                </a:lnTo>
                <a:close/>
                <a:moveTo>
                  <a:pt x="23345" y="111028"/>
                </a:moveTo>
                <a:lnTo>
                  <a:pt x="28542" y="114007"/>
                </a:lnTo>
                <a:lnTo>
                  <a:pt x="28664" y="114098"/>
                </a:lnTo>
                <a:lnTo>
                  <a:pt x="18026" y="114098"/>
                </a:lnTo>
                <a:lnTo>
                  <a:pt x="18117" y="114007"/>
                </a:lnTo>
                <a:lnTo>
                  <a:pt x="23345" y="111028"/>
                </a:lnTo>
                <a:close/>
                <a:moveTo>
                  <a:pt x="34956" y="111028"/>
                </a:moveTo>
                <a:lnTo>
                  <a:pt x="40154" y="114007"/>
                </a:lnTo>
                <a:lnTo>
                  <a:pt x="40275" y="114098"/>
                </a:lnTo>
                <a:lnTo>
                  <a:pt x="29637" y="114098"/>
                </a:lnTo>
                <a:lnTo>
                  <a:pt x="29758" y="114007"/>
                </a:lnTo>
                <a:lnTo>
                  <a:pt x="34956" y="111028"/>
                </a:lnTo>
                <a:close/>
                <a:moveTo>
                  <a:pt x="46598" y="111028"/>
                </a:moveTo>
                <a:lnTo>
                  <a:pt x="51795" y="114007"/>
                </a:lnTo>
                <a:lnTo>
                  <a:pt x="51917" y="114098"/>
                </a:lnTo>
                <a:lnTo>
                  <a:pt x="41278" y="114098"/>
                </a:lnTo>
                <a:lnTo>
                  <a:pt x="41369" y="114007"/>
                </a:lnTo>
                <a:lnTo>
                  <a:pt x="46598" y="111028"/>
                </a:lnTo>
                <a:close/>
                <a:moveTo>
                  <a:pt x="58178" y="111028"/>
                </a:moveTo>
                <a:lnTo>
                  <a:pt x="63376" y="114007"/>
                </a:lnTo>
                <a:lnTo>
                  <a:pt x="63498" y="114098"/>
                </a:lnTo>
                <a:lnTo>
                  <a:pt x="52859" y="114098"/>
                </a:lnTo>
                <a:lnTo>
                  <a:pt x="52981" y="114007"/>
                </a:lnTo>
                <a:lnTo>
                  <a:pt x="58178" y="111028"/>
                </a:lnTo>
                <a:close/>
                <a:moveTo>
                  <a:pt x="69820" y="111028"/>
                </a:moveTo>
                <a:lnTo>
                  <a:pt x="75048" y="114007"/>
                </a:lnTo>
                <a:lnTo>
                  <a:pt x="75139" y="114098"/>
                </a:lnTo>
                <a:lnTo>
                  <a:pt x="64501" y="114098"/>
                </a:lnTo>
                <a:lnTo>
                  <a:pt x="64622" y="114007"/>
                </a:lnTo>
                <a:lnTo>
                  <a:pt x="69820" y="111028"/>
                </a:lnTo>
                <a:close/>
                <a:moveTo>
                  <a:pt x="81431" y="111028"/>
                </a:moveTo>
                <a:lnTo>
                  <a:pt x="86629" y="114007"/>
                </a:lnTo>
                <a:lnTo>
                  <a:pt x="86750" y="114098"/>
                </a:lnTo>
                <a:lnTo>
                  <a:pt x="76112" y="114098"/>
                </a:lnTo>
                <a:lnTo>
                  <a:pt x="76233" y="114007"/>
                </a:lnTo>
                <a:lnTo>
                  <a:pt x="81431" y="111028"/>
                </a:lnTo>
                <a:close/>
                <a:moveTo>
                  <a:pt x="93042" y="111028"/>
                </a:moveTo>
                <a:lnTo>
                  <a:pt x="98270" y="114007"/>
                </a:lnTo>
                <a:lnTo>
                  <a:pt x="98361" y="114098"/>
                </a:lnTo>
                <a:lnTo>
                  <a:pt x="87723" y="114098"/>
                </a:lnTo>
                <a:lnTo>
                  <a:pt x="87844" y="114007"/>
                </a:lnTo>
                <a:lnTo>
                  <a:pt x="93042" y="111028"/>
                </a:lnTo>
                <a:close/>
                <a:moveTo>
                  <a:pt x="104684" y="111028"/>
                </a:moveTo>
                <a:lnTo>
                  <a:pt x="109881" y="114007"/>
                </a:lnTo>
                <a:lnTo>
                  <a:pt x="110003" y="114098"/>
                </a:lnTo>
                <a:lnTo>
                  <a:pt x="99364" y="114098"/>
                </a:lnTo>
                <a:lnTo>
                  <a:pt x="99456" y="114007"/>
                </a:lnTo>
                <a:lnTo>
                  <a:pt x="104684" y="111028"/>
                </a:lnTo>
                <a:close/>
                <a:moveTo>
                  <a:pt x="116295" y="111028"/>
                </a:moveTo>
                <a:lnTo>
                  <a:pt x="121493" y="114007"/>
                </a:lnTo>
                <a:lnTo>
                  <a:pt x="121614" y="114098"/>
                </a:lnTo>
                <a:lnTo>
                  <a:pt x="110976" y="114098"/>
                </a:lnTo>
                <a:lnTo>
                  <a:pt x="111097" y="114007"/>
                </a:lnTo>
                <a:lnTo>
                  <a:pt x="116295" y="111028"/>
                </a:lnTo>
                <a:close/>
                <a:moveTo>
                  <a:pt x="127936" y="111028"/>
                </a:moveTo>
                <a:lnTo>
                  <a:pt x="133134" y="114007"/>
                </a:lnTo>
                <a:lnTo>
                  <a:pt x="133256" y="114098"/>
                </a:lnTo>
                <a:lnTo>
                  <a:pt x="122617" y="114098"/>
                </a:lnTo>
                <a:lnTo>
                  <a:pt x="122739" y="114007"/>
                </a:lnTo>
                <a:lnTo>
                  <a:pt x="127936" y="111028"/>
                </a:lnTo>
                <a:close/>
                <a:moveTo>
                  <a:pt x="139548" y="111028"/>
                </a:moveTo>
                <a:lnTo>
                  <a:pt x="144776" y="114007"/>
                </a:lnTo>
                <a:lnTo>
                  <a:pt x="144867" y="114098"/>
                </a:lnTo>
                <a:lnTo>
                  <a:pt x="134228" y="114098"/>
                </a:lnTo>
                <a:lnTo>
                  <a:pt x="134350" y="114007"/>
                </a:lnTo>
                <a:lnTo>
                  <a:pt x="139548" y="111028"/>
                </a:lnTo>
                <a:close/>
                <a:moveTo>
                  <a:pt x="151159" y="111028"/>
                </a:moveTo>
                <a:lnTo>
                  <a:pt x="156356" y="114007"/>
                </a:lnTo>
                <a:lnTo>
                  <a:pt x="156478" y="114098"/>
                </a:lnTo>
                <a:lnTo>
                  <a:pt x="145840" y="114098"/>
                </a:lnTo>
                <a:lnTo>
                  <a:pt x="145931" y="114007"/>
                </a:lnTo>
                <a:lnTo>
                  <a:pt x="151159" y="111028"/>
                </a:lnTo>
                <a:close/>
                <a:moveTo>
                  <a:pt x="162770" y="111028"/>
                </a:moveTo>
                <a:lnTo>
                  <a:pt x="167968" y="114007"/>
                </a:lnTo>
                <a:lnTo>
                  <a:pt x="168089" y="114098"/>
                </a:lnTo>
                <a:lnTo>
                  <a:pt x="157451" y="114098"/>
                </a:lnTo>
                <a:lnTo>
                  <a:pt x="157572" y="114007"/>
                </a:lnTo>
                <a:lnTo>
                  <a:pt x="162770" y="111028"/>
                </a:lnTo>
                <a:close/>
                <a:moveTo>
                  <a:pt x="174411" y="111028"/>
                </a:moveTo>
                <a:lnTo>
                  <a:pt x="179609" y="114007"/>
                </a:lnTo>
                <a:lnTo>
                  <a:pt x="179731" y="114098"/>
                </a:lnTo>
                <a:lnTo>
                  <a:pt x="169092" y="114098"/>
                </a:lnTo>
                <a:lnTo>
                  <a:pt x="169183" y="114007"/>
                </a:lnTo>
                <a:lnTo>
                  <a:pt x="174411" y="111028"/>
                </a:lnTo>
                <a:close/>
                <a:moveTo>
                  <a:pt x="186023" y="111028"/>
                </a:moveTo>
                <a:lnTo>
                  <a:pt x="191220" y="114007"/>
                </a:lnTo>
                <a:lnTo>
                  <a:pt x="191342" y="114098"/>
                </a:lnTo>
                <a:lnTo>
                  <a:pt x="180703" y="114098"/>
                </a:lnTo>
                <a:lnTo>
                  <a:pt x="180825" y="114007"/>
                </a:lnTo>
                <a:lnTo>
                  <a:pt x="186023" y="111028"/>
                </a:lnTo>
                <a:close/>
                <a:moveTo>
                  <a:pt x="197634" y="111028"/>
                </a:moveTo>
                <a:lnTo>
                  <a:pt x="202862" y="114007"/>
                </a:lnTo>
                <a:lnTo>
                  <a:pt x="202953" y="114098"/>
                </a:lnTo>
                <a:lnTo>
                  <a:pt x="192315" y="114098"/>
                </a:lnTo>
                <a:lnTo>
                  <a:pt x="192436" y="114007"/>
                </a:lnTo>
                <a:lnTo>
                  <a:pt x="197634" y="111028"/>
                </a:lnTo>
                <a:close/>
                <a:moveTo>
                  <a:pt x="209245" y="111028"/>
                </a:moveTo>
                <a:lnTo>
                  <a:pt x="214443" y="114007"/>
                </a:lnTo>
                <a:lnTo>
                  <a:pt x="214564" y="114098"/>
                </a:lnTo>
                <a:lnTo>
                  <a:pt x="203926" y="114098"/>
                </a:lnTo>
                <a:lnTo>
                  <a:pt x="204017" y="114007"/>
                </a:lnTo>
                <a:lnTo>
                  <a:pt x="209245" y="111028"/>
                </a:lnTo>
                <a:close/>
                <a:moveTo>
                  <a:pt x="220856" y="111028"/>
                </a:moveTo>
                <a:lnTo>
                  <a:pt x="226084" y="114007"/>
                </a:lnTo>
                <a:lnTo>
                  <a:pt x="226175" y="114098"/>
                </a:lnTo>
                <a:lnTo>
                  <a:pt x="215537" y="114098"/>
                </a:lnTo>
                <a:lnTo>
                  <a:pt x="215658" y="114007"/>
                </a:lnTo>
                <a:lnTo>
                  <a:pt x="220856" y="111028"/>
                </a:lnTo>
                <a:close/>
                <a:moveTo>
                  <a:pt x="232498" y="111028"/>
                </a:moveTo>
                <a:lnTo>
                  <a:pt x="237695" y="114007"/>
                </a:lnTo>
                <a:lnTo>
                  <a:pt x="237817" y="114098"/>
                </a:lnTo>
                <a:lnTo>
                  <a:pt x="227178" y="114098"/>
                </a:lnTo>
                <a:lnTo>
                  <a:pt x="227270" y="114007"/>
                </a:lnTo>
                <a:lnTo>
                  <a:pt x="232498" y="111028"/>
                </a:lnTo>
                <a:close/>
                <a:moveTo>
                  <a:pt x="244109" y="111028"/>
                </a:moveTo>
                <a:lnTo>
                  <a:pt x="249337" y="114007"/>
                </a:lnTo>
                <a:lnTo>
                  <a:pt x="249428" y="114098"/>
                </a:lnTo>
                <a:lnTo>
                  <a:pt x="238790" y="114098"/>
                </a:lnTo>
                <a:lnTo>
                  <a:pt x="238911" y="114007"/>
                </a:lnTo>
                <a:lnTo>
                  <a:pt x="244109" y="111028"/>
                </a:lnTo>
                <a:close/>
                <a:moveTo>
                  <a:pt x="255750" y="111028"/>
                </a:moveTo>
                <a:lnTo>
                  <a:pt x="260948" y="114007"/>
                </a:lnTo>
                <a:lnTo>
                  <a:pt x="261070" y="114098"/>
                </a:lnTo>
                <a:lnTo>
                  <a:pt x="250431" y="114098"/>
                </a:lnTo>
                <a:lnTo>
                  <a:pt x="250553" y="114007"/>
                </a:lnTo>
                <a:lnTo>
                  <a:pt x="255750" y="111028"/>
                </a:lnTo>
                <a:close/>
                <a:moveTo>
                  <a:pt x="267362" y="111028"/>
                </a:moveTo>
                <a:lnTo>
                  <a:pt x="272590" y="114007"/>
                </a:lnTo>
                <a:lnTo>
                  <a:pt x="272681" y="114098"/>
                </a:lnTo>
                <a:lnTo>
                  <a:pt x="262042" y="114098"/>
                </a:lnTo>
                <a:lnTo>
                  <a:pt x="262164" y="114007"/>
                </a:lnTo>
                <a:lnTo>
                  <a:pt x="267362" y="111028"/>
                </a:lnTo>
                <a:close/>
                <a:moveTo>
                  <a:pt x="279003" y="111028"/>
                </a:moveTo>
                <a:lnTo>
                  <a:pt x="284322" y="114098"/>
                </a:lnTo>
                <a:lnTo>
                  <a:pt x="273684" y="114098"/>
                </a:lnTo>
                <a:lnTo>
                  <a:pt x="273805" y="114007"/>
                </a:lnTo>
                <a:lnTo>
                  <a:pt x="279003" y="111028"/>
                </a:lnTo>
                <a:close/>
                <a:moveTo>
                  <a:pt x="17023" y="114311"/>
                </a:moveTo>
                <a:lnTo>
                  <a:pt x="11703" y="117411"/>
                </a:lnTo>
                <a:lnTo>
                  <a:pt x="6384" y="114311"/>
                </a:lnTo>
                <a:close/>
                <a:moveTo>
                  <a:pt x="28664" y="114311"/>
                </a:moveTo>
                <a:lnTo>
                  <a:pt x="23345" y="117411"/>
                </a:lnTo>
                <a:lnTo>
                  <a:pt x="18026" y="114311"/>
                </a:lnTo>
                <a:close/>
                <a:moveTo>
                  <a:pt x="40275" y="114311"/>
                </a:moveTo>
                <a:lnTo>
                  <a:pt x="34956" y="117411"/>
                </a:lnTo>
                <a:lnTo>
                  <a:pt x="29637" y="114311"/>
                </a:lnTo>
                <a:close/>
                <a:moveTo>
                  <a:pt x="51886" y="114311"/>
                </a:moveTo>
                <a:lnTo>
                  <a:pt x="46567" y="117411"/>
                </a:lnTo>
                <a:lnTo>
                  <a:pt x="41248" y="114311"/>
                </a:lnTo>
                <a:close/>
                <a:moveTo>
                  <a:pt x="63528" y="114311"/>
                </a:moveTo>
                <a:lnTo>
                  <a:pt x="58209" y="117411"/>
                </a:lnTo>
                <a:lnTo>
                  <a:pt x="52889" y="114311"/>
                </a:lnTo>
                <a:close/>
                <a:moveTo>
                  <a:pt x="75109" y="114311"/>
                </a:moveTo>
                <a:lnTo>
                  <a:pt x="69789" y="117411"/>
                </a:lnTo>
                <a:lnTo>
                  <a:pt x="64470" y="114311"/>
                </a:lnTo>
                <a:close/>
                <a:moveTo>
                  <a:pt x="86750" y="114311"/>
                </a:moveTo>
                <a:lnTo>
                  <a:pt x="81431" y="117411"/>
                </a:lnTo>
                <a:lnTo>
                  <a:pt x="76112" y="114311"/>
                </a:lnTo>
                <a:close/>
                <a:moveTo>
                  <a:pt x="98361" y="114311"/>
                </a:moveTo>
                <a:lnTo>
                  <a:pt x="93042" y="117411"/>
                </a:lnTo>
                <a:lnTo>
                  <a:pt x="87723" y="114311"/>
                </a:lnTo>
                <a:close/>
                <a:moveTo>
                  <a:pt x="110003" y="114311"/>
                </a:moveTo>
                <a:lnTo>
                  <a:pt x="104684" y="117411"/>
                </a:lnTo>
                <a:lnTo>
                  <a:pt x="99364" y="114311"/>
                </a:lnTo>
                <a:close/>
                <a:moveTo>
                  <a:pt x="121614" y="114311"/>
                </a:moveTo>
                <a:lnTo>
                  <a:pt x="116295" y="117411"/>
                </a:lnTo>
                <a:lnTo>
                  <a:pt x="110976" y="114311"/>
                </a:lnTo>
                <a:close/>
                <a:moveTo>
                  <a:pt x="133256" y="114311"/>
                </a:moveTo>
                <a:lnTo>
                  <a:pt x="127936" y="117411"/>
                </a:lnTo>
                <a:lnTo>
                  <a:pt x="122617" y="114311"/>
                </a:lnTo>
                <a:close/>
                <a:moveTo>
                  <a:pt x="144867" y="114311"/>
                </a:moveTo>
                <a:lnTo>
                  <a:pt x="139548" y="117411"/>
                </a:lnTo>
                <a:lnTo>
                  <a:pt x="134228" y="114311"/>
                </a:lnTo>
                <a:close/>
                <a:moveTo>
                  <a:pt x="156478" y="114311"/>
                </a:moveTo>
                <a:lnTo>
                  <a:pt x="151159" y="117411"/>
                </a:lnTo>
                <a:lnTo>
                  <a:pt x="145840" y="114311"/>
                </a:lnTo>
                <a:close/>
                <a:moveTo>
                  <a:pt x="168089" y="114311"/>
                </a:moveTo>
                <a:lnTo>
                  <a:pt x="162770" y="117411"/>
                </a:lnTo>
                <a:lnTo>
                  <a:pt x="157451" y="114311"/>
                </a:lnTo>
                <a:close/>
                <a:moveTo>
                  <a:pt x="179731" y="114311"/>
                </a:moveTo>
                <a:lnTo>
                  <a:pt x="174411" y="117411"/>
                </a:lnTo>
                <a:lnTo>
                  <a:pt x="169092" y="114311"/>
                </a:lnTo>
                <a:close/>
                <a:moveTo>
                  <a:pt x="191342" y="114311"/>
                </a:moveTo>
                <a:lnTo>
                  <a:pt x="186023" y="117411"/>
                </a:lnTo>
                <a:lnTo>
                  <a:pt x="180703" y="114311"/>
                </a:lnTo>
                <a:close/>
                <a:moveTo>
                  <a:pt x="202953" y="114311"/>
                </a:moveTo>
                <a:lnTo>
                  <a:pt x="197634" y="117411"/>
                </a:lnTo>
                <a:lnTo>
                  <a:pt x="192315" y="114311"/>
                </a:lnTo>
                <a:close/>
                <a:moveTo>
                  <a:pt x="214564" y="114311"/>
                </a:moveTo>
                <a:lnTo>
                  <a:pt x="209245" y="117411"/>
                </a:lnTo>
                <a:lnTo>
                  <a:pt x="203926" y="114311"/>
                </a:lnTo>
                <a:close/>
                <a:moveTo>
                  <a:pt x="226175" y="114311"/>
                </a:moveTo>
                <a:lnTo>
                  <a:pt x="220856" y="117411"/>
                </a:lnTo>
                <a:lnTo>
                  <a:pt x="215537" y="114311"/>
                </a:lnTo>
                <a:close/>
                <a:moveTo>
                  <a:pt x="237817" y="114311"/>
                </a:moveTo>
                <a:lnTo>
                  <a:pt x="232498" y="117411"/>
                </a:lnTo>
                <a:lnTo>
                  <a:pt x="227178" y="114311"/>
                </a:lnTo>
                <a:close/>
                <a:moveTo>
                  <a:pt x="249428" y="114311"/>
                </a:moveTo>
                <a:lnTo>
                  <a:pt x="244109" y="117411"/>
                </a:lnTo>
                <a:lnTo>
                  <a:pt x="238790" y="114311"/>
                </a:lnTo>
                <a:close/>
                <a:moveTo>
                  <a:pt x="261070" y="114311"/>
                </a:moveTo>
                <a:lnTo>
                  <a:pt x="255750" y="117411"/>
                </a:lnTo>
                <a:lnTo>
                  <a:pt x="250431" y="114311"/>
                </a:lnTo>
                <a:close/>
                <a:moveTo>
                  <a:pt x="272681" y="114311"/>
                </a:moveTo>
                <a:lnTo>
                  <a:pt x="267362" y="117411"/>
                </a:lnTo>
                <a:lnTo>
                  <a:pt x="262042" y="114311"/>
                </a:lnTo>
                <a:close/>
                <a:moveTo>
                  <a:pt x="284292" y="114311"/>
                </a:moveTo>
                <a:lnTo>
                  <a:pt x="278973" y="117411"/>
                </a:lnTo>
                <a:lnTo>
                  <a:pt x="273653" y="114311"/>
                </a:lnTo>
                <a:close/>
                <a:moveTo>
                  <a:pt x="17174" y="114554"/>
                </a:moveTo>
                <a:lnTo>
                  <a:pt x="11855" y="123733"/>
                </a:lnTo>
                <a:lnTo>
                  <a:pt x="11855" y="117624"/>
                </a:lnTo>
                <a:lnTo>
                  <a:pt x="17174" y="114554"/>
                </a:lnTo>
                <a:close/>
                <a:moveTo>
                  <a:pt x="28816" y="114554"/>
                </a:moveTo>
                <a:lnTo>
                  <a:pt x="23497" y="123733"/>
                </a:lnTo>
                <a:lnTo>
                  <a:pt x="23497" y="117624"/>
                </a:lnTo>
                <a:lnTo>
                  <a:pt x="28816" y="114554"/>
                </a:lnTo>
                <a:close/>
                <a:moveTo>
                  <a:pt x="40427" y="114554"/>
                </a:moveTo>
                <a:lnTo>
                  <a:pt x="35108" y="123733"/>
                </a:lnTo>
                <a:lnTo>
                  <a:pt x="35108" y="117624"/>
                </a:lnTo>
                <a:lnTo>
                  <a:pt x="40427" y="114554"/>
                </a:lnTo>
                <a:close/>
                <a:moveTo>
                  <a:pt x="52008" y="114554"/>
                </a:moveTo>
                <a:lnTo>
                  <a:pt x="46689" y="123733"/>
                </a:lnTo>
                <a:lnTo>
                  <a:pt x="46689" y="117624"/>
                </a:lnTo>
                <a:lnTo>
                  <a:pt x="52008" y="114554"/>
                </a:lnTo>
                <a:close/>
                <a:moveTo>
                  <a:pt x="63650" y="114554"/>
                </a:moveTo>
                <a:lnTo>
                  <a:pt x="58330" y="123733"/>
                </a:lnTo>
                <a:lnTo>
                  <a:pt x="58330" y="117624"/>
                </a:lnTo>
                <a:lnTo>
                  <a:pt x="63650" y="114554"/>
                </a:lnTo>
                <a:close/>
                <a:moveTo>
                  <a:pt x="75261" y="114554"/>
                </a:moveTo>
                <a:lnTo>
                  <a:pt x="69941" y="123733"/>
                </a:lnTo>
                <a:lnTo>
                  <a:pt x="69941" y="117624"/>
                </a:lnTo>
                <a:lnTo>
                  <a:pt x="75261" y="114554"/>
                </a:lnTo>
                <a:close/>
                <a:moveTo>
                  <a:pt x="86902" y="114554"/>
                </a:moveTo>
                <a:lnTo>
                  <a:pt x="81583" y="123733"/>
                </a:lnTo>
                <a:lnTo>
                  <a:pt x="81583" y="117624"/>
                </a:lnTo>
                <a:lnTo>
                  <a:pt x="86902" y="114554"/>
                </a:lnTo>
                <a:close/>
                <a:moveTo>
                  <a:pt x="98513" y="114554"/>
                </a:moveTo>
                <a:lnTo>
                  <a:pt x="93194" y="123733"/>
                </a:lnTo>
                <a:lnTo>
                  <a:pt x="93194" y="117624"/>
                </a:lnTo>
                <a:lnTo>
                  <a:pt x="98513" y="114554"/>
                </a:lnTo>
                <a:close/>
                <a:moveTo>
                  <a:pt x="110155" y="114554"/>
                </a:moveTo>
                <a:lnTo>
                  <a:pt x="104836" y="123733"/>
                </a:lnTo>
                <a:lnTo>
                  <a:pt x="104836" y="117624"/>
                </a:lnTo>
                <a:lnTo>
                  <a:pt x="110155" y="114554"/>
                </a:lnTo>
                <a:close/>
                <a:moveTo>
                  <a:pt x="121736" y="114554"/>
                </a:moveTo>
                <a:lnTo>
                  <a:pt x="116416" y="123733"/>
                </a:lnTo>
                <a:lnTo>
                  <a:pt x="116416" y="117624"/>
                </a:lnTo>
                <a:lnTo>
                  <a:pt x="121736" y="114554"/>
                </a:lnTo>
                <a:close/>
                <a:moveTo>
                  <a:pt x="168241" y="114554"/>
                </a:moveTo>
                <a:lnTo>
                  <a:pt x="162922" y="123733"/>
                </a:lnTo>
                <a:lnTo>
                  <a:pt x="162922" y="117624"/>
                </a:lnTo>
                <a:lnTo>
                  <a:pt x="168241" y="114554"/>
                </a:lnTo>
                <a:close/>
                <a:moveTo>
                  <a:pt x="179822" y="114554"/>
                </a:moveTo>
                <a:lnTo>
                  <a:pt x="174503" y="123733"/>
                </a:lnTo>
                <a:lnTo>
                  <a:pt x="174503" y="117624"/>
                </a:lnTo>
                <a:lnTo>
                  <a:pt x="179822" y="114554"/>
                </a:lnTo>
                <a:close/>
                <a:moveTo>
                  <a:pt x="191463" y="114554"/>
                </a:moveTo>
                <a:lnTo>
                  <a:pt x="186144" y="123733"/>
                </a:lnTo>
                <a:lnTo>
                  <a:pt x="186144" y="117624"/>
                </a:lnTo>
                <a:lnTo>
                  <a:pt x="191463" y="114554"/>
                </a:lnTo>
                <a:close/>
                <a:moveTo>
                  <a:pt x="203075" y="114554"/>
                </a:moveTo>
                <a:lnTo>
                  <a:pt x="197755" y="123733"/>
                </a:lnTo>
                <a:lnTo>
                  <a:pt x="197755" y="117624"/>
                </a:lnTo>
                <a:lnTo>
                  <a:pt x="203075" y="114554"/>
                </a:lnTo>
                <a:close/>
                <a:moveTo>
                  <a:pt x="214716" y="114554"/>
                </a:moveTo>
                <a:lnTo>
                  <a:pt x="209397" y="123733"/>
                </a:lnTo>
                <a:lnTo>
                  <a:pt x="209397" y="117624"/>
                </a:lnTo>
                <a:lnTo>
                  <a:pt x="214716" y="114554"/>
                </a:lnTo>
                <a:close/>
                <a:moveTo>
                  <a:pt x="226327" y="114554"/>
                </a:moveTo>
                <a:lnTo>
                  <a:pt x="221008" y="123733"/>
                </a:lnTo>
                <a:lnTo>
                  <a:pt x="221008" y="117624"/>
                </a:lnTo>
                <a:lnTo>
                  <a:pt x="226327" y="114554"/>
                </a:lnTo>
                <a:close/>
                <a:moveTo>
                  <a:pt x="237969" y="114554"/>
                </a:moveTo>
                <a:lnTo>
                  <a:pt x="232650" y="123733"/>
                </a:lnTo>
                <a:lnTo>
                  <a:pt x="232650" y="117624"/>
                </a:lnTo>
                <a:lnTo>
                  <a:pt x="237969" y="114554"/>
                </a:lnTo>
                <a:close/>
                <a:moveTo>
                  <a:pt x="249550" y="114554"/>
                </a:moveTo>
                <a:lnTo>
                  <a:pt x="244230" y="123733"/>
                </a:lnTo>
                <a:lnTo>
                  <a:pt x="244230" y="117624"/>
                </a:lnTo>
                <a:lnTo>
                  <a:pt x="249550" y="114554"/>
                </a:lnTo>
                <a:close/>
                <a:moveTo>
                  <a:pt x="261191" y="114554"/>
                </a:moveTo>
                <a:lnTo>
                  <a:pt x="255872" y="123733"/>
                </a:lnTo>
                <a:lnTo>
                  <a:pt x="255872" y="117624"/>
                </a:lnTo>
                <a:lnTo>
                  <a:pt x="261191" y="114554"/>
                </a:lnTo>
                <a:close/>
                <a:moveTo>
                  <a:pt x="272802" y="114554"/>
                </a:moveTo>
                <a:lnTo>
                  <a:pt x="267483" y="123733"/>
                </a:lnTo>
                <a:lnTo>
                  <a:pt x="267483" y="117624"/>
                </a:lnTo>
                <a:lnTo>
                  <a:pt x="272802" y="114554"/>
                </a:lnTo>
                <a:close/>
                <a:moveTo>
                  <a:pt x="284444" y="114554"/>
                </a:moveTo>
                <a:lnTo>
                  <a:pt x="279125" y="123733"/>
                </a:lnTo>
                <a:lnTo>
                  <a:pt x="279125" y="117624"/>
                </a:lnTo>
                <a:lnTo>
                  <a:pt x="284444" y="114554"/>
                </a:lnTo>
                <a:close/>
                <a:moveTo>
                  <a:pt x="6262" y="114584"/>
                </a:moveTo>
                <a:lnTo>
                  <a:pt x="11582" y="117624"/>
                </a:lnTo>
                <a:lnTo>
                  <a:pt x="11582" y="123764"/>
                </a:lnTo>
                <a:lnTo>
                  <a:pt x="6262" y="114584"/>
                </a:lnTo>
                <a:close/>
                <a:moveTo>
                  <a:pt x="17904" y="114584"/>
                </a:moveTo>
                <a:lnTo>
                  <a:pt x="23223" y="117624"/>
                </a:lnTo>
                <a:lnTo>
                  <a:pt x="23223" y="123764"/>
                </a:lnTo>
                <a:lnTo>
                  <a:pt x="17904" y="114584"/>
                </a:lnTo>
                <a:close/>
                <a:moveTo>
                  <a:pt x="29515" y="114584"/>
                </a:moveTo>
                <a:lnTo>
                  <a:pt x="34834" y="117624"/>
                </a:lnTo>
                <a:lnTo>
                  <a:pt x="34834" y="123764"/>
                </a:lnTo>
                <a:lnTo>
                  <a:pt x="29515" y="114584"/>
                </a:lnTo>
                <a:close/>
                <a:moveTo>
                  <a:pt x="41126" y="114584"/>
                </a:moveTo>
                <a:lnTo>
                  <a:pt x="46446" y="117624"/>
                </a:lnTo>
                <a:lnTo>
                  <a:pt x="46446" y="123764"/>
                </a:lnTo>
                <a:lnTo>
                  <a:pt x="41126" y="114584"/>
                </a:lnTo>
                <a:close/>
                <a:moveTo>
                  <a:pt x="52737" y="114584"/>
                </a:moveTo>
                <a:lnTo>
                  <a:pt x="58057" y="117624"/>
                </a:lnTo>
                <a:lnTo>
                  <a:pt x="58057" y="123764"/>
                </a:lnTo>
                <a:lnTo>
                  <a:pt x="52737" y="114584"/>
                </a:lnTo>
                <a:close/>
                <a:moveTo>
                  <a:pt x="64379" y="114584"/>
                </a:moveTo>
                <a:lnTo>
                  <a:pt x="69698" y="117624"/>
                </a:lnTo>
                <a:lnTo>
                  <a:pt x="69698" y="123764"/>
                </a:lnTo>
                <a:lnTo>
                  <a:pt x="64379" y="114584"/>
                </a:lnTo>
                <a:close/>
                <a:moveTo>
                  <a:pt x="75990" y="114584"/>
                </a:moveTo>
                <a:lnTo>
                  <a:pt x="81309" y="117624"/>
                </a:lnTo>
                <a:lnTo>
                  <a:pt x="81309" y="123764"/>
                </a:lnTo>
                <a:lnTo>
                  <a:pt x="75990" y="114584"/>
                </a:lnTo>
                <a:close/>
                <a:moveTo>
                  <a:pt x="87632" y="114584"/>
                </a:moveTo>
                <a:lnTo>
                  <a:pt x="92951" y="117624"/>
                </a:lnTo>
                <a:lnTo>
                  <a:pt x="92951" y="123764"/>
                </a:lnTo>
                <a:lnTo>
                  <a:pt x="87632" y="114584"/>
                </a:lnTo>
                <a:close/>
                <a:moveTo>
                  <a:pt x="99243" y="114584"/>
                </a:moveTo>
                <a:lnTo>
                  <a:pt x="104562" y="117624"/>
                </a:lnTo>
                <a:lnTo>
                  <a:pt x="104562" y="123764"/>
                </a:lnTo>
                <a:lnTo>
                  <a:pt x="99243" y="114584"/>
                </a:lnTo>
                <a:close/>
                <a:moveTo>
                  <a:pt x="110824" y="114584"/>
                </a:moveTo>
                <a:lnTo>
                  <a:pt x="116143" y="117624"/>
                </a:lnTo>
                <a:lnTo>
                  <a:pt x="116143" y="123764"/>
                </a:lnTo>
                <a:lnTo>
                  <a:pt x="110824" y="114584"/>
                </a:lnTo>
                <a:close/>
                <a:moveTo>
                  <a:pt x="157329" y="114554"/>
                </a:moveTo>
                <a:lnTo>
                  <a:pt x="162648" y="117624"/>
                </a:lnTo>
                <a:lnTo>
                  <a:pt x="162648" y="123764"/>
                </a:lnTo>
                <a:lnTo>
                  <a:pt x="157329" y="114554"/>
                </a:lnTo>
                <a:close/>
                <a:moveTo>
                  <a:pt x="168971" y="114554"/>
                </a:moveTo>
                <a:lnTo>
                  <a:pt x="174290" y="117624"/>
                </a:lnTo>
                <a:lnTo>
                  <a:pt x="174290" y="123764"/>
                </a:lnTo>
                <a:lnTo>
                  <a:pt x="168971" y="114554"/>
                </a:lnTo>
                <a:close/>
                <a:moveTo>
                  <a:pt x="180551" y="114554"/>
                </a:moveTo>
                <a:lnTo>
                  <a:pt x="185871" y="117624"/>
                </a:lnTo>
                <a:lnTo>
                  <a:pt x="185871" y="123764"/>
                </a:lnTo>
                <a:lnTo>
                  <a:pt x="180551" y="114554"/>
                </a:lnTo>
                <a:close/>
                <a:moveTo>
                  <a:pt x="192193" y="114554"/>
                </a:moveTo>
                <a:lnTo>
                  <a:pt x="197512" y="117624"/>
                </a:lnTo>
                <a:lnTo>
                  <a:pt x="197512" y="123764"/>
                </a:lnTo>
                <a:lnTo>
                  <a:pt x="192193" y="114554"/>
                </a:lnTo>
                <a:close/>
                <a:moveTo>
                  <a:pt x="203804" y="114554"/>
                </a:moveTo>
                <a:lnTo>
                  <a:pt x="209123" y="117624"/>
                </a:lnTo>
                <a:lnTo>
                  <a:pt x="209123" y="123764"/>
                </a:lnTo>
                <a:lnTo>
                  <a:pt x="203804" y="114554"/>
                </a:lnTo>
                <a:close/>
                <a:moveTo>
                  <a:pt x="215446" y="114554"/>
                </a:moveTo>
                <a:lnTo>
                  <a:pt x="220765" y="117624"/>
                </a:lnTo>
                <a:lnTo>
                  <a:pt x="220765" y="123764"/>
                </a:lnTo>
                <a:lnTo>
                  <a:pt x="215446" y="114554"/>
                </a:lnTo>
                <a:close/>
                <a:moveTo>
                  <a:pt x="227057" y="114554"/>
                </a:moveTo>
                <a:lnTo>
                  <a:pt x="232376" y="117624"/>
                </a:lnTo>
                <a:lnTo>
                  <a:pt x="232376" y="123764"/>
                </a:lnTo>
                <a:lnTo>
                  <a:pt x="227057" y="114554"/>
                </a:lnTo>
                <a:close/>
                <a:moveTo>
                  <a:pt x="238668" y="114554"/>
                </a:moveTo>
                <a:lnTo>
                  <a:pt x="243987" y="117624"/>
                </a:lnTo>
                <a:lnTo>
                  <a:pt x="243987" y="123764"/>
                </a:lnTo>
                <a:lnTo>
                  <a:pt x="238668" y="114554"/>
                </a:lnTo>
                <a:close/>
                <a:moveTo>
                  <a:pt x="250279" y="114554"/>
                </a:moveTo>
                <a:lnTo>
                  <a:pt x="255598" y="117624"/>
                </a:lnTo>
                <a:lnTo>
                  <a:pt x="255598" y="123764"/>
                </a:lnTo>
                <a:lnTo>
                  <a:pt x="250279" y="114554"/>
                </a:lnTo>
                <a:close/>
                <a:moveTo>
                  <a:pt x="261890" y="114554"/>
                </a:moveTo>
                <a:lnTo>
                  <a:pt x="267210" y="117624"/>
                </a:lnTo>
                <a:lnTo>
                  <a:pt x="267210" y="123764"/>
                </a:lnTo>
                <a:lnTo>
                  <a:pt x="261890" y="114554"/>
                </a:lnTo>
                <a:close/>
                <a:moveTo>
                  <a:pt x="273532" y="114554"/>
                </a:moveTo>
                <a:lnTo>
                  <a:pt x="278851" y="117624"/>
                </a:lnTo>
                <a:lnTo>
                  <a:pt x="278851" y="123764"/>
                </a:lnTo>
                <a:lnTo>
                  <a:pt x="273532" y="114554"/>
                </a:lnTo>
                <a:close/>
                <a:moveTo>
                  <a:pt x="122465" y="114584"/>
                </a:moveTo>
                <a:lnTo>
                  <a:pt x="127784" y="117654"/>
                </a:lnTo>
                <a:lnTo>
                  <a:pt x="127784" y="123794"/>
                </a:lnTo>
                <a:lnTo>
                  <a:pt x="122465" y="114584"/>
                </a:lnTo>
                <a:close/>
                <a:moveTo>
                  <a:pt x="133377" y="114554"/>
                </a:moveTo>
                <a:lnTo>
                  <a:pt x="128058" y="123794"/>
                </a:lnTo>
                <a:lnTo>
                  <a:pt x="128058" y="117624"/>
                </a:lnTo>
                <a:lnTo>
                  <a:pt x="133377" y="114554"/>
                </a:lnTo>
                <a:close/>
                <a:moveTo>
                  <a:pt x="134076" y="114584"/>
                </a:moveTo>
                <a:lnTo>
                  <a:pt x="139396" y="117654"/>
                </a:lnTo>
                <a:lnTo>
                  <a:pt x="139396" y="123794"/>
                </a:lnTo>
                <a:lnTo>
                  <a:pt x="134076" y="114584"/>
                </a:lnTo>
                <a:close/>
                <a:moveTo>
                  <a:pt x="144988" y="114554"/>
                </a:moveTo>
                <a:lnTo>
                  <a:pt x="139669" y="123794"/>
                </a:lnTo>
                <a:lnTo>
                  <a:pt x="139669" y="117624"/>
                </a:lnTo>
                <a:lnTo>
                  <a:pt x="144988" y="114554"/>
                </a:lnTo>
                <a:close/>
                <a:moveTo>
                  <a:pt x="145718" y="114584"/>
                </a:moveTo>
                <a:lnTo>
                  <a:pt x="151037" y="117654"/>
                </a:lnTo>
                <a:lnTo>
                  <a:pt x="151037" y="123794"/>
                </a:lnTo>
                <a:lnTo>
                  <a:pt x="145718" y="114584"/>
                </a:lnTo>
                <a:close/>
                <a:moveTo>
                  <a:pt x="156630" y="114554"/>
                </a:moveTo>
                <a:lnTo>
                  <a:pt x="151311" y="123794"/>
                </a:lnTo>
                <a:lnTo>
                  <a:pt x="151311" y="117624"/>
                </a:lnTo>
                <a:lnTo>
                  <a:pt x="156630" y="114554"/>
                </a:lnTo>
                <a:close/>
                <a:moveTo>
                  <a:pt x="17661" y="114706"/>
                </a:moveTo>
                <a:lnTo>
                  <a:pt x="22980" y="123885"/>
                </a:lnTo>
                <a:lnTo>
                  <a:pt x="22980" y="123885"/>
                </a:lnTo>
                <a:lnTo>
                  <a:pt x="20518" y="122457"/>
                </a:lnTo>
                <a:lnTo>
                  <a:pt x="17661" y="120846"/>
                </a:lnTo>
                <a:lnTo>
                  <a:pt x="17661" y="114706"/>
                </a:lnTo>
                <a:close/>
                <a:moveTo>
                  <a:pt x="29302" y="114706"/>
                </a:moveTo>
                <a:lnTo>
                  <a:pt x="34622" y="123885"/>
                </a:lnTo>
                <a:lnTo>
                  <a:pt x="34622" y="123885"/>
                </a:lnTo>
                <a:lnTo>
                  <a:pt x="32160" y="122457"/>
                </a:lnTo>
                <a:lnTo>
                  <a:pt x="29302" y="120846"/>
                </a:lnTo>
                <a:lnTo>
                  <a:pt x="29302" y="114706"/>
                </a:lnTo>
                <a:close/>
                <a:moveTo>
                  <a:pt x="40883" y="114706"/>
                </a:moveTo>
                <a:lnTo>
                  <a:pt x="46202" y="123885"/>
                </a:lnTo>
                <a:lnTo>
                  <a:pt x="46202" y="123885"/>
                </a:lnTo>
                <a:lnTo>
                  <a:pt x="43740" y="122457"/>
                </a:lnTo>
                <a:lnTo>
                  <a:pt x="40883" y="120846"/>
                </a:lnTo>
                <a:lnTo>
                  <a:pt x="40883" y="114706"/>
                </a:lnTo>
                <a:close/>
                <a:moveTo>
                  <a:pt x="52525" y="114706"/>
                </a:moveTo>
                <a:lnTo>
                  <a:pt x="57844" y="123885"/>
                </a:lnTo>
                <a:lnTo>
                  <a:pt x="57844" y="123885"/>
                </a:lnTo>
                <a:lnTo>
                  <a:pt x="55351" y="122457"/>
                </a:lnTo>
                <a:lnTo>
                  <a:pt x="52525" y="120846"/>
                </a:lnTo>
                <a:lnTo>
                  <a:pt x="52525" y="114706"/>
                </a:lnTo>
                <a:close/>
                <a:moveTo>
                  <a:pt x="64136" y="114706"/>
                </a:moveTo>
                <a:lnTo>
                  <a:pt x="69455" y="123885"/>
                </a:lnTo>
                <a:lnTo>
                  <a:pt x="69455" y="123885"/>
                </a:lnTo>
                <a:lnTo>
                  <a:pt x="66993" y="122457"/>
                </a:lnTo>
                <a:lnTo>
                  <a:pt x="64136" y="120846"/>
                </a:lnTo>
                <a:lnTo>
                  <a:pt x="64136" y="114706"/>
                </a:lnTo>
                <a:close/>
                <a:moveTo>
                  <a:pt x="87389" y="114706"/>
                </a:moveTo>
                <a:lnTo>
                  <a:pt x="92708" y="123885"/>
                </a:lnTo>
                <a:lnTo>
                  <a:pt x="92708" y="123885"/>
                </a:lnTo>
                <a:lnTo>
                  <a:pt x="90215" y="122487"/>
                </a:lnTo>
                <a:lnTo>
                  <a:pt x="87389" y="120846"/>
                </a:lnTo>
                <a:lnTo>
                  <a:pt x="87389" y="114706"/>
                </a:lnTo>
                <a:close/>
                <a:moveTo>
                  <a:pt x="110611" y="114706"/>
                </a:moveTo>
                <a:lnTo>
                  <a:pt x="115930" y="123885"/>
                </a:lnTo>
                <a:lnTo>
                  <a:pt x="115930" y="123885"/>
                </a:lnTo>
                <a:lnTo>
                  <a:pt x="113468" y="122457"/>
                </a:lnTo>
                <a:lnTo>
                  <a:pt x="110611" y="120846"/>
                </a:lnTo>
                <a:lnTo>
                  <a:pt x="110611" y="114706"/>
                </a:lnTo>
                <a:close/>
                <a:moveTo>
                  <a:pt x="133864" y="114706"/>
                </a:moveTo>
                <a:lnTo>
                  <a:pt x="139183" y="123885"/>
                </a:lnTo>
                <a:lnTo>
                  <a:pt x="139183" y="123885"/>
                </a:lnTo>
                <a:lnTo>
                  <a:pt x="136721" y="122487"/>
                </a:lnTo>
                <a:lnTo>
                  <a:pt x="133864" y="120846"/>
                </a:lnTo>
                <a:lnTo>
                  <a:pt x="133864" y="114706"/>
                </a:lnTo>
                <a:close/>
                <a:moveTo>
                  <a:pt x="215202" y="114706"/>
                </a:moveTo>
                <a:lnTo>
                  <a:pt x="220522" y="123885"/>
                </a:lnTo>
                <a:lnTo>
                  <a:pt x="220522" y="123885"/>
                </a:lnTo>
                <a:lnTo>
                  <a:pt x="218060" y="122487"/>
                </a:lnTo>
                <a:lnTo>
                  <a:pt x="215202" y="120846"/>
                </a:lnTo>
                <a:lnTo>
                  <a:pt x="215202" y="114706"/>
                </a:lnTo>
                <a:close/>
                <a:moveTo>
                  <a:pt x="284657" y="114706"/>
                </a:moveTo>
                <a:lnTo>
                  <a:pt x="284657" y="120846"/>
                </a:lnTo>
                <a:lnTo>
                  <a:pt x="279337" y="123885"/>
                </a:lnTo>
                <a:lnTo>
                  <a:pt x="284657" y="114706"/>
                </a:lnTo>
                <a:close/>
                <a:moveTo>
                  <a:pt x="6050" y="114706"/>
                </a:moveTo>
                <a:lnTo>
                  <a:pt x="11369" y="123885"/>
                </a:lnTo>
                <a:lnTo>
                  <a:pt x="8907" y="122487"/>
                </a:lnTo>
                <a:lnTo>
                  <a:pt x="6050" y="120846"/>
                </a:lnTo>
                <a:lnTo>
                  <a:pt x="6050" y="114706"/>
                </a:lnTo>
                <a:close/>
                <a:moveTo>
                  <a:pt x="75777" y="114706"/>
                </a:moveTo>
                <a:lnTo>
                  <a:pt x="81097" y="123885"/>
                </a:lnTo>
                <a:lnTo>
                  <a:pt x="78604" y="122457"/>
                </a:lnTo>
                <a:lnTo>
                  <a:pt x="75777" y="120846"/>
                </a:lnTo>
                <a:lnTo>
                  <a:pt x="75777" y="114706"/>
                </a:lnTo>
                <a:close/>
                <a:moveTo>
                  <a:pt x="99030" y="114706"/>
                </a:moveTo>
                <a:lnTo>
                  <a:pt x="104349" y="123885"/>
                </a:lnTo>
                <a:lnTo>
                  <a:pt x="101857" y="122457"/>
                </a:lnTo>
                <a:lnTo>
                  <a:pt x="99030" y="120846"/>
                </a:lnTo>
                <a:lnTo>
                  <a:pt x="99030" y="114706"/>
                </a:lnTo>
                <a:close/>
                <a:moveTo>
                  <a:pt x="122222" y="114706"/>
                </a:moveTo>
                <a:lnTo>
                  <a:pt x="127541" y="123885"/>
                </a:lnTo>
                <a:lnTo>
                  <a:pt x="125079" y="122457"/>
                </a:lnTo>
                <a:lnTo>
                  <a:pt x="122222" y="120846"/>
                </a:lnTo>
                <a:lnTo>
                  <a:pt x="122222" y="114706"/>
                </a:lnTo>
                <a:close/>
                <a:moveTo>
                  <a:pt x="145475" y="114706"/>
                </a:moveTo>
                <a:lnTo>
                  <a:pt x="150794" y="123885"/>
                </a:lnTo>
                <a:lnTo>
                  <a:pt x="148332" y="122487"/>
                </a:lnTo>
                <a:lnTo>
                  <a:pt x="145475" y="120846"/>
                </a:lnTo>
                <a:lnTo>
                  <a:pt x="145475" y="114706"/>
                </a:lnTo>
                <a:close/>
                <a:moveTo>
                  <a:pt x="157086" y="114706"/>
                </a:moveTo>
                <a:lnTo>
                  <a:pt x="162405" y="123885"/>
                </a:lnTo>
                <a:lnTo>
                  <a:pt x="159913" y="122487"/>
                </a:lnTo>
                <a:lnTo>
                  <a:pt x="157086" y="120846"/>
                </a:lnTo>
                <a:lnTo>
                  <a:pt x="157086" y="114706"/>
                </a:lnTo>
                <a:close/>
                <a:moveTo>
                  <a:pt x="168697" y="114706"/>
                </a:moveTo>
                <a:lnTo>
                  <a:pt x="174016" y="123885"/>
                </a:lnTo>
                <a:lnTo>
                  <a:pt x="171554" y="122487"/>
                </a:lnTo>
                <a:lnTo>
                  <a:pt x="168697" y="120846"/>
                </a:lnTo>
                <a:lnTo>
                  <a:pt x="168697" y="114706"/>
                </a:lnTo>
                <a:close/>
                <a:moveTo>
                  <a:pt x="180339" y="114706"/>
                </a:moveTo>
                <a:lnTo>
                  <a:pt x="185658" y="123885"/>
                </a:lnTo>
                <a:lnTo>
                  <a:pt x="183165" y="122487"/>
                </a:lnTo>
                <a:lnTo>
                  <a:pt x="180339" y="120846"/>
                </a:lnTo>
                <a:lnTo>
                  <a:pt x="180339" y="114706"/>
                </a:lnTo>
                <a:close/>
                <a:moveTo>
                  <a:pt x="191950" y="114706"/>
                </a:moveTo>
                <a:lnTo>
                  <a:pt x="197269" y="123885"/>
                </a:lnTo>
                <a:lnTo>
                  <a:pt x="194807" y="122487"/>
                </a:lnTo>
                <a:lnTo>
                  <a:pt x="191950" y="120846"/>
                </a:lnTo>
                <a:lnTo>
                  <a:pt x="191950" y="114706"/>
                </a:lnTo>
                <a:close/>
                <a:moveTo>
                  <a:pt x="203591" y="114706"/>
                </a:moveTo>
                <a:lnTo>
                  <a:pt x="208911" y="123885"/>
                </a:lnTo>
                <a:lnTo>
                  <a:pt x="206418" y="122487"/>
                </a:lnTo>
                <a:lnTo>
                  <a:pt x="203591" y="120846"/>
                </a:lnTo>
                <a:lnTo>
                  <a:pt x="203591" y="114706"/>
                </a:lnTo>
                <a:close/>
                <a:moveTo>
                  <a:pt x="226783" y="114706"/>
                </a:moveTo>
                <a:lnTo>
                  <a:pt x="232103" y="123885"/>
                </a:lnTo>
                <a:lnTo>
                  <a:pt x="229640" y="122487"/>
                </a:lnTo>
                <a:lnTo>
                  <a:pt x="226783" y="120846"/>
                </a:lnTo>
                <a:lnTo>
                  <a:pt x="226783" y="114706"/>
                </a:lnTo>
                <a:close/>
                <a:moveTo>
                  <a:pt x="238425" y="114706"/>
                </a:moveTo>
                <a:lnTo>
                  <a:pt x="243744" y="123885"/>
                </a:lnTo>
                <a:lnTo>
                  <a:pt x="241282" y="122487"/>
                </a:lnTo>
                <a:lnTo>
                  <a:pt x="238425" y="120846"/>
                </a:lnTo>
                <a:lnTo>
                  <a:pt x="238425" y="114706"/>
                </a:lnTo>
                <a:close/>
                <a:moveTo>
                  <a:pt x="250036" y="114706"/>
                </a:moveTo>
                <a:lnTo>
                  <a:pt x="255355" y="123885"/>
                </a:lnTo>
                <a:lnTo>
                  <a:pt x="252893" y="122487"/>
                </a:lnTo>
                <a:lnTo>
                  <a:pt x="250036" y="120846"/>
                </a:lnTo>
                <a:lnTo>
                  <a:pt x="250036" y="114706"/>
                </a:lnTo>
                <a:close/>
                <a:moveTo>
                  <a:pt x="261678" y="114706"/>
                </a:moveTo>
                <a:lnTo>
                  <a:pt x="266997" y="123885"/>
                </a:lnTo>
                <a:lnTo>
                  <a:pt x="264535" y="122487"/>
                </a:lnTo>
                <a:lnTo>
                  <a:pt x="261678" y="120846"/>
                </a:lnTo>
                <a:lnTo>
                  <a:pt x="261678" y="114706"/>
                </a:lnTo>
                <a:close/>
                <a:moveTo>
                  <a:pt x="273046" y="114706"/>
                </a:moveTo>
                <a:lnTo>
                  <a:pt x="273046" y="120846"/>
                </a:lnTo>
                <a:lnTo>
                  <a:pt x="270188" y="122487"/>
                </a:lnTo>
                <a:lnTo>
                  <a:pt x="267726" y="123885"/>
                </a:lnTo>
                <a:lnTo>
                  <a:pt x="273046" y="114706"/>
                </a:lnTo>
                <a:close/>
                <a:moveTo>
                  <a:pt x="273289" y="114706"/>
                </a:moveTo>
                <a:lnTo>
                  <a:pt x="278608" y="123885"/>
                </a:lnTo>
                <a:lnTo>
                  <a:pt x="276146" y="122487"/>
                </a:lnTo>
                <a:lnTo>
                  <a:pt x="273289" y="120846"/>
                </a:lnTo>
                <a:lnTo>
                  <a:pt x="273289" y="114706"/>
                </a:lnTo>
                <a:close/>
                <a:moveTo>
                  <a:pt x="40610" y="114706"/>
                </a:moveTo>
                <a:lnTo>
                  <a:pt x="40610" y="120846"/>
                </a:lnTo>
                <a:lnTo>
                  <a:pt x="37783" y="122487"/>
                </a:lnTo>
                <a:lnTo>
                  <a:pt x="35290" y="123946"/>
                </a:lnTo>
                <a:lnTo>
                  <a:pt x="35290" y="123946"/>
                </a:lnTo>
                <a:lnTo>
                  <a:pt x="40610" y="114706"/>
                </a:lnTo>
                <a:close/>
                <a:moveTo>
                  <a:pt x="87115" y="114706"/>
                </a:moveTo>
                <a:lnTo>
                  <a:pt x="87115" y="120846"/>
                </a:lnTo>
                <a:lnTo>
                  <a:pt x="84288" y="122487"/>
                </a:lnTo>
                <a:lnTo>
                  <a:pt x="81796" y="123946"/>
                </a:lnTo>
                <a:lnTo>
                  <a:pt x="81796" y="123946"/>
                </a:lnTo>
                <a:lnTo>
                  <a:pt x="87115" y="114706"/>
                </a:lnTo>
                <a:close/>
                <a:moveTo>
                  <a:pt x="17418" y="114706"/>
                </a:moveTo>
                <a:lnTo>
                  <a:pt x="17418" y="120846"/>
                </a:lnTo>
                <a:lnTo>
                  <a:pt x="14560" y="122487"/>
                </a:lnTo>
                <a:lnTo>
                  <a:pt x="12098" y="123946"/>
                </a:lnTo>
                <a:lnTo>
                  <a:pt x="12098" y="123946"/>
                </a:lnTo>
                <a:lnTo>
                  <a:pt x="17418" y="114706"/>
                </a:lnTo>
                <a:close/>
                <a:moveTo>
                  <a:pt x="52251" y="114706"/>
                </a:moveTo>
                <a:lnTo>
                  <a:pt x="52251" y="120846"/>
                </a:lnTo>
                <a:lnTo>
                  <a:pt x="49394" y="122487"/>
                </a:lnTo>
                <a:lnTo>
                  <a:pt x="46932" y="123946"/>
                </a:lnTo>
                <a:lnTo>
                  <a:pt x="46932" y="123946"/>
                </a:lnTo>
                <a:lnTo>
                  <a:pt x="52251" y="114706"/>
                </a:lnTo>
                <a:close/>
                <a:moveTo>
                  <a:pt x="29029" y="114706"/>
                </a:moveTo>
                <a:lnTo>
                  <a:pt x="29029" y="120846"/>
                </a:lnTo>
                <a:lnTo>
                  <a:pt x="26172" y="122487"/>
                </a:lnTo>
                <a:lnTo>
                  <a:pt x="23710" y="123946"/>
                </a:lnTo>
                <a:lnTo>
                  <a:pt x="29029" y="114706"/>
                </a:lnTo>
                <a:close/>
                <a:moveTo>
                  <a:pt x="63862" y="114706"/>
                </a:moveTo>
                <a:lnTo>
                  <a:pt x="63862" y="120846"/>
                </a:lnTo>
                <a:lnTo>
                  <a:pt x="61005" y="122487"/>
                </a:lnTo>
                <a:lnTo>
                  <a:pt x="58543" y="123946"/>
                </a:lnTo>
                <a:lnTo>
                  <a:pt x="63862" y="114706"/>
                </a:lnTo>
                <a:close/>
                <a:moveTo>
                  <a:pt x="75504" y="114706"/>
                </a:moveTo>
                <a:lnTo>
                  <a:pt x="75504" y="120846"/>
                </a:lnTo>
                <a:lnTo>
                  <a:pt x="72647" y="122487"/>
                </a:lnTo>
                <a:lnTo>
                  <a:pt x="70185" y="123946"/>
                </a:lnTo>
                <a:lnTo>
                  <a:pt x="75504" y="114706"/>
                </a:lnTo>
                <a:close/>
                <a:moveTo>
                  <a:pt x="98757" y="114706"/>
                </a:moveTo>
                <a:lnTo>
                  <a:pt x="98757" y="120846"/>
                </a:lnTo>
                <a:lnTo>
                  <a:pt x="95899" y="122487"/>
                </a:lnTo>
                <a:lnTo>
                  <a:pt x="93437" y="123946"/>
                </a:lnTo>
                <a:lnTo>
                  <a:pt x="98757" y="114706"/>
                </a:lnTo>
                <a:close/>
                <a:moveTo>
                  <a:pt x="110337" y="114706"/>
                </a:moveTo>
                <a:lnTo>
                  <a:pt x="110337" y="120846"/>
                </a:lnTo>
                <a:lnTo>
                  <a:pt x="107480" y="122487"/>
                </a:lnTo>
                <a:lnTo>
                  <a:pt x="105018" y="123946"/>
                </a:lnTo>
                <a:lnTo>
                  <a:pt x="110337" y="114706"/>
                </a:lnTo>
                <a:close/>
                <a:moveTo>
                  <a:pt x="121979" y="114706"/>
                </a:moveTo>
                <a:lnTo>
                  <a:pt x="121979" y="120846"/>
                </a:lnTo>
                <a:lnTo>
                  <a:pt x="119122" y="122487"/>
                </a:lnTo>
                <a:lnTo>
                  <a:pt x="116660" y="123946"/>
                </a:lnTo>
                <a:lnTo>
                  <a:pt x="121979" y="114706"/>
                </a:lnTo>
                <a:close/>
                <a:moveTo>
                  <a:pt x="133590" y="114736"/>
                </a:moveTo>
                <a:lnTo>
                  <a:pt x="133590" y="120846"/>
                </a:lnTo>
                <a:lnTo>
                  <a:pt x="130733" y="122487"/>
                </a:lnTo>
                <a:lnTo>
                  <a:pt x="128271" y="123946"/>
                </a:lnTo>
                <a:lnTo>
                  <a:pt x="133590" y="114736"/>
                </a:lnTo>
                <a:close/>
                <a:moveTo>
                  <a:pt x="145232" y="114736"/>
                </a:moveTo>
                <a:lnTo>
                  <a:pt x="145232" y="120846"/>
                </a:lnTo>
                <a:lnTo>
                  <a:pt x="142374" y="122487"/>
                </a:lnTo>
                <a:lnTo>
                  <a:pt x="139912" y="123946"/>
                </a:lnTo>
                <a:lnTo>
                  <a:pt x="145232" y="114736"/>
                </a:lnTo>
                <a:close/>
                <a:moveTo>
                  <a:pt x="156843" y="114736"/>
                </a:moveTo>
                <a:lnTo>
                  <a:pt x="156843" y="120846"/>
                </a:lnTo>
                <a:lnTo>
                  <a:pt x="153986" y="122487"/>
                </a:lnTo>
                <a:lnTo>
                  <a:pt x="151523" y="123946"/>
                </a:lnTo>
                <a:lnTo>
                  <a:pt x="156843" y="114736"/>
                </a:lnTo>
                <a:close/>
                <a:moveTo>
                  <a:pt x="168484" y="114736"/>
                </a:moveTo>
                <a:lnTo>
                  <a:pt x="168484" y="120846"/>
                </a:lnTo>
                <a:lnTo>
                  <a:pt x="165627" y="122487"/>
                </a:lnTo>
                <a:lnTo>
                  <a:pt x="163165" y="123946"/>
                </a:lnTo>
                <a:lnTo>
                  <a:pt x="168484" y="114736"/>
                </a:lnTo>
                <a:close/>
                <a:moveTo>
                  <a:pt x="180065" y="114736"/>
                </a:moveTo>
                <a:lnTo>
                  <a:pt x="180065" y="120846"/>
                </a:lnTo>
                <a:lnTo>
                  <a:pt x="177208" y="122487"/>
                </a:lnTo>
                <a:lnTo>
                  <a:pt x="174746" y="123946"/>
                </a:lnTo>
                <a:lnTo>
                  <a:pt x="180065" y="114736"/>
                </a:lnTo>
                <a:close/>
                <a:moveTo>
                  <a:pt x="191676" y="114736"/>
                </a:moveTo>
                <a:lnTo>
                  <a:pt x="191676" y="120846"/>
                </a:lnTo>
                <a:lnTo>
                  <a:pt x="188849" y="122487"/>
                </a:lnTo>
                <a:lnTo>
                  <a:pt x="186357" y="123946"/>
                </a:lnTo>
                <a:lnTo>
                  <a:pt x="191676" y="114736"/>
                </a:lnTo>
                <a:close/>
                <a:moveTo>
                  <a:pt x="203318" y="114736"/>
                </a:moveTo>
                <a:lnTo>
                  <a:pt x="203318" y="120846"/>
                </a:lnTo>
                <a:lnTo>
                  <a:pt x="200461" y="122487"/>
                </a:lnTo>
                <a:lnTo>
                  <a:pt x="197999" y="123946"/>
                </a:lnTo>
                <a:lnTo>
                  <a:pt x="203318" y="114736"/>
                </a:lnTo>
                <a:close/>
                <a:moveTo>
                  <a:pt x="214929" y="114736"/>
                </a:moveTo>
                <a:lnTo>
                  <a:pt x="214929" y="120846"/>
                </a:lnTo>
                <a:lnTo>
                  <a:pt x="212072" y="122487"/>
                </a:lnTo>
                <a:lnTo>
                  <a:pt x="209610" y="123946"/>
                </a:lnTo>
                <a:lnTo>
                  <a:pt x="214929" y="114736"/>
                </a:lnTo>
                <a:close/>
                <a:moveTo>
                  <a:pt x="226570" y="114736"/>
                </a:moveTo>
                <a:lnTo>
                  <a:pt x="226570" y="120846"/>
                </a:lnTo>
                <a:lnTo>
                  <a:pt x="223713" y="122487"/>
                </a:lnTo>
                <a:lnTo>
                  <a:pt x="221251" y="123946"/>
                </a:lnTo>
                <a:lnTo>
                  <a:pt x="226570" y="114736"/>
                </a:lnTo>
                <a:close/>
                <a:moveTo>
                  <a:pt x="238182" y="114736"/>
                </a:moveTo>
                <a:lnTo>
                  <a:pt x="238182" y="120846"/>
                </a:lnTo>
                <a:lnTo>
                  <a:pt x="235355" y="122487"/>
                </a:lnTo>
                <a:lnTo>
                  <a:pt x="232862" y="123946"/>
                </a:lnTo>
                <a:lnTo>
                  <a:pt x="238182" y="114736"/>
                </a:lnTo>
                <a:close/>
                <a:moveTo>
                  <a:pt x="249793" y="114736"/>
                </a:moveTo>
                <a:lnTo>
                  <a:pt x="249793" y="120846"/>
                </a:lnTo>
                <a:lnTo>
                  <a:pt x="246936" y="122487"/>
                </a:lnTo>
                <a:lnTo>
                  <a:pt x="244474" y="123946"/>
                </a:lnTo>
                <a:lnTo>
                  <a:pt x="249793" y="114736"/>
                </a:lnTo>
                <a:close/>
                <a:moveTo>
                  <a:pt x="261404" y="114736"/>
                </a:moveTo>
                <a:lnTo>
                  <a:pt x="261404" y="120846"/>
                </a:lnTo>
                <a:lnTo>
                  <a:pt x="258547" y="122487"/>
                </a:lnTo>
                <a:lnTo>
                  <a:pt x="256085" y="123946"/>
                </a:lnTo>
                <a:lnTo>
                  <a:pt x="261404" y="114736"/>
                </a:lnTo>
                <a:close/>
                <a:moveTo>
                  <a:pt x="156964" y="121058"/>
                </a:moveTo>
                <a:lnTo>
                  <a:pt x="159822" y="122669"/>
                </a:lnTo>
                <a:lnTo>
                  <a:pt x="162284" y="124128"/>
                </a:lnTo>
                <a:lnTo>
                  <a:pt x="151645" y="124128"/>
                </a:lnTo>
                <a:lnTo>
                  <a:pt x="154107" y="122669"/>
                </a:lnTo>
                <a:lnTo>
                  <a:pt x="156964" y="121058"/>
                </a:lnTo>
                <a:close/>
                <a:moveTo>
                  <a:pt x="168575" y="121058"/>
                </a:moveTo>
                <a:lnTo>
                  <a:pt x="171433" y="122669"/>
                </a:lnTo>
                <a:lnTo>
                  <a:pt x="173895" y="124128"/>
                </a:lnTo>
                <a:lnTo>
                  <a:pt x="163256" y="124128"/>
                </a:lnTo>
                <a:lnTo>
                  <a:pt x="165749" y="122669"/>
                </a:lnTo>
                <a:lnTo>
                  <a:pt x="168575" y="121058"/>
                </a:lnTo>
                <a:close/>
                <a:moveTo>
                  <a:pt x="180217" y="121058"/>
                </a:moveTo>
                <a:lnTo>
                  <a:pt x="183074" y="122669"/>
                </a:lnTo>
                <a:lnTo>
                  <a:pt x="185536" y="124128"/>
                </a:lnTo>
                <a:lnTo>
                  <a:pt x="174898" y="124128"/>
                </a:lnTo>
                <a:lnTo>
                  <a:pt x="177360" y="122669"/>
                </a:lnTo>
                <a:lnTo>
                  <a:pt x="180217" y="121058"/>
                </a:lnTo>
                <a:close/>
                <a:moveTo>
                  <a:pt x="191828" y="121058"/>
                </a:moveTo>
                <a:lnTo>
                  <a:pt x="194685" y="122669"/>
                </a:lnTo>
                <a:lnTo>
                  <a:pt x="197147" y="124128"/>
                </a:lnTo>
                <a:lnTo>
                  <a:pt x="186509" y="124128"/>
                </a:lnTo>
                <a:lnTo>
                  <a:pt x="189001" y="122669"/>
                </a:lnTo>
                <a:lnTo>
                  <a:pt x="191828" y="121058"/>
                </a:lnTo>
                <a:close/>
                <a:moveTo>
                  <a:pt x="203470" y="121058"/>
                </a:moveTo>
                <a:lnTo>
                  <a:pt x="206327" y="122669"/>
                </a:lnTo>
                <a:lnTo>
                  <a:pt x="208789" y="124128"/>
                </a:lnTo>
                <a:lnTo>
                  <a:pt x="198151" y="124128"/>
                </a:lnTo>
                <a:lnTo>
                  <a:pt x="200613" y="122669"/>
                </a:lnTo>
                <a:lnTo>
                  <a:pt x="203470" y="121058"/>
                </a:lnTo>
                <a:close/>
                <a:moveTo>
                  <a:pt x="215051" y="121058"/>
                </a:moveTo>
                <a:lnTo>
                  <a:pt x="217908" y="122669"/>
                </a:lnTo>
                <a:lnTo>
                  <a:pt x="220370" y="124128"/>
                </a:lnTo>
                <a:lnTo>
                  <a:pt x="209731" y="124128"/>
                </a:lnTo>
                <a:lnTo>
                  <a:pt x="212193" y="122669"/>
                </a:lnTo>
                <a:lnTo>
                  <a:pt x="215051" y="121058"/>
                </a:lnTo>
                <a:close/>
                <a:moveTo>
                  <a:pt x="226692" y="121058"/>
                </a:moveTo>
                <a:lnTo>
                  <a:pt x="229519" y="122669"/>
                </a:lnTo>
                <a:lnTo>
                  <a:pt x="232011" y="124128"/>
                </a:lnTo>
                <a:lnTo>
                  <a:pt x="221373" y="124128"/>
                </a:lnTo>
                <a:lnTo>
                  <a:pt x="223835" y="122669"/>
                </a:lnTo>
                <a:lnTo>
                  <a:pt x="226692" y="121058"/>
                </a:lnTo>
                <a:close/>
                <a:moveTo>
                  <a:pt x="238303" y="121058"/>
                </a:moveTo>
                <a:lnTo>
                  <a:pt x="241160" y="122669"/>
                </a:lnTo>
                <a:lnTo>
                  <a:pt x="243622" y="124128"/>
                </a:lnTo>
                <a:lnTo>
                  <a:pt x="232984" y="124128"/>
                </a:lnTo>
                <a:lnTo>
                  <a:pt x="235446" y="122669"/>
                </a:lnTo>
                <a:lnTo>
                  <a:pt x="238303" y="121058"/>
                </a:lnTo>
                <a:close/>
                <a:moveTo>
                  <a:pt x="249945" y="121058"/>
                </a:moveTo>
                <a:lnTo>
                  <a:pt x="252772" y="122669"/>
                </a:lnTo>
                <a:lnTo>
                  <a:pt x="255264" y="124128"/>
                </a:lnTo>
                <a:lnTo>
                  <a:pt x="244626" y="124128"/>
                </a:lnTo>
                <a:lnTo>
                  <a:pt x="247088" y="122669"/>
                </a:lnTo>
                <a:lnTo>
                  <a:pt x="249945" y="121058"/>
                </a:lnTo>
                <a:close/>
                <a:moveTo>
                  <a:pt x="261556" y="121058"/>
                </a:moveTo>
                <a:lnTo>
                  <a:pt x="264413" y="122669"/>
                </a:lnTo>
                <a:lnTo>
                  <a:pt x="266875" y="124128"/>
                </a:lnTo>
                <a:lnTo>
                  <a:pt x="256237" y="124128"/>
                </a:lnTo>
                <a:lnTo>
                  <a:pt x="258699" y="122669"/>
                </a:lnTo>
                <a:lnTo>
                  <a:pt x="261556" y="121058"/>
                </a:lnTo>
                <a:close/>
                <a:moveTo>
                  <a:pt x="273198" y="121058"/>
                </a:moveTo>
                <a:lnTo>
                  <a:pt x="276024" y="122669"/>
                </a:lnTo>
                <a:lnTo>
                  <a:pt x="278517" y="124128"/>
                </a:lnTo>
                <a:lnTo>
                  <a:pt x="267878" y="124128"/>
                </a:lnTo>
                <a:lnTo>
                  <a:pt x="270340" y="122669"/>
                </a:lnTo>
                <a:lnTo>
                  <a:pt x="273198" y="121058"/>
                </a:lnTo>
                <a:close/>
                <a:moveTo>
                  <a:pt x="5898" y="121089"/>
                </a:moveTo>
                <a:lnTo>
                  <a:pt x="8755" y="122730"/>
                </a:lnTo>
                <a:lnTo>
                  <a:pt x="11217" y="124159"/>
                </a:lnTo>
                <a:lnTo>
                  <a:pt x="578" y="124159"/>
                </a:lnTo>
                <a:lnTo>
                  <a:pt x="5898" y="121089"/>
                </a:lnTo>
                <a:close/>
                <a:moveTo>
                  <a:pt x="17509" y="121089"/>
                </a:moveTo>
                <a:lnTo>
                  <a:pt x="20366" y="122730"/>
                </a:lnTo>
                <a:lnTo>
                  <a:pt x="22828" y="124159"/>
                </a:lnTo>
                <a:lnTo>
                  <a:pt x="12190" y="124159"/>
                </a:lnTo>
                <a:lnTo>
                  <a:pt x="14682" y="122730"/>
                </a:lnTo>
                <a:lnTo>
                  <a:pt x="17509" y="121089"/>
                </a:lnTo>
                <a:close/>
                <a:moveTo>
                  <a:pt x="29150" y="121089"/>
                </a:moveTo>
                <a:lnTo>
                  <a:pt x="32008" y="122730"/>
                </a:lnTo>
                <a:lnTo>
                  <a:pt x="34470" y="124159"/>
                </a:lnTo>
                <a:lnTo>
                  <a:pt x="23831" y="124159"/>
                </a:lnTo>
                <a:lnTo>
                  <a:pt x="26293" y="122730"/>
                </a:lnTo>
                <a:lnTo>
                  <a:pt x="29150" y="121089"/>
                </a:lnTo>
                <a:close/>
                <a:moveTo>
                  <a:pt x="40762" y="121089"/>
                </a:moveTo>
                <a:lnTo>
                  <a:pt x="43619" y="122730"/>
                </a:lnTo>
                <a:lnTo>
                  <a:pt x="46081" y="124159"/>
                </a:lnTo>
                <a:lnTo>
                  <a:pt x="35442" y="124159"/>
                </a:lnTo>
                <a:lnTo>
                  <a:pt x="37935" y="122730"/>
                </a:lnTo>
                <a:lnTo>
                  <a:pt x="40762" y="121089"/>
                </a:lnTo>
                <a:close/>
                <a:moveTo>
                  <a:pt x="52403" y="121089"/>
                </a:moveTo>
                <a:lnTo>
                  <a:pt x="55260" y="122730"/>
                </a:lnTo>
                <a:lnTo>
                  <a:pt x="57722" y="124159"/>
                </a:lnTo>
                <a:lnTo>
                  <a:pt x="47084" y="124159"/>
                </a:lnTo>
                <a:lnTo>
                  <a:pt x="49546" y="122730"/>
                </a:lnTo>
                <a:lnTo>
                  <a:pt x="52403" y="121089"/>
                </a:lnTo>
                <a:close/>
                <a:moveTo>
                  <a:pt x="64014" y="121089"/>
                </a:moveTo>
                <a:lnTo>
                  <a:pt x="66871" y="122730"/>
                </a:lnTo>
                <a:lnTo>
                  <a:pt x="69334" y="124159"/>
                </a:lnTo>
                <a:lnTo>
                  <a:pt x="58695" y="124159"/>
                </a:lnTo>
                <a:lnTo>
                  <a:pt x="61187" y="122730"/>
                </a:lnTo>
                <a:lnTo>
                  <a:pt x="64014" y="121089"/>
                </a:lnTo>
                <a:close/>
                <a:moveTo>
                  <a:pt x="75625" y="121089"/>
                </a:moveTo>
                <a:lnTo>
                  <a:pt x="78452" y="122730"/>
                </a:lnTo>
                <a:lnTo>
                  <a:pt x="80945" y="124159"/>
                </a:lnTo>
                <a:lnTo>
                  <a:pt x="70306" y="124159"/>
                </a:lnTo>
                <a:lnTo>
                  <a:pt x="72768" y="122730"/>
                </a:lnTo>
                <a:lnTo>
                  <a:pt x="75625" y="121089"/>
                </a:lnTo>
                <a:close/>
                <a:moveTo>
                  <a:pt x="87237" y="121089"/>
                </a:moveTo>
                <a:lnTo>
                  <a:pt x="90094" y="122730"/>
                </a:lnTo>
                <a:lnTo>
                  <a:pt x="92556" y="124159"/>
                </a:lnTo>
                <a:lnTo>
                  <a:pt x="81917" y="124159"/>
                </a:lnTo>
                <a:lnTo>
                  <a:pt x="84379" y="122730"/>
                </a:lnTo>
                <a:lnTo>
                  <a:pt x="87237" y="121089"/>
                </a:lnTo>
                <a:close/>
                <a:moveTo>
                  <a:pt x="98878" y="121089"/>
                </a:moveTo>
                <a:lnTo>
                  <a:pt x="101705" y="122730"/>
                </a:lnTo>
                <a:lnTo>
                  <a:pt x="104197" y="124159"/>
                </a:lnTo>
                <a:lnTo>
                  <a:pt x="93559" y="124159"/>
                </a:lnTo>
                <a:lnTo>
                  <a:pt x="96021" y="122730"/>
                </a:lnTo>
                <a:lnTo>
                  <a:pt x="98878" y="121089"/>
                </a:lnTo>
                <a:close/>
                <a:moveTo>
                  <a:pt x="110489" y="121089"/>
                </a:moveTo>
                <a:lnTo>
                  <a:pt x="113346" y="122730"/>
                </a:lnTo>
                <a:lnTo>
                  <a:pt x="115809" y="124159"/>
                </a:lnTo>
                <a:lnTo>
                  <a:pt x="105170" y="124159"/>
                </a:lnTo>
                <a:lnTo>
                  <a:pt x="107632" y="122730"/>
                </a:lnTo>
                <a:lnTo>
                  <a:pt x="110489" y="121089"/>
                </a:lnTo>
                <a:close/>
                <a:moveTo>
                  <a:pt x="122131" y="121089"/>
                </a:moveTo>
                <a:lnTo>
                  <a:pt x="124958" y="122730"/>
                </a:lnTo>
                <a:lnTo>
                  <a:pt x="127450" y="124159"/>
                </a:lnTo>
                <a:lnTo>
                  <a:pt x="116812" y="124159"/>
                </a:lnTo>
                <a:lnTo>
                  <a:pt x="119274" y="122730"/>
                </a:lnTo>
                <a:lnTo>
                  <a:pt x="122131" y="121089"/>
                </a:lnTo>
                <a:close/>
                <a:moveTo>
                  <a:pt x="133742" y="121089"/>
                </a:moveTo>
                <a:lnTo>
                  <a:pt x="136599" y="122730"/>
                </a:lnTo>
                <a:lnTo>
                  <a:pt x="139061" y="124159"/>
                </a:lnTo>
                <a:lnTo>
                  <a:pt x="128423" y="124159"/>
                </a:lnTo>
                <a:lnTo>
                  <a:pt x="130885" y="122730"/>
                </a:lnTo>
                <a:lnTo>
                  <a:pt x="133742" y="121089"/>
                </a:lnTo>
                <a:close/>
                <a:moveTo>
                  <a:pt x="145323" y="121089"/>
                </a:moveTo>
                <a:lnTo>
                  <a:pt x="148180" y="122730"/>
                </a:lnTo>
                <a:lnTo>
                  <a:pt x="150642" y="124159"/>
                </a:lnTo>
                <a:lnTo>
                  <a:pt x="140004" y="124159"/>
                </a:lnTo>
                <a:lnTo>
                  <a:pt x="142496" y="122730"/>
                </a:lnTo>
                <a:lnTo>
                  <a:pt x="145323" y="121089"/>
                </a:lnTo>
                <a:close/>
                <a:moveTo>
                  <a:pt x="11217" y="124402"/>
                </a:moveTo>
                <a:lnTo>
                  <a:pt x="5898" y="127472"/>
                </a:lnTo>
                <a:lnTo>
                  <a:pt x="578" y="124402"/>
                </a:lnTo>
                <a:close/>
                <a:moveTo>
                  <a:pt x="22828" y="124402"/>
                </a:moveTo>
                <a:lnTo>
                  <a:pt x="17509" y="127472"/>
                </a:lnTo>
                <a:lnTo>
                  <a:pt x="12190" y="124402"/>
                </a:lnTo>
                <a:close/>
                <a:moveTo>
                  <a:pt x="34470" y="124402"/>
                </a:moveTo>
                <a:lnTo>
                  <a:pt x="29150" y="127472"/>
                </a:lnTo>
                <a:lnTo>
                  <a:pt x="23831" y="124402"/>
                </a:lnTo>
                <a:close/>
                <a:moveTo>
                  <a:pt x="46081" y="124402"/>
                </a:moveTo>
                <a:lnTo>
                  <a:pt x="40762" y="127472"/>
                </a:lnTo>
                <a:lnTo>
                  <a:pt x="35442" y="124402"/>
                </a:lnTo>
                <a:close/>
                <a:moveTo>
                  <a:pt x="57722" y="124402"/>
                </a:moveTo>
                <a:lnTo>
                  <a:pt x="52403" y="127472"/>
                </a:lnTo>
                <a:lnTo>
                  <a:pt x="47084" y="124402"/>
                </a:lnTo>
                <a:close/>
                <a:moveTo>
                  <a:pt x="69334" y="124402"/>
                </a:moveTo>
                <a:lnTo>
                  <a:pt x="64014" y="127472"/>
                </a:lnTo>
                <a:lnTo>
                  <a:pt x="58695" y="124402"/>
                </a:lnTo>
                <a:close/>
                <a:moveTo>
                  <a:pt x="80945" y="124402"/>
                </a:moveTo>
                <a:lnTo>
                  <a:pt x="75625" y="127472"/>
                </a:lnTo>
                <a:lnTo>
                  <a:pt x="70306" y="124402"/>
                </a:lnTo>
                <a:close/>
                <a:moveTo>
                  <a:pt x="92556" y="124402"/>
                </a:moveTo>
                <a:lnTo>
                  <a:pt x="87237" y="127472"/>
                </a:lnTo>
                <a:lnTo>
                  <a:pt x="81917" y="124402"/>
                </a:lnTo>
                <a:close/>
                <a:moveTo>
                  <a:pt x="104197" y="124402"/>
                </a:moveTo>
                <a:lnTo>
                  <a:pt x="98878" y="127472"/>
                </a:lnTo>
                <a:lnTo>
                  <a:pt x="93559" y="124402"/>
                </a:lnTo>
                <a:close/>
                <a:moveTo>
                  <a:pt x="115809" y="124402"/>
                </a:moveTo>
                <a:lnTo>
                  <a:pt x="110489" y="127472"/>
                </a:lnTo>
                <a:lnTo>
                  <a:pt x="105170" y="124402"/>
                </a:lnTo>
                <a:close/>
                <a:moveTo>
                  <a:pt x="127450" y="124402"/>
                </a:moveTo>
                <a:lnTo>
                  <a:pt x="122131" y="127472"/>
                </a:lnTo>
                <a:lnTo>
                  <a:pt x="116812" y="124402"/>
                </a:lnTo>
                <a:close/>
                <a:moveTo>
                  <a:pt x="139061" y="124402"/>
                </a:moveTo>
                <a:lnTo>
                  <a:pt x="133742" y="127472"/>
                </a:lnTo>
                <a:lnTo>
                  <a:pt x="128423" y="124402"/>
                </a:lnTo>
                <a:close/>
                <a:moveTo>
                  <a:pt x="150642" y="124402"/>
                </a:moveTo>
                <a:lnTo>
                  <a:pt x="145323" y="127472"/>
                </a:lnTo>
                <a:lnTo>
                  <a:pt x="140004" y="124402"/>
                </a:lnTo>
                <a:close/>
                <a:moveTo>
                  <a:pt x="162284" y="124402"/>
                </a:moveTo>
                <a:lnTo>
                  <a:pt x="156964" y="127472"/>
                </a:lnTo>
                <a:lnTo>
                  <a:pt x="151645" y="124402"/>
                </a:lnTo>
                <a:close/>
                <a:moveTo>
                  <a:pt x="173895" y="124402"/>
                </a:moveTo>
                <a:lnTo>
                  <a:pt x="168575" y="127472"/>
                </a:lnTo>
                <a:lnTo>
                  <a:pt x="163256" y="124402"/>
                </a:lnTo>
                <a:close/>
                <a:moveTo>
                  <a:pt x="185536" y="124402"/>
                </a:moveTo>
                <a:lnTo>
                  <a:pt x="180217" y="127472"/>
                </a:lnTo>
                <a:lnTo>
                  <a:pt x="174898" y="124402"/>
                </a:lnTo>
                <a:close/>
                <a:moveTo>
                  <a:pt x="197147" y="124402"/>
                </a:moveTo>
                <a:lnTo>
                  <a:pt x="191828" y="127472"/>
                </a:lnTo>
                <a:lnTo>
                  <a:pt x="186509" y="124402"/>
                </a:lnTo>
                <a:close/>
                <a:moveTo>
                  <a:pt x="208789" y="124402"/>
                </a:moveTo>
                <a:lnTo>
                  <a:pt x="203470" y="127472"/>
                </a:lnTo>
                <a:lnTo>
                  <a:pt x="198151" y="124402"/>
                </a:lnTo>
                <a:close/>
                <a:moveTo>
                  <a:pt x="220370" y="124402"/>
                </a:moveTo>
                <a:lnTo>
                  <a:pt x="215051" y="127472"/>
                </a:lnTo>
                <a:lnTo>
                  <a:pt x="209731" y="124402"/>
                </a:lnTo>
                <a:close/>
                <a:moveTo>
                  <a:pt x="232011" y="124402"/>
                </a:moveTo>
                <a:lnTo>
                  <a:pt x="226692" y="127472"/>
                </a:lnTo>
                <a:lnTo>
                  <a:pt x="221373" y="124402"/>
                </a:lnTo>
                <a:close/>
                <a:moveTo>
                  <a:pt x="243622" y="124402"/>
                </a:moveTo>
                <a:lnTo>
                  <a:pt x="238303" y="127472"/>
                </a:lnTo>
                <a:lnTo>
                  <a:pt x="232984" y="124402"/>
                </a:lnTo>
                <a:close/>
                <a:moveTo>
                  <a:pt x="255264" y="124402"/>
                </a:moveTo>
                <a:lnTo>
                  <a:pt x="249945" y="127472"/>
                </a:lnTo>
                <a:lnTo>
                  <a:pt x="244626" y="124402"/>
                </a:lnTo>
                <a:close/>
                <a:moveTo>
                  <a:pt x="266875" y="124402"/>
                </a:moveTo>
                <a:lnTo>
                  <a:pt x="261556" y="127472"/>
                </a:lnTo>
                <a:lnTo>
                  <a:pt x="256237" y="124402"/>
                </a:lnTo>
                <a:close/>
                <a:moveTo>
                  <a:pt x="278517" y="124402"/>
                </a:moveTo>
                <a:lnTo>
                  <a:pt x="273198" y="127472"/>
                </a:lnTo>
                <a:lnTo>
                  <a:pt x="267878" y="124402"/>
                </a:lnTo>
                <a:close/>
                <a:moveTo>
                  <a:pt x="11369" y="124615"/>
                </a:moveTo>
                <a:lnTo>
                  <a:pt x="6050" y="133825"/>
                </a:lnTo>
                <a:lnTo>
                  <a:pt x="6050" y="127685"/>
                </a:lnTo>
                <a:lnTo>
                  <a:pt x="11369" y="124615"/>
                </a:lnTo>
                <a:close/>
                <a:moveTo>
                  <a:pt x="22980" y="124615"/>
                </a:moveTo>
                <a:lnTo>
                  <a:pt x="17661" y="133825"/>
                </a:lnTo>
                <a:lnTo>
                  <a:pt x="17661" y="127685"/>
                </a:lnTo>
                <a:lnTo>
                  <a:pt x="22980" y="124615"/>
                </a:lnTo>
                <a:close/>
                <a:moveTo>
                  <a:pt x="34622" y="124615"/>
                </a:moveTo>
                <a:lnTo>
                  <a:pt x="29302" y="133825"/>
                </a:lnTo>
                <a:lnTo>
                  <a:pt x="29302" y="127685"/>
                </a:lnTo>
                <a:lnTo>
                  <a:pt x="34622" y="124615"/>
                </a:lnTo>
                <a:close/>
                <a:moveTo>
                  <a:pt x="46202" y="124615"/>
                </a:moveTo>
                <a:lnTo>
                  <a:pt x="40883" y="133825"/>
                </a:lnTo>
                <a:lnTo>
                  <a:pt x="40883" y="127685"/>
                </a:lnTo>
                <a:lnTo>
                  <a:pt x="46202" y="124615"/>
                </a:lnTo>
                <a:close/>
                <a:moveTo>
                  <a:pt x="57844" y="124615"/>
                </a:moveTo>
                <a:lnTo>
                  <a:pt x="52525" y="133825"/>
                </a:lnTo>
                <a:lnTo>
                  <a:pt x="52525" y="127685"/>
                </a:lnTo>
                <a:lnTo>
                  <a:pt x="57844" y="124615"/>
                </a:lnTo>
                <a:close/>
                <a:moveTo>
                  <a:pt x="69455" y="124615"/>
                </a:moveTo>
                <a:lnTo>
                  <a:pt x="64136" y="133825"/>
                </a:lnTo>
                <a:lnTo>
                  <a:pt x="64136" y="127685"/>
                </a:lnTo>
                <a:lnTo>
                  <a:pt x="69455" y="124615"/>
                </a:lnTo>
                <a:close/>
                <a:moveTo>
                  <a:pt x="81097" y="124615"/>
                </a:moveTo>
                <a:lnTo>
                  <a:pt x="75777" y="133825"/>
                </a:lnTo>
                <a:lnTo>
                  <a:pt x="75777" y="127685"/>
                </a:lnTo>
                <a:lnTo>
                  <a:pt x="81097" y="124615"/>
                </a:lnTo>
                <a:close/>
                <a:moveTo>
                  <a:pt x="92708" y="124615"/>
                </a:moveTo>
                <a:lnTo>
                  <a:pt x="87389" y="133825"/>
                </a:lnTo>
                <a:lnTo>
                  <a:pt x="87389" y="127685"/>
                </a:lnTo>
                <a:lnTo>
                  <a:pt x="92708" y="124615"/>
                </a:lnTo>
                <a:close/>
                <a:moveTo>
                  <a:pt x="104349" y="124615"/>
                </a:moveTo>
                <a:lnTo>
                  <a:pt x="99030" y="133825"/>
                </a:lnTo>
                <a:lnTo>
                  <a:pt x="99030" y="127685"/>
                </a:lnTo>
                <a:lnTo>
                  <a:pt x="104349" y="124615"/>
                </a:lnTo>
                <a:close/>
                <a:moveTo>
                  <a:pt x="115930" y="124615"/>
                </a:moveTo>
                <a:lnTo>
                  <a:pt x="110611" y="133825"/>
                </a:lnTo>
                <a:lnTo>
                  <a:pt x="110611" y="127685"/>
                </a:lnTo>
                <a:lnTo>
                  <a:pt x="115930" y="124615"/>
                </a:lnTo>
                <a:close/>
                <a:moveTo>
                  <a:pt x="127541" y="124615"/>
                </a:moveTo>
                <a:lnTo>
                  <a:pt x="122222" y="133825"/>
                </a:lnTo>
                <a:lnTo>
                  <a:pt x="122222" y="127685"/>
                </a:lnTo>
                <a:lnTo>
                  <a:pt x="127541" y="124615"/>
                </a:lnTo>
                <a:close/>
                <a:moveTo>
                  <a:pt x="139183" y="124615"/>
                </a:moveTo>
                <a:lnTo>
                  <a:pt x="133864" y="133825"/>
                </a:lnTo>
                <a:lnTo>
                  <a:pt x="133864" y="127685"/>
                </a:lnTo>
                <a:lnTo>
                  <a:pt x="139183" y="124615"/>
                </a:lnTo>
                <a:close/>
                <a:moveTo>
                  <a:pt x="150794" y="124615"/>
                </a:moveTo>
                <a:lnTo>
                  <a:pt x="145475" y="133825"/>
                </a:lnTo>
                <a:lnTo>
                  <a:pt x="145475" y="127685"/>
                </a:lnTo>
                <a:lnTo>
                  <a:pt x="150794" y="124615"/>
                </a:lnTo>
                <a:close/>
                <a:moveTo>
                  <a:pt x="162436" y="124615"/>
                </a:moveTo>
                <a:lnTo>
                  <a:pt x="157116" y="133825"/>
                </a:lnTo>
                <a:lnTo>
                  <a:pt x="157116" y="127685"/>
                </a:lnTo>
                <a:lnTo>
                  <a:pt x="162436" y="124615"/>
                </a:lnTo>
                <a:close/>
                <a:moveTo>
                  <a:pt x="174047" y="124615"/>
                </a:moveTo>
                <a:lnTo>
                  <a:pt x="168727" y="133825"/>
                </a:lnTo>
                <a:lnTo>
                  <a:pt x="168727" y="127685"/>
                </a:lnTo>
                <a:lnTo>
                  <a:pt x="174047" y="124615"/>
                </a:lnTo>
                <a:close/>
                <a:moveTo>
                  <a:pt x="185658" y="124615"/>
                </a:moveTo>
                <a:lnTo>
                  <a:pt x="180339" y="133825"/>
                </a:lnTo>
                <a:lnTo>
                  <a:pt x="180339" y="127685"/>
                </a:lnTo>
                <a:lnTo>
                  <a:pt x="185658" y="124615"/>
                </a:lnTo>
                <a:close/>
                <a:moveTo>
                  <a:pt x="197269" y="124615"/>
                </a:moveTo>
                <a:lnTo>
                  <a:pt x="191950" y="133825"/>
                </a:lnTo>
                <a:lnTo>
                  <a:pt x="191950" y="127685"/>
                </a:lnTo>
                <a:lnTo>
                  <a:pt x="197269" y="124615"/>
                </a:lnTo>
                <a:close/>
                <a:moveTo>
                  <a:pt x="208911" y="124615"/>
                </a:moveTo>
                <a:lnTo>
                  <a:pt x="203591" y="133825"/>
                </a:lnTo>
                <a:lnTo>
                  <a:pt x="203591" y="127685"/>
                </a:lnTo>
                <a:lnTo>
                  <a:pt x="208911" y="124615"/>
                </a:lnTo>
                <a:close/>
                <a:moveTo>
                  <a:pt x="220522" y="124615"/>
                </a:moveTo>
                <a:lnTo>
                  <a:pt x="215202" y="133825"/>
                </a:lnTo>
                <a:lnTo>
                  <a:pt x="215202" y="127685"/>
                </a:lnTo>
                <a:lnTo>
                  <a:pt x="220522" y="124615"/>
                </a:lnTo>
                <a:close/>
                <a:moveTo>
                  <a:pt x="232163" y="124615"/>
                </a:moveTo>
                <a:lnTo>
                  <a:pt x="226844" y="133825"/>
                </a:lnTo>
                <a:lnTo>
                  <a:pt x="226844" y="127685"/>
                </a:lnTo>
                <a:lnTo>
                  <a:pt x="232163" y="124615"/>
                </a:lnTo>
                <a:close/>
                <a:moveTo>
                  <a:pt x="243774" y="124615"/>
                </a:moveTo>
                <a:lnTo>
                  <a:pt x="238455" y="133825"/>
                </a:lnTo>
                <a:lnTo>
                  <a:pt x="238455" y="127685"/>
                </a:lnTo>
                <a:lnTo>
                  <a:pt x="243774" y="124615"/>
                </a:lnTo>
                <a:close/>
                <a:moveTo>
                  <a:pt x="255355" y="124615"/>
                </a:moveTo>
                <a:lnTo>
                  <a:pt x="250036" y="133825"/>
                </a:lnTo>
                <a:lnTo>
                  <a:pt x="250036" y="127685"/>
                </a:lnTo>
                <a:lnTo>
                  <a:pt x="255355" y="124615"/>
                </a:lnTo>
                <a:close/>
                <a:moveTo>
                  <a:pt x="266997" y="124615"/>
                </a:moveTo>
                <a:lnTo>
                  <a:pt x="261678" y="133825"/>
                </a:lnTo>
                <a:lnTo>
                  <a:pt x="261678" y="127685"/>
                </a:lnTo>
                <a:lnTo>
                  <a:pt x="266997" y="124615"/>
                </a:lnTo>
                <a:close/>
                <a:moveTo>
                  <a:pt x="278608" y="124615"/>
                </a:moveTo>
                <a:lnTo>
                  <a:pt x="273289" y="133825"/>
                </a:lnTo>
                <a:lnTo>
                  <a:pt x="273289" y="127685"/>
                </a:lnTo>
                <a:lnTo>
                  <a:pt x="278608" y="124615"/>
                </a:lnTo>
                <a:close/>
                <a:moveTo>
                  <a:pt x="457" y="124645"/>
                </a:moveTo>
                <a:lnTo>
                  <a:pt x="5776" y="127685"/>
                </a:lnTo>
                <a:lnTo>
                  <a:pt x="5776" y="133855"/>
                </a:lnTo>
                <a:lnTo>
                  <a:pt x="457" y="124645"/>
                </a:lnTo>
                <a:close/>
                <a:moveTo>
                  <a:pt x="12098" y="124645"/>
                </a:moveTo>
                <a:lnTo>
                  <a:pt x="17418" y="127685"/>
                </a:lnTo>
                <a:lnTo>
                  <a:pt x="17418" y="133855"/>
                </a:lnTo>
                <a:lnTo>
                  <a:pt x="12098" y="124645"/>
                </a:lnTo>
                <a:close/>
                <a:moveTo>
                  <a:pt x="23710" y="124645"/>
                </a:moveTo>
                <a:lnTo>
                  <a:pt x="29029" y="127685"/>
                </a:lnTo>
                <a:lnTo>
                  <a:pt x="29029" y="133855"/>
                </a:lnTo>
                <a:lnTo>
                  <a:pt x="23710" y="124645"/>
                </a:lnTo>
                <a:close/>
                <a:moveTo>
                  <a:pt x="35290" y="124645"/>
                </a:moveTo>
                <a:lnTo>
                  <a:pt x="40610" y="127685"/>
                </a:lnTo>
                <a:lnTo>
                  <a:pt x="40610" y="133855"/>
                </a:lnTo>
                <a:lnTo>
                  <a:pt x="35290" y="124645"/>
                </a:lnTo>
                <a:close/>
                <a:moveTo>
                  <a:pt x="46932" y="124645"/>
                </a:moveTo>
                <a:lnTo>
                  <a:pt x="52251" y="127685"/>
                </a:lnTo>
                <a:lnTo>
                  <a:pt x="52251" y="133855"/>
                </a:lnTo>
                <a:lnTo>
                  <a:pt x="46932" y="124645"/>
                </a:lnTo>
                <a:close/>
                <a:moveTo>
                  <a:pt x="58543" y="124645"/>
                </a:moveTo>
                <a:lnTo>
                  <a:pt x="63862" y="127685"/>
                </a:lnTo>
                <a:lnTo>
                  <a:pt x="63862" y="133855"/>
                </a:lnTo>
                <a:lnTo>
                  <a:pt x="58543" y="124645"/>
                </a:lnTo>
                <a:close/>
                <a:moveTo>
                  <a:pt x="70185" y="124645"/>
                </a:moveTo>
                <a:lnTo>
                  <a:pt x="75504" y="127685"/>
                </a:lnTo>
                <a:lnTo>
                  <a:pt x="75504" y="133855"/>
                </a:lnTo>
                <a:lnTo>
                  <a:pt x="70185" y="124645"/>
                </a:lnTo>
                <a:close/>
                <a:moveTo>
                  <a:pt x="81796" y="124645"/>
                </a:moveTo>
                <a:lnTo>
                  <a:pt x="87115" y="127685"/>
                </a:lnTo>
                <a:lnTo>
                  <a:pt x="87115" y="133855"/>
                </a:lnTo>
                <a:lnTo>
                  <a:pt x="81796" y="124645"/>
                </a:lnTo>
                <a:close/>
                <a:moveTo>
                  <a:pt x="93437" y="124645"/>
                </a:moveTo>
                <a:lnTo>
                  <a:pt x="98757" y="127685"/>
                </a:lnTo>
                <a:lnTo>
                  <a:pt x="98757" y="133855"/>
                </a:lnTo>
                <a:lnTo>
                  <a:pt x="93437" y="124645"/>
                </a:lnTo>
                <a:close/>
                <a:moveTo>
                  <a:pt x="105018" y="124645"/>
                </a:moveTo>
                <a:lnTo>
                  <a:pt x="110337" y="127685"/>
                </a:lnTo>
                <a:lnTo>
                  <a:pt x="110337" y="133855"/>
                </a:lnTo>
                <a:lnTo>
                  <a:pt x="105018" y="124645"/>
                </a:lnTo>
                <a:close/>
                <a:moveTo>
                  <a:pt x="116660" y="124645"/>
                </a:moveTo>
                <a:lnTo>
                  <a:pt x="121979" y="127685"/>
                </a:lnTo>
                <a:lnTo>
                  <a:pt x="121979" y="133855"/>
                </a:lnTo>
                <a:lnTo>
                  <a:pt x="116660" y="124645"/>
                </a:lnTo>
                <a:close/>
                <a:moveTo>
                  <a:pt x="128271" y="124645"/>
                </a:moveTo>
                <a:lnTo>
                  <a:pt x="133590" y="127685"/>
                </a:lnTo>
                <a:lnTo>
                  <a:pt x="133590" y="133855"/>
                </a:lnTo>
                <a:lnTo>
                  <a:pt x="128271" y="124645"/>
                </a:lnTo>
                <a:close/>
                <a:moveTo>
                  <a:pt x="139912" y="124645"/>
                </a:moveTo>
                <a:lnTo>
                  <a:pt x="145232" y="127685"/>
                </a:lnTo>
                <a:lnTo>
                  <a:pt x="145232" y="133855"/>
                </a:lnTo>
                <a:lnTo>
                  <a:pt x="139912" y="124645"/>
                </a:lnTo>
                <a:close/>
                <a:moveTo>
                  <a:pt x="151523" y="124645"/>
                </a:moveTo>
                <a:lnTo>
                  <a:pt x="156843" y="127745"/>
                </a:lnTo>
                <a:lnTo>
                  <a:pt x="156843" y="133855"/>
                </a:lnTo>
                <a:lnTo>
                  <a:pt x="151523" y="124645"/>
                </a:lnTo>
                <a:close/>
                <a:moveTo>
                  <a:pt x="163165" y="124615"/>
                </a:moveTo>
                <a:lnTo>
                  <a:pt x="168484" y="127685"/>
                </a:lnTo>
                <a:lnTo>
                  <a:pt x="168484" y="133855"/>
                </a:lnTo>
                <a:lnTo>
                  <a:pt x="163165" y="124615"/>
                </a:lnTo>
                <a:close/>
                <a:moveTo>
                  <a:pt x="174746" y="124615"/>
                </a:moveTo>
                <a:lnTo>
                  <a:pt x="180065" y="127685"/>
                </a:lnTo>
                <a:lnTo>
                  <a:pt x="180065" y="133855"/>
                </a:lnTo>
                <a:lnTo>
                  <a:pt x="174746" y="124615"/>
                </a:lnTo>
                <a:close/>
                <a:moveTo>
                  <a:pt x="186357" y="124615"/>
                </a:moveTo>
                <a:lnTo>
                  <a:pt x="191676" y="127685"/>
                </a:lnTo>
                <a:lnTo>
                  <a:pt x="191676" y="133855"/>
                </a:lnTo>
                <a:lnTo>
                  <a:pt x="186357" y="124615"/>
                </a:lnTo>
                <a:close/>
                <a:moveTo>
                  <a:pt x="197999" y="124615"/>
                </a:moveTo>
                <a:lnTo>
                  <a:pt x="203318" y="127685"/>
                </a:lnTo>
                <a:lnTo>
                  <a:pt x="203318" y="133855"/>
                </a:lnTo>
                <a:lnTo>
                  <a:pt x="197999" y="124615"/>
                </a:lnTo>
                <a:close/>
                <a:moveTo>
                  <a:pt x="209610" y="124615"/>
                </a:moveTo>
                <a:lnTo>
                  <a:pt x="214929" y="127685"/>
                </a:lnTo>
                <a:lnTo>
                  <a:pt x="214929" y="133855"/>
                </a:lnTo>
                <a:lnTo>
                  <a:pt x="209610" y="124615"/>
                </a:lnTo>
                <a:close/>
                <a:moveTo>
                  <a:pt x="221251" y="124615"/>
                </a:moveTo>
                <a:lnTo>
                  <a:pt x="226570" y="127685"/>
                </a:lnTo>
                <a:lnTo>
                  <a:pt x="226570" y="133855"/>
                </a:lnTo>
                <a:lnTo>
                  <a:pt x="221251" y="124615"/>
                </a:lnTo>
                <a:close/>
                <a:moveTo>
                  <a:pt x="232862" y="124615"/>
                </a:moveTo>
                <a:lnTo>
                  <a:pt x="238182" y="127685"/>
                </a:lnTo>
                <a:lnTo>
                  <a:pt x="238182" y="133855"/>
                </a:lnTo>
                <a:lnTo>
                  <a:pt x="232862" y="124615"/>
                </a:lnTo>
                <a:close/>
                <a:moveTo>
                  <a:pt x="244474" y="124615"/>
                </a:moveTo>
                <a:lnTo>
                  <a:pt x="249793" y="127685"/>
                </a:lnTo>
                <a:lnTo>
                  <a:pt x="249793" y="133855"/>
                </a:lnTo>
                <a:lnTo>
                  <a:pt x="244474" y="124615"/>
                </a:lnTo>
                <a:close/>
                <a:moveTo>
                  <a:pt x="256085" y="124615"/>
                </a:moveTo>
                <a:lnTo>
                  <a:pt x="261404" y="127685"/>
                </a:lnTo>
                <a:lnTo>
                  <a:pt x="261404" y="133855"/>
                </a:lnTo>
                <a:lnTo>
                  <a:pt x="256085" y="124615"/>
                </a:lnTo>
                <a:close/>
                <a:moveTo>
                  <a:pt x="267726" y="124615"/>
                </a:moveTo>
                <a:lnTo>
                  <a:pt x="273046" y="127685"/>
                </a:lnTo>
                <a:lnTo>
                  <a:pt x="273046" y="133855"/>
                </a:lnTo>
                <a:lnTo>
                  <a:pt x="267726" y="124615"/>
                </a:lnTo>
                <a:close/>
                <a:moveTo>
                  <a:pt x="232376" y="124767"/>
                </a:moveTo>
                <a:lnTo>
                  <a:pt x="232376" y="130876"/>
                </a:lnTo>
                <a:lnTo>
                  <a:pt x="227057" y="133976"/>
                </a:lnTo>
                <a:lnTo>
                  <a:pt x="227057" y="133976"/>
                </a:lnTo>
                <a:lnTo>
                  <a:pt x="232376" y="124767"/>
                </a:lnTo>
                <a:close/>
                <a:moveTo>
                  <a:pt x="255872" y="124767"/>
                </a:moveTo>
                <a:lnTo>
                  <a:pt x="261191" y="133976"/>
                </a:lnTo>
                <a:lnTo>
                  <a:pt x="255872" y="130876"/>
                </a:lnTo>
                <a:lnTo>
                  <a:pt x="255872" y="124767"/>
                </a:lnTo>
                <a:close/>
                <a:moveTo>
                  <a:pt x="267210" y="124767"/>
                </a:moveTo>
                <a:lnTo>
                  <a:pt x="267210" y="130876"/>
                </a:lnTo>
                <a:lnTo>
                  <a:pt x="261890" y="133976"/>
                </a:lnTo>
                <a:lnTo>
                  <a:pt x="267210" y="124767"/>
                </a:lnTo>
                <a:close/>
                <a:moveTo>
                  <a:pt x="267483" y="124767"/>
                </a:moveTo>
                <a:lnTo>
                  <a:pt x="272802" y="133976"/>
                </a:lnTo>
                <a:lnTo>
                  <a:pt x="267483" y="130876"/>
                </a:lnTo>
                <a:lnTo>
                  <a:pt x="267483" y="124767"/>
                </a:lnTo>
                <a:close/>
                <a:moveTo>
                  <a:pt x="278851" y="124767"/>
                </a:moveTo>
                <a:lnTo>
                  <a:pt x="278851" y="130876"/>
                </a:lnTo>
                <a:lnTo>
                  <a:pt x="273532" y="133976"/>
                </a:lnTo>
                <a:lnTo>
                  <a:pt x="278851" y="124767"/>
                </a:lnTo>
                <a:close/>
                <a:moveTo>
                  <a:pt x="244" y="124767"/>
                </a:moveTo>
                <a:lnTo>
                  <a:pt x="5563" y="133976"/>
                </a:lnTo>
                <a:lnTo>
                  <a:pt x="214" y="130876"/>
                </a:lnTo>
                <a:lnTo>
                  <a:pt x="214" y="124767"/>
                </a:lnTo>
                <a:close/>
                <a:moveTo>
                  <a:pt x="11855" y="124767"/>
                </a:moveTo>
                <a:lnTo>
                  <a:pt x="17174" y="133976"/>
                </a:lnTo>
                <a:lnTo>
                  <a:pt x="11855" y="130876"/>
                </a:lnTo>
                <a:lnTo>
                  <a:pt x="11855" y="124767"/>
                </a:lnTo>
                <a:close/>
                <a:moveTo>
                  <a:pt x="23497" y="124767"/>
                </a:moveTo>
                <a:lnTo>
                  <a:pt x="28816" y="133976"/>
                </a:lnTo>
                <a:lnTo>
                  <a:pt x="23497" y="130876"/>
                </a:lnTo>
                <a:lnTo>
                  <a:pt x="23497" y="124767"/>
                </a:lnTo>
                <a:close/>
                <a:moveTo>
                  <a:pt x="35078" y="124767"/>
                </a:moveTo>
                <a:lnTo>
                  <a:pt x="40397" y="133976"/>
                </a:lnTo>
                <a:lnTo>
                  <a:pt x="35078" y="130876"/>
                </a:lnTo>
                <a:lnTo>
                  <a:pt x="35078" y="124767"/>
                </a:lnTo>
                <a:close/>
                <a:moveTo>
                  <a:pt x="46689" y="124767"/>
                </a:moveTo>
                <a:lnTo>
                  <a:pt x="52008" y="133976"/>
                </a:lnTo>
                <a:lnTo>
                  <a:pt x="46689" y="130876"/>
                </a:lnTo>
                <a:lnTo>
                  <a:pt x="46689" y="124767"/>
                </a:lnTo>
                <a:close/>
                <a:moveTo>
                  <a:pt x="58330" y="124767"/>
                </a:moveTo>
                <a:lnTo>
                  <a:pt x="63650" y="133976"/>
                </a:lnTo>
                <a:lnTo>
                  <a:pt x="58330" y="130876"/>
                </a:lnTo>
                <a:lnTo>
                  <a:pt x="58330" y="124767"/>
                </a:lnTo>
                <a:close/>
                <a:moveTo>
                  <a:pt x="69941" y="124767"/>
                </a:moveTo>
                <a:lnTo>
                  <a:pt x="75261" y="133976"/>
                </a:lnTo>
                <a:lnTo>
                  <a:pt x="69941" y="130876"/>
                </a:lnTo>
                <a:lnTo>
                  <a:pt x="69941" y="124767"/>
                </a:lnTo>
                <a:close/>
                <a:moveTo>
                  <a:pt x="81583" y="124767"/>
                </a:moveTo>
                <a:lnTo>
                  <a:pt x="86902" y="133976"/>
                </a:lnTo>
                <a:lnTo>
                  <a:pt x="81583" y="130876"/>
                </a:lnTo>
                <a:lnTo>
                  <a:pt x="81583" y="124767"/>
                </a:lnTo>
                <a:close/>
                <a:moveTo>
                  <a:pt x="93194" y="124767"/>
                </a:moveTo>
                <a:lnTo>
                  <a:pt x="98513" y="133976"/>
                </a:lnTo>
                <a:lnTo>
                  <a:pt x="93194" y="130876"/>
                </a:lnTo>
                <a:lnTo>
                  <a:pt x="93194" y="124767"/>
                </a:lnTo>
                <a:close/>
                <a:moveTo>
                  <a:pt x="104775" y="124767"/>
                </a:moveTo>
                <a:lnTo>
                  <a:pt x="110094" y="133976"/>
                </a:lnTo>
                <a:lnTo>
                  <a:pt x="104775" y="130876"/>
                </a:lnTo>
                <a:lnTo>
                  <a:pt x="104775" y="124767"/>
                </a:lnTo>
                <a:close/>
                <a:moveTo>
                  <a:pt x="116416" y="124767"/>
                </a:moveTo>
                <a:lnTo>
                  <a:pt x="121736" y="133976"/>
                </a:lnTo>
                <a:lnTo>
                  <a:pt x="116416" y="130876"/>
                </a:lnTo>
                <a:lnTo>
                  <a:pt x="116416" y="124767"/>
                </a:lnTo>
                <a:close/>
                <a:moveTo>
                  <a:pt x="128058" y="124767"/>
                </a:moveTo>
                <a:lnTo>
                  <a:pt x="133377" y="133976"/>
                </a:lnTo>
                <a:lnTo>
                  <a:pt x="128058" y="130876"/>
                </a:lnTo>
                <a:lnTo>
                  <a:pt x="128058" y="124767"/>
                </a:lnTo>
                <a:close/>
                <a:moveTo>
                  <a:pt x="139669" y="124767"/>
                </a:moveTo>
                <a:lnTo>
                  <a:pt x="144988" y="133976"/>
                </a:lnTo>
                <a:lnTo>
                  <a:pt x="139669" y="130876"/>
                </a:lnTo>
                <a:lnTo>
                  <a:pt x="139669" y="124767"/>
                </a:lnTo>
                <a:close/>
                <a:moveTo>
                  <a:pt x="151311" y="124767"/>
                </a:moveTo>
                <a:lnTo>
                  <a:pt x="156630" y="133976"/>
                </a:lnTo>
                <a:lnTo>
                  <a:pt x="151311" y="130876"/>
                </a:lnTo>
                <a:lnTo>
                  <a:pt x="151311" y="124767"/>
                </a:lnTo>
                <a:close/>
                <a:moveTo>
                  <a:pt x="162648" y="124767"/>
                </a:moveTo>
                <a:lnTo>
                  <a:pt x="162648" y="130876"/>
                </a:lnTo>
                <a:lnTo>
                  <a:pt x="157329" y="133976"/>
                </a:lnTo>
                <a:lnTo>
                  <a:pt x="162648" y="124767"/>
                </a:lnTo>
                <a:close/>
                <a:moveTo>
                  <a:pt x="162922" y="124767"/>
                </a:moveTo>
                <a:lnTo>
                  <a:pt x="168241" y="133976"/>
                </a:lnTo>
                <a:lnTo>
                  <a:pt x="162922" y="130876"/>
                </a:lnTo>
                <a:lnTo>
                  <a:pt x="162922" y="124767"/>
                </a:lnTo>
                <a:close/>
                <a:moveTo>
                  <a:pt x="174290" y="124767"/>
                </a:moveTo>
                <a:lnTo>
                  <a:pt x="174290" y="130876"/>
                </a:lnTo>
                <a:lnTo>
                  <a:pt x="168971" y="133976"/>
                </a:lnTo>
                <a:lnTo>
                  <a:pt x="174290" y="124767"/>
                </a:lnTo>
                <a:close/>
                <a:moveTo>
                  <a:pt x="174503" y="124767"/>
                </a:moveTo>
                <a:lnTo>
                  <a:pt x="179822" y="133976"/>
                </a:lnTo>
                <a:lnTo>
                  <a:pt x="174503" y="130876"/>
                </a:lnTo>
                <a:lnTo>
                  <a:pt x="174503" y="124767"/>
                </a:lnTo>
                <a:close/>
                <a:moveTo>
                  <a:pt x="185871" y="124767"/>
                </a:moveTo>
                <a:lnTo>
                  <a:pt x="185871" y="130876"/>
                </a:lnTo>
                <a:lnTo>
                  <a:pt x="180551" y="133976"/>
                </a:lnTo>
                <a:lnTo>
                  <a:pt x="185871" y="124767"/>
                </a:lnTo>
                <a:close/>
                <a:moveTo>
                  <a:pt x="186144" y="124767"/>
                </a:moveTo>
                <a:lnTo>
                  <a:pt x="191463" y="133976"/>
                </a:lnTo>
                <a:lnTo>
                  <a:pt x="186144" y="130876"/>
                </a:lnTo>
                <a:lnTo>
                  <a:pt x="186144" y="124767"/>
                </a:lnTo>
                <a:close/>
                <a:moveTo>
                  <a:pt x="197512" y="124767"/>
                </a:moveTo>
                <a:lnTo>
                  <a:pt x="197512" y="130876"/>
                </a:lnTo>
                <a:lnTo>
                  <a:pt x="192193" y="133976"/>
                </a:lnTo>
                <a:lnTo>
                  <a:pt x="197512" y="124767"/>
                </a:lnTo>
                <a:close/>
                <a:moveTo>
                  <a:pt x="197755" y="124767"/>
                </a:moveTo>
                <a:lnTo>
                  <a:pt x="203075" y="133976"/>
                </a:lnTo>
                <a:lnTo>
                  <a:pt x="197755" y="130876"/>
                </a:lnTo>
                <a:lnTo>
                  <a:pt x="197755" y="124767"/>
                </a:lnTo>
                <a:close/>
                <a:moveTo>
                  <a:pt x="209123" y="124767"/>
                </a:moveTo>
                <a:lnTo>
                  <a:pt x="209123" y="130876"/>
                </a:lnTo>
                <a:lnTo>
                  <a:pt x="203804" y="133976"/>
                </a:lnTo>
                <a:lnTo>
                  <a:pt x="209123" y="124767"/>
                </a:lnTo>
                <a:close/>
                <a:moveTo>
                  <a:pt x="209397" y="124767"/>
                </a:moveTo>
                <a:lnTo>
                  <a:pt x="214716" y="133976"/>
                </a:lnTo>
                <a:lnTo>
                  <a:pt x="209397" y="130876"/>
                </a:lnTo>
                <a:lnTo>
                  <a:pt x="209397" y="124767"/>
                </a:lnTo>
                <a:close/>
                <a:moveTo>
                  <a:pt x="220765" y="124767"/>
                </a:moveTo>
                <a:lnTo>
                  <a:pt x="220765" y="130876"/>
                </a:lnTo>
                <a:lnTo>
                  <a:pt x="215446" y="133976"/>
                </a:lnTo>
                <a:lnTo>
                  <a:pt x="220765" y="124767"/>
                </a:lnTo>
                <a:close/>
                <a:moveTo>
                  <a:pt x="221008" y="124767"/>
                </a:moveTo>
                <a:lnTo>
                  <a:pt x="226327" y="133976"/>
                </a:lnTo>
                <a:lnTo>
                  <a:pt x="221008" y="130876"/>
                </a:lnTo>
                <a:lnTo>
                  <a:pt x="221008" y="124767"/>
                </a:lnTo>
                <a:close/>
                <a:moveTo>
                  <a:pt x="232650" y="124767"/>
                </a:moveTo>
                <a:lnTo>
                  <a:pt x="237969" y="133976"/>
                </a:lnTo>
                <a:lnTo>
                  <a:pt x="232650" y="130876"/>
                </a:lnTo>
                <a:lnTo>
                  <a:pt x="232650" y="124767"/>
                </a:lnTo>
                <a:close/>
                <a:moveTo>
                  <a:pt x="243957" y="124767"/>
                </a:moveTo>
                <a:lnTo>
                  <a:pt x="243957" y="130876"/>
                </a:lnTo>
                <a:lnTo>
                  <a:pt x="238638" y="133976"/>
                </a:lnTo>
                <a:lnTo>
                  <a:pt x="243957" y="124767"/>
                </a:lnTo>
                <a:close/>
                <a:moveTo>
                  <a:pt x="244230" y="124767"/>
                </a:moveTo>
                <a:lnTo>
                  <a:pt x="249550" y="133976"/>
                </a:lnTo>
                <a:lnTo>
                  <a:pt x="244230" y="130876"/>
                </a:lnTo>
                <a:lnTo>
                  <a:pt x="244230" y="124767"/>
                </a:lnTo>
                <a:close/>
                <a:moveTo>
                  <a:pt x="255598" y="124767"/>
                </a:moveTo>
                <a:lnTo>
                  <a:pt x="255598" y="130876"/>
                </a:lnTo>
                <a:lnTo>
                  <a:pt x="250279" y="133976"/>
                </a:lnTo>
                <a:lnTo>
                  <a:pt x="255598" y="124767"/>
                </a:lnTo>
                <a:close/>
                <a:moveTo>
                  <a:pt x="46446" y="124767"/>
                </a:moveTo>
                <a:lnTo>
                  <a:pt x="46446" y="130937"/>
                </a:lnTo>
                <a:lnTo>
                  <a:pt x="41126" y="134007"/>
                </a:lnTo>
                <a:lnTo>
                  <a:pt x="41126" y="134007"/>
                </a:lnTo>
                <a:lnTo>
                  <a:pt x="46446" y="124767"/>
                </a:lnTo>
                <a:close/>
                <a:moveTo>
                  <a:pt x="58057" y="124767"/>
                </a:moveTo>
                <a:lnTo>
                  <a:pt x="58057" y="130937"/>
                </a:lnTo>
                <a:lnTo>
                  <a:pt x="52737" y="134007"/>
                </a:lnTo>
                <a:lnTo>
                  <a:pt x="52737" y="134007"/>
                </a:lnTo>
                <a:lnTo>
                  <a:pt x="58057" y="124767"/>
                </a:lnTo>
                <a:close/>
                <a:moveTo>
                  <a:pt x="34834" y="124767"/>
                </a:moveTo>
                <a:lnTo>
                  <a:pt x="34834" y="130937"/>
                </a:lnTo>
                <a:lnTo>
                  <a:pt x="29515" y="134007"/>
                </a:lnTo>
                <a:lnTo>
                  <a:pt x="29515" y="134007"/>
                </a:lnTo>
                <a:lnTo>
                  <a:pt x="34834" y="124767"/>
                </a:lnTo>
                <a:close/>
                <a:moveTo>
                  <a:pt x="69698" y="124767"/>
                </a:moveTo>
                <a:lnTo>
                  <a:pt x="69698" y="130937"/>
                </a:lnTo>
                <a:lnTo>
                  <a:pt x="64379" y="134007"/>
                </a:lnTo>
                <a:lnTo>
                  <a:pt x="64379" y="134007"/>
                </a:lnTo>
                <a:lnTo>
                  <a:pt x="69698" y="124767"/>
                </a:lnTo>
                <a:close/>
                <a:moveTo>
                  <a:pt x="81309" y="124767"/>
                </a:moveTo>
                <a:lnTo>
                  <a:pt x="81309" y="130937"/>
                </a:lnTo>
                <a:lnTo>
                  <a:pt x="75990" y="134007"/>
                </a:lnTo>
                <a:lnTo>
                  <a:pt x="75990" y="134007"/>
                </a:lnTo>
                <a:lnTo>
                  <a:pt x="81309" y="124767"/>
                </a:lnTo>
                <a:close/>
                <a:moveTo>
                  <a:pt x="92951" y="124767"/>
                </a:moveTo>
                <a:lnTo>
                  <a:pt x="92951" y="130937"/>
                </a:lnTo>
                <a:lnTo>
                  <a:pt x="87632" y="134007"/>
                </a:lnTo>
                <a:lnTo>
                  <a:pt x="87632" y="134007"/>
                </a:lnTo>
                <a:lnTo>
                  <a:pt x="92951" y="124767"/>
                </a:lnTo>
                <a:close/>
                <a:moveTo>
                  <a:pt x="104562" y="124767"/>
                </a:moveTo>
                <a:lnTo>
                  <a:pt x="104562" y="130937"/>
                </a:lnTo>
                <a:lnTo>
                  <a:pt x="99243" y="134007"/>
                </a:lnTo>
                <a:lnTo>
                  <a:pt x="99243" y="134007"/>
                </a:lnTo>
                <a:lnTo>
                  <a:pt x="104562" y="124767"/>
                </a:lnTo>
                <a:close/>
                <a:moveTo>
                  <a:pt x="116143" y="124767"/>
                </a:moveTo>
                <a:lnTo>
                  <a:pt x="116143" y="130937"/>
                </a:lnTo>
                <a:lnTo>
                  <a:pt x="110824" y="134007"/>
                </a:lnTo>
                <a:lnTo>
                  <a:pt x="110824" y="134007"/>
                </a:lnTo>
                <a:lnTo>
                  <a:pt x="116143" y="124767"/>
                </a:lnTo>
                <a:close/>
                <a:moveTo>
                  <a:pt x="127784" y="124767"/>
                </a:moveTo>
                <a:lnTo>
                  <a:pt x="127784" y="130937"/>
                </a:lnTo>
                <a:lnTo>
                  <a:pt x="122465" y="134007"/>
                </a:lnTo>
                <a:lnTo>
                  <a:pt x="122465" y="134007"/>
                </a:lnTo>
                <a:lnTo>
                  <a:pt x="127784" y="124767"/>
                </a:lnTo>
                <a:close/>
                <a:moveTo>
                  <a:pt x="139396" y="124767"/>
                </a:moveTo>
                <a:lnTo>
                  <a:pt x="139396" y="130937"/>
                </a:lnTo>
                <a:lnTo>
                  <a:pt x="134076" y="134007"/>
                </a:lnTo>
                <a:lnTo>
                  <a:pt x="134076" y="134007"/>
                </a:lnTo>
                <a:lnTo>
                  <a:pt x="139396" y="124767"/>
                </a:lnTo>
                <a:close/>
                <a:moveTo>
                  <a:pt x="151037" y="124767"/>
                </a:moveTo>
                <a:lnTo>
                  <a:pt x="151037" y="130937"/>
                </a:lnTo>
                <a:lnTo>
                  <a:pt x="145718" y="134007"/>
                </a:lnTo>
                <a:lnTo>
                  <a:pt x="145718" y="134007"/>
                </a:lnTo>
                <a:lnTo>
                  <a:pt x="151037" y="124767"/>
                </a:lnTo>
                <a:close/>
                <a:moveTo>
                  <a:pt x="11582" y="124767"/>
                </a:moveTo>
                <a:lnTo>
                  <a:pt x="11582" y="130937"/>
                </a:lnTo>
                <a:lnTo>
                  <a:pt x="6262" y="134007"/>
                </a:lnTo>
                <a:lnTo>
                  <a:pt x="11582" y="124767"/>
                </a:lnTo>
                <a:close/>
                <a:moveTo>
                  <a:pt x="23223" y="124767"/>
                </a:moveTo>
                <a:lnTo>
                  <a:pt x="23223" y="130937"/>
                </a:lnTo>
                <a:lnTo>
                  <a:pt x="17904" y="134007"/>
                </a:lnTo>
                <a:lnTo>
                  <a:pt x="23223" y="124767"/>
                </a:lnTo>
                <a:close/>
                <a:moveTo>
                  <a:pt x="69820" y="131119"/>
                </a:moveTo>
                <a:lnTo>
                  <a:pt x="75048" y="134128"/>
                </a:lnTo>
                <a:lnTo>
                  <a:pt x="75139" y="134189"/>
                </a:lnTo>
                <a:lnTo>
                  <a:pt x="64501" y="134189"/>
                </a:lnTo>
                <a:lnTo>
                  <a:pt x="64622" y="134128"/>
                </a:lnTo>
                <a:lnTo>
                  <a:pt x="69820" y="131119"/>
                </a:lnTo>
                <a:close/>
                <a:moveTo>
                  <a:pt x="127936" y="131119"/>
                </a:moveTo>
                <a:lnTo>
                  <a:pt x="133134" y="134128"/>
                </a:lnTo>
                <a:lnTo>
                  <a:pt x="133256" y="134189"/>
                </a:lnTo>
                <a:lnTo>
                  <a:pt x="122617" y="134189"/>
                </a:lnTo>
                <a:lnTo>
                  <a:pt x="122739" y="134128"/>
                </a:lnTo>
                <a:lnTo>
                  <a:pt x="127936" y="131119"/>
                </a:lnTo>
                <a:close/>
                <a:moveTo>
                  <a:pt x="139548" y="131119"/>
                </a:moveTo>
                <a:lnTo>
                  <a:pt x="144776" y="134128"/>
                </a:lnTo>
                <a:lnTo>
                  <a:pt x="144867" y="134189"/>
                </a:lnTo>
                <a:lnTo>
                  <a:pt x="134228" y="134189"/>
                </a:lnTo>
                <a:lnTo>
                  <a:pt x="134350" y="134128"/>
                </a:lnTo>
                <a:lnTo>
                  <a:pt x="139548" y="131119"/>
                </a:lnTo>
                <a:close/>
                <a:moveTo>
                  <a:pt x="151159" y="131119"/>
                </a:moveTo>
                <a:lnTo>
                  <a:pt x="156356" y="134128"/>
                </a:lnTo>
                <a:lnTo>
                  <a:pt x="156478" y="134189"/>
                </a:lnTo>
                <a:lnTo>
                  <a:pt x="145840" y="134189"/>
                </a:lnTo>
                <a:lnTo>
                  <a:pt x="145931" y="134128"/>
                </a:lnTo>
                <a:lnTo>
                  <a:pt x="151159" y="131119"/>
                </a:lnTo>
                <a:close/>
                <a:moveTo>
                  <a:pt x="162770" y="131119"/>
                </a:moveTo>
                <a:lnTo>
                  <a:pt x="167968" y="134128"/>
                </a:lnTo>
                <a:lnTo>
                  <a:pt x="168089" y="134189"/>
                </a:lnTo>
                <a:lnTo>
                  <a:pt x="157451" y="134189"/>
                </a:lnTo>
                <a:lnTo>
                  <a:pt x="157572" y="134128"/>
                </a:lnTo>
                <a:lnTo>
                  <a:pt x="162770" y="131119"/>
                </a:lnTo>
                <a:close/>
                <a:moveTo>
                  <a:pt x="174411" y="131119"/>
                </a:moveTo>
                <a:lnTo>
                  <a:pt x="179609" y="134128"/>
                </a:lnTo>
                <a:lnTo>
                  <a:pt x="179731" y="134189"/>
                </a:lnTo>
                <a:lnTo>
                  <a:pt x="169092" y="134189"/>
                </a:lnTo>
                <a:lnTo>
                  <a:pt x="169183" y="134128"/>
                </a:lnTo>
                <a:lnTo>
                  <a:pt x="174411" y="131119"/>
                </a:lnTo>
                <a:close/>
                <a:moveTo>
                  <a:pt x="186023" y="131119"/>
                </a:moveTo>
                <a:lnTo>
                  <a:pt x="191220" y="134128"/>
                </a:lnTo>
                <a:lnTo>
                  <a:pt x="191342" y="134189"/>
                </a:lnTo>
                <a:lnTo>
                  <a:pt x="180703" y="134189"/>
                </a:lnTo>
                <a:lnTo>
                  <a:pt x="180825" y="134128"/>
                </a:lnTo>
                <a:lnTo>
                  <a:pt x="186023" y="131119"/>
                </a:lnTo>
                <a:close/>
                <a:moveTo>
                  <a:pt x="197634" y="131119"/>
                </a:moveTo>
                <a:lnTo>
                  <a:pt x="202862" y="134128"/>
                </a:lnTo>
                <a:lnTo>
                  <a:pt x="202953" y="134189"/>
                </a:lnTo>
                <a:lnTo>
                  <a:pt x="192315" y="134189"/>
                </a:lnTo>
                <a:lnTo>
                  <a:pt x="192436" y="134128"/>
                </a:lnTo>
                <a:lnTo>
                  <a:pt x="197634" y="131119"/>
                </a:lnTo>
                <a:close/>
                <a:moveTo>
                  <a:pt x="209245" y="131119"/>
                </a:moveTo>
                <a:lnTo>
                  <a:pt x="214443" y="134128"/>
                </a:lnTo>
                <a:lnTo>
                  <a:pt x="214564" y="134189"/>
                </a:lnTo>
                <a:lnTo>
                  <a:pt x="203926" y="134189"/>
                </a:lnTo>
                <a:lnTo>
                  <a:pt x="204017" y="134128"/>
                </a:lnTo>
                <a:lnTo>
                  <a:pt x="209245" y="131119"/>
                </a:lnTo>
                <a:close/>
                <a:moveTo>
                  <a:pt x="220856" y="131119"/>
                </a:moveTo>
                <a:lnTo>
                  <a:pt x="226084" y="134128"/>
                </a:lnTo>
                <a:lnTo>
                  <a:pt x="226175" y="134189"/>
                </a:lnTo>
                <a:lnTo>
                  <a:pt x="215537" y="134189"/>
                </a:lnTo>
                <a:lnTo>
                  <a:pt x="215658" y="134128"/>
                </a:lnTo>
                <a:lnTo>
                  <a:pt x="220856" y="131119"/>
                </a:lnTo>
                <a:close/>
                <a:moveTo>
                  <a:pt x="232498" y="131119"/>
                </a:moveTo>
                <a:lnTo>
                  <a:pt x="237695" y="134128"/>
                </a:lnTo>
                <a:lnTo>
                  <a:pt x="237817" y="134189"/>
                </a:lnTo>
                <a:lnTo>
                  <a:pt x="227178" y="134189"/>
                </a:lnTo>
                <a:lnTo>
                  <a:pt x="227270" y="134128"/>
                </a:lnTo>
                <a:lnTo>
                  <a:pt x="232498" y="131119"/>
                </a:lnTo>
                <a:close/>
                <a:moveTo>
                  <a:pt x="244109" y="131119"/>
                </a:moveTo>
                <a:lnTo>
                  <a:pt x="249337" y="134128"/>
                </a:lnTo>
                <a:lnTo>
                  <a:pt x="249428" y="134189"/>
                </a:lnTo>
                <a:lnTo>
                  <a:pt x="238790" y="134189"/>
                </a:lnTo>
                <a:lnTo>
                  <a:pt x="238911" y="134128"/>
                </a:lnTo>
                <a:lnTo>
                  <a:pt x="244109" y="131119"/>
                </a:lnTo>
                <a:close/>
                <a:moveTo>
                  <a:pt x="255750" y="131119"/>
                </a:moveTo>
                <a:lnTo>
                  <a:pt x="260948" y="134128"/>
                </a:lnTo>
                <a:lnTo>
                  <a:pt x="261070" y="134189"/>
                </a:lnTo>
                <a:lnTo>
                  <a:pt x="250431" y="134189"/>
                </a:lnTo>
                <a:lnTo>
                  <a:pt x="250553" y="134128"/>
                </a:lnTo>
                <a:lnTo>
                  <a:pt x="255750" y="131119"/>
                </a:lnTo>
                <a:close/>
                <a:moveTo>
                  <a:pt x="267362" y="131119"/>
                </a:moveTo>
                <a:lnTo>
                  <a:pt x="272590" y="134128"/>
                </a:lnTo>
                <a:lnTo>
                  <a:pt x="272681" y="134189"/>
                </a:lnTo>
                <a:lnTo>
                  <a:pt x="262042" y="134189"/>
                </a:lnTo>
                <a:lnTo>
                  <a:pt x="262164" y="134128"/>
                </a:lnTo>
                <a:lnTo>
                  <a:pt x="267362" y="131119"/>
                </a:lnTo>
                <a:close/>
                <a:moveTo>
                  <a:pt x="279003" y="131119"/>
                </a:moveTo>
                <a:lnTo>
                  <a:pt x="284322" y="134189"/>
                </a:lnTo>
                <a:lnTo>
                  <a:pt x="273684" y="134189"/>
                </a:lnTo>
                <a:lnTo>
                  <a:pt x="273805" y="134128"/>
                </a:lnTo>
                <a:lnTo>
                  <a:pt x="279003" y="131119"/>
                </a:lnTo>
                <a:close/>
                <a:moveTo>
                  <a:pt x="11703" y="131150"/>
                </a:moveTo>
                <a:lnTo>
                  <a:pt x="16901" y="134159"/>
                </a:lnTo>
                <a:lnTo>
                  <a:pt x="17023" y="134220"/>
                </a:lnTo>
                <a:lnTo>
                  <a:pt x="6384" y="134220"/>
                </a:lnTo>
                <a:lnTo>
                  <a:pt x="6506" y="134159"/>
                </a:lnTo>
                <a:lnTo>
                  <a:pt x="11703" y="131150"/>
                </a:lnTo>
                <a:close/>
                <a:moveTo>
                  <a:pt x="23345" y="131150"/>
                </a:moveTo>
                <a:lnTo>
                  <a:pt x="28542" y="134159"/>
                </a:lnTo>
                <a:lnTo>
                  <a:pt x="28664" y="134220"/>
                </a:lnTo>
                <a:lnTo>
                  <a:pt x="18026" y="134220"/>
                </a:lnTo>
                <a:lnTo>
                  <a:pt x="18117" y="134159"/>
                </a:lnTo>
                <a:lnTo>
                  <a:pt x="23345" y="131150"/>
                </a:lnTo>
                <a:close/>
                <a:moveTo>
                  <a:pt x="34956" y="131150"/>
                </a:moveTo>
                <a:lnTo>
                  <a:pt x="40154" y="134159"/>
                </a:lnTo>
                <a:lnTo>
                  <a:pt x="40275" y="134220"/>
                </a:lnTo>
                <a:lnTo>
                  <a:pt x="29637" y="134220"/>
                </a:lnTo>
                <a:lnTo>
                  <a:pt x="29758" y="134159"/>
                </a:lnTo>
                <a:lnTo>
                  <a:pt x="34956" y="131150"/>
                </a:lnTo>
                <a:close/>
                <a:moveTo>
                  <a:pt x="46598" y="131150"/>
                </a:moveTo>
                <a:lnTo>
                  <a:pt x="51795" y="134159"/>
                </a:lnTo>
                <a:lnTo>
                  <a:pt x="51917" y="134220"/>
                </a:lnTo>
                <a:lnTo>
                  <a:pt x="41278" y="134220"/>
                </a:lnTo>
                <a:lnTo>
                  <a:pt x="41369" y="134159"/>
                </a:lnTo>
                <a:lnTo>
                  <a:pt x="46598" y="131150"/>
                </a:lnTo>
                <a:close/>
                <a:moveTo>
                  <a:pt x="58178" y="131150"/>
                </a:moveTo>
                <a:lnTo>
                  <a:pt x="63376" y="134159"/>
                </a:lnTo>
                <a:lnTo>
                  <a:pt x="63498" y="134220"/>
                </a:lnTo>
                <a:lnTo>
                  <a:pt x="52859" y="134220"/>
                </a:lnTo>
                <a:lnTo>
                  <a:pt x="52981" y="134159"/>
                </a:lnTo>
                <a:lnTo>
                  <a:pt x="58178" y="131150"/>
                </a:lnTo>
                <a:close/>
                <a:moveTo>
                  <a:pt x="81431" y="131150"/>
                </a:moveTo>
                <a:lnTo>
                  <a:pt x="86629" y="134159"/>
                </a:lnTo>
                <a:lnTo>
                  <a:pt x="86750" y="134220"/>
                </a:lnTo>
                <a:lnTo>
                  <a:pt x="76112" y="134220"/>
                </a:lnTo>
                <a:lnTo>
                  <a:pt x="76233" y="134159"/>
                </a:lnTo>
                <a:lnTo>
                  <a:pt x="81431" y="131150"/>
                </a:lnTo>
                <a:close/>
                <a:moveTo>
                  <a:pt x="93042" y="131150"/>
                </a:moveTo>
                <a:lnTo>
                  <a:pt x="98270" y="134159"/>
                </a:lnTo>
                <a:lnTo>
                  <a:pt x="98361" y="134220"/>
                </a:lnTo>
                <a:lnTo>
                  <a:pt x="87723" y="134220"/>
                </a:lnTo>
                <a:lnTo>
                  <a:pt x="87844" y="134159"/>
                </a:lnTo>
                <a:lnTo>
                  <a:pt x="93042" y="131150"/>
                </a:lnTo>
                <a:close/>
                <a:moveTo>
                  <a:pt x="104684" y="131150"/>
                </a:moveTo>
                <a:lnTo>
                  <a:pt x="109881" y="134159"/>
                </a:lnTo>
                <a:lnTo>
                  <a:pt x="110003" y="134220"/>
                </a:lnTo>
                <a:lnTo>
                  <a:pt x="99364" y="134220"/>
                </a:lnTo>
                <a:lnTo>
                  <a:pt x="99456" y="134159"/>
                </a:lnTo>
                <a:lnTo>
                  <a:pt x="104684" y="131150"/>
                </a:lnTo>
                <a:close/>
                <a:moveTo>
                  <a:pt x="116295" y="131150"/>
                </a:moveTo>
                <a:lnTo>
                  <a:pt x="121493" y="134159"/>
                </a:lnTo>
                <a:lnTo>
                  <a:pt x="121614" y="134220"/>
                </a:lnTo>
                <a:lnTo>
                  <a:pt x="110976" y="134220"/>
                </a:lnTo>
                <a:lnTo>
                  <a:pt x="111097" y="134159"/>
                </a:lnTo>
                <a:lnTo>
                  <a:pt x="116295" y="131150"/>
                </a:lnTo>
                <a:close/>
                <a:moveTo>
                  <a:pt x="17023" y="134463"/>
                </a:moveTo>
                <a:lnTo>
                  <a:pt x="11703" y="137533"/>
                </a:lnTo>
                <a:lnTo>
                  <a:pt x="6384" y="134463"/>
                </a:lnTo>
                <a:close/>
                <a:moveTo>
                  <a:pt x="28664" y="134463"/>
                </a:moveTo>
                <a:lnTo>
                  <a:pt x="23345" y="137533"/>
                </a:lnTo>
                <a:lnTo>
                  <a:pt x="18026" y="134463"/>
                </a:lnTo>
                <a:close/>
                <a:moveTo>
                  <a:pt x="40275" y="134463"/>
                </a:moveTo>
                <a:lnTo>
                  <a:pt x="34956" y="137533"/>
                </a:lnTo>
                <a:lnTo>
                  <a:pt x="29637" y="134463"/>
                </a:lnTo>
                <a:close/>
                <a:moveTo>
                  <a:pt x="51886" y="134463"/>
                </a:moveTo>
                <a:lnTo>
                  <a:pt x="46567" y="137533"/>
                </a:lnTo>
                <a:lnTo>
                  <a:pt x="41248" y="134463"/>
                </a:lnTo>
                <a:close/>
                <a:moveTo>
                  <a:pt x="63528" y="134463"/>
                </a:moveTo>
                <a:lnTo>
                  <a:pt x="58209" y="137533"/>
                </a:lnTo>
                <a:lnTo>
                  <a:pt x="52889" y="134463"/>
                </a:lnTo>
                <a:close/>
                <a:moveTo>
                  <a:pt x="75109" y="134463"/>
                </a:moveTo>
                <a:lnTo>
                  <a:pt x="69789" y="137533"/>
                </a:lnTo>
                <a:lnTo>
                  <a:pt x="64470" y="134463"/>
                </a:lnTo>
                <a:close/>
                <a:moveTo>
                  <a:pt x="86750" y="134463"/>
                </a:moveTo>
                <a:lnTo>
                  <a:pt x="81431" y="137533"/>
                </a:lnTo>
                <a:lnTo>
                  <a:pt x="76112" y="134463"/>
                </a:lnTo>
                <a:close/>
                <a:moveTo>
                  <a:pt x="98361" y="134463"/>
                </a:moveTo>
                <a:lnTo>
                  <a:pt x="93042" y="137533"/>
                </a:lnTo>
                <a:lnTo>
                  <a:pt x="87723" y="134463"/>
                </a:lnTo>
                <a:close/>
                <a:moveTo>
                  <a:pt x="110003" y="134463"/>
                </a:moveTo>
                <a:lnTo>
                  <a:pt x="104684" y="137533"/>
                </a:lnTo>
                <a:lnTo>
                  <a:pt x="99364" y="134463"/>
                </a:lnTo>
                <a:close/>
                <a:moveTo>
                  <a:pt x="121614" y="134463"/>
                </a:moveTo>
                <a:lnTo>
                  <a:pt x="116295" y="137533"/>
                </a:lnTo>
                <a:lnTo>
                  <a:pt x="110976" y="134463"/>
                </a:lnTo>
                <a:close/>
                <a:moveTo>
                  <a:pt x="133256" y="134463"/>
                </a:moveTo>
                <a:lnTo>
                  <a:pt x="127936" y="137533"/>
                </a:lnTo>
                <a:lnTo>
                  <a:pt x="122617" y="134463"/>
                </a:lnTo>
                <a:close/>
                <a:moveTo>
                  <a:pt x="144867" y="134463"/>
                </a:moveTo>
                <a:lnTo>
                  <a:pt x="139548" y="137533"/>
                </a:lnTo>
                <a:lnTo>
                  <a:pt x="134228" y="134463"/>
                </a:lnTo>
                <a:close/>
                <a:moveTo>
                  <a:pt x="156478" y="134463"/>
                </a:moveTo>
                <a:lnTo>
                  <a:pt x="151159" y="137533"/>
                </a:lnTo>
                <a:lnTo>
                  <a:pt x="145840" y="134463"/>
                </a:lnTo>
                <a:close/>
                <a:moveTo>
                  <a:pt x="168089" y="134463"/>
                </a:moveTo>
                <a:lnTo>
                  <a:pt x="162770" y="137533"/>
                </a:lnTo>
                <a:lnTo>
                  <a:pt x="157451" y="134463"/>
                </a:lnTo>
                <a:close/>
                <a:moveTo>
                  <a:pt x="179731" y="134463"/>
                </a:moveTo>
                <a:lnTo>
                  <a:pt x="174411" y="137533"/>
                </a:lnTo>
                <a:lnTo>
                  <a:pt x="169092" y="134463"/>
                </a:lnTo>
                <a:close/>
                <a:moveTo>
                  <a:pt x="191342" y="134463"/>
                </a:moveTo>
                <a:lnTo>
                  <a:pt x="186023" y="137533"/>
                </a:lnTo>
                <a:lnTo>
                  <a:pt x="180703" y="134463"/>
                </a:lnTo>
                <a:close/>
                <a:moveTo>
                  <a:pt x="202953" y="134463"/>
                </a:moveTo>
                <a:lnTo>
                  <a:pt x="197634" y="137533"/>
                </a:lnTo>
                <a:lnTo>
                  <a:pt x="192315" y="134463"/>
                </a:lnTo>
                <a:close/>
                <a:moveTo>
                  <a:pt x="214564" y="134463"/>
                </a:moveTo>
                <a:lnTo>
                  <a:pt x="209245" y="137533"/>
                </a:lnTo>
                <a:lnTo>
                  <a:pt x="203926" y="134463"/>
                </a:lnTo>
                <a:close/>
                <a:moveTo>
                  <a:pt x="226175" y="134463"/>
                </a:moveTo>
                <a:lnTo>
                  <a:pt x="220856" y="137533"/>
                </a:lnTo>
                <a:lnTo>
                  <a:pt x="215537" y="134463"/>
                </a:lnTo>
                <a:close/>
                <a:moveTo>
                  <a:pt x="237817" y="134463"/>
                </a:moveTo>
                <a:lnTo>
                  <a:pt x="232498" y="137533"/>
                </a:lnTo>
                <a:lnTo>
                  <a:pt x="227178" y="134463"/>
                </a:lnTo>
                <a:close/>
                <a:moveTo>
                  <a:pt x="249428" y="134463"/>
                </a:moveTo>
                <a:lnTo>
                  <a:pt x="244109" y="137533"/>
                </a:lnTo>
                <a:lnTo>
                  <a:pt x="238790" y="134463"/>
                </a:lnTo>
                <a:close/>
                <a:moveTo>
                  <a:pt x="261070" y="134463"/>
                </a:moveTo>
                <a:lnTo>
                  <a:pt x="255750" y="137533"/>
                </a:lnTo>
                <a:lnTo>
                  <a:pt x="250431" y="134463"/>
                </a:lnTo>
                <a:close/>
                <a:moveTo>
                  <a:pt x="272681" y="134463"/>
                </a:moveTo>
                <a:lnTo>
                  <a:pt x="267362" y="137533"/>
                </a:lnTo>
                <a:lnTo>
                  <a:pt x="262042" y="134463"/>
                </a:lnTo>
                <a:close/>
                <a:moveTo>
                  <a:pt x="284292" y="134463"/>
                </a:moveTo>
                <a:lnTo>
                  <a:pt x="278973" y="137533"/>
                </a:lnTo>
                <a:lnTo>
                  <a:pt x="273653" y="134463"/>
                </a:lnTo>
                <a:close/>
                <a:moveTo>
                  <a:pt x="17174" y="134676"/>
                </a:moveTo>
                <a:lnTo>
                  <a:pt x="11855" y="143885"/>
                </a:lnTo>
                <a:lnTo>
                  <a:pt x="11855" y="137776"/>
                </a:lnTo>
                <a:lnTo>
                  <a:pt x="17174" y="134676"/>
                </a:lnTo>
                <a:close/>
                <a:moveTo>
                  <a:pt x="28816" y="134676"/>
                </a:moveTo>
                <a:lnTo>
                  <a:pt x="23497" y="143885"/>
                </a:lnTo>
                <a:lnTo>
                  <a:pt x="23497" y="137776"/>
                </a:lnTo>
                <a:lnTo>
                  <a:pt x="28816" y="134676"/>
                </a:lnTo>
                <a:close/>
                <a:moveTo>
                  <a:pt x="40427" y="134676"/>
                </a:moveTo>
                <a:lnTo>
                  <a:pt x="35108" y="143885"/>
                </a:lnTo>
                <a:lnTo>
                  <a:pt x="35108" y="137776"/>
                </a:lnTo>
                <a:lnTo>
                  <a:pt x="40427" y="134676"/>
                </a:lnTo>
                <a:close/>
                <a:moveTo>
                  <a:pt x="52008" y="134676"/>
                </a:moveTo>
                <a:lnTo>
                  <a:pt x="46689" y="143885"/>
                </a:lnTo>
                <a:lnTo>
                  <a:pt x="46689" y="137776"/>
                </a:lnTo>
                <a:lnTo>
                  <a:pt x="52008" y="134676"/>
                </a:lnTo>
                <a:close/>
                <a:moveTo>
                  <a:pt x="63650" y="134676"/>
                </a:moveTo>
                <a:lnTo>
                  <a:pt x="58330" y="143885"/>
                </a:lnTo>
                <a:lnTo>
                  <a:pt x="58330" y="137776"/>
                </a:lnTo>
                <a:lnTo>
                  <a:pt x="63650" y="134676"/>
                </a:lnTo>
                <a:close/>
                <a:moveTo>
                  <a:pt x="75261" y="134676"/>
                </a:moveTo>
                <a:lnTo>
                  <a:pt x="69941" y="143885"/>
                </a:lnTo>
                <a:lnTo>
                  <a:pt x="69941" y="137776"/>
                </a:lnTo>
                <a:lnTo>
                  <a:pt x="75261" y="134676"/>
                </a:lnTo>
                <a:close/>
                <a:moveTo>
                  <a:pt x="86902" y="134676"/>
                </a:moveTo>
                <a:lnTo>
                  <a:pt x="81583" y="143885"/>
                </a:lnTo>
                <a:lnTo>
                  <a:pt x="81583" y="137776"/>
                </a:lnTo>
                <a:lnTo>
                  <a:pt x="86902" y="134676"/>
                </a:lnTo>
                <a:close/>
                <a:moveTo>
                  <a:pt x="98513" y="134676"/>
                </a:moveTo>
                <a:lnTo>
                  <a:pt x="93194" y="143885"/>
                </a:lnTo>
                <a:lnTo>
                  <a:pt x="93194" y="137776"/>
                </a:lnTo>
                <a:lnTo>
                  <a:pt x="98513" y="134676"/>
                </a:lnTo>
                <a:close/>
                <a:moveTo>
                  <a:pt x="110155" y="134676"/>
                </a:moveTo>
                <a:lnTo>
                  <a:pt x="104836" y="143885"/>
                </a:lnTo>
                <a:lnTo>
                  <a:pt x="104836" y="137776"/>
                </a:lnTo>
                <a:lnTo>
                  <a:pt x="110155" y="134676"/>
                </a:lnTo>
                <a:close/>
                <a:moveTo>
                  <a:pt x="121736" y="134676"/>
                </a:moveTo>
                <a:lnTo>
                  <a:pt x="116416" y="143885"/>
                </a:lnTo>
                <a:lnTo>
                  <a:pt x="116416" y="137776"/>
                </a:lnTo>
                <a:lnTo>
                  <a:pt x="121736" y="134676"/>
                </a:lnTo>
                <a:close/>
                <a:moveTo>
                  <a:pt x="133377" y="134676"/>
                </a:moveTo>
                <a:lnTo>
                  <a:pt x="128058" y="143885"/>
                </a:lnTo>
                <a:lnTo>
                  <a:pt x="128058" y="137776"/>
                </a:lnTo>
                <a:lnTo>
                  <a:pt x="133377" y="134676"/>
                </a:lnTo>
                <a:close/>
                <a:moveTo>
                  <a:pt x="144988" y="134676"/>
                </a:moveTo>
                <a:lnTo>
                  <a:pt x="139669" y="143885"/>
                </a:lnTo>
                <a:lnTo>
                  <a:pt x="139669" y="137776"/>
                </a:lnTo>
                <a:lnTo>
                  <a:pt x="144988" y="134676"/>
                </a:lnTo>
                <a:close/>
                <a:moveTo>
                  <a:pt x="156630" y="134676"/>
                </a:moveTo>
                <a:lnTo>
                  <a:pt x="151311" y="143885"/>
                </a:lnTo>
                <a:lnTo>
                  <a:pt x="151311" y="137776"/>
                </a:lnTo>
                <a:lnTo>
                  <a:pt x="156630" y="134676"/>
                </a:lnTo>
                <a:close/>
                <a:moveTo>
                  <a:pt x="168241" y="134676"/>
                </a:moveTo>
                <a:lnTo>
                  <a:pt x="162922" y="143885"/>
                </a:lnTo>
                <a:lnTo>
                  <a:pt x="162922" y="137776"/>
                </a:lnTo>
                <a:lnTo>
                  <a:pt x="168241" y="134676"/>
                </a:lnTo>
                <a:close/>
                <a:moveTo>
                  <a:pt x="179822" y="134676"/>
                </a:moveTo>
                <a:lnTo>
                  <a:pt x="174503" y="143885"/>
                </a:lnTo>
                <a:lnTo>
                  <a:pt x="174503" y="137776"/>
                </a:lnTo>
                <a:lnTo>
                  <a:pt x="179822" y="134676"/>
                </a:lnTo>
                <a:close/>
                <a:moveTo>
                  <a:pt x="191463" y="134676"/>
                </a:moveTo>
                <a:lnTo>
                  <a:pt x="186144" y="143885"/>
                </a:lnTo>
                <a:lnTo>
                  <a:pt x="186144" y="137776"/>
                </a:lnTo>
                <a:lnTo>
                  <a:pt x="191463" y="134676"/>
                </a:lnTo>
                <a:close/>
                <a:moveTo>
                  <a:pt x="203075" y="134676"/>
                </a:moveTo>
                <a:lnTo>
                  <a:pt x="197755" y="143885"/>
                </a:lnTo>
                <a:lnTo>
                  <a:pt x="197755" y="137776"/>
                </a:lnTo>
                <a:lnTo>
                  <a:pt x="203075" y="134676"/>
                </a:lnTo>
                <a:close/>
                <a:moveTo>
                  <a:pt x="214716" y="134676"/>
                </a:moveTo>
                <a:lnTo>
                  <a:pt x="209397" y="143885"/>
                </a:lnTo>
                <a:lnTo>
                  <a:pt x="209397" y="137776"/>
                </a:lnTo>
                <a:lnTo>
                  <a:pt x="214716" y="134676"/>
                </a:lnTo>
                <a:close/>
                <a:moveTo>
                  <a:pt x="226327" y="134676"/>
                </a:moveTo>
                <a:lnTo>
                  <a:pt x="221008" y="143885"/>
                </a:lnTo>
                <a:lnTo>
                  <a:pt x="221008" y="137776"/>
                </a:lnTo>
                <a:lnTo>
                  <a:pt x="226327" y="134676"/>
                </a:lnTo>
                <a:close/>
                <a:moveTo>
                  <a:pt x="237969" y="134676"/>
                </a:moveTo>
                <a:lnTo>
                  <a:pt x="232650" y="143885"/>
                </a:lnTo>
                <a:lnTo>
                  <a:pt x="232650" y="137776"/>
                </a:lnTo>
                <a:lnTo>
                  <a:pt x="237969" y="134676"/>
                </a:lnTo>
                <a:close/>
                <a:moveTo>
                  <a:pt x="249550" y="134676"/>
                </a:moveTo>
                <a:lnTo>
                  <a:pt x="244230" y="143885"/>
                </a:lnTo>
                <a:lnTo>
                  <a:pt x="244230" y="137776"/>
                </a:lnTo>
                <a:lnTo>
                  <a:pt x="249550" y="134676"/>
                </a:lnTo>
                <a:close/>
                <a:moveTo>
                  <a:pt x="261191" y="134676"/>
                </a:moveTo>
                <a:lnTo>
                  <a:pt x="255872" y="143885"/>
                </a:lnTo>
                <a:lnTo>
                  <a:pt x="255872" y="137776"/>
                </a:lnTo>
                <a:lnTo>
                  <a:pt x="261191" y="134676"/>
                </a:lnTo>
                <a:close/>
                <a:moveTo>
                  <a:pt x="272802" y="134676"/>
                </a:moveTo>
                <a:lnTo>
                  <a:pt x="267483" y="143885"/>
                </a:lnTo>
                <a:lnTo>
                  <a:pt x="267483" y="137776"/>
                </a:lnTo>
                <a:lnTo>
                  <a:pt x="272802" y="134676"/>
                </a:lnTo>
                <a:close/>
                <a:moveTo>
                  <a:pt x="284444" y="134676"/>
                </a:moveTo>
                <a:lnTo>
                  <a:pt x="279125" y="143885"/>
                </a:lnTo>
                <a:lnTo>
                  <a:pt x="279125" y="137776"/>
                </a:lnTo>
                <a:lnTo>
                  <a:pt x="284444" y="134676"/>
                </a:lnTo>
                <a:close/>
                <a:moveTo>
                  <a:pt x="6262" y="134736"/>
                </a:moveTo>
                <a:lnTo>
                  <a:pt x="11582" y="137776"/>
                </a:lnTo>
                <a:lnTo>
                  <a:pt x="11582" y="143916"/>
                </a:lnTo>
                <a:lnTo>
                  <a:pt x="6262" y="134736"/>
                </a:lnTo>
                <a:close/>
                <a:moveTo>
                  <a:pt x="17904" y="134736"/>
                </a:moveTo>
                <a:lnTo>
                  <a:pt x="23223" y="137776"/>
                </a:lnTo>
                <a:lnTo>
                  <a:pt x="23223" y="143916"/>
                </a:lnTo>
                <a:lnTo>
                  <a:pt x="17904" y="134736"/>
                </a:lnTo>
                <a:close/>
                <a:moveTo>
                  <a:pt x="29515" y="134736"/>
                </a:moveTo>
                <a:lnTo>
                  <a:pt x="34834" y="137776"/>
                </a:lnTo>
                <a:lnTo>
                  <a:pt x="34834" y="143916"/>
                </a:lnTo>
                <a:lnTo>
                  <a:pt x="29515" y="134736"/>
                </a:lnTo>
                <a:close/>
                <a:moveTo>
                  <a:pt x="41126" y="134736"/>
                </a:moveTo>
                <a:lnTo>
                  <a:pt x="46446" y="137776"/>
                </a:lnTo>
                <a:lnTo>
                  <a:pt x="46446" y="143916"/>
                </a:lnTo>
                <a:lnTo>
                  <a:pt x="41126" y="134736"/>
                </a:lnTo>
                <a:close/>
                <a:moveTo>
                  <a:pt x="52737" y="134736"/>
                </a:moveTo>
                <a:lnTo>
                  <a:pt x="58057" y="137776"/>
                </a:lnTo>
                <a:lnTo>
                  <a:pt x="58057" y="143916"/>
                </a:lnTo>
                <a:lnTo>
                  <a:pt x="52737" y="134736"/>
                </a:lnTo>
                <a:close/>
                <a:moveTo>
                  <a:pt x="64379" y="134736"/>
                </a:moveTo>
                <a:lnTo>
                  <a:pt x="69698" y="137776"/>
                </a:lnTo>
                <a:lnTo>
                  <a:pt x="69698" y="143916"/>
                </a:lnTo>
                <a:lnTo>
                  <a:pt x="64379" y="134736"/>
                </a:lnTo>
                <a:close/>
                <a:moveTo>
                  <a:pt x="75990" y="134736"/>
                </a:moveTo>
                <a:lnTo>
                  <a:pt x="81309" y="137776"/>
                </a:lnTo>
                <a:lnTo>
                  <a:pt x="81309" y="143916"/>
                </a:lnTo>
                <a:lnTo>
                  <a:pt x="75990" y="134736"/>
                </a:lnTo>
                <a:close/>
                <a:moveTo>
                  <a:pt x="87632" y="134736"/>
                </a:moveTo>
                <a:lnTo>
                  <a:pt x="92951" y="137776"/>
                </a:lnTo>
                <a:lnTo>
                  <a:pt x="92951" y="143916"/>
                </a:lnTo>
                <a:lnTo>
                  <a:pt x="87632" y="134736"/>
                </a:lnTo>
                <a:close/>
                <a:moveTo>
                  <a:pt x="99243" y="134736"/>
                </a:moveTo>
                <a:lnTo>
                  <a:pt x="104562" y="137776"/>
                </a:lnTo>
                <a:lnTo>
                  <a:pt x="104562" y="143916"/>
                </a:lnTo>
                <a:lnTo>
                  <a:pt x="99243" y="134736"/>
                </a:lnTo>
                <a:close/>
                <a:moveTo>
                  <a:pt x="110824" y="134736"/>
                </a:moveTo>
                <a:lnTo>
                  <a:pt x="116143" y="137776"/>
                </a:lnTo>
                <a:lnTo>
                  <a:pt x="116143" y="143916"/>
                </a:lnTo>
                <a:lnTo>
                  <a:pt x="110824" y="134736"/>
                </a:lnTo>
                <a:close/>
                <a:moveTo>
                  <a:pt x="122465" y="134736"/>
                </a:moveTo>
                <a:lnTo>
                  <a:pt x="127784" y="137776"/>
                </a:lnTo>
                <a:lnTo>
                  <a:pt x="127784" y="143916"/>
                </a:lnTo>
                <a:lnTo>
                  <a:pt x="122465" y="134736"/>
                </a:lnTo>
                <a:close/>
                <a:moveTo>
                  <a:pt x="134076" y="134736"/>
                </a:moveTo>
                <a:lnTo>
                  <a:pt x="139396" y="137776"/>
                </a:lnTo>
                <a:lnTo>
                  <a:pt x="139396" y="143916"/>
                </a:lnTo>
                <a:lnTo>
                  <a:pt x="134076" y="134736"/>
                </a:lnTo>
                <a:close/>
                <a:moveTo>
                  <a:pt x="145718" y="134736"/>
                </a:moveTo>
                <a:lnTo>
                  <a:pt x="151037" y="137776"/>
                </a:lnTo>
                <a:lnTo>
                  <a:pt x="151037" y="143916"/>
                </a:lnTo>
                <a:lnTo>
                  <a:pt x="145718" y="134736"/>
                </a:lnTo>
                <a:close/>
                <a:moveTo>
                  <a:pt x="157329" y="134736"/>
                </a:moveTo>
                <a:lnTo>
                  <a:pt x="162648" y="137776"/>
                </a:lnTo>
                <a:lnTo>
                  <a:pt x="162648" y="143916"/>
                </a:lnTo>
                <a:lnTo>
                  <a:pt x="157329" y="134736"/>
                </a:lnTo>
                <a:close/>
                <a:moveTo>
                  <a:pt x="168971" y="134676"/>
                </a:moveTo>
                <a:lnTo>
                  <a:pt x="174290" y="137776"/>
                </a:lnTo>
                <a:lnTo>
                  <a:pt x="174290" y="143916"/>
                </a:lnTo>
                <a:lnTo>
                  <a:pt x="168971" y="134676"/>
                </a:lnTo>
                <a:close/>
                <a:moveTo>
                  <a:pt x="180551" y="134676"/>
                </a:moveTo>
                <a:lnTo>
                  <a:pt x="185871" y="137776"/>
                </a:lnTo>
                <a:lnTo>
                  <a:pt x="185871" y="143916"/>
                </a:lnTo>
                <a:lnTo>
                  <a:pt x="180551" y="134676"/>
                </a:lnTo>
                <a:close/>
                <a:moveTo>
                  <a:pt x="192193" y="134676"/>
                </a:moveTo>
                <a:lnTo>
                  <a:pt x="197512" y="137776"/>
                </a:lnTo>
                <a:lnTo>
                  <a:pt x="197512" y="143916"/>
                </a:lnTo>
                <a:lnTo>
                  <a:pt x="192193" y="134676"/>
                </a:lnTo>
                <a:close/>
                <a:moveTo>
                  <a:pt x="203804" y="134676"/>
                </a:moveTo>
                <a:lnTo>
                  <a:pt x="209123" y="137776"/>
                </a:lnTo>
                <a:lnTo>
                  <a:pt x="209123" y="143916"/>
                </a:lnTo>
                <a:lnTo>
                  <a:pt x="203804" y="134676"/>
                </a:lnTo>
                <a:close/>
                <a:moveTo>
                  <a:pt x="215446" y="134676"/>
                </a:moveTo>
                <a:lnTo>
                  <a:pt x="220765" y="137776"/>
                </a:lnTo>
                <a:lnTo>
                  <a:pt x="220765" y="143916"/>
                </a:lnTo>
                <a:lnTo>
                  <a:pt x="215446" y="134676"/>
                </a:lnTo>
                <a:close/>
                <a:moveTo>
                  <a:pt x="227057" y="134676"/>
                </a:moveTo>
                <a:lnTo>
                  <a:pt x="232376" y="137776"/>
                </a:lnTo>
                <a:lnTo>
                  <a:pt x="232376" y="143916"/>
                </a:lnTo>
                <a:lnTo>
                  <a:pt x="227057" y="134676"/>
                </a:lnTo>
                <a:close/>
                <a:moveTo>
                  <a:pt x="238668" y="134676"/>
                </a:moveTo>
                <a:lnTo>
                  <a:pt x="243987" y="137776"/>
                </a:lnTo>
                <a:lnTo>
                  <a:pt x="243987" y="143916"/>
                </a:lnTo>
                <a:lnTo>
                  <a:pt x="238668" y="134676"/>
                </a:lnTo>
                <a:close/>
                <a:moveTo>
                  <a:pt x="250279" y="134676"/>
                </a:moveTo>
                <a:lnTo>
                  <a:pt x="255598" y="137776"/>
                </a:lnTo>
                <a:lnTo>
                  <a:pt x="255598" y="143916"/>
                </a:lnTo>
                <a:lnTo>
                  <a:pt x="250279" y="134676"/>
                </a:lnTo>
                <a:close/>
                <a:moveTo>
                  <a:pt x="261890" y="134676"/>
                </a:moveTo>
                <a:lnTo>
                  <a:pt x="267210" y="137776"/>
                </a:lnTo>
                <a:lnTo>
                  <a:pt x="267210" y="143916"/>
                </a:lnTo>
                <a:lnTo>
                  <a:pt x="261890" y="134676"/>
                </a:lnTo>
                <a:close/>
                <a:moveTo>
                  <a:pt x="273532" y="134676"/>
                </a:moveTo>
                <a:lnTo>
                  <a:pt x="278851" y="137776"/>
                </a:lnTo>
                <a:lnTo>
                  <a:pt x="278851" y="143916"/>
                </a:lnTo>
                <a:lnTo>
                  <a:pt x="273532" y="134676"/>
                </a:lnTo>
                <a:close/>
                <a:moveTo>
                  <a:pt x="203591" y="134797"/>
                </a:moveTo>
                <a:lnTo>
                  <a:pt x="208911" y="143977"/>
                </a:lnTo>
                <a:lnTo>
                  <a:pt x="208911" y="143977"/>
                </a:lnTo>
                <a:lnTo>
                  <a:pt x="206418" y="142578"/>
                </a:lnTo>
                <a:lnTo>
                  <a:pt x="203591" y="140937"/>
                </a:lnTo>
                <a:lnTo>
                  <a:pt x="203591" y="134797"/>
                </a:lnTo>
                <a:close/>
                <a:moveTo>
                  <a:pt x="168697" y="134797"/>
                </a:moveTo>
                <a:lnTo>
                  <a:pt x="174016" y="143977"/>
                </a:lnTo>
                <a:lnTo>
                  <a:pt x="174016" y="143977"/>
                </a:lnTo>
                <a:lnTo>
                  <a:pt x="171554" y="142578"/>
                </a:lnTo>
                <a:lnTo>
                  <a:pt x="168697" y="140937"/>
                </a:lnTo>
                <a:lnTo>
                  <a:pt x="168697" y="134797"/>
                </a:lnTo>
                <a:close/>
                <a:moveTo>
                  <a:pt x="191950" y="134797"/>
                </a:moveTo>
                <a:lnTo>
                  <a:pt x="197269" y="143977"/>
                </a:lnTo>
                <a:lnTo>
                  <a:pt x="197269" y="143977"/>
                </a:lnTo>
                <a:lnTo>
                  <a:pt x="194807" y="142578"/>
                </a:lnTo>
                <a:lnTo>
                  <a:pt x="191950" y="140937"/>
                </a:lnTo>
                <a:lnTo>
                  <a:pt x="191950" y="134797"/>
                </a:lnTo>
                <a:close/>
                <a:moveTo>
                  <a:pt x="226783" y="134797"/>
                </a:moveTo>
                <a:lnTo>
                  <a:pt x="232103" y="143977"/>
                </a:lnTo>
                <a:lnTo>
                  <a:pt x="232103" y="143977"/>
                </a:lnTo>
                <a:lnTo>
                  <a:pt x="229640" y="142578"/>
                </a:lnTo>
                <a:lnTo>
                  <a:pt x="226783" y="140937"/>
                </a:lnTo>
                <a:lnTo>
                  <a:pt x="226783" y="134797"/>
                </a:lnTo>
                <a:close/>
                <a:moveTo>
                  <a:pt x="238425" y="134797"/>
                </a:moveTo>
                <a:lnTo>
                  <a:pt x="243744" y="143977"/>
                </a:lnTo>
                <a:lnTo>
                  <a:pt x="243744" y="143977"/>
                </a:lnTo>
                <a:lnTo>
                  <a:pt x="241282" y="142578"/>
                </a:lnTo>
                <a:lnTo>
                  <a:pt x="238425" y="140937"/>
                </a:lnTo>
                <a:lnTo>
                  <a:pt x="238425" y="134797"/>
                </a:lnTo>
                <a:close/>
                <a:moveTo>
                  <a:pt x="180339" y="134797"/>
                </a:moveTo>
                <a:lnTo>
                  <a:pt x="185658" y="143977"/>
                </a:lnTo>
                <a:lnTo>
                  <a:pt x="183165" y="142578"/>
                </a:lnTo>
                <a:lnTo>
                  <a:pt x="180339" y="140937"/>
                </a:lnTo>
                <a:lnTo>
                  <a:pt x="180339" y="134797"/>
                </a:lnTo>
                <a:close/>
                <a:moveTo>
                  <a:pt x="215202" y="134797"/>
                </a:moveTo>
                <a:lnTo>
                  <a:pt x="220522" y="143977"/>
                </a:lnTo>
                <a:lnTo>
                  <a:pt x="218060" y="142578"/>
                </a:lnTo>
                <a:lnTo>
                  <a:pt x="215202" y="140937"/>
                </a:lnTo>
                <a:lnTo>
                  <a:pt x="215202" y="134797"/>
                </a:lnTo>
                <a:close/>
                <a:moveTo>
                  <a:pt x="250036" y="134797"/>
                </a:moveTo>
                <a:lnTo>
                  <a:pt x="255355" y="143977"/>
                </a:lnTo>
                <a:lnTo>
                  <a:pt x="252893" y="142578"/>
                </a:lnTo>
                <a:lnTo>
                  <a:pt x="250036" y="140937"/>
                </a:lnTo>
                <a:lnTo>
                  <a:pt x="250036" y="134797"/>
                </a:lnTo>
                <a:close/>
                <a:moveTo>
                  <a:pt x="261678" y="134797"/>
                </a:moveTo>
                <a:lnTo>
                  <a:pt x="266997" y="143977"/>
                </a:lnTo>
                <a:lnTo>
                  <a:pt x="264535" y="142578"/>
                </a:lnTo>
                <a:lnTo>
                  <a:pt x="261678" y="140937"/>
                </a:lnTo>
                <a:lnTo>
                  <a:pt x="261678" y="134797"/>
                </a:lnTo>
                <a:close/>
                <a:moveTo>
                  <a:pt x="273289" y="134797"/>
                </a:moveTo>
                <a:lnTo>
                  <a:pt x="278608" y="143977"/>
                </a:lnTo>
                <a:lnTo>
                  <a:pt x="276146" y="142578"/>
                </a:lnTo>
                <a:lnTo>
                  <a:pt x="273289" y="140937"/>
                </a:lnTo>
                <a:lnTo>
                  <a:pt x="273289" y="134797"/>
                </a:lnTo>
                <a:close/>
                <a:moveTo>
                  <a:pt x="75777" y="134797"/>
                </a:moveTo>
                <a:lnTo>
                  <a:pt x="81097" y="144007"/>
                </a:lnTo>
                <a:lnTo>
                  <a:pt x="81097" y="144007"/>
                </a:lnTo>
                <a:lnTo>
                  <a:pt x="78604" y="142548"/>
                </a:lnTo>
                <a:lnTo>
                  <a:pt x="75777" y="140967"/>
                </a:lnTo>
                <a:lnTo>
                  <a:pt x="75777" y="134797"/>
                </a:lnTo>
                <a:close/>
                <a:moveTo>
                  <a:pt x="99030" y="134797"/>
                </a:moveTo>
                <a:lnTo>
                  <a:pt x="104349" y="144007"/>
                </a:lnTo>
                <a:lnTo>
                  <a:pt x="104349" y="144007"/>
                </a:lnTo>
                <a:lnTo>
                  <a:pt x="101857" y="142548"/>
                </a:lnTo>
                <a:lnTo>
                  <a:pt x="99030" y="140967"/>
                </a:lnTo>
                <a:lnTo>
                  <a:pt x="99030" y="134797"/>
                </a:lnTo>
                <a:close/>
                <a:moveTo>
                  <a:pt x="133864" y="134797"/>
                </a:moveTo>
                <a:lnTo>
                  <a:pt x="139183" y="144007"/>
                </a:lnTo>
                <a:lnTo>
                  <a:pt x="139183" y="144007"/>
                </a:lnTo>
                <a:lnTo>
                  <a:pt x="136721" y="142548"/>
                </a:lnTo>
                <a:lnTo>
                  <a:pt x="133864" y="140967"/>
                </a:lnTo>
                <a:lnTo>
                  <a:pt x="133864" y="134797"/>
                </a:lnTo>
                <a:close/>
                <a:moveTo>
                  <a:pt x="17661" y="134797"/>
                </a:moveTo>
                <a:lnTo>
                  <a:pt x="22980" y="144007"/>
                </a:lnTo>
                <a:lnTo>
                  <a:pt x="20518" y="142548"/>
                </a:lnTo>
                <a:lnTo>
                  <a:pt x="17661" y="140967"/>
                </a:lnTo>
                <a:lnTo>
                  <a:pt x="17661" y="134797"/>
                </a:lnTo>
                <a:close/>
                <a:moveTo>
                  <a:pt x="29302" y="134797"/>
                </a:moveTo>
                <a:lnTo>
                  <a:pt x="34622" y="144007"/>
                </a:lnTo>
                <a:lnTo>
                  <a:pt x="32160" y="142548"/>
                </a:lnTo>
                <a:lnTo>
                  <a:pt x="29302" y="140967"/>
                </a:lnTo>
                <a:lnTo>
                  <a:pt x="29302" y="134797"/>
                </a:lnTo>
                <a:close/>
                <a:moveTo>
                  <a:pt x="40883" y="134797"/>
                </a:moveTo>
                <a:lnTo>
                  <a:pt x="46202" y="144007"/>
                </a:lnTo>
                <a:lnTo>
                  <a:pt x="43740" y="142548"/>
                </a:lnTo>
                <a:lnTo>
                  <a:pt x="40883" y="140967"/>
                </a:lnTo>
                <a:lnTo>
                  <a:pt x="40883" y="134797"/>
                </a:lnTo>
                <a:close/>
                <a:moveTo>
                  <a:pt x="52525" y="134797"/>
                </a:moveTo>
                <a:lnTo>
                  <a:pt x="57844" y="144007"/>
                </a:lnTo>
                <a:lnTo>
                  <a:pt x="55351" y="142548"/>
                </a:lnTo>
                <a:lnTo>
                  <a:pt x="52525" y="140967"/>
                </a:lnTo>
                <a:lnTo>
                  <a:pt x="52525" y="134797"/>
                </a:lnTo>
                <a:close/>
                <a:moveTo>
                  <a:pt x="64136" y="134797"/>
                </a:moveTo>
                <a:lnTo>
                  <a:pt x="69455" y="144007"/>
                </a:lnTo>
                <a:lnTo>
                  <a:pt x="66993" y="142548"/>
                </a:lnTo>
                <a:lnTo>
                  <a:pt x="64136" y="140967"/>
                </a:lnTo>
                <a:lnTo>
                  <a:pt x="64136" y="134797"/>
                </a:lnTo>
                <a:close/>
                <a:moveTo>
                  <a:pt x="87389" y="134797"/>
                </a:moveTo>
                <a:lnTo>
                  <a:pt x="92708" y="144007"/>
                </a:lnTo>
                <a:lnTo>
                  <a:pt x="90246" y="142548"/>
                </a:lnTo>
                <a:lnTo>
                  <a:pt x="87389" y="140967"/>
                </a:lnTo>
                <a:lnTo>
                  <a:pt x="87389" y="134797"/>
                </a:lnTo>
                <a:close/>
                <a:moveTo>
                  <a:pt x="110611" y="134797"/>
                </a:moveTo>
                <a:lnTo>
                  <a:pt x="115930" y="144007"/>
                </a:lnTo>
                <a:lnTo>
                  <a:pt x="113468" y="142548"/>
                </a:lnTo>
                <a:lnTo>
                  <a:pt x="110611" y="140967"/>
                </a:lnTo>
                <a:lnTo>
                  <a:pt x="110611" y="134797"/>
                </a:lnTo>
                <a:close/>
                <a:moveTo>
                  <a:pt x="122222" y="134797"/>
                </a:moveTo>
                <a:lnTo>
                  <a:pt x="127541" y="144007"/>
                </a:lnTo>
                <a:lnTo>
                  <a:pt x="125079" y="142548"/>
                </a:lnTo>
                <a:lnTo>
                  <a:pt x="122222" y="140967"/>
                </a:lnTo>
                <a:lnTo>
                  <a:pt x="122222" y="134797"/>
                </a:lnTo>
                <a:close/>
                <a:moveTo>
                  <a:pt x="145475" y="134797"/>
                </a:moveTo>
                <a:lnTo>
                  <a:pt x="150794" y="144007"/>
                </a:lnTo>
                <a:lnTo>
                  <a:pt x="148332" y="142548"/>
                </a:lnTo>
                <a:lnTo>
                  <a:pt x="145475" y="140967"/>
                </a:lnTo>
                <a:lnTo>
                  <a:pt x="145475" y="134797"/>
                </a:lnTo>
                <a:close/>
                <a:moveTo>
                  <a:pt x="157116" y="134797"/>
                </a:moveTo>
                <a:lnTo>
                  <a:pt x="162436" y="144007"/>
                </a:lnTo>
                <a:lnTo>
                  <a:pt x="159974" y="142548"/>
                </a:lnTo>
                <a:lnTo>
                  <a:pt x="157116" y="140967"/>
                </a:lnTo>
                <a:lnTo>
                  <a:pt x="157116" y="134797"/>
                </a:lnTo>
                <a:close/>
                <a:moveTo>
                  <a:pt x="6050" y="134797"/>
                </a:moveTo>
                <a:lnTo>
                  <a:pt x="11369" y="144037"/>
                </a:lnTo>
                <a:lnTo>
                  <a:pt x="11369" y="144037"/>
                </a:lnTo>
                <a:lnTo>
                  <a:pt x="8907" y="142578"/>
                </a:lnTo>
                <a:lnTo>
                  <a:pt x="6050" y="140937"/>
                </a:lnTo>
                <a:lnTo>
                  <a:pt x="6050" y="134797"/>
                </a:lnTo>
                <a:close/>
                <a:moveTo>
                  <a:pt x="284657" y="134828"/>
                </a:moveTo>
                <a:lnTo>
                  <a:pt x="284657" y="140998"/>
                </a:lnTo>
                <a:lnTo>
                  <a:pt x="279337" y="144037"/>
                </a:lnTo>
                <a:lnTo>
                  <a:pt x="284657" y="134828"/>
                </a:lnTo>
                <a:close/>
                <a:moveTo>
                  <a:pt x="121979" y="134828"/>
                </a:moveTo>
                <a:lnTo>
                  <a:pt x="121979" y="140998"/>
                </a:lnTo>
                <a:lnTo>
                  <a:pt x="119122" y="142639"/>
                </a:lnTo>
                <a:lnTo>
                  <a:pt x="116660" y="144037"/>
                </a:lnTo>
                <a:lnTo>
                  <a:pt x="121979" y="134828"/>
                </a:lnTo>
                <a:close/>
                <a:moveTo>
                  <a:pt x="133590" y="134828"/>
                </a:moveTo>
                <a:lnTo>
                  <a:pt x="133590" y="140998"/>
                </a:lnTo>
                <a:lnTo>
                  <a:pt x="130733" y="142639"/>
                </a:lnTo>
                <a:lnTo>
                  <a:pt x="128271" y="144037"/>
                </a:lnTo>
                <a:lnTo>
                  <a:pt x="133590" y="134828"/>
                </a:lnTo>
                <a:close/>
                <a:moveTo>
                  <a:pt x="145232" y="134828"/>
                </a:moveTo>
                <a:lnTo>
                  <a:pt x="145232" y="140998"/>
                </a:lnTo>
                <a:lnTo>
                  <a:pt x="142374" y="142639"/>
                </a:lnTo>
                <a:lnTo>
                  <a:pt x="139912" y="144037"/>
                </a:lnTo>
                <a:lnTo>
                  <a:pt x="145232" y="134828"/>
                </a:lnTo>
                <a:close/>
                <a:moveTo>
                  <a:pt x="156843" y="134828"/>
                </a:moveTo>
                <a:lnTo>
                  <a:pt x="156843" y="140998"/>
                </a:lnTo>
                <a:lnTo>
                  <a:pt x="153986" y="142639"/>
                </a:lnTo>
                <a:lnTo>
                  <a:pt x="151523" y="144037"/>
                </a:lnTo>
                <a:lnTo>
                  <a:pt x="156843" y="134828"/>
                </a:lnTo>
                <a:close/>
                <a:moveTo>
                  <a:pt x="168484" y="134828"/>
                </a:moveTo>
                <a:lnTo>
                  <a:pt x="168484" y="140998"/>
                </a:lnTo>
                <a:lnTo>
                  <a:pt x="165627" y="142639"/>
                </a:lnTo>
                <a:lnTo>
                  <a:pt x="163165" y="144037"/>
                </a:lnTo>
                <a:lnTo>
                  <a:pt x="168484" y="134828"/>
                </a:lnTo>
                <a:close/>
                <a:moveTo>
                  <a:pt x="180065" y="134828"/>
                </a:moveTo>
                <a:lnTo>
                  <a:pt x="180065" y="140967"/>
                </a:lnTo>
                <a:lnTo>
                  <a:pt x="177208" y="142578"/>
                </a:lnTo>
                <a:lnTo>
                  <a:pt x="174746" y="144037"/>
                </a:lnTo>
                <a:lnTo>
                  <a:pt x="180065" y="134828"/>
                </a:lnTo>
                <a:close/>
                <a:moveTo>
                  <a:pt x="191676" y="134828"/>
                </a:moveTo>
                <a:lnTo>
                  <a:pt x="191676" y="140967"/>
                </a:lnTo>
                <a:lnTo>
                  <a:pt x="188849" y="142578"/>
                </a:lnTo>
                <a:lnTo>
                  <a:pt x="186357" y="144037"/>
                </a:lnTo>
                <a:lnTo>
                  <a:pt x="191676" y="134828"/>
                </a:lnTo>
                <a:close/>
                <a:moveTo>
                  <a:pt x="203318" y="134828"/>
                </a:moveTo>
                <a:lnTo>
                  <a:pt x="203318" y="140967"/>
                </a:lnTo>
                <a:lnTo>
                  <a:pt x="200461" y="142578"/>
                </a:lnTo>
                <a:lnTo>
                  <a:pt x="197999" y="144037"/>
                </a:lnTo>
                <a:lnTo>
                  <a:pt x="203318" y="134828"/>
                </a:lnTo>
                <a:close/>
                <a:moveTo>
                  <a:pt x="214929" y="134828"/>
                </a:moveTo>
                <a:lnTo>
                  <a:pt x="214929" y="140967"/>
                </a:lnTo>
                <a:lnTo>
                  <a:pt x="212072" y="142578"/>
                </a:lnTo>
                <a:lnTo>
                  <a:pt x="209610" y="144037"/>
                </a:lnTo>
                <a:lnTo>
                  <a:pt x="214929" y="134828"/>
                </a:lnTo>
                <a:close/>
                <a:moveTo>
                  <a:pt x="226570" y="134828"/>
                </a:moveTo>
                <a:lnTo>
                  <a:pt x="226570" y="140967"/>
                </a:lnTo>
                <a:lnTo>
                  <a:pt x="223713" y="142578"/>
                </a:lnTo>
                <a:lnTo>
                  <a:pt x="221251" y="144037"/>
                </a:lnTo>
                <a:lnTo>
                  <a:pt x="226570" y="134828"/>
                </a:lnTo>
                <a:close/>
                <a:moveTo>
                  <a:pt x="238182" y="134828"/>
                </a:moveTo>
                <a:lnTo>
                  <a:pt x="238182" y="140967"/>
                </a:lnTo>
                <a:lnTo>
                  <a:pt x="235355" y="142578"/>
                </a:lnTo>
                <a:lnTo>
                  <a:pt x="232862" y="144037"/>
                </a:lnTo>
                <a:lnTo>
                  <a:pt x="238182" y="134828"/>
                </a:lnTo>
                <a:close/>
                <a:moveTo>
                  <a:pt x="249793" y="134828"/>
                </a:moveTo>
                <a:lnTo>
                  <a:pt x="249793" y="140967"/>
                </a:lnTo>
                <a:lnTo>
                  <a:pt x="246936" y="142578"/>
                </a:lnTo>
                <a:lnTo>
                  <a:pt x="244474" y="144037"/>
                </a:lnTo>
                <a:lnTo>
                  <a:pt x="249793" y="134828"/>
                </a:lnTo>
                <a:close/>
                <a:moveTo>
                  <a:pt x="261404" y="134828"/>
                </a:moveTo>
                <a:lnTo>
                  <a:pt x="261404" y="140967"/>
                </a:lnTo>
                <a:lnTo>
                  <a:pt x="258547" y="142578"/>
                </a:lnTo>
                <a:lnTo>
                  <a:pt x="256085" y="144037"/>
                </a:lnTo>
                <a:lnTo>
                  <a:pt x="261404" y="134828"/>
                </a:lnTo>
                <a:close/>
                <a:moveTo>
                  <a:pt x="273046" y="134828"/>
                </a:moveTo>
                <a:lnTo>
                  <a:pt x="273046" y="140998"/>
                </a:lnTo>
                <a:lnTo>
                  <a:pt x="270188" y="142639"/>
                </a:lnTo>
                <a:lnTo>
                  <a:pt x="267726" y="144037"/>
                </a:lnTo>
                <a:lnTo>
                  <a:pt x="273046" y="134828"/>
                </a:lnTo>
                <a:close/>
                <a:moveTo>
                  <a:pt x="29029" y="134828"/>
                </a:moveTo>
                <a:lnTo>
                  <a:pt x="29029" y="140998"/>
                </a:lnTo>
                <a:lnTo>
                  <a:pt x="26172" y="142639"/>
                </a:lnTo>
                <a:lnTo>
                  <a:pt x="23710" y="144068"/>
                </a:lnTo>
                <a:lnTo>
                  <a:pt x="23710" y="144068"/>
                </a:lnTo>
                <a:lnTo>
                  <a:pt x="29029" y="134828"/>
                </a:lnTo>
                <a:close/>
                <a:moveTo>
                  <a:pt x="40610" y="134828"/>
                </a:moveTo>
                <a:lnTo>
                  <a:pt x="40610" y="140998"/>
                </a:lnTo>
                <a:lnTo>
                  <a:pt x="37783" y="142639"/>
                </a:lnTo>
                <a:lnTo>
                  <a:pt x="35290" y="144068"/>
                </a:lnTo>
                <a:lnTo>
                  <a:pt x="35290" y="144068"/>
                </a:lnTo>
                <a:lnTo>
                  <a:pt x="40610" y="134828"/>
                </a:lnTo>
                <a:close/>
                <a:moveTo>
                  <a:pt x="63862" y="134828"/>
                </a:moveTo>
                <a:lnTo>
                  <a:pt x="63862" y="140998"/>
                </a:lnTo>
                <a:lnTo>
                  <a:pt x="61005" y="142639"/>
                </a:lnTo>
                <a:lnTo>
                  <a:pt x="58543" y="144068"/>
                </a:lnTo>
                <a:lnTo>
                  <a:pt x="58543" y="144068"/>
                </a:lnTo>
                <a:lnTo>
                  <a:pt x="63862" y="134828"/>
                </a:lnTo>
                <a:close/>
                <a:moveTo>
                  <a:pt x="75504" y="134828"/>
                </a:moveTo>
                <a:lnTo>
                  <a:pt x="75504" y="140998"/>
                </a:lnTo>
                <a:lnTo>
                  <a:pt x="72647" y="142639"/>
                </a:lnTo>
                <a:lnTo>
                  <a:pt x="70185" y="144068"/>
                </a:lnTo>
                <a:lnTo>
                  <a:pt x="70185" y="144068"/>
                </a:lnTo>
                <a:lnTo>
                  <a:pt x="75504" y="134828"/>
                </a:lnTo>
                <a:close/>
                <a:moveTo>
                  <a:pt x="87115" y="134828"/>
                </a:moveTo>
                <a:lnTo>
                  <a:pt x="87115" y="140998"/>
                </a:lnTo>
                <a:lnTo>
                  <a:pt x="84288" y="142639"/>
                </a:lnTo>
                <a:lnTo>
                  <a:pt x="81796" y="144068"/>
                </a:lnTo>
                <a:lnTo>
                  <a:pt x="81796" y="144068"/>
                </a:lnTo>
                <a:lnTo>
                  <a:pt x="87115" y="134828"/>
                </a:lnTo>
                <a:close/>
                <a:moveTo>
                  <a:pt x="98757" y="134828"/>
                </a:moveTo>
                <a:lnTo>
                  <a:pt x="98757" y="140998"/>
                </a:lnTo>
                <a:lnTo>
                  <a:pt x="95899" y="142639"/>
                </a:lnTo>
                <a:lnTo>
                  <a:pt x="93437" y="144068"/>
                </a:lnTo>
                <a:lnTo>
                  <a:pt x="93437" y="144068"/>
                </a:lnTo>
                <a:lnTo>
                  <a:pt x="98757" y="134828"/>
                </a:lnTo>
                <a:close/>
                <a:moveTo>
                  <a:pt x="110337" y="134828"/>
                </a:moveTo>
                <a:lnTo>
                  <a:pt x="110337" y="140998"/>
                </a:lnTo>
                <a:lnTo>
                  <a:pt x="107480" y="142639"/>
                </a:lnTo>
                <a:lnTo>
                  <a:pt x="105018" y="144068"/>
                </a:lnTo>
                <a:lnTo>
                  <a:pt x="105018" y="144068"/>
                </a:lnTo>
                <a:lnTo>
                  <a:pt x="110337" y="134828"/>
                </a:lnTo>
                <a:close/>
                <a:moveTo>
                  <a:pt x="17418" y="134828"/>
                </a:moveTo>
                <a:lnTo>
                  <a:pt x="17418" y="140998"/>
                </a:lnTo>
                <a:lnTo>
                  <a:pt x="14560" y="142639"/>
                </a:lnTo>
                <a:lnTo>
                  <a:pt x="12098" y="144068"/>
                </a:lnTo>
                <a:lnTo>
                  <a:pt x="17418" y="134828"/>
                </a:lnTo>
                <a:close/>
                <a:moveTo>
                  <a:pt x="52251" y="134828"/>
                </a:moveTo>
                <a:lnTo>
                  <a:pt x="52251" y="140998"/>
                </a:lnTo>
                <a:lnTo>
                  <a:pt x="49394" y="142639"/>
                </a:lnTo>
                <a:lnTo>
                  <a:pt x="46932" y="144068"/>
                </a:lnTo>
                <a:lnTo>
                  <a:pt x="52251" y="134828"/>
                </a:lnTo>
                <a:close/>
                <a:moveTo>
                  <a:pt x="5898" y="141180"/>
                </a:moveTo>
                <a:lnTo>
                  <a:pt x="8755" y="142822"/>
                </a:lnTo>
                <a:lnTo>
                  <a:pt x="11217" y="144250"/>
                </a:lnTo>
                <a:lnTo>
                  <a:pt x="578" y="144250"/>
                </a:lnTo>
                <a:lnTo>
                  <a:pt x="5898" y="141180"/>
                </a:lnTo>
                <a:close/>
                <a:moveTo>
                  <a:pt x="17509" y="141180"/>
                </a:moveTo>
                <a:lnTo>
                  <a:pt x="20366" y="142822"/>
                </a:lnTo>
                <a:lnTo>
                  <a:pt x="22828" y="144250"/>
                </a:lnTo>
                <a:lnTo>
                  <a:pt x="12190" y="144250"/>
                </a:lnTo>
                <a:lnTo>
                  <a:pt x="14682" y="142822"/>
                </a:lnTo>
                <a:lnTo>
                  <a:pt x="17509" y="141180"/>
                </a:lnTo>
                <a:close/>
                <a:moveTo>
                  <a:pt x="29150" y="141180"/>
                </a:moveTo>
                <a:lnTo>
                  <a:pt x="32008" y="142822"/>
                </a:lnTo>
                <a:lnTo>
                  <a:pt x="34470" y="144250"/>
                </a:lnTo>
                <a:lnTo>
                  <a:pt x="23831" y="144250"/>
                </a:lnTo>
                <a:lnTo>
                  <a:pt x="26293" y="142822"/>
                </a:lnTo>
                <a:lnTo>
                  <a:pt x="29150" y="141180"/>
                </a:lnTo>
                <a:close/>
                <a:moveTo>
                  <a:pt x="40762" y="141180"/>
                </a:moveTo>
                <a:lnTo>
                  <a:pt x="43619" y="142822"/>
                </a:lnTo>
                <a:lnTo>
                  <a:pt x="46081" y="144250"/>
                </a:lnTo>
                <a:lnTo>
                  <a:pt x="35442" y="144250"/>
                </a:lnTo>
                <a:lnTo>
                  <a:pt x="37935" y="142822"/>
                </a:lnTo>
                <a:lnTo>
                  <a:pt x="40762" y="141180"/>
                </a:lnTo>
                <a:close/>
                <a:moveTo>
                  <a:pt x="52403" y="141180"/>
                </a:moveTo>
                <a:lnTo>
                  <a:pt x="55260" y="142822"/>
                </a:lnTo>
                <a:lnTo>
                  <a:pt x="57722" y="144250"/>
                </a:lnTo>
                <a:lnTo>
                  <a:pt x="47084" y="144250"/>
                </a:lnTo>
                <a:lnTo>
                  <a:pt x="49546" y="142822"/>
                </a:lnTo>
                <a:lnTo>
                  <a:pt x="52403" y="141180"/>
                </a:lnTo>
                <a:close/>
                <a:moveTo>
                  <a:pt x="64014" y="141180"/>
                </a:moveTo>
                <a:lnTo>
                  <a:pt x="66871" y="142822"/>
                </a:lnTo>
                <a:lnTo>
                  <a:pt x="69334" y="144250"/>
                </a:lnTo>
                <a:lnTo>
                  <a:pt x="58695" y="144250"/>
                </a:lnTo>
                <a:lnTo>
                  <a:pt x="61187" y="142822"/>
                </a:lnTo>
                <a:lnTo>
                  <a:pt x="64014" y="141180"/>
                </a:lnTo>
                <a:close/>
                <a:moveTo>
                  <a:pt x="75625" y="141180"/>
                </a:moveTo>
                <a:lnTo>
                  <a:pt x="78452" y="142822"/>
                </a:lnTo>
                <a:lnTo>
                  <a:pt x="80945" y="144250"/>
                </a:lnTo>
                <a:lnTo>
                  <a:pt x="70306" y="144250"/>
                </a:lnTo>
                <a:lnTo>
                  <a:pt x="72768" y="142822"/>
                </a:lnTo>
                <a:lnTo>
                  <a:pt x="75625" y="141180"/>
                </a:lnTo>
                <a:close/>
                <a:moveTo>
                  <a:pt x="87237" y="141180"/>
                </a:moveTo>
                <a:lnTo>
                  <a:pt x="90094" y="142822"/>
                </a:lnTo>
                <a:lnTo>
                  <a:pt x="92556" y="144250"/>
                </a:lnTo>
                <a:lnTo>
                  <a:pt x="81917" y="144250"/>
                </a:lnTo>
                <a:lnTo>
                  <a:pt x="84379" y="142822"/>
                </a:lnTo>
                <a:lnTo>
                  <a:pt x="87237" y="141180"/>
                </a:lnTo>
                <a:close/>
                <a:moveTo>
                  <a:pt x="98878" y="141180"/>
                </a:moveTo>
                <a:lnTo>
                  <a:pt x="101705" y="142822"/>
                </a:lnTo>
                <a:lnTo>
                  <a:pt x="104197" y="144250"/>
                </a:lnTo>
                <a:lnTo>
                  <a:pt x="93559" y="144250"/>
                </a:lnTo>
                <a:lnTo>
                  <a:pt x="96021" y="142822"/>
                </a:lnTo>
                <a:lnTo>
                  <a:pt x="98878" y="141180"/>
                </a:lnTo>
                <a:close/>
                <a:moveTo>
                  <a:pt x="110489" y="141180"/>
                </a:moveTo>
                <a:lnTo>
                  <a:pt x="113346" y="142822"/>
                </a:lnTo>
                <a:lnTo>
                  <a:pt x="115809" y="144250"/>
                </a:lnTo>
                <a:lnTo>
                  <a:pt x="105170" y="144250"/>
                </a:lnTo>
                <a:lnTo>
                  <a:pt x="107632" y="142822"/>
                </a:lnTo>
                <a:lnTo>
                  <a:pt x="110489" y="141180"/>
                </a:lnTo>
                <a:close/>
                <a:moveTo>
                  <a:pt x="122131" y="141180"/>
                </a:moveTo>
                <a:lnTo>
                  <a:pt x="124958" y="142822"/>
                </a:lnTo>
                <a:lnTo>
                  <a:pt x="127450" y="144250"/>
                </a:lnTo>
                <a:lnTo>
                  <a:pt x="116812" y="144250"/>
                </a:lnTo>
                <a:lnTo>
                  <a:pt x="119274" y="142822"/>
                </a:lnTo>
                <a:lnTo>
                  <a:pt x="122131" y="141180"/>
                </a:lnTo>
                <a:close/>
                <a:moveTo>
                  <a:pt x="133742" y="141180"/>
                </a:moveTo>
                <a:lnTo>
                  <a:pt x="136599" y="142822"/>
                </a:lnTo>
                <a:lnTo>
                  <a:pt x="139061" y="144250"/>
                </a:lnTo>
                <a:lnTo>
                  <a:pt x="128423" y="144250"/>
                </a:lnTo>
                <a:lnTo>
                  <a:pt x="130885" y="142822"/>
                </a:lnTo>
                <a:lnTo>
                  <a:pt x="133742" y="141180"/>
                </a:lnTo>
                <a:close/>
                <a:moveTo>
                  <a:pt x="145323" y="141180"/>
                </a:moveTo>
                <a:lnTo>
                  <a:pt x="148180" y="142822"/>
                </a:lnTo>
                <a:lnTo>
                  <a:pt x="150642" y="144250"/>
                </a:lnTo>
                <a:lnTo>
                  <a:pt x="140004" y="144250"/>
                </a:lnTo>
                <a:lnTo>
                  <a:pt x="142496" y="142822"/>
                </a:lnTo>
                <a:lnTo>
                  <a:pt x="145323" y="141180"/>
                </a:lnTo>
                <a:close/>
                <a:moveTo>
                  <a:pt x="156964" y="141180"/>
                </a:moveTo>
                <a:lnTo>
                  <a:pt x="159822" y="142822"/>
                </a:lnTo>
                <a:lnTo>
                  <a:pt x="162284" y="144250"/>
                </a:lnTo>
                <a:lnTo>
                  <a:pt x="151645" y="144250"/>
                </a:lnTo>
                <a:lnTo>
                  <a:pt x="154107" y="142822"/>
                </a:lnTo>
                <a:lnTo>
                  <a:pt x="156964" y="141180"/>
                </a:lnTo>
                <a:close/>
                <a:moveTo>
                  <a:pt x="168575" y="141180"/>
                </a:moveTo>
                <a:lnTo>
                  <a:pt x="171433" y="142822"/>
                </a:lnTo>
                <a:lnTo>
                  <a:pt x="173895" y="144250"/>
                </a:lnTo>
                <a:lnTo>
                  <a:pt x="163256" y="144250"/>
                </a:lnTo>
                <a:lnTo>
                  <a:pt x="165749" y="142822"/>
                </a:lnTo>
                <a:lnTo>
                  <a:pt x="168575" y="141180"/>
                </a:lnTo>
                <a:close/>
                <a:moveTo>
                  <a:pt x="180217" y="141180"/>
                </a:moveTo>
                <a:lnTo>
                  <a:pt x="183074" y="142822"/>
                </a:lnTo>
                <a:lnTo>
                  <a:pt x="185536" y="144250"/>
                </a:lnTo>
                <a:lnTo>
                  <a:pt x="174898" y="144250"/>
                </a:lnTo>
                <a:lnTo>
                  <a:pt x="177360" y="142822"/>
                </a:lnTo>
                <a:lnTo>
                  <a:pt x="180217" y="141180"/>
                </a:lnTo>
                <a:close/>
                <a:moveTo>
                  <a:pt x="191828" y="141180"/>
                </a:moveTo>
                <a:lnTo>
                  <a:pt x="194685" y="142822"/>
                </a:lnTo>
                <a:lnTo>
                  <a:pt x="197147" y="144250"/>
                </a:lnTo>
                <a:lnTo>
                  <a:pt x="186509" y="144250"/>
                </a:lnTo>
                <a:lnTo>
                  <a:pt x="189001" y="142822"/>
                </a:lnTo>
                <a:lnTo>
                  <a:pt x="191828" y="141180"/>
                </a:lnTo>
                <a:close/>
                <a:moveTo>
                  <a:pt x="203470" y="141180"/>
                </a:moveTo>
                <a:lnTo>
                  <a:pt x="206327" y="142822"/>
                </a:lnTo>
                <a:lnTo>
                  <a:pt x="208789" y="144250"/>
                </a:lnTo>
                <a:lnTo>
                  <a:pt x="198151" y="144250"/>
                </a:lnTo>
                <a:lnTo>
                  <a:pt x="200613" y="142822"/>
                </a:lnTo>
                <a:lnTo>
                  <a:pt x="203470" y="141180"/>
                </a:lnTo>
                <a:close/>
                <a:moveTo>
                  <a:pt x="215051" y="141180"/>
                </a:moveTo>
                <a:lnTo>
                  <a:pt x="217908" y="142822"/>
                </a:lnTo>
                <a:lnTo>
                  <a:pt x="220370" y="144250"/>
                </a:lnTo>
                <a:lnTo>
                  <a:pt x="209731" y="144250"/>
                </a:lnTo>
                <a:lnTo>
                  <a:pt x="212193" y="142822"/>
                </a:lnTo>
                <a:lnTo>
                  <a:pt x="215051" y="141180"/>
                </a:lnTo>
                <a:close/>
                <a:moveTo>
                  <a:pt x="226692" y="141180"/>
                </a:moveTo>
                <a:lnTo>
                  <a:pt x="229519" y="142822"/>
                </a:lnTo>
                <a:lnTo>
                  <a:pt x="232011" y="144250"/>
                </a:lnTo>
                <a:lnTo>
                  <a:pt x="221373" y="144250"/>
                </a:lnTo>
                <a:lnTo>
                  <a:pt x="223835" y="142822"/>
                </a:lnTo>
                <a:lnTo>
                  <a:pt x="226692" y="141180"/>
                </a:lnTo>
                <a:close/>
                <a:moveTo>
                  <a:pt x="238303" y="141180"/>
                </a:moveTo>
                <a:lnTo>
                  <a:pt x="241160" y="142822"/>
                </a:lnTo>
                <a:lnTo>
                  <a:pt x="243622" y="144250"/>
                </a:lnTo>
                <a:lnTo>
                  <a:pt x="232984" y="144250"/>
                </a:lnTo>
                <a:lnTo>
                  <a:pt x="235446" y="142822"/>
                </a:lnTo>
                <a:lnTo>
                  <a:pt x="238303" y="141180"/>
                </a:lnTo>
                <a:close/>
                <a:moveTo>
                  <a:pt x="249945" y="141180"/>
                </a:moveTo>
                <a:lnTo>
                  <a:pt x="252772" y="142822"/>
                </a:lnTo>
                <a:lnTo>
                  <a:pt x="255264" y="144250"/>
                </a:lnTo>
                <a:lnTo>
                  <a:pt x="244626" y="144250"/>
                </a:lnTo>
                <a:lnTo>
                  <a:pt x="247088" y="142822"/>
                </a:lnTo>
                <a:lnTo>
                  <a:pt x="249945" y="141180"/>
                </a:lnTo>
                <a:close/>
                <a:moveTo>
                  <a:pt x="261556" y="141180"/>
                </a:moveTo>
                <a:lnTo>
                  <a:pt x="264413" y="142822"/>
                </a:lnTo>
                <a:lnTo>
                  <a:pt x="266875" y="144250"/>
                </a:lnTo>
                <a:lnTo>
                  <a:pt x="256237" y="144250"/>
                </a:lnTo>
                <a:lnTo>
                  <a:pt x="258699" y="142822"/>
                </a:lnTo>
                <a:lnTo>
                  <a:pt x="261556" y="141180"/>
                </a:lnTo>
                <a:close/>
                <a:moveTo>
                  <a:pt x="273198" y="141180"/>
                </a:moveTo>
                <a:lnTo>
                  <a:pt x="276024" y="142822"/>
                </a:lnTo>
                <a:lnTo>
                  <a:pt x="278517" y="144250"/>
                </a:lnTo>
                <a:lnTo>
                  <a:pt x="267878" y="144250"/>
                </a:lnTo>
                <a:lnTo>
                  <a:pt x="270340" y="142822"/>
                </a:lnTo>
                <a:lnTo>
                  <a:pt x="273198" y="141180"/>
                </a:lnTo>
                <a:close/>
                <a:moveTo>
                  <a:pt x="11217" y="144524"/>
                </a:moveTo>
                <a:lnTo>
                  <a:pt x="5898" y="147594"/>
                </a:lnTo>
                <a:lnTo>
                  <a:pt x="578" y="144524"/>
                </a:lnTo>
                <a:close/>
                <a:moveTo>
                  <a:pt x="22828" y="144524"/>
                </a:moveTo>
                <a:lnTo>
                  <a:pt x="17509" y="147594"/>
                </a:lnTo>
                <a:lnTo>
                  <a:pt x="12190" y="144524"/>
                </a:lnTo>
                <a:close/>
                <a:moveTo>
                  <a:pt x="34470" y="144524"/>
                </a:moveTo>
                <a:lnTo>
                  <a:pt x="29150" y="147594"/>
                </a:lnTo>
                <a:lnTo>
                  <a:pt x="23831" y="144524"/>
                </a:lnTo>
                <a:close/>
                <a:moveTo>
                  <a:pt x="46081" y="144524"/>
                </a:moveTo>
                <a:lnTo>
                  <a:pt x="40762" y="147594"/>
                </a:lnTo>
                <a:lnTo>
                  <a:pt x="35442" y="144524"/>
                </a:lnTo>
                <a:close/>
                <a:moveTo>
                  <a:pt x="57722" y="144524"/>
                </a:moveTo>
                <a:lnTo>
                  <a:pt x="52403" y="147594"/>
                </a:lnTo>
                <a:lnTo>
                  <a:pt x="47084" y="144524"/>
                </a:lnTo>
                <a:close/>
                <a:moveTo>
                  <a:pt x="69334" y="144524"/>
                </a:moveTo>
                <a:lnTo>
                  <a:pt x="64014" y="147594"/>
                </a:lnTo>
                <a:lnTo>
                  <a:pt x="58695" y="144524"/>
                </a:lnTo>
                <a:close/>
                <a:moveTo>
                  <a:pt x="80945" y="144524"/>
                </a:moveTo>
                <a:lnTo>
                  <a:pt x="75625" y="147594"/>
                </a:lnTo>
                <a:lnTo>
                  <a:pt x="70306" y="144524"/>
                </a:lnTo>
                <a:close/>
                <a:moveTo>
                  <a:pt x="92556" y="144524"/>
                </a:moveTo>
                <a:lnTo>
                  <a:pt x="87237" y="147594"/>
                </a:lnTo>
                <a:lnTo>
                  <a:pt x="81917" y="144524"/>
                </a:lnTo>
                <a:close/>
                <a:moveTo>
                  <a:pt x="104197" y="144524"/>
                </a:moveTo>
                <a:lnTo>
                  <a:pt x="98878" y="147594"/>
                </a:lnTo>
                <a:lnTo>
                  <a:pt x="93559" y="144524"/>
                </a:lnTo>
                <a:close/>
                <a:moveTo>
                  <a:pt x="115809" y="144524"/>
                </a:moveTo>
                <a:lnTo>
                  <a:pt x="110489" y="147594"/>
                </a:lnTo>
                <a:lnTo>
                  <a:pt x="105170" y="144524"/>
                </a:lnTo>
                <a:close/>
                <a:moveTo>
                  <a:pt x="127450" y="144524"/>
                </a:moveTo>
                <a:lnTo>
                  <a:pt x="122131" y="147594"/>
                </a:lnTo>
                <a:lnTo>
                  <a:pt x="116812" y="144524"/>
                </a:lnTo>
                <a:close/>
                <a:moveTo>
                  <a:pt x="139061" y="144524"/>
                </a:moveTo>
                <a:lnTo>
                  <a:pt x="133742" y="147594"/>
                </a:lnTo>
                <a:lnTo>
                  <a:pt x="128423" y="144524"/>
                </a:lnTo>
                <a:close/>
                <a:moveTo>
                  <a:pt x="150642" y="144524"/>
                </a:moveTo>
                <a:lnTo>
                  <a:pt x="145323" y="147594"/>
                </a:lnTo>
                <a:lnTo>
                  <a:pt x="140004" y="144524"/>
                </a:lnTo>
                <a:close/>
                <a:moveTo>
                  <a:pt x="162284" y="144524"/>
                </a:moveTo>
                <a:lnTo>
                  <a:pt x="156964" y="147594"/>
                </a:lnTo>
                <a:lnTo>
                  <a:pt x="151645" y="144524"/>
                </a:lnTo>
                <a:close/>
                <a:moveTo>
                  <a:pt x="173895" y="144524"/>
                </a:moveTo>
                <a:lnTo>
                  <a:pt x="168575" y="147594"/>
                </a:lnTo>
                <a:lnTo>
                  <a:pt x="163256" y="144524"/>
                </a:lnTo>
                <a:close/>
                <a:moveTo>
                  <a:pt x="185536" y="144524"/>
                </a:moveTo>
                <a:lnTo>
                  <a:pt x="180217" y="147594"/>
                </a:lnTo>
                <a:lnTo>
                  <a:pt x="174898" y="144524"/>
                </a:lnTo>
                <a:close/>
                <a:moveTo>
                  <a:pt x="197147" y="144524"/>
                </a:moveTo>
                <a:lnTo>
                  <a:pt x="191828" y="147594"/>
                </a:lnTo>
                <a:lnTo>
                  <a:pt x="186509" y="144524"/>
                </a:lnTo>
                <a:close/>
                <a:moveTo>
                  <a:pt x="208789" y="144524"/>
                </a:moveTo>
                <a:lnTo>
                  <a:pt x="203470" y="147594"/>
                </a:lnTo>
                <a:lnTo>
                  <a:pt x="198151" y="144524"/>
                </a:lnTo>
                <a:close/>
                <a:moveTo>
                  <a:pt x="220370" y="144524"/>
                </a:moveTo>
                <a:lnTo>
                  <a:pt x="215051" y="147594"/>
                </a:lnTo>
                <a:lnTo>
                  <a:pt x="209731" y="144524"/>
                </a:lnTo>
                <a:close/>
                <a:moveTo>
                  <a:pt x="232011" y="144524"/>
                </a:moveTo>
                <a:lnTo>
                  <a:pt x="226692" y="147594"/>
                </a:lnTo>
                <a:lnTo>
                  <a:pt x="221373" y="144524"/>
                </a:lnTo>
                <a:close/>
                <a:moveTo>
                  <a:pt x="243622" y="144524"/>
                </a:moveTo>
                <a:lnTo>
                  <a:pt x="238303" y="147594"/>
                </a:lnTo>
                <a:lnTo>
                  <a:pt x="232984" y="144524"/>
                </a:lnTo>
                <a:close/>
                <a:moveTo>
                  <a:pt x="255264" y="144524"/>
                </a:moveTo>
                <a:lnTo>
                  <a:pt x="249945" y="147594"/>
                </a:lnTo>
                <a:lnTo>
                  <a:pt x="244626" y="144524"/>
                </a:lnTo>
                <a:close/>
                <a:moveTo>
                  <a:pt x="266875" y="144524"/>
                </a:moveTo>
                <a:lnTo>
                  <a:pt x="261556" y="147594"/>
                </a:lnTo>
                <a:lnTo>
                  <a:pt x="256237" y="144524"/>
                </a:lnTo>
                <a:close/>
                <a:moveTo>
                  <a:pt x="278517" y="144524"/>
                </a:moveTo>
                <a:lnTo>
                  <a:pt x="273198" y="147594"/>
                </a:lnTo>
                <a:lnTo>
                  <a:pt x="267878" y="144524"/>
                </a:lnTo>
                <a:close/>
                <a:moveTo>
                  <a:pt x="11369" y="144737"/>
                </a:moveTo>
                <a:lnTo>
                  <a:pt x="6050" y="153946"/>
                </a:lnTo>
                <a:lnTo>
                  <a:pt x="6050" y="147837"/>
                </a:lnTo>
                <a:lnTo>
                  <a:pt x="11369" y="144737"/>
                </a:lnTo>
                <a:close/>
                <a:moveTo>
                  <a:pt x="22980" y="144706"/>
                </a:moveTo>
                <a:lnTo>
                  <a:pt x="17661" y="153946"/>
                </a:lnTo>
                <a:lnTo>
                  <a:pt x="17661" y="147806"/>
                </a:lnTo>
                <a:lnTo>
                  <a:pt x="22980" y="144706"/>
                </a:lnTo>
                <a:close/>
                <a:moveTo>
                  <a:pt x="34622" y="144737"/>
                </a:moveTo>
                <a:lnTo>
                  <a:pt x="29302" y="153946"/>
                </a:lnTo>
                <a:lnTo>
                  <a:pt x="29302" y="147837"/>
                </a:lnTo>
                <a:lnTo>
                  <a:pt x="34622" y="144737"/>
                </a:lnTo>
                <a:close/>
                <a:moveTo>
                  <a:pt x="46202" y="144737"/>
                </a:moveTo>
                <a:lnTo>
                  <a:pt x="40883" y="153946"/>
                </a:lnTo>
                <a:lnTo>
                  <a:pt x="40883" y="147837"/>
                </a:lnTo>
                <a:lnTo>
                  <a:pt x="46202" y="144737"/>
                </a:lnTo>
                <a:close/>
                <a:moveTo>
                  <a:pt x="57844" y="144737"/>
                </a:moveTo>
                <a:lnTo>
                  <a:pt x="52525" y="153946"/>
                </a:lnTo>
                <a:lnTo>
                  <a:pt x="52525" y="147837"/>
                </a:lnTo>
                <a:lnTo>
                  <a:pt x="57844" y="144737"/>
                </a:lnTo>
                <a:close/>
                <a:moveTo>
                  <a:pt x="69455" y="144737"/>
                </a:moveTo>
                <a:lnTo>
                  <a:pt x="64136" y="153946"/>
                </a:lnTo>
                <a:lnTo>
                  <a:pt x="64136" y="147837"/>
                </a:lnTo>
                <a:lnTo>
                  <a:pt x="69455" y="144737"/>
                </a:lnTo>
                <a:close/>
                <a:moveTo>
                  <a:pt x="81097" y="144737"/>
                </a:moveTo>
                <a:lnTo>
                  <a:pt x="75777" y="153946"/>
                </a:lnTo>
                <a:lnTo>
                  <a:pt x="75777" y="147837"/>
                </a:lnTo>
                <a:lnTo>
                  <a:pt x="81097" y="144737"/>
                </a:lnTo>
                <a:close/>
                <a:moveTo>
                  <a:pt x="92708" y="144737"/>
                </a:moveTo>
                <a:lnTo>
                  <a:pt x="87389" y="153946"/>
                </a:lnTo>
                <a:lnTo>
                  <a:pt x="87389" y="147837"/>
                </a:lnTo>
                <a:lnTo>
                  <a:pt x="92708" y="144737"/>
                </a:lnTo>
                <a:close/>
                <a:moveTo>
                  <a:pt x="104349" y="144737"/>
                </a:moveTo>
                <a:lnTo>
                  <a:pt x="99030" y="153946"/>
                </a:lnTo>
                <a:lnTo>
                  <a:pt x="99030" y="147837"/>
                </a:lnTo>
                <a:lnTo>
                  <a:pt x="104349" y="144737"/>
                </a:lnTo>
                <a:close/>
                <a:moveTo>
                  <a:pt x="115930" y="144737"/>
                </a:moveTo>
                <a:lnTo>
                  <a:pt x="110611" y="153946"/>
                </a:lnTo>
                <a:lnTo>
                  <a:pt x="110611" y="147837"/>
                </a:lnTo>
                <a:lnTo>
                  <a:pt x="115930" y="144737"/>
                </a:lnTo>
                <a:close/>
                <a:moveTo>
                  <a:pt x="127541" y="144737"/>
                </a:moveTo>
                <a:lnTo>
                  <a:pt x="122222" y="153946"/>
                </a:lnTo>
                <a:lnTo>
                  <a:pt x="122222" y="147837"/>
                </a:lnTo>
                <a:lnTo>
                  <a:pt x="127541" y="144737"/>
                </a:lnTo>
                <a:close/>
                <a:moveTo>
                  <a:pt x="139183" y="144737"/>
                </a:moveTo>
                <a:lnTo>
                  <a:pt x="133864" y="153946"/>
                </a:lnTo>
                <a:lnTo>
                  <a:pt x="133864" y="147837"/>
                </a:lnTo>
                <a:lnTo>
                  <a:pt x="139183" y="144737"/>
                </a:lnTo>
                <a:close/>
                <a:moveTo>
                  <a:pt x="150794" y="144737"/>
                </a:moveTo>
                <a:lnTo>
                  <a:pt x="145475" y="153946"/>
                </a:lnTo>
                <a:lnTo>
                  <a:pt x="145475" y="147837"/>
                </a:lnTo>
                <a:lnTo>
                  <a:pt x="150794" y="144737"/>
                </a:lnTo>
                <a:close/>
                <a:moveTo>
                  <a:pt x="162436" y="144737"/>
                </a:moveTo>
                <a:lnTo>
                  <a:pt x="157116" y="153946"/>
                </a:lnTo>
                <a:lnTo>
                  <a:pt x="157116" y="147837"/>
                </a:lnTo>
                <a:lnTo>
                  <a:pt x="162436" y="144737"/>
                </a:lnTo>
                <a:close/>
                <a:moveTo>
                  <a:pt x="174047" y="144737"/>
                </a:moveTo>
                <a:lnTo>
                  <a:pt x="168727" y="153946"/>
                </a:lnTo>
                <a:lnTo>
                  <a:pt x="168727" y="147837"/>
                </a:lnTo>
                <a:lnTo>
                  <a:pt x="174047" y="144737"/>
                </a:lnTo>
                <a:close/>
                <a:moveTo>
                  <a:pt x="185658" y="144737"/>
                </a:moveTo>
                <a:lnTo>
                  <a:pt x="180339" y="153946"/>
                </a:lnTo>
                <a:lnTo>
                  <a:pt x="180339" y="147837"/>
                </a:lnTo>
                <a:lnTo>
                  <a:pt x="185658" y="144737"/>
                </a:lnTo>
                <a:close/>
                <a:moveTo>
                  <a:pt x="197269" y="144737"/>
                </a:moveTo>
                <a:lnTo>
                  <a:pt x="191950" y="153946"/>
                </a:lnTo>
                <a:lnTo>
                  <a:pt x="191950" y="147837"/>
                </a:lnTo>
                <a:lnTo>
                  <a:pt x="197269" y="144737"/>
                </a:lnTo>
                <a:close/>
                <a:moveTo>
                  <a:pt x="208911" y="144737"/>
                </a:moveTo>
                <a:lnTo>
                  <a:pt x="203591" y="153946"/>
                </a:lnTo>
                <a:lnTo>
                  <a:pt x="203591" y="147837"/>
                </a:lnTo>
                <a:lnTo>
                  <a:pt x="208911" y="144737"/>
                </a:lnTo>
                <a:close/>
                <a:moveTo>
                  <a:pt x="220522" y="144737"/>
                </a:moveTo>
                <a:lnTo>
                  <a:pt x="215202" y="153946"/>
                </a:lnTo>
                <a:lnTo>
                  <a:pt x="215202" y="147837"/>
                </a:lnTo>
                <a:lnTo>
                  <a:pt x="220522" y="144737"/>
                </a:lnTo>
                <a:close/>
                <a:moveTo>
                  <a:pt x="232163" y="144737"/>
                </a:moveTo>
                <a:lnTo>
                  <a:pt x="226844" y="153946"/>
                </a:lnTo>
                <a:lnTo>
                  <a:pt x="226844" y="147837"/>
                </a:lnTo>
                <a:lnTo>
                  <a:pt x="232163" y="144737"/>
                </a:lnTo>
                <a:close/>
                <a:moveTo>
                  <a:pt x="243774" y="144737"/>
                </a:moveTo>
                <a:lnTo>
                  <a:pt x="238455" y="153946"/>
                </a:lnTo>
                <a:lnTo>
                  <a:pt x="238455" y="147837"/>
                </a:lnTo>
                <a:lnTo>
                  <a:pt x="243774" y="144737"/>
                </a:lnTo>
                <a:close/>
                <a:moveTo>
                  <a:pt x="255355" y="144737"/>
                </a:moveTo>
                <a:lnTo>
                  <a:pt x="250036" y="153946"/>
                </a:lnTo>
                <a:lnTo>
                  <a:pt x="250036" y="147837"/>
                </a:lnTo>
                <a:lnTo>
                  <a:pt x="255355" y="144737"/>
                </a:lnTo>
                <a:close/>
                <a:moveTo>
                  <a:pt x="266997" y="144737"/>
                </a:moveTo>
                <a:lnTo>
                  <a:pt x="261678" y="153946"/>
                </a:lnTo>
                <a:lnTo>
                  <a:pt x="261678" y="147837"/>
                </a:lnTo>
                <a:lnTo>
                  <a:pt x="266997" y="144737"/>
                </a:lnTo>
                <a:close/>
                <a:moveTo>
                  <a:pt x="278608" y="144737"/>
                </a:moveTo>
                <a:lnTo>
                  <a:pt x="273289" y="153946"/>
                </a:lnTo>
                <a:lnTo>
                  <a:pt x="273289" y="147837"/>
                </a:lnTo>
                <a:lnTo>
                  <a:pt x="278608" y="144737"/>
                </a:lnTo>
                <a:close/>
                <a:moveTo>
                  <a:pt x="457" y="144797"/>
                </a:moveTo>
                <a:lnTo>
                  <a:pt x="5776" y="147837"/>
                </a:lnTo>
                <a:lnTo>
                  <a:pt x="5776" y="153977"/>
                </a:lnTo>
                <a:lnTo>
                  <a:pt x="457" y="144797"/>
                </a:lnTo>
                <a:close/>
                <a:moveTo>
                  <a:pt x="12098" y="144797"/>
                </a:moveTo>
                <a:lnTo>
                  <a:pt x="17418" y="147837"/>
                </a:lnTo>
                <a:lnTo>
                  <a:pt x="17418" y="153977"/>
                </a:lnTo>
                <a:lnTo>
                  <a:pt x="12098" y="144797"/>
                </a:lnTo>
                <a:close/>
                <a:moveTo>
                  <a:pt x="23710" y="144797"/>
                </a:moveTo>
                <a:lnTo>
                  <a:pt x="29029" y="147837"/>
                </a:lnTo>
                <a:lnTo>
                  <a:pt x="29029" y="153977"/>
                </a:lnTo>
                <a:lnTo>
                  <a:pt x="23710" y="144797"/>
                </a:lnTo>
                <a:close/>
                <a:moveTo>
                  <a:pt x="35290" y="144797"/>
                </a:moveTo>
                <a:lnTo>
                  <a:pt x="40610" y="147837"/>
                </a:lnTo>
                <a:lnTo>
                  <a:pt x="40610" y="153977"/>
                </a:lnTo>
                <a:lnTo>
                  <a:pt x="35290" y="144797"/>
                </a:lnTo>
                <a:close/>
                <a:moveTo>
                  <a:pt x="46932" y="144797"/>
                </a:moveTo>
                <a:lnTo>
                  <a:pt x="52251" y="147837"/>
                </a:lnTo>
                <a:lnTo>
                  <a:pt x="52251" y="153977"/>
                </a:lnTo>
                <a:lnTo>
                  <a:pt x="46932" y="144797"/>
                </a:lnTo>
                <a:close/>
                <a:moveTo>
                  <a:pt x="58543" y="144797"/>
                </a:moveTo>
                <a:lnTo>
                  <a:pt x="63862" y="147837"/>
                </a:lnTo>
                <a:lnTo>
                  <a:pt x="63862" y="153977"/>
                </a:lnTo>
                <a:lnTo>
                  <a:pt x="58543" y="144797"/>
                </a:lnTo>
                <a:close/>
                <a:moveTo>
                  <a:pt x="70185" y="144797"/>
                </a:moveTo>
                <a:lnTo>
                  <a:pt x="75504" y="147837"/>
                </a:lnTo>
                <a:lnTo>
                  <a:pt x="75504" y="153977"/>
                </a:lnTo>
                <a:lnTo>
                  <a:pt x="70185" y="144797"/>
                </a:lnTo>
                <a:close/>
                <a:moveTo>
                  <a:pt x="81796" y="144797"/>
                </a:moveTo>
                <a:lnTo>
                  <a:pt x="87115" y="147837"/>
                </a:lnTo>
                <a:lnTo>
                  <a:pt x="87115" y="153977"/>
                </a:lnTo>
                <a:lnTo>
                  <a:pt x="81796" y="144797"/>
                </a:lnTo>
                <a:close/>
                <a:moveTo>
                  <a:pt x="93437" y="144797"/>
                </a:moveTo>
                <a:lnTo>
                  <a:pt x="98757" y="147837"/>
                </a:lnTo>
                <a:lnTo>
                  <a:pt x="98757" y="153977"/>
                </a:lnTo>
                <a:lnTo>
                  <a:pt x="93437" y="144797"/>
                </a:lnTo>
                <a:close/>
                <a:moveTo>
                  <a:pt x="105018" y="144797"/>
                </a:moveTo>
                <a:lnTo>
                  <a:pt x="110337" y="147837"/>
                </a:lnTo>
                <a:lnTo>
                  <a:pt x="110337" y="153977"/>
                </a:lnTo>
                <a:lnTo>
                  <a:pt x="105018" y="144797"/>
                </a:lnTo>
                <a:close/>
                <a:moveTo>
                  <a:pt x="116660" y="144797"/>
                </a:moveTo>
                <a:lnTo>
                  <a:pt x="121979" y="147837"/>
                </a:lnTo>
                <a:lnTo>
                  <a:pt x="121979" y="153977"/>
                </a:lnTo>
                <a:lnTo>
                  <a:pt x="116660" y="144797"/>
                </a:lnTo>
                <a:close/>
                <a:moveTo>
                  <a:pt x="128271" y="144797"/>
                </a:moveTo>
                <a:lnTo>
                  <a:pt x="133590" y="147837"/>
                </a:lnTo>
                <a:lnTo>
                  <a:pt x="133590" y="153977"/>
                </a:lnTo>
                <a:lnTo>
                  <a:pt x="128271" y="144797"/>
                </a:lnTo>
                <a:close/>
                <a:moveTo>
                  <a:pt x="139912" y="144797"/>
                </a:moveTo>
                <a:lnTo>
                  <a:pt x="145232" y="147837"/>
                </a:lnTo>
                <a:lnTo>
                  <a:pt x="145232" y="153977"/>
                </a:lnTo>
                <a:lnTo>
                  <a:pt x="139912" y="144797"/>
                </a:lnTo>
                <a:close/>
                <a:moveTo>
                  <a:pt x="151523" y="144797"/>
                </a:moveTo>
                <a:lnTo>
                  <a:pt x="156843" y="147837"/>
                </a:lnTo>
                <a:lnTo>
                  <a:pt x="156843" y="153977"/>
                </a:lnTo>
                <a:lnTo>
                  <a:pt x="151523" y="144797"/>
                </a:lnTo>
                <a:close/>
                <a:moveTo>
                  <a:pt x="163165" y="144797"/>
                </a:moveTo>
                <a:lnTo>
                  <a:pt x="168484" y="147837"/>
                </a:lnTo>
                <a:lnTo>
                  <a:pt x="168484" y="153977"/>
                </a:lnTo>
                <a:lnTo>
                  <a:pt x="163165" y="144797"/>
                </a:lnTo>
                <a:close/>
                <a:moveTo>
                  <a:pt x="174746" y="144767"/>
                </a:moveTo>
                <a:lnTo>
                  <a:pt x="180065" y="147837"/>
                </a:lnTo>
                <a:lnTo>
                  <a:pt x="180065" y="153977"/>
                </a:lnTo>
                <a:lnTo>
                  <a:pt x="174746" y="144767"/>
                </a:lnTo>
                <a:close/>
                <a:moveTo>
                  <a:pt x="186357" y="144767"/>
                </a:moveTo>
                <a:lnTo>
                  <a:pt x="191676" y="147837"/>
                </a:lnTo>
                <a:lnTo>
                  <a:pt x="191676" y="153977"/>
                </a:lnTo>
                <a:lnTo>
                  <a:pt x="186357" y="144767"/>
                </a:lnTo>
                <a:close/>
                <a:moveTo>
                  <a:pt x="197999" y="144767"/>
                </a:moveTo>
                <a:lnTo>
                  <a:pt x="203318" y="147837"/>
                </a:lnTo>
                <a:lnTo>
                  <a:pt x="203318" y="153977"/>
                </a:lnTo>
                <a:lnTo>
                  <a:pt x="197999" y="144767"/>
                </a:lnTo>
                <a:close/>
                <a:moveTo>
                  <a:pt x="209610" y="144767"/>
                </a:moveTo>
                <a:lnTo>
                  <a:pt x="214929" y="147837"/>
                </a:lnTo>
                <a:lnTo>
                  <a:pt x="214929" y="153977"/>
                </a:lnTo>
                <a:lnTo>
                  <a:pt x="209610" y="144767"/>
                </a:lnTo>
                <a:close/>
                <a:moveTo>
                  <a:pt x="221251" y="144767"/>
                </a:moveTo>
                <a:lnTo>
                  <a:pt x="226570" y="147837"/>
                </a:lnTo>
                <a:lnTo>
                  <a:pt x="226570" y="153977"/>
                </a:lnTo>
                <a:lnTo>
                  <a:pt x="221251" y="144767"/>
                </a:lnTo>
                <a:close/>
                <a:moveTo>
                  <a:pt x="232862" y="144767"/>
                </a:moveTo>
                <a:lnTo>
                  <a:pt x="238182" y="147837"/>
                </a:lnTo>
                <a:lnTo>
                  <a:pt x="238182" y="153977"/>
                </a:lnTo>
                <a:lnTo>
                  <a:pt x="232862" y="144767"/>
                </a:lnTo>
                <a:close/>
                <a:moveTo>
                  <a:pt x="244474" y="144767"/>
                </a:moveTo>
                <a:lnTo>
                  <a:pt x="249793" y="147837"/>
                </a:lnTo>
                <a:lnTo>
                  <a:pt x="249793" y="153977"/>
                </a:lnTo>
                <a:lnTo>
                  <a:pt x="244474" y="144767"/>
                </a:lnTo>
                <a:close/>
                <a:moveTo>
                  <a:pt x="256085" y="144767"/>
                </a:moveTo>
                <a:lnTo>
                  <a:pt x="261404" y="147837"/>
                </a:lnTo>
                <a:lnTo>
                  <a:pt x="261404" y="153977"/>
                </a:lnTo>
                <a:lnTo>
                  <a:pt x="256085" y="144767"/>
                </a:lnTo>
                <a:close/>
                <a:moveTo>
                  <a:pt x="267726" y="144767"/>
                </a:moveTo>
                <a:lnTo>
                  <a:pt x="273046" y="147837"/>
                </a:lnTo>
                <a:lnTo>
                  <a:pt x="273046" y="153977"/>
                </a:lnTo>
                <a:lnTo>
                  <a:pt x="267726" y="144767"/>
                </a:lnTo>
                <a:close/>
                <a:moveTo>
                  <a:pt x="244" y="144919"/>
                </a:moveTo>
                <a:lnTo>
                  <a:pt x="5563" y="154098"/>
                </a:lnTo>
                <a:lnTo>
                  <a:pt x="214" y="151028"/>
                </a:lnTo>
                <a:lnTo>
                  <a:pt x="214" y="144919"/>
                </a:lnTo>
                <a:close/>
                <a:moveTo>
                  <a:pt x="11855" y="144919"/>
                </a:moveTo>
                <a:lnTo>
                  <a:pt x="17174" y="154098"/>
                </a:lnTo>
                <a:lnTo>
                  <a:pt x="11855" y="151028"/>
                </a:lnTo>
                <a:lnTo>
                  <a:pt x="11855" y="144919"/>
                </a:lnTo>
                <a:close/>
                <a:moveTo>
                  <a:pt x="23223" y="144919"/>
                </a:moveTo>
                <a:lnTo>
                  <a:pt x="23223" y="151028"/>
                </a:lnTo>
                <a:lnTo>
                  <a:pt x="17904" y="154098"/>
                </a:lnTo>
                <a:lnTo>
                  <a:pt x="23223" y="144919"/>
                </a:lnTo>
                <a:close/>
                <a:moveTo>
                  <a:pt x="23497" y="144919"/>
                </a:moveTo>
                <a:lnTo>
                  <a:pt x="28816" y="154098"/>
                </a:lnTo>
                <a:lnTo>
                  <a:pt x="23497" y="151028"/>
                </a:lnTo>
                <a:lnTo>
                  <a:pt x="23497" y="144919"/>
                </a:lnTo>
                <a:close/>
                <a:moveTo>
                  <a:pt x="35078" y="144919"/>
                </a:moveTo>
                <a:lnTo>
                  <a:pt x="40397" y="154098"/>
                </a:lnTo>
                <a:lnTo>
                  <a:pt x="35078" y="151028"/>
                </a:lnTo>
                <a:lnTo>
                  <a:pt x="35078" y="144919"/>
                </a:lnTo>
                <a:close/>
                <a:moveTo>
                  <a:pt x="46689" y="144919"/>
                </a:moveTo>
                <a:lnTo>
                  <a:pt x="52008" y="154098"/>
                </a:lnTo>
                <a:lnTo>
                  <a:pt x="46689" y="151028"/>
                </a:lnTo>
                <a:lnTo>
                  <a:pt x="46689" y="144919"/>
                </a:lnTo>
                <a:close/>
                <a:moveTo>
                  <a:pt x="58330" y="144919"/>
                </a:moveTo>
                <a:lnTo>
                  <a:pt x="63650" y="154098"/>
                </a:lnTo>
                <a:lnTo>
                  <a:pt x="58330" y="151028"/>
                </a:lnTo>
                <a:lnTo>
                  <a:pt x="58330" y="144919"/>
                </a:lnTo>
                <a:close/>
                <a:moveTo>
                  <a:pt x="69941" y="144919"/>
                </a:moveTo>
                <a:lnTo>
                  <a:pt x="75261" y="154098"/>
                </a:lnTo>
                <a:lnTo>
                  <a:pt x="69941" y="151028"/>
                </a:lnTo>
                <a:lnTo>
                  <a:pt x="69941" y="144919"/>
                </a:lnTo>
                <a:close/>
                <a:moveTo>
                  <a:pt x="81583" y="144919"/>
                </a:moveTo>
                <a:lnTo>
                  <a:pt x="86902" y="154098"/>
                </a:lnTo>
                <a:lnTo>
                  <a:pt x="81583" y="151028"/>
                </a:lnTo>
                <a:lnTo>
                  <a:pt x="81583" y="144919"/>
                </a:lnTo>
                <a:close/>
                <a:moveTo>
                  <a:pt x="93194" y="144919"/>
                </a:moveTo>
                <a:lnTo>
                  <a:pt x="98513" y="154098"/>
                </a:lnTo>
                <a:lnTo>
                  <a:pt x="93194" y="151028"/>
                </a:lnTo>
                <a:lnTo>
                  <a:pt x="93194" y="144919"/>
                </a:lnTo>
                <a:close/>
                <a:moveTo>
                  <a:pt x="104775" y="144919"/>
                </a:moveTo>
                <a:lnTo>
                  <a:pt x="110094" y="154098"/>
                </a:lnTo>
                <a:lnTo>
                  <a:pt x="104775" y="151028"/>
                </a:lnTo>
                <a:lnTo>
                  <a:pt x="104775" y="144919"/>
                </a:lnTo>
                <a:close/>
                <a:moveTo>
                  <a:pt x="116416" y="144919"/>
                </a:moveTo>
                <a:lnTo>
                  <a:pt x="121736" y="154098"/>
                </a:lnTo>
                <a:lnTo>
                  <a:pt x="116416" y="151028"/>
                </a:lnTo>
                <a:lnTo>
                  <a:pt x="116416" y="144919"/>
                </a:lnTo>
                <a:close/>
                <a:moveTo>
                  <a:pt x="128058" y="144919"/>
                </a:moveTo>
                <a:lnTo>
                  <a:pt x="133377" y="154098"/>
                </a:lnTo>
                <a:lnTo>
                  <a:pt x="128058" y="151028"/>
                </a:lnTo>
                <a:lnTo>
                  <a:pt x="128058" y="144919"/>
                </a:lnTo>
                <a:close/>
                <a:moveTo>
                  <a:pt x="139669" y="144919"/>
                </a:moveTo>
                <a:lnTo>
                  <a:pt x="144988" y="154098"/>
                </a:lnTo>
                <a:lnTo>
                  <a:pt x="139669" y="151028"/>
                </a:lnTo>
                <a:lnTo>
                  <a:pt x="139669" y="144919"/>
                </a:lnTo>
                <a:close/>
                <a:moveTo>
                  <a:pt x="151311" y="144919"/>
                </a:moveTo>
                <a:lnTo>
                  <a:pt x="156630" y="154098"/>
                </a:lnTo>
                <a:lnTo>
                  <a:pt x="151311" y="151028"/>
                </a:lnTo>
                <a:lnTo>
                  <a:pt x="151311" y="144919"/>
                </a:lnTo>
                <a:close/>
                <a:moveTo>
                  <a:pt x="162922" y="144919"/>
                </a:moveTo>
                <a:lnTo>
                  <a:pt x="168241" y="154098"/>
                </a:lnTo>
                <a:lnTo>
                  <a:pt x="162922" y="151028"/>
                </a:lnTo>
                <a:lnTo>
                  <a:pt x="162922" y="144919"/>
                </a:lnTo>
                <a:close/>
                <a:moveTo>
                  <a:pt x="174503" y="144919"/>
                </a:moveTo>
                <a:lnTo>
                  <a:pt x="179822" y="154098"/>
                </a:lnTo>
                <a:lnTo>
                  <a:pt x="174503" y="151028"/>
                </a:lnTo>
                <a:lnTo>
                  <a:pt x="174503" y="144919"/>
                </a:lnTo>
                <a:close/>
                <a:moveTo>
                  <a:pt x="185871" y="144919"/>
                </a:moveTo>
                <a:lnTo>
                  <a:pt x="185871" y="151028"/>
                </a:lnTo>
                <a:lnTo>
                  <a:pt x="180551" y="154098"/>
                </a:lnTo>
                <a:lnTo>
                  <a:pt x="185871" y="144919"/>
                </a:lnTo>
                <a:close/>
                <a:moveTo>
                  <a:pt x="186144" y="144919"/>
                </a:moveTo>
                <a:lnTo>
                  <a:pt x="191463" y="154098"/>
                </a:lnTo>
                <a:lnTo>
                  <a:pt x="186144" y="151028"/>
                </a:lnTo>
                <a:lnTo>
                  <a:pt x="186144" y="144919"/>
                </a:lnTo>
                <a:close/>
                <a:moveTo>
                  <a:pt x="197512" y="144919"/>
                </a:moveTo>
                <a:lnTo>
                  <a:pt x="197512" y="151028"/>
                </a:lnTo>
                <a:lnTo>
                  <a:pt x="192193" y="154098"/>
                </a:lnTo>
                <a:lnTo>
                  <a:pt x="197512" y="144919"/>
                </a:lnTo>
                <a:close/>
                <a:moveTo>
                  <a:pt x="197755" y="144919"/>
                </a:moveTo>
                <a:lnTo>
                  <a:pt x="203075" y="154098"/>
                </a:lnTo>
                <a:lnTo>
                  <a:pt x="197755" y="151028"/>
                </a:lnTo>
                <a:lnTo>
                  <a:pt x="197755" y="144919"/>
                </a:lnTo>
                <a:close/>
                <a:moveTo>
                  <a:pt x="209123" y="144919"/>
                </a:moveTo>
                <a:lnTo>
                  <a:pt x="209123" y="151028"/>
                </a:lnTo>
                <a:lnTo>
                  <a:pt x="203804" y="154098"/>
                </a:lnTo>
                <a:lnTo>
                  <a:pt x="209123" y="144919"/>
                </a:lnTo>
                <a:close/>
                <a:moveTo>
                  <a:pt x="209397" y="144919"/>
                </a:moveTo>
                <a:lnTo>
                  <a:pt x="214716" y="154098"/>
                </a:lnTo>
                <a:lnTo>
                  <a:pt x="209397" y="151028"/>
                </a:lnTo>
                <a:lnTo>
                  <a:pt x="209397" y="144919"/>
                </a:lnTo>
                <a:close/>
                <a:moveTo>
                  <a:pt x="220765" y="144919"/>
                </a:moveTo>
                <a:lnTo>
                  <a:pt x="220765" y="151028"/>
                </a:lnTo>
                <a:lnTo>
                  <a:pt x="215446" y="154098"/>
                </a:lnTo>
                <a:lnTo>
                  <a:pt x="220765" y="144919"/>
                </a:lnTo>
                <a:close/>
                <a:moveTo>
                  <a:pt x="221008" y="144919"/>
                </a:moveTo>
                <a:lnTo>
                  <a:pt x="226327" y="154098"/>
                </a:lnTo>
                <a:lnTo>
                  <a:pt x="221008" y="151028"/>
                </a:lnTo>
                <a:lnTo>
                  <a:pt x="221008" y="144919"/>
                </a:lnTo>
                <a:close/>
                <a:moveTo>
                  <a:pt x="232376" y="144919"/>
                </a:moveTo>
                <a:lnTo>
                  <a:pt x="232376" y="151028"/>
                </a:lnTo>
                <a:lnTo>
                  <a:pt x="227057" y="154098"/>
                </a:lnTo>
                <a:lnTo>
                  <a:pt x="232376" y="144919"/>
                </a:lnTo>
                <a:close/>
                <a:moveTo>
                  <a:pt x="232650" y="144919"/>
                </a:moveTo>
                <a:lnTo>
                  <a:pt x="237969" y="154098"/>
                </a:lnTo>
                <a:lnTo>
                  <a:pt x="232650" y="151028"/>
                </a:lnTo>
                <a:lnTo>
                  <a:pt x="232650" y="144919"/>
                </a:lnTo>
                <a:close/>
                <a:moveTo>
                  <a:pt x="243957" y="144919"/>
                </a:moveTo>
                <a:lnTo>
                  <a:pt x="243957" y="151028"/>
                </a:lnTo>
                <a:lnTo>
                  <a:pt x="238638" y="154098"/>
                </a:lnTo>
                <a:lnTo>
                  <a:pt x="243957" y="144919"/>
                </a:lnTo>
                <a:close/>
                <a:moveTo>
                  <a:pt x="244230" y="144919"/>
                </a:moveTo>
                <a:lnTo>
                  <a:pt x="249550" y="154098"/>
                </a:lnTo>
                <a:lnTo>
                  <a:pt x="244230" y="151028"/>
                </a:lnTo>
                <a:lnTo>
                  <a:pt x="244230" y="144919"/>
                </a:lnTo>
                <a:close/>
                <a:moveTo>
                  <a:pt x="255598" y="144919"/>
                </a:moveTo>
                <a:lnTo>
                  <a:pt x="255598" y="151028"/>
                </a:lnTo>
                <a:lnTo>
                  <a:pt x="250279" y="154098"/>
                </a:lnTo>
                <a:lnTo>
                  <a:pt x="255598" y="144919"/>
                </a:lnTo>
                <a:close/>
                <a:moveTo>
                  <a:pt x="255872" y="144919"/>
                </a:moveTo>
                <a:lnTo>
                  <a:pt x="261191" y="154098"/>
                </a:lnTo>
                <a:lnTo>
                  <a:pt x="255872" y="151028"/>
                </a:lnTo>
                <a:lnTo>
                  <a:pt x="255872" y="144919"/>
                </a:lnTo>
                <a:close/>
                <a:moveTo>
                  <a:pt x="267210" y="144919"/>
                </a:moveTo>
                <a:lnTo>
                  <a:pt x="267210" y="151028"/>
                </a:lnTo>
                <a:lnTo>
                  <a:pt x="261890" y="154098"/>
                </a:lnTo>
                <a:lnTo>
                  <a:pt x="267210" y="144919"/>
                </a:lnTo>
                <a:close/>
                <a:moveTo>
                  <a:pt x="267483" y="144919"/>
                </a:moveTo>
                <a:lnTo>
                  <a:pt x="272802" y="154098"/>
                </a:lnTo>
                <a:lnTo>
                  <a:pt x="267483" y="151028"/>
                </a:lnTo>
                <a:lnTo>
                  <a:pt x="267483" y="144919"/>
                </a:lnTo>
                <a:close/>
                <a:moveTo>
                  <a:pt x="278851" y="144919"/>
                </a:moveTo>
                <a:lnTo>
                  <a:pt x="278851" y="151028"/>
                </a:lnTo>
                <a:lnTo>
                  <a:pt x="273532" y="154098"/>
                </a:lnTo>
                <a:lnTo>
                  <a:pt x="278851" y="144919"/>
                </a:lnTo>
                <a:close/>
                <a:moveTo>
                  <a:pt x="46446" y="144919"/>
                </a:moveTo>
                <a:lnTo>
                  <a:pt x="46446" y="151059"/>
                </a:lnTo>
                <a:lnTo>
                  <a:pt x="41126" y="154129"/>
                </a:lnTo>
                <a:lnTo>
                  <a:pt x="41126" y="154129"/>
                </a:lnTo>
                <a:lnTo>
                  <a:pt x="46446" y="144919"/>
                </a:lnTo>
                <a:close/>
                <a:moveTo>
                  <a:pt x="58057" y="144919"/>
                </a:moveTo>
                <a:lnTo>
                  <a:pt x="58057" y="151059"/>
                </a:lnTo>
                <a:lnTo>
                  <a:pt x="52737" y="154129"/>
                </a:lnTo>
                <a:lnTo>
                  <a:pt x="52737" y="154129"/>
                </a:lnTo>
                <a:lnTo>
                  <a:pt x="58057" y="144919"/>
                </a:lnTo>
                <a:close/>
                <a:moveTo>
                  <a:pt x="11582" y="144919"/>
                </a:moveTo>
                <a:lnTo>
                  <a:pt x="11582" y="151059"/>
                </a:lnTo>
                <a:lnTo>
                  <a:pt x="6262" y="154129"/>
                </a:lnTo>
                <a:lnTo>
                  <a:pt x="11582" y="144919"/>
                </a:lnTo>
                <a:close/>
                <a:moveTo>
                  <a:pt x="34834" y="144919"/>
                </a:moveTo>
                <a:lnTo>
                  <a:pt x="34834" y="151059"/>
                </a:lnTo>
                <a:lnTo>
                  <a:pt x="29515" y="154129"/>
                </a:lnTo>
                <a:lnTo>
                  <a:pt x="34834" y="144919"/>
                </a:lnTo>
                <a:close/>
                <a:moveTo>
                  <a:pt x="69698" y="144919"/>
                </a:moveTo>
                <a:lnTo>
                  <a:pt x="69698" y="151059"/>
                </a:lnTo>
                <a:lnTo>
                  <a:pt x="64379" y="154129"/>
                </a:lnTo>
                <a:lnTo>
                  <a:pt x="69698" y="144919"/>
                </a:lnTo>
                <a:close/>
                <a:moveTo>
                  <a:pt x="81309" y="144919"/>
                </a:moveTo>
                <a:lnTo>
                  <a:pt x="81309" y="151059"/>
                </a:lnTo>
                <a:lnTo>
                  <a:pt x="75990" y="154129"/>
                </a:lnTo>
                <a:lnTo>
                  <a:pt x="81309" y="144919"/>
                </a:lnTo>
                <a:close/>
                <a:moveTo>
                  <a:pt x="92951" y="144919"/>
                </a:moveTo>
                <a:lnTo>
                  <a:pt x="92951" y="151059"/>
                </a:lnTo>
                <a:lnTo>
                  <a:pt x="87632" y="154129"/>
                </a:lnTo>
                <a:lnTo>
                  <a:pt x="92951" y="144919"/>
                </a:lnTo>
                <a:close/>
                <a:moveTo>
                  <a:pt x="104562" y="144919"/>
                </a:moveTo>
                <a:lnTo>
                  <a:pt x="104562" y="151059"/>
                </a:lnTo>
                <a:lnTo>
                  <a:pt x="99243" y="154129"/>
                </a:lnTo>
                <a:lnTo>
                  <a:pt x="104562" y="144919"/>
                </a:lnTo>
                <a:close/>
                <a:moveTo>
                  <a:pt x="116143" y="144919"/>
                </a:moveTo>
                <a:lnTo>
                  <a:pt x="116143" y="151059"/>
                </a:lnTo>
                <a:lnTo>
                  <a:pt x="110824" y="154129"/>
                </a:lnTo>
                <a:lnTo>
                  <a:pt x="116143" y="144919"/>
                </a:lnTo>
                <a:close/>
                <a:moveTo>
                  <a:pt x="127784" y="144919"/>
                </a:moveTo>
                <a:lnTo>
                  <a:pt x="127784" y="151059"/>
                </a:lnTo>
                <a:lnTo>
                  <a:pt x="122465" y="154129"/>
                </a:lnTo>
                <a:lnTo>
                  <a:pt x="127784" y="144919"/>
                </a:lnTo>
                <a:close/>
                <a:moveTo>
                  <a:pt x="139396" y="144919"/>
                </a:moveTo>
                <a:lnTo>
                  <a:pt x="139396" y="151059"/>
                </a:lnTo>
                <a:lnTo>
                  <a:pt x="134076" y="154129"/>
                </a:lnTo>
                <a:lnTo>
                  <a:pt x="139396" y="144919"/>
                </a:lnTo>
                <a:close/>
                <a:moveTo>
                  <a:pt x="151037" y="144919"/>
                </a:moveTo>
                <a:lnTo>
                  <a:pt x="151037" y="151059"/>
                </a:lnTo>
                <a:lnTo>
                  <a:pt x="145718" y="154129"/>
                </a:lnTo>
                <a:lnTo>
                  <a:pt x="151037" y="144919"/>
                </a:lnTo>
                <a:close/>
                <a:moveTo>
                  <a:pt x="162648" y="144919"/>
                </a:moveTo>
                <a:lnTo>
                  <a:pt x="162648" y="151059"/>
                </a:lnTo>
                <a:lnTo>
                  <a:pt x="157329" y="154129"/>
                </a:lnTo>
                <a:lnTo>
                  <a:pt x="162648" y="144919"/>
                </a:lnTo>
                <a:close/>
                <a:moveTo>
                  <a:pt x="174290" y="144919"/>
                </a:moveTo>
                <a:lnTo>
                  <a:pt x="174290" y="151059"/>
                </a:lnTo>
                <a:lnTo>
                  <a:pt x="168971" y="154129"/>
                </a:lnTo>
                <a:lnTo>
                  <a:pt x="174290" y="144919"/>
                </a:lnTo>
                <a:close/>
                <a:moveTo>
                  <a:pt x="11703" y="151241"/>
                </a:moveTo>
                <a:lnTo>
                  <a:pt x="17023" y="154342"/>
                </a:lnTo>
                <a:lnTo>
                  <a:pt x="6384" y="154342"/>
                </a:lnTo>
                <a:lnTo>
                  <a:pt x="11703" y="151241"/>
                </a:lnTo>
                <a:close/>
                <a:moveTo>
                  <a:pt x="23345" y="151241"/>
                </a:moveTo>
                <a:lnTo>
                  <a:pt x="28664" y="154342"/>
                </a:lnTo>
                <a:lnTo>
                  <a:pt x="18026" y="154342"/>
                </a:lnTo>
                <a:lnTo>
                  <a:pt x="23345" y="151241"/>
                </a:lnTo>
                <a:close/>
                <a:moveTo>
                  <a:pt x="34956" y="151241"/>
                </a:moveTo>
                <a:lnTo>
                  <a:pt x="40275" y="154342"/>
                </a:lnTo>
                <a:lnTo>
                  <a:pt x="29637" y="154342"/>
                </a:lnTo>
                <a:lnTo>
                  <a:pt x="34956" y="151241"/>
                </a:lnTo>
                <a:close/>
                <a:moveTo>
                  <a:pt x="46598" y="151241"/>
                </a:moveTo>
                <a:lnTo>
                  <a:pt x="51886" y="154342"/>
                </a:lnTo>
                <a:lnTo>
                  <a:pt x="41248" y="154342"/>
                </a:lnTo>
                <a:lnTo>
                  <a:pt x="46598" y="151241"/>
                </a:lnTo>
                <a:close/>
                <a:moveTo>
                  <a:pt x="58209" y="151241"/>
                </a:moveTo>
                <a:lnTo>
                  <a:pt x="63528" y="154342"/>
                </a:lnTo>
                <a:lnTo>
                  <a:pt x="52889" y="154342"/>
                </a:lnTo>
                <a:lnTo>
                  <a:pt x="58209" y="151241"/>
                </a:lnTo>
                <a:close/>
                <a:moveTo>
                  <a:pt x="69850" y="151241"/>
                </a:moveTo>
                <a:lnTo>
                  <a:pt x="75169" y="154342"/>
                </a:lnTo>
                <a:lnTo>
                  <a:pt x="64531" y="154342"/>
                </a:lnTo>
                <a:lnTo>
                  <a:pt x="69850" y="151241"/>
                </a:lnTo>
                <a:close/>
                <a:moveTo>
                  <a:pt x="81431" y="151241"/>
                </a:moveTo>
                <a:lnTo>
                  <a:pt x="86750" y="154342"/>
                </a:lnTo>
                <a:lnTo>
                  <a:pt x="76112" y="154342"/>
                </a:lnTo>
                <a:lnTo>
                  <a:pt x="81431" y="151241"/>
                </a:lnTo>
                <a:close/>
                <a:moveTo>
                  <a:pt x="93042" y="151241"/>
                </a:moveTo>
                <a:lnTo>
                  <a:pt x="98361" y="154342"/>
                </a:lnTo>
                <a:lnTo>
                  <a:pt x="87723" y="154342"/>
                </a:lnTo>
                <a:lnTo>
                  <a:pt x="93042" y="151241"/>
                </a:lnTo>
                <a:close/>
                <a:moveTo>
                  <a:pt x="104684" y="151241"/>
                </a:moveTo>
                <a:lnTo>
                  <a:pt x="110003" y="154342"/>
                </a:lnTo>
                <a:lnTo>
                  <a:pt x="99364" y="154342"/>
                </a:lnTo>
                <a:lnTo>
                  <a:pt x="104684" y="151241"/>
                </a:lnTo>
                <a:close/>
                <a:moveTo>
                  <a:pt x="116295" y="151241"/>
                </a:moveTo>
                <a:lnTo>
                  <a:pt x="121614" y="154342"/>
                </a:lnTo>
                <a:lnTo>
                  <a:pt x="110976" y="154342"/>
                </a:lnTo>
                <a:lnTo>
                  <a:pt x="116295" y="151241"/>
                </a:lnTo>
                <a:close/>
                <a:moveTo>
                  <a:pt x="127936" y="151241"/>
                </a:moveTo>
                <a:lnTo>
                  <a:pt x="133256" y="154342"/>
                </a:lnTo>
                <a:lnTo>
                  <a:pt x="122617" y="154342"/>
                </a:lnTo>
                <a:lnTo>
                  <a:pt x="127936" y="151241"/>
                </a:lnTo>
                <a:close/>
                <a:moveTo>
                  <a:pt x="139548" y="151241"/>
                </a:moveTo>
                <a:lnTo>
                  <a:pt x="144867" y="154342"/>
                </a:lnTo>
                <a:lnTo>
                  <a:pt x="134228" y="154342"/>
                </a:lnTo>
                <a:lnTo>
                  <a:pt x="139548" y="151241"/>
                </a:lnTo>
                <a:close/>
                <a:moveTo>
                  <a:pt x="151159" y="151241"/>
                </a:moveTo>
                <a:lnTo>
                  <a:pt x="156478" y="154342"/>
                </a:lnTo>
                <a:lnTo>
                  <a:pt x="145840" y="154342"/>
                </a:lnTo>
                <a:lnTo>
                  <a:pt x="151159" y="151241"/>
                </a:lnTo>
                <a:close/>
                <a:moveTo>
                  <a:pt x="162770" y="151241"/>
                </a:moveTo>
                <a:lnTo>
                  <a:pt x="168089" y="154342"/>
                </a:lnTo>
                <a:lnTo>
                  <a:pt x="157451" y="154342"/>
                </a:lnTo>
                <a:lnTo>
                  <a:pt x="162770" y="151241"/>
                </a:lnTo>
                <a:close/>
                <a:moveTo>
                  <a:pt x="174411" y="151241"/>
                </a:moveTo>
                <a:lnTo>
                  <a:pt x="179731" y="154342"/>
                </a:lnTo>
                <a:lnTo>
                  <a:pt x="169092" y="154342"/>
                </a:lnTo>
                <a:lnTo>
                  <a:pt x="174411" y="151241"/>
                </a:lnTo>
                <a:close/>
                <a:moveTo>
                  <a:pt x="186023" y="151241"/>
                </a:moveTo>
                <a:lnTo>
                  <a:pt x="191342" y="154342"/>
                </a:lnTo>
                <a:lnTo>
                  <a:pt x="180703" y="154342"/>
                </a:lnTo>
                <a:lnTo>
                  <a:pt x="186023" y="151241"/>
                </a:lnTo>
                <a:close/>
                <a:moveTo>
                  <a:pt x="197634" y="151241"/>
                </a:moveTo>
                <a:lnTo>
                  <a:pt x="202953" y="154342"/>
                </a:lnTo>
                <a:lnTo>
                  <a:pt x="192345" y="154342"/>
                </a:lnTo>
                <a:lnTo>
                  <a:pt x="197634" y="151241"/>
                </a:lnTo>
                <a:close/>
                <a:moveTo>
                  <a:pt x="209275" y="151241"/>
                </a:moveTo>
                <a:lnTo>
                  <a:pt x="214595" y="154342"/>
                </a:lnTo>
                <a:lnTo>
                  <a:pt x="203956" y="154342"/>
                </a:lnTo>
                <a:lnTo>
                  <a:pt x="209275" y="151241"/>
                </a:lnTo>
                <a:close/>
                <a:moveTo>
                  <a:pt x="220856" y="151241"/>
                </a:moveTo>
                <a:lnTo>
                  <a:pt x="226175" y="154342"/>
                </a:lnTo>
                <a:lnTo>
                  <a:pt x="215537" y="154342"/>
                </a:lnTo>
                <a:lnTo>
                  <a:pt x="220856" y="151241"/>
                </a:lnTo>
                <a:close/>
                <a:moveTo>
                  <a:pt x="232498" y="151241"/>
                </a:moveTo>
                <a:lnTo>
                  <a:pt x="237817" y="154342"/>
                </a:lnTo>
                <a:lnTo>
                  <a:pt x="227178" y="154342"/>
                </a:lnTo>
                <a:lnTo>
                  <a:pt x="232498" y="151241"/>
                </a:lnTo>
                <a:close/>
                <a:moveTo>
                  <a:pt x="244109" y="151241"/>
                </a:moveTo>
                <a:lnTo>
                  <a:pt x="249428" y="154342"/>
                </a:lnTo>
                <a:lnTo>
                  <a:pt x="238790" y="154342"/>
                </a:lnTo>
                <a:lnTo>
                  <a:pt x="244109" y="151241"/>
                </a:lnTo>
                <a:close/>
                <a:moveTo>
                  <a:pt x="255750" y="151241"/>
                </a:moveTo>
                <a:lnTo>
                  <a:pt x="261070" y="154342"/>
                </a:lnTo>
                <a:lnTo>
                  <a:pt x="250431" y="154342"/>
                </a:lnTo>
                <a:lnTo>
                  <a:pt x="255750" y="151241"/>
                </a:lnTo>
                <a:close/>
                <a:moveTo>
                  <a:pt x="267362" y="151241"/>
                </a:moveTo>
                <a:lnTo>
                  <a:pt x="272681" y="154342"/>
                </a:lnTo>
                <a:lnTo>
                  <a:pt x="262042" y="154342"/>
                </a:lnTo>
                <a:lnTo>
                  <a:pt x="267362" y="151241"/>
                </a:lnTo>
                <a:close/>
                <a:moveTo>
                  <a:pt x="279003" y="151241"/>
                </a:moveTo>
                <a:lnTo>
                  <a:pt x="284322" y="154342"/>
                </a:lnTo>
                <a:lnTo>
                  <a:pt x="273684" y="154342"/>
                </a:lnTo>
                <a:lnTo>
                  <a:pt x="279003" y="151241"/>
                </a:lnTo>
                <a:close/>
                <a:moveTo>
                  <a:pt x="17023" y="154585"/>
                </a:moveTo>
                <a:lnTo>
                  <a:pt x="11703" y="157685"/>
                </a:lnTo>
                <a:lnTo>
                  <a:pt x="6384" y="154585"/>
                </a:lnTo>
                <a:close/>
                <a:moveTo>
                  <a:pt x="28664" y="154585"/>
                </a:moveTo>
                <a:lnTo>
                  <a:pt x="23345" y="157685"/>
                </a:lnTo>
                <a:lnTo>
                  <a:pt x="18026" y="154585"/>
                </a:lnTo>
                <a:close/>
                <a:moveTo>
                  <a:pt x="40275" y="154585"/>
                </a:moveTo>
                <a:lnTo>
                  <a:pt x="34956" y="157685"/>
                </a:lnTo>
                <a:lnTo>
                  <a:pt x="29637" y="154585"/>
                </a:lnTo>
                <a:close/>
                <a:moveTo>
                  <a:pt x="51886" y="154585"/>
                </a:moveTo>
                <a:lnTo>
                  <a:pt x="46567" y="157685"/>
                </a:lnTo>
                <a:lnTo>
                  <a:pt x="41248" y="154585"/>
                </a:lnTo>
                <a:close/>
                <a:moveTo>
                  <a:pt x="63528" y="154585"/>
                </a:moveTo>
                <a:lnTo>
                  <a:pt x="58209" y="157685"/>
                </a:lnTo>
                <a:lnTo>
                  <a:pt x="52889" y="154585"/>
                </a:lnTo>
                <a:close/>
                <a:moveTo>
                  <a:pt x="75109" y="154585"/>
                </a:moveTo>
                <a:lnTo>
                  <a:pt x="69789" y="157685"/>
                </a:lnTo>
                <a:lnTo>
                  <a:pt x="64470" y="154585"/>
                </a:lnTo>
                <a:close/>
                <a:moveTo>
                  <a:pt x="86750" y="154585"/>
                </a:moveTo>
                <a:lnTo>
                  <a:pt x="81431" y="157685"/>
                </a:lnTo>
                <a:lnTo>
                  <a:pt x="76112" y="154585"/>
                </a:lnTo>
                <a:close/>
                <a:moveTo>
                  <a:pt x="98361" y="154585"/>
                </a:moveTo>
                <a:lnTo>
                  <a:pt x="93042" y="157685"/>
                </a:lnTo>
                <a:lnTo>
                  <a:pt x="87723" y="154585"/>
                </a:lnTo>
                <a:close/>
                <a:moveTo>
                  <a:pt x="110003" y="154585"/>
                </a:moveTo>
                <a:lnTo>
                  <a:pt x="104684" y="157685"/>
                </a:lnTo>
                <a:lnTo>
                  <a:pt x="99364" y="154585"/>
                </a:lnTo>
                <a:close/>
                <a:moveTo>
                  <a:pt x="121614" y="154585"/>
                </a:moveTo>
                <a:lnTo>
                  <a:pt x="116295" y="157685"/>
                </a:lnTo>
                <a:lnTo>
                  <a:pt x="110976" y="154585"/>
                </a:lnTo>
                <a:close/>
                <a:moveTo>
                  <a:pt x="133256" y="154585"/>
                </a:moveTo>
                <a:lnTo>
                  <a:pt x="127936" y="157685"/>
                </a:lnTo>
                <a:lnTo>
                  <a:pt x="122617" y="154585"/>
                </a:lnTo>
                <a:close/>
                <a:moveTo>
                  <a:pt x="144867" y="154585"/>
                </a:moveTo>
                <a:lnTo>
                  <a:pt x="139548" y="157685"/>
                </a:lnTo>
                <a:lnTo>
                  <a:pt x="134228" y="154585"/>
                </a:lnTo>
                <a:close/>
                <a:moveTo>
                  <a:pt x="156478" y="154585"/>
                </a:moveTo>
                <a:lnTo>
                  <a:pt x="151159" y="157685"/>
                </a:lnTo>
                <a:lnTo>
                  <a:pt x="145840" y="154585"/>
                </a:lnTo>
                <a:close/>
                <a:moveTo>
                  <a:pt x="168089" y="154585"/>
                </a:moveTo>
                <a:lnTo>
                  <a:pt x="162770" y="157685"/>
                </a:lnTo>
                <a:lnTo>
                  <a:pt x="157451" y="154585"/>
                </a:lnTo>
                <a:close/>
                <a:moveTo>
                  <a:pt x="179731" y="154585"/>
                </a:moveTo>
                <a:lnTo>
                  <a:pt x="174411" y="157685"/>
                </a:lnTo>
                <a:lnTo>
                  <a:pt x="169092" y="154585"/>
                </a:lnTo>
                <a:close/>
                <a:moveTo>
                  <a:pt x="191342" y="154585"/>
                </a:moveTo>
                <a:lnTo>
                  <a:pt x="186023" y="157685"/>
                </a:lnTo>
                <a:lnTo>
                  <a:pt x="180703" y="154585"/>
                </a:lnTo>
                <a:close/>
                <a:moveTo>
                  <a:pt x="202953" y="154585"/>
                </a:moveTo>
                <a:lnTo>
                  <a:pt x="197634" y="157685"/>
                </a:lnTo>
                <a:lnTo>
                  <a:pt x="192315" y="154585"/>
                </a:lnTo>
                <a:close/>
                <a:moveTo>
                  <a:pt x="214564" y="154585"/>
                </a:moveTo>
                <a:lnTo>
                  <a:pt x="209245" y="157685"/>
                </a:lnTo>
                <a:lnTo>
                  <a:pt x="203926" y="154585"/>
                </a:lnTo>
                <a:close/>
                <a:moveTo>
                  <a:pt x="226175" y="154585"/>
                </a:moveTo>
                <a:lnTo>
                  <a:pt x="220856" y="157685"/>
                </a:lnTo>
                <a:lnTo>
                  <a:pt x="215537" y="154585"/>
                </a:lnTo>
                <a:close/>
                <a:moveTo>
                  <a:pt x="237817" y="154585"/>
                </a:moveTo>
                <a:lnTo>
                  <a:pt x="232498" y="157685"/>
                </a:lnTo>
                <a:lnTo>
                  <a:pt x="227178" y="154585"/>
                </a:lnTo>
                <a:close/>
                <a:moveTo>
                  <a:pt x="249428" y="154585"/>
                </a:moveTo>
                <a:lnTo>
                  <a:pt x="244109" y="157685"/>
                </a:lnTo>
                <a:lnTo>
                  <a:pt x="238790" y="154585"/>
                </a:lnTo>
                <a:close/>
                <a:moveTo>
                  <a:pt x="261070" y="154585"/>
                </a:moveTo>
                <a:lnTo>
                  <a:pt x="255750" y="157685"/>
                </a:lnTo>
                <a:lnTo>
                  <a:pt x="250431" y="154585"/>
                </a:lnTo>
                <a:close/>
                <a:moveTo>
                  <a:pt x="272681" y="154585"/>
                </a:moveTo>
                <a:lnTo>
                  <a:pt x="267362" y="157685"/>
                </a:lnTo>
                <a:lnTo>
                  <a:pt x="262042" y="154585"/>
                </a:lnTo>
                <a:close/>
                <a:moveTo>
                  <a:pt x="284292" y="154585"/>
                </a:moveTo>
                <a:lnTo>
                  <a:pt x="278973" y="157685"/>
                </a:lnTo>
                <a:lnTo>
                  <a:pt x="273653" y="154585"/>
                </a:lnTo>
                <a:close/>
                <a:moveTo>
                  <a:pt x="17174" y="154828"/>
                </a:moveTo>
                <a:lnTo>
                  <a:pt x="11855" y="164007"/>
                </a:lnTo>
                <a:lnTo>
                  <a:pt x="11855" y="157898"/>
                </a:lnTo>
                <a:lnTo>
                  <a:pt x="17174" y="154828"/>
                </a:lnTo>
                <a:close/>
                <a:moveTo>
                  <a:pt x="28816" y="154828"/>
                </a:moveTo>
                <a:lnTo>
                  <a:pt x="23497" y="164007"/>
                </a:lnTo>
                <a:lnTo>
                  <a:pt x="23497" y="157898"/>
                </a:lnTo>
                <a:lnTo>
                  <a:pt x="28816" y="154828"/>
                </a:lnTo>
                <a:close/>
                <a:moveTo>
                  <a:pt x="40427" y="154828"/>
                </a:moveTo>
                <a:lnTo>
                  <a:pt x="35108" y="164007"/>
                </a:lnTo>
                <a:lnTo>
                  <a:pt x="35108" y="157898"/>
                </a:lnTo>
                <a:lnTo>
                  <a:pt x="40427" y="154828"/>
                </a:lnTo>
                <a:close/>
                <a:moveTo>
                  <a:pt x="52008" y="154828"/>
                </a:moveTo>
                <a:lnTo>
                  <a:pt x="46689" y="164007"/>
                </a:lnTo>
                <a:lnTo>
                  <a:pt x="46689" y="157898"/>
                </a:lnTo>
                <a:lnTo>
                  <a:pt x="52008" y="154828"/>
                </a:lnTo>
                <a:close/>
                <a:moveTo>
                  <a:pt x="63650" y="154828"/>
                </a:moveTo>
                <a:lnTo>
                  <a:pt x="58330" y="164007"/>
                </a:lnTo>
                <a:lnTo>
                  <a:pt x="58330" y="157898"/>
                </a:lnTo>
                <a:lnTo>
                  <a:pt x="63650" y="154828"/>
                </a:lnTo>
                <a:close/>
                <a:moveTo>
                  <a:pt x="75261" y="154828"/>
                </a:moveTo>
                <a:lnTo>
                  <a:pt x="69941" y="164007"/>
                </a:lnTo>
                <a:lnTo>
                  <a:pt x="69941" y="157898"/>
                </a:lnTo>
                <a:lnTo>
                  <a:pt x="75261" y="154828"/>
                </a:lnTo>
                <a:close/>
                <a:moveTo>
                  <a:pt x="86902" y="154828"/>
                </a:moveTo>
                <a:lnTo>
                  <a:pt x="81583" y="164007"/>
                </a:lnTo>
                <a:lnTo>
                  <a:pt x="81583" y="157898"/>
                </a:lnTo>
                <a:lnTo>
                  <a:pt x="86902" y="154828"/>
                </a:lnTo>
                <a:close/>
                <a:moveTo>
                  <a:pt x="98513" y="154828"/>
                </a:moveTo>
                <a:lnTo>
                  <a:pt x="93194" y="164007"/>
                </a:lnTo>
                <a:lnTo>
                  <a:pt x="93194" y="157898"/>
                </a:lnTo>
                <a:lnTo>
                  <a:pt x="98513" y="154828"/>
                </a:lnTo>
                <a:close/>
                <a:moveTo>
                  <a:pt x="110155" y="154828"/>
                </a:moveTo>
                <a:lnTo>
                  <a:pt x="104836" y="164007"/>
                </a:lnTo>
                <a:lnTo>
                  <a:pt x="104836" y="157898"/>
                </a:lnTo>
                <a:lnTo>
                  <a:pt x="110155" y="154828"/>
                </a:lnTo>
                <a:close/>
                <a:moveTo>
                  <a:pt x="121736" y="154828"/>
                </a:moveTo>
                <a:lnTo>
                  <a:pt x="116416" y="164007"/>
                </a:lnTo>
                <a:lnTo>
                  <a:pt x="116416" y="157898"/>
                </a:lnTo>
                <a:lnTo>
                  <a:pt x="121736" y="154828"/>
                </a:lnTo>
                <a:close/>
                <a:moveTo>
                  <a:pt x="133377" y="154828"/>
                </a:moveTo>
                <a:lnTo>
                  <a:pt x="128058" y="164007"/>
                </a:lnTo>
                <a:lnTo>
                  <a:pt x="128058" y="157898"/>
                </a:lnTo>
                <a:lnTo>
                  <a:pt x="133377" y="154828"/>
                </a:lnTo>
                <a:close/>
                <a:moveTo>
                  <a:pt x="144988" y="154828"/>
                </a:moveTo>
                <a:lnTo>
                  <a:pt x="139669" y="164007"/>
                </a:lnTo>
                <a:lnTo>
                  <a:pt x="139669" y="157898"/>
                </a:lnTo>
                <a:lnTo>
                  <a:pt x="144988" y="154828"/>
                </a:lnTo>
                <a:close/>
                <a:moveTo>
                  <a:pt x="156630" y="154828"/>
                </a:moveTo>
                <a:lnTo>
                  <a:pt x="151311" y="164007"/>
                </a:lnTo>
                <a:lnTo>
                  <a:pt x="151311" y="157898"/>
                </a:lnTo>
                <a:lnTo>
                  <a:pt x="156630" y="154828"/>
                </a:lnTo>
                <a:close/>
                <a:moveTo>
                  <a:pt x="168241" y="154828"/>
                </a:moveTo>
                <a:lnTo>
                  <a:pt x="162922" y="164007"/>
                </a:lnTo>
                <a:lnTo>
                  <a:pt x="162922" y="157898"/>
                </a:lnTo>
                <a:lnTo>
                  <a:pt x="168241" y="154828"/>
                </a:lnTo>
                <a:close/>
                <a:moveTo>
                  <a:pt x="179822" y="154828"/>
                </a:moveTo>
                <a:lnTo>
                  <a:pt x="174503" y="164007"/>
                </a:lnTo>
                <a:lnTo>
                  <a:pt x="174503" y="157898"/>
                </a:lnTo>
                <a:lnTo>
                  <a:pt x="179822" y="154828"/>
                </a:lnTo>
                <a:close/>
                <a:moveTo>
                  <a:pt x="180551" y="154828"/>
                </a:moveTo>
                <a:lnTo>
                  <a:pt x="185871" y="157898"/>
                </a:lnTo>
                <a:lnTo>
                  <a:pt x="185871" y="164007"/>
                </a:lnTo>
                <a:lnTo>
                  <a:pt x="180551" y="154828"/>
                </a:lnTo>
                <a:close/>
                <a:moveTo>
                  <a:pt x="191463" y="154828"/>
                </a:moveTo>
                <a:lnTo>
                  <a:pt x="186144" y="164007"/>
                </a:lnTo>
                <a:lnTo>
                  <a:pt x="186144" y="157898"/>
                </a:lnTo>
                <a:lnTo>
                  <a:pt x="191463" y="154828"/>
                </a:lnTo>
                <a:close/>
                <a:moveTo>
                  <a:pt x="203075" y="154828"/>
                </a:moveTo>
                <a:lnTo>
                  <a:pt x="197755" y="164007"/>
                </a:lnTo>
                <a:lnTo>
                  <a:pt x="197755" y="157898"/>
                </a:lnTo>
                <a:lnTo>
                  <a:pt x="203075" y="154828"/>
                </a:lnTo>
                <a:close/>
                <a:moveTo>
                  <a:pt x="214716" y="154828"/>
                </a:moveTo>
                <a:lnTo>
                  <a:pt x="209397" y="164007"/>
                </a:lnTo>
                <a:lnTo>
                  <a:pt x="209397" y="157898"/>
                </a:lnTo>
                <a:lnTo>
                  <a:pt x="214716" y="154828"/>
                </a:lnTo>
                <a:close/>
                <a:moveTo>
                  <a:pt x="226327" y="154828"/>
                </a:moveTo>
                <a:lnTo>
                  <a:pt x="221008" y="164007"/>
                </a:lnTo>
                <a:lnTo>
                  <a:pt x="221008" y="157898"/>
                </a:lnTo>
                <a:lnTo>
                  <a:pt x="226327" y="154828"/>
                </a:lnTo>
                <a:close/>
                <a:moveTo>
                  <a:pt x="237969" y="154828"/>
                </a:moveTo>
                <a:lnTo>
                  <a:pt x="232650" y="164007"/>
                </a:lnTo>
                <a:lnTo>
                  <a:pt x="232650" y="157898"/>
                </a:lnTo>
                <a:lnTo>
                  <a:pt x="237969" y="154828"/>
                </a:lnTo>
                <a:close/>
                <a:moveTo>
                  <a:pt x="249550" y="154828"/>
                </a:moveTo>
                <a:lnTo>
                  <a:pt x="244230" y="164007"/>
                </a:lnTo>
                <a:lnTo>
                  <a:pt x="244230" y="157898"/>
                </a:lnTo>
                <a:lnTo>
                  <a:pt x="249550" y="154828"/>
                </a:lnTo>
                <a:close/>
                <a:moveTo>
                  <a:pt x="261191" y="154828"/>
                </a:moveTo>
                <a:lnTo>
                  <a:pt x="255872" y="164007"/>
                </a:lnTo>
                <a:lnTo>
                  <a:pt x="255872" y="157898"/>
                </a:lnTo>
                <a:lnTo>
                  <a:pt x="261191" y="154828"/>
                </a:lnTo>
                <a:close/>
                <a:moveTo>
                  <a:pt x="272802" y="154828"/>
                </a:moveTo>
                <a:lnTo>
                  <a:pt x="267483" y="164007"/>
                </a:lnTo>
                <a:lnTo>
                  <a:pt x="267483" y="157898"/>
                </a:lnTo>
                <a:lnTo>
                  <a:pt x="272802" y="154828"/>
                </a:lnTo>
                <a:close/>
                <a:moveTo>
                  <a:pt x="284444" y="154828"/>
                </a:moveTo>
                <a:lnTo>
                  <a:pt x="279125" y="164007"/>
                </a:lnTo>
                <a:lnTo>
                  <a:pt x="279125" y="157898"/>
                </a:lnTo>
                <a:lnTo>
                  <a:pt x="284444" y="154828"/>
                </a:lnTo>
                <a:close/>
                <a:moveTo>
                  <a:pt x="6262" y="154858"/>
                </a:moveTo>
                <a:lnTo>
                  <a:pt x="11582" y="157898"/>
                </a:lnTo>
                <a:lnTo>
                  <a:pt x="11582" y="164068"/>
                </a:lnTo>
                <a:lnTo>
                  <a:pt x="6262" y="154858"/>
                </a:lnTo>
                <a:close/>
                <a:moveTo>
                  <a:pt x="17904" y="154858"/>
                </a:moveTo>
                <a:lnTo>
                  <a:pt x="23223" y="157898"/>
                </a:lnTo>
                <a:lnTo>
                  <a:pt x="23223" y="164068"/>
                </a:lnTo>
                <a:lnTo>
                  <a:pt x="17904" y="154858"/>
                </a:lnTo>
                <a:close/>
                <a:moveTo>
                  <a:pt x="29515" y="154858"/>
                </a:moveTo>
                <a:lnTo>
                  <a:pt x="34834" y="157898"/>
                </a:lnTo>
                <a:lnTo>
                  <a:pt x="34834" y="164068"/>
                </a:lnTo>
                <a:lnTo>
                  <a:pt x="29515" y="154858"/>
                </a:lnTo>
                <a:close/>
                <a:moveTo>
                  <a:pt x="41126" y="154858"/>
                </a:moveTo>
                <a:lnTo>
                  <a:pt x="46446" y="157898"/>
                </a:lnTo>
                <a:lnTo>
                  <a:pt x="46446" y="164068"/>
                </a:lnTo>
                <a:lnTo>
                  <a:pt x="41126" y="154858"/>
                </a:lnTo>
                <a:close/>
                <a:moveTo>
                  <a:pt x="52737" y="154858"/>
                </a:moveTo>
                <a:lnTo>
                  <a:pt x="58057" y="157898"/>
                </a:lnTo>
                <a:lnTo>
                  <a:pt x="58057" y="164068"/>
                </a:lnTo>
                <a:lnTo>
                  <a:pt x="52737" y="154858"/>
                </a:lnTo>
                <a:close/>
                <a:moveTo>
                  <a:pt x="64379" y="154858"/>
                </a:moveTo>
                <a:lnTo>
                  <a:pt x="69698" y="157898"/>
                </a:lnTo>
                <a:lnTo>
                  <a:pt x="69698" y="164068"/>
                </a:lnTo>
                <a:lnTo>
                  <a:pt x="64379" y="154858"/>
                </a:lnTo>
                <a:close/>
                <a:moveTo>
                  <a:pt x="75990" y="154858"/>
                </a:moveTo>
                <a:lnTo>
                  <a:pt x="81309" y="157898"/>
                </a:lnTo>
                <a:lnTo>
                  <a:pt x="81309" y="164068"/>
                </a:lnTo>
                <a:lnTo>
                  <a:pt x="75990" y="154858"/>
                </a:lnTo>
                <a:close/>
                <a:moveTo>
                  <a:pt x="87632" y="154858"/>
                </a:moveTo>
                <a:lnTo>
                  <a:pt x="92951" y="157898"/>
                </a:lnTo>
                <a:lnTo>
                  <a:pt x="92951" y="164068"/>
                </a:lnTo>
                <a:lnTo>
                  <a:pt x="87632" y="154858"/>
                </a:lnTo>
                <a:close/>
                <a:moveTo>
                  <a:pt x="99243" y="154858"/>
                </a:moveTo>
                <a:lnTo>
                  <a:pt x="104562" y="157898"/>
                </a:lnTo>
                <a:lnTo>
                  <a:pt x="104562" y="164068"/>
                </a:lnTo>
                <a:lnTo>
                  <a:pt x="99243" y="154858"/>
                </a:lnTo>
                <a:close/>
                <a:moveTo>
                  <a:pt x="110824" y="154858"/>
                </a:moveTo>
                <a:lnTo>
                  <a:pt x="116143" y="157898"/>
                </a:lnTo>
                <a:lnTo>
                  <a:pt x="116143" y="164068"/>
                </a:lnTo>
                <a:lnTo>
                  <a:pt x="110824" y="154858"/>
                </a:lnTo>
                <a:close/>
                <a:moveTo>
                  <a:pt x="122465" y="154858"/>
                </a:moveTo>
                <a:lnTo>
                  <a:pt x="127784" y="157898"/>
                </a:lnTo>
                <a:lnTo>
                  <a:pt x="127784" y="164068"/>
                </a:lnTo>
                <a:lnTo>
                  <a:pt x="122465" y="154858"/>
                </a:lnTo>
                <a:close/>
                <a:moveTo>
                  <a:pt x="134076" y="154858"/>
                </a:moveTo>
                <a:lnTo>
                  <a:pt x="139396" y="157898"/>
                </a:lnTo>
                <a:lnTo>
                  <a:pt x="139396" y="164068"/>
                </a:lnTo>
                <a:lnTo>
                  <a:pt x="134076" y="154858"/>
                </a:lnTo>
                <a:close/>
                <a:moveTo>
                  <a:pt x="145718" y="154858"/>
                </a:moveTo>
                <a:lnTo>
                  <a:pt x="151037" y="157898"/>
                </a:lnTo>
                <a:lnTo>
                  <a:pt x="151037" y="164068"/>
                </a:lnTo>
                <a:lnTo>
                  <a:pt x="145718" y="154858"/>
                </a:lnTo>
                <a:close/>
                <a:moveTo>
                  <a:pt x="157329" y="154858"/>
                </a:moveTo>
                <a:lnTo>
                  <a:pt x="162648" y="157898"/>
                </a:lnTo>
                <a:lnTo>
                  <a:pt x="162648" y="164068"/>
                </a:lnTo>
                <a:lnTo>
                  <a:pt x="157329" y="154858"/>
                </a:lnTo>
                <a:close/>
                <a:moveTo>
                  <a:pt x="168971" y="154858"/>
                </a:moveTo>
                <a:lnTo>
                  <a:pt x="174290" y="157898"/>
                </a:lnTo>
                <a:lnTo>
                  <a:pt x="174290" y="164068"/>
                </a:lnTo>
                <a:lnTo>
                  <a:pt x="168971" y="154858"/>
                </a:lnTo>
                <a:close/>
                <a:moveTo>
                  <a:pt x="192193" y="154828"/>
                </a:moveTo>
                <a:lnTo>
                  <a:pt x="197512" y="157898"/>
                </a:lnTo>
                <a:lnTo>
                  <a:pt x="197512" y="164068"/>
                </a:lnTo>
                <a:lnTo>
                  <a:pt x="192193" y="154828"/>
                </a:lnTo>
                <a:close/>
                <a:moveTo>
                  <a:pt x="203804" y="154828"/>
                </a:moveTo>
                <a:lnTo>
                  <a:pt x="209123" y="157898"/>
                </a:lnTo>
                <a:lnTo>
                  <a:pt x="209123" y="164068"/>
                </a:lnTo>
                <a:lnTo>
                  <a:pt x="203804" y="154828"/>
                </a:lnTo>
                <a:close/>
                <a:moveTo>
                  <a:pt x="215446" y="154828"/>
                </a:moveTo>
                <a:lnTo>
                  <a:pt x="220765" y="157898"/>
                </a:lnTo>
                <a:lnTo>
                  <a:pt x="220765" y="164068"/>
                </a:lnTo>
                <a:lnTo>
                  <a:pt x="215446" y="154828"/>
                </a:lnTo>
                <a:close/>
                <a:moveTo>
                  <a:pt x="227057" y="154828"/>
                </a:moveTo>
                <a:lnTo>
                  <a:pt x="232376" y="157898"/>
                </a:lnTo>
                <a:lnTo>
                  <a:pt x="232376" y="164068"/>
                </a:lnTo>
                <a:lnTo>
                  <a:pt x="227057" y="154828"/>
                </a:lnTo>
                <a:close/>
                <a:moveTo>
                  <a:pt x="238668" y="154828"/>
                </a:moveTo>
                <a:lnTo>
                  <a:pt x="243987" y="157898"/>
                </a:lnTo>
                <a:lnTo>
                  <a:pt x="243987" y="164068"/>
                </a:lnTo>
                <a:lnTo>
                  <a:pt x="238668" y="154828"/>
                </a:lnTo>
                <a:close/>
                <a:moveTo>
                  <a:pt x="250279" y="154828"/>
                </a:moveTo>
                <a:lnTo>
                  <a:pt x="255598" y="157898"/>
                </a:lnTo>
                <a:lnTo>
                  <a:pt x="255598" y="164068"/>
                </a:lnTo>
                <a:lnTo>
                  <a:pt x="250279" y="154828"/>
                </a:lnTo>
                <a:close/>
                <a:moveTo>
                  <a:pt x="261890" y="154828"/>
                </a:moveTo>
                <a:lnTo>
                  <a:pt x="267210" y="157898"/>
                </a:lnTo>
                <a:lnTo>
                  <a:pt x="267210" y="164068"/>
                </a:lnTo>
                <a:lnTo>
                  <a:pt x="261890" y="154828"/>
                </a:lnTo>
                <a:close/>
                <a:moveTo>
                  <a:pt x="273532" y="154828"/>
                </a:moveTo>
                <a:lnTo>
                  <a:pt x="278851" y="157898"/>
                </a:lnTo>
                <a:lnTo>
                  <a:pt x="278851" y="164068"/>
                </a:lnTo>
                <a:lnTo>
                  <a:pt x="273532" y="154828"/>
                </a:lnTo>
                <a:close/>
                <a:moveTo>
                  <a:pt x="133864" y="154949"/>
                </a:moveTo>
                <a:lnTo>
                  <a:pt x="139183" y="164129"/>
                </a:lnTo>
                <a:lnTo>
                  <a:pt x="139183" y="164129"/>
                </a:lnTo>
                <a:lnTo>
                  <a:pt x="136721" y="162700"/>
                </a:lnTo>
                <a:lnTo>
                  <a:pt x="133864" y="161089"/>
                </a:lnTo>
                <a:lnTo>
                  <a:pt x="133864" y="154949"/>
                </a:lnTo>
                <a:close/>
                <a:moveTo>
                  <a:pt x="180339" y="154949"/>
                </a:moveTo>
                <a:lnTo>
                  <a:pt x="185658" y="164129"/>
                </a:lnTo>
                <a:lnTo>
                  <a:pt x="185658" y="164129"/>
                </a:lnTo>
                <a:lnTo>
                  <a:pt x="183165" y="162700"/>
                </a:lnTo>
                <a:lnTo>
                  <a:pt x="180339" y="161089"/>
                </a:lnTo>
                <a:lnTo>
                  <a:pt x="180339" y="154949"/>
                </a:lnTo>
                <a:close/>
                <a:moveTo>
                  <a:pt x="203591" y="154919"/>
                </a:moveTo>
                <a:lnTo>
                  <a:pt x="208911" y="164129"/>
                </a:lnTo>
                <a:lnTo>
                  <a:pt x="208911" y="164129"/>
                </a:lnTo>
                <a:lnTo>
                  <a:pt x="206418" y="162731"/>
                </a:lnTo>
                <a:lnTo>
                  <a:pt x="203591" y="161089"/>
                </a:lnTo>
                <a:lnTo>
                  <a:pt x="203591" y="154919"/>
                </a:lnTo>
                <a:close/>
                <a:moveTo>
                  <a:pt x="17661" y="154949"/>
                </a:moveTo>
                <a:lnTo>
                  <a:pt x="22980" y="164129"/>
                </a:lnTo>
                <a:lnTo>
                  <a:pt x="20518" y="162700"/>
                </a:lnTo>
                <a:lnTo>
                  <a:pt x="17661" y="161089"/>
                </a:lnTo>
                <a:lnTo>
                  <a:pt x="17661" y="154949"/>
                </a:lnTo>
                <a:close/>
                <a:moveTo>
                  <a:pt x="29302" y="154949"/>
                </a:moveTo>
                <a:lnTo>
                  <a:pt x="34622" y="164129"/>
                </a:lnTo>
                <a:lnTo>
                  <a:pt x="32160" y="162700"/>
                </a:lnTo>
                <a:lnTo>
                  <a:pt x="29302" y="161089"/>
                </a:lnTo>
                <a:lnTo>
                  <a:pt x="29302" y="154949"/>
                </a:lnTo>
                <a:close/>
                <a:moveTo>
                  <a:pt x="40883" y="154949"/>
                </a:moveTo>
                <a:lnTo>
                  <a:pt x="46202" y="164129"/>
                </a:lnTo>
                <a:lnTo>
                  <a:pt x="43740" y="162700"/>
                </a:lnTo>
                <a:lnTo>
                  <a:pt x="40883" y="161089"/>
                </a:lnTo>
                <a:lnTo>
                  <a:pt x="40883" y="154949"/>
                </a:lnTo>
                <a:close/>
                <a:moveTo>
                  <a:pt x="52525" y="154949"/>
                </a:moveTo>
                <a:lnTo>
                  <a:pt x="57844" y="164129"/>
                </a:lnTo>
                <a:lnTo>
                  <a:pt x="55351" y="162700"/>
                </a:lnTo>
                <a:lnTo>
                  <a:pt x="52525" y="161089"/>
                </a:lnTo>
                <a:lnTo>
                  <a:pt x="52525" y="154949"/>
                </a:lnTo>
                <a:close/>
                <a:moveTo>
                  <a:pt x="64136" y="154949"/>
                </a:moveTo>
                <a:lnTo>
                  <a:pt x="69455" y="164129"/>
                </a:lnTo>
                <a:lnTo>
                  <a:pt x="66993" y="162700"/>
                </a:lnTo>
                <a:lnTo>
                  <a:pt x="64136" y="161089"/>
                </a:lnTo>
                <a:lnTo>
                  <a:pt x="64136" y="154949"/>
                </a:lnTo>
                <a:close/>
                <a:moveTo>
                  <a:pt x="75777" y="154949"/>
                </a:moveTo>
                <a:lnTo>
                  <a:pt x="81097" y="164129"/>
                </a:lnTo>
                <a:lnTo>
                  <a:pt x="78604" y="162700"/>
                </a:lnTo>
                <a:lnTo>
                  <a:pt x="75777" y="161089"/>
                </a:lnTo>
                <a:lnTo>
                  <a:pt x="75777" y="154949"/>
                </a:lnTo>
                <a:close/>
                <a:moveTo>
                  <a:pt x="87389" y="154949"/>
                </a:moveTo>
                <a:lnTo>
                  <a:pt x="92708" y="164129"/>
                </a:lnTo>
                <a:lnTo>
                  <a:pt x="90246" y="162700"/>
                </a:lnTo>
                <a:lnTo>
                  <a:pt x="87389" y="161089"/>
                </a:lnTo>
                <a:lnTo>
                  <a:pt x="87389" y="154949"/>
                </a:lnTo>
                <a:close/>
                <a:moveTo>
                  <a:pt x="99030" y="154949"/>
                </a:moveTo>
                <a:lnTo>
                  <a:pt x="104349" y="164129"/>
                </a:lnTo>
                <a:lnTo>
                  <a:pt x="101857" y="162700"/>
                </a:lnTo>
                <a:lnTo>
                  <a:pt x="99030" y="161089"/>
                </a:lnTo>
                <a:lnTo>
                  <a:pt x="99030" y="154949"/>
                </a:lnTo>
                <a:close/>
                <a:moveTo>
                  <a:pt x="110611" y="154949"/>
                </a:moveTo>
                <a:lnTo>
                  <a:pt x="115930" y="164129"/>
                </a:lnTo>
                <a:lnTo>
                  <a:pt x="113468" y="162700"/>
                </a:lnTo>
                <a:lnTo>
                  <a:pt x="110611" y="161089"/>
                </a:lnTo>
                <a:lnTo>
                  <a:pt x="110611" y="154949"/>
                </a:lnTo>
                <a:close/>
                <a:moveTo>
                  <a:pt x="122222" y="154949"/>
                </a:moveTo>
                <a:lnTo>
                  <a:pt x="127541" y="164129"/>
                </a:lnTo>
                <a:lnTo>
                  <a:pt x="125079" y="162700"/>
                </a:lnTo>
                <a:lnTo>
                  <a:pt x="122222" y="161089"/>
                </a:lnTo>
                <a:lnTo>
                  <a:pt x="122222" y="154949"/>
                </a:lnTo>
                <a:close/>
                <a:moveTo>
                  <a:pt x="145475" y="154949"/>
                </a:moveTo>
                <a:lnTo>
                  <a:pt x="150794" y="164129"/>
                </a:lnTo>
                <a:lnTo>
                  <a:pt x="148332" y="162700"/>
                </a:lnTo>
                <a:lnTo>
                  <a:pt x="145475" y="161089"/>
                </a:lnTo>
                <a:lnTo>
                  <a:pt x="145475" y="154949"/>
                </a:lnTo>
                <a:close/>
                <a:moveTo>
                  <a:pt x="157116" y="154949"/>
                </a:moveTo>
                <a:lnTo>
                  <a:pt x="162436" y="164129"/>
                </a:lnTo>
                <a:lnTo>
                  <a:pt x="159974" y="162700"/>
                </a:lnTo>
                <a:lnTo>
                  <a:pt x="157116" y="161089"/>
                </a:lnTo>
                <a:lnTo>
                  <a:pt x="157116" y="154949"/>
                </a:lnTo>
                <a:close/>
                <a:moveTo>
                  <a:pt x="168727" y="154949"/>
                </a:moveTo>
                <a:lnTo>
                  <a:pt x="174047" y="164129"/>
                </a:lnTo>
                <a:lnTo>
                  <a:pt x="171585" y="162700"/>
                </a:lnTo>
                <a:lnTo>
                  <a:pt x="168727" y="161089"/>
                </a:lnTo>
                <a:lnTo>
                  <a:pt x="168727" y="154949"/>
                </a:lnTo>
                <a:close/>
                <a:moveTo>
                  <a:pt x="191950" y="154919"/>
                </a:moveTo>
                <a:lnTo>
                  <a:pt x="197269" y="164129"/>
                </a:lnTo>
                <a:lnTo>
                  <a:pt x="194807" y="162731"/>
                </a:lnTo>
                <a:lnTo>
                  <a:pt x="191950" y="161089"/>
                </a:lnTo>
                <a:lnTo>
                  <a:pt x="191950" y="154919"/>
                </a:lnTo>
                <a:close/>
                <a:moveTo>
                  <a:pt x="215202" y="154919"/>
                </a:moveTo>
                <a:lnTo>
                  <a:pt x="220522" y="164129"/>
                </a:lnTo>
                <a:lnTo>
                  <a:pt x="218060" y="162731"/>
                </a:lnTo>
                <a:lnTo>
                  <a:pt x="215202" y="161089"/>
                </a:lnTo>
                <a:lnTo>
                  <a:pt x="215202" y="154919"/>
                </a:lnTo>
                <a:close/>
                <a:moveTo>
                  <a:pt x="226783" y="154919"/>
                </a:moveTo>
                <a:lnTo>
                  <a:pt x="232103" y="164129"/>
                </a:lnTo>
                <a:lnTo>
                  <a:pt x="229640" y="162731"/>
                </a:lnTo>
                <a:lnTo>
                  <a:pt x="226783" y="161089"/>
                </a:lnTo>
                <a:lnTo>
                  <a:pt x="226783" y="154919"/>
                </a:lnTo>
                <a:close/>
                <a:moveTo>
                  <a:pt x="238425" y="154919"/>
                </a:moveTo>
                <a:lnTo>
                  <a:pt x="243744" y="164129"/>
                </a:lnTo>
                <a:lnTo>
                  <a:pt x="241282" y="162731"/>
                </a:lnTo>
                <a:lnTo>
                  <a:pt x="238425" y="161089"/>
                </a:lnTo>
                <a:lnTo>
                  <a:pt x="238425" y="154919"/>
                </a:lnTo>
                <a:close/>
                <a:moveTo>
                  <a:pt x="250036" y="154919"/>
                </a:moveTo>
                <a:lnTo>
                  <a:pt x="255355" y="164129"/>
                </a:lnTo>
                <a:lnTo>
                  <a:pt x="252893" y="162731"/>
                </a:lnTo>
                <a:lnTo>
                  <a:pt x="250036" y="161089"/>
                </a:lnTo>
                <a:lnTo>
                  <a:pt x="250036" y="154919"/>
                </a:lnTo>
                <a:close/>
                <a:moveTo>
                  <a:pt x="261678" y="154919"/>
                </a:moveTo>
                <a:lnTo>
                  <a:pt x="266997" y="164129"/>
                </a:lnTo>
                <a:lnTo>
                  <a:pt x="264535" y="162731"/>
                </a:lnTo>
                <a:lnTo>
                  <a:pt x="261678" y="161089"/>
                </a:lnTo>
                <a:lnTo>
                  <a:pt x="261678" y="154919"/>
                </a:lnTo>
                <a:close/>
                <a:moveTo>
                  <a:pt x="273289" y="154919"/>
                </a:moveTo>
                <a:lnTo>
                  <a:pt x="278608" y="164129"/>
                </a:lnTo>
                <a:lnTo>
                  <a:pt x="276146" y="162731"/>
                </a:lnTo>
                <a:lnTo>
                  <a:pt x="273289" y="161089"/>
                </a:lnTo>
                <a:lnTo>
                  <a:pt x="273289" y="154919"/>
                </a:lnTo>
                <a:close/>
                <a:moveTo>
                  <a:pt x="6050" y="154919"/>
                </a:moveTo>
                <a:lnTo>
                  <a:pt x="11369" y="164159"/>
                </a:lnTo>
                <a:lnTo>
                  <a:pt x="11369" y="164159"/>
                </a:lnTo>
                <a:lnTo>
                  <a:pt x="8907" y="162731"/>
                </a:lnTo>
                <a:lnTo>
                  <a:pt x="6050" y="161089"/>
                </a:lnTo>
                <a:lnTo>
                  <a:pt x="6050" y="154919"/>
                </a:lnTo>
                <a:close/>
                <a:moveTo>
                  <a:pt x="17418" y="154919"/>
                </a:moveTo>
                <a:lnTo>
                  <a:pt x="17418" y="161089"/>
                </a:lnTo>
                <a:lnTo>
                  <a:pt x="14560" y="162731"/>
                </a:lnTo>
                <a:lnTo>
                  <a:pt x="12098" y="164159"/>
                </a:lnTo>
                <a:lnTo>
                  <a:pt x="12098" y="164159"/>
                </a:lnTo>
                <a:lnTo>
                  <a:pt x="17418" y="154919"/>
                </a:lnTo>
                <a:close/>
                <a:moveTo>
                  <a:pt x="52251" y="154919"/>
                </a:moveTo>
                <a:lnTo>
                  <a:pt x="52251" y="161089"/>
                </a:lnTo>
                <a:lnTo>
                  <a:pt x="49394" y="162731"/>
                </a:lnTo>
                <a:lnTo>
                  <a:pt x="46932" y="164159"/>
                </a:lnTo>
                <a:lnTo>
                  <a:pt x="46932" y="164159"/>
                </a:lnTo>
                <a:lnTo>
                  <a:pt x="52251" y="154919"/>
                </a:lnTo>
                <a:close/>
                <a:moveTo>
                  <a:pt x="110368" y="154980"/>
                </a:moveTo>
                <a:lnTo>
                  <a:pt x="110368" y="161120"/>
                </a:lnTo>
                <a:lnTo>
                  <a:pt x="107541" y="162761"/>
                </a:lnTo>
                <a:lnTo>
                  <a:pt x="105048" y="164159"/>
                </a:lnTo>
                <a:lnTo>
                  <a:pt x="105048" y="164159"/>
                </a:lnTo>
                <a:lnTo>
                  <a:pt x="110368" y="154980"/>
                </a:lnTo>
                <a:close/>
                <a:moveTo>
                  <a:pt x="145232" y="154980"/>
                </a:moveTo>
                <a:lnTo>
                  <a:pt x="145232" y="161120"/>
                </a:lnTo>
                <a:lnTo>
                  <a:pt x="142374" y="162761"/>
                </a:lnTo>
                <a:lnTo>
                  <a:pt x="139912" y="164159"/>
                </a:lnTo>
                <a:lnTo>
                  <a:pt x="139912" y="164159"/>
                </a:lnTo>
                <a:lnTo>
                  <a:pt x="145232" y="154980"/>
                </a:lnTo>
                <a:close/>
                <a:moveTo>
                  <a:pt x="156843" y="154980"/>
                </a:moveTo>
                <a:lnTo>
                  <a:pt x="156843" y="161120"/>
                </a:lnTo>
                <a:lnTo>
                  <a:pt x="153986" y="162761"/>
                </a:lnTo>
                <a:lnTo>
                  <a:pt x="151523" y="164159"/>
                </a:lnTo>
                <a:lnTo>
                  <a:pt x="151523" y="164159"/>
                </a:lnTo>
                <a:lnTo>
                  <a:pt x="156843" y="154980"/>
                </a:lnTo>
                <a:close/>
                <a:moveTo>
                  <a:pt x="180065" y="154980"/>
                </a:moveTo>
                <a:lnTo>
                  <a:pt x="180065" y="161120"/>
                </a:lnTo>
                <a:lnTo>
                  <a:pt x="177208" y="162761"/>
                </a:lnTo>
                <a:lnTo>
                  <a:pt x="174746" y="164159"/>
                </a:lnTo>
                <a:lnTo>
                  <a:pt x="174746" y="164159"/>
                </a:lnTo>
                <a:lnTo>
                  <a:pt x="180065" y="154980"/>
                </a:lnTo>
                <a:close/>
                <a:moveTo>
                  <a:pt x="191676" y="154980"/>
                </a:moveTo>
                <a:lnTo>
                  <a:pt x="191676" y="161089"/>
                </a:lnTo>
                <a:lnTo>
                  <a:pt x="188849" y="162731"/>
                </a:lnTo>
                <a:lnTo>
                  <a:pt x="186357" y="164159"/>
                </a:lnTo>
                <a:lnTo>
                  <a:pt x="186357" y="164159"/>
                </a:lnTo>
                <a:lnTo>
                  <a:pt x="191676" y="154980"/>
                </a:lnTo>
                <a:close/>
                <a:moveTo>
                  <a:pt x="203318" y="154980"/>
                </a:moveTo>
                <a:lnTo>
                  <a:pt x="203318" y="161089"/>
                </a:lnTo>
                <a:lnTo>
                  <a:pt x="200461" y="162731"/>
                </a:lnTo>
                <a:lnTo>
                  <a:pt x="197999" y="164159"/>
                </a:lnTo>
                <a:lnTo>
                  <a:pt x="197999" y="164159"/>
                </a:lnTo>
                <a:lnTo>
                  <a:pt x="203318" y="154980"/>
                </a:lnTo>
                <a:close/>
                <a:moveTo>
                  <a:pt x="214929" y="154980"/>
                </a:moveTo>
                <a:lnTo>
                  <a:pt x="214929" y="161089"/>
                </a:lnTo>
                <a:lnTo>
                  <a:pt x="212072" y="162731"/>
                </a:lnTo>
                <a:lnTo>
                  <a:pt x="209610" y="164159"/>
                </a:lnTo>
                <a:lnTo>
                  <a:pt x="209610" y="164159"/>
                </a:lnTo>
                <a:lnTo>
                  <a:pt x="214929" y="154980"/>
                </a:lnTo>
                <a:close/>
                <a:moveTo>
                  <a:pt x="226570" y="154980"/>
                </a:moveTo>
                <a:lnTo>
                  <a:pt x="226570" y="161089"/>
                </a:lnTo>
                <a:lnTo>
                  <a:pt x="223713" y="162731"/>
                </a:lnTo>
                <a:lnTo>
                  <a:pt x="221251" y="164159"/>
                </a:lnTo>
                <a:lnTo>
                  <a:pt x="221251" y="164159"/>
                </a:lnTo>
                <a:lnTo>
                  <a:pt x="226570" y="154980"/>
                </a:lnTo>
                <a:close/>
                <a:moveTo>
                  <a:pt x="238182" y="154980"/>
                </a:moveTo>
                <a:lnTo>
                  <a:pt x="238182" y="161089"/>
                </a:lnTo>
                <a:lnTo>
                  <a:pt x="235355" y="162731"/>
                </a:lnTo>
                <a:lnTo>
                  <a:pt x="232862" y="164159"/>
                </a:lnTo>
                <a:lnTo>
                  <a:pt x="232862" y="164159"/>
                </a:lnTo>
                <a:lnTo>
                  <a:pt x="238182" y="154980"/>
                </a:lnTo>
                <a:close/>
                <a:moveTo>
                  <a:pt x="249793" y="154980"/>
                </a:moveTo>
                <a:lnTo>
                  <a:pt x="249793" y="161089"/>
                </a:lnTo>
                <a:lnTo>
                  <a:pt x="246936" y="162731"/>
                </a:lnTo>
                <a:lnTo>
                  <a:pt x="244474" y="164159"/>
                </a:lnTo>
                <a:lnTo>
                  <a:pt x="244474" y="164159"/>
                </a:lnTo>
                <a:lnTo>
                  <a:pt x="249793" y="154980"/>
                </a:lnTo>
                <a:close/>
                <a:moveTo>
                  <a:pt x="29029" y="154919"/>
                </a:moveTo>
                <a:lnTo>
                  <a:pt x="29029" y="161089"/>
                </a:lnTo>
                <a:lnTo>
                  <a:pt x="26172" y="162731"/>
                </a:lnTo>
                <a:lnTo>
                  <a:pt x="23710" y="164159"/>
                </a:lnTo>
                <a:lnTo>
                  <a:pt x="29029" y="154919"/>
                </a:lnTo>
                <a:close/>
                <a:moveTo>
                  <a:pt x="40610" y="154919"/>
                </a:moveTo>
                <a:lnTo>
                  <a:pt x="40610" y="161089"/>
                </a:lnTo>
                <a:lnTo>
                  <a:pt x="37783" y="162731"/>
                </a:lnTo>
                <a:lnTo>
                  <a:pt x="35290" y="164159"/>
                </a:lnTo>
                <a:lnTo>
                  <a:pt x="40610" y="154919"/>
                </a:lnTo>
                <a:close/>
                <a:moveTo>
                  <a:pt x="63862" y="154919"/>
                </a:moveTo>
                <a:lnTo>
                  <a:pt x="63862" y="161089"/>
                </a:lnTo>
                <a:lnTo>
                  <a:pt x="61005" y="162731"/>
                </a:lnTo>
                <a:lnTo>
                  <a:pt x="58543" y="164159"/>
                </a:lnTo>
                <a:lnTo>
                  <a:pt x="63862" y="154919"/>
                </a:lnTo>
                <a:close/>
                <a:moveTo>
                  <a:pt x="75504" y="154919"/>
                </a:moveTo>
                <a:lnTo>
                  <a:pt x="75504" y="161089"/>
                </a:lnTo>
                <a:lnTo>
                  <a:pt x="72647" y="162731"/>
                </a:lnTo>
                <a:lnTo>
                  <a:pt x="70185" y="164159"/>
                </a:lnTo>
                <a:lnTo>
                  <a:pt x="75504" y="154919"/>
                </a:lnTo>
                <a:close/>
                <a:moveTo>
                  <a:pt x="87115" y="154919"/>
                </a:moveTo>
                <a:lnTo>
                  <a:pt x="87115" y="161089"/>
                </a:lnTo>
                <a:lnTo>
                  <a:pt x="84288" y="162731"/>
                </a:lnTo>
                <a:lnTo>
                  <a:pt x="81796" y="164159"/>
                </a:lnTo>
                <a:lnTo>
                  <a:pt x="87115" y="154919"/>
                </a:lnTo>
                <a:close/>
                <a:moveTo>
                  <a:pt x="98757" y="154919"/>
                </a:moveTo>
                <a:lnTo>
                  <a:pt x="98757" y="161089"/>
                </a:lnTo>
                <a:lnTo>
                  <a:pt x="95899" y="162731"/>
                </a:lnTo>
                <a:lnTo>
                  <a:pt x="93437" y="164159"/>
                </a:lnTo>
                <a:lnTo>
                  <a:pt x="98757" y="154919"/>
                </a:lnTo>
                <a:close/>
                <a:moveTo>
                  <a:pt x="121979" y="154980"/>
                </a:moveTo>
                <a:lnTo>
                  <a:pt x="121979" y="161120"/>
                </a:lnTo>
                <a:lnTo>
                  <a:pt x="119122" y="162761"/>
                </a:lnTo>
                <a:lnTo>
                  <a:pt x="116660" y="164159"/>
                </a:lnTo>
                <a:lnTo>
                  <a:pt x="121979" y="154980"/>
                </a:lnTo>
                <a:close/>
                <a:moveTo>
                  <a:pt x="133590" y="154980"/>
                </a:moveTo>
                <a:lnTo>
                  <a:pt x="133590" y="161120"/>
                </a:lnTo>
                <a:lnTo>
                  <a:pt x="130733" y="162761"/>
                </a:lnTo>
                <a:lnTo>
                  <a:pt x="128271" y="164159"/>
                </a:lnTo>
                <a:lnTo>
                  <a:pt x="133590" y="154980"/>
                </a:lnTo>
                <a:close/>
                <a:moveTo>
                  <a:pt x="168484" y="154980"/>
                </a:moveTo>
                <a:lnTo>
                  <a:pt x="168484" y="161120"/>
                </a:lnTo>
                <a:lnTo>
                  <a:pt x="165627" y="162761"/>
                </a:lnTo>
                <a:lnTo>
                  <a:pt x="163165" y="164159"/>
                </a:lnTo>
                <a:lnTo>
                  <a:pt x="168484" y="154980"/>
                </a:lnTo>
                <a:close/>
                <a:moveTo>
                  <a:pt x="261404" y="154980"/>
                </a:moveTo>
                <a:lnTo>
                  <a:pt x="261404" y="161089"/>
                </a:lnTo>
                <a:lnTo>
                  <a:pt x="258547" y="162731"/>
                </a:lnTo>
                <a:lnTo>
                  <a:pt x="256085" y="164159"/>
                </a:lnTo>
                <a:lnTo>
                  <a:pt x="261404" y="154980"/>
                </a:lnTo>
                <a:close/>
                <a:moveTo>
                  <a:pt x="273046" y="154980"/>
                </a:moveTo>
                <a:lnTo>
                  <a:pt x="273046" y="161120"/>
                </a:lnTo>
                <a:lnTo>
                  <a:pt x="270188" y="162761"/>
                </a:lnTo>
                <a:lnTo>
                  <a:pt x="267726" y="164159"/>
                </a:lnTo>
                <a:lnTo>
                  <a:pt x="273046" y="154980"/>
                </a:lnTo>
                <a:close/>
                <a:moveTo>
                  <a:pt x="284657" y="154980"/>
                </a:moveTo>
                <a:lnTo>
                  <a:pt x="284657" y="161120"/>
                </a:lnTo>
                <a:lnTo>
                  <a:pt x="279337" y="164159"/>
                </a:lnTo>
                <a:lnTo>
                  <a:pt x="284657" y="154980"/>
                </a:lnTo>
                <a:close/>
                <a:moveTo>
                  <a:pt x="5898" y="161332"/>
                </a:moveTo>
                <a:lnTo>
                  <a:pt x="8755" y="162943"/>
                </a:lnTo>
                <a:lnTo>
                  <a:pt x="11217" y="164402"/>
                </a:lnTo>
                <a:lnTo>
                  <a:pt x="578" y="164402"/>
                </a:lnTo>
                <a:lnTo>
                  <a:pt x="5898" y="161332"/>
                </a:lnTo>
                <a:close/>
                <a:moveTo>
                  <a:pt x="17509" y="161332"/>
                </a:moveTo>
                <a:lnTo>
                  <a:pt x="20366" y="162943"/>
                </a:lnTo>
                <a:lnTo>
                  <a:pt x="22828" y="164402"/>
                </a:lnTo>
                <a:lnTo>
                  <a:pt x="12190" y="164402"/>
                </a:lnTo>
                <a:lnTo>
                  <a:pt x="14682" y="162943"/>
                </a:lnTo>
                <a:lnTo>
                  <a:pt x="17509" y="161332"/>
                </a:lnTo>
                <a:close/>
                <a:moveTo>
                  <a:pt x="29150" y="161332"/>
                </a:moveTo>
                <a:lnTo>
                  <a:pt x="32008" y="162943"/>
                </a:lnTo>
                <a:lnTo>
                  <a:pt x="34470" y="164402"/>
                </a:lnTo>
                <a:lnTo>
                  <a:pt x="23831" y="164402"/>
                </a:lnTo>
                <a:lnTo>
                  <a:pt x="26293" y="162943"/>
                </a:lnTo>
                <a:lnTo>
                  <a:pt x="29150" y="161332"/>
                </a:lnTo>
                <a:close/>
                <a:moveTo>
                  <a:pt x="40762" y="161332"/>
                </a:moveTo>
                <a:lnTo>
                  <a:pt x="43619" y="162943"/>
                </a:lnTo>
                <a:lnTo>
                  <a:pt x="46081" y="164402"/>
                </a:lnTo>
                <a:lnTo>
                  <a:pt x="35442" y="164402"/>
                </a:lnTo>
                <a:lnTo>
                  <a:pt x="37935" y="162943"/>
                </a:lnTo>
                <a:lnTo>
                  <a:pt x="40762" y="161332"/>
                </a:lnTo>
                <a:close/>
                <a:moveTo>
                  <a:pt x="52403" y="161332"/>
                </a:moveTo>
                <a:lnTo>
                  <a:pt x="55260" y="162943"/>
                </a:lnTo>
                <a:lnTo>
                  <a:pt x="57722" y="164402"/>
                </a:lnTo>
                <a:lnTo>
                  <a:pt x="47084" y="164402"/>
                </a:lnTo>
                <a:lnTo>
                  <a:pt x="49546" y="162943"/>
                </a:lnTo>
                <a:lnTo>
                  <a:pt x="52403" y="161332"/>
                </a:lnTo>
                <a:close/>
                <a:moveTo>
                  <a:pt x="64014" y="161332"/>
                </a:moveTo>
                <a:lnTo>
                  <a:pt x="66871" y="162943"/>
                </a:lnTo>
                <a:lnTo>
                  <a:pt x="69334" y="164402"/>
                </a:lnTo>
                <a:lnTo>
                  <a:pt x="58695" y="164402"/>
                </a:lnTo>
                <a:lnTo>
                  <a:pt x="61187" y="162943"/>
                </a:lnTo>
                <a:lnTo>
                  <a:pt x="64014" y="161332"/>
                </a:lnTo>
                <a:close/>
                <a:moveTo>
                  <a:pt x="75625" y="161332"/>
                </a:moveTo>
                <a:lnTo>
                  <a:pt x="78452" y="162943"/>
                </a:lnTo>
                <a:lnTo>
                  <a:pt x="80945" y="164402"/>
                </a:lnTo>
                <a:lnTo>
                  <a:pt x="70306" y="164402"/>
                </a:lnTo>
                <a:lnTo>
                  <a:pt x="72768" y="162943"/>
                </a:lnTo>
                <a:lnTo>
                  <a:pt x="75625" y="161332"/>
                </a:lnTo>
                <a:close/>
                <a:moveTo>
                  <a:pt x="87237" y="161332"/>
                </a:moveTo>
                <a:lnTo>
                  <a:pt x="90094" y="162943"/>
                </a:lnTo>
                <a:lnTo>
                  <a:pt x="92556" y="164402"/>
                </a:lnTo>
                <a:lnTo>
                  <a:pt x="81917" y="164402"/>
                </a:lnTo>
                <a:lnTo>
                  <a:pt x="84379" y="162943"/>
                </a:lnTo>
                <a:lnTo>
                  <a:pt x="87237" y="161332"/>
                </a:lnTo>
                <a:close/>
                <a:moveTo>
                  <a:pt x="98878" y="161332"/>
                </a:moveTo>
                <a:lnTo>
                  <a:pt x="101705" y="162943"/>
                </a:lnTo>
                <a:lnTo>
                  <a:pt x="104197" y="164402"/>
                </a:lnTo>
                <a:lnTo>
                  <a:pt x="93559" y="164402"/>
                </a:lnTo>
                <a:lnTo>
                  <a:pt x="96021" y="162943"/>
                </a:lnTo>
                <a:lnTo>
                  <a:pt x="98878" y="161332"/>
                </a:lnTo>
                <a:close/>
                <a:moveTo>
                  <a:pt x="110489" y="161332"/>
                </a:moveTo>
                <a:lnTo>
                  <a:pt x="113346" y="162943"/>
                </a:lnTo>
                <a:lnTo>
                  <a:pt x="115809" y="164402"/>
                </a:lnTo>
                <a:lnTo>
                  <a:pt x="105170" y="164402"/>
                </a:lnTo>
                <a:lnTo>
                  <a:pt x="107632" y="162943"/>
                </a:lnTo>
                <a:lnTo>
                  <a:pt x="110489" y="161332"/>
                </a:lnTo>
                <a:close/>
                <a:moveTo>
                  <a:pt x="122131" y="161332"/>
                </a:moveTo>
                <a:lnTo>
                  <a:pt x="124958" y="162943"/>
                </a:lnTo>
                <a:lnTo>
                  <a:pt x="127450" y="164402"/>
                </a:lnTo>
                <a:lnTo>
                  <a:pt x="116812" y="164402"/>
                </a:lnTo>
                <a:lnTo>
                  <a:pt x="119274" y="162943"/>
                </a:lnTo>
                <a:lnTo>
                  <a:pt x="122131" y="161332"/>
                </a:lnTo>
                <a:close/>
                <a:moveTo>
                  <a:pt x="133742" y="161332"/>
                </a:moveTo>
                <a:lnTo>
                  <a:pt x="136599" y="162943"/>
                </a:lnTo>
                <a:lnTo>
                  <a:pt x="139061" y="164402"/>
                </a:lnTo>
                <a:lnTo>
                  <a:pt x="128423" y="164402"/>
                </a:lnTo>
                <a:lnTo>
                  <a:pt x="130885" y="162943"/>
                </a:lnTo>
                <a:lnTo>
                  <a:pt x="133742" y="161332"/>
                </a:lnTo>
                <a:close/>
                <a:moveTo>
                  <a:pt x="145323" y="161332"/>
                </a:moveTo>
                <a:lnTo>
                  <a:pt x="148180" y="162943"/>
                </a:lnTo>
                <a:lnTo>
                  <a:pt x="150642" y="164402"/>
                </a:lnTo>
                <a:lnTo>
                  <a:pt x="140004" y="164402"/>
                </a:lnTo>
                <a:lnTo>
                  <a:pt x="142496" y="162943"/>
                </a:lnTo>
                <a:lnTo>
                  <a:pt x="145323" y="161332"/>
                </a:lnTo>
                <a:close/>
                <a:moveTo>
                  <a:pt x="156964" y="161332"/>
                </a:moveTo>
                <a:lnTo>
                  <a:pt x="159822" y="162943"/>
                </a:lnTo>
                <a:lnTo>
                  <a:pt x="162284" y="164402"/>
                </a:lnTo>
                <a:lnTo>
                  <a:pt x="151645" y="164402"/>
                </a:lnTo>
                <a:lnTo>
                  <a:pt x="154107" y="162943"/>
                </a:lnTo>
                <a:lnTo>
                  <a:pt x="156964" y="161332"/>
                </a:lnTo>
                <a:close/>
                <a:moveTo>
                  <a:pt x="168575" y="161332"/>
                </a:moveTo>
                <a:lnTo>
                  <a:pt x="171433" y="162943"/>
                </a:lnTo>
                <a:lnTo>
                  <a:pt x="173895" y="164402"/>
                </a:lnTo>
                <a:lnTo>
                  <a:pt x="163256" y="164402"/>
                </a:lnTo>
                <a:lnTo>
                  <a:pt x="165749" y="162943"/>
                </a:lnTo>
                <a:lnTo>
                  <a:pt x="168575" y="161332"/>
                </a:lnTo>
                <a:close/>
                <a:moveTo>
                  <a:pt x="180217" y="161332"/>
                </a:moveTo>
                <a:lnTo>
                  <a:pt x="183074" y="162943"/>
                </a:lnTo>
                <a:lnTo>
                  <a:pt x="185536" y="164402"/>
                </a:lnTo>
                <a:lnTo>
                  <a:pt x="174898" y="164402"/>
                </a:lnTo>
                <a:lnTo>
                  <a:pt x="177360" y="162943"/>
                </a:lnTo>
                <a:lnTo>
                  <a:pt x="180217" y="161332"/>
                </a:lnTo>
                <a:close/>
                <a:moveTo>
                  <a:pt x="191828" y="161332"/>
                </a:moveTo>
                <a:lnTo>
                  <a:pt x="194685" y="162943"/>
                </a:lnTo>
                <a:lnTo>
                  <a:pt x="197147" y="164402"/>
                </a:lnTo>
                <a:lnTo>
                  <a:pt x="186509" y="164402"/>
                </a:lnTo>
                <a:lnTo>
                  <a:pt x="189001" y="162943"/>
                </a:lnTo>
                <a:lnTo>
                  <a:pt x="191828" y="161332"/>
                </a:lnTo>
                <a:close/>
                <a:moveTo>
                  <a:pt x="203470" y="161332"/>
                </a:moveTo>
                <a:lnTo>
                  <a:pt x="206327" y="162943"/>
                </a:lnTo>
                <a:lnTo>
                  <a:pt x="208789" y="164402"/>
                </a:lnTo>
                <a:lnTo>
                  <a:pt x="198151" y="164402"/>
                </a:lnTo>
                <a:lnTo>
                  <a:pt x="200613" y="162943"/>
                </a:lnTo>
                <a:lnTo>
                  <a:pt x="203470" y="161332"/>
                </a:lnTo>
                <a:close/>
                <a:moveTo>
                  <a:pt x="215051" y="161332"/>
                </a:moveTo>
                <a:lnTo>
                  <a:pt x="217908" y="162943"/>
                </a:lnTo>
                <a:lnTo>
                  <a:pt x="220370" y="164402"/>
                </a:lnTo>
                <a:lnTo>
                  <a:pt x="209731" y="164402"/>
                </a:lnTo>
                <a:lnTo>
                  <a:pt x="212193" y="162943"/>
                </a:lnTo>
                <a:lnTo>
                  <a:pt x="215051" y="161332"/>
                </a:lnTo>
                <a:close/>
                <a:moveTo>
                  <a:pt x="226692" y="161332"/>
                </a:moveTo>
                <a:lnTo>
                  <a:pt x="229519" y="162943"/>
                </a:lnTo>
                <a:lnTo>
                  <a:pt x="232011" y="164402"/>
                </a:lnTo>
                <a:lnTo>
                  <a:pt x="221373" y="164402"/>
                </a:lnTo>
                <a:lnTo>
                  <a:pt x="223835" y="162943"/>
                </a:lnTo>
                <a:lnTo>
                  <a:pt x="226692" y="161332"/>
                </a:lnTo>
                <a:close/>
                <a:moveTo>
                  <a:pt x="238303" y="161332"/>
                </a:moveTo>
                <a:lnTo>
                  <a:pt x="241160" y="162943"/>
                </a:lnTo>
                <a:lnTo>
                  <a:pt x="243622" y="164402"/>
                </a:lnTo>
                <a:lnTo>
                  <a:pt x="232984" y="164402"/>
                </a:lnTo>
                <a:lnTo>
                  <a:pt x="235446" y="162943"/>
                </a:lnTo>
                <a:lnTo>
                  <a:pt x="238303" y="161332"/>
                </a:lnTo>
                <a:close/>
                <a:moveTo>
                  <a:pt x="249945" y="161332"/>
                </a:moveTo>
                <a:lnTo>
                  <a:pt x="252772" y="162943"/>
                </a:lnTo>
                <a:lnTo>
                  <a:pt x="255264" y="164402"/>
                </a:lnTo>
                <a:lnTo>
                  <a:pt x="244626" y="164402"/>
                </a:lnTo>
                <a:lnTo>
                  <a:pt x="247088" y="162943"/>
                </a:lnTo>
                <a:lnTo>
                  <a:pt x="249945" y="161332"/>
                </a:lnTo>
                <a:close/>
                <a:moveTo>
                  <a:pt x="261556" y="161332"/>
                </a:moveTo>
                <a:lnTo>
                  <a:pt x="264413" y="162943"/>
                </a:lnTo>
                <a:lnTo>
                  <a:pt x="266875" y="164402"/>
                </a:lnTo>
                <a:lnTo>
                  <a:pt x="256237" y="164402"/>
                </a:lnTo>
                <a:lnTo>
                  <a:pt x="258699" y="162943"/>
                </a:lnTo>
                <a:lnTo>
                  <a:pt x="261556" y="161332"/>
                </a:lnTo>
                <a:close/>
                <a:moveTo>
                  <a:pt x="273198" y="161332"/>
                </a:moveTo>
                <a:lnTo>
                  <a:pt x="276024" y="162943"/>
                </a:lnTo>
                <a:lnTo>
                  <a:pt x="278517" y="164402"/>
                </a:lnTo>
                <a:lnTo>
                  <a:pt x="267878" y="164402"/>
                </a:lnTo>
                <a:lnTo>
                  <a:pt x="270340" y="162943"/>
                </a:lnTo>
                <a:lnTo>
                  <a:pt x="273198" y="161332"/>
                </a:lnTo>
                <a:close/>
                <a:moveTo>
                  <a:pt x="11217" y="164676"/>
                </a:moveTo>
                <a:lnTo>
                  <a:pt x="5898" y="167746"/>
                </a:lnTo>
                <a:lnTo>
                  <a:pt x="578" y="164676"/>
                </a:lnTo>
                <a:close/>
                <a:moveTo>
                  <a:pt x="22828" y="164676"/>
                </a:moveTo>
                <a:lnTo>
                  <a:pt x="17509" y="167746"/>
                </a:lnTo>
                <a:lnTo>
                  <a:pt x="12190" y="164676"/>
                </a:lnTo>
                <a:close/>
                <a:moveTo>
                  <a:pt x="34470" y="164676"/>
                </a:moveTo>
                <a:lnTo>
                  <a:pt x="29150" y="167746"/>
                </a:lnTo>
                <a:lnTo>
                  <a:pt x="23831" y="164676"/>
                </a:lnTo>
                <a:close/>
                <a:moveTo>
                  <a:pt x="46081" y="164676"/>
                </a:moveTo>
                <a:lnTo>
                  <a:pt x="40762" y="167746"/>
                </a:lnTo>
                <a:lnTo>
                  <a:pt x="35442" y="164676"/>
                </a:lnTo>
                <a:close/>
                <a:moveTo>
                  <a:pt x="57722" y="164676"/>
                </a:moveTo>
                <a:lnTo>
                  <a:pt x="52403" y="167746"/>
                </a:lnTo>
                <a:lnTo>
                  <a:pt x="47084" y="164676"/>
                </a:lnTo>
                <a:close/>
                <a:moveTo>
                  <a:pt x="69334" y="164676"/>
                </a:moveTo>
                <a:lnTo>
                  <a:pt x="64014" y="167746"/>
                </a:lnTo>
                <a:lnTo>
                  <a:pt x="58695" y="164676"/>
                </a:lnTo>
                <a:close/>
                <a:moveTo>
                  <a:pt x="80945" y="164676"/>
                </a:moveTo>
                <a:lnTo>
                  <a:pt x="75625" y="167746"/>
                </a:lnTo>
                <a:lnTo>
                  <a:pt x="70306" y="164676"/>
                </a:lnTo>
                <a:close/>
                <a:moveTo>
                  <a:pt x="92556" y="164676"/>
                </a:moveTo>
                <a:lnTo>
                  <a:pt x="87237" y="167746"/>
                </a:lnTo>
                <a:lnTo>
                  <a:pt x="81917" y="164676"/>
                </a:lnTo>
                <a:close/>
                <a:moveTo>
                  <a:pt x="104197" y="164676"/>
                </a:moveTo>
                <a:lnTo>
                  <a:pt x="98878" y="167746"/>
                </a:lnTo>
                <a:lnTo>
                  <a:pt x="93559" y="164676"/>
                </a:lnTo>
                <a:close/>
                <a:moveTo>
                  <a:pt x="115809" y="164676"/>
                </a:moveTo>
                <a:lnTo>
                  <a:pt x="110489" y="167746"/>
                </a:lnTo>
                <a:lnTo>
                  <a:pt x="105170" y="164676"/>
                </a:lnTo>
                <a:close/>
                <a:moveTo>
                  <a:pt x="127450" y="164676"/>
                </a:moveTo>
                <a:lnTo>
                  <a:pt x="122131" y="167746"/>
                </a:lnTo>
                <a:lnTo>
                  <a:pt x="116812" y="164676"/>
                </a:lnTo>
                <a:close/>
                <a:moveTo>
                  <a:pt x="139061" y="164676"/>
                </a:moveTo>
                <a:lnTo>
                  <a:pt x="133742" y="167746"/>
                </a:lnTo>
                <a:lnTo>
                  <a:pt x="128423" y="164676"/>
                </a:lnTo>
                <a:close/>
                <a:moveTo>
                  <a:pt x="150642" y="164676"/>
                </a:moveTo>
                <a:lnTo>
                  <a:pt x="145323" y="167746"/>
                </a:lnTo>
                <a:lnTo>
                  <a:pt x="140004" y="164676"/>
                </a:lnTo>
                <a:close/>
                <a:moveTo>
                  <a:pt x="162284" y="164676"/>
                </a:moveTo>
                <a:lnTo>
                  <a:pt x="156964" y="167746"/>
                </a:lnTo>
                <a:lnTo>
                  <a:pt x="151645" y="164676"/>
                </a:lnTo>
                <a:close/>
                <a:moveTo>
                  <a:pt x="173895" y="164676"/>
                </a:moveTo>
                <a:lnTo>
                  <a:pt x="168575" y="167746"/>
                </a:lnTo>
                <a:lnTo>
                  <a:pt x="163256" y="164676"/>
                </a:lnTo>
                <a:close/>
                <a:moveTo>
                  <a:pt x="185536" y="164676"/>
                </a:moveTo>
                <a:lnTo>
                  <a:pt x="180217" y="167746"/>
                </a:lnTo>
                <a:lnTo>
                  <a:pt x="174898" y="164676"/>
                </a:lnTo>
                <a:close/>
                <a:moveTo>
                  <a:pt x="197147" y="164676"/>
                </a:moveTo>
                <a:lnTo>
                  <a:pt x="191828" y="167746"/>
                </a:lnTo>
                <a:lnTo>
                  <a:pt x="186509" y="164676"/>
                </a:lnTo>
                <a:close/>
                <a:moveTo>
                  <a:pt x="208789" y="164676"/>
                </a:moveTo>
                <a:lnTo>
                  <a:pt x="203470" y="167746"/>
                </a:lnTo>
                <a:lnTo>
                  <a:pt x="198151" y="164676"/>
                </a:lnTo>
                <a:close/>
                <a:moveTo>
                  <a:pt x="220370" y="164676"/>
                </a:moveTo>
                <a:lnTo>
                  <a:pt x="215051" y="167746"/>
                </a:lnTo>
                <a:lnTo>
                  <a:pt x="209731" y="164676"/>
                </a:lnTo>
                <a:close/>
                <a:moveTo>
                  <a:pt x="232011" y="164676"/>
                </a:moveTo>
                <a:lnTo>
                  <a:pt x="226692" y="167746"/>
                </a:lnTo>
                <a:lnTo>
                  <a:pt x="221373" y="164676"/>
                </a:lnTo>
                <a:close/>
                <a:moveTo>
                  <a:pt x="243622" y="164676"/>
                </a:moveTo>
                <a:lnTo>
                  <a:pt x="238303" y="167746"/>
                </a:lnTo>
                <a:lnTo>
                  <a:pt x="232984" y="164676"/>
                </a:lnTo>
                <a:close/>
                <a:moveTo>
                  <a:pt x="255264" y="164676"/>
                </a:moveTo>
                <a:lnTo>
                  <a:pt x="249945" y="167746"/>
                </a:lnTo>
                <a:lnTo>
                  <a:pt x="244626" y="164676"/>
                </a:lnTo>
                <a:close/>
                <a:moveTo>
                  <a:pt x="266875" y="164676"/>
                </a:moveTo>
                <a:lnTo>
                  <a:pt x="261556" y="167746"/>
                </a:lnTo>
                <a:lnTo>
                  <a:pt x="256237" y="164676"/>
                </a:lnTo>
                <a:close/>
                <a:moveTo>
                  <a:pt x="278517" y="164676"/>
                </a:moveTo>
                <a:lnTo>
                  <a:pt x="273198" y="167746"/>
                </a:lnTo>
                <a:lnTo>
                  <a:pt x="267878" y="164676"/>
                </a:lnTo>
                <a:close/>
                <a:moveTo>
                  <a:pt x="11369" y="164889"/>
                </a:moveTo>
                <a:lnTo>
                  <a:pt x="6050" y="174068"/>
                </a:lnTo>
                <a:lnTo>
                  <a:pt x="6050" y="167959"/>
                </a:lnTo>
                <a:lnTo>
                  <a:pt x="11369" y="164889"/>
                </a:lnTo>
                <a:close/>
                <a:moveTo>
                  <a:pt x="34622" y="164889"/>
                </a:moveTo>
                <a:lnTo>
                  <a:pt x="29302" y="174068"/>
                </a:lnTo>
                <a:lnTo>
                  <a:pt x="29302" y="167959"/>
                </a:lnTo>
                <a:lnTo>
                  <a:pt x="34622" y="164889"/>
                </a:lnTo>
                <a:close/>
                <a:moveTo>
                  <a:pt x="46202" y="164889"/>
                </a:moveTo>
                <a:lnTo>
                  <a:pt x="40883" y="174068"/>
                </a:lnTo>
                <a:lnTo>
                  <a:pt x="40883" y="167959"/>
                </a:lnTo>
                <a:lnTo>
                  <a:pt x="46202" y="164889"/>
                </a:lnTo>
                <a:close/>
                <a:moveTo>
                  <a:pt x="57844" y="164889"/>
                </a:moveTo>
                <a:lnTo>
                  <a:pt x="52525" y="174068"/>
                </a:lnTo>
                <a:lnTo>
                  <a:pt x="52525" y="167959"/>
                </a:lnTo>
                <a:lnTo>
                  <a:pt x="57844" y="164889"/>
                </a:lnTo>
                <a:close/>
                <a:moveTo>
                  <a:pt x="69455" y="164889"/>
                </a:moveTo>
                <a:lnTo>
                  <a:pt x="64136" y="174068"/>
                </a:lnTo>
                <a:lnTo>
                  <a:pt x="64136" y="167959"/>
                </a:lnTo>
                <a:lnTo>
                  <a:pt x="69455" y="164889"/>
                </a:lnTo>
                <a:close/>
                <a:moveTo>
                  <a:pt x="81097" y="164889"/>
                </a:moveTo>
                <a:lnTo>
                  <a:pt x="75777" y="174068"/>
                </a:lnTo>
                <a:lnTo>
                  <a:pt x="75777" y="167959"/>
                </a:lnTo>
                <a:lnTo>
                  <a:pt x="81097" y="164889"/>
                </a:lnTo>
                <a:close/>
                <a:moveTo>
                  <a:pt x="92708" y="164889"/>
                </a:moveTo>
                <a:lnTo>
                  <a:pt x="87389" y="174068"/>
                </a:lnTo>
                <a:lnTo>
                  <a:pt x="87389" y="167959"/>
                </a:lnTo>
                <a:lnTo>
                  <a:pt x="92708" y="164889"/>
                </a:lnTo>
                <a:close/>
                <a:moveTo>
                  <a:pt x="104349" y="164889"/>
                </a:moveTo>
                <a:lnTo>
                  <a:pt x="99030" y="174068"/>
                </a:lnTo>
                <a:lnTo>
                  <a:pt x="99030" y="167959"/>
                </a:lnTo>
                <a:lnTo>
                  <a:pt x="104349" y="164889"/>
                </a:lnTo>
                <a:close/>
                <a:moveTo>
                  <a:pt x="115930" y="164889"/>
                </a:moveTo>
                <a:lnTo>
                  <a:pt x="110611" y="174068"/>
                </a:lnTo>
                <a:lnTo>
                  <a:pt x="110611" y="167959"/>
                </a:lnTo>
                <a:lnTo>
                  <a:pt x="115930" y="164889"/>
                </a:lnTo>
                <a:close/>
                <a:moveTo>
                  <a:pt x="127541" y="164889"/>
                </a:moveTo>
                <a:lnTo>
                  <a:pt x="122222" y="174068"/>
                </a:lnTo>
                <a:lnTo>
                  <a:pt x="122222" y="167959"/>
                </a:lnTo>
                <a:lnTo>
                  <a:pt x="127541" y="164889"/>
                </a:lnTo>
                <a:close/>
                <a:moveTo>
                  <a:pt x="139183" y="164889"/>
                </a:moveTo>
                <a:lnTo>
                  <a:pt x="133864" y="174068"/>
                </a:lnTo>
                <a:lnTo>
                  <a:pt x="133864" y="167959"/>
                </a:lnTo>
                <a:lnTo>
                  <a:pt x="139183" y="164889"/>
                </a:lnTo>
                <a:close/>
                <a:moveTo>
                  <a:pt x="150794" y="164889"/>
                </a:moveTo>
                <a:lnTo>
                  <a:pt x="145475" y="174068"/>
                </a:lnTo>
                <a:lnTo>
                  <a:pt x="145475" y="167959"/>
                </a:lnTo>
                <a:lnTo>
                  <a:pt x="150794" y="164889"/>
                </a:lnTo>
                <a:close/>
                <a:moveTo>
                  <a:pt x="162436" y="164889"/>
                </a:moveTo>
                <a:lnTo>
                  <a:pt x="157116" y="174068"/>
                </a:lnTo>
                <a:lnTo>
                  <a:pt x="157116" y="167959"/>
                </a:lnTo>
                <a:lnTo>
                  <a:pt x="162436" y="164889"/>
                </a:lnTo>
                <a:close/>
                <a:moveTo>
                  <a:pt x="174047" y="164889"/>
                </a:moveTo>
                <a:lnTo>
                  <a:pt x="168727" y="174068"/>
                </a:lnTo>
                <a:lnTo>
                  <a:pt x="168727" y="167959"/>
                </a:lnTo>
                <a:lnTo>
                  <a:pt x="174047" y="164889"/>
                </a:lnTo>
                <a:close/>
                <a:moveTo>
                  <a:pt x="185658" y="164889"/>
                </a:moveTo>
                <a:lnTo>
                  <a:pt x="180339" y="174068"/>
                </a:lnTo>
                <a:lnTo>
                  <a:pt x="180339" y="167959"/>
                </a:lnTo>
                <a:lnTo>
                  <a:pt x="185658" y="164889"/>
                </a:lnTo>
                <a:close/>
                <a:moveTo>
                  <a:pt x="197269" y="164889"/>
                </a:moveTo>
                <a:lnTo>
                  <a:pt x="191950" y="174068"/>
                </a:lnTo>
                <a:lnTo>
                  <a:pt x="191950" y="167959"/>
                </a:lnTo>
                <a:lnTo>
                  <a:pt x="197269" y="164889"/>
                </a:lnTo>
                <a:close/>
                <a:moveTo>
                  <a:pt x="208911" y="164889"/>
                </a:moveTo>
                <a:lnTo>
                  <a:pt x="203591" y="174068"/>
                </a:lnTo>
                <a:lnTo>
                  <a:pt x="203591" y="167959"/>
                </a:lnTo>
                <a:lnTo>
                  <a:pt x="208911" y="164889"/>
                </a:lnTo>
                <a:close/>
                <a:moveTo>
                  <a:pt x="220522" y="164889"/>
                </a:moveTo>
                <a:lnTo>
                  <a:pt x="215202" y="174068"/>
                </a:lnTo>
                <a:lnTo>
                  <a:pt x="215202" y="167959"/>
                </a:lnTo>
                <a:lnTo>
                  <a:pt x="220522" y="164889"/>
                </a:lnTo>
                <a:close/>
                <a:moveTo>
                  <a:pt x="232163" y="164889"/>
                </a:moveTo>
                <a:lnTo>
                  <a:pt x="226844" y="174068"/>
                </a:lnTo>
                <a:lnTo>
                  <a:pt x="226844" y="167959"/>
                </a:lnTo>
                <a:lnTo>
                  <a:pt x="232163" y="164889"/>
                </a:lnTo>
                <a:close/>
                <a:moveTo>
                  <a:pt x="243774" y="164889"/>
                </a:moveTo>
                <a:lnTo>
                  <a:pt x="238455" y="174068"/>
                </a:lnTo>
                <a:lnTo>
                  <a:pt x="238455" y="167959"/>
                </a:lnTo>
                <a:lnTo>
                  <a:pt x="243774" y="164889"/>
                </a:lnTo>
                <a:close/>
                <a:moveTo>
                  <a:pt x="255355" y="164889"/>
                </a:moveTo>
                <a:lnTo>
                  <a:pt x="250036" y="174068"/>
                </a:lnTo>
                <a:lnTo>
                  <a:pt x="250036" y="167959"/>
                </a:lnTo>
                <a:lnTo>
                  <a:pt x="255355" y="164889"/>
                </a:lnTo>
                <a:close/>
                <a:moveTo>
                  <a:pt x="266997" y="164889"/>
                </a:moveTo>
                <a:lnTo>
                  <a:pt x="261678" y="174068"/>
                </a:lnTo>
                <a:lnTo>
                  <a:pt x="261678" y="167959"/>
                </a:lnTo>
                <a:lnTo>
                  <a:pt x="266997" y="164889"/>
                </a:lnTo>
                <a:close/>
                <a:moveTo>
                  <a:pt x="278608" y="164889"/>
                </a:moveTo>
                <a:lnTo>
                  <a:pt x="273289" y="174068"/>
                </a:lnTo>
                <a:lnTo>
                  <a:pt x="273289" y="167959"/>
                </a:lnTo>
                <a:lnTo>
                  <a:pt x="278608" y="164889"/>
                </a:lnTo>
                <a:close/>
                <a:moveTo>
                  <a:pt x="22980" y="164858"/>
                </a:moveTo>
                <a:lnTo>
                  <a:pt x="17661" y="174099"/>
                </a:lnTo>
                <a:lnTo>
                  <a:pt x="17661" y="167928"/>
                </a:lnTo>
                <a:lnTo>
                  <a:pt x="22980" y="164858"/>
                </a:lnTo>
                <a:close/>
                <a:moveTo>
                  <a:pt x="186357" y="164889"/>
                </a:moveTo>
                <a:lnTo>
                  <a:pt x="191676" y="167959"/>
                </a:lnTo>
                <a:lnTo>
                  <a:pt x="191676" y="174099"/>
                </a:lnTo>
                <a:lnTo>
                  <a:pt x="186357" y="164889"/>
                </a:lnTo>
                <a:close/>
                <a:moveTo>
                  <a:pt x="457" y="164919"/>
                </a:moveTo>
                <a:lnTo>
                  <a:pt x="5776" y="167959"/>
                </a:lnTo>
                <a:lnTo>
                  <a:pt x="5776" y="174129"/>
                </a:lnTo>
                <a:lnTo>
                  <a:pt x="457" y="164919"/>
                </a:lnTo>
                <a:close/>
                <a:moveTo>
                  <a:pt x="12098" y="164919"/>
                </a:moveTo>
                <a:lnTo>
                  <a:pt x="17418" y="167959"/>
                </a:lnTo>
                <a:lnTo>
                  <a:pt x="17418" y="174129"/>
                </a:lnTo>
                <a:lnTo>
                  <a:pt x="12098" y="164919"/>
                </a:lnTo>
                <a:close/>
                <a:moveTo>
                  <a:pt x="23710" y="164919"/>
                </a:moveTo>
                <a:lnTo>
                  <a:pt x="29029" y="167959"/>
                </a:lnTo>
                <a:lnTo>
                  <a:pt x="29029" y="174129"/>
                </a:lnTo>
                <a:lnTo>
                  <a:pt x="23710" y="164919"/>
                </a:lnTo>
                <a:close/>
                <a:moveTo>
                  <a:pt x="35290" y="164919"/>
                </a:moveTo>
                <a:lnTo>
                  <a:pt x="40610" y="167959"/>
                </a:lnTo>
                <a:lnTo>
                  <a:pt x="40610" y="174129"/>
                </a:lnTo>
                <a:lnTo>
                  <a:pt x="35290" y="164919"/>
                </a:lnTo>
                <a:close/>
                <a:moveTo>
                  <a:pt x="46932" y="164919"/>
                </a:moveTo>
                <a:lnTo>
                  <a:pt x="52251" y="167959"/>
                </a:lnTo>
                <a:lnTo>
                  <a:pt x="52251" y="174129"/>
                </a:lnTo>
                <a:lnTo>
                  <a:pt x="46932" y="164919"/>
                </a:lnTo>
                <a:close/>
                <a:moveTo>
                  <a:pt x="58543" y="164919"/>
                </a:moveTo>
                <a:lnTo>
                  <a:pt x="63862" y="167959"/>
                </a:lnTo>
                <a:lnTo>
                  <a:pt x="63862" y="174129"/>
                </a:lnTo>
                <a:lnTo>
                  <a:pt x="58543" y="164919"/>
                </a:lnTo>
                <a:close/>
                <a:moveTo>
                  <a:pt x="70185" y="164919"/>
                </a:moveTo>
                <a:lnTo>
                  <a:pt x="75504" y="167959"/>
                </a:lnTo>
                <a:lnTo>
                  <a:pt x="75504" y="174129"/>
                </a:lnTo>
                <a:lnTo>
                  <a:pt x="70185" y="164919"/>
                </a:lnTo>
                <a:close/>
                <a:moveTo>
                  <a:pt x="81796" y="164919"/>
                </a:moveTo>
                <a:lnTo>
                  <a:pt x="87115" y="167959"/>
                </a:lnTo>
                <a:lnTo>
                  <a:pt x="87115" y="174129"/>
                </a:lnTo>
                <a:lnTo>
                  <a:pt x="81796" y="164919"/>
                </a:lnTo>
                <a:close/>
                <a:moveTo>
                  <a:pt x="93437" y="164919"/>
                </a:moveTo>
                <a:lnTo>
                  <a:pt x="98757" y="167959"/>
                </a:lnTo>
                <a:lnTo>
                  <a:pt x="98757" y="174129"/>
                </a:lnTo>
                <a:lnTo>
                  <a:pt x="93437" y="164919"/>
                </a:lnTo>
                <a:close/>
                <a:moveTo>
                  <a:pt x="105018" y="164919"/>
                </a:moveTo>
                <a:lnTo>
                  <a:pt x="110337" y="167959"/>
                </a:lnTo>
                <a:lnTo>
                  <a:pt x="110337" y="174129"/>
                </a:lnTo>
                <a:lnTo>
                  <a:pt x="105018" y="164919"/>
                </a:lnTo>
                <a:close/>
                <a:moveTo>
                  <a:pt x="116660" y="164919"/>
                </a:moveTo>
                <a:lnTo>
                  <a:pt x="121979" y="167959"/>
                </a:lnTo>
                <a:lnTo>
                  <a:pt x="121979" y="174129"/>
                </a:lnTo>
                <a:lnTo>
                  <a:pt x="116660" y="164919"/>
                </a:lnTo>
                <a:close/>
                <a:moveTo>
                  <a:pt x="128271" y="164919"/>
                </a:moveTo>
                <a:lnTo>
                  <a:pt x="133590" y="167959"/>
                </a:lnTo>
                <a:lnTo>
                  <a:pt x="133590" y="174129"/>
                </a:lnTo>
                <a:lnTo>
                  <a:pt x="128271" y="164919"/>
                </a:lnTo>
                <a:close/>
                <a:moveTo>
                  <a:pt x="139912" y="164919"/>
                </a:moveTo>
                <a:lnTo>
                  <a:pt x="145232" y="167959"/>
                </a:lnTo>
                <a:lnTo>
                  <a:pt x="145232" y="174129"/>
                </a:lnTo>
                <a:lnTo>
                  <a:pt x="139912" y="164919"/>
                </a:lnTo>
                <a:close/>
                <a:moveTo>
                  <a:pt x="151523" y="164919"/>
                </a:moveTo>
                <a:lnTo>
                  <a:pt x="156843" y="167959"/>
                </a:lnTo>
                <a:lnTo>
                  <a:pt x="156843" y="174129"/>
                </a:lnTo>
                <a:lnTo>
                  <a:pt x="151523" y="164919"/>
                </a:lnTo>
                <a:close/>
                <a:moveTo>
                  <a:pt x="163165" y="164919"/>
                </a:moveTo>
                <a:lnTo>
                  <a:pt x="168484" y="167959"/>
                </a:lnTo>
                <a:lnTo>
                  <a:pt x="168484" y="174129"/>
                </a:lnTo>
                <a:lnTo>
                  <a:pt x="163165" y="164919"/>
                </a:lnTo>
                <a:close/>
                <a:moveTo>
                  <a:pt x="174746" y="164919"/>
                </a:moveTo>
                <a:lnTo>
                  <a:pt x="180065" y="167959"/>
                </a:lnTo>
                <a:lnTo>
                  <a:pt x="180065" y="174129"/>
                </a:lnTo>
                <a:lnTo>
                  <a:pt x="174746" y="164919"/>
                </a:lnTo>
                <a:close/>
                <a:moveTo>
                  <a:pt x="197999" y="164889"/>
                </a:moveTo>
                <a:lnTo>
                  <a:pt x="203318" y="167959"/>
                </a:lnTo>
                <a:lnTo>
                  <a:pt x="203318" y="174129"/>
                </a:lnTo>
                <a:lnTo>
                  <a:pt x="197999" y="164889"/>
                </a:lnTo>
                <a:close/>
                <a:moveTo>
                  <a:pt x="209610" y="164889"/>
                </a:moveTo>
                <a:lnTo>
                  <a:pt x="214929" y="167959"/>
                </a:lnTo>
                <a:lnTo>
                  <a:pt x="214929" y="174129"/>
                </a:lnTo>
                <a:lnTo>
                  <a:pt x="209610" y="164889"/>
                </a:lnTo>
                <a:close/>
                <a:moveTo>
                  <a:pt x="221251" y="164889"/>
                </a:moveTo>
                <a:lnTo>
                  <a:pt x="226570" y="167959"/>
                </a:lnTo>
                <a:lnTo>
                  <a:pt x="226570" y="174129"/>
                </a:lnTo>
                <a:lnTo>
                  <a:pt x="221251" y="164889"/>
                </a:lnTo>
                <a:close/>
                <a:moveTo>
                  <a:pt x="232862" y="164889"/>
                </a:moveTo>
                <a:lnTo>
                  <a:pt x="238182" y="167959"/>
                </a:lnTo>
                <a:lnTo>
                  <a:pt x="238182" y="174129"/>
                </a:lnTo>
                <a:lnTo>
                  <a:pt x="232862" y="164889"/>
                </a:lnTo>
                <a:close/>
                <a:moveTo>
                  <a:pt x="244474" y="164889"/>
                </a:moveTo>
                <a:lnTo>
                  <a:pt x="249793" y="167959"/>
                </a:lnTo>
                <a:lnTo>
                  <a:pt x="249793" y="174129"/>
                </a:lnTo>
                <a:lnTo>
                  <a:pt x="244474" y="164889"/>
                </a:lnTo>
                <a:close/>
                <a:moveTo>
                  <a:pt x="256085" y="164889"/>
                </a:moveTo>
                <a:lnTo>
                  <a:pt x="261404" y="167959"/>
                </a:lnTo>
                <a:lnTo>
                  <a:pt x="261404" y="174129"/>
                </a:lnTo>
                <a:lnTo>
                  <a:pt x="256085" y="164889"/>
                </a:lnTo>
                <a:close/>
                <a:moveTo>
                  <a:pt x="267726" y="164889"/>
                </a:moveTo>
                <a:lnTo>
                  <a:pt x="273046" y="167959"/>
                </a:lnTo>
                <a:lnTo>
                  <a:pt x="273046" y="174129"/>
                </a:lnTo>
                <a:lnTo>
                  <a:pt x="267726" y="164889"/>
                </a:lnTo>
                <a:close/>
                <a:moveTo>
                  <a:pt x="244" y="165010"/>
                </a:moveTo>
                <a:lnTo>
                  <a:pt x="5563" y="174190"/>
                </a:lnTo>
                <a:lnTo>
                  <a:pt x="5563" y="174190"/>
                </a:lnTo>
                <a:lnTo>
                  <a:pt x="214" y="171120"/>
                </a:lnTo>
                <a:lnTo>
                  <a:pt x="214" y="165010"/>
                </a:lnTo>
                <a:close/>
                <a:moveTo>
                  <a:pt x="255872" y="165010"/>
                </a:moveTo>
                <a:lnTo>
                  <a:pt x="261191" y="174190"/>
                </a:lnTo>
                <a:lnTo>
                  <a:pt x="261191" y="174190"/>
                </a:lnTo>
                <a:lnTo>
                  <a:pt x="255872" y="171150"/>
                </a:lnTo>
                <a:lnTo>
                  <a:pt x="255872" y="165010"/>
                </a:lnTo>
                <a:close/>
                <a:moveTo>
                  <a:pt x="267483" y="165010"/>
                </a:moveTo>
                <a:lnTo>
                  <a:pt x="272802" y="174190"/>
                </a:lnTo>
                <a:lnTo>
                  <a:pt x="272802" y="174190"/>
                </a:lnTo>
                <a:lnTo>
                  <a:pt x="267483" y="171150"/>
                </a:lnTo>
                <a:lnTo>
                  <a:pt x="267483" y="165010"/>
                </a:lnTo>
                <a:close/>
                <a:moveTo>
                  <a:pt x="93194" y="165010"/>
                </a:moveTo>
                <a:lnTo>
                  <a:pt x="98513" y="174190"/>
                </a:lnTo>
                <a:lnTo>
                  <a:pt x="93194" y="171120"/>
                </a:lnTo>
                <a:lnTo>
                  <a:pt x="93194" y="165010"/>
                </a:lnTo>
                <a:close/>
                <a:moveTo>
                  <a:pt x="104836" y="165010"/>
                </a:moveTo>
                <a:lnTo>
                  <a:pt x="110155" y="174190"/>
                </a:lnTo>
                <a:lnTo>
                  <a:pt x="104836" y="171120"/>
                </a:lnTo>
                <a:lnTo>
                  <a:pt x="104836" y="165010"/>
                </a:lnTo>
                <a:close/>
                <a:moveTo>
                  <a:pt x="116416" y="165010"/>
                </a:moveTo>
                <a:lnTo>
                  <a:pt x="121736" y="174190"/>
                </a:lnTo>
                <a:lnTo>
                  <a:pt x="116416" y="171120"/>
                </a:lnTo>
                <a:lnTo>
                  <a:pt x="116416" y="165010"/>
                </a:lnTo>
                <a:close/>
                <a:moveTo>
                  <a:pt x="128058" y="165010"/>
                </a:moveTo>
                <a:lnTo>
                  <a:pt x="133377" y="174190"/>
                </a:lnTo>
                <a:lnTo>
                  <a:pt x="128058" y="171120"/>
                </a:lnTo>
                <a:lnTo>
                  <a:pt x="128058" y="165010"/>
                </a:lnTo>
                <a:close/>
                <a:moveTo>
                  <a:pt x="139669" y="165010"/>
                </a:moveTo>
                <a:lnTo>
                  <a:pt x="144988" y="174190"/>
                </a:lnTo>
                <a:lnTo>
                  <a:pt x="139669" y="171120"/>
                </a:lnTo>
                <a:lnTo>
                  <a:pt x="139669" y="165010"/>
                </a:lnTo>
                <a:close/>
                <a:moveTo>
                  <a:pt x="151311" y="165010"/>
                </a:moveTo>
                <a:lnTo>
                  <a:pt x="156630" y="174190"/>
                </a:lnTo>
                <a:lnTo>
                  <a:pt x="151311" y="171120"/>
                </a:lnTo>
                <a:lnTo>
                  <a:pt x="151311" y="165010"/>
                </a:lnTo>
                <a:close/>
                <a:moveTo>
                  <a:pt x="162922" y="165010"/>
                </a:moveTo>
                <a:lnTo>
                  <a:pt x="168241" y="174190"/>
                </a:lnTo>
                <a:lnTo>
                  <a:pt x="162922" y="171120"/>
                </a:lnTo>
                <a:lnTo>
                  <a:pt x="162922" y="165010"/>
                </a:lnTo>
                <a:close/>
                <a:moveTo>
                  <a:pt x="174503" y="165010"/>
                </a:moveTo>
                <a:lnTo>
                  <a:pt x="179822" y="174190"/>
                </a:lnTo>
                <a:lnTo>
                  <a:pt x="174503" y="171120"/>
                </a:lnTo>
                <a:lnTo>
                  <a:pt x="174503" y="165010"/>
                </a:lnTo>
                <a:close/>
                <a:moveTo>
                  <a:pt x="186144" y="165010"/>
                </a:moveTo>
                <a:lnTo>
                  <a:pt x="191463" y="174190"/>
                </a:lnTo>
                <a:lnTo>
                  <a:pt x="186144" y="171120"/>
                </a:lnTo>
                <a:lnTo>
                  <a:pt x="186144" y="165010"/>
                </a:lnTo>
                <a:close/>
                <a:moveTo>
                  <a:pt x="197755" y="165010"/>
                </a:moveTo>
                <a:lnTo>
                  <a:pt x="203075" y="174190"/>
                </a:lnTo>
                <a:lnTo>
                  <a:pt x="197755" y="171150"/>
                </a:lnTo>
                <a:lnTo>
                  <a:pt x="197755" y="165010"/>
                </a:lnTo>
                <a:close/>
                <a:moveTo>
                  <a:pt x="209397" y="165010"/>
                </a:moveTo>
                <a:lnTo>
                  <a:pt x="214716" y="174190"/>
                </a:lnTo>
                <a:lnTo>
                  <a:pt x="209397" y="171150"/>
                </a:lnTo>
                <a:lnTo>
                  <a:pt x="209397" y="165010"/>
                </a:lnTo>
                <a:close/>
                <a:moveTo>
                  <a:pt x="221008" y="165010"/>
                </a:moveTo>
                <a:lnTo>
                  <a:pt x="226327" y="174190"/>
                </a:lnTo>
                <a:lnTo>
                  <a:pt x="221008" y="171150"/>
                </a:lnTo>
                <a:lnTo>
                  <a:pt x="221008" y="165010"/>
                </a:lnTo>
                <a:close/>
                <a:moveTo>
                  <a:pt x="232650" y="165010"/>
                </a:moveTo>
                <a:lnTo>
                  <a:pt x="237969" y="174190"/>
                </a:lnTo>
                <a:lnTo>
                  <a:pt x="232650" y="171150"/>
                </a:lnTo>
                <a:lnTo>
                  <a:pt x="232650" y="165010"/>
                </a:lnTo>
                <a:close/>
                <a:moveTo>
                  <a:pt x="244230" y="165010"/>
                </a:moveTo>
                <a:lnTo>
                  <a:pt x="249550" y="174190"/>
                </a:lnTo>
                <a:lnTo>
                  <a:pt x="244230" y="171150"/>
                </a:lnTo>
                <a:lnTo>
                  <a:pt x="244230" y="165010"/>
                </a:lnTo>
                <a:close/>
                <a:moveTo>
                  <a:pt x="11855" y="165010"/>
                </a:moveTo>
                <a:lnTo>
                  <a:pt x="17174" y="174251"/>
                </a:lnTo>
                <a:lnTo>
                  <a:pt x="17174" y="174251"/>
                </a:lnTo>
                <a:lnTo>
                  <a:pt x="11855" y="171150"/>
                </a:lnTo>
                <a:lnTo>
                  <a:pt x="11855" y="165010"/>
                </a:lnTo>
                <a:close/>
                <a:moveTo>
                  <a:pt x="23223" y="165041"/>
                </a:moveTo>
                <a:lnTo>
                  <a:pt x="23223" y="171150"/>
                </a:lnTo>
                <a:lnTo>
                  <a:pt x="17904" y="174251"/>
                </a:lnTo>
                <a:lnTo>
                  <a:pt x="17904" y="174251"/>
                </a:lnTo>
                <a:lnTo>
                  <a:pt x="23223" y="165041"/>
                </a:lnTo>
                <a:close/>
                <a:moveTo>
                  <a:pt x="23497" y="165010"/>
                </a:moveTo>
                <a:lnTo>
                  <a:pt x="28816" y="174251"/>
                </a:lnTo>
                <a:lnTo>
                  <a:pt x="28816" y="174251"/>
                </a:lnTo>
                <a:lnTo>
                  <a:pt x="23497" y="171150"/>
                </a:lnTo>
                <a:lnTo>
                  <a:pt x="23497" y="165010"/>
                </a:lnTo>
                <a:close/>
                <a:moveTo>
                  <a:pt x="34834" y="165010"/>
                </a:moveTo>
                <a:lnTo>
                  <a:pt x="34834" y="171150"/>
                </a:lnTo>
                <a:lnTo>
                  <a:pt x="29515" y="174251"/>
                </a:lnTo>
                <a:lnTo>
                  <a:pt x="29515" y="174251"/>
                </a:lnTo>
                <a:lnTo>
                  <a:pt x="34834" y="165010"/>
                </a:lnTo>
                <a:close/>
                <a:moveTo>
                  <a:pt x="35078" y="165010"/>
                </a:moveTo>
                <a:lnTo>
                  <a:pt x="40397" y="174251"/>
                </a:lnTo>
                <a:lnTo>
                  <a:pt x="40397" y="174251"/>
                </a:lnTo>
                <a:lnTo>
                  <a:pt x="35078" y="171150"/>
                </a:lnTo>
                <a:lnTo>
                  <a:pt x="35078" y="165010"/>
                </a:lnTo>
                <a:close/>
                <a:moveTo>
                  <a:pt x="58330" y="165010"/>
                </a:moveTo>
                <a:lnTo>
                  <a:pt x="63650" y="174251"/>
                </a:lnTo>
                <a:lnTo>
                  <a:pt x="63650" y="174251"/>
                </a:lnTo>
                <a:lnTo>
                  <a:pt x="58330" y="171150"/>
                </a:lnTo>
                <a:lnTo>
                  <a:pt x="58330" y="165010"/>
                </a:lnTo>
                <a:close/>
                <a:moveTo>
                  <a:pt x="69698" y="165010"/>
                </a:moveTo>
                <a:lnTo>
                  <a:pt x="69698" y="171150"/>
                </a:lnTo>
                <a:lnTo>
                  <a:pt x="64379" y="174251"/>
                </a:lnTo>
                <a:lnTo>
                  <a:pt x="64379" y="174251"/>
                </a:lnTo>
                <a:lnTo>
                  <a:pt x="69698" y="165010"/>
                </a:lnTo>
                <a:close/>
                <a:moveTo>
                  <a:pt x="69941" y="165010"/>
                </a:moveTo>
                <a:lnTo>
                  <a:pt x="75261" y="174251"/>
                </a:lnTo>
                <a:lnTo>
                  <a:pt x="75261" y="174251"/>
                </a:lnTo>
                <a:lnTo>
                  <a:pt x="69941" y="171150"/>
                </a:lnTo>
                <a:lnTo>
                  <a:pt x="69941" y="165010"/>
                </a:lnTo>
                <a:close/>
                <a:moveTo>
                  <a:pt x="81309" y="165010"/>
                </a:moveTo>
                <a:lnTo>
                  <a:pt x="81309" y="171150"/>
                </a:lnTo>
                <a:lnTo>
                  <a:pt x="75990" y="174251"/>
                </a:lnTo>
                <a:lnTo>
                  <a:pt x="75990" y="174251"/>
                </a:lnTo>
                <a:lnTo>
                  <a:pt x="81309" y="165010"/>
                </a:lnTo>
                <a:close/>
                <a:moveTo>
                  <a:pt x="81583" y="165010"/>
                </a:moveTo>
                <a:lnTo>
                  <a:pt x="86902" y="174251"/>
                </a:lnTo>
                <a:lnTo>
                  <a:pt x="86902" y="174251"/>
                </a:lnTo>
                <a:lnTo>
                  <a:pt x="81583" y="171150"/>
                </a:lnTo>
                <a:lnTo>
                  <a:pt x="81583" y="165010"/>
                </a:lnTo>
                <a:close/>
                <a:moveTo>
                  <a:pt x="92951" y="165010"/>
                </a:moveTo>
                <a:lnTo>
                  <a:pt x="92951" y="171150"/>
                </a:lnTo>
                <a:lnTo>
                  <a:pt x="87632" y="174251"/>
                </a:lnTo>
                <a:lnTo>
                  <a:pt x="87632" y="174251"/>
                </a:lnTo>
                <a:lnTo>
                  <a:pt x="92951" y="165010"/>
                </a:lnTo>
                <a:close/>
                <a:moveTo>
                  <a:pt x="104562" y="165010"/>
                </a:moveTo>
                <a:lnTo>
                  <a:pt x="104562" y="171150"/>
                </a:lnTo>
                <a:lnTo>
                  <a:pt x="99243" y="174251"/>
                </a:lnTo>
                <a:lnTo>
                  <a:pt x="99243" y="174251"/>
                </a:lnTo>
                <a:lnTo>
                  <a:pt x="104562" y="165010"/>
                </a:lnTo>
                <a:close/>
                <a:moveTo>
                  <a:pt x="116143" y="165010"/>
                </a:moveTo>
                <a:lnTo>
                  <a:pt x="116143" y="171150"/>
                </a:lnTo>
                <a:lnTo>
                  <a:pt x="110824" y="174251"/>
                </a:lnTo>
                <a:lnTo>
                  <a:pt x="110824" y="174251"/>
                </a:lnTo>
                <a:lnTo>
                  <a:pt x="116143" y="165010"/>
                </a:lnTo>
                <a:close/>
                <a:moveTo>
                  <a:pt x="127784" y="165010"/>
                </a:moveTo>
                <a:lnTo>
                  <a:pt x="127784" y="171150"/>
                </a:lnTo>
                <a:lnTo>
                  <a:pt x="122465" y="174251"/>
                </a:lnTo>
                <a:lnTo>
                  <a:pt x="122465" y="174251"/>
                </a:lnTo>
                <a:lnTo>
                  <a:pt x="127784" y="165010"/>
                </a:lnTo>
                <a:close/>
                <a:moveTo>
                  <a:pt x="139396" y="165010"/>
                </a:moveTo>
                <a:lnTo>
                  <a:pt x="139396" y="171150"/>
                </a:lnTo>
                <a:lnTo>
                  <a:pt x="134076" y="174251"/>
                </a:lnTo>
                <a:lnTo>
                  <a:pt x="134076" y="174251"/>
                </a:lnTo>
                <a:lnTo>
                  <a:pt x="139396" y="165010"/>
                </a:lnTo>
                <a:close/>
                <a:moveTo>
                  <a:pt x="151037" y="165010"/>
                </a:moveTo>
                <a:lnTo>
                  <a:pt x="151037" y="171150"/>
                </a:lnTo>
                <a:lnTo>
                  <a:pt x="145718" y="174251"/>
                </a:lnTo>
                <a:lnTo>
                  <a:pt x="145718" y="174251"/>
                </a:lnTo>
                <a:lnTo>
                  <a:pt x="151037" y="165010"/>
                </a:lnTo>
                <a:close/>
                <a:moveTo>
                  <a:pt x="162648" y="165010"/>
                </a:moveTo>
                <a:lnTo>
                  <a:pt x="162648" y="171150"/>
                </a:lnTo>
                <a:lnTo>
                  <a:pt x="157329" y="174251"/>
                </a:lnTo>
                <a:lnTo>
                  <a:pt x="157329" y="174251"/>
                </a:lnTo>
                <a:lnTo>
                  <a:pt x="162648" y="165010"/>
                </a:lnTo>
                <a:close/>
                <a:moveTo>
                  <a:pt x="174290" y="165010"/>
                </a:moveTo>
                <a:lnTo>
                  <a:pt x="174290" y="171150"/>
                </a:lnTo>
                <a:lnTo>
                  <a:pt x="168971" y="174251"/>
                </a:lnTo>
                <a:lnTo>
                  <a:pt x="168971" y="174251"/>
                </a:lnTo>
                <a:lnTo>
                  <a:pt x="174290" y="165010"/>
                </a:lnTo>
                <a:close/>
                <a:moveTo>
                  <a:pt x="185871" y="165041"/>
                </a:moveTo>
                <a:lnTo>
                  <a:pt x="185871" y="171150"/>
                </a:lnTo>
                <a:lnTo>
                  <a:pt x="180551" y="174251"/>
                </a:lnTo>
                <a:lnTo>
                  <a:pt x="180551" y="174251"/>
                </a:lnTo>
                <a:lnTo>
                  <a:pt x="185871" y="165041"/>
                </a:lnTo>
                <a:close/>
                <a:moveTo>
                  <a:pt x="197512" y="165041"/>
                </a:moveTo>
                <a:lnTo>
                  <a:pt x="197512" y="171150"/>
                </a:lnTo>
                <a:lnTo>
                  <a:pt x="192193" y="174251"/>
                </a:lnTo>
                <a:lnTo>
                  <a:pt x="192193" y="174251"/>
                </a:lnTo>
                <a:lnTo>
                  <a:pt x="197512" y="165041"/>
                </a:lnTo>
                <a:close/>
                <a:moveTo>
                  <a:pt x="209123" y="165041"/>
                </a:moveTo>
                <a:lnTo>
                  <a:pt x="209123" y="171150"/>
                </a:lnTo>
                <a:lnTo>
                  <a:pt x="203804" y="174251"/>
                </a:lnTo>
                <a:lnTo>
                  <a:pt x="203804" y="174251"/>
                </a:lnTo>
                <a:lnTo>
                  <a:pt x="209123" y="165041"/>
                </a:lnTo>
                <a:close/>
                <a:moveTo>
                  <a:pt x="220765" y="165041"/>
                </a:moveTo>
                <a:lnTo>
                  <a:pt x="220765" y="171150"/>
                </a:lnTo>
                <a:lnTo>
                  <a:pt x="215446" y="174251"/>
                </a:lnTo>
                <a:lnTo>
                  <a:pt x="215446" y="174251"/>
                </a:lnTo>
                <a:lnTo>
                  <a:pt x="220765" y="165041"/>
                </a:lnTo>
                <a:close/>
                <a:moveTo>
                  <a:pt x="243957" y="165041"/>
                </a:moveTo>
                <a:lnTo>
                  <a:pt x="243957" y="171150"/>
                </a:lnTo>
                <a:lnTo>
                  <a:pt x="238638" y="174251"/>
                </a:lnTo>
                <a:lnTo>
                  <a:pt x="238638" y="174251"/>
                </a:lnTo>
                <a:lnTo>
                  <a:pt x="243957" y="165041"/>
                </a:lnTo>
                <a:close/>
                <a:moveTo>
                  <a:pt x="255598" y="165041"/>
                </a:moveTo>
                <a:lnTo>
                  <a:pt x="255598" y="171150"/>
                </a:lnTo>
                <a:lnTo>
                  <a:pt x="250279" y="174251"/>
                </a:lnTo>
                <a:lnTo>
                  <a:pt x="250279" y="174251"/>
                </a:lnTo>
                <a:lnTo>
                  <a:pt x="255598" y="165041"/>
                </a:lnTo>
                <a:close/>
                <a:moveTo>
                  <a:pt x="11582" y="165010"/>
                </a:moveTo>
                <a:lnTo>
                  <a:pt x="11582" y="171150"/>
                </a:lnTo>
                <a:lnTo>
                  <a:pt x="6262" y="174251"/>
                </a:lnTo>
                <a:lnTo>
                  <a:pt x="11582" y="165010"/>
                </a:lnTo>
                <a:close/>
                <a:moveTo>
                  <a:pt x="46446" y="165010"/>
                </a:moveTo>
                <a:lnTo>
                  <a:pt x="46446" y="171150"/>
                </a:lnTo>
                <a:lnTo>
                  <a:pt x="41126" y="174251"/>
                </a:lnTo>
                <a:lnTo>
                  <a:pt x="46446" y="165010"/>
                </a:lnTo>
                <a:close/>
                <a:moveTo>
                  <a:pt x="46689" y="165010"/>
                </a:moveTo>
                <a:lnTo>
                  <a:pt x="52008" y="174251"/>
                </a:lnTo>
                <a:lnTo>
                  <a:pt x="46689" y="171150"/>
                </a:lnTo>
                <a:lnTo>
                  <a:pt x="46689" y="165010"/>
                </a:lnTo>
                <a:close/>
                <a:moveTo>
                  <a:pt x="58057" y="165010"/>
                </a:moveTo>
                <a:lnTo>
                  <a:pt x="58057" y="171150"/>
                </a:lnTo>
                <a:lnTo>
                  <a:pt x="52737" y="174251"/>
                </a:lnTo>
                <a:lnTo>
                  <a:pt x="58057" y="165010"/>
                </a:lnTo>
                <a:close/>
                <a:moveTo>
                  <a:pt x="232376" y="165041"/>
                </a:moveTo>
                <a:lnTo>
                  <a:pt x="232376" y="171150"/>
                </a:lnTo>
                <a:lnTo>
                  <a:pt x="227057" y="174251"/>
                </a:lnTo>
                <a:lnTo>
                  <a:pt x="232376" y="165041"/>
                </a:lnTo>
                <a:close/>
                <a:moveTo>
                  <a:pt x="267210" y="165041"/>
                </a:moveTo>
                <a:lnTo>
                  <a:pt x="267210" y="171150"/>
                </a:lnTo>
                <a:lnTo>
                  <a:pt x="261890" y="174251"/>
                </a:lnTo>
                <a:lnTo>
                  <a:pt x="267210" y="165041"/>
                </a:lnTo>
                <a:close/>
                <a:moveTo>
                  <a:pt x="278851" y="165041"/>
                </a:moveTo>
                <a:lnTo>
                  <a:pt x="278851" y="171150"/>
                </a:lnTo>
                <a:lnTo>
                  <a:pt x="273532" y="174251"/>
                </a:lnTo>
                <a:lnTo>
                  <a:pt x="278851" y="165041"/>
                </a:lnTo>
                <a:close/>
                <a:moveTo>
                  <a:pt x="11703" y="171393"/>
                </a:moveTo>
                <a:lnTo>
                  <a:pt x="17023" y="174463"/>
                </a:lnTo>
                <a:lnTo>
                  <a:pt x="6384" y="174463"/>
                </a:lnTo>
                <a:lnTo>
                  <a:pt x="11703" y="171393"/>
                </a:lnTo>
                <a:close/>
                <a:moveTo>
                  <a:pt x="23345" y="171393"/>
                </a:moveTo>
                <a:lnTo>
                  <a:pt x="28664" y="174463"/>
                </a:lnTo>
                <a:lnTo>
                  <a:pt x="18026" y="174463"/>
                </a:lnTo>
                <a:lnTo>
                  <a:pt x="23345" y="171393"/>
                </a:lnTo>
                <a:close/>
                <a:moveTo>
                  <a:pt x="34956" y="171393"/>
                </a:moveTo>
                <a:lnTo>
                  <a:pt x="40275" y="174463"/>
                </a:lnTo>
                <a:lnTo>
                  <a:pt x="29637" y="174463"/>
                </a:lnTo>
                <a:lnTo>
                  <a:pt x="34956" y="171393"/>
                </a:lnTo>
                <a:close/>
                <a:moveTo>
                  <a:pt x="46598" y="171393"/>
                </a:moveTo>
                <a:lnTo>
                  <a:pt x="51886" y="174463"/>
                </a:lnTo>
                <a:lnTo>
                  <a:pt x="41248" y="174463"/>
                </a:lnTo>
                <a:lnTo>
                  <a:pt x="46598" y="171393"/>
                </a:lnTo>
                <a:close/>
                <a:moveTo>
                  <a:pt x="58209" y="171393"/>
                </a:moveTo>
                <a:lnTo>
                  <a:pt x="63528" y="174463"/>
                </a:lnTo>
                <a:lnTo>
                  <a:pt x="52889" y="174463"/>
                </a:lnTo>
                <a:lnTo>
                  <a:pt x="58209" y="171393"/>
                </a:lnTo>
                <a:close/>
                <a:moveTo>
                  <a:pt x="69850" y="171393"/>
                </a:moveTo>
                <a:lnTo>
                  <a:pt x="75169" y="174463"/>
                </a:lnTo>
                <a:lnTo>
                  <a:pt x="64531" y="174463"/>
                </a:lnTo>
                <a:lnTo>
                  <a:pt x="69850" y="171393"/>
                </a:lnTo>
                <a:close/>
                <a:moveTo>
                  <a:pt x="81431" y="171393"/>
                </a:moveTo>
                <a:lnTo>
                  <a:pt x="86750" y="174463"/>
                </a:lnTo>
                <a:lnTo>
                  <a:pt x="76112" y="174463"/>
                </a:lnTo>
                <a:lnTo>
                  <a:pt x="81431" y="171393"/>
                </a:lnTo>
                <a:close/>
                <a:moveTo>
                  <a:pt x="93042" y="171393"/>
                </a:moveTo>
                <a:lnTo>
                  <a:pt x="98361" y="174463"/>
                </a:lnTo>
                <a:lnTo>
                  <a:pt x="87723" y="174463"/>
                </a:lnTo>
                <a:lnTo>
                  <a:pt x="93042" y="171393"/>
                </a:lnTo>
                <a:close/>
                <a:moveTo>
                  <a:pt x="104684" y="171393"/>
                </a:moveTo>
                <a:lnTo>
                  <a:pt x="110003" y="174463"/>
                </a:lnTo>
                <a:lnTo>
                  <a:pt x="99364" y="174463"/>
                </a:lnTo>
                <a:lnTo>
                  <a:pt x="104684" y="171393"/>
                </a:lnTo>
                <a:close/>
                <a:moveTo>
                  <a:pt x="116295" y="171393"/>
                </a:moveTo>
                <a:lnTo>
                  <a:pt x="121614" y="174463"/>
                </a:lnTo>
                <a:lnTo>
                  <a:pt x="110976" y="174463"/>
                </a:lnTo>
                <a:lnTo>
                  <a:pt x="116295" y="171393"/>
                </a:lnTo>
                <a:close/>
                <a:moveTo>
                  <a:pt x="127936" y="171393"/>
                </a:moveTo>
                <a:lnTo>
                  <a:pt x="133256" y="174463"/>
                </a:lnTo>
                <a:lnTo>
                  <a:pt x="122617" y="174463"/>
                </a:lnTo>
                <a:lnTo>
                  <a:pt x="127936" y="171393"/>
                </a:lnTo>
                <a:close/>
                <a:moveTo>
                  <a:pt x="139548" y="171393"/>
                </a:moveTo>
                <a:lnTo>
                  <a:pt x="144867" y="174463"/>
                </a:lnTo>
                <a:lnTo>
                  <a:pt x="134228" y="174463"/>
                </a:lnTo>
                <a:lnTo>
                  <a:pt x="139548" y="171393"/>
                </a:lnTo>
                <a:close/>
                <a:moveTo>
                  <a:pt x="151159" y="171393"/>
                </a:moveTo>
                <a:lnTo>
                  <a:pt x="156478" y="174463"/>
                </a:lnTo>
                <a:lnTo>
                  <a:pt x="145840" y="174463"/>
                </a:lnTo>
                <a:lnTo>
                  <a:pt x="151159" y="171393"/>
                </a:lnTo>
                <a:close/>
                <a:moveTo>
                  <a:pt x="162770" y="171393"/>
                </a:moveTo>
                <a:lnTo>
                  <a:pt x="168089" y="174463"/>
                </a:lnTo>
                <a:lnTo>
                  <a:pt x="157451" y="174463"/>
                </a:lnTo>
                <a:lnTo>
                  <a:pt x="162770" y="171393"/>
                </a:lnTo>
                <a:close/>
                <a:moveTo>
                  <a:pt x="174411" y="171393"/>
                </a:moveTo>
                <a:lnTo>
                  <a:pt x="179731" y="174463"/>
                </a:lnTo>
                <a:lnTo>
                  <a:pt x="169092" y="174463"/>
                </a:lnTo>
                <a:lnTo>
                  <a:pt x="174411" y="171393"/>
                </a:lnTo>
                <a:close/>
                <a:moveTo>
                  <a:pt x="186023" y="171393"/>
                </a:moveTo>
                <a:lnTo>
                  <a:pt x="191342" y="174463"/>
                </a:lnTo>
                <a:lnTo>
                  <a:pt x="180703" y="174463"/>
                </a:lnTo>
                <a:lnTo>
                  <a:pt x="186023" y="171393"/>
                </a:lnTo>
                <a:close/>
                <a:moveTo>
                  <a:pt x="197634" y="171393"/>
                </a:moveTo>
                <a:lnTo>
                  <a:pt x="202953" y="174463"/>
                </a:lnTo>
                <a:lnTo>
                  <a:pt x="192345" y="174463"/>
                </a:lnTo>
                <a:lnTo>
                  <a:pt x="197634" y="171393"/>
                </a:lnTo>
                <a:close/>
                <a:moveTo>
                  <a:pt x="209275" y="171393"/>
                </a:moveTo>
                <a:lnTo>
                  <a:pt x="214595" y="174463"/>
                </a:lnTo>
                <a:lnTo>
                  <a:pt x="203956" y="174463"/>
                </a:lnTo>
                <a:lnTo>
                  <a:pt x="209275" y="171393"/>
                </a:lnTo>
                <a:close/>
                <a:moveTo>
                  <a:pt x="220856" y="171393"/>
                </a:moveTo>
                <a:lnTo>
                  <a:pt x="226175" y="174463"/>
                </a:lnTo>
                <a:lnTo>
                  <a:pt x="215537" y="174463"/>
                </a:lnTo>
                <a:lnTo>
                  <a:pt x="220856" y="171393"/>
                </a:lnTo>
                <a:close/>
                <a:moveTo>
                  <a:pt x="232498" y="171393"/>
                </a:moveTo>
                <a:lnTo>
                  <a:pt x="237817" y="174463"/>
                </a:lnTo>
                <a:lnTo>
                  <a:pt x="227178" y="174463"/>
                </a:lnTo>
                <a:lnTo>
                  <a:pt x="232498" y="171393"/>
                </a:lnTo>
                <a:close/>
                <a:moveTo>
                  <a:pt x="244109" y="171393"/>
                </a:moveTo>
                <a:lnTo>
                  <a:pt x="249428" y="174463"/>
                </a:lnTo>
                <a:lnTo>
                  <a:pt x="238790" y="174463"/>
                </a:lnTo>
                <a:lnTo>
                  <a:pt x="244109" y="171393"/>
                </a:lnTo>
                <a:close/>
                <a:moveTo>
                  <a:pt x="255750" y="171393"/>
                </a:moveTo>
                <a:lnTo>
                  <a:pt x="261070" y="174463"/>
                </a:lnTo>
                <a:lnTo>
                  <a:pt x="250431" y="174463"/>
                </a:lnTo>
                <a:lnTo>
                  <a:pt x="255750" y="171393"/>
                </a:lnTo>
                <a:close/>
                <a:moveTo>
                  <a:pt x="267362" y="171393"/>
                </a:moveTo>
                <a:lnTo>
                  <a:pt x="272681" y="174463"/>
                </a:lnTo>
                <a:lnTo>
                  <a:pt x="262042" y="174463"/>
                </a:lnTo>
                <a:lnTo>
                  <a:pt x="267362" y="171393"/>
                </a:lnTo>
                <a:close/>
                <a:moveTo>
                  <a:pt x="279003" y="171393"/>
                </a:moveTo>
                <a:lnTo>
                  <a:pt x="284322" y="174463"/>
                </a:lnTo>
                <a:lnTo>
                  <a:pt x="273684" y="174463"/>
                </a:lnTo>
                <a:lnTo>
                  <a:pt x="279003" y="171393"/>
                </a:lnTo>
                <a:close/>
                <a:moveTo>
                  <a:pt x="98361" y="174707"/>
                </a:moveTo>
                <a:lnTo>
                  <a:pt x="93042" y="177777"/>
                </a:lnTo>
                <a:lnTo>
                  <a:pt x="87723" y="174707"/>
                </a:lnTo>
                <a:close/>
                <a:moveTo>
                  <a:pt x="110003" y="174707"/>
                </a:moveTo>
                <a:lnTo>
                  <a:pt x="104684" y="177777"/>
                </a:lnTo>
                <a:lnTo>
                  <a:pt x="99364" y="174707"/>
                </a:lnTo>
                <a:close/>
                <a:moveTo>
                  <a:pt x="121614" y="174707"/>
                </a:moveTo>
                <a:lnTo>
                  <a:pt x="116295" y="177777"/>
                </a:lnTo>
                <a:lnTo>
                  <a:pt x="110976" y="174707"/>
                </a:lnTo>
                <a:close/>
                <a:moveTo>
                  <a:pt x="133256" y="174707"/>
                </a:moveTo>
                <a:lnTo>
                  <a:pt x="127936" y="177777"/>
                </a:lnTo>
                <a:lnTo>
                  <a:pt x="122617" y="174707"/>
                </a:lnTo>
                <a:close/>
                <a:moveTo>
                  <a:pt x="144867" y="174707"/>
                </a:moveTo>
                <a:lnTo>
                  <a:pt x="139548" y="177777"/>
                </a:lnTo>
                <a:lnTo>
                  <a:pt x="134228" y="174707"/>
                </a:lnTo>
                <a:close/>
                <a:moveTo>
                  <a:pt x="156478" y="174707"/>
                </a:moveTo>
                <a:lnTo>
                  <a:pt x="151159" y="177777"/>
                </a:lnTo>
                <a:lnTo>
                  <a:pt x="145840" y="174707"/>
                </a:lnTo>
                <a:close/>
                <a:moveTo>
                  <a:pt x="168089" y="174707"/>
                </a:moveTo>
                <a:lnTo>
                  <a:pt x="162770" y="177777"/>
                </a:lnTo>
                <a:lnTo>
                  <a:pt x="157451" y="174707"/>
                </a:lnTo>
                <a:close/>
                <a:moveTo>
                  <a:pt x="179731" y="174707"/>
                </a:moveTo>
                <a:lnTo>
                  <a:pt x="174411" y="177777"/>
                </a:lnTo>
                <a:lnTo>
                  <a:pt x="169092" y="174707"/>
                </a:lnTo>
                <a:close/>
                <a:moveTo>
                  <a:pt x="191342" y="174707"/>
                </a:moveTo>
                <a:lnTo>
                  <a:pt x="186023" y="177777"/>
                </a:lnTo>
                <a:lnTo>
                  <a:pt x="180703" y="174707"/>
                </a:lnTo>
                <a:close/>
                <a:moveTo>
                  <a:pt x="202953" y="174707"/>
                </a:moveTo>
                <a:lnTo>
                  <a:pt x="197634" y="177777"/>
                </a:lnTo>
                <a:lnTo>
                  <a:pt x="192315" y="174707"/>
                </a:lnTo>
                <a:close/>
                <a:moveTo>
                  <a:pt x="214564" y="174707"/>
                </a:moveTo>
                <a:lnTo>
                  <a:pt x="209245" y="177777"/>
                </a:lnTo>
                <a:lnTo>
                  <a:pt x="203926" y="174707"/>
                </a:lnTo>
                <a:close/>
                <a:moveTo>
                  <a:pt x="226175" y="174707"/>
                </a:moveTo>
                <a:lnTo>
                  <a:pt x="220856" y="177777"/>
                </a:lnTo>
                <a:lnTo>
                  <a:pt x="215537" y="174707"/>
                </a:lnTo>
                <a:close/>
                <a:moveTo>
                  <a:pt x="237817" y="174707"/>
                </a:moveTo>
                <a:lnTo>
                  <a:pt x="232498" y="177777"/>
                </a:lnTo>
                <a:lnTo>
                  <a:pt x="227178" y="174707"/>
                </a:lnTo>
                <a:close/>
                <a:moveTo>
                  <a:pt x="249428" y="174707"/>
                </a:moveTo>
                <a:lnTo>
                  <a:pt x="244109" y="177777"/>
                </a:lnTo>
                <a:lnTo>
                  <a:pt x="238790" y="174707"/>
                </a:lnTo>
                <a:close/>
                <a:moveTo>
                  <a:pt x="261070" y="174707"/>
                </a:moveTo>
                <a:lnTo>
                  <a:pt x="255750" y="177777"/>
                </a:lnTo>
                <a:lnTo>
                  <a:pt x="250431" y="174707"/>
                </a:lnTo>
                <a:close/>
                <a:moveTo>
                  <a:pt x="272681" y="174707"/>
                </a:moveTo>
                <a:lnTo>
                  <a:pt x="267362" y="177777"/>
                </a:lnTo>
                <a:lnTo>
                  <a:pt x="262042" y="174707"/>
                </a:lnTo>
                <a:close/>
                <a:moveTo>
                  <a:pt x="284292" y="174707"/>
                </a:moveTo>
                <a:lnTo>
                  <a:pt x="278973" y="177777"/>
                </a:lnTo>
                <a:lnTo>
                  <a:pt x="273653" y="174707"/>
                </a:lnTo>
                <a:close/>
                <a:moveTo>
                  <a:pt x="17023" y="174737"/>
                </a:moveTo>
                <a:lnTo>
                  <a:pt x="11703" y="177807"/>
                </a:lnTo>
                <a:lnTo>
                  <a:pt x="6384" y="174737"/>
                </a:lnTo>
                <a:close/>
                <a:moveTo>
                  <a:pt x="28664" y="174737"/>
                </a:moveTo>
                <a:lnTo>
                  <a:pt x="23345" y="177807"/>
                </a:lnTo>
                <a:lnTo>
                  <a:pt x="18026" y="174737"/>
                </a:lnTo>
                <a:close/>
                <a:moveTo>
                  <a:pt x="40275" y="174737"/>
                </a:moveTo>
                <a:lnTo>
                  <a:pt x="34956" y="177807"/>
                </a:lnTo>
                <a:lnTo>
                  <a:pt x="29637" y="174737"/>
                </a:lnTo>
                <a:close/>
                <a:moveTo>
                  <a:pt x="51886" y="174737"/>
                </a:moveTo>
                <a:lnTo>
                  <a:pt x="46567" y="177807"/>
                </a:lnTo>
                <a:lnTo>
                  <a:pt x="41248" y="174737"/>
                </a:lnTo>
                <a:close/>
                <a:moveTo>
                  <a:pt x="63528" y="174737"/>
                </a:moveTo>
                <a:lnTo>
                  <a:pt x="58209" y="177807"/>
                </a:lnTo>
                <a:lnTo>
                  <a:pt x="52889" y="174737"/>
                </a:lnTo>
                <a:close/>
                <a:moveTo>
                  <a:pt x="75109" y="174737"/>
                </a:moveTo>
                <a:lnTo>
                  <a:pt x="69789" y="177807"/>
                </a:lnTo>
                <a:lnTo>
                  <a:pt x="64470" y="174737"/>
                </a:lnTo>
                <a:close/>
                <a:moveTo>
                  <a:pt x="86750" y="174737"/>
                </a:moveTo>
                <a:lnTo>
                  <a:pt x="81431" y="177807"/>
                </a:lnTo>
                <a:lnTo>
                  <a:pt x="76112" y="174737"/>
                </a:lnTo>
                <a:close/>
                <a:moveTo>
                  <a:pt x="17174" y="174919"/>
                </a:moveTo>
                <a:lnTo>
                  <a:pt x="11855" y="184129"/>
                </a:lnTo>
                <a:lnTo>
                  <a:pt x="11855" y="177989"/>
                </a:lnTo>
                <a:lnTo>
                  <a:pt x="17174" y="174919"/>
                </a:lnTo>
                <a:close/>
                <a:moveTo>
                  <a:pt x="28816" y="174919"/>
                </a:moveTo>
                <a:lnTo>
                  <a:pt x="23497" y="184129"/>
                </a:lnTo>
                <a:lnTo>
                  <a:pt x="23497" y="177989"/>
                </a:lnTo>
                <a:lnTo>
                  <a:pt x="28816" y="174919"/>
                </a:lnTo>
                <a:close/>
                <a:moveTo>
                  <a:pt x="40427" y="174919"/>
                </a:moveTo>
                <a:lnTo>
                  <a:pt x="35108" y="184129"/>
                </a:lnTo>
                <a:lnTo>
                  <a:pt x="35108" y="177989"/>
                </a:lnTo>
                <a:lnTo>
                  <a:pt x="40427" y="174919"/>
                </a:lnTo>
                <a:close/>
                <a:moveTo>
                  <a:pt x="52008" y="174919"/>
                </a:moveTo>
                <a:lnTo>
                  <a:pt x="46689" y="184129"/>
                </a:lnTo>
                <a:lnTo>
                  <a:pt x="46689" y="177989"/>
                </a:lnTo>
                <a:lnTo>
                  <a:pt x="52008" y="174919"/>
                </a:lnTo>
                <a:close/>
                <a:moveTo>
                  <a:pt x="63650" y="174919"/>
                </a:moveTo>
                <a:lnTo>
                  <a:pt x="58330" y="184129"/>
                </a:lnTo>
                <a:lnTo>
                  <a:pt x="58330" y="177989"/>
                </a:lnTo>
                <a:lnTo>
                  <a:pt x="63650" y="174919"/>
                </a:lnTo>
                <a:close/>
                <a:moveTo>
                  <a:pt x="75261" y="174919"/>
                </a:moveTo>
                <a:lnTo>
                  <a:pt x="69941" y="184129"/>
                </a:lnTo>
                <a:lnTo>
                  <a:pt x="69941" y="177989"/>
                </a:lnTo>
                <a:lnTo>
                  <a:pt x="75261" y="174919"/>
                </a:lnTo>
                <a:close/>
                <a:moveTo>
                  <a:pt x="86902" y="174919"/>
                </a:moveTo>
                <a:lnTo>
                  <a:pt x="81583" y="184129"/>
                </a:lnTo>
                <a:lnTo>
                  <a:pt x="81583" y="177989"/>
                </a:lnTo>
                <a:lnTo>
                  <a:pt x="86902" y="174919"/>
                </a:lnTo>
                <a:close/>
                <a:moveTo>
                  <a:pt x="98513" y="174919"/>
                </a:moveTo>
                <a:lnTo>
                  <a:pt x="93194" y="184129"/>
                </a:lnTo>
                <a:lnTo>
                  <a:pt x="93194" y="177989"/>
                </a:lnTo>
                <a:lnTo>
                  <a:pt x="98513" y="174919"/>
                </a:lnTo>
                <a:close/>
                <a:moveTo>
                  <a:pt x="110155" y="174919"/>
                </a:moveTo>
                <a:lnTo>
                  <a:pt x="104836" y="184129"/>
                </a:lnTo>
                <a:lnTo>
                  <a:pt x="104836" y="177989"/>
                </a:lnTo>
                <a:lnTo>
                  <a:pt x="110155" y="174919"/>
                </a:lnTo>
                <a:close/>
                <a:moveTo>
                  <a:pt x="121736" y="174919"/>
                </a:moveTo>
                <a:lnTo>
                  <a:pt x="116416" y="184129"/>
                </a:lnTo>
                <a:lnTo>
                  <a:pt x="116416" y="177989"/>
                </a:lnTo>
                <a:lnTo>
                  <a:pt x="121736" y="174919"/>
                </a:lnTo>
                <a:close/>
                <a:moveTo>
                  <a:pt x="133377" y="174919"/>
                </a:moveTo>
                <a:lnTo>
                  <a:pt x="128058" y="184129"/>
                </a:lnTo>
                <a:lnTo>
                  <a:pt x="128058" y="177989"/>
                </a:lnTo>
                <a:lnTo>
                  <a:pt x="133377" y="174919"/>
                </a:lnTo>
                <a:close/>
                <a:moveTo>
                  <a:pt x="144988" y="174919"/>
                </a:moveTo>
                <a:lnTo>
                  <a:pt x="139669" y="184129"/>
                </a:lnTo>
                <a:lnTo>
                  <a:pt x="139669" y="177989"/>
                </a:lnTo>
                <a:lnTo>
                  <a:pt x="144988" y="174919"/>
                </a:lnTo>
                <a:close/>
                <a:moveTo>
                  <a:pt x="156630" y="174919"/>
                </a:moveTo>
                <a:lnTo>
                  <a:pt x="151311" y="184129"/>
                </a:lnTo>
                <a:lnTo>
                  <a:pt x="151311" y="177989"/>
                </a:lnTo>
                <a:lnTo>
                  <a:pt x="156630" y="174919"/>
                </a:lnTo>
                <a:close/>
                <a:moveTo>
                  <a:pt x="168241" y="174919"/>
                </a:moveTo>
                <a:lnTo>
                  <a:pt x="162922" y="184129"/>
                </a:lnTo>
                <a:lnTo>
                  <a:pt x="162922" y="177989"/>
                </a:lnTo>
                <a:lnTo>
                  <a:pt x="168241" y="174919"/>
                </a:lnTo>
                <a:close/>
                <a:moveTo>
                  <a:pt x="179822" y="174919"/>
                </a:moveTo>
                <a:lnTo>
                  <a:pt x="174503" y="184129"/>
                </a:lnTo>
                <a:lnTo>
                  <a:pt x="174503" y="177989"/>
                </a:lnTo>
                <a:lnTo>
                  <a:pt x="179822" y="174919"/>
                </a:lnTo>
                <a:close/>
                <a:moveTo>
                  <a:pt x="191463" y="174919"/>
                </a:moveTo>
                <a:lnTo>
                  <a:pt x="186144" y="184129"/>
                </a:lnTo>
                <a:lnTo>
                  <a:pt x="186144" y="177989"/>
                </a:lnTo>
                <a:lnTo>
                  <a:pt x="191463" y="174919"/>
                </a:lnTo>
                <a:close/>
                <a:moveTo>
                  <a:pt x="203075" y="174919"/>
                </a:moveTo>
                <a:lnTo>
                  <a:pt x="197755" y="184129"/>
                </a:lnTo>
                <a:lnTo>
                  <a:pt x="197755" y="177989"/>
                </a:lnTo>
                <a:lnTo>
                  <a:pt x="203075" y="174919"/>
                </a:lnTo>
                <a:close/>
                <a:moveTo>
                  <a:pt x="214716" y="174919"/>
                </a:moveTo>
                <a:lnTo>
                  <a:pt x="209397" y="184129"/>
                </a:lnTo>
                <a:lnTo>
                  <a:pt x="209397" y="177989"/>
                </a:lnTo>
                <a:lnTo>
                  <a:pt x="214716" y="174919"/>
                </a:lnTo>
                <a:close/>
                <a:moveTo>
                  <a:pt x="226327" y="174919"/>
                </a:moveTo>
                <a:lnTo>
                  <a:pt x="221008" y="184129"/>
                </a:lnTo>
                <a:lnTo>
                  <a:pt x="221008" y="177989"/>
                </a:lnTo>
                <a:lnTo>
                  <a:pt x="226327" y="174919"/>
                </a:lnTo>
                <a:close/>
                <a:moveTo>
                  <a:pt x="237969" y="174919"/>
                </a:moveTo>
                <a:lnTo>
                  <a:pt x="232650" y="184129"/>
                </a:lnTo>
                <a:lnTo>
                  <a:pt x="232650" y="177989"/>
                </a:lnTo>
                <a:lnTo>
                  <a:pt x="237969" y="174919"/>
                </a:lnTo>
                <a:close/>
                <a:moveTo>
                  <a:pt x="249550" y="174919"/>
                </a:moveTo>
                <a:lnTo>
                  <a:pt x="244230" y="184129"/>
                </a:lnTo>
                <a:lnTo>
                  <a:pt x="244230" y="177989"/>
                </a:lnTo>
                <a:lnTo>
                  <a:pt x="249550" y="174919"/>
                </a:lnTo>
                <a:close/>
                <a:moveTo>
                  <a:pt x="261191" y="174919"/>
                </a:moveTo>
                <a:lnTo>
                  <a:pt x="255872" y="184129"/>
                </a:lnTo>
                <a:lnTo>
                  <a:pt x="255872" y="177989"/>
                </a:lnTo>
                <a:lnTo>
                  <a:pt x="261191" y="174919"/>
                </a:lnTo>
                <a:close/>
                <a:moveTo>
                  <a:pt x="272802" y="174919"/>
                </a:moveTo>
                <a:lnTo>
                  <a:pt x="267483" y="184129"/>
                </a:lnTo>
                <a:lnTo>
                  <a:pt x="267483" y="177989"/>
                </a:lnTo>
                <a:lnTo>
                  <a:pt x="272802" y="174919"/>
                </a:lnTo>
                <a:close/>
                <a:moveTo>
                  <a:pt x="284444" y="174919"/>
                </a:moveTo>
                <a:lnTo>
                  <a:pt x="279125" y="184129"/>
                </a:lnTo>
                <a:lnTo>
                  <a:pt x="279125" y="177989"/>
                </a:lnTo>
                <a:lnTo>
                  <a:pt x="284444" y="174919"/>
                </a:lnTo>
                <a:close/>
                <a:moveTo>
                  <a:pt x="6262" y="174950"/>
                </a:moveTo>
                <a:lnTo>
                  <a:pt x="11582" y="177989"/>
                </a:lnTo>
                <a:lnTo>
                  <a:pt x="11582" y="184160"/>
                </a:lnTo>
                <a:lnTo>
                  <a:pt x="6262" y="174950"/>
                </a:lnTo>
                <a:close/>
                <a:moveTo>
                  <a:pt x="17904" y="174950"/>
                </a:moveTo>
                <a:lnTo>
                  <a:pt x="23223" y="177989"/>
                </a:lnTo>
                <a:lnTo>
                  <a:pt x="23223" y="184160"/>
                </a:lnTo>
                <a:lnTo>
                  <a:pt x="17904" y="174950"/>
                </a:lnTo>
                <a:close/>
                <a:moveTo>
                  <a:pt x="29515" y="174950"/>
                </a:moveTo>
                <a:lnTo>
                  <a:pt x="34834" y="177989"/>
                </a:lnTo>
                <a:lnTo>
                  <a:pt x="34834" y="184160"/>
                </a:lnTo>
                <a:lnTo>
                  <a:pt x="29515" y="174950"/>
                </a:lnTo>
                <a:close/>
                <a:moveTo>
                  <a:pt x="41126" y="174950"/>
                </a:moveTo>
                <a:lnTo>
                  <a:pt x="46446" y="177989"/>
                </a:lnTo>
                <a:lnTo>
                  <a:pt x="46446" y="184160"/>
                </a:lnTo>
                <a:lnTo>
                  <a:pt x="41126" y="174950"/>
                </a:lnTo>
                <a:close/>
                <a:moveTo>
                  <a:pt x="52737" y="174950"/>
                </a:moveTo>
                <a:lnTo>
                  <a:pt x="58057" y="177989"/>
                </a:lnTo>
                <a:lnTo>
                  <a:pt x="58057" y="184160"/>
                </a:lnTo>
                <a:lnTo>
                  <a:pt x="52737" y="174950"/>
                </a:lnTo>
                <a:close/>
                <a:moveTo>
                  <a:pt x="64379" y="174950"/>
                </a:moveTo>
                <a:lnTo>
                  <a:pt x="69698" y="177989"/>
                </a:lnTo>
                <a:lnTo>
                  <a:pt x="69698" y="184160"/>
                </a:lnTo>
                <a:lnTo>
                  <a:pt x="64379" y="174950"/>
                </a:lnTo>
                <a:close/>
                <a:moveTo>
                  <a:pt x="75990" y="174950"/>
                </a:moveTo>
                <a:lnTo>
                  <a:pt x="81309" y="177989"/>
                </a:lnTo>
                <a:lnTo>
                  <a:pt x="81309" y="184160"/>
                </a:lnTo>
                <a:lnTo>
                  <a:pt x="75990" y="174950"/>
                </a:lnTo>
                <a:close/>
                <a:moveTo>
                  <a:pt x="87632" y="174950"/>
                </a:moveTo>
                <a:lnTo>
                  <a:pt x="92951" y="177989"/>
                </a:lnTo>
                <a:lnTo>
                  <a:pt x="92951" y="184160"/>
                </a:lnTo>
                <a:lnTo>
                  <a:pt x="87632" y="174950"/>
                </a:lnTo>
                <a:close/>
                <a:moveTo>
                  <a:pt x="99243" y="174950"/>
                </a:moveTo>
                <a:lnTo>
                  <a:pt x="104562" y="177989"/>
                </a:lnTo>
                <a:lnTo>
                  <a:pt x="104562" y="184160"/>
                </a:lnTo>
                <a:lnTo>
                  <a:pt x="99243" y="174950"/>
                </a:lnTo>
                <a:close/>
                <a:moveTo>
                  <a:pt x="110824" y="174950"/>
                </a:moveTo>
                <a:lnTo>
                  <a:pt x="116143" y="177989"/>
                </a:lnTo>
                <a:lnTo>
                  <a:pt x="116143" y="184160"/>
                </a:lnTo>
                <a:lnTo>
                  <a:pt x="110824" y="174950"/>
                </a:lnTo>
                <a:close/>
                <a:moveTo>
                  <a:pt x="122465" y="174950"/>
                </a:moveTo>
                <a:lnTo>
                  <a:pt x="127784" y="177989"/>
                </a:lnTo>
                <a:lnTo>
                  <a:pt x="127784" y="184160"/>
                </a:lnTo>
                <a:lnTo>
                  <a:pt x="122465" y="174950"/>
                </a:lnTo>
                <a:close/>
                <a:moveTo>
                  <a:pt x="134076" y="174950"/>
                </a:moveTo>
                <a:lnTo>
                  <a:pt x="139396" y="177989"/>
                </a:lnTo>
                <a:lnTo>
                  <a:pt x="139396" y="184160"/>
                </a:lnTo>
                <a:lnTo>
                  <a:pt x="134076" y="174950"/>
                </a:lnTo>
                <a:close/>
                <a:moveTo>
                  <a:pt x="145718" y="174950"/>
                </a:moveTo>
                <a:lnTo>
                  <a:pt x="151037" y="177989"/>
                </a:lnTo>
                <a:lnTo>
                  <a:pt x="151037" y="184160"/>
                </a:lnTo>
                <a:lnTo>
                  <a:pt x="145718" y="174950"/>
                </a:lnTo>
                <a:close/>
                <a:moveTo>
                  <a:pt x="157329" y="174950"/>
                </a:moveTo>
                <a:lnTo>
                  <a:pt x="162648" y="177989"/>
                </a:lnTo>
                <a:lnTo>
                  <a:pt x="162648" y="184160"/>
                </a:lnTo>
                <a:lnTo>
                  <a:pt x="157329" y="174950"/>
                </a:lnTo>
                <a:close/>
                <a:moveTo>
                  <a:pt x="168971" y="174950"/>
                </a:moveTo>
                <a:lnTo>
                  <a:pt x="174290" y="177989"/>
                </a:lnTo>
                <a:lnTo>
                  <a:pt x="174290" y="184160"/>
                </a:lnTo>
                <a:lnTo>
                  <a:pt x="168971" y="174950"/>
                </a:lnTo>
                <a:close/>
                <a:moveTo>
                  <a:pt x="180551" y="174950"/>
                </a:moveTo>
                <a:lnTo>
                  <a:pt x="185871" y="177989"/>
                </a:lnTo>
                <a:lnTo>
                  <a:pt x="185871" y="184160"/>
                </a:lnTo>
                <a:lnTo>
                  <a:pt x="180551" y="174950"/>
                </a:lnTo>
                <a:close/>
                <a:moveTo>
                  <a:pt x="192193" y="174950"/>
                </a:moveTo>
                <a:lnTo>
                  <a:pt x="197512" y="177989"/>
                </a:lnTo>
                <a:lnTo>
                  <a:pt x="197512" y="184160"/>
                </a:lnTo>
                <a:lnTo>
                  <a:pt x="192193" y="174950"/>
                </a:lnTo>
                <a:close/>
                <a:moveTo>
                  <a:pt x="203804" y="174950"/>
                </a:moveTo>
                <a:lnTo>
                  <a:pt x="209123" y="178050"/>
                </a:lnTo>
                <a:lnTo>
                  <a:pt x="209123" y="184190"/>
                </a:lnTo>
                <a:lnTo>
                  <a:pt x="203804" y="174950"/>
                </a:lnTo>
                <a:close/>
                <a:moveTo>
                  <a:pt x="215446" y="174950"/>
                </a:moveTo>
                <a:lnTo>
                  <a:pt x="220765" y="178050"/>
                </a:lnTo>
                <a:lnTo>
                  <a:pt x="220765" y="184190"/>
                </a:lnTo>
                <a:lnTo>
                  <a:pt x="215446" y="174950"/>
                </a:lnTo>
                <a:close/>
                <a:moveTo>
                  <a:pt x="227057" y="174950"/>
                </a:moveTo>
                <a:lnTo>
                  <a:pt x="232376" y="178050"/>
                </a:lnTo>
                <a:lnTo>
                  <a:pt x="232376" y="184190"/>
                </a:lnTo>
                <a:lnTo>
                  <a:pt x="227057" y="174950"/>
                </a:lnTo>
                <a:close/>
                <a:moveTo>
                  <a:pt x="238668" y="174950"/>
                </a:moveTo>
                <a:lnTo>
                  <a:pt x="243987" y="178050"/>
                </a:lnTo>
                <a:lnTo>
                  <a:pt x="243987" y="184190"/>
                </a:lnTo>
                <a:lnTo>
                  <a:pt x="238668" y="174950"/>
                </a:lnTo>
                <a:close/>
                <a:moveTo>
                  <a:pt x="250279" y="174950"/>
                </a:moveTo>
                <a:lnTo>
                  <a:pt x="255598" y="178050"/>
                </a:lnTo>
                <a:lnTo>
                  <a:pt x="255598" y="184190"/>
                </a:lnTo>
                <a:lnTo>
                  <a:pt x="250279" y="174950"/>
                </a:lnTo>
                <a:close/>
                <a:moveTo>
                  <a:pt x="261890" y="174950"/>
                </a:moveTo>
                <a:lnTo>
                  <a:pt x="267210" y="178050"/>
                </a:lnTo>
                <a:lnTo>
                  <a:pt x="267210" y="184190"/>
                </a:lnTo>
                <a:lnTo>
                  <a:pt x="261890" y="174950"/>
                </a:lnTo>
                <a:close/>
                <a:moveTo>
                  <a:pt x="273532" y="174950"/>
                </a:moveTo>
                <a:lnTo>
                  <a:pt x="278851" y="178050"/>
                </a:lnTo>
                <a:lnTo>
                  <a:pt x="278851" y="184190"/>
                </a:lnTo>
                <a:lnTo>
                  <a:pt x="273532" y="174950"/>
                </a:lnTo>
                <a:close/>
                <a:moveTo>
                  <a:pt x="52525" y="175071"/>
                </a:moveTo>
                <a:lnTo>
                  <a:pt x="57844" y="184281"/>
                </a:lnTo>
                <a:lnTo>
                  <a:pt x="57844" y="184281"/>
                </a:lnTo>
                <a:lnTo>
                  <a:pt x="55351" y="182822"/>
                </a:lnTo>
                <a:lnTo>
                  <a:pt x="52525" y="181242"/>
                </a:lnTo>
                <a:lnTo>
                  <a:pt x="52525" y="175071"/>
                </a:lnTo>
                <a:close/>
                <a:moveTo>
                  <a:pt x="75777" y="175071"/>
                </a:moveTo>
                <a:lnTo>
                  <a:pt x="81097" y="184281"/>
                </a:lnTo>
                <a:lnTo>
                  <a:pt x="81097" y="184281"/>
                </a:lnTo>
                <a:lnTo>
                  <a:pt x="78604" y="182822"/>
                </a:lnTo>
                <a:lnTo>
                  <a:pt x="75777" y="181242"/>
                </a:lnTo>
                <a:lnTo>
                  <a:pt x="75777" y="175071"/>
                </a:lnTo>
                <a:close/>
                <a:moveTo>
                  <a:pt x="99030" y="175071"/>
                </a:moveTo>
                <a:lnTo>
                  <a:pt x="104349" y="184281"/>
                </a:lnTo>
                <a:lnTo>
                  <a:pt x="104349" y="184281"/>
                </a:lnTo>
                <a:lnTo>
                  <a:pt x="101857" y="182822"/>
                </a:lnTo>
                <a:lnTo>
                  <a:pt x="99030" y="181242"/>
                </a:lnTo>
                <a:lnTo>
                  <a:pt x="99030" y="175071"/>
                </a:lnTo>
                <a:close/>
                <a:moveTo>
                  <a:pt x="17661" y="175071"/>
                </a:moveTo>
                <a:lnTo>
                  <a:pt x="22980" y="184281"/>
                </a:lnTo>
                <a:lnTo>
                  <a:pt x="20518" y="182822"/>
                </a:lnTo>
                <a:lnTo>
                  <a:pt x="17661" y="181242"/>
                </a:lnTo>
                <a:lnTo>
                  <a:pt x="17661" y="175071"/>
                </a:lnTo>
                <a:close/>
                <a:moveTo>
                  <a:pt x="29302" y="175071"/>
                </a:moveTo>
                <a:lnTo>
                  <a:pt x="34622" y="184281"/>
                </a:lnTo>
                <a:lnTo>
                  <a:pt x="32160" y="182822"/>
                </a:lnTo>
                <a:lnTo>
                  <a:pt x="29302" y="181242"/>
                </a:lnTo>
                <a:lnTo>
                  <a:pt x="29302" y="175071"/>
                </a:lnTo>
                <a:close/>
                <a:moveTo>
                  <a:pt x="40883" y="175071"/>
                </a:moveTo>
                <a:lnTo>
                  <a:pt x="46202" y="184281"/>
                </a:lnTo>
                <a:lnTo>
                  <a:pt x="43740" y="182822"/>
                </a:lnTo>
                <a:lnTo>
                  <a:pt x="40883" y="181242"/>
                </a:lnTo>
                <a:lnTo>
                  <a:pt x="40883" y="175071"/>
                </a:lnTo>
                <a:close/>
                <a:moveTo>
                  <a:pt x="64136" y="175071"/>
                </a:moveTo>
                <a:lnTo>
                  <a:pt x="69455" y="184281"/>
                </a:lnTo>
                <a:lnTo>
                  <a:pt x="66993" y="182822"/>
                </a:lnTo>
                <a:lnTo>
                  <a:pt x="64136" y="181242"/>
                </a:lnTo>
                <a:lnTo>
                  <a:pt x="64136" y="175071"/>
                </a:lnTo>
                <a:close/>
                <a:moveTo>
                  <a:pt x="87389" y="175071"/>
                </a:moveTo>
                <a:lnTo>
                  <a:pt x="92708" y="184281"/>
                </a:lnTo>
                <a:lnTo>
                  <a:pt x="90246" y="182822"/>
                </a:lnTo>
                <a:lnTo>
                  <a:pt x="87389" y="181242"/>
                </a:lnTo>
                <a:lnTo>
                  <a:pt x="87389" y="175071"/>
                </a:lnTo>
                <a:close/>
                <a:moveTo>
                  <a:pt x="110611" y="175071"/>
                </a:moveTo>
                <a:lnTo>
                  <a:pt x="115930" y="184281"/>
                </a:lnTo>
                <a:lnTo>
                  <a:pt x="113468" y="182822"/>
                </a:lnTo>
                <a:lnTo>
                  <a:pt x="110611" y="181242"/>
                </a:lnTo>
                <a:lnTo>
                  <a:pt x="110611" y="175071"/>
                </a:lnTo>
                <a:close/>
                <a:moveTo>
                  <a:pt x="122222" y="175071"/>
                </a:moveTo>
                <a:lnTo>
                  <a:pt x="127541" y="184281"/>
                </a:lnTo>
                <a:lnTo>
                  <a:pt x="125079" y="182822"/>
                </a:lnTo>
                <a:lnTo>
                  <a:pt x="122222" y="181242"/>
                </a:lnTo>
                <a:lnTo>
                  <a:pt x="122222" y="175071"/>
                </a:lnTo>
                <a:close/>
                <a:moveTo>
                  <a:pt x="133864" y="175071"/>
                </a:moveTo>
                <a:lnTo>
                  <a:pt x="139183" y="184281"/>
                </a:lnTo>
                <a:lnTo>
                  <a:pt x="136721" y="182822"/>
                </a:lnTo>
                <a:lnTo>
                  <a:pt x="133864" y="181242"/>
                </a:lnTo>
                <a:lnTo>
                  <a:pt x="133864" y="175071"/>
                </a:lnTo>
                <a:close/>
                <a:moveTo>
                  <a:pt x="145475" y="175071"/>
                </a:moveTo>
                <a:lnTo>
                  <a:pt x="150794" y="184281"/>
                </a:lnTo>
                <a:lnTo>
                  <a:pt x="148332" y="182822"/>
                </a:lnTo>
                <a:lnTo>
                  <a:pt x="145475" y="181242"/>
                </a:lnTo>
                <a:lnTo>
                  <a:pt x="145475" y="175071"/>
                </a:lnTo>
                <a:close/>
                <a:moveTo>
                  <a:pt x="157116" y="175071"/>
                </a:moveTo>
                <a:lnTo>
                  <a:pt x="162436" y="184281"/>
                </a:lnTo>
                <a:lnTo>
                  <a:pt x="159974" y="182822"/>
                </a:lnTo>
                <a:lnTo>
                  <a:pt x="157116" y="181242"/>
                </a:lnTo>
                <a:lnTo>
                  <a:pt x="157116" y="175071"/>
                </a:lnTo>
                <a:close/>
                <a:moveTo>
                  <a:pt x="168727" y="175071"/>
                </a:moveTo>
                <a:lnTo>
                  <a:pt x="174047" y="184281"/>
                </a:lnTo>
                <a:lnTo>
                  <a:pt x="171585" y="182822"/>
                </a:lnTo>
                <a:lnTo>
                  <a:pt x="168727" y="181242"/>
                </a:lnTo>
                <a:lnTo>
                  <a:pt x="168727" y="175071"/>
                </a:lnTo>
                <a:close/>
                <a:moveTo>
                  <a:pt x="180339" y="175071"/>
                </a:moveTo>
                <a:lnTo>
                  <a:pt x="185658" y="184281"/>
                </a:lnTo>
                <a:lnTo>
                  <a:pt x="183165" y="182822"/>
                </a:lnTo>
                <a:lnTo>
                  <a:pt x="180339" y="181242"/>
                </a:lnTo>
                <a:lnTo>
                  <a:pt x="180339" y="175071"/>
                </a:lnTo>
                <a:close/>
                <a:moveTo>
                  <a:pt x="191950" y="175071"/>
                </a:moveTo>
                <a:lnTo>
                  <a:pt x="197269" y="184281"/>
                </a:lnTo>
                <a:lnTo>
                  <a:pt x="194807" y="182822"/>
                </a:lnTo>
                <a:lnTo>
                  <a:pt x="191950" y="181242"/>
                </a:lnTo>
                <a:lnTo>
                  <a:pt x="191950" y="175071"/>
                </a:lnTo>
                <a:close/>
                <a:moveTo>
                  <a:pt x="203591" y="175071"/>
                </a:moveTo>
                <a:lnTo>
                  <a:pt x="208911" y="184281"/>
                </a:lnTo>
                <a:lnTo>
                  <a:pt x="206418" y="182853"/>
                </a:lnTo>
                <a:lnTo>
                  <a:pt x="203591" y="181242"/>
                </a:lnTo>
                <a:lnTo>
                  <a:pt x="203591" y="175071"/>
                </a:lnTo>
                <a:close/>
                <a:moveTo>
                  <a:pt x="215202" y="175071"/>
                </a:moveTo>
                <a:lnTo>
                  <a:pt x="220522" y="184281"/>
                </a:lnTo>
                <a:lnTo>
                  <a:pt x="218060" y="182853"/>
                </a:lnTo>
                <a:lnTo>
                  <a:pt x="215202" y="181242"/>
                </a:lnTo>
                <a:lnTo>
                  <a:pt x="215202" y="175071"/>
                </a:lnTo>
                <a:close/>
                <a:moveTo>
                  <a:pt x="226783" y="175071"/>
                </a:moveTo>
                <a:lnTo>
                  <a:pt x="232103" y="184281"/>
                </a:lnTo>
                <a:lnTo>
                  <a:pt x="229640" y="182853"/>
                </a:lnTo>
                <a:lnTo>
                  <a:pt x="226783" y="181242"/>
                </a:lnTo>
                <a:lnTo>
                  <a:pt x="226783" y="175071"/>
                </a:lnTo>
                <a:close/>
                <a:moveTo>
                  <a:pt x="238425" y="175071"/>
                </a:moveTo>
                <a:lnTo>
                  <a:pt x="243744" y="184281"/>
                </a:lnTo>
                <a:lnTo>
                  <a:pt x="241282" y="182853"/>
                </a:lnTo>
                <a:lnTo>
                  <a:pt x="238425" y="181242"/>
                </a:lnTo>
                <a:lnTo>
                  <a:pt x="238425" y="175071"/>
                </a:lnTo>
                <a:close/>
                <a:moveTo>
                  <a:pt x="250036" y="175071"/>
                </a:moveTo>
                <a:lnTo>
                  <a:pt x="255355" y="184281"/>
                </a:lnTo>
                <a:lnTo>
                  <a:pt x="252893" y="182853"/>
                </a:lnTo>
                <a:lnTo>
                  <a:pt x="250036" y="181242"/>
                </a:lnTo>
                <a:lnTo>
                  <a:pt x="250036" y="175071"/>
                </a:lnTo>
                <a:close/>
                <a:moveTo>
                  <a:pt x="261678" y="175071"/>
                </a:moveTo>
                <a:lnTo>
                  <a:pt x="266997" y="184281"/>
                </a:lnTo>
                <a:lnTo>
                  <a:pt x="264535" y="182853"/>
                </a:lnTo>
                <a:lnTo>
                  <a:pt x="261678" y="181242"/>
                </a:lnTo>
                <a:lnTo>
                  <a:pt x="261678" y="175071"/>
                </a:lnTo>
                <a:close/>
                <a:moveTo>
                  <a:pt x="273289" y="175071"/>
                </a:moveTo>
                <a:lnTo>
                  <a:pt x="278608" y="184281"/>
                </a:lnTo>
                <a:lnTo>
                  <a:pt x="276146" y="182853"/>
                </a:lnTo>
                <a:lnTo>
                  <a:pt x="273289" y="181242"/>
                </a:lnTo>
                <a:lnTo>
                  <a:pt x="273289" y="175071"/>
                </a:lnTo>
                <a:close/>
                <a:moveTo>
                  <a:pt x="6050" y="175071"/>
                </a:moveTo>
                <a:lnTo>
                  <a:pt x="11369" y="184312"/>
                </a:lnTo>
                <a:lnTo>
                  <a:pt x="11369" y="184312"/>
                </a:lnTo>
                <a:lnTo>
                  <a:pt x="8907" y="182853"/>
                </a:lnTo>
                <a:lnTo>
                  <a:pt x="6050" y="181242"/>
                </a:lnTo>
                <a:lnTo>
                  <a:pt x="6050" y="175071"/>
                </a:lnTo>
                <a:close/>
                <a:moveTo>
                  <a:pt x="17418" y="175071"/>
                </a:moveTo>
                <a:lnTo>
                  <a:pt x="17418" y="181242"/>
                </a:lnTo>
                <a:lnTo>
                  <a:pt x="14560" y="182853"/>
                </a:lnTo>
                <a:lnTo>
                  <a:pt x="12098" y="184312"/>
                </a:lnTo>
                <a:lnTo>
                  <a:pt x="12098" y="184312"/>
                </a:lnTo>
                <a:lnTo>
                  <a:pt x="17418" y="175071"/>
                </a:lnTo>
                <a:close/>
                <a:moveTo>
                  <a:pt x="52251" y="175071"/>
                </a:moveTo>
                <a:lnTo>
                  <a:pt x="52251" y="181242"/>
                </a:lnTo>
                <a:lnTo>
                  <a:pt x="49394" y="182853"/>
                </a:lnTo>
                <a:lnTo>
                  <a:pt x="46932" y="184312"/>
                </a:lnTo>
                <a:lnTo>
                  <a:pt x="46932" y="184312"/>
                </a:lnTo>
                <a:lnTo>
                  <a:pt x="52251" y="175071"/>
                </a:lnTo>
                <a:close/>
                <a:moveTo>
                  <a:pt x="191676" y="175102"/>
                </a:moveTo>
                <a:lnTo>
                  <a:pt x="191676" y="181272"/>
                </a:lnTo>
                <a:lnTo>
                  <a:pt x="188849" y="182913"/>
                </a:lnTo>
                <a:lnTo>
                  <a:pt x="186357" y="184312"/>
                </a:lnTo>
                <a:lnTo>
                  <a:pt x="186357" y="184312"/>
                </a:lnTo>
                <a:lnTo>
                  <a:pt x="191676" y="175102"/>
                </a:lnTo>
                <a:close/>
                <a:moveTo>
                  <a:pt x="29029" y="175071"/>
                </a:moveTo>
                <a:lnTo>
                  <a:pt x="29029" y="181242"/>
                </a:lnTo>
                <a:lnTo>
                  <a:pt x="26172" y="182853"/>
                </a:lnTo>
                <a:lnTo>
                  <a:pt x="23710" y="184312"/>
                </a:lnTo>
                <a:lnTo>
                  <a:pt x="23710" y="184312"/>
                </a:lnTo>
                <a:lnTo>
                  <a:pt x="29029" y="175071"/>
                </a:lnTo>
                <a:close/>
                <a:moveTo>
                  <a:pt x="75504" y="175071"/>
                </a:moveTo>
                <a:lnTo>
                  <a:pt x="75504" y="181242"/>
                </a:lnTo>
                <a:lnTo>
                  <a:pt x="72647" y="182853"/>
                </a:lnTo>
                <a:lnTo>
                  <a:pt x="70185" y="184312"/>
                </a:lnTo>
                <a:lnTo>
                  <a:pt x="70185" y="184312"/>
                </a:lnTo>
                <a:lnTo>
                  <a:pt x="75504" y="175071"/>
                </a:lnTo>
                <a:close/>
                <a:moveTo>
                  <a:pt x="87115" y="175102"/>
                </a:moveTo>
                <a:lnTo>
                  <a:pt x="87115" y="181272"/>
                </a:lnTo>
                <a:lnTo>
                  <a:pt x="84288" y="182913"/>
                </a:lnTo>
                <a:lnTo>
                  <a:pt x="81796" y="184312"/>
                </a:lnTo>
                <a:lnTo>
                  <a:pt x="81796" y="184312"/>
                </a:lnTo>
                <a:lnTo>
                  <a:pt x="87115" y="175102"/>
                </a:lnTo>
                <a:close/>
                <a:moveTo>
                  <a:pt x="110368" y="175102"/>
                </a:moveTo>
                <a:lnTo>
                  <a:pt x="110368" y="181272"/>
                </a:lnTo>
                <a:lnTo>
                  <a:pt x="107541" y="182913"/>
                </a:lnTo>
                <a:lnTo>
                  <a:pt x="105048" y="184312"/>
                </a:lnTo>
                <a:lnTo>
                  <a:pt x="105048" y="184312"/>
                </a:lnTo>
                <a:lnTo>
                  <a:pt x="110368" y="175102"/>
                </a:lnTo>
                <a:close/>
                <a:moveTo>
                  <a:pt x="121979" y="175102"/>
                </a:moveTo>
                <a:lnTo>
                  <a:pt x="121979" y="181272"/>
                </a:lnTo>
                <a:lnTo>
                  <a:pt x="119122" y="182913"/>
                </a:lnTo>
                <a:lnTo>
                  <a:pt x="116660" y="184312"/>
                </a:lnTo>
                <a:lnTo>
                  <a:pt x="116660" y="184312"/>
                </a:lnTo>
                <a:lnTo>
                  <a:pt x="121979" y="175102"/>
                </a:lnTo>
                <a:close/>
                <a:moveTo>
                  <a:pt x="168484" y="175102"/>
                </a:moveTo>
                <a:lnTo>
                  <a:pt x="168484" y="181272"/>
                </a:lnTo>
                <a:lnTo>
                  <a:pt x="165627" y="182913"/>
                </a:lnTo>
                <a:lnTo>
                  <a:pt x="163165" y="184312"/>
                </a:lnTo>
                <a:lnTo>
                  <a:pt x="163165" y="184312"/>
                </a:lnTo>
                <a:lnTo>
                  <a:pt x="168484" y="175102"/>
                </a:lnTo>
                <a:close/>
                <a:moveTo>
                  <a:pt x="284657" y="175102"/>
                </a:moveTo>
                <a:lnTo>
                  <a:pt x="284657" y="181272"/>
                </a:lnTo>
                <a:lnTo>
                  <a:pt x="279337" y="184312"/>
                </a:lnTo>
                <a:lnTo>
                  <a:pt x="279337" y="184312"/>
                </a:lnTo>
                <a:lnTo>
                  <a:pt x="284657" y="175102"/>
                </a:lnTo>
                <a:close/>
                <a:moveTo>
                  <a:pt x="40610" y="175071"/>
                </a:moveTo>
                <a:lnTo>
                  <a:pt x="40610" y="181242"/>
                </a:lnTo>
                <a:lnTo>
                  <a:pt x="37783" y="182853"/>
                </a:lnTo>
                <a:lnTo>
                  <a:pt x="35290" y="184312"/>
                </a:lnTo>
                <a:lnTo>
                  <a:pt x="40610" y="175071"/>
                </a:lnTo>
                <a:close/>
                <a:moveTo>
                  <a:pt x="63862" y="175071"/>
                </a:moveTo>
                <a:lnTo>
                  <a:pt x="63862" y="181242"/>
                </a:lnTo>
                <a:lnTo>
                  <a:pt x="61005" y="182853"/>
                </a:lnTo>
                <a:lnTo>
                  <a:pt x="58543" y="184312"/>
                </a:lnTo>
                <a:lnTo>
                  <a:pt x="63862" y="175071"/>
                </a:lnTo>
                <a:close/>
                <a:moveTo>
                  <a:pt x="98757" y="175102"/>
                </a:moveTo>
                <a:lnTo>
                  <a:pt x="98757" y="181272"/>
                </a:lnTo>
                <a:lnTo>
                  <a:pt x="95899" y="182913"/>
                </a:lnTo>
                <a:lnTo>
                  <a:pt x="93437" y="184312"/>
                </a:lnTo>
                <a:lnTo>
                  <a:pt x="98757" y="175102"/>
                </a:lnTo>
                <a:close/>
                <a:moveTo>
                  <a:pt x="133590" y="175102"/>
                </a:moveTo>
                <a:lnTo>
                  <a:pt x="133590" y="181272"/>
                </a:lnTo>
                <a:lnTo>
                  <a:pt x="130733" y="182913"/>
                </a:lnTo>
                <a:lnTo>
                  <a:pt x="128271" y="184312"/>
                </a:lnTo>
                <a:lnTo>
                  <a:pt x="133590" y="175102"/>
                </a:lnTo>
                <a:close/>
                <a:moveTo>
                  <a:pt x="145232" y="175102"/>
                </a:moveTo>
                <a:lnTo>
                  <a:pt x="145232" y="181272"/>
                </a:lnTo>
                <a:lnTo>
                  <a:pt x="142374" y="182913"/>
                </a:lnTo>
                <a:lnTo>
                  <a:pt x="139912" y="184312"/>
                </a:lnTo>
                <a:lnTo>
                  <a:pt x="145232" y="175102"/>
                </a:lnTo>
                <a:close/>
                <a:moveTo>
                  <a:pt x="156843" y="175102"/>
                </a:moveTo>
                <a:lnTo>
                  <a:pt x="156843" y="181272"/>
                </a:lnTo>
                <a:lnTo>
                  <a:pt x="153986" y="182913"/>
                </a:lnTo>
                <a:lnTo>
                  <a:pt x="151523" y="184312"/>
                </a:lnTo>
                <a:lnTo>
                  <a:pt x="156843" y="175102"/>
                </a:lnTo>
                <a:close/>
                <a:moveTo>
                  <a:pt x="180065" y="175102"/>
                </a:moveTo>
                <a:lnTo>
                  <a:pt x="180065" y="181272"/>
                </a:lnTo>
                <a:lnTo>
                  <a:pt x="177208" y="182913"/>
                </a:lnTo>
                <a:lnTo>
                  <a:pt x="174746" y="184312"/>
                </a:lnTo>
                <a:lnTo>
                  <a:pt x="180065" y="175102"/>
                </a:lnTo>
                <a:close/>
                <a:moveTo>
                  <a:pt x="203318" y="175102"/>
                </a:moveTo>
                <a:lnTo>
                  <a:pt x="203318" y="181272"/>
                </a:lnTo>
                <a:lnTo>
                  <a:pt x="200461" y="182913"/>
                </a:lnTo>
                <a:lnTo>
                  <a:pt x="197999" y="184312"/>
                </a:lnTo>
                <a:lnTo>
                  <a:pt x="203318" y="175102"/>
                </a:lnTo>
                <a:close/>
                <a:moveTo>
                  <a:pt x="214929" y="175102"/>
                </a:moveTo>
                <a:lnTo>
                  <a:pt x="214929" y="181242"/>
                </a:lnTo>
                <a:lnTo>
                  <a:pt x="212072" y="182853"/>
                </a:lnTo>
                <a:lnTo>
                  <a:pt x="209610" y="184312"/>
                </a:lnTo>
                <a:lnTo>
                  <a:pt x="214929" y="175102"/>
                </a:lnTo>
                <a:close/>
                <a:moveTo>
                  <a:pt x="226570" y="175102"/>
                </a:moveTo>
                <a:lnTo>
                  <a:pt x="226570" y="181242"/>
                </a:lnTo>
                <a:lnTo>
                  <a:pt x="223713" y="182853"/>
                </a:lnTo>
                <a:lnTo>
                  <a:pt x="221251" y="184312"/>
                </a:lnTo>
                <a:lnTo>
                  <a:pt x="226570" y="175102"/>
                </a:lnTo>
                <a:close/>
                <a:moveTo>
                  <a:pt x="238182" y="175102"/>
                </a:moveTo>
                <a:lnTo>
                  <a:pt x="238182" y="181242"/>
                </a:lnTo>
                <a:lnTo>
                  <a:pt x="235355" y="182853"/>
                </a:lnTo>
                <a:lnTo>
                  <a:pt x="232862" y="184312"/>
                </a:lnTo>
                <a:lnTo>
                  <a:pt x="238182" y="175102"/>
                </a:lnTo>
                <a:close/>
                <a:moveTo>
                  <a:pt x="249793" y="175102"/>
                </a:moveTo>
                <a:lnTo>
                  <a:pt x="249793" y="181242"/>
                </a:lnTo>
                <a:lnTo>
                  <a:pt x="246936" y="182853"/>
                </a:lnTo>
                <a:lnTo>
                  <a:pt x="244474" y="184312"/>
                </a:lnTo>
                <a:lnTo>
                  <a:pt x="249793" y="175102"/>
                </a:lnTo>
                <a:close/>
                <a:moveTo>
                  <a:pt x="261404" y="175102"/>
                </a:moveTo>
                <a:lnTo>
                  <a:pt x="261404" y="181242"/>
                </a:lnTo>
                <a:lnTo>
                  <a:pt x="258547" y="182853"/>
                </a:lnTo>
                <a:lnTo>
                  <a:pt x="256085" y="184312"/>
                </a:lnTo>
                <a:lnTo>
                  <a:pt x="261404" y="175102"/>
                </a:lnTo>
                <a:close/>
                <a:moveTo>
                  <a:pt x="273046" y="175102"/>
                </a:moveTo>
                <a:lnTo>
                  <a:pt x="273046" y="181272"/>
                </a:lnTo>
                <a:lnTo>
                  <a:pt x="270188" y="182913"/>
                </a:lnTo>
                <a:lnTo>
                  <a:pt x="267726" y="184312"/>
                </a:lnTo>
                <a:lnTo>
                  <a:pt x="273046" y="175102"/>
                </a:lnTo>
                <a:close/>
                <a:moveTo>
                  <a:pt x="5898" y="181454"/>
                </a:moveTo>
                <a:lnTo>
                  <a:pt x="8755" y="183096"/>
                </a:lnTo>
                <a:lnTo>
                  <a:pt x="11217" y="184524"/>
                </a:lnTo>
                <a:lnTo>
                  <a:pt x="578" y="184524"/>
                </a:lnTo>
                <a:lnTo>
                  <a:pt x="5898" y="181454"/>
                </a:lnTo>
                <a:close/>
                <a:moveTo>
                  <a:pt x="17509" y="181454"/>
                </a:moveTo>
                <a:lnTo>
                  <a:pt x="20366" y="183096"/>
                </a:lnTo>
                <a:lnTo>
                  <a:pt x="22828" y="184524"/>
                </a:lnTo>
                <a:lnTo>
                  <a:pt x="12190" y="184524"/>
                </a:lnTo>
                <a:lnTo>
                  <a:pt x="14682" y="183096"/>
                </a:lnTo>
                <a:lnTo>
                  <a:pt x="17509" y="181454"/>
                </a:lnTo>
                <a:close/>
                <a:moveTo>
                  <a:pt x="29150" y="181454"/>
                </a:moveTo>
                <a:lnTo>
                  <a:pt x="32008" y="183096"/>
                </a:lnTo>
                <a:lnTo>
                  <a:pt x="34470" y="184524"/>
                </a:lnTo>
                <a:lnTo>
                  <a:pt x="23831" y="184524"/>
                </a:lnTo>
                <a:lnTo>
                  <a:pt x="26293" y="183096"/>
                </a:lnTo>
                <a:lnTo>
                  <a:pt x="29150" y="181454"/>
                </a:lnTo>
                <a:close/>
                <a:moveTo>
                  <a:pt x="40762" y="181454"/>
                </a:moveTo>
                <a:lnTo>
                  <a:pt x="43619" y="183096"/>
                </a:lnTo>
                <a:lnTo>
                  <a:pt x="46081" y="184524"/>
                </a:lnTo>
                <a:lnTo>
                  <a:pt x="35442" y="184524"/>
                </a:lnTo>
                <a:lnTo>
                  <a:pt x="37935" y="183096"/>
                </a:lnTo>
                <a:lnTo>
                  <a:pt x="40762" y="181454"/>
                </a:lnTo>
                <a:close/>
                <a:moveTo>
                  <a:pt x="52403" y="181454"/>
                </a:moveTo>
                <a:lnTo>
                  <a:pt x="55260" y="183096"/>
                </a:lnTo>
                <a:lnTo>
                  <a:pt x="57722" y="184524"/>
                </a:lnTo>
                <a:lnTo>
                  <a:pt x="47084" y="184524"/>
                </a:lnTo>
                <a:lnTo>
                  <a:pt x="49546" y="183096"/>
                </a:lnTo>
                <a:lnTo>
                  <a:pt x="52403" y="181454"/>
                </a:lnTo>
                <a:close/>
                <a:moveTo>
                  <a:pt x="64014" y="181454"/>
                </a:moveTo>
                <a:lnTo>
                  <a:pt x="66871" y="183096"/>
                </a:lnTo>
                <a:lnTo>
                  <a:pt x="69334" y="184524"/>
                </a:lnTo>
                <a:lnTo>
                  <a:pt x="58695" y="184524"/>
                </a:lnTo>
                <a:lnTo>
                  <a:pt x="61187" y="183096"/>
                </a:lnTo>
                <a:lnTo>
                  <a:pt x="64014" y="181454"/>
                </a:lnTo>
                <a:close/>
                <a:moveTo>
                  <a:pt x="75625" y="181454"/>
                </a:moveTo>
                <a:lnTo>
                  <a:pt x="78452" y="183096"/>
                </a:lnTo>
                <a:lnTo>
                  <a:pt x="80945" y="184524"/>
                </a:lnTo>
                <a:lnTo>
                  <a:pt x="70306" y="184524"/>
                </a:lnTo>
                <a:lnTo>
                  <a:pt x="72768" y="183096"/>
                </a:lnTo>
                <a:lnTo>
                  <a:pt x="75625" y="181454"/>
                </a:lnTo>
                <a:close/>
                <a:moveTo>
                  <a:pt x="87237" y="181454"/>
                </a:moveTo>
                <a:lnTo>
                  <a:pt x="90094" y="183096"/>
                </a:lnTo>
                <a:lnTo>
                  <a:pt x="92556" y="184524"/>
                </a:lnTo>
                <a:lnTo>
                  <a:pt x="81917" y="184524"/>
                </a:lnTo>
                <a:lnTo>
                  <a:pt x="84379" y="183096"/>
                </a:lnTo>
                <a:lnTo>
                  <a:pt x="87237" y="181454"/>
                </a:lnTo>
                <a:close/>
                <a:moveTo>
                  <a:pt x="98878" y="181454"/>
                </a:moveTo>
                <a:lnTo>
                  <a:pt x="101705" y="183096"/>
                </a:lnTo>
                <a:lnTo>
                  <a:pt x="104197" y="184524"/>
                </a:lnTo>
                <a:lnTo>
                  <a:pt x="93559" y="184524"/>
                </a:lnTo>
                <a:lnTo>
                  <a:pt x="96021" y="183096"/>
                </a:lnTo>
                <a:lnTo>
                  <a:pt x="98878" y="181454"/>
                </a:lnTo>
                <a:close/>
                <a:moveTo>
                  <a:pt x="110489" y="181454"/>
                </a:moveTo>
                <a:lnTo>
                  <a:pt x="113346" y="183096"/>
                </a:lnTo>
                <a:lnTo>
                  <a:pt x="115809" y="184524"/>
                </a:lnTo>
                <a:lnTo>
                  <a:pt x="105170" y="184524"/>
                </a:lnTo>
                <a:lnTo>
                  <a:pt x="107632" y="183096"/>
                </a:lnTo>
                <a:lnTo>
                  <a:pt x="110489" y="181454"/>
                </a:lnTo>
                <a:close/>
                <a:moveTo>
                  <a:pt x="122131" y="181454"/>
                </a:moveTo>
                <a:lnTo>
                  <a:pt x="124958" y="183096"/>
                </a:lnTo>
                <a:lnTo>
                  <a:pt x="127450" y="184524"/>
                </a:lnTo>
                <a:lnTo>
                  <a:pt x="116812" y="184524"/>
                </a:lnTo>
                <a:lnTo>
                  <a:pt x="119274" y="183096"/>
                </a:lnTo>
                <a:lnTo>
                  <a:pt x="122131" y="181454"/>
                </a:lnTo>
                <a:close/>
                <a:moveTo>
                  <a:pt x="133742" y="181454"/>
                </a:moveTo>
                <a:lnTo>
                  <a:pt x="136599" y="183096"/>
                </a:lnTo>
                <a:lnTo>
                  <a:pt x="139061" y="184524"/>
                </a:lnTo>
                <a:lnTo>
                  <a:pt x="128423" y="184524"/>
                </a:lnTo>
                <a:lnTo>
                  <a:pt x="130885" y="183096"/>
                </a:lnTo>
                <a:lnTo>
                  <a:pt x="133742" y="181454"/>
                </a:lnTo>
                <a:close/>
                <a:moveTo>
                  <a:pt x="145323" y="181454"/>
                </a:moveTo>
                <a:lnTo>
                  <a:pt x="148180" y="183096"/>
                </a:lnTo>
                <a:lnTo>
                  <a:pt x="150642" y="184524"/>
                </a:lnTo>
                <a:lnTo>
                  <a:pt x="140004" y="184524"/>
                </a:lnTo>
                <a:lnTo>
                  <a:pt x="142496" y="183096"/>
                </a:lnTo>
                <a:lnTo>
                  <a:pt x="145323" y="181454"/>
                </a:lnTo>
                <a:close/>
                <a:moveTo>
                  <a:pt x="156964" y="181454"/>
                </a:moveTo>
                <a:lnTo>
                  <a:pt x="159822" y="183096"/>
                </a:lnTo>
                <a:lnTo>
                  <a:pt x="162284" y="184524"/>
                </a:lnTo>
                <a:lnTo>
                  <a:pt x="151645" y="184524"/>
                </a:lnTo>
                <a:lnTo>
                  <a:pt x="154107" y="183096"/>
                </a:lnTo>
                <a:lnTo>
                  <a:pt x="156964" y="181454"/>
                </a:lnTo>
                <a:close/>
                <a:moveTo>
                  <a:pt x="168575" y="181454"/>
                </a:moveTo>
                <a:lnTo>
                  <a:pt x="171433" y="183096"/>
                </a:lnTo>
                <a:lnTo>
                  <a:pt x="173895" y="184524"/>
                </a:lnTo>
                <a:lnTo>
                  <a:pt x="163256" y="184524"/>
                </a:lnTo>
                <a:lnTo>
                  <a:pt x="165749" y="183096"/>
                </a:lnTo>
                <a:lnTo>
                  <a:pt x="168575" y="181454"/>
                </a:lnTo>
                <a:close/>
                <a:moveTo>
                  <a:pt x="180217" y="181454"/>
                </a:moveTo>
                <a:lnTo>
                  <a:pt x="183074" y="183096"/>
                </a:lnTo>
                <a:lnTo>
                  <a:pt x="185536" y="184524"/>
                </a:lnTo>
                <a:lnTo>
                  <a:pt x="174898" y="184524"/>
                </a:lnTo>
                <a:lnTo>
                  <a:pt x="177360" y="183096"/>
                </a:lnTo>
                <a:lnTo>
                  <a:pt x="180217" y="181454"/>
                </a:lnTo>
                <a:close/>
                <a:moveTo>
                  <a:pt x="191828" y="181454"/>
                </a:moveTo>
                <a:lnTo>
                  <a:pt x="194685" y="183096"/>
                </a:lnTo>
                <a:lnTo>
                  <a:pt x="197147" y="184524"/>
                </a:lnTo>
                <a:lnTo>
                  <a:pt x="186509" y="184524"/>
                </a:lnTo>
                <a:lnTo>
                  <a:pt x="189001" y="183096"/>
                </a:lnTo>
                <a:lnTo>
                  <a:pt x="191828" y="181454"/>
                </a:lnTo>
                <a:close/>
                <a:moveTo>
                  <a:pt x="203470" y="181454"/>
                </a:moveTo>
                <a:lnTo>
                  <a:pt x="206327" y="183096"/>
                </a:lnTo>
                <a:lnTo>
                  <a:pt x="208789" y="184524"/>
                </a:lnTo>
                <a:lnTo>
                  <a:pt x="198151" y="184524"/>
                </a:lnTo>
                <a:lnTo>
                  <a:pt x="200613" y="183096"/>
                </a:lnTo>
                <a:lnTo>
                  <a:pt x="203470" y="181454"/>
                </a:lnTo>
                <a:close/>
                <a:moveTo>
                  <a:pt x="215051" y="181454"/>
                </a:moveTo>
                <a:lnTo>
                  <a:pt x="217908" y="183096"/>
                </a:lnTo>
                <a:lnTo>
                  <a:pt x="220370" y="184524"/>
                </a:lnTo>
                <a:lnTo>
                  <a:pt x="209731" y="184524"/>
                </a:lnTo>
                <a:lnTo>
                  <a:pt x="212193" y="183096"/>
                </a:lnTo>
                <a:lnTo>
                  <a:pt x="215051" y="181454"/>
                </a:lnTo>
                <a:close/>
                <a:moveTo>
                  <a:pt x="226692" y="181454"/>
                </a:moveTo>
                <a:lnTo>
                  <a:pt x="229519" y="183096"/>
                </a:lnTo>
                <a:lnTo>
                  <a:pt x="232011" y="184524"/>
                </a:lnTo>
                <a:lnTo>
                  <a:pt x="221373" y="184524"/>
                </a:lnTo>
                <a:lnTo>
                  <a:pt x="223835" y="183096"/>
                </a:lnTo>
                <a:lnTo>
                  <a:pt x="226692" y="181454"/>
                </a:lnTo>
                <a:close/>
                <a:moveTo>
                  <a:pt x="238303" y="181454"/>
                </a:moveTo>
                <a:lnTo>
                  <a:pt x="241160" y="183096"/>
                </a:lnTo>
                <a:lnTo>
                  <a:pt x="243622" y="184524"/>
                </a:lnTo>
                <a:lnTo>
                  <a:pt x="232984" y="184524"/>
                </a:lnTo>
                <a:lnTo>
                  <a:pt x="235446" y="183096"/>
                </a:lnTo>
                <a:lnTo>
                  <a:pt x="238303" y="181454"/>
                </a:lnTo>
                <a:close/>
                <a:moveTo>
                  <a:pt x="249945" y="181454"/>
                </a:moveTo>
                <a:lnTo>
                  <a:pt x="252772" y="183096"/>
                </a:lnTo>
                <a:lnTo>
                  <a:pt x="255264" y="184524"/>
                </a:lnTo>
                <a:lnTo>
                  <a:pt x="244626" y="184524"/>
                </a:lnTo>
                <a:lnTo>
                  <a:pt x="247088" y="183096"/>
                </a:lnTo>
                <a:lnTo>
                  <a:pt x="249945" y="181454"/>
                </a:lnTo>
                <a:close/>
                <a:moveTo>
                  <a:pt x="261556" y="181454"/>
                </a:moveTo>
                <a:lnTo>
                  <a:pt x="264413" y="183096"/>
                </a:lnTo>
                <a:lnTo>
                  <a:pt x="266875" y="184524"/>
                </a:lnTo>
                <a:lnTo>
                  <a:pt x="256237" y="184524"/>
                </a:lnTo>
                <a:lnTo>
                  <a:pt x="258699" y="183096"/>
                </a:lnTo>
                <a:lnTo>
                  <a:pt x="261556" y="181454"/>
                </a:lnTo>
                <a:close/>
                <a:moveTo>
                  <a:pt x="273198" y="181454"/>
                </a:moveTo>
                <a:lnTo>
                  <a:pt x="276024" y="183096"/>
                </a:lnTo>
                <a:lnTo>
                  <a:pt x="278517" y="184524"/>
                </a:lnTo>
                <a:lnTo>
                  <a:pt x="267878" y="184524"/>
                </a:lnTo>
                <a:lnTo>
                  <a:pt x="270340" y="183096"/>
                </a:lnTo>
                <a:lnTo>
                  <a:pt x="273198" y="181454"/>
                </a:lnTo>
                <a:close/>
                <a:moveTo>
                  <a:pt x="11217" y="184767"/>
                </a:moveTo>
                <a:lnTo>
                  <a:pt x="5898" y="187837"/>
                </a:lnTo>
                <a:lnTo>
                  <a:pt x="578" y="184767"/>
                </a:lnTo>
                <a:close/>
                <a:moveTo>
                  <a:pt x="22828" y="184767"/>
                </a:moveTo>
                <a:lnTo>
                  <a:pt x="17509" y="187837"/>
                </a:lnTo>
                <a:lnTo>
                  <a:pt x="12190" y="184767"/>
                </a:lnTo>
                <a:close/>
                <a:moveTo>
                  <a:pt x="34470" y="184767"/>
                </a:moveTo>
                <a:lnTo>
                  <a:pt x="29150" y="187837"/>
                </a:lnTo>
                <a:lnTo>
                  <a:pt x="23831" y="184767"/>
                </a:lnTo>
                <a:close/>
                <a:moveTo>
                  <a:pt x="46081" y="184767"/>
                </a:moveTo>
                <a:lnTo>
                  <a:pt x="40762" y="187837"/>
                </a:lnTo>
                <a:lnTo>
                  <a:pt x="35442" y="184767"/>
                </a:lnTo>
                <a:close/>
                <a:moveTo>
                  <a:pt x="57722" y="184767"/>
                </a:moveTo>
                <a:lnTo>
                  <a:pt x="52403" y="187837"/>
                </a:lnTo>
                <a:lnTo>
                  <a:pt x="47084" y="184767"/>
                </a:lnTo>
                <a:close/>
                <a:moveTo>
                  <a:pt x="69334" y="184767"/>
                </a:moveTo>
                <a:lnTo>
                  <a:pt x="64014" y="187837"/>
                </a:lnTo>
                <a:lnTo>
                  <a:pt x="58695" y="184767"/>
                </a:lnTo>
                <a:close/>
                <a:moveTo>
                  <a:pt x="80945" y="184767"/>
                </a:moveTo>
                <a:lnTo>
                  <a:pt x="75625" y="187837"/>
                </a:lnTo>
                <a:lnTo>
                  <a:pt x="70306" y="184767"/>
                </a:lnTo>
                <a:close/>
                <a:moveTo>
                  <a:pt x="92556" y="184767"/>
                </a:moveTo>
                <a:lnTo>
                  <a:pt x="87237" y="187837"/>
                </a:lnTo>
                <a:lnTo>
                  <a:pt x="81917" y="184767"/>
                </a:lnTo>
                <a:close/>
                <a:moveTo>
                  <a:pt x="104197" y="184767"/>
                </a:moveTo>
                <a:lnTo>
                  <a:pt x="98878" y="187837"/>
                </a:lnTo>
                <a:lnTo>
                  <a:pt x="93559" y="184767"/>
                </a:lnTo>
                <a:close/>
                <a:moveTo>
                  <a:pt x="115809" y="184767"/>
                </a:moveTo>
                <a:lnTo>
                  <a:pt x="110489" y="187837"/>
                </a:lnTo>
                <a:lnTo>
                  <a:pt x="105170" y="184767"/>
                </a:lnTo>
                <a:close/>
                <a:moveTo>
                  <a:pt x="127450" y="184767"/>
                </a:moveTo>
                <a:lnTo>
                  <a:pt x="122131" y="187837"/>
                </a:lnTo>
                <a:lnTo>
                  <a:pt x="116812" y="184767"/>
                </a:lnTo>
                <a:close/>
                <a:moveTo>
                  <a:pt x="139061" y="184767"/>
                </a:moveTo>
                <a:lnTo>
                  <a:pt x="133742" y="187837"/>
                </a:lnTo>
                <a:lnTo>
                  <a:pt x="128423" y="184767"/>
                </a:lnTo>
                <a:close/>
                <a:moveTo>
                  <a:pt x="150642" y="184767"/>
                </a:moveTo>
                <a:lnTo>
                  <a:pt x="145323" y="187837"/>
                </a:lnTo>
                <a:lnTo>
                  <a:pt x="140004" y="184767"/>
                </a:lnTo>
                <a:close/>
                <a:moveTo>
                  <a:pt x="162284" y="184767"/>
                </a:moveTo>
                <a:lnTo>
                  <a:pt x="156964" y="187837"/>
                </a:lnTo>
                <a:lnTo>
                  <a:pt x="151645" y="184767"/>
                </a:lnTo>
                <a:close/>
                <a:moveTo>
                  <a:pt x="173895" y="184767"/>
                </a:moveTo>
                <a:lnTo>
                  <a:pt x="168575" y="187837"/>
                </a:lnTo>
                <a:lnTo>
                  <a:pt x="163256" y="184767"/>
                </a:lnTo>
                <a:close/>
                <a:moveTo>
                  <a:pt x="185536" y="184767"/>
                </a:moveTo>
                <a:lnTo>
                  <a:pt x="180217" y="187837"/>
                </a:lnTo>
                <a:lnTo>
                  <a:pt x="174898" y="184767"/>
                </a:lnTo>
                <a:close/>
                <a:moveTo>
                  <a:pt x="197147" y="184767"/>
                </a:moveTo>
                <a:lnTo>
                  <a:pt x="191828" y="187837"/>
                </a:lnTo>
                <a:lnTo>
                  <a:pt x="186509" y="184767"/>
                </a:lnTo>
                <a:close/>
                <a:moveTo>
                  <a:pt x="208789" y="184767"/>
                </a:moveTo>
                <a:lnTo>
                  <a:pt x="203470" y="187837"/>
                </a:lnTo>
                <a:lnTo>
                  <a:pt x="198151" y="184767"/>
                </a:lnTo>
                <a:close/>
                <a:moveTo>
                  <a:pt x="220370" y="184767"/>
                </a:moveTo>
                <a:lnTo>
                  <a:pt x="215051" y="187837"/>
                </a:lnTo>
                <a:lnTo>
                  <a:pt x="209731" y="184767"/>
                </a:lnTo>
                <a:close/>
                <a:moveTo>
                  <a:pt x="232011" y="184767"/>
                </a:moveTo>
                <a:lnTo>
                  <a:pt x="226692" y="187837"/>
                </a:lnTo>
                <a:lnTo>
                  <a:pt x="221373" y="184767"/>
                </a:lnTo>
                <a:close/>
                <a:moveTo>
                  <a:pt x="243622" y="184767"/>
                </a:moveTo>
                <a:lnTo>
                  <a:pt x="238303" y="187837"/>
                </a:lnTo>
                <a:lnTo>
                  <a:pt x="232984" y="184767"/>
                </a:lnTo>
                <a:close/>
                <a:moveTo>
                  <a:pt x="255264" y="184767"/>
                </a:moveTo>
                <a:lnTo>
                  <a:pt x="249945" y="187837"/>
                </a:lnTo>
                <a:lnTo>
                  <a:pt x="244626" y="184767"/>
                </a:lnTo>
                <a:close/>
                <a:moveTo>
                  <a:pt x="266875" y="184767"/>
                </a:moveTo>
                <a:lnTo>
                  <a:pt x="261556" y="187837"/>
                </a:lnTo>
                <a:lnTo>
                  <a:pt x="256237" y="184767"/>
                </a:lnTo>
                <a:close/>
                <a:moveTo>
                  <a:pt x="278517" y="184767"/>
                </a:moveTo>
                <a:lnTo>
                  <a:pt x="273198" y="187837"/>
                </a:lnTo>
                <a:lnTo>
                  <a:pt x="267878" y="184767"/>
                </a:lnTo>
                <a:close/>
                <a:moveTo>
                  <a:pt x="214" y="185132"/>
                </a:moveTo>
                <a:lnTo>
                  <a:pt x="214" y="191242"/>
                </a:lnTo>
                <a:lnTo>
                  <a:pt x="291" y="191286"/>
                </a:lnTo>
                <a:lnTo>
                  <a:pt x="291" y="191286"/>
                </a:lnTo>
                <a:cubicBezTo>
                  <a:pt x="266" y="191254"/>
                  <a:pt x="244" y="191207"/>
                  <a:pt x="244" y="191181"/>
                </a:cubicBezTo>
                <a:lnTo>
                  <a:pt x="244" y="185132"/>
                </a:lnTo>
                <a:close/>
                <a:moveTo>
                  <a:pt x="291" y="191286"/>
                </a:moveTo>
                <a:cubicBezTo>
                  <a:pt x="295" y="191292"/>
                  <a:pt x="300" y="191298"/>
                  <a:pt x="305" y="191303"/>
                </a:cubicBezTo>
                <a:lnTo>
                  <a:pt x="3116" y="192924"/>
                </a:lnTo>
                <a:lnTo>
                  <a:pt x="3116" y="192924"/>
                </a:lnTo>
                <a:lnTo>
                  <a:pt x="291" y="191286"/>
                </a:lnTo>
                <a:close/>
                <a:moveTo>
                  <a:pt x="11369" y="184980"/>
                </a:moveTo>
                <a:lnTo>
                  <a:pt x="6050" y="194190"/>
                </a:lnTo>
                <a:lnTo>
                  <a:pt x="6050" y="188081"/>
                </a:lnTo>
                <a:lnTo>
                  <a:pt x="11369" y="184980"/>
                </a:lnTo>
                <a:close/>
                <a:moveTo>
                  <a:pt x="34622" y="184980"/>
                </a:moveTo>
                <a:lnTo>
                  <a:pt x="29302" y="194190"/>
                </a:lnTo>
                <a:lnTo>
                  <a:pt x="29302" y="188081"/>
                </a:lnTo>
                <a:lnTo>
                  <a:pt x="34622" y="184980"/>
                </a:lnTo>
                <a:close/>
                <a:moveTo>
                  <a:pt x="46202" y="184980"/>
                </a:moveTo>
                <a:lnTo>
                  <a:pt x="40883" y="194190"/>
                </a:lnTo>
                <a:lnTo>
                  <a:pt x="40883" y="188081"/>
                </a:lnTo>
                <a:lnTo>
                  <a:pt x="46202" y="184980"/>
                </a:lnTo>
                <a:close/>
                <a:moveTo>
                  <a:pt x="57844" y="184980"/>
                </a:moveTo>
                <a:lnTo>
                  <a:pt x="52525" y="194190"/>
                </a:lnTo>
                <a:lnTo>
                  <a:pt x="52525" y="188081"/>
                </a:lnTo>
                <a:lnTo>
                  <a:pt x="57844" y="184980"/>
                </a:lnTo>
                <a:close/>
                <a:moveTo>
                  <a:pt x="69455" y="184980"/>
                </a:moveTo>
                <a:lnTo>
                  <a:pt x="64136" y="194190"/>
                </a:lnTo>
                <a:lnTo>
                  <a:pt x="64136" y="188081"/>
                </a:lnTo>
                <a:lnTo>
                  <a:pt x="69455" y="184980"/>
                </a:lnTo>
                <a:close/>
                <a:moveTo>
                  <a:pt x="81097" y="184980"/>
                </a:moveTo>
                <a:lnTo>
                  <a:pt x="75777" y="194190"/>
                </a:lnTo>
                <a:lnTo>
                  <a:pt x="75777" y="188081"/>
                </a:lnTo>
                <a:lnTo>
                  <a:pt x="81097" y="184980"/>
                </a:lnTo>
                <a:close/>
                <a:moveTo>
                  <a:pt x="92708" y="184980"/>
                </a:moveTo>
                <a:lnTo>
                  <a:pt x="87389" y="194190"/>
                </a:lnTo>
                <a:lnTo>
                  <a:pt x="87389" y="188081"/>
                </a:lnTo>
                <a:lnTo>
                  <a:pt x="92708" y="184980"/>
                </a:lnTo>
                <a:close/>
                <a:moveTo>
                  <a:pt x="104349" y="184980"/>
                </a:moveTo>
                <a:lnTo>
                  <a:pt x="99030" y="194190"/>
                </a:lnTo>
                <a:lnTo>
                  <a:pt x="99030" y="188081"/>
                </a:lnTo>
                <a:lnTo>
                  <a:pt x="104349" y="184980"/>
                </a:lnTo>
                <a:close/>
                <a:moveTo>
                  <a:pt x="115930" y="184980"/>
                </a:moveTo>
                <a:lnTo>
                  <a:pt x="110611" y="194190"/>
                </a:lnTo>
                <a:lnTo>
                  <a:pt x="110611" y="188081"/>
                </a:lnTo>
                <a:lnTo>
                  <a:pt x="115930" y="184980"/>
                </a:lnTo>
                <a:close/>
                <a:moveTo>
                  <a:pt x="127541" y="184980"/>
                </a:moveTo>
                <a:lnTo>
                  <a:pt x="122222" y="194190"/>
                </a:lnTo>
                <a:lnTo>
                  <a:pt x="122222" y="188081"/>
                </a:lnTo>
                <a:lnTo>
                  <a:pt x="127541" y="184980"/>
                </a:lnTo>
                <a:close/>
                <a:moveTo>
                  <a:pt x="139183" y="184980"/>
                </a:moveTo>
                <a:lnTo>
                  <a:pt x="133864" y="194190"/>
                </a:lnTo>
                <a:lnTo>
                  <a:pt x="133864" y="188081"/>
                </a:lnTo>
                <a:lnTo>
                  <a:pt x="139183" y="184980"/>
                </a:lnTo>
                <a:close/>
                <a:moveTo>
                  <a:pt x="150794" y="184980"/>
                </a:moveTo>
                <a:lnTo>
                  <a:pt x="145475" y="194190"/>
                </a:lnTo>
                <a:lnTo>
                  <a:pt x="145475" y="188081"/>
                </a:lnTo>
                <a:lnTo>
                  <a:pt x="150794" y="184980"/>
                </a:lnTo>
                <a:close/>
                <a:moveTo>
                  <a:pt x="162436" y="184980"/>
                </a:moveTo>
                <a:lnTo>
                  <a:pt x="157116" y="194190"/>
                </a:lnTo>
                <a:lnTo>
                  <a:pt x="157116" y="188081"/>
                </a:lnTo>
                <a:lnTo>
                  <a:pt x="162436" y="184980"/>
                </a:lnTo>
                <a:close/>
                <a:moveTo>
                  <a:pt x="174047" y="184980"/>
                </a:moveTo>
                <a:lnTo>
                  <a:pt x="168727" y="194190"/>
                </a:lnTo>
                <a:lnTo>
                  <a:pt x="168727" y="188081"/>
                </a:lnTo>
                <a:lnTo>
                  <a:pt x="174047" y="184980"/>
                </a:lnTo>
                <a:close/>
                <a:moveTo>
                  <a:pt x="185658" y="184980"/>
                </a:moveTo>
                <a:lnTo>
                  <a:pt x="180339" y="194190"/>
                </a:lnTo>
                <a:lnTo>
                  <a:pt x="180339" y="188081"/>
                </a:lnTo>
                <a:lnTo>
                  <a:pt x="185658" y="184980"/>
                </a:lnTo>
                <a:close/>
                <a:moveTo>
                  <a:pt x="197269" y="184980"/>
                </a:moveTo>
                <a:lnTo>
                  <a:pt x="191950" y="194190"/>
                </a:lnTo>
                <a:lnTo>
                  <a:pt x="191950" y="188081"/>
                </a:lnTo>
                <a:lnTo>
                  <a:pt x="197269" y="184980"/>
                </a:lnTo>
                <a:close/>
                <a:moveTo>
                  <a:pt x="208911" y="184980"/>
                </a:moveTo>
                <a:lnTo>
                  <a:pt x="203591" y="194190"/>
                </a:lnTo>
                <a:lnTo>
                  <a:pt x="203591" y="188081"/>
                </a:lnTo>
                <a:lnTo>
                  <a:pt x="208911" y="184980"/>
                </a:lnTo>
                <a:close/>
                <a:moveTo>
                  <a:pt x="220522" y="184980"/>
                </a:moveTo>
                <a:lnTo>
                  <a:pt x="215202" y="194190"/>
                </a:lnTo>
                <a:lnTo>
                  <a:pt x="215202" y="188081"/>
                </a:lnTo>
                <a:lnTo>
                  <a:pt x="220522" y="184980"/>
                </a:lnTo>
                <a:close/>
                <a:moveTo>
                  <a:pt x="232163" y="184980"/>
                </a:moveTo>
                <a:lnTo>
                  <a:pt x="226844" y="194190"/>
                </a:lnTo>
                <a:lnTo>
                  <a:pt x="226844" y="188081"/>
                </a:lnTo>
                <a:lnTo>
                  <a:pt x="232163" y="184980"/>
                </a:lnTo>
                <a:close/>
                <a:moveTo>
                  <a:pt x="243774" y="184980"/>
                </a:moveTo>
                <a:lnTo>
                  <a:pt x="238455" y="194190"/>
                </a:lnTo>
                <a:lnTo>
                  <a:pt x="238455" y="188081"/>
                </a:lnTo>
                <a:lnTo>
                  <a:pt x="243774" y="184980"/>
                </a:lnTo>
                <a:close/>
                <a:moveTo>
                  <a:pt x="255355" y="184980"/>
                </a:moveTo>
                <a:lnTo>
                  <a:pt x="250036" y="194190"/>
                </a:lnTo>
                <a:lnTo>
                  <a:pt x="250036" y="188081"/>
                </a:lnTo>
                <a:lnTo>
                  <a:pt x="255355" y="184980"/>
                </a:lnTo>
                <a:close/>
                <a:moveTo>
                  <a:pt x="266997" y="184980"/>
                </a:moveTo>
                <a:lnTo>
                  <a:pt x="261678" y="194190"/>
                </a:lnTo>
                <a:lnTo>
                  <a:pt x="261678" y="188081"/>
                </a:lnTo>
                <a:lnTo>
                  <a:pt x="266997" y="184980"/>
                </a:lnTo>
                <a:close/>
                <a:moveTo>
                  <a:pt x="278608" y="184980"/>
                </a:moveTo>
                <a:lnTo>
                  <a:pt x="273289" y="194190"/>
                </a:lnTo>
                <a:lnTo>
                  <a:pt x="273289" y="188081"/>
                </a:lnTo>
                <a:lnTo>
                  <a:pt x="278608" y="184980"/>
                </a:lnTo>
                <a:close/>
                <a:moveTo>
                  <a:pt x="457" y="185041"/>
                </a:moveTo>
                <a:lnTo>
                  <a:pt x="5776" y="188081"/>
                </a:lnTo>
                <a:lnTo>
                  <a:pt x="5776" y="194221"/>
                </a:lnTo>
                <a:lnTo>
                  <a:pt x="457" y="185041"/>
                </a:lnTo>
                <a:close/>
                <a:moveTo>
                  <a:pt x="12098" y="185041"/>
                </a:moveTo>
                <a:lnTo>
                  <a:pt x="17418" y="188081"/>
                </a:lnTo>
                <a:lnTo>
                  <a:pt x="17418" y="194221"/>
                </a:lnTo>
                <a:lnTo>
                  <a:pt x="12098" y="185041"/>
                </a:lnTo>
                <a:close/>
                <a:moveTo>
                  <a:pt x="22980" y="184980"/>
                </a:moveTo>
                <a:lnTo>
                  <a:pt x="17661" y="194221"/>
                </a:lnTo>
                <a:lnTo>
                  <a:pt x="17661" y="188081"/>
                </a:lnTo>
                <a:lnTo>
                  <a:pt x="22980" y="184980"/>
                </a:lnTo>
                <a:close/>
                <a:moveTo>
                  <a:pt x="23710" y="185041"/>
                </a:moveTo>
                <a:lnTo>
                  <a:pt x="29029" y="188081"/>
                </a:lnTo>
                <a:lnTo>
                  <a:pt x="29029" y="194221"/>
                </a:lnTo>
                <a:lnTo>
                  <a:pt x="23710" y="185041"/>
                </a:lnTo>
                <a:close/>
                <a:moveTo>
                  <a:pt x="35290" y="185041"/>
                </a:moveTo>
                <a:lnTo>
                  <a:pt x="40610" y="188081"/>
                </a:lnTo>
                <a:lnTo>
                  <a:pt x="40610" y="194221"/>
                </a:lnTo>
                <a:lnTo>
                  <a:pt x="35290" y="185041"/>
                </a:lnTo>
                <a:close/>
                <a:moveTo>
                  <a:pt x="46932" y="185041"/>
                </a:moveTo>
                <a:lnTo>
                  <a:pt x="52251" y="188081"/>
                </a:lnTo>
                <a:lnTo>
                  <a:pt x="52251" y="194221"/>
                </a:lnTo>
                <a:lnTo>
                  <a:pt x="46932" y="185041"/>
                </a:lnTo>
                <a:close/>
                <a:moveTo>
                  <a:pt x="58543" y="185041"/>
                </a:moveTo>
                <a:lnTo>
                  <a:pt x="63862" y="188081"/>
                </a:lnTo>
                <a:lnTo>
                  <a:pt x="63862" y="194221"/>
                </a:lnTo>
                <a:lnTo>
                  <a:pt x="58543" y="185041"/>
                </a:lnTo>
                <a:close/>
                <a:moveTo>
                  <a:pt x="70185" y="185041"/>
                </a:moveTo>
                <a:lnTo>
                  <a:pt x="75504" y="188081"/>
                </a:lnTo>
                <a:lnTo>
                  <a:pt x="75504" y="194221"/>
                </a:lnTo>
                <a:lnTo>
                  <a:pt x="70185" y="185041"/>
                </a:lnTo>
                <a:close/>
                <a:moveTo>
                  <a:pt x="81796" y="185041"/>
                </a:moveTo>
                <a:lnTo>
                  <a:pt x="87115" y="188081"/>
                </a:lnTo>
                <a:lnTo>
                  <a:pt x="87115" y="194221"/>
                </a:lnTo>
                <a:lnTo>
                  <a:pt x="81796" y="185041"/>
                </a:lnTo>
                <a:close/>
                <a:moveTo>
                  <a:pt x="93437" y="185041"/>
                </a:moveTo>
                <a:lnTo>
                  <a:pt x="98757" y="188081"/>
                </a:lnTo>
                <a:lnTo>
                  <a:pt x="98757" y="194221"/>
                </a:lnTo>
                <a:lnTo>
                  <a:pt x="93437" y="185041"/>
                </a:lnTo>
                <a:close/>
                <a:moveTo>
                  <a:pt x="105018" y="185041"/>
                </a:moveTo>
                <a:lnTo>
                  <a:pt x="110337" y="188081"/>
                </a:lnTo>
                <a:lnTo>
                  <a:pt x="110337" y="194221"/>
                </a:lnTo>
                <a:lnTo>
                  <a:pt x="105018" y="185041"/>
                </a:lnTo>
                <a:close/>
                <a:moveTo>
                  <a:pt x="116660" y="185041"/>
                </a:moveTo>
                <a:lnTo>
                  <a:pt x="121979" y="188081"/>
                </a:lnTo>
                <a:lnTo>
                  <a:pt x="121979" y="194221"/>
                </a:lnTo>
                <a:lnTo>
                  <a:pt x="116660" y="185041"/>
                </a:lnTo>
                <a:close/>
                <a:moveTo>
                  <a:pt x="128271" y="185041"/>
                </a:moveTo>
                <a:lnTo>
                  <a:pt x="133590" y="188081"/>
                </a:lnTo>
                <a:lnTo>
                  <a:pt x="133590" y="194221"/>
                </a:lnTo>
                <a:lnTo>
                  <a:pt x="128271" y="185041"/>
                </a:lnTo>
                <a:close/>
                <a:moveTo>
                  <a:pt x="139912" y="185041"/>
                </a:moveTo>
                <a:lnTo>
                  <a:pt x="145232" y="188081"/>
                </a:lnTo>
                <a:lnTo>
                  <a:pt x="145232" y="194221"/>
                </a:lnTo>
                <a:lnTo>
                  <a:pt x="139912" y="185041"/>
                </a:lnTo>
                <a:close/>
                <a:moveTo>
                  <a:pt x="151523" y="185041"/>
                </a:moveTo>
                <a:lnTo>
                  <a:pt x="156843" y="188081"/>
                </a:lnTo>
                <a:lnTo>
                  <a:pt x="156843" y="194221"/>
                </a:lnTo>
                <a:lnTo>
                  <a:pt x="151523" y="185041"/>
                </a:lnTo>
                <a:close/>
                <a:moveTo>
                  <a:pt x="163165" y="185041"/>
                </a:moveTo>
                <a:lnTo>
                  <a:pt x="168484" y="188081"/>
                </a:lnTo>
                <a:lnTo>
                  <a:pt x="168484" y="194221"/>
                </a:lnTo>
                <a:lnTo>
                  <a:pt x="163165" y="185041"/>
                </a:lnTo>
                <a:close/>
                <a:moveTo>
                  <a:pt x="174746" y="185041"/>
                </a:moveTo>
                <a:lnTo>
                  <a:pt x="180065" y="188081"/>
                </a:lnTo>
                <a:lnTo>
                  <a:pt x="180065" y="194221"/>
                </a:lnTo>
                <a:lnTo>
                  <a:pt x="174746" y="185041"/>
                </a:lnTo>
                <a:close/>
                <a:moveTo>
                  <a:pt x="186357" y="185041"/>
                </a:moveTo>
                <a:lnTo>
                  <a:pt x="191676" y="188081"/>
                </a:lnTo>
                <a:lnTo>
                  <a:pt x="191676" y="194221"/>
                </a:lnTo>
                <a:lnTo>
                  <a:pt x="186357" y="185041"/>
                </a:lnTo>
                <a:close/>
                <a:moveTo>
                  <a:pt x="197999" y="185041"/>
                </a:moveTo>
                <a:lnTo>
                  <a:pt x="203318" y="188081"/>
                </a:lnTo>
                <a:lnTo>
                  <a:pt x="203318" y="194221"/>
                </a:lnTo>
                <a:lnTo>
                  <a:pt x="197999" y="185041"/>
                </a:lnTo>
                <a:close/>
                <a:moveTo>
                  <a:pt x="209610" y="185041"/>
                </a:moveTo>
                <a:lnTo>
                  <a:pt x="214929" y="188111"/>
                </a:lnTo>
                <a:lnTo>
                  <a:pt x="214929" y="194251"/>
                </a:lnTo>
                <a:lnTo>
                  <a:pt x="209610" y="185041"/>
                </a:lnTo>
                <a:close/>
                <a:moveTo>
                  <a:pt x="221251" y="185041"/>
                </a:moveTo>
                <a:lnTo>
                  <a:pt x="226570" y="188111"/>
                </a:lnTo>
                <a:lnTo>
                  <a:pt x="226570" y="194251"/>
                </a:lnTo>
                <a:lnTo>
                  <a:pt x="221251" y="185041"/>
                </a:lnTo>
                <a:close/>
                <a:moveTo>
                  <a:pt x="232862" y="185041"/>
                </a:moveTo>
                <a:lnTo>
                  <a:pt x="238182" y="188111"/>
                </a:lnTo>
                <a:lnTo>
                  <a:pt x="238182" y="194251"/>
                </a:lnTo>
                <a:lnTo>
                  <a:pt x="232862" y="185041"/>
                </a:lnTo>
                <a:close/>
                <a:moveTo>
                  <a:pt x="244474" y="185041"/>
                </a:moveTo>
                <a:lnTo>
                  <a:pt x="249793" y="188111"/>
                </a:lnTo>
                <a:lnTo>
                  <a:pt x="249793" y="194251"/>
                </a:lnTo>
                <a:lnTo>
                  <a:pt x="244474" y="185041"/>
                </a:lnTo>
                <a:close/>
                <a:moveTo>
                  <a:pt x="256085" y="185041"/>
                </a:moveTo>
                <a:lnTo>
                  <a:pt x="261404" y="188111"/>
                </a:lnTo>
                <a:lnTo>
                  <a:pt x="261404" y="194251"/>
                </a:lnTo>
                <a:lnTo>
                  <a:pt x="256085" y="185041"/>
                </a:lnTo>
                <a:close/>
                <a:moveTo>
                  <a:pt x="267726" y="185041"/>
                </a:moveTo>
                <a:lnTo>
                  <a:pt x="273046" y="188111"/>
                </a:lnTo>
                <a:lnTo>
                  <a:pt x="273046" y="194251"/>
                </a:lnTo>
                <a:lnTo>
                  <a:pt x="267726" y="185041"/>
                </a:lnTo>
                <a:close/>
                <a:moveTo>
                  <a:pt x="3116" y="192924"/>
                </a:moveTo>
                <a:lnTo>
                  <a:pt x="5563" y="194342"/>
                </a:lnTo>
                <a:lnTo>
                  <a:pt x="5557" y="194332"/>
                </a:lnTo>
                <a:lnTo>
                  <a:pt x="5557" y="194332"/>
                </a:lnTo>
                <a:lnTo>
                  <a:pt x="3116" y="192924"/>
                </a:lnTo>
                <a:close/>
                <a:moveTo>
                  <a:pt x="11855" y="185102"/>
                </a:moveTo>
                <a:lnTo>
                  <a:pt x="17174" y="194342"/>
                </a:lnTo>
                <a:lnTo>
                  <a:pt x="11855" y="191272"/>
                </a:lnTo>
                <a:lnTo>
                  <a:pt x="11855" y="185102"/>
                </a:lnTo>
                <a:close/>
                <a:moveTo>
                  <a:pt x="23497" y="185102"/>
                </a:moveTo>
                <a:lnTo>
                  <a:pt x="28816" y="194342"/>
                </a:lnTo>
                <a:lnTo>
                  <a:pt x="23497" y="191272"/>
                </a:lnTo>
                <a:lnTo>
                  <a:pt x="23497" y="185102"/>
                </a:lnTo>
                <a:close/>
                <a:moveTo>
                  <a:pt x="35078" y="185102"/>
                </a:moveTo>
                <a:lnTo>
                  <a:pt x="40397" y="194342"/>
                </a:lnTo>
                <a:lnTo>
                  <a:pt x="35078" y="191272"/>
                </a:lnTo>
                <a:lnTo>
                  <a:pt x="35078" y="185102"/>
                </a:lnTo>
                <a:close/>
                <a:moveTo>
                  <a:pt x="46689" y="185102"/>
                </a:moveTo>
                <a:lnTo>
                  <a:pt x="52008" y="194342"/>
                </a:lnTo>
                <a:lnTo>
                  <a:pt x="46689" y="191272"/>
                </a:lnTo>
                <a:lnTo>
                  <a:pt x="46689" y="185102"/>
                </a:lnTo>
                <a:close/>
                <a:moveTo>
                  <a:pt x="58330" y="185102"/>
                </a:moveTo>
                <a:lnTo>
                  <a:pt x="63650" y="194342"/>
                </a:lnTo>
                <a:lnTo>
                  <a:pt x="58330" y="191272"/>
                </a:lnTo>
                <a:lnTo>
                  <a:pt x="58330" y="185102"/>
                </a:lnTo>
                <a:close/>
                <a:moveTo>
                  <a:pt x="69941" y="185132"/>
                </a:moveTo>
                <a:lnTo>
                  <a:pt x="75261" y="194342"/>
                </a:lnTo>
                <a:lnTo>
                  <a:pt x="69941" y="191242"/>
                </a:lnTo>
                <a:lnTo>
                  <a:pt x="69941" y="185132"/>
                </a:lnTo>
                <a:close/>
                <a:moveTo>
                  <a:pt x="81583" y="185132"/>
                </a:moveTo>
                <a:lnTo>
                  <a:pt x="86902" y="194342"/>
                </a:lnTo>
                <a:lnTo>
                  <a:pt x="81583" y="191242"/>
                </a:lnTo>
                <a:lnTo>
                  <a:pt x="81583" y="185132"/>
                </a:lnTo>
                <a:close/>
                <a:moveTo>
                  <a:pt x="93194" y="185132"/>
                </a:moveTo>
                <a:lnTo>
                  <a:pt x="98513" y="194342"/>
                </a:lnTo>
                <a:lnTo>
                  <a:pt x="93194" y="191242"/>
                </a:lnTo>
                <a:lnTo>
                  <a:pt x="93194" y="185132"/>
                </a:lnTo>
                <a:close/>
                <a:moveTo>
                  <a:pt x="104836" y="185132"/>
                </a:moveTo>
                <a:lnTo>
                  <a:pt x="110155" y="194342"/>
                </a:lnTo>
                <a:lnTo>
                  <a:pt x="104836" y="191242"/>
                </a:lnTo>
                <a:lnTo>
                  <a:pt x="104836" y="185132"/>
                </a:lnTo>
                <a:close/>
                <a:moveTo>
                  <a:pt x="116416" y="185132"/>
                </a:moveTo>
                <a:lnTo>
                  <a:pt x="121736" y="194342"/>
                </a:lnTo>
                <a:lnTo>
                  <a:pt x="116416" y="191242"/>
                </a:lnTo>
                <a:lnTo>
                  <a:pt x="116416" y="185132"/>
                </a:lnTo>
                <a:close/>
                <a:moveTo>
                  <a:pt x="128058" y="185132"/>
                </a:moveTo>
                <a:lnTo>
                  <a:pt x="133377" y="194342"/>
                </a:lnTo>
                <a:lnTo>
                  <a:pt x="128058" y="191242"/>
                </a:lnTo>
                <a:lnTo>
                  <a:pt x="128058" y="185132"/>
                </a:lnTo>
                <a:close/>
                <a:moveTo>
                  <a:pt x="139669" y="185132"/>
                </a:moveTo>
                <a:lnTo>
                  <a:pt x="144988" y="194342"/>
                </a:lnTo>
                <a:lnTo>
                  <a:pt x="139669" y="191242"/>
                </a:lnTo>
                <a:lnTo>
                  <a:pt x="139669" y="185132"/>
                </a:lnTo>
                <a:close/>
                <a:moveTo>
                  <a:pt x="151311" y="185132"/>
                </a:moveTo>
                <a:lnTo>
                  <a:pt x="156630" y="194342"/>
                </a:lnTo>
                <a:lnTo>
                  <a:pt x="151311" y="191242"/>
                </a:lnTo>
                <a:lnTo>
                  <a:pt x="151311" y="185132"/>
                </a:lnTo>
                <a:close/>
                <a:moveTo>
                  <a:pt x="162922" y="185132"/>
                </a:moveTo>
                <a:lnTo>
                  <a:pt x="168241" y="194342"/>
                </a:lnTo>
                <a:lnTo>
                  <a:pt x="162922" y="191242"/>
                </a:lnTo>
                <a:lnTo>
                  <a:pt x="162922" y="185132"/>
                </a:lnTo>
                <a:close/>
                <a:moveTo>
                  <a:pt x="174503" y="185132"/>
                </a:moveTo>
                <a:lnTo>
                  <a:pt x="179822" y="194342"/>
                </a:lnTo>
                <a:lnTo>
                  <a:pt x="174503" y="191242"/>
                </a:lnTo>
                <a:lnTo>
                  <a:pt x="174503" y="185132"/>
                </a:lnTo>
                <a:close/>
                <a:moveTo>
                  <a:pt x="186144" y="185132"/>
                </a:moveTo>
                <a:lnTo>
                  <a:pt x="191463" y="194342"/>
                </a:lnTo>
                <a:lnTo>
                  <a:pt x="186144" y="191242"/>
                </a:lnTo>
                <a:lnTo>
                  <a:pt x="186144" y="185132"/>
                </a:lnTo>
                <a:close/>
                <a:moveTo>
                  <a:pt x="197755" y="185132"/>
                </a:moveTo>
                <a:lnTo>
                  <a:pt x="203075" y="194342"/>
                </a:lnTo>
                <a:lnTo>
                  <a:pt x="197755" y="191242"/>
                </a:lnTo>
                <a:lnTo>
                  <a:pt x="197755" y="185132"/>
                </a:lnTo>
                <a:close/>
                <a:moveTo>
                  <a:pt x="209397" y="185132"/>
                </a:moveTo>
                <a:lnTo>
                  <a:pt x="214716" y="194342"/>
                </a:lnTo>
                <a:lnTo>
                  <a:pt x="209397" y="191242"/>
                </a:lnTo>
                <a:lnTo>
                  <a:pt x="209397" y="185132"/>
                </a:lnTo>
                <a:close/>
                <a:moveTo>
                  <a:pt x="221008" y="185132"/>
                </a:moveTo>
                <a:lnTo>
                  <a:pt x="226327" y="194342"/>
                </a:lnTo>
                <a:lnTo>
                  <a:pt x="221008" y="191303"/>
                </a:lnTo>
                <a:lnTo>
                  <a:pt x="221008" y="185132"/>
                </a:lnTo>
                <a:close/>
                <a:moveTo>
                  <a:pt x="232650" y="185132"/>
                </a:moveTo>
                <a:lnTo>
                  <a:pt x="237969" y="194342"/>
                </a:lnTo>
                <a:lnTo>
                  <a:pt x="232650" y="191303"/>
                </a:lnTo>
                <a:lnTo>
                  <a:pt x="232650" y="185132"/>
                </a:lnTo>
                <a:close/>
                <a:moveTo>
                  <a:pt x="244230" y="185132"/>
                </a:moveTo>
                <a:lnTo>
                  <a:pt x="249550" y="194342"/>
                </a:lnTo>
                <a:lnTo>
                  <a:pt x="244230" y="191303"/>
                </a:lnTo>
                <a:lnTo>
                  <a:pt x="244230" y="185132"/>
                </a:lnTo>
                <a:close/>
                <a:moveTo>
                  <a:pt x="255872" y="185132"/>
                </a:moveTo>
                <a:lnTo>
                  <a:pt x="261191" y="194342"/>
                </a:lnTo>
                <a:lnTo>
                  <a:pt x="255872" y="191303"/>
                </a:lnTo>
                <a:lnTo>
                  <a:pt x="255872" y="185132"/>
                </a:lnTo>
                <a:close/>
                <a:moveTo>
                  <a:pt x="267483" y="185132"/>
                </a:moveTo>
                <a:lnTo>
                  <a:pt x="272802" y="194342"/>
                </a:lnTo>
                <a:lnTo>
                  <a:pt x="267483" y="191303"/>
                </a:lnTo>
                <a:lnTo>
                  <a:pt x="267483" y="185132"/>
                </a:lnTo>
                <a:close/>
                <a:moveTo>
                  <a:pt x="34834" y="185132"/>
                </a:moveTo>
                <a:lnTo>
                  <a:pt x="34834" y="191303"/>
                </a:lnTo>
                <a:lnTo>
                  <a:pt x="29515" y="194372"/>
                </a:lnTo>
                <a:lnTo>
                  <a:pt x="29515" y="194372"/>
                </a:lnTo>
                <a:lnTo>
                  <a:pt x="34834" y="185132"/>
                </a:lnTo>
                <a:close/>
                <a:moveTo>
                  <a:pt x="69698" y="185132"/>
                </a:moveTo>
                <a:lnTo>
                  <a:pt x="69698" y="191303"/>
                </a:lnTo>
                <a:lnTo>
                  <a:pt x="64379" y="194372"/>
                </a:lnTo>
                <a:lnTo>
                  <a:pt x="64379" y="194372"/>
                </a:lnTo>
                <a:lnTo>
                  <a:pt x="69698" y="185132"/>
                </a:lnTo>
                <a:close/>
                <a:moveTo>
                  <a:pt x="81309" y="185132"/>
                </a:moveTo>
                <a:lnTo>
                  <a:pt x="81309" y="191303"/>
                </a:lnTo>
                <a:lnTo>
                  <a:pt x="75990" y="194372"/>
                </a:lnTo>
                <a:lnTo>
                  <a:pt x="75990" y="194372"/>
                </a:lnTo>
                <a:lnTo>
                  <a:pt x="81309" y="185132"/>
                </a:lnTo>
                <a:close/>
                <a:moveTo>
                  <a:pt x="92951" y="185132"/>
                </a:moveTo>
                <a:lnTo>
                  <a:pt x="92951" y="191303"/>
                </a:lnTo>
                <a:lnTo>
                  <a:pt x="87632" y="194372"/>
                </a:lnTo>
                <a:lnTo>
                  <a:pt x="87632" y="194372"/>
                </a:lnTo>
                <a:lnTo>
                  <a:pt x="92951" y="185132"/>
                </a:lnTo>
                <a:close/>
                <a:moveTo>
                  <a:pt x="104562" y="185132"/>
                </a:moveTo>
                <a:lnTo>
                  <a:pt x="104562" y="191303"/>
                </a:lnTo>
                <a:lnTo>
                  <a:pt x="99243" y="194372"/>
                </a:lnTo>
                <a:lnTo>
                  <a:pt x="99243" y="194372"/>
                </a:lnTo>
                <a:lnTo>
                  <a:pt x="104562" y="185132"/>
                </a:lnTo>
                <a:close/>
                <a:moveTo>
                  <a:pt x="116143" y="185132"/>
                </a:moveTo>
                <a:lnTo>
                  <a:pt x="116143" y="191303"/>
                </a:lnTo>
                <a:lnTo>
                  <a:pt x="110824" y="194372"/>
                </a:lnTo>
                <a:lnTo>
                  <a:pt x="110824" y="194372"/>
                </a:lnTo>
                <a:lnTo>
                  <a:pt x="116143" y="185132"/>
                </a:lnTo>
                <a:close/>
                <a:moveTo>
                  <a:pt x="127784" y="185132"/>
                </a:moveTo>
                <a:lnTo>
                  <a:pt x="127784" y="191303"/>
                </a:lnTo>
                <a:lnTo>
                  <a:pt x="122465" y="194372"/>
                </a:lnTo>
                <a:lnTo>
                  <a:pt x="122465" y="194372"/>
                </a:lnTo>
                <a:lnTo>
                  <a:pt x="127784" y="185132"/>
                </a:lnTo>
                <a:close/>
                <a:moveTo>
                  <a:pt x="139396" y="185132"/>
                </a:moveTo>
                <a:lnTo>
                  <a:pt x="139396" y="191303"/>
                </a:lnTo>
                <a:lnTo>
                  <a:pt x="134076" y="194372"/>
                </a:lnTo>
                <a:lnTo>
                  <a:pt x="134076" y="194372"/>
                </a:lnTo>
                <a:lnTo>
                  <a:pt x="139396" y="185132"/>
                </a:lnTo>
                <a:close/>
                <a:moveTo>
                  <a:pt x="151037" y="185132"/>
                </a:moveTo>
                <a:lnTo>
                  <a:pt x="151037" y="191303"/>
                </a:lnTo>
                <a:lnTo>
                  <a:pt x="145718" y="194372"/>
                </a:lnTo>
                <a:lnTo>
                  <a:pt x="145718" y="194372"/>
                </a:lnTo>
                <a:lnTo>
                  <a:pt x="151037" y="185132"/>
                </a:lnTo>
                <a:close/>
                <a:moveTo>
                  <a:pt x="162648" y="185132"/>
                </a:moveTo>
                <a:lnTo>
                  <a:pt x="162648" y="191303"/>
                </a:lnTo>
                <a:lnTo>
                  <a:pt x="157329" y="194372"/>
                </a:lnTo>
                <a:lnTo>
                  <a:pt x="157329" y="194372"/>
                </a:lnTo>
                <a:lnTo>
                  <a:pt x="162648" y="185132"/>
                </a:lnTo>
                <a:close/>
                <a:moveTo>
                  <a:pt x="174290" y="185132"/>
                </a:moveTo>
                <a:lnTo>
                  <a:pt x="174290" y="191303"/>
                </a:lnTo>
                <a:lnTo>
                  <a:pt x="168971" y="194372"/>
                </a:lnTo>
                <a:lnTo>
                  <a:pt x="168971" y="194372"/>
                </a:lnTo>
                <a:lnTo>
                  <a:pt x="174290" y="185132"/>
                </a:lnTo>
                <a:close/>
                <a:moveTo>
                  <a:pt x="185871" y="185193"/>
                </a:moveTo>
                <a:lnTo>
                  <a:pt x="185871" y="191303"/>
                </a:lnTo>
                <a:lnTo>
                  <a:pt x="180551" y="194372"/>
                </a:lnTo>
                <a:lnTo>
                  <a:pt x="180551" y="194372"/>
                </a:lnTo>
                <a:lnTo>
                  <a:pt x="185871" y="185193"/>
                </a:lnTo>
                <a:close/>
                <a:moveTo>
                  <a:pt x="197512" y="185132"/>
                </a:moveTo>
                <a:lnTo>
                  <a:pt x="197512" y="191303"/>
                </a:lnTo>
                <a:lnTo>
                  <a:pt x="192193" y="194372"/>
                </a:lnTo>
                <a:lnTo>
                  <a:pt x="192193" y="194372"/>
                </a:lnTo>
                <a:lnTo>
                  <a:pt x="197512" y="185132"/>
                </a:lnTo>
                <a:close/>
                <a:moveTo>
                  <a:pt x="209123" y="185132"/>
                </a:moveTo>
                <a:lnTo>
                  <a:pt x="209123" y="191303"/>
                </a:lnTo>
                <a:lnTo>
                  <a:pt x="203804" y="194372"/>
                </a:lnTo>
                <a:lnTo>
                  <a:pt x="203804" y="194372"/>
                </a:lnTo>
                <a:lnTo>
                  <a:pt x="209123" y="185132"/>
                </a:lnTo>
                <a:close/>
                <a:moveTo>
                  <a:pt x="220765" y="185193"/>
                </a:moveTo>
                <a:lnTo>
                  <a:pt x="220765" y="191303"/>
                </a:lnTo>
                <a:lnTo>
                  <a:pt x="215446" y="194372"/>
                </a:lnTo>
                <a:lnTo>
                  <a:pt x="215446" y="194372"/>
                </a:lnTo>
                <a:lnTo>
                  <a:pt x="220765" y="185193"/>
                </a:lnTo>
                <a:close/>
                <a:moveTo>
                  <a:pt x="243957" y="185193"/>
                </a:moveTo>
                <a:lnTo>
                  <a:pt x="243957" y="191303"/>
                </a:lnTo>
                <a:lnTo>
                  <a:pt x="238638" y="194372"/>
                </a:lnTo>
                <a:lnTo>
                  <a:pt x="238638" y="194372"/>
                </a:lnTo>
                <a:lnTo>
                  <a:pt x="243957" y="185193"/>
                </a:lnTo>
                <a:close/>
                <a:moveTo>
                  <a:pt x="255598" y="185193"/>
                </a:moveTo>
                <a:lnTo>
                  <a:pt x="255598" y="191303"/>
                </a:lnTo>
                <a:lnTo>
                  <a:pt x="250279" y="194372"/>
                </a:lnTo>
                <a:lnTo>
                  <a:pt x="250279" y="194372"/>
                </a:lnTo>
                <a:lnTo>
                  <a:pt x="255598" y="185193"/>
                </a:lnTo>
                <a:close/>
                <a:moveTo>
                  <a:pt x="11582" y="185132"/>
                </a:moveTo>
                <a:lnTo>
                  <a:pt x="11582" y="191303"/>
                </a:lnTo>
                <a:lnTo>
                  <a:pt x="6262" y="194372"/>
                </a:lnTo>
                <a:lnTo>
                  <a:pt x="11582" y="185132"/>
                </a:lnTo>
                <a:close/>
                <a:moveTo>
                  <a:pt x="23223" y="185193"/>
                </a:moveTo>
                <a:lnTo>
                  <a:pt x="23223" y="191303"/>
                </a:lnTo>
                <a:lnTo>
                  <a:pt x="17904" y="194372"/>
                </a:lnTo>
                <a:lnTo>
                  <a:pt x="23223" y="185193"/>
                </a:lnTo>
                <a:close/>
                <a:moveTo>
                  <a:pt x="46446" y="185132"/>
                </a:moveTo>
                <a:lnTo>
                  <a:pt x="46446" y="191303"/>
                </a:lnTo>
                <a:lnTo>
                  <a:pt x="41126" y="194372"/>
                </a:lnTo>
                <a:lnTo>
                  <a:pt x="46446" y="185132"/>
                </a:lnTo>
                <a:close/>
                <a:moveTo>
                  <a:pt x="58057" y="185132"/>
                </a:moveTo>
                <a:lnTo>
                  <a:pt x="58057" y="191303"/>
                </a:lnTo>
                <a:lnTo>
                  <a:pt x="52737" y="194372"/>
                </a:lnTo>
                <a:lnTo>
                  <a:pt x="58057" y="185132"/>
                </a:lnTo>
                <a:close/>
                <a:moveTo>
                  <a:pt x="232376" y="185193"/>
                </a:moveTo>
                <a:lnTo>
                  <a:pt x="232376" y="191303"/>
                </a:lnTo>
                <a:lnTo>
                  <a:pt x="227057" y="194372"/>
                </a:lnTo>
                <a:lnTo>
                  <a:pt x="232376" y="185193"/>
                </a:lnTo>
                <a:close/>
                <a:moveTo>
                  <a:pt x="267210" y="185193"/>
                </a:moveTo>
                <a:lnTo>
                  <a:pt x="267210" y="191303"/>
                </a:lnTo>
                <a:lnTo>
                  <a:pt x="261890" y="194372"/>
                </a:lnTo>
                <a:lnTo>
                  <a:pt x="267210" y="185193"/>
                </a:lnTo>
                <a:close/>
                <a:moveTo>
                  <a:pt x="278851" y="185193"/>
                </a:moveTo>
                <a:lnTo>
                  <a:pt x="278851" y="191303"/>
                </a:lnTo>
                <a:lnTo>
                  <a:pt x="273532" y="194372"/>
                </a:lnTo>
                <a:lnTo>
                  <a:pt x="278851" y="185193"/>
                </a:lnTo>
                <a:close/>
                <a:moveTo>
                  <a:pt x="69850" y="191485"/>
                </a:moveTo>
                <a:lnTo>
                  <a:pt x="75169" y="194555"/>
                </a:lnTo>
                <a:lnTo>
                  <a:pt x="64531" y="194555"/>
                </a:lnTo>
                <a:lnTo>
                  <a:pt x="69850" y="191485"/>
                </a:lnTo>
                <a:close/>
                <a:moveTo>
                  <a:pt x="81431" y="191485"/>
                </a:moveTo>
                <a:lnTo>
                  <a:pt x="86750" y="194555"/>
                </a:lnTo>
                <a:lnTo>
                  <a:pt x="76112" y="194555"/>
                </a:lnTo>
                <a:lnTo>
                  <a:pt x="81431" y="191485"/>
                </a:lnTo>
                <a:close/>
                <a:moveTo>
                  <a:pt x="93042" y="191485"/>
                </a:moveTo>
                <a:lnTo>
                  <a:pt x="98361" y="194555"/>
                </a:lnTo>
                <a:lnTo>
                  <a:pt x="87723" y="194555"/>
                </a:lnTo>
                <a:lnTo>
                  <a:pt x="93042" y="191485"/>
                </a:lnTo>
                <a:close/>
                <a:moveTo>
                  <a:pt x="104684" y="191485"/>
                </a:moveTo>
                <a:lnTo>
                  <a:pt x="110003" y="194555"/>
                </a:lnTo>
                <a:lnTo>
                  <a:pt x="99364" y="194555"/>
                </a:lnTo>
                <a:lnTo>
                  <a:pt x="104684" y="191485"/>
                </a:lnTo>
                <a:close/>
                <a:moveTo>
                  <a:pt x="116295" y="191485"/>
                </a:moveTo>
                <a:lnTo>
                  <a:pt x="121614" y="194555"/>
                </a:lnTo>
                <a:lnTo>
                  <a:pt x="110976" y="194555"/>
                </a:lnTo>
                <a:lnTo>
                  <a:pt x="116295" y="191485"/>
                </a:lnTo>
                <a:close/>
                <a:moveTo>
                  <a:pt x="127936" y="191485"/>
                </a:moveTo>
                <a:lnTo>
                  <a:pt x="133256" y="194555"/>
                </a:lnTo>
                <a:lnTo>
                  <a:pt x="122617" y="194555"/>
                </a:lnTo>
                <a:lnTo>
                  <a:pt x="127936" y="191485"/>
                </a:lnTo>
                <a:close/>
                <a:moveTo>
                  <a:pt x="139548" y="191485"/>
                </a:moveTo>
                <a:lnTo>
                  <a:pt x="144867" y="194555"/>
                </a:lnTo>
                <a:lnTo>
                  <a:pt x="134228" y="194555"/>
                </a:lnTo>
                <a:lnTo>
                  <a:pt x="139548" y="191485"/>
                </a:lnTo>
                <a:close/>
                <a:moveTo>
                  <a:pt x="151159" y="191485"/>
                </a:moveTo>
                <a:lnTo>
                  <a:pt x="156478" y="194555"/>
                </a:lnTo>
                <a:lnTo>
                  <a:pt x="145840" y="194555"/>
                </a:lnTo>
                <a:lnTo>
                  <a:pt x="151159" y="191485"/>
                </a:lnTo>
                <a:close/>
                <a:moveTo>
                  <a:pt x="162770" y="191485"/>
                </a:moveTo>
                <a:lnTo>
                  <a:pt x="168089" y="194555"/>
                </a:lnTo>
                <a:lnTo>
                  <a:pt x="157451" y="194555"/>
                </a:lnTo>
                <a:lnTo>
                  <a:pt x="162770" y="191485"/>
                </a:lnTo>
                <a:close/>
                <a:moveTo>
                  <a:pt x="174411" y="191485"/>
                </a:moveTo>
                <a:lnTo>
                  <a:pt x="179731" y="194555"/>
                </a:lnTo>
                <a:lnTo>
                  <a:pt x="169092" y="194555"/>
                </a:lnTo>
                <a:lnTo>
                  <a:pt x="174411" y="191485"/>
                </a:lnTo>
                <a:close/>
                <a:moveTo>
                  <a:pt x="186023" y="191485"/>
                </a:moveTo>
                <a:lnTo>
                  <a:pt x="191342" y="194555"/>
                </a:lnTo>
                <a:lnTo>
                  <a:pt x="180703" y="194555"/>
                </a:lnTo>
                <a:lnTo>
                  <a:pt x="186023" y="191485"/>
                </a:lnTo>
                <a:close/>
                <a:moveTo>
                  <a:pt x="197634" y="191485"/>
                </a:moveTo>
                <a:lnTo>
                  <a:pt x="202953" y="194555"/>
                </a:lnTo>
                <a:lnTo>
                  <a:pt x="192345" y="194555"/>
                </a:lnTo>
                <a:lnTo>
                  <a:pt x="197634" y="191485"/>
                </a:lnTo>
                <a:close/>
                <a:moveTo>
                  <a:pt x="209275" y="191485"/>
                </a:moveTo>
                <a:lnTo>
                  <a:pt x="214595" y="194555"/>
                </a:lnTo>
                <a:lnTo>
                  <a:pt x="203956" y="194555"/>
                </a:lnTo>
                <a:lnTo>
                  <a:pt x="209275" y="191485"/>
                </a:lnTo>
                <a:close/>
                <a:moveTo>
                  <a:pt x="220856" y="191485"/>
                </a:moveTo>
                <a:lnTo>
                  <a:pt x="226175" y="194555"/>
                </a:lnTo>
                <a:lnTo>
                  <a:pt x="215537" y="194555"/>
                </a:lnTo>
                <a:lnTo>
                  <a:pt x="220856" y="191485"/>
                </a:lnTo>
                <a:close/>
                <a:moveTo>
                  <a:pt x="232498" y="191485"/>
                </a:moveTo>
                <a:lnTo>
                  <a:pt x="237817" y="194555"/>
                </a:lnTo>
                <a:lnTo>
                  <a:pt x="227178" y="194555"/>
                </a:lnTo>
                <a:lnTo>
                  <a:pt x="232498" y="191485"/>
                </a:lnTo>
                <a:close/>
                <a:moveTo>
                  <a:pt x="244109" y="191485"/>
                </a:moveTo>
                <a:lnTo>
                  <a:pt x="249428" y="194555"/>
                </a:lnTo>
                <a:lnTo>
                  <a:pt x="238790" y="194555"/>
                </a:lnTo>
                <a:lnTo>
                  <a:pt x="244109" y="191485"/>
                </a:lnTo>
                <a:close/>
                <a:moveTo>
                  <a:pt x="255750" y="191485"/>
                </a:moveTo>
                <a:lnTo>
                  <a:pt x="261070" y="194555"/>
                </a:lnTo>
                <a:lnTo>
                  <a:pt x="250431" y="194555"/>
                </a:lnTo>
                <a:lnTo>
                  <a:pt x="255750" y="191485"/>
                </a:lnTo>
                <a:close/>
                <a:moveTo>
                  <a:pt x="267362" y="191485"/>
                </a:moveTo>
                <a:lnTo>
                  <a:pt x="272681" y="194555"/>
                </a:lnTo>
                <a:lnTo>
                  <a:pt x="262042" y="194555"/>
                </a:lnTo>
                <a:lnTo>
                  <a:pt x="267362" y="191485"/>
                </a:lnTo>
                <a:close/>
                <a:moveTo>
                  <a:pt x="279003" y="191485"/>
                </a:moveTo>
                <a:lnTo>
                  <a:pt x="284322" y="194555"/>
                </a:lnTo>
                <a:lnTo>
                  <a:pt x="273684" y="194555"/>
                </a:lnTo>
                <a:lnTo>
                  <a:pt x="279003" y="191485"/>
                </a:lnTo>
                <a:close/>
                <a:moveTo>
                  <a:pt x="11703" y="191515"/>
                </a:moveTo>
                <a:lnTo>
                  <a:pt x="17023" y="194616"/>
                </a:lnTo>
                <a:lnTo>
                  <a:pt x="6384" y="194616"/>
                </a:lnTo>
                <a:lnTo>
                  <a:pt x="11703" y="191515"/>
                </a:lnTo>
                <a:close/>
                <a:moveTo>
                  <a:pt x="23345" y="191515"/>
                </a:moveTo>
                <a:lnTo>
                  <a:pt x="28664" y="194616"/>
                </a:lnTo>
                <a:lnTo>
                  <a:pt x="18026" y="194616"/>
                </a:lnTo>
                <a:lnTo>
                  <a:pt x="23345" y="191515"/>
                </a:lnTo>
                <a:close/>
                <a:moveTo>
                  <a:pt x="34956" y="191515"/>
                </a:moveTo>
                <a:lnTo>
                  <a:pt x="40275" y="194616"/>
                </a:lnTo>
                <a:lnTo>
                  <a:pt x="29637" y="194616"/>
                </a:lnTo>
                <a:lnTo>
                  <a:pt x="34956" y="191515"/>
                </a:lnTo>
                <a:close/>
                <a:moveTo>
                  <a:pt x="46598" y="191515"/>
                </a:moveTo>
                <a:lnTo>
                  <a:pt x="51886" y="194616"/>
                </a:lnTo>
                <a:lnTo>
                  <a:pt x="41248" y="194616"/>
                </a:lnTo>
                <a:lnTo>
                  <a:pt x="46598" y="191515"/>
                </a:lnTo>
                <a:close/>
                <a:moveTo>
                  <a:pt x="58209" y="191515"/>
                </a:moveTo>
                <a:lnTo>
                  <a:pt x="63528" y="194616"/>
                </a:lnTo>
                <a:lnTo>
                  <a:pt x="52889" y="194616"/>
                </a:lnTo>
                <a:lnTo>
                  <a:pt x="58209" y="191515"/>
                </a:lnTo>
                <a:close/>
                <a:moveTo>
                  <a:pt x="17023" y="194828"/>
                </a:moveTo>
                <a:lnTo>
                  <a:pt x="11703" y="197898"/>
                </a:lnTo>
                <a:lnTo>
                  <a:pt x="6384" y="194828"/>
                </a:lnTo>
                <a:close/>
                <a:moveTo>
                  <a:pt x="28664" y="194828"/>
                </a:moveTo>
                <a:lnTo>
                  <a:pt x="23345" y="197898"/>
                </a:lnTo>
                <a:lnTo>
                  <a:pt x="18026" y="194828"/>
                </a:lnTo>
                <a:close/>
                <a:moveTo>
                  <a:pt x="40275" y="194828"/>
                </a:moveTo>
                <a:lnTo>
                  <a:pt x="34956" y="197898"/>
                </a:lnTo>
                <a:lnTo>
                  <a:pt x="29637" y="194828"/>
                </a:lnTo>
                <a:close/>
                <a:moveTo>
                  <a:pt x="51886" y="194828"/>
                </a:moveTo>
                <a:lnTo>
                  <a:pt x="46567" y="197898"/>
                </a:lnTo>
                <a:lnTo>
                  <a:pt x="41248" y="194828"/>
                </a:lnTo>
                <a:close/>
                <a:moveTo>
                  <a:pt x="63528" y="194828"/>
                </a:moveTo>
                <a:lnTo>
                  <a:pt x="58209" y="197898"/>
                </a:lnTo>
                <a:lnTo>
                  <a:pt x="52889" y="194828"/>
                </a:lnTo>
                <a:close/>
                <a:moveTo>
                  <a:pt x="75169" y="194828"/>
                </a:moveTo>
                <a:lnTo>
                  <a:pt x="69850" y="197898"/>
                </a:lnTo>
                <a:lnTo>
                  <a:pt x="64531" y="194828"/>
                </a:lnTo>
                <a:close/>
                <a:moveTo>
                  <a:pt x="86750" y="194828"/>
                </a:moveTo>
                <a:lnTo>
                  <a:pt x="81431" y="197898"/>
                </a:lnTo>
                <a:lnTo>
                  <a:pt x="76112" y="194828"/>
                </a:lnTo>
                <a:close/>
                <a:moveTo>
                  <a:pt x="98361" y="194828"/>
                </a:moveTo>
                <a:lnTo>
                  <a:pt x="93042" y="197898"/>
                </a:lnTo>
                <a:lnTo>
                  <a:pt x="87723" y="194828"/>
                </a:lnTo>
                <a:close/>
                <a:moveTo>
                  <a:pt x="110003" y="194828"/>
                </a:moveTo>
                <a:lnTo>
                  <a:pt x="104684" y="197898"/>
                </a:lnTo>
                <a:lnTo>
                  <a:pt x="99364" y="194828"/>
                </a:lnTo>
                <a:close/>
                <a:moveTo>
                  <a:pt x="121614" y="194828"/>
                </a:moveTo>
                <a:lnTo>
                  <a:pt x="116295" y="197898"/>
                </a:lnTo>
                <a:lnTo>
                  <a:pt x="110976" y="194828"/>
                </a:lnTo>
                <a:close/>
                <a:moveTo>
                  <a:pt x="133256" y="194828"/>
                </a:moveTo>
                <a:lnTo>
                  <a:pt x="127936" y="197898"/>
                </a:lnTo>
                <a:lnTo>
                  <a:pt x="122617" y="194828"/>
                </a:lnTo>
                <a:close/>
                <a:moveTo>
                  <a:pt x="144867" y="194828"/>
                </a:moveTo>
                <a:lnTo>
                  <a:pt x="139548" y="197898"/>
                </a:lnTo>
                <a:lnTo>
                  <a:pt x="134228" y="194828"/>
                </a:lnTo>
                <a:close/>
                <a:moveTo>
                  <a:pt x="156478" y="194828"/>
                </a:moveTo>
                <a:lnTo>
                  <a:pt x="151159" y="197898"/>
                </a:lnTo>
                <a:lnTo>
                  <a:pt x="145840" y="194828"/>
                </a:lnTo>
                <a:close/>
                <a:moveTo>
                  <a:pt x="168089" y="194828"/>
                </a:moveTo>
                <a:lnTo>
                  <a:pt x="162770" y="197898"/>
                </a:lnTo>
                <a:lnTo>
                  <a:pt x="157451" y="194828"/>
                </a:lnTo>
                <a:close/>
                <a:moveTo>
                  <a:pt x="179731" y="194828"/>
                </a:moveTo>
                <a:lnTo>
                  <a:pt x="174411" y="197898"/>
                </a:lnTo>
                <a:lnTo>
                  <a:pt x="169092" y="194828"/>
                </a:lnTo>
                <a:close/>
                <a:moveTo>
                  <a:pt x="191342" y="194828"/>
                </a:moveTo>
                <a:lnTo>
                  <a:pt x="186023" y="197898"/>
                </a:lnTo>
                <a:lnTo>
                  <a:pt x="180703" y="194828"/>
                </a:lnTo>
                <a:close/>
                <a:moveTo>
                  <a:pt x="202953" y="194828"/>
                </a:moveTo>
                <a:lnTo>
                  <a:pt x="197634" y="197898"/>
                </a:lnTo>
                <a:lnTo>
                  <a:pt x="192315" y="194828"/>
                </a:lnTo>
                <a:close/>
                <a:moveTo>
                  <a:pt x="214564" y="194828"/>
                </a:moveTo>
                <a:lnTo>
                  <a:pt x="209245" y="197898"/>
                </a:lnTo>
                <a:lnTo>
                  <a:pt x="203926" y="194828"/>
                </a:lnTo>
                <a:close/>
                <a:moveTo>
                  <a:pt x="226175" y="194828"/>
                </a:moveTo>
                <a:lnTo>
                  <a:pt x="220856" y="197898"/>
                </a:lnTo>
                <a:lnTo>
                  <a:pt x="215537" y="194828"/>
                </a:lnTo>
                <a:close/>
                <a:moveTo>
                  <a:pt x="237817" y="194828"/>
                </a:moveTo>
                <a:lnTo>
                  <a:pt x="232498" y="197898"/>
                </a:lnTo>
                <a:lnTo>
                  <a:pt x="227178" y="194828"/>
                </a:lnTo>
                <a:close/>
                <a:moveTo>
                  <a:pt x="249428" y="194828"/>
                </a:moveTo>
                <a:lnTo>
                  <a:pt x="244109" y="197898"/>
                </a:lnTo>
                <a:lnTo>
                  <a:pt x="238790" y="194828"/>
                </a:lnTo>
                <a:close/>
                <a:moveTo>
                  <a:pt x="261070" y="194828"/>
                </a:moveTo>
                <a:lnTo>
                  <a:pt x="255750" y="197898"/>
                </a:lnTo>
                <a:lnTo>
                  <a:pt x="250431" y="194828"/>
                </a:lnTo>
                <a:close/>
                <a:moveTo>
                  <a:pt x="272681" y="194828"/>
                </a:moveTo>
                <a:lnTo>
                  <a:pt x="267362" y="197898"/>
                </a:lnTo>
                <a:lnTo>
                  <a:pt x="262042" y="194828"/>
                </a:lnTo>
                <a:close/>
                <a:moveTo>
                  <a:pt x="284292" y="194828"/>
                </a:moveTo>
                <a:lnTo>
                  <a:pt x="278973" y="197898"/>
                </a:lnTo>
                <a:lnTo>
                  <a:pt x="273653" y="194828"/>
                </a:lnTo>
                <a:close/>
                <a:moveTo>
                  <a:pt x="17174" y="195072"/>
                </a:moveTo>
                <a:lnTo>
                  <a:pt x="11855" y="204251"/>
                </a:lnTo>
                <a:lnTo>
                  <a:pt x="11855" y="198142"/>
                </a:lnTo>
                <a:lnTo>
                  <a:pt x="17174" y="195072"/>
                </a:lnTo>
                <a:close/>
                <a:moveTo>
                  <a:pt x="28816" y="195072"/>
                </a:moveTo>
                <a:lnTo>
                  <a:pt x="23497" y="204251"/>
                </a:lnTo>
                <a:lnTo>
                  <a:pt x="23497" y="198142"/>
                </a:lnTo>
                <a:lnTo>
                  <a:pt x="28816" y="195072"/>
                </a:lnTo>
                <a:close/>
                <a:moveTo>
                  <a:pt x="40427" y="195072"/>
                </a:moveTo>
                <a:lnTo>
                  <a:pt x="35108" y="204251"/>
                </a:lnTo>
                <a:lnTo>
                  <a:pt x="35108" y="198142"/>
                </a:lnTo>
                <a:lnTo>
                  <a:pt x="40427" y="195072"/>
                </a:lnTo>
                <a:close/>
                <a:moveTo>
                  <a:pt x="52008" y="195072"/>
                </a:moveTo>
                <a:lnTo>
                  <a:pt x="46689" y="204251"/>
                </a:lnTo>
                <a:lnTo>
                  <a:pt x="46689" y="198142"/>
                </a:lnTo>
                <a:lnTo>
                  <a:pt x="52008" y="195072"/>
                </a:lnTo>
                <a:close/>
                <a:moveTo>
                  <a:pt x="63650" y="195072"/>
                </a:moveTo>
                <a:lnTo>
                  <a:pt x="58330" y="204251"/>
                </a:lnTo>
                <a:lnTo>
                  <a:pt x="58330" y="198142"/>
                </a:lnTo>
                <a:lnTo>
                  <a:pt x="63650" y="195072"/>
                </a:lnTo>
                <a:close/>
                <a:moveTo>
                  <a:pt x="75261" y="195072"/>
                </a:moveTo>
                <a:lnTo>
                  <a:pt x="69941" y="204251"/>
                </a:lnTo>
                <a:lnTo>
                  <a:pt x="69941" y="198142"/>
                </a:lnTo>
                <a:lnTo>
                  <a:pt x="75261" y="195072"/>
                </a:lnTo>
                <a:close/>
                <a:moveTo>
                  <a:pt x="86902" y="195072"/>
                </a:moveTo>
                <a:lnTo>
                  <a:pt x="81583" y="204251"/>
                </a:lnTo>
                <a:lnTo>
                  <a:pt x="81583" y="198142"/>
                </a:lnTo>
                <a:lnTo>
                  <a:pt x="86902" y="195072"/>
                </a:lnTo>
                <a:close/>
                <a:moveTo>
                  <a:pt x="98513" y="195072"/>
                </a:moveTo>
                <a:lnTo>
                  <a:pt x="93194" y="204251"/>
                </a:lnTo>
                <a:lnTo>
                  <a:pt x="93194" y="198142"/>
                </a:lnTo>
                <a:lnTo>
                  <a:pt x="98513" y="195072"/>
                </a:lnTo>
                <a:close/>
                <a:moveTo>
                  <a:pt x="110155" y="195072"/>
                </a:moveTo>
                <a:lnTo>
                  <a:pt x="104836" y="204251"/>
                </a:lnTo>
                <a:lnTo>
                  <a:pt x="104836" y="198142"/>
                </a:lnTo>
                <a:lnTo>
                  <a:pt x="110155" y="195072"/>
                </a:lnTo>
                <a:close/>
                <a:moveTo>
                  <a:pt x="121736" y="195072"/>
                </a:moveTo>
                <a:lnTo>
                  <a:pt x="116416" y="204251"/>
                </a:lnTo>
                <a:lnTo>
                  <a:pt x="116416" y="198142"/>
                </a:lnTo>
                <a:lnTo>
                  <a:pt x="121736" y="195072"/>
                </a:lnTo>
                <a:close/>
                <a:moveTo>
                  <a:pt x="133377" y="195072"/>
                </a:moveTo>
                <a:lnTo>
                  <a:pt x="128058" y="204251"/>
                </a:lnTo>
                <a:lnTo>
                  <a:pt x="128058" y="198142"/>
                </a:lnTo>
                <a:lnTo>
                  <a:pt x="133377" y="195072"/>
                </a:lnTo>
                <a:close/>
                <a:moveTo>
                  <a:pt x="144988" y="195072"/>
                </a:moveTo>
                <a:lnTo>
                  <a:pt x="139669" y="204251"/>
                </a:lnTo>
                <a:lnTo>
                  <a:pt x="139669" y="198142"/>
                </a:lnTo>
                <a:lnTo>
                  <a:pt x="144988" y="195072"/>
                </a:lnTo>
                <a:close/>
                <a:moveTo>
                  <a:pt x="156630" y="195072"/>
                </a:moveTo>
                <a:lnTo>
                  <a:pt x="151311" y="204251"/>
                </a:lnTo>
                <a:lnTo>
                  <a:pt x="151311" y="198142"/>
                </a:lnTo>
                <a:lnTo>
                  <a:pt x="156630" y="195072"/>
                </a:lnTo>
                <a:close/>
                <a:moveTo>
                  <a:pt x="168241" y="195072"/>
                </a:moveTo>
                <a:lnTo>
                  <a:pt x="162922" y="204251"/>
                </a:lnTo>
                <a:lnTo>
                  <a:pt x="162922" y="198142"/>
                </a:lnTo>
                <a:lnTo>
                  <a:pt x="168241" y="195072"/>
                </a:lnTo>
                <a:close/>
                <a:moveTo>
                  <a:pt x="179822" y="195072"/>
                </a:moveTo>
                <a:lnTo>
                  <a:pt x="174503" y="204251"/>
                </a:lnTo>
                <a:lnTo>
                  <a:pt x="174503" y="198142"/>
                </a:lnTo>
                <a:lnTo>
                  <a:pt x="179822" y="195072"/>
                </a:lnTo>
                <a:close/>
                <a:moveTo>
                  <a:pt x="191463" y="195072"/>
                </a:moveTo>
                <a:lnTo>
                  <a:pt x="186144" y="204251"/>
                </a:lnTo>
                <a:lnTo>
                  <a:pt x="186144" y="198142"/>
                </a:lnTo>
                <a:lnTo>
                  <a:pt x="191463" y="195072"/>
                </a:lnTo>
                <a:close/>
                <a:moveTo>
                  <a:pt x="203075" y="195072"/>
                </a:moveTo>
                <a:lnTo>
                  <a:pt x="197755" y="204251"/>
                </a:lnTo>
                <a:lnTo>
                  <a:pt x="197755" y="198142"/>
                </a:lnTo>
                <a:lnTo>
                  <a:pt x="203075" y="195072"/>
                </a:lnTo>
                <a:close/>
                <a:moveTo>
                  <a:pt x="214716" y="195072"/>
                </a:moveTo>
                <a:lnTo>
                  <a:pt x="209397" y="204251"/>
                </a:lnTo>
                <a:lnTo>
                  <a:pt x="209397" y="198142"/>
                </a:lnTo>
                <a:lnTo>
                  <a:pt x="214716" y="195072"/>
                </a:lnTo>
                <a:close/>
                <a:moveTo>
                  <a:pt x="226327" y="195072"/>
                </a:moveTo>
                <a:lnTo>
                  <a:pt x="221008" y="204251"/>
                </a:lnTo>
                <a:lnTo>
                  <a:pt x="221008" y="198142"/>
                </a:lnTo>
                <a:lnTo>
                  <a:pt x="226327" y="195072"/>
                </a:lnTo>
                <a:close/>
                <a:moveTo>
                  <a:pt x="237969" y="195072"/>
                </a:moveTo>
                <a:lnTo>
                  <a:pt x="232650" y="204251"/>
                </a:lnTo>
                <a:lnTo>
                  <a:pt x="232650" y="198142"/>
                </a:lnTo>
                <a:lnTo>
                  <a:pt x="237969" y="195072"/>
                </a:lnTo>
                <a:close/>
                <a:moveTo>
                  <a:pt x="249550" y="195072"/>
                </a:moveTo>
                <a:lnTo>
                  <a:pt x="244230" y="204251"/>
                </a:lnTo>
                <a:lnTo>
                  <a:pt x="244230" y="198142"/>
                </a:lnTo>
                <a:lnTo>
                  <a:pt x="249550" y="195072"/>
                </a:lnTo>
                <a:close/>
                <a:moveTo>
                  <a:pt x="261191" y="195072"/>
                </a:moveTo>
                <a:lnTo>
                  <a:pt x="255872" y="204251"/>
                </a:lnTo>
                <a:lnTo>
                  <a:pt x="255872" y="198142"/>
                </a:lnTo>
                <a:lnTo>
                  <a:pt x="261191" y="195072"/>
                </a:lnTo>
                <a:close/>
                <a:moveTo>
                  <a:pt x="272802" y="195072"/>
                </a:moveTo>
                <a:lnTo>
                  <a:pt x="267483" y="204251"/>
                </a:lnTo>
                <a:lnTo>
                  <a:pt x="267483" y="198142"/>
                </a:lnTo>
                <a:lnTo>
                  <a:pt x="272802" y="195072"/>
                </a:lnTo>
                <a:close/>
                <a:moveTo>
                  <a:pt x="284444" y="195072"/>
                </a:moveTo>
                <a:lnTo>
                  <a:pt x="279125" y="204251"/>
                </a:lnTo>
                <a:lnTo>
                  <a:pt x="279125" y="198142"/>
                </a:lnTo>
                <a:lnTo>
                  <a:pt x="284444" y="195072"/>
                </a:lnTo>
                <a:close/>
                <a:moveTo>
                  <a:pt x="6262" y="195102"/>
                </a:moveTo>
                <a:lnTo>
                  <a:pt x="11582" y="198142"/>
                </a:lnTo>
                <a:lnTo>
                  <a:pt x="11582" y="204281"/>
                </a:lnTo>
                <a:lnTo>
                  <a:pt x="6262" y="195102"/>
                </a:lnTo>
                <a:close/>
                <a:moveTo>
                  <a:pt x="17904" y="195102"/>
                </a:moveTo>
                <a:lnTo>
                  <a:pt x="23223" y="198142"/>
                </a:lnTo>
                <a:lnTo>
                  <a:pt x="23223" y="204281"/>
                </a:lnTo>
                <a:lnTo>
                  <a:pt x="17904" y="195102"/>
                </a:lnTo>
                <a:close/>
                <a:moveTo>
                  <a:pt x="29515" y="195102"/>
                </a:moveTo>
                <a:lnTo>
                  <a:pt x="34834" y="198142"/>
                </a:lnTo>
                <a:lnTo>
                  <a:pt x="34834" y="204281"/>
                </a:lnTo>
                <a:lnTo>
                  <a:pt x="29515" y="195102"/>
                </a:lnTo>
                <a:close/>
                <a:moveTo>
                  <a:pt x="41126" y="195102"/>
                </a:moveTo>
                <a:lnTo>
                  <a:pt x="46446" y="198142"/>
                </a:lnTo>
                <a:lnTo>
                  <a:pt x="46446" y="204281"/>
                </a:lnTo>
                <a:lnTo>
                  <a:pt x="41126" y="195102"/>
                </a:lnTo>
                <a:close/>
                <a:moveTo>
                  <a:pt x="52737" y="195102"/>
                </a:moveTo>
                <a:lnTo>
                  <a:pt x="58057" y="198142"/>
                </a:lnTo>
                <a:lnTo>
                  <a:pt x="58057" y="204281"/>
                </a:lnTo>
                <a:lnTo>
                  <a:pt x="52737" y="195102"/>
                </a:lnTo>
                <a:close/>
                <a:moveTo>
                  <a:pt x="64379" y="195072"/>
                </a:moveTo>
                <a:lnTo>
                  <a:pt x="69698" y="198142"/>
                </a:lnTo>
                <a:lnTo>
                  <a:pt x="69698" y="204281"/>
                </a:lnTo>
                <a:lnTo>
                  <a:pt x="64379" y="195072"/>
                </a:lnTo>
                <a:close/>
                <a:moveTo>
                  <a:pt x="75990" y="195102"/>
                </a:moveTo>
                <a:lnTo>
                  <a:pt x="81309" y="198142"/>
                </a:lnTo>
                <a:lnTo>
                  <a:pt x="81309" y="204281"/>
                </a:lnTo>
                <a:lnTo>
                  <a:pt x="75990" y="195102"/>
                </a:lnTo>
                <a:close/>
                <a:moveTo>
                  <a:pt x="87632" y="195102"/>
                </a:moveTo>
                <a:lnTo>
                  <a:pt x="92951" y="198142"/>
                </a:lnTo>
                <a:lnTo>
                  <a:pt x="92951" y="204281"/>
                </a:lnTo>
                <a:lnTo>
                  <a:pt x="87632" y="195102"/>
                </a:lnTo>
                <a:close/>
                <a:moveTo>
                  <a:pt x="99243" y="195102"/>
                </a:moveTo>
                <a:lnTo>
                  <a:pt x="104562" y="198142"/>
                </a:lnTo>
                <a:lnTo>
                  <a:pt x="104562" y="204281"/>
                </a:lnTo>
                <a:lnTo>
                  <a:pt x="99243" y="195102"/>
                </a:lnTo>
                <a:close/>
                <a:moveTo>
                  <a:pt x="110824" y="195102"/>
                </a:moveTo>
                <a:lnTo>
                  <a:pt x="116143" y="198142"/>
                </a:lnTo>
                <a:lnTo>
                  <a:pt x="116143" y="204281"/>
                </a:lnTo>
                <a:lnTo>
                  <a:pt x="110824" y="195102"/>
                </a:lnTo>
                <a:close/>
                <a:moveTo>
                  <a:pt x="122465" y="195102"/>
                </a:moveTo>
                <a:lnTo>
                  <a:pt x="127784" y="198142"/>
                </a:lnTo>
                <a:lnTo>
                  <a:pt x="127784" y="204281"/>
                </a:lnTo>
                <a:lnTo>
                  <a:pt x="122465" y="195102"/>
                </a:lnTo>
                <a:close/>
                <a:moveTo>
                  <a:pt x="134076" y="195102"/>
                </a:moveTo>
                <a:lnTo>
                  <a:pt x="139396" y="198142"/>
                </a:lnTo>
                <a:lnTo>
                  <a:pt x="139396" y="204281"/>
                </a:lnTo>
                <a:lnTo>
                  <a:pt x="134076" y="195102"/>
                </a:lnTo>
                <a:close/>
                <a:moveTo>
                  <a:pt x="145718" y="195102"/>
                </a:moveTo>
                <a:lnTo>
                  <a:pt x="151037" y="198142"/>
                </a:lnTo>
                <a:lnTo>
                  <a:pt x="151037" y="204281"/>
                </a:lnTo>
                <a:lnTo>
                  <a:pt x="145718" y="195102"/>
                </a:lnTo>
                <a:close/>
                <a:moveTo>
                  <a:pt x="157329" y="195102"/>
                </a:moveTo>
                <a:lnTo>
                  <a:pt x="162648" y="198142"/>
                </a:lnTo>
                <a:lnTo>
                  <a:pt x="162648" y="204281"/>
                </a:lnTo>
                <a:lnTo>
                  <a:pt x="157329" y="195102"/>
                </a:lnTo>
                <a:close/>
                <a:moveTo>
                  <a:pt x="168971" y="195102"/>
                </a:moveTo>
                <a:lnTo>
                  <a:pt x="174290" y="198142"/>
                </a:lnTo>
                <a:lnTo>
                  <a:pt x="174290" y="204281"/>
                </a:lnTo>
                <a:lnTo>
                  <a:pt x="168971" y="195102"/>
                </a:lnTo>
                <a:close/>
                <a:moveTo>
                  <a:pt x="180551" y="195102"/>
                </a:moveTo>
                <a:lnTo>
                  <a:pt x="185871" y="198142"/>
                </a:lnTo>
                <a:lnTo>
                  <a:pt x="185871" y="204281"/>
                </a:lnTo>
                <a:lnTo>
                  <a:pt x="180551" y="195102"/>
                </a:lnTo>
                <a:close/>
                <a:moveTo>
                  <a:pt x="192193" y="195102"/>
                </a:moveTo>
                <a:lnTo>
                  <a:pt x="197512" y="198142"/>
                </a:lnTo>
                <a:lnTo>
                  <a:pt x="197512" y="204281"/>
                </a:lnTo>
                <a:lnTo>
                  <a:pt x="192193" y="195102"/>
                </a:lnTo>
                <a:close/>
                <a:moveTo>
                  <a:pt x="203804" y="195072"/>
                </a:moveTo>
                <a:lnTo>
                  <a:pt x="209123" y="198142"/>
                </a:lnTo>
                <a:lnTo>
                  <a:pt x="209123" y="204281"/>
                </a:lnTo>
                <a:lnTo>
                  <a:pt x="203804" y="195072"/>
                </a:lnTo>
                <a:close/>
                <a:moveTo>
                  <a:pt x="215446" y="195102"/>
                </a:moveTo>
                <a:lnTo>
                  <a:pt x="220765" y="198142"/>
                </a:lnTo>
                <a:lnTo>
                  <a:pt x="220765" y="204281"/>
                </a:lnTo>
                <a:lnTo>
                  <a:pt x="215446" y="195102"/>
                </a:lnTo>
                <a:close/>
                <a:moveTo>
                  <a:pt x="227057" y="195072"/>
                </a:moveTo>
                <a:lnTo>
                  <a:pt x="232376" y="198142"/>
                </a:lnTo>
                <a:lnTo>
                  <a:pt x="232376" y="204281"/>
                </a:lnTo>
                <a:lnTo>
                  <a:pt x="227057" y="195072"/>
                </a:lnTo>
                <a:close/>
                <a:moveTo>
                  <a:pt x="238668" y="195072"/>
                </a:moveTo>
                <a:lnTo>
                  <a:pt x="243987" y="198142"/>
                </a:lnTo>
                <a:lnTo>
                  <a:pt x="243987" y="204281"/>
                </a:lnTo>
                <a:lnTo>
                  <a:pt x="238668" y="195072"/>
                </a:lnTo>
                <a:close/>
                <a:moveTo>
                  <a:pt x="250279" y="195072"/>
                </a:moveTo>
                <a:lnTo>
                  <a:pt x="255598" y="198142"/>
                </a:lnTo>
                <a:lnTo>
                  <a:pt x="255598" y="204281"/>
                </a:lnTo>
                <a:lnTo>
                  <a:pt x="250279" y="195072"/>
                </a:lnTo>
                <a:close/>
                <a:moveTo>
                  <a:pt x="261890" y="195072"/>
                </a:moveTo>
                <a:lnTo>
                  <a:pt x="267210" y="198142"/>
                </a:lnTo>
                <a:lnTo>
                  <a:pt x="267210" y="204281"/>
                </a:lnTo>
                <a:lnTo>
                  <a:pt x="261890" y="195072"/>
                </a:lnTo>
                <a:close/>
                <a:moveTo>
                  <a:pt x="273532" y="195072"/>
                </a:moveTo>
                <a:lnTo>
                  <a:pt x="278851" y="198142"/>
                </a:lnTo>
                <a:lnTo>
                  <a:pt x="278851" y="204281"/>
                </a:lnTo>
                <a:lnTo>
                  <a:pt x="273532" y="195072"/>
                </a:lnTo>
                <a:close/>
                <a:moveTo>
                  <a:pt x="40883" y="195163"/>
                </a:moveTo>
                <a:lnTo>
                  <a:pt x="46202" y="204373"/>
                </a:lnTo>
                <a:lnTo>
                  <a:pt x="46202" y="204373"/>
                </a:lnTo>
                <a:lnTo>
                  <a:pt x="43740" y="202914"/>
                </a:lnTo>
                <a:lnTo>
                  <a:pt x="40883" y="201333"/>
                </a:lnTo>
                <a:lnTo>
                  <a:pt x="40883" y="195163"/>
                </a:lnTo>
                <a:close/>
                <a:moveTo>
                  <a:pt x="64136" y="195163"/>
                </a:moveTo>
                <a:lnTo>
                  <a:pt x="69455" y="204373"/>
                </a:lnTo>
                <a:lnTo>
                  <a:pt x="69455" y="204373"/>
                </a:lnTo>
                <a:lnTo>
                  <a:pt x="66993" y="202914"/>
                </a:lnTo>
                <a:lnTo>
                  <a:pt x="64136" y="201333"/>
                </a:lnTo>
                <a:lnTo>
                  <a:pt x="64136" y="195163"/>
                </a:lnTo>
                <a:close/>
                <a:moveTo>
                  <a:pt x="110611" y="195163"/>
                </a:moveTo>
                <a:lnTo>
                  <a:pt x="115930" y="204373"/>
                </a:lnTo>
                <a:lnTo>
                  <a:pt x="115930" y="204373"/>
                </a:lnTo>
                <a:lnTo>
                  <a:pt x="113468" y="202914"/>
                </a:lnTo>
                <a:lnTo>
                  <a:pt x="110611" y="201333"/>
                </a:lnTo>
                <a:lnTo>
                  <a:pt x="110611" y="195163"/>
                </a:lnTo>
                <a:close/>
                <a:moveTo>
                  <a:pt x="17661" y="195163"/>
                </a:moveTo>
                <a:lnTo>
                  <a:pt x="22980" y="204373"/>
                </a:lnTo>
                <a:lnTo>
                  <a:pt x="22980" y="204373"/>
                </a:lnTo>
                <a:lnTo>
                  <a:pt x="20518" y="202914"/>
                </a:lnTo>
                <a:lnTo>
                  <a:pt x="17661" y="201333"/>
                </a:lnTo>
                <a:lnTo>
                  <a:pt x="17661" y="195163"/>
                </a:lnTo>
                <a:close/>
                <a:moveTo>
                  <a:pt x="29302" y="195163"/>
                </a:moveTo>
                <a:lnTo>
                  <a:pt x="34622" y="204373"/>
                </a:lnTo>
                <a:lnTo>
                  <a:pt x="34622" y="204373"/>
                </a:lnTo>
                <a:lnTo>
                  <a:pt x="32160" y="202914"/>
                </a:lnTo>
                <a:lnTo>
                  <a:pt x="29302" y="201333"/>
                </a:lnTo>
                <a:lnTo>
                  <a:pt x="29302" y="195163"/>
                </a:lnTo>
                <a:close/>
                <a:moveTo>
                  <a:pt x="87389" y="195163"/>
                </a:moveTo>
                <a:lnTo>
                  <a:pt x="92708" y="204373"/>
                </a:lnTo>
                <a:lnTo>
                  <a:pt x="92708" y="204373"/>
                </a:lnTo>
                <a:lnTo>
                  <a:pt x="90246" y="202914"/>
                </a:lnTo>
                <a:lnTo>
                  <a:pt x="87389" y="201333"/>
                </a:lnTo>
                <a:lnTo>
                  <a:pt x="87389" y="195163"/>
                </a:lnTo>
                <a:close/>
                <a:moveTo>
                  <a:pt x="133864" y="195163"/>
                </a:moveTo>
                <a:lnTo>
                  <a:pt x="139183" y="204373"/>
                </a:lnTo>
                <a:lnTo>
                  <a:pt x="139183" y="204373"/>
                </a:lnTo>
                <a:lnTo>
                  <a:pt x="136721" y="202914"/>
                </a:lnTo>
                <a:lnTo>
                  <a:pt x="133864" y="201333"/>
                </a:lnTo>
                <a:lnTo>
                  <a:pt x="133864" y="195163"/>
                </a:lnTo>
                <a:close/>
                <a:moveTo>
                  <a:pt x="145475" y="195163"/>
                </a:moveTo>
                <a:lnTo>
                  <a:pt x="150794" y="204373"/>
                </a:lnTo>
                <a:lnTo>
                  <a:pt x="150794" y="204373"/>
                </a:lnTo>
                <a:lnTo>
                  <a:pt x="148332" y="202914"/>
                </a:lnTo>
                <a:lnTo>
                  <a:pt x="145475" y="201333"/>
                </a:lnTo>
                <a:lnTo>
                  <a:pt x="145475" y="195163"/>
                </a:lnTo>
                <a:close/>
                <a:moveTo>
                  <a:pt x="157116" y="195163"/>
                </a:moveTo>
                <a:lnTo>
                  <a:pt x="162436" y="204373"/>
                </a:lnTo>
                <a:lnTo>
                  <a:pt x="162436" y="204373"/>
                </a:lnTo>
                <a:lnTo>
                  <a:pt x="159974" y="202914"/>
                </a:lnTo>
                <a:lnTo>
                  <a:pt x="157116" y="201333"/>
                </a:lnTo>
                <a:lnTo>
                  <a:pt x="157116" y="195163"/>
                </a:lnTo>
                <a:close/>
                <a:moveTo>
                  <a:pt x="168727" y="195163"/>
                </a:moveTo>
                <a:lnTo>
                  <a:pt x="174047" y="204373"/>
                </a:lnTo>
                <a:lnTo>
                  <a:pt x="174047" y="204373"/>
                </a:lnTo>
                <a:lnTo>
                  <a:pt x="171585" y="202914"/>
                </a:lnTo>
                <a:lnTo>
                  <a:pt x="168727" y="201333"/>
                </a:lnTo>
                <a:lnTo>
                  <a:pt x="168727" y="195163"/>
                </a:lnTo>
                <a:close/>
                <a:moveTo>
                  <a:pt x="180339" y="195163"/>
                </a:moveTo>
                <a:lnTo>
                  <a:pt x="185658" y="204373"/>
                </a:lnTo>
                <a:lnTo>
                  <a:pt x="185658" y="204373"/>
                </a:lnTo>
                <a:lnTo>
                  <a:pt x="183165" y="202914"/>
                </a:lnTo>
                <a:lnTo>
                  <a:pt x="180339" y="201333"/>
                </a:lnTo>
                <a:lnTo>
                  <a:pt x="180339" y="195163"/>
                </a:lnTo>
                <a:close/>
                <a:moveTo>
                  <a:pt x="191950" y="195163"/>
                </a:moveTo>
                <a:lnTo>
                  <a:pt x="197269" y="204373"/>
                </a:lnTo>
                <a:lnTo>
                  <a:pt x="197269" y="204373"/>
                </a:lnTo>
                <a:lnTo>
                  <a:pt x="194807" y="202914"/>
                </a:lnTo>
                <a:lnTo>
                  <a:pt x="191950" y="201333"/>
                </a:lnTo>
                <a:lnTo>
                  <a:pt x="191950" y="195163"/>
                </a:lnTo>
                <a:close/>
                <a:moveTo>
                  <a:pt x="215202" y="195163"/>
                </a:moveTo>
                <a:lnTo>
                  <a:pt x="220522" y="204373"/>
                </a:lnTo>
                <a:lnTo>
                  <a:pt x="220522" y="204373"/>
                </a:lnTo>
                <a:lnTo>
                  <a:pt x="218060" y="202914"/>
                </a:lnTo>
                <a:lnTo>
                  <a:pt x="215202" y="201333"/>
                </a:lnTo>
                <a:lnTo>
                  <a:pt x="215202" y="195163"/>
                </a:lnTo>
                <a:close/>
                <a:moveTo>
                  <a:pt x="52525" y="195163"/>
                </a:moveTo>
                <a:lnTo>
                  <a:pt x="57844" y="204373"/>
                </a:lnTo>
                <a:lnTo>
                  <a:pt x="55351" y="202914"/>
                </a:lnTo>
                <a:lnTo>
                  <a:pt x="52525" y="201333"/>
                </a:lnTo>
                <a:lnTo>
                  <a:pt x="52525" y="195163"/>
                </a:lnTo>
                <a:close/>
                <a:moveTo>
                  <a:pt x="75777" y="195163"/>
                </a:moveTo>
                <a:lnTo>
                  <a:pt x="81097" y="204373"/>
                </a:lnTo>
                <a:lnTo>
                  <a:pt x="78604" y="202914"/>
                </a:lnTo>
                <a:lnTo>
                  <a:pt x="75777" y="201333"/>
                </a:lnTo>
                <a:lnTo>
                  <a:pt x="75777" y="195163"/>
                </a:lnTo>
                <a:close/>
                <a:moveTo>
                  <a:pt x="99030" y="195163"/>
                </a:moveTo>
                <a:lnTo>
                  <a:pt x="104349" y="204373"/>
                </a:lnTo>
                <a:lnTo>
                  <a:pt x="101857" y="202914"/>
                </a:lnTo>
                <a:lnTo>
                  <a:pt x="99030" y="201333"/>
                </a:lnTo>
                <a:lnTo>
                  <a:pt x="99030" y="195163"/>
                </a:lnTo>
                <a:close/>
                <a:moveTo>
                  <a:pt x="122222" y="195163"/>
                </a:moveTo>
                <a:lnTo>
                  <a:pt x="127541" y="204373"/>
                </a:lnTo>
                <a:lnTo>
                  <a:pt x="125079" y="202914"/>
                </a:lnTo>
                <a:lnTo>
                  <a:pt x="122222" y="201333"/>
                </a:lnTo>
                <a:lnTo>
                  <a:pt x="122222" y="195163"/>
                </a:lnTo>
                <a:close/>
                <a:moveTo>
                  <a:pt x="203591" y="195163"/>
                </a:moveTo>
                <a:lnTo>
                  <a:pt x="208911" y="204373"/>
                </a:lnTo>
                <a:lnTo>
                  <a:pt x="206418" y="202914"/>
                </a:lnTo>
                <a:lnTo>
                  <a:pt x="203591" y="201333"/>
                </a:lnTo>
                <a:lnTo>
                  <a:pt x="203591" y="195163"/>
                </a:lnTo>
                <a:close/>
                <a:moveTo>
                  <a:pt x="191676" y="195224"/>
                </a:moveTo>
                <a:lnTo>
                  <a:pt x="191676" y="201363"/>
                </a:lnTo>
                <a:lnTo>
                  <a:pt x="188849" y="203005"/>
                </a:lnTo>
                <a:lnTo>
                  <a:pt x="186357" y="204403"/>
                </a:lnTo>
                <a:lnTo>
                  <a:pt x="186357" y="204403"/>
                </a:lnTo>
                <a:lnTo>
                  <a:pt x="191676" y="195224"/>
                </a:lnTo>
                <a:close/>
                <a:moveTo>
                  <a:pt x="226570" y="195224"/>
                </a:moveTo>
                <a:lnTo>
                  <a:pt x="226570" y="201333"/>
                </a:lnTo>
                <a:lnTo>
                  <a:pt x="223713" y="202974"/>
                </a:lnTo>
                <a:lnTo>
                  <a:pt x="221251" y="204403"/>
                </a:lnTo>
                <a:lnTo>
                  <a:pt x="221251" y="204403"/>
                </a:lnTo>
                <a:lnTo>
                  <a:pt x="226570" y="195224"/>
                </a:lnTo>
                <a:close/>
                <a:moveTo>
                  <a:pt x="249793" y="195224"/>
                </a:moveTo>
                <a:lnTo>
                  <a:pt x="249793" y="201333"/>
                </a:lnTo>
                <a:lnTo>
                  <a:pt x="246936" y="202974"/>
                </a:lnTo>
                <a:lnTo>
                  <a:pt x="244474" y="204403"/>
                </a:lnTo>
                <a:lnTo>
                  <a:pt x="244474" y="204403"/>
                </a:lnTo>
                <a:lnTo>
                  <a:pt x="249793" y="195224"/>
                </a:lnTo>
                <a:close/>
                <a:moveTo>
                  <a:pt x="250036" y="195224"/>
                </a:moveTo>
                <a:lnTo>
                  <a:pt x="255355" y="204403"/>
                </a:lnTo>
                <a:lnTo>
                  <a:pt x="255355" y="204403"/>
                </a:lnTo>
                <a:lnTo>
                  <a:pt x="252893" y="203005"/>
                </a:lnTo>
                <a:lnTo>
                  <a:pt x="250036" y="201363"/>
                </a:lnTo>
                <a:lnTo>
                  <a:pt x="250036" y="195224"/>
                </a:lnTo>
                <a:close/>
                <a:moveTo>
                  <a:pt x="261404" y="195224"/>
                </a:moveTo>
                <a:lnTo>
                  <a:pt x="261404" y="201333"/>
                </a:lnTo>
                <a:lnTo>
                  <a:pt x="258547" y="202974"/>
                </a:lnTo>
                <a:lnTo>
                  <a:pt x="256085" y="204403"/>
                </a:lnTo>
                <a:lnTo>
                  <a:pt x="256085" y="204403"/>
                </a:lnTo>
                <a:lnTo>
                  <a:pt x="261404" y="195224"/>
                </a:lnTo>
                <a:close/>
                <a:moveTo>
                  <a:pt x="273289" y="195224"/>
                </a:moveTo>
                <a:lnTo>
                  <a:pt x="278608" y="204403"/>
                </a:lnTo>
                <a:lnTo>
                  <a:pt x="278608" y="204403"/>
                </a:lnTo>
                <a:lnTo>
                  <a:pt x="276146" y="203005"/>
                </a:lnTo>
                <a:lnTo>
                  <a:pt x="273289" y="201363"/>
                </a:lnTo>
                <a:lnTo>
                  <a:pt x="273289" y="195224"/>
                </a:lnTo>
                <a:close/>
                <a:moveTo>
                  <a:pt x="63862" y="195224"/>
                </a:moveTo>
                <a:lnTo>
                  <a:pt x="63862" y="201363"/>
                </a:lnTo>
                <a:lnTo>
                  <a:pt x="61005" y="203005"/>
                </a:lnTo>
                <a:lnTo>
                  <a:pt x="58543" y="204403"/>
                </a:lnTo>
                <a:lnTo>
                  <a:pt x="63862" y="195224"/>
                </a:lnTo>
                <a:close/>
                <a:moveTo>
                  <a:pt x="75504" y="195224"/>
                </a:moveTo>
                <a:lnTo>
                  <a:pt x="75504" y="201363"/>
                </a:lnTo>
                <a:lnTo>
                  <a:pt x="72647" y="203005"/>
                </a:lnTo>
                <a:lnTo>
                  <a:pt x="70185" y="204403"/>
                </a:lnTo>
                <a:lnTo>
                  <a:pt x="75504" y="195224"/>
                </a:lnTo>
                <a:close/>
                <a:moveTo>
                  <a:pt x="87115" y="195224"/>
                </a:moveTo>
                <a:lnTo>
                  <a:pt x="87115" y="201363"/>
                </a:lnTo>
                <a:lnTo>
                  <a:pt x="84288" y="203005"/>
                </a:lnTo>
                <a:lnTo>
                  <a:pt x="81796" y="204403"/>
                </a:lnTo>
                <a:lnTo>
                  <a:pt x="87115" y="195224"/>
                </a:lnTo>
                <a:close/>
                <a:moveTo>
                  <a:pt x="98757" y="195224"/>
                </a:moveTo>
                <a:lnTo>
                  <a:pt x="98757" y="201363"/>
                </a:lnTo>
                <a:lnTo>
                  <a:pt x="95899" y="203005"/>
                </a:lnTo>
                <a:lnTo>
                  <a:pt x="93437" y="204403"/>
                </a:lnTo>
                <a:lnTo>
                  <a:pt x="98757" y="195224"/>
                </a:lnTo>
                <a:close/>
                <a:moveTo>
                  <a:pt x="110368" y="195224"/>
                </a:moveTo>
                <a:lnTo>
                  <a:pt x="110368" y="201363"/>
                </a:lnTo>
                <a:lnTo>
                  <a:pt x="107541" y="203005"/>
                </a:lnTo>
                <a:lnTo>
                  <a:pt x="105048" y="204403"/>
                </a:lnTo>
                <a:lnTo>
                  <a:pt x="110368" y="195224"/>
                </a:lnTo>
                <a:close/>
                <a:moveTo>
                  <a:pt x="121979" y="195224"/>
                </a:moveTo>
                <a:lnTo>
                  <a:pt x="121979" y="201363"/>
                </a:lnTo>
                <a:lnTo>
                  <a:pt x="119122" y="203005"/>
                </a:lnTo>
                <a:lnTo>
                  <a:pt x="116660" y="204403"/>
                </a:lnTo>
                <a:lnTo>
                  <a:pt x="121979" y="195224"/>
                </a:lnTo>
                <a:close/>
                <a:moveTo>
                  <a:pt x="133590" y="195224"/>
                </a:moveTo>
                <a:lnTo>
                  <a:pt x="133590" y="201363"/>
                </a:lnTo>
                <a:lnTo>
                  <a:pt x="130733" y="203005"/>
                </a:lnTo>
                <a:lnTo>
                  <a:pt x="128271" y="204403"/>
                </a:lnTo>
                <a:lnTo>
                  <a:pt x="133590" y="195224"/>
                </a:lnTo>
                <a:close/>
                <a:moveTo>
                  <a:pt x="145232" y="195224"/>
                </a:moveTo>
                <a:lnTo>
                  <a:pt x="145232" y="201363"/>
                </a:lnTo>
                <a:lnTo>
                  <a:pt x="142374" y="203005"/>
                </a:lnTo>
                <a:lnTo>
                  <a:pt x="139912" y="204403"/>
                </a:lnTo>
                <a:lnTo>
                  <a:pt x="145232" y="195224"/>
                </a:lnTo>
                <a:close/>
                <a:moveTo>
                  <a:pt x="156843" y="195224"/>
                </a:moveTo>
                <a:lnTo>
                  <a:pt x="156843" y="201363"/>
                </a:lnTo>
                <a:lnTo>
                  <a:pt x="153986" y="203005"/>
                </a:lnTo>
                <a:lnTo>
                  <a:pt x="151523" y="204403"/>
                </a:lnTo>
                <a:lnTo>
                  <a:pt x="156843" y="195224"/>
                </a:lnTo>
                <a:close/>
                <a:moveTo>
                  <a:pt x="168484" y="195224"/>
                </a:moveTo>
                <a:lnTo>
                  <a:pt x="168484" y="201363"/>
                </a:lnTo>
                <a:lnTo>
                  <a:pt x="165627" y="203005"/>
                </a:lnTo>
                <a:lnTo>
                  <a:pt x="163165" y="204403"/>
                </a:lnTo>
                <a:lnTo>
                  <a:pt x="168484" y="195224"/>
                </a:lnTo>
                <a:close/>
                <a:moveTo>
                  <a:pt x="180065" y="195224"/>
                </a:moveTo>
                <a:lnTo>
                  <a:pt x="180065" y="201363"/>
                </a:lnTo>
                <a:lnTo>
                  <a:pt x="177208" y="203005"/>
                </a:lnTo>
                <a:lnTo>
                  <a:pt x="174746" y="204403"/>
                </a:lnTo>
                <a:lnTo>
                  <a:pt x="180065" y="195224"/>
                </a:lnTo>
                <a:close/>
                <a:moveTo>
                  <a:pt x="203318" y="195224"/>
                </a:moveTo>
                <a:lnTo>
                  <a:pt x="203318" y="201363"/>
                </a:lnTo>
                <a:lnTo>
                  <a:pt x="200461" y="203005"/>
                </a:lnTo>
                <a:lnTo>
                  <a:pt x="197999" y="204403"/>
                </a:lnTo>
                <a:lnTo>
                  <a:pt x="203318" y="195224"/>
                </a:lnTo>
                <a:close/>
                <a:moveTo>
                  <a:pt x="214929" y="195224"/>
                </a:moveTo>
                <a:lnTo>
                  <a:pt x="214929" y="201363"/>
                </a:lnTo>
                <a:lnTo>
                  <a:pt x="212072" y="203005"/>
                </a:lnTo>
                <a:lnTo>
                  <a:pt x="209610" y="204403"/>
                </a:lnTo>
                <a:lnTo>
                  <a:pt x="214929" y="195224"/>
                </a:lnTo>
                <a:close/>
                <a:moveTo>
                  <a:pt x="226783" y="195224"/>
                </a:moveTo>
                <a:lnTo>
                  <a:pt x="232103" y="204403"/>
                </a:lnTo>
                <a:lnTo>
                  <a:pt x="229640" y="203005"/>
                </a:lnTo>
                <a:lnTo>
                  <a:pt x="226783" y="201363"/>
                </a:lnTo>
                <a:lnTo>
                  <a:pt x="226783" y="195224"/>
                </a:lnTo>
                <a:close/>
                <a:moveTo>
                  <a:pt x="238182" y="195224"/>
                </a:moveTo>
                <a:lnTo>
                  <a:pt x="238182" y="201333"/>
                </a:lnTo>
                <a:lnTo>
                  <a:pt x="235355" y="202974"/>
                </a:lnTo>
                <a:lnTo>
                  <a:pt x="232862" y="204403"/>
                </a:lnTo>
                <a:lnTo>
                  <a:pt x="238182" y="195224"/>
                </a:lnTo>
                <a:close/>
                <a:moveTo>
                  <a:pt x="238425" y="195224"/>
                </a:moveTo>
                <a:lnTo>
                  <a:pt x="243744" y="204403"/>
                </a:lnTo>
                <a:lnTo>
                  <a:pt x="241282" y="203005"/>
                </a:lnTo>
                <a:lnTo>
                  <a:pt x="238425" y="201363"/>
                </a:lnTo>
                <a:lnTo>
                  <a:pt x="238425" y="195224"/>
                </a:lnTo>
                <a:close/>
                <a:moveTo>
                  <a:pt x="261678" y="195224"/>
                </a:moveTo>
                <a:lnTo>
                  <a:pt x="266997" y="204403"/>
                </a:lnTo>
                <a:lnTo>
                  <a:pt x="264535" y="203005"/>
                </a:lnTo>
                <a:lnTo>
                  <a:pt x="261678" y="201363"/>
                </a:lnTo>
                <a:lnTo>
                  <a:pt x="261678" y="195224"/>
                </a:lnTo>
                <a:close/>
                <a:moveTo>
                  <a:pt x="273046" y="195224"/>
                </a:moveTo>
                <a:lnTo>
                  <a:pt x="273046" y="201363"/>
                </a:lnTo>
                <a:lnTo>
                  <a:pt x="270188" y="203005"/>
                </a:lnTo>
                <a:lnTo>
                  <a:pt x="267726" y="204403"/>
                </a:lnTo>
                <a:lnTo>
                  <a:pt x="273046" y="195224"/>
                </a:lnTo>
                <a:close/>
                <a:moveTo>
                  <a:pt x="284657" y="195224"/>
                </a:moveTo>
                <a:lnTo>
                  <a:pt x="284657" y="201363"/>
                </a:lnTo>
                <a:lnTo>
                  <a:pt x="279337" y="204403"/>
                </a:lnTo>
                <a:lnTo>
                  <a:pt x="284657" y="195224"/>
                </a:lnTo>
                <a:close/>
                <a:moveTo>
                  <a:pt x="17418" y="195224"/>
                </a:moveTo>
                <a:lnTo>
                  <a:pt x="17418" y="201363"/>
                </a:lnTo>
                <a:lnTo>
                  <a:pt x="14560" y="203005"/>
                </a:lnTo>
                <a:lnTo>
                  <a:pt x="12098" y="204433"/>
                </a:lnTo>
                <a:lnTo>
                  <a:pt x="17418" y="195224"/>
                </a:lnTo>
                <a:close/>
                <a:moveTo>
                  <a:pt x="29029" y="195224"/>
                </a:moveTo>
                <a:lnTo>
                  <a:pt x="29029" y="201363"/>
                </a:lnTo>
                <a:lnTo>
                  <a:pt x="26172" y="203005"/>
                </a:lnTo>
                <a:lnTo>
                  <a:pt x="23710" y="204433"/>
                </a:lnTo>
                <a:lnTo>
                  <a:pt x="29029" y="195224"/>
                </a:lnTo>
                <a:close/>
                <a:moveTo>
                  <a:pt x="40610" y="195224"/>
                </a:moveTo>
                <a:lnTo>
                  <a:pt x="40610" y="201363"/>
                </a:lnTo>
                <a:lnTo>
                  <a:pt x="37783" y="203005"/>
                </a:lnTo>
                <a:lnTo>
                  <a:pt x="35290" y="204433"/>
                </a:lnTo>
                <a:lnTo>
                  <a:pt x="40610" y="195224"/>
                </a:lnTo>
                <a:close/>
                <a:moveTo>
                  <a:pt x="52251" y="195224"/>
                </a:moveTo>
                <a:lnTo>
                  <a:pt x="52251" y="201363"/>
                </a:lnTo>
                <a:lnTo>
                  <a:pt x="49394" y="203005"/>
                </a:lnTo>
                <a:lnTo>
                  <a:pt x="46932" y="204433"/>
                </a:lnTo>
                <a:lnTo>
                  <a:pt x="52251" y="195224"/>
                </a:lnTo>
                <a:close/>
                <a:moveTo>
                  <a:pt x="5898" y="201546"/>
                </a:moveTo>
                <a:lnTo>
                  <a:pt x="8755" y="203187"/>
                </a:lnTo>
                <a:lnTo>
                  <a:pt x="11217" y="204646"/>
                </a:lnTo>
                <a:lnTo>
                  <a:pt x="578" y="204646"/>
                </a:lnTo>
                <a:lnTo>
                  <a:pt x="5898" y="201546"/>
                </a:lnTo>
                <a:close/>
                <a:moveTo>
                  <a:pt x="17509" y="201546"/>
                </a:moveTo>
                <a:lnTo>
                  <a:pt x="20366" y="203187"/>
                </a:lnTo>
                <a:lnTo>
                  <a:pt x="22828" y="204646"/>
                </a:lnTo>
                <a:lnTo>
                  <a:pt x="12190" y="204646"/>
                </a:lnTo>
                <a:lnTo>
                  <a:pt x="14682" y="203187"/>
                </a:lnTo>
                <a:lnTo>
                  <a:pt x="17509" y="201546"/>
                </a:lnTo>
                <a:close/>
                <a:moveTo>
                  <a:pt x="29150" y="201546"/>
                </a:moveTo>
                <a:lnTo>
                  <a:pt x="32008" y="203187"/>
                </a:lnTo>
                <a:lnTo>
                  <a:pt x="34470" y="204646"/>
                </a:lnTo>
                <a:lnTo>
                  <a:pt x="23831" y="204646"/>
                </a:lnTo>
                <a:lnTo>
                  <a:pt x="26293" y="203187"/>
                </a:lnTo>
                <a:lnTo>
                  <a:pt x="29150" y="201546"/>
                </a:lnTo>
                <a:close/>
                <a:moveTo>
                  <a:pt x="40762" y="201546"/>
                </a:moveTo>
                <a:lnTo>
                  <a:pt x="43619" y="203187"/>
                </a:lnTo>
                <a:lnTo>
                  <a:pt x="46081" y="204646"/>
                </a:lnTo>
                <a:lnTo>
                  <a:pt x="35442" y="204646"/>
                </a:lnTo>
                <a:lnTo>
                  <a:pt x="37935" y="203187"/>
                </a:lnTo>
                <a:lnTo>
                  <a:pt x="40762" y="201546"/>
                </a:lnTo>
                <a:close/>
                <a:moveTo>
                  <a:pt x="52403" y="201546"/>
                </a:moveTo>
                <a:lnTo>
                  <a:pt x="55260" y="203187"/>
                </a:lnTo>
                <a:lnTo>
                  <a:pt x="57722" y="204646"/>
                </a:lnTo>
                <a:lnTo>
                  <a:pt x="47084" y="204646"/>
                </a:lnTo>
                <a:lnTo>
                  <a:pt x="49546" y="203187"/>
                </a:lnTo>
                <a:lnTo>
                  <a:pt x="52403" y="201546"/>
                </a:lnTo>
                <a:close/>
                <a:moveTo>
                  <a:pt x="64014" y="201546"/>
                </a:moveTo>
                <a:lnTo>
                  <a:pt x="66871" y="203187"/>
                </a:lnTo>
                <a:lnTo>
                  <a:pt x="69334" y="204646"/>
                </a:lnTo>
                <a:lnTo>
                  <a:pt x="58695" y="204646"/>
                </a:lnTo>
                <a:lnTo>
                  <a:pt x="61187" y="203187"/>
                </a:lnTo>
                <a:lnTo>
                  <a:pt x="64014" y="201546"/>
                </a:lnTo>
                <a:close/>
                <a:moveTo>
                  <a:pt x="75656" y="201546"/>
                </a:moveTo>
                <a:lnTo>
                  <a:pt x="78513" y="203187"/>
                </a:lnTo>
                <a:lnTo>
                  <a:pt x="80975" y="204646"/>
                </a:lnTo>
                <a:lnTo>
                  <a:pt x="70337" y="204646"/>
                </a:lnTo>
                <a:lnTo>
                  <a:pt x="72799" y="203187"/>
                </a:lnTo>
                <a:lnTo>
                  <a:pt x="75656" y="201546"/>
                </a:lnTo>
                <a:close/>
                <a:moveTo>
                  <a:pt x="87237" y="201546"/>
                </a:moveTo>
                <a:lnTo>
                  <a:pt x="90094" y="203187"/>
                </a:lnTo>
                <a:lnTo>
                  <a:pt x="92556" y="204646"/>
                </a:lnTo>
                <a:lnTo>
                  <a:pt x="81917" y="204646"/>
                </a:lnTo>
                <a:lnTo>
                  <a:pt x="84379" y="203187"/>
                </a:lnTo>
                <a:lnTo>
                  <a:pt x="87237" y="201546"/>
                </a:lnTo>
                <a:close/>
                <a:moveTo>
                  <a:pt x="98878" y="201546"/>
                </a:moveTo>
                <a:lnTo>
                  <a:pt x="101705" y="203187"/>
                </a:lnTo>
                <a:lnTo>
                  <a:pt x="104197" y="204646"/>
                </a:lnTo>
                <a:lnTo>
                  <a:pt x="93559" y="204646"/>
                </a:lnTo>
                <a:lnTo>
                  <a:pt x="96021" y="203187"/>
                </a:lnTo>
                <a:lnTo>
                  <a:pt x="98878" y="201546"/>
                </a:lnTo>
                <a:close/>
                <a:moveTo>
                  <a:pt x="110489" y="201546"/>
                </a:moveTo>
                <a:lnTo>
                  <a:pt x="113346" y="203187"/>
                </a:lnTo>
                <a:lnTo>
                  <a:pt x="115809" y="204646"/>
                </a:lnTo>
                <a:lnTo>
                  <a:pt x="105170" y="204646"/>
                </a:lnTo>
                <a:lnTo>
                  <a:pt x="107632" y="203187"/>
                </a:lnTo>
                <a:lnTo>
                  <a:pt x="110489" y="201546"/>
                </a:lnTo>
                <a:close/>
                <a:moveTo>
                  <a:pt x="122131" y="201546"/>
                </a:moveTo>
                <a:lnTo>
                  <a:pt x="124958" y="203187"/>
                </a:lnTo>
                <a:lnTo>
                  <a:pt x="127450" y="204646"/>
                </a:lnTo>
                <a:lnTo>
                  <a:pt x="116812" y="204646"/>
                </a:lnTo>
                <a:lnTo>
                  <a:pt x="119274" y="203187"/>
                </a:lnTo>
                <a:lnTo>
                  <a:pt x="122131" y="201546"/>
                </a:lnTo>
                <a:close/>
                <a:moveTo>
                  <a:pt x="133742" y="201546"/>
                </a:moveTo>
                <a:lnTo>
                  <a:pt x="136599" y="203187"/>
                </a:lnTo>
                <a:lnTo>
                  <a:pt x="139061" y="204646"/>
                </a:lnTo>
                <a:lnTo>
                  <a:pt x="128423" y="204646"/>
                </a:lnTo>
                <a:lnTo>
                  <a:pt x="130885" y="203187"/>
                </a:lnTo>
                <a:lnTo>
                  <a:pt x="133742" y="201546"/>
                </a:lnTo>
                <a:close/>
                <a:moveTo>
                  <a:pt x="145323" y="201546"/>
                </a:moveTo>
                <a:lnTo>
                  <a:pt x="148180" y="203187"/>
                </a:lnTo>
                <a:lnTo>
                  <a:pt x="150642" y="204646"/>
                </a:lnTo>
                <a:lnTo>
                  <a:pt x="140004" y="204646"/>
                </a:lnTo>
                <a:lnTo>
                  <a:pt x="142496" y="203187"/>
                </a:lnTo>
                <a:lnTo>
                  <a:pt x="145323" y="201546"/>
                </a:lnTo>
                <a:close/>
                <a:moveTo>
                  <a:pt x="156964" y="201546"/>
                </a:moveTo>
                <a:lnTo>
                  <a:pt x="159822" y="203187"/>
                </a:lnTo>
                <a:lnTo>
                  <a:pt x="162284" y="204646"/>
                </a:lnTo>
                <a:lnTo>
                  <a:pt x="151645" y="204646"/>
                </a:lnTo>
                <a:lnTo>
                  <a:pt x="154107" y="203187"/>
                </a:lnTo>
                <a:lnTo>
                  <a:pt x="156964" y="201546"/>
                </a:lnTo>
                <a:close/>
                <a:moveTo>
                  <a:pt x="168575" y="201546"/>
                </a:moveTo>
                <a:lnTo>
                  <a:pt x="171433" y="203187"/>
                </a:lnTo>
                <a:lnTo>
                  <a:pt x="173895" y="204646"/>
                </a:lnTo>
                <a:lnTo>
                  <a:pt x="163256" y="204646"/>
                </a:lnTo>
                <a:lnTo>
                  <a:pt x="165749" y="203187"/>
                </a:lnTo>
                <a:lnTo>
                  <a:pt x="168575" y="201546"/>
                </a:lnTo>
                <a:close/>
                <a:moveTo>
                  <a:pt x="180217" y="201546"/>
                </a:moveTo>
                <a:lnTo>
                  <a:pt x="183074" y="203187"/>
                </a:lnTo>
                <a:lnTo>
                  <a:pt x="185536" y="204646"/>
                </a:lnTo>
                <a:lnTo>
                  <a:pt x="174898" y="204646"/>
                </a:lnTo>
                <a:lnTo>
                  <a:pt x="177360" y="203187"/>
                </a:lnTo>
                <a:lnTo>
                  <a:pt x="180217" y="201546"/>
                </a:lnTo>
                <a:close/>
                <a:moveTo>
                  <a:pt x="191828" y="201546"/>
                </a:moveTo>
                <a:lnTo>
                  <a:pt x="194685" y="203187"/>
                </a:lnTo>
                <a:lnTo>
                  <a:pt x="197147" y="204646"/>
                </a:lnTo>
                <a:lnTo>
                  <a:pt x="186509" y="204646"/>
                </a:lnTo>
                <a:lnTo>
                  <a:pt x="189001" y="203187"/>
                </a:lnTo>
                <a:lnTo>
                  <a:pt x="191828" y="201546"/>
                </a:lnTo>
                <a:close/>
                <a:moveTo>
                  <a:pt x="203470" y="201546"/>
                </a:moveTo>
                <a:lnTo>
                  <a:pt x="206327" y="203187"/>
                </a:lnTo>
                <a:lnTo>
                  <a:pt x="208789" y="204646"/>
                </a:lnTo>
                <a:lnTo>
                  <a:pt x="198151" y="204646"/>
                </a:lnTo>
                <a:lnTo>
                  <a:pt x="200613" y="203187"/>
                </a:lnTo>
                <a:lnTo>
                  <a:pt x="203470" y="201546"/>
                </a:lnTo>
                <a:close/>
                <a:moveTo>
                  <a:pt x="215051" y="201546"/>
                </a:moveTo>
                <a:lnTo>
                  <a:pt x="217908" y="203187"/>
                </a:lnTo>
                <a:lnTo>
                  <a:pt x="220370" y="204646"/>
                </a:lnTo>
                <a:lnTo>
                  <a:pt x="209731" y="204646"/>
                </a:lnTo>
                <a:lnTo>
                  <a:pt x="212193" y="203187"/>
                </a:lnTo>
                <a:lnTo>
                  <a:pt x="215051" y="201546"/>
                </a:lnTo>
                <a:close/>
                <a:moveTo>
                  <a:pt x="226692" y="201546"/>
                </a:moveTo>
                <a:lnTo>
                  <a:pt x="229519" y="203187"/>
                </a:lnTo>
                <a:lnTo>
                  <a:pt x="232011" y="204646"/>
                </a:lnTo>
                <a:lnTo>
                  <a:pt x="221373" y="204646"/>
                </a:lnTo>
                <a:lnTo>
                  <a:pt x="223835" y="203187"/>
                </a:lnTo>
                <a:lnTo>
                  <a:pt x="226692" y="201546"/>
                </a:lnTo>
                <a:close/>
                <a:moveTo>
                  <a:pt x="238303" y="201546"/>
                </a:moveTo>
                <a:lnTo>
                  <a:pt x="241160" y="203187"/>
                </a:lnTo>
                <a:lnTo>
                  <a:pt x="243622" y="204646"/>
                </a:lnTo>
                <a:lnTo>
                  <a:pt x="232984" y="204646"/>
                </a:lnTo>
                <a:lnTo>
                  <a:pt x="235446" y="203187"/>
                </a:lnTo>
                <a:lnTo>
                  <a:pt x="238303" y="201546"/>
                </a:lnTo>
                <a:close/>
                <a:moveTo>
                  <a:pt x="249945" y="201546"/>
                </a:moveTo>
                <a:lnTo>
                  <a:pt x="252772" y="203187"/>
                </a:lnTo>
                <a:lnTo>
                  <a:pt x="255264" y="204646"/>
                </a:lnTo>
                <a:lnTo>
                  <a:pt x="244626" y="204646"/>
                </a:lnTo>
                <a:lnTo>
                  <a:pt x="247088" y="203187"/>
                </a:lnTo>
                <a:lnTo>
                  <a:pt x="249945" y="201546"/>
                </a:lnTo>
                <a:close/>
                <a:moveTo>
                  <a:pt x="261556" y="201546"/>
                </a:moveTo>
                <a:lnTo>
                  <a:pt x="264413" y="203187"/>
                </a:lnTo>
                <a:lnTo>
                  <a:pt x="266875" y="204646"/>
                </a:lnTo>
                <a:lnTo>
                  <a:pt x="256237" y="204646"/>
                </a:lnTo>
                <a:lnTo>
                  <a:pt x="258699" y="203187"/>
                </a:lnTo>
                <a:lnTo>
                  <a:pt x="261556" y="201546"/>
                </a:lnTo>
                <a:close/>
                <a:moveTo>
                  <a:pt x="273198" y="201546"/>
                </a:moveTo>
                <a:lnTo>
                  <a:pt x="276024" y="203187"/>
                </a:lnTo>
                <a:lnTo>
                  <a:pt x="278517" y="204646"/>
                </a:lnTo>
                <a:lnTo>
                  <a:pt x="267878" y="204646"/>
                </a:lnTo>
                <a:lnTo>
                  <a:pt x="270340" y="203187"/>
                </a:lnTo>
                <a:lnTo>
                  <a:pt x="273198" y="201546"/>
                </a:lnTo>
                <a:close/>
                <a:moveTo>
                  <a:pt x="11217" y="204889"/>
                </a:moveTo>
                <a:lnTo>
                  <a:pt x="5898" y="207990"/>
                </a:lnTo>
                <a:lnTo>
                  <a:pt x="578" y="204889"/>
                </a:lnTo>
                <a:close/>
                <a:moveTo>
                  <a:pt x="22828" y="204889"/>
                </a:moveTo>
                <a:lnTo>
                  <a:pt x="17509" y="207990"/>
                </a:lnTo>
                <a:lnTo>
                  <a:pt x="12190" y="204889"/>
                </a:lnTo>
                <a:close/>
                <a:moveTo>
                  <a:pt x="34470" y="204889"/>
                </a:moveTo>
                <a:lnTo>
                  <a:pt x="29150" y="207990"/>
                </a:lnTo>
                <a:lnTo>
                  <a:pt x="23831" y="204889"/>
                </a:lnTo>
                <a:close/>
                <a:moveTo>
                  <a:pt x="46081" y="204889"/>
                </a:moveTo>
                <a:lnTo>
                  <a:pt x="40762" y="207990"/>
                </a:lnTo>
                <a:lnTo>
                  <a:pt x="35442" y="204889"/>
                </a:lnTo>
                <a:close/>
                <a:moveTo>
                  <a:pt x="57722" y="204889"/>
                </a:moveTo>
                <a:lnTo>
                  <a:pt x="52403" y="207990"/>
                </a:lnTo>
                <a:lnTo>
                  <a:pt x="47084" y="204889"/>
                </a:lnTo>
                <a:close/>
                <a:moveTo>
                  <a:pt x="69334" y="204889"/>
                </a:moveTo>
                <a:lnTo>
                  <a:pt x="64014" y="207990"/>
                </a:lnTo>
                <a:lnTo>
                  <a:pt x="58695" y="204889"/>
                </a:lnTo>
                <a:close/>
                <a:moveTo>
                  <a:pt x="80945" y="204889"/>
                </a:moveTo>
                <a:lnTo>
                  <a:pt x="75625" y="207990"/>
                </a:lnTo>
                <a:lnTo>
                  <a:pt x="70306" y="204889"/>
                </a:lnTo>
                <a:close/>
                <a:moveTo>
                  <a:pt x="92556" y="204889"/>
                </a:moveTo>
                <a:lnTo>
                  <a:pt x="87237" y="207990"/>
                </a:lnTo>
                <a:lnTo>
                  <a:pt x="81917" y="204889"/>
                </a:lnTo>
                <a:close/>
                <a:moveTo>
                  <a:pt x="104197" y="204889"/>
                </a:moveTo>
                <a:lnTo>
                  <a:pt x="98878" y="207990"/>
                </a:lnTo>
                <a:lnTo>
                  <a:pt x="93559" y="204889"/>
                </a:lnTo>
                <a:close/>
                <a:moveTo>
                  <a:pt x="115809" y="204889"/>
                </a:moveTo>
                <a:lnTo>
                  <a:pt x="110489" y="207990"/>
                </a:lnTo>
                <a:lnTo>
                  <a:pt x="105170" y="204889"/>
                </a:lnTo>
                <a:close/>
                <a:moveTo>
                  <a:pt x="127450" y="204889"/>
                </a:moveTo>
                <a:lnTo>
                  <a:pt x="122131" y="207990"/>
                </a:lnTo>
                <a:lnTo>
                  <a:pt x="116812" y="204889"/>
                </a:lnTo>
                <a:close/>
                <a:moveTo>
                  <a:pt x="139061" y="204889"/>
                </a:moveTo>
                <a:lnTo>
                  <a:pt x="133742" y="207990"/>
                </a:lnTo>
                <a:lnTo>
                  <a:pt x="128423" y="204889"/>
                </a:lnTo>
                <a:close/>
                <a:moveTo>
                  <a:pt x="150642" y="204889"/>
                </a:moveTo>
                <a:lnTo>
                  <a:pt x="145323" y="207990"/>
                </a:lnTo>
                <a:lnTo>
                  <a:pt x="140004" y="204889"/>
                </a:lnTo>
                <a:close/>
                <a:moveTo>
                  <a:pt x="162284" y="204889"/>
                </a:moveTo>
                <a:lnTo>
                  <a:pt x="156964" y="207990"/>
                </a:lnTo>
                <a:lnTo>
                  <a:pt x="151645" y="204889"/>
                </a:lnTo>
                <a:close/>
                <a:moveTo>
                  <a:pt x="173895" y="204889"/>
                </a:moveTo>
                <a:lnTo>
                  <a:pt x="168575" y="207990"/>
                </a:lnTo>
                <a:lnTo>
                  <a:pt x="163256" y="204889"/>
                </a:lnTo>
                <a:close/>
                <a:moveTo>
                  <a:pt x="185536" y="204889"/>
                </a:moveTo>
                <a:lnTo>
                  <a:pt x="180217" y="207990"/>
                </a:lnTo>
                <a:lnTo>
                  <a:pt x="174898" y="204889"/>
                </a:lnTo>
                <a:close/>
                <a:moveTo>
                  <a:pt x="197147" y="204889"/>
                </a:moveTo>
                <a:lnTo>
                  <a:pt x="191828" y="207990"/>
                </a:lnTo>
                <a:lnTo>
                  <a:pt x="186509" y="204889"/>
                </a:lnTo>
                <a:close/>
                <a:moveTo>
                  <a:pt x="208789" y="204889"/>
                </a:moveTo>
                <a:lnTo>
                  <a:pt x="203470" y="207990"/>
                </a:lnTo>
                <a:lnTo>
                  <a:pt x="198151" y="204889"/>
                </a:lnTo>
                <a:close/>
                <a:moveTo>
                  <a:pt x="220370" y="204889"/>
                </a:moveTo>
                <a:lnTo>
                  <a:pt x="215051" y="207990"/>
                </a:lnTo>
                <a:lnTo>
                  <a:pt x="209731" y="204889"/>
                </a:lnTo>
                <a:close/>
                <a:moveTo>
                  <a:pt x="232011" y="204889"/>
                </a:moveTo>
                <a:lnTo>
                  <a:pt x="226692" y="207990"/>
                </a:lnTo>
                <a:lnTo>
                  <a:pt x="221373" y="204889"/>
                </a:lnTo>
                <a:close/>
                <a:moveTo>
                  <a:pt x="243622" y="204889"/>
                </a:moveTo>
                <a:lnTo>
                  <a:pt x="238303" y="207990"/>
                </a:lnTo>
                <a:lnTo>
                  <a:pt x="232984" y="204889"/>
                </a:lnTo>
                <a:close/>
                <a:moveTo>
                  <a:pt x="255264" y="204889"/>
                </a:moveTo>
                <a:lnTo>
                  <a:pt x="249945" y="207990"/>
                </a:lnTo>
                <a:lnTo>
                  <a:pt x="244626" y="204889"/>
                </a:lnTo>
                <a:close/>
                <a:moveTo>
                  <a:pt x="266875" y="204889"/>
                </a:moveTo>
                <a:lnTo>
                  <a:pt x="261556" y="207990"/>
                </a:lnTo>
                <a:lnTo>
                  <a:pt x="256237" y="204889"/>
                </a:lnTo>
                <a:close/>
                <a:moveTo>
                  <a:pt x="278517" y="204889"/>
                </a:moveTo>
                <a:lnTo>
                  <a:pt x="273198" y="207990"/>
                </a:lnTo>
                <a:lnTo>
                  <a:pt x="267878" y="204889"/>
                </a:lnTo>
                <a:close/>
                <a:moveTo>
                  <a:pt x="11369" y="205133"/>
                </a:moveTo>
                <a:lnTo>
                  <a:pt x="6050" y="214312"/>
                </a:lnTo>
                <a:lnTo>
                  <a:pt x="6050" y="208202"/>
                </a:lnTo>
                <a:lnTo>
                  <a:pt x="11369" y="205133"/>
                </a:lnTo>
                <a:close/>
                <a:moveTo>
                  <a:pt x="34622" y="205133"/>
                </a:moveTo>
                <a:lnTo>
                  <a:pt x="29302" y="214312"/>
                </a:lnTo>
                <a:lnTo>
                  <a:pt x="29302" y="208202"/>
                </a:lnTo>
                <a:lnTo>
                  <a:pt x="34622" y="205133"/>
                </a:lnTo>
                <a:close/>
                <a:moveTo>
                  <a:pt x="46202" y="205133"/>
                </a:moveTo>
                <a:lnTo>
                  <a:pt x="40883" y="214312"/>
                </a:lnTo>
                <a:lnTo>
                  <a:pt x="40883" y="208202"/>
                </a:lnTo>
                <a:lnTo>
                  <a:pt x="46202" y="205133"/>
                </a:lnTo>
                <a:close/>
                <a:moveTo>
                  <a:pt x="57844" y="205133"/>
                </a:moveTo>
                <a:lnTo>
                  <a:pt x="52525" y="214312"/>
                </a:lnTo>
                <a:lnTo>
                  <a:pt x="52525" y="208202"/>
                </a:lnTo>
                <a:lnTo>
                  <a:pt x="57844" y="205133"/>
                </a:lnTo>
                <a:close/>
                <a:moveTo>
                  <a:pt x="69455" y="205133"/>
                </a:moveTo>
                <a:lnTo>
                  <a:pt x="64136" y="214312"/>
                </a:lnTo>
                <a:lnTo>
                  <a:pt x="64136" y="208202"/>
                </a:lnTo>
                <a:lnTo>
                  <a:pt x="69455" y="205133"/>
                </a:lnTo>
                <a:close/>
                <a:moveTo>
                  <a:pt x="81097" y="205133"/>
                </a:moveTo>
                <a:lnTo>
                  <a:pt x="75777" y="214312"/>
                </a:lnTo>
                <a:lnTo>
                  <a:pt x="75777" y="208202"/>
                </a:lnTo>
                <a:lnTo>
                  <a:pt x="81097" y="205133"/>
                </a:lnTo>
                <a:close/>
                <a:moveTo>
                  <a:pt x="92708" y="205133"/>
                </a:moveTo>
                <a:lnTo>
                  <a:pt x="87389" y="214312"/>
                </a:lnTo>
                <a:lnTo>
                  <a:pt x="87389" y="208202"/>
                </a:lnTo>
                <a:lnTo>
                  <a:pt x="92708" y="205133"/>
                </a:lnTo>
                <a:close/>
                <a:moveTo>
                  <a:pt x="104349" y="205133"/>
                </a:moveTo>
                <a:lnTo>
                  <a:pt x="99030" y="214312"/>
                </a:lnTo>
                <a:lnTo>
                  <a:pt x="99030" y="208202"/>
                </a:lnTo>
                <a:lnTo>
                  <a:pt x="104349" y="205133"/>
                </a:lnTo>
                <a:close/>
                <a:moveTo>
                  <a:pt x="115930" y="205133"/>
                </a:moveTo>
                <a:lnTo>
                  <a:pt x="110611" y="214312"/>
                </a:lnTo>
                <a:lnTo>
                  <a:pt x="110611" y="208202"/>
                </a:lnTo>
                <a:lnTo>
                  <a:pt x="115930" y="205133"/>
                </a:lnTo>
                <a:close/>
                <a:moveTo>
                  <a:pt x="127541" y="205133"/>
                </a:moveTo>
                <a:lnTo>
                  <a:pt x="122222" y="214312"/>
                </a:lnTo>
                <a:lnTo>
                  <a:pt x="122222" y="208202"/>
                </a:lnTo>
                <a:lnTo>
                  <a:pt x="127541" y="205133"/>
                </a:lnTo>
                <a:close/>
                <a:moveTo>
                  <a:pt x="139183" y="205133"/>
                </a:moveTo>
                <a:lnTo>
                  <a:pt x="133864" y="214312"/>
                </a:lnTo>
                <a:lnTo>
                  <a:pt x="133864" y="208202"/>
                </a:lnTo>
                <a:lnTo>
                  <a:pt x="139183" y="205133"/>
                </a:lnTo>
                <a:close/>
                <a:moveTo>
                  <a:pt x="150794" y="205133"/>
                </a:moveTo>
                <a:lnTo>
                  <a:pt x="145475" y="214312"/>
                </a:lnTo>
                <a:lnTo>
                  <a:pt x="145475" y="208202"/>
                </a:lnTo>
                <a:lnTo>
                  <a:pt x="150794" y="205133"/>
                </a:lnTo>
                <a:close/>
                <a:moveTo>
                  <a:pt x="162436" y="205133"/>
                </a:moveTo>
                <a:lnTo>
                  <a:pt x="157116" y="214312"/>
                </a:lnTo>
                <a:lnTo>
                  <a:pt x="157116" y="208202"/>
                </a:lnTo>
                <a:lnTo>
                  <a:pt x="162436" y="205133"/>
                </a:lnTo>
                <a:close/>
                <a:moveTo>
                  <a:pt x="174047" y="205133"/>
                </a:moveTo>
                <a:lnTo>
                  <a:pt x="168727" y="214312"/>
                </a:lnTo>
                <a:lnTo>
                  <a:pt x="168727" y="208202"/>
                </a:lnTo>
                <a:lnTo>
                  <a:pt x="174047" y="205133"/>
                </a:lnTo>
                <a:close/>
                <a:moveTo>
                  <a:pt x="185658" y="205133"/>
                </a:moveTo>
                <a:lnTo>
                  <a:pt x="180339" y="214312"/>
                </a:lnTo>
                <a:lnTo>
                  <a:pt x="180339" y="208202"/>
                </a:lnTo>
                <a:lnTo>
                  <a:pt x="185658" y="205133"/>
                </a:lnTo>
                <a:close/>
                <a:moveTo>
                  <a:pt x="197269" y="205133"/>
                </a:moveTo>
                <a:lnTo>
                  <a:pt x="191950" y="214312"/>
                </a:lnTo>
                <a:lnTo>
                  <a:pt x="191950" y="208202"/>
                </a:lnTo>
                <a:lnTo>
                  <a:pt x="197269" y="205133"/>
                </a:lnTo>
                <a:close/>
                <a:moveTo>
                  <a:pt x="208911" y="205133"/>
                </a:moveTo>
                <a:lnTo>
                  <a:pt x="203591" y="214312"/>
                </a:lnTo>
                <a:lnTo>
                  <a:pt x="203591" y="208202"/>
                </a:lnTo>
                <a:lnTo>
                  <a:pt x="208911" y="205133"/>
                </a:lnTo>
                <a:close/>
                <a:moveTo>
                  <a:pt x="220522" y="205133"/>
                </a:moveTo>
                <a:lnTo>
                  <a:pt x="215202" y="214312"/>
                </a:lnTo>
                <a:lnTo>
                  <a:pt x="215202" y="208202"/>
                </a:lnTo>
                <a:lnTo>
                  <a:pt x="220522" y="205133"/>
                </a:lnTo>
                <a:close/>
                <a:moveTo>
                  <a:pt x="232163" y="205133"/>
                </a:moveTo>
                <a:lnTo>
                  <a:pt x="226844" y="214312"/>
                </a:lnTo>
                <a:lnTo>
                  <a:pt x="226844" y="208202"/>
                </a:lnTo>
                <a:lnTo>
                  <a:pt x="232163" y="205133"/>
                </a:lnTo>
                <a:close/>
                <a:moveTo>
                  <a:pt x="243774" y="205133"/>
                </a:moveTo>
                <a:lnTo>
                  <a:pt x="238455" y="214312"/>
                </a:lnTo>
                <a:lnTo>
                  <a:pt x="238455" y="208202"/>
                </a:lnTo>
                <a:lnTo>
                  <a:pt x="243774" y="205133"/>
                </a:lnTo>
                <a:close/>
                <a:moveTo>
                  <a:pt x="255355" y="205133"/>
                </a:moveTo>
                <a:lnTo>
                  <a:pt x="250036" y="214312"/>
                </a:lnTo>
                <a:lnTo>
                  <a:pt x="250036" y="208202"/>
                </a:lnTo>
                <a:lnTo>
                  <a:pt x="255355" y="205133"/>
                </a:lnTo>
                <a:close/>
                <a:moveTo>
                  <a:pt x="266997" y="205133"/>
                </a:moveTo>
                <a:lnTo>
                  <a:pt x="261678" y="214312"/>
                </a:lnTo>
                <a:lnTo>
                  <a:pt x="261678" y="208202"/>
                </a:lnTo>
                <a:lnTo>
                  <a:pt x="266997" y="205133"/>
                </a:lnTo>
                <a:close/>
                <a:moveTo>
                  <a:pt x="278608" y="205133"/>
                </a:moveTo>
                <a:lnTo>
                  <a:pt x="273289" y="214312"/>
                </a:lnTo>
                <a:lnTo>
                  <a:pt x="273289" y="208202"/>
                </a:lnTo>
                <a:lnTo>
                  <a:pt x="278608" y="205133"/>
                </a:lnTo>
                <a:close/>
                <a:moveTo>
                  <a:pt x="457" y="205163"/>
                </a:moveTo>
                <a:lnTo>
                  <a:pt x="5776" y="208202"/>
                </a:lnTo>
                <a:lnTo>
                  <a:pt x="5776" y="214373"/>
                </a:lnTo>
                <a:lnTo>
                  <a:pt x="457" y="205163"/>
                </a:lnTo>
                <a:close/>
                <a:moveTo>
                  <a:pt x="12098" y="205163"/>
                </a:moveTo>
                <a:lnTo>
                  <a:pt x="17418" y="208202"/>
                </a:lnTo>
                <a:lnTo>
                  <a:pt x="17418" y="214373"/>
                </a:lnTo>
                <a:lnTo>
                  <a:pt x="12098" y="205163"/>
                </a:lnTo>
                <a:close/>
                <a:moveTo>
                  <a:pt x="22980" y="205133"/>
                </a:moveTo>
                <a:lnTo>
                  <a:pt x="17661" y="214373"/>
                </a:lnTo>
                <a:lnTo>
                  <a:pt x="17661" y="208202"/>
                </a:lnTo>
                <a:lnTo>
                  <a:pt x="22980" y="205133"/>
                </a:lnTo>
                <a:close/>
                <a:moveTo>
                  <a:pt x="23710" y="205163"/>
                </a:moveTo>
                <a:lnTo>
                  <a:pt x="29029" y="208202"/>
                </a:lnTo>
                <a:lnTo>
                  <a:pt x="29029" y="214373"/>
                </a:lnTo>
                <a:lnTo>
                  <a:pt x="23710" y="205163"/>
                </a:lnTo>
                <a:close/>
                <a:moveTo>
                  <a:pt x="35290" y="205163"/>
                </a:moveTo>
                <a:lnTo>
                  <a:pt x="40610" y="208202"/>
                </a:lnTo>
                <a:lnTo>
                  <a:pt x="40610" y="214373"/>
                </a:lnTo>
                <a:lnTo>
                  <a:pt x="35290" y="205163"/>
                </a:lnTo>
                <a:close/>
                <a:moveTo>
                  <a:pt x="46932" y="205163"/>
                </a:moveTo>
                <a:lnTo>
                  <a:pt x="52251" y="208202"/>
                </a:lnTo>
                <a:lnTo>
                  <a:pt x="52251" y="214373"/>
                </a:lnTo>
                <a:lnTo>
                  <a:pt x="46932" y="205163"/>
                </a:lnTo>
                <a:close/>
                <a:moveTo>
                  <a:pt x="58543" y="205163"/>
                </a:moveTo>
                <a:lnTo>
                  <a:pt x="63862" y="208202"/>
                </a:lnTo>
                <a:lnTo>
                  <a:pt x="63862" y="214373"/>
                </a:lnTo>
                <a:lnTo>
                  <a:pt x="58543" y="205163"/>
                </a:lnTo>
                <a:close/>
                <a:moveTo>
                  <a:pt x="70185" y="205163"/>
                </a:moveTo>
                <a:lnTo>
                  <a:pt x="75504" y="208202"/>
                </a:lnTo>
                <a:lnTo>
                  <a:pt x="75504" y="214373"/>
                </a:lnTo>
                <a:lnTo>
                  <a:pt x="70185" y="205163"/>
                </a:lnTo>
                <a:close/>
                <a:moveTo>
                  <a:pt x="81796" y="205163"/>
                </a:moveTo>
                <a:lnTo>
                  <a:pt x="87115" y="208202"/>
                </a:lnTo>
                <a:lnTo>
                  <a:pt x="87115" y="214373"/>
                </a:lnTo>
                <a:lnTo>
                  <a:pt x="81796" y="205163"/>
                </a:lnTo>
                <a:close/>
                <a:moveTo>
                  <a:pt x="93437" y="205163"/>
                </a:moveTo>
                <a:lnTo>
                  <a:pt x="98757" y="208202"/>
                </a:lnTo>
                <a:lnTo>
                  <a:pt x="98757" y="214373"/>
                </a:lnTo>
                <a:lnTo>
                  <a:pt x="93437" y="205163"/>
                </a:lnTo>
                <a:close/>
                <a:moveTo>
                  <a:pt x="105018" y="205163"/>
                </a:moveTo>
                <a:lnTo>
                  <a:pt x="110337" y="208202"/>
                </a:lnTo>
                <a:lnTo>
                  <a:pt x="110337" y="214373"/>
                </a:lnTo>
                <a:lnTo>
                  <a:pt x="105018" y="205163"/>
                </a:lnTo>
                <a:close/>
                <a:moveTo>
                  <a:pt x="116660" y="205163"/>
                </a:moveTo>
                <a:lnTo>
                  <a:pt x="121979" y="208202"/>
                </a:lnTo>
                <a:lnTo>
                  <a:pt x="121979" y="214373"/>
                </a:lnTo>
                <a:lnTo>
                  <a:pt x="116660" y="205163"/>
                </a:lnTo>
                <a:close/>
                <a:moveTo>
                  <a:pt x="128271" y="205163"/>
                </a:moveTo>
                <a:lnTo>
                  <a:pt x="133590" y="208202"/>
                </a:lnTo>
                <a:lnTo>
                  <a:pt x="133590" y="214373"/>
                </a:lnTo>
                <a:lnTo>
                  <a:pt x="128271" y="205163"/>
                </a:lnTo>
                <a:close/>
                <a:moveTo>
                  <a:pt x="139912" y="205163"/>
                </a:moveTo>
                <a:lnTo>
                  <a:pt x="145232" y="208202"/>
                </a:lnTo>
                <a:lnTo>
                  <a:pt x="145232" y="214373"/>
                </a:lnTo>
                <a:lnTo>
                  <a:pt x="139912" y="205163"/>
                </a:lnTo>
                <a:close/>
                <a:moveTo>
                  <a:pt x="151523" y="205163"/>
                </a:moveTo>
                <a:lnTo>
                  <a:pt x="156843" y="208202"/>
                </a:lnTo>
                <a:lnTo>
                  <a:pt x="156843" y="214373"/>
                </a:lnTo>
                <a:lnTo>
                  <a:pt x="151523" y="205163"/>
                </a:lnTo>
                <a:close/>
                <a:moveTo>
                  <a:pt x="163165" y="205163"/>
                </a:moveTo>
                <a:lnTo>
                  <a:pt x="168484" y="208202"/>
                </a:lnTo>
                <a:lnTo>
                  <a:pt x="168484" y="214373"/>
                </a:lnTo>
                <a:lnTo>
                  <a:pt x="163165" y="205163"/>
                </a:lnTo>
                <a:close/>
                <a:moveTo>
                  <a:pt x="174746" y="205163"/>
                </a:moveTo>
                <a:lnTo>
                  <a:pt x="180065" y="208202"/>
                </a:lnTo>
                <a:lnTo>
                  <a:pt x="180065" y="214373"/>
                </a:lnTo>
                <a:lnTo>
                  <a:pt x="174746" y="205163"/>
                </a:lnTo>
                <a:close/>
                <a:moveTo>
                  <a:pt x="186357" y="205163"/>
                </a:moveTo>
                <a:lnTo>
                  <a:pt x="191676" y="208202"/>
                </a:lnTo>
                <a:lnTo>
                  <a:pt x="191676" y="214373"/>
                </a:lnTo>
                <a:lnTo>
                  <a:pt x="186357" y="205163"/>
                </a:lnTo>
                <a:close/>
                <a:moveTo>
                  <a:pt x="197999" y="205163"/>
                </a:moveTo>
                <a:lnTo>
                  <a:pt x="203318" y="208202"/>
                </a:lnTo>
                <a:lnTo>
                  <a:pt x="203318" y="214373"/>
                </a:lnTo>
                <a:lnTo>
                  <a:pt x="197999" y="205163"/>
                </a:lnTo>
                <a:close/>
                <a:moveTo>
                  <a:pt x="209610" y="205163"/>
                </a:moveTo>
                <a:lnTo>
                  <a:pt x="214929" y="208202"/>
                </a:lnTo>
                <a:lnTo>
                  <a:pt x="214929" y="214373"/>
                </a:lnTo>
                <a:lnTo>
                  <a:pt x="209610" y="205163"/>
                </a:lnTo>
                <a:close/>
                <a:moveTo>
                  <a:pt x="221251" y="205163"/>
                </a:moveTo>
                <a:lnTo>
                  <a:pt x="226570" y="208202"/>
                </a:lnTo>
                <a:lnTo>
                  <a:pt x="226570" y="214373"/>
                </a:lnTo>
                <a:lnTo>
                  <a:pt x="221251" y="205163"/>
                </a:lnTo>
                <a:close/>
                <a:moveTo>
                  <a:pt x="232862" y="205133"/>
                </a:moveTo>
                <a:lnTo>
                  <a:pt x="238182" y="208202"/>
                </a:lnTo>
                <a:lnTo>
                  <a:pt x="238182" y="214373"/>
                </a:lnTo>
                <a:lnTo>
                  <a:pt x="232862" y="205133"/>
                </a:lnTo>
                <a:close/>
                <a:moveTo>
                  <a:pt x="244474" y="205133"/>
                </a:moveTo>
                <a:lnTo>
                  <a:pt x="249793" y="208202"/>
                </a:lnTo>
                <a:lnTo>
                  <a:pt x="249793" y="214373"/>
                </a:lnTo>
                <a:lnTo>
                  <a:pt x="244474" y="205133"/>
                </a:lnTo>
                <a:close/>
                <a:moveTo>
                  <a:pt x="256085" y="205133"/>
                </a:moveTo>
                <a:lnTo>
                  <a:pt x="261404" y="208202"/>
                </a:lnTo>
                <a:lnTo>
                  <a:pt x="261404" y="214373"/>
                </a:lnTo>
                <a:lnTo>
                  <a:pt x="256085" y="205133"/>
                </a:lnTo>
                <a:close/>
                <a:moveTo>
                  <a:pt x="267726" y="205133"/>
                </a:moveTo>
                <a:lnTo>
                  <a:pt x="273046" y="208202"/>
                </a:lnTo>
                <a:lnTo>
                  <a:pt x="273046" y="214373"/>
                </a:lnTo>
                <a:lnTo>
                  <a:pt x="267726" y="205133"/>
                </a:lnTo>
                <a:close/>
                <a:moveTo>
                  <a:pt x="232650" y="205254"/>
                </a:moveTo>
                <a:lnTo>
                  <a:pt x="237969" y="214434"/>
                </a:lnTo>
                <a:lnTo>
                  <a:pt x="237969" y="214434"/>
                </a:lnTo>
                <a:lnTo>
                  <a:pt x="232650" y="211394"/>
                </a:lnTo>
                <a:lnTo>
                  <a:pt x="232650" y="205254"/>
                </a:lnTo>
                <a:close/>
                <a:moveTo>
                  <a:pt x="244230" y="205254"/>
                </a:moveTo>
                <a:lnTo>
                  <a:pt x="249550" y="214434"/>
                </a:lnTo>
                <a:lnTo>
                  <a:pt x="249550" y="214434"/>
                </a:lnTo>
                <a:lnTo>
                  <a:pt x="244230" y="211394"/>
                </a:lnTo>
                <a:lnTo>
                  <a:pt x="244230" y="205254"/>
                </a:lnTo>
                <a:close/>
                <a:moveTo>
                  <a:pt x="255872" y="205254"/>
                </a:moveTo>
                <a:lnTo>
                  <a:pt x="261191" y="214434"/>
                </a:lnTo>
                <a:lnTo>
                  <a:pt x="261191" y="214434"/>
                </a:lnTo>
                <a:lnTo>
                  <a:pt x="255872" y="211394"/>
                </a:lnTo>
                <a:lnTo>
                  <a:pt x="255872" y="205254"/>
                </a:lnTo>
                <a:close/>
                <a:moveTo>
                  <a:pt x="267483" y="205254"/>
                </a:moveTo>
                <a:lnTo>
                  <a:pt x="272802" y="214434"/>
                </a:lnTo>
                <a:lnTo>
                  <a:pt x="272802" y="214434"/>
                </a:lnTo>
                <a:lnTo>
                  <a:pt x="267483" y="211394"/>
                </a:lnTo>
                <a:lnTo>
                  <a:pt x="267483" y="205254"/>
                </a:lnTo>
                <a:close/>
                <a:moveTo>
                  <a:pt x="46446" y="205284"/>
                </a:moveTo>
                <a:lnTo>
                  <a:pt x="46446" y="211394"/>
                </a:lnTo>
                <a:lnTo>
                  <a:pt x="41126" y="214464"/>
                </a:lnTo>
                <a:lnTo>
                  <a:pt x="41126" y="214464"/>
                </a:lnTo>
                <a:lnTo>
                  <a:pt x="46446" y="205284"/>
                </a:lnTo>
                <a:close/>
                <a:moveTo>
                  <a:pt x="58057" y="205284"/>
                </a:moveTo>
                <a:lnTo>
                  <a:pt x="58057" y="211394"/>
                </a:lnTo>
                <a:lnTo>
                  <a:pt x="52737" y="214464"/>
                </a:lnTo>
                <a:lnTo>
                  <a:pt x="52737" y="214464"/>
                </a:lnTo>
                <a:lnTo>
                  <a:pt x="58057" y="205284"/>
                </a:lnTo>
                <a:close/>
                <a:moveTo>
                  <a:pt x="214" y="205284"/>
                </a:moveTo>
                <a:lnTo>
                  <a:pt x="214" y="211394"/>
                </a:lnTo>
                <a:lnTo>
                  <a:pt x="5563" y="214464"/>
                </a:lnTo>
                <a:lnTo>
                  <a:pt x="5563" y="214464"/>
                </a:lnTo>
                <a:lnTo>
                  <a:pt x="5516" y="214382"/>
                </a:lnTo>
                <a:lnTo>
                  <a:pt x="5516" y="214382"/>
                </a:lnTo>
                <a:lnTo>
                  <a:pt x="335" y="211394"/>
                </a:lnTo>
                <a:cubicBezTo>
                  <a:pt x="305" y="211364"/>
                  <a:pt x="274" y="211333"/>
                  <a:pt x="274" y="211272"/>
                </a:cubicBezTo>
                <a:lnTo>
                  <a:pt x="274" y="205337"/>
                </a:lnTo>
                <a:lnTo>
                  <a:pt x="274" y="205337"/>
                </a:lnTo>
                <a:lnTo>
                  <a:pt x="244" y="205284"/>
                </a:lnTo>
                <a:close/>
                <a:moveTo>
                  <a:pt x="34834" y="205284"/>
                </a:moveTo>
                <a:lnTo>
                  <a:pt x="34834" y="211394"/>
                </a:lnTo>
                <a:lnTo>
                  <a:pt x="29515" y="214464"/>
                </a:lnTo>
                <a:lnTo>
                  <a:pt x="29515" y="214464"/>
                </a:lnTo>
                <a:lnTo>
                  <a:pt x="34834" y="205284"/>
                </a:lnTo>
                <a:close/>
                <a:moveTo>
                  <a:pt x="46689" y="205254"/>
                </a:moveTo>
                <a:lnTo>
                  <a:pt x="52008" y="214464"/>
                </a:lnTo>
                <a:lnTo>
                  <a:pt x="52008" y="214464"/>
                </a:lnTo>
                <a:lnTo>
                  <a:pt x="46689" y="211394"/>
                </a:lnTo>
                <a:lnTo>
                  <a:pt x="46689" y="205254"/>
                </a:lnTo>
                <a:close/>
                <a:moveTo>
                  <a:pt x="58330" y="205284"/>
                </a:moveTo>
                <a:lnTo>
                  <a:pt x="63650" y="214464"/>
                </a:lnTo>
                <a:lnTo>
                  <a:pt x="63650" y="214464"/>
                </a:lnTo>
                <a:lnTo>
                  <a:pt x="58330" y="211394"/>
                </a:lnTo>
                <a:lnTo>
                  <a:pt x="58330" y="205284"/>
                </a:lnTo>
                <a:close/>
                <a:moveTo>
                  <a:pt x="69698" y="205284"/>
                </a:moveTo>
                <a:lnTo>
                  <a:pt x="69698" y="211394"/>
                </a:lnTo>
                <a:lnTo>
                  <a:pt x="64379" y="214464"/>
                </a:lnTo>
                <a:lnTo>
                  <a:pt x="64379" y="214464"/>
                </a:lnTo>
                <a:lnTo>
                  <a:pt x="69698" y="205284"/>
                </a:lnTo>
                <a:close/>
                <a:moveTo>
                  <a:pt x="69941" y="205284"/>
                </a:moveTo>
                <a:lnTo>
                  <a:pt x="75261" y="214464"/>
                </a:lnTo>
                <a:lnTo>
                  <a:pt x="75261" y="214464"/>
                </a:lnTo>
                <a:lnTo>
                  <a:pt x="69941" y="211394"/>
                </a:lnTo>
                <a:lnTo>
                  <a:pt x="69941" y="205284"/>
                </a:lnTo>
                <a:close/>
                <a:moveTo>
                  <a:pt x="81309" y="205284"/>
                </a:moveTo>
                <a:lnTo>
                  <a:pt x="81309" y="211394"/>
                </a:lnTo>
                <a:lnTo>
                  <a:pt x="75990" y="214464"/>
                </a:lnTo>
                <a:lnTo>
                  <a:pt x="75990" y="214464"/>
                </a:lnTo>
                <a:lnTo>
                  <a:pt x="81309" y="205284"/>
                </a:lnTo>
                <a:close/>
                <a:moveTo>
                  <a:pt x="81583" y="205284"/>
                </a:moveTo>
                <a:lnTo>
                  <a:pt x="86902" y="214464"/>
                </a:lnTo>
                <a:lnTo>
                  <a:pt x="86902" y="214464"/>
                </a:lnTo>
                <a:lnTo>
                  <a:pt x="81583" y="211394"/>
                </a:lnTo>
                <a:lnTo>
                  <a:pt x="81583" y="205284"/>
                </a:lnTo>
                <a:close/>
                <a:moveTo>
                  <a:pt x="92951" y="205284"/>
                </a:moveTo>
                <a:lnTo>
                  <a:pt x="92951" y="211394"/>
                </a:lnTo>
                <a:lnTo>
                  <a:pt x="87632" y="214464"/>
                </a:lnTo>
                <a:lnTo>
                  <a:pt x="87632" y="214464"/>
                </a:lnTo>
                <a:lnTo>
                  <a:pt x="92951" y="205284"/>
                </a:lnTo>
                <a:close/>
                <a:moveTo>
                  <a:pt x="104562" y="205284"/>
                </a:moveTo>
                <a:lnTo>
                  <a:pt x="104562" y="211394"/>
                </a:lnTo>
                <a:lnTo>
                  <a:pt x="99243" y="214464"/>
                </a:lnTo>
                <a:lnTo>
                  <a:pt x="99243" y="214464"/>
                </a:lnTo>
                <a:lnTo>
                  <a:pt x="104562" y="205284"/>
                </a:lnTo>
                <a:close/>
                <a:moveTo>
                  <a:pt x="104836" y="205284"/>
                </a:moveTo>
                <a:lnTo>
                  <a:pt x="110155" y="214464"/>
                </a:lnTo>
                <a:lnTo>
                  <a:pt x="110155" y="214464"/>
                </a:lnTo>
                <a:lnTo>
                  <a:pt x="104836" y="211394"/>
                </a:lnTo>
                <a:lnTo>
                  <a:pt x="104836" y="205284"/>
                </a:lnTo>
                <a:close/>
                <a:moveTo>
                  <a:pt x="116143" y="205284"/>
                </a:moveTo>
                <a:lnTo>
                  <a:pt x="116143" y="211394"/>
                </a:lnTo>
                <a:lnTo>
                  <a:pt x="110824" y="214464"/>
                </a:lnTo>
                <a:lnTo>
                  <a:pt x="110824" y="214464"/>
                </a:lnTo>
                <a:lnTo>
                  <a:pt x="116143" y="205284"/>
                </a:lnTo>
                <a:close/>
                <a:moveTo>
                  <a:pt x="116416" y="205284"/>
                </a:moveTo>
                <a:lnTo>
                  <a:pt x="121736" y="214464"/>
                </a:lnTo>
                <a:lnTo>
                  <a:pt x="121736" y="214464"/>
                </a:lnTo>
                <a:lnTo>
                  <a:pt x="116416" y="211394"/>
                </a:lnTo>
                <a:lnTo>
                  <a:pt x="116416" y="205284"/>
                </a:lnTo>
                <a:close/>
                <a:moveTo>
                  <a:pt x="127784" y="205284"/>
                </a:moveTo>
                <a:lnTo>
                  <a:pt x="127784" y="211394"/>
                </a:lnTo>
                <a:lnTo>
                  <a:pt x="122465" y="214464"/>
                </a:lnTo>
                <a:lnTo>
                  <a:pt x="122465" y="214464"/>
                </a:lnTo>
                <a:lnTo>
                  <a:pt x="127784" y="205284"/>
                </a:lnTo>
                <a:close/>
                <a:moveTo>
                  <a:pt x="128058" y="205284"/>
                </a:moveTo>
                <a:lnTo>
                  <a:pt x="133377" y="214464"/>
                </a:lnTo>
                <a:lnTo>
                  <a:pt x="133377" y="214464"/>
                </a:lnTo>
                <a:lnTo>
                  <a:pt x="128058" y="211394"/>
                </a:lnTo>
                <a:lnTo>
                  <a:pt x="128058" y="205284"/>
                </a:lnTo>
                <a:close/>
                <a:moveTo>
                  <a:pt x="139396" y="205284"/>
                </a:moveTo>
                <a:lnTo>
                  <a:pt x="139396" y="211394"/>
                </a:lnTo>
                <a:lnTo>
                  <a:pt x="134076" y="214464"/>
                </a:lnTo>
                <a:lnTo>
                  <a:pt x="134076" y="214464"/>
                </a:lnTo>
                <a:lnTo>
                  <a:pt x="139396" y="205284"/>
                </a:lnTo>
                <a:close/>
                <a:moveTo>
                  <a:pt x="139669" y="205284"/>
                </a:moveTo>
                <a:lnTo>
                  <a:pt x="144988" y="214464"/>
                </a:lnTo>
                <a:lnTo>
                  <a:pt x="144988" y="214464"/>
                </a:lnTo>
                <a:lnTo>
                  <a:pt x="139669" y="211394"/>
                </a:lnTo>
                <a:lnTo>
                  <a:pt x="139669" y="205284"/>
                </a:lnTo>
                <a:close/>
                <a:moveTo>
                  <a:pt x="151037" y="205284"/>
                </a:moveTo>
                <a:lnTo>
                  <a:pt x="151037" y="211394"/>
                </a:lnTo>
                <a:lnTo>
                  <a:pt x="145718" y="214464"/>
                </a:lnTo>
                <a:lnTo>
                  <a:pt x="145718" y="214464"/>
                </a:lnTo>
                <a:lnTo>
                  <a:pt x="151037" y="205284"/>
                </a:lnTo>
                <a:close/>
                <a:moveTo>
                  <a:pt x="151311" y="205284"/>
                </a:moveTo>
                <a:lnTo>
                  <a:pt x="156630" y="214464"/>
                </a:lnTo>
                <a:lnTo>
                  <a:pt x="156630" y="214464"/>
                </a:lnTo>
                <a:lnTo>
                  <a:pt x="151311" y="211394"/>
                </a:lnTo>
                <a:lnTo>
                  <a:pt x="151311" y="205284"/>
                </a:lnTo>
                <a:close/>
                <a:moveTo>
                  <a:pt x="162648" y="205284"/>
                </a:moveTo>
                <a:lnTo>
                  <a:pt x="162648" y="211394"/>
                </a:lnTo>
                <a:lnTo>
                  <a:pt x="157329" y="214464"/>
                </a:lnTo>
                <a:lnTo>
                  <a:pt x="157329" y="214464"/>
                </a:lnTo>
                <a:lnTo>
                  <a:pt x="162648" y="205284"/>
                </a:lnTo>
                <a:close/>
                <a:moveTo>
                  <a:pt x="162922" y="205284"/>
                </a:moveTo>
                <a:lnTo>
                  <a:pt x="168241" y="214464"/>
                </a:lnTo>
                <a:lnTo>
                  <a:pt x="168241" y="214464"/>
                </a:lnTo>
                <a:lnTo>
                  <a:pt x="162922" y="211394"/>
                </a:lnTo>
                <a:lnTo>
                  <a:pt x="162922" y="205284"/>
                </a:lnTo>
                <a:close/>
                <a:moveTo>
                  <a:pt x="174290" y="205284"/>
                </a:moveTo>
                <a:lnTo>
                  <a:pt x="174290" y="211394"/>
                </a:lnTo>
                <a:lnTo>
                  <a:pt x="168971" y="214464"/>
                </a:lnTo>
                <a:lnTo>
                  <a:pt x="168971" y="214464"/>
                </a:lnTo>
                <a:lnTo>
                  <a:pt x="174290" y="205284"/>
                </a:lnTo>
                <a:close/>
                <a:moveTo>
                  <a:pt x="174503" y="205284"/>
                </a:moveTo>
                <a:lnTo>
                  <a:pt x="179822" y="214464"/>
                </a:lnTo>
                <a:lnTo>
                  <a:pt x="179822" y="214464"/>
                </a:lnTo>
                <a:lnTo>
                  <a:pt x="174503" y="211394"/>
                </a:lnTo>
                <a:lnTo>
                  <a:pt x="174503" y="205284"/>
                </a:lnTo>
                <a:close/>
                <a:moveTo>
                  <a:pt x="185871" y="205284"/>
                </a:moveTo>
                <a:lnTo>
                  <a:pt x="185871" y="211394"/>
                </a:lnTo>
                <a:lnTo>
                  <a:pt x="180551" y="214464"/>
                </a:lnTo>
                <a:lnTo>
                  <a:pt x="180551" y="214464"/>
                </a:lnTo>
                <a:lnTo>
                  <a:pt x="185871" y="205284"/>
                </a:lnTo>
                <a:close/>
                <a:moveTo>
                  <a:pt x="186144" y="205284"/>
                </a:moveTo>
                <a:lnTo>
                  <a:pt x="191463" y="214464"/>
                </a:lnTo>
                <a:lnTo>
                  <a:pt x="191463" y="214464"/>
                </a:lnTo>
                <a:lnTo>
                  <a:pt x="186144" y="211394"/>
                </a:lnTo>
                <a:lnTo>
                  <a:pt x="186144" y="205284"/>
                </a:lnTo>
                <a:close/>
                <a:moveTo>
                  <a:pt x="197512" y="205284"/>
                </a:moveTo>
                <a:lnTo>
                  <a:pt x="197512" y="211394"/>
                </a:lnTo>
                <a:lnTo>
                  <a:pt x="192193" y="214464"/>
                </a:lnTo>
                <a:lnTo>
                  <a:pt x="192193" y="214464"/>
                </a:lnTo>
                <a:lnTo>
                  <a:pt x="197512" y="205284"/>
                </a:lnTo>
                <a:close/>
                <a:moveTo>
                  <a:pt x="197755" y="205284"/>
                </a:moveTo>
                <a:lnTo>
                  <a:pt x="203075" y="214464"/>
                </a:lnTo>
                <a:lnTo>
                  <a:pt x="203075" y="214464"/>
                </a:lnTo>
                <a:lnTo>
                  <a:pt x="197755" y="211394"/>
                </a:lnTo>
                <a:lnTo>
                  <a:pt x="197755" y="205284"/>
                </a:lnTo>
                <a:close/>
                <a:moveTo>
                  <a:pt x="209123" y="205284"/>
                </a:moveTo>
                <a:lnTo>
                  <a:pt x="209123" y="211394"/>
                </a:lnTo>
                <a:lnTo>
                  <a:pt x="203804" y="214464"/>
                </a:lnTo>
                <a:lnTo>
                  <a:pt x="203804" y="214464"/>
                </a:lnTo>
                <a:lnTo>
                  <a:pt x="209123" y="205284"/>
                </a:lnTo>
                <a:close/>
                <a:moveTo>
                  <a:pt x="209397" y="205284"/>
                </a:moveTo>
                <a:lnTo>
                  <a:pt x="214716" y="214464"/>
                </a:lnTo>
                <a:lnTo>
                  <a:pt x="214716" y="214464"/>
                </a:lnTo>
                <a:lnTo>
                  <a:pt x="209397" y="211394"/>
                </a:lnTo>
                <a:lnTo>
                  <a:pt x="209397" y="205284"/>
                </a:lnTo>
                <a:close/>
                <a:moveTo>
                  <a:pt x="220765" y="205284"/>
                </a:moveTo>
                <a:lnTo>
                  <a:pt x="220765" y="211394"/>
                </a:lnTo>
                <a:lnTo>
                  <a:pt x="215446" y="214464"/>
                </a:lnTo>
                <a:lnTo>
                  <a:pt x="215446" y="214464"/>
                </a:lnTo>
                <a:lnTo>
                  <a:pt x="220765" y="205284"/>
                </a:lnTo>
                <a:close/>
                <a:moveTo>
                  <a:pt x="221008" y="205284"/>
                </a:moveTo>
                <a:lnTo>
                  <a:pt x="226327" y="214464"/>
                </a:lnTo>
                <a:lnTo>
                  <a:pt x="226327" y="214464"/>
                </a:lnTo>
                <a:lnTo>
                  <a:pt x="221008" y="211394"/>
                </a:lnTo>
                <a:lnTo>
                  <a:pt x="221008" y="205284"/>
                </a:lnTo>
                <a:close/>
                <a:moveTo>
                  <a:pt x="243957" y="205284"/>
                </a:moveTo>
                <a:lnTo>
                  <a:pt x="243957" y="211394"/>
                </a:lnTo>
                <a:lnTo>
                  <a:pt x="238638" y="214464"/>
                </a:lnTo>
                <a:lnTo>
                  <a:pt x="238638" y="214464"/>
                </a:lnTo>
                <a:lnTo>
                  <a:pt x="243957" y="205284"/>
                </a:lnTo>
                <a:close/>
                <a:moveTo>
                  <a:pt x="255598" y="205284"/>
                </a:moveTo>
                <a:lnTo>
                  <a:pt x="255598" y="211394"/>
                </a:lnTo>
                <a:lnTo>
                  <a:pt x="250279" y="214464"/>
                </a:lnTo>
                <a:lnTo>
                  <a:pt x="250279" y="214464"/>
                </a:lnTo>
                <a:lnTo>
                  <a:pt x="255598" y="205284"/>
                </a:lnTo>
                <a:close/>
                <a:moveTo>
                  <a:pt x="11582" y="205284"/>
                </a:moveTo>
                <a:lnTo>
                  <a:pt x="11582" y="211394"/>
                </a:lnTo>
                <a:lnTo>
                  <a:pt x="6262" y="214464"/>
                </a:lnTo>
                <a:lnTo>
                  <a:pt x="11582" y="205284"/>
                </a:lnTo>
                <a:close/>
                <a:moveTo>
                  <a:pt x="11855" y="205254"/>
                </a:moveTo>
                <a:lnTo>
                  <a:pt x="17174" y="214464"/>
                </a:lnTo>
                <a:lnTo>
                  <a:pt x="11855" y="211394"/>
                </a:lnTo>
                <a:lnTo>
                  <a:pt x="11855" y="205254"/>
                </a:lnTo>
                <a:close/>
                <a:moveTo>
                  <a:pt x="23223" y="205284"/>
                </a:moveTo>
                <a:lnTo>
                  <a:pt x="23223" y="211394"/>
                </a:lnTo>
                <a:lnTo>
                  <a:pt x="17904" y="214464"/>
                </a:lnTo>
                <a:lnTo>
                  <a:pt x="23223" y="205284"/>
                </a:lnTo>
                <a:close/>
                <a:moveTo>
                  <a:pt x="23497" y="205254"/>
                </a:moveTo>
                <a:lnTo>
                  <a:pt x="28816" y="214464"/>
                </a:lnTo>
                <a:lnTo>
                  <a:pt x="23497" y="211394"/>
                </a:lnTo>
                <a:lnTo>
                  <a:pt x="23497" y="205254"/>
                </a:lnTo>
                <a:close/>
                <a:moveTo>
                  <a:pt x="35108" y="205254"/>
                </a:moveTo>
                <a:lnTo>
                  <a:pt x="40397" y="214464"/>
                </a:lnTo>
                <a:lnTo>
                  <a:pt x="35108" y="211394"/>
                </a:lnTo>
                <a:lnTo>
                  <a:pt x="35108" y="205254"/>
                </a:lnTo>
                <a:close/>
                <a:moveTo>
                  <a:pt x="93194" y="205284"/>
                </a:moveTo>
                <a:lnTo>
                  <a:pt x="98513" y="214464"/>
                </a:lnTo>
                <a:lnTo>
                  <a:pt x="93194" y="211394"/>
                </a:lnTo>
                <a:lnTo>
                  <a:pt x="93194" y="205284"/>
                </a:lnTo>
                <a:close/>
                <a:moveTo>
                  <a:pt x="232376" y="205284"/>
                </a:moveTo>
                <a:lnTo>
                  <a:pt x="232376" y="211394"/>
                </a:lnTo>
                <a:lnTo>
                  <a:pt x="227057" y="214464"/>
                </a:lnTo>
                <a:lnTo>
                  <a:pt x="232376" y="205284"/>
                </a:lnTo>
                <a:close/>
                <a:moveTo>
                  <a:pt x="267210" y="205284"/>
                </a:moveTo>
                <a:lnTo>
                  <a:pt x="267210" y="211394"/>
                </a:lnTo>
                <a:lnTo>
                  <a:pt x="261890" y="214464"/>
                </a:lnTo>
                <a:lnTo>
                  <a:pt x="267210" y="205284"/>
                </a:lnTo>
                <a:close/>
                <a:moveTo>
                  <a:pt x="278851" y="205284"/>
                </a:moveTo>
                <a:lnTo>
                  <a:pt x="278851" y="211394"/>
                </a:lnTo>
                <a:lnTo>
                  <a:pt x="273532" y="214464"/>
                </a:lnTo>
                <a:lnTo>
                  <a:pt x="278851" y="205284"/>
                </a:lnTo>
                <a:close/>
                <a:moveTo>
                  <a:pt x="11703" y="211637"/>
                </a:moveTo>
                <a:lnTo>
                  <a:pt x="17023" y="214707"/>
                </a:lnTo>
                <a:lnTo>
                  <a:pt x="6384" y="214707"/>
                </a:lnTo>
                <a:lnTo>
                  <a:pt x="11703" y="211637"/>
                </a:lnTo>
                <a:close/>
                <a:moveTo>
                  <a:pt x="23345" y="211637"/>
                </a:moveTo>
                <a:lnTo>
                  <a:pt x="28664" y="214707"/>
                </a:lnTo>
                <a:lnTo>
                  <a:pt x="18026" y="214707"/>
                </a:lnTo>
                <a:lnTo>
                  <a:pt x="23345" y="211637"/>
                </a:lnTo>
                <a:close/>
                <a:moveTo>
                  <a:pt x="34956" y="211637"/>
                </a:moveTo>
                <a:lnTo>
                  <a:pt x="40275" y="214707"/>
                </a:lnTo>
                <a:lnTo>
                  <a:pt x="29637" y="214707"/>
                </a:lnTo>
                <a:lnTo>
                  <a:pt x="34956" y="211637"/>
                </a:lnTo>
                <a:close/>
                <a:moveTo>
                  <a:pt x="46598" y="211637"/>
                </a:moveTo>
                <a:lnTo>
                  <a:pt x="51886" y="214707"/>
                </a:lnTo>
                <a:lnTo>
                  <a:pt x="41278" y="214707"/>
                </a:lnTo>
                <a:lnTo>
                  <a:pt x="46598" y="211637"/>
                </a:lnTo>
                <a:close/>
                <a:moveTo>
                  <a:pt x="58209" y="211637"/>
                </a:moveTo>
                <a:lnTo>
                  <a:pt x="63528" y="214707"/>
                </a:lnTo>
                <a:lnTo>
                  <a:pt x="52889" y="214707"/>
                </a:lnTo>
                <a:lnTo>
                  <a:pt x="58209" y="211637"/>
                </a:lnTo>
                <a:close/>
                <a:moveTo>
                  <a:pt x="69850" y="211637"/>
                </a:moveTo>
                <a:lnTo>
                  <a:pt x="75169" y="214707"/>
                </a:lnTo>
                <a:lnTo>
                  <a:pt x="64531" y="214707"/>
                </a:lnTo>
                <a:lnTo>
                  <a:pt x="69850" y="211637"/>
                </a:lnTo>
                <a:close/>
                <a:moveTo>
                  <a:pt x="81431" y="211637"/>
                </a:moveTo>
                <a:lnTo>
                  <a:pt x="86750" y="214707"/>
                </a:lnTo>
                <a:lnTo>
                  <a:pt x="76112" y="214707"/>
                </a:lnTo>
                <a:lnTo>
                  <a:pt x="81431" y="211637"/>
                </a:lnTo>
                <a:close/>
                <a:moveTo>
                  <a:pt x="93042" y="211637"/>
                </a:moveTo>
                <a:lnTo>
                  <a:pt x="98361" y="214707"/>
                </a:lnTo>
                <a:lnTo>
                  <a:pt x="87723" y="214707"/>
                </a:lnTo>
                <a:lnTo>
                  <a:pt x="93042" y="211637"/>
                </a:lnTo>
                <a:close/>
                <a:moveTo>
                  <a:pt x="104684" y="211637"/>
                </a:moveTo>
                <a:lnTo>
                  <a:pt x="110003" y="214707"/>
                </a:lnTo>
                <a:lnTo>
                  <a:pt x="99364" y="214707"/>
                </a:lnTo>
                <a:lnTo>
                  <a:pt x="104684" y="211637"/>
                </a:lnTo>
                <a:close/>
                <a:moveTo>
                  <a:pt x="116295" y="211637"/>
                </a:moveTo>
                <a:lnTo>
                  <a:pt x="121614" y="214707"/>
                </a:lnTo>
                <a:lnTo>
                  <a:pt x="110976" y="214707"/>
                </a:lnTo>
                <a:lnTo>
                  <a:pt x="116295" y="211637"/>
                </a:lnTo>
                <a:close/>
                <a:moveTo>
                  <a:pt x="127936" y="211637"/>
                </a:moveTo>
                <a:lnTo>
                  <a:pt x="133256" y="214707"/>
                </a:lnTo>
                <a:lnTo>
                  <a:pt x="122617" y="214707"/>
                </a:lnTo>
                <a:lnTo>
                  <a:pt x="127936" y="211637"/>
                </a:lnTo>
                <a:close/>
                <a:moveTo>
                  <a:pt x="139548" y="211637"/>
                </a:moveTo>
                <a:lnTo>
                  <a:pt x="144867" y="214707"/>
                </a:lnTo>
                <a:lnTo>
                  <a:pt x="134228" y="214707"/>
                </a:lnTo>
                <a:lnTo>
                  <a:pt x="139548" y="211637"/>
                </a:lnTo>
                <a:close/>
                <a:moveTo>
                  <a:pt x="151159" y="211637"/>
                </a:moveTo>
                <a:lnTo>
                  <a:pt x="156478" y="214707"/>
                </a:lnTo>
                <a:lnTo>
                  <a:pt x="145840" y="214707"/>
                </a:lnTo>
                <a:lnTo>
                  <a:pt x="151159" y="211637"/>
                </a:lnTo>
                <a:close/>
                <a:moveTo>
                  <a:pt x="162770" y="211637"/>
                </a:moveTo>
                <a:lnTo>
                  <a:pt x="168089" y="214707"/>
                </a:lnTo>
                <a:lnTo>
                  <a:pt x="157451" y="214707"/>
                </a:lnTo>
                <a:lnTo>
                  <a:pt x="162770" y="211637"/>
                </a:lnTo>
                <a:close/>
                <a:moveTo>
                  <a:pt x="174411" y="211637"/>
                </a:moveTo>
                <a:lnTo>
                  <a:pt x="179731" y="214707"/>
                </a:lnTo>
                <a:lnTo>
                  <a:pt x="169092" y="214707"/>
                </a:lnTo>
                <a:lnTo>
                  <a:pt x="174411" y="211637"/>
                </a:lnTo>
                <a:close/>
                <a:moveTo>
                  <a:pt x="186023" y="211637"/>
                </a:moveTo>
                <a:lnTo>
                  <a:pt x="191342" y="214707"/>
                </a:lnTo>
                <a:lnTo>
                  <a:pt x="180703" y="214707"/>
                </a:lnTo>
                <a:lnTo>
                  <a:pt x="186023" y="211637"/>
                </a:lnTo>
                <a:close/>
                <a:moveTo>
                  <a:pt x="197634" y="211637"/>
                </a:moveTo>
                <a:lnTo>
                  <a:pt x="202953" y="214707"/>
                </a:lnTo>
                <a:lnTo>
                  <a:pt x="192345" y="214707"/>
                </a:lnTo>
                <a:lnTo>
                  <a:pt x="197634" y="211637"/>
                </a:lnTo>
                <a:close/>
                <a:moveTo>
                  <a:pt x="209275" y="211637"/>
                </a:moveTo>
                <a:lnTo>
                  <a:pt x="214595" y="214707"/>
                </a:lnTo>
                <a:lnTo>
                  <a:pt x="203956" y="214707"/>
                </a:lnTo>
                <a:lnTo>
                  <a:pt x="209275" y="211637"/>
                </a:lnTo>
                <a:close/>
                <a:moveTo>
                  <a:pt x="220856" y="211637"/>
                </a:moveTo>
                <a:lnTo>
                  <a:pt x="226175" y="214707"/>
                </a:lnTo>
                <a:lnTo>
                  <a:pt x="215537" y="214707"/>
                </a:lnTo>
                <a:lnTo>
                  <a:pt x="220856" y="211637"/>
                </a:lnTo>
                <a:close/>
                <a:moveTo>
                  <a:pt x="232498" y="211637"/>
                </a:moveTo>
                <a:lnTo>
                  <a:pt x="237817" y="214707"/>
                </a:lnTo>
                <a:lnTo>
                  <a:pt x="227178" y="214707"/>
                </a:lnTo>
                <a:lnTo>
                  <a:pt x="232498" y="211637"/>
                </a:lnTo>
                <a:close/>
                <a:moveTo>
                  <a:pt x="244109" y="211637"/>
                </a:moveTo>
                <a:lnTo>
                  <a:pt x="249428" y="214707"/>
                </a:lnTo>
                <a:lnTo>
                  <a:pt x="238790" y="214707"/>
                </a:lnTo>
                <a:lnTo>
                  <a:pt x="244109" y="211637"/>
                </a:lnTo>
                <a:close/>
                <a:moveTo>
                  <a:pt x="255750" y="211637"/>
                </a:moveTo>
                <a:lnTo>
                  <a:pt x="261070" y="214707"/>
                </a:lnTo>
                <a:lnTo>
                  <a:pt x="250431" y="214707"/>
                </a:lnTo>
                <a:lnTo>
                  <a:pt x="255750" y="211637"/>
                </a:lnTo>
                <a:close/>
                <a:moveTo>
                  <a:pt x="267362" y="211637"/>
                </a:moveTo>
                <a:lnTo>
                  <a:pt x="272681" y="214707"/>
                </a:lnTo>
                <a:lnTo>
                  <a:pt x="262042" y="214707"/>
                </a:lnTo>
                <a:lnTo>
                  <a:pt x="267362" y="211637"/>
                </a:lnTo>
                <a:close/>
                <a:moveTo>
                  <a:pt x="279003" y="211637"/>
                </a:moveTo>
                <a:lnTo>
                  <a:pt x="284322" y="214707"/>
                </a:lnTo>
                <a:lnTo>
                  <a:pt x="273684" y="214707"/>
                </a:lnTo>
                <a:lnTo>
                  <a:pt x="279003" y="211637"/>
                </a:lnTo>
                <a:close/>
                <a:moveTo>
                  <a:pt x="17023" y="214981"/>
                </a:moveTo>
                <a:lnTo>
                  <a:pt x="11703" y="218051"/>
                </a:lnTo>
                <a:lnTo>
                  <a:pt x="6384" y="214981"/>
                </a:lnTo>
                <a:close/>
                <a:moveTo>
                  <a:pt x="28664" y="214981"/>
                </a:moveTo>
                <a:lnTo>
                  <a:pt x="23345" y="218051"/>
                </a:lnTo>
                <a:lnTo>
                  <a:pt x="18026" y="214981"/>
                </a:lnTo>
                <a:close/>
                <a:moveTo>
                  <a:pt x="40275" y="214981"/>
                </a:moveTo>
                <a:lnTo>
                  <a:pt x="34956" y="218051"/>
                </a:lnTo>
                <a:lnTo>
                  <a:pt x="29637" y="214981"/>
                </a:lnTo>
                <a:close/>
                <a:moveTo>
                  <a:pt x="51886" y="214981"/>
                </a:moveTo>
                <a:lnTo>
                  <a:pt x="46598" y="218051"/>
                </a:lnTo>
                <a:lnTo>
                  <a:pt x="41278" y="214981"/>
                </a:lnTo>
                <a:close/>
                <a:moveTo>
                  <a:pt x="63528" y="214981"/>
                </a:moveTo>
                <a:lnTo>
                  <a:pt x="58209" y="218051"/>
                </a:lnTo>
                <a:lnTo>
                  <a:pt x="52889" y="214981"/>
                </a:lnTo>
                <a:close/>
                <a:moveTo>
                  <a:pt x="75169" y="214981"/>
                </a:moveTo>
                <a:lnTo>
                  <a:pt x="69850" y="218051"/>
                </a:lnTo>
                <a:lnTo>
                  <a:pt x="64531" y="214981"/>
                </a:lnTo>
                <a:close/>
                <a:moveTo>
                  <a:pt x="86750" y="214981"/>
                </a:moveTo>
                <a:lnTo>
                  <a:pt x="81431" y="218051"/>
                </a:lnTo>
                <a:lnTo>
                  <a:pt x="76112" y="214981"/>
                </a:lnTo>
                <a:close/>
                <a:moveTo>
                  <a:pt x="98361" y="214981"/>
                </a:moveTo>
                <a:lnTo>
                  <a:pt x="93042" y="218051"/>
                </a:lnTo>
                <a:lnTo>
                  <a:pt x="87723" y="214981"/>
                </a:lnTo>
                <a:close/>
                <a:moveTo>
                  <a:pt x="110003" y="214981"/>
                </a:moveTo>
                <a:lnTo>
                  <a:pt x="104684" y="218051"/>
                </a:lnTo>
                <a:lnTo>
                  <a:pt x="99364" y="214981"/>
                </a:lnTo>
                <a:close/>
                <a:moveTo>
                  <a:pt x="121614" y="214981"/>
                </a:moveTo>
                <a:lnTo>
                  <a:pt x="116295" y="218051"/>
                </a:lnTo>
                <a:lnTo>
                  <a:pt x="110976" y="214981"/>
                </a:lnTo>
                <a:close/>
                <a:moveTo>
                  <a:pt x="133256" y="214981"/>
                </a:moveTo>
                <a:lnTo>
                  <a:pt x="127936" y="218051"/>
                </a:lnTo>
                <a:lnTo>
                  <a:pt x="122617" y="214981"/>
                </a:lnTo>
                <a:close/>
                <a:moveTo>
                  <a:pt x="144867" y="214981"/>
                </a:moveTo>
                <a:lnTo>
                  <a:pt x="139548" y="218051"/>
                </a:lnTo>
                <a:lnTo>
                  <a:pt x="134228" y="214981"/>
                </a:lnTo>
                <a:close/>
                <a:moveTo>
                  <a:pt x="156478" y="214981"/>
                </a:moveTo>
                <a:lnTo>
                  <a:pt x="151159" y="218051"/>
                </a:lnTo>
                <a:lnTo>
                  <a:pt x="145840" y="214981"/>
                </a:lnTo>
                <a:close/>
                <a:moveTo>
                  <a:pt x="168089" y="214981"/>
                </a:moveTo>
                <a:lnTo>
                  <a:pt x="162770" y="218051"/>
                </a:lnTo>
                <a:lnTo>
                  <a:pt x="157451" y="214981"/>
                </a:lnTo>
                <a:close/>
                <a:moveTo>
                  <a:pt x="179731" y="214981"/>
                </a:moveTo>
                <a:lnTo>
                  <a:pt x="174411" y="218051"/>
                </a:lnTo>
                <a:lnTo>
                  <a:pt x="169092" y="214981"/>
                </a:lnTo>
                <a:close/>
                <a:moveTo>
                  <a:pt x="191342" y="214981"/>
                </a:moveTo>
                <a:lnTo>
                  <a:pt x="186023" y="218051"/>
                </a:lnTo>
                <a:lnTo>
                  <a:pt x="180703" y="214981"/>
                </a:lnTo>
                <a:close/>
                <a:moveTo>
                  <a:pt x="202953" y="214981"/>
                </a:moveTo>
                <a:lnTo>
                  <a:pt x="197634" y="218051"/>
                </a:lnTo>
                <a:lnTo>
                  <a:pt x="192315" y="214981"/>
                </a:lnTo>
                <a:close/>
                <a:moveTo>
                  <a:pt x="214564" y="214981"/>
                </a:moveTo>
                <a:lnTo>
                  <a:pt x="209245" y="218051"/>
                </a:lnTo>
                <a:lnTo>
                  <a:pt x="203926" y="214981"/>
                </a:lnTo>
                <a:close/>
                <a:moveTo>
                  <a:pt x="226175" y="214981"/>
                </a:moveTo>
                <a:lnTo>
                  <a:pt x="220856" y="218051"/>
                </a:lnTo>
                <a:lnTo>
                  <a:pt x="215537" y="214981"/>
                </a:lnTo>
                <a:close/>
                <a:moveTo>
                  <a:pt x="237817" y="214981"/>
                </a:moveTo>
                <a:lnTo>
                  <a:pt x="232498" y="218051"/>
                </a:lnTo>
                <a:lnTo>
                  <a:pt x="227178" y="214981"/>
                </a:lnTo>
                <a:close/>
                <a:moveTo>
                  <a:pt x="249428" y="214981"/>
                </a:moveTo>
                <a:lnTo>
                  <a:pt x="244109" y="218051"/>
                </a:lnTo>
                <a:lnTo>
                  <a:pt x="238790" y="214981"/>
                </a:lnTo>
                <a:close/>
                <a:moveTo>
                  <a:pt x="261070" y="214981"/>
                </a:moveTo>
                <a:lnTo>
                  <a:pt x="255750" y="218051"/>
                </a:lnTo>
                <a:lnTo>
                  <a:pt x="250431" y="214981"/>
                </a:lnTo>
                <a:close/>
                <a:moveTo>
                  <a:pt x="272681" y="214981"/>
                </a:moveTo>
                <a:lnTo>
                  <a:pt x="267362" y="218051"/>
                </a:lnTo>
                <a:lnTo>
                  <a:pt x="262042" y="214981"/>
                </a:lnTo>
                <a:close/>
                <a:moveTo>
                  <a:pt x="284292" y="214981"/>
                </a:moveTo>
                <a:lnTo>
                  <a:pt x="278973" y="218051"/>
                </a:lnTo>
                <a:lnTo>
                  <a:pt x="273653" y="214981"/>
                </a:lnTo>
                <a:close/>
                <a:moveTo>
                  <a:pt x="6050" y="215315"/>
                </a:moveTo>
                <a:lnTo>
                  <a:pt x="6050" y="221290"/>
                </a:lnTo>
                <a:lnTo>
                  <a:pt x="6050" y="221290"/>
                </a:lnTo>
                <a:lnTo>
                  <a:pt x="6080" y="221273"/>
                </a:lnTo>
                <a:lnTo>
                  <a:pt x="6080" y="215368"/>
                </a:lnTo>
                <a:lnTo>
                  <a:pt x="6080" y="215368"/>
                </a:lnTo>
                <a:lnTo>
                  <a:pt x="6050" y="215315"/>
                </a:lnTo>
                <a:close/>
                <a:moveTo>
                  <a:pt x="17174" y="215193"/>
                </a:moveTo>
                <a:lnTo>
                  <a:pt x="11855" y="224403"/>
                </a:lnTo>
                <a:lnTo>
                  <a:pt x="11855" y="218263"/>
                </a:lnTo>
                <a:lnTo>
                  <a:pt x="17174" y="215193"/>
                </a:lnTo>
                <a:close/>
                <a:moveTo>
                  <a:pt x="28816" y="215193"/>
                </a:moveTo>
                <a:lnTo>
                  <a:pt x="23497" y="224403"/>
                </a:lnTo>
                <a:lnTo>
                  <a:pt x="23497" y="218263"/>
                </a:lnTo>
                <a:lnTo>
                  <a:pt x="28816" y="215193"/>
                </a:lnTo>
                <a:close/>
                <a:moveTo>
                  <a:pt x="40427" y="215193"/>
                </a:moveTo>
                <a:lnTo>
                  <a:pt x="35108" y="224403"/>
                </a:lnTo>
                <a:lnTo>
                  <a:pt x="35108" y="218263"/>
                </a:lnTo>
                <a:lnTo>
                  <a:pt x="40427" y="215193"/>
                </a:lnTo>
                <a:close/>
                <a:moveTo>
                  <a:pt x="52008" y="215193"/>
                </a:moveTo>
                <a:lnTo>
                  <a:pt x="46689" y="224403"/>
                </a:lnTo>
                <a:lnTo>
                  <a:pt x="46689" y="218263"/>
                </a:lnTo>
                <a:lnTo>
                  <a:pt x="52008" y="215193"/>
                </a:lnTo>
                <a:close/>
                <a:moveTo>
                  <a:pt x="63650" y="215193"/>
                </a:moveTo>
                <a:lnTo>
                  <a:pt x="58330" y="224403"/>
                </a:lnTo>
                <a:lnTo>
                  <a:pt x="58330" y="218263"/>
                </a:lnTo>
                <a:lnTo>
                  <a:pt x="63650" y="215193"/>
                </a:lnTo>
                <a:close/>
                <a:moveTo>
                  <a:pt x="75261" y="215193"/>
                </a:moveTo>
                <a:lnTo>
                  <a:pt x="69941" y="224403"/>
                </a:lnTo>
                <a:lnTo>
                  <a:pt x="69941" y="218263"/>
                </a:lnTo>
                <a:lnTo>
                  <a:pt x="75261" y="215193"/>
                </a:lnTo>
                <a:close/>
                <a:moveTo>
                  <a:pt x="86902" y="215193"/>
                </a:moveTo>
                <a:lnTo>
                  <a:pt x="81583" y="224403"/>
                </a:lnTo>
                <a:lnTo>
                  <a:pt x="81583" y="218263"/>
                </a:lnTo>
                <a:lnTo>
                  <a:pt x="86902" y="215193"/>
                </a:lnTo>
                <a:close/>
                <a:moveTo>
                  <a:pt x="98513" y="215193"/>
                </a:moveTo>
                <a:lnTo>
                  <a:pt x="93194" y="224403"/>
                </a:lnTo>
                <a:lnTo>
                  <a:pt x="93194" y="218263"/>
                </a:lnTo>
                <a:lnTo>
                  <a:pt x="98513" y="215193"/>
                </a:lnTo>
                <a:close/>
                <a:moveTo>
                  <a:pt x="110155" y="215193"/>
                </a:moveTo>
                <a:lnTo>
                  <a:pt x="104836" y="224403"/>
                </a:lnTo>
                <a:lnTo>
                  <a:pt x="104836" y="218263"/>
                </a:lnTo>
                <a:lnTo>
                  <a:pt x="110155" y="215193"/>
                </a:lnTo>
                <a:close/>
                <a:moveTo>
                  <a:pt x="121736" y="215193"/>
                </a:moveTo>
                <a:lnTo>
                  <a:pt x="116416" y="224403"/>
                </a:lnTo>
                <a:lnTo>
                  <a:pt x="116416" y="218263"/>
                </a:lnTo>
                <a:lnTo>
                  <a:pt x="121736" y="215193"/>
                </a:lnTo>
                <a:close/>
                <a:moveTo>
                  <a:pt x="133377" y="215193"/>
                </a:moveTo>
                <a:lnTo>
                  <a:pt x="128058" y="224403"/>
                </a:lnTo>
                <a:lnTo>
                  <a:pt x="128058" y="218263"/>
                </a:lnTo>
                <a:lnTo>
                  <a:pt x="133377" y="215193"/>
                </a:lnTo>
                <a:close/>
                <a:moveTo>
                  <a:pt x="144988" y="215193"/>
                </a:moveTo>
                <a:lnTo>
                  <a:pt x="139669" y="224403"/>
                </a:lnTo>
                <a:lnTo>
                  <a:pt x="139669" y="218263"/>
                </a:lnTo>
                <a:lnTo>
                  <a:pt x="144988" y="215193"/>
                </a:lnTo>
                <a:close/>
                <a:moveTo>
                  <a:pt x="156630" y="215193"/>
                </a:moveTo>
                <a:lnTo>
                  <a:pt x="151311" y="224403"/>
                </a:lnTo>
                <a:lnTo>
                  <a:pt x="151311" y="218263"/>
                </a:lnTo>
                <a:lnTo>
                  <a:pt x="156630" y="215193"/>
                </a:lnTo>
                <a:close/>
                <a:moveTo>
                  <a:pt x="168241" y="215193"/>
                </a:moveTo>
                <a:lnTo>
                  <a:pt x="162922" y="224403"/>
                </a:lnTo>
                <a:lnTo>
                  <a:pt x="162922" y="218263"/>
                </a:lnTo>
                <a:lnTo>
                  <a:pt x="168241" y="215193"/>
                </a:lnTo>
                <a:close/>
                <a:moveTo>
                  <a:pt x="179822" y="215193"/>
                </a:moveTo>
                <a:lnTo>
                  <a:pt x="174503" y="224403"/>
                </a:lnTo>
                <a:lnTo>
                  <a:pt x="174503" y="218263"/>
                </a:lnTo>
                <a:lnTo>
                  <a:pt x="179822" y="215193"/>
                </a:lnTo>
                <a:close/>
                <a:moveTo>
                  <a:pt x="191463" y="215193"/>
                </a:moveTo>
                <a:lnTo>
                  <a:pt x="186144" y="224403"/>
                </a:lnTo>
                <a:lnTo>
                  <a:pt x="186144" y="218263"/>
                </a:lnTo>
                <a:lnTo>
                  <a:pt x="191463" y="215193"/>
                </a:lnTo>
                <a:close/>
                <a:moveTo>
                  <a:pt x="203075" y="215193"/>
                </a:moveTo>
                <a:lnTo>
                  <a:pt x="197755" y="224403"/>
                </a:lnTo>
                <a:lnTo>
                  <a:pt x="197755" y="218263"/>
                </a:lnTo>
                <a:lnTo>
                  <a:pt x="203075" y="215193"/>
                </a:lnTo>
                <a:close/>
                <a:moveTo>
                  <a:pt x="214716" y="215193"/>
                </a:moveTo>
                <a:lnTo>
                  <a:pt x="209397" y="224403"/>
                </a:lnTo>
                <a:lnTo>
                  <a:pt x="209397" y="218263"/>
                </a:lnTo>
                <a:lnTo>
                  <a:pt x="214716" y="215193"/>
                </a:lnTo>
                <a:close/>
                <a:moveTo>
                  <a:pt x="226327" y="215193"/>
                </a:moveTo>
                <a:lnTo>
                  <a:pt x="221008" y="224403"/>
                </a:lnTo>
                <a:lnTo>
                  <a:pt x="221008" y="218263"/>
                </a:lnTo>
                <a:lnTo>
                  <a:pt x="226327" y="215193"/>
                </a:lnTo>
                <a:close/>
                <a:moveTo>
                  <a:pt x="237969" y="215193"/>
                </a:moveTo>
                <a:lnTo>
                  <a:pt x="232650" y="224403"/>
                </a:lnTo>
                <a:lnTo>
                  <a:pt x="232650" y="218263"/>
                </a:lnTo>
                <a:lnTo>
                  <a:pt x="237969" y="215193"/>
                </a:lnTo>
                <a:close/>
                <a:moveTo>
                  <a:pt x="249550" y="215193"/>
                </a:moveTo>
                <a:lnTo>
                  <a:pt x="244230" y="224403"/>
                </a:lnTo>
                <a:lnTo>
                  <a:pt x="244230" y="218263"/>
                </a:lnTo>
                <a:lnTo>
                  <a:pt x="249550" y="215193"/>
                </a:lnTo>
                <a:close/>
                <a:moveTo>
                  <a:pt x="261191" y="215193"/>
                </a:moveTo>
                <a:lnTo>
                  <a:pt x="255872" y="224403"/>
                </a:lnTo>
                <a:lnTo>
                  <a:pt x="255872" y="218263"/>
                </a:lnTo>
                <a:lnTo>
                  <a:pt x="261191" y="215193"/>
                </a:lnTo>
                <a:close/>
                <a:moveTo>
                  <a:pt x="272802" y="215193"/>
                </a:moveTo>
                <a:lnTo>
                  <a:pt x="267483" y="224403"/>
                </a:lnTo>
                <a:lnTo>
                  <a:pt x="267483" y="218263"/>
                </a:lnTo>
                <a:lnTo>
                  <a:pt x="272802" y="215193"/>
                </a:lnTo>
                <a:close/>
                <a:moveTo>
                  <a:pt x="284444" y="215193"/>
                </a:moveTo>
                <a:lnTo>
                  <a:pt x="279125" y="224403"/>
                </a:lnTo>
                <a:lnTo>
                  <a:pt x="279125" y="218263"/>
                </a:lnTo>
                <a:lnTo>
                  <a:pt x="284444" y="215193"/>
                </a:lnTo>
                <a:close/>
                <a:moveTo>
                  <a:pt x="6262" y="215224"/>
                </a:moveTo>
                <a:lnTo>
                  <a:pt x="11582" y="218263"/>
                </a:lnTo>
                <a:lnTo>
                  <a:pt x="11582" y="224434"/>
                </a:lnTo>
                <a:lnTo>
                  <a:pt x="6262" y="215224"/>
                </a:lnTo>
                <a:close/>
                <a:moveTo>
                  <a:pt x="17904" y="215224"/>
                </a:moveTo>
                <a:lnTo>
                  <a:pt x="23223" y="218263"/>
                </a:lnTo>
                <a:lnTo>
                  <a:pt x="23223" y="224434"/>
                </a:lnTo>
                <a:lnTo>
                  <a:pt x="17904" y="215224"/>
                </a:lnTo>
                <a:close/>
                <a:moveTo>
                  <a:pt x="29515" y="215224"/>
                </a:moveTo>
                <a:lnTo>
                  <a:pt x="34834" y="218263"/>
                </a:lnTo>
                <a:lnTo>
                  <a:pt x="34834" y="224434"/>
                </a:lnTo>
                <a:lnTo>
                  <a:pt x="29515" y="215224"/>
                </a:lnTo>
                <a:close/>
                <a:moveTo>
                  <a:pt x="41126" y="215224"/>
                </a:moveTo>
                <a:lnTo>
                  <a:pt x="46446" y="218263"/>
                </a:lnTo>
                <a:lnTo>
                  <a:pt x="46446" y="224434"/>
                </a:lnTo>
                <a:lnTo>
                  <a:pt x="41126" y="215224"/>
                </a:lnTo>
                <a:close/>
                <a:moveTo>
                  <a:pt x="52737" y="215224"/>
                </a:moveTo>
                <a:lnTo>
                  <a:pt x="58057" y="218263"/>
                </a:lnTo>
                <a:lnTo>
                  <a:pt x="58057" y="224434"/>
                </a:lnTo>
                <a:lnTo>
                  <a:pt x="52737" y="215224"/>
                </a:lnTo>
                <a:close/>
                <a:moveTo>
                  <a:pt x="64379" y="215193"/>
                </a:moveTo>
                <a:lnTo>
                  <a:pt x="69698" y="218263"/>
                </a:lnTo>
                <a:lnTo>
                  <a:pt x="69698" y="224434"/>
                </a:lnTo>
                <a:lnTo>
                  <a:pt x="64379" y="215193"/>
                </a:lnTo>
                <a:close/>
                <a:moveTo>
                  <a:pt x="75990" y="215224"/>
                </a:moveTo>
                <a:lnTo>
                  <a:pt x="81309" y="218263"/>
                </a:lnTo>
                <a:lnTo>
                  <a:pt x="81309" y="224434"/>
                </a:lnTo>
                <a:lnTo>
                  <a:pt x="75990" y="215224"/>
                </a:lnTo>
                <a:close/>
                <a:moveTo>
                  <a:pt x="87632" y="215224"/>
                </a:moveTo>
                <a:lnTo>
                  <a:pt x="92951" y="218263"/>
                </a:lnTo>
                <a:lnTo>
                  <a:pt x="92951" y="224434"/>
                </a:lnTo>
                <a:lnTo>
                  <a:pt x="87632" y="215224"/>
                </a:lnTo>
                <a:close/>
                <a:moveTo>
                  <a:pt x="99243" y="215224"/>
                </a:moveTo>
                <a:lnTo>
                  <a:pt x="104562" y="218263"/>
                </a:lnTo>
                <a:lnTo>
                  <a:pt x="104562" y="224434"/>
                </a:lnTo>
                <a:lnTo>
                  <a:pt x="99243" y="215224"/>
                </a:lnTo>
                <a:close/>
                <a:moveTo>
                  <a:pt x="110824" y="215224"/>
                </a:moveTo>
                <a:lnTo>
                  <a:pt x="116143" y="218263"/>
                </a:lnTo>
                <a:lnTo>
                  <a:pt x="116143" y="224434"/>
                </a:lnTo>
                <a:lnTo>
                  <a:pt x="110824" y="215224"/>
                </a:lnTo>
                <a:close/>
                <a:moveTo>
                  <a:pt x="122465" y="215224"/>
                </a:moveTo>
                <a:lnTo>
                  <a:pt x="127784" y="218263"/>
                </a:lnTo>
                <a:lnTo>
                  <a:pt x="127784" y="224434"/>
                </a:lnTo>
                <a:lnTo>
                  <a:pt x="122465" y="215224"/>
                </a:lnTo>
                <a:close/>
                <a:moveTo>
                  <a:pt x="134076" y="215224"/>
                </a:moveTo>
                <a:lnTo>
                  <a:pt x="139396" y="218263"/>
                </a:lnTo>
                <a:lnTo>
                  <a:pt x="139396" y="224434"/>
                </a:lnTo>
                <a:lnTo>
                  <a:pt x="134076" y="215224"/>
                </a:lnTo>
                <a:close/>
                <a:moveTo>
                  <a:pt x="145718" y="215224"/>
                </a:moveTo>
                <a:lnTo>
                  <a:pt x="151037" y="218263"/>
                </a:lnTo>
                <a:lnTo>
                  <a:pt x="151037" y="224434"/>
                </a:lnTo>
                <a:lnTo>
                  <a:pt x="145718" y="215224"/>
                </a:lnTo>
                <a:close/>
                <a:moveTo>
                  <a:pt x="157329" y="215224"/>
                </a:moveTo>
                <a:lnTo>
                  <a:pt x="162648" y="218263"/>
                </a:lnTo>
                <a:lnTo>
                  <a:pt x="162648" y="224434"/>
                </a:lnTo>
                <a:lnTo>
                  <a:pt x="157329" y="215224"/>
                </a:lnTo>
                <a:close/>
                <a:moveTo>
                  <a:pt x="168971" y="215224"/>
                </a:moveTo>
                <a:lnTo>
                  <a:pt x="174290" y="218263"/>
                </a:lnTo>
                <a:lnTo>
                  <a:pt x="174290" y="224434"/>
                </a:lnTo>
                <a:lnTo>
                  <a:pt x="168971" y="215224"/>
                </a:lnTo>
                <a:close/>
                <a:moveTo>
                  <a:pt x="180551" y="215224"/>
                </a:moveTo>
                <a:lnTo>
                  <a:pt x="185871" y="218263"/>
                </a:lnTo>
                <a:lnTo>
                  <a:pt x="185871" y="224434"/>
                </a:lnTo>
                <a:lnTo>
                  <a:pt x="180551" y="215224"/>
                </a:lnTo>
                <a:close/>
                <a:moveTo>
                  <a:pt x="192193" y="215224"/>
                </a:moveTo>
                <a:lnTo>
                  <a:pt x="197512" y="218263"/>
                </a:lnTo>
                <a:lnTo>
                  <a:pt x="197512" y="224434"/>
                </a:lnTo>
                <a:lnTo>
                  <a:pt x="192193" y="215224"/>
                </a:lnTo>
                <a:close/>
                <a:moveTo>
                  <a:pt x="203804" y="215193"/>
                </a:moveTo>
                <a:lnTo>
                  <a:pt x="209123" y="218263"/>
                </a:lnTo>
                <a:lnTo>
                  <a:pt x="209123" y="224434"/>
                </a:lnTo>
                <a:lnTo>
                  <a:pt x="203804" y="215193"/>
                </a:lnTo>
                <a:close/>
                <a:moveTo>
                  <a:pt x="215446" y="215224"/>
                </a:moveTo>
                <a:lnTo>
                  <a:pt x="220765" y="218263"/>
                </a:lnTo>
                <a:lnTo>
                  <a:pt x="220765" y="224434"/>
                </a:lnTo>
                <a:lnTo>
                  <a:pt x="215446" y="215224"/>
                </a:lnTo>
                <a:close/>
                <a:moveTo>
                  <a:pt x="227057" y="215224"/>
                </a:moveTo>
                <a:lnTo>
                  <a:pt x="232376" y="218263"/>
                </a:lnTo>
                <a:lnTo>
                  <a:pt x="232376" y="224434"/>
                </a:lnTo>
                <a:lnTo>
                  <a:pt x="227057" y="215224"/>
                </a:lnTo>
                <a:close/>
                <a:moveTo>
                  <a:pt x="238668" y="215193"/>
                </a:moveTo>
                <a:lnTo>
                  <a:pt x="243987" y="218263"/>
                </a:lnTo>
                <a:lnTo>
                  <a:pt x="243987" y="224434"/>
                </a:lnTo>
                <a:lnTo>
                  <a:pt x="238668" y="215193"/>
                </a:lnTo>
                <a:close/>
                <a:moveTo>
                  <a:pt x="250279" y="215193"/>
                </a:moveTo>
                <a:lnTo>
                  <a:pt x="255598" y="218263"/>
                </a:lnTo>
                <a:lnTo>
                  <a:pt x="255598" y="224434"/>
                </a:lnTo>
                <a:lnTo>
                  <a:pt x="250279" y="215193"/>
                </a:lnTo>
                <a:close/>
                <a:moveTo>
                  <a:pt x="261890" y="215193"/>
                </a:moveTo>
                <a:lnTo>
                  <a:pt x="267210" y="218263"/>
                </a:lnTo>
                <a:lnTo>
                  <a:pt x="267210" y="224434"/>
                </a:lnTo>
                <a:lnTo>
                  <a:pt x="261890" y="215193"/>
                </a:lnTo>
                <a:close/>
                <a:moveTo>
                  <a:pt x="273532" y="215193"/>
                </a:moveTo>
                <a:lnTo>
                  <a:pt x="278851" y="218263"/>
                </a:lnTo>
                <a:lnTo>
                  <a:pt x="278851" y="224434"/>
                </a:lnTo>
                <a:lnTo>
                  <a:pt x="273532" y="215193"/>
                </a:lnTo>
                <a:close/>
                <a:moveTo>
                  <a:pt x="52525" y="215315"/>
                </a:moveTo>
                <a:lnTo>
                  <a:pt x="57844" y="224495"/>
                </a:lnTo>
                <a:lnTo>
                  <a:pt x="57844" y="224495"/>
                </a:lnTo>
                <a:lnTo>
                  <a:pt x="55351" y="223066"/>
                </a:lnTo>
                <a:lnTo>
                  <a:pt x="52525" y="221455"/>
                </a:lnTo>
                <a:lnTo>
                  <a:pt x="52525" y="215315"/>
                </a:lnTo>
                <a:close/>
                <a:moveTo>
                  <a:pt x="133864" y="215315"/>
                </a:moveTo>
                <a:lnTo>
                  <a:pt x="139183" y="224495"/>
                </a:lnTo>
                <a:lnTo>
                  <a:pt x="139183" y="224495"/>
                </a:lnTo>
                <a:lnTo>
                  <a:pt x="136721" y="223066"/>
                </a:lnTo>
                <a:lnTo>
                  <a:pt x="133864" y="221455"/>
                </a:lnTo>
                <a:lnTo>
                  <a:pt x="133864" y="215315"/>
                </a:lnTo>
                <a:close/>
                <a:moveTo>
                  <a:pt x="215202" y="215315"/>
                </a:moveTo>
                <a:lnTo>
                  <a:pt x="220522" y="224495"/>
                </a:lnTo>
                <a:lnTo>
                  <a:pt x="220522" y="224495"/>
                </a:lnTo>
                <a:lnTo>
                  <a:pt x="218060" y="223066"/>
                </a:lnTo>
                <a:lnTo>
                  <a:pt x="215202" y="221455"/>
                </a:lnTo>
                <a:lnTo>
                  <a:pt x="215202" y="215315"/>
                </a:lnTo>
                <a:close/>
                <a:moveTo>
                  <a:pt x="64136" y="215315"/>
                </a:moveTo>
                <a:lnTo>
                  <a:pt x="69455" y="224495"/>
                </a:lnTo>
                <a:lnTo>
                  <a:pt x="69455" y="224495"/>
                </a:lnTo>
                <a:lnTo>
                  <a:pt x="66993" y="223066"/>
                </a:lnTo>
                <a:lnTo>
                  <a:pt x="64136" y="221455"/>
                </a:lnTo>
                <a:lnTo>
                  <a:pt x="64136" y="215315"/>
                </a:lnTo>
                <a:close/>
                <a:moveTo>
                  <a:pt x="75777" y="215315"/>
                </a:moveTo>
                <a:lnTo>
                  <a:pt x="81097" y="224495"/>
                </a:lnTo>
                <a:lnTo>
                  <a:pt x="81097" y="224495"/>
                </a:lnTo>
                <a:lnTo>
                  <a:pt x="78604" y="223066"/>
                </a:lnTo>
                <a:lnTo>
                  <a:pt x="75777" y="221455"/>
                </a:lnTo>
                <a:lnTo>
                  <a:pt x="75777" y="215315"/>
                </a:lnTo>
                <a:close/>
                <a:moveTo>
                  <a:pt x="87389" y="215315"/>
                </a:moveTo>
                <a:lnTo>
                  <a:pt x="92708" y="224495"/>
                </a:lnTo>
                <a:lnTo>
                  <a:pt x="92708" y="224495"/>
                </a:lnTo>
                <a:lnTo>
                  <a:pt x="90246" y="223066"/>
                </a:lnTo>
                <a:lnTo>
                  <a:pt x="87389" y="221455"/>
                </a:lnTo>
                <a:lnTo>
                  <a:pt x="87389" y="215315"/>
                </a:lnTo>
                <a:close/>
                <a:moveTo>
                  <a:pt x="99030" y="215315"/>
                </a:moveTo>
                <a:lnTo>
                  <a:pt x="104349" y="224495"/>
                </a:lnTo>
                <a:lnTo>
                  <a:pt x="104349" y="224495"/>
                </a:lnTo>
                <a:lnTo>
                  <a:pt x="101857" y="223066"/>
                </a:lnTo>
                <a:lnTo>
                  <a:pt x="99030" y="221455"/>
                </a:lnTo>
                <a:lnTo>
                  <a:pt x="99030" y="215315"/>
                </a:lnTo>
                <a:close/>
                <a:moveTo>
                  <a:pt x="110611" y="215315"/>
                </a:moveTo>
                <a:lnTo>
                  <a:pt x="115930" y="224495"/>
                </a:lnTo>
                <a:lnTo>
                  <a:pt x="115930" y="224495"/>
                </a:lnTo>
                <a:lnTo>
                  <a:pt x="113468" y="223066"/>
                </a:lnTo>
                <a:lnTo>
                  <a:pt x="110611" y="221455"/>
                </a:lnTo>
                <a:lnTo>
                  <a:pt x="110611" y="215315"/>
                </a:lnTo>
                <a:close/>
                <a:moveTo>
                  <a:pt x="145475" y="215315"/>
                </a:moveTo>
                <a:lnTo>
                  <a:pt x="150794" y="224495"/>
                </a:lnTo>
                <a:lnTo>
                  <a:pt x="150794" y="224495"/>
                </a:lnTo>
                <a:lnTo>
                  <a:pt x="148332" y="223066"/>
                </a:lnTo>
                <a:lnTo>
                  <a:pt x="145475" y="221455"/>
                </a:lnTo>
                <a:lnTo>
                  <a:pt x="145475" y="215315"/>
                </a:lnTo>
                <a:close/>
                <a:moveTo>
                  <a:pt x="157116" y="215315"/>
                </a:moveTo>
                <a:lnTo>
                  <a:pt x="162436" y="224495"/>
                </a:lnTo>
                <a:lnTo>
                  <a:pt x="162436" y="224495"/>
                </a:lnTo>
                <a:lnTo>
                  <a:pt x="159974" y="223066"/>
                </a:lnTo>
                <a:lnTo>
                  <a:pt x="157116" y="221455"/>
                </a:lnTo>
                <a:lnTo>
                  <a:pt x="157116" y="215315"/>
                </a:lnTo>
                <a:close/>
                <a:moveTo>
                  <a:pt x="168727" y="215315"/>
                </a:moveTo>
                <a:lnTo>
                  <a:pt x="174047" y="224495"/>
                </a:lnTo>
                <a:lnTo>
                  <a:pt x="174047" y="224495"/>
                </a:lnTo>
                <a:lnTo>
                  <a:pt x="171585" y="223066"/>
                </a:lnTo>
                <a:lnTo>
                  <a:pt x="168727" y="221455"/>
                </a:lnTo>
                <a:lnTo>
                  <a:pt x="168727" y="215315"/>
                </a:lnTo>
                <a:close/>
                <a:moveTo>
                  <a:pt x="191950" y="215315"/>
                </a:moveTo>
                <a:lnTo>
                  <a:pt x="197269" y="224495"/>
                </a:lnTo>
                <a:lnTo>
                  <a:pt x="197269" y="224495"/>
                </a:lnTo>
                <a:lnTo>
                  <a:pt x="194807" y="223066"/>
                </a:lnTo>
                <a:lnTo>
                  <a:pt x="191950" y="221455"/>
                </a:lnTo>
                <a:lnTo>
                  <a:pt x="191950" y="215315"/>
                </a:lnTo>
                <a:close/>
                <a:moveTo>
                  <a:pt x="238455" y="215315"/>
                </a:moveTo>
                <a:lnTo>
                  <a:pt x="243774" y="224495"/>
                </a:lnTo>
                <a:lnTo>
                  <a:pt x="243774" y="224495"/>
                </a:lnTo>
                <a:lnTo>
                  <a:pt x="241312" y="223066"/>
                </a:lnTo>
                <a:lnTo>
                  <a:pt x="238455" y="221455"/>
                </a:lnTo>
                <a:lnTo>
                  <a:pt x="238455" y="215315"/>
                </a:lnTo>
                <a:close/>
                <a:moveTo>
                  <a:pt x="17661" y="215315"/>
                </a:moveTo>
                <a:lnTo>
                  <a:pt x="22980" y="224495"/>
                </a:lnTo>
                <a:lnTo>
                  <a:pt x="20518" y="223066"/>
                </a:lnTo>
                <a:lnTo>
                  <a:pt x="17661" y="221455"/>
                </a:lnTo>
                <a:lnTo>
                  <a:pt x="17661" y="215315"/>
                </a:lnTo>
                <a:close/>
                <a:moveTo>
                  <a:pt x="29302" y="215315"/>
                </a:moveTo>
                <a:lnTo>
                  <a:pt x="34622" y="224495"/>
                </a:lnTo>
                <a:lnTo>
                  <a:pt x="32160" y="223066"/>
                </a:lnTo>
                <a:lnTo>
                  <a:pt x="29302" y="221455"/>
                </a:lnTo>
                <a:lnTo>
                  <a:pt x="29302" y="215315"/>
                </a:lnTo>
                <a:close/>
                <a:moveTo>
                  <a:pt x="40883" y="215315"/>
                </a:moveTo>
                <a:lnTo>
                  <a:pt x="46202" y="224495"/>
                </a:lnTo>
                <a:lnTo>
                  <a:pt x="43740" y="223066"/>
                </a:lnTo>
                <a:lnTo>
                  <a:pt x="40883" y="221455"/>
                </a:lnTo>
                <a:lnTo>
                  <a:pt x="40883" y="215315"/>
                </a:lnTo>
                <a:close/>
                <a:moveTo>
                  <a:pt x="122222" y="215315"/>
                </a:moveTo>
                <a:lnTo>
                  <a:pt x="127541" y="224495"/>
                </a:lnTo>
                <a:lnTo>
                  <a:pt x="125079" y="223066"/>
                </a:lnTo>
                <a:lnTo>
                  <a:pt x="122222" y="221455"/>
                </a:lnTo>
                <a:lnTo>
                  <a:pt x="122222" y="215315"/>
                </a:lnTo>
                <a:close/>
                <a:moveTo>
                  <a:pt x="180339" y="215315"/>
                </a:moveTo>
                <a:lnTo>
                  <a:pt x="185658" y="224495"/>
                </a:lnTo>
                <a:lnTo>
                  <a:pt x="183165" y="223066"/>
                </a:lnTo>
                <a:lnTo>
                  <a:pt x="180339" y="221455"/>
                </a:lnTo>
                <a:lnTo>
                  <a:pt x="180339" y="215315"/>
                </a:lnTo>
                <a:close/>
                <a:moveTo>
                  <a:pt x="203591" y="215315"/>
                </a:moveTo>
                <a:lnTo>
                  <a:pt x="208911" y="224495"/>
                </a:lnTo>
                <a:lnTo>
                  <a:pt x="206418" y="223066"/>
                </a:lnTo>
                <a:lnTo>
                  <a:pt x="203591" y="221455"/>
                </a:lnTo>
                <a:lnTo>
                  <a:pt x="203591" y="215315"/>
                </a:lnTo>
                <a:close/>
                <a:moveTo>
                  <a:pt x="226844" y="215315"/>
                </a:moveTo>
                <a:lnTo>
                  <a:pt x="232163" y="224495"/>
                </a:lnTo>
                <a:lnTo>
                  <a:pt x="229671" y="223066"/>
                </a:lnTo>
                <a:lnTo>
                  <a:pt x="226844" y="221455"/>
                </a:lnTo>
                <a:lnTo>
                  <a:pt x="226844" y="215315"/>
                </a:lnTo>
                <a:close/>
                <a:moveTo>
                  <a:pt x="250036" y="215315"/>
                </a:moveTo>
                <a:lnTo>
                  <a:pt x="255355" y="224495"/>
                </a:lnTo>
                <a:lnTo>
                  <a:pt x="252893" y="223096"/>
                </a:lnTo>
                <a:lnTo>
                  <a:pt x="250036" y="221455"/>
                </a:lnTo>
                <a:lnTo>
                  <a:pt x="250036" y="215315"/>
                </a:lnTo>
                <a:close/>
                <a:moveTo>
                  <a:pt x="261678" y="215315"/>
                </a:moveTo>
                <a:lnTo>
                  <a:pt x="266997" y="224495"/>
                </a:lnTo>
                <a:lnTo>
                  <a:pt x="264535" y="223096"/>
                </a:lnTo>
                <a:lnTo>
                  <a:pt x="261678" y="221455"/>
                </a:lnTo>
                <a:lnTo>
                  <a:pt x="261678" y="215315"/>
                </a:lnTo>
                <a:close/>
                <a:moveTo>
                  <a:pt x="273289" y="215315"/>
                </a:moveTo>
                <a:lnTo>
                  <a:pt x="278608" y="224495"/>
                </a:lnTo>
                <a:lnTo>
                  <a:pt x="276146" y="223096"/>
                </a:lnTo>
                <a:lnTo>
                  <a:pt x="273289" y="221455"/>
                </a:lnTo>
                <a:lnTo>
                  <a:pt x="273289" y="215315"/>
                </a:lnTo>
                <a:close/>
                <a:moveTo>
                  <a:pt x="63862" y="215345"/>
                </a:moveTo>
                <a:lnTo>
                  <a:pt x="63862" y="221516"/>
                </a:lnTo>
                <a:lnTo>
                  <a:pt x="61005" y="223127"/>
                </a:lnTo>
                <a:lnTo>
                  <a:pt x="58543" y="224555"/>
                </a:lnTo>
                <a:lnTo>
                  <a:pt x="58543" y="224555"/>
                </a:lnTo>
                <a:lnTo>
                  <a:pt x="63862" y="215345"/>
                </a:lnTo>
                <a:close/>
                <a:moveTo>
                  <a:pt x="75504" y="215345"/>
                </a:moveTo>
                <a:lnTo>
                  <a:pt x="75504" y="221516"/>
                </a:lnTo>
                <a:lnTo>
                  <a:pt x="72647" y="223127"/>
                </a:lnTo>
                <a:lnTo>
                  <a:pt x="70185" y="224555"/>
                </a:lnTo>
                <a:lnTo>
                  <a:pt x="70185" y="224555"/>
                </a:lnTo>
                <a:lnTo>
                  <a:pt x="75504" y="215345"/>
                </a:lnTo>
                <a:close/>
                <a:moveTo>
                  <a:pt x="87115" y="215345"/>
                </a:moveTo>
                <a:lnTo>
                  <a:pt x="87115" y="221516"/>
                </a:lnTo>
                <a:lnTo>
                  <a:pt x="84288" y="223127"/>
                </a:lnTo>
                <a:lnTo>
                  <a:pt x="81796" y="224555"/>
                </a:lnTo>
                <a:lnTo>
                  <a:pt x="81796" y="224555"/>
                </a:lnTo>
                <a:lnTo>
                  <a:pt x="87115" y="215345"/>
                </a:lnTo>
                <a:close/>
                <a:moveTo>
                  <a:pt x="98757" y="215345"/>
                </a:moveTo>
                <a:lnTo>
                  <a:pt x="98757" y="221516"/>
                </a:lnTo>
                <a:lnTo>
                  <a:pt x="95899" y="223127"/>
                </a:lnTo>
                <a:lnTo>
                  <a:pt x="93437" y="224555"/>
                </a:lnTo>
                <a:lnTo>
                  <a:pt x="93437" y="224555"/>
                </a:lnTo>
                <a:lnTo>
                  <a:pt x="98757" y="215345"/>
                </a:lnTo>
                <a:close/>
                <a:moveTo>
                  <a:pt x="110368" y="215345"/>
                </a:moveTo>
                <a:lnTo>
                  <a:pt x="110368" y="221516"/>
                </a:lnTo>
                <a:lnTo>
                  <a:pt x="107541" y="223127"/>
                </a:lnTo>
                <a:lnTo>
                  <a:pt x="105048" y="224555"/>
                </a:lnTo>
                <a:lnTo>
                  <a:pt x="105048" y="224555"/>
                </a:lnTo>
                <a:lnTo>
                  <a:pt x="110368" y="215345"/>
                </a:lnTo>
                <a:close/>
                <a:moveTo>
                  <a:pt x="121979" y="215345"/>
                </a:moveTo>
                <a:lnTo>
                  <a:pt x="121979" y="221516"/>
                </a:lnTo>
                <a:lnTo>
                  <a:pt x="119122" y="223127"/>
                </a:lnTo>
                <a:lnTo>
                  <a:pt x="116660" y="224555"/>
                </a:lnTo>
                <a:lnTo>
                  <a:pt x="116660" y="224555"/>
                </a:lnTo>
                <a:lnTo>
                  <a:pt x="121979" y="215345"/>
                </a:lnTo>
                <a:close/>
                <a:moveTo>
                  <a:pt x="145232" y="215345"/>
                </a:moveTo>
                <a:lnTo>
                  <a:pt x="145232" y="221516"/>
                </a:lnTo>
                <a:lnTo>
                  <a:pt x="142374" y="223127"/>
                </a:lnTo>
                <a:lnTo>
                  <a:pt x="139912" y="224555"/>
                </a:lnTo>
                <a:lnTo>
                  <a:pt x="139912" y="224555"/>
                </a:lnTo>
                <a:lnTo>
                  <a:pt x="145232" y="215345"/>
                </a:lnTo>
                <a:close/>
                <a:moveTo>
                  <a:pt x="156843" y="215345"/>
                </a:moveTo>
                <a:lnTo>
                  <a:pt x="156843" y="221516"/>
                </a:lnTo>
                <a:lnTo>
                  <a:pt x="153986" y="223127"/>
                </a:lnTo>
                <a:lnTo>
                  <a:pt x="151523" y="224555"/>
                </a:lnTo>
                <a:lnTo>
                  <a:pt x="151523" y="224555"/>
                </a:lnTo>
                <a:lnTo>
                  <a:pt x="156843" y="215345"/>
                </a:lnTo>
                <a:close/>
                <a:moveTo>
                  <a:pt x="168484" y="215345"/>
                </a:moveTo>
                <a:lnTo>
                  <a:pt x="168484" y="221516"/>
                </a:lnTo>
                <a:lnTo>
                  <a:pt x="165627" y="223127"/>
                </a:lnTo>
                <a:lnTo>
                  <a:pt x="163165" y="224555"/>
                </a:lnTo>
                <a:lnTo>
                  <a:pt x="163165" y="224555"/>
                </a:lnTo>
                <a:lnTo>
                  <a:pt x="168484" y="215345"/>
                </a:lnTo>
                <a:close/>
                <a:moveTo>
                  <a:pt x="180065" y="215345"/>
                </a:moveTo>
                <a:lnTo>
                  <a:pt x="180065" y="221516"/>
                </a:lnTo>
                <a:lnTo>
                  <a:pt x="177208" y="223127"/>
                </a:lnTo>
                <a:lnTo>
                  <a:pt x="174746" y="224555"/>
                </a:lnTo>
                <a:lnTo>
                  <a:pt x="174746" y="224555"/>
                </a:lnTo>
                <a:lnTo>
                  <a:pt x="180065" y="215345"/>
                </a:lnTo>
                <a:close/>
                <a:moveTo>
                  <a:pt x="203318" y="215345"/>
                </a:moveTo>
                <a:lnTo>
                  <a:pt x="203318" y="221516"/>
                </a:lnTo>
                <a:lnTo>
                  <a:pt x="200461" y="223127"/>
                </a:lnTo>
                <a:lnTo>
                  <a:pt x="197999" y="224555"/>
                </a:lnTo>
                <a:lnTo>
                  <a:pt x="197999" y="224555"/>
                </a:lnTo>
                <a:lnTo>
                  <a:pt x="203318" y="215345"/>
                </a:lnTo>
                <a:close/>
                <a:moveTo>
                  <a:pt x="214929" y="215345"/>
                </a:moveTo>
                <a:lnTo>
                  <a:pt x="214929" y="221516"/>
                </a:lnTo>
                <a:lnTo>
                  <a:pt x="212072" y="223127"/>
                </a:lnTo>
                <a:lnTo>
                  <a:pt x="209610" y="224555"/>
                </a:lnTo>
                <a:lnTo>
                  <a:pt x="209610" y="224555"/>
                </a:lnTo>
                <a:lnTo>
                  <a:pt x="214929" y="215345"/>
                </a:lnTo>
                <a:close/>
                <a:moveTo>
                  <a:pt x="226570" y="215345"/>
                </a:moveTo>
                <a:lnTo>
                  <a:pt x="226570" y="221516"/>
                </a:lnTo>
                <a:lnTo>
                  <a:pt x="223713" y="223127"/>
                </a:lnTo>
                <a:lnTo>
                  <a:pt x="221251" y="224555"/>
                </a:lnTo>
                <a:lnTo>
                  <a:pt x="221251" y="224555"/>
                </a:lnTo>
                <a:lnTo>
                  <a:pt x="226570" y="215345"/>
                </a:lnTo>
                <a:close/>
                <a:moveTo>
                  <a:pt x="284657" y="215345"/>
                </a:moveTo>
                <a:lnTo>
                  <a:pt x="284657" y="221516"/>
                </a:lnTo>
                <a:lnTo>
                  <a:pt x="279337" y="224555"/>
                </a:lnTo>
                <a:lnTo>
                  <a:pt x="279337" y="224555"/>
                </a:lnTo>
                <a:lnTo>
                  <a:pt x="284657" y="215345"/>
                </a:lnTo>
                <a:close/>
                <a:moveTo>
                  <a:pt x="52251" y="215345"/>
                </a:moveTo>
                <a:lnTo>
                  <a:pt x="52251" y="221516"/>
                </a:lnTo>
                <a:lnTo>
                  <a:pt x="49394" y="223127"/>
                </a:lnTo>
                <a:lnTo>
                  <a:pt x="46932" y="224555"/>
                </a:lnTo>
                <a:lnTo>
                  <a:pt x="52251" y="215345"/>
                </a:lnTo>
                <a:close/>
                <a:moveTo>
                  <a:pt x="133590" y="215345"/>
                </a:moveTo>
                <a:lnTo>
                  <a:pt x="133590" y="221516"/>
                </a:lnTo>
                <a:lnTo>
                  <a:pt x="130733" y="223127"/>
                </a:lnTo>
                <a:lnTo>
                  <a:pt x="128271" y="224555"/>
                </a:lnTo>
                <a:lnTo>
                  <a:pt x="133590" y="215345"/>
                </a:lnTo>
                <a:close/>
                <a:moveTo>
                  <a:pt x="191676" y="215345"/>
                </a:moveTo>
                <a:lnTo>
                  <a:pt x="191676" y="221516"/>
                </a:lnTo>
                <a:lnTo>
                  <a:pt x="188849" y="223127"/>
                </a:lnTo>
                <a:lnTo>
                  <a:pt x="186357" y="224555"/>
                </a:lnTo>
                <a:lnTo>
                  <a:pt x="191676" y="215345"/>
                </a:lnTo>
                <a:close/>
                <a:moveTo>
                  <a:pt x="238182" y="215345"/>
                </a:moveTo>
                <a:lnTo>
                  <a:pt x="238182" y="221516"/>
                </a:lnTo>
                <a:lnTo>
                  <a:pt x="235355" y="223127"/>
                </a:lnTo>
                <a:lnTo>
                  <a:pt x="232862" y="224555"/>
                </a:lnTo>
                <a:lnTo>
                  <a:pt x="238182" y="215345"/>
                </a:lnTo>
                <a:close/>
                <a:moveTo>
                  <a:pt x="249793" y="215345"/>
                </a:moveTo>
                <a:lnTo>
                  <a:pt x="249793" y="221455"/>
                </a:lnTo>
                <a:lnTo>
                  <a:pt x="246936" y="223096"/>
                </a:lnTo>
                <a:lnTo>
                  <a:pt x="244474" y="224555"/>
                </a:lnTo>
                <a:lnTo>
                  <a:pt x="249793" y="215345"/>
                </a:lnTo>
                <a:close/>
                <a:moveTo>
                  <a:pt x="261404" y="215345"/>
                </a:moveTo>
                <a:lnTo>
                  <a:pt x="261404" y="221455"/>
                </a:lnTo>
                <a:lnTo>
                  <a:pt x="258547" y="223096"/>
                </a:lnTo>
                <a:lnTo>
                  <a:pt x="256085" y="224555"/>
                </a:lnTo>
                <a:lnTo>
                  <a:pt x="261404" y="215345"/>
                </a:lnTo>
                <a:close/>
                <a:moveTo>
                  <a:pt x="273046" y="215345"/>
                </a:moveTo>
                <a:lnTo>
                  <a:pt x="273046" y="221516"/>
                </a:lnTo>
                <a:lnTo>
                  <a:pt x="270188" y="223127"/>
                </a:lnTo>
                <a:lnTo>
                  <a:pt x="267726" y="224555"/>
                </a:lnTo>
                <a:lnTo>
                  <a:pt x="273046" y="215345"/>
                </a:lnTo>
                <a:close/>
                <a:moveTo>
                  <a:pt x="17418" y="215345"/>
                </a:moveTo>
                <a:lnTo>
                  <a:pt x="17418" y="221516"/>
                </a:lnTo>
                <a:lnTo>
                  <a:pt x="14560" y="223127"/>
                </a:lnTo>
                <a:lnTo>
                  <a:pt x="12098" y="224586"/>
                </a:lnTo>
                <a:lnTo>
                  <a:pt x="17418" y="215345"/>
                </a:lnTo>
                <a:close/>
                <a:moveTo>
                  <a:pt x="29029" y="215345"/>
                </a:moveTo>
                <a:lnTo>
                  <a:pt x="29029" y="221516"/>
                </a:lnTo>
                <a:lnTo>
                  <a:pt x="26172" y="223127"/>
                </a:lnTo>
                <a:lnTo>
                  <a:pt x="23710" y="224586"/>
                </a:lnTo>
                <a:lnTo>
                  <a:pt x="29029" y="215345"/>
                </a:lnTo>
                <a:close/>
                <a:moveTo>
                  <a:pt x="40610" y="215345"/>
                </a:moveTo>
                <a:lnTo>
                  <a:pt x="40610" y="221516"/>
                </a:lnTo>
                <a:lnTo>
                  <a:pt x="37783" y="223127"/>
                </a:lnTo>
                <a:lnTo>
                  <a:pt x="35290" y="224586"/>
                </a:lnTo>
                <a:lnTo>
                  <a:pt x="40610" y="215345"/>
                </a:lnTo>
                <a:close/>
                <a:moveTo>
                  <a:pt x="5898" y="221698"/>
                </a:moveTo>
                <a:lnTo>
                  <a:pt x="8755" y="223339"/>
                </a:lnTo>
                <a:lnTo>
                  <a:pt x="11217" y="224768"/>
                </a:lnTo>
                <a:lnTo>
                  <a:pt x="578" y="224768"/>
                </a:lnTo>
                <a:lnTo>
                  <a:pt x="5898" y="221698"/>
                </a:lnTo>
                <a:close/>
                <a:moveTo>
                  <a:pt x="17509" y="221698"/>
                </a:moveTo>
                <a:lnTo>
                  <a:pt x="20366" y="223339"/>
                </a:lnTo>
                <a:lnTo>
                  <a:pt x="22828" y="224768"/>
                </a:lnTo>
                <a:lnTo>
                  <a:pt x="12190" y="224768"/>
                </a:lnTo>
                <a:lnTo>
                  <a:pt x="14682" y="223339"/>
                </a:lnTo>
                <a:lnTo>
                  <a:pt x="17509" y="221698"/>
                </a:lnTo>
                <a:close/>
                <a:moveTo>
                  <a:pt x="29150" y="221698"/>
                </a:moveTo>
                <a:lnTo>
                  <a:pt x="32008" y="223339"/>
                </a:lnTo>
                <a:lnTo>
                  <a:pt x="34470" y="224768"/>
                </a:lnTo>
                <a:lnTo>
                  <a:pt x="23831" y="224768"/>
                </a:lnTo>
                <a:lnTo>
                  <a:pt x="26293" y="223339"/>
                </a:lnTo>
                <a:lnTo>
                  <a:pt x="29150" y="221698"/>
                </a:lnTo>
                <a:close/>
                <a:moveTo>
                  <a:pt x="40762" y="221698"/>
                </a:moveTo>
                <a:lnTo>
                  <a:pt x="43619" y="223339"/>
                </a:lnTo>
                <a:lnTo>
                  <a:pt x="46081" y="224768"/>
                </a:lnTo>
                <a:lnTo>
                  <a:pt x="35442" y="224768"/>
                </a:lnTo>
                <a:lnTo>
                  <a:pt x="37935" y="223339"/>
                </a:lnTo>
                <a:lnTo>
                  <a:pt x="40762" y="221698"/>
                </a:lnTo>
                <a:close/>
                <a:moveTo>
                  <a:pt x="52403" y="221698"/>
                </a:moveTo>
                <a:lnTo>
                  <a:pt x="55260" y="223339"/>
                </a:lnTo>
                <a:lnTo>
                  <a:pt x="57722" y="224768"/>
                </a:lnTo>
                <a:lnTo>
                  <a:pt x="47084" y="224768"/>
                </a:lnTo>
                <a:lnTo>
                  <a:pt x="49546" y="223339"/>
                </a:lnTo>
                <a:lnTo>
                  <a:pt x="52403" y="221698"/>
                </a:lnTo>
                <a:close/>
                <a:moveTo>
                  <a:pt x="64014" y="221698"/>
                </a:moveTo>
                <a:lnTo>
                  <a:pt x="66871" y="223339"/>
                </a:lnTo>
                <a:lnTo>
                  <a:pt x="69334" y="224768"/>
                </a:lnTo>
                <a:lnTo>
                  <a:pt x="58695" y="224768"/>
                </a:lnTo>
                <a:lnTo>
                  <a:pt x="61187" y="223339"/>
                </a:lnTo>
                <a:lnTo>
                  <a:pt x="64014" y="221698"/>
                </a:lnTo>
                <a:close/>
                <a:moveTo>
                  <a:pt x="75656" y="221698"/>
                </a:moveTo>
                <a:lnTo>
                  <a:pt x="78513" y="223339"/>
                </a:lnTo>
                <a:lnTo>
                  <a:pt x="80975" y="224768"/>
                </a:lnTo>
                <a:lnTo>
                  <a:pt x="70337" y="224768"/>
                </a:lnTo>
                <a:lnTo>
                  <a:pt x="72799" y="223339"/>
                </a:lnTo>
                <a:lnTo>
                  <a:pt x="75656" y="221698"/>
                </a:lnTo>
                <a:close/>
                <a:moveTo>
                  <a:pt x="87237" y="221698"/>
                </a:moveTo>
                <a:lnTo>
                  <a:pt x="90094" y="223339"/>
                </a:lnTo>
                <a:lnTo>
                  <a:pt x="92556" y="224768"/>
                </a:lnTo>
                <a:lnTo>
                  <a:pt x="81917" y="224768"/>
                </a:lnTo>
                <a:lnTo>
                  <a:pt x="84379" y="223339"/>
                </a:lnTo>
                <a:lnTo>
                  <a:pt x="87237" y="221698"/>
                </a:lnTo>
                <a:close/>
                <a:moveTo>
                  <a:pt x="98878" y="221698"/>
                </a:moveTo>
                <a:lnTo>
                  <a:pt x="101705" y="223339"/>
                </a:lnTo>
                <a:lnTo>
                  <a:pt x="104197" y="224768"/>
                </a:lnTo>
                <a:lnTo>
                  <a:pt x="93559" y="224768"/>
                </a:lnTo>
                <a:lnTo>
                  <a:pt x="96021" y="223339"/>
                </a:lnTo>
                <a:lnTo>
                  <a:pt x="98878" y="221698"/>
                </a:lnTo>
                <a:close/>
                <a:moveTo>
                  <a:pt x="110489" y="221698"/>
                </a:moveTo>
                <a:lnTo>
                  <a:pt x="113346" y="223339"/>
                </a:lnTo>
                <a:lnTo>
                  <a:pt x="115809" y="224768"/>
                </a:lnTo>
                <a:lnTo>
                  <a:pt x="105170" y="224768"/>
                </a:lnTo>
                <a:lnTo>
                  <a:pt x="107632" y="223339"/>
                </a:lnTo>
                <a:lnTo>
                  <a:pt x="110489" y="221698"/>
                </a:lnTo>
                <a:close/>
                <a:moveTo>
                  <a:pt x="122131" y="221698"/>
                </a:moveTo>
                <a:lnTo>
                  <a:pt x="124958" y="223339"/>
                </a:lnTo>
                <a:lnTo>
                  <a:pt x="127450" y="224768"/>
                </a:lnTo>
                <a:lnTo>
                  <a:pt x="116812" y="224768"/>
                </a:lnTo>
                <a:lnTo>
                  <a:pt x="119274" y="223339"/>
                </a:lnTo>
                <a:lnTo>
                  <a:pt x="122131" y="221698"/>
                </a:lnTo>
                <a:close/>
                <a:moveTo>
                  <a:pt x="133742" y="221698"/>
                </a:moveTo>
                <a:lnTo>
                  <a:pt x="136599" y="223339"/>
                </a:lnTo>
                <a:lnTo>
                  <a:pt x="139061" y="224768"/>
                </a:lnTo>
                <a:lnTo>
                  <a:pt x="128423" y="224768"/>
                </a:lnTo>
                <a:lnTo>
                  <a:pt x="130885" y="223339"/>
                </a:lnTo>
                <a:lnTo>
                  <a:pt x="133742" y="221698"/>
                </a:lnTo>
                <a:close/>
                <a:moveTo>
                  <a:pt x="145323" y="221698"/>
                </a:moveTo>
                <a:lnTo>
                  <a:pt x="148180" y="223339"/>
                </a:lnTo>
                <a:lnTo>
                  <a:pt x="150642" y="224768"/>
                </a:lnTo>
                <a:lnTo>
                  <a:pt x="140004" y="224768"/>
                </a:lnTo>
                <a:lnTo>
                  <a:pt x="142496" y="223339"/>
                </a:lnTo>
                <a:lnTo>
                  <a:pt x="145323" y="221698"/>
                </a:lnTo>
                <a:close/>
                <a:moveTo>
                  <a:pt x="156964" y="221698"/>
                </a:moveTo>
                <a:lnTo>
                  <a:pt x="159822" y="223339"/>
                </a:lnTo>
                <a:lnTo>
                  <a:pt x="162284" y="224768"/>
                </a:lnTo>
                <a:lnTo>
                  <a:pt x="151645" y="224768"/>
                </a:lnTo>
                <a:lnTo>
                  <a:pt x="154107" y="223339"/>
                </a:lnTo>
                <a:lnTo>
                  <a:pt x="156964" y="221698"/>
                </a:lnTo>
                <a:close/>
                <a:moveTo>
                  <a:pt x="168575" y="221698"/>
                </a:moveTo>
                <a:lnTo>
                  <a:pt x="171433" y="223339"/>
                </a:lnTo>
                <a:lnTo>
                  <a:pt x="173895" y="224768"/>
                </a:lnTo>
                <a:lnTo>
                  <a:pt x="163256" y="224768"/>
                </a:lnTo>
                <a:lnTo>
                  <a:pt x="165749" y="223339"/>
                </a:lnTo>
                <a:lnTo>
                  <a:pt x="168575" y="221698"/>
                </a:lnTo>
                <a:close/>
                <a:moveTo>
                  <a:pt x="180217" y="221698"/>
                </a:moveTo>
                <a:lnTo>
                  <a:pt x="183074" y="223339"/>
                </a:lnTo>
                <a:lnTo>
                  <a:pt x="185536" y="224768"/>
                </a:lnTo>
                <a:lnTo>
                  <a:pt x="174898" y="224768"/>
                </a:lnTo>
                <a:lnTo>
                  <a:pt x="177360" y="223339"/>
                </a:lnTo>
                <a:lnTo>
                  <a:pt x="180217" y="221698"/>
                </a:lnTo>
                <a:close/>
                <a:moveTo>
                  <a:pt x="191828" y="221698"/>
                </a:moveTo>
                <a:lnTo>
                  <a:pt x="194685" y="223339"/>
                </a:lnTo>
                <a:lnTo>
                  <a:pt x="197147" y="224768"/>
                </a:lnTo>
                <a:lnTo>
                  <a:pt x="186509" y="224768"/>
                </a:lnTo>
                <a:lnTo>
                  <a:pt x="189001" y="223339"/>
                </a:lnTo>
                <a:lnTo>
                  <a:pt x="191828" y="221698"/>
                </a:lnTo>
                <a:close/>
                <a:moveTo>
                  <a:pt x="203470" y="221698"/>
                </a:moveTo>
                <a:lnTo>
                  <a:pt x="206327" y="223339"/>
                </a:lnTo>
                <a:lnTo>
                  <a:pt x="208789" y="224768"/>
                </a:lnTo>
                <a:lnTo>
                  <a:pt x="198151" y="224768"/>
                </a:lnTo>
                <a:lnTo>
                  <a:pt x="200613" y="223339"/>
                </a:lnTo>
                <a:lnTo>
                  <a:pt x="203470" y="221698"/>
                </a:lnTo>
                <a:close/>
                <a:moveTo>
                  <a:pt x="215051" y="221698"/>
                </a:moveTo>
                <a:lnTo>
                  <a:pt x="217908" y="223339"/>
                </a:lnTo>
                <a:lnTo>
                  <a:pt x="220370" y="224768"/>
                </a:lnTo>
                <a:lnTo>
                  <a:pt x="209731" y="224768"/>
                </a:lnTo>
                <a:lnTo>
                  <a:pt x="212193" y="223339"/>
                </a:lnTo>
                <a:lnTo>
                  <a:pt x="215051" y="221698"/>
                </a:lnTo>
                <a:close/>
                <a:moveTo>
                  <a:pt x="226692" y="221698"/>
                </a:moveTo>
                <a:lnTo>
                  <a:pt x="229519" y="223339"/>
                </a:lnTo>
                <a:lnTo>
                  <a:pt x="232011" y="224768"/>
                </a:lnTo>
                <a:lnTo>
                  <a:pt x="221373" y="224768"/>
                </a:lnTo>
                <a:lnTo>
                  <a:pt x="223835" y="223339"/>
                </a:lnTo>
                <a:lnTo>
                  <a:pt x="226692" y="221698"/>
                </a:lnTo>
                <a:close/>
                <a:moveTo>
                  <a:pt x="238303" y="221698"/>
                </a:moveTo>
                <a:lnTo>
                  <a:pt x="241160" y="223339"/>
                </a:lnTo>
                <a:lnTo>
                  <a:pt x="243622" y="224768"/>
                </a:lnTo>
                <a:lnTo>
                  <a:pt x="232984" y="224768"/>
                </a:lnTo>
                <a:lnTo>
                  <a:pt x="235446" y="223339"/>
                </a:lnTo>
                <a:lnTo>
                  <a:pt x="238303" y="221698"/>
                </a:lnTo>
                <a:close/>
                <a:moveTo>
                  <a:pt x="249945" y="221698"/>
                </a:moveTo>
                <a:lnTo>
                  <a:pt x="252772" y="223339"/>
                </a:lnTo>
                <a:lnTo>
                  <a:pt x="255264" y="224768"/>
                </a:lnTo>
                <a:lnTo>
                  <a:pt x="244626" y="224768"/>
                </a:lnTo>
                <a:lnTo>
                  <a:pt x="247088" y="223339"/>
                </a:lnTo>
                <a:lnTo>
                  <a:pt x="249945" y="221698"/>
                </a:lnTo>
                <a:close/>
                <a:moveTo>
                  <a:pt x="261556" y="221698"/>
                </a:moveTo>
                <a:lnTo>
                  <a:pt x="264413" y="223339"/>
                </a:lnTo>
                <a:lnTo>
                  <a:pt x="266875" y="224768"/>
                </a:lnTo>
                <a:lnTo>
                  <a:pt x="256237" y="224768"/>
                </a:lnTo>
                <a:lnTo>
                  <a:pt x="258699" y="223339"/>
                </a:lnTo>
                <a:lnTo>
                  <a:pt x="261556" y="221698"/>
                </a:lnTo>
                <a:close/>
                <a:moveTo>
                  <a:pt x="273198" y="221698"/>
                </a:moveTo>
                <a:lnTo>
                  <a:pt x="276024" y="223339"/>
                </a:lnTo>
                <a:lnTo>
                  <a:pt x="278517" y="224768"/>
                </a:lnTo>
                <a:lnTo>
                  <a:pt x="267878" y="224768"/>
                </a:lnTo>
                <a:lnTo>
                  <a:pt x="270340" y="223339"/>
                </a:lnTo>
                <a:lnTo>
                  <a:pt x="273198" y="221698"/>
                </a:lnTo>
                <a:close/>
                <a:moveTo>
                  <a:pt x="11217" y="225042"/>
                </a:moveTo>
                <a:lnTo>
                  <a:pt x="5898" y="228112"/>
                </a:lnTo>
                <a:lnTo>
                  <a:pt x="578" y="225042"/>
                </a:lnTo>
                <a:close/>
                <a:moveTo>
                  <a:pt x="22828" y="225042"/>
                </a:moveTo>
                <a:lnTo>
                  <a:pt x="17509" y="228112"/>
                </a:lnTo>
                <a:lnTo>
                  <a:pt x="12190" y="225042"/>
                </a:lnTo>
                <a:close/>
                <a:moveTo>
                  <a:pt x="34470" y="225042"/>
                </a:moveTo>
                <a:lnTo>
                  <a:pt x="29150" y="228112"/>
                </a:lnTo>
                <a:lnTo>
                  <a:pt x="23831" y="225042"/>
                </a:lnTo>
                <a:close/>
                <a:moveTo>
                  <a:pt x="46081" y="225042"/>
                </a:moveTo>
                <a:lnTo>
                  <a:pt x="40762" y="228112"/>
                </a:lnTo>
                <a:lnTo>
                  <a:pt x="35442" y="225042"/>
                </a:lnTo>
                <a:close/>
                <a:moveTo>
                  <a:pt x="57722" y="225042"/>
                </a:moveTo>
                <a:lnTo>
                  <a:pt x="52403" y="228112"/>
                </a:lnTo>
                <a:lnTo>
                  <a:pt x="47084" y="225042"/>
                </a:lnTo>
                <a:close/>
                <a:moveTo>
                  <a:pt x="69334" y="225042"/>
                </a:moveTo>
                <a:lnTo>
                  <a:pt x="64014" y="228112"/>
                </a:lnTo>
                <a:lnTo>
                  <a:pt x="58695" y="225042"/>
                </a:lnTo>
                <a:close/>
                <a:moveTo>
                  <a:pt x="80945" y="225042"/>
                </a:moveTo>
                <a:lnTo>
                  <a:pt x="75625" y="228112"/>
                </a:lnTo>
                <a:lnTo>
                  <a:pt x="70306" y="225042"/>
                </a:lnTo>
                <a:close/>
                <a:moveTo>
                  <a:pt x="92556" y="225042"/>
                </a:moveTo>
                <a:lnTo>
                  <a:pt x="87237" y="228112"/>
                </a:lnTo>
                <a:lnTo>
                  <a:pt x="81917" y="225042"/>
                </a:lnTo>
                <a:close/>
                <a:moveTo>
                  <a:pt x="104197" y="225042"/>
                </a:moveTo>
                <a:lnTo>
                  <a:pt x="98878" y="228112"/>
                </a:lnTo>
                <a:lnTo>
                  <a:pt x="93559" y="225042"/>
                </a:lnTo>
                <a:close/>
                <a:moveTo>
                  <a:pt x="115809" y="225042"/>
                </a:moveTo>
                <a:lnTo>
                  <a:pt x="110489" y="228112"/>
                </a:lnTo>
                <a:lnTo>
                  <a:pt x="105170" y="225042"/>
                </a:lnTo>
                <a:close/>
                <a:moveTo>
                  <a:pt x="127450" y="225042"/>
                </a:moveTo>
                <a:lnTo>
                  <a:pt x="122131" y="228112"/>
                </a:lnTo>
                <a:lnTo>
                  <a:pt x="116812" y="225042"/>
                </a:lnTo>
                <a:close/>
                <a:moveTo>
                  <a:pt x="139061" y="225042"/>
                </a:moveTo>
                <a:lnTo>
                  <a:pt x="133742" y="228112"/>
                </a:lnTo>
                <a:lnTo>
                  <a:pt x="128423" y="225042"/>
                </a:lnTo>
                <a:close/>
                <a:moveTo>
                  <a:pt x="150642" y="225042"/>
                </a:moveTo>
                <a:lnTo>
                  <a:pt x="145323" y="228112"/>
                </a:lnTo>
                <a:lnTo>
                  <a:pt x="140004" y="225042"/>
                </a:lnTo>
                <a:close/>
                <a:moveTo>
                  <a:pt x="162284" y="225042"/>
                </a:moveTo>
                <a:lnTo>
                  <a:pt x="156964" y="228112"/>
                </a:lnTo>
                <a:lnTo>
                  <a:pt x="151645" y="225042"/>
                </a:lnTo>
                <a:close/>
                <a:moveTo>
                  <a:pt x="173895" y="225042"/>
                </a:moveTo>
                <a:lnTo>
                  <a:pt x="168575" y="228112"/>
                </a:lnTo>
                <a:lnTo>
                  <a:pt x="163256" y="225042"/>
                </a:lnTo>
                <a:close/>
                <a:moveTo>
                  <a:pt x="185536" y="225042"/>
                </a:moveTo>
                <a:lnTo>
                  <a:pt x="180217" y="228112"/>
                </a:lnTo>
                <a:lnTo>
                  <a:pt x="174898" y="225042"/>
                </a:lnTo>
                <a:close/>
                <a:moveTo>
                  <a:pt x="197147" y="225042"/>
                </a:moveTo>
                <a:lnTo>
                  <a:pt x="191828" y="228112"/>
                </a:lnTo>
                <a:lnTo>
                  <a:pt x="186509" y="225042"/>
                </a:lnTo>
                <a:close/>
                <a:moveTo>
                  <a:pt x="208789" y="225042"/>
                </a:moveTo>
                <a:lnTo>
                  <a:pt x="203470" y="228112"/>
                </a:lnTo>
                <a:lnTo>
                  <a:pt x="198151" y="225042"/>
                </a:lnTo>
                <a:close/>
                <a:moveTo>
                  <a:pt x="220370" y="225042"/>
                </a:moveTo>
                <a:lnTo>
                  <a:pt x="215051" y="228112"/>
                </a:lnTo>
                <a:lnTo>
                  <a:pt x="209731" y="225042"/>
                </a:lnTo>
                <a:close/>
                <a:moveTo>
                  <a:pt x="232011" y="225042"/>
                </a:moveTo>
                <a:lnTo>
                  <a:pt x="226692" y="228112"/>
                </a:lnTo>
                <a:lnTo>
                  <a:pt x="221373" y="225042"/>
                </a:lnTo>
                <a:close/>
                <a:moveTo>
                  <a:pt x="243622" y="225042"/>
                </a:moveTo>
                <a:lnTo>
                  <a:pt x="238303" y="228112"/>
                </a:lnTo>
                <a:lnTo>
                  <a:pt x="232984" y="225042"/>
                </a:lnTo>
                <a:close/>
                <a:moveTo>
                  <a:pt x="255264" y="225042"/>
                </a:moveTo>
                <a:lnTo>
                  <a:pt x="249945" y="228112"/>
                </a:lnTo>
                <a:lnTo>
                  <a:pt x="244626" y="225042"/>
                </a:lnTo>
                <a:close/>
                <a:moveTo>
                  <a:pt x="266875" y="225042"/>
                </a:moveTo>
                <a:lnTo>
                  <a:pt x="261556" y="228112"/>
                </a:lnTo>
                <a:lnTo>
                  <a:pt x="256237" y="225042"/>
                </a:lnTo>
                <a:close/>
                <a:moveTo>
                  <a:pt x="278517" y="225042"/>
                </a:moveTo>
                <a:lnTo>
                  <a:pt x="273198" y="228112"/>
                </a:lnTo>
                <a:lnTo>
                  <a:pt x="267878" y="225042"/>
                </a:lnTo>
                <a:close/>
                <a:moveTo>
                  <a:pt x="11369" y="225254"/>
                </a:moveTo>
                <a:lnTo>
                  <a:pt x="6050" y="234464"/>
                </a:lnTo>
                <a:lnTo>
                  <a:pt x="6050" y="228355"/>
                </a:lnTo>
                <a:lnTo>
                  <a:pt x="11369" y="225254"/>
                </a:lnTo>
                <a:close/>
                <a:moveTo>
                  <a:pt x="22980" y="225224"/>
                </a:moveTo>
                <a:lnTo>
                  <a:pt x="17661" y="234464"/>
                </a:lnTo>
                <a:lnTo>
                  <a:pt x="17661" y="228294"/>
                </a:lnTo>
                <a:lnTo>
                  <a:pt x="22980" y="225224"/>
                </a:lnTo>
                <a:close/>
                <a:moveTo>
                  <a:pt x="34622" y="225254"/>
                </a:moveTo>
                <a:lnTo>
                  <a:pt x="29302" y="234464"/>
                </a:lnTo>
                <a:lnTo>
                  <a:pt x="29302" y="228355"/>
                </a:lnTo>
                <a:lnTo>
                  <a:pt x="34622" y="225254"/>
                </a:lnTo>
                <a:close/>
                <a:moveTo>
                  <a:pt x="46202" y="225254"/>
                </a:moveTo>
                <a:lnTo>
                  <a:pt x="40883" y="234464"/>
                </a:lnTo>
                <a:lnTo>
                  <a:pt x="40883" y="228355"/>
                </a:lnTo>
                <a:lnTo>
                  <a:pt x="46202" y="225254"/>
                </a:lnTo>
                <a:close/>
                <a:moveTo>
                  <a:pt x="57844" y="225254"/>
                </a:moveTo>
                <a:lnTo>
                  <a:pt x="52525" y="234464"/>
                </a:lnTo>
                <a:lnTo>
                  <a:pt x="52525" y="228355"/>
                </a:lnTo>
                <a:lnTo>
                  <a:pt x="57844" y="225254"/>
                </a:lnTo>
                <a:close/>
                <a:moveTo>
                  <a:pt x="69455" y="225254"/>
                </a:moveTo>
                <a:lnTo>
                  <a:pt x="64136" y="234464"/>
                </a:lnTo>
                <a:lnTo>
                  <a:pt x="64136" y="228355"/>
                </a:lnTo>
                <a:lnTo>
                  <a:pt x="69455" y="225254"/>
                </a:lnTo>
                <a:close/>
                <a:moveTo>
                  <a:pt x="81097" y="225254"/>
                </a:moveTo>
                <a:lnTo>
                  <a:pt x="75777" y="234464"/>
                </a:lnTo>
                <a:lnTo>
                  <a:pt x="75777" y="228355"/>
                </a:lnTo>
                <a:lnTo>
                  <a:pt x="81097" y="225254"/>
                </a:lnTo>
                <a:close/>
                <a:moveTo>
                  <a:pt x="92708" y="225254"/>
                </a:moveTo>
                <a:lnTo>
                  <a:pt x="87389" y="234464"/>
                </a:lnTo>
                <a:lnTo>
                  <a:pt x="87389" y="228355"/>
                </a:lnTo>
                <a:lnTo>
                  <a:pt x="92708" y="225254"/>
                </a:lnTo>
                <a:close/>
                <a:moveTo>
                  <a:pt x="104349" y="225254"/>
                </a:moveTo>
                <a:lnTo>
                  <a:pt x="99030" y="234464"/>
                </a:lnTo>
                <a:lnTo>
                  <a:pt x="99030" y="228355"/>
                </a:lnTo>
                <a:lnTo>
                  <a:pt x="104349" y="225254"/>
                </a:lnTo>
                <a:close/>
                <a:moveTo>
                  <a:pt x="115930" y="225254"/>
                </a:moveTo>
                <a:lnTo>
                  <a:pt x="110611" y="234464"/>
                </a:lnTo>
                <a:lnTo>
                  <a:pt x="110611" y="228355"/>
                </a:lnTo>
                <a:lnTo>
                  <a:pt x="115930" y="225254"/>
                </a:lnTo>
                <a:close/>
                <a:moveTo>
                  <a:pt x="127541" y="225254"/>
                </a:moveTo>
                <a:lnTo>
                  <a:pt x="122222" y="234464"/>
                </a:lnTo>
                <a:lnTo>
                  <a:pt x="122222" y="228355"/>
                </a:lnTo>
                <a:lnTo>
                  <a:pt x="127541" y="225254"/>
                </a:lnTo>
                <a:close/>
                <a:moveTo>
                  <a:pt x="139183" y="225254"/>
                </a:moveTo>
                <a:lnTo>
                  <a:pt x="133864" y="234464"/>
                </a:lnTo>
                <a:lnTo>
                  <a:pt x="133864" y="228355"/>
                </a:lnTo>
                <a:lnTo>
                  <a:pt x="139183" y="225254"/>
                </a:lnTo>
                <a:close/>
                <a:moveTo>
                  <a:pt x="150794" y="225254"/>
                </a:moveTo>
                <a:lnTo>
                  <a:pt x="145475" y="234464"/>
                </a:lnTo>
                <a:lnTo>
                  <a:pt x="145475" y="228355"/>
                </a:lnTo>
                <a:lnTo>
                  <a:pt x="150794" y="225254"/>
                </a:lnTo>
                <a:close/>
                <a:moveTo>
                  <a:pt x="162436" y="225254"/>
                </a:moveTo>
                <a:lnTo>
                  <a:pt x="157116" y="234464"/>
                </a:lnTo>
                <a:lnTo>
                  <a:pt x="157116" y="228355"/>
                </a:lnTo>
                <a:lnTo>
                  <a:pt x="162436" y="225254"/>
                </a:lnTo>
                <a:close/>
                <a:moveTo>
                  <a:pt x="174047" y="225254"/>
                </a:moveTo>
                <a:lnTo>
                  <a:pt x="168727" y="234464"/>
                </a:lnTo>
                <a:lnTo>
                  <a:pt x="168727" y="228355"/>
                </a:lnTo>
                <a:lnTo>
                  <a:pt x="174047" y="225254"/>
                </a:lnTo>
                <a:close/>
                <a:moveTo>
                  <a:pt x="185658" y="225254"/>
                </a:moveTo>
                <a:lnTo>
                  <a:pt x="180339" y="234464"/>
                </a:lnTo>
                <a:lnTo>
                  <a:pt x="180339" y="228355"/>
                </a:lnTo>
                <a:lnTo>
                  <a:pt x="185658" y="225254"/>
                </a:lnTo>
                <a:close/>
                <a:moveTo>
                  <a:pt x="197269" y="225254"/>
                </a:moveTo>
                <a:lnTo>
                  <a:pt x="191950" y="234464"/>
                </a:lnTo>
                <a:lnTo>
                  <a:pt x="191950" y="228355"/>
                </a:lnTo>
                <a:lnTo>
                  <a:pt x="197269" y="225254"/>
                </a:lnTo>
                <a:close/>
                <a:moveTo>
                  <a:pt x="208911" y="225254"/>
                </a:moveTo>
                <a:lnTo>
                  <a:pt x="203591" y="234464"/>
                </a:lnTo>
                <a:lnTo>
                  <a:pt x="203591" y="228355"/>
                </a:lnTo>
                <a:lnTo>
                  <a:pt x="208911" y="225254"/>
                </a:lnTo>
                <a:close/>
                <a:moveTo>
                  <a:pt x="220522" y="225254"/>
                </a:moveTo>
                <a:lnTo>
                  <a:pt x="215202" y="234464"/>
                </a:lnTo>
                <a:lnTo>
                  <a:pt x="215202" y="228355"/>
                </a:lnTo>
                <a:lnTo>
                  <a:pt x="220522" y="225254"/>
                </a:lnTo>
                <a:close/>
                <a:moveTo>
                  <a:pt x="232163" y="225254"/>
                </a:moveTo>
                <a:lnTo>
                  <a:pt x="226844" y="234464"/>
                </a:lnTo>
                <a:lnTo>
                  <a:pt x="226844" y="228355"/>
                </a:lnTo>
                <a:lnTo>
                  <a:pt x="232163" y="225254"/>
                </a:lnTo>
                <a:close/>
                <a:moveTo>
                  <a:pt x="243774" y="225254"/>
                </a:moveTo>
                <a:lnTo>
                  <a:pt x="238455" y="234464"/>
                </a:lnTo>
                <a:lnTo>
                  <a:pt x="238455" y="228355"/>
                </a:lnTo>
                <a:lnTo>
                  <a:pt x="243774" y="225254"/>
                </a:lnTo>
                <a:close/>
                <a:moveTo>
                  <a:pt x="255355" y="225254"/>
                </a:moveTo>
                <a:lnTo>
                  <a:pt x="250036" y="234464"/>
                </a:lnTo>
                <a:lnTo>
                  <a:pt x="250036" y="228355"/>
                </a:lnTo>
                <a:lnTo>
                  <a:pt x="255355" y="225254"/>
                </a:lnTo>
                <a:close/>
                <a:moveTo>
                  <a:pt x="266997" y="225254"/>
                </a:moveTo>
                <a:lnTo>
                  <a:pt x="261678" y="234464"/>
                </a:lnTo>
                <a:lnTo>
                  <a:pt x="261678" y="228355"/>
                </a:lnTo>
                <a:lnTo>
                  <a:pt x="266997" y="225254"/>
                </a:lnTo>
                <a:close/>
                <a:moveTo>
                  <a:pt x="278608" y="225254"/>
                </a:moveTo>
                <a:lnTo>
                  <a:pt x="273289" y="234464"/>
                </a:lnTo>
                <a:lnTo>
                  <a:pt x="273289" y="228355"/>
                </a:lnTo>
                <a:lnTo>
                  <a:pt x="278608" y="225254"/>
                </a:lnTo>
                <a:close/>
                <a:moveTo>
                  <a:pt x="457" y="225315"/>
                </a:moveTo>
                <a:lnTo>
                  <a:pt x="5776" y="228355"/>
                </a:lnTo>
                <a:lnTo>
                  <a:pt x="5776" y="234495"/>
                </a:lnTo>
                <a:lnTo>
                  <a:pt x="457" y="225315"/>
                </a:lnTo>
                <a:close/>
                <a:moveTo>
                  <a:pt x="12098" y="225315"/>
                </a:moveTo>
                <a:lnTo>
                  <a:pt x="17418" y="228355"/>
                </a:lnTo>
                <a:lnTo>
                  <a:pt x="17418" y="234495"/>
                </a:lnTo>
                <a:lnTo>
                  <a:pt x="12098" y="225315"/>
                </a:lnTo>
                <a:close/>
                <a:moveTo>
                  <a:pt x="23710" y="225315"/>
                </a:moveTo>
                <a:lnTo>
                  <a:pt x="29029" y="228355"/>
                </a:lnTo>
                <a:lnTo>
                  <a:pt x="29029" y="234495"/>
                </a:lnTo>
                <a:lnTo>
                  <a:pt x="23710" y="225315"/>
                </a:lnTo>
                <a:close/>
                <a:moveTo>
                  <a:pt x="35290" y="225315"/>
                </a:moveTo>
                <a:lnTo>
                  <a:pt x="40610" y="228355"/>
                </a:lnTo>
                <a:lnTo>
                  <a:pt x="40610" y="234495"/>
                </a:lnTo>
                <a:lnTo>
                  <a:pt x="35290" y="225315"/>
                </a:lnTo>
                <a:close/>
                <a:moveTo>
                  <a:pt x="46932" y="225315"/>
                </a:moveTo>
                <a:lnTo>
                  <a:pt x="52251" y="228355"/>
                </a:lnTo>
                <a:lnTo>
                  <a:pt x="52251" y="234495"/>
                </a:lnTo>
                <a:lnTo>
                  <a:pt x="46932" y="225315"/>
                </a:lnTo>
                <a:close/>
                <a:moveTo>
                  <a:pt x="58543" y="225315"/>
                </a:moveTo>
                <a:lnTo>
                  <a:pt x="63862" y="228355"/>
                </a:lnTo>
                <a:lnTo>
                  <a:pt x="63862" y="234495"/>
                </a:lnTo>
                <a:lnTo>
                  <a:pt x="58543" y="225315"/>
                </a:lnTo>
                <a:close/>
                <a:moveTo>
                  <a:pt x="70185" y="225315"/>
                </a:moveTo>
                <a:lnTo>
                  <a:pt x="75504" y="228355"/>
                </a:lnTo>
                <a:lnTo>
                  <a:pt x="75504" y="234495"/>
                </a:lnTo>
                <a:lnTo>
                  <a:pt x="70185" y="225315"/>
                </a:lnTo>
                <a:close/>
                <a:moveTo>
                  <a:pt x="81796" y="225315"/>
                </a:moveTo>
                <a:lnTo>
                  <a:pt x="87115" y="228355"/>
                </a:lnTo>
                <a:lnTo>
                  <a:pt x="87115" y="234495"/>
                </a:lnTo>
                <a:lnTo>
                  <a:pt x="81796" y="225315"/>
                </a:lnTo>
                <a:close/>
                <a:moveTo>
                  <a:pt x="93437" y="225315"/>
                </a:moveTo>
                <a:lnTo>
                  <a:pt x="98757" y="228355"/>
                </a:lnTo>
                <a:lnTo>
                  <a:pt x="98757" y="234495"/>
                </a:lnTo>
                <a:lnTo>
                  <a:pt x="93437" y="225315"/>
                </a:lnTo>
                <a:close/>
                <a:moveTo>
                  <a:pt x="105018" y="225315"/>
                </a:moveTo>
                <a:lnTo>
                  <a:pt x="110337" y="228355"/>
                </a:lnTo>
                <a:lnTo>
                  <a:pt x="110337" y="234495"/>
                </a:lnTo>
                <a:lnTo>
                  <a:pt x="105018" y="225315"/>
                </a:lnTo>
                <a:close/>
                <a:moveTo>
                  <a:pt x="116660" y="225315"/>
                </a:moveTo>
                <a:lnTo>
                  <a:pt x="121979" y="228355"/>
                </a:lnTo>
                <a:lnTo>
                  <a:pt x="121979" y="234495"/>
                </a:lnTo>
                <a:lnTo>
                  <a:pt x="116660" y="225315"/>
                </a:lnTo>
                <a:close/>
                <a:moveTo>
                  <a:pt x="128271" y="225315"/>
                </a:moveTo>
                <a:lnTo>
                  <a:pt x="133590" y="228355"/>
                </a:lnTo>
                <a:lnTo>
                  <a:pt x="133590" y="234495"/>
                </a:lnTo>
                <a:lnTo>
                  <a:pt x="128271" y="225315"/>
                </a:lnTo>
                <a:close/>
                <a:moveTo>
                  <a:pt x="139912" y="225315"/>
                </a:moveTo>
                <a:lnTo>
                  <a:pt x="145232" y="228355"/>
                </a:lnTo>
                <a:lnTo>
                  <a:pt x="145232" y="234495"/>
                </a:lnTo>
                <a:lnTo>
                  <a:pt x="139912" y="225315"/>
                </a:lnTo>
                <a:close/>
                <a:moveTo>
                  <a:pt x="151523" y="225315"/>
                </a:moveTo>
                <a:lnTo>
                  <a:pt x="156843" y="228355"/>
                </a:lnTo>
                <a:lnTo>
                  <a:pt x="156843" y="234495"/>
                </a:lnTo>
                <a:lnTo>
                  <a:pt x="151523" y="225315"/>
                </a:lnTo>
                <a:close/>
                <a:moveTo>
                  <a:pt x="163165" y="225315"/>
                </a:moveTo>
                <a:lnTo>
                  <a:pt x="168484" y="228355"/>
                </a:lnTo>
                <a:lnTo>
                  <a:pt x="168484" y="234495"/>
                </a:lnTo>
                <a:lnTo>
                  <a:pt x="163165" y="225315"/>
                </a:lnTo>
                <a:close/>
                <a:moveTo>
                  <a:pt x="174746" y="225315"/>
                </a:moveTo>
                <a:lnTo>
                  <a:pt x="180065" y="228355"/>
                </a:lnTo>
                <a:lnTo>
                  <a:pt x="180065" y="234495"/>
                </a:lnTo>
                <a:lnTo>
                  <a:pt x="174746" y="225315"/>
                </a:lnTo>
                <a:close/>
                <a:moveTo>
                  <a:pt x="186357" y="225315"/>
                </a:moveTo>
                <a:lnTo>
                  <a:pt x="191676" y="228355"/>
                </a:lnTo>
                <a:lnTo>
                  <a:pt x="191676" y="234495"/>
                </a:lnTo>
                <a:lnTo>
                  <a:pt x="186357" y="225315"/>
                </a:lnTo>
                <a:close/>
                <a:moveTo>
                  <a:pt x="197999" y="225315"/>
                </a:moveTo>
                <a:lnTo>
                  <a:pt x="203318" y="228355"/>
                </a:lnTo>
                <a:lnTo>
                  <a:pt x="203318" y="234495"/>
                </a:lnTo>
                <a:lnTo>
                  <a:pt x="197999" y="225315"/>
                </a:lnTo>
                <a:close/>
                <a:moveTo>
                  <a:pt x="209610" y="225315"/>
                </a:moveTo>
                <a:lnTo>
                  <a:pt x="214929" y="228355"/>
                </a:lnTo>
                <a:lnTo>
                  <a:pt x="214929" y="234495"/>
                </a:lnTo>
                <a:lnTo>
                  <a:pt x="209610" y="225315"/>
                </a:lnTo>
                <a:close/>
                <a:moveTo>
                  <a:pt x="221251" y="225315"/>
                </a:moveTo>
                <a:lnTo>
                  <a:pt x="226570" y="228355"/>
                </a:lnTo>
                <a:lnTo>
                  <a:pt x="226570" y="234495"/>
                </a:lnTo>
                <a:lnTo>
                  <a:pt x="221251" y="225315"/>
                </a:lnTo>
                <a:close/>
                <a:moveTo>
                  <a:pt x="232862" y="225315"/>
                </a:moveTo>
                <a:lnTo>
                  <a:pt x="238182" y="228355"/>
                </a:lnTo>
                <a:lnTo>
                  <a:pt x="238182" y="234495"/>
                </a:lnTo>
                <a:lnTo>
                  <a:pt x="232862" y="225315"/>
                </a:lnTo>
                <a:close/>
                <a:moveTo>
                  <a:pt x="244474" y="225254"/>
                </a:moveTo>
                <a:lnTo>
                  <a:pt x="249793" y="228355"/>
                </a:lnTo>
                <a:lnTo>
                  <a:pt x="249793" y="234495"/>
                </a:lnTo>
                <a:lnTo>
                  <a:pt x="244474" y="225254"/>
                </a:lnTo>
                <a:close/>
                <a:moveTo>
                  <a:pt x="256085" y="225254"/>
                </a:moveTo>
                <a:lnTo>
                  <a:pt x="261404" y="228355"/>
                </a:lnTo>
                <a:lnTo>
                  <a:pt x="261404" y="234495"/>
                </a:lnTo>
                <a:lnTo>
                  <a:pt x="256085" y="225254"/>
                </a:lnTo>
                <a:close/>
                <a:moveTo>
                  <a:pt x="267726" y="225254"/>
                </a:moveTo>
                <a:lnTo>
                  <a:pt x="273046" y="228355"/>
                </a:lnTo>
                <a:lnTo>
                  <a:pt x="273046" y="234495"/>
                </a:lnTo>
                <a:lnTo>
                  <a:pt x="267726" y="225254"/>
                </a:lnTo>
                <a:close/>
                <a:moveTo>
                  <a:pt x="214" y="225376"/>
                </a:moveTo>
                <a:lnTo>
                  <a:pt x="214" y="231485"/>
                </a:lnTo>
                <a:lnTo>
                  <a:pt x="5563" y="234586"/>
                </a:lnTo>
                <a:lnTo>
                  <a:pt x="5473" y="234429"/>
                </a:lnTo>
                <a:lnTo>
                  <a:pt x="5473" y="234429"/>
                </a:lnTo>
                <a:lnTo>
                  <a:pt x="396" y="231485"/>
                </a:lnTo>
                <a:cubicBezTo>
                  <a:pt x="335" y="231455"/>
                  <a:pt x="305" y="231425"/>
                  <a:pt x="305" y="231394"/>
                </a:cubicBezTo>
                <a:lnTo>
                  <a:pt x="305" y="225481"/>
                </a:lnTo>
                <a:lnTo>
                  <a:pt x="305" y="225481"/>
                </a:lnTo>
                <a:lnTo>
                  <a:pt x="244" y="225376"/>
                </a:lnTo>
                <a:close/>
                <a:moveTo>
                  <a:pt x="35108" y="225376"/>
                </a:moveTo>
                <a:lnTo>
                  <a:pt x="40427" y="234586"/>
                </a:lnTo>
                <a:lnTo>
                  <a:pt x="35108" y="231546"/>
                </a:lnTo>
                <a:lnTo>
                  <a:pt x="35108" y="225376"/>
                </a:lnTo>
                <a:close/>
                <a:moveTo>
                  <a:pt x="46689" y="225376"/>
                </a:moveTo>
                <a:lnTo>
                  <a:pt x="52008" y="234586"/>
                </a:lnTo>
                <a:lnTo>
                  <a:pt x="46689" y="231485"/>
                </a:lnTo>
                <a:lnTo>
                  <a:pt x="46689" y="225376"/>
                </a:lnTo>
                <a:close/>
                <a:moveTo>
                  <a:pt x="58330" y="225376"/>
                </a:moveTo>
                <a:lnTo>
                  <a:pt x="63650" y="234586"/>
                </a:lnTo>
                <a:lnTo>
                  <a:pt x="58330" y="231485"/>
                </a:lnTo>
                <a:lnTo>
                  <a:pt x="58330" y="225376"/>
                </a:lnTo>
                <a:close/>
                <a:moveTo>
                  <a:pt x="69941" y="225376"/>
                </a:moveTo>
                <a:lnTo>
                  <a:pt x="75261" y="234586"/>
                </a:lnTo>
                <a:lnTo>
                  <a:pt x="69941" y="231485"/>
                </a:lnTo>
                <a:lnTo>
                  <a:pt x="69941" y="225376"/>
                </a:lnTo>
                <a:close/>
                <a:moveTo>
                  <a:pt x="81583" y="225376"/>
                </a:moveTo>
                <a:lnTo>
                  <a:pt x="86902" y="234586"/>
                </a:lnTo>
                <a:lnTo>
                  <a:pt x="81583" y="231485"/>
                </a:lnTo>
                <a:lnTo>
                  <a:pt x="81583" y="225376"/>
                </a:lnTo>
                <a:close/>
                <a:moveTo>
                  <a:pt x="93194" y="225376"/>
                </a:moveTo>
                <a:lnTo>
                  <a:pt x="98513" y="234586"/>
                </a:lnTo>
                <a:lnTo>
                  <a:pt x="93194" y="231485"/>
                </a:lnTo>
                <a:lnTo>
                  <a:pt x="93194" y="225376"/>
                </a:lnTo>
                <a:close/>
                <a:moveTo>
                  <a:pt x="104836" y="225376"/>
                </a:moveTo>
                <a:lnTo>
                  <a:pt x="110155" y="234586"/>
                </a:lnTo>
                <a:lnTo>
                  <a:pt x="104836" y="231485"/>
                </a:lnTo>
                <a:lnTo>
                  <a:pt x="104836" y="225376"/>
                </a:lnTo>
                <a:close/>
                <a:moveTo>
                  <a:pt x="116416" y="225376"/>
                </a:moveTo>
                <a:lnTo>
                  <a:pt x="121736" y="234586"/>
                </a:lnTo>
                <a:lnTo>
                  <a:pt x="116416" y="231485"/>
                </a:lnTo>
                <a:lnTo>
                  <a:pt x="116416" y="225376"/>
                </a:lnTo>
                <a:close/>
                <a:moveTo>
                  <a:pt x="128058" y="225376"/>
                </a:moveTo>
                <a:lnTo>
                  <a:pt x="133377" y="234586"/>
                </a:lnTo>
                <a:lnTo>
                  <a:pt x="128058" y="231485"/>
                </a:lnTo>
                <a:lnTo>
                  <a:pt x="128058" y="225376"/>
                </a:lnTo>
                <a:close/>
                <a:moveTo>
                  <a:pt x="139669" y="225376"/>
                </a:moveTo>
                <a:lnTo>
                  <a:pt x="144988" y="234586"/>
                </a:lnTo>
                <a:lnTo>
                  <a:pt x="139669" y="231485"/>
                </a:lnTo>
                <a:lnTo>
                  <a:pt x="139669" y="225376"/>
                </a:lnTo>
                <a:close/>
                <a:moveTo>
                  <a:pt x="151311" y="225376"/>
                </a:moveTo>
                <a:lnTo>
                  <a:pt x="156630" y="234586"/>
                </a:lnTo>
                <a:lnTo>
                  <a:pt x="151311" y="231485"/>
                </a:lnTo>
                <a:lnTo>
                  <a:pt x="151311" y="225376"/>
                </a:lnTo>
                <a:close/>
                <a:moveTo>
                  <a:pt x="162922" y="225376"/>
                </a:moveTo>
                <a:lnTo>
                  <a:pt x="168241" y="234586"/>
                </a:lnTo>
                <a:lnTo>
                  <a:pt x="162922" y="231485"/>
                </a:lnTo>
                <a:lnTo>
                  <a:pt x="162922" y="225376"/>
                </a:lnTo>
                <a:close/>
                <a:moveTo>
                  <a:pt x="174503" y="225376"/>
                </a:moveTo>
                <a:lnTo>
                  <a:pt x="179822" y="234586"/>
                </a:lnTo>
                <a:lnTo>
                  <a:pt x="174503" y="231485"/>
                </a:lnTo>
                <a:lnTo>
                  <a:pt x="174503" y="225376"/>
                </a:lnTo>
                <a:close/>
                <a:moveTo>
                  <a:pt x="186144" y="225376"/>
                </a:moveTo>
                <a:lnTo>
                  <a:pt x="191463" y="234586"/>
                </a:lnTo>
                <a:lnTo>
                  <a:pt x="186144" y="231485"/>
                </a:lnTo>
                <a:lnTo>
                  <a:pt x="186144" y="225376"/>
                </a:lnTo>
                <a:close/>
                <a:moveTo>
                  <a:pt x="197755" y="225376"/>
                </a:moveTo>
                <a:lnTo>
                  <a:pt x="203075" y="234586"/>
                </a:lnTo>
                <a:lnTo>
                  <a:pt x="197755" y="231485"/>
                </a:lnTo>
                <a:lnTo>
                  <a:pt x="197755" y="225376"/>
                </a:lnTo>
                <a:close/>
                <a:moveTo>
                  <a:pt x="209397" y="225376"/>
                </a:moveTo>
                <a:lnTo>
                  <a:pt x="214716" y="234586"/>
                </a:lnTo>
                <a:lnTo>
                  <a:pt x="209397" y="231485"/>
                </a:lnTo>
                <a:lnTo>
                  <a:pt x="209397" y="225376"/>
                </a:lnTo>
                <a:close/>
                <a:moveTo>
                  <a:pt x="221008" y="225376"/>
                </a:moveTo>
                <a:lnTo>
                  <a:pt x="226327" y="234586"/>
                </a:lnTo>
                <a:lnTo>
                  <a:pt x="221008" y="231485"/>
                </a:lnTo>
                <a:lnTo>
                  <a:pt x="221008" y="225376"/>
                </a:lnTo>
                <a:close/>
                <a:moveTo>
                  <a:pt x="232650" y="225376"/>
                </a:moveTo>
                <a:lnTo>
                  <a:pt x="237969" y="234586"/>
                </a:lnTo>
                <a:lnTo>
                  <a:pt x="232650" y="231485"/>
                </a:lnTo>
                <a:lnTo>
                  <a:pt x="232650" y="225376"/>
                </a:lnTo>
                <a:close/>
                <a:moveTo>
                  <a:pt x="244230" y="225376"/>
                </a:moveTo>
                <a:lnTo>
                  <a:pt x="249550" y="234586"/>
                </a:lnTo>
                <a:lnTo>
                  <a:pt x="244230" y="231485"/>
                </a:lnTo>
                <a:lnTo>
                  <a:pt x="244230" y="225376"/>
                </a:lnTo>
                <a:close/>
                <a:moveTo>
                  <a:pt x="255872" y="225376"/>
                </a:moveTo>
                <a:lnTo>
                  <a:pt x="261191" y="234586"/>
                </a:lnTo>
                <a:lnTo>
                  <a:pt x="255872" y="231546"/>
                </a:lnTo>
                <a:lnTo>
                  <a:pt x="255872" y="225376"/>
                </a:lnTo>
                <a:close/>
                <a:moveTo>
                  <a:pt x="267483" y="225376"/>
                </a:moveTo>
                <a:lnTo>
                  <a:pt x="272802" y="234586"/>
                </a:lnTo>
                <a:lnTo>
                  <a:pt x="267483" y="231546"/>
                </a:lnTo>
                <a:lnTo>
                  <a:pt x="267483" y="225376"/>
                </a:lnTo>
                <a:close/>
                <a:moveTo>
                  <a:pt x="267210" y="225406"/>
                </a:moveTo>
                <a:lnTo>
                  <a:pt x="267210" y="231546"/>
                </a:lnTo>
                <a:lnTo>
                  <a:pt x="261890" y="234616"/>
                </a:lnTo>
                <a:lnTo>
                  <a:pt x="261890" y="234616"/>
                </a:lnTo>
                <a:lnTo>
                  <a:pt x="267210" y="225406"/>
                </a:lnTo>
                <a:close/>
                <a:moveTo>
                  <a:pt x="278851" y="225406"/>
                </a:moveTo>
                <a:lnTo>
                  <a:pt x="278851" y="231546"/>
                </a:lnTo>
                <a:lnTo>
                  <a:pt x="273532" y="234616"/>
                </a:lnTo>
                <a:lnTo>
                  <a:pt x="273532" y="234616"/>
                </a:lnTo>
                <a:lnTo>
                  <a:pt x="278851" y="225406"/>
                </a:lnTo>
                <a:close/>
                <a:moveTo>
                  <a:pt x="11582" y="225376"/>
                </a:moveTo>
                <a:lnTo>
                  <a:pt x="11582" y="231546"/>
                </a:lnTo>
                <a:lnTo>
                  <a:pt x="6262" y="234616"/>
                </a:lnTo>
                <a:lnTo>
                  <a:pt x="6262" y="234616"/>
                </a:lnTo>
                <a:lnTo>
                  <a:pt x="11582" y="225376"/>
                </a:lnTo>
                <a:close/>
                <a:moveTo>
                  <a:pt x="11855" y="225376"/>
                </a:moveTo>
                <a:lnTo>
                  <a:pt x="17174" y="234616"/>
                </a:lnTo>
                <a:lnTo>
                  <a:pt x="11855" y="231546"/>
                </a:lnTo>
                <a:lnTo>
                  <a:pt x="11855" y="225376"/>
                </a:lnTo>
                <a:close/>
                <a:moveTo>
                  <a:pt x="23223" y="225406"/>
                </a:moveTo>
                <a:lnTo>
                  <a:pt x="23223" y="231546"/>
                </a:lnTo>
                <a:lnTo>
                  <a:pt x="17904" y="234616"/>
                </a:lnTo>
                <a:lnTo>
                  <a:pt x="23223" y="225406"/>
                </a:lnTo>
                <a:close/>
                <a:moveTo>
                  <a:pt x="23497" y="225376"/>
                </a:moveTo>
                <a:lnTo>
                  <a:pt x="28816" y="234616"/>
                </a:lnTo>
                <a:lnTo>
                  <a:pt x="23497" y="231546"/>
                </a:lnTo>
                <a:lnTo>
                  <a:pt x="23497" y="225376"/>
                </a:lnTo>
                <a:close/>
                <a:moveTo>
                  <a:pt x="34834" y="225376"/>
                </a:moveTo>
                <a:lnTo>
                  <a:pt x="34834" y="231546"/>
                </a:lnTo>
                <a:lnTo>
                  <a:pt x="29515" y="234616"/>
                </a:lnTo>
                <a:lnTo>
                  <a:pt x="34834" y="225376"/>
                </a:lnTo>
                <a:close/>
                <a:moveTo>
                  <a:pt x="46446" y="225376"/>
                </a:moveTo>
                <a:lnTo>
                  <a:pt x="46446" y="231546"/>
                </a:lnTo>
                <a:lnTo>
                  <a:pt x="41126" y="234616"/>
                </a:lnTo>
                <a:lnTo>
                  <a:pt x="46446" y="225376"/>
                </a:lnTo>
                <a:close/>
                <a:moveTo>
                  <a:pt x="58057" y="225376"/>
                </a:moveTo>
                <a:lnTo>
                  <a:pt x="58057" y="231546"/>
                </a:lnTo>
                <a:lnTo>
                  <a:pt x="52737" y="234616"/>
                </a:lnTo>
                <a:lnTo>
                  <a:pt x="58057" y="225376"/>
                </a:lnTo>
                <a:close/>
                <a:moveTo>
                  <a:pt x="69698" y="225376"/>
                </a:moveTo>
                <a:lnTo>
                  <a:pt x="69698" y="231546"/>
                </a:lnTo>
                <a:lnTo>
                  <a:pt x="64379" y="234616"/>
                </a:lnTo>
                <a:lnTo>
                  <a:pt x="69698" y="225376"/>
                </a:lnTo>
                <a:close/>
                <a:moveTo>
                  <a:pt x="81309" y="225376"/>
                </a:moveTo>
                <a:lnTo>
                  <a:pt x="81309" y="231546"/>
                </a:lnTo>
                <a:lnTo>
                  <a:pt x="75990" y="234616"/>
                </a:lnTo>
                <a:lnTo>
                  <a:pt x="81309" y="225376"/>
                </a:lnTo>
                <a:close/>
                <a:moveTo>
                  <a:pt x="92951" y="225376"/>
                </a:moveTo>
                <a:lnTo>
                  <a:pt x="92951" y="231546"/>
                </a:lnTo>
                <a:lnTo>
                  <a:pt x="87632" y="234616"/>
                </a:lnTo>
                <a:lnTo>
                  <a:pt x="92951" y="225376"/>
                </a:lnTo>
                <a:close/>
                <a:moveTo>
                  <a:pt x="104562" y="225376"/>
                </a:moveTo>
                <a:lnTo>
                  <a:pt x="104562" y="231546"/>
                </a:lnTo>
                <a:lnTo>
                  <a:pt x="99243" y="234616"/>
                </a:lnTo>
                <a:lnTo>
                  <a:pt x="104562" y="225376"/>
                </a:lnTo>
                <a:close/>
                <a:moveTo>
                  <a:pt x="116143" y="225376"/>
                </a:moveTo>
                <a:lnTo>
                  <a:pt x="116143" y="231546"/>
                </a:lnTo>
                <a:lnTo>
                  <a:pt x="110824" y="234616"/>
                </a:lnTo>
                <a:lnTo>
                  <a:pt x="116143" y="225376"/>
                </a:lnTo>
                <a:close/>
                <a:moveTo>
                  <a:pt x="127784" y="225376"/>
                </a:moveTo>
                <a:lnTo>
                  <a:pt x="127784" y="231546"/>
                </a:lnTo>
                <a:lnTo>
                  <a:pt x="122465" y="234616"/>
                </a:lnTo>
                <a:lnTo>
                  <a:pt x="127784" y="225376"/>
                </a:lnTo>
                <a:close/>
                <a:moveTo>
                  <a:pt x="139396" y="225376"/>
                </a:moveTo>
                <a:lnTo>
                  <a:pt x="139396" y="231546"/>
                </a:lnTo>
                <a:lnTo>
                  <a:pt x="134076" y="234616"/>
                </a:lnTo>
                <a:lnTo>
                  <a:pt x="139396" y="225376"/>
                </a:lnTo>
                <a:close/>
                <a:moveTo>
                  <a:pt x="151037" y="225376"/>
                </a:moveTo>
                <a:lnTo>
                  <a:pt x="151037" y="231546"/>
                </a:lnTo>
                <a:lnTo>
                  <a:pt x="145718" y="234616"/>
                </a:lnTo>
                <a:lnTo>
                  <a:pt x="151037" y="225376"/>
                </a:lnTo>
                <a:close/>
                <a:moveTo>
                  <a:pt x="162648" y="225376"/>
                </a:moveTo>
                <a:lnTo>
                  <a:pt x="162648" y="231546"/>
                </a:lnTo>
                <a:lnTo>
                  <a:pt x="157329" y="234616"/>
                </a:lnTo>
                <a:lnTo>
                  <a:pt x="162648" y="225376"/>
                </a:lnTo>
                <a:close/>
                <a:moveTo>
                  <a:pt x="174290" y="225376"/>
                </a:moveTo>
                <a:lnTo>
                  <a:pt x="174290" y="231546"/>
                </a:lnTo>
                <a:lnTo>
                  <a:pt x="168971" y="234616"/>
                </a:lnTo>
                <a:lnTo>
                  <a:pt x="174290" y="225376"/>
                </a:lnTo>
                <a:close/>
                <a:moveTo>
                  <a:pt x="185871" y="225406"/>
                </a:moveTo>
                <a:lnTo>
                  <a:pt x="185871" y="231546"/>
                </a:lnTo>
                <a:lnTo>
                  <a:pt x="180551" y="234616"/>
                </a:lnTo>
                <a:lnTo>
                  <a:pt x="185871" y="225406"/>
                </a:lnTo>
                <a:close/>
                <a:moveTo>
                  <a:pt x="197512" y="225376"/>
                </a:moveTo>
                <a:lnTo>
                  <a:pt x="197512" y="231546"/>
                </a:lnTo>
                <a:lnTo>
                  <a:pt x="192193" y="234616"/>
                </a:lnTo>
                <a:lnTo>
                  <a:pt x="197512" y="225376"/>
                </a:lnTo>
                <a:close/>
                <a:moveTo>
                  <a:pt x="209123" y="225376"/>
                </a:moveTo>
                <a:lnTo>
                  <a:pt x="209123" y="231546"/>
                </a:lnTo>
                <a:lnTo>
                  <a:pt x="203804" y="234616"/>
                </a:lnTo>
                <a:lnTo>
                  <a:pt x="209123" y="225376"/>
                </a:lnTo>
                <a:close/>
                <a:moveTo>
                  <a:pt x="220765" y="225376"/>
                </a:moveTo>
                <a:lnTo>
                  <a:pt x="220765" y="231546"/>
                </a:lnTo>
                <a:lnTo>
                  <a:pt x="215446" y="234616"/>
                </a:lnTo>
                <a:lnTo>
                  <a:pt x="220765" y="225376"/>
                </a:lnTo>
                <a:close/>
                <a:moveTo>
                  <a:pt x="232376" y="225376"/>
                </a:moveTo>
                <a:lnTo>
                  <a:pt x="232376" y="231546"/>
                </a:lnTo>
                <a:lnTo>
                  <a:pt x="227057" y="234616"/>
                </a:lnTo>
                <a:lnTo>
                  <a:pt x="232376" y="225376"/>
                </a:lnTo>
                <a:close/>
                <a:moveTo>
                  <a:pt x="243957" y="225376"/>
                </a:moveTo>
                <a:lnTo>
                  <a:pt x="243957" y="231546"/>
                </a:lnTo>
                <a:lnTo>
                  <a:pt x="238638" y="234616"/>
                </a:lnTo>
                <a:lnTo>
                  <a:pt x="243957" y="225376"/>
                </a:lnTo>
                <a:close/>
                <a:moveTo>
                  <a:pt x="255598" y="225406"/>
                </a:moveTo>
                <a:lnTo>
                  <a:pt x="255598" y="231546"/>
                </a:lnTo>
                <a:lnTo>
                  <a:pt x="250279" y="234616"/>
                </a:lnTo>
                <a:lnTo>
                  <a:pt x="255598" y="225406"/>
                </a:lnTo>
                <a:close/>
                <a:moveTo>
                  <a:pt x="11703" y="231759"/>
                </a:moveTo>
                <a:lnTo>
                  <a:pt x="17023" y="234829"/>
                </a:lnTo>
                <a:lnTo>
                  <a:pt x="6384" y="234829"/>
                </a:lnTo>
                <a:lnTo>
                  <a:pt x="11703" y="231759"/>
                </a:lnTo>
                <a:close/>
                <a:moveTo>
                  <a:pt x="23345" y="231759"/>
                </a:moveTo>
                <a:lnTo>
                  <a:pt x="28664" y="234829"/>
                </a:lnTo>
                <a:lnTo>
                  <a:pt x="18026" y="234829"/>
                </a:lnTo>
                <a:lnTo>
                  <a:pt x="23345" y="231759"/>
                </a:lnTo>
                <a:close/>
                <a:moveTo>
                  <a:pt x="34956" y="231759"/>
                </a:moveTo>
                <a:lnTo>
                  <a:pt x="40275" y="234829"/>
                </a:lnTo>
                <a:lnTo>
                  <a:pt x="29637" y="234829"/>
                </a:lnTo>
                <a:lnTo>
                  <a:pt x="34956" y="231759"/>
                </a:lnTo>
                <a:close/>
                <a:moveTo>
                  <a:pt x="46598" y="231759"/>
                </a:moveTo>
                <a:lnTo>
                  <a:pt x="51886" y="234829"/>
                </a:lnTo>
                <a:lnTo>
                  <a:pt x="41278" y="234829"/>
                </a:lnTo>
                <a:lnTo>
                  <a:pt x="46598" y="231759"/>
                </a:lnTo>
                <a:close/>
                <a:moveTo>
                  <a:pt x="58209" y="231759"/>
                </a:moveTo>
                <a:lnTo>
                  <a:pt x="63528" y="234829"/>
                </a:lnTo>
                <a:lnTo>
                  <a:pt x="52889" y="234829"/>
                </a:lnTo>
                <a:lnTo>
                  <a:pt x="58209" y="231759"/>
                </a:lnTo>
                <a:close/>
                <a:moveTo>
                  <a:pt x="69850" y="231759"/>
                </a:moveTo>
                <a:lnTo>
                  <a:pt x="75169" y="234829"/>
                </a:lnTo>
                <a:lnTo>
                  <a:pt x="64531" y="234829"/>
                </a:lnTo>
                <a:lnTo>
                  <a:pt x="69850" y="231759"/>
                </a:lnTo>
                <a:close/>
                <a:moveTo>
                  <a:pt x="81431" y="231759"/>
                </a:moveTo>
                <a:lnTo>
                  <a:pt x="86750" y="234829"/>
                </a:lnTo>
                <a:lnTo>
                  <a:pt x="76112" y="234829"/>
                </a:lnTo>
                <a:lnTo>
                  <a:pt x="81431" y="231759"/>
                </a:lnTo>
                <a:close/>
                <a:moveTo>
                  <a:pt x="93042" y="231759"/>
                </a:moveTo>
                <a:lnTo>
                  <a:pt x="98361" y="234829"/>
                </a:lnTo>
                <a:lnTo>
                  <a:pt x="87723" y="234829"/>
                </a:lnTo>
                <a:lnTo>
                  <a:pt x="93042" y="231759"/>
                </a:lnTo>
                <a:close/>
                <a:moveTo>
                  <a:pt x="104684" y="231759"/>
                </a:moveTo>
                <a:lnTo>
                  <a:pt x="110003" y="234829"/>
                </a:lnTo>
                <a:lnTo>
                  <a:pt x="99364" y="234829"/>
                </a:lnTo>
                <a:lnTo>
                  <a:pt x="104684" y="231759"/>
                </a:lnTo>
                <a:close/>
                <a:moveTo>
                  <a:pt x="116295" y="231759"/>
                </a:moveTo>
                <a:lnTo>
                  <a:pt x="121614" y="234829"/>
                </a:lnTo>
                <a:lnTo>
                  <a:pt x="110976" y="234829"/>
                </a:lnTo>
                <a:lnTo>
                  <a:pt x="116295" y="231759"/>
                </a:lnTo>
                <a:close/>
                <a:moveTo>
                  <a:pt x="127936" y="231759"/>
                </a:moveTo>
                <a:lnTo>
                  <a:pt x="133256" y="234829"/>
                </a:lnTo>
                <a:lnTo>
                  <a:pt x="122617" y="234829"/>
                </a:lnTo>
                <a:lnTo>
                  <a:pt x="127936" y="231759"/>
                </a:lnTo>
                <a:close/>
                <a:moveTo>
                  <a:pt x="139548" y="231759"/>
                </a:moveTo>
                <a:lnTo>
                  <a:pt x="144867" y="234829"/>
                </a:lnTo>
                <a:lnTo>
                  <a:pt x="134228" y="234829"/>
                </a:lnTo>
                <a:lnTo>
                  <a:pt x="139548" y="231759"/>
                </a:lnTo>
                <a:close/>
                <a:moveTo>
                  <a:pt x="151159" y="231759"/>
                </a:moveTo>
                <a:lnTo>
                  <a:pt x="156478" y="234829"/>
                </a:lnTo>
                <a:lnTo>
                  <a:pt x="145840" y="234829"/>
                </a:lnTo>
                <a:lnTo>
                  <a:pt x="151159" y="231759"/>
                </a:lnTo>
                <a:close/>
                <a:moveTo>
                  <a:pt x="162770" y="231759"/>
                </a:moveTo>
                <a:lnTo>
                  <a:pt x="168089" y="234829"/>
                </a:lnTo>
                <a:lnTo>
                  <a:pt x="157451" y="234829"/>
                </a:lnTo>
                <a:lnTo>
                  <a:pt x="162770" y="231759"/>
                </a:lnTo>
                <a:close/>
                <a:moveTo>
                  <a:pt x="174411" y="231759"/>
                </a:moveTo>
                <a:lnTo>
                  <a:pt x="179731" y="234829"/>
                </a:lnTo>
                <a:lnTo>
                  <a:pt x="169092" y="234829"/>
                </a:lnTo>
                <a:lnTo>
                  <a:pt x="174411" y="231759"/>
                </a:lnTo>
                <a:close/>
                <a:moveTo>
                  <a:pt x="186023" y="231759"/>
                </a:moveTo>
                <a:lnTo>
                  <a:pt x="191342" y="234829"/>
                </a:lnTo>
                <a:lnTo>
                  <a:pt x="180703" y="234829"/>
                </a:lnTo>
                <a:lnTo>
                  <a:pt x="186023" y="231759"/>
                </a:lnTo>
                <a:close/>
                <a:moveTo>
                  <a:pt x="197634" y="231759"/>
                </a:moveTo>
                <a:lnTo>
                  <a:pt x="202953" y="234829"/>
                </a:lnTo>
                <a:lnTo>
                  <a:pt x="192345" y="234829"/>
                </a:lnTo>
                <a:lnTo>
                  <a:pt x="197634" y="231759"/>
                </a:lnTo>
                <a:close/>
                <a:moveTo>
                  <a:pt x="209275" y="231759"/>
                </a:moveTo>
                <a:lnTo>
                  <a:pt x="214595" y="234829"/>
                </a:lnTo>
                <a:lnTo>
                  <a:pt x="203956" y="234829"/>
                </a:lnTo>
                <a:lnTo>
                  <a:pt x="209275" y="231759"/>
                </a:lnTo>
                <a:close/>
                <a:moveTo>
                  <a:pt x="220856" y="231759"/>
                </a:moveTo>
                <a:lnTo>
                  <a:pt x="226175" y="234829"/>
                </a:lnTo>
                <a:lnTo>
                  <a:pt x="215537" y="234829"/>
                </a:lnTo>
                <a:lnTo>
                  <a:pt x="220856" y="231759"/>
                </a:lnTo>
                <a:close/>
                <a:moveTo>
                  <a:pt x="232498" y="231759"/>
                </a:moveTo>
                <a:lnTo>
                  <a:pt x="237817" y="234829"/>
                </a:lnTo>
                <a:lnTo>
                  <a:pt x="227178" y="234829"/>
                </a:lnTo>
                <a:lnTo>
                  <a:pt x="232498" y="231759"/>
                </a:lnTo>
                <a:close/>
                <a:moveTo>
                  <a:pt x="244109" y="231759"/>
                </a:moveTo>
                <a:lnTo>
                  <a:pt x="249428" y="234829"/>
                </a:lnTo>
                <a:lnTo>
                  <a:pt x="238790" y="234829"/>
                </a:lnTo>
                <a:lnTo>
                  <a:pt x="244109" y="231759"/>
                </a:lnTo>
                <a:close/>
                <a:moveTo>
                  <a:pt x="255750" y="231759"/>
                </a:moveTo>
                <a:lnTo>
                  <a:pt x="261070" y="234829"/>
                </a:lnTo>
                <a:lnTo>
                  <a:pt x="250431" y="234829"/>
                </a:lnTo>
                <a:lnTo>
                  <a:pt x="255750" y="231759"/>
                </a:lnTo>
                <a:close/>
                <a:moveTo>
                  <a:pt x="267362" y="231759"/>
                </a:moveTo>
                <a:lnTo>
                  <a:pt x="272681" y="234829"/>
                </a:lnTo>
                <a:lnTo>
                  <a:pt x="262042" y="234829"/>
                </a:lnTo>
                <a:lnTo>
                  <a:pt x="267362" y="231759"/>
                </a:lnTo>
                <a:close/>
                <a:moveTo>
                  <a:pt x="279003" y="231759"/>
                </a:moveTo>
                <a:lnTo>
                  <a:pt x="284322" y="234829"/>
                </a:lnTo>
                <a:lnTo>
                  <a:pt x="273684" y="234829"/>
                </a:lnTo>
                <a:lnTo>
                  <a:pt x="279003" y="231759"/>
                </a:lnTo>
                <a:close/>
                <a:moveTo>
                  <a:pt x="17023" y="235103"/>
                </a:moveTo>
                <a:lnTo>
                  <a:pt x="11703" y="238173"/>
                </a:lnTo>
                <a:lnTo>
                  <a:pt x="6384" y="235103"/>
                </a:lnTo>
                <a:close/>
                <a:moveTo>
                  <a:pt x="28664" y="235103"/>
                </a:moveTo>
                <a:lnTo>
                  <a:pt x="23345" y="238173"/>
                </a:lnTo>
                <a:lnTo>
                  <a:pt x="18026" y="235103"/>
                </a:lnTo>
                <a:close/>
                <a:moveTo>
                  <a:pt x="40275" y="235103"/>
                </a:moveTo>
                <a:lnTo>
                  <a:pt x="34956" y="238173"/>
                </a:lnTo>
                <a:lnTo>
                  <a:pt x="29637" y="235103"/>
                </a:lnTo>
                <a:close/>
                <a:moveTo>
                  <a:pt x="51886" y="235103"/>
                </a:moveTo>
                <a:lnTo>
                  <a:pt x="46598" y="238173"/>
                </a:lnTo>
                <a:lnTo>
                  <a:pt x="41278" y="235103"/>
                </a:lnTo>
                <a:close/>
                <a:moveTo>
                  <a:pt x="63528" y="235103"/>
                </a:moveTo>
                <a:lnTo>
                  <a:pt x="58209" y="238173"/>
                </a:lnTo>
                <a:lnTo>
                  <a:pt x="52889" y="235103"/>
                </a:lnTo>
                <a:close/>
                <a:moveTo>
                  <a:pt x="75169" y="235103"/>
                </a:moveTo>
                <a:lnTo>
                  <a:pt x="69850" y="238173"/>
                </a:lnTo>
                <a:lnTo>
                  <a:pt x="64531" y="235103"/>
                </a:lnTo>
                <a:close/>
                <a:moveTo>
                  <a:pt x="86750" y="235103"/>
                </a:moveTo>
                <a:lnTo>
                  <a:pt x="81431" y="238173"/>
                </a:lnTo>
                <a:lnTo>
                  <a:pt x="76112" y="235103"/>
                </a:lnTo>
                <a:close/>
                <a:moveTo>
                  <a:pt x="98361" y="235103"/>
                </a:moveTo>
                <a:lnTo>
                  <a:pt x="93042" y="238173"/>
                </a:lnTo>
                <a:lnTo>
                  <a:pt x="87723" y="235103"/>
                </a:lnTo>
                <a:close/>
                <a:moveTo>
                  <a:pt x="110003" y="235103"/>
                </a:moveTo>
                <a:lnTo>
                  <a:pt x="104684" y="238173"/>
                </a:lnTo>
                <a:lnTo>
                  <a:pt x="99364" y="235103"/>
                </a:lnTo>
                <a:close/>
                <a:moveTo>
                  <a:pt x="121614" y="235103"/>
                </a:moveTo>
                <a:lnTo>
                  <a:pt x="116295" y="238173"/>
                </a:lnTo>
                <a:lnTo>
                  <a:pt x="110976" y="235103"/>
                </a:lnTo>
                <a:close/>
                <a:moveTo>
                  <a:pt x="133256" y="235103"/>
                </a:moveTo>
                <a:lnTo>
                  <a:pt x="127936" y="238173"/>
                </a:lnTo>
                <a:lnTo>
                  <a:pt x="122617" y="235103"/>
                </a:lnTo>
                <a:close/>
                <a:moveTo>
                  <a:pt x="144867" y="235103"/>
                </a:moveTo>
                <a:lnTo>
                  <a:pt x="139548" y="238173"/>
                </a:lnTo>
                <a:lnTo>
                  <a:pt x="134228" y="235103"/>
                </a:lnTo>
                <a:close/>
                <a:moveTo>
                  <a:pt x="156478" y="235103"/>
                </a:moveTo>
                <a:lnTo>
                  <a:pt x="151159" y="238173"/>
                </a:lnTo>
                <a:lnTo>
                  <a:pt x="145840" y="235103"/>
                </a:lnTo>
                <a:close/>
                <a:moveTo>
                  <a:pt x="168089" y="235103"/>
                </a:moveTo>
                <a:lnTo>
                  <a:pt x="162770" y="238173"/>
                </a:lnTo>
                <a:lnTo>
                  <a:pt x="157451" y="235103"/>
                </a:lnTo>
                <a:close/>
                <a:moveTo>
                  <a:pt x="179731" y="235103"/>
                </a:moveTo>
                <a:lnTo>
                  <a:pt x="174411" y="238173"/>
                </a:lnTo>
                <a:lnTo>
                  <a:pt x="169092" y="235103"/>
                </a:lnTo>
                <a:close/>
                <a:moveTo>
                  <a:pt x="191342" y="235103"/>
                </a:moveTo>
                <a:lnTo>
                  <a:pt x="186023" y="238173"/>
                </a:lnTo>
                <a:lnTo>
                  <a:pt x="180703" y="235103"/>
                </a:lnTo>
                <a:close/>
                <a:moveTo>
                  <a:pt x="202953" y="235103"/>
                </a:moveTo>
                <a:lnTo>
                  <a:pt x="197634" y="238173"/>
                </a:lnTo>
                <a:lnTo>
                  <a:pt x="192315" y="235103"/>
                </a:lnTo>
                <a:close/>
                <a:moveTo>
                  <a:pt x="214564" y="235103"/>
                </a:moveTo>
                <a:lnTo>
                  <a:pt x="209245" y="238173"/>
                </a:lnTo>
                <a:lnTo>
                  <a:pt x="203926" y="235103"/>
                </a:lnTo>
                <a:close/>
                <a:moveTo>
                  <a:pt x="226175" y="235103"/>
                </a:moveTo>
                <a:lnTo>
                  <a:pt x="220856" y="238173"/>
                </a:lnTo>
                <a:lnTo>
                  <a:pt x="215537" y="235103"/>
                </a:lnTo>
                <a:close/>
                <a:moveTo>
                  <a:pt x="237817" y="235103"/>
                </a:moveTo>
                <a:lnTo>
                  <a:pt x="232498" y="238173"/>
                </a:lnTo>
                <a:lnTo>
                  <a:pt x="227178" y="235103"/>
                </a:lnTo>
                <a:close/>
                <a:moveTo>
                  <a:pt x="249428" y="235103"/>
                </a:moveTo>
                <a:lnTo>
                  <a:pt x="244109" y="238173"/>
                </a:lnTo>
                <a:lnTo>
                  <a:pt x="238790" y="235103"/>
                </a:lnTo>
                <a:close/>
                <a:moveTo>
                  <a:pt x="261070" y="235103"/>
                </a:moveTo>
                <a:lnTo>
                  <a:pt x="255750" y="238173"/>
                </a:lnTo>
                <a:lnTo>
                  <a:pt x="250431" y="235103"/>
                </a:lnTo>
                <a:close/>
                <a:moveTo>
                  <a:pt x="272681" y="235103"/>
                </a:moveTo>
                <a:lnTo>
                  <a:pt x="267362" y="238173"/>
                </a:lnTo>
                <a:lnTo>
                  <a:pt x="262042" y="235103"/>
                </a:lnTo>
                <a:close/>
                <a:moveTo>
                  <a:pt x="284292" y="235103"/>
                </a:moveTo>
                <a:lnTo>
                  <a:pt x="278973" y="238173"/>
                </a:lnTo>
                <a:lnTo>
                  <a:pt x="273653" y="235103"/>
                </a:lnTo>
                <a:close/>
                <a:moveTo>
                  <a:pt x="6050" y="235437"/>
                </a:moveTo>
                <a:lnTo>
                  <a:pt x="6050" y="241399"/>
                </a:lnTo>
                <a:lnTo>
                  <a:pt x="6050" y="241399"/>
                </a:lnTo>
                <a:lnTo>
                  <a:pt x="6110" y="241364"/>
                </a:lnTo>
                <a:lnTo>
                  <a:pt x="6110" y="235543"/>
                </a:lnTo>
                <a:lnTo>
                  <a:pt x="6110" y="235543"/>
                </a:lnTo>
                <a:lnTo>
                  <a:pt x="6050" y="235437"/>
                </a:lnTo>
                <a:close/>
                <a:moveTo>
                  <a:pt x="17174" y="235346"/>
                </a:moveTo>
                <a:lnTo>
                  <a:pt x="11855" y="244525"/>
                </a:lnTo>
                <a:lnTo>
                  <a:pt x="11855" y="238416"/>
                </a:lnTo>
                <a:lnTo>
                  <a:pt x="17174" y="235346"/>
                </a:lnTo>
                <a:close/>
                <a:moveTo>
                  <a:pt x="28816" y="235346"/>
                </a:moveTo>
                <a:lnTo>
                  <a:pt x="23497" y="244525"/>
                </a:lnTo>
                <a:lnTo>
                  <a:pt x="23497" y="238416"/>
                </a:lnTo>
                <a:lnTo>
                  <a:pt x="28816" y="235346"/>
                </a:lnTo>
                <a:close/>
                <a:moveTo>
                  <a:pt x="40427" y="235346"/>
                </a:moveTo>
                <a:lnTo>
                  <a:pt x="35108" y="244525"/>
                </a:lnTo>
                <a:lnTo>
                  <a:pt x="35108" y="238416"/>
                </a:lnTo>
                <a:lnTo>
                  <a:pt x="40427" y="235346"/>
                </a:lnTo>
                <a:close/>
                <a:moveTo>
                  <a:pt x="52008" y="235346"/>
                </a:moveTo>
                <a:lnTo>
                  <a:pt x="46689" y="244525"/>
                </a:lnTo>
                <a:lnTo>
                  <a:pt x="46689" y="238416"/>
                </a:lnTo>
                <a:lnTo>
                  <a:pt x="52008" y="235346"/>
                </a:lnTo>
                <a:close/>
                <a:moveTo>
                  <a:pt x="63650" y="235346"/>
                </a:moveTo>
                <a:lnTo>
                  <a:pt x="58330" y="244525"/>
                </a:lnTo>
                <a:lnTo>
                  <a:pt x="58330" y="238416"/>
                </a:lnTo>
                <a:lnTo>
                  <a:pt x="63650" y="235346"/>
                </a:lnTo>
                <a:close/>
                <a:moveTo>
                  <a:pt x="75261" y="235346"/>
                </a:moveTo>
                <a:lnTo>
                  <a:pt x="69941" y="244525"/>
                </a:lnTo>
                <a:lnTo>
                  <a:pt x="69941" y="238416"/>
                </a:lnTo>
                <a:lnTo>
                  <a:pt x="75261" y="235346"/>
                </a:lnTo>
                <a:close/>
                <a:moveTo>
                  <a:pt x="86902" y="235346"/>
                </a:moveTo>
                <a:lnTo>
                  <a:pt x="81583" y="244525"/>
                </a:lnTo>
                <a:lnTo>
                  <a:pt x="81583" y="238416"/>
                </a:lnTo>
                <a:lnTo>
                  <a:pt x="86902" y="235346"/>
                </a:lnTo>
                <a:close/>
                <a:moveTo>
                  <a:pt x="98513" y="235346"/>
                </a:moveTo>
                <a:lnTo>
                  <a:pt x="93194" y="244525"/>
                </a:lnTo>
                <a:lnTo>
                  <a:pt x="93194" y="238416"/>
                </a:lnTo>
                <a:lnTo>
                  <a:pt x="98513" y="235346"/>
                </a:lnTo>
                <a:close/>
                <a:moveTo>
                  <a:pt x="110155" y="235346"/>
                </a:moveTo>
                <a:lnTo>
                  <a:pt x="104836" y="244525"/>
                </a:lnTo>
                <a:lnTo>
                  <a:pt x="104836" y="238416"/>
                </a:lnTo>
                <a:lnTo>
                  <a:pt x="110155" y="235346"/>
                </a:lnTo>
                <a:close/>
                <a:moveTo>
                  <a:pt x="121736" y="235346"/>
                </a:moveTo>
                <a:lnTo>
                  <a:pt x="116416" y="244525"/>
                </a:lnTo>
                <a:lnTo>
                  <a:pt x="116416" y="238416"/>
                </a:lnTo>
                <a:lnTo>
                  <a:pt x="121736" y="235346"/>
                </a:lnTo>
                <a:close/>
                <a:moveTo>
                  <a:pt x="133377" y="235346"/>
                </a:moveTo>
                <a:lnTo>
                  <a:pt x="128058" y="244525"/>
                </a:lnTo>
                <a:lnTo>
                  <a:pt x="128058" y="238416"/>
                </a:lnTo>
                <a:lnTo>
                  <a:pt x="133377" y="235346"/>
                </a:lnTo>
                <a:close/>
                <a:moveTo>
                  <a:pt x="144988" y="235346"/>
                </a:moveTo>
                <a:lnTo>
                  <a:pt x="139669" y="244525"/>
                </a:lnTo>
                <a:lnTo>
                  <a:pt x="139669" y="238416"/>
                </a:lnTo>
                <a:lnTo>
                  <a:pt x="144988" y="235346"/>
                </a:lnTo>
                <a:close/>
                <a:moveTo>
                  <a:pt x="156630" y="235346"/>
                </a:moveTo>
                <a:lnTo>
                  <a:pt x="151311" y="244525"/>
                </a:lnTo>
                <a:lnTo>
                  <a:pt x="151311" y="238416"/>
                </a:lnTo>
                <a:lnTo>
                  <a:pt x="156630" y="235346"/>
                </a:lnTo>
                <a:close/>
                <a:moveTo>
                  <a:pt x="168241" y="235346"/>
                </a:moveTo>
                <a:lnTo>
                  <a:pt x="162922" y="244525"/>
                </a:lnTo>
                <a:lnTo>
                  <a:pt x="162922" y="238416"/>
                </a:lnTo>
                <a:lnTo>
                  <a:pt x="168241" y="235346"/>
                </a:lnTo>
                <a:close/>
                <a:moveTo>
                  <a:pt x="179822" y="235346"/>
                </a:moveTo>
                <a:lnTo>
                  <a:pt x="174503" y="244525"/>
                </a:lnTo>
                <a:lnTo>
                  <a:pt x="174503" y="238416"/>
                </a:lnTo>
                <a:lnTo>
                  <a:pt x="179822" y="235346"/>
                </a:lnTo>
                <a:close/>
                <a:moveTo>
                  <a:pt x="191463" y="235346"/>
                </a:moveTo>
                <a:lnTo>
                  <a:pt x="186144" y="244525"/>
                </a:lnTo>
                <a:lnTo>
                  <a:pt x="186144" y="238416"/>
                </a:lnTo>
                <a:lnTo>
                  <a:pt x="191463" y="235346"/>
                </a:lnTo>
                <a:close/>
                <a:moveTo>
                  <a:pt x="203075" y="235346"/>
                </a:moveTo>
                <a:lnTo>
                  <a:pt x="197755" y="244525"/>
                </a:lnTo>
                <a:lnTo>
                  <a:pt x="197755" y="238416"/>
                </a:lnTo>
                <a:lnTo>
                  <a:pt x="203075" y="235346"/>
                </a:lnTo>
                <a:close/>
                <a:moveTo>
                  <a:pt x="214716" y="235346"/>
                </a:moveTo>
                <a:lnTo>
                  <a:pt x="209397" y="244525"/>
                </a:lnTo>
                <a:lnTo>
                  <a:pt x="209397" y="238416"/>
                </a:lnTo>
                <a:lnTo>
                  <a:pt x="214716" y="235346"/>
                </a:lnTo>
                <a:close/>
                <a:moveTo>
                  <a:pt x="226327" y="235346"/>
                </a:moveTo>
                <a:lnTo>
                  <a:pt x="221008" y="244525"/>
                </a:lnTo>
                <a:lnTo>
                  <a:pt x="221008" y="238416"/>
                </a:lnTo>
                <a:lnTo>
                  <a:pt x="226327" y="235346"/>
                </a:lnTo>
                <a:close/>
                <a:moveTo>
                  <a:pt x="237969" y="235346"/>
                </a:moveTo>
                <a:lnTo>
                  <a:pt x="232650" y="244525"/>
                </a:lnTo>
                <a:lnTo>
                  <a:pt x="232650" y="238416"/>
                </a:lnTo>
                <a:lnTo>
                  <a:pt x="237969" y="235346"/>
                </a:lnTo>
                <a:close/>
                <a:moveTo>
                  <a:pt x="249550" y="235346"/>
                </a:moveTo>
                <a:lnTo>
                  <a:pt x="244230" y="244525"/>
                </a:lnTo>
                <a:lnTo>
                  <a:pt x="244230" y="238416"/>
                </a:lnTo>
                <a:lnTo>
                  <a:pt x="249550" y="235346"/>
                </a:lnTo>
                <a:close/>
                <a:moveTo>
                  <a:pt x="261191" y="235346"/>
                </a:moveTo>
                <a:lnTo>
                  <a:pt x="255872" y="244525"/>
                </a:lnTo>
                <a:lnTo>
                  <a:pt x="255872" y="238416"/>
                </a:lnTo>
                <a:lnTo>
                  <a:pt x="261191" y="235346"/>
                </a:lnTo>
                <a:close/>
                <a:moveTo>
                  <a:pt x="272802" y="235346"/>
                </a:moveTo>
                <a:lnTo>
                  <a:pt x="267483" y="244525"/>
                </a:lnTo>
                <a:lnTo>
                  <a:pt x="267483" y="238416"/>
                </a:lnTo>
                <a:lnTo>
                  <a:pt x="272802" y="235346"/>
                </a:lnTo>
                <a:close/>
                <a:moveTo>
                  <a:pt x="284444" y="235346"/>
                </a:moveTo>
                <a:lnTo>
                  <a:pt x="279125" y="244525"/>
                </a:lnTo>
                <a:lnTo>
                  <a:pt x="279125" y="238416"/>
                </a:lnTo>
                <a:lnTo>
                  <a:pt x="284444" y="235346"/>
                </a:lnTo>
                <a:close/>
                <a:moveTo>
                  <a:pt x="6262" y="235376"/>
                </a:moveTo>
                <a:lnTo>
                  <a:pt x="11582" y="238416"/>
                </a:lnTo>
                <a:lnTo>
                  <a:pt x="11582" y="244556"/>
                </a:lnTo>
                <a:lnTo>
                  <a:pt x="6262" y="235376"/>
                </a:lnTo>
                <a:close/>
                <a:moveTo>
                  <a:pt x="17904" y="235376"/>
                </a:moveTo>
                <a:lnTo>
                  <a:pt x="23223" y="238416"/>
                </a:lnTo>
                <a:lnTo>
                  <a:pt x="23223" y="244556"/>
                </a:lnTo>
                <a:lnTo>
                  <a:pt x="17904" y="235376"/>
                </a:lnTo>
                <a:close/>
                <a:moveTo>
                  <a:pt x="29515" y="235376"/>
                </a:moveTo>
                <a:lnTo>
                  <a:pt x="34834" y="238416"/>
                </a:lnTo>
                <a:lnTo>
                  <a:pt x="34834" y="244556"/>
                </a:lnTo>
                <a:lnTo>
                  <a:pt x="29515" y="235376"/>
                </a:lnTo>
                <a:close/>
                <a:moveTo>
                  <a:pt x="41126" y="235376"/>
                </a:moveTo>
                <a:lnTo>
                  <a:pt x="46446" y="238416"/>
                </a:lnTo>
                <a:lnTo>
                  <a:pt x="46446" y="244556"/>
                </a:lnTo>
                <a:lnTo>
                  <a:pt x="41126" y="235376"/>
                </a:lnTo>
                <a:close/>
                <a:moveTo>
                  <a:pt x="52737" y="235376"/>
                </a:moveTo>
                <a:lnTo>
                  <a:pt x="58057" y="238416"/>
                </a:lnTo>
                <a:lnTo>
                  <a:pt x="58057" y="244556"/>
                </a:lnTo>
                <a:lnTo>
                  <a:pt x="52737" y="235376"/>
                </a:lnTo>
                <a:close/>
                <a:moveTo>
                  <a:pt x="64379" y="235346"/>
                </a:moveTo>
                <a:lnTo>
                  <a:pt x="69698" y="238416"/>
                </a:lnTo>
                <a:lnTo>
                  <a:pt x="69698" y="244556"/>
                </a:lnTo>
                <a:lnTo>
                  <a:pt x="64379" y="235346"/>
                </a:lnTo>
                <a:close/>
                <a:moveTo>
                  <a:pt x="75990" y="235376"/>
                </a:moveTo>
                <a:lnTo>
                  <a:pt x="81309" y="238416"/>
                </a:lnTo>
                <a:lnTo>
                  <a:pt x="81309" y="244556"/>
                </a:lnTo>
                <a:lnTo>
                  <a:pt x="75990" y="235376"/>
                </a:lnTo>
                <a:close/>
                <a:moveTo>
                  <a:pt x="87632" y="235376"/>
                </a:moveTo>
                <a:lnTo>
                  <a:pt x="92951" y="238416"/>
                </a:lnTo>
                <a:lnTo>
                  <a:pt x="92951" y="244556"/>
                </a:lnTo>
                <a:lnTo>
                  <a:pt x="87632" y="235376"/>
                </a:lnTo>
                <a:close/>
                <a:moveTo>
                  <a:pt x="99243" y="235376"/>
                </a:moveTo>
                <a:lnTo>
                  <a:pt x="104562" y="238416"/>
                </a:lnTo>
                <a:lnTo>
                  <a:pt x="104562" y="244556"/>
                </a:lnTo>
                <a:lnTo>
                  <a:pt x="99243" y="235376"/>
                </a:lnTo>
                <a:close/>
                <a:moveTo>
                  <a:pt x="110824" y="235376"/>
                </a:moveTo>
                <a:lnTo>
                  <a:pt x="116143" y="238416"/>
                </a:lnTo>
                <a:lnTo>
                  <a:pt x="116143" y="244556"/>
                </a:lnTo>
                <a:lnTo>
                  <a:pt x="110824" y="235376"/>
                </a:lnTo>
                <a:close/>
                <a:moveTo>
                  <a:pt x="122465" y="235376"/>
                </a:moveTo>
                <a:lnTo>
                  <a:pt x="127784" y="238416"/>
                </a:lnTo>
                <a:lnTo>
                  <a:pt x="127784" y="244556"/>
                </a:lnTo>
                <a:lnTo>
                  <a:pt x="122465" y="235376"/>
                </a:lnTo>
                <a:close/>
                <a:moveTo>
                  <a:pt x="134076" y="235376"/>
                </a:moveTo>
                <a:lnTo>
                  <a:pt x="139396" y="238416"/>
                </a:lnTo>
                <a:lnTo>
                  <a:pt x="139396" y="244556"/>
                </a:lnTo>
                <a:lnTo>
                  <a:pt x="134076" y="235376"/>
                </a:lnTo>
                <a:close/>
                <a:moveTo>
                  <a:pt x="145718" y="235376"/>
                </a:moveTo>
                <a:lnTo>
                  <a:pt x="151037" y="238416"/>
                </a:lnTo>
                <a:lnTo>
                  <a:pt x="151037" y="244556"/>
                </a:lnTo>
                <a:lnTo>
                  <a:pt x="145718" y="235376"/>
                </a:lnTo>
                <a:close/>
                <a:moveTo>
                  <a:pt x="157329" y="235376"/>
                </a:moveTo>
                <a:lnTo>
                  <a:pt x="162648" y="238416"/>
                </a:lnTo>
                <a:lnTo>
                  <a:pt x="162648" y="244556"/>
                </a:lnTo>
                <a:lnTo>
                  <a:pt x="157329" y="235376"/>
                </a:lnTo>
                <a:close/>
                <a:moveTo>
                  <a:pt x="168971" y="235376"/>
                </a:moveTo>
                <a:lnTo>
                  <a:pt x="174290" y="238416"/>
                </a:lnTo>
                <a:lnTo>
                  <a:pt x="174290" y="244556"/>
                </a:lnTo>
                <a:lnTo>
                  <a:pt x="168971" y="235376"/>
                </a:lnTo>
                <a:close/>
                <a:moveTo>
                  <a:pt x="180551" y="235376"/>
                </a:moveTo>
                <a:lnTo>
                  <a:pt x="185871" y="238416"/>
                </a:lnTo>
                <a:lnTo>
                  <a:pt x="185871" y="244556"/>
                </a:lnTo>
                <a:lnTo>
                  <a:pt x="180551" y="235376"/>
                </a:lnTo>
                <a:close/>
                <a:moveTo>
                  <a:pt x="192193" y="235376"/>
                </a:moveTo>
                <a:lnTo>
                  <a:pt x="197512" y="238416"/>
                </a:lnTo>
                <a:lnTo>
                  <a:pt x="197512" y="244556"/>
                </a:lnTo>
                <a:lnTo>
                  <a:pt x="192193" y="235376"/>
                </a:lnTo>
                <a:close/>
                <a:moveTo>
                  <a:pt x="203804" y="235346"/>
                </a:moveTo>
                <a:lnTo>
                  <a:pt x="209123" y="238416"/>
                </a:lnTo>
                <a:lnTo>
                  <a:pt x="209123" y="244556"/>
                </a:lnTo>
                <a:lnTo>
                  <a:pt x="203804" y="235346"/>
                </a:lnTo>
                <a:close/>
                <a:moveTo>
                  <a:pt x="215446" y="235376"/>
                </a:moveTo>
                <a:lnTo>
                  <a:pt x="220765" y="238416"/>
                </a:lnTo>
                <a:lnTo>
                  <a:pt x="220765" y="244556"/>
                </a:lnTo>
                <a:lnTo>
                  <a:pt x="215446" y="235376"/>
                </a:lnTo>
                <a:close/>
                <a:moveTo>
                  <a:pt x="227057" y="235376"/>
                </a:moveTo>
                <a:lnTo>
                  <a:pt x="232376" y="238416"/>
                </a:lnTo>
                <a:lnTo>
                  <a:pt x="232376" y="244556"/>
                </a:lnTo>
                <a:lnTo>
                  <a:pt x="227057" y="235376"/>
                </a:lnTo>
                <a:close/>
                <a:moveTo>
                  <a:pt x="238638" y="235376"/>
                </a:moveTo>
                <a:lnTo>
                  <a:pt x="243957" y="238416"/>
                </a:lnTo>
                <a:lnTo>
                  <a:pt x="243957" y="244556"/>
                </a:lnTo>
                <a:lnTo>
                  <a:pt x="238638" y="235376"/>
                </a:lnTo>
                <a:close/>
                <a:moveTo>
                  <a:pt x="250279" y="235376"/>
                </a:moveTo>
                <a:lnTo>
                  <a:pt x="255598" y="238416"/>
                </a:lnTo>
                <a:lnTo>
                  <a:pt x="255598" y="244556"/>
                </a:lnTo>
                <a:lnTo>
                  <a:pt x="250279" y="235376"/>
                </a:lnTo>
                <a:close/>
                <a:moveTo>
                  <a:pt x="261890" y="235346"/>
                </a:moveTo>
                <a:lnTo>
                  <a:pt x="267210" y="238416"/>
                </a:lnTo>
                <a:lnTo>
                  <a:pt x="267210" y="244556"/>
                </a:lnTo>
                <a:lnTo>
                  <a:pt x="261890" y="235346"/>
                </a:lnTo>
                <a:close/>
                <a:moveTo>
                  <a:pt x="273532" y="235346"/>
                </a:moveTo>
                <a:lnTo>
                  <a:pt x="278851" y="238416"/>
                </a:lnTo>
                <a:lnTo>
                  <a:pt x="278851" y="244556"/>
                </a:lnTo>
                <a:lnTo>
                  <a:pt x="273532" y="235346"/>
                </a:lnTo>
                <a:close/>
                <a:moveTo>
                  <a:pt x="87389" y="235437"/>
                </a:moveTo>
                <a:lnTo>
                  <a:pt x="92708" y="244647"/>
                </a:lnTo>
                <a:lnTo>
                  <a:pt x="92708" y="244647"/>
                </a:lnTo>
                <a:lnTo>
                  <a:pt x="90246" y="243188"/>
                </a:lnTo>
                <a:lnTo>
                  <a:pt x="87389" y="241607"/>
                </a:lnTo>
                <a:lnTo>
                  <a:pt x="87389" y="235437"/>
                </a:lnTo>
                <a:close/>
                <a:moveTo>
                  <a:pt x="145475" y="235437"/>
                </a:moveTo>
                <a:lnTo>
                  <a:pt x="150794" y="244647"/>
                </a:lnTo>
                <a:lnTo>
                  <a:pt x="150794" y="244647"/>
                </a:lnTo>
                <a:lnTo>
                  <a:pt x="148332" y="243188"/>
                </a:lnTo>
                <a:lnTo>
                  <a:pt x="145475" y="241607"/>
                </a:lnTo>
                <a:lnTo>
                  <a:pt x="145475" y="235437"/>
                </a:lnTo>
                <a:close/>
                <a:moveTo>
                  <a:pt x="157116" y="235437"/>
                </a:moveTo>
                <a:lnTo>
                  <a:pt x="162436" y="244647"/>
                </a:lnTo>
                <a:lnTo>
                  <a:pt x="162436" y="244647"/>
                </a:lnTo>
                <a:lnTo>
                  <a:pt x="159974" y="243188"/>
                </a:lnTo>
                <a:lnTo>
                  <a:pt x="157116" y="241607"/>
                </a:lnTo>
                <a:lnTo>
                  <a:pt x="157116" y="235437"/>
                </a:lnTo>
                <a:close/>
                <a:moveTo>
                  <a:pt x="168727" y="235437"/>
                </a:moveTo>
                <a:lnTo>
                  <a:pt x="174047" y="244647"/>
                </a:lnTo>
                <a:lnTo>
                  <a:pt x="174047" y="244647"/>
                </a:lnTo>
                <a:lnTo>
                  <a:pt x="171585" y="243188"/>
                </a:lnTo>
                <a:lnTo>
                  <a:pt x="168727" y="241607"/>
                </a:lnTo>
                <a:lnTo>
                  <a:pt x="168727" y="235437"/>
                </a:lnTo>
                <a:close/>
                <a:moveTo>
                  <a:pt x="180339" y="235437"/>
                </a:moveTo>
                <a:lnTo>
                  <a:pt x="185658" y="244647"/>
                </a:lnTo>
                <a:lnTo>
                  <a:pt x="185658" y="244647"/>
                </a:lnTo>
                <a:lnTo>
                  <a:pt x="183165" y="243188"/>
                </a:lnTo>
                <a:lnTo>
                  <a:pt x="180339" y="241607"/>
                </a:lnTo>
                <a:lnTo>
                  <a:pt x="180339" y="235437"/>
                </a:lnTo>
                <a:close/>
                <a:moveTo>
                  <a:pt x="191950" y="235437"/>
                </a:moveTo>
                <a:lnTo>
                  <a:pt x="197269" y="244647"/>
                </a:lnTo>
                <a:lnTo>
                  <a:pt x="197269" y="244647"/>
                </a:lnTo>
                <a:lnTo>
                  <a:pt x="194807" y="243188"/>
                </a:lnTo>
                <a:lnTo>
                  <a:pt x="191950" y="241607"/>
                </a:lnTo>
                <a:lnTo>
                  <a:pt x="191950" y="235437"/>
                </a:lnTo>
                <a:close/>
                <a:moveTo>
                  <a:pt x="238455" y="235437"/>
                </a:moveTo>
                <a:lnTo>
                  <a:pt x="243774" y="244647"/>
                </a:lnTo>
                <a:lnTo>
                  <a:pt x="243774" y="244647"/>
                </a:lnTo>
                <a:lnTo>
                  <a:pt x="241312" y="243188"/>
                </a:lnTo>
                <a:lnTo>
                  <a:pt x="238455" y="241607"/>
                </a:lnTo>
                <a:lnTo>
                  <a:pt x="238455" y="235437"/>
                </a:lnTo>
                <a:close/>
                <a:moveTo>
                  <a:pt x="17661" y="235437"/>
                </a:moveTo>
                <a:lnTo>
                  <a:pt x="22980" y="244647"/>
                </a:lnTo>
                <a:lnTo>
                  <a:pt x="22980" y="244647"/>
                </a:lnTo>
                <a:lnTo>
                  <a:pt x="20518" y="243188"/>
                </a:lnTo>
                <a:lnTo>
                  <a:pt x="17661" y="241607"/>
                </a:lnTo>
                <a:lnTo>
                  <a:pt x="17661" y="235437"/>
                </a:lnTo>
                <a:close/>
                <a:moveTo>
                  <a:pt x="29302" y="235437"/>
                </a:moveTo>
                <a:lnTo>
                  <a:pt x="34622" y="244647"/>
                </a:lnTo>
                <a:lnTo>
                  <a:pt x="34622" y="244647"/>
                </a:lnTo>
                <a:lnTo>
                  <a:pt x="32160" y="243188"/>
                </a:lnTo>
                <a:lnTo>
                  <a:pt x="29302" y="241607"/>
                </a:lnTo>
                <a:lnTo>
                  <a:pt x="29302" y="235437"/>
                </a:lnTo>
                <a:close/>
                <a:moveTo>
                  <a:pt x="40883" y="235437"/>
                </a:moveTo>
                <a:lnTo>
                  <a:pt x="46202" y="244647"/>
                </a:lnTo>
                <a:lnTo>
                  <a:pt x="46202" y="244647"/>
                </a:lnTo>
                <a:lnTo>
                  <a:pt x="43740" y="243188"/>
                </a:lnTo>
                <a:lnTo>
                  <a:pt x="40883" y="241607"/>
                </a:lnTo>
                <a:lnTo>
                  <a:pt x="40883" y="235437"/>
                </a:lnTo>
                <a:close/>
                <a:moveTo>
                  <a:pt x="64136" y="235437"/>
                </a:moveTo>
                <a:lnTo>
                  <a:pt x="69455" y="244647"/>
                </a:lnTo>
                <a:lnTo>
                  <a:pt x="69455" y="244647"/>
                </a:lnTo>
                <a:lnTo>
                  <a:pt x="66993" y="243188"/>
                </a:lnTo>
                <a:lnTo>
                  <a:pt x="64136" y="241607"/>
                </a:lnTo>
                <a:lnTo>
                  <a:pt x="64136" y="235437"/>
                </a:lnTo>
                <a:close/>
                <a:moveTo>
                  <a:pt x="110611" y="235437"/>
                </a:moveTo>
                <a:lnTo>
                  <a:pt x="115930" y="244647"/>
                </a:lnTo>
                <a:lnTo>
                  <a:pt x="115930" y="244647"/>
                </a:lnTo>
                <a:lnTo>
                  <a:pt x="113468" y="243188"/>
                </a:lnTo>
                <a:lnTo>
                  <a:pt x="110611" y="241607"/>
                </a:lnTo>
                <a:lnTo>
                  <a:pt x="110611" y="235437"/>
                </a:lnTo>
                <a:close/>
                <a:moveTo>
                  <a:pt x="122222" y="235437"/>
                </a:moveTo>
                <a:lnTo>
                  <a:pt x="127541" y="244647"/>
                </a:lnTo>
                <a:lnTo>
                  <a:pt x="127541" y="244647"/>
                </a:lnTo>
                <a:lnTo>
                  <a:pt x="125079" y="243188"/>
                </a:lnTo>
                <a:lnTo>
                  <a:pt x="122222" y="241607"/>
                </a:lnTo>
                <a:lnTo>
                  <a:pt x="122222" y="235437"/>
                </a:lnTo>
                <a:close/>
                <a:moveTo>
                  <a:pt x="133864" y="235437"/>
                </a:moveTo>
                <a:lnTo>
                  <a:pt x="139183" y="244647"/>
                </a:lnTo>
                <a:lnTo>
                  <a:pt x="139183" y="244647"/>
                </a:lnTo>
                <a:lnTo>
                  <a:pt x="136721" y="243188"/>
                </a:lnTo>
                <a:lnTo>
                  <a:pt x="133864" y="241607"/>
                </a:lnTo>
                <a:lnTo>
                  <a:pt x="133864" y="235437"/>
                </a:lnTo>
                <a:close/>
                <a:moveTo>
                  <a:pt x="215202" y="235437"/>
                </a:moveTo>
                <a:lnTo>
                  <a:pt x="220522" y="244647"/>
                </a:lnTo>
                <a:lnTo>
                  <a:pt x="220522" y="244647"/>
                </a:lnTo>
                <a:lnTo>
                  <a:pt x="218060" y="243188"/>
                </a:lnTo>
                <a:lnTo>
                  <a:pt x="215202" y="241607"/>
                </a:lnTo>
                <a:lnTo>
                  <a:pt x="215202" y="235437"/>
                </a:lnTo>
                <a:close/>
                <a:moveTo>
                  <a:pt x="52525" y="235437"/>
                </a:moveTo>
                <a:lnTo>
                  <a:pt x="57844" y="244647"/>
                </a:lnTo>
                <a:lnTo>
                  <a:pt x="55351" y="243188"/>
                </a:lnTo>
                <a:lnTo>
                  <a:pt x="52525" y="241607"/>
                </a:lnTo>
                <a:lnTo>
                  <a:pt x="52525" y="235437"/>
                </a:lnTo>
                <a:close/>
                <a:moveTo>
                  <a:pt x="75777" y="235437"/>
                </a:moveTo>
                <a:lnTo>
                  <a:pt x="81097" y="244647"/>
                </a:lnTo>
                <a:lnTo>
                  <a:pt x="78604" y="243188"/>
                </a:lnTo>
                <a:lnTo>
                  <a:pt x="75777" y="241607"/>
                </a:lnTo>
                <a:lnTo>
                  <a:pt x="75777" y="235437"/>
                </a:lnTo>
                <a:close/>
                <a:moveTo>
                  <a:pt x="99030" y="235437"/>
                </a:moveTo>
                <a:lnTo>
                  <a:pt x="104349" y="244647"/>
                </a:lnTo>
                <a:lnTo>
                  <a:pt x="101857" y="243188"/>
                </a:lnTo>
                <a:lnTo>
                  <a:pt x="99030" y="241607"/>
                </a:lnTo>
                <a:lnTo>
                  <a:pt x="99030" y="235437"/>
                </a:lnTo>
                <a:close/>
                <a:moveTo>
                  <a:pt x="203591" y="235437"/>
                </a:moveTo>
                <a:lnTo>
                  <a:pt x="208911" y="244647"/>
                </a:lnTo>
                <a:lnTo>
                  <a:pt x="206418" y="243188"/>
                </a:lnTo>
                <a:lnTo>
                  <a:pt x="203591" y="241607"/>
                </a:lnTo>
                <a:lnTo>
                  <a:pt x="203591" y="235437"/>
                </a:lnTo>
                <a:close/>
                <a:moveTo>
                  <a:pt x="226844" y="235437"/>
                </a:moveTo>
                <a:lnTo>
                  <a:pt x="232163" y="244647"/>
                </a:lnTo>
                <a:lnTo>
                  <a:pt x="229671" y="243188"/>
                </a:lnTo>
                <a:lnTo>
                  <a:pt x="226844" y="241607"/>
                </a:lnTo>
                <a:lnTo>
                  <a:pt x="226844" y="235437"/>
                </a:lnTo>
                <a:close/>
                <a:moveTo>
                  <a:pt x="250036" y="235437"/>
                </a:moveTo>
                <a:lnTo>
                  <a:pt x="255355" y="244647"/>
                </a:lnTo>
                <a:lnTo>
                  <a:pt x="252893" y="243188"/>
                </a:lnTo>
                <a:lnTo>
                  <a:pt x="250036" y="241607"/>
                </a:lnTo>
                <a:lnTo>
                  <a:pt x="250036" y="235437"/>
                </a:lnTo>
                <a:close/>
                <a:moveTo>
                  <a:pt x="261678" y="235437"/>
                </a:moveTo>
                <a:lnTo>
                  <a:pt x="266997" y="244647"/>
                </a:lnTo>
                <a:lnTo>
                  <a:pt x="264535" y="243218"/>
                </a:lnTo>
                <a:lnTo>
                  <a:pt x="261678" y="241607"/>
                </a:lnTo>
                <a:lnTo>
                  <a:pt x="261678" y="235437"/>
                </a:lnTo>
                <a:close/>
                <a:moveTo>
                  <a:pt x="273289" y="235437"/>
                </a:moveTo>
                <a:lnTo>
                  <a:pt x="278608" y="244647"/>
                </a:lnTo>
                <a:lnTo>
                  <a:pt x="276146" y="243218"/>
                </a:lnTo>
                <a:lnTo>
                  <a:pt x="273289" y="241607"/>
                </a:lnTo>
                <a:lnTo>
                  <a:pt x="273289" y="235437"/>
                </a:lnTo>
                <a:close/>
                <a:moveTo>
                  <a:pt x="284657" y="235498"/>
                </a:moveTo>
                <a:lnTo>
                  <a:pt x="284657" y="241638"/>
                </a:lnTo>
                <a:lnTo>
                  <a:pt x="279337" y="244677"/>
                </a:lnTo>
                <a:lnTo>
                  <a:pt x="279337" y="244677"/>
                </a:lnTo>
                <a:lnTo>
                  <a:pt x="284657" y="235498"/>
                </a:lnTo>
                <a:close/>
                <a:moveTo>
                  <a:pt x="87115" y="235498"/>
                </a:moveTo>
                <a:lnTo>
                  <a:pt x="87115" y="241638"/>
                </a:lnTo>
                <a:lnTo>
                  <a:pt x="84288" y="243279"/>
                </a:lnTo>
                <a:lnTo>
                  <a:pt x="81796" y="244677"/>
                </a:lnTo>
                <a:lnTo>
                  <a:pt x="81796" y="244677"/>
                </a:lnTo>
                <a:lnTo>
                  <a:pt x="87115" y="235498"/>
                </a:lnTo>
                <a:close/>
                <a:moveTo>
                  <a:pt x="110368" y="235498"/>
                </a:moveTo>
                <a:lnTo>
                  <a:pt x="110368" y="241638"/>
                </a:lnTo>
                <a:lnTo>
                  <a:pt x="107541" y="243279"/>
                </a:lnTo>
                <a:lnTo>
                  <a:pt x="105048" y="244677"/>
                </a:lnTo>
                <a:lnTo>
                  <a:pt x="105048" y="244677"/>
                </a:lnTo>
                <a:lnTo>
                  <a:pt x="110368" y="235498"/>
                </a:lnTo>
                <a:close/>
                <a:moveTo>
                  <a:pt x="273046" y="235498"/>
                </a:moveTo>
                <a:lnTo>
                  <a:pt x="273046" y="241638"/>
                </a:lnTo>
                <a:lnTo>
                  <a:pt x="270188" y="243279"/>
                </a:lnTo>
                <a:lnTo>
                  <a:pt x="267726" y="244677"/>
                </a:lnTo>
                <a:lnTo>
                  <a:pt x="267726" y="244677"/>
                </a:lnTo>
                <a:lnTo>
                  <a:pt x="273046" y="235498"/>
                </a:lnTo>
                <a:close/>
                <a:moveTo>
                  <a:pt x="17418" y="235437"/>
                </a:moveTo>
                <a:lnTo>
                  <a:pt x="17418" y="241607"/>
                </a:lnTo>
                <a:lnTo>
                  <a:pt x="14560" y="243218"/>
                </a:lnTo>
                <a:lnTo>
                  <a:pt x="12098" y="244677"/>
                </a:lnTo>
                <a:lnTo>
                  <a:pt x="17418" y="235437"/>
                </a:lnTo>
                <a:close/>
                <a:moveTo>
                  <a:pt x="29029" y="235498"/>
                </a:moveTo>
                <a:lnTo>
                  <a:pt x="29029" y="241638"/>
                </a:lnTo>
                <a:lnTo>
                  <a:pt x="26172" y="243279"/>
                </a:lnTo>
                <a:lnTo>
                  <a:pt x="23710" y="244677"/>
                </a:lnTo>
                <a:lnTo>
                  <a:pt x="29029" y="235498"/>
                </a:lnTo>
                <a:close/>
                <a:moveTo>
                  <a:pt x="40670" y="235498"/>
                </a:moveTo>
                <a:lnTo>
                  <a:pt x="40670" y="241638"/>
                </a:lnTo>
                <a:lnTo>
                  <a:pt x="37813" y="243279"/>
                </a:lnTo>
                <a:lnTo>
                  <a:pt x="35351" y="244677"/>
                </a:lnTo>
                <a:lnTo>
                  <a:pt x="40670" y="235498"/>
                </a:lnTo>
                <a:close/>
                <a:moveTo>
                  <a:pt x="52251" y="235498"/>
                </a:moveTo>
                <a:lnTo>
                  <a:pt x="52251" y="241638"/>
                </a:lnTo>
                <a:lnTo>
                  <a:pt x="49394" y="243279"/>
                </a:lnTo>
                <a:lnTo>
                  <a:pt x="46932" y="244677"/>
                </a:lnTo>
                <a:lnTo>
                  <a:pt x="52251" y="235498"/>
                </a:lnTo>
                <a:close/>
                <a:moveTo>
                  <a:pt x="63862" y="235498"/>
                </a:moveTo>
                <a:lnTo>
                  <a:pt x="63862" y="241638"/>
                </a:lnTo>
                <a:lnTo>
                  <a:pt x="61005" y="243279"/>
                </a:lnTo>
                <a:lnTo>
                  <a:pt x="58543" y="244677"/>
                </a:lnTo>
                <a:lnTo>
                  <a:pt x="63862" y="235498"/>
                </a:lnTo>
                <a:close/>
                <a:moveTo>
                  <a:pt x="75504" y="235498"/>
                </a:moveTo>
                <a:lnTo>
                  <a:pt x="75504" y="241638"/>
                </a:lnTo>
                <a:lnTo>
                  <a:pt x="72647" y="243279"/>
                </a:lnTo>
                <a:lnTo>
                  <a:pt x="70185" y="244677"/>
                </a:lnTo>
                <a:lnTo>
                  <a:pt x="75504" y="235498"/>
                </a:lnTo>
                <a:close/>
                <a:moveTo>
                  <a:pt x="98757" y="235498"/>
                </a:moveTo>
                <a:lnTo>
                  <a:pt x="98757" y="241638"/>
                </a:lnTo>
                <a:lnTo>
                  <a:pt x="95899" y="243279"/>
                </a:lnTo>
                <a:lnTo>
                  <a:pt x="93437" y="244677"/>
                </a:lnTo>
                <a:lnTo>
                  <a:pt x="98757" y="235498"/>
                </a:lnTo>
                <a:close/>
                <a:moveTo>
                  <a:pt x="121979" y="235498"/>
                </a:moveTo>
                <a:lnTo>
                  <a:pt x="121979" y="241638"/>
                </a:lnTo>
                <a:lnTo>
                  <a:pt x="119122" y="243279"/>
                </a:lnTo>
                <a:lnTo>
                  <a:pt x="116660" y="244677"/>
                </a:lnTo>
                <a:lnTo>
                  <a:pt x="121979" y="235498"/>
                </a:lnTo>
                <a:close/>
                <a:moveTo>
                  <a:pt x="133590" y="235498"/>
                </a:moveTo>
                <a:lnTo>
                  <a:pt x="133590" y="241638"/>
                </a:lnTo>
                <a:lnTo>
                  <a:pt x="130733" y="243279"/>
                </a:lnTo>
                <a:lnTo>
                  <a:pt x="128271" y="244677"/>
                </a:lnTo>
                <a:lnTo>
                  <a:pt x="133590" y="235498"/>
                </a:lnTo>
                <a:close/>
                <a:moveTo>
                  <a:pt x="145232" y="235498"/>
                </a:moveTo>
                <a:lnTo>
                  <a:pt x="145232" y="241638"/>
                </a:lnTo>
                <a:lnTo>
                  <a:pt x="142374" y="243279"/>
                </a:lnTo>
                <a:lnTo>
                  <a:pt x="139912" y="244677"/>
                </a:lnTo>
                <a:lnTo>
                  <a:pt x="145232" y="235498"/>
                </a:lnTo>
                <a:close/>
                <a:moveTo>
                  <a:pt x="156843" y="235498"/>
                </a:moveTo>
                <a:lnTo>
                  <a:pt x="156843" y="241638"/>
                </a:lnTo>
                <a:lnTo>
                  <a:pt x="153986" y="243279"/>
                </a:lnTo>
                <a:lnTo>
                  <a:pt x="151523" y="244677"/>
                </a:lnTo>
                <a:lnTo>
                  <a:pt x="156843" y="235498"/>
                </a:lnTo>
                <a:close/>
                <a:moveTo>
                  <a:pt x="168484" y="235498"/>
                </a:moveTo>
                <a:lnTo>
                  <a:pt x="168484" y="241638"/>
                </a:lnTo>
                <a:lnTo>
                  <a:pt x="165627" y="243279"/>
                </a:lnTo>
                <a:lnTo>
                  <a:pt x="163165" y="244677"/>
                </a:lnTo>
                <a:lnTo>
                  <a:pt x="168484" y="235498"/>
                </a:lnTo>
                <a:close/>
                <a:moveTo>
                  <a:pt x="180065" y="235498"/>
                </a:moveTo>
                <a:lnTo>
                  <a:pt x="180065" y="241638"/>
                </a:lnTo>
                <a:lnTo>
                  <a:pt x="177208" y="243279"/>
                </a:lnTo>
                <a:lnTo>
                  <a:pt x="174746" y="244677"/>
                </a:lnTo>
                <a:lnTo>
                  <a:pt x="180065" y="235498"/>
                </a:lnTo>
                <a:close/>
                <a:moveTo>
                  <a:pt x="191676" y="235498"/>
                </a:moveTo>
                <a:lnTo>
                  <a:pt x="191676" y="241638"/>
                </a:lnTo>
                <a:lnTo>
                  <a:pt x="188849" y="243279"/>
                </a:lnTo>
                <a:lnTo>
                  <a:pt x="186357" y="244677"/>
                </a:lnTo>
                <a:lnTo>
                  <a:pt x="191676" y="235498"/>
                </a:lnTo>
                <a:close/>
                <a:moveTo>
                  <a:pt x="203318" y="235498"/>
                </a:moveTo>
                <a:lnTo>
                  <a:pt x="203318" y="241638"/>
                </a:lnTo>
                <a:lnTo>
                  <a:pt x="200461" y="243279"/>
                </a:lnTo>
                <a:lnTo>
                  <a:pt x="197999" y="244677"/>
                </a:lnTo>
                <a:lnTo>
                  <a:pt x="203318" y="235498"/>
                </a:lnTo>
                <a:close/>
                <a:moveTo>
                  <a:pt x="214929" y="235498"/>
                </a:moveTo>
                <a:lnTo>
                  <a:pt x="214929" y="241638"/>
                </a:lnTo>
                <a:lnTo>
                  <a:pt x="212072" y="243279"/>
                </a:lnTo>
                <a:lnTo>
                  <a:pt x="209610" y="244677"/>
                </a:lnTo>
                <a:lnTo>
                  <a:pt x="214929" y="235498"/>
                </a:lnTo>
                <a:close/>
                <a:moveTo>
                  <a:pt x="226570" y="235498"/>
                </a:moveTo>
                <a:lnTo>
                  <a:pt x="226570" y="241638"/>
                </a:lnTo>
                <a:lnTo>
                  <a:pt x="223713" y="243279"/>
                </a:lnTo>
                <a:lnTo>
                  <a:pt x="221251" y="244677"/>
                </a:lnTo>
                <a:lnTo>
                  <a:pt x="226570" y="235498"/>
                </a:lnTo>
                <a:close/>
                <a:moveTo>
                  <a:pt x="238182" y="235498"/>
                </a:moveTo>
                <a:lnTo>
                  <a:pt x="238182" y="241638"/>
                </a:lnTo>
                <a:lnTo>
                  <a:pt x="235355" y="243279"/>
                </a:lnTo>
                <a:lnTo>
                  <a:pt x="232862" y="244677"/>
                </a:lnTo>
                <a:lnTo>
                  <a:pt x="238182" y="235498"/>
                </a:lnTo>
                <a:close/>
                <a:moveTo>
                  <a:pt x="249793" y="235498"/>
                </a:moveTo>
                <a:lnTo>
                  <a:pt x="249793" y="241638"/>
                </a:lnTo>
                <a:lnTo>
                  <a:pt x="246936" y="243279"/>
                </a:lnTo>
                <a:lnTo>
                  <a:pt x="244474" y="244677"/>
                </a:lnTo>
                <a:lnTo>
                  <a:pt x="249793" y="235498"/>
                </a:lnTo>
                <a:close/>
                <a:moveTo>
                  <a:pt x="261404" y="235498"/>
                </a:moveTo>
                <a:lnTo>
                  <a:pt x="261404" y="241638"/>
                </a:lnTo>
                <a:lnTo>
                  <a:pt x="258547" y="243279"/>
                </a:lnTo>
                <a:lnTo>
                  <a:pt x="256085" y="244677"/>
                </a:lnTo>
                <a:lnTo>
                  <a:pt x="261404" y="235498"/>
                </a:lnTo>
                <a:close/>
                <a:moveTo>
                  <a:pt x="5898" y="241820"/>
                </a:moveTo>
                <a:lnTo>
                  <a:pt x="8755" y="243461"/>
                </a:lnTo>
                <a:lnTo>
                  <a:pt x="11217" y="244890"/>
                </a:lnTo>
                <a:lnTo>
                  <a:pt x="578" y="244890"/>
                </a:lnTo>
                <a:lnTo>
                  <a:pt x="5898" y="241820"/>
                </a:lnTo>
                <a:close/>
                <a:moveTo>
                  <a:pt x="17509" y="241820"/>
                </a:moveTo>
                <a:lnTo>
                  <a:pt x="20366" y="243461"/>
                </a:lnTo>
                <a:lnTo>
                  <a:pt x="22828" y="244890"/>
                </a:lnTo>
                <a:lnTo>
                  <a:pt x="12190" y="244890"/>
                </a:lnTo>
                <a:lnTo>
                  <a:pt x="14682" y="243461"/>
                </a:lnTo>
                <a:lnTo>
                  <a:pt x="17509" y="241820"/>
                </a:lnTo>
                <a:close/>
                <a:moveTo>
                  <a:pt x="29150" y="241820"/>
                </a:moveTo>
                <a:lnTo>
                  <a:pt x="32008" y="243461"/>
                </a:lnTo>
                <a:lnTo>
                  <a:pt x="34470" y="244920"/>
                </a:lnTo>
                <a:lnTo>
                  <a:pt x="23831" y="244920"/>
                </a:lnTo>
                <a:lnTo>
                  <a:pt x="26293" y="243461"/>
                </a:lnTo>
                <a:lnTo>
                  <a:pt x="29150" y="241820"/>
                </a:lnTo>
                <a:close/>
                <a:moveTo>
                  <a:pt x="40762" y="241820"/>
                </a:moveTo>
                <a:lnTo>
                  <a:pt x="43619" y="243461"/>
                </a:lnTo>
                <a:lnTo>
                  <a:pt x="46081" y="244920"/>
                </a:lnTo>
                <a:lnTo>
                  <a:pt x="35442" y="244920"/>
                </a:lnTo>
                <a:lnTo>
                  <a:pt x="37935" y="243461"/>
                </a:lnTo>
                <a:lnTo>
                  <a:pt x="40762" y="241820"/>
                </a:lnTo>
                <a:close/>
                <a:moveTo>
                  <a:pt x="52403" y="241820"/>
                </a:moveTo>
                <a:lnTo>
                  <a:pt x="55260" y="243461"/>
                </a:lnTo>
                <a:lnTo>
                  <a:pt x="57722" y="244920"/>
                </a:lnTo>
                <a:lnTo>
                  <a:pt x="47084" y="244920"/>
                </a:lnTo>
                <a:lnTo>
                  <a:pt x="49546" y="243461"/>
                </a:lnTo>
                <a:lnTo>
                  <a:pt x="52403" y="241820"/>
                </a:lnTo>
                <a:close/>
                <a:moveTo>
                  <a:pt x="64014" y="241820"/>
                </a:moveTo>
                <a:lnTo>
                  <a:pt x="66871" y="243461"/>
                </a:lnTo>
                <a:lnTo>
                  <a:pt x="69334" y="244920"/>
                </a:lnTo>
                <a:lnTo>
                  <a:pt x="58695" y="244920"/>
                </a:lnTo>
                <a:lnTo>
                  <a:pt x="61187" y="243461"/>
                </a:lnTo>
                <a:lnTo>
                  <a:pt x="64014" y="241820"/>
                </a:lnTo>
                <a:close/>
                <a:moveTo>
                  <a:pt x="75656" y="241820"/>
                </a:moveTo>
                <a:lnTo>
                  <a:pt x="78513" y="243461"/>
                </a:lnTo>
                <a:lnTo>
                  <a:pt x="80975" y="244920"/>
                </a:lnTo>
                <a:lnTo>
                  <a:pt x="70337" y="244920"/>
                </a:lnTo>
                <a:lnTo>
                  <a:pt x="72799" y="243461"/>
                </a:lnTo>
                <a:lnTo>
                  <a:pt x="75656" y="241820"/>
                </a:lnTo>
                <a:close/>
                <a:moveTo>
                  <a:pt x="87237" y="241820"/>
                </a:moveTo>
                <a:lnTo>
                  <a:pt x="90094" y="243461"/>
                </a:lnTo>
                <a:lnTo>
                  <a:pt x="92556" y="244920"/>
                </a:lnTo>
                <a:lnTo>
                  <a:pt x="81917" y="244920"/>
                </a:lnTo>
                <a:lnTo>
                  <a:pt x="84379" y="243461"/>
                </a:lnTo>
                <a:lnTo>
                  <a:pt x="87237" y="241820"/>
                </a:lnTo>
                <a:close/>
                <a:moveTo>
                  <a:pt x="98878" y="241820"/>
                </a:moveTo>
                <a:lnTo>
                  <a:pt x="101705" y="243461"/>
                </a:lnTo>
                <a:lnTo>
                  <a:pt x="104197" y="244920"/>
                </a:lnTo>
                <a:lnTo>
                  <a:pt x="93559" y="244920"/>
                </a:lnTo>
                <a:lnTo>
                  <a:pt x="96021" y="243461"/>
                </a:lnTo>
                <a:lnTo>
                  <a:pt x="98878" y="241820"/>
                </a:lnTo>
                <a:close/>
                <a:moveTo>
                  <a:pt x="110489" y="241820"/>
                </a:moveTo>
                <a:lnTo>
                  <a:pt x="113346" y="243461"/>
                </a:lnTo>
                <a:lnTo>
                  <a:pt x="115809" y="244920"/>
                </a:lnTo>
                <a:lnTo>
                  <a:pt x="105170" y="244920"/>
                </a:lnTo>
                <a:lnTo>
                  <a:pt x="107632" y="243461"/>
                </a:lnTo>
                <a:lnTo>
                  <a:pt x="110489" y="241820"/>
                </a:lnTo>
                <a:close/>
                <a:moveTo>
                  <a:pt x="122131" y="241820"/>
                </a:moveTo>
                <a:lnTo>
                  <a:pt x="124958" y="243461"/>
                </a:lnTo>
                <a:lnTo>
                  <a:pt x="127450" y="244920"/>
                </a:lnTo>
                <a:lnTo>
                  <a:pt x="116812" y="244920"/>
                </a:lnTo>
                <a:lnTo>
                  <a:pt x="119274" y="243461"/>
                </a:lnTo>
                <a:lnTo>
                  <a:pt x="122131" y="241820"/>
                </a:lnTo>
                <a:close/>
                <a:moveTo>
                  <a:pt x="133742" y="241820"/>
                </a:moveTo>
                <a:lnTo>
                  <a:pt x="136599" y="243461"/>
                </a:lnTo>
                <a:lnTo>
                  <a:pt x="139061" y="244920"/>
                </a:lnTo>
                <a:lnTo>
                  <a:pt x="128423" y="244920"/>
                </a:lnTo>
                <a:lnTo>
                  <a:pt x="130885" y="243461"/>
                </a:lnTo>
                <a:lnTo>
                  <a:pt x="133742" y="241820"/>
                </a:lnTo>
                <a:close/>
                <a:moveTo>
                  <a:pt x="145323" y="241820"/>
                </a:moveTo>
                <a:lnTo>
                  <a:pt x="148180" y="243461"/>
                </a:lnTo>
                <a:lnTo>
                  <a:pt x="150642" y="244920"/>
                </a:lnTo>
                <a:lnTo>
                  <a:pt x="140004" y="244920"/>
                </a:lnTo>
                <a:lnTo>
                  <a:pt x="142496" y="243461"/>
                </a:lnTo>
                <a:lnTo>
                  <a:pt x="145323" y="241820"/>
                </a:lnTo>
                <a:close/>
                <a:moveTo>
                  <a:pt x="156964" y="241820"/>
                </a:moveTo>
                <a:lnTo>
                  <a:pt x="159822" y="243461"/>
                </a:lnTo>
                <a:lnTo>
                  <a:pt x="162284" y="244920"/>
                </a:lnTo>
                <a:lnTo>
                  <a:pt x="151645" y="244920"/>
                </a:lnTo>
                <a:lnTo>
                  <a:pt x="154107" y="243461"/>
                </a:lnTo>
                <a:lnTo>
                  <a:pt x="156964" y="241820"/>
                </a:lnTo>
                <a:close/>
                <a:moveTo>
                  <a:pt x="168575" y="241820"/>
                </a:moveTo>
                <a:lnTo>
                  <a:pt x="171433" y="243461"/>
                </a:lnTo>
                <a:lnTo>
                  <a:pt x="173895" y="244920"/>
                </a:lnTo>
                <a:lnTo>
                  <a:pt x="163256" y="244920"/>
                </a:lnTo>
                <a:lnTo>
                  <a:pt x="165749" y="243461"/>
                </a:lnTo>
                <a:lnTo>
                  <a:pt x="168575" y="241820"/>
                </a:lnTo>
                <a:close/>
                <a:moveTo>
                  <a:pt x="180217" y="241820"/>
                </a:moveTo>
                <a:lnTo>
                  <a:pt x="183074" y="243461"/>
                </a:lnTo>
                <a:lnTo>
                  <a:pt x="185536" y="244920"/>
                </a:lnTo>
                <a:lnTo>
                  <a:pt x="174898" y="244920"/>
                </a:lnTo>
                <a:lnTo>
                  <a:pt x="177360" y="243461"/>
                </a:lnTo>
                <a:lnTo>
                  <a:pt x="180217" y="241820"/>
                </a:lnTo>
                <a:close/>
                <a:moveTo>
                  <a:pt x="191828" y="241820"/>
                </a:moveTo>
                <a:lnTo>
                  <a:pt x="194685" y="243461"/>
                </a:lnTo>
                <a:lnTo>
                  <a:pt x="197147" y="244920"/>
                </a:lnTo>
                <a:lnTo>
                  <a:pt x="186509" y="244920"/>
                </a:lnTo>
                <a:lnTo>
                  <a:pt x="189001" y="243461"/>
                </a:lnTo>
                <a:lnTo>
                  <a:pt x="191828" y="241820"/>
                </a:lnTo>
                <a:close/>
                <a:moveTo>
                  <a:pt x="203470" y="241820"/>
                </a:moveTo>
                <a:lnTo>
                  <a:pt x="206327" y="243461"/>
                </a:lnTo>
                <a:lnTo>
                  <a:pt x="208789" y="244920"/>
                </a:lnTo>
                <a:lnTo>
                  <a:pt x="198151" y="244920"/>
                </a:lnTo>
                <a:lnTo>
                  <a:pt x="200613" y="243461"/>
                </a:lnTo>
                <a:lnTo>
                  <a:pt x="203470" y="241820"/>
                </a:lnTo>
                <a:close/>
                <a:moveTo>
                  <a:pt x="215051" y="241820"/>
                </a:moveTo>
                <a:lnTo>
                  <a:pt x="217908" y="243461"/>
                </a:lnTo>
                <a:lnTo>
                  <a:pt x="220370" y="244920"/>
                </a:lnTo>
                <a:lnTo>
                  <a:pt x="209731" y="244920"/>
                </a:lnTo>
                <a:lnTo>
                  <a:pt x="212193" y="243461"/>
                </a:lnTo>
                <a:lnTo>
                  <a:pt x="215051" y="241820"/>
                </a:lnTo>
                <a:close/>
                <a:moveTo>
                  <a:pt x="226692" y="241820"/>
                </a:moveTo>
                <a:lnTo>
                  <a:pt x="229519" y="243461"/>
                </a:lnTo>
                <a:lnTo>
                  <a:pt x="232011" y="244920"/>
                </a:lnTo>
                <a:lnTo>
                  <a:pt x="221373" y="244920"/>
                </a:lnTo>
                <a:lnTo>
                  <a:pt x="223835" y="243461"/>
                </a:lnTo>
                <a:lnTo>
                  <a:pt x="226692" y="241820"/>
                </a:lnTo>
                <a:close/>
                <a:moveTo>
                  <a:pt x="238303" y="241820"/>
                </a:moveTo>
                <a:lnTo>
                  <a:pt x="241160" y="243461"/>
                </a:lnTo>
                <a:lnTo>
                  <a:pt x="243622" y="244920"/>
                </a:lnTo>
                <a:lnTo>
                  <a:pt x="232984" y="244920"/>
                </a:lnTo>
                <a:lnTo>
                  <a:pt x="235446" y="243461"/>
                </a:lnTo>
                <a:lnTo>
                  <a:pt x="238303" y="241820"/>
                </a:lnTo>
                <a:close/>
                <a:moveTo>
                  <a:pt x="249945" y="241820"/>
                </a:moveTo>
                <a:lnTo>
                  <a:pt x="252772" y="243461"/>
                </a:lnTo>
                <a:lnTo>
                  <a:pt x="255264" y="244920"/>
                </a:lnTo>
                <a:lnTo>
                  <a:pt x="244626" y="244920"/>
                </a:lnTo>
                <a:lnTo>
                  <a:pt x="247088" y="243461"/>
                </a:lnTo>
                <a:lnTo>
                  <a:pt x="249945" y="241820"/>
                </a:lnTo>
                <a:close/>
                <a:moveTo>
                  <a:pt x="261556" y="241820"/>
                </a:moveTo>
                <a:lnTo>
                  <a:pt x="264413" y="243461"/>
                </a:lnTo>
                <a:lnTo>
                  <a:pt x="266875" y="244920"/>
                </a:lnTo>
                <a:lnTo>
                  <a:pt x="256237" y="244920"/>
                </a:lnTo>
                <a:lnTo>
                  <a:pt x="258699" y="243461"/>
                </a:lnTo>
                <a:lnTo>
                  <a:pt x="261556" y="241820"/>
                </a:lnTo>
                <a:close/>
                <a:moveTo>
                  <a:pt x="273198" y="241820"/>
                </a:moveTo>
                <a:lnTo>
                  <a:pt x="276024" y="243461"/>
                </a:lnTo>
                <a:lnTo>
                  <a:pt x="278517" y="244920"/>
                </a:lnTo>
                <a:lnTo>
                  <a:pt x="267878" y="244920"/>
                </a:lnTo>
                <a:lnTo>
                  <a:pt x="270340" y="243461"/>
                </a:lnTo>
                <a:lnTo>
                  <a:pt x="273198" y="241820"/>
                </a:lnTo>
                <a:close/>
                <a:moveTo>
                  <a:pt x="11217" y="245133"/>
                </a:moveTo>
                <a:lnTo>
                  <a:pt x="5898" y="248203"/>
                </a:lnTo>
                <a:lnTo>
                  <a:pt x="578" y="245133"/>
                </a:lnTo>
                <a:close/>
                <a:moveTo>
                  <a:pt x="22828" y="245133"/>
                </a:moveTo>
                <a:lnTo>
                  <a:pt x="17509" y="248203"/>
                </a:lnTo>
                <a:lnTo>
                  <a:pt x="12190" y="245133"/>
                </a:lnTo>
                <a:close/>
                <a:moveTo>
                  <a:pt x="34470" y="245133"/>
                </a:moveTo>
                <a:lnTo>
                  <a:pt x="29150" y="248203"/>
                </a:lnTo>
                <a:lnTo>
                  <a:pt x="23831" y="245133"/>
                </a:lnTo>
                <a:close/>
                <a:moveTo>
                  <a:pt x="46081" y="245133"/>
                </a:moveTo>
                <a:lnTo>
                  <a:pt x="40762" y="248203"/>
                </a:lnTo>
                <a:lnTo>
                  <a:pt x="35442" y="245133"/>
                </a:lnTo>
                <a:close/>
                <a:moveTo>
                  <a:pt x="57722" y="245133"/>
                </a:moveTo>
                <a:lnTo>
                  <a:pt x="52403" y="248203"/>
                </a:lnTo>
                <a:lnTo>
                  <a:pt x="47084" y="245133"/>
                </a:lnTo>
                <a:close/>
                <a:moveTo>
                  <a:pt x="69334" y="245133"/>
                </a:moveTo>
                <a:lnTo>
                  <a:pt x="64014" y="248203"/>
                </a:lnTo>
                <a:lnTo>
                  <a:pt x="58695" y="245133"/>
                </a:lnTo>
                <a:close/>
                <a:moveTo>
                  <a:pt x="80945" y="245133"/>
                </a:moveTo>
                <a:lnTo>
                  <a:pt x="75625" y="248203"/>
                </a:lnTo>
                <a:lnTo>
                  <a:pt x="70306" y="245133"/>
                </a:lnTo>
                <a:close/>
                <a:moveTo>
                  <a:pt x="92556" y="245133"/>
                </a:moveTo>
                <a:lnTo>
                  <a:pt x="87237" y="248203"/>
                </a:lnTo>
                <a:lnTo>
                  <a:pt x="81917" y="245133"/>
                </a:lnTo>
                <a:close/>
                <a:moveTo>
                  <a:pt x="104197" y="245133"/>
                </a:moveTo>
                <a:lnTo>
                  <a:pt x="98878" y="248203"/>
                </a:lnTo>
                <a:lnTo>
                  <a:pt x="93559" y="245133"/>
                </a:lnTo>
                <a:close/>
                <a:moveTo>
                  <a:pt x="115809" y="245133"/>
                </a:moveTo>
                <a:lnTo>
                  <a:pt x="110489" y="248203"/>
                </a:lnTo>
                <a:lnTo>
                  <a:pt x="105170" y="245133"/>
                </a:lnTo>
                <a:close/>
                <a:moveTo>
                  <a:pt x="127450" y="245133"/>
                </a:moveTo>
                <a:lnTo>
                  <a:pt x="122131" y="248203"/>
                </a:lnTo>
                <a:lnTo>
                  <a:pt x="116812" y="245133"/>
                </a:lnTo>
                <a:close/>
                <a:moveTo>
                  <a:pt x="139061" y="245133"/>
                </a:moveTo>
                <a:lnTo>
                  <a:pt x="133742" y="248203"/>
                </a:lnTo>
                <a:lnTo>
                  <a:pt x="128423" y="245133"/>
                </a:lnTo>
                <a:close/>
                <a:moveTo>
                  <a:pt x="150642" y="245133"/>
                </a:moveTo>
                <a:lnTo>
                  <a:pt x="145323" y="248203"/>
                </a:lnTo>
                <a:lnTo>
                  <a:pt x="140004" y="245133"/>
                </a:lnTo>
                <a:close/>
                <a:moveTo>
                  <a:pt x="162284" y="245133"/>
                </a:moveTo>
                <a:lnTo>
                  <a:pt x="156964" y="248203"/>
                </a:lnTo>
                <a:lnTo>
                  <a:pt x="151645" y="245133"/>
                </a:lnTo>
                <a:close/>
                <a:moveTo>
                  <a:pt x="173895" y="245133"/>
                </a:moveTo>
                <a:lnTo>
                  <a:pt x="168575" y="248203"/>
                </a:lnTo>
                <a:lnTo>
                  <a:pt x="163256" y="245133"/>
                </a:lnTo>
                <a:close/>
                <a:moveTo>
                  <a:pt x="185536" y="245133"/>
                </a:moveTo>
                <a:lnTo>
                  <a:pt x="180217" y="248203"/>
                </a:lnTo>
                <a:lnTo>
                  <a:pt x="174898" y="245133"/>
                </a:lnTo>
                <a:close/>
                <a:moveTo>
                  <a:pt x="197147" y="245133"/>
                </a:moveTo>
                <a:lnTo>
                  <a:pt x="191828" y="248203"/>
                </a:lnTo>
                <a:lnTo>
                  <a:pt x="186509" y="245133"/>
                </a:lnTo>
                <a:close/>
                <a:moveTo>
                  <a:pt x="208789" y="245133"/>
                </a:moveTo>
                <a:lnTo>
                  <a:pt x="203470" y="248203"/>
                </a:lnTo>
                <a:lnTo>
                  <a:pt x="198151" y="245133"/>
                </a:lnTo>
                <a:close/>
                <a:moveTo>
                  <a:pt x="220370" y="245133"/>
                </a:moveTo>
                <a:lnTo>
                  <a:pt x="215051" y="248203"/>
                </a:lnTo>
                <a:lnTo>
                  <a:pt x="209731" y="245133"/>
                </a:lnTo>
                <a:close/>
                <a:moveTo>
                  <a:pt x="232011" y="245133"/>
                </a:moveTo>
                <a:lnTo>
                  <a:pt x="226692" y="248203"/>
                </a:lnTo>
                <a:lnTo>
                  <a:pt x="221373" y="245133"/>
                </a:lnTo>
                <a:close/>
                <a:moveTo>
                  <a:pt x="243622" y="245133"/>
                </a:moveTo>
                <a:lnTo>
                  <a:pt x="238303" y="248203"/>
                </a:lnTo>
                <a:lnTo>
                  <a:pt x="232984" y="245133"/>
                </a:lnTo>
                <a:close/>
                <a:moveTo>
                  <a:pt x="255264" y="245133"/>
                </a:moveTo>
                <a:lnTo>
                  <a:pt x="249945" y="248203"/>
                </a:lnTo>
                <a:lnTo>
                  <a:pt x="244626" y="245133"/>
                </a:lnTo>
                <a:close/>
                <a:moveTo>
                  <a:pt x="266875" y="245133"/>
                </a:moveTo>
                <a:lnTo>
                  <a:pt x="261556" y="248203"/>
                </a:lnTo>
                <a:lnTo>
                  <a:pt x="256237" y="245133"/>
                </a:lnTo>
                <a:close/>
                <a:moveTo>
                  <a:pt x="278517" y="245133"/>
                </a:moveTo>
                <a:lnTo>
                  <a:pt x="273198" y="248203"/>
                </a:lnTo>
                <a:lnTo>
                  <a:pt x="267878" y="245133"/>
                </a:lnTo>
                <a:close/>
                <a:moveTo>
                  <a:pt x="11369" y="245376"/>
                </a:moveTo>
                <a:lnTo>
                  <a:pt x="6050" y="254556"/>
                </a:lnTo>
                <a:lnTo>
                  <a:pt x="6050" y="248446"/>
                </a:lnTo>
                <a:lnTo>
                  <a:pt x="11369" y="245376"/>
                </a:lnTo>
                <a:close/>
                <a:moveTo>
                  <a:pt x="22980" y="245376"/>
                </a:moveTo>
                <a:lnTo>
                  <a:pt x="17661" y="254556"/>
                </a:lnTo>
                <a:lnTo>
                  <a:pt x="17661" y="248446"/>
                </a:lnTo>
                <a:lnTo>
                  <a:pt x="22980" y="245376"/>
                </a:lnTo>
                <a:close/>
                <a:moveTo>
                  <a:pt x="34622" y="245376"/>
                </a:moveTo>
                <a:lnTo>
                  <a:pt x="29302" y="254556"/>
                </a:lnTo>
                <a:lnTo>
                  <a:pt x="29302" y="248446"/>
                </a:lnTo>
                <a:lnTo>
                  <a:pt x="34622" y="245376"/>
                </a:lnTo>
                <a:close/>
                <a:moveTo>
                  <a:pt x="46202" y="245376"/>
                </a:moveTo>
                <a:lnTo>
                  <a:pt x="40883" y="254556"/>
                </a:lnTo>
                <a:lnTo>
                  <a:pt x="40883" y="248446"/>
                </a:lnTo>
                <a:lnTo>
                  <a:pt x="46202" y="245376"/>
                </a:lnTo>
                <a:close/>
                <a:moveTo>
                  <a:pt x="57844" y="245376"/>
                </a:moveTo>
                <a:lnTo>
                  <a:pt x="52525" y="254556"/>
                </a:lnTo>
                <a:lnTo>
                  <a:pt x="52525" y="248446"/>
                </a:lnTo>
                <a:lnTo>
                  <a:pt x="57844" y="245376"/>
                </a:lnTo>
                <a:close/>
                <a:moveTo>
                  <a:pt x="69455" y="245376"/>
                </a:moveTo>
                <a:lnTo>
                  <a:pt x="64136" y="254556"/>
                </a:lnTo>
                <a:lnTo>
                  <a:pt x="64136" y="248446"/>
                </a:lnTo>
                <a:lnTo>
                  <a:pt x="69455" y="245376"/>
                </a:lnTo>
                <a:close/>
                <a:moveTo>
                  <a:pt x="81097" y="245376"/>
                </a:moveTo>
                <a:lnTo>
                  <a:pt x="75777" y="254556"/>
                </a:lnTo>
                <a:lnTo>
                  <a:pt x="75777" y="248446"/>
                </a:lnTo>
                <a:lnTo>
                  <a:pt x="81097" y="245376"/>
                </a:lnTo>
                <a:close/>
                <a:moveTo>
                  <a:pt x="92708" y="245376"/>
                </a:moveTo>
                <a:lnTo>
                  <a:pt x="87389" y="254556"/>
                </a:lnTo>
                <a:lnTo>
                  <a:pt x="87389" y="248446"/>
                </a:lnTo>
                <a:lnTo>
                  <a:pt x="92708" y="245376"/>
                </a:lnTo>
                <a:close/>
                <a:moveTo>
                  <a:pt x="104349" y="245376"/>
                </a:moveTo>
                <a:lnTo>
                  <a:pt x="99030" y="254556"/>
                </a:lnTo>
                <a:lnTo>
                  <a:pt x="99030" y="248446"/>
                </a:lnTo>
                <a:lnTo>
                  <a:pt x="104349" y="245376"/>
                </a:lnTo>
                <a:close/>
                <a:moveTo>
                  <a:pt x="115930" y="245376"/>
                </a:moveTo>
                <a:lnTo>
                  <a:pt x="110611" y="254556"/>
                </a:lnTo>
                <a:lnTo>
                  <a:pt x="110611" y="248446"/>
                </a:lnTo>
                <a:lnTo>
                  <a:pt x="115930" y="245376"/>
                </a:lnTo>
                <a:close/>
                <a:moveTo>
                  <a:pt x="127541" y="245376"/>
                </a:moveTo>
                <a:lnTo>
                  <a:pt x="122222" y="254556"/>
                </a:lnTo>
                <a:lnTo>
                  <a:pt x="122222" y="248446"/>
                </a:lnTo>
                <a:lnTo>
                  <a:pt x="127541" y="245376"/>
                </a:lnTo>
                <a:close/>
                <a:moveTo>
                  <a:pt x="139183" y="245376"/>
                </a:moveTo>
                <a:lnTo>
                  <a:pt x="133864" y="254556"/>
                </a:lnTo>
                <a:lnTo>
                  <a:pt x="133864" y="248446"/>
                </a:lnTo>
                <a:lnTo>
                  <a:pt x="139183" y="245376"/>
                </a:lnTo>
                <a:close/>
                <a:moveTo>
                  <a:pt x="150794" y="245376"/>
                </a:moveTo>
                <a:lnTo>
                  <a:pt x="145475" y="254556"/>
                </a:lnTo>
                <a:lnTo>
                  <a:pt x="145475" y="248446"/>
                </a:lnTo>
                <a:lnTo>
                  <a:pt x="150794" y="245376"/>
                </a:lnTo>
                <a:close/>
                <a:moveTo>
                  <a:pt x="162436" y="245376"/>
                </a:moveTo>
                <a:lnTo>
                  <a:pt x="157116" y="254556"/>
                </a:lnTo>
                <a:lnTo>
                  <a:pt x="157116" y="248446"/>
                </a:lnTo>
                <a:lnTo>
                  <a:pt x="162436" y="245376"/>
                </a:lnTo>
                <a:close/>
                <a:moveTo>
                  <a:pt x="174047" y="245376"/>
                </a:moveTo>
                <a:lnTo>
                  <a:pt x="168727" y="254556"/>
                </a:lnTo>
                <a:lnTo>
                  <a:pt x="168727" y="248446"/>
                </a:lnTo>
                <a:lnTo>
                  <a:pt x="174047" y="245376"/>
                </a:lnTo>
                <a:close/>
                <a:moveTo>
                  <a:pt x="185658" y="245376"/>
                </a:moveTo>
                <a:lnTo>
                  <a:pt x="180339" y="254556"/>
                </a:lnTo>
                <a:lnTo>
                  <a:pt x="180339" y="248446"/>
                </a:lnTo>
                <a:lnTo>
                  <a:pt x="185658" y="245376"/>
                </a:lnTo>
                <a:close/>
                <a:moveTo>
                  <a:pt x="197269" y="245376"/>
                </a:moveTo>
                <a:lnTo>
                  <a:pt x="191950" y="254556"/>
                </a:lnTo>
                <a:lnTo>
                  <a:pt x="191950" y="248446"/>
                </a:lnTo>
                <a:lnTo>
                  <a:pt x="197269" y="245376"/>
                </a:lnTo>
                <a:close/>
                <a:moveTo>
                  <a:pt x="208911" y="245376"/>
                </a:moveTo>
                <a:lnTo>
                  <a:pt x="203591" y="254556"/>
                </a:lnTo>
                <a:lnTo>
                  <a:pt x="203591" y="248446"/>
                </a:lnTo>
                <a:lnTo>
                  <a:pt x="208911" y="245376"/>
                </a:lnTo>
                <a:close/>
                <a:moveTo>
                  <a:pt x="220522" y="245376"/>
                </a:moveTo>
                <a:lnTo>
                  <a:pt x="215202" y="254556"/>
                </a:lnTo>
                <a:lnTo>
                  <a:pt x="215202" y="248446"/>
                </a:lnTo>
                <a:lnTo>
                  <a:pt x="220522" y="245376"/>
                </a:lnTo>
                <a:close/>
                <a:moveTo>
                  <a:pt x="232163" y="245376"/>
                </a:moveTo>
                <a:lnTo>
                  <a:pt x="226844" y="254556"/>
                </a:lnTo>
                <a:lnTo>
                  <a:pt x="226844" y="248446"/>
                </a:lnTo>
                <a:lnTo>
                  <a:pt x="232163" y="245376"/>
                </a:lnTo>
                <a:close/>
                <a:moveTo>
                  <a:pt x="243774" y="245376"/>
                </a:moveTo>
                <a:lnTo>
                  <a:pt x="238455" y="254556"/>
                </a:lnTo>
                <a:lnTo>
                  <a:pt x="238455" y="248446"/>
                </a:lnTo>
                <a:lnTo>
                  <a:pt x="243774" y="245376"/>
                </a:lnTo>
                <a:close/>
                <a:moveTo>
                  <a:pt x="255355" y="245376"/>
                </a:moveTo>
                <a:lnTo>
                  <a:pt x="250036" y="254556"/>
                </a:lnTo>
                <a:lnTo>
                  <a:pt x="250036" y="248446"/>
                </a:lnTo>
                <a:lnTo>
                  <a:pt x="255355" y="245376"/>
                </a:lnTo>
                <a:close/>
                <a:moveTo>
                  <a:pt x="266997" y="245376"/>
                </a:moveTo>
                <a:lnTo>
                  <a:pt x="261678" y="254556"/>
                </a:lnTo>
                <a:lnTo>
                  <a:pt x="261678" y="248446"/>
                </a:lnTo>
                <a:lnTo>
                  <a:pt x="266997" y="245376"/>
                </a:lnTo>
                <a:close/>
                <a:moveTo>
                  <a:pt x="278608" y="245376"/>
                </a:moveTo>
                <a:lnTo>
                  <a:pt x="273289" y="254556"/>
                </a:lnTo>
                <a:lnTo>
                  <a:pt x="273289" y="248446"/>
                </a:lnTo>
                <a:lnTo>
                  <a:pt x="278608" y="245376"/>
                </a:lnTo>
                <a:close/>
                <a:moveTo>
                  <a:pt x="457" y="245407"/>
                </a:moveTo>
                <a:lnTo>
                  <a:pt x="5776" y="248446"/>
                </a:lnTo>
                <a:lnTo>
                  <a:pt x="5776" y="254586"/>
                </a:lnTo>
                <a:lnTo>
                  <a:pt x="457" y="245407"/>
                </a:lnTo>
                <a:close/>
                <a:moveTo>
                  <a:pt x="12098" y="245407"/>
                </a:moveTo>
                <a:lnTo>
                  <a:pt x="17418" y="248446"/>
                </a:lnTo>
                <a:lnTo>
                  <a:pt x="17418" y="254586"/>
                </a:lnTo>
                <a:lnTo>
                  <a:pt x="12098" y="245407"/>
                </a:lnTo>
                <a:close/>
                <a:moveTo>
                  <a:pt x="23710" y="245407"/>
                </a:moveTo>
                <a:lnTo>
                  <a:pt x="29029" y="248446"/>
                </a:lnTo>
                <a:lnTo>
                  <a:pt x="29029" y="254586"/>
                </a:lnTo>
                <a:lnTo>
                  <a:pt x="23710" y="245407"/>
                </a:lnTo>
                <a:close/>
                <a:moveTo>
                  <a:pt x="35290" y="245407"/>
                </a:moveTo>
                <a:lnTo>
                  <a:pt x="40610" y="248446"/>
                </a:lnTo>
                <a:lnTo>
                  <a:pt x="40610" y="254586"/>
                </a:lnTo>
                <a:lnTo>
                  <a:pt x="35290" y="245407"/>
                </a:lnTo>
                <a:close/>
                <a:moveTo>
                  <a:pt x="46932" y="245407"/>
                </a:moveTo>
                <a:lnTo>
                  <a:pt x="52251" y="248446"/>
                </a:lnTo>
                <a:lnTo>
                  <a:pt x="52251" y="254586"/>
                </a:lnTo>
                <a:lnTo>
                  <a:pt x="46932" y="245407"/>
                </a:lnTo>
                <a:close/>
                <a:moveTo>
                  <a:pt x="58543" y="245407"/>
                </a:moveTo>
                <a:lnTo>
                  <a:pt x="63862" y="248446"/>
                </a:lnTo>
                <a:lnTo>
                  <a:pt x="63862" y="254586"/>
                </a:lnTo>
                <a:lnTo>
                  <a:pt x="58543" y="245407"/>
                </a:lnTo>
                <a:close/>
                <a:moveTo>
                  <a:pt x="70185" y="245407"/>
                </a:moveTo>
                <a:lnTo>
                  <a:pt x="75504" y="248446"/>
                </a:lnTo>
                <a:lnTo>
                  <a:pt x="75504" y="254586"/>
                </a:lnTo>
                <a:lnTo>
                  <a:pt x="70185" y="245407"/>
                </a:lnTo>
                <a:close/>
                <a:moveTo>
                  <a:pt x="81796" y="245407"/>
                </a:moveTo>
                <a:lnTo>
                  <a:pt x="87115" y="248446"/>
                </a:lnTo>
                <a:lnTo>
                  <a:pt x="87115" y="254586"/>
                </a:lnTo>
                <a:lnTo>
                  <a:pt x="81796" y="245407"/>
                </a:lnTo>
                <a:close/>
                <a:moveTo>
                  <a:pt x="93437" y="245407"/>
                </a:moveTo>
                <a:lnTo>
                  <a:pt x="98757" y="248446"/>
                </a:lnTo>
                <a:lnTo>
                  <a:pt x="98757" y="254586"/>
                </a:lnTo>
                <a:lnTo>
                  <a:pt x="93437" y="245407"/>
                </a:lnTo>
                <a:close/>
                <a:moveTo>
                  <a:pt x="105018" y="245407"/>
                </a:moveTo>
                <a:lnTo>
                  <a:pt x="110337" y="248446"/>
                </a:lnTo>
                <a:lnTo>
                  <a:pt x="110337" y="254586"/>
                </a:lnTo>
                <a:lnTo>
                  <a:pt x="105018" y="245407"/>
                </a:lnTo>
                <a:close/>
                <a:moveTo>
                  <a:pt x="116660" y="245407"/>
                </a:moveTo>
                <a:lnTo>
                  <a:pt x="121979" y="248446"/>
                </a:lnTo>
                <a:lnTo>
                  <a:pt x="121979" y="254586"/>
                </a:lnTo>
                <a:lnTo>
                  <a:pt x="116660" y="245407"/>
                </a:lnTo>
                <a:close/>
                <a:moveTo>
                  <a:pt x="128271" y="245407"/>
                </a:moveTo>
                <a:lnTo>
                  <a:pt x="133590" y="248446"/>
                </a:lnTo>
                <a:lnTo>
                  <a:pt x="133590" y="254586"/>
                </a:lnTo>
                <a:lnTo>
                  <a:pt x="128271" y="245407"/>
                </a:lnTo>
                <a:close/>
                <a:moveTo>
                  <a:pt x="139912" y="245407"/>
                </a:moveTo>
                <a:lnTo>
                  <a:pt x="145232" y="248446"/>
                </a:lnTo>
                <a:lnTo>
                  <a:pt x="145232" y="254586"/>
                </a:lnTo>
                <a:lnTo>
                  <a:pt x="139912" y="245407"/>
                </a:lnTo>
                <a:close/>
                <a:moveTo>
                  <a:pt x="151523" y="245407"/>
                </a:moveTo>
                <a:lnTo>
                  <a:pt x="156843" y="248446"/>
                </a:lnTo>
                <a:lnTo>
                  <a:pt x="156843" y="254586"/>
                </a:lnTo>
                <a:lnTo>
                  <a:pt x="151523" y="245407"/>
                </a:lnTo>
                <a:close/>
                <a:moveTo>
                  <a:pt x="163165" y="245407"/>
                </a:moveTo>
                <a:lnTo>
                  <a:pt x="168484" y="248446"/>
                </a:lnTo>
                <a:lnTo>
                  <a:pt x="168484" y="254586"/>
                </a:lnTo>
                <a:lnTo>
                  <a:pt x="163165" y="245407"/>
                </a:lnTo>
                <a:close/>
                <a:moveTo>
                  <a:pt x="174746" y="245407"/>
                </a:moveTo>
                <a:lnTo>
                  <a:pt x="180065" y="248446"/>
                </a:lnTo>
                <a:lnTo>
                  <a:pt x="180065" y="254586"/>
                </a:lnTo>
                <a:lnTo>
                  <a:pt x="174746" y="245407"/>
                </a:lnTo>
                <a:close/>
                <a:moveTo>
                  <a:pt x="186357" y="245407"/>
                </a:moveTo>
                <a:lnTo>
                  <a:pt x="191676" y="248446"/>
                </a:lnTo>
                <a:lnTo>
                  <a:pt x="191676" y="254586"/>
                </a:lnTo>
                <a:lnTo>
                  <a:pt x="186357" y="245407"/>
                </a:lnTo>
                <a:close/>
                <a:moveTo>
                  <a:pt x="197999" y="245407"/>
                </a:moveTo>
                <a:lnTo>
                  <a:pt x="203318" y="248446"/>
                </a:lnTo>
                <a:lnTo>
                  <a:pt x="203318" y="254586"/>
                </a:lnTo>
                <a:lnTo>
                  <a:pt x="197999" y="245407"/>
                </a:lnTo>
                <a:close/>
                <a:moveTo>
                  <a:pt x="209610" y="245407"/>
                </a:moveTo>
                <a:lnTo>
                  <a:pt x="214929" y="248446"/>
                </a:lnTo>
                <a:lnTo>
                  <a:pt x="214929" y="254586"/>
                </a:lnTo>
                <a:lnTo>
                  <a:pt x="209610" y="245407"/>
                </a:lnTo>
                <a:close/>
                <a:moveTo>
                  <a:pt x="221251" y="245407"/>
                </a:moveTo>
                <a:lnTo>
                  <a:pt x="226570" y="248446"/>
                </a:lnTo>
                <a:lnTo>
                  <a:pt x="226570" y="254586"/>
                </a:lnTo>
                <a:lnTo>
                  <a:pt x="221251" y="245407"/>
                </a:lnTo>
                <a:close/>
                <a:moveTo>
                  <a:pt x="232862" y="245407"/>
                </a:moveTo>
                <a:lnTo>
                  <a:pt x="238182" y="248446"/>
                </a:lnTo>
                <a:lnTo>
                  <a:pt x="238182" y="254586"/>
                </a:lnTo>
                <a:lnTo>
                  <a:pt x="232862" y="245407"/>
                </a:lnTo>
                <a:close/>
                <a:moveTo>
                  <a:pt x="244474" y="245407"/>
                </a:moveTo>
                <a:lnTo>
                  <a:pt x="249793" y="248446"/>
                </a:lnTo>
                <a:lnTo>
                  <a:pt x="249793" y="254586"/>
                </a:lnTo>
                <a:lnTo>
                  <a:pt x="244474" y="245407"/>
                </a:lnTo>
                <a:close/>
                <a:moveTo>
                  <a:pt x="256085" y="245407"/>
                </a:moveTo>
                <a:lnTo>
                  <a:pt x="261404" y="248446"/>
                </a:lnTo>
                <a:lnTo>
                  <a:pt x="261404" y="254586"/>
                </a:lnTo>
                <a:lnTo>
                  <a:pt x="256085" y="245407"/>
                </a:lnTo>
                <a:close/>
                <a:moveTo>
                  <a:pt x="267726" y="245407"/>
                </a:moveTo>
                <a:lnTo>
                  <a:pt x="273046" y="248477"/>
                </a:lnTo>
                <a:lnTo>
                  <a:pt x="273046" y="254647"/>
                </a:lnTo>
                <a:lnTo>
                  <a:pt x="267726" y="245407"/>
                </a:lnTo>
                <a:close/>
                <a:moveTo>
                  <a:pt x="35108" y="245498"/>
                </a:moveTo>
                <a:lnTo>
                  <a:pt x="40427" y="254708"/>
                </a:lnTo>
                <a:lnTo>
                  <a:pt x="40427" y="254708"/>
                </a:lnTo>
                <a:lnTo>
                  <a:pt x="35108" y="251668"/>
                </a:lnTo>
                <a:lnTo>
                  <a:pt x="35108" y="245498"/>
                </a:lnTo>
                <a:close/>
                <a:moveTo>
                  <a:pt x="214" y="245498"/>
                </a:moveTo>
                <a:lnTo>
                  <a:pt x="214" y="251638"/>
                </a:lnTo>
                <a:lnTo>
                  <a:pt x="5563" y="254708"/>
                </a:lnTo>
                <a:lnTo>
                  <a:pt x="5421" y="254461"/>
                </a:lnTo>
                <a:lnTo>
                  <a:pt x="5421" y="254461"/>
                </a:lnTo>
                <a:lnTo>
                  <a:pt x="426" y="251607"/>
                </a:lnTo>
                <a:cubicBezTo>
                  <a:pt x="396" y="251547"/>
                  <a:pt x="335" y="251516"/>
                  <a:pt x="335" y="251486"/>
                </a:cubicBezTo>
                <a:lnTo>
                  <a:pt x="335" y="245656"/>
                </a:lnTo>
                <a:lnTo>
                  <a:pt x="335" y="245656"/>
                </a:lnTo>
                <a:lnTo>
                  <a:pt x="244" y="245498"/>
                </a:lnTo>
                <a:close/>
                <a:moveTo>
                  <a:pt x="11855" y="245498"/>
                </a:moveTo>
                <a:lnTo>
                  <a:pt x="17174" y="254708"/>
                </a:lnTo>
                <a:lnTo>
                  <a:pt x="11855" y="251638"/>
                </a:lnTo>
                <a:lnTo>
                  <a:pt x="11855" y="245498"/>
                </a:lnTo>
                <a:close/>
                <a:moveTo>
                  <a:pt x="23497" y="245498"/>
                </a:moveTo>
                <a:lnTo>
                  <a:pt x="28816" y="254708"/>
                </a:lnTo>
                <a:lnTo>
                  <a:pt x="23497" y="251638"/>
                </a:lnTo>
                <a:lnTo>
                  <a:pt x="23497" y="245498"/>
                </a:lnTo>
                <a:close/>
                <a:moveTo>
                  <a:pt x="46689" y="245498"/>
                </a:moveTo>
                <a:lnTo>
                  <a:pt x="52008" y="254708"/>
                </a:lnTo>
                <a:lnTo>
                  <a:pt x="46689" y="251638"/>
                </a:lnTo>
                <a:lnTo>
                  <a:pt x="46689" y="245498"/>
                </a:lnTo>
                <a:close/>
                <a:moveTo>
                  <a:pt x="58330" y="245498"/>
                </a:moveTo>
                <a:lnTo>
                  <a:pt x="63650" y="254708"/>
                </a:lnTo>
                <a:lnTo>
                  <a:pt x="58330" y="251638"/>
                </a:lnTo>
                <a:lnTo>
                  <a:pt x="58330" y="245498"/>
                </a:lnTo>
                <a:close/>
                <a:moveTo>
                  <a:pt x="69941" y="245498"/>
                </a:moveTo>
                <a:lnTo>
                  <a:pt x="75261" y="254708"/>
                </a:lnTo>
                <a:lnTo>
                  <a:pt x="69941" y="251638"/>
                </a:lnTo>
                <a:lnTo>
                  <a:pt x="69941" y="245498"/>
                </a:lnTo>
                <a:close/>
                <a:moveTo>
                  <a:pt x="81583" y="245498"/>
                </a:moveTo>
                <a:lnTo>
                  <a:pt x="86902" y="254708"/>
                </a:lnTo>
                <a:lnTo>
                  <a:pt x="81583" y="251638"/>
                </a:lnTo>
                <a:lnTo>
                  <a:pt x="81583" y="245498"/>
                </a:lnTo>
                <a:close/>
                <a:moveTo>
                  <a:pt x="93194" y="245498"/>
                </a:moveTo>
                <a:lnTo>
                  <a:pt x="98513" y="254708"/>
                </a:lnTo>
                <a:lnTo>
                  <a:pt x="93194" y="251638"/>
                </a:lnTo>
                <a:lnTo>
                  <a:pt x="93194" y="245498"/>
                </a:lnTo>
                <a:close/>
                <a:moveTo>
                  <a:pt x="104836" y="245498"/>
                </a:moveTo>
                <a:lnTo>
                  <a:pt x="110155" y="254708"/>
                </a:lnTo>
                <a:lnTo>
                  <a:pt x="104836" y="251638"/>
                </a:lnTo>
                <a:lnTo>
                  <a:pt x="104836" y="245498"/>
                </a:lnTo>
                <a:close/>
                <a:moveTo>
                  <a:pt x="116416" y="245498"/>
                </a:moveTo>
                <a:lnTo>
                  <a:pt x="121736" y="254708"/>
                </a:lnTo>
                <a:lnTo>
                  <a:pt x="116416" y="251638"/>
                </a:lnTo>
                <a:lnTo>
                  <a:pt x="116416" y="245498"/>
                </a:lnTo>
                <a:close/>
                <a:moveTo>
                  <a:pt x="128058" y="245498"/>
                </a:moveTo>
                <a:lnTo>
                  <a:pt x="133377" y="254708"/>
                </a:lnTo>
                <a:lnTo>
                  <a:pt x="128058" y="251638"/>
                </a:lnTo>
                <a:lnTo>
                  <a:pt x="128058" y="245498"/>
                </a:lnTo>
                <a:close/>
                <a:moveTo>
                  <a:pt x="139669" y="245498"/>
                </a:moveTo>
                <a:lnTo>
                  <a:pt x="144988" y="254708"/>
                </a:lnTo>
                <a:lnTo>
                  <a:pt x="139669" y="251638"/>
                </a:lnTo>
                <a:lnTo>
                  <a:pt x="139669" y="245498"/>
                </a:lnTo>
                <a:close/>
                <a:moveTo>
                  <a:pt x="151311" y="245498"/>
                </a:moveTo>
                <a:lnTo>
                  <a:pt x="156630" y="254708"/>
                </a:lnTo>
                <a:lnTo>
                  <a:pt x="151311" y="251638"/>
                </a:lnTo>
                <a:lnTo>
                  <a:pt x="151311" y="245498"/>
                </a:lnTo>
                <a:close/>
                <a:moveTo>
                  <a:pt x="162922" y="245498"/>
                </a:moveTo>
                <a:lnTo>
                  <a:pt x="168241" y="254708"/>
                </a:lnTo>
                <a:lnTo>
                  <a:pt x="162922" y="251638"/>
                </a:lnTo>
                <a:lnTo>
                  <a:pt x="162922" y="245498"/>
                </a:lnTo>
                <a:close/>
                <a:moveTo>
                  <a:pt x="174503" y="245498"/>
                </a:moveTo>
                <a:lnTo>
                  <a:pt x="179822" y="254708"/>
                </a:lnTo>
                <a:lnTo>
                  <a:pt x="174503" y="251638"/>
                </a:lnTo>
                <a:lnTo>
                  <a:pt x="174503" y="245498"/>
                </a:lnTo>
                <a:close/>
                <a:moveTo>
                  <a:pt x="186144" y="245498"/>
                </a:moveTo>
                <a:lnTo>
                  <a:pt x="191463" y="254708"/>
                </a:lnTo>
                <a:lnTo>
                  <a:pt x="186144" y="251638"/>
                </a:lnTo>
                <a:lnTo>
                  <a:pt x="186144" y="245498"/>
                </a:lnTo>
                <a:close/>
                <a:moveTo>
                  <a:pt x="197755" y="245498"/>
                </a:moveTo>
                <a:lnTo>
                  <a:pt x="203075" y="254708"/>
                </a:lnTo>
                <a:lnTo>
                  <a:pt x="197755" y="251638"/>
                </a:lnTo>
                <a:lnTo>
                  <a:pt x="197755" y="245498"/>
                </a:lnTo>
                <a:close/>
                <a:moveTo>
                  <a:pt x="209397" y="245498"/>
                </a:moveTo>
                <a:lnTo>
                  <a:pt x="214716" y="254708"/>
                </a:lnTo>
                <a:lnTo>
                  <a:pt x="209397" y="251638"/>
                </a:lnTo>
                <a:lnTo>
                  <a:pt x="209397" y="245498"/>
                </a:lnTo>
                <a:close/>
                <a:moveTo>
                  <a:pt x="221008" y="245498"/>
                </a:moveTo>
                <a:lnTo>
                  <a:pt x="226327" y="254708"/>
                </a:lnTo>
                <a:lnTo>
                  <a:pt x="221008" y="251638"/>
                </a:lnTo>
                <a:lnTo>
                  <a:pt x="221008" y="245498"/>
                </a:lnTo>
                <a:close/>
                <a:moveTo>
                  <a:pt x="232650" y="245498"/>
                </a:moveTo>
                <a:lnTo>
                  <a:pt x="237969" y="254708"/>
                </a:lnTo>
                <a:lnTo>
                  <a:pt x="232650" y="251638"/>
                </a:lnTo>
                <a:lnTo>
                  <a:pt x="232650" y="245498"/>
                </a:lnTo>
                <a:close/>
                <a:moveTo>
                  <a:pt x="244230" y="245498"/>
                </a:moveTo>
                <a:lnTo>
                  <a:pt x="249550" y="254708"/>
                </a:lnTo>
                <a:lnTo>
                  <a:pt x="244230" y="251638"/>
                </a:lnTo>
                <a:lnTo>
                  <a:pt x="244230" y="245498"/>
                </a:lnTo>
                <a:close/>
                <a:moveTo>
                  <a:pt x="255872" y="245498"/>
                </a:moveTo>
                <a:lnTo>
                  <a:pt x="261191" y="254708"/>
                </a:lnTo>
                <a:lnTo>
                  <a:pt x="255872" y="251638"/>
                </a:lnTo>
                <a:lnTo>
                  <a:pt x="255872" y="245498"/>
                </a:lnTo>
                <a:close/>
                <a:moveTo>
                  <a:pt x="267483" y="245498"/>
                </a:moveTo>
                <a:lnTo>
                  <a:pt x="272802" y="254708"/>
                </a:lnTo>
                <a:lnTo>
                  <a:pt x="267483" y="251668"/>
                </a:lnTo>
                <a:lnTo>
                  <a:pt x="267483" y="245498"/>
                </a:lnTo>
                <a:close/>
                <a:moveTo>
                  <a:pt x="278851" y="245559"/>
                </a:moveTo>
                <a:lnTo>
                  <a:pt x="278851" y="251668"/>
                </a:lnTo>
                <a:lnTo>
                  <a:pt x="273532" y="254738"/>
                </a:lnTo>
                <a:lnTo>
                  <a:pt x="273532" y="254738"/>
                </a:lnTo>
                <a:lnTo>
                  <a:pt x="278851" y="245559"/>
                </a:lnTo>
                <a:close/>
                <a:moveTo>
                  <a:pt x="232376" y="245498"/>
                </a:moveTo>
                <a:lnTo>
                  <a:pt x="232376" y="251668"/>
                </a:lnTo>
                <a:lnTo>
                  <a:pt x="227057" y="254738"/>
                </a:lnTo>
                <a:lnTo>
                  <a:pt x="227057" y="254738"/>
                </a:lnTo>
                <a:lnTo>
                  <a:pt x="232376" y="245498"/>
                </a:lnTo>
                <a:close/>
                <a:moveTo>
                  <a:pt x="267210" y="245498"/>
                </a:moveTo>
                <a:lnTo>
                  <a:pt x="267210" y="251668"/>
                </a:lnTo>
                <a:lnTo>
                  <a:pt x="261890" y="254738"/>
                </a:lnTo>
                <a:lnTo>
                  <a:pt x="261890" y="254738"/>
                </a:lnTo>
                <a:lnTo>
                  <a:pt x="267210" y="245498"/>
                </a:lnTo>
                <a:close/>
                <a:moveTo>
                  <a:pt x="11582" y="245498"/>
                </a:moveTo>
                <a:lnTo>
                  <a:pt x="11582" y="251668"/>
                </a:lnTo>
                <a:lnTo>
                  <a:pt x="6262" y="254738"/>
                </a:lnTo>
                <a:lnTo>
                  <a:pt x="11582" y="245498"/>
                </a:lnTo>
                <a:close/>
                <a:moveTo>
                  <a:pt x="23223" y="245498"/>
                </a:moveTo>
                <a:lnTo>
                  <a:pt x="23223" y="251668"/>
                </a:lnTo>
                <a:lnTo>
                  <a:pt x="17904" y="254738"/>
                </a:lnTo>
                <a:lnTo>
                  <a:pt x="23223" y="245498"/>
                </a:lnTo>
                <a:close/>
                <a:moveTo>
                  <a:pt x="34834" y="245498"/>
                </a:moveTo>
                <a:lnTo>
                  <a:pt x="34834" y="251668"/>
                </a:lnTo>
                <a:lnTo>
                  <a:pt x="29515" y="254738"/>
                </a:lnTo>
                <a:lnTo>
                  <a:pt x="34834" y="245498"/>
                </a:lnTo>
                <a:close/>
                <a:moveTo>
                  <a:pt x="46446" y="245498"/>
                </a:moveTo>
                <a:lnTo>
                  <a:pt x="46446" y="251668"/>
                </a:lnTo>
                <a:lnTo>
                  <a:pt x="41126" y="254738"/>
                </a:lnTo>
                <a:lnTo>
                  <a:pt x="46446" y="245498"/>
                </a:lnTo>
                <a:close/>
                <a:moveTo>
                  <a:pt x="58057" y="245498"/>
                </a:moveTo>
                <a:lnTo>
                  <a:pt x="58057" y="251668"/>
                </a:lnTo>
                <a:lnTo>
                  <a:pt x="52737" y="254738"/>
                </a:lnTo>
                <a:lnTo>
                  <a:pt x="58057" y="245498"/>
                </a:lnTo>
                <a:close/>
                <a:moveTo>
                  <a:pt x="69698" y="245498"/>
                </a:moveTo>
                <a:lnTo>
                  <a:pt x="69698" y="251668"/>
                </a:lnTo>
                <a:lnTo>
                  <a:pt x="64379" y="254738"/>
                </a:lnTo>
                <a:lnTo>
                  <a:pt x="69698" y="245498"/>
                </a:lnTo>
                <a:close/>
                <a:moveTo>
                  <a:pt x="81309" y="245498"/>
                </a:moveTo>
                <a:lnTo>
                  <a:pt x="81309" y="251668"/>
                </a:lnTo>
                <a:lnTo>
                  <a:pt x="75990" y="254738"/>
                </a:lnTo>
                <a:lnTo>
                  <a:pt x="81309" y="245498"/>
                </a:lnTo>
                <a:close/>
                <a:moveTo>
                  <a:pt x="92951" y="245498"/>
                </a:moveTo>
                <a:lnTo>
                  <a:pt x="92951" y="251668"/>
                </a:lnTo>
                <a:lnTo>
                  <a:pt x="87632" y="254738"/>
                </a:lnTo>
                <a:lnTo>
                  <a:pt x="92951" y="245498"/>
                </a:lnTo>
                <a:close/>
                <a:moveTo>
                  <a:pt x="104562" y="245498"/>
                </a:moveTo>
                <a:lnTo>
                  <a:pt x="104562" y="251668"/>
                </a:lnTo>
                <a:lnTo>
                  <a:pt x="99243" y="254738"/>
                </a:lnTo>
                <a:lnTo>
                  <a:pt x="104562" y="245498"/>
                </a:lnTo>
                <a:close/>
                <a:moveTo>
                  <a:pt x="116143" y="245498"/>
                </a:moveTo>
                <a:lnTo>
                  <a:pt x="116143" y="251668"/>
                </a:lnTo>
                <a:lnTo>
                  <a:pt x="110824" y="254738"/>
                </a:lnTo>
                <a:lnTo>
                  <a:pt x="116143" y="245498"/>
                </a:lnTo>
                <a:close/>
                <a:moveTo>
                  <a:pt x="127784" y="245498"/>
                </a:moveTo>
                <a:lnTo>
                  <a:pt x="127784" y="251668"/>
                </a:lnTo>
                <a:lnTo>
                  <a:pt x="122465" y="254738"/>
                </a:lnTo>
                <a:lnTo>
                  <a:pt x="127784" y="245498"/>
                </a:lnTo>
                <a:close/>
                <a:moveTo>
                  <a:pt x="139396" y="245498"/>
                </a:moveTo>
                <a:lnTo>
                  <a:pt x="139396" y="251668"/>
                </a:lnTo>
                <a:lnTo>
                  <a:pt x="134076" y="254738"/>
                </a:lnTo>
                <a:lnTo>
                  <a:pt x="139396" y="245498"/>
                </a:lnTo>
                <a:close/>
                <a:moveTo>
                  <a:pt x="151037" y="245498"/>
                </a:moveTo>
                <a:lnTo>
                  <a:pt x="151037" y="251668"/>
                </a:lnTo>
                <a:lnTo>
                  <a:pt x="145718" y="254738"/>
                </a:lnTo>
                <a:lnTo>
                  <a:pt x="151037" y="245498"/>
                </a:lnTo>
                <a:close/>
                <a:moveTo>
                  <a:pt x="162648" y="245498"/>
                </a:moveTo>
                <a:lnTo>
                  <a:pt x="162648" y="251668"/>
                </a:lnTo>
                <a:lnTo>
                  <a:pt x="157329" y="254738"/>
                </a:lnTo>
                <a:lnTo>
                  <a:pt x="162648" y="245498"/>
                </a:lnTo>
                <a:close/>
                <a:moveTo>
                  <a:pt x="174290" y="245498"/>
                </a:moveTo>
                <a:lnTo>
                  <a:pt x="174290" y="251668"/>
                </a:lnTo>
                <a:lnTo>
                  <a:pt x="168971" y="254738"/>
                </a:lnTo>
                <a:lnTo>
                  <a:pt x="174290" y="245498"/>
                </a:lnTo>
                <a:close/>
                <a:moveTo>
                  <a:pt x="185871" y="245559"/>
                </a:moveTo>
                <a:lnTo>
                  <a:pt x="185871" y="251668"/>
                </a:lnTo>
                <a:lnTo>
                  <a:pt x="180551" y="254738"/>
                </a:lnTo>
                <a:lnTo>
                  <a:pt x="185871" y="245559"/>
                </a:lnTo>
                <a:close/>
                <a:moveTo>
                  <a:pt x="197512" y="245498"/>
                </a:moveTo>
                <a:lnTo>
                  <a:pt x="197512" y="251668"/>
                </a:lnTo>
                <a:lnTo>
                  <a:pt x="192193" y="254738"/>
                </a:lnTo>
                <a:lnTo>
                  <a:pt x="197512" y="245498"/>
                </a:lnTo>
                <a:close/>
                <a:moveTo>
                  <a:pt x="209123" y="245498"/>
                </a:moveTo>
                <a:lnTo>
                  <a:pt x="209123" y="251668"/>
                </a:lnTo>
                <a:lnTo>
                  <a:pt x="203804" y="254738"/>
                </a:lnTo>
                <a:lnTo>
                  <a:pt x="209123" y="245498"/>
                </a:lnTo>
                <a:close/>
                <a:moveTo>
                  <a:pt x="220765" y="245498"/>
                </a:moveTo>
                <a:lnTo>
                  <a:pt x="220765" y="251668"/>
                </a:lnTo>
                <a:lnTo>
                  <a:pt x="215446" y="254738"/>
                </a:lnTo>
                <a:lnTo>
                  <a:pt x="220765" y="245498"/>
                </a:lnTo>
                <a:close/>
                <a:moveTo>
                  <a:pt x="243957" y="245498"/>
                </a:moveTo>
                <a:lnTo>
                  <a:pt x="243957" y="251668"/>
                </a:lnTo>
                <a:lnTo>
                  <a:pt x="238638" y="254738"/>
                </a:lnTo>
                <a:lnTo>
                  <a:pt x="243957" y="245498"/>
                </a:lnTo>
                <a:close/>
                <a:moveTo>
                  <a:pt x="255598" y="245498"/>
                </a:moveTo>
                <a:lnTo>
                  <a:pt x="255598" y="251668"/>
                </a:lnTo>
                <a:lnTo>
                  <a:pt x="250279" y="254738"/>
                </a:lnTo>
                <a:lnTo>
                  <a:pt x="255598" y="245498"/>
                </a:lnTo>
                <a:close/>
                <a:moveTo>
                  <a:pt x="11703" y="251911"/>
                </a:moveTo>
                <a:lnTo>
                  <a:pt x="17023" y="254981"/>
                </a:lnTo>
                <a:lnTo>
                  <a:pt x="6384" y="254981"/>
                </a:lnTo>
                <a:lnTo>
                  <a:pt x="11703" y="251911"/>
                </a:lnTo>
                <a:close/>
                <a:moveTo>
                  <a:pt x="23345" y="251911"/>
                </a:moveTo>
                <a:lnTo>
                  <a:pt x="28664" y="254981"/>
                </a:lnTo>
                <a:lnTo>
                  <a:pt x="18026" y="254981"/>
                </a:lnTo>
                <a:lnTo>
                  <a:pt x="23345" y="251911"/>
                </a:lnTo>
                <a:close/>
                <a:moveTo>
                  <a:pt x="34956" y="251911"/>
                </a:moveTo>
                <a:lnTo>
                  <a:pt x="40275" y="254981"/>
                </a:lnTo>
                <a:lnTo>
                  <a:pt x="29637" y="254981"/>
                </a:lnTo>
                <a:lnTo>
                  <a:pt x="34956" y="251911"/>
                </a:lnTo>
                <a:close/>
                <a:moveTo>
                  <a:pt x="46598" y="251911"/>
                </a:moveTo>
                <a:lnTo>
                  <a:pt x="51886" y="254981"/>
                </a:lnTo>
                <a:lnTo>
                  <a:pt x="41248" y="254981"/>
                </a:lnTo>
                <a:lnTo>
                  <a:pt x="46598" y="251911"/>
                </a:lnTo>
                <a:close/>
                <a:moveTo>
                  <a:pt x="58209" y="251911"/>
                </a:moveTo>
                <a:lnTo>
                  <a:pt x="63528" y="254981"/>
                </a:lnTo>
                <a:lnTo>
                  <a:pt x="52889" y="254981"/>
                </a:lnTo>
                <a:lnTo>
                  <a:pt x="58209" y="251911"/>
                </a:lnTo>
                <a:close/>
                <a:moveTo>
                  <a:pt x="69850" y="251911"/>
                </a:moveTo>
                <a:lnTo>
                  <a:pt x="75169" y="254981"/>
                </a:lnTo>
                <a:lnTo>
                  <a:pt x="64531" y="254981"/>
                </a:lnTo>
                <a:lnTo>
                  <a:pt x="69850" y="251911"/>
                </a:lnTo>
                <a:close/>
                <a:moveTo>
                  <a:pt x="81431" y="251911"/>
                </a:moveTo>
                <a:lnTo>
                  <a:pt x="86750" y="254981"/>
                </a:lnTo>
                <a:lnTo>
                  <a:pt x="76112" y="254981"/>
                </a:lnTo>
                <a:lnTo>
                  <a:pt x="81431" y="251911"/>
                </a:lnTo>
                <a:close/>
                <a:moveTo>
                  <a:pt x="93042" y="251911"/>
                </a:moveTo>
                <a:lnTo>
                  <a:pt x="98361" y="254981"/>
                </a:lnTo>
                <a:lnTo>
                  <a:pt x="87723" y="254981"/>
                </a:lnTo>
                <a:lnTo>
                  <a:pt x="93042" y="251911"/>
                </a:lnTo>
                <a:close/>
                <a:moveTo>
                  <a:pt x="104684" y="251911"/>
                </a:moveTo>
                <a:lnTo>
                  <a:pt x="110003" y="254981"/>
                </a:lnTo>
                <a:lnTo>
                  <a:pt x="99364" y="254981"/>
                </a:lnTo>
                <a:lnTo>
                  <a:pt x="104684" y="251911"/>
                </a:lnTo>
                <a:close/>
                <a:moveTo>
                  <a:pt x="116295" y="251911"/>
                </a:moveTo>
                <a:lnTo>
                  <a:pt x="121614" y="254981"/>
                </a:lnTo>
                <a:lnTo>
                  <a:pt x="110976" y="254981"/>
                </a:lnTo>
                <a:lnTo>
                  <a:pt x="116295" y="251911"/>
                </a:lnTo>
                <a:close/>
                <a:moveTo>
                  <a:pt x="127936" y="251911"/>
                </a:moveTo>
                <a:lnTo>
                  <a:pt x="133256" y="254981"/>
                </a:lnTo>
                <a:lnTo>
                  <a:pt x="122617" y="254981"/>
                </a:lnTo>
                <a:lnTo>
                  <a:pt x="127936" y="251911"/>
                </a:lnTo>
                <a:close/>
                <a:moveTo>
                  <a:pt x="139548" y="251911"/>
                </a:moveTo>
                <a:lnTo>
                  <a:pt x="144867" y="254981"/>
                </a:lnTo>
                <a:lnTo>
                  <a:pt x="134228" y="254981"/>
                </a:lnTo>
                <a:lnTo>
                  <a:pt x="139548" y="251911"/>
                </a:lnTo>
                <a:close/>
                <a:moveTo>
                  <a:pt x="151159" y="251911"/>
                </a:moveTo>
                <a:lnTo>
                  <a:pt x="156478" y="254981"/>
                </a:lnTo>
                <a:lnTo>
                  <a:pt x="145840" y="254981"/>
                </a:lnTo>
                <a:lnTo>
                  <a:pt x="151159" y="251911"/>
                </a:lnTo>
                <a:close/>
                <a:moveTo>
                  <a:pt x="162770" y="251911"/>
                </a:moveTo>
                <a:lnTo>
                  <a:pt x="168089" y="254981"/>
                </a:lnTo>
                <a:lnTo>
                  <a:pt x="157451" y="254981"/>
                </a:lnTo>
                <a:lnTo>
                  <a:pt x="162770" y="251911"/>
                </a:lnTo>
                <a:close/>
                <a:moveTo>
                  <a:pt x="174411" y="251911"/>
                </a:moveTo>
                <a:lnTo>
                  <a:pt x="179731" y="254981"/>
                </a:lnTo>
                <a:lnTo>
                  <a:pt x="169092" y="254981"/>
                </a:lnTo>
                <a:lnTo>
                  <a:pt x="174411" y="251911"/>
                </a:lnTo>
                <a:close/>
                <a:moveTo>
                  <a:pt x="186023" y="251911"/>
                </a:moveTo>
                <a:lnTo>
                  <a:pt x="191342" y="254981"/>
                </a:lnTo>
                <a:lnTo>
                  <a:pt x="180703" y="254981"/>
                </a:lnTo>
                <a:lnTo>
                  <a:pt x="186023" y="251911"/>
                </a:lnTo>
                <a:close/>
                <a:moveTo>
                  <a:pt x="197634" y="251911"/>
                </a:moveTo>
                <a:lnTo>
                  <a:pt x="202953" y="254981"/>
                </a:lnTo>
                <a:lnTo>
                  <a:pt x="192315" y="254981"/>
                </a:lnTo>
                <a:lnTo>
                  <a:pt x="197634" y="251911"/>
                </a:lnTo>
                <a:close/>
                <a:moveTo>
                  <a:pt x="209245" y="251911"/>
                </a:moveTo>
                <a:lnTo>
                  <a:pt x="214564" y="254981"/>
                </a:lnTo>
                <a:lnTo>
                  <a:pt x="203926" y="254981"/>
                </a:lnTo>
                <a:lnTo>
                  <a:pt x="209245" y="251911"/>
                </a:lnTo>
                <a:close/>
                <a:moveTo>
                  <a:pt x="220856" y="251911"/>
                </a:moveTo>
                <a:lnTo>
                  <a:pt x="226175" y="254981"/>
                </a:lnTo>
                <a:lnTo>
                  <a:pt x="215537" y="254981"/>
                </a:lnTo>
                <a:lnTo>
                  <a:pt x="220856" y="251911"/>
                </a:lnTo>
                <a:close/>
                <a:moveTo>
                  <a:pt x="232498" y="251911"/>
                </a:moveTo>
                <a:lnTo>
                  <a:pt x="237817" y="254981"/>
                </a:lnTo>
                <a:lnTo>
                  <a:pt x="227178" y="254981"/>
                </a:lnTo>
                <a:lnTo>
                  <a:pt x="232498" y="251911"/>
                </a:lnTo>
                <a:close/>
                <a:moveTo>
                  <a:pt x="244109" y="251911"/>
                </a:moveTo>
                <a:lnTo>
                  <a:pt x="249428" y="254981"/>
                </a:lnTo>
                <a:lnTo>
                  <a:pt x="238790" y="254981"/>
                </a:lnTo>
                <a:lnTo>
                  <a:pt x="244109" y="251911"/>
                </a:lnTo>
                <a:close/>
                <a:moveTo>
                  <a:pt x="255750" y="251911"/>
                </a:moveTo>
                <a:lnTo>
                  <a:pt x="261070" y="254981"/>
                </a:lnTo>
                <a:lnTo>
                  <a:pt x="250431" y="254981"/>
                </a:lnTo>
                <a:lnTo>
                  <a:pt x="255750" y="251911"/>
                </a:lnTo>
                <a:close/>
                <a:moveTo>
                  <a:pt x="267362" y="251911"/>
                </a:moveTo>
                <a:lnTo>
                  <a:pt x="272681" y="254981"/>
                </a:lnTo>
                <a:lnTo>
                  <a:pt x="262042" y="254981"/>
                </a:lnTo>
                <a:lnTo>
                  <a:pt x="267362" y="251911"/>
                </a:lnTo>
                <a:close/>
                <a:moveTo>
                  <a:pt x="279003" y="251911"/>
                </a:moveTo>
                <a:lnTo>
                  <a:pt x="284322" y="254981"/>
                </a:lnTo>
                <a:lnTo>
                  <a:pt x="273684" y="254981"/>
                </a:lnTo>
                <a:lnTo>
                  <a:pt x="279003" y="251911"/>
                </a:lnTo>
                <a:close/>
                <a:moveTo>
                  <a:pt x="284292" y="255194"/>
                </a:moveTo>
                <a:lnTo>
                  <a:pt x="278973" y="258294"/>
                </a:lnTo>
                <a:lnTo>
                  <a:pt x="273653" y="255194"/>
                </a:lnTo>
                <a:close/>
                <a:moveTo>
                  <a:pt x="17023" y="255255"/>
                </a:moveTo>
                <a:lnTo>
                  <a:pt x="11703" y="258325"/>
                </a:lnTo>
                <a:lnTo>
                  <a:pt x="6384" y="255255"/>
                </a:lnTo>
                <a:close/>
                <a:moveTo>
                  <a:pt x="28664" y="255255"/>
                </a:moveTo>
                <a:lnTo>
                  <a:pt x="23345" y="258325"/>
                </a:lnTo>
                <a:lnTo>
                  <a:pt x="18026" y="255255"/>
                </a:lnTo>
                <a:close/>
                <a:moveTo>
                  <a:pt x="40275" y="255255"/>
                </a:moveTo>
                <a:lnTo>
                  <a:pt x="34956" y="258325"/>
                </a:lnTo>
                <a:lnTo>
                  <a:pt x="29637" y="255255"/>
                </a:lnTo>
                <a:close/>
                <a:moveTo>
                  <a:pt x="51886" y="255255"/>
                </a:moveTo>
                <a:lnTo>
                  <a:pt x="46567" y="258325"/>
                </a:lnTo>
                <a:lnTo>
                  <a:pt x="41248" y="255255"/>
                </a:lnTo>
                <a:close/>
                <a:moveTo>
                  <a:pt x="63528" y="255255"/>
                </a:moveTo>
                <a:lnTo>
                  <a:pt x="58209" y="258325"/>
                </a:lnTo>
                <a:lnTo>
                  <a:pt x="52889" y="255255"/>
                </a:lnTo>
                <a:close/>
                <a:moveTo>
                  <a:pt x="75109" y="255255"/>
                </a:moveTo>
                <a:lnTo>
                  <a:pt x="69789" y="258325"/>
                </a:lnTo>
                <a:lnTo>
                  <a:pt x="64470" y="255255"/>
                </a:lnTo>
                <a:close/>
                <a:moveTo>
                  <a:pt x="86750" y="255255"/>
                </a:moveTo>
                <a:lnTo>
                  <a:pt x="81431" y="258325"/>
                </a:lnTo>
                <a:lnTo>
                  <a:pt x="76112" y="255255"/>
                </a:lnTo>
                <a:close/>
                <a:moveTo>
                  <a:pt x="98361" y="255255"/>
                </a:moveTo>
                <a:lnTo>
                  <a:pt x="93042" y="258325"/>
                </a:lnTo>
                <a:lnTo>
                  <a:pt x="87723" y="255255"/>
                </a:lnTo>
                <a:close/>
                <a:moveTo>
                  <a:pt x="110003" y="255255"/>
                </a:moveTo>
                <a:lnTo>
                  <a:pt x="104684" y="258325"/>
                </a:lnTo>
                <a:lnTo>
                  <a:pt x="99364" y="255255"/>
                </a:lnTo>
                <a:close/>
                <a:moveTo>
                  <a:pt x="121614" y="255255"/>
                </a:moveTo>
                <a:lnTo>
                  <a:pt x="116295" y="258325"/>
                </a:lnTo>
                <a:lnTo>
                  <a:pt x="110976" y="255255"/>
                </a:lnTo>
                <a:close/>
                <a:moveTo>
                  <a:pt x="133256" y="255255"/>
                </a:moveTo>
                <a:lnTo>
                  <a:pt x="127936" y="258325"/>
                </a:lnTo>
                <a:lnTo>
                  <a:pt x="122617" y="255255"/>
                </a:lnTo>
                <a:close/>
                <a:moveTo>
                  <a:pt x="144836" y="255255"/>
                </a:moveTo>
                <a:lnTo>
                  <a:pt x="139517" y="258325"/>
                </a:lnTo>
                <a:lnTo>
                  <a:pt x="134198" y="255255"/>
                </a:lnTo>
                <a:close/>
                <a:moveTo>
                  <a:pt x="156478" y="255255"/>
                </a:moveTo>
                <a:lnTo>
                  <a:pt x="151159" y="258325"/>
                </a:lnTo>
                <a:lnTo>
                  <a:pt x="145840" y="255255"/>
                </a:lnTo>
                <a:close/>
                <a:moveTo>
                  <a:pt x="168089" y="255255"/>
                </a:moveTo>
                <a:lnTo>
                  <a:pt x="162770" y="258325"/>
                </a:lnTo>
                <a:lnTo>
                  <a:pt x="157451" y="255255"/>
                </a:lnTo>
                <a:close/>
                <a:moveTo>
                  <a:pt x="179731" y="255255"/>
                </a:moveTo>
                <a:lnTo>
                  <a:pt x="174411" y="258325"/>
                </a:lnTo>
                <a:lnTo>
                  <a:pt x="169092" y="255255"/>
                </a:lnTo>
                <a:close/>
                <a:moveTo>
                  <a:pt x="191342" y="255255"/>
                </a:moveTo>
                <a:lnTo>
                  <a:pt x="186023" y="258325"/>
                </a:lnTo>
                <a:lnTo>
                  <a:pt x="180703" y="255255"/>
                </a:lnTo>
                <a:close/>
                <a:moveTo>
                  <a:pt x="202953" y="255255"/>
                </a:moveTo>
                <a:lnTo>
                  <a:pt x="197634" y="258325"/>
                </a:lnTo>
                <a:lnTo>
                  <a:pt x="192315" y="255255"/>
                </a:lnTo>
                <a:close/>
                <a:moveTo>
                  <a:pt x="214564" y="255255"/>
                </a:moveTo>
                <a:lnTo>
                  <a:pt x="209245" y="258325"/>
                </a:lnTo>
                <a:lnTo>
                  <a:pt x="203926" y="255255"/>
                </a:lnTo>
                <a:close/>
                <a:moveTo>
                  <a:pt x="226175" y="255255"/>
                </a:moveTo>
                <a:lnTo>
                  <a:pt x="220856" y="258325"/>
                </a:lnTo>
                <a:lnTo>
                  <a:pt x="215537" y="255255"/>
                </a:lnTo>
                <a:close/>
                <a:moveTo>
                  <a:pt x="237817" y="255255"/>
                </a:moveTo>
                <a:lnTo>
                  <a:pt x="232498" y="258325"/>
                </a:lnTo>
                <a:lnTo>
                  <a:pt x="227178" y="255255"/>
                </a:lnTo>
                <a:close/>
                <a:moveTo>
                  <a:pt x="249428" y="255255"/>
                </a:moveTo>
                <a:lnTo>
                  <a:pt x="244109" y="258325"/>
                </a:lnTo>
                <a:lnTo>
                  <a:pt x="238790" y="255255"/>
                </a:lnTo>
                <a:close/>
                <a:moveTo>
                  <a:pt x="261070" y="255255"/>
                </a:moveTo>
                <a:lnTo>
                  <a:pt x="255750" y="258325"/>
                </a:lnTo>
                <a:lnTo>
                  <a:pt x="250431" y="255255"/>
                </a:lnTo>
                <a:close/>
                <a:moveTo>
                  <a:pt x="272681" y="255255"/>
                </a:moveTo>
                <a:lnTo>
                  <a:pt x="267362" y="258325"/>
                </a:lnTo>
                <a:lnTo>
                  <a:pt x="262042" y="255255"/>
                </a:lnTo>
                <a:close/>
                <a:moveTo>
                  <a:pt x="17174" y="255437"/>
                </a:moveTo>
                <a:lnTo>
                  <a:pt x="11855" y="264617"/>
                </a:lnTo>
                <a:lnTo>
                  <a:pt x="11855" y="258507"/>
                </a:lnTo>
                <a:lnTo>
                  <a:pt x="17174" y="255437"/>
                </a:lnTo>
                <a:close/>
                <a:moveTo>
                  <a:pt x="28816" y="255437"/>
                </a:moveTo>
                <a:lnTo>
                  <a:pt x="23497" y="264617"/>
                </a:lnTo>
                <a:lnTo>
                  <a:pt x="23497" y="258507"/>
                </a:lnTo>
                <a:lnTo>
                  <a:pt x="28816" y="255437"/>
                </a:lnTo>
                <a:close/>
                <a:moveTo>
                  <a:pt x="40427" y="255437"/>
                </a:moveTo>
                <a:lnTo>
                  <a:pt x="35108" y="264617"/>
                </a:lnTo>
                <a:lnTo>
                  <a:pt x="35108" y="258507"/>
                </a:lnTo>
                <a:lnTo>
                  <a:pt x="40427" y="255437"/>
                </a:lnTo>
                <a:close/>
                <a:moveTo>
                  <a:pt x="52008" y="255437"/>
                </a:moveTo>
                <a:lnTo>
                  <a:pt x="46689" y="264617"/>
                </a:lnTo>
                <a:lnTo>
                  <a:pt x="46689" y="258507"/>
                </a:lnTo>
                <a:lnTo>
                  <a:pt x="52008" y="255437"/>
                </a:lnTo>
                <a:close/>
                <a:moveTo>
                  <a:pt x="63650" y="255437"/>
                </a:moveTo>
                <a:lnTo>
                  <a:pt x="58330" y="264617"/>
                </a:lnTo>
                <a:lnTo>
                  <a:pt x="58330" y="258507"/>
                </a:lnTo>
                <a:lnTo>
                  <a:pt x="63650" y="255437"/>
                </a:lnTo>
                <a:close/>
                <a:moveTo>
                  <a:pt x="75261" y="255437"/>
                </a:moveTo>
                <a:lnTo>
                  <a:pt x="69941" y="264617"/>
                </a:lnTo>
                <a:lnTo>
                  <a:pt x="69941" y="258507"/>
                </a:lnTo>
                <a:lnTo>
                  <a:pt x="75261" y="255437"/>
                </a:lnTo>
                <a:close/>
                <a:moveTo>
                  <a:pt x="86902" y="255437"/>
                </a:moveTo>
                <a:lnTo>
                  <a:pt x="81583" y="264617"/>
                </a:lnTo>
                <a:lnTo>
                  <a:pt x="81583" y="258507"/>
                </a:lnTo>
                <a:lnTo>
                  <a:pt x="86902" y="255437"/>
                </a:lnTo>
                <a:close/>
                <a:moveTo>
                  <a:pt x="98513" y="255437"/>
                </a:moveTo>
                <a:lnTo>
                  <a:pt x="93194" y="264617"/>
                </a:lnTo>
                <a:lnTo>
                  <a:pt x="93194" y="258507"/>
                </a:lnTo>
                <a:lnTo>
                  <a:pt x="98513" y="255437"/>
                </a:lnTo>
                <a:close/>
                <a:moveTo>
                  <a:pt x="110155" y="255437"/>
                </a:moveTo>
                <a:lnTo>
                  <a:pt x="104836" y="264617"/>
                </a:lnTo>
                <a:lnTo>
                  <a:pt x="104836" y="258507"/>
                </a:lnTo>
                <a:lnTo>
                  <a:pt x="110155" y="255437"/>
                </a:lnTo>
                <a:close/>
                <a:moveTo>
                  <a:pt x="121736" y="255437"/>
                </a:moveTo>
                <a:lnTo>
                  <a:pt x="116416" y="264617"/>
                </a:lnTo>
                <a:lnTo>
                  <a:pt x="116416" y="258507"/>
                </a:lnTo>
                <a:lnTo>
                  <a:pt x="121736" y="255437"/>
                </a:lnTo>
                <a:close/>
                <a:moveTo>
                  <a:pt x="133377" y="255437"/>
                </a:moveTo>
                <a:lnTo>
                  <a:pt x="128058" y="264617"/>
                </a:lnTo>
                <a:lnTo>
                  <a:pt x="128058" y="258507"/>
                </a:lnTo>
                <a:lnTo>
                  <a:pt x="133377" y="255437"/>
                </a:lnTo>
                <a:close/>
                <a:moveTo>
                  <a:pt x="144988" y="255437"/>
                </a:moveTo>
                <a:lnTo>
                  <a:pt x="139669" y="264617"/>
                </a:lnTo>
                <a:lnTo>
                  <a:pt x="139669" y="258507"/>
                </a:lnTo>
                <a:lnTo>
                  <a:pt x="144988" y="255437"/>
                </a:lnTo>
                <a:close/>
                <a:moveTo>
                  <a:pt x="156630" y="255437"/>
                </a:moveTo>
                <a:lnTo>
                  <a:pt x="151311" y="264617"/>
                </a:lnTo>
                <a:lnTo>
                  <a:pt x="151311" y="258507"/>
                </a:lnTo>
                <a:lnTo>
                  <a:pt x="156630" y="255437"/>
                </a:lnTo>
                <a:close/>
                <a:moveTo>
                  <a:pt x="168241" y="255437"/>
                </a:moveTo>
                <a:lnTo>
                  <a:pt x="162922" y="264617"/>
                </a:lnTo>
                <a:lnTo>
                  <a:pt x="162922" y="258507"/>
                </a:lnTo>
                <a:lnTo>
                  <a:pt x="168241" y="255437"/>
                </a:lnTo>
                <a:close/>
                <a:moveTo>
                  <a:pt x="179822" y="255437"/>
                </a:moveTo>
                <a:lnTo>
                  <a:pt x="174503" y="264617"/>
                </a:lnTo>
                <a:lnTo>
                  <a:pt x="174503" y="258507"/>
                </a:lnTo>
                <a:lnTo>
                  <a:pt x="179822" y="255437"/>
                </a:lnTo>
                <a:close/>
                <a:moveTo>
                  <a:pt x="191463" y="255437"/>
                </a:moveTo>
                <a:lnTo>
                  <a:pt x="186144" y="264617"/>
                </a:lnTo>
                <a:lnTo>
                  <a:pt x="186144" y="258507"/>
                </a:lnTo>
                <a:lnTo>
                  <a:pt x="191463" y="255437"/>
                </a:lnTo>
                <a:close/>
                <a:moveTo>
                  <a:pt x="203075" y="255437"/>
                </a:moveTo>
                <a:lnTo>
                  <a:pt x="197755" y="264617"/>
                </a:lnTo>
                <a:lnTo>
                  <a:pt x="197755" y="258507"/>
                </a:lnTo>
                <a:lnTo>
                  <a:pt x="203075" y="255437"/>
                </a:lnTo>
                <a:close/>
                <a:moveTo>
                  <a:pt x="214716" y="255437"/>
                </a:moveTo>
                <a:lnTo>
                  <a:pt x="209397" y="264617"/>
                </a:lnTo>
                <a:lnTo>
                  <a:pt x="209397" y="258507"/>
                </a:lnTo>
                <a:lnTo>
                  <a:pt x="214716" y="255437"/>
                </a:lnTo>
                <a:close/>
                <a:moveTo>
                  <a:pt x="226327" y="255437"/>
                </a:moveTo>
                <a:lnTo>
                  <a:pt x="221008" y="264617"/>
                </a:lnTo>
                <a:lnTo>
                  <a:pt x="221008" y="258507"/>
                </a:lnTo>
                <a:lnTo>
                  <a:pt x="226327" y="255437"/>
                </a:lnTo>
                <a:close/>
                <a:moveTo>
                  <a:pt x="237969" y="255437"/>
                </a:moveTo>
                <a:lnTo>
                  <a:pt x="232650" y="264617"/>
                </a:lnTo>
                <a:lnTo>
                  <a:pt x="232650" y="258507"/>
                </a:lnTo>
                <a:lnTo>
                  <a:pt x="237969" y="255437"/>
                </a:lnTo>
                <a:close/>
                <a:moveTo>
                  <a:pt x="249550" y="255437"/>
                </a:moveTo>
                <a:lnTo>
                  <a:pt x="244230" y="264617"/>
                </a:lnTo>
                <a:lnTo>
                  <a:pt x="244230" y="258507"/>
                </a:lnTo>
                <a:lnTo>
                  <a:pt x="249550" y="255437"/>
                </a:lnTo>
                <a:close/>
                <a:moveTo>
                  <a:pt x="261191" y="255437"/>
                </a:moveTo>
                <a:lnTo>
                  <a:pt x="255872" y="264617"/>
                </a:lnTo>
                <a:lnTo>
                  <a:pt x="255872" y="258507"/>
                </a:lnTo>
                <a:lnTo>
                  <a:pt x="261191" y="255437"/>
                </a:lnTo>
                <a:close/>
                <a:moveTo>
                  <a:pt x="272802" y="255437"/>
                </a:moveTo>
                <a:lnTo>
                  <a:pt x="267483" y="264617"/>
                </a:lnTo>
                <a:lnTo>
                  <a:pt x="267483" y="258507"/>
                </a:lnTo>
                <a:lnTo>
                  <a:pt x="272802" y="255437"/>
                </a:lnTo>
                <a:close/>
                <a:moveTo>
                  <a:pt x="284444" y="255437"/>
                </a:moveTo>
                <a:lnTo>
                  <a:pt x="279125" y="264617"/>
                </a:lnTo>
                <a:lnTo>
                  <a:pt x="279125" y="258507"/>
                </a:lnTo>
                <a:lnTo>
                  <a:pt x="284444" y="255437"/>
                </a:lnTo>
                <a:close/>
                <a:moveTo>
                  <a:pt x="6262" y="255468"/>
                </a:moveTo>
                <a:lnTo>
                  <a:pt x="11582" y="258507"/>
                </a:lnTo>
                <a:lnTo>
                  <a:pt x="11582" y="264677"/>
                </a:lnTo>
                <a:lnTo>
                  <a:pt x="6262" y="255468"/>
                </a:lnTo>
                <a:close/>
                <a:moveTo>
                  <a:pt x="17904" y="255468"/>
                </a:moveTo>
                <a:lnTo>
                  <a:pt x="23223" y="258507"/>
                </a:lnTo>
                <a:lnTo>
                  <a:pt x="23223" y="264677"/>
                </a:lnTo>
                <a:lnTo>
                  <a:pt x="17904" y="255468"/>
                </a:lnTo>
                <a:close/>
                <a:moveTo>
                  <a:pt x="29515" y="255468"/>
                </a:moveTo>
                <a:lnTo>
                  <a:pt x="34834" y="258507"/>
                </a:lnTo>
                <a:lnTo>
                  <a:pt x="34834" y="264677"/>
                </a:lnTo>
                <a:lnTo>
                  <a:pt x="29515" y="255468"/>
                </a:lnTo>
                <a:close/>
                <a:moveTo>
                  <a:pt x="41126" y="255468"/>
                </a:moveTo>
                <a:lnTo>
                  <a:pt x="46446" y="258507"/>
                </a:lnTo>
                <a:lnTo>
                  <a:pt x="46446" y="264677"/>
                </a:lnTo>
                <a:lnTo>
                  <a:pt x="41126" y="255468"/>
                </a:lnTo>
                <a:close/>
                <a:moveTo>
                  <a:pt x="52737" y="255468"/>
                </a:moveTo>
                <a:lnTo>
                  <a:pt x="58057" y="258507"/>
                </a:lnTo>
                <a:lnTo>
                  <a:pt x="58057" y="264677"/>
                </a:lnTo>
                <a:lnTo>
                  <a:pt x="52737" y="255468"/>
                </a:lnTo>
                <a:close/>
                <a:moveTo>
                  <a:pt x="64379" y="255468"/>
                </a:moveTo>
                <a:lnTo>
                  <a:pt x="69698" y="258507"/>
                </a:lnTo>
                <a:lnTo>
                  <a:pt x="69698" y="264677"/>
                </a:lnTo>
                <a:lnTo>
                  <a:pt x="64379" y="255468"/>
                </a:lnTo>
                <a:close/>
                <a:moveTo>
                  <a:pt x="75990" y="255468"/>
                </a:moveTo>
                <a:lnTo>
                  <a:pt x="81309" y="258507"/>
                </a:lnTo>
                <a:lnTo>
                  <a:pt x="81309" y="264677"/>
                </a:lnTo>
                <a:lnTo>
                  <a:pt x="75990" y="255468"/>
                </a:lnTo>
                <a:close/>
                <a:moveTo>
                  <a:pt x="87632" y="255468"/>
                </a:moveTo>
                <a:lnTo>
                  <a:pt x="92951" y="258507"/>
                </a:lnTo>
                <a:lnTo>
                  <a:pt x="92951" y="264677"/>
                </a:lnTo>
                <a:lnTo>
                  <a:pt x="87632" y="255468"/>
                </a:lnTo>
                <a:close/>
                <a:moveTo>
                  <a:pt x="99243" y="255468"/>
                </a:moveTo>
                <a:lnTo>
                  <a:pt x="104562" y="258507"/>
                </a:lnTo>
                <a:lnTo>
                  <a:pt x="104562" y="264677"/>
                </a:lnTo>
                <a:lnTo>
                  <a:pt x="99243" y="255468"/>
                </a:lnTo>
                <a:close/>
                <a:moveTo>
                  <a:pt x="110824" y="255468"/>
                </a:moveTo>
                <a:lnTo>
                  <a:pt x="116143" y="258507"/>
                </a:lnTo>
                <a:lnTo>
                  <a:pt x="116143" y="264677"/>
                </a:lnTo>
                <a:lnTo>
                  <a:pt x="110824" y="255468"/>
                </a:lnTo>
                <a:close/>
                <a:moveTo>
                  <a:pt x="122465" y="255468"/>
                </a:moveTo>
                <a:lnTo>
                  <a:pt x="127784" y="258507"/>
                </a:lnTo>
                <a:lnTo>
                  <a:pt x="127784" y="264677"/>
                </a:lnTo>
                <a:lnTo>
                  <a:pt x="122465" y="255468"/>
                </a:lnTo>
                <a:close/>
                <a:moveTo>
                  <a:pt x="134076" y="255468"/>
                </a:moveTo>
                <a:lnTo>
                  <a:pt x="139396" y="258507"/>
                </a:lnTo>
                <a:lnTo>
                  <a:pt x="139396" y="264677"/>
                </a:lnTo>
                <a:lnTo>
                  <a:pt x="134076" y="255468"/>
                </a:lnTo>
                <a:close/>
                <a:moveTo>
                  <a:pt x="145718" y="255468"/>
                </a:moveTo>
                <a:lnTo>
                  <a:pt x="151037" y="258507"/>
                </a:lnTo>
                <a:lnTo>
                  <a:pt x="151037" y="264677"/>
                </a:lnTo>
                <a:lnTo>
                  <a:pt x="145718" y="255468"/>
                </a:lnTo>
                <a:close/>
                <a:moveTo>
                  <a:pt x="157329" y="255468"/>
                </a:moveTo>
                <a:lnTo>
                  <a:pt x="162648" y="258507"/>
                </a:lnTo>
                <a:lnTo>
                  <a:pt x="162648" y="264677"/>
                </a:lnTo>
                <a:lnTo>
                  <a:pt x="157329" y="255468"/>
                </a:lnTo>
                <a:close/>
                <a:moveTo>
                  <a:pt x="168971" y="255468"/>
                </a:moveTo>
                <a:lnTo>
                  <a:pt x="174290" y="258507"/>
                </a:lnTo>
                <a:lnTo>
                  <a:pt x="174290" y="264677"/>
                </a:lnTo>
                <a:lnTo>
                  <a:pt x="168971" y="255468"/>
                </a:lnTo>
                <a:close/>
                <a:moveTo>
                  <a:pt x="180551" y="255468"/>
                </a:moveTo>
                <a:lnTo>
                  <a:pt x="185871" y="258507"/>
                </a:lnTo>
                <a:lnTo>
                  <a:pt x="185871" y="264677"/>
                </a:lnTo>
                <a:lnTo>
                  <a:pt x="180551" y="255468"/>
                </a:lnTo>
                <a:close/>
                <a:moveTo>
                  <a:pt x="192193" y="255468"/>
                </a:moveTo>
                <a:lnTo>
                  <a:pt x="197512" y="258507"/>
                </a:lnTo>
                <a:lnTo>
                  <a:pt x="197512" y="264677"/>
                </a:lnTo>
                <a:lnTo>
                  <a:pt x="192193" y="255468"/>
                </a:lnTo>
                <a:close/>
                <a:moveTo>
                  <a:pt x="203804" y="255468"/>
                </a:moveTo>
                <a:lnTo>
                  <a:pt x="209123" y="258507"/>
                </a:lnTo>
                <a:lnTo>
                  <a:pt x="209123" y="264677"/>
                </a:lnTo>
                <a:lnTo>
                  <a:pt x="203804" y="255468"/>
                </a:lnTo>
                <a:close/>
                <a:moveTo>
                  <a:pt x="215446" y="255468"/>
                </a:moveTo>
                <a:lnTo>
                  <a:pt x="220765" y="258507"/>
                </a:lnTo>
                <a:lnTo>
                  <a:pt x="220765" y="264677"/>
                </a:lnTo>
                <a:lnTo>
                  <a:pt x="215446" y="255468"/>
                </a:lnTo>
                <a:close/>
                <a:moveTo>
                  <a:pt x="227057" y="255468"/>
                </a:moveTo>
                <a:lnTo>
                  <a:pt x="232376" y="258507"/>
                </a:lnTo>
                <a:lnTo>
                  <a:pt x="232376" y="264677"/>
                </a:lnTo>
                <a:lnTo>
                  <a:pt x="227057" y="255468"/>
                </a:lnTo>
                <a:close/>
                <a:moveTo>
                  <a:pt x="243941" y="264650"/>
                </a:moveTo>
                <a:lnTo>
                  <a:pt x="243957" y="264677"/>
                </a:lnTo>
                <a:lnTo>
                  <a:pt x="243957" y="264659"/>
                </a:lnTo>
                <a:lnTo>
                  <a:pt x="243957" y="264659"/>
                </a:lnTo>
                <a:lnTo>
                  <a:pt x="243941" y="264650"/>
                </a:lnTo>
                <a:close/>
                <a:moveTo>
                  <a:pt x="255584" y="264653"/>
                </a:moveTo>
                <a:lnTo>
                  <a:pt x="255598" y="264677"/>
                </a:lnTo>
                <a:lnTo>
                  <a:pt x="255598" y="264661"/>
                </a:lnTo>
                <a:lnTo>
                  <a:pt x="255598" y="264661"/>
                </a:lnTo>
                <a:lnTo>
                  <a:pt x="255584" y="264653"/>
                </a:lnTo>
                <a:close/>
                <a:moveTo>
                  <a:pt x="267194" y="264650"/>
                </a:moveTo>
                <a:lnTo>
                  <a:pt x="267210" y="264677"/>
                </a:lnTo>
                <a:lnTo>
                  <a:pt x="267210" y="264659"/>
                </a:lnTo>
                <a:lnTo>
                  <a:pt x="267194" y="264650"/>
                </a:lnTo>
                <a:close/>
                <a:moveTo>
                  <a:pt x="278837" y="264653"/>
                </a:moveTo>
                <a:lnTo>
                  <a:pt x="278851" y="264677"/>
                </a:lnTo>
                <a:lnTo>
                  <a:pt x="278851" y="264661"/>
                </a:lnTo>
                <a:lnTo>
                  <a:pt x="278851" y="264661"/>
                </a:lnTo>
                <a:lnTo>
                  <a:pt x="278837" y="264653"/>
                </a:lnTo>
                <a:close/>
                <a:moveTo>
                  <a:pt x="52798" y="261699"/>
                </a:moveTo>
                <a:lnTo>
                  <a:pt x="52662" y="261778"/>
                </a:lnTo>
                <a:lnTo>
                  <a:pt x="52662" y="261778"/>
                </a:lnTo>
                <a:lnTo>
                  <a:pt x="57844" y="264769"/>
                </a:lnTo>
                <a:lnTo>
                  <a:pt x="57844" y="264769"/>
                </a:lnTo>
                <a:lnTo>
                  <a:pt x="57705" y="264528"/>
                </a:lnTo>
                <a:lnTo>
                  <a:pt x="57705" y="264528"/>
                </a:lnTo>
                <a:lnTo>
                  <a:pt x="57705" y="264528"/>
                </a:lnTo>
                <a:lnTo>
                  <a:pt x="57705" y="264528"/>
                </a:lnTo>
                <a:lnTo>
                  <a:pt x="57705" y="264528"/>
                </a:lnTo>
                <a:lnTo>
                  <a:pt x="52798" y="261699"/>
                </a:lnTo>
                <a:close/>
                <a:moveTo>
                  <a:pt x="6050" y="255589"/>
                </a:moveTo>
                <a:lnTo>
                  <a:pt x="6050" y="261699"/>
                </a:lnTo>
                <a:lnTo>
                  <a:pt x="11369" y="264769"/>
                </a:lnTo>
                <a:lnTo>
                  <a:pt x="11245" y="264556"/>
                </a:lnTo>
                <a:lnTo>
                  <a:pt x="11245" y="264556"/>
                </a:lnTo>
                <a:lnTo>
                  <a:pt x="6232" y="261668"/>
                </a:lnTo>
                <a:cubicBezTo>
                  <a:pt x="6202" y="261638"/>
                  <a:pt x="6171" y="261577"/>
                  <a:pt x="6171" y="261547"/>
                </a:cubicBezTo>
                <a:lnTo>
                  <a:pt x="6171" y="255799"/>
                </a:lnTo>
                <a:lnTo>
                  <a:pt x="6171" y="255799"/>
                </a:lnTo>
                <a:lnTo>
                  <a:pt x="6050" y="255589"/>
                </a:lnTo>
                <a:close/>
                <a:moveTo>
                  <a:pt x="17934" y="261699"/>
                </a:moveTo>
                <a:lnTo>
                  <a:pt x="17798" y="261778"/>
                </a:lnTo>
                <a:lnTo>
                  <a:pt x="17798" y="261778"/>
                </a:lnTo>
                <a:lnTo>
                  <a:pt x="22980" y="264769"/>
                </a:lnTo>
                <a:lnTo>
                  <a:pt x="22841" y="264528"/>
                </a:lnTo>
                <a:lnTo>
                  <a:pt x="22841" y="264528"/>
                </a:lnTo>
                <a:lnTo>
                  <a:pt x="22841" y="264528"/>
                </a:lnTo>
                <a:lnTo>
                  <a:pt x="22841" y="264528"/>
                </a:lnTo>
                <a:lnTo>
                  <a:pt x="22841" y="264528"/>
                </a:lnTo>
                <a:lnTo>
                  <a:pt x="22841" y="264528"/>
                </a:lnTo>
                <a:lnTo>
                  <a:pt x="17934" y="261699"/>
                </a:lnTo>
                <a:close/>
                <a:moveTo>
                  <a:pt x="29576" y="261699"/>
                </a:moveTo>
                <a:lnTo>
                  <a:pt x="29439" y="261778"/>
                </a:lnTo>
                <a:lnTo>
                  <a:pt x="29439" y="261778"/>
                </a:lnTo>
                <a:lnTo>
                  <a:pt x="34622" y="264769"/>
                </a:lnTo>
                <a:lnTo>
                  <a:pt x="34495" y="264551"/>
                </a:lnTo>
                <a:lnTo>
                  <a:pt x="34495" y="264551"/>
                </a:lnTo>
                <a:lnTo>
                  <a:pt x="29576" y="261699"/>
                </a:lnTo>
                <a:close/>
                <a:moveTo>
                  <a:pt x="41187" y="261699"/>
                </a:moveTo>
                <a:lnTo>
                  <a:pt x="41035" y="261786"/>
                </a:lnTo>
                <a:lnTo>
                  <a:pt x="41035" y="261786"/>
                </a:lnTo>
                <a:lnTo>
                  <a:pt x="46202" y="264769"/>
                </a:lnTo>
                <a:lnTo>
                  <a:pt x="46048" y="264502"/>
                </a:lnTo>
                <a:lnTo>
                  <a:pt x="46048" y="264502"/>
                </a:lnTo>
                <a:lnTo>
                  <a:pt x="41187" y="261699"/>
                </a:lnTo>
                <a:close/>
                <a:moveTo>
                  <a:pt x="64440" y="261699"/>
                </a:moveTo>
                <a:lnTo>
                  <a:pt x="64288" y="261786"/>
                </a:lnTo>
                <a:lnTo>
                  <a:pt x="64288" y="261786"/>
                </a:lnTo>
                <a:lnTo>
                  <a:pt x="69455" y="264769"/>
                </a:lnTo>
                <a:lnTo>
                  <a:pt x="69301" y="264502"/>
                </a:lnTo>
                <a:lnTo>
                  <a:pt x="69301" y="264502"/>
                </a:lnTo>
                <a:lnTo>
                  <a:pt x="64440" y="261699"/>
                </a:lnTo>
                <a:close/>
                <a:moveTo>
                  <a:pt x="76051" y="261699"/>
                </a:moveTo>
                <a:lnTo>
                  <a:pt x="75914" y="261778"/>
                </a:lnTo>
                <a:lnTo>
                  <a:pt x="75914" y="261778"/>
                </a:lnTo>
                <a:lnTo>
                  <a:pt x="81097" y="264769"/>
                </a:lnTo>
                <a:lnTo>
                  <a:pt x="80957" y="264528"/>
                </a:lnTo>
                <a:lnTo>
                  <a:pt x="76051" y="261699"/>
                </a:lnTo>
                <a:close/>
                <a:moveTo>
                  <a:pt x="87693" y="261699"/>
                </a:moveTo>
                <a:lnTo>
                  <a:pt x="87540" y="261786"/>
                </a:lnTo>
                <a:lnTo>
                  <a:pt x="87540" y="261786"/>
                </a:lnTo>
                <a:lnTo>
                  <a:pt x="92708" y="264769"/>
                </a:lnTo>
                <a:lnTo>
                  <a:pt x="92553" y="264502"/>
                </a:lnTo>
                <a:lnTo>
                  <a:pt x="92553" y="264502"/>
                </a:lnTo>
                <a:lnTo>
                  <a:pt x="87693" y="261699"/>
                </a:lnTo>
                <a:close/>
                <a:moveTo>
                  <a:pt x="99304" y="261699"/>
                </a:moveTo>
                <a:lnTo>
                  <a:pt x="99167" y="261778"/>
                </a:lnTo>
                <a:lnTo>
                  <a:pt x="99167" y="261778"/>
                </a:lnTo>
                <a:lnTo>
                  <a:pt x="104349" y="264769"/>
                </a:lnTo>
                <a:lnTo>
                  <a:pt x="104210" y="264528"/>
                </a:lnTo>
                <a:lnTo>
                  <a:pt x="99304" y="261699"/>
                </a:lnTo>
                <a:close/>
                <a:moveTo>
                  <a:pt x="110945" y="261699"/>
                </a:moveTo>
                <a:lnTo>
                  <a:pt x="110778" y="261795"/>
                </a:lnTo>
                <a:lnTo>
                  <a:pt x="115930" y="264769"/>
                </a:lnTo>
                <a:lnTo>
                  <a:pt x="115760" y="264476"/>
                </a:lnTo>
                <a:lnTo>
                  <a:pt x="115760" y="264476"/>
                </a:lnTo>
                <a:lnTo>
                  <a:pt x="110945" y="261699"/>
                </a:lnTo>
                <a:close/>
                <a:moveTo>
                  <a:pt x="122587" y="261699"/>
                </a:moveTo>
                <a:lnTo>
                  <a:pt x="122404" y="261804"/>
                </a:lnTo>
                <a:lnTo>
                  <a:pt x="122404" y="261804"/>
                </a:lnTo>
                <a:lnTo>
                  <a:pt x="127541" y="264769"/>
                </a:lnTo>
                <a:lnTo>
                  <a:pt x="127369" y="264471"/>
                </a:lnTo>
                <a:lnTo>
                  <a:pt x="127369" y="264471"/>
                </a:lnTo>
                <a:lnTo>
                  <a:pt x="122587" y="261699"/>
                </a:lnTo>
                <a:close/>
                <a:moveTo>
                  <a:pt x="134198" y="261699"/>
                </a:moveTo>
                <a:lnTo>
                  <a:pt x="134031" y="261795"/>
                </a:lnTo>
                <a:lnTo>
                  <a:pt x="139183" y="264769"/>
                </a:lnTo>
                <a:lnTo>
                  <a:pt x="139013" y="264476"/>
                </a:lnTo>
                <a:lnTo>
                  <a:pt x="139013" y="264476"/>
                </a:lnTo>
                <a:lnTo>
                  <a:pt x="134198" y="261699"/>
                </a:lnTo>
                <a:close/>
                <a:moveTo>
                  <a:pt x="145840" y="261699"/>
                </a:moveTo>
                <a:lnTo>
                  <a:pt x="145657" y="261804"/>
                </a:lnTo>
                <a:lnTo>
                  <a:pt x="145657" y="261804"/>
                </a:lnTo>
                <a:lnTo>
                  <a:pt x="150794" y="264769"/>
                </a:lnTo>
                <a:lnTo>
                  <a:pt x="150622" y="264471"/>
                </a:lnTo>
                <a:lnTo>
                  <a:pt x="150622" y="264471"/>
                </a:lnTo>
                <a:lnTo>
                  <a:pt x="145840" y="261699"/>
                </a:lnTo>
                <a:close/>
                <a:moveTo>
                  <a:pt x="157451" y="261699"/>
                </a:moveTo>
                <a:lnTo>
                  <a:pt x="157283" y="261795"/>
                </a:lnTo>
                <a:lnTo>
                  <a:pt x="157283" y="261795"/>
                </a:lnTo>
                <a:lnTo>
                  <a:pt x="162436" y="264769"/>
                </a:lnTo>
                <a:lnTo>
                  <a:pt x="162266" y="264476"/>
                </a:lnTo>
                <a:lnTo>
                  <a:pt x="162266" y="264476"/>
                </a:lnTo>
                <a:lnTo>
                  <a:pt x="157451" y="261699"/>
                </a:lnTo>
                <a:close/>
                <a:moveTo>
                  <a:pt x="169092" y="261699"/>
                </a:moveTo>
                <a:lnTo>
                  <a:pt x="168910" y="261804"/>
                </a:lnTo>
                <a:lnTo>
                  <a:pt x="168910" y="261804"/>
                </a:lnTo>
                <a:lnTo>
                  <a:pt x="174047" y="264769"/>
                </a:lnTo>
                <a:lnTo>
                  <a:pt x="173874" y="264471"/>
                </a:lnTo>
                <a:lnTo>
                  <a:pt x="169092" y="261699"/>
                </a:lnTo>
                <a:close/>
                <a:moveTo>
                  <a:pt x="180703" y="261699"/>
                </a:moveTo>
                <a:lnTo>
                  <a:pt x="180521" y="261804"/>
                </a:lnTo>
                <a:lnTo>
                  <a:pt x="180521" y="261804"/>
                </a:lnTo>
                <a:lnTo>
                  <a:pt x="185658" y="264769"/>
                </a:lnTo>
                <a:lnTo>
                  <a:pt x="185473" y="264449"/>
                </a:lnTo>
                <a:lnTo>
                  <a:pt x="185473" y="264449"/>
                </a:lnTo>
                <a:lnTo>
                  <a:pt x="180703" y="261699"/>
                </a:lnTo>
                <a:close/>
                <a:moveTo>
                  <a:pt x="192345" y="261699"/>
                </a:moveTo>
                <a:lnTo>
                  <a:pt x="192147" y="261813"/>
                </a:lnTo>
                <a:lnTo>
                  <a:pt x="192147" y="261813"/>
                </a:lnTo>
                <a:lnTo>
                  <a:pt x="197269" y="264769"/>
                </a:lnTo>
                <a:lnTo>
                  <a:pt x="197081" y="264445"/>
                </a:lnTo>
                <a:lnTo>
                  <a:pt x="197081" y="264445"/>
                </a:lnTo>
                <a:lnTo>
                  <a:pt x="192345" y="261699"/>
                </a:lnTo>
                <a:close/>
                <a:moveTo>
                  <a:pt x="203956" y="261699"/>
                </a:moveTo>
                <a:lnTo>
                  <a:pt x="203774" y="261804"/>
                </a:lnTo>
                <a:lnTo>
                  <a:pt x="203774" y="261804"/>
                </a:lnTo>
                <a:lnTo>
                  <a:pt x="208911" y="264769"/>
                </a:lnTo>
                <a:lnTo>
                  <a:pt x="208726" y="264449"/>
                </a:lnTo>
                <a:lnTo>
                  <a:pt x="208726" y="264449"/>
                </a:lnTo>
                <a:lnTo>
                  <a:pt x="203956" y="261699"/>
                </a:lnTo>
                <a:close/>
                <a:moveTo>
                  <a:pt x="215598" y="261699"/>
                </a:moveTo>
                <a:lnTo>
                  <a:pt x="215400" y="261813"/>
                </a:lnTo>
                <a:lnTo>
                  <a:pt x="215400" y="261813"/>
                </a:lnTo>
                <a:lnTo>
                  <a:pt x="220522" y="264769"/>
                </a:lnTo>
                <a:lnTo>
                  <a:pt x="220334" y="264445"/>
                </a:lnTo>
                <a:lnTo>
                  <a:pt x="220334" y="264445"/>
                </a:lnTo>
                <a:lnTo>
                  <a:pt x="215598" y="261699"/>
                </a:lnTo>
                <a:close/>
                <a:moveTo>
                  <a:pt x="227209" y="261699"/>
                </a:moveTo>
                <a:lnTo>
                  <a:pt x="227026" y="261804"/>
                </a:lnTo>
                <a:lnTo>
                  <a:pt x="227026" y="261804"/>
                </a:lnTo>
                <a:lnTo>
                  <a:pt x="232163" y="264769"/>
                </a:lnTo>
                <a:lnTo>
                  <a:pt x="231978" y="264449"/>
                </a:lnTo>
                <a:lnTo>
                  <a:pt x="231978" y="264449"/>
                </a:lnTo>
                <a:lnTo>
                  <a:pt x="227209" y="261699"/>
                </a:lnTo>
                <a:close/>
                <a:moveTo>
                  <a:pt x="238850" y="261699"/>
                </a:moveTo>
                <a:lnTo>
                  <a:pt x="238653" y="261813"/>
                </a:lnTo>
                <a:lnTo>
                  <a:pt x="238653" y="261813"/>
                </a:lnTo>
                <a:lnTo>
                  <a:pt x="243774" y="264769"/>
                </a:lnTo>
                <a:lnTo>
                  <a:pt x="243587" y="264445"/>
                </a:lnTo>
                <a:lnTo>
                  <a:pt x="243587" y="264445"/>
                </a:lnTo>
                <a:lnTo>
                  <a:pt x="238850" y="261699"/>
                </a:lnTo>
                <a:close/>
                <a:moveTo>
                  <a:pt x="250462" y="261699"/>
                </a:moveTo>
                <a:lnTo>
                  <a:pt x="250249" y="261821"/>
                </a:lnTo>
                <a:lnTo>
                  <a:pt x="250249" y="261821"/>
                </a:lnTo>
                <a:lnTo>
                  <a:pt x="255355" y="264769"/>
                </a:lnTo>
                <a:lnTo>
                  <a:pt x="255140" y="264397"/>
                </a:lnTo>
                <a:lnTo>
                  <a:pt x="255140" y="264397"/>
                </a:lnTo>
                <a:lnTo>
                  <a:pt x="250462" y="261699"/>
                </a:lnTo>
                <a:close/>
                <a:moveTo>
                  <a:pt x="262103" y="261699"/>
                </a:moveTo>
                <a:lnTo>
                  <a:pt x="261890" y="261821"/>
                </a:lnTo>
                <a:lnTo>
                  <a:pt x="261890" y="261821"/>
                </a:lnTo>
                <a:lnTo>
                  <a:pt x="266997" y="264769"/>
                </a:lnTo>
                <a:lnTo>
                  <a:pt x="266794" y="264418"/>
                </a:lnTo>
                <a:lnTo>
                  <a:pt x="266794" y="264418"/>
                </a:lnTo>
                <a:lnTo>
                  <a:pt x="262103" y="261699"/>
                </a:lnTo>
                <a:close/>
                <a:moveTo>
                  <a:pt x="273714" y="261699"/>
                </a:moveTo>
                <a:lnTo>
                  <a:pt x="273501" y="261821"/>
                </a:lnTo>
                <a:lnTo>
                  <a:pt x="273501" y="261821"/>
                </a:lnTo>
                <a:lnTo>
                  <a:pt x="278608" y="264769"/>
                </a:lnTo>
                <a:lnTo>
                  <a:pt x="278392" y="264397"/>
                </a:lnTo>
                <a:lnTo>
                  <a:pt x="278392" y="264397"/>
                </a:lnTo>
                <a:lnTo>
                  <a:pt x="273714" y="261699"/>
                </a:lnTo>
                <a:close/>
                <a:moveTo>
                  <a:pt x="284657" y="255589"/>
                </a:moveTo>
                <a:lnTo>
                  <a:pt x="284657" y="261729"/>
                </a:lnTo>
                <a:lnTo>
                  <a:pt x="279337" y="264769"/>
                </a:lnTo>
                <a:lnTo>
                  <a:pt x="284657" y="255589"/>
                </a:lnTo>
                <a:close/>
                <a:moveTo>
                  <a:pt x="17418" y="255589"/>
                </a:moveTo>
                <a:lnTo>
                  <a:pt x="17418" y="261729"/>
                </a:lnTo>
                <a:lnTo>
                  <a:pt x="12098" y="264829"/>
                </a:lnTo>
                <a:lnTo>
                  <a:pt x="17418" y="255589"/>
                </a:lnTo>
                <a:close/>
                <a:moveTo>
                  <a:pt x="29029" y="255589"/>
                </a:moveTo>
                <a:lnTo>
                  <a:pt x="29029" y="261729"/>
                </a:lnTo>
                <a:lnTo>
                  <a:pt x="23710" y="264829"/>
                </a:lnTo>
                <a:lnTo>
                  <a:pt x="29029" y="255589"/>
                </a:lnTo>
                <a:close/>
                <a:moveTo>
                  <a:pt x="40610" y="255589"/>
                </a:moveTo>
                <a:lnTo>
                  <a:pt x="40610" y="261729"/>
                </a:lnTo>
                <a:lnTo>
                  <a:pt x="35290" y="264829"/>
                </a:lnTo>
                <a:lnTo>
                  <a:pt x="40610" y="255589"/>
                </a:lnTo>
                <a:close/>
                <a:moveTo>
                  <a:pt x="52251" y="255589"/>
                </a:moveTo>
                <a:lnTo>
                  <a:pt x="52251" y="261729"/>
                </a:lnTo>
                <a:lnTo>
                  <a:pt x="46932" y="264829"/>
                </a:lnTo>
                <a:lnTo>
                  <a:pt x="52251" y="255589"/>
                </a:lnTo>
                <a:close/>
                <a:moveTo>
                  <a:pt x="63862" y="255589"/>
                </a:moveTo>
                <a:lnTo>
                  <a:pt x="63862" y="261729"/>
                </a:lnTo>
                <a:lnTo>
                  <a:pt x="58543" y="264829"/>
                </a:lnTo>
                <a:lnTo>
                  <a:pt x="63862" y="255589"/>
                </a:lnTo>
                <a:close/>
                <a:moveTo>
                  <a:pt x="75504" y="255589"/>
                </a:moveTo>
                <a:lnTo>
                  <a:pt x="75504" y="261729"/>
                </a:lnTo>
                <a:lnTo>
                  <a:pt x="70185" y="264829"/>
                </a:lnTo>
                <a:lnTo>
                  <a:pt x="75504" y="255589"/>
                </a:lnTo>
                <a:close/>
                <a:moveTo>
                  <a:pt x="87115" y="255589"/>
                </a:moveTo>
                <a:lnTo>
                  <a:pt x="87115" y="261729"/>
                </a:lnTo>
                <a:lnTo>
                  <a:pt x="81796" y="264829"/>
                </a:lnTo>
                <a:lnTo>
                  <a:pt x="87115" y="255589"/>
                </a:lnTo>
                <a:close/>
                <a:moveTo>
                  <a:pt x="98757" y="255589"/>
                </a:moveTo>
                <a:lnTo>
                  <a:pt x="98757" y="261729"/>
                </a:lnTo>
                <a:lnTo>
                  <a:pt x="93437" y="264829"/>
                </a:lnTo>
                <a:lnTo>
                  <a:pt x="98757" y="255589"/>
                </a:lnTo>
                <a:close/>
                <a:moveTo>
                  <a:pt x="110337" y="255589"/>
                </a:moveTo>
                <a:lnTo>
                  <a:pt x="110337" y="261729"/>
                </a:lnTo>
                <a:lnTo>
                  <a:pt x="105018" y="264829"/>
                </a:lnTo>
                <a:lnTo>
                  <a:pt x="110337" y="255589"/>
                </a:lnTo>
                <a:close/>
                <a:moveTo>
                  <a:pt x="121979" y="255589"/>
                </a:moveTo>
                <a:lnTo>
                  <a:pt x="121979" y="261729"/>
                </a:lnTo>
                <a:lnTo>
                  <a:pt x="116660" y="264829"/>
                </a:lnTo>
                <a:lnTo>
                  <a:pt x="121979" y="255589"/>
                </a:lnTo>
                <a:close/>
                <a:moveTo>
                  <a:pt x="133590" y="255589"/>
                </a:moveTo>
                <a:lnTo>
                  <a:pt x="133590" y="261729"/>
                </a:lnTo>
                <a:lnTo>
                  <a:pt x="128271" y="264829"/>
                </a:lnTo>
                <a:lnTo>
                  <a:pt x="133590" y="255589"/>
                </a:lnTo>
                <a:close/>
                <a:moveTo>
                  <a:pt x="145232" y="255589"/>
                </a:moveTo>
                <a:lnTo>
                  <a:pt x="145232" y="261729"/>
                </a:lnTo>
                <a:lnTo>
                  <a:pt x="139912" y="264829"/>
                </a:lnTo>
                <a:lnTo>
                  <a:pt x="145232" y="255589"/>
                </a:lnTo>
                <a:close/>
                <a:moveTo>
                  <a:pt x="156843" y="255589"/>
                </a:moveTo>
                <a:lnTo>
                  <a:pt x="156843" y="261729"/>
                </a:lnTo>
                <a:lnTo>
                  <a:pt x="151523" y="264829"/>
                </a:lnTo>
                <a:lnTo>
                  <a:pt x="156843" y="255589"/>
                </a:lnTo>
                <a:close/>
                <a:moveTo>
                  <a:pt x="168484" y="255589"/>
                </a:moveTo>
                <a:lnTo>
                  <a:pt x="168484" y="261729"/>
                </a:lnTo>
                <a:lnTo>
                  <a:pt x="163165" y="264829"/>
                </a:lnTo>
                <a:lnTo>
                  <a:pt x="168484" y="255589"/>
                </a:lnTo>
                <a:close/>
                <a:moveTo>
                  <a:pt x="180065" y="255589"/>
                </a:moveTo>
                <a:lnTo>
                  <a:pt x="180065" y="261729"/>
                </a:lnTo>
                <a:lnTo>
                  <a:pt x="174746" y="264829"/>
                </a:lnTo>
                <a:lnTo>
                  <a:pt x="180065" y="255589"/>
                </a:lnTo>
                <a:close/>
                <a:moveTo>
                  <a:pt x="191676" y="255589"/>
                </a:moveTo>
                <a:lnTo>
                  <a:pt x="191676" y="261729"/>
                </a:lnTo>
                <a:lnTo>
                  <a:pt x="186357" y="264829"/>
                </a:lnTo>
                <a:lnTo>
                  <a:pt x="191676" y="255589"/>
                </a:lnTo>
                <a:close/>
                <a:moveTo>
                  <a:pt x="203318" y="255589"/>
                </a:moveTo>
                <a:lnTo>
                  <a:pt x="203318" y="261729"/>
                </a:lnTo>
                <a:lnTo>
                  <a:pt x="197999" y="264829"/>
                </a:lnTo>
                <a:lnTo>
                  <a:pt x="203318" y="255589"/>
                </a:lnTo>
                <a:close/>
                <a:moveTo>
                  <a:pt x="214929" y="255589"/>
                </a:moveTo>
                <a:lnTo>
                  <a:pt x="214929" y="261729"/>
                </a:lnTo>
                <a:lnTo>
                  <a:pt x="209610" y="264829"/>
                </a:lnTo>
                <a:lnTo>
                  <a:pt x="214929" y="255589"/>
                </a:lnTo>
                <a:close/>
                <a:moveTo>
                  <a:pt x="226570" y="255589"/>
                </a:moveTo>
                <a:lnTo>
                  <a:pt x="226570" y="261729"/>
                </a:lnTo>
                <a:lnTo>
                  <a:pt x="221251" y="264829"/>
                </a:lnTo>
                <a:lnTo>
                  <a:pt x="226570" y="255589"/>
                </a:lnTo>
                <a:close/>
                <a:moveTo>
                  <a:pt x="238182" y="255589"/>
                </a:moveTo>
                <a:lnTo>
                  <a:pt x="238182" y="261729"/>
                </a:lnTo>
                <a:lnTo>
                  <a:pt x="232862" y="264829"/>
                </a:lnTo>
                <a:lnTo>
                  <a:pt x="238182" y="255589"/>
                </a:lnTo>
                <a:close/>
                <a:moveTo>
                  <a:pt x="249793" y="255589"/>
                </a:moveTo>
                <a:lnTo>
                  <a:pt x="249793" y="261729"/>
                </a:lnTo>
                <a:lnTo>
                  <a:pt x="244474" y="264829"/>
                </a:lnTo>
                <a:lnTo>
                  <a:pt x="249793" y="255589"/>
                </a:lnTo>
                <a:close/>
                <a:moveTo>
                  <a:pt x="261404" y="255589"/>
                </a:moveTo>
                <a:lnTo>
                  <a:pt x="261404" y="261729"/>
                </a:lnTo>
                <a:lnTo>
                  <a:pt x="256085" y="264829"/>
                </a:lnTo>
                <a:lnTo>
                  <a:pt x="261404" y="255589"/>
                </a:lnTo>
                <a:close/>
                <a:moveTo>
                  <a:pt x="273046" y="255589"/>
                </a:moveTo>
                <a:lnTo>
                  <a:pt x="273046" y="261729"/>
                </a:lnTo>
                <a:lnTo>
                  <a:pt x="267726" y="264829"/>
                </a:lnTo>
                <a:lnTo>
                  <a:pt x="273046" y="255589"/>
                </a:lnTo>
                <a:close/>
                <a:moveTo>
                  <a:pt x="29352" y="0"/>
                </a:moveTo>
                <a:cubicBezTo>
                  <a:pt x="29333" y="0"/>
                  <a:pt x="29318" y="8"/>
                  <a:pt x="29302" y="23"/>
                </a:cubicBezTo>
                <a:lnTo>
                  <a:pt x="23345" y="3367"/>
                </a:lnTo>
                <a:lnTo>
                  <a:pt x="17600" y="54"/>
                </a:lnTo>
                <a:cubicBezTo>
                  <a:pt x="17585" y="38"/>
                  <a:pt x="17562" y="31"/>
                  <a:pt x="17539" y="31"/>
                </a:cubicBezTo>
                <a:cubicBezTo>
                  <a:pt x="17516" y="31"/>
                  <a:pt x="17494" y="38"/>
                  <a:pt x="17478" y="54"/>
                </a:cubicBezTo>
                <a:lnTo>
                  <a:pt x="11734" y="3367"/>
                </a:lnTo>
                <a:lnTo>
                  <a:pt x="5989" y="54"/>
                </a:lnTo>
                <a:cubicBezTo>
                  <a:pt x="5974" y="38"/>
                  <a:pt x="5958" y="31"/>
                  <a:pt x="5943" y="31"/>
                </a:cubicBezTo>
                <a:cubicBezTo>
                  <a:pt x="5928" y="31"/>
                  <a:pt x="5913" y="38"/>
                  <a:pt x="5898" y="54"/>
                </a:cubicBezTo>
                <a:lnTo>
                  <a:pt x="31" y="3397"/>
                </a:lnTo>
                <a:lnTo>
                  <a:pt x="1" y="3458"/>
                </a:lnTo>
                <a:lnTo>
                  <a:pt x="1" y="3488"/>
                </a:lnTo>
                <a:lnTo>
                  <a:pt x="1" y="10206"/>
                </a:lnTo>
                <a:cubicBezTo>
                  <a:pt x="1" y="10236"/>
                  <a:pt x="31" y="10297"/>
                  <a:pt x="62" y="10327"/>
                </a:cubicBezTo>
                <a:lnTo>
                  <a:pt x="5806" y="13640"/>
                </a:lnTo>
                <a:lnTo>
                  <a:pt x="5806" y="20206"/>
                </a:lnTo>
                <a:lnTo>
                  <a:pt x="31" y="23519"/>
                </a:lnTo>
                <a:lnTo>
                  <a:pt x="1" y="23549"/>
                </a:lnTo>
                <a:lnTo>
                  <a:pt x="1" y="23580"/>
                </a:lnTo>
                <a:lnTo>
                  <a:pt x="1" y="30328"/>
                </a:lnTo>
                <a:cubicBezTo>
                  <a:pt x="1" y="30358"/>
                  <a:pt x="31" y="30388"/>
                  <a:pt x="62" y="30419"/>
                </a:cubicBezTo>
                <a:lnTo>
                  <a:pt x="5806" y="33732"/>
                </a:lnTo>
                <a:lnTo>
                  <a:pt x="5806" y="40297"/>
                </a:lnTo>
                <a:lnTo>
                  <a:pt x="31" y="43641"/>
                </a:lnTo>
                <a:lnTo>
                  <a:pt x="1" y="43702"/>
                </a:lnTo>
                <a:lnTo>
                  <a:pt x="1" y="43732"/>
                </a:lnTo>
                <a:lnTo>
                  <a:pt x="1" y="50449"/>
                </a:lnTo>
                <a:cubicBezTo>
                  <a:pt x="1" y="50480"/>
                  <a:pt x="31" y="50541"/>
                  <a:pt x="62" y="50571"/>
                </a:cubicBezTo>
                <a:lnTo>
                  <a:pt x="5806" y="53884"/>
                </a:lnTo>
                <a:lnTo>
                  <a:pt x="5806" y="60450"/>
                </a:lnTo>
                <a:lnTo>
                  <a:pt x="31" y="63793"/>
                </a:lnTo>
                <a:lnTo>
                  <a:pt x="1" y="63823"/>
                </a:lnTo>
                <a:lnTo>
                  <a:pt x="1" y="63854"/>
                </a:lnTo>
                <a:lnTo>
                  <a:pt x="1" y="70602"/>
                </a:lnTo>
                <a:cubicBezTo>
                  <a:pt x="1" y="70632"/>
                  <a:pt x="31" y="70662"/>
                  <a:pt x="62" y="70693"/>
                </a:cubicBezTo>
                <a:lnTo>
                  <a:pt x="5806" y="74006"/>
                </a:lnTo>
                <a:lnTo>
                  <a:pt x="5806" y="80571"/>
                </a:lnTo>
                <a:lnTo>
                  <a:pt x="62" y="83885"/>
                </a:lnTo>
                <a:lnTo>
                  <a:pt x="31" y="83915"/>
                </a:lnTo>
                <a:lnTo>
                  <a:pt x="31" y="83945"/>
                </a:lnTo>
                <a:lnTo>
                  <a:pt x="31" y="90693"/>
                </a:lnTo>
                <a:cubicBezTo>
                  <a:pt x="31" y="90724"/>
                  <a:pt x="62" y="90754"/>
                  <a:pt x="122" y="90784"/>
                </a:cubicBezTo>
                <a:lnTo>
                  <a:pt x="5867" y="94097"/>
                </a:lnTo>
                <a:lnTo>
                  <a:pt x="5867" y="100663"/>
                </a:lnTo>
                <a:lnTo>
                  <a:pt x="122" y="103976"/>
                </a:lnTo>
                <a:lnTo>
                  <a:pt x="92" y="104006"/>
                </a:lnTo>
                <a:lnTo>
                  <a:pt x="92" y="104067"/>
                </a:lnTo>
                <a:lnTo>
                  <a:pt x="92" y="110785"/>
                </a:lnTo>
                <a:cubicBezTo>
                  <a:pt x="92" y="110815"/>
                  <a:pt x="122" y="110845"/>
                  <a:pt x="153" y="110906"/>
                </a:cubicBezTo>
                <a:lnTo>
                  <a:pt x="5898" y="114189"/>
                </a:lnTo>
                <a:lnTo>
                  <a:pt x="5898" y="120785"/>
                </a:lnTo>
                <a:lnTo>
                  <a:pt x="153" y="124068"/>
                </a:lnTo>
                <a:lnTo>
                  <a:pt x="122" y="124128"/>
                </a:lnTo>
                <a:lnTo>
                  <a:pt x="122" y="124159"/>
                </a:lnTo>
                <a:lnTo>
                  <a:pt x="122" y="130876"/>
                </a:lnTo>
                <a:cubicBezTo>
                  <a:pt x="122" y="130907"/>
                  <a:pt x="153" y="130967"/>
                  <a:pt x="183" y="130998"/>
                </a:cubicBezTo>
                <a:lnTo>
                  <a:pt x="5928" y="134311"/>
                </a:lnTo>
                <a:lnTo>
                  <a:pt x="5928" y="140876"/>
                </a:lnTo>
                <a:lnTo>
                  <a:pt x="183" y="144189"/>
                </a:lnTo>
                <a:lnTo>
                  <a:pt x="153" y="144220"/>
                </a:lnTo>
                <a:lnTo>
                  <a:pt x="153" y="144250"/>
                </a:lnTo>
                <a:lnTo>
                  <a:pt x="153" y="150968"/>
                </a:lnTo>
                <a:cubicBezTo>
                  <a:pt x="153" y="151028"/>
                  <a:pt x="183" y="151059"/>
                  <a:pt x="244" y="151089"/>
                </a:cubicBezTo>
                <a:lnTo>
                  <a:pt x="5958" y="154402"/>
                </a:lnTo>
                <a:lnTo>
                  <a:pt x="5958" y="160968"/>
                </a:lnTo>
                <a:lnTo>
                  <a:pt x="244" y="164281"/>
                </a:lnTo>
                <a:lnTo>
                  <a:pt x="183" y="164311"/>
                </a:lnTo>
                <a:lnTo>
                  <a:pt x="183" y="164372"/>
                </a:lnTo>
                <a:lnTo>
                  <a:pt x="183" y="171089"/>
                </a:lnTo>
                <a:cubicBezTo>
                  <a:pt x="183" y="171120"/>
                  <a:pt x="244" y="171150"/>
                  <a:pt x="274" y="171211"/>
                </a:cubicBezTo>
                <a:lnTo>
                  <a:pt x="6019" y="174494"/>
                </a:lnTo>
                <a:lnTo>
                  <a:pt x="6019" y="181090"/>
                </a:lnTo>
                <a:lnTo>
                  <a:pt x="274" y="184372"/>
                </a:lnTo>
                <a:lnTo>
                  <a:pt x="244" y="184433"/>
                </a:lnTo>
                <a:lnTo>
                  <a:pt x="244" y="184464"/>
                </a:lnTo>
                <a:lnTo>
                  <a:pt x="244" y="185132"/>
                </a:lnTo>
                <a:lnTo>
                  <a:pt x="5557" y="194332"/>
                </a:lnTo>
                <a:lnTo>
                  <a:pt x="5557" y="194332"/>
                </a:lnTo>
                <a:lnTo>
                  <a:pt x="6050" y="194616"/>
                </a:lnTo>
                <a:lnTo>
                  <a:pt x="6050" y="195163"/>
                </a:lnTo>
                <a:lnTo>
                  <a:pt x="11369" y="204403"/>
                </a:lnTo>
                <a:lnTo>
                  <a:pt x="11369" y="204403"/>
                </a:lnTo>
                <a:lnTo>
                  <a:pt x="8907" y="202974"/>
                </a:lnTo>
                <a:lnTo>
                  <a:pt x="6050" y="201333"/>
                </a:lnTo>
                <a:lnTo>
                  <a:pt x="6050" y="201181"/>
                </a:lnTo>
                <a:lnTo>
                  <a:pt x="305" y="204494"/>
                </a:lnTo>
                <a:lnTo>
                  <a:pt x="274" y="204525"/>
                </a:lnTo>
                <a:lnTo>
                  <a:pt x="274" y="204555"/>
                </a:lnTo>
                <a:lnTo>
                  <a:pt x="274" y="205337"/>
                </a:lnTo>
                <a:lnTo>
                  <a:pt x="274" y="205337"/>
                </a:lnTo>
                <a:lnTo>
                  <a:pt x="5516" y="214382"/>
                </a:lnTo>
                <a:lnTo>
                  <a:pt x="5516" y="214382"/>
                </a:lnTo>
                <a:lnTo>
                  <a:pt x="6080" y="214707"/>
                </a:lnTo>
                <a:lnTo>
                  <a:pt x="6080" y="215368"/>
                </a:lnTo>
                <a:lnTo>
                  <a:pt x="6080" y="215368"/>
                </a:lnTo>
                <a:lnTo>
                  <a:pt x="11369" y="224555"/>
                </a:lnTo>
                <a:lnTo>
                  <a:pt x="11369" y="224555"/>
                </a:lnTo>
                <a:lnTo>
                  <a:pt x="8907" y="223096"/>
                </a:lnTo>
                <a:lnTo>
                  <a:pt x="6050" y="221455"/>
                </a:lnTo>
                <a:lnTo>
                  <a:pt x="6050" y="221290"/>
                </a:lnTo>
                <a:lnTo>
                  <a:pt x="6050" y="221290"/>
                </a:lnTo>
                <a:lnTo>
                  <a:pt x="335" y="224586"/>
                </a:lnTo>
                <a:lnTo>
                  <a:pt x="305" y="224616"/>
                </a:lnTo>
                <a:lnTo>
                  <a:pt x="305" y="224646"/>
                </a:lnTo>
                <a:lnTo>
                  <a:pt x="305" y="225481"/>
                </a:lnTo>
                <a:lnTo>
                  <a:pt x="305" y="225481"/>
                </a:lnTo>
                <a:lnTo>
                  <a:pt x="5473" y="234429"/>
                </a:lnTo>
                <a:lnTo>
                  <a:pt x="5473" y="234429"/>
                </a:lnTo>
                <a:lnTo>
                  <a:pt x="6110" y="234799"/>
                </a:lnTo>
                <a:lnTo>
                  <a:pt x="6110" y="235543"/>
                </a:lnTo>
                <a:lnTo>
                  <a:pt x="6110" y="235543"/>
                </a:lnTo>
                <a:lnTo>
                  <a:pt x="11369" y="244677"/>
                </a:lnTo>
                <a:lnTo>
                  <a:pt x="11369" y="244677"/>
                </a:lnTo>
                <a:lnTo>
                  <a:pt x="8907" y="243249"/>
                </a:lnTo>
                <a:lnTo>
                  <a:pt x="6050" y="241607"/>
                </a:lnTo>
                <a:lnTo>
                  <a:pt x="6050" y="241399"/>
                </a:lnTo>
                <a:lnTo>
                  <a:pt x="6050" y="241399"/>
                </a:lnTo>
                <a:lnTo>
                  <a:pt x="396" y="244677"/>
                </a:lnTo>
                <a:lnTo>
                  <a:pt x="335" y="244708"/>
                </a:lnTo>
                <a:lnTo>
                  <a:pt x="335" y="244768"/>
                </a:lnTo>
                <a:lnTo>
                  <a:pt x="335" y="245656"/>
                </a:lnTo>
                <a:lnTo>
                  <a:pt x="335" y="245656"/>
                </a:lnTo>
                <a:lnTo>
                  <a:pt x="5421" y="254461"/>
                </a:lnTo>
                <a:lnTo>
                  <a:pt x="5421" y="254461"/>
                </a:lnTo>
                <a:lnTo>
                  <a:pt x="6171" y="254890"/>
                </a:lnTo>
                <a:lnTo>
                  <a:pt x="6171" y="255799"/>
                </a:lnTo>
                <a:lnTo>
                  <a:pt x="6171" y="255799"/>
                </a:lnTo>
                <a:lnTo>
                  <a:pt x="11245" y="264556"/>
                </a:lnTo>
                <a:lnTo>
                  <a:pt x="11245" y="264556"/>
                </a:lnTo>
                <a:lnTo>
                  <a:pt x="12038" y="265012"/>
                </a:lnTo>
                <a:lnTo>
                  <a:pt x="12190" y="265012"/>
                </a:lnTo>
                <a:lnTo>
                  <a:pt x="17798" y="261778"/>
                </a:lnTo>
                <a:lnTo>
                  <a:pt x="17798" y="261778"/>
                </a:lnTo>
                <a:lnTo>
                  <a:pt x="17661" y="261699"/>
                </a:lnTo>
                <a:lnTo>
                  <a:pt x="17661" y="255589"/>
                </a:lnTo>
                <a:lnTo>
                  <a:pt x="22841" y="264528"/>
                </a:lnTo>
                <a:lnTo>
                  <a:pt x="22841" y="264528"/>
                </a:lnTo>
                <a:lnTo>
                  <a:pt x="22841" y="264528"/>
                </a:lnTo>
                <a:lnTo>
                  <a:pt x="22841" y="264528"/>
                </a:lnTo>
                <a:lnTo>
                  <a:pt x="22841" y="264528"/>
                </a:lnTo>
                <a:lnTo>
                  <a:pt x="22841" y="264528"/>
                </a:lnTo>
                <a:lnTo>
                  <a:pt x="23679" y="265012"/>
                </a:lnTo>
                <a:lnTo>
                  <a:pt x="23831" y="265012"/>
                </a:lnTo>
                <a:lnTo>
                  <a:pt x="29439" y="261778"/>
                </a:lnTo>
                <a:lnTo>
                  <a:pt x="29439" y="261778"/>
                </a:lnTo>
                <a:lnTo>
                  <a:pt x="29302" y="261699"/>
                </a:lnTo>
                <a:lnTo>
                  <a:pt x="29302" y="255589"/>
                </a:lnTo>
                <a:lnTo>
                  <a:pt x="34495" y="264551"/>
                </a:lnTo>
                <a:lnTo>
                  <a:pt x="34495" y="264551"/>
                </a:lnTo>
                <a:lnTo>
                  <a:pt x="35290" y="265012"/>
                </a:lnTo>
                <a:lnTo>
                  <a:pt x="35442" y="265012"/>
                </a:lnTo>
                <a:lnTo>
                  <a:pt x="41035" y="261786"/>
                </a:lnTo>
                <a:lnTo>
                  <a:pt x="41035" y="261786"/>
                </a:lnTo>
                <a:lnTo>
                  <a:pt x="40883" y="261699"/>
                </a:lnTo>
                <a:lnTo>
                  <a:pt x="40883" y="255589"/>
                </a:lnTo>
                <a:lnTo>
                  <a:pt x="46048" y="264502"/>
                </a:lnTo>
                <a:lnTo>
                  <a:pt x="46048" y="264502"/>
                </a:lnTo>
                <a:lnTo>
                  <a:pt x="46932" y="265012"/>
                </a:lnTo>
                <a:lnTo>
                  <a:pt x="47084" y="265012"/>
                </a:lnTo>
                <a:lnTo>
                  <a:pt x="52662" y="261778"/>
                </a:lnTo>
                <a:lnTo>
                  <a:pt x="52662" y="261778"/>
                </a:lnTo>
                <a:lnTo>
                  <a:pt x="52525" y="261699"/>
                </a:lnTo>
                <a:lnTo>
                  <a:pt x="52525" y="255589"/>
                </a:lnTo>
                <a:lnTo>
                  <a:pt x="57705" y="264528"/>
                </a:lnTo>
                <a:lnTo>
                  <a:pt x="57705" y="264528"/>
                </a:lnTo>
                <a:lnTo>
                  <a:pt x="57705" y="264528"/>
                </a:lnTo>
                <a:lnTo>
                  <a:pt x="57705" y="264528"/>
                </a:lnTo>
                <a:lnTo>
                  <a:pt x="57705" y="264528"/>
                </a:lnTo>
                <a:lnTo>
                  <a:pt x="58543" y="265012"/>
                </a:lnTo>
                <a:lnTo>
                  <a:pt x="58695" y="265012"/>
                </a:lnTo>
                <a:lnTo>
                  <a:pt x="64288" y="261786"/>
                </a:lnTo>
                <a:lnTo>
                  <a:pt x="64288" y="261786"/>
                </a:lnTo>
                <a:lnTo>
                  <a:pt x="64136" y="261699"/>
                </a:lnTo>
                <a:lnTo>
                  <a:pt x="64136" y="255589"/>
                </a:lnTo>
                <a:lnTo>
                  <a:pt x="69301" y="264502"/>
                </a:lnTo>
                <a:lnTo>
                  <a:pt x="69301" y="264502"/>
                </a:lnTo>
                <a:lnTo>
                  <a:pt x="70185" y="265012"/>
                </a:lnTo>
                <a:lnTo>
                  <a:pt x="70337" y="265012"/>
                </a:lnTo>
                <a:lnTo>
                  <a:pt x="75914" y="261778"/>
                </a:lnTo>
                <a:lnTo>
                  <a:pt x="75914" y="261778"/>
                </a:lnTo>
                <a:lnTo>
                  <a:pt x="75777" y="261699"/>
                </a:lnTo>
                <a:lnTo>
                  <a:pt x="75777" y="255589"/>
                </a:lnTo>
                <a:lnTo>
                  <a:pt x="80957" y="264528"/>
                </a:lnTo>
                <a:lnTo>
                  <a:pt x="81796" y="265012"/>
                </a:lnTo>
                <a:lnTo>
                  <a:pt x="81948" y="265012"/>
                </a:lnTo>
                <a:lnTo>
                  <a:pt x="87540" y="261786"/>
                </a:lnTo>
                <a:lnTo>
                  <a:pt x="87540" y="261786"/>
                </a:lnTo>
                <a:lnTo>
                  <a:pt x="87389" y="261699"/>
                </a:lnTo>
                <a:lnTo>
                  <a:pt x="87389" y="255589"/>
                </a:lnTo>
                <a:lnTo>
                  <a:pt x="92553" y="264502"/>
                </a:lnTo>
                <a:lnTo>
                  <a:pt x="92553" y="264502"/>
                </a:lnTo>
                <a:lnTo>
                  <a:pt x="93437" y="265012"/>
                </a:lnTo>
                <a:lnTo>
                  <a:pt x="93589" y="265012"/>
                </a:lnTo>
                <a:lnTo>
                  <a:pt x="99167" y="261778"/>
                </a:lnTo>
                <a:lnTo>
                  <a:pt x="99167" y="261778"/>
                </a:lnTo>
                <a:lnTo>
                  <a:pt x="99030" y="261699"/>
                </a:lnTo>
                <a:lnTo>
                  <a:pt x="99030" y="255589"/>
                </a:lnTo>
                <a:lnTo>
                  <a:pt x="104210" y="264528"/>
                </a:lnTo>
                <a:lnTo>
                  <a:pt x="105048" y="265012"/>
                </a:lnTo>
                <a:lnTo>
                  <a:pt x="105200" y="265012"/>
                </a:lnTo>
                <a:lnTo>
                  <a:pt x="110778" y="261795"/>
                </a:lnTo>
                <a:lnTo>
                  <a:pt x="110611" y="261699"/>
                </a:lnTo>
                <a:lnTo>
                  <a:pt x="110611" y="255589"/>
                </a:lnTo>
                <a:lnTo>
                  <a:pt x="115760" y="264476"/>
                </a:lnTo>
                <a:lnTo>
                  <a:pt x="115760" y="264476"/>
                </a:lnTo>
                <a:lnTo>
                  <a:pt x="116690" y="265012"/>
                </a:lnTo>
                <a:lnTo>
                  <a:pt x="116842" y="265012"/>
                </a:lnTo>
                <a:lnTo>
                  <a:pt x="122404" y="261804"/>
                </a:lnTo>
                <a:lnTo>
                  <a:pt x="122404" y="261804"/>
                </a:lnTo>
                <a:lnTo>
                  <a:pt x="122222" y="261699"/>
                </a:lnTo>
                <a:lnTo>
                  <a:pt x="122222" y="255589"/>
                </a:lnTo>
                <a:lnTo>
                  <a:pt x="127369" y="264471"/>
                </a:lnTo>
                <a:lnTo>
                  <a:pt x="127369" y="264471"/>
                </a:lnTo>
                <a:lnTo>
                  <a:pt x="128301" y="265012"/>
                </a:lnTo>
                <a:lnTo>
                  <a:pt x="128453" y="265012"/>
                </a:lnTo>
                <a:lnTo>
                  <a:pt x="134031" y="261795"/>
                </a:lnTo>
                <a:lnTo>
                  <a:pt x="133864" y="261699"/>
                </a:lnTo>
                <a:lnTo>
                  <a:pt x="133864" y="255589"/>
                </a:lnTo>
                <a:lnTo>
                  <a:pt x="139013" y="264476"/>
                </a:lnTo>
                <a:lnTo>
                  <a:pt x="139013" y="264476"/>
                </a:lnTo>
                <a:lnTo>
                  <a:pt x="139943" y="265012"/>
                </a:lnTo>
                <a:lnTo>
                  <a:pt x="140095" y="265012"/>
                </a:lnTo>
                <a:lnTo>
                  <a:pt x="145657" y="261804"/>
                </a:lnTo>
                <a:lnTo>
                  <a:pt x="145657" y="261804"/>
                </a:lnTo>
                <a:lnTo>
                  <a:pt x="145475" y="261699"/>
                </a:lnTo>
                <a:lnTo>
                  <a:pt x="145475" y="255589"/>
                </a:lnTo>
                <a:lnTo>
                  <a:pt x="150622" y="264471"/>
                </a:lnTo>
                <a:lnTo>
                  <a:pt x="150622" y="264471"/>
                </a:lnTo>
                <a:lnTo>
                  <a:pt x="151554" y="265012"/>
                </a:lnTo>
                <a:lnTo>
                  <a:pt x="151706" y="265012"/>
                </a:lnTo>
                <a:lnTo>
                  <a:pt x="157283" y="261795"/>
                </a:lnTo>
                <a:lnTo>
                  <a:pt x="157283" y="261795"/>
                </a:lnTo>
                <a:lnTo>
                  <a:pt x="157116" y="261699"/>
                </a:lnTo>
                <a:lnTo>
                  <a:pt x="157116" y="255589"/>
                </a:lnTo>
                <a:lnTo>
                  <a:pt x="162266" y="264476"/>
                </a:lnTo>
                <a:lnTo>
                  <a:pt x="162266" y="264476"/>
                </a:lnTo>
                <a:lnTo>
                  <a:pt x="163195" y="265012"/>
                </a:lnTo>
                <a:lnTo>
                  <a:pt x="163347" y="265012"/>
                </a:lnTo>
                <a:lnTo>
                  <a:pt x="168910" y="261804"/>
                </a:lnTo>
                <a:lnTo>
                  <a:pt x="168910" y="261804"/>
                </a:lnTo>
                <a:lnTo>
                  <a:pt x="168727" y="261699"/>
                </a:lnTo>
                <a:lnTo>
                  <a:pt x="168727" y="255589"/>
                </a:lnTo>
                <a:lnTo>
                  <a:pt x="173874" y="264471"/>
                </a:lnTo>
                <a:lnTo>
                  <a:pt x="174807" y="265012"/>
                </a:lnTo>
                <a:lnTo>
                  <a:pt x="174959" y="265012"/>
                </a:lnTo>
                <a:lnTo>
                  <a:pt x="180521" y="261804"/>
                </a:lnTo>
                <a:lnTo>
                  <a:pt x="180521" y="261804"/>
                </a:lnTo>
                <a:lnTo>
                  <a:pt x="180339" y="261699"/>
                </a:lnTo>
                <a:lnTo>
                  <a:pt x="180339" y="255589"/>
                </a:lnTo>
                <a:lnTo>
                  <a:pt x="185473" y="264449"/>
                </a:lnTo>
                <a:lnTo>
                  <a:pt x="185473" y="264449"/>
                </a:lnTo>
                <a:lnTo>
                  <a:pt x="186448" y="265012"/>
                </a:lnTo>
                <a:lnTo>
                  <a:pt x="186600" y="265012"/>
                </a:lnTo>
                <a:lnTo>
                  <a:pt x="192147" y="261813"/>
                </a:lnTo>
                <a:lnTo>
                  <a:pt x="192147" y="261813"/>
                </a:lnTo>
                <a:lnTo>
                  <a:pt x="191950" y="261699"/>
                </a:lnTo>
                <a:lnTo>
                  <a:pt x="191950" y="255589"/>
                </a:lnTo>
                <a:lnTo>
                  <a:pt x="197081" y="264445"/>
                </a:lnTo>
                <a:lnTo>
                  <a:pt x="197081" y="264445"/>
                </a:lnTo>
                <a:lnTo>
                  <a:pt x="198059" y="265012"/>
                </a:lnTo>
                <a:lnTo>
                  <a:pt x="198211" y="265012"/>
                </a:lnTo>
                <a:lnTo>
                  <a:pt x="203774" y="261804"/>
                </a:lnTo>
                <a:lnTo>
                  <a:pt x="203774" y="261804"/>
                </a:lnTo>
                <a:lnTo>
                  <a:pt x="203591" y="261699"/>
                </a:lnTo>
                <a:lnTo>
                  <a:pt x="203591" y="255589"/>
                </a:lnTo>
                <a:lnTo>
                  <a:pt x="208726" y="264449"/>
                </a:lnTo>
                <a:lnTo>
                  <a:pt x="208726" y="264449"/>
                </a:lnTo>
                <a:lnTo>
                  <a:pt x="209701" y="265012"/>
                </a:lnTo>
                <a:lnTo>
                  <a:pt x="209853" y="265012"/>
                </a:lnTo>
                <a:lnTo>
                  <a:pt x="215400" y="261813"/>
                </a:lnTo>
                <a:lnTo>
                  <a:pt x="215400" y="261813"/>
                </a:lnTo>
                <a:lnTo>
                  <a:pt x="215202" y="261699"/>
                </a:lnTo>
                <a:lnTo>
                  <a:pt x="215202" y="255589"/>
                </a:lnTo>
                <a:lnTo>
                  <a:pt x="220334" y="264445"/>
                </a:lnTo>
                <a:lnTo>
                  <a:pt x="220334" y="264445"/>
                </a:lnTo>
                <a:lnTo>
                  <a:pt x="221312" y="265012"/>
                </a:lnTo>
                <a:lnTo>
                  <a:pt x="221464" y="265012"/>
                </a:lnTo>
                <a:lnTo>
                  <a:pt x="227026" y="261804"/>
                </a:lnTo>
                <a:lnTo>
                  <a:pt x="227026" y="261804"/>
                </a:lnTo>
                <a:lnTo>
                  <a:pt x="226844" y="261699"/>
                </a:lnTo>
                <a:lnTo>
                  <a:pt x="226844" y="255589"/>
                </a:lnTo>
                <a:lnTo>
                  <a:pt x="231978" y="264449"/>
                </a:lnTo>
                <a:lnTo>
                  <a:pt x="231978" y="264449"/>
                </a:lnTo>
                <a:lnTo>
                  <a:pt x="232954" y="265012"/>
                </a:lnTo>
                <a:lnTo>
                  <a:pt x="233106" y="265012"/>
                </a:lnTo>
                <a:lnTo>
                  <a:pt x="238653" y="261813"/>
                </a:lnTo>
                <a:lnTo>
                  <a:pt x="238653" y="261813"/>
                </a:lnTo>
                <a:lnTo>
                  <a:pt x="238455" y="261699"/>
                </a:lnTo>
                <a:lnTo>
                  <a:pt x="238455" y="255589"/>
                </a:lnTo>
                <a:lnTo>
                  <a:pt x="243587" y="264445"/>
                </a:lnTo>
                <a:lnTo>
                  <a:pt x="243587" y="264445"/>
                </a:lnTo>
                <a:lnTo>
                  <a:pt x="243941" y="264650"/>
                </a:lnTo>
                <a:lnTo>
                  <a:pt x="243941" y="264650"/>
                </a:lnTo>
                <a:lnTo>
                  <a:pt x="238638" y="255468"/>
                </a:lnTo>
                <a:lnTo>
                  <a:pt x="243957" y="258507"/>
                </a:lnTo>
                <a:lnTo>
                  <a:pt x="243957" y="264659"/>
                </a:lnTo>
                <a:lnTo>
                  <a:pt x="243957" y="264659"/>
                </a:lnTo>
                <a:lnTo>
                  <a:pt x="244565" y="265012"/>
                </a:lnTo>
                <a:lnTo>
                  <a:pt x="244717" y="265012"/>
                </a:lnTo>
                <a:lnTo>
                  <a:pt x="250249" y="261821"/>
                </a:lnTo>
                <a:lnTo>
                  <a:pt x="250249" y="261821"/>
                </a:lnTo>
                <a:lnTo>
                  <a:pt x="250036" y="261699"/>
                </a:lnTo>
                <a:lnTo>
                  <a:pt x="250036" y="255589"/>
                </a:lnTo>
                <a:lnTo>
                  <a:pt x="255140" y="264397"/>
                </a:lnTo>
                <a:lnTo>
                  <a:pt x="255140" y="264397"/>
                </a:lnTo>
                <a:lnTo>
                  <a:pt x="255584" y="264653"/>
                </a:lnTo>
                <a:lnTo>
                  <a:pt x="250279" y="255468"/>
                </a:lnTo>
                <a:lnTo>
                  <a:pt x="255598" y="258507"/>
                </a:lnTo>
                <a:lnTo>
                  <a:pt x="255598" y="264661"/>
                </a:lnTo>
                <a:lnTo>
                  <a:pt x="255598" y="264661"/>
                </a:lnTo>
                <a:lnTo>
                  <a:pt x="256206" y="265012"/>
                </a:lnTo>
                <a:lnTo>
                  <a:pt x="256358" y="265012"/>
                </a:lnTo>
                <a:lnTo>
                  <a:pt x="261890" y="261821"/>
                </a:lnTo>
                <a:lnTo>
                  <a:pt x="261890" y="261821"/>
                </a:lnTo>
                <a:lnTo>
                  <a:pt x="261678" y="261699"/>
                </a:lnTo>
                <a:lnTo>
                  <a:pt x="261678" y="255589"/>
                </a:lnTo>
                <a:lnTo>
                  <a:pt x="266794" y="264418"/>
                </a:lnTo>
                <a:lnTo>
                  <a:pt x="266794" y="264418"/>
                </a:lnTo>
                <a:lnTo>
                  <a:pt x="267194" y="264650"/>
                </a:lnTo>
                <a:lnTo>
                  <a:pt x="261890" y="255468"/>
                </a:lnTo>
                <a:lnTo>
                  <a:pt x="267210" y="258507"/>
                </a:lnTo>
                <a:lnTo>
                  <a:pt x="267210" y="264659"/>
                </a:lnTo>
                <a:lnTo>
                  <a:pt x="267817" y="265012"/>
                </a:lnTo>
                <a:lnTo>
                  <a:pt x="267969" y="265012"/>
                </a:lnTo>
                <a:lnTo>
                  <a:pt x="273501" y="261821"/>
                </a:lnTo>
                <a:lnTo>
                  <a:pt x="273501" y="261821"/>
                </a:lnTo>
                <a:lnTo>
                  <a:pt x="273289" y="261699"/>
                </a:lnTo>
                <a:lnTo>
                  <a:pt x="273289" y="255589"/>
                </a:lnTo>
                <a:lnTo>
                  <a:pt x="278392" y="264397"/>
                </a:lnTo>
                <a:lnTo>
                  <a:pt x="278392" y="264397"/>
                </a:lnTo>
                <a:lnTo>
                  <a:pt x="278837" y="264653"/>
                </a:lnTo>
                <a:lnTo>
                  <a:pt x="273532" y="255468"/>
                </a:lnTo>
                <a:lnTo>
                  <a:pt x="278851" y="258507"/>
                </a:lnTo>
                <a:lnTo>
                  <a:pt x="278851" y="264661"/>
                </a:lnTo>
                <a:lnTo>
                  <a:pt x="278851" y="264661"/>
                </a:lnTo>
                <a:lnTo>
                  <a:pt x="279459" y="265012"/>
                </a:lnTo>
                <a:lnTo>
                  <a:pt x="279611" y="265012"/>
                </a:lnTo>
                <a:lnTo>
                  <a:pt x="285417" y="261668"/>
                </a:lnTo>
                <a:cubicBezTo>
                  <a:pt x="285447" y="261638"/>
                  <a:pt x="285508" y="261577"/>
                  <a:pt x="285508" y="261547"/>
                </a:cubicBezTo>
                <a:lnTo>
                  <a:pt x="285508" y="255103"/>
                </a:lnTo>
                <a:lnTo>
                  <a:pt x="285508" y="255042"/>
                </a:lnTo>
                <a:cubicBezTo>
                  <a:pt x="285508" y="255042"/>
                  <a:pt x="285508" y="255012"/>
                  <a:pt x="285447" y="255012"/>
                </a:cubicBezTo>
                <a:lnTo>
                  <a:pt x="279733" y="251699"/>
                </a:lnTo>
                <a:lnTo>
                  <a:pt x="279733" y="245133"/>
                </a:lnTo>
                <a:lnTo>
                  <a:pt x="285447" y="241820"/>
                </a:lnTo>
                <a:cubicBezTo>
                  <a:pt x="285508" y="241790"/>
                  <a:pt x="285538" y="241759"/>
                  <a:pt x="285538" y="241698"/>
                </a:cubicBezTo>
                <a:lnTo>
                  <a:pt x="285538" y="234951"/>
                </a:lnTo>
                <a:lnTo>
                  <a:pt x="285538" y="234920"/>
                </a:lnTo>
                <a:cubicBezTo>
                  <a:pt x="285538" y="234920"/>
                  <a:pt x="285538" y="234859"/>
                  <a:pt x="285508" y="234859"/>
                </a:cubicBezTo>
                <a:lnTo>
                  <a:pt x="279763" y="231577"/>
                </a:lnTo>
                <a:lnTo>
                  <a:pt x="279763" y="224981"/>
                </a:lnTo>
                <a:lnTo>
                  <a:pt x="285508" y="221698"/>
                </a:lnTo>
                <a:cubicBezTo>
                  <a:pt x="285538" y="221637"/>
                  <a:pt x="285569" y="221607"/>
                  <a:pt x="285569" y="221577"/>
                </a:cubicBezTo>
                <a:lnTo>
                  <a:pt x="285569" y="214859"/>
                </a:lnTo>
                <a:lnTo>
                  <a:pt x="285569" y="214798"/>
                </a:lnTo>
                <a:cubicBezTo>
                  <a:pt x="285569" y="214798"/>
                  <a:pt x="285569" y="214768"/>
                  <a:pt x="285538" y="214768"/>
                </a:cubicBezTo>
                <a:lnTo>
                  <a:pt x="279793" y="211455"/>
                </a:lnTo>
                <a:lnTo>
                  <a:pt x="279793" y="204889"/>
                </a:lnTo>
                <a:lnTo>
                  <a:pt x="285538" y="201576"/>
                </a:lnTo>
                <a:cubicBezTo>
                  <a:pt x="285569" y="201546"/>
                  <a:pt x="285599" y="201515"/>
                  <a:pt x="285599" y="201485"/>
                </a:cubicBezTo>
                <a:lnTo>
                  <a:pt x="285599" y="194737"/>
                </a:lnTo>
                <a:lnTo>
                  <a:pt x="285599" y="194707"/>
                </a:lnTo>
                <a:cubicBezTo>
                  <a:pt x="285599" y="194707"/>
                  <a:pt x="285599" y="194676"/>
                  <a:pt x="285569" y="194676"/>
                </a:cubicBezTo>
                <a:lnTo>
                  <a:pt x="279824" y="191363"/>
                </a:lnTo>
                <a:lnTo>
                  <a:pt x="279824" y="184798"/>
                </a:lnTo>
                <a:lnTo>
                  <a:pt x="285569" y="181485"/>
                </a:lnTo>
                <a:cubicBezTo>
                  <a:pt x="285599" y="181454"/>
                  <a:pt x="285660" y="181424"/>
                  <a:pt x="285660" y="181363"/>
                </a:cubicBezTo>
                <a:lnTo>
                  <a:pt x="285660" y="174646"/>
                </a:lnTo>
                <a:lnTo>
                  <a:pt x="285660" y="174615"/>
                </a:lnTo>
                <a:cubicBezTo>
                  <a:pt x="285660" y="174615"/>
                  <a:pt x="285660" y="174585"/>
                  <a:pt x="285599" y="174585"/>
                </a:cubicBezTo>
                <a:lnTo>
                  <a:pt x="279885" y="171272"/>
                </a:lnTo>
                <a:lnTo>
                  <a:pt x="279885" y="164706"/>
                </a:lnTo>
                <a:lnTo>
                  <a:pt x="285599" y="161393"/>
                </a:lnTo>
                <a:cubicBezTo>
                  <a:pt x="285660" y="161363"/>
                  <a:pt x="285690" y="161302"/>
                  <a:pt x="285690" y="161272"/>
                </a:cubicBezTo>
                <a:lnTo>
                  <a:pt x="285690" y="154554"/>
                </a:lnTo>
                <a:lnTo>
                  <a:pt x="285690" y="154524"/>
                </a:lnTo>
                <a:cubicBezTo>
                  <a:pt x="285690" y="154524"/>
                  <a:pt x="285690" y="154463"/>
                  <a:pt x="285660" y="154463"/>
                </a:cubicBezTo>
                <a:lnTo>
                  <a:pt x="279915" y="151180"/>
                </a:lnTo>
                <a:lnTo>
                  <a:pt x="279915" y="144585"/>
                </a:lnTo>
                <a:lnTo>
                  <a:pt x="285660" y="141302"/>
                </a:lnTo>
                <a:cubicBezTo>
                  <a:pt x="285690" y="141241"/>
                  <a:pt x="285721" y="141211"/>
                  <a:pt x="285721" y="141180"/>
                </a:cubicBezTo>
                <a:lnTo>
                  <a:pt x="285721" y="134463"/>
                </a:lnTo>
                <a:lnTo>
                  <a:pt x="285721" y="134402"/>
                </a:lnTo>
                <a:cubicBezTo>
                  <a:pt x="285721" y="134402"/>
                  <a:pt x="285721" y="134372"/>
                  <a:pt x="285690" y="134372"/>
                </a:cubicBezTo>
                <a:lnTo>
                  <a:pt x="279945" y="131059"/>
                </a:lnTo>
                <a:lnTo>
                  <a:pt x="279945" y="124493"/>
                </a:lnTo>
                <a:lnTo>
                  <a:pt x="285690" y="121180"/>
                </a:lnTo>
                <a:cubicBezTo>
                  <a:pt x="285721" y="121150"/>
                  <a:pt x="285751" y="121119"/>
                  <a:pt x="285751" y="121089"/>
                </a:cubicBezTo>
                <a:lnTo>
                  <a:pt x="285751" y="114341"/>
                </a:lnTo>
                <a:lnTo>
                  <a:pt x="285751" y="114311"/>
                </a:lnTo>
                <a:cubicBezTo>
                  <a:pt x="285751" y="114311"/>
                  <a:pt x="285751" y="114280"/>
                  <a:pt x="285721" y="114280"/>
                </a:cubicBezTo>
                <a:lnTo>
                  <a:pt x="279976" y="110967"/>
                </a:lnTo>
                <a:lnTo>
                  <a:pt x="279976" y="104402"/>
                </a:lnTo>
                <a:lnTo>
                  <a:pt x="285721" y="101088"/>
                </a:lnTo>
                <a:cubicBezTo>
                  <a:pt x="285751" y="101058"/>
                  <a:pt x="285812" y="101028"/>
                  <a:pt x="285812" y="100967"/>
                </a:cubicBezTo>
                <a:lnTo>
                  <a:pt x="285812" y="94249"/>
                </a:lnTo>
                <a:lnTo>
                  <a:pt x="285812" y="94219"/>
                </a:lnTo>
                <a:cubicBezTo>
                  <a:pt x="285812" y="94219"/>
                  <a:pt x="285812" y="94189"/>
                  <a:pt x="285751" y="94189"/>
                </a:cubicBezTo>
                <a:lnTo>
                  <a:pt x="280037" y="90876"/>
                </a:lnTo>
                <a:lnTo>
                  <a:pt x="280037" y="84310"/>
                </a:lnTo>
                <a:lnTo>
                  <a:pt x="285751" y="80997"/>
                </a:lnTo>
                <a:cubicBezTo>
                  <a:pt x="285812" y="80967"/>
                  <a:pt x="285842" y="80906"/>
                  <a:pt x="285842" y="80875"/>
                </a:cubicBezTo>
                <a:lnTo>
                  <a:pt x="285842" y="74158"/>
                </a:lnTo>
                <a:lnTo>
                  <a:pt x="285842" y="74128"/>
                </a:lnTo>
                <a:cubicBezTo>
                  <a:pt x="285842" y="74128"/>
                  <a:pt x="285842" y="74067"/>
                  <a:pt x="285812" y="74067"/>
                </a:cubicBezTo>
                <a:lnTo>
                  <a:pt x="280067" y="70784"/>
                </a:lnTo>
                <a:lnTo>
                  <a:pt x="280067" y="63975"/>
                </a:lnTo>
                <a:lnTo>
                  <a:pt x="285812" y="60662"/>
                </a:lnTo>
                <a:cubicBezTo>
                  <a:pt x="285842" y="60632"/>
                  <a:pt x="285873" y="60602"/>
                  <a:pt x="285873" y="60571"/>
                </a:cubicBezTo>
                <a:lnTo>
                  <a:pt x="285873" y="53823"/>
                </a:lnTo>
                <a:lnTo>
                  <a:pt x="285873" y="53793"/>
                </a:lnTo>
                <a:cubicBezTo>
                  <a:pt x="285873" y="53793"/>
                  <a:pt x="285873" y="53763"/>
                  <a:pt x="285842" y="53763"/>
                </a:cubicBezTo>
                <a:lnTo>
                  <a:pt x="280097" y="50449"/>
                </a:lnTo>
                <a:lnTo>
                  <a:pt x="280097" y="43854"/>
                </a:lnTo>
                <a:lnTo>
                  <a:pt x="285842" y="40540"/>
                </a:lnTo>
                <a:cubicBezTo>
                  <a:pt x="285873" y="40510"/>
                  <a:pt x="285903" y="40449"/>
                  <a:pt x="285903" y="40419"/>
                </a:cubicBezTo>
                <a:lnTo>
                  <a:pt x="285903" y="33701"/>
                </a:lnTo>
                <a:lnTo>
                  <a:pt x="285903" y="33641"/>
                </a:lnTo>
                <a:cubicBezTo>
                  <a:pt x="285903" y="33641"/>
                  <a:pt x="285903" y="33610"/>
                  <a:pt x="285873" y="33610"/>
                </a:cubicBezTo>
                <a:lnTo>
                  <a:pt x="280128" y="30297"/>
                </a:lnTo>
                <a:lnTo>
                  <a:pt x="280128" y="23701"/>
                </a:lnTo>
                <a:lnTo>
                  <a:pt x="284839" y="20388"/>
                </a:lnTo>
                <a:cubicBezTo>
                  <a:pt x="284900" y="20358"/>
                  <a:pt x="284930" y="20327"/>
                  <a:pt x="284930" y="20267"/>
                </a:cubicBezTo>
                <a:lnTo>
                  <a:pt x="284930" y="13549"/>
                </a:lnTo>
                <a:lnTo>
                  <a:pt x="284930" y="13519"/>
                </a:lnTo>
                <a:cubicBezTo>
                  <a:pt x="284930" y="13519"/>
                  <a:pt x="284930" y="13488"/>
                  <a:pt x="284900" y="13488"/>
                </a:cubicBezTo>
                <a:lnTo>
                  <a:pt x="279155" y="10175"/>
                </a:lnTo>
                <a:lnTo>
                  <a:pt x="279155" y="3519"/>
                </a:lnTo>
                <a:lnTo>
                  <a:pt x="279155" y="3488"/>
                </a:lnTo>
                <a:cubicBezTo>
                  <a:pt x="279155" y="3488"/>
                  <a:pt x="279155" y="3458"/>
                  <a:pt x="279125" y="3458"/>
                </a:cubicBezTo>
                <a:lnTo>
                  <a:pt x="273289" y="114"/>
                </a:lnTo>
                <a:cubicBezTo>
                  <a:pt x="273273" y="99"/>
                  <a:pt x="273258" y="92"/>
                  <a:pt x="273243" y="92"/>
                </a:cubicBezTo>
                <a:cubicBezTo>
                  <a:pt x="273228" y="92"/>
                  <a:pt x="273213" y="99"/>
                  <a:pt x="273198" y="114"/>
                </a:cubicBezTo>
                <a:lnTo>
                  <a:pt x="267453" y="3427"/>
                </a:lnTo>
                <a:lnTo>
                  <a:pt x="261708" y="114"/>
                </a:lnTo>
                <a:cubicBezTo>
                  <a:pt x="261693" y="99"/>
                  <a:pt x="261678" y="92"/>
                  <a:pt x="261659" y="92"/>
                </a:cubicBezTo>
                <a:cubicBezTo>
                  <a:pt x="261640" y="92"/>
                  <a:pt x="261617" y="99"/>
                  <a:pt x="261586" y="114"/>
                </a:cubicBezTo>
                <a:lnTo>
                  <a:pt x="255872" y="3427"/>
                </a:lnTo>
                <a:lnTo>
                  <a:pt x="250127" y="114"/>
                </a:lnTo>
                <a:cubicBezTo>
                  <a:pt x="250112" y="99"/>
                  <a:pt x="250089" y="92"/>
                  <a:pt x="250066" y="92"/>
                </a:cubicBezTo>
                <a:cubicBezTo>
                  <a:pt x="250044" y="92"/>
                  <a:pt x="250021" y="99"/>
                  <a:pt x="250006" y="114"/>
                </a:cubicBezTo>
                <a:lnTo>
                  <a:pt x="244261" y="3427"/>
                </a:lnTo>
                <a:lnTo>
                  <a:pt x="238394" y="23"/>
                </a:lnTo>
                <a:cubicBezTo>
                  <a:pt x="238364" y="8"/>
                  <a:pt x="238341" y="0"/>
                  <a:pt x="238322" y="0"/>
                </a:cubicBezTo>
                <a:cubicBezTo>
                  <a:pt x="238303" y="0"/>
                  <a:pt x="238288" y="8"/>
                  <a:pt x="238273" y="23"/>
                </a:cubicBezTo>
                <a:lnTo>
                  <a:pt x="232528" y="3336"/>
                </a:lnTo>
                <a:lnTo>
                  <a:pt x="226783" y="23"/>
                </a:lnTo>
                <a:cubicBezTo>
                  <a:pt x="226768" y="8"/>
                  <a:pt x="226753" y="0"/>
                  <a:pt x="226738" y="0"/>
                </a:cubicBezTo>
                <a:cubicBezTo>
                  <a:pt x="226722" y="0"/>
                  <a:pt x="226707" y="8"/>
                  <a:pt x="226692" y="23"/>
                </a:cubicBezTo>
                <a:lnTo>
                  <a:pt x="220947" y="3336"/>
                </a:lnTo>
                <a:lnTo>
                  <a:pt x="215202" y="23"/>
                </a:lnTo>
                <a:cubicBezTo>
                  <a:pt x="215187" y="8"/>
                  <a:pt x="215165" y="0"/>
                  <a:pt x="215142" y="0"/>
                </a:cubicBezTo>
                <a:cubicBezTo>
                  <a:pt x="215119" y="0"/>
                  <a:pt x="215096" y="8"/>
                  <a:pt x="215081" y="23"/>
                </a:cubicBezTo>
                <a:lnTo>
                  <a:pt x="209367" y="3336"/>
                </a:lnTo>
                <a:lnTo>
                  <a:pt x="203622" y="23"/>
                </a:lnTo>
                <a:cubicBezTo>
                  <a:pt x="203607" y="8"/>
                  <a:pt x="203584" y="0"/>
                  <a:pt x="203561" y="0"/>
                </a:cubicBezTo>
                <a:cubicBezTo>
                  <a:pt x="203538" y="0"/>
                  <a:pt x="203515" y="8"/>
                  <a:pt x="203500" y="23"/>
                </a:cubicBezTo>
                <a:lnTo>
                  <a:pt x="197755" y="3336"/>
                </a:lnTo>
                <a:lnTo>
                  <a:pt x="192041" y="23"/>
                </a:lnTo>
                <a:cubicBezTo>
                  <a:pt x="192011" y="8"/>
                  <a:pt x="191988" y="0"/>
                  <a:pt x="191969" y="0"/>
                </a:cubicBezTo>
                <a:cubicBezTo>
                  <a:pt x="191950" y="0"/>
                  <a:pt x="191935" y="8"/>
                  <a:pt x="191919" y="23"/>
                </a:cubicBezTo>
                <a:lnTo>
                  <a:pt x="186175" y="3336"/>
                </a:lnTo>
                <a:lnTo>
                  <a:pt x="180430" y="23"/>
                </a:lnTo>
                <a:cubicBezTo>
                  <a:pt x="180415" y="8"/>
                  <a:pt x="180399" y="0"/>
                  <a:pt x="180380" y="0"/>
                </a:cubicBezTo>
                <a:cubicBezTo>
                  <a:pt x="180361" y="0"/>
                  <a:pt x="180339" y="8"/>
                  <a:pt x="180308" y="23"/>
                </a:cubicBezTo>
                <a:lnTo>
                  <a:pt x="174594" y="3336"/>
                </a:lnTo>
                <a:lnTo>
                  <a:pt x="168849" y="23"/>
                </a:lnTo>
                <a:cubicBezTo>
                  <a:pt x="168834" y="8"/>
                  <a:pt x="168811" y="0"/>
                  <a:pt x="168788" y="0"/>
                </a:cubicBezTo>
                <a:cubicBezTo>
                  <a:pt x="168765" y="0"/>
                  <a:pt x="168743" y="8"/>
                  <a:pt x="168727" y="23"/>
                </a:cubicBezTo>
                <a:lnTo>
                  <a:pt x="162770" y="3367"/>
                </a:lnTo>
                <a:lnTo>
                  <a:pt x="157025" y="54"/>
                </a:lnTo>
                <a:cubicBezTo>
                  <a:pt x="157010" y="38"/>
                  <a:pt x="156995" y="31"/>
                  <a:pt x="156980" y="31"/>
                </a:cubicBezTo>
                <a:cubicBezTo>
                  <a:pt x="156964" y="31"/>
                  <a:pt x="156949" y="38"/>
                  <a:pt x="156934" y="54"/>
                </a:cubicBezTo>
                <a:lnTo>
                  <a:pt x="151189" y="3367"/>
                </a:lnTo>
                <a:lnTo>
                  <a:pt x="145444" y="54"/>
                </a:lnTo>
                <a:cubicBezTo>
                  <a:pt x="145429" y="38"/>
                  <a:pt x="145406" y="31"/>
                  <a:pt x="145384" y="31"/>
                </a:cubicBezTo>
                <a:cubicBezTo>
                  <a:pt x="145361" y="31"/>
                  <a:pt x="145338" y="38"/>
                  <a:pt x="145323" y="54"/>
                </a:cubicBezTo>
                <a:lnTo>
                  <a:pt x="139578" y="3367"/>
                </a:lnTo>
                <a:lnTo>
                  <a:pt x="133864" y="54"/>
                </a:lnTo>
                <a:cubicBezTo>
                  <a:pt x="133833" y="38"/>
                  <a:pt x="133810" y="31"/>
                  <a:pt x="133791" y="31"/>
                </a:cubicBezTo>
                <a:cubicBezTo>
                  <a:pt x="133772" y="31"/>
                  <a:pt x="133757" y="38"/>
                  <a:pt x="133742" y="54"/>
                </a:cubicBezTo>
                <a:lnTo>
                  <a:pt x="127997" y="3367"/>
                </a:lnTo>
                <a:lnTo>
                  <a:pt x="122252" y="54"/>
                </a:lnTo>
                <a:cubicBezTo>
                  <a:pt x="122237" y="38"/>
                  <a:pt x="122222" y="31"/>
                  <a:pt x="122207" y="31"/>
                </a:cubicBezTo>
                <a:cubicBezTo>
                  <a:pt x="122192" y="31"/>
                  <a:pt x="122176" y="38"/>
                  <a:pt x="122161" y="54"/>
                </a:cubicBezTo>
                <a:lnTo>
                  <a:pt x="116416" y="3367"/>
                </a:lnTo>
                <a:lnTo>
                  <a:pt x="110672" y="54"/>
                </a:lnTo>
                <a:cubicBezTo>
                  <a:pt x="110656" y="38"/>
                  <a:pt x="110641" y="31"/>
                  <a:pt x="110622" y="31"/>
                </a:cubicBezTo>
                <a:cubicBezTo>
                  <a:pt x="110603" y="31"/>
                  <a:pt x="110580" y="38"/>
                  <a:pt x="110550" y="54"/>
                </a:cubicBezTo>
                <a:lnTo>
                  <a:pt x="104836" y="3367"/>
                </a:lnTo>
                <a:lnTo>
                  <a:pt x="98939" y="23"/>
                </a:lnTo>
                <a:cubicBezTo>
                  <a:pt x="98924" y="8"/>
                  <a:pt x="98909" y="0"/>
                  <a:pt x="98890" y="0"/>
                </a:cubicBezTo>
                <a:cubicBezTo>
                  <a:pt x="98871" y="0"/>
                  <a:pt x="98848" y="8"/>
                  <a:pt x="98817" y="23"/>
                </a:cubicBezTo>
                <a:lnTo>
                  <a:pt x="93103" y="3336"/>
                </a:lnTo>
                <a:lnTo>
                  <a:pt x="87358" y="23"/>
                </a:lnTo>
                <a:cubicBezTo>
                  <a:pt x="87343" y="8"/>
                  <a:pt x="87320" y="0"/>
                  <a:pt x="87297" y="0"/>
                </a:cubicBezTo>
                <a:cubicBezTo>
                  <a:pt x="87275" y="0"/>
                  <a:pt x="87252" y="8"/>
                  <a:pt x="87237" y="23"/>
                </a:cubicBezTo>
                <a:lnTo>
                  <a:pt x="81492" y="3336"/>
                </a:lnTo>
                <a:lnTo>
                  <a:pt x="75777" y="23"/>
                </a:lnTo>
                <a:cubicBezTo>
                  <a:pt x="75747" y="8"/>
                  <a:pt x="75724" y="0"/>
                  <a:pt x="75705" y="0"/>
                </a:cubicBezTo>
                <a:cubicBezTo>
                  <a:pt x="75686" y="0"/>
                  <a:pt x="75671" y="8"/>
                  <a:pt x="75656" y="23"/>
                </a:cubicBezTo>
                <a:lnTo>
                  <a:pt x="69911" y="3336"/>
                </a:lnTo>
                <a:lnTo>
                  <a:pt x="64166" y="23"/>
                </a:lnTo>
                <a:cubicBezTo>
                  <a:pt x="64151" y="8"/>
                  <a:pt x="64136" y="0"/>
                  <a:pt x="64121" y="0"/>
                </a:cubicBezTo>
                <a:cubicBezTo>
                  <a:pt x="64105" y="0"/>
                  <a:pt x="64090" y="8"/>
                  <a:pt x="64075" y="23"/>
                </a:cubicBezTo>
                <a:lnTo>
                  <a:pt x="58330" y="3336"/>
                </a:lnTo>
                <a:lnTo>
                  <a:pt x="52585" y="23"/>
                </a:lnTo>
                <a:cubicBezTo>
                  <a:pt x="52570" y="8"/>
                  <a:pt x="52555" y="0"/>
                  <a:pt x="52536" y="0"/>
                </a:cubicBezTo>
                <a:cubicBezTo>
                  <a:pt x="52517" y="0"/>
                  <a:pt x="52494" y="8"/>
                  <a:pt x="52464" y="23"/>
                </a:cubicBezTo>
                <a:lnTo>
                  <a:pt x="46750" y="3336"/>
                </a:lnTo>
                <a:lnTo>
                  <a:pt x="41005" y="23"/>
                </a:lnTo>
                <a:cubicBezTo>
                  <a:pt x="40990" y="8"/>
                  <a:pt x="40967" y="0"/>
                  <a:pt x="40944" y="0"/>
                </a:cubicBezTo>
                <a:cubicBezTo>
                  <a:pt x="40921" y="0"/>
                  <a:pt x="40898" y="8"/>
                  <a:pt x="40883" y="23"/>
                </a:cubicBezTo>
                <a:lnTo>
                  <a:pt x="35138" y="3336"/>
                </a:lnTo>
                <a:lnTo>
                  <a:pt x="29424" y="23"/>
                </a:lnTo>
                <a:cubicBezTo>
                  <a:pt x="29394" y="8"/>
                  <a:pt x="29371" y="0"/>
                  <a:pt x="29352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9025" tIns="99025" rIns="99025" bIns="990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950"/>
              <a:buFont typeface="Arial"/>
              <a:buNone/>
            </a:pPr>
            <a:endParaRPr sz="195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76" name="Google Shape;1176;p38"/>
          <p:cNvSpPr/>
          <p:nvPr/>
        </p:nvSpPr>
        <p:spPr>
          <a:xfrm>
            <a:off x="121355" y="122520"/>
            <a:ext cx="9663290" cy="6612960"/>
          </a:xfrm>
          <a:custGeom>
            <a:avLst/>
            <a:gdLst/>
            <a:ahLst/>
            <a:cxnLst/>
            <a:rect l="l" t="t" r="r" b="b"/>
            <a:pathLst>
              <a:path w="284960" h="189973" extrusionOk="0">
                <a:moveTo>
                  <a:pt x="283075" y="1915"/>
                </a:moveTo>
                <a:lnTo>
                  <a:pt x="283075" y="188088"/>
                </a:lnTo>
                <a:lnTo>
                  <a:pt x="1915" y="188088"/>
                </a:lnTo>
                <a:lnTo>
                  <a:pt x="1915" y="1915"/>
                </a:lnTo>
                <a:close/>
                <a:moveTo>
                  <a:pt x="0" y="0"/>
                </a:moveTo>
                <a:lnTo>
                  <a:pt x="0" y="189972"/>
                </a:lnTo>
                <a:lnTo>
                  <a:pt x="284960" y="189972"/>
                </a:lnTo>
                <a:lnTo>
                  <a:pt x="284960" y="0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9025" tIns="99025" rIns="99025" bIns="990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950"/>
              <a:buFont typeface="Arial"/>
              <a:buNone/>
            </a:pPr>
            <a:endParaRPr sz="195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77" name="Google Shape;1177;p38"/>
          <p:cNvSpPr/>
          <p:nvPr/>
        </p:nvSpPr>
        <p:spPr>
          <a:xfrm>
            <a:off x="7845880" y="4356234"/>
            <a:ext cx="1772415" cy="2212833"/>
          </a:xfrm>
          <a:custGeom>
            <a:avLst/>
            <a:gdLst/>
            <a:ahLst/>
            <a:cxnLst/>
            <a:rect l="l" t="t" r="r" b="b"/>
            <a:pathLst>
              <a:path w="65443" h="66385" extrusionOk="0">
                <a:moveTo>
                  <a:pt x="63376" y="32646"/>
                </a:moveTo>
                <a:lnTo>
                  <a:pt x="63376" y="35108"/>
                </a:lnTo>
                <a:lnTo>
                  <a:pt x="60823" y="35108"/>
                </a:lnTo>
                <a:lnTo>
                  <a:pt x="60823" y="32646"/>
                </a:lnTo>
                <a:close/>
                <a:moveTo>
                  <a:pt x="59637" y="46476"/>
                </a:moveTo>
                <a:lnTo>
                  <a:pt x="59637" y="50306"/>
                </a:lnTo>
                <a:lnTo>
                  <a:pt x="55777" y="50306"/>
                </a:lnTo>
                <a:lnTo>
                  <a:pt x="55777" y="46476"/>
                </a:lnTo>
                <a:close/>
                <a:moveTo>
                  <a:pt x="54804" y="51461"/>
                </a:moveTo>
                <a:lnTo>
                  <a:pt x="54804" y="55746"/>
                </a:lnTo>
                <a:lnTo>
                  <a:pt x="51400" y="55746"/>
                </a:lnTo>
                <a:lnTo>
                  <a:pt x="51400" y="51461"/>
                </a:lnTo>
                <a:close/>
                <a:moveTo>
                  <a:pt x="59637" y="51461"/>
                </a:moveTo>
                <a:lnTo>
                  <a:pt x="59637" y="55746"/>
                </a:lnTo>
                <a:lnTo>
                  <a:pt x="55777" y="55746"/>
                </a:lnTo>
                <a:lnTo>
                  <a:pt x="55777" y="51461"/>
                </a:lnTo>
                <a:close/>
                <a:moveTo>
                  <a:pt x="59668" y="56993"/>
                </a:moveTo>
                <a:lnTo>
                  <a:pt x="59668" y="60579"/>
                </a:lnTo>
                <a:lnTo>
                  <a:pt x="56020" y="60579"/>
                </a:lnTo>
                <a:lnTo>
                  <a:pt x="56020" y="56993"/>
                </a:lnTo>
                <a:close/>
                <a:moveTo>
                  <a:pt x="50245" y="56719"/>
                </a:moveTo>
                <a:lnTo>
                  <a:pt x="50245" y="60610"/>
                </a:lnTo>
                <a:lnTo>
                  <a:pt x="45898" y="60610"/>
                </a:lnTo>
                <a:lnTo>
                  <a:pt x="45898" y="56719"/>
                </a:lnTo>
                <a:close/>
                <a:moveTo>
                  <a:pt x="54804" y="56719"/>
                </a:moveTo>
                <a:lnTo>
                  <a:pt x="54804" y="60610"/>
                </a:lnTo>
                <a:lnTo>
                  <a:pt x="51400" y="60610"/>
                </a:lnTo>
                <a:lnTo>
                  <a:pt x="51400" y="56719"/>
                </a:lnTo>
                <a:close/>
                <a:moveTo>
                  <a:pt x="35047" y="61856"/>
                </a:moveTo>
                <a:lnTo>
                  <a:pt x="35047" y="64409"/>
                </a:lnTo>
                <a:lnTo>
                  <a:pt x="32585" y="64409"/>
                </a:lnTo>
                <a:lnTo>
                  <a:pt x="32585" y="61856"/>
                </a:lnTo>
                <a:close/>
                <a:moveTo>
                  <a:pt x="64318" y="56993"/>
                </a:moveTo>
                <a:lnTo>
                  <a:pt x="64318" y="65230"/>
                </a:lnTo>
                <a:lnTo>
                  <a:pt x="56081" y="65230"/>
                </a:lnTo>
                <a:lnTo>
                  <a:pt x="56081" y="61582"/>
                </a:lnTo>
                <a:lnTo>
                  <a:pt x="60671" y="61582"/>
                </a:lnTo>
                <a:lnTo>
                  <a:pt x="60671" y="61552"/>
                </a:lnTo>
                <a:lnTo>
                  <a:pt x="60671" y="56993"/>
                </a:lnTo>
                <a:close/>
                <a:moveTo>
                  <a:pt x="63193" y="1"/>
                </a:moveTo>
                <a:lnTo>
                  <a:pt x="63193" y="26992"/>
                </a:lnTo>
                <a:lnTo>
                  <a:pt x="59668" y="26992"/>
                </a:lnTo>
                <a:lnTo>
                  <a:pt x="59668" y="31460"/>
                </a:lnTo>
                <a:lnTo>
                  <a:pt x="56628" y="31460"/>
                </a:lnTo>
                <a:lnTo>
                  <a:pt x="56628" y="40305"/>
                </a:lnTo>
                <a:lnTo>
                  <a:pt x="64166" y="40305"/>
                </a:lnTo>
                <a:lnTo>
                  <a:pt x="64166" y="50306"/>
                </a:lnTo>
                <a:lnTo>
                  <a:pt x="60640" y="50306"/>
                </a:lnTo>
                <a:lnTo>
                  <a:pt x="60640" y="45473"/>
                </a:lnTo>
                <a:lnTo>
                  <a:pt x="54804" y="45473"/>
                </a:lnTo>
                <a:lnTo>
                  <a:pt x="54804" y="50306"/>
                </a:lnTo>
                <a:lnTo>
                  <a:pt x="50245" y="50306"/>
                </a:lnTo>
                <a:lnTo>
                  <a:pt x="50245" y="55746"/>
                </a:lnTo>
                <a:lnTo>
                  <a:pt x="44895" y="55746"/>
                </a:lnTo>
                <a:lnTo>
                  <a:pt x="44895" y="61552"/>
                </a:lnTo>
                <a:lnTo>
                  <a:pt x="50245" y="61552"/>
                </a:lnTo>
                <a:lnTo>
                  <a:pt x="50245" y="65169"/>
                </a:lnTo>
                <a:lnTo>
                  <a:pt x="40275" y="65169"/>
                </a:lnTo>
                <a:lnTo>
                  <a:pt x="40275" y="57631"/>
                </a:lnTo>
                <a:lnTo>
                  <a:pt x="31400" y="57631"/>
                </a:lnTo>
                <a:lnTo>
                  <a:pt x="31400" y="60670"/>
                </a:lnTo>
                <a:lnTo>
                  <a:pt x="26931" y="60670"/>
                </a:lnTo>
                <a:lnTo>
                  <a:pt x="26931" y="64227"/>
                </a:lnTo>
                <a:lnTo>
                  <a:pt x="1" y="64227"/>
                </a:lnTo>
                <a:lnTo>
                  <a:pt x="1" y="64257"/>
                </a:lnTo>
                <a:lnTo>
                  <a:pt x="1" y="65382"/>
                </a:lnTo>
                <a:lnTo>
                  <a:pt x="28056" y="65382"/>
                </a:lnTo>
                <a:lnTo>
                  <a:pt x="28056" y="61856"/>
                </a:lnTo>
                <a:lnTo>
                  <a:pt x="31400" y="61856"/>
                </a:lnTo>
                <a:lnTo>
                  <a:pt x="31400" y="65534"/>
                </a:lnTo>
                <a:lnTo>
                  <a:pt x="36202" y="65534"/>
                </a:lnTo>
                <a:lnTo>
                  <a:pt x="36202" y="60670"/>
                </a:lnTo>
                <a:lnTo>
                  <a:pt x="32585" y="60670"/>
                </a:lnTo>
                <a:lnTo>
                  <a:pt x="32585" y="58786"/>
                </a:lnTo>
                <a:lnTo>
                  <a:pt x="39120" y="58786"/>
                </a:lnTo>
                <a:lnTo>
                  <a:pt x="39120" y="66294"/>
                </a:lnTo>
                <a:lnTo>
                  <a:pt x="51430" y="66294"/>
                </a:lnTo>
                <a:lnTo>
                  <a:pt x="51430" y="61552"/>
                </a:lnTo>
                <a:lnTo>
                  <a:pt x="54895" y="61552"/>
                </a:lnTo>
                <a:lnTo>
                  <a:pt x="54895" y="66385"/>
                </a:lnTo>
                <a:lnTo>
                  <a:pt x="65443" y="66385"/>
                </a:lnTo>
                <a:lnTo>
                  <a:pt x="65443" y="55807"/>
                </a:lnTo>
                <a:lnTo>
                  <a:pt x="60671" y="55807"/>
                </a:lnTo>
                <a:lnTo>
                  <a:pt x="60671" y="55746"/>
                </a:lnTo>
                <a:lnTo>
                  <a:pt x="60671" y="51461"/>
                </a:lnTo>
                <a:lnTo>
                  <a:pt x="65352" y="51461"/>
                </a:lnTo>
                <a:lnTo>
                  <a:pt x="65352" y="39150"/>
                </a:lnTo>
                <a:lnTo>
                  <a:pt x="57813" y="39150"/>
                </a:lnTo>
                <a:lnTo>
                  <a:pt x="57813" y="32615"/>
                </a:lnTo>
                <a:lnTo>
                  <a:pt x="59728" y="32615"/>
                </a:lnTo>
                <a:lnTo>
                  <a:pt x="59728" y="36202"/>
                </a:lnTo>
                <a:lnTo>
                  <a:pt x="64500" y="36202"/>
                </a:lnTo>
                <a:lnTo>
                  <a:pt x="64500" y="31430"/>
                </a:lnTo>
                <a:lnTo>
                  <a:pt x="60823" y="31430"/>
                </a:lnTo>
                <a:lnTo>
                  <a:pt x="60823" y="28086"/>
                </a:lnTo>
                <a:lnTo>
                  <a:pt x="64349" y="28086"/>
                </a:lnTo>
                <a:lnTo>
                  <a:pt x="64349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9025" tIns="99025" rIns="99025" bIns="990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950"/>
              <a:buFont typeface="Arial"/>
              <a:buNone/>
            </a:pPr>
            <a:endParaRPr sz="195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78" name="Google Shape;1178;p38"/>
          <p:cNvSpPr/>
          <p:nvPr/>
        </p:nvSpPr>
        <p:spPr>
          <a:xfrm>
            <a:off x="262357" y="290601"/>
            <a:ext cx="1772415" cy="2212833"/>
          </a:xfrm>
          <a:custGeom>
            <a:avLst/>
            <a:gdLst/>
            <a:ahLst/>
            <a:cxnLst/>
            <a:rect l="l" t="t" r="r" b="b"/>
            <a:pathLst>
              <a:path w="65443" h="66385" extrusionOk="0">
                <a:moveTo>
                  <a:pt x="32889" y="2037"/>
                </a:moveTo>
                <a:lnTo>
                  <a:pt x="32889" y="4590"/>
                </a:lnTo>
                <a:lnTo>
                  <a:pt x="30396" y="4590"/>
                </a:lnTo>
                <a:lnTo>
                  <a:pt x="30396" y="2037"/>
                </a:lnTo>
                <a:close/>
                <a:moveTo>
                  <a:pt x="9423" y="5837"/>
                </a:moveTo>
                <a:lnTo>
                  <a:pt x="9423" y="9423"/>
                </a:lnTo>
                <a:lnTo>
                  <a:pt x="5776" y="9423"/>
                </a:lnTo>
                <a:lnTo>
                  <a:pt x="5776" y="5837"/>
                </a:lnTo>
                <a:close/>
                <a:moveTo>
                  <a:pt x="9393" y="1186"/>
                </a:moveTo>
                <a:lnTo>
                  <a:pt x="9393" y="4864"/>
                </a:lnTo>
                <a:lnTo>
                  <a:pt x="4803" y="4864"/>
                </a:lnTo>
                <a:lnTo>
                  <a:pt x="4803" y="4894"/>
                </a:lnTo>
                <a:lnTo>
                  <a:pt x="4803" y="9454"/>
                </a:lnTo>
                <a:lnTo>
                  <a:pt x="1156" y="9454"/>
                </a:lnTo>
                <a:lnTo>
                  <a:pt x="1156" y="1186"/>
                </a:lnTo>
                <a:close/>
                <a:moveTo>
                  <a:pt x="19575" y="5806"/>
                </a:moveTo>
                <a:lnTo>
                  <a:pt x="19575" y="9667"/>
                </a:lnTo>
                <a:lnTo>
                  <a:pt x="15198" y="9667"/>
                </a:lnTo>
                <a:lnTo>
                  <a:pt x="15198" y="5806"/>
                </a:lnTo>
                <a:close/>
                <a:moveTo>
                  <a:pt x="14043" y="5806"/>
                </a:moveTo>
                <a:lnTo>
                  <a:pt x="14043" y="9697"/>
                </a:lnTo>
                <a:lnTo>
                  <a:pt x="10609" y="9697"/>
                </a:lnTo>
                <a:lnTo>
                  <a:pt x="10609" y="5806"/>
                </a:lnTo>
                <a:close/>
                <a:moveTo>
                  <a:pt x="9666" y="10670"/>
                </a:moveTo>
                <a:lnTo>
                  <a:pt x="9666" y="14955"/>
                </a:lnTo>
                <a:lnTo>
                  <a:pt x="5776" y="14955"/>
                </a:lnTo>
                <a:lnTo>
                  <a:pt x="5776" y="10670"/>
                </a:lnTo>
                <a:close/>
                <a:moveTo>
                  <a:pt x="14043" y="10670"/>
                </a:moveTo>
                <a:lnTo>
                  <a:pt x="14043" y="14955"/>
                </a:lnTo>
                <a:lnTo>
                  <a:pt x="10609" y="14955"/>
                </a:lnTo>
                <a:lnTo>
                  <a:pt x="10609" y="10670"/>
                </a:lnTo>
                <a:close/>
                <a:moveTo>
                  <a:pt x="9666" y="16110"/>
                </a:moveTo>
                <a:lnTo>
                  <a:pt x="9666" y="19940"/>
                </a:lnTo>
                <a:lnTo>
                  <a:pt x="5776" y="19940"/>
                </a:lnTo>
                <a:lnTo>
                  <a:pt x="5776" y="16110"/>
                </a:lnTo>
                <a:close/>
                <a:moveTo>
                  <a:pt x="4621" y="31308"/>
                </a:moveTo>
                <a:lnTo>
                  <a:pt x="4621" y="33770"/>
                </a:lnTo>
                <a:lnTo>
                  <a:pt x="2067" y="33770"/>
                </a:lnTo>
                <a:lnTo>
                  <a:pt x="2067" y="31308"/>
                </a:lnTo>
                <a:close/>
                <a:moveTo>
                  <a:pt x="1" y="1"/>
                </a:moveTo>
                <a:lnTo>
                  <a:pt x="1" y="10609"/>
                </a:lnTo>
                <a:lnTo>
                  <a:pt x="4803" y="10609"/>
                </a:lnTo>
                <a:lnTo>
                  <a:pt x="4803" y="10670"/>
                </a:lnTo>
                <a:lnTo>
                  <a:pt x="4803" y="14955"/>
                </a:lnTo>
                <a:lnTo>
                  <a:pt x="122" y="14955"/>
                </a:lnTo>
                <a:lnTo>
                  <a:pt x="122" y="27266"/>
                </a:lnTo>
                <a:lnTo>
                  <a:pt x="7660" y="27266"/>
                </a:lnTo>
                <a:lnTo>
                  <a:pt x="7660" y="33770"/>
                </a:lnTo>
                <a:lnTo>
                  <a:pt x="5745" y="33770"/>
                </a:lnTo>
                <a:lnTo>
                  <a:pt x="5745" y="30153"/>
                </a:lnTo>
                <a:lnTo>
                  <a:pt x="912" y="30153"/>
                </a:lnTo>
                <a:lnTo>
                  <a:pt x="912" y="34956"/>
                </a:lnTo>
                <a:lnTo>
                  <a:pt x="4621" y="34956"/>
                </a:lnTo>
                <a:lnTo>
                  <a:pt x="4621" y="38299"/>
                </a:lnTo>
                <a:lnTo>
                  <a:pt x="1064" y="38299"/>
                </a:lnTo>
                <a:lnTo>
                  <a:pt x="1064" y="66385"/>
                </a:lnTo>
                <a:lnTo>
                  <a:pt x="2219" y="66385"/>
                </a:lnTo>
                <a:lnTo>
                  <a:pt x="2219" y="39424"/>
                </a:lnTo>
                <a:lnTo>
                  <a:pt x="5745" y="39424"/>
                </a:lnTo>
                <a:lnTo>
                  <a:pt x="5745" y="34956"/>
                </a:lnTo>
                <a:lnTo>
                  <a:pt x="8785" y="34956"/>
                </a:lnTo>
                <a:lnTo>
                  <a:pt x="8785" y="26111"/>
                </a:lnTo>
                <a:lnTo>
                  <a:pt x="1247" y="26111"/>
                </a:lnTo>
                <a:lnTo>
                  <a:pt x="1247" y="16110"/>
                </a:lnTo>
                <a:lnTo>
                  <a:pt x="4803" y="16110"/>
                </a:lnTo>
                <a:lnTo>
                  <a:pt x="4803" y="20943"/>
                </a:lnTo>
                <a:lnTo>
                  <a:pt x="10609" y="20943"/>
                </a:lnTo>
                <a:lnTo>
                  <a:pt x="10609" y="16110"/>
                </a:lnTo>
                <a:lnTo>
                  <a:pt x="15168" y="16110"/>
                </a:lnTo>
                <a:lnTo>
                  <a:pt x="15168" y="10670"/>
                </a:lnTo>
                <a:lnTo>
                  <a:pt x="20518" y="10670"/>
                </a:lnTo>
                <a:lnTo>
                  <a:pt x="20518" y="4864"/>
                </a:lnTo>
                <a:lnTo>
                  <a:pt x="15198" y="4864"/>
                </a:lnTo>
                <a:lnTo>
                  <a:pt x="15198" y="1247"/>
                </a:lnTo>
                <a:lnTo>
                  <a:pt x="25199" y="1247"/>
                </a:lnTo>
                <a:lnTo>
                  <a:pt x="25199" y="8785"/>
                </a:lnTo>
                <a:lnTo>
                  <a:pt x="34044" y="8785"/>
                </a:lnTo>
                <a:lnTo>
                  <a:pt x="34044" y="5746"/>
                </a:lnTo>
                <a:lnTo>
                  <a:pt x="38542" y="5746"/>
                </a:lnTo>
                <a:lnTo>
                  <a:pt x="38542" y="2189"/>
                </a:lnTo>
                <a:lnTo>
                  <a:pt x="65442" y="2189"/>
                </a:lnTo>
                <a:lnTo>
                  <a:pt x="65442" y="1065"/>
                </a:lnTo>
                <a:lnTo>
                  <a:pt x="37357" y="1065"/>
                </a:lnTo>
                <a:lnTo>
                  <a:pt x="37357" y="4590"/>
                </a:lnTo>
                <a:lnTo>
                  <a:pt x="34013" y="4590"/>
                </a:lnTo>
                <a:lnTo>
                  <a:pt x="34013" y="913"/>
                </a:lnTo>
                <a:lnTo>
                  <a:pt x="29241" y="913"/>
                </a:lnTo>
                <a:lnTo>
                  <a:pt x="29241" y="5776"/>
                </a:lnTo>
                <a:lnTo>
                  <a:pt x="32828" y="5776"/>
                </a:lnTo>
                <a:lnTo>
                  <a:pt x="32828" y="7660"/>
                </a:lnTo>
                <a:lnTo>
                  <a:pt x="26354" y="7660"/>
                </a:lnTo>
                <a:lnTo>
                  <a:pt x="26354" y="62"/>
                </a:lnTo>
                <a:lnTo>
                  <a:pt x="14043" y="62"/>
                </a:lnTo>
                <a:lnTo>
                  <a:pt x="14043" y="4834"/>
                </a:lnTo>
                <a:lnTo>
                  <a:pt x="10578" y="4834"/>
                </a:lnTo>
                <a:lnTo>
                  <a:pt x="10578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9025" tIns="99025" rIns="99025" bIns="990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950"/>
              <a:buFont typeface="Arial"/>
              <a:buNone/>
            </a:pPr>
            <a:endParaRPr sz="195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79" name="Google Shape;1179;p38"/>
          <p:cNvSpPr/>
          <p:nvPr/>
        </p:nvSpPr>
        <p:spPr>
          <a:xfrm>
            <a:off x="262357" y="4371434"/>
            <a:ext cx="1797927" cy="2182433"/>
          </a:xfrm>
          <a:custGeom>
            <a:avLst/>
            <a:gdLst/>
            <a:ahLst/>
            <a:cxnLst/>
            <a:rect l="l" t="t" r="r" b="b"/>
            <a:pathLst>
              <a:path w="66385" h="65473" extrusionOk="0">
                <a:moveTo>
                  <a:pt x="4590" y="32584"/>
                </a:moveTo>
                <a:lnTo>
                  <a:pt x="4590" y="35077"/>
                </a:lnTo>
                <a:lnTo>
                  <a:pt x="2067" y="35077"/>
                </a:lnTo>
                <a:lnTo>
                  <a:pt x="2067" y="32584"/>
                </a:lnTo>
                <a:close/>
                <a:moveTo>
                  <a:pt x="9696" y="45898"/>
                </a:moveTo>
                <a:lnTo>
                  <a:pt x="9696" y="50275"/>
                </a:lnTo>
                <a:lnTo>
                  <a:pt x="5806" y="50275"/>
                </a:lnTo>
                <a:lnTo>
                  <a:pt x="5806" y="45898"/>
                </a:lnTo>
                <a:close/>
                <a:moveTo>
                  <a:pt x="9696" y="51430"/>
                </a:moveTo>
                <a:lnTo>
                  <a:pt x="9696" y="54864"/>
                </a:lnTo>
                <a:lnTo>
                  <a:pt x="5806" y="54864"/>
                </a:lnTo>
                <a:lnTo>
                  <a:pt x="5806" y="51430"/>
                </a:lnTo>
                <a:close/>
                <a:moveTo>
                  <a:pt x="14985" y="51430"/>
                </a:moveTo>
                <a:lnTo>
                  <a:pt x="14985" y="54864"/>
                </a:lnTo>
                <a:lnTo>
                  <a:pt x="10669" y="54864"/>
                </a:lnTo>
                <a:lnTo>
                  <a:pt x="10669" y="51430"/>
                </a:lnTo>
                <a:close/>
                <a:moveTo>
                  <a:pt x="9423" y="56050"/>
                </a:moveTo>
                <a:lnTo>
                  <a:pt x="9423" y="59697"/>
                </a:lnTo>
                <a:lnTo>
                  <a:pt x="5867" y="59697"/>
                </a:lnTo>
                <a:lnTo>
                  <a:pt x="5867" y="56050"/>
                </a:lnTo>
                <a:close/>
                <a:moveTo>
                  <a:pt x="14985" y="55807"/>
                </a:moveTo>
                <a:lnTo>
                  <a:pt x="14985" y="59697"/>
                </a:lnTo>
                <a:lnTo>
                  <a:pt x="10669" y="59697"/>
                </a:lnTo>
                <a:lnTo>
                  <a:pt x="10669" y="55807"/>
                </a:lnTo>
                <a:close/>
                <a:moveTo>
                  <a:pt x="19940" y="55807"/>
                </a:moveTo>
                <a:lnTo>
                  <a:pt x="19940" y="59697"/>
                </a:lnTo>
                <a:lnTo>
                  <a:pt x="16110" y="59697"/>
                </a:lnTo>
                <a:lnTo>
                  <a:pt x="16110" y="55807"/>
                </a:lnTo>
                <a:close/>
                <a:moveTo>
                  <a:pt x="33770" y="60822"/>
                </a:moveTo>
                <a:lnTo>
                  <a:pt x="33770" y="63375"/>
                </a:lnTo>
                <a:lnTo>
                  <a:pt x="31308" y="63375"/>
                </a:lnTo>
                <a:lnTo>
                  <a:pt x="31308" y="60822"/>
                </a:lnTo>
                <a:close/>
                <a:moveTo>
                  <a:pt x="4864" y="56080"/>
                </a:moveTo>
                <a:lnTo>
                  <a:pt x="4864" y="60670"/>
                </a:lnTo>
                <a:lnTo>
                  <a:pt x="9453" y="60670"/>
                </a:lnTo>
                <a:lnTo>
                  <a:pt x="9453" y="64317"/>
                </a:lnTo>
                <a:lnTo>
                  <a:pt x="1186" y="64317"/>
                </a:lnTo>
                <a:lnTo>
                  <a:pt x="1186" y="56080"/>
                </a:lnTo>
                <a:close/>
                <a:moveTo>
                  <a:pt x="1064" y="0"/>
                </a:moveTo>
                <a:lnTo>
                  <a:pt x="1064" y="28086"/>
                </a:lnTo>
                <a:lnTo>
                  <a:pt x="4590" y="28086"/>
                </a:lnTo>
                <a:lnTo>
                  <a:pt x="4590" y="31429"/>
                </a:lnTo>
                <a:lnTo>
                  <a:pt x="912" y="31429"/>
                </a:lnTo>
                <a:lnTo>
                  <a:pt x="912" y="36201"/>
                </a:lnTo>
                <a:lnTo>
                  <a:pt x="5775" y="36201"/>
                </a:lnTo>
                <a:lnTo>
                  <a:pt x="5775" y="32584"/>
                </a:lnTo>
                <a:lnTo>
                  <a:pt x="7690" y="32584"/>
                </a:lnTo>
                <a:lnTo>
                  <a:pt x="7690" y="39119"/>
                </a:lnTo>
                <a:lnTo>
                  <a:pt x="91" y="39119"/>
                </a:lnTo>
                <a:lnTo>
                  <a:pt x="91" y="51430"/>
                </a:lnTo>
                <a:lnTo>
                  <a:pt x="4833" y="51430"/>
                </a:lnTo>
                <a:lnTo>
                  <a:pt x="4833" y="54895"/>
                </a:lnTo>
                <a:lnTo>
                  <a:pt x="0" y="54895"/>
                </a:lnTo>
                <a:lnTo>
                  <a:pt x="0" y="65472"/>
                </a:lnTo>
                <a:lnTo>
                  <a:pt x="10578" y="65472"/>
                </a:lnTo>
                <a:lnTo>
                  <a:pt x="10578" y="60670"/>
                </a:lnTo>
                <a:lnTo>
                  <a:pt x="14925" y="60670"/>
                </a:lnTo>
                <a:lnTo>
                  <a:pt x="14925" y="65351"/>
                </a:lnTo>
                <a:lnTo>
                  <a:pt x="27235" y="65351"/>
                </a:lnTo>
                <a:lnTo>
                  <a:pt x="27235" y="57813"/>
                </a:lnTo>
                <a:lnTo>
                  <a:pt x="33770" y="57813"/>
                </a:lnTo>
                <a:lnTo>
                  <a:pt x="33770" y="59728"/>
                </a:lnTo>
                <a:lnTo>
                  <a:pt x="30183" y="59728"/>
                </a:lnTo>
                <a:lnTo>
                  <a:pt x="30183" y="64591"/>
                </a:lnTo>
                <a:lnTo>
                  <a:pt x="34955" y="64591"/>
                </a:lnTo>
                <a:lnTo>
                  <a:pt x="34955" y="60913"/>
                </a:lnTo>
                <a:lnTo>
                  <a:pt x="38299" y="60913"/>
                </a:lnTo>
                <a:lnTo>
                  <a:pt x="38299" y="64439"/>
                </a:lnTo>
                <a:lnTo>
                  <a:pt x="66384" y="64439"/>
                </a:lnTo>
                <a:lnTo>
                  <a:pt x="66384" y="63284"/>
                </a:lnTo>
                <a:lnTo>
                  <a:pt x="39423" y="63284"/>
                </a:lnTo>
                <a:lnTo>
                  <a:pt x="39423" y="59758"/>
                </a:lnTo>
                <a:lnTo>
                  <a:pt x="34955" y="59758"/>
                </a:lnTo>
                <a:lnTo>
                  <a:pt x="34955" y="56718"/>
                </a:lnTo>
                <a:lnTo>
                  <a:pt x="26110" y="56718"/>
                </a:lnTo>
                <a:lnTo>
                  <a:pt x="26110" y="64257"/>
                </a:lnTo>
                <a:lnTo>
                  <a:pt x="16110" y="64257"/>
                </a:lnTo>
                <a:lnTo>
                  <a:pt x="16110" y="60670"/>
                </a:lnTo>
                <a:lnTo>
                  <a:pt x="20943" y="60670"/>
                </a:lnTo>
                <a:lnTo>
                  <a:pt x="20943" y="54864"/>
                </a:lnTo>
                <a:lnTo>
                  <a:pt x="16110" y="54864"/>
                </a:lnTo>
                <a:lnTo>
                  <a:pt x="16110" y="50305"/>
                </a:lnTo>
                <a:lnTo>
                  <a:pt x="10669" y="50305"/>
                </a:lnTo>
                <a:lnTo>
                  <a:pt x="10669" y="44955"/>
                </a:lnTo>
                <a:lnTo>
                  <a:pt x="4864" y="44955"/>
                </a:lnTo>
                <a:lnTo>
                  <a:pt x="4864" y="50305"/>
                </a:lnTo>
                <a:lnTo>
                  <a:pt x="1246" y="50305"/>
                </a:lnTo>
                <a:lnTo>
                  <a:pt x="1246" y="40305"/>
                </a:lnTo>
                <a:lnTo>
                  <a:pt x="8785" y="40305"/>
                </a:lnTo>
                <a:lnTo>
                  <a:pt x="8785" y="31460"/>
                </a:lnTo>
                <a:lnTo>
                  <a:pt x="5745" y="31460"/>
                </a:lnTo>
                <a:lnTo>
                  <a:pt x="5745" y="26961"/>
                </a:lnTo>
                <a:lnTo>
                  <a:pt x="2219" y="26961"/>
                </a:lnTo>
                <a:lnTo>
                  <a:pt x="2219" y="0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9025" tIns="99025" rIns="99025" bIns="990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950"/>
              <a:buFont typeface="Arial"/>
              <a:buNone/>
            </a:pPr>
            <a:endParaRPr sz="195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80" name="Google Shape;1180;p38"/>
          <p:cNvSpPr/>
          <p:nvPr/>
        </p:nvSpPr>
        <p:spPr>
          <a:xfrm>
            <a:off x="7833110" y="305801"/>
            <a:ext cx="1797954" cy="2182433"/>
          </a:xfrm>
          <a:custGeom>
            <a:avLst/>
            <a:gdLst/>
            <a:ahLst/>
            <a:cxnLst/>
            <a:rect l="l" t="t" r="r" b="b"/>
            <a:pathLst>
              <a:path w="66386" h="65473" extrusionOk="0">
                <a:moveTo>
                  <a:pt x="35108" y="2098"/>
                </a:moveTo>
                <a:lnTo>
                  <a:pt x="35108" y="4651"/>
                </a:lnTo>
                <a:lnTo>
                  <a:pt x="32646" y="4651"/>
                </a:lnTo>
                <a:lnTo>
                  <a:pt x="32646" y="2098"/>
                </a:lnTo>
                <a:close/>
                <a:moveTo>
                  <a:pt x="60580" y="5776"/>
                </a:moveTo>
                <a:lnTo>
                  <a:pt x="60580" y="9423"/>
                </a:lnTo>
                <a:lnTo>
                  <a:pt x="56993" y="9423"/>
                </a:lnTo>
                <a:lnTo>
                  <a:pt x="56993" y="5776"/>
                </a:lnTo>
                <a:close/>
                <a:moveTo>
                  <a:pt x="65230" y="1186"/>
                </a:moveTo>
                <a:lnTo>
                  <a:pt x="65230" y="9423"/>
                </a:lnTo>
                <a:lnTo>
                  <a:pt x="61583" y="9423"/>
                </a:lnTo>
                <a:lnTo>
                  <a:pt x="61583" y="4833"/>
                </a:lnTo>
                <a:lnTo>
                  <a:pt x="56993" y="4833"/>
                </a:lnTo>
                <a:lnTo>
                  <a:pt x="56993" y="1186"/>
                </a:lnTo>
                <a:close/>
                <a:moveTo>
                  <a:pt x="50306" y="5776"/>
                </a:moveTo>
                <a:lnTo>
                  <a:pt x="50306" y="9666"/>
                </a:lnTo>
                <a:lnTo>
                  <a:pt x="46476" y="9666"/>
                </a:lnTo>
                <a:lnTo>
                  <a:pt x="46476" y="5776"/>
                </a:lnTo>
                <a:close/>
                <a:moveTo>
                  <a:pt x="55777" y="5776"/>
                </a:moveTo>
                <a:lnTo>
                  <a:pt x="55777" y="9666"/>
                </a:lnTo>
                <a:lnTo>
                  <a:pt x="51491" y="9666"/>
                </a:lnTo>
                <a:lnTo>
                  <a:pt x="51491" y="5776"/>
                </a:lnTo>
                <a:close/>
                <a:moveTo>
                  <a:pt x="55777" y="10639"/>
                </a:moveTo>
                <a:lnTo>
                  <a:pt x="55777" y="14074"/>
                </a:lnTo>
                <a:lnTo>
                  <a:pt x="51491" y="14074"/>
                </a:lnTo>
                <a:lnTo>
                  <a:pt x="51491" y="10639"/>
                </a:lnTo>
                <a:close/>
                <a:moveTo>
                  <a:pt x="60610" y="10639"/>
                </a:moveTo>
                <a:lnTo>
                  <a:pt x="60610" y="14074"/>
                </a:lnTo>
                <a:lnTo>
                  <a:pt x="56719" y="14074"/>
                </a:lnTo>
                <a:lnTo>
                  <a:pt x="56719" y="10639"/>
                </a:lnTo>
                <a:close/>
                <a:moveTo>
                  <a:pt x="60610" y="15198"/>
                </a:moveTo>
                <a:lnTo>
                  <a:pt x="60610" y="19575"/>
                </a:lnTo>
                <a:lnTo>
                  <a:pt x="56719" y="19575"/>
                </a:lnTo>
                <a:lnTo>
                  <a:pt x="56719" y="15198"/>
                </a:lnTo>
                <a:close/>
                <a:moveTo>
                  <a:pt x="64409" y="30396"/>
                </a:moveTo>
                <a:lnTo>
                  <a:pt x="64409" y="32889"/>
                </a:lnTo>
                <a:lnTo>
                  <a:pt x="61856" y="32889"/>
                </a:lnTo>
                <a:lnTo>
                  <a:pt x="61856" y="30396"/>
                </a:lnTo>
                <a:close/>
                <a:moveTo>
                  <a:pt x="55807" y="1"/>
                </a:moveTo>
                <a:lnTo>
                  <a:pt x="55807" y="4833"/>
                </a:lnTo>
                <a:lnTo>
                  <a:pt x="51461" y="4833"/>
                </a:lnTo>
                <a:lnTo>
                  <a:pt x="51461" y="153"/>
                </a:lnTo>
                <a:lnTo>
                  <a:pt x="39151" y="153"/>
                </a:lnTo>
                <a:lnTo>
                  <a:pt x="39151" y="7691"/>
                </a:lnTo>
                <a:lnTo>
                  <a:pt x="32615" y="7691"/>
                </a:lnTo>
                <a:lnTo>
                  <a:pt x="32615" y="5776"/>
                </a:lnTo>
                <a:lnTo>
                  <a:pt x="36202" y="5776"/>
                </a:lnTo>
                <a:lnTo>
                  <a:pt x="36202" y="912"/>
                </a:lnTo>
                <a:lnTo>
                  <a:pt x="31430" y="912"/>
                </a:lnTo>
                <a:lnTo>
                  <a:pt x="31430" y="4621"/>
                </a:lnTo>
                <a:lnTo>
                  <a:pt x="28087" y="4621"/>
                </a:lnTo>
                <a:lnTo>
                  <a:pt x="28087" y="1064"/>
                </a:lnTo>
                <a:lnTo>
                  <a:pt x="1" y="1064"/>
                </a:lnTo>
                <a:lnTo>
                  <a:pt x="1" y="2219"/>
                </a:lnTo>
                <a:lnTo>
                  <a:pt x="26931" y="2219"/>
                </a:lnTo>
                <a:lnTo>
                  <a:pt x="26931" y="5745"/>
                </a:lnTo>
                <a:lnTo>
                  <a:pt x="31430" y="5745"/>
                </a:lnTo>
                <a:lnTo>
                  <a:pt x="31430" y="8785"/>
                </a:lnTo>
                <a:lnTo>
                  <a:pt x="40275" y="8785"/>
                </a:lnTo>
                <a:lnTo>
                  <a:pt x="40275" y="1308"/>
                </a:lnTo>
                <a:lnTo>
                  <a:pt x="50275" y="1308"/>
                </a:lnTo>
                <a:lnTo>
                  <a:pt x="50275" y="4833"/>
                </a:lnTo>
                <a:lnTo>
                  <a:pt x="45442" y="4833"/>
                </a:lnTo>
                <a:lnTo>
                  <a:pt x="45442" y="10639"/>
                </a:lnTo>
                <a:lnTo>
                  <a:pt x="50275" y="10639"/>
                </a:lnTo>
                <a:lnTo>
                  <a:pt x="50275" y="15198"/>
                </a:lnTo>
                <a:lnTo>
                  <a:pt x="55716" y="15198"/>
                </a:lnTo>
                <a:lnTo>
                  <a:pt x="55716" y="20548"/>
                </a:lnTo>
                <a:lnTo>
                  <a:pt x="61522" y="20548"/>
                </a:lnTo>
                <a:lnTo>
                  <a:pt x="61522" y="15198"/>
                </a:lnTo>
                <a:lnTo>
                  <a:pt x="65139" y="15198"/>
                </a:lnTo>
                <a:lnTo>
                  <a:pt x="65139" y="25198"/>
                </a:lnTo>
                <a:lnTo>
                  <a:pt x="57601" y="25198"/>
                </a:lnTo>
                <a:lnTo>
                  <a:pt x="57601" y="34044"/>
                </a:lnTo>
                <a:lnTo>
                  <a:pt x="60640" y="34044"/>
                </a:lnTo>
                <a:lnTo>
                  <a:pt x="60640" y="38542"/>
                </a:lnTo>
                <a:lnTo>
                  <a:pt x="64166" y="38542"/>
                </a:lnTo>
                <a:lnTo>
                  <a:pt x="64166" y="65473"/>
                </a:lnTo>
                <a:lnTo>
                  <a:pt x="65382" y="65473"/>
                </a:lnTo>
                <a:lnTo>
                  <a:pt x="65382" y="37387"/>
                </a:lnTo>
                <a:lnTo>
                  <a:pt x="61856" y="37387"/>
                </a:lnTo>
                <a:lnTo>
                  <a:pt x="61856" y="34044"/>
                </a:lnTo>
                <a:lnTo>
                  <a:pt x="65534" y="34044"/>
                </a:lnTo>
                <a:lnTo>
                  <a:pt x="65534" y="29271"/>
                </a:lnTo>
                <a:lnTo>
                  <a:pt x="60671" y="29271"/>
                </a:lnTo>
                <a:lnTo>
                  <a:pt x="60671" y="32889"/>
                </a:lnTo>
                <a:lnTo>
                  <a:pt x="58786" y="32889"/>
                </a:lnTo>
                <a:lnTo>
                  <a:pt x="58786" y="26384"/>
                </a:lnTo>
                <a:lnTo>
                  <a:pt x="66294" y="26384"/>
                </a:lnTo>
                <a:lnTo>
                  <a:pt x="66294" y="14074"/>
                </a:lnTo>
                <a:lnTo>
                  <a:pt x="61552" y="14074"/>
                </a:lnTo>
                <a:lnTo>
                  <a:pt x="61552" y="10609"/>
                </a:lnTo>
                <a:lnTo>
                  <a:pt x="66385" y="10609"/>
                </a:lnTo>
                <a:lnTo>
                  <a:pt x="66385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9025" tIns="99025" rIns="99025" bIns="990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950"/>
              <a:buFont typeface="Arial"/>
              <a:buNone/>
            </a:pPr>
            <a:endParaRPr sz="195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81" name="Google Shape;1181;p38"/>
          <p:cNvSpPr txBox="1">
            <a:spLocks noGrp="1"/>
          </p:cNvSpPr>
          <p:nvPr>
            <p:ph type="body" idx="1"/>
          </p:nvPr>
        </p:nvSpPr>
        <p:spPr>
          <a:xfrm>
            <a:off x="780000" y="1417800"/>
            <a:ext cx="5411250" cy="45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1pPr>
            <a:lvl2pPr marL="914400" lvl="1" indent="-3048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C800"/>
              </a:buClr>
              <a:buSzPts val="1200"/>
              <a:buFont typeface="Nunito Light"/>
              <a:buChar char="○"/>
              <a:defRPr/>
            </a:lvl2pPr>
            <a:lvl3pPr marL="1371600" lvl="2" indent="-3048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C800"/>
              </a:buClr>
              <a:buSzPts val="1200"/>
              <a:buFont typeface="Nunito Light"/>
              <a:buChar char="■"/>
              <a:defRPr/>
            </a:lvl3pPr>
            <a:lvl4pPr marL="1828800" lvl="3" indent="-3048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C800"/>
              </a:buClr>
              <a:buSzPts val="1200"/>
              <a:buFont typeface="Nunito Light"/>
              <a:buChar char="●"/>
              <a:defRPr/>
            </a:lvl4pPr>
            <a:lvl5pPr marL="2286000" lvl="4" indent="-3048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Nunito Light"/>
              <a:buChar char="○"/>
              <a:defRPr/>
            </a:lvl5pPr>
            <a:lvl6pPr marL="2743200" lvl="5" indent="-3048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Nunito Light"/>
              <a:buChar char="■"/>
              <a:defRPr/>
            </a:lvl6pPr>
            <a:lvl7pPr marL="3200400" lvl="6" indent="-3048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Nunito Light"/>
              <a:buChar char="●"/>
              <a:defRPr/>
            </a:lvl7pPr>
            <a:lvl8pPr marL="3657600" lvl="7" indent="-3048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Nunito Light"/>
              <a:buChar char="○"/>
              <a:defRPr/>
            </a:lvl8pPr>
            <a:lvl9pPr marL="4114800" lvl="8" indent="-3048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Nunito Light"/>
              <a:buChar char="■"/>
              <a:defRPr/>
            </a:lvl9pPr>
          </a:lstStyle>
          <a:p>
            <a:endParaRPr/>
          </a:p>
        </p:txBody>
      </p:sp>
      <p:sp>
        <p:nvSpPr>
          <p:cNvPr id="1182" name="Google Shape;1182;p38"/>
          <p:cNvSpPr txBox="1">
            <a:spLocks noGrp="1"/>
          </p:cNvSpPr>
          <p:nvPr>
            <p:ph type="title"/>
          </p:nvPr>
        </p:nvSpPr>
        <p:spPr>
          <a:xfrm>
            <a:off x="772660" y="492533"/>
            <a:ext cx="8360625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Playfair Display"/>
              <a:buNone/>
              <a:defRPr sz="3791" b="1">
                <a:solidFill>
                  <a:schemeClr val="dk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Playfair Display"/>
              <a:buNone/>
              <a:defRPr sz="3791" b="1">
                <a:solidFill>
                  <a:schemeClr val="dk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Playfair Display"/>
              <a:buNone/>
              <a:defRPr sz="3791" b="1">
                <a:solidFill>
                  <a:schemeClr val="dk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Playfair Display"/>
              <a:buNone/>
              <a:defRPr sz="3791" b="1">
                <a:solidFill>
                  <a:schemeClr val="dk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Playfair Display"/>
              <a:buNone/>
              <a:defRPr sz="3791" b="1">
                <a:solidFill>
                  <a:schemeClr val="dk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Playfair Display"/>
              <a:buNone/>
              <a:defRPr sz="3791" b="1">
                <a:solidFill>
                  <a:schemeClr val="dk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Playfair Display"/>
              <a:buNone/>
              <a:defRPr sz="3791" b="1">
                <a:solidFill>
                  <a:schemeClr val="dk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Playfair Display"/>
              <a:buNone/>
              <a:defRPr sz="3791" b="1">
                <a:solidFill>
                  <a:schemeClr val="dk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Playfair Display"/>
              <a:buNone/>
              <a:defRPr sz="3791" b="1">
                <a:solidFill>
                  <a:schemeClr val="dk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9pPr>
          </a:lstStyle>
          <a:p>
            <a:endParaRPr/>
          </a:p>
        </p:txBody>
      </p:sp>
      <p:sp>
        <p:nvSpPr>
          <p:cNvPr id="1183" name="Google Shape;1183;p38"/>
          <p:cNvSpPr txBox="1">
            <a:spLocks noGrp="1"/>
          </p:cNvSpPr>
          <p:nvPr>
            <p:ph type="body" idx="2"/>
          </p:nvPr>
        </p:nvSpPr>
        <p:spPr>
          <a:xfrm>
            <a:off x="6303240" y="1975600"/>
            <a:ext cx="2877225" cy="399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1pPr>
            <a:lvl2pPr marL="914400" lvl="1" indent="-3048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C800"/>
              </a:buClr>
              <a:buSzPts val="1200"/>
              <a:buFont typeface="Nunito Light"/>
              <a:buChar char="○"/>
              <a:defRPr/>
            </a:lvl2pPr>
            <a:lvl3pPr marL="1371600" lvl="2" indent="-3048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C800"/>
              </a:buClr>
              <a:buSzPts val="1200"/>
              <a:buFont typeface="Nunito Light"/>
              <a:buChar char="■"/>
              <a:defRPr/>
            </a:lvl3pPr>
            <a:lvl4pPr marL="1828800" lvl="3" indent="-3048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C800"/>
              </a:buClr>
              <a:buSzPts val="1200"/>
              <a:buFont typeface="Nunito Light"/>
              <a:buChar char="●"/>
              <a:defRPr/>
            </a:lvl4pPr>
            <a:lvl5pPr marL="2286000" lvl="4" indent="-3048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Nunito Light"/>
              <a:buChar char="○"/>
              <a:defRPr/>
            </a:lvl5pPr>
            <a:lvl6pPr marL="2743200" lvl="5" indent="-3048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Nunito Light"/>
              <a:buChar char="■"/>
              <a:defRPr/>
            </a:lvl6pPr>
            <a:lvl7pPr marL="3200400" lvl="6" indent="-3048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Nunito Light"/>
              <a:buChar char="●"/>
              <a:defRPr/>
            </a:lvl7pPr>
            <a:lvl8pPr marL="3657600" lvl="7" indent="-3048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Nunito Light"/>
              <a:buChar char="○"/>
              <a:defRPr/>
            </a:lvl8pPr>
            <a:lvl9pPr marL="4114800" lvl="8" indent="-3048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Nunito Light"/>
              <a:buChar char="■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Title and three columns">
    <p:spTree>
      <p:nvGrpSpPr>
        <p:cNvPr id="1" name="Shape 11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5" name="Google Shape;1185;p39"/>
          <p:cNvSpPr/>
          <p:nvPr/>
        </p:nvSpPr>
        <p:spPr>
          <a:xfrm>
            <a:off x="-121901" y="-4632281"/>
            <a:ext cx="10149794" cy="11671128"/>
          </a:xfrm>
          <a:custGeom>
            <a:avLst/>
            <a:gdLst/>
            <a:ahLst/>
            <a:cxnLst/>
            <a:rect l="l" t="t" r="r" b="b"/>
            <a:pathLst>
              <a:path w="285903" h="265012" extrusionOk="0">
                <a:moveTo>
                  <a:pt x="5898" y="297"/>
                </a:moveTo>
                <a:lnTo>
                  <a:pt x="11217" y="3367"/>
                </a:lnTo>
                <a:lnTo>
                  <a:pt x="578" y="3367"/>
                </a:lnTo>
                <a:lnTo>
                  <a:pt x="5898" y="297"/>
                </a:lnTo>
                <a:close/>
                <a:moveTo>
                  <a:pt x="17509" y="297"/>
                </a:moveTo>
                <a:lnTo>
                  <a:pt x="22828" y="3367"/>
                </a:lnTo>
                <a:lnTo>
                  <a:pt x="12190" y="3367"/>
                </a:lnTo>
                <a:lnTo>
                  <a:pt x="17509" y="297"/>
                </a:lnTo>
                <a:close/>
                <a:moveTo>
                  <a:pt x="29150" y="297"/>
                </a:moveTo>
                <a:lnTo>
                  <a:pt x="34470" y="3367"/>
                </a:lnTo>
                <a:lnTo>
                  <a:pt x="23831" y="3367"/>
                </a:lnTo>
                <a:lnTo>
                  <a:pt x="29150" y="297"/>
                </a:lnTo>
                <a:close/>
                <a:moveTo>
                  <a:pt x="40762" y="297"/>
                </a:moveTo>
                <a:lnTo>
                  <a:pt x="46081" y="3367"/>
                </a:lnTo>
                <a:lnTo>
                  <a:pt x="35442" y="3367"/>
                </a:lnTo>
                <a:lnTo>
                  <a:pt x="40762" y="297"/>
                </a:lnTo>
                <a:close/>
                <a:moveTo>
                  <a:pt x="52403" y="297"/>
                </a:moveTo>
                <a:lnTo>
                  <a:pt x="57722" y="3367"/>
                </a:lnTo>
                <a:lnTo>
                  <a:pt x="47084" y="3367"/>
                </a:lnTo>
                <a:lnTo>
                  <a:pt x="52403" y="297"/>
                </a:lnTo>
                <a:close/>
                <a:moveTo>
                  <a:pt x="64014" y="297"/>
                </a:moveTo>
                <a:lnTo>
                  <a:pt x="69334" y="3367"/>
                </a:lnTo>
                <a:lnTo>
                  <a:pt x="58695" y="3367"/>
                </a:lnTo>
                <a:lnTo>
                  <a:pt x="64014" y="297"/>
                </a:lnTo>
                <a:close/>
                <a:moveTo>
                  <a:pt x="75625" y="297"/>
                </a:moveTo>
                <a:lnTo>
                  <a:pt x="80945" y="3367"/>
                </a:lnTo>
                <a:lnTo>
                  <a:pt x="70306" y="3367"/>
                </a:lnTo>
                <a:lnTo>
                  <a:pt x="75625" y="297"/>
                </a:lnTo>
                <a:close/>
                <a:moveTo>
                  <a:pt x="87237" y="297"/>
                </a:moveTo>
                <a:lnTo>
                  <a:pt x="92556" y="3367"/>
                </a:lnTo>
                <a:lnTo>
                  <a:pt x="81917" y="3367"/>
                </a:lnTo>
                <a:lnTo>
                  <a:pt x="87237" y="297"/>
                </a:lnTo>
                <a:close/>
                <a:moveTo>
                  <a:pt x="98878" y="297"/>
                </a:moveTo>
                <a:lnTo>
                  <a:pt x="104197" y="3367"/>
                </a:lnTo>
                <a:lnTo>
                  <a:pt x="93559" y="3367"/>
                </a:lnTo>
                <a:lnTo>
                  <a:pt x="98878" y="297"/>
                </a:lnTo>
                <a:close/>
                <a:moveTo>
                  <a:pt x="110489" y="297"/>
                </a:moveTo>
                <a:lnTo>
                  <a:pt x="115809" y="3367"/>
                </a:lnTo>
                <a:lnTo>
                  <a:pt x="105170" y="3367"/>
                </a:lnTo>
                <a:lnTo>
                  <a:pt x="110489" y="297"/>
                </a:lnTo>
                <a:close/>
                <a:moveTo>
                  <a:pt x="122131" y="297"/>
                </a:moveTo>
                <a:lnTo>
                  <a:pt x="127450" y="3367"/>
                </a:lnTo>
                <a:lnTo>
                  <a:pt x="116812" y="3367"/>
                </a:lnTo>
                <a:lnTo>
                  <a:pt x="122131" y="297"/>
                </a:lnTo>
                <a:close/>
                <a:moveTo>
                  <a:pt x="133742" y="297"/>
                </a:moveTo>
                <a:lnTo>
                  <a:pt x="139061" y="3367"/>
                </a:lnTo>
                <a:lnTo>
                  <a:pt x="128423" y="3367"/>
                </a:lnTo>
                <a:lnTo>
                  <a:pt x="133742" y="297"/>
                </a:lnTo>
                <a:close/>
                <a:moveTo>
                  <a:pt x="145323" y="297"/>
                </a:moveTo>
                <a:lnTo>
                  <a:pt x="150642" y="3367"/>
                </a:lnTo>
                <a:lnTo>
                  <a:pt x="140004" y="3367"/>
                </a:lnTo>
                <a:lnTo>
                  <a:pt x="145323" y="297"/>
                </a:lnTo>
                <a:close/>
                <a:moveTo>
                  <a:pt x="156964" y="297"/>
                </a:moveTo>
                <a:lnTo>
                  <a:pt x="162284" y="3367"/>
                </a:lnTo>
                <a:lnTo>
                  <a:pt x="151645" y="3367"/>
                </a:lnTo>
                <a:lnTo>
                  <a:pt x="156964" y="297"/>
                </a:lnTo>
                <a:close/>
                <a:moveTo>
                  <a:pt x="168575" y="297"/>
                </a:moveTo>
                <a:lnTo>
                  <a:pt x="173895" y="3367"/>
                </a:lnTo>
                <a:lnTo>
                  <a:pt x="163256" y="3367"/>
                </a:lnTo>
                <a:lnTo>
                  <a:pt x="168575" y="297"/>
                </a:lnTo>
                <a:close/>
                <a:moveTo>
                  <a:pt x="180217" y="297"/>
                </a:moveTo>
                <a:lnTo>
                  <a:pt x="185536" y="3367"/>
                </a:lnTo>
                <a:lnTo>
                  <a:pt x="174898" y="3367"/>
                </a:lnTo>
                <a:lnTo>
                  <a:pt x="180217" y="297"/>
                </a:lnTo>
                <a:close/>
                <a:moveTo>
                  <a:pt x="191828" y="297"/>
                </a:moveTo>
                <a:lnTo>
                  <a:pt x="197147" y="3367"/>
                </a:lnTo>
                <a:lnTo>
                  <a:pt x="186509" y="3367"/>
                </a:lnTo>
                <a:lnTo>
                  <a:pt x="191828" y="297"/>
                </a:lnTo>
                <a:close/>
                <a:moveTo>
                  <a:pt x="203470" y="297"/>
                </a:moveTo>
                <a:lnTo>
                  <a:pt x="208789" y="3367"/>
                </a:lnTo>
                <a:lnTo>
                  <a:pt x="198151" y="3367"/>
                </a:lnTo>
                <a:lnTo>
                  <a:pt x="203470" y="297"/>
                </a:lnTo>
                <a:close/>
                <a:moveTo>
                  <a:pt x="215051" y="297"/>
                </a:moveTo>
                <a:lnTo>
                  <a:pt x="220370" y="3367"/>
                </a:lnTo>
                <a:lnTo>
                  <a:pt x="209731" y="3367"/>
                </a:lnTo>
                <a:lnTo>
                  <a:pt x="215051" y="297"/>
                </a:lnTo>
                <a:close/>
                <a:moveTo>
                  <a:pt x="226692" y="297"/>
                </a:moveTo>
                <a:lnTo>
                  <a:pt x="232011" y="3367"/>
                </a:lnTo>
                <a:lnTo>
                  <a:pt x="221373" y="3367"/>
                </a:lnTo>
                <a:lnTo>
                  <a:pt x="226692" y="297"/>
                </a:lnTo>
                <a:close/>
                <a:moveTo>
                  <a:pt x="238303" y="297"/>
                </a:moveTo>
                <a:lnTo>
                  <a:pt x="243622" y="3367"/>
                </a:lnTo>
                <a:lnTo>
                  <a:pt x="232984" y="3367"/>
                </a:lnTo>
                <a:lnTo>
                  <a:pt x="238303" y="297"/>
                </a:lnTo>
                <a:close/>
                <a:moveTo>
                  <a:pt x="249945" y="297"/>
                </a:moveTo>
                <a:lnTo>
                  <a:pt x="255264" y="3367"/>
                </a:lnTo>
                <a:lnTo>
                  <a:pt x="244626" y="3367"/>
                </a:lnTo>
                <a:lnTo>
                  <a:pt x="249945" y="297"/>
                </a:lnTo>
                <a:close/>
                <a:moveTo>
                  <a:pt x="261556" y="297"/>
                </a:moveTo>
                <a:lnTo>
                  <a:pt x="266875" y="3367"/>
                </a:lnTo>
                <a:lnTo>
                  <a:pt x="256237" y="3367"/>
                </a:lnTo>
                <a:lnTo>
                  <a:pt x="261556" y="297"/>
                </a:lnTo>
                <a:close/>
                <a:moveTo>
                  <a:pt x="273198" y="297"/>
                </a:moveTo>
                <a:lnTo>
                  <a:pt x="278517" y="3367"/>
                </a:lnTo>
                <a:lnTo>
                  <a:pt x="267878" y="3367"/>
                </a:lnTo>
                <a:lnTo>
                  <a:pt x="273198" y="297"/>
                </a:lnTo>
                <a:close/>
                <a:moveTo>
                  <a:pt x="11217" y="3640"/>
                </a:moveTo>
                <a:lnTo>
                  <a:pt x="5898" y="6710"/>
                </a:lnTo>
                <a:lnTo>
                  <a:pt x="578" y="3640"/>
                </a:lnTo>
                <a:close/>
                <a:moveTo>
                  <a:pt x="22828" y="3640"/>
                </a:moveTo>
                <a:lnTo>
                  <a:pt x="17509" y="6710"/>
                </a:lnTo>
                <a:lnTo>
                  <a:pt x="12190" y="3640"/>
                </a:lnTo>
                <a:close/>
                <a:moveTo>
                  <a:pt x="34470" y="3640"/>
                </a:moveTo>
                <a:lnTo>
                  <a:pt x="29150" y="6710"/>
                </a:lnTo>
                <a:lnTo>
                  <a:pt x="23831" y="3640"/>
                </a:lnTo>
                <a:close/>
                <a:moveTo>
                  <a:pt x="46081" y="3640"/>
                </a:moveTo>
                <a:lnTo>
                  <a:pt x="40762" y="6710"/>
                </a:lnTo>
                <a:lnTo>
                  <a:pt x="35442" y="3640"/>
                </a:lnTo>
                <a:close/>
                <a:moveTo>
                  <a:pt x="57722" y="3640"/>
                </a:moveTo>
                <a:lnTo>
                  <a:pt x="52403" y="6710"/>
                </a:lnTo>
                <a:lnTo>
                  <a:pt x="47084" y="3640"/>
                </a:lnTo>
                <a:close/>
                <a:moveTo>
                  <a:pt x="69334" y="3640"/>
                </a:moveTo>
                <a:lnTo>
                  <a:pt x="64014" y="6710"/>
                </a:lnTo>
                <a:lnTo>
                  <a:pt x="58695" y="3640"/>
                </a:lnTo>
                <a:close/>
                <a:moveTo>
                  <a:pt x="80945" y="3640"/>
                </a:moveTo>
                <a:lnTo>
                  <a:pt x="75625" y="6710"/>
                </a:lnTo>
                <a:lnTo>
                  <a:pt x="70306" y="3640"/>
                </a:lnTo>
                <a:close/>
                <a:moveTo>
                  <a:pt x="92556" y="3640"/>
                </a:moveTo>
                <a:lnTo>
                  <a:pt x="87237" y="6710"/>
                </a:lnTo>
                <a:lnTo>
                  <a:pt x="81917" y="3640"/>
                </a:lnTo>
                <a:close/>
                <a:moveTo>
                  <a:pt x="104197" y="3640"/>
                </a:moveTo>
                <a:lnTo>
                  <a:pt x="98878" y="6710"/>
                </a:lnTo>
                <a:lnTo>
                  <a:pt x="93559" y="3640"/>
                </a:lnTo>
                <a:close/>
                <a:moveTo>
                  <a:pt x="115809" y="3640"/>
                </a:moveTo>
                <a:lnTo>
                  <a:pt x="110489" y="6710"/>
                </a:lnTo>
                <a:lnTo>
                  <a:pt x="105170" y="3640"/>
                </a:lnTo>
                <a:close/>
                <a:moveTo>
                  <a:pt x="127450" y="3640"/>
                </a:moveTo>
                <a:lnTo>
                  <a:pt x="122131" y="6710"/>
                </a:lnTo>
                <a:lnTo>
                  <a:pt x="116812" y="3640"/>
                </a:lnTo>
                <a:close/>
                <a:moveTo>
                  <a:pt x="139061" y="3640"/>
                </a:moveTo>
                <a:lnTo>
                  <a:pt x="133742" y="6710"/>
                </a:lnTo>
                <a:lnTo>
                  <a:pt x="128423" y="3640"/>
                </a:lnTo>
                <a:close/>
                <a:moveTo>
                  <a:pt x="150642" y="3640"/>
                </a:moveTo>
                <a:lnTo>
                  <a:pt x="145323" y="6710"/>
                </a:lnTo>
                <a:lnTo>
                  <a:pt x="140004" y="3640"/>
                </a:lnTo>
                <a:close/>
                <a:moveTo>
                  <a:pt x="162284" y="3640"/>
                </a:moveTo>
                <a:lnTo>
                  <a:pt x="156964" y="6710"/>
                </a:lnTo>
                <a:lnTo>
                  <a:pt x="151645" y="3640"/>
                </a:lnTo>
                <a:close/>
                <a:moveTo>
                  <a:pt x="173895" y="3640"/>
                </a:moveTo>
                <a:lnTo>
                  <a:pt x="168575" y="6710"/>
                </a:lnTo>
                <a:lnTo>
                  <a:pt x="163256" y="3640"/>
                </a:lnTo>
                <a:close/>
                <a:moveTo>
                  <a:pt x="185536" y="3640"/>
                </a:moveTo>
                <a:lnTo>
                  <a:pt x="180217" y="6710"/>
                </a:lnTo>
                <a:lnTo>
                  <a:pt x="174898" y="3640"/>
                </a:lnTo>
                <a:close/>
                <a:moveTo>
                  <a:pt x="197147" y="3640"/>
                </a:moveTo>
                <a:lnTo>
                  <a:pt x="191828" y="6710"/>
                </a:lnTo>
                <a:lnTo>
                  <a:pt x="186509" y="3640"/>
                </a:lnTo>
                <a:close/>
                <a:moveTo>
                  <a:pt x="208789" y="3640"/>
                </a:moveTo>
                <a:lnTo>
                  <a:pt x="203470" y="6710"/>
                </a:lnTo>
                <a:lnTo>
                  <a:pt x="198151" y="3640"/>
                </a:lnTo>
                <a:close/>
                <a:moveTo>
                  <a:pt x="220370" y="3640"/>
                </a:moveTo>
                <a:lnTo>
                  <a:pt x="215051" y="6710"/>
                </a:lnTo>
                <a:lnTo>
                  <a:pt x="209731" y="3640"/>
                </a:lnTo>
                <a:close/>
                <a:moveTo>
                  <a:pt x="232011" y="3640"/>
                </a:moveTo>
                <a:lnTo>
                  <a:pt x="226692" y="6710"/>
                </a:lnTo>
                <a:lnTo>
                  <a:pt x="221373" y="3640"/>
                </a:lnTo>
                <a:close/>
                <a:moveTo>
                  <a:pt x="243622" y="3640"/>
                </a:moveTo>
                <a:lnTo>
                  <a:pt x="238303" y="6710"/>
                </a:lnTo>
                <a:lnTo>
                  <a:pt x="232984" y="3640"/>
                </a:lnTo>
                <a:close/>
                <a:moveTo>
                  <a:pt x="255264" y="3640"/>
                </a:moveTo>
                <a:lnTo>
                  <a:pt x="249945" y="6710"/>
                </a:lnTo>
                <a:lnTo>
                  <a:pt x="244626" y="3640"/>
                </a:lnTo>
                <a:close/>
                <a:moveTo>
                  <a:pt x="266875" y="3640"/>
                </a:moveTo>
                <a:lnTo>
                  <a:pt x="261556" y="6710"/>
                </a:lnTo>
                <a:lnTo>
                  <a:pt x="256237" y="3640"/>
                </a:lnTo>
                <a:close/>
                <a:moveTo>
                  <a:pt x="278517" y="3640"/>
                </a:moveTo>
                <a:lnTo>
                  <a:pt x="273198" y="6710"/>
                </a:lnTo>
                <a:lnTo>
                  <a:pt x="267878" y="3640"/>
                </a:lnTo>
                <a:close/>
                <a:moveTo>
                  <a:pt x="457" y="3853"/>
                </a:moveTo>
                <a:lnTo>
                  <a:pt x="5776" y="6953"/>
                </a:lnTo>
                <a:lnTo>
                  <a:pt x="5776" y="13063"/>
                </a:lnTo>
                <a:lnTo>
                  <a:pt x="457" y="3853"/>
                </a:lnTo>
                <a:close/>
                <a:moveTo>
                  <a:pt x="11369" y="3823"/>
                </a:moveTo>
                <a:lnTo>
                  <a:pt x="6050" y="13063"/>
                </a:lnTo>
                <a:lnTo>
                  <a:pt x="6050" y="6893"/>
                </a:lnTo>
                <a:lnTo>
                  <a:pt x="11369" y="3823"/>
                </a:lnTo>
                <a:close/>
                <a:moveTo>
                  <a:pt x="12098" y="3853"/>
                </a:moveTo>
                <a:lnTo>
                  <a:pt x="17418" y="6953"/>
                </a:lnTo>
                <a:lnTo>
                  <a:pt x="17418" y="13063"/>
                </a:lnTo>
                <a:lnTo>
                  <a:pt x="12098" y="3853"/>
                </a:lnTo>
                <a:close/>
                <a:moveTo>
                  <a:pt x="22980" y="3823"/>
                </a:moveTo>
                <a:lnTo>
                  <a:pt x="17661" y="13063"/>
                </a:lnTo>
                <a:lnTo>
                  <a:pt x="17661" y="6893"/>
                </a:lnTo>
                <a:lnTo>
                  <a:pt x="22980" y="3823"/>
                </a:lnTo>
                <a:close/>
                <a:moveTo>
                  <a:pt x="23710" y="3853"/>
                </a:moveTo>
                <a:lnTo>
                  <a:pt x="29029" y="6953"/>
                </a:lnTo>
                <a:lnTo>
                  <a:pt x="29029" y="13063"/>
                </a:lnTo>
                <a:lnTo>
                  <a:pt x="23710" y="3853"/>
                </a:lnTo>
                <a:close/>
                <a:moveTo>
                  <a:pt x="34622" y="3823"/>
                </a:moveTo>
                <a:lnTo>
                  <a:pt x="29302" y="13063"/>
                </a:lnTo>
                <a:lnTo>
                  <a:pt x="29302" y="6893"/>
                </a:lnTo>
                <a:lnTo>
                  <a:pt x="34622" y="3823"/>
                </a:lnTo>
                <a:close/>
                <a:moveTo>
                  <a:pt x="35290" y="3853"/>
                </a:moveTo>
                <a:lnTo>
                  <a:pt x="40610" y="6953"/>
                </a:lnTo>
                <a:lnTo>
                  <a:pt x="40610" y="13063"/>
                </a:lnTo>
                <a:lnTo>
                  <a:pt x="35290" y="3853"/>
                </a:lnTo>
                <a:close/>
                <a:moveTo>
                  <a:pt x="46202" y="3823"/>
                </a:moveTo>
                <a:lnTo>
                  <a:pt x="40883" y="13063"/>
                </a:lnTo>
                <a:lnTo>
                  <a:pt x="40883" y="6893"/>
                </a:lnTo>
                <a:lnTo>
                  <a:pt x="46202" y="3823"/>
                </a:lnTo>
                <a:close/>
                <a:moveTo>
                  <a:pt x="46932" y="3853"/>
                </a:moveTo>
                <a:lnTo>
                  <a:pt x="52251" y="6953"/>
                </a:lnTo>
                <a:lnTo>
                  <a:pt x="52251" y="13063"/>
                </a:lnTo>
                <a:lnTo>
                  <a:pt x="46932" y="3853"/>
                </a:lnTo>
                <a:close/>
                <a:moveTo>
                  <a:pt x="57844" y="3823"/>
                </a:moveTo>
                <a:lnTo>
                  <a:pt x="52525" y="13063"/>
                </a:lnTo>
                <a:lnTo>
                  <a:pt x="52525" y="6893"/>
                </a:lnTo>
                <a:lnTo>
                  <a:pt x="57844" y="3823"/>
                </a:lnTo>
                <a:close/>
                <a:moveTo>
                  <a:pt x="58543" y="3853"/>
                </a:moveTo>
                <a:lnTo>
                  <a:pt x="63862" y="6953"/>
                </a:lnTo>
                <a:lnTo>
                  <a:pt x="63862" y="13063"/>
                </a:lnTo>
                <a:lnTo>
                  <a:pt x="58543" y="3853"/>
                </a:lnTo>
                <a:close/>
                <a:moveTo>
                  <a:pt x="69455" y="3823"/>
                </a:moveTo>
                <a:lnTo>
                  <a:pt x="64136" y="13063"/>
                </a:lnTo>
                <a:lnTo>
                  <a:pt x="64136" y="6893"/>
                </a:lnTo>
                <a:lnTo>
                  <a:pt x="69455" y="3823"/>
                </a:lnTo>
                <a:close/>
                <a:moveTo>
                  <a:pt x="70185" y="3853"/>
                </a:moveTo>
                <a:lnTo>
                  <a:pt x="75504" y="6953"/>
                </a:lnTo>
                <a:lnTo>
                  <a:pt x="75504" y="13063"/>
                </a:lnTo>
                <a:lnTo>
                  <a:pt x="70185" y="3853"/>
                </a:lnTo>
                <a:close/>
                <a:moveTo>
                  <a:pt x="81097" y="3823"/>
                </a:moveTo>
                <a:lnTo>
                  <a:pt x="75777" y="13063"/>
                </a:lnTo>
                <a:lnTo>
                  <a:pt x="75777" y="6893"/>
                </a:lnTo>
                <a:lnTo>
                  <a:pt x="81097" y="3823"/>
                </a:lnTo>
                <a:close/>
                <a:moveTo>
                  <a:pt x="81796" y="3853"/>
                </a:moveTo>
                <a:lnTo>
                  <a:pt x="87115" y="6953"/>
                </a:lnTo>
                <a:lnTo>
                  <a:pt x="87115" y="13063"/>
                </a:lnTo>
                <a:lnTo>
                  <a:pt x="81796" y="3853"/>
                </a:lnTo>
                <a:close/>
                <a:moveTo>
                  <a:pt x="92708" y="3823"/>
                </a:moveTo>
                <a:lnTo>
                  <a:pt x="87389" y="13063"/>
                </a:lnTo>
                <a:lnTo>
                  <a:pt x="87389" y="6893"/>
                </a:lnTo>
                <a:lnTo>
                  <a:pt x="92708" y="3823"/>
                </a:lnTo>
                <a:close/>
                <a:moveTo>
                  <a:pt x="93437" y="3853"/>
                </a:moveTo>
                <a:lnTo>
                  <a:pt x="98757" y="6953"/>
                </a:lnTo>
                <a:lnTo>
                  <a:pt x="98757" y="13063"/>
                </a:lnTo>
                <a:lnTo>
                  <a:pt x="93437" y="3853"/>
                </a:lnTo>
                <a:close/>
                <a:moveTo>
                  <a:pt x="104349" y="3823"/>
                </a:moveTo>
                <a:lnTo>
                  <a:pt x="99030" y="13063"/>
                </a:lnTo>
                <a:lnTo>
                  <a:pt x="99030" y="6893"/>
                </a:lnTo>
                <a:lnTo>
                  <a:pt x="104349" y="3823"/>
                </a:lnTo>
                <a:close/>
                <a:moveTo>
                  <a:pt x="105018" y="3853"/>
                </a:moveTo>
                <a:lnTo>
                  <a:pt x="110337" y="6953"/>
                </a:lnTo>
                <a:lnTo>
                  <a:pt x="110337" y="13063"/>
                </a:lnTo>
                <a:lnTo>
                  <a:pt x="105018" y="3853"/>
                </a:lnTo>
                <a:close/>
                <a:moveTo>
                  <a:pt x="115930" y="3823"/>
                </a:moveTo>
                <a:lnTo>
                  <a:pt x="110611" y="13063"/>
                </a:lnTo>
                <a:lnTo>
                  <a:pt x="110611" y="6893"/>
                </a:lnTo>
                <a:lnTo>
                  <a:pt x="115930" y="3823"/>
                </a:lnTo>
                <a:close/>
                <a:moveTo>
                  <a:pt x="116660" y="3853"/>
                </a:moveTo>
                <a:lnTo>
                  <a:pt x="121979" y="6953"/>
                </a:lnTo>
                <a:lnTo>
                  <a:pt x="121979" y="13063"/>
                </a:lnTo>
                <a:lnTo>
                  <a:pt x="116660" y="3853"/>
                </a:lnTo>
                <a:close/>
                <a:moveTo>
                  <a:pt x="127541" y="3823"/>
                </a:moveTo>
                <a:lnTo>
                  <a:pt x="122222" y="13063"/>
                </a:lnTo>
                <a:lnTo>
                  <a:pt x="122222" y="6893"/>
                </a:lnTo>
                <a:lnTo>
                  <a:pt x="127541" y="3823"/>
                </a:lnTo>
                <a:close/>
                <a:moveTo>
                  <a:pt x="128271" y="3853"/>
                </a:moveTo>
                <a:lnTo>
                  <a:pt x="133590" y="6953"/>
                </a:lnTo>
                <a:lnTo>
                  <a:pt x="133590" y="13063"/>
                </a:lnTo>
                <a:lnTo>
                  <a:pt x="128271" y="3853"/>
                </a:lnTo>
                <a:close/>
                <a:moveTo>
                  <a:pt x="139183" y="3823"/>
                </a:moveTo>
                <a:lnTo>
                  <a:pt x="133864" y="13063"/>
                </a:lnTo>
                <a:lnTo>
                  <a:pt x="133864" y="6893"/>
                </a:lnTo>
                <a:lnTo>
                  <a:pt x="139183" y="3823"/>
                </a:lnTo>
                <a:close/>
                <a:moveTo>
                  <a:pt x="139912" y="3853"/>
                </a:moveTo>
                <a:lnTo>
                  <a:pt x="145232" y="6953"/>
                </a:lnTo>
                <a:lnTo>
                  <a:pt x="145232" y="13063"/>
                </a:lnTo>
                <a:lnTo>
                  <a:pt x="139912" y="3853"/>
                </a:lnTo>
                <a:close/>
                <a:moveTo>
                  <a:pt x="150794" y="3823"/>
                </a:moveTo>
                <a:lnTo>
                  <a:pt x="145475" y="13063"/>
                </a:lnTo>
                <a:lnTo>
                  <a:pt x="145475" y="6893"/>
                </a:lnTo>
                <a:lnTo>
                  <a:pt x="150794" y="3823"/>
                </a:lnTo>
                <a:close/>
                <a:moveTo>
                  <a:pt x="151523" y="3853"/>
                </a:moveTo>
                <a:lnTo>
                  <a:pt x="156843" y="6953"/>
                </a:lnTo>
                <a:lnTo>
                  <a:pt x="156843" y="13063"/>
                </a:lnTo>
                <a:lnTo>
                  <a:pt x="151523" y="3853"/>
                </a:lnTo>
                <a:close/>
                <a:moveTo>
                  <a:pt x="162436" y="3823"/>
                </a:moveTo>
                <a:lnTo>
                  <a:pt x="157116" y="13063"/>
                </a:lnTo>
                <a:lnTo>
                  <a:pt x="157116" y="6893"/>
                </a:lnTo>
                <a:lnTo>
                  <a:pt x="162436" y="3823"/>
                </a:lnTo>
                <a:close/>
                <a:moveTo>
                  <a:pt x="163165" y="3853"/>
                </a:moveTo>
                <a:lnTo>
                  <a:pt x="168484" y="6953"/>
                </a:lnTo>
                <a:lnTo>
                  <a:pt x="168484" y="13063"/>
                </a:lnTo>
                <a:lnTo>
                  <a:pt x="163165" y="3853"/>
                </a:lnTo>
                <a:close/>
                <a:moveTo>
                  <a:pt x="174047" y="3823"/>
                </a:moveTo>
                <a:lnTo>
                  <a:pt x="168727" y="13063"/>
                </a:lnTo>
                <a:lnTo>
                  <a:pt x="168727" y="6893"/>
                </a:lnTo>
                <a:lnTo>
                  <a:pt x="174047" y="3823"/>
                </a:lnTo>
                <a:close/>
                <a:moveTo>
                  <a:pt x="174746" y="3853"/>
                </a:moveTo>
                <a:lnTo>
                  <a:pt x="180065" y="6953"/>
                </a:lnTo>
                <a:lnTo>
                  <a:pt x="180065" y="13063"/>
                </a:lnTo>
                <a:lnTo>
                  <a:pt x="174746" y="3853"/>
                </a:lnTo>
                <a:close/>
                <a:moveTo>
                  <a:pt x="185658" y="3823"/>
                </a:moveTo>
                <a:lnTo>
                  <a:pt x="180339" y="13063"/>
                </a:lnTo>
                <a:lnTo>
                  <a:pt x="180339" y="6893"/>
                </a:lnTo>
                <a:lnTo>
                  <a:pt x="185658" y="3823"/>
                </a:lnTo>
                <a:close/>
                <a:moveTo>
                  <a:pt x="186357" y="3853"/>
                </a:moveTo>
                <a:lnTo>
                  <a:pt x="191676" y="6953"/>
                </a:lnTo>
                <a:lnTo>
                  <a:pt x="191676" y="13063"/>
                </a:lnTo>
                <a:lnTo>
                  <a:pt x="186357" y="3853"/>
                </a:lnTo>
                <a:close/>
                <a:moveTo>
                  <a:pt x="197269" y="3823"/>
                </a:moveTo>
                <a:lnTo>
                  <a:pt x="191950" y="13063"/>
                </a:lnTo>
                <a:lnTo>
                  <a:pt x="191950" y="6893"/>
                </a:lnTo>
                <a:lnTo>
                  <a:pt x="197269" y="3823"/>
                </a:lnTo>
                <a:close/>
                <a:moveTo>
                  <a:pt x="197999" y="3853"/>
                </a:moveTo>
                <a:lnTo>
                  <a:pt x="203318" y="6953"/>
                </a:lnTo>
                <a:lnTo>
                  <a:pt x="203318" y="13063"/>
                </a:lnTo>
                <a:lnTo>
                  <a:pt x="197999" y="3853"/>
                </a:lnTo>
                <a:close/>
                <a:moveTo>
                  <a:pt x="208911" y="3823"/>
                </a:moveTo>
                <a:lnTo>
                  <a:pt x="203591" y="13063"/>
                </a:lnTo>
                <a:lnTo>
                  <a:pt x="203591" y="6893"/>
                </a:lnTo>
                <a:lnTo>
                  <a:pt x="208911" y="3823"/>
                </a:lnTo>
                <a:close/>
                <a:moveTo>
                  <a:pt x="209610" y="3853"/>
                </a:moveTo>
                <a:lnTo>
                  <a:pt x="214929" y="6953"/>
                </a:lnTo>
                <a:lnTo>
                  <a:pt x="214929" y="13063"/>
                </a:lnTo>
                <a:lnTo>
                  <a:pt x="209610" y="3853"/>
                </a:lnTo>
                <a:close/>
                <a:moveTo>
                  <a:pt x="220522" y="3823"/>
                </a:moveTo>
                <a:lnTo>
                  <a:pt x="215202" y="13063"/>
                </a:lnTo>
                <a:lnTo>
                  <a:pt x="215202" y="6893"/>
                </a:lnTo>
                <a:lnTo>
                  <a:pt x="220522" y="3823"/>
                </a:lnTo>
                <a:close/>
                <a:moveTo>
                  <a:pt x="221251" y="3853"/>
                </a:moveTo>
                <a:lnTo>
                  <a:pt x="226570" y="6953"/>
                </a:lnTo>
                <a:lnTo>
                  <a:pt x="226570" y="13063"/>
                </a:lnTo>
                <a:lnTo>
                  <a:pt x="221251" y="3853"/>
                </a:lnTo>
                <a:close/>
                <a:moveTo>
                  <a:pt x="232163" y="3823"/>
                </a:moveTo>
                <a:lnTo>
                  <a:pt x="226844" y="13063"/>
                </a:lnTo>
                <a:lnTo>
                  <a:pt x="226844" y="6893"/>
                </a:lnTo>
                <a:lnTo>
                  <a:pt x="232163" y="3823"/>
                </a:lnTo>
                <a:close/>
                <a:moveTo>
                  <a:pt x="232862" y="3853"/>
                </a:moveTo>
                <a:lnTo>
                  <a:pt x="238182" y="6953"/>
                </a:lnTo>
                <a:lnTo>
                  <a:pt x="238182" y="13063"/>
                </a:lnTo>
                <a:lnTo>
                  <a:pt x="232862" y="3853"/>
                </a:lnTo>
                <a:close/>
                <a:moveTo>
                  <a:pt x="243774" y="3823"/>
                </a:moveTo>
                <a:lnTo>
                  <a:pt x="238455" y="13063"/>
                </a:lnTo>
                <a:lnTo>
                  <a:pt x="238455" y="6893"/>
                </a:lnTo>
                <a:lnTo>
                  <a:pt x="243774" y="3823"/>
                </a:lnTo>
                <a:close/>
                <a:moveTo>
                  <a:pt x="244474" y="3853"/>
                </a:moveTo>
                <a:lnTo>
                  <a:pt x="249793" y="6953"/>
                </a:lnTo>
                <a:lnTo>
                  <a:pt x="249793" y="13063"/>
                </a:lnTo>
                <a:lnTo>
                  <a:pt x="244474" y="3853"/>
                </a:lnTo>
                <a:close/>
                <a:moveTo>
                  <a:pt x="255355" y="3823"/>
                </a:moveTo>
                <a:lnTo>
                  <a:pt x="250036" y="13063"/>
                </a:lnTo>
                <a:lnTo>
                  <a:pt x="250036" y="6893"/>
                </a:lnTo>
                <a:lnTo>
                  <a:pt x="255355" y="3823"/>
                </a:lnTo>
                <a:close/>
                <a:moveTo>
                  <a:pt x="256085" y="3853"/>
                </a:moveTo>
                <a:lnTo>
                  <a:pt x="261404" y="6953"/>
                </a:lnTo>
                <a:lnTo>
                  <a:pt x="261404" y="13063"/>
                </a:lnTo>
                <a:lnTo>
                  <a:pt x="256085" y="3853"/>
                </a:lnTo>
                <a:close/>
                <a:moveTo>
                  <a:pt x="266997" y="3823"/>
                </a:moveTo>
                <a:lnTo>
                  <a:pt x="261678" y="13063"/>
                </a:lnTo>
                <a:lnTo>
                  <a:pt x="261678" y="6893"/>
                </a:lnTo>
                <a:lnTo>
                  <a:pt x="266997" y="3823"/>
                </a:lnTo>
                <a:close/>
                <a:moveTo>
                  <a:pt x="267726" y="3853"/>
                </a:moveTo>
                <a:lnTo>
                  <a:pt x="273046" y="6953"/>
                </a:lnTo>
                <a:lnTo>
                  <a:pt x="273046" y="13063"/>
                </a:lnTo>
                <a:lnTo>
                  <a:pt x="267726" y="3853"/>
                </a:lnTo>
                <a:close/>
                <a:moveTo>
                  <a:pt x="278608" y="3883"/>
                </a:moveTo>
                <a:lnTo>
                  <a:pt x="273289" y="13063"/>
                </a:lnTo>
                <a:lnTo>
                  <a:pt x="273289" y="6953"/>
                </a:lnTo>
                <a:lnTo>
                  <a:pt x="278608" y="3883"/>
                </a:lnTo>
                <a:close/>
                <a:moveTo>
                  <a:pt x="11855" y="3975"/>
                </a:moveTo>
                <a:lnTo>
                  <a:pt x="17174" y="13184"/>
                </a:lnTo>
                <a:lnTo>
                  <a:pt x="11855" y="10145"/>
                </a:lnTo>
                <a:lnTo>
                  <a:pt x="11855" y="3975"/>
                </a:lnTo>
                <a:close/>
                <a:moveTo>
                  <a:pt x="23497" y="3975"/>
                </a:moveTo>
                <a:lnTo>
                  <a:pt x="28816" y="13184"/>
                </a:lnTo>
                <a:lnTo>
                  <a:pt x="23497" y="10145"/>
                </a:lnTo>
                <a:lnTo>
                  <a:pt x="23497" y="3975"/>
                </a:lnTo>
                <a:close/>
                <a:moveTo>
                  <a:pt x="35108" y="3975"/>
                </a:moveTo>
                <a:lnTo>
                  <a:pt x="40427" y="13184"/>
                </a:lnTo>
                <a:lnTo>
                  <a:pt x="35108" y="10145"/>
                </a:lnTo>
                <a:lnTo>
                  <a:pt x="35108" y="3975"/>
                </a:lnTo>
                <a:close/>
                <a:moveTo>
                  <a:pt x="58330" y="3975"/>
                </a:moveTo>
                <a:lnTo>
                  <a:pt x="63650" y="13184"/>
                </a:lnTo>
                <a:lnTo>
                  <a:pt x="58330" y="10145"/>
                </a:lnTo>
                <a:lnTo>
                  <a:pt x="58330" y="3975"/>
                </a:lnTo>
                <a:close/>
                <a:moveTo>
                  <a:pt x="69941" y="3975"/>
                </a:moveTo>
                <a:lnTo>
                  <a:pt x="75261" y="13184"/>
                </a:lnTo>
                <a:lnTo>
                  <a:pt x="69941" y="10145"/>
                </a:lnTo>
                <a:lnTo>
                  <a:pt x="69941" y="3975"/>
                </a:lnTo>
                <a:close/>
                <a:moveTo>
                  <a:pt x="81583" y="3975"/>
                </a:moveTo>
                <a:lnTo>
                  <a:pt x="86902" y="13184"/>
                </a:lnTo>
                <a:lnTo>
                  <a:pt x="81583" y="10145"/>
                </a:lnTo>
                <a:lnTo>
                  <a:pt x="81583" y="3975"/>
                </a:lnTo>
                <a:close/>
                <a:moveTo>
                  <a:pt x="104836" y="3975"/>
                </a:moveTo>
                <a:lnTo>
                  <a:pt x="110155" y="13184"/>
                </a:lnTo>
                <a:lnTo>
                  <a:pt x="104836" y="10145"/>
                </a:lnTo>
                <a:lnTo>
                  <a:pt x="104836" y="3975"/>
                </a:lnTo>
                <a:close/>
                <a:moveTo>
                  <a:pt x="116416" y="3975"/>
                </a:moveTo>
                <a:lnTo>
                  <a:pt x="121736" y="13184"/>
                </a:lnTo>
                <a:lnTo>
                  <a:pt x="116416" y="10145"/>
                </a:lnTo>
                <a:lnTo>
                  <a:pt x="116416" y="3975"/>
                </a:lnTo>
                <a:close/>
                <a:moveTo>
                  <a:pt x="128058" y="3975"/>
                </a:moveTo>
                <a:lnTo>
                  <a:pt x="133377" y="13184"/>
                </a:lnTo>
                <a:lnTo>
                  <a:pt x="128058" y="10145"/>
                </a:lnTo>
                <a:lnTo>
                  <a:pt x="128058" y="3975"/>
                </a:lnTo>
                <a:close/>
                <a:moveTo>
                  <a:pt x="139669" y="3975"/>
                </a:moveTo>
                <a:lnTo>
                  <a:pt x="144988" y="13184"/>
                </a:lnTo>
                <a:lnTo>
                  <a:pt x="139669" y="10145"/>
                </a:lnTo>
                <a:lnTo>
                  <a:pt x="139669" y="3975"/>
                </a:lnTo>
                <a:close/>
                <a:moveTo>
                  <a:pt x="151311" y="3975"/>
                </a:moveTo>
                <a:lnTo>
                  <a:pt x="156630" y="13184"/>
                </a:lnTo>
                <a:lnTo>
                  <a:pt x="151311" y="10145"/>
                </a:lnTo>
                <a:lnTo>
                  <a:pt x="151311" y="3975"/>
                </a:lnTo>
                <a:close/>
                <a:moveTo>
                  <a:pt x="162922" y="3975"/>
                </a:moveTo>
                <a:lnTo>
                  <a:pt x="168241" y="13184"/>
                </a:lnTo>
                <a:lnTo>
                  <a:pt x="162922" y="10145"/>
                </a:lnTo>
                <a:lnTo>
                  <a:pt x="162922" y="3975"/>
                </a:lnTo>
                <a:close/>
                <a:moveTo>
                  <a:pt x="174503" y="3975"/>
                </a:moveTo>
                <a:lnTo>
                  <a:pt x="179822" y="13184"/>
                </a:lnTo>
                <a:lnTo>
                  <a:pt x="174503" y="10145"/>
                </a:lnTo>
                <a:lnTo>
                  <a:pt x="174503" y="3975"/>
                </a:lnTo>
                <a:close/>
                <a:moveTo>
                  <a:pt x="186144" y="3975"/>
                </a:moveTo>
                <a:lnTo>
                  <a:pt x="191463" y="13184"/>
                </a:lnTo>
                <a:lnTo>
                  <a:pt x="186144" y="10145"/>
                </a:lnTo>
                <a:lnTo>
                  <a:pt x="186144" y="3975"/>
                </a:lnTo>
                <a:close/>
                <a:moveTo>
                  <a:pt x="197755" y="3975"/>
                </a:moveTo>
                <a:lnTo>
                  <a:pt x="203075" y="13184"/>
                </a:lnTo>
                <a:lnTo>
                  <a:pt x="197755" y="10145"/>
                </a:lnTo>
                <a:lnTo>
                  <a:pt x="197755" y="3975"/>
                </a:lnTo>
                <a:close/>
                <a:moveTo>
                  <a:pt x="209397" y="3975"/>
                </a:moveTo>
                <a:lnTo>
                  <a:pt x="214716" y="13184"/>
                </a:lnTo>
                <a:lnTo>
                  <a:pt x="209397" y="10145"/>
                </a:lnTo>
                <a:lnTo>
                  <a:pt x="209397" y="3975"/>
                </a:lnTo>
                <a:close/>
                <a:moveTo>
                  <a:pt x="221008" y="3975"/>
                </a:moveTo>
                <a:lnTo>
                  <a:pt x="226327" y="13184"/>
                </a:lnTo>
                <a:lnTo>
                  <a:pt x="221008" y="10145"/>
                </a:lnTo>
                <a:lnTo>
                  <a:pt x="221008" y="3975"/>
                </a:lnTo>
                <a:close/>
                <a:moveTo>
                  <a:pt x="232650" y="3975"/>
                </a:moveTo>
                <a:lnTo>
                  <a:pt x="237969" y="13184"/>
                </a:lnTo>
                <a:lnTo>
                  <a:pt x="232650" y="10145"/>
                </a:lnTo>
                <a:lnTo>
                  <a:pt x="232650" y="3975"/>
                </a:lnTo>
                <a:close/>
                <a:moveTo>
                  <a:pt x="244230" y="3975"/>
                </a:moveTo>
                <a:lnTo>
                  <a:pt x="249550" y="13184"/>
                </a:lnTo>
                <a:lnTo>
                  <a:pt x="244230" y="10145"/>
                </a:lnTo>
                <a:lnTo>
                  <a:pt x="244230" y="3975"/>
                </a:lnTo>
                <a:close/>
                <a:moveTo>
                  <a:pt x="255872" y="3975"/>
                </a:moveTo>
                <a:lnTo>
                  <a:pt x="261191" y="13184"/>
                </a:lnTo>
                <a:lnTo>
                  <a:pt x="255872" y="10145"/>
                </a:lnTo>
                <a:lnTo>
                  <a:pt x="255872" y="3975"/>
                </a:lnTo>
                <a:close/>
                <a:moveTo>
                  <a:pt x="267483" y="3975"/>
                </a:moveTo>
                <a:lnTo>
                  <a:pt x="272802" y="13184"/>
                </a:lnTo>
                <a:lnTo>
                  <a:pt x="267483" y="10145"/>
                </a:lnTo>
                <a:lnTo>
                  <a:pt x="267483" y="3975"/>
                </a:lnTo>
                <a:close/>
                <a:moveTo>
                  <a:pt x="93194" y="3975"/>
                </a:moveTo>
                <a:lnTo>
                  <a:pt x="98513" y="13184"/>
                </a:lnTo>
                <a:lnTo>
                  <a:pt x="93194" y="10145"/>
                </a:lnTo>
                <a:lnTo>
                  <a:pt x="93194" y="3975"/>
                </a:lnTo>
                <a:close/>
                <a:moveTo>
                  <a:pt x="244" y="3975"/>
                </a:moveTo>
                <a:lnTo>
                  <a:pt x="5563" y="13184"/>
                </a:lnTo>
                <a:lnTo>
                  <a:pt x="214" y="10084"/>
                </a:lnTo>
                <a:lnTo>
                  <a:pt x="214" y="3975"/>
                </a:lnTo>
                <a:close/>
                <a:moveTo>
                  <a:pt x="46689" y="3975"/>
                </a:moveTo>
                <a:lnTo>
                  <a:pt x="52008" y="13184"/>
                </a:lnTo>
                <a:lnTo>
                  <a:pt x="46689" y="10145"/>
                </a:lnTo>
                <a:lnTo>
                  <a:pt x="46689" y="3975"/>
                </a:lnTo>
                <a:close/>
                <a:moveTo>
                  <a:pt x="11582" y="4005"/>
                </a:moveTo>
                <a:lnTo>
                  <a:pt x="11582" y="10145"/>
                </a:lnTo>
                <a:lnTo>
                  <a:pt x="6262" y="13215"/>
                </a:lnTo>
                <a:lnTo>
                  <a:pt x="11582" y="4005"/>
                </a:lnTo>
                <a:close/>
                <a:moveTo>
                  <a:pt x="23223" y="4005"/>
                </a:moveTo>
                <a:lnTo>
                  <a:pt x="23223" y="10145"/>
                </a:lnTo>
                <a:lnTo>
                  <a:pt x="17904" y="13215"/>
                </a:lnTo>
                <a:lnTo>
                  <a:pt x="17904" y="13215"/>
                </a:lnTo>
                <a:lnTo>
                  <a:pt x="23223" y="4005"/>
                </a:lnTo>
                <a:close/>
                <a:moveTo>
                  <a:pt x="34834" y="4005"/>
                </a:moveTo>
                <a:lnTo>
                  <a:pt x="34834" y="10145"/>
                </a:lnTo>
                <a:lnTo>
                  <a:pt x="29515" y="13215"/>
                </a:lnTo>
                <a:lnTo>
                  <a:pt x="34834" y="4005"/>
                </a:lnTo>
                <a:close/>
                <a:moveTo>
                  <a:pt x="69698" y="4005"/>
                </a:moveTo>
                <a:lnTo>
                  <a:pt x="69698" y="10145"/>
                </a:lnTo>
                <a:lnTo>
                  <a:pt x="64379" y="13215"/>
                </a:lnTo>
                <a:lnTo>
                  <a:pt x="69698" y="4005"/>
                </a:lnTo>
                <a:close/>
                <a:moveTo>
                  <a:pt x="81309" y="4005"/>
                </a:moveTo>
                <a:lnTo>
                  <a:pt x="81309" y="10145"/>
                </a:lnTo>
                <a:lnTo>
                  <a:pt x="75990" y="13215"/>
                </a:lnTo>
                <a:lnTo>
                  <a:pt x="81309" y="4005"/>
                </a:lnTo>
                <a:close/>
                <a:moveTo>
                  <a:pt x="92951" y="4005"/>
                </a:moveTo>
                <a:lnTo>
                  <a:pt x="92951" y="10145"/>
                </a:lnTo>
                <a:lnTo>
                  <a:pt x="87632" y="13215"/>
                </a:lnTo>
                <a:lnTo>
                  <a:pt x="92951" y="4005"/>
                </a:lnTo>
                <a:close/>
                <a:moveTo>
                  <a:pt x="104562" y="4005"/>
                </a:moveTo>
                <a:lnTo>
                  <a:pt x="104562" y="10145"/>
                </a:lnTo>
                <a:lnTo>
                  <a:pt x="99243" y="13215"/>
                </a:lnTo>
                <a:lnTo>
                  <a:pt x="104562" y="4005"/>
                </a:lnTo>
                <a:close/>
                <a:moveTo>
                  <a:pt x="116143" y="4005"/>
                </a:moveTo>
                <a:lnTo>
                  <a:pt x="116143" y="10145"/>
                </a:lnTo>
                <a:lnTo>
                  <a:pt x="110824" y="13215"/>
                </a:lnTo>
                <a:lnTo>
                  <a:pt x="116143" y="4005"/>
                </a:lnTo>
                <a:close/>
                <a:moveTo>
                  <a:pt x="127784" y="4005"/>
                </a:moveTo>
                <a:lnTo>
                  <a:pt x="127784" y="10145"/>
                </a:lnTo>
                <a:lnTo>
                  <a:pt x="122465" y="13215"/>
                </a:lnTo>
                <a:lnTo>
                  <a:pt x="127784" y="4005"/>
                </a:lnTo>
                <a:close/>
                <a:moveTo>
                  <a:pt x="139396" y="4005"/>
                </a:moveTo>
                <a:lnTo>
                  <a:pt x="139396" y="10145"/>
                </a:lnTo>
                <a:lnTo>
                  <a:pt x="134076" y="13215"/>
                </a:lnTo>
                <a:lnTo>
                  <a:pt x="139396" y="4005"/>
                </a:lnTo>
                <a:close/>
                <a:moveTo>
                  <a:pt x="151037" y="4005"/>
                </a:moveTo>
                <a:lnTo>
                  <a:pt x="151037" y="10145"/>
                </a:lnTo>
                <a:lnTo>
                  <a:pt x="145718" y="13215"/>
                </a:lnTo>
                <a:lnTo>
                  <a:pt x="151037" y="4005"/>
                </a:lnTo>
                <a:close/>
                <a:moveTo>
                  <a:pt x="162648" y="4005"/>
                </a:moveTo>
                <a:lnTo>
                  <a:pt x="162648" y="10145"/>
                </a:lnTo>
                <a:lnTo>
                  <a:pt x="157329" y="13215"/>
                </a:lnTo>
                <a:lnTo>
                  <a:pt x="162648" y="4005"/>
                </a:lnTo>
                <a:close/>
                <a:moveTo>
                  <a:pt x="174290" y="4005"/>
                </a:moveTo>
                <a:lnTo>
                  <a:pt x="174290" y="10145"/>
                </a:lnTo>
                <a:lnTo>
                  <a:pt x="168971" y="13215"/>
                </a:lnTo>
                <a:lnTo>
                  <a:pt x="174290" y="4005"/>
                </a:lnTo>
                <a:close/>
                <a:moveTo>
                  <a:pt x="185871" y="4005"/>
                </a:moveTo>
                <a:lnTo>
                  <a:pt x="185871" y="10145"/>
                </a:lnTo>
                <a:lnTo>
                  <a:pt x="180551" y="13215"/>
                </a:lnTo>
                <a:lnTo>
                  <a:pt x="185871" y="4005"/>
                </a:lnTo>
                <a:close/>
                <a:moveTo>
                  <a:pt x="197512" y="4005"/>
                </a:moveTo>
                <a:lnTo>
                  <a:pt x="197512" y="10145"/>
                </a:lnTo>
                <a:lnTo>
                  <a:pt x="192193" y="13215"/>
                </a:lnTo>
                <a:lnTo>
                  <a:pt x="197512" y="4005"/>
                </a:lnTo>
                <a:close/>
                <a:moveTo>
                  <a:pt x="209123" y="4005"/>
                </a:moveTo>
                <a:lnTo>
                  <a:pt x="209123" y="10145"/>
                </a:lnTo>
                <a:lnTo>
                  <a:pt x="203804" y="13215"/>
                </a:lnTo>
                <a:lnTo>
                  <a:pt x="209123" y="4005"/>
                </a:lnTo>
                <a:close/>
                <a:moveTo>
                  <a:pt x="220765" y="4005"/>
                </a:moveTo>
                <a:lnTo>
                  <a:pt x="220765" y="10145"/>
                </a:lnTo>
                <a:lnTo>
                  <a:pt x="215446" y="13215"/>
                </a:lnTo>
                <a:lnTo>
                  <a:pt x="220765" y="4005"/>
                </a:lnTo>
                <a:close/>
                <a:moveTo>
                  <a:pt x="243957" y="4005"/>
                </a:moveTo>
                <a:lnTo>
                  <a:pt x="243957" y="10145"/>
                </a:lnTo>
                <a:lnTo>
                  <a:pt x="238638" y="13215"/>
                </a:lnTo>
                <a:lnTo>
                  <a:pt x="243957" y="4005"/>
                </a:lnTo>
                <a:close/>
                <a:moveTo>
                  <a:pt x="255598" y="4005"/>
                </a:moveTo>
                <a:lnTo>
                  <a:pt x="255598" y="10145"/>
                </a:lnTo>
                <a:lnTo>
                  <a:pt x="250279" y="13215"/>
                </a:lnTo>
                <a:lnTo>
                  <a:pt x="255598" y="4005"/>
                </a:lnTo>
                <a:close/>
                <a:moveTo>
                  <a:pt x="46446" y="4005"/>
                </a:moveTo>
                <a:lnTo>
                  <a:pt x="46446" y="10145"/>
                </a:lnTo>
                <a:lnTo>
                  <a:pt x="41126" y="13215"/>
                </a:lnTo>
                <a:lnTo>
                  <a:pt x="46446" y="4005"/>
                </a:lnTo>
                <a:close/>
                <a:moveTo>
                  <a:pt x="58057" y="4005"/>
                </a:moveTo>
                <a:lnTo>
                  <a:pt x="58057" y="10145"/>
                </a:lnTo>
                <a:lnTo>
                  <a:pt x="52737" y="13215"/>
                </a:lnTo>
                <a:lnTo>
                  <a:pt x="58057" y="4005"/>
                </a:lnTo>
                <a:close/>
                <a:moveTo>
                  <a:pt x="232376" y="4005"/>
                </a:moveTo>
                <a:lnTo>
                  <a:pt x="232376" y="10145"/>
                </a:lnTo>
                <a:lnTo>
                  <a:pt x="227057" y="13215"/>
                </a:lnTo>
                <a:lnTo>
                  <a:pt x="232376" y="4005"/>
                </a:lnTo>
                <a:close/>
                <a:moveTo>
                  <a:pt x="267210" y="4005"/>
                </a:moveTo>
                <a:lnTo>
                  <a:pt x="267210" y="10145"/>
                </a:lnTo>
                <a:lnTo>
                  <a:pt x="261890" y="13215"/>
                </a:lnTo>
                <a:lnTo>
                  <a:pt x="267210" y="4005"/>
                </a:lnTo>
                <a:close/>
                <a:moveTo>
                  <a:pt x="278851" y="4005"/>
                </a:moveTo>
                <a:lnTo>
                  <a:pt x="278851" y="10145"/>
                </a:lnTo>
                <a:lnTo>
                  <a:pt x="273532" y="13215"/>
                </a:lnTo>
                <a:lnTo>
                  <a:pt x="278851" y="4005"/>
                </a:lnTo>
                <a:close/>
                <a:moveTo>
                  <a:pt x="11703" y="10358"/>
                </a:moveTo>
                <a:lnTo>
                  <a:pt x="17023" y="13428"/>
                </a:lnTo>
                <a:lnTo>
                  <a:pt x="6384" y="13428"/>
                </a:lnTo>
                <a:lnTo>
                  <a:pt x="11703" y="10358"/>
                </a:lnTo>
                <a:close/>
                <a:moveTo>
                  <a:pt x="23345" y="10358"/>
                </a:moveTo>
                <a:lnTo>
                  <a:pt x="28664" y="13428"/>
                </a:lnTo>
                <a:lnTo>
                  <a:pt x="18026" y="13428"/>
                </a:lnTo>
                <a:lnTo>
                  <a:pt x="23345" y="10358"/>
                </a:lnTo>
                <a:close/>
                <a:moveTo>
                  <a:pt x="34956" y="10358"/>
                </a:moveTo>
                <a:lnTo>
                  <a:pt x="40275" y="13428"/>
                </a:lnTo>
                <a:lnTo>
                  <a:pt x="29637" y="13428"/>
                </a:lnTo>
                <a:lnTo>
                  <a:pt x="34956" y="10358"/>
                </a:lnTo>
                <a:close/>
                <a:moveTo>
                  <a:pt x="46598" y="10358"/>
                </a:moveTo>
                <a:lnTo>
                  <a:pt x="51886" y="13428"/>
                </a:lnTo>
                <a:lnTo>
                  <a:pt x="41278" y="13428"/>
                </a:lnTo>
                <a:lnTo>
                  <a:pt x="46598" y="10358"/>
                </a:lnTo>
                <a:close/>
                <a:moveTo>
                  <a:pt x="58209" y="10358"/>
                </a:moveTo>
                <a:lnTo>
                  <a:pt x="63528" y="13428"/>
                </a:lnTo>
                <a:lnTo>
                  <a:pt x="52889" y="13428"/>
                </a:lnTo>
                <a:lnTo>
                  <a:pt x="58209" y="10358"/>
                </a:lnTo>
                <a:close/>
                <a:moveTo>
                  <a:pt x="69850" y="10358"/>
                </a:moveTo>
                <a:lnTo>
                  <a:pt x="75169" y="13428"/>
                </a:lnTo>
                <a:lnTo>
                  <a:pt x="64531" y="13428"/>
                </a:lnTo>
                <a:lnTo>
                  <a:pt x="69850" y="10358"/>
                </a:lnTo>
                <a:close/>
                <a:moveTo>
                  <a:pt x="81431" y="10358"/>
                </a:moveTo>
                <a:lnTo>
                  <a:pt x="86750" y="13428"/>
                </a:lnTo>
                <a:lnTo>
                  <a:pt x="76112" y="13428"/>
                </a:lnTo>
                <a:lnTo>
                  <a:pt x="81431" y="10358"/>
                </a:lnTo>
                <a:close/>
                <a:moveTo>
                  <a:pt x="93042" y="10358"/>
                </a:moveTo>
                <a:lnTo>
                  <a:pt x="98361" y="13428"/>
                </a:lnTo>
                <a:lnTo>
                  <a:pt x="87723" y="13428"/>
                </a:lnTo>
                <a:lnTo>
                  <a:pt x="93042" y="10358"/>
                </a:lnTo>
                <a:close/>
                <a:moveTo>
                  <a:pt x="104684" y="10358"/>
                </a:moveTo>
                <a:lnTo>
                  <a:pt x="110003" y="13428"/>
                </a:lnTo>
                <a:lnTo>
                  <a:pt x="99364" y="13428"/>
                </a:lnTo>
                <a:lnTo>
                  <a:pt x="104684" y="10358"/>
                </a:lnTo>
                <a:close/>
                <a:moveTo>
                  <a:pt x="116295" y="10358"/>
                </a:moveTo>
                <a:lnTo>
                  <a:pt x="121614" y="13428"/>
                </a:lnTo>
                <a:lnTo>
                  <a:pt x="110976" y="13428"/>
                </a:lnTo>
                <a:lnTo>
                  <a:pt x="116295" y="10358"/>
                </a:lnTo>
                <a:close/>
                <a:moveTo>
                  <a:pt x="127936" y="10358"/>
                </a:moveTo>
                <a:lnTo>
                  <a:pt x="133256" y="13428"/>
                </a:lnTo>
                <a:lnTo>
                  <a:pt x="122617" y="13428"/>
                </a:lnTo>
                <a:lnTo>
                  <a:pt x="127936" y="10358"/>
                </a:lnTo>
                <a:close/>
                <a:moveTo>
                  <a:pt x="139548" y="10358"/>
                </a:moveTo>
                <a:lnTo>
                  <a:pt x="144867" y="13428"/>
                </a:lnTo>
                <a:lnTo>
                  <a:pt x="134228" y="13428"/>
                </a:lnTo>
                <a:lnTo>
                  <a:pt x="139548" y="10358"/>
                </a:lnTo>
                <a:close/>
                <a:moveTo>
                  <a:pt x="151159" y="10358"/>
                </a:moveTo>
                <a:lnTo>
                  <a:pt x="156478" y="13428"/>
                </a:lnTo>
                <a:lnTo>
                  <a:pt x="145840" y="13428"/>
                </a:lnTo>
                <a:lnTo>
                  <a:pt x="151159" y="10358"/>
                </a:lnTo>
                <a:close/>
                <a:moveTo>
                  <a:pt x="162770" y="10358"/>
                </a:moveTo>
                <a:lnTo>
                  <a:pt x="168089" y="13428"/>
                </a:lnTo>
                <a:lnTo>
                  <a:pt x="157451" y="13428"/>
                </a:lnTo>
                <a:lnTo>
                  <a:pt x="162770" y="10358"/>
                </a:lnTo>
                <a:close/>
                <a:moveTo>
                  <a:pt x="174411" y="10358"/>
                </a:moveTo>
                <a:lnTo>
                  <a:pt x="179731" y="13428"/>
                </a:lnTo>
                <a:lnTo>
                  <a:pt x="169092" y="13428"/>
                </a:lnTo>
                <a:lnTo>
                  <a:pt x="174411" y="10358"/>
                </a:lnTo>
                <a:close/>
                <a:moveTo>
                  <a:pt x="186023" y="10358"/>
                </a:moveTo>
                <a:lnTo>
                  <a:pt x="191342" y="13428"/>
                </a:lnTo>
                <a:lnTo>
                  <a:pt x="180703" y="13428"/>
                </a:lnTo>
                <a:lnTo>
                  <a:pt x="186023" y="10358"/>
                </a:lnTo>
                <a:close/>
                <a:moveTo>
                  <a:pt x="197634" y="10358"/>
                </a:moveTo>
                <a:lnTo>
                  <a:pt x="202953" y="13428"/>
                </a:lnTo>
                <a:lnTo>
                  <a:pt x="192345" y="13428"/>
                </a:lnTo>
                <a:lnTo>
                  <a:pt x="197634" y="10358"/>
                </a:lnTo>
                <a:close/>
                <a:moveTo>
                  <a:pt x="209275" y="10358"/>
                </a:moveTo>
                <a:lnTo>
                  <a:pt x="214595" y="13428"/>
                </a:lnTo>
                <a:lnTo>
                  <a:pt x="203956" y="13428"/>
                </a:lnTo>
                <a:lnTo>
                  <a:pt x="209275" y="10358"/>
                </a:lnTo>
                <a:close/>
                <a:moveTo>
                  <a:pt x="220856" y="10358"/>
                </a:moveTo>
                <a:lnTo>
                  <a:pt x="226175" y="13428"/>
                </a:lnTo>
                <a:lnTo>
                  <a:pt x="215537" y="13428"/>
                </a:lnTo>
                <a:lnTo>
                  <a:pt x="220856" y="10358"/>
                </a:lnTo>
                <a:close/>
                <a:moveTo>
                  <a:pt x="232498" y="10358"/>
                </a:moveTo>
                <a:lnTo>
                  <a:pt x="237817" y="13428"/>
                </a:lnTo>
                <a:lnTo>
                  <a:pt x="227178" y="13428"/>
                </a:lnTo>
                <a:lnTo>
                  <a:pt x="232498" y="10358"/>
                </a:lnTo>
                <a:close/>
                <a:moveTo>
                  <a:pt x="244109" y="10358"/>
                </a:moveTo>
                <a:lnTo>
                  <a:pt x="249428" y="13428"/>
                </a:lnTo>
                <a:lnTo>
                  <a:pt x="238790" y="13428"/>
                </a:lnTo>
                <a:lnTo>
                  <a:pt x="244109" y="10358"/>
                </a:lnTo>
                <a:close/>
                <a:moveTo>
                  <a:pt x="255750" y="10358"/>
                </a:moveTo>
                <a:lnTo>
                  <a:pt x="261070" y="13428"/>
                </a:lnTo>
                <a:lnTo>
                  <a:pt x="250431" y="13428"/>
                </a:lnTo>
                <a:lnTo>
                  <a:pt x="255750" y="10358"/>
                </a:lnTo>
                <a:close/>
                <a:moveTo>
                  <a:pt x="267362" y="10358"/>
                </a:moveTo>
                <a:lnTo>
                  <a:pt x="272681" y="13428"/>
                </a:lnTo>
                <a:lnTo>
                  <a:pt x="262042" y="13428"/>
                </a:lnTo>
                <a:lnTo>
                  <a:pt x="267362" y="10358"/>
                </a:lnTo>
                <a:close/>
                <a:moveTo>
                  <a:pt x="279003" y="10358"/>
                </a:moveTo>
                <a:lnTo>
                  <a:pt x="284322" y="13428"/>
                </a:lnTo>
                <a:lnTo>
                  <a:pt x="273684" y="13428"/>
                </a:lnTo>
                <a:lnTo>
                  <a:pt x="279003" y="10358"/>
                </a:lnTo>
                <a:close/>
                <a:moveTo>
                  <a:pt x="17023" y="13701"/>
                </a:moveTo>
                <a:lnTo>
                  <a:pt x="11703" y="16771"/>
                </a:lnTo>
                <a:lnTo>
                  <a:pt x="6384" y="13701"/>
                </a:lnTo>
                <a:close/>
                <a:moveTo>
                  <a:pt x="28664" y="13701"/>
                </a:moveTo>
                <a:lnTo>
                  <a:pt x="23345" y="16771"/>
                </a:lnTo>
                <a:lnTo>
                  <a:pt x="18026" y="13701"/>
                </a:lnTo>
                <a:close/>
                <a:moveTo>
                  <a:pt x="40275" y="13701"/>
                </a:moveTo>
                <a:lnTo>
                  <a:pt x="34956" y="16771"/>
                </a:lnTo>
                <a:lnTo>
                  <a:pt x="29637" y="13701"/>
                </a:lnTo>
                <a:close/>
                <a:moveTo>
                  <a:pt x="51886" y="13701"/>
                </a:moveTo>
                <a:lnTo>
                  <a:pt x="46598" y="16771"/>
                </a:lnTo>
                <a:lnTo>
                  <a:pt x="41278" y="13701"/>
                </a:lnTo>
                <a:close/>
                <a:moveTo>
                  <a:pt x="63528" y="13701"/>
                </a:moveTo>
                <a:lnTo>
                  <a:pt x="58209" y="16771"/>
                </a:lnTo>
                <a:lnTo>
                  <a:pt x="52889" y="13701"/>
                </a:lnTo>
                <a:close/>
                <a:moveTo>
                  <a:pt x="75169" y="13701"/>
                </a:moveTo>
                <a:lnTo>
                  <a:pt x="69850" y="16771"/>
                </a:lnTo>
                <a:lnTo>
                  <a:pt x="64531" y="13701"/>
                </a:lnTo>
                <a:close/>
                <a:moveTo>
                  <a:pt x="86750" y="13701"/>
                </a:moveTo>
                <a:lnTo>
                  <a:pt x="81431" y="16771"/>
                </a:lnTo>
                <a:lnTo>
                  <a:pt x="76112" y="13701"/>
                </a:lnTo>
                <a:close/>
                <a:moveTo>
                  <a:pt x="98361" y="13701"/>
                </a:moveTo>
                <a:lnTo>
                  <a:pt x="93042" y="16771"/>
                </a:lnTo>
                <a:lnTo>
                  <a:pt x="87723" y="13701"/>
                </a:lnTo>
                <a:close/>
                <a:moveTo>
                  <a:pt x="110003" y="13701"/>
                </a:moveTo>
                <a:lnTo>
                  <a:pt x="104684" y="16771"/>
                </a:lnTo>
                <a:lnTo>
                  <a:pt x="99364" y="13701"/>
                </a:lnTo>
                <a:close/>
                <a:moveTo>
                  <a:pt x="121614" y="13701"/>
                </a:moveTo>
                <a:lnTo>
                  <a:pt x="116295" y="16771"/>
                </a:lnTo>
                <a:lnTo>
                  <a:pt x="110976" y="13701"/>
                </a:lnTo>
                <a:close/>
                <a:moveTo>
                  <a:pt x="133256" y="13701"/>
                </a:moveTo>
                <a:lnTo>
                  <a:pt x="127936" y="16771"/>
                </a:lnTo>
                <a:lnTo>
                  <a:pt x="122617" y="13701"/>
                </a:lnTo>
                <a:close/>
                <a:moveTo>
                  <a:pt x="144867" y="13701"/>
                </a:moveTo>
                <a:lnTo>
                  <a:pt x="139548" y="16771"/>
                </a:lnTo>
                <a:lnTo>
                  <a:pt x="134228" y="13701"/>
                </a:lnTo>
                <a:close/>
                <a:moveTo>
                  <a:pt x="156478" y="13701"/>
                </a:moveTo>
                <a:lnTo>
                  <a:pt x="151159" y="16771"/>
                </a:lnTo>
                <a:lnTo>
                  <a:pt x="145840" y="13701"/>
                </a:lnTo>
                <a:close/>
                <a:moveTo>
                  <a:pt x="168089" y="13701"/>
                </a:moveTo>
                <a:lnTo>
                  <a:pt x="162770" y="16771"/>
                </a:lnTo>
                <a:lnTo>
                  <a:pt x="157451" y="13701"/>
                </a:lnTo>
                <a:close/>
                <a:moveTo>
                  <a:pt x="179731" y="13701"/>
                </a:moveTo>
                <a:lnTo>
                  <a:pt x="174411" y="16771"/>
                </a:lnTo>
                <a:lnTo>
                  <a:pt x="169092" y="13701"/>
                </a:lnTo>
                <a:close/>
                <a:moveTo>
                  <a:pt x="191342" y="13701"/>
                </a:moveTo>
                <a:lnTo>
                  <a:pt x="186023" y="16771"/>
                </a:lnTo>
                <a:lnTo>
                  <a:pt x="180703" y="13701"/>
                </a:lnTo>
                <a:close/>
                <a:moveTo>
                  <a:pt x="202953" y="13701"/>
                </a:moveTo>
                <a:lnTo>
                  <a:pt x="197634" y="16771"/>
                </a:lnTo>
                <a:lnTo>
                  <a:pt x="192315" y="13701"/>
                </a:lnTo>
                <a:close/>
                <a:moveTo>
                  <a:pt x="214564" y="13701"/>
                </a:moveTo>
                <a:lnTo>
                  <a:pt x="209245" y="16771"/>
                </a:lnTo>
                <a:lnTo>
                  <a:pt x="203926" y="13701"/>
                </a:lnTo>
                <a:close/>
                <a:moveTo>
                  <a:pt x="226175" y="13701"/>
                </a:moveTo>
                <a:lnTo>
                  <a:pt x="220856" y="16771"/>
                </a:lnTo>
                <a:lnTo>
                  <a:pt x="215537" y="13701"/>
                </a:lnTo>
                <a:close/>
                <a:moveTo>
                  <a:pt x="237817" y="13701"/>
                </a:moveTo>
                <a:lnTo>
                  <a:pt x="232498" y="16771"/>
                </a:lnTo>
                <a:lnTo>
                  <a:pt x="227178" y="13701"/>
                </a:lnTo>
                <a:close/>
                <a:moveTo>
                  <a:pt x="249428" y="13701"/>
                </a:moveTo>
                <a:lnTo>
                  <a:pt x="244109" y="16771"/>
                </a:lnTo>
                <a:lnTo>
                  <a:pt x="238790" y="13701"/>
                </a:lnTo>
                <a:close/>
                <a:moveTo>
                  <a:pt x="261070" y="13701"/>
                </a:moveTo>
                <a:lnTo>
                  <a:pt x="255750" y="16771"/>
                </a:lnTo>
                <a:lnTo>
                  <a:pt x="250431" y="13701"/>
                </a:lnTo>
                <a:close/>
                <a:moveTo>
                  <a:pt x="272681" y="13701"/>
                </a:moveTo>
                <a:lnTo>
                  <a:pt x="267362" y="16771"/>
                </a:lnTo>
                <a:lnTo>
                  <a:pt x="262042" y="13701"/>
                </a:lnTo>
                <a:close/>
                <a:moveTo>
                  <a:pt x="284292" y="13701"/>
                </a:moveTo>
                <a:lnTo>
                  <a:pt x="278973" y="16771"/>
                </a:lnTo>
                <a:lnTo>
                  <a:pt x="273653" y="13701"/>
                </a:lnTo>
                <a:close/>
                <a:moveTo>
                  <a:pt x="17174" y="13944"/>
                </a:moveTo>
                <a:lnTo>
                  <a:pt x="11855" y="23124"/>
                </a:lnTo>
                <a:lnTo>
                  <a:pt x="11855" y="17014"/>
                </a:lnTo>
                <a:lnTo>
                  <a:pt x="17174" y="13944"/>
                </a:lnTo>
                <a:close/>
                <a:moveTo>
                  <a:pt x="28816" y="13884"/>
                </a:moveTo>
                <a:lnTo>
                  <a:pt x="23497" y="23124"/>
                </a:lnTo>
                <a:lnTo>
                  <a:pt x="23497" y="16984"/>
                </a:lnTo>
                <a:lnTo>
                  <a:pt x="28816" y="13884"/>
                </a:lnTo>
                <a:close/>
                <a:moveTo>
                  <a:pt x="40427" y="13884"/>
                </a:moveTo>
                <a:lnTo>
                  <a:pt x="35108" y="23124"/>
                </a:lnTo>
                <a:lnTo>
                  <a:pt x="35108" y="16984"/>
                </a:lnTo>
                <a:lnTo>
                  <a:pt x="40427" y="13884"/>
                </a:lnTo>
                <a:close/>
                <a:moveTo>
                  <a:pt x="52008" y="13884"/>
                </a:moveTo>
                <a:lnTo>
                  <a:pt x="46689" y="23124"/>
                </a:lnTo>
                <a:lnTo>
                  <a:pt x="46689" y="16984"/>
                </a:lnTo>
                <a:lnTo>
                  <a:pt x="52008" y="13884"/>
                </a:lnTo>
                <a:close/>
                <a:moveTo>
                  <a:pt x="63650" y="13884"/>
                </a:moveTo>
                <a:lnTo>
                  <a:pt x="58330" y="23124"/>
                </a:lnTo>
                <a:lnTo>
                  <a:pt x="58330" y="16984"/>
                </a:lnTo>
                <a:lnTo>
                  <a:pt x="63650" y="13884"/>
                </a:lnTo>
                <a:close/>
                <a:moveTo>
                  <a:pt x="75261" y="13884"/>
                </a:moveTo>
                <a:lnTo>
                  <a:pt x="69941" y="23124"/>
                </a:lnTo>
                <a:lnTo>
                  <a:pt x="69941" y="16984"/>
                </a:lnTo>
                <a:lnTo>
                  <a:pt x="75261" y="13884"/>
                </a:lnTo>
                <a:close/>
                <a:moveTo>
                  <a:pt x="86902" y="13884"/>
                </a:moveTo>
                <a:lnTo>
                  <a:pt x="81583" y="23124"/>
                </a:lnTo>
                <a:lnTo>
                  <a:pt x="81583" y="16984"/>
                </a:lnTo>
                <a:lnTo>
                  <a:pt x="86902" y="13884"/>
                </a:lnTo>
                <a:close/>
                <a:moveTo>
                  <a:pt x="98513" y="13884"/>
                </a:moveTo>
                <a:lnTo>
                  <a:pt x="93194" y="23124"/>
                </a:lnTo>
                <a:lnTo>
                  <a:pt x="93194" y="16984"/>
                </a:lnTo>
                <a:lnTo>
                  <a:pt x="98513" y="13884"/>
                </a:lnTo>
                <a:close/>
                <a:moveTo>
                  <a:pt x="110155" y="13884"/>
                </a:moveTo>
                <a:lnTo>
                  <a:pt x="104836" y="23124"/>
                </a:lnTo>
                <a:lnTo>
                  <a:pt x="104836" y="16984"/>
                </a:lnTo>
                <a:lnTo>
                  <a:pt x="110155" y="13884"/>
                </a:lnTo>
                <a:close/>
                <a:moveTo>
                  <a:pt x="121736" y="13884"/>
                </a:moveTo>
                <a:lnTo>
                  <a:pt x="116416" y="23124"/>
                </a:lnTo>
                <a:lnTo>
                  <a:pt x="116416" y="16984"/>
                </a:lnTo>
                <a:lnTo>
                  <a:pt x="121736" y="13884"/>
                </a:lnTo>
                <a:close/>
                <a:moveTo>
                  <a:pt x="133377" y="13884"/>
                </a:moveTo>
                <a:lnTo>
                  <a:pt x="128058" y="23124"/>
                </a:lnTo>
                <a:lnTo>
                  <a:pt x="128058" y="16984"/>
                </a:lnTo>
                <a:lnTo>
                  <a:pt x="133377" y="13884"/>
                </a:lnTo>
                <a:close/>
                <a:moveTo>
                  <a:pt x="144988" y="13884"/>
                </a:moveTo>
                <a:lnTo>
                  <a:pt x="139669" y="23124"/>
                </a:lnTo>
                <a:lnTo>
                  <a:pt x="139669" y="16984"/>
                </a:lnTo>
                <a:lnTo>
                  <a:pt x="144988" y="13884"/>
                </a:lnTo>
                <a:close/>
                <a:moveTo>
                  <a:pt x="156630" y="13884"/>
                </a:moveTo>
                <a:lnTo>
                  <a:pt x="151311" y="23124"/>
                </a:lnTo>
                <a:lnTo>
                  <a:pt x="151311" y="16984"/>
                </a:lnTo>
                <a:lnTo>
                  <a:pt x="156630" y="13884"/>
                </a:lnTo>
                <a:close/>
                <a:moveTo>
                  <a:pt x="168241" y="13884"/>
                </a:moveTo>
                <a:lnTo>
                  <a:pt x="162922" y="23124"/>
                </a:lnTo>
                <a:lnTo>
                  <a:pt x="162922" y="16984"/>
                </a:lnTo>
                <a:lnTo>
                  <a:pt x="168241" y="13884"/>
                </a:lnTo>
                <a:close/>
                <a:moveTo>
                  <a:pt x="179822" y="13884"/>
                </a:moveTo>
                <a:lnTo>
                  <a:pt x="174503" y="23124"/>
                </a:lnTo>
                <a:lnTo>
                  <a:pt x="174503" y="16984"/>
                </a:lnTo>
                <a:lnTo>
                  <a:pt x="179822" y="13884"/>
                </a:lnTo>
                <a:close/>
                <a:moveTo>
                  <a:pt x="191463" y="13884"/>
                </a:moveTo>
                <a:lnTo>
                  <a:pt x="186144" y="23124"/>
                </a:lnTo>
                <a:lnTo>
                  <a:pt x="186144" y="16984"/>
                </a:lnTo>
                <a:lnTo>
                  <a:pt x="191463" y="13884"/>
                </a:lnTo>
                <a:close/>
                <a:moveTo>
                  <a:pt x="203075" y="13884"/>
                </a:moveTo>
                <a:lnTo>
                  <a:pt x="197755" y="23124"/>
                </a:lnTo>
                <a:lnTo>
                  <a:pt x="197755" y="16984"/>
                </a:lnTo>
                <a:lnTo>
                  <a:pt x="203075" y="13884"/>
                </a:lnTo>
                <a:close/>
                <a:moveTo>
                  <a:pt x="214716" y="13884"/>
                </a:moveTo>
                <a:lnTo>
                  <a:pt x="209397" y="23124"/>
                </a:lnTo>
                <a:lnTo>
                  <a:pt x="209397" y="16984"/>
                </a:lnTo>
                <a:lnTo>
                  <a:pt x="214716" y="13884"/>
                </a:lnTo>
                <a:close/>
                <a:moveTo>
                  <a:pt x="226327" y="13884"/>
                </a:moveTo>
                <a:lnTo>
                  <a:pt x="221008" y="23124"/>
                </a:lnTo>
                <a:lnTo>
                  <a:pt x="221008" y="16984"/>
                </a:lnTo>
                <a:lnTo>
                  <a:pt x="226327" y="13884"/>
                </a:lnTo>
                <a:close/>
                <a:moveTo>
                  <a:pt x="237969" y="13884"/>
                </a:moveTo>
                <a:lnTo>
                  <a:pt x="232650" y="23124"/>
                </a:lnTo>
                <a:lnTo>
                  <a:pt x="232650" y="16984"/>
                </a:lnTo>
                <a:lnTo>
                  <a:pt x="237969" y="13884"/>
                </a:lnTo>
                <a:close/>
                <a:moveTo>
                  <a:pt x="249550" y="13884"/>
                </a:moveTo>
                <a:lnTo>
                  <a:pt x="244230" y="23124"/>
                </a:lnTo>
                <a:lnTo>
                  <a:pt x="244230" y="16984"/>
                </a:lnTo>
                <a:lnTo>
                  <a:pt x="249550" y="13884"/>
                </a:lnTo>
                <a:close/>
                <a:moveTo>
                  <a:pt x="261191" y="13884"/>
                </a:moveTo>
                <a:lnTo>
                  <a:pt x="255872" y="23124"/>
                </a:lnTo>
                <a:lnTo>
                  <a:pt x="255872" y="16984"/>
                </a:lnTo>
                <a:lnTo>
                  <a:pt x="261191" y="13884"/>
                </a:lnTo>
                <a:close/>
                <a:moveTo>
                  <a:pt x="272802" y="13944"/>
                </a:moveTo>
                <a:lnTo>
                  <a:pt x="267483" y="23124"/>
                </a:lnTo>
                <a:lnTo>
                  <a:pt x="267483" y="17014"/>
                </a:lnTo>
                <a:lnTo>
                  <a:pt x="272802" y="13944"/>
                </a:lnTo>
                <a:close/>
                <a:moveTo>
                  <a:pt x="284444" y="13944"/>
                </a:moveTo>
                <a:lnTo>
                  <a:pt x="279125" y="23124"/>
                </a:lnTo>
                <a:lnTo>
                  <a:pt x="279125" y="17014"/>
                </a:lnTo>
                <a:lnTo>
                  <a:pt x="284444" y="13944"/>
                </a:lnTo>
                <a:close/>
                <a:moveTo>
                  <a:pt x="6262" y="13975"/>
                </a:moveTo>
                <a:lnTo>
                  <a:pt x="11582" y="17014"/>
                </a:lnTo>
                <a:lnTo>
                  <a:pt x="11582" y="23154"/>
                </a:lnTo>
                <a:lnTo>
                  <a:pt x="6262" y="13975"/>
                </a:lnTo>
                <a:close/>
                <a:moveTo>
                  <a:pt x="17904" y="13975"/>
                </a:moveTo>
                <a:lnTo>
                  <a:pt x="23223" y="17014"/>
                </a:lnTo>
                <a:lnTo>
                  <a:pt x="23223" y="23154"/>
                </a:lnTo>
                <a:lnTo>
                  <a:pt x="17904" y="13975"/>
                </a:lnTo>
                <a:close/>
                <a:moveTo>
                  <a:pt x="29515" y="13975"/>
                </a:moveTo>
                <a:lnTo>
                  <a:pt x="34834" y="17014"/>
                </a:lnTo>
                <a:lnTo>
                  <a:pt x="34834" y="23154"/>
                </a:lnTo>
                <a:lnTo>
                  <a:pt x="29515" y="13975"/>
                </a:lnTo>
                <a:close/>
                <a:moveTo>
                  <a:pt x="41126" y="13975"/>
                </a:moveTo>
                <a:lnTo>
                  <a:pt x="46446" y="17014"/>
                </a:lnTo>
                <a:lnTo>
                  <a:pt x="46446" y="23154"/>
                </a:lnTo>
                <a:lnTo>
                  <a:pt x="41126" y="13975"/>
                </a:lnTo>
                <a:close/>
                <a:moveTo>
                  <a:pt x="52737" y="13975"/>
                </a:moveTo>
                <a:lnTo>
                  <a:pt x="58057" y="17014"/>
                </a:lnTo>
                <a:lnTo>
                  <a:pt x="58057" y="23154"/>
                </a:lnTo>
                <a:lnTo>
                  <a:pt x="52737" y="13975"/>
                </a:lnTo>
                <a:close/>
                <a:moveTo>
                  <a:pt x="64379" y="13975"/>
                </a:moveTo>
                <a:lnTo>
                  <a:pt x="69698" y="17014"/>
                </a:lnTo>
                <a:lnTo>
                  <a:pt x="69698" y="23154"/>
                </a:lnTo>
                <a:lnTo>
                  <a:pt x="64379" y="13975"/>
                </a:lnTo>
                <a:close/>
                <a:moveTo>
                  <a:pt x="75990" y="13975"/>
                </a:moveTo>
                <a:lnTo>
                  <a:pt x="81309" y="17014"/>
                </a:lnTo>
                <a:lnTo>
                  <a:pt x="81309" y="23154"/>
                </a:lnTo>
                <a:lnTo>
                  <a:pt x="75990" y="13975"/>
                </a:lnTo>
                <a:close/>
                <a:moveTo>
                  <a:pt x="87632" y="13975"/>
                </a:moveTo>
                <a:lnTo>
                  <a:pt x="92951" y="17014"/>
                </a:lnTo>
                <a:lnTo>
                  <a:pt x="92951" y="23154"/>
                </a:lnTo>
                <a:lnTo>
                  <a:pt x="87632" y="13975"/>
                </a:lnTo>
                <a:close/>
                <a:moveTo>
                  <a:pt x="99243" y="13975"/>
                </a:moveTo>
                <a:lnTo>
                  <a:pt x="104562" y="17014"/>
                </a:lnTo>
                <a:lnTo>
                  <a:pt x="104562" y="23154"/>
                </a:lnTo>
                <a:lnTo>
                  <a:pt x="99243" y="13975"/>
                </a:lnTo>
                <a:close/>
                <a:moveTo>
                  <a:pt x="110824" y="13975"/>
                </a:moveTo>
                <a:lnTo>
                  <a:pt x="116143" y="17014"/>
                </a:lnTo>
                <a:lnTo>
                  <a:pt x="116143" y="23154"/>
                </a:lnTo>
                <a:lnTo>
                  <a:pt x="110824" y="13975"/>
                </a:lnTo>
                <a:close/>
                <a:moveTo>
                  <a:pt x="122465" y="13975"/>
                </a:moveTo>
                <a:lnTo>
                  <a:pt x="127784" y="17014"/>
                </a:lnTo>
                <a:lnTo>
                  <a:pt x="127784" y="23154"/>
                </a:lnTo>
                <a:lnTo>
                  <a:pt x="122465" y="13975"/>
                </a:lnTo>
                <a:close/>
                <a:moveTo>
                  <a:pt x="134076" y="13975"/>
                </a:moveTo>
                <a:lnTo>
                  <a:pt x="139396" y="17014"/>
                </a:lnTo>
                <a:lnTo>
                  <a:pt x="139396" y="23154"/>
                </a:lnTo>
                <a:lnTo>
                  <a:pt x="134076" y="13975"/>
                </a:lnTo>
                <a:close/>
                <a:moveTo>
                  <a:pt x="145718" y="13975"/>
                </a:moveTo>
                <a:lnTo>
                  <a:pt x="151037" y="17014"/>
                </a:lnTo>
                <a:lnTo>
                  <a:pt x="151037" y="23154"/>
                </a:lnTo>
                <a:lnTo>
                  <a:pt x="145718" y="13975"/>
                </a:lnTo>
                <a:close/>
                <a:moveTo>
                  <a:pt x="157329" y="13975"/>
                </a:moveTo>
                <a:lnTo>
                  <a:pt x="162648" y="17014"/>
                </a:lnTo>
                <a:lnTo>
                  <a:pt x="162648" y="23154"/>
                </a:lnTo>
                <a:lnTo>
                  <a:pt x="157329" y="13975"/>
                </a:lnTo>
                <a:close/>
                <a:moveTo>
                  <a:pt x="168971" y="13975"/>
                </a:moveTo>
                <a:lnTo>
                  <a:pt x="174290" y="17014"/>
                </a:lnTo>
                <a:lnTo>
                  <a:pt x="174290" y="23154"/>
                </a:lnTo>
                <a:lnTo>
                  <a:pt x="168971" y="13975"/>
                </a:lnTo>
                <a:close/>
                <a:moveTo>
                  <a:pt x="180551" y="13975"/>
                </a:moveTo>
                <a:lnTo>
                  <a:pt x="185871" y="17014"/>
                </a:lnTo>
                <a:lnTo>
                  <a:pt x="185871" y="23154"/>
                </a:lnTo>
                <a:lnTo>
                  <a:pt x="180551" y="13975"/>
                </a:lnTo>
                <a:close/>
                <a:moveTo>
                  <a:pt x="192193" y="13975"/>
                </a:moveTo>
                <a:lnTo>
                  <a:pt x="197512" y="17014"/>
                </a:lnTo>
                <a:lnTo>
                  <a:pt x="197512" y="23154"/>
                </a:lnTo>
                <a:lnTo>
                  <a:pt x="192193" y="13975"/>
                </a:lnTo>
                <a:close/>
                <a:moveTo>
                  <a:pt x="203804" y="13975"/>
                </a:moveTo>
                <a:lnTo>
                  <a:pt x="209123" y="17014"/>
                </a:lnTo>
                <a:lnTo>
                  <a:pt x="209123" y="23154"/>
                </a:lnTo>
                <a:lnTo>
                  <a:pt x="203804" y="13975"/>
                </a:lnTo>
                <a:close/>
                <a:moveTo>
                  <a:pt x="215446" y="13975"/>
                </a:moveTo>
                <a:lnTo>
                  <a:pt x="220765" y="17014"/>
                </a:lnTo>
                <a:lnTo>
                  <a:pt x="220765" y="23154"/>
                </a:lnTo>
                <a:lnTo>
                  <a:pt x="215446" y="13975"/>
                </a:lnTo>
                <a:close/>
                <a:moveTo>
                  <a:pt x="227057" y="13975"/>
                </a:moveTo>
                <a:lnTo>
                  <a:pt x="232376" y="17014"/>
                </a:lnTo>
                <a:lnTo>
                  <a:pt x="232376" y="23154"/>
                </a:lnTo>
                <a:lnTo>
                  <a:pt x="227057" y="13975"/>
                </a:lnTo>
                <a:close/>
                <a:moveTo>
                  <a:pt x="238638" y="13975"/>
                </a:moveTo>
                <a:lnTo>
                  <a:pt x="243957" y="17014"/>
                </a:lnTo>
                <a:lnTo>
                  <a:pt x="243957" y="23154"/>
                </a:lnTo>
                <a:lnTo>
                  <a:pt x="238638" y="13975"/>
                </a:lnTo>
                <a:close/>
                <a:moveTo>
                  <a:pt x="250279" y="13975"/>
                </a:moveTo>
                <a:lnTo>
                  <a:pt x="255598" y="17014"/>
                </a:lnTo>
                <a:lnTo>
                  <a:pt x="255598" y="23154"/>
                </a:lnTo>
                <a:lnTo>
                  <a:pt x="250279" y="13975"/>
                </a:lnTo>
                <a:close/>
                <a:moveTo>
                  <a:pt x="261890" y="13944"/>
                </a:moveTo>
                <a:lnTo>
                  <a:pt x="267210" y="17014"/>
                </a:lnTo>
                <a:lnTo>
                  <a:pt x="267210" y="23154"/>
                </a:lnTo>
                <a:lnTo>
                  <a:pt x="261890" y="13944"/>
                </a:lnTo>
                <a:close/>
                <a:moveTo>
                  <a:pt x="273532" y="13944"/>
                </a:moveTo>
                <a:lnTo>
                  <a:pt x="278851" y="17014"/>
                </a:lnTo>
                <a:lnTo>
                  <a:pt x="278851" y="23154"/>
                </a:lnTo>
                <a:lnTo>
                  <a:pt x="273532" y="13944"/>
                </a:lnTo>
                <a:close/>
                <a:moveTo>
                  <a:pt x="250036" y="14066"/>
                </a:moveTo>
                <a:lnTo>
                  <a:pt x="255355" y="23245"/>
                </a:lnTo>
                <a:lnTo>
                  <a:pt x="252893" y="21847"/>
                </a:lnTo>
                <a:lnTo>
                  <a:pt x="250036" y="20206"/>
                </a:lnTo>
                <a:lnTo>
                  <a:pt x="250036" y="14066"/>
                </a:lnTo>
                <a:close/>
                <a:moveTo>
                  <a:pt x="273289" y="14066"/>
                </a:moveTo>
                <a:lnTo>
                  <a:pt x="278608" y="23245"/>
                </a:lnTo>
                <a:lnTo>
                  <a:pt x="276146" y="21847"/>
                </a:lnTo>
                <a:lnTo>
                  <a:pt x="273289" y="20206"/>
                </a:lnTo>
                <a:lnTo>
                  <a:pt x="273289" y="14066"/>
                </a:lnTo>
                <a:close/>
                <a:moveTo>
                  <a:pt x="17661" y="14036"/>
                </a:moveTo>
                <a:lnTo>
                  <a:pt x="22980" y="23245"/>
                </a:lnTo>
                <a:lnTo>
                  <a:pt x="20518" y="21786"/>
                </a:lnTo>
                <a:lnTo>
                  <a:pt x="17661" y="20206"/>
                </a:lnTo>
                <a:lnTo>
                  <a:pt x="17661" y="14036"/>
                </a:lnTo>
                <a:close/>
                <a:moveTo>
                  <a:pt x="29242" y="14066"/>
                </a:moveTo>
                <a:lnTo>
                  <a:pt x="34591" y="23245"/>
                </a:lnTo>
                <a:lnTo>
                  <a:pt x="32099" y="21847"/>
                </a:lnTo>
                <a:lnTo>
                  <a:pt x="29242" y="20206"/>
                </a:lnTo>
                <a:lnTo>
                  <a:pt x="29242" y="14066"/>
                </a:lnTo>
                <a:close/>
                <a:moveTo>
                  <a:pt x="40883" y="14066"/>
                </a:moveTo>
                <a:lnTo>
                  <a:pt x="46202" y="23245"/>
                </a:lnTo>
                <a:lnTo>
                  <a:pt x="43740" y="21847"/>
                </a:lnTo>
                <a:lnTo>
                  <a:pt x="40883" y="20206"/>
                </a:lnTo>
                <a:lnTo>
                  <a:pt x="40883" y="14066"/>
                </a:lnTo>
                <a:close/>
                <a:moveTo>
                  <a:pt x="52525" y="14066"/>
                </a:moveTo>
                <a:lnTo>
                  <a:pt x="57844" y="23245"/>
                </a:lnTo>
                <a:lnTo>
                  <a:pt x="55351" y="21847"/>
                </a:lnTo>
                <a:lnTo>
                  <a:pt x="52525" y="20206"/>
                </a:lnTo>
                <a:lnTo>
                  <a:pt x="52525" y="14066"/>
                </a:lnTo>
                <a:close/>
                <a:moveTo>
                  <a:pt x="64136" y="14066"/>
                </a:moveTo>
                <a:lnTo>
                  <a:pt x="69455" y="23245"/>
                </a:lnTo>
                <a:lnTo>
                  <a:pt x="66993" y="21847"/>
                </a:lnTo>
                <a:lnTo>
                  <a:pt x="64136" y="20206"/>
                </a:lnTo>
                <a:lnTo>
                  <a:pt x="64136" y="14066"/>
                </a:lnTo>
                <a:close/>
                <a:moveTo>
                  <a:pt x="75777" y="14066"/>
                </a:moveTo>
                <a:lnTo>
                  <a:pt x="81097" y="23245"/>
                </a:lnTo>
                <a:lnTo>
                  <a:pt x="78604" y="21847"/>
                </a:lnTo>
                <a:lnTo>
                  <a:pt x="75777" y="20206"/>
                </a:lnTo>
                <a:lnTo>
                  <a:pt x="75777" y="14066"/>
                </a:lnTo>
                <a:close/>
                <a:moveTo>
                  <a:pt x="87358" y="14066"/>
                </a:moveTo>
                <a:lnTo>
                  <a:pt x="92677" y="23245"/>
                </a:lnTo>
                <a:lnTo>
                  <a:pt x="90215" y="21847"/>
                </a:lnTo>
                <a:lnTo>
                  <a:pt x="87358" y="20206"/>
                </a:lnTo>
                <a:lnTo>
                  <a:pt x="87358" y="14066"/>
                </a:lnTo>
                <a:close/>
                <a:moveTo>
                  <a:pt x="98969" y="14066"/>
                </a:moveTo>
                <a:lnTo>
                  <a:pt x="104289" y="23245"/>
                </a:lnTo>
                <a:lnTo>
                  <a:pt x="101827" y="21847"/>
                </a:lnTo>
                <a:lnTo>
                  <a:pt x="98969" y="20206"/>
                </a:lnTo>
                <a:lnTo>
                  <a:pt x="98969" y="14066"/>
                </a:lnTo>
                <a:close/>
                <a:moveTo>
                  <a:pt x="110611" y="14066"/>
                </a:moveTo>
                <a:lnTo>
                  <a:pt x="115930" y="23245"/>
                </a:lnTo>
                <a:lnTo>
                  <a:pt x="113468" y="21847"/>
                </a:lnTo>
                <a:lnTo>
                  <a:pt x="110611" y="20206"/>
                </a:lnTo>
                <a:lnTo>
                  <a:pt x="110611" y="14066"/>
                </a:lnTo>
                <a:close/>
                <a:moveTo>
                  <a:pt x="122222" y="14066"/>
                </a:moveTo>
                <a:lnTo>
                  <a:pt x="127541" y="23245"/>
                </a:lnTo>
                <a:lnTo>
                  <a:pt x="125079" y="21847"/>
                </a:lnTo>
                <a:lnTo>
                  <a:pt x="122222" y="20206"/>
                </a:lnTo>
                <a:lnTo>
                  <a:pt x="122222" y="14066"/>
                </a:lnTo>
                <a:close/>
                <a:moveTo>
                  <a:pt x="133864" y="14066"/>
                </a:moveTo>
                <a:lnTo>
                  <a:pt x="139183" y="23245"/>
                </a:lnTo>
                <a:lnTo>
                  <a:pt x="136721" y="21847"/>
                </a:lnTo>
                <a:lnTo>
                  <a:pt x="133864" y="20206"/>
                </a:lnTo>
                <a:lnTo>
                  <a:pt x="133864" y="14066"/>
                </a:lnTo>
                <a:close/>
                <a:moveTo>
                  <a:pt x="145475" y="14066"/>
                </a:moveTo>
                <a:lnTo>
                  <a:pt x="150794" y="23245"/>
                </a:lnTo>
                <a:lnTo>
                  <a:pt x="148332" y="21847"/>
                </a:lnTo>
                <a:lnTo>
                  <a:pt x="145475" y="20206"/>
                </a:lnTo>
                <a:lnTo>
                  <a:pt x="145475" y="14066"/>
                </a:lnTo>
                <a:close/>
                <a:moveTo>
                  <a:pt x="157086" y="14066"/>
                </a:moveTo>
                <a:lnTo>
                  <a:pt x="162405" y="23245"/>
                </a:lnTo>
                <a:lnTo>
                  <a:pt x="159913" y="21847"/>
                </a:lnTo>
                <a:lnTo>
                  <a:pt x="157086" y="20206"/>
                </a:lnTo>
                <a:lnTo>
                  <a:pt x="157086" y="14066"/>
                </a:lnTo>
                <a:close/>
                <a:moveTo>
                  <a:pt x="168697" y="14066"/>
                </a:moveTo>
                <a:lnTo>
                  <a:pt x="174016" y="23245"/>
                </a:lnTo>
                <a:lnTo>
                  <a:pt x="171554" y="21847"/>
                </a:lnTo>
                <a:lnTo>
                  <a:pt x="168697" y="20206"/>
                </a:lnTo>
                <a:lnTo>
                  <a:pt x="168697" y="14066"/>
                </a:lnTo>
                <a:close/>
                <a:moveTo>
                  <a:pt x="180339" y="14066"/>
                </a:moveTo>
                <a:lnTo>
                  <a:pt x="185658" y="23245"/>
                </a:lnTo>
                <a:lnTo>
                  <a:pt x="183165" y="21847"/>
                </a:lnTo>
                <a:lnTo>
                  <a:pt x="180339" y="20206"/>
                </a:lnTo>
                <a:lnTo>
                  <a:pt x="180339" y="14066"/>
                </a:lnTo>
                <a:close/>
                <a:moveTo>
                  <a:pt x="191950" y="14066"/>
                </a:moveTo>
                <a:lnTo>
                  <a:pt x="197269" y="23245"/>
                </a:lnTo>
                <a:lnTo>
                  <a:pt x="194807" y="21847"/>
                </a:lnTo>
                <a:lnTo>
                  <a:pt x="191950" y="20206"/>
                </a:lnTo>
                <a:lnTo>
                  <a:pt x="191950" y="14066"/>
                </a:lnTo>
                <a:close/>
                <a:moveTo>
                  <a:pt x="203591" y="14066"/>
                </a:moveTo>
                <a:lnTo>
                  <a:pt x="208911" y="23245"/>
                </a:lnTo>
                <a:lnTo>
                  <a:pt x="206418" y="21847"/>
                </a:lnTo>
                <a:lnTo>
                  <a:pt x="203591" y="20206"/>
                </a:lnTo>
                <a:lnTo>
                  <a:pt x="203591" y="14066"/>
                </a:lnTo>
                <a:close/>
                <a:moveTo>
                  <a:pt x="215202" y="14066"/>
                </a:moveTo>
                <a:lnTo>
                  <a:pt x="220522" y="23245"/>
                </a:lnTo>
                <a:lnTo>
                  <a:pt x="218060" y="21847"/>
                </a:lnTo>
                <a:lnTo>
                  <a:pt x="215202" y="20206"/>
                </a:lnTo>
                <a:lnTo>
                  <a:pt x="215202" y="14066"/>
                </a:lnTo>
                <a:close/>
                <a:moveTo>
                  <a:pt x="226783" y="14066"/>
                </a:moveTo>
                <a:lnTo>
                  <a:pt x="232103" y="23245"/>
                </a:lnTo>
                <a:lnTo>
                  <a:pt x="229640" y="21847"/>
                </a:lnTo>
                <a:lnTo>
                  <a:pt x="226783" y="20206"/>
                </a:lnTo>
                <a:lnTo>
                  <a:pt x="226783" y="14066"/>
                </a:lnTo>
                <a:close/>
                <a:moveTo>
                  <a:pt x="238425" y="14066"/>
                </a:moveTo>
                <a:lnTo>
                  <a:pt x="243744" y="23245"/>
                </a:lnTo>
                <a:lnTo>
                  <a:pt x="241282" y="21847"/>
                </a:lnTo>
                <a:lnTo>
                  <a:pt x="238425" y="20206"/>
                </a:lnTo>
                <a:lnTo>
                  <a:pt x="238425" y="14066"/>
                </a:lnTo>
                <a:close/>
                <a:moveTo>
                  <a:pt x="261678" y="14066"/>
                </a:moveTo>
                <a:lnTo>
                  <a:pt x="266997" y="23245"/>
                </a:lnTo>
                <a:lnTo>
                  <a:pt x="264535" y="21847"/>
                </a:lnTo>
                <a:lnTo>
                  <a:pt x="261678" y="20206"/>
                </a:lnTo>
                <a:lnTo>
                  <a:pt x="261678" y="14066"/>
                </a:lnTo>
                <a:close/>
                <a:moveTo>
                  <a:pt x="29029" y="14096"/>
                </a:moveTo>
                <a:lnTo>
                  <a:pt x="29029" y="20206"/>
                </a:lnTo>
                <a:lnTo>
                  <a:pt x="26172" y="21847"/>
                </a:lnTo>
                <a:lnTo>
                  <a:pt x="23710" y="23276"/>
                </a:lnTo>
                <a:lnTo>
                  <a:pt x="23710" y="23276"/>
                </a:lnTo>
                <a:lnTo>
                  <a:pt x="29029" y="14096"/>
                </a:lnTo>
                <a:close/>
                <a:moveTo>
                  <a:pt x="75504" y="14096"/>
                </a:moveTo>
                <a:lnTo>
                  <a:pt x="75504" y="20206"/>
                </a:lnTo>
                <a:lnTo>
                  <a:pt x="72647" y="21847"/>
                </a:lnTo>
                <a:lnTo>
                  <a:pt x="70185" y="23276"/>
                </a:lnTo>
                <a:lnTo>
                  <a:pt x="75504" y="14096"/>
                </a:lnTo>
                <a:close/>
                <a:moveTo>
                  <a:pt x="110337" y="14096"/>
                </a:moveTo>
                <a:lnTo>
                  <a:pt x="110337" y="20206"/>
                </a:lnTo>
                <a:lnTo>
                  <a:pt x="107480" y="21847"/>
                </a:lnTo>
                <a:lnTo>
                  <a:pt x="105018" y="23276"/>
                </a:lnTo>
                <a:lnTo>
                  <a:pt x="110337" y="14096"/>
                </a:lnTo>
                <a:close/>
                <a:moveTo>
                  <a:pt x="63862" y="14096"/>
                </a:moveTo>
                <a:lnTo>
                  <a:pt x="63862" y="20206"/>
                </a:lnTo>
                <a:lnTo>
                  <a:pt x="61005" y="21847"/>
                </a:lnTo>
                <a:lnTo>
                  <a:pt x="58543" y="23276"/>
                </a:lnTo>
                <a:lnTo>
                  <a:pt x="63862" y="14096"/>
                </a:lnTo>
                <a:close/>
                <a:moveTo>
                  <a:pt x="98757" y="14096"/>
                </a:moveTo>
                <a:lnTo>
                  <a:pt x="98757" y="20206"/>
                </a:lnTo>
                <a:lnTo>
                  <a:pt x="95899" y="21847"/>
                </a:lnTo>
                <a:lnTo>
                  <a:pt x="93437" y="23276"/>
                </a:lnTo>
                <a:lnTo>
                  <a:pt x="98757" y="14096"/>
                </a:lnTo>
                <a:close/>
                <a:moveTo>
                  <a:pt x="145232" y="14096"/>
                </a:moveTo>
                <a:lnTo>
                  <a:pt x="145232" y="20206"/>
                </a:lnTo>
                <a:lnTo>
                  <a:pt x="142374" y="21847"/>
                </a:lnTo>
                <a:lnTo>
                  <a:pt x="139912" y="23276"/>
                </a:lnTo>
                <a:lnTo>
                  <a:pt x="145232" y="14096"/>
                </a:lnTo>
                <a:close/>
                <a:moveTo>
                  <a:pt x="156843" y="14096"/>
                </a:moveTo>
                <a:lnTo>
                  <a:pt x="156843" y="20206"/>
                </a:lnTo>
                <a:lnTo>
                  <a:pt x="153986" y="21847"/>
                </a:lnTo>
                <a:lnTo>
                  <a:pt x="151523" y="23276"/>
                </a:lnTo>
                <a:lnTo>
                  <a:pt x="156843" y="14096"/>
                </a:lnTo>
                <a:close/>
                <a:moveTo>
                  <a:pt x="180065" y="14096"/>
                </a:moveTo>
                <a:lnTo>
                  <a:pt x="180065" y="20206"/>
                </a:lnTo>
                <a:lnTo>
                  <a:pt x="177208" y="21847"/>
                </a:lnTo>
                <a:lnTo>
                  <a:pt x="174746" y="23276"/>
                </a:lnTo>
                <a:lnTo>
                  <a:pt x="180065" y="14096"/>
                </a:lnTo>
                <a:close/>
                <a:moveTo>
                  <a:pt x="191676" y="14096"/>
                </a:moveTo>
                <a:lnTo>
                  <a:pt x="191676" y="20206"/>
                </a:lnTo>
                <a:lnTo>
                  <a:pt x="188849" y="21847"/>
                </a:lnTo>
                <a:lnTo>
                  <a:pt x="186357" y="23276"/>
                </a:lnTo>
                <a:lnTo>
                  <a:pt x="191676" y="14096"/>
                </a:lnTo>
                <a:close/>
                <a:moveTo>
                  <a:pt x="203318" y="14096"/>
                </a:moveTo>
                <a:lnTo>
                  <a:pt x="203318" y="20206"/>
                </a:lnTo>
                <a:lnTo>
                  <a:pt x="200461" y="21847"/>
                </a:lnTo>
                <a:lnTo>
                  <a:pt x="197999" y="23276"/>
                </a:lnTo>
                <a:lnTo>
                  <a:pt x="203318" y="14096"/>
                </a:lnTo>
                <a:close/>
                <a:moveTo>
                  <a:pt x="214929" y="14096"/>
                </a:moveTo>
                <a:lnTo>
                  <a:pt x="214929" y="20206"/>
                </a:lnTo>
                <a:lnTo>
                  <a:pt x="212072" y="21847"/>
                </a:lnTo>
                <a:lnTo>
                  <a:pt x="209610" y="23276"/>
                </a:lnTo>
                <a:lnTo>
                  <a:pt x="214929" y="14096"/>
                </a:lnTo>
                <a:close/>
                <a:moveTo>
                  <a:pt x="226570" y="14096"/>
                </a:moveTo>
                <a:lnTo>
                  <a:pt x="226570" y="20206"/>
                </a:lnTo>
                <a:lnTo>
                  <a:pt x="223713" y="21847"/>
                </a:lnTo>
                <a:lnTo>
                  <a:pt x="221251" y="23276"/>
                </a:lnTo>
                <a:lnTo>
                  <a:pt x="226570" y="14096"/>
                </a:lnTo>
                <a:close/>
                <a:moveTo>
                  <a:pt x="238182" y="14096"/>
                </a:moveTo>
                <a:lnTo>
                  <a:pt x="238182" y="20206"/>
                </a:lnTo>
                <a:lnTo>
                  <a:pt x="235355" y="21847"/>
                </a:lnTo>
                <a:lnTo>
                  <a:pt x="232862" y="23276"/>
                </a:lnTo>
                <a:lnTo>
                  <a:pt x="238182" y="14096"/>
                </a:lnTo>
                <a:close/>
                <a:moveTo>
                  <a:pt x="249793" y="14096"/>
                </a:moveTo>
                <a:lnTo>
                  <a:pt x="249793" y="20206"/>
                </a:lnTo>
                <a:lnTo>
                  <a:pt x="246936" y="21847"/>
                </a:lnTo>
                <a:lnTo>
                  <a:pt x="244474" y="23276"/>
                </a:lnTo>
                <a:lnTo>
                  <a:pt x="249793" y="14096"/>
                </a:lnTo>
                <a:close/>
                <a:moveTo>
                  <a:pt x="273046" y="14096"/>
                </a:moveTo>
                <a:lnTo>
                  <a:pt x="273046" y="20236"/>
                </a:lnTo>
                <a:lnTo>
                  <a:pt x="270188" y="21878"/>
                </a:lnTo>
                <a:lnTo>
                  <a:pt x="267726" y="23276"/>
                </a:lnTo>
                <a:lnTo>
                  <a:pt x="273046" y="14096"/>
                </a:lnTo>
                <a:close/>
                <a:moveTo>
                  <a:pt x="6050" y="14066"/>
                </a:moveTo>
                <a:lnTo>
                  <a:pt x="11369" y="23276"/>
                </a:lnTo>
                <a:lnTo>
                  <a:pt x="8907" y="21847"/>
                </a:lnTo>
                <a:lnTo>
                  <a:pt x="6050" y="20206"/>
                </a:lnTo>
                <a:lnTo>
                  <a:pt x="6050" y="14066"/>
                </a:lnTo>
                <a:close/>
                <a:moveTo>
                  <a:pt x="17418" y="14036"/>
                </a:moveTo>
                <a:lnTo>
                  <a:pt x="17418" y="20206"/>
                </a:lnTo>
                <a:lnTo>
                  <a:pt x="14560" y="21847"/>
                </a:lnTo>
                <a:lnTo>
                  <a:pt x="12098" y="23276"/>
                </a:lnTo>
                <a:lnTo>
                  <a:pt x="17418" y="14036"/>
                </a:lnTo>
                <a:close/>
                <a:moveTo>
                  <a:pt x="40610" y="14096"/>
                </a:moveTo>
                <a:lnTo>
                  <a:pt x="40610" y="20206"/>
                </a:lnTo>
                <a:lnTo>
                  <a:pt x="37783" y="21847"/>
                </a:lnTo>
                <a:lnTo>
                  <a:pt x="35290" y="23276"/>
                </a:lnTo>
                <a:lnTo>
                  <a:pt x="40610" y="14096"/>
                </a:lnTo>
                <a:close/>
                <a:moveTo>
                  <a:pt x="52251" y="14096"/>
                </a:moveTo>
                <a:lnTo>
                  <a:pt x="52251" y="20206"/>
                </a:lnTo>
                <a:lnTo>
                  <a:pt x="49394" y="21847"/>
                </a:lnTo>
                <a:lnTo>
                  <a:pt x="46932" y="23276"/>
                </a:lnTo>
                <a:lnTo>
                  <a:pt x="52251" y="14096"/>
                </a:lnTo>
                <a:close/>
                <a:moveTo>
                  <a:pt x="87115" y="14096"/>
                </a:moveTo>
                <a:lnTo>
                  <a:pt x="87115" y="20206"/>
                </a:lnTo>
                <a:lnTo>
                  <a:pt x="84288" y="21847"/>
                </a:lnTo>
                <a:lnTo>
                  <a:pt x="81796" y="23276"/>
                </a:lnTo>
                <a:lnTo>
                  <a:pt x="87115" y="14096"/>
                </a:lnTo>
                <a:close/>
                <a:moveTo>
                  <a:pt x="121979" y="14096"/>
                </a:moveTo>
                <a:lnTo>
                  <a:pt x="121979" y="20206"/>
                </a:lnTo>
                <a:lnTo>
                  <a:pt x="119122" y="21847"/>
                </a:lnTo>
                <a:lnTo>
                  <a:pt x="116660" y="23276"/>
                </a:lnTo>
                <a:lnTo>
                  <a:pt x="121979" y="14096"/>
                </a:lnTo>
                <a:close/>
                <a:moveTo>
                  <a:pt x="133590" y="14096"/>
                </a:moveTo>
                <a:lnTo>
                  <a:pt x="133590" y="20206"/>
                </a:lnTo>
                <a:lnTo>
                  <a:pt x="130733" y="21847"/>
                </a:lnTo>
                <a:lnTo>
                  <a:pt x="128271" y="23276"/>
                </a:lnTo>
                <a:lnTo>
                  <a:pt x="133590" y="14096"/>
                </a:lnTo>
                <a:close/>
                <a:moveTo>
                  <a:pt x="168484" y="14096"/>
                </a:moveTo>
                <a:lnTo>
                  <a:pt x="168484" y="20206"/>
                </a:lnTo>
                <a:lnTo>
                  <a:pt x="165627" y="21847"/>
                </a:lnTo>
                <a:lnTo>
                  <a:pt x="163165" y="23276"/>
                </a:lnTo>
                <a:lnTo>
                  <a:pt x="168484" y="14096"/>
                </a:lnTo>
                <a:close/>
                <a:moveTo>
                  <a:pt x="261404" y="14096"/>
                </a:moveTo>
                <a:lnTo>
                  <a:pt x="261404" y="20206"/>
                </a:lnTo>
                <a:lnTo>
                  <a:pt x="258547" y="21847"/>
                </a:lnTo>
                <a:lnTo>
                  <a:pt x="256085" y="23276"/>
                </a:lnTo>
                <a:lnTo>
                  <a:pt x="261404" y="14096"/>
                </a:lnTo>
                <a:close/>
                <a:moveTo>
                  <a:pt x="284657" y="14096"/>
                </a:moveTo>
                <a:lnTo>
                  <a:pt x="284657" y="20236"/>
                </a:lnTo>
                <a:lnTo>
                  <a:pt x="279337" y="23276"/>
                </a:lnTo>
                <a:lnTo>
                  <a:pt x="284657" y="14096"/>
                </a:lnTo>
                <a:close/>
                <a:moveTo>
                  <a:pt x="5898" y="20419"/>
                </a:moveTo>
                <a:lnTo>
                  <a:pt x="8755" y="22060"/>
                </a:lnTo>
                <a:lnTo>
                  <a:pt x="11217" y="23519"/>
                </a:lnTo>
                <a:lnTo>
                  <a:pt x="578" y="23519"/>
                </a:lnTo>
                <a:lnTo>
                  <a:pt x="5898" y="20419"/>
                </a:lnTo>
                <a:close/>
                <a:moveTo>
                  <a:pt x="17509" y="20419"/>
                </a:moveTo>
                <a:lnTo>
                  <a:pt x="20366" y="22060"/>
                </a:lnTo>
                <a:lnTo>
                  <a:pt x="22828" y="23519"/>
                </a:lnTo>
                <a:lnTo>
                  <a:pt x="12190" y="23519"/>
                </a:lnTo>
                <a:lnTo>
                  <a:pt x="14682" y="22060"/>
                </a:lnTo>
                <a:lnTo>
                  <a:pt x="17509" y="20419"/>
                </a:lnTo>
                <a:close/>
                <a:moveTo>
                  <a:pt x="29150" y="20419"/>
                </a:moveTo>
                <a:lnTo>
                  <a:pt x="32008" y="22060"/>
                </a:lnTo>
                <a:lnTo>
                  <a:pt x="34470" y="23519"/>
                </a:lnTo>
                <a:lnTo>
                  <a:pt x="23831" y="23519"/>
                </a:lnTo>
                <a:lnTo>
                  <a:pt x="26293" y="22060"/>
                </a:lnTo>
                <a:lnTo>
                  <a:pt x="29150" y="20419"/>
                </a:lnTo>
                <a:close/>
                <a:moveTo>
                  <a:pt x="40762" y="20419"/>
                </a:moveTo>
                <a:lnTo>
                  <a:pt x="43619" y="22060"/>
                </a:lnTo>
                <a:lnTo>
                  <a:pt x="46081" y="23519"/>
                </a:lnTo>
                <a:lnTo>
                  <a:pt x="35442" y="23519"/>
                </a:lnTo>
                <a:lnTo>
                  <a:pt x="37935" y="22060"/>
                </a:lnTo>
                <a:lnTo>
                  <a:pt x="40762" y="20419"/>
                </a:lnTo>
                <a:close/>
                <a:moveTo>
                  <a:pt x="52403" y="20419"/>
                </a:moveTo>
                <a:lnTo>
                  <a:pt x="55260" y="22060"/>
                </a:lnTo>
                <a:lnTo>
                  <a:pt x="57722" y="23519"/>
                </a:lnTo>
                <a:lnTo>
                  <a:pt x="47084" y="23519"/>
                </a:lnTo>
                <a:lnTo>
                  <a:pt x="49546" y="22060"/>
                </a:lnTo>
                <a:lnTo>
                  <a:pt x="52403" y="20419"/>
                </a:lnTo>
                <a:close/>
                <a:moveTo>
                  <a:pt x="64014" y="20419"/>
                </a:moveTo>
                <a:lnTo>
                  <a:pt x="66871" y="22060"/>
                </a:lnTo>
                <a:lnTo>
                  <a:pt x="69334" y="23519"/>
                </a:lnTo>
                <a:lnTo>
                  <a:pt x="58695" y="23519"/>
                </a:lnTo>
                <a:lnTo>
                  <a:pt x="61187" y="22060"/>
                </a:lnTo>
                <a:lnTo>
                  <a:pt x="64014" y="20419"/>
                </a:lnTo>
                <a:close/>
                <a:moveTo>
                  <a:pt x="75625" y="20419"/>
                </a:moveTo>
                <a:lnTo>
                  <a:pt x="78452" y="22060"/>
                </a:lnTo>
                <a:lnTo>
                  <a:pt x="80945" y="23519"/>
                </a:lnTo>
                <a:lnTo>
                  <a:pt x="70306" y="23519"/>
                </a:lnTo>
                <a:lnTo>
                  <a:pt x="72768" y="22060"/>
                </a:lnTo>
                <a:lnTo>
                  <a:pt x="75625" y="20419"/>
                </a:lnTo>
                <a:close/>
                <a:moveTo>
                  <a:pt x="87237" y="20419"/>
                </a:moveTo>
                <a:lnTo>
                  <a:pt x="90094" y="22060"/>
                </a:lnTo>
                <a:lnTo>
                  <a:pt x="92556" y="23519"/>
                </a:lnTo>
                <a:lnTo>
                  <a:pt x="81917" y="23519"/>
                </a:lnTo>
                <a:lnTo>
                  <a:pt x="84379" y="22060"/>
                </a:lnTo>
                <a:lnTo>
                  <a:pt x="87237" y="20419"/>
                </a:lnTo>
                <a:close/>
                <a:moveTo>
                  <a:pt x="98878" y="20419"/>
                </a:moveTo>
                <a:lnTo>
                  <a:pt x="101705" y="22060"/>
                </a:lnTo>
                <a:lnTo>
                  <a:pt x="104197" y="23519"/>
                </a:lnTo>
                <a:lnTo>
                  <a:pt x="93559" y="23519"/>
                </a:lnTo>
                <a:lnTo>
                  <a:pt x="96021" y="22060"/>
                </a:lnTo>
                <a:lnTo>
                  <a:pt x="98878" y="20419"/>
                </a:lnTo>
                <a:close/>
                <a:moveTo>
                  <a:pt x="110489" y="20419"/>
                </a:moveTo>
                <a:lnTo>
                  <a:pt x="113346" y="22060"/>
                </a:lnTo>
                <a:lnTo>
                  <a:pt x="115809" y="23519"/>
                </a:lnTo>
                <a:lnTo>
                  <a:pt x="105170" y="23519"/>
                </a:lnTo>
                <a:lnTo>
                  <a:pt x="107632" y="22060"/>
                </a:lnTo>
                <a:lnTo>
                  <a:pt x="110489" y="20419"/>
                </a:lnTo>
                <a:close/>
                <a:moveTo>
                  <a:pt x="122131" y="20419"/>
                </a:moveTo>
                <a:lnTo>
                  <a:pt x="124958" y="22060"/>
                </a:lnTo>
                <a:lnTo>
                  <a:pt x="127450" y="23519"/>
                </a:lnTo>
                <a:lnTo>
                  <a:pt x="116812" y="23519"/>
                </a:lnTo>
                <a:lnTo>
                  <a:pt x="119274" y="22060"/>
                </a:lnTo>
                <a:lnTo>
                  <a:pt x="122131" y="20419"/>
                </a:lnTo>
                <a:close/>
                <a:moveTo>
                  <a:pt x="133742" y="20419"/>
                </a:moveTo>
                <a:lnTo>
                  <a:pt x="136599" y="22060"/>
                </a:lnTo>
                <a:lnTo>
                  <a:pt x="139061" y="23519"/>
                </a:lnTo>
                <a:lnTo>
                  <a:pt x="128423" y="23519"/>
                </a:lnTo>
                <a:lnTo>
                  <a:pt x="130885" y="22060"/>
                </a:lnTo>
                <a:lnTo>
                  <a:pt x="133742" y="20419"/>
                </a:lnTo>
                <a:close/>
                <a:moveTo>
                  <a:pt x="145323" y="20419"/>
                </a:moveTo>
                <a:lnTo>
                  <a:pt x="148180" y="22060"/>
                </a:lnTo>
                <a:lnTo>
                  <a:pt x="150642" y="23519"/>
                </a:lnTo>
                <a:lnTo>
                  <a:pt x="140004" y="23519"/>
                </a:lnTo>
                <a:lnTo>
                  <a:pt x="142496" y="22060"/>
                </a:lnTo>
                <a:lnTo>
                  <a:pt x="145323" y="20419"/>
                </a:lnTo>
                <a:close/>
                <a:moveTo>
                  <a:pt x="156964" y="20419"/>
                </a:moveTo>
                <a:lnTo>
                  <a:pt x="159822" y="22060"/>
                </a:lnTo>
                <a:lnTo>
                  <a:pt x="162284" y="23519"/>
                </a:lnTo>
                <a:lnTo>
                  <a:pt x="151645" y="23519"/>
                </a:lnTo>
                <a:lnTo>
                  <a:pt x="154107" y="22060"/>
                </a:lnTo>
                <a:lnTo>
                  <a:pt x="156964" y="20419"/>
                </a:lnTo>
                <a:close/>
                <a:moveTo>
                  <a:pt x="168575" y="20419"/>
                </a:moveTo>
                <a:lnTo>
                  <a:pt x="171433" y="22060"/>
                </a:lnTo>
                <a:lnTo>
                  <a:pt x="173895" y="23519"/>
                </a:lnTo>
                <a:lnTo>
                  <a:pt x="163256" y="23519"/>
                </a:lnTo>
                <a:lnTo>
                  <a:pt x="165749" y="22060"/>
                </a:lnTo>
                <a:lnTo>
                  <a:pt x="168575" y="20419"/>
                </a:lnTo>
                <a:close/>
                <a:moveTo>
                  <a:pt x="180217" y="20419"/>
                </a:moveTo>
                <a:lnTo>
                  <a:pt x="183074" y="22060"/>
                </a:lnTo>
                <a:lnTo>
                  <a:pt x="185536" y="23519"/>
                </a:lnTo>
                <a:lnTo>
                  <a:pt x="174898" y="23519"/>
                </a:lnTo>
                <a:lnTo>
                  <a:pt x="177360" y="22060"/>
                </a:lnTo>
                <a:lnTo>
                  <a:pt x="180217" y="20419"/>
                </a:lnTo>
                <a:close/>
                <a:moveTo>
                  <a:pt x="191828" y="20419"/>
                </a:moveTo>
                <a:lnTo>
                  <a:pt x="194685" y="22060"/>
                </a:lnTo>
                <a:lnTo>
                  <a:pt x="197147" y="23519"/>
                </a:lnTo>
                <a:lnTo>
                  <a:pt x="186509" y="23519"/>
                </a:lnTo>
                <a:lnTo>
                  <a:pt x="189001" y="22060"/>
                </a:lnTo>
                <a:lnTo>
                  <a:pt x="191828" y="20419"/>
                </a:lnTo>
                <a:close/>
                <a:moveTo>
                  <a:pt x="203470" y="20419"/>
                </a:moveTo>
                <a:lnTo>
                  <a:pt x="206327" y="22060"/>
                </a:lnTo>
                <a:lnTo>
                  <a:pt x="208789" y="23519"/>
                </a:lnTo>
                <a:lnTo>
                  <a:pt x="198151" y="23519"/>
                </a:lnTo>
                <a:lnTo>
                  <a:pt x="200613" y="22060"/>
                </a:lnTo>
                <a:lnTo>
                  <a:pt x="203470" y="20419"/>
                </a:lnTo>
                <a:close/>
                <a:moveTo>
                  <a:pt x="215051" y="20419"/>
                </a:moveTo>
                <a:lnTo>
                  <a:pt x="217908" y="22060"/>
                </a:lnTo>
                <a:lnTo>
                  <a:pt x="220370" y="23519"/>
                </a:lnTo>
                <a:lnTo>
                  <a:pt x="209731" y="23519"/>
                </a:lnTo>
                <a:lnTo>
                  <a:pt x="212193" y="22060"/>
                </a:lnTo>
                <a:lnTo>
                  <a:pt x="215051" y="20419"/>
                </a:lnTo>
                <a:close/>
                <a:moveTo>
                  <a:pt x="226692" y="20419"/>
                </a:moveTo>
                <a:lnTo>
                  <a:pt x="229519" y="22060"/>
                </a:lnTo>
                <a:lnTo>
                  <a:pt x="232011" y="23519"/>
                </a:lnTo>
                <a:lnTo>
                  <a:pt x="221373" y="23519"/>
                </a:lnTo>
                <a:lnTo>
                  <a:pt x="223835" y="22060"/>
                </a:lnTo>
                <a:lnTo>
                  <a:pt x="226692" y="20419"/>
                </a:lnTo>
                <a:close/>
                <a:moveTo>
                  <a:pt x="238303" y="20419"/>
                </a:moveTo>
                <a:lnTo>
                  <a:pt x="241160" y="22060"/>
                </a:lnTo>
                <a:lnTo>
                  <a:pt x="243622" y="23519"/>
                </a:lnTo>
                <a:lnTo>
                  <a:pt x="232984" y="23519"/>
                </a:lnTo>
                <a:lnTo>
                  <a:pt x="235446" y="22060"/>
                </a:lnTo>
                <a:lnTo>
                  <a:pt x="238303" y="20419"/>
                </a:lnTo>
                <a:close/>
                <a:moveTo>
                  <a:pt x="249945" y="20419"/>
                </a:moveTo>
                <a:lnTo>
                  <a:pt x="252772" y="22060"/>
                </a:lnTo>
                <a:lnTo>
                  <a:pt x="255264" y="23519"/>
                </a:lnTo>
                <a:lnTo>
                  <a:pt x="244626" y="23519"/>
                </a:lnTo>
                <a:lnTo>
                  <a:pt x="247088" y="22060"/>
                </a:lnTo>
                <a:lnTo>
                  <a:pt x="249945" y="20419"/>
                </a:lnTo>
                <a:close/>
                <a:moveTo>
                  <a:pt x="261556" y="20419"/>
                </a:moveTo>
                <a:lnTo>
                  <a:pt x="264413" y="22060"/>
                </a:lnTo>
                <a:lnTo>
                  <a:pt x="266875" y="23519"/>
                </a:lnTo>
                <a:lnTo>
                  <a:pt x="256237" y="23519"/>
                </a:lnTo>
                <a:lnTo>
                  <a:pt x="258699" y="22060"/>
                </a:lnTo>
                <a:lnTo>
                  <a:pt x="261556" y="20419"/>
                </a:lnTo>
                <a:close/>
                <a:moveTo>
                  <a:pt x="273198" y="20419"/>
                </a:moveTo>
                <a:lnTo>
                  <a:pt x="276024" y="22060"/>
                </a:lnTo>
                <a:lnTo>
                  <a:pt x="278517" y="23519"/>
                </a:lnTo>
                <a:lnTo>
                  <a:pt x="267878" y="23519"/>
                </a:lnTo>
                <a:lnTo>
                  <a:pt x="270340" y="22060"/>
                </a:lnTo>
                <a:lnTo>
                  <a:pt x="273198" y="20419"/>
                </a:lnTo>
                <a:close/>
                <a:moveTo>
                  <a:pt x="11217" y="23793"/>
                </a:moveTo>
                <a:lnTo>
                  <a:pt x="5898" y="26862"/>
                </a:lnTo>
                <a:lnTo>
                  <a:pt x="578" y="23793"/>
                </a:lnTo>
                <a:close/>
                <a:moveTo>
                  <a:pt x="22828" y="23793"/>
                </a:moveTo>
                <a:lnTo>
                  <a:pt x="17509" y="26862"/>
                </a:lnTo>
                <a:lnTo>
                  <a:pt x="12190" y="23793"/>
                </a:lnTo>
                <a:close/>
                <a:moveTo>
                  <a:pt x="34470" y="23793"/>
                </a:moveTo>
                <a:lnTo>
                  <a:pt x="29150" y="26862"/>
                </a:lnTo>
                <a:lnTo>
                  <a:pt x="23831" y="23793"/>
                </a:lnTo>
                <a:close/>
                <a:moveTo>
                  <a:pt x="46081" y="23793"/>
                </a:moveTo>
                <a:lnTo>
                  <a:pt x="40762" y="26862"/>
                </a:lnTo>
                <a:lnTo>
                  <a:pt x="35442" y="23793"/>
                </a:lnTo>
                <a:close/>
                <a:moveTo>
                  <a:pt x="57722" y="23793"/>
                </a:moveTo>
                <a:lnTo>
                  <a:pt x="52403" y="26862"/>
                </a:lnTo>
                <a:lnTo>
                  <a:pt x="47084" y="23793"/>
                </a:lnTo>
                <a:close/>
                <a:moveTo>
                  <a:pt x="69334" y="23793"/>
                </a:moveTo>
                <a:lnTo>
                  <a:pt x="64014" y="26862"/>
                </a:lnTo>
                <a:lnTo>
                  <a:pt x="58695" y="23793"/>
                </a:lnTo>
                <a:close/>
                <a:moveTo>
                  <a:pt x="80945" y="23793"/>
                </a:moveTo>
                <a:lnTo>
                  <a:pt x="75625" y="26862"/>
                </a:lnTo>
                <a:lnTo>
                  <a:pt x="70306" y="23793"/>
                </a:lnTo>
                <a:close/>
                <a:moveTo>
                  <a:pt x="92556" y="23793"/>
                </a:moveTo>
                <a:lnTo>
                  <a:pt x="87237" y="26862"/>
                </a:lnTo>
                <a:lnTo>
                  <a:pt x="81917" y="23793"/>
                </a:lnTo>
                <a:close/>
                <a:moveTo>
                  <a:pt x="104197" y="23793"/>
                </a:moveTo>
                <a:lnTo>
                  <a:pt x="98878" y="26862"/>
                </a:lnTo>
                <a:lnTo>
                  <a:pt x="93559" y="23793"/>
                </a:lnTo>
                <a:close/>
                <a:moveTo>
                  <a:pt x="115809" y="23793"/>
                </a:moveTo>
                <a:lnTo>
                  <a:pt x="110489" y="26862"/>
                </a:lnTo>
                <a:lnTo>
                  <a:pt x="105170" y="23793"/>
                </a:lnTo>
                <a:close/>
                <a:moveTo>
                  <a:pt x="127450" y="23793"/>
                </a:moveTo>
                <a:lnTo>
                  <a:pt x="122131" y="26862"/>
                </a:lnTo>
                <a:lnTo>
                  <a:pt x="116812" y="23793"/>
                </a:lnTo>
                <a:close/>
                <a:moveTo>
                  <a:pt x="139061" y="23793"/>
                </a:moveTo>
                <a:lnTo>
                  <a:pt x="133742" y="26862"/>
                </a:lnTo>
                <a:lnTo>
                  <a:pt x="128423" y="23793"/>
                </a:lnTo>
                <a:close/>
                <a:moveTo>
                  <a:pt x="150642" y="23793"/>
                </a:moveTo>
                <a:lnTo>
                  <a:pt x="145323" y="26862"/>
                </a:lnTo>
                <a:lnTo>
                  <a:pt x="140004" y="23793"/>
                </a:lnTo>
                <a:close/>
                <a:moveTo>
                  <a:pt x="162284" y="23793"/>
                </a:moveTo>
                <a:lnTo>
                  <a:pt x="156964" y="26862"/>
                </a:lnTo>
                <a:lnTo>
                  <a:pt x="151645" y="23793"/>
                </a:lnTo>
                <a:close/>
                <a:moveTo>
                  <a:pt x="173895" y="23793"/>
                </a:moveTo>
                <a:lnTo>
                  <a:pt x="168575" y="26862"/>
                </a:lnTo>
                <a:lnTo>
                  <a:pt x="163256" y="23793"/>
                </a:lnTo>
                <a:close/>
                <a:moveTo>
                  <a:pt x="185536" y="23793"/>
                </a:moveTo>
                <a:lnTo>
                  <a:pt x="180217" y="26862"/>
                </a:lnTo>
                <a:lnTo>
                  <a:pt x="174898" y="23793"/>
                </a:lnTo>
                <a:close/>
                <a:moveTo>
                  <a:pt x="197147" y="23793"/>
                </a:moveTo>
                <a:lnTo>
                  <a:pt x="191828" y="26862"/>
                </a:lnTo>
                <a:lnTo>
                  <a:pt x="186509" y="23793"/>
                </a:lnTo>
                <a:close/>
                <a:moveTo>
                  <a:pt x="208789" y="23793"/>
                </a:moveTo>
                <a:lnTo>
                  <a:pt x="203470" y="26862"/>
                </a:lnTo>
                <a:lnTo>
                  <a:pt x="198151" y="23793"/>
                </a:lnTo>
                <a:close/>
                <a:moveTo>
                  <a:pt x="220370" y="23793"/>
                </a:moveTo>
                <a:lnTo>
                  <a:pt x="215051" y="26862"/>
                </a:lnTo>
                <a:lnTo>
                  <a:pt x="209731" y="23793"/>
                </a:lnTo>
                <a:close/>
                <a:moveTo>
                  <a:pt x="232011" y="23793"/>
                </a:moveTo>
                <a:lnTo>
                  <a:pt x="226692" y="26862"/>
                </a:lnTo>
                <a:lnTo>
                  <a:pt x="221373" y="23793"/>
                </a:lnTo>
                <a:close/>
                <a:moveTo>
                  <a:pt x="243622" y="23793"/>
                </a:moveTo>
                <a:lnTo>
                  <a:pt x="238303" y="26862"/>
                </a:lnTo>
                <a:lnTo>
                  <a:pt x="232984" y="23793"/>
                </a:lnTo>
                <a:close/>
                <a:moveTo>
                  <a:pt x="255264" y="23793"/>
                </a:moveTo>
                <a:lnTo>
                  <a:pt x="249945" y="26862"/>
                </a:lnTo>
                <a:lnTo>
                  <a:pt x="244626" y="23793"/>
                </a:lnTo>
                <a:close/>
                <a:moveTo>
                  <a:pt x="266875" y="23793"/>
                </a:moveTo>
                <a:lnTo>
                  <a:pt x="261556" y="26862"/>
                </a:lnTo>
                <a:lnTo>
                  <a:pt x="256237" y="23793"/>
                </a:lnTo>
                <a:close/>
                <a:moveTo>
                  <a:pt x="278517" y="23793"/>
                </a:moveTo>
                <a:lnTo>
                  <a:pt x="273198" y="26862"/>
                </a:lnTo>
                <a:lnTo>
                  <a:pt x="267878" y="23793"/>
                </a:lnTo>
                <a:close/>
                <a:moveTo>
                  <a:pt x="457" y="24005"/>
                </a:moveTo>
                <a:lnTo>
                  <a:pt x="5776" y="27075"/>
                </a:lnTo>
                <a:lnTo>
                  <a:pt x="5776" y="33215"/>
                </a:lnTo>
                <a:lnTo>
                  <a:pt x="457" y="24005"/>
                </a:lnTo>
                <a:close/>
                <a:moveTo>
                  <a:pt x="11369" y="24005"/>
                </a:moveTo>
                <a:lnTo>
                  <a:pt x="6050" y="33215"/>
                </a:lnTo>
                <a:lnTo>
                  <a:pt x="6050" y="27075"/>
                </a:lnTo>
                <a:lnTo>
                  <a:pt x="11369" y="24005"/>
                </a:lnTo>
                <a:close/>
                <a:moveTo>
                  <a:pt x="12098" y="24005"/>
                </a:moveTo>
                <a:lnTo>
                  <a:pt x="17418" y="27075"/>
                </a:lnTo>
                <a:lnTo>
                  <a:pt x="17418" y="33215"/>
                </a:lnTo>
                <a:lnTo>
                  <a:pt x="12098" y="24005"/>
                </a:lnTo>
                <a:close/>
                <a:moveTo>
                  <a:pt x="22980" y="23975"/>
                </a:moveTo>
                <a:lnTo>
                  <a:pt x="17661" y="33215"/>
                </a:lnTo>
                <a:lnTo>
                  <a:pt x="17661" y="27045"/>
                </a:lnTo>
                <a:lnTo>
                  <a:pt x="22980" y="23975"/>
                </a:lnTo>
                <a:close/>
                <a:moveTo>
                  <a:pt x="23710" y="24005"/>
                </a:moveTo>
                <a:lnTo>
                  <a:pt x="29029" y="27075"/>
                </a:lnTo>
                <a:lnTo>
                  <a:pt x="29029" y="33215"/>
                </a:lnTo>
                <a:lnTo>
                  <a:pt x="23710" y="24005"/>
                </a:lnTo>
                <a:close/>
                <a:moveTo>
                  <a:pt x="34622" y="23975"/>
                </a:moveTo>
                <a:lnTo>
                  <a:pt x="29302" y="33215"/>
                </a:lnTo>
                <a:lnTo>
                  <a:pt x="29302" y="27045"/>
                </a:lnTo>
                <a:lnTo>
                  <a:pt x="34622" y="23975"/>
                </a:lnTo>
                <a:close/>
                <a:moveTo>
                  <a:pt x="35290" y="24005"/>
                </a:moveTo>
                <a:lnTo>
                  <a:pt x="40610" y="27075"/>
                </a:lnTo>
                <a:lnTo>
                  <a:pt x="40610" y="33215"/>
                </a:lnTo>
                <a:lnTo>
                  <a:pt x="35290" y="24005"/>
                </a:lnTo>
                <a:close/>
                <a:moveTo>
                  <a:pt x="46202" y="23975"/>
                </a:moveTo>
                <a:lnTo>
                  <a:pt x="40883" y="33215"/>
                </a:lnTo>
                <a:lnTo>
                  <a:pt x="40883" y="27045"/>
                </a:lnTo>
                <a:lnTo>
                  <a:pt x="46202" y="23975"/>
                </a:lnTo>
                <a:close/>
                <a:moveTo>
                  <a:pt x="46932" y="24005"/>
                </a:moveTo>
                <a:lnTo>
                  <a:pt x="52251" y="27075"/>
                </a:lnTo>
                <a:lnTo>
                  <a:pt x="52251" y="33215"/>
                </a:lnTo>
                <a:lnTo>
                  <a:pt x="46932" y="24005"/>
                </a:lnTo>
                <a:close/>
                <a:moveTo>
                  <a:pt x="57844" y="23975"/>
                </a:moveTo>
                <a:lnTo>
                  <a:pt x="52525" y="33215"/>
                </a:lnTo>
                <a:lnTo>
                  <a:pt x="52525" y="27045"/>
                </a:lnTo>
                <a:lnTo>
                  <a:pt x="57844" y="23975"/>
                </a:lnTo>
                <a:close/>
                <a:moveTo>
                  <a:pt x="58543" y="24005"/>
                </a:moveTo>
                <a:lnTo>
                  <a:pt x="63862" y="27075"/>
                </a:lnTo>
                <a:lnTo>
                  <a:pt x="63862" y="33215"/>
                </a:lnTo>
                <a:lnTo>
                  <a:pt x="58543" y="24005"/>
                </a:lnTo>
                <a:close/>
                <a:moveTo>
                  <a:pt x="69455" y="23975"/>
                </a:moveTo>
                <a:lnTo>
                  <a:pt x="64136" y="33215"/>
                </a:lnTo>
                <a:lnTo>
                  <a:pt x="64136" y="27045"/>
                </a:lnTo>
                <a:lnTo>
                  <a:pt x="69455" y="23975"/>
                </a:lnTo>
                <a:close/>
                <a:moveTo>
                  <a:pt x="70185" y="24005"/>
                </a:moveTo>
                <a:lnTo>
                  <a:pt x="75504" y="27075"/>
                </a:lnTo>
                <a:lnTo>
                  <a:pt x="75504" y="33215"/>
                </a:lnTo>
                <a:lnTo>
                  <a:pt x="70185" y="24005"/>
                </a:lnTo>
                <a:close/>
                <a:moveTo>
                  <a:pt x="81097" y="23975"/>
                </a:moveTo>
                <a:lnTo>
                  <a:pt x="75777" y="33215"/>
                </a:lnTo>
                <a:lnTo>
                  <a:pt x="75777" y="27045"/>
                </a:lnTo>
                <a:lnTo>
                  <a:pt x="81097" y="23975"/>
                </a:lnTo>
                <a:close/>
                <a:moveTo>
                  <a:pt x="81796" y="24005"/>
                </a:moveTo>
                <a:lnTo>
                  <a:pt x="87115" y="27075"/>
                </a:lnTo>
                <a:lnTo>
                  <a:pt x="87115" y="33215"/>
                </a:lnTo>
                <a:lnTo>
                  <a:pt x="81796" y="24005"/>
                </a:lnTo>
                <a:close/>
                <a:moveTo>
                  <a:pt x="92708" y="23975"/>
                </a:moveTo>
                <a:lnTo>
                  <a:pt x="87389" y="33215"/>
                </a:lnTo>
                <a:lnTo>
                  <a:pt x="87389" y="27045"/>
                </a:lnTo>
                <a:lnTo>
                  <a:pt x="92708" y="23975"/>
                </a:lnTo>
                <a:close/>
                <a:moveTo>
                  <a:pt x="93437" y="24005"/>
                </a:moveTo>
                <a:lnTo>
                  <a:pt x="98757" y="27075"/>
                </a:lnTo>
                <a:lnTo>
                  <a:pt x="98757" y="33215"/>
                </a:lnTo>
                <a:lnTo>
                  <a:pt x="93437" y="24005"/>
                </a:lnTo>
                <a:close/>
                <a:moveTo>
                  <a:pt x="104349" y="23975"/>
                </a:moveTo>
                <a:lnTo>
                  <a:pt x="99030" y="33215"/>
                </a:lnTo>
                <a:lnTo>
                  <a:pt x="99030" y="27045"/>
                </a:lnTo>
                <a:lnTo>
                  <a:pt x="104349" y="23975"/>
                </a:lnTo>
                <a:close/>
                <a:moveTo>
                  <a:pt x="105018" y="24005"/>
                </a:moveTo>
                <a:lnTo>
                  <a:pt x="110337" y="27075"/>
                </a:lnTo>
                <a:lnTo>
                  <a:pt x="110337" y="33215"/>
                </a:lnTo>
                <a:lnTo>
                  <a:pt x="105018" y="24005"/>
                </a:lnTo>
                <a:close/>
                <a:moveTo>
                  <a:pt x="115930" y="23975"/>
                </a:moveTo>
                <a:lnTo>
                  <a:pt x="110611" y="33215"/>
                </a:lnTo>
                <a:lnTo>
                  <a:pt x="110611" y="27045"/>
                </a:lnTo>
                <a:lnTo>
                  <a:pt x="115930" y="23975"/>
                </a:lnTo>
                <a:close/>
                <a:moveTo>
                  <a:pt x="116660" y="24005"/>
                </a:moveTo>
                <a:lnTo>
                  <a:pt x="121979" y="27075"/>
                </a:lnTo>
                <a:lnTo>
                  <a:pt x="121979" y="33215"/>
                </a:lnTo>
                <a:lnTo>
                  <a:pt x="116660" y="24005"/>
                </a:lnTo>
                <a:close/>
                <a:moveTo>
                  <a:pt x="127541" y="23975"/>
                </a:moveTo>
                <a:lnTo>
                  <a:pt x="122222" y="33215"/>
                </a:lnTo>
                <a:lnTo>
                  <a:pt x="122222" y="27045"/>
                </a:lnTo>
                <a:lnTo>
                  <a:pt x="127541" y="23975"/>
                </a:lnTo>
                <a:close/>
                <a:moveTo>
                  <a:pt x="128271" y="24005"/>
                </a:moveTo>
                <a:lnTo>
                  <a:pt x="133590" y="27075"/>
                </a:lnTo>
                <a:lnTo>
                  <a:pt x="133590" y="33215"/>
                </a:lnTo>
                <a:lnTo>
                  <a:pt x="128271" y="24005"/>
                </a:lnTo>
                <a:close/>
                <a:moveTo>
                  <a:pt x="139183" y="23975"/>
                </a:moveTo>
                <a:lnTo>
                  <a:pt x="133864" y="33215"/>
                </a:lnTo>
                <a:lnTo>
                  <a:pt x="133864" y="27045"/>
                </a:lnTo>
                <a:lnTo>
                  <a:pt x="139183" y="23975"/>
                </a:lnTo>
                <a:close/>
                <a:moveTo>
                  <a:pt x="139912" y="24005"/>
                </a:moveTo>
                <a:lnTo>
                  <a:pt x="145232" y="27075"/>
                </a:lnTo>
                <a:lnTo>
                  <a:pt x="145232" y="33215"/>
                </a:lnTo>
                <a:lnTo>
                  <a:pt x="139912" y="24005"/>
                </a:lnTo>
                <a:close/>
                <a:moveTo>
                  <a:pt x="150794" y="23975"/>
                </a:moveTo>
                <a:lnTo>
                  <a:pt x="145475" y="33215"/>
                </a:lnTo>
                <a:lnTo>
                  <a:pt x="145475" y="27045"/>
                </a:lnTo>
                <a:lnTo>
                  <a:pt x="150794" y="23975"/>
                </a:lnTo>
                <a:close/>
                <a:moveTo>
                  <a:pt x="151523" y="24005"/>
                </a:moveTo>
                <a:lnTo>
                  <a:pt x="156843" y="27075"/>
                </a:lnTo>
                <a:lnTo>
                  <a:pt x="156843" y="33215"/>
                </a:lnTo>
                <a:lnTo>
                  <a:pt x="151523" y="24005"/>
                </a:lnTo>
                <a:close/>
                <a:moveTo>
                  <a:pt x="162436" y="23975"/>
                </a:moveTo>
                <a:lnTo>
                  <a:pt x="157116" y="33215"/>
                </a:lnTo>
                <a:lnTo>
                  <a:pt x="157116" y="27045"/>
                </a:lnTo>
                <a:lnTo>
                  <a:pt x="162436" y="23975"/>
                </a:lnTo>
                <a:close/>
                <a:moveTo>
                  <a:pt x="163165" y="24005"/>
                </a:moveTo>
                <a:lnTo>
                  <a:pt x="168484" y="27075"/>
                </a:lnTo>
                <a:lnTo>
                  <a:pt x="168484" y="33215"/>
                </a:lnTo>
                <a:lnTo>
                  <a:pt x="163165" y="24005"/>
                </a:lnTo>
                <a:close/>
                <a:moveTo>
                  <a:pt x="174047" y="23975"/>
                </a:moveTo>
                <a:lnTo>
                  <a:pt x="168727" y="33215"/>
                </a:lnTo>
                <a:lnTo>
                  <a:pt x="168727" y="27045"/>
                </a:lnTo>
                <a:lnTo>
                  <a:pt x="174047" y="23975"/>
                </a:lnTo>
                <a:close/>
                <a:moveTo>
                  <a:pt x="174746" y="24005"/>
                </a:moveTo>
                <a:lnTo>
                  <a:pt x="180065" y="27075"/>
                </a:lnTo>
                <a:lnTo>
                  <a:pt x="180065" y="33215"/>
                </a:lnTo>
                <a:lnTo>
                  <a:pt x="174746" y="24005"/>
                </a:lnTo>
                <a:close/>
                <a:moveTo>
                  <a:pt x="185658" y="23975"/>
                </a:moveTo>
                <a:lnTo>
                  <a:pt x="180339" y="33215"/>
                </a:lnTo>
                <a:lnTo>
                  <a:pt x="180339" y="27045"/>
                </a:lnTo>
                <a:lnTo>
                  <a:pt x="185658" y="23975"/>
                </a:lnTo>
                <a:close/>
                <a:moveTo>
                  <a:pt x="186357" y="24005"/>
                </a:moveTo>
                <a:lnTo>
                  <a:pt x="191676" y="27075"/>
                </a:lnTo>
                <a:lnTo>
                  <a:pt x="191676" y="33215"/>
                </a:lnTo>
                <a:lnTo>
                  <a:pt x="186357" y="24005"/>
                </a:lnTo>
                <a:close/>
                <a:moveTo>
                  <a:pt x="197269" y="23975"/>
                </a:moveTo>
                <a:lnTo>
                  <a:pt x="191950" y="33215"/>
                </a:lnTo>
                <a:lnTo>
                  <a:pt x="191950" y="27045"/>
                </a:lnTo>
                <a:lnTo>
                  <a:pt x="197269" y="23975"/>
                </a:lnTo>
                <a:close/>
                <a:moveTo>
                  <a:pt x="197999" y="24005"/>
                </a:moveTo>
                <a:lnTo>
                  <a:pt x="203318" y="27075"/>
                </a:lnTo>
                <a:lnTo>
                  <a:pt x="203318" y="33215"/>
                </a:lnTo>
                <a:lnTo>
                  <a:pt x="197999" y="24005"/>
                </a:lnTo>
                <a:close/>
                <a:moveTo>
                  <a:pt x="208911" y="23975"/>
                </a:moveTo>
                <a:lnTo>
                  <a:pt x="203591" y="33215"/>
                </a:lnTo>
                <a:lnTo>
                  <a:pt x="203591" y="27045"/>
                </a:lnTo>
                <a:lnTo>
                  <a:pt x="208911" y="23975"/>
                </a:lnTo>
                <a:close/>
                <a:moveTo>
                  <a:pt x="209610" y="24005"/>
                </a:moveTo>
                <a:lnTo>
                  <a:pt x="214929" y="27075"/>
                </a:lnTo>
                <a:lnTo>
                  <a:pt x="214929" y="33215"/>
                </a:lnTo>
                <a:lnTo>
                  <a:pt x="209610" y="24005"/>
                </a:lnTo>
                <a:close/>
                <a:moveTo>
                  <a:pt x="220522" y="23975"/>
                </a:moveTo>
                <a:lnTo>
                  <a:pt x="215202" y="33215"/>
                </a:lnTo>
                <a:lnTo>
                  <a:pt x="215202" y="27045"/>
                </a:lnTo>
                <a:lnTo>
                  <a:pt x="220522" y="23975"/>
                </a:lnTo>
                <a:close/>
                <a:moveTo>
                  <a:pt x="221251" y="24005"/>
                </a:moveTo>
                <a:lnTo>
                  <a:pt x="226570" y="27075"/>
                </a:lnTo>
                <a:lnTo>
                  <a:pt x="226570" y="33215"/>
                </a:lnTo>
                <a:lnTo>
                  <a:pt x="221251" y="24005"/>
                </a:lnTo>
                <a:close/>
                <a:moveTo>
                  <a:pt x="232163" y="23975"/>
                </a:moveTo>
                <a:lnTo>
                  <a:pt x="226844" y="33215"/>
                </a:lnTo>
                <a:lnTo>
                  <a:pt x="226844" y="27045"/>
                </a:lnTo>
                <a:lnTo>
                  <a:pt x="232163" y="23975"/>
                </a:lnTo>
                <a:close/>
                <a:moveTo>
                  <a:pt x="232862" y="24005"/>
                </a:moveTo>
                <a:lnTo>
                  <a:pt x="238182" y="27075"/>
                </a:lnTo>
                <a:lnTo>
                  <a:pt x="238182" y="33215"/>
                </a:lnTo>
                <a:lnTo>
                  <a:pt x="232862" y="24005"/>
                </a:lnTo>
                <a:close/>
                <a:moveTo>
                  <a:pt x="243774" y="23975"/>
                </a:moveTo>
                <a:lnTo>
                  <a:pt x="238455" y="33215"/>
                </a:lnTo>
                <a:lnTo>
                  <a:pt x="238455" y="27045"/>
                </a:lnTo>
                <a:lnTo>
                  <a:pt x="243774" y="23975"/>
                </a:lnTo>
                <a:close/>
                <a:moveTo>
                  <a:pt x="244474" y="24005"/>
                </a:moveTo>
                <a:lnTo>
                  <a:pt x="249793" y="27075"/>
                </a:lnTo>
                <a:lnTo>
                  <a:pt x="249793" y="33215"/>
                </a:lnTo>
                <a:lnTo>
                  <a:pt x="244474" y="24005"/>
                </a:lnTo>
                <a:close/>
                <a:moveTo>
                  <a:pt x="255355" y="24005"/>
                </a:moveTo>
                <a:lnTo>
                  <a:pt x="250036" y="33215"/>
                </a:lnTo>
                <a:lnTo>
                  <a:pt x="250036" y="27075"/>
                </a:lnTo>
                <a:lnTo>
                  <a:pt x="255355" y="24005"/>
                </a:lnTo>
                <a:close/>
                <a:moveTo>
                  <a:pt x="256085" y="24005"/>
                </a:moveTo>
                <a:lnTo>
                  <a:pt x="261404" y="27075"/>
                </a:lnTo>
                <a:lnTo>
                  <a:pt x="261404" y="33215"/>
                </a:lnTo>
                <a:lnTo>
                  <a:pt x="256085" y="24005"/>
                </a:lnTo>
                <a:close/>
                <a:moveTo>
                  <a:pt x="266997" y="24005"/>
                </a:moveTo>
                <a:lnTo>
                  <a:pt x="261678" y="33215"/>
                </a:lnTo>
                <a:lnTo>
                  <a:pt x="261678" y="27075"/>
                </a:lnTo>
                <a:lnTo>
                  <a:pt x="266997" y="24005"/>
                </a:lnTo>
                <a:close/>
                <a:moveTo>
                  <a:pt x="267726" y="24005"/>
                </a:moveTo>
                <a:lnTo>
                  <a:pt x="273046" y="27075"/>
                </a:lnTo>
                <a:lnTo>
                  <a:pt x="273046" y="33215"/>
                </a:lnTo>
                <a:lnTo>
                  <a:pt x="267726" y="24005"/>
                </a:lnTo>
                <a:close/>
                <a:moveTo>
                  <a:pt x="278608" y="24005"/>
                </a:moveTo>
                <a:lnTo>
                  <a:pt x="273289" y="33215"/>
                </a:lnTo>
                <a:lnTo>
                  <a:pt x="273289" y="27075"/>
                </a:lnTo>
                <a:lnTo>
                  <a:pt x="278608" y="24005"/>
                </a:lnTo>
                <a:close/>
                <a:moveTo>
                  <a:pt x="35108" y="24127"/>
                </a:moveTo>
                <a:lnTo>
                  <a:pt x="40427" y="33306"/>
                </a:lnTo>
                <a:lnTo>
                  <a:pt x="40427" y="33306"/>
                </a:lnTo>
                <a:lnTo>
                  <a:pt x="35108" y="30267"/>
                </a:lnTo>
                <a:lnTo>
                  <a:pt x="35108" y="24127"/>
                </a:lnTo>
                <a:close/>
                <a:moveTo>
                  <a:pt x="58330" y="24127"/>
                </a:moveTo>
                <a:lnTo>
                  <a:pt x="63650" y="33306"/>
                </a:lnTo>
                <a:lnTo>
                  <a:pt x="58330" y="30267"/>
                </a:lnTo>
                <a:lnTo>
                  <a:pt x="58330" y="24127"/>
                </a:lnTo>
                <a:close/>
                <a:moveTo>
                  <a:pt x="69941" y="24127"/>
                </a:moveTo>
                <a:lnTo>
                  <a:pt x="75261" y="33306"/>
                </a:lnTo>
                <a:lnTo>
                  <a:pt x="69941" y="30267"/>
                </a:lnTo>
                <a:lnTo>
                  <a:pt x="69941" y="24127"/>
                </a:lnTo>
                <a:close/>
                <a:moveTo>
                  <a:pt x="81583" y="24127"/>
                </a:moveTo>
                <a:lnTo>
                  <a:pt x="86902" y="33306"/>
                </a:lnTo>
                <a:lnTo>
                  <a:pt x="81583" y="30267"/>
                </a:lnTo>
                <a:lnTo>
                  <a:pt x="81583" y="24127"/>
                </a:lnTo>
                <a:close/>
                <a:moveTo>
                  <a:pt x="104836" y="24127"/>
                </a:moveTo>
                <a:lnTo>
                  <a:pt x="110155" y="33306"/>
                </a:lnTo>
                <a:lnTo>
                  <a:pt x="104836" y="30267"/>
                </a:lnTo>
                <a:lnTo>
                  <a:pt x="104836" y="24127"/>
                </a:lnTo>
                <a:close/>
                <a:moveTo>
                  <a:pt x="116416" y="24127"/>
                </a:moveTo>
                <a:lnTo>
                  <a:pt x="121736" y="33306"/>
                </a:lnTo>
                <a:lnTo>
                  <a:pt x="116416" y="30267"/>
                </a:lnTo>
                <a:lnTo>
                  <a:pt x="116416" y="24127"/>
                </a:lnTo>
                <a:close/>
                <a:moveTo>
                  <a:pt x="128058" y="24127"/>
                </a:moveTo>
                <a:lnTo>
                  <a:pt x="133377" y="33306"/>
                </a:lnTo>
                <a:lnTo>
                  <a:pt x="128058" y="30267"/>
                </a:lnTo>
                <a:lnTo>
                  <a:pt x="128058" y="24127"/>
                </a:lnTo>
                <a:close/>
                <a:moveTo>
                  <a:pt x="139669" y="24127"/>
                </a:moveTo>
                <a:lnTo>
                  <a:pt x="144988" y="33306"/>
                </a:lnTo>
                <a:lnTo>
                  <a:pt x="139669" y="30267"/>
                </a:lnTo>
                <a:lnTo>
                  <a:pt x="139669" y="24127"/>
                </a:lnTo>
                <a:close/>
                <a:moveTo>
                  <a:pt x="151311" y="24127"/>
                </a:moveTo>
                <a:lnTo>
                  <a:pt x="156630" y="33306"/>
                </a:lnTo>
                <a:lnTo>
                  <a:pt x="151311" y="30267"/>
                </a:lnTo>
                <a:lnTo>
                  <a:pt x="151311" y="24127"/>
                </a:lnTo>
                <a:close/>
                <a:moveTo>
                  <a:pt x="162922" y="24127"/>
                </a:moveTo>
                <a:lnTo>
                  <a:pt x="168241" y="33306"/>
                </a:lnTo>
                <a:lnTo>
                  <a:pt x="162922" y="30267"/>
                </a:lnTo>
                <a:lnTo>
                  <a:pt x="162922" y="24127"/>
                </a:lnTo>
                <a:close/>
                <a:moveTo>
                  <a:pt x="174503" y="24127"/>
                </a:moveTo>
                <a:lnTo>
                  <a:pt x="179822" y="33306"/>
                </a:lnTo>
                <a:lnTo>
                  <a:pt x="174503" y="30267"/>
                </a:lnTo>
                <a:lnTo>
                  <a:pt x="174503" y="24127"/>
                </a:lnTo>
                <a:close/>
                <a:moveTo>
                  <a:pt x="186144" y="24127"/>
                </a:moveTo>
                <a:lnTo>
                  <a:pt x="191463" y="33306"/>
                </a:lnTo>
                <a:lnTo>
                  <a:pt x="186144" y="30267"/>
                </a:lnTo>
                <a:lnTo>
                  <a:pt x="186144" y="24127"/>
                </a:lnTo>
                <a:close/>
                <a:moveTo>
                  <a:pt x="197755" y="24127"/>
                </a:moveTo>
                <a:lnTo>
                  <a:pt x="203075" y="33306"/>
                </a:lnTo>
                <a:lnTo>
                  <a:pt x="197755" y="30267"/>
                </a:lnTo>
                <a:lnTo>
                  <a:pt x="197755" y="24127"/>
                </a:lnTo>
                <a:close/>
                <a:moveTo>
                  <a:pt x="209397" y="24127"/>
                </a:moveTo>
                <a:lnTo>
                  <a:pt x="214716" y="33306"/>
                </a:lnTo>
                <a:lnTo>
                  <a:pt x="209397" y="30267"/>
                </a:lnTo>
                <a:lnTo>
                  <a:pt x="209397" y="24127"/>
                </a:lnTo>
                <a:close/>
                <a:moveTo>
                  <a:pt x="221008" y="24127"/>
                </a:moveTo>
                <a:lnTo>
                  <a:pt x="226327" y="33306"/>
                </a:lnTo>
                <a:lnTo>
                  <a:pt x="221008" y="30267"/>
                </a:lnTo>
                <a:lnTo>
                  <a:pt x="221008" y="24127"/>
                </a:lnTo>
                <a:close/>
                <a:moveTo>
                  <a:pt x="232650" y="24127"/>
                </a:moveTo>
                <a:lnTo>
                  <a:pt x="237969" y="33306"/>
                </a:lnTo>
                <a:lnTo>
                  <a:pt x="232650" y="30267"/>
                </a:lnTo>
                <a:lnTo>
                  <a:pt x="232650" y="24127"/>
                </a:lnTo>
                <a:close/>
                <a:moveTo>
                  <a:pt x="244230" y="24127"/>
                </a:moveTo>
                <a:lnTo>
                  <a:pt x="249550" y="33306"/>
                </a:lnTo>
                <a:lnTo>
                  <a:pt x="244230" y="30267"/>
                </a:lnTo>
                <a:lnTo>
                  <a:pt x="244230" y="24127"/>
                </a:lnTo>
                <a:close/>
                <a:moveTo>
                  <a:pt x="244" y="24127"/>
                </a:moveTo>
                <a:lnTo>
                  <a:pt x="5563" y="33306"/>
                </a:lnTo>
                <a:lnTo>
                  <a:pt x="214" y="30236"/>
                </a:lnTo>
                <a:lnTo>
                  <a:pt x="214" y="24127"/>
                </a:lnTo>
                <a:close/>
                <a:moveTo>
                  <a:pt x="46689" y="24127"/>
                </a:moveTo>
                <a:lnTo>
                  <a:pt x="52008" y="33306"/>
                </a:lnTo>
                <a:lnTo>
                  <a:pt x="46689" y="30267"/>
                </a:lnTo>
                <a:lnTo>
                  <a:pt x="46689" y="24127"/>
                </a:lnTo>
                <a:close/>
                <a:moveTo>
                  <a:pt x="93194" y="24127"/>
                </a:moveTo>
                <a:lnTo>
                  <a:pt x="98513" y="33306"/>
                </a:lnTo>
                <a:lnTo>
                  <a:pt x="93194" y="30267"/>
                </a:lnTo>
                <a:lnTo>
                  <a:pt x="93194" y="24127"/>
                </a:lnTo>
                <a:close/>
                <a:moveTo>
                  <a:pt x="255872" y="24127"/>
                </a:moveTo>
                <a:lnTo>
                  <a:pt x="261191" y="33306"/>
                </a:lnTo>
                <a:lnTo>
                  <a:pt x="255872" y="30267"/>
                </a:lnTo>
                <a:lnTo>
                  <a:pt x="255872" y="24127"/>
                </a:lnTo>
                <a:close/>
                <a:moveTo>
                  <a:pt x="267483" y="24127"/>
                </a:moveTo>
                <a:lnTo>
                  <a:pt x="272802" y="33306"/>
                </a:lnTo>
                <a:lnTo>
                  <a:pt x="267483" y="30267"/>
                </a:lnTo>
                <a:lnTo>
                  <a:pt x="267483" y="24127"/>
                </a:lnTo>
                <a:close/>
                <a:moveTo>
                  <a:pt x="34834" y="24157"/>
                </a:moveTo>
                <a:lnTo>
                  <a:pt x="34834" y="30267"/>
                </a:lnTo>
                <a:lnTo>
                  <a:pt x="29515" y="33337"/>
                </a:lnTo>
                <a:lnTo>
                  <a:pt x="29515" y="33337"/>
                </a:lnTo>
                <a:lnTo>
                  <a:pt x="34834" y="24157"/>
                </a:lnTo>
                <a:close/>
                <a:moveTo>
                  <a:pt x="69698" y="24157"/>
                </a:moveTo>
                <a:lnTo>
                  <a:pt x="69698" y="30267"/>
                </a:lnTo>
                <a:lnTo>
                  <a:pt x="64379" y="33337"/>
                </a:lnTo>
                <a:lnTo>
                  <a:pt x="69698" y="24157"/>
                </a:lnTo>
                <a:close/>
                <a:moveTo>
                  <a:pt x="81309" y="24157"/>
                </a:moveTo>
                <a:lnTo>
                  <a:pt x="81309" y="30267"/>
                </a:lnTo>
                <a:lnTo>
                  <a:pt x="75990" y="33337"/>
                </a:lnTo>
                <a:lnTo>
                  <a:pt x="81309" y="24157"/>
                </a:lnTo>
                <a:close/>
                <a:moveTo>
                  <a:pt x="92951" y="24157"/>
                </a:moveTo>
                <a:lnTo>
                  <a:pt x="92951" y="30267"/>
                </a:lnTo>
                <a:lnTo>
                  <a:pt x="87632" y="33337"/>
                </a:lnTo>
                <a:lnTo>
                  <a:pt x="92951" y="24157"/>
                </a:lnTo>
                <a:close/>
                <a:moveTo>
                  <a:pt x="104562" y="24157"/>
                </a:moveTo>
                <a:lnTo>
                  <a:pt x="104562" y="30267"/>
                </a:lnTo>
                <a:lnTo>
                  <a:pt x="99243" y="33337"/>
                </a:lnTo>
                <a:lnTo>
                  <a:pt x="104562" y="24157"/>
                </a:lnTo>
                <a:close/>
                <a:moveTo>
                  <a:pt x="116143" y="24157"/>
                </a:moveTo>
                <a:lnTo>
                  <a:pt x="116143" y="30267"/>
                </a:lnTo>
                <a:lnTo>
                  <a:pt x="110824" y="33337"/>
                </a:lnTo>
                <a:lnTo>
                  <a:pt x="116143" y="24157"/>
                </a:lnTo>
                <a:close/>
                <a:moveTo>
                  <a:pt x="127784" y="24157"/>
                </a:moveTo>
                <a:lnTo>
                  <a:pt x="127784" y="30267"/>
                </a:lnTo>
                <a:lnTo>
                  <a:pt x="122465" y="33337"/>
                </a:lnTo>
                <a:lnTo>
                  <a:pt x="127784" y="24157"/>
                </a:lnTo>
                <a:close/>
                <a:moveTo>
                  <a:pt x="139396" y="24157"/>
                </a:moveTo>
                <a:lnTo>
                  <a:pt x="139396" y="30267"/>
                </a:lnTo>
                <a:lnTo>
                  <a:pt x="134076" y="33337"/>
                </a:lnTo>
                <a:lnTo>
                  <a:pt x="139396" y="24157"/>
                </a:lnTo>
                <a:close/>
                <a:moveTo>
                  <a:pt x="151037" y="24157"/>
                </a:moveTo>
                <a:lnTo>
                  <a:pt x="151037" y="30267"/>
                </a:lnTo>
                <a:lnTo>
                  <a:pt x="145718" y="33337"/>
                </a:lnTo>
                <a:lnTo>
                  <a:pt x="151037" y="24157"/>
                </a:lnTo>
                <a:close/>
                <a:moveTo>
                  <a:pt x="162648" y="24157"/>
                </a:moveTo>
                <a:lnTo>
                  <a:pt x="162648" y="30267"/>
                </a:lnTo>
                <a:lnTo>
                  <a:pt x="157329" y="33337"/>
                </a:lnTo>
                <a:lnTo>
                  <a:pt x="162648" y="24157"/>
                </a:lnTo>
                <a:close/>
                <a:moveTo>
                  <a:pt x="174290" y="24157"/>
                </a:moveTo>
                <a:lnTo>
                  <a:pt x="174290" y="30267"/>
                </a:lnTo>
                <a:lnTo>
                  <a:pt x="168971" y="33337"/>
                </a:lnTo>
                <a:lnTo>
                  <a:pt x="174290" y="24157"/>
                </a:lnTo>
                <a:close/>
                <a:moveTo>
                  <a:pt x="185871" y="24157"/>
                </a:moveTo>
                <a:lnTo>
                  <a:pt x="185871" y="30267"/>
                </a:lnTo>
                <a:lnTo>
                  <a:pt x="180551" y="33337"/>
                </a:lnTo>
                <a:lnTo>
                  <a:pt x="185871" y="24157"/>
                </a:lnTo>
                <a:close/>
                <a:moveTo>
                  <a:pt x="197512" y="24157"/>
                </a:moveTo>
                <a:lnTo>
                  <a:pt x="197512" y="30267"/>
                </a:lnTo>
                <a:lnTo>
                  <a:pt x="192193" y="33337"/>
                </a:lnTo>
                <a:lnTo>
                  <a:pt x="197512" y="24157"/>
                </a:lnTo>
                <a:close/>
                <a:moveTo>
                  <a:pt x="209123" y="24157"/>
                </a:moveTo>
                <a:lnTo>
                  <a:pt x="209123" y="30267"/>
                </a:lnTo>
                <a:lnTo>
                  <a:pt x="203804" y="33337"/>
                </a:lnTo>
                <a:lnTo>
                  <a:pt x="209123" y="24157"/>
                </a:lnTo>
                <a:close/>
                <a:moveTo>
                  <a:pt x="220765" y="24157"/>
                </a:moveTo>
                <a:lnTo>
                  <a:pt x="220765" y="30267"/>
                </a:lnTo>
                <a:lnTo>
                  <a:pt x="215446" y="33337"/>
                </a:lnTo>
                <a:lnTo>
                  <a:pt x="220765" y="24157"/>
                </a:lnTo>
                <a:close/>
                <a:moveTo>
                  <a:pt x="243957" y="24157"/>
                </a:moveTo>
                <a:lnTo>
                  <a:pt x="243957" y="30267"/>
                </a:lnTo>
                <a:lnTo>
                  <a:pt x="238638" y="33337"/>
                </a:lnTo>
                <a:lnTo>
                  <a:pt x="243957" y="24157"/>
                </a:lnTo>
                <a:close/>
                <a:moveTo>
                  <a:pt x="255598" y="24157"/>
                </a:moveTo>
                <a:lnTo>
                  <a:pt x="255598" y="30267"/>
                </a:lnTo>
                <a:lnTo>
                  <a:pt x="250279" y="33337"/>
                </a:lnTo>
                <a:lnTo>
                  <a:pt x="255598" y="24157"/>
                </a:lnTo>
                <a:close/>
                <a:moveTo>
                  <a:pt x="23223" y="24157"/>
                </a:moveTo>
                <a:lnTo>
                  <a:pt x="23223" y="30267"/>
                </a:lnTo>
                <a:lnTo>
                  <a:pt x="17904" y="33337"/>
                </a:lnTo>
                <a:lnTo>
                  <a:pt x="23223" y="24157"/>
                </a:lnTo>
                <a:close/>
                <a:moveTo>
                  <a:pt x="46446" y="24157"/>
                </a:moveTo>
                <a:lnTo>
                  <a:pt x="46446" y="30267"/>
                </a:lnTo>
                <a:lnTo>
                  <a:pt x="41126" y="33337"/>
                </a:lnTo>
                <a:lnTo>
                  <a:pt x="46446" y="24157"/>
                </a:lnTo>
                <a:close/>
                <a:moveTo>
                  <a:pt x="58057" y="24157"/>
                </a:moveTo>
                <a:lnTo>
                  <a:pt x="58057" y="30267"/>
                </a:lnTo>
                <a:lnTo>
                  <a:pt x="52737" y="33337"/>
                </a:lnTo>
                <a:lnTo>
                  <a:pt x="58057" y="24157"/>
                </a:lnTo>
                <a:close/>
                <a:moveTo>
                  <a:pt x="232376" y="24157"/>
                </a:moveTo>
                <a:lnTo>
                  <a:pt x="232376" y="30267"/>
                </a:lnTo>
                <a:lnTo>
                  <a:pt x="227057" y="33337"/>
                </a:lnTo>
                <a:lnTo>
                  <a:pt x="232376" y="24157"/>
                </a:lnTo>
                <a:close/>
                <a:moveTo>
                  <a:pt x="267210" y="24157"/>
                </a:moveTo>
                <a:lnTo>
                  <a:pt x="267210" y="30267"/>
                </a:lnTo>
                <a:lnTo>
                  <a:pt x="261890" y="33337"/>
                </a:lnTo>
                <a:lnTo>
                  <a:pt x="267210" y="24157"/>
                </a:lnTo>
                <a:close/>
                <a:moveTo>
                  <a:pt x="278851" y="24157"/>
                </a:moveTo>
                <a:lnTo>
                  <a:pt x="278851" y="30267"/>
                </a:lnTo>
                <a:lnTo>
                  <a:pt x="273532" y="33337"/>
                </a:lnTo>
                <a:lnTo>
                  <a:pt x="278851" y="24157"/>
                </a:lnTo>
                <a:close/>
                <a:moveTo>
                  <a:pt x="11582" y="24127"/>
                </a:moveTo>
                <a:lnTo>
                  <a:pt x="11582" y="30267"/>
                </a:lnTo>
                <a:lnTo>
                  <a:pt x="6262" y="33367"/>
                </a:lnTo>
                <a:lnTo>
                  <a:pt x="11582" y="24127"/>
                </a:lnTo>
                <a:close/>
                <a:moveTo>
                  <a:pt x="11855" y="24127"/>
                </a:moveTo>
                <a:lnTo>
                  <a:pt x="17174" y="33367"/>
                </a:lnTo>
                <a:lnTo>
                  <a:pt x="11855" y="30267"/>
                </a:lnTo>
                <a:lnTo>
                  <a:pt x="11855" y="24127"/>
                </a:lnTo>
                <a:close/>
                <a:moveTo>
                  <a:pt x="23497" y="24127"/>
                </a:moveTo>
                <a:lnTo>
                  <a:pt x="28816" y="33367"/>
                </a:lnTo>
                <a:lnTo>
                  <a:pt x="23497" y="30267"/>
                </a:lnTo>
                <a:lnTo>
                  <a:pt x="23497" y="24127"/>
                </a:lnTo>
                <a:close/>
                <a:moveTo>
                  <a:pt x="11703" y="30510"/>
                </a:moveTo>
                <a:lnTo>
                  <a:pt x="17023" y="33580"/>
                </a:lnTo>
                <a:lnTo>
                  <a:pt x="6384" y="33580"/>
                </a:lnTo>
                <a:lnTo>
                  <a:pt x="11703" y="30510"/>
                </a:lnTo>
                <a:close/>
                <a:moveTo>
                  <a:pt x="23345" y="30510"/>
                </a:moveTo>
                <a:lnTo>
                  <a:pt x="28664" y="33580"/>
                </a:lnTo>
                <a:lnTo>
                  <a:pt x="18026" y="33580"/>
                </a:lnTo>
                <a:lnTo>
                  <a:pt x="23345" y="30510"/>
                </a:lnTo>
                <a:close/>
                <a:moveTo>
                  <a:pt x="34956" y="30510"/>
                </a:moveTo>
                <a:lnTo>
                  <a:pt x="40275" y="33580"/>
                </a:lnTo>
                <a:lnTo>
                  <a:pt x="29637" y="33580"/>
                </a:lnTo>
                <a:lnTo>
                  <a:pt x="34956" y="30510"/>
                </a:lnTo>
                <a:close/>
                <a:moveTo>
                  <a:pt x="46598" y="30510"/>
                </a:moveTo>
                <a:lnTo>
                  <a:pt x="51886" y="33580"/>
                </a:lnTo>
                <a:lnTo>
                  <a:pt x="41278" y="33580"/>
                </a:lnTo>
                <a:lnTo>
                  <a:pt x="46598" y="30510"/>
                </a:lnTo>
                <a:close/>
                <a:moveTo>
                  <a:pt x="58209" y="30510"/>
                </a:moveTo>
                <a:lnTo>
                  <a:pt x="63528" y="33580"/>
                </a:lnTo>
                <a:lnTo>
                  <a:pt x="52889" y="33580"/>
                </a:lnTo>
                <a:lnTo>
                  <a:pt x="58209" y="30510"/>
                </a:lnTo>
                <a:close/>
                <a:moveTo>
                  <a:pt x="69850" y="30510"/>
                </a:moveTo>
                <a:lnTo>
                  <a:pt x="75169" y="33580"/>
                </a:lnTo>
                <a:lnTo>
                  <a:pt x="64531" y="33580"/>
                </a:lnTo>
                <a:lnTo>
                  <a:pt x="69850" y="30510"/>
                </a:lnTo>
                <a:close/>
                <a:moveTo>
                  <a:pt x="81431" y="30510"/>
                </a:moveTo>
                <a:lnTo>
                  <a:pt x="86750" y="33580"/>
                </a:lnTo>
                <a:lnTo>
                  <a:pt x="76112" y="33580"/>
                </a:lnTo>
                <a:lnTo>
                  <a:pt x="81431" y="30510"/>
                </a:lnTo>
                <a:close/>
                <a:moveTo>
                  <a:pt x="93042" y="30510"/>
                </a:moveTo>
                <a:lnTo>
                  <a:pt x="98361" y="33580"/>
                </a:lnTo>
                <a:lnTo>
                  <a:pt x="87723" y="33580"/>
                </a:lnTo>
                <a:lnTo>
                  <a:pt x="93042" y="30510"/>
                </a:lnTo>
                <a:close/>
                <a:moveTo>
                  <a:pt x="104684" y="30510"/>
                </a:moveTo>
                <a:lnTo>
                  <a:pt x="110003" y="33580"/>
                </a:lnTo>
                <a:lnTo>
                  <a:pt x="99364" y="33580"/>
                </a:lnTo>
                <a:lnTo>
                  <a:pt x="104684" y="30510"/>
                </a:lnTo>
                <a:close/>
                <a:moveTo>
                  <a:pt x="116295" y="30510"/>
                </a:moveTo>
                <a:lnTo>
                  <a:pt x="121614" y="33580"/>
                </a:lnTo>
                <a:lnTo>
                  <a:pt x="110976" y="33580"/>
                </a:lnTo>
                <a:lnTo>
                  <a:pt x="116295" y="30510"/>
                </a:lnTo>
                <a:close/>
                <a:moveTo>
                  <a:pt x="127936" y="30510"/>
                </a:moveTo>
                <a:lnTo>
                  <a:pt x="133256" y="33580"/>
                </a:lnTo>
                <a:lnTo>
                  <a:pt x="122617" y="33580"/>
                </a:lnTo>
                <a:lnTo>
                  <a:pt x="127936" y="30510"/>
                </a:lnTo>
                <a:close/>
                <a:moveTo>
                  <a:pt x="139548" y="30510"/>
                </a:moveTo>
                <a:lnTo>
                  <a:pt x="144867" y="33580"/>
                </a:lnTo>
                <a:lnTo>
                  <a:pt x="134228" y="33580"/>
                </a:lnTo>
                <a:lnTo>
                  <a:pt x="139548" y="30510"/>
                </a:lnTo>
                <a:close/>
                <a:moveTo>
                  <a:pt x="151159" y="30510"/>
                </a:moveTo>
                <a:lnTo>
                  <a:pt x="156478" y="33580"/>
                </a:lnTo>
                <a:lnTo>
                  <a:pt x="145840" y="33580"/>
                </a:lnTo>
                <a:lnTo>
                  <a:pt x="151159" y="30510"/>
                </a:lnTo>
                <a:close/>
                <a:moveTo>
                  <a:pt x="162770" y="30510"/>
                </a:moveTo>
                <a:lnTo>
                  <a:pt x="168089" y="33580"/>
                </a:lnTo>
                <a:lnTo>
                  <a:pt x="157451" y="33580"/>
                </a:lnTo>
                <a:lnTo>
                  <a:pt x="162770" y="30510"/>
                </a:lnTo>
                <a:close/>
                <a:moveTo>
                  <a:pt x="174411" y="30510"/>
                </a:moveTo>
                <a:lnTo>
                  <a:pt x="179731" y="33580"/>
                </a:lnTo>
                <a:lnTo>
                  <a:pt x="169092" y="33580"/>
                </a:lnTo>
                <a:lnTo>
                  <a:pt x="174411" y="30510"/>
                </a:lnTo>
                <a:close/>
                <a:moveTo>
                  <a:pt x="186023" y="30510"/>
                </a:moveTo>
                <a:lnTo>
                  <a:pt x="191342" y="33580"/>
                </a:lnTo>
                <a:lnTo>
                  <a:pt x="180703" y="33580"/>
                </a:lnTo>
                <a:lnTo>
                  <a:pt x="186023" y="30510"/>
                </a:lnTo>
                <a:close/>
                <a:moveTo>
                  <a:pt x="197634" y="30510"/>
                </a:moveTo>
                <a:lnTo>
                  <a:pt x="202953" y="33580"/>
                </a:lnTo>
                <a:lnTo>
                  <a:pt x="192345" y="33580"/>
                </a:lnTo>
                <a:lnTo>
                  <a:pt x="197634" y="30510"/>
                </a:lnTo>
                <a:close/>
                <a:moveTo>
                  <a:pt x="209275" y="30510"/>
                </a:moveTo>
                <a:lnTo>
                  <a:pt x="214595" y="33580"/>
                </a:lnTo>
                <a:lnTo>
                  <a:pt x="203956" y="33580"/>
                </a:lnTo>
                <a:lnTo>
                  <a:pt x="209275" y="30510"/>
                </a:lnTo>
                <a:close/>
                <a:moveTo>
                  <a:pt x="220856" y="30510"/>
                </a:moveTo>
                <a:lnTo>
                  <a:pt x="226175" y="33580"/>
                </a:lnTo>
                <a:lnTo>
                  <a:pt x="215537" y="33580"/>
                </a:lnTo>
                <a:lnTo>
                  <a:pt x="220856" y="30510"/>
                </a:lnTo>
                <a:close/>
                <a:moveTo>
                  <a:pt x="232498" y="30510"/>
                </a:moveTo>
                <a:lnTo>
                  <a:pt x="237817" y="33580"/>
                </a:lnTo>
                <a:lnTo>
                  <a:pt x="227178" y="33580"/>
                </a:lnTo>
                <a:lnTo>
                  <a:pt x="232498" y="30510"/>
                </a:lnTo>
                <a:close/>
                <a:moveTo>
                  <a:pt x="244109" y="30510"/>
                </a:moveTo>
                <a:lnTo>
                  <a:pt x="249428" y="33580"/>
                </a:lnTo>
                <a:lnTo>
                  <a:pt x="238790" y="33580"/>
                </a:lnTo>
                <a:lnTo>
                  <a:pt x="244109" y="30510"/>
                </a:lnTo>
                <a:close/>
                <a:moveTo>
                  <a:pt x="255750" y="30510"/>
                </a:moveTo>
                <a:lnTo>
                  <a:pt x="261070" y="33580"/>
                </a:lnTo>
                <a:lnTo>
                  <a:pt x="250431" y="33580"/>
                </a:lnTo>
                <a:lnTo>
                  <a:pt x="255750" y="30510"/>
                </a:lnTo>
                <a:close/>
                <a:moveTo>
                  <a:pt x="267362" y="30510"/>
                </a:moveTo>
                <a:lnTo>
                  <a:pt x="272681" y="33580"/>
                </a:lnTo>
                <a:lnTo>
                  <a:pt x="262042" y="33580"/>
                </a:lnTo>
                <a:lnTo>
                  <a:pt x="267362" y="30510"/>
                </a:lnTo>
                <a:close/>
                <a:moveTo>
                  <a:pt x="279003" y="30510"/>
                </a:moveTo>
                <a:lnTo>
                  <a:pt x="284322" y="33580"/>
                </a:lnTo>
                <a:lnTo>
                  <a:pt x="273684" y="33580"/>
                </a:lnTo>
                <a:lnTo>
                  <a:pt x="279003" y="30510"/>
                </a:lnTo>
                <a:close/>
                <a:moveTo>
                  <a:pt x="51886" y="33793"/>
                </a:moveTo>
                <a:lnTo>
                  <a:pt x="46598" y="36893"/>
                </a:lnTo>
                <a:lnTo>
                  <a:pt x="41278" y="33793"/>
                </a:lnTo>
                <a:close/>
                <a:moveTo>
                  <a:pt x="63528" y="33793"/>
                </a:moveTo>
                <a:lnTo>
                  <a:pt x="58209" y="36893"/>
                </a:lnTo>
                <a:lnTo>
                  <a:pt x="52889" y="33793"/>
                </a:lnTo>
                <a:close/>
                <a:moveTo>
                  <a:pt x="75169" y="33793"/>
                </a:moveTo>
                <a:lnTo>
                  <a:pt x="69850" y="36893"/>
                </a:lnTo>
                <a:lnTo>
                  <a:pt x="64531" y="33793"/>
                </a:lnTo>
                <a:close/>
                <a:moveTo>
                  <a:pt x="86750" y="33793"/>
                </a:moveTo>
                <a:lnTo>
                  <a:pt x="81431" y="36893"/>
                </a:lnTo>
                <a:lnTo>
                  <a:pt x="76112" y="33793"/>
                </a:lnTo>
                <a:close/>
                <a:moveTo>
                  <a:pt x="98361" y="33793"/>
                </a:moveTo>
                <a:lnTo>
                  <a:pt x="93042" y="36893"/>
                </a:lnTo>
                <a:lnTo>
                  <a:pt x="87723" y="33793"/>
                </a:lnTo>
                <a:close/>
                <a:moveTo>
                  <a:pt x="110003" y="33793"/>
                </a:moveTo>
                <a:lnTo>
                  <a:pt x="104684" y="36893"/>
                </a:lnTo>
                <a:lnTo>
                  <a:pt x="99364" y="33793"/>
                </a:lnTo>
                <a:close/>
                <a:moveTo>
                  <a:pt x="121614" y="33793"/>
                </a:moveTo>
                <a:lnTo>
                  <a:pt x="116295" y="36893"/>
                </a:lnTo>
                <a:lnTo>
                  <a:pt x="110976" y="33793"/>
                </a:lnTo>
                <a:close/>
                <a:moveTo>
                  <a:pt x="133256" y="33793"/>
                </a:moveTo>
                <a:lnTo>
                  <a:pt x="127936" y="36893"/>
                </a:lnTo>
                <a:lnTo>
                  <a:pt x="122617" y="33793"/>
                </a:lnTo>
                <a:close/>
                <a:moveTo>
                  <a:pt x="144867" y="33793"/>
                </a:moveTo>
                <a:lnTo>
                  <a:pt x="139548" y="36893"/>
                </a:lnTo>
                <a:lnTo>
                  <a:pt x="134228" y="33793"/>
                </a:lnTo>
                <a:close/>
                <a:moveTo>
                  <a:pt x="156478" y="33793"/>
                </a:moveTo>
                <a:lnTo>
                  <a:pt x="151159" y="36893"/>
                </a:lnTo>
                <a:lnTo>
                  <a:pt x="145840" y="33793"/>
                </a:lnTo>
                <a:close/>
                <a:moveTo>
                  <a:pt x="168089" y="33793"/>
                </a:moveTo>
                <a:lnTo>
                  <a:pt x="162770" y="36893"/>
                </a:lnTo>
                <a:lnTo>
                  <a:pt x="157451" y="33793"/>
                </a:lnTo>
                <a:close/>
                <a:moveTo>
                  <a:pt x="179731" y="33793"/>
                </a:moveTo>
                <a:lnTo>
                  <a:pt x="174411" y="36893"/>
                </a:lnTo>
                <a:lnTo>
                  <a:pt x="169092" y="33793"/>
                </a:lnTo>
                <a:close/>
                <a:moveTo>
                  <a:pt x="191342" y="33793"/>
                </a:moveTo>
                <a:lnTo>
                  <a:pt x="186023" y="36893"/>
                </a:lnTo>
                <a:lnTo>
                  <a:pt x="180703" y="33793"/>
                </a:lnTo>
                <a:close/>
                <a:moveTo>
                  <a:pt x="202953" y="33793"/>
                </a:moveTo>
                <a:lnTo>
                  <a:pt x="197634" y="36893"/>
                </a:lnTo>
                <a:lnTo>
                  <a:pt x="192315" y="33793"/>
                </a:lnTo>
                <a:close/>
                <a:moveTo>
                  <a:pt x="214564" y="33793"/>
                </a:moveTo>
                <a:lnTo>
                  <a:pt x="209245" y="36893"/>
                </a:lnTo>
                <a:lnTo>
                  <a:pt x="203926" y="33793"/>
                </a:lnTo>
                <a:close/>
                <a:moveTo>
                  <a:pt x="226175" y="33793"/>
                </a:moveTo>
                <a:lnTo>
                  <a:pt x="220856" y="36893"/>
                </a:lnTo>
                <a:lnTo>
                  <a:pt x="215537" y="33793"/>
                </a:lnTo>
                <a:close/>
                <a:moveTo>
                  <a:pt x="237817" y="33793"/>
                </a:moveTo>
                <a:lnTo>
                  <a:pt x="232498" y="36893"/>
                </a:lnTo>
                <a:lnTo>
                  <a:pt x="227178" y="33793"/>
                </a:lnTo>
                <a:close/>
                <a:moveTo>
                  <a:pt x="249428" y="33793"/>
                </a:moveTo>
                <a:lnTo>
                  <a:pt x="244109" y="36893"/>
                </a:lnTo>
                <a:lnTo>
                  <a:pt x="238790" y="33793"/>
                </a:lnTo>
                <a:close/>
                <a:moveTo>
                  <a:pt x="261070" y="33793"/>
                </a:moveTo>
                <a:lnTo>
                  <a:pt x="255750" y="36893"/>
                </a:lnTo>
                <a:lnTo>
                  <a:pt x="250431" y="33793"/>
                </a:lnTo>
                <a:close/>
                <a:moveTo>
                  <a:pt x="272681" y="33793"/>
                </a:moveTo>
                <a:lnTo>
                  <a:pt x="267362" y="36893"/>
                </a:lnTo>
                <a:lnTo>
                  <a:pt x="262042" y="33793"/>
                </a:lnTo>
                <a:close/>
                <a:moveTo>
                  <a:pt x="284292" y="33793"/>
                </a:moveTo>
                <a:lnTo>
                  <a:pt x="278973" y="36893"/>
                </a:lnTo>
                <a:lnTo>
                  <a:pt x="273653" y="33793"/>
                </a:lnTo>
                <a:close/>
                <a:moveTo>
                  <a:pt x="17023" y="33853"/>
                </a:moveTo>
                <a:lnTo>
                  <a:pt x="11703" y="36923"/>
                </a:lnTo>
                <a:lnTo>
                  <a:pt x="6384" y="33853"/>
                </a:lnTo>
                <a:close/>
                <a:moveTo>
                  <a:pt x="28664" y="33853"/>
                </a:moveTo>
                <a:lnTo>
                  <a:pt x="23345" y="36923"/>
                </a:lnTo>
                <a:lnTo>
                  <a:pt x="18026" y="33853"/>
                </a:lnTo>
                <a:close/>
                <a:moveTo>
                  <a:pt x="40275" y="33853"/>
                </a:moveTo>
                <a:lnTo>
                  <a:pt x="34956" y="36923"/>
                </a:lnTo>
                <a:lnTo>
                  <a:pt x="29637" y="33853"/>
                </a:lnTo>
                <a:close/>
                <a:moveTo>
                  <a:pt x="17174" y="34036"/>
                </a:moveTo>
                <a:lnTo>
                  <a:pt x="11855" y="43246"/>
                </a:lnTo>
                <a:lnTo>
                  <a:pt x="11855" y="37106"/>
                </a:lnTo>
                <a:lnTo>
                  <a:pt x="17174" y="34036"/>
                </a:lnTo>
                <a:close/>
                <a:moveTo>
                  <a:pt x="28816" y="34036"/>
                </a:moveTo>
                <a:lnTo>
                  <a:pt x="23497" y="43246"/>
                </a:lnTo>
                <a:lnTo>
                  <a:pt x="23497" y="37106"/>
                </a:lnTo>
                <a:lnTo>
                  <a:pt x="28816" y="34036"/>
                </a:lnTo>
                <a:close/>
                <a:moveTo>
                  <a:pt x="249550" y="34036"/>
                </a:moveTo>
                <a:lnTo>
                  <a:pt x="244230" y="43246"/>
                </a:lnTo>
                <a:lnTo>
                  <a:pt x="244230" y="37106"/>
                </a:lnTo>
                <a:lnTo>
                  <a:pt x="249550" y="34036"/>
                </a:lnTo>
                <a:close/>
                <a:moveTo>
                  <a:pt x="261191" y="34036"/>
                </a:moveTo>
                <a:lnTo>
                  <a:pt x="255872" y="43246"/>
                </a:lnTo>
                <a:lnTo>
                  <a:pt x="255872" y="37106"/>
                </a:lnTo>
                <a:lnTo>
                  <a:pt x="261191" y="34036"/>
                </a:lnTo>
                <a:close/>
                <a:moveTo>
                  <a:pt x="272802" y="34036"/>
                </a:moveTo>
                <a:lnTo>
                  <a:pt x="267483" y="43246"/>
                </a:lnTo>
                <a:lnTo>
                  <a:pt x="267483" y="37106"/>
                </a:lnTo>
                <a:lnTo>
                  <a:pt x="272802" y="34036"/>
                </a:lnTo>
                <a:close/>
                <a:moveTo>
                  <a:pt x="284444" y="34036"/>
                </a:moveTo>
                <a:lnTo>
                  <a:pt x="279125" y="43246"/>
                </a:lnTo>
                <a:lnTo>
                  <a:pt x="279125" y="37106"/>
                </a:lnTo>
                <a:lnTo>
                  <a:pt x="284444" y="34036"/>
                </a:lnTo>
                <a:close/>
                <a:moveTo>
                  <a:pt x="6262" y="34066"/>
                </a:moveTo>
                <a:lnTo>
                  <a:pt x="11582" y="37106"/>
                </a:lnTo>
                <a:lnTo>
                  <a:pt x="11582" y="43276"/>
                </a:lnTo>
                <a:lnTo>
                  <a:pt x="6262" y="34066"/>
                </a:lnTo>
                <a:close/>
                <a:moveTo>
                  <a:pt x="17904" y="34066"/>
                </a:moveTo>
                <a:lnTo>
                  <a:pt x="23223" y="37106"/>
                </a:lnTo>
                <a:lnTo>
                  <a:pt x="23223" y="43276"/>
                </a:lnTo>
                <a:lnTo>
                  <a:pt x="17904" y="34066"/>
                </a:lnTo>
                <a:close/>
                <a:moveTo>
                  <a:pt x="29515" y="34066"/>
                </a:moveTo>
                <a:lnTo>
                  <a:pt x="34834" y="37106"/>
                </a:lnTo>
                <a:lnTo>
                  <a:pt x="34834" y="43276"/>
                </a:lnTo>
                <a:lnTo>
                  <a:pt x="29515" y="34066"/>
                </a:lnTo>
                <a:close/>
                <a:moveTo>
                  <a:pt x="40427" y="34036"/>
                </a:moveTo>
                <a:lnTo>
                  <a:pt x="35108" y="43276"/>
                </a:lnTo>
                <a:lnTo>
                  <a:pt x="35108" y="37106"/>
                </a:lnTo>
                <a:lnTo>
                  <a:pt x="40427" y="34036"/>
                </a:lnTo>
                <a:close/>
                <a:moveTo>
                  <a:pt x="41126" y="34066"/>
                </a:moveTo>
                <a:lnTo>
                  <a:pt x="46446" y="37106"/>
                </a:lnTo>
                <a:lnTo>
                  <a:pt x="46446" y="43276"/>
                </a:lnTo>
                <a:lnTo>
                  <a:pt x="41126" y="34066"/>
                </a:lnTo>
                <a:close/>
                <a:moveTo>
                  <a:pt x="52008" y="34036"/>
                </a:moveTo>
                <a:lnTo>
                  <a:pt x="46689" y="43276"/>
                </a:lnTo>
                <a:lnTo>
                  <a:pt x="46689" y="37106"/>
                </a:lnTo>
                <a:lnTo>
                  <a:pt x="52008" y="34036"/>
                </a:lnTo>
                <a:close/>
                <a:moveTo>
                  <a:pt x="52737" y="34066"/>
                </a:moveTo>
                <a:lnTo>
                  <a:pt x="58057" y="37106"/>
                </a:lnTo>
                <a:lnTo>
                  <a:pt x="58057" y="43276"/>
                </a:lnTo>
                <a:lnTo>
                  <a:pt x="52737" y="34066"/>
                </a:lnTo>
                <a:close/>
                <a:moveTo>
                  <a:pt x="63650" y="34036"/>
                </a:moveTo>
                <a:lnTo>
                  <a:pt x="58330" y="43276"/>
                </a:lnTo>
                <a:lnTo>
                  <a:pt x="58330" y="37106"/>
                </a:lnTo>
                <a:lnTo>
                  <a:pt x="63650" y="34036"/>
                </a:lnTo>
                <a:close/>
                <a:moveTo>
                  <a:pt x="64379" y="34066"/>
                </a:moveTo>
                <a:lnTo>
                  <a:pt x="69698" y="37106"/>
                </a:lnTo>
                <a:lnTo>
                  <a:pt x="69698" y="43276"/>
                </a:lnTo>
                <a:lnTo>
                  <a:pt x="64379" y="34066"/>
                </a:lnTo>
                <a:close/>
                <a:moveTo>
                  <a:pt x="75261" y="34036"/>
                </a:moveTo>
                <a:lnTo>
                  <a:pt x="69941" y="43276"/>
                </a:lnTo>
                <a:lnTo>
                  <a:pt x="69941" y="37106"/>
                </a:lnTo>
                <a:lnTo>
                  <a:pt x="75261" y="34036"/>
                </a:lnTo>
                <a:close/>
                <a:moveTo>
                  <a:pt x="75990" y="34066"/>
                </a:moveTo>
                <a:lnTo>
                  <a:pt x="81309" y="37106"/>
                </a:lnTo>
                <a:lnTo>
                  <a:pt x="81309" y="43276"/>
                </a:lnTo>
                <a:lnTo>
                  <a:pt x="75990" y="34066"/>
                </a:lnTo>
                <a:close/>
                <a:moveTo>
                  <a:pt x="86902" y="34036"/>
                </a:moveTo>
                <a:lnTo>
                  <a:pt x="81583" y="43276"/>
                </a:lnTo>
                <a:lnTo>
                  <a:pt x="81583" y="37106"/>
                </a:lnTo>
                <a:lnTo>
                  <a:pt x="86902" y="34036"/>
                </a:lnTo>
                <a:close/>
                <a:moveTo>
                  <a:pt x="87632" y="34066"/>
                </a:moveTo>
                <a:lnTo>
                  <a:pt x="92951" y="37106"/>
                </a:lnTo>
                <a:lnTo>
                  <a:pt x="92951" y="43276"/>
                </a:lnTo>
                <a:lnTo>
                  <a:pt x="87632" y="34066"/>
                </a:lnTo>
                <a:close/>
                <a:moveTo>
                  <a:pt x="98513" y="34036"/>
                </a:moveTo>
                <a:lnTo>
                  <a:pt x="93194" y="43276"/>
                </a:lnTo>
                <a:lnTo>
                  <a:pt x="93194" y="37106"/>
                </a:lnTo>
                <a:lnTo>
                  <a:pt x="98513" y="34036"/>
                </a:lnTo>
                <a:close/>
                <a:moveTo>
                  <a:pt x="99243" y="34066"/>
                </a:moveTo>
                <a:lnTo>
                  <a:pt x="104562" y="37106"/>
                </a:lnTo>
                <a:lnTo>
                  <a:pt x="104562" y="43276"/>
                </a:lnTo>
                <a:lnTo>
                  <a:pt x="99243" y="34066"/>
                </a:lnTo>
                <a:close/>
                <a:moveTo>
                  <a:pt x="110155" y="34036"/>
                </a:moveTo>
                <a:lnTo>
                  <a:pt x="104836" y="43276"/>
                </a:lnTo>
                <a:lnTo>
                  <a:pt x="104836" y="37106"/>
                </a:lnTo>
                <a:lnTo>
                  <a:pt x="110155" y="34036"/>
                </a:lnTo>
                <a:close/>
                <a:moveTo>
                  <a:pt x="110824" y="34066"/>
                </a:moveTo>
                <a:lnTo>
                  <a:pt x="116143" y="37106"/>
                </a:lnTo>
                <a:lnTo>
                  <a:pt x="116143" y="43276"/>
                </a:lnTo>
                <a:lnTo>
                  <a:pt x="110824" y="34066"/>
                </a:lnTo>
                <a:close/>
                <a:moveTo>
                  <a:pt x="121736" y="34036"/>
                </a:moveTo>
                <a:lnTo>
                  <a:pt x="116416" y="43276"/>
                </a:lnTo>
                <a:lnTo>
                  <a:pt x="116416" y="37106"/>
                </a:lnTo>
                <a:lnTo>
                  <a:pt x="121736" y="34036"/>
                </a:lnTo>
                <a:close/>
                <a:moveTo>
                  <a:pt x="122465" y="34066"/>
                </a:moveTo>
                <a:lnTo>
                  <a:pt x="127784" y="37106"/>
                </a:lnTo>
                <a:lnTo>
                  <a:pt x="127784" y="43276"/>
                </a:lnTo>
                <a:lnTo>
                  <a:pt x="122465" y="34066"/>
                </a:lnTo>
                <a:close/>
                <a:moveTo>
                  <a:pt x="133377" y="34036"/>
                </a:moveTo>
                <a:lnTo>
                  <a:pt x="128058" y="43276"/>
                </a:lnTo>
                <a:lnTo>
                  <a:pt x="128058" y="37106"/>
                </a:lnTo>
                <a:lnTo>
                  <a:pt x="133377" y="34036"/>
                </a:lnTo>
                <a:close/>
                <a:moveTo>
                  <a:pt x="134076" y="34066"/>
                </a:moveTo>
                <a:lnTo>
                  <a:pt x="139396" y="37106"/>
                </a:lnTo>
                <a:lnTo>
                  <a:pt x="139396" y="43276"/>
                </a:lnTo>
                <a:lnTo>
                  <a:pt x="134076" y="34066"/>
                </a:lnTo>
                <a:close/>
                <a:moveTo>
                  <a:pt x="144988" y="34036"/>
                </a:moveTo>
                <a:lnTo>
                  <a:pt x="139669" y="43276"/>
                </a:lnTo>
                <a:lnTo>
                  <a:pt x="139669" y="37106"/>
                </a:lnTo>
                <a:lnTo>
                  <a:pt x="144988" y="34036"/>
                </a:lnTo>
                <a:close/>
                <a:moveTo>
                  <a:pt x="145718" y="34066"/>
                </a:moveTo>
                <a:lnTo>
                  <a:pt x="151037" y="37106"/>
                </a:lnTo>
                <a:lnTo>
                  <a:pt x="151037" y="43276"/>
                </a:lnTo>
                <a:lnTo>
                  <a:pt x="145718" y="34066"/>
                </a:lnTo>
                <a:close/>
                <a:moveTo>
                  <a:pt x="156630" y="34036"/>
                </a:moveTo>
                <a:lnTo>
                  <a:pt x="151311" y="43276"/>
                </a:lnTo>
                <a:lnTo>
                  <a:pt x="151311" y="37106"/>
                </a:lnTo>
                <a:lnTo>
                  <a:pt x="156630" y="34036"/>
                </a:lnTo>
                <a:close/>
                <a:moveTo>
                  <a:pt x="157329" y="34066"/>
                </a:moveTo>
                <a:lnTo>
                  <a:pt x="162648" y="37106"/>
                </a:lnTo>
                <a:lnTo>
                  <a:pt x="162648" y="43276"/>
                </a:lnTo>
                <a:lnTo>
                  <a:pt x="157329" y="34066"/>
                </a:lnTo>
                <a:close/>
                <a:moveTo>
                  <a:pt x="168241" y="34036"/>
                </a:moveTo>
                <a:lnTo>
                  <a:pt x="162922" y="43276"/>
                </a:lnTo>
                <a:lnTo>
                  <a:pt x="162922" y="37106"/>
                </a:lnTo>
                <a:lnTo>
                  <a:pt x="168241" y="34036"/>
                </a:lnTo>
                <a:close/>
                <a:moveTo>
                  <a:pt x="168971" y="34066"/>
                </a:moveTo>
                <a:lnTo>
                  <a:pt x="174290" y="37106"/>
                </a:lnTo>
                <a:lnTo>
                  <a:pt x="174290" y="43276"/>
                </a:lnTo>
                <a:lnTo>
                  <a:pt x="168971" y="34066"/>
                </a:lnTo>
                <a:close/>
                <a:moveTo>
                  <a:pt x="179822" y="34036"/>
                </a:moveTo>
                <a:lnTo>
                  <a:pt x="174503" y="43276"/>
                </a:lnTo>
                <a:lnTo>
                  <a:pt x="174503" y="37106"/>
                </a:lnTo>
                <a:lnTo>
                  <a:pt x="179822" y="34036"/>
                </a:lnTo>
                <a:close/>
                <a:moveTo>
                  <a:pt x="180551" y="34066"/>
                </a:moveTo>
                <a:lnTo>
                  <a:pt x="185871" y="37106"/>
                </a:lnTo>
                <a:lnTo>
                  <a:pt x="185871" y="43276"/>
                </a:lnTo>
                <a:lnTo>
                  <a:pt x="180551" y="34066"/>
                </a:lnTo>
                <a:close/>
                <a:moveTo>
                  <a:pt x="191463" y="34036"/>
                </a:moveTo>
                <a:lnTo>
                  <a:pt x="186144" y="43276"/>
                </a:lnTo>
                <a:lnTo>
                  <a:pt x="186144" y="37106"/>
                </a:lnTo>
                <a:lnTo>
                  <a:pt x="191463" y="34036"/>
                </a:lnTo>
                <a:close/>
                <a:moveTo>
                  <a:pt x="192193" y="34066"/>
                </a:moveTo>
                <a:lnTo>
                  <a:pt x="197512" y="37106"/>
                </a:lnTo>
                <a:lnTo>
                  <a:pt x="197512" y="43276"/>
                </a:lnTo>
                <a:lnTo>
                  <a:pt x="192193" y="34066"/>
                </a:lnTo>
                <a:close/>
                <a:moveTo>
                  <a:pt x="203075" y="34036"/>
                </a:moveTo>
                <a:lnTo>
                  <a:pt x="197755" y="43276"/>
                </a:lnTo>
                <a:lnTo>
                  <a:pt x="197755" y="37106"/>
                </a:lnTo>
                <a:lnTo>
                  <a:pt x="203075" y="34036"/>
                </a:lnTo>
                <a:close/>
                <a:moveTo>
                  <a:pt x="203804" y="34066"/>
                </a:moveTo>
                <a:lnTo>
                  <a:pt x="209123" y="37106"/>
                </a:lnTo>
                <a:lnTo>
                  <a:pt x="209123" y="43276"/>
                </a:lnTo>
                <a:lnTo>
                  <a:pt x="203804" y="34066"/>
                </a:lnTo>
                <a:close/>
                <a:moveTo>
                  <a:pt x="214716" y="34036"/>
                </a:moveTo>
                <a:lnTo>
                  <a:pt x="209397" y="43276"/>
                </a:lnTo>
                <a:lnTo>
                  <a:pt x="209397" y="37106"/>
                </a:lnTo>
                <a:lnTo>
                  <a:pt x="214716" y="34036"/>
                </a:lnTo>
                <a:close/>
                <a:moveTo>
                  <a:pt x="215446" y="34066"/>
                </a:moveTo>
                <a:lnTo>
                  <a:pt x="220765" y="37106"/>
                </a:lnTo>
                <a:lnTo>
                  <a:pt x="220765" y="43276"/>
                </a:lnTo>
                <a:lnTo>
                  <a:pt x="215446" y="34066"/>
                </a:lnTo>
                <a:close/>
                <a:moveTo>
                  <a:pt x="226327" y="34036"/>
                </a:moveTo>
                <a:lnTo>
                  <a:pt x="221008" y="43276"/>
                </a:lnTo>
                <a:lnTo>
                  <a:pt x="221008" y="37106"/>
                </a:lnTo>
                <a:lnTo>
                  <a:pt x="226327" y="34036"/>
                </a:lnTo>
                <a:close/>
                <a:moveTo>
                  <a:pt x="227057" y="34066"/>
                </a:moveTo>
                <a:lnTo>
                  <a:pt x="232376" y="37106"/>
                </a:lnTo>
                <a:lnTo>
                  <a:pt x="232376" y="43276"/>
                </a:lnTo>
                <a:lnTo>
                  <a:pt x="227057" y="34066"/>
                </a:lnTo>
                <a:close/>
                <a:moveTo>
                  <a:pt x="237969" y="34036"/>
                </a:moveTo>
                <a:lnTo>
                  <a:pt x="232650" y="43276"/>
                </a:lnTo>
                <a:lnTo>
                  <a:pt x="232650" y="37106"/>
                </a:lnTo>
                <a:lnTo>
                  <a:pt x="237969" y="34036"/>
                </a:lnTo>
                <a:close/>
                <a:moveTo>
                  <a:pt x="238668" y="34066"/>
                </a:moveTo>
                <a:lnTo>
                  <a:pt x="243987" y="37136"/>
                </a:lnTo>
                <a:lnTo>
                  <a:pt x="243987" y="43306"/>
                </a:lnTo>
                <a:lnTo>
                  <a:pt x="238668" y="34066"/>
                </a:lnTo>
                <a:close/>
                <a:moveTo>
                  <a:pt x="250279" y="34066"/>
                </a:moveTo>
                <a:lnTo>
                  <a:pt x="255598" y="37136"/>
                </a:lnTo>
                <a:lnTo>
                  <a:pt x="255598" y="43306"/>
                </a:lnTo>
                <a:lnTo>
                  <a:pt x="250279" y="34066"/>
                </a:lnTo>
                <a:close/>
                <a:moveTo>
                  <a:pt x="261890" y="34066"/>
                </a:moveTo>
                <a:lnTo>
                  <a:pt x="267210" y="37136"/>
                </a:lnTo>
                <a:lnTo>
                  <a:pt x="267210" y="43306"/>
                </a:lnTo>
                <a:lnTo>
                  <a:pt x="261890" y="34066"/>
                </a:lnTo>
                <a:close/>
                <a:moveTo>
                  <a:pt x="273532" y="34066"/>
                </a:moveTo>
                <a:lnTo>
                  <a:pt x="278851" y="37136"/>
                </a:lnTo>
                <a:lnTo>
                  <a:pt x="278851" y="43306"/>
                </a:lnTo>
                <a:lnTo>
                  <a:pt x="273532" y="34066"/>
                </a:lnTo>
                <a:close/>
                <a:moveTo>
                  <a:pt x="64136" y="34188"/>
                </a:moveTo>
                <a:lnTo>
                  <a:pt x="69455" y="43398"/>
                </a:lnTo>
                <a:lnTo>
                  <a:pt x="69455" y="43398"/>
                </a:lnTo>
                <a:lnTo>
                  <a:pt x="66993" y="41969"/>
                </a:lnTo>
                <a:lnTo>
                  <a:pt x="64136" y="40358"/>
                </a:lnTo>
                <a:lnTo>
                  <a:pt x="64136" y="34188"/>
                </a:lnTo>
                <a:close/>
                <a:moveTo>
                  <a:pt x="87358" y="34188"/>
                </a:moveTo>
                <a:lnTo>
                  <a:pt x="92677" y="43398"/>
                </a:lnTo>
                <a:lnTo>
                  <a:pt x="92677" y="43398"/>
                </a:lnTo>
                <a:lnTo>
                  <a:pt x="90215" y="41969"/>
                </a:lnTo>
                <a:lnTo>
                  <a:pt x="87358" y="40358"/>
                </a:lnTo>
                <a:lnTo>
                  <a:pt x="87358" y="34188"/>
                </a:lnTo>
                <a:close/>
                <a:moveTo>
                  <a:pt x="98969" y="34188"/>
                </a:moveTo>
                <a:lnTo>
                  <a:pt x="104289" y="43398"/>
                </a:lnTo>
                <a:lnTo>
                  <a:pt x="104289" y="43398"/>
                </a:lnTo>
                <a:lnTo>
                  <a:pt x="101827" y="41969"/>
                </a:lnTo>
                <a:lnTo>
                  <a:pt x="98969" y="40358"/>
                </a:lnTo>
                <a:lnTo>
                  <a:pt x="98969" y="34188"/>
                </a:lnTo>
                <a:close/>
                <a:moveTo>
                  <a:pt x="110611" y="34188"/>
                </a:moveTo>
                <a:lnTo>
                  <a:pt x="115930" y="43398"/>
                </a:lnTo>
                <a:lnTo>
                  <a:pt x="115930" y="43398"/>
                </a:lnTo>
                <a:lnTo>
                  <a:pt x="113468" y="41969"/>
                </a:lnTo>
                <a:lnTo>
                  <a:pt x="110611" y="40358"/>
                </a:lnTo>
                <a:lnTo>
                  <a:pt x="110611" y="34188"/>
                </a:lnTo>
                <a:close/>
                <a:moveTo>
                  <a:pt x="17661" y="34188"/>
                </a:moveTo>
                <a:lnTo>
                  <a:pt x="22980" y="43398"/>
                </a:lnTo>
                <a:lnTo>
                  <a:pt x="22980" y="43398"/>
                </a:lnTo>
                <a:lnTo>
                  <a:pt x="20518" y="41939"/>
                </a:lnTo>
                <a:lnTo>
                  <a:pt x="17661" y="40358"/>
                </a:lnTo>
                <a:lnTo>
                  <a:pt x="17661" y="34188"/>
                </a:lnTo>
                <a:close/>
                <a:moveTo>
                  <a:pt x="29302" y="34188"/>
                </a:moveTo>
                <a:lnTo>
                  <a:pt x="34622" y="43398"/>
                </a:lnTo>
                <a:lnTo>
                  <a:pt x="34622" y="43398"/>
                </a:lnTo>
                <a:lnTo>
                  <a:pt x="32160" y="41939"/>
                </a:lnTo>
                <a:lnTo>
                  <a:pt x="29302" y="40358"/>
                </a:lnTo>
                <a:lnTo>
                  <a:pt x="29302" y="34188"/>
                </a:lnTo>
                <a:close/>
                <a:moveTo>
                  <a:pt x="29029" y="34188"/>
                </a:moveTo>
                <a:lnTo>
                  <a:pt x="29029" y="40358"/>
                </a:lnTo>
                <a:lnTo>
                  <a:pt x="26172" y="41969"/>
                </a:lnTo>
                <a:lnTo>
                  <a:pt x="23710" y="43398"/>
                </a:lnTo>
                <a:lnTo>
                  <a:pt x="23710" y="43398"/>
                </a:lnTo>
                <a:lnTo>
                  <a:pt x="29029" y="34188"/>
                </a:lnTo>
                <a:close/>
                <a:moveTo>
                  <a:pt x="40883" y="34188"/>
                </a:moveTo>
                <a:lnTo>
                  <a:pt x="46202" y="43398"/>
                </a:lnTo>
                <a:lnTo>
                  <a:pt x="46202" y="43398"/>
                </a:lnTo>
                <a:lnTo>
                  <a:pt x="43740" y="41939"/>
                </a:lnTo>
                <a:lnTo>
                  <a:pt x="40883" y="40358"/>
                </a:lnTo>
                <a:lnTo>
                  <a:pt x="40883" y="34188"/>
                </a:lnTo>
                <a:close/>
                <a:moveTo>
                  <a:pt x="52525" y="34188"/>
                </a:moveTo>
                <a:lnTo>
                  <a:pt x="57844" y="43398"/>
                </a:lnTo>
                <a:lnTo>
                  <a:pt x="55351" y="41969"/>
                </a:lnTo>
                <a:lnTo>
                  <a:pt x="52525" y="40358"/>
                </a:lnTo>
                <a:lnTo>
                  <a:pt x="52525" y="34188"/>
                </a:lnTo>
                <a:close/>
                <a:moveTo>
                  <a:pt x="145475" y="34188"/>
                </a:moveTo>
                <a:lnTo>
                  <a:pt x="150794" y="43398"/>
                </a:lnTo>
                <a:lnTo>
                  <a:pt x="148332" y="41969"/>
                </a:lnTo>
                <a:lnTo>
                  <a:pt x="145475" y="40358"/>
                </a:lnTo>
                <a:lnTo>
                  <a:pt x="145475" y="34188"/>
                </a:lnTo>
                <a:close/>
                <a:moveTo>
                  <a:pt x="168697" y="34188"/>
                </a:moveTo>
                <a:lnTo>
                  <a:pt x="174016" y="43398"/>
                </a:lnTo>
                <a:lnTo>
                  <a:pt x="171554" y="41969"/>
                </a:lnTo>
                <a:lnTo>
                  <a:pt x="168697" y="40358"/>
                </a:lnTo>
                <a:lnTo>
                  <a:pt x="168697" y="34188"/>
                </a:lnTo>
                <a:close/>
                <a:moveTo>
                  <a:pt x="191950" y="34188"/>
                </a:moveTo>
                <a:lnTo>
                  <a:pt x="197269" y="43398"/>
                </a:lnTo>
                <a:lnTo>
                  <a:pt x="194807" y="41969"/>
                </a:lnTo>
                <a:lnTo>
                  <a:pt x="191950" y="40358"/>
                </a:lnTo>
                <a:lnTo>
                  <a:pt x="191950" y="34188"/>
                </a:lnTo>
                <a:close/>
                <a:moveTo>
                  <a:pt x="226783" y="34188"/>
                </a:moveTo>
                <a:lnTo>
                  <a:pt x="232103" y="43398"/>
                </a:lnTo>
                <a:lnTo>
                  <a:pt x="229640" y="41969"/>
                </a:lnTo>
                <a:lnTo>
                  <a:pt x="226783" y="40358"/>
                </a:lnTo>
                <a:lnTo>
                  <a:pt x="226783" y="34188"/>
                </a:lnTo>
                <a:close/>
                <a:moveTo>
                  <a:pt x="238425" y="34188"/>
                </a:moveTo>
                <a:lnTo>
                  <a:pt x="243744" y="43398"/>
                </a:lnTo>
                <a:lnTo>
                  <a:pt x="241282" y="41969"/>
                </a:lnTo>
                <a:lnTo>
                  <a:pt x="238425" y="40358"/>
                </a:lnTo>
                <a:lnTo>
                  <a:pt x="238425" y="34188"/>
                </a:lnTo>
                <a:close/>
                <a:moveTo>
                  <a:pt x="250036" y="34188"/>
                </a:moveTo>
                <a:lnTo>
                  <a:pt x="255355" y="43398"/>
                </a:lnTo>
                <a:lnTo>
                  <a:pt x="252893" y="41969"/>
                </a:lnTo>
                <a:lnTo>
                  <a:pt x="250036" y="40358"/>
                </a:lnTo>
                <a:lnTo>
                  <a:pt x="250036" y="34188"/>
                </a:lnTo>
                <a:close/>
                <a:moveTo>
                  <a:pt x="273289" y="34188"/>
                </a:moveTo>
                <a:lnTo>
                  <a:pt x="278608" y="43398"/>
                </a:lnTo>
                <a:lnTo>
                  <a:pt x="276146" y="41969"/>
                </a:lnTo>
                <a:lnTo>
                  <a:pt x="273289" y="40358"/>
                </a:lnTo>
                <a:lnTo>
                  <a:pt x="273289" y="34188"/>
                </a:lnTo>
                <a:close/>
                <a:moveTo>
                  <a:pt x="6050" y="34188"/>
                </a:moveTo>
                <a:lnTo>
                  <a:pt x="11369" y="43398"/>
                </a:lnTo>
                <a:lnTo>
                  <a:pt x="8907" y="41969"/>
                </a:lnTo>
                <a:lnTo>
                  <a:pt x="6050" y="40358"/>
                </a:lnTo>
                <a:lnTo>
                  <a:pt x="6050" y="34188"/>
                </a:lnTo>
                <a:close/>
                <a:moveTo>
                  <a:pt x="75777" y="34188"/>
                </a:moveTo>
                <a:lnTo>
                  <a:pt x="81097" y="43398"/>
                </a:lnTo>
                <a:lnTo>
                  <a:pt x="78604" y="41969"/>
                </a:lnTo>
                <a:lnTo>
                  <a:pt x="75777" y="40358"/>
                </a:lnTo>
                <a:lnTo>
                  <a:pt x="75777" y="34188"/>
                </a:lnTo>
                <a:close/>
                <a:moveTo>
                  <a:pt x="122222" y="34188"/>
                </a:moveTo>
                <a:lnTo>
                  <a:pt x="127541" y="43398"/>
                </a:lnTo>
                <a:lnTo>
                  <a:pt x="125079" y="41969"/>
                </a:lnTo>
                <a:lnTo>
                  <a:pt x="122222" y="40358"/>
                </a:lnTo>
                <a:lnTo>
                  <a:pt x="122222" y="34188"/>
                </a:lnTo>
                <a:close/>
                <a:moveTo>
                  <a:pt x="133864" y="34188"/>
                </a:moveTo>
                <a:lnTo>
                  <a:pt x="139183" y="43398"/>
                </a:lnTo>
                <a:lnTo>
                  <a:pt x="136721" y="41969"/>
                </a:lnTo>
                <a:lnTo>
                  <a:pt x="133864" y="40358"/>
                </a:lnTo>
                <a:lnTo>
                  <a:pt x="133864" y="34188"/>
                </a:lnTo>
                <a:close/>
                <a:moveTo>
                  <a:pt x="157086" y="34188"/>
                </a:moveTo>
                <a:lnTo>
                  <a:pt x="162405" y="43398"/>
                </a:lnTo>
                <a:lnTo>
                  <a:pt x="159913" y="41969"/>
                </a:lnTo>
                <a:lnTo>
                  <a:pt x="157086" y="40358"/>
                </a:lnTo>
                <a:lnTo>
                  <a:pt x="157086" y="34188"/>
                </a:lnTo>
                <a:close/>
                <a:moveTo>
                  <a:pt x="180339" y="34188"/>
                </a:moveTo>
                <a:lnTo>
                  <a:pt x="185658" y="43398"/>
                </a:lnTo>
                <a:lnTo>
                  <a:pt x="183165" y="41969"/>
                </a:lnTo>
                <a:lnTo>
                  <a:pt x="180339" y="40358"/>
                </a:lnTo>
                <a:lnTo>
                  <a:pt x="180339" y="34188"/>
                </a:lnTo>
                <a:close/>
                <a:moveTo>
                  <a:pt x="203591" y="34188"/>
                </a:moveTo>
                <a:lnTo>
                  <a:pt x="208911" y="43398"/>
                </a:lnTo>
                <a:lnTo>
                  <a:pt x="206418" y="41969"/>
                </a:lnTo>
                <a:lnTo>
                  <a:pt x="203591" y="40358"/>
                </a:lnTo>
                <a:lnTo>
                  <a:pt x="203591" y="34188"/>
                </a:lnTo>
                <a:close/>
                <a:moveTo>
                  <a:pt x="215202" y="34188"/>
                </a:moveTo>
                <a:lnTo>
                  <a:pt x="220522" y="43398"/>
                </a:lnTo>
                <a:lnTo>
                  <a:pt x="218060" y="41969"/>
                </a:lnTo>
                <a:lnTo>
                  <a:pt x="215202" y="40358"/>
                </a:lnTo>
                <a:lnTo>
                  <a:pt x="215202" y="34188"/>
                </a:lnTo>
                <a:close/>
                <a:moveTo>
                  <a:pt x="261678" y="34188"/>
                </a:moveTo>
                <a:lnTo>
                  <a:pt x="266997" y="43398"/>
                </a:lnTo>
                <a:lnTo>
                  <a:pt x="264535" y="41969"/>
                </a:lnTo>
                <a:lnTo>
                  <a:pt x="261678" y="40358"/>
                </a:lnTo>
                <a:lnTo>
                  <a:pt x="261678" y="34188"/>
                </a:lnTo>
                <a:close/>
                <a:moveTo>
                  <a:pt x="273046" y="34188"/>
                </a:moveTo>
                <a:lnTo>
                  <a:pt x="273046" y="40358"/>
                </a:lnTo>
                <a:lnTo>
                  <a:pt x="270188" y="41969"/>
                </a:lnTo>
                <a:lnTo>
                  <a:pt x="267726" y="43398"/>
                </a:lnTo>
                <a:lnTo>
                  <a:pt x="273046" y="34188"/>
                </a:lnTo>
                <a:close/>
                <a:moveTo>
                  <a:pt x="284657" y="34188"/>
                </a:moveTo>
                <a:lnTo>
                  <a:pt x="284657" y="40358"/>
                </a:lnTo>
                <a:lnTo>
                  <a:pt x="279337" y="43398"/>
                </a:lnTo>
                <a:lnTo>
                  <a:pt x="284657" y="34188"/>
                </a:lnTo>
                <a:close/>
                <a:moveTo>
                  <a:pt x="121979" y="34218"/>
                </a:moveTo>
                <a:lnTo>
                  <a:pt x="121979" y="40358"/>
                </a:lnTo>
                <a:lnTo>
                  <a:pt x="119122" y="41969"/>
                </a:lnTo>
                <a:lnTo>
                  <a:pt x="116660" y="43428"/>
                </a:lnTo>
                <a:lnTo>
                  <a:pt x="116660" y="43428"/>
                </a:lnTo>
                <a:lnTo>
                  <a:pt x="121979" y="34218"/>
                </a:lnTo>
                <a:close/>
                <a:moveTo>
                  <a:pt x="191676" y="34218"/>
                </a:moveTo>
                <a:lnTo>
                  <a:pt x="191676" y="40358"/>
                </a:lnTo>
                <a:lnTo>
                  <a:pt x="188849" y="41969"/>
                </a:lnTo>
                <a:lnTo>
                  <a:pt x="186357" y="43428"/>
                </a:lnTo>
                <a:lnTo>
                  <a:pt x="191676" y="34218"/>
                </a:lnTo>
                <a:close/>
                <a:moveTo>
                  <a:pt x="238182" y="34218"/>
                </a:moveTo>
                <a:lnTo>
                  <a:pt x="238182" y="40358"/>
                </a:lnTo>
                <a:lnTo>
                  <a:pt x="235355" y="41969"/>
                </a:lnTo>
                <a:lnTo>
                  <a:pt x="232862" y="43428"/>
                </a:lnTo>
                <a:lnTo>
                  <a:pt x="238182" y="34218"/>
                </a:lnTo>
                <a:close/>
                <a:moveTo>
                  <a:pt x="261404" y="34218"/>
                </a:moveTo>
                <a:lnTo>
                  <a:pt x="261404" y="40358"/>
                </a:lnTo>
                <a:lnTo>
                  <a:pt x="258547" y="41969"/>
                </a:lnTo>
                <a:lnTo>
                  <a:pt x="256085" y="43428"/>
                </a:lnTo>
                <a:lnTo>
                  <a:pt x="261404" y="34218"/>
                </a:lnTo>
                <a:close/>
                <a:moveTo>
                  <a:pt x="17418" y="34188"/>
                </a:moveTo>
                <a:lnTo>
                  <a:pt x="17418" y="40358"/>
                </a:lnTo>
                <a:lnTo>
                  <a:pt x="14560" y="41969"/>
                </a:lnTo>
                <a:lnTo>
                  <a:pt x="12098" y="43428"/>
                </a:lnTo>
                <a:lnTo>
                  <a:pt x="17418" y="34188"/>
                </a:lnTo>
                <a:close/>
                <a:moveTo>
                  <a:pt x="40610" y="34188"/>
                </a:moveTo>
                <a:lnTo>
                  <a:pt x="40610" y="40358"/>
                </a:lnTo>
                <a:lnTo>
                  <a:pt x="37783" y="41969"/>
                </a:lnTo>
                <a:lnTo>
                  <a:pt x="35290" y="43428"/>
                </a:lnTo>
                <a:lnTo>
                  <a:pt x="40610" y="34188"/>
                </a:lnTo>
                <a:close/>
                <a:moveTo>
                  <a:pt x="52251" y="34218"/>
                </a:moveTo>
                <a:lnTo>
                  <a:pt x="52251" y="40358"/>
                </a:lnTo>
                <a:lnTo>
                  <a:pt x="49394" y="41969"/>
                </a:lnTo>
                <a:lnTo>
                  <a:pt x="46932" y="43428"/>
                </a:lnTo>
                <a:lnTo>
                  <a:pt x="52251" y="34218"/>
                </a:lnTo>
                <a:close/>
                <a:moveTo>
                  <a:pt x="63862" y="34218"/>
                </a:moveTo>
                <a:lnTo>
                  <a:pt x="63862" y="40358"/>
                </a:lnTo>
                <a:lnTo>
                  <a:pt x="61005" y="41969"/>
                </a:lnTo>
                <a:lnTo>
                  <a:pt x="58543" y="43428"/>
                </a:lnTo>
                <a:lnTo>
                  <a:pt x="63862" y="34218"/>
                </a:lnTo>
                <a:close/>
                <a:moveTo>
                  <a:pt x="75504" y="34218"/>
                </a:moveTo>
                <a:lnTo>
                  <a:pt x="75504" y="40358"/>
                </a:lnTo>
                <a:lnTo>
                  <a:pt x="72647" y="41969"/>
                </a:lnTo>
                <a:lnTo>
                  <a:pt x="70185" y="43428"/>
                </a:lnTo>
                <a:lnTo>
                  <a:pt x="75504" y="34218"/>
                </a:lnTo>
                <a:close/>
                <a:moveTo>
                  <a:pt x="87115" y="34218"/>
                </a:moveTo>
                <a:lnTo>
                  <a:pt x="87115" y="40358"/>
                </a:lnTo>
                <a:lnTo>
                  <a:pt x="84288" y="41969"/>
                </a:lnTo>
                <a:lnTo>
                  <a:pt x="81796" y="43428"/>
                </a:lnTo>
                <a:lnTo>
                  <a:pt x="87115" y="34218"/>
                </a:lnTo>
                <a:close/>
                <a:moveTo>
                  <a:pt x="98757" y="34218"/>
                </a:moveTo>
                <a:lnTo>
                  <a:pt x="98757" y="40358"/>
                </a:lnTo>
                <a:lnTo>
                  <a:pt x="95899" y="41969"/>
                </a:lnTo>
                <a:lnTo>
                  <a:pt x="93437" y="43428"/>
                </a:lnTo>
                <a:lnTo>
                  <a:pt x="98757" y="34218"/>
                </a:lnTo>
                <a:close/>
                <a:moveTo>
                  <a:pt x="110337" y="34218"/>
                </a:moveTo>
                <a:lnTo>
                  <a:pt x="110337" y="40358"/>
                </a:lnTo>
                <a:lnTo>
                  <a:pt x="107480" y="41969"/>
                </a:lnTo>
                <a:lnTo>
                  <a:pt x="105018" y="43428"/>
                </a:lnTo>
                <a:lnTo>
                  <a:pt x="110337" y="34218"/>
                </a:lnTo>
                <a:close/>
                <a:moveTo>
                  <a:pt x="133590" y="34218"/>
                </a:moveTo>
                <a:lnTo>
                  <a:pt x="133590" y="40358"/>
                </a:lnTo>
                <a:lnTo>
                  <a:pt x="130733" y="41969"/>
                </a:lnTo>
                <a:lnTo>
                  <a:pt x="128271" y="43428"/>
                </a:lnTo>
                <a:lnTo>
                  <a:pt x="133590" y="34218"/>
                </a:lnTo>
                <a:close/>
                <a:moveTo>
                  <a:pt x="145232" y="34218"/>
                </a:moveTo>
                <a:lnTo>
                  <a:pt x="145232" y="40358"/>
                </a:lnTo>
                <a:lnTo>
                  <a:pt x="142374" y="41969"/>
                </a:lnTo>
                <a:lnTo>
                  <a:pt x="139912" y="43428"/>
                </a:lnTo>
                <a:lnTo>
                  <a:pt x="145232" y="34218"/>
                </a:lnTo>
                <a:close/>
                <a:moveTo>
                  <a:pt x="156843" y="34218"/>
                </a:moveTo>
                <a:lnTo>
                  <a:pt x="156843" y="40358"/>
                </a:lnTo>
                <a:lnTo>
                  <a:pt x="153986" y="41969"/>
                </a:lnTo>
                <a:lnTo>
                  <a:pt x="151523" y="43428"/>
                </a:lnTo>
                <a:lnTo>
                  <a:pt x="156843" y="34218"/>
                </a:lnTo>
                <a:close/>
                <a:moveTo>
                  <a:pt x="168484" y="34218"/>
                </a:moveTo>
                <a:lnTo>
                  <a:pt x="168484" y="40358"/>
                </a:lnTo>
                <a:lnTo>
                  <a:pt x="165627" y="41969"/>
                </a:lnTo>
                <a:lnTo>
                  <a:pt x="163165" y="43428"/>
                </a:lnTo>
                <a:lnTo>
                  <a:pt x="168484" y="34218"/>
                </a:lnTo>
                <a:close/>
                <a:moveTo>
                  <a:pt x="180065" y="34218"/>
                </a:moveTo>
                <a:lnTo>
                  <a:pt x="180065" y="40358"/>
                </a:lnTo>
                <a:lnTo>
                  <a:pt x="177208" y="41969"/>
                </a:lnTo>
                <a:lnTo>
                  <a:pt x="174746" y="43428"/>
                </a:lnTo>
                <a:lnTo>
                  <a:pt x="180065" y="34218"/>
                </a:lnTo>
                <a:close/>
                <a:moveTo>
                  <a:pt x="203318" y="34218"/>
                </a:moveTo>
                <a:lnTo>
                  <a:pt x="203318" y="40358"/>
                </a:lnTo>
                <a:lnTo>
                  <a:pt x="200461" y="41969"/>
                </a:lnTo>
                <a:lnTo>
                  <a:pt x="197999" y="43428"/>
                </a:lnTo>
                <a:lnTo>
                  <a:pt x="203318" y="34218"/>
                </a:lnTo>
                <a:close/>
                <a:moveTo>
                  <a:pt x="214929" y="34218"/>
                </a:moveTo>
                <a:lnTo>
                  <a:pt x="214929" y="40358"/>
                </a:lnTo>
                <a:lnTo>
                  <a:pt x="212072" y="41969"/>
                </a:lnTo>
                <a:lnTo>
                  <a:pt x="209610" y="43428"/>
                </a:lnTo>
                <a:lnTo>
                  <a:pt x="214929" y="34218"/>
                </a:lnTo>
                <a:close/>
                <a:moveTo>
                  <a:pt x="226570" y="34218"/>
                </a:moveTo>
                <a:lnTo>
                  <a:pt x="226570" y="40358"/>
                </a:lnTo>
                <a:lnTo>
                  <a:pt x="223713" y="41969"/>
                </a:lnTo>
                <a:lnTo>
                  <a:pt x="221251" y="43428"/>
                </a:lnTo>
                <a:lnTo>
                  <a:pt x="226570" y="34218"/>
                </a:lnTo>
                <a:close/>
                <a:moveTo>
                  <a:pt x="249793" y="34218"/>
                </a:moveTo>
                <a:lnTo>
                  <a:pt x="249793" y="40358"/>
                </a:lnTo>
                <a:lnTo>
                  <a:pt x="246936" y="41969"/>
                </a:lnTo>
                <a:lnTo>
                  <a:pt x="244474" y="43428"/>
                </a:lnTo>
                <a:lnTo>
                  <a:pt x="249793" y="34218"/>
                </a:lnTo>
                <a:close/>
                <a:moveTo>
                  <a:pt x="5898" y="40571"/>
                </a:moveTo>
                <a:lnTo>
                  <a:pt x="8755" y="42212"/>
                </a:lnTo>
                <a:lnTo>
                  <a:pt x="11217" y="43641"/>
                </a:lnTo>
                <a:lnTo>
                  <a:pt x="578" y="43641"/>
                </a:lnTo>
                <a:lnTo>
                  <a:pt x="5898" y="40571"/>
                </a:lnTo>
                <a:close/>
                <a:moveTo>
                  <a:pt x="17509" y="40571"/>
                </a:moveTo>
                <a:lnTo>
                  <a:pt x="20366" y="42212"/>
                </a:lnTo>
                <a:lnTo>
                  <a:pt x="22828" y="43641"/>
                </a:lnTo>
                <a:lnTo>
                  <a:pt x="12190" y="43641"/>
                </a:lnTo>
                <a:lnTo>
                  <a:pt x="14682" y="42212"/>
                </a:lnTo>
                <a:lnTo>
                  <a:pt x="17509" y="40571"/>
                </a:lnTo>
                <a:close/>
                <a:moveTo>
                  <a:pt x="29150" y="40571"/>
                </a:moveTo>
                <a:lnTo>
                  <a:pt x="32008" y="42212"/>
                </a:lnTo>
                <a:lnTo>
                  <a:pt x="34470" y="43641"/>
                </a:lnTo>
                <a:lnTo>
                  <a:pt x="23831" y="43641"/>
                </a:lnTo>
                <a:lnTo>
                  <a:pt x="26293" y="42212"/>
                </a:lnTo>
                <a:lnTo>
                  <a:pt x="29150" y="40571"/>
                </a:lnTo>
                <a:close/>
                <a:moveTo>
                  <a:pt x="40762" y="40571"/>
                </a:moveTo>
                <a:lnTo>
                  <a:pt x="43619" y="42212"/>
                </a:lnTo>
                <a:lnTo>
                  <a:pt x="46081" y="43641"/>
                </a:lnTo>
                <a:lnTo>
                  <a:pt x="35442" y="43641"/>
                </a:lnTo>
                <a:lnTo>
                  <a:pt x="37935" y="42212"/>
                </a:lnTo>
                <a:lnTo>
                  <a:pt x="40762" y="40571"/>
                </a:lnTo>
                <a:close/>
                <a:moveTo>
                  <a:pt x="52403" y="40571"/>
                </a:moveTo>
                <a:lnTo>
                  <a:pt x="55260" y="42212"/>
                </a:lnTo>
                <a:lnTo>
                  <a:pt x="57722" y="43641"/>
                </a:lnTo>
                <a:lnTo>
                  <a:pt x="47084" y="43641"/>
                </a:lnTo>
                <a:lnTo>
                  <a:pt x="49546" y="42212"/>
                </a:lnTo>
                <a:lnTo>
                  <a:pt x="52403" y="40571"/>
                </a:lnTo>
                <a:close/>
                <a:moveTo>
                  <a:pt x="64014" y="40571"/>
                </a:moveTo>
                <a:lnTo>
                  <a:pt x="66871" y="42212"/>
                </a:lnTo>
                <a:lnTo>
                  <a:pt x="69334" y="43641"/>
                </a:lnTo>
                <a:lnTo>
                  <a:pt x="58695" y="43641"/>
                </a:lnTo>
                <a:lnTo>
                  <a:pt x="61187" y="42212"/>
                </a:lnTo>
                <a:lnTo>
                  <a:pt x="64014" y="40571"/>
                </a:lnTo>
                <a:close/>
                <a:moveTo>
                  <a:pt x="75625" y="40571"/>
                </a:moveTo>
                <a:lnTo>
                  <a:pt x="78452" y="42212"/>
                </a:lnTo>
                <a:lnTo>
                  <a:pt x="80945" y="43641"/>
                </a:lnTo>
                <a:lnTo>
                  <a:pt x="70306" y="43641"/>
                </a:lnTo>
                <a:lnTo>
                  <a:pt x="72768" y="42212"/>
                </a:lnTo>
                <a:lnTo>
                  <a:pt x="75625" y="40571"/>
                </a:lnTo>
                <a:close/>
                <a:moveTo>
                  <a:pt x="87237" y="40571"/>
                </a:moveTo>
                <a:lnTo>
                  <a:pt x="90094" y="42212"/>
                </a:lnTo>
                <a:lnTo>
                  <a:pt x="92556" y="43641"/>
                </a:lnTo>
                <a:lnTo>
                  <a:pt x="81917" y="43641"/>
                </a:lnTo>
                <a:lnTo>
                  <a:pt x="84379" y="42212"/>
                </a:lnTo>
                <a:lnTo>
                  <a:pt x="87237" y="40571"/>
                </a:lnTo>
                <a:close/>
                <a:moveTo>
                  <a:pt x="98878" y="40571"/>
                </a:moveTo>
                <a:lnTo>
                  <a:pt x="101705" y="42212"/>
                </a:lnTo>
                <a:lnTo>
                  <a:pt x="104197" y="43641"/>
                </a:lnTo>
                <a:lnTo>
                  <a:pt x="93559" y="43641"/>
                </a:lnTo>
                <a:lnTo>
                  <a:pt x="96021" y="42212"/>
                </a:lnTo>
                <a:lnTo>
                  <a:pt x="98878" y="40571"/>
                </a:lnTo>
                <a:close/>
                <a:moveTo>
                  <a:pt x="110489" y="40571"/>
                </a:moveTo>
                <a:lnTo>
                  <a:pt x="113346" y="42212"/>
                </a:lnTo>
                <a:lnTo>
                  <a:pt x="115809" y="43641"/>
                </a:lnTo>
                <a:lnTo>
                  <a:pt x="105170" y="43641"/>
                </a:lnTo>
                <a:lnTo>
                  <a:pt x="107632" y="42212"/>
                </a:lnTo>
                <a:lnTo>
                  <a:pt x="110489" y="40571"/>
                </a:lnTo>
                <a:close/>
                <a:moveTo>
                  <a:pt x="122131" y="40571"/>
                </a:moveTo>
                <a:lnTo>
                  <a:pt x="124958" y="42212"/>
                </a:lnTo>
                <a:lnTo>
                  <a:pt x="127450" y="43641"/>
                </a:lnTo>
                <a:lnTo>
                  <a:pt x="116812" y="43641"/>
                </a:lnTo>
                <a:lnTo>
                  <a:pt x="119274" y="42212"/>
                </a:lnTo>
                <a:lnTo>
                  <a:pt x="122131" y="40571"/>
                </a:lnTo>
                <a:close/>
                <a:moveTo>
                  <a:pt x="133742" y="40571"/>
                </a:moveTo>
                <a:lnTo>
                  <a:pt x="136599" y="42212"/>
                </a:lnTo>
                <a:lnTo>
                  <a:pt x="139061" y="43641"/>
                </a:lnTo>
                <a:lnTo>
                  <a:pt x="128423" y="43641"/>
                </a:lnTo>
                <a:lnTo>
                  <a:pt x="130885" y="42212"/>
                </a:lnTo>
                <a:lnTo>
                  <a:pt x="133742" y="40571"/>
                </a:lnTo>
                <a:close/>
                <a:moveTo>
                  <a:pt x="145323" y="40571"/>
                </a:moveTo>
                <a:lnTo>
                  <a:pt x="148180" y="42212"/>
                </a:lnTo>
                <a:lnTo>
                  <a:pt x="150642" y="43641"/>
                </a:lnTo>
                <a:lnTo>
                  <a:pt x="140004" y="43641"/>
                </a:lnTo>
                <a:lnTo>
                  <a:pt x="142496" y="42212"/>
                </a:lnTo>
                <a:lnTo>
                  <a:pt x="145323" y="40571"/>
                </a:lnTo>
                <a:close/>
                <a:moveTo>
                  <a:pt x="156964" y="40571"/>
                </a:moveTo>
                <a:lnTo>
                  <a:pt x="159822" y="42212"/>
                </a:lnTo>
                <a:lnTo>
                  <a:pt x="162284" y="43641"/>
                </a:lnTo>
                <a:lnTo>
                  <a:pt x="151645" y="43641"/>
                </a:lnTo>
                <a:lnTo>
                  <a:pt x="154107" y="42212"/>
                </a:lnTo>
                <a:lnTo>
                  <a:pt x="156964" y="40571"/>
                </a:lnTo>
                <a:close/>
                <a:moveTo>
                  <a:pt x="168575" y="40571"/>
                </a:moveTo>
                <a:lnTo>
                  <a:pt x="171433" y="42212"/>
                </a:lnTo>
                <a:lnTo>
                  <a:pt x="173895" y="43641"/>
                </a:lnTo>
                <a:lnTo>
                  <a:pt x="163256" y="43641"/>
                </a:lnTo>
                <a:lnTo>
                  <a:pt x="165749" y="42212"/>
                </a:lnTo>
                <a:lnTo>
                  <a:pt x="168575" y="40571"/>
                </a:lnTo>
                <a:close/>
                <a:moveTo>
                  <a:pt x="180217" y="40571"/>
                </a:moveTo>
                <a:lnTo>
                  <a:pt x="183074" y="42212"/>
                </a:lnTo>
                <a:lnTo>
                  <a:pt x="185536" y="43641"/>
                </a:lnTo>
                <a:lnTo>
                  <a:pt x="174898" y="43641"/>
                </a:lnTo>
                <a:lnTo>
                  <a:pt x="177360" y="42212"/>
                </a:lnTo>
                <a:lnTo>
                  <a:pt x="180217" y="40571"/>
                </a:lnTo>
                <a:close/>
                <a:moveTo>
                  <a:pt x="191828" y="40571"/>
                </a:moveTo>
                <a:lnTo>
                  <a:pt x="194685" y="42212"/>
                </a:lnTo>
                <a:lnTo>
                  <a:pt x="197147" y="43641"/>
                </a:lnTo>
                <a:lnTo>
                  <a:pt x="186509" y="43641"/>
                </a:lnTo>
                <a:lnTo>
                  <a:pt x="189001" y="42212"/>
                </a:lnTo>
                <a:lnTo>
                  <a:pt x="191828" y="40571"/>
                </a:lnTo>
                <a:close/>
                <a:moveTo>
                  <a:pt x="203470" y="40571"/>
                </a:moveTo>
                <a:lnTo>
                  <a:pt x="206327" y="42212"/>
                </a:lnTo>
                <a:lnTo>
                  <a:pt x="208789" y="43641"/>
                </a:lnTo>
                <a:lnTo>
                  <a:pt x="198151" y="43641"/>
                </a:lnTo>
                <a:lnTo>
                  <a:pt x="200613" y="42212"/>
                </a:lnTo>
                <a:lnTo>
                  <a:pt x="203470" y="40571"/>
                </a:lnTo>
                <a:close/>
                <a:moveTo>
                  <a:pt x="215051" y="40571"/>
                </a:moveTo>
                <a:lnTo>
                  <a:pt x="217908" y="42212"/>
                </a:lnTo>
                <a:lnTo>
                  <a:pt x="220370" y="43641"/>
                </a:lnTo>
                <a:lnTo>
                  <a:pt x="209731" y="43641"/>
                </a:lnTo>
                <a:lnTo>
                  <a:pt x="212193" y="42212"/>
                </a:lnTo>
                <a:lnTo>
                  <a:pt x="215051" y="40571"/>
                </a:lnTo>
                <a:close/>
                <a:moveTo>
                  <a:pt x="226692" y="40571"/>
                </a:moveTo>
                <a:lnTo>
                  <a:pt x="229519" y="42212"/>
                </a:lnTo>
                <a:lnTo>
                  <a:pt x="232011" y="43641"/>
                </a:lnTo>
                <a:lnTo>
                  <a:pt x="221373" y="43641"/>
                </a:lnTo>
                <a:lnTo>
                  <a:pt x="223835" y="42212"/>
                </a:lnTo>
                <a:lnTo>
                  <a:pt x="226692" y="40571"/>
                </a:lnTo>
                <a:close/>
                <a:moveTo>
                  <a:pt x="238303" y="40571"/>
                </a:moveTo>
                <a:lnTo>
                  <a:pt x="241160" y="42212"/>
                </a:lnTo>
                <a:lnTo>
                  <a:pt x="243622" y="43641"/>
                </a:lnTo>
                <a:lnTo>
                  <a:pt x="232984" y="43641"/>
                </a:lnTo>
                <a:lnTo>
                  <a:pt x="235446" y="42212"/>
                </a:lnTo>
                <a:lnTo>
                  <a:pt x="238303" y="40571"/>
                </a:lnTo>
                <a:close/>
                <a:moveTo>
                  <a:pt x="249945" y="40571"/>
                </a:moveTo>
                <a:lnTo>
                  <a:pt x="252772" y="42212"/>
                </a:lnTo>
                <a:lnTo>
                  <a:pt x="255264" y="43641"/>
                </a:lnTo>
                <a:lnTo>
                  <a:pt x="244626" y="43641"/>
                </a:lnTo>
                <a:lnTo>
                  <a:pt x="247088" y="42212"/>
                </a:lnTo>
                <a:lnTo>
                  <a:pt x="249945" y="40571"/>
                </a:lnTo>
                <a:close/>
                <a:moveTo>
                  <a:pt x="261556" y="40571"/>
                </a:moveTo>
                <a:lnTo>
                  <a:pt x="264413" y="42212"/>
                </a:lnTo>
                <a:lnTo>
                  <a:pt x="266875" y="43641"/>
                </a:lnTo>
                <a:lnTo>
                  <a:pt x="256237" y="43641"/>
                </a:lnTo>
                <a:lnTo>
                  <a:pt x="258699" y="42212"/>
                </a:lnTo>
                <a:lnTo>
                  <a:pt x="261556" y="40571"/>
                </a:lnTo>
                <a:close/>
                <a:moveTo>
                  <a:pt x="273198" y="40571"/>
                </a:moveTo>
                <a:lnTo>
                  <a:pt x="276024" y="42212"/>
                </a:lnTo>
                <a:lnTo>
                  <a:pt x="278517" y="43641"/>
                </a:lnTo>
                <a:lnTo>
                  <a:pt x="267878" y="43641"/>
                </a:lnTo>
                <a:lnTo>
                  <a:pt x="270340" y="42212"/>
                </a:lnTo>
                <a:lnTo>
                  <a:pt x="273198" y="40571"/>
                </a:lnTo>
                <a:close/>
                <a:moveTo>
                  <a:pt x="11217" y="43884"/>
                </a:moveTo>
                <a:lnTo>
                  <a:pt x="5898" y="46954"/>
                </a:lnTo>
                <a:lnTo>
                  <a:pt x="578" y="43884"/>
                </a:lnTo>
                <a:close/>
                <a:moveTo>
                  <a:pt x="22828" y="43884"/>
                </a:moveTo>
                <a:lnTo>
                  <a:pt x="17509" y="46954"/>
                </a:lnTo>
                <a:lnTo>
                  <a:pt x="12190" y="43884"/>
                </a:lnTo>
                <a:close/>
                <a:moveTo>
                  <a:pt x="34470" y="43884"/>
                </a:moveTo>
                <a:lnTo>
                  <a:pt x="29150" y="46954"/>
                </a:lnTo>
                <a:lnTo>
                  <a:pt x="23831" y="43884"/>
                </a:lnTo>
                <a:close/>
                <a:moveTo>
                  <a:pt x="46081" y="43884"/>
                </a:moveTo>
                <a:lnTo>
                  <a:pt x="40762" y="46954"/>
                </a:lnTo>
                <a:lnTo>
                  <a:pt x="35442" y="43884"/>
                </a:lnTo>
                <a:close/>
                <a:moveTo>
                  <a:pt x="57722" y="43884"/>
                </a:moveTo>
                <a:lnTo>
                  <a:pt x="52403" y="46954"/>
                </a:lnTo>
                <a:lnTo>
                  <a:pt x="47084" y="43884"/>
                </a:lnTo>
                <a:close/>
                <a:moveTo>
                  <a:pt x="69334" y="43884"/>
                </a:moveTo>
                <a:lnTo>
                  <a:pt x="64014" y="46954"/>
                </a:lnTo>
                <a:lnTo>
                  <a:pt x="58695" y="43884"/>
                </a:lnTo>
                <a:close/>
                <a:moveTo>
                  <a:pt x="80945" y="43884"/>
                </a:moveTo>
                <a:lnTo>
                  <a:pt x="75625" y="46954"/>
                </a:lnTo>
                <a:lnTo>
                  <a:pt x="70306" y="43884"/>
                </a:lnTo>
                <a:close/>
                <a:moveTo>
                  <a:pt x="92556" y="43884"/>
                </a:moveTo>
                <a:lnTo>
                  <a:pt x="87237" y="46954"/>
                </a:lnTo>
                <a:lnTo>
                  <a:pt x="81917" y="43884"/>
                </a:lnTo>
                <a:close/>
                <a:moveTo>
                  <a:pt x="104197" y="43884"/>
                </a:moveTo>
                <a:lnTo>
                  <a:pt x="98878" y="46954"/>
                </a:lnTo>
                <a:lnTo>
                  <a:pt x="93559" y="43884"/>
                </a:lnTo>
                <a:close/>
                <a:moveTo>
                  <a:pt x="115809" y="43884"/>
                </a:moveTo>
                <a:lnTo>
                  <a:pt x="110489" y="46954"/>
                </a:lnTo>
                <a:lnTo>
                  <a:pt x="105170" y="43884"/>
                </a:lnTo>
                <a:close/>
                <a:moveTo>
                  <a:pt x="127450" y="43884"/>
                </a:moveTo>
                <a:lnTo>
                  <a:pt x="122131" y="46954"/>
                </a:lnTo>
                <a:lnTo>
                  <a:pt x="116812" y="43884"/>
                </a:lnTo>
                <a:close/>
                <a:moveTo>
                  <a:pt x="139061" y="43884"/>
                </a:moveTo>
                <a:lnTo>
                  <a:pt x="133742" y="46954"/>
                </a:lnTo>
                <a:lnTo>
                  <a:pt x="128423" y="43884"/>
                </a:lnTo>
                <a:close/>
                <a:moveTo>
                  <a:pt x="150642" y="43884"/>
                </a:moveTo>
                <a:lnTo>
                  <a:pt x="145323" y="46954"/>
                </a:lnTo>
                <a:lnTo>
                  <a:pt x="140004" y="43884"/>
                </a:lnTo>
                <a:close/>
                <a:moveTo>
                  <a:pt x="162284" y="43884"/>
                </a:moveTo>
                <a:lnTo>
                  <a:pt x="156964" y="46954"/>
                </a:lnTo>
                <a:lnTo>
                  <a:pt x="151645" y="43884"/>
                </a:lnTo>
                <a:close/>
                <a:moveTo>
                  <a:pt x="173895" y="43884"/>
                </a:moveTo>
                <a:lnTo>
                  <a:pt x="168575" y="46954"/>
                </a:lnTo>
                <a:lnTo>
                  <a:pt x="163256" y="43884"/>
                </a:lnTo>
                <a:close/>
                <a:moveTo>
                  <a:pt x="185536" y="43884"/>
                </a:moveTo>
                <a:lnTo>
                  <a:pt x="180217" y="46954"/>
                </a:lnTo>
                <a:lnTo>
                  <a:pt x="174898" y="43884"/>
                </a:lnTo>
                <a:close/>
                <a:moveTo>
                  <a:pt x="197147" y="43884"/>
                </a:moveTo>
                <a:lnTo>
                  <a:pt x="191828" y="46954"/>
                </a:lnTo>
                <a:lnTo>
                  <a:pt x="186509" y="43884"/>
                </a:lnTo>
                <a:close/>
                <a:moveTo>
                  <a:pt x="208789" y="43884"/>
                </a:moveTo>
                <a:lnTo>
                  <a:pt x="203470" y="46954"/>
                </a:lnTo>
                <a:lnTo>
                  <a:pt x="198151" y="43884"/>
                </a:lnTo>
                <a:close/>
                <a:moveTo>
                  <a:pt x="220370" y="43884"/>
                </a:moveTo>
                <a:lnTo>
                  <a:pt x="215051" y="46954"/>
                </a:lnTo>
                <a:lnTo>
                  <a:pt x="209731" y="43884"/>
                </a:lnTo>
                <a:close/>
                <a:moveTo>
                  <a:pt x="232011" y="43884"/>
                </a:moveTo>
                <a:lnTo>
                  <a:pt x="226692" y="46954"/>
                </a:lnTo>
                <a:lnTo>
                  <a:pt x="221373" y="43884"/>
                </a:lnTo>
                <a:close/>
                <a:moveTo>
                  <a:pt x="243622" y="43884"/>
                </a:moveTo>
                <a:lnTo>
                  <a:pt x="238303" y="46954"/>
                </a:lnTo>
                <a:lnTo>
                  <a:pt x="232984" y="43884"/>
                </a:lnTo>
                <a:close/>
                <a:moveTo>
                  <a:pt x="255264" y="43884"/>
                </a:moveTo>
                <a:lnTo>
                  <a:pt x="249945" y="46954"/>
                </a:lnTo>
                <a:lnTo>
                  <a:pt x="244626" y="43884"/>
                </a:lnTo>
                <a:close/>
                <a:moveTo>
                  <a:pt x="266875" y="43884"/>
                </a:moveTo>
                <a:lnTo>
                  <a:pt x="261556" y="46954"/>
                </a:lnTo>
                <a:lnTo>
                  <a:pt x="256237" y="43884"/>
                </a:lnTo>
                <a:close/>
                <a:moveTo>
                  <a:pt x="278517" y="43884"/>
                </a:moveTo>
                <a:lnTo>
                  <a:pt x="273198" y="46954"/>
                </a:lnTo>
                <a:lnTo>
                  <a:pt x="267878" y="43884"/>
                </a:lnTo>
                <a:close/>
                <a:moveTo>
                  <a:pt x="46202" y="44097"/>
                </a:moveTo>
                <a:lnTo>
                  <a:pt x="40883" y="53307"/>
                </a:lnTo>
                <a:lnTo>
                  <a:pt x="40883" y="47167"/>
                </a:lnTo>
                <a:lnTo>
                  <a:pt x="46202" y="44097"/>
                </a:lnTo>
                <a:close/>
                <a:moveTo>
                  <a:pt x="243774" y="44097"/>
                </a:moveTo>
                <a:lnTo>
                  <a:pt x="238455" y="53307"/>
                </a:lnTo>
                <a:lnTo>
                  <a:pt x="238455" y="47167"/>
                </a:lnTo>
                <a:lnTo>
                  <a:pt x="243774" y="44097"/>
                </a:lnTo>
                <a:close/>
                <a:moveTo>
                  <a:pt x="255355" y="44097"/>
                </a:moveTo>
                <a:lnTo>
                  <a:pt x="250036" y="53307"/>
                </a:lnTo>
                <a:lnTo>
                  <a:pt x="250036" y="47167"/>
                </a:lnTo>
                <a:lnTo>
                  <a:pt x="255355" y="44097"/>
                </a:lnTo>
                <a:close/>
                <a:moveTo>
                  <a:pt x="266997" y="44097"/>
                </a:moveTo>
                <a:lnTo>
                  <a:pt x="261678" y="53307"/>
                </a:lnTo>
                <a:lnTo>
                  <a:pt x="261678" y="47167"/>
                </a:lnTo>
                <a:lnTo>
                  <a:pt x="266997" y="44097"/>
                </a:lnTo>
                <a:close/>
                <a:moveTo>
                  <a:pt x="278608" y="44097"/>
                </a:moveTo>
                <a:lnTo>
                  <a:pt x="273289" y="53307"/>
                </a:lnTo>
                <a:lnTo>
                  <a:pt x="273289" y="47167"/>
                </a:lnTo>
                <a:lnTo>
                  <a:pt x="278608" y="44097"/>
                </a:lnTo>
                <a:close/>
                <a:moveTo>
                  <a:pt x="457" y="44158"/>
                </a:moveTo>
                <a:lnTo>
                  <a:pt x="5776" y="47167"/>
                </a:lnTo>
                <a:lnTo>
                  <a:pt x="5776" y="53337"/>
                </a:lnTo>
                <a:lnTo>
                  <a:pt x="457" y="44158"/>
                </a:lnTo>
                <a:close/>
                <a:moveTo>
                  <a:pt x="11369" y="44097"/>
                </a:moveTo>
                <a:lnTo>
                  <a:pt x="6050" y="53337"/>
                </a:lnTo>
                <a:lnTo>
                  <a:pt x="6050" y="47167"/>
                </a:lnTo>
                <a:lnTo>
                  <a:pt x="11369" y="44097"/>
                </a:lnTo>
                <a:close/>
                <a:moveTo>
                  <a:pt x="12098" y="44158"/>
                </a:moveTo>
                <a:lnTo>
                  <a:pt x="17418" y="47167"/>
                </a:lnTo>
                <a:lnTo>
                  <a:pt x="17418" y="53337"/>
                </a:lnTo>
                <a:lnTo>
                  <a:pt x="12098" y="44158"/>
                </a:lnTo>
                <a:close/>
                <a:moveTo>
                  <a:pt x="22980" y="44097"/>
                </a:moveTo>
                <a:lnTo>
                  <a:pt x="17661" y="53337"/>
                </a:lnTo>
                <a:lnTo>
                  <a:pt x="17661" y="47167"/>
                </a:lnTo>
                <a:lnTo>
                  <a:pt x="22980" y="44097"/>
                </a:lnTo>
                <a:close/>
                <a:moveTo>
                  <a:pt x="23710" y="44097"/>
                </a:moveTo>
                <a:lnTo>
                  <a:pt x="29029" y="47167"/>
                </a:lnTo>
                <a:lnTo>
                  <a:pt x="29029" y="53337"/>
                </a:lnTo>
                <a:lnTo>
                  <a:pt x="23710" y="44097"/>
                </a:lnTo>
                <a:close/>
                <a:moveTo>
                  <a:pt x="34622" y="44097"/>
                </a:moveTo>
                <a:lnTo>
                  <a:pt x="29302" y="53337"/>
                </a:lnTo>
                <a:lnTo>
                  <a:pt x="29302" y="47167"/>
                </a:lnTo>
                <a:lnTo>
                  <a:pt x="34622" y="44097"/>
                </a:lnTo>
                <a:close/>
                <a:moveTo>
                  <a:pt x="35290" y="44158"/>
                </a:moveTo>
                <a:lnTo>
                  <a:pt x="40610" y="47167"/>
                </a:lnTo>
                <a:lnTo>
                  <a:pt x="40610" y="53337"/>
                </a:lnTo>
                <a:lnTo>
                  <a:pt x="35290" y="44158"/>
                </a:lnTo>
                <a:close/>
                <a:moveTo>
                  <a:pt x="46932" y="44158"/>
                </a:moveTo>
                <a:lnTo>
                  <a:pt x="52251" y="47228"/>
                </a:lnTo>
                <a:lnTo>
                  <a:pt x="52251" y="53337"/>
                </a:lnTo>
                <a:lnTo>
                  <a:pt x="46932" y="44158"/>
                </a:lnTo>
                <a:close/>
                <a:moveTo>
                  <a:pt x="57844" y="44097"/>
                </a:moveTo>
                <a:lnTo>
                  <a:pt x="52525" y="53337"/>
                </a:lnTo>
                <a:lnTo>
                  <a:pt x="52525" y="47167"/>
                </a:lnTo>
                <a:lnTo>
                  <a:pt x="57844" y="44097"/>
                </a:lnTo>
                <a:close/>
                <a:moveTo>
                  <a:pt x="58543" y="44158"/>
                </a:moveTo>
                <a:lnTo>
                  <a:pt x="63862" y="47228"/>
                </a:lnTo>
                <a:lnTo>
                  <a:pt x="63862" y="53337"/>
                </a:lnTo>
                <a:lnTo>
                  <a:pt x="58543" y="44158"/>
                </a:lnTo>
                <a:close/>
                <a:moveTo>
                  <a:pt x="69455" y="44097"/>
                </a:moveTo>
                <a:lnTo>
                  <a:pt x="64136" y="53337"/>
                </a:lnTo>
                <a:lnTo>
                  <a:pt x="64136" y="47167"/>
                </a:lnTo>
                <a:lnTo>
                  <a:pt x="69455" y="44097"/>
                </a:lnTo>
                <a:close/>
                <a:moveTo>
                  <a:pt x="70185" y="44158"/>
                </a:moveTo>
                <a:lnTo>
                  <a:pt x="75504" y="47228"/>
                </a:lnTo>
                <a:lnTo>
                  <a:pt x="75504" y="53337"/>
                </a:lnTo>
                <a:lnTo>
                  <a:pt x="70185" y="44158"/>
                </a:lnTo>
                <a:close/>
                <a:moveTo>
                  <a:pt x="81097" y="44097"/>
                </a:moveTo>
                <a:lnTo>
                  <a:pt x="75777" y="53337"/>
                </a:lnTo>
                <a:lnTo>
                  <a:pt x="75777" y="47167"/>
                </a:lnTo>
                <a:lnTo>
                  <a:pt x="81097" y="44097"/>
                </a:lnTo>
                <a:close/>
                <a:moveTo>
                  <a:pt x="81796" y="44158"/>
                </a:moveTo>
                <a:lnTo>
                  <a:pt x="87115" y="47228"/>
                </a:lnTo>
                <a:lnTo>
                  <a:pt x="87115" y="53337"/>
                </a:lnTo>
                <a:lnTo>
                  <a:pt x="81796" y="44158"/>
                </a:lnTo>
                <a:close/>
                <a:moveTo>
                  <a:pt x="92708" y="44097"/>
                </a:moveTo>
                <a:lnTo>
                  <a:pt x="87389" y="53337"/>
                </a:lnTo>
                <a:lnTo>
                  <a:pt x="87389" y="47167"/>
                </a:lnTo>
                <a:lnTo>
                  <a:pt x="92708" y="44097"/>
                </a:lnTo>
                <a:close/>
                <a:moveTo>
                  <a:pt x="93437" y="44158"/>
                </a:moveTo>
                <a:lnTo>
                  <a:pt x="98757" y="47228"/>
                </a:lnTo>
                <a:lnTo>
                  <a:pt x="98757" y="53337"/>
                </a:lnTo>
                <a:lnTo>
                  <a:pt x="93437" y="44158"/>
                </a:lnTo>
                <a:close/>
                <a:moveTo>
                  <a:pt x="104349" y="44097"/>
                </a:moveTo>
                <a:lnTo>
                  <a:pt x="99030" y="53337"/>
                </a:lnTo>
                <a:lnTo>
                  <a:pt x="99030" y="47167"/>
                </a:lnTo>
                <a:lnTo>
                  <a:pt x="104349" y="44097"/>
                </a:lnTo>
                <a:close/>
                <a:moveTo>
                  <a:pt x="105018" y="44158"/>
                </a:moveTo>
                <a:lnTo>
                  <a:pt x="110337" y="47228"/>
                </a:lnTo>
                <a:lnTo>
                  <a:pt x="110337" y="53337"/>
                </a:lnTo>
                <a:lnTo>
                  <a:pt x="105018" y="44158"/>
                </a:lnTo>
                <a:close/>
                <a:moveTo>
                  <a:pt x="115930" y="44097"/>
                </a:moveTo>
                <a:lnTo>
                  <a:pt x="110611" y="53337"/>
                </a:lnTo>
                <a:lnTo>
                  <a:pt x="110611" y="47167"/>
                </a:lnTo>
                <a:lnTo>
                  <a:pt x="115930" y="44097"/>
                </a:lnTo>
                <a:close/>
                <a:moveTo>
                  <a:pt x="116660" y="44158"/>
                </a:moveTo>
                <a:lnTo>
                  <a:pt x="121979" y="47228"/>
                </a:lnTo>
                <a:lnTo>
                  <a:pt x="121979" y="53337"/>
                </a:lnTo>
                <a:lnTo>
                  <a:pt x="116660" y="44158"/>
                </a:lnTo>
                <a:close/>
                <a:moveTo>
                  <a:pt x="127541" y="44097"/>
                </a:moveTo>
                <a:lnTo>
                  <a:pt x="122222" y="53337"/>
                </a:lnTo>
                <a:lnTo>
                  <a:pt x="122222" y="47167"/>
                </a:lnTo>
                <a:lnTo>
                  <a:pt x="127541" y="44097"/>
                </a:lnTo>
                <a:close/>
                <a:moveTo>
                  <a:pt x="128271" y="44158"/>
                </a:moveTo>
                <a:lnTo>
                  <a:pt x="133590" y="47228"/>
                </a:lnTo>
                <a:lnTo>
                  <a:pt x="133590" y="53337"/>
                </a:lnTo>
                <a:lnTo>
                  <a:pt x="128271" y="44158"/>
                </a:lnTo>
                <a:close/>
                <a:moveTo>
                  <a:pt x="139183" y="44097"/>
                </a:moveTo>
                <a:lnTo>
                  <a:pt x="133864" y="53337"/>
                </a:lnTo>
                <a:lnTo>
                  <a:pt x="133864" y="47167"/>
                </a:lnTo>
                <a:lnTo>
                  <a:pt x="139183" y="44097"/>
                </a:lnTo>
                <a:close/>
                <a:moveTo>
                  <a:pt x="139912" y="44158"/>
                </a:moveTo>
                <a:lnTo>
                  <a:pt x="145232" y="47228"/>
                </a:lnTo>
                <a:lnTo>
                  <a:pt x="145232" y="53337"/>
                </a:lnTo>
                <a:lnTo>
                  <a:pt x="139912" y="44158"/>
                </a:lnTo>
                <a:close/>
                <a:moveTo>
                  <a:pt x="150794" y="44097"/>
                </a:moveTo>
                <a:lnTo>
                  <a:pt x="145475" y="53337"/>
                </a:lnTo>
                <a:lnTo>
                  <a:pt x="145475" y="47167"/>
                </a:lnTo>
                <a:lnTo>
                  <a:pt x="150794" y="44097"/>
                </a:lnTo>
                <a:close/>
                <a:moveTo>
                  <a:pt x="151523" y="44158"/>
                </a:moveTo>
                <a:lnTo>
                  <a:pt x="156843" y="47228"/>
                </a:lnTo>
                <a:lnTo>
                  <a:pt x="156843" y="53337"/>
                </a:lnTo>
                <a:lnTo>
                  <a:pt x="151523" y="44158"/>
                </a:lnTo>
                <a:close/>
                <a:moveTo>
                  <a:pt x="162436" y="44097"/>
                </a:moveTo>
                <a:lnTo>
                  <a:pt x="157116" y="53337"/>
                </a:lnTo>
                <a:lnTo>
                  <a:pt x="157116" y="47167"/>
                </a:lnTo>
                <a:lnTo>
                  <a:pt x="162436" y="44097"/>
                </a:lnTo>
                <a:close/>
                <a:moveTo>
                  <a:pt x="163165" y="44158"/>
                </a:moveTo>
                <a:lnTo>
                  <a:pt x="168484" y="47228"/>
                </a:lnTo>
                <a:lnTo>
                  <a:pt x="168484" y="53337"/>
                </a:lnTo>
                <a:lnTo>
                  <a:pt x="163165" y="44158"/>
                </a:lnTo>
                <a:close/>
                <a:moveTo>
                  <a:pt x="174047" y="44097"/>
                </a:moveTo>
                <a:lnTo>
                  <a:pt x="168727" y="53337"/>
                </a:lnTo>
                <a:lnTo>
                  <a:pt x="168727" y="47167"/>
                </a:lnTo>
                <a:lnTo>
                  <a:pt x="174047" y="44097"/>
                </a:lnTo>
                <a:close/>
                <a:moveTo>
                  <a:pt x="174746" y="44158"/>
                </a:moveTo>
                <a:lnTo>
                  <a:pt x="180065" y="47228"/>
                </a:lnTo>
                <a:lnTo>
                  <a:pt x="180065" y="53337"/>
                </a:lnTo>
                <a:lnTo>
                  <a:pt x="174746" y="44158"/>
                </a:lnTo>
                <a:close/>
                <a:moveTo>
                  <a:pt x="185658" y="44097"/>
                </a:moveTo>
                <a:lnTo>
                  <a:pt x="180339" y="53337"/>
                </a:lnTo>
                <a:lnTo>
                  <a:pt x="180339" y="47167"/>
                </a:lnTo>
                <a:lnTo>
                  <a:pt x="185658" y="44097"/>
                </a:lnTo>
                <a:close/>
                <a:moveTo>
                  <a:pt x="186357" y="44158"/>
                </a:moveTo>
                <a:lnTo>
                  <a:pt x="191676" y="47228"/>
                </a:lnTo>
                <a:lnTo>
                  <a:pt x="191676" y="53337"/>
                </a:lnTo>
                <a:lnTo>
                  <a:pt x="186357" y="44158"/>
                </a:lnTo>
                <a:close/>
                <a:moveTo>
                  <a:pt x="197269" y="44097"/>
                </a:moveTo>
                <a:lnTo>
                  <a:pt x="191950" y="53337"/>
                </a:lnTo>
                <a:lnTo>
                  <a:pt x="191950" y="47167"/>
                </a:lnTo>
                <a:lnTo>
                  <a:pt x="197269" y="44097"/>
                </a:lnTo>
                <a:close/>
                <a:moveTo>
                  <a:pt x="197999" y="44158"/>
                </a:moveTo>
                <a:lnTo>
                  <a:pt x="203318" y="47228"/>
                </a:lnTo>
                <a:lnTo>
                  <a:pt x="203318" y="53337"/>
                </a:lnTo>
                <a:lnTo>
                  <a:pt x="197999" y="44158"/>
                </a:lnTo>
                <a:close/>
                <a:moveTo>
                  <a:pt x="208911" y="44097"/>
                </a:moveTo>
                <a:lnTo>
                  <a:pt x="203591" y="53337"/>
                </a:lnTo>
                <a:lnTo>
                  <a:pt x="203591" y="47167"/>
                </a:lnTo>
                <a:lnTo>
                  <a:pt x="208911" y="44097"/>
                </a:lnTo>
                <a:close/>
                <a:moveTo>
                  <a:pt x="209610" y="44158"/>
                </a:moveTo>
                <a:lnTo>
                  <a:pt x="214929" y="47228"/>
                </a:lnTo>
                <a:lnTo>
                  <a:pt x="214929" y="53337"/>
                </a:lnTo>
                <a:lnTo>
                  <a:pt x="209610" y="44158"/>
                </a:lnTo>
                <a:close/>
                <a:moveTo>
                  <a:pt x="220522" y="44097"/>
                </a:moveTo>
                <a:lnTo>
                  <a:pt x="215202" y="53337"/>
                </a:lnTo>
                <a:lnTo>
                  <a:pt x="215202" y="47167"/>
                </a:lnTo>
                <a:lnTo>
                  <a:pt x="220522" y="44097"/>
                </a:lnTo>
                <a:close/>
                <a:moveTo>
                  <a:pt x="221251" y="44158"/>
                </a:moveTo>
                <a:lnTo>
                  <a:pt x="226570" y="47228"/>
                </a:lnTo>
                <a:lnTo>
                  <a:pt x="226570" y="53337"/>
                </a:lnTo>
                <a:lnTo>
                  <a:pt x="221251" y="44158"/>
                </a:lnTo>
                <a:close/>
                <a:moveTo>
                  <a:pt x="232163" y="44097"/>
                </a:moveTo>
                <a:lnTo>
                  <a:pt x="226844" y="53337"/>
                </a:lnTo>
                <a:lnTo>
                  <a:pt x="226844" y="47167"/>
                </a:lnTo>
                <a:lnTo>
                  <a:pt x="232163" y="44097"/>
                </a:lnTo>
                <a:close/>
                <a:moveTo>
                  <a:pt x="232862" y="44097"/>
                </a:moveTo>
                <a:lnTo>
                  <a:pt x="238182" y="47167"/>
                </a:lnTo>
                <a:lnTo>
                  <a:pt x="238182" y="53337"/>
                </a:lnTo>
                <a:lnTo>
                  <a:pt x="232862" y="44097"/>
                </a:lnTo>
                <a:close/>
                <a:moveTo>
                  <a:pt x="244474" y="44097"/>
                </a:moveTo>
                <a:lnTo>
                  <a:pt x="249793" y="47167"/>
                </a:lnTo>
                <a:lnTo>
                  <a:pt x="249793" y="53337"/>
                </a:lnTo>
                <a:lnTo>
                  <a:pt x="244474" y="44097"/>
                </a:lnTo>
                <a:close/>
                <a:moveTo>
                  <a:pt x="256085" y="44097"/>
                </a:moveTo>
                <a:lnTo>
                  <a:pt x="261404" y="47167"/>
                </a:lnTo>
                <a:lnTo>
                  <a:pt x="261404" y="53337"/>
                </a:lnTo>
                <a:lnTo>
                  <a:pt x="256085" y="44097"/>
                </a:lnTo>
                <a:close/>
                <a:moveTo>
                  <a:pt x="267726" y="44097"/>
                </a:moveTo>
                <a:lnTo>
                  <a:pt x="273046" y="47167"/>
                </a:lnTo>
                <a:lnTo>
                  <a:pt x="273046" y="53337"/>
                </a:lnTo>
                <a:lnTo>
                  <a:pt x="267726" y="44097"/>
                </a:lnTo>
                <a:close/>
                <a:moveTo>
                  <a:pt x="11855" y="44249"/>
                </a:moveTo>
                <a:lnTo>
                  <a:pt x="17174" y="53459"/>
                </a:lnTo>
                <a:lnTo>
                  <a:pt x="17174" y="53459"/>
                </a:lnTo>
                <a:lnTo>
                  <a:pt x="11855" y="50389"/>
                </a:lnTo>
                <a:lnTo>
                  <a:pt x="11855" y="44249"/>
                </a:lnTo>
                <a:close/>
                <a:moveTo>
                  <a:pt x="23497" y="44249"/>
                </a:moveTo>
                <a:lnTo>
                  <a:pt x="28816" y="53459"/>
                </a:lnTo>
                <a:lnTo>
                  <a:pt x="28816" y="53459"/>
                </a:lnTo>
                <a:lnTo>
                  <a:pt x="23497" y="50389"/>
                </a:lnTo>
                <a:lnTo>
                  <a:pt x="23497" y="44249"/>
                </a:lnTo>
                <a:close/>
                <a:moveTo>
                  <a:pt x="35078" y="44249"/>
                </a:moveTo>
                <a:lnTo>
                  <a:pt x="40397" y="53459"/>
                </a:lnTo>
                <a:lnTo>
                  <a:pt x="40397" y="53459"/>
                </a:lnTo>
                <a:lnTo>
                  <a:pt x="35078" y="50389"/>
                </a:lnTo>
                <a:lnTo>
                  <a:pt x="35078" y="44249"/>
                </a:lnTo>
                <a:close/>
                <a:moveTo>
                  <a:pt x="93194" y="44249"/>
                </a:moveTo>
                <a:lnTo>
                  <a:pt x="98513" y="53459"/>
                </a:lnTo>
                <a:lnTo>
                  <a:pt x="98513" y="53459"/>
                </a:lnTo>
                <a:lnTo>
                  <a:pt x="93194" y="50419"/>
                </a:lnTo>
                <a:lnTo>
                  <a:pt x="93194" y="44249"/>
                </a:lnTo>
                <a:close/>
                <a:moveTo>
                  <a:pt x="244" y="44249"/>
                </a:moveTo>
                <a:lnTo>
                  <a:pt x="5563" y="53459"/>
                </a:lnTo>
                <a:lnTo>
                  <a:pt x="214" y="50389"/>
                </a:lnTo>
                <a:lnTo>
                  <a:pt x="214" y="44249"/>
                </a:lnTo>
                <a:close/>
                <a:moveTo>
                  <a:pt x="46689" y="44249"/>
                </a:moveTo>
                <a:lnTo>
                  <a:pt x="52008" y="53459"/>
                </a:lnTo>
                <a:lnTo>
                  <a:pt x="46689" y="50389"/>
                </a:lnTo>
                <a:lnTo>
                  <a:pt x="46689" y="44249"/>
                </a:lnTo>
                <a:close/>
                <a:moveTo>
                  <a:pt x="58330" y="44249"/>
                </a:moveTo>
                <a:lnTo>
                  <a:pt x="63650" y="53459"/>
                </a:lnTo>
                <a:lnTo>
                  <a:pt x="58330" y="50419"/>
                </a:lnTo>
                <a:lnTo>
                  <a:pt x="58330" y="44249"/>
                </a:lnTo>
                <a:close/>
                <a:moveTo>
                  <a:pt x="69941" y="44249"/>
                </a:moveTo>
                <a:lnTo>
                  <a:pt x="75261" y="53459"/>
                </a:lnTo>
                <a:lnTo>
                  <a:pt x="69941" y="50419"/>
                </a:lnTo>
                <a:lnTo>
                  <a:pt x="69941" y="44249"/>
                </a:lnTo>
                <a:close/>
                <a:moveTo>
                  <a:pt x="81583" y="44249"/>
                </a:moveTo>
                <a:lnTo>
                  <a:pt x="86902" y="53459"/>
                </a:lnTo>
                <a:lnTo>
                  <a:pt x="81583" y="50419"/>
                </a:lnTo>
                <a:lnTo>
                  <a:pt x="81583" y="44249"/>
                </a:lnTo>
                <a:close/>
                <a:moveTo>
                  <a:pt x="104836" y="44249"/>
                </a:moveTo>
                <a:lnTo>
                  <a:pt x="110155" y="53459"/>
                </a:lnTo>
                <a:lnTo>
                  <a:pt x="104836" y="50419"/>
                </a:lnTo>
                <a:lnTo>
                  <a:pt x="104836" y="44249"/>
                </a:lnTo>
                <a:close/>
                <a:moveTo>
                  <a:pt x="116416" y="44249"/>
                </a:moveTo>
                <a:lnTo>
                  <a:pt x="121736" y="53459"/>
                </a:lnTo>
                <a:lnTo>
                  <a:pt x="116416" y="50419"/>
                </a:lnTo>
                <a:lnTo>
                  <a:pt x="116416" y="44249"/>
                </a:lnTo>
                <a:close/>
                <a:moveTo>
                  <a:pt x="128058" y="44249"/>
                </a:moveTo>
                <a:lnTo>
                  <a:pt x="133377" y="53459"/>
                </a:lnTo>
                <a:lnTo>
                  <a:pt x="128058" y="50419"/>
                </a:lnTo>
                <a:lnTo>
                  <a:pt x="128058" y="44249"/>
                </a:lnTo>
                <a:close/>
                <a:moveTo>
                  <a:pt x="139669" y="44249"/>
                </a:moveTo>
                <a:lnTo>
                  <a:pt x="144988" y="53459"/>
                </a:lnTo>
                <a:lnTo>
                  <a:pt x="139669" y="50419"/>
                </a:lnTo>
                <a:lnTo>
                  <a:pt x="139669" y="44249"/>
                </a:lnTo>
                <a:close/>
                <a:moveTo>
                  <a:pt x="151311" y="44249"/>
                </a:moveTo>
                <a:lnTo>
                  <a:pt x="156630" y="53459"/>
                </a:lnTo>
                <a:lnTo>
                  <a:pt x="151311" y="50419"/>
                </a:lnTo>
                <a:lnTo>
                  <a:pt x="151311" y="44249"/>
                </a:lnTo>
                <a:close/>
                <a:moveTo>
                  <a:pt x="162922" y="44249"/>
                </a:moveTo>
                <a:lnTo>
                  <a:pt x="168241" y="53459"/>
                </a:lnTo>
                <a:lnTo>
                  <a:pt x="162922" y="50419"/>
                </a:lnTo>
                <a:lnTo>
                  <a:pt x="162922" y="44249"/>
                </a:lnTo>
                <a:close/>
                <a:moveTo>
                  <a:pt x="174503" y="44249"/>
                </a:moveTo>
                <a:lnTo>
                  <a:pt x="179822" y="53459"/>
                </a:lnTo>
                <a:lnTo>
                  <a:pt x="174503" y="50419"/>
                </a:lnTo>
                <a:lnTo>
                  <a:pt x="174503" y="44249"/>
                </a:lnTo>
                <a:close/>
                <a:moveTo>
                  <a:pt x="186144" y="44249"/>
                </a:moveTo>
                <a:lnTo>
                  <a:pt x="191463" y="53459"/>
                </a:lnTo>
                <a:lnTo>
                  <a:pt x="186144" y="50419"/>
                </a:lnTo>
                <a:lnTo>
                  <a:pt x="186144" y="44249"/>
                </a:lnTo>
                <a:close/>
                <a:moveTo>
                  <a:pt x="197755" y="44249"/>
                </a:moveTo>
                <a:lnTo>
                  <a:pt x="203075" y="53459"/>
                </a:lnTo>
                <a:lnTo>
                  <a:pt x="197755" y="50419"/>
                </a:lnTo>
                <a:lnTo>
                  <a:pt x="197755" y="44249"/>
                </a:lnTo>
                <a:close/>
                <a:moveTo>
                  <a:pt x="209397" y="44249"/>
                </a:moveTo>
                <a:lnTo>
                  <a:pt x="214716" y="53459"/>
                </a:lnTo>
                <a:lnTo>
                  <a:pt x="209397" y="50419"/>
                </a:lnTo>
                <a:lnTo>
                  <a:pt x="209397" y="44249"/>
                </a:lnTo>
                <a:close/>
                <a:moveTo>
                  <a:pt x="221008" y="44249"/>
                </a:moveTo>
                <a:lnTo>
                  <a:pt x="226327" y="53459"/>
                </a:lnTo>
                <a:lnTo>
                  <a:pt x="221008" y="50419"/>
                </a:lnTo>
                <a:lnTo>
                  <a:pt x="221008" y="44249"/>
                </a:lnTo>
                <a:close/>
                <a:moveTo>
                  <a:pt x="232650" y="44249"/>
                </a:moveTo>
                <a:lnTo>
                  <a:pt x="237969" y="53459"/>
                </a:lnTo>
                <a:lnTo>
                  <a:pt x="232650" y="50419"/>
                </a:lnTo>
                <a:lnTo>
                  <a:pt x="232650" y="44249"/>
                </a:lnTo>
                <a:close/>
                <a:moveTo>
                  <a:pt x="244230" y="44249"/>
                </a:moveTo>
                <a:lnTo>
                  <a:pt x="249550" y="53459"/>
                </a:lnTo>
                <a:lnTo>
                  <a:pt x="244230" y="50419"/>
                </a:lnTo>
                <a:lnTo>
                  <a:pt x="244230" y="44249"/>
                </a:lnTo>
                <a:close/>
                <a:moveTo>
                  <a:pt x="255872" y="44249"/>
                </a:moveTo>
                <a:lnTo>
                  <a:pt x="261191" y="53459"/>
                </a:lnTo>
                <a:lnTo>
                  <a:pt x="255872" y="50419"/>
                </a:lnTo>
                <a:lnTo>
                  <a:pt x="255872" y="44249"/>
                </a:lnTo>
                <a:close/>
                <a:moveTo>
                  <a:pt x="267483" y="44249"/>
                </a:moveTo>
                <a:lnTo>
                  <a:pt x="272802" y="53459"/>
                </a:lnTo>
                <a:lnTo>
                  <a:pt x="267483" y="50419"/>
                </a:lnTo>
                <a:lnTo>
                  <a:pt x="267483" y="44249"/>
                </a:lnTo>
                <a:close/>
                <a:moveTo>
                  <a:pt x="58057" y="44310"/>
                </a:moveTo>
                <a:lnTo>
                  <a:pt x="58057" y="50419"/>
                </a:lnTo>
                <a:lnTo>
                  <a:pt x="52737" y="53489"/>
                </a:lnTo>
                <a:lnTo>
                  <a:pt x="52737" y="53489"/>
                </a:lnTo>
                <a:lnTo>
                  <a:pt x="58057" y="44310"/>
                </a:lnTo>
                <a:close/>
                <a:moveTo>
                  <a:pt x="69698" y="44310"/>
                </a:moveTo>
                <a:lnTo>
                  <a:pt x="69698" y="50419"/>
                </a:lnTo>
                <a:lnTo>
                  <a:pt x="64379" y="53489"/>
                </a:lnTo>
                <a:lnTo>
                  <a:pt x="64379" y="53489"/>
                </a:lnTo>
                <a:lnTo>
                  <a:pt x="69698" y="44310"/>
                </a:lnTo>
                <a:close/>
                <a:moveTo>
                  <a:pt x="81309" y="44310"/>
                </a:moveTo>
                <a:lnTo>
                  <a:pt x="81309" y="50419"/>
                </a:lnTo>
                <a:lnTo>
                  <a:pt x="75990" y="53489"/>
                </a:lnTo>
                <a:lnTo>
                  <a:pt x="75990" y="53489"/>
                </a:lnTo>
                <a:lnTo>
                  <a:pt x="81309" y="44310"/>
                </a:lnTo>
                <a:close/>
                <a:moveTo>
                  <a:pt x="92951" y="44310"/>
                </a:moveTo>
                <a:lnTo>
                  <a:pt x="92951" y="50419"/>
                </a:lnTo>
                <a:lnTo>
                  <a:pt x="87632" y="53489"/>
                </a:lnTo>
                <a:lnTo>
                  <a:pt x="87632" y="53489"/>
                </a:lnTo>
                <a:lnTo>
                  <a:pt x="92951" y="44310"/>
                </a:lnTo>
                <a:close/>
                <a:moveTo>
                  <a:pt x="104562" y="44310"/>
                </a:moveTo>
                <a:lnTo>
                  <a:pt x="104562" y="50419"/>
                </a:lnTo>
                <a:lnTo>
                  <a:pt x="99243" y="53489"/>
                </a:lnTo>
                <a:lnTo>
                  <a:pt x="99243" y="53489"/>
                </a:lnTo>
                <a:lnTo>
                  <a:pt x="104562" y="44310"/>
                </a:lnTo>
                <a:close/>
                <a:moveTo>
                  <a:pt x="116143" y="44310"/>
                </a:moveTo>
                <a:lnTo>
                  <a:pt x="116143" y="50419"/>
                </a:lnTo>
                <a:lnTo>
                  <a:pt x="110824" y="53489"/>
                </a:lnTo>
                <a:lnTo>
                  <a:pt x="110824" y="53489"/>
                </a:lnTo>
                <a:lnTo>
                  <a:pt x="116143" y="44310"/>
                </a:lnTo>
                <a:close/>
                <a:moveTo>
                  <a:pt x="127784" y="44310"/>
                </a:moveTo>
                <a:lnTo>
                  <a:pt x="127784" y="50419"/>
                </a:lnTo>
                <a:lnTo>
                  <a:pt x="122465" y="53489"/>
                </a:lnTo>
                <a:lnTo>
                  <a:pt x="122465" y="53489"/>
                </a:lnTo>
                <a:lnTo>
                  <a:pt x="127784" y="44310"/>
                </a:lnTo>
                <a:close/>
                <a:moveTo>
                  <a:pt x="139396" y="44310"/>
                </a:moveTo>
                <a:lnTo>
                  <a:pt x="139396" y="50419"/>
                </a:lnTo>
                <a:lnTo>
                  <a:pt x="134076" y="53489"/>
                </a:lnTo>
                <a:lnTo>
                  <a:pt x="134076" y="53489"/>
                </a:lnTo>
                <a:lnTo>
                  <a:pt x="139396" y="44310"/>
                </a:lnTo>
                <a:close/>
                <a:moveTo>
                  <a:pt x="151037" y="44310"/>
                </a:moveTo>
                <a:lnTo>
                  <a:pt x="151037" y="50419"/>
                </a:lnTo>
                <a:lnTo>
                  <a:pt x="145718" y="53489"/>
                </a:lnTo>
                <a:lnTo>
                  <a:pt x="145718" y="53489"/>
                </a:lnTo>
                <a:lnTo>
                  <a:pt x="151037" y="44310"/>
                </a:lnTo>
                <a:close/>
                <a:moveTo>
                  <a:pt x="162648" y="44310"/>
                </a:moveTo>
                <a:lnTo>
                  <a:pt x="162648" y="50419"/>
                </a:lnTo>
                <a:lnTo>
                  <a:pt x="157329" y="53489"/>
                </a:lnTo>
                <a:lnTo>
                  <a:pt x="157329" y="53489"/>
                </a:lnTo>
                <a:lnTo>
                  <a:pt x="162648" y="44310"/>
                </a:lnTo>
                <a:close/>
                <a:moveTo>
                  <a:pt x="174290" y="44310"/>
                </a:moveTo>
                <a:lnTo>
                  <a:pt x="174290" y="50419"/>
                </a:lnTo>
                <a:lnTo>
                  <a:pt x="168971" y="53489"/>
                </a:lnTo>
                <a:lnTo>
                  <a:pt x="168971" y="53489"/>
                </a:lnTo>
                <a:lnTo>
                  <a:pt x="174290" y="44310"/>
                </a:lnTo>
                <a:close/>
                <a:moveTo>
                  <a:pt x="185871" y="44310"/>
                </a:moveTo>
                <a:lnTo>
                  <a:pt x="185871" y="50419"/>
                </a:lnTo>
                <a:lnTo>
                  <a:pt x="180551" y="53489"/>
                </a:lnTo>
                <a:lnTo>
                  <a:pt x="180551" y="53489"/>
                </a:lnTo>
                <a:lnTo>
                  <a:pt x="185871" y="44310"/>
                </a:lnTo>
                <a:close/>
                <a:moveTo>
                  <a:pt x="197512" y="44310"/>
                </a:moveTo>
                <a:lnTo>
                  <a:pt x="197512" y="50419"/>
                </a:lnTo>
                <a:lnTo>
                  <a:pt x="192193" y="53489"/>
                </a:lnTo>
                <a:lnTo>
                  <a:pt x="192193" y="53489"/>
                </a:lnTo>
                <a:lnTo>
                  <a:pt x="197512" y="44310"/>
                </a:lnTo>
                <a:close/>
                <a:moveTo>
                  <a:pt x="209123" y="44310"/>
                </a:moveTo>
                <a:lnTo>
                  <a:pt x="209123" y="50419"/>
                </a:lnTo>
                <a:lnTo>
                  <a:pt x="203804" y="53489"/>
                </a:lnTo>
                <a:lnTo>
                  <a:pt x="203804" y="53489"/>
                </a:lnTo>
                <a:lnTo>
                  <a:pt x="209123" y="44310"/>
                </a:lnTo>
                <a:close/>
                <a:moveTo>
                  <a:pt x="220765" y="44310"/>
                </a:moveTo>
                <a:lnTo>
                  <a:pt x="220765" y="50419"/>
                </a:lnTo>
                <a:lnTo>
                  <a:pt x="215446" y="53489"/>
                </a:lnTo>
                <a:lnTo>
                  <a:pt x="215446" y="53489"/>
                </a:lnTo>
                <a:lnTo>
                  <a:pt x="220765" y="44310"/>
                </a:lnTo>
                <a:close/>
                <a:moveTo>
                  <a:pt x="243957" y="44310"/>
                </a:moveTo>
                <a:lnTo>
                  <a:pt x="243957" y="50419"/>
                </a:lnTo>
                <a:lnTo>
                  <a:pt x="238638" y="53489"/>
                </a:lnTo>
                <a:lnTo>
                  <a:pt x="238638" y="53489"/>
                </a:lnTo>
                <a:lnTo>
                  <a:pt x="243957" y="44310"/>
                </a:lnTo>
                <a:close/>
                <a:moveTo>
                  <a:pt x="255598" y="44310"/>
                </a:moveTo>
                <a:lnTo>
                  <a:pt x="255598" y="50419"/>
                </a:lnTo>
                <a:lnTo>
                  <a:pt x="250279" y="53489"/>
                </a:lnTo>
                <a:lnTo>
                  <a:pt x="250279" y="53489"/>
                </a:lnTo>
                <a:lnTo>
                  <a:pt x="255598" y="44310"/>
                </a:lnTo>
                <a:close/>
                <a:moveTo>
                  <a:pt x="34834" y="44249"/>
                </a:moveTo>
                <a:lnTo>
                  <a:pt x="34834" y="50419"/>
                </a:lnTo>
                <a:lnTo>
                  <a:pt x="29515" y="53489"/>
                </a:lnTo>
                <a:lnTo>
                  <a:pt x="29515" y="53489"/>
                </a:lnTo>
                <a:lnTo>
                  <a:pt x="34834" y="44249"/>
                </a:lnTo>
                <a:close/>
                <a:moveTo>
                  <a:pt x="46446" y="44249"/>
                </a:moveTo>
                <a:lnTo>
                  <a:pt x="46446" y="50419"/>
                </a:lnTo>
                <a:lnTo>
                  <a:pt x="41126" y="53489"/>
                </a:lnTo>
                <a:lnTo>
                  <a:pt x="41126" y="53489"/>
                </a:lnTo>
                <a:lnTo>
                  <a:pt x="46446" y="44249"/>
                </a:lnTo>
                <a:close/>
                <a:moveTo>
                  <a:pt x="232376" y="44310"/>
                </a:moveTo>
                <a:lnTo>
                  <a:pt x="232376" y="50419"/>
                </a:lnTo>
                <a:lnTo>
                  <a:pt x="227057" y="53489"/>
                </a:lnTo>
                <a:lnTo>
                  <a:pt x="232376" y="44310"/>
                </a:lnTo>
                <a:close/>
                <a:moveTo>
                  <a:pt x="267210" y="44310"/>
                </a:moveTo>
                <a:lnTo>
                  <a:pt x="267210" y="50419"/>
                </a:lnTo>
                <a:lnTo>
                  <a:pt x="261890" y="53489"/>
                </a:lnTo>
                <a:lnTo>
                  <a:pt x="267210" y="44310"/>
                </a:lnTo>
                <a:close/>
                <a:moveTo>
                  <a:pt x="278851" y="44310"/>
                </a:moveTo>
                <a:lnTo>
                  <a:pt x="278851" y="50419"/>
                </a:lnTo>
                <a:lnTo>
                  <a:pt x="273532" y="53489"/>
                </a:lnTo>
                <a:lnTo>
                  <a:pt x="278851" y="44310"/>
                </a:lnTo>
                <a:close/>
                <a:moveTo>
                  <a:pt x="11582" y="44249"/>
                </a:moveTo>
                <a:lnTo>
                  <a:pt x="11582" y="50419"/>
                </a:lnTo>
                <a:lnTo>
                  <a:pt x="6262" y="53489"/>
                </a:lnTo>
                <a:lnTo>
                  <a:pt x="11582" y="44249"/>
                </a:lnTo>
                <a:close/>
                <a:moveTo>
                  <a:pt x="23223" y="44310"/>
                </a:moveTo>
                <a:lnTo>
                  <a:pt x="23223" y="50419"/>
                </a:lnTo>
                <a:lnTo>
                  <a:pt x="17904" y="53489"/>
                </a:lnTo>
                <a:lnTo>
                  <a:pt x="23223" y="44310"/>
                </a:lnTo>
                <a:close/>
                <a:moveTo>
                  <a:pt x="69850" y="50601"/>
                </a:moveTo>
                <a:lnTo>
                  <a:pt x="75169" y="53671"/>
                </a:lnTo>
                <a:lnTo>
                  <a:pt x="64531" y="53671"/>
                </a:lnTo>
                <a:lnTo>
                  <a:pt x="69850" y="50601"/>
                </a:lnTo>
                <a:close/>
                <a:moveTo>
                  <a:pt x="81431" y="50601"/>
                </a:moveTo>
                <a:lnTo>
                  <a:pt x="86750" y="53671"/>
                </a:lnTo>
                <a:lnTo>
                  <a:pt x="76112" y="53671"/>
                </a:lnTo>
                <a:lnTo>
                  <a:pt x="81431" y="50601"/>
                </a:lnTo>
                <a:close/>
                <a:moveTo>
                  <a:pt x="93042" y="50601"/>
                </a:moveTo>
                <a:lnTo>
                  <a:pt x="98361" y="53671"/>
                </a:lnTo>
                <a:lnTo>
                  <a:pt x="87723" y="53671"/>
                </a:lnTo>
                <a:lnTo>
                  <a:pt x="93042" y="50601"/>
                </a:lnTo>
                <a:close/>
                <a:moveTo>
                  <a:pt x="104684" y="50601"/>
                </a:moveTo>
                <a:lnTo>
                  <a:pt x="110003" y="53671"/>
                </a:lnTo>
                <a:lnTo>
                  <a:pt x="99364" y="53671"/>
                </a:lnTo>
                <a:lnTo>
                  <a:pt x="104684" y="50601"/>
                </a:lnTo>
                <a:close/>
                <a:moveTo>
                  <a:pt x="116295" y="50601"/>
                </a:moveTo>
                <a:lnTo>
                  <a:pt x="121614" y="53671"/>
                </a:lnTo>
                <a:lnTo>
                  <a:pt x="110976" y="53671"/>
                </a:lnTo>
                <a:lnTo>
                  <a:pt x="116295" y="50601"/>
                </a:lnTo>
                <a:close/>
                <a:moveTo>
                  <a:pt x="127936" y="50601"/>
                </a:moveTo>
                <a:lnTo>
                  <a:pt x="133256" y="53671"/>
                </a:lnTo>
                <a:lnTo>
                  <a:pt x="122617" y="53671"/>
                </a:lnTo>
                <a:lnTo>
                  <a:pt x="127936" y="50601"/>
                </a:lnTo>
                <a:close/>
                <a:moveTo>
                  <a:pt x="139548" y="50601"/>
                </a:moveTo>
                <a:lnTo>
                  <a:pt x="144867" y="53671"/>
                </a:lnTo>
                <a:lnTo>
                  <a:pt x="134228" y="53671"/>
                </a:lnTo>
                <a:lnTo>
                  <a:pt x="139548" y="50601"/>
                </a:lnTo>
                <a:close/>
                <a:moveTo>
                  <a:pt x="151159" y="50601"/>
                </a:moveTo>
                <a:lnTo>
                  <a:pt x="156478" y="53671"/>
                </a:lnTo>
                <a:lnTo>
                  <a:pt x="145840" y="53671"/>
                </a:lnTo>
                <a:lnTo>
                  <a:pt x="151159" y="50601"/>
                </a:lnTo>
                <a:close/>
                <a:moveTo>
                  <a:pt x="162770" y="50601"/>
                </a:moveTo>
                <a:lnTo>
                  <a:pt x="168089" y="53671"/>
                </a:lnTo>
                <a:lnTo>
                  <a:pt x="157451" y="53671"/>
                </a:lnTo>
                <a:lnTo>
                  <a:pt x="162770" y="50601"/>
                </a:lnTo>
                <a:close/>
                <a:moveTo>
                  <a:pt x="174411" y="50601"/>
                </a:moveTo>
                <a:lnTo>
                  <a:pt x="179731" y="53671"/>
                </a:lnTo>
                <a:lnTo>
                  <a:pt x="169092" y="53671"/>
                </a:lnTo>
                <a:lnTo>
                  <a:pt x="174411" y="50601"/>
                </a:lnTo>
                <a:close/>
                <a:moveTo>
                  <a:pt x="186023" y="50601"/>
                </a:moveTo>
                <a:lnTo>
                  <a:pt x="191342" y="53671"/>
                </a:lnTo>
                <a:lnTo>
                  <a:pt x="180703" y="53671"/>
                </a:lnTo>
                <a:lnTo>
                  <a:pt x="186023" y="50601"/>
                </a:lnTo>
                <a:close/>
                <a:moveTo>
                  <a:pt x="197634" y="50601"/>
                </a:moveTo>
                <a:lnTo>
                  <a:pt x="202953" y="53671"/>
                </a:lnTo>
                <a:lnTo>
                  <a:pt x="192345" y="53671"/>
                </a:lnTo>
                <a:lnTo>
                  <a:pt x="197634" y="50601"/>
                </a:lnTo>
                <a:close/>
                <a:moveTo>
                  <a:pt x="209275" y="50601"/>
                </a:moveTo>
                <a:lnTo>
                  <a:pt x="214595" y="53671"/>
                </a:lnTo>
                <a:lnTo>
                  <a:pt x="203956" y="53671"/>
                </a:lnTo>
                <a:lnTo>
                  <a:pt x="209275" y="50601"/>
                </a:lnTo>
                <a:close/>
                <a:moveTo>
                  <a:pt x="220856" y="50601"/>
                </a:moveTo>
                <a:lnTo>
                  <a:pt x="226175" y="53671"/>
                </a:lnTo>
                <a:lnTo>
                  <a:pt x="215537" y="53671"/>
                </a:lnTo>
                <a:lnTo>
                  <a:pt x="220856" y="50601"/>
                </a:lnTo>
                <a:close/>
                <a:moveTo>
                  <a:pt x="232498" y="50601"/>
                </a:moveTo>
                <a:lnTo>
                  <a:pt x="237817" y="53671"/>
                </a:lnTo>
                <a:lnTo>
                  <a:pt x="227178" y="53671"/>
                </a:lnTo>
                <a:lnTo>
                  <a:pt x="232498" y="50601"/>
                </a:lnTo>
                <a:close/>
                <a:moveTo>
                  <a:pt x="244109" y="50601"/>
                </a:moveTo>
                <a:lnTo>
                  <a:pt x="249428" y="53671"/>
                </a:lnTo>
                <a:lnTo>
                  <a:pt x="238790" y="53671"/>
                </a:lnTo>
                <a:lnTo>
                  <a:pt x="244109" y="50601"/>
                </a:lnTo>
                <a:close/>
                <a:moveTo>
                  <a:pt x="255750" y="50601"/>
                </a:moveTo>
                <a:lnTo>
                  <a:pt x="261070" y="53671"/>
                </a:lnTo>
                <a:lnTo>
                  <a:pt x="250431" y="53671"/>
                </a:lnTo>
                <a:lnTo>
                  <a:pt x="255750" y="50601"/>
                </a:lnTo>
                <a:close/>
                <a:moveTo>
                  <a:pt x="267362" y="50601"/>
                </a:moveTo>
                <a:lnTo>
                  <a:pt x="272681" y="53671"/>
                </a:lnTo>
                <a:lnTo>
                  <a:pt x="262042" y="53671"/>
                </a:lnTo>
                <a:lnTo>
                  <a:pt x="267362" y="50601"/>
                </a:lnTo>
                <a:close/>
                <a:moveTo>
                  <a:pt x="279003" y="50601"/>
                </a:moveTo>
                <a:lnTo>
                  <a:pt x="284322" y="53671"/>
                </a:lnTo>
                <a:lnTo>
                  <a:pt x="273684" y="53671"/>
                </a:lnTo>
                <a:lnTo>
                  <a:pt x="279003" y="50601"/>
                </a:lnTo>
                <a:close/>
                <a:moveTo>
                  <a:pt x="11703" y="50632"/>
                </a:moveTo>
                <a:lnTo>
                  <a:pt x="17023" y="53732"/>
                </a:lnTo>
                <a:lnTo>
                  <a:pt x="6384" y="53732"/>
                </a:lnTo>
                <a:lnTo>
                  <a:pt x="11703" y="50632"/>
                </a:lnTo>
                <a:close/>
                <a:moveTo>
                  <a:pt x="23345" y="50632"/>
                </a:moveTo>
                <a:lnTo>
                  <a:pt x="28664" y="53732"/>
                </a:lnTo>
                <a:lnTo>
                  <a:pt x="18026" y="53732"/>
                </a:lnTo>
                <a:lnTo>
                  <a:pt x="23345" y="50632"/>
                </a:lnTo>
                <a:close/>
                <a:moveTo>
                  <a:pt x="34956" y="50632"/>
                </a:moveTo>
                <a:lnTo>
                  <a:pt x="40275" y="53732"/>
                </a:lnTo>
                <a:lnTo>
                  <a:pt x="29637" y="53732"/>
                </a:lnTo>
                <a:lnTo>
                  <a:pt x="34956" y="50632"/>
                </a:lnTo>
                <a:close/>
                <a:moveTo>
                  <a:pt x="46598" y="50632"/>
                </a:moveTo>
                <a:lnTo>
                  <a:pt x="51886" y="53732"/>
                </a:lnTo>
                <a:lnTo>
                  <a:pt x="41248" y="53732"/>
                </a:lnTo>
                <a:lnTo>
                  <a:pt x="46598" y="50632"/>
                </a:lnTo>
                <a:close/>
                <a:moveTo>
                  <a:pt x="58209" y="50632"/>
                </a:moveTo>
                <a:lnTo>
                  <a:pt x="63528" y="53732"/>
                </a:lnTo>
                <a:lnTo>
                  <a:pt x="52889" y="53732"/>
                </a:lnTo>
                <a:lnTo>
                  <a:pt x="58209" y="50632"/>
                </a:lnTo>
                <a:close/>
                <a:moveTo>
                  <a:pt x="17023" y="53945"/>
                </a:moveTo>
                <a:lnTo>
                  <a:pt x="11703" y="57015"/>
                </a:lnTo>
                <a:lnTo>
                  <a:pt x="6384" y="53945"/>
                </a:lnTo>
                <a:close/>
                <a:moveTo>
                  <a:pt x="28664" y="53945"/>
                </a:moveTo>
                <a:lnTo>
                  <a:pt x="23345" y="57015"/>
                </a:lnTo>
                <a:lnTo>
                  <a:pt x="18026" y="53945"/>
                </a:lnTo>
                <a:close/>
                <a:moveTo>
                  <a:pt x="40275" y="53945"/>
                </a:moveTo>
                <a:lnTo>
                  <a:pt x="34956" y="57015"/>
                </a:lnTo>
                <a:lnTo>
                  <a:pt x="29637" y="53945"/>
                </a:lnTo>
                <a:close/>
                <a:moveTo>
                  <a:pt x="51886" y="53945"/>
                </a:moveTo>
                <a:lnTo>
                  <a:pt x="46567" y="57015"/>
                </a:lnTo>
                <a:lnTo>
                  <a:pt x="41248" y="53945"/>
                </a:lnTo>
                <a:close/>
                <a:moveTo>
                  <a:pt x="63528" y="53945"/>
                </a:moveTo>
                <a:lnTo>
                  <a:pt x="58209" y="57015"/>
                </a:lnTo>
                <a:lnTo>
                  <a:pt x="52889" y="53945"/>
                </a:lnTo>
                <a:close/>
                <a:moveTo>
                  <a:pt x="75169" y="53945"/>
                </a:moveTo>
                <a:lnTo>
                  <a:pt x="69850" y="57015"/>
                </a:lnTo>
                <a:lnTo>
                  <a:pt x="64531" y="53945"/>
                </a:lnTo>
                <a:close/>
                <a:moveTo>
                  <a:pt x="86750" y="53945"/>
                </a:moveTo>
                <a:lnTo>
                  <a:pt x="81431" y="57015"/>
                </a:lnTo>
                <a:lnTo>
                  <a:pt x="76112" y="53945"/>
                </a:lnTo>
                <a:close/>
                <a:moveTo>
                  <a:pt x="98361" y="53945"/>
                </a:moveTo>
                <a:lnTo>
                  <a:pt x="93042" y="57015"/>
                </a:lnTo>
                <a:lnTo>
                  <a:pt x="87723" y="53945"/>
                </a:lnTo>
                <a:close/>
                <a:moveTo>
                  <a:pt x="110003" y="53945"/>
                </a:moveTo>
                <a:lnTo>
                  <a:pt x="104684" y="57015"/>
                </a:lnTo>
                <a:lnTo>
                  <a:pt x="99364" y="53945"/>
                </a:lnTo>
                <a:close/>
                <a:moveTo>
                  <a:pt x="121614" y="53945"/>
                </a:moveTo>
                <a:lnTo>
                  <a:pt x="116295" y="57015"/>
                </a:lnTo>
                <a:lnTo>
                  <a:pt x="110976" y="53945"/>
                </a:lnTo>
                <a:close/>
                <a:moveTo>
                  <a:pt x="133256" y="53945"/>
                </a:moveTo>
                <a:lnTo>
                  <a:pt x="127936" y="57015"/>
                </a:lnTo>
                <a:lnTo>
                  <a:pt x="122617" y="53945"/>
                </a:lnTo>
                <a:close/>
                <a:moveTo>
                  <a:pt x="144867" y="53945"/>
                </a:moveTo>
                <a:lnTo>
                  <a:pt x="139548" y="57015"/>
                </a:lnTo>
                <a:lnTo>
                  <a:pt x="134228" y="53945"/>
                </a:lnTo>
                <a:close/>
                <a:moveTo>
                  <a:pt x="156478" y="53945"/>
                </a:moveTo>
                <a:lnTo>
                  <a:pt x="151159" y="57015"/>
                </a:lnTo>
                <a:lnTo>
                  <a:pt x="145840" y="53945"/>
                </a:lnTo>
                <a:close/>
                <a:moveTo>
                  <a:pt x="168089" y="53945"/>
                </a:moveTo>
                <a:lnTo>
                  <a:pt x="162770" y="57015"/>
                </a:lnTo>
                <a:lnTo>
                  <a:pt x="157451" y="53945"/>
                </a:lnTo>
                <a:close/>
                <a:moveTo>
                  <a:pt x="179731" y="53945"/>
                </a:moveTo>
                <a:lnTo>
                  <a:pt x="174411" y="57015"/>
                </a:lnTo>
                <a:lnTo>
                  <a:pt x="169092" y="53945"/>
                </a:lnTo>
                <a:close/>
                <a:moveTo>
                  <a:pt x="191342" y="53945"/>
                </a:moveTo>
                <a:lnTo>
                  <a:pt x="186023" y="57015"/>
                </a:lnTo>
                <a:lnTo>
                  <a:pt x="180703" y="53945"/>
                </a:lnTo>
                <a:close/>
                <a:moveTo>
                  <a:pt x="202953" y="53945"/>
                </a:moveTo>
                <a:lnTo>
                  <a:pt x="197634" y="57015"/>
                </a:lnTo>
                <a:lnTo>
                  <a:pt x="192315" y="53945"/>
                </a:lnTo>
                <a:close/>
                <a:moveTo>
                  <a:pt x="214564" y="53945"/>
                </a:moveTo>
                <a:lnTo>
                  <a:pt x="209245" y="57015"/>
                </a:lnTo>
                <a:lnTo>
                  <a:pt x="203926" y="53945"/>
                </a:lnTo>
                <a:close/>
                <a:moveTo>
                  <a:pt x="226175" y="53945"/>
                </a:moveTo>
                <a:lnTo>
                  <a:pt x="220856" y="57015"/>
                </a:lnTo>
                <a:lnTo>
                  <a:pt x="215537" y="53945"/>
                </a:lnTo>
                <a:close/>
                <a:moveTo>
                  <a:pt x="237817" y="53945"/>
                </a:moveTo>
                <a:lnTo>
                  <a:pt x="232498" y="57015"/>
                </a:lnTo>
                <a:lnTo>
                  <a:pt x="227178" y="53945"/>
                </a:lnTo>
                <a:close/>
                <a:moveTo>
                  <a:pt x="249428" y="53945"/>
                </a:moveTo>
                <a:lnTo>
                  <a:pt x="244109" y="57015"/>
                </a:lnTo>
                <a:lnTo>
                  <a:pt x="238790" y="53945"/>
                </a:lnTo>
                <a:close/>
                <a:moveTo>
                  <a:pt x="261070" y="53945"/>
                </a:moveTo>
                <a:lnTo>
                  <a:pt x="255750" y="57015"/>
                </a:lnTo>
                <a:lnTo>
                  <a:pt x="250431" y="53945"/>
                </a:lnTo>
                <a:close/>
                <a:moveTo>
                  <a:pt x="272681" y="53945"/>
                </a:moveTo>
                <a:lnTo>
                  <a:pt x="267362" y="57015"/>
                </a:lnTo>
                <a:lnTo>
                  <a:pt x="262042" y="53945"/>
                </a:lnTo>
                <a:close/>
                <a:moveTo>
                  <a:pt x="284292" y="53945"/>
                </a:moveTo>
                <a:lnTo>
                  <a:pt x="278973" y="57015"/>
                </a:lnTo>
                <a:lnTo>
                  <a:pt x="273653" y="53945"/>
                </a:lnTo>
                <a:close/>
                <a:moveTo>
                  <a:pt x="17174" y="54188"/>
                </a:moveTo>
                <a:lnTo>
                  <a:pt x="11855" y="63368"/>
                </a:lnTo>
                <a:lnTo>
                  <a:pt x="11855" y="57258"/>
                </a:lnTo>
                <a:lnTo>
                  <a:pt x="17174" y="54188"/>
                </a:lnTo>
                <a:close/>
                <a:moveTo>
                  <a:pt x="28816" y="54188"/>
                </a:moveTo>
                <a:lnTo>
                  <a:pt x="23497" y="63368"/>
                </a:lnTo>
                <a:lnTo>
                  <a:pt x="23497" y="57258"/>
                </a:lnTo>
                <a:lnTo>
                  <a:pt x="28816" y="54188"/>
                </a:lnTo>
                <a:close/>
                <a:moveTo>
                  <a:pt x="52008" y="54188"/>
                </a:moveTo>
                <a:lnTo>
                  <a:pt x="46689" y="63368"/>
                </a:lnTo>
                <a:lnTo>
                  <a:pt x="46689" y="57258"/>
                </a:lnTo>
                <a:lnTo>
                  <a:pt x="52008" y="54188"/>
                </a:lnTo>
                <a:close/>
                <a:moveTo>
                  <a:pt x="63650" y="54188"/>
                </a:moveTo>
                <a:lnTo>
                  <a:pt x="58330" y="63368"/>
                </a:lnTo>
                <a:lnTo>
                  <a:pt x="58330" y="57258"/>
                </a:lnTo>
                <a:lnTo>
                  <a:pt x="63650" y="54188"/>
                </a:lnTo>
                <a:close/>
                <a:moveTo>
                  <a:pt x="226327" y="54188"/>
                </a:moveTo>
                <a:lnTo>
                  <a:pt x="221008" y="63368"/>
                </a:lnTo>
                <a:lnTo>
                  <a:pt x="221008" y="57258"/>
                </a:lnTo>
                <a:lnTo>
                  <a:pt x="226327" y="54188"/>
                </a:lnTo>
                <a:close/>
                <a:moveTo>
                  <a:pt x="237969" y="54188"/>
                </a:moveTo>
                <a:lnTo>
                  <a:pt x="232650" y="63368"/>
                </a:lnTo>
                <a:lnTo>
                  <a:pt x="232650" y="57258"/>
                </a:lnTo>
                <a:lnTo>
                  <a:pt x="237969" y="54188"/>
                </a:lnTo>
                <a:close/>
                <a:moveTo>
                  <a:pt x="249550" y="54188"/>
                </a:moveTo>
                <a:lnTo>
                  <a:pt x="244230" y="63368"/>
                </a:lnTo>
                <a:lnTo>
                  <a:pt x="244230" y="57258"/>
                </a:lnTo>
                <a:lnTo>
                  <a:pt x="249550" y="54188"/>
                </a:lnTo>
                <a:close/>
                <a:moveTo>
                  <a:pt x="261191" y="54188"/>
                </a:moveTo>
                <a:lnTo>
                  <a:pt x="255872" y="63368"/>
                </a:lnTo>
                <a:lnTo>
                  <a:pt x="255872" y="57258"/>
                </a:lnTo>
                <a:lnTo>
                  <a:pt x="261191" y="54188"/>
                </a:lnTo>
                <a:close/>
                <a:moveTo>
                  <a:pt x="272802" y="54188"/>
                </a:moveTo>
                <a:lnTo>
                  <a:pt x="267483" y="63368"/>
                </a:lnTo>
                <a:lnTo>
                  <a:pt x="267483" y="57258"/>
                </a:lnTo>
                <a:lnTo>
                  <a:pt x="272802" y="54188"/>
                </a:lnTo>
                <a:close/>
                <a:moveTo>
                  <a:pt x="284444" y="54188"/>
                </a:moveTo>
                <a:lnTo>
                  <a:pt x="279125" y="63368"/>
                </a:lnTo>
                <a:lnTo>
                  <a:pt x="279125" y="57258"/>
                </a:lnTo>
                <a:lnTo>
                  <a:pt x="284444" y="54188"/>
                </a:lnTo>
                <a:close/>
                <a:moveTo>
                  <a:pt x="6262" y="54218"/>
                </a:moveTo>
                <a:lnTo>
                  <a:pt x="11582" y="57258"/>
                </a:lnTo>
                <a:lnTo>
                  <a:pt x="11582" y="63398"/>
                </a:lnTo>
                <a:lnTo>
                  <a:pt x="6262" y="54218"/>
                </a:lnTo>
                <a:close/>
                <a:moveTo>
                  <a:pt x="17904" y="54218"/>
                </a:moveTo>
                <a:lnTo>
                  <a:pt x="23223" y="57258"/>
                </a:lnTo>
                <a:lnTo>
                  <a:pt x="23223" y="63398"/>
                </a:lnTo>
                <a:lnTo>
                  <a:pt x="17904" y="54218"/>
                </a:lnTo>
                <a:close/>
                <a:moveTo>
                  <a:pt x="29515" y="54218"/>
                </a:moveTo>
                <a:lnTo>
                  <a:pt x="34834" y="57258"/>
                </a:lnTo>
                <a:lnTo>
                  <a:pt x="34834" y="63398"/>
                </a:lnTo>
                <a:lnTo>
                  <a:pt x="29515" y="54218"/>
                </a:lnTo>
                <a:close/>
                <a:moveTo>
                  <a:pt x="40427" y="54188"/>
                </a:moveTo>
                <a:lnTo>
                  <a:pt x="35108" y="63398"/>
                </a:lnTo>
                <a:lnTo>
                  <a:pt x="35108" y="57258"/>
                </a:lnTo>
                <a:lnTo>
                  <a:pt x="40427" y="54188"/>
                </a:lnTo>
                <a:close/>
                <a:moveTo>
                  <a:pt x="41126" y="54218"/>
                </a:moveTo>
                <a:lnTo>
                  <a:pt x="46446" y="57258"/>
                </a:lnTo>
                <a:lnTo>
                  <a:pt x="46446" y="63398"/>
                </a:lnTo>
                <a:lnTo>
                  <a:pt x="41126" y="54218"/>
                </a:lnTo>
                <a:close/>
                <a:moveTo>
                  <a:pt x="52737" y="54218"/>
                </a:moveTo>
                <a:lnTo>
                  <a:pt x="58057" y="57258"/>
                </a:lnTo>
                <a:lnTo>
                  <a:pt x="58057" y="63398"/>
                </a:lnTo>
                <a:lnTo>
                  <a:pt x="52737" y="54218"/>
                </a:lnTo>
                <a:close/>
                <a:moveTo>
                  <a:pt x="64379" y="54218"/>
                </a:moveTo>
                <a:lnTo>
                  <a:pt x="69698" y="57258"/>
                </a:lnTo>
                <a:lnTo>
                  <a:pt x="69698" y="63398"/>
                </a:lnTo>
                <a:lnTo>
                  <a:pt x="64379" y="54218"/>
                </a:lnTo>
                <a:close/>
                <a:moveTo>
                  <a:pt x="75261" y="54188"/>
                </a:moveTo>
                <a:lnTo>
                  <a:pt x="69941" y="63398"/>
                </a:lnTo>
                <a:lnTo>
                  <a:pt x="69941" y="57258"/>
                </a:lnTo>
                <a:lnTo>
                  <a:pt x="75261" y="54188"/>
                </a:lnTo>
                <a:close/>
                <a:moveTo>
                  <a:pt x="75990" y="54218"/>
                </a:moveTo>
                <a:lnTo>
                  <a:pt x="81309" y="57258"/>
                </a:lnTo>
                <a:lnTo>
                  <a:pt x="81309" y="63398"/>
                </a:lnTo>
                <a:lnTo>
                  <a:pt x="75990" y="54218"/>
                </a:lnTo>
                <a:close/>
                <a:moveTo>
                  <a:pt x="86902" y="54188"/>
                </a:moveTo>
                <a:lnTo>
                  <a:pt x="81583" y="63398"/>
                </a:lnTo>
                <a:lnTo>
                  <a:pt x="81583" y="57258"/>
                </a:lnTo>
                <a:lnTo>
                  <a:pt x="86902" y="54188"/>
                </a:lnTo>
                <a:close/>
                <a:moveTo>
                  <a:pt x="87632" y="54218"/>
                </a:moveTo>
                <a:lnTo>
                  <a:pt x="92951" y="57258"/>
                </a:lnTo>
                <a:lnTo>
                  <a:pt x="92951" y="63398"/>
                </a:lnTo>
                <a:lnTo>
                  <a:pt x="87632" y="54218"/>
                </a:lnTo>
                <a:close/>
                <a:moveTo>
                  <a:pt x="98513" y="54188"/>
                </a:moveTo>
                <a:lnTo>
                  <a:pt x="93194" y="63398"/>
                </a:lnTo>
                <a:lnTo>
                  <a:pt x="93194" y="57258"/>
                </a:lnTo>
                <a:lnTo>
                  <a:pt x="98513" y="54188"/>
                </a:lnTo>
                <a:close/>
                <a:moveTo>
                  <a:pt x="99243" y="54218"/>
                </a:moveTo>
                <a:lnTo>
                  <a:pt x="104562" y="57258"/>
                </a:lnTo>
                <a:lnTo>
                  <a:pt x="104562" y="63398"/>
                </a:lnTo>
                <a:lnTo>
                  <a:pt x="99243" y="54218"/>
                </a:lnTo>
                <a:close/>
                <a:moveTo>
                  <a:pt x="110155" y="54188"/>
                </a:moveTo>
                <a:lnTo>
                  <a:pt x="104836" y="63398"/>
                </a:lnTo>
                <a:lnTo>
                  <a:pt x="104836" y="57258"/>
                </a:lnTo>
                <a:lnTo>
                  <a:pt x="110155" y="54188"/>
                </a:lnTo>
                <a:close/>
                <a:moveTo>
                  <a:pt x="110824" y="54218"/>
                </a:moveTo>
                <a:lnTo>
                  <a:pt x="116143" y="57258"/>
                </a:lnTo>
                <a:lnTo>
                  <a:pt x="116143" y="63398"/>
                </a:lnTo>
                <a:lnTo>
                  <a:pt x="110824" y="54218"/>
                </a:lnTo>
                <a:close/>
                <a:moveTo>
                  <a:pt x="121736" y="54188"/>
                </a:moveTo>
                <a:lnTo>
                  <a:pt x="116416" y="63398"/>
                </a:lnTo>
                <a:lnTo>
                  <a:pt x="116416" y="57258"/>
                </a:lnTo>
                <a:lnTo>
                  <a:pt x="121736" y="54188"/>
                </a:lnTo>
                <a:close/>
                <a:moveTo>
                  <a:pt x="122465" y="54218"/>
                </a:moveTo>
                <a:lnTo>
                  <a:pt x="127784" y="57258"/>
                </a:lnTo>
                <a:lnTo>
                  <a:pt x="127784" y="63398"/>
                </a:lnTo>
                <a:lnTo>
                  <a:pt x="122465" y="54218"/>
                </a:lnTo>
                <a:close/>
                <a:moveTo>
                  <a:pt x="133377" y="54188"/>
                </a:moveTo>
                <a:lnTo>
                  <a:pt x="128058" y="63398"/>
                </a:lnTo>
                <a:lnTo>
                  <a:pt x="128058" y="57258"/>
                </a:lnTo>
                <a:lnTo>
                  <a:pt x="133377" y="54188"/>
                </a:lnTo>
                <a:close/>
                <a:moveTo>
                  <a:pt x="134076" y="54218"/>
                </a:moveTo>
                <a:lnTo>
                  <a:pt x="139396" y="57258"/>
                </a:lnTo>
                <a:lnTo>
                  <a:pt x="139396" y="63398"/>
                </a:lnTo>
                <a:lnTo>
                  <a:pt x="134076" y="54218"/>
                </a:lnTo>
                <a:close/>
                <a:moveTo>
                  <a:pt x="144988" y="54188"/>
                </a:moveTo>
                <a:lnTo>
                  <a:pt x="139669" y="63398"/>
                </a:lnTo>
                <a:lnTo>
                  <a:pt x="139669" y="57258"/>
                </a:lnTo>
                <a:lnTo>
                  <a:pt x="144988" y="54188"/>
                </a:lnTo>
                <a:close/>
                <a:moveTo>
                  <a:pt x="145718" y="54218"/>
                </a:moveTo>
                <a:lnTo>
                  <a:pt x="151037" y="57258"/>
                </a:lnTo>
                <a:lnTo>
                  <a:pt x="151037" y="63398"/>
                </a:lnTo>
                <a:lnTo>
                  <a:pt x="145718" y="54218"/>
                </a:lnTo>
                <a:close/>
                <a:moveTo>
                  <a:pt x="156630" y="54188"/>
                </a:moveTo>
                <a:lnTo>
                  <a:pt x="151311" y="63398"/>
                </a:lnTo>
                <a:lnTo>
                  <a:pt x="151311" y="57258"/>
                </a:lnTo>
                <a:lnTo>
                  <a:pt x="156630" y="54188"/>
                </a:lnTo>
                <a:close/>
                <a:moveTo>
                  <a:pt x="157329" y="54218"/>
                </a:moveTo>
                <a:lnTo>
                  <a:pt x="162648" y="57258"/>
                </a:lnTo>
                <a:lnTo>
                  <a:pt x="162648" y="63398"/>
                </a:lnTo>
                <a:lnTo>
                  <a:pt x="157329" y="54218"/>
                </a:lnTo>
                <a:close/>
                <a:moveTo>
                  <a:pt x="168241" y="54188"/>
                </a:moveTo>
                <a:lnTo>
                  <a:pt x="162922" y="63398"/>
                </a:lnTo>
                <a:lnTo>
                  <a:pt x="162922" y="57258"/>
                </a:lnTo>
                <a:lnTo>
                  <a:pt x="168241" y="54188"/>
                </a:lnTo>
                <a:close/>
                <a:moveTo>
                  <a:pt x="168971" y="54218"/>
                </a:moveTo>
                <a:lnTo>
                  <a:pt x="174290" y="57258"/>
                </a:lnTo>
                <a:lnTo>
                  <a:pt x="174290" y="63398"/>
                </a:lnTo>
                <a:lnTo>
                  <a:pt x="168971" y="54218"/>
                </a:lnTo>
                <a:close/>
                <a:moveTo>
                  <a:pt x="179822" y="54188"/>
                </a:moveTo>
                <a:lnTo>
                  <a:pt x="174503" y="63398"/>
                </a:lnTo>
                <a:lnTo>
                  <a:pt x="174503" y="57258"/>
                </a:lnTo>
                <a:lnTo>
                  <a:pt x="179822" y="54188"/>
                </a:lnTo>
                <a:close/>
                <a:moveTo>
                  <a:pt x="180551" y="54218"/>
                </a:moveTo>
                <a:lnTo>
                  <a:pt x="185871" y="57258"/>
                </a:lnTo>
                <a:lnTo>
                  <a:pt x="185871" y="63398"/>
                </a:lnTo>
                <a:lnTo>
                  <a:pt x="180551" y="54218"/>
                </a:lnTo>
                <a:close/>
                <a:moveTo>
                  <a:pt x="191463" y="54188"/>
                </a:moveTo>
                <a:lnTo>
                  <a:pt x="186144" y="63398"/>
                </a:lnTo>
                <a:lnTo>
                  <a:pt x="186144" y="57258"/>
                </a:lnTo>
                <a:lnTo>
                  <a:pt x="191463" y="54188"/>
                </a:lnTo>
                <a:close/>
                <a:moveTo>
                  <a:pt x="192193" y="54218"/>
                </a:moveTo>
                <a:lnTo>
                  <a:pt x="197512" y="57258"/>
                </a:lnTo>
                <a:lnTo>
                  <a:pt x="197512" y="63398"/>
                </a:lnTo>
                <a:lnTo>
                  <a:pt x="192193" y="54218"/>
                </a:lnTo>
                <a:close/>
                <a:moveTo>
                  <a:pt x="203075" y="54188"/>
                </a:moveTo>
                <a:lnTo>
                  <a:pt x="197755" y="63398"/>
                </a:lnTo>
                <a:lnTo>
                  <a:pt x="197755" y="57258"/>
                </a:lnTo>
                <a:lnTo>
                  <a:pt x="203075" y="54188"/>
                </a:lnTo>
                <a:close/>
                <a:moveTo>
                  <a:pt x="203804" y="54218"/>
                </a:moveTo>
                <a:lnTo>
                  <a:pt x="209123" y="57258"/>
                </a:lnTo>
                <a:lnTo>
                  <a:pt x="209123" y="63398"/>
                </a:lnTo>
                <a:lnTo>
                  <a:pt x="203804" y="54218"/>
                </a:lnTo>
                <a:close/>
                <a:moveTo>
                  <a:pt x="214716" y="54188"/>
                </a:moveTo>
                <a:lnTo>
                  <a:pt x="209397" y="63398"/>
                </a:lnTo>
                <a:lnTo>
                  <a:pt x="209397" y="57258"/>
                </a:lnTo>
                <a:lnTo>
                  <a:pt x="214716" y="54188"/>
                </a:lnTo>
                <a:close/>
                <a:moveTo>
                  <a:pt x="215446" y="54218"/>
                </a:moveTo>
                <a:lnTo>
                  <a:pt x="220765" y="57258"/>
                </a:lnTo>
                <a:lnTo>
                  <a:pt x="220765" y="63398"/>
                </a:lnTo>
                <a:lnTo>
                  <a:pt x="215446" y="54218"/>
                </a:lnTo>
                <a:close/>
                <a:moveTo>
                  <a:pt x="227057" y="54188"/>
                </a:moveTo>
                <a:lnTo>
                  <a:pt x="232376" y="57258"/>
                </a:lnTo>
                <a:lnTo>
                  <a:pt x="232376" y="63398"/>
                </a:lnTo>
                <a:lnTo>
                  <a:pt x="227057" y="54188"/>
                </a:lnTo>
                <a:close/>
                <a:moveTo>
                  <a:pt x="238668" y="54188"/>
                </a:moveTo>
                <a:lnTo>
                  <a:pt x="243987" y="57258"/>
                </a:lnTo>
                <a:lnTo>
                  <a:pt x="243987" y="63398"/>
                </a:lnTo>
                <a:lnTo>
                  <a:pt x="238668" y="54188"/>
                </a:lnTo>
                <a:close/>
                <a:moveTo>
                  <a:pt x="250279" y="54188"/>
                </a:moveTo>
                <a:lnTo>
                  <a:pt x="255598" y="57258"/>
                </a:lnTo>
                <a:lnTo>
                  <a:pt x="255598" y="63398"/>
                </a:lnTo>
                <a:lnTo>
                  <a:pt x="250279" y="54188"/>
                </a:lnTo>
                <a:close/>
                <a:moveTo>
                  <a:pt x="261890" y="54188"/>
                </a:moveTo>
                <a:lnTo>
                  <a:pt x="267210" y="57258"/>
                </a:lnTo>
                <a:lnTo>
                  <a:pt x="267210" y="63398"/>
                </a:lnTo>
                <a:lnTo>
                  <a:pt x="261890" y="54188"/>
                </a:lnTo>
                <a:close/>
                <a:moveTo>
                  <a:pt x="273532" y="54188"/>
                </a:moveTo>
                <a:lnTo>
                  <a:pt x="278851" y="57258"/>
                </a:lnTo>
                <a:lnTo>
                  <a:pt x="278851" y="63398"/>
                </a:lnTo>
                <a:lnTo>
                  <a:pt x="273532" y="54188"/>
                </a:lnTo>
                <a:close/>
                <a:moveTo>
                  <a:pt x="191676" y="54310"/>
                </a:moveTo>
                <a:lnTo>
                  <a:pt x="191676" y="60450"/>
                </a:lnTo>
                <a:lnTo>
                  <a:pt x="188849" y="62091"/>
                </a:lnTo>
                <a:lnTo>
                  <a:pt x="186357" y="63520"/>
                </a:lnTo>
                <a:lnTo>
                  <a:pt x="186357" y="63520"/>
                </a:lnTo>
                <a:lnTo>
                  <a:pt x="191676" y="54310"/>
                </a:lnTo>
                <a:close/>
                <a:moveTo>
                  <a:pt x="238182" y="54310"/>
                </a:moveTo>
                <a:lnTo>
                  <a:pt x="238182" y="60450"/>
                </a:lnTo>
                <a:lnTo>
                  <a:pt x="235355" y="62091"/>
                </a:lnTo>
                <a:lnTo>
                  <a:pt x="232862" y="63520"/>
                </a:lnTo>
                <a:lnTo>
                  <a:pt x="232862" y="63520"/>
                </a:lnTo>
                <a:lnTo>
                  <a:pt x="238182" y="54310"/>
                </a:lnTo>
                <a:close/>
                <a:moveTo>
                  <a:pt x="52525" y="54340"/>
                </a:moveTo>
                <a:lnTo>
                  <a:pt x="57844" y="63520"/>
                </a:lnTo>
                <a:lnTo>
                  <a:pt x="57844" y="63520"/>
                </a:lnTo>
                <a:lnTo>
                  <a:pt x="55351" y="62091"/>
                </a:lnTo>
                <a:lnTo>
                  <a:pt x="52525" y="60450"/>
                </a:lnTo>
                <a:lnTo>
                  <a:pt x="52525" y="54340"/>
                </a:lnTo>
                <a:close/>
                <a:moveTo>
                  <a:pt x="64136" y="54340"/>
                </a:moveTo>
                <a:lnTo>
                  <a:pt x="69455" y="63520"/>
                </a:lnTo>
                <a:lnTo>
                  <a:pt x="69455" y="63520"/>
                </a:lnTo>
                <a:lnTo>
                  <a:pt x="66993" y="62091"/>
                </a:lnTo>
                <a:lnTo>
                  <a:pt x="64136" y="60450"/>
                </a:lnTo>
                <a:lnTo>
                  <a:pt x="64136" y="54340"/>
                </a:lnTo>
                <a:close/>
                <a:moveTo>
                  <a:pt x="75777" y="54340"/>
                </a:moveTo>
                <a:lnTo>
                  <a:pt x="81097" y="63520"/>
                </a:lnTo>
                <a:lnTo>
                  <a:pt x="81097" y="63520"/>
                </a:lnTo>
                <a:lnTo>
                  <a:pt x="78604" y="62121"/>
                </a:lnTo>
                <a:lnTo>
                  <a:pt x="75777" y="60480"/>
                </a:lnTo>
                <a:lnTo>
                  <a:pt x="75777" y="54340"/>
                </a:lnTo>
                <a:close/>
                <a:moveTo>
                  <a:pt x="98757" y="54310"/>
                </a:moveTo>
                <a:lnTo>
                  <a:pt x="98757" y="60450"/>
                </a:lnTo>
                <a:lnTo>
                  <a:pt x="95899" y="62091"/>
                </a:lnTo>
                <a:lnTo>
                  <a:pt x="93437" y="63520"/>
                </a:lnTo>
                <a:lnTo>
                  <a:pt x="93437" y="63520"/>
                </a:lnTo>
                <a:lnTo>
                  <a:pt x="98757" y="54310"/>
                </a:lnTo>
                <a:close/>
                <a:moveTo>
                  <a:pt x="145232" y="54310"/>
                </a:moveTo>
                <a:lnTo>
                  <a:pt x="145232" y="60450"/>
                </a:lnTo>
                <a:lnTo>
                  <a:pt x="142374" y="62091"/>
                </a:lnTo>
                <a:lnTo>
                  <a:pt x="139912" y="63520"/>
                </a:lnTo>
                <a:lnTo>
                  <a:pt x="145232" y="54310"/>
                </a:lnTo>
                <a:close/>
                <a:moveTo>
                  <a:pt x="156843" y="54310"/>
                </a:moveTo>
                <a:lnTo>
                  <a:pt x="156843" y="60450"/>
                </a:lnTo>
                <a:lnTo>
                  <a:pt x="153986" y="62091"/>
                </a:lnTo>
                <a:lnTo>
                  <a:pt x="151523" y="63520"/>
                </a:lnTo>
                <a:lnTo>
                  <a:pt x="156843" y="54310"/>
                </a:lnTo>
                <a:close/>
                <a:moveTo>
                  <a:pt x="180065" y="54310"/>
                </a:moveTo>
                <a:lnTo>
                  <a:pt x="180065" y="60450"/>
                </a:lnTo>
                <a:lnTo>
                  <a:pt x="177208" y="62091"/>
                </a:lnTo>
                <a:lnTo>
                  <a:pt x="174746" y="63520"/>
                </a:lnTo>
                <a:lnTo>
                  <a:pt x="180065" y="54310"/>
                </a:lnTo>
                <a:close/>
                <a:moveTo>
                  <a:pt x="203318" y="54310"/>
                </a:moveTo>
                <a:lnTo>
                  <a:pt x="203318" y="60450"/>
                </a:lnTo>
                <a:lnTo>
                  <a:pt x="200461" y="62091"/>
                </a:lnTo>
                <a:lnTo>
                  <a:pt x="197999" y="63520"/>
                </a:lnTo>
                <a:lnTo>
                  <a:pt x="203318" y="54310"/>
                </a:lnTo>
                <a:close/>
                <a:moveTo>
                  <a:pt x="214929" y="54310"/>
                </a:moveTo>
                <a:lnTo>
                  <a:pt x="214929" y="60450"/>
                </a:lnTo>
                <a:lnTo>
                  <a:pt x="212072" y="62091"/>
                </a:lnTo>
                <a:lnTo>
                  <a:pt x="209610" y="63520"/>
                </a:lnTo>
                <a:lnTo>
                  <a:pt x="214929" y="54310"/>
                </a:lnTo>
                <a:close/>
                <a:moveTo>
                  <a:pt x="226570" y="54310"/>
                </a:moveTo>
                <a:lnTo>
                  <a:pt x="226570" y="60450"/>
                </a:lnTo>
                <a:lnTo>
                  <a:pt x="223713" y="62091"/>
                </a:lnTo>
                <a:lnTo>
                  <a:pt x="221251" y="63520"/>
                </a:lnTo>
                <a:lnTo>
                  <a:pt x="226570" y="54310"/>
                </a:lnTo>
                <a:close/>
                <a:moveTo>
                  <a:pt x="249793" y="54310"/>
                </a:moveTo>
                <a:lnTo>
                  <a:pt x="249793" y="60450"/>
                </a:lnTo>
                <a:lnTo>
                  <a:pt x="246936" y="62091"/>
                </a:lnTo>
                <a:lnTo>
                  <a:pt x="244474" y="63520"/>
                </a:lnTo>
                <a:lnTo>
                  <a:pt x="249793" y="54310"/>
                </a:lnTo>
                <a:close/>
                <a:moveTo>
                  <a:pt x="250036" y="54340"/>
                </a:moveTo>
                <a:lnTo>
                  <a:pt x="255355" y="63520"/>
                </a:lnTo>
                <a:lnTo>
                  <a:pt x="252893" y="62121"/>
                </a:lnTo>
                <a:lnTo>
                  <a:pt x="250036" y="60480"/>
                </a:lnTo>
                <a:lnTo>
                  <a:pt x="250036" y="54340"/>
                </a:lnTo>
                <a:close/>
                <a:moveTo>
                  <a:pt x="273289" y="54340"/>
                </a:moveTo>
                <a:lnTo>
                  <a:pt x="278608" y="63520"/>
                </a:lnTo>
                <a:lnTo>
                  <a:pt x="276146" y="62121"/>
                </a:lnTo>
                <a:lnTo>
                  <a:pt x="273289" y="60480"/>
                </a:lnTo>
                <a:lnTo>
                  <a:pt x="273289" y="54340"/>
                </a:lnTo>
                <a:close/>
                <a:moveTo>
                  <a:pt x="6050" y="54340"/>
                </a:moveTo>
                <a:lnTo>
                  <a:pt x="11369" y="63520"/>
                </a:lnTo>
                <a:lnTo>
                  <a:pt x="8907" y="62121"/>
                </a:lnTo>
                <a:lnTo>
                  <a:pt x="6050" y="60480"/>
                </a:lnTo>
                <a:lnTo>
                  <a:pt x="6050" y="54340"/>
                </a:lnTo>
                <a:close/>
                <a:moveTo>
                  <a:pt x="17661" y="54340"/>
                </a:moveTo>
                <a:lnTo>
                  <a:pt x="22980" y="63520"/>
                </a:lnTo>
                <a:lnTo>
                  <a:pt x="20518" y="62091"/>
                </a:lnTo>
                <a:lnTo>
                  <a:pt x="17661" y="60450"/>
                </a:lnTo>
                <a:lnTo>
                  <a:pt x="17661" y="54340"/>
                </a:lnTo>
                <a:close/>
                <a:moveTo>
                  <a:pt x="29029" y="54340"/>
                </a:moveTo>
                <a:lnTo>
                  <a:pt x="29029" y="60480"/>
                </a:lnTo>
                <a:lnTo>
                  <a:pt x="26172" y="62121"/>
                </a:lnTo>
                <a:lnTo>
                  <a:pt x="23710" y="63520"/>
                </a:lnTo>
                <a:lnTo>
                  <a:pt x="29029" y="54340"/>
                </a:lnTo>
                <a:close/>
                <a:moveTo>
                  <a:pt x="29302" y="54340"/>
                </a:moveTo>
                <a:lnTo>
                  <a:pt x="34622" y="63520"/>
                </a:lnTo>
                <a:lnTo>
                  <a:pt x="32160" y="62091"/>
                </a:lnTo>
                <a:lnTo>
                  <a:pt x="29302" y="60450"/>
                </a:lnTo>
                <a:lnTo>
                  <a:pt x="29302" y="54340"/>
                </a:lnTo>
                <a:close/>
                <a:moveTo>
                  <a:pt x="40883" y="54340"/>
                </a:moveTo>
                <a:lnTo>
                  <a:pt x="46202" y="63520"/>
                </a:lnTo>
                <a:lnTo>
                  <a:pt x="43740" y="62091"/>
                </a:lnTo>
                <a:lnTo>
                  <a:pt x="40883" y="60450"/>
                </a:lnTo>
                <a:lnTo>
                  <a:pt x="40883" y="54340"/>
                </a:lnTo>
                <a:close/>
                <a:moveTo>
                  <a:pt x="75504" y="54310"/>
                </a:moveTo>
                <a:lnTo>
                  <a:pt x="75504" y="60450"/>
                </a:lnTo>
                <a:lnTo>
                  <a:pt x="72647" y="62091"/>
                </a:lnTo>
                <a:lnTo>
                  <a:pt x="70185" y="63520"/>
                </a:lnTo>
                <a:lnTo>
                  <a:pt x="75504" y="54310"/>
                </a:lnTo>
                <a:close/>
                <a:moveTo>
                  <a:pt x="87115" y="54310"/>
                </a:moveTo>
                <a:lnTo>
                  <a:pt x="87115" y="60450"/>
                </a:lnTo>
                <a:lnTo>
                  <a:pt x="84288" y="62091"/>
                </a:lnTo>
                <a:lnTo>
                  <a:pt x="81796" y="63520"/>
                </a:lnTo>
                <a:lnTo>
                  <a:pt x="87115" y="54310"/>
                </a:lnTo>
                <a:close/>
                <a:moveTo>
                  <a:pt x="87358" y="54340"/>
                </a:moveTo>
                <a:lnTo>
                  <a:pt x="92677" y="63520"/>
                </a:lnTo>
                <a:lnTo>
                  <a:pt x="90215" y="62121"/>
                </a:lnTo>
                <a:lnTo>
                  <a:pt x="87358" y="60480"/>
                </a:lnTo>
                <a:lnTo>
                  <a:pt x="87358" y="54340"/>
                </a:lnTo>
                <a:close/>
                <a:moveTo>
                  <a:pt x="98969" y="54340"/>
                </a:moveTo>
                <a:lnTo>
                  <a:pt x="104289" y="63520"/>
                </a:lnTo>
                <a:lnTo>
                  <a:pt x="101827" y="62121"/>
                </a:lnTo>
                <a:lnTo>
                  <a:pt x="98969" y="60480"/>
                </a:lnTo>
                <a:lnTo>
                  <a:pt x="98969" y="54340"/>
                </a:lnTo>
                <a:close/>
                <a:moveTo>
                  <a:pt x="110337" y="54310"/>
                </a:moveTo>
                <a:lnTo>
                  <a:pt x="110337" y="60450"/>
                </a:lnTo>
                <a:lnTo>
                  <a:pt x="107480" y="62091"/>
                </a:lnTo>
                <a:lnTo>
                  <a:pt x="105018" y="63520"/>
                </a:lnTo>
                <a:lnTo>
                  <a:pt x="110337" y="54310"/>
                </a:lnTo>
                <a:close/>
                <a:moveTo>
                  <a:pt x="110611" y="54340"/>
                </a:moveTo>
                <a:lnTo>
                  <a:pt x="115930" y="63520"/>
                </a:lnTo>
                <a:lnTo>
                  <a:pt x="113468" y="62121"/>
                </a:lnTo>
                <a:lnTo>
                  <a:pt x="110611" y="60480"/>
                </a:lnTo>
                <a:lnTo>
                  <a:pt x="110611" y="54340"/>
                </a:lnTo>
                <a:close/>
                <a:moveTo>
                  <a:pt x="121979" y="54310"/>
                </a:moveTo>
                <a:lnTo>
                  <a:pt x="121979" y="60450"/>
                </a:lnTo>
                <a:lnTo>
                  <a:pt x="119122" y="62091"/>
                </a:lnTo>
                <a:lnTo>
                  <a:pt x="116660" y="63520"/>
                </a:lnTo>
                <a:lnTo>
                  <a:pt x="121979" y="54310"/>
                </a:lnTo>
                <a:close/>
                <a:moveTo>
                  <a:pt x="122222" y="54340"/>
                </a:moveTo>
                <a:lnTo>
                  <a:pt x="127541" y="63520"/>
                </a:lnTo>
                <a:lnTo>
                  <a:pt x="125079" y="62121"/>
                </a:lnTo>
                <a:lnTo>
                  <a:pt x="122222" y="60480"/>
                </a:lnTo>
                <a:lnTo>
                  <a:pt x="122222" y="54340"/>
                </a:lnTo>
                <a:close/>
                <a:moveTo>
                  <a:pt x="133590" y="54310"/>
                </a:moveTo>
                <a:lnTo>
                  <a:pt x="133590" y="60450"/>
                </a:lnTo>
                <a:lnTo>
                  <a:pt x="130733" y="62091"/>
                </a:lnTo>
                <a:lnTo>
                  <a:pt x="128271" y="63520"/>
                </a:lnTo>
                <a:lnTo>
                  <a:pt x="133590" y="54310"/>
                </a:lnTo>
                <a:close/>
                <a:moveTo>
                  <a:pt x="133864" y="54340"/>
                </a:moveTo>
                <a:lnTo>
                  <a:pt x="139183" y="63520"/>
                </a:lnTo>
                <a:lnTo>
                  <a:pt x="136721" y="62121"/>
                </a:lnTo>
                <a:lnTo>
                  <a:pt x="133864" y="60480"/>
                </a:lnTo>
                <a:lnTo>
                  <a:pt x="133864" y="54340"/>
                </a:lnTo>
                <a:close/>
                <a:moveTo>
                  <a:pt x="145475" y="54340"/>
                </a:moveTo>
                <a:lnTo>
                  <a:pt x="150794" y="63520"/>
                </a:lnTo>
                <a:lnTo>
                  <a:pt x="148332" y="62121"/>
                </a:lnTo>
                <a:lnTo>
                  <a:pt x="145475" y="60480"/>
                </a:lnTo>
                <a:lnTo>
                  <a:pt x="145475" y="54340"/>
                </a:lnTo>
                <a:close/>
                <a:moveTo>
                  <a:pt x="157086" y="54340"/>
                </a:moveTo>
                <a:lnTo>
                  <a:pt x="162405" y="63520"/>
                </a:lnTo>
                <a:lnTo>
                  <a:pt x="159913" y="62121"/>
                </a:lnTo>
                <a:lnTo>
                  <a:pt x="157086" y="60480"/>
                </a:lnTo>
                <a:lnTo>
                  <a:pt x="157086" y="54340"/>
                </a:lnTo>
                <a:close/>
                <a:moveTo>
                  <a:pt x="168484" y="54310"/>
                </a:moveTo>
                <a:lnTo>
                  <a:pt x="168484" y="60450"/>
                </a:lnTo>
                <a:lnTo>
                  <a:pt x="165627" y="62091"/>
                </a:lnTo>
                <a:lnTo>
                  <a:pt x="163165" y="63520"/>
                </a:lnTo>
                <a:lnTo>
                  <a:pt x="168484" y="54310"/>
                </a:lnTo>
                <a:close/>
                <a:moveTo>
                  <a:pt x="168697" y="54340"/>
                </a:moveTo>
                <a:lnTo>
                  <a:pt x="174016" y="63520"/>
                </a:lnTo>
                <a:lnTo>
                  <a:pt x="171554" y="62121"/>
                </a:lnTo>
                <a:lnTo>
                  <a:pt x="168697" y="60480"/>
                </a:lnTo>
                <a:lnTo>
                  <a:pt x="168697" y="54340"/>
                </a:lnTo>
                <a:close/>
                <a:moveTo>
                  <a:pt x="180339" y="54340"/>
                </a:moveTo>
                <a:lnTo>
                  <a:pt x="185658" y="63520"/>
                </a:lnTo>
                <a:lnTo>
                  <a:pt x="183165" y="62121"/>
                </a:lnTo>
                <a:lnTo>
                  <a:pt x="180339" y="60480"/>
                </a:lnTo>
                <a:lnTo>
                  <a:pt x="180339" y="54340"/>
                </a:lnTo>
                <a:close/>
                <a:moveTo>
                  <a:pt x="191950" y="54340"/>
                </a:moveTo>
                <a:lnTo>
                  <a:pt x="197269" y="63520"/>
                </a:lnTo>
                <a:lnTo>
                  <a:pt x="194807" y="62121"/>
                </a:lnTo>
                <a:lnTo>
                  <a:pt x="191950" y="60480"/>
                </a:lnTo>
                <a:lnTo>
                  <a:pt x="191950" y="54340"/>
                </a:lnTo>
                <a:close/>
                <a:moveTo>
                  <a:pt x="203591" y="54340"/>
                </a:moveTo>
                <a:lnTo>
                  <a:pt x="208911" y="63520"/>
                </a:lnTo>
                <a:lnTo>
                  <a:pt x="206418" y="62121"/>
                </a:lnTo>
                <a:lnTo>
                  <a:pt x="203591" y="60480"/>
                </a:lnTo>
                <a:lnTo>
                  <a:pt x="203591" y="54340"/>
                </a:lnTo>
                <a:close/>
                <a:moveTo>
                  <a:pt x="215202" y="54340"/>
                </a:moveTo>
                <a:lnTo>
                  <a:pt x="220522" y="63520"/>
                </a:lnTo>
                <a:lnTo>
                  <a:pt x="218060" y="62121"/>
                </a:lnTo>
                <a:lnTo>
                  <a:pt x="215202" y="60480"/>
                </a:lnTo>
                <a:lnTo>
                  <a:pt x="215202" y="54340"/>
                </a:lnTo>
                <a:close/>
                <a:moveTo>
                  <a:pt x="226783" y="54340"/>
                </a:moveTo>
                <a:lnTo>
                  <a:pt x="232103" y="63520"/>
                </a:lnTo>
                <a:lnTo>
                  <a:pt x="229640" y="62121"/>
                </a:lnTo>
                <a:lnTo>
                  <a:pt x="226783" y="60480"/>
                </a:lnTo>
                <a:lnTo>
                  <a:pt x="226783" y="54340"/>
                </a:lnTo>
                <a:close/>
                <a:moveTo>
                  <a:pt x="238425" y="54340"/>
                </a:moveTo>
                <a:lnTo>
                  <a:pt x="243744" y="63520"/>
                </a:lnTo>
                <a:lnTo>
                  <a:pt x="241282" y="62121"/>
                </a:lnTo>
                <a:lnTo>
                  <a:pt x="238425" y="60480"/>
                </a:lnTo>
                <a:lnTo>
                  <a:pt x="238425" y="54340"/>
                </a:lnTo>
                <a:close/>
                <a:moveTo>
                  <a:pt x="261404" y="54310"/>
                </a:moveTo>
                <a:lnTo>
                  <a:pt x="261404" y="60450"/>
                </a:lnTo>
                <a:lnTo>
                  <a:pt x="258547" y="62091"/>
                </a:lnTo>
                <a:lnTo>
                  <a:pt x="256085" y="63520"/>
                </a:lnTo>
                <a:lnTo>
                  <a:pt x="261404" y="54310"/>
                </a:lnTo>
                <a:close/>
                <a:moveTo>
                  <a:pt x="261678" y="54340"/>
                </a:moveTo>
                <a:lnTo>
                  <a:pt x="266997" y="63520"/>
                </a:lnTo>
                <a:lnTo>
                  <a:pt x="264535" y="62121"/>
                </a:lnTo>
                <a:lnTo>
                  <a:pt x="261678" y="60480"/>
                </a:lnTo>
                <a:lnTo>
                  <a:pt x="261678" y="54340"/>
                </a:lnTo>
                <a:close/>
                <a:moveTo>
                  <a:pt x="273046" y="54310"/>
                </a:moveTo>
                <a:lnTo>
                  <a:pt x="273046" y="60480"/>
                </a:lnTo>
                <a:lnTo>
                  <a:pt x="270188" y="62121"/>
                </a:lnTo>
                <a:lnTo>
                  <a:pt x="267726" y="63520"/>
                </a:lnTo>
                <a:lnTo>
                  <a:pt x="273046" y="54310"/>
                </a:lnTo>
                <a:close/>
                <a:moveTo>
                  <a:pt x="284657" y="54310"/>
                </a:moveTo>
                <a:lnTo>
                  <a:pt x="284657" y="60480"/>
                </a:lnTo>
                <a:lnTo>
                  <a:pt x="279337" y="63520"/>
                </a:lnTo>
                <a:lnTo>
                  <a:pt x="284657" y="54310"/>
                </a:lnTo>
                <a:close/>
                <a:moveTo>
                  <a:pt x="17418" y="54340"/>
                </a:moveTo>
                <a:lnTo>
                  <a:pt x="17418" y="60480"/>
                </a:lnTo>
                <a:lnTo>
                  <a:pt x="14560" y="62121"/>
                </a:lnTo>
                <a:lnTo>
                  <a:pt x="12098" y="63550"/>
                </a:lnTo>
                <a:lnTo>
                  <a:pt x="17418" y="54340"/>
                </a:lnTo>
                <a:close/>
                <a:moveTo>
                  <a:pt x="40610" y="54340"/>
                </a:moveTo>
                <a:lnTo>
                  <a:pt x="40610" y="60480"/>
                </a:lnTo>
                <a:lnTo>
                  <a:pt x="37783" y="62121"/>
                </a:lnTo>
                <a:lnTo>
                  <a:pt x="35290" y="63550"/>
                </a:lnTo>
                <a:lnTo>
                  <a:pt x="40610" y="54340"/>
                </a:lnTo>
                <a:close/>
                <a:moveTo>
                  <a:pt x="52251" y="54340"/>
                </a:moveTo>
                <a:lnTo>
                  <a:pt x="52251" y="60480"/>
                </a:lnTo>
                <a:lnTo>
                  <a:pt x="49394" y="62121"/>
                </a:lnTo>
                <a:lnTo>
                  <a:pt x="46932" y="63550"/>
                </a:lnTo>
                <a:lnTo>
                  <a:pt x="52251" y="54340"/>
                </a:lnTo>
                <a:close/>
                <a:moveTo>
                  <a:pt x="63862" y="54340"/>
                </a:moveTo>
                <a:lnTo>
                  <a:pt x="63862" y="60480"/>
                </a:lnTo>
                <a:lnTo>
                  <a:pt x="61005" y="62121"/>
                </a:lnTo>
                <a:lnTo>
                  <a:pt x="58543" y="63550"/>
                </a:lnTo>
                <a:lnTo>
                  <a:pt x="63862" y="54340"/>
                </a:lnTo>
                <a:close/>
                <a:moveTo>
                  <a:pt x="5898" y="60662"/>
                </a:moveTo>
                <a:lnTo>
                  <a:pt x="8755" y="62304"/>
                </a:lnTo>
                <a:lnTo>
                  <a:pt x="11217" y="63732"/>
                </a:lnTo>
                <a:lnTo>
                  <a:pt x="578" y="63732"/>
                </a:lnTo>
                <a:lnTo>
                  <a:pt x="5898" y="60662"/>
                </a:lnTo>
                <a:close/>
                <a:moveTo>
                  <a:pt x="17509" y="60662"/>
                </a:moveTo>
                <a:lnTo>
                  <a:pt x="20366" y="62304"/>
                </a:lnTo>
                <a:lnTo>
                  <a:pt x="22828" y="63732"/>
                </a:lnTo>
                <a:lnTo>
                  <a:pt x="12190" y="63732"/>
                </a:lnTo>
                <a:lnTo>
                  <a:pt x="14682" y="62304"/>
                </a:lnTo>
                <a:lnTo>
                  <a:pt x="17509" y="60662"/>
                </a:lnTo>
                <a:close/>
                <a:moveTo>
                  <a:pt x="29150" y="60662"/>
                </a:moveTo>
                <a:lnTo>
                  <a:pt x="32008" y="62304"/>
                </a:lnTo>
                <a:lnTo>
                  <a:pt x="34470" y="63732"/>
                </a:lnTo>
                <a:lnTo>
                  <a:pt x="23831" y="63732"/>
                </a:lnTo>
                <a:lnTo>
                  <a:pt x="26293" y="62304"/>
                </a:lnTo>
                <a:lnTo>
                  <a:pt x="29150" y="60662"/>
                </a:lnTo>
                <a:close/>
                <a:moveTo>
                  <a:pt x="40762" y="60662"/>
                </a:moveTo>
                <a:lnTo>
                  <a:pt x="43619" y="62304"/>
                </a:lnTo>
                <a:lnTo>
                  <a:pt x="46081" y="63732"/>
                </a:lnTo>
                <a:lnTo>
                  <a:pt x="35442" y="63732"/>
                </a:lnTo>
                <a:lnTo>
                  <a:pt x="37935" y="62304"/>
                </a:lnTo>
                <a:lnTo>
                  <a:pt x="40762" y="60662"/>
                </a:lnTo>
                <a:close/>
                <a:moveTo>
                  <a:pt x="52403" y="60662"/>
                </a:moveTo>
                <a:lnTo>
                  <a:pt x="55260" y="62304"/>
                </a:lnTo>
                <a:lnTo>
                  <a:pt x="57722" y="63732"/>
                </a:lnTo>
                <a:lnTo>
                  <a:pt x="47084" y="63732"/>
                </a:lnTo>
                <a:lnTo>
                  <a:pt x="49546" y="62304"/>
                </a:lnTo>
                <a:lnTo>
                  <a:pt x="52403" y="60662"/>
                </a:lnTo>
                <a:close/>
                <a:moveTo>
                  <a:pt x="64014" y="60662"/>
                </a:moveTo>
                <a:lnTo>
                  <a:pt x="66871" y="62304"/>
                </a:lnTo>
                <a:lnTo>
                  <a:pt x="69334" y="63732"/>
                </a:lnTo>
                <a:lnTo>
                  <a:pt x="58695" y="63732"/>
                </a:lnTo>
                <a:lnTo>
                  <a:pt x="61187" y="62304"/>
                </a:lnTo>
                <a:lnTo>
                  <a:pt x="64014" y="60662"/>
                </a:lnTo>
                <a:close/>
                <a:moveTo>
                  <a:pt x="75625" y="60662"/>
                </a:moveTo>
                <a:lnTo>
                  <a:pt x="78452" y="62304"/>
                </a:lnTo>
                <a:lnTo>
                  <a:pt x="80945" y="63732"/>
                </a:lnTo>
                <a:lnTo>
                  <a:pt x="70306" y="63732"/>
                </a:lnTo>
                <a:lnTo>
                  <a:pt x="72768" y="62304"/>
                </a:lnTo>
                <a:lnTo>
                  <a:pt x="75625" y="60662"/>
                </a:lnTo>
                <a:close/>
                <a:moveTo>
                  <a:pt x="87237" y="60662"/>
                </a:moveTo>
                <a:lnTo>
                  <a:pt x="90094" y="62304"/>
                </a:lnTo>
                <a:lnTo>
                  <a:pt x="92556" y="63732"/>
                </a:lnTo>
                <a:lnTo>
                  <a:pt x="81917" y="63732"/>
                </a:lnTo>
                <a:lnTo>
                  <a:pt x="84379" y="62304"/>
                </a:lnTo>
                <a:lnTo>
                  <a:pt x="87237" y="60662"/>
                </a:lnTo>
                <a:close/>
                <a:moveTo>
                  <a:pt x="98878" y="60662"/>
                </a:moveTo>
                <a:lnTo>
                  <a:pt x="101705" y="62304"/>
                </a:lnTo>
                <a:lnTo>
                  <a:pt x="104197" y="63732"/>
                </a:lnTo>
                <a:lnTo>
                  <a:pt x="93559" y="63732"/>
                </a:lnTo>
                <a:lnTo>
                  <a:pt x="96021" y="62304"/>
                </a:lnTo>
                <a:lnTo>
                  <a:pt x="98878" y="60662"/>
                </a:lnTo>
                <a:close/>
                <a:moveTo>
                  <a:pt x="110489" y="60662"/>
                </a:moveTo>
                <a:lnTo>
                  <a:pt x="113346" y="62304"/>
                </a:lnTo>
                <a:lnTo>
                  <a:pt x="115809" y="63732"/>
                </a:lnTo>
                <a:lnTo>
                  <a:pt x="105170" y="63732"/>
                </a:lnTo>
                <a:lnTo>
                  <a:pt x="107632" y="62304"/>
                </a:lnTo>
                <a:lnTo>
                  <a:pt x="110489" y="60662"/>
                </a:lnTo>
                <a:close/>
                <a:moveTo>
                  <a:pt x="122131" y="60662"/>
                </a:moveTo>
                <a:lnTo>
                  <a:pt x="124958" y="62304"/>
                </a:lnTo>
                <a:lnTo>
                  <a:pt x="127450" y="63732"/>
                </a:lnTo>
                <a:lnTo>
                  <a:pt x="116812" y="63732"/>
                </a:lnTo>
                <a:lnTo>
                  <a:pt x="119274" y="62304"/>
                </a:lnTo>
                <a:lnTo>
                  <a:pt x="122131" y="60662"/>
                </a:lnTo>
                <a:close/>
                <a:moveTo>
                  <a:pt x="133742" y="60662"/>
                </a:moveTo>
                <a:lnTo>
                  <a:pt x="136599" y="62304"/>
                </a:lnTo>
                <a:lnTo>
                  <a:pt x="139061" y="63732"/>
                </a:lnTo>
                <a:lnTo>
                  <a:pt x="128423" y="63732"/>
                </a:lnTo>
                <a:lnTo>
                  <a:pt x="130885" y="62304"/>
                </a:lnTo>
                <a:lnTo>
                  <a:pt x="133742" y="60662"/>
                </a:lnTo>
                <a:close/>
                <a:moveTo>
                  <a:pt x="145323" y="60662"/>
                </a:moveTo>
                <a:lnTo>
                  <a:pt x="148180" y="62304"/>
                </a:lnTo>
                <a:lnTo>
                  <a:pt x="150642" y="63732"/>
                </a:lnTo>
                <a:lnTo>
                  <a:pt x="140004" y="63732"/>
                </a:lnTo>
                <a:lnTo>
                  <a:pt x="142496" y="62304"/>
                </a:lnTo>
                <a:lnTo>
                  <a:pt x="145323" y="60662"/>
                </a:lnTo>
                <a:close/>
                <a:moveTo>
                  <a:pt x="156964" y="60662"/>
                </a:moveTo>
                <a:lnTo>
                  <a:pt x="159822" y="62304"/>
                </a:lnTo>
                <a:lnTo>
                  <a:pt x="162284" y="63732"/>
                </a:lnTo>
                <a:lnTo>
                  <a:pt x="151645" y="63732"/>
                </a:lnTo>
                <a:lnTo>
                  <a:pt x="154107" y="62304"/>
                </a:lnTo>
                <a:lnTo>
                  <a:pt x="156964" y="60662"/>
                </a:lnTo>
                <a:close/>
                <a:moveTo>
                  <a:pt x="168575" y="60662"/>
                </a:moveTo>
                <a:lnTo>
                  <a:pt x="171433" y="62304"/>
                </a:lnTo>
                <a:lnTo>
                  <a:pt x="173895" y="63732"/>
                </a:lnTo>
                <a:lnTo>
                  <a:pt x="163256" y="63732"/>
                </a:lnTo>
                <a:lnTo>
                  <a:pt x="165749" y="62304"/>
                </a:lnTo>
                <a:lnTo>
                  <a:pt x="168575" y="60662"/>
                </a:lnTo>
                <a:close/>
                <a:moveTo>
                  <a:pt x="180217" y="60662"/>
                </a:moveTo>
                <a:lnTo>
                  <a:pt x="183074" y="62304"/>
                </a:lnTo>
                <a:lnTo>
                  <a:pt x="185536" y="63732"/>
                </a:lnTo>
                <a:lnTo>
                  <a:pt x="174898" y="63732"/>
                </a:lnTo>
                <a:lnTo>
                  <a:pt x="177360" y="62304"/>
                </a:lnTo>
                <a:lnTo>
                  <a:pt x="180217" y="60662"/>
                </a:lnTo>
                <a:close/>
                <a:moveTo>
                  <a:pt x="191828" y="60662"/>
                </a:moveTo>
                <a:lnTo>
                  <a:pt x="194685" y="62304"/>
                </a:lnTo>
                <a:lnTo>
                  <a:pt x="197147" y="63732"/>
                </a:lnTo>
                <a:lnTo>
                  <a:pt x="186509" y="63732"/>
                </a:lnTo>
                <a:lnTo>
                  <a:pt x="189001" y="62304"/>
                </a:lnTo>
                <a:lnTo>
                  <a:pt x="191828" y="60662"/>
                </a:lnTo>
                <a:close/>
                <a:moveTo>
                  <a:pt x="203470" y="60662"/>
                </a:moveTo>
                <a:lnTo>
                  <a:pt x="206327" y="62304"/>
                </a:lnTo>
                <a:lnTo>
                  <a:pt x="208789" y="63732"/>
                </a:lnTo>
                <a:lnTo>
                  <a:pt x="198151" y="63732"/>
                </a:lnTo>
                <a:lnTo>
                  <a:pt x="200613" y="62304"/>
                </a:lnTo>
                <a:lnTo>
                  <a:pt x="203470" y="60662"/>
                </a:lnTo>
                <a:close/>
                <a:moveTo>
                  <a:pt x="215051" y="60662"/>
                </a:moveTo>
                <a:lnTo>
                  <a:pt x="217908" y="62304"/>
                </a:lnTo>
                <a:lnTo>
                  <a:pt x="220370" y="63732"/>
                </a:lnTo>
                <a:lnTo>
                  <a:pt x="209731" y="63732"/>
                </a:lnTo>
                <a:lnTo>
                  <a:pt x="212193" y="62304"/>
                </a:lnTo>
                <a:lnTo>
                  <a:pt x="215051" y="60662"/>
                </a:lnTo>
                <a:close/>
                <a:moveTo>
                  <a:pt x="226692" y="60662"/>
                </a:moveTo>
                <a:lnTo>
                  <a:pt x="229519" y="62304"/>
                </a:lnTo>
                <a:lnTo>
                  <a:pt x="232011" y="63763"/>
                </a:lnTo>
                <a:lnTo>
                  <a:pt x="221373" y="63763"/>
                </a:lnTo>
                <a:lnTo>
                  <a:pt x="223835" y="62304"/>
                </a:lnTo>
                <a:lnTo>
                  <a:pt x="226692" y="60662"/>
                </a:lnTo>
                <a:close/>
                <a:moveTo>
                  <a:pt x="238303" y="60662"/>
                </a:moveTo>
                <a:lnTo>
                  <a:pt x="241160" y="62304"/>
                </a:lnTo>
                <a:lnTo>
                  <a:pt x="243622" y="63763"/>
                </a:lnTo>
                <a:lnTo>
                  <a:pt x="232984" y="63763"/>
                </a:lnTo>
                <a:lnTo>
                  <a:pt x="235446" y="62304"/>
                </a:lnTo>
                <a:lnTo>
                  <a:pt x="238303" y="60662"/>
                </a:lnTo>
                <a:close/>
                <a:moveTo>
                  <a:pt x="249945" y="60662"/>
                </a:moveTo>
                <a:lnTo>
                  <a:pt x="252772" y="62304"/>
                </a:lnTo>
                <a:lnTo>
                  <a:pt x="255264" y="63763"/>
                </a:lnTo>
                <a:lnTo>
                  <a:pt x="244626" y="63763"/>
                </a:lnTo>
                <a:lnTo>
                  <a:pt x="247088" y="62304"/>
                </a:lnTo>
                <a:lnTo>
                  <a:pt x="249945" y="60662"/>
                </a:lnTo>
                <a:close/>
                <a:moveTo>
                  <a:pt x="261556" y="60662"/>
                </a:moveTo>
                <a:lnTo>
                  <a:pt x="264413" y="62304"/>
                </a:lnTo>
                <a:lnTo>
                  <a:pt x="266875" y="63763"/>
                </a:lnTo>
                <a:lnTo>
                  <a:pt x="256237" y="63763"/>
                </a:lnTo>
                <a:lnTo>
                  <a:pt x="258699" y="62304"/>
                </a:lnTo>
                <a:lnTo>
                  <a:pt x="261556" y="60662"/>
                </a:lnTo>
                <a:close/>
                <a:moveTo>
                  <a:pt x="273198" y="60662"/>
                </a:moveTo>
                <a:lnTo>
                  <a:pt x="276024" y="62304"/>
                </a:lnTo>
                <a:lnTo>
                  <a:pt x="278517" y="63763"/>
                </a:lnTo>
                <a:lnTo>
                  <a:pt x="267878" y="63763"/>
                </a:lnTo>
                <a:lnTo>
                  <a:pt x="270340" y="62304"/>
                </a:lnTo>
                <a:lnTo>
                  <a:pt x="273198" y="60662"/>
                </a:lnTo>
                <a:close/>
                <a:moveTo>
                  <a:pt x="11217" y="64006"/>
                </a:moveTo>
                <a:lnTo>
                  <a:pt x="5898" y="67106"/>
                </a:lnTo>
                <a:lnTo>
                  <a:pt x="578" y="64006"/>
                </a:lnTo>
                <a:close/>
                <a:moveTo>
                  <a:pt x="22828" y="64006"/>
                </a:moveTo>
                <a:lnTo>
                  <a:pt x="17509" y="67106"/>
                </a:lnTo>
                <a:lnTo>
                  <a:pt x="12190" y="64006"/>
                </a:lnTo>
                <a:close/>
                <a:moveTo>
                  <a:pt x="34470" y="64006"/>
                </a:moveTo>
                <a:lnTo>
                  <a:pt x="29150" y="67106"/>
                </a:lnTo>
                <a:lnTo>
                  <a:pt x="23831" y="64006"/>
                </a:lnTo>
                <a:close/>
                <a:moveTo>
                  <a:pt x="46081" y="64006"/>
                </a:moveTo>
                <a:lnTo>
                  <a:pt x="40762" y="67106"/>
                </a:lnTo>
                <a:lnTo>
                  <a:pt x="35442" y="64006"/>
                </a:lnTo>
                <a:close/>
                <a:moveTo>
                  <a:pt x="57722" y="64006"/>
                </a:moveTo>
                <a:lnTo>
                  <a:pt x="52403" y="67106"/>
                </a:lnTo>
                <a:lnTo>
                  <a:pt x="47084" y="64006"/>
                </a:lnTo>
                <a:close/>
                <a:moveTo>
                  <a:pt x="69334" y="64006"/>
                </a:moveTo>
                <a:lnTo>
                  <a:pt x="64014" y="67106"/>
                </a:lnTo>
                <a:lnTo>
                  <a:pt x="58695" y="64006"/>
                </a:lnTo>
                <a:close/>
                <a:moveTo>
                  <a:pt x="80945" y="64006"/>
                </a:moveTo>
                <a:lnTo>
                  <a:pt x="75625" y="67106"/>
                </a:lnTo>
                <a:lnTo>
                  <a:pt x="70306" y="64006"/>
                </a:lnTo>
                <a:close/>
                <a:moveTo>
                  <a:pt x="92556" y="64006"/>
                </a:moveTo>
                <a:lnTo>
                  <a:pt x="87237" y="67106"/>
                </a:lnTo>
                <a:lnTo>
                  <a:pt x="81917" y="64006"/>
                </a:lnTo>
                <a:close/>
                <a:moveTo>
                  <a:pt x="104197" y="64006"/>
                </a:moveTo>
                <a:lnTo>
                  <a:pt x="98878" y="67106"/>
                </a:lnTo>
                <a:lnTo>
                  <a:pt x="93559" y="64006"/>
                </a:lnTo>
                <a:close/>
                <a:moveTo>
                  <a:pt x="115809" y="64006"/>
                </a:moveTo>
                <a:lnTo>
                  <a:pt x="110489" y="67106"/>
                </a:lnTo>
                <a:lnTo>
                  <a:pt x="105170" y="64006"/>
                </a:lnTo>
                <a:close/>
                <a:moveTo>
                  <a:pt x="127450" y="64006"/>
                </a:moveTo>
                <a:lnTo>
                  <a:pt x="122131" y="67106"/>
                </a:lnTo>
                <a:lnTo>
                  <a:pt x="116812" y="64006"/>
                </a:lnTo>
                <a:close/>
                <a:moveTo>
                  <a:pt x="139061" y="64006"/>
                </a:moveTo>
                <a:lnTo>
                  <a:pt x="133742" y="67106"/>
                </a:lnTo>
                <a:lnTo>
                  <a:pt x="128423" y="64006"/>
                </a:lnTo>
                <a:close/>
                <a:moveTo>
                  <a:pt x="150642" y="64006"/>
                </a:moveTo>
                <a:lnTo>
                  <a:pt x="145323" y="67106"/>
                </a:lnTo>
                <a:lnTo>
                  <a:pt x="140004" y="64006"/>
                </a:lnTo>
                <a:close/>
                <a:moveTo>
                  <a:pt x="162284" y="64006"/>
                </a:moveTo>
                <a:lnTo>
                  <a:pt x="156964" y="67106"/>
                </a:lnTo>
                <a:lnTo>
                  <a:pt x="151645" y="64006"/>
                </a:lnTo>
                <a:close/>
                <a:moveTo>
                  <a:pt x="173895" y="64006"/>
                </a:moveTo>
                <a:lnTo>
                  <a:pt x="168575" y="67106"/>
                </a:lnTo>
                <a:lnTo>
                  <a:pt x="163256" y="64006"/>
                </a:lnTo>
                <a:close/>
                <a:moveTo>
                  <a:pt x="185536" y="64006"/>
                </a:moveTo>
                <a:lnTo>
                  <a:pt x="180217" y="67106"/>
                </a:lnTo>
                <a:lnTo>
                  <a:pt x="174898" y="64006"/>
                </a:lnTo>
                <a:close/>
                <a:moveTo>
                  <a:pt x="197147" y="64006"/>
                </a:moveTo>
                <a:lnTo>
                  <a:pt x="191828" y="67106"/>
                </a:lnTo>
                <a:lnTo>
                  <a:pt x="186509" y="64006"/>
                </a:lnTo>
                <a:close/>
                <a:moveTo>
                  <a:pt x="208789" y="64006"/>
                </a:moveTo>
                <a:lnTo>
                  <a:pt x="203470" y="67106"/>
                </a:lnTo>
                <a:lnTo>
                  <a:pt x="198151" y="64006"/>
                </a:lnTo>
                <a:close/>
                <a:moveTo>
                  <a:pt x="220370" y="64006"/>
                </a:moveTo>
                <a:lnTo>
                  <a:pt x="215051" y="67106"/>
                </a:lnTo>
                <a:lnTo>
                  <a:pt x="209731" y="64006"/>
                </a:lnTo>
                <a:close/>
                <a:moveTo>
                  <a:pt x="232011" y="64006"/>
                </a:moveTo>
                <a:lnTo>
                  <a:pt x="226692" y="67106"/>
                </a:lnTo>
                <a:lnTo>
                  <a:pt x="221373" y="64006"/>
                </a:lnTo>
                <a:close/>
                <a:moveTo>
                  <a:pt x="243622" y="64006"/>
                </a:moveTo>
                <a:lnTo>
                  <a:pt x="238303" y="67106"/>
                </a:lnTo>
                <a:lnTo>
                  <a:pt x="232984" y="64006"/>
                </a:lnTo>
                <a:close/>
                <a:moveTo>
                  <a:pt x="255264" y="64006"/>
                </a:moveTo>
                <a:lnTo>
                  <a:pt x="249945" y="67106"/>
                </a:lnTo>
                <a:lnTo>
                  <a:pt x="244626" y="64006"/>
                </a:lnTo>
                <a:close/>
                <a:moveTo>
                  <a:pt x="266875" y="64006"/>
                </a:moveTo>
                <a:lnTo>
                  <a:pt x="261556" y="67106"/>
                </a:lnTo>
                <a:lnTo>
                  <a:pt x="256237" y="64006"/>
                </a:lnTo>
                <a:close/>
                <a:moveTo>
                  <a:pt x="278517" y="64006"/>
                </a:moveTo>
                <a:lnTo>
                  <a:pt x="273198" y="67106"/>
                </a:lnTo>
                <a:lnTo>
                  <a:pt x="267878" y="64006"/>
                </a:lnTo>
                <a:close/>
                <a:moveTo>
                  <a:pt x="11369" y="64249"/>
                </a:moveTo>
                <a:lnTo>
                  <a:pt x="6050" y="73428"/>
                </a:lnTo>
                <a:lnTo>
                  <a:pt x="6050" y="67319"/>
                </a:lnTo>
                <a:lnTo>
                  <a:pt x="11369" y="64249"/>
                </a:lnTo>
                <a:close/>
                <a:moveTo>
                  <a:pt x="34622" y="64249"/>
                </a:moveTo>
                <a:lnTo>
                  <a:pt x="29302" y="73428"/>
                </a:lnTo>
                <a:lnTo>
                  <a:pt x="29302" y="67319"/>
                </a:lnTo>
                <a:lnTo>
                  <a:pt x="34622" y="64249"/>
                </a:lnTo>
                <a:close/>
                <a:moveTo>
                  <a:pt x="46202" y="64249"/>
                </a:moveTo>
                <a:lnTo>
                  <a:pt x="40883" y="73428"/>
                </a:lnTo>
                <a:lnTo>
                  <a:pt x="40883" y="67319"/>
                </a:lnTo>
                <a:lnTo>
                  <a:pt x="46202" y="64249"/>
                </a:lnTo>
                <a:close/>
                <a:moveTo>
                  <a:pt x="57844" y="64249"/>
                </a:moveTo>
                <a:lnTo>
                  <a:pt x="52525" y="73428"/>
                </a:lnTo>
                <a:lnTo>
                  <a:pt x="52525" y="67319"/>
                </a:lnTo>
                <a:lnTo>
                  <a:pt x="57844" y="64249"/>
                </a:lnTo>
                <a:close/>
                <a:moveTo>
                  <a:pt x="69455" y="64249"/>
                </a:moveTo>
                <a:lnTo>
                  <a:pt x="64136" y="73428"/>
                </a:lnTo>
                <a:lnTo>
                  <a:pt x="64136" y="67319"/>
                </a:lnTo>
                <a:lnTo>
                  <a:pt x="69455" y="64249"/>
                </a:lnTo>
                <a:close/>
                <a:moveTo>
                  <a:pt x="232163" y="64249"/>
                </a:moveTo>
                <a:lnTo>
                  <a:pt x="226844" y="73428"/>
                </a:lnTo>
                <a:lnTo>
                  <a:pt x="226844" y="67319"/>
                </a:lnTo>
                <a:lnTo>
                  <a:pt x="232163" y="64249"/>
                </a:lnTo>
                <a:close/>
                <a:moveTo>
                  <a:pt x="243774" y="64249"/>
                </a:moveTo>
                <a:lnTo>
                  <a:pt x="238455" y="73428"/>
                </a:lnTo>
                <a:lnTo>
                  <a:pt x="238455" y="67319"/>
                </a:lnTo>
                <a:lnTo>
                  <a:pt x="243774" y="64249"/>
                </a:lnTo>
                <a:close/>
                <a:moveTo>
                  <a:pt x="255355" y="64249"/>
                </a:moveTo>
                <a:lnTo>
                  <a:pt x="250036" y="73428"/>
                </a:lnTo>
                <a:lnTo>
                  <a:pt x="250036" y="67319"/>
                </a:lnTo>
                <a:lnTo>
                  <a:pt x="255355" y="64249"/>
                </a:lnTo>
                <a:close/>
                <a:moveTo>
                  <a:pt x="266997" y="64249"/>
                </a:moveTo>
                <a:lnTo>
                  <a:pt x="261678" y="73428"/>
                </a:lnTo>
                <a:lnTo>
                  <a:pt x="261678" y="67319"/>
                </a:lnTo>
                <a:lnTo>
                  <a:pt x="266997" y="64249"/>
                </a:lnTo>
                <a:close/>
                <a:moveTo>
                  <a:pt x="278608" y="64249"/>
                </a:moveTo>
                <a:lnTo>
                  <a:pt x="273289" y="73428"/>
                </a:lnTo>
                <a:lnTo>
                  <a:pt x="273289" y="67319"/>
                </a:lnTo>
                <a:lnTo>
                  <a:pt x="278608" y="64249"/>
                </a:lnTo>
                <a:close/>
                <a:moveTo>
                  <a:pt x="457" y="64279"/>
                </a:moveTo>
                <a:lnTo>
                  <a:pt x="5776" y="67319"/>
                </a:lnTo>
                <a:lnTo>
                  <a:pt x="5776" y="73489"/>
                </a:lnTo>
                <a:lnTo>
                  <a:pt x="457" y="64279"/>
                </a:lnTo>
                <a:close/>
                <a:moveTo>
                  <a:pt x="12098" y="64279"/>
                </a:moveTo>
                <a:lnTo>
                  <a:pt x="17418" y="67319"/>
                </a:lnTo>
                <a:lnTo>
                  <a:pt x="17418" y="73489"/>
                </a:lnTo>
                <a:lnTo>
                  <a:pt x="12098" y="64279"/>
                </a:lnTo>
                <a:close/>
                <a:moveTo>
                  <a:pt x="22980" y="64249"/>
                </a:moveTo>
                <a:lnTo>
                  <a:pt x="17661" y="73489"/>
                </a:lnTo>
                <a:lnTo>
                  <a:pt x="17661" y="67319"/>
                </a:lnTo>
                <a:lnTo>
                  <a:pt x="22980" y="64249"/>
                </a:lnTo>
                <a:close/>
                <a:moveTo>
                  <a:pt x="23710" y="64249"/>
                </a:moveTo>
                <a:lnTo>
                  <a:pt x="29029" y="67319"/>
                </a:lnTo>
                <a:lnTo>
                  <a:pt x="29029" y="73489"/>
                </a:lnTo>
                <a:lnTo>
                  <a:pt x="23710" y="64249"/>
                </a:lnTo>
                <a:close/>
                <a:moveTo>
                  <a:pt x="35290" y="64279"/>
                </a:moveTo>
                <a:lnTo>
                  <a:pt x="40610" y="67319"/>
                </a:lnTo>
                <a:lnTo>
                  <a:pt x="40610" y="73489"/>
                </a:lnTo>
                <a:lnTo>
                  <a:pt x="35290" y="64279"/>
                </a:lnTo>
                <a:close/>
                <a:moveTo>
                  <a:pt x="46932" y="64279"/>
                </a:moveTo>
                <a:lnTo>
                  <a:pt x="52251" y="67319"/>
                </a:lnTo>
                <a:lnTo>
                  <a:pt x="52251" y="73489"/>
                </a:lnTo>
                <a:lnTo>
                  <a:pt x="46932" y="64279"/>
                </a:lnTo>
                <a:close/>
                <a:moveTo>
                  <a:pt x="58543" y="64279"/>
                </a:moveTo>
                <a:lnTo>
                  <a:pt x="63862" y="67319"/>
                </a:lnTo>
                <a:lnTo>
                  <a:pt x="63862" y="73489"/>
                </a:lnTo>
                <a:lnTo>
                  <a:pt x="58543" y="64279"/>
                </a:lnTo>
                <a:close/>
                <a:moveTo>
                  <a:pt x="70185" y="64279"/>
                </a:moveTo>
                <a:lnTo>
                  <a:pt x="75504" y="67349"/>
                </a:lnTo>
                <a:lnTo>
                  <a:pt x="75504" y="73489"/>
                </a:lnTo>
                <a:lnTo>
                  <a:pt x="70185" y="64279"/>
                </a:lnTo>
                <a:close/>
                <a:moveTo>
                  <a:pt x="81097" y="64249"/>
                </a:moveTo>
                <a:lnTo>
                  <a:pt x="75777" y="73489"/>
                </a:lnTo>
                <a:lnTo>
                  <a:pt x="75777" y="67319"/>
                </a:lnTo>
                <a:lnTo>
                  <a:pt x="81097" y="64249"/>
                </a:lnTo>
                <a:close/>
                <a:moveTo>
                  <a:pt x="81796" y="64279"/>
                </a:moveTo>
                <a:lnTo>
                  <a:pt x="87115" y="67349"/>
                </a:lnTo>
                <a:lnTo>
                  <a:pt x="87115" y="73489"/>
                </a:lnTo>
                <a:lnTo>
                  <a:pt x="81796" y="64279"/>
                </a:lnTo>
                <a:close/>
                <a:moveTo>
                  <a:pt x="92708" y="64249"/>
                </a:moveTo>
                <a:lnTo>
                  <a:pt x="87389" y="73489"/>
                </a:lnTo>
                <a:lnTo>
                  <a:pt x="87389" y="67319"/>
                </a:lnTo>
                <a:lnTo>
                  <a:pt x="92708" y="64249"/>
                </a:lnTo>
                <a:close/>
                <a:moveTo>
                  <a:pt x="93437" y="64279"/>
                </a:moveTo>
                <a:lnTo>
                  <a:pt x="98757" y="67349"/>
                </a:lnTo>
                <a:lnTo>
                  <a:pt x="98757" y="73489"/>
                </a:lnTo>
                <a:lnTo>
                  <a:pt x="93437" y="64279"/>
                </a:lnTo>
                <a:close/>
                <a:moveTo>
                  <a:pt x="104349" y="64249"/>
                </a:moveTo>
                <a:lnTo>
                  <a:pt x="99030" y="73489"/>
                </a:lnTo>
                <a:lnTo>
                  <a:pt x="99030" y="67319"/>
                </a:lnTo>
                <a:lnTo>
                  <a:pt x="104349" y="64249"/>
                </a:lnTo>
                <a:close/>
                <a:moveTo>
                  <a:pt x="105018" y="64279"/>
                </a:moveTo>
                <a:lnTo>
                  <a:pt x="110337" y="67349"/>
                </a:lnTo>
                <a:lnTo>
                  <a:pt x="110337" y="73489"/>
                </a:lnTo>
                <a:lnTo>
                  <a:pt x="105018" y="64279"/>
                </a:lnTo>
                <a:close/>
                <a:moveTo>
                  <a:pt x="115930" y="64249"/>
                </a:moveTo>
                <a:lnTo>
                  <a:pt x="110611" y="73489"/>
                </a:lnTo>
                <a:lnTo>
                  <a:pt x="110611" y="67319"/>
                </a:lnTo>
                <a:lnTo>
                  <a:pt x="115930" y="64249"/>
                </a:lnTo>
                <a:close/>
                <a:moveTo>
                  <a:pt x="116660" y="64279"/>
                </a:moveTo>
                <a:lnTo>
                  <a:pt x="121979" y="67349"/>
                </a:lnTo>
                <a:lnTo>
                  <a:pt x="121979" y="73489"/>
                </a:lnTo>
                <a:lnTo>
                  <a:pt x="116660" y="64279"/>
                </a:lnTo>
                <a:close/>
                <a:moveTo>
                  <a:pt x="127541" y="64249"/>
                </a:moveTo>
                <a:lnTo>
                  <a:pt x="122222" y="73489"/>
                </a:lnTo>
                <a:lnTo>
                  <a:pt x="122222" y="67319"/>
                </a:lnTo>
                <a:lnTo>
                  <a:pt x="127541" y="64249"/>
                </a:lnTo>
                <a:close/>
                <a:moveTo>
                  <a:pt x="128271" y="64279"/>
                </a:moveTo>
                <a:lnTo>
                  <a:pt x="133590" y="67349"/>
                </a:lnTo>
                <a:lnTo>
                  <a:pt x="133590" y="73489"/>
                </a:lnTo>
                <a:lnTo>
                  <a:pt x="128271" y="64279"/>
                </a:lnTo>
                <a:close/>
                <a:moveTo>
                  <a:pt x="139183" y="64249"/>
                </a:moveTo>
                <a:lnTo>
                  <a:pt x="133864" y="73489"/>
                </a:lnTo>
                <a:lnTo>
                  <a:pt x="133864" y="67319"/>
                </a:lnTo>
                <a:lnTo>
                  <a:pt x="139183" y="64249"/>
                </a:lnTo>
                <a:close/>
                <a:moveTo>
                  <a:pt x="139912" y="64279"/>
                </a:moveTo>
                <a:lnTo>
                  <a:pt x="145232" y="67349"/>
                </a:lnTo>
                <a:lnTo>
                  <a:pt x="145232" y="73489"/>
                </a:lnTo>
                <a:lnTo>
                  <a:pt x="139912" y="64279"/>
                </a:lnTo>
                <a:close/>
                <a:moveTo>
                  <a:pt x="150794" y="64249"/>
                </a:moveTo>
                <a:lnTo>
                  <a:pt x="145475" y="73489"/>
                </a:lnTo>
                <a:lnTo>
                  <a:pt x="145475" y="67319"/>
                </a:lnTo>
                <a:lnTo>
                  <a:pt x="150794" y="64249"/>
                </a:lnTo>
                <a:close/>
                <a:moveTo>
                  <a:pt x="151523" y="64279"/>
                </a:moveTo>
                <a:lnTo>
                  <a:pt x="156843" y="67349"/>
                </a:lnTo>
                <a:lnTo>
                  <a:pt x="156843" y="73489"/>
                </a:lnTo>
                <a:lnTo>
                  <a:pt x="151523" y="64279"/>
                </a:lnTo>
                <a:close/>
                <a:moveTo>
                  <a:pt x="162436" y="64249"/>
                </a:moveTo>
                <a:lnTo>
                  <a:pt x="157116" y="73489"/>
                </a:lnTo>
                <a:lnTo>
                  <a:pt x="157116" y="67319"/>
                </a:lnTo>
                <a:lnTo>
                  <a:pt x="162436" y="64249"/>
                </a:lnTo>
                <a:close/>
                <a:moveTo>
                  <a:pt x="163165" y="64279"/>
                </a:moveTo>
                <a:lnTo>
                  <a:pt x="168484" y="67349"/>
                </a:lnTo>
                <a:lnTo>
                  <a:pt x="168484" y="73489"/>
                </a:lnTo>
                <a:lnTo>
                  <a:pt x="163165" y="64279"/>
                </a:lnTo>
                <a:close/>
                <a:moveTo>
                  <a:pt x="174047" y="64249"/>
                </a:moveTo>
                <a:lnTo>
                  <a:pt x="168727" y="73489"/>
                </a:lnTo>
                <a:lnTo>
                  <a:pt x="168727" y="67319"/>
                </a:lnTo>
                <a:lnTo>
                  <a:pt x="174047" y="64249"/>
                </a:lnTo>
                <a:close/>
                <a:moveTo>
                  <a:pt x="174746" y="64279"/>
                </a:moveTo>
                <a:lnTo>
                  <a:pt x="180065" y="67349"/>
                </a:lnTo>
                <a:lnTo>
                  <a:pt x="180065" y="73489"/>
                </a:lnTo>
                <a:lnTo>
                  <a:pt x="174746" y="64279"/>
                </a:lnTo>
                <a:close/>
                <a:moveTo>
                  <a:pt x="185658" y="64249"/>
                </a:moveTo>
                <a:lnTo>
                  <a:pt x="180339" y="73489"/>
                </a:lnTo>
                <a:lnTo>
                  <a:pt x="180339" y="67319"/>
                </a:lnTo>
                <a:lnTo>
                  <a:pt x="185658" y="64249"/>
                </a:lnTo>
                <a:close/>
                <a:moveTo>
                  <a:pt x="186357" y="64279"/>
                </a:moveTo>
                <a:lnTo>
                  <a:pt x="191676" y="67349"/>
                </a:lnTo>
                <a:lnTo>
                  <a:pt x="191676" y="73489"/>
                </a:lnTo>
                <a:lnTo>
                  <a:pt x="186357" y="64279"/>
                </a:lnTo>
                <a:close/>
                <a:moveTo>
                  <a:pt x="197269" y="64249"/>
                </a:moveTo>
                <a:lnTo>
                  <a:pt x="191950" y="73489"/>
                </a:lnTo>
                <a:lnTo>
                  <a:pt x="191950" y="67319"/>
                </a:lnTo>
                <a:lnTo>
                  <a:pt x="197269" y="64249"/>
                </a:lnTo>
                <a:close/>
                <a:moveTo>
                  <a:pt x="197999" y="64279"/>
                </a:moveTo>
                <a:lnTo>
                  <a:pt x="203318" y="67349"/>
                </a:lnTo>
                <a:lnTo>
                  <a:pt x="203318" y="73489"/>
                </a:lnTo>
                <a:lnTo>
                  <a:pt x="197999" y="64279"/>
                </a:lnTo>
                <a:close/>
                <a:moveTo>
                  <a:pt x="208911" y="64249"/>
                </a:moveTo>
                <a:lnTo>
                  <a:pt x="203591" y="73489"/>
                </a:lnTo>
                <a:lnTo>
                  <a:pt x="203591" y="67319"/>
                </a:lnTo>
                <a:lnTo>
                  <a:pt x="208911" y="64249"/>
                </a:lnTo>
                <a:close/>
                <a:moveTo>
                  <a:pt x="209610" y="64249"/>
                </a:moveTo>
                <a:lnTo>
                  <a:pt x="214929" y="67319"/>
                </a:lnTo>
                <a:lnTo>
                  <a:pt x="214929" y="73489"/>
                </a:lnTo>
                <a:lnTo>
                  <a:pt x="209610" y="64249"/>
                </a:lnTo>
                <a:close/>
                <a:moveTo>
                  <a:pt x="220522" y="64249"/>
                </a:moveTo>
                <a:lnTo>
                  <a:pt x="215202" y="73489"/>
                </a:lnTo>
                <a:lnTo>
                  <a:pt x="215202" y="67319"/>
                </a:lnTo>
                <a:lnTo>
                  <a:pt x="220522" y="64249"/>
                </a:lnTo>
                <a:close/>
                <a:moveTo>
                  <a:pt x="221251" y="64249"/>
                </a:moveTo>
                <a:lnTo>
                  <a:pt x="226570" y="67319"/>
                </a:lnTo>
                <a:lnTo>
                  <a:pt x="226570" y="73489"/>
                </a:lnTo>
                <a:lnTo>
                  <a:pt x="221251" y="64249"/>
                </a:lnTo>
                <a:close/>
                <a:moveTo>
                  <a:pt x="232862" y="64249"/>
                </a:moveTo>
                <a:lnTo>
                  <a:pt x="238182" y="67319"/>
                </a:lnTo>
                <a:lnTo>
                  <a:pt x="238182" y="73489"/>
                </a:lnTo>
                <a:lnTo>
                  <a:pt x="232862" y="64249"/>
                </a:lnTo>
                <a:close/>
                <a:moveTo>
                  <a:pt x="244474" y="64249"/>
                </a:moveTo>
                <a:lnTo>
                  <a:pt x="249793" y="67319"/>
                </a:lnTo>
                <a:lnTo>
                  <a:pt x="249793" y="73489"/>
                </a:lnTo>
                <a:lnTo>
                  <a:pt x="244474" y="64249"/>
                </a:lnTo>
                <a:close/>
                <a:moveTo>
                  <a:pt x="256085" y="64249"/>
                </a:moveTo>
                <a:lnTo>
                  <a:pt x="261404" y="67319"/>
                </a:lnTo>
                <a:lnTo>
                  <a:pt x="261404" y="73489"/>
                </a:lnTo>
                <a:lnTo>
                  <a:pt x="256085" y="64249"/>
                </a:lnTo>
                <a:close/>
                <a:moveTo>
                  <a:pt x="267726" y="64249"/>
                </a:moveTo>
                <a:lnTo>
                  <a:pt x="273046" y="67319"/>
                </a:lnTo>
                <a:lnTo>
                  <a:pt x="273046" y="73489"/>
                </a:lnTo>
                <a:lnTo>
                  <a:pt x="267726" y="64249"/>
                </a:lnTo>
                <a:close/>
                <a:moveTo>
                  <a:pt x="244" y="64401"/>
                </a:moveTo>
                <a:lnTo>
                  <a:pt x="5563" y="73580"/>
                </a:lnTo>
                <a:lnTo>
                  <a:pt x="5563" y="73580"/>
                </a:lnTo>
                <a:lnTo>
                  <a:pt x="214" y="70511"/>
                </a:lnTo>
                <a:lnTo>
                  <a:pt x="214" y="64401"/>
                </a:lnTo>
                <a:close/>
                <a:moveTo>
                  <a:pt x="232376" y="64401"/>
                </a:moveTo>
                <a:lnTo>
                  <a:pt x="232376" y="70511"/>
                </a:lnTo>
                <a:lnTo>
                  <a:pt x="227057" y="73580"/>
                </a:lnTo>
                <a:lnTo>
                  <a:pt x="232376" y="64401"/>
                </a:lnTo>
                <a:close/>
                <a:moveTo>
                  <a:pt x="255872" y="64401"/>
                </a:moveTo>
                <a:lnTo>
                  <a:pt x="261191" y="73580"/>
                </a:lnTo>
                <a:lnTo>
                  <a:pt x="255872" y="70511"/>
                </a:lnTo>
                <a:lnTo>
                  <a:pt x="255872" y="64401"/>
                </a:lnTo>
                <a:close/>
                <a:moveTo>
                  <a:pt x="267210" y="64401"/>
                </a:moveTo>
                <a:lnTo>
                  <a:pt x="267210" y="70511"/>
                </a:lnTo>
                <a:lnTo>
                  <a:pt x="261890" y="73580"/>
                </a:lnTo>
                <a:lnTo>
                  <a:pt x="267210" y="64401"/>
                </a:lnTo>
                <a:close/>
                <a:moveTo>
                  <a:pt x="267483" y="64401"/>
                </a:moveTo>
                <a:lnTo>
                  <a:pt x="272802" y="73580"/>
                </a:lnTo>
                <a:lnTo>
                  <a:pt x="267483" y="70511"/>
                </a:lnTo>
                <a:lnTo>
                  <a:pt x="267483" y="64401"/>
                </a:lnTo>
                <a:close/>
                <a:moveTo>
                  <a:pt x="278851" y="64401"/>
                </a:moveTo>
                <a:lnTo>
                  <a:pt x="278851" y="70511"/>
                </a:lnTo>
                <a:lnTo>
                  <a:pt x="273532" y="73580"/>
                </a:lnTo>
                <a:lnTo>
                  <a:pt x="278851" y="64401"/>
                </a:lnTo>
                <a:close/>
                <a:moveTo>
                  <a:pt x="11855" y="64401"/>
                </a:moveTo>
                <a:lnTo>
                  <a:pt x="17174" y="73580"/>
                </a:lnTo>
                <a:lnTo>
                  <a:pt x="11855" y="70511"/>
                </a:lnTo>
                <a:lnTo>
                  <a:pt x="11855" y="64401"/>
                </a:lnTo>
                <a:close/>
                <a:moveTo>
                  <a:pt x="23223" y="64401"/>
                </a:moveTo>
                <a:lnTo>
                  <a:pt x="23223" y="70511"/>
                </a:lnTo>
                <a:lnTo>
                  <a:pt x="17904" y="73580"/>
                </a:lnTo>
                <a:lnTo>
                  <a:pt x="23223" y="64401"/>
                </a:lnTo>
                <a:close/>
                <a:moveTo>
                  <a:pt x="23497" y="64401"/>
                </a:moveTo>
                <a:lnTo>
                  <a:pt x="28816" y="73580"/>
                </a:lnTo>
                <a:lnTo>
                  <a:pt x="23497" y="70511"/>
                </a:lnTo>
                <a:lnTo>
                  <a:pt x="23497" y="64401"/>
                </a:lnTo>
                <a:close/>
                <a:moveTo>
                  <a:pt x="35078" y="64401"/>
                </a:moveTo>
                <a:lnTo>
                  <a:pt x="40397" y="73580"/>
                </a:lnTo>
                <a:lnTo>
                  <a:pt x="35078" y="70511"/>
                </a:lnTo>
                <a:lnTo>
                  <a:pt x="35078" y="64401"/>
                </a:lnTo>
                <a:close/>
                <a:moveTo>
                  <a:pt x="46689" y="64401"/>
                </a:moveTo>
                <a:lnTo>
                  <a:pt x="52008" y="73580"/>
                </a:lnTo>
                <a:lnTo>
                  <a:pt x="46689" y="70511"/>
                </a:lnTo>
                <a:lnTo>
                  <a:pt x="46689" y="64401"/>
                </a:lnTo>
                <a:close/>
                <a:moveTo>
                  <a:pt x="58330" y="64401"/>
                </a:moveTo>
                <a:lnTo>
                  <a:pt x="63650" y="73580"/>
                </a:lnTo>
                <a:lnTo>
                  <a:pt x="58330" y="70511"/>
                </a:lnTo>
                <a:lnTo>
                  <a:pt x="58330" y="64401"/>
                </a:lnTo>
                <a:close/>
                <a:moveTo>
                  <a:pt x="69941" y="64401"/>
                </a:moveTo>
                <a:lnTo>
                  <a:pt x="75261" y="73580"/>
                </a:lnTo>
                <a:lnTo>
                  <a:pt x="69941" y="70511"/>
                </a:lnTo>
                <a:lnTo>
                  <a:pt x="69941" y="64401"/>
                </a:lnTo>
                <a:close/>
                <a:moveTo>
                  <a:pt x="81309" y="64401"/>
                </a:moveTo>
                <a:lnTo>
                  <a:pt x="81309" y="70511"/>
                </a:lnTo>
                <a:lnTo>
                  <a:pt x="75990" y="73580"/>
                </a:lnTo>
                <a:lnTo>
                  <a:pt x="81309" y="64401"/>
                </a:lnTo>
                <a:close/>
                <a:moveTo>
                  <a:pt x="81583" y="64401"/>
                </a:moveTo>
                <a:lnTo>
                  <a:pt x="86902" y="73580"/>
                </a:lnTo>
                <a:lnTo>
                  <a:pt x="81583" y="70511"/>
                </a:lnTo>
                <a:lnTo>
                  <a:pt x="81583" y="64401"/>
                </a:lnTo>
                <a:close/>
                <a:moveTo>
                  <a:pt x="92951" y="64401"/>
                </a:moveTo>
                <a:lnTo>
                  <a:pt x="92951" y="70511"/>
                </a:lnTo>
                <a:lnTo>
                  <a:pt x="87632" y="73580"/>
                </a:lnTo>
                <a:lnTo>
                  <a:pt x="92951" y="64401"/>
                </a:lnTo>
                <a:close/>
                <a:moveTo>
                  <a:pt x="93194" y="64401"/>
                </a:moveTo>
                <a:lnTo>
                  <a:pt x="98513" y="73580"/>
                </a:lnTo>
                <a:lnTo>
                  <a:pt x="93194" y="70511"/>
                </a:lnTo>
                <a:lnTo>
                  <a:pt x="93194" y="64401"/>
                </a:lnTo>
                <a:close/>
                <a:moveTo>
                  <a:pt x="104562" y="64401"/>
                </a:moveTo>
                <a:lnTo>
                  <a:pt x="104562" y="70511"/>
                </a:lnTo>
                <a:lnTo>
                  <a:pt x="99243" y="73580"/>
                </a:lnTo>
                <a:lnTo>
                  <a:pt x="104562" y="64401"/>
                </a:lnTo>
                <a:close/>
                <a:moveTo>
                  <a:pt x="104836" y="64401"/>
                </a:moveTo>
                <a:lnTo>
                  <a:pt x="110155" y="73580"/>
                </a:lnTo>
                <a:lnTo>
                  <a:pt x="104836" y="70511"/>
                </a:lnTo>
                <a:lnTo>
                  <a:pt x="104836" y="64401"/>
                </a:lnTo>
                <a:close/>
                <a:moveTo>
                  <a:pt x="116143" y="64401"/>
                </a:moveTo>
                <a:lnTo>
                  <a:pt x="116143" y="70511"/>
                </a:lnTo>
                <a:lnTo>
                  <a:pt x="110824" y="73580"/>
                </a:lnTo>
                <a:lnTo>
                  <a:pt x="116143" y="64401"/>
                </a:lnTo>
                <a:close/>
                <a:moveTo>
                  <a:pt x="116416" y="64401"/>
                </a:moveTo>
                <a:lnTo>
                  <a:pt x="121736" y="73580"/>
                </a:lnTo>
                <a:lnTo>
                  <a:pt x="116416" y="70511"/>
                </a:lnTo>
                <a:lnTo>
                  <a:pt x="116416" y="64401"/>
                </a:lnTo>
                <a:close/>
                <a:moveTo>
                  <a:pt x="127784" y="64401"/>
                </a:moveTo>
                <a:lnTo>
                  <a:pt x="127784" y="70511"/>
                </a:lnTo>
                <a:lnTo>
                  <a:pt x="122465" y="73580"/>
                </a:lnTo>
                <a:lnTo>
                  <a:pt x="127784" y="64401"/>
                </a:lnTo>
                <a:close/>
                <a:moveTo>
                  <a:pt x="128058" y="64401"/>
                </a:moveTo>
                <a:lnTo>
                  <a:pt x="133377" y="73580"/>
                </a:lnTo>
                <a:lnTo>
                  <a:pt x="128058" y="70511"/>
                </a:lnTo>
                <a:lnTo>
                  <a:pt x="128058" y="64401"/>
                </a:lnTo>
                <a:close/>
                <a:moveTo>
                  <a:pt x="139396" y="64401"/>
                </a:moveTo>
                <a:lnTo>
                  <a:pt x="139396" y="70511"/>
                </a:lnTo>
                <a:lnTo>
                  <a:pt x="134076" y="73580"/>
                </a:lnTo>
                <a:lnTo>
                  <a:pt x="139396" y="64401"/>
                </a:lnTo>
                <a:close/>
                <a:moveTo>
                  <a:pt x="139669" y="64401"/>
                </a:moveTo>
                <a:lnTo>
                  <a:pt x="144988" y="73580"/>
                </a:lnTo>
                <a:lnTo>
                  <a:pt x="139669" y="70511"/>
                </a:lnTo>
                <a:lnTo>
                  <a:pt x="139669" y="64401"/>
                </a:lnTo>
                <a:close/>
                <a:moveTo>
                  <a:pt x="151037" y="64401"/>
                </a:moveTo>
                <a:lnTo>
                  <a:pt x="151037" y="70511"/>
                </a:lnTo>
                <a:lnTo>
                  <a:pt x="145718" y="73580"/>
                </a:lnTo>
                <a:lnTo>
                  <a:pt x="151037" y="64401"/>
                </a:lnTo>
                <a:close/>
                <a:moveTo>
                  <a:pt x="151311" y="64401"/>
                </a:moveTo>
                <a:lnTo>
                  <a:pt x="156630" y="73580"/>
                </a:lnTo>
                <a:lnTo>
                  <a:pt x="151311" y="70511"/>
                </a:lnTo>
                <a:lnTo>
                  <a:pt x="151311" y="64401"/>
                </a:lnTo>
                <a:close/>
                <a:moveTo>
                  <a:pt x="162648" y="64401"/>
                </a:moveTo>
                <a:lnTo>
                  <a:pt x="162648" y="70511"/>
                </a:lnTo>
                <a:lnTo>
                  <a:pt x="157329" y="73580"/>
                </a:lnTo>
                <a:lnTo>
                  <a:pt x="162648" y="64401"/>
                </a:lnTo>
                <a:close/>
                <a:moveTo>
                  <a:pt x="162922" y="64401"/>
                </a:moveTo>
                <a:lnTo>
                  <a:pt x="168241" y="73580"/>
                </a:lnTo>
                <a:lnTo>
                  <a:pt x="162922" y="70511"/>
                </a:lnTo>
                <a:lnTo>
                  <a:pt x="162922" y="64401"/>
                </a:lnTo>
                <a:close/>
                <a:moveTo>
                  <a:pt x="174290" y="64401"/>
                </a:moveTo>
                <a:lnTo>
                  <a:pt x="174290" y="70511"/>
                </a:lnTo>
                <a:lnTo>
                  <a:pt x="168971" y="73580"/>
                </a:lnTo>
                <a:lnTo>
                  <a:pt x="174290" y="64401"/>
                </a:lnTo>
                <a:close/>
                <a:moveTo>
                  <a:pt x="174503" y="64401"/>
                </a:moveTo>
                <a:lnTo>
                  <a:pt x="179822" y="73580"/>
                </a:lnTo>
                <a:lnTo>
                  <a:pt x="174503" y="70511"/>
                </a:lnTo>
                <a:lnTo>
                  <a:pt x="174503" y="64401"/>
                </a:lnTo>
                <a:close/>
                <a:moveTo>
                  <a:pt x="185871" y="64401"/>
                </a:moveTo>
                <a:lnTo>
                  <a:pt x="185871" y="70511"/>
                </a:lnTo>
                <a:lnTo>
                  <a:pt x="180551" y="73580"/>
                </a:lnTo>
                <a:lnTo>
                  <a:pt x="185871" y="64401"/>
                </a:lnTo>
                <a:close/>
                <a:moveTo>
                  <a:pt x="186144" y="64401"/>
                </a:moveTo>
                <a:lnTo>
                  <a:pt x="191463" y="73580"/>
                </a:lnTo>
                <a:lnTo>
                  <a:pt x="186144" y="70511"/>
                </a:lnTo>
                <a:lnTo>
                  <a:pt x="186144" y="64401"/>
                </a:lnTo>
                <a:close/>
                <a:moveTo>
                  <a:pt x="197512" y="64401"/>
                </a:moveTo>
                <a:lnTo>
                  <a:pt x="197512" y="70511"/>
                </a:lnTo>
                <a:lnTo>
                  <a:pt x="192193" y="73580"/>
                </a:lnTo>
                <a:lnTo>
                  <a:pt x="197512" y="64401"/>
                </a:lnTo>
                <a:close/>
                <a:moveTo>
                  <a:pt x="197755" y="64401"/>
                </a:moveTo>
                <a:lnTo>
                  <a:pt x="203075" y="73580"/>
                </a:lnTo>
                <a:lnTo>
                  <a:pt x="197755" y="70511"/>
                </a:lnTo>
                <a:lnTo>
                  <a:pt x="197755" y="64401"/>
                </a:lnTo>
                <a:close/>
                <a:moveTo>
                  <a:pt x="209123" y="64401"/>
                </a:moveTo>
                <a:lnTo>
                  <a:pt x="209123" y="70511"/>
                </a:lnTo>
                <a:lnTo>
                  <a:pt x="203804" y="73580"/>
                </a:lnTo>
                <a:lnTo>
                  <a:pt x="209123" y="64401"/>
                </a:lnTo>
                <a:close/>
                <a:moveTo>
                  <a:pt x="209397" y="64401"/>
                </a:moveTo>
                <a:lnTo>
                  <a:pt x="214716" y="73580"/>
                </a:lnTo>
                <a:lnTo>
                  <a:pt x="209397" y="70511"/>
                </a:lnTo>
                <a:lnTo>
                  <a:pt x="209397" y="64401"/>
                </a:lnTo>
                <a:close/>
                <a:moveTo>
                  <a:pt x="220765" y="64401"/>
                </a:moveTo>
                <a:lnTo>
                  <a:pt x="220765" y="70511"/>
                </a:lnTo>
                <a:lnTo>
                  <a:pt x="215446" y="73580"/>
                </a:lnTo>
                <a:lnTo>
                  <a:pt x="220765" y="64401"/>
                </a:lnTo>
                <a:close/>
                <a:moveTo>
                  <a:pt x="221008" y="64401"/>
                </a:moveTo>
                <a:lnTo>
                  <a:pt x="226327" y="73580"/>
                </a:lnTo>
                <a:lnTo>
                  <a:pt x="221008" y="70511"/>
                </a:lnTo>
                <a:lnTo>
                  <a:pt x="221008" y="64401"/>
                </a:lnTo>
                <a:close/>
                <a:moveTo>
                  <a:pt x="232650" y="64401"/>
                </a:moveTo>
                <a:lnTo>
                  <a:pt x="237969" y="73580"/>
                </a:lnTo>
                <a:lnTo>
                  <a:pt x="232650" y="70511"/>
                </a:lnTo>
                <a:lnTo>
                  <a:pt x="232650" y="64401"/>
                </a:lnTo>
                <a:close/>
                <a:moveTo>
                  <a:pt x="243957" y="64401"/>
                </a:moveTo>
                <a:lnTo>
                  <a:pt x="243957" y="70511"/>
                </a:lnTo>
                <a:lnTo>
                  <a:pt x="238638" y="73580"/>
                </a:lnTo>
                <a:lnTo>
                  <a:pt x="243957" y="64401"/>
                </a:lnTo>
                <a:close/>
                <a:moveTo>
                  <a:pt x="244230" y="64401"/>
                </a:moveTo>
                <a:lnTo>
                  <a:pt x="249550" y="73580"/>
                </a:lnTo>
                <a:lnTo>
                  <a:pt x="244230" y="70511"/>
                </a:lnTo>
                <a:lnTo>
                  <a:pt x="244230" y="64401"/>
                </a:lnTo>
                <a:close/>
                <a:moveTo>
                  <a:pt x="255598" y="64401"/>
                </a:moveTo>
                <a:lnTo>
                  <a:pt x="255598" y="70511"/>
                </a:lnTo>
                <a:lnTo>
                  <a:pt x="250279" y="73580"/>
                </a:lnTo>
                <a:lnTo>
                  <a:pt x="255598" y="64401"/>
                </a:lnTo>
                <a:close/>
                <a:moveTo>
                  <a:pt x="34834" y="64401"/>
                </a:moveTo>
                <a:lnTo>
                  <a:pt x="34834" y="70541"/>
                </a:lnTo>
                <a:lnTo>
                  <a:pt x="29515" y="73641"/>
                </a:lnTo>
                <a:lnTo>
                  <a:pt x="29515" y="73641"/>
                </a:lnTo>
                <a:lnTo>
                  <a:pt x="34834" y="64401"/>
                </a:lnTo>
                <a:close/>
                <a:moveTo>
                  <a:pt x="69698" y="64401"/>
                </a:moveTo>
                <a:lnTo>
                  <a:pt x="69698" y="70541"/>
                </a:lnTo>
                <a:lnTo>
                  <a:pt x="64379" y="73641"/>
                </a:lnTo>
                <a:lnTo>
                  <a:pt x="64379" y="73641"/>
                </a:lnTo>
                <a:lnTo>
                  <a:pt x="69698" y="64401"/>
                </a:lnTo>
                <a:close/>
                <a:moveTo>
                  <a:pt x="11582" y="64401"/>
                </a:moveTo>
                <a:lnTo>
                  <a:pt x="11582" y="70541"/>
                </a:lnTo>
                <a:lnTo>
                  <a:pt x="6262" y="73641"/>
                </a:lnTo>
                <a:lnTo>
                  <a:pt x="11582" y="64401"/>
                </a:lnTo>
                <a:close/>
                <a:moveTo>
                  <a:pt x="46446" y="64401"/>
                </a:moveTo>
                <a:lnTo>
                  <a:pt x="46446" y="70541"/>
                </a:lnTo>
                <a:lnTo>
                  <a:pt x="41126" y="73641"/>
                </a:lnTo>
                <a:lnTo>
                  <a:pt x="46446" y="64401"/>
                </a:lnTo>
                <a:close/>
                <a:moveTo>
                  <a:pt x="58057" y="64401"/>
                </a:moveTo>
                <a:lnTo>
                  <a:pt x="58057" y="70541"/>
                </a:lnTo>
                <a:lnTo>
                  <a:pt x="52737" y="73641"/>
                </a:lnTo>
                <a:lnTo>
                  <a:pt x="58057" y="64401"/>
                </a:lnTo>
                <a:close/>
                <a:moveTo>
                  <a:pt x="11703" y="70754"/>
                </a:moveTo>
                <a:lnTo>
                  <a:pt x="17023" y="73824"/>
                </a:lnTo>
                <a:lnTo>
                  <a:pt x="6384" y="73824"/>
                </a:lnTo>
                <a:lnTo>
                  <a:pt x="11703" y="70754"/>
                </a:lnTo>
                <a:close/>
                <a:moveTo>
                  <a:pt x="23345" y="70754"/>
                </a:moveTo>
                <a:lnTo>
                  <a:pt x="28664" y="73824"/>
                </a:lnTo>
                <a:lnTo>
                  <a:pt x="18026" y="73824"/>
                </a:lnTo>
                <a:lnTo>
                  <a:pt x="23345" y="70754"/>
                </a:lnTo>
                <a:close/>
                <a:moveTo>
                  <a:pt x="34956" y="70754"/>
                </a:moveTo>
                <a:lnTo>
                  <a:pt x="40275" y="73824"/>
                </a:lnTo>
                <a:lnTo>
                  <a:pt x="29637" y="73824"/>
                </a:lnTo>
                <a:lnTo>
                  <a:pt x="34956" y="70754"/>
                </a:lnTo>
                <a:close/>
                <a:moveTo>
                  <a:pt x="46598" y="70754"/>
                </a:moveTo>
                <a:lnTo>
                  <a:pt x="51886" y="73824"/>
                </a:lnTo>
                <a:lnTo>
                  <a:pt x="41248" y="73824"/>
                </a:lnTo>
                <a:lnTo>
                  <a:pt x="46598" y="70754"/>
                </a:lnTo>
                <a:close/>
                <a:moveTo>
                  <a:pt x="58209" y="70754"/>
                </a:moveTo>
                <a:lnTo>
                  <a:pt x="63528" y="73824"/>
                </a:lnTo>
                <a:lnTo>
                  <a:pt x="52889" y="73824"/>
                </a:lnTo>
                <a:lnTo>
                  <a:pt x="58209" y="70754"/>
                </a:lnTo>
                <a:close/>
                <a:moveTo>
                  <a:pt x="69850" y="70754"/>
                </a:moveTo>
                <a:lnTo>
                  <a:pt x="75169" y="73824"/>
                </a:lnTo>
                <a:lnTo>
                  <a:pt x="64531" y="73824"/>
                </a:lnTo>
                <a:lnTo>
                  <a:pt x="69850" y="70754"/>
                </a:lnTo>
                <a:close/>
                <a:moveTo>
                  <a:pt x="81431" y="70754"/>
                </a:moveTo>
                <a:lnTo>
                  <a:pt x="86750" y="73824"/>
                </a:lnTo>
                <a:lnTo>
                  <a:pt x="76112" y="73824"/>
                </a:lnTo>
                <a:lnTo>
                  <a:pt x="81431" y="70754"/>
                </a:lnTo>
                <a:close/>
                <a:moveTo>
                  <a:pt x="93042" y="70754"/>
                </a:moveTo>
                <a:lnTo>
                  <a:pt x="98361" y="73824"/>
                </a:lnTo>
                <a:lnTo>
                  <a:pt x="87723" y="73824"/>
                </a:lnTo>
                <a:lnTo>
                  <a:pt x="93042" y="70754"/>
                </a:lnTo>
                <a:close/>
                <a:moveTo>
                  <a:pt x="104684" y="70754"/>
                </a:moveTo>
                <a:lnTo>
                  <a:pt x="110003" y="73824"/>
                </a:lnTo>
                <a:lnTo>
                  <a:pt x="99364" y="73824"/>
                </a:lnTo>
                <a:lnTo>
                  <a:pt x="104684" y="70754"/>
                </a:lnTo>
                <a:close/>
                <a:moveTo>
                  <a:pt x="116295" y="70754"/>
                </a:moveTo>
                <a:lnTo>
                  <a:pt x="121614" y="73824"/>
                </a:lnTo>
                <a:lnTo>
                  <a:pt x="110976" y="73824"/>
                </a:lnTo>
                <a:lnTo>
                  <a:pt x="116295" y="70754"/>
                </a:lnTo>
                <a:close/>
                <a:moveTo>
                  <a:pt x="127936" y="70754"/>
                </a:moveTo>
                <a:lnTo>
                  <a:pt x="133256" y="73824"/>
                </a:lnTo>
                <a:lnTo>
                  <a:pt x="122617" y="73824"/>
                </a:lnTo>
                <a:lnTo>
                  <a:pt x="127936" y="70754"/>
                </a:lnTo>
                <a:close/>
                <a:moveTo>
                  <a:pt x="139548" y="70754"/>
                </a:moveTo>
                <a:lnTo>
                  <a:pt x="144867" y="73824"/>
                </a:lnTo>
                <a:lnTo>
                  <a:pt x="134228" y="73824"/>
                </a:lnTo>
                <a:lnTo>
                  <a:pt x="139548" y="70754"/>
                </a:lnTo>
                <a:close/>
                <a:moveTo>
                  <a:pt x="151159" y="70754"/>
                </a:moveTo>
                <a:lnTo>
                  <a:pt x="156478" y="73824"/>
                </a:lnTo>
                <a:lnTo>
                  <a:pt x="145840" y="73824"/>
                </a:lnTo>
                <a:lnTo>
                  <a:pt x="151159" y="70754"/>
                </a:lnTo>
                <a:close/>
                <a:moveTo>
                  <a:pt x="162770" y="70754"/>
                </a:moveTo>
                <a:lnTo>
                  <a:pt x="168089" y="73824"/>
                </a:lnTo>
                <a:lnTo>
                  <a:pt x="157451" y="73824"/>
                </a:lnTo>
                <a:lnTo>
                  <a:pt x="162770" y="70754"/>
                </a:lnTo>
                <a:close/>
                <a:moveTo>
                  <a:pt x="174411" y="70754"/>
                </a:moveTo>
                <a:lnTo>
                  <a:pt x="179731" y="73824"/>
                </a:lnTo>
                <a:lnTo>
                  <a:pt x="169092" y="73824"/>
                </a:lnTo>
                <a:lnTo>
                  <a:pt x="174411" y="70754"/>
                </a:lnTo>
                <a:close/>
                <a:moveTo>
                  <a:pt x="186023" y="70754"/>
                </a:moveTo>
                <a:lnTo>
                  <a:pt x="191342" y="73824"/>
                </a:lnTo>
                <a:lnTo>
                  <a:pt x="180703" y="73824"/>
                </a:lnTo>
                <a:lnTo>
                  <a:pt x="186023" y="70754"/>
                </a:lnTo>
                <a:close/>
                <a:moveTo>
                  <a:pt x="197634" y="70754"/>
                </a:moveTo>
                <a:lnTo>
                  <a:pt x="202953" y="73824"/>
                </a:lnTo>
                <a:lnTo>
                  <a:pt x="192345" y="73824"/>
                </a:lnTo>
                <a:lnTo>
                  <a:pt x="197634" y="70754"/>
                </a:lnTo>
                <a:close/>
                <a:moveTo>
                  <a:pt x="209275" y="70754"/>
                </a:moveTo>
                <a:lnTo>
                  <a:pt x="214595" y="73824"/>
                </a:lnTo>
                <a:lnTo>
                  <a:pt x="203956" y="73824"/>
                </a:lnTo>
                <a:lnTo>
                  <a:pt x="209275" y="70754"/>
                </a:lnTo>
                <a:close/>
                <a:moveTo>
                  <a:pt x="220856" y="70754"/>
                </a:moveTo>
                <a:lnTo>
                  <a:pt x="226175" y="73824"/>
                </a:lnTo>
                <a:lnTo>
                  <a:pt x="215537" y="73824"/>
                </a:lnTo>
                <a:lnTo>
                  <a:pt x="220856" y="70754"/>
                </a:lnTo>
                <a:close/>
                <a:moveTo>
                  <a:pt x="232498" y="70754"/>
                </a:moveTo>
                <a:lnTo>
                  <a:pt x="237817" y="73824"/>
                </a:lnTo>
                <a:lnTo>
                  <a:pt x="227178" y="73824"/>
                </a:lnTo>
                <a:lnTo>
                  <a:pt x="232498" y="70754"/>
                </a:lnTo>
                <a:close/>
                <a:moveTo>
                  <a:pt x="244109" y="70754"/>
                </a:moveTo>
                <a:lnTo>
                  <a:pt x="249428" y="73824"/>
                </a:lnTo>
                <a:lnTo>
                  <a:pt x="238790" y="73824"/>
                </a:lnTo>
                <a:lnTo>
                  <a:pt x="244109" y="70754"/>
                </a:lnTo>
                <a:close/>
                <a:moveTo>
                  <a:pt x="255750" y="70754"/>
                </a:moveTo>
                <a:lnTo>
                  <a:pt x="261070" y="73824"/>
                </a:lnTo>
                <a:lnTo>
                  <a:pt x="250431" y="73824"/>
                </a:lnTo>
                <a:lnTo>
                  <a:pt x="255750" y="70754"/>
                </a:lnTo>
                <a:close/>
                <a:moveTo>
                  <a:pt x="267362" y="70754"/>
                </a:moveTo>
                <a:lnTo>
                  <a:pt x="272681" y="73824"/>
                </a:lnTo>
                <a:lnTo>
                  <a:pt x="262042" y="73824"/>
                </a:lnTo>
                <a:lnTo>
                  <a:pt x="267362" y="70754"/>
                </a:lnTo>
                <a:close/>
                <a:moveTo>
                  <a:pt x="279003" y="70754"/>
                </a:moveTo>
                <a:lnTo>
                  <a:pt x="284322" y="73824"/>
                </a:lnTo>
                <a:lnTo>
                  <a:pt x="273684" y="73824"/>
                </a:lnTo>
                <a:lnTo>
                  <a:pt x="279003" y="70754"/>
                </a:lnTo>
                <a:close/>
                <a:moveTo>
                  <a:pt x="17023" y="74097"/>
                </a:moveTo>
                <a:lnTo>
                  <a:pt x="11703" y="77167"/>
                </a:lnTo>
                <a:lnTo>
                  <a:pt x="6384" y="74097"/>
                </a:lnTo>
                <a:close/>
                <a:moveTo>
                  <a:pt x="28664" y="74097"/>
                </a:moveTo>
                <a:lnTo>
                  <a:pt x="23345" y="77167"/>
                </a:lnTo>
                <a:lnTo>
                  <a:pt x="18026" y="74097"/>
                </a:lnTo>
                <a:close/>
                <a:moveTo>
                  <a:pt x="40275" y="74097"/>
                </a:moveTo>
                <a:lnTo>
                  <a:pt x="34956" y="77167"/>
                </a:lnTo>
                <a:lnTo>
                  <a:pt x="29637" y="74097"/>
                </a:lnTo>
                <a:close/>
                <a:moveTo>
                  <a:pt x="51886" y="74097"/>
                </a:moveTo>
                <a:lnTo>
                  <a:pt x="46567" y="77167"/>
                </a:lnTo>
                <a:lnTo>
                  <a:pt x="41248" y="74097"/>
                </a:lnTo>
                <a:close/>
                <a:moveTo>
                  <a:pt x="63528" y="74097"/>
                </a:moveTo>
                <a:lnTo>
                  <a:pt x="58209" y="77167"/>
                </a:lnTo>
                <a:lnTo>
                  <a:pt x="52889" y="74097"/>
                </a:lnTo>
                <a:close/>
                <a:moveTo>
                  <a:pt x="75109" y="74097"/>
                </a:moveTo>
                <a:lnTo>
                  <a:pt x="69789" y="77167"/>
                </a:lnTo>
                <a:lnTo>
                  <a:pt x="64470" y="74097"/>
                </a:lnTo>
                <a:close/>
                <a:moveTo>
                  <a:pt x="86750" y="74097"/>
                </a:moveTo>
                <a:lnTo>
                  <a:pt x="81431" y="77167"/>
                </a:lnTo>
                <a:lnTo>
                  <a:pt x="76112" y="74097"/>
                </a:lnTo>
                <a:close/>
                <a:moveTo>
                  <a:pt x="98361" y="74097"/>
                </a:moveTo>
                <a:lnTo>
                  <a:pt x="93042" y="77167"/>
                </a:lnTo>
                <a:lnTo>
                  <a:pt x="87723" y="74097"/>
                </a:lnTo>
                <a:close/>
                <a:moveTo>
                  <a:pt x="110003" y="74097"/>
                </a:moveTo>
                <a:lnTo>
                  <a:pt x="104684" y="77167"/>
                </a:lnTo>
                <a:lnTo>
                  <a:pt x="99364" y="74097"/>
                </a:lnTo>
                <a:close/>
                <a:moveTo>
                  <a:pt x="121614" y="74097"/>
                </a:moveTo>
                <a:lnTo>
                  <a:pt x="116295" y="77167"/>
                </a:lnTo>
                <a:lnTo>
                  <a:pt x="110976" y="74097"/>
                </a:lnTo>
                <a:close/>
                <a:moveTo>
                  <a:pt x="133256" y="74097"/>
                </a:moveTo>
                <a:lnTo>
                  <a:pt x="127936" y="77167"/>
                </a:lnTo>
                <a:lnTo>
                  <a:pt x="122617" y="74097"/>
                </a:lnTo>
                <a:close/>
                <a:moveTo>
                  <a:pt x="144867" y="74097"/>
                </a:moveTo>
                <a:lnTo>
                  <a:pt x="139548" y="77167"/>
                </a:lnTo>
                <a:lnTo>
                  <a:pt x="134228" y="74097"/>
                </a:lnTo>
                <a:close/>
                <a:moveTo>
                  <a:pt x="156478" y="74097"/>
                </a:moveTo>
                <a:lnTo>
                  <a:pt x="151159" y="77167"/>
                </a:lnTo>
                <a:lnTo>
                  <a:pt x="145840" y="74097"/>
                </a:lnTo>
                <a:close/>
                <a:moveTo>
                  <a:pt x="168089" y="74097"/>
                </a:moveTo>
                <a:lnTo>
                  <a:pt x="162770" y="77167"/>
                </a:lnTo>
                <a:lnTo>
                  <a:pt x="157451" y="74097"/>
                </a:lnTo>
                <a:close/>
                <a:moveTo>
                  <a:pt x="179731" y="74097"/>
                </a:moveTo>
                <a:lnTo>
                  <a:pt x="174411" y="77167"/>
                </a:lnTo>
                <a:lnTo>
                  <a:pt x="169092" y="74097"/>
                </a:lnTo>
                <a:close/>
                <a:moveTo>
                  <a:pt x="191342" y="74097"/>
                </a:moveTo>
                <a:lnTo>
                  <a:pt x="186023" y="77167"/>
                </a:lnTo>
                <a:lnTo>
                  <a:pt x="180703" y="74097"/>
                </a:lnTo>
                <a:close/>
                <a:moveTo>
                  <a:pt x="202953" y="74097"/>
                </a:moveTo>
                <a:lnTo>
                  <a:pt x="197634" y="77167"/>
                </a:lnTo>
                <a:lnTo>
                  <a:pt x="192315" y="74097"/>
                </a:lnTo>
                <a:close/>
                <a:moveTo>
                  <a:pt x="214564" y="74097"/>
                </a:moveTo>
                <a:lnTo>
                  <a:pt x="209245" y="77167"/>
                </a:lnTo>
                <a:lnTo>
                  <a:pt x="203926" y="74097"/>
                </a:lnTo>
                <a:close/>
                <a:moveTo>
                  <a:pt x="226175" y="74097"/>
                </a:moveTo>
                <a:lnTo>
                  <a:pt x="220856" y="77167"/>
                </a:lnTo>
                <a:lnTo>
                  <a:pt x="215537" y="74097"/>
                </a:lnTo>
                <a:close/>
                <a:moveTo>
                  <a:pt x="237817" y="74097"/>
                </a:moveTo>
                <a:lnTo>
                  <a:pt x="232498" y="77167"/>
                </a:lnTo>
                <a:lnTo>
                  <a:pt x="227178" y="74097"/>
                </a:lnTo>
                <a:close/>
                <a:moveTo>
                  <a:pt x="249428" y="74097"/>
                </a:moveTo>
                <a:lnTo>
                  <a:pt x="244109" y="77167"/>
                </a:lnTo>
                <a:lnTo>
                  <a:pt x="238790" y="74097"/>
                </a:lnTo>
                <a:close/>
                <a:moveTo>
                  <a:pt x="261070" y="74097"/>
                </a:moveTo>
                <a:lnTo>
                  <a:pt x="255750" y="77167"/>
                </a:lnTo>
                <a:lnTo>
                  <a:pt x="250431" y="74097"/>
                </a:lnTo>
                <a:close/>
                <a:moveTo>
                  <a:pt x="272681" y="74097"/>
                </a:moveTo>
                <a:lnTo>
                  <a:pt x="267362" y="77167"/>
                </a:lnTo>
                <a:lnTo>
                  <a:pt x="262042" y="74097"/>
                </a:lnTo>
                <a:close/>
                <a:moveTo>
                  <a:pt x="284292" y="74097"/>
                </a:moveTo>
                <a:lnTo>
                  <a:pt x="278973" y="77167"/>
                </a:lnTo>
                <a:lnTo>
                  <a:pt x="273653" y="74097"/>
                </a:lnTo>
                <a:close/>
                <a:moveTo>
                  <a:pt x="17174" y="74310"/>
                </a:moveTo>
                <a:lnTo>
                  <a:pt x="11855" y="83520"/>
                </a:lnTo>
                <a:lnTo>
                  <a:pt x="11855" y="77380"/>
                </a:lnTo>
                <a:lnTo>
                  <a:pt x="17174" y="74310"/>
                </a:lnTo>
                <a:close/>
                <a:moveTo>
                  <a:pt x="28816" y="74310"/>
                </a:moveTo>
                <a:lnTo>
                  <a:pt x="23497" y="83520"/>
                </a:lnTo>
                <a:lnTo>
                  <a:pt x="23497" y="77380"/>
                </a:lnTo>
                <a:lnTo>
                  <a:pt x="28816" y="74310"/>
                </a:lnTo>
                <a:close/>
                <a:moveTo>
                  <a:pt x="40427" y="74310"/>
                </a:moveTo>
                <a:lnTo>
                  <a:pt x="35108" y="83520"/>
                </a:lnTo>
                <a:lnTo>
                  <a:pt x="35108" y="77380"/>
                </a:lnTo>
                <a:lnTo>
                  <a:pt x="40427" y="74310"/>
                </a:lnTo>
                <a:close/>
                <a:moveTo>
                  <a:pt x="52008" y="74310"/>
                </a:moveTo>
                <a:lnTo>
                  <a:pt x="46689" y="83520"/>
                </a:lnTo>
                <a:lnTo>
                  <a:pt x="46689" y="77380"/>
                </a:lnTo>
                <a:lnTo>
                  <a:pt x="52008" y="74310"/>
                </a:lnTo>
                <a:close/>
                <a:moveTo>
                  <a:pt x="63650" y="74310"/>
                </a:moveTo>
                <a:lnTo>
                  <a:pt x="58330" y="83520"/>
                </a:lnTo>
                <a:lnTo>
                  <a:pt x="58330" y="77380"/>
                </a:lnTo>
                <a:lnTo>
                  <a:pt x="63650" y="74310"/>
                </a:lnTo>
                <a:close/>
                <a:moveTo>
                  <a:pt x="75261" y="74310"/>
                </a:moveTo>
                <a:lnTo>
                  <a:pt x="69941" y="83520"/>
                </a:lnTo>
                <a:lnTo>
                  <a:pt x="69941" y="77380"/>
                </a:lnTo>
                <a:lnTo>
                  <a:pt x="75261" y="74310"/>
                </a:lnTo>
                <a:close/>
                <a:moveTo>
                  <a:pt x="86902" y="74310"/>
                </a:moveTo>
                <a:lnTo>
                  <a:pt x="81583" y="83520"/>
                </a:lnTo>
                <a:lnTo>
                  <a:pt x="81583" y="77380"/>
                </a:lnTo>
                <a:lnTo>
                  <a:pt x="86902" y="74310"/>
                </a:lnTo>
                <a:close/>
                <a:moveTo>
                  <a:pt x="98513" y="74280"/>
                </a:moveTo>
                <a:lnTo>
                  <a:pt x="93194" y="83520"/>
                </a:lnTo>
                <a:lnTo>
                  <a:pt x="93194" y="77350"/>
                </a:lnTo>
                <a:lnTo>
                  <a:pt x="98513" y="74280"/>
                </a:lnTo>
                <a:close/>
                <a:moveTo>
                  <a:pt x="110155" y="74280"/>
                </a:moveTo>
                <a:lnTo>
                  <a:pt x="104836" y="83520"/>
                </a:lnTo>
                <a:lnTo>
                  <a:pt x="104836" y="77350"/>
                </a:lnTo>
                <a:lnTo>
                  <a:pt x="110155" y="74280"/>
                </a:lnTo>
                <a:close/>
                <a:moveTo>
                  <a:pt x="121736" y="74280"/>
                </a:moveTo>
                <a:lnTo>
                  <a:pt x="116416" y="83520"/>
                </a:lnTo>
                <a:lnTo>
                  <a:pt x="116416" y="77350"/>
                </a:lnTo>
                <a:lnTo>
                  <a:pt x="121736" y="74280"/>
                </a:lnTo>
                <a:close/>
                <a:moveTo>
                  <a:pt x="133377" y="74280"/>
                </a:moveTo>
                <a:lnTo>
                  <a:pt x="128058" y="83520"/>
                </a:lnTo>
                <a:lnTo>
                  <a:pt x="128058" y="77350"/>
                </a:lnTo>
                <a:lnTo>
                  <a:pt x="133377" y="74280"/>
                </a:lnTo>
                <a:close/>
                <a:moveTo>
                  <a:pt x="144988" y="74280"/>
                </a:moveTo>
                <a:lnTo>
                  <a:pt x="139669" y="83520"/>
                </a:lnTo>
                <a:lnTo>
                  <a:pt x="139669" y="77350"/>
                </a:lnTo>
                <a:lnTo>
                  <a:pt x="144988" y="74280"/>
                </a:lnTo>
                <a:close/>
                <a:moveTo>
                  <a:pt x="156630" y="74280"/>
                </a:moveTo>
                <a:lnTo>
                  <a:pt x="151311" y="83520"/>
                </a:lnTo>
                <a:lnTo>
                  <a:pt x="151311" y="77350"/>
                </a:lnTo>
                <a:lnTo>
                  <a:pt x="156630" y="74280"/>
                </a:lnTo>
                <a:close/>
                <a:moveTo>
                  <a:pt x="168241" y="74280"/>
                </a:moveTo>
                <a:lnTo>
                  <a:pt x="162922" y="83520"/>
                </a:lnTo>
                <a:lnTo>
                  <a:pt x="162922" y="77350"/>
                </a:lnTo>
                <a:lnTo>
                  <a:pt x="168241" y="74280"/>
                </a:lnTo>
                <a:close/>
                <a:moveTo>
                  <a:pt x="179822" y="74280"/>
                </a:moveTo>
                <a:lnTo>
                  <a:pt x="174503" y="83520"/>
                </a:lnTo>
                <a:lnTo>
                  <a:pt x="174503" y="77350"/>
                </a:lnTo>
                <a:lnTo>
                  <a:pt x="179822" y="74280"/>
                </a:lnTo>
                <a:close/>
                <a:moveTo>
                  <a:pt x="191463" y="74280"/>
                </a:moveTo>
                <a:lnTo>
                  <a:pt x="186144" y="83520"/>
                </a:lnTo>
                <a:lnTo>
                  <a:pt x="186144" y="77350"/>
                </a:lnTo>
                <a:lnTo>
                  <a:pt x="191463" y="74280"/>
                </a:lnTo>
                <a:close/>
                <a:moveTo>
                  <a:pt x="203075" y="74310"/>
                </a:moveTo>
                <a:lnTo>
                  <a:pt x="197755" y="83520"/>
                </a:lnTo>
                <a:lnTo>
                  <a:pt x="197755" y="77380"/>
                </a:lnTo>
                <a:lnTo>
                  <a:pt x="203075" y="74310"/>
                </a:lnTo>
                <a:close/>
                <a:moveTo>
                  <a:pt x="214716" y="74310"/>
                </a:moveTo>
                <a:lnTo>
                  <a:pt x="209397" y="83520"/>
                </a:lnTo>
                <a:lnTo>
                  <a:pt x="209397" y="77380"/>
                </a:lnTo>
                <a:lnTo>
                  <a:pt x="214716" y="74310"/>
                </a:lnTo>
                <a:close/>
                <a:moveTo>
                  <a:pt x="226327" y="74310"/>
                </a:moveTo>
                <a:lnTo>
                  <a:pt x="221008" y="83520"/>
                </a:lnTo>
                <a:lnTo>
                  <a:pt x="221008" y="77380"/>
                </a:lnTo>
                <a:lnTo>
                  <a:pt x="226327" y="74310"/>
                </a:lnTo>
                <a:close/>
                <a:moveTo>
                  <a:pt x="237969" y="74310"/>
                </a:moveTo>
                <a:lnTo>
                  <a:pt x="232650" y="83520"/>
                </a:lnTo>
                <a:lnTo>
                  <a:pt x="232650" y="77380"/>
                </a:lnTo>
                <a:lnTo>
                  <a:pt x="237969" y="74310"/>
                </a:lnTo>
                <a:close/>
                <a:moveTo>
                  <a:pt x="249550" y="74310"/>
                </a:moveTo>
                <a:lnTo>
                  <a:pt x="244230" y="83520"/>
                </a:lnTo>
                <a:lnTo>
                  <a:pt x="244230" y="77380"/>
                </a:lnTo>
                <a:lnTo>
                  <a:pt x="249550" y="74310"/>
                </a:lnTo>
                <a:close/>
                <a:moveTo>
                  <a:pt x="261191" y="74310"/>
                </a:moveTo>
                <a:lnTo>
                  <a:pt x="255872" y="83520"/>
                </a:lnTo>
                <a:lnTo>
                  <a:pt x="255872" y="77380"/>
                </a:lnTo>
                <a:lnTo>
                  <a:pt x="261191" y="74310"/>
                </a:lnTo>
                <a:close/>
                <a:moveTo>
                  <a:pt x="272802" y="74310"/>
                </a:moveTo>
                <a:lnTo>
                  <a:pt x="267483" y="83520"/>
                </a:lnTo>
                <a:lnTo>
                  <a:pt x="267483" y="77380"/>
                </a:lnTo>
                <a:lnTo>
                  <a:pt x="272802" y="74310"/>
                </a:lnTo>
                <a:close/>
                <a:moveTo>
                  <a:pt x="284444" y="74310"/>
                </a:moveTo>
                <a:lnTo>
                  <a:pt x="279125" y="83520"/>
                </a:lnTo>
                <a:lnTo>
                  <a:pt x="279125" y="77380"/>
                </a:lnTo>
                <a:lnTo>
                  <a:pt x="284444" y="74310"/>
                </a:lnTo>
                <a:close/>
                <a:moveTo>
                  <a:pt x="6262" y="74340"/>
                </a:moveTo>
                <a:lnTo>
                  <a:pt x="11582" y="77380"/>
                </a:lnTo>
                <a:lnTo>
                  <a:pt x="11582" y="83550"/>
                </a:lnTo>
                <a:lnTo>
                  <a:pt x="6262" y="74340"/>
                </a:lnTo>
                <a:close/>
                <a:moveTo>
                  <a:pt x="17904" y="74340"/>
                </a:moveTo>
                <a:lnTo>
                  <a:pt x="23223" y="77380"/>
                </a:lnTo>
                <a:lnTo>
                  <a:pt x="23223" y="83550"/>
                </a:lnTo>
                <a:lnTo>
                  <a:pt x="17904" y="74340"/>
                </a:lnTo>
                <a:close/>
                <a:moveTo>
                  <a:pt x="29515" y="74340"/>
                </a:moveTo>
                <a:lnTo>
                  <a:pt x="34834" y="77380"/>
                </a:lnTo>
                <a:lnTo>
                  <a:pt x="34834" y="83550"/>
                </a:lnTo>
                <a:lnTo>
                  <a:pt x="29515" y="74340"/>
                </a:lnTo>
                <a:close/>
                <a:moveTo>
                  <a:pt x="41126" y="74340"/>
                </a:moveTo>
                <a:lnTo>
                  <a:pt x="46446" y="77380"/>
                </a:lnTo>
                <a:lnTo>
                  <a:pt x="46446" y="83550"/>
                </a:lnTo>
                <a:lnTo>
                  <a:pt x="41126" y="74340"/>
                </a:lnTo>
                <a:close/>
                <a:moveTo>
                  <a:pt x="52737" y="74340"/>
                </a:moveTo>
                <a:lnTo>
                  <a:pt x="58057" y="77380"/>
                </a:lnTo>
                <a:lnTo>
                  <a:pt x="58057" y="83550"/>
                </a:lnTo>
                <a:lnTo>
                  <a:pt x="52737" y="74340"/>
                </a:lnTo>
                <a:close/>
                <a:moveTo>
                  <a:pt x="64379" y="74340"/>
                </a:moveTo>
                <a:lnTo>
                  <a:pt x="69698" y="77380"/>
                </a:lnTo>
                <a:lnTo>
                  <a:pt x="69698" y="83550"/>
                </a:lnTo>
                <a:lnTo>
                  <a:pt x="64379" y="74340"/>
                </a:lnTo>
                <a:close/>
                <a:moveTo>
                  <a:pt x="75990" y="74340"/>
                </a:moveTo>
                <a:lnTo>
                  <a:pt x="81309" y="77380"/>
                </a:lnTo>
                <a:lnTo>
                  <a:pt x="81309" y="83550"/>
                </a:lnTo>
                <a:lnTo>
                  <a:pt x="75990" y="74340"/>
                </a:lnTo>
                <a:close/>
                <a:moveTo>
                  <a:pt x="87632" y="74340"/>
                </a:moveTo>
                <a:lnTo>
                  <a:pt x="92951" y="77380"/>
                </a:lnTo>
                <a:lnTo>
                  <a:pt x="92951" y="83550"/>
                </a:lnTo>
                <a:lnTo>
                  <a:pt x="87632" y="74340"/>
                </a:lnTo>
                <a:close/>
                <a:moveTo>
                  <a:pt x="99243" y="74340"/>
                </a:moveTo>
                <a:lnTo>
                  <a:pt x="104562" y="77380"/>
                </a:lnTo>
                <a:lnTo>
                  <a:pt x="104562" y="83550"/>
                </a:lnTo>
                <a:lnTo>
                  <a:pt x="99243" y="74340"/>
                </a:lnTo>
                <a:close/>
                <a:moveTo>
                  <a:pt x="110824" y="74340"/>
                </a:moveTo>
                <a:lnTo>
                  <a:pt x="116143" y="77380"/>
                </a:lnTo>
                <a:lnTo>
                  <a:pt x="116143" y="83550"/>
                </a:lnTo>
                <a:lnTo>
                  <a:pt x="110824" y="74340"/>
                </a:lnTo>
                <a:close/>
                <a:moveTo>
                  <a:pt x="122465" y="74340"/>
                </a:moveTo>
                <a:lnTo>
                  <a:pt x="127784" y="77380"/>
                </a:lnTo>
                <a:lnTo>
                  <a:pt x="127784" y="83550"/>
                </a:lnTo>
                <a:lnTo>
                  <a:pt x="122465" y="74340"/>
                </a:lnTo>
                <a:close/>
                <a:moveTo>
                  <a:pt x="134076" y="74340"/>
                </a:moveTo>
                <a:lnTo>
                  <a:pt x="139396" y="77380"/>
                </a:lnTo>
                <a:lnTo>
                  <a:pt x="139396" y="83550"/>
                </a:lnTo>
                <a:lnTo>
                  <a:pt x="134076" y="74340"/>
                </a:lnTo>
                <a:close/>
                <a:moveTo>
                  <a:pt x="145718" y="74340"/>
                </a:moveTo>
                <a:lnTo>
                  <a:pt x="151037" y="77380"/>
                </a:lnTo>
                <a:lnTo>
                  <a:pt x="151037" y="83550"/>
                </a:lnTo>
                <a:lnTo>
                  <a:pt x="145718" y="74340"/>
                </a:lnTo>
                <a:close/>
                <a:moveTo>
                  <a:pt x="157329" y="74340"/>
                </a:moveTo>
                <a:lnTo>
                  <a:pt x="162648" y="77380"/>
                </a:lnTo>
                <a:lnTo>
                  <a:pt x="162648" y="83550"/>
                </a:lnTo>
                <a:lnTo>
                  <a:pt x="157329" y="74340"/>
                </a:lnTo>
                <a:close/>
                <a:moveTo>
                  <a:pt x="168971" y="74340"/>
                </a:moveTo>
                <a:lnTo>
                  <a:pt x="174290" y="77380"/>
                </a:lnTo>
                <a:lnTo>
                  <a:pt x="174290" y="83550"/>
                </a:lnTo>
                <a:lnTo>
                  <a:pt x="168971" y="74340"/>
                </a:lnTo>
                <a:close/>
                <a:moveTo>
                  <a:pt x="180551" y="74340"/>
                </a:moveTo>
                <a:lnTo>
                  <a:pt x="185871" y="77380"/>
                </a:lnTo>
                <a:lnTo>
                  <a:pt x="185871" y="83550"/>
                </a:lnTo>
                <a:lnTo>
                  <a:pt x="180551" y="74340"/>
                </a:lnTo>
                <a:close/>
                <a:moveTo>
                  <a:pt x="192193" y="74340"/>
                </a:moveTo>
                <a:lnTo>
                  <a:pt x="197512" y="77380"/>
                </a:lnTo>
                <a:lnTo>
                  <a:pt x="197512" y="83550"/>
                </a:lnTo>
                <a:lnTo>
                  <a:pt x="192193" y="74340"/>
                </a:lnTo>
                <a:close/>
                <a:moveTo>
                  <a:pt x="203804" y="74310"/>
                </a:moveTo>
                <a:lnTo>
                  <a:pt x="209123" y="77380"/>
                </a:lnTo>
                <a:lnTo>
                  <a:pt x="209123" y="83550"/>
                </a:lnTo>
                <a:lnTo>
                  <a:pt x="203804" y="74310"/>
                </a:lnTo>
                <a:close/>
                <a:moveTo>
                  <a:pt x="215446" y="74310"/>
                </a:moveTo>
                <a:lnTo>
                  <a:pt x="220765" y="77380"/>
                </a:lnTo>
                <a:lnTo>
                  <a:pt x="220765" y="83550"/>
                </a:lnTo>
                <a:lnTo>
                  <a:pt x="215446" y="74310"/>
                </a:lnTo>
                <a:close/>
                <a:moveTo>
                  <a:pt x="227057" y="74310"/>
                </a:moveTo>
                <a:lnTo>
                  <a:pt x="232376" y="77380"/>
                </a:lnTo>
                <a:lnTo>
                  <a:pt x="232376" y="83550"/>
                </a:lnTo>
                <a:lnTo>
                  <a:pt x="227057" y="74310"/>
                </a:lnTo>
                <a:close/>
                <a:moveTo>
                  <a:pt x="238668" y="74310"/>
                </a:moveTo>
                <a:lnTo>
                  <a:pt x="243987" y="77380"/>
                </a:lnTo>
                <a:lnTo>
                  <a:pt x="243987" y="83550"/>
                </a:lnTo>
                <a:lnTo>
                  <a:pt x="238668" y="74310"/>
                </a:lnTo>
                <a:close/>
                <a:moveTo>
                  <a:pt x="250279" y="74310"/>
                </a:moveTo>
                <a:lnTo>
                  <a:pt x="255598" y="77380"/>
                </a:lnTo>
                <a:lnTo>
                  <a:pt x="255598" y="83550"/>
                </a:lnTo>
                <a:lnTo>
                  <a:pt x="250279" y="74310"/>
                </a:lnTo>
                <a:close/>
                <a:moveTo>
                  <a:pt x="261890" y="74310"/>
                </a:moveTo>
                <a:lnTo>
                  <a:pt x="267210" y="77380"/>
                </a:lnTo>
                <a:lnTo>
                  <a:pt x="267210" y="83550"/>
                </a:lnTo>
                <a:lnTo>
                  <a:pt x="261890" y="74310"/>
                </a:lnTo>
                <a:close/>
                <a:moveTo>
                  <a:pt x="273532" y="74310"/>
                </a:moveTo>
                <a:lnTo>
                  <a:pt x="278851" y="77380"/>
                </a:lnTo>
                <a:lnTo>
                  <a:pt x="278851" y="83550"/>
                </a:lnTo>
                <a:lnTo>
                  <a:pt x="273532" y="74310"/>
                </a:lnTo>
                <a:close/>
                <a:moveTo>
                  <a:pt x="17661" y="74432"/>
                </a:moveTo>
                <a:lnTo>
                  <a:pt x="22980" y="83611"/>
                </a:lnTo>
                <a:lnTo>
                  <a:pt x="22980" y="83611"/>
                </a:lnTo>
                <a:lnTo>
                  <a:pt x="20518" y="82182"/>
                </a:lnTo>
                <a:lnTo>
                  <a:pt x="17661" y="80571"/>
                </a:lnTo>
                <a:lnTo>
                  <a:pt x="17661" y="74432"/>
                </a:lnTo>
                <a:close/>
                <a:moveTo>
                  <a:pt x="29302" y="74432"/>
                </a:moveTo>
                <a:lnTo>
                  <a:pt x="34622" y="83611"/>
                </a:lnTo>
                <a:lnTo>
                  <a:pt x="34622" y="83611"/>
                </a:lnTo>
                <a:lnTo>
                  <a:pt x="32160" y="82182"/>
                </a:lnTo>
                <a:lnTo>
                  <a:pt x="29302" y="80571"/>
                </a:lnTo>
                <a:lnTo>
                  <a:pt x="29302" y="74432"/>
                </a:lnTo>
                <a:close/>
                <a:moveTo>
                  <a:pt x="133864" y="74432"/>
                </a:moveTo>
                <a:lnTo>
                  <a:pt x="139183" y="83611"/>
                </a:lnTo>
                <a:lnTo>
                  <a:pt x="139183" y="83611"/>
                </a:lnTo>
                <a:lnTo>
                  <a:pt x="136721" y="82213"/>
                </a:lnTo>
                <a:lnTo>
                  <a:pt x="133864" y="80571"/>
                </a:lnTo>
                <a:lnTo>
                  <a:pt x="133864" y="74432"/>
                </a:lnTo>
                <a:close/>
                <a:moveTo>
                  <a:pt x="215202" y="74432"/>
                </a:moveTo>
                <a:lnTo>
                  <a:pt x="220522" y="83611"/>
                </a:lnTo>
                <a:lnTo>
                  <a:pt x="220522" y="83611"/>
                </a:lnTo>
                <a:lnTo>
                  <a:pt x="218060" y="82213"/>
                </a:lnTo>
                <a:lnTo>
                  <a:pt x="215202" y="80571"/>
                </a:lnTo>
                <a:lnTo>
                  <a:pt x="215202" y="74432"/>
                </a:lnTo>
                <a:close/>
                <a:moveTo>
                  <a:pt x="40883" y="74432"/>
                </a:moveTo>
                <a:lnTo>
                  <a:pt x="46202" y="83611"/>
                </a:lnTo>
                <a:lnTo>
                  <a:pt x="43740" y="82182"/>
                </a:lnTo>
                <a:lnTo>
                  <a:pt x="40883" y="80571"/>
                </a:lnTo>
                <a:lnTo>
                  <a:pt x="40883" y="74432"/>
                </a:lnTo>
                <a:close/>
                <a:moveTo>
                  <a:pt x="52525" y="74432"/>
                </a:moveTo>
                <a:lnTo>
                  <a:pt x="57844" y="83611"/>
                </a:lnTo>
                <a:lnTo>
                  <a:pt x="55351" y="82182"/>
                </a:lnTo>
                <a:lnTo>
                  <a:pt x="52525" y="80571"/>
                </a:lnTo>
                <a:lnTo>
                  <a:pt x="52525" y="74432"/>
                </a:lnTo>
                <a:close/>
                <a:moveTo>
                  <a:pt x="64136" y="74432"/>
                </a:moveTo>
                <a:lnTo>
                  <a:pt x="69455" y="83611"/>
                </a:lnTo>
                <a:lnTo>
                  <a:pt x="66993" y="82182"/>
                </a:lnTo>
                <a:lnTo>
                  <a:pt x="64136" y="80571"/>
                </a:lnTo>
                <a:lnTo>
                  <a:pt x="64136" y="74432"/>
                </a:lnTo>
                <a:close/>
                <a:moveTo>
                  <a:pt x="75777" y="74432"/>
                </a:moveTo>
                <a:lnTo>
                  <a:pt x="81097" y="83611"/>
                </a:lnTo>
                <a:lnTo>
                  <a:pt x="78604" y="82182"/>
                </a:lnTo>
                <a:lnTo>
                  <a:pt x="75777" y="80571"/>
                </a:lnTo>
                <a:lnTo>
                  <a:pt x="75777" y="74432"/>
                </a:lnTo>
                <a:close/>
                <a:moveTo>
                  <a:pt x="87358" y="74432"/>
                </a:moveTo>
                <a:lnTo>
                  <a:pt x="92677" y="83611"/>
                </a:lnTo>
                <a:lnTo>
                  <a:pt x="90215" y="82213"/>
                </a:lnTo>
                <a:lnTo>
                  <a:pt x="87358" y="80571"/>
                </a:lnTo>
                <a:lnTo>
                  <a:pt x="87358" y="74432"/>
                </a:lnTo>
                <a:close/>
                <a:moveTo>
                  <a:pt x="98969" y="74432"/>
                </a:moveTo>
                <a:lnTo>
                  <a:pt x="104289" y="83611"/>
                </a:lnTo>
                <a:lnTo>
                  <a:pt x="101827" y="82213"/>
                </a:lnTo>
                <a:lnTo>
                  <a:pt x="98969" y="80571"/>
                </a:lnTo>
                <a:lnTo>
                  <a:pt x="98969" y="74432"/>
                </a:lnTo>
                <a:close/>
                <a:moveTo>
                  <a:pt x="110611" y="74432"/>
                </a:moveTo>
                <a:lnTo>
                  <a:pt x="115930" y="83611"/>
                </a:lnTo>
                <a:lnTo>
                  <a:pt x="113468" y="82213"/>
                </a:lnTo>
                <a:lnTo>
                  <a:pt x="110611" y="80571"/>
                </a:lnTo>
                <a:lnTo>
                  <a:pt x="110611" y="74432"/>
                </a:lnTo>
                <a:close/>
                <a:moveTo>
                  <a:pt x="122222" y="74432"/>
                </a:moveTo>
                <a:lnTo>
                  <a:pt x="127541" y="83611"/>
                </a:lnTo>
                <a:lnTo>
                  <a:pt x="125079" y="82213"/>
                </a:lnTo>
                <a:lnTo>
                  <a:pt x="122222" y="80571"/>
                </a:lnTo>
                <a:lnTo>
                  <a:pt x="122222" y="74432"/>
                </a:lnTo>
                <a:close/>
                <a:moveTo>
                  <a:pt x="145475" y="74432"/>
                </a:moveTo>
                <a:lnTo>
                  <a:pt x="150794" y="83611"/>
                </a:lnTo>
                <a:lnTo>
                  <a:pt x="148332" y="82213"/>
                </a:lnTo>
                <a:lnTo>
                  <a:pt x="145475" y="80571"/>
                </a:lnTo>
                <a:lnTo>
                  <a:pt x="145475" y="74432"/>
                </a:lnTo>
                <a:close/>
                <a:moveTo>
                  <a:pt x="157086" y="74432"/>
                </a:moveTo>
                <a:lnTo>
                  <a:pt x="162405" y="83611"/>
                </a:lnTo>
                <a:lnTo>
                  <a:pt x="159913" y="82213"/>
                </a:lnTo>
                <a:lnTo>
                  <a:pt x="157086" y="80571"/>
                </a:lnTo>
                <a:lnTo>
                  <a:pt x="157086" y="74432"/>
                </a:lnTo>
                <a:close/>
                <a:moveTo>
                  <a:pt x="168697" y="74432"/>
                </a:moveTo>
                <a:lnTo>
                  <a:pt x="174016" y="83611"/>
                </a:lnTo>
                <a:lnTo>
                  <a:pt x="171554" y="82213"/>
                </a:lnTo>
                <a:lnTo>
                  <a:pt x="168697" y="80571"/>
                </a:lnTo>
                <a:lnTo>
                  <a:pt x="168697" y="74432"/>
                </a:lnTo>
                <a:close/>
                <a:moveTo>
                  <a:pt x="180339" y="74432"/>
                </a:moveTo>
                <a:lnTo>
                  <a:pt x="185658" y="83611"/>
                </a:lnTo>
                <a:lnTo>
                  <a:pt x="183165" y="82213"/>
                </a:lnTo>
                <a:lnTo>
                  <a:pt x="180339" y="80571"/>
                </a:lnTo>
                <a:lnTo>
                  <a:pt x="180339" y="74432"/>
                </a:lnTo>
                <a:close/>
                <a:moveTo>
                  <a:pt x="191950" y="74432"/>
                </a:moveTo>
                <a:lnTo>
                  <a:pt x="197269" y="83611"/>
                </a:lnTo>
                <a:lnTo>
                  <a:pt x="194807" y="82213"/>
                </a:lnTo>
                <a:lnTo>
                  <a:pt x="191950" y="80571"/>
                </a:lnTo>
                <a:lnTo>
                  <a:pt x="191950" y="74432"/>
                </a:lnTo>
                <a:close/>
                <a:moveTo>
                  <a:pt x="203591" y="74432"/>
                </a:moveTo>
                <a:lnTo>
                  <a:pt x="208911" y="83611"/>
                </a:lnTo>
                <a:lnTo>
                  <a:pt x="206418" y="82213"/>
                </a:lnTo>
                <a:lnTo>
                  <a:pt x="203591" y="80571"/>
                </a:lnTo>
                <a:lnTo>
                  <a:pt x="203591" y="74432"/>
                </a:lnTo>
                <a:close/>
                <a:moveTo>
                  <a:pt x="226783" y="74432"/>
                </a:moveTo>
                <a:lnTo>
                  <a:pt x="232103" y="83611"/>
                </a:lnTo>
                <a:lnTo>
                  <a:pt x="229640" y="82213"/>
                </a:lnTo>
                <a:lnTo>
                  <a:pt x="226783" y="80571"/>
                </a:lnTo>
                <a:lnTo>
                  <a:pt x="226783" y="74432"/>
                </a:lnTo>
                <a:close/>
                <a:moveTo>
                  <a:pt x="238425" y="74432"/>
                </a:moveTo>
                <a:lnTo>
                  <a:pt x="243744" y="83611"/>
                </a:lnTo>
                <a:lnTo>
                  <a:pt x="241282" y="82213"/>
                </a:lnTo>
                <a:lnTo>
                  <a:pt x="238425" y="80571"/>
                </a:lnTo>
                <a:lnTo>
                  <a:pt x="238425" y="74432"/>
                </a:lnTo>
                <a:close/>
                <a:moveTo>
                  <a:pt x="250036" y="74432"/>
                </a:moveTo>
                <a:lnTo>
                  <a:pt x="255355" y="83611"/>
                </a:lnTo>
                <a:lnTo>
                  <a:pt x="252893" y="82213"/>
                </a:lnTo>
                <a:lnTo>
                  <a:pt x="250036" y="80571"/>
                </a:lnTo>
                <a:lnTo>
                  <a:pt x="250036" y="74432"/>
                </a:lnTo>
                <a:close/>
                <a:moveTo>
                  <a:pt x="261678" y="74432"/>
                </a:moveTo>
                <a:lnTo>
                  <a:pt x="266997" y="83611"/>
                </a:lnTo>
                <a:lnTo>
                  <a:pt x="264535" y="82213"/>
                </a:lnTo>
                <a:lnTo>
                  <a:pt x="261678" y="80571"/>
                </a:lnTo>
                <a:lnTo>
                  <a:pt x="261678" y="74432"/>
                </a:lnTo>
                <a:close/>
                <a:moveTo>
                  <a:pt x="273289" y="74432"/>
                </a:moveTo>
                <a:lnTo>
                  <a:pt x="278608" y="83611"/>
                </a:lnTo>
                <a:lnTo>
                  <a:pt x="276146" y="82213"/>
                </a:lnTo>
                <a:lnTo>
                  <a:pt x="273289" y="80571"/>
                </a:lnTo>
                <a:lnTo>
                  <a:pt x="273289" y="74432"/>
                </a:lnTo>
                <a:close/>
                <a:moveTo>
                  <a:pt x="6050" y="74432"/>
                </a:moveTo>
                <a:lnTo>
                  <a:pt x="11369" y="83672"/>
                </a:lnTo>
                <a:lnTo>
                  <a:pt x="11369" y="83672"/>
                </a:lnTo>
                <a:lnTo>
                  <a:pt x="8907" y="82213"/>
                </a:lnTo>
                <a:lnTo>
                  <a:pt x="6050" y="80571"/>
                </a:lnTo>
                <a:lnTo>
                  <a:pt x="6050" y="74432"/>
                </a:lnTo>
                <a:close/>
                <a:moveTo>
                  <a:pt x="121979" y="74462"/>
                </a:moveTo>
                <a:lnTo>
                  <a:pt x="121979" y="80571"/>
                </a:lnTo>
                <a:lnTo>
                  <a:pt x="119122" y="82213"/>
                </a:lnTo>
                <a:lnTo>
                  <a:pt x="116660" y="83672"/>
                </a:lnTo>
                <a:lnTo>
                  <a:pt x="116660" y="83672"/>
                </a:lnTo>
                <a:lnTo>
                  <a:pt x="121979" y="74462"/>
                </a:lnTo>
                <a:close/>
                <a:moveTo>
                  <a:pt x="284657" y="74462"/>
                </a:moveTo>
                <a:lnTo>
                  <a:pt x="284657" y="80632"/>
                </a:lnTo>
                <a:lnTo>
                  <a:pt x="279337" y="83672"/>
                </a:lnTo>
                <a:lnTo>
                  <a:pt x="284657" y="74462"/>
                </a:lnTo>
                <a:close/>
                <a:moveTo>
                  <a:pt x="98757" y="74462"/>
                </a:moveTo>
                <a:lnTo>
                  <a:pt x="98757" y="80571"/>
                </a:lnTo>
                <a:lnTo>
                  <a:pt x="95899" y="82213"/>
                </a:lnTo>
                <a:lnTo>
                  <a:pt x="93437" y="83672"/>
                </a:lnTo>
                <a:lnTo>
                  <a:pt x="98757" y="74462"/>
                </a:lnTo>
                <a:close/>
                <a:moveTo>
                  <a:pt x="110337" y="74462"/>
                </a:moveTo>
                <a:lnTo>
                  <a:pt x="110337" y="80571"/>
                </a:lnTo>
                <a:lnTo>
                  <a:pt x="107480" y="82213"/>
                </a:lnTo>
                <a:lnTo>
                  <a:pt x="105018" y="83672"/>
                </a:lnTo>
                <a:lnTo>
                  <a:pt x="110337" y="74462"/>
                </a:lnTo>
                <a:close/>
                <a:moveTo>
                  <a:pt x="133590" y="74462"/>
                </a:moveTo>
                <a:lnTo>
                  <a:pt x="133590" y="80571"/>
                </a:lnTo>
                <a:lnTo>
                  <a:pt x="130733" y="82213"/>
                </a:lnTo>
                <a:lnTo>
                  <a:pt x="128271" y="83672"/>
                </a:lnTo>
                <a:lnTo>
                  <a:pt x="133590" y="74462"/>
                </a:lnTo>
                <a:close/>
                <a:moveTo>
                  <a:pt x="145232" y="74462"/>
                </a:moveTo>
                <a:lnTo>
                  <a:pt x="145232" y="80571"/>
                </a:lnTo>
                <a:lnTo>
                  <a:pt x="142374" y="82213"/>
                </a:lnTo>
                <a:lnTo>
                  <a:pt x="139912" y="83672"/>
                </a:lnTo>
                <a:lnTo>
                  <a:pt x="145232" y="74462"/>
                </a:lnTo>
                <a:close/>
                <a:moveTo>
                  <a:pt x="156843" y="74462"/>
                </a:moveTo>
                <a:lnTo>
                  <a:pt x="156843" y="80571"/>
                </a:lnTo>
                <a:lnTo>
                  <a:pt x="153986" y="82213"/>
                </a:lnTo>
                <a:lnTo>
                  <a:pt x="151523" y="83672"/>
                </a:lnTo>
                <a:lnTo>
                  <a:pt x="156843" y="74462"/>
                </a:lnTo>
                <a:close/>
                <a:moveTo>
                  <a:pt x="168484" y="74462"/>
                </a:moveTo>
                <a:lnTo>
                  <a:pt x="168484" y="80571"/>
                </a:lnTo>
                <a:lnTo>
                  <a:pt x="165627" y="82213"/>
                </a:lnTo>
                <a:lnTo>
                  <a:pt x="163165" y="83672"/>
                </a:lnTo>
                <a:lnTo>
                  <a:pt x="168484" y="74462"/>
                </a:lnTo>
                <a:close/>
                <a:moveTo>
                  <a:pt x="180065" y="74462"/>
                </a:moveTo>
                <a:lnTo>
                  <a:pt x="180065" y="80571"/>
                </a:lnTo>
                <a:lnTo>
                  <a:pt x="177208" y="82213"/>
                </a:lnTo>
                <a:lnTo>
                  <a:pt x="174746" y="83672"/>
                </a:lnTo>
                <a:lnTo>
                  <a:pt x="180065" y="74462"/>
                </a:lnTo>
                <a:close/>
                <a:moveTo>
                  <a:pt x="191676" y="74462"/>
                </a:moveTo>
                <a:lnTo>
                  <a:pt x="191676" y="80571"/>
                </a:lnTo>
                <a:lnTo>
                  <a:pt x="188849" y="82213"/>
                </a:lnTo>
                <a:lnTo>
                  <a:pt x="186357" y="83672"/>
                </a:lnTo>
                <a:lnTo>
                  <a:pt x="191676" y="74462"/>
                </a:lnTo>
                <a:close/>
                <a:moveTo>
                  <a:pt x="203318" y="74462"/>
                </a:moveTo>
                <a:lnTo>
                  <a:pt x="203318" y="80571"/>
                </a:lnTo>
                <a:lnTo>
                  <a:pt x="200461" y="82213"/>
                </a:lnTo>
                <a:lnTo>
                  <a:pt x="197999" y="83672"/>
                </a:lnTo>
                <a:lnTo>
                  <a:pt x="203318" y="74462"/>
                </a:lnTo>
                <a:close/>
                <a:moveTo>
                  <a:pt x="214929" y="74462"/>
                </a:moveTo>
                <a:lnTo>
                  <a:pt x="214929" y="80571"/>
                </a:lnTo>
                <a:lnTo>
                  <a:pt x="212072" y="82213"/>
                </a:lnTo>
                <a:lnTo>
                  <a:pt x="209610" y="83672"/>
                </a:lnTo>
                <a:lnTo>
                  <a:pt x="214929" y="74462"/>
                </a:lnTo>
                <a:close/>
                <a:moveTo>
                  <a:pt x="226570" y="74462"/>
                </a:moveTo>
                <a:lnTo>
                  <a:pt x="226570" y="80571"/>
                </a:lnTo>
                <a:lnTo>
                  <a:pt x="223713" y="82213"/>
                </a:lnTo>
                <a:lnTo>
                  <a:pt x="221251" y="83672"/>
                </a:lnTo>
                <a:lnTo>
                  <a:pt x="226570" y="74462"/>
                </a:lnTo>
                <a:close/>
                <a:moveTo>
                  <a:pt x="238182" y="74462"/>
                </a:moveTo>
                <a:lnTo>
                  <a:pt x="238182" y="80571"/>
                </a:lnTo>
                <a:lnTo>
                  <a:pt x="235355" y="82213"/>
                </a:lnTo>
                <a:lnTo>
                  <a:pt x="232862" y="83672"/>
                </a:lnTo>
                <a:lnTo>
                  <a:pt x="238182" y="74462"/>
                </a:lnTo>
                <a:close/>
                <a:moveTo>
                  <a:pt x="249793" y="74462"/>
                </a:moveTo>
                <a:lnTo>
                  <a:pt x="249793" y="80571"/>
                </a:lnTo>
                <a:lnTo>
                  <a:pt x="246936" y="82213"/>
                </a:lnTo>
                <a:lnTo>
                  <a:pt x="244474" y="83672"/>
                </a:lnTo>
                <a:lnTo>
                  <a:pt x="249793" y="74462"/>
                </a:lnTo>
                <a:close/>
                <a:moveTo>
                  <a:pt x="261404" y="74462"/>
                </a:moveTo>
                <a:lnTo>
                  <a:pt x="261404" y="80571"/>
                </a:lnTo>
                <a:lnTo>
                  <a:pt x="258547" y="82213"/>
                </a:lnTo>
                <a:lnTo>
                  <a:pt x="256085" y="83672"/>
                </a:lnTo>
                <a:lnTo>
                  <a:pt x="261404" y="74462"/>
                </a:lnTo>
                <a:close/>
                <a:moveTo>
                  <a:pt x="273046" y="74462"/>
                </a:moveTo>
                <a:lnTo>
                  <a:pt x="273046" y="80632"/>
                </a:lnTo>
                <a:lnTo>
                  <a:pt x="270188" y="82243"/>
                </a:lnTo>
                <a:lnTo>
                  <a:pt x="267726" y="83672"/>
                </a:lnTo>
                <a:lnTo>
                  <a:pt x="273046" y="74462"/>
                </a:lnTo>
                <a:close/>
                <a:moveTo>
                  <a:pt x="29029" y="74462"/>
                </a:moveTo>
                <a:lnTo>
                  <a:pt x="29029" y="80632"/>
                </a:lnTo>
                <a:lnTo>
                  <a:pt x="26172" y="82243"/>
                </a:lnTo>
                <a:lnTo>
                  <a:pt x="23710" y="83702"/>
                </a:lnTo>
                <a:lnTo>
                  <a:pt x="23710" y="83702"/>
                </a:lnTo>
                <a:lnTo>
                  <a:pt x="29029" y="74462"/>
                </a:lnTo>
                <a:close/>
                <a:moveTo>
                  <a:pt x="75504" y="74462"/>
                </a:moveTo>
                <a:lnTo>
                  <a:pt x="75504" y="80632"/>
                </a:lnTo>
                <a:lnTo>
                  <a:pt x="72647" y="82243"/>
                </a:lnTo>
                <a:lnTo>
                  <a:pt x="70185" y="83702"/>
                </a:lnTo>
                <a:lnTo>
                  <a:pt x="70185" y="83702"/>
                </a:lnTo>
                <a:lnTo>
                  <a:pt x="75504" y="74462"/>
                </a:lnTo>
                <a:close/>
                <a:moveTo>
                  <a:pt x="17418" y="74462"/>
                </a:moveTo>
                <a:lnTo>
                  <a:pt x="17418" y="80632"/>
                </a:lnTo>
                <a:lnTo>
                  <a:pt x="14560" y="82243"/>
                </a:lnTo>
                <a:lnTo>
                  <a:pt x="12098" y="83702"/>
                </a:lnTo>
                <a:lnTo>
                  <a:pt x="17418" y="74462"/>
                </a:lnTo>
                <a:close/>
                <a:moveTo>
                  <a:pt x="40610" y="74462"/>
                </a:moveTo>
                <a:lnTo>
                  <a:pt x="40610" y="80632"/>
                </a:lnTo>
                <a:lnTo>
                  <a:pt x="37783" y="82243"/>
                </a:lnTo>
                <a:lnTo>
                  <a:pt x="35290" y="83702"/>
                </a:lnTo>
                <a:lnTo>
                  <a:pt x="40610" y="74462"/>
                </a:lnTo>
                <a:close/>
                <a:moveTo>
                  <a:pt x="52251" y="74462"/>
                </a:moveTo>
                <a:lnTo>
                  <a:pt x="52251" y="80632"/>
                </a:lnTo>
                <a:lnTo>
                  <a:pt x="49394" y="82243"/>
                </a:lnTo>
                <a:lnTo>
                  <a:pt x="46932" y="83702"/>
                </a:lnTo>
                <a:lnTo>
                  <a:pt x="52251" y="74462"/>
                </a:lnTo>
                <a:close/>
                <a:moveTo>
                  <a:pt x="63862" y="74462"/>
                </a:moveTo>
                <a:lnTo>
                  <a:pt x="63862" y="80632"/>
                </a:lnTo>
                <a:lnTo>
                  <a:pt x="61005" y="82243"/>
                </a:lnTo>
                <a:lnTo>
                  <a:pt x="58543" y="83702"/>
                </a:lnTo>
                <a:lnTo>
                  <a:pt x="63862" y="74462"/>
                </a:lnTo>
                <a:close/>
                <a:moveTo>
                  <a:pt x="87115" y="74462"/>
                </a:moveTo>
                <a:lnTo>
                  <a:pt x="87115" y="80632"/>
                </a:lnTo>
                <a:lnTo>
                  <a:pt x="84288" y="82243"/>
                </a:lnTo>
                <a:lnTo>
                  <a:pt x="81796" y="83702"/>
                </a:lnTo>
                <a:lnTo>
                  <a:pt x="87115" y="74462"/>
                </a:lnTo>
                <a:close/>
                <a:moveTo>
                  <a:pt x="5898" y="80815"/>
                </a:moveTo>
                <a:lnTo>
                  <a:pt x="8755" y="82456"/>
                </a:lnTo>
                <a:lnTo>
                  <a:pt x="11217" y="83885"/>
                </a:lnTo>
                <a:lnTo>
                  <a:pt x="578" y="83885"/>
                </a:lnTo>
                <a:lnTo>
                  <a:pt x="5898" y="80815"/>
                </a:lnTo>
                <a:close/>
                <a:moveTo>
                  <a:pt x="17509" y="80815"/>
                </a:moveTo>
                <a:lnTo>
                  <a:pt x="20366" y="82456"/>
                </a:lnTo>
                <a:lnTo>
                  <a:pt x="22828" y="83885"/>
                </a:lnTo>
                <a:lnTo>
                  <a:pt x="12190" y="83885"/>
                </a:lnTo>
                <a:lnTo>
                  <a:pt x="14682" y="82456"/>
                </a:lnTo>
                <a:lnTo>
                  <a:pt x="17509" y="80815"/>
                </a:lnTo>
                <a:close/>
                <a:moveTo>
                  <a:pt x="29150" y="80815"/>
                </a:moveTo>
                <a:lnTo>
                  <a:pt x="32008" y="82456"/>
                </a:lnTo>
                <a:lnTo>
                  <a:pt x="34470" y="83885"/>
                </a:lnTo>
                <a:lnTo>
                  <a:pt x="23831" y="83885"/>
                </a:lnTo>
                <a:lnTo>
                  <a:pt x="26293" y="82456"/>
                </a:lnTo>
                <a:lnTo>
                  <a:pt x="29150" y="80815"/>
                </a:lnTo>
                <a:close/>
                <a:moveTo>
                  <a:pt x="40762" y="80815"/>
                </a:moveTo>
                <a:lnTo>
                  <a:pt x="43619" y="82456"/>
                </a:lnTo>
                <a:lnTo>
                  <a:pt x="46081" y="83885"/>
                </a:lnTo>
                <a:lnTo>
                  <a:pt x="35442" y="83885"/>
                </a:lnTo>
                <a:lnTo>
                  <a:pt x="37935" y="82456"/>
                </a:lnTo>
                <a:lnTo>
                  <a:pt x="40762" y="80815"/>
                </a:lnTo>
                <a:close/>
                <a:moveTo>
                  <a:pt x="52403" y="80815"/>
                </a:moveTo>
                <a:lnTo>
                  <a:pt x="55260" y="82456"/>
                </a:lnTo>
                <a:lnTo>
                  <a:pt x="57722" y="83885"/>
                </a:lnTo>
                <a:lnTo>
                  <a:pt x="47084" y="83885"/>
                </a:lnTo>
                <a:lnTo>
                  <a:pt x="49546" y="82456"/>
                </a:lnTo>
                <a:lnTo>
                  <a:pt x="52403" y="80815"/>
                </a:lnTo>
                <a:close/>
                <a:moveTo>
                  <a:pt x="64014" y="80815"/>
                </a:moveTo>
                <a:lnTo>
                  <a:pt x="66871" y="82456"/>
                </a:lnTo>
                <a:lnTo>
                  <a:pt x="69334" y="83885"/>
                </a:lnTo>
                <a:lnTo>
                  <a:pt x="58695" y="83885"/>
                </a:lnTo>
                <a:lnTo>
                  <a:pt x="61187" y="82456"/>
                </a:lnTo>
                <a:lnTo>
                  <a:pt x="64014" y="80815"/>
                </a:lnTo>
                <a:close/>
                <a:moveTo>
                  <a:pt x="75625" y="80815"/>
                </a:moveTo>
                <a:lnTo>
                  <a:pt x="78452" y="82456"/>
                </a:lnTo>
                <a:lnTo>
                  <a:pt x="80945" y="83885"/>
                </a:lnTo>
                <a:lnTo>
                  <a:pt x="70306" y="83885"/>
                </a:lnTo>
                <a:lnTo>
                  <a:pt x="72768" y="82456"/>
                </a:lnTo>
                <a:lnTo>
                  <a:pt x="75625" y="80815"/>
                </a:lnTo>
                <a:close/>
                <a:moveTo>
                  <a:pt x="87237" y="80815"/>
                </a:moveTo>
                <a:lnTo>
                  <a:pt x="90094" y="82456"/>
                </a:lnTo>
                <a:lnTo>
                  <a:pt x="92556" y="83885"/>
                </a:lnTo>
                <a:lnTo>
                  <a:pt x="81917" y="83885"/>
                </a:lnTo>
                <a:lnTo>
                  <a:pt x="84379" y="82456"/>
                </a:lnTo>
                <a:lnTo>
                  <a:pt x="87237" y="80815"/>
                </a:lnTo>
                <a:close/>
                <a:moveTo>
                  <a:pt x="98878" y="80815"/>
                </a:moveTo>
                <a:lnTo>
                  <a:pt x="101705" y="82456"/>
                </a:lnTo>
                <a:lnTo>
                  <a:pt x="104197" y="83885"/>
                </a:lnTo>
                <a:lnTo>
                  <a:pt x="93559" y="83885"/>
                </a:lnTo>
                <a:lnTo>
                  <a:pt x="96021" y="82456"/>
                </a:lnTo>
                <a:lnTo>
                  <a:pt x="98878" y="80815"/>
                </a:lnTo>
                <a:close/>
                <a:moveTo>
                  <a:pt x="110489" y="80815"/>
                </a:moveTo>
                <a:lnTo>
                  <a:pt x="113346" y="82456"/>
                </a:lnTo>
                <a:lnTo>
                  <a:pt x="115809" y="83885"/>
                </a:lnTo>
                <a:lnTo>
                  <a:pt x="105170" y="83885"/>
                </a:lnTo>
                <a:lnTo>
                  <a:pt x="107632" y="82456"/>
                </a:lnTo>
                <a:lnTo>
                  <a:pt x="110489" y="80815"/>
                </a:lnTo>
                <a:close/>
                <a:moveTo>
                  <a:pt x="122131" y="80815"/>
                </a:moveTo>
                <a:lnTo>
                  <a:pt x="124958" y="82456"/>
                </a:lnTo>
                <a:lnTo>
                  <a:pt x="127450" y="83885"/>
                </a:lnTo>
                <a:lnTo>
                  <a:pt x="116812" y="83885"/>
                </a:lnTo>
                <a:lnTo>
                  <a:pt x="119274" y="82456"/>
                </a:lnTo>
                <a:lnTo>
                  <a:pt x="122131" y="80815"/>
                </a:lnTo>
                <a:close/>
                <a:moveTo>
                  <a:pt x="133742" y="80815"/>
                </a:moveTo>
                <a:lnTo>
                  <a:pt x="136599" y="82456"/>
                </a:lnTo>
                <a:lnTo>
                  <a:pt x="139061" y="83885"/>
                </a:lnTo>
                <a:lnTo>
                  <a:pt x="128423" y="83885"/>
                </a:lnTo>
                <a:lnTo>
                  <a:pt x="130885" y="82456"/>
                </a:lnTo>
                <a:lnTo>
                  <a:pt x="133742" y="80815"/>
                </a:lnTo>
                <a:close/>
                <a:moveTo>
                  <a:pt x="145323" y="80815"/>
                </a:moveTo>
                <a:lnTo>
                  <a:pt x="148180" y="82456"/>
                </a:lnTo>
                <a:lnTo>
                  <a:pt x="150642" y="83885"/>
                </a:lnTo>
                <a:lnTo>
                  <a:pt x="140004" y="83885"/>
                </a:lnTo>
                <a:lnTo>
                  <a:pt x="142496" y="82456"/>
                </a:lnTo>
                <a:lnTo>
                  <a:pt x="145323" y="80815"/>
                </a:lnTo>
                <a:close/>
                <a:moveTo>
                  <a:pt x="156964" y="80815"/>
                </a:moveTo>
                <a:lnTo>
                  <a:pt x="159822" y="82456"/>
                </a:lnTo>
                <a:lnTo>
                  <a:pt x="162284" y="83885"/>
                </a:lnTo>
                <a:lnTo>
                  <a:pt x="151645" y="83885"/>
                </a:lnTo>
                <a:lnTo>
                  <a:pt x="154107" y="82456"/>
                </a:lnTo>
                <a:lnTo>
                  <a:pt x="156964" y="80815"/>
                </a:lnTo>
                <a:close/>
                <a:moveTo>
                  <a:pt x="168575" y="80815"/>
                </a:moveTo>
                <a:lnTo>
                  <a:pt x="171433" y="82456"/>
                </a:lnTo>
                <a:lnTo>
                  <a:pt x="173895" y="83885"/>
                </a:lnTo>
                <a:lnTo>
                  <a:pt x="163256" y="83885"/>
                </a:lnTo>
                <a:lnTo>
                  <a:pt x="165749" y="82456"/>
                </a:lnTo>
                <a:lnTo>
                  <a:pt x="168575" y="80815"/>
                </a:lnTo>
                <a:close/>
                <a:moveTo>
                  <a:pt x="180217" y="80815"/>
                </a:moveTo>
                <a:lnTo>
                  <a:pt x="183074" y="82456"/>
                </a:lnTo>
                <a:lnTo>
                  <a:pt x="185536" y="83885"/>
                </a:lnTo>
                <a:lnTo>
                  <a:pt x="174898" y="83885"/>
                </a:lnTo>
                <a:lnTo>
                  <a:pt x="177360" y="82456"/>
                </a:lnTo>
                <a:lnTo>
                  <a:pt x="180217" y="80815"/>
                </a:lnTo>
                <a:close/>
                <a:moveTo>
                  <a:pt x="191828" y="80815"/>
                </a:moveTo>
                <a:lnTo>
                  <a:pt x="194685" y="82456"/>
                </a:lnTo>
                <a:lnTo>
                  <a:pt x="197147" y="83885"/>
                </a:lnTo>
                <a:lnTo>
                  <a:pt x="186509" y="83885"/>
                </a:lnTo>
                <a:lnTo>
                  <a:pt x="189001" y="82456"/>
                </a:lnTo>
                <a:lnTo>
                  <a:pt x="191828" y="80815"/>
                </a:lnTo>
                <a:close/>
                <a:moveTo>
                  <a:pt x="203470" y="80815"/>
                </a:moveTo>
                <a:lnTo>
                  <a:pt x="206327" y="82456"/>
                </a:lnTo>
                <a:lnTo>
                  <a:pt x="208789" y="83885"/>
                </a:lnTo>
                <a:lnTo>
                  <a:pt x="198151" y="83885"/>
                </a:lnTo>
                <a:lnTo>
                  <a:pt x="200613" y="82456"/>
                </a:lnTo>
                <a:lnTo>
                  <a:pt x="203470" y="80815"/>
                </a:lnTo>
                <a:close/>
                <a:moveTo>
                  <a:pt x="215051" y="80815"/>
                </a:moveTo>
                <a:lnTo>
                  <a:pt x="217908" y="82456"/>
                </a:lnTo>
                <a:lnTo>
                  <a:pt x="220370" y="83885"/>
                </a:lnTo>
                <a:lnTo>
                  <a:pt x="209731" y="83885"/>
                </a:lnTo>
                <a:lnTo>
                  <a:pt x="212193" y="82456"/>
                </a:lnTo>
                <a:lnTo>
                  <a:pt x="215051" y="80815"/>
                </a:lnTo>
                <a:close/>
                <a:moveTo>
                  <a:pt x="226692" y="80815"/>
                </a:moveTo>
                <a:lnTo>
                  <a:pt x="229519" y="82456"/>
                </a:lnTo>
                <a:lnTo>
                  <a:pt x="232011" y="83885"/>
                </a:lnTo>
                <a:lnTo>
                  <a:pt x="221373" y="83885"/>
                </a:lnTo>
                <a:lnTo>
                  <a:pt x="223835" y="82456"/>
                </a:lnTo>
                <a:lnTo>
                  <a:pt x="226692" y="80815"/>
                </a:lnTo>
                <a:close/>
                <a:moveTo>
                  <a:pt x="238303" y="80815"/>
                </a:moveTo>
                <a:lnTo>
                  <a:pt x="241160" y="82456"/>
                </a:lnTo>
                <a:lnTo>
                  <a:pt x="243622" y="83885"/>
                </a:lnTo>
                <a:lnTo>
                  <a:pt x="232984" y="83885"/>
                </a:lnTo>
                <a:lnTo>
                  <a:pt x="235446" y="82456"/>
                </a:lnTo>
                <a:lnTo>
                  <a:pt x="238303" y="80815"/>
                </a:lnTo>
                <a:close/>
                <a:moveTo>
                  <a:pt x="249945" y="80815"/>
                </a:moveTo>
                <a:lnTo>
                  <a:pt x="252772" y="82456"/>
                </a:lnTo>
                <a:lnTo>
                  <a:pt x="255264" y="83885"/>
                </a:lnTo>
                <a:lnTo>
                  <a:pt x="244626" y="83885"/>
                </a:lnTo>
                <a:lnTo>
                  <a:pt x="247088" y="82456"/>
                </a:lnTo>
                <a:lnTo>
                  <a:pt x="249945" y="80815"/>
                </a:lnTo>
                <a:close/>
                <a:moveTo>
                  <a:pt x="261556" y="80815"/>
                </a:moveTo>
                <a:lnTo>
                  <a:pt x="264413" y="82456"/>
                </a:lnTo>
                <a:lnTo>
                  <a:pt x="266875" y="83885"/>
                </a:lnTo>
                <a:lnTo>
                  <a:pt x="256237" y="83885"/>
                </a:lnTo>
                <a:lnTo>
                  <a:pt x="258699" y="82456"/>
                </a:lnTo>
                <a:lnTo>
                  <a:pt x="261556" y="80815"/>
                </a:lnTo>
                <a:close/>
                <a:moveTo>
                  <a:pt x="273198" y="80815"/>
                </a:moveTo>
                <a:lnTo>
                  <a:pt x="276024" y="82456"/>
                </a:lnTo>
                <a:lnTo>
                  <a:pt x="278517" y="83885"/>
                </a:lnTo>
                <a:lnTo>
                  <a:pt x="267878" y="83885"/>
                </a:lnTo>
                <a:lnTo>
                  <a:pt x="270340" y="82456"/>
                </a:lnTo>
                <a:lnTo>
                  <a:pt x="273198" y="80815"/>
                </a:lnTo>
                <a:close/>
                <a:moveTo>
                  <a:pt x="11217" y="84158"/>
                </a:moveTo>
                <a:lnTo>
                  <a:pt x="5898" y="87228"/>
                </a:lnTo>
                <a:lnTo>
                  <a:pt x="578" y="84158"/>
                </a:lnTo>
                <a:close/>
                <a:moveTo>
                  <a:pt x="22828" y="84158"/>
                </a:moveTo>
                <a:lnTo>
                  <a:pt x="17509" y="87228"/>
                </a:lnTo>
                <a:lnTo>
                  <a:pt x="12190" y="84158"/>
                </a:lnTo>
                <a:close/>
                <a:moveTo>
                  <a:pt x="34470" y="84158"/>
                </a:moveTo>
                <a:lnTo>
                  <a:pt x="29150" y="87228"/>
                </a:lnTo>
                <a:lnTo>
                  <a:pt x="23831" y="84158"/>
                </a:lnTo>
                <a:close/>
                <a:moveTo>
                  <a:pt x="46081" y="84158"/>
                </a:moveTo>
                <a:lnTo>
                  <a:pt x="40762" y="87228"/>
                </a:lnTo>
                <a:lnTo>
                  <a:pt x="35442" y="84158"/>
                </a:lnTo>
                <a:close/>
                <a:moveTo>
                  <a:pt x="57722" y="84158"/>
                </a:moveTo>
                <a:lnTo>
                  <a:pt x="52403" y="87228"/>
                </a:lnTo>
                <a:lnTo>
                  <a:pt x="47084" y="84158"/>
                </a:lnTo>
                <a:close/>
                <a:moveTo>
                  <a:pt x="69334" y="84158"/>
                </a:moveTo>
                <a:lnTo>
                  <a:pt x="64014" y="87228"/>
                </a:lnTo>
                <a:lnTo>
                  <a:pt x="58695" y="84158"/>
                </a:lnTo>
                <a:close/>
                <a:moveTo>
                  <a:pt x="80945" y="84158"/>
                </a:moveTo>
                <a:lnTo>
                  <a:pt x="75625" y="87228"/>
                </a:lnTo>
                <a:lnTo>
                  <a:pt x="70306" y="84158"/>
                </a:lnTo>
                <a:close/>
                <a:moveTo>
                  <a:pt x="92556" y="84158"/>
                </a:moveTo>
                <a:lnTo>
                  <a:pt x="87237" y="87228"/>
                </a:lnTo>
                <a:lnTo>
                  <a:pt x="81917" y="84158"/>
                </a:lnTo>
                <a:close/>
                <a:moveTo>
                  <a:pt x="104197" y="84158"/>
                </a:moveTo>
                <a:lnTo>
                  <a:pt x="98878" y="87228"/>
                </a:lnTo>
                <a:lnTo>
                  <a:pt x="93559" y="84158"/>
                </a:lnTo>
                <a:close/>
                <a:moveTo>
                  <a:pt x="115809" y="84158"/>
                </a:moveTo>
                <a:lnTo>
                  <a:pt x="110489" y="87228"/>
                </a:lnTo>
                <a:lnTo>
                  <a:pt x="105170" y="84158"/>
                </a:lnTo>
                <a:close/>
                <a:moveTo>
                  <a:pt x="127450" y="84158"/>
                </a:moveTo>
                <a:lnTo>
                  <a:pt x="122131" y="87228"/>
                </a:lnTo>
                <a:lnTo>
                  <a:pt x="116812" y="84158"/>
                </a:lnTo>
                <a:close/>
                <a:moveTo>
                  <a:pt x="139061" y="84158"/>
                </a:moveTo>
                <a:lnTo>
                  <a:pt x="133742" y="87228"/>
                </a:lnTo>
                <a:lnTo>
                  <a:pt x="128423" y="84158"/>
                </a:lnTo>
                <a:close/>
                <a:moveTo>
                  <a:pt x="150642" y="84158"/>
                </a:moveTo>
                <a:lnTo>
                  <a:pt x="145323" y="87228"/>
                </a:lnTo>
                <a:lnTo>
                  <a:pt x="140004" y="84158"/>
                </a:lnTo>
                <a:close/>
                <a:moveTo>
                  <a:pt x="162284" y="84158"/>
                </a:moveTo>
                <a:lnTo>
                  <a:pt x="156964" y="87228"/>
                </a:lnTo>
                <a:lnTo>
                  <a:pt x="151645" y="84158"/>
                </a:lnTo>
                <a:close/>
                <a:moveTo>
                  <a:pt x="173895" y="84158"/>
                </a:moveTo>
                <a:lnTo>
                  <a:pt x="168575" y="87228"/>
                </a:lnTo>
                <a:lnTo>
                  <a:pt x="163256" y="84158"/>
                </a:lnTo>
                <a:close/>
                <a:moveTo>
                  <a:pt x="185536" y="84158"/>
                </a:moveTo>
                <a:lnTo>
                  <a:pt x="180217" y="87228"/>
                </a:lnTo>
                <a:lnTo>
                  <a:pt x="174898" y="84158"/>
                </a:lnTo>
                <a:close/>
                <a:moveTo>
                  <a:pt x="197147" y="84158"/>
                </a:moveTo>
                <a:lnTo>
                  <a:pt x="191828" y="87228"/>
                </a:lnTo>
                <a:lnTo>
                  <a:pt x="186509" y="84158"/>
                </a:lnTo>
                <a:close/>
                <a:moveTo>
                  <a:pt x="208789" y="84158"/>
                </a:moveTo>
                <a:lnTo>
                  <a:pt x="203470" y="87228"/>
                </a:lnTo>
                <a:lnTo>
                  <a:pt x="198151" y="84158"/>
                </a:lnTo>
                <a:close/>
                <a:moveTo>
                  <a:pt x="220370" y="84158"/>
                </a:moveTo>
                <a:lnTo>
                  <a:pt x="215051" y="87228"/>
                </a:lnTo>
                <a:lnTo>
                  <a:pt x="209731" y="84158"/>
                </a:lnTo>
                <a:close/>
                <a:moveTo>
                  <a:pt x="232011" y="84158"/>
                </a:moveTo>
                <a:lnTo>
                  <a:pt x="226692" y="87228"/>
                </a:lnTo>
                <a:lnTo>
                  <a:pt x="221373" y="84158"/>
                </a:lnTo>
                <a:close/>
                <a:moveTo>
                  <a:pt x="243622" y="84158"/>
                </a:moveTo>
                <a:lnTo>
                  <a:pt x="238303" y="87228"/>
                </a:lnTo>
                <a:lnTo>
                  <a:pt x="232984" y="84158"/>
                </a:lnTo>
                <a:close/>
                <a:moveTo>
                  <a:pt x="255264" y="84158"/>
                </a:moveTo>
                <a:lnTo>
                  <a:pt x="249945" y="87228"/>
                </a:lnTo>
                <a:lnTo>
                  <a:pt x="244626" y="84158"/>
                </a:lnTo>
                <a:close/>
                <a:moveTo>
                  <a:pt x="266875" y="84158"/>
                </a:moveTo>
                <a:lnTo>
                  <a:pt x="261556" y="87228"/>
                </a:lnTo>
                <a:lnTo>
                  <a:pt x="256237" y="84158"/>
                </a:lnTo>
                <a:close/>
                <a:moveTo>
                  <a:pt x="278517" y="84158"/>
                </a:moveTo>
                <a:lnTo>
                  <a:pt x="273198" y="87228"/>
                </a:lnTo>
                <a:lnTo>
                  <a:pt x="267878" y="84158"/>
                </a:lnTo>
                <a:close/>
                <a:moveTo>
                  <a:pt x="11369" y="84371"/>
                </a:moveTo>
                <a:lnTo>
                  <a:pt x="6050" y="93581"/>
                </a:lnTo>
                <a:lnTo>
                  <a:pt x="6050" y="87471"/>
                </a:lnTo>
                <a:lnTo>
                  <a:pt x="11369" y="84371"/>
                </a:lnTo>
                <a:close/>
                <a:moveTo>
                  <a:pt x="22980" y="84341"/>
                </a:moveTo>
                <a:lnTo>
                  <a:pt x="17661" y="93581"/>
                </a:lnTo>
                <a:lnTo>
                  <a:pt x="17661" y="87410"/>
                </a:lnTo>
                <a:lnTo>
                  <a:pt x="22980" y="84341"/>
                </a:lnTo>
                <a:close/>
                <a:moveTo>
                  <a:pt x="34622" y="84371"/>
                </a:moveTo>
                <a:lnTo>
                  <a:pt x="29302" y="93581"/>
                </a:lnTo>
                <a:lnTo>
                  <a:pt x="29302" y="87471"/>
                </a:lnTo>
                <a:lnTo>
                  <a:pt x="34622" y="84371"/>
                </a:lnTo>
                <a:close/>
                <a:moveTo>
                  <a:pt x="46202" y="84371"/>
                </a:moveTo>
                <a:lnTo>
                  <a:pt x="40883" y="93581"/>
                </a:lnTo>
                <a:lnTo>
                  <a:pt x="40883" y="87471"/>
                </a:lnTo>
                <a:lnTo>
                  <a:pt x="46202" y="84371"/>
                </a:lnTo>
                <a:close/>
                <a:moveTo>
                  <a:pt x="57844" y="84371"/>
                </a:moveTo>
                <a:lnTo>
                  <a:pt x="52525" y="93581"/>
                </a:lnTo>
                <a:lnTo>
                  <a:pt x="52525" y="87471"/>
                </a:lnTo>
                <a:lnTo>
                  <a:pt x="57844" y="84371"/>
                </a:lnTo>
                <a:close/>
                <a:moveTo>
                  <a:pt x="69455" y="84371"/>
                </a:moveTo>
                <a:lnTo>
                  <a:pt x="64136" y="93581"/>
                </a:lnTo>
                <a:lnTo>
                  <a:pt x="64136" y="87471"/>
                </a:lnTo>
                <a:lnTo>
                  <a:pt x="69455" y="84371"/>
                </a:lnTo>
                <a:close/>
                <a:moveTo>
                  <a:pt x="81097" y="84371"/>
                </a:moveTo>
                <a:lnTo>
                  <a:pt x="75777" y="93581"/>
                </a:lnTo>
                <a:lnTo>
                  <a:pt x="75777" y="87471"/>
                </a:lnTo>
                <a:lnTo>
                  <a:pt x="81097" y="84371"/>
                </a:lnTo>
                <a:close/>
                <a:moveTo>
                  <a:pt x="92708" y="84371"/>
                </a:moveTo>
                <a:lnTo>
                  <a:pt x="87389" y="93581"/>
                </a:lnTo>
                <a:lnTo>
                  <a:pt x="87389" y="87471"/>
                </a:lnTo>
                <a:lnTo>
                  <a:pt x="92708" y="84371"/>
                </a:lnTo>
                <a:close/>
                <a:moveTo>
                  <a:pt x="93437" y="84371"/>
                </a:moveTo>
                <a:lnTo>
                  <a:pt x="98757" y="87471"/>
                </a:lnTo>
                <a:lnTo>
                  <a:pt x="98757" y="93581"/>
                </a:lnTo>
                <a:lnTo>
                  <a:pt x="93437" y="84371"/>
                </a:lnTo>
                <a:close/>
                <a:moveTo>
                  <a:pt x="104349" y="84341"/>
                </a:moveTo>
                <a:lnTo>
                  <a:pt x="99030" y="93581"/>
                </a:lnTo>
                <a:lnTo>
                  <a:pt x="99030" y="87410"/>
                </a:lnTo>
                <a:lnTo>
                  <a:pt x="104349" y="84341"/>
                </a:lnTo>
                <a:close/>
                <a:moveTo>
                  <a:pt x="105018" y="84371"/>
                </a:moveTo>
                <a:lnTo>
                  <a:pt x="110337" y="87471"/>
                </a:lnTo>
                <a:lnTo>
                  <a:pt x="110337" y="93581"/>
                </a:lnTo>
                <a:lnTo>
                  <a:pt x="105018" y="84371"/>
                </a:lnTo>
                <a:close/>
                <a:moveTo>
                  <a:pt x="115930" y="84341"/>
                </a:moveTo>
                <a:lnTo>
                  <a:pt x="110611" y="93581"/>
                </a:lnTo>
                <a:lnTo>
                  <a:pt x="110611" y="87410"/>
                </a:lnTo>
                <a:lnTo>
                  <a:pt x="115930" y="84341"/>
                </a:lnTo>
                <a:close/>
                <a:moveTo>
                  <a:pt x="116660" y="84371"/>
                </a:moveTo>
                <a:lnTo>
                  <a:pt x="121979" y="87471"/>
                </a:lnTo>
                <a:lnTo>
                  <a:pt x="121979" y="93581"/>
                </a:lnTo>
                <a:lnTo>
                  <a:pt x="116660" y="84371"/>
                </a:lnTo>
                <a:close/>
                <a:moveTo>
                  <a:pt x="127541" y="84341"/>
                </a:moveTo>
                <a:lnTo>
                  <a:pt x="122222" y="93581"/>
                </a:lnTo>
                <a:lnTo>
                  <a:pt x="122222" y="87410"/>
                </a:lnTo>
                <a:lnTo>
                  <a:pt x="127541" y="84341"/>
                </a:lnTo>
                <a:close/>
                <a:moveTo>
                  <a:pt x="128271" y="84371"/>
                </a:moveTo>
                <a:lnTo>
                  <a:pt x="133590" y="87471"/>
                </a:lnTo>
                <a:lnTo>
                  <a:pt x="133590" y="93581"/>
                </a:lnTo>
                <a:lnTo>
                  <a:pt x="128271" y="84371"/>
                </a:lnTo>
                <a:close/>
                <a:moveTo>
                  <a:pt x="139183" y="84341"/>
                </a:moveTo>
                <a:lnTo>
                  <a:pt x="133864" y="93581"/>
                </a:lnTo>
                <a:lnTo>
                  <a:pt x="133864" y="87410"/>
                </a:lnTo>
                <a:lnTo>
                  <a:pt x="139183" y="84341"/>
                </a:lnTo>
                <a:close/>
                <a:moveTo>
                  <a:pt x="139912" y="84371"/>
                </a:moveTo>
                <a:lnTo>
                  <a:pt x="145232" y="87471"/>
                </a:lnTo>
                <a:lnTo>
                  <a:pt x="145232" y="93581"/>
                </a:lnTo>
                <a:lnTo>
                  <a:pt x="139912" y="84371"/>
                </a:lnTo>
                <a:close/>
                <a:moveTo>
                  <a:pt x="150794" y="84341"/>
                </a:moveTo>
                <a:lnTo>
                  <a:pt x="145475" y="93581"/>
                </a:lnTo>
                <a:lnTo>
                  <a:pt x="145475" y="87410"/>
                </a:lnTo>
                <a:lnTo>
                  <a:pt x="150794" y="84341"/>
                </a:lnTo>
                <a:close/>
                <a:moveTo>
                  <a:pt x="151523" y="84371"/>
                </a:moveTo>
                <a:lnTo>
                  <a:pt x="156843" y="87471"/>
                </a:lnTo>
                <a:lnTo>
                  <a:pt x="156843" y="93581"/>
                </a:lnTo>
                <a:lnTo>
                  <a:pt x="151523" y="84371"/>
                </a:lnTo>
                <a:close/>
                <a:moveTo>
                  <a:pt x="162436" y="84341"/>
                </a:moveTo>
                <a:lnTo>
                  <a:pt x="157116" y="93581"/>
                </a:lnTo>
                <a:lnTo>
                  <a:pt x="157116" y="87410"/>
                </a:lnTo>
                <a:lnTo>
                  <a:pt x="162436" y="84341"/>
                </a:lnTo>
                <a:close/>
                <a:moveTo>
                  <a:pt x="163165" y="84371"/>
                </a:moveTo>
                <a:lnTo>
                  <a:pt x="168484" y="87471"/>
                </a:lnTo>
                <a:lnTo>
                  <a:pt x="168484" y="93581"/>
                </a:lnTo>
                <a:lnTo>
                  <a:pt x="163165" y="84371"/>
                </a:lnTo>
                <a:close/>
                <a:moveTo>
                  <a:pt x="174047" y="84341"/>
                </a:moveTo>
                <a:lnTo>
                  <a:pt x="168727" y="93581"/>
                </a:lnTo>
                <a:lnTo>
                  <a:pt x="168727" y="87410"/>
                </a:lnTo>
                <a:lnTo>
                  <a:pt x="174047" y="84341"/>
                </a:lnTo>
                <a:close/>
                <a:moveTo>
                  <a:pt x="174746" y="84371"/>
                </a:moveTo>
                <a:lnTo>
                  <a:pt x="180065" y="87471"/>
                </a:lnTo>
                <a:lnTo>
                  <a:pt x="180065" y="93581"/>
                </a:lnTo>
                <a:lnTo>
                  <a:pt x="174746" y="84371"/>
                </a:lnTo>
                <a:close/>
                <a:moveTo>
                  <a:pt x="185658" y="84341"/>
                </a:moveTo>
                <a:lnTo>
                  <a:pt x="180339" y="93581"/>
                </a:lnTo>
                <a:lnTo>
                  <a:pt x="180339" y="87410"/>
                </a:lnTo>
                <a:lnTo>
                  <a:pt x="185658" y="84341"/>
                </a:lnTo>
                <a:close/>
                <a:moveTo>
                  <a:pt x="197269" y="84371"/>
                </a:moveTo>
                <a:lnTo>
                  <a:pt x="191950" y="93581"/>
                </a:lnTo>
                <a:lnTo>
                  <a:pt x="191950" y="87471"/>
                </a:lnTo>
                <a:lnTo>
                  <a:pt x="197269" y="84371"/>
                </a:lnTo>
                <a:close/>
                <a:moveTo>
                  <a:pt x="208911" y="84371"/>
                </a:moveTo>
                <a:lnTo>
                  <a:pt x="203591" y="93581"/>
                </a:lnTo>
                <a:lnTo>
                  <a:pt x="203591" y="87471"/>
                </a:lnTo>
                <a:lnTo>
                  <a:pt x="208911" y="84371"/>
                </a:lnTo>
                <a:close/>
                <a:moveTo>
                  <a:pt x="220522" y="84371"/>
                </a:moveTo>
                <a:lnTo>
                  <a:pt x="215202" y="93581"/>
                </a:lnTo>
                <a:lnTo>
                  <a:pt x="215202" y="87471"/>
                </a:lnTo>
                <a:lnTo>
                  <a:pt x="220522" y="84371"/>
                </a:lnTo>
                <a:close/>
                <a:moveTo>
                  <a:pt x="232163" y="84371"/>
                </a:moveTo>
                <a:lnTo>
                  <a:pt x="226844" y="93581"/>
                </a:lnTo>
                <a:lnTo>
                  <a:pt x="226844" y="87471"/>
                </a:lnTo>
                <a:lnTo>
                  <a:pt x="232163" y="84371"/>
                </a:lnTo>
                <a:close/>
                <a:moveTo>
                  <a:pt x="243774" y="84371"/>
                </a:moveTo>
                <a:lnTo>
                  <a:pt x="238455" y="93581"/>
                </a:lnTo>
                <a:lnTo>
                  <a:pt x="238455" y="87471"/>
                </a:lnTo>
                <a:lnTo>
                  <a:pt x="243774" y="84371"/>
                </a:lnTo>
                <a:close/>
                <a:moveTo>
                  <a:pt x="255355" y="84371"/>
                </a:moveTo>
                <a:lnTo>
                  <a:pt x="250036" y="93581"/>
                </a:lnTo>
                <a:lnTo>
                  <a:pt x="250036" y="87471"/>
                </a:lnTo>
                <a:lnTo>
                  <a:pt x="255355" y="84371"/>
                </a:lnTo>
                <a:close/>
                <a:moveTo>
                  <a:pt x="266997" y="84371"/>
                </a:moveTo>
                <a:lnTo>
                  <a:pt x="261678" y="93581"/>
                </a:lnTo>
                <a:lnTo>
                  <a:pt x="261678" y="87471"/>
                </a:lnTo>
                <a:lnTo>
                  <a:pt x="266997" y="84371"/>
                </a:lnTo>
                <a:close/>
                <a:moveTo>
                  <a:pt x="278608" y="84371"/>
                </a:moveTo>
                <a:lnTo>
                  <a:pt x="273289" y="93581"/>
                </a:lnTo>
                <a:lnTo>
                  <a:pt x="273289" y="87471"/>
                </a:lnTo>
                <a:lnTo>
                  <a:pt x="278608" y="84371"/>
                </a:lnTo>
                <a:close/>
                <a:moveTo>
                  <a:pt x="457" y="84432"/>
                </a:moveTo>
                <a:lnTo>
                  <a:pt x="5776" y="87471"/>
                </a:lnTo>
                <a:lnTo>
                  <a:pt x="5776" y="93611"/>
                </a:lnTo>
                <a:lnTo>
                  <a:pt x="457" y="84432"/>
                </a:lnTo>
                <a:close/>
                <a:moveTo>
                  <a:pt x="12098" y="84432"/>
                </a:moveTo>
                <a:lnTo>
                  <a:pt x="17418" y="87471"/>
                </a:lnTo>
                <a:lnTo>
                  <a:pt x="17418" y="93611"/>
                </a:lnTo>
                <a:lnTo>
                  <a:pt x="12098" y="84432"/>
                </a:lnTo>
                <a:close/>
                <a:moveTo>
                  <a:pt x="23710" y="84432"/>
                </a:moveTo>
                <a:lnTo>
                  <a:pt x="29029" y="87471"/>
                </a:lnTo>
                <a:lnTo>
                  <a:pt x="29029" y="93611"/>
                </a:lnTo>
                <a:lnTo>
                  <a:pt x="23710" y="84432"/>
                </a:lnTo>
                <a:close/>
                <a:moveTo>
                  <a:pt x="35290" y="84432"/>
                </a:moveTo>
                <a:lnTo>
                  <a:pt x="40610" y="87471"/>
                </a:lnTo>
                <a:lnTo>
                  <a:pt x="40610" y="93611"/>
                </a:lnTo>
                <a:lnTo>
                  <a:pt x="35290" y="84432"/>
                </a:lnTo>
                <a:close/>
                <a:moveTo>
                  <a:pt x="46932" y="84432"/>
                </a:moveTo>
                <a:lnTo>
                  <a:pt x="52251" y="87471"/>
                </a:lnTo>
                <a:lnTo>
                  <a:pt x="52251" y="93611"/>
                </a:lnTo>
                <a:lnTo>
                  <a:pt x="46932" y="84432"/>
                </a:lnTo>
                <a:close/>
                <a:moveTo>
                  <a:pt x="58543" y="84432"/>
                </a:moveTo>
                <a:lnTo>
                  <a:pt x="63862" y="87471"/>
                </a:lnTo>
                <a:lnTo>
                  <a:pt x="63862" y="93611"/>
                </a:lnTo>
                <a:lnTo>
                  <a:pt x="58543" y="84432"/>
                </a:lnTo>
                <a:close/>
                <a:moveTo>
                  <a:pt x="70185" y="84432"/>
                </a:moveTo>
                <a:lnTo>
                  <a:pt x="75504" y="87471"/>
                </a:lnTo>
                <a:lnTo>
                  <a:pt x="75504" y="93611"/>
                </a:lnTo>
                <a:lnTo>
                  <a:pt x="70185" y="84432"/>
                </a:lnTo>
                <a:close/>
                <a:moveTo>
                  <a:pt x="81796" y="84432"/>
                </a:moveTo>
                <a:lnTo>
                  <a:pt x="87115" y="87471"/>
                </a:lnTo>
                <a:lnTo>
                  <a:pt x="87115" y="93611"/>
                </a:lnTo>
                <a:lnTo>
                  <a:pt x="81796" y="84432"/>
                </a:lnTo>
                <a:close/>
                <a:moveTo>
                  <a:pt x="186357" y="84371"/>
                </a:moveTo>
                <a:lnTo>
                  <a:pt x="191676" y="87441"/>
                </a:lnTo>
                <a:lnTo>
                  <a:pt x="191676" y="93611"/>
                </a:lnTo>
                <a:lnTo>
                  <a:pt x="186357" y="84371"/>
                </a:lnTo>
                <a:close/>
                <a:moveTo>
                  <a:pt x="197999" y="84371"/>
                </a:moveTo>
                <a:lnTo>
                  <a:pt x="203318" y="87441"/>
                </a:lnTo>
                <a:lnTo>
                  <a:pt x="203318" y="93611"/>
                </a:lnTo>
                <a:lnTo>
                  <a:pt x="197999" y="84371"/>
                </a:lnTo>
                <a:close/>
                <a:moveTo>
                  <a:pt x="209610" y="84371"/>
                </a:moveTo>
                <a:lnTo>
                  <a:pt x="214929" y="87441"/>
                </a:lnTo>
                <a:lnTo>
                  <a:pt x="214929" y="93611"/>
                </a:lnTo>
                <a:lnTo>
                  <a:pt x="209610" y="84371"/>
                </a:lnTo>
                <a:close/>
                <a:moveTo>
                  <a:pt x="221251" y="84371"/>
                </a:moveTo>
                <a:lnTo>
                  <a:pt x="226570" y="87441"/>
                </a:lnTo>
                <a:lnTo>
                  <a:pt x="226570" y="93611"/>
                </a:lnTo>
                <a:lnTo>
                  <a:pt x="221251" y="84371"/>
                </a:lnTo>
                <a:close/>
                <a:moveTo>
                  <a:pt x="232862" y="84371"/>
                </a:moveTo>
                <a:lnTo>
                  <a:pt x="238182" y="87441"/>
                </a:lnTo>
                <a:lnTo>
                  <a:pt x="238182" y="93611"/>
                </a:lnTo>
                <a:lnTo>
                  <a:pt x="232862" y="84371"/>
                </a:lnTo>
                <a:close/>
                <a:moveTo>
                  <a:pt x="244474" y="84371"/>
                </a:moveTo>
                <a:lnTo>
                  <a:pt x="249793" y="87441"/>
                </a:lnTo>
                <a:lnTo>
                  <a:pt x="249793" y="93611"/>
                </a:lnTo>
                <a:lnTo>
                  <a:pt x="244474" y="84371"/>
                </a:lnTo>
                <a:close/>
                <a:moveTo>
                  <a:pt x="256085" y="84371"/>
                </a:moveTo>
                <a:lnTo>
                  <a:pt x="261404" y="87441"/>
                </a:lnTo>
                <a:lnTo>
                  <a:pt x="261404" y="93611"/>
                </a:lnTo>
                <a:lnTo>
                  <a:pt x="256085" y="84371"/>
                </a:lnTo>
                <a:close/>
                <a:moveTo>
                  <a:pt x="267726" y="84371"/>
                </a:moveTo>
                <a:lnTo>
                  <a:pt x="273046" y="87441"/>
                </a:lnTo>
                <a:lnTo>
                  <a:pt x="273046" y="93611"/>
                </a:lnTo>
                <a:lnTo>
                  <a:pt x="267726" y="84371"/>
                </a:lnTo>
                <a:close/>
                <a:moveTo>
                  <a:pt x="244" y="84492"/>
                </a:moveTo>
                <a:lnTo>
                  <a:pt x="5563" y="93672"/>
                </a:lnTo>
                <a:lnTo>
                  <a:pt x="5563" y="93672"/>
                </a:lnTo>
                <a:lnTo>
                  <a:pt x="214" y="90602"/>
                </a:lnTo>
                <a:lnTo>
                  <a:pt x="214" y="84492"/>
                </a:lnTo>
                <a:close/>
                <a:moveTo>
                  <a:pt x="11855" y="84492"/>
                </a:moveTo>
                <a:lnTo>
                  <a:pt x="17174" y="93672"/>
                </a:lnTo>
                <a:lnTo>
                  <a:pt x="12311" y="90906"/>
                </a:lnTo>
                <a:lnTo>
                  <a:pt x="11855" y="90632"/>
                </a:lnTo>
                <a:lnTo>
                  <a:pt x="11855" y="84492"/>
                </a:lnTo>
                <a:close/>
                <a:moveTo>
                  <a:pt x="93194" y="84492"/>
                </a:moveTo>
                <a:lnTo>
                  <a:pt x="98513" y="93672"/>
                </a:lnTo>
                <a:lnTo>
                  <a:pt x="93650" y="90906"/>
                </a:lnTo>
                <a:lnTo>
                  <a:pt x="93194" y="90663"/>
                </a:lnTo>
                <a:lnTo>
                  <a:pt x="93194" y="84492"/>
                </a:lnTo>
                <a:close/>
                <a:moveTo>
                  <a:pt x="104836" y="84492"/>
                </a:moveTo>
                <a:lnTo>
                  <a:pt x="110155" y="93672"/>
                </a:lnTo>
                <a:lnTo>
                  <a:pt x="105292" y="90906"/>
                </a:lnTo>
                <a:lnTo>
                  <a:pt x="104836" y="90663"/>
                </a:lnTo>
                <a:lnTo>
                  <a:pt x="104836" y="84492"/>
                </a:lnTo>
                <a:close/>
                <a:moveTo>
                  <a:pt x="116447" y="84492"/>
                </a:moveTo>
                <a:lnTo>
                  <a:pt x="121766" y="93672"/>
                </a:lnTo>
                <a:lnTo>
                  <a:pt x="116903" y="90906"/>
                </a:lnTo>
                <a:lnTo>
                  <a:pt x="116447" y="90663"/>
                </a:lnTo>
                <a:lnTo>
                  <a:pt x="116447" y="84492"/>
                </a:lnTo>
                <a:close/>
                <a:moveTo>
                  <a:pt x="128058" y="84492"/>
                </a:moveTo>
                <a:lnTo>
                  <a:pt x="133377" y="93672"/>
                </a:lnTo>
                <a:lnTo>
                  <a:pt x="128514" y="90906"/>
                </a:lnTo>
                <a:lnTo>
                  <a:pt x="128058" y="90663"/>
                </a:lnTo>
                <a:lnTo>
                  <a:pt x="128058" y="84492"/>
                </a:lnTo>
                <a:close/>
                <a:moveTo>
                  <a:pt x="139669" y="84492"/>
                </a:moveTo>
                <a:lnTo>
                  <a:pt x="144988" y="93672"/>
                </a:lnTo>
                <a:lnTo>
                  <a:pt x="140125" y="90906"/>
                </a:lnTo>
                <a:lnTo>
                  <a:pt x="139669" y="90663"/>
                </a:lnTo>
                <a:lnTo>
                  <a:pt x="139669" y="84492"/>
                </a:lnTo>
                <a:close/>
                <a:moveTo>
                  <a:pt x="151311" y="84492"/>
                </a:moveTo>
                <a:lnTo>
                  <a:pt x="156630" y="93672"/>
                </a:lnTo>
                <a:lnTo>
                  <a:pt x="151767" y="90906"/>
                </a:lnTo>
                <a:lnTo>
                  <a:pt x="151311" y="90663"/>
                </a:lnTo>
                <a:lnTo>
                  <a:pt x="151311" y="84492"/>
                </a:lnTo>
                <a:close/>
                <a:moveTo>
                  <a:pt x="162922" y="84492"/>
                </a:moveTo>
                <a:lnTo>
                  <a:pt x="168241" y="93672"/>
                </a:lnTo>
                <a:lnTo>
                  <a:pt x="163378" y="90906"/>
                </a:lnTo>
                <a:lnTo>
                  <a:pt x="162922" y="90663"/>
                </a:lnTo>
                <a:lnTo>
                  <a:pt x="162922" y="84492"/>
                </a:lnTo>
                <a:close/>
                <a:moveTo>
                  <a:pt x="174563" y="84492"/>
                </a:moveTo>
                <a:lnTo>
                  <a:pt x="179883" y="93672"/>
                </a:lnTo>
                <a:lnTo>
                  <a:pt x="175019" y="90906"/>
                </a:lnTo>
                <a:lnTo>
                  <a:pt x="174563" y="90663"/>
                </a:lnTo>
                <a:lnTo>
                  <a:pt x="174563" y="84492"/>
                </a:lnTo>
                <a:close/>
                <a:moveTo>
                  <a:pt x="186144" y="84492"/>
                </a:moveTo>
                <a:lnTo>
                  <a:pt x="191463" y="93672"/>
                </a:lnTo>
                <a:lnTo>
                  <a:pt x="186631" y="90906"/>
                </a:lnTo>
                <a:lnTo>
                  <a:pt x="186144" y="90663"/>
                </a:lnTo>
                <a:lnTo>
                  <a:pt x="186144" y="84492"/>
                </a:lnTo>
                <a:close/>
                <a:moveTo>
                  <a:pt x="197755" y="84492"/>
                </a:moveTo>
                <a:lnTo>
                  <a:pt x="203075" y="93672"/>
                </a:lnTo>
                <a:lnTo>
                  <a:pt x="198211" y="90906"/>
                </a:lnTo>
                <a:lnTo>
                  <a:pt x="197755" y="90663"/>
                </a:lnTo>
                <a:lnTo>
                  <a:pt x="197755" y="84492"/>
                </a:lnTo>
                <a:close/>
                <a:moveTo>
                  <a:pt x="209397" y="84492"/>
                </a:moveTo>
                <a:lnTo>
                  <a:pt x="214716" y="93672"/>
                </a:lnTo>
                <a:lnTo>
                  <a:pt x="209853" y="90906"/>
                </a:lnTo>
                <a:lnTo>
                  <a:pt x="209397" y="90663"/>
                </a:lnTo>
                <a:lnTo>
                  <a:pt x="209397" y="84492"/>
                </a:lnTo>
                <a:close/>
                <a:moveTo>
                  <a:pt x="221008" y="84492"/>
                </a:moveTo>
                <a:lnTo>
                  <a:pt x="226327" y="93672"/>
                </a:lnTo>
                <a:lnTo>
                  <a:pt x="221464" y="90906"/>
                </a:lnTo>
                <a:lnTo>
                  <a:pt x="221008" y="90663"/>
                </a:lnTo>
                <a:lnTo>
                  <a:pt x="221008" y="84492"/>
                </a:lnTo>
                <a:close/>
                <a:moveTo>
                  <a:pt x="232650" y="84492"/>
                </a:moveTo>
                <a:lnTo>
                  <a:pt x="237969" y="93672"/>
                </a:lnTo>
                <a:lnTo>
                  <a:pt x="233106" y="90906"/>
                </a:lnTo>
                <a:lnTo>
                  <a:pt x="232650" y="90663"/>
                </a:lnTo>
                <a:lnTo>
                  <a:pt x="232650" y="84492"/>
                </a:lnTo>
                <a:close/>
                <a:moveTo>
                  <a:pt x="244261" y="84492"/>
                </a:moveTo>
                <a:lnTo>
                  <a:pt x="249580" y="93672"/>
                </a:lnTo>
                <a:lnTo>
                  <a:pt x="244717" y="90906"/>
                </a:lnTo>
                <a:lnTo>
                  <a:pt x="244261" y="90663"/>
                </a:lnTo>
                <a:lnTo>
                  <a:pt x="244261" y="84492"/>
                </a:lnTo>
                <a:close/>
                <a:moveTo>
                  <a:pt x="255872" y="84492"/>
                </a:moveTo>
                <a:lnTo>
                  <a:pt x="261191" y="93672"/>
                </a:lnTo>
                <a:lnTo>
                  <a:pt x="256328" y="90906"/>
                </a:lnTo>
                <a:lnTo>
                  <a:pt x="255872" y="90663"/>
                </a:lnTo>
                <a:lnTo>
                  <a:pt x="255872" y="84492"/>
                </a:lnTo>
                <a:close/>
                <a:moveTo>
                  <a:pt x="267483" y="84492"/>
                </a:moveTo>
                <a:lnTo>
                  <a:pt x="272802" y="93672"/>
                </a:lnTo>
                <a:lnTo>
                  <a:pt x="267939" y="90906"/>
                </a:lnTo>
                <a:lnTo>
                  <a:pt x="267483" y="90663"/>
                </a:lnTo>
                <a:lnTo>
                  <a:pt x="267483" y="84492"/>
                </a:lnTo>
                <a:close/>
                <a:moveTo>
                  <a:pt x="34834" y="84492"/>
                </a:moveTo>
                <a:lnTo>
                  <a:pt x="34834" y="90632"/>
                </a:lnTo>
                <a:lnTo>
                  <a:pt x="34378" y="90906"/>
                </a:lnTo>
                <a:lnTo>
                  <a:pt x="29515" y="93733"/>
                </a:lnTo>
                <a:lnTo>
                  <a:pt x="29515" y="93733"/>
                </a:lnTo>
                <a:lnTo>
                  <a:pt x="34834" y="84492"/>
                </a:lnTo>
                <a:close/>
                <a:moveTo>
                  <a:pt x="35078" y="84492"/>
                </a:moveTo>
                <a:lnTo>
                  <a:pt x="40397" y="93733"/>
                </a:lnTo>
                <a:lnTo>
                  <a:pt x="40397" y="93733"/>
                </a:lnTo>
                <a:lnTo>
                  <a:pt x="35533" y="90906"/>
                </a:lnTo>
                <a:lnTo>
                  <a:pt x="35078" y="90663"/>
                </a:lnTo>
                <a:lnTo>
                  <a:pt x="35078" y="84492"/>
                </a:lnTo>
                <a:close/>
                <a:moveTo>
                  <a:pt x="104562" y="84523"/>
                </a:moveTo>
                <a:lnTo>
                  <a:pt x="104562" y="90632"/>
                </a:lnTo>
                <a:lnTo>
                  <a:pt x="104106" y="90906"/>
                </a:lnTo>
                <a:lnTo>
                  <a:pt x="99243" y="93733"/>
                </a:lnTo>
                <a:lnTo>
                  <a:pt x="99243" y="93733"/>
                </a:lnTo>
                <a:lnTo>
                  <a:pt x="104562" y="84523"/>
                </a:lnTo>
                <a:close/>
                <a:moveTo>
                  <a:pt x="116143" y="84523"/>
                </a:moveTo>
                <a:lnTo>
                  <a:pt x="116143" y="90632"/>
                </a:lnTo>
                <a:lnTo>
                  <a:pt x="115687" y="90906"/>
                </a:lnTo>
                <a:lnTo>
                  <a:pt x="110824" y="93733"/>
                </a:lnTo>
                <a:lnTo>
                  <a:pt x="110824" y="93733"/>
                </a:lnTo>
                <a:lnTo>
                  <a:pt x="116143" y="84523"/>
                </a:lnTo>
                <a:close/>
                <a:moveTo>
                  <a:pt x="127784" y="84523"/>
                </a:moveTo>
                <a:lnTo>
                  <a:pt x="127784" y="90632"/>
                </a:lnTo>
                <a:lnTo>
                  <a:pt x="127329" y="90906"/>
                </a:lnTo>
                <a:lnTo>
                  <a:pt x="122465" y="93733"/>
                </a:lnTo>
                <a:lnTo>
                  <a:pt x="122465" y="93733"/>
                </a:lnTo>
                <a:lnTo>
                  <a:pt x="127784" y="84523"/>
                </a:lnTo>
                <a:close/>
                <a:moveTo>
                  <a:pt x="139396" y="84523"/>
                </a:moveTo>
                <a:lnTo>
                  <a:pt x="139396" y="90632"/>
                </a:lnTo>
                <a:lnTo>
                  <a:pt x="138940" y="90906"/>
                </a:lnTo>
                <a:lnTo>
                  <a:pt x="134076" y="93733"/>
                </a:lnTo>
                <a:lnTo>
                  <a:pt x="134076" y="93733"/>
                </a:lnTo>
                <a:lnTo>
                  <a:pt x="139396" y="84523"/>
                </a:lnTo>
                <a:close/>
                <a:moveTo>
                  <a:pt x="151037" y="84523"/>
                </a:moveTo>
                <a:lnTo>
                  <a:pt x="151037" y="90632"/>
                </a:lnTo>
                <a:lnTo>
                  <a:pt x="150581" y="90906"/>
                </a:lnTo>
                <a:lnTo>
                  <a:pt x="145718" y="93733"/>
                </a:lnTo>
                <a:lnTo>
                  <a:pt x="145718" y="93733"/>
                </a:lnTo>
                <a:lnTo>
                  <a:pt x="151037" y="84523"/>
                </a:lnTo>
                <a:close/>
                <a:moveTo>
                  <a:pt x="162648" y="84523"/>
                </a:moveTo>
                <a:lnTo>
                  <a:pt x="162648" y="90632"/>
                </a:lnTo>
                <a:lnTo>
                  <a:pt x="162192" y="90906"/>
                </a:lnTo>
                <a:lnTo>
                  <a:pt x="157329" y="93733"/>
                </a:lnTo>
                <a:lnTo>
                  <a:pt x="157329" y="93733"/>
                </a:lnTo>
                <a:lnTo>
                  <a:pt x="162648" y="84523"/>
                </a:lnTo>
                <a:close/>
                <a:moveTo>
                  <a:pt x="174290" y="84523"/>
                </a:moveTo>
                <a:lnTo>
                  <a:pt x="174290" y="90632"/>
                </a:lnTo>
                <a:lnTo>
                  <a:pt x="173834" y="90906"/>
                </a:lnTo>
                <a:lnTo>
                  <a:pt x="168971" y="93733"/>
                </a:lnTo>
                <a:lnTo>
                  <a:pt x="168971" y="93733"/>
                </a:lnTo>
                <a:lnTo>
                  <a:pt x="174290" y="84523"/>
                </a:lnTo>
                <a:close/>
                <a:moveTo>
                  <a:pt x="185871" y="84523"/>
                </a:moveTo>
                <a:lnTo>
                  <a:pt x="185871" y="90632"/>
                </a:lnTo>
                <a:lnTo>
                  <a:pt x="185415" y="90906"/>
                </a:lnTo>
                <a:lnTo>
                  <a:pt x="180551" y="93733"/>
                </a:lnTo>
                <a:lnTo>
                  <a:pt x="180551" y="93733"/>
                </a:lnTo>
                <a:lnTo>
                  <a:pt x="185871" y="84523"/>
                </a:lnTo>
                <a:close/>
                <a:moveTo>
                  <a:pt x="197482" y="84523"/>
                </a:moveTo>
                <a:lnTo>
                  <a:pt x="197482" y="90632"/>
                </a:lnTo>
                <a:lnTo>
                  <a:pt x="197512" y="90632"/>
                </a:lnTo>
                <a:lnTo>
                  <a:pt x="197026" y="90906"/>
                </a:lnTo>
                <a:lnTo>
                  <a:pt x="192163" y="93733"/>
                </a:lnTo>
                <a:lnTo>
                  <a:pt x="192163" y="93733"/>
                </a:lnTo>
                <a:lnTo>
                  <a:pt x="197482" y="84523"/>
                </a:lnTo>
                <a:close/>
                <a:moveTo>
                  <a:pt x="209123" y="84523"/>
                </a:moveTo>
                <a:lnTo>
                  <a:pt x="209123" y="90632"/>
                </a:lnTo>
                <a:lnTo>
                  <a:pt x="208667" y="90906"/>
                </a:lnTo>
                <a:lnTo>
                  <a:pt x="203804" y="93733"/>
                </a:lnTo>
                <a:lnTo>
                  <a:pt x="203804" y="93733"/>
                </a:lnTo>
                <a:lnTo>
                  <a:pt x="209123" y="84523"/>
                </a:lnTo>
                <a:close/>
                <a:moveTo>
                  <a:pt x="220765" y="84523"/>
                </a:moveTo>
                <a:lnTo>
                  <a:pt x="220765" y="90632"/>
                </a:lnTo>
                <a:lnTo>
                  <a:pt x="220309" y="90906"/>
                </a:lnTo>
                <a:lnTo>
                  <a:pt x="215446" y="93733"/>
                </a:lnTo>
                <a:lnTo>
                  <a:pt x="215446" y="93733"/>
                </a:lnTo>
                <a:lnTo>
                  <a:pt x="220765" y="84523"/>
                </a:lnTo>
                <a:close/>
                <a:moveTo>
                  <a:pt x="243957" y="84523"/>
                </a:moveTo>
                <a:lnTo>
                  <a:pt x="243957" y="90632"/>
                </a:lnTo>
                <a:lnTo>
                  <a:pt x="243501" y="90906"/>
                </a:lnTo>
                <a:lnTo>
                  <a:pt x="238638" y="93733"/>
                </a:lnTo>
                <a:lnTo>
                  <a:pt x="238638" y="93733"/>
                </a:lnTo>
                <a:lnTo>
                  <a:pt x="243957" y="84523"/>
                </a:lnTo>
                <a:close/>
                <a:moveTo>
                  <a:pt x="255598" y="84523"/>
                </a:moveTo>
                <a:lnTo>
                  <a:pt x="255598" y="90632"/>
                </a:lnTo>
                <a:lnTo>
                  <a:pt x="255142" y="90906"/>
                </a:lnTo>
                <a:lnTo>
                  <a:pt x="250279" y="93733"/>
                </a:lnTo>
                <a:lnTo>
                  <a:pt x="250279" y="93733"/>
                </a:lnTo>
                <a:lnTo>
                  <a:pt x="255598" y="84523"/>
                </a:lnTo>
                <a:close/>
                <a:moveTo>
                  <a:pt x="11582" y="84492"/>
                </a:moveTo>
                <a:lnTo>
                  <a:pt x="11582" y="90632"/>
                </a:lnTo>
                <a:lnTo>
                  <a:pt x="11126" y="90906"/>
                </a:lnTo>
                <a:lnTo>
                  <a:pt x="6262" y="93733"/>
                </a:lnTo>
                <a:lnTo>
                  <a:pt x="11582" y="84492"/>
                </a:lnTo>
                <a:close/>
                <a:moveTo>
                  <a:pt x="23223" y="84523"/>
                </a:moveTo>
                <a:lnTo>
                  <a:pt x="23223" y="90632"/>
                </a:lnTo>
                <a:lnTo>
                  <a:pt x="22767" y="90906"/>
                </a:lnTo>
                <a:lnTo>
                  <a:pt x="17904" y="93733"/>
                </a:lnTo>
                <a:lnTo>
                  <a:pt x="23223" y="84523"/>
                </a:lnTo>
                <a:close/>
                <a:moveTo>
                  <a:pt x="23497" y="84492"/>
                </a:moveTo>
                <a:lnTo>
                  <a:pt x="28816" y="93733"/>
                </a:lnTo>
                <a:lnTo>
                  <a:pt x="23953" y="90906"/>
                </a:lnTo>
                <a:lnTo>
                  <a:pt x="23497" y="90663"/>
                </a:lnTo>
                <a:lnTo>
                  <a:pt x="23497" y="84492"/>
                </a:lnTo>
                <a:close/>
                <a:moveTo>
                  <a:pt x="46446" y="84492"/>
                </a:moveTo>
                <a:lnTo>
                  <a:pt x="46446" y="90632"/>
                </a:lnTo>
                <a:lnTo>
                  <a:pt x="45990" y="90906"/>
                </a:lnTo>
                <a:lnTo>
                  <a:pt x="41126" y="93733"/>
                </a:lnTo>
                <a:lnTo>
                  <a:pt x="46446" y="84492"/>
                </a:lnTo>
                <a:close/>
                <a:moveTo>
                  <a:pt x="46689" y="84492"/>
                </a:moveTo>
                <a:lnTo>
                  <a:pt x="52008" y="93733"/>
                </a:lnTo>
                <a:lnTo>
                  <a:pt x="47145" y="90906"/>
                </a:lnTo>
                <a:lnTo>
                  <a:pt x="46689" y="90663"/>
                </a:lnTo>
                <a:lnTo>
                  <a:pt x="46689" y="84492"/>
                </a:lnTo>
                <a:close/>
                <a:moveTo>
                  <a:pt x="58057" y="84492"/>
                </a:moveTo>
                <a:lnTo>
                  <a:pt x="58057" y="90632"/>
                </a:lnTo>
                <a:lnTo>
                  <a:pt x="57601" y="90906"/>
                </a:lnTo>
                <a:lnTo>
                  <a:pt x="52737" y="93733"/>
                </a:lnTo>
                <a:lnTo>
                  <a:pt x="58057" y="84492"/>
                </a:lnTo>
                <a:close/>
                <a:moveTo>
                  <a:pt x="58330" y="84492"/>
                </a:moveTo>
                <a:lnTo>
                  <a:pt x="63650" y="93733"/>
                </a:lnTo>
                <a:lnTo>
                  <a:pt x="58786" y="90906"/>
                </a:lnTo>
                <a:lnTo>
                  <a:pt x="58330" y="90663"/>
                </a:lnTo>
                <a:lnTo>
                  <a:pt x="58330" y="84492"/>
                </a:lnTo>
                <a:close/>
                <a:moveTo>
                  <a:pt x="69698" y="84492"/>
                </a:moveTo>
                <a:lnTo>
                  <a:pt x="69698" y="90632"/>
                </a:lnTo>
                <a:lnTo>
                  <a:pt x="69182" y="90906"/>
                </a:lnTo>
                <a:lnTo>
                  <a:pt x="64379" y="93733"/>
                </a:lnTo>
                <a:lnTo>
                  <a:pt x="69698" y="84492"/>
                </a:lnTo>
                <a:close/>
                <a:moveTo>
                  <a:pt x="69941" y="84492"/>
                </a:moveTo>
                <a:lnTo>
                  <a:pt x="75261" y="93733"/>
                </a:lnTo>
                <a:lnTo>
                  <a:pt x="70397" y="90906"/>
                </a:lnTo>
                <a:lnTo>
                  <a:pt x="69941" y="90663"/>
                </a:lnTo>
                <a:lnTo>
                  <a:pt x="69941" y="84492"/>
                </a:lnTo>
                <a:close/>
                <a:moveTo>
                  <a:pt x="81309" y="84492"/>
                </a:moveTo>
                <a:lnTo>
                  <a:pt x="81309" y="90632"/>
                </a:lnTo>
                <a:lnTo>
                  <a:pt x="80853" y="90906"/>
                </a:lnTo>
                <a:lnTo>
                  <a:pt x="75990" y="93733"/>
                </a:lnTo>
                <a:lnTo>
                  <a:pt x="81309" y="84492"/>
                </a:lnTo>
                <a:close/>
                <a:moveTo>
                  <a:pt x="81583" y="84492"/>
                </a:moveTo>
                <a:lnTo>
                  <a:pt x="86902" y="93733"/>
                </a:lnTo>
                <a:lnTo>
                  <a:pt x="82039" y="90906"/>
                </a:lnTo>
                <a:lnTo>
                  <a:pt x="81583" y="90663"/>
                </a:lnTo>
                <a:lnTo>
                  <a:pt x="81583" y="84492"/>
                </a:lnTo>
                <a:close/>
                <a:moveTo>
                  <a:pt x="92951" y="84492"/>
                </a:moveTo>
                <a:lnTo>
                  <a:pt x="92951" y="90632"/>
                </a:lnTo>
                <a:lnTo>
                  <a:pt x="92495" y="90906"/>
                </a:lnTo>
                <a:lnTo>
                  <a:pt x="87632" y="93733"/>
                </a:lnTo>
                <a:lnTo>
                  <a:pt x="92951" y="84492"/>
                </a:lnTo>
                <a:close/>
                <a:moveTo>
                  <a:pt x="232376" y="84523"/>
                </a:moveTo>
                <a:lnTo>
                  <a:pt x="232376" y="90632"/>
                </a:lnTo>
                <a:lnTo>
                  <a:pt x="231920" y="90906"/>
                </a:lnTo>
                <a:lnTo>
                  <a:pt x="227057" y="93733"/>
                </a:lnTo>
                <a:lnTo>
                  <a:pt x="232376" y="84523"/>
                </a:lnTo>
                <a:close/>
                <a:moveTo>
                  <a:pt x="267210" y="84523"/>
                </a:moveTo>
                <a:lnTo>
                  <a:pt x="267210" y="90632"/>
                </a:lnTo>
                <a:lnTo>
                  <a:pt x="266754" y="90906"/>
                </a:lnTo>
                <a:lnTo>
                  <a:pt x="261890" y="93733"/>
                </a:lnTo>
                <a:lnTo>
                  <a:pt x="267210" y="84523"/>
                </a:lnTo>
                <a:close/>
                <a:moveTo>
                  <a:pt x="278851" y="84523"/>
                </a:moveTo>
                <a:lnTo>
                  <a:pt x="278851" y="90632"/>
                </a:lnTo>
                <a:lnTo>
                  <a:pt x="278395" y="90906"/>
                </a:lnTo>
                <a:lnTo>
                  <a:pt x="273532" y="93733"/>
                </a:lnTo>
                <a:lnTo>
                  <a:pt x="278851" y="84523"/>
                </a:lnTo>
                <a:close/>
                <a:moveTo>
                  <a:pt x="11703" y="90876"/>
                </a:moveTo>
                <a:lnTo>
                  <a:pt x="17023" y="93946"/>
                </a:lnTo>
                <a:lnTo>
                  <a:pt x="6384" y="93946"/>
                </a:lnTo>
                <a:lnTo>
                  <a:pt x="11703" y="90876"/>
                </a:lnTo>
                <a:close/>
                <a:moveTo>
                  <a:pt x="23345" y="90876"/>
                </a:moveTo>
                <a:lnTo>
                  <a:pt x="28664" y="93946"/>
                </a:lnTo>
                <a:lnTo>
                  <a:pt x="18026" y="93946"/>
                </a:lnTo>
                <a:lnTo>
                  <a:pt x="23345" y="90876"/>
                </a:lnTo>
                <a:close/>
                <a:moveTo>
                  <a:pt x="34956" y="90876"/>
                </a:moveTo>
                <a:lnTo>
                  <a:pt x="40275" y="93946"/>
                </a:lnTo>
                <a:lnTo>
                  <a:pt x="29637" y="93946"/>
                </a:lnTo>
                <a:lnTo>
                  <a:pt x="34956" y="90876"/>
                </a:lnTo>
                <a:close/>
                <a:moveTo>
                  <a:pt x="46598" y="90876"/>
                </a:moveTo>
                <a:lnTo>
                  <a:pt x="51886" y="93946"/>
                </a:lnTo>
                <a:lnTo>
                  <a:pt x="41248" y="93946"/>
                </a:lnTo>
                <a:lnTo>
                  <a:pt x="46598" y="90876"/>
                </a:lnTo>
                <a:close/>
                <a:moveTo>
                  <a:pt x="58209" y="90876"/>
                </a:moveTo>
                <a:lnTo>
                  <a:pt x="63528" y="93946"/>
                </a:lnTo>
                <a:lnTo>
                  <a:pt x="52889" y="93946"/>
                </a:lnTo>
                <a:lnTo>
                  <a:pt x="58209" y="90876"/>
                </a:lnTo>
                <a:close/>
                <a:moveTo>
                  <a:pt x="69850" y="90876"/>
                </a:moveTo>
                <a:lnTo>
                  <a:pt x="75169" y="93946"/>
                </a:lnTo>
                <a:lnTo>
                  <a:pt x="64531" y="93946"/>
                </a:lnTo>
                <a:lnTo>
                  <a:pt x="69850" y="90876"/>
                </a:lnTo>
                <a:close/>
                <a:moveTo>
                  <a:pt x="81431" y="90876"/>
                </a:moveTo>
                <a:lnTo>
                  <a:pt x="86750" y="93946"/>
                </a:lnTo>
                <a:lnTo>
                  <a:pt x="76112" y="93946"/>
                </a:lnTo>
                <a:lnTo>
                  <a:pt x="81431" y="90876"/>
                </a:lnTo>
                <a:close/>
                <a:moveTo>
                  <a:pt x="93042" y="90876"/>
                </a:moveTo>
                <a:lnTo>
                  <a:pt x="98361" y="93946"/>
                </a:lnTo>
                <a:lnTo>
                  <a:pt x="87723" y="93946"/>
                </a:lnTo>
                <a:lnTo>
                  <a:pt x="93042" y="90876"/>
                </a:lnTo>
                <a:close/>
                <a:moveTo>
                  <a:pt x="104684" y="90876"/>
                </a:moveTo>
                <a:lnTo>
                  <a:pt x="110003" y="93946"/>
                </a:lnTo>
                <a:lnTo>
                  <a:pt x="99364" y="93946"/>
                </a:lnTo>
                <a:lnTo>
                  <a:pt x="104684" y="90876"/>
                </a:lnTo>
                <a:close/>
                <a:moveTo>
                  <a:pt x="116295" y="90876"/>
                </a:moveTo>
                <a:lnTo>
                  <a:pt x="121614" y="93946"/>
                </a:lnTo>
                <a:lnTo>
                  <a:pt x="110976" y="93946"/>
                </a:lnTo>
                <a:lnTo>
                  <a:pt x="116295" y="90876"/>
                </a:lnTo>
                <a:close/>
                <a:moveTo>
                  <a:pt x="127936" y="90876"/>
                </a:moveTo>
                <a:lnTo>
                  <a:pt x="133256" y="93946"/>
                </a:lnTo>
                <a:lnTo>
                  <a:pt x="122617" y="93946"/>
                </a:lnTo>
                <a:lnTo>
                  <a:pt x="127936" y="90876"/>
                </a:lnTo>
                <a:close/>
                <a:moveTo>
                  <a:pt x="139548" y="90876"/>
                </a:moveTo>
                <a:lnTo>
                  <a:pt x="144867" y="93946"/>
                </a:lnTo>
                <a:lnTo>
                  <a:pt x="134228" y="93946"/>
                </a:lnTo>
                <a:lnTo>
                  <a:pt x="139548" y="90876"/>
                </a:lnTo>
                <a:close/>
                <a:moveTo>
                  <a:pt x="151159" y="90876"/>
                </a:moveTo>
                <a:lnTo>
                  <a:pt x="156478" y="93946"/>
                </a:lnTo>
                <a:lnTo>
                  <a:pt x="145840" y="93946"/>
                </a:lnTo>
                <a:lnTo>
                  <a:pt x="151159" y="90876"/>
                </a:lnTo>
                <a:close/>
                <a:moveTo>
                  <a:pt x="162770" y="90876"/>
                </a:moveTo>
                <a:lnTo>
                  <a:pt x="168089" y="93946"/>
                </a:lnTo>
                <a:lnTo>
                  <a:pt x="157451" y="93946"/>
                </a:lnTo>
                <a:lnTo>
                  <a:pt x="162770" y="90876"/>
                </a:lnTo>
                <a:close/>
                <a:moveTo>
                  <a:pt x="174411" y="90876"/>
                </a:moveTo>
                <a:lnTo>
                  <a:pt x="179731" y="93946"/>
                </a:lnTo>
                <a:lnTo>
                  <a:pt x="169092" y="93946"/>
                </a:lnTo>
                <a:lnTo>
                  <a:pt x="174411" y="90876"/>
                </a:lnTo>
                <a:close/>
                <a:moveTo>
                  <a:pt x="186023" y="90876"/>
                </a:moveTo>
                <a:lnTo>
                  <a:pt x="191342" y="93946"/>
                </a:lnTo>
                <a:lnTo>
                  <a:pt x="180703" y="93946"/>
                </a:lnTo>
                <a:lnTo>
                  <a:pt x="186023" y="90876"/>
                </a:lnTo>
                <a:close/>
                <a:moveTo>
                  <a:pt x="197634" y="90876"/>
                </a:moveTo>
                <a:lnTo>
                  <a:pt x="202953" y="93946"/>
                </a:lnTo>
                <a:lnTo>
                  <a:pt x="192345" y="93946"/>
                </a:lnTo>
                <a:lnTo>
                  <a:pt x="197634" y="90876"/>
                </a:lnTo>
                <a:close/>
                <a:moveTo>
                  <a:pt x="209275" y="90876"/>
                </a:moveTo>
                <a:lnTo>
                  <a:pt x="214595" y="93946"/>
                </a:lnTo>
                <a:lnTo>
                  <a:pt x="203956" y="93946"/>
                </a:lnTo>
                <a:lnTo>
                  <a:pt x="209275" y="90876"/>
                </a:lnTo>
                <a:close/>
                <a:moveTo>
                  <a:pt x="220856" y="90876"/>
                </a:moveTo>
                <a:lnTo>
                  <a:pt x="226175" y="93946"/>
                </a:lnTo>
                <a:lnTo>
                  <a:pt x="215537" y="93946"/>
                </a:lnTo>
                <a:lnTo>
                  <a:pt x="220856" y="90876"/>
                </a:lnTo>
                <a:close/>
                <a:moveTo>
                  <a:pt x="232498" y="90876"/>
                </a:moveTo>
                <a:lnTo>
                  <a:pt x="237817" y="93946"/>
                </a:lnTo>
                <a:lnTo>
                  <a:pt x="227178" y="93946"/>
                </a:lnTo>
                <a:lnTo>
                  <a:pt x="232498" y="90876"/>
                </a:lnTo>
                <a:close/>
                <a:moveTo>
                  <a:pt x="244109" y="90876"/>
                </a:moveTo>
                <a:lnTo>
                  <a:pt x="249428" y="93946"/>
                </a:lnTo>
                <a:lnTo>
                  <a:pt x="238790" y="93946"/>
                </a:lnTo>
                <a:lnTo>
                  <a:pt x="244109" y="90876"/>
                </a:lnTo>
                <a:close/>
                <a:moveTo>
                  <a:pt x="255750" y="90876"/>
                </a:moveTo>
                <a:lnTo>
                  <a:pt x="261070" y="93946"/>
                </a:lnTo>
                <a:lnTo>
                  <a:pt x="250431" y="93946"/>
                </a:lnTo>
                <a:lnTo>
                  <a:pt x="255750" y="90876"/>
                </a:lnTo>
                <a:close/>
                <a:moveTo>
                  <a:pt x="267362" y="90876"/>
                </a:moveTo>
                <a:lnTo>
                  <a:pt x="272681" y="93946"/>
                </a:lnTo>
                <a:lnTo>
                  <a:pt x="262042" y="93946"/>
                </a:lnTo>
                <a:lnTo>
                  <a:pt x="267362" y="90876"/>
                </a:lnTo>
                <a:close/>
                <a:moveTo>
                  <a:pt x="279003" y="90876"/>
                </a:moveTo>
                <a:lnTo>
                  <a:pt x="284322" y="93946"/>
                </a:lnTo>
                <a:lnTo>
                  <a:pt x="273684" y="93946"/>
                </a:lnTo>
                <a:lnTo>
                  <a:pt x="279003" y="90876"/>
                </a:lnTo>
                <a:close/>
                <a:moveTo>
                  <a:pt x="17023" y="94219"/>
                </a:moveTo>
                <a:lnTo>
                  <a:pt x="11703" y="97289"/>
                </a:lnTo>
                <a:lnTo>
                  <a:pt x="6384" y="94219"/>
                </a:lnTo>
                <a:close/>
                <a:moveTo>
                  <a:pt x="28664" y="94219"/>
                </a:moveTo>
                <a:lnTo>
                  <a:pt x="23345" y="97289"/>
                </a:lnTo>
                <a:lnTo>
                  <a:pt x="18026" y="94219"/>
                </a:lnTo>
                <a:close/>
                <a:moveTo>
                  <a:pt x="40275" y="94219"/>
                </a:moveTo>
                <a:lnTo>
                  <a:pt x="34956" y="97289"/>
                </a:lnTo>
                <a:lnTo>
                  <a:pt x="29637" y="94219"/>
                </a:lnTo>
                <a:close/>
                <a:moveTo>
                  <a:pt x="51886" y="94219"/>
                </a:moveTo>
                <a:lnTo>
                  <a:pt x="46567" y="97289"/>
                </a:lnTo>
                <a:lnTo>
                  <a:pt x="41248" y="94219"/>
                </a:lnTo>
                <a:close/>
                <a:moveTo>
                  <a:pt x="63528" y="94219"/>
                </a:moveTo>
                <a:lnTo>
                  <a:pt x="58209" y="97289"/>
                </a:lnTo>
                <a:lnTo>
                  <a:pt x="52889" y="94219"/>
                </a:lnTo>
                <a:close/>
                <a:moveTo>
                  <a:pt x="75109" y="94219"/>
                </a:moveTo>
                <a:lnTo>
                  <a:pt x="69789" y="97289"/>
                </a:lnTo>
                <a:lnTo>
                  <a:pt x="64470" y="94219"/>
                </a:lnTo>
                <a:close/>
                <a:moveTo>
                  <a:pt x="86750" y="94219"/>
                </a:moveTo>
                <a:lnTo>
                  <a:pt x="81431" y="97289"/>
                </a:lnTo>
                <a:lnTo>
                  <a:pt x="76112" y="94219"/>
                </a:lnTo>
                <a:close/>
                <a:moveTo>
                  <a:pt x="98361" y="94219"/>
                </a:moveTo>
                <a:lnTo>
                  <a:pt x="93042" y="97289"/>
                </a:lnTo>
                <a:lnTo>
                  <a:pt x="87723" y="94219"/>
                </a:lnTo>
                <a:close/>
                <a:moveTo>
                  <a:pt x="110003" y="94219"/>
                </a:moveTo>
                <a:lnTo>
                  <a:pt x="104684" y="97289"/>
                </a:lnTo>
                <a:lnTo>
                  <a:pt x="99364" y="94219"/>
                </a:lnTo>
                <a:close/>
                <a:moveTo>
                  <a:pt x="121614" y="94219"/>
                </a:moveTo>
                <a:lnTo>
                  <a:pt x="116295" y="97289"/>
                </a:lnTo>
                <a:lnTo>
                  <a:pt x="110976" y="94219"/>
                </a:lnTo>
                <a:close/>
                <a:moveTo>
                  <a:pt x="133256" y="94219"/>
                </a:moveTo>
                <a:lnTo>
                  <a:pt x="127936" y="97289"/>
                </a:lnTo>
                <a:lnTo>
                  <a:pt x="122617" y="94219"/>
                </a:lnTo>
                <a:close/>
                <a:moveTo>
                  <a:pt x="144867" y="94219"/>
                </a:moveTo>
                <a:lnTo>
                  <a:pt x="139548" y="97289"/>
                </a:lnTo>
                <a:lnTo>
                  <a:pt x="134228" y="94219"/>
                </a:lnTo>
                <a:close/>
                <a:moveTo>
                  <a:pt x="156478" y="94219"/>
                </a:moveTo>
                <a:lnTo>
                  <a:pt x="151159" y="97289"/>
                </a:lnTo>
                <a:lnTo>
                  <a:pt x="145840" y="94219"/>
                </a:lnTo>
                <a:close/>
                <a:moveTo>
                  <a:pt x="168089" y="94219"/>
                </a:moveTo>
                <a:lnTo>
                  <a:pt x="162770" y="97289"/>
                </a:lnTo>
                <a:lnTo>
                  <a:pt x="157451" y="94219"/>
                </a:lnTo>
                <a:close/>
                <a:moveTo>
                  <a:pt x="179731" y="94219"/>
                </a:moveTo>
                <a:lnTo>
                  <a:pt x="174411" y="97289"/>
                </a:lnTo>
                <a:lnTo>
                  <a:pt x="169092" y="94219"/>
                </a:lnTo>
                <a:close/>
                <a:moveTo>
                  <a:pt x="191342" y="94219"/>
                </a:moveTo>
                <a:lnTo>
                  <a:pt x="186023" y="97289"/>
                </a:lnTo>
                <a:lnTo>
                  <a:pt x="180703" y="94219"/>
                </a:lnTo>
                <a:close/>
                <a:moveTo>
                  <a:pt x="202953" y="94219"/>
                </a:moveTo>
                <a:lnTo>
                  <a:pt x="197634" y="97289"/>
                </a:lnTo>
                <a:lnTo>
                  <a:pt x="192315" y="94219"/>
                </a:lnTo>
                <a:close/>
                <a:moveTo>
                  <a:pt x="214564" y="94219"/>
                </a:moveTo>
                <a:lnTo>
                  <a:pt x="209245" y="97289"/>
                </a:lnTo>
                <a:lnTo>
                  <a:pt x="203926" y="94219"/>
                </a:lnTo>
                <a:close/>
                <a:moveTo>
                  <a:pt x="226175" y="94219"/>
                </a:moveTo>
                <a:lnTo>
                  <a:pt x="220856" y="97289"/>
                </a:lnTo>
                <a:lnTo>
                  <a:pt x="215537" y="94219"/>
                </a:lnTo>
                <a:close/>
                <a:moveTo>
                  <a:pt x="237817" y="94219"/>
                </a:moveTo>
                <a:lnTo>
                  <a:pt x="232498" y="97289"/>
                </a:lnTo>
                <a:lnTo>
                  <a:pt x="227178" y="94219"/>
                </a:lnTo>
                <a:close/>
                <a:moveTo>
                  <a:pt x="249428" y="94219"/>
                </a:moveTo>
                <a:lnTo>
                  <a:pt x="244109" y="97289"/>
                </a:lnTo>
                <a:lnTo>
                  <a:pt x="238790" y="94219"/>
                </a:lnTo>
                <a:close/>
                <a:moveTo>
                  <a:pt x="261070" y="94219"/>
                </a:moveTo>
                <a:lnTo>
                  <a:pt x="255750" y="97289"/>
                </a:lnTo>
                <a:lnTo>
                  <a:pt x="250431" y="94219"/>
                </a:lnTo>
                <a:close/>
                <a:moveTo>
                  <a:pt x="272681" y="94219"/>
                </a:moveTo>
                <a:lnTo>
                  <a:pt x="267362" y="97289"/>
                </a:lnTo>
                <a:lnTo>
                  <a:pt x="262042" y="94219"/>
                </a:lnTo>
                <a:close/>
                <a:moveTo>
                  <a:pt x="284292" y="94219"/>
                </a:moveTo>
                <a:lnTo>
                  <a:pt x="278973" y="97289"/>
                </a:lnTo>
                <a:lnTo>
                  <a:pt x="273653" y="94219"/>
                </a:lnTo>
                <a:close/>
                <a:moveTo>
                  <a:pt x="17174" y="94462"/>
                </a:moveTo>
                <a:lnTo>
                  <a:pt x="11855" y="103642"/>
                </a:lnTo>
                <a:lnTo>
                  <a:pt x="11855" y="97532"/>
                </a:lnTo>
                <a:lnTo>
                  <a:pt x="17174" y="94462"/>
                </a:lnTo>
                <a:close/>
                <a:moveTo>
                  <a:pt x="28816" y="94462"/>
                </a:moveTo>
                <a:lnTo>
                  <a:pt x="23497" y="103642"/>
                </a:lnTo>
                <a:lnTo>
                  <a:pt x="23497" y="97532"/>
                </a:lnTo>
                <a:lnTo>
                  <a:pt x="28816" y="94462"/>
                </a:lnTo>
                <a:close/>
                <a:moveTo>
                  <a:pt x="40427" y="94462"/>
                </a:moveTo>
                <a:lnTo>
                  <a:pt x="35108" y="103642"/>
                </a:lnTo>
                <a:lnTo>
                  <a:pt x="35108" y="97532"/>
                </a:lnTo>
                <a:lnTo>
                  <a:pt x="40427" y="94462"/>
                </a:lnTo>
                <a:close/>
                <a:moveTo>
                  <a:pt x="52008" y="94462"/>
                </a:moveTo>
                <a:lnTo>
                  <a:pt x="46689" y="103642"/>
                </a:lnTo>
                <a:lnTo>
                  <a:pt x="46689" y="97532"/>
                </a:lnTo>
                <a:lnTo>
                  <a:pt x="52008" y="94462"/>
                </a:lnTo>
                <a:close/>
                <a:moveTo>
                  <a:pt x="63650" y="94462"/>
                </a:moveTo>
                <a:lnTo>
                  <a:pt x="58330" y="103642"/>
                </a:lnTo>
                <a:lnTo>
                  <a:pt x="58330" y="97532"/>
                </a:lnTo>
                <a:lnTo>
                  <a:pt x="63650" y="94462"/>
                </a:lnTo>
                <a:close/>
                <a:moveTo>
                  <a:pt x="75261" y="94462"/>
                </a:moveTo>
                <a:lnTo>
                  <a:pt x="69941" y="103642"/>
                </a:lnTo>
                <a:lnTo>
                  <a:pt x="69941" y="97532"/>
                </a:lnTo>
                <a:lnTo>
                  <a:pt x="75261" y="94462"/>
                </a:lnTo>
                <a:close/>
                <a:moveTo>
                  <a:pt x="86902" y="94462"/>
                </a:moveTo>
                <a:lnTo>
                  <a:pt x="81583" y="103642"/>
                </a:lnTo>
                <a:lnTo>
                  <a:pt x="81583" y="97532"/>
                </a:lnTo>
                <a:lnTo>
                  <a:pt x="86902" y="94462"/>
                </a:lnTo>
                <a:close/>
                <a:moveTo>
                  <a:pt x="98513" y="94462"/>
                </a:moveTo>
                <a:lnTo>
                  <a:pt x="93194" y="103642"/>
                </a:lnTo>
                <a:lnTo>
                  <a:pt x="93194" y="97532"/>
                </a:lnTo>
                <a:lnTo>
                  <a:pt x="98513" y="94462"/>
                </a:lnTo>
                <a:close/>
                <a:moveTo>
                  <a:pt x="110155" y="94401"/>
                </a:moveTo>
                <a:lnTo>
                  <a:pt x="104836" y="103642"/>
                </a:lnTo>
                <a:lnTo>
                  <a:pt x="104836" y="97502"/>
                </a:lnTo>
                <a:lnTo>
                  <a:pt x="110155" y="94401"/>
                </a:lnTo>
                <a:close/>
                <a:moveTo>
                  <a:pt x="121736" y="94401"/>
                </a:moveTo>
                <a:lnTo>
                  <a:pt x="116416" y="103642"/>
                </a:lnTo>
                <a:lnTo>
                  <a:pt x="116416" y="97502"/>
                </a:lnTo>
                <a:lnTo>
                  <a:pt x="121736" y="94401"/>
                </a:lnTo>
                <a:close/>
                <a:moveTo>
                  <a:pt x="133377" y="94401"/>
                </a:moveTo>
                <a:lnTo>
                  <a:pt x="128058" y="103642"/>
                </a:lnTo>
                <a:lnTo>
                  <a:pt x="128058" y="97502"/>
                </a:lnTo>
                <a:lnTo>
                  <a:pt x="133377" y="94401"/>
                </a:lnTo>
                <a:close/>
                <a:moveTo>
                  <a:pt x="144988" y="94401"/>
                </a:moveTo>
                <a:lnTo>
                  <a:pt x="139669" y="103642"/>
                </a:lnTo>
                <a:lnTo>
                  <a:pt x="139669" y="97502"/>
                </a:lnTo>
                <a:lnTo>
                  <a:pt x="144988" y="94401"/>
                </a:lnTo>
                <a:close/>
                <a:moveTo>
                  <a:pt x="156630" y="94401"/>
                </a:moveTo>
                <a:lnTo>
                  <a:pt x="151311" y="103642"/>
                </a:lnTo>
                <a:lnTo>
                  <a:pt x="151311" y="97502"/>
                </a:lnTo>
                <a:lnTo>
                  <a:pt x="156630" y="94401"/>
                </a:lnTo>
                <a:close/>
                <a:moveTo>
                  <a:pt x="168241" y="94401"/>
                </a:moveTo>
                <a:lnTo>
                  <a:pt x="162922" y="103642"/>
                </a:lnTo>
                <a:lnTo>
                  <a:pt x="162922" y="97502"/>
                </a:lnTo>
                <a:lnTo>
                  <a:pt x="168241" y="94401"/>
                </a:lnTo>
                <a:close/>
                <a:moveTo>
                  <a:pt x="179822" y="94401"/>
                </a:moveTo>
                <a:lnTo>
                  <a:pt x="174503" y="103642"/>
                </a:lnTo>
                <a:lnTo>
                  <a:pt x="174503" y="97502"/>
                </a:lnTo>
                <a:lnTo>
                  <a:pt x="179822" y="94401"/>
                </a:lnTo>
                <a:close/>
                <a:moveTo>
                  <a:pt x="191463" y="94462"/>
                </a:moveTo>
                <a:lnTo>
                  <a:pt x="186144" y="103642"/>
                </a:lnTo>
                <a:lnTo>
                  <a:pt x="186144" y="97532"/>
                </a:lnTo>
                <a:lnTo>
                  <a:pt x="191463" y="94462"/>
                </a:lnTo>
                <a:close/>
                <a:moveTo>
                  <a:pt x="203075" y="94462"/>
                </a:moveTo>
                <a:lnTo>
                  <a:pt x="197755" y="103642"/>
                </a:lnTo>
                <a:lnTo>
                  <a:pt x="197755" y="97532"/>
                </a:lnTo>
                <a:lnTo>
                  <a:pt x="203075" y="94462"/>
                </a:lnTo>
                <a:close/>
                <a:moveTo>
                  <a:pt x="214716" y="94462"/>
                </a:moveTo>
                <a:lnTo>
                  <a:pt x="209397" y="103642"/>
                </a:lnTo>
                <a:lnTo>
                  <a:pt x="209397" y="97532"/>
                </a:lnTo>
                <a:lnTo>
                  <a:pt x="214716" y="94462"/>
                </a:lnTo>
                <a:close/>
                <a:moveTo>
                  <a:pt x="226327" y="94462"/>
                </a:moveTo>
                <a:lnTo>
                  <a:pt x="221008" y="103642"/>
                </a:lnTo>
                <a:lnTo>
                  <a:pt x="221008" y="97532"/>
                </a:lnTo>
                <a:lnTo>
                  <a:pt x="226327" y="94462"/>
                </a:lnTo>
                <a:close/>
                <a:moveTo>
                  <a:pt x="237969" y="94462"/>
                </a:moveTo>
                <a:lnTo>
                  <a:pt x="232650" y="103642"/>
                </a:lnTo>
                <a:lnTo>
                  <a:pt x="232650" y="97532"/>
                </a:lnTo>
                <a:lnTo>
                  <a:pt x="237969" y="94462"/>
                </a:lnTo>
                <a:close/>
                <a:moveTo>
                  <a:pt x="249550" y="94462"/>
                </a:moveTo>
                <a:lnTo>
                  <a:pt x="244230" y="103642"/>
                </a:lnTo>
                <a:lnTo>
                  <a:pt x="244230" y="97532"/>
                </a:lnTo>
                <a:lnTo>
                  <a:pt x="249550" y="94462"/>
                </a:lnTo>
                <a:close/>
                <a:moveTo>
                  <a:pt x="261191" y="94462"/>
                </a:moveTo>
                <a:lnTo>
                  <a:pt x="255872" y="103642"/>
                </a:lnTo>
                <a:lnTo>
                  <a:pt x="255872" y="97532"/>
                </a:lnTo>
                <a:lnTo>
                  <a:pt x="261191" y="94462"/>
                </a:lnTo>
                <a:close/>
                <a:moveTo>
                  <a:pt x="272802" y="94462"/>
                </a:moveTo>
                <a:lnTo>
                  <a:pt x="267483" y="103642"/>
                </a:lnTo>
                <a:lnTo>
                  <a:pt x="267483" y="97532"/>
                </a:lnTo>
                <a:lnTo>
                  <a:pt x="272802" y="94462"/>
                </a:lnTo>
                <a:close/>
                <a:moveTo>
                  <a:pt x="284444" y="94462"/>
                </a:moveTo>
                <a:lnTo>
                  <a:pt x="279125" y="103642"/>
                </a:lnTo>
                <a:lnTo>
                  <a:pt x="279125" y="97532"/>
                </a:lnTo>
                <a:lnTo>
                  <a:pt x="284444" y="94462"/>
                </a:lnTo>
                <a:close/>
                <a:moveTo>
                  <a:pt x="6262" y="94493"/>
                </a:moveTo>
                <a:lnTo>
                  <a:pt x="11582" y="97532"/>
                </a:lnTo>
                <a:lnTo>
                  <a:pt x="11582" y="103672"/>
                </a:lnTo>
                <a:lnTo>
                  <a:pt x="6262" y="94493"/>
                </a:lnTo>
                <a:close/>
                <a:moveTo>
                  <a:pt x="17904" y="94493"/>
                </a:moveTo>
                <a:lnTo>
                  <a:pt x="23223" y="97532"/>
                </a:lnTo>
                <a:lnTo>
                  <a:pt x="23223" y="103672"/>
                </a:lnTo>
                <a:lnTo>
                  <a:pt x="17904" y="94493"/>
                </a:lnTo>
                <a:close/>
                <a:moveTo>
                  <a:pt x="29515" y="94493"/>
                </a:moveTo>
                <a:lnTo>
                  <a:pt x="34834" y="97532"/>
                </a:lnTo>
                <a:lnTo>
                  <a:pt x="34834" y="103672"/>
                </a:lnTo>
                <a:lnTo>
                  <a:pt x="29515" y="94493"/>
                </a:lnTo>
                <a:close/>
                <a:moveTo>
                  <a:pt x="41126" y="94493"/>
                </a:moveTo>
                <a:lnTo>
                  <a:pt x="46446" y="97532"/>
                </a:lnTo>
                <a:lnTo>
                  <a:pt x="46446" y="103672"/>
                </a:lnTo>
                <a:lnTo>
                  <a:pt x="41126" y="94493"/>
                </a:lnTo>
                <a:close/>
                <a:moveTo>
                  <a:pt x="52737" y="94493"/>
                </a:moveTo>
                <a:lnTo>
                  <a:pt x="58057" y="97532"/>
                </a:lnTo>
                <a:lnTo>
                  <a:pt x="58057" y="103672"/>
                </a:lnTo>
                <a:lnTo>
                  <a:pt x="52737" y="94493"/>
                </a:lnTo>
                <a:close/>
                <a:moveTo>
                  <a:pt x="64379" y="94493"/>
                </a:moveTo>
                <a:lnTo>
                  <a:pt x="69698" y="97532"/>
                </a:lnTo>
                <a:lnTo>
                  <a:pt x="69698" y="103672"/>
                </a:lnTo>
                <a:lnTo>
                  <a:pt x="64379" y="94493"/>
                </a:lnTo>
                <a:close/>
                <a:moveTo>
                  <a:pt x="75990" y="94493"/>
                </a:moveTo>
                <a:lnTo>
                  <a:pt x="81309" y="97532"/>
                </a:lnTo>
                <a:lnTo>
                  <a:pt x="81309" y="103672"/>
                </a:lnTo>
                <a:lnTo>
                  <a:pt x="75990" y="94493"/>
                </a:lnTo>
                <a:close/>
                <a:moveTo>
                  <a:pt x="87632" y="94493"/>
                </a:moveTo>
                <a:lnTo>
                  <a:pt x="92951" y="97532"/>
                </a:lnTo>
                <a:lnTo>
                  <a:pt x="92951" y="103672"/>
                </a:lnTo>
                <a:lnTo>
                  <a:pt x="87632" y="94493"/>
                </a:lnTo>
                <a:close/>
                <a:moveTo>
                  <a:pt x="99243" y="94493"/>
                </a:moveTo>
                <a:lnTo>
                  <a:pt x="104562" y="97532"/>
                </a:lnTo>
                <a:lnTo>
                  <a:pt x="104562" y="103672"/>
                </a:lnTo>
                <a:lnTo>
                  <a:pt x="99243" y="94493"/>
                </a:lnTo>
                <a:close/>
                <a:moveTo>
                  <a:pt x="110824" y="94493"/>
                </a:moveTo>
                <a:lnTo>
                  <a:pt x="116143" y="97532"/>
                </a:lnTo>
                <a:lnTo>
                  <a:pt x="116143" y="103672"/>
                </a:lnTo>
                <a:lnTo>
                  <a:pt x="110824" y="94493"/>
                </a:lnTo>
                <a:close/>
                <a:moveTo>
                  <a:pt x="122465" y="94493"/>
                </a:moveTo>
                <a:lnTo>
                  <a:pt x="127784" y="97532"/>
                </a:lnTo>
                <a:lnTo>
                  <a:pt x="127784" y="103672"/>
                </a:lnTo>
                <a:lnTo>
                  <a:pt x="122465" y="94493"/>
                </a:lnTo>
                <a:close/>
                <a:moveTo>
                  <a:pt x="134076" y="94493"/>
                </a:moveTo>
                <a:lnTo>
                  <a:pt x="139396" y="97532"/>
                </a:lnTo>
                <a:lnTo>
                  <a:pt x="139396" y="103672"/>
                </a:lnTo>
                <a:lnTo>
                  <a:pt x="134076" y="94493"/>
                </a:lnTo>
                <a:close/>
                <a:moveTo>
                  <a:pt x="145718" y="94493"/>
                </a:moveTo>
                <a:lnTo>
                  <a:pt x="151037" y="97532"/>
                </a:lnTo>
                <a:lnTo>
                  <a:pt x="151037" y="103672"/>
                </a:lnTo>
                <a:lnTo>
                  <a:pt x="145718" y="94493"/>
                </a:lnTo>
                <a:close/>
                <a:moveTo>
                  <a:pt x="157329" y="94493"/>
                </a:moveTo>
                <a:lnTo>
                  <a:pt x="162648" y="97532"/>
                </a:lnTo>
                <a:lnTo>
                  <a:pt x="162648" y="103672"/>
                </a:lnTo>
                <a:lnTo>
                  <a:pt x="157329" y="94493"/>
                </a:lnTo>
                <a:close/>
                <a:moveTo>
                  <a:pt x="168971" y="94493"/>
                </a:moveTo>
                <a:lnTo>
                  <a:pt x="174290" y="97532"/>
                </a:lnTo>
                <a:lnTo>
                  <a:pt x="174290" y="103672"/>
                </a:lnTo>
                <a:lnTo>
                  <a:pt x="168971" y="94493"/>
                </a:lnTo>
                <a:close/>
                <a:moveTo>
                  <a:pt x="180551" y="94432"/>
                </a:moveTo>
                <a:lnTo>
                  <a:pt x="185871" y="97532"/>
                </a:lnTo>
                <a:lnTo>
                  <a:pt x="185871" y="103672"/>
                </a:lnTo>
                <a:lnTo>
                  <a:pt x="180551" y="94432"/>
                </a:lnTo>
                <a:close/>
                <a:moveTo>
                  <a:pt x="192193" y="94432"/>
                </a:moveTo>
                <a:lnTo>
                  <a:pt x="197512" y="97532"/>
                </a:lnTo>
                <a:lnTo>
                  <a:pt x="197512" y="103672"/>
                </a:lnTo>
                <a:lnTo>
                  <a:pt x="192193" y="94432"/>
                </a:lnTo>
                <a:close/>
                <a:moveTo>
                  <a:pt x="203804" y="94432"/>
                </a:moveTo>
                <a:lnTo>
                  <a:pt x="209123" y="97532"/>
                </a:lnTo>
                <a:lnTo>
                  <a:pt x="209123" y="103672"/>
                </a:lnTo>
                <a:lnTo>
                  <a:pt x="203804" y="94432"/>
                </a:lnTo>
                <a:close/>
                <a:moveTo>
                  <a:pt x="215446" y="94432"/>
                </a:moveTo>
                <a:lnTo>
                  <a:pt x="220765" y="97532"/>
                </a:lnTo>
                <a:lnTo>
                  <a:pt x="220765" y="103672"/>
                </a:lnTo>
                <a:lnTo>
                  <a:pt x="215446" y="94432"/>
                </a:lnTo>
                <a:close/>
                <a:moveTo>
                  <a:pt x="227057" y="94432"/>
                </a:moveTo>
                <a:lnTo>
                  <a:pt x="232376" y="97532"/>
                </a:lnTo>
                <a:lnTo>
                  <a:pt x="232376" y="103672"/>
                </a:lnTo>
                <a:lnTo>
                  <a:pt x="227057" y="94432"/>
                </a:lnTo>
                <a:close/>
                <a:moveTo>
                  <a:pt x="238668" y="94432"/>
                </a:moveTo>
                <a:lnTo>
                  <a:pt x="243987" y="97532"/>
                </a:lnTo>
                <a:lnTo>
                  <a:pt x="243987" y="103672"/>
                </a:lnTo>
                <a:lnTo>
                  <a:pt x="238668" y="94432"/>
                </a:lnTo>
                <a:close/>
                <a:moveTo>
                  <a:pt x="250279" y="94432"/>
                </a:moveTo>
                <a:lnTo>
                  <a:pt x="255598" y="97532"/>
                </a:lnTo>
                <a:lnTo>
                  <a:pt x="255598" y="103672"/>
                </a:lnTo>
                <a:lnTo>
                  <a:pt x="250279" y="94432"/>
                </a:lnTo>
                <a:close/>
                <a:moveTo>
                  <a:pt x="261890" y="94432"/>
                </a:moveTo>
                <a:lnTo>
                  <a:pt x="267210" y="97532"/>
                </a:lnTo>
                <a:lnTo>
                  <a:pt x="267210" y="103672"/>
                </a:lnTo>
                <a:lnTo>
                  <a:pt x="261890" y="94432"/>
                </a:lnTo>
                <a:close/>
                <a:moveTo>
                  <a:pt x="273532" y="94432"/>
                </a:moveTo>
                <a:lnTo>
                  <a:pt x="278851" y="97532"/>
                </a:lnTo>
                <a:lnTo>
                  <a:pt x="278851" y="103672"/>
                </a:lnTo>
                <a:lnTo>
                  <a:pt x="273532" y="94432"/>
                </a:lnTo>
                <a:close/>
                <a:moveTo>
                  <a:pt x="75777" y="94553"/>
                </a:moveTo>
                <a:lnTo>
                  <a:pt x="81097" y="103763"/>
                </a:lnTo>
                <a:lnTo>
                  <a:pt x="81097" y="103763"/>
                </a:lnTo>
                <a:lnTo>
                  <a:pt x="78604" y="102304"/>
                </a:lnTo>
                <a:lnTo>
                  <a:pt x="75777" y="100724"/>
                </a:lnTo>
                <a:lnTo>
                  <a:pt x="75777" y="94553"/>
                </a:lnTo>
                <a:close/>
                <a:moveTo>
                  <a:pt x="87389" y="94553"/>
                </a:moveTo>
                <a:lnTo>
                  <a:pt x="92708" y="103763"/>
                </a:lnTo>
                <a:lnTo>
                  <a:pt x="92708" y="103763"/>
                </a:lnTo>
                <a:lnTo>
                  <a:pt x="90215" y="102365"/>
                </a:lnTo>
                <a:lnTo>
                  <a:pt x="87389" y="100724"/>
                </a:lnTo>
                <a:lnTo>
                  <a:pt x="87389" y="94553"/>
                </a:lnTo>
                <a:close/>
                <a:moveTo>
                  <a:pt x="99030" y="94553"/>
                </a:moveTo>
                <a:lnTo>
                  <a:pt x="104349" y="103763"/>
                </a:lnTo>
                <a:lnTo>
                  <a:pt x="104349" y="103763"/>
                </a:lnTo>
                <a:lnTo>
                  <a:pt x="101857" y="102304"/>
                </a:lnTo>
                <a:lnTo>
                  <a:pt x="99030" y="100724"/>
                </a:lnTo>
                <a:lnTo>
                  <a:pt x="99030" y="94553"/>
                </a:lnTo>
                <a:close/>
                <a:moveTo>
                  <a:pt x="122222" y="94553"/>
                </a:moveTo>
                <a:lnTo>
                  <a:pt x="127541" y="103763"/>
                </a:lnTo>
                <a:lnTo>
                  <a:pt x="127541" y="103763"/>
                </a:lnTo>
                <a:lnTo>
                  <a:pt x="125079" y="102365"/>
                </a:lnTo>
                <a:lnTo>
                  <a:pt x="122222" y="100724"/>
                </a:lnTo>
                <a:lnTo>
                  <a:pt x="122222" y="94553"/>
                </a:lnTo>
                <a:close/>
                <a:moveTo>
                  <a:pt x="261678" y="94553"/>
                </a:moveTo>
                <a:lnTo>
                  <a:pt x="266997" y="103763"/>
                </a:lnTo>
                <a:lnTo>
                  <a:pt x="264535" y="102365"/>
                </a:lnTo>
                <a:lnTo>
                  <a:pt x="261678" y="100724"/>
                </a:lnTo>
                <a:lnTo>
                  <a:pt x="261678" y="94553"/>
                </a:lnTo>
                <a:close/>
                <a:moveTo>
                  <a:pt x="17661" y="94553"/>
                </a:moveTo>
                <a:lnTo>
                  <a:pt x="22980" y="103763"/>
                </a:lnTo>
                <a:lnTo>
                  <a:pt x="20518" y="102304"/>
                </a:lnTo>
                <a:lnTo>
                  <a:pt x="17661" y="100724"/>
                </a:lnTo>
                <a:lnTo>
                  <a:pt x="17661" y="94553"/>
                </a:lnTo>
                <a:close/>
                <a:moveTo>
                  <a:pt x="29302" y="94553"/>
                </a:moveTo>
                <a:lnTo>
                  <a:pt x="34622" y="103763"/>
                </a:lnTo>
                <a:lnTo>
                  <a:pt x="32160" y="102304"/>
                </a:lnTo>
                <a:lnTo>
                  <a:pt x="29302" y="100724"/>
                </a:lnTo>
                <a:lnTo>
                  <a:pt x="29302" y="94553"/>
                </a:lnTo>
                <a:close/>
                <a:moveTo>
                  <a:pt x="40883" y="94553"/>
                </a:moveTo>
                <a:lnTo>
                  <a:pt x="46202" y="103763"/>
                </a:lnTo>
                <a:lnTo>
                  <a:pt x="43740" y="102304"/>
                </a:lnTo>
                <a:lnTo>
                  <a:pt x="40883" y="100724"/>
                </a:lnTo>
                <a:lnTo>
                  <a:pt x="40883" y="94553"/>
                </a:lnTo>
                <a:close/>
                <a:moveTo>
                  <a:pt x="52525" y="94553"/>
                </a:moveTo>
                <a:lnTo>
                  <a:pt x="57844" y="103763"/>
                </a:lnTo>
                <a:lnTo>
                  <a:pt x="55351" y="102304"/>
                </a:lnTo>
                <a:lnTo>
                  <a:pt x="52525" y="100724"/>
                </a:lnTo>
                <a:lnTo>
                  <a:pt x="52525" y="94553"/>
                </a:lnTo>
                <a:close/>
                <a:moveTo>
                  <a:pt x="64136" y="94553"/>
                </a:moveTo>
                <a:lnTo>
                  <a:pt x="69455" y="103763"/>
                </a:lnTo>
                <a:lnTo>
                  <a:pt x="66993" y="102304"/>
                </a:lnTo>
                <a:lnTo>
                  <a:pt x="64136" y="100724"/>
                </a:lnTo>
                <a:lnTo>
                  <a:pt x="64136" y="94553"/>
                </a:lnTo>
                <a:close/>
                <a:moveTo>
                  <a:pt x="110611" y="94553"/>
                </a:moveTo>
                <a:lnTo>
                  <a:pt x="115930" y="103763"/>
                </a:lnTo>
                <a:lnTo>
                  <a:pt x="113468" y="102365"/>
                </a:lnTo>
                <a:lnTo>
                  <a:pt x="110611" y="100724"/>
                </a:lnTo>
                <a:lnTo>
                  <a:pt x="110611" y="94553"/>
                </a:lnTo>
                <a:close/>
                <a:moveTo>
                  <a:pt x="133864" y="94553"/>
                </a:moveTo>
                <a:lnTo>
                  <a:pt x="139183" y="103763"/>
                </a:lnTo>
                <a:lnTo>
                  <a:pt x="136721" y="102365"/>
                </a:lnTo>
                <a:lnTo>
                  <a:pt x="133864" y="100724"/>
                </a:lnTo>
                <a:lnTo>
                  <a:pt x="133864" y="94553"/>
                </a:lnTo>
                <a:close/>
                <a:moveTo>
                  <a:pt x="145475" y="94553"/>
                </a:moveTo>
                <a:lnTo>
                  <a:pt x="150794" y="103763"/>
                </a:lnTo>
                <a:lnTo>
                  <a:pt x="148332" y="102365"/>
                </a:lnTo>
                <a:lnTo>
                  <a:pt x="145475" y="100724"/>
                </a:lnTo>
                <a:lnTo>
                  <a:pt x="145475" y="94553"/>
                </a:lnTo>
                <a:close/>
                <a:moveTo>
                  <a:pt x="157086" y="94553"/>
                </a:moveTo>
                <a:lnTo>
                  <a:pt x="162405" y="103763"/>
                </a:lnTo>
                <a:lnTo>
                  <a:pt x="159913" y="102365"/>
                </a:lnTo>
                <a:lnTo>
                  <a:pt x="157086" y="100724"/>
                </a:lnTo>
                <a:lnTo>
                  <a:pt x="157086" y="94553"/>
                </a:lnTo>
                <a:close/>
                <a:moveTo>
                  <a:pt x="168697" y="94553"/>
                </a:moveTo>
                <a:lnTo>
                  <a:pt x="174016" y="103763"/>
                </a:lnTo>
                <a:lnTo>
                  <a:pt x="171554" y="102365"/>
                </a:lnTo>
                <a:lnTo>
                  <a:pt x="168697" y="100724"/>
                </a:lnTo>
                <a:lnTo>
                  <a:pt x="168697" y="94553"/>
                </a:lnTo>
                <a:close/>
                <a:moveTo>
                  <a:pt x="180339" y="94553"/>
                </a:moveTo>
                <a:lnTo>
                  <a:pt x="185658" y="103763"/>
                </a:lnTo>
                <a:lnTo>
                  <a:pt x="183165" y="102365"/>
                </a:lnTo>
                <a:lnTo>
                  <a:pt x="180339" y="100724"/>
                </a:lnTo>
                <a:lnTo>
                  <a:pt x="180339" y="94553"/>
                </a:lnTo>
                <a:close/>
                <a:moveTo>
                  <a:pt x="191950" y="94553"/>
                </a:moveTo>
                <a:lnTo>
                  <a:pt x="197269" y="103763"/>
                </a:lnTo>
                <a:lnTo>
                  <a:pt x="194807" y="102365"/>
                </a:lnTo>
                <a:lnTo>
                  <a:pt x="191950" y="100724"/>
                </a:lnTo>
                <a:lnTo>
                  <a:pt x="191950" y="94553"/>
                </a:lnTo>
                <a:close/>
                <a:moveTo>
                  <a:pt x="203591" y="94553"/>
                </a:moveTo>
                <a:lnTo>
                  <a:pt x="208911" y="103763"/>
                </a:lnTo>
                <a:lnTo>
                  <a:pt x="206418" y="102365"/>
                </a:lnTo>
                <a:lnTo>
                  <a:pt x="203591" y="100724"/>
                </a:lnTo>
                <a:lnTo>
                  <a:pt x="203591" y="94553"/>
                </a:lnTo>
                <a:close/>
                <a:moveTo>
                  <a:pt x="215202" y="94553"/>
                </a:moveTo>
                <a:lnTo>
                  <a:pt x="220522" y="103763"/>
                </a:lnTo>
                <a:lnTo>
                  <a:pt x="218060" y="102365"/>
                </a:lnTo>
                <a:lnTo>
                  <a:pt x="215202" y="100724"/>
                </a:lnTo>
                <a:lnTo>
                  <a:pt x="215202" y="94553"/>
                </a:lnTo>
                <a:close/>
                <a:moveTo>
                  <a:pt x="226783" y="94553"/>
                </a:moveTo>
                <a:lnTo>
                  <a:pt x="232103" y="103763"/>
                </a:lnTo>
                <a:lnTo>
                  <a:pt x="229640" y="102365"/>
                </a:lnTo>
                <a:lnTo>
                  <a:pt x="226783" y="100724"/>
                </a:lnTo>
                <a:lnTo>
                  <a:pt x="226783" y="94553"/>
                </a:lnTo>
                <a:close/>
                <a:moveTo>
                  <a:pt x="238425" y="94553"/>
                </a:moveTo>
                <a:lnTo>
                  <a:pt x="243744" y="103763"/>
                </a:lnTo>
                <a:lnTo>
                  <a:pt x="241282" y="102365"/>
                </a:lnTo>
                <a:lnTo>
                  <a:pt x="238425" y="100724"/>
                </a:lnTo>
                <a:lnTo>
                  <a:pt x="238425" y="94553"/>
                </a:lnTo>
                <a:close/>
                <a:moveTo>
                  <a:pt x="250036" y="94553"/>
                </a:moveTo>
                <a:lnTo>
                  <a:pt x="255355" y="103763"/>
                </a:lnTo>
                <a:lnTo>
                  <a:pt x="252893" y="102365"/>
                </a:lnTo>
                <a:lnTo>
                  <a:pt x="250036" y="100724"/>
                </a:lnTo>
                <a:lnTo>
                  <a:pt x="250036" y="94553"/>
                </a:lnTo>
                <a:close/>
                <a:moveTo>
                  <a:pt x="273289" y="94553"/>
                </a:moveTo>
                <a:lnTo>
                  <a:pt x="278608" y="103763"/>
                </a:lnTo>
                <a:lnTo>
                  <a:pt x="276146" y="102365"/>
                </a:lnTo>
                <a:lnTo>
                  <a:pt x="273289" y="100724"/>
                </a:lnTo>
                <a:lnTo>
                  <a:pt x="273289" y="94553"/>
                </a:lnTo>
                <a:close/>
                <a:moveTo>
                  <a:pt x="29029" y="94553"/>
                </a:moveTo>
                <a:lnTo>
                  <a:pt x="29029" y="100724"/>
                </a:lnTo>
                <a:lnTo>
                  <a:pt x="26172" y="102365"/>
                </a:lnTo>
                <a:lnTo>
                  <a:pt x="23710" y="103794"/>
                </a:lnTo>
                <a:lnTo>
                  <a:pt x="23710" y="103794"/>
                </a:lnTo>
                <a:lnTo>
                  <a:pt x="29029" y="94553"/>
                </a:lnTo>
                <a:close/>
                <a:moveTo>
                  <a:pt x="40610" y="94553"/>
                </a:moveTo>
                <a:lnTo>
                  <a:pt x="40610" y="100724"/>
                </a:lnTo>
                <a:lnTo>
                  <a:pt x="37783" y="102365"/>
                </a:lnTo>
                <a:lnTo>
                  <a:pt x="35290" y="103794"/>
                </a:lnTo>
                <a:lnTo>
                  <a:pt x="35290" y="103794"/>
                </a:lnTo>
                <a:lnTo>
                  <a:pt x="40610" y="94553"/>
                </a:lnTo>
                <a:close/>
                <a:moveTo>
                  <a:pt x="75504" y="94553"/>
                </a:moveTo>
                <a:lnTo>
                  <a:pt x="75504" y="100724"/>
                </a:lnTo>
                <a:lnTo>
                  <a:pt x="72647" y="102365"/>
                </a:lnTo>
                <a:lnTo>
                  <a:pt x="70185" y="103794"/>
                </a:lnTo>
                <a:lnTo>
                  <a:pt x="70185" y="103794"/>
                </a:lnTo>
                <a:lnTo>
                  <a:pt x="75504" y="94553"/>
                </a:lnTo>
                <a:close/>
                <a:moveTo>
                  <a:pt x="87115" y="94553"/>
                </a:moveTo>
                <a:lnTo>
                  <a:pt x="87115" y="100724"/>
                </a:lnTo>
                <a:lnTo>
                  <a:pt x="84288" y="102365"/>
                </a:lnTo>
                <a:lnTo>
                  <a:pt x="81796" y="103794"/>
                </a:lnTo>
                <a:lnTo>
                  <a:pt x="81796" y="103794"/>
                </a:lnTo>
                <a:lnTo>
                  <a:pt x="87115" y="94553"/>
                </a:lnTo>
                <a:close/>
                <a:moveTo>
                  <a:pt x="133590" y="94614"/>
                </a:moveTo>
                <a:lnTo>
                  <a:pt x="133590" y="100724"/>
                </a:lnTo>
                <a:lnTo>
                  <a:pt x="130733" y="102365"/>
                </a:lnTo>
                <a:lnTo>
                  <a:pt x="128271" y="103794"/>
                </a:lnTo>
                <a:lnTo>
                  <a:pt x="128271" y="103794"/>
                </a:lnTo>
                <a:lnTo>
                  <a:pt x="133590" y="94614"/>
                </a:lnTo>
                <a:close/>
                <a:moveTo>
                  <a:pt x="6050" y="94553"/>
                </a:moveTo>
                <a:lnTo>
                  <a:pt x="11369" y="103794"/>
                </a:lnTo>
                <a:lnTo>
                  <a:pt x="8907" y="102365"/>
                </a:lnTo>
                <a:lnTo>
                  <a:pt x="6050" y="100724"/>
                </a:lnTo>
                <a:lnTo>
                  <a:pt x="6050" y="94553"/>
                </a:lnTo>
                <a:close/>
                <a:moveTo>
                  <a:pt x="17418" y="94553"/>
                </a:moveTo>
                <a:lnTo>
                  <a:pt x="17418" y="100724"/>
                </a:lnTo>
                <a:lnTo>
                  <a:pt x="14560" y="102365"/>
                </a:lnTo>
                <a:lnTo>
                  <a:pt x="12098" y="103794"/>
                </a:lnTo>
                <a:lnTo>
                  <a:pt x="17418" y="94553"/>
                </a:lnTo>
                <a:close/>
                <a:moveTo>
                  <a:pt x="52251" y="94553"/>
                </a:moveTo>
                <a:lnTo>
                  <a:pt x="52251" y="100724"/>
                </a:lnTo>
                <a:lnTo>
                  <a:pt x="49394" y="102365"/>
                </a:lnTo>
                <a:lnTo>
                  <a:pt x="46932" y="103794"/>
                </a:lnTo>
                <a:lnTo>
                  <a:pt x="52251" y="94553"/>
                </a:lnTo>
                <a:close/>
                <a:moveTo>
                  <a:pt x="63862" y="94553"/>
                </a:moveTo>
                <a:lnTo>
                  <a:pt x="63862" y="100724"/>
                </a:lnTo>
                <a:lnTo>
                  <a:pt x="61005" y="102365"/>
                </a:lnTo>
                <a:lnTo>
                  <a:pt x="58543" y="103794"/>
                </a:lnTo>
                <a:lnTo>
                  <a:pt x="63862" y="94553"/>
                </a:lnTo>
                <a:close/>
                <a:moveTo>
                  <a:pt x="98757" y="94553"/>
                </a:moveTo>
                <a:lnTo>
                  <a:pt x="98757" y="100724"/>
                </a:lnTo>
                <a:lnTo>
                  <a:pt x="95899" y="102365"/>
                </a:lnTo>
                <a:lnTo>
                  <a:pt x="93437" y="103794"/>
                </a:lnTo>
                <a:lnTo>
                  <a:pt x="98757" y="94553"/>
                </a:lnTo>
                <a:close/>
                <a:moveTo>
                  <a:pt x="110337" y="94614"/>
                </a:moveTo>
                <a:lnTo>
                  <a:pt x="110337" y="100724"/>
                </a:lnTo>
                <a:lnTo>
                  <a:pt x="107480" y="102365"/>
                </a:lnTo>
                <a:lnTo>
                  <a:pt x="105018" y="103794"/>
                </a:lnTo>
                <a:lnTo>
                  <a:pt x="110337" y="94614"/>
                </a:lnTo>
                <a:close/>
                <a:moveTo>
                  <a:pt x="121979" y="94614"/>
                </a:moveTo>
                <a:lnTo>
                  <a:pt x="121979" y="100724"/>
                </a:lnTo>
                <a:lnTo>
                  <a:pt x="119122" y="102365"/>
                </a:lnTo>
                <a:lnTo>
                  <a:pt x="116660" y="103794"/>
                </a:lnTo>
                <a:lnTo>
                  <a:pt x="121979" y="94614"/>
                </a:lnTo>
                <a:close/>
                <a:moveTo>
                  <a:pt x="145232" y="94614"/>
                </a:moveTo>
                <a:lnTo>
                  <a:pt x="145232" y="100724"/>
                </a:lnTo>
                <a:lnTo>
                  <a:pt x="142374" y="102365"/>
                </a:lnTo>
                <a:lnTo>
                  <a:pt x="139912" y="103794"/>
                </a:lnTo>
                <a:lnTo>
                  <a:pt x="145232" y="94614"/>
                </a:lnTo>
                <a:close/>
                <a:moveTo>
                  <a:pt x="156843" y="94614"/>
                </a:moveTo>
                <a:lnTo>
                  <a:pt x="156843" y="100724"/>
                </a:lnTo>
                <a:lnTo>
                  <a:pt x="153986" y="102365"/>
                </a:lnTo>
                <a:lnTo>
                  <a:pt x="151523" y="103794"/>
                </a:lnTo>
                <a:lnTo>
                  <a:pt x="156843" y="94614"/>
                </a:lnTo>
                <a:close/>
                <a:moveTo>
                  <a:pt x="168484" y="94614"/>
                </a:moveTo>
                <a:lnTo>
                  <a:pt x="168484" y="100724"/>
                </a:lnTo>
                <a:lnTo>
                  <a:pt x="165627" y="102365"/>
                </a:lnTo>
                <a:lnTo>
                  <a:pt x="163165" y="103794"/>
                </a:lnTo>
                <a:lnTo>
                  <a:pt x="168484" y="94614"/>
                </a:lnTo>
                <a:close/>
                <a:moveTo>
                  <a:pt x="180065" y="94614"/>
                </a:moveTo>
                <a:lnTo>
                  <a:pt x="180065" y="100724"/>
                </a:lnTo>
                <a:lnTo>
                  <a:pt x="177208" y="102365"/>
                </a:lnTo>
                <a:lnTo>
                  <a:pt x="174746" y="103794"/>
                </a:lnTo>
                <a:lnTo>
                  <a:pt x="180065" y="94614"/>
                </a:lnTo>
                <a:close/>
                <a:moveTo>
                  <a:pt x="191676" y="94614"/>
                </a:moveTo>
                <a:lnTo>
                  <a:pt x="191676" y="100724"/>
                </a:lnTo>
                <a:lnTo>
                  <a:pt x="188849" y="102365"/>
                </a:lnTo>
                <a:lnTo>
                  <a:pt x="186357" y="103794"/>
                </a:lnTo>
                <a:lnTo>
                  <a:pt x="191676" y="94614"/>
                </a:lnTo>
                <a:close/>
                <a:moveTo>
                  <a:pt x="203318" y="94614"/>
                </a:moveTo>
                <a:lnTo>
                  <a:pt x="203318" y="100724"/>
                </a:lnTo>
                <a:lnTo>
                  <a:pt x="200461" y="102365"/>
                </a:lnTo>
                <a:lnTo>
                  <a:pt x="197999" y="103794"/>
                </a:lnTo>
                <a:lnTo>
                  <a:pt x="203318" y="94614"/>
                </a:lnTo>
                <a:close/>
                <a:moveTo>
                  <a:pt x="214929" y="94614"/>
                </a:moveTo>
                <a:lnTo>
                  <a:pt x="214929" y="100724"/>
                </a:lnTo>
                <a:lnTo>
                  <a:pt x="212072" y="102365"/>
                </a:lnTo>
                <a:lnTo>
                  <a:pt x="209610" y="103794"/>
                </a:lnTo>
                <a:lnTo>
                  <a:pt x="214929" y="94614"/>
                </a:lnTo>
                <a:close/>
                <a:moveTo>
                  <a:pt x="226570" y="94614"/>
                </a:moveTo>
                <a:lnTo>
                  <a:pt x="226570" y="100724"/>
                </a:lnTo>
                <a:lnTo>
                  <a:pt x="223713" y="102365"/>
                </a:lnTo>
                <a:lnTo>
                  <a:pt x="221251" y="103794"/>
                </a:lnTo>
                <a:lnTo>
                  <a:pt x="226570" y="94614"/>
                </a:lnTo>
                <a:close/>
                <a:moveTo>
                  <a:pt x="238182" y="94614"/>
                </a:moveTo>
                <a:lnTo>
                  <a:pt x="238182" y="100724"/>
                </a:lnTo>
                <a:lnTo>
                  <a:pt x="235355" y="102365"/>
                </a:lnTo>
                <a:lnTo>
                  <a:pt x="232862" y="103794"/>
                </a:lnTo>
                <a:lnTo>
                  <a:pt x="238182" y="94614"/>
                </a:lnTo>
                <a:close/>
                <a:moveTo>
                  <a:pt x="249793" y="94614"/>
                </a:moveTo>
                <a:lnTo>
                  <a:pt x="249793" y="100724"/>
                </a:lnTo>
                <a:lnTo>
                  <a:pt x="246936" y="102365"/>
                </a:lnTo>
                <a:lnTo>
                  <a:pt x="244474" y="103794"/>
                </a:lnTo>
                <a:lnTo>
                  <a:pt x="249793" y="94614"/>
                </a:lnTo>
                <a:close/>
                <a:moveTo>
                  <a:pt x="261404" y="94614"/>
                </a:moveTo>
                <a:lnTo>
                  <a:pt x="261404" y="100724"/>
                </a:lnTo>
                <a:lnTo>
                  <a:pt x="258547" y="102365"/>
                </a:lnTo>
                <a:lnTo>
                  <a:pt x="256085" y="103794"/>
                </a:lnTo>
                <a:lnTo>
                  <a:pt x="261404" y="94614"/>
                </a:lnTo>
                <a:close/>
                <a:moveTo>
                  <a:pt x="273046" y="94614"/>
                </a:moveTo>
                <a:lnTo>
                  <a:pt x="273046" y="100754"/>
                </a:lnTo>
                <a:lnTo>
                  <a:pt x="270188" y="102395"/>
                </a:lnTo>
                <a:lnTo>
                  <a:pt x="267726" y="103794"/>
                </a:lnTo>
                <a:lnTo>
                  <a:pt x="273046" y="94614"/>
                </a:lnTo>
                <a:close/>
                <a:moveTo>
                  <a:pt x="284657" y="94614"/>
                </a:moveTo>
                <a:lnTo>
                  <a:pt x="284657" y="100754"/>
                </a:lnTo>
                <a:lnTo>
                  <a:pt x="279337" y="103794"/>
                </a:lnTo>
                <a:lnTo>
                  <a:pt x="284657" y="94614"/>
                </a:lnTo>
                <a:close/>
                <a:moveTo>
                  <a:pt x="5898" y="100936"/>
                </a:moveTo>
                <a:lnTo>
                  <a:pt x="8755" y="102578"/>
                </a:lnTo>
                <a:lnTo>
                  <a:pt x="11217" y="104037"/>
                </a:lnTo>
                <a:lnTo>
                  <a:pt x="578" y="104037"/>
                </a:lnTo>
                <a:lnTo>
                  <a:pt x="5898" y="100936"/>
                </a:lnTo>
                <a:close/>
                <a:moveTo>
                  <a:pt x="17509" y="100936"/>
                </a:moveTo>
                <a:lnTo>
                  <a:pt x="20366" y="102578"/>
                </a:lnTo>
                <a:lnTo>
                  <a:pt x="22828" y="104037"/>
                </a:lnTo>
                <a:lnTo>
                  <a:pt x="12190" y="104037"/>
                </a:lnTo>
                <a:lnTo>
                  <a:pt x="14682" y="102578"/>
                </a:lnTo>
                <a:lnTo>
                  <a:pt x="17509" y="100936"/>
                </a:lnTo>
                <a:close/>
                <a:moveTo>
                  <a:pt x="29150" y="100936"/>
                </a:moveTo>
                <a:lnTo>
                  <a:pt x="32008" y="102578"/>
                </a:lnTo>
                <a:lnTo>
                  <a:pt x="34470" y="104037"/>
                </a:lnTo>
                <a:lnTo>
                  <a:pt x="23831" y="104037"/>
                </a:lnTo>
                <a:lnTo>
                  <a:pt x="26293" y="102578"/>
                </a:lnTo>
                <a:lnTo>
                  <a:pt x="29150" y="100936"/>
                </a:lnTo>
                <a:close/>
                <a:moveTo>
                  <a:pt x="40762" y="100936"/>
                </a:moveTo>
                <a:lnTo>
                  <a:pt x="43619" y="102578"/>
                </a:lnTo>
                <a:lnTo>
                  <a:pt x="46081" y="104037"/>
                </a:lnTo>
                <a:lnTo>
                  <a:pt x="35442" y="104037"/>
                </a:lnTo>
                <a:lnTo>
                  <a:pt x="37935" y="102578"/>
                </a:lnTo>
                <a:lnTo>
                  <a:pt x="40762" y="100936"/>
                </a:lnTo>
                <a:close/>
                <a:moveTo>
                  <a:pt x="52403" y="100936"/>
                </a:moveTo>
                <a:lnTo>
                  <a:pt x="55260" y="102578"/>
                </a:lnTo>
                <a:lnTo>
                  <a:pt x="57722" y="104037"/>
                </a:lnTo>
                <a:lnTo>
                  <a:pt x="47084" y="104037"/>
                </a:lnTo>
                <a:lnTo>
                  <a:pt x="49546" y="102578"/>
                </a:lnTo>
                <a:lnTo>
                  <a:pt x="52403" y="100936"/>
                </a:lnTo>
                <a:close/>
                <a:moveTo>
                  <a:pt x="64014" y="100936"/>
                </a:moveTo>
                <a:lnTo>
                  <a:pt x="66871" y="102578"/>
                </a:lnTo>
                <a:lnTo>
                  <a:pt x="69334" y="104037"/>
                </a:lnTo>
                <a:lnTo>
                  <a:pt x="58695" y="104037"/>
                </a:lnTo>
                <a:lnTo>
                  <a:pt x="61187" y="102578"/>
                </a:lnTo>
                <a:lnTo>
                  <a:pt x="64014" y="100936"/>
                </a:lnTo>
                <a:close/>
                <a:moveTo>
                  <a:pt x="75625" y="100936"/>
                </a:moveTo>
                <a:lnTo>
                  <a:pt x="78452" y="102578"/>
                </a:lnTo>
                <a:lnTo>
                  <a:pt x="80945" y="104037"/>
                </a:lnTo>
                <a:lnTo>
                  <a:pt x="70306" y="104037"/>
                </a:lnTo>
                <a:lnTo>
                  <a:pt x="72768" y="102578"/>
                </a:lnTo>
                <a:lnTo>
                  <a:pt x="75625" y="100936"/>
                </a:lnTo>
                <a:close/>
                <a:moveTo>
                  <a:pt x="87237" y="100936"/>
                </a:moveTo>
                <a:lnTo>
                  <a:pt x="90094" y="102578"/>
                </a:lnTo>
                <a:lnTo>
                  <a:pt x="92556" y="104037"/>
                </a:lnTo>
                <a:lnTo>
                  <a:pt x="81917" y="104037"/>
                </a:lnTo>
                <a:lnTo>
                  <a:pt x="84379" y="102578"/>
                </a:lnTo>
                <a:lnTo>
                  <a:pt x="87237" y="100936"/>
                </a:lnTo>
                <a:close/>
                <a:moveTo>
                  <a:pt x="98878" y="100936"/>
                </a:moveTo>
                <a:lnTo>
                  <a:pt x="101705" y="102578"/>
                </a:lnTo>
                <a:lnTo>
                  <a:pt x="104197" y="104037"/>
                </a:lnTo>
                <a:lnTo>
                  <a:pt x="93559" y="104037"/>
                </a:lnTo>
                <a:lnTo>
                  <a:pt x="96021" y="102578"/>
                </a:lnTo>
                <a:lnTo>
                  <a:pt x="98878" y="100936"/>
                </a:lnTo>
                <a:close/>
                <a:moveTo>
                  <a:pt x="110489" y="100936"/>
                </a:moveTo>
                <a:lnTo>
                  <a:pt x="113346" y="102578"/>
                </a:lnTo>
                <a:lnTo>
                  <a:pt x="115809" y="104037"/>
                </a:lnTo>
                <a:lnTo>
                  <a:pt x="105170" y="104037"/>
                </a:lnTo>
                <a:lnTo>
                  <a:pt x="107632" y="102578"/>
                </a:lnTo>
                <a:lnTo>
                  <a:pt x="110489" y="100936"/>
                </a:lnTo>
                <a:close/>
                <a:moveTo>
                  <a:pt x="122131" y="100936"/>
                </a:moveTo>
                <a:lnTo>
                  <a:pt x="124958" y="102578"/>
                </a:lnTo>
                <a:lnTo>
                  <a:pt x="127450" y="104037"/>
                </a:lnTo>
                <a:lnTo>
                  <a:pt x="116812" y="104037"/>
                </a:lnTo>
                <a:lnTo>
                  <a:pt x="119274" y="102578"/>
                </a:lnTo>
                <a:lnTo>
                  <a:pt x="122131" y="100936"/>
                </a:lnTo>
                <a:close/>
                <a:moveTo>
                  <a:pt x="133742" y="100936"/>
                </a:moveTo>
                <a:lnTo>
                  <a:pt x="136599" y="102578"/>
                </a:lnTo>
                <a:lnTo>
                  <a:pt x="139061" y="104037"/>
                </a:lnTo>
                <a:lnTo>
                  <a:pt x="128423" y="104037"/>
                </a:lnTo>
                <a:lnTo>
                  <a:pt x="130885" y="102578"/>
                </a:lnTo>
                <a:lnTo>
                  <a:pt x="133742" y="100936"/>
                </a:lnTo>
                <a:close/>
                <a:moveTo>
                  <a:pt x="145323" y="100936"/>
                </a:moveTo>
                <a:lnTo>
                  <a:pt x="148180" y="102578"/>
                </a:lnTo>
                <a:lnTo>
                  <a:pt x="150642" y="104037"/>
                </a:lnTo>
                <a:lnTo>
                  <a:pt x="140004" y="104037"/>
                </a:lnTo>
                <a:lnTo>
                  <a:pt x="142496" y="102578"/>
                </a:lnTo>
                <a:lnTo>
                  <a:pt x="145323" y="100936"/>
                </a:lnTo>
                <a:close/>
                <a:moveTo>
                  <a:pt x="156964" y="100936"/>
                </a:moveTo>
                <a:lnTo>
                  <a:pt x="159822" y="102578"/>
                </a:lnTo>
                <a:lnTo>
                  <a:pt x="162284" y="104037"/>
                </a:lnTo>
                <a:lnTo>
                  <a:pt x="151645" y="104037"/>
                </a:lnTo>
                <a:lnTo>
                  <a:pt x="154107" y="102578"/>
                </a:lnTo>
                <a:lnTo>
                  <a:pt x="156964" y="100936"/>
                </a:lnTo>
                <a:close/>
                <a:moveTo>
                  <a:pt x="168575" y="100936"/>
                </a:moveTo>
                <a:lnTo>
                  <a:pt x="171433" y="102578"/>
                </a:lnTo>
                <a:lnTo>
                  <a:pt x="173895" y="104037"/>
                </a:lnTo>
                <a:lnTo>
                  <a:pt x="163256" y="104037"/>
                </a:lnTo>
                <a:lnTo>
                  <a:pt x="165749" y="102578"/>
                </a:lnTo>
                <a:lnTo>
                  <a:pt x="168575" y="100936"/>
                </a:lnTo>
                <a:close/>
                <a:moveTo>
                  <a:pt x="180217" y="100936"/>
                </a:moveTo>
                <a:lnTo>
                  <a:pt x="183074" y="102578"/>
                </a:lnTo>
                <a:lnTo>
                  <a:pt x="185536" y="104037"/>
                </a:lnTo>
                <a:lnTo>
                  <a:pt x="174898" y="104037"/>
                </a:lnTo>
                <a:lnTo>
                  <a:pt x="177360" y="102578"/>
                </a:lnTo>
                <a:lnTo>
                  <a:pt x="180217" y="100936"/>
                </a:lnTo>
                <a:close/>
                <a:moveTo>
                  <a:pt x="191828" y="100936"/>
                </a:moveTo>
                <a:lnTo>
                  <a:pt x="194685" y="102578"/>
                </a:lnTo>
                <a:lnTo>
                  <a:pt x="197147" y="104037"/>
                </a:lnTo>
                <a:lnTo>
                  <a:pt x="186509" y="104037"/>
                </a:lnTo>
                <a:lnTo>
                  <a:pt x="189001" y="102578"/>
                </a:lnTo>
                <a:lnTo>
                  <a:pt x="191828" y="100936"/>
                </a:lnTo>
                <a:close/>
                <a:moveTo>
                  <a:pt x="203470" y="100936"/>
                </a:moveTo>
                <a:lnTo>
                  <a:pt x="206327" y="102578"/>
                </a:lnTo>
                <a:lnTo>
                  <a:pt x="208789" y="104037"/>
                </a:lnTo>
                <a:lnTo>
                  <a:pt x="198151" y="104037"/>
                </a:lnTo>
                <a:lnTo>
                  <a:pt x="200613" y="102578"/>
                </a:lnTo>
                <a:lnTo>
                  <a:pt x="203470" y="100936"/>
                </a:lnTo>
                <a:close/>
                <a:moveTo>
                  <a:pt x="215051" y="100936"/>
                </a:moveTo>
                <a:lnTo>
                  <a:pt x="217908" y="102578"/>
                </a:lnTo>
                <a:lnTo>
                  <a:pt x="220370" y="104037"/>
                </a:lnTo>
                <a:lnTo>
                  <a:pt x="209731" y="104037"/>
                </a:lnTo>
                <a:lnTo>
                  <a:pt x="212193" y="102578"/>
                </a:lnTo>
                <a:lnTo>
                  <a:pt x="215051" y="100936"/>
                </a:lnTo>
                <a:close/>
                <a:moveTo>
                  <a:pt x="226692" y="100936"/>
                </a:moveTo>
                <a:lnTo>
                  <a:pt x="229519" y="102578"/>
                </a:lnTo>
                <a:lnTo>
                  <a:pt x="232011" y="104037"/>
                </a:lnTo>
                <a:lnTo>
                  <a:pt x="221373" y="104037"/>
                </a:lnTo>
                <a:lnTo>
                  <a:pt x="223835" y="102578"/>
                </a:lnTo>
                <a:lnTo>
                  <a:pt x="226692" y="100936"/>
                </a:lnTo>
                <a:close/>
                <a:moveTo>
                  <a:pt x="238303" y="100936"/>
                </a:moveTo>
                <a:lnTo>
                  <a:pt x="241160" y="102578"/>
                </a:lnTo>
                <a:lnTo>
                  <a:pt x="243622" y="104037"/>
                </a:lnTo>
                <a:lnTo>
                  <a:pt x="232984" y="104037"/>
                </a:lnTo>
                <a:lnTo>
                  <a:pt x="235446" y="102578"/>
                </a:lnTo>
                <a:lnTo>
                  <a:pt x="238303" y="100936"/>
                </a:lnTo>
                <a:close/>
                <a:moveTo>
                  <a:pt x="249945" y="100936"/>
                </a:moveTo>
                <a:lnTo>
                  <a:pt x="252772" y="102578"/>
                </a:lnTo>
                <a:lnTo>
                  <a:pt x="255264" y="104037"/>
                </a:lnTo>
                <a:lnTo>
                  <a:pt x="244626" y="104037"/>
                </a:lnTo>
                <a:lnTo>
                  <a:pt x="247088" y="102578"/>
                </a:lnTo>
                <a:lnTo>
                  <a:pt x="249945" y="100936"/>
                </a:lnTo>
                <a:close/>
                <a:moveTo>
                  <a:pt x="261556" y="100936"/>
                </a:moveTo>
                <a:lnTo>
                  <a:pt x="264413" y="102578"/>
                </a:lnTo>
                <a:lnTo>
                  <a:pt x="266875" y="104037"/>
                </a:lnTo>
                <a:lnTo>
                  <a:pt x="256237" y="104037"/>
                </a:lnTo>
                <a:lnTo>
                  <a:pt x="258699" y="102578"/>
                </a:lnTo>
                <a:lnTo>
                  <a:pt x="261556" y="100936"/>
                </a:lnTo>
                <a:close/>
                <a:moveTo>
                  <a:pt x="273198" y="100936"/>
                </a:moveTo>
                <a:lnTo>
                  <a:pt x="276024" y="102578"/>
                </a:lnTo>
                <a:lnTo>
                  <a:pt x="278517" y="104037"/>
                </a:lnTo>
                <a:lnTo>
                  <a:pt x="267878" y="104037"/>
                </a:lnTo>
                <a:lnTo>
                  <a:pt x="270340" y="102578"/>
                </a:lnTo>
                <a:lnTo>
                  <a:pt x="273198" y="100936"/>
                </a:lnTo>
                <a:close/>
                <a:moveTo>
                  <a:pt x="11217" y="104250"/>
                </a:moveTo>
                <a:lnTo>
                  <a:pt x="5898" y="107320"/>
                </a:lnTo>
                <a:lnTo>
                  <a:pt x="578" y="104250"/>
                </a:lnTo>
                <a:close/>
                <a:moveTo>
                  <a:pt x="22828" y="104250"/>
                </a:moveTo>
                <a:lnTo>
                  <a:pt x="17509" y="107320"/>
                </a:lnTo>
                <a:lnTo>
                  <a:pt x="12190" y="104250"/>
                </a:lnTo>
                <a:close/>
                <a:moveTo>
                  <a:pt x="34470" y="104250"/>
                </a:moveTo>
                <a:lnTo>
                  <a:pt x="29150" y="107320"/>
                </a:lnTo>
                <a:lnTo>
                  <a:pt x="23831" y="104250"/>
                </a:lnTo>
                <a:close/>
                <a:moveTo>
                  <a:pt x="46081" y="104250"/>
                </a:moveTo>
                <a:lnTo>
                  <a:pt x="40762" y="107320"/>
                </a:lnTo>
                <a:lnTo>
                  <a:pt x="35442" y="104250"/>
                </a:lnTo>
                <a:close/>
                <a:moveTo>
                  <a:pt x="57722" y="104250"/>
                </a:moveTo>
                <a:lnTo>
                  <a:pt x="52403" y="107320"/>
                </a:lnTo>
                <a:lnTo>
                  <a:pt x="47084" y="104250"/>
                </a:lnTo>
                <a:close/>
                <a:moveTo>
                  <a:pt x="69334" y="104250"/>
                </a:moveTo>
                <a:lnTo>
                  <a:pt x="64014" y="107320"/>
                </a:lnTo>
                <a:lnTo>
                  <a:pt x="58695" y="104250"/>
                </a:lnTo>
                <a:close/>
                <a:moveTo>
                  <a:pt x="80945" y="104250"/>
                </a:moveTo>
                <a:lnTo>
                  <a:pt x="75625" y="107320"/>
                </a:lnTo>
                <a:lnTo>
                  <a:pt x="70306" y="104250"/>
                </a:lnTo>
                <a:close/>
                <a:moveTo>
                  <a:pt x="92556" y="104250"/>
                </a:moveTo>
                <a:lnTo>
                  <a:pt x="87237" y="107320"/>
                </a:lnTo>
                <a:lnTo>
                  <a:pt x="81917" y="104250"/>
                </a:lnTo>
                <a:close/>
                <a:moveTo>
                  <a:pt x="104197" y="104250"/>
                </a:moveTo>
                <a:lnTo>
                  <a:pt x="98878" y="107320"/>
                </a:lnTo>
                <a:lnTo>
                  <a:pt x="93559" y="104250"/>
                </a:lnTo>
                <a:close/>
                <a:moveTo>
                  <a:pt x="115809" y="104250"/>
                </a:moveTo>
                <a:lnTo>
                  <a:pt x="110489" y="107320"/>
                </a:lnTo>
                <a:lnTo>
                  <a:pt x="105170" y="104250"/>
                </a:lnTo>
                <a:close/>
                <a:moveTo>
                  <a:pt x="127450" y="104250"/>
                </a:moveTo>
                <a:lnTo>
                  <a:pt x="122131" y="107320"/>
                </a:lnTo>
                <a:lnTo>
                  <a:pt x="116812" y="104250"/>
                </a:lnTo>
                <a:close/>
                <a:moveTo>
                  <a:pt x="139061" y="104250"/>
                </a:moveTo>
                <a:lnTo>
                  <a:pt x="133742" y="107320"/>
                </a:lnTo>
                <a:lnTo>
                  <a:pt x="128423" y="104250"/>
                </a:lnTo>
                <a:close/>
                <a:moveTo>
                  <a:pt x="150642" y="104250"/>
                </a:moveTo>
                <a:lnTo>
                  <a:pt x="145323" y="107320"/>
                </a:lnTo>
                <a:lnTo>
                  <a:pt x="140004" y="104250"/>
                </a:lnTo>
                <a:close/>
                <a:moveTo>
                  <a:pt x="162284" y="104250"/>
                </a:moveTo>
                <a:lnTo>
                  <a:pt x="156964" y="107320"/>
                </a:lnTo>
                <a:lnTo>
                  <a:pt x="151645" y="104250"/>
                </a:lnTo>
                <a:close/>
                <a:moveTo>
                  <a:pt x="173895" y="104250"/>
                </a:moveTo>
                <a:lnTo>
                  <a:pt x="168575" y="107320"/>
                </a:lnTo>
                <a:lnTo>
                  <a:pt x="163256" y="104250"/>
                </a:lnTo>
                <a:close/>
                <a:moveTo>
                  <a:pt x="185536" y="104250"/>
                </a:moveTo>
                <a:lnTo>
                  <a:pt x="180217" y="107320"/>
                </a:lnTo>
                <a:lnTo>
                  <a:pt x="174898" y="104250"/>
                </a:lnTo>
                <a:close/>
                <a:moveTo>
                  <a:pt x="197147" y="104250"/>
                </a:moveTo>
                <a:lnTo>
                  <a:pt x="191828" y="107320"/>
                </a:lnTo>
                <a:lnTo>
                  <a:pt x="186509" y="104250"/>
                </a:lnTo>
                <a:close/>
                <a:moveTo>
                  <a:pt x="208789" y="104250"/>
                </a:moveTo>
                <a:lnTo>
                  <a:pt x="203470" y="107320"/>
                </a:lnTo>
                <a:lnTo>
                  <a:pt x="198151" y="104250"/>
                </a:lnTo>
                <a:close/>
                <a:moveTo>
                  <a:pt x="220370" y="104250"/>
                </a:moveTo>
                <a:lnTo>
                  <a:pt x="215051" y="107320"/>
                </a:lnTo>
                <a:lnTo>
                  <a:pt x="209731" y="104250"/>
                </a:lnTo>
                <a:close/>
                <a:moveTo>
                  <a:pt x="232011" y="104250"/>
                </a:moveTo>
                <a:lnTo>
                  <a:pt x="226692" y="107320"/>
                </a:lnTo>
                <a:lnTo>
                  <a:pt x="221373" y="104250"/>
                </a:lnTo>
                <a:close/>
                <a:moveTo>
                  <a:pt x="243622" y="104250"/>
                </a:moveTo>
                <a:lnTo>
                  <a:pt x="238303" y="107320"/>
                </a:lnTo>
                <a:lnTo>
                  <a:pt x="232984" y="104250"/>
                </a:lnTo>
                <a:close/>
                <a:moveTo>
                  <a:pt x="255264" y="104250"/>
                </a:moveTo>
                <a:lnTo>
                  <a:pt x="249945" y="107320"/>
                </a:lnTo>
                <a:lnTo>
                  <a:pt x="244626" y="104250"/>
                </a:lnTo>
                <a:close/>
                <a:moveTo>
                  <a:pt x="266875" y="104250"/>
                </a:moveTo>
                <a:lnTo>
                  <a:pt x="261556" y="107320"/>
                </a:lnTo>
                <a:lnTo>
                  <a:pt x="256237" y="104250"/>
                </a:lnTo>
                <a:close/>
                <a:moveTo>
                  <a:pt x="278517" y="104250"/>
                </a:moveTo>
                <a:lnTo>
                  <a:pt x="273198" y="107320"/>
                </a:lnTo>
                <a:lnTo>
                  <a:pt x="267878" y="104250"/>
                </a:lnTo>
                <a:close/>
                <a:moveTo>
                  <a:pt x="11369" y="104493"/>
                </a:moveTo>
                <a:lnTo>
                  <a:pt x="6050" y="113672"/>
                </a:lnTo>
                <a:lnTo>
                  <a:pt x="6050" y="107563"/>
                </a:lnTo>
                <a:lnTo>
                  <a:pt x="11369" y="104493"/>
                </a:lnTo>
                <a:close/>
                <a:moveTo>
                  <a:pt x="22980" y="104493"/>
                </a:moveTo>
                <a:lnTo>
                  <a:pt x="17661" y="113672"/>
                </a:lnTo>
                <a:lnTo>
                  <a:pt x="17661" y="107563"/>
                </a:lnTo>
                <a:lnTo>
                  <a:pt x="22980" y="104493"/>
                </a:lnTo>
                <a:close/>
                <a:moveTo>
                  <a:pt x="34622" y="104493"/>
                </a:moveTo>
                <a:lnTo>
                  <a:pt x="29302" y="113672"/>
                </a:lnTo>
                <a:lnTo>
                  <a:pt x="29302" y="107563"/>
                </a:lnTo>
                <a:lnTo>
                  <a:pt x="34622" y="104493"/>
                </a:lnTo>
                <a:close/>
                <a:moveTo>
                  <a:pt x="46202" y="104493"/>
                </a:moveTo>
                <a:lnTo>
                  <a:pt x="40883" y="113672"/>
                </a:lnTo>
                <a:lnTo>
                  <a:pt x="40883" y="107563"/>
                </a:lnTo>
                <a:lnTo>
                  <a:pt x="46202" y="104493"/>
                </a:lnTo>
                <a:close/>
                <a:moveTo>
                  <a:pt x="57844" y="104493"/>
                </a:moveTo>
                <a:lnTo>
                  <a:pt x="52525" y="113672"/>
                </a:lnTo>
                <a:lnTo>
                  <a:pt x="52525" y="107563"/>
                </a:lnTo>
                <a:lnTo>
                  <a:pt x="57844" y="104493"/>
                </a:lnTo>
                <a:close/>
                <a:moveTo>
                  <a:pt x="69455" y="104493"/>
                </a:moveTo>
                <a:lnTo>
                  <a:pt x="64136" y="113672"/>
                </a:lnTo>
                <a:lnTo>
                  <a:pt x="64136" y="107563"/>
                </a:lnTo>
                <a:lnTo>
                  <a:pt x="69455" y="104493"/>
                </a:lnTo>
                <a:close/>
                <a:moveTo>
                  <a:pt x="81097" y="104493"/>
                </a:moveTo>
                <a:lnTo>
                  <a:pt x="75777" y="113672"/>
                </a:lnTo>
                <a:lnTo>
                  <a:pt x="75777" y="107563"/>
                </a:lnTo>
                <a:lnTo>
                  <a:pt x="81097" y="104493"/>
                </a:lnTo>
                <a:close/>
                <a:moveTo>
                  <a:pt x="92708" y="104493"/>
                </a:moveTo>
                <a:lnTo>
                  <a:pt x="87389" y="113672"/>
                </a:lnTo>
                <a:lnTo>
                  <a:pt x="87389" y="107563"/>
                </a:lnTo>
                <a:lnTo>
                  <a:pt x="92708" y="104493"/>
                </a:lnTo>
                <a:close/>
                <a:moveTo>
                  <a:pt x="104349" y="104493"/>
                </a:moveTo>
                <a:lnTo>
                  <a:pt x="99030" y="113672"/>
                </a:lnTo>
                <a:lnTo>
                  <a:pt x="99030" y="107563"/>
                </a:lnTo>
                <a:lnTo>
                  <a:pt x="104349" y="104493"/>
                </a:lnTo>
                <a:close/>
                <a:moveTo>
                  <a:pt x="174047" y="104493"/>
                </a:moveTo>
                <a:lnTo>
                  <a:pt x="168727" y="113672"/>
                </a:lnTo>
                <a:lnTo>
                  <a:pt x="168727" y="107563"/>
                </a:lnTo>
                <a:lnTo>
                  <a:pt x="174047" y="104493"/>
                </a:lnTo>
                <a:close/>
                <a:moveTo>
                  <a:pt x="185658" y="104493"/>
                </a:moveTo>
                <a:lnTo>
                  <a:pt x="180339" y="113672"/>
                </a:lnTo>
                <a:lnTo>
                  <a:pt x="180339" y="107563"/>
                </a:lnTo>
                <a:lnTo>
                  <a:pt x="185658" y="104493"/>
                </a:lnTo>
                <a:close/>
                <a:moveTo>
                  <a:pt x="197269" y="104493"/>
                </a:moveTo>
                <a:lnTo>
                  <a:pt x="191950" y="113672"/>
                </a:lnTo>
                <a:lnTo>
                  <a:pt x="191950" y="107563"/>
                </a:lnTo>
                <a:lnTo>
                  <a:pt x="197269" y="104493"/>
                </a:lnTo>
                <a:close/>
                <a:moveTo>
                  <a:pt x="208911" y="104493"/>
                </a:moveTo>
                <a:lnTo>
                  <a:pt x="203591" y="113672"/>
                </a:lnTo>
                <a:lnTo>
                  <a:pt x="203591" y="107563"/>
                </a:lnTo>
                <a:lnTo>
                  <a:pt x="208911" y="104493"/>
                </a:lnTo>
                <a:close/>
                <a:moveTo>
                  <a:pt x="220522" y="104493"/>
                </a:moveTo>
                <a:lnTo>
                  <a:pt x="215202" y="113672"/>
                </a:lnTo>
                <a:lnTo>
                  <a:pt x="215202" y="107563"/>
                </a:lnTo>
                <a:lnTo>
                  <a:pt x="220522" y="104493"/>
                </a:lnTo>
                <a:close/>
                <a:moveTo>
                  <a:pt x="232163" y="104493"/>
                </a:moveTo>
                <a:lnTo>
                  <a:pt x="226844" y="113672"/>
                </a:lnTo>
                <a:lnTo>
                  <a:pt x="226844" y="107563"/>
                </a:lnTo>
                <a:lnTo>
                  <a:pt x="232163" y="104493"/>
                </a:lnTo>
                <a:close/>
                <a:moveTo>
                  <a:pt x="243774" y="104493"/>
                </a:moveTo>
                <a:lnTo>
                  <a:pt x="238455" y="113672"/>
                </a:lnTo>
                <a:lnTo>
                  <a:pt x="238455" y="107563"/>
                </a:lnTo>
                <a:lnTo>
                  <a:pt x="243774" y="104493"/>
                </a:lnTo>
                <a:close/>
                <a:moveTo>
                  <a:pt x="255355" y="104493"/>
                </a:moveTo>
                <a:lnTo>
                  <a:pt x="250036" y="113672"/>
                </a:lnTo>
                <a:lnTo>
                  <a:pt x="250036" y="107563"/>
                </a:lnTo>
                <a:lnTo>
                  <a:pt x="255355" y="104493"/>
                </a:lnTo>
                <a:close/>
                <a:moveTo>
                  <a:pt x="266997" y="104493"/>
                </a:moveTo>
                <a:lnTo>
                  <a:pt x="261678" y="113672"/>
                </a:lnTo>
                <a:lnTo>
                  <a:pt x="261678" y="107563"/>
                </a:lnTo>
                <a:lnTo>
                  <a:pt x="266997" y="104493"/>
                </a:lnTo>
                <a:close/>
                <a:moveTo>
                  <a:pt x="278608" y="104493"/>
                </a:moveTo>
                <a:lnTo>
                  <a:pt x="273289" y="113672"/>
                </a:lnTo>
                <a:lnTo>
                  <a:pt x="273289" y="107563"/>
                </a:lnTo>
                <a:lnTo>
                  <a:pt x="278608" y="104493"/>
                </a:lnTo>
                <a:close/>
                <a:moveTo>
                  <a:pt x="457" y="104523"/>
                </a:moveTo>
                <a:lnTo>
                  <a:pt x="5776" y="107563"/>
                </a:lnTo>
                <a:lnTo>
                  <a:pt x="5776" y="113703"/>
                </a:lnTo>
                <a:lnTo>
                  <a:pt x="457" y="104523"/>
                </a:lnTo>
                <a:close/>
                <a:moveTo>
                  <a:pt x="12098" y="104523"/>
                </a:moveTo>
                <a:lnTo>
                  <a:pt x="17418" y="107563"/>
                </a:lnTo>
                <a:lnTo>
                  <a:pt x="17418" y="113703"/>
                </a:lnTo>
                <a:lnTo>
                  <a:pt x="12098" y="104523"/>
                </a:lnTo>
                <a:close/>
                <a:moveTo>
                  <a:pt x="23710" y="104523"/>
                </a:moveTo>
                <a:lnTo>
                  <a:pt x="29029" y="107563"/>
                </a:lnTo>
                <a:lnTo>
                  <a:pt x="29029" y="113703"/>
                </a:lnTo>
                <a:lnTo>
                  <a:pt x="23710" y="104523"/>
                </a:lnTo>
                <a:close/>
                <a:moveTo>
                  <a:pt x="35290" y="104523"/>
                </a:moveTo>
                <a:lnTo>
                  <a:pt x="40610" y="107563"/>
                </a:lnTo>
                <a:lnTo>
                  <a:pt x="40610" y="113703"/>
                </a:lnTo>
                <a:lnTo>
                  <a:pt x="35290" y="104523"/>
                </a:lnTo>
                <a:close/>
                <a:moveTo>
                  <a:pt x="46932" y="104523"/>
                </a:moveTo>
                <a:lnTo>
                  <a:pt x="52251" y="107563"/>
                </a:lnTo>
                <a:lnTo>
                  <a:pt x="52251" y="113703"/>
                </a:lnTo>
                <a:lnTo>
                  <a:pt x="46932" y="104523"/>
                </a:lnTo>
                <a:close/>
                <a:moveTo>
                  <a:pt x="58543" y="104523"/>
                </a:moveTo>
                <a:lnTo>
                  <a:pt x="63862" y="107563"/>
                </a:lnTo>
                <a:lnTo>
                  <a:pt x="63862" y="113703"/>
                </a:lnTo>
                <a:lnTo>
                  <a:pt x="58543" y="104523"/>
                </a:lnTo>
                <a:close/>
                <a:moveTo>
                  <a:pt x="70185" y="104523"/>
                </a:moveTo>
                <a:lnTo>
                  <a:pt x="75504" y="107563"/>
                </a:lnTo>
                <a:lnTo>
                  <a:pt x="75504" y="113703"/>
                </a:lnTo>
                <a:lnTo>
                  <a:pt x="70185" y="104523"/>
                </a:lnTo>
                <a:close/>
                <a:moveTo>
                  <a:pt x="81796" y="104523"/>
                </a:moveTo>
                <a:lnTo>
                  <a:pt x="87115" y="107563"/>
                </a:lnTo>
                <a:lnTo>
                  <a:pt x="87115" y="113703"/>
                </a:lnTo>
                <a:lnTo>
                  <a:pt x="81796" y="104523"/>
                </a:lnTo>
                <a:close/>
                <a:moveTo>
                  <a:pt x="93437" y="104523"/>
                </a:moveTo>
                <a:lnTo>
                  <a:pt x="98757" y="107563"/>
                </a:lnTo>
                <a:lnTo>
                  <a:pt x="98757" y="113703"/>
                </a:lnTo>
                <a:lnTo>
                  <a:pt x="93437" y="104523"/>
                </a:lnTo>
                <a:close/>
                <a:moveTo>
                  <a:pt x="105018" y="104523"/>
                </a:moveTo>
                <a:lnTo>
                  <a:pt x="110337" y="107563"/>
                </a:lnTo>
                <a:lnTo>
                  <a:pt x="110337" y="113703"/>
                </a:lnTo>
                <a:lnTo>
                  <a:pt x="105018" y="104523"/>
                </a:lnTo>
                <a:close/>
                <a:moveTo>
                  <a:pt x="115930" y="104493"/>
                </a:moveTo>
                <a:lnTo>
                  <a:pt x="110611" y="113703"/>
                </a:lnTo>
                <a:lnTo>
                  <a:pt x="110611" y="107563"/>
                </a:lnTo>
                <a:lnTo>
                  <a:pt x="115930" y="104493"/>
                </a:lnTo>
                <a:close/>
                <a:moveTo>
                  <a:pt x="116660" y="104523"/>
                </a:moveTo>
                <a:lnTo>
                  <a:pt x="121979" y="107593"/>
                </a:lnTo>
                <a:lnTo>
                  <a:pt x="121979" y="113703"/>
                </a:lnTo>
                <a:lnTo>
                  <a:pt x="116660" y="104523"/>
                </a:lnTo>
                <a:close/>
                <a:moveTo>
                  <a:pt x="127541" y="104493"/>
                </a:moveTo>
                <a:lnTo>
                  <a:pt x="122222" y="113703"/>
                </a:lnTo>
                <a:lnTo>
                  <a:pt x="122222" y="107563"/>
                </a:lnTo>
                <a:lnTo>
                  <a:pt x="127541" y="104493"/>
                </a:lnTo>
                <a:close/>
                <a:moveTo>
                  <a:pt x="128271" y="104523"/>
                </a:moveTo>
                <a:lnTo>
                  <a:pt x="133590" y="107593"/>
                </a:lnTo>
                <a:lnTo>
                  <a:pt x="133590" y="113703"/>
                </a:lnTo>
                <a:lnTo>
                  <a:pt x="128271" y="104523"/>
                </a:lnTo>
                <a:close/>
                <a:moveTo>
                  <a:pt x="139183" y="104493"/>
                </a:moveTo>
                <a:lnTo>
                  <a:pt x="133864" y="113703"/>
                </a:lnTo>
                <a:lnTo>
                  <a:pt x="133864" y="107563"/>
                </a:lnTo>
                <a:lnTo>
                  <a:pt x="139183" y="104493"/>
                </a:lnTo>
                <a:close/>
                <a:moveTo>
                  <a:pt x="139912" y="104523"/>
                </a:moveTo>
                <a:lnTo>
                  <a:pt x="145232" y="107593"/>
                </a:lnTo>
                <a:lnTo>
                  <a:pt x="145232" y="113703"/>
                </a:lnTo>
                <a:lnTo>
                  <a:pt x="139912" y="104523"/>
                </a:lnTo>
                <a:close/>
                <a:moveTo>
                  <a:pt x="150794" y="104493"/>
                </a:moveTo>
                <a:lnTo>
                  <a:pt x="145475" y="113703"/>
                </a:lnTo>
                <a:lnTo>
                  <a:pt x="145475" y="107563"/>
                </a:lnTo>
                <a:lnTo>
                  <a:pt x="150794" y="104493"/>
                </a:lnTo>
                <a:close/>
                <a:moveTo>
                  <a:pt x="151523" y="104523"/>
                </a:moveTo>
                <a:lnTo>
                  <a:pt x="156843" y="107593"/>
                </a:lnTo>
                <a:lnTo>
                  <a:pt x="156843" y="113703"/>
                </a:lnTo>
                <a:lnTo>
                  <a:pt x="151523" y="104523"/>
                </a:lnTo>
                <a:close/>
                <a:moveTo>
                  <a:pt x="162436" y="104493"/>
                </a:moveTo>
                <a:lnTo>
                  <a:pt x="157116" y="113703"/>
                </a:lnTo>
                <a:lnTo>
                  <a:pt x="157116" y="107563"/>
                </a:lnTo>
                <a:lnTo>
                  <a:pt x="162436" y="104493"/>
                </a:lnTo>
                <a:close/>
                <a:moveTo>
                  <a:pt x="163165" y="104523"/>
                </a:moveTo>
                <a:lnTo>
                  <a:pt x="168484" y="107593"/>
                </a:lnTo>
                <a:lnTo>
                  <a:pt x="168484" y="113703"/>
                </a:lnTo>
                <a:lnTo>
                  <a:pt x="163165" y="104523"/>
                </a:lnTo>
                <a:close/>
                <a:moveTo>
                  <a:pt x="174746" y="104523"/>
                </a:moveTo>
                <a:lnTo>
                  <a:pt x="180065" y="107593"/>
                </a:lnTo>
                <a:lnTo>
                  <a:pt x="180065" y="113733"/>
                </a:lnTo>
                <a:lnTo>
                  <a:pt x="174746" y="104523"/>
                </a:lnTo>
                <a:close/>
                <a:moveTo>
                  <a:pt x="186357" y="104523"/>
                </a:moveTo>
                <a:lnTo>
                  <a:pt x="191676" y="107593"/>
                </a:lnTo>
                <a:lnTo>
                  <a:pt x="191676" y="113733"/>
                </a:lnTo>
                <a:lnTo>
                  <a:pt x="186357" y="104523"/>
                </a:lnTo>
                <a:close/>
                <a:moveTo>
                  <a:pt x="197999" y="104523"/>
                </a:moveTo>
                <a:lnTo>
                  <a:pt x="203318" y="107593"/>
                </a:lnTo>
                <a:lnTo>
                  <a:pt x="203318" y="113733"/>
                </a:lnTo>
                <a:lnTo>
                  <a:pt x="197999" y="104523"/>
                </a:lnTo>
                <a:close/>
                <a:moveTo>
                  <a:pt x="209610" y="104523"/>
                </a:moveTo>
                <a:lnTo>
                  <a:pt x="214929" y="107593"/>
                </a:lnTo>
                <a:lnTo>
                  <a:pt x="214929" y="113733"/>
                </a:lnTo>
                <a:lnTo>
                  <a:pt x="209610" y="104523"/>
                </a:lnTo>
                <a:close/>
                <a:moveTo>
                  <a:pt x="221251" y="104523"/>
                </a:moveTo>
                <a:lnTo>
                  <a:pt x="226570" y="107593"/>
                </a:lnTo>
                <a:lnTo>
                  <a:pt x="226570" y="113733"/>
                </a:lnTo>
                <a:lnTo>
                  <a:pt x="221251" y="104523"/>
                </a:lnTo>
                <a:close/>
                <a:moveTo>
                  <a:pt x="232862" y="104523"/>
                </a:moveTo>
                <a:lnTo>
                  <a:pt x="238182" y="107593"/>
                </a:lnTo>
                <a:lnTo>
                  <a:pt x="238182" y="113733"/>
                </a:lnTo>
                <a:lnTo>
                  <a:pt x="232862" y="104523"/>
                </a:lnTo>
                <a:close/>
                <a:moveTo>
                  <a:pt x="244474" y="104523"/>
                </a:moveTo>
                <a:lnTo>
                  <a:pt x="249793" y="107593"/>
                </a:lnTo>
                <a:lnTo>
                  <a:pt x="249793" y="113733"/>
                </a:lnTo>
                <a:lnTo>
                  <a:pt x="244474" y="104523"/>
                </a:lnTo>
                <a:close/>
                <a:moveTo>
                  <a:pt x="256085" y="104523"/>
                </a:moveTo>
                <a:lnTo>
                  <a:pt x="261404" y="107593"/>
                </a:lnTo>
                <a:lnTo>
                  <a:pt x="261404" y="113733"/>
                </a:lnTo>
                <a:lnTo>
                  <a:pt x="256085" y="104523"/>
                </a:lnTo>
                <a:close/>
                <a:moveTo>
                  <a:pt x="267726" y="104523"/>
                </a:moveTo>
                <a:lnTo>
                  <a:pt x="273046" y="107593"/>
                </a:lnTo>
                <a:lnTo>
                  <a:pt x="273046" y="113733"/>
                </a:lnTo>
                <a:lnTo>
                  <a:pt x="267726" y="104523"/>
                </a:lnTo>
                <a:close/>
                <a:moveTo>
                  <a:pt x="11855" y="104645"/>
                </a:moveTo>
                <a:lnTo>
                  <a:pt x="17174" y="113824"/>
                </a:lnTo>
                <a:lnTo>
                  <a:pt x="17174" y="113824"/>
                </a:lnTo>
                <a:lnTo>
                  <a:pt x="11855" y="110754"/>
                </a:lnTo>
                <a:lnTo>
                  <a:pt x="11855" y="104645"/>
                </a:lnTo>
                <a:close/>
                <a:moveTo>
                  <a:pt x="244" y="104645"/>
                </a:moveTo>
                <a:lnTo>
                  <a:pt x="5563" y="113824"/>
                </a:lnTo>
                <a:lnTo>
                  <a:pt x="214" y="110754"/>
                </a:lnTo>
                <a:lnTo>
                  <a:pt x="214" y="104645"/>
                </a:lnTo>
                <a:close/>
                <a:moveTo>
                  <a:pt x="116416" y="104645"/>
                </a:moveTo>
                <a:lnTo>
                  <a:pt x="121736" y="113824"/>
                </a:lnTo>
                <a:lnTo>
                  <a:pt x="116416" y="110785"/>
                </a:lnTo>
                <a:lnTo>
                  <a:pt x="116416" y="104645"/>
                </a:lnTo>
                <a:close/>
                <a:moveTo>
                  <a:pt x="128058" y="104645"/>
                </a:moveTo>
                <a:lnTo>
                  <a:pt x="133377" y="113824"/>
                </a:lnTo>
                <a:lnTo>
                  <a:pt x="128058" y="110785"/>
                </a:lnTo>
                <a:lnTo>
                  <a:pt x="128058" y="104645"/>
                </a:lnTo>
                <a:close/>
                <a:moveTo>
                  <a:pt x="139669" y="104645"/>
                </a:moveTo>
                <a:lnTo>
                  <a:pt x="144988" y="113824"/>
                </a:lnTo>
                <a:lnTo>
                  <a:pt x="139669" y="110785"/>
                </a:lnTo>
                <a:lnTo>
                  <a:pt x="139669" y="104645"/>
                </a:lnTo>
                <a:close/>
                <a:moveTo>
                  <a:pt x="151311" y="104645"/>
                </a:moveTo>
                <a:lnTo>
                  <a:pt x="156630" y="113824"/>
                </a:lnTo>
                <a:lnTo>
                  <a:pt x="151311" y="110785"/>
                </a:lnTo>
                <a:lnTo>
                  <a:pt x="151311" y="104645"/>
                </a:lnTo>
                <a:close/>
                <a:moveTo>
                  <a:pt x="162922" y="104645"/>
                </a:moveTo>
                <a:lnTo>
                  <a:pt x="168241" y="113824"/>
                </a:lnTo>
                <a:lnTo>
                  <a:pt x="162922" y="110785"/>
                </a:lnTo>
                <a:lnTo>
                  <a:pt x="162922" y="104645"/>
                </a:lnTo>
                <a:close/>
                <a:moveTo>
                  <a:pt x="174503" y="104645"/>
                </a:moveTo>
                <a:lnTo>
                  <a:pt x="179822" y="113824"/>
                </a:lnTo>
                <a:lnTo>
                  <a:pt x="174503" y="110785"/>
                </a:lnTo>
                <a:lnTo>
                  <a:pt x="174503" y="104645"/>
                </a:lnTo>
                <a:close/>
                <a:moveTo>
                  <a:pt x="186144" y="104645"/>
                </a:moveTo>
                <a:lnTo>
                  <a:pt x="191463" y="113824"/>
                </a:lnTo>
                <a:lnTo>
                  <a:pt x="186144" y="110785"/>
                </a:lnTo>
                <a:lnTo>
                  <a:pt x="186144" y="104645"/>
                </a:lnTo>
                <a:close/>
                <a:moveTo>
                  <a:pt x="197755" y="104645"/>
                </a:moveTo>
                <a:lnTo>
                  <a:pt x="203075" y="113824"/>
                </a:lnTo>
                <a:lnTo>
                  <a:pt x="197755" y="110785"/>
                </a:lnTo>
                <a:lnTo>
                  <a:pt x="197755" y="104645"/>
                </a:lnTo>
                <a:close/>
                <a:moveTo>
                  <a:pt x="209397" y="104645"/>
                </a:moveTo>
                <a:lnTo>
                  <a:pt x="214716" y="113824"/>
                </a:lnTo>
                <a:lnTo>
                  <a:pt x="209397" y="110785"/>
                </a:lnTo>
                <a:lnTo>
                  <a:pt x="209397" y="104645"/>
                </a:lnTo>
                <a:close/>
                <a:moveTo>
                  <a:pt x="221008" y="104645"/>
                </a:moveTo>
                <a:lnTo>
                  <a:pt x="226327" y="113824"/>
                </a:lnTo>
                <a:lnTo>
                  <a:pt x="221008" y="110785"/>
                </a:lnTo>
                <a:lnTo>
                  <a:pt x="221008" y="104645"/>
                </a:lnTo>
                <a:close/>
                <a:moveTo>
                  <a:pt x="232650" y="104645"/>
                </a:moveTo>
                <a:lnTo>
                  <a:pt x="237969" y="113824"/>
                </a:lnTo>
                <a:lnTo>
                  <a:pt x="232650" y="110785"/>
                </a:lnTo>
                <a:lnTo>
                  <a:pt x="232650" y="104645"/>
                </a:lnTo>
                <a:close/>
                <a:moveTo>
                  <a:pt x="244230" y="104645"/>
                </a:moveTo>
                <a:lnTo>
                  <a:pt x="249550" y="113824"/>
                </a:lnTo>
                <a:lnTo>
                  <a:pt x="244230" y="110785"/>
                </a:lnTo>
                <a:lnTo>
                  <a:pt x="244230" y="104645"/>
                </a:lnTo>
                <a:close/>
                <a:moveTo>
                  <a:pt x="255872" y="104645"/>
                </a:moveTo>
                <a:lnTo>
                  <a:pt x="261191" y="113824"/>
                </a:lnTo>
                <a:lnTo>
                  <a:pt x="255872" y="110785"/>
                </a:lnTo>
                <a:lnTo>
                  <a:pt x="255872" y="104645"/>
                </a:lnTo>
                <a:close/>
                <a:moveTo>
                  <a:pt x="267483" y="104645"/>
                </a:moveTo>
                <a:lnTo>
                  <a:pt x="272802" y="113824"/>
                </a:lnTo>
                <a:lnTo>
                  <a:pt x="267483" y="110785"/>
                </a:lnTo>
                <a:lnTo>
                  <a:pt x="267483" y="104645"/>
                </a:lnTo>
                <a:close/>
                <a:moveTo>
                  <a:pt x="93194" y="104645"/>
                </a:moveTo>
                <a:lnTo>
                  <a:pt x="98513" y="113855"/>
                </a:lnTo>
                <a:lnTo>
                  <a:pt x="98513" y="113855"/>
                </a:lnTo>
                <a:lnTo>
                  <a:pt x="93194" y="110785"/>
                </a:lnTo>
                <a:lnTo>
                  <a:pt x="93194" y="104645"/>
                </a:lnTo>
                <a:close/>
                <a:moveTo>
                  <a:pt x="11582" y="104645"/>
                </a:moveTo>
                <a:lnTo>
                  <a:pt x="11582" y="110785"/>
                </a:lnTo>
                <a:lnTo>
                  <a:pt x="6262" y="113855"/>
                </a:lnTo>
                <a:lnTo>
                  <a:pt x="11582" y="104645"/>
                </a:lnTo>
                <a:close/>
                <a:moveTo>
                  <a:pt x="23223" y="104645"/>
                </a:moveTo>
                <a:lnTo>
                  <a:pt x="23223" y="110785"/>
                </a:lnTo>
                <a:lnTo>
                  <a:pt x="17904" y="113855"/>
                </a:lnTo>
                <a:lnTo>
                  <a:pt x="23223" y="104645"/>
                </a:lnTo>
                <a:close/>
                <a:moveTo>
                  <a:pt x="23497" y="104645"/>
                </a:moveTo>
                <a:lnTo>
                  <a:pt x="28816" y="113855"/>
                </a:lnTo>
                <a:lnTo>
                  <a:pt x="23497" y="110785"/>
                </a:lnTo>
                <a:lnTo>
                  <a:pt x="23497" y="104645"/>
                </a:lnTo>
                <a:close/>
                <a:moveTo>
                  <a:pt x="34834" y="104645"/>
                </a:moveTo>
                <a:lnTo>
                  <a:pt x="34834" y="110785"/>
                </a:lnTo>
                <a:lnTo>
                  <a:pt x="29515" y="113855"/>
                </a:lnTo>
                <a:lnTo>
                  <a:pt x="34834" y="104645"/>
                </a:lnTo>
                <a:close/>
                <a:moveTo>
                  <a:pt x="35078" y="104645"/>
                </a:moveTo>
                <a:lnTo>
                  <a:pt x="40397" y="113855"/>
                </a:lnTo>
                <a:lnTo>
                  <a:pt x="35078" y="110785"/>
                </a:lnTo>
                <a:lnTo>
                  <a:pt x="35078" y="104645"/>
                </a:lnTo>
                <a:close/>
                <a:moveTo>
                  <a:pt x="46446" y="104645"/>
                </a:moveTo>
                <a:lnTo>
                  <a:pt x="46446" y="110785"/>
                </a:lnTo>
                <a:lnTo>
                  <a:pt x="41126" y="113855"/>
                </a:lnTo>
                <a:lnTo>
                  <a:pt x="46446" y="104645"/>
                </a:lnTo>
                <a:close/>
                <a:moveTo>
                  <a:pt x="46689" y="104645"/>
                </a:moveTo>
                <a:lnTo>
                  <a:pt x="52008" y="113855"/>
                </a:lnTo>
                <a:lnTo>
                  <a:pt x="46689" y="110785"/>
                </a:lnTo>
                <a:lnTo>
                  <a:pt x="46689" y="104645"/>
                </a:lnTo>
                <a:close/>
                <a:moveTo>
                  <a:pt x="58057" y="104645"/>
                </a:moveTo>
                <a:lnTo>
                  <a:pt x="58057" y="110785"/>
                </a:lnTo>
                <a:lnTo>
                  <a:pt x="52737" y="113855"/>
                </a:lnTo>
                <a:lnTo>
                  <a:pt x="58057" y="104645"/>
                </a:lnTo>
                <a:close/>
                <a:moveTo>
                  <a:pt x="58330" y="104645"/>
                </a:moveTo>
                <a:lnTo>
                  <a:pt x="63650" y="113855"/>
                </a:lnTo>
                <a:lnTo>
                  <a:pt x="58330" y="110785"/>
                </a:lnTo>
                <a:lnTo>
                  <a:pt x="58330" y="104645"/>
                </a:lnTo>
                <a:close/>
                <a:moveTo>
                  <a:pt x="69698" y="104645"/>
                </a:moveTo>
                <a:lnTo>
                  <a:pt x="69698" y="110785"/>
                </a:lnTo>
                <a:lnTo>
                  <a:pt x="64379" y="113855"/>
                </a:lnTo>
                <a:lnTo>
                  <a:pt x="69698" y="104645"/>
                </a:lnTo>
                <a:close/>
                <a:moveTo>
                  <a:pt x="69941" y="104645"/>
                </a:moveTo>
                <a:lnTo>
                  <a:pt x="75261" y="113855"/>
                </a:lnTo>
                <a:lnTo>
                  <a:pt x="69941" y="110785"/>
                </a:lnTo>
                <a:lnTo>
                  <a:pt x="69941" y="104645"/>
                </a:lnTo>
                <a:close/>
                <a:moveTo>
                  <a:pt x="81309" y="104645"/>
                </a:moveTo>
                <a:lnTo>
                  <a:pt x="81309" y="110785"/>
                </a:lnTo>
                <a:lnTo>
                  <a:pt x="75990" y="113855"/>
                </a:lnTo>
                <a:lnTo>
                  <a:pt x="81309" y="104645"/>
                </a:lnTo>
                <a:close/>
                <a:moveTo>
                  <a:pt x="81583" y="104645"/>
                </a:moveTo>
                <a:lnTo>
                  <a:pt x="86902" y="113855"/>
                </a:lnTo>
                <a:lnTo>
                  <a:pt x="81583" y="110785"/>
                </a:lnTo>
                <a:lnTo>
                  <a:pt x="81583" y="104645"/>
                </a:lnTo>
                <a:close/>
                <a:moveTo>
                  <a:pt x="92951" y="104645"/>
                </a:moveTo>
                <a:lnTo>
                  <a:pt x="92951" y="110785"/>
                </a:lnTo>
                <a:lnTo>
                  <a:pt x="87632" y="113855"/>
                </a:lnTo>
                <a:lnTo>
                  <a:pt x="92951" y="104645"/>
                </a:lnTo>
                <a:close/>
                <a:moveTo>
                  <a:pt x="104562" y="104645"/>
                </a:moveTo>
                <a:lnTo>
                  <a:pt x="104562" y="110785"/>
                </a:lnTo>
                <a:lnTo>
                  <a:pt x="99243" y="113855"/>
                </a:lnTo>
                <a:lnTo>
                  <a:pt x="104562" y="104645"/>
                </a:lnTo>
                <a:close/>
                <a:moveTo>
                  <a:pt x="104775" y="104645"/>
                </a:moveTo>
                <a:lnTo>
                  <a:pt x="110094" y="113855"/>
                </a:lnTo>
                <a:lnTo>
                  <a:pt x="104775" y="110785"/>
                </a:lnTo>
                <a:lnTo>
                  <a:pt x="104775" y="104645"/>
                </a:lnTo>
                <a:close/>
                <a:moveTo>
                  <a:pt x="116143" y="104675"/>
                </a:moveTo>
                <a:lnTo>
                  <a:pt x="116143" y="110785"/>
                </a:lnTo>
                <a:lnTo>
                  <a:pt x="110824" y="113855"/>
                </a:lnTo>
                <a:lnTo>
                  <a:pt x="116143" y="104675"/>
                </a:lnTo>
                <a:close/>
                <a:moveTo>
                  <a:pt x="127784" y="104675"/>
                </a:moveTo>
                <a:lnTo>
                  <a:pt x="127784" y="110785"/>
                </a:lnTo>
                <a:lnTo>
                  <a:pt x="122465" y="113855"/>
                </a:lnTo>
                <a:lnTo>
                  <a:pt x="127784" y="104675"/>
                </a:lnTo>
                <a:close/>
                <a:moveTo>
                  <a:pt x="139396" y="104675"/>
                </a:moveTo>
                <a:lnTo>
                  <a:pt x="139396" y="110785"/>
                </a:lnTo>
                <a:lnTo>
                  <a:pt x="134076" y="113855"/>
                </a:lnTo>
                <a:lnTo>
                  <a:pt x="139396" y="104675"/>
                </a:lnTo>
                <a:close/>
                <a:moveTo>
                  <a:pt x="151037" y="104675"/>
                </a:moveTo>
                <a:lnTo>
                  <a:pt x="151037" y="110785"/>
                </a:lnTo>
                <a:lnTo>
                  <a:pt x="145718" y="113855"/>
                </a:lnTo>
                <a:lnTo>
                  <a:pt x="151037" y="104675"/>
                </a:lnTo>
                <a:close/>
                <a:moveTo>
                  <a:pt x="162648" y="104675"/>
                </a:moveTo>
                <a:lnTo>
                  <a:pt x="162648" y="110785"/>
                </a:lnTo>
                <a:lnTo>
                  <a:pt x="157329" y="113855"/>
                </a:lnTo>
                <a:lnTo>
                  <a:pt x="162648" y="104675"/>
                </a:lnTo>
                <a:close/>
                <a:moveTo>
                  <a:pt x="174290" y="104675"/>
                </a:moveTo>
                <a:lnTo>
                  <a:pt x="174290" y="110785"/>
                </a:lnTo>
                <a:lnTo>
                  <a:pt x="168971" y="113855"/>
                </a:lnTo>
                <a:lnTo>
                  <a:pt x="174290" y="104675"/>
                </a:lnTo>
                <a:close/>
                <a:moveTo>
                  <a:pt x="185871" y="104675"/>
                </a:moveTo>
                <a:lnTo>
                  <a:pt x="185871" y="110785"/>
                </a:lnTo>
                <a:lnTo>
                  <a:pt x="180551" y="113855"/>
                </a:lnTo>
                <a:lnTo>
                  <a:pt x="185871" y="104675"/>
                </a:lnTo>
                <a:close/>
                <a:moveTo>
                  <a:pt x="197512" y="104675"/>
                </a:moveTo>
                <a:lnTo>
                  <a:pt x="197512" y="110785"/>
                </a:lnTo>
                <a:lnTo>
                  <a:pt x="192193" y="113855"/>
                </a:lnTo>
                <a:lnTo>
                  <a:pt x="197512" y="104675"/>
                </a:lnTo>
                <a:close/>
                <a:moveTo>
                  <a:pt x="209123" y="104675"/>
                </a:moveTo>
                <a:lnTo>
                  <a:pt x="209123" y="110785"/>
                </a:lnTo>
                <a:lnTo>
                  <a:pt x="203804" y="113855"/>
                </a:lnTo>
                <a:lnTo>
                  <a:pt x="209123" y="104675"/>
                </a:lnTo>
                <a:close/>
                <a:moveTo>
                  <a:pt x="220765" y="104675"/>
                </a:moveTo>
                <a:lnTo>
                  <a:pt x="220765" y="110785"/>
                </a:lnTo>
                <a:lnTo>
                  <a:pt x="215446" y="113855"/>
                </a:lnTo>
                <a:lnTo>
                  <a:pt x="220765" y="104675"/>
                </a:lnTo>
                <a:close/>
                <a:moveTo>
                  <a:pt x="232376" y="104675"/>
                </a:moveTo>
                <a:lnTo>
                  <a:pt x="232376" y="110785"/>
                </a:lnTo>
                <a:lnTo>
                  <a:pt x="227057" y="113855"/>
                </a:lnTo>
                <a:lnTo>
                  <a:pt x="232376" y="104675"/>
                </a:lnTo>
                <a:close/>
                <a:moveTo>
                  <a:pt x="243957" y="104675"/>
                </a:moveTo>
                <a:lnTo>
                  <a:pt x="243957" y="110785"/>
                </a:lnTo>
                <a:lnTo>
                  <a:pt x="238638" y="113855"/>
                </a:lnTo>
                <a:lnTo>
                  <a:pt x="243957" y="104675"/>
                </a:lnTo>
                <a:close/>
                <a:moveTo>
                  <a:pt x="255598" y="104675"/>
                </a:moveTo>
                <a:lnTo>
                  <a:pt x="255598" y="110785"/>
                </a:lnTo>
                <a:lnTo>
                  <a:pt x="250279" y="113855"/>
                </a:lnTo>
                <a:lnTo>
                  <a:pt x="255598" y="104675"/>
                </a:lnTo>
                <a:close/>
                <a:moveTo>
                  <a:pt x="267210" y="104675"/>
                </a:moveTo>
                <a:lnTo>
                  <a:pt x="267210" y="110785"/>
                </a:lnTo>
                <a:lnTo>
                  <a:pt x="261890" y="113855"/>
                </a:lnTo>
                <a:lnTo>
                  <a:pt x="267210" y="104675"/>
                </a:lnTo>
                <a:close/>
                <a:moveTo>
                  <a:pt x="278851" y="104675"/>
                </a:moveTo>
                <a:lnTo>
                  <a:pt x="278851" y="110785"/>
                </a:lnTo>
                <a:lnTo>
                  <a:pt x="273532" y="113855"/>
                </a:lnTo>
                <a:lnTo>
                  <a:pt x="278851" y="104675"/>
                </a:lnTo>
                <a:close/>
                <a:moveTo>
                  <a:pt x="11703" y="111028"/>
                </a:moveTo>
                <a:lnTo>
                  <a:pt x="16901" y="114007"/>
                </a:lnTo>
                <a:lnTo>
                  <a:pt x="17023" y="114098"/>
                </a:lnTo>
                <a:lnTo>
                  <a:pt x="6384" y="114098"/>
                </a:lnTo>
                <a:lnTo>
                  <a:pt x="6506" y="114007"/>
                </a:lnTo>
                <a:lnTo>
                  <a:pt x="11703" y="111028"/>
                </a:lnTo>
                <a:close/>
                <a:moveTo>
                  <a:pt x="23345" y="111028"/>
                </a:moveTo>
                <a:lnTo>
                  <a:pt x="28542" y="114007"/>
                </a:lnTo>
                <a:lnTo>
                  <a:pt x="28664" y="114098"/>
                </a:lnTo>
                <a:lnTo>
                  <a:pt x="18026" y="114098"/>
                </a:lnTo>
                <a:lnTo>
                  <a:pt x="18117" y="114007"/>
                </a:lnTo>
                <a:lnTo>
                  <a:pt x="23345" y="111028"/>
                </a:lnTo>
                <a:close/>
                <a:moveTo>
                  <a:pt x="34956" y="111028"/>
                </a:moveTo>
                <a:lnTo>
                  <a:pt x="40154" y="114007"/>
                </a:lnTo>
                <a:lnTo>
                  <a:pt x="40275" y="114098"/>
                </a:lnTo>
                <a:lnTo>
                  <a:pt x="29637" y="114098"/>
                </a:lnTo>
                <a:lnTo>
                  <a:pt x="29758" y="114007"/>
                </a:lnTo>
                <a:lnTo>
                  <a:pt x="34956" y="111028"/>
                </a:lnTo>
                <a:close/>
                <a:moveTo>
                  <a:pt x="46598" y="111028"/>
                </a:moveTo>
                <a:lnTo>
                  <a:pt x="51795" y="114007"/>
                </a:lnTo>
                <a:lnTo>
                  <a:pt x="51917" y="114098"/>
                </a:lnTo>
                <a:lnTo>
                  <a:pt x="41278" y="114098"/>
                </a:lnTo>
                <a:lnTo>
                  <a:pt x="41369" y="114007"/>
                </a:lnTo>
                <a:lnTo>
                  <a:pt x="46598" y="111028"/>
                </a:lnTo>
                <a:close/>
                <a:moveTo>
                  <a:pt x="58178" y="111028"/>
                </a:moveTo>
                <a:lnTo>
                  <a:pt x="63376" y="114007"/>
                </a:lnTo>
                <a:lnTo>
                  <a:pt x="63498" y="114098"/>
                </a:lnTo>
                <a:lnTo>
                  <a:pt x="52859" y="114098"/>
                </a:lnTo>
                <a:lnTo>
                  <a:pt x="52981" y="114007"/>
                </a:lnTo>
                <a:lnTo>
                  <a:pt x="58178" y="111028"/>
                </a:lnTo>
                <a:close/>
                <a:moveTo>
                  <a:pt x="69820" y="111028"/>
                </a:moveTo>
                <a:lnTo>
                  <a:pt x="75048" y="114007"/>
                </a:lnTo>
                <a:lnTo>
                  <a:pt x="75139" y="114098"/>
                </a:lnTo>
                <a:lnTo>
                  <a:pt x="64501" y="114098"/>
                </a:lnTo>
                <a:lnTo>
                  <a:pt x="64622" y="114007"/>
                </a:lnTo>
                <a:lnTo>
                  <a:pt x="69820" y="111028"/>
                </a:lnTo>
                <a:close/>
                <a:moveTo>
                  <a:pt x="81431" y="111028"/>
                </a:moveTo>
                <a:lnTo>
                  <a:pt x="86629" y="114007"/>
                </a:lnTo>
                <a:lnTo>
                  <a:pt x="86750" y="114098"/>
                </a:lnTo>
                <a:lnTo>
                  <a:pt x="76112" y="114098"/>
                </a:lnTo>
                <a:lnTo>
                  <a:pt x="76233" y="114007"/>
                </a:lnTo>
                <a:lnTo>
                  <a:pt x="81431" y="111028"/>
                </a:lnTo>
                <a:close/>
                <a:moveTo>
                  <a:pt x="93042" y="111028"/>
                </a:moveTo>
                <a:lnTo>
                  <a:pt x="98270" y="114007"/>
                </a:lnTo>
                <a:lnTo>
                  <a:pt x="98361" y="114098"/>
                </a:lnTo>
                <a:lnTo>
                  <a:pt x="87723" y="114098"/>
                </a:lnTo>
                <a:lnTo>
                  <a:pt x="87844" y="114007"/>
                </a:lnTo>
                <a:lnTo>
                  <a:pt x="93042" y="111028"/>
                </a:lnTo>
                <a:close/>
                <a:moveTo>
                  <a:pt x="104684" y="111028"/>
                </a:moveTo>
                <a:lnTo>
                  <a:pt x="109881" y="114007"/>
                </a:lnTo>
                <a:lnTo>
                  <a:pt x="110003" y="114098"/>
                </a:lnTo>
                <a:lnTo>
                  <a:pt x="99364" y="114098"/>
                </a:lnTo>
                <a:lnTo>
                  <a:pt x="99456" y="114007"/>
                </a:lnTo>
                <a:lnTo>
                  <a:pt x="104684" y="111028"/>
                </a:lnTo>
                <a:close/>
                <a:moveTo>
                  <a:pt x="116295" y="111028"/>
                </a:moveTo>
                <a:lnTo>
                  <a:pt x="121493" y="114007"/>
                </a:lnTo>
                <a:lnTo>
                  <a:pt x="121614" y="114098"/>
                </a:lnTo>
                <a:lnTo>
                  <a:pt x="110976" y="114098"/>
                </a:lnTo>
                <a:lnTo>
                  <a:pt x="111097" y="114007"/>
                </a:lnTo>
                <a:lnTo>
                  <a:pt x="116295" y="111028"/>
                </a:lnTo>
                <a:close/>
                <a:moveTo>
                  <a:pt x="127936" y="111028"/>
                </a:moveTo>
                <a:lnTo>
                  <a:pt x="133134" y="114007"/>
                </a:lnTo>
                <a:lnTo>
                  <a:pt x="133256" y="114098"/>
                </a:lnTo>
                <a:lnTo>
                  <a:pt x="122617" y="114098"/>
                </a:lnTo>
                <a:lnTo>
                  <a:pt x="122739" y="114007"/>
                </a:lnTo>
                <a:lnTo>
                  <a:pt x="127936" y="111028"/>
                </a:lnTo>
                <a:close/>
                <a:moveTo>
                  <a:pt x="139548" y="111028"/>
                </a:moveTo>
                <a:lnTo>
                  <a:pt x="144776" y="114007"/>
                </a:lnTo>
                <a:lnTo>
                  <a:pt x="144867" y="114098"/>
                </a:lnTo>
                <a:lnTo>
                  <a:pt x="134228" y="114098"/>
                </a:lnTo>
                <a:lnTo>
                  <a:pt x="134350" y="114007"/>
                </a:lnTo>
                <a:lnTo>
                  <a:pt x="139548" y="111028"/>
                </a:lnTo>
                <a:close/>
                <a:moveTo>
                  <a:pt x="151159" y="111028"/>
                </a:moveTo>
                <a:lnTo>
                  <a:pt x="156356" y="114007"/>
                </a:lnTo>
                <a:lnTo>
                  <a:pt x="156478" y="114098"/>
                </a:lnTo>
                <a:lnTo>
                  <a:pt x="145840" y="114098"/>
                </a:lnTo>
                <a:lnTo>
                  <a:pt x="145931" y="114007"/>
                </a:lnTo>
                <a:lnTo>
                  <a:pt x="151159" y="111028"/>
                </a:lnTo>
                <a:close/>
                <a:moveTo>
                  <a:pt x="162770" y="111028"/>
                </a:moveTo>
                <a:lnTo>
                  <a:pt x="167968" y="114007"/>
                </a:lnTo>
                <a:lnTo>
                  <a:pt x="168089" y="114098"/>
                </a:lnTo>
                <a:lnTo>
                  <a:pt x="157451" y="114098"/>
                </a:lnTo>
                <a:lnTo>
                  <a:pt x="157572" y="114007"/>
                </a:lnTo>
                <a:lnTo>
                  <a:pt x="162770" y="111028"/>
                </a:lnTo>
                <a:close/>
                <a:moveTo>
                  <a:pt x="174411" y="111028"/>
                </a:moveTo>
                <a:lnTo>
                  <a:pt x="179609" y="114007"/>
                </a:lnTo>
                <a:lnTo>
                  <a:pt x="179731" y="114098"/>
                </a:lnTo>
                <a:lnTo>
                  <a:pt x="169092" y="114098"/>
                </a:lnTo>
                <a:lnTo>
                  <a:pt x="169183" y="114007"/>
                </a:lnTo>
                <a:lnTo>
                  <a:pt x="174411" y="111028"/>
                </a:lnTo>
                <a:close/>
                <a:moveTo>
                  <a:pt x="186023" y="111028"/>
                </a:moveTo>
                <a:lnTo>
                  <a:pt x="191220" y="114007"/>
                </a:lnTo>
                <a:lnTo>
                  <a:pt x="191342" y="114098"/>
                </a:lnTo>
                <a:lnTo>
                  <a:pt x="180703" y="114098"/>
                </a:lnTo>
                <a:lnTo>
                  <a:pt x="180825" y="114007"/>
                </a:lnTo>
                <a:lnTo>
                  <a:pt x="186023" y="111028"/>
                </a:lnTo>
                <a:close/>
                <a:moveTo>
                  <a:pt x="197634" y="111028"/>
                </a:moveTo>
                <a:lnTo>
                  <a:pt x="202862" y="114007"/>
                </a:lnTo>
                <a:lnTo>
                  <a:pt x="202953" y="114098"/>
                </a:lnTo>
                <a:lnTo>
                  <a:pt x="192315" y="114098"/>
                </a:lnTo>
                <a:lnTo>
                  <a:pt x="192436" y="114007"/>
                </a:lnTo>
                <a:lnTo>
                  <a:pt x="197634" y="111028"/>
                </a:lnTo>
                <a:close/>
                <a:moveTo>
                  <a:pt x="209245" y="111028"/>
                </a:moveTo>
                <a:lnTo>
                  <a:pt x="214443" y="114007"/>
                </a:lnTo>
                <a:lnTo>
                  <a:pt x="214564" y="114098"/>
                </a:lnTo>
                <a:lnTo>
                  <a:pt x="203926" y="114098"/>
                </a:lnTo>
                <a:lnTo>
                  <a:pt x="204017" y="114007"/>
                </a:lnTo>
                <a:lnTo>
                  <a:pt x="209245" y="111028"/>
                </a:lnTo>
                <a:close/>
                <a:moveTo>
                  <a:pt x="220856" y="111028"/>
                </a:moveTo>
                <a:lnTo>
                  <a:pt x="226084" y="114007"/>
                </a:lnTo>
                <a:lnTo>
                  <a:pt x="226175" y="114098"/>
                </a:lnTo>
                <a:lnTo>
                  <a:pt x="215537" y="114098"/>
                </a:lnTo>
                <a:lnTo>
                  <a:pt x="215658" y="114007"/>
                </a:lnTo>
                <a:lnTo>
                  <a:pt x="220856" y="111028"/>
                </a:lnTo>
                <a:close/>
                <a:moveTo>
                  <a:pt x="232498" y="111028"/>
                </a:moveTo>
                <a:lnTo>
                  <a:pt x="237695" y="114007"/>
                </a:lnTo>
                <a:lnTo>
                  <a:pt x="237817" y="114098"/>
                </a:lnTo>
                <a:lnTo>
                  <a:pt x="227178" y="114098"/>
                </a:lnTo>
                <a:lnTo>
                  <a:pt x="227270" y="114007"/>
                </a:lnTo>
                <a:lnTo>
                  <a:pt x="232498" y="111028"/>
                </a:lnTo>
                <a:close/>
                <a:moveTo>
                  <a:pt x="244109" y="111028"/>
                </a:moveTo>
                <a:lnTo>
                  <a:pt x="249337" y="114007"/>
                </a:lnTo>
                <a:lnTo>
                  <a:pt x="249428" y="114098"/>
                </a:lnTo>
                <a:lnTo>
                  <a:pt x="238790" y="114098"/>
                </a:lnTo>
                <a:lnTo>
                  <a:pt x="238911" y="114007"/>
                </a:lnTo>
                <a:lnTo>
                  <a:pt x="244109" y="111028"/>
                </a:lnTo>
                <a:close/>
                <a:moveTo>
                  <a:pt x="255750" y="111028"/>
                </a:moveTo>
                <a:lnTo>
                  <a:pt x="260948" y="114007"/>
                </a:lnTo>
                <a:lnTo>
                  <a:pt x="261070" y="114098"/>
                </a:lnTo>
                <a:lnTo>
                  <a:pt x="250431" y="114098"/>
                </a:lnTo>
                <a:lnTo>
                  <a:pt x="250553" y="114007"/>
                </a:lnTo>
                <a:lnTo>
                  <a:pt x="255750" y="111028"/>
                </a:lnTo>
                <a:close/>
                <a:moveTo>
                  <a:pt x="267362" y="111028"/>
                </a:moveTo>
                <a:lnTo>
                  <a:pt x="272590" y="114007"/>
                </a:lnTo>
                <a:lnTo>
                  <a:pt x="272681" y="114098"/>
                </a:lnTo>
                <a:lnTo>
                  <a:pt x="262042" y="114098"/>
                </a:lnTo>
                <a:lnTo>
                  <a:pt x="262164" y="114007"/>
                </a:lnTo>
                <a:lnTo>
                  <a:pt x="267362" y="111028"/>
                </a:lnTo>
                <a:close/>
                <a:moveTo>
                  <a:pt x="279003" y="111028"/>
                </a:moveTo>
                <a:lnTo>
                  <a:pt x="284322" y="114098"/>
                </a:lnTo>
                <a:lnTo>
                  <a:pt x="273684" y="114098"/>
                </a:lnTo>
                <a:lnTo>
                  <a:pt x="273805" y="114007"/>
                </a:lnTo>
                <a:lnTo>
                  <a:pt x="279003" y="111028"/>
                </a:lnTo>
                <a:close/>
                <a:moveTo>
                  <a:pt x="17023" y="114311"/>
                </a:moveTo>
                <a:lnTo>
                  <a:pt x="11703" y="117411"/>
                </a:lnTo>
                <a:lnTo>
                  <a:pt x="6384" y="114311"/>
                </a:lnTo>
                <a:close/>
                <a:moveTo>
                  <a:pt x="28664" y="114311"/>
                </a:moveTo>
                <a:lnTo>
                  <a:pt x="23345" y="117411"/>
                </a:lnTo>
                <a:lnTo>
                  <a:pt x="18026" y="114311"/>
                </a:lnTo>
                <a:close/>
                <a:moveTo>
                  <a:pt x="40275" y="114311"/>
                </a:moveTo>
                <a:lnTo>
                  <a:pt x="34956" y="117411"/>
                </a:lnTo>
                <a:lnTo>
                  <a:pt x="29637" y="114311"/>
                </a:lnTo>
                <a:close/>
                <a:moveTo>
                  <a:pt x="51886" y="114311"/>
                </a:moveTo>
                <a:lnTo>
                  <a:pt x="46567" y="117411"/>
                </a:lnTo>
                <a:lnTo>
                  <a:pt x="41248" y="114311"/>
                </a:lnTo>
                <a:close/>
                <a:moveTo>
                  <a:pt x="63528" y="114311"/>
                </a:moveTo>
                <a:lnTo>
                  <a:pt x="58209" y="117411"/>
                </a:lnTo>
                <a:lnTo>
                  <a:pt x="52889" y="114311"/>
                </a:lnTo>
                <a:close/>
                <a:moveTo>
                  <a:pt x="75109" y="114311"/>
                </a:moveTo>
                <a:lnTo>
                  <a:pt x="69789" y="117411"/>
                </a:lnTo>
                <a:lnTo>
                  <a:pt x="64470" y="114311"/>
                </a:lnTo>
                <a:close/>
                <a:moveTo>
                  <a:pt x="86750" y="114311"/>
                </a:moveTo>
                <a:lnTo>
                  <a:pt x="81431" y="117411"/>
                </a:lnTo>
                <a:lnTo>
                  <a:pt x="76112" y="114311"/>
                </a:lnTo>
                <a:close/>
                <a:moveTo>
                  <a:pt x="98361" y="114311"/>
                </a:moveTo>
                <a:lnTo>
                  <a:pt x="93042" y="117411"/>
                </a:lnTo>
                <a:lnTo>
                  <a:pt x="87723" y="114311"/>
                </a:lnTo>
                <a:close/>
                <a:moveTo>
                  <a:pt x="110003" y="114311"/>
                </a:moveTo>
                <a:lnTo>
                  <a:pt x="104684" y="117411"/>
                </a:lnTo>
                <a:lnTo>
                  <a:pt x="99364" y="114311"/>
                </a:lnTo>
                <a:close/>
                <a:moveTo>
                  <a:pt x="121614" y="114311"/>
                </a:moveTo>
                <a:lnTo>
                  <a:pt x="116295" y="117411"/>
                </a:lnTo>
                <a:lnTo>
                  <a:pt x="110976" y="114311"/>
                </a:lnTo>
                <a:close/>
                <a:moveTo>
                  <a:pt x="133256" y="114311"/>
                </a:moveTo>
                <a:lnTo>
                  <a:pt x="127936" y="117411"/>
                </a:lnTo>
                <a:lnTo>
                  <a:pt x="122617" y="114311"/>
                </a:lnTo>
                <a:close/>
                <a:moveTo>
                  <a:pt x="144867" y="114311"/>
                </a:moveTo>
                <a:lnTo>
                  <a:pt x="139548" y="117411"/>
                </a:lnTo>
                <a:lnTo>
                  <a:pt x="134228" y="114311"/>
                </a:lnTo>
                <a:close/>
                <a:moveTo>
                  <a:pt x="156478" y="114311"/>
                </a:moveTo>
                <a:lnTo>
                  <a:pt x="151159" y="117411"/>
                </a:lnTo>
                <a:lnTo>
                  <a:pt x="145840" y="114311"/>
                </a:lnTo>
                <a:close/>
                <a:moveTo>
                  <a:pt x="168089" y="114311"/>
                </a:moveTo>
                <a:lnTo>
                  <a:pt x="162770" y="117411"/>
                </a:lnTo>
                <a:lnTo>
                  <a:pt x="157451" y="114311"/>
                </a:lnTo>
                <a:close/>
                <a:moveTo>
                  <a:pt x="179731" y="114311"/>
                </a:moveTo>
                <a:lnTo>
                  <a:pt x="174411" y="117411"/>
                </a:lnTo>
                <a:lnTo>
                  <a:pt x="169092" y="114311"/>
                </a:lnTo>
                <a:close/>
                <a:moveTo>
                  <a:pt x="191342" y="114311"/>
                </a:moveTo>
                <a:lnTo>
                  <a:pt x="186023" y="117411"/>
                </a:lnTo>
                <a:lnTo>
                  <a:pt x="180703" y="114311"/>
                </a:lnTo>
                <a:close/>
                <a:moveTo>
                  <a:pt x="202953" y="114311"/>
                </a:moveTo>
                <a:lnTo>
                  <a:pt x="197634" y="117411"/>
                </a:lnTo>
                <a:lnTo>
                  <a:pt x="192315" y="114311"/>
                </a:lnTo>
                <a:close/>
                <a:moveTo>
                  <a:pt x="214564" y="114311"/>
                </a:moveTo>
                <a:lnTo>
                  <a:pt x="209245" y="117411"/>
                </a:lnTo>
                <a:lnTo>
                  <a:pt x="203926" y="114311"/>
                </a:lnTo>
                <a:close/>
                <a:moveTo>
                  <a:pt x="226175" y="114311"/>
                </a:moveTo>
                <a:lnTo>
                  <a:pt x="220856" y="117411"/>
                </a:lnTo>
                <a:lnTo>
                  <a:pt x="215537" y="114311"/>
                </a:lnTo>
                <a:close/>
                <a:moveTo>
                  <a:pt x="237817" y="114311"/>
                </a:moveTo>
                <a:lnTo>
                  <a:pt x="232498" y="117411"/>
                </a:lnTo>
                <a:lnTo>
                  <a:pt x="227178" y="114311"/>
                </a:lnTo>
                <a:close/>
                <a:moveTo>
                  <a:pt x="249428" y="114311"/>
                </a:moveTo>
                <a:lnTo>
                  <a:pt x="244109" y="117411"/>
                </a:lnTo>
                <a:lnTo>
                  <a:pt x="238790" y="114311"/>
                </a:lnTo>
                <a:close/>
                <a:moveTo>
                  <a:pt x="261070" y="114311"/>
                </a:moveTo>
                <a:lnTo>
                  <a:pt x="255750" y="117411"/>
                </a:lnTo>
                <a:lnTo>
                  <a:pt x="250431" y="114311"/>
                </a:lnTo>
                <a:close/>
                <a:moveTo>
                  <a:pt x="272681" y="114311"/>
                </a:moveTo>
                <a:lnTo>
                  <a:pt x="267362" y="117411"/>
                </a:lnTo>
                <a:lnTo>
                  <a:pt x="262042" y="114311"/>
                </a:lnTo>
                <a:close/>
                <a:moveTo>
                  <a:pt x="284292" y="114311"/>
                </a:moveTo>
                <a:lnTo>
                  <a:pt x="278973" y="117411"/>
                </a:lnTo>
                <a:lnTo>
                  <a:pt x="273653" y="114311"/>
                </a:lnTo>
                <a:close/>
                <a:moveTo>
                  <a:pt x="17174" y="114554"/>
                </a:moveTo>
                <a:lnTo>
                  <a:pt x="11855" y="123733"/>
                </a:lnTo>
                <a:lnTo>
                  <a:pt x="11855" y="117624"/>
                </a:lnTo>
                <a:lnTo>
                  <a:pt x="17174" y="114554"/>
                </a:lnTo>
                <a:close/>
                <a:moveTo>
                  <a:pt x="28816" y="114554"/>
                </a:moveTo>
                <a:lnTo>
                  <a:pt x="23497" y="123733"/>
                </a:lnTo>
                <a:lnTo>
                  <a:pt x="23497" y="117624"/>
                </a:lnTo>
                <a:lnTo>
                  <a:pt x="28816" y="114554"/>
                </a:lnTo>
                <a:close/>
                <a:moveTo>
                  <a:pt x="40427" y="114554"/>
                </a:moveTo>
                <a:lnTo>
                  <a:pt x="35108" y="123733"/>
                </a:lnTo>
                <a:lnTo>
                  <a:pt x="35108" y="117624"/>
                </a:lnTo>
                <a:lnTo>
                  <a:pt x="40427" y="114554"/>
                </a:lnTo>
                <a:close/>
                <a:moveTo>
                  <a:pt x="52008" y="114554"/>
                </a:moveTo>
                <a:lnTo>
                  <a:pt x="46689" y="123733"/>
                </a:lnTo>
                <a:lnTo>
                  <a:pt x="46689" y="117624"/>
                </a:lnTo>
                <a:lnTo>
                  <a:pt x="52008" y="114554"/>
                </a:lnTo>
                <a:close/>
                <a:moveTo>
                  <a:pt x="63650" y="114554"/>
                </a:moveTo>
                <a:lnTo>
                  <a:pt x="58330" y="123733"/>
                </a:lnTo>
                <a:lnTo>
                  <a:pt x="58330" y="117624"/>
                </a:lnTo>
                <a:lnTo>
                  <a:pt x="63650" y="114554"/>
                </a:lnTo>
                <a:close/>
                <a:moveTo>
                  <a:pt x="75261" y="114554"/>
                </a:moveTo>
                <a:lnTo>
                  <a:pt x="69941" y="123733"/>
                </a:lnTo>
                <a:lnTo>
                  <a:pt x="69941" y="117624"/>
                </a:lnTo>
                <a:lnTo>
                  <a:pt x="75261" y="114554"/>
                </a:lnTo>
                <a:close/>
                <a:moveTo>
                  <a:pt x="86902" y="114554"/>
                </a:moveTo>
                <a:lnTo>
                  <a:pt x="81583" y="123733"/>
                </a:lnTo>
                <a:lnTo>
                  <a:pt x="81583" y="117624"/>
                </a:lnTo>
                <a:lnTo>
                  <a:pt x="86902" y="114554"/>
                </a:lnTo>
                <a:close/>
                <a:moveTo>
                  <a:pt x="98513" y="114554"/>
                </a:moveTo>
                <a:lnTo>
                  <a:pt x="93194" y="123733"/>
                </a:lnTo>
                <a:lnTo>
                  <a:pt x="93194" y="117624"/>
                </a:lnTo>
                <a:lnTo>
                  <a:pt x="98513" y="114554"/>
                </a:lnTo>
                <a:close/>
                <a:moveTo>
                  <a:pt x="110155" y="114554"/>
                </a:moveTo>
                <a:lnTo>
                  <a:pt x="104836" y="123733"/>
                </a:lnTo>
                <a:lnTo>
                  <a:pt x="104836" y="117624"/>
                </a:lnTo>
                <a:lnTo>
                  <a:pt x="110155" y="114554"/>
                </a:lnTo>
                <a:close/>
                <a:moveTo>
                  <a:pt x="121736" y="114554"/>
                </a:moveTo>
                <a:lnTo>
                  <a:pt x="116416" y="123733"/>
                </a:lnTo>
                <a:lnTo>
                  <a:pt x="116416" y="117624"/>
                </a:lnTo>
                <a:lnTo>
                  <a:pt x="121736" y="114554"/>
                </a:lnTo>
                <a:close/>
                <a:moveTo>
                  <a:pt x="168241" y="114554"/>
                </a:moveTo>
                <a:lnTo>
                  <a:pt x="162922" y="123733"/>
                </a:lnTo>
                <a:lnTo>
                  <a:pt x="162922" y="117624"/>
                </a:lnTo>
                <a:lnTo>
                  <a:pt x="168241" y="114554"/>
                </a:lnTo>
                <a:close/>
                <a:moveTo>
                  <a:pt x="179822" y="114554"/>
                </a:moveTo>
                <a:lnTo>
                  <a:pt x="174503" y="123733"/>
                </a:lnTo>
                <a:lnTo>
                  <a:pt x="174503" y="117624"/>
                </a:lnTo>
                <a:lnTo>
                  <a:pt x="179822" y="114554"/>
                </a:lnTo>
                <a:close/>
                <a:moveTo>
                  <a:pt x="191463" y="114554"/>
                </a:moveTo>
                <a:lnTo>
                  <a:pt x="186144" y="123733"/>
                </a:lnTo>
                <a:lnTo>
                  <a:pt x="186144" y="117624"/>
                </a:lnTo>
                <a:lnTo>
                  <a:pt x="191463" y="114554"/>
                </a:lnTo>
                <a:close/>
                <a:moveTo>
                  <a:pt x="203075" y="114554"/>
                </a:moveTo>
                <a:lnTo>
                  <a:pt x="197755" y="123733"/>
                </a:lnTo>
                <a:lnTo>
                  <a:pt x="197755" y="117624"/>
                </a:lnTo>
                <a:lnTo>
                  <a:pt x="203075" y="114554"/>
                </a:lnTo>
                <a:close/>
                <a:moveTo>
                  <a:pt x="214716" y="114554"/>
                </a:moveTo>
                <a:lnTo>
                  <a:pt x="209397" y="123733"/>
                </a:lnTo>
                <a:lnTo>
                  <a:pt x="209397" y="117624"/>
                </a:lnTo>
                <a:lnTo>
                  <a:pt x="214716" y="114554"/>
                </a:lnTo>
                <a:close/>
                <a:moveTo>
                  <a:pt x="226327" y="114554"/>
                </a:moveTo>
                <a:lnTo>
                  <a:pt x="221008" y="123733"/>
                </a:lnTo>
                <a:lnTo>
                  <a:pt x="221008" y="117624"/>
                </a:lnTo>
                <a:lnTo>
                  <a:pt x="226327" y="114554"/>
                </a:lnTo>
                <a:close/>
                <a:moveTo>
                  <a:pt x="237969" y="114554"/>
                </a:moveTo>
                <a:lnTo>
                  <a:pt x="232650" y="123733"/>
                </a:lnTo>
                <a:lnTo>
                  <a:pt x="232650" y="117624"/>
                </a:lnTo>
                <a:lnTo>
                  <a:pt x="237969" y="114554"/>
                </a:lnTo>
                <a:close/>
                <a:moveTo>
                  <a:pt x="249550" y="114554"/>
                </a:moveTo>
                <a:lnTo>
                  <a:pt x="244230" y="123733"/>
                </a:lnTo>
                <a:lnTo>
                  <a:pt x="244230" y="117624"/>
                </a:lnTo>
                <a:lnTo>
                  <a:pt x="249550" y="114554"/>
                </a:lnTo>
                <a:close/>
                <a:moveTo>
                  <a:pt x="261191" y="114554"/>
                </a:moveTo>
                <a:lnTo>
                  <a:pt x="255872" y="123733"/>
                </a:lnTo>
                <a:lnTo>
                  <a:pt x="255872" y="117624"/>
                </a:lnTo>
                <a:lnTo>
                  <a:pt x="261191" y="114554"/>
                </a:lnTo>
                <a:close/>
                <a:moveTo>
                  <a:pt x="272802" y="114554"/>
                </a:moveTo>
                <a:lnTo>
                  <a:pt x="267483" y="123733"/>
                </a:lnTo>
                <a:lnTo>
                  <a:pt x="267483" y="117624"/>
                </a:lnTo>
                <a:lnTo>
                  <a:pt x="272802" y="114554"/>
                </a:lnTo>
                <a:close/>
                <a:moveTo>
                  <a:pt x="284444" y="114554"/>
                </a:moveTo>
                <a:lnTo>
                  <a:pt x="279125" y="123733"/>
                </a:lnTo>
                <a:lnTo>
                  <a:pt x="279125" y="117624"/>
                </a:lnTo>
                <a:lnTo>
                  <a:pt x="284444" y="114554"/>
                </a:lnTo>
                <a:close/>
                <a:moveTo>
                  <a:pt x="6262" y="114584"/>
                </a:moveTo>
                <a:lnTo>
                  <a:pt x="11582" y="117624"/>
                </a:lnTo>
                <a:lnTo>
                  <a:pt x="11582" y="123764"/>
                </a:lnTo>
                <a:lnTo>
                  <a:pt x="6262" y="114584"/>
                </a:lnTo>
                <a:close/>
                <a:moveTo>
                  <a:pt x="17904" y="114584"/>
                </a:moveTo>
                <a:lnTo>
                  <a:pt x="23223" y="117624"/>
                </a:lnTo>
                <a:lnTo>
                  <a:pt x="23223" y="123764"/>
                </a:lnTo>
                <a:lnTo>
                  <a:pt x="17904" y="114584"/>
                </a:lnTo>
                <a:close/>
                <a:moveTo>
                  <a:pt x="29515" y="114584"/>
                </a:moveTo>
                <a:lnTo>
                  <a:pt x="34834" y="117624"/>
                </a:lnTo>
                <a:lnTo>
                  <a:pt x="34834" y="123764"/>
                </a:lnTo>
                <a:lnTo>
                  <a:pt x="29515" y="114584"/>
                </a:lnTo>
                <a:close/>
                <a:moveTo>
                  <a:pt x="41126" y="114584"/>
                </a:moveTo>
                <a:lnTo>
                  <a:pt x="46446" y="117624"/>
                </a:lnTo>
                <a:lnTo>
                  <a:pt x="46446" y="123764"/>
                </a:lnTo>
                <a:lnTo>
                  <a:pt x="41126" y="114584"/>
                </a:lnTo>
                <a:close/>
                <a:moveTo>
                  <a:pt x="52737" y="114584"/>
                </a:moveTo>
                <a:lnTo>
                  <a:pt x="58057" y="117624"/>
                </a:lnTo>
                <a:lnTo>
                  <a:pt x="58057" y="123764"/>
                </a:lnTo>
                <a:lnTo>
                  <a:pt x="52737" y="114584"/>
                </a:lnTo>
                <a:close/>
                <a:moveTo>
                  <a:pt x="64379" y="114584"/>
                </a:moveTo>
                <a:lnTo>
                  <a:pt x="69698" y="117624"/>
                </a:lnTo>
                <a:lnTo>
                  <a:pt x="69698" y="123764"/>
                </a:lnTo>
                <a:lnTo>
                  <a:pt x="64379" y="114584"/>
                </a:lnTo>
                <a:close/>
                <a:moveTo>
                  <a:pt x="75990" y="114584"/>
                </a:moveTo>
                <a:lnTo>
                  <a:pt x="81309" y="117624"/>
                </a:lnTo>
                <a:lnTo>
                  <a:pt x="81309" y="123764"/>
                </a:lnTo>
                <a:lnTo>
                  <a:pt x="75990" y="114584"/>
                </a:lnTo>
                <a:close/>
                <a:moveTo>
                  <a:pt x="87632" y="114584"/>
                </a:moveTo>
                <a:lnTo>
                  <a:pt x="92951" y="117624"/>
                </a:lnTo>
                <a:lnTo>
                  <a:pt x="92951" y="123764"/>
                </a:lnTo>
                <a:lnTo>
                  <a:pt x="87632" y="114584"/>
                </a:lnTo>
                <a:close/>
                <a:moveTo>
                  <a:pt x="99243" y="114584"/>
                </a:moveTo>
                <a:lnTo>
                  <a:pt x="104562" y="117624"/>
                </a:lnTo>
                <a:lnTo>
                  <a:pt x="104562" y="123764"/>
                </a:lnTo>
                <a:lnTo>
                  <a:pt x="99243" y="114584"/>
                </a:lnTo>
                <a:close/>
                <a:moveTo>
                  <a:pt x="110824" y="114584"/>
                </a:moveTo>
                <a:lnTo>
                  <a:pt x="116143" y="117624"/>
                </a:lnTo>
                <a:lnTo>
                  <a:pt x="116143" y="123764"/>
                </a:lnTo>
                <a:lnTo>
                  <a:pt x="110824" y="114584"/>
                </a:lnTo>
                <a:close/>
                <a:moveTo>
                  <a:pt x="157329" y="114554"/>
                </a:moveTo>
                <a:lnTo>
                  <a:pt x="162648" y="117624"/>
                </a:lnTo>
                <a:lnTo>
                  <a:pt x="162648" y="123764"/>
                </a:lnTo>
                <a:lnTo>
                  <a:pt x="157329" y="114554"/>
                </a:lnTo>
                <a:close/>
                <a:moveTo>
                  <a:pt x="168971" y="114554"/>
                </a:moveTo>
                <a:lnTo>
                  <a:pt x="174290" y="117624"/>
                </a:lnTo>
                <a:lnTo>
                  <a:pt x="174290" y="123764"/>
                </a:lnTo>
                <a:lnTo>
                  <a:pt x="168971" y="114554"/>
                </a:lnTo>
                <a:close/>
                <a:moveTo>
                  <a:pt x="180551" y="114554"/>
                </a:moveTo>
                <a:lnTo>
                  <a:pt x="185871" y="117624"/>
                </a:lnTo>
                <a:lnTo>
                  <a:pt x="185871" y="123764"/>
                </a:lnTo>
                <a:lnTo>
                  <a:pt x="180551" y="114554"/>
                </a:lnTo>
                <a:close/>
                <a:moveTo>
                  <a:pt x="192193" y="114554"/>
                </a:moveTo>
                <a:lnTo>
                  <a:pt x="197512" y="117624"/>
                </a:lnTo>
                <a:lnTo>
                  <a:pt x="197512" y="123764"/>
                </a:lnTo>
                <a:lnTo>
                  <a:pt x="192193" y="114554"/>
                </a:lnTo>
                <a:close/>
                <a:moveTo>
                  <a:pt x="203804" y="114554"/>
                </a:moveTo>
                <a:lnTo>
                  <a:pt x="209123" y="117624"/>
                </a:lnTo>
                <a:lnTo>
                  <a:pt x="209123" y="123764"/>
                </a:lnTo>
                <a:lnTo>
                  <a:pt x="203804" y="114554"/>
                </a:lnTo>
                <a:close/>
                <a:moveTo>
                  <a:pt x="215446" y="114554"/>
                </a:moveTo>
                <a:lnTo>
                  <a:pt x="220765" y="117624"/>
                </a:lnTo>
                <a:lnTo>
                  <a:pt x="220765" y="123764"/>
                </a:lnTo>
                <a:lnTo>
                  <a:pt x="215446" y="114554"/>
                </a:lnTo>
                <a:close/>
                <a:moveTo>
                  <a:pt x="227057" y="114554"/>
                </a:moveTo>
                <a:lnTo>
                  <a:pt x="232376" y="117624"/>
                </a:lnTo>
                <a:lnTo>
                  <a:pt x="232376" y="123764"/>
                </a:lnTo>
                <a:lnTo>
                  <a:pt x="227057" y="114554"/>
                </a:lnTo>
                <a:close/>
                <a:moveTo>
                  <a:pt x="238668" y="114554"/>
                </a:moveTo>
                <a:lnTo>
                  <a:pt x="243987" y="117624"/>
                </a:lnTo>
                <a:lnTo>
                  <a:pt x="243987" y="123764"/>
                </a:lnTo>
                <a:lnTo>
                  <a:pt x="238668" y="114554"/>
                </a:lnTo>
                <a:close/>
                <a:moveTo>
                  <a:pt x="250279" y="114554"/>
                </a:moveTo>
                <a:lnTo>
                  <a:pt x="255598" y="117624"/>
                </a:lnTo>
                <a:lnTo>
                  <a:pt x="255598" y="123764"/>
                </a:lnTo>
                <a:lnTo>
                  <a:pt x="250279" y="114554"/>
                </a:lnTo>
                <a:close/>
                <a:moveTo>
                  <a:pt x="261890" y="114554"/>
                </a:moveTo>
                <a:lnTo>
                  <a:pt x="267210" y="117624"/>
                </a:lnTo>
                <a:lnTo>
                  <a:pt x="267210" y="123764"/>
                </a:lnTo>
                <a:lnTo>
                  <a:pt x="261890" y="114554"/>
                </a:lnTo>
                <a:close/>
                <a:moveTo>
                  <a:pt x="273532" y="114554"/>
                </a:moveTo>
                <a:lnTo>
                  <a:pt x="278851" y="117624"/>
                </a:lnTo>
                <a:lnTo>
                  <a:pt x="278851" y="123764"/>
                </a:lnTo>
                <a:lnTo>
                  <a:pt x="273532" y="114554"/>
                </a:lnTo>
                <a:close/>
                <a:moveTo>
                  <a:pt x="122465" y="114584"/>
                </a:moveTo>
                <a:lnTo>
                  <a:pt x="127784" y="117654"/>
                </a:lnTo>
                <a:lnTo>
                  <a:pt x="127784" y="123794"/>
                </a:lnTo>
                <a:lnTo>
                  <a:pt x="122465" y="114584"/>
                </a:lnTo>
                <a:close/>
                <a:moveTo>
                  <a:pt x="133377" y="114554"/>
                </a:moveTo>
                <a:lnTo>
                  <a:pt x="128058" y="123794"/>
                </a:lnTo>
                <a:lnTo>
                  <a:pt x="128058" y="117624"/>
                </a:lnTo>
                <a:lnTo>
                  <a:pt x="133377" y="114554"/>
                </a:lnTo>
                <a:close/>
                <a:moveTo>
                  <a:pt x="134076" y="114584"/>
                </a:moveTo>
                <a:lnTo>
                  <a:pt x="139396" y="117654"/>
                </a:lnTo>
                <a:lnTo>
                  <a:pt x="139396" y="123794"/>
                </a:lnTo>
                <a:lnTo>
                  <a:pt x="134076" y="114584"/>
                </a:lnTo>
                <a:close/>
                <a:moveTo>
                  <a:pt x="144988" y="114554"/>
                </a:moveTo>
                <a:lnTo>
                  <a:pt x="139669" y="123794"/>
                </a:lnTo>
                <a:lnTo>
                  <a:pt x="139669" y="117624"/>
                </a:lnTo>
                <a:lnTo>
                  <a:pt x="144988" y="114554"/>
                </a:lnTo>
                <a:close/>
                <a:moveTo>
                  <a:pt x="145718" y="114584"/>
                </a:moveTo>
                <a:lnTo>
                  <a:pt x="151037" y="117654"/>
                </a:lnTo>
                <a:lnTo>
                  <a:pt x="151037" y="123794"/>
                </a:lnTo>
                <a:lnTo>
                  <a:pt x="145718" y="114584"/>
                </a:lnTo>
                <a:close/>
                <a:moveTo>
                  <a:pt x="156630" y="114554"/>
                </a:moveTo>
                <a:lnTo>
                  <a:pt x="151311" y="123794"/>
                </a:lnTo>
                <a:lnTo>
                  <a:pt x="151311" y="117624"/>
                </a:lnTo>
                <a:lnTo>
                  <a:pt x="156630" y="114554"/>
                </a:lnTo>
                <a:close/>
                <a:moveTo>
                  <a:pt x="17661" y="114706"/>
                </a:moveTo>
                <a:lnTo>
                  <a:pt x="22980" y="123885"/>
                </a:lnTo>
                <a:lnTo>
                  <a:pt x="22980" y="123885"/>
                </a:lnTo>
                <a:lnTo>
                  <a:pt x="20518" y="122457"/>
                </a:lnTo>
                <a:lnTo>
                  <a:pt x="17661" y="120846"/>
                </a:lnTo>
                <a:lnTo>
                  <a:pt x="17661" y="114706"/>
                </a:lnTo>
                <a:close/>
                <a:moveTo>
                  <a:pt x="29302" y="114706"/>
                </a:moveTo>
                <a:lnTo>
                  <a:pt x="34622" y="123885"/>
                </a:lnTo>
                <a:lnTo>
                  <a:pt x="34622" y="123885"/>
                </a:lnTo>
                <a:lnTo>
                  <a:pt x="32160" y="122457"/>
                </a:lnTo>
                <a:lnTo>
                  <a:pt x="29302" y="120846"/>
                </a:lnTo>
                <a:lnTo>
                  <a:pt x="29302" y="114706"/>
                </a:lnTo>
                <a:close/>
                <a:moveTo>
                  <a:pt x="40883" y="114706"/>
                </a:moveTo>
                <a:lnTo>
                  <a:pt x="46202" y="123885"/>
                </a:lnTo>
                <a:lnTo>
                  <a:pt x="46202" y="123885"/>
                </a:lnTo>
                <a:lnTo>
                  <a:pt x="43740" y="122457"/>
                </a:lnTo>
                <a:lnTo>
                  <a:pt x="40883" y="120846"/>
                </a:lnTo>
                <a:lnTo>
                  <a:pt x="40883" y="114706"/>
                </a:lnTo>
                <a:close/>
                <a:moveTo>
                  <a:pt x="52525" y="114706"/>
                </a:moveTo>
                <a:lnTo>
                  <a:pt x="57844" y="123885"/>
                </a:lnTo>
                <a:lnTo>
                  <a:pt x="57844" y="123885"/>
                </a:lnTo>
                <a:lnTo>
                  <a:pt x="55351" y="122457"/>
                </a:lnTo>
                <a:lnTo>
                  <a:pt x="52525" y="120846"/>
                </a:lnTo>
                <a:lnTo>
                  <a:pt x="52525" y="114706"/>
                </a:lnTo>
                <a:close/>
                <a:moveTo>
                  <a:pt x="64136" y="114706"/>
                </a:moveTo>
                <a:lnTo>
                  <a:pt x="69455" y="123885"/>
                </a:lnTo>
                <a:lnTo>
                  <a:pt x="69455" y="123885"/>
                </a:lnTo>
                <a:lnTo>
                  <a:pt x="66993" y="122457"/>
                </a:lnTo>
                <a:lnTo>
                  <a:pt x="64136" y="120846"/>
                </a:lnTo>
                <a:lnTo>
                  <a:pt x="64136" y="114706"/>
                </a:lnTo>
                <a:close/>
                <a:moveTo>
                  <a:pt x="87389" y="114706"/>
                </a:moveTo>
                <a:lnTo>
                  <a:pt x="92708" y="123885"/>
                </a:lnTo>
                <a:lnTo>
                  <a:pt x="92708" y="123885"/>
                </a:lnTo>
                <a:lnTo>
                  <a:pt x="90215" y="122487"/>
                </a:lnTo>
                <a:lnTo>
                  <a:pt x="87389" y="120846"/>
                </a:lnTo>
                <a:lnTo>
                  <a:pt x="87389" y="114706"/>
                </a:lnTo>
                <a:close/>
                <a:moveTo>
                  <a:pt x="110611" y="114706"/>
                </a:moveTo>
                <a:lnTo>
                  <a:pt x="115930" y="123885"/>
                </a:lnTo>
                <a:lnTo>
                  <a:pt x="115930" y="123885"/>
                </a:lnTo>
                <a:lnTo>
                  <a:pt x="113468" y="122457"/>
                </a:lnTo>
                <a:lnTo>
                  <a:pt x="110611" y="120846"/>
                </a:lnTo>
                <a:lnTo>
                  <a:pt x="110611" y="114706"/>
                </a:lnTo>
                <a:close/>
                <a:moveTo>
                  <a:pt x="133864" y="114706"/>
                </a:moveTo>
                <a:lnTo>
                  <a:pt x="139183" y="123885"/>
                </a:lnTo>
                <a:lnTo>
                  <a:pt x="139183" y="123885"/>
                </a:lnTo>
                <a:lnTo>
                  <a:pt x="136721" y="122487"/>
                </a:lnTo>
                <a:lnTo>
                  <a:pt x="133864" y="120846"/>
                </a:lnTo>
                <a:lnTo>
                  <a:pt x="133864" y="114706"/>
                </a:lnTo>
                <a:close/>
                <a:moveTo>
                  <a:pt x="215202" y="114706"/>
                </a:moveTo>
                <a:lnTo>
                  <a:pt x="220522" y="123885"/>
                </a:lnTo>
                <a:lnTo>
                  <a:pt x="220522" y="123885"/>
                </a:lnTo>
                <a:lnTo>
                  <a:pt x="218060" y="122487"/>
                </a:lnTo>
                <a:lnTo>
                  <a:pt x="215202" y="120846"/>
                </a:lnTo>
                <a:lnTo>
                  <a:pt x="215202" y="114706"/>
                </a:lnTo>
                <a:close/>
                <a:moveTo>
                  <a:pt x="284657" y="114706"/>
                </a:moveTo>
                <a:lnTo>
                  <a:pt x="284657" y="120846"/>
                </a:lnTo>
                <a:lnTo>
                  <a:pt x="279337" y="123885"/>
                </a:lnTo>
                <a:lnTo>
                  <a:pt x="284657" y="114706"/>
                </a:lnTo>
                <a:close/>
                <a:moveTo>
                  <a:pt x="6050" y="114706"/>
                </a:moveTo>
                <a:lnTo>
                  <a:pt x="11369" y="123885"/>
                </a:lnTo>
                <a:lnTo>
                  <a:pt x="8907" y="122487"/>
                </a:lnTo>
                <a:lnTo>
                  <a:pt x="6050" y="120846"/>
                </a:lnTo>
                <a:lnTo>
                  <a:pt x="6050" y="114706"/>
                </a:lnTo>
                <a:close/>
                <a:moveTo>
                  <a:pt x="75777" y="114706"/>
                </a:moveTo>
                <a:lnTo>
                  <a:pt x="81097" y="123885"/>
                </a:lnTo>
                <a:lnTo>
                  <a:pt x="78604" y="122457"/>
                </a:lnTo>
                <a:lnTo>
                  <a:pt x="75777" y="120846"/>
                </a:lnTo>
                <a:lnTo>
                  <a:pt x="75777" y="114706"/>
                </a:lnTo>
                <a:close/>
                <a:moveTo>
                  <a:pt x="99030" y="114706"/>
                </a:moveTo>
                <a:lnTo>
                  <a:pt x="104349" y="123885"/>
                </a:lnTo>
                <a:lnTo>
                  <a:pt x="101857" y="122457"/>
                </a:lnTo>
                <a:lnTo>
                  <a:pt x="99030" y="120846"/>
                </a:lnTo>
                <a:lnTo>
                  <a:pt x="99030" y="114706"/>
                </a:lnTo>
                <a:close/>
                <a:moveTo>
                  <a:pt x="122222" y="114706"/>
                </a:moveTo>
                <a:lnTo>
                  <a:pt x="127541" y="123885"/>
                </a:lnTo>
                <a:lnTo>
                  <a:pt x="125079" y="122457"/>
                </a:lnTo>
                <a:lnTo>
                  <a:pt x="122222" y="120846"/>
                </a:lnTo>
                <a:lnTo>
                  <a:pt x="122222" y="114706"/>
                </a:lnTo>
                <a:close/>
                <a:moveTo>
                  <a:pt x="145475" y="114706"/>
                </a:moveTo>
                <a:lnTo>
                  <a:pt x="150794" y="123885"/>
                </a:lnTo>
                <a:lnTo>
                  <a:pt x="148332" y="122487"/>
                </a:lnTo>
                <a:lnTo>
                  <a:pt x="145475" y="120846"/>
                </a:lnTo>
                <a:lnTo>
                  <a:pt x="145475" y="114706"/>
                </a:lnTo>
                <a:close/>
                <a:moveTo>
                  <a:pt x="157086" y="114706"/>
                </a:moveTo>
                <a:lnTo>
                  <a:pt x="162405" y="123885"/>
                </a:lnTo>
                <a:lnTo>
                  <a:pt x="159913" y="122487"/>
                </a:lnTo>
                <a:lnTo>
                  <a:pt x="157086" y="120846"/>
                </a:lnTo>
                <a:lnTo>
                  <a:pt x="157086" y="114706"/>
                </a:lnTo>
                <a:close/>
                <a:moveTo>
                  <a:pt x="168697" y="114706"/>
                </a:moveTo>
                <a:lnTo>
                  <a:pt x="174016" y="123885"/>
                </a:lnTo>
                <a:lnTo>
                  <a:pt x="171554" y="122487"/>
                </a:lnTo>
                <a:lnTo>
                  <a:pt x="168697" y="120846"/>
                </a:lnTo>
                <a:lnTo>
                  <a:pt x="168697" y="114706"/>
                </a:lnTo>
                <a:close/>
                <a:moveTo>
                  <a:pt x="180339" y="114706"/>
                </a:moveTo>
                <a:lnTo>
                  <a:pt x="185658" y="123885"/>
                </a:lnTo>
                <a:lnTo>
                  <a:pt x="183165" y="122487"/>
                </a:lnTo>
                <a:lnTo>
                  <a:pt x="180339" y="120846"/>
                </a:lnTo>
                <a:lnTo>
                  <a:pt x="180339" y="114706"/>
                </a:lnTo>
                <a:close/>
                <a:moveTo>
                  <a:pt x="191950" y="114706"/>
                </a:moveTo>
                <a:lnTo>
                  <a:pt x="197269" y="123885"/>
                </a:lnTo>
                <a:lnTo>
                  <a:pt x="194807" y="122487"/>
                </a:lnTo>
                <a:lnTo>
                  <a:pt x="191950" y="120846"/>
                </a:lnTo>
                <a:lnTo>
                  <a:pt x="191950" y="114706"/>
                </a:lnTo>
                <a:close/>
                <a:moveTo>
                  <a:pt x="203591" y="114706"/>
                </a:moveTo>
                <a:lnTo>
                  <a:pt x="208911" y="123885"/>
                </a:lnTo>
                <a:lnTo>
                  <a:pt x="206418" y="122487"/>
                </a:lnTo>
                <a:lnTo>
                  <a:pt x="203591" y="120846"/>
                </a:lnTo>
                <a:lnTo>
                  <a:pt x="203591" y="114706"/>
                </a:lnTo>
                <a:close/>
                <a:moveTo>
                  <a:pt x="226783" y="114706"/>
                </a:moveTo>
                <a:lnTo>
                  <a:pt x="232103" y="123885"/>
                </a:lnTo>
                <a:lnTo>
                  <a:pt x="229640" y="122487"/>
                </a:lnTo>
                <a:lnTo>
                  <a:pt x="226783" y="120846"/>
                </a:lnTo>
                <a:lnTo>
                  <a:pt x="226783" y="114706"/>
                </a:lnTo>
                <a:close/>
                <a:moveTo>
                  <a:pt x="238425" y="114706"/>
                </a:moveTo>
                <a:lnTo>
                  <a:pt x="243744" y="123885"/>
                </a:lnTo>
                <a:lnTo>
                  <a:pt x="241282" y="122487"/>
                </a:lnTo>
                <a:lnTo>
                  <a:pt x="238425" y="120846"/>
                </a:lnTo>
                <a:lnTo>
                  <a:pt x="238425" y="114706"/>
                </a:lnTo>
                <a:close/>
                <a:moveTo>
                  <a:pt x="250036" y="114706"/>
                </a:moveTo>
                <a:lnTo>
                  <a:pt x="255355" y="123885"/>
                </a:lnTo>
                <a:lnTo>
                  <a:pt x="252893" y="122487"/>
                </a:lnTo>
                <a:lnTo>
                  <a:pt x="250036" y="120846"/>
                </a:lnTo>
                <a:lnTo>
                  <a:pt x="250036" y="114706"/>
                </a:lnTo>
                <a:close/>
                <a:moveTo>
                  <a:pt x="261678" y="114706"/>
                </a:moveTo>
                <a:lnTo>
                  <a:pt x="266997" y="123885"/>
                </a:lnTo>
                <a:lnTo>
                  <a:pt x="264535" y="122487"/>
                </a:lnTo>
                <a:lnTo>
                  <a:pt x="261678" y="120846"/>
                </a:lnTo>
                <a:lnTo>
                  <a:pt x="261678" y="114706"/>
                </a:lnTo>
                <a:close/>
                <a:moveTo>
                  <a:pt x="273046" y="114706"/>
                </a:moveTo>
                <a:lnTo>
                  <a:pt x="273046" y="120846"/>
                </a:lnTo>
                <a:lnTo>
                  <a:pt x="270188" y="122487"/>
                </a:lnTo>
                <a:lnTo>
                  <a:pt x="267726" y="123885"/>
                </a:lnTo>
                <a:lnTo>
                  <a:pt x="273046" y="114706"/>
                </a:lnTo>
                <a:close/>
                <a:moveTo>
                  <a:pt x="273289" y="114706"/>
                </a:moveTo>
                <a:lnTo>
                  <a:pt x="278608" y="123885"/>
                </a:lnTo>
                <a:lnTo>
                  <a:pt x="276146" y="122487"/>
                </a:lnTo>
                <a:lnTo>
                  <a:pt x="273289" y="120846"/>
                </a:lnTo>
                <a:lnTo>
                  <a:pt x="273289" y="114706"/>
                </a:lnTo>
                <a:close/>
                <a:moveTo>
                  <a:pt x="40610" y="114706"/>
                </a:moveTo>
                <a:lnTo>
                  <a:pt x="40610" y="120846"/>
                </a:lnTo>
                <a:lnTo>
                  <a:pt x="37783" y="122487"/>
                </a:lnTo>
                <a:lnTo>
                  <a:pt x="35290" y="123946"/>
                </a:lnTo>
                <a:lnTo>
                  <a:pt x="35290" y="123946"/>
                </a:lnTo>
                <a:lnTo>
                  <a:pt x="40610" y="114706"/>
                </a:lnTo>
                <a:close/>
                <a:moveTo>
                  <a:pt x="87115" y="114706"/>
                </a:moveTo>
                <a:lnTo>
                  <a:pt x="87115" y="120846"/>
                </a:lnTo>
                <a:lnTo>
                  <a:pt x="84288" y="122487"/>
                </a:lnTo>
                <a:lnTo>
                  <a:pt x="81796" y="123946"/>
                </a:lnTo>
                <a:lnTo>
                  <a:pt x="81796" y="123946"/>
                </a:lnTo>
                <a:lnTo>
                  <a:pt x="87115" y="114706"/>
                </a:lnTo>
                <a:close/>
                <a:moveTo>
                  <a:pt x="17418" y="114706"/>
                </a:moveTo>
                <a:lnTo>
                  <a:pt x="17418" y="120846"/>
                </a:lnTo>
                <a:lnTo>
                  <a:pt x="14560" y="122487"/>
                </a:lnTo>
                <a:lnTo>
                  <a:pt x="12098" y="123946"/>
                </a:lnTo>
                <a:lnTo>
                  <a:pt x="12098" y="123946"/>
                </a:lnTo>
                <a:lnTo>
                  <a:pt x="17418" y="114706"/>
                </a:lnTo>
                <a:close/>
                <a:moveTo>
                  <a:pt x="52251" y="114706"/>
                </a:moveTo>
                <a:lnTo>
                  <a:pt x="52251" y="120846"/>
                </a:lnTo>
                <a:lnTo>
                  <a:pt x="49394" y="122487"/>
                </a:lnTo>
                <a:lnTo>
                  <a:pt x="46932" y="123946"/>
                </a:lnTo>
                <a:lnTo>
                  <a:pt x="46932" y="123946"/>
                </a:lnTo>
                <a:lnTo>
                  <a:pt x="52251" y="114706"/>
                </a:lnTo>
                <a:close/>
                <a:moveTo>
                  <a:pt x="29029" y="114706"/>
                </a:moveTo>
                <a:lnTo>
                  <a:pt x="29029" y="120846"/>
                </a:lnTo>
                <a:lnTo>
                  <a:pt x="26172" y="122487"/>
                </a:lnTo>
                <a:lnTo>
                  <a:pt x="23710" y="123946"/>
                </a:lnTo>
                <a:lnTo>
                  <a:pt x="29029" y="114706"/>
                </a:lnTo>
                <a:close/>
                <a:moveTo>
                  <a:pt x="63862" y="114706"/>
                </a:moveTo>
                <a:lnTo>
                  <a:pt x="63862" y="120846"/>
                </a:lnTo>
                <a:lnTo>
                  <a:pt x="61005" y="122487"/>
                </a:lnTo>
                <a:lnTo>
                  <a:pt x="58543" y="123946"/>
                </a:lnTo>
                <a:lnTo>
                  <a:pt x="63862" y="114706"/>
                </a:lnTo>
                <a:close/>
                <a:moveTo>
                  <a:pt x="75504" y="114706"/>
                </a:moveTo>
                <a:lnTo>
                  <a:pt x="75504" y="120846"/>
                </a:lnTo>
                <a:lnTo>
                  <a:pt x="72647" y="122487"/>
                </a:lnTo>
                <a:lnTo>
                  <a:pt x="70185" y="123946"/>
                </a:lnTo>
                <a:lnTo>
                  <a:pt x="75504" y="114706"/>
                </a:lnTo>
                <a:close/>
                <a:moveTo>
                  <a:pt x="98757" y="114706"/>
                </a:moveTo>
                <a:lnTo>
                  <a:pt x="98757" y="120846"/>
                </a:lnTo>
                <a:lnTo>
                  <a:pt x="95899" y="122487"/>
                </a:lnTo>
                <a:lnTo>
                  <a:pt x="93437" y="123946"/>
                </a:lnTo>
                <a:lnTo>
                  <a:pt x="98757" y="114706"/>
                </a:lnTo>
                <a:close/>
                <a:moveTo>
                  <a:pt x="110337" y="114706"/>
                </a:moveTo>
                <a:lnTo>
                  <a:pt x="110337" y="120846"/>
                </a:lnTo>
                <a:lnTo>
                  <a:pt x="107480" y="122487"/>
                </a:lnTo>
                <a:lnTo>
                  <a:pt x="105018" y="123946"/>
                </a:lnTo>
                <a:lnTo>
                  <a:pt x="110337" y="114706"/>
                </a:lnTo>
                <a:close/>
                <a:moveTo>
                  <a:pt x="121979" y="114706"/>
                </a:moveTo>
                <a:lnTo>
                  <a:pt x="121979" y="120846"/>
                </a:lnTo>
                <a:lnTo>
                  <a:pt x="119122" y="122487"/>
                </a:lnTo>
                <a:lnTo>
                  <a:pt x="116660" y="123946"/>
                </a:lnTo>
                <a:lnTo>
                  <a:pt x="121979" y="114706"/>
                </a:lnTo>
                <a:close/>
                <a:moveTo>
                  <a:pt x="133590" y="114736"/>
                </a:moveTo>
                <a:lnTo>
                  <a:pt x="133590" y="120846"/>
                </a:lnTo>
                <a:lnTo>
                  <a:pt x="130733" y="122487"/>
                </a:lnTo>
                <a:lnTo>
                  <a:pt x="128271" y="123946"/>
                </a:lnTo>
                <a:lnTo>
                  <a:pt x="133590" y="114736"/>
                </a:lnTo>
                <a:close/>
                <a:moveTo>
                  <a:pt x="145232" y="114736"/>
                </a:moveTo>
                <a:lnTo>
                  <a:pt x="145232" y="120846"/>
                </a:lnTo>
                <a:lnTo>
                  <a:pt x="142374" y="122487"/>
                </a:lnTo>
                <a:lnTo>
                  <a:pt x="139912" y="123946"/>
                </a:lnTo>
                <a:lnTo>
                  <a:pt x="145232" y="114736"/>
                </a:lnTo>
                <a:close/>
                <a:moveTo>
                  <a:pt x="156843" y="114736"/>
                </a:moveTo>
                <a:lnTo>
                  <a:pt x="156843" y="120846"/>
                </a:lnTo>
                <a:lnTo>
                  <a:pt x="153986" y="122487"/>
                </a:lnTo>
                <a:lnTo>
                  <a:pt x="151523" y="123946"/>
                </a:lnTo>
                <a:lnTo>
                  <a:pt x="156843" y="114736"/>
                </a:lnTo>
                <a:close/>
                <a:moveTo>
                  <a:pt x="168484" y="114736"/>
                </a:moveTo>
                <a:lnTo>
                  <a:pt x="168484" y="120846"/>
                </a:lnTo>
                <a:lnTo>
                  <a:pt x="165627" y="122487"/>
                </a:lnTo>
                <a:lnTo>
                  <a:pt x="163165" y="123946"/>
                </a:lnTo>
                <a:lnTo>
                  <a:pt x="168484" y="114736"/>
                </a:lnTo>
                <a:close/>
                <a:moveTo>
                  <a:pt x="180065" y="114736"/>
                </a:moveTo>
                <a:lnTo>
                  <a:pt x="180065" y="120846"/>
                </a:lnTo>
                <a:lnTo>
                  <a:pt x="177208" y="122487"/>
                </a:lnTo>
                <a:lnTo>
                  <a:pt x="174746" y="123946"/>
                </a:lnTo>
                <a:lnTo>
                  <a:pt x="180065" y="114736"/>
                </a:lnTo>
                <a:close/>
                <a:moveTo>
                  <a:pt x="191676" y="114736"/>
                </a:moveTo>
                <a:lnTo>
                  <a:pt x="191676" y="120846"/>
                </a:lnTo>
                <a:lnTo>
                  <a:pt x="188849" y="122487"/>
                </a:lnTo>
                <a:lnTo>
                  <a:pt x="186357" y="123946"/>
                </a:lnTo>
                <a:lnTo>
                  <a:pt x="191676" y="114736"/>
                </a:lnTo>
                <a:close/>
                <a:moveTo>
                  <a:pt x="203318" y="114736"/>
                </a:moveTo>
                <a:lnTo>
                  <a:pt x="203318" y="120846"/>
                </a:lnTo>
                <a:lnTo>
                  <a:pt x="200461" y="122487"/>
                </a:lnTo>
                <a:lnTo>
                  <a:pt x="197999" y="123946"/>
                </a:lnTo>
                <a:lnTo>
                  <a:pt x="203318" y="114736"/>
                </a:lnTo>
                <a:close/>
                <a:moveTo>
                  <a:pt x="214929" y="114736"/>
                </a:moveTo>
                <a:lnTo>
                  <a:pt x="214929" y="120846"/>
                </a:lnTo>
                <a:lnTo>
                  <a:pt x="212072" y="122487"/>
                </a:lnTo>
                <a:lnTo>
                  <a:pt x="209610" y="123946"/>
                </a:lnTo>
                <a:lnTo>
                  <a:pt x="214929" y="114736"/>
                </a:lnTo>
                <a:close/>
                <a:moveTo>
                  <a:pt x="226570" y="114736"/>
                </a:moveTo>
                <a:lnTo>
                  <a:pt x="226570" y="120846"/>
                </a:lnTo>
                <a:lnTo>
                  <a:pt x="223713" y="122487"/>
                </a:lnTo>
                <a:lnTo>
                  <a:pt x="221251" y="123946"/>
                </a:lnTo>
                <a:lnTo>
                  <a:pt x="226570" y="114736"/>
                </a:lnTo>
                <a:close/>
                <a:moveTo>
                  <a:pt x="238182" y="114736"/>
                </a:moveTo>
                <a:lnTo>
                  <a:pt x="238182" y="120846"/>
                </a:lnTo>
                <a:lnTo>
                  <a:pt x="235355" y="122487"/>
                </a:lnTo>
                <a:lnTo>
                  <a:pt x="232862" y="123946"/>
                </a:lnTo>
                <a:lnTo>
                  <a:pt x="238182" y="114736"/>
                </a:lnTo>
                <a:close/>
                <a:moveTo>
                  <a:pt x="249793" y="114736"/>
                </a:moveTo>
                <a:lnTo>
                  <a:pt x="249793" y="120846"/>
                </a:lnTo>
                <a:lnTo>
                  <a:pt x="246936" y="122487"/>
                </a:lnTo>
                <a:lnTo>
                  <a:pt x="244474" y="123946"/>
                </a:lnTo>
                <a:lnTo>
                  <a:pt x="249793" y="114736"/>
                </a:lnTo>
                <a:close/>
                <a:moveTo>
                  <a:pt x="261404" y="114736"/>
                </a:moveTo>
                <a:lnTo>
                  <a:pt x="261404" y="120846"/>
                </a:lnTo>
                <a:lnTo>
                  <a:pt x="258547" y="122487"/>
                </a:lnTo>
                <a:lnTo>
                  <a:pt x="256085" y="123946"/>
                </a:lnTo>
                <a:lnTo>
                  <a:pt x="261404" y="114736"/>
                </a:lnTo>
                <a:close/>
                <a:moveTo>
                  <a:pt x="156964" y="121058"/>
                </a:moveTo>
                <a:lnTo>
                  <a:pt x="159822" y="122669"/>
                </a:lnTo>
                <a:lnTo>
                  <a:pt x="162284" y="124128"/>
                </a:lnTo>
                <a:lnTo>
                  <a:pt x="151645" y="124128"/>
                </a:lnTo>
                <a:lnTo>
                  <a:pt x="154107" y="122669"/>
                </a:lnTo>
                <a:lnTo>
                  <a:pt x="156964" y="121058"/>
                </a:lnTo>
                <a:close/>
                <a:moveTo>
                  <a:pt x="168575" y="121058"/>
                </a:moveTo>
                <a:lnTo>
                  <a:pt x="171433" y="122669"/>
                </a:lnTo>
                <a:lnTo>
                  <a:pt x="173895" y="124128"/>
                </a:lnTo>
                <a:lnTo>
                  <a:pt x="163256" y="124128"/>
                </a:lnTo>
                <a:lnTo>
                  <a:pt x="165749" y="122669"/>
                </a:lnTo>
                <a:lnTo>
                  <a:pt x="168575" y="121058"/>
                </a:lnTo>
                <a:close/>
                <a:moveTo>
                  <a:pt x="180217" y="121058"/>
                </a:moveTo>
                <a:lnTo>
                  <a:pt x="183074" y="122669"/>
                </a:lnTo>
                <a:lnTo>
                  <a:pt x="185536" y="124128"/>
                </a:lnTo>
                <a:lnTo>
                  <a:pt x="174898" y="124128"/>
                </a:lnTo>
                <a:lnTo>
                  <a:pt x="177360" y="122669"/>
                </a:lnTo>
                <a:lnTo>
                  <a:pt x="180217" y="121058"/>
                </a:lnTo>
                <a:close/>
                <a:moveTo>
                  <a:pt x="191828" y="121058"/>
                </a:moveTo>
                <a:lnTo>
                  <a:pt x="194685" y="122669"/>
                </a:lnTo>
                <a:lnTo>
                  <a:pt x="197147" y="124128"/>
                </a:lnTo>
                <a:lnTo>
                  <a:pt x="186509" y="124128"/>
                </a:lnTo>
                <a:lnTo>
                  <a:pt x="189001" y="122669"/>
                </a:lnTo>
                <a:lnTo>
                  <a:pt x="191828" y="121058"/>
                </a:lnTo>
                <a:close/>
                <a:moveTo>
                  <a:pt x="203470" y="121058"/>
                </a:moveTo>
                <a:lnTo>
                  <a:pt x="206327" y="122669"/>
                </a:lnTo>
                <a:lnTo>
                  <a:pt x="208789" y="124128"/>
                </a:lnTo>
                <a:lnTo>
                  <a:pt x="198151" y="124128"/>
                </a:lnTo>
                <a:lnTo>
                  <a:pt x="200613" y="122669"/>
                </a:lnTo>
                <a:lnTo>
                  <a:pt x="203470" y="121058"/>
                </a:lnTo>
                <a:close/>
                <a:moveTo>
                  <a:pt x="215051" y="121058"/>
                </a:moveTo>
                <a:lnTo>
                  <a:pt x="217908" y="122669"/>
                </a:lnTo>
                <a:lnTo>
                  <a:pt x="220370" y="124128"/>
                </a:lnTo>
                <a:lnTo>
                  <a:pt x="209731" y="124128"/>
                </a:lnTo>
                <a:lnTo>
                  <a:pt x="212193" y="122669"/>
                </a:lnTo>
                <a:lnTo>
                  <a:pt x="215051" y="121058"/>
                </a:lnTo>
                <a:close/>
                <a:moveTo>
                  <a:pt x="226692" y="121058"/>
                </a:moveTo>
                <a:lnTo>
                  <a:pt x="229519" y="122669"/>
                </a:lnTo>
                <a:lnTo>
                  <a:pt x="232011" y="124128"/>
                </a:lnTo>
                <a:lnTo>
                  <a:pt x="221373" y="124128"/>
                </a:lnTo>
                <a:lnTo>
                  <a:pt x="223835" y="122669"/>
                </a:lnTo>
                <a:lnTo>
                  <a:pt x="226692" y="121058"/>
                </a:lnTo>
                <a:close/>
                <a:moveTo>
                  <a:pt x="238303" y="121058"/>
                </a:moveTo>
                <a:lnTo>
                  <a:pt x="241160" y="122669"/>
                </a:lnTo>
                <a:lnTo>
                  <a:pt x="243622" y="124128"/>
                </a:lnTo>
                <a:lnTo>
                  <a:pt x="232984" y="124128"/>
                </a:lnTo>
                <a:lnTo>
                  <a:pt x="235446" y="122669"/>
                </a:lnTo>
                <a:lnTo>
                  <a:pt x="238303" y="121058"/>
                </a:lnTo>
                <a:close/>
                <a:moveTo>
                  <a:pt x="249945" y="121058"/>
                </a:moveTo>
                <a:lnTo>
                  <a:pt x="252772" y="122669"/>
                </a:lnTo>
                <a:lnTo>
                  <a:pt x="255264" y="124128"/>
                </a:lnTo>
                <a:lnTo>
                  <a:pt x="244626" y="124128"/>
                </a:lnTo>
                <a:lnTo>
                  <a:pt x="247088" y="122669"/>
                </a:lnTo>
                <a:lnTo>
                  <a:pt x="249945" y="121058"/>
                </a:lnTo>
                <a:close/>
                <a:moveTo>
                  <a:pt x="261556" y="121058"/>
                </a:moveTo>
                <a:lnTo>
                  <a:pt x="264413" y="122669"/>
                </a:lnTo>
                <a:lnTo>
                  <a:pt x="266875" y="124128"/>
                </a:lnTo>
                <a:lnTo>
                  <a:pt x="256237" y="124128"/>
                </a:lnTo>
                <a:lnTo>
                  <a:pt x="258699" y="122669"/>
                </a:lnTo>
                <a:lnTo>
                  <a:pt x="261556" y="121058"/>
                </a:lnTo>
                <a:close/>
                <a:moveTo>
                  <a:pt x="273198" y="121058"/>
                </a:moveTo>
                <a:lnTo>
                  <a:pt x="276024" y="122669"/>
                </a:lnTo>
                <a:lnTo>
                  <a:pt x="278517" y="124128"/>
                </a:lnTo>
                <a:lnTo>
                  <a:pt x="267878" y="124128"/>
                </a:lnTo>
                <a:lnTo>
                  <a:pt x="270340" y="122669"/>
                </a:lnTo>
                <a:lnTo>
                  <a:pt x="273198" y="121058"/>
                </a:lnTo>
                <a:close/>
                <a:moveTo>
                  <a:pt x="5898" y="121089"/>
                </a:moveTo>
                <a:lnTo>
                  <a:pt x="8755" y="122730"/>
                </a:lnTo>
                <a:lnTo>
                  <a:pt x="11217" y="124159"/>
                </a:lnTo>
                <a:lnTo>
                  <a:pt x="578" y="124159"/>
                </a:lnTo>
                <a:lnTo>
                  <a:pt x="5898" y="121089"/>
                </a:lnTo>
                <a:close/>
                <a:moveTo>
                  <a:pt x="17509" y="121089"/>
                </a:moveTo>
                <a:lnTo>
                  <a:pt x="20366" y="122730"/>
                </a:lnTo>
                <a:lnTo>
                  <a:pt x="22828" y="124159"/>
                </a:lnTo>
                <a:lnTo>
                  <a:pt x="12190" y="124159"/>
                </a:lnTo>
                <a:lnTo>
                  <a:pt x="14682" y="122730"/>
                </a:lnTo>
                <a:lnTo>
                  <a:pt x="17509" y="121089"/>
                </a:lnTo>
                <a:close/>
                <a:moveTo>
                  <a:pt x="29150" y="121089"/>
                </a:moveTo>
                <a:lnTo>
                  <a:pt x="32008" y="122730"/>
                </a:lnTo>
                <a:lnTo>
                  <a:pt x="34470" y="124159"/>
                </a:lnTo>
                <a:lnTo>
                  <a:pt x="23831" y="124159"/>
                </a:lnTo>
                <a:lnTo>
                  <a:pt x="26293" y="122730"/>
                </a:lnTo>
                <a:lnTo>
                  <a:pt x="29150" y="121089"/>
                </a:lnTo>
                <a:close/>
                <a:moveTo>
                  <a:pt x="40762" y="121089"/>
                </a:moveTo>
                <a:lnTo>
                  <a:pt x="43619" y="122730"/>
                </a:lnTo>
                <a:lnTo>
                  <a:pt x="46081" y="124159"/>
                </a:lnTo>
                <a:lnTo>
                  <a:pt x="35442" y="124159"/>
                </a:lnTo>
                <a:lnTo>
                  <a:pt x="37935" y="122730"/>
                </a:lnTo>
                <a:lnTo>
                  <a:pt x="40762" y="121089"/>
                </a:lnTo>
                <a:close/>
                <a:moveTo>
                  <a:pt x="52403" y="121089"/>
                </a:moveTo>
                <a:lnTo>
                  <a:pt x="55260" y="122730"/>
                </a:lnTo>
                <a:lnTo>
                  <a:pt x="57722" y="124159"/>
                </a:lnTo>
                <a:lnTo>
                  <a:pt x="47084" y="124159"/>
                </a:lnTo>
                <a:lnTo>
                  <a:pt x="49546" y="122730"/>
                </a:lnTo>
                <a:lnTo>
                  <a:pt x="52403" y="121089"/>
                </a:lnTo>
                <a:close/>
                <a:moveTo>
                  <a:pt x="64014" y="121089"/>
                </a:moveTo>
                <a:lnTo>
                  <a:pt x="66871" y="122730"/>
                </a:lnTo>
                <a:lnTo>
                  <a:pt x="69334" y="124159"/>
                </a:lnTo>
                <a:lnTo>
                  <a:pt x="58695" y="124159"/>
                </a:lnTo>
                <a:lnTo>
                  <a:pt x="61187" y="122730"/>
                </a:lnTo>
                <a:lnTo>
                  <a:pt x="64014" y="121089"/>
                </a:lnTo>
                <a:close/>
                <a:moveTo>
                  <a:pt x="75625" y="121089"/>
                </a:moveTo>
                <a:lnTo>
                  <a:pt x="78452" y="122730"/>
                </a:lnTo>
                <a:lnTo>
                  <a:pt x="80945" y="124159"/>
                </a:lnTo>
                <a:lnTo>
                  <a:pt x="70306" y="124159"/>
                </a:lnTo>
                <a:lnTo>
                  <a:pt x="72768" y="122730"/>
                </a:lnTo>
                <a:lnTo>
                  <a:pt x="75625" y="121089"/>
                </a:lnTo>
                <a:close/>
                <a:moveTo>
                  <a:pt x="87237" y="121089"/>
                </a:moveTo>
                <a:lnTo>
                  <a:pt x="90094" y="122730"/>
                </a:lnTo>
                <a:lnTo>
                  <a:pt x="92556" y="124159"/>
                </a:lnTo>
                <a:lnTo>
                  <a:pt x="81917" y="124159"/>
                </a:lnTo>
                <a:lnTo>
                  <a:pt x="84379" y="122730"/>
                </a:lnTo>
                <a:lnTo>
                  <a:pt x="87237" y="121089"/>
                </a:lnTo>
                <a:close/>
                <a:moveTo>
                  <a:pt x="98878" y="121089"/>
                </a:moveTo>
                <a:lnTo>
                  <a:pt x="101705" y="122730"/>
                </a:lnTo>
                <a:lnTo>
                  <a:pt x="104197" y="124159"/>
                </a:lnTo>
                <a:lnTo>
                  <a:pt x="93559" y="124159"/>
                </a:lnTo>
                <a:lnTo>
                  <a:pt x="96021" y="122730"/>
                </a:lnTo>
                <a:lnTo>
                  <a:pt x="98878" y="121089"/>
                </a:lnTo>
                <a:close/>
                <a:moveTo>
                  <a:pt x="110489" y="121089"/>
                </a:moveTo>
                <a:lnTo>
                  <a:pt x="113346" y="122730"/>
                </a:lnTo>
                <a:lnTo>
                  <a:pt x="115809" y="124159"/>
                </a:lnTo>
                <a:lnTo>
                  <a:pt x="105170" y="124159"/>
                </a:lnTo>
                <a:lnTo>
                  <a:pt x="107632" y="122730"/>
                </a:lnTo>
                <a:lnTo>
                  <a:pt x="110489" y="121089"/>
                </a:lnTo>
                <a:close/>
                <a:moveTo>
                  <a:pt x="122131" y="121089"/>
                </a:moveTo>
                <a:lnTo>
                  <a:pt x="124958" y="122730"/>
                </a:lnTo>
                <a:lnTo>
                  <a:pt x="127450" y="124159"/>
                </a:lnTo>
                <a:lnTo>
                  <a:pt x="116812" y="124159"/>
                </a:lnTo>
                <a:lnTo>
                  <a:pt x="119274" y="122730"/>
                </a:lnTo>
                <a:lnTo>
                  <a:pt x="122131" y="121089"/>
                </a:lnTo>
                <a:close/>
                <a:moveTo>
                  <a:pt x="133742" y="121089"/>
                </a:moveTo>
                <a:lnTo>
                  <a:pt x="136599" y="122730"/>
                </a:lnTo>
                <a:lnTo>
                  <a:pt x="139061" y="124159"/>
                </a:lnTo>
                <a:lnTo>
                  <a:pt x="128423" y="124159"/>
                </a:lnTo>
                <a:lnTo>
                  <a:pt x="130885" y="122730"/>
                </a:lnTo>
                <a:lnTo>
                  <a:pt x="133742" y="121089"/>
                </a:lnTo>
                <a:close/>
                <a:moveTo>
                  <a:pt x="145323" y="121089"/>
                </a:moveTo>
                <a:lnTo>
                  <a:pt x="148180" y="122730"/>
                </a:lnTo>
                <a:lnTo>
                  <a:pt x="150642" y="124159"/>
                </a:lnTo>
                <a:lnTo>
                  <a:pt x="140004" y="124159"/>
                </a:lnTo>
                <a:lnTo>
                  <a:pt x="142496" y="122730"/>
                </a:lnTo>
                <a:lnTo>
                  <a:pt x="145323" y="121089"/>
                </a:lnTo>
                <a:close/>
                <a:moveTo>
                  <a:pt x="11217" y="124402"/>
                </a:moveTo>
                <a:lnTo>
                  <a:pt x="5898" y="127472"/>
                </a:lnTo>
                <a:lnTo>
                  <a:pt x="578" y="124402"/>
                </a:lnTo>
                <a:close/>
                <a:moveTo>
                  <a:pt x="22828" y="124402"/>
                </a:moveTo>
                <a:lnTo>
                  <a:pt x="17509" y="127472"/>
                </a:lnTo>
                <a:lnTo>
                  <a:pt x="12190" y="124402"/>
                </a:lnTo>
                <a:close/>
                <a:moveTo>
                  <a:pt x="34470" y="124402"/>
                </a:moveTo>
                <a:lnTo>
                  <a:pt x="29150" y="127472"/>
                </a:lnTo>
                <a:lnTo>
                  <a:pt x="23831" y="124402"/>
                </a:lnTo>
                <a:close/>
                <a:moveTo>
                  <a:pt x="46081" y="124402"/>
                </a:moveTo>
                <a:lnTo>
                  <a:pt x="40762" y="127472"/>
                </a:lnTo>
                <a:lnTo>
                  <a:pt x="35442" y="124402"/>
                </a:lnTo>
                <a:close/>
                <a:moveTo>
                  <a:pt x="57722" y="124402"/>
                </a:moveTo>
                <a:lnTo>
                  <a:pt x="52403" y="127472"/>
                </a:lnTo>
                <a:lnTo>
                  <a:pt x="47084" y="124402"/>
                </a:lnTo>
                <a:close/>
                <a:moveTo>
                  <a:pt x="69334" y="124402"/>
                </a:moveTo>
                <a:lnTo>
                  <a:pt x="64014" y="127472"/>
                </a:lnTo>
                <a:lnTo>
                  <a:pt x="58695" y="124402"/>
                </a:lnTo>
                <a:close/>
                <a:moveTo>
                  <a:pt x="80945" y="124402"/>
                </a:moveTo>
                <a:lnTo>
                  <a:pt x="75625" y="127472"/>
                </a:lnTo>
                <a:lnTo>
                  <a:pt x="70306" y="124402"/>
                </a:lnTo>
                <a:close/>
                <a:moveTo>
                  <a:pt x="92556" y="124402"/>
                </a:moveTo>
                <a:lnTo>
                  <a:pt x="87237" y="127472"/>
                </a:lnTo>
                <a:lnTo>
                  <a:pt x="81917" y="124402"/>
                </a:lnTo>
                <a:close/>
                <a:moveTo>
                  <a:pt x="104197" y="124402"/>
                </a:moveTo>
                <a:lnTo>
                  <a:pt x="98878" y="127472"/>
                </a:lnTo>
                <a:lnTo>
                  <a:pt x="93559" y="124402"/>
                </a:lnTo>
                <a:close/>
                <a:moveTo>
                  <a:pt x="115809" y="124402"/>
                </a:moveTo>
                <a:lnTo>
                  <a:pt x="110489" y="127472"/>
                </a:lnTo>
                <a:lnTo>
                  <a:pt x="105170" y="124402"/>
                </a:lnTo>
                <a:close/>
                <a:moveTo>
                  <a:pt x="127450" y="124402"/>
                </a:moveTo>
                <a:lnTo>
                  <a:pt x="122131" y="127472"/>
                </a:lnTo>
                <a:lnTo>
                  <a:pt x="116812" y="124402"/>
                </a:lnTo>
                <a:close/>
                <a:moveTo>
                  <a:pt x="139061" y="124402"/>
                </a:moveTo>
                <a:lnTo>
                  <a:pt x="133742" y="127472"/>
                </a:lnTo>
                <a:lnTo>
                  <a:pt x="128423" y="124402"/>
                </a:lnTo>
                <a:close/>
                <a:moveTo>
                  <a:pt x="150642" y="124402"/>
                </a:moveTo>
                <a:lnTo>
                  <a:pt x="145323" y="127472"/>
                </a:lnTo>
                <a:lnTo>
                  <a:pt x="140004" y="124402"/>
                </a:lnTo>
                <a:close/>
                <a:moveTo>
                  <a:pt x="162284" y="124402"/>
                </a:moveTo>
                <a:lnTo>
                  <a:pt x="156964" y="127472"/>
                </a:lnTo>
                <a:lnTo>
                  <a:pt x="151645" y="124402"/>
                </a:lnTo>
                <a:close/>
                <a:moveTo>
                  <a:pt x="173895" y="124402"/>
                </a:moveTo>
                <a:lnTo>
                  <a:pt x="168575" y="127472"/>
                </a:lnTo>
                <a:lnTo>
                  <a:pt x="163256" y="124402"/>
                </a:lnTo>
                <a:close/>
                <a:moveTo>
                  <a:pt x="185536" y="124402"/>
                </a:moveTo>
                <a:lnTo>
                  <a:pt x="180217" y="127472"/>
                </a:lnTo>
                <a:lnTo>
                  <a:pt x="174898" y="124402"/>
                </a:lnTo>
                <a:close/>
                <a:moveTo>
                  <a:pt x="197147" y="124402"/>
                </a:moveTo>
                <a:lnTo>
                  <a:pt x="191828" y="127472"/>
                </a:lnTo>
                <a:lnTo>
                  <a:pt x="186509" y="124402"/>
                </a:lnTo>
                <a:close/>
                <a:moveTo>
                  <a:pt x="208789" y="124402"/>
                </a:moveTo>
                <a:lnTo>
                  <a:pt x="203470" y="127472"/>
                </a:lnTo>
                <a:lnTo>
                  <a:pt x="198151" y="124402"/>
                </a:lnTo>
                <a:close/>
                <a:moveTo>
                  <a:pt x="220370" y="124402"/>
                </a:moveTo>
                <a:lnTo>
                  <a:pt x="215051" y="127472"/>
                </a:lnTo>
                <a:lnTo>
                  <a:pt x="209731" y="124402"/>
                </a:lnTo>
                <a:close/>
                <a:moveTo>
                  <a:pt x="232011" y="124402"/>
                </a:moveTo>
                <a:lnTo>
                  <a:pt x="226692" y="127472"/>
                </a:lnTo>
                <a:lnTo>
                  <a:pt x="221373" y="124402"/>
                </a:lnTo>
                <a:close/>
                <a:moveTo>
                  <a:pt x="243622" y="124402"/>
                </a:moveTo>
                <a:lnTo>
                  <a:pt x="238303" y="127472"/>
                </a:lnTo>
                <a:lnTo>
                  <a:pt x="232984" y="124402"/>
                </a:lnTo>
                <a:close/>
                <a:moveTo>
                  <a:pt x="255264" y="124402"/>
                </a:moveTo>
                <a:lnTo>
                  <a:pt x="249945" y="127472"/>
                </a:lnTo>
                <a:lnTo>
                  <a:pt x="244626" y="124402"/>
                </a:lnTo>
                <a:close/>
                <a:moveTo>
                  <a:pt x="266875" y="124402"/>
                </a:moveTo>
                <a:lnTo>
                  <a:pt x="261556" y="127472"/>
                </a:lnTo>
                <a:lnTo>
                  <a:pt x="256237" y="124402"/>
                </a:lnTo>
                <a:close/>
                <a:moveTo>
                  <a:pt x="278517" y="124402"/>
                </a:moveTo>
                <a:lnTo>
                  <a:pt x="273198" y="127472"/>
                </a:lnTo>
                <a:lnTo>
                  <a:pt x="267878" y="124402"/>
                </a:lnTo>
                <a:close/>
                <a:moveTo>
                  <a:pt x="11369" y="124615"/>
                </a:moveTo>
                <a:lnTo>
                  <a:pt x="6050" y="133825"/>
                </a:lnTo>
                <a:lnTo>
                  <a:pt x="6050" y="127685"/>
                </a:lnTo>
                <a:lnTo>
                  <a:pt x="11369" y="124615"/>
                </a:lnTo>
                <a:close/>
                <a:moveTo>
                  <a:pt x="22980" y="124615"/>
                </a:moveTo>
                <a:lnTo>
                  <a:pt x="17661" y="133825"/>
                </a:lnTo>
                <a:lnTo>
                  <a:pt x="17661" y="127685"/>
                </a:lnTo>
                <a:lnTo>
                  <a:pt x="22980" y="124615"/>
                </a:lnTo>
                <a:close/>
                <a:moveTo>
                  <a:pt x="34622" y="124615"/>
                </a:moveTo>
                <a:lnTo>
                  <a:pt x="29302" y="133825"/>
                </a:lnTo>
                <a:lnTo>
                  <a:pt x="29302" y="127685"/>
                </a:lnTo>
                <a:lnTo>
                  <a:pt x="34622" y="124615"/>
                </a:lnTo>
                <a:close/>
                <a:moveTo>
                  <a:pt x="46202" y="124615"/>
                </a:moveTo>
                <a:lnTo>
                  <a:pt x="40883" y="133825"/>
                </a:lnTo>
                <a:lnTo>
                  <a:pt x="40883" y="127685"/>
                </a:lnTo>
                <a:lnTo>
                  <a:pt x="46202" y="124615"/>
                </a:lnTo>
                <a:close/>
                <a:moveTo>
                  <a:pt x="57844" y="124615"/>
                </a:moveTo>
                <a:lnTo>
                  <a:pt x="52525" y="133825"/>
                </a:lnTo>
                <a:lnTo>
                  <a:pt x="52525" y="127685"/>
                </a:lnTo>
                <a:lnTo>
                  <a:pt x="57844" y="124615"/>
                </a:lnTo>
                <a:close/>
                <a:moveTo>
                  <a:pt x="69455" y="124615"/>
                </a:moveTo>
                <a:lnTo>
                  <a:pt x="64136" y="133825"/>
                </a:lnTo>
                <a:lnTo>
                  <a:pt x="64136" y="127685"/>
                </a:lnTo>
                <a:lnTo>
                  <a:pt x="69455" y="124615"/>
                </a:lnTo>
                <a:close/>
                <a:moveTo>
                  <a:pt x="81097" y="124615"/>
                </a:moveTo>
                <a:lnTo>
                  <a:pt x="75777" y="133825"/>
                </a:lnTo>
                <a:lnTo>
                  <a:pt x="75777" y="127685"/>
                </a:lnTo>
                <a:lnTo>
                  <a:pt x="81097" y="124615"/>
                </a:lnTo>
                <a:close/>
                <a:moveTo>
                  <a:pt x="92708" y="124615"/>
                </a:moveTo>
                <a:lnTo>
                  <a:pt x="87389" y="133825"/>
                </a:lnTo>
                <a:lnTo>
                  <a:pt x="87389" y="127685"/>
                </a:lnTo>
                <a:lnTo>
                  <a:pt x="92708" y="124615"/>
                </a:lnTo>
                <a:close/>
                <a:moveTo>
                  <a:pt x="104349" y="124615"/>
                </a:moveTo>
                <a:lnTo>
                  <a:pt x="99030" y="133825"/>
                </a:lnTo>
                <a:lnTo>
                  <a:pt x="99030" y="127685"/>
                </a:lnTo>
                <a:lnTo>
                  <a:pt x="104349" y="124615"/>
                </a:lnTo>
                <a:close/>
                <a:moveTo>
                  <a:pt x="115930" y="124615"/>
                </a:moveTo>
                <a:lnTo>
                  <a:pt x="110611" y="133825"/>
                </a:lnTo>
                <a:lnTo>
                  <a:pt x="110611" y="127685"/>
                </a:lnTo>
                <a:lnTo>
                  <a:pt x="115930" y="124615"/>
                </a:lnTo>
                <a:close/>
                <a:moveTo>
                  <a:pt x="127541" y="124615"/>
                </a:moveTo>
                <a:lnTo>
                  <a:pt x="122222" y="133825"/>
                </a:lnTo>
                <a:lnTo>
                  <a:pt x="122222" y="127685"/>
                </a:lnTo>
                <a:lnTo>
                  <a:pt x="127541" y="124615"/>
                </a:lnTo>
                <a:close/>
                <a:moveTo>
                  <a:pt x="139183" y="124615"/>
                </a:moveTo>
                <a:lnTo>
                  <a:pt x="133864" y="133825"/>
                </a:lnTo>
                <a:lnTo>
                  <a:pt x="133864" y="127685"/>
                </a:lnTo>
                <a:lnTo>
                  <a:pt x="139183" y="124615"/>
                </a:lnTo>
                <a:close/>
                <a:moveTo>
                  <a:pt x="150794" y="124615"/>
                </a:moveTo>
                <a:lnTo>
                  <a:pt x="145475" y="133825"/>
                </a:lnTo>
                <a:lnTo>
                  <a:pt x="145475" y="127685"/>
                </a:lnTo>
                <a:lnTo>
                  <a:pt x="150794" y="124615"/>
                </a:lnTo>
                <a:close/>
                <a:moveTo>
                  <a:pt x="162436" y="124615"/>
                </a:moveTo>
                <a:lnTo>
                  <a:pt x="157116" y="133825"/>
                </a:lnTo>
                <a:lnTo>
                  <a:pt x="157116" y="127685"/>
                </a:lnTo>
                <a:lnTo>
                  <a:pt x="162436" y="124615"/>
                </a:lnTo>
                <a:close/>
                <a:moveTo>
                  <a:pt x="174047" y="124615"/>
                </a:moveTo>
                <a:lnTo>
                  <a:pt x="168727" y="133825"/>
                </a:lnTo>
                <a:lnTo>
                  <a:pt x="168727" y="127685"/>
                </a:lnTo>
                <a:lnTo>
                  <a:pt x="174047" y="124615"/>
                </a:lnTo>
                <a:close/>
                <a:moveTo>
                  <a:pt x="185658" y="124615"/>
                </a:moveTo>
                <a:lnTo>
                  <a:pt x="180339" y="133825"/>
                </a:lnTo>
                <a:lnTo>
                  <a:pt x="180339" y="127685"/>
                </a:lnTo>
                <a:lnTo>
                  <a:pt x="185658" y="124615"/>
                </a:lnTo>
                <a:close/>
                <a:moveTo>
                  <a:pt x="197269" y="124615"/>
                </a:moveTo>
                <a:lnTo>
                  <a:pt x="191950" y="133825"/>
                </a:lnTo>
                <a:lnTo>
                  <a:pt x="191950" y="127685"/>
                </a:lnTo>
                <a:lnTo>
                  <a:pt x="197269" y="124615"/>
                </a:lnTo>
                <a:close/>
                <a:moveTo>
                  <a:pt x="208911" y="124615"/>
                </a:moveTo>
                <a:lnTo>
                  <a:pt x="203591" y="133825"/>
                </a:lnTo>
                <a:lnTo>
                  <a:pt x="203591" y="127685"/>
                </a:lnTo>
                <a:lnTo>
                  <a:pt x="208911" y="124615"/>
                </a:lnTo>
                <a:close/>
                <a:moveTo>
                  <a:pt x="220522" y="124615"/>
                </a:moveTo>
                <a:lnTo>
                  <a:pt x="215202" y="133825"/>
                </a:lnTo>
                <a:lnTo>
                  <a:pt x="215202" y="127685"/>
                </a:lnTo>
                <a:lnTo>
                  <a:pt x="220522" y="124615"/>
                </a:lnTo>
                <a:close/>
                <a:moveTo>
                  <a:pt x="232163" y="124615"/>
                </a:moveTo>
                <a:lnTo>
                  <a:pt x="226844" y="133825"/>
                </a:lnTo>
                <a:lnTo>
                  <a:pt x="226844" y="127685"/>
                </a:lnTo>
                <a:lnTo>
                  <a:pt x="232163" y="124615"/>
                </a:lnTo>
                <a:close/>
                <a:moveTo>
                  <a:pt x="243774" y="124615"/>
                </a:moveTo>
                <a:lnTo>
                  <a:pt x="238455" y="133825"/>
                </a:lnTo>
                <a:lnTo>
                  <a:pt x="238455" y="127685"/>
                </a:lnTo>
                <a:lnTo>
                  <a:pt x="243774" y="124615"/>
                </a:lnTo>
                <a:close/>
                <a:moveTo>
                  <a:pt x="255355" y="124615"/>
                </a:moveTo>
                <a:lnTo>
                  <a:pt x="250036" y="133825"/>
                </a:lnTo>
                <a:lnTo>
                  <a:pt x="250036" y="127685"/>
                </a:lnTo>
                <a:lnTo>
                  <a:pt x="255355" y="124615"/>
                </a:lnTo>
                <a:close/>
                <a:moveTo>
                  <a:pt x="266997" y="124615"/>
                </a:moveTo>
                <a:lnTo>
                  <a:pt x="261678" y="133825"/>
                </a:lnTo>
                <a:lnTo>
                  <a:pt x="261678" y="127685"/>
                </a:lnTo>
                <a:lnTo>
                  <a:pt x="266997" y="124615"/>
                </a:lnTo>
                <a:close/>
                <a:moveTo>
                  <a:pt x="278608" y="124615"/>
                </a:moveTo>
                <a:lnTo>
                  <a:pt x="273289" y="133825"/>
                </a:lnTo>
                <a:lnTo>
                  <a:pt x="273289" y="127685"/>
                </a:lnTo>
                <a:lnTo>
                  <a:pt x="278608" y="124615"/>
                </a:lnTo>
                <a:close/>
                <a:moveTo>
                  <a:pt x="457" y="124645"/>
                </a:moveTo>
                <a:lnTo>
                  <a:pt x="5776" y="127685"/>
                </a:lnTo>
                <a:lnTo>
                  <a:pt x="5776" y="133855"/>
                </a:lnTo>
                <a:lnTo>
                  <a:pt x="457" y="124645"/>
                </a:lnTo>
                <a:close/>
                <a:moveTo>
                  <a:pt x="12098" y="124645"/>
                </a:moveTo>
                <a:lnTo>
                  <a:pt x="17418" y="127685"/>
                </a:lnTo>
                <a:lnTo>
                  <a:pt x="17418" y="133855"/>
                </a:lnTo>
                <a:lnTo>
                  <a:pt x="12098" y="124645"/>
                </a:lnTo>
                <a:close/>
                <a:moveTo>
                  <a:pt x="23710" y="124645"/>
                </a:moveTo>
                <a:lnTo>
                  <a:pt x="29029" y="127685"/>
                </a:lnTo>
                <a:lnTo>
                  <a:pt x="29029" y="133855"/>
                </a:lnTo>
                <a:lnTo>
                  <a:pt x="23710" y="124645"/>
                </a:lnTo>
                <a:close/>
                <a:moveTo>
                  <a:pt x="35290" y="124645"/>
                </a:moveTo>
                <a:lnTo>
                  <a:pt x="40610" y="127685"/>
                </a:lnTo>
                <a:lnTo>
                  <a:pt x="40610" y="133855"/>
                </a:lnTo>
                <a:lnTo>
                  <a:pt x="35290" y="124645"/>
                </a:lnTo>
                <a:close/>
                <a:moveTo>
                  <a:pt x="46932" y="124645"/>
                </a:moveTo>
                <a:lnTo>
                  <a:pt x="52251" y="127685"/>
                </a:lnTo>
                <a:lnTo>
                  <a:pt x="52251" y="133855"/>
                </a:lnTo>
                <a:lnTo>
                  <a:pt x="46932" y="124645"/>
                </a:lnTo>
                <a:close/>
                <a:moveTo>
                  <a:pt x="58543" y="124645"/>
                </a:moveTo>
                <a:lnTo>
                  <a:pt x="63862" y="127685"/>
                </a:lnTo>
                <a:lnTo>
                  <a:pt x="63862" y="133855"/>
                </a:lnTo>
                <a:lnTo>
                  <a:pt x="58543" y="124645"/>
                </a:lnTo>
                <a:close/>
                <a:moveTo>
                  <a:pt x="70185" y="124645"/>
                </a:moveTo>
                <a:lnTo>
                  <a:pt x="75504" y="127685"/>
                </a:lnTo>
                <a:lnTo>
                  <a:pt x="75504" y="133855"/>
                </a:lnTo>
                <a:lnTo>
                  <a:pt x="70185" y="124645"/>
                </a:lnTo>
                <a:close/>
                <a:moveTo>
                  <a:pt x="81796" y="124645"/>
                </a:moveTo>
                <a:lnTo>
                  <a:pt x="87115" y="127685"/>
                </a:lnTo>
                <a:lnTo>
                  <a:pt x="87115" y="133855"/>
                </a:lnTo>
                <a:lnTo>
                  <a:pt x="81796" y="124645"/>
                </a:lnTo>
                <a:close/>
                <a:moveTo>
                  <a:pt x="93437" y="124645"/>
                </a:moveTo>
                <a:lnTo>
                  <a:pt x="98757" y="127685"/>
                </a:lnTo>
                <a:lnTo>
                  <a:pt x="98757" y="133855"/>
                </a:lnTo>
                <a:lnTo>
                  <a:pt x="93437" y="124645"/>
                </a:lnTo>
                <a:close/>
                <a:moveTo>
                  <a:pt x="105018" y="124645"/>
                </a:moveTo>
                <a:lnTo>
                  <a:pt x="110337" y="127685"/>
                </a:lnTo>
                <a:lnTo>
                  <a:pt x="110337" y="133855"/>
                </a:lnTo>
                <a:lnTo>
                  <a:pt x="105018" y="124645"/>
                </a:lnTo>
                <a:close/>
                <a:moveTo>
                  <a:pt x="116660" y="124645"/>
                </a:moveTo>
                <a:lnTo>
                  <a:pt x="121979" y="127685"/>
                </a:lnTo>
                <a:lnTo>
                  <a:pt x="121979" y="133855"/>
                </a:lnTo>
                <a:lnTo>
                  <a:pt x="116660" y="124645"/>
                </a:lnTo>
                <a:close/>
                <a:moveTo>
                  <a:pt x="128271" y="124645"/>
                </a:moveTo>
                <a:lnTo>
                  <a:pt x="133590" y="127685"/>
                </a:lnTo>
                <a:lnTo>
                  <a:pt x="133590" y="133855"/>
                </a:lnTo>
                <a:lnTo>
                  <a:pt x="128271" y="124645"/>
                </a:lnTo>
                <a:close/>
                <a:moveTo>
                  <a:pt x="139912" y="124645"/>
                </a:moveTo>
                <a:lnTo>
                  <a:pt x="145232" y="127685"/>
                </a:lnTo>
                <a:lnTo>
                  <a:pt x="145232" y="133855"/>
                </a:lnTo>
                <a:lnTo>
                  <a:pt x="139912" y="124645"/>
                </a:lnTo>
                <a:close/>
                <a:moveTo>
                  <a:pt x="151523" y="124645"/>
                </a:moveTo>
                <a:lnTo>
                  <a:pt x="156843" y="127745"/>
                </a:lnTo>
                <a:lnTo>
                  <a:pt x="156843" y="133855"/>
                </a:lnTo>
                <a:lnTo>
                  <a:pt x="151523" y="124645"/>
                </a:lnTo>
                <a:close/>
                <a:moveTo>
                  <a:pt x="163165" y="124615"/>
                </a:moveTo>
                <a:lnTo>
                  <a:pt x="168484" y="127685"/>
                </a:lnTo>
                <a:lnTo>
                  <a:pt x="168484" y="133855"/>
                </a:lnTo>
                <a:lnTo>
                  <a:pt x="163165" y="124615"/>
                </a:lnTo>
                <a:close/>
                <a:moveTo>
                  <a:pt x="174746" y="124615"/>
                </a:moveTo>
                <a:lnTo>
                  <a:pt x="180065" y="127685"/>
                </a:lnTo>
                <a:lnTo>
                  <a:pt x="180065" y="133855"/>
                </a:lnTo>
                <a:lnTo>
                  <a:pt x="174746" y="124615"/>
                </a:lnTo>
                <a:close/>
                <a:moveTo>
                  <a:pt x="186357" y="124615"/>
                </a:moveTo>
                <a:lnTo>
                  <a:pt x="191676" y="127685"/>
                </a:lnTo>
                <a:lnTo>
                  <a:pt x="191676" y="133855"/>
                </a:lnTo>
                <a:lnTo>
                  <a:pt x="186357" y="124615"/>
                </a:lnTo>
                <a:close/>
                <a:moveTo>
                  <a:pt x="197999" y="124615"/>
                </a:moveTo>
                <a:lnTo>
                  <a:pt x="203318" y="127685"/>
                </a:lnTo>
                <a:lnTo>
                  <a:pt x="203318" y="133855"/>
                </a:lnTo>
                <a:lnTo>
                  <a:pt x="197999" y="124615"/>
                </a:lnTo>
                <a:close/>
                <a:moveTo>
                  <a:pt x="209610" y="124615"/>
                </a:moveTo>
                <a:lnTo>
                  <a:pt x="214929" y="127685"/>
                </a:lnTo>
                <a:lnTo>
                  <a:pt x="214929" y="133855"/>
                </a:lnTo>
                <a:lnTo>
                  <a:pt x="209610" y="124615"/>
                </a:lnTo>
                <a:close/>
                <a:moveTo>
                  <a:pt x="221251" y="124615"/>
                </a:moveTo>
                <a:lnTo>
                  <a:pt x="226570" y="127685"/>
                </a:lnTo>
                <a:lnTo>
                  <a:pt x="226570" y="133855"/>
                </a:lnTo>
                <a:lnTo>
                  <a:pt x="221251" y="124615"/>
                </a:lnTo>
                <a:close/>
                <a:moveTo>
                  <a:pt x="232862" y="124615"/>
                </a:moveTo>
                <a:lnTo>
                  <a:pt x="238182" y="127685"/>
                </a:lnTo>
                <a:lnTo>
                  <a:pt x="238182" y="133855"/>
                </a:lnTo>
                <a:lnTo>
                  <a:pt x="232862" y="124615"/>
                </a:lnTo>
                <a:close/>
                <a:moveTo>
                  <a:pt x="244474" y="124615"/>
                </a:moveTo>
                <a:lnTo>
                  <a:pt x="249793" y="127685"/>
                </a:lnTo>
                <a:lnTo>
                  <a:pt x="249793" y="133855"/>
                </a:lnTo>
                <a:lnTo>
                  <a:pt x="244474" y="124615"/>
                </a:lnTo>
                <a:close/>
                <a:moveTo>
                  <a:pt x="256085" y="124615"/>
                </a:moveTo>
                <a:lnTo>
                  <a:pt x="261404" y="127685"/>
                </a:lnTo>
                <a:lnTo>
                  <a:pt x="261404" y="133855"/>
                </a:lnTo>
                <a:lnTo>
                  <a:pt x="256085" y="124615"/>
                </a:lnTo>
                <a:close/>
                <a:moveTo>
                  <a:pt x="267726" y="124615"/>
                </a:moveTo>
                <a:lnTo>
                  <a:pt x="273046" y="127685"/>
                </a:lnTo>
                <a:lnTo>
                  <a:pt x="273046" y="133855"/>
                </a:lnTo>
                <a:lnTo>
                  <a:pt x="267726" y="124615"/>
                </a:lnTo>
                <a:close/>
                <a:moveTo>
                  <a:pt x="232376" y="124767"/>
                </a:moveTo>
                <a:lnTo>
                  <a:pt x="232376" y="130876"/>
                </a:lnTo>
                <a:lnTo>
                  <a:pt x="227057" y="133976"/>
                </a:lnTo>
                <a:lnTo>
                  <a:pt x="227057" y="133976"/>
                </a:lnTo>
                <a:lnTo>
                  <a:pt x="232376" y="124767"/>
                </a:lnTo>
                <a:close/>
                <a:moveTo>
                  <a:pt x="255872" y="124767"/>
                </a:moveTo>
                <a:lnTo>
                  <a:pt x="261191" y="133976"/>
                </a:lnTo>
                <a:lnTo>
                  <a:pt x="255872" y="130876"/>
                </a:lnTo>
                <a:lnTo>
                  <a:pt x="255872" y="124767"/>
                </a:lnTo>
                <a:close/>
                <a:moveTo>
                  <a:pt x="267210" y="124767"/>
                </a:moveTo>
                <a:lnTo>
                  <a:pt x="267210" y="130876"/>
                </a:lnTo>
                <a:lnTo>
                  <a:pt x="261890" y="133976"/>
                </a:lnTo>
                <a:lnTo>
                  <a:pt x="267210" y="124767"/>
                </a:lnTo>
                <a:close/>
                <a:moveTo>
                  <a:pt x="267483" y="124767"/>
                </a:moveTo>
                <a:lnTo>
                  <a:pt x="272802" y="133976"/>
                </a:lnTo>
                <a:lnTo>
                  <a:pt x="267483" y="130876"/>
                </a:lnTo>
                <a:lnTo>
                  <a:pt x="267483" y="124767"/>
                </a:lnTo>
                <a:close/>
                <a:moveTo>
                  <a:pt x="278851" y="124767"/>
                </a:moveTo>
                <a:lnTo>
                  <a:pt x="278851" y="130876"/>
                </a:lnTo>
                <a:lnTo>
                  <a:pt x="273532" y="133976"/>
                </a:lnTo>
                <a:lnTo>
                  <a:pt x="278851" y="124767"/>
                </a:lnTo>
                <a:close/>
                <a:moveTo>
                  <a:pt x="244" y="124767"/>
                </a:moveTo>
                <a:lnTo>
                  <a:pt x="5563" y="133976"/>
                </a:lnTo>
                <a:lnTo>
                  <a:pt x="214" y="130876"/>
                </a:lnTo>
                <a:lnTo>
                  <a:pt x="214" y="124767"/>
                </a:lnTo>
                <a:close/>
                <a:moveTo>
                  <a:pt x="11855" y="124767"/>
                </a:moveTo>
                <a:lnTo>
                  <a:pt x="17174" y="133976"/>
                </a:lnTo>
                <a:lnTo>
                  <a:pt x="11855" y="130876"/>
                </a:lnTo>
                <a:lnTo>
                  <a:pt x="11855" y="124767"/>
                </a:lnTo>
                <a:close/>
                <a:moveTo>
                  <a:pt x="23497" y="124767"/>
                </a:moveTo>
                <a:lnTo>
                  <a:pt x="28816" y="133976"/>
                </a:lnTo>
                <a:lnTo>
                  <a:pt x="23497" y="130876"/>
                </a:lnTo>
                <a:lnTo>
                  <a:pt x="23497" y="124767"/>
                </a:lnTo>
                <a:close/>
                <a:moveTo>
                  <a:pt x="35078" y="124767"/>
                </a:moveTo>
                <a:lnTo>
                  <a:pt x="40397" y="133976"/>
                </a:lnTo>
                <a:lnTo>
                  <a:pt x="35078" y="130876"/>
                </a:lnTo>
                <a:lnTo>
                  <a:pt x="35078" y="124767"/>
                </a:lnTo>
                <a:close/>
                <a:moveTo>
                  <a:pt x="46689" y="124767"/>
                </a:moveTo>
                <a:lnTo>
                  <a:pt x="52008" y="133976"/>
                </a:lnTo>
                <a:lnTo>
                  <a:pt x="46689" y="130876"/>
                </a:lnTo>
                <a:lnTo>
                  <a:pt x="46689" y="124767"/>
                </a:lnTo>
                <a:close/>
                <a:moveTo>
                  <a:pt x="58330" y="124767"/>
                </a:moveTo>
                <a:lnTo>
                  <a:pt x="63650" y="133976"/>
                </a:lnTo>
                <a:lnTo>
                  <a:pt x="58330" y="130876"/>
                </a:lnTo>
                <a:lnTo>
                  <a:pt x="58330" y="124767"/>
                </a:lnTo>
                <a:close/>
                <a:moveTo>
                  <a:pt x="69941" y="124767"/>
                </a:moveTo>
                <a:lnTo>
                  <a:pt x="75261" y="133976"/>
                </a:lnTo>
                <a:lnTo>
                  <a:pt x="69941" y="130876"/>
                </a:lnTo>
                <a:lnTo>
                  <a:pt x="69941" y="124767"/>
                </a:lnTo>
                <a:close/>
                <a:moveTo>
                  <a:pt x="81583" y="124767"/>
                </a:moveTo>
                <a:lnTo>
                  <a:pt x="86902" y="133976"/>
                </a:lnTo>
                <a:lnTo>
                  <a:pt x="81583" y="130876"/>
                </a:lnTo>
                <a:lnTo>
                  <a:pt x="81583" y="124767"/>
                </a:lnTo>
                <a:close/>
                <a:moveTo>
                  <a:pt x="93194" y="124767"/>
                </a:moveTo>
                <a:lnTo>
                  <a:pt x="98513" y="133976"/>
                </a:lnTo>
                <a:lnTo>
                  <a:pt x="93194" y="130876"/>
                </a:lnTo>
                <a:lnTo>
                  <a:pt x="93194" y="124767"/>
                </a:lnTo>
                <a:close/>
                <a:moveTo>
                  <a:pt x="104775" y="124767"/>
                </a:moveTo>
                <a:lnTo>
                  <a:pt x="110094" y="133976"/>
                </a:lnTo>
                <a:lnTo>
                  <a:pt x="104775" y="130876"/>
                </a:lnTo>
                <a:lnTo>
                  <a:pt x="104775" y="124767"/>
                </a:lnTo>
                <a:close/>
                <a:moveTo>
                  <a:pt x="116416" y="124767"/>
                </a:moveTo>
                <a:lnTo>
                  <a:pt x="121736" y="133976"/>
                </a:lnTo>
                <a:lnTo>
                  <a:pt x="116416" y="130876"/>
                </a:lnTo>
                <a:lnTo>
                  <a:pt x="116416" y="124767"/>
                </a:lnTo>
                <a:close/>
                <a:moveTo>
                  <a:pt x="128058" y="124767"/>
                </a:moveTo>
                <a:lnTo>
                  <a:pt x="133377" y="133976"/>
                </a:lnTo>
                <a:lnTo>
                  <a:pt x="128058" y="130876"/>
                </a:lnTo>
                <a:lnTo>
                  <a:pt x="128058" y="124767"/>
                </a:lnTo>
                <a:close/>
                <a:moveTo>
                  <a:pt x="139669" y="124767"/>
                </a:moveTo>
                <a:lnTo>
                  <a:pt x="144988" y="133976"/>
                </a:lnTo>
                <a:lnTo>
                  <a:pt x="139669" y="130876"/>
                </a:lnTo>
                <a:lnTo>
                  <a:pt x="139669" y="124767"/>
                </a:lnTo>
                <a:close/>
                <a:moveTo>
                  <a:pt x="151311" y="124767"/>
                </a:moveTo>
                <a:lnTo>
                  <a:pt x="156630" y="133976"/>
                </a:lnTo>
                <a:lnTo>
                  <a:pt x="151311" y="130876"/>
                </a:lnTo>
                <a:lnTo>
                  <a:pt x="151311" y="124767"/>
                </a:lnTo>
                <a:close/>
                <a:moveTo>
                  <a:pt x="162648" y="124767"/>
                </a:moveTo>
                <a:lnTo>
                  <a:pt x="162648" y="130876"/>
                </a:lnTo>
                <a:lnTo>
                  <a:pt x="157329" y="133976"/>
                </a:lnTo>
                <a:lnTo>
                  <a:pt x="162648" y="124767"/>
                </a:lnTo>
                <a:close/>
                <a:moveTo>
                  <a:pt x="162922" y="124767"/>
                </a:moveTo>
                <a:lnTo>
                  <a:pt x="168241" y="133976"/>
                </a:lnTo>
                <a:lnTo>
                  <a:pt x="162922" y="130876"/>
                </a:lnTo>
                <a:lnTo>
                  <a:pt x="162922" y="124767"/>
                </a:lnTo>
                <a:close/>
                <a:moveTo>
                  <a:pt x="174290" y="124767"/>
                </a:moveTo>
                <a:lnTo>
                  <a:pt x="174290" y="130876"/>
                </a:lnTo>
                <a:lnTo>
                  <a:pt x="168971" y="133976"/>
                </a:lnTo>
                <a:lnTo>
                  <a:pt x="174290" y="124767"/>
                </a:lnTo>
                <a:close/>
                <a:moveTo>
                  <a:pt x="174503" y="124767"/>
                </a:moveTo>
                <a:lnTo>
                  <a:pt x="179822" y="133976"/>
                </a:lnTo>
                <a:lnTo>
                  <a:pt x="174503" y="130876"/>
                </a:lnTo>
                <a:lnTo>
                  <a:pt x="174503" y="124767"/>
                </a:lnTo>
                <a:close/>
                <a:moveTo>
                  <a:pt x="185871" y="124767"/>
                </a:moveTo>
                <a:lnTo>
                  <a:pt x="185871" y="130876"/>
                </a:lnTo>
                <a:lnTo>
                  <a:pt x="180551" y="133976"/>
                </a:lnTo>
                <a:lnTo>
                  <a:pt x="185871" y="124767"/>
                </a:lnTo>
                <a:close/>
                <a:moveTo>
                  <a:pt x="186144" y="124767"/>
                </a:moveTo>
                <a:lnTo>
                  <a:pt x="191463" y="133976"/>
                </a:lnTo>
                <a:lnTo>
                  <a:pt x="186144" y="130876"/>
                </a:lnTo>
                <a:lnTo>
                  <a:pt x="186144" y="124767"/>
                </a:lnTo>
                <a:close/>
                <a:moveTo>
                  <a:pt x="197512" y="124767"/>
                </a:moveTo>
                <a:lnTo>
                  <a:pt x="197512" y="130876"/>
                </a:lnTo>
                <a:lnTo>
                  <a:pt x="192193" y="133976"/>
                </a:lnTo>
                <a:lnTo>
                  <a:pt x="197512" y="124767"/>
                </a:lnTo>
                <a:close/>
                <a:moveTo>
                  <a:pt x="197755" y="124767"/>
                </a:moveTo>
                <a:lnTo>
                  <a:pt x="203075" y="133976"/>
                </a:lnTo>
                <a:lnTo>
                  <a:pt x="197755" y="130876"/>
                </a:lnTo>
                <a:lnTo>
                  <a:pt x="197755" y="124767"/>
                </a:lnTo>
                <a:close/>
                <a:moveTo>
                  <a:pt x="209123" y="124767"/>
                </a:moveTo>
                <a:lnTo>
                  <a:pt x="209123" y="130876"/>
                </a:lnTo>
                <a:lnTo>
                  <a:pt x="203804" y="133976"/>
                </a:lnTo>
                <a:lnTo>
                  <a:pt x="209123" y="124767"/>
                </a:lnTo>
                <a:close/>
                <a:moveTo>
                  <a:pt x="209397" y="124767"/>
                </a:moveTo>
                <a:lnTo>
                  <a:pt x="214716" y="133976"/>
                </a:lnTo>
                <a:lnTo>
                  <a:pt x="209397" y="130876"/>
                </a:lnTo>
                <a:lnTo>
                  <a:pt x="209397" y="124767"/>
                </a:lnTo>
                <a:close/>
                <a:moveTo>
                  <a:pt x="220765" y="124767"/>
                </a:moveTo>
                <a:lnTo>
                  <a:pt x="220765" y="130876"/>
                </a:lnTo>
                <a:lnTo>
                  <a:pt x="215446" y="133976"/>
                </a:lnTo>
                <a:lnTo>
                  <a:pt x="220765" y="124767"/>
                </a:lnTo>
                <a:close/>
                <a:moveTo>
                  <a:pt x="221008" y="124767"/>
                </a:moveTo>
                <a:lnTo>
                  <a:pt x="226327" y="133976"/>
                </a:lnTo>
                <a:lnTo>
                  <a:pt x="221008" y="130876"/>
                </a:lnTo>
                <a:lnTo>
                  <a:pt x="221008" y="124767"/>
                </a:lnTo>
                <a:close/>
                <a:moveTo>
                  <a:pt x="232650" y="124767"/>
                </a:moveTo>
                <a:lnTo>
                  <a:pt x="237969" y="133976"/>
                </a:lnTo>
                <a:lnTo>
                  <a:pt x="232650" y="130876"/>
                </a:lnTo>
                <a:lnTo>
                  <a:pt x="232650" y="124767"/>
                </a:lnTo>
                <a:close/>
                <a:moveTo>
                  <a:pt x="243957" y="124767"/>
                </a:moveTo>
                <a:lnTo>
                  <a:pt x="243957" y="130876"/>
                </a:lnTo>
                <a:lnTo>
                  <a:pt x="238638" y="133976"/>
                </a:lnTo>
                <a:lnTo>
                  <a:pt x="243957" y="124767"/>
                </a:lnTo>
                <a:close/>
                <a:moveTo>
                  <a:pt x="244230" y="124767"/>
                </a:moveTo>
                <a:lnTo>
                  <a:pt x="249550" y="133976"/>
                </a:lnTo>
                <a:lnTo>
                  <a:pt x="244230" y="130876"/>
                </a:lnTo>
                <a:lnTo>
                  <a:pt x="244230" y="124767"/>
                </a:lnTo>
                <a:close/>
                <a:moveTo>
                  <a:pt x="255598" y="124767"/>
                </a:moveTo>
                <a:lnTo>
                  <a:pt x="255598" y="130876"/>
                </a:lnTo>
                <a:lnTo>
                  <a:pt x="250279" y="133976"/>
                </a:lnTo>
                <a:lnTo>
                  <a:pt x="255598" y="124767"/>
                </a:lnTo>
                <a:close/>
                <a:moveTo>
                  <a:pt x="46446" y="124767"/>
                </a:moveTo>
                <a:lnTo>
                  <a:pt x="46446" y="130937"/>
                </a:lnTo>
                <a:lnTo>
                  <a:pt x="41126" y="134007"/>
                </a:lnTo>
                <a:lnTo>
                  <a:pt x="41126" y="134007"/>
                </a:lnTo>
                <a:lnTo>
                  <a:pt x="46446" y="124767"/>
                </a:lnTo>
                <a:close/>
                <a:moveTo>
                  <a:pt x="58057" y="124767"/>
                </a:moveTo>
                <a:lnTo>
                  <a:pt x="58057" y="130937"/>
                </a:lnTo>
                <a:lnTo>
                  <a:pt x="52737" y="134007"/>
                </a:lnTo>
                <a:lnTo>
                  <a:pt x="52737" y="134007"/>
                </a:lnTo>
                <a:lnTo>
                  <a:pt x="58057" y="124767"/>
                </a:lnTo>
                <a:close/>
                <a:moveTo>
                  <a:pt x="34834" y="124767"/>
                </a:moveTo>
                <a:lnTo>
                  <a:pt x="34834" y="130937"/>
                </a:lnTo>
                <a:lnTo>
                  <a:pt x="29515" y="134007"/>
                </a:lnTo>
                <a:lnTo>
                  <a:pt x="29515" y="134007"/>
                </a:lnTo>
                <a:lnTo>
                  <a:pt x="34834" y="124767"/>
                </a:lnTo>
                <a:close/>
                <a:moveTo>
                  <a:pt x="69698" y="124767"/>
                </a:moveTo>
                <a:lnTo>
                  <a:pt x="69698" y="130937"/>
                </a:lnTo>
                <a:lnTo>
                  <a:pt x="64379" y="134007"/>
                </a:lnTo>
                <a:lnTo>
                  <a:pt x="64379" y="134007"/>
                </a:lnTo>
                <a:lnTo>
                  <a:pt x="69698" y="124767"/>
                </a:lnTo>
                <a:close/>
                <a:moveTo>
                  <a:pt x="81309" y="124767"/>
                </a:moveTo>
                <a:lnTo>
                  <a:pt x="81309" y="130937"/>
                </a:lnTo>
                <a:lnTo>
                  <a:pt x="75990" y="134007"/>
                </a:lnTo>
                <a:lnTo>
                  <a:pt x="75990" y="134007"/>
                </a:lnTo>
                <a:lnTo>
                  <a:pt x="81309" y="124767"/>
                </a:lnTo>
                <a:close/>
                <a:moveTo>
                  <a:pt x="92951" y="124767"/>
                </a:moveTo>
                <a:lnTo>
                  <a:pt x="92951" y="130937"/>
                </a:lnTo>
                <a:lnTo>
                  <a:pt x="87632" y="134007"/>
                </a:lnTo>
                <a:lnTo>
                  <a:pt x="87632" y="134007"/>
                </a:lnTo>
                <a:lnTo>
                  <a:pt x="92951" y="124767"/>
                </a:lnTo>
                <a:close/>
                <a:moveTo>
                  <a:pt x="104562" y="124767"/>
                </a:moveTo>
                <a:lnTo>
                  <a:pt x="104562" y="130937"/>
                </a:lnTo>
                <a:lnTo>
                  <a:pt x="99243" y="134007"/>
                </a:lnTo>
                <a:lnTo>
                  <a:pt x="99243" y="134007"/>
                </a:lnTo>
                <a:lnTo>
                  <a:pt x="104562" y="124767"/>
                </a:lnTo>
                <a:close/>
                <a:moveTo>
                  <a:pt x="116143" y="124767"/>
                </a:moveTo>
                <a:lnTo>
                  <a:pt x="116143" y="130937"/>
                </a:lnTo>
                <a:lnTo>
                  <a:pt x="110824" y="134007"/>
                </a:lnTo>
                <a:lnTo>
                  <a:pt x="110824" y="134007"/>
                </a:lnTo>
                <a:lnTo>
                  <a:pt x="116143" y="124767"/>
                </a:lnTo>
                <a:close/>
                <a:moveTo>
                  <a:pt x="127784" y="124767"/>
                </a:moveTo>
                <a:lnTo>
                  <a:pt x="127784" y="130937"/>
                </a:lnTo>
                <a:lnTo>
                  <a:pt x="122465" y="134007"/>
                </a:lnTo>
                <a:lnTo>
                  <a:pt x="122465" y="134007"/>
                </a:lnTo>
                <a:lnTo>
                  <a:pt x="127784" y="124767"/>
                </a:lnTo>
                <a:close/>
                <a:moveTo>
                  <a:pt x="139396" y="124767"/>
                </a:moveTo>
                <a:lnTo>
                  <a:pt x="139396" y="130937"/>
                </a:lnTo>
                <a:lnTo>
                  <a:pt x="134076" y="134007"/>
                </a:lnTo>
                <a:lnTo>
                  <a:pt x="134076" y="134007"/>
                </a:lnTo>
                <a:lnTo>
                  <a:pt x="139396" y="124767"/>
                </a:lnTo>
                <a:close/>
                <a:moveTo>
                  <a:pt x="151037" y="124767"/>
                </a:moveTo>
                <a:lnTo>
                  <a:pt x="151037" y="130937"/>
                </a:lnTo>
                <a:lnTo>
                  <a:pt x="145718" y="134007"/>
                </a:lnTo>
                <a:lnTo>
                  <a:pt x="145718" y="134007"/>
                </a:lnTo>
                <a:lnTo>
                  <a:pt x="151037" y="124767"/>
                </a:lnTo>
                <a:close/>
                <a:moveTo>
                  <a:pt x="11582" y="124767"/>
                </a:moveTo>
                <a:lnTo>
                  <a:pt x="11582" y="130937"/>
                </a:lnTo>
                <a:lnTo>
                  <a:pt x="6262" y="134007"/>
                </a:lnTo>
                <a:lnTo>
                  <a:pt x="11582" y="124767"/>
                </a:lnTo>
                <a:close/>
                <a:moveTo>
                  <a:pt x="23223" y="124767"/>
                </a:moveTo>
                <a:lnTo>
                  <a:pt x="23223" y="130937"/>
                </a:lnTo>
                <a:lnTo>
                  <a:pt x="17904" y="134007"/>
                </a:lnTo>
                <a:lnTo>
                  <a:pt x="23223" y="124767"/>
                </a:lnTo>
                <a:close/>
                <a:moveTo>
                  <a:pt x="69820" y="131119"/>
                </a:moveTo>
                <a:lnTo>
                  <a:pt x="75048" y="134128"/>
                </a:lnTo>
                <a:lnTo>
                  <a:pt x="75139" y="134189"/>
                </a:lnTo>
                <a:lnTo>
                  <a:pt x="64501" y="134189"/>
                </a:lnTo>
                <a:lnTo>
                  <a:pt x="64622" y="134128"/>
                </a:lnTo>
                <a:lnTo>
                  <a:pt x="69820" y="131119"/>
                </a:lnTo>
                <a:close/>
                <a:moveTo>
                  <a:pt x="127936" y="131119"/>
                </a:moveTo>
                <a:lnTo>
                  <a:pt x="133134" y="134128"/>
                </a:lnTo>
                <a:lnTo>
                  <a:pt x="133256" y="134189"/>
                </a:lnTo>
                <a:lnTo>
                  <a:pt x="122617" y="134189"/>
                </a:lnTo>
                <a:lnTo>
                  <a:pt x="122739" y="134128"/>
                </a:lnTo>
                <a:lnTo>
                  <a:pt x="127936" y="131119"/>
                </a:lnTo>
                <a:close/>
                <a:moveTo>
                  <a:pt x="139548" y="131119"/>
                </a:moveTo>
                <a:lnTo>
                  <a:pt x="144776" y="134128"/>
                </a:lnTo>
                <a:lnTo>
                  <a:pt x="144867" y="134189"/>
                </a:lnTo>
                <a:lnTo>
                  <a:pt x="134228" y="134189"/>
                </a:lnTo>
                <a:lnTo>
                  <a:pt x="134350" y="134128"/>
                </a:lnTo>
                <a:lnTo>
                  <a:pt x="139548" y="131119"/>
                </a:lnTo>
                <a:close/>
                <a:moveTo>
                  <a:pt x="151159" y="131119"/>
                </a:moveTo>
                <a:lnTo>
                  <a:pt x="156356" y="134128"/>
                </a:lnTo>
                <a:lnTo>
                  <a:pt x="156478" y="134189"/>
                </a:lnTo>
                <a:lnTo>
                  <a:pt x="145840" y="134189"/>
                </a:lnTo>
                <a:lnTo>
                  <a:pt x="145931" y="134128"/>
                </a:lnTo>
                <a:lnTo>
                  <a:pt x="151159" y="131119"/>
                </a:lnTo>
                <a:close/>
                <a:moveTo>
                  <a:pt x="162770" y="131119"/>
                </a:moveTo>
                <a:lnTo>
                  <a:pt x="167968" y="134128"/>
                </a:lnTo>
                <a:lnTo>
                  <a:pt x="168089" y="134189"/>
                </a:lnTo>
                <a:lnTo>
                  <a:pt x="157451" y="134189"/>
                </a:lnTo>
                <a:lnTo>
                  <a:pt x="157572" y="134128"/>
                </a:lnTo>
                <a:lnTo>
                  <a:pt x="162770" y="131119"/>
                </a:lnTo>
                <a:close/>
                <a:moveTo>
                  <a:pt x="174411" y="131119"/>
                </a:moveTo>
                <a:lnTo>
                  <a:pt x="179609" y="134128"/>
                </a:lnTo>
                <a:lnTo>
                  <a:pt x="179731" y="134189"/>
                </a:lnTo>
                <a:lnTo>
                  <a:pt x="169092" y="134189"/>
                </a:lnTo>
                <a:lnTo>
                  <a:pt x="169183" y="134128"/>
                </a:lnTo>
                <a:lnTo>
                  <a:pt x="174411" y="131119"/>
                </a:lnTo>
                <a:close/>
                <a:moveTo>
                  <a:pt x="186023" y="131119"/>
                </a:moveTo>
                <a:lnTo>
                  <a:pt x="191220" y="134128"/>
                </a:lnTo>
                <a:lnTo>
                  <a:pt x="191342" y="134189"/>
                </a:lnTo>
                <a:lnTo>
                  <a:pt x="180703" y="134189"/>
                </a:lnTo>
                <a:lnTo>
                  <a:pt x="180825" y="134128"/>
                </a:lnTo>
                <a:lnTo>
                  <a:pt x="186023" y="131119"/>
                </a:lnTo>
                <a:close/>
                <a:moveTo>
                  <a:pt x="197634" y="131119"/>
                </a:moveTo>
                <a:lnTo>
                  <a:pt x="202862" y="134128"/>
                </a:lnTo>
                <a:lnTo>
                  <a:pt x="202953" y="134189"/>
                </a:lnTo>
                <a:lnTo>
                  <a:pt x="192315" y="134189"/>
                </a:lnTo>
                <a:lnTo>
                  <a:pt x="192436" y="134128"/>
                </a:lnTo>
                <a:lnTo>
                  <a:pt x="197634" y="131119"/>
                </a:lnTo>
                <a:close/>
                <a:moveTo>
                  <a:pt x="209245" y="131119"/>
                </a:moveTo>
                <a:lnTo>
                  <a:pt x="214443" y="134128"/>
                </a:lnTo>
                <a:lnTo>
                  <a:pt x="214564" y="134189"/>
                </a:lnTo>
                <a:lnTo>
                  <a:pt x="203926" y="134189"/>
                </a:lnTo>
                <a:lnTo>
                  <a:pt x="204017" y="134128"/>
                </a:lnTo>
                <a:lnTo>
                  <a:pt x="209245" y="131119"/>
                </a:lnTo>
                <a:close/>
                <a:moveTo>
                  <a:pt x="220856" y="131119"/>
                </a:moveTo>
                <a:lnTo>
                  <a:pt x="226084" y="134128"/>
                </a:lnTo>
                <a:lnTo>
                  <a:pt x="226175" y="134189"/>
                </a:lnTo>
                <a:lnTo>
                  <a:pt x="215537" y="134189"/>
                </a:lnTo>
                <a:lnTo>
                  <a:pt x="215658" y="134128"/>
                </a:lnTo>
                <a:lnTo>
                  <a:pt x="220856" y="131119"/>
                </a:lnTo>
                <a:close/>
                <a:moveTo>
                  <a:pt x="232498" y="131119"/>
                </a:moveTo>
                <a:lnTo>
                  <a:pt x="237695" y="134128"/>
                </a:lnTo>
                <a:lnTo>
                  <a:pt x="237817" y="134189"/>
                </a:lnTo>
                <a:lnTo>
                  <a:pt x="227178" y="134189"/>
                </a:lnTo>
                <a:lnTo>
                  <a:pt x="227270" y="134128"/>
                </a:lnTo>
                <a:lnTo>
                  <a:pt x="232498" y="131119"/>
                </a:lnTo>
                <a:close/>
                <a:moveTo>
                  <a:pt x="244109" y="131119"/>
                </a:moveTo>
                <a:lnTo>
                  <a:pt x="249337" y="134128"/>
                </a:lnTo>
                <a:lnTo>
                  <a:pt x="249428" y="134189"/>
                </a:lnTo>
                <a:lnTo>
                  <a:pt x="238790" y="134189"/>
                </a:lnTo>
                <a:lnTo>
                  <a:pt x="238911" y="134128"/>
                </a:lnTo>
                <a:lnTo>
                  <a:pt x="244109" y="131119"/>
                </a:lnTo>
                <a:close/>
                <a:moveTo>
                  <a:pt x="255750" y="131119"/>
                </a:moveTo>
                <a:lnTo>
                  <a:pt x="260948" y="134128"/>
                </a:lnTo>
                <a:lnTo>
                  <a:pt x="261070" y="134189"/>
                </a:lnTo>
                <a:lnTo>
                  <a:pt x="250431" y="134189"/>
                </a:lnTo>
                <a:lnTo>
                  <a:pt x="250553" y="134128"/>
                </a:lnTo>
                <a:lnTo>
                  <a:pt x="255750" y="131119"/>
                </a:lnTo>
                <a:close/>
                <a:moveTo>
                  <a:pt x="267362" y="131119"/>
                </a:moveTo>
                <a:lnTo>
                  <a:pt x="272590" y="134128"/>
                </a:lnTo>
                <a:lnTo>
                  <a:pt x="272681" y="134189"/>
                </a:lnTo>
                <a:lnTo>
                  <a:pt x="262042" y="134189"/>
                </a:lnTo>
                <a:lnTo>
                  <a:pt x="262164" y="134128"/>
                </a:lnTo>
                <a:lnTo>
                  <a:pt x="267362" y="131119"/>
                </a:lnTo>
                <a:close/>
                <a:moveTo>
                  <a:pt x="279003" y="131119"/>
                </a:moveTo>
                <a:lnTo>
                  <a:pt x="284322" y="134189"/>
                </a:lnTo>
                <a:lnTo>
                  <a:pt x="273684" y="134189"/>
                </a:lnTo>
                <a:lnTo>
                  <a:pt x="273805" y="134128"/>
                </a:lnTo>
                <a:lnTo>
                  <a:pt x="279003" y="131119"/>
                </a:lnTo>
                <a:close/>
                <a:moveTo>
                  <a:pt x="11703" y="131150"/>
                </a:moveTo>
                <a:lnTo>
                  <a:pt x="16901" y="134159"/>
                </a:lnTo>
                <a:lnTo>
                  <a:pt x="17023" y="134220"/>
                </a:lnTo>
                <a:lnTo>
                  <a:pt x="6384" y="134220"/>
                </a:lnTo>
                <a:lnTo>
                  <a:pt x="6506" y="134159"/>
                </a:lnTo>
                <a:lnTo>
                  <a:pt x="11703" y="131150"/>
                </a:lnTo>
                <a:close/>
                <a:moveTo>
                  <a:pt x="23345" y="131150"/>
                </a:moveTo>
                <a:lnTo>
                  <a:pt x="28542" y="134159"/>
                </a:lnTo>
                <a:lnTo>
                  <a:pt x="28664" y="134220"/>
                </a:lnTo>
                <a:lnTo>
                  <a:pt x="18026" y="134220"/>
                </a:lnTo>
                <a:lnTo>
                  <a:pt x="18117" y="134159"/>
                </a:lnTo>
                <a:lnTo>
                  <a:pt x="23345" y="131150"/>
                </a:lnTo>
                <a:close/>
                <a:moveTo>
                  <a:pt x="34956" y="131150"/>
                </a:moveTo>
                <a:lnTo>
                  <a:pt x="40154" y="134159"/>
                </a:lnTo>
                <a:lnTo>
                  <a:pt x="40275" y="134220"/>
                </a:lnTo>
                <a:lnTo>
                  <a:pt x="29637" y="134220"/>
                </a:lnTo>
                <a:lnTo>
                  <a:pt x="29758" y="134159"/>
                </a:lnTo>
                <a:lnTo>
                  <a:pt x="34956" y="131150"/>
                </a:lnTo>
                <a:close/>
                <a:moveTo>
                  <a:pt x="46598" y="131150"/>
                </a:moveTo>
                <a:lnTo>
                  <a:pt x="51795" y="134159"/>
                </a:lnTo>
                <a:lnTo>
                  <a:pt x="51917" y="134220"/>
                </a:lnTo>
                <a:lnTo>
                  <a:pt x="41278" y="134220"/>
                </a:lnTo>
                <a:lnTo>
                  <a:pt x="41369" y="134159"/>
                </a:lnTo>
                <a:lnTo>
                  <a:pt x="46598" y="131150"/>
                </a:lnTo>
                <a:close/>
                <a:moveTo>
                  <a:pt x="58178" y="131150"/>
                </a:moveTo>
                <a:lnTo>
                  <a:pt x="63376" y="134159"/>
                </a:lnTo>
                <a:lnTo>
                  <a:pt x="63498" y="134220"/>
                </a:lnTo>
                <a:lnTo>
                  <a:pt x="52859" y="134220"/>
                </a:lnTo>
                <a:lnTo>
                  <a:pt x="52981" y="134159"/>
                </a:lnTo>
                <a:lnTo>
                  <a:pt x="58178" y="131150"/>
                </a:lnTo>
                <a:close/>
                <a:moveTo>
                  <a:pt x="81431" y="131150"/>
                </a:moveTo>
                <a:lnTo>
                  <a:pt x="86629" y="134159"/>
                </a:lnTo>
                <a:lnTo>
                  <a:pt x="86750" y="134220"/>
                </a:lnTo>
                <a:lnTo>
                  <a:pt x="76112" y="134220"/>
                </a:lnTo>
                <a:lnTo>
                  <a:pt x="76233" y="134159"/>
                </a:lnTo>
                <a:lnTo>
                  <a:pt x="81431" y="131150"/>
                </a:lnTo>
                <a:close/>
                <a:moveTo>
                  <a:pt x="93042" y="131150"/>
                </a:moveTo>
                <a:lnTo>
                  <a:pt x="98270" y="134159"/>
                </a:lnTo>
                <a:lnTo>
                  <a:pt x="98361" y="134220"/>
                </a:lnTo>
                <a:lnTo>
                  <a:pt x="87723" y="134220"/>
                </a:lnTo>
                <a:lnTo>
                  <a:pt x="87844" y="134159"/>
                </a:lnTo>
                <a:lnTo>
                  <a:pt x="93042" y="131150"/>
                </a:lnTo>
                <a:close/>
                <a:moveTo>
                  <a:pt x="104684" y="131150"/>
                </a:moveTo>
                <a:lnTo>
                  <a:pt x="109881" y="134159"/>
                </a:lnTo>
                <a:lnTo>
                  <a:pt x="110003" y="134220"/>
                </a:lnTo>
                <a:lnTo>
                  <a:pt x="99364" y="134220"/>
                </a:lnTo>
                <a:lnTo>
                  <a:pt x="99456" y="134159"/>
                </a:lnTo>
                <a:lnTo>
                  <a:pt x="104684" y="131150"/>
                </a:lnTo>
                <a:close/>
                <a:moveTo>
                  <a:pt x="116295" y="131150"/>
                </a:moveTo>
                <a:lnTo>
                  <a:pt x="121493" y="134159"/>
                </a:lnTo>
                <a:lnTo>
                  <a:pt x="121614" y="134220"/>
                </a:lnTo>
                <a:lnTo>
                  <a:pt x="110976" y="134220"/>
                </a:lnTo>
                <a:lnTo>
                  <a:pt x="111097" y="134159"/>
                </a:lnTo>
                <a:lnTo>
                  <a:pt x="116295" y="131150"/>
                </a:lnTo>
                <a:close/>
                <a:moveTo>
                  <a:pt x="17023" y="134463"/>
                </a:moveTo>
                <a:lnTo>
                  <a:pt x="11703" y="137533"/>
                </a:lnTo>
                <a:lnTo>
                  <a:pt x="6384" y="134463"/>
                </a:lnTo>
                <a:close/>
                <a:moveTo>
                  <a:pt x="28664" y="134463"/>
                </a:moveTo>
                <a:lnTo>
                  <a:pt x="23345" y="137533"/>
                </a:lnTo>
                <a:lnTo>
                  <a:pt x="18026" y="134463"/>
                </a:lnTo>
                <a:close/>
                <a:moveTo>
                  <a:pt x="40275" y="134463"/>
                </a:moveTo>
                <a:lnTo>
                  <a:pt x="34956" y="137533"/>
                </a:lnTo>
                <a:lnTo>
                  <a:pt x="29637" y="134463"/>
                </a:lnTo>
                <a:close/>
                <a:moveTo>
                  <a:pt x="51886" y="134463"/>
                </a:moveTo>
                <a:lnTo>
                  <a:pt x="46567" y="137533"/>
                </a:lnTo>
                <a:lnTo>
                  <a:pt x="41248" y="134463"/>
                </a:lnTo>
                <a:close/>
                <a:moveTo>
                  <a:pt x="63528" y="134463"/>
                </a:moveTo>
                <a:lnTo>
                  <a:pt x="58209" y="137533"/>
                </a:lnTo>
                <a:lnTo>
                  <a:pt x="52889" y="134463"/>
                </a:lnTo>
                <a:close/>
                <a:moveTo>
                  <a:pt x="75109" y="134463"/>
                </a:moveTo>
                <a:lnTo>
                  <a:pt x="69789" y="137533"/>
                </a:lnTo>
                <a:lnTo>
                  <a:pt x="64470" y="134463"/>
                </a:lnTo>
                <a:close/>
                <a:moveTo>
                  <a:pt x="86750" y="134463"/>
                </a:moveTo>
                <a:lnTo>
                  <a:pt x="81431" y="137533"/>
                </a:lnTo>
                <a:lnTo>
                  <a:pt x="76112" y="134463"/>
                </a:lnTo>
                <a:close/>
                <a:moveTo>
                  <a:pt x="98361" y="134463"/>
                </a:moveTo>
                <a:lnTo>
                  <a:pt x="93042" y="137533"/>
                </a:lnTo>
                <a:lnTo>
                  <a:pt x="87723" y="134463"/>
                </a:lnTo>
                <a:close/>
                <a:moveTo>
                  <a:pt x="110003" y="134463"/>
                </a:moveTo>
                <a:lnTo>
                  <a:pt x="104684" y="137533"/>
                </a:lnTo>
                <a:lnTo>
                  <a:pt x="99364" y="134463"/>
                </a:lnTo>
                <a:close/>
                <a:moveTo>
                  <a:pt x="121614" y="134463"/>
                </a:moveTo>
                <a:lnTo>
                  <a:pt x="116295" y="137533"/>
                </a:lnTo>
                <a:lnTo>
                  <a:pt x="110976" y="134463"/>
                </a:lnTo>
                <a:close/>
                <a:moveTo>
                  <a:pt x="133256" y="134463"/>
                </a:moveTo>
                <a:lnTo>
                  <a:pt x="127936" y="137533"/>
                </a:lnTo>
                <a:lnTo>
                  <a:pt x="122617" y="134463"/>
                </a:lnTo>
                <a:close/>
                <a:moveTo>
                  <a:pt x="144867" y="134463"/>
                </a:moveTo>
                <a:lnTo>
                  <a:pt x="139548" y="137533"/>
                </a:lnTo>
                <a:lnTo>
                  <a:pt x="134228" y="134463"/>
                </a:lnTo>
                <a:close/>
                <a:moveTo>
                  <a:pt x="156478" y="134463"/>
                </a:moveTo>
                <a:lnTo>
                  <a:pt x="151159" y="137533"/>
                </a:lnTo>
                <a:lnTo>
                  <a:pt x="145840" y="134463"/>
                </a:lnTo>
                <a:close/>
                <a:moveTo>
                  <a:pt x="168089" y="134463"/>
                </a:moveTo>
                <a:lnTo>
                  <a:pt x="162770" y="137533"/>
                </a:lnTo>
                <a:lnTo>
                  <a:pt x="157451" y="134463"/>
                </a:lnTo>
                <a:close/>
                <a:moveTo>
                  <a:pt x="179731" y="134463"/>
                </a:moveTo>
                <a:lnTo>
                  <a:pt x="174411" y="137533"/>
                </a:lnTo>
                <a:lnTo>
                  <a:pt x="169092" y="134463"/>
                </a:lnTo>
                <a:close/>
                <a:moveTo>
                  <a:pt x="191342" y="134463"/>
                </a:moveTo>
                <a:lnTo>
                  <a:pt x="186023" y="137533"/>
                </a:lnTo>
                <a:lnTo>
                  <a:pt x="180703" y="134463"/>
                </a:lnTo>
                <a:close/>
                <a:moveTo>
                  <a:pt x="202953" y="134463"/>
                </a:moveTo>
                <a:lnTo>
                  <a:pt x="197634" y="137533"/>
                </a:lnTo>
                <a:lnTo>
                  <a:pt x="192315" y="134463"/>
                </a:lnTo>
                <a:close/>
                <a:moveTo>
                  <a:pt x="214564" y="134463"/>
                </a:moveTo>
                <a:lnTo>
                  <a:pt x="209245" y="137533"/>
                </a:lnTo>
                <a:lnTo>
                  <a:pt x="203926" y="134463"/>
                </a:lnTo>
                <a:close/>
                <a:moveTo>
                  <a:pt x="226175" y="134463"/>
                </a:moveTo>
                <a:lnTo>
                  <a:pt x="220856" y="137533"/>
                </a:lnTo>
                <a:lnTo>
                  <a:pt x="215537" y="134463"/>
                </a:lnTo>
                <a:close/>
                <a:moveTo>
                  <a:pt x="237817" y="134463"/>
                </a:moveTo>
                <a:lnTo>
                  <a:pt x="232498" y="137533"/>
                </a:lnTo>
                <a:lnTo>
                  <a:pt x="227178" y="134463"/>
                </a:lnTo>
                <a:close/>
                <a:moveTo>
                  <a:pt x="249428" y="134463"/>
                </a:moveTo>
                <a:lnTo>
                  <a:pt x="244109" y="137533"/>
                </a:lnTo>
                <a:lnTo>
                  <a:pt x="238790" y="134463"/>
                </a:lnTo>
                <a:close/>
                <a:moveTo>
                  <a:pt x="261070" y="134463"/>
                </a:moveTo>
                <a:lnTo>
                  <a:pt x="255750" y="137533"/>
                </a:lnTo>
                <a:lnTo>
                  <a:pt x="250431" y="134463"/>
                </a:lnTo>
                <a:close/>
                <a:moveTo>
                  <a:pt x="272681" y="134463"/>
                </a:moveTo>
                <a:lnTo>
                  <a:pt x="267362" y="137533"/>
                </a:lnTo>
                <a:lnTo>
                  <a:pt x="262042" y="134463"/>
                </a:lnTo>
                <a:close/>
                <a:moveTo>
                  <a:pt x="284292" y="134463"/>
                </a:moveTo>
                <a:lnTo>
                  <a:pt x="278973" y="137533"/>
                </a:lnTo>
                <a:lnTo>
                  <a:pt x="273653" y="134463"/>
                </a:lnTo>
                <a:close/>
                <a:moveTo>
                  <a:pt x="17174" y="134676"/>
                </a:moveTo>
                <a:lnTo>
                  <a:pt x="11855" y="143885"/>
                </a:lnTo>
                <a:lnTo>
                  <a:pt x="11855" y="137776"/>
                </a:lnTo>
                <a:lnTo>
                  <a:pt x="17174" y="134676"/>
                </a:lnTo>
                <a:close/>
                <a:moveTo>
                  <a:pt x="28816" y="134676"/>
                </a:moveTo>
                <a:lnTo>
                  <a:pt x="23497" y="143885"/>
                </a:lnTo>
                <a:lnTo>
                  <a:pt x="23497" y="137776"/>
                </a:lnTo>
                <a:lnTo>
                  <a:pt x="28816" y="134676"/>
                </a:lnTo>
                <a:close/>
                <a:moveTo>
                  <a:pt x="40427" y="134676"/>
                </a:moveTo>
                <a:lnTo>
                  <a:pt x="35108" y="143885"/>
                </a:lnTo>
                <a:lnTo>
                  <a:pt x="35108" y="137776"/>
                </a:lnTo>
                <a:lnTo>
                  <a:pt x="40427" y="134676"/>
                </a:lnTo>
                <a:close/>
                <a:moveTo>
                  <a:pt x="52008" y="134676"/>
                </a:moveTo>
                <a:lnTo>
                  <a:pt x="46689" y="143885"/>
                </a:lnTo>
                <a:lnTo>
                  <a:pt x="46689" y="137776"/>
                </a:lnTo>
                <a:lnTo>
                  <a:pt x="52008" y="134676"/>
                </a:lnTo>
                <a:close/>
                <a:moveTo>
                  <a:pt x="63650" y="134676"/>
                </a:moveTo>
                <a:lnTo>
                  <a:pt x="58330" y="143885"/>
                </a:lnTo>
                <a:lnTo>
                  <a:pt x="58330" y="137776"/>
                </a:lnTo>
                <a:lnTo>
                  <a:pt x="63650" y="134676"/>
                </a:lnTo>
                <a:close/>
                <a:moveTo>
                  <a:pt x="75261" y="134676"/>
                </a:moveTo>
                <a:lnTo>
                  <a:pt x="69941" y="143885"/>
                </a:lnTo>
                <a:lnTo>
                  <a:pt x="69941" y="137776"/>
                </a:lnTo>
                <a:lnTo>
                  <a:pt x="75261" y="134676"/>
                </a:lnTo>
                <a:close/>
                <a:moveTo>
                  <a:pt x="86902" y="134676"/>
                </a:moveTo>
                <a:lnTo>
                  <a:pt x="81583" y="143885"/>
                </a:lnTo>
                <a:lnTo>
                  <a:pt x="81583" y="137776"/>
                </a:lnTo>
                <a:lnTo>
                  <a:pt x="86902" y="134676"/>
                </a:lnTo>
                <a:close/>
                <a:moveTo>
                  <a:pt x="98513" y="134676"/>
                </a:moveTo>
                <a:lnTo>
                  <a:pt x="93194" y="143885"/>
                </a:lnTo>
                <a:lnTo>
                  <a:pt x="93194" y="137776"/>
                </a:lnTo>
                <a:lnTo>
                  <a:pt x="98513" y="134676"/>
                </a:lnTo>
                <a:close/>
                <a:moveTo>
                  <a:pt x="110155" y="134676"/>
                </a:moveTo>
                <a:lnTo>
                  <a:pt x="104836" y="143885"/>
                </a:lnTo>
                <a:lnTo>
                  <a:pt x="104836" y="137776"/>
                </a:lnTo>
                <a:lnTo>
                  <a:pt x="110155" y="134676"/>
                </a:lnTo>
                <a:close/>
                <a:moveTo>
                  <a:pt x="121736" y="134676"/>
                </a:moveTo>
                <a:lnTo>
                  <a:pt x="116416" y="143885"/>
                </a:lnTo>
                <a:lnTo>
                  <a:pt x="116416" y="137776"/>
                </a:lnTo>
                <a:lnTo>
                  <a:pt x="121736" y="134676"/>
                </a:lnTo>
                <a:close/>
                <a:moveTo>
                  <a:pt x="133377" y="134676"/>
                </a:moveTo>
                <a:lnTo>
                  <a:pt x="128058" y="143885"/>
                </a:lnTo>
                <a:lnTo>
                  <a:pt x="128058" y="137776"/>
                </a:lnTo>
                <a:lnTo>
                  <a:pt x="133377" y="134676"/>
                </a:lnTo>
                <a:close/>
                <a:moveTo>
                  <a:pt x="144988" y="134676"/>
                </a:moveTo>
                <a:lnTo>
                  <a:pt x="139669" y="143885"/>
                </a:lnTo>
                <a:lnTo>
                  <a:pt x="139669" y="137776"/>
                </a:lnTo>
                <a:lnTo>
                  <a:pt x="144988" y="134676"/>
                </a:lnTo>
                <a:close/>
                <a:moveTo>
                  <a:pt x="156630" y="134676"/>
                </a:moveTo>
                <a:lnTo>
                  <a:pt x="151311" y="143885"/>
                </a:lnTo>
                <a:lnTo>
                  <a:pt x="151311" y="137776"/>
                </a:lnTo>
                <a:lnTo>
                  <a:pt x="156630" y="134676"/>
                </a:lnTo>
                <a:close/>
                <a:moveTo>
                  <a:pt x="168241" y="134676"/>
                </a:moveTo>
                <a:lnTo>
                  <a:pt x="162922" y="143885"/>
                </a:lnTo>
                <a:lnTo>
                  <a:pt x="162922" y="137776"/>
                </a:lnTo>
                <a:lnTo>
                  <a:pt x="168241" y="134676"/>
                </a:lnTo>
                <a:close/>
                <a:moveTo>
                  <a:pt x="179822" y="134676"/>
                </a:moveTo>
                <a:lnTo>
                  <a:pt x="174503" y="143885"/>
                </a:lnTo>
                <a:lnTo>
                  <a:pt x="174503" y="137776"/>
                </a:lnTo>
                <a:lnTo>
                  <a:pt x="179822" y="134676"/>
                </a:lnTo>
                <a:close/>
                <a:moveTo>
                  <a:pt x="191463" y="134676"/>
                </a:moveTo>
                <a:lnTo>
                  <a:pt x="186144" y="143885"/>
                </a:lnTo>
                <a:lnTo>
                  <a:pt x="186144" y="137776"/>
                </a:lnTo>
                <a:lnTo>
                  <a:pt x="191463" y="134676"/>
                </a:lnTo>
                <a:close/>
                <a:moveTo>
                  <a:pt x="203075" y="134676"/>
                </a:moveTo>
                <a:lnTo>
                  <a:pt x="197755" y="143885"/>
                </a:lnTo>
                <a:lnTo>
                  <a:pt x="197755" y="137776"/>
                </a:lnTo>
                <a:lnTo>
                  <a:pt x="203075" y="134676"/>
                </a:lnTo>
                <a:close/>
                <a:moveTo>
                  <a:pt x="214716" y="134676"/>
                </a:moveTo>
                <a:lnTo>
                  <a:pt x="209397" y="143885"/>
                </a:lnTo>
                <a:lnTo>
                  <a:pt x="209397" y="137776"/>
                </a:lnTo>
                <a:lnTo>
                  <a:pt x="214716" y="134676"/>
                </a:lnTo>
                <a:close/>
                <a:moveTo>
                  <a:pt x="226327" y="134676"/>
                </a:moveTo>
                <a:lnTo>
                  <a:pt x="221008" y="143885"/>
                </a:lnTo>
                <a:lnTo>
                  <a:pt x="221008" y="137776"/>
                </a:lnTo>
                <a:lnTo>
                  <a:pt x="226327" y="134676"/>
                </a:lnTo>
                <a:close/>
                <a:moveTo>
                  <a:pt x="237969" y="134676"/>
                </a:moveTo>
                <a:lnTo>
                  <a:pt x="232650" y="143885"/>
                </a:lnTo>
                <a:lnTo>
                  <a:pt x="232650" y="137776"/>
                </a:lnTo>
                <a:lnTo>
                  <a:pt x="237969" y="134676"/>
                </a:lnTo>
                <a:close/>
                <a:moveTo>
                  <a:pt x="249550" y="134676"/>
                </a:moveTo>
                <a:lnTo>
                  <a:pt x="244230" y="143885"/>
                </a:lnTo>
                <a:lnTo>
                  <a:pt x="244230" y="137776"/>
                </a:lnTo>
                <a:lnTo>
                  <a:pt x="249550" y="134676"/>
                </a:lnTo>
                <a:close/>
                <a:moveTo>
                  <a:pt x="261191" y="134676"/>
                </a:moveTo>
                <a:lnTo>
                  <a:pt x="255872" y="143885"/>
                </a:lnTo>
                <a:lnTo>
                  <a:pt x="255872" y="137776"/>
                </a:lnTo>
                <a:lnTo>
                  <a:pt x="261191" y="134676"/>
                </a:lnTo>
                <a:close/>
                <a:moveTo>
                  <a:pt x="272802" y="134676"/>
                </a:moveTo>
                <a:lnTo>
                  <a:pt x="267483" y="143885"/>
                </a:lnTo>
                <a:lnTo>
                  <a:pt x="267483" y="137776"/>
                </a:lnTo>
                <a:lnTo>
                  <a:pt x="272802" y="134676"/>
                </a:lnTo>
                <a:close/>
                <a:moveTo>
                  <a:pt x="284444" y="134676"/>
                </a:moveTo>
                <a:lnTo>
                  <a:pt x="279125" y="143885"/>
                </a:lnTo>
                <a:lnTo>
                  <a:pt x="279125" y="137776"/>
                </a:lnTo>
                <a:lnTo>
                  <a:pt x="284444" y="134676"/>
                </a:lnTo>
                <a:close/>
                <a:moveTo>
                  <a:pt x="6262" y="134736"/>
                </a:moveTo>
                <a:lnTo>
                  <a:pt x="11582" y="137776"/>
                </a:lnTo>
                <a:lnTo>
                  <a:pt x="11582" y="143916"/>
                </a:lnTo>
                <a:lnTo>
                  <a:pt x="6262" y="134736"/>
                </a:lnTo>
                <a:close/>
                <a:moveTo>
                  <a:pt x="17904" y="134736"/>
                </a:moveTo>
                <a:lnTo>
                  <a:pt x="23223" y="137776"/>
                </a:lnTo>
                <a:lnTo>
                  <a:pt x="23223" y="143916"/>
                </a:lnTo>
                <a:lnTo>
                  <a:pt x="17904" y="134736"/>
                </a:lnTo>
                <a:close/>
                <a:moveTo>
                  <a:pt x="29515" y="134736"/>
                </a:moveTo>
                <a:lnTo>
                  <a:pt x="34834" y="137776"/>
                </a:lnTo>
                <a:lnTo>
                  <a:pt x="34834" y="143916"/>
                </a:lnTo>
                <a:lnTo>
                  <a:pt x="29515" y="134736"/>
                </a:lnTo>
                <a:close/>
                <a:moveTo>
                  <a:pt x="41126" y="134736"/>
                </a:moveTo>
                <a:lnTo>
                  <a:pt x="46446" y="137776"/>
                </a:lnTo>
                <a:lnTo>
                  <a:pt x="46446" y="143916"/>
                </a:lnTo>
                <a:lnTo>
                  <a:pt x="41126" y="134736"/>
                </a:lnTo>
                <a:close/>
                <a:moveTo>
                  <a:pt x="52737" y="134736"/>
                </a:moveTo>
                <a:lnTo>
                  <a:pt x="58057" y="137776"/>
                </a:lnTo>
                <a:lnTo>
                  <a:pt x="58057" y="143916"/>
                </a:lnTo>
                <a:lnTo>
                  <a:pt x="52737" y="134736"/>
                </a:lnTo>
                <a:close/>
                <a:moveTo>
                  <a:pt x="64379" y="134736"/>
                </a:moveTo>
                <a:lnTo>
                  <a:pt x="69698" y="137776"/>
                </a:lnTo>
                <a:lnTo>
                  <a:pt x="69698" y="143916"/>
                </a:lnTo>
                <a:lnTo>
                  <a:pt x="64379" y="134736"/>
                </a:lnTo>
                <a:close/>
                <a:moveTo>
                  <a:pt x="75990" y="134736"/>
                </a:moveTo>
                <a:lnTo>
                  <a:pt x="81309" y="137776"/>
                </a:lnTo>
                <a:lnTo>
                  <a:pt x="81309" y="143916"/>
                </a:lnTo>
                <a:lnTo>
                  <a:pt x="75990" y="134736"/>
                </a:lnTo>
                <a:close/>
                <a:moveTo>
                  <a:pt x="87632" y="134736"/>
                </a:moveTo>
                <a:lnTo>
                  <a:pt x="92951" y="137776"/>
                </a:lnTo>
                <a:lnTo>
                  <a:pt x="92951" y="143916"/>
                </a:lnTo>
                <a:lnTo>
                  <a:pt x="87632" y="134736"/>
                </a:lnTo>
                <a:close/>
                <a:moveTo>
                  <a:pt x="99243" y="134736"/>
                </a:moveTo>
                <a:lnTo>
                  <a:pt x="104562" y="137776"/>
                </a:lnTo>
                <a:lnTo>
                  <a:pt x="104562" y="143916"/>
                </a:lnTo>
                <a:lnTo>
                  <a:pt x="99243" y="134736"/>
                </a:lnTo>
                <a:close/>
                <a:moveTo>
                  <a:pt x="110824" y="134736"/>
                </a:moveTo>
                <a:lnTo>
                  <a:pt x="116143" y="137776"/>
                </a:lnTo>
                <a:lnTo>
                  <a:pt x="116143" y="143916"/>
                </a:lnTo>
                <a:lnTo>
                  <a:pt x="110824" y="134736"/>
                </a:lnTo>
                <a:close/>
                <a:moveTo>
                  <a:pt x="122465" y="134736"/>
                </a:moveTo>
                <a:lnTo>
                  <a:pt x="127784" y="137776"/>
                </a:lnTo>
                <a:lnTo>
                  <a:pt x="127784" y="143916"/>
                </a:lnTo>
                <a:lnTo>
                  <a:pt x="122465" y="134736"/>
                </a:lnTo>
                <a:close/>
                <a:moveTo>
                  <a:pt x="134076" y="134736"/>
                </a:moveTo>
                <a:lnTo>
                  <a:pt x="139396" y="137776"/>
                </a:lnTo>
                <a:lnTo>
                  <a:pt x="139396" y="143916"/>
                </a:lnTo>
                <a:lnTo>
                  <a:pt x="134076" y="134736"/>
                </a:lnTo>
                <a:close/>
                <a:moveTo>
                  <a:pt x="145718" y="134736"/>
                </a:moveTo>
                <a:lnTo>
                  <a:pt x="151037" y="137776"/>
                </a:lnTo>
                <a:lnTo>
                  <a:pt x="151037" y="143916"/>
                </a:lnTo>
                <a:lnTo>
                  <a:pt x="145718" y="134736"/>
                </a:lnTo>
                <a:close/>
                <a:moveTo>
                  <a:pt x="157329" y="134736"/>
                </a:moveTo>
                <a:lnTo>
                  <a:pt x="162648" y="137776"/>
                </a:lnTo>
                <a:lnTo>
                  <a:pt x="162648" y="143916"/>
                </a:lnTo>
                <a:lnTo>
                  <a:pt x="157329" y="134736"/>
                </a:lnTo>
                <a:close/>
                <a:moveTo>
                  <a:pt x="168971" y="134676"/>
                </a:moveTo>
                <a:lnTo>
                  <a:pt x="174290" y="137776"/>
                </a:lnTo>
                <a:lnTo>
                  <a:pt x="174290" y="143916"/>
                </a:lnTo>
                <a:lnTo>
                  <a:pt x="168971" y="134676"/>
                </a:lnTo>
                <a:close/>
                <a:moveTo>
                  <a:pt x="180551" y="134676"/>
                </a:moveTo>
                <a:lnTo>
                  <a:pt x="185871" y="137776"/>
                </a:lnTo>
                <a:lnTo>
                  <a:pt x="185871" y="143916"/>
                </a:lnTo>
                <a:lnTo>
                  <a:pt x="180551" y="134676"/>
                </a:lnTo>
                <a:close/>
                <a:moveTo>
                  <a:pt x="192193" y="134676"/>
                </a:moveTo>
                <a:lnTo>
                  <a:pt x="197512" y="137776"/>
                </a:lnTo>
                <a:lnTo>
                  <a:pt x="197512" y="143916"/>
                </a:lnTo>
                <a:lnTo>
                  <a:pt x="192193" y="134676"/>
                </a:lnTo>
                <a:close/>
                <a:moveTo>
                  <a:pt x="203804" y="134676"/>
                </a:moveTo>
                <a:lnTo>
                  <a:pt x="209123" y="137776"/>
                </a:lnTo>
                <a:lnTo>
                  <a:pt x="209123" y="143916"/>
                </a:lnTo>
                <a:lnTo>
                  <a:pt x="203804" y="134676"/>
                </a:lnTo>
                <a:close/>
                <a:moveTo>
                  <a:pt x="215446" y="134676"/>
                </a:moveTo>
                <a:lnTo>
                  <a:pt x="220765" y="137776"/>
                </a:lnTo>
                <a:lnTo>
                  <a:pt x="220765" y="143916"/>
                </a:lnTo>
                <a:lnTo>
                  <a:pt x="215446" y="134676"/>
                </a:lnTo>
                <a:close/>
                <a:moveTo>
                  <a:pt x="227057" y="134676"/>
                </a:moveTo>
                <a:lnTo>
                  <a:pt x="232376" y="137776"/>
                </a:lnTo>
                <a:lnTo>
                  <a:pt x="232376" y="143916"/>
                </a:lnTo>
                <a:lnTo>
                  <a:pt x="227057" y="134676"/>
                </a:lnTo>
                <a:close/>
                <a:moveTo>
                  <a:pt x="238668" y="134676"/>
                </a:moveTo>
                <a:lnTo>
                  <a:pt x="243987" y="137776"/>
                </a:lnTo>
                <a:lnTo>
                  <a:pt x="243987" y="143916"/>
                </a:lnTo>
                <a:lnTo>
                  <a:pt x="238668" y="134676"/>
                </a:lnTo>
                <a:close/>
                <a:moveTo>
                  <a:pt x="250279" y="134676"/>
                </a:moveTo>
                <a:lnTo>
                  <a:pt x="255598" y="137776"/>
                </a:lnTo>
                <a:lnTo>
                  <a:pt x="255598" y="143916"/>
                </a:lnTo>
                <a:lnTo>
                  <a:pt x="250279" y="134676"/>
                </a:lnTo>
                <a:close/>
                <a:moveTo>
                  <a:pt x="261890" y="134676"/>
                </a:moveTo>
                <a:lnTo>
                  <a:pt x="267210" y="137776"/>
                </a:lnTo>
                <a:lnTo>
                  <a:pt x="267210" y="143916"/>
                </a:lnTo>
                <a:lnTo>
                  <a:pt x="261890" y="134676"/>
                </a:lnTo>
                <a:close/>
                <a:moveTo>
                  <a:pt x="273532" y="134676"/>
                </a:moveTo>
                <a:lnTo>
                  <a:pt x="278851" y="137776"/>
                </a:lnTo>
                <a:lnTo>
                  <a:pt x="278851" y="143916"/>
                </a:lnTo>
                <a:lnTo>
                  <a:pt x="273532" y="134676"/>
                </a:lnTo>
                <a:close/>
                <a:moveTo>
                  <a:pt x="203591" y="134797"/>
                </a:moveTo>
                <a:lnTo>
                  <a:pt x="208911" y="143977"/>
                </a:lnTo>
                <a:lnTo>
                  <a:pt x="208911" y="143977"/>
                </a:lnTo>
                <a:lnTo>
                  <a:pt x="206418" y="142578"/>
                </a:lnTo>
                <a:lnTo>
                  <a:pt x="203591" y="140937"/>
                </a:lnTo>
                <a:lnTo>
                  <a:pt x="203591" y="134797"/>
                </a:lnTo>
                <a:close/>
                <a:moveTo>
                  <a:pt x="168697" y="134797"/>
                </a:moveTo>
                <a:lnTo>
                  <a:pt x="174016" y="143977"/>
                </a:lnTo>
                <a:lnTo>
                  <a:pt x="174016" y="143977"/>
                </a:lnTo>
                <a:lnTo>
                  <a:pt x="171554" y="142578"/>
                </a:lnTo>
                <a:lnTo>
                  <a:pt x="168697" y="140937"/>
                </a:lnTo>
                <a:lnTo>
                  <a:pt x="168697" y="134797"/>
                </a:lnTo>
                <a:close/>
                <a:moveTo>
                  <a:pt x="191950" y="134797"/>
                </a:moveTo>
                <a:lnTo>
                  <a:pt x="197269" y="143977"/>
                </a:lnTo>
                <a:lnTo>
                  <a:pt x="197269" y="143977"/>
                </a:lnTo>
                <a:lnTo>
                  <a:pt x="194807" y="142578"/>
                </a:lnTo>
                <a:lnTo>
                  <a:pt x="191950" y="140937"/>
                </a:lnTo>
                <a:lnTo>
                  <a:pt x="191950" y="134797"/>
                </a:lnTo>
                <a:close/>
                <a:moveTo>
                  <a:pt x="226783" y="134797"/>
                </a:moveTo>
                <a:lnTo>
                  <a:pt x="232103" y="143977"/>
                </a:lnTo>
                <a:lnTo>
                  <a:pt x="232103" y="143977"/>
                </a:lnTo>
                <a:lnTo>
                  <a:pt x="229640" y="142578"/>
                </a:lnTo>
                <a:lnTo>
                  <a:pt x="226783" y="140937"/>
                </a:lnTo>
                <a:lnTo>
                  <a:pt x="226783" y="134797"/>
                </a:lnTo>
                <a:close/>
                <a:moveTo>
                  <a:pt x="238425" y="134797"/>
                </a:moveTo>
                <a:lnTo>
                  <a:pt x="243744" y="143977"/>
                </a:lnTo>
                <a:lnTo>
                  <a:pt x="243744" y="143977"/>
                </a:lnTo>
                <a:lnTo>
                  <a:pt x="241282" y="142578"/>
                </a:lnTo>
                <a:lnTo>
                  <a:pt x="238425" y="140937"/>
                </a:lnTo>
                <a:lnTo>
                  <a:pt x="238425" y="134797"/>
                </a:lnTo>
                <a:close/>
                <a:moveTo>
                  <a:pt x="180339" y="134797"/>
                </a:moveTo>
                <a:lnTo>
                  <a:pt x="185658" y="143977"/>
                </a:lnTo>
                <a:lnTo>
                  <a:pt x="183165" y="142578"/>
                </a:lnTo>
                <a:lnTo>
                  <a:pt x="180339" y="140937"/>
                </a:lnTo>
                <a:lnTo>
                  <a:pt x="180339" y="134797"/>
                </a:lnTo>
                <a:close/>
                <a:moveTo>
                  <a:pt x="215202" y="134797"/>
                </a:moveTo>
                <a:lnTo>
                  <a:pt x="220522" y="143977"/>
                </a:lnTo>
                <a:lnTo>
                  <a:pt x="218060" y="142578"/>
                </a:lnTo>
                <a:lnTo>
                  <a:pt x="215202" y="140937"/>
                </a:lnTo>
                <a:lnTo>
                  <a:pt x="215202" y="134797"/>
                </a:lnTo>
                <a:close/>
                <a:moveTo>
                  <a:pt x="250036" y="134797"/>
                </a:moveTo>
                <a:lnTo>
                  <a:pt x="255355" y="143977"/>
                </a:lnTo>
                <a:lnTo>
                  <a:pt x="252893" y="142578"/>
                </a:lnTo>
                <a:lnTo>
                  <a:pt x="250036" y="140937"/>
                </a:lnTo>
                <a:lnTo>
                  <a:pt x="250036" y="134797"/>
                </a:lnTo>
                <a:close/>
                <a:moveTo>
                  <a:pt x="261678" y="134797"/>
                </a:moveTo>
                <a:lnTo>
                  <a:pt x="266997" y="143977"/>
                </a:lnTo>
                <a:lnTo>
                  <a:pt x="264535" y="142578"/>
                </a:lnTo>
                <a:lnTo>
                  <a:pt x="261678" y="140937"/>
                </a:lnTo>
                <a:lnTo>
                  <a:pt x="261678" y="134797"/>
                </a:lnTo>
                <a:close/>
                <a:moveTo>
                  <a:pt x="273289" y="134797"/>
                </a:moveTo>
                <a:lnTo>
                  <a:pt x="278608" y="143977"/>
                </a:lnTo>
                <a:lnTo>
                  <a:pt x="276146" y="142578"/>
                </a:lnTo>
                <a:lnTo>
                  <a:pt x="273289" y="140937"/>
                </a:lnTo>
                <a:lnTo>
                  <a:pt x="273289" y="134797"/>
                </a:lnTo>
                <a:close/>
                <a:moveTo>
                  <a:pt x="75777" y="134797"/>
                </a:moveTo>
                <a:lnTo>
                  <a:pt x="81097" y="144007"/>
                </a:lnTo>
                <a:lnTo>
                  <a:pt x="81097" y="144007"/>
                </a:lnTo>
                <a:lnTo>
                  <a:pt x="78604" y="142548"/>
                </a:lnTo>
                <a:lnTo>
                  <a:pt x="75777" y="140967"/>
                </a:lnTo>
                <a:lnTo>
                  <a:pt x="75777" y="134797"/>
                </a:lnTo>
                <a:close/>
                <a:moveTo>
                  <a:pt x="99030" y="134797"/>
                </a:moveTo>
                <a:lnTo>
                  <a:pt x="104349" y="144007"/>
                </a:lnTo>
                <a:lnTo>
                  <a:pt x="104349" y="144007"/>
                </a:lnTo>
                <a:lnTo>
                  <a:pt x="101857" y="142548"/>
                </a:lnTo>
                <a:lnTo>
                  <a:pt x="99030" y="140967"/>
                </a:lnTo>
                <a:lnTo>
                  <a:pt x="99030" y="134797"/>
                </a:lnTo>
                <a:close/>
                <a:moveTo>
                  <a:pt x="133864" y="134797"/>
                </a:moveTo>
                <a:lnTo>
                  <a:pt x="139183" y="144007"/>
                </a:lnTo>
                <a:lnTo>
                  <a:pt x="139183" y="144007"/>
                </a:lnTo>
                <a:lnTo>
                  <a:pt x="136721" y="142548"/>
                </a:lnTo>
                <a:lnTo>
                  <a:pt x="133864" y="140967"/>
                </a:lnTo>
                <a:lnTo>
                  <a:pt x="133864" y="134797"/>
                </a:lnTo>
                <a:close/>
                <a:moveTo>
                  <a:pt x="17661" y="134797"/>
                </a:moveTo>
                <a:lnTo>
                  <a:pt x="22980" y="144007"/>
                </a:lnTo>
                <a:lnTo>
                  <a:pt x="20518" y="142548"/>
                </a:lnTo>
                <a:lnTo>
                  <a:pt x="17661" y="140967"/>
                </a:lnTo>
                <a:lnTo>
                  <a:pt x="17661" y="134797"/>
                </a:lnTo>
                <a:close/>
                <a:moveTo>
                  <a:pt x="29302" y="134797"/>
                </a:moveTo>
                <a:lnTo>
                  <a:pt x="34622" y="144007"/>
                </a:lnTo>
                <a:lnTo>
                  <a:pt x="32160" y="142548"/>
                </a:lnTo>
                <a:lnTo>
                  <a:pt x="29302" y="140967"/>
                </a:lnTo>
                <a:lnTo>
                  <a:pt x="29302" y="134797"/>
                </a:lnTo>
                <a:close/>
                <a:moveTo>
                  <a:pt x="40883" y="134797"/>
                </a:moveTo>
                <a:lnTo>
                  <a:pt x="46202" y="144007"/>
                </a:lnTo>
                <a:lnTo>
                  <a:pt x="43740" y="142548"/>
                </a:lnTo>
                <a:lnTo>
                  <a:pt x="40883" y="140967"/>
                </a:lnTo>
                <a:lnTo>
                  <a:pt x="40883" y="134797"/>
                </a:lnTo>
                <a:close/>
                <a:moveTo>
                  <a:pt x="52525" y="134797"/>
                </a:moveTo>
                <a:lnTo>
                  <a:pt x="57844" y="144007"/>
                </a:lnTo>
                <a:lnTo>
                  <a:pt x="55351" y="142548"/>
                </a:lnTo>
                <a:lnTo>
                  <a:pt x="52525" y="140967"/>
                </a:lnTo>
                <a:lnTo>
                  <a:pt x="52525" y="134797"/>
                </a:lnTo>
                <a:close/>
                <a:moveTo>
                  <a:pt x="64136" y="134797"/>
                </a:moveTo>
                <a:lnTo>
                  <a:pt x="69455" y="144007"/>
                </a:lnTo>
                <a:lnTo>
                  <a:pt x="66993" y="142548"/>
                </a:lnTo>
                <a:lnTo>
                  <a:pt x="64136" y="140967"/>
                </a:lnTo>
                <a:lnTo>
                  <a:pt x="64136" y="134797"/>
                </a:lnTo>
                <a:close/>
                <a:moveTo>
                  <a:pt x="87389" y="134797"/>
                </a:moveTo>
                <a:lnTo>
                  <a:pt x="92708" y="144007"/>
                </a:lnTo>
                <a:lnTo>
                  <a:pt x="90246" y="142548"/>
                </a:lnTo>
                <a:lnTo>
                  <a:pt x="87389" y="140967"/>
                </a:lnTo>
                <a:lnTo>
                  <a:pt x="87389" y="134797"/>
                </a:lnTo>
                <a:close/>
                <a:moveTo>
                  <a:pt x="110611" y="134797"/>
                </a:moveTo>
                <a:lnTo>
                  <a:pt x="115930" y="144007"/>
                </a:lnTo>
                <a:lnTo>
                  <a:pt x="113468" y="142548"/>
                </a:lnTo>
                <a:lnTo>
                  <a:pt x="110611" y="140967"/>
                </a:lnTo>
                <a:lnTo>
                  <a:pt x="110611" y="134797"/>
                </a:lnTo>
                <a:close/>
                <a:moveTo>
                  <a:pt x="122222" y="134797"/>
                </a:moveTo>
                <a:lnTo>
                  <a:pt x="127541" y="144007"/>
                </a:lnTo>
                <a:lnTo>
                  <a:pt x="125079" y="142548"/>
                </a:lnTo>
                <a:lnTo>
                  <a:pt x="122222" y="140967"/>
                </a:lnTo>
                <a:lnTo>
                  <a:pt x="122222" y="134797"/>
                </a:lnTo>
                <a:close/>
                <a:moveTo>
                  <a:pt x="145475" y="134797"/>
                </a:moveTo>
                <a:lnTo>
                  <a:pt x="150794" y="144007"/>
                </a:lnTo>
                <a:lnTo>
                  <a:pt x="148332" y="142548"/>
                </a:lnTo>
                <a:lnTo>
                  <a:pt x="145475" y="140967"/>
                </a:lnTo>
                <a:lnTo>
                  <a:pt x="145475" y="134797"/>
                </a:lnTo>
                <a:close/>
                <a:moveTo>
                  <a:pt x="157116" y="134797"/>
                </a:moveTo>
                <a:lnTo>
                  <a:pt x="162436" y="144007"/>
                </a:lnTo>
                <a:lnTo>
                  <a:pt x="159974" y="142548"/>
                </a:lnTo>
                <a:lnTo>
                  <a:pt x="157116" y="140967"/>
                </a:lnTo>
                <a:lnTo>
                  <a:pt x="157116" y="134797"/>
                </a:lnTo>
                <a:close/>
                <a:moveTo>
                  <a:pt x="6050" y="134797"/>
                </a:moveTo>
                <a:lnTo>
                  <a:pt x="11369" y="144037"/>
                </a:lnTo>
                <a:lnTo>
                  <a:pt x="11369" y="144037"/>
                </a:lnTo>
                <a:lnTo>
                  <a:pt x="8907" y="142578"/>
                </a:lnTo>
                <a:lnTo>
                  <a:pt x="6050" y="140937"/>
                </a:lnTo>
                <a:lnTo>
                  <a:pt x="6050" y="134797"/>
                </a:lnTo>
                <a:close/>
                <a:moveTo>
                  <a:pt x="284657" y="134828"/>
                </a:moveTo>
                <a:lnTo>
                  <a:pt x="284657" y="140998"/>
                </a:lnTo>
                <a:lnTo>
                  <a:pt x="279337" y="144037"/>
                </a:lnTo>
                <a:lnTo>
                  <a:pt x="284657" y="134828"/>
                </a:lnTo>
                <a:close/>
                <a:moveTo>
                  <a:pt x="121979" y="134828"/>
                </a:moveTo>
                <a:lnTo>
                  <a:pt x="121979" y="140998"/>
                </a:lnTo>
                <a:lnTo>
                  <a:pt x="119122" y="142639"/>
                </a:lnTo>
                <a:lnTo>
                  <a:pt x="116660" y="144037"/>
                </a:lnTo>
                <a:lnTo>
                  <a:pt x="121979" y="134828"/>
                </a:lnTo>
                <a:close/>
                <a:moveTo>
                  <a:pt x="133590" y="134828"/>
                </a:moveTo>
                <a:lnTo>
                  <a:pt x="133590" y="140998"/>
                </a:lnTo>
                <a:lnTo>
                  <a:pt x="130733" y="142639"/>
                </a:lnTo>
                <a:lnTo>
                  <a:pt x="128271" y="144037"/>
                </a:lnTo>
                <a:lnTo>
                  <a:pt x="133590" y="134828"/>
                </a:lnTo>
                <a:close/>
                <a:moveTo>
                  <a:pt x="145232" y="134828"/>
                </a:moveTo>
                <a:lnTo>
                  <a:pt x="145232" y="140998"/>
                </a:lnTo>
                <a:lnTo>
                  <a:pt x="142374" y="142639"/>
                </a:lnTo>
                <a:lnTo>
                  <a:pt x="139912" y="144037"/>
                </a:lnTo>
                <a:lnTo>
                  <a:pt x="145232" y="134828"/>
                </a:lnTo>
                <a:close/>
                <a:moveTo>
                  <a:pt x="156843" y="134828"/>
                </a:moveTo>
                <a:lnTo>
                  <a:pt x="156843" y="140998"/>
                </a:lnTo>
                <a:lnTo>
                  <a:pt x="153986" y="142639"/>
                </a:lnTo>
                <a:lnTo>
                  <a:pt x="151523" y="144037"/>
                </a:lnTo>
                <a:lnTo>
                  <a:pt x="156843" y="134828"/>
                </a:lnTo>
                <a:close/>
                <a:moveTo>
                  <a:pt x="168484" y="134828"/>
                </a:moveTo>
                <a:lnTo>
                  <a:pt x="168484" y="140998"/>
                </a:lnTo>
                <a:lnTo>
                  <a:pt x="165627" y="142639"/>
                </a:lnTo>
                <a:lnTo>
                  <a:pt x="163165" y="144037"/>
                </a:lnTo>
                <a:lnTo>
                  <a:pt x="168484" y="134828"/>
                </a:lnTo>
                <a:close/>
                <a:moveTo>
                  <a:pt x="180065" y="134828"/>
                </a:moveTo>
                <a:lnTo>
                  <a:pt x="180065" y="140967"/>
                </a:lnTo>
                <a:lnTo>
                  <a:pt x="177208" y="142578"/>
                </a:lnTo>
                <a:lnTo>
                  <a:pt x="174746" y="144037"/>
                </a:lnTo>
                <a:lnTo>
                  <a:pt x="180065" y="134828"/>
                </a:lnTo>
                <a:close/>
                <a:moveTo>
                  <a:pt x="191676" y="134828"/>
                </a:moveTo>
                <a:lnTo>
                  <a:pt x="191676" y="140967"/>
                </a:lnTo>
                <a:lnTo>
                  <a:pt x="188849" y="142578"/>
                </a:lnTo>
                <a:lnTo>
                  <a:pt x="186357" y="144037"/>
                </a:lnTo>
                <a:lnTo>
                  <a:pt x="191676" y="134828"/>
                </a:lnTo>
                <a:close/>
                <a:moveTo>
                  <a:pt x="203318" y="134828"/>
                </a:moveTo>
                <a:lnTo>
                  <a:pt x="203318" y="140967"/>
                </a:lnTo>
                <a:lnTo>
                  <a:pt x="200461" y="142578"/>
                </a:lnTo>
                <a:lnTo>
                  <a:pt x="197999" y="144037"/>
                </a:lnTo>
                <a:lnTo>
                  <a:pt x="203318" y="134828"/>
                </a:lnTo>
                <a:close/>
                <a:moveTo>
                  <a:pt x="214929" y="134828"/>
                </a:moveTo>
                <a:lnTo>
                  <a:pt x="214929" y="140967"/>
                </a:lnTo>
                <a:lnTo>
                  <a:pt x="212072" y="142578"/>
                </a:lnTo>
                <a:lnTo>
                  <a:pt x="209610" y="144037"/>
                </a:lnTo>
                <a:lnTo>
                  <a:pt x="214929" y="134828"/>
                </a:lnTo>
                <a:close/>
                <a:moveTo>
                  <a:pt x="226570" y="134828"/>
                </a:moveTo>
                <a:lnTo>
                  <a:pt x="226570" y="140967"/>
                </a:lnTo>
                <a:lnTo>
                  <a:pt x="223713" y="142578"/>
                </a:lnTo>
                <a:lnTo>
                  <a:pt x="221251" y="144037"/>
                </a:lnTo>
                <a:lnTo>
                  <a:pt x="226570" y="134828"/>
                </a:lnTo>
                <a:close/>
                <a:moveTo>
                  <a:pt x="238182" y="134828"/>
                </a:moveTo>
                <a:lnTo>
                  <a:pt x="238182" y="140967"/>
                </a:lnTo>
                <a:lnTo>
                  <a:pt x="235355" y="142578"/>
                </a:lnTo>
                <a:lnTo>
                  <a:pt x="232862" y="144037"/>
                </a:lnTo>
                <a:lnTo>
                  <a:pt x="238182" y="134828"/>
                </a:lnTo>
                <a:close/>
                <a:moveTo>
                  <a:pt x="249793" y="134828"/>
                </a:moveTo>
                <a:lnTo>
                  <a:pt x="249793" y="140967"/>
                </a:lnTo>
                <a:lnTo>
                  <a:pt x="246936" y="142578"/>
                </a:lnTo>
                <a:lnTo>
                  <a:pt x="244474" y="144037"/>
                </a:lnTo>
                <a:lnTo>
                  <a:pt x="249793" y="134828"/>
                </a:lnTo>
                <a:close/>
                <a:moveTo>
                  <a:pt x="261404" y="134828"/>
                </a:moveTo>
                <a:lnTo>
                  <a:pt x="261404" y="140967"/>
                </a:lnTo>
                <a:lnTo>
                  <a:pt x="258547" y="142578"/>
                </a:lnTo>
                <a:lnTo>
                  <a:pt x="256085" y="144037"/>
                </a:lnTo>
                <a:lnTo>
                  <a:pt x="261404" y="134828"/>
                </a:lnTo>
                <a:close/>
                <a:moveTo>
                  <a:pt x="273046" y="134828"/>
                </a:moveTo>
                <a:lnTo>
                  <a:pt x="273046" y="140998"/>
                </a:lnTo>
                <a:lnTo>
                  <a:pt x="270188" y="142639"/>
                </a:lnTo>
                <a:lnTo>
                  <a:pt x="267726" y="144037"/>
                </a:lnTo>
                <a:lnTo>
                  <a:pt x="273046" y="134828"/>
                </a:lnTo>
                <a:close/>
                <a:moveTo>
                  <a:pt x="29029" y="134828"/>
                </a:moveTo>
                <a:lnTo>
                  <a:pt x="29029" y="140998"/>
                </a:lnTo>
                <a:lnTo>
                  <a:pt x="26172" y="142639"/>
                </a:lnTo>
                <a:lnTo>
                  <a:pt x="23710" y="144068"/>
                </a:lnTo>
                <a:lnTo>
                  <a:pt x="23710" y="144068"/>
                </a:lnTo>
                <a:lnTo>
                  <a:pt x="29029" y="134828"/>
                </a:lnTo>
                <a:close/>
                <a:moveTo>
                  <a:pt x="40610" y="134828"/>
                </a:moveTo>
                <a:lnTo>
                  <a:pt x="40610" y="140998"/>
                </a:lnTo>
                <a:lnTo>
                  <a:pt x="37783" y="142639"/>
                </a:lnTo>
                <a:lnTo>
                  <a:pt x="35290" y="144068"/>
                </a:lnTo>
                <a:lnTo>
                  <a:pt x="35290" y="144068"/>
                </a:lnTo>
                <a:lnTo>
                  <a:pt x="40610" y="134828"/>
                </a:lnTo>
                <a:close/>
                <a:moveTo>
                  <a:pt x="63862" y="134828"/>
                </a:moveTo>
                <a:lnTo>
                  <a:pt x="63862" y="140998"/>
                </a:lnTo>
                <a:lnTo>
                  <a:pt x="61005" y="142639"/>
                </a:lnTo>
                <a:lnTo>
                  <a:pt x="58543" y="144068"/>
                </a:lnTo>
                <a:lnTo>
                  <a:pt x="58543" y="144068"/>
                </a:lnTo>
                <a:lnTo>
                  <a:pt x="63862" y="134828"/>
                </a:lnTo>
                <a:close/>
                <a:moveTo>
                  <a:pt x="75504" y="134828"/>
                </a:moveTo>
                <a:lnTo>
                  <a:pt x="75504" y="140998"/>
                </a:lnTo>
                <a:lnTo>
                  <a:pt x="72647" y="142639"/>
                </a:lnTo>
                <a:lnTo>
                  <a:pt x="70185" y="144068"/>
                </a:lnTo>
                <a:lnTo>
                  <a:pt x="70185" y="144068"/>
                </a:lnTo>
                <a:lnTo>
                  <a:pt x="75504" y="134828"/>
                </a:lnTo>
                <a:close/>
                <a:moveTo>
                  <a:pt x="87115" y="134828"/>
                </a:moveTo>
                <a:lnTo>
                  <a:pt x="87115" y="140998"/>
                </a:lnTo>
                <a:lnTo>
                  <a:pt x="84288" y="142639"/>
                </a:lnTo>
                <a:lnTo>
                  <a:pt x="81796" y="144068"/>
                </a:lnTo>
                <a:lnTo>
                  <a:pt x="81796" y="144068"/>
                </a:lnTo>
                <a:lnTo>
                  <a:pt x="87115" y="134828"/>
                </a:lnTo>
                <a:close/>
                <a:moveTo>
                  <a:pt x="98757" y="134828"/>
                </a:moveTo>
                <a:lnTo>
                  <a:pt x="98757" y="140998"/>
                </a:lnTo>
                <a:lnTo>
                  <a:pt x="95899" y="142639"/>
                </a:lnTo>
                <a:lnTo>
                  <a:pt x="93437" y="144068"/>
                </a:lnTo>
                <a:lnTo>
                  <a:pt x="93437" y="144068"/>
                </a:lnTo>
                <a:lnTo>
                  <a:pt x="98757" y="134828"/>
                </a:lnTo>
                <a:close/>
                <a:moveTo>
                  <a:pt x="110337" y="134828"/>
                </a:moveTo>
                <a:lnTo>
                  <a:pt x="110337" y="140998"/>
                </a:lnTo>
                <a:lnTo>
                  <a:pt x="107480" y="142639"/>
                </a:lnTo>
                <a:lnTo>
                  <a:pt x="105018" y="144068"/>
                </a:lnTo>
                <a:lnTo>
                  <a:pt x="105018" y="144068"/>
                </a:lnTo>
                <a:lnTo>
                  <a:pt x="110337" y="134828"/>
                </a:lnTo>
                <a:close/>
                <a:moveTo>
                  <a:pt x="17418" y="134828"/>
                </a:moveTo>
                <a:lnTo>
                  <a:pt x="17418" y="140998"/>
                </a:lnTo>
                <a:lnTo>
                  <a:pt x="14560" y="142639"/>
                </a:lnTo>
                <a:lnTo>
                  <a:pt x="12098" y="144068"/>
                </a:lnTo>
                <a:lnTo>
                  <a:pt x="17418" y="134828"/>
                </a:lnTo>
                <a:close/>
                <a:moveTo>
                  <a:pt x="52251" y="134828"/>
                </a:moveTo>
                <a:lnTo>
                  <a:pt x="52251" y="140998"/>
                </a:lnTo>
                <a:lnTo>
                  <a:pt x="49394" y="142639"/>
                </a:lnTo>
                <a:lnTo>
                  <a:pt x="46932" y="144068"/>
                </a:lnTo>
                <a:lnTo>
                  <a:pt x="52251" y="134828"/>
                </a:lnTo>
                <a:close/>
                <a:moveTo>
                  <a:pt x="5898" y="141180"/>
                </a:moveTo>
                <a:lnTo>
                  <a:pt x="8755" y="142822"/>
                </a:lnTo>
                <a:lnTo>
                  <a:pt x="11217" y="144250"/>
                </a:lnTo>
                <a:lnTo>
                  <a:pt x="578" y="144250"/>
                </a:lnTo>
                <a:lnTo>
                  <a:pt x="5898" y="141180"/>
                </a:lnTo>
                <a:close/>
                <a:moveTo>
                  <a:pt x="17509" y="141180"/>
                </a:moveTo>
                <a:lnTo>
                  <a:pt x="20366" y="142822"/>
                </a:lnTo>
                <a:lnTo>
                  <a:pt x="22828" y="144250"/>
                </a:lnTo>
                <a:lnTo>
                  <a:pt x="12190" y="144250"/>
                </a:lnTo>
                <a:lnTo>
                  <a:pt x="14682" y="142822"/>
                </a:lnTo>
                <a:lnTo>
                  <a:pt x="17509" y="141180"/>
                </a:lnTo>
                <a:close/>
                <a:moveTo>
                  <a:pt x="29150" y="141180"/>
                </a:moveTo>
                <a:lnTo>
                  <a:pt x="32008" y="142822"/>
                </a:lnTo>
                <a:lnTo>
                  <a:pt x="34470" y="144250"/>
                </a:lnTo>
                <a:lnTo>
                  <a:pt x="23831" y="144250"/>
                </a:lnTo>
                <a:lnTo>
                  <a:pt x="26293" y="142822"/>
                </a:lnTo>
                <a:lnTo>
                  <a:pt x="29150" y="141180"/>
                </a:lnTo>
                <a:close/>
                <a:moveTo>
                  <a:pt x="40762" y="141180"/>
                </a:moveTo>
                <a:lnTo>
                  <a:pt x="43619" y="142822"/>
                </a:lnTo>
                <a:lnTo>
                  <a:pt x="46081" y="144250"/>
                </a:lnTo>
                <a:lnTo>
                  <a:pt x="35442" y="144250"/>
                </a:lnTo>
                <a:lnTo>
                  <a:pt x="37935" y="142822"/>
                </a:lnTo>
                <a:lnTo>
                  <a:pt x="40762" y="141180"/>
                </a:lnTo>
                <a:close/>
                <a:moveTo>
                  <a:pt x="52403" y="141180"/>
                </a:moveTo>
                <a:lnTo>
                  <a:pt x="55260" y="142822"/>
                </a:lnTo>
                <a:lnTo>
                  <a:pt x="57722" y="144250"/>
                </a:lnTo>
                <a:lnTo>
                  <a:pt x="47084" y="144250"/>
                </a:lnTo>
                <a:lnTo>
                  <a:pt x="49546" y="142822"/>
                </a:lnTo>
                <a:lnTo>
                  <a:pt x="52403" y="141180"/>
                </a:lnTo>
                <a:close/>
                <a:moveTo>
                  <a:pt x="64014" y="141180"/>
                </a:moveTo>
                <a:lnTo>
                  <a:pt x="66871" y="142822"/>
                </a:lnTo>
                <a:lnTo>
                  <a:pt x="69334" y="144250"/>
                </a:lnTo>
                <a:lnTo>
                  <a:pt x="58695" y="144250"/>
                </a:lnTo>
                <a:lnTo>
                  <a:pt x="61187" y="142822"/>
                </a:lnTo>
                <a:lnTo>
                  <a:pt x="64014" y="141180"/>
                </a:lnTo>
                <a:close/>
                <a:moveTo>
                  <a:pt x="75625" y="141180"/>
                </a:moveTo>
                <a:lnTo>
                  <a:pt x="78452" y="142822"/>
                </a:lnTo>
                <a:lnTo>
                  <a:pt x="80945" y="144250"/>
                </a:lnTo>
                <a:lnTo>
                  <a:pt x="70306" y="144250"/>
                </a:lnTo>
                <a:lnTo>
                  <a:pt x="72768" y="142822"/>
                </a:lnTo>
                <a:lnTo>
                  <a:pt x="75625" y="141180"/>
                </a:lnTo>
                <a:close/>
                <a:moveTo>
                  <a:pt x="87237" y="141180"/>
                </a:moveTo>
                <a:lnTo>
                  <a:pt x="90094" y="142822"/>
                </a:lnTo>
                <a:lnTo>
                  <a:pt x="92556" y="144250"/>
                </a:lnTo>
                <a:lnTo>
                  <a:pt x="81917" y="144250"/>
                </a:lnTo>
                <a:lnTo>
                  <a:pt x="84379" y="142822"/>
                </a:lnTo>
                <a:lnTo>
                  <a:pt x="87237" y="141180"/>
                </a:lnTo>
                <a:close/>
                <a:moveTo>
                  <a:pt x="98878" y="141180"/>
                </a:moveTo>
                <a:lnTo>
                  <a:pt x="101705" y="142822"/>
                </a:lnTo>
                <a:lnTo>
                  <a:pt x="104197" y="144250"/>
                </a:lnTo>
                <a:lnTo>
                  <a:pt x="93559" y="144250"/>
                </a:lnTo>
                <a:lnTo>
                  <a:pt x="96021" y="142822"/>
                </a:lnTo>
                <a:lnTo>
                  <a:pt x="98878" y="141180"/>
                </a:lnTo>
                <a:close/>
                <a:moveTo>
                  <a:pt x="110489" y="141180"/>
                </a:moveTo>
                <a:lnTo>
                  <a:pt x="113346" y="142822"/>
                </a:lnTo>
                <a:lnTo>
                  <a:pt x="115809" y="144250"/>
                </a:lnTo>
                <a:lnTo>
                  <a:pt x="105170" y="144250"/>
                </a:lnTo>
                <a:lnTo>
                  <a:pt x="107632" y="142822"/>
                </a:lnTo>
                <a:lnTo>
                  <a:pt x="110489" y="141180"/>
                </a:lnTo>
                <a:close/>
                <a:moveTo>
                  <a:pt x="122131" y="141180"/>
                </a:moveTo>
                <a:lnTo>
                  <a:pt x="124958" y="142822"/>
                </a:lnTo>
                <a:lnTo>
                  <a:pt x="127450" y="144250"/>
                </a:lnTo>
                <a:lnTo>
                  <a:pt x="116812" y="144250"/>
                </a:lnTo>
                <a:lnTo>
                  <a:pt x="119274" y="142822"/>
                </a:lnTo>
                <a:lnTo>
                  <a:pt x="122131" y="141180"/>
                </a:lnTo>
                <a:close/>
                <a:moveTo>
                  <a:pt x="133742" y="141180"/>
                </a:moveTo>
                <a:lnTo>
                  <a:pt x="136599" y="142822"/>
                </a:lnTo>
                <a:lnTo>
                  <a:pt x="139061" y="144250"/>
                </a:lnTo>
                <a:lnTo>
                  <a:pt x="128423" y="144250"/>
                </a:lnTo>
                <a:lnTo>
                  <a:pt x="130885" y="142822"/>
                </a:lnTo>
                <a:lnTo>
                  <a:pt x="133742" y="141180"/>
                </a:lnTo>
                <a:close/>
                <a:moveTo>
                  <a:pt x="145323" y="141180"/>
                </a:moveTo>
                <a:lnTo>
                  <a:pt x="148180" y="142822"/>
                </a:lnTo>
                <a:lnTo>
                  <a:pt x="150642" y="144250"/>
                </a:lnTo>
                <a:lnTo>
                  <a:pt x="140004" y="144250"/>
                </a:lnTo>
                <a:lnTo>
                  <a:pt x="142496" y="142822"/>
                </a:lnTo>
                <a:lnTo>
                  <a:pt x="145323" y="141180"/>
                </a:lnTo>
                <a:close/>
                <a:moveTo>
                  <a:pt x="156964" y="141180"/>
                </a:moveTo>
                <a:lnTo>
                  <a:pt x="159822" y="142822"/>
                </a:lnTo>
                <a:lnTo>
                  <a:pt x="162284" y="144250"/>
                </a:lnTo>
                <a:lnTo>
                  <a:pt x="151645" y="144250"/>
                </a:lnTo>
                <a:lnTo>
                  <a:pt x="154107" y="142822"/>
                </a:lnTo>
                <a:lnTo>
                  <a:pt x="156964" y="141180"/>
                </a:lnTo>
                <a:close/>
                <a:moveTo>
                  <a:pt x="168575" y="141180"/>
                </a:moveTo>
                <a:lnTo>
                  <a:pt x="171433" y="142822"/>
                </a:lnTo>
                <a:lnTo>
                  <a:pt x="173895" y="144250"/>
                </a:lnTo>
                <a:lnTo>
                  <a:pt x="163256" y="144250"/>
                </a:lnTo>
                <a:lnTo>
                  <a:pt x="165749" y="142822"/>
                </a:lnTo>
                <a:lnTo>
                  <a:pt x="168575" y="141180"/>
                </a:lnTo>
                <a:close/>
                <a:moveTo>
                  <a:pt x="180217" y="141180"/>
                </a:moveTo>
                <a:lnTo>
                  <a:pt x="183074" y="142822"/>
                </a:lnTo>
                <a:lnTo>
                  <a:pt x="185536" y="144250"/>
                </a:lnTo>
                <a:lnTo>
                  <a:pt x="174898" y="144250"/>
                </a:lnTo>
                <a:lnTo>
                  <a:pt x="177360" y="142822"/>
                </a:lnTo>
                <a:lnTo>
                  <a:pt x="180217" y="141180"/>
                </a:lnTo>
                <a:close/>
                <a:moveTo>
                  <a:pt x="191828" y="141180"/>
                </a:moveTo>
                <a:lnTo>
                  <a:pt x="194685" y="142822"/>
                </a:lnTo>
                <a:lnTo>
                  <a:pt x="197147" y="144250"/>
                </a:lnTo>
                <a:lnTo>
                  <a:pt x="186509" y="144250"/>
                </a:lnTo>
                <a:lnTo>
                  <a:pt x="189001" y="142822"/>
                </a:lnTo>
                <a:lnTo>
                  <a:pt x="191828" y="141180"/>
                </a:lnTo>
                <a:close/>
                <a:moveTo>
                  <a:pt x="203470" y="141180"/>
                </a:moveTo>
                <a:lnTo>
                  <a:pt x="206327" y="142822"/>
                </a:lnTo>
                <a:lnTo>
                  <a:pt x="208789" y="144250"/>
                </a:lnTo>
                <a:lnTo>
                  <a:pt x="198151" y="144250"/>
                </a:lnTo>
                <a:lnTo>
                  <a:pt x="200613" y="142822"/>
                </a:lnTo>
                <a:lnTo>
                  <a:pt x="203470" y="141180"/>
                </a:lnTo>
                <a:close/>
                <a:moveTo>
                  <a:pt x="215051" y="141180"/>
                </a:moveTo>
                <a:lnTo>
                  <a:pt x="217908" y="142822"/>
                </a:lnTo>
                <a:lnTo>
                  <a:pt x="220370" y="144250"/>
                </a:lnTo>
                <a:lnTo>
                  <a:pt x="209731" y="144250"/>
                </a:lnTo>
                <a:lnTo>
                  <a:pt x="212193" y="142822"/>
                </a:lnTo>
                <a:lnTo>
                  <a:pt x="215051" y="141180"/>
                </a:lnTo>
                <a:close/>
                <a:moveTo>
                  <a:pt x="226692" y="141180"/>
                </a:moveTo>
                <a:lnTo>
                  <a:pt x="229519" y="142822"/>
                </a:lnTo>
                <a:lnTo>
                  <a:pt x="232011" y="144250"/>
                </a:lnTo>
                <a:lnTo>
                  <a:pt x="221373" y="144250"/>
                </a:lnTo>
                <a:lnTo>
                  <a:pt x="223835" y="142822"/>
                </a:lnTo>
                <a:lnTo>
                  <a:pt x="226692" y="141180"/>
                </a:lnTo>
                <a:close/>
                <a:moveTo>
                  <a:pt x="238303" y="141180"/>
                </a:moveTo>
                <a:lnTo>
                  <a:pt x="241160" y="142822"/>
                </a:lnTo>
                <a:lnTo>
                  <a:pt x="243622" y="144250"/>
                </a:lnTo>
                <a:lnTo>
                  <a:pt x="232984" y="144250"/>
                </a:lnTo>
                <a:lnTo>
                  <a:pt x="235446" y="142822"/>
                </a:lnTo>
                <a:lnTo>
                  <a:pt x="238303" y="141180"/>
                </a:lnTo>
                <a:close/>
                <a:moveTo>
                  <a:pt x="249945" y="141180"/>
                </a:moveTo>
                <a:lnTo>
                  <a:pt x="252772" y="142822"/>
                </a:lnTo>
                <a:lnTo>
                  <a:pt x="255264" y="144250"/>
                </a:lnTo>
                <a:lnTo>
                  <a:pt x="244626" y="144250"/>
                </a:lnTo>
                <a:lnTo>
                  <a:pt x="247088" y="142822"/>
                </a:lnTo>
                <a:lnTo>
                  <a:pt x="249945" y="141180"/>
                </a:lnTo>
                <a:close/>
                <a:moveTo>
                  <a:pt x="261556" y="141180"/>
                </a:moveTo>
                <a:lnTo>
                  <a:pt x="264413" y="142822"/>
                </a:lnTo>
                <a:lnTo>
                  <a:pt x="266875" y="144250"/>
                </a:lnTo>
                <a:lnTo>
                  <a:pt x="256237" y="144250"/>
                </a:lnTo>
                <a:lnTo>
                  <a:pt x="258699" y="142822"/>
                </a:lnTo>
                <a:lnTo>
                  <a:pt x="261556" y="141180"/>
                </a:lnTo>
                <a:close/>
                <a:moveTo>
                  <a:pt x="273198" y="141180"/>
                </a:moveTo>
                <a:lnTo>
                  <a:pt x="276024" y="142822"/>
                </a:lnTo>
                <a:lnTo>
                  <a:pt x="278517" y="144250"/>
                </a:lnTo>
                <a:lnTo>
                  <a:pt x="267878" y="144250"/>
                </a:lnTo>
                <a:lnTo>
                  <a:pt x="270340" y="142822"/>
                </a:lnTo>
                <a:lnTo>
                  <a:pt x="273198" y="141180"/>
                </a:lnTo>
                <a:close/>
                <a:moveTo>
                  <a:pt x="11217" y="144524"/>
                </a:moveTo>
                <a:lnTo>
                  <a:pt x="5898" y="147594"/>
                </a:lnTo>
                <a:lnTo>
                  <a:pt x="578" y="144524"/>
                </a:lnTo>
                <a:close/>
                <a:moveTo>
                  <a:pt x="22828" y="144524"/>
                </a:moveTo>
                <a:lnTo>
                  <a:pt x="17509" y="147594"/>
                </a:lnTo>
                <a:lnTo>
                  <a:pt x="12190" y="144524"/>
                </a:lnTo>
                <a:close/>
                <a:moveTo>
                  <a:pt x="34470" y="144524"/>
                </a:moveTo>
                <a:lnTo>
                  <a:pt x="29150" y="147594"/>
                </a:lnTo>
                <a:lnTo>
                  <a:pt x="23831" y="144524"/>
                </a:lnTo>
                <a:close/>
                <a:moveTo>
                  <a:pt x="46081" y="144524"/>
                </a:moveTo>
                <a:lnTo>
                  <a:pt x="40762" y="147594"/>
                </a:lnTo>
                <a:lnTo>
                  <a:pt x="35442" y="144524"/>
                </a:lnTo>
                <a:close/>
                <a:moveTo>
                  <a:pt x="57722" y="144524"/>
                </a:moveTo>
                <a:lnTo>
                  <a:pt x="52403" y="147594"/>
                </a:lnTo>
                <a:lnTo>
                  <a:pt x="47084" y="144524"/>
                </a:lnTo>
                <a:close/>
                <a:moveTo>
                  <a:pt x="69334" y="144524"/>
                </a:moveTo>
                <a:lnTo>
                  <a:pt x="64014" y="147594"/>
                </a:lnTo>
                <a:lnTo>
                  <a:pt x="58695" y="144524"/>
                </a:lnTo>
                <a:close/>
                <a:moveTo>
                  <a:pt x="80945" y="144524"/>
                </a:moveTo>
                <a:lnTo>
                  <a:pt x="75625" y="147594"/>
                </a:lnTo>
                <a:lnTo>
                  <a:pt x="70306" y="144524"/>
                </a:lnTo>
                <a:close/>
                <a:moveTo>
                  <a:pt x="92556" y="144524"/>
                </a:moveTo>
                <a:lnTo>
                  <a:pt x="87237" y="147594"/>
                </a:lnTo>
                <a:lnTo>
                  <a:pt x="81917" y="144524"/>
                </a:lnTo>
                <a:close/>
                <a:moveTo>
                  <a:pt x="104197" y="144524"/>
                </a:moveTo>
                <a:lnTo>
                  <a:pt x="98878" y="147594"/>
                </a:lnTo>
                <a:lnTo>
                  <a:pt x="93559" y="144524"/>
                </a:lnTo>
                <a:close/>
                <a:moveTo>
                  <a:pt x="115809" y="144524"/>
                </a:moveTo>
                <a:lnTo>
                  <a:pt x="110489" y="147594"/>
                </a:lnTo>
                <a:lnTo>
                  <a:pt x="105170" y="144524"/>
                </a:lnTo>
                <a:close/>
                <a:moveTo>
                  <a:pt x="127450" y="144524"/>
                </a:moveTo>
                <a:lnTo>
                  <a:pt x="122131" y="147594"/>
                </a:lnTo>
                <a:lnTo>
                  <a:pt x="116812" y="144524"/>
                </a:lnTo>
                <a:close/>
                <a:moveTo>
                  <a:pt x="139061" y="144524"/>
                </a:moveTo>
                <a:lnTo>
                  <a:pt x="133742" y="147594"/>
                </a:lnTo>
                <a:lnTo>
                  <a:pt x="128423" y="144524"/>
                </a:lnTo>
                <a:close/>
                <a:moveTo>
                  <a:pt x="150642" y="144524"/>
                </a:moveTo>
                <a:lnTo>
                  <a:pt x="145323" y="147594"/>
                </a:lnTo>
                <a:lnTo>
                  <a:pt x="140004" y="144524"/>
                </a:lnTo>
                <a:close/>
                <a:moveTo>
                  <a:pt x="162284" y="144524"/>
                </a:moveTo>
                <a:lnTo>
                  <a:pt x="156964" y="147594"/>
                </a:lnTo>
                <a:lnTo>
                  <a:pt x="151645" y="144524"/>
                </a:lnTo>
                <a:close/>
                <a:moveTo>
                  <a:pt x="173895" y="144524"/>
                </a:moveTo>
                <a:lnTo>
                  <a:pt x="168575" y="147594"/>
                </a:lnTo>
                <a:lnTo>
                  <a:pt x="163256" y="144524"/>
                </a:lnTo>
                <a:close/>
                <a:moveTo>
                  <a:pt x="185536" y="144524"/>
                </a:moveTo>
                <a:lnTo>
                  <a:pt x="180217" y="147594"/>
                </a:lnTo>
                <a:lnTo>
                  <a:pt x="174898" y="144524"/>
                </a:lnTo>
                <a:close/>
                <a:moveTo>
                  <a:pt x="197147" y="144524"/>
                </a:moveTo>
                <a:lnTo>
                  <a:pt x="191828" y="147594"/>
                </a:lnTo>
                <a:lnTo>
                  <a:pt x="186509" y="144524"/>
                </a:lnTo>
                <a:close/>
                <a:moveTo>
                  <a:pt x="208789" y="144524"/>
                </a:moveTo>
                <a:lnTo>
                  <a:pt x="203470" y="147594"/>
                </a:lnTo>
                <a:lnTo>
                  <a:pt x="198151" y="144524"/>
                </a:lnTo>
                <a:close/>
                <a:moveTo>
                  <a:pt x="220370" y="144524"/>
                </a:moveTo>
                <a:lnTo>
                  <a:pt x="215051" y="147594"/>
                </a:lnTo>
                <a:lnTo>
                  <a:pt x="209731" y="144524"/>
                </a:lnTo>
                <a:close/>
                <a:moveTo>
                  <a:pt x="232011" y="144524"/>
                </a:moveTo>
                <a:lnTo>
                  <a:pt x="226692" y="147594"/>
                </a:lnTo>
                <a:lnTo>
                  <a:pt x="221373" y="144524"/>
                </a:lnTo>
                <a:close/>
                <a:moveTo>
                  <a:pt x="243622" y="144524"/>
                </a:moveTo>
                <a:lnTo>
                  <a:pt x="238303" y="147594"/>
                </a:lnTo>
                <a:lnTo>
                  <a:pt x="232984" y="144524"/>
                </a:lnTo>
                <a:close/>
                <a:moveTo>
                  <a:pt x="255264" y="144524"/>
                </a:moveTo>
                <a:lnTo>
                  <a:pt x="249945" y="147594"/>
                </a:lnTo>
                <a:lnTo>
                  <a:pt x="244626" y="144524"/>
                </a:lnTo>
                <a:close/>
                <a:moveTo>
                  <a:pt x="266875" y="144524"/>
                </a:moveTo>
                <a:lnTo>
                  <a:pt x="261556" y="147594"/>
                </a:lnTo>
                <a:lnTo>
                  <a:pt x="256237" y="144524"/>
                </a:lnTo>
                <a:close/>
                <a:moveTo>
                  <a:pt x="278517" y="144524"/>
                </a:moveTo>
                <a:lnTo>
                  <a:pt x="273198" y="147594"/>
                </a:lnTo>
                <a:lnTo>
                  <a:pt x="267878" y="144524"/>
                </a:lnTo>
                <a:close/>
                <a:moveTo>
                  <a:pt x="11369" y="144737"/>
                </a:moveTo>
                <a:lnTo>
                  <a:pt x="6050" y="153946"/>
                </a:lnTo>
                <a:lnTo>
                  <a:pt x="6050" y="147837"/>
                </a:lnTo>
                <a:lnTo>
                  <a:pt x="11369" y="144737"/>
                </a:lnTo>
                <a:close/>
                <a:moveTo>
                  <a:pt x="22980" y="144706"/>
                </a:moveTo>
                <a:lnTo>
                  <a:pt x="17661" y="153946"/>
                </a:lnTo>
                <a:lnTo>
                  <a:pt x="17661" y="147806"/>
                </a:lnTo>
                <a:lnTo>
                  <a:pt x="22980" y="144706"/>
                </a:lnTo>
                <a:close/>
                <a:moveTo>
                  <a:pt x="34622" y="144737"/>
                </a:moveTo>
                <a:lnTo>
                  <a:pt x="29302" y="153946"/>
                </a:lnTo>
                <a:lnTo>
                  <a:pt x="29302" y="147837"/>
                </a:lnTo>
                <a:lnTo>
                  <a:pt x="34622" y="144737"/>
                </a:lnTo>
                <a:close/>
                <a:moveTo>
                  <a:pt x="46202" y="144737"/>
                </a:moveTo>
                <a:lnTo>
                  <a:pt x="40883" y="153946"/>
                </a:lnTo>
                <a:lnTo>
                  <a:pt x="40883" y="147837"/>
                </a:lnTo>
                <a:lnTo>
                  <a:pt x="46202" y="144737"/>
                </a:lnTo>
                <a:close/>
                <a:moveTo>
                  <a:pt x="57844" y="144737"/>
                </a:moveTo>
                <a:lnTo>
                  <a:pt x="52525" y="153946"/>
                </a:lnTo>
                <a:lnTo>
                  <a:pt x="52525" y="147837"/>
                </a:lnTo>
                <a:lnTo>
                  <a:pt x="57844" y="144737"/>
                </a:lnTo>
                <a:close/>
                <a:moveTo>
                  <a:pt x="69455" y="144737"/>
                </a:moveTo>
                <a:lnTo>
                  <a:pt x="64136" y="153946"/>
                </a:lnTo>
                <a:lnTo>
                  <a:pt x="64136" y="147837"/>
                </a:lnTo>
                <a:lnTo>
                  <a:pt x="69455" y="144737"/>
                </a:lnTo>
                <a:close/>
                <a:moveTo>
                  <a:pt x="81097" y="144737"/>
                </a:moveTo>
                <a:lnTo>
                  <a:pt x="75777" y="153946"/>
                </a:lnTo>
                <a:lnTo>
                  <a:pt x="75777" y="147837"/>
                </a:lnTo>
                <a:lnTo>
                  <a:pt x="81097" y="144737"/>
                </a:lnTo>
                <a:close/>
                <a:moveTo>
                  <a:pt x="92708" y="144737"/>
                </a:moveTo>
                <a:lnTo>
                  <a:pt x="87389" y="153946"/>
                </a:lnTo>
                <a:lnTo>
                  <a:pt x="87389" y="147837"/>
                </a:lnTo>
                <a:lnTo>
                  <a:pt x="92708" y="144737"/>
                </a:lnTo>
                <a:close/>
                <a:moveTo>
                  <a:pt x="104349" y="144737"/>
                </a:moveTo>
                <a:lnTo>
                  <a:pt x="99030" y="153946"/>
                </a:lnTo>
                <a:lnTo>
                  <a:pt x="99030" y="147837"/>
                </a:lnTo>
                <a:lnTo>
                  <a:pt x="104349" y="144737"/>
                </a:lnTo>
                <a:close/>
                <a:moveTo>
                  <a:pt x="115930" y="144737"/>
                </a:moveTo>
                <a:lnTo>
                  <a:pt x="110611" y="153946"/>
                </a:lnTo>
                <a:lnTo>
                  <a:pt x="110611" y="147837"/>
                </a:lnTo>
                <a:lnTo>
                  <a:pt x="115930" y="144737"/>
                </a:lnTo>
                <a:close/>
                <a:moveTo>
                  <a:pt x="127541" y="144737"/>
                </a:moveTo>
                <a:lnTo>
                  <a:pt x="122222" y="153946"/>
                </a:lnTo>
                <a:lnTo>
                  <a:pt x="122222" y="147837"/>
                </a:lnTo>
                <a:lnTo>
                  <a:pt x="127541" y="144737"/>
                </a:lnTo>
                <a:close/>
                <a:moveTo>
                  <a:pt x="139183" y="144737"/>
                </a:moveTo>
                <a:lnTo>
                  <a:pt x="133864" y="153946"/>
                </a:lnTo>
                <a:lnTo>
                  <a:pt x="133864" y="147837"/>
                </a:lnTo>
                <a:lnTo>
                  <a:pt x="139183" y="144737"/>
                </a:lnTo>
                <a:close/>
                <a:moveTo>
                  <a:pt x="150794" y="144737"/>
                </a:moveTo>
                <a:lnTo>
                  <a:pt x="145475" y="153946"/>
                </a:lnTo>
                <a:lnTo>
                  <a:pt x="145475" y="147837"/>
                </a:lnTo>
                <a:lnTo>
                  <a:pt x="150794" y="144737"/>
                </a:lnTo>
                <a:close/>
                <a:moveTo>
                  <a:pt x="162436" y="144737"/>
                </a:moveTo>
                <a:lnTo>
                  <a:pt x="157116" y="153946"/>
                </a:lnTo>
                <a:lnTo>
                  <a:pt x="157116" y="147837"/>
                </a:lnTo>
                <a:lnTo>
                  <a:pt x="162436" y="144737"/>
                </a:lnTo>
                <a:close/>
                <a:moveTo>
                  <a:pt x="174047" y="144737"/>
                </a:moveTo>
                <a:lnTo>
                  <a:pt x="168727" y="153946"/>
                </a:lnTo>
                <a:lnTo>
                  <a:pt x="168727" y="147837"/>
                </a:lnTo>
                <a:lnTo>
                  <a:pt x="174047" y="144737"/>
                </a:lnTo>
                <a:close/>
                <a:moveTo>
                  <a:pt x="185658" y="144737"/>
                </a:moveTo>
                <a:lnTo>
                  <a:pt x="180339" y="153946"/>
                </a:lnTo>
                <a:lnTo>
                  <a:pt x="180339" y="147837"/>
                </a:lnTo>
                <a:lnTo>
                  <a:pt x="185658" y="144737"/>
                </a:lnTo>
                <a:close/>
                <a:moveTo>
                  <a:pt x="197269" y="144737"/>
                </a:moveTo>
                <a:lnTo>
                  <a:pt x="191950" y="153946"/>
                </a:lnTo>
                <a:lnTo>
                  <a:pt x="191950" y="147837"/>
                </a:lnTo>
                <a:lnTo>
                  <a:pt x="197269" y="144737"/>
                </a:lnTo>
                <a:close/>
                <a:moveTo>
                  <a:pt x="208911" y="144737"/>
                </a:moveTo>
                <a:lnTo>
                  <a:pt x="203591" y="153946"/>
                </a:lnTo>
                <a:lnTo>
                  <a:pt x="203591" y="147837"/>
                </a:lnTo>
                <a:lnTo>
                  <a:pt x="208911" y="144737"/>
                </a:lnTo>
                <a:close/>
                <a:moveTo>
                  <a:pt x="220522" y="144737"/>
                </a:moveTo>
                <a:lnTo>
                  <a:pt x="215202" y="153946"/>
                </a:lnTo>
                <a:lnTo>
                  <a:pt x="215202" y="147837"/>
                </a:lnTo>
                <a:lnTo>
                  <a:pt x="220522" y="144737"/>
                </a:lnTo>
                <a:close/>
                <a:moveTo>
                  <a:pt x="232163" y="144737"/>
                </a:moveTo>
                <a:lnTo>
                  <a:pt x="226844" y="153946"/>
                </a:lnTo>
                <a:lnTo>
                  <a:pt x="226844" y="147837"/>
                </a:lnTo>
                <a:lnTo>
                  <a:pt x="232163" y="144737"/>
                </a:lnTo>
                <a:close/>
                <a:moveTo>
                  <a:pt x="243774" y="144737"/>
                </a:moveTo>
                <a:lnTo>
                  <a:pt x="238455" y="153946"/>
                </a:lnTo>
                <a:lnTo>
                  <a:pt x="238455" y="147837"/>
                </a:lnTo>
                <a:lnTo>
                  <a:pt x="243774" y="144737"/>
                </a:lnTo>
                <a:close/>
                <a:moveTo>
                  <a:pt x="255355" y="144737"/>
                </a:moveTo>
                <a:lnTo>
                  <a:pt x="250036" y="153946"/>
                </a:lnTo>
                <a:lnTo>
                  <a:pt x="250036" y="147837"/>
                </a:lnTo>
                <a:lnTo>
                  <a:pt x="255355" y="144737"/>
                </a:lnTo>
                <a:close/>
                <a:moveTo>
                  <a:pt x="266997" y="144737"/>
                </a:moveTo>
                <a:lnTo>
                  <a:pt x="261678" y="153946"/>
                </a:lnTo>
                <a:lnTo>
                  <a:pt x="261678" y="147837"/>
                </a:lnTo>
                <a:lnTo>
                  <a:pt x="266997" y="144737"/>
                </a:lnTo>
                <a:close/>
                <a:moveTo>
                  <a:pt x="278608" y="144737"/>
                </a:moveTo>
                <a:lnTo>
                  <a:pt x="273289" y="153946"/>
                </a:lnTo>
                <a:lnTo>
                  <a:pt x="273289" y="147837"/>
                </a:lnTo>
                <a:lnTo>
                  <a:pt x="278608" y="144737"/>
                </a:lnTo>
                <a:close/>
                <a:moveTo>
                  <a:pt x="457" y="144797"/>
                </a:moveTo>
                <a:lnTo>
                  <a:pt x="5776" y="147837"/>
                </a:lnTo>
                <a:lnTo>
                  <a:pt x="5776" y="153977"/>
                </a:lnTo>
                <a:lnTo>
                  <a:pt x="457" y="144797"/>
                </a:lnTo>
                <a:close/>
                <a:moveTo>
                  <a:pt x="12098" y="144797"/>
                </a:moveTo>
                <a:lnTo>
                  <a:pt x="17418" y="147837"/>
                </a:lnTo>
                <a:lnTo>
                  <a:pt x="17418" y="153977"/>
                </a:lnTo>
                <a:lnTo>
                  <a:pt x="12098" y="144797"/>
                </a:lnTo>
                <a:close/>
                <a:moveTo>
                  <a:pt x="23710" y="144797"/>
                </a:moveTo>
                <a:lnTo>
                  <a:pt x="29029" y="147837"/>
                </a:lnTo>
                <a:lnTo>
                  <a:pt x="29029" y="153977"/>
                </a:lnTo>
                <a:lnTo>
                  <a:pt x="23710" y="144797"/>
                </a:lnTo>
                <a:close/>
                <a:moveTo>
                  <a:pt x="35290" y="144797"/>
                </a:moveTo>
                <a:lnTo>
                  <a:pt x="40610" y="147837"/>
                </a:lnTo>
                <a:lnTo>
                  <a:pt x="40610" y="153977"/>
                </a:lnTo>
                <a:lnTo>
                  <a:pt x="35290" y="144797"/>
                </a:lnTo>
                <a:close/>
                <a:moveTo>
                  <a:pt x="46932" y="144797"/>
                </a:moveTo>
                <a:lnTo>
                  <a:pt x="52251" y="147837"/>
                </a:lnTo>
                <a:lnTo>
                  <a:pt x="52251" y="153977"/>
                </a:lnTo>
                <a:lnTo>
                  <a:pt x="46932" y="144797"/>
                </a:lnTo>
                <a:close/>
                <a:moveTo>
                  <a:pt x="58543" y="144797"/>
                </a:moveTo>
                <a:lnTo>
                  <a:pt x="63862" y="147837"/>
                </a:lnTo>
                <a:lnTo>
                  <a:pt x="63862" y="153977"/>
                </a:lnTo>
                <a:lnTo>
                  <a:pt x="58543" y="144797"/>
                </a:lnTo>
                <a:close/>
                <a:moveTo>
                  <a:pt x="70185" y="144797"/>
                </a:moveTo>
                <a:lnTo>
                  <a:pt x="75504" y="147837"/>
                </a:lnTo>
                <a:lnTo>
                  <a:pt x="75504" y="153977"/>
                </a:lnTo>
                <a:lnTo>
                  <a:pt x="70185" y="144797"/>
                </a:lnTo>
                <a:close/>
                <a:moveTo>
                  <a:pt x="81796" y="144797"/>
                </a:moveTo>
                <a:lnTo>
                  <a:pt x="87115" y="147837"/>
                </a:lnTo>
                <a:lnTo>
                  <a:pt x="87115" y="153977"/>
                </a:lnTo>
                <a:lnTo>
                  <a:pt x="81796" y="144797"/>
                </a:lnTo>
                <a:close/>
                <a:moveTo>
                  <a:pt x="93437" y="144797"/>
                </a:moveTo>
                <a:lnTo>
                  <a:pt x="98757" y="147837"/>
                </a:lnTo>
                <a:lnTo>
                  <a:pt x="98757" y="153977"/>
                </a:lnTo>
                <a:lnTo>
                  <a:pt x="93437" y="144797"/>
                </a:lnTo>
                <a:close/>
                <a:moveTo>
                  <a:pt x="105018" y="144797"/>
                </a:moveTo>
                <a:lnTo>
                  <a:pt x="110337" y="147837"/>
                </a:lnTo>
                <a:lnTo>
                  <a:pt x="110337" y="153977"/>
                </a:lnTo>
                <a:lnTo>
                  <a:pt x="105018" y="144797"/>
                </a:lnTo>
                <a:close/>
                <a:moveTo>
                  <a:pt x="116660" y="144797"/>
                </a:moveTo>
                <a:lnTo>
                  <a:pt x="121979" y="147837"/>
                </a:lnTo>
                <a:lnTo>
                  <a:pt x="121979" y="153977"/>
                </a:lnTo>
                <a:lnTo>
                  <a:pt x="116660" y="144797"/>
                </a:lnTo>
                <a:close/>
                <a:moveTo>
                  <a:pt x="128271" y="144797"/>
                </a:moveTo>
                <a:lnTo>
                  <a:pt x="133590" y="147837"/>
                </a:lnTo>
                <a:lnTo>
                  <a:pt x="133590" y="153977"/>
                </a:lnTo>
                <a:lnTo>
                  <a:pt x="128271" y="144797"/>
                </a:lnTo>
                <a:close/>
                <a:moveTo>
                  <a:pt x="139912" y="144797"/>
                </a:moveTo>
                <a:lnTo>
                  <a:pt x="145232" y="147837"/>
                </a:lnTo>
                <a:lnTo>
                  <a:pt x="145232" y="153977"/>
                </a:lnTo>
                <a:lnTo>
                  <a:pt x="139912" y="144797"/>
                </a:lnTo>
                <a:close/>
                <a:moveTo>
                  <a:pt x="151523" y="144797"/>
                </a:moveTo>
                <a:lnTo>
                  <a:pt x="156843" y="147837"/>
                </a:lnTo>
                <a:lnTo>
                  <a:pt x="156843" y="153977"/>
                </a:lnTo>
                <a:lnTo>
                  <a:pt x="151523" y="144797"/>
                </a:lnTo>
                <a:close/>
                <a:moveTo>
                  <a:pt x="163165" y="144797"/>
                </a:moveTo>
                <a:lnTo>
                  <a:pt x="168484" y="147837"/>
                </a:lnTo>
                <a:lnTo>
                  <a:pt x="168484" y="153977"/>
                </a:lnTo>
                <a:lnTo>
                  <a:pt x="163165" y="144797"/>
                </a:lnTo>
                <a:close/>
                <a:moveTo>
                  <a:pt x="174746" y="144767"/>
                </a:moveTo>
                <a:lnTo>
                  <a:pt x="180065" y="147837"/>
                </a:lnTo>
                <a:lnTo>
                  <a:pt x="180065" y="153977"/>
                </a:lnTo>
                <a:lnTo>
                  <a:pt x="174746" y="144767"/>
                </a:lnTo>
                <a:close/>
                <a:moveTo>
                  <a:pt x="186357" y="144767"/>
                </a:moveTo>
                <a:lnTo>
                  <a:pt x="191676" y="147837"/>
                </a:lnTo>
                <a:lnTo>
                  <a:pt x="191676" y="153977"/>
                </a:lnTo>
                <a:lnTo>
                  <a:pt x="186357" y="144767"/>
                </a:lnTo>
                <a:close/>
                <a:moveTo>
                  <a:pt x="197999" y="144767"/>
                </a:moveTo>
                <a:lnTo>
                  <a:pt x="203318" y="147837"/>
                </a:lnTo>
                <a:lnTo>
                  <a:pt x="203318" y="153977"/>
                </a:lnTo>
                <a:lnTo>
                  <a:pt x="197999" y="144767"/>
                </a:lnTo>
                <a:close/>
                <a:moveTo>
                  <a:pt x="209610" y="144767"/>
                </a:moveTo>
                <a:lnTo>
                  <a:pt x="214929" y="147837"/>
                </a:lnTo>
                <a:lnTo>
                  <a:pt x="214929" y="153977"/>
                </a:lnTo>
                <a:lnTo>
                  <a:pt x="209610" y="144767"/>
                </a:lnTo>
                <a:close/>
                <a:moveTo>
                  <a:pt x="221251" y="144767"/>
                </a:moveTo>
                <a:lnTo>
                  <a:pt x="226570" y="147837"/>
                </a:lnTo>
                <a:lnTo>
                  <a:pt x="226570" y="153977"/>
                </a:lnTo>
                <a:lnTo>
                  <a:pt x="221251" y="144767"/>
                </a:lnTo>
                <a:close/>
                <a:moveTo>
                  <a:pt x="232862" y="144767"/>
                </a:moveTo>
                <a:lnTo>
                  <a:pt x="238182" y="147837"/>
                </a:lnTo>
                <a:lnTo>
                  <a:pt x="238182" y="153977"/>
                </a:lnTo>
                <a:lnTo>
                  <a:pt x="232862" y="144767"/>
                </a:lnTo>
                <a:close/>
                <a:moveTo>
                  <a:pt x="244474" y="144767"/>
                </a:moveTo>
                <a:lnTo>
                  <a:pt x="249793" y="147837"/>
                </a:lnTo>
                <a:lnTo>
                  <a:pt x="249793" y="153977"/>
                </a:lnTo>
                <a:lnTo>
                  <a:pt x="244474" y="144767"/>
                </a:lnTo>
                <a:close/>
                <a:moveTo>
                  <a:pt x="256085" y="144767"/>
                </a:moveTo>
                <a:lnTo>
                  <a:pt x="261404" y="147837"/>
                </a:lnTo>
                <a:lnTo>
                  <a:pt x="261404" y="153977"/>
                </a:lnTo>
                <a:lnTo>
                  <a:pt x="256085" y="144767"/>
                </a:lnTo>
                <a:close/>
                <a:moveTo>
                  <a:pt x="267726" y="144767"/>
                </a:moveTo>
                <a:lnTo>
                  <a:pt x="273046" y="147837"/>
                </a:lnTo>
                <a:lnTo>
                  <a:pt x="273046" y="153977"/>
                </a:lnTo>
                <a:lnTo>
                  <a:pt x="267726" y="144767"/>
                </a:lnTo>
                <a:close/>
                <a:moveTo>
                  <a:pt x="244" y="144919"/>
                </a:moveTo>
                <a:lnTo>
                  <a:pt x="5563" y="154098"/>
                </a:lnTo>
                <a:lnTo>
                  <a:pt x="214" y="151028"/>
                </a:lnTo>
                <a:lnTo>
                  <a:pt x="214" y="144919"/>
                </a:lnTo>
                <a:close/>
                <a:moveTo>
                  <a:pt x="11855" y="144919"/>
                </a:moveTo>
                <a:lnTo>
                  <a:pt x="17174" y="154098"/>
                </a:lnTo>
                <a:lnTo>
                  <a:pt x="11855" y="151028"/>
                </a:lnTo>
                <a:lnTo>
                  <a:pt x="11855" y="144919"/>
                </a:lnTo>
                <a:close/>
                <a:moveTo>
                  <a:pt x="23223" y="144919"/>
                </a:moveTo>
                <a:lnTo>
                  <a:pt x="23223" y="151028"/>
                </a:lnTo>
                <a:lnTo>
                  <a:pt x="17904" y="154098"/>
                </a:lnTo>
                <a:lnTo>
                  <a:pt x="23223" y="144919"/>
                </a:lnTo>
                <a:close/>
                <a:moveTo>
                  <a:pt x="23497" y="144919"/>
                </a:moveTo>
                <a:lnTo>
                  <a:pt x="28816" y="154098"/>
                </a:lnTo>
                <a:lnTo>
                  <a:pt x="23497" y="151028"/>
                </a:lnTo>
                <a:lnTo>
                  <a:pt x="23497" y="144919"/>
                </a:lnTo>
                <a:close/>
                <a:moveTo>
                  <a:pt x="35078" y="144919"/>
                </a:moveTo>
                <a:lnTo>
                  <a:pt x="40397" y="154098"/>
                </a:lnTo>
                <a:lnTo>
                  <a:pt x="35078" y="151028"/>
                </a:lnTo>
                <a:lnTo>
                  <a:pt x="35078" y="144919"/>
                </a:lnTo>
                <a:close/>
                <a:moveTo>
                  <a:pt x="46689" y="144919"/>
                </a:moveTo>
                <a:lnTo>
                  <a:pt x="52008" y="154098"/>
                </a:lnTo>
                <a:lnTo>
                  <a:pt x="46689" y="151028"/>
                </a:lnTo>
                <a:lnTo>
                  <a:pt x="46689" y="144919"/>
                </a:lnTo>
                <a:close/>
                <a:moveTo>
                  <a:pt x="58330" y="144919"/>
                </a:moveTo>
                <a:lnTo>
                  <a:pt x="63650" y="154098"/>
                </a:lnTo>
                <a:lnTo>
                  <a:pt x="58330" y="151028"/>
                </a:lnTo>
                <a:lnTo>
                  <a:pt x="58330" y="144919"/>
                </a:lnTo>
                <a:close/>
                <a:moveTo>
                  <a:pt x="69941" y="144919"/>
                </a:moveTo>
                <a:lnTo>
                  <a:pt x="75261" y="154098"/>
                </a:lnTo>
                <a:lnTo>
                  <a:pt x="69941" y="151028"/>
                </a:lnTo>
                <a:lnTo>
                  <a:pt x="69941" y="144919"/>
                </a:lnTo>
                <a:close/>
                <a:moveTo>
                  <a:pt x="81583" y="144919"/>
                </a:moveTo>
                <a:lnTo>
                  <a:pt x="86902" y="154098"/>
                </a:lnTo>
                <a:lnTo>
                  <a:pt x="81583" y="151028"/>
                </a:lnTo>
                <a:lnTo>
                  <a:pt x="81583" y="144919"/>
                </a:lnTo>
                <a:close/>
                <a:moveTo>
                  <a:pt x="93194" y="144919"/>
                </a:moveTo>
                <a:lnTo>
                  <a:pt x="98513" y="154098"/>
                </a:lnTo>
                <a:lnTo>
                  <a:pt x="93194" y="151028"/>
                </a:lnTo>
                <a:lnTo>
                  <a:pt x="93194" y="144919"/>
                </a:lnTo>
                <a:close/>
                <a:moveTo>
                  <a:pt x="104775" y="144919"/>
                </a:moveTo>
                <a:lnTo>
                  <a:pt x="110094" y="154098"/>
                </a:lnTo>
                <a:lnTo>
                  <a:pt x="104775" y="151028"/>
                </a:lnTo>
                <a:lnTo>
                  <a:pt x="104775" y="144919"/>
                </a:lnTo>
                <a:close/>
                <a:moveTo>
                  <a:pt x="116416" y="144919"/>
                </a:moveTo>
                <a:lnTo>
                  <a:pt x="121736" y="154098"/>
                </a:lnTo>
                <a:lnTo>
                  <a:pt x="116416" y="151028"/>
                </a:lnTo>
                <a:lnTo>
                  <a:pt x="116416" y="144919"/>
                </a:lnTo>
                <a:close/>
                <a:moveTo>
                  <a:pt x="128058" y="144919"/>
                </a:moveTo>
                <a:lnTo>
                  <a:pt x="133377" y="154098"/>
                </a:lnTo>
                <a:lnTo>
                  <a:pt x="128058" y="151028"/>
                </a:lnTo>
                <a:lnTo>
                  <a:pt x="128058" y="144919"/>
                </a:lnTo>
                <a:close/>
                <a:moveTo>
                  <a:pt x="139669" y="144919"/>
                </a:moveTo>
                <a:lnTo>
                  <a:pt x="144988" y="154098"/>
                </a:lnTo>
                <a:lnTo>
                  <a:pt x="139669" y="151028"/>
                </a:lnTo>
                <a:lnTo>
                  <a:pt x="139669" y="144919"/>
                </a:lnTo>
                <a:close/>
                <a:moveTo>
                  <a:pt x="151311" y="144919"/>
                </a:moveTo>
                <a:lnTo>
                  <a:pt x="156630" y="154098"/>
                </a:lnTo>
                <a:lnTo>
                  <a:pt x="151311" y="151028"/>
                </a:lnTo>
                <a:lnTo>
                  <a:pt x="151311" y="144919"/>
                </a:lnTo>
                <a:close/>
                <a:moveTo>
                  <a:pt x="162922" y="144919"/>
                </a:moveTo>
                <a:lnTo>
                  <a:pt x="168241" y="154098"/>
                </a:lnTo>
                <a:lnTo>
                  <a:pt x="162922" y="151028"/>
                </a:lnTo>
                <a:lnTo>
                  <a:pt x="162922" y="144919"/>
                </a:lnTo>
                <a:close/>
                <a:moveTo>
                  <a:pt x="174503" y="144919"/>
                </a:moveTo>
                <a:lnTo>
                  <a:pt x="179822" y="154098"/>
                </a:lnTo>
                <a:lnTo>
                  <a:pt x="174503" y="151028"/>
                </a:lnTo>
                <a:lnTo>
                  <a:pt x="174503" y="144919"/>
                </a:lnTo>
                <a:close/>
                <a:moveTo>
                  <a:pt x="185871" y="144919"/>
                </a:moveTo>
                <a:lnTo>
                  <a:pt x="185871" y="151028"/>
                </a:lnTo>
                <a:lnTo>
                  <a:pt x="180551" y="154098"/>
                </a:lnTo>
                <a:lnTo>
                  <a:pt x="185871" y="144919"/>
                </a:lnTo>
                <a:close/>
                <a:moveTo>
                  <a:pt x="186144" y="144919"/>
                </a:moveTo>
                <a:lnTo>
                  <a:pt x="191463" y="154098"/>
                </a:lnTo>
                <a:lnTo>
                  <a:pt x="186144" y="151028"/>
                </a:lnTo>
                <a:lnTo>
                  <a:pt x="186144" y="144919"/>
                </a:lnTo>
                <a:close/>
                <a:moveTo>
                  <a:pt x="197512" y="144919"/>
                </a:moveTo>
                <a:lnTo>
                  <a:pt x="197512" y="151028"/>
                </a:lnTo>
                <a:lnTo>
                  <a:pt x="192193" y="154098"/>
                </a:lnTo>
                <a:lnTo>
                  <a:pt x="197512" y="144919"/>
                </a:lnTo>
                <a:close/>
                <a:moveTo>
                  <a:pt x="197755" y="144919"/>
                </a:moveTo>
                <a:lnTo>
                  <a:pt x="203075" y="154098"/>
                </a:lnTo>
                <a:lnTo>
                  <a:pt x="197755" y="151028"/>
                </a:lnTo>
                <a:lnTo>
                  <a:pt x="197755" y="144919"/>
                </a:lnTo>
                <a:close/>
                <a:moveTo>
                  <a:pt x="209123" y="144919"/>
                </a:moveTo>
                <a:lnTo>
                  <a:pt x="209123" y="151028"/>
                </a:lnTo>
                <a:lnTo>
                  <a:pt x="203804" y="154098"/>
                </a:lnTo>
                <a:lnTo>
                  <a:pt x="209123" y="144919"/>
                </a:lnTo>
                <a:close/>
                <a:moveTo>
                  <a:pt x="209397" y="144919"/>
                </a:moveTo>
                <a:lnTo>
                  <a:pt x="214716" y="154098"/>
                </a:lnTo>
                <a:lnTo>
                  <a:pt x="209397" y="151028"/>
                </a:lnTo>
                <a:lnTo>
                  <a:pt x="209397" y="144919"/>
                </a:lnTo>
                <a:close/>
                <a:moveTo>
                  <a:pt x="220765" y="144919"/>
                </a:moveTo>
                <a:lnTo>
                  <a:pt x="220765" y="151028"/>
                </a:lnTo>
                <a:lnTo>
                  <a:pt x="215446" y="154098"/>
                </a:lnTo>
                <a:lnTo>
                  <a:pt x="220765" y="144919"/>
                </a:lnTo>
                <a:close/>
                <a:moveTo>
                  <a:pt x="221008" y="144919"/>
                </a:moveTo>
                <a:lnTo>
                  <a:pt x="226327" y="154098"/>
                </a:lnTo>
                <a:lnTo>
                  <a:pt x="221008" y="151028"/>
                </a:lnTo>
                <a:lnTo>
                  <a:pt x="221008" y="144919"/>
                </a:lnTo>
                <a:close/>
                <a:moveTo>
                  <a:pt x="232376" y="144919"/>
                </a:moveTo>
                <a:lnTo>
                  <a:pt x="232376" y="151028"/>
                </a:lnTo>
                <a:lnTo>
                  <a:pt x="227057" y="154098"/>
                </a:lnTo>
                <a:lnTo>
                  <a:pt x="232376" y="144919"/>
                </a:lnTo>
                <a:close/>
                <a:moveTo>
                  <a:pt x="232650" y="144919"/>
                </a:moveTo>
                <a:lnTo>
                  <a:pt x="237969" y="154098"/>
                </a:lnTo>
                <a:lnTo>
                  <a:pt x="232650" y="151028"/>
                </a:lnTo>
                <a:lnTo>
                  <a:pt x="232650" y="144919"/>
                </a:lnTo>
                <a:close/>
                <a:moveTo>
                  <a:pt x="243957" y="144919"/>
                </a:moveTo>
                <a:lnTo>
                  <a:pt x="243957" y="151028"/>
                </a:lnTo>
                <a:lnTo>
                  <a:pt x="238638" y="154098"/>
                </a:lnTo>
                <a:lnTo>
                  <a:pt x="243957" y="144919"/>
                </a:lnTo>
                <a:close/>
                <a:moveTo>
                  <a:pt x="244230" y="144919"/>
                </a:moveTo>
                <a:lnTo>
                  <a:pt x="249550" y="154098"/>
                </a:lnTo>
                <a:lnTo>
                  <a:pt x="244230" y="151028"/>
                </a:lnTo>
                <a:lnTo>
                  <a:pt x="244230" y="144919"/>
                </a:lnTo>
                <a:close/>
                <a:moveTo>
                  <a:pt x="255598" y="144919"/>
                </a:moveTo>
                <a:lnTo>
                  <a:pt x="255598" y="151028"/>
                </a:lnTo>
                <a:lnTo>
                  <a:pt x="250279" y="154098"/>
                </a:lnTo>
                <a:lnTo>
                  <a:pt x="255598" y="144919"/>
                </a:lnTo>
                <a:close/>
                <a:moveTo>
                  <a:pt x="255872" y="144919"/>
                </a:moveTo>
                <a:lnTo>
                  <a:pt x="261191" y="154098"/>
                </a:lnTo>
                <a:lnTo>
                  <a:pt x="255872" y="151028"/>
                </a:lnTo>
                <a:lnTo>
                  <a:pt x="255872" y="144919"/>
                </a:lnTo>
                <a:close/>
                <a:moveTo>
                  <a:pt x="267210" y="144919"/>
                </a:moveTo>
                <a:lnTo>
                  <a:pt x="267210" y="151028"/>
                </a:lnTo>
                <a:lnTo>
                  <a:pt x="261890" y="154098"/>
                </a:lnTo>
                <a:lnTo>
                  <a:pt x="267210" y="144919"/>
                </a:lnTo>
                <a:close/>
                <a:moveTo>
                  <a:pt x="267483" y="144919"/>
                </a:moveTo>
                <a:lnTo>
                  <a:pt x="272802" y="154098"/>
                </a:lnTo>
                <a:lnTo>
                  <a:pt x="267483" y="151028"/>
                </a:lnTo>
                <a:lnTo>
                  <a:pt x="267483" y="144919"/>
                </a:lnTo>
                <a:close/>
                <a:moveTo>
                  <a:pt x="278851" y="144919"/>
                </a:moveTo>
                <a:lnTo>
                  <a:pt x="278851" y="151028"/>
                </a:lnTo>
                <a:lnTo>
                  <a:pt x="273532" y="154098"/>
                </a:lnTo>
                <a:lnTo>
                  <a:pt x="278851" y="144919"/>
                </a:lnTo>
                <a:close/>
                <a:moveTo>
                  <a:pt x="46446" y="144919"/>
                </a:moveTo>
                <a:lnTo>
                  <a:pt x="46446" y="151059"/>
                </a:lnTo>
                <a:lnTo>
                  <a:pt x="41126" y="154129"/>
                </a:lnTo>
                <a:lnTo>
                  <a:pt x="41126" y="154129"/>
                </a:lnTo>
                <a:lnTo>
                  <a:pt x="46446" y="144919"/>
                </a:lnTo>
                <a:close/>
                <a:moveTo>
                  <a:pt x="58057" y="144919"/>
                </a:moveTo>
                <a:lnTo>
                  <a:pt x="58057" y="151059"/>
                </a:lnTo>
                <a:lnTo>
                  <a:pt x="52737" y="154129"/>
                </a:lnTo>
                <a:lnTo>
                  <a:pt x="52737" y="154129"/>
                </a:lnTo>
                <a:lnTo>
                  <a:pt x="58057" y="144919"/>
                </a:lnTo>
                <a:close/>
                <a:moveTo>
                  <a:pt x="11582" y="144919"/>
                </a:moveTo>
                <a:lnTo>
                  <a:pt x="11582" y="151059"/>
                </a:lnTo>
                <a:lnTo>
                  <a:pt x="6262" y="154129"/>
                </a:lnTo>
                <a:lnTo>
                  <a:pt x="11582" y="144919"/>
                </a:lnTo>
                <a:close/>
                <a:moveTo>
                  <a:pt x="34834" y="144919"/>
                </a:moveTo>
                <a:lnTo>
                  <a:pt x="34834" y="151059"/>
                </a:lnTo>
                <a:lnTo>
                  <a:pt x="29515" y="154129"/>
                </a:lnTo>
                <a:lnTo>
                  <a:pt x="34834" y="144919"/>
                </a:lnTo>
                <a:close/>
                <a:moveTo>
                  <a:pt x="69698" y="144919"/>
                </a:moveTo>
                <a:lnTo>
                  <a:pt x="69698" y="151059"/>
                </a:lnTo>
                <a:lnTo>
                  <a:pt x="64379" y="154129"/>
                </a:lnTo>
                <a:lnTo>
                  <a:pt x="69698" y="144919"/>
                </a:lnTo>
                <a:close/>
                <a:moveTo>
                  <a:pt x="81309" y="144919"/>
                </a:moveTo>
                <a:lnTo>
                  <a:pt x="81309" y="151059"/>
                </a:lnTo>
                <a:lnTo>
                  <a:pt x="75990" y="154129"/>
                </a:lnTo>
                <a:lnTo>
                  <a:pt x="81309" y="144919"/>
                </a:lnTo>
                <a:close/>
                <a:moveTo>
                  <a:pt x="92951" y="144919"/>
                </a:moveTo>
                <a:lnTo>
                  <a:pt x="92951" y="151059"/>
                </a:lnTo>
                <a:lnTo>
                  <a:pt x="87632" y="154129"/>
                </a:lnTo>
                <a:lnTo>
                  <a:pt x="92951" y="144919"/>
                </a:lnTo>
                <a:close/>
                <a:moveTo>
                  <a:pt x="104562" y="144919"/>
                </a:moveTo>
                <a:lnTo>
                  <a:pt x="104562" y="151059"/>
                </a:lnTo>
                <a:lnTo>
                  <a:pt x="99243" y="154129"/>
                </a:lnTo>
                <a:lnTo>
                  <a:pt x="104562" y="144919"/>
                </a:lnTo>
                <a:close/>
                <a:moveTo>
                  <a:pt x="116143" y="144919"/>
                </a:moveTo>
                <a:lnTo>
                  <a:pt x="116143" y="151059"/>
                </a:lnTo>
                <a:lnTo>
                  <a:pt x="110824" y="154129"/>
                </a:lnTo>
                <a:lnTo>
                  <a:pt x="116143" y="144919"/>
                </a:lnTo>
                <a:close/>
                <a:moveTo>
                  <a:pt x="127784" y="144919"/>
                </a:moveTo>
                <a:lnTo>
                  <a:pt x="127784" y="151059"/>
                </a:lnTo>
                <a:lnTo>
                  <a:pt x="122465" y="154129"/>
                </a:lnTo>
                <a:lnTo>
                  <a:pt x="127784" y="144919"/>
                </a:lnTo>
                <a:close/>
                <a:moveTo>
                  <a:pt x="139396" y="144919"/>
                </a:moveTo>
                <a:lnTo>
                  <a:pt x="139396" y="151059"/>
                </a:lnTo>
                <a:lnTo>
                  <a:pt x="134076" y="154129"/>
                </a:lnTo>
                <a:lnTo>
                  <a:pt x="139396" y="144919"/>
                </a:lnTo>
                <a:close/>
                <a:moveTo>
                  <a:pt x="151037" y="144919"/>
                </a:moveTo>
                <a:lnTo>
                  <a:pt x="151037" y="151059"/>
                </a:lnTo>
                <a:lnTo>
                  <a:pt x="145718" y="154129"/>
                </a:lnTo>
                <a:lnTo>
                  <a:pt x="151037" y="144919"/>
                </a:lnTo>
                <a:close/>
                <a:moveTo>
                  <a:pt x="162648" y="144919"/>
                </a:moveTo>
                <a:lnTo>
                  <a:pt x="162648" y="151059"/>
                </a:lnTo>
                <a:lnTo>
                  <a:pt x="157329" y="154129"/>
                </a:lnTo>
                <a:lnTo>
                  <a:pt x="162648" y="144919"/>
                </a:lnTo>
                <a:close/>
                <a:moveTo>
                  <a:pt x="174290" y="144919"/>
                </a:moveTo>
                <a:lnTo>
                  <a:pt x="174290" y="151059"/>
                </a:lnTo>
                <a:lnTo>
                  <a:pt x="168971" y="154129"/>
                </a:lnTo>
                <a:lnTo>
                  <a:pt x="174290" y="144919"/>
                </a:lnTo>
                <a:close/>
                <a:moveTo>
                  <a:pt x="11703" y="151241"/>
                </a:moveTo>
                <a:lnTo>
                  <a:pt x="17023" y="154342"/>
                </a:lnTo>
                <a:lnTo>
                  <a:pt x="6384" y="154342"/>
                </a:lnTo>
                <a:lnTo>
                  <a:pt x="11703" y="151241"/>
                </a:lnTo>
                <a:close/>
                <a:moveTo>
                  <a:pt x="23345" y="151241"/>
                </a:moveTo>
                <a:lnTo>
                  <a:pt x="28664" y="154342"/>
                </a:lnTo>
                <a:lnTo>
                  <a:pt x="18026" y="154342"/>
                </a:lnTo>
                <a:lnTo>
                  <a:pt x="23345" y="151241"/>
                </a:lnTo>
                <a:close/>
                <a:moveTo>
                  <a:pt x="34956" y="151241"/>
                </a:moveTo>
                <a:lnTo>
                  <a:pt x="40275" y="154342"/>
                </a:lnTo>
                <a:lnTo>
                  <a:pt x="29637" y="154342"/>
                </a:lnTo>
                <a:lnTo>
                  <a:pt x="34956" y="151241"/>
                </a:lnTo>
                <a:close/>
                <a:moveTo>
                  <a:pt x="46598" y="151241"/>
                </a:moveTo>
                <a:lnTo>
                  <a:pt x="51886" y="154342"/>
                </a:lnTo>
                <a:lnTo>
                  <a:pt x="41248" y="154342"/>
                </a:lnTo>
                <a:lnTo>
                  <a:pt x="46598" y="151241"/>
                </a:lnTo>
                <a:close/>
                <a:moveTo>
                  <a:pt x="58209" y="151241"/>
                </a:moveTo>
                <a:lnTo>
                  <a:pt x="63528" y="154342"/>
                </a:lnTo>
                <a:lnTo>
                  <a:pt x="52889" y="154342"/>
                </a:lnTo>
                <a:lnTo>
                  <a:pt x="58209" y="151241"/>
                </a:lnTo>
                <a:close/>
                <a:moveTo>
                  <a:pt x="69850" y="151241"/>
                </a:moveTo>
                <a:lnTo>
                  <a:pt x="75169" y="154342"/>
                </a:lnTo>
                <a:lnTo>
                  <a:pt x="64531" y="154342"/>
                </a:lnTo>
                <a:lnTo>
                  <a:pt x="69850" y="151241"/>
                </a:lnTo>
                <a:close/>
                <a:moveTo>
                  <a:pt x="81431" y="151241"/>
                </a:moveTo>
                <a:lnTo>
                  <a:pt x="86750" y="154342"/>
                </a:lnTo>
                <a:lnTo>
                  <a:pt x="76112" y="154342"/>
                </a:lnTo>
                <a:lnTo>
                  <a:pt x="81431" y="151241"/>
                </a:lnTo>
                <a:close/>
                <a:moveTo>
                  <a:pt x="93042" y="151241"/>
                </a:moveTo>
                <a:lnTo>
                  <a:pt x="98361" y="154342"/>
                </a:lnTo>
                <a:lnTo>
                  <a:pt x="87723" y="154342"/>
                </a:lnTo>
                <a:lnTo>
                  <a:pt x="93042" y="151241"/>
                </a:lnTo>
                <a:close/>
                <a:moveTo>
                  <a:pt x="104684" y="151241"/>
                </a:moveTo>
                <a:lnTo>
                  <a:pt x="110003" y="154342"/>
                </a:lnTo>
                <a:lnTo>
                  <a:pt x="99364" y="154342"/>
                </a:lnTo>
                <a:lnTo>
                  <a:pt x="104684" y="151241"/>
                </a:lnTo>
                <a:close/>
                <a:moveTo>
                  <a:pt x="116295" y="151241"/>
                </a:moveTo>
                <a:lnTo>
                  <a:pt x="121614" y="154342"/>
                </a:lnTo>
                <a:lnTo>
                  <a:pt x="110976" y="154342"/>
                </a:lnTo>
                <a:lnTo>
                  <a:pt x="116295" y="151241"/>
                </a:lnTo>
                <a:close/>
                <a:moveTo>
                  <a:pt x="127936" y="151241"/>
                </a:moveTo>
                <a:lnTo>
                  <a:pt x="133256" y="154342"/>
                </a:lnTo>
                <a:lnTo>
                  <a:pt x="122617" y="154342"/>
                </a:lnTo>
                <a:lnTo>
                  <a:pt x="127936" y="151241"/>
                </a:lnTo>
                <a:close/>
                <a:moveTo>
                  <a:pt x="139548" y="151241"/>
                </a:moveTo>
                <a:lnTo>
                  <a:pt x="144867" y="154342"/>
                </a:lnTo>
                <a:lnTo>
                  <a:pt x="134228" y="154342"/>
                </a:lnTo>
                <a:lnTo>
                  <a:pt x="139548" y="151241"/>
                </a:lnTo>
                <a:close/>
                <a:moveTo>
                  <a:pt x="151159" y="151241"/>
                </a:moveTo>
                <a:lnTo>
                  <a:pt x="156478" y="154342"/>
                </a:lnTo>
                <a:lnTo>
                  <a:pt x="145840" y="154342"/>
                </a:lnTo>
                <a:lnTo>
                  <a:pt x="151159" y="151241"/>
                </a:lnTo>
                <a:close/>
                <a:moveTo>
                  <a:pt x="162770" y="151241"/>
                </a:moveTo>
                <a:lnTo>
                  <a:pt x="168089" y="154342"/>
                </a:lnTo>
                <a:lnTo>
                  <a:pt x="157451" y="154342"/>
                </a:lnTo>
                <a:lnTo>
                  <a:pt x="162770" y="151241"/>
                </a:lnTo>
                <a:close/>
                <a:moveTo>
                  <a:pt x="174411" y="151241"/>
                </a:moveTo>
                <a:lnTo>
                  <a:pt x="179731" y="154342"/>
                </a:lnTo>
                <a:lnTo>
                  <a:pt x="169092" y="154342"/>
                </a:lnTo>
                <a:lnTo>
                  <a:pt x="174411" y="151241"/>
                </a:lnTo>
                <a:close/>
                <a:moveTo>
                  <a:pt x="186023" y="151241"/>
                </a:moveTo>
                <a:lnTo>
                  <a:pt x="191342" y="154342"/>
                </a:lnTo>
                <a:lnTo>
                  <a:pt x="180703" y="154342"/>
                </a:lnTo>
                <a:lnTo>
                  <a:pt x="186023" y="151241"/>
                </a:lnTo>
                <a:close/>
                <a:moveTo>
                  <a:pt x="197634" y="151241"/>
                </a:moveTo>
                <a:lnTo>
                  <a:pt x="202953" y="154342"/>
                </a:lnTo>
                <a:lnTo>
                  <a:pt x="192345" y="154342"/>
                </a:lnTo>
                <a:lnTo>
                  <a:pt x="197634" y="151241"/>
                </a:lnTo>
                <a:close/>
                <a:moveTo>
                  <a:pt x="209275" y="151241"/>
                </a:moveTo>
                <a:lnTo>
                  <a:pt x="214595" y="154342"/>
                </a:lnTo>
                <a:lnTo>
                  <a:pt x="203956" y="154342"/>
                </a:lnTo>
                <a:lnTo>
                  <a:pt x="209275" y="151241"/>
                </a:lnTo>
                <a:close/>
                <a:moveTo>
                  <a:pt x="220856" y="151241"/>
                </a:moveTo>
                <a:lnTo>
                  <a:pt x="226175" y="154342"/>
                </a:lnTo>
                <a:lnTo>
                  <a:pt x="215537" y="154342"/>
                </a:lnTo>
                <a:lnTo>
                  <a:pt x="220856" y="151241"/>
                </a:lnTo>
                <a:close/>
                <a:moveTo>
                  <a:pt x="232498" y="151241"/>
                </a:moveTo>
                <a:lnTo>
                  <a:pt x="237817" y="154342"/>
                </a:lnTo>
                <a:lnTo>
                  <a:pt x="227178" y="154342"/>
                </a:lnTo>
                <a:lnTo>
                  <a:pt x="232498" y="151241"/>
                </a:lnTo>
                <a:close/>
                <a:moveTo>
                  <a:pt x="244109" y="151241"/>
                </a:moveTo>
                <a:lnTo>
                  <a:pt x="249428" y="154342"/>
                </a:lnTo>
                <a:lnTo>
                  <a:pt x="238790" y="154342"/>
                </a:lnTo>
                <a:lnTo>
                  <a:pt x="244109" y="151241"/>
                </a:lnTo>
                <a:close/>
                <a:moveTo>
                  <a:pt x="255750" y="151241"/>
                </a:moveTo>
                <a:lnTo>
                  <a:pt x="261070" y="154342"/>
                </a:lnTo>
                <a:lnTo>
                  <a:pt x="250431" y="154342"/>
                </a:lnTo>
                <a:lnTo>
                  <a:pt x="255750" y="151241"/>
                </a:lnTo>
                <a:close/>
                <a:moveTo>
                  <a:pt x="267362" y="151241"/>
                </a:moveTo>
                <a:lnTo>
                  <a:pt x="272681" y="154342"/>
                </a:lnTo>
                <a:lnTo>
                  <a:pt x="262042" y="154342"/>
                </a:lnTo>
                <a:lnTo>
                  <a:pt x="267362" y="151241"/>
                </a:lnTo>
                <a:close/>
                <a:moveTo>
                  <a:pt x="279003" y="151241"/>
                </a:moveTo>
                <a:lnTo>
                  <a:pt x="284322" y="154342"/>
                </a:lnTo>
                <a:lnTo>
                  <a:pt x="273684" y="154342"/>
                </a:lnTo>
                <a:lnTo>
                  <a:pt x="279003" y="151241"/>
                </a:lnTo>
                <a:close/>
                <a:moveTo>
                  <a:pt x="17023" y="154585"/>
                </a:moveTo>
                <a:lnTo>
                  <a:pt x="11703" y="157685"/>
                </a:lnTo>
                <a:lnTo>
                  <a:pt x="6384" y="154585"/>
                </a:lnTo>
                <a:close/>
                <a:moveTo>
                  <a:pt x="28664" y="154585"/>
                </a:moveTo>
                <a:lnTo>
                  <a:pt x="23345" y="157685"/>
                </a:lnTo>
                <a:lnTo>
                  <a:pt x="18026" y="154585"/>
                </a:lnTo>
                <a:close/>
                <a:moveTo>
                  <a:pt x="40275" y="154585"/>
                </a:moveTo>
                <a:lnTo>
                  <a:pt x="34956" y="157685"/>
                </a:lnTo>
                <a:lnTo>
                  <a:pt x="29637" y="154585"/>
                </a:lnTo>
                <a:close/>
                <a:moveTo>
                  <a:pt x="51886" y="154585"/>
                </a:moveTo>
                <a:lnTo>
                  <a:pt x="46567" y="157685"/>
                </a:lnTo>
                <a:lnTo>
                  <a:pt x="41248" y="154585"/>
                </a:lnTo>
                <a:close/>
                <a:moveTo>
                  <a:pt x="63528" y="154585"/>
                </a:moveTo>
                <a:lnTo>
                  <a:pt x="58209" y="157685"/>
                </a:lnTo>
                <a:lnTo>
                  <a:pt x="52889" y="154585"/>
                </a:lnTo>
                <a:close/>
                <a:moveTo>
                  <a:pt x="75109" y="154585"/>
                </a:moveTo>
                <a:lnTo>
                  <a:pt x="69789" y="157685"/>
                </a:lnTo>
                <a:lnTo>
                  <a:pt x="64470" y="154585"/>
                </a:lnTo>
                <a:close/>
                <a:moveTo>
                  <a:pt x="86750" y="154585"/>
                </a:moveTo>
                <a:lnTo>
                  <a:pt x="81431" y="157685"/>
                </a:lnTo>
                <a:lnTo>
                  <a:pt x="76112" y="154585"/>
                </a:lnTo>
                <a:close/>
                <a:moveTo>
                  <a:pt x="98361" y="154585"/>
                </a:moveTo>
                <a:lnTo>
                  <a:pt x="93042" y="157685"/>
                </a:lnTo>
                <a:lnTo>
                  <a:pt x="87723" y="154585"/>
                </a:lnTo>
                <a:close/>
                <a:moveTo>
                  <a:pt x="110003" y="154585"/>
                </a:moveTo>
                <a:lnTo>
                  <a:pt x="104684" y="157685"/>
                </a:lnTo>
                <a:lnTo>
                  <a:pt x="99364" y="154585"/>
                </a:lnTo>
                <a:close/>
                <a:moveTo>
                  <a:pt x="121614" y="154585"/>
                </a:moveTo>
                <a:lnTo>
                  <a:pt x="116295" y="157685"/>
                </a:lnTo>
                <a:lnTo>
                  <a:pt x="110976" y="154585"/>
                </a:lnTo>
                <a:close/>
                <a:moveTo>
                  <a:pt x="133256" y="154585"/>
                </a:moveTo>
                <a:lnTo>
                  <a:pt x="127936" y="157685"/>
                </a:lnTo>
                <a:lnTo>
                  <a:pt x="122617" y="154585"/>
                </a:lnTo>
                <a:close/>
                <a:moveTo>
                  <a:pt x="144867" y="154585"/>
                </a:moveTo>
                <a:lnTo>
                  <a:pt x="139548" y="157685"/>
                </a:lnTo>
                <a:lnTo>
                  <a:pt x="134228" y="154585"/>
                </a:lnTo>
                <a:close/>
                <a:moveTo>
                  <a:pt x="156478" y="154585"/>
                </a:moveTo>
                <a:lnTo>
                  <a:pt x="151159" y="157685"/>
                </a:lnTo>
                <a:lnTo>
                  <a:pt x="145840" y="154585"/>
                </a:lnTo>
                <a:close/>
                <a:moveTo>
                  <a:pt x="168089" y="154585"/>
                </a:moveTo>
                <a:lnTo>
                  <a:pt x="162770" y="157685"/>
                </a:lnTo>
                <a:lnTo>
                  <a:pt x="157451" y="154585"/>
                </a:lnTo>
                <a:close/>
                <a:moveTo>
                  <a:pt x="179731" y="154585"/>
                </a:moveTo>
                <a:lnTo>
                  <a:pt x="174411" y="157685"/>
                </a:lnTo>
                <a:lnTo>
                  <a:pt x="169092" y="154585"/>
                </a:lnTo>
                <a:close/>
                <a:moveTo>
                  <a:pt x="191342" y="154585"/>
                </a:moveTo>
                <a:lnTo>
                  <a:pt x="186023" y="157685"/>
                </a:lnTo>
                <a:lnTo>
                  <a:pt x="180703" y="154585"/>
                </a:lnTo>
                <a:close/>
                <a:moveTo>
                  <a:pt x="202953" y="154585"/>
                </a:moveTo>
                <a:lnTo>
                  <a:pt x="197634" y="157685"/>
                </a:lnTo>
                <a:lnTo>
                  <a:pt x="192315" y="154585"/>
                </a:lnTo>
                <a:close/>
                <a:moveTo>
                  <a:pt x="214564" y="154585"/>
                </a:moveTo>
                <a:lnTo>
                  <a:pt x="209245" y="157685"/>
                </a:lnTo>
                <a:lnTo>
                  <a:pt x="203926" y="154585"/>
                </a:lnTo>
                <a:close/>
                <a:moveTo>
                  <a:pt x="226175" y="154585"/>
                </a:moveTo>
                <a:lnTo>
                  <a:pt x="220856" y="157685"/>
                </a:lnTo>
                <a:lnTo>
                  <a:pt x="215537" y="154585"/>
                </a:lnTo>
                <a:close/>
                <a:moveTo>
                  <a:pt x="237817" y="154585"/>
                </a:moveTo>
                <a:lnTo>
                  <a:pt x="232498" y="157685"/>
                </a:lnTo>
                <a:lnTo>
                  <a:pt x="227178" y="154585"/>
                </a:lnTo>
                <a:close/>
                <a:moveTo>
                  <a:pt x="249428" y="154585"/>
                </a:moveTo>
                <a:lnTo>
                  <a:pt x="244109" y="157685"/>
                </a:lnTo>
                <a:lnTo>
                  <a:pt x="238790" y="154585"/>
                </a:lnTo>
                <a:close/>
                <a:moveTo>
                  <a:pt x="261070" y="154585"/>
                </a:moveTo>
                <a:lnTo>
                  <a:pt x="255750" y="157685"/>
                </a:lnTo>
                <a:lnTo>
                  <a:pt x="250431" y="154585"/>
                </a:lnTo>
                <a:close/>
                <a:moveTo>
                  <a:pt x="272681" y="154585"/>
                </a:moveTo>
                <a:lnTo>
                  <a:pt x="267362" y="157685"/>
                </a:lnTo>
                <a:lnTo>
                  <a:pt x="262042" y="154585"/>
                </a:lnTo>
                <a:close/>
                <a:moveTo>
                  <a:pt x="284292" y="154585"/>
                </a:moveTo>
                <a:lnTo>
                  <a:pt x="278973" y="157685"/>
                </a:lnTo>
                <a:lnTo>
                  <a:pt x="273653" y="154585"/>
                </a:lnTo>
                <a:close/>
                <a:moveTo>
                  <a:pt x="17174" y="154828"/>
                </a:moveTo>
                <a:lnTo>
                  <a:pt x="11855" y="164007"/>
                </a:lnTo>
                <a:lnTo>
                  <a:pt x="11855" y="157898"/>
                </a:lnTo>
                <a:lnTo>
                  <a:pt x="17174" y="154828"/>
                </a:lnTo>
                <a:close/>
                <a:moveTo>
                  <a:pt x="28816" y="154828"/>
                </a:moveTo>
                <a:lnTo>
                  <a:pt x="23497" y="164007"/>
                </a:lnTo>
                <a:lnTo>
                  <a:pt x="23497" y="157898"/>
                </a:lnTo>
                <a:lnTo>
                  <a:pt x="28816" y="154828"/>
                </a:lnTo>
                <a:close/>
                <a:moveTo>
                  <a:pt x="40427" y="154828"/>
                </a:moveTo>
                <a:lnTo>
                  <a:pt x="35108" y="164007"/>
                </a:lnTo>
                <a:lnTo>
                  <a:pt x="35108" y="157898"/>
                </a:lnTo>
                <a:lnTo>
                  <a:pt x="40427" y="154828"/>
                </a:lnTo>
                <a:close/>
                <a:moveTo>
                  <a:pt x="52008" y="154828"/>
                </a:moveTo>
                <a:lnTo>
                  <a:pt x="46689" y="164007"/>
                </a:lnTo>
                <a:lnTo>
                  <a:pt x="46689" y="157898"/>
                </a:lnTo>
                <a:lnTo>
                  <a:pt x="52008" y="154828"/>
                </a:lnTo>
                <a:close/>
                <a:moveTo>
                  <a:pt x="63650" y="154828"/>
                </a:moveTo>
                <a:lnTo>
                  <a:pt x="58330" y="164007"/>
                </a:lnTo>
                <a:lnTo>
                  <a:pt x="58330" y="157898"/>
                </a:lnTo>
                <a:lnTo>
                  <a:pt x="63650" y="154828"/>
                </a:lnTo>
                <a:close/>
                <a:moveTo>
                  <a:pt x="75261" y="154828"/>
                </a:moveTo>
                <a:lnTo>
                  <a:pt x="69941" y="164007"/>
                </a:lnTo>
                <a:lnTo>
                  <a:pt x="69941" y="157898"/>
                </a:lnTo>
                <a:lnTo>
                  <a:pt x="75261" y="154828"/>
                </a:lnTo>
                <a:close/>
                <a:moveTo>
                  <a:pt x="86902" y="154828"/>
                </a:moveTo>
                <a:lnTo>
                  <a:pt x="81583" y="164007"/>
                </a:lnTo>
                <a:lnTo>
                  <a:pt x="81583" y="157898"/>
                </a:lnTo>
                <a:lnTo>
                  <a:pt x="86902" y="154828"/>
                </a:lnTo>
                <a:close/>
                <a:moveTo>
                  <a:pt x="98513" y="154828"/>
                </a:moveTo>
                <a:lnTo>
                  <a:pt x="93194" y="164007"/>
                </a:lnTo>
                <a:lnTo>
                  <a:pt x="93194" y="157898"/>
                </a:lnTo>
                <a:lnTo>
                  <a:pt x="98513" y="154828"/>
                </a:lnTo>
                <a:close/>
                <a:moveTo>
                  <a:pt x="110155" y="154828"/>
                </a:moveTo>
                <a:lnTo>
                  <a:pt x="104836" y="164007"/>
                </a:lnTo>
                <a:lnTo>
                  <a:pt x="104836" y="157898"/>
                </a:lnTo>
                <a:lnTo>
                  <a:pt x="110155" y="154828"/>
                </a:lnTo>
                <a:close/>
                <a:moveTo>
                  <a:pt x="121736" y="154828"/>
                </a:moveTo>
                <a:lnTo>
                  <a:pt x="116416" y="164007"/>
                </a:lnTo>
                <a:lnTo>
                  <a:pt x="116416" y="157898"/>
                </a:lnTo>
                <a:lnTo>
                  <a:pt x="121736" y="154828"/>
                </a:lnTo>
                <a:close/>
                <a:moveTo>
                  <a:pt x="133377" y="154828"/>
                </a:moveTo>
                <a:lnTo>
                  <a:pt x="128058" y="164007"/>
                </a:lnTo>
                <a:lnTo>
                  <a:pt x="128058" y="157898"/>
                </a:lnTo>
                <a:lnTo>
                  <a:pt x="133377" y="154828"/>
                </a:lnTo>
                <a:close/>
                <a:moveTo>
                  <a:pt x="144988" y="154828"/>
                </a:moveTo>
                <a:lnTo>
                  <a:pt x="139669" y="164007"/>
                </a:lnTo>
                <a:lnTo>
                  <a:pt x="139669" y="157898"/>
                </a:lnTo>
                <a:lnTo>
                  <a:pt x="144988" y="154828"/>
                </a:lnTo>
                <a:close/>
                <a:moveTo>
                  <a:pt x="156630" y="154828"/>
                </a:moveTo>
                <a:lnTo>
                  <a:pt x="151311" y="164007"/>
                </a:lnTo>
                <a:lnTo>
                  <a:pt x="151311" y="157898"/>
                </a:lnTo>
                <a:lnTo>
                  <a:pt x="156630" y="154828"/>
                </a:lnTo>
                <a:close/>
                <a:moveTo>
                  <a:pt x="168241" y="154828"/>
                </a:moveTo>
                <a:lnTo>
                  <a:pt x="162922" y="164007"/>
                </a:lnTo>
                <a:lnTo>
                  <a:pt x="162922" y="157898"/>
                </a:lnTo>
                <a:lnTo>
                  <a:pt x="168241" y="154828"/>
                </a:lnTo>
                <a:close/>
                <a:moveTo>
                  <a:pt x="179822" y="154828"/>
                </a:moveTo>
                <a:lnTo>
                  <a:pt x="174503" y="164007"/>
                </a:lnTo>
                <a:lnTo>
                  <a:pt x="174503" y="157898"/>
                </a:lnTo>
                <a:lnTo>
                  <a:pt x="179822" y="154828"/>
                </a:lnTo>
                <a:close/>
                <a:moveTo>
                  <a:pt x="180551" y="154828"/>
                </a:moveTo>
                <a:lnTo>
                  <a:pt x="185871" y="157898"/>
                </a:lnTo>
                <a:lnTo>
                  <a:pt x="185871" y="164007"/>
                </a:lnTo>
                <a:lnTo>
                  <a:pt x="180551" y="154828"/>
                </a:lnTo>
                <a:close/>
                <a:moveTo>
                  <a:pt x="191463" y="154828"/>
                </a:moveTo>
                <a:lnTo>
                  <a:pt x="186144" y="164007"/>
                </a:lnTo>
                <a:lnTo>
                  <a:pt x="186144" y="157898"/>
                </a:lnTo>
                <a:lnTo>
                  <a:pt x="191463" y="154828"/>
                </a:lnTo>
                <a:close/>
                <a:moveTo>
                  <a:pt x="203075" y="154828"/>
                </a:moveTo>
                <a:lnTo>
                  <a:pt x="197755" y="164007"/>
                </a:lnTo>
                <a:lnTo>
                  <a:pt x="197755" y="157898"/>
                </a:lnTo>
                <a:lnTo>
                  <a:pt x="203075" y="154828"/>
                </a:lnTo>
                <a:close/>
                <a:moveTo>
                  <a:pt x="214716" y="154828"/>
                </a:moveTo>
                <a:lnTo>
                  <a:pt x="209397" y="164007"/>
                </a:lnTo>
                <a:lnTo>
                  <a:pt x="209397" y="157898"/>
                </a:lnTo>
                <a:lnTo>
                  <a:pt x="214716" y="154828"/>
                </a:lnTo>
                <a:close/>
                <a:moveTo>
                  <a:pt x="226327" y="154828"/>
                </a:moveTo>
                <a:lnTo>
                  <a:pt x="221008" y="164007"/>
                </a:lnTo>
                <a:lnTo>
                  <a:pt x="221008" y="157898"/>
                </a:lnTo>
                <a:lnTo>
                  <a:pt x="226327" y="154828"/>
                </a:lnTo>
                <a:close/>
                <a:moveTo>
                  <a:pt x="237969" y="154828"/>
                </a:moveTo>
                <a:lnTo>
                  <a:pt x="232650" y="164007"/>
                </a:lnTo>
                <a:lnTo>
                  <a:pt x="232650" y="157898"/>
                </a:lnTo>
                <a:lnTo>
                  <a:pt x="237969" y="154828"/>
                </a:lnTo>
                <a:close/>
                <a:moveTo>
                  <a:pt x="249550" y="154828"/>
                </a:moveTo>
                <a:lnTo>
                  <a:pt x="244230" y="164007"/>
                </a:lnTo>
                <a:lnTo>
                  <a:pt x="244230" y="157898"/>
                </a:lnTo>
                <a:lnTo>
                  <a:pt x="249550" y="154828"/>
                </a:lnTo>
                <a:close/>
                <a:moveTo>
                  <a:pt x="261191" y="154828"/>
                </a:moveTo>
                <a:lnTo>
                  <a:pt x="255872" y="164007"/>
                </a:lnTo>
                <a:lnTo>
                  <a:pt x="255872" y="157898"/>
                </a:lnTo>
                <a:lnTo>
                  <a:pt x="261191" y="154828"/>
                </a:lnTo>
                <a:close/>
                <a:moveTo>
                  <a:pt x="272802" y="154828"/>
                </a:moveTo>
                <a:lnTo>
                  <a:pt x="267483" y="164007"/>
                </a:lnTo>
                <a:lnTo>
                  <a:pt x="267483" y="157898"/>
                </a:lnTo>
                <a:lnTo>
                  <a:pt x="272802" y="154828"/>
                </a:lnTo>
                <a:close/>
                <a:moveTo>
                  <a:pt x="284444" y="154828"/>
                </a:moveTo>
                <a:lnTo>
                  <a:pt x="279125" y="164007"/>
                </a:lnTo>
                <a:lnTo>
                  <a:pt x="279125" y="157898"/>
                </a:lnTo>
                <a:lnTo>
                  <a:pt x="284444" y="154828"/>
                </a:lnTo>
                <a:close/>
                <a:moveTo>
                  <a:pt x="6262" y="154858"/>
                </a:moveTo>
                <a:lnTo>
                  <a:pt x="11582" y="157898"/>
                </a:lnTo>
                <a:lnTo>
                  <a:pt x="11582" y="164068"/>
                </a:lnTo>
                <a:lnTo>
                  <a:pt x="6262" y="154858"/>
                </a:lnTo>
                <a:close/>
                <a:moveTo>
                  <a:pt x="17904" y="154858"/>
                </a:moveTo>
                <a:lnTo>
                  <a:pt x="23223" y="157898"/>
                </a:lnTo>
                <a:lnTo>
                  <a:pt x="23223" y="164068"/>
                </a:lnTo>
                <a:lnTo>
                  <a:pt x="17904" y="154858"/>
                </a:lnTo>
                <a:close/>
                <a:moveTo>
                  <a:pt x="29515" y="154858"/>
                </a:moveTo>
                <a:lnTo>
                  <a:pt x="34834" y="157898"/>
                </a:lnTo>
                <a:lnTo>
                  <a:pt x="34834" y="164068"/>
                </a:lnTo>
                <a:lnTo>
                  <a:pt x="29515" y="154858"/>
                </a:lnTo>
                <a:close/>
                <a:moveTo>
                  <a:pt x="41126" y="154858"/>
                </a:moveTo>
                <a:lnTo>
                  <a:pt x="46446" y="157898"/>
                </a:lnTo>
                <a:lnTo>
                  <a:pt x="46446" y="164068"/>
                </a:lnTo>
                <a:lnTo>
                  <a:pt x="41126" y="154858"/>
                </a:lnTo>
                <a:close/>
                <a:moveTo>
                  <a:pt x="52737" y="154858"/>
                </a:moveTo>
                <a:lnTo>
                  <a:pt x="58057" y="157898"/>
                </a:lnTo>
                <a:lnTo>
                  <a:pt x="58057" y="164068"/>
                </a:lnTo>
                <a:lnTo>
                  <a:pt x="52737" y="154858"/>
                </a:lnTo>
                <a:close/>
                <a:moveTo>
                  <a:pt x="64379" y="154858"/>
                </a:moveTo>
                <a:lnTo>
                  <a:pt x="69698" y="157898"/>
                </a:lnTo>
                <a:lnTo>
                  <a:pt x="69698" y="164068"/>
                </a:lnTo>
                <a:lnTo>
                  <a:pt x="64379" y="154858"/>
                </a:lnTo>
                <a:close/>
                <a:moveTo>
                  <a:pt x="75990" y="154858"/>
                </a:moveTo>
                <a:lnTo>
                  <a:pt x="81309" y="157898"/>
                </a:lnTo>
                <a:lnTo>
                  <a:pt x="81309" y="164068"/>
                </a:lnTo>
                <a:lnTo>
                  <a:pt x="75990" y="154858"/>
                </a:lnTo>
                <a:close/>
                <a:moveTo>
                  <a:pt x="87632" y="154858"/>
                </a:moveTo>
                <a:lnTo>
                  <a:pt x="92951" y="157898"/>
                </a:lnTo>
                <a:lnTo>
                  <a:pt x="92951" y="164068"/>
                </a:lnTo>
                <a:lnTo>
                  <a:pt x="87632" y="154858"/>
                </a:lnTo>
                <a:close/>
                <a:moveTo>
                  <a:pt x="99243" y="154858"/>
                </a:moveTo>
                <a:lnTo>
                  <a:pt x="104562" y="157898"/>
                </a:lnTo>
                <a:lnTo>
                  <a:pt x="104562" y="164068"/>
                </a:lnTo>
                <a:lnTo>
                  <a:pt x="99243" y="154858"/>
                </a:lnTo>
                <a:close/>
                <a:moveTo>
                  <a:pt x="110824" y="154858"/>
                </a:moveTo>
                <a:lnTo>
                  <a:pt x="116143" y="157898"/>
                </a:lnTo>
                <a:lnTo>
                  <a:pt x="116143" y="164068"/>
                </a:lnTo>
                <a:lnTo>
                  <a:pt x="110824" y="154858"/>
                </a:lnTo>
                <a:close/>
                <a:moveTo>
                  <a:pt x="122465" y="154858"/>
                </a:moveTo>
                <a:lnTo>
                  <a:pt x="127784" y="157898"/>
                </a:lnTo>
                <a:lnTo>
                  <a:pt x="127784" y="164068"/>
                </a:lnTo>
                <a:lnTo>
                  <a:pt x="122465" y="154858"/>
                </a:lnTo>
                <a:close/>
                <a:moveTo>
                  <a:pt x="134076" y="154858"/>
                </a:moveTo>
                <a:lnTo>
                  <a:pt x="139396" y="157898"/>
                </a:lnTo>
                <a:lnTo>
                  <a:pt x="139396" y="164068"/>
                </a:lnTo>
                <a:lnTo>
                  <a:pt x="134076" y="154858"/>
                </a:lnTo>
                <a:close/>
                <a:moveTo>
                  <a:pt x="145718" y="154858"/>
                </a:moveTo>
                <a:lnTo>
                  <a:pt x="151037" y="157898"/>
                </a:lnTo>
                <a:lnTo>
                  <a:pt x="151037" y="164068"/>
                </a:lnTo>
                <a:lnTo>
                  <a:pt x="145718" y="154858"/>
                </a:lnTo>
                <a:close/>
                <a:moveTo>
                  <a:pt x="157329" y="154858"/>
                </a:moveTo>
                <a:lnTo>
                  <a:pt x="162648" y="157898"/>
                </a:lnTo>
                <a:lnTo>
                  <a:pt x="162648" y="164068"/>
                </a:lnTo>
                <a:lnTo>
                  <a:pt x="157329" y="154858"/>
                </a:lnTo>
                <a:close/>
                <a:moveTo>
                  <a:pt x="168971" y="154858"/>
                </a:moveTo>
                <a:lnTo>
                  <a:pt x="174290" y="157898"/>
                </a:lnTo>
                <a:lnTo>
                  <a:pt x="174290" y="164068"/>
                </a:lnTo>
                <a:lnTo>
                  <a:pt x="168971" y="154858"/>
                </a:lnTo>
                <a:close/>
                <a:moveTo>
                  <a:pt x="192193" y="154828"/>
                </a:moveTo>
                <a:lnTo>
                  <a:pt x="197512" y="157898"/>
                </a:lnTo>
                <a:lnTo>
                  <a:pt x="197512" y="164068"/>
                </a:lnTo>
                <a:lnTo>
                  <a:pt x="192193" y="154828"/>
                </a:lnTo>
                <a:close/>
                <a:moveTo>
                  <a:pt x="203804" y="154828"/>
                </a:moveTo>
                <a:lnTo>
                  <a:pt x="209123" y="157898"/>
                </a:lnTo>
                <a:lnTo>
                  <a:pt x="209123" y="164068"/>
                </a:lnTo>
                <a:lnTo>
                  <a:pt x="203804" y="154828"/>
                </a:lnTo>
                <a:close/>
                <a:moveTo>
                  <a:pt x="215446" y="154828"/>
                </a:moveTo>
                <a:lnTo>
                  <a:pt x="220765" y="157898"/>
                </a:lnTo>
                <a:lnTo>
                  <a:pt x="220765" y="164068"/>
                </a:lnTo>
                <a:lnTo>
                  <a:pt x="215446" y="154828"/>
                </a:lnTo>
                <a:close/>
                <a:moveTo>
                  <a:pt x="227057" y="154828"/>
                </a:moveTo>
                <a:lnTo>
                  <a:pt x="232376" y="157898"/>
                </a:lnTo>
                <a:lnTo>
                  <a:pt x="232376" y="164068"/>
                </a:lnTo>
                <a:lnTo>
                  <a:pt x="227057" y="154828"/>
                </a:lnTo>
                <a:close/>
                <a:moveTo>
                  <a:pt x="238668" y="154828"/>
                </a:moveTo>
                <a:lnTo>
                  <a:pt x="243987" y="157898"/>
                </a:lnTo>
                <a:lnTo>
                  <a:pt x="243987" y="164068"/>
                </a:lnTo>
                <a:lnTo>
                  <a:pt x="238668" y="154828"/>
                </a:lnTo>
                <a:close/>
                <a:moveTo>
                  <a:pt x="250279" y="154828"/>
                </a:moveTo>
                <a:lnTo>
                  <a:pt x="255598" y="157898"/>
                </a:lnTo>
                <a:lnTo>
                  <a:pt x="255598" y="164068"/>
                </a:lnTo>
                <a:lnTo>
                  <a:pt x="250279" y="154828"/>
                </a:lnTo>
                <a:close/>
                <a:moveTo>
                  <a:pt x="261890" y="154828"/>
                </a:moveTo>
                <a:lnTo>
                  <a:pt x="267210" y="157898"/>
                </a:lnTo>
                <a:lnTo>
                  <a:pt x="267210" y="164068"/>
                </a:lnTo>
                <a:lnTo>
                  <a:pt x="261890" y="154828"/>
                </a:lnTo>
                <a:close/>
                <a:moveTo>
                  <a:pt x="273532" y="154828"/>
                </a:moveTo>
                <a:lnTo>
                  <a:pt x="278851" y="157898"/>
                </a:lnTo>
                <a:lnTo>
                  <a:pt x="278851" y="164068"/>
                </a:lnTo>
                <a:lnTo>
                  <a:pt x="273532" y="154828"/>
                </a:lnTo>
                <a:close/>
                <a:moveTo>
                  <a:pt x="133864" y="154949"/>
                </a:moveTo>
                <a:lnTo>
                  <a:pt x="139183" y="164129"/>
                </a:lnTo>
                <a:lnTo>
                  <a:pt x="139183" y="164129"/>
                </a:lnTo>
                <a:lnTo>
                  <a:pt x="136721" y="162700"/>
                </a:lnTo>
                <a:lnTo>
                  <a:pt x="133864" y="161089"/>
                </a:lnTo>
                <a:lnTo>
                  <a:pt x="133864" y="154949"/>
                </a:lnTo>
                <a:close/>
                <a:moveTo>
                  <a:pt x="180339" y="154949"/>
                </a:moveTo>
                <a:lnTo>
                  <a:pt x="185658" y="164129"/>
                </a:lnTo>
                <a:lnTo>
                  <a:pt x="185658" y="164129"/>
                </a:lnTo>
                <a:lnTo>
                  <a:pt x="183165" y="162700"/>
                </a:lnTo>
                <a:lnTo>
                  <a:pt x="180339" y="161089"/>
                </a:lnTo>
                <a:lnTo>
                  <a:pt x="180339" y="154949"/>
                </a:lnTo>
                <a:close/>
                <a:moveTo>
                  <a:pt x="203591" y="154919"/>
                </a:moveTo>
                <a:lnTo>
                  <a:pt x="208911" y="164129"/>
                </a:lnTo>
                <a:lnTo>
                  <a:pt x="208911" y="164129"/>
                </a:lnTo>
                <a:lnTo>
                  <a:pt x="206418" y="162731"/>
                </a:lnTo>
                <a:lnTo>
                  <a:pt x="203591" y="161089"/>
                </a:lnTo>
                <a:lnTo>
                  <a:pt x="203591" y="154919"/>
                </a:lnTo>
                <a:close/>
                <a:moveTo>
                  <a:pt x="17661" y="154949"/>
                </a:moveTo>
                <a:lnTo>
                  <a:pt x="22980" y="164129"/>
                </a:lnTo>
                <a:lnTo>
                  <a:pt x="20518" y="162700"/>
                </a:lnTo>
                <a:lnTo>
                  <a:pt x="17661" y="161089"/>
                </a:lnTo>
                <a:lnTo>
                  <a:pt x="17661" y="154949"/>
                </a:lnTo>
                <a:close/>
                <a:moveTo>
                  <a:pt x="29302" y="154949"/>
                </a:moveTo>
                <a:lnTo>
                  <a:pt x="34622" y="164129"/>
                </a:lnTo>
                <a:lnTo>
                  <a:pt x="32160" y="162700"/>
                </a:lnTo>
                <a:lnTo>
                  <a:pt x="29302" y="161089"/>
                </a:lnTo>
                <a:lnTo>
                  <a:pt x="29302" y="154949"/>
                </a:lnTo>
                <a:close/>
                <a:moveTo>
                  <a:pt x="40883" y="154949"/>
                </a:moveTo>
                <a:lnTo>
                  <a:pt x="46202" y="164129"/>
                </a:lnTo>
                <a:lnTo>
                  <a:pt x="43740" y="162700"/>
                </a:lnTo>
                <a:lnTo>
                  <a:pt x="40883" y="161089"/>
                </a:lnTo>
                <a:lnTo>
                  <a:pt x="40883" y="154949"/>
                </a:lnTo>
                <a:close/>
                <a:moveTo>
                  <a:pt x="52525" y="154949"/>
                </a:moveTo>
                <a:lnTo>
                  <a:pt x="57844" y="164129"/>
                </a:lnTo>
                <a:lnTo>
                  <a:pt x="55351" y="162700"/>
                </a:lnTo>
                <a:lnTo>
                  <a:pt x="52525" y="161089"/>
                </a:lnTo>
                <a:lnTo>
                  <a:pt x="52525" y="154949"/>
                </a:lnTo>
                <a:close/>
                <a:moveTo>
                  <a:pt x="64136" y="154949"/>
                </a:moveTo>
                <a:lnTo>
                  <a:pt x="69455" y="164129"/>
                </a:lnTo>
                <a:lnTo>
                  <a:pt x="66993" y="162700"/>
                </a:lnTo>
                <a:lnTo>
                  <a:pt x="64136" y="161089"/>
                </a:lnTo>
                <a:lnTo>
                  <a:pt x="64136" y="154949"/>
                </a:lnTo>
                <a:close/>
                <a:moveTo>
                  <a:pt x="75777" y="154949"/>
                </a:moveTo>
                <a:lnTo>
                  <a:pt x="81097" y="164129"/>
                </a:lnTo>
                <a:lnTo>
                  <a:pt x="78604" y="162700"/>
                </a:lnTo>
                <a:lnTo>
                  <a:pt x="75777" y="161089"/>
                </a:lnTo>
                <a:lnTo>
                  <a:pt x="75777" y="154949"/>
                </a:lnTo>
                <a:close/>
                <a:moveTo>
                  <a:pt x="87389" y="154949"/>
                </a:moveTo>
                <a:lnTo>
                  <a:pt x="92708" y="164129"/>
                </a:lnTo>
                <a:lnTo>
                  <a:pt x="90246" y="162700"/>
                </a:lnTo>
                <a:lnTo>
                  <a:pt x="87389" y="161089"/>
                </a:lnTo>
                <a:lnTo>
                  <a:pt x="87389" y="154949"/>
                </a:lnTo>
                <a:close/>
                <a:moveTo>
                  <a:pt x="99030" y="154949"/>
                </a:moveTo>
                <a:lnTo>
                  <a:pt x="104349" y="164129"/>
                </a:lnTo>
                <a:lnTo>
                  <a:pt x="101857" y="162700"/>
                </a:lnTo>
                <a:lnTo>
                  <a:pt x="99030" y="161089"/>
                </a:lnTo>
                <a:lnTo>
                  <a:pt x="99030" y="154949"/>
                </a:lnTo>
                <a:close/>
                <a:moveTo>
                  <a:pt x="110611" y="154949"/>
                </a:moveTo>
                <a:lnTo>
                  <a:pt x="115930" y="164129"/>
                </a:lnTo>
                <a:lnTo>
                  <a:pt x="113468" y="162700"/>
                </a:lnTo>
                <a:lnTo>
                  <a:pt x="110611" y="161089"/>
                </a:lnTo>
                <a:lnTo>
                  <a:pt x="110611" y="154949"/>
                </a:lnTo>
                <a:close/>
                <a:moveTo>
                  <a:pt x="122222" y="154949"/>
                </a:moveTo>
                <a:lnTo>
                  <a:pt x="127541" y="164129"/>
                </a:lnTo>
                <a:lnTo>
                  <a:pt x="125079" y="162700"/>
                </a:lnTo>
                <a:lnTo>
                  <a:pt x="122222" y="161089"/>
                </a:lnTo>
                <a:lnTo>
                  <a:pt x="122222" y="154949"/>
                </a:lnTo>
                <a:close/>
                <a:moveTo>
                  <a:pt x="145475" y="154949"/>
                </a:moveTo>
                <a:lnTo>
                  <a:pt x="150794" y="164129"/>
                </a:lnTo>
                <a:lnTo>
                  <a:pt x="148332" y="162700"/>
                </a:lnTo>
                <a:lnTo>
                  <a:pt x="145475" y="161089"/>
                </a:lnTo>
                <a:lnTo>
                  <a:pt x="145475" y="154949"/>
                </a:lnTo>
                <a:close/>
                <a:moveTo>
                  <a:pt x="157116" y="154949"/>
                </a:moveTo>
                <a:lnTo>
                  <a:pt x="162436" y="164129"/>
                </a:lnTo>
                <a:lnTo>
                  <a:pt x="159974" y="162700"/>
                </a:lnTo>
                <a:lnTo>
                  <a:pt x="157116" y="161089"/>
                </a:lnTo>
                <a:lnTo>
                  <a:pt x="157116" y="154949"/>
                </a:lnTo>
                <a:close/>
                <a:moveTo>
                  <a:pt x="168727" y="154949"/>
                </a:moveTo>
                <a:lnTo>
                  <a:pt x="174047" y="164129"/>
                </a:lnTo>
                <a:lnTo>
                  <a:pt x="171585" y="162700"/>
                </a:lnTo>
                <a:lnTo>
                  <a:pt x="168727" y="161089"/>
                </a:lnTo>
                <a:lnTo>
                  <a:pt x="168727" y="154949"/>
                </a:lnTo>
                <a:close/>
                <a:moveTo>
                  <a:pt x="191950" y="154919"/>
                </a:moveTo>
                <a:lnTo>
                  <a:pt x="197269" y="164129"/>
                </a:lnTo>
                <a:lnTo>
                  <a:pt x="194807" y="162731"/>
                </a:lnTo>
                <a:lnTo>
                  <a:pt x="191950" y="161089"/>
                </a:lnTo>
                <a:lnTo>
                  <a:pt x="191950" y="154919"/>
                </a:lnTo>
                <a:close/>
                <a:moveTo>
                  <a:pt x="215202" y="154919"/>
                </a:moveTo>
                <a:lnTo>
                  <a:pt x="220522" y="164129"/>
                </a:lnTo>
                <a:lnTo>
                  <a:pt x="218060" y="162731"/>
                </a:lnTo>
                <a:lnTo>
                  <a:pt x="215202" y="161089"/>
                </a:lnTo>
                <a:lnTo>
                  <a:pt x="215202" y="154919"/>
                </a:lnTo>
                <a:close/>
                <a:moveTo>
                  <a:pt x="226783" y="154919"/>
                </a:moveTo>
                <a:lnTo>
                  <a:pt x="232103" y="164129"/>
                </a:lnTo>
                <a:lnTo>
                  <a:pt x="229640" y="162731"/>
                </a:lnTo>
                <a:lnTo>
                  <a:pt x="226783" y="161089"/>
                </a:lnTo>
                <a:lnTo>
                  <a:pt x="226783" y="154919"/>
                </a:lnTo>
                <a:close/>
                <a:moveTo>
                  <a:pt x="238425" y="154919"/>
                </a:moveTo>
                <a:lnTo>
                  <a:pt x="243744" y="164129"/>
                </a:lnTo>
                <a:lnTo>
                  <a:pt x="241282" y="162731"/>
                </a:lnTo>
                <a:lnTo>
                  <a:pt x="238425" y="161089"/>
                </a:lnTo>
                <a:lnTo>
                  <a:pt x="238425" y="154919"/>
                </a:lnTo>
                <a:close/>
                <a:moveTo>
                  <a:pt x="250036" y="154919"/>
                </a:moveTo>
                <a:lnTo>
                  <a:pt x="255355" y="164129"/>
                </a:lnTo>
                <a:lnTo>
                  <a:pt x="252893" y="162731"/>
                </a:lnTo>
                <a:lnTo>
                  <a:pt x="250036" y="161089"/>
                </a:lnTo>
                <a:lnTo>
                  <a:pt x="250036" y="154919"/>
                </a:lnTo>
                <a:close/>
                <a:moveTo>
                  <a:pt x="261678" y="154919"/>
                </a:moveTo>
                <a:lnTo>
                  <a:pt x="266997" y="164129"/>
                </a:lnTo>
                <a:lnTo>
                  <a:pt x="264535" y="162731"/>
                </a:lnTo>
                <a:lnTo>
                  <a:pt x="261678" y="161089"/>
                </a:lnTo>
                <a:lnTo>
                  <a:pt x="261678" y="154919"/>
                </a:lnTo>
                <a:close/>
                <a:moveTo>
                  <a:pt x="273289" y="154919"/>
                </a:moveTo>
                <a:lnTo>
                  <a:pt x="278608" y="164129"/>
                </a:lnTo>
                <a:lnTo>
                  <a:pt x="276146" y="162731"/>
                </a:lnTo>
                <a:lnTo>
                  <a:pt x="273289" y="161089"/>
                </a:lnTo>
                <a:lnTo>
                  <a:pt x="273289" y="154919"/>
                </a:lnTo>
                <a:close/>
                <a:moveTo>
                  <a:pt x="6050" y="154919"/>
                </a:moveTo>
                <a:lnTo>
                  <a:pt x="11369" y="164159"/>
                </a:lnTo>
                <a:lnTo>
                  <a:pt x="11369" y="164159"/>
                </a:lnTo>
                <a:lnTo>
                  <a:pt x="8907" y="162731"/>
                </a:lnTo>
                <a:lnTo>
                  <a:pt x="6050" y="161089"/>
                </a:lnTo>
                <a:lnTo>
                  <a:pt x="6050" y="154919"/>
                </a:lnTo>
                <a:close/>
                <a:moveTo>
                  <a:pt x="17418" y="154919"/>
                </a:moveTo>
                <a:lnTo>
                  <a:pt x="17418" y="161089"/>
                </a:lnTo>
                <a:lnTo>
                  <a:pt x="14560" y="162731"/>
                </a:lnTo>
                <a:lnTo>
                  <a:pt x="12098" y="164159"/>
                </a:lnTo>
                <a:lnTo>
                  <a:pt x="12098" y="164159"/>
                </a:lnTo>
                <a:lnTo>
                  <a:pt x="17418" y="154919"/>
                </a:lnTo>
                <a:close/>
                <a:moveTo>
                  <a:pt x="52251" y="154919"/>
                </a:moveTo>
                <a:lnTo>
                  <a:pt x="52251" y="161089"/>
                </a:lnTo>
                <a:lnTo>
                  <a:pt x="49394" y="162731"/>
                </a:lnTo>
                <a:lnTo>
                  <a:pt x="46932" y="164159"/>
                </a:lnTo>
                <a:lnTo>
                  <a:pt x="46932" y="164159"/>
                </a:lnTo>
                <a:lnTo>
                  <a:pt x="52251" y="154919"/>
                </a:lnTo>
                <a:close/>
                <a:moveTo>
                  <a:pt x="110368" y="154980"/>
                </a:moveTo>
                <a:lnTo>
                  <a:pt x="110368" y="161120"/>
                </a:lnTo>
                <a:lnTo>
                  <a:pt x="107541" y="162761"/>
                </a:lnTo>
                <a:lnTo>
                  <a:pt x="105048" y="164159"/>
                </a:lnTo>
                <a:lnTo>
                  <a:pt x="105048" y="164159"/>
                </a:lnTo>
                <a:lnTo>
                  <a:pt x="110368" y="154980"/>
                </a:lnTo>
                <a:close/>
                <a:moveTo>
                  <a:pt x="145232" y="154980"/>
                </a:moveTo>
                <a:lnTo>
                  <a:pt x="145232" y="161120"/>
                </a:lnTo>
                <a:lnTo>
                  <a:pt x="142374" y="162761"/>
                </a:lnTo>
                <a:lnTo>
                  <a:pt x="139912" y="164159"/>
                </a:lnTo>
                <a:lnTo>
                  <a:pt x="139912" y="164159"/>
                </a:lnTo>
                <a:lnTo>
                  <a:pt x="145232" y="154980"/>
                </a:lnTo>
                <a:close/>
                <a:moveTo>
                  <a:pt x="156843" y="154980"/>
                </a:moveTo>
                <a:lnTo>
                  <a:pt x="156843" y="161120"/>
                </a:lnTo>
                <a:lnTo>
                  <a:pt x="153986" y="162761"/>
                </a:lnTo>
                <a:lnTo>
                  <a:pt x="151523" y="164159"/>
                </a:lnTo>
                <a:lnTo>
                  <a:pt x="151523" y="164159"/>
                </a:lnTo>
                <a:lnTo>
                  <a:pt x="156843" y="154980"/>
                </a:lnTo>
                <a:close/>
                <a:moveTo>
                  <a:pt x="180065" y="154980"/>
                </a:moveTo>
                <a:lnTo>
                  <a:pt x="180065" y="161120"/>
                </a:lnTo>
                <a:lnTo>
                  <a:pt x="177208" y="162761"/>
                </a:lnTo>
                <a:lnTo>
                  <a:pt x="174746" y="164159"/>
                </a:lnTo>
                <a:lnTo>
                  <a:pt x="174746" y="164159"/>
                </a:lnTo>
                <a:lnTo>
                  <a:pt x="180065" y="154980"/>
                </a:lnTo>
                <a:close/>
                <a:moveTo>
                  <a:pt x="191676" y="154980"/>
                </a:moveTo>
                <a:lnTo>
                  <a:pt x="191676" y="161089"/>
                </a:lnTo>
                <a:lnTo>
                  <a:pt x="188849" y="162731"/>
                </a:lnTo>
                <a:lnTo>
                  <a:pt x="186357" y="164159"/>
                </a:lnTo>
                <a:lnTo>
                  <a:pt x="186357" y="164159"/>
                </a:lnTo>
                <a:lnTo>
                  <a:pt x="191676" y="154980"/>
                </a:lnTo>
                <a:close/>
                <a:moveTo>
                  <a:pt x="203318" y="154980"/>
                </a:moveTo>
                <a:lnTo>
                  <a:pt x="203318" y="161089"/>
                </a:lnTo>
                <a:lnTo>
                  <a:pt x="200461" y="162731"/>
                </a:lnTo>
                <a:lnTo>
                  <a:pt x="197999" y="164159"/>
                </a:lnTo>
                <a:lnTo>
                  <a:pt x="197999" y="164159"/>
                </a:lnTo>
                <a:lnTo>
                  <a:pt x="203318" y="154980"/>
                </a:lnTo>
                <a:close/>
                <a:moveTo>
                  <a:pt x="214929" y="154980"/>
                </a:moveTo>
                <a:lnTo>
                  <a:pt x="214929" y="161089"/>
                </a:lnTo>
                <a:lnTo>
                  <a:pt x="212072" y="162731"/>
                </a:lnTo>
                <a:lnTo>
                  <a:pt x="209610" y="164159"/>
                </a:lnTo>
                <a:lnTo>
                  <a:pt x="209610" y="164159"/>
                </a:lnTo>
                <a:lnTo>
                  <a:pt x="214929" y="154980"/>
                </a:lnTo>
                <a:close/>
                <a:moveTo>
                  <a:pt x="226570" y="154980"/>
                </a:moveTo>
                <a:lnTo>
                  <a:pt x="226570" y="161089"/>
                </a:lnTo>
                <a:lnTo>
                  <a:pt x="223713" y="162731"/>
                </a:lnTo>
                <a:lnTo>
                  <a:pt x="221251" y="164159"/>
                </a:lnTo>
                <a:lnTo>
                  <a:pt x="221251" y="164159"/>
                </a:lnTo>
                <a:lnTo>
                  <a:pt x="226570" y="154980"/>
                </a:lnTo>
                <a:close/>
                <a:moveTo>
                  <a:pt x="238182" y="154980"/>
                </a:moveTo>
                <a:lnTo>
                  <a:pt x="238182" y="161089"/>
                </a:lnTo>
                <a:lnTo>
                  <a:pt x="235355" y="162731"/>
                </a:lnTo>
                <a:lnTo>
                  <a:pt x="232862" y="164159"/>
                </a:lnTo>
                <a:lnTo>
                  <a:pt x="232862" y="164159"/>
                </a:lnTo>
                <a:lnTo>
                  <a:pt x="238182" y="154980"/>
                </a:lnTo>
                <a:close/>
                <a:moveTo>
                  <a:pt x="249793" y="154980"/>
                </a:moveTo>
                <a:lnTo>
                  <a:pt x="249793" y="161089"/>
                </a:lnTo>
                <a:lnTo>
                  <a:pt x="246936" y="162731"/>
                </a:lnTo>
                <a:lnTo>
                  <a:pt x="244474" y="164159"/>
                </a:lnTo>
                <a:lnTo>
                  <a:pt x="244474" y="164159"/>
                </a:lnTo>
                <a:lnTo>
                  <a:pt x="249793" y="154980"/>
                </a:lnTo>
                <a:close/>
                <a:moveTo>
                  <a:pt x="29029" y="154919"/>
                </a:moveTo>
                <a:lnTo>
                  <a:pt x="29029" y="161089"/>
                </a:lnTo>
                <a:lnTo>
                  <a:pt x="26172" y="162731"/>
                </a:lnTo>
                <a:lnTo>
                  <a:pt x="23710" y="164159"/>
                </a:lnTo>
                <a:lnTo>
                  <a:pt x="29029" y="154919"/>
                </a:lnTo>
                <a:close/>
                <a:moveTo>
                  <a:pt x="40610" y="154919"/>
                </a:moveTo>
                <a:lnTo>
                  <a:pt x="40610" y="161089"/>
                </a:lnTo>
                <a:lnTo>
                  <a:pt x="37783" y="162731"/>
                </a:lnTo>
                <a:lnTo>
                  <a:pt x="35290" y="164159"/>
                </a:lnTo>
                <a:lnTo>
                  <a:pt x="40610" y="154919"/>
                </a:lnTo>
                <a:close/>
                <a:moveTo>
                  <a:pt x="63862" y="154919"/>
                </a:moveTo>
                <a:lnTo>
                  <a:pt x="63862" y="161089"/>
                </a:lnTo>
                <a:lnTo>
                  <a:pt x="61005" y="162731"/>
                </a:lnTo>
                <a:lnTo>
                  <a:pt x="58543" y="164159"/>
                </a:lnTo>
                <a:lnTo>
                  <a:pt x="63862" y="154919"/>
                </a:lnTo>
                <a:close/>
                <a:moveTo>
                  <a:pt x="75504" y="154919"/>
                </a:moveTo>
                <a:lnTo>
                  <a:pt x="75504" y="161089"/>
                </a:lnTo>
                <a:lnTo>
                  <a:pt x="72647" y="162731"/>
                </a:lnTo>
                <a:lnTo>
                  <a:pt x="70185" y="164159"/>
                </a:lnTo>
                <a:lnTo>
                  <a:pt x="75504" y="154919"/>
                </a:lnTo>
                <a:close/>
                <a:moveTo>
                  <a:pt x="87115" y="154919"/>
                </a:moveTo>
                <a:lnTo>
                  <a:pt x="87115" y="161089"/>
                </a:lnTo>
                <a:lnTo>
                  <a:pt x="84288" y="162731"/>
                </a:lnTo>
                <a:lnTo>
                  <a:pt x="81796" y="164159"/>
                </a:lnTo>
                <a:lnTo>
                  <a:pt x="87115" y="154919"/>
                </a:lnTo>
                <a:close/>
                <a:moveTo>
                  <a:pt x="98757" y="154919"/>
                </a:moveTo>
                <a:lnTo>
                  <a:pt x="98757" y="161089"/>
                </a:lnTo>
                <a:lnTo>
                  <a:pt x="95899" y="162731"/>
                </a:lnTo>
                <a:lnTo>
                  <a:pt x="93437" y="164159"/>
                </a:lnTo>
                <a:lnTo>
                  <a:pt x="98757" y="154919"/>
                </a:lnTo>
                <a:close/>
                <a:moveTo>
                  <a:pt x="121979" y="154980"/>
                </a:moveTo>
                <a:lnTo>
                  <a:pt x="121979" y="161120"/>
                </a:lnTo>
                <a:lnTo>
                  <a:pt x="119122" y="162761"/>
                </a:lnTo>
                <a:lnTo>
                  <a:pt x="116660" y="164159"/>
                </a:lnTo>
                <a:lnTo>
                  <a:pt x="121979" y="154980"/>
                </a:lnTo>
                <a:close/>
                <a:moveTo>
                  <a:pt x="133590" y="154980"/>
                </a:moveTo>
                <a:lnTo>
                  <a:pt x="133590" y="161120"/>
                </a:lnTo>
                <a:lnTo>
                  <a:pt x="130733" y="162761"/>
                </a:lnTo>
                <a:lnTo>
                  <a:pt x="128271" y="164159"/>
                </a:lnTo>
                <a:lnTo>
                  <a:pt x="133590" y="154980"/>
                </a:lnTo>
                <a:close/>
                <a:moveTo>
                  <a:pt x="168484" y="154980"/>
                </a:moveTo>
                <a:lnTo>
                  <a:pt x="168484" y="161120"/>
                </a:lnTo>
                <a:lnTo>
                  <a:pt x="165627" y="162761"/>
                </a:lnTo>
                <a:lnTo>
                  <a:pt x="163165" y="164159"/>
                </a:lnTo>
                <a:lnTo>
                  <a:pt x="168484" y="154980"/>
                </a:lnTo>
                <a:close/>
                <a:moveTo>
                  <a:pt x="261404" y="154980"/>
                </a:moveTo>
                <a:lnTo>
                  <a:pt x="261404" y="161089"/>
                </a:lnTo>
                <a:lnTo>
                  <a:pt x="258547" y="162731"/>
                </a:lnTo>
                <a:lnTo>
                  <a:pt x="256085" y="164159"/>
                </a:lnTo>
                <a:lnTo>
                  <a:pt x="261404" y="154980"/>
                </a:lnTo>
                <a:close/>
                <a:moveTo>
                  <a:pt x="273046" y="154980"/>
                </a:moveTo>
                <a:lnTo>
                  <a:pt x="273046" y="161120"/>
                </a:lnTo>
                <a:lnTo>
                  <a:pt x="270188" y="162761"/>
                </a:lnTo>
                <a:lnTo>
                  <a:pt x="267726" y="164159"/>
                </a:lnTo>
                <a:lnTo>
                  <a:pt x="273046" y="154980"/>
                </a:lnTo>
                <a:close/>
                <a:moveTo>
                  <a:pt x="284657" y="154980"/>
                </a:moveTo>
                <a:lnTo>
                  <a:pt x="284657" y="161120"/>
                </a:lnTo>
                <a:lnTo>
                  <a:pt x="279337" y="164159"/>
                </a:lnTo>
                <a:lnTo>
                  <a:pt x="284657" y="154980"/>
                </a:lnTo>
                <a:close/>
                <a:moveTo>
                  <a:pt x="5898" y="161332"/>
                </a:moveTo>
                <a:lnTo>
                  <a:pt x="8755" y="162943"/>
                </a:lnTo>
                <a:lnTo>
                  <a:pt x="11217" y="164402"/>
                </a:lnTo>
                <a:lnTo>
                  <a:pt x="578" y="164402"/>
                </a:lnTo>
                <a:lnTo>
                  <a:pt x="5898" y="161332"/>
                </a:lnTo>
                <a:close/>
                <a:moveTo>
                  <a:pt x="17509" y="161332"/>
                </a:moveTo>
                <a:lnTo>
                  <a:pt x="20366" y="162943"/>
                </a:lnTo>
                <a:lnTo>
                  <a:pt x="22828" y="164402"/>
                </a:lnTo>
                <a:lnTo>
                  <a:pt x="12190" y="164402"/>
                </a:lnTo>
                <a:lnTo>
                  <a:pt x="14682" y="162943"/>
                </a:lnTo>
                <a:lnTo>
                  <a:pt x="17509" y="161332"/>
                </a:lnTo>
                <a:close/>
                <a:moveTo>
                  <a:pt x="29150" y="161332"/>
                </a:moveTo>
                <a:lnTo>
                  <a:pt x="32008" y="162943"/>
                </a:lnTo>
                <a:lnTo>
                  <a:pt x="34470" y="164402"/>
                </a:lnTo>
                <a:lnTo>
                  <a:pt x="23831" y="164402"/>
                </a:lnTo>
                <a:lnTo>
                  <a:pt x="26293" y="162943"/>
                </a:lnTo>
                <a:lnTo>
                  <a:pt x="29150" y="161332"/>
                </a:lnTo>
                <a:close/>
                <a:moveTo>
                  <a:pt x="40762" y="161332"/>
                </a:moveTo>
                <a:lnTo>
                  <a:pt x="43619" y="162943"/>
                </a:lnTo>
                <a:lnTo>
                  <a:pt x="46081" y="164402"/>
                </a:lnTo>
                <a:lnTo>
                  <a:pt x="35442" y="164402"/>
                </a:lnTo>
                <a:lnTo>
                  <a:pt x="37935" y="162943"/>
                </a:lnTo>
                <a:lnTo>
                  <a:pt x="40762" y="161332"/>
                </a:lnTo>
                <a:close/>
                <a:moveTo>
                  <a:pt x="52403" y="161332"/>
                </a:moveTo>
                <a:lnTo>
                  <a:pt x="55260" y="162943"/>
                </a:lnTo>
                <a:lnTo>
                  <a:pt x="57722" y="164402"/>
                </a:lnTo>
                <a:lnTo>
                  <a:pt x="47084" y="164402"/>
                </a:lnTo>
                <a:lnTo>
                  <a:pt x="49546" y="162943"/>
                </a:lnTo>
                <a:lnTo>
                  <a:pt x="52403" y="161332"/>
                </a:lnTo>
                <a:close/>
                <a:moveTo>
                  <a:pt x="64014" y="161332"/>
                </a:moveTo>
                <a:lnTo>
                  <a:pt x="66871" y="162943"/>
                </a:lnTo>
                <a:lnTo>
                  <a:pt x="69334" y="164402"/>
                </a:lnTo>
                <a:lnTo>
                  <a:pt x="58695" y="164402"/>
                </a:lnTo>
                <a:lnTo>
                  <a:pt x="61187" y="162943"/>
                </a:lnTo>
                <a:lnTo>
                  <a:pt x="64014" y="161332"/>
                </a:lnTo>
                <a:close/>
                <a:moveTo>
                  <a:pt x="75625" y="161332"/>
                </a:moveTo>
                <a:lnTo>
                  <a:pt x="78452" y="162943"/>
                </a:lnTo>
                <a:lnTo>
                  <a:pt x="80945" y="164402"/>
                </a:lnTo>
                <a:lnTo>
                  <a:pt x="70306" y="164402"/>
                </a:lnTo>
                <a:lnTo>
                  <a:pt x="72768" y="162943"/>
                </a:lnTo>
                <a:lnTo>
                  <a:pt x="75625" y="161332"/>
                </a:lnTo>
                <a:close/>
                <a:moveTo>
                  <a:pt x="87237" y="161332"/>
                </a:moveTo>
                <a:lnTo>
                  <a:pt x="90094" y="162943"/>
                </a:lnTo>
                <a:lnTo>
                  <a:pt x="92556" y="164402"/>
                </a:lnTo>
                <a:lnTo>
                  <a:pt x="81917" y="164402"/>
                </a:lnTo>
                <a:lnTo>
                  <a:pt x="84379" y="162943"/>
                </a:lnTo>
                <a:lnTo>
                  <a:pt x="87237" y="161332"/>
                </a:lnTo>
                <a:close/>
                <a:moveTo>
                  <a:pt x="98878" y="161332"/>
                </a:moveTo>
                <a:lnTo>
                  <a:pt x="101705" y="162943"/>
                </a:lnTo>
                <a:lnTo>
                  <a:pt x="104197" y="164402"/>
                </a:lnTo>
                <a:lnTo>
                  <a:pt x="93559" y="164402"/>
                </a:lnTo>
                <a:lnTo>
                  <a:pt x="96021" y="162943"/>
                </a:lnTo>
                <a:lnTo>
                  <a:pt x="98878" y="161332"/>
                </a:lnTo>
                <a:close/>
                <a:moveTo>
                  <a:pt x="110489" y="161332"/>
                </a:moveTo>
                <a:lnTo>
                  <a:pt x="113346" y="162943"/>
                </a:lnTo>
                <a:lnTo>
                  <a:pt x="115809" y="164402"/>
                </a:lnTo>
                <a:lnTo>
                  <a:pt x="105170" y="164402"/>
                </a:lnTo>
                <a:lnTo>
                  <a:pt x="107632" y="162943"/>
                </a:lnTo>
                <a:lnTo>
                  <a:pt x="110489" y="161332"/>
                </a:lnTo>
                <a:close/>
                <a:moveTo>
                  <a:pt x="122131" y="161332"/>
                </a:moveTo>
                <a:lnTo>
                  <a:pt x="124958" y="162943"/>
                </a:lnTo>
                <a:lnTo>
                  <a:pt x="127450" y="164402"/>
                </a:lnTo>
                <a:lnTo>
                  <a:pt x="116812" y="164402"/>
                </a:lnTo>
                <a:lnTo>
                  <a:pt x="119274" y="162943"/>
                </a:lnTo>
                <a:lnTo>
                  <a:pt x="122131" y="161332"/>
                </a:lnTo>
                <a:close/>
                <a:moveTo>
                  <a:pt x="133742" y="161332"/>
                </a:moveTo>
                <a:lnTo>
                  <a:pt x="136599" y="162943"/>
                </a:lnTo>
                <a:lnTo>
                  <a:pt x="139061" y="164402"/>
                </a:lnTo>
                <a:lnTo>
                  <a:pt x="128423" y="164402"/>
                </a:lnTo>
                <a:lnTo>
                  <a:pt x="130885" y="162943"/>
                </a:lnTo>
                <a:lnTo>
                  <a:pt x="133742" y="161332"/>
                </a:lnTo>
                <a:close/>
                <a:moveTo>
                  <a:pt x="145323" y="161332"/>
                </a:moveTo>
                <a:lnTo>
                  <a:pt x="148180" y="162943"/>
                </a:lnTo>
                <a:lnTo>
                  <a:pt x="150642" y="164402"/>
                </a:lnTo>
                <a:lnTo>
                  <a:pt x="140004" y="164402"/>
                </a:lnTo>
                <a:lnTo>
                  <a:pt x="142496" y="162943"/>
                </a:lnTo>
                <a:lnTo>
                  <a:pt x="145323" y="161332"/>
                </a:lnTo>
                <a:close/>
                <a:moveTo>
                  <a:pt x="156964" y="161332"/>
                </a:moveTo>
                <a:lnTo>
                  <a:pt x="159822" y="162943"/>
                </a:lnTo>
                <a:lnTo>
                  <a:pt x="162284" y="164402"/>
                </a:lnTo>
                <a:lnTo>
                  <a:pt x="151645" y="164402"/>
                </a:lnTo>
                <a:lnTo>
                  <a:pt x="154107" y="162943"/>
                </a:lnTo>
                <a:lnTo>
                  <a:pt x="156964" y="161332"/>
                </a:lnTo>
                <a:close/>
                <a:moveTo>
                  <a:pt x="168575" y="161332"/>
                </a:moveTo>
                <a:lnTo>
                  <a:pt x="171433" y="162943"/>
                </a:lnTo>
                <a:lnTo>
                  <a:pt x="173895" y="164402"/>
                </a:lnTo>
                <a:lnTo>
                  <a:pt x="163256" y="164402"/>
                </a:lnTo>
                <a:lnTo>
                  <a:pt x="165749" y="162943"/>
                </a:lnTo>
                <a:lnTo>
                  <a:pt x="168575" y="161332"/>
                </a:lnTo>
                <a:close/>
                <a:moveTo>
                  <a:pt x="180217" y="161332"/>
                </a:moveTo>
                <a:lnTo>
                  <a:pt x="183074" y="162943"/>
                </a:lnTo>
                <a:lnTo>
                  <a:pt x="185536" y="164402"/>
                </a:lnTo>
                <a:lnTo>
                  <a:pt x="174898" y="164402"/>
                </a:lnTo>
                <a:lnTo>
                  <a:pt x="177360" y="162943"/>
                </a:lnTo>
                <a:lnTo>
                  <a:pt x="180217" y="161332"/>
                </a:lnTo>
                <a:close/>
                <a:moveTo>
                  <a:pt x="191828" y="161332"/>
                </a:moveTo>
                <a:lnTo>
                  <a:pt x="194685" y="162943"/>
                </a:lnTo>
                <a:lnTo>
                  <a:pt x="197147" y="164402"/>
                </a:lnTo>
                <a:lnTo>
                  <a:pt x="186509" y="164402"/>
                </a:lnTo>
                <a:lnTo>
                  <a:pt x="189001" y="162943"/>
                </a:lnTo>
                <a:lnTo>
                  <a:pt x="191828" y="161332"/>
                </a:lnTo>
                <a:close/>
                <a:moveTo>
                  <a:pt x="203470" y="161332"/>
                </a:moveTo>
                <a:lnTo>
                  <a:pt x="206327" y="162943"/>
                </a:lnTo>
                <a:lnTo>
                  <a:pt x="208789" y="164402"/>
                </a:lnTo>
                <a:lnTo>
                  <a:pt x="198151" y="164402"/>
                </a:lnTo>
                <a:lnTo>
                  <a:pt x="200613" y="162943"/>
                </a:lnTo>
                <a:lnTo>
                  <a:pt x="203470" y="161332"/>
                </a:lnTo>
                <a:close/>
                <a:moveTo>
                  <a:pt x="215051" y="161332"/>
                </a:moveTo>
                <a:lnTo>
                  <a:pt x="217908" y="162943"/>
                </a:lnTo>
                <a:lnTo>
                  <a:pt x="220370" y="164402"/>
                </a:lnTo>
                <a:lnTo>
                  <a:pt x="209731" y="164402"/>
                </a:lnTo>
                <a:lnTo>
                  <a:pt x="212193" y="162943"/>
                </a:lnTo>
                <a:lnTo>
                  <a:pt x="215051" y="161332"/>
                </a:lnTo>
                <a:close/>
                <a:moveTo>
                  <a:pt x="226692" y="161332"/>
                </a:moveTo>
                <a:lnTo>
                  <a:pt x="229519" y="162943"/>
                </a:lnTo>
                <a:lnTo>
                  <a:pt x="232011" y="164402"/>
                </a:lnTo>
                <a:lnTo>
                  <a:pt x="221373" y="164402"/>
                </a:lnTo>
                <a:lnTo>
                  <a:pt x="223835" y="162943"/>
                </a:lnTo>
                <a:lnTo>
                  <a:pt x="226692" y="161332"/>
                </a:lnTo>
                <a:close/>
                <a:moveTo>
                  <a:pt x="238303" y="161332"/>
                </a:moveTo>
                <a:lnTo>
                  <a:pt x="241160" y="162943"/>
                </a:lnTo>
                <a:lnTo>
                  <a:pt x="243622" y="164402"/>
                </a:lnTo>
                <a:lnTo>
                  <a:pt x="232984" y="164402"/>
                </a:lnTo>
                <a:lnTo>
                  <a:pt x="235446" y="162943"/>
                </a:lnTo>
                <a:lnTo>
                  <a:pt x="238303" y="161332"/>
                </a:lnTo>
                <a:close/>
                <a:moveTo>
                  <a:pt x="249945" y="161332"/>
                </a:moveTo>
                <a:lnTo>
                  <a:pt x="252772" y="162943"/>
                </a:lnTo>
                <a:lnTo>
                  <a:pt x="255264" y="164402"/>
                </a:lnTo>
                <a:lnTo>
                  <a:pt x="244626" y="164402"/>
                </a:lnTo>
                <a:lnTo>
                  <a:pt x="247088" y="162943"/>
                </a:lnTo>
                <a:lnTo>
                  <a:pt x="249945" y="161332"/>
                </a:lnTo>
                <a:close/>
                <a:moveTo>
                  <a:pt x="261556" y="161332"/>
                </a:moveTo>
                <a:lnTo>
                  <a:pt x="264413" y="162943"/>
                </a:lnTo>
                <a:lnTo>
                  <a:pt x="266875" y="164402"/>
                </a:lnTo>
                <a:lnTo>
                  <a:pt x="256237" y="164402"/>
                </a:lnTo>
                <a:lnTo>
                  <a:pt x="258699" y="162943"/>
                </a:lnTo>
                <a:lnTo>
                  <a:pt x="261556" y="161332"/>
                </a:lnTo>
                <a:close/>
                <a:moveTo>
                  <a:pt x="273198" y="161332"/>
                </a:moveTo>
                <a:lnTo>
                  <a:pt x="276024" y="162943"/>
                </a:lnTo>
                <a:lnTo>
                  <a:pt x="278517" y="164402"/>
                </a:lnTo>
                <a:lnTo>
                  <a:pt x="267878" y="164402"/>
                </a:lnTo>
                <a:lnTo>
                  <a:pt x="270340" y="162943"/>
                </a:lnTo>
                <a:lnTo>
                  <a:pt x="273198" y="161332"/>
                </a:lnTo>
                <a:close/>
                <a:moveTo>
                  <a:pt x="11217" y="164676"/>
                </a:moveTo>
                <a:lnTo>
                  <a:pt x="5898" y="167746"/>
                </a:lnTo>
                <a:lnTo>
                  <a:pt x="578" y="164676"/>
                </a:lnTo>
                <a:close/>
                <a:moveTo>
                  <a:pt x="22828" y="164676"/>
                </a:moveTo>
                <a:lnTo>
                  <a:pt x="17509" y="167746"/>
                </a:lnTo>
                <a:lnTo>
                  <a:pt x="12190" y="164676"/>
                </a:lnTo>
                <a:close/>
                <a:moveTo>
                  <a:pt x="34470" y="164676"/>
                </a:moveTo>
                <a:lnTo>
                  <a:pt x="29150" y="167746"/>
                </a:lnTo>
                <a:lnTo>
                  <a:pt x="23831" y="164676"/>
                </a:lnTo>
                <a:close/>
                <a:moveTo>
                  <a:pt x="46081" y="164676"/>
                </a:moveTo>
                <a:lnTo>
                  <a:pt x="40762" y="167746"/>
                </a:lnTo>
                <a:lnTo>
                  <a:pt x="35442" y="164676"/>
                </a:lnTo>
                <a:close/>
                <a:moveTo>
                  <a:pt x="57722" y="164676"/>
                </a:moveTo>
                <a:lnTo>
                  <a:pt x="52403" y="167746"/>
                </a:lnTo>
                <a:lnTo>
                  <a:pt x="47084" y="164676"/>
                </a:lnTo>
                <a:close/>
                <a:moveTo>
                  <a:pt x="69334" y="164676"/>
                </a:moveTo>
                <a:lnTo>
                  <a:pt x="64014" y="167746"/>
                </a:lnTo>
                <a:lnTo>
                  <a:pt x="58695" y="164676"/>
                </a:lnTo>
                <a:close/>
                <a:moveTo>
                  <a:pt x="80945" y="164676"/>
                </a:moveTo>
                <a:lnTo>
                  <a:pt x="75625" y="167746"/>
                </a:lnTo>
                <a:lnTo>
                  <a:pt x="70306" y="164676"/>
                </a:lnTo>
                <a:close/>
                <a:moveTo>
                  <a:pt x="92556" y="164676"/>
                </a:moveTo>
                <a:lnTo>
                  <a:pt x="87237" y="167746"/>
                </a:lnTo>
                <a:lnTo>
                  <a:pt x="81917" y="164676"/>
                </a:lnTo>
                <a:close/>
                <a:moveTo>
                  <a:pt x="104197" y="164676"/>
                </a:moveTo>
                <a:lnTo>
                  <a:pt x="98878" y="167746"/>
                </a:lnTo>
                <a:lnTo>
                  <a:pt x="93559" y="164676"/>
                </a:lnTo>
                <a:close/>
                <a:moveTo>
                  <a:pt x="115809" y="164676"/>
                </a:moveTo>
                <a:lnTo>
                  <a:pt x="110489" y="167746"/>
                </a:lnTo>
                <a:lnTo>
                  <a:pt x="105170" y="164676"/>
                </a:lnTo>
                <a:close/>
                <a:moveTo>
                  <a:pt x="127450" y="164676"/>
                </a:moveTo>
                <a:lnTo>
                  <a:pt x="122131" y="167746"/>
                </a:lnTo>
                <a:lnTo>
                  <a:pt x="116812" y="164676"/>
                </a:lnTo>
                <a:close/>
                <a:moveTo>
                  <a:pt x="139061" y="164676"/>
                </a:moveTo>
                <a:lnTo>
                  <a:pt x="133742" y="167746"/>
                </a:lnTo>
                <a:lnTo>
                  <a:pt x="128423" y="164676"/>
                </a:lnTo>
                <a:close/>
                <a:moveTo>
                  <a:pt x="150642" y="164676"/>
                </a:moveTo>
                <a:lnTo>
                  <a:pt x="145323" y="167746"/>
                </a:lnTo>
                <a:lnTo>
                  <a:pt x="140004" y="164676"/>
                </a:lnTo>
                <a:close/>
                <a:moveTo>
                  <a:pt x="162284" y="164676"/>
                </a:moveTo>
                <a:lnTo>
                  <a:pt x="156964" y="167746"/>
                </a:lnTo>
                <a:lnTo>
                  <a:pt x="151645" y="164676"/>
                </a:lnTo>
                <a:close/>
                <a:moveTo>
                  <a:pt x="173895" y="164676"/>
                </a:moveTo>
                <a:lnTo>
                  <a:pt x="168575" y="167746"/>
                </a:lnTo>
                <a:lnTo>
                  <a:pt x="163256" y="164676"/>
                </a:lnTo>
                <a:close/>
                <a:moveTo>
                  <a:pt x="185536" y="164676"/>
                </a:moveTo>
                <a:lnTo>
                  <a:pt x="180217" y="167746"/>
                </a:lnTo>
                <a:lnTo>
                  <a:pt x="174898" y="164676"/>
                </a:lnTo>
                <a:close/>
                <a:moveTo>
                  <a:pt x="197147" y="164676"/>
                </a:moveTo>
                <a:lnTo>
                  <a:pt x="191828" y="167746"/>
                </a:lnTo>
                <a:lnTo>
                  <a:pt x="186509" y="164676"/>
                </a:lnTo>
                <a:close/>
                <a:moveTo>
                  <a:pt x="208789" y="164676"/>
                </a:moveTo>
                <a:lnTo>
                  <a:pt x="203470" y="167746"/>
                </a:lnTo>
                <a:lnTo>
                  <a:pt x="198151" y="164676"/>
                </a:lnTo>
                <a:close/>
                <a:moveTo>
                  <a:pt x="220370" y="164676"/>
                </a:moveTo>
                <a:lnTo>
                  <a:pt x="215051" y="167746"/>
                </a:lnTo>
                <a:lnTo>
                  <a:pt x="209731" y="164676"/>
                </a:lnTo>
                <a:close/>
                <a:moveTo>
                  <a:pt x="232011" y="164676"/>
                </a:moveTo>
                <a:lnTo>
                  <a:pt x="226692" y="167746"/>
                </a:lnTo>
                <a:lnTo>
                  <a:pt x="221373" y="164676"/>
                </a:lnTo>
                <a:close/>
                <a:moveTo>
                  <a:pt x="243622" y="164676"/>
                </a:moveTo>
                <a:lnTo>
                  <a:pt x="238303" y="167746"/>
                </a:lnTo>
                <a:lnTo>
                  <a:pt x="232984" y="164676"/>
                </a:lnTo>
                <a:close/>
                <a:moveTo>
                  <a:pt x="255264" y="164676"/>
                </a:moveTo>
                <a:lnTo>
                  <a:pt x="249945" y="167746"/>
                </a:lnTo>
                <a:lnTo>
                  <a:pt x="244626" y="164676"/>
                </a:lnTo>
                <a:close/>
                <a:moveTo>
                  <a:pt x="266875" y="164676"/>
                </a:moveTo>
                <a:lnTo>
                  <a:pt x="261556" y="167746"/>
                </a:lnTo>
                <a:lnTo>
                  <a:pt x="256237" y="164676"/>
                </a:lnTo>
                <a:close/>
                <a:moveTo>
                  <a:pt x="278517" y="164676"/>
                </a:moveTo>
                <a:lnTo>
                  <a:pt x="273198" y="167746"/>
                </a:lnTo>
                <a:lnTo>
                  <a:pt x="267878" y="164676"/>
                </a:lnTo>
                <a:close/>
                <a:moveTo>
                  <a:pt x="11369" y="164889"/>
                </a:moveTo>
                <a:lnTo>
                  <a:pt x="6050" y="174068"/>
                </a:lnTo>
                <a:lnTo>
                  <a:pt x="6050" y="167959"/>
                </a:lnTo>
                <a:lnTo>
                  <a:pt x="11369" y="164889"/>
                </a:lnTo>
                <a:close/>
                <a:moveTo>
                  <a:pt x="34622" y="164889"/>
                </a:moveTo>
                <a:lnTo>
                  <a:pt x="29302" y="174068"/>
                </a:lnTo>
                <a:lnTo>
                  <a:pt x="29302" y="167959"/>
                </a:lnTo>
                <a:lnTo>
                  <a:pt x="34622" y="164889"/>
                </a:lnTo>
                <a:close/>
                <a:moveTo>
                  <a:pt x="46202" y="164889"/>
                </a:moveTo>
                <a:lnTo>
                  <a:pt x="40883" y="174068"/>
                </a:lnTo>
                <a:lnTo>
                  <a:pt x="40883" y="167959"/>
                </a:lnTo>
                <a:lnTo>
                  <a:pt x="46202" y="164889"/>
                </a:lnTo>
                <a:close/>
                <a:moveTo>
                  <a:pt x="57844" y="164889"/>
                </a:moveTo>
                <a:lnTo>
                  <a:pt x="52525" y="174068"/>
                </a:lnTo>
                <a:lnTo>
                  <a:pt x="52525" y="167959"/>
                </a:lnTo>
                <a:lnTo>
                  <a:pt x="57844" y="164889"/>
                </a:lnTo>
                <a:close/>
                <a:moveTo>
                  <a:pt x="69455" y="164889"/>
                </a:moveTo>
                <a:lnTo>
                  <a:pt x="64136" y="174068"/>
                </a:lnTo>
                <a:lnTo>
                  <a:pt x="64136" y="167959"/>
                </a:lnTo>
                <a:lnTo>
                  <a:pt x="69455" y="164889"/>
                </a:lnTo>
                <a:close/>
                <a:moveTo>
                  <a:pt x="81097" y="164889"/>
                </a:moveTo>
                <a:lnTo>
                  <a:pt x="75777" y="174068"/>
                </a:lnTo>
                <a:lnTo>
                  <a:pt x="75777" y="167959"/>
                </a:lnTo>
                <a:lnTo>
                  <a:pt x="81097" y="164889"/>
                </a:lnTo>
                <a:close/>
                <a:moveTo>
                  <a:pt x="92708" y="164889"/>
                </a:moveTo>
                <a:lnTo>
                  <a:pt x="87389" y="174068"/>
                </a:lnTo>
                <a:lnTo>
                  <a:pt x="87389" y="167959"/>
                </a:lnTo>
                <a:lnTo>
                  <a:pt x="92708" y="164889"/>
                </a:lnTo>
                <a:close/>
                <a:moveTo>
                  <a:pt x="104349" y="164889"/>
                </a:moveTo>
                <a:lnTo>
                  <a:pt x="99030" y="174068"/>
                </a:lnTo>
                <a:lnTo>
                  <a:pt x="99030" y="167959"/>
                </a:lnTo>
                <a:lnTo>
                  <a:pt x="104349" y="164889"/>
                </a:lnTo>
                <a:close/>
                <a:moveTo>
                  <a:pt x="115930" y="164889"/>
                </a:moveTo>
                <a:lnTo>
                  <a:pt x="110611" y="174068"/>
                </a:lnTo>
                <a:lnTo>
                  <a:pt x="110611" y="167959"/>
                </a:lnTo>
                <a:lnTo>
                  <a:pt x="115930" y="164889"/>
                </a:lnTo>
                <a:close/>
                <a:moveTo>
                  <a:pt x="127541" y="164889"/>
                </a:moveTo>
                <a:lnTo>
                  <a:pt x="122222" y="174068"/>
                </a:lnTo>
                <a:lnTo>
                  <a:pt x="122222" y="167959"/>
                </a:lnTo>
                <a:lnTo>
                  <a:pt x="127541" y="164889"/>
                </a:lnTo>
                <a:close/>
                <a:moveTo>
                  <a:pt x="139183" y="164889"/>
                </a:moveTo>
                <a:lnTo>
                  <a:pt x="133864" y="174068"/>
                </a:lnTo>
                <a:lnTo>
                  <a:pt x="133864" y="167959"/>
                </a:lnTo>
                <a:lnTo>
                  <a:pt x="139183" y="164889"/>
                </a:lnTo>
                <a:close/>
                <a:moveTo>
                  <a:pt x="150794" y="164889"/>
                </a:moveTo>
                <a:lnTo>
                  <a:pt x="145475" y="174068"/>
                </a:lnTo>
                <a:lnTo>
                  <a:pt x="145475" y="167959"/>
                </a:lnTo>
                <a:lnTo>
                  <a:pt x="150794" y="164889"/>
                </a:lnTo>
                <a:close/>
                <a:moveTo>
                  <a:pt x="162436" y="164889"/>
                </a:moveTo>
                <a:lnTo>
                  <a:pt x="157116" y="174068"/>
                </a:lnTo>
                <a:lnTo>
                  <a:pt x="157116" y="167959"/>
                </a:lnTo>
                <a:lnTo>
                  <a:pt x="162436" y="164889"/>
                </a:lnTo>
                <a:close/>
                <a:moveTo>
                  <a:pt x="174047" y="164889"/>
                </a:moveTo>
                <a:lnTo>
                  <a:pt x="168727" y="174068"/>
                </a:lnTo>
                <a:lnTo>
                  <a:pt x="168727" y="167959"/>
                </a:lnTo>
                <a:lnTo>
                  <a:pt x="174047" y="164889"/>
                </a:lnTo>
                <a:close/>
                <a:moveTo>
                  <a:pt x="185658" y="164889"/>
                </a:moveTo>
                <a:lnTo>
                  <a:pt x="180339" y="174068"/>
                </a:lnTo>
                <a:lnTo>
                  <a:pt x="180339" y="167959"/>
                </a:lnTo>
                <a:lnTo>
                  <a:pt x="185658" y="164889"/>
                </a:lnTo>
                <a:close/>
                <a:moveTo>
                  <a:pt x="197269" y="164889"/>
                </a:moveTo>
                <a:lnTo>
                  <a:pt x="191950" y="174068"/>
                </a:lnTo>
                <a:lnTo>
                  <a:pt x="191950" y="167959"/>
                </a:lnTo>
                <a:lnTo>
                  <a:pt x="197269" y="164889"/>
                </a:lnTo>
                <a:close/>
                <a:moveTo>
                  <a:pt x="208911" y="164889"/>
                </a:moveTo>
                <a:lnTo>
                  <a:pt x="203591" y="174068"/>
                </a:lnTo>
                <a:lnTo>
                  <a:pt x="203591" y="167959"/>
                </a:lnTo>
                <a:lnTo>
                  <a:pt x="208911" y="164889"/>
                </a:lnTo>
                <a:close/>
                <a:moveTo>
                  <a:pt x="220522" y="164889"/>
                </a:moveTo>
                <a:lnTo>
                  <a:pt x="215202" y="174068"/>
                </a:lnTo>
                <a:lnTo>
                  <a:pt x="215202" y="167959"/>
                </a:lnTo>
                <a:lnTo>
                  <a:pt x="220522" y="164889"/>
                </a:lnTo>
                <a:close/>
                <a:moveTo>
                  <a:pt x="232163" y="164889"/>
                </a:moveTo>
                <a:lnTo>
                  <a:pt x="226844" y="174068"/>
                </a:lnTo>
                <a:lnTo>
                  <a:pt x="226844" y="167959"/>
                </a:lnTo>
                <a:lnTo>
                  <a:pt x="232163" y="164889"/>
                </a:lnTo>
                <a:close/>
                <a:moveTo>
                  <a:pt x="243774" y="164889"/>
                </a:moveTo>
                <a:lnTo>
                  <a:pt x="238455" y="174068"/>
                </a:lnTo>
                <a:lnTo>
                  <a:pt x="238455" y="167959"/>
                </a:lnTo>
                <a:lnTo>
                  <a:pt x="243774" y="164889"/>
                </a:lnTo>
                <a:close/>
                <a:moveTo>
                  <a:pt x="255355" y="164889"/>
                </a:moveTo>
                <a:lnTo>
                  <a:pt x="250036" y="174068"/>
                </a:lnTo>
                <a:lnTo>
                  <a:pt x="250036" y="167959"/>
                </a:lnTo>
                <a:lnTo>
                  <a:pt x="255355" y="164889"/>
                </a:lnTo>
                <a:close/>
                <a:moveTo>
                  <a:pt x="266997" y="164889"/>
                </a:moveTo>
                <a:lnTo>
                  <a:pt x="261678" y="174068"/>
                </a:lnTo>
                <a:lnTo>
                  <a:pt x="261678" y="167959"/>
                </a:lnTo>
                <a:lnTo>
                  <a:pt x="266997" y="164889"/>
                </a:lnTo>
                <a:close/>
                <a:moveTo>
                  <a:pt x="278608" y="164889"/>
                </a:moveTo>
                <a:lnTo>
                  <a:pt x="273289" y="174068"/>
                </a:lnTo>
                <a:lnTo>
                  <a:pt x="273289" y="167959"/>
                </a:lnTo>
                <a:lnTo>
                  <a:pt x="278608" y="164889"/>
                </a:lnTo>
                <a:close/>
                <a:moveTo>
                  <a:pt x="22980" y="164858"/>
                </a:moveTo>
                <a:lnTo>
                  <a:pt x="17661" y="174099"/>
                </a:lnTo>
                <a:lnTo>
                  <a:pt x="17661" y="167928"/>
                </a:lnTo>
                <a:lnTo>
                  <a:pt x="22980" y="164858"/>
                </a:lnTo>
                <a:close/>
                <a:moveTo>
                  <a:pt x="186357" y="164889"/>
                </a:moveTo>
                <a:lnTo>
                  <a:pt x="191676" y="167959"/>
                </a:lnTo>
                <a:lnTo>
                  <a:pt x="191676" y="174099"/>
                </a:lnTo>
                <a:lnTo>
                  <a:pt x="186357" y="164889"/>
                </a:lnTo>
                <a:close/>
                <a:moveTo>
                  <a:pt x="457" y="164919"/>
                </a:moveTo>
                <a:lnTo>
                  <a:pt x="5776" y="167959"/>
                </a:lnTo>
                <a:lnTo>
                  <a:pt x="5776" y="174129"/>
                </a:lnTo>
                <a:lnTo>
                  <a:pt x="457" y="164919"/>
                </a:lnTo>
                <a:close/>
                <a:moveTo>
                  <a:pt x="12098" y="164919"/>
                </a:moveTo>
                <a:lnTo>
                  <a:pt x="17418" y="167959"/>
                </a:lnTo>
                <a:lnTo>
                  <a:pt x="17418" y="174129"/>
                </a:lnTo>
                <a:lnTo>
                  <a:pt x="12098" y="164919"/>
                </a:lnTo>
                <a:close/>
                <a:moveTo>
                  <a:pt x="23710" y="164919"/>
                </a:moveTo>
                <a:lnTo>
                  <a:pt x="29029" y="167959"/>
                </a:lnTo>
                <a:lnTo>
                  <a:pt x="29029" y="174129"/>
                </a:lnTo>
                <a:lnTo>
                  <a:pt x="23710" y="164919"/>
                </a:lnTo>
                <a:close/>
                <a:moveTo>
                  <a:pt x="35290" y="164919"/>
                </a:moveTo>
                <a:lnTo>
                  <a:pt x="40610" y="167959"/>
                </a:lnTo>
                <a:lnTo>
                  <a:pt x="40610" y="174129"/>
                </a:lnTo>
                <a:lnTo>
                  <a:pt x="35290" y="164919"/>
                </a:lnTo>
                <a:close/>
                <a:moveTo>
                  <a:pt x="46932" y="164919"/>
                </a:moveTo>
                <a:lnTo>
                  <a:pt x="52251" y="167959"/>
                </a:lnTo>
                <a:lnTo>
                  <a:pt x="52251" y="174129"/>
                </a:lnTo>
                <a:lnTo>
                  <a:pt x="46932" y="164919"/>
                </a:lnTo>
                <a:close/>
                <a:moveTo>
                  <a:pt x="58543" y="164919"/>
                </a:moveTo>
                <a:lnTo>
                  <a:pt x="63862" y="167959"/>
                </a:lnTo>
                <a:lnTo>
                  <a:pt x="63862" y="174129"/>
                </a:lnTo>
                <a:lnTo>
                  <a:pt x="58543" y="164919"/>
                </a:lnTo>
                <a:close/>
                <a:moveTo>
                  <a:pt x="70185" y="164919"/>
                </a:moveTo>
                <a:lnTo>
                  <a:pt x="75504" y="167959"/>
                </a:lnTo>
                <a:lnTo>
                  <a:pt x="75504" y="174129"/>
                </a:lnTo>
                <a:lnTo>
                  <a:pt x="70185" y="164919"/>
                </a:lnTo>
                <a:close/>
                <a:moveTo>
                  <a:pt x="81796" y="164919"/>
                </a:moveTo>
                <a:lnTo>
                  <a:pt x="87115" y="167959"/>
                </a:lnTo>
                <a:lnTo>
                  <a:pt x="87115" y="174129"/>
                </a:lnTo>
                <a:lnTo>
                  <a:pt x="81796" y="164919"/>
                </a:lnTo>
                <a:close/>
                <a:moveTo>
                  <a:pt x="93437" y="164919"/>
                </a:moveTo>
                <a:lnTo>
                  <a:pt x="98757" y="167959"/>
                </a:lnTo>
                <a:lnTo>
                  <a:pt x="98757" y="174129"/>
                </a:lnTo>
                <a:lnTo>
                  <a:pt x="93437" y="164919"/>
                </a:lnTo>
                <a:close/>
                <a:moveTo>
                  <a:pt x="105018" y="164919"/>
                </a:moveTo>
                <a:lnTo>
                  <a:pt x="110337" y="167959"/>
                </a:lnTo>
                <a:lnTo>
                  <a:pt x="110337" y="174129"/>
                </a:lnTo>
                <a:lnTo>
                  <a:pt x="105018" y="164919"/>
                </a:lnTo>
                <a:close/>
                <a:moveTo>
                  <a:pt x="116660" y="164919"/>
                </a:moveTo>
                <a:lnTo>
                  <a:pt x="121979" y="167959"/>
                </a:lnTo>
                <a:lnTo>
                  <a:pt x="121979" y="174129"/>
                </a:lnTo>
                <a:lnTo>
                  <a:pt x="116660" y="164919"/>
                </a:lnTo>
                <a:close/>
                <a:moveTo>
                  <a:pt x="128271" y="164919"/>
                </a:moveTo>
                <a:lnTo>
                  <a:pt x="133590" y="167959"/>
                </a:lnTo>
                <a:lnTo>
                  <a:pt x="133590" y="174129"/>
                </a:lnTo>
                <a:lnTo>
                  <a:pt x="128271" y="164919"/>
                </a:lnTo>
                <a:close/>
                <a:moveTo>
                  <a:pt x="139912" y="164919"/>
                </a:moveTo>
                <a:lnTo>
                  <a:pt x="145232" y="167959"/>
                </a:lnTo>
                <a:lnTo>
                  <a:pt x="145232" y="174129"/>
                </a:lnTo>
                <a:lnTo>
                  <a:pt x="139912" y="164919"/>
                </a:lnTo>
                <a:close/>
                <a:moveTo>
                  <a:pt x="151523" y="164919"/>
                </a:moveTo>
                <a:lnTo>
                  <a:pt x="156843" y="167959"/>
                </a:lnTo>
                <a:lnTo>
                  <a:pt x="156843" y="174129"/>
                </a:lnTo>
                <a:lnTo>
                  <a:pt x="151523" y="164919"/>
                </a:lnTo>
                <a:close/>
                <a:moveTo>
                  <a:pt x="163165" y="164919"/>
                </a:moveTo>
                <a:lnTo>
                  <a:pt x="168484" y="167959"/>
                </a:lnTo>
                <a:lnTo>
                  <a:pt x="168484" y="174129"/>
                </a:lnTo>
                <a:lnTo>
                  <a:pt x="163165" y="164919"/>
                </a:lnTo>
                <a:close/>
                <a:moveTo>
                  <a:pt x="174746" y="164919"/>
                </a:moveTo>
                <a:lnTo>
                  <a:pt x="180065" y="167959"/>
                </a:lnTo>
                <a:lnTo>
                  <a:pt x="180065" y="174129"/>
                </a:lnTo>
                <a:lnTo>
                  <a:pt x="174746" y="164919"/>
                </a:lnTo>
                <a:close/>
                <a:moveTo>
                  <a:pt x="197999" y="164889"/>
                </a:moveTo>
                <a:lnTo>
                  <a:pt x="203318" y="167959"/>
                </a:lnTo>
                <a:lnTo>
                  <a:pt x="203318" y="174129"/>
                </a:lnTo>
                <a:lnTo>
                  <a:pt x="197999" y="164889"/>
                </a:lnTo>
                <a:close/>
                <a:moveTo>
                  <a:pt x="209610" y="164889"/>
                </a:moveTo>
                <a:lnTo>
                  <a:pt x="214929" y="167959"/>
                </a:lnTo>
                <a:lnTo>
                  <a:pt x="214929" y="174129"/>
                </a:lnTo>
                <a:lnTo>
                  <a:pt x="209610" y="164889"/>
                </a:lnTo>
                <a:close/>
                <a:moveTo>
                  <a:pt x="221251" y="164889"/>
                </a:moveTo>
                <a:lnTo>
                  <a:pt x="226570" y="167959"/>
                </a:lnTo>
                <a:lnTo>
                  <a:pt x="226570" y="174129"/>
                </a:lnTo>
                <a:lnTo>
                  <a:pt x="221251" y="164889"/>
                </a:lnTo>
                <a:close/>
                <a:moveTo>
                  <a:pt x="232862" y="164889"/>
                </a:moveTo>
                <a:lnTo>
                  <a:pt x="238182" y="167959"/>
                </a:lnTo>
                <a:lnTo>
                  <a:pt x="238182" y="174129"/>
                </a:lnTo>
                <a:lnTo>
                  <a:pt x="232862" y="164889"/>
                </a:lnTo>
                <a:close/>
                <a:moveTo>
                  <a:pt x="244474" y="164889"/>
                </a:moveTo>
                <a:lnTo>
                  <a:pt x="249793" y="167959"/>
                </a:lnTo>
                <a:lnTo>
                  <a:pt x="249793" y="174129"/>
                </a:lnTo>
                <a:lnTo>
                  <a:pt x="244474" y="164889"/>
                </a:lnTo>
                <a:close/>
                <a:moveTo>
                  <a:pt x="256085" y="164889"/>
                </a:moveTo>
                <a:lnTo>
                  <a:pt x="261404" y="167959"/>
                </a:lnTo>
                <a:lnTo>
                  <a:pt x="261404" y="174129"/>
                </a:lnTo>
                <a:lnTo>
                  <a:pt x="256085" y="164889"/>
                </a:lnTo>
                <a:close/>
                <a:moveTo>
                  <a:pt x="267726" y="164889"/>
                </a:moveTo>
                <a:lnTo>
                  <a:pt x="273046" y="167959"/>
                </a:lnTo>
                <a:lnTo>
                  <a:pt x="273046" y="174129"/>
                </a:lnTo>
                <a:lnTo>
                  <a:pt x="267726" y="164889"/>
                </a:lnTo>
                <a:close/>
                <a:moveTo>
                  <a:pt x="244" y="165010"/>
                </a:moveTo>
                <a:lnTo>
                  <a:pt x="5563" y="174190"/>
                </a:lnTo>
                <a:lnTo>
                  <a:pt x="5563" y="174190"/>
                </a:lnTo>
                <a:lnTo>
                  <a:pt x="214" y="171120"/>
                </a:lnTo>
                <a:lnTo>
                  <a:pt x="214" y="165010"/>
                </a:lnTo>
                <a:close/>
                <a:moveTo>
                  <a:pt x="255872" y="165010"/>
                </a:moveTo>
                <a:lnTo>
                  <a:pt x="261191" y="174190"/>
                </a:lnTo>
                <a:lnTo>
                  <a:pt x="261191" y="174190"/>
                </a:lnTo>
                <a:lnTo>
                  <a:pt x="255872" y="171150"/>
                </a:lnTo>
                <a:lnTo>
                  <a:pt x="255872" y="165010"/>
                </a:lnTo>
                <a:close/>
                <a:moveTo>
                  <a:pt x="267483" y="165010"/>
                </a:moveTo>
                <a:lnTo>
                  <a:pt x="272802" y="174190"/>
                </a:lnTo>
                <a:lnTo>
                  <a:pt x="272802" y="174190"/>
                </a:lnTo>
                <a:lnTo>
                  <a:pt x="267483" y="171150"/>
                </a:lnTo>
                <a:lnTo>
                  <a:pt x="267483" y="165010"/>
                </a:lnTo>
                <a:close/>
                <a:moveTo>
                  <a:pt x="93194" y="165010"/>
                </a:moveTo>
                <a:lnTo>
                  <a:pt x="98513" y="174190"/>
                </a:lnTo>
                <a:lnTo>
                  <a:pt x="93194" y="171120"/>
                </a:lnTo>
                <a:lnTo>
                  <a:pt x="93194" y="165010"/>
                </a:lnTo>
                <a:close/>
                <a:moveTo>
                  <a:pt x="104836" y="165010"/>
                </a:moveTo>
                <a:lnTo>
                  <a:pt x="110155" y="174190"/>
                </a:lnTo>
                <a:lnTo>
                  <a:pt x="104836" y="171120"/>
                </a:lnTo>
                <a:lnTo>
                  <a:pt x="104836" y="165010"/>
                </a:lnTo>
                <a:close/>
                <a:moveTo>
                  <a:pt x="116416" y="165010"/>
                </a:moveTo>
                <a:lnTo>
                  <a:pt x="121736" y="174190"/>
                </a:lnTo>
                <a:lnTo>
                  <a:pt x="116416" y="171120"/>
                </a:lnTo>
                <a:lnTo>
                  <a:pt x="116416" y="165010"/>
                </a:lnTo>
                <a:close/>
                <a:moveTo>
                  <a:pt x="128058" y="165010"/>
                </a:moveTo>
                <a:lnTo>
                  <a:pt x="133377" y="174190"/>
                </a:lnTo>
                <a:lnTo>
                  <a:pt x="128058" y="171120"/>
                </a:lnTo>
                <a:lnTo>
                  <a:pt x="128058" y="165010"/>
                </a:lnTo>
                <a:close/>
                <a:moveTo>
                  <a:pt x="139669" y="165010"/>
                </a:moveTo>
                <a:lnTo>
                  <a:pt x="144988" y="174190"/>
                </a:lnTo>
                <a:lnTo>
                  <a:pt x="139669" y="171120"/>
                </a:lnTo>
                <a:lnTo>
                  <a:pt x="139669" y="165010"/>
                </a:lnTo>
                <a:close/>
                <a:moveTo>
                  <a:pt x="151311" y="165010"/>
                </a:moveTo>
                <a:lnTo>
                  <a:pt x="156630" y="174190"/>
                </a:lnTo>
                <a:lnTo>
                  <a:pt x="151311" y="171120"/>
                </a:lnTo>
                <a:lnTo>
                  <a:pt x="151311" y="165010"/>
                </a:lnTo>
                <a:close/>
                <a:moveTo>
                  <a:pt x="162922" y="165010"/>
                </a:moveTo>
                <a:lnTo>
                  <a:pt x="168241" y="174190"/>
                </a:lnTo>
                <a:lnTo>
                  <a:pt x="162922" y="171120"/>
                </a:lnTo>
                <a:lnTo>
                  <a:pt x="162922" y="165010"/>
                </a:lnTo>
                <a:close/>
                <a:moveTo>
                  <a:pt x="174503" y="165010"/>
                </a:moveTo>
                <a:lnTo>
                  <a:pt x="179822" y="174190"/>
                </a:lnTo>
                <a:lnTo>
                  <a:pt x="174503" y="171120"/>
                </a:lnTo>
                <a:lnTo>
                  <a:pt x="174503" y="165010"/>
                </a:lnTo>
                <a:close/>
                <a:moveTo>
                  <a:pt x="186144" y="165010"/>
                </a:moveTo>
                <a:lnTo>
                  <a:pt x="191463" y="174190"/>
                </a:lnTo>
                <a:lnTo>
                  <a:pt x="186144" y="171120"/>
                </a:lnTo>
                <a:lnTo>
                  <a:pt x="186144" y="165010"/>
                </a:lnTo>
                <a:close/>
                <a:moveTo>
                  <a:pt x="197755" y="165010"/>
                </a:moveTo>
                <a:lnTo>
                  <a:pt x="203075" y="174190"/>
                </a:lnTo>
                <a:lnTo>
                  <a:pt x="197755" y="171150"/>
                </a:lnTo>
                <a:lnTo>
                  <a:pt x="197755" y="165010"/>
                </a:lnTo>
                <a:close/>
                <a:moveTo>
                  <a:pt x="209397" y="165010"/>
                </a:moveTo>
                <a:lnTo>
                  <a:pt x="214716" y="174190"/>
                </a:lnTo>
                <a:lnTo>
                  <a:pt x="209397" y="171150"/>
                </a:lnTo>
                <a:lnTo>
                  <a:pt x="209397" y="165010"/>
                </a:lnTo>
                <a:close/>
                <a:moveTo>
                  <a:pt x="221008" y="165010"/>
                </a:moveTo>
                <a:lnTo>
                  <a:pt x="226327" y="174190"/>
                </a:lnTo>
                <a:lnTo>
                  <a:pt x="221008" y="171150"/>
                </a:lnTo>
                <a:lnTo>
                  <a:pt x="221008" y="165010"/>
                </a:lnTo>
                <a:close/>
                <a:moveTo>
                  <a:pt x="232650" y="165010"/>
                </a:moveTo>
                <a:lnTo>
                  <a:pt x="237969" y="174190"/>
                </a:lnTo>
                <a:lnTo>
                  <a:pt x="232650" y="171150"/>
                </a:lnTo>
                <a:lnTo>
                  <a:pt x="232650" y="165010"/>
                </a:lnTo>
                <a:close/>
                <a:moveTo>
                  <a:pt x="244230" y="165010"/>
                </a:moveTo>
                <a:lnTo>
                  <a:pt x="249550" y="174190"/>
                </a:lnTo>
                <a:lnTo>
                  <a:pt x="244230" y="171150"/>
                </a:lnTo>
                <a:lnTo>
                  <a:pt x="244230" y="165010"/>
                </a:lnTo>
                <a:close/>
                <a:moveTo>
                  <a:pt x="11855" y="165010"/>
                </a:moveTo>
                <a:lnTo>
                  <a:pt x="17174" y="174251"/>
                </a:lnTo>
                <a:lnTo>
                  <a:pt x="17174" y="174251"/>
                </a:lnTo>
                <a:lnTo>
                  <a:pt x="11855" y="171150"/>
                </a:lnTo>
                <a:lnTo>
                  <a:pt x="11855" y="165010"/>
                </a:lnTo>
                <a:close/>
                <a:moveTo>
                  <a:pt x="23223" y="165041"/>
                </a:moveTo>
                <a:lnTo>
                  <a:pt x="23223" y="171150"/>
                </a:lnTo>
                <a:lnTo>
                  <a:pt x="17904" y="174251"/>
                </a:lnTo>
                <a:lnTo>
                  <a:pt x="17904" y="174251"/>
                </a:lnTo>
                <a:lnTo>
                  <a:pt x="23223" y="165041"/>
                </a:lnTo>
                <a:close/>
                <a:moveTo>
                  <a:pt x="23497" y="165010"/>
                </a:moveTo>
                <a:lnTo>
                  <a:pt x="28816" y="174251"/>
                </a:lnTo>
                <a:lnTo>
                  <a:pt x="28816" y="174251"/>
                </a:lnTo>
                <a:lnTo>
                  <a:pt x="23497" y="171150"/>
                </a:lnTo>
                <a:lnTo>
                  <a:pt x="23497" y="165010"/>
                </a:lnTo>
                <a:close/>
                <a:moveTo>
                  <a:pt x="34834" y="165010"/>
                </a:moveTo>
                <a:lnTo>
                  <a:pt x="34834" y="171150"/>
                </a:lnTo>
                <a:lnTo>
                  <a:pt x="29515" y="174251"/>
                </a:lnTo>
                <a:lnTo>
                  <a:pt x="29515" y="174251"/>
                </a:lnTo>
                <a:lnTo>
                  <a:pt x="34834" y="165010"/>
                </a:lnTo>
                <a:close/>
                <a:moveTo>
                  <a:pt x="35078" y="165010"/>
                </a:moveTo>
                <a:lnTo>
                  <a:pt x="40397" y="174251"/>
                </a:lnTo>
                <a:lnTo>
                  <a:pt x="40397" y="174251"/>
                </a:lnTo>
                <a:lnTo>
                  <a:pt x="35078" y="171150"/>
                </a:lnTo>
                <a:lnTo>
                  <a:pt x="35078" y="165010"/>
                </a:lnTo>
                <a:close/>
                <a:moveTo>
                  <a:pt x="58330" y="165010"/>
                </a:moveTo>
                <a:lnTo>
                  <a:pt x="63650" y="174251"/>
                </a:lnTo>
                <a:lnTo>
                  <a:pt x="63650" y="174251"/>
                </a:lnTo>
                <a:lnTo>
                  <a:pt x="58330" y="171150"/>
                </a:lnTo>
                <a:lnTo>
                  <a:pt x="58330" y="165010"/>
                </a:lnTo>
                <a:close/>
                <a:moveTo>
                  <a:pt x="69698" y="165010"/>
                </a:moveTo>
                <a:lnTo>
                  <a:pt x="69698" y="171150"/>
                </a:lnTo>
                <a:lnTo>
                  <a:pt x="64379" y="174251"/>
                </a:lnTo>
                <a:lnTo>
                  <a:pt x="64379" y="174251"/>
                </a:lnTo>
                <a:lnTo>
                  <a:pt x="69698" y="165010"/>
                </a:lnTo>
                <a:close/>
                <a:moveTo>
                  <a:pt x="69941" y="165010"/>
                </a:moveTo>
                <a:lnTo>
                  <a:pt x="75261" y="174251"/>
                </a:lnTo>
                <a:lnTo>
                  <a:pt x="75261" y="174251"/>
                </a:lnTo>
                <a:lnTo>
                  <a:pt x="69941" y="171150"/>
                </a:lnTo>
                <a:lnTo>
                  <a:pt x="69941" y="165010"/>
                </a:lnTo>
                <a:close/>
                <a:moveTo>
                  <a:pt x="81309" y="165010"/>
                </a:moveTo>
                <a:lnTo>
                  <a:pt x="81309" y="171150"/>
                </a:lnTo>
                <a:lnTo>
                  <a:pt x="75990" y="174251"/>
                </a:lnTo>
                <a:lnTo>
                  <a:pt x="75990" y="174251"/>
                </a:lnTo>
                <a:lnTo>
                  <a:pt x="81309" y="165010"/>
                </a:lnTo>
                <a:close/>
                <a:moveTo>
                  <a:pt x="81583" y="165010"/>
                </a:moveTo>
                <a:lnTo>
                  <a:pt x="86902" y="174251"/>
                </a:lnTo>
                <a:lnTo>
                  <a:pt x="86902" y="174251"/>
                </a:lnTo>
                <a:lnTo>
                  <a:pt x="81583" y="171150"/>
                </a:lnTo>
                <a:lnTo>
                  <a:pt x="81583" y="165010"/>
                </a:lnTo>
                <a:close/>
                <a:moveTo>
                  <a:pt x="92951" y="165010"/>
                </a:moveTo>
                <a:lnTo>
                  <a:pt x="92951" y="171150"/>
                </a:lnTo>
                <a:lnTo>
                  <a:pt x="87632" y="174251"/>
                </a:lnTo>
                <a:lnTo>
                  <a:pt x="87632" y="174251"/>
                </a:lnTo>
                <a:lnTo>
                  <a:pt x="92951" y="165010"/>
                </a:lnTo>
                <a:close/>
                <a:moveTo>
                  <a:pt x="104562" y="165010"/>
                </a:moveTo>
                <a:lnTo>
                  <a:pt x="104562" y="171150"/>
                </a:lnTo>
                <a:lnTo>
                  <a:pt x="99243" y="174251"/>
                </a:lnTo>
                <a:lnTo>
                  <a:pt x="99243" y="174251"/>
                </a:lnTo>
                <a:lnTo>
                  <a:pt x="104562" y="165010"/>
                </a:lnTo>
                <a:close/>
                <a:moveTo>
                  <a:pt x="116143" y="165010"/>
                </a:moveTo>
                <a:lnTo>
                  <a:pt x="116143" y="171150"/>
                </a:lnTo>
                <a:lnTo>
                  <a:pt x="110824" y="174251"/>
                </a:lnTo>
                <a:lnTo>
                  <a:pt x="110824" y="174251"/>
                </a:lnTo>
                <a:lnTo>
                  <a:pt x="116143" y="165010"/>
                </a:lnTo>
                <a:close/>
                <a:moveTo>
                  <a:pt x="127784" y="165010"/>
                </a:moveTo>
                <a:lnTo>
                  <a:pt x="127784" y="171150"/>
                </a:lnTo>
                <a:lnTo>
                  <a:pt x="122465" y="174251"/>
                </a:lnTo>
                <a:lnTo>
                  <a:pt x="122465" y="174251"/>
                </a:lnTo>
                <a:lnTo>
                  <a:pt x="127784" y="165010"/>
                </a:lnTo>
                <a:close/>
                <a:moveTo>
                  <a:pt x="139396" y="165010"/>
                </a:moveTo>
                <a:lnTo>
                  <a:pt x="139396" y="171150"/>
                </a:lnTo>
                <a:lnTo>
                  <a:pt x="134076" y="174251"/>
                </a:lnTo>
                <a:lnTo>
                  <a:pt x="134076" y="174251"/>
                </a:lnTo>
                <a:lnTo>
                  <a:pt x="139396" y="165010"/>
                </a:lnTo>
                <a:close/>
                <a:moveTo>
                  <a:pt x="151037" y="165010"/>
                </a:moveTo>
                <a:lnTo>
                  <a:pt x="151037" y="171150"/>
                </a:lnTo>
                <a:lnTo>
                  <a:pt x="145718" y="174251"/>
                </a:lnTo>
                <a:lnTo>
                  <a:pt x="145718" y="174251"/>
                </a:lnTo>
                <a:lnTo>
                  <a:pt x="151037" y="165010"/>
                </a:lnTo>
                <a:close/>
                <a:moveTo>
                  <a:pt x="162648" y="165010"/>
                </a:moveTo>
                <a:lnTo>
                  <a:pt x="162648" y="171150"/>
                </a:lnTo>
                <a:lnTo>
                  <a:pt x="157329" y="174251"/>
                </a:lnTo>
                <a:lnTo>
                  <a:pt x="157329" y="174251"/>
                </a:lnTo>
                <a:lnTo>
                  <a:pt x="162648" y="165010"/>
                </a:lnTo>
                <a:close/>
                <a:moveTo>
                  <a:pt x="174290" y="165010"/>
                </a:moveTo>
                <a:lnTo>
                  <a:pt x="174290" y="171150"/>
                </a:lnTo>
                <a:lnTo>
                  <a:pt x="168971" y="174251"/>
                </a:lnTo>
                <a:lnTo>
                  <a:pt x="168971" y="174251"/>
                </a:lnTo>
                <a:lnTo>
                  <a:pt x="174290" y="165010"/>
                </a:lnTo>
                <a:close/>
                <a:moveTo>
                  <a:pt x="185871" y="165041"/>
                </a:moveTo>
                <a:lnTo>
                  <a:pt x="185871" y="171150"/>
                </a:lnTo>
                <a:lnTo>
                  <a:pt x="180551" y="174251"/>
                </a:lnTo>
                <a:lnTo>
                  <a:pt x="180551" y="174251"/>
                </a:lnTo>
                <a:lnTo>
                  <a:pt x="185871" y="165041"/>
                </a:lnTo>
                <a:close/>
                <a:moveTo>
                  <a:pt x="197512" y="165041"/>
                </a:moveTo>
                <a:lnTo>
                  <a:pt x="197512" y="171150"/>
                </a:lnTo>
                <a:lnTo>
                  <a:pt x="192193" y="174251"/>
                </a:lnTo>
                <a:lnTo>
                  <a:pt x="192193" y="174251"/>
                </a:lnTo>
                <a:lnTo>
                  <a:pt x="197512" y="165041"/>
                </a:lnTo>
                <a:close/>
                <a:moveTo>
                  <a:pt x="209123" y="165041"/>
                </a:moveTo>
                <a:lnTo>
                  <a:pt x="209123" y="171150"/>
                </a:lnTo>
                <a:lnTo>
                  <a:pt x="203804" y="174251"/>
                </a:lnTo>
                <a:lnTo>
                  <a:pt x="203804" y="174251"/>
                </a:lnTo>
                <a:lnTo>
                  <a:pt x="209123" y="165041"/>
                </a:lnTo>
                <a:close/>
                <a:moveTo>
                  <a:pt x="220765" y="165041"/>
                </a:moveTo>
                <a:lnTo>
                  <a:pt x="220765" y="171150"/>
                </a:lnTo>
                <a:lnTo>
                  <a:pt x="215446" y="174251"/>
                </a:lnTo>
                <a:lnTo>
                  <a:pt x="215446" y="174251"/>
                </a:lnTo>
                <a:lnTo>
                  <a:pt x="220765" y="165041"/>
                </a:lnTo>
                <a:close/>
                <a:moveTo>
                  <a:pt x="243957" y="165041"/>
                </a:moveTo>
                <a:lnTo>
                  <a:pt x="243957" y="171150"/>
                </a:lnTo>
                <a:lnTo>
                  <a:pt x="238638" y="174251"/>
                </a:lnTo>
                <a:lnTo>
                  <a:pt x="238638" y="174251"/>
                </a:lnTo>
                <a:lnTo>
                  <a:pt x="243957" y="165041"/>
                </a:lnTo>
                <a:close/>
                <a:moveTo>
                  <a:pt x="255598" y="165041"/>
                </a:moveTo>
                <a:lnTo>
                  <a:pt x="255598" y="171150"/>
                </a:lnTo>
                <a:lnTo>
                  <a:pt x="250279" y="174251"/>
                </a:lnTo>
                <a:lnTo>
                  <a:pt x="250279" y="174251"/>
                </a:lnTo>
                <a:lnTo>
                  <a:pt x="255598" y="165041"/>
                </a:lnTo>
                <a:close/>
                <a:moveTo>
                  <a:pt x="11582" y="165010"/>
                </a:moveTo>
                <a:lnTo>
                  <a:pt x="11582" y="171150"/>
                </a:lnTo>
                <a:lnTo>
                  <a:pt x="6262" y="174251"/>
                </a:lnTo>
                <a:lnTo>
                  <a:pt x="11582" y="165010"/>
                </a:lnTo>
                <a:close/>
                <a:moveTo>
                  <a:pt x="46446" y="165010"/>
                </a:moveTo>
                <a:lnTo>
                  <a:pt x="46446" y="171150"/>
                </a:lnTo>
                <a:lnTo>
                  <a:pt x="41126" y="174251"/>
                </a:lnTo>
                <a:lnTo>
                  <a:pt x="46446" y="165010"/>
                </a:lnTo>
                <a:close/>
                <a:moveTo>
                  <a:pt x="46689" y="165010"/>
                </a:moveTo>
                <a:lnTo>
                  <a:pt x="52008" y="174251"/>
                </a:lnTo>
                <a:lnTo>
                  <a:pt x="46689" y="171150"/>
                </a:lnTo>
                <a:lnTo>
                  <a:pt x="46689" y="165010"/>
                </a:lnTo>
                <a:close/>
                <a:moveTo>
                  <a:pt x="58057" y="165010"/>
                </a:moveTo>
                <a:lnTo>
                  <a:pt x="58057" y="171150"/>
                </a:lnTo>
                <a:lnTo>
                  <a:pt x="52737" y="174251"/>
                </a:lnTo>
                <a:lnTo>
                  <a:pt x="58057" y="165010"/>
                </a:lnTo>
                <a:close/>
                <a:moveTo>
                  <a:pt x="232376" y="165041"/>
                </a:moveTo>
                <a:lnTo>
                  <a:pt x="232376" y="171150"/>
                </a:lnTo>
                <a:lnTo>
                  <a:pt x="227057" y="174251"/>
                </a:lnTo>
                <a:lnTo>
                  <a:pt x="232376" y="165041"/>
                </a:lnTo>
                <a:close/>
                <a:moveTo>
                  <a:pt x="267210" y="165041"/>
                </a:moveTo>
                <a:lnTo>
                  <a:pt x="267210" y="171150"/>
                </a:lnTo>
                <a:lnTo>
                  <a:pt x="261890" y="174251"/>
                </a:lnTo>
                <a:lnTo>
                  <a:pt x="267210" y="165041"/>
                </a:lnTo>
                <a:close/>
                <a:moveTo>
                  <a:pt x="278851" y="165041"/>
                </a:moveTo>
                <a:lnTo>
                  <a:pt x="278851" y="171150"/>
                </a:lnTo>
                <a:lnTo>
                  <a:pt x="273532" y="174251"/>
                </a:lnTo>
                <a:lnTo>
                  <a:pt x="278851" y="165041"/>
                </a:lnTo>
                <a:close/>
                <a:moveTo>
                  <a:pt x="11703" y="171393"/>
                </a:moveTo>
                <a:lnTo>
                  <a:pt x="17023" y="174463"/>
                </a:lnTo>
                <a:lnTo>
                  <a:pt x="6384" y="174463"/>
                </a:lnTo>
                <a:lnTo>
                  <a:pt x="11703" y="171393"/>
                </a:lnTo>
                <a:close/>
                <a:moveTo>
                  <a:pt x="23345" y="171393"/>
                </a:moveTo>
                <a:lnTo>
                  <a:pt x="28664" y="174463"/>
                </a:lnTo>
                <a:lnTo>
                  <a:pt x="18026" y="174463"/>
                </a:lnTo>
                <a:lnTo>
                  <a:pt x="23345" y="171393"/>
                </a:lnTo>
                <a:close/>
                <a:moveTo>
                  <a:pt x="34956" y="171393"/>
                </a:moveTo>
                <a:lnTo>
                  <a:pt x="40275" y="174463"/>
                </a:lnTo>
                <a:lnTo>
                  <a:pt x="29637" y="174463"/>
                </a:lnTo>
                <a:lnTo>
                  <a:pt x="34956" y="171393"/>
                </a:lnTo>
                <a:close/>
                <a:moveTo>
                  <a:pt x="46598" y="171393"/>
                </a:moveTo>
                <a:lnTo>
                  <a:pt x="51886" y="174463"/>
                </a:lnTo>
                <a:lnTo>
                  <a:pt x="41248" y="174463"/>
                </a:lnTo>
                <a:lnTo>
                  <a:pt x="46598" y="171393"/>
                </a:lnTo>
                <a:close/>
                <a:moveTo>
                  <a:pt x="58209" y="171393"/>
                </a:moveTo>
                <a:lnTo>
                  <a:pt x="63528" y="174463"/>
                </a:lnTo>
                <a:lnTo>
                  <a:pt x="52889" y="174463"/>
                </a:lnTo>
                <a:lnTo>
                  <a:pt x="58209" y="171393"/>
                </a:lnTo>
                <a:close/>
                <a:moveTo>
                  <a:pt x="69850" y="171393"/>
                </a:moveTo>
                <a:lnTo>
                  <a:pt x="75169" y="174463"/>
                </a:lnTo>
                <a:lnTo>
                  <a:pt x="64531" y="174463"/>
                </a:lnTo>
                <a:lnTo>
                  <a:pt x="69850" y="171393"/>
                </a:lnTo>
                <a:close/>
                <a:moveTo>
                  <a:pt x="81431" y="171393"/>
                </a:moveTo>
                <a:lnTo>
                  <a:pt x="86750" y="174463"/>
                </a:lnTo>
                <a:lnTo>
                  <a:pt x="76112" y="174463"/>
                </a:lnTo>
                <a:lnTo>
                  <a:pt x="81431" y="171393"/>
                </a:lnTo>
                <a:close/>
                <a:moveTo>
                  <a:pt x="93042" y="171393"/>
                </a:moveTo>
                <a:lnTo>
                  <a:pt x="98361" y="174463"/>
                </a:lnTo>
                <a:lnTo>
                  <a:pt x="87723" y="174463"/>
                </a:lnTo>
                <a:lnTo>
                  <a:pt x="93042" y="171393"/>
                </a:lnTo>
                <a:close/>
                <a:moveTo>
                  <a:pt x="104684" y="171393"/>
                </a:moveTo>
                <a:lnTo>
                  <a:pt x="110003" y="174463"/>
                </a:lnTo>
                <a:lnTo>
                  <a:pt x="99364" y="174463"/>
                </a:lnTo>
                <a:lnTo>
                  <a:pt x="104684" y="171393"/>
                </a:lnTo>
                <a:close/>
                <a:moveTo>
                  <a:pt x="116295" y="171393"/>
                </a:moveTo>
                <a:lnTo>
                  <a:pt x="121614" y="174463"/>
                </a:lnTo>
                <a:lnTo>
                  <a:pt x="110976" y="174463"/>
                </a:lnTo>
                <a:lnTo>
                  <a:pt x="116295" y="171393"/>
                </a:lnTo>
                <a:close/>
                <a:moveTo>
                  <a:pt x="127936" y="171393"/>
                </a:moveTo>
                <a:lnTo>
                  <a:pt x="133256" y="174463"/>
                </a:lnTo>
                <a:lnTo>
                  <a:pt x="122617" y="174463"/>
                </a:lnTo>
                <a:lnTo>
                  <a:pt x="127936" y="171393"/>
                </a:lnTo>
                <a:close/>
                <a:moveTo>
                  <a:pt x="139548" y="171393"/>
                </a:moveTo>
                <a:lnTo>
                  <a:pt x="144867" y="174463"/>
                </a:lnTo>
                <a:lnTo>
                  <a:pt x="134228" y="174463"/>
                </a:lnTo>
                <a:lnTo>
                  <a:pt x="139548" y="171393"/>
                </a:lnTo>
                <a:close/>
                <a:moveTo>
                  <a:pt x="151159" y="171393"/>
                </a:moveTo>
                <a:lnTo>
                  <a:pt x="156478" y="174463"/>
                </a:lnTo>
                <a:lnTo>
                  <a:pt x="145840" y="174463"/>
                </a:lnTo>
                <a:lnTo>
                  <a:pt x="151159" y="171393"/>
                </a:lnTo>
                <a:close/>
                <a:moveTo>
                  <a:pt x="162770" y="171393"/>
                </a:moveTo>
                <a:lnTo>
                  <a:pt x="168089" y="174463"/>
                </a:lnTo>
                <a:lnTo>
                  <a:pt x="157451" y="174463"/>
                </a:lnTo>
                <a:lnTo>
                  <a:pt x="162770" y="171393"/>
                </a:lnTo>
                <a:close/>
                <a:moveTo>
                  <a:pt x="174411" y="171393"/>
                </a:moveTo>
                <a:lnTo>
                  <a:pt x="179731" y="174463"/>
                </a:lnTo>
                <a:lnTo>
                  <a:pt x="169092" y="174463"/>
                </a:lnTo>
                <a:lnTo>
                  <a:pt x="174411" y="171393"/>
                </a:lnTo>
                <a:close/>
                <a:moveTo>
                  <a:pt x="186023" y="171393"/>
                </a:moveTo>
                <a:lnTo>
                  <a:pt x="191342" y="174463"/>
                </a:lnTo>
                <a:lnTo>
                  <a:pt x="180703" y="174463"/>
                </a:lnTo>
                <a:lnTo>
                  <a:pt x="186023" y="171393"/>
                </a:lnTo>
                <a:close/>
                <a:moveTo>
                  <a:pt x="197634" y="171393"/>
                </a:moveTo>
                <a:lnTo>
                  <a:pt x="202953" y="174463"/>
                </a:lnTo>
                <a:lnTo>
                  <a:pt x="192345" y="174463"/>
                </a:lnTo>
                <a:lnTo>
                  <a:pt x="197634" y="171393"/>
                </a:lnTo>
                <a:close/>
                <a:moveTo>
                  <a:pt x="209275" y="171393"/>
                </a:moveTo>
                <a:lnTo>
                  <a:pt x="214595" y="174463"/>
                </a:lnTo>
                <a:lnTo>
                  <a:pt x="203956" y="174463"/>
                </a:lnTo>
                <a:lnTo>
                  <a:pt x="209275" y="171393"/>
                </a:lnTo>
                <a:close/>
                <a:moveTo>
                  <a:pt x="220856" y="171393"/>
                </a:moveTo>
                <a:lnTo>
                  <a:pt x="226175" y="174463"/>
                </a:lnTo>
                <a:lnTo>
                  <a:pt x="215537" y="174463"/>
                </a:lnTo>
                <a:lnTo>
                  <a:pt x="220856" y="171393"/>
                </a:lnTo>
                <a:close/>
                <a:moveTo>
                  <a:pt x="232498" y="171393"/>
                </a:moveTo>
                <a:lnTo>
                  <a:pt x="237817" y="174463"/>
                </a:lnTo>
                <a:lnTo>
                  <a:pt x="227178" y="174463"/>
                </a:lnTo>
                <a:lnTo>
                  <a:pt x="232498" y="171393"/>
                </a:lnTo>
                <a:close/>
                <a:moveTo>
                  <a:pt x="244109" y="171393"/>
                </a:moveTo>
                <a:lnTo>
                  <a:pt x="249428" y="174463"/>
                </a:lnTo>
                <a:lnTo>
                  <a:pt x="238790" y="174463"/>
                </a:lnTo>
                <a:lnTo>
                  <a:pt x="244109" y="171393"/>
                </a:lnTo>
                <a:close/>
                <a:moveTo>
                  <a:pt x="255750" y="171393"/>
                </a:moveTo>
                <a:lnTo>
                  <a:pt x="261070" y="174463"/>
                </a:lnTo>
                <a:lnTo>
                  <a:pt x="250431" y="174463"/>
                </a:lnTo>
                <a:lnTo>
                  <a:pt x="255750" y="171393"/>
                </a:lnTo>
                <a:close/>
                <a:moveTo>
                  <a:pt x="267362" y="171393"/>
                </a:moveTo>
                <a:lnTo>
                  <a:pt x="272681" y="174463"/>
                </a:lnTo>
                <a:lnTo>
                  <a:pt x="262042" y="174463"/>
                </a:lnTo>
                <a:lnTo>
                  <a:pt x="267362" y="171393"/>
                </a:lnTo>
                <a:close/>
                <a:moveTo>
                  <a:pt x="279003" y="171393"/>
                </a:moveTo>
                <a:lnTo>
                  <a:pt x="284322" y="174463"/>
                </a:lnTo>
                <a:lnTo>
                  <a:pt x="273684" y="174463"/>
                </a:lnTo>
                <a:lnTo>
                  <a:pt x="279003" y="171393"/>
                </a:lnTo>
                <a:close/>
                <a:moveTo>
                  <a:pt x="98361" y="174707"/>
                </a:moveTo>
                <a:lnTo>
                  <a:pt x="93042" y="177777"/>
                </a:lnTo>
                <a:lnTo>
                  <a:pt x="87723" y="174707"/>
                </a:lnTo>
                <a:close/>
                <a:moveTo>
                  <a:pt x="110003" y="174707"/>
                </a:moveTo>
                <a:lnTo>
                  <a:pt x="104684" y="177777"/>
                </a:lnTo>
                <a:lnTo>
                  <a:pt x="99364" y="174707"/>
                </a:lnTo>
                <a:close/>
                <a:moveTo>
                  <a:pt x="121614" y="174707"/>
                </a:moveTo>
                <a:lnTo>
                  <a:pt x="116295" y="177777"/>
                </a:lnTo>
                <a:lnTo>
                  <a:pt x="110976" y="174707"/>
                </a:lnTo>
                <a:close/>
                <a:moveTo>
                  <a:pt x="133256" y="174707"/>
                </a:moveTo>
                <a:lnTo>
                  <a:pt x="127936" y="177777"/>
                </a:lnTo>
                <a:lnTo>
                  <a:pt x="122617" y="174707"/>
                </a:lnTo>
                <a:close/>
                <a:moveTo>
                  <a:pt x="144867" y="174707"/>
                </a:moveTo>
                <a:lnTo>
                  <a:pt x="139548" y="177777"/>
                </a:lnTo>
                <a:lnTo>
                  <a:pt x="134228" y="174707"/>
                </a:lnTo>
                <a:close/>
                <a:moveTo>
                  <a:pt x="156478" y="174707"/>
                </a:moveTo>
                <a:lnTo>
                  <a:pt x="151159" y="177777"/>
                </a:lnTo>
                <a:lnTo>
                  <a:pt x="145840" y="174707"/>
                </a:lnTo>
                <a:close/>
                <a:moveTo>
                  <a:pt x="168089" y="174707"/>
                </a:moveTo>
                <a:lnTo>
                  <a:pt x="162770" y="177777"/>
                </a:lnTo>
                <a:lnTo>
                  <a:pt x="157451" y="174707"/>
                </a:lnTo>
                <a:close/>
                <a:moveTo>
                  <a:pt x="179731" y="174707"/>
                </a:moveTo>
                <a:lnTo>
                  <a:pt x="174411" y="177777"/>
                </a:lnTo>
                <a:lnTo>
                  <a:pt x="169092" y="174707"/>
                </a:lnTo>
                <a:close/>
                <a:moveTo>
                  <a:pt x="191342" y="174707"/>
                </a:moveTo>
                <a:lnTo>
                  <a:pt x="186023" y="177777"/>
                </a:lnTo>
                <a:lnTo>
                  <a:pt x="180703" y="174707"/>
                </a:lnTo>
                <a:close/>
                <a:moveTo>
                  <a:pt x="202953" y="174707"/>
                </a:moveTo>
                <a:lnTo>
                  <a:pt x="197634" y="177777"/>
                </a:lnTo>
                <a:lnTo>
                  <a:pt x="192315" y="174707"/>
                </a:lnTo>
                <a:close/>
                <a:moveTo>
                  <a:pt x="214564" y="174707"/>
                </a:moveTo>
                <a:lnTo>
                  <a:pt x="209245" y="177777"/>
                </a:lnTo>
                <a:lnTo>
                  <a:pt x="203926" y="174707"/>
                </a:lnTo>
                <a:close/>
                <a:moveTo>
                  <a:pt x="226175" y="174707"/>
                </a:moveTo>
                <a:lnTo>
                  <a:pt x="220856" y="177777"/>
                </a:lnTo>
                <a:lnTo>
                  <a:pt x="215537" y="174707"/>
                </a:lnTo>
                <a:close/>
                <a:moveTo>
                  <a:pt x="237817" y="174707"/>
                </a:moveTo>
                <a:lnTo>
                  <a:pt x="232498" y="177777"/>
                </a:lnTo>
                <a:lnTo>
                  <a:pt x="227178" y="174707"/>
                </a:lnTo>
                <a:close/>
                <a:moveTo>
                  <a:pt x="249428" y="174707"/>
                </a:moveTo>
                <a:lnTo>
                  <a:pt x="244109" y="177777"/>
                </a:lnTo>
                <a:lnTo>
                  <a:pt x="238790" y="174707"/>
                </a:lnTo>
                <a:close/>
                <a:moveTo>
                  <a:pt x="261070" y="174707"/>
                </a:moveTo>
                <a:lnTo>
                  <a:pt x="255750" y="177777"/>
                </a:lnTo>
                <a:lnTo>
                  <a:pt x="250431" y="174707"/>
                </a:lnTo>
                <a:close/>
                <a:moveTo>
                  <a:pt x="272681" y="174707"/>
                </a:moveTo>
                <a:lnTo>
                  <a:pt x="267362" y="177777"/>
                </a:lnTo>
                <a:lnTo>
                  <a:pt x="262042" y="174707"/>
                </a:lnTo>
                <a:close/>
                <a:moveTo>
                  <a:pt x="284292" y="174707"/>
                </a:moveTo>
                <a:lnTo>
                  <a:pt x="278973" y="177777"/>
                </a:lnTo>
                <a:lnTo>
                  <a:pt x="273653" y="174707"/>
                </a:lnTo>
                <a:close/>
                <a:moveTo>
                  <a:pt x="17023" y="174737"/>
                </a:moveTo>
                <a:lnTo>
                  <a:pt x="11703" y="177807"/>
                </a:lnTo>
                <a:lnTo>
                  <a:pt x="6384" y="174737"/>
                </a:lnTo>
                <a:close/>
                <a:moveTo>
                  <a:pt x="28664" y="174737"/>
                </a:moveTo>
                <a:lnTo>
                  <a:pt x="23345" y="177807"/>
                </a:lnTo>
                <a:lnTo>
                  <a:pt x="18026" y="174737"/>
                </a:lnTo>
                <a:close/>
                <a:moveTo>
                  <a:pt x="40275" y="174737"/>
                </a:moveTo>
                <a:lnTo>
                  <a:pt x="34956" y="177807"/>
                </a:lnTo>
                <a:lnTo>
                  <a:pt x="29637" y="174737"/>
                </a:lnTo>
                <a:close/>
                <a:moveTo>
                  <a:pt x="51886" y="174737"/>
                </a:moveTo>
                <a:lnTo>
                  <a:pt x="46567" y="177807"/>
                </a:lnTo>
                <a:lnTo>
                  <a:pt x="41248" y="174737"/>
                </a:lnTo>
                <a:close/>
                <a:moveTo>
                  <a:pt x="63528" y="174737"/>
                </a:moveTo>
                <a:lnTo>
                  <a:pt x="58209" y="177807"/>
                </a:lnTo>
                <a:lnTo>
                  <a:pt x="52889" y="174737"/>
                </a:lnTo>
                <a:close/>
                <a:moveTo>
                  <a:pt x="75109" y="174737"/>
                </a:moveTo>
                <a:lnTo>
                  <a:pt x="69789" y="177807"/>
                </a:lnTo>
                <a:lnTo>
                  <a:pt x="64470" y="174737"/>
                </a:lnTo>
                <a:close/>
                <a:moveTo>
                  <a:pt x="86750" y="174737"/>
                </a:moveTo>
                <a:lnTo>
                  <a:pt x="81431" y="177807"/>
                </a:lnTo>
                <a:lnTo>
                  <a:pt x="76112" y="174737"/>
                </a:lnTo>
                <a:close/>
                <a:moveTo>
                  <a:pt x="17174" y="174919"/>
                </a:moveTo>
                <a:lnTo>
                  <a:pt x="11855" y="184129"/>
                </a:lnTo>
                <a:lnTo>
                  <a:pt x="11855" y="177989"/>
                </a:lnTo>
                <a:lnTo>
                  <a:pt x="17174" y="174919"/>
                </a:lnTo>
                <a:close/>
                <a:moveTo>
                  <a:pt x="28816" y="174919"/>
                </a:moveTo>
                <a:lnTo>
                  <a:pt x="23497" y="184129"/>
                </a:lnTo>
                <a:lnTo>
                  <a:pt x="23497" y="177989"/>
                </a:lnTo>
                <a:lnTo>
                  <a:pt x="28816" y="174919"/>
                </a:lnTo>
                <a:close/>
                <a:moveTo>
                  <a:pt x="40427" y="174919"/>
                </a:moveTo>
                <a:lnTo>
                  <a:pt x="35108" y="184129"/>
                </a:lnTo>
                <a:lnTo>
                  <a:pt x="35108" y="177989"/>
                </a:lnTo>
                <a:lnTo>
                  <a:pt x="40427" y="174919"/>
                </a:lnTo>
                <a:close/>
                <a:moveTo>
                  <a:pt x="52008" y="174919"/>
                </a:moveTo>
                <a:lnTo>
                  <a:pt x="46689" y="184129"/>
                </a:lnTo>
                <a:lnTo>
                  <a:pt x="46689" y="177989"/>
                </a:lnTo>
                <a:lnTo>
                  <a:pt x="52008" y="174919"/>
                </a:lnTo>
                <a:close/>
                <a:moveTo>
                  <a:pt x="63650" y="174919"/>
                </a:moveTo>
                <a:lnTo>
                  <a:pt x="58330" y="184129"/>
                </a:lnTo>
                <a:lnTo>
                  <a:pt x="58330" y="177989"/>
                </a:lnTo>
                <a:lnTo>
                  <a:pt x="63650" y="174919"/>
                </a:lnTo>
                <a:close/>
                <a:moveTo>
                  <a:pt x="75261" y="174919"/>
                </a:moveTo>
                <a:lnTo>
                  <a:pt x="69941" y="184129"/>
                </a:lnTo>
                <a:lnTo>
                  <a:pt x="69941" y="177989"/>
                </a:lnTo>
                <a:lnTo>
                  <a:pt x="75261" y="174919"/>
                </a:lnTo>
                <a:close/>
                <a:moveTo>
                  <a:pt x="86902" y="174919"/>
                </a:moveTo>
                <a:lnTo>
                  <a:pt x="81583" y="184129"/>
                </a:lnTo>
                <a:lnTo>
                  <a:pt x="81583" y="177989"/>
                </a:lnTo>
                <a:lnTo>
                  <a:pt x="86902" y="174919"/>
                </a:lnTo>
                <a:close/>
                <a:moveTo>
                  <a:pt x="98513" y="174919"/>
                </a:moveTo>
                <a:lnTo>
                  <a:pt x="93194" y="184129"/>
                </a:lnTo>
                <a:lnTo>
                  <a:pt x="93194" y="177989"/>
                </a:lnTo>
                <a:lnTo>
                  <a:pt x="98513" y="174919"/>
                </a:lnTo>
                <a:close/>
                <a:moveTo>
                  <a:pt x="110155" y="174919"/>
                </a:moveTo>
                <a:lnTo>
                  <a:pt x="104836" y="184129"/>
                </a:lnTo>
                <a:lnTo>
                  <a:pt x="104836" y="177989"/>
                </a:lnTo>
                <a:lnTo>
                  <a:pt x="110155" y="174919"/>
                </a:lnTo>
                <a:close/>
                <a:moveTo>
                  <a:pt x="121736" y="174919"/>
                </a:moveTo>
                <a:lnTo>
                  <a:pt x="116416" y="184129"/>
                </a:lnTo>
                <a:lnTo>
                  <a:pt x="116416" y="177989"/>
                </a:lnTo>
                <a:lnTo>
                  <a:pt x="121736" y="174919"/>
                </a:lnTo>
                <a:close/>
                <a:moveTo>
                  <a:pt x="133377" y="174919"/>
                </a:moveTo>
                <a:lnTo>
                  <a:pt x="128058" y="184129"/>
                </a:lnTo>
                <a:lnTo>
                  <a:pt x="128058" y="177989"/>
                </a:lnTo>
                <a:lnTo>
                  <a:pt x="133377" y="174919"/>
                </a:lnTo>
                <a:close/>
                <a:moveTo>
                  <a:pt x="144988" y="174919"/>
                </a:moveTo>
                <a:lnTo>
                  <a:pt x="139669" y="184129"/>
                </a:lnTo>
                <a:lnTo>
                  <a:pt x="139669" y="177989"/>
                </a:lnTo>
                <a:lnTo>
                  <a:pt x="144988" y="174919"/>
                </a:lnTo>
                <a:close/>
                <a:moveTo>
                  <a:pt x="156630" y="174919"/>
                </a:moveTo>
                <a:lnTo>
                  <a:pt x="151311" y="184129"/>
                </a:lnTo>
                <a:lnTo>
                  <a:pt x="151311" y="177989"/>
                </a:lnTo>
                <a:lnTo>
                  <a:pt x="156630" y="174919"/>
                </a:lnTo>
                <a:close/>
                <a:moveTo>
                  <a:pt x="168241" y="174919"/>
                </a:moveTo>
                <a:lnTo>
                  <a:pt x="162922" y="184129"/>
                </a:lnTo>
                <a:lnTo>
                  <a:pt x="162922" y="177989"/>
                </a:lnTo>
                <a:lnTo>
                  <a:pt x="168241" y="174919"/>
                </a:lnTo>
                <a:close/>
                <a:moveTo>
                  <a:pt x="179822" y="174919"/>
                </a:moveTo>
                <a:lnTo>
                  <a:pt x="174503" y="184129"/>
                </a:lnTo>
                <a:lnTo>
                  <a:pt x="174503" y="177989"/>
                </a:lnTo>
                <a:lnTo>
                  <a:pt x="179822" y="174919"/>
                </a:lnTo>
                <a:close/>
                <a:moveTo>
                  <a:pt x="191463" y="174919"/>
                </a:moveTo>
                <a:lnTo>
                  <a:pt x="186144" y="184129"/>
                </a:lnTo>
                <a:lnTo>
                  <a:pt x="186144" y="177989"/>
                </a:lnTo>
                <a:lnTo>
                  <a:pt x="191463" y="174919"/>
                </a:lnTo>
                <a:close/>
                <a:moveTo>
                  <a:pt x="203075" y="174919"/>
                </a:moveTo>
                <a:lnTo>
                  <a:pt x="197755" y="184129"/>
                </a:lnTo>
                <a:lnTo>
                  <a:pt x="197755" y="177989"/>
                </a:lnTo>
                <a:lnTo>
                  <a:pt x="203075" y="174919"/>
                </a:lnTo>
                <a:close/>
                <a:moveTo>
                  <a:pt x="214716" y="174919"/>
                </a:moveTo>
                <a:lnTo>
                  <a:pt x="209397" y="184129"/>
                </a:lnTo>
                <a:lnTo>
                  <a:pt x="209397" y="177989"/>
                </a:lnTo>
                <a:lnTo>
                  <a:pt x="214716" y="174919"/>
                </a:lnTo>
                <a:close/>
                <a:moveTo>
                  <a:pt x="226327" y="174919"/>
                </a:moveTo>
                <a:lnTo>
                  <a:pt x="221008" y="184129"/>
                </a:lnTo>
                <a:lnTo>
                  <a:pt x="221008" y="177989"/>
                </a:lnTo>
                <a:lnTo>
                  <a:pt x="226327" y="174919"/>
                </a:lnTo>
                <a:close/>
                <a:moveTo>
                  <a:pt x="237969" y="174919"/>
                </a:moveTo>
                <a:lnTo>
                  <a:pt x="232650" y="184129"/>
                </a:lnTo>
                <a:lnTo>
                  <a:pt x="232650" y="177989"/>
                </a:lnTo>
                <a:lnTo>
                  <a:pt x="237969" y="174919"/>
                </a:lnTo>
                <a:close/>
                <a:moveTo>
                  <a:pt x="249550" y="174919"/>
                </a:moveTo>
                <a:lnTo>
                  <a:pt x="244230" y="184129"/>
                </a:lnTo>
                <a:lnTo>
                  <a:pt x="244230" y="177989"/>
                </a:lnTo>
                <a:lnTo>
                  <a:pt x="249550" y="174919"/>
                </a:lnTo>
                <a:close/>
                <a:moveTo>
                  <a:pt x="261191" y="174919"/>
                </a:moveTo>
                <a:lnTo>
                  <a:pt x="255872" y="184129"/>
                </a:lnTo>
                <a:lnTo>
                  <a:pt x="255872" y="177989"/>
                </a:lnTo>
                <a:lnTo>
                  <a:pt x="261191" y="174919"/>
                </a:lnTo>
                <a:close/>
                <a:moveTo>
                  <a:pt x="272802" y="174919"/>
                </a:moveTo>
                <a:lnTo>
                  <a:pt x="267483" y="184129"/>
                </a:lnTo>
                <a:lnTo>
                  <a:pt x="267483" y="177989"/>
                </a:lnTo>
                <a:lnTo>
                  <a:pt x="272802" y="174919"/>
                </a:lnTo>
                <a:close/>
                <a:moveTo>
                  <a:pt x="284444" y="174919"/>
                </a:moveTo>
                <a:lnTo>
                  <a:pt x="279125" y="184129"/>
                </a:lnTo>
                <a:lnTo>
                  <a:pt x="279125" y="177989"/>
                </a:lnTo>
                <a:lnTo>
                  <a:pt x="284444" y="174919"/>
                </a:lnTo>
                <a:close/>
                <a:moveTo>
                  <a:pt x="6262" y="174950"/>
                </a:moveTo>
                <a:lnTo>
                  <a:pt x="11582" y="177989"/>
                </a:lnTo>
                <a:lnTo>
                  <a:pt x="11582" y="184160"/>
                </a:lnTo>
                <a:lnTo>
                  <a:pt x="6262" y="174950"/>
                </a:lnTo>
                <a:close/>
                <a:moveTo>
                  <a:pt x="17904" y="174950"/>
                </a:moveTo>
                <a:lnTo>
                  <a:pt x="23223" y="177989"/>
                </a:lnTo>
                <a:lnTo>
                  <a:pt x="23223" y="184160"/>
                </a:lnTo>
                <a:lnTo>
                  <a:pt x="17904" y="174950"/>
                </a:lnTo>
                <a:close/>
                <a:moveTo>
                  <a:pt x="29515" y="174950"/>
                </a:moveTo>
                <a:lnTo>
                  <a:pt x="34834" y="177989"/>
                </a:lnTo>
                <a:lnTo>
                  <a:pt x="34834" y="184160"/>
                </a:lnTo>
                <a:lnTo>
                  <a:pt x="29515" y="174950"/>
                </a:lnTo>
                <a:close/>
                <a:moveTo>
                  <a:pt x="41126" y="174950"/>
                </a:moveTo>
                <a:lnTo>
                  <a:pt x="46446" y="177989"/>
                </a:lnTo>
                <a:lnTo>
                  <a:pt x="46446" y="184160"/>
                </a:lnTo>
                <a:lnTo>
                  <a:pt x="41126" y="174950"/>
                </a:lnTo>
                <a:close/>
                <a:moveTo>
                  <a:pt x="52737" y="174950"/>
                </a:moveTo>
                <a:lnTo>
                  <a:pt x="58057" y="177989"/>
                </a:lnTo>
                <a:lnTo>
                  <a:pt x="58057" y="184160"/>
                </a:lnTo>
                <a:lnTo>
                  <a:pt x="52737" y="174950"/>
                </a:lnTo>
                <a:close/>
                <a:moveTo>
                  <a:pt x="64379" y="174950"/>
                </a:moveTo>
                <a:lnTo>
                  <a:pt x="69698" y="177989"/>
                </a:lnTo>
                <a:lnTo>
                  <a:pt x="69698" y="184160"/>
                </a:lnTo>
                <a:lnTo>
                  <a:pt x="64379" y="174950"/>
                </a:lnTo>
                <a:close/>
                <a:moveTo>
                  <a:pt x="75990" y="174950"/>
                </a:moveTo>
                <a:lnTo>
                  <a:pt x="81309" y="177989"/>
                </a:lnTo>
                <a:lnTo>
                  <a:pt x="81309" y="184160"/>
                </a:lnTo>
                <a:lnTo>
                  <a:pt x="75990" y="174950"/>
                </a:lnTo>
                <a:close/>
                <a:moveTo>
                  <a:pt x="87632" y="174950"/>
                </a:moveTo>
                <a:lnTo>
                  <a:pt x="92951" y="177989"/>
                </a:lnTo>
                <a:lnTo>
                  <a:pt x="92951" y="184160"/>
                </a:lnTo>
                <a:lnTo>
                  <a:pt x="87632" y="174950"/>
                </a:lnTo>
                <a:close/>
                <a:moveTo>
                  <a:pt x="99243" y="174950"/>
                </a:moveTo>
                <a:lnTo>
                  <a:pt x="104562" y="177989"/>
                </a:lnTo>
                <a:lnTo>
                  <a:pt x="104562" y="184160"/>
                </a:lnTo>
                <a:lnTo>
                  <a:pt x="99243" y="174950"/>
                </a:lnTo>
                <a:close/>
                <a:moveTo>
                  <a:pt x="110824" y="174950"/>
                </a:moveTo>
                <a:lnTo>
                  <a:pt x="116143" y="177989"/>
                </a:lnTo>
                <a:lnTo>
                  <a:pt x="116143" y="184160"/>
                </a:lnTo>
                <a:lnTo>
                  <a:pt x="110824" y="174950"/>
                </a:lnTo>
                <a:close/>
                <a:moveTo>
                  <a:pt x="122465" y="174950"/>
                </a:moveTo>
                <a:lnTo>
                  <a:pt x="127784" y="177989"/>
                </a:lnTo>
                <a:lnTo>
                  <a:pt x="127784" y="184160"/>
                </a:lnTo>
                <a:lnTo>
                  <a:pt x="122465" y="174950"/>
                </a:lnTo>
                <a:close/>
                <a:moveTo>
                  <a:pt x="134076" y="174950"/>
                </a:moveTo>
                <a:lnTo>
                  <a:pt x="139396" y="177989"/>
                </a:lnTo>
                <a:lnTo>
                  <a:pt x="139396" y="184160"/>
                </a:lnTo>
                <a:lnTo>
                  <a:pt x="134076" y="174950"/>
                </a:lnTo>
                <a:close/>
                <a:moveTo>
                  <a:pt x="145718" y="174950"/>
                </a:moveTo>
                <a:lnTo>
                  <a:pt x="151037" y="177989"/>
                </a:lnTo>
                <a:lnTo>
                  <a:pt x="151037" y="184160"/>
                </a:lnTo>
                <a:lnTo>
                  <a:pt x="145718" y="174950"/>
                </a:lnTo>
                <a:close/>
                <a:moveTo>
                  <a:pt x="157329" y="174950"/>
                </a:moveTo>
                <a:lnTo>
                  <a:pt x="162648" y="177989"/>
                </a:lnTo>
                <a:lnTo>
                  <a:pt x="162648" y="184160"/>
                </a:lnTo>
                <a:lnTo>
                  <a:pt x="157329" y="174950"/>
                </a:lnTo>
                <a:close/>
                <a:moveTo>
                  <a:pt x="168971" y="174950"/>
                </a:moveTo>
                <a:lnTo>
                  <a:pt x="174290" y="177989"/>
                </a:lnTo>
                <a:lnTo>
                  <a:pt x="174290" y="184160"/>
                </a:lnTo>
                <a:lnTo>
                  <a:pt x="168971" y="174950"/>
                </a:lnTo>
                <a:close/>
                <a:moveTo>
                  <a:pt x="180551" y="174950"/>
                </a:moveTo>
                <a:lnTo>
                  <a:pt x="185871" y="177989"/>
                </a:lnTo>
                <a:lnTo>
                  <a:pt x="185871" y="184160"/>
                </a:lnTo>
                <a:lnTo>
                  <a:pt x="180551" y="174950"/>
                </a:lnTo>
                <a:close/>
                <a:moveTo>
                  <a:pt x="192193" y="174950"/>
                </a:moveTo>
                <a:lnTo>
                  <a:pt x="197512" y="177989"/>
                </a:lnTo>
                <a:lnTo>
                  <a:pt x="197512" y="184160"/>
                </a:lnTo>
                <a:lnTo>
                  <a:pt x="192193" y="174950"/>
                </a:lnTo>
                <a:close/>
                <a:moveTo>
                  <a:pt x="203804" y="174950"/>
                </a:moveTo>
                <a:lnTo>
                  <a:pt x="209123" y="178050"/>
                </a:lnTo>
                <a:lnTo>
                  <a:pt x="209123" y="184190"/>
                </a:lnTo>
                <a:lnTo>
                  <a:pt x="203804" y="174950"/>
                </a:lnTo>
                <a:close/>
                <a:moveTo>
                  <a:pt x="215446" y="174950"/>
                </a:moveTo>
                <a:lnTo>
                  <a:pt x="220765" y="178050"/>
                </a:lnTo>
                <a:lnTo>
                  <a:pt x="220765" y="184190"/>
                </a:lnTo>
                <a:lnTo>
                  <a:pt x="215446" y="174950"/>
                </a:lnTo>
                <a:close/>
                <a:moveTo>
                  <a:pt x="227057" y="174950"/>
                </a:moveTo>
                <a:lnTo>
                  <a:pt x="232376" y="178050"/>
                </a:lnTo>
                <a:lnTo>
                  <a:pt x="232376" y="184190"/>
                </a:lnTo>
                <a:lnTo>
                  <a:pt x="227057" y="174950"/>
                </a:lnTo>
                <a:close/>
                <a:moveTo>
                  <a:pt x="238668" y="174950"/>
                </a:moveTo>
                <a:lnTo>
                  <a:pt x="243987" y="178050"/>
                </a:lnTo>
                <a:lnTo>
                  <a:pt x="243987" y="184190"/>
                </a:lnTo>
                <a:lnTo>
                  <a:pt x="238668" y="174950"/>
                </a:lnTo>
                <a:close/>
                <a:moveTo>
                  <a:pt x="250279" y="174950"/>
                </a:moveTo>
                <a:lnTo>
                  <a:pt x="255598" y="178050"/>
                </a:lnTo>
                <a:lnTo>
                  <a:pt x="255598" y="184190"/>
                </a:lnTo>
                <a:lnTo>
                  <a:pt x="250279" y="174950"/>
                </a:lnTo>
                <a:close/>
                <a:moveTo>
                  <a:pt x="261890" y="174950"/>
                </a:moveTo>
                <a:lnTo>
                  <a:pt x="267210" y="178050"/>
                </a:lnTo>
                <a:lnTo>
                  <a:pt x="267210" y="184190"/>
                </a:lnTo>
                <a:lnTo>
                  <a:pt x="261890" y="174950"/>
                </a:lnTo>
                <a:close/>
                <a:moveTo>
                  <a:pt x="273532" y="174950"/>
                </a:moveTo>
                <a:lnTo>
                  <a:pt x="278851" y="178050"/>
                </a:lnTo>
                <a:lnTo>
                  <a:pt x="278851" y="184190"/>
                </a:lnTo>
                <a:lnTo>
                  <a:pt x="273532" y="174950"/>
                </a:lnTo>
                <a:close/>
                <a:moveTo>
                  <a:pt x="52525" y="175071"/>
                </a:moveTo>
                <a:lnTo>
                  <a:pt x="57844" y="184281"/>
                </a:lnTo>
                <a:lnTo>
                  <a:pt x="57844" y="184281"/>
                </a:lnTo>
                <a:lnTo>
                  <a:pt x="55351" y="182822"/>
                </a:lnTo>
                <a:lnTo>
                  <a:pt x="52525" y="181242"/>
                </a:lnTo>
                <a:lnTo>
                  <a:pt x="52525" y="175071"/>
                </a:lnTo>
                <a:close/>
                <a:moveTo>
                  <a:pt x="75777" y="175071"/>
                </a:moveTo>
                <a:lnTo>
                  <a:pt x="81097" y="184281"/>
                </a:lnTo>
                <a:lnTo>
                  <a:pt x="81097" y="184281"/>
                </a:lnTo>
                <a:lnTo>
                  <a:pt x="78604" y="182822"/>
                </a:lnTo>
                <a:lnTo>
                  <a:pt x="75777" y="181242"/>
                </a:lnTo>
                <a:lnTo>
                  <a:pt x="75777" y="175071"/>
                </a:lnTo>
                <a:close/>
                <a:moveTo>
                  <a:pt x="99030" y="175071"/>
                </a:moveTo>
                <a:lnTo>
                  <a:pt x="104349" y="184281"/>
                </a:lnTo>
                <a:lnTo>
                  <a:pt x="104349" y="184281"/>
                </a:lnTo>
                <a:lnTo>
                  <a:pt x="101857" y="182822"/>
                </a:lnTo>
                <a:lnTo>
                  <a:pt x="99030" y="181242"/>
                </a:lnTo>
                <a:lnTo>
                  <a:pt x="99030" y="175071"/>
                </a:lnTo>
                <a:close/>
                <a:moveTo>
                  <a:pt x="17661" y="175071"/>
                </a:moveTo>
                <a:lnTo>
                  <a:pt x="22980" y="184281"/>
                </a:lnTo>
                <a:lnTo>
                  <a:pt x="20518" y="182822"/>
                </a:lnTo>
                <a:lnTo>
                  <a:pt x="17661" y="181242"/>
                </a:lnTo>
                <a:lnTo>
                  <a:pt x="17661" y="175071"/>
                </a:lnTo>
                <a:close/>
                <a:moveTo>
                  <a:pt x="29302" y="175071"/>
                </a:moveTo>
                <a:lnTo>
                  <a:pt x="34622" y="184281"/>
                </a:lnTo>
                <a:lnTo>
                  <a:pt x="32160" y="182822"/>
                </a:lnTo>
                <a:lnTo>
                  <a:pt x="29302" y="181242"/>
                </a:lnTo>
                <a:lnTo>
                  <a:pt x="29302" y="175071"/>
                </a:lnTo>
                <a:close/>
                <a:moveTo>
                  <a:pt x="40883" y="175071"/>
                </a:moveTo>
                <a:lnTo>
                  <a:pt x="46202" y="184281"/>
                </a:lnTo>
                <a:lnTo>
                  <a:pt x="43740" y="182822"/>
                </a:lnTo>
                <a:lnTo>
                  <a:pt x="40883" y="181242"/>
                </a:lnTo>
                <a:lnTo>
                  <a:pt x="40883" y="175071"/>
                </a:lnTo>
                <a:close/>
                <a:moveTo>
                  <a:pt x="64136" y="175071"/>
                </a:moveTo>
                <a:lnTo>
                  <a:pt x="69455" y="184281"/>
                </a:lnTo>
                <a:lnTo>
                  <a:pt x="66993" y="182822"/>
                </a:lnTo>
                <a:lnTo>
                  <a:pt x="64136" y="181242"/>
                </a:lnTo>
                <a:lnTo>
                  <a:pt x="64136" y="175071"/>
                </a:lnTo>
                <a:close/>
                <a:moveTo>
                  <a:pt x="87389" y="175071"/>
                </a:moveTo>
                <a:lnTo>
                  <a:pt x="92708" y="184281"/>
                </a:lnTo>
                <a:lnTo>
                  <a:pt x="90246" y="182822"/>
                </a:lnTo>
                <a:lnTo>
                  <a:pt x="87389" y="181242"/>
                </a:lnTo>
                <a:lnTo>
                  <a:pt x="87389" y="175071"/>
                </a:lnTo>
                <a:close/>
                <a:moveTo>
                  <a:pt x="110611" y="175071"/>
                </a:moveTo>
                <a:lnTo>
                  <a:pt x="115930" y="184281"/>
                </a:lnTo>
                <a:lnTo>
                  <a:pt x="113468" y="182822"/>
                </a:lnTo>
                <a:lnTo>
                  <a:pt x="110611" y="181242"/>
                </a:lnTo>
                <a:lnTo>
                  <a:pt x="110611" y="175071"/>
                </a:lnTo>
                <a:close/>
                <a:moveTo>
                  <a:pt x="122222" y="175071"/>
                </a:moveTo>
                <a:lnTo>
                  <a:pt x="127541" y="184281"/>
                </a:lnTo>
                <a:lnTo>
                  <a:pt x="125079" y="182822"/>
                </a:lnTo>
                <a:lnTo>
                  <a:pt x="122222" y="181242"/>
                </a:lnTo>
                <a:lnTo>
                  <a:pt x="122222" y="175071"/>
                </a:lnTo>
                <a:close/>
                <a:moveTo>
                  <a:pt x="133864" y="175071"/>
                </a:moveTo>
                <a:lnTo>
                  <a:pt x="139183" y="184281"/>
                </a:lnTo>
                <a:lnTo>
                  <a:pt x="136721" y="182822"/>
                </a:lnTo>
                <a:lnTo>
                  <a:pt x="133864" y="181242"/>
                </a:lnTo>
                <a:lnTo>
                  <a:pt x="133864" y="175071"/>
                </a:lnTo>
                <a:close/>
                <a:moveTo>
                  <a:pt x="145475" y="175071"/>
                </a:moveTo>
                <a:lnTo>
                  <a:pt x="150794" y="184281"/>
                </a:lnTo>
                <a:lnTo>
                  <a:pt x="148332" y="182822"/>
                </a:lnTo>
                <a:lnTo>
                  <a:pt x="145475" y="181242"/>
                </a:lnTo>
                <a:lnTo>
                  <a:pt x="145475" y="175071"/>
                </a:lnTo>
                <a:close/>
                <a:moveTo>
                  <a:pt x="157116" y="175071"/>
                </a:moveTo>
                <a:lnTo>
                  <a:pt x="162436" y="184281"/>
                </a:lnTo>
                <a:lnTo>
                  <a:pt x="159974" y="182822"/>
                </a:lnTo>
                <a:lnTo>
                  <a:pt x="157116" y="181242"/>
                </a:lnTo>
                <a:lnTo>
                  <a:pt x="157116" y="175071"/>
                </a:lnTo>
                <a:close/>
                <a:moveTo>
                  <a:pt x="168727" y="175071"/>
                </a:moveTo>
                <a:lnTo>
                  <a:pt x="174047" y="184281"/>
                </a:lnTo>
                <a:lnTo>
                  <a:pt x="171585" y="182822"/>
                </a:lnTo>
                <a:lnTo>
                  <a:pt x="168727" y="181242"/>
                </a:lnTo>
                <a:lnTo>
                  <a:pt x="168727" y="175071"/>
                </a:lnTo>
                <a:close/>
                <a:moveTo>
                  <a:pt x="180339" y="175071"/>
                </a:moveTo>
                <a:lnTo>
                  <a:pt x="185658" y="184281"/>
                </a:lnTo>
                <a:lnTo>
                  <a:pt x="183165" y="182822"/>
                </a:lnTo>
                <a:lnTo>
                  <a:pt x="180339" y="181242"/>
                </a:lnTo>
                <a:lnTo>
                  <a:pt x="180339" y="175071"/>
                </a:lnTo>
                <a:close/>
                <a:moveTo>
                  <a:pt x="191950" y="175071"/>
                </a:moveTo>
                <a:lnTo>
                  <a:pt x="197269" y="184281"/>
                </a:lnTo>
                <a:lnTo>
                  <a:pt x="194807" y="182822"/>
                </a:lnTo>
                <a:lnTo>
                  <a:pt x="191950" y="181242"/>
                </a:lnTo>
                <a:lnTo>
                  <a:pt x="191950" y="175071"/>
                </a:lnTo>
                <a:close/>
                <a:moveTo>
                  <a:pt x="203591" y="175071"/>
                </a:moveTo>
                <a:lnTo>
                  <a:pt x="208911" y="184281"/>
                </a:lnTo>
                <a:lnTo>
                  <a:pt x="206418" y="182853"/>
                </a:lnTo>
                <a:lnTo>
                  <a:pt x="203591" y="181242"/>
                </a:lnTo>
                <a:lnTo>
                  <a:pt x="203591" y="175071"/>
                </a:lnTo>
                <a:close/>
                <a:moveTo>
                  <a:pt x="215202" y="175071"/>
                </a:moveTo>
                <a:lnTo>
                  <a:pt x="220522" y="184281"/>
                </a:lnTo>
                <a:lnTo>
                  <a:pt x="218060" y="182853"/>
                </a:lnTo>
                <a:lnTo>
                  <a:pt x="215202" y="181242"/>
                </a:lnTo>
                <a:lnTo>
                  <a:pt x="215202" y="175071"/>
                </a:lnTo>
                <a:close/>
                <a:moveTo>
                  <a:pt x="226783" y="175071"/>
                </a:moveTo>
                <a:lnTo>
                  <a:pt x="232103" y="184281"/>
                </a:lnTo>
                <a:lnTo>
                  <a:pt x="229640" y="182853"/>
                </a:lnTo>
                <a:lnTo>
                  <a:pt x="226783" y="181242"/>
                </a:lnTo>
                <a:lnTo>
                  <a:pt x="226783" y="175071"/>
                </a:lnTo>
                <a:close/>
                <a:moveTo>
                  <a:pt x="238425" y="175071"/>
                </a:moveTo>
                <a:lnTo>
                  <a:pt x="243744" y="184281"/>
                </a:lnTo>
                <a:lnTo>
                  <a:pt x="241282" y="182853"/>
                </a:lnTo>
                <a:lnTo>
                  <a:pt x="238425" y="181242"/>
                </a:lnTo>
                <a:lnTo>
                  <a:pt x="238425" y="175071"/>
                </a:lnTo>
                <a:close/>
                <a:moveTo>
                  <a:pt x="250036" y="175071"/>
                </a:moveTo>
                <a:lnTo>
                  <a:pt x="255355" y="184281"/>
                </a:lnTo>
                <a:lnTo>
                  <a:pt x="252893" y="182853"/>
                </a:lnTo>
                <a:lnTo>
                  <a:pt x="250036" y="181242"/>
                </a:lnTo>
                <a:lnTo>
                  <a:pt x="250036" y="175071"/>
                </a:lnTo>
                <a:close/>
                <a:moveTo>
                  <a:pt x="261678" y="175071"/>
                </a:moveTo>
                <a:lnTo>
                  <a:pt x="266997" y="184281"/>
                </a:lnTo>
                <a:lnTo>
                  <a:pt x="264535" y="182853"/>
                </a:lnTo>
                <a:lnTo>
                  <a:pt x="261678" y="181242"/>
                </a:lnTo>
                <a:lnTo>
                  <a:pt x="261678" y="175071"/>
                </a:lnTo>
                <a:close/>
                <a:moveTo>
                  <a:pt x="273289" y="175071"/>
                </a:moveTo>
                <a:lnTo>
                  <a:pt x="278608" y="184281"/>
                </a:lnTo>
                <a:lnTo>
                  <a:pt x="276146" y="182853"/>
                </a:lnTo>
                <a:lnTo>
                  <a:pt x="273289" y="181242"/>
                </a:lnTo>
                <a:lnTo>
                  <a:pt x="273289" y="175071"/>
                </a:lnTo>
                <a:close/>
                <a:moveTo>
                  <a:pt x="6050" y="175071"/>
                </a:moveTo>
                <a:lnTo>
                  <a:pt x="11369" y="184312"/>
                </a:lnTo>
                <a:lnTo>
                  <a:pt x="11369" y="184312"/>
                </a:lnTo>
                <a:lnTo>
                  <a:pt x="8907" y="182853"/>
                </a:lnTo>
                <a:lnTo>
                  <a:pt x="6050" y="181242"/>
                </a:lnTo>
                <a:lnTo>
                  <a:pt x="6050" y="175071"/>
                </a:lnTo>
                <a:close/>
                <a:moveTo>
                  <a:pt x="17418" y="175071"/>
                </a:moveTo>
                <a:lnTo>
                  <a:pt x="17418" y="181242"/>
                </a:lnTo>
                <a:lnTo>
                  <a:pt x="14560" y="182853"/>
                </a:lnTo>
                <a:lnTo>
                  <a:pt x="12098" y="184312"/>
                </a:lnTo>
                <a:lnTo>
                  <a:pt x="12098" y="184312"/>
                </a:lnTo>
                <a:lnTo>
                  <a:pt x="17418" y="175071"/>
                </a:lnTo>
                <a:close/>
                <a:moveTo>
                  <a:pt x="52251" y="175071"/>
                </a:moveTo>
                <a:lnTo>
                  <a:pt x="52251" y="181242"/>
                </a:lnTo>
                <a:lnTo>
                  <a:pt x="49394" y="182853"/>
                </a:lnTo>
                <a:lnTo>
                  <a:pt x="46932" y="184312"/>
                </a:lnTo>
                <a:lnTo>
                  <a:pt x="46932" y="184312"/>
                </a:lnTo>
                <a:lnTo>
                  <a:pt x="52251" y="175071"/>
                </a:lnTo>
                <a:close/>
                <a:moveTo>
                  <a:pt x="191676" y="175102"/>
                </a:moveTo>
                <a:lnTo>
                  <a:pt x="191676" y="181272"/>
                </a:lnTo>
                <a:lnTo>
                  <a:pt x="188849" y="182913"/>
                </a:lnTo>
                <a:lnTo>
                  <a:pt x="186357" y="184312"/>
                </a:lnTo>
                <a:lnTo>
                  <a:pt x="186357" y="184312"/>
                </a:lnTo>
                <a:lnTo>
                  <a:pt x="191676" y="175102"/>
                </a:lnTo>
                <a:close/>
                <a:moveTo>
                  <a:pt x="29029" y="175071"/>
                </a:moveTo>
                <a:lnTo>
                  <a:pt x="29029" y="181242"/>
                </a:lnTo>
                <a:lnTo>
                  <a:pt x="26172" y="182853"/>
                </a:lnTo>
                <a:lnTo>
                  <a:pt x="23710" y="184312"/>
                </a:lnTo>
                <a:lnTo>
                  <a:pt x="23710" y="184312"/>
                </a:lnTo>
                <a:lnTo>
                  <a:pt x="29029" y="175071"/>
                </a:lnTo>
                <a:close/>
                <a:moveTo>
                  <a:pt x="75504" y="175071"/>
                </a:moveTo>
                <a:lnTo>
                  <a:pt x="75504" y="181242"/>
                </a:lnTo>
                <a:lnTo>
                  <a:pt x="72647" y="182853"/>
                </a:lnTo>
                <a:lnTo>
                  <a:pt x="70185" y="184312"/>
                </a:lnTo>
                <a:lnTo>
                  <a:pt x="70185" y="184312"/>
                </a:lnTo>
                <a:lnTo>
                  <a:pt x="75504" y="175071"/>
                </a:lnTo>
                <a:close/>
                <a:moveTo>
                  <a:pt x="87115" y="175102"/>
                </a:moveTo>
                <a:lnTo>
                  <a:pt x="87115" y="181272"/>
                </a:lnTo>
                <a:lnTo>
                  <a:pt x="84288" y="182913"/>
                </a:lnTo>
                <a:lnTo>
                  <a:pt x="81796" y="184312"/>
                </a:lnTo>
                <a:lnTo>
                  <a:pt x="81796" y="184312"/>
                </a:lnTo>
                <a:lnTo>
                  <a:pt x="87115" y="175102"/>
                </a:lnTo>
                <a:close/>
                <a:moveTo>
                  <a:pt x="110368" y="175102"/>
                </a:moveTo>
                <a:lnTo>
                  <a:pt x="110368" y="181272"/>
                </a:lnTo>
                <a:lnTo>
                  <a:pt x="107541" y="182913"/>
                </a:lnTo>
                <a:lnTo>
                  <a:pt x="105048" y="184312"/>
                </a:lnTo>
                <a:lnTo>
                  <a:pt x="105048" y="184312"/>
                </a:lnTo>
                <a:lnTo>
                  <a:pt x="110368" y="175102"/>
                </a:lnTo>
                <a:close/>
                <a:moveTo>
                  <a:pt x="121979" y="175102"/>
                </a:moveTo>
                <a:lnTo>
                  <a:pt x="121979" y="181272"/>
                </a:lnTo>
                <a:lnTo>
                  <a:pt x="119122" y="182913"/>
                </a:lnTo>
                <a:lnTo>
                  <a:pt x="116660" y="184312"/>
                </a:lnTo>
                <a:lnTo>
                  <a:pt x="116660" y="184312"/>
                </a:lnTo>
                <a:lnTo>
                  <a:pt x="121979" y="175102"/>
                </a:lnTo>
                <a:close/>
                <a:moveTo>
                  <a:pt x="168484" y="175102"/>
                </a:moveTo>
                <a:lnTo>
                  <a:pt x="168484" y="181272"/>
                </a:lnTo>
                <a:lnTo>
                  <a:pt x="165627" y="182913"/>
                </a:lnTo>
                <a:lnTo>
                  <a:pt x="163165" y="184312"/>
                </a:lnTo>
                <a:lnTo>
                  <a:pt x="163165" y="184312"/>
                </a:lnTo>
                <a:lnTo>
                  <a:pt x="168484" y="175102"/>
                </a:lnTo>
                <a:close/>
                <a:moveTo>
                  <a:pt x="284657" y="175102"/>
                </a:moveTo>
                <a:lnTo>
                  <a:pt x="284657" y="181272"/>
                </a:lnTo>
                <a:lnTo>
                  <a:pt x="279337" y="184312"/>
                </a:lnTo>
                <a:lnTo>
                  <a:pt x="279337" y="184312"/>
                </a:lnTo>
                <a:lnTo>
                  <a:pt x="284657" y="175102"/>
                </a:lnTo>
                <a:close/>
                <a:moveTo>
                  <a:pt x="40610" y="175071"/>
                </a:moveTo>
                <a:lnTo>
                  <a:pt x="40610" y="181242"/>
                </a:lnTo>
                <a:lnTo>
                  <a:pt x="37783" y="182853"/>
                </a:lnTo>
                <a:lnTo>
                  <a:pt x="35290" y="184312"/>
                </a:lnTo>
                <a:lnTo>
                  <a:pt x="40610" y="175071"/>
                </a:lnTo>
                <a:close/>
                <a:moveTo>
                  <a:pt x="63862" y="175071"/>
                </a:moveTo>
                <a:lnTo>
                  <a:pt x="63862" y="181242"/>
                </a:lnTo>
                <a:lnTo>
                  <a:pt x="61005" y="182853"/>
                </a:lnTo>
                <a:lnTo>
                  <a:pt x="58543" y="184312"/>
                </a:lnTo>
                <a:lnTo>
                  <a:pt x="63862" y="175071"/>
                </a:lnTo>
                <a:close/>
                <a:moveTo>
                  <a:pt x="98757" y="175102"/>
                </a:moveTo>
                <a:lnTo>
                  <a:pt x="98757" y="181272"/>
                </a:lnTo>
                <a:lnTo>
                  <a:pt x="95899" y="182913"/>
                </a:lnTo>
                <a:lnTo>
                  <a:pt x="93437" y="184312"/>
                </a:lnTo>
                <a:lnTo>
                  <a:pt x="98757" y="175102"/>
                </a:lnTo>
                <a:close/>
                <a:moveTo>
                  <a:pt x="133590" y="175102"/>
                </a:moveTo>
                <a:lnTo>
                  <a:pt x="133590" y="181272"/>
                </a:lnTo>
                <a:lnTo>
                  <a:pt x="130733" y="182913"/>
                </a:lnTo>
                <a:lnTo>
                  <a:pt x="128271" y="184312"/>
                </a:lnTo>
                <a:lnTo>
                  <a:pt x="133590" y="175102"/>
                </a:lnTo>
                <a:close/>
                <a:moveTo>
                  <a:pt x="145232" y="175102"/>
                </a:moveTo>
                <a:lnTo>
                  <a:pt x="145232" y="181272"/>
                </a:lnTo>
                <a:lnTo>
                  <a:pt x="142374" y="182913"/>
                </a:lnTo>
                <a:lnTo>
                  <a:pt x="139912" y="184312"/>
                </a:lnTo>
                <a:lnTo>
                  <a:pt x="145232" y="175102"/>
                </a:lnTo>
                <a:close/>
                <a:moveTo>
                  <a:pt x="156843" y="175102"/>
                </a:moveTo>
                <a:lnTo>
                  <a:pt x="156843" y="181272"/>
                </a:lnTo>
                <a:lnTo>
                  <a:pt x="153986" y="182913"/>
                </a:lnTo>
                <a:lnTo>
                  <a:pt x="151523" y="184312"/>
                </a:lnTo>
                <a:lnTo>
                  <a:pt x="156843" y="175102"/>
                </a:lnTo>
                <a:close/>
                <a:moveTo>
                  <a:pt x="180065" y="175102"/>
                </a:moveTo>
                <a:lnTo>
                  <a:pt x="180065" y="181272"/>
                </a:lnTo>
                <a:lnTo>
                  <a:pt x="177208" y="182913"/>
                </a:lnTo>
                <a:lnTo>
                  <a:pt x="174746" y="184312"/>
                </a:lnTo>
                <a:lnTo>
                  <a:pt x="180065" y="175102"/>
                </a:lnTo>
                <a:close/>
                <a:moveTo>
                  <a:pt x="203318" y="175102"/>
                </a:moveTo>
                <a:lnTo>
                  <a:pt x="203318" y="181272"/>
                </a:lnTo>
                <a:lnTo>
                  <a:pt x="200461" y="182913"/>
                </a:lnTo>
                <a:lnTo>
                  <a:pt x="197999" y="184312"/>
                </a:lnTo>
                <a:lnTo>
                  <a:pt x="203318" y="175102"/>
                </a:lnTo>
                <a:close/>
                <a:moveTo>
                  <a:pt x="214929" y="175102"/>
                </a:moveTo>
                <a:lnTo>
                  <a:pt x="214929" y="181242"/>
                </a:lnTo>
                <a:lnTo>
                  <a:pt x="212072" y="182853"/>
                </a:lnTo>
                <a:lnTo>
                  <a:pt x="209610" y="184312"/>
                </a:lnTo>
                <a:lnTo>
                  <a:pt x="214929" y="175102"/>
                </a:lnTo>
                <a:close/>
                <a:moveTo>
                  <a:pt x="226570" y="175102"/>
                </a:moveTo>
                <a:lnTo>
                  <a:pt x="226570" y="181242"/>
                </a:lnTo>
                <a:lnTo>
                  <a:pt x="223713" y="182853"/>
                </a:lnTo>
                <a:lnTo>
                  <a:pt x="221251" y="184312"/>
                </a:lnTo>
                <a:lnTo>
                  <a:pt x="226570" y="175102"/>
                </a:lnTo>
                <a:close/>
                <a:moveTo>
                  <a:pt x="238182" y="175102"/>
                </a:moveTo>
                <a:lnTo>
                  <a:pt x="238182" y="181242"/>
                </a:lnTo>
                <a:lnTo>
                  <a:pt x="235355" y="182853"/>
                </a:lnTo>
                <a:lnTo>
                  <a:pt x="232862" y="184312"/>
                </a:lnTo>
                <a:lnTo>
                  <a:pt x="238182" y="175102"/>
                </a:lnTo>
                <a:close/>
                <a:moveTo>
                  <a:pt x="249793" y="175102"/>
                </a:moveTo>
                <a:lnTo>
                  <a:pt x="249793" y="181242"/>
                </a:lnTo>
                <a:lnTo>
                  <a:pt x="246936" y="182853"/>
                </a:lnTo>
                <a:lnTo>
                  <a:pt x="244474" y="184312"/>
                </a:lnTo>
                <a:lnTo>
                  <a:pt x="249793" y="175102"/>
                </a:lnTo>
                <a:close/>
                <a:moveTo>
                  <a:pt x="261404" y="175102"/>
                </a:moveTo>
                <a:lnTo>
                  <a:pt x="261404" y="181242"/>
                </a:lnTo>
                <a:lnTo>
                  <a:pt x="258547" y="182853"/>
                </a:lnTo>
                <a:lnTo>
                  <a:pt x="256085" y="184312"/>
                </a:lnTo>
                <a:lnTo>
                  <a:pt x="261404" y="175102"/>
                </a:lnTo>
                <a:close/>
                <a:moveTo>
                  <a:pt x="273046" y="175102"/>
                </a:moveTo>
                <a:lnTo>
                  <a:pt x="273046" y="181272"/>
                </a:lnTo>
                <a:lnTo>
                  <a:pt x="270188" y="182913"/>
                </a:lnTo>
                <a:lnTo>
                  <a:pt x="267726" y="184312"/>
                </a:lnTo>
                <a:lnTo>
                  <a:pt x="273046" y="175102"/>
                </a:lnTo>
                <a:close/>
                <a:moveTo>
                  <a:pt x="5898" y="181454"/>
                </a:moveTo>
                <a:lnTo>
                  <a:pt x="8755" y="183096"/>
                </a:lnTo>
                <a:lnTo>
                  <a:pt x="11217" y="184524"/>
                </a:lnTo>
                <a:lnTo>
                  <a:pt x="578" y="184524"/>
                </a:lnTo>
                <a:lnTo>
                  <a:pt x="5898" y="181454"/>
                </a:lnTo>
                <a:close/>
                <a:moveTo>
                  <a:pt x="17509" y="181454"/>
                </a:moveTo>
                <a:lnTo>
                  <a:pt x="20366" y="183096"/>
                </a:lnTo>
                <a:lnTo>
                  <a:pt x="22828" y="184524"/>
                </a:lnTo>
                <a:lnTo>
                  <a:pt x="12190" y="184524"/>
                </a:lnTo>
                <a:lnTo>
                  <a:pt x="14682" y="183096"/>
                </a:lnTo>
                <a:lnTo>
                  <a:pt x="17509" y="181454"/>
                </a:lnTo>
                <a:close/>
                <a:moveTo>
                  <a:pt x="29150" y="181454"/>
                </a:moveTo>
                <a:lnTo>
                  <a:pt x="32008" y="183096"/>
                </a:lnTo>
                <a:lnTo>
                  <a:pt x="34470" y="184524"/>
                </a:lnTo>
                <a:lnTo>
                  <a:pt x="23831" y="184524"/>
                </a:lnTo>
                <a:lnTo>
                  <a:pt x="26293" y="183096"/>
                </a:lnTo>
                <a:lnTo>
                  <a:pt x="29150" y="181454"/>
                </a:lnTo>
                <a:close/>
                <a:moveTo>
                  <a:pt x="40762" y="181454"/>
                </a:moveTo>
                <a:lnTo>
                  <a:pt x="43619" y="183096"/>
                </a:lnTo>
                <a:lnTo>
                  <a:pt x="46081" y="184524"/>
                </a:lnTo>
                <a:lnTo>
                  <a:pt x="35442" y="184524"/>
                </a:lnTo>
                <a:lnTo>
                  <a:pt x="37935" y="183096"/>
                </a:lnTo>
                <a:lnTo>
                  <a:pt x="40762" y="181454"/>
                </a:lnTo>
                <a:close/>
                <a:moveTo>
                  <a:pt x="52403" y="181454"/>
                </a:moveTo>
                <a:lnTo>
                  <a:pt x="55260" y="183096"/>
                </a:lnTo>
                <a:lnTo>
                  <a:pt x="57722" y="184524"/>
                </a:lnTo>
                <a:lnTo>
                  <a:pt x="47084" y="184524"/>
                </a:lnTo>
                <a:lnTo>
                  <a:pt x="49546" y="183096"/>
                </a:lnTo>
                <a:lnTo>
                  <a:pt x="52403" y="181454"/>
                </a:lnTo>
                <a:close/>
                <a:moveTo>
                  <a:pt x="64014" y="181454"/>
                </a:moveTo>
                <a:lnTo>
                  <a:pt x="66871" y="183096"/>
                </a:lnTo>
                <a:lnTo>
                  <a:pt x="69334" y="184524"/>
                </a:lnTo>
                <a:lnTo>
                  <a:pt x="58695" y="184524"/>
                </a:lnTo>
                <a:lnTo>
                  <a:pt x="61187" y="183096"/>
                </a:lnTo>
                <a:lnTo>
                  <a:pt x="64014" y="181454"/>
                </a:lnTo>
                <a:close/>
                <a:moveTo>
                  <a:pt x="75625" y="181454"/>
                </a:moveTo>
                <a:lnTo>
                  <a:pt x="78452" y="183096"/>
                </a:lnTo>
                <a:lnTo>
                  <a:pt x="80945" y="184524"/>
                </a:lnTo>
                <a:lnTo>
                  <a:pt x="70306" y="184524"/>
                </a:lnTo>
                <a:lnTo>
                  <a:pt x="72768" y="183096"/>
                </a:lnTo>
                <a:lnTo>
                  <a:pt x="75625" y="181454"/>
                </a:lnTo>
                <a:close/>
                <a:moveTo>
                  <a:pt x="87237" y="181454"/>
                </a:moveTo>
                <a:lnTo>
                  <a:pt x="90094" y="183096"/>
                </a:lnTo>
                <a:lnTo>
                  <a:pt x="92556" y="184524"/>
                </a:lnTo>
                <a:lnTo>
                  <a:pt x="81917" y="184524"/>
                </a:lnTo>
                <a:lnTo>
                  <a:pt x="84379" y="183096"/>
                </a:lnTo>
                <a:lnTo>
                  <a:pt x="87237" y="181454"/>
                </a:lnTo>
                <a:close/>
                <a:moveTo>
                  <a:pt x="98878" y="181454"/>
                </a:moveTo>
                <a:lnTo>
                  <a:pt x="101705" y="183096"/>
                </a:lnTo>
                <a:lnTo>
                  <a:pt x="104197" y="184524"/>
                </a:lnTo>
                <a:lnTo>
                  <a:pt x="93559" y="184524"/>
                </a:lnTo>
                <a:lnTo>
                  <a:pt x="96021" y="183096"/>
                </a:lnTo>
                <a:lnTo>
                  <a:pt x="98878" y="181454"/>
                </a:lnTo>
                <a:close/>
                <a:moveTo>
                  <a:pt x="110489" y="181454"/>
                </a:moveTo>
                <a:lnTo>
                  <a:pt x="113346" y="183096"/>
                </a:lnTo>
                <a:lnTo>
                  <a:pt x="115809" y="184524"/>
                </a:lnTo>
                <a:lnTo>
                  <a:pt x="105170" y="184524"/>
                </a:lnTo>
                <a:lnTo>
                  <a:pt x="107632" y="183096"/>
                </a:lnTo>
                <a:lnTo>
                  <a:pt x="110489" y="181454"/>
                </a:lnTo>
                <a:close/>
                <a:moveTo>
                  <a:pt x="122131" y="181454"/>
                </a:moveTo>
                <a:lnTo>
                  <a:pt x="124958" y="183096"/>
                </a:lnTo>
                <a:lnTo>
                  <a:pt x="127450" y="184524"/>
                </a:lnTo>
                <a:lnTo>
                  <a:pt x="116812" y="184524"/>
                </a:lnTo>
                <a:lnTo>
                  <a:pt x="119274" y="183096"/>
                </a:lnTo>
                <a:lnTo>
                  <a:pt x="122131" y="181454"/>
                </a:lnTo>
                <a:close/>
                <a:moveTo>
                  <a:pt x="133742" y="181454"/>
                </a:moveTo>
                <a:lnTo>
                  <a:pt x="136599" y="183096"/>
                </a:lnTo>
                <a:lnTo>
                  <a:pt x="139061" y="184524"/>
                </a:lnTo>
                <a:lnTo>
                  <a:pt x="128423" y="184524"/>
                </a:lnTo>
                <a:lnTo>
                  <a:pt x="130885" y="183096"/>
                </a:lnTo>
                <a:lnTo>
                  <a:pt x="133742" y="181454"/>
                </a:lnTo>
                <a:close/>
                <a:moveTo>
                  <a:pt x="145323" y="181454"/>
                </a:moveTo>
                <a:lnTo>
                  <a:pt x="148180" y="183096"/>
                </a:lnTo>
                <a:lnTo>
                  <a:pt x="150642" y="184524"/>
                </a:lnTo>
                <a:lnTo>
                  <a:pt x="140004" y="184524"/>
                </a:lnTo>
                <a:lnTo>
                  <a:pt x="142496" y="183096"/>
                </a:lnTo>
                <a:lnTo>
                  <a:pt x="145323" y="181454"/>
                </a:lnTo>
                <a:close/>
                <a:moveTo>
                  <a:pt x="156964" y="181454"/>
                </a:moveTo>
                <a:lnTo>
                  <a:pt x="159822" y="183096"/>
                </a:lnTo>
                <a:lnTo>
                  <a:pt x="162284" y="184524"/>
                </a:lnTo>
                <a:lnTo>
                  <a:pt x="151645" y="184524"/>
                </a:lnTo>
                <a:lnTo>
                  <a:pt x="154107" y="183096"/>
                </a:lnTo>
                <a:lnTo>
                  <a:pt x="156964" y="181454"/>
                </a:lnTo>
                <a:close/>
                <a:moveTo>
                  <a:pt x="168575" y="181454"/>
                </a:moveTo>
                <a:lnTo>
                  <a:pt x="171433" y="183096"/>
                </a:lnTo>
                <a:lnTo>
                  <a:pt x="173895" y="184524"/>
                </a:lnTo>
                <a:lnTo>
                  <a:pt x="163256" y="184524"/>
                </a:lnTo>
                <a:lnTo>
                  <a:pt x="165749" y="183096"/>
                </a:lnTo>
                <a:lnTo>
                  <a:pt x="168575" y="181454"/>
                </a:lnTo>
                <a:close/>
                <a:moveTo>
                  <a:pt x="180217" y="181454"/>
                </a:moveTo>
                <a:lnTo>
                  <a:pt x="183074" y="183096"/>
                </a:lnTo>
                <a:lnTo>
                  <a:pt x="185536" y="184524"/>
                </a:lnTo>
                <a:lnTo>
                  <a:pt x="174898" y="184524"/>
                </a:lnTo>
                <a:lnTo>
                  <a:pt x="177360" y="183096"/>
                </a:lnTo>
                <a:lnTo>
                  <a:pt x="180217" y="181454"/>
                </a:lnTo>
                <a:close/>
                <a:moveTo>
                  <a:pt x="191828" y="181454"/>
                </a:moveTo>
                <a:lnTo>
                  <a:pt x="194685" y="183096"/>
                </a:lnTo>
                <a:lnTo>
                  <a:pt x="197147" y="184524"/>
                </a:lnTo>
                <a:lnTo>
                  <a:pt x="186509" y="184524"/>
                </a:lnTo>
                <a:lnTo>
                  <a:pt x="189001" y="183096"/>
                </a:lnTo>
                <a:lnTo>
                  <a:pt x="191828" y="181454"/>
                </a:lnTo>
                <a:close/>
                <a:moveTo>
                  <a:pt x="203470" y="181454"/>
                </a:moveTo>
                <a:lnTo>
                  <a:pt x="206327" y="183096"/>
                </a:lnTo>
                <a:lnTo>
                  <a:pt x="208789" y="184524"/>
                </a:lnTo>
                <a:lnTo>
                  <a:pt x="198151" y="184524"/>
                </a:lnTo>
                <a:lnTo>
                  <a:pt x="200613" y="183096"/>
                </a:lnTo>
                <a:lnTo>
                  <a:pt x="203470" y="181454"/>
                </a:lnTo>
                <a:close/>
                <a:moveTo>
                  <a:pt x="215051" y="181454"/>
                </a:moveTo>
                <a:lnTo>
                  <a:pt x="217908" y="183096"/>
                </a:lnTo>
                <a:lnTo>
                  <a:pt x="220370" y="184524"/>
                </a:lnTo>
                <a:lnTo>
                  <a:pt x="209731" y="184524"/>
                </a:lnTo>
                <a:lnTo>
                  <a:pt x="212193" y="183096"/>
                </a:lnTo>
                <a:lnTo>
                  <a:pt x="215051" y="181454"/>
                </a:lnTo>
                <a:close/>
                <a:moveTo>
                  <a:pt x="226692" y="181454"/>
                </a:moveTo>
                <a:lnTo>
                  <a:pt x="229519" y="183096"/>
                </a:lnTo>
                <a:lnTo>
                  <a:pt x="232011" y="184524"/>
                </a:lnTo>
                <a:lnTo>
                  <a:pt x="221373" y="184524"/>
                </a:lnTo>
                <a:lnTo>
                  <a:pt x="223835" y="183096"/>
                </a:lnTo>
                <a:lnTo>
                  <a:pt x="226692" y="181454"/>
                </a:lnTo>
                <a:close/>
                <a:moveTo>
                  <a:pt x="238303" y="181454"/>
                </a:moveTo>
                <a:lnTo>
                  <a:pt x="241160" y="183096"/>
                </a:lnTo>
                <a:lnTo>
                  <a:pt x="243622" y="184524"/>
                </a:lnTo>
                <a:lnTo>
                  <a:pt x="232984" y="184524"/>
                </a:lnTo>
                <a:lnTo>
                  <a:pt x="235446" y="183096"/>
                </a:lnTo>
                <a:lnTo>
                  <a:pt x="238303" y="181454"/>
                </a:lnTo>
                <a:close/>
                <a:moveTo>
                  <a:pt x="249945" y="181454"/>
                </a:moveTo>
                <a:lnTo>
                  <a:pt x="252772" y="183096"/>
                </a:lnTo>
                <a:lnTo>
                  <a:pt x="255264" y="184524"/>
                </a:lnTo>
                <a:lnTo>
                  <a:pt x="244626" y="184524"/>
                </a:lnTo>
                <a:lnTo>
                  <a:pt x="247088" y="183096"/>
                </a:lnTo>
                <a:lnTo>
                  <a:pt x="249945" y="181454"/>
                </a:lnTo>
                <a:close/>
                <a:moveTo>
                  <a:pt x="261556" y="181454"/>
                </a:moveTo>
                <a:lnTo>
                  <a:pt x="264413" y="183096"/>
                </a:lnTo>
                <a:lnTo>
                  <a:pt x="266875" y="184524"/>
                </a:lnTo>
                <a:lnTo>
                  <a:pt x="256237" y="184524"/>
                </a:lnTo>
                <a:lnTo>
                  <a:pt x="258699" y="183096"/>
                </a:lnTo>
                <a:lnTo>
                  <a:pt x="261556" y="181454"/>
                </a:lnTo>
                <a:close/>
                <a:moveTo>
                  <a:pt x="273198" y="181454"/>
                </a:moveTo>
                <a:lnTo>
                  <a:pt x="276024" y="183096"/>
                </a:lnTo>
                <a:lnTo>
                  <a:pt x="278517" y="184524"/>
                </a:lnTo>
                <a:lnTo>
                  <a:pt x="267878" y="184524"/>
                </a:lnTo>
                <a:lnTo>
                  <a:pt x="270340" y="183096"/>
                </a:lnTo>
                <a:lnTo>
                  <a:pt x="273198" y="181454"/>
                </a:lnTo>
                <a:close/>
                <a:moveTo>
                  <a:pt x="11217" y="184767"/>
                </a:moveTo>
                <a:lnTo>
                  <a:pt x="5898" y="187837"/>
                </a:lnTo>
                <a:lnTo>
                  <a:pt x="578" y="184767"/>
                </a:lnTo>
                <a:close/>
                <a:moveTo>
                  <a:pt x="22828" y="184767"/>
                </a:moveTo>
                <a:lnTo>
                  <a:pt x="17509" y="187837"/>
                </a:lnTo>
                <a:lnTo>
                  <a:pt x="12190" y="184767"/>
                </a:lnTo>
                <a:close/>
                <a:moveTo>
                  <a:pt x="34470" y="184767"/>
                </a:moveTo>
                <a:lnTo>
                  <a:pt x="29150" y="187837"/>
                </a:lnTo>
                <a:lnTo>
                  <a:pt x="23831" y="184767"/>
                </a:lnTo>
                <a:close/>
                <a:moveTo>
                  <a:pt x="46081" y="184767"/>
                </a:moveTo>
                <a:lnTo>
                  <a:pt x="40762" y="187837"/>
                </a:lnTo>
                <a:lnTo>
                  <a:pt x="35442" y="184767"/>
                </a:lnTo>
                <a:close/>
                <a:moveTo>
                  <a:pt x="57722" y="184767"/>
                </a:moveTo>
                <a:lnTo>
                  <a:pt x="52403" y="187837"/>
                </a:lnTo>
                <a:lnTo>
                  <a:pt x="47084" y="184767"/>
                </a:lnTo>
                <a:close/>
                <a:moveTo>
                  <a:pt x="69334" y="184767"/>
                </a:moveTo>
                <a:lnTo>
                  <a:pt x="64014" y="187837"/>
                </a:lnTo>
                <a:lnTo>
                  <a:pt x="58695" y="184767"/>
                </a:lnTo>
                <a:close/>
                <a:moveTo>
                  <a:pt x="80945" y="184767"/>
                </a:moveTo>
                <a:lnTo>
                  <a:pt x="75625" y="187837"/>
                </a:lnTo>
                <a:lnTo>
                  <a:pt x="70306" y="184767"/>
                </a:lnTo>
                <a:close/>
                <a:moveTo>
                  <a:pt x="92556" y="184767"/>
                </a:moveTo>
                <a:lnTo>
                  <a:pt x="87237" y="187837"/>
                </a:lnTo>
                <a:lnTo>
                  <a:pt x="81917" y="184767"/>
                </a:lnTo>
                <a:close/>
                <a:moveTo>
                  <a:pt x="104197" y="184767"/>
                </a:moveTo>
                <a:lnTo>
                  <a:pt x="98878" y="187837"/>
                </a:lnTo>
                <a:lnTo>
                  <a:pt x="93559" y="184767"/>
                </a:lnTo>
                <a:close/>
                <a:moveTo>
                  <a:pt x="115809" y="184767"/>
                </a:moveTo>
                <a:lnTo>
                  <a:pt x="110489" y="187837"/>
                </a:lnTo>
                <a:lnTo>
                  <a:pt x="105170" y="184767"/>
                </a:lnTo>
                <a:close/>
                <a:moveTo>
                  <a:pt x="127450" y="184767"/>
                </a:moveTo>
                <a:lnTo>
                  <a:pt x="122131" y="187837"/>
                </a:lnTo>
                <a:lnTo>
                  <a:pt x="116812" y="184767"/>
                </a:lnTo>
                <a:close/>
                <a:moveTo>
                  <a:pt x="139061" y="184767"/>
                </a:moveTo>
                <a:lnTo>
                  <a:pt x="133742" y="187837"/>
                </a:lnTo>
                <a:lnTo>
                  <a:pt x="128423" y="184767"/>
                </a:lnTo>
                <a:close/>
                <a:moveTo>
                  <a:pt x="150642" y="184767"/>
                </a:moveTo>
                <a:lnTo>
                  <a:pt x="145323" y="187837"/>
                </a:lnTo>
                <a:lnTo>
                  <a:pt x="140004" y="184767"/>
                </a:lnTo>
                <a:close/>
                <a:moveTo>
                  <a:pt x="162284" y="184767"/>
                </a:moveTo>
                <a:lnTo>
                  <a:pt x="156964" y="187837"/>
                </a:lnTo>
                <a:lnTo>
                  <a:pt x="151645" y="184767"/>
                </a:lnTo>
                <a:close/>
                <a:moveTo>
                  <a:pt x="173895" y="184767"/>
                </a:moveTo>
                <a:lnTo>
                  <a:pt x="168575" y="187837"/>
                </a:lnTo>
                <a:lnTo>
                  <a:pt x="163256" y="184767"/>
                </a:lnTo>
                <a:close/>
                <a:moveTo>
                  <a:pt x="185536" y="184767"/>
                </a:moveTo>
                <a:lnTo>
                  <a:pt x="180217" y="187837"/>
                </a:lnTo>
                <a:lnTo>
                  <a:pt x="174898" y="184767"/>
                </a:lnTo>
                <a:close/>
                <a:moveTo>
                  <a:pt x="197147" y="184767"/>
                </a:moveTo>
                <a:lnTo>
                  <a:pt x="191828" y="187837"/>
                </a:lnTo>
                <a:lnTo>
                  <a:pt x="186509" y="184767"/>
                </a:lnTo>
                <a:close/>
                <a:moveTo>
                  <a:pt x="208789" y="184767"/>
                </a:moveTo>
                <a:lnTo>
                  <a:pt x="203470" y="187837"/>
                </a:lnTo>
                <a:lnTo>
                  <a:pt x="198151" y="184767"/>
                </a:lnTo>
                <a:close/>
                <a:moveTo>
                  <a:pt x="220370" y="184767"/>
                </a:moveTo>
                <a:lnTo>
                  <a:pt x="215051" y="187837"/>
                </a:lnTo>
                <a:lnTo>
                  <a:pt x="209731" y="184767"/>
                </a:lnTo>
                <a:close/>
                <a:moveTo>
                  <a:pt x="232011" y="184767"/>
                </a:moveTo>
                <a:lnTo>
                  <a:pt x="226692" y="187837"/>
                </a:lnTo>
                <a:lnTo>
                  <a:pt x="221373" y="184767"/>
                </a:lnTo>
                <a:close/>
                <a:moveTo>
                  <a:pt x="243622" y="184767"/>
                </a:moveTo>
                <a:lnTo>
                  <a:pt x="238303" y="187837"/>
                </a:lnTo>
                <a:lnTo>
                  <a:pt x="232984" y="184767"/>
                </a:lnTo>
                <a:close/>
                <a:moveTo>
                  <a:pt x="255264" y="184767"/>
                </a:moveTo>
                <a:lnTo>
                  <a:pt x="249945" y="187837"/>
                </a:lnTo>
                <a:lnTo>
                  <a:pt x="244626" y="184767"/>
                </a:lnTo>
                <a:close/>
                <a:moveTo>
                  <a:pt x="266875" y="184767"/>
                </a:moveTo>
                <a:lnTo>
                  <a:pt x="261556" y="187837"/>
                </a:lnTo>
                <a:lnTo>
                  <a:pt x="256237" y="184767"/>
                </a:lnTo>
                <a:close/>
                <a:moveTo>
                  <a:pt x="278517" y="184767"/>
                </a:moveTo>
                <a:lnTo>
                  <a:pt x="273198" y="187837"/>
                </a:lnTo>
                <a:lnTo>
                  <a:pt x="267878" y="184767"/>
                </a:lnTo>
                <a:close/>
                <a:moveTo>
                  <a:pt x="214" y="185132"/>
                </a:moveTo>
                <a:lnTo>
                  <a:pt x="214" y="191242"/>
                </a:lnTo>
                <a:lnTo>
                  <a:pt x="291" y="191286"/>
                </a:lnTo>
                <a:lnTo>
                  <a:pt x="291" y="191286"/>
                </a:lnTo>
                <a:cubicBezTo>
                  <a:pt x="266" y="191254"/>
                  <a:pt x="244" y="191207"/>
                  <a:pt x="244" y="191181"/>
                </a:cubicBezTo>
                <a:lnTo>
                  <a:pt x="244" y="185132"/>
                </a:lnTo>
                <a:close/>
                <a:moveTo>
                  <a:pt x="291" y="191286"/>
                </a:moveTo>
                <a:cubicBezTo>
                  <a:pt x="295" y="191292"/>
                  <a:pt x="300" y="191298"/>
                  <a:pt x="305" y="191303"/>
                </a:cubicBezTo>
                <a:lnTo>
                  <a:pt x="3116" y="192924"/>
                </a:lnTo>
                <a:lnTo>
                  <a:pt x="3116" y="192924"/>
                </a:lnTo>
                <a:lnTo>
                  <a:pt x="291" y="191286"/>
                </a:lnTo>
                <a:close/>
                <a:moveTo>
                  <a:pt x="11369" y="184980"/>
                </a:moveTo>
                <a:lnTo>
                  <a:pt x="6050" y="194190"/>
                </a:lnTo>
                <a:lnTo>
                  <a:pt x="6050" y="188081"/>
                </a:lnTo>
                <a:lnTo>
                  <a:pt x="11369" y="184980"/>
                </a:lnTo>
                <a:close/>
                <a:moveTo>
                  <a:pt x="34622" y="184980"/>
                </a:moveTo>
                <a:lnTo>
                  <a:pt x="29302" y="194190"/>
                </a:lnTo>
                <a:lnTo>
                  <a:pt x="29302" y="188081"/>
                </a:lnTo>
                <a:lnTo>
                  <a:pt x="34622" y="184980"/>
                </a:lnTo>
                <a:close/>
                <a:moveTo>
                  <a:pt x="46202" y="184980"/>
                </a:moveTo>
                <a:lnTo>
                  <a:pt x="40883" y="194190"/>
                </a:lnTo>
                <a:lnTo>
                  <a:pt x="40883" y="188081"/>
                </a:lnTo>
                <a:lnTo>
                  <a:pt x="46202" y="184980"/>
                </a:lnTo>
                <a:close/>
                <a:moveTo>
                  <a:pt x="57844" y="184980"/>
                </a:moveTo>
                <a:lnTo>
                  <a:pt x="52525" y="194190"/>
                </a:lnTo>
                <a:lnTo>
                  <a:pt x="52525" y="188081"/>
                </a:lnTo>
                <a:lnTo>
                  <a:pt x="57844" y="184980"/>
                </a:lnTo>
                <a:close/>
                <a:moveTo>
                  <a:pt x="69455" y="184980"/>
                </a:moveTo>
                <a:lnTo>
                  <a:pt x="64136" y="194190"/>
                </a:lnTo>
                <a:lnTo>
                  <a:pt x="64136" y="188081"/>
                </a:lnTo>
                <a:lnTo>
                  <a:pt x="69455" y="184980"/>
                </a:lnTo>
                <a:close/>
                <a:moveTo>
                  <a:pt x="81097" y="184980"/>
                </a:moveTo>
                <a:lnTo>
                  <a:pt x="75777" y="194190"/>
                </a:lnTo>
                <a:lnTo>
                  <a:pt x="75777" y="188081"/>
                </a:lnTo>
                <a:lnTo>
                  <a:pt x="81097" y="184980"/>
                </a:lnTo>
                <a:close/>
                <a:moveTo>
                  <a:pt x="92708" y="184980"/>
                </a:moveTo>
                <a:lnTo>
                  <a:pt x="87389" y="194190"/>
                </a:lnTo>
                <a:lnTo>
                  <a:pt x="87389" y="188081"/>
                </a:lnTo>
                <a:lnTo>
                  <a:pt x="92708" y="184980"/>
                </a:lnTo>
                <a:close/>
                <a:moveTo>
                  <a:pt x="104349" y="184980"/>
                </a:moveTo>
                <a:lnTo>
                  <a:pt x="99030" y="194190"/>
                </a:lnTo>
                <a:lnTo>
                  <a:pt x="99030" y="188081"/>
                </a:lnTo>
                <a:lnTo>
                  <a:pt x="104349" y="184980"/>
                </a:lnTo>
                <a:close/>
                <a:moveTo>
                  <a:pt x="115930" y="184980"/>
                </a:moveTo>
                <a:lnTo>
                  <a:pt x="110611" y="194190"/>
                </a:lnTo>
                <a:lnTo>
                  <a:pt x="110611" y="188081"/>
                </a:lnTo>
                <a:lnTo>
                  <a:pt x="115930" y="184980"/>
                </a:lnTo>
                <a:close/>
                <a:moveTo>
                  <a:pt x="127541" y="184980"/>
                </a:moveTo>
                <a:lnTo>
                  <a:pt x="122222" y="194190"/>
                </a:lnTo>
                <a:lnTo>
                  <a:pt x="122222" y="188081"/>
                </a:lnTo>
                <a:lnTo>
                  <a:pt x="127541" y="184980"/>
                </a:lnTo>
                <a:close/>
                <a:moveTo>
                  <a:pt x="139183" y="184980"/>
                </a:moveTo>
                <a:lnTo>
                  <a:pt x="133864" y="194190"/>
                </a:lnTo>
                <a:lnTo>
                  <a:pt x="133864" y="188081"/>
                </a:lnTo>
                <a:lnTo>
                  <a:pt x="139183" y="184980"/>
                </a:lnTo>
                <a:close/>
                <a:moveTo>
                  <a:pt x="150794" y="184980"/>
                </a:moveTo>
                <a:lnTo>
                  <a:pt x="145475" y="194190"/>
                </a:lnTo>
                <a:lnTo>
                  <a:pt x="145475" y="188081"/>
                </a:lnTo>
                <a:lnTo>
                  <a:pt x="150794" y="184980"/>
                </a:lnTo>
                <a:close/>
                <a:moveTo>
                  <a:pt x="162436" y="184980"/>
                </a:moveTo>
                <a:lnTo>
                  <a:pt x="157116" y="194190"/>
                </a:lnTo>
                <a:lnTo>
                  <a:pt x="157116" y="188081"/>
                </a:lnTo>
                <a:lnTo>
                  <a:pt x="162436" y="184980"/>
                </a:lnTo>
                <a:close/>
                <a:moveTo>
                  <a:pt x="174047" y="184980"/>
                </a:moveTo>
                <a:lnTo>
                  <a:pt x="168727" y="194190"/>
                </a:lnTo>
                <a:lnTo>
                  <a:pt x="168727" y="188081"/>
                </a:lnTo>
                <a:lnTo>
                  <a:pt x="174047" y="184980"/>
                </a:lnTo>
                <a:close/>
                <a:moveTo>
                  <a:pt x="185658" y="184980"/>
                </a:moveTo>
                <a:lnTo>
                  <a:pt x="180339" y="194190"/>
                </a:lnTo>
                <a:lnTo>
                  <a:pt x="180339" y="188081"/>
                </a:lnTo>
                <a:lnTo>
                  <a:pt x="185658" y="184980"/>
                </a:lnTo>
                <a:close/>
                <a:moveTo>
                  <a:pt x="197269" y="184980"/>
                </a:moveTo>
                <a:lnTo>
                  <a:pt x="191950" y="194190"/>
                </a:lnTo>
                <a:lnTo>
                  <a:pt x="191950" y="188081"/>
                </a:lnTo>
                <a:lnTo>
                  <a:pt x="197269" y="184980"/>
                </a:lnTo>
                <a:close/>
                <a:moveTo>
                  <a:pt x="208911" y="184980"/>
                </a:moveTo>
                <a:lnTo>
                  <a:pt x="203591" y="194190"/>
                </a:lnTo>
                <a:lnTo>
                  <a:pt x="203591" y="188081"/>
                </a:lnTo>
                <a:lnTo>
                  <a:pt x="208911" y="184980"/>
                </a:lnTo>
                <a:close/>
                <a:moveTo>
                  <a:pt x="220522" y="184980"/>
                </a:moveTo>
                <a:lnTo>
                  <a:pt x="215202" y="194190"/>
                </a:lnTo>
                <a:lnTo>
                  <a:pt x="215202" y="188081"/>
                </a:lnTo>
                <a:lnTo>
                  <a:pt x="220522" y="184980"/>
                </a:lnTo>
                <a:close/>
                <a:moveTo>
                  <a:pt x="232163" y="184980"/>
                </a:moveTo>
                <a:lnTo>
                  <a:pt x="226844" y="194190"/>
                </a:lnTo>
                <a:lnTo>
                  <a:pt x="226844" y="188081"/>
                </a:lnTo>
                <a:lnTo>
                  <a:pt x="232163" y="184980"/>
                </a:lnTo>
                <a:close/>
                <a:moveTo>
                  <a:pt x="243774" y="184980"/>
                </a:moveTo>
                <a:lnTo>
                  <a:pt x="238455" y="194190"/>
                </a:lnTo>
                <a:lnTo>
                  <a:pt x="238455" y="188081"/>
                </a:lnTo>
                <a:lnTo>
                  <a:pt x="243774" y="184980"/>
                </a:lnTo>
                <a:close/>
                <a:moveTo>
                  <a:pt x="255355" y="184980"/>
                </a:moveTo>
                <a:lnTo>
                  <a:pt x="250036" y="194190"/>
                </a:lnTo>
                <a:lnTo>
                  <a:pt x="250036" y="188081"/>
                </a:lnTo>
                <a:lnTo>
                  <a:pt x="255355" y="184980"/>
                </a:lnTo>
                <a:close/>
                <a:moveTo>
                  <a:pt x="266997" y="184980"/>
                </a:moveTo>
                <a:lnTo>
                  <a:pt x="261678" y="194190"/>
                </a:lnTo>
                <a:lnTo>
                  <a:pt x="261678" y="188081"/>
                </a:lnTo>
                <a:lnTo>
                  <a:pt x="266997" y="184980"/>
                </a:lnTo>
                <a:close/>
                <a:moveTo>
                  <a:pt x="278608" y="184980"/>
                </a:moveTo>
                <a:lnTo>
                  <a:pt x="273289" y="194190"/>
                </a:lnTo>
                <a:lnTo>
                  <a:pt x="273289" y="188081"/>
                </a:lnTo>
                <a:lnTo>
                  <a:pt x="278608" y="184980"/>
                </a:lnTo>
                <a:close/>
                <a:moveTo>
                  <a:pt x="457" y="185041"/>
                </a:moveTo>
                <a:lnTo>
                  <a:pt x="5776" y="188081"/>
                </a:lnTo>
                <a:lnTo>
                  <a:pt x="5776" y="194221"/>
                </a:lnTo>
                <a:lnTo>
                  <a:pt x="457" y="185041"/>
                </a:lnTo>
                <a:close/>
                <a:moveTo>
                  <a:pt x="12098" y="185041"/>
                </a:moveTo>
                <a:lnTo>
                  <a:pt x="17418" y="188081"/>
                </a:lnTo>
                <a:lnTo>
                  <a:pt x="17418" y="194221"/>
                </a:lnTo>
                <a:lnTo>
                  <a:pt x="12098" y="185041"/>
                </a:lnTo>
                <a:close/>
                <a:moveTo>
                  <a:pt x="22980" y="184980"/>
                </a:moveTo>
                <a:lnTo>
                  <a:pt x="17661" y="194221"/>
                </a:lnTo>
                <a:lnTo>
                  <a:pt x="17661" y="188081"/>
                </a:lnTo>
                <a:lnTo>
                  <a:pt x="22980" y="184980"/>
                </a:lnTo>
                <a:close/>
                <a:moveTo>
                  <a:pt x="23710" y="185041"/>
                </a:moveTo>
                <a:lnTo>
                  <a:pt x="29029" y="188081"/>
                </a:lnTo>
                <a:lnTo>
                  <a:pt x="29029" y="194221"/>
                </a:lnTo>
                <a:lnTo>
                  <a:pt x="23710" y="185041"/>
                </a:lnTo>
                <a:close/>
                <a:moveTo>
                  <a:pt x="35290" y="185041"/>
                </a:moveTo>
                <a:lnTo>
                  <a:pt x="40610" y="188081"/>
                </a:lnTo>
                <a:lnTo>
                  <a:pt x="40610" y="194221"/>
                </a:lnTo>
                <a:lnTo>
                  <a:pt x="35290" y="185041"/>
                </a:lnTo>
                <a:close/>
                <a:moveTo>
                  <a:pt x="46932" y="185041"/>
                </a:moveTo>
                <a:lnTo>
                  <a:pt x="52251" y="188081"/>
                </a:lnTo>
                <a:lnTo>
                  <a:pt x="52251" y="194221"/>
                </a:lnTo>
                <a:lnTo>
                  <a:pt x="46932" y="185041"/>
                </a:lnTo>
                <a:close/>
                <a:moveTo>
                  <a:pt x="58543" y="185041"/>
                </a:moveTo>
                <a:lnTo>
                  <a:pt x="63862" y="188081"/>
                </a:lnTo>
                <a:lnTo>
                  <a:pt x="63862" y="194221"/>
                </a:lnTo>
                <a:lnTo>
                  <a:pt x="58543" y="185041"/>
                </a:lnTo>
                <a:close/>
                <a:moveTo>
                  <a:pt x="70185" y="185041"/>
                </a:moveTo>
                <a:lnTo>
                  <a:pt x="75504" y="188081"/>
                </a:lnTo>
                <a:lnTo>
                  <a:pt x="75504" y="194221"/>
                </a:lnTo>
                <a:lnTo>
                  <a:pt x="70185" y="185041"/>
                </a:lnTo>
                <a:close/>
                <a:moveTo>
                  <a:pt x="81796" y="185041"/>
                </a:moveTo>
                <a:lnTo>
                  <a:pt x="87115" y="188081"/>
                </a:lnTo>
                <a:lnTo>
                  <a:pt x="87115" y="194221"/>
                </a:lnTo>
                <a:lnTo>
                  <a:pt x="81796" y="185041"/>
                </a:lnTo>
                <a:close/>
                <a:moveTo>
                  <a:pt x="93437" y="185041"/>
                </a:moveTo>
                <a:lnTo>
                  <a:pt x="98757" y="188081"/>
                </a:lnTo>
                <a:lnTo>
                  <a:pt x="98757" y="194221"/>
                </a:lnTo>
                <a:lnTo>
                  <a:pt x="93437" y="185041"/>
                </a:lnTo>
                <a:close/>
                <a:moveTo>
                  <a:pt x="105018" y="185041"/>
                </a:moveTo>
                <a:lnTo>
                  <a:pt x="110337" y="188081"/>
                </a:lnTo>
                <a:lnTo>
                  <a:pt x="110337" y="194221"/>
                </a:lnTo>
                <a:lnTo>
                  <a:pt x="105018" y="185041"/>
                </a:lnTo>
                <a:close/>
                <a:moveTo>
                  <a:pt x="116660" y="185041"/>
                </a:moveTo>
                <a:lnTo>
                  <a:pt x="121979" y="188081"/>
                </a:lnTo>
                <a:lnTo>
                  <a:pt x="121979" y="194221"/>
                </a:lnTo>
                <a:lnTo>
                  <a:pt x="116660" y="185041"/>
                </a:lnTo>
                <a:close/>
                <a:moveTo>
                  <a:pt x="128271" y="185041"/>
                </a:moveTo>
                <a:lnTo>
                  <a:pt x="133590" y="188081"/>
                </a:lnTo>
                <a:lnTo>
                  <a:pt x="133590" y="194221"/>
                </a:lnTo>
                <a:lnTo>
                  <a:pt x="128271" y="185041"/>
                </a:lnTo>
                <a:close/>
                <a:moveTo>
                  <a:pt x="139912" y="185041"/>
                </a:moveTo>
                <a:lnTo>
                  <a:pt x="145232" y="188081"/>
                </a:lnTo>
                <a:lnTo>
                  <a:pt x="145232" y="194221"/>
                </a:lnTo>
                <a:lnTo>
                  <a:pt x="139912" y="185041"/>
                </a:lnTo>
                <a:close/>
                <a:moveTo>
                  <a:pt x="151523" y="185041"/>
                </a:moveTo>
                <a:lnTo>
                  <a:pt x="156843" y="188081"/>
                </a:lnTo>
                <a:lnTo>
                  <a:pt x="156843" y="194221"/>
                </a:lnTo>
                <a:lnTo>
                  <a:pt x="151523" y="185041"/>
                </a:lnTo>
                <a:close/>
                <a:moveTo>
                  <a:pt x="163165" y="185041"/>
                </a:moveTo>
                <a:lnTo>
                  <a:pt x="168484" y="188081"/>
                </a:lnTo>
                <a:lnTo>
                  <a:pt x="168484" y="194221"/>
                </a:lnTo>
                <a:lnTo>
                  <a:pt x="163165" y="185041"/>
                </a:lnTo>
                <a:close/>
                <a:moveTo>
                  <a:pt x="174746" y="185041"/>
                </a:moveTo>
                <a:lnTo>
                  <a:pt x="180065" y="188081"/>
                </a:lnTo>
                <a:lnTo>
                  <a:pt x="180065" y="194221"/>
                </a:lnTo>
                <a:lnTo>
                  <a:pt x="174746" y="185041"/>
                </a:lnTo>
                <a:close/>
                <a:moveTo>
                  <a:pt x="186357" y="185041"/>
                </a:moveTo>
                <a:lnTo>
                  <a:pt x="191676" y="188081"/>
                </a:lnTo>
                <a:lnTo>
                  <a:pt x="191676" y="194221"/>
                </a:lnTo>
                <a:lnTo>
                  <a:pt x="186357" y="185041"/>
                </a:lnTo>
                <a:close/>
                <a:moveTo>
                  <a:pt x="197999" y="185041"/>
                </a:moveTo>
                <a:lnTo>
                  <a:pt x="203318" y="188081"/>
                </a:lnTo>
                <a:lnTo>
                  <a:pt x="203318" y="194221"/>
                </a:lnTo>
                <a:lnTo>
                  <a:pt x="197999" y="185041"/>
                </a:lnTo>
                <a:close/>
                <a:moveTo>
                  <a:pt x="209610" y="185041"/>
                </a:moveTo>
                <a:lnTo>
                  <a:pt x="214929" y="188111"/>
                </a:lnTo>
                <a:lnTo>
                  <a:pt x="214929" y="194251"/>
                </a:lnTo>
                <a:lnTo>
                  <a:pt x="209610" y="185041"/>
                </a:lnTo>
                <a:close/>
                <a:moveTo>
                  <a:pt x="221251" y="185041"/>
                </a:moveTo>
                <a:lnTo>
                  <a:pt x="226570" y="188111"/>
                </a:lnTo>
                <a:lnTo>
                  <a:pt x="226570" y="194251"/>
                </a:lnTo>
                <a:lnTo>
                  <a:pt x="221251" y="185041"/>
                </a:lnTo>
                <a:close/>
                <a:moveTo>
                  <a:pt x="232862" y="185041"/>
                </a:moveTo>
                <a:lnTo>
                  <a:pt x="238182" y="188111"/>
                </a:lnTo>
                <a:lnTo>
                  <a:pt x="238182" y="194251"/>
                </a:lnTo>
                <a:lnTo>
                  <a:pt x="232862" y="185041"/>
                </a:lnTo>
                <a:close/>
                <a:moveTo>
                  <a:pt x="244474" y="185041"/>
                </a:moveTo>
                <a:lnTo>
                  <a:pt x="249793" y="188111"/>
                </a:lnTo>
                <a:lnTo>
                  <a:pt x="249793" y="194251"/>
                </a:lnTo>
                <a:lnTo>
                  <a:pt x="244474" y="185041"/>
                </a:lnTo>
                <a:close/>
                <a:moveTo>
                  <a:pt x="256085" y="185041"/>
                </a:moveTo>
                <a:lnTo>
                  <a:pt x="261404" y="188111"/>
                </a:lnTo>
                <a:lnTo>
                  <a:pt x="261404" y="194251"/>
                </a:lnTo>
                <a:lnTo>
                  <a:pt x="256085" y="185041"/>
                </a:lnTo>
                <a:close/>
                <a:moveTo>
                  <a:pt x="267726" y="185041"/>
                </a:moveTo>
                <a:lnTo>
                  <a:pt x="273046" y="188111"/>
                </a:lnTo>
                <a:lnTo>
                  <a:pt x="273046" y="194251"/>
                </a:lnTo>
                <a:lnTo>
                  <a:pt x="267726" y="185041"/>
                </a:lnTo>
                <a:close/>
                <a:moveTo>
                  <a:pt x="3116" y="192924"/>
                </a:moveTo>
                <a:lnTo>
                  <a:pt x="5563" y="194342"/>
                </a:lnTo>
                <a:lnTo>
                  <a:pt x="5557" y="194332"/>
                </a:lnTo>
                <a:lnTo>
                  <a:pt x="5557" y="194332"/>
                </a:lnTo>
                <a:lnTo>
                  <a:pt x="3116" y="192924"/>
                </a:lnTo>
                <a:close/>
                <a:moveTo>
                  <a:pt x="11855" y="185102"/>
                </a:moveTo>
                <a:lnTo>
                  <a:pt x="17174" y="194342"/>
                </a:lnTo>
                <a:lnTo>
                  <a:pt x="11855" y="191272"/>
                </a:lnTo>
                <a:lnTo>
                  <a:pt x="11855" y="185102"/>
                </a:lnTo>
                <a:close/>
                <a:moveTo>
                  <a:pt x="23497" y="185102"/>
                </a:moveTo>
                <a:lnTo>
                  <a:pt x="28816" y="194342"/>
                </a:lnTo>
                <a:lnTo>
                  <a:pt x="23497" y="191272"/>
                </a:lnTo>
                <a:lnTo>
                  <a:pt x="23497" y="185102"/>
                </a:lnTo>
                <a:close/>
                <a:moveTo>
                  <a:pt x="35078" y="185102"/>
                </a:moveTo>
                <a:lnTo>
                  <a:pt x="40397" y="194342"/>
                </a:lnTo>
                <a:lnTo>
                  <a:pt x="35078" y="191272"/>
                </a:lnTo>
                <a:lnTo>
                  <a:pt x="35078" y="185102"/>
                </a:lnTo>
                <a:close/>
                <a:moveTo>
                  <a:pt x="46689" y="185102"/>
                </a:moveTo>
                <a:lnTo>
                  <a:pt x="52008" y="194342"/>
                </a:lnTo>
                <a:lnTo>
                  <a:pt x="46689" y="191272"/>
                </a:lnTo>
                <a:lnTo>
                  <a:pt x="46689" y="185102"/>
                </a:lnTo>
                <a:close/>
                <a:moveTo>
                  <a:pt x="58330" y="185102"/>
                </a:moveTo>
                <a:lnTo>
                  <a:pt x="63650" y="194342"/>
                </a:lnTo>
                <a:lnTo>
                  <a:pt x="58330" y="191272"/>
                </a:lnTo>
                <a:lnTo>
                  <a:pt x="58330" y="185102"/>
                </a:lnTo>
                <a:close/>
                <a:moveTo>
                  <a:pt x="69941" y="185132"/>
                </a:moveTo>
                <a:lnTo>
                  <a:pt x="75261" y="194342"/>
                </a:lnTo>
                <a:lnTo>
                  <a:pt x="69941" y="191242"/>
                </a:lnTo>
                <a:lnTo>
                  <a:pt x="69941" y="185132"/>
                </a:lnTo>
                <a:close/>
                <a:moveTo>
                  <a:pt x="81583" y="185132"/>
                </a:moveTo>
                <a:lnTo>
                  <a:pt x="86902" y="194342"/>
                </a:lnTo>
                <a:lnTo>
                  <a:pt x="81583" y="191242"/>
                </a:lnTo>
                <a:lnTo>
                  <a:pt x="81583" y="185132"/>
                </a:lnTo>
                <a:close/>
                <a:moveTo>
                  <a:pt x="93194" y="185132"/>
                </a:moveTo>
                <a:lnTo>
                  <a:pt x="98513" y="194342"/>
                </a:lnTo>
                <a:lnTo>
                  <a:pt x="93194" y="191242"/>
                </a:lnTo>
                <a:lnTo>
                  <a:pt x="93194" y="185132"/>
                </a:lnTo>
                <a:close/>
                <a:moveTo>
                  <a:pt x="104836" y="185132"/>
                </a:moveTo>
                <a:lnTo>
                  <a:pt x="110155" y="194342"/>
                </a:lnTo>
                <a:lnTo>
                  <a:pt x="104836" y="191242"/>
                </a:lnTo>
                <a:lnTo>
                  <a:pt x="104836" y="185132"/>
                </a:lnTo>
                <a:close/>
                <a:moveTo>
                  <a:pt x="116416" y="185132"/>
                </a:moveTo>
                <a:lnTo>
                  <a:pt x="121736" y="194342"/>
                </a:lnTo>
                <a:lnTo>
                  <a:pt x="116416" y="191242"/>
                </a:lnTo>
                <a:lnTo>
                  <a:pt x="116416" y="185132"/>
                </a:lnTo>
                <a:close/>
                <a:moveTo>
                  <a:pt x="128058" y="185132"/>
                </a:moveTo>
                <a:lnTo>
                  <a:pt x="133377" y="194342"/>
                </a:lnTo>
                <a:lnTo>
                  <a:pt x="128058" y="191242"/>
                </a:lnTo>
                <a:lnTo>
                  <a:pt x="128058" y="185132"/>
                </a:lnTo>
                <a:close/>
                <a:moveTo>
                  <a:pt x="139669" y="185132"/>
                </a:moveTo>
                <a:lnTo>
                  <a:pt x="144988" y="194342"/>
                </a:lnTo>
                <a:lnTo>
                  <a:pt x="139669" y="191242"/>
                </a:lnTo>
                <a:lnTo>
                  <a:pt x="139669" y="185132"/>
                </a:lnTo>
                <a:close/>
                <a:moveTo>
                  <a:pt x="151311" y="185132"/>
                </a:moveTo>
                <a:lnTo>
                  <a:pt x="156630" y="194342"/>
                </a:lnTo>
                <a:lnTo>
                  <a:pt x="151311" y="191242"/>
                </a:lnTo>
                <a:lnTo>
                  <a:pt x="151311" y="185132"/>
                </a:lnTo>
                <a:close/>
                <a:moveTo>
                  <a:pt x="162922" y="185132"/>
                </a:moveTo>
                <a:lnTo>
                  <a:pt x="168241" y="194342"/>
                </a:lnTo>
                <a:lnTo>
                  <a:pt x="162922" y="191242"/>
                </a:lnTo>
                <a:lnTo>
                  <a:pt x="162922" y="185132"/>
                </a:lnTo>
                <a:close/>
                <a:moveTo>
                  <a:pt x="174503" y="185132"/>
                </a:moveTo>
                <a:lnTo>
                  <a:pt x="179822" y="194342"/>
                </a:lnTo>
                <a:lnTo>
                  <a:pt x="174503" y="191242"/>
                </a:lnTo>
                <a:lnTo>
                  <a:pt x="174503" y="185132"/>
                </a:lnTo>
                <a:close/>
                <a:moveTo>
                  <a:pt x="186144" y="185132"/>
                </a:moveTo>
                <a:lnTo>
                  <a:pt x="191463" y="194342"/>
                </a:lnTo>
                <a:lnTo>
                  <a:pt x="186144" y="191242"/>
                </a:lnTo>
                <a:lnTo>
                  <a:pt x="186144" y="185132"/>
                </a:lnTo>
                <a:close/>
                <a:moveTo>
                  <a:pt x="197755" y="185132"/>
                </a:moveTo>
                <a:lnTo>
                  <a:pt x="203075" y="194342"/>
                </a:lnTo>
                <a:lnTo>
                  <a:pt x="197755" y="191242"/>
                </a:lnTo>
                <a:lnTo>
                  <a:pt x="197755" y="185132"/>
                </a:lnTo>
                <a:close/>
                <a:moveTo>
                  <a:pt x="209397" y="185132"/>
                </a:moveTo>
                <a:lnTo>
                  <a:pt x="214716" y="194342"/>
                </a:lnTo>
                <a:lnTo>
                  <a:pt x="209397" y="191242"/>
                </a:lnTo>
                <a:lnTo>
                  <a:pt x="209397" y="185132"/>
                </a:lnTo>
                <a:close/>
                <a:moveTo>
                  <a:pt x="221008" y="185132"/>
                </a:moveTo>
                <a:lnTo>
                  <a:pt x="226327" y="194342"/>
                </a:lnTo>
                <a:lnTo>
                  <a:pt x="221008" y="191303"/>
                </a:lnTo>
                <a:lnTo>
                  <a:pt x="221008" y="185132"/>
                </a:lnTo>
                <a:close/>
                <a:moveTo>
                  <a:pt x="232650" y="185132"/>
                </a:moveTo>
                <a:lnTo>
                  <a:pt x="237969" y="194342"/>
                </a:lnTo>
                <a:lnTo>
                  <a:pt x="232650" y="191303"/>
                </a:lnTo>
                <a:lnTo>
                  <a:pt x="232650" y="185132"/>
                </a:lnTo>
                <a:close/>
                <a:moveTo>
                  <a:pt x="244230" y="185132"/>
                </a:moveTo>
                <a:lnTo>
                  <a:pt x="249550" y="194342"/>
                </a:lnTo>
                <a:lnTo>
                  <a:pt x="244230" y="191303"/>
                </a:lnTo>
                <a:lnTo>
                  <a:pt x="244230" y="185132"/>
                </a:lnTo>
                <a:close/>
                <a:moveTo>
                  <a:pt x="255872" y="185132"/>
                </a:moveTo>
                <a:lnTo>
                  <a:pt x="261191" y="194342"/>
                </a:lnTo>
                <a:lnTo>
                  <a:pt x="255872" y="191303"/>
                </a:lnTo>
                <a:lnTo>
                  <a:pt x="255872" y="185132"/>
                </a:lnTo>
                <a:close/>
                <a:moveTo>
                  <a:pt x="267483" y="185132"/>
                </a:moveTo>
                <a:lnTo>
                  <a:pt x="272802" y="194342"/>
                </a:lnTo>
                <a:lnTo>
                  <a:pt x="267483" y="191303"/>
                </a:lnTo>
                <a:lnTo>
                  <a:pt x="267483" y="185132"/>
                </a:lnTo>
                <a:close/>
                <a:moveTo>
                  <a:pt x="34834" y="185132"/>
                </a:moveTo>
                <a:lnTo>
                  <a:pt x="34834" y="191303"/>
                </a:lnTo>
                <a:lnTo>
                  <a:pt x="29515" y="194372"/>
                </a:lnTo>
                <a:lnTo>
                  <a:pt x="29515" y="194372"/>
                </a:lnTo>
                <a:lnTo>
                  <a:pt x="34834" y="185132"/>
                </a:lnTo>
                <a:close/>
                <a:moveTo>
                  <a:pt x="69698" y="185132"/>
                </a:moveTo>
                <a:lnTo>
                  <a:pt x="69698" y="191303"/>
                </a:lnTo>
                <a:lnTo>
                  <a:pt x="64379" y="194372"/>
                </a:lnTo>
                <a:lnTo>
                  <a:pt x="64379" y="194372"/>
                </a:lnTo>
                <a:lnTo>
                  <a:pt x="69698" y="185132"/>
                </a:lnTo>
                <a:close/>
                <a:moveTo>
                  <a:pt x="81309" y="185132"/>
                </a:moveTo>
                <a:lnTo>
                  <a:pt x="81309" y="191303"/>
                </a:lnTo>
                <a:lnTo>
                  <a:pt x="75990" y="194372"/>
                </a:lnTo>
                <a:lnTo>
                  <a:pt x="75990" y="194372"/>
                </a:lnTo>
                <a:lnTo>
                  <a:pt x="81309" y="185132"/>
                </a:lnTo>
                <a:close/>
                <a:moveTo>
                  <a:pt x="92951" y="185132"/>
                </a:moveTo>
                <a:lnTo>
                  <a:pt x="92951" y="191303"/>
                </a:lnTo>
                <a:lnTo>
                  <a:pt x="87632" y="194372"/>
                </a:lnTo>
                <a:lnTo>
                  <a:pt x="87632" y="194372"/>
                </a:lnTo>
                <a:lnTo>
                  <a:pt x="92951" y="185132"/>
                </a:lnTo>
                <a:close/>
                <a:moveTo>
                  <a:pt x="104562" y="185132"/>
                </a:moveTo>
                <a:lnTo>
                  <a:pt x="104562" y="191303"/>
                </a:lnTo>
                <a:lnTo>
                  <a:pt x="99243" y="194372"/>
                </a:lnTo>
                <a:lnTo>
                  <a:pt x="99243" y="194372"/>
                </a:lnTo>
                <a:lnTo>
                  <a:pt x="104562" y="185132"/>
                </a:lnTo>
                <a:close/>
                <a:moveTo>
                  <a:pt x="116143" y="185132"/>
                </a:moveTo>
                <a:lnTo>
                  <a:pt x="116143" y="191303"/>
                </a:lnTo>
                <a:lnTo>
                  <a:pt x="110824" y="194372"/>
                </a:lnTo>
                <a:lnTo>
                  <a:pt x="110824" y="194372"/>
                </a:lnTo>
                <a:lnTo>
                  <a:pt x="116143" y="185132"/>
                </a:lnTo>
                <a:close/>
                <a:moveTo>
                  <a:pt x="127784" y="185132"/>
                </a:moveTo>
                <a:lnTo>
                  <a:pt x="127784" y="191303"/>
                </a:lnTo>
                <a:lnTo>
                  <a:pt x="122465" y="194372"/>
                </a:lnTo>
                <a:lnTo>
                  <a:pt x="122465" y="194372"/>
                </a:lnTo>
                <a:lnTo>
                  <a:pt x="127784" y="185132"/>
                </a:lnTo>
                <a:close/>
                <a:moveTo>
                  <a:pt x="139396" y="185132"/>
                </a:moveTo>
                <a:lnTo>
                  <a:pt x="139396" y="191303"/>
                </a:lnTo>
                <a:lnTo>
                  <a:pt x="134076" y="194372"/>
                </a:lnTo>
                <a:lnTo>
                  <a:pt x="134076" y="194372"/>
                </a:lnTo>
                <a:lnTo>
                  <a:pt x="139396" y="185132"/>
                </a:lnTo>
                <a:close/>
                <a:moveTo>
                  <a:pt x="151037" y="185132"/>
                </a:moveTo>
                <a:lnTo>
                  <a:pt x="151037" y="191303"/>
                </a:lnTo>
                <a:lnTo>
                  <a:pt x="145718" y="194372"/>
                </a:lnTo>
                <a:lnTo>
                  <a:pt x="145718" y="194372"/>
                </a:lnTo>
                <a:lnTo>
                  <a:pt x="151037" y="185132"/>
                </a:lnTo>
                <a:close/>
                <a:moveTo>
                  <a:pt x="162648" y="185132"/>
                </a:moveTo>
                <a:lnTo>
                  <a:pt x="162648" y="191303"/>
                </a:lnTo>
                <a:lnTo>
                  <a:pt x="157329" y="194372"/>
                </a:lnTo>
                <a:lnTo>
                  <a:pt x="157329" y="194372"/>
                </a:lnTo>
                <a:lnTo>
                  <a:pt x="162648" y="185132"/>
                </a:lnTo>
                <a:close/>
                <a:moveTo>
                  <a:pt x="174290" y="185132"/>
                </a:moveTo>
                <a:lnTo>
                  <a:pt x="174290" y="191303"/>
                </a:lnTo>
                <a:lnTo>
                  <a:pt x="168971" y="194372"/>
                </a:lnTo>
                <a:lnTo>
                  <a:pt x="168971" y="194372"/>
                </a:lnTo>
                <a:lnTo>
                  <a:pt x="174290" y="185132"/>
                </a:lnTo>
                <a:close/>
                <a:moveTo>
                  <a:pt x="185871" y="185193"/>
                </a:moveTo>
                <a:lnTo>
                  <a:pt x="185871" y="191303"/>
                </a:lnTo>
                <a:lnTo>
                  <a:pt x="180551" y="194372"/>
                </a:lnTo>
                <a:lnTo>
                  <a:pt x="180551" y="194372"/>
                </a:lnTo>
                <a:lnTo>
                  <a:pt x="185871" y="185193"/>
                </a:lnTo>
                <a:close/>
                <a:moveTo>
                  <a:pt x="197512" y="185132"/>
                </a:moveTo>
                <a:lnTo>
                  <a:pt x="197512" y="191303"/>
                </a:lnTo>
                <a:lnTo>
                  <a:pt x="192193" y="194372"/>
                </a:lnTo>
                <a:lnTo>
                  <a:pt x="192193" y="194372"/>
                </a:lnTo>
                <a:lnTo>
                  <a:pt x="197512" y="185132"/>
                </a:lnTo>
                <a:close/>
                <a:moveTo>
                  <a:pt x="209123" y="185132"/>
                </a:moveTo>
                <a:lnTo>
                  <a:pt x="209123" y="191303"/>
                </a:lnTo>
                <a:lnTo>
                  <a:pt x="203804" y="194372"/>
                </a:lnTo>
                <a:lnTo>
                  <a:pt x="203804" y="194372"/>
                </a:lnTo>
                <a:lnTo>
                  <a:pt x="209123" y="185132"/>
                </a:lnTo>
                <a:close/>
                <a:moveTo>
                  <a:pt x="220765" y="185193"/>
                </a:moveTo>
                <a:lnTo>
                  <a:pt x="220765" y="191303"/>
                </a:lnTo>
                <a:lnTo>
                  <a:pt x="215446" y="194372"/>
                </a:lnTo>
                <a:lnTo>
                  <a:pt x="215446" y="194372"/>
                </a:lnTo>
                <a:lnTo>
                  <a:pt x="220765" y="185193"/>
                </a:lnTo>
                <a:close/>
                <a:moveTo>
                  <a:pt x="243957" y="185193"/>
                </a:moveTo>
                <a:lnTo>
                  <a:pt x="243957" y="191303"/>
                </a:lnTo>
                <a:lnTo>
                  <a:pt x="238638" y="194372"/>
                </a:lnTo>
                <a:lnTo>
                  <a:pt x="238638" y="194372"/>
                </a:lnTo>
                <a:lnTo>
                  <a:pt x="243957" y="185193"/>
                </a:lnTo>
                <a:close/>
                <a:moveTo>
                  <a:pt x="255598" y="185193"/>
                </a:moveTo>
                <a:lnTo>
                  <a:pt x="255598" y="191303"/>
                </a:lnTo>
                <a:lnTo>
                  <a:pt x="250279" y="194372"/>
                </a:lnTo>
                <a:lnTo>
                  <a:pt x="250279" y="194372"/>
                </a:lnTo>
                <a:lnTo>
                  <a:pt x="255598" y="185193"/>
                </a:lnTo>
                <a:close/>
                <a:moveTo>
                  <a:pt x="11582" y="185132"/>
                </a:moveTo>
                <a:lnTo>
                  <a:pt x="11582" y="191303"/>
                </a:lnTo>
                <a:lnTo>
                  <a:pt x="6262" y="194372"/>
                </a:lnTo>
                <a:lnTo>
                  <a:pt x="11582" y="185132"/>
                </a:lnTo>
                <a:close/>
                <a:moveTo>
                  <a:pt x="23223" y="185193"/>
                </a:moveTo>
                <a:lnTo>
                  <a:pt x="23223" y="191303"/>
                </a:lnTo>
                <a:lnTo>
                  <a:pt x="17904" y="194372"/>
                </a:lnTo>
                <a:lnTo>
                  <a:pt x="23223" y="185193"/>
                </a:lnTo>
                <a:close/>
                <a:moveTo>
                  <a:pt x="46446" y="185132"/>
                </a:moveTo>
                <a:lnTo>
                  <a:pt x="46446" y="191303"/>
                </a:lnTo>
                <a:lnTo>
                  <a:pt x="41126" y="194372"/>
                </a:lnTo>
                <a:lnTo>
                  <a:pt x="46446" y="185132"/>
                </a:lnTo>
                <a:close/>
                <a:moveTo>
                  <a:pt x="58057" y="185132"/>
                </a:moveTo>
                <a:lnTo>
                  <a:pt x="58057" y="191303"/>
                </a:lnTo>
                <a:lnTo>
                  <a:pt x="52737" y="194372"/>
                </a:lnTo>
                <a:lnTo>
                  <a:pt x="58057" y="185132"/>
                </a:lnTo>
                <a:close/>
                <a:moveTo>
                  <a:pt x="232376" y="185193"/>
                </a:moveTo>
                <a:lnTo>
                  <a:pt x="232376" y="191303"/>
                </a:lnTo>
                <a:lnTo>
                  <a:pt x="227057" y="194372"/>
                </a:lnTo>
                <a:lnTo>
                  <a:pt x="232376" y="185193"/>
                </a:lnTo>
                <a:close/>
                <a:moveTo>
                  <a:pt x="267210" y="185193"/>
                </a:moveTo>
                <a:lnTo>
                  <a:pt x="267210" y="191303"/>
                </a:lnTo>
                <a:lnTo>
                  <a:pt x="261890" y="194372"/>
                </a:lnTo>
                <a:lnTo>
                  <a:pt x="267210" y="185193"/>
                </a:lnTo>
                <a:close/>
                <a:moveTo>
                  <a:pt x="278851" y="185193"/>
                </a:moveTo>
                <a:lnTo>
                  <a:pt x="278851" y="191303"/>
                </a:lnTo>
                <a:lnTo>
                  <a:pt x="273532" y="194372"/>
                </a:lnTo>
                <a:lnTo>
                  <a:pt x="278851" y="185193"/>
                </a:lnTo>
                <a:close/>
                <a:moveTo>
                  <a:pt x="69850" y="191485"/>
                </a:moveTo>
                <a:lnTo>
                  <a:pt x="75169" y="194555"/>
                </a:lnTo>
                <a:lnTo>
                  <a:pt x="64531" y="194555"/>
                </a:lnTo>
                <a:lnTo>
                  <a:pt x="69850" y="191485"/>
                </a:lnTo>
                <a:close/>
                <a:moveTo>
                  <a:pt x="81431" y="191485"/>
                </a:moveTo>
                <a:lnTo>
                  <a:pt x="86750" y="194555"/>
                </a:lnTo>
                <a:lnTo>
                  <a:pt x="76112" y="194555"/>
                </a:lnTo>
                <a:lnTo>
                  <a:pt x="81431" y="191485"/>
                </a:lnTo>
                <a:close/>
                <a:moveTo>
                  <a:pt x="93042" y="191485"/>
                </a:moveTo>
                <a:lnTo>
                  <a:pt x="98361" y="194555"/>
                </a:lnTo>
                <a:lnTo>
                  <a:pt x="87723" y="194555"/>
                </a:lnTo>
                <a:lnTo>
                  <a:pt x="93042" y="191485"/>
                </a:lnTo>
                <a:close/>
                <a:moveTo>
                  <a:pt x="104684" y="191485"/>
                </a:moveTo>
                <a:lnTo>
                  <a:pt x="110003" y="194555"/>
                </a:lnTo>
                <a:lnTo>
                  <a:pt x="99364" y="194555"/>
                </a:lnTo>
                <a:lnTo>
                  <a:pt x="104684" y="191485"/>
                </a:lnTo>
                <a:close/>
                <a:moveTo>
                  <a:pt x="116295" y="191485"/>
                </a:moveTo>
                <a:lnTo>
                  <a:pt x="121614" y="194555"/>
                </a:lnTo>
                <a:lnTo>
                  <a:pt x="110976" y="194555"/>
                </a:lnTo>
                <a:lnTo>
                  <a:pt x="116295" y="191485"/>
                </a:lnTo>
                <a:close/>
                <a:moveTo>
                  <a:pt x="127936" y="191485"/>
                </a:moveTo>
                <a:lnTo>
                  <a:pt x="133256" y="194555"/>
                </a:lnTo>
                <a:lnTo>
                  <a:pt x="122617" y="194555"/>
                </a:lnTo>
                <a:lnTo>
                  <a:pt x="127936" y="191485"/>
                </a:lnTo>
                <a:close/>
                <a:moveTo>
                  <a:pt x="139548" y="191485"/>
                </a:moveTo>
                <a:lnTo>
                  <a:pt x="144867" y="194555"/>
                </a:lnTo>
                <a:lnTo>
                  <a:pt x="134228" y="194555"/>
                </a:lnTo>
                <a:lnTo>
                  <a:pt x="139548" y="191485"/>
                </a:lnTo>
                <a:close/>
                <a:moveTo>
                  <a:pt x="151159" y="191485"/>
                </a:moveTo>
                <a:lnTo>
                  <a:pt x="156478" y="194555"/>
                </a:lnTo>
                <a:lnTo>
                  <a:pt x="145840" y="194555"/>
                </a:lnTo>
                <a:lnTo>
                  <a:pt x="151159" y="191485"/>
                </a:lnTo>
                <a:close/>
                <a:moveTo>
                  <a:pt x="162770" y="191485"/>
                </a:moveTo>
                <a:lnTo>
                  <a:pt x="168089" y="194555"/>
                </a:lnTo>
                <a:lnTo>
                  <a:pt x="157451" y="194555"/>
                </a:lnTo>
                <a:lnTo>
                  <a:pt x="162770" y="191485"/>
                </a:lnTo>
                <a:close/>
                <a:moveTo>
                  <a:pt x="174411" y="191485"/>
                </a:moveTo>
                <a:lnTo>
                  <a:pt x="179731" y="194555"/>
                </a:lnTo>
                <a:lnTo>
                  <a:pt x="169092" y="194555"/>
                </a:lnTo>
                <a:lnTo>
                  <a:pt x="174411" y="191485"/>
                </a:lnTo>
                <a:close/>
                <a:moveTo>
                  <a:pt x="186023" y="191485"/>
                </a:moveTo>
                <a:lnTo>
                  <a:pt x="191342" y="194555"/>
                </a:lnTo>
                <a:lnTo>
                  <a:pt x="180703" y="194555"/>
                </a:lnTo>
                <a:lnTo>
                  <a:pt x="186023" y="191485"/>
                </a:lnTo>
                <a:close/>
                <a:moveTo>
                  <a:pt x="197634" y="191485"/>
                </a:moveTo>
                <a:lnTo>
                  <a:pt x="202953" y="194555"/>
                </a:lnTo>
                <a:lnTo>
                  <a:pt x="192345" y="194555"/>
                </a:lnTo>
                <a:lnTo>
                  <a:pt x="197634" y="191485"/>
                </a:lnTo>
                <a:close/>
                <a:moveTo>
                  <a:pt x="209275" y="191485"/>
                </a:moveTo>
                <a:lnTo>
                  <a:pt x="214595" y="194555"/>
                </a:lnTo>
                <a:lnTo>
                  <a:pt x="203956" y="194555"/>
                </a:lnTo>
                <a:lnTo>
                  <a:pt x="209275" y="191485"/>
                </a:lnTo>
                <a:close/>
                <a:moveTo>
                  <a:pt x="220856" y="191485"/>
                </a:moveTo>
                <a:lnTo>
                  <a:pt x="226175" y="194555"/>
                </a:lnTo>
                <a:lnTo>
                  <a:pt x="215537" y="194555"/>
                </a:lnTo>
                <a:lnTo>
                  <a:pt x="220856" y="191485"/>
                </a:lnTo>
                <a:close/>
                <a:moveTo>
                  <a:pt x="232498" y="191485"/>
                </a:moveTo>
                <a:lnTo>
                  <a:pt x="237817" y="194555"/>
                </a:lnTo>
                <a:lnTo>
                  <a:pt x="227178" y="194555"/>
                </a:lnTo>
                <a:lnTo>
                  <a:pt x="232498" y="191485"/>
                </a:lnTo>
                <a:close/>
                <a:moveTo>
                  <a:pt x="244109" y="191485"/>
                </a:moveTo>
                <a:lnTo>
                  <a:pt x="249428" y="194555"/>
                </a:lnTo>
                <a:lnTo>
                  <a:pt x="238790" y="194555"/>
                </a:lnTo>
                <a:lnTo>
                  <a:pt x="244109" y="191485"/>
                </a:lnTo>
                <a:close/>
                <a:moveTo>
                  <a:pt x="255750" y="191485"/>
                </a:moveTo>
                <a:lnTo>
                  <a:pt x="261070" y="194555"/>
                </a:lnTo>
                <a:lnTo>
                  <a:pt x="250431" y="194555"/>
                </a:lnTo>
                <a:lnTo>
                  <a:pt x="255750" y="191485"/>
                </a:lnTo>
                <a:close/>
                <a:moveTo>
                  <a:pt x="267362" y="191485"/>
                </a:moveTo>
                <a:lnTo>
                  <a:pt x="272681" y="194555"/>
                </a:lnTo>
                <a:lnTo>
                  <a:pt x="262042" y="194555"/>
                </a:lnTo>
                <a:lnTo>
                  <a:pt x="267362" y="191485"/>
                </a:lnTo>
                <a:close/>
                <a:moveTo>
                  <a:pt x="279003" y="191485"/>
                </a:moveTo>
                <a:lnTo>
                  <a:pt x="284322" y="194555"/>
                </a:lnTo>
                <a:lnTo>
                  <a:pt x="273684" y="194555"/>
                </a:lnTo>
                <a:lnTo>
                  <a:pt x="279003" y="191485"/>
                </a:lnTo>
                <a:close/>
                <a:moveTo>
                  <a:pt x="11703" y="191515"/>
                </a:moveTo>
                <a:lnTo>
                  <a:pt x="17023" y="194616"/>
                </a:lnTo>
                <a:lnTo>
                  <a:pt x="6384" y="194616"/>
                </a:lnTo>
                <a:lnTo>
                  <a:pt x="11703" y="191515"/>
                </a:lnTo>
                <a:close/>
                <a:moveTo>
                  <a:pt x="23345" y="191515"/>
                </a:moveTo>
                <a:lnTo>
                  <a:pt x="28664" y="194616"/>
                </a:lnTo>
                <a:lnTo>
                  <a:pt x="18026" y="194616"/>
                </a:lnTo>
                <a:lnTo>
                  <a:pt x="23345" y="191515"/>
                </a:lnTo>
                <a:close/>
                <a:moveTo>
                  <a:pt x="34956" y="191515"/>
                </a:moveTo>
                <a:lnTo>
                  <a:pt x="40275" y="194616"/>
                </a:lnTo>
                <a:lnTo>
                  <a:pt x="29637" y="194616"/>
                </a:lnTo>
                <a:lnTo>
                  <a:pt x="34956" y="191515"/>
                </a:lnTo>
                <a:close/>
                <a:moveTo>
                  <a:pt x="46598" y="191515"/>
                </a:moveTo>
                <a:lnTo>
                  <a:pt x="51886" y="194616"/>
                </a:lnTo>
                <a:lnTo>
                  <a:pt x="41248" y="194616"/>
                </a:lnTo>
                <a:lnTo>
                  <a:pt x="46598" y="191515"/>
                </a:lnTo>
                <a:close/>
                <a:moveTo>
                  <a:pt x="58209" y="191515"/>
                </a:moveTo>
                <a:lnTo>
                  <a:pt x="63528" y="194616"/>
                </a:lnTo>
                <a:lnTo>
                  <a:pt x="52889" y="194616"/>
                </a:lnTo>
                <a:lnTo>
                  <a:pt x="58209" y="191515"/>
                </a:lnTo>
                <a:close/>
                <a:moveTo>
                  <a:pt x="17023" y="194828"/>
                </a:moveTo>
                <a:lnTo>
                  <a:pt x="11703" y="197898"/>
                </a:lnTo>
                <a:lnTo>
                  <a:pt x="6384" y="194828"/>
                </a:lnTo>
                <a:close/>
                <a:moveTo>
                  <a:pt x="28664" y="194828"/>
                </a:moveTo>
                <a:lnTo>
                  <a:pt x="23345" y="197898"/>
                </a:lnTo>
                <a:lnTo>
                  <a:pt x="18026" y="194828"/>
                </a:lnTo>
                <a:close/>
                <a:moveTo>
                  <a:pt x="40275" y="194828"/>
                </a:moveTo>
                <a:lnTo>
                  <a:pt x="34956" y="197898"/>
                </a:lnTo>
                <a:lnTo>
                  <a:pt x="29637" y="194828"/>
                </a:lnTo>
                <a:close/>
                <a:moveTo>
                  <a:pt x="51886" y="194828"/>
                </a:moveTo>
                <a:lnTo>
                  <a:pt x="46567" y="197898"/>
                </a:lnTo>
                <a:lnTo>
                  <a:pt x="41248" y="194828"/>
                </a:lnTo>
                <a:close/>
                <a:moveTo>
                  <a:pt x="63528" y="194828"/>
                </a:moveTo>
                <a:lnTo>
                  <a:pt x="58209" y="197898"/>
                </a:lnTo>
                <a:lnTo>
                  <a:pt x="52889" y="194828"/>
                </a:lnTo>
                <a:close/>
                <a:moveTo>
                  <a:pt x="75169" y="194828"/>
                </a:moveTo>
                <a:lnTo>
                  <a:pt x="69850" y="197898"/>
                </a:lnTo>
                <a:lnTo>
                  <a:pt x="64531" y="194828"/>
                </a:lnTo>
                <a:close/>
                <a:moveTo>
                  <a:pt x="86750" y="194828"/>
                </a:moveTo>
                <a:lnTo>
                  <a:pt x="81431" y="197898"/>
                </a:lnTo>
                <a:lnTo>
                  <a:pt x="76112" y="194828"/>
                </a:lnTo>
                <a:close/>
                <a:moveTo>
                  <a:pt x="98361" y="194828"/>
                </a:moveTo>
                <a:lnTo>
                  <a:pt x="93042" y="197898"/>
                </a:lnTo>
                <a:lnTo>
                  <a:pt x="87723" y="194828"/>
                </a:lnTo>
                <a:close/>
                <a:moveTo>
                  <a:pt x="110003" y="194828"/>
                </a:moveTo>
                <a:lnTo>
                  <a:pt x="104684" y="197898"/>
                </a:lnTo>
                <a:lnTo>
                  <a:pt x="99364" y="194828"/>
                </a:lnTo>
                <a:close/>
                <a:moveTo>
                  <a:pt x="121614" y="194828"/>
                </a:moveTo>
                <a:lnTo>
                  <a:pt x="116295" y="197898"/>
                </a:lnTo>
                <a:lnTo>
                  <a:pt x="110976" y="194828"/>
                </a:lnTo>
                <a:close/>
                <a:moveTo>
                  <a:pt x="133256" y="194828"/>
                </a:moveTo>
                <a:lnTo>
                  <a:pt x="127936" y="197898"/>
                </a:lnTo>
                <a:lnTo>
                  <a:pt x="122617" y="194828"/>
                </a:lnTo>
                <a:close/>
                <a:moveTo>
                  <a:pt x="144867" y="194828"/>
                </a:moveTo>
                <a:lnTo>
                  <a:pt x="139548" y="197898"/>
                </a:lnTo>
                <a:lnTo>
                  <a:pt x="134228" y="194828"/>
                </a:lnTo>
                <a:close/>
                <a:moveTo>
                  <a:pt x="156478" y="194828"/>
                </a:moveTo>
                <a:lnTo>
                  <a:pt x="151159" y="197898"/>
                </a:lnTo>
                <a:lnTo>
                  <a:pt x="145840" y="194828"/>
                </a:lnTo>
                <a:close/>
                <a:moveTo>
                  <a:pt x="168089" y="194828"/>
                </a:moveTo>
                <a:lnTo>
                  <a:pt x="162770" y="197898"/>
                </a:lnTo>
                <a:lnTo>
                  <a:pt x="157451" y="194828"/>
                </a:lnTo>
                <a:close/>
                <a:moveTo>
                  <a:pt x="179731" y="194828"/>
                </a:moveTo>
                <a:lnTo>
                  <a:pt x="174411" y="197898"/>
                </a:lnTo>
                <a:lnTo>
                  <a:pt x="169092" y="194828"/>
                </a:lnTo>
                <a:close/>
                <a:moveTo>
                  <a:pt x="191342" y="194828"/>
                </a:moveTo>
                <a:lnTo>
                  <a:pt x="186023" y="197898"/>
                </a:lnTo>
                <a:lnTo>
                  <a:pt x="180703" y="194828"/>
                </a:lnTo>
                <a:close/>
                <a:moveTo>
                  <a:pt x="202953" y="194828"/>
                </a:moveTo>
                <a:lnTo>
                  <a:pt x="197634" y="197898"/>
                </a:lnTo>
                <a:lnTo>
                  <a:pt x="192315" y="194828"/>
                </a:lnTo>
                <a:close/>
                <a:moveTo>
                  <a:pt x="214564" y="194828"/>
                </a:moveTo>
                <a:lnTo>
                  <a:pt x="209245" y="197898"/>
                </a:lnTo>
                <a:lnTo>
                  <a:pt x="203926" y="194828"/>
                </a:lnTo>
                <a:close/>
                <a:moveTo>
                  <a:pt x="226175" y="194828"/>
                </a:moveTo>
                <a:lnTo>
                  <a:pt x="220856" y="197898"/>
                </a:lnTo>
                <a:lnTo>
                  <a:pt x="215537" y="194828"/>
                </a:lnTo>
                <a:close/>
                <a:moveTo>
                  <a:pt x="237817" y="194828"/>
                </a:moveTo>
                <a:lnTo>
                  <a:pt x="232498" y="197898"/>
                </a:lnTo>
                <a:lnTo>
                  <a:pt x="227178" y="194828"/>
                </a:lnTo>
                <a:close/>
                <a:moveTo>
                  <a:pt x="249428" y="194828"/>
                </a:moveTo>
                <a:lnTo>
                  <a:pt x="244109" y="197898"/>
                </a:lnTo>
                <a:lnTo>
                  <a:pt x="238790" y="194828"/>
                </a:lnTo>
                <a:close/>
                <a:moveTo>
                  <a:pt x="261070" y="194828"/>
                </a:moveTo>
                <a:lnTo>
                  <a:pt x="255750" y="197898"/>
                </a:lnTo>
                <a:lnTo>
                  <a:pt x="250431" y="194828"/>
                </a:lnTo>
                <a:close/>
                <a:moveTo>
                  <a:pt x="272681" y="194828"/>
                </a:moveTo>
                <a:lnTo>
                  <a:pt x="267362" y="197898"/>
                </a:lnTo>
                <a:lnTo>
                  <a:pt x="262042" y="194828"/>
                </a:lnTo>
                <a:close/>
                <a:moveTo>
                  <a:pt x="284292" y="194828"/>
                </a:moveTo>
                <a:lnTo>
                  <a:pt x="278973" y="197898"/>
                </a:lnTo>
                <a:lnTo>
                  <a:pt x="273653" y="194828"/>
                </a:lnTo>
                <a:close/>
                <a:moveTo>
                  <a:pt x="17174" y="195072"/>
                </a:moveTo>
                <a:lnTo>
                  <a:pt x="11855" y="204251"/>
                </a:lnTo>
                <a:lnTo>
                  <a:pt x="11855" y="198142"/>
                </a:lnTo>
                <a:lnTo>
                  <a:pt x="17174" y="195072"/>
                </a:lnTo>
                <a:close/>
                <a:moveTo>
                  <a:pt x="28816" y="195072"/>
                </a:moveTo>
                <a:lnTo>
                  <a:pt x="23497" y="204251"/>
                </a:lnTo>
                <a:lnTo>
                  <a:pt x="23497" y="198142"/>
                </a:lnTo>
                <a:lnTo>
                  <a:pt x="28816" y="195072"/>
                </a:lnTo>
                <a:close/>
                <a:moveTo>
                  <a:pt x="40427" y="195072"/>
                </a:moveTo>
                <a:lnTo>
                  <a:pt x="35108" y="204251"/>
                </a:lnTo>
                <a:lnTo>
                  <a:pt x="35108" y="198142"/>
                </a:lnTo>
                <a:lnTo>
                  <a:pt x="40427" y="195072"/>
                </a:lnTo>
                <a:close/>
                <a:moveTo>
                  <a:pt x="52008" y="195072"/>
                </a:moveTo>
                <a:lnTo>
                  <a:pt x="46689" y="204251"/>
                </a:lnTo>
                <a:lnTo>
                  <a:pt x="46689" y="198142"/>
                </a:lnTo>
                <a:lnTo>
                  <a:pt x="52008" y="195072"/>
                </a:lnTo>
                <a:close/>
                <a:moveTo>
                  <a:pt x="63650" y="195072"/>
                </a:moveTo>
                <a:lnTo>
                  <a:pt x="58330" y="204251"/>
                </a:lnTo>
                <a:lnTo>
                  <a:pt x="58330" y="198142"/>
                </a:lnTo>
                <a:lnTo>
                  <a:pt x="63650" y="195072"/>
                </a:lnTo>
                <a:close/>
                <a:moveTo>
                  <a:pt x="75261" y="195072"/>
                </a:moveTo>
                <a:lnTo>
                  <a:pt x="69941" y="204251"/>
                </a:lnTo>
                <a:lnTo>
                  <a:pt x="69941" y="198142"/>
                </a:lnTo>
                <a:lnTo>
                  <a:pt x="75261" y="195072"/>
                </a:lnTo>
                <a:close/>
                <a:moveTo>
                  <a:pt x="86902" y="195072"/>
                </a:moveTo>
                <a:lnTo>
                  <a:pt x="81583" y="204251"/>
                </a:lnTo>
                <a:lnTo>
                  <a:pt x="81583" y="198142"/>
                </a:lnTo>
                <a:lnTo>
                  <a:pt x="86902" y="195072"/>
                </a:lnTo>
                <a:close/>
                <a:moveTo>
                  <a:pt x="98513" y="195072"/>
                </a:moveTo>
                <a:lnTo>
                  <a:pt x="93194" y="204251"/>
                </a:lnTo>
                <a:lnTo>
                  <a:pt x="93194" y="198142"/>
                </a:lnTo>
                <a:lnTo>
                  <a:pt x="98513" y="195072"/>
                </a:lnTo>
                <a:close/>
                <a:moveTo>
                  <a:pt x="110155" y="195072"/>
                </a:moveTo>
                <a:lnTo>
                  <a:pt x="104836" y="204251"/>
                </a:lnTo>
                <a:lnTo>
                  <a:pt x="104836" y="198142"/>
                </a:lnTo>
                <a:lnTo>
                  <a:pt x="110155" y="195072"/>
                </a:lnTo>
                <a:close/>
                <a:moveTo>
                  <a:pt x="121736" y="195072"/>
                </a:moveTo>
                <a:lnTo>
                  <a:pt x="116416" y="204251"/>
                </a:lnTo>
                <a:lnTo>
                  <a:pt x="116416" y="198142"/>
                </a:lnTo>
                <a:lnTo>
                  <a:pt x="121736" y="195072"/>
                </a:lnTo>
                <a:close/>
                <a:moveTo>
                  <a:pt x="133377" y="195072"/>
                </a:moveTo>
                <a:lnTo>
                  <a:pt x="128058" y="204251"/>
                </a:lnTo>
                <a:lnTo>
                  <a:pt x="128058" y="198142"/>
                </a:lnTo>
                <a:lnTo>
                  <a:pt x="133377" y="195072"/>
                </a:lnTo>
                <a:close/>
                <a:moveTo>
                  <a:pt x="144988" y="195072"/>
                </a:moveTo>
                <a:lnTo>
                  <a:pt x="139669" y="204251"/>
                </a:lnTo>
                <a:lnTo>
                  <a:pt x="139669" y="198142"/>
                </a:lnTo>
                <a:lnTo>
                  <a:pt x="144988" y="195072"/>
                </a:lnTo>
                <a:close/>
                <a:moveTo>
                  <a:pt x="156630" y="195072"/>
                </a:moveTo>
                <a:lnTo>
                  <a:pt x="151311" y="204251"/>
                </a:lnTo>
                <a:lnTo>
                  <a:pt x="151311" y="198142"/>
                </a:lnTo>
                <a:lnTo>
                  <a:pt x="156630" y="195072"/>
                </a:lnTo>
                <a:close/>
                <a:moveTo>
                  <a:pt x="168241" y="195072"/>
                </a:moveTo>
                <a:lnTo>
                  <a:pt x="162922" y="204251"/>
                </a:lnTo>
                <a:lnTo>
                  <a:pt x="162922" y="198142"/>
                </a:lnTo>
                <a:lnTo>
                  <a:pt x="168241" y="195072"/>
                </a:lnTo>
                <a:close/>
                <a:moveTo>
                  <a:pt x="179822" y="195072"/>
                </a:moveTo>
                <a:lnTo>
                  <a:pt x="174503" y="204251"/>
                </a:lnTo>
                <a:lnTo>
                  <a:pt x="174503" y="198142"/>
                </a:lnTo>
                <a:lnTo>
                  <a:pt x="179822" y="195072"/>
                </a:lnTo>
                <a:close/>
                <a:moveTo>
                  <a:pt x="191463" y="195072"/>
                </a:moveTo>
                <a:lnTo>
                  <a:pt x="186144" y="204251"/>
                </a:lnTo>
                <a:lnTo>
                  <a:pt x="186144" y="198142"/>
                </a:lnTo>
                <a:lnTo>
                  <a:pt x="191463" y="195072"/>
                </a:lnTo>
                <a:close/>
                <a:moveTo>
                  <a:pt x="203075" y="195072"/>
                </a:moveTo>
                <a:lnTo>
                  <a:pt x="197755" y="204251"/>
                </a:lnTo>
                <a:lnTo>
                  <a:pt x="197755" y="198142"/>
                </a:lnTo>
                <a:lnTo>
                  <a:pt x="203075" y="195072"/>
                </a:lnTo>
                <a:close/>
                <a:moveTo>
                  <a:pt x="214716" y="195072"/>
                </a:moveTo>
                <a:lnTo>
                  <a:pt x="209397" y="204251"/>
                </a:lnTo>
                <a:lnTo>
                  <a:pt x="209397" y="198142"/>
                </a:lnTo>
                <a:lnTo>
                  <a:pt x="214716" y="195072"/>
                </a:lnTo>
                <a:close/>
                <a:moveTo>
                  <a:pt x="226327" y="195072"/>
                </a:moveTo>
                <a:lnTo>
                  <a:pt x="221008" y="204251"/>
                </a:lnTo>
                <a:lnTo>
                  <a:pt x="221008" y="198142"/>
                </a:lnTo>
                <a:lnTo>
                  <a:pt x="226327" y="195072"/>
                </a:lnTo>
                <a:close/>
                <a:moveTo>
                  <a:pt x="237969" y="195072"/>
                </a:moveTo>
                <a:lnTo>
                  <a:pt x="232650" y="204251"/>
                </a:lnTo>
                <a:lnTo>
                  <a:pt x="232650" y="198142"/>
                </a:lnTo>
                <a:lnTo>
                  <a:pt x="237969" y="195072"/>
                </a:lnTo>
                <a:close/>
                <a:moveTo>
                  <a:pt x="249550" y="195072"/>
                </a:moveTo>
                <a:lnTo>
                  <a:pt x="244230" y="204251"/>
                </a:lnTo>
                <a:lnTo>
                  <a:pt x="244230" y="198142"/>
                </a:lnTo>
                <a:lnTo>
                  <a:pt x="249550" y="195072"/>
                </a:lnTo>
                <a:close/>
                <a:moveTo>
                  <a:pt x="261191" y="195072"/>
                </a:moveTo>
                <a:lnTo>
                  <a:pt x="255872" y="204251"/>
                </a:lnTo>
                <a:lnTo>
                  <a:pt x="255872" y="198142"/>
                </a:lnTo>
                <a:lnTo>
                  <a:pt x="261191" y="195072"/>
                </a:lnTo>
                <a:close/>
                <a:moveTo>
                  <a:pt x="272802" y="195072"/>
                </a:moveTo>
                <a:lnTo>
                  <a:pt x="267483" y="204251"/>
                </a:lnTo>
                <a:lnTo>
                  <a:pt x="267483" y="198142"/>
                </a:lnTo>
                <a:lnTo>
                  <a:pt x="272802" y="195072"/>
                </a:lnTo>
                <a:close/>
                <a:moveTo>
                  <a:pt x="284444" y="195072"/>
                </a:moveTo>
                <a:lnTo>
                  <a:pt x="279125" y="204251"/>
                </a:lnTo>
                <a:lnTo>
                  <a:pt x="279125" y="198142"/>
                </a:lnTo>
                <a:lnTo>
                  <a:pt x="284444" y="195072"/>
                </a:lnTo>
                <a:close/>
                <a:moveTo>
                  <a:pt x="6262" y="195102"/>
                </a:moveTo>
                <a:lnTo>
                  <a:pt x="11582" y="198142"/>
                </a:lnTo>
                <a:lnTo>
                  <a:pt x="11582" y="204281"/>
                </a:lnTo>
                <a:lnTo>
                  <a:pt x="6262" y="195102"/>
                </a:lnTo>
                <a:close/>
                <a:moveTo>
                  <a:pt x="17904" y="195102"/>
                </a:moveTo>
                <a:lnTo>
                  <a:pt x="23223" y="198142"/>
                </a:lnTo>
                <a:lnTo>
                  <a:pt x="23223" y="204281"/>
                </a:lnTo>
                <a:lnTo>
                  <a:pt x="17904" y="195102"/>
                </a:lnTo>
                <a:close/>
                <a:moveTo>
                  <a:pt x="29515" y="195102"/>
                </a:moveTo>
                <a:lnTo>
                  <a:pt x="34834" y="198142"/>
                </a:lnTo>
                <a:lnTo>
                  <a:pt x="34834" y="204281"/>
                </a:lnTo>
                <a:lnTo>
                  <a:pt x="29515" y="195102"/>
                </a:lnTo>
                <a:close/>
                <a:moveTo>
                  <a:pt x="41126" y="195102"/>
                </a:moveTo>
                <a:lnTo>
                  <a:pt x="46446" y="198142"/>
                </a:lnTo>
                <a:lnTo>
                  <a:pt x="46446" y="204281"/>
                </a:lnTo>
                <a:lnTo>
                  <a:pt x="41126" y="195102"/>
                </a:lnTo>
                <a:close/>
                <a:moveTo>
                  <a:pt x="52737" y="195102"/>
                </a:moveTo>
                <a:lnTo>
                  <a:pt x="58057" y="198142"/>
                </a:lnTo>
                <a:lnTo>
                  <a:pt x="58057" y="204281"/>
                </a:lnTo>
                <a:lnTo>
                  <a:pt x="52737" y="195102"/>
                </a:lnTo>
                <a:close/>
                <a:moveTo>
                  <a:pt x="64379" y="195072"/>
                </a:moveTo>
                <a:lnTo>
                  <a:pt x="69698" y="198142"/>
                </a:lnTo>
                <a:lnTo>
                  <a:pt x="69698" y="204281"/>
                </a:lnTo>
                <a:lnTo>
                  <a:pt x="64379" y="195072"/>
                </a:lnTo>
                <a:close/>
                <a:moveTo>
                  <a:pt x="75990" y="195102"/>
                </a:moveTo>
                <a:lnTo>
                  <a:pt x="81309" y="198142"/>
                </a:lnTo>
                <a:lnTo>
                  <a:pt x="81309" y="204281"/>
                </a:lnTo>
                <a:lnTo>
                  <a:pt x="75990" y="195102"/>
                </a:lnTo>
                <a:close/>
                <a:moveTo>
                  <a:pt x="87632" y="195102"/>
                </a:moveTo>
                <a:lnTo>
                  <a:pt x="92951" y="198142"/>
                </a:lnTo>
                <a:lnTo>
                  <a:pt x="92951" y="204281"/>
                </a:lnTo>
                <a:lnTo>
                  <a:pt x="87632" y="195102"/>
                </a:lnTo>
                <a:close/>
                <a:moveTo>
                  <a:pt x="99243" y="195102"/>
                </a:moveTo>
                <a:lnTo>
                  <a:pt x="104562" y="198142"/>
                </a:lnTo>
                <a:lnTo>
                  <a:pt x="104562" y="204281"/>
                </a:lnTo>
                <a:lnTo>
                  <a:pt x="99243" y="195102"/>
                </a:lnTo>
                <a:close/>
                <a:moveTo>
                  <a:pt x="110824" y="195102"/>
                </a:moveTo>
                <a:lnTo>
                  <a:pt x="116143" y="198142"/>
                </a:lnTo>
                <a:lnTo>
                  <a:pt x="116143" y="204281"/>
                </a:lnTo>
                <a:lnTo>
                  <a:pt x="110824" y="195102"/>
                </a:lnTo>
                <a:close/>
                <a:moveTo>
                  <a:pt x="122465" y="195102"/>
                </a:moveTo>
                <a:lnTo>
                  <a:pt x="127784" y="198142"/>
                </a:lnTo>
                <a:lnTo>
                  <a:pt x="127784" y="204281"/>
                </a:lnTo>
                <a:lnTo>
                  <a:pt x="122465" y="195102"/>
                </a:lnTo>
                <a:close/>
                <a:moveTo>
                  <a:pt x="134076" y="195102"/>
                </a:moveTo>
                <a:lnTo>
                  <a:pt x="139396" y="198142"/>
                </a:lnTo>
                <a:lnTo>
                  <a:pt x="139396" y="204281"/>
                </a:lnTo>
                <a:lnTo>
                  <a:pt x="134076" y="195102"/>
                </a:lnTo>
                <a:close/>
                <a:moveTo>
                  <a:pt x="145718" y="195102"/>
                </a:moveTo>
                <a:lnTo>
                  <a:pt x="151037" y="198142"/>
                </a:lnTo>
                <a:lnTo>
                  <a:pt x="151037" y="204281"/>
                </a:lnTo>
                <a:lnTo>
                  <a:pt x="145718" y="195102"/>
                </a:lnTo>
                <a:close/>
                <a:moveTo>
                  <a:pt x="157329" y="195102"/>
                </a:moveTo>
                <a:lnTo>
                  <a:pt x="162648" y="198142"/>
                </a:lnTo>
                <a:lnTo>
                  <a:pt x="162648" y="204281"/>
                </a:lnTo>
                <a:lnTo>
                  <a:pt x="157329" y="195102"/>
                </a:lnTo>
                <a:close/>
                <a:moveTo>
                  <a:pt x="168971" y="195102"/>
                </a:moveTo>
                <a:lnTo>
                  <a:pt x="174290" y="198142"/>
                </a:lnTo>
                <a:lnTo>
                  <a:pt x="174290" y="204281"/>
                </a:lnTo>
                <a:lnTo>
                  <a:pt x="168971" y="195102"/>
                </a:lnTo>
                <a:close/>
                <a:moveTo>
                  <a:pt x="180551" y="195102"/>
                </a:moveTo>
                <a:lnTo>
                  <a:pt x="185871" y="198142"/>
                </a:lnTo>
                <a:lnTo>
                  <a:pt x="185871" y="204281"/>
                </a:lnTo>
                <a:lnTo>
                  <a:pt x="180551" y="195102"/>
                </a:lnTo>
                <a:close/>
                <a:moveTo>
                  <a:pt x="192193" y="195102"/>
                </a:moveTo>
                <a:lnTo>
                  <a:pt x="197512" y="198142"/>
                </a:lnTo>
                <a:lnTo>
                  <a:pt x="197512" y="204281"/>
                </a:lnTo>
                <a:lnTo>
                  <a:pt x="192193" y="195102"/>
                </a:lnTo>
                <a:close/>
                <a:moveTo>
                  <a:pt x="203804" y="195072"/>
                </a:moveTo>
                <a:lnTo>
                  <a:pt x="209123" y="198142"/>
                </a:lnTo>
                <a:lnTo>
                  <a:pt x="209123" y="204281"/>
                </a:lnTo>
                <a:lnTo>
                  <a:pt x="203804" y="195072"/>
                </a:lnTo>
                <a:close/>
                <a:moveTo>
                  <a:pt x="215446" y="195102"/>
                </a:moveTo>
                <a:lnTo>
                  <a:pt x="220765" y="198142"/>
                </a:lnTo>
                <a:lnTo>
                  <a:pt x="220765" y="204281"/>
                </a:lnTo>
                <a:lnTo>
                  <a:pt x="215446" y="195102"/>
                </a:lnTo>
                <a:close/>
                <a:moveTo>
                  <a:pt x="227057" y="195072"/>
                </a:moveTo>
                <a:lnTo>
                  <a:pt x="232376" y="198142"/>
                </a:lnTo>
                <a:lnTo>
                  <a:pt x="232376" y="204281"/>
                </a:lnTo>
                <a:lnTo>
                  <a:pt x="227057" y="195072"/>
                </a:lnTo>
                <a:close/>
                <a:moveTo>
                  <a:pt x="238668" y="195072"/>
                </a:moveTo>
                <a:lnTo>
                  <a:pt x="243987" y="198142"/>
                </a:lnTo>
                <a:lnTo>
                  <a:pt x="243987" y="204281"/>
                </a:lnTo>
                <a:lnTo>
                  <a:pt x="238668" y="195072"/>
                </a:lnTo>
                <a:close/>
                <a:moveTo>
                  <a:pt x="250279" y="195072"/>
                </a:moveTo>
                <a:lnTo>
                  <a:pt x="255598" y="198142"/>
                </a:lnTo>
                <a:lnTo>
                  <a:pt x="255598" y="204281"/>
                </a:lnTo>
                <a:lnTo>
                  <a:pt x="250279" y="195072"/>
                </a:lnTo>
                <a:close/>
                <a:moveTo>
                  <a:pt x="261890" y="195072"/>
                </a:moveTo>
                <a:lnTo>
                  <a:pt x="267210" y="198142"/>
                </a:lnTo>
                <a:lnTo>
                  <a:pt x="267210" y="204281"/>
                </a:lnTo>
                <a:lnTo>
                  <a:pt x="261890" y="195072"/>
                </a:lnTo>
                <a:close/>
                <a:moveTo>
                  <a:pt x="273532" y="195072"/>
                </a:moveTo>
                <a:lnTo>
                  <a:pt x="278851" y="198142"/>
                </a:lnTo>
                <a:lnTo>
                  <a:pt x="278851" y="204281"/>
                </a:lnTo>
                <a:lnTo>
                  <a:pt x="273532" y="195072"/>
                </a:lnTo>
                <a:close/>
                <a:moveTo>
                  <a:pt x="40883" y="195163"/>
                </a:moveTo>
                <a:lnTo>
                  <a:pt x="46202" y="204373"/>
                </a:lnTo>
                <a:lnTo>
                  <a:pt x="46202" y="204373"/>
                </a:lnTo>
                <a:lnTo>
                  <a:pt x="43740" y="202914"/>
                </a:lnTo>
                <a:lnTo>
                  <a:pt x="40883" y="201333"/>
                </a:lnTo>
                <a:lnTo>
                  <a:pt x="40883" y="195163"/>
                </a:lnTo>
                <a:close/>
                <a:moveTo>
                  <a:pt x="64136" y="195163"/>
                </a:moveTo>
                <a:lnTo>
                  <a:pt x="69455" y="204373"/>
                </a:lnTo>
                <a:lnTo>
                  <a:pt x="69455" y="204373"/>
                </a:lnTo>
                <a:lnTo>
                  <a:pt x="66993" y="202914"/>
                </a:lnTo>
                <a:lnTo>
                  <a:pt x="64136" y="201333"/>
                </a:lnTo>
                <a:lnTo>
                  <a:pt x="64136" y="195163"/>
                </a:lnTo>
                <a:close/>
                <a:moveTo>
                  <a:pt x="110611" y="195163"/>
                </a:moveTo>
                <a:lnTo>
                  <a:pt x="115930" y="204373"/>
                </a:lnTo>
                <a:lnTo>
                  <a:pt x="115930" y="204373"/>
                </a:lnTo>
                <a:lnTo>
                  <a:pt x="113468" y="202914"/>
                </a:lnTo>
                <a:lnTo>
                  <a:pt x="110611" y="201333"/>
                </a:lnTo>
                <a:lnTo>
                  <a:pt x="110611" y="195163"/>
                </a:lnTo>
                <a:close/>
                <a:moveTo>
                  <a:pt x="17661" y="195163"/>
                </a:moveTo>
                <a:lnTo>
                  <a:pt x="22980" y="204373"/>
                </a:lnTo>
                <a:lnTo>
                  <a:pt x="22980" y="204373"/>
                </a:lnTo>
                <a:lnTo>
                  <a:pt x="20518" y="202914"/>
                </a:lnTo>
                <a:lnTo>
                  <a:pt x="17661" y="201333"/>
                </a:lnTo>
                <a:lnTo>
                  <a:pt x="17661" y="195163"/>
                </a:lnTo>
                <a:close/>
                <a:moveTo>
                  <a:pt x="29302" y="195163"/>
                </a:moveTo>
                <a:lnTo>
                  <a:pt x="34622" y="204373"/>
                </a:lnTo>
                <a:lnTo>
                  <a:pt x="34622" y="204373"/>
                </a:lnTo>
                <a:lnTo>
                  <a:pt x="32160" y="202914"/>
                </a:lnTo>
                <a:lnTo>
                  <a:pt x="29302" y="201333"/>
                </a:lnTo>
                <a:lnTo>
                  <a:pt x="29302" y="195163"/>
                </a:lnTo>
                <a:close/>
                <a:moveTo>
                  <a:pt x="87389" y="195163"/>
                </a:moveTo>
                <a:lnTo>
                  <a:pt x="92708" y="204373"/>
                </a:lnTo>
                <a:lnTo>
                  <a:pt x="92708" y="204373"/>
                </a:lnTo>
                <a:lnTo>
                  <a:pt x="90246" y="202914"/>
                </a:lnTo>
                <a:lnTo>
                  <a:pt x="87389" y="201333"/>
                </a:lnTo>
                <a:lnTo>
                  <a:pt x="87389" y="195163"/>
                </a:lnTo>
                <a:close/>
                <a:moveTo>
                  <a:pt x="133864" y="195163"/>
                </a:moveTo>
                <a:lnTo>
                  <a:pt x="139183" y="204373"/>
                </a:lnTo>
                <a:lnTo>
                  <a:pt x="139183" y="204373"/>
                </a:lnTo>
                <a:lnTo>
                  <a:pt x="136721" y="202914"/>
                </a:lnTo>
                <a:lnTo>
                  <a:pt x="133864" y="201333"/>
                </a:lnTo>
                <a:lnTo>
                  <a:pt x="133864" y="195163"/>
                </a:lnTo>
                <a:close/>
                <a:moveTo>
                  <a:pt x="145475" y="195163"/>
                </a:moveTo>
                <a:lnTo>
                  <a:pt x="150794" y="204373"/>
                </a:lnTo>
                <a:lnTo>
                  <a:pt x="150794" y="204373"/>
                </a:lnTo>
                <a:lnTo>
                  <a:pt x="148332" y="202914"/>
                </a:lnTo>
                <a:lnTo>
                  <a:pt x="145475" y="201333"/>
                </a:lnTo>
                <a:lnTo>
                  <a:pt x="145475" y="195163"/>
                </a:lnTo>
                <a:close/>
                <a:moveTo>
                  <a:pt x="157116" y="195163"/>
                </a:moveTo>
                <a:lnTo>
                  <a:pt x="162436" y="204373"/>
                </a:lnTo>
                <a:lnTo>
                  <a:pt x="162436" y="204373"/>
                </a:lnTo>
                <a:lnTo>
                  <a:pt x="159974" y="202914"/>
                </a:lnTo>
                <a:lnTo>
                  <a:pt x="157116" y="201333"/>
                </a:lnTo>
                <a:lnTo>
                  <a:pt x="157116" y="195163"/>
                </a:lnTo>
                <a:close/>
                <a:moveTo>
                  <a:pt x="168727" y="195163"/>
                </a:moveTo>
                <a:lnTo>
                  <a:pt x="174047" y="204373"/>
                </a:lnTo>
                <a:lnTo>
                  <a:pt x="174047" y="204373"/>
                </a:lnTo>
                <a:lnTo>
                  <a:pt x="171585" y="202914"/>
                </a:lnTo>
                <a:lnTo>
                  <a:pt x="168727" y="201333"/>
                </a:lnTo>
                <a:lnTo>
                  <a:pt x="168727" y="195163"/>
                </a:lnTo>
                <a:close/>
                <a:moveTo>
                  <a:pt x="180339" y="195163"/>
                </a:moveTo>
                <a:lnTo>
                  <a:pt x="185658" y="204373"/>
                </a:lnTo>
                <a:lnTo>
                  <a:pt x="185658" y="204373"/>
                </a:lnTo>
                <a:lnTo>
                  <a:pt x="183165" y="202914"/>
                </a:lnTo>
                <a:lnTo>
                  <a:pt x="180339" y="201333"/>
                </a:lnTo>
                <a:lnTo>
                  <a:pt x="180339" y="195163"/>
                </a:lnTo>
                <a:close/>
                <a:moveTo>
                  <a:pt x="191950" y="195163"/>
                </a:moveTo>
                <a:lnTo>
                  <a:pt x="197269" y="204373"/>
                </a:lnTo>
                <a:lnTo>
                  <a:pt x="197269" y="204373"/>
                </a:lnTo>
                <a:lnTo>
                  <a:pt x="194807" y="202914"/>
                </a:lnTo>
                <a:lnTo>
                  <a:pt x="191950" y="201333"/>
                </a:lnTo>
                <a:lnTo>
                  <a:pt x="191950" y="195163"/>
                </a:lnTo>
                <a:close/>
                <a:moveTo>
                  <a:pt x="215202" y="195163"/>
                </a:moveTo>
                <a:lnTo>
                  <a:pt x="220522" y="204373"/>
                </a:lnTo>
                <a:lnTo>
                  <a:pt x="220522" y="204373"/>
                </a:lnTo>
                <a:lnTo>
                  <a:pt x="218060" y="202914"/>
                </a:lnTo>
                <a:lnTo>
                  <a:pt x="215202" y="201333"/>
                </a:lnTo>
                <a:lnTo>
                  <a:pt x="215202" y="195163"/>
                </a:lnTo>
                <a:close/>
                <a:moveTo>
                  <a:pt x="52525" y="195163"/>
                </a:moveTo>
                <a:lnTo>
                  <a:pt x="57844" y="204373"/>
                </a:lnTo>
                <a:lnTo>
                  <a:pt x="55351" y="202914"/>
                </a:lnTo>
                <a:lnTo>
                  <a:pt x="52525" y="201333"/>
                </a:lnTo>
                <a:lnTo>
                  <a:pt x="52525" y="195163"/>
                </a:lnTo>
                <a:close/>
                <a:moveTo>
                  <a:pt x="75777" y="195163"/>
                </a:moveTo>
                <a:lnTo>
                  <a:pt x="81097" y="204373"/>
                </a:lnTo>
                <a:lnTo>
                  <a:pt x="78604" y="202914"/>
                </a:lnTo>
                <a:lnTo>
                  <a:pt x="75777" y="201333"/>
                </a:lnTo>
                <a:lnTo>
                  <a:pt x="75777" y="195163"/>
                </a:lnTo>
                <a:close/>
                <a:moveTo>
                  <a:pt x="99030" y="195163"/>
                </a:moveTo>
                <a:lnTo>
                  <a:pt x="104349" y="204373"/>
                </a:lnTo>
                <a:lnTo>
                  <a:pt x="101857" y="202914"/>
                </a:lnTo>
                <a:lnTo>
                  <a:pt x="99030" y="201333"/>
                </a:lnTo>
                <a:lnTo>
                  <a:pt x="99030" y="195163"/>
                </a:lnTo>
                <a:close/>
                <a:moveTo>
                  <a:pt x="122222" y="195163"/>
                </a:moveTo>
                <a:lnTo>
                  <a:pt x="127541" y="204373"/>
                </a:lnTo>
                <a:lnTo>
                  <a:pt x="125079" y="202914"/>
                </a:lnTo>
                <a:lnTo>
                  <a:pt x="122222" y="201333"/>
                </a:lnTo>
                <a:lnTo>
                  <a:pt x="122222" y="195163"/>
                </a:lnTo>
                <a:close/>
                <a:moveTo>
                  <a:pt x="203591" y="195163"/>
                </a:moveTo>
                <a:lnTo>
                  <a:pt x="208911" y="204373"/>
                </a:lnTo>
                <a:lnTo>
                  <a:pt x="206418" y="202914"/>
                </a:lnTo>
                <a:lnTo>
                  <a:pt x="203591" y="201333"/>
                </a:lnTo>
                <a:lnTo>
                  <a:pt x="203591" y="195163"/>
                </a:lnTo>
                <a:close/>
                <a:moveTo>
                  <a:pt x="191676" y="195224"/>
                </a:moveTo>
                <a:lnTo>
                  <a:pt x="191676" y="201363"/>
                </a:lnTo>
                <a:lnTo>
                  <a:pt x="188849" y="203005"/>
                </a:lnTo>
                <a:lnTo>
                  <a:pt x="186357" y="204403"/>
                </a:lnTo>
                <a:lnTo>
                  <a:pt x="186357" y="204403"/>
                </a:lnTo>
                <a:lnTo>
                  <a:pt x="191676" y="195224"/>
                </a:lnTo>
                <a:close/>
                <a:moveTo>
                  <a:pt x="226570" y="195224"/>
                </a:moveTo>
                <a:lnTo>
                  <a:pt x="226570" y="201333"/>
                </a:lnTo>
                <a:lnTo>
                  <a:pt x="223713" y="202974"/>
                </a:lnTo>
                <a:lnTo>
                  <a:pt x="221251" y="204403"/>
                </a:lnTo>
                <a:lnTo>
                  <a:pt x="221251" y="204403"/>
                </a:lnTo>
                <a:lnTo>
                  <a:pt x="226570" y="195224"/>
                </a:lnTo>
                <a:close/>
                <a:moveTo>
                  <a:pt x="249793" y="195224"/>
                </a:moveTo>
                <a:lnTo>
                  <a:pt x="249793" y="201333"/>
                </a:lnTo>
                <a:lnTo>
                  <a:pt x="246936" y="202974"/>
                </a:lnTo>
                <a:lnTo>
                  <a:pt x="244474" y="204403"/>
                </a:lnTo>
                <a:lnTo>
                  <a:pt x="244474" y="204403"/>
                </a:lnTo>
                <a:lnTo>
                  <a:pt x="249793" y="195224"/>
                </a:lnTo>
                <a:close/>
                <a:moveTo>
                  <a:pt x="250036" y="195224"/>
                </a:moveTo>
                <a:lnTo>
                  <a:pt x="255355" y="204403"/>
                </a:lnTo>
                <a:lnTo>
                  <a:pt x="255355" y="204403"/>
                </a:lnTo>
                <a:lnTo>
                  <a:pt x="252893" y="203005"/>
                </a:lnTo>
                <a:lnTo>
                  <a:pt x="250036" y="201363"/>
                </a:lnTo>
                <a:lnTo>
                  <a:pt x="250036" y="195224"/>
                </a:lnTo>
                <a:close/>
                <a:moveTo>
                  <a:pt x="261404" y="195224"/>
                </a:moveTo>
                <a:lnTo>
                  <a:pt x="261404" y="201333"/>
                </a:lnTo>
                <a:lnTo>
                  <a:pt x="258547" y="202974"/>
                </a:lnTo>
                <a:lnTo>
                  <a:pt x="256085" y="204403"/>
                </a:lnTo>
                <a:lnTo>
                  <a:pt x="256085" y="204403"/>
                </a:lnTo>
                <a:lnTo>
                  <a:pt x="261404" y="195224"/>
                </a:lnTo>
                <a:close/>
                <a:moveTo>
                  <a:pt x="273289" y="195224"/>
                </a:moveTo>
                <a:lnTo>
                  <a:pt x="278608" y="204403"/>
                </a:lnTo>
                <a:lnTo>
                  <a:pt x="278608" y="204403"/>
                </a:lnTo>
                <a:lnTo>
                  <a:pt x="276146" y="203005"/>
                </a:lnTo>
                <a:lnTo>
                  <a:pt x="273289" y="201363"/>
                </a:lnTo>
                <a:lnTo>
                  <a:pt x="273289" y="195224"/>
                </a:lnTo>
                <a:close/>
                <a:moveTo>
                  <a:pt x="63862" y="195224"/>
                </a:moveTo>
                <a:lnTo>
                  <a:pt x="63862" y="201363"/>
                </a:lnTo>
                <a:lnTo>
                  <a:pt x="61005" y="203005"/>
                </a:lnTo>
                <a:lnTo>
                  <a:pt x="58543" y="204403"/>
                </a:lnTo>
                <a:lnTo>
                  <a:pt x="63862" y="195224"/>
                </a:lnTo>
                <a:close/>
                <a:moveTo>
                  <a:pt x="75504" y="195224"/>
                </a:moveTo>
                <a:lnTo>
                  <a:pt x="75504" y="201363"/>
                </a:lnTo>
                <a:lnTo>
                  <a:pt x="72647" y="203005"/>
                </a:lnTo>
                <a:lnTo>
                  <a:pt x="70185" y="204403"/>
                </a:lnTo>
                <a:lnTo>
                  <a:pt x="75504" y="195224"/>
                </a:lnTo>
                <a:close/>
                <a:moveTo>
                  <a:pt x="87115" y="195224"/>
                </a:moveTo>
                <a:lnTo>
                  <a:pt x="87115" y="201363"/>
                </a:lnTo>
                <a:lnTo>
                  <a:pt x="84288" y="203005"/>
                </a:lnTo>
                <a:lnTo>
                  <a:pt x="81796" y="204403"/>
                </a:lnTo>
                <a:lnTo>
                  <a:pt x="87115" y="195224"/>
                </a:lnTo>
                <a:close/>
                <a:moveTo>
                  <a:pt x="98757" y="195224"/>
                </a:moveTo>
                <a:lnTo>
                  <a:pt x="98757" y="201363"/>
                </a:lnTo>
                <a:lnTo>
                  <a:pt x="95899" y="203005"/>
                </a:lnTo>
                <a:lnTo>
                  <a:pt x="93437" y="204403"/>
                </a:lnTo>
                <a:lnTo>
                  <a:pt x="98757" y="195224"/>
                </a:lnTo>
                <a:close/>
                <a:moveTo>
                  <a:pt x="110368" y="195224"/>
                </a:moveTo>
                <a:lnTo>
                  <a:pt x="110368" y="201363"/>
                </a:lnTo>
                <a:lnTo>
                  <a:pt x="107541" y="203005"/>
                </a:lnTo>
                <a:lnTo>
                  <a:pt x="105048" y="204403"/>
                </a:lnTo>
                <a:lnTo>
                  <a:pt x="110368" y="195224"/>
                </a:lnTo>
                <a:close/>
                <a:moveTo>
                  <a:pt x="121979" y="195224"/>
                </a:moveTo>
                <a:lnTo>
                  <a:pt x="121979" y="201363"/>
                </a:lnTo>
                <a:lnTo>
                  <a:pt x="119122" y="203005"/>
                </a:lnTo>
                <a:lnTo>
                  <a:pt x="116660" y="204403"/>
                </a:lnTo>
                <a:lnTo>
                  <a:pt x="121979" y="195224"/>
                </a:lnTo>
                <a:close/>
                <a:moveTo>
                  <a:pt x="133590" y="195224"/>
                </a:moveTo>
                <a:lnTo>
                  <a:pt x="133590" y="201363"/>
                </a:lnTo>
                <a:lnTo>
                  <a:pt x="130733" y="203005"/>
                </a:lnTo>
                <a:lnTo>
                  <a:pt x="128271" y="204403"/>
                </a:lnTo>
                <a:lnTo>
                  <a:pt x="133590" y="195224"/>
                </a:lnTo>
                <a:close/>
                <a:moveTo>
                  <a:pt x="145232" y="195224"/>
                </a:moveTo>
                <a:lnTo>
                  <a:pt x="145232" y="201363"/>
                </a:lnTo>
                <a:lnTo>
                  <a:pt x="142374" y="203005"/>
                </a:lnTo>
                <a:lnTo>
                  <a:pt x="139912" y="204403"/>
                </a:lnTo>
                <a:lnTo>
                  <a:pt x="145232" y="195224"/>
                </a:lnTo>
                <a:close/>
                <a:moveTo>
                  <a:pt x="156843" y="195224"/>
                </a:moveTo>
                <a:lnTo>
                  <a:pt x="156843" y="201363"/>
                </a:lnTo>
                <a:lnTo>
                  <a:pt x="153986" y="203005"/>
                </a:lnTo>
                <a:lnTo>
                  <a:pt x="151523" y="204403"/>
                </a:lnTo>
                <a:lnTo>
                  <a:pt x="156843" y="195224"/>
                </a:lnTo>
                <a:close/>
                <a:moveTo>
                  <a:pt x="168484" y="195224"/>
                </a:moveTo>
                <a:lnTo>
                  <a:pt x="168484" y="201363"/>
                </a:lnTo>
                <a:lnTo>
                  <a:pt x="165627" y="203005"/>
                </a:lnTo>
                <a:lnTo>
                  <a:pt x="163165" y="204403"/>
                </a:lnTo>
                <a:lnTo>
                  <a:pt x="168484" y="195224"/>
                </a:lnTo>
                <a:close/>
                <a:moveTo>
                  <a:pt x="180065" y="195224"/>
                </a:moveTo>
                <a:lnTo>
                  <a:pt x="180065" y="201363"/>
                </a:lnTo>
                <a:lnTo>
                  <a:pt x="177208" y="203005"/>
                </a:lnTo>
                <a:lnTo>
                  <a:pt x="174746" y="204403"/>
                </a:lnTo>
                <a:lnTo>
                  <a:pt x="180065" y="195224"/>
                </a:lnTo>
                <a:close/>
                <a:moveTo>
                  <a:pt x="203318" y="195224"/>
                </a:moveTo>
                <a:lnTo>
                  <a:pt x="203318" y="201363"/>
                </a:lnTo>
                <a:lnTo>
                  <a:pt x="200461" y="203005"/>
                </a:lnTo>
                <a:lnTo>
                  <a:pt x="197999" y="204403"/>
                </a:lnTo>
                <a:lnTo>
                  <a:pt x="203318" y="195224"/>
                </a:lnTo>
                <a:close/>
                <a:moveTo>
                  <a:pt x="214929" y="195224"/>
                </a:moveTo>
                <a:lnTo>
                  <a:pt x="214929" y="201363"/>
                </a:lnTo>
                <a:lnTo>
                  <a:pt x="212072" y="203005"/>
                </a:lnTo>
                <a:lnTo>
                  <a:pt x="209610" y="204403"/>
                </a:lnTo>
                <a:lnTo>
                  <a:pt x="214929" y="195224"/>
                </a:lnTo>
                <a:close/>
                <a:moveTo>
                  <a:pt x="226783" y="195224"/>
                </a:moveTo>
                <a:lnTo>
                  <a:pt x="232103" y="204403"/>
                </a:lnTo>
                <a:lnTo>
                  <a:pt x="229640" y="203005"/>
                </a:lnTo>
                <a:lnTo>
                  <a:pt x="226783" y="201363"/>
                </a:lnTo>
                <a:lnTo>
                  <a:pt x="226783" y="195224"/>
                </a:lnTo>
                <a:close/>
                <a:moveTo>
                  <a:pt x="238182" y="195224"/>
                </a:moveTo>
                <a:lnTo>
                  <a:pt x="238182" y="201333"/>
                </a:lnTo>
                <a:lnTo>
                  <a:pt x="235355" y="202974"/>
                </a:lnTo>
                <a:lnTo>
                  <a:pt x="232862" y="204403"/>
                </a:lnTo>
                <a:lnTo>
                  <a:pt x="238182" y="195224"/>
                </a:lnTo>
                <a:close/>
                <a:moveTo>
                  <a:pt x="238425" y="195224"/>
                </a:moveTo>
                <a:lnTo>
                  <a:pt x="243744" y="204403"/>
                </a:lnTo>
                <a:lnTo>
                  <a:pt x="241282" y="203005"/>
                </a:lnTo>
                <a:lnTo>
                  <a:pt x="238425" y="201363"/>
                </a:lnTo>
                <a:lnTo>
                  <a:pt x="238425" y="195224"/>
                </a:lnTo>
                <a:close/>
                <a:moveTo>
                  <a:pt x="261678" y="195224"/>
                </a:moveTo>
                <a:lnTo>
                  <a:pt x="266997" y="204403"/>
                </a:lnTo>
                <a:lnTo>
                  <a:pt x="264535" y="203005"/>
                </a:lnTo>
                <a:lnTo>
                  <a:pt x="261678" y="201363"/>
                </a:lnTo>
                <a:lnTo>
                  <a:pt x="261678" y="195224"/>
                </a:lnTo>
                <a:close/>
                <a:moveTo>
                  <a:pt x="273046" y="195224"/>
                </a:moveTo>
                <a:lnTo>
                  <a:pt x="273046" y="201363"/>
                </a:lnTo>
                <a:lnTo>
                  <a:pt x="270188" y="203005"/>
                </a:lnTo>
                <a:lnTo>
                  <a:pt x="267726" y="204403"/>
                </a:lnTo>
                <a:lnTo>
                  <a:pt x="273046" y="195224"/>
                </a:lnTo>
                <a:close/>
                <a:moveTo>
                  <a:pt x="284657" y="195224"/>
                </a:moveTo>
                <a:lnTo>
                  <a:pt x="284657" y="201363"/>
                </a:lnTo>
                <a:lnTo>
                  <a:pt x="279337" y="204403"/>
                </a:lnTo>
                <a:lnTo>
                  <a:pt x="284657" y="195224"/>
                </a:lnTo>
                <a:close/>
                <a:moveTo>
                  <a:pt x="17418" y="195224"/>
                </a:moveTo>
                <a:lnTo>
                  <a:pt x="17418" y="201363"/>
                </a:lnTo>
                <a:lnTo>
                  <a:pt x="14560" y="203005"/>
                </a:lnTo>
                <a:lnTo>
                  <a:pt x="12098" y="204433"/>
                </a:lnTo>
                <a:lnTo>
                  <a:pt x="17418" y="195224"/>
                </a:lnTo>
                <a:close/>
                <a:moveTo>
                  <a:pt x="29029" y="195224"/>
                </a:moveTo>
                <a:lnTo>
                  <a:pt x="29029" y="201363"/>
                </a:lnTo>
                <a:lnTo>
                  <a:pt x="26172" y="203005"/>
                </a:lnTo>
                <a:lnTo>
                  <a:pt x="23710" y="204433"/>
                </a:lnTo>
                <a:lnTo>
                  <a:pt x="29029" y="195224"/>
                </a:lnTo>
                <a:close/>
                <a:moveTo>
                  <a:pt x="40610" y="195224"/>
                </a:moveTo>
                <a:lnTo>
                  <a:pt x="40610" y="201363"/>
                </a:lnTo>
                <a:lnTo>
                  <a:pt x="37783" y="203005"/>
                </a:lnTo>
                <a:lnTo>
                  <a:pt x="35290" y="204433"/>
                </a:lnTo>
                <a:lnTo>
                  <a:pt x="40610" y="195224"/>
                </a:lnTo>
                <a:close/>
                <a:moveTo>
                  <a:pt x="52251" y="195224"/>
                </a:moveTo>
                <a:lnTo>
                  <a:pt x="52251" y="201363"/>
                </a:lnTo>
                <a:lnTo>
                  <a:pt x="49394" y="203005"/>
                </a:lnTo>
                <a:lnTo>
                  <a:pt x="46932" y="204433"/>
                </a:lnTo>
                <a:lnTo>
                  <a:pt x="52251" y="195224"/>
                </a:lnTo>
                <a:close/>
                <a:moveTo>
                  <a:pt x="5898" y="201546"/>
                </a:moveTo>
                <a:lnTo>
                  <a:pt x="8755" y="203187"/>
                </a:lnTo>
                <a:lnTo>
                  <a:pt x="11217" y="204646"/>
                </a:lnTo>
                <a:lnTo>
                  <a:pt x="578" y="204646"/>
                </a:lnTo>
                <a:lnTo>
                  <a:pt x="5898" y="201546"/>
                </a:lnTo>
                <a:close/>
                <a:moveTo>
                  <a:pt x="17509" y="201546"/>
                </a:moveTo>
                <a:lnTo>
                  <a:pt x="20366" y="203187"/>
                </a:lnTo>
                <a:lnTo>
                  <a:pt x="22828" y="204646"/>
                </a:lnTo>
                <a:lnTo>
                  <a:pt x="12190" y="204646"/>
                </a:lnTo>
                <a:lnTo>
                  <a:pt x="14682" y="203187"/>
                </a:lnTo>
                <a:lnTo>
                  <a:pt x="17509" y="201546"/>
                </a:lnTo>
                <a:close/>
                <a:moveTo>
                  <a:pt x="29150" y="201546"/>
                </a:moveTo>
                <a:lnTo>
                  <a:pt x="32008" y="203187"/>
                </a:lnTo>
                <a:lnTo>
                  <a:pt x="34470" y="204646"/>
                </a:lnTo>
                <a:lnTo>
                  <a:pt x="23831" y="204646"/>
                </a:lnTo>
                <a:lnTo>
                  <a:pt x="26293" y="203187"/>
                </a:lnTo>
                <a:lnTo>
                  <a:pt x="29150" y="201546"/>
                </a:lnTo>
                <a:close/>
                <a:moveTo>
                  <a:pt x="40762" y="201546"/>
                </a:moveTo>
                <a:lnTo>
                  <a:pt x="43619" y="203187"/>
                </a:lnTo>
                <a:lnTo>
                  <a:pt x="46081" y="204646"/>
                </a:lnTo>
                <a:lnTo>
                  <a:pt x="35442" y="204646"/>
                </a:lnTo>
                <a:lnTo>
                  <a:pt x="37935" y="203187"/>
                </a:lnTo>
                <a:lnTo>
                  <a:pt x="40762" y="201546"/>
                </a:lnTo>
                <a:close/>
                <a:moveTo>
                  <a:pt x="52403" y="201546"/>
                </a:moveTo>
                <a:lnTo>
                  <a:pt x="55260" y="203187"/>
                </a:lnTo>
                <a:lnTo>
                  <a:pt x="57722" y="204646"/>
                </a:lnTo>
                <a:lnTo>
                  <a:pt x="47084" y="204646"/>
                </a:lnTo>
                <a:lnTo>
                  <a:pt x="49546" y="203187"/>
                </a:lnTo>
                <a:lnTo>
                  <a:pt x="52403" y="201546"/>
                </a:lnTo>
                <a:close/>
                <a:moveTo>
                  <a:pt x="64014" y="201546"/>
                </a:moveTo>
                <a:lnTo>
                  <a:pt x="66871" y="203187"/>
                </a:lnTo>
                <a:lnTo>
                  <a:pt x="69334" y="204646"/>
                </a:lnTo>
                <a:lnTo>
                  <a:pt x="58695" y="204646"/>
                </a:lnTo>
                <a:lnTo>
                  <a:pt x="61187" y="203187"/>
                </a:lnTo>
                <a:lnTo>
                  <a:pt x="64014" y="201546"/>
                </a:lnTo>
                <a:close/>
                <a:moveTo>
                  <a:pt x="75656" y="201546"/>
                </a:moveTo>
                <a:lnTo>
                  <a:pt x="78513" y="203187"/>
                </a:lnTo>
                <a:lnTo>
                  <a:pt x="80975" y="204646"/>
                </a:lnTo>
                <a:lnTo>
                  <a:pt x="70337" y="204646"/>
                </a:lnTo>
                <a:lnTo>
                  <a:pt x="72799" y="203187"/>
                </a:lnTo>
                <a:lnTo>
                  <a:pt x="75656" y="201546"/>
                </a:lnTo>
                <a:close/>
                <a:moveTo>
                  <a:pt x="87237" y="201546"/>
                </a:moveTo>
                <a:lnTo>
                  <a:pt x="90094" y="203187"/>
                </a:lnTo>
                <a:lnTo>
                  <a:pt x="92556" y="204646"/>
                </a:lnTo>
                <a:lnTo>
                  <a:pt x="81917" y="204646"/>
                </a:lnTo>
                <a:lnTo>
                  <a:pt x="84379" y="203187"/>
                </a:lnTo>
                <a:lnTo>
                  <a:pt x="87237" y="201546"/>
                </a:lnTo>
                <a:close/>
                <a:moveTo>
                  <a:pt x="98878" y="201546"/>
                </a:moveTo>
                <a:lnTo>
                  <a:pt x="101705" y="203187"/>
                </a:lnTo>
                <a:lnTo>
                  <a:pt x="104197" y="204646"/>
                </a:lnTo>
                <a:lnTo>
                  <a:pt x="93559" y="204646"/>
                </a:lnTo>
                <a:lnTo>
                  <a:pt x="96021" y="203187"/>
                </a:lnTo>
                <a:lnTo>
                  <a:pt x="98878" y="201546"/>
                </a:lnTo>
                <a:close/>
                <a:moveTo>
                  <a:pt x="110489" y="201546"/>
                </a:moveTo>
                <a:lnTo>
                  <a:pt x="113346" y="203187"/>
                </a:lnTo>
                <a:lnTo>
                  <a:pt x="115809" y="204646"/>
                </a:lnTo>
                <a:lnTo>
                  <a:pt x="105170" y="204646"/>
                </a:lnTo>
                <a:lnTo>
                  <a:pt x="107632" y="203187"/>
                </a:lnTo>
                <a:lnTo>
                  <a:pt x="110489" y="201546"/>
                </a:lnTo>
                <a:close/>
                <a:moveTo>
                  <a:pt x="122131" y="201546"/>
                </a:moveTo>
                <a:lnTo>
                  <a:pt x="124958" y="203187"/>
                </a:lnTo>
                <a:lnTo>
                  <a:pt x="127450" y="204646"/>
                </a:lnTo>
                <a:lnTo>
                  <a:pt x="116812" y="204646"/>
                </a:lnTo>
                <a:lnTo>
                  <a:pt x="119274" y="203187"/>
                </a:lnTo>
                <a:lnTo>
                  <a:pt x="122131" y="201546"/>
                </a:lnTo>
                <a:close/>
                <a:moveTo>
                  <a:pt x="133742" y="201546"/>
                </a:moveTo>
                <a:lnTo>
                  <a:pt x="136599" y="203187"/>
                </a:lnTo>
                <a:lnTo>
                  <a:pt x="139061" y="204646"/>
                </a:lnTo>
                <a:lnTo>
                  <a:pt x="128423" y="204646"/>
                </a:lnTo>
                <a:lnTo>
                  <a:pt x="130885" y="203187"/>
                </a:lnTo>
                <a:lnTo>
                  <a:pt x="133742" y="201546"/>
                </a:lnTo>
                <a:close/>
                <a:moveTo>
                  <a:pt x="145323" y="201546"/>
                </a:moveTo>
                <a:lnTo>
                  <a:pt x="148180" y="203187"/>
                </a:lnTo>
                <a:lnTo>
                  <a:pt x="150642" y="204646"/>
                </a:lnTo>
                <a:lnTo>
                  <a:pt x="140004" y="204646"/>
                </a:lnTo>
                <a:lnTo>
                  <a:pt x="142496" y="203187"/>
                </a:lnTo>
                <a:lnTo>
                  <a:pt x="145323" y="201546"/>
                </a:lnTo>
                <a:close/>
                <a:moveTo>
                  <a:pt x="156964" y="201546"/>
                </a:moveTo>
                <a:lnTo>
                  <a:pt x="159822" y="203187"/>
                </a:lnTo>
                <a:lnTo>
                  <a:pt x="162284" y="204646"/>
                </a:lnTo>
                <a:lnTo>
                  <a:pt x="151645" y="204646"/>
                </a:lnTo>
                <a:lnTo>
                  <a:pt x="154107" y="203187"/>
                </a:lnTo>
                <a:lnTo>
                  <a:pt x="156964" y="201546"/>
                </a:lnTo>
                <a:close/>
                <a:moveTo>
                  <a:pt x="168575" y="201546"/>
                </a:moveTo>
                <a:lnTo>
                  <a:pt x="171433" y="203187"/>
                </a:lnTo>
                <a:lnTo>
                  <a:pt x="173895" y="204646"/>
                </a:lnTo>
                <a:lnTo>
                  <a:pt x="163256" y="204646"/>
                </a:lnTo>
                <a:lnTo>
                  <a:pt x="165749" y="203187"/>
                </a:lnTo>
                <a:lnTo>
                  <a:pt x="168575" y="201546"/>
                </a:lnTo>
                <a:close/>
                <a:moveTo>
                  <a:pt x="180217" y="201546"/>
                </a:moveTo>
                <a:lnTo>
                  <a:pt x="183074" y="203187"/>
                </a:lnTo>
                <a:lnTo>
                  <a:pt x="185536" y="204646"/>
                </a:lnTo>
                <a:lnTo>
                  <a:pt x="174898" y="204646"/>
                </a:lnTo>
                <a:lnTo>
                  <a:pt x="177360" y="203187"/>
                </a:lnTo>
                <a:lnTo>
                  <a:pt x="180217" y="201546"/>
                </a:lnTo>
                <a:close/>
                <a:moveTo>
                  <a:pt x="191828" y="201546"/>
                </a:moveTo>
                <a:lnTo>
                  <a:pt x="194685" y="203187"/>
                </a:lnTo>
                <a:lnTo>
                  <a:pt x="197147" y="204646"/>
                </a:lnTo>
                <a:lnTo>
                  <a:pt x="186509" y="204646"/>
                </a:lnTo>
                <a:lnTo>
                  <a:pt x="189001" y="203187"/>
                </a:lnTo>
                <a:lnTo>
                  <a:pt x="191828" y="201546"/>
                </a:lnTo>
                <a:close/>
                <a:moveTo>
                  <a:pt x="203470" y="201546"/>
                </a:moveTo>
                <a:lnTo>
                  <a:pt x="206327" y="203187"/>
                </a:lnTo>
                <a:lnTo>
                  <a:pt x="208789" y="204646"/>
                </a:lnTo>
                <a:lnTo>
                  <a:pt x="198151" y="204646"/>
                </a:lnTo>
                <a:lnTo>
                  <a:pt x="200613" y="203187"/>
                </a:lnTo>
                <a:lnTo>
                  <a:pt x="203470" y="201546"/>
                </a:lnTo>
                <a:close/>
                <a:moveTo>
                  <a:pt x="215051" y="201546"/>
                </a:moveTo>
                <a:lnTo>
                  <a:pt x="217908" y="203187"/>
                </a:lnTo>
                <a:lnTo>
                  <a:pt x="220370" y="204646"/>
                </a:lnTo>
                <a:lnTo>
                  <a:pt x="209731" y="204646"/>
                </a:lnTo>
                <a:lnTo>
                  <a:pt x="212193" y="203187"/>
                </a:lnTo>
                <a:lnTo>
                  <a:pt x="215051" y="201546"/>
                </a:lnTo>
                <a:close/>
                <a:moveTo>
                  <a:pt x="226692" y="201546"/>
                </a:moveTo>
                <a:lnTo>
                  <a:pt x="229519" y="203187"/>
                </a:lnTo>
                <a:lnTo>
                  <a:pt x="232011" y="204646"/>
                </a:lnTo>
                <a:lnTo>
                  <a:pt x="221373" y="204646"/>
                </a:lnTo>
                <a:lnTo>
                  <a:pt x="223835" y="203187"/>
                </a:lnTo>
                <a:lnTo>
                  <a:pt x="226692" y="201546"/>
                </a:lnTo>
                <a:close/>
                <a:moveTo>
                  <a:pt x="238303" y="201546"/>
                </a:moveTo>
                <a:lnTo>
                  <a:pt x="241160" y="203187"/>
                </a:lnTo>
                <a:lnTo>
                  <a:pt x="243622" y="204646"/>
                </a:lnTo>
                <a:lnTo>
                  <a:pt x="232984" y="204646"/>
                </a:lnTo>
                <a:lnTo>
                  <a:pt x="235446" y="203187"/>
                </a:lnTo>
                <a:lnTo>
                  <a:pt x="238303" y="201546"/>
                </a:lnTo>
                <a:close/>
                <a:moveTo>
                  <a:pt x="249945" y="201546"/>
                </a:moveTo>
                <a:lnTo>
                  <a:pt x="252772" y="203187"/>
                </a:lnTo>
                <a:lnTo>
                  <a:pt x="255264" y="204646"/>
                </a:lnTo>
                <a:lnTo>
                  <a:pt x="244626" y="204646"/>
                </a:lnTo>
                <a:lnTo>
                  <a:pt x="247088" y="203187"/>
                </a:lnTo>
                <a:lnTo>
                  <a:pt x="249945" y="201546"/>
                </a:lnTo>
                <a:close/>
                <a:moveTo>
                  <a:pt x="261556" y="201546"/>
                </a:moveTo>
                <a:lnTo>
                  <a:pt x="264413" y="203187"/>
                </a:lnTo>
                <a:lnTo>
                  <a:pt x="266875" y="204646"/>
                </a:lnTo>
                <a:lnTo>
                  <a:pt x="256237" y="204646"/>
                </a:lnTo>
                <a:lnTo>
                  <a:pt x="258699" y="203187"/>
                </a:lnTo>
                <a:lnTo>
                  <a:pt x="261556" y="201546"/>
                </a:lnTo>
                <a:close/>
                <a:moveTo>
                  <a:pt x="273198" y="201546"/>
                </a:moveTo>
                <a:lnTo>
                  <a:pt x="276024" y="203187"/>
                </a:lnTo>
                <a:lnTo>
                  <a:pt x="278517" y="204646"/>
                </a:lnTo>
                <a:lnTo>
                  <a:pt x="267878" y="204646"/>
                </a:lnTo>
                <a:lnTo>
                  <a:pt x="270340" y="203187"/>
                </a:lnTo>
                <a:lnTo>
                  <a:pt x="273198" y="201546"/>
                </a:lnTo>
                <a:close/>
                <a:moveTo>
                  <a:pt x="11217" y="204889"/>
                </a:moveTo>
                <a:lnTo>
                  <a:pt x="5898" y="207990"/>
                </a:lnTo>
                <a:lnTo>
                  <a:pt x="578" y="204889"/>
                </a:lnTo>
                <a:close/>
                <a:moveTo>
                  <a:pt x="22828" y="204889"/>
                </a:moveTo>
                <a:lnTo>
                  <a:pt x="17509" y="207990"/>
                </a:lnTo>
                <a:lnTo>
                  <a:pt x="12190" y="204889"/>
                </a:lnTo>
                <a:close/>
                <a:moveTo>
                  <a:pt x="34470" y="204889"/>
                </a:moveTo>
                <a:lnTo>
                  <a:pt x="29150" y="207990"/>
                </a:lnTo>
                <a:lnTo>
                  <a:pt x="23831" y="204889"/>
                </a:lnTo>
                <a:close/>
                <a:moveTo>
                  <a:pt x="46081" y="204889"/>
                </a:moveTo>
                <a:lnTo>
                  <a:pt x="40762" y="207990"/>
                </a:lnTo>
                <a:lnTo>
                  <a:pt x="35442" y="204889"/>
                </a:lnTo>
                <a:close/>
                <a:moveTo>
                  <a:pt x="57722" y="204889"/>
                </a:moveTo>
                <a:lnTo>
                  <a:pt x="52403" y="207990"/>
                </a:lnTo>
                <a:lnTo>
                  <a:pt x="47084" y="204889"/>
                </a:lnTo>
                <a:close/>
                <a:moveTo>
                  <a:pt x="69334" y="204889"/>
                </a:moveTo>
                <a:lnTo>
                  <a:pt x="64014" y="207990"/>
                </a:lnTo>
                <a:lnTo>
                  <a:pt x="58695" y="204889"/>
                </a:lnTo>
                <a:close/>
                <a:moveTo>
                  <a:pt x="80945" y="204889"/>
                </a:moveTo>
                <a:lnTo>
                  <a:pt x="75625" y="207990"/>
                </a:lnTo>
                <a:lnTo>
                  <a:pt x="70306" y="204889"/>
                </a:lnTo>
                <a:close/>
                <a:moveTo>
                  <a:pt x="92556" y="204889"/>
                </a:moveTo>
                <a:lnTo>
                  <a:pt x="87237" y="207990"/>
                </a:lnTo>
                <a:lnTo>
                  <a:pt x="81917" y="204889"/>
                </a:lnTo>
                <a:close/>
                <a:moveTo>
                  <a:pt x="104197" y="204889"/>
                </a:moveTo>
                <a:lnTo>
                  <a:pt x="98878" y="207990"/>
                </a:lnTo>
                <a:lnTo>
                  <a:pt x="93559" y="204889"/>
                </a:lnTo>
                <a:close/>
                <a:moveTo>
                  <a:pt x="115809" y="204889"/>
                </a:moveTo>
                <a:lnTo>
                  <a:pt x="110489" y="207990"/>
                </a:lnTo>
                <a:lnTo>
                  <a:pt x="105170" y="204889"/>
                </a:lnTo>
                <a:close/>
                <a:moveTo>
                  <a:pt x="127450" y="204889"/>
                </a:moveTo>
                <a:lnTo>
                  <a:pt x="122131" y="207990"/>
                </a:lnTo>
                <a:lnTo>
                  <a:pt x="116812" y="204889"/>
                </a:lnTo>
                <a:close/>
                <a:moveTo>
                  <a:pt x="139061" y="204889"/>
                </a:moveTo>
                <a:lnTo>
                  <a:pt x="133742" y="207990"/>
                </a:lnTo>
                <a:lnTo>
                  <a:pt x="128423" y="204889"/>
                </a:lnTo>
                <a:close/>
                <a:moveTo>
                  <a:pt x="150642" y="204889"/>
                </a:moveTo>
                <a:lnTo>
                  <a:pt x="145323" y="207990"/>
                </a:lnTo>
                <a:lnTo>
                  <a:pt x="140004" y="204889"/>
                </a:lnTo>
                <a:close/>
                <a:moveTo>
                  <a:pt x="162284" y="204889"/>
                </a:moveTo>
                <a:lnTo>
                  <a:pt x="156964" y="207990"/>
                </a:lnTo>
                <a:lnTo>
                  <a:pt x="151645" y="204889"/>
                </a:lnTo>
                <a:close/>
                <a:moveTo>
                  <a:pt x="173895" y="204889"/>
                </a:moveTo>
                <a:lnTo>
                  <a:pt x="168575" y="207990"/>
                </a:lnTo>
                <a:lnTo>
                  <a:pt x="163256" y="204889"/>
                </a:lnTo>
                <a:close/>
                <a:moveTo>
                  <a:pt x="185536" y="204889"/>
                </a:moveTo>
                <a:lnTo>
                  <a:pt x="180217" y="207990"/>
                </a:lnTo>
                <a:lnTo>
                  <a:pt x="174898" y="204889"/>
                </a:lnTo>
                <a:close/>
                <a:moveTo>
                  <a:pt x="197147" y="204889"/>
                </a:moveTo>
                <a:lnTo>
                  <a:pt x="191828" y="207990"/>
                </a:lnTo>
                <a:lnTo>
                  <a:pt x="186509" y="204889"/>
                </a:lnTo>
                <a:close/>
                <a:moveTo>
                  <a:pt x="208789" y="204889"/>
                </a:moveTo>
                <a:lnTo>
                  <a:pt x="203470" y="207990"/>
                </a:lnTo>
                <a:lnTo>
                  <a:pt x="198151" y="204889"/>
                </a:lnTo>
                <a:close/>
                <a:moveTo>
                  <a:pt x="220370" y="204889"/>
                </a:moveTo>
                <a:lnTo>
                  <a:pt x="215051" y="207990"/>
                </a:lnTo>
                <a:lnTo>
                  <a:pt x="209731" y="204889"/>
                </a:lnTo>
                <a:close/>
                <a:moveTo>
                  <a:pt x="232011" y="204889"/>
                </a:moveTo>
                <a:lnTo>
                  <a:pt x="226692" y="207990"/>
                </a:lnTo>
                <a:lnTo>
                  <a:pt x="221373" y="204889"/>
                </a:lnTo>
                <a:close/>
                <a:moveTo>
                  <a:pt x="243622" y="204889"/>
                </a:moveTo>
                <a:lnTo>
                  <a:pt x="238303" y="207990"/>
                </a:lnTo>
                <a:lnTo>
                  <a:pt x="232984" y="204889"/>
                </a:lnTo>
                <a:close/>
                <a:moveTo>
                  <a:pt x="255264" y="204889"/>
                </a:moveTo>
                <a:lnTo>
                  <a:pt x="249945" y="207990"/>
                </a:lnTo>
                <a:lnTo>
                  <a:pt x="244626" y="204889"/>
                </a:lnTo>
                <a:close/>
                <a:moveTo>
                  <a:pt x="266875" y="204889"/>
                </a:moveTo>
                <a:lnTo>
                  <a:pt x="261556" y="207990"/>
                </a:lnTo>
                <a:lnTo>
                  <a:pt x="256237" y="204889"/>
                </a:lnTo>
                <a:close/>
                <a:moveTo>
                  <a:pt x="278517" y="204889"/>
                </a:moveTo>
                <a:lnTo>
                  <a:pt x="273198" y="207990"/>
                </a:lnTo>
                <a:lnTo>
                  <a:pt x="267878" y="204889"/>
                </a:lnTo>
                <a:close/>
                <a:moveTo>
                  <a:pt x="11369" y="205133"/>
                </a:moveTo>
                <a:lnTo>
                  <a:pt x="6050" y="214312"/>
                </a:lnTo>
                <a:lnTo>
                  <a:pt x="6050" y="208202"/>
                </a:lnTo>
                <a:lnTo>
                  <a:pt x="11369" y="205133"/>
                </a:lnTo>
                <a:close/>
                <a:moveTo>
                  <a:pt x="34622" y="205133"/>
                </a:moveTo>
                <a:lnTo>
                  <a:pt x="29302" y="214312"/>
                </a:lnTo>
                <a:lnTo>
                  <a:pt x="29302" y="208202"/>
                </a:lnTo>
                <a:lnTo>
                  <a:pt x="34622" y="205133"/>
                </a:lnTo>
                <a:close/>
                <a:moveTo>
                  <a:pt x="46202" y="205133"/>
                </a:moveTo>
                <a:lnTo>
                  <a:pt x="40883" y="214312"/>
                </a:lnTo>
                <a:lnTo>
                  <a:pt x="40883" y="208202"/>
                </a:lnTo>
                <a:lnTo>
                  <a:pt x="46202" y="205133"/>
                </a:lnTo>
                <a:close/>
                <a:moveTo>
                  <a:pt x="57844" y="205133"/>
                </a:moveTo>
                <a:lnTo>
                  <a:pt x="52525" y="214312"/>
                </a:lnTo>
                <a:lnTo>
                  <a:pt x="52525" y="208202"/>
                </a:lnTo>
                <a:lnTo>
                  <a:pt x="57844" y="205133"/>
                </a:lnTo>
                <a:close/>
                <a:moveTo>
                  <a:pt x="69455" y="205133"/>
                </a:moveTo>
                <a:lnTo>
                  <a:pt x="64136" y="214312"/>
                </a:lnTo>
                <a:lnTo>
                  <a:pt x="64136" y="208202"/>
                </a:lnTo>
                <a:lnTo>
                  <a:pt x="69455" y="205133"/>
                </a:lnTo>
                <a:close/>
                <a:moveTo>
                  <a:pt x="81097" y="205133"/>
                </a:moveTo>
                <a:lnTo>
                  <a:pt x="75777" y="214312"/>
                </a:lnTo>
                <a:lnTo>
                  <a:pt x="75777" y="208202"/>
                </a:lnTo>
                <a:lnTo>
                  <a:pt x="81097" y="205133"/>
                </a:lnTo>
                <a:close/>
                <a:moveTo>
                  <a:pt x="92708" y="205133"/>
                </a:moveTo>
                <a:lnTo>
                  <a:pt x="87389" y="214312"/>
                </a:lnTo>
                <a:lnTo>
                  <a:pt x="87389" y="208202"/>
                </a:lnTo>
                <a:lnTo>
                  <a:pt x="92708" y="205133"/>
                </a:lnTo>
                <a:close/>
                <a:moveTo>
                  <a:pt x="104349" y="205133"/>
                </a:moveTo>
                <a:lnTo>
                  <a:pt x="99030" y="214312"/>
                </a:lnTo>
                <a:lnTo>
                  <a:pt x="99030" y="208202"/>
                </a:lnTo>
                <a:lnTo>
                  <a:pt x="104349" y="205133"/>
                </a:lnTo>
                <a:close/>
                <a:moveTo>
                  <a:pt x="115930" y="205133"/>
                </a:moveTo>
                <a:lnTo>
                  <a:pt x="110611" y="214312"/>
                </a:lnTo>
                <a:lnTo>
                  <a:pt x="110611" y="208202"/>
                </a:lnTo>
                <a:lnTo>
                  <a:pt x="115930" y="205133"/>
                </a:lnTo>
                <a:close/>
                <a:moveTo>
                  <a:pt x="127541" y="205133"/>
                </a:moveTo>
                <a:lnTo>
                  <a:pt x="122222" y="214312"/>
                </a:lnTo>
                <a:lnTo>
                  <a:pt x="122222" y="208202"/>
                </a:lnTo>
                <a:lnTo>
                  <a:pt x="127541" y="205133"/>
                </a:lnTo>
                <a:close/>
                <a:moveTo>
                  <a:pt x="139183" y="205133"/>
                </a:moveTo>
                <a:lnTo>
                  <a:pt x="133864" y="214312"/>
                </a:lnTo>
                <a:lnTo>
                  <a:pt x="133864" y="208202"/>
                </a:lnTo>
                <a:lnTo>
                  <a:pt x="139183" y="205133"/>
                </a:lnTo>
                <a:close/>
                <a:moveTo>
                  <a:pt x="150794" y="205133"/>
                </a:moveTo>
                <a:lnTo>
                  <a:pt x="145475" y="214312"/>
                </a:lnTo>
                <a:lnTo>
                  <a:pt x="145475" y="208202"/>
                </a:lnTo>
                <a:lnTo>
                  <a:pt x="150794" y="205133"/>
                </a:lnTo>
                <a:close/>
                <a:moveTo>
                  <a:pt x="162436" y="205133"/>
                </a:moveTo>
                <a:lnTo>
                  <a:pt x="157116" y="214312"/>
                </a:lnTo>
                <a:lnTo>
                  <a:pt x="157116" y="208202"/>
                </a:lnTo>
                <a:lnTo>
                  <a:pt x="162436" y="205133"/>
                </a:lnTo>
                <a:close/>
                <a:moveTo>
                  <a:pt x="174047" y="205133"/>
                </a:moveTo>
                <a:lnTo>
                  <a:pt x="168727" y="214312"/>
                </a:lnTo>
                <a:lnTo>
                  <a:pt x="168727" y="208202"/>
                </a:lnTo>
                <a:lnTo>
                  <a:pt x="174047" y="205133"/>
                </a:lnTo>
                <a:close/>
                <a:moveTo>
                  <a:pt x="185658" y="205133"/>
                </a:moveTo>
                <a:lnTo>
                  <a:pt x="180339" y="214312"/>
                </a:lnTo>
                <a:lnTo>
                  <a:pt x="180339" y="208202"/>
                </a:lnTo>
                <a:lnTo>
                  <a:pt x="185658" y="205133"/>
                </a:lnTo>
                <a:close/>
                <a:moveTo>
                  <a:pt x="197269" y="205133"/>
                </a:moveTo>
                <a:lnTo>
                  <a:pt x="191950" y="214312"/>
                </a:lnTo>
                <a:lnTo>
                  <a:pt x="191950" y="208202"/>
                </a:lnTo>
                <a:lnTo>
                  <a:pt x="197269" y="205133"/>
                </a:lnTo>
                <a:close/>
                <a:moveTo>
                  <a:pt x="208911" y="205133"/>
                </a:moveTo>
                <a:lnTo>
                  <a:pt x="203591" y="214312"/>
                </a:lnTo>
                <a:lnTo>
                  <a:pt x="203591" y="208202"/>
                </a:lnTo>
                <a:lnTo>
                  <a:pt x="208911" y="205133"/>
                </a:lnTo>
                <a:close/>
                <a:moveTo>
                  <a:pt x="220522" y="205133"/>
                </a:moveTo>
                <a:lnTo>
                  <a:pt x="215202" y="214312"/>
                </a:lnTo>
                <a:lnTo>
                  <a:pt x="215202" y="208202"/>
                </a:lnTo>
                <a:lnTo>
                  <a:pt x="220522" y="205133"/>
                </a:lnTo>
                <a:close/>
                <a:moveTo>
                  <a:pt x="232163" y="205133"/>
                </a:moveTo>
                <a:lnTo>
                  <a:pt x="226844" y="214312"/>
                </a:lnTo>
                <a:lnTo>
                  <a:pt x="226844" y="208202"/>
                </a:lnTo>
                <a:lnTo>
                  <a:pt x="232163" y="205133"/>
                </a:lnTo>
                <a:close/>
                <a:moveTo>
                  <a:pt x="243774" y="205133"/>
                </a:moveTo>
                <a:lnTo>
                  <a:pt x="238455" y="214312"/>
                </a:lnTo>
                <a:lnTo>
                  <a:pt x="238455" y="208202"/>
                </a:lnTo>
                <a:lnTo>
                  <a:pt x="243774" y="205133"/>
                </a:lnTo>
                <a:close/>
                <a:moveTo>
                  <a:pt x="255355" y="205133"/>
                </a:moveTo>
                <a:lnTo>
                  <a:pt x="250036" y="214312"/>
                </a:lnTo>
                <a:lnTo>
                  <a:pt x="250036" y="208202"/>
                </a:lnTo>
                <a:lnTo>
                  <a:pt x="255355" y="205133"/>
                </a:lnTo>
                <a:close/>
                <a:moveTo>
                  <a:pt x="266997" y="205133"/>
                </a:moveTo>
                <a:lnTo>
                  <a:pt x="261678" y="214312"/>
                </a:lnTo>
                <a:lnTo>
                  <a:pt x="261678" y="208202"/>
                </a:lnTo>
                <a:lnTo>
                  <a:pt x="266997" y="205133"/>
                </a:lnTo>
                <a:close/>
                <a:moveTo>
                  <a:pt x="278608" y="205133"/>
                </a:moveTo>
                <a:lnTo>
                  <a:pt x="273289" y="214312"/>
                </a:lnTo>
                <a:lnTo>
                  <a:pt x="273289" y="208202"/>
                </a:lnTo>
                <a:lnTo>
                  <a:pt x="278608" y="205133"/>
                </a:lnTo>
                <a:close/>
                <a:moveTo>
                  <a:pt x="457" y="205163"/>
                </a:moveTo>
                <a:lnTo>
                  <a:pt x="5776" y="208202"/>
                </a:lnTo>
                <a:lnTo>
                  <a:pt x="5776" y="214373"/>
                </a:lnTo>
                <a:lnTo>
                  <a:pt x="457" y="205163"/>
                </a:lnTo>
                <a:close/>
                <a:moveTo>
                  <a:pt x="12098" y="205163"/>
                </a:moveTo>
                <a:lnTo>
                  <a:pt x="17418" y="208202"/>
                </a:lnTo>
                <a:lnTo>
                  <a:pt x="17418" y="214373"/>
                </a:lnTo>
                <a:lnTo>
                  <a:pt x="12098" y="205163"/>
                </a:lnTo>
                <a:close/>
                <a:moveTo>
                  <a:pt x="22980" y="205133"/>
                </a:moveTo>
                <a:lnTo>
                  <a:pt x="17661" y="214373"/>
                </a:lnTo>
                <a:lnTo>
                  <a:pt x="17661" y="208202"/>
                </a:lnTo>
                <a:lnTo>
                  <a:pt x="22980" y="205133"/>
                </a:lnTo>
                <a:close/>
                <a:moveTo>
                  <a:pt x="23710" y="205163"/>
                </a:moveTo>
                <a:lnTo>
                  <a:pt x="29029" y="208202"/>
                </a:lnTo>
                <a:lnTo>
                  <a:pt x="29029" y="214373"/>
                </a:lnTo>
                <a:lnTo>
                  <a:pt x="23710" y="205163"/>
                </a:lnTo>
                <a:close/>
                <a:moveTo>
                  <a:pt x="35290" y="205163"/>
                </a:moveTo>
                <a:lnTo>
                  <a:pt x="40610" y="208202"/>
                </a:lnTo>
                <a:lnTo>
                  <a:pt x="40610" y="214373"/>
                </a:lnTo>
                <a:lnTo>
                  <a:pt x="35290" y="205163"/>
                </a:lnTo>
                <a:close/>
                <a:moveTo>
                  <a:pt x="46932" y="205163"/>
                </a:moveTo>
                <a:lnTo>
                  <a:pt x="52251" y="208202"/>
                </a:lnTo>
                <a:lnTo>
                  <a:pt x="52251" y="214373"/>
                </a:lnTo>
                <a:lnTo>
                  <a:pt x="46932" y="205163"/>
                </a:lnTo>
                <a:close/>
                <a:moveTo>
                  <a:pt x="58543" y="205163"/>
                </a:moveTo>
                <a:lnTo>
                  <a:pt x="63862" y="208202"/>
                </a:lnTo>
                <a:lnTo>
                  <a:pt x="63862" y="214373"/>
                </a:lnTo>
                <a:lnTo>
                  <a:pt x="58543" y="205163"/>
                </a:lnTo>
                <a:close/>
                <a:moveTo>
                  <a:pt x="70185" y="205163"/>
                </a:moveTo>
                <a:lnTo>
                  <a:pt x="75504" y="208202"/>
                </a:lnTo>
                <a:lnTo>
                  <a:pt x="75504" y="214373"/>
                </a:lnTo>
                <a:lnTo>
                  <a:pt x="70185" y="205163"/>
                </a:lnTo>
                <a:close/>
                <a:moveTo>
                  <a:pt x="81796" y="205163"/>
                </a:moveTo>
                <a:lnTo>
                  <a:pt x="87115" y="208202"/>
                </a:lnTo>
                <a:lnTo>
                  <a:pt x="87115" y="214373"/>
                </a:lnTo>
                <a:lnTo>
                  <a:pt x="81796" y="205163"/>
                </a:lnTo>
                <a:close/>
                <a:moveTo>
                  <a:pt x="93437" y="205163"/>
                </a:moveTo>
                <a:lnTo>
                  <a:pt x="98757" y="208202"/>
                </a:lnTo>
                <a:lnTo>
                  <a:pt x="98757" y="214373"/>
                </a:lnTo>
                <a:lnTo>
                  <a:pt x="93437" y="205163"/>
                </a:lnTo>
                <a:close/>
                <a:moveTo>
                  <a:pt x="105018" y="205163"/>
                </a:moveTo>
                <a:lnTo>
                  <a:pt x="110337" y="208202"/>
                </a:lnTo>
                <a:lnTo>
                  <a:pt x="110337" y="214373"/>
                </a:lnTo>
                <a:lnTo>
                  <a:pt x="105018" y="205163"/>
                </a:lnTo>
                <a:close/>
                <a:moveTo>
                  <a:pt x="116660" y="205163"/>
                </a:moveTo>
                <a:lnTo>
                  <a:pt x="121979" y="208202"/>
                </a:lnTo>
                <a:lnTo>
                  <a:pt x="121979" y="214373"/>
                </a:lnTo>
                <a:lnTo>
                  <a:pt x="116660" y="205163"/>
                </a:lnTo>
                <a:close/>
                <a:moveTo>
                  <a:pt x="128271" y="205163"/>
                </a:moveTo>
                <a:lnTo>
                  <a:pt x="133590" y="208202"/>
                </a:lnTo>
                <a:lnTo>
                  <a:pt x="133590" y="214373"/>
                </a:lnTo>
                <a:lnTo>
                  <a:pt x="128271" y="205163"/>
                </a:lnTo>
                <a:close/>
                <a:moveTo>
                  <a:pt x="139912" y="205163"/>
                </a:moveTo>
                <a:lnTo>
                  <a:pt x="145232" y="208202"/>
                </a:lnTo>
                <a:lnTo>
                  <a:pt x="145232" y="214373"/>
                </a:lnTo>
                <a:lnTo>
                  <a:pt x="139912" y="205163"/>
                </a:lnTo>
                <a:close/>
                <a:moveTo>
                  <a:pt x="151523" y="205163"/>
                </a:moveTo>
                <a:lnTo>
                  <a:pt x="156843" y="208202"/>
                </a:lnTo>
                <a:lnTo>
                  <a:pt x="156843" y="214373"/>
                </a:lnTo>
                <a:lnTo>
                  <a:pt x="151523" y="205163"/>
                </a:lnTo>
                <a:close/>
                <a:moveTo>
                  <a:pt x="163165" y="205163"/>
                </a:moveTo>
                <a:lnTo>
                  <a:pt x="168484" y="208202"/>
                </a:lnTo>
                <a:lnTo>
                  <a:pt x="168484" y="214373"/>
                </a:lnTo>
                <a:lnTo>
                  <a:pt x="163165" y="205163"/>
                </a:lnTo>
                <a:close/>
                <a:moveTo>
                  <a:pt x="174746" y="205163"/>
                </a:moveTo>
                <a:lnTo>
                  <a:pt x="180065" y="208202"/>
                </a:lnTo>
                <a:lnTo>
                  <a:pt x="180065" y="214373"/>
                </a:lnTo>
                <a:lnTo>
                  <a:pt x="174746" y="205163"/>
                </a:lnTo>
                <a:close/>
                <a:moveTo>
                  <a:pt x="186357" y="205163"/>
                </a:moveTo>
                <a:lnTo>
                  <a:pt x="191676" y="208202"/>
                </a:lnTo>
                <a:lnTo>
                  <a:pt x="191676" y="214373"/>
                </a:lnTo>
                <a:lnTo>
                  <a:pt x="186357" y="205163"/>
                </a:lnTo>
                <a:close/>
                <a:moveTo>
                  <a:pt x="197999" y="205163"/>
                </a:moveTo>
                <a:lnTo>
                  <a:pt x="203318" y="208202"/>
                </a:lnTo>
                <a:lnTo>
                  <a:pt x="203318" y="214373"/>
                </a:lnTo>
                <a:lnTo>
                  <a:pt x="197999" y="205163"/>
                </a:lnTo>
                <a:close/>
                <a:moveTo>
                  <a:pt x="209610" y="205163"/>
                </a:moveTo>
                <a:lnTo>
                  <a:pt x="214929" y="208202"/>
                </a:lnTo>
                <a:lnTo>
                  <a:pt x="214929" y="214373"/>
                </a:lnTo>
                <a:lnTo>
                  <a:pt x="209610" y="205163"/>
                </a:lnTo>
                <a:close/>
                <a:moveTo>
                  <a:pt x="221251" y="205163"/>
                </a:moveTo>
                <a:lnTo>
                  <a:pt x="226570" y="208202"/>
                </a:lnTo>
                <a:lnTo>
                  <a:pt x="226570" y="214373"/>
                </a:lnTo>
                <a:lnTo>
                  <a:pt x="221251" y="205163"/>
                </a:lnTo>
                <a:close/>
                <a:moveTo>
                  <a:pt x="232862" y="205133"/>
                </a:moveTo>
                <a:lnTo>
                  <a:pt x="238182" y="208202"/>
                </a:lnTo>
                <a:lnTo>
                  <a:pt x="238182" y="214373"/>
                </a:lnTo>
                <a:lnTo>
                  <a:pt x="232862" y="205133"/>
                </a:lnTo>
                <a:close/>
                <a:moveTo>
                  <a:pt x="244474" y="205133"/>
                </a:moveTo>
                <a:lnTo>
                  <a:pt x="249793" y="208202"/>
                </a:lnTo>
                <a:lnTo>
                  <a:pt x="249793" y="214373"/>
                </a:lnTo>
                <a:lnTo>
                  <a:pt x="244474" y="205133"/>
                </a:lnTo>
                <a:close/>
                <a:moveTo>
                  <a:pt x="256085" y="205133"/>
                </a:moveTo>
                <a:lnTo>
                  <a:pt x="261404" y="208202"/>
                </a:lnTo>
                <a:lnTo>
                  <a:pt x="261404" y="214373"/>
                </a:lnTo>
                <a:lnTo>
                  <a:pt x="256085" y="205133"/>
                </a:lnTo>
                <a:close/>
                <a:moveTo>
                  <a:pt x="267726" y="205133"/>
                </a:moveTo>
                <a:lnTo>
                  <a:pt x="273046" y="208202"/>
                </a:lnTo>
                <a:lnTo>
                  <a:pt x="273046" y="214373"/>
                </a:lnTo>
                <a:lnTo>
                  <a:pt x="267726" y="205133"/>
                </a:lnTo>
                <a:close/>
                <a:moveTo>
                  <a:pt x="232650" y="205254"/>
                </a:moveTo>
                <a:lnTo>
                  <a:pt x="237969" y="214434"/>
                </a:lnTo>
                <a:lnTo>
                  <a:pt x="237969" y="214434"/>
                </a:lnTo>
                <a:lnTo>
                  <a:pt x="232650" y="211394"/>
                </a:lnTo>
                <a:lnTo>
                  <a:pt x="232650" y="205254"/>
                </a:lnTo>
                <a:close/>
                <a:moveTo>
                  <a:pt x="244230" y="205254"/>
                </a:moveTo>
                <a:lnTo>
                  <a:pt x="249550" y="214434"/>
                </a:lnTo>
                <a:lnTo>
                  <a:pt x="249550" y="214434"/>
                </a:lnTo>
                <a:lnTo>
                  <a:pt x="244230" y="211394"/>
                </a:lnTo>
                <a:lnTo>
                  <a:pt x="244230" y="205254"/>
                </a:lnTo>
                <a:close/>
                <a:moveTo>
                  <a:pt x="255872" y="205254"/>
                </a:moveTo>
                <a:lnTo>
                  <a:pt x="261191" y="214434"/>
                </a:lnTo>
                <a:lnTo>
                  <a:pt x="261191" y="214434"/>
                </a:lnTo>
                <a:lnTo>
                  <a:pt x="255872" y="211394"/>
                </a:lnTo>
                <a:lnTo>
                  <a:pt x="255872" y="205254"/>
                </a:lnTo>
                <a:close/>
                <a:moveTo>
                  <a:pt x="267483" y="205254"/>
                </a:moveTo>
                <a:lnTo>
                  <a:pt x="272802" y="214434"/>
                </a:lnTo>
                <a:lnTo>
                  <a:pt x="272802" y="214434"/>
                </a:lnTo>
                <a:lnTo>
                  <a:pt x="267483" y="211394"/>
                </a:lnTo>
                <a:lnTo>
                  <a:pt x="267483" y="205254"/>
                </a:lnTo>
                <a:close/>
                <a:moveTo>
                  <a:pt x="46446" y="205284"/>
                </a:moveTo>
                <a:lnTo>
                  <a:pt x="46446" y="211394"/>
                </a:lnTo>
                <a:lnTo>
                  <a:pt x="41126" y="214464"/>
                </a:lnTo>
                <a:lnTo>
                  <a:pt x="41126" y="214464"/>
                </a:lnTo>
                <a:lnTo>
                  <a:pt x="46446" y="205284"/>
                </a:lnTo>
                <a:close/>
                <a:moveTo>
                  <a:pt x="58057" y="205284"/>
                </a:moveTo>
                <a:lnTo>
                  <a:pt x="58057" y="211394"/>
                </a:lnTo>
                <a:lnTo>
                  <a:pt x="52737" y="214464"/>
                </a:lnTo>
                <a:lnTo>
                  <a:pt x="52737" y="214464"/>
                </a:lnTo>
                <a:lnTo>
                  <a:pt x="58057" y="205284"/>
                </a:lnTo>
                <a:close/>
                <a:moveTo>
                  <a:pt x="214" y="205284"/>
                </a:moveTo>
                <a:lnTo>
                  <a:pt x="214" y="211394"/>
                </a:lnTo>
                <a:lnTo>
                  <a:pt x="5563" y="214464"/>
                </a:lnTo>
                <a:lnTo>
                  <a:pt x="5563" y="214464"/>
                </a:lnTo>
                <a:lnTo>
                  <a:pt x="5516" y="214382"/>
                </a:lnTo>
                <a:lnTo>
                  <a:pt x="5516" y="214382"/>
                </a:lnTo>
                <a:lnTo>
                  <a:pt x="335" y="211394"/>
                </a:lnTo>
                <a:cubicBezTo>
                  <a:pt x="305" y="211364"/>
                  <a:pt x="274" y="211333"/>
                  <a:pt x="274" y="211272"/>
                </a:cubicBezTo>
                <a:lnTo>
                  <a:pt x="274" y="205337"/>
                </a:lnTo>
                <a:lnTo>
                  <a:pt x="274" y="205337"/>
                </a:lnTo>
                <a:lnTo>
                  <a:pt x="244" y="205284"/>
                </a:lnTo>
                <a:close/>
                <a:moveTo>
                  <a:pt x="34834" y="205284"/>
                </a:moveTo>
                <a:lnTo>
                  <a:pt x="34834" y="211394"/>
                </a:lnTo>
                <a:lnTo>
                  <a:pt x="29515" y="214464"/>
                </a:lnTo>
                <a:lnTo>
                  <a:pt x="29515" y="214464"/>
                </a:lnTo>
                <a:lnTo>
                  <a:pt x="34834" y="205284"/>
                </a:lnTo>
                <a:close/>
                <a:moveTo>
                  <a:pt x="46689" y="205254"/>
                </a:moveTo>
                <a:lnTo>
                  <a:pt x="52008" y="214464"/>
                </a:lnTo>
                <a:lnTo>
                  <a:pt x="52008" y="214464"/>
                </a:lnTo>
                <a:lnTo>
                  <a:pt x="46689" y="211394"/>
                </a:lnTo>
                <a:lnTo>
                  <a:pt x="46689" y="205254"/>
                </a:lnTo>
                <a:close/>
                <a:moveTo>
                  <a:pt x="58330" y="205284"/>
                </a:moveTo>
                <a:lnTo>
                  <a:pt x="63650" y="214464"/>
                </a:lnTo>
                <a:lnTo>
                  <a:pt x="63650" y="214464"/>
                </a:lnTo>
                <a:lnTo>
                  <a:pt x="58330" y="211394"/>
                </a:lnTo>
                <a:lnTo>
                  <a:pt x="58330" y="205284"/>
                </a:lnTo>
                <a:close/>
                <a:moveTo>
                  <a:pt x="69698" y="205284"/>
                </a:moveTo>
                <a:lnTo>
                  <a:pt x="69698" y="211394"/>
                </a:lnTo>
                <a:lnTo>
                  <a:pt x="64379" y="214464"/>
                </a:lnTo>
                <a:lnTo>
                  <a:pt x="64379" y="214464"/>
                </a:lnTo>
                <a:lnTo>
                  <a:pt x="69698" y="205284"/>
                </a:lnTo>
                <a:close/>
                <a:moveTo>
                  <a:pt x="69941" y="205284"/>
                </a:moveTo>
                <a:lnTo>
                  <a:pt x="75261" y="214464"/>
                </a:lnTo>
                <a:lnTo>
                  <a:pt x="75261" y="214464"/>
                </a:lnTo>
                <a:lnTo>
                  <a:pt x="69941" y="211394"/>
                </a:lnTo>
                <a:lnTo>
                  <a:pt x="69941" y="205284"/>
                </a:lnTo>
                <a:close/>
                <a:moveTo>
                  <a:pt x="81309" y="205284"/>
                </a:moveTo>
                <a:lnTo>
                  <a:pt x="81309" y="211394"/>
                </a:lnTo>
                <a:lnTo>
                  <a:pt x="75990" y="214464"/>
                </a:lnTo>
                <a:lnTo>
                  <a:pt x="75990" y="214464"/>
                </a:lnTo>
                <a:lnTo>
                  <a:pt x="81309" y="205284"/>
                </a:lnTo>
                <a:close/>
                <a:moveTo>
                  <a:pt x="81583" y="205284"/>
                </a:moveTo>
                <a:lnTo>
                  <a:pt x="86902" y="214464"/>
                </a:lnTo>
                <a:lnTo>
                  <a:pt x="86902" y="214464"/>
                </a:lnTo>
                <a:lnTo>
                  <a:pt x="81583" y="211394"/>
                </a:lnTo>
                <a:lnTo>
                  <a:pt x="81583" y="205284"/>
                </a:lnTo>
                <a:close/>
                <a:moveTo>
                  <a:pt x="92951" y="205284"/>
                </a:moveTo>
                <a:lnTo>
                  <a:pt x="92951" y="211394"/>
                </a:lnTo>
                <a:lnTo>
                  <a:pt x="87632" y="214464"/>
                </a:lnTo>
                <a:lnTo>
                  <a:pt x="87632" y="214464"/>
                </a:lnTo>
                <a:lnTo>
                  <a:pt x="92951" y="205284"/>
                </a:lnTo>
                <a:close/>
                <a:moveTo>
                  <a:pt x="104562" y="205284"/>
                </a:moveTo>
                <a:lnTo>
                  <a:pt x="104562" y="211394"/>
                </a:lnTo>
                <a:lnTo>
                  <a:pt x="99243" y="214464"/>
                </a:lnTo>
                <a:lnTo>
                  <a:pt x="99243" y="214464"/>
                </a:lnTo>
                <a:lnTo>
                  <a:pt x="104562" y="205284"/>
                </a:lnTo>
                <a:close/>
                <a:moveTo>
                  <a:pt x="104836" y="205284"/>
                </a:moveTo>
                <a:lnTo>
                  <a:pt x="110155" y="214464"/>
                </a:lnTo>
                <a:lnTo>
                  <a:pt x="110155" y="214464"/>
                </a:lnTo>
                <a:lnTo>
                  <a:pt x="104836" y="211394"/>
                </a:lnTo>
                <a:lnTo>
                  <a:pt x="104836" y="205284"/>
                </a:lnTo>
                <a:close/>
                <a:moveTo>
                  <a:pt x="116143" y="205284"/>
                </a:moveTo>
                <a:lnTo>
                  <a:pt x="116143" y="211394"/>
                </a:lnTo>
                <a:lnTo>
                  <a:pt x="110824" y="214464"/>
                </a:lnTo>
                <a:lnTo>
                  <a:pt x="110824" y="214464"/>
                </a:lnTo>
                <a:lnTo>
                  <a:pt x="116143" y="205284"/>
                </a:lnTo>
                <a:close/>
                <a:moveTo>
                  <a:pt x="116416" y="205284"/>
                </a:moveTo>
                <a:lnTo>
                  <a:pt x="121736" y="214464"/>
                </a:lnTo>
                <a:lnTo>
                  <a:pt x="121736" y="214464"/>
                </a:lnTo>
                <a:lnTo>
                  <a:pt x="116416" y="211394"/>
                </a:lnTo>
                <a:lnTo>
                  <a:pt x="116416" y="205284"/>
                </a:lnTo>
                <a:close/>
                <a:moveTo>
                  <a:pt x="127784" y="205284"/>
                </a:moveTo>
                <a:lnTo>
                  <a:pt x="127784" y="211394"/>
                </a:lnTo>
                <a:lnTo>
                  <a:pt x="122465" y="214464"/>
                </a:lnTo>
                <a:lnTo>
                  <a:pt x="122465" y="214464"/>
                </a:lnTo>
                <a:lnTo>
                  <a:pt x="127784" y="205284"/>
                </a:lnTo>
                <a:close/>
                <a:moveTo>
                  <a:pt x="128058" y="205284"/>
                </a:moveTo>
                <a:lnTo>
                  <a:pt x="133377" y="214464"/>
                </a:lnTo>
                <a:lnTo>
                  <a:pt x="133377" y="214464"/>
                </a:lnTo>
                <a:lnTo>
                  <a:pt x="128058" y="211394"/>
                </a:lnTo>
                <a:lnTo>
                  <a:pt x="128058" y="205284"/>
                </a:lnTo>
                <a:close/>
                <a:moveTo>
                  <a:pt x="139396" y="205284"/>
                </a:moveTo>
                <a:lnTo>
                  <a:pt x="139396" y="211394"/>
                </a:lnTo>
                <a:lnTo>
                  <a:pt x="134076" y="214464"/>
                </a:lnTo>
                <a:lnTo>
                  <a:pt x="134076" y="214464"/>
                </a:lnTo>
                <a:lnTo>
                  <a:pt x="139396" y="205284"/>
                </a:lnTo>
                <a:close/>
                <a:moveTo>
                  <a:pt x="139669" y="205284"/>
                </a:moveTo>
                <a:lnTo>
                  <a:pt x="144988" y="214464"/>
                </a:lnTo>
                <a:lnTo>
                  <a:pt x="144988" y="214464"/>
                </a:lnTo>
                <a:lnTo>
                  <a:pt x="139669" y="211394"/>
                </a:lnTo>
                <a:lnTo>
                  <a:pt x="139669" y="205284"/>
                </a:lnTo>
                <a:close/>
                <a:moveTo>
                  <a:pt x="151037" y="205284"/>
                </a:moveTo>
                <a:lnTo>
                  <a:pt x="151037" y="211394"/>
                </a:lnTo>
                <a:lnTo>
                  <a:pt x="145718" y="214464"/>
                </a:lnTo>
                <a:lnTo>
                  <a:pt x="145718" y="214464"/>
                </a:lnTo>
                <a:lnTo>
                  <a:pt x="151037" y="205284"/>
                </a:lnTo>
                <a:close/>
                <a:moveTo>
                  <a:pt x="151311" y="205284"/>
                </a:moveTo>
                <a:lnTo>
                  <a:pt x="156630" y="214464"/>
                </a:lnTo>
                <a:lnTo>
                  <a:pt x="156630" y="214464"/>
                </a:lnTo>
                <a:lnTo>
                  <a:pt x="151311" y="211394"/>
                </a:lnTo>
                <a:lnTo>
                  <a:pt x="151311" y="205284"/>
                </a:lnTo>
                <a:close/>
                <a:moveTo>
                  <a:pt x="162648" y="205284"/>
                </a:moveTo>
                <a:lnTo>
                  <a:pt x="162648" y="211394"/>
                </a:lnTo>
                <a:lnTo>
                  <a:pt x="157329" y="214464"/>
                </a:lnTo>
                <a:lnTo>
                  <a:pt x="157329" y="214464"/>
                </a:lnTo>
                <a:lnTo>
                  <a:pt x="162648" y="205284"/>
                </a:lnTo>
                <a:close/>
                <a:moveTo>
                  <a:pt x="162922" y="205284"/>
                </a:moveTo>
                <a:lnTo>
                  <a:pt x="168241" y="214464"/>
                </a:lnTo>
                <a:lnTo>
                  <a:pt x="168241" y="214464"/>
                </a:lnTo>
                <a:lnTo>
                  <a:pt x="162922" y="211394"/>
                </a:lnTo>
                <a:lnTo>
                  <a:pt x="162922" y="205284"/>
                </a:lnTo>
                <a:close/>
                <a:moveTo>
                  <a:pt x="174290" y="205284"/>
                </a:moveTo>
                <a:lnTo>
                  <a:pt x="174290" y="211394"/>
                </a:lnTo>
                <a:lnTo>
                  <a:pt x="168971" y="214464"/>
                </a:lnTo>
                <a:lnTo>
                  <a:pt x="168971" y="214464"/>
                </a:lnTo>
                <a:lnTo>
                  <a:pt x="174290" y="205284"/>
                </a:lnTo>
                <a:close/>
                <a:moveTo>
                  <a:pt x="174503" y="205284"/>
                </a:moveTo>
                <a:lnTo>
                  <a:pt x="179822" y="214464"/>
                </a:lnTo>
                <a:lnTo>
                  <a:pt x="179822" y="214464"/>
                </a:lnTo>
                <a:lnTo>
                  <a:pt x="174503" y="211394"/>
                </a:lnTo>
                <a:lnTo>
                  <a:pt x="174503" y="205284"/>
                </a:lnTo>
                <a:close/>
                <a:moveTo>
                  <a:pt x="185871" y="205284"/>
                </a:moveTo>
                <a:lnTo>
                  <a:pt x="185871" y="211394"/>
                </a:lnTo>
                <a:lnTo>
                  <a:pt x="180551" y="214464"/>
                </a:lnTo>
                <a:lnTo>
                  <a:pt x="180551" y="214464"/>
                </a:lnTo>
                <a:lnTo>
                  <a:pt x="185871" y="205284"/>
                </a:lnTo>
                <a:close/>
                <a:moveTo>
                  <a:pt x="186144" y="205284"/>
                </a:moveTo>
                <a:lnTo>
                  <a:pt x="191463" y="214464"/>
                </a:lnTo>
                <a:lnTo>
                  <a:pt x="191463" y="214464"/>
                </a:lnTo>
                <a:lnTo>
                  <a:pt x="186144" y="211394"/>
                </a:lnTo>
                <a:lnTo>
                  <a:pt x="186144" y="205284"/>
                </a:lnTo>
                <a:close/>
                <a:moveTo>
                  <a:pt x="197512" y="205284"/>
                </a:moveTo>
                <a:lnTo>
                  <a:pt x="197512" y="211394"/>
                </a:lnTo>
                <a:lnTo>
                  <a:pt x="192193" y="214464"/>
                </a:lnTo>
                <a:lnTo>
                  <a:pt x="192193" y="214464"/>
                </a:lnTo>
                <a:lnTo>
                  <a:pt x="197512" y="205284"/>
                </a:lnTo>
                <a:close/>
                <a:moveTo>
                  <a:pt x="197755" y="205284"/>
                </a:moveTo>
                <a:lnTo>
                  <a:pt x="203075" y="214464"/>
                </a:lnTo>
                <a:lnTo>
                  <a:pt x="203075" y="214464"/>
                </a:lnTo>
                <a:lnTo>
                  <a:pt x="197755" y="211394"/>
                </a:lnTo>
                <a:lnTo>
                  <a:pt x="197755" y="205284"/>
                </a:lnTo>
                <a:close/>
                <a:moveTo>
                  <a:pt x="209123" y="205284"/>
                </a:moveTo>
                <a:lnTo>
                  <a:pt x="209123" y="211394"/>
                </a:lnTo>
                <a:lnTo>
                  <a:pt x="203804" y="214464"/>
                </a:lnTo>
                <a:lnTo>
                  <a:pt x="203804" y="214464"/>
                </a:lnTo>
                <a:lnTo>
                  <a:pt x="209123" y="205284"/>
                </a:lnTo>
                <a:close/>
                <a:moveTo>
                  <a:pt x="209397" y="205284"/>
                </a:moveTo>
                <a:lnTo>
                  <a:pt x="214716" y="214464"/>
                </a:lnTo>
                <a:lnTo>
                  <a:pt x="214716" y="214464"/>
                </a:lnTo>
                <a:lnTo>
                  <a:pt x="209397" y="211394"/>
                </a:lnTo>
                <a:lnTo>
                  <a:pt x="209397" y="205284"/>
                </a:lnTo>
                <a:close/>
                <a:moveTo>
                  <a:pt x="220765" y="205284"/>
                </a:moveTo>
                <a:lnTo>
                  <a:pt x="220765" y="211394"/>
                </a:lnTo>
                <a:lnTo>
                  <a:pt x="215446" y="214464"/>
                </a:lnTo>
                <a:lnTo>
                  <a:pt x="215446" y="214464"/>
                </a:lnTo>
                <a:lnTo>
                  <a:pt x="220765" y="205284"/>
                </a:lnTo>
                <a:close/>
                <a:moveTo>
                  <a:pt x="221008" y="205284"/>
                </a:moveTo>
                <a:lnTo>
                  <a:pt x="226327" y="214464"/>
                </a:lnTo>
                <a:lnTo>
                  <a:pt x="226327" y="214464"/>
                </a:lnTo>
                <a:lnTo>
                  <a:pt x="221008" y="211394"/>
                </a:lnTo>
                <a:lnTo>
                  <a:pt x="221008" y="205284"/>
                </a:lnTo>
                <a:close/>
                <a:moveTo>
                  <a:pt x="243957" y="205284"/>
                </a:moveTo>
                <a:lnTo>
                  <a:pt x="243957" y="211394"/>
                </a:lnTo>
                <a:lnTo>
                  <a:pt x="238638" y="214464"/>
                </a:lnTo>
                <a:lnTo>
                  <a:pt x="238638" y="214464"/>
                </a:lnTo>
                <a:lnTo>
                  <a:pt x="243957" y="205284"/>
                </a:lnTo>
                <a:close/>
                <a:moveTo>
                  <a:pt x="255598" y="205284"/>
                </a:moveTo>
                <a:lnTo>
                  <a:pt x="255598" y="211394"/>
                </a:lnTo>
                <a:lnTo>
                  <a:pt x="250279" y="214464"/>
                </a:lnTo>
                <a:lnTo>
                  <a:pt x="250279" y="214464"/>
                </a:lnTo>
                <a:lnTo>
                  <a:pt x="255598" y="205284"/>
                </a:lnTo>
                <a:close/>
                <a:moveTo>
                  <a:pt x="11582" y="205284"/>
                </a:moveTo>
                <a:lnTo>
                  <a:pt x="11582" y="211394"/>
                </a:lnTo>
                <a:lnTo>
                  <a:pt x="6262" y="214464"/>
                </a:lnTo>
                <a:lnTo>
                  <a:pt x="11582" y="205284"/>
                </a:lnTo>
                <a:close/>
                <a:moveTo>
                  <a:pt x="11855" y="205254"/>
                </a:moveTo>
                <a:lnTo>
                  <a:pt x="17174" y="214464"/>
                </a:lnTo>
                <a:lnTo>
                  <a:pt x="11855" y="211394"/>
                </a:lnTo>
                <a:lnTo>
                  <a:pt x="11855" y="205254"/>
                </a:lnTo>
                <a:close/>
                <a:moveTo>
                  <a:pt x="23223" y="205284"/>
                </a:moveTo>
                <a:lnTo>
                  <a:pt x="23223" y="211394"/>
                </a:lnTo>
                <a:lnTo>
                  <a:pt x="17904" y="214464"/>
                </a:lnTo>
                <a:lnTo>
                  <a:pt x="23223" y="205284"/>
                </a:lnTo>
                <a:close/>
                <a:moveTo>
                  <a:pt x="23497" y="205254"/>
                </a:moveTo>
                <a:lnTo>
                  <a:pt x="28816" y="214464"/>
                </a:lnTo>
                <a:lnTo>
                  <a:pt x="23497" y="211394"/>
                </a:lnTo>
                <a:lnTo>
                  <a:pt x="23497" y="205254"/>
                </a:lnTo>
                <a:close/>
                <a:moveTo>
                  <a:pt x="35108" y="205254"/>
                </a:moveTo>
                <a:lnTo>
                  <a:pt x="40397" y="214464"/>
                </a:lnTo>
                <a:lnTo>
                  <a:pt x="35108" y="211394"/>
                </a:lnTo>
                <a:lnTo>
                  <a:pt x="35108" y="205254"/>
                </a:lnTo>
                <a:close/>
                <a:moveTo>
                  <a:pt x="93194" y="205284"/>
                </a:moveTo>
                <a:lnTo>
                  <a:pt x="98513" y="214464"/>
                </a:lnTo>
                <a:lnTo>
                  <a:pt x="93194" y="211394"/>
                </a:lnTo>
                <a:lnTo>
                  <a:pt x="93194" y="205284"/>
                </a:lnTo>
                <a:close/>
                <a:moveTo>
                  <a:pt x="232376" y="205284"/>
                </a:moveTo>
                <a:lnTo>
                  <a:pt x="232376" y="211394"/>
                </a:lnTo>
                <a:lnTo>
                  <a:pt x="227057" y="214464"/>
                </a:lnTo>
                <a:lnTo>
                  <a:pt x="232376" y="205284"/>
                </a:lnTo>
                <a:close/>
                <a:moveTo>
                  <a:pt x="267210" y="205284"/>
                </a:moveTo>
                <a:lnTo>
                  <a:pt x="267210" y="211394"/>
                </a:lnTo>
                <a:lnTo>
                  <a:pt x="261890" y="214464"/>
                </a:lnTo>
                <a:lnTo>
                  <a:pt x="267210" y="205284"/>
                </a:lnTo>
                <a:close/>
                <a:moveTo>
                  <a:pt x="278851" y="205284"/>
                </a:moveTo>
                <a:lnTo>
                  <a:pt x="278851" y="211394"/>
                </a:lnTo>
                <a:lnTo>
                  <a:pt x="273532" y="214464"/>
                </a:lnTo>
                <a:lnTo>
                  <a:pt x="278851" y="205284"/>
                </a:lnTo>
                <a:close/>
                <a:moveTo>
                  <a:pt x="11703" y="211637"/>
                </a:moveTo>
                <a:lnTo>
                  <a:pt x="17023" y="214707"/>
                </a:lnTo>
                <a:lnTo>
                  <a:pt x="6384" y="214707"/>
                </a:lnTo>
                <a:lnTo>
                  <a:pt x="11703" y="211637"/>
                </a:lnTo>
                <a:close/>
                <a:moveTo>
                  <a:pt x="23345" y="211637"/>
                </a:moveTo>
                <a:lnTo>
                  <a:pt x="28664" y="214707"/>
                </a:lnTo>
                <a:lnTo>
                  <a:pt x="18026" y="214707"/>
                </a:lnTo>
                <a:lnTo>
                  <a:pt x="23345" y="211637"/>
                </a:lnTo>
                <a:close/>
                <a:moveTo>
                  <a:pt x="34956" y="211637"/>
                </a:moveTo>
                <a:lnTo>
                  <a:pt x="40275" y="214707"/>
                </a:lnTo>
                <a:lnTo>
                  <a:pt x="29637" y="214707"/>
                </a:lnTo>
                <a:lnTo>
                  <a:pt x="34956" y="211637"/>
                </a:lnTo>
                <a:close/>
                <a:moveTo>
                  <a:pt x="46598" y="211637"/>
                </a:moveTo>
                <a:lnTo>
                  <a:pt x="51886" y="214707"/>
                </a:lnTo>
                <a:lnTo>
                  <a:pt x="41278" y="214707"/>
                </a:lnTo>
                <a:lnTo>
                  <a:pt x="46598" y="211637"/>
                </a:lnTo>
                <a:close/>
                <a:moveTo>
                  <a:pt x="58209" y="211637"/>
                </a:moveTo>
                <a:lnTo>
                  <a:pt x="63528" y="214707"/>
                </a:lnTo>
                <a:lnTo>
                  <a:pt x="52889" y="214707"/>
                </a:lnTo>
                <a:lnTo>
                  <a:pt x="58209" y="211637"/>
                </a:lnTo>
                <a:close/>
                <a:moveTo>
                  <a:pt x="69850" y="211637"/>
                </a:moveTo>
                <a:lnTo>
                  <a:pt x="75169" y="214707"/>
                </a:lnTo>
                <a:lnTo>
                  <a:pt x="64531" y="214707"/>
                </a:lnTo>
                <a:lnTo>
                  <a:pt x="69850" y="211637"/>
                </a:lnTo>
                <a:close/>
                <a:moveTo>
                  <a:pt x="81431" y="211637"/>
                </a:moveTo>
                <a:lnTo>
                  <a:pt x="86750" y="214707"/>
                </a:lnTo>
                <a:lnTo>
                  <a:pt x="76112" y="214707"/>
                </a:lnTo>
                <a:lnTo>
                  <a:pt x="81431" y="211637"/>
                </a:lnTo>
                <a:close/>
                <a:moveTo>
                  <a:pt x="93042" y="211637"/>
                </a:moveTo>
                <a:lnTo>
                  <a:pt x="98361" y="214707"/>
                </a:lnTo>
                <a:lnTo>
                  <a:pt x="87723" y="214707"/>
                </a:lnTo>
                <a:lnTo>
                  <a:pt x="93042" y="211637"/>
                </a:lnTo>
                <a:close/>
                <a:moveTo>
                  <a:pt x="104684" y="211637"/>
                </a:moveTo>
                <a:lnTo>
                  <a:pt x="110003" y="214707"/>
                </a:lnTo>
                <a:lnTo>
                  <a:pt x="99364" y="214707"/>
                </a:lnTo>
                <a:lnTo>
                  <a:pt x="104684" y="211637"/>
                </a:lnTo>
                <a:close/>
                <a:moveTo>
                  <a:pt x="116295" y="211637"/>
                </a:moveTo>
                <a:lnTo>
                  <a:pt x="121614" y="214707"/>
                </a:lnTo>
                <a:lnTo>
                  <a:pt x="110976" y="214707"/>
                </a:lnTo>
                <a:lnTo>
                  <a:pt x="116295" y="211637"/>
                </a:lnTo>
                <a:close/>
                <a:moveTo>
                  <a:pt x="127936" y="211637"/>
                </a:moveTo>
                <a:lnTo>
                  <a:pt x="133256" y="214707"/>
                </a:lnTo>
                <a:lnTo>
                  <a:pt x="122617" y="214707"/>
                </a:lnTo>
                <a:lnTo>
                  <a:pt x="127936" y="211637"/>
                </a:lnTo>
                <a:close/>
                <a:moveTo>
                  <a:pt x="139548" y="211637"/>
                </a:moveTo>
                <a:lnTo>
                  <a:pt x="144867" y="214707"/>
                </a:lnTo>
                <a:lnTo>
                  <a:pt x="134228" y="214707"/>
                </a:lnTo>
                <a:lnTo>
                  <a:pt x="139548" y="211637"/>
                </a:lnTo>
                <a:close/>
                <a:moveTo>
                  <a:pt x="151159" y="211637"/>
                </a:moveTo>
                <a:lnTo>
                  <a:pt x="156478" y="214707"/>
                </a:lnTo>
                <a:lnTo>
                  <a:pt x="145840" y="214707"/>
                </a:lnTo>
                <a:lnTo>
                  <a:pt x="151159" y="211637"/>
                </a:lnTo>
                <a:close/>
                <a:moveTo>
                  <a:pt x="162770" y="211637"/>
                </a:moveTo>
                <a:lnTo>
                  <a:pt x="168089" y="214707"/>
                </a:lnTo>
                <a:lnTo>
                  <a:pt x="157451" y="214707"/>
                </a:lnTo>
                <a:lnTo>
                  <a:pt x="162770" y="211637"/>
                </a:lnTo>
                <a:close/>
                <a:moveTo>
                  <a:pt x="174411" y="211637"/>
                </a:moveTo>
                <a:lnTo>
                  <a:pt x="179731" y="214707"/>
                </a:lnTo>
                <a:lnTo>
                  <a:pt x="169092" y="214707"/>
                </a:lnTo>
                <a:lnTo>
                  <a:pt x="174411" y="211637"/>
                </a:lnTo>
                <a:close/>
                <a:moveTo>
                  <a:pt x="186023" y="211637"/>
                </a:moveTo>
                <a:lnTo>
                  <a:pt x="191342" y="214707"/>
                </a:lnTo>
                <a:lnTo>
                  <a:pt x="180703" y="214707"/>
                </a:lnTo>
                <a:lnTo>
                  <a:pt x="186023" y="211637"/>
                </a:lnTo>
                <a:close/>
                <a:moveTo>
                  <a:pt x="197634" y="211637"/>
                </a:moveTo>
                <a:lnTo>
                  <a:pt x="202953" y="214707"/>
                </a:lnTo>
                <a:lnTo>
                  <a:pt x="192345" y="214707"/>
                </a:lnTo>
                <a:lnTo>
                  <a:pt x="197634" y="211637"/>
                </a:lnTo>
                <a:close/>
                <a:moveTo>
                  <a:pt x="209275" y="211637"/>
                </a:moveTo>
                <a:lnTo>
                  <a:pt x="214595" y="214707"/>
                </a:lnTo>
                <a:lnTo>
                  <a:pt x="203956" y="214707"/>
                </a:lnTo>
                <a:lnTo>
                  <a:pt x="209275" y="211637"/>
                </a:lnTo>
                <a:close/>
                <a:moveTo>
                  <a:pt x="220856" y="211637"/>
                </a:moveTo>
                <a:lnTo>
                  <a:pt x="226175" y="214707"/>
                </a:lnTo>
                <a:lnTo>
                  <a:pt x="215537" y="214707"/>
                </a:lnTo>
                <a:lnTo>
                  <a:pt x="220856" y="211637"/>
                </a:lnTo>
                <a:close/>
                <a:moveTo>
                  <a:pt x="232498" y="211637"/>
                </a:moveTo>
                <a:lnTo>
                  <a:pt x="237817" y="214707"/>
                </a:lnTo>
                <a:lnTo>
                  <a:pt x="227178" y="214707"/>
                </a:lnTo>
                <a:lnTo>
                  <a:pt x="232498" y="211637"/>
                </a:lnTo>
                <a:close/>
                <a:moveTo>
                  <a:pt x="244109" y="211637"/>
                </a:moveTo>
                <a:lnTo>
                  <a:pt x="249428" y="214707"/>
                </a:lnTo>
                <a:lnTo>
                  <a:pt x="238790" y="214707"/>
                </a:lnTo>
                <a:lnTo>
                  <a:pt x="244109" y="211637"/>
                </a:lnTo>
                <a:close/>
                <a:moveTo>
                  <a:pt x="255750" y="211637"/>
                </a:moveTo>
                <a:lnTo>
                  <a:pt x="261070" y="214707"/>
                </a:lnTo>
                <a:lnTo>
                  <a:pt x="250431" y="214707"/>
                </a:lnTo>
                <a:lnTo>
                  <a:pt x="255750" y="211637"/>
                </a:lnTo>
                <a:close/>
                <a:moveTo>
                  <a:pt x="267362" y="211637"/>
                </a:moveTo>
                <a:lnTo>
                  <a:pt x="272681" y="214707"/>
                </a:lnTo>
                <a:lnTo>
                  <a:pt x="262042" y="214707"/>
                </a:lnTo>
                <a:lnTo>
                  <a:pt x="267362" y="211637"/>
                </a:lnTo>
                <a:close/>
                <a:moveTo>
                  <a:pt x="279003" y="211637"/>
                </a:moveTo>
                <a:lnTo>
                  <a:pt x="284322" y="214707"/>
                </a:lnTo>
                <a:lnTo>
                  <a:pt x="273684" y="214707"/>
                </a:lnTo>
                <a:lnTo>
                  <a:pt x="279003" y="211637"/>
                </a:lnTo>
                <a:close/>
                <a:moveTo>
                  <a:pt x="17023" y="214981"/>
                </a:moveTo>
                <a:lnTo>
                  <a:pt x="11703" y="218051"/>
                </a:lnTo>
                <a:lnTo>
                  <a:pt x="6384" y="214981"/>
                </a:lnTo>
                <a:close/>
                <a:moveTo>
                  <a:pt x="28664" y="214981"/>
                </a:moveTo>
                <a:lnTo>
                  <a:pt x="23345" y="218051"/>
                </a:lnTo>
                <a:lnTo>
                  <a:pt x="18026" y="214981"/>
                </a:lnTo>
                <a:close/>
                <a:moveTo>
                  <a:pt x="40275" y="214981"/>
                </a:moveTo>
                <a:lnTo>
                  <a:pt x="34956" y="218051"/>
                </a:lnTo>
                <a:lnTo>
                  <a:pt x="29637" y="214981"/>
                </a:lnTo>
                <a:close/>
                <a:moveTo>
                  <a:pt x="51886" y="214981"/>
                </a:moveTo>
                <a:lnTo>
                  <a:pt x="46598" y="218051"/>
                </a:lnTo>
                <a:lnTo>
                  <a:pt x="41278" y="214981"/>
                </a:lnTo>
                <a:close/>
                <a:moveTo>
                  <a:pt x="63528" y="214981"/>
                </a:moveTo>
                <a:lnTo>
                  <a:pt x="58209" y="218051"/>
                </a:lnTo>
                <a:lnTo>
                  <a:pt x="52889" y="214981"/>
                </a:lnTo>
                <a:close/>
                <a:moveTo>
                  <a:pt x="75169" y="214981"/>
                </a:moveTo>
                <a:lnTo>
                  <a:pt x="69850" y="218051"/>
                </a:lnTo>
                <a:lnTo>
                  <a:pt x="64531" y="214981"/>
                </a:lnTo>
                <a:close/>
                <a:moveTo>
                  <a:pt x="86750" y="214981"/>
                </a:moveTo>
                <a:lnTo>
                  <a:pt x="81431" y="218051"/>
                </a:lnTo>
                <a:lnTo>
                  <a:pt x="76112" y="214981"/>
                </a:lnTo>
                <a:close/>
                <a:moveTo>
                  <a:pt x="98361" y="214981"/>
                </a:moveTo>
                <a:lnTo>
                  <a:pt x="93042" y="218051"/>
                </a:lnTo>
                <a:lnTo>
                  <a:pt x="87723" y="214981"/>
                </a:lnTo>
                <a:close/>
                <a:moveTo>
                  <a:pt x="110003" y="214981"/>
                </a:moveTo>
                <a:lnTo>
                  <a:pt x="104684" y="218051"/>
                </a:lnTo>
                <a:lnTo>
                  <a:pt x="99364" y="214981"/>
                </a:lnTo>
                <a:close/>
                <a:moveTo>
                  <a:pt x="121614" y="214981"/>
                </a:moveTo>
                <a:lnTo>
                  <a:pt x="116295" y="218051"/>
                </a:lnTo>
                <a:lnTo>
                  <a:pt x="110976" y="214981"/>
                </a:lnTo>
                <a:close/>
                <a:moveTo>
                  <a:pt x="133256" y="214981"/>
                </a:moveTo>
                <a:lnTo>
                  <a:pt x="127936" y="218051"/>
                </a:lnTo>
                <a:lnTo>
                  <a:pt x="122617" y="214981"/>
                </a:lnTo>
                <a:close/>
                <a:moveTo>
                  <a:pt x="144867" y="214981"/>
                </a:moveTo>
                <a:lnTo>
                  <a:pt x="139548" y="218051"/>
                </a:lnTo>
                <a:lnTo>
                  <a:pt x="134228" y="214981"/>
                </a:lnTo>
                <a:close/>
                <a:moveTo>
                  <a:pt x="156478" y="214981"/>
                </a:moveTo>
                <a:lnTo>
                  <a:pt x="151159" y="218051"/>
                </a:lnTo>
                <a:lnTo>
                  <a:pt x="145840" y="214981"/>
                </a:lnTo>
                <a:close/>
                <a:moveTo>
                  <a:pt x="168089" y="214981"/>
                </a:moveTo>
                <a:lnTo>
                  <a:pt x="162770" y="218051"/>
                </a:lnTo>
                <a:lnTo>
                  <a:pt x="157451" y="214981"/>
                </a:lnTo>
                <a:close/>
                <a:moveTo>
                  <a:pt x="179731" y="214981"/>
                </a:moveTo>
                <a:lnTo>
                  <a:pt x="174411" y="218051"/>
                </a:lnTo>
                <a:lnTo>
                  <a:pt x="169092" y="214981"/>
                </a:lnTo>
                <a:close/>
                <a:moveTo>
                  <a:pt x="191342" y="214981"/>
                </a:moveTo>
                <a:lnTo>
                  <a:pt x="186023" y="218051"/>
                </a:lnTo>
                <a:lnTo>
                  <a:pt x="180703" y="214981"/>
                </a:lnTo>
                <a:close/>
                <a:moveTo>
                  <a:pt x="202953" y="214981"/>
                </a:moveTo>
                <a:lnTo>
                  <a:pt x="197634" y="218051"/>
                </a:lnTo>
                <a:lnTo>
                  <a:pt x="192315" y="214981"/>
                </a:lnTo>
                <a:close/>
                <a:moveTo>
                  <a:pt x="214564" y="214981"/>
                </a:moveTo>
                <a:lnTo>
                  <a:pt x="209245" y="218051"/>
                </a:lnTo>
                <a:lnTo>
                  <a:pt x="203926" y="214981"/>
                </a:lnTo>
                <a:close/>
                <a:moveTo>
                  <a:pt x="226175" y="214981"/>
                </a:moveTo>
                <a:lnTo>
                  <a:pt x="220856" y="218051"/>
                </a:lnTo>
                <a:lnTo>
                  <a:pt x="215537" y="214981"/>
                </a:lnTo>
                <a:close/>
                <a:moveTo>
                  <a:pt x="237817" y="214981"/>
                </a:moveTo>
                <a:lnTo>
                  <a:pt x="232498" y="218051"/>
                </a:lnTo>
                <a:lnTo>
                  <a:pt x="227178" y="214981"/>
                </a:lnTo>
                <a:close/>
                <a:moveTo>
                  <a:pt x="249428" y="214981"/>
                </a:moveTo>
                <a:lnTo>
                  <a:pt x="244109" y="218051"/>
                </a:lnTo>
                <a:lnTo>
                  <a:pt x="238790" y="214981"/>
                </a:lnTo>
                <a:close/>
                <a:moveTo>
                  <a:pt x="261070" y="214981"/>
                </a:moveTo>
                <a:lnTo>
                  <a:pt x="255750" y="218051"/>
                </a:lnTo>
                <a:lnTo>
                  <a:pt x="250431" y="214981"/>
                </a:lnTo>
                <a:close/>
                <a:moveTo>
                  <a:pt x="272681" y="214981"/>
                </a:moveTo>
                <a:lnTo>
                  <a:pt x="267362" y="218051"/>
                </a:lnTo>
                <a:lnTo>
                  <a:pt x="262042" y="214981"/>
                </a:lnTo>
                <a:close/>
                <a:moveTo>
                  <a:pt x="284292" y="214981"/>
                </a:moveTo>
                <a:lnTo>
                  <a:pt x="278973" y="218051"/>
                </a:lnTo>
                <a:lnTo>
                  <a:pt x="273653" y="214981"/>
                </a:lnTo>
                <a:close/>
                <a:moveTo>
                  <a:pt x="6050" y="215315"/>
                </a:moveTo>
                <a:lnTo>
                  <a:pt x="6050" y="221290"/>
                </a:lnTo>
                <a:lnTo>
                  <a:pt x="6050" y="221290"/>
                </a:lnTo>
                <a:lnTo>
                  <a:pt x="6080" y="221273"/>
                </a:lnTo>
                <a:lnTo>
                  <a:pt x="6080" y="215368"/>
                </a:lnTo>
                <a:lnTo>
                  <a:pt x="6080" y="215368"/>
                </a:lnTo>
                <a:lnTo>
                  <a:pt x="6050" y="215315"/>
                </a:lnTo>
                <a:close/>
                <a:moveTo>
                  <a:pt x="17174" y="215193"/>
                </a:moveTo>
                <a:lnTo>
                  <a:pt x="11855" y="224403"/>
                </a:lnTo>
                <a:lnTo>
                  <a:pt x="11855" y="218263"/>
                </a:lnTo>
                <a:lnTo>
                  <a:pt x="17174" y="215193"/>
                </a:lnTo>
                <a:close/>
                <a:moveTo>
                  <a:pt x="28816" y="215193"/>
                </a:moveTo>
                <a:lnTo>
                  <a:pt x="23497" y="224403"/>
                </a:lnTo>
                <a:lnTo>
                  <a:pt x="23497" y="218263"/>
                </a:lnTo>
                <a:lnTo>
                  <a:pt x="28816" y="215193"/>
                </a:lnTo>
                <a:close/>
                <a:moveTo>
                  <a:pt x="40427" y="215193"/>
                </a:moveTo>
                <a:lnTo>
                  <a:pt x="35108" y="224403"/>
                </a:lnTo>
                <a:lnTo>
                  <a:pt x="35108" y="218263"/>
                </a:lnTo>
                <a:lnTo>
                  <a:pt x="40427" y="215193"/>
                </a:lnTo>
                <a:close/>
                <a:moveTo>
                  <a:pt x="52008" y="215193"/>
                </a:moveTo>
                <a:lnTo>
                  <a:pt x="46689" y="224403"/>
                </a:lnTo>
                <a:lnTo>
                  <a:pt x="46689" y="218263"/>
                </a:lnTo>
                <a:lnTo>
                  <a:pt x="52008" y="215193"/>
                </a:lnTo>
                <a:close/>
                <a:moveTo>
                  <a:pt x="63650" y="215193"/>
                </a:moveTo>
                <a:lnTo>
                  <a:pt x="58330" y="224403"/>
                </a:lnTo>
                <a:lnTo>
                  <a:pt x="58330" y="218263"/>
                </a:lnTo>
                <a:lnTo>
                  <a:pt x="63650" y="215193"/>
                </a:lnTo>
                <a:close/>
                <a:moveTo>
                  <a:pt x="75261" y="215193"/>
                </a:moveTo>
                <a:lnTo>
                  <a:pt x="69941" y="224403"/>
                </a:lnTo>
                <a:lnTo>
                  <a:pt x="69941" y="218263"/>
                </a:lnTo>
                <a:lnTo>
                  <a:pt x="75261" y="215193"/>
                </a:lnTo>
                <a:close/>
                <a:moveTo>
                  <a:pt x="86902" y="215193"/>
                </a:moveTo>
                <a:lnTo>
                  <a:pt x="81583" y="224403"/>
                </a:lnTo>
                <a:lnTo>
                  <a:pt x="81583" y="218263"/>
                </a:lnTo>
                <a:lnTo>
                  <a:pt x="86902" y="215193"/>
                </a:lnTo>
                <a:close/>
                <a:moveTo>
                  <a:pt x="98513" y="215193"/>
                </a:moveTo>
                <a:lnTo>
                  <a:pt x="93194" y="224403"/>
                </a:lnTo>
                <a:lnTo>
                  <a:pt x="93194" y="218263"/>
                </a:lnTo>
                <a:lnTo>
                  <a:pt x="98513" y="215193"/>
                </a:lnTo>
                <a:close/>
                <a:moveTo>
                  <a:pt x="110155" y="215193"/>
                </a:moveTo>
                <a:lnTo>
                  <a:pt x="104836" y="224403"/>
                </a:lnTo>
                <a:lnTo>
                  <a:pt x="104836" y="218263"/>
                </a:lnTo>
                <a:lnTo>
                  <a:pt x="110155" y="215193"/>
                </a:lnTo>
                <a:close/>
                <a:moveTo>
                  <a:pt x="121736" y="215193"/>
                </a:moveTo>
                <a:lnTo>
                  <a:pt x="116416" y="224403"/>
                </a:lnTo>
                <a:lnTo>
                  <a:pt x="116416" y="218263"/>
                </a:lnTo>
                <a:lnTo>
                  <a:pt x="121736" y="215193"/>
                </a:lnTo>
                <a:close/>
                <a:moveTo>
                  <a:pt x="133377" y="215193"/>
                </a:moveTo>
                <a:lnTo>
                  <a:pt x="128058" y="224403"/>
                </a:lnTo>
                <a:lnTo>
                  <a:pt x="128058" y="218263"/>
                </a:lnTo>
                <a:lnTo>
                  <a:pt x="133377" y="215193"/>
                </a:lnTo>
                <a:close/>
                <a:moveTo>
                  <a:pt x="144988" y="215193"/>
                </a:moveTo>
                <a:lnTo>
                  <a:pt x="139669" y="224403"/>
                </a:lnTo>
                <a:lnTo>
                  <a:pt x="139669" y="218263"/>
                </a:lnTo>
                <a:lnTo>
                  <a:pt x="144988" y="215193"/>
                </a:lnTo>
                <a:close/>
                <a:moveTo>
                  <a:pt x="156630" y="215193"/>
                </a:moveTo>
                <a:lnTo>
                  <a:pt x="151311" y="224403"/>
                </a:lnTo>
                <a:lnTo>
                  <a:pt x="151311" y="218263"/>
                </a:lnTo>
                <a:lnTo>
                  <a:pt x="156630" y="215193"/>
                </a:lnTo>
                <a:close/>
                <a:moveTo>
                  <a:pt x="168241" y="215193"/>
                </a:moveTo>
                <a:lnTo>
                  <a:pt x="162922" y="224403"/>
                </a:lnTo>
                <a:lnTo>
                  <a:pt x="162922" y="218263"/>
                </a:lnTo>
                <a:lnTo>
                  <a:pt x="168241" y="215193"/>
                </a:lnTo>
                <a:close/>
                <a:moveTo>
                  <a:pt x="179822" y="215193"/>
                </a:moveTo>
                <a:lnTo>
                  <a:pt x="174503" y="224403"/>
                </a:lnTo>
                <a:lnTo>
                  <a:pt x="174503" y="218263"/>
                </a:lnTo>
                <a:lnTo>
                  <a:pt x="179822" y="215193"/>
                </a:lnTo>
                <a:close/>
                <a:moveTo>
                  <a:pt x="191463" y="215193"/>
                </a:moveTo>
                <a:lnTo>
                  <a:pt x="186144" y="224403"/>
                </a:lnTo>
                <a:lnTo>
                  <a:pt x="186144" y="218263"/>
                </a:lnTo>
                <a:lnTo>
                  <a:pt x="191463" y="215193"/>
                </a:lnTo>
                <a:close/>
                <a:moveTo>
                  <a:pt x="203075" y="215193"/>
                </a:moveTo>
                <a:lnTo>
                  <a:pt x="197755" y="224403"/>
                </a:lnTo>
                <a:lnTo>
                  <a:pt x="197755" y="218263"/>
                </a:lnTo>
                <a:lnTo>
                  <a:pt x="203075" y="215193"/>
                </a:lnTo>
                <a:close/>
                <a:moveTo>
                  <a:pt x="214716" y="215193"/>
                </a:moveTo>
                <a:lnTo>
                  <a:pt x="209397" y="224403"/>
                </a:lnTo>
                <a:lnTo>
                  <a:pt x="209397" y="218263"/>
                </a:lnTo>
                <a:lnTo>
                  <a:pt x="214716" y="215193"/>
                </a:lnTo>
                <a:close/>
                <a:moveTo>
                  <a:pt x="226327" y="215193"/>
                </a:moveTo>
                <a:lnTo>
                  <a:pt x="221008" y="224403"/>
                </a:lnTo>
                <a:lnTo>
                  <a:pt x="221008" y="218263"/>
                </a:lnTo>
                <a:lnTo>
                  <a:pt x="226327" y="215193"/>
                </a:lnTo>
                <a:close/>
                <a:moveTo>
                  <a:pt x="237969" y="215193"/>
                </a:moveTo>
                <a:lnTo>
                  <a:pt x="232650" y="224403"/>
                </a:lnTo>
                <a:lnTo>
                  <a:pt x="232650" y="218263"/>
                </a:lnTo>
                <a:lnTo>
                  <a:pt x="237969" y="215193"/>
                </a:lnTo>
                <a:close/>
                <a:moveTo>
                  <a:pt x="249550" y="215193"/>
                </a:moveTo>
                <a:lnTo>
                  <a:pt x="244230" y="224403"/>
                </a:lnTo>
                <a:lnTo>
                  <a:pt x="244230" y="218263"/>
                </a:lnTo>
                <a:lnTo>
                  <a:pt x="249550" y="215193"/>
                </a:lnTo>
                <a:close/>
                <a:moveTo>
                  <a:pt x="261191" y="215193"/>
                </a:moveTo>
                <a:lnTo>
                  <a:pt x="255872" y="224403"/>
                </a:lnTo>
                <a:lnTo>
                  <a:pt x="255872" y="218263"/>
                </a:lnTo>
                <a:lnTo>
                  <a:pt x="261191" y="215193"/>
                </a:lnTo>
                <a:close/>
                <a:moveTo>
                  <a:pt x="272802" y="215193"/>
                </a:moveTo>
                <a:lnTo>
                  <a:pt x="267483" y="224403"/>
                </a:lnTo>
                <a:lnTo>
                  <a:pt x="267483" y="218263"/>
                </a:lnTo>
                <a:lnTo>
                  <a:pt x="272802" y="215193"/>
                </a:lnTo>
                <a:close/>
                <a:moveTo>
                  <a:pt x="284444" y="215193"/>
                </a:moveTo>
                <a:lnTo>
                  <a:pt x="279125" y="224403"/>
                </a:lnTo>
                <a:lnTo>
                  <a:pt x="279125" y="218263"/>
                </a:lnTo>
                <a:lnTo>
                  <a:pt x="284444" y="215193"/>
                </a:lnTo>
                <a:close/>
                <a:moveTo>
                  <a:pt x="6262" y="215224"/>
                </a:moveTo>
                <a:lnTo>
                  <a:pt x="11582" y="218263"/>
                </a:lnTo>
                <a:lnTo>
                  <a:pt x="11582" y="224434"/>
                </a:lnTo>
                <a:lnTo>
                  <a:pt x="6262" y="215224"/>
                </a:lnTo>
                <a:close/>
                <a:moveTo>
                  <a:pt x="17904" y="215224"/>
                </a:moveTo>
                <a:lnTo>
                  <a:pt x="23223" y="218263"/>
                </a:lnTo>
                <a:lnTo>
                  <a:pt x="23223" y="224434"/>
                </a:lnTo>
                <a:lnTo>
                  <a:pt x="17904" y="215224"/>
                </a:lnTo>
                <a:close/>
                <a:moveTo>
                  <a:pt x="29515" y="215224"/>
                </a:moveTo>
                <a:lnTo>
                  <a:pt x="34834" y="218263"/>
                </a:lnTo>
                <a:lnTo>
                  <a:pt x="34834" y="224434"/>
                </a:lnTo>
                <a:lnTo>
                  <a:pt x="29515" y="215224"/>
                </a:lnTo>
                <a:close/>
                <a:moveTo>
                  <a:pt x="41126" y="215224"/>
                </a:moveTo>
                <a:lnTo>
                  <a:pt x="46446" y="218263"/>
                </a:lnTo>
                <a:lnTo>
                  <a:pt x="46446" y="224434"/>
                </a:lnTo>
                <a:lnTo>
                  <a:pt x="41126" y="215224"/>
                </a:lnTo>
                <a:close/>
                <a:moveTo>
                  <a:pt x="52737" y="215224"/>
                </a:moveTo>
                <a:lnTo>
                  <a:pt x="58057" y="218263"/>
                </a:lnTo>
                <a:lnTo>
                  <a:pt x="58057" y="224434"/>
                </a:lnTo>
                <a:lnTo>
                  <a:pt x="52737" y="215224"/>
                </a:lnTo>
                <a:close/>
                <a:moveTo>
                  <a:pt x="64379" y="215193"/>
                </a:moveTo>
                <a:lnTo>
                  <a:pt x="69698" y="218263"/>
                </a:lnTo>
                <a:lnTo>
                  <a:pt x="69698" y="224434"/>
                </a:lnTo>
                <a:lnTo>
                  <a:pt x="64379" y="215193"/>
                </a:lnTo>
                <a:close/>
                <a:moveTo>
                  <a:pt x="75990" y="215224"/>
                </a:moveTo>
                <a:lnTo>
                  <a:pt x="81309" y="218263"/>
                </a:lnTo>
                <a:lnTo>
                  <a:pt x="81309" y="224434"/>
                </a:lnTo>
                <a:lnTo>
                  <a:pt x="75990" y="215224"/>
                </a:lnTo>
                <a:close/>
                <a:moveTo>
                  <a:pt x="87632" y="215224"/>
                </a:moveTo>
                <a:lnTo>
                  <a:pt x="92951" y="218263"/>
                </a:lnTo>
                <a:lnTo>
                  <a:pt x="92951" y="224434"/>
                </a:lnTo>
                <a:lnTo>
                  <a:pt x="87632" y="215224"/>
                </a:lnTo>
                <a:close/>
                <a:moveTo>
                  <a:pt x="99243" y="215224"/>
                </a:moveTo>
                <a:lnTo>
                  <a:pt x="104562" y="218263"/>
                </a:lnTo>
                <a:lnTo>
                  <a:pt x="104562" y="224434"/>
                </a:lnTo>
                <a:lnTo>
                  <a:pt x="99243" y="215224"/>
                </a:lnTo>
                <a:close/>
                <a:moveTo>
                  <a:pt x="110824" y="215224"/>
                </a:moveTo>
                <a:lnTo>
                  <a:pt x="116143" y="218263"/>
                </a:lnTo>
                <a:lnTo>
                  <a:pt x="116143" y="224434"/>
                </a:lnTo>
                <a:lnTo>
                  <a:pt x="110824" y="215224"/>
                </a:lnTo>
                <a:close/>
                <a:moveTo>
                  <a:pt x="122465" y="215224"/>
                </a:moveTo>
                <a:lnTo>
                  <a:pt x="127784" y="218263"/>
                </a:lnTo>
                <a:lnTo>
                  <a:pt x="127784" y="224434"/>
                </a:lnTo>
                <a:lnTo>
                  <a:pt x="122465" y="215224"/>
                </a:lnTo>
                <a:close/>
                <a:moveTo>
                  <a:pt x="134076" y="215224"/>
                </a:moveTo>
                <a:lnTo>
                  <a:pt x="139396" y="218263"/>
                </a:lnTo>
                <a:lnTo>
                  <a:pt x="139396" y="224434"/>
                </a:lnTo>
                <a:lnTo>
                  <a:pt x="134076" y="215224"/>
                </a:lnTo>
                <a:close/>
                <a:moveTo>
                  <a:pt x="145718" y="215224"/>
                </a:moveTo>
                <a:lnTo>
                  <a:pt x="151037" y="218263"/>
                </a:lnTo>
                <a:lnTo>
                  <a:pt x="151037" y="224434"/>
                </a:lnTo>
                <a:lnTo>
                  <a:pt x="145718" y="215224"/>
                </a:lnTo>
                <a:close/>
                <a:moveTo>
                  <a:pt x="157329" y="215224"/>
                </a:moveTo>
                <a:lnTo>
                  <a:pt x="162648" y="218263"/>
                </a:lnTo>
                <a:lnTo>
                  <a:pt x="162648" y="224434"/>
                </a:lnTo>
                <a:lnTo>
                  <a:pt x="157329" y="215224"/>
                </a:lnTo>
                <a:close/>
                <a:moveTo>
                  <a:pt x="168971" y="215224"/>
                </a:moveTo>
                <a:lnTo>
                  <a:pt x="174290" y="218263"/>
                </a:lnTo>
                <a:lnTo>
                  <a:pt x="174290" y="224434"/>
                </a:lnTo>
                <a:lnTo>
                  <a:pt x="168971" y="215224"/>
                </a:lnTo>
                <a:close/>
                <a:moveTo>
                  <a:pt x="180551" y="215224"/>
                </a:moveTo>
                <a:lnTo>
                  <a:pt x="185871" y="218263"/>
                </a:lnTo>
                <a:lnTo>
                  <a:pt x="185871" y="224434"/>
                </a:lnTo>
                <a:lnTo>
                  <a:pt x="180551" y="215224"/>
                </a:lnTo>
                <a:close/>
                <a:moveTo>
                  <a:pt x="192193" y="215224"/>
                </a:moveTo>
                <a:lnTo>
                  <a:pt x="197512" y="218263"/>
                </a:lnTo>
                <a:lnTo>
                  <a:pt x="197512" y="224434"/>
                </a:lnTo>
                <a:lnTo>
                  <a:pt x="192193" y="215224"/>
                </a:lnTo>
                <a:close/>
                <a:moveTo>
                  <a:pt x="203804" y="215193"/>
                </a:moveTo>
                <a:lnTo>
                  <a:pt x="209123" y="218263"/>
                </a:lnTo>
                <a:lnTo>
                  <a:pt x="209123" y="224434"/>
                </a:lnTo>
                <a:lnTo>
                  <a:pt x="203804" y="215193"/>
                </a:lnTo>
                <a:close/>
                <a:moveTo>
                  <a:pt x="215446" y="215224"/>
                </a:moveTo>
                <a:lnTo>
                  <a:pt x="220765" y="218263"/>
                </a:lnTo>
                <a:lnTo>
                  <a:pt x="220765" y="224434"/>
                </a:lnTo>
                <a:lnTo>
                  <a:pt x="215446" y="215224"/>
                </a:lnTo>
                <a:close/>
                <a:moveTo>
                  <a:pt x="227057" y="215224"/>
                </a:moveTo>
                <a:lnTo>
                  <a:pt x="232376" y="218263"/>
                </a:lnTo>
                <a:lnTo>
                  <a:pt x="232376" y="224434"/>
                </a:lnTo>
                <a:lnTo>
                  <a:pt x="227057" y="215224"/>
                </a:lnTo>
                <a:close/>
                <a:moveTo>
                  <a:pt x="238668" y="215193"/>
                </a:moveTo>
                <a:lnTo>
                  <a:pt x="243987" y="218263"/>
                </a:lnTo>
                <a:lnTo>
                  <a:pt x="243987" y="224434"/>
                </a:lnTo>
                <a:lnTo>
                  <a:pt x="238668" y="215193"/>
                </a:lnTo>
                <a:close/>
                <a:moveTo>
                  <a:pt x="250279" y="215193"/>
                </a:moveTo>
                <a:lnTo>
                  <a:pt x="255598" y="218263"/>
                </a:lnTo>
                <a:lnTo>
                  <a:pt x="255598" y="224434"/>
                </a:lnTo>
                <a:lnTo>
                  <a:pt x="250279" y="215193"/>
                </a:lnTo>
                <a:close/>
                <a:moveTo>
                  <a:pt x="261890" y="215193"/>
                </a:moveTo>
                <a:lnTo>
                  <a:pt x="267210" y="218263"/>
                </a:lnTo>
                <a:lnTo>
                  <a:pt x="267210" y="224434"/>
                </a:lnTo>
                <a:lnTo>
                  <a:pt x="261890" y="215193"/>
                </a:lnTo>
                <a:close/>
                <a:moveTo>
                  <a:pt x="273532" y="215193"/>
                </a:moveTo>
                <a:lnTo>
                  <a:pt x="278851" y="218263"/>
                </a:lnTo>
                <a:lnTo>
                  <a:pt x="278851" y="224434"/>
                </a:lnTo>
                <a:lnTo>
                  <a:pt x="273532" y="215193"/>
                </a:lnTo>
                <a:close/>
                <a:moveTo>
                  <a:pt x="52525" y="215315"/>
                </a:moveTo>
                <a:lnTo>
                  <a:pt x="57844" y="224495"/>
                </a:lnTo>
                <a:lnTo>
                  <a:pt x="57844" y="224495"/>
                </a:lnTo>
                <a:lnTo>
                  <a:pt x="55351" y="223066"/>
                </a:lnTo>
                <a:lnTo>
                  <a:pt x="52525" y="221455"/>
                </a:lnTo>
                <a:lnTo>
                  <a:pt x="52525" y="215315"/>
                </a:lnTo>
                <a:close/>
                <a:moveTo>
                  <a:pt x="133864" y="215315"/>
                </a:moveTo>
                <a:lnTo>
                  <a:pt x="139183" y="224495"/>
                </a:lnTo>
                <a:lnTo>
                  <a:pt x="139183" y="224495"/>
                </a:lnTo>
                <a:lnTo>
                  <a:pt x="136721" y="223066"/>
                </a:lnTo>
                <a:lnTo>
                  <a:pt x="133864" y="221455"/>
                </a:lnTo>
                <a:lnTo>
                  <a:pt x="133864" y="215315"/>
                </a:lnTo>
                <a:close/>
                <a:moveTo>
                  <a:pt x="215202" y="215315"/>
                </a:moveTo>
                <a:lnTo>
                  <a:pt x="220522" y="224495"/>
                </a:lnTo>
                <a:lnTo>
                  <a:pt x="220522" y="224495"/>
                </a:lnTo>
                <a:lnTo>
                  <a:pt x="218060" y="223066"/>
                </a:lnTo>
                <a:lnTo>
                  <a:pt x="215202" y="221455"/>
                </a:lnTo>
                <a:lnTo>
                  <a:pt x="215202" y="215315"/>
                </a:lnTo>
                <a:close/>
                <a:moveTo>
                  <a:pt x="64136" y="215315"/>
                </a:moveTo>
                <a:lnTo>
                  <a:pt x="69455" y="224495"/>
                </a:lnTo>
                <a:lnTo>
                  <a:pt x="69455" y="224495"/>
                </a:lnTo>
                <a:lnTo>
                  <a:pt x="66993" y="223066"/>
                </a:lnTo>
                <a:lnTo>
                  <a:pt x="64136" y="221455"/>
                </a:lnTo>
                <a:lnTo>
                  <a:pt x="64136" y="215315"/>
                </a:lnTo>
                <a:close/>
                <a:moveTo>
                  <a:pt x="75777" y="215315"/>
                </a:moveTo>
                <a:lnTo>
                  <a:pt x="81097" y="224495"/>
                </a:lnTo>
                <a:lnTo>
                  <a:pt x="81097" y="224495"/>
                </a:lnTo>
                <a:lnTo>
                  <a:pt x="78604" y="223066"/>
                </a:lnTo>
                <a:lnTo>
                  <a:pt x="75777" y="221455"/>
                </a:lnTo>
                <a:lnTo>
                  <a:pt x="75777" y="215315"/>
                </a:lnTo>
                <a:close/>
                <a:moveTo>
                  <a:pt x="87389" y="215315"/>
                </a:moveTo>
                <a:lnTo>
                  <a:pt x="92708" y="224495"/>
                </a:lnTo>
                <a:lnTo>
                  <a:pt x="92708" y="224495"/>
                </a:lnTo>
                <a:lnTo>
                  <a:pt x="90246" y="223066"/>
                </a:lnTo>
                <a:lnTo>
                  <a:pt x="87389" y="221455"/>
                </a:lnTo>
                <a:lnTo>
                  <a:pt x="87389" y="215315"/>
                </a:lnTo>
                <a:close/>
                <a:moveTo>
                  <a:pt x="99030" y="215315"/>
                </a:moveTo>
                <a:lnTo>
                  <a:pt x="104349" y="224495"/>
                </a:lnTo>
                <a:lnTo>
                  <a:pt x="104349" y="224495"/>
                </a:lnTo>
                <a:lnTo>
                  <a:pt x="101857" y="223066"/>
                </a:lnTo>
                <a:lnTo>
                  <a:pt x="99030" y="221455"/>
                </a:lnTo>
                <a:lnTo>
                  <a:pt x="99030" y="215315"/>
                </a:lnTo>
                <a:close/>
                <a:moveTo>
                  <a:pt x="110611" y="215315"/>
                </a:moveTo>
                <a:lnTo>
                  <a:pt x="115930" y="224495"/>
                </a:lnTo>
                <a:lnTo>
                  <a:pt x="115930" y="224495"/>
                </a:lnTo>
                <a:lnTo>
                  <a:pt x="113468" y="223066"/>
                </a:lnTo>
                <a:lnTo>
                  <a:pt x="110611" y="221455"/>
                </a:lnTo>
                <a:lnTo>
                  <a:pt x="110611" y="215315"/>
                </a:lnTo>
                <a:close/>
                <a:moveTo>
                  <a:pt x="145475" y="215315"/>
                </a:moveTo>
                <a:lnTo>
                  <a:pt x="150794" y="224495"/>
                </a:lnTo>
                <a:lnTo>
                  <a:pt x="150794" y="224495"/>
                </a:lnTo>
                <a:lnTo>
                  <a:pt x="148332" y="223066"/>
                </a:lnTo>
                <a:lnTo>
                  <a:pt x="145475" y="221455"/>
                </a:lnTo>
                <a:lnTo>
                  <a:pt x="145475" y="215315"/>
                </a:lnTo>
                <a:close/>
                <a:moveTo>
                  <a:pt x="157116" y="215315"/>
                </a:moveTo>
                <a:lnTo>
                  <a:pt x="162436" y="224495"/>
                </a:lnTo>
                <a:lnTo>
                  <a:pt x="162436" y="224495"/>
                </a:lnTo>
                <a:lnTo>
                  <a:pt x="159974" y="223066"/>
                </a:lnTo>
                <a:lnTo>
                  <a:pt x="157116" y="221455"/>
                </a:lnTo>
                <a:lnTo>
                  <a:pt x="157116" y="215315"/>
                </a:lnTo>
                <a:close/>
                <a:moveTo>
                  <a:pt x="168727" y="215315"/>
                </a:moveTo>
                <a:lnTo>
                  <a:pt x="174047" y="224495"/>
                </a:lnTo>
                <a:lnTo>
                  <a:pt x="174047" y="224495"/>
                </a:lnTo>
                <a:lnTo>
                  <a:pt x="171585" y="223066"/>
                </a:lnTo>
                <a:lnTo>
                  <a:pt x="168727" y="221455"/>
                </a:lnTo>
                <a:lnTo>
                  <a:pt x="168727" y="215315"/>
                </a:lnTo>
                <a:close/>
                <a:moveTo>
                  <a:pt x="191950" y="215315"/>
                </a:moveTo>
                <a:lnTo>
                  <a:pt x="197269" y="224495"/>
                </a:lnTo>
                <a:lnTo>
                  <a:pt x="197269" y="224495"/>
                </a:lnTo>
                <a:lnTo>
                  <a:pt x="194807" y="223066"/>
                </a:lnTo>
                <a:lnTo>
                  <a:pt x="191950" y="221455"/>
                </a:lnTo>
                <a:lnTo>
                  <a:pt x="191950" y="215315"/>
                </a:lnTo>
                <a:close/>
                <a:moveTo>
                  <a:pt x="238455" y="215315"/>
                </a:moveTo>
                <a:lnTo>
                  <a:pt x="243774" y="224495"/>
                </a:lnTo>
                <a:lnTo>
                  <a:pt x="243774" y="224495"/>
                </a:lnTo>
                <a:lnTo>
                  <a:pt x="241312" y="223066"/>
                </a:lnTo>
                <a:lnTo>
                  <a:pt x="238455" y="221455"/>
                </a:lnTo>
                <a:lnTo>
                  <a:pt x="238455" y="215315"/>
                </a:lnTo>
                <a:close/>
                <a:moveTo>
                  <a:pt x="17661" y="215315"/>
                </a:moveTo>
                <a:lnTo>
                  <a:pt x="22980" y="224495"/>
                </a:lnTo>
                <a:lnTo>
                  <a:pt x="20518" y="223066"/>
                </a:lnTo>
                <a:lnTo>
                  <a:pt x="17661" y="221455"/>
                </a:lnTo>
                <a:lnTo>
                  <a:pt x="17661" y="215315"/>
                </a:lnTo>
                <a:close/>
                <a:moveTo>
                  <a:pt x="29302" y="215315"/>
                </a:moveTo>
                <a:lnTo>
                  <a:pt x="34622" y="224495"/>
                </a:lnTo>
                <a:lnTo>
                  <a:pt x="32160" y="223066"/>
                </a:lnTo>
                <a:lnTo>
                  <a:pt x="29302" y="221455"/>
                </a:lnTo>
                <a:lnTo>
                  <a:pt x="29302" y="215315"/>
                </a:lnTo>
                <a:close/>
                <a:moveTo>
                  <a:pt x="40883" y="215315"/>
                </a:moveTo>
                <a:lnTo>
                  <a:pt x="46202" y="224495"/>
                </a:lnTo>
                <a:lnTo>
                  <a:pt x="43740" y="223066"/>
                </a:lnTo>
                <a:lnTo>
                  <a:pt x="40883" y="221455"/>
                </a:lnTo>
                <a:lnTo>
                  <a:pt x="40883" y="215315"/>
                </a:lnTo>
                <a:close/>
                <a:moveTo>
                  <a:pt x="122222" y="215315"/>
                </a:moveTo>
                <a:lnTo>
                  <a:pt x="127541" y="224495"/>
                </a:lnTo>
                <a:lnTo>
                  <a:pt x="125079" y="223066"/>
                </a:lnTo>
                <a:lnTo>
                  <a:pt x="122222" y="221455"/>
                </a:lnTo>
                <a:lnTo>
                  <a:pt x="122222" y="215315"/>
                </a:lnTo>
                <a:close/>
                <a:moveTo>
                  <a:pt x="180339" y="215315"/>
                </a:moveTo>
                <a:lnTo>
                  <a:pt x="185658" y="224495"/>
                </a:lnTo>
                <a:lnTo>
                  <a:pt x="183165" y="223066"/>
                </a:lnTo>
                <a:lnTo>
                  <a:pt x="180339" y="221455"/>
                </a:lnTo>
                <a:lnTo>
                  <a:pt x="180339" y="215315"/>
                </a:lnTo>
                <a:close/>
                <a:moveTo>
                  <a:pt x="203591" y="215315"/>
                </a:moveTo>
                <a:lnTo>
                  <a:pt x="208911" y="224495"/>
                </a:lnTo>
                <a:lnTo>
                  <a:pt x="206418" y="223066"/>
                </a:lnTo>
                <a:lnTo>
                  <a:pt x="203591" y="221455"/>
                </a:lnTo>
                <a:lnTo>
                  <a:pt x="203591" y="215315"/>
                </a:lnTo>
                <a:close/>
                <a:moveTo>
                  <a:pt x="226844" y="215315"/>
                </a:moveTo>
                <a:lnTo>
                  <a:pt x="232163" y="224495"/>
                </a:lnTo>
                <a:lnTo>
                  <a:pt x="229671" y="223066"/>
                </a:lnTo>
                <a:lnTo>
                  <a:pt x="226844" y="221455"/>
                </a:lnTo>
                <a:lnTo>
                  <a:pt x="226844" y="215315"/>
                </a:lnTo>
                <a:close/>
                <a:moveTo>
                  <a:pt x="250036" y="215315"/>
                </a:moveTo>
                <a:lnTo>
                  <a:pt x="255355" y="224495"/>
                </a:lnTo>
                <a:lnTo>
                  <a:pt x="252893" y="223096"/>
                </a:lnTo>
                <a:lnTo>
                  <a:pt x="250036" y="221455"/>
                </a:lnTo>
                <a:lnTo>
                  <a:pt x="250036" y="215315"/>
                </a:lnTo>
                <a:close/>
                <a:moveTo>
                  <a:pt x="261678" y="215315"/>
                </a:moveTo>
                <a:lnTo>
                  <a:pt x="266997" y="224495"/>
                </a:lnTo>
                <a:lnTo>
                  <a:pt x="264535" y="223096"/>
                </a:lnTo>
                <a:lnTo>
                  <a:pt x="261678" y="221455"/>
                </a:lnTo>
                <a:lnTo>
                  <a:pt x="261678" y="215315"/>
                </a:lnTo>
                <a:close/>
                <a:moveTo>
                  <a:pt x="273289" y="215315"/>
                </a:moveTo>
                <a:lnTo>
                  <a:pt x="278608" y="224495"/>
                </a:lnTo>
                <a:lnTo>
                  <a:pt x="276146" y="223096"/>
                </a:lnTo>
                <a:lnTo>
                  <a:pt x="273289" y="221455"/>
                </a:lnTo>
                <a:lnTo>
                  <a:pt x="273289" y="215315"/>
                </a:lnTo>
                <a:close/>
                <a:moveTo>
                  <a:pt x="63862" y="215345"/>
                </a:moveTo>
                <a:lnTo>
                  <a:pt x="63862" y="221516"/>
                </a:lnTo>
                <a:lnTo>
                  <a:pt x="61005" y="223127"/>
                </a:lnTo>
                <a:lnTo>
                  <a:pt x="58543" y="224555"/>
                </a:lnTo>
                <a:lnTo>
                  <a:pt x="58543" y="224555"/>
                </a:lnTo>
                <a:lnTo>
                  <a:pt x="63862" y="215345"/>
                </a:lnTo>
                <a:close/>
                <a:moveTo>
                  <a:pt x="75504" y="215345"/>
                </a:moveTo>
                <a:lnTo>
                  <a:pt x="75504" y="221516"/>
                </a:lnTo>
                <a:lnTo>
                  <a:pt x="72647" y="223127"/>
                </a:lnTo>
                <a:lnTo>
                  <a:pt x="70185" y="224555"/>
                </a:lnTo>
                <a:lnTo>
                  <a:pt x="70185" y="224555"/>
                </a:lnTo>
                <a:lnTo>
                  <a:pt x="75504" y="215345"/>
                </a:lnTo>
                <a:close/>
                <a:moveTo>
                  <a:pt x="87115" y="215345"/>
                </a:moveTo>
                <a:lnTo>
                  <a:pt x="87115" y="221516"/>
                </a:lnTo>
                <a:lnTo>
                  <a:pt x="84288" y="223127"/>
                </a:lnTo>
                <a:lnTo>
                  <a:pt x="81796" y="224555"/>
                </a:lnTo>
                <a:lnTo>
                  <a:pt x="81796" y="224555"/>
                </a:lnTo>
                <a:lnTo>
                  <a:pt x="87115" y="215345"/>
                </a:lnTo>
                <a:close/>
                <a:moveTo>
                  <a:pt x="98757" y="215345"/>
                </a:moveTo>
                <a:lnTo>
                  <a:pt x="98757" y="221516"/>
                </a:lnTo>
                <a:lnTo>
                  <a:pt x="95899" y="223127"/>
                </a:lnTo>
                <a:lnTo>
                  <a:pt x="93437" y="224555"/>
                </a:lnTo>
                <a:lnTo>
                  <a:pt x="93437" y="224555"/>
                </a:lnTo>
                <a:lnTo>
                  <a:pt x="98757" y="215345"/>
                </a:lnTo>
                <a:close/>
                <a:moveTo>
                  <a:pt x="110368" y="215345"/>
                </a:moveTo>
                <a:lnTo>
                  <a:pt x="110368" y="221516"/>
                </a:lnTo>
                <a:lnTo>
                  <a:pt x="107541" y="223127"/>
                </a:lnTo>
                <a:lnTo>
                  <a:pt x="105048" y="224555"/>
                </a:lnTo>
                <a:lnTo>
                  <a:pt x="105048" y="224555"/>
                </a:lnTo>
                <a:lnTo>
                  <a:pt x="110368" y="215345"/>
                </a:lnTo>
                <a:close/>
                <a:moveTo>
                  <a:pt x="121979" y="215345"/>
                </a:moveTo>
                <a:lnTo>
                  <a:pt x="121979" y="221516"/>
                </a:lnTo>
                <a:lnTo>
                  <a:pt x="119122" y="223127"/>
                </a:lnTo>
                <a:lnTo>
                  <a:pt x="116660" y="224555"/>
                </a:lnTo>
                <a:lnTo>
                  <a:pt x="116660" y="224555"/>
                </a:lnTo>
                <a:lnTo>
                  <a:pt x="121979" y="215345"/>
                </a:lnTo>
                <a:close/>
                <a:moveTo>
                  <a:pt x="145232" y="215345"/>
                </a:moveTo>
                <a:lnTo>
                  <a:pt x="145232" y="221516"/>
                </a:lnTo>
                <a:lnTo>
                  <a:pt x="142374" y="223127"/>
                </a:lnTo>
                <a:lnTo>
                  <a:pt x="139912" y="224555"/>
                </a:lnTo>
                <a:lnTo>
                  <a:pt x="139912" y="224555"/>
                </a:lnTo>
                <a:lnTo>
                  <a:pt x="145232" y="215345"/>
                </a:lnTo>
                <a:close/>
                <a:moveTo>
                  <a:pt x="156843" y="215345"/>
                </a:moveTo>
                <a:lnTo>
                  <a:pt x="156843" y="221516"/>
                </a:lnTo>
                <a:lnTo>
                  <a:pt x="153986" y="223127"/>
                </a:lnTo>
                <a:lnTo>
                  <a:pt x="151523" y="224555"/>
                </a:lnTo>
                <a:lnTo>
                  <a:pt x="151523" y="224555"/>
                </a:lnTo>
                <a:lnTo>
                  <a:pt x="156843" y="215345"/>
                </a:lnTo>
                <a:close/>
                <a:moveTo>
                  <a:pt x="168484" y="215345"/>
                </a:moveTo>
                <a:lnTo>
                  <a:pt x="168484" y="221516"/>
                </a:lnTo>
                <a:lnTo>
                  <a:pt x="165627" y="223127"/>
                </a:lnTo>
                <a:lnTo>
                  <a:pt x="163165" y="224555"/>
                </a:lnTo>
                <a:lnTo>
                  <a:pt x="163165" y="224555"/>
                </a:lnTo>
                <a:lnTo>
                  <a:pt x="168484" y="215345"/>
                </a:lnTo>
                <a:close/>
                <a:moveTo>
                  <a:pt x="180065" y="215345"/>
                </a:moveTo>
                <a:lnTo>
                  <a:pt x="180065" y="221516"/>
                </a:lnTo>
                <a:lnTo>
                  <a:pt x="177208" y="223127"/>
                </a:lnTo>
                <a:lnTo>
                  <a:pt x="174746" y="224555"/>
                </a:lnTo>
                <a:lnTo>
                  <a:pt x="174746" y="224555"/>
                </a:lnTo>
                <a:lnTo>
                  <a:pt x="180065" y="215345"/>
                </a:lnTo>
                <a:close/>
                <a:moveTo>
                  <a:pt x="203318" y="215345"/>
                </a:moveTo>
                <a:lnTo>
                  <a:pt x="203318" y="221516"/>
                </a:lnTo>
                <a:lnTo>
                  <a:pt x="200461" y="223127"/>
                </a:lnTo>
                <a:lnTo>
                  <a:pt x="197999" y="224555"/>
                </a:lnTo>
                <a:lnTo>
                  <a:pt x="197999" y="224555"/>
                </a:lnTo>
                <a:lnTo>
                  <a:pt x="203318" y="215345"/>
                </a:lnTo>
                <a:close/>
                <a:moveTo>
                  <a:pt x="214929" y="215345"/>
                </a:moveTo>
                <a:lnTo>
                  <a:pt x="214929" y="221516"/>
                </a:lnTo>
                <a:lnTo>
                  <a:pt x="212072" y="223127"/>
                </a:lnTo>
                <a:lnTo>
                  <a:pt x="209610" y="224555"/>
                </a:lnTo>
                <a:lnTo>
                  <a:pt x="209610" y="224555"/>
                </a:lnTo>
                <a:lnTo>
                  <a:pt x="214929" y="215345"/>
                </a:lnTo>
                <a:close/>
                <a:moveTo>
                  <a:pt x="226570" y="215345"/>
                </a:moveTo>
                <a:lnTo>
                  <a:pt x="226570" y="221516"/>
                </a:lnTo>
                <a:lnTo>
                  <a:pt x="223713" y="223127"/>
                </a:lnTo>
                <a:lnTo>
                  <a:pt x="221251" y="224555"/>
                </a:lnTo>
                <a:lnTo>
                  <a:pt x="221251" y="224555"/>
                </a:lnTo>
                <a:lnTo>
                  <a:pt x="226570" y="215345"/>
                </a:lnTo>
                <a:close/>
                <a:moveTo>
                  <a:pt x="284657" y="215345"/>
                </a:moveTo>
                <a:lnTo>
                  <a:pt x="284657" y="221516"/>
                </a:lnTo>
                <a:lnTo>
                  <a:pt x="279337" y="224555"/>
                </a:lnTo>
                <a:lnTo>
                  <a:pt x="279337" y="224555"/>
                </a:lnTo>
                <a:lnTo>
                  <a:pt x="284657" y="215345"/>
                </a:lnTo>
                <a:close/>
                <a:moveTo>
                  <a:pt x="52251" y="215345"/>
                </a:moveTo>
                <a:lnTo>
                  <a:pt x="52251" y="221516"/>
                </a:lnTo>
                <a:lnTo>
                  <a:pt x="49394" y="223127"/>
                </a:lnTo>
                <a:lnTo>
                  <a:pt x="46932" y="224555"/>
                </a:lnTo>
                <a:lnTo>
                  <a:pt x="52251" y="215345"/>
                </a:lnTo>
                <a:close/>
                <a:moveTo>
                  <a:pt x="133590" y="215345"/>
                </a:moveTo>
                <a:lnTo>
                  <a:pt x="133590" y="221516"/>
                </a:lnTo>
                <a:lnTo>
                  <a:pt x="130733" y="223127"/>
                </a:lnTo>
                <a:lnTo>
                  <a:pt x="128271" y="224555"/>
                </a:lnTo>
                <a:lnTo>
                  <a:pt x="133590" y="215345"/>
                </a:lnTo>
                <a:close/>
                <a:moveTo>
                  <a:pt x="191676" y="215345"/>
                </a:moveTo>
                <a:lnTo>
                  <a:pt x="191676" y="221516"/>
                </a:lnTo>
                <a:lnTo>
                  <a:pt x="188849" y="223127"/>
                </a:lnTo>
                <a:lnTo>
                  <a:pt x="186357" y="224555"/>
                </a:lnTo>
                <a:lnTo>
                  <a:pt x="191676" y="215345"/>
                </a:lnTo>
                <a:close/>
                <a:moveTo>
                  <a:pt x="238182" y="215345"/>
                </a:moveTo>
                <a:lnTo>
                  <a:pt x="238182" y="221516"/>
                </a:lnTo>
                <a:lnTo>
                  <a:pt x="235355" y="223127"/>
                </a:lnTo>
                <a:lnTo>
                  <a:pt x="232862" y="224555"/>
                </a:lnTo>
                <a:lnTo>
                  <a:pt x="238182" y="215345"/>
                </a:lnTo>
                <a:close/>
                <a:moveTo>
                  <a:pt x="249793" y="215345"/>
                </a:moveTo>
                <a:lnTo>
                  <a:pt x="249793" y="221455"/>
                </a:lnTo>
                <a:lnTo>
                  <a:pt x="246936" y="223096"/>
                </a:lnTo>
                <a:lnTo>
                  <a:pt x="244474" y="224555"/>
                </a:lnTo>
                <a:lnTo>
                  <a:pt x="249793" y="215345"/>
                </a:lnTo>
                <a:close/>
                <a:moveTo>
                  <a:pt x="261404" y="215345"/>
                </a:moveTo>
                <a:lnTo>
                  <a:pt x="261404" y="221455"/>
                </a:lnTo>
                <a:lnTo>
                  <a:pt x="258547" y="223096"/>
                </a:lnTo>
                <a:lnTo>
                  <a:pt x="256085" y="224555"/>
                </a:lnTo>
                <a:lnTo>
                  <a:pt x="261404" y="215345"/>
                </a:lnTo>
                <a:close/>
                <a:moveTo>
                  <a:pt x="273046" y="215345"/>
                </a:moveTo>
                <a:lnTo>
                  <a:pt x="273046" y="221516"/>
                </a:lnTo>
                <a:lnTo>
                  <a:pt x="270188" y="223127"/>
                </a:lnTo>
                <a:lnTo>
                  <a:pt x="267726" y="224555"/>
                </a:lnTo>
                <a:lnTo>
                  <a:pt x="273046" y="215345"/>
                </a:lnTo>
                <a:close/>
                <a:moveTo>
                  <a:pt x="17418" y="215345"/>
                </a:moveTo>
                <a:lnTo>
                  <a:pt x="17418" y="221516"/>
                </a:lnTo>
                <a:lnTo>
                  <a:pt x="14560" y="223127"/>
                </a:lnTo>
                <a:lnTo>
                  <a:pt x="12098" y="224586"/>
                </a:lnTo>
                <a:lnTo>
                  <a:pt x="17418" y="215345"/>
                </a:lnTo>
                <a:close/>
                <a:moveTo>
                  <a:pt x="29029" y="215345"/>
                </a:moveTo>
                <a:lnTo>
                  <a:pt x="29029" y="221516"/>
                </a:lnTo>
                <a:lnTo>
                  <a:pt x="26172" y="223127"/>
                </a:lnTo>
                <a:lnTo>
                  <a:pt x="23710" y="224586"/>
                </a:lnTo>
                <a:lnTo>
                  <a:pt x="29029" y="215345"/>
                </a:lnTo>
                <a:close/>
                <a:moveTo>
                  <a:pt x="40610" y="215345"/>
                </a:moveTo>
                <a:lnTo>
                  <a:pt x="40610" y="221516"/>
                </a:lnTo>
                <a:lnTo>
                  <a:pt x="37783" y="223127"/>
                </a:lnTo>
                <a:lnTo>
                  <a:pt x="35290" y="224586"/>
                </a:lnTo>
                <a:lnTo>
                  <a:pt x="40610" y="215345"/>
                </a:lnTo>
                <a:close/>
                <a:moveTo>
                  <a:pt x="5898" y="221698"/>
                </a:moveTo>
                <a:lnTo>
                  <a:pt x="8755" y="223339"/>
                </a:lnTo>
                <a:lnTo>
                  <a:pt x="11217" y="224768"/>
                </a:lnTo>
                <a:lnTo>
                  <a:pt x="578" y="224768"/>
                </a:lnTo>
                <a:lnTo>
                  <a:pt x="5898" y="221698"/>
                </a:lnTo>
                <a:close/>
                <a:moveTo>
                  <a:pt x="17509" y="221698"/>
                </a:moveTo>
                <a:lnTo>
                  <a:pt x="20366" y="223339"/>
                </a:lnTo>
                <a:lnTo>
                  <a:pt x="22828" y="224768"/>
                </a:lnTo>
                <a:lnTo>
                  <a:pt x="12190" y="224768"/>
                </a:lnTo>
                <a:lnTo>
                  <a:pt x="14682" y="223339"/>
                </a:lnTo>
                <a:lnTo>
                  <a:pt x="17509" y="221698"/>
                </a:lnTo>
                <a:close/>
                <a:moveTo>
                  <a:pt x="29150" y="221698"/>
                </a:moveTo>
                <a:lnTo>
                  <a:pt x="32008" y="223339"/>
                </a:lnTo>
                <a:lnTo>
                  <a:pt x="34470" y="224768"/>
                </a:lnTo>
                <a:lnTo>
                  <a:pt x="23831" y="224768"/>
                </a:lnTo>
                <a:lnTo>
                  <a:pt x="26293" y="223339"/>
                </a:lnTo>
                <a:lnTo>
                  <a:pt x="29150" y="221698"/>
                </a:lnTo>
                <a:close/>
                <a:moveTo>
                  <a:pt x="40762" y="221698"/>
                </a:moveTo>
                <a:lnTo>
                  <a:pt x="43619" y="223339"/>
                </a:lnTo>
                <a:lnTo>
                  <a:pt x="46081" y="224768"/>
                </a:lnTo>
                <a:lnTo>
                  <a:pt x="35442" y="224768"/>
                </a:lnTo>
                <a:lnTo>
                  <a:pt x="37935" y="223339"/>
                </a:lnTo>
                <a:lnTo>
                  <a:pt x="40762" y="221698"/>
                </a:lnTo>
                <a:close/>
                <a:moveTo>
                  <a:pt x="52403" y="221698"/>
                </a:moveTo>
                <a:lnTo>
                  <a:pt x="55260" y="223339"/>
                </a:lnTo>
                <a:lnTo>
                  <a:pt x="57722" y="224768"/>
                </a:lnTo>
                <a:lnTo>
                  <a:pt x="47084" y="224768"/>
                </a:lnTo>
                <a:lnTo>
                  <a:pt x="49546" y="223339"/>
                </a:lnTo>
                <a:lnTo>
                  <a:pt x="52403" y="221698"/>
                </a:lnTo>
                <a:close/>
                <a:moveTo>
                  <a:pt x="64014" y="221698"/>
                </a:moveTo>
                <a:lnTo>
                  <a:pt x="66871" y="223339"/>
                </a:lnTo>
                <a:lnTo>
                  <a:pt x="69334" y="224768"/>
                </a:lnTo>
                <a:lnTo>
                  <a:pt x="58695" y="224768"/>
                </a:lnTo>
                <a:lnTo>
                  <a:pt x="61187" y="223339"/>
                </a:lnTo>
                <a:lnTo>
                  <a:pt x="64014" y="221698"/>
                </a:lnTo>
                <a:close/>
                <a:moveTo>
                  <a:pt x="75656" y="221698"/>
                </a:moveTo>
                <a:lnTo>
                  <a:pt x="78513" y="223339"/>
                </a:lnTo>
                <a:lnTo>
                  <a:pt x="80975" y="224768"/>
                </a:lnTo>
                <a:lnTo>
                  <a:pt x="70337" y="224768"/>
                </a:lnTo>
                <a:lnTo>
                  <a:pt x="72799" y="223339"/>
                </a:lnTo>
                <a:lnTo>
                  <a:pt x="75656" y="221698"/>
                </a:lnTo>
                <a:close/>
                <a:moveTo>
                  <a:pt x="87237" y="221698"/>
                </a:moveTo>
                <a:lnTo>
                  <a:pt x="90094" y="223339"/>
                </a:lnTo>
                <a:lnTo>
                  <a:pt x="92556" y="224768"/>
                </a:lnTo>
                <a:lnTo>
                  <a:pt x="81917" y="224768"/>
                </a:lnTo>
                <a:lnTo>
                  <a:pt x="84379" y="223339"/>
                </a:lnTo>
                <a:lnTo>
                  <a:pt x="87237" y="221698"/>
                </a:lnTo>
                <a:close/>
                <a:moveTo>
                  <a:pt x="98878" y="221698"/>
                </a:moveTo>
                <a:lnTo>
                  <a:pt x="101705" y="223339"/>
                </a:lnTo>
                <a:lnTo>
                  <a:pt x="104197" y="224768"/>
                </a:lnTo>
                <a:lnTo>
                  <a:pt x="93559" y="224768"/>
                </a:lnTo>
                <a:lnTo>
                  <a:pt x="96021" y="223339"/>
                </a:lnTo>
                <a:lnTo>
                  <a:pt x="98878" y="221698"/>
                </a:lnTo>
                <a:close/>
                <a:moveTo>
                  <a:pt x="110489" y="221698"/>
                </a:moveTo>
                <a:lnTo>
                  <a:pt x="113346" y="223339"/>
                </a:lnTo>
                <a:lnTo>
                  <a:pt x="115809" y="224768"/>
                </a:lnTo>
                <a:lnTo>
                  <a:pt x="105170" y="224768"/>
                </a:lnTo>
                <a:lnTo>
                  <a:pt x="107632" y="223339"/>
                </a:lnTo>
                <a:lnTo>
                  <a:pt x="110489" y="221698"/>
                </a:lnTo>
                <a:close/>
                <a:moveTo>
                  <a:pt x="122131" y="221698"/>
                </a:moveTo>
                <a:lnTo>
                  <a:pt x="124958" y="223339"/>
                </a:lnTo>
                <a:lnTo>
                  <a:pt x="127450" y="224768"/>
                </a:lnTo>
                <a:lnTo>
                  <a:pt x="116812" y="224768"/>
                </a:lnTo>
                <a:lnTo>
                  <a:pt x="119274" y="223339"/>
                </a:lnTo>
                <a:lnTo>
                  <a:pt x="122131" y="221698"/>
                </a:lnTo>
                <a:close/>
                <a:moveTo>
                  <a:pt x="133742" y="221698"/>
                </a:moveTo>
                <a:lnTo>
                  <a:pt x="136599" y="223339"/>
                </a:lnTo>
                <a:lnTo>
                  <a:pt x="139061" y="224768"/>
                </a:lnTo>
                <a:lnTo>
                  <a:pt x="128423" y="224768"/>
                </a:lnTo>
                <a:lnTo>
                  <a:pt x="130885" y="223339"/>
                </a:lnTo>
                <a:lnTo>
                  <a:pt x="133742" y="221698"/>
                </a:lnTo>
                <a:close/>
                <a:moveTo>
                  <a:pt x="145323" y="221698"/>
                </a:moveTo>
                <a:lnTo>
                  <a:pt x="148180" y="223339"/>
                </a:lnTo>
                <a:lnTo>
                  <a:pt x="150642" y="224768"/>
                </a:lnTo>
                <a:lnTo>
                  <a:pt x="140004" y="224768"/>
                </a:lnTo>
                <a:lnTo>
                  <a:pt x="142496" y="223339"/>
                </a:lnTo>
                <a:lnTo>
                  <a:pt x="145323" y="221698"/>
                </a:lnTo>
                <a:close/>
                <a:moveTo>
                  <a:pt x="156964" y="221698"/>
                </a:moveTo>
                <a:lnTo>
                  <a:pt x="159822" y="223339"/>
                </a:lnTo>
                <a:lnTo>
                  <a:pt x="162284" y="224768"/>
                </a:lnTo>
                <a:lnTo>
                  <a:pt x="151645" y="224768"/>
                </a:lnTo>
                <a:lnTo>
                  <a:pt x="154107" y="223339"/>
                </a:lnTo>
                <a:lnTo>
                  <a:pt x="156964" y="221698"/>
                </a:lnTo>
                <a:close/>
                <a:moveTo>
                  <a:pt x="168575" y="221698"/>
                </a:moveTo>
                <a:lnTo>
                  <a:pt x="171433" y="223339"/>
                </a:lnTo>
                <a:lnTo>
                  <a:pt x="173895" y="224768"/>
                </a:lnTo>
                <a:lnTo>
                  <a:pt x="163256" y="224768"/>
                </a:lnTo>
                <a:lnTo>
                  <a:pt x="165749" y="223339"/>
                </a:lnTo>
                <a:lnTo>
                  <a:pt x="168575" y="221698"/>
                </a:lnTo>
                <a:close/>
                <a:moveTo>
                  <a:pt x="180217" y="221698"/>
                </a:moveTo>
                <a:lnTo>
                  <a:pt x="183074" y="223339"/>
                </a:lnTo>
                <a:lnTo>
                  <a:pt x="185536" y="224768"/>
                </a:lnTo>
                <a:lnTo>
                  <a:pt x="174898" y="224768"/>
                </a:lnTo>
                <a:lnTo>
                  <a:pt x="177360" y="223339"/>
                </a:lnTo>
                <a:lnTo>
                  <a:pt x="180217" y="221698"/>
                </a:lnTo>
                <a:close/>
                <a:moveTo>
                  <a:pt x="191828" y="221698"/>
                </a:moveTo>
                <a:lnTo>
                  <a:pt x="194685" y="223339"/>
                </a:lnTo>
                <a:lnTo>
                  <a:pt x="197147" y="224768"/>
                </a:lnTo>
                <a:lnTo>
                  <a:pt x="186509" y="224768"/>
                </a:lnTo>
                <a:lnTo>
                  <a:pt x="189001" y="223339"/>
                </a:lnTo>
                <a:lnTo>
                  <a:pt x="191828" y="221698"/>
                </a:lnTo>
                <a:close/>
                <a:moveTo>
                  <a:pt x="203470" y="221698"/>
                </a:moveTo>
                <a:lnTo>
                  <a:pt x="206327" y="223339"/>
                </a:lnTo>
                <a:lnTo>
                  <a:pt x="208789" y="224768"/>
                </a:lnTo>
                <a:lnTo>
                  <a:pt x="198151" y="224768"/>
                </a:lnTo>
                <a:lnTo>
                  <a:pt x="200613" y="223339"/>
                </a:lnTo>
                <a:lnTo>
                  <a:pt x="203470" y="221698"/>
                </a:lnTo>
                <a:close/>
                <a:moveTo>
                  <a:pt x="215051" y="221698"/>
                </a:moveTo>
                <a:lnTo>
                  <a:pt x="217908" y="223339"/>
                </a:lnTo>
                <a:lnTo>
                  <a:pt x="220370" y="224768"/>
                </a:lnTo>
                <a:lnTo>
                  <a:pt x="209731" y="224768"/>
                </a:lnTo>
                <a:lnTo>
                  <a:pt x="212193" y="223339"/>
                </a:lnTo>
                <a:lnTo>
                  <a:pt x="215051" y="221698"/>
                </a:lnTo>
                <a:close/>
                <a:moveTo>
                  <a:pt x="226692" y="221698"/>
                </a:moveTo>
                <a:lnTo>
                  <a:pt x="229519" y="223339"/>
                </a:lnTo>
                <a:lnTo>
                  <a:pt x="232011" y="224768"/>
                </a:lnTo>
                <a:lnTo>
                  <a:pt x="221373" y="224768"/>
                </a:lnTo>
                <a:lnTo>
                  <a:pt x="223835" y="223339"/>
                </a:lnTo>
                <a:lnTo>
                  <a:pt x="226692" y="221698"/>
                </a:lnTo>
                <a:close/>
                <a:moveTo>
                  <a:pt x="238303" y="221698"/>
                </a:moveTo>
                <a:lnTo>
                  <a:pt x="241160" y="223339"/>
                </a:lnTo>
                <a:lnTo>
                  <a:pt x="243622" y="224768"/>
                </a:lnTo>
                <a:lnTo>
                  <a:pt x="232984" y="224768"/>
                </a:lnTo>
                <a:lnTo>
                  <a:pt x="235446" y="223339"/>
                </a:lnTo>
                <a:lnTo>
                  <a:pt x="238303" y="221698"/>
                </a:lnTo>
                <a:close/>
                <a:moveTo>
                  <a:pt x="249945" y="221698"/>
                </a:moveTo>
                <a:lnTo>
                  <a:pt x="252772" y="223339"/>
                </a:lnTo>
                <a:lnTo>
                  <a:pt x="255264" y="224768"/>
                </a:lnTo>
                <a:lnTo>
                  <a:pt x="244626" y="224768"/>
                </a:lnTo>
                <a:lnTo>
                  <a:pt x="247088" y="223339"/>
                </a:lnTo>
                <a:lnTo>
                  <a:pt x="249945" y="221698"/>
                </a:lnTo>
                <a:close/>
                <a:moveTo>
                  <a:pt x="261556" y="221698"/>
                </a:moveTo>
                <a:lnTo>
                  <a:pt x="264413" y="223339"/>
                </a:lnTo>
                <a:lnTo>
                  <a:pt x="266875" y="224768"/>
                </a:lnTo>
                <a:lnTo>
                  <a:pt x="256237" y="224768"/>
                </a:lnTo>
                <a:lnTo>
                  <a:pt x="258699" y="223339"/>
                </a:lnTo>
                <a:lnTo>
                  <a:pt x="261556" y="221698"/>
                </a:lnTo>
                <a:close/>
                <a:moveTo>
                  <a:pt x="273198" y="221698"/>
                </a:moveTo>
                <a:lnTo>
                  <a:pt x="276024" y="223339"/>
                </a:lnTo>
                <a:lnTo>
                  <a:pt x="278517" y="224768"/>
                </a:lnTo>
                <a:lnTo>
                  <a:pt x="267878" y="224768"/>
                </a:lnTo>
                <a:lnTo>
                  <a:pt x="270340" y="223339"/>
                </a:lnTo>
                <a:lnTo>
                  <a:pt x="273198" y="221698"/>
                </a:lnTo>
                <a:close/>
                <a:moveTo>
                  <a:pt x="11217" y="225042"/>
                </a:moveTo>
                <a:lnTo>
                  <a:pt x="5898" y="228112"/>
                </a:lnTo>
                <a:lnTo>
                  <a:pt x="578" y="225042"/>
                </a:lnTo>
                <a:close/>
                <a:moveTo>
                  <a:pt x="22828" y="225042"/>
                </a:moveTo>
                <a:lnTo>
                  <a:pt x="17509" y="228112"/>
                </a:lnTo>
                <a:lnTo>
                  <a:pt x="12190" y="225042"/>
                </a:lnTo>
                <a:close/>
                <a:moveTo>
                  <a:pt x="34470" y="225042"/>
                </a:moveTo>
                <a:lnTo>
                  <a:pt x="29150" y="228112"/>
                </a:lnTo>
                <a:lnTo>
                  <a:pt x="23831" y="225042"/>
                </a:lnTo>
                <a:close/>
                <a:moveTo>
                  <a:pt x="46081" y="225042"/>
                </a:moveTo>
                <a:lnTo>
                  <a:pt x="40762" y="228112"/>
                </a:lnTo>
                <a:lnTo>
                  <a:pt x="35442" y="225042"/>
                </a:lnTo>
                <a:close/>
                <a:moveTo>
                  <a:pt x="57722" y="225042"/>
                </a:moveTo>
                <a:lnTo>
                  <a:pt x="52403" y="228112"/>
                </a:lnTo>
                <a:lnTo>
                  <a:pt x="47084" y="225042"/>
                </a:lnTo>
                <a:close/>
                <a:moveTo>
                  <a:pt x="69334" y="225042"/>
                </a:moveTo>
                <a:lnTo>
                  <a:pt x="64014" y="228112"/>
                </a:lnTo>
                <a:lnTo>
                  <a:pt x="58695" y="225042"/>
                </a:lnTo>
                <a:close/>
                <a:moveTo>
                  <a:pt x="80945" y="225042"/>
                </a:moveTo>
                <a:lnTo>
                  <a:pt x="75625" y="228112"/>
                </a:lnTo>
                <a:lnTo>
                  <a:pt x="70306" y="225042"/>
                </a:lnTo>
                <a:close/>
                <a:moveTo>
                  <a:pt x="92556" y="225042"/>
                </a:moveTo>
                <a:lnTo>
                  <a:pt x="87237" y="228112"/>
                </a:lnTo>
                <a:lnTo>
                  <a:pt x="81917" y="225042"/>
                </a:lnTo>
                <a:close/>
                <a:moveTo>
                  <a:pt x="104197" y="225042"/>
                </a:moveTo>
                <a:lnTo>
                  <a:pt x="98878" y="228112"/>
                </a:lnTo>
                <a:lnTo>
                  <a:pt x="93559" y="225042"/>
                </a:lnTo>
                <a:close/>
                <a:moveTo>
                  <a:pt x="115809" y="225042"/>
                </a:moveTo>
                <a:lnTo>
                  <a:pt x="110489" y="228112"/>
                </a:lnTo>
                <a:lnTo>
                  <a:pt x="105170" y="225042"/>
                </a:lnTo>
                <a:close/>
                <a:moveTo>
                  <a:pt x="127450" y="225042"/>
                </a:moveTo>
                <a:lnTo>
                  <a:pt x="122131" y="228112"/>
                </a:lnTo>
                <a:lnTo>
                  <a:pt x="116812" y="225042"/>
                </a:lnTo>
                <a:close/>
                <a:moveTo>
                  <a:pt x="139061" y="225042"/>
                </a:moveTo>
                <a:lnTo>
                  <a:pt x="133742" y="228112"/>
                </a:lnTo>
                <a:lnTo>
                  <a:pt x="128423" y="225042"/>
                </a:lnTo>
                <a:close/>
                <a:moveTo>
                  <a:pt x="150642" y="225042"/>
                </a:moveTo>
                <a:lnTo>
                  <a:pt x="145323" y="228112"/>
                </a:lnTo>
                <a:lnTo>
                  <a:pt x="140004" y="225042"/>
                </a:lnTo>
                <a:close/>
                <a:moveTo>
                  <a:pt x="162284" y="225042"/>
                </a:moveTo>
                <a:lnTo>
                  <a:pt x="156964" y="228112"/>
                </a:lnTo>
                <a:lnTo>
                  <a:pt x="151645" y="225042"/>
                </a:lnTo>
                <a:close/>
                <a:moveTo>
                  <a:pt x="173895" y="225042"/>
                </a:moveTo>
                <a:lnTo>
                  <a:pt x="168575" y="228112"/>
                </a:lnTo>
                <a:lnTo>
                  <a:pt x="163256" y="225042"/>
                </a:lnTo>
                <a:close/>
                <a:moveTo>
                  <a:pt x="185536" y="225042"/>
                </a:moveTo>
                <a:lnTo>
                  <a:pt x="180217" y="228112"/>
                </a:lnTo>
                <a:lnTo>
                  <a:pt x="174898" y="225042"/>
                </a:lnTo>
                <a:close/>
                <a:moveTo>
                  <a:pt x="197147" y="225042"/>
                </a:moveTo>
                <a:lnTo>
                  <a:pt x="191828" y="228112"/>
                </a:lnTo>
                <a:lnTo>
                  <a:pt x="186509" y="225042"/>
                </a:lnTo>
                <a:close/>
                <a:moveTo>
                  <a:pt x="208789" y="225042"/>
                </a:moveTo>
                <a:lnTo>
                  <a:pt x="203470" y="228112"/>
                </a:lnTo>
                <a:lnTo>
                  <a:pt x="198151" y="225042"/>
                </a:lnTo>
                <a:close/>
                <a:moveTo>
                  <a:pt x="220370" y="225042"/>
                </a:moveTo>
                <a:lnTo>
                  <a:pt x="215051" y="228112"/>
                </a:lnTo>
                <a:lnTo>
                  <a:pt x="209731" y="225042"/>
                </a:lnTo>
                <a:close/>
                <a:moveTo>
                  <a:pt x="232011" y="225042"/>
                </a:moveTo>
                <a:lnTo>
                  <a:pt x="226692" y="228112"/>
                </a:lnTo>
                <a:lnTo>
                  <a:pt x="221373" y="225042"/>
                </a:lnTo>
                <a:close/>
                <a:moveTo>
                  <a:pt x="243622" y="225042"/>
                </a:moveTo>
                <a:lnTo>
                  <a:pt x="238303" y="228112"/>
                </a:lnTo>
                <a:lnTo>
                  <a:pt x="232984" y="225042"/>
                </a:lnTo>
                <a:close/>
                <a:moveTo>
                  <a:pt x="255264" y="225042"/>
                </a:moveTo>
                <a:lnTo>
                  <a:pt x="249945" y="228112"/>
                </a:lnTo>
                <a:lnTo>
                  <a:pt x="244626" y="225042"/>
                </a:lnTo>
                <a:close/>
                <a:moveTo>
                  <a:pt x="266875" y="225042"/>
                </a:moveTo>
                <a:lnTo>
                  <a:pt x="261556" y="228112"/>
                </a:lnTo>
                <a:lnTo>
                  <a:pt x="256237" y="225042"/>
                </a:lnTo>
                <a:close/>
                <a:moveTo>
                  <a:pt x="278517" y="225042"/>
                </a:moveTo>
                <a:lnTo>
                  <a:pt x="273198" y="228112"/>
                </a:lnTo>
                <a:lnTo>
                  <a:pt x="267878" y="225042"/>
                </a:lnTo>
                <a:close/>
                <a:moveTo>
                  <a:pt x="11369" y="225254"/>
                </a:moveTo>
                <a:lnTo>
                  <a:pt x="6050" y="234464"/>
                </a:lnTo>
                <a:lnTo>
                  <a:pt x="6050" y="228355"/>
                </a:lnTo>
                <a:lnTo>
                  <a:pt x="11369" y="225254"/>
                </a:lnTo>
                <a:close/>
                <a:moveTo>
                  <a:pt x="22980" y="225224"/>
                </a:moveTo>
                <a:lnTo>
                  <a:pt x="17661" y="234464"/>
                </a:lnTo>
                <a:lnTo>
                  <a:pt x="17661" y="228294"/>
                </a:lnTo>
                <a:lnTo>
                  <a:pt x="22980" y="225224"/>
                </a:lnTo>
                <a:close/>
                <a:moveTo>
                  <a:pt x="34622" y="225254"/>
                </a:moveTo>
                <a:lnTo>
                  <a:pt x="29302" y="234464"/>
                </a:lnTo>
                <a:lnTo>
                  <a:pt x="29302" y="228355"/>
                </a:lnTo>
                <a:lnTo>
                  <a:pt x="34622" y="225254"/>
                </a:lnTo>
                <a:close/>
                <a:moveTo>
                  <a:pt x="46202" y="225254"/>
                </a:moveTo>
                <a:lnTo>
                  <a:pt x="40883" y="234464"/>
                </a:lnTo>
                <a:lnTo>
                  <a:pt x="40883" y="228355"/>
                </a:lnTo>
                <a:lnTo>
                  <a:pt x="46202" y="225254"/>
                </a:lnTo>
                <a:close/>
                <a:moveTo>
                  <a:pt x="57844" y="225254"/>
                </a:moveTo>
                <a:lnTo>
                  <a:pt x="52525" y="234464"/>
                </a:lnTo>
                <a:lnTo>
                  <a:pt x="52525" y="228355"/>
                </a:lnTo>
                <a:lnTo>
                  <a:pt x="57844" y="225254"/>
                </a:lnTo>
                <a:close/>
                <a:moveTo>
                  <a:pt x="69455" y="225254"/>
                </a:moveTo>
                <a:lnTo>
                  <a:pt x="64136" y="234464"/>
                </a:lnTo>
                <a:lnTo>
                  <a:pt x="64136" y="228355"/>
                </a:lnTo>
                <a:lnTo>
                  <a:pt x="69455" y="225254"/>
                </a:lnTo>
                <a:close/>
                <a:moveTo>
                  <a:pt x="81097" y="225254"/>
                </a:moveTo>
                <a:lnTo>
                  <a:pt x="75777" y="234464"/>
                </a:lnTo>
                <a:lnTo>
                  <a:pt x="75777" y="228355"/>
                </a:lnTo>
                <a:lnTo>
                  <a:pt x="81097" y="225254"/>
                </a:lnTo>
                <a:close/>
                <a:moveTo>
                  <a:pt x="92708" y="225254"/>
                </a:moveTo>
                <a:lnTo>
                  <a:pt x="87389" y="234464"/>
                </a:lnTo>
                <a:lnTo>
                  <a:pt x="87389" y="228355"/>
                </a:lnTo>
                <a:lnTo>
                  <a:pt x="92708" y="225254"/>
                </a:lnTo>
                <a:close/>
                <a:moveTo>
                  <a:pt x="104349" y="225254"/>
                </a:moveTo>
                <a:lnTo>
                  <a:pt x="99030" y="234464"/>
                </a:lnTo>
                <a:lnTo>
                  <a:pt x="99030" y="228355"/>
                </a:lnTo>
                <a:lnTo>
                  <a:pt x="104349" y="225254"/>
                </a:lnTo>
                <a:close/>
                <a:moveTo>
                  <a:pt x="115930" y="225254"/>
                </a:moveTo>
                <a:lnTo>
                  <a:pt x="110611" y="234464"/>
                </a:lnTo>
                <a:lnTo>
                  <a:pt x="110611" y="228355"/>
                </a:lnTo>
                <a:lnTo>
                  <a:pt x="115930" y="225254"/>
                </a:lnTo>
                <a:close/>
                <a:moveTo>
                  <a:pt x="127541" y="225254"/>
                </a:moveTo>
                <a:lnTo>
                  <a:pt x="122222" y="234464"/>
                </a:lnTo>
                <a:lnTo>
                  <a:pt x="122222" y="228355"/>
                </a:lnTo>
                <a:lnTo>
                  <a:pt x="127541" y="225254"/>
                </a:lnTo>
                <a:close/>
                <a:moveTo>
                  <a:pt x="139183" y="225254"/>
                </a:moveTo>
                <a:lnTo>
                  <a:pt x="133864" y="234464"/>
                </a:lnTo>
                <a:lnTo>
                  <a:pt x="133864" y="228355"/>
                </a:lnTo>
                <a:lnTo>
                  <a:pt x="139183" y="225254"/>
                </a:lnTo>
                <a:close/>
                <a:moveTo>
                  <a:pt x="150794" y="225254"/>
                </a:moveTo>
                <a:lnTo>
                  <a:pt x="145475" y="234464"/>
                </a:lnTo>
                <a:lnTo>
                  <a:pt x="145475" y="228355"/>
                </a:lnTo>
                <a:lnTo>
                  <a:pt x="150794" y="225254"/>
                </a:lnTo>
                <a:close/>
                <a:moveTo>
                  <a:pt x="162436" y="225254"/>
                </a:moveTo>
                <a:lnTo>
                  <a:pt x="157116" y="234464"/>
                </a:lnTo>
                <a:lnTo>
                  <a:pt x="157116" y="228355"/>
                </a:lnTo>
                <a:lnTo>
                  <a:pt x="162436" y="225254"/>
                </a:lnTo>
                <a:close/>
                <a:moveTo>
                  <a:pt x="174047" y="225254"/>
                </a:moveTo>
                <a:lnTo>
                  <a:pt x="168727" y="234464"/>
                </a:lnTo>
                <a:lnTo>
                  <a:pt x="168727" y="228355"/>
                </a:lnTo>
                <a:lnTo>
                  <a:pt x="174047" y="225254"/>
                </a:lnTo>
                <a:close/>
                <a:moveTo>
                  <a:pt x="185658" y="225254"/>
                </a:moveTo>
                <a:lnTo>
                  <a:pt x="180339" y="234464"/>
                </a:lnTo>
                <a:lnTo>
                  <a:pt x="180339" y="228355"/>
                </a:lnTo>
                <a:lnTo>
                  <a:pt x="185658" y="225254"/>
                </a:lnTo>
                <a:close/>
                <a:moveTo>
                  <a:pt x="197269" y="225254"/>
                </a:moveTo>
                <a:lnTo>
                  <a:pt x="191950" y="234464"/>
                </a:lnTo>
                <a:lnTo>
                  <a:pt x="191950" y="228355"/>
                </a:lnTo>
                <a:lnTo>
                  <a:pt x="197269" y="225254"/>
                </a:lnTo>
                <a:close/>
                <a:moveTo>
                  <a:pt x="208911" y="225254"/>
                </a:moveTo>
                <a:lnTo>
                  <a:pt x="203591" y="234464"/>
                </a:lnTo>
                <a:lnTo>
                  <a:pt x="203591" y="228355"/>
                </a:lnTo>
                <a:lnTo>
                  <a:pt x="208911" y="225254"/>
                </a:lnTo>
                <a:close/>
                <a:moveTo>
                  <a:pt x="220522" y="225254"/>
                </a:moveTo>
                <a:lnTo>
                  <a:pt x="215202" y="234464"/>
                </a:lnTo>
                <a:lnTo>
                  <a:pt x="215202" y="228355"/>
                </a:lnTo>
                <a:lnTo>
                  <a:pt x="220522" y="225254"/>
                </a:lnTo>
                <a:close/>
                <a:moveTo>
                  <a:pt x="232163" y="225254"/>
                </a:moveTo>
                <a:lnTo>
                  <a:pt x="226844" y="234464"/>
                </a:lnTo>
                <a:lnTo>
                  <a:pt x="226844" y="228355"/>
                </a:lnTo>
                <a:lnTo>
                  <a:pt x="232163" y="225254"/>
                </a:lnTo>
                <a:close/>
                <a:moveTo>
                  <a:pt x="243774" y="225254"/>
                </a:moveTo>
                <a:lnTo>
                  <a:pt x="238455" y="234464"/>
                </a:lnTo>
                <a:lnTo>
                  <a:pt x="238455" y="228355"/>
                </a:lnTo>
                <a:lnTo>
                  <a:pt x="243774" y="225254"/>
                </a:lnTo>
                <a:close/>
                <a:moveTo>
                  <a:pt x="255355" y="225254"/>
                </a:moveTo>
                <a:lnTo>
                  <a:pt x="250036" y="234464"/>
                </a:lnTo>
                <a:lnTo>
                  <a:pt x="250036" y="228355"/>
                </a:lnTo>
                <a:lnTo>
                  <a:pt x="255355" y="225254"/>
                </a:lnTo>
                <a:close/>
                <a:moveTo>
                  <a:pt x="266997" y="225254"/>
                </a:moveTo>
                <a:lnTo>
                  <a:pt x="261678" y="234464"/>
                </a:lnTo>
                <a:lnTo>
                  <a:pt x="261678" y="228355"/>
                </a:lnTo>
                <a:lnTo>
                  <a:pt x="266997" y="225254"/>
                </a:lnTo>
                <a:close/>
                <a:moveTo>
                  <a:pt x="278608" y="225254"/>
                </a:moveTo>
                <a:lnTo>
                  <a:pt x="273289" y="234464"/>
                </a:lnTo>
                <a:lnTo>
                  <a:pt x="273289" y="228355"/>
                </a:lnTo>
                <a:lnTo>
                  <a:pt x="278608" y="225254"/>
                </a:lnTo>
                <a:close/>
                <a:moveTo>
                  <a:pt x="457" y="225315"/>
                </a:moveTo>
                <a:lnTo>
                  <a:pt x="5776" y="228355"/>
                </a:lnTo>
                <a:lnTo>
                  <a:pt x="5776" y="234495"/>
                </a:lnTo>
                <a:lnTo>
                  <a:pt x="457" y="225315"/>
                </a:lnTo>
                <a:close/>
                <a:moveTo>
                  <a:pt x="12098" y="225315"/>
                </a:moveTo>
                <a:lnTo>
                  <a:pt x="17418" y="228355"/>
                </a:lnTo>
                <a:lnTo>
                  <a:pt x="17418" y="234495"/>
                </a:lnTo>
                <a:lnTo>
                  <a:pt x="12098" y="225315"/>
                </a:lnTo>
                <a:close/>
                <a:moveTo>
                  <a:pt x="23710" y="225315"/>
                </a:moveTo>
                <a:lnTo>
                  <a:pt x="29029" y="228355"/>
                </a:lnTo>
                <a:lnTo>
                  <a:pt x="29029" y="234495"/>
                </a:lnTo>
                <a:lnTo>
                  <a:pt x="23710" y="225315"/>
                </a:lnTo>
                <a:close/>
                <a:moveTo>
                  <a:pt x="35290" y="225315"/>
                </a:moveTo>
                <a:lnTo>
                  <a:pt x="40610" y="228355"/>
                </a:lnTo>
                <a:lnTo>
                  <a:pt x="40610" y="234495"/>
                </a:lnTo>
                <a:lnTo>
                  <a:pt x="35290" y="225315"/>
                </a:lnTo>
                <a:close/>
                <a:moveTo>
                  <a:pt x="46932" y="225315"/>
                </a:moveTo>
                <a:lnTo>
                  <a:pt x="52251" y="228355"/>
                </a:lnTo>
                <a:lnTo>
                  <a:pt x="52251" y="234495"/>
                </a:lnTo>
                <a:lnTo>
                  <a:pt x="46932" y="225315"/>
                </a:lnTo>
                <a:close/>
                <a:moveTo>
                  <a:pt x="58543" y="225315"/>
                </a:moveTo>
                <a:lnTo>
                  <a:pt x="63862" y="228355"/>
                </a:lnTo>
                <a:lnTo>
                  <a:pt x="63862" y="234495"/>
                </a:lnTo>
                <a:lnTo>
                  <a:pt x="58543" y="225315"/>
                </a:lnTo>
                <a:close/>
                <a:moveTo>
                  <a:pt x="70185" y="225315"/>
                </a:moveTo>
                <a:lnTo>
                  <a:pt x="75504" y="228355"/>
                </a:lnTo>
                <a:lnTo>
                  <a:pt x="75504" y="234495"/>
                </a:lnTo>
                <a:lnTo>
                  <a:pt x="70185" y="225315"/>
                </a:lnTo>
                <a:close/>
                <a:moveTo>
                  <a:pt x="81796" y="225315"/>
                </a:moveTo>
                <a:lnTo>
                  <a:pt x="87115" y="228355"/>
                </a:lnTo>
                <a:lnTo>
                  <a:pt x="87115" y="234495"/>
                </a:lnTo>
                <a:lnTo>
                  <a:pt x="81796" y="225315"/>
                </a:lnTo>
                <a:close/>
                <a:moveTo>
                  <a:pt x="93437" y="225315"/>
                </a:moveTo>
                <a:lnTo>
                  <a:pt x="98757" y="228355"/>
                </a:lnTo>
                <a:lnTo>
                  <a:pt x="98757" y="234495"/>
                </a:lnTo>
                <a:lnTo>
                  <a:pt x="93437" y="225315"/>
                </a:lnTo>
                <a:close/>
                <a:moveTo>
                  <a:pt x="105018" y="225315"/>
                </a:moveTo>
                <a:lnTo>
                  <a:pt x="110337" y="228355"/>
                </a:lnTo>
                <a:lnTo>
                  <a:pt x="110337" y="234495"/>
                </a:lnTo>
                <a:lnTo>
                  <a:pt x="105018" y="225315"/>
                </a:lnTo>
                <a:close/>
                <a:moveTo>
                  <a:pt x="116660" y="225315"/>
                </a:moveTo>
                <a:lnTo>
                  <a:pt x="121979" y="228355"/>
                </a:lnTo>
                <a:lnTo>
                  <a:pt x="121979" y="234495"/>
                </a:lnTo>
                <a:lnTo>
                  <a:pt x="116660" y="225315"/>
                </a:lnTo>
                <a:close/>
                <a:moveTo>
                  <a:pt x="128271" y="225315"/>
                </a:moveTo>
                <a:lnTo>
                  <a:pt x="133590" y="228355"/>
                </a:lnTo>
                <a:lnTo>
                  <a:pt x="133590" y="234495"/>
                </a:lnTo>
                <a:lnTo>
                  <a:pt x="128271" y="225315"/>
                </a:lnTo>
                <a:close/>
                <a:moveTo>
                  <a:pt x="139912" y="225315"/>
                </a:moveTo>
                <a:lnTo>
                  <a:pt x="145232" y="228355"/>
                </a:lnTo>
                <a:lnTo>
                  <a:pt x="145232" y="234495"/>
                </a:lnTo>
                <a:lnTo>
                  <a:pt x="139912" y="225315"/>
                </a:lnTo>
                <a:close/>
                <a:moveTo>
                  <a:pt x="151523" y="225315"/>
                </a:moveTo>
                <a:lnTo>
                  <a:pt x="156843" y="228355"/>
                </a:lnTo>
                <a:lnTo>
                  <a:pt x="156843" y="234495"/>
                </a:lnTo>
                <a:lnTo>
                  <a:pt x="151523" y="225315"/>
                </a:lnTo>
                <a:close/>
                <a:moveTo>
                  <a:pt x="163165" y="225315"/>
                </a:moveTo>
                <a:lnTo>
                  <a:pt x="168484" y="228355"/>
                </a:lnTo>
                <a:lnTo>
                  <a:pt x="168484" y="234495"/>
                </a:lnTo>
                <a:lnTo>
                  <a:pt x="163165" y="225315"/>
                </a:lnTo>
                <a:close/>
                <a:moveTo>
                  <a:pt x="174746" y="225315"/>
                </a:moveTo>
                <a:lnTo>
                  <a:pt x="180065" y="228355"/>
                </a:lnTo>
                <a:lnTo>
                  <a:pt x="180065" y="234495"/>
                </a:lnTo>
                <a:lnTo>
                  <a:pt x="174746" y="225315"/>
                </a:lnTo>
                <a:close/>
                <a:moveTo>
                  <a:pt x="186357" y="225315"/>
                </a:moveTo>
                <a:lnTo>
                  <a:pt x="191676" y="228355"/>
                </a:lnTo>
                <a:lnTo>
                  <a:pt x="191676" y="234495"/>
                </a:lnTo>
                <a:lnTo>
                  <a:pt x="186357" y="225315"/>
                </a:lnTo>
                <a:close/>
                <a:moveTo>
                  <a:pt x="197999" y="225315"/>
                </a:moveTo>
                <a:lnTo>
                  <a:pt x="203318" y="228355"/>
                </a:lnTo>
                <a:lnTo>
                  <a:pt x="203318" y="234495"/>
                </a:lnTo>
                <a:lnTo>
                  <a:pt x="197999" y="225315"/>
                </a:lnTo>
                <a:close/>
                <a:moveTo>
                  <a:pt x="209610" y="225315"/>
                </a:moveTo>
                <a:lnTo>
                  <a:pt x="214929" y="228355"/>
                </a:lnTo>
                <a:lnTo>
                  <a:pt x="214929" y="234495"/>
                </a:lnTo>
                <a:lnTo>
                  <a:pt x="209610" y="225315"/>
                </a:lnTo>
                <a:close/>
                <a:moveTo>
                  <a:pt x="221251" y="225315"/>
                </a:moveTo>
                <a:lnTo>
                  <a:pt x="226570" y="228355"/>
                </a:lnTo>
                <a:lnTo>
                  <a:pt x="226570" y="234495"/>
                </a:lnTo>
                <a:lnTo>
                  <a:pt x="221251" y="225315"/>
                </a:lnTo>
                <a:close/>
                <a:moveTo>
                  <a:pt x="232862" y="225315"/>
                </a:moveTo>
                <a:lnTo>
                  <a:pt x="238182" y="228355"/>
                </a:lnTo>
                <a:lnTo>
                  <a:pt x="238182" y="234495"/>
                </a:lnTo>
                <a:lnTo>
                  <a:pt x="232862" y="225315"/>
                </a:lnTo>
                <a:close/>
                <a:moveTo>
                  <a:pt x="244474" y="225254"/>
                </a:moveTo>
                <a:lnTo>
                  <a:pt x="249793" y="228355"/>
                </a:lnTo>
                <a:lnTo>
                  <a:pt x="249793" y="234495"/>
                </a:lnTo>
                <a:lnTo>
                  <a:pt x="244474" y="225254"/>
                </a:lnTo>
                <a:close/>
                <a:moveTo>
                  <a:pt x="256085" y="225254"/>
                </a:moveTo>
                <a:lnTo>
                  <a:pt x="261404" y="228355"/>
                </a:lnTo>
                <a:lnTo>
                  <a:pt x="261404" y="234495"/>
                </a:lnTo>
                <a:lnTo>
                  <a:pt x="256085" y="225254"/>
                </a:lnTo>
                <a:close/>
                <a:moveTo>
                  <a:pt x="267726" y="225254"/>
                </a:moveTo>
                <a:lnTo>
                  <a:pt x="273046" y="228355"/>
                </a:lnTo>
                <a:lnTo>
                  <a:pt x="273046" y="234495"/>
                </a:lnTo>
                <a:lnTo>
                  <a:pt x="267726" y="225254"/>
                </a:lnTo>
                <a:close/>
                <a:moveTo>
                  <a:pt x="214" y="225376"/>
                </a:moveTo>
                <a:lnTo>
                  <a:pt x="214" y="231485"/>
                </a:lnTo>
                <a:lnTo>
                  <a:pt x="5563" y="234586"/>
                </a:lnTo>
                <a:lnTo>
                  <a:pt x="5473" y="234429"/>
                </a:lnTo>
                <a:lnTo>
                  <a:pt x="5473" y="234429"/>
                </a:lnTo>
                <a:lnTo>
                  <a:pt x="396" y="231485"/>
                </a:lnTo>
                <a:cubicBezTo>
                  <a:pt x="335" y="231455"/>
                  <a:pt x="305" y="231425"/>
                  <a:pt x="305" y="231394"/>
                </a:cubicBezTo>
                <a:lnTo>
                  <a:pt x="305" y="225481"/>
                </a:lnTo>
                <a:lnTo>
                  <a:pt x="305" y="225481"/>
                </a:lnTo>
                <a:lnTo>
                  <a:pt x="244" y="225376"/>
                </a:lnTo>
                <a:close/>
                <a:moveTo>
                  <a:pt x="35108" y="225376"/>
                </a:moveTo>
                <a:lnTo>
                  <a:pt x="40427" y="234586"/>
                </a:lnTo>
                <a:lnTo>
                  <a:pt x="35108" y="231546"/>
                </a:lnTo>
                <a:lnTo>
                  <a:pt x="35108" y="225376"/>
                </a:lnTo>
                <a:close/>
                <a:moveTo>
                  <a:pt x="46689" y="225376"/>
                </a:moveTo>
                <a:lnTo>
                  <a:pt x="52008" y="234586"/>
                </a:lnTo>
                <a:lnTo>
                  <a:pt x="46689" y="231485"/>
                </a:lnTo>
                <a:lnTo>
                  <a:pt x="46689" y="225376"/>
                </a:lnTo>
                <a:close/>
                <a:moveTo>
                  <a:pt x="58330" y="225376"/>
                </a:moveTo>
                <a:lnTo>
                  <a:pt x="63650" y="234586"/>
                </a:lnTo>
                <a:lnTo>
                  <a:pt x="58330" y="231485"/>
                </a:lnTo>
                <a:lnTo>
                  <a:pt x="58330" y="225376"/>
                </a:lnTo>
                <a:close/>
                <a:moveTo>
                  <a:pt x="69941" y="225376"/>
                </a:moveTo>
                <a:lnTo>
                  <a:pt x="75261" y="234586"/>
                </a:lnTo>
                <a:lnTo>
                  <a:pt x="69941" y="231485"/>
                </a:lnTo>
                <a:lnTo>
                  <a:pt x="69941" y="225376"/>
                </a:lnTo>
                <a:close/>
                <a:moveTo>
                  <a:pt x="81583" y="225376"/>
                </a:moveTo>
                <a:lnTo>
                  <a:pt x="86902" y="234586"/>
                </a:lnTo>
                <a:lnTo>
                  <a:pt x="81583" y="231485"/>
                </a:lnTo>
                <a:lnTo>
                  <a:pt x="81583" y="225376"/>
                </a:lnTo>
                <a:close/>
                <a:moveTo>
                  <a:pt x="93194" y="225376"/>
                </a:moveTo>
                <a:lnTo>
                  <a:pt x="98513" y="234586"/>
                </a:lnTo>
                <a:lnTo>
                  <a:pt x="93194" y="231485"/>
                </a:lnTo>
                <a:lnTo>
                  <a:pt x="93194" y="225376"/>
                </a:lnTo>
                <a:close/>
                <a:moveTo>
                  <a:pt x="104836" y="225376"/>
                </a:moveTo>
                <a:lnTo>
                  <a:pt x="110155" y="234586"/>
                </a:lnTo>
                <a:lnTo>
                  <a:pt x="104836" y="231485"/>
                </a:lnTo>
                <a:lnTo>
                  <a:pt x="104836" y="225376"/>
                </a:lnTo>
                <a:close/>
                <a:moveTo>
                  <a:pt x="116416" y="225376"/>
                </a:moveTo>
                <a:lnTo>
                  <a:pt x="121736" y="234586"/>
                </a:lnTo>
                <a:lnTo>
                  <a:pt x="116416" y="231485"/>
                </a:lnTo>
                <a:lnTo>
                  <a:pt x="116416" y="225376"/>
                </a:lnTo>
                <a:close/>
                <a:moveTo>
                  <a:pt x="128058" y="225376"/>
                </a:moveTo>
                <a:lnTo>
                  <a:pt x="133377" y="234586"/>
                </a:lnTo>
                <a:lnTo>
                  <a:pt x="128058" y="231485"/>
                </a:lnTo>
                <a:lnTo>
                  <a:pt x="128058" y="225376"/>
                </a:lnTo>
                <a:close/>
                <a:moveTo>
                  <a:pt x="139669" y="225376"/>
                </a:moveTo>
                <a:lnTo>
                  <a:pt x="144988" y="234586"/>
                </a:lnTo>
                <a:lnTo>
                  <a:pt x="139669" y="231485"/>
                </a:lnTo>
                <a:lnTo>
                  <a:pt x="139669" y="225376"/>
                </a:lnTo>
                <a:close/>
                <a:moveTo>
                  <a:pt x="151311" y="225376"/>
                </a:moveTo>
                <a:lnTo>
                  <a:pt x="156630" y="234586"/>
                </a:lnTo>
                <a:lnTo>
                  <a:pt x="151311" y="231485"/>
                </a:lnTo>
                <a:lnTo>
                  <a:pt x="151311" y="225376"/>
                </a:lnTo>
                <a:close/>
                <a:moveTo>
                  <a:pt x="162922" y="225376"/>
                </a:moveTo>
                <a:lnTo>
                  <a:pt x="168241" y="234586"/>
                </a:lnTo>
                <a:lnTo>
                  <a:pt x="162922" y="231485"/>
                </a:lnTo>
                <a:lnTo>
                  <a:pt x="162922" y="225376"/>
                </a:lnTo>
                <a:close/>
                <a:moveTo>
                  <a:pt x="174503" y="225376"/>
                </a:moveTo>
                <a:lnTo>
                  <a:pt x="179822" y="234586"/>
                </a:lnTo>
                <a:lnTo>
                  <a:pt x="174503" y="231485"/>
                </a:lnTo>
                <a:lnTo>
                  <a:pt x="174503" y="225376"/>
                </a:lnTo>
                <a:close/>
                <a:moveTo>
                  <a:pt x="186144" y="225376"/>
                </a:moveTo>
                <a:lnTo>
                  <a:pt x="191463" y="234586"/>
                </a:lnTo>
                <a:lnTo>
                  <a:pt x="186144" y="231485"/>
                </a:lnTo>
                <a:lnTo>
                  <a:pt x="186144" y="225376"/>
                </a:lnTo>
                <a:close/>
                <a:moveTo>
                  <a:pt x="197755" y="225376"/>
                </a:moveTo>
                <a:lnTo>
                  <a:pt x="203075" y="234586"/>
                </a:lnTo>
                <a:lnTo>
                  <a:pt x="197755" y="231485"/>
                </a:lnTo>
                <a:lnTo>
                  <a:pt x="197755" y="225376"/>
                </a:lnTo>
                <a:close/>
                <a:moveTo>
                  <a:pt x="209397" y="225376"/>
                </a:moveTo>
                <a:lnTo>
                  <a:pt x="214716" y="234586"/>
                </a:lnTo>
                <a:lnTo>
                  <a:pt x="209397" y="231485"/>
                </a:lnTo>
                <a:lnTo>
                  <a:pt x="209397" y="225376"/>
                </a:lnTo>
                <a:close/>
                <a:moveTo>
                  <a:pt x="221008" y="225376"/>
                </a:moveTo>
                <a:lnTo>
                  <a:pt x="226327" y="234586"/>
                </a:lnTo>
                <a:lnTo>
                  <a:pt x="221008" y="231485"/>
                </a:lnTo>
                <a:lnTo>
                  <a:pt x="221008" y="225376"/>
                </a:lnTo>
                <a:close/>
                <a:moveTo>
                  <a:pt x="232650" y="225376"/>
                </a:moveTo>
                <a:lnTo>
                  <a:pt x="237969" y="234586"/>
                </a:lnTo>
                <a:lnTo>
                  <a:pt x="232650" y="231485"/>
                </a:lnTo>
                <a:lnTo>
                  <a:pt x="232650" y="225376"/>
                </a:lnTo>
                <a:close/>
                <a:moveTo>
                  <a:pt x="244230" y="225376"/>
                </a:moveTo>
                <a:lnTo>
                  <a:pt x="249550" y="234586"/>
                </a:lnTo>
                <a:lnTo>
                  <a:pt x="244230" y="231485"/>
                </a:lnTo>
                <a:lnTo>
                  <a:pt x="244230" y="225376"/>
                </a:lnTo>
                <a:close/>
                <a:moveTo>
                  <a:pt x="255872" y="225376"/>
                </a:moveTo>
                <a:lnTo>
                  <a:pt x="261191" y="234586"/>
                </a:lnTo>
                <a:lnTo>
                  <a:pt x="255872" y="231546"/>
                </a:lnTo>
                <a:lnTo>
                  <a:pt x="255872" y="225376"/>
                </a:lnTo>
                <a:close/>
                <a:moveTo>
                  <a:pt x="267483" y="225376"/>
                </a:moveTo>
                <a:lnTo>
                  <a:pt x="272802" y="234586"/>
                </a:lnTo>
                <a:lnTo>
                  <a:pt x="267483" y="231546"/>
                </a:lnTo>
                <a:lnTo>
                  <a:pt x="267483" y="225376"/>
                </a:lnTo>
                <a:close/>
                <a:moveTo>
                  <a:pt x="267210" y="225406"/>
                </a:moveTo>
                <a:lnTo>
                  <a:pt x="267210" y="231546"/>
                </a:lnTo>
                <a:lnTo>
                  <a:pt x="261890" y="234616"/>
                </a:lnTo>
                <a:lnTo>
                  <a:pt x="261890" y="234616"/>
                </a:lnTo>
                <a:lnTo>
                  <a:pt x="267210" y="225406"/>
                </a:lnTo>
                <a:close/>
                <a:moveTo>
                  <a:pt x="278851" y="225406"/>
                </a:moveTo>
                <a:lnTo>
                  <a:pt x="278851" y="231546"/>
                </a:lnTo>
                <a:lnTo>
                  <a:pt x="273532" y="234616"/>
                </a:lnTo>
                <a:lnTo>
                  <a:pt x="273532" y="234616"/>
                </a:lnTo>
                <a:lnTo>
                  <a:pt x="278851" y="225406"/>
                </a:lnTo>
                <a:close/>
                <a:moveTo>
                  <a:pt x="11582" y="225376"/>
                </a:moveTo>
                <a:lnTo>
                  <a:pt x="11582" y="231546"/>
                </a:lnTo>
                <a:lnTo>
                  <a:pt x="6262" y="234616"/>
                </a:lnTo>
                <a:lnTo>
                  <a:pt x="6262" y="234616"/>
                </a:lnTo>
                <a:lnTo>
                  <a:pt x="11582" y="225376"/>
                </a:lnTo>
                <a:close/>
                <a:moveTo>
                  <a:pt x="11855" y="225376"/>
                </a:moveTo>
                <a:lnTo>
                  <a:pt x="17174" y="234616"/>
                </a:lnTo>
                <a:lnTo>
                  <a:pt x="11855" y="231546"/>
                </a:lnTo>
                <a:lnTo>
                  <a:pt x="11855" y="225376"/>
                </a:lnTo>
                <a:close/>
                <a:moveTo>
                  <a:pt x="23223" y="225406"/>
                </a:moveTo>
                <a:lnTo>
                  <a:pt x="23223" y="231546"/>
                </a:lnTo>
                <a:lnTo>
                  <a:pt x="17904" y="234616"/>
                </a:lnTo>
                <a:lnTo>
                  <a:pt x="23223" y="225406"/>
                </a:lnTo>
                <a:close/>
                <a:moveTo>
                  <a:pt x="23497" y="225376"/>
                </a:moveTo>
                <a:lnTo>
                  <a:pt x="28816" y="234616"/>
                </a:lnTo>
                <a:lnTo>
                  <a:pt x="23497" y="231546"/>
                </a:lnTo>
                <a:lnTo>
                  <a:pt x="23497" y="225376"/>
                </a:lnTo>
                <a:close/>
                <a:moveTo>
                  <a:pt x="34834" y="225376"/>
                </a:moveTo>
                <a:lnTo>
                  <a:pt x="34834" y="231546"/>
                </a:lnTo>
                <a:lnTo>
                  <a:pt x="29515" y="234616"/>
                </a:lnTo>
                <a:lnTo>
                  <a:pt x="34834" y="225376"/>
                </a:lnTo>
                <a:close/>
                <a:moveTo>
                  <a:pt x="46446" y="225376"/>
                </a:moveTo>
                <a:lnTo>
                  <a:pt x="46446" y="231546"/>
                </a:lnTo>
                <a:lnTo>
                  <a:pt x="41126" y="234616"/>
                </a:lnTo>
                <a:lnTo>
                  <a:pt x="46446" y="225376"/>
                </a:lnTo>
                <a:close/>
                <a:moveTo>
                  <a:pt x="58057" y="225376"/>
                </a:moveTo>
                <a:lnTo>
                  <a:pt x="58057" y="231546"/>
                </a:lnTo>
                <a:lnTo>
                  <a:pt x="52737" y="234616"/>
                </a:lnTo>
                <a:lnTo>
                  <a:pt x="58057" y="225376"/>
                </a:lnTo>
                <a:close/>
                <a:moveTo>
                  <a:pt x="69698" y="225376"/>
                </a:moveTo>
                <a:lnTo>
                  <a:pt x="69698" y="231546"/>
                </a:lnTo>
                <a:lnTo>
                  <a:pt x="64379" y="234616"/>
                </a:lnTo>
                <a:lnTo>
                  <a:pt x="69698" y="225376"/>
                </a:lnTo>
                <a:close/>
                <a:moveTo>
                  <a:pt x="81309" y="225376"/>
                </a:moveTo>
                <a:lnTo>
                  <a:pt x="81309" y="231546"/>
                </a:lnTo>
                <a:lnTo>
                  <a:pt x="75990" y="234616"/>
                </a:lnTo>
                <a:lnTo>
                  <a:pt x="81309" y="225376"/>
                </a:lnTo>
                <a:close/>
                <a:moveTo>
                  <a:pt x="92951" y="225376"/>
                </a:moveTo>
                <a:lnTo>
                  <a:pt x="92951" y="231546"/>
                </a:lnTo>
                <a:lnTo>
                  <a:pt x="87632" y="234616"/>
                </a:lnTo>
                <a:lnTo>
                  <a:pt x="92951" y="225376"/>
                </a:lnTo>
                <a:close/>
                <a:moveTo>
                  <a:pt x="104562" y="225376"/>
                </a:moveTo>
                <a:lnTo>
                  <a:pt x="104562" y="231546"/>
                </a:lnTo>
                <a:lnTo>
                  <a:pt x="99243" y="234616"/>
                </a:lnTo>
                <a:lnTo>
                  <a:pt x="104562" y="225376"/>
                </a:lnTo>
                <a:close/>
                <a:moveTo>
                  <a:pt x="116143" y="225376"/>
                </a:moveTo>
                <a:lnTo>
                  <a:pt x="116143" y="231546"/>
                </a:lnTo>
                <a:lnTo>
                  <a:pt x="110824" y="234616"/>
                </a:lnTo>
                <a:lnTo>
                  <a:pt x="116143" y="225376"/>
                </a:lnTo>
                <a:close/>
                <a:moveTo>
                  <a:pt x="127784" y="225376"/>
                </a:moveTo>
                <a:lnTo>
                  <a:pt x="127784" y="231546"/>
                </a:lnTo>
                <a:lnTo>
                  <a:pt x="122465" y="234616"/>
                </a:lnTo>
                <a:lnTo>
                  <a:pt x="127784" y="225376"/>
                </a:lnTo>
                <a:close/>
                <a:moveTo>
                  <a:pt x="139396" y="225376"/>
                </a:moveTo>
                <a:lnTo>
                  <a:pt x="139396" y="231546"/>
                </a:lnTo>
                <a:lnTo>
                  <a:pt x="134076" y="234616"/>
                </a:lnTo>
                <a:lnTo>
                  <a:pt x="139396" y="225376"/>
                </a:lnTo>
                <a:close/>
                <a:moveTo>
                  <a:pt x="151037" y="225376"/>
                </a:moveTo>
                <a:lnTo>
                  <a:pt x="151037" y="231546"/>
                </a:lnTo>
                <a:lnTo>
                  <a:pt x="145718" y="234616"/>
                </a:lnTo>
                <a:lnTo>
                  <a:pt x="151037" y="225376"/>
                </a:lnTo>
                <a:close/>
                <a:moveTo>
                  <a:pt x="162648" y="225376"/>
                </a:moveTo>
                <a:lnTo>
                  <a:pt x="162648" y="231546"/>
                </a:lnTo>
                <a:lnTo>
                  <a:pt x="157329" y="234616"/>
                </a:lnTo>
                <a:lnTo>
                  <a:pt x="162648" y="225376"/>
                </a:lnTo>
                <a:close/>
                <a:moveTo>
                  <a:pt x="174290" y="225376"/>
                </a:moveTo>
                <a:lnTo>
                  <a:pt x="174290" y="231546"/>
                </a:lnTo>
                <a:lnTo>
                  <a:pt x="168971" y="234616"/>
                </a:lnTo>
                <a:lnTo>
                  <a:pt x="174290" y="225376"/>
                </a:lnTo>
                <a:close/>
                <a:moveTo>
                  <a:pt x="185871" y="225406"/>
                </a:moveTo>
                <a:lnTo>
                  <a:pt x="185871" y="231546"/>
                </a:lnTo>
                <a:lnTo>
                  <a:pt x="180551" y="234616"/>
                </a:lnTo>
                <a:lnTo>
                  <a:pt x="185871" y="225406"/>
                </a:lnTo>
                <a:close/>
                <a:moveTo>
                  <a:pt x="197512" y="225376"/>
                </a:moveTo>
                <a:lnTo>
                  <a:pt x="197512" y="231546"/>
                </a:lnTo>
                <a:lnTo>
                  <a:pt x="192193" y="234616"/>
                </a:lnTo>
                <a:lnTo>
                  <a:pt x="197512" y="225376"/>
                </a:lnTo>
                <a:close/>
                <a:moveTo>
                  <a:pt x="209123" y="225376"/>
                </a:moveTo>
                <a:lnTo>
                  <a:pt x="209123" y="231546"/>
                </a:lnTo>
                <a:lnTo>
                  <a:pt x="203804" y="234616"/>
                </a:lnTo>
                <a:lnTo>
                  <a:pt x="209123" y="225376"/>
                </a:lnTo>
                <a:close/>
                <a:moveTo>
                  <a:pt x="220765" y="225376"/>
                </a:moveTo>
                <a:lnTo>
                  <a:pt x="220765" y="231546"/>
                </a:lnTo>
                <a:lnTo>
                  <a:pt x="215446" y="234616"/>
                </a:lnTo>
                <a:lnTo>
                  <a:pt x="220765" y="225376"/>
                </a:lnTo>
                <a:close/>
                <a:moveTo>
                  <a:pt x="232376" y="225376"/>
                </a:moveTo>
                <a:lnTo>
                  <a:pt x="232376" y="231546"/>
                </a:lnTo>
                <a:lnTo>
                  <a:pt x="227057" y="234616"/>
                </a:lnTo>
                <a:lnTo>
                  <a:pt x="232376" y="225376"/>
                </a:lnTo>
                <a:close/>
                <a:moveTo>
                  <a:pt x="243957" y="225376"/>
                </a:moveTo>
                <a:lnTo>
                  <a:pt x="243957" y="231546"/>
                </a:lnTo>
                <a:lnTo>
                  <a:pt x="238638" y="234616"/>
                </a:lnTo>
                <a:lnTo>
                  <a:pt x="243957" y="225376"/>
                </a:lnTo>
                <a:close/>
                <a:moveTo>
                  <a:pt x="255598" y="225406"/>
                </a:moveTo>
                <a:lnTo>
                  <a:pt x="255598" y="231546"/>
                </a:lnTo>
                <a:lnTo>
                  <a:pt x="250279" y="234616"/>
                </a:lnTo>
                <a:lnTo>
                  <a:pt x="255598" y="225406"/>
                </a:lnTo>
                <a:close/>
                <a:moveTo>
                  <a:pt x="11703" y="231759"/>
                </a:moveTo>
                <a:lnTo>
                  <a:pt x="17023" y="234829"/>
                </a:lnTo>
                <a:lnTo>
                  <a:pt x="6384" y="234829"/>
                </a:lnTo>
                <a:lnTo>
                  <a:pt x="11703" y="231759"/>
                </a:lnTo>
                <a:close/>
                <a:moveTo>
                  <a:pt x="23345" y="231759"/>
                </a:moveTo>
                <a:lnTo>
                  <a:pt x="28664" y="234829"/>
                </a:lnTo>
                <a:lnTo>
                  <a:pt x="18026" y="234829"/>
                </a:lnTo>
                <a:lnTo>
                  <a:pt x="23345" y="231759"/>
                </a:lnTo>
                <a:close/>
                <a:moveTo>
                  <a:pt x="34956" y="231759"/>
                </a:moveTo>
                <a:lnTo>
                  <a:pt x="40275" y="234829"/>
                </a:lnTo>
                <a:lnTo>
                  <a:pt x="29637" y="234829"/>
                </a:lnTo>
                <a:lnTo>
                  <a:pt x="34956" y="231759"/>
                </a:lnTo>
                <a:close/>
                <a:moveTo>
                  <a:pt x="46598" y="231759"/>
                </a:moveTo>
                <a:lnTo>
                  <a:pt x="51886" y="234829"/>
                </a:lnTo>
                <a:lnTo>
                  <a:pt x="41278" y="234829"/>
                </a:lnTo>
                <a:lnTo>
                  <a:pt x="46598" y="231759"/>
                </a:lnTo>
                <a:close/>
                <a:moveTo>
                  <a:pt x="58209" y="231759"/>
                </a:moveTo>
                <a:lnTo>
                  <a:pt x="63528" y="234829"/>
                </a:lnTo>
                <a:lnTo>
                  <a:pt x="52889" y="234829"/>
                </a:lnTo>
                <a:lnTo>
                  <a:pt x="58209" y="231759"/>
                </a:lnTo>
                <a:close/>
                <a:moveTo>
                  <a:pt x="69850" y="231759"/>
                </a:moveTo>
                <a:lnTo>
                  <a:pt x="75169" y="234829"/>
                </a:lnTo>
                <a:lnTo>
                  <a:pt x="64531" y="234829"/>
                </a:lnTo>
                <a:lnTo>
                  <a:pt x="69850" y="231759"/>
                </a:lnTo>
                <a:close/>
                <a:moveTo>
                  <a:pt x="81431" y="231759"/>
                </a:moveTo>
                <a:lnTo>
                  <a:pt x="86750" y="234829"/>
                </a:lnTo>
                <a:lnTo>
                  <a:pt x="76112" y="234829"/>
                </a:lnTo>
                <a:lnTo>
                  <a:pt x="81431" y="231759"/>
                </a:lnTo>
                <a:close/>
                <a:moveTo>
                  <a:pt x="93042" y="231759"/>
                </a:moveTo>
                <a:lnTo>
                  <a:pt x="98361" y="234829"/>
                </a:lnTo>
                <a:lnTo>
                  <a:pt x="87723" y="234829"/>
                </a:lnTo>
                <a:lnTo>
                  <a:pt x="93042" y="231759"/>
                </a:lnTo>
                <a:close/>
                <a:moveTo>
                  <a:pt x="104684" y="231759"/>
                </a:moveTo>
                <a:lnTo>
                  <a:pt x="110003" y="234829"/>
                </a:lnTo>
                <a:lnTo>
                  <a:pt x="99364" y="234829"/>
                </a:lnTo>
                <a:lnTo>
                  <a:pt x="104684" y="231759"/>
                </a:lnTo>
                <a:close/>
                <a:moveTo>
                  <a:pt x="116295" y="231759"/>
                </a:moveTo>
                <a:lnTo>
                  <a:pt x="121614" y="234829"/>
                </a:lnTo>
                <a:lnTo>
                  <a:pt x="110976" y="234829"/>
                </a:lnTo>
                <a:lnTo>
                  <a:pt x="116295" y="231759"/>
                </a:lnTo>
                <a:close/>
                <a:moveTo>
                  <a:pt x="127936" y="231759"/>
                </a:moveTo>
                <a:lnTo>
                  <a:pt x="133256" y="234829"/>
                </a:lnTo>
                <a:lnTo>
                  <a:pt x="122617" y="234829"/>
                </a:lnTo>
                <a:lnTo>
                  <a:pt x="127936" y="231759"/>
                </a:lnTo>
                <a:close/>
                <a:moveTo>
                  <a:pt x="139548" y="231759"/>
                </a:moveTo>
                <a:lnTo>
                  <a:pt x="144867" y="234829"/>
                </a:lnTo>
                <a:lnTo>
                  <a:pt x="134228" y="234829"/>
                </a:lnTo>
                <a:lnTo>
                  <a:pt x="139548" y="231759"/>
                </a:lnTo>
                <a:close/>
                <a:moveTo>
                  <a:pt x="151159" y="231759"/>
                </a:moveTo>
                <a:lnTo>
                  <a:pt x="156478" y="234829"/>
                </a:lnTo>
                <a:lnTo>
                  <a:pt x="145840" y="234829"/>
                </a:lnTo>
                <a:lnTo>
                  <a:pt x="151159" y="231759"/>
                </a:lnTo>
                <a:close/>
                <a:moveTo>
                  <a:pt x="162770" y="231759"/>
                </a:moveTo>
                <a:lnTo>
                  <a:pt x="168089" y="234829"/>
                </a:lnTo>
                <a:lnTo>
                  <a:pt x="157451" y="234829"/>
                </a:lnTo>
                <a:lnTo>
                  <a:pt x="162770" y="231759"/>
                </a:lnTo>
                <a:close/>
                <a:moveTo>
                  <a:pt x="174411" y="231759"/>
                </a:moveTo>
                <a:lnTo>
                  <a:pt x="179731" y="234829"/>
                </a:lnTo>
                <a:lnTo>
                  <a:pt x="169092" y="234829"/>
                </a:lnTo>
                <a:lnTo>
                  <a:pt x="174411" y="231759"/>
                </a:lnTo>
                <a:close/>
                <a:moveTo>
                  <a:pt x="186023" y="231759"/>
                </a:moveTo>
                <a:lnTo>
                  <a:pt x="191342" y="234829"/>
                </a:lnTo>
                <a:lnTo>
                  <a:pt x="180703" y="234829"/>
                </a:lnTo>
                <a:lnTo>
                  <a:pt x="186023" y="231759"/>
                </a:lnTo>
                <a:close/>
                <a:moveTo>
                  <a:pt x="197634" y="231759"/>
                </a:moveTo>
                <a:lnTo>
                  <a:pt x="202953" y="234829"/>
                </a:lnTo>
                <a:lnTo>
                  <a:pt x="192345" y="234829"/>
                </a:lnTo>
                <a:lnTo>
                  <a:pt x="197634" y="231759"/>
                </a:lnTo>
                <a:close/>
                <a:moveTo>
                  <a:pt x="209275" y="231759"/>
                </a:moveTo>
                <a:lnTo>
                  <a:pt x="214595" y="234829"/>
                </a:lnTo>
                <a:lnTo>
                  <a:pt x="203956" y="234829"/>
                </a:lnTo>
                <a:lnTo>
                  <a:pt x="209275" y="231759"/>
                </a:lnTo>
                <a:close/>
                <a:moveTo>
                  <a:pt x="220856" y="231759"/>
                </a:moveTo>
                <a:lnTo>
                  <a:pt x="226175" y="234829"/>
                </a:lnTo>
                <a:lnTo>
                  <a:pt x="215537" y="234829"/>
                </a:lnTo>
                <a:lnTo>
                  <a:pt x="220856" y="231759"/>
                </a:lnTo>
                <a:close/>
                <a:moveTo>
                  <a:pt x="232498" y="231759"/>
                </a:moveTo>
                <a:lnTo>
                  <a:pt x="237817" y="234829"/>
                </a:lnTo>
                <a:lnTo>
                  <a:pt x="227178" y="234829"/>
                </a:lnTo>
                <a:lnTo>
                  <a:pt x="232498" y="231759"/>
                </a:lnTo>
                <a:close/>
                <a:moveTo>
                  <a:pt x="244109" y="231759"/>
                </a:moveTo>
                <a:lnTo>
                  <a:pt x="249428" y="234829"/>
                </a:lnTo>
                <a:lnTo>
                  <a:pt x="238790" y="234829"/>
                </a:lnTo>
                <a:lnTo>
                  <a:pt x="244109" y="231759"/>
                </a:lnTo>
                <a:close/>
                <a:moveTo>
                  <a:pt x="255750" y="231759"/>
                </a:moveTo>
                <a:lnTo>
                  <a:pt x="261070" y="234829"/>
                </a:lnTo>
                <a:lnTo>
                  <a:pt x="250431" y="234829"/>
                </a:lnTo>
                <a:lnTo>
                  <a:pt x="255750" y="231759"/>
                </a:lnTo>
                <a:close/>
                <a:moveTo>
                  <a:pt x="267362" y="231759"/>
                </a:moveTo>
                <a:lnTo>
                  <a:pt x="272681" y="234829"/>
                </a:lnTo>
                <a:lnTo>
                  <a:pt x="262042" y="234829"/>
                </a:lnTo>
                <a:lnTo>
                  <a:pt x="267362" y="231759"/>
                </a:lnTo>
                <a:close/>
                <a:moveTo>
                  <a:pt x="279003" y="231759"/>
                </a:moveTo>
                <a:lnTo>
                  <a:pt x="284322" y="234829"/>
                </a:lnTo>
                <a:lnTo>
                  <a:pt x="273684" y="234829"/>
                </a:lnTo>
                <a:lnTo>
                  <a:pt x="279003" y="231759"/>
                </a:lnTo>
                <a:close/>
                <a:moveTo>
                  <a:pt x="17023" y="235103"/>
                </a:moveTo>
                <a:lnTo>
                  <a:pt x="11703" y="238173"/>
                </a:lnTo>
                <a:lnTo>
                  <a:pt x="6384" y="235103"/>
                </a:lnTo>
                <a:close/>
                <a:moveTo>
                  <a:pt x="28664" y="235103"/>
                </a:moveTo>
                <a:lnTo>
                  <a:pt x="23345" y="238173"/>
                </a:lnTo>
                <a:lnTo>
                  <a:pt x="18026" y="235103"/>
                </a:lnTo>
                <a:close/>
                <a:moveTo>
                  <a:pt x="40275" y="235103"/>
                </a:moveTo>
                <a:lnTo>
                  <a:pt x="34956" y="238173"/>
                </a:lnTo>
                <a:lnTo>
                  <a:pt x="29637" y="235103"/>
                </a:lnTo>
                <a:close/>
                <a:moveTo>
                  <a:pt x="51886" y="235103"/>
                </a:moveTo>
                <a:lnTo>
                  <a:pt x="46598" y="238173"/>
                </a:lnTo>
                <a:lnTo>
                  <a:pt x="41278" y="235103"/>
                </a:lnTo>
                <a:close/>
                <a:moveTo>
                  <a:pt x="63528" y="235103"/>
                </a:moveTo>
                <a:lnTo>
                  <a:pt x="58209" y="238173"/>
                </a:lnTo>
                <a:lnTo>
                  <a:pt x="52889" y="235103"/>
                </a:lnTo>
                <a:close/>
                <a:moveTo>
                  <a:pt x="75169" y="235103"/>
                </a:moveTo>
                <a:lnTo>
                  <a:pt x="69850" y="238173"/>
                </a:lnTo>
                <a:lnTo>
                  <a:pt x="64531" y="235103"/>
                </a:lnTo>
                <a:close/>
                <a:moveTo>
                  <a:pt x="86750" y="235103"/>
                </a:moveTo>
                <a:lnTo>
                  <a:pt x="81431" y="238173"/>
                </a:lnTo>
                <a:lnTo>
                  <a:pt x="76112" y="235103"/>
                </a:lnTo>
                <a:close/>
                <a:moveTo>
                  <a:pt x="98361" y="235103"/>
                </a:moveTo>
                <a:lnTo>
                  <a:pt x="93042" y="238173"/>
                </a:lnTo>
                <a:lnTo>
                  <a:pt x="87723" y="235103"/>
                </a:lnTo>
                <a:close/>
                <a:moveTo>
                  <a:pt x="110003" y="235103"/>
                </a:moveTo>
                <a:lnTo>
                  <a:pt x="104684" y="238173"/>
                </a:lnTo>
                <a:lnTo>
                  <a:pt x="99364" y="235103"/>
                </a:lnTo>
                <a:close/>
                <a:moveTo>
                  <a:pt x="121614" y="235103"/>
                </a:moveTo>
                <a:lnTo>
                  <a:pt x="116295" y="238173"/>
                </a:lnTo>
                <a:lnTo>
                  <a:pt x="110976" y="235103"/>
                </a:lnTo>
                <a:close/>
                <a:moveTo>
                  <a:pt x="133256" y="235103"/>
                </a:moveTo>
                <a:lnTo>
                  <a:pt x="127936" y="238173"/>
                </a:lnTo>
                <a:lnTo>
                  <a:pt x="122617" y="235103"/>
                </a:lnTo>
                <a:close/>
                <a:moveTo>
                  <a:pt x="144867" y="235103"/>
                </a:moveTo>
                <a:lnTo>
                  <a:pt x="139548" y="238173"/>
                </a:lnTo>
                <a:lnTo>
                  <a:pt x="134228" y="235103"/>
                </a:lnTo>
                <a:close/>
                <a:moveTo>
                  <a:pt x="156478" y="235103"/>
                </a:moveTo>
                <a:lnTo>
                  <a:pt x="151159" y="238173"/>
                </a:lnTo>
                <a:lnTo>
                  <a:pt x="145840" y="235103"/>
                </a:lnTo>
                <a:close/>
                <a:moveTo>
                  <a:pt x="168089" y="235103"/>
                </a:moveTo>
                <a:lnTo>
                  <a:pt x="162770" y="238173"/>
                </a:lnTo>
                <a:lnTo>
                  <a:pt x="157451" y="235103"/>
                </a:lnTo>
                <a:close/>
                <a:moveTo>
                  <a:pt x="179731" y="235103"/>
                </a:moveTo>
                <a:lnTo>
                  <a:pt x="174411" y="238173"/>
                </a:lnTo>
                <a:lnTo>
                  <a:pt x="169092" y="235103"/>
                </a:lnTo>
                <a:close/>
                <a:moveTo>
                  <a:pt x="191342" y="235103"/>
                </a:moveTo>
                <a:lnTo>
                  <a:pt x="186023" y="238173"/>
                </a:lnTo>
                <a:lnTo>
                  <a:pt x="180703" y="235103"/>
                </a:lnTo>
                <a:close/>
                <a:moveTo>
                  <a:pt x="202953" y="235103"/>
                </a:moveTo>
                <a:lnTo>
                  <a:pt x="197634" y="238173"/>
                </a:lnTo>
                <a:lnTo>
                  <a:pt x="192315" y="235103"/>
                </a:lnTo>
                <a:close/>
                <a:moveTo>
                  <a:pt x="214564" y="235103"/>
                </a:moveTo>
                <a:lnTo>
                  <a:pt x="209245" y="238173"/>
                </a:lnTo>
                <a:lnTo>
                  <a:pt x="203926" y="235103"/>
                </a:lnTo>
                <a:close/>
                <a:moveTo>
                  <a:pt x="226175" y="235103"/>
                </a:moveTo>
                <a:lnTo>
                  <a:pt x="220856" y="238173"/>
                </a:lnTo>
                <a:lnTo>
                  <a:pt x="215537" y="235103"/>
                </a:lnTo>
                <a:close/>
                <a:moveTo>
                  <a:pt x="237817" y="235103"/>
                </a:moveTo>
                <a:lnTo>
                  <a:pt x="232498" y="238173"/>
                </a:lnTo>
                <a:lnTo>
                  <a:pt x="227178" y="235103"/>
                </a:lnTo>
                <a:close/>
                <a:moveTo>
                  <a:pt x="249428" y="235103"/>
                </a:moveTo>
                <a:lnTo>
                  <a:pt x="244109" y="238173"/>
                </a:lnTo>
                <a:lnTo>
                  <a:pt x="238790" y="235103"/>
                </a:lnTo>
                <a:close/>
                <a:moveTo>
                  <a:pt x="261070" y="235103"/>
                </a:moveTo>
                <a:lnTo>
                  <a:pt x="255750" y="238173"/>
                </a:lnTo>
                <a:lnTo>
                  <a:pt x="250431" y="235103"/>
                </a:lnTo>
                <a:close/>
                <a:moveTo>
                  <a:pt x="272681" y="235103"/>
                </a:moveTo>
                <a:lnTo>
                  <a:pt x="267362" y="238173"/>
                </a:lnTo>
                <a:lnTo>
                  <a:pt x="262042" y="235103"/>
                </a:lnTo>
                <a:close/>
                <a:moveTo>
                  <a:pt x="284292" y="235103"/>
                </a:moveTo>
                <a:lnTo>
                  <a:pt x="278973" y="238173"/>
                </a:lnTo>
                <a:lnTo>
                  <a:pt x="273653" y="235103"/>
                </a:lnTo>
                <a:close/>
                <a:moveTo>
                  <a:pt x="6050" y="235437"/>
                </a:moveTo>
                <a:lnTo>
                  <a:pt x="6050" y="241399"/>
                </a:lnTo>
                <a:lnTo>
                  <a:pt x="6050" y="241399"/>
                </a:lnTo>
                <a:lnTo>
                  <a:pt x="6110" y="241364"/>
                </a:lnTo>
                <a:lnTo>
                  <a:pt x="6110" y="235543"/>
                </a:lnTo>
                <a:lnTo>
                  <a:pt x="6110" y="235543"/>
                </a:lnTo>
                <a:lnTo>
                  <a:pt x="6050" y="235437"/>
                </a:lnTo>
                <a:close/>
                <a:moveTo>
                  <a:pt x="17174" y="235346"/>
                </a:moveTo>
                <a:lnTo>
                  <a:pt x="11855" y="244525"/>
                </a:lnTo>
                <a:lnTo>
                  <a:pt x="11855" y="238416"/>
                </a:lnTo>
                <a:lnTo>
                  <a:pt x="17174" y="235346"/>
                </a:lnTo>
                <a:close/>
                <a:moveTo>
                  <a:pt x="28816" y="235346"/>
                </a:moveTo>
                <a:lnTo>
                  <a:pt x="23497" y="244525"/>
                </a:lnTo>
                <a:lnTo>
                  <a:pt x="23497" y="238416"/>
                </a:lnTo>
                <a:lnTo>
                  <a:pt x="28816" y="235346"/>
                </a:lnTo>
                <a:close/>
                <a:moveTo>
                  <a:pt x="40427" y="235346"/>
                </a:moveTo>
                <a:lnTo>
                  <a:pt x="35108" y="244525"/>
                </a:lnTo>
                <a:lnTo>
                  <a:pt x="35108" y="238416"/>
                </a:lnTo>
                <a:lnTo>
                  <a:pt x="40427" y="235346"/>
                </a:lnTo>
                <a:close/>
                <a:moveTo>
                  <a:pt x="52008" y="235346"/>
                </a:moveTo>
                <a:lnTo>
                  <a:pt x="46689" y="244525"/>
                </a:lnTo>
                <a:lnTo>
                  <a:pt x="46689" y="238416"/>
                </a:lnTo>
                <a:lnTo>
                  <a:pt x="52008" y="235346"/>
                </a:lnTo>
                <a:close/>
                <a:moveTo>
                  <a:pt x="63650" y="235346"/>
                </a:moveTo>
                <a:lnTo>
                  <a:pt x="58330" y="244525"/>
                </a:lnTo>
                <a:lnTo>
                  <a:pt x="58330" y="238416"/>
                </a:lnTo>
                <a:lnTo>
                  <a:pt x="63650" y="235346"/>
                </a:lnTo>
                <a:close/>
                <a:moveTo>
                  <a:pt x="75261" y="235346"/>
                </a:moveTo>
                <a:lnTo>
                  <a:pt x="69941" y="244525"/>
                </a:lnTo>
                <a:lnTo>
                  <a:pt x="69941" y="238416"/>
                </a:lnTo>
                <a:lnTo>
                  <a:pt x="75261" y="235346"/>
                </a:lnTo>
                <a:close/>
                <a:moveTo>
                  <a:pt x="86902" y="235346"/>
                </a:moveTo>
                <a:lnTo>
                  <a:pt x="81583" y="244525"/>
                </a:lnTo>
                <a:lnTo>
                  <a:pt x="81583" y="238416"/>
                </a:lnTo>
                <a:lnTo>
                  <a:pt x="86902" y="235346"/>
                </a:lnTo>
                <a:close/>
                <a:moveTo>
                  <a:pt x="98513" y="235346"/>
                </a:moveTo>
                <a:lnTo>
                  <a:pt x="93194" y="244525"/>
                </a:lnTo>
                <a:lnTo>
                  <a:pt x="93194" y="238416"/>
                </a:lnTo>
                <a:lnTo>
                  <a:pt x="98513" y="235346"/>
                </a:lnTo>
                <a:close/>
                <a:moveTo>
                  <a:pt x="110155" y="235346"/>
                </a:moveTo>
                <a:lnTo>
                  <a:pt x="104836" y="244525"/>
                </a:lnTo>
                <a:lnTo>
                  <a:pt x="104836" y="238416"/>
                </a:lnTo>
                <a:lnTo>
                  <a:pt x="110155" y="235346"/>
                </a:lnTo>
                <a:close/>
                <a:moveTo>
                  <a:pt x="121736" y="235346"/>
                </a:moveTo>
                <a:lnTo>
                  <a:pt x="116416" y="244525"/>
                </a:lnTo>
                <a:lnTo>
                  <a:pt x="116416" y="238416"/>
                </a:lnTo>
                <a:lnTo>
                  <a:pt x="121736" y="235346"/>
                </a:lnTo>
                <a:close/>
                <a:moveTo>
                  <a:pt x="133377" y="235346"/>
                </a:moveTo>
                <a:lnTo>
                  <a:pt x="128058" y="244525"/>
                </a:lnTo>
                <a:lnTo>
                  <a:pt x="128058" y="238416"/>
                </a:lnTo>
                <a:lnTo>
                  <a:pt x="133377" y="235346"/>
                </a:lnTo>
                <a:close/>
                <a:moveTo>
                  <a:pt x="144988" y="235346"/>
                </a:moveTo>
                <a:lnTo>
                  <a:pt x="139669" y="244525"/>
                </a:lnTo>
                <a:lnTo>
                  <a:pt x="139669" y="238416"/>
                </a:lnTo>
                <a:lnTo>
                  <a:pt x="144988" y="235346"/>
                </a:lnTo>
                <a:close/>
                <a:moveTo>
                  <a:pt x="156630" y="235346"/>
                </a:moveTo>
                <a:lnTo>
                  <a:pt x="151311" y="244525"/>
                </a:lnTo>
                <a:lnTo>
                  <a:pt x="151311" y="238416"/>
                </a:lnTo>
                <a:lnTo>
                  <a:pt x="156630" y="235346"/>
                </a:lnTo>
                <a:close/>
                <a:moveTo>
                  <a:pt x="168241" y="235346"/>
                </a:moveTo>
                <a:lnTo>
                  <a:pt x="162922" y="244525"/>
                </a:lnTo>
                <a:lnTo>
                  <a:pt x="162922" y="238416"/>
                </a:lnTo>
                <a:lnTo>
                  <a:pt x="168241" y="235346"/>
                </a:lnTo>
                <a:close/>
                <a:moveTo>
                  <a:pt x="179822" y="235346"/>
                </a:moveTo>
                <a:lnTo>
                  <a:pt x="174503" y="244525"/>
                </a:lnTo>
                <a:lnTo>
                  <a:pt x="174503" y="238416"/>
                </a:lnTo>
                <a:lnTo>
                  <a:pt x="179822" y="235346"/>
                </a:lnTo>
                <a:close/>
                <a:moveTo>
                  <a:pt x="191463" y="235346"/>
                </a:moveTo>
                <a:lnTo>
                  <a:pt x="186144" y="244525"/>
                </a:lnTo>
                <a:lnTo>
                  <a:pt x="186144" y="238416"/>
                </a:lnTo>
                <a:lnTo>
                  <a:pt x="191463" y="235346"/>
                </a:lnTo>
                <a:close/>
                <a:moveTo>
                  <a:pt x="203075" y="235346"/>
                </a:moveTo>
                <a:lnTo>
                  <a:pt x="197755" y="244525"/>
                </a:lnTo>
                <a:lnTo>
                  <a:pt x="197755" y="238416"/>
                </a:lnTo>
                <a:lnTo>
                  <a:pt x="203075" y="235346"/>
                </a:lnTo>
                <a:close/>
                <a:moveTo>
                  <a:pt x="214716" y="235346"/>
                </a:moveTo>
                <a:lnTo>
                  <a:pt x="209397" y="244525"/>
                </a:lnTo>
                <a:lnTo>
                  <a:pt x="209397" y="238416"/>
                </a:lnTo>
                <a:lnTo>
                  <a:pt x="214716" y="235346"/>
                </a:lnTo>
                <a:close/>
                <a:moveTo>
                  <a:pt x="226327" y="235346"/>
                </a:moveTo>
                <a:lnTo>
                  <a:pt x="221008" y="244525"/>
                </a:lnTo>
                <a:lnTo>
                  <a:pt x="221008" y="238416"/>
                </a:lnTo>
                <a:lnTo>
                  <a:pt x="226327" y="235346"/>
                </a:lnTo>
                <a:close/>
                <a:moveTo>
                  <a:pt x="237969" y="235346"/>
                </a:moveTo>
                <a:lnTo>
                  <a:pt x="232650" y="244525"/>
                </a:lnTo>
                <a:lnTo>
                  <a:pt x="232650" y="238416"/>
                </a:lnTo>
                <a:lnTo>
                  <a:pt x="237969" y="235346"/>
                </a:lnTo>
                <a:close/>
                <a:moveTo>
                  <a:pt x="249550" y="235346"/>
                </a:moveTo>
                <a:lnTo>
                  <a:pt x="244230" y="244525"/>
                </a:lnTo>
                <a:lnTo>
                  <a:pt x="244230" y="238416"/>
                </a:lnTo>
                <a:lnTo>
                  <a:pt x="249550" y="235346"/>
                </a:lnTo>
                <a:close/>
                <a:moveTo>
                  <a:pt x="261191" y="235346"/>
                </a:moveTo>
                <a:lnTo>
                  <a:pt x="255872" y="244525"/>
                </a:lnTo>
                <a:lnTo>
                  <a:pt x="255872" y="238416"/>
                </a:lnTo>
                <a:lnTo>
                  <a:pt x="261191" y="235346"/>
                </a:lnTo>
                <a:close/>
                <a:moveTo>
                  <a:pt x="272802" y="235346"/>
                </a:moveTo>
                <a:lnTo>
                  <a:pt x="267483" y="244525"/>
                </a:lnTo>
                <a:lnTo>
                  <a:pt x="267483" y="238416"/>
                </a:lnTo>
                <a:lnTo>
                  <a:pt x="272802" y="235346"/>
                </a:lnTo>
                <a:close/>
                <a:moveTo>
                  <a:pt x="284444" y="235346"/>
                </a:moveTo>
                <a:lnTo>
                  <a:pt x="279125" y="244525"/>
                </a:lnTo>
                <a:lnTo>
                  <a:pt x="279125" y="238416"/>
                </a:lnTo>
                <a:lnTo>
                  <a:pt x="284444" y="235346"/>
                </a:lnTo>
                <a:close/>
                <a:moveTo>
                  <a:pt x="6262" y="235376"/>
                </a:moveTo>
                <a:lnTo>
                  <a:pt x="11582" y="238416"/>
                </a:lnTo>
                <a:lnTo>
                  <a:pt x="11582" y="244556"/>
                </a:lnTo>
                <a:lnTo>
                  <a:pt x="6262" y="235376"/>
                </a:lnTo>
                <a:close/>
                <a:moveTo>
                  <a:pt x="17904" y="235376"/>
                </a:moveTo>
                <a:lnTo>
                  <a:pt x="23223" y="238416"/>
                </a:lnTo>
                <a:lnTo>
                  <a:pt x="23223" y="244556"/>
                </a:lnTo>
                <a:lnTo>
                  <a:pt x="17904" y="235376"/>
                </a:lnTo>
                <a:close/>
                <a:moveTo>
                  <a:pt x="29515" y="235376"/>
                </a:moveTo>
                <a:lnTo>
                  <a:pt x="34834" y="238416"/>
                </a:lnTo>
                <a:lnTo>
                  <a:pt x="34834" y="244556"/>
                </a:lnTo>
                <a:lnTo>
                  <a:pt x="29515" y="235376"/>
                </a:lnTo>
                <a:close/>
                <a:moveTo>
                  <a:pt x="41126" y="235376"/>
                </a:moveTo>
                <a:lnTo>
                  <a:pt x="46446" y="238416"/>
                </a:lnTo>
                <a:lnTo>
                  <a:pt x="46446" y="244556"/>
                </a:lnTo>
                <a:lnTo>
                  <a:pt x="41126" y="235376"/>
                </a:lnTo>
                <a:close/>
                <a:moveTo>
                  <a:pt x="52737" y="235376"/>
                </a:moveTo>
                <a:lnTo>
                  <a:pt x="58057" y="238416"/>
                </a:lnTo>
                <a:lnTo>
                  <a:pt x="58057" y="244556"/>
                </a:lnTo>
                <a:lnTo>
                  <a:pt x="52737" y="235376"/>
                </a:lnTo>
                <a:close/>
                <a:moveTo>
                  <a:pt x="64379" y="235346"/>
                </a:moveTo>
                <a:lnTo>
                  <a:pt x="69698" y="238416"/>
                </a:lnTo>
                <a:lnTo>
                  <a:pt x="69698" y="244556"/>
                </a:lnTo>
                <a:lnTo>
                  <a:pt x="64379" y="235346"/>
                </a:lnTo>
                <a:close/>
                <a:moveTo>
                  <a:pt x="75990" y="235376"/>
                </a:moveTo>
                <a:lnTo>
                  <a:pt x="81309" y="238416"/>
                </a:lnTo>
                <a:lnTo>
                  <a:pt x="81309" y="244556"/>
                </a:lnTo>
                <a:lnTo>
                  <a:pt x="75990" y="235376"/>
                </a:lnTo>
                <a:close/>
                <a:moveTo>
                  <a:pt x="87632" y="235376"/>
                </a:moveTo>
                <a:lnTo>
                  <a:pt x="92951" y="238416"/>
                </a:lnTo>
                <a:lnTo>
                  <a:pt x="92951" y="244556"/>
                </a:lnTo>
                <a:lnTo>
                  <a:pt x="87632" y="235376"/>
                </a:lnTo>
                <a:close/>
                <a:moveTo>
                  <a:pt x="99243" y="235376"/>
                </a:moveTo>
                <a:lnTo>
                  <a:pt x="104562" y="238416"/>
                </a:lnTo>
                <a:lnTo>
                  <a:pt x="104562" y="244556"/>
                </a:lnTo>
                <a:lnTo>
                  <a:pt x="99243" y="235376"/>
                </a:lnTo>
                <a:close/>
                <a:moveTo>
                  <a:pt x="110824" y="235376"/>
                </a:moveTo>
                <a:lnTo>
                  <a:pt x="116143" y="238416"/>
                </a:lnTo>
                <a:lnTo>
                  <a:pt x="116143" y="244556"/>
                </a:lnTo>
                <a:lnTo>
                  <a:pt x="110824" y="235376"/>
                </a:lnTo>
                <a:close/>
                <a:moveTo>
                  <a:pt x="122465" y="235376"/>
                </a:moveTo>
                <a:lnTo>
                  <a:pt x="127784" y="238416"/>
                </a:lnTo>
                <a:lnTo>
                  <a:pt x="127784" y="244556"/>
                </a:lnTo>
                <a:lnTo>
                  <a:pt x="122465" y="235376"/>
                </a:lnTo>
                <a:close/>
                <a:moveTo>
                  <a:pt x="134076" y="235376"/>
                </a:moveTo>
                <a:lnTo>
                  <a:pt x="139396" y="238416"/>
                </a:lnTo>
                <a:lnTo>
                  <a:pt x="139396" y="244556"/>
                </a:lnTo>
                <a:lnTo>
                  <a:pt x="134076" y="235376"/>
                </a:lnTo>
                <a:close/>
                <a:moveTo>
                  <a:pt x="145718" y="235376"/>
                </a:moveTo>
                <a:lnTo>
                  <a:pt x="151037" y="238416"/>
                </a:lnTo>
                <a:lnTo>
                  <a:pt x="151037" y="244556"/>
                </a:lnTo>
                <a:lnTo>
                  <a:pt x="145718" y="235376"/>
                </a:lnTo>
                <a:close/>
                <a:moveTo>
                  <a:pt x="157329" y="235376"/>
                </a:moveTo>
                <a:lnTo>
                  <a:pt x="162648" y="238416"/>
                </a:lnTo>
                <a:lnTo>
                  <a:pt x="162648" y="244556"/>
                </a:lnTo>
                <a:lnTo>
                  <a:pt x="157329" y="235376"/>
                </a:lnTo>
                <a:close/>
                <a:moveTo>
                  <a:pt x="168971" y="235376"/>
                </a:moveTo>
                <a:lnTo>
                  <a:pt x="174290" y="238416"/>
                </a:lnTo>
                <a:lnTo>
                  <a:pt x="174290" y="244556"/>
                </a:lnTo>
                <a:lnTo>
                  <a:pt x="168971" y="235376"/>
                </a:lnTo>
                <a:close/>
                <a:moveTo>
                  <a:pt x="180551" y="235376"/>
                </a:moveTo>
                <a:lnTo>
                  <a:pt x="185871" y="238416"/>
                </a:lnTo>
                <a:lnTo>
                  <a:pt x="185871" y="244556"/>
                </a:lnTo>
                <a:lnTo>
                  <a:pt x="180551" y="235376"/>
                </a:lnTo>
                <a:close/>
                <a:moveTo>
                  <a:pt x="192193" y="235376"/>
                </a:moveTo>
                <a:lnTo>
                  <a:pt x="197512" y="238416"/>
                </a:lnTo>
                <a:lnTo>
                  <a:pt x="197512" y="244556"/>
                </a:lnTo>
                <a:lnTo>
                  <a:pt x="192193" y="235376"/>
                </a:lnTo>
                <a:close/>
                <a:moveTo>
                  <a:pt x="203804" y="235346"/>
                </a:moveTo>
                <a:lnTo>
                  <a:pt x="209123" y="238416"/>
                </a:lnTo>
                <a:lnTo>
                  <a:pt x="209123" y="244556"/>
                </a:lnTo>
                <a:lnTo>
                  <a:pt x="203804" y="235346"/>
                </a:lnTo>
                <a:close/>
                <a:moveTo>
                  <a:pt x="215446" y="235376"/>
                </a:moveTo>
                <a:lnTo>
                  <a:pt x="220765" y="238416"/>
                </a:lnTo>
                <a:lnTo>
                  <a:pt x="220765" y="244556"/>
                </a:lnTo>
                <a:lnTo>
                  <a:pt x="215446" y="235376"/>
                </a:lnTo>
                <a:close/>
                <a:moveTo>
                  <a:pt x="227057" y="235376"/>
                </a:moveTo>
                <a:lnTo>
                  <a:pt x="232376" y="238416"/>
                </a:lnTo>
                <a:lnTo>
                  <a:pt x="232376" y="244556"/>
                </a:lnTo>
                <a:lnTo>
                  <a:pt x="227057" y="235376"/>
                </a:lnTo>
                <a:close/>
                <a:moveTo>
                  <a:pt x="238638" y="235376"/>
                </a:moveTo>
                <a:lnTo>
                  <a:pt x="243957" y="238416"/>
                </a:lnTo>
                <a:lnTo>
                  <a:pt x="243957" y="244556"/>
                </a:lnTo>
                <a:lnTo>
                  <a:pt x="238638" y="235376"/>
                </a:lnTo>
                <a:close/>
                <a:moveTo>
                  <a:pt x="250279" y="235376"/>
                </a:moveTo>
                <a:lnTo>
                  <a:pt x="255598" y="238416"/>
                </a:lnTo>
                <a:lnTo>
                  <a:pt x="255598" y="244556"/>
                </a:lnTo>
                <a:lnTo>
                  <a:pt x="250279" y="235376"/>
                </a:lnTo>
                <a:close/>
                <a:moveTo>
                  <a:pt x="261890" y="235346"/>
                </a:moveTo>
                <a:lnTo>
                  <a:pt x="267210" y="238416"/>
                </a:lnTo>
                <a:lnTo>
                  <a:pt x="267210" y="244556"/>
                </a:lnTo>
                <a:lnTo>
                  <a:pt x="261890" y="235346"/>
                </a:lnTo>
                <a:close/>
                <a:moveTo>
                  <a:pt x="273532" y="235346"/>
                </a:moveTo>
                <a:lnTo>
                  <a:pt x="278851" y="238416"/>
                </a:lnTo>
                <a:lnTo>
                  <a:pt x="278851" y="244556"/>
                </a:lnTo>
                <a:lnTo>
                  <a:pt x="273532" y="235346"/>
                </a:lnTo>
                <a:close/>
                <a:moveTo>
                  <a:pt x="87389" y="235437"/>
                </a:moveTo>
                <a:lnTo>
                  <a:pt x="92708" y="244647"/>
                </a:lnTo>
                <a:lnTo>
                  <a:pt x="92708" y="244647"/>
                </a:lnTo>
                <a:lnTo>
                  <a:pt x="90246" y="243188"/>
                </a:lnTo>
                <a:lnTo>
                  <a:pt x="87389" y="241607"/>
                </a:lnTo>
                <a:lnTo>
                  <a:pt x="87389" y="235437"/>
                </a:lnTo>
                <a:close/>
                <a:moveTo>
                  <a:pt x="145475" y="235437"/>
                </a:moveTo>
                <a:lnTo>
                  <a:pt x="150794" y="244647"/>
                </a:lnTo>
                <a:lnTo>
                  <a:pt x="150794" y="244647"/>
                </a:lnTo>
                <a:lnTo>
                  <a:pt x="148332" y="243188"/>
                </a:lnTo>
                <a:lnTo>
                  <a:pt x="145475" y="241607"/>
                </a:lnTo>
                <a:lnTo>
                  <a:pt x="145475" y="235437"/>
                </a:lnTo>
                <a:close/>
                <a:moveTo>
                  <a:pt x="157116" y="235437"/>
                </a:moveTo>
                <a:lnTo>
                  <a:pt x="162436" y="244647"/>
                </a:lnTo>
                <a:lnTo>
                  <a:pt x="162436" y="244647"/>
                </a:lnTo>
                <a:lnTo>
                  <a:pt x="159974" y="243188"/>
                </a:lnTo>
                <a:lnTo>
                  <a:pt x="157116" y="241607"/>
                </a:lnTo>
                <a:lnTo>
                  <a:pt x="157116" y="235437"/>
                </a:lnTo>
                <a:close/>
                <a:moveTo>
                  <a:pt x="168727" y="235437"/>
                </a:moveTo>
                <a:lnTo>
                  <a:pt x="174047" y="244647"/>
                </a:lnTo>
                <a:lnTo>
                  <a:pt x="174047" y="244647"/>
                </a:lnTo>
                <a:lnTo>
                  <a:pt x="171585" y="243188"/>
                </a:lnTo>
                <a:lnTo>
                  <a:pt x="168727" y="241607"/>
                </a:lnTo>
                <a:lnTo>
                  <a:pt x="168727" y="235437"/>
                </a:lnTo>
                <a:close/>
                <a:moveTo>
                  <a:pt x="180339" y="235437"/>
                </a:moveTo>
                <a:lnTo>
                  <a:pt x="185658" y="244647"/>
                </a:lnTo>
                <a:lnTo>
                  <a:pt x="185658" y="244647"/>
                </a:lnTo>
                <a:lnTo>
                  <a:pt x="183165" y="243188"/>
                </a:lnTo>
                <a:lnTo>
                  <a:pt x="180339" y="241607"/>
                </a:lnTo>
                <a:lnTo>
                  <a:pt x="180339" y="235437"/>
                </a:lnTo>
                <a:close/>
                <a:moveTo>
                  <a:pt x="191950" y="235437"/>
                </a:moveTo>
                <a:lnTo>
                  <a:pt x="197269" y="244647"/>
                </a:lnTo>
                <a:lnTo>
                  <a:pt x="197269" y="244647"/>
                </a:lnTo>
                <a:lnTo>
                  <a:pt x="194807" y="243188"/>
                </a:lnTo>
                <a:lnTo>
                  <a:pt x="191950" y="241607"/>
                </a:lnTo>
                <a:lnTo>
                  <a:pt x="191950" y="235437"/>
                </a:lnTo>
                <a:close/>
                <a:moveTo>
                  <a:pt x="238455" y="235437"/>
                </a:moveTo>
                <a:lnTo>
                  <a:pt x="243774" y="244647"/>
                </a:lnTo>
                <a:lnTo>
                  <a:pt x="243774" y="244647"/>
                </a:lnTo>
                <a:lnTo>
                  <a:pt x="241312" y="243188"/>
                </a:lnTo>
                <a:lnTo>
                  <a:pt x="238455" y="241607"/>
                </a:lnTo>
                <a:lnTo>
                  <a:pt x="238455" y="235437"/>
                </a:lnTo>
                <a:close/>
                <a:moveTo>
                  <a:pt x="17661" y="235437"/>
                </a:moveTo>
                <a:lnTo>
                  <a:pt x="22980" y="244647"/>
                </a:lnTo>
                <a:lnTo>
                  <a:pt x="22980" y="244647"/>
                </a:lnTo>
                <a:lnTo>
                  <a:pt x="20518" y="243188"/>
                </a:lnTo>
                <a:lnTo>
                  <a:pt x="17661" y="241607"/>
                </a:lnTo>
                <a:lnTo>
                  <a:pt x="17661" y="235437"/>
                </a:lnTo>
                <a:close/>
                <a:moveTo>
                  <a:pt x="29302" y="235437"/>
                </a:moveTo>
                <a:lnTo>
                  <a:pt x="34622" y="244647"/>
                </a:lnTo>
                <a:lnTo>
                  <a:pt x="34622" y="244647"/>
                </a:lnTo>
                <a:lnTo>
                  <a:pt x="32160" y="243188"/>
                </a:lnTo>
                <a:lnTo>
                  <a:pt x="29302" y="241607"/>
                </a:lnTo>
                <a:lnTo>
                  <a:pt x="29302" y="235437"/>
                </a:lnTo>
                <a:close/>
                <a:moveTo>
                  <a:pt x="40883" y="235437"/>
                </a:moveTo>
                <a:lnTo>
                  <a:pt x="46202" y="244647"/>
                </a:lnTo>
                <a:lnTo>
                  <a:pt x="46202" y="244647"/>
                </a:lnTo>
                <a:lnTo>
                  <a:pt x="43740" y="243188"/>
                </a:lnTo>
                <a:lnTo>
                  <a:pt x="40883" y="241607"/>
                </a:lnTo>
                <a:lnTo>
                  <a:pt x="40883" y="235437"/>
                </a:lnTo>
                <a:close/>
                <a:moveTo>
                  <a:pt x="64136" y="235437"/>
                </a:moveTo>
                <a:lnTo>
                  <a:pt x="69455" y="244647"/>
                </a:lnTo>
                <a:lnTo>
                  <a:pt x="69455" y="244647"/>
                </a:lnTo>
                <a:lnTo>
                  <a:pt x="66993" y="243188"/>
                </a:lnTo>
                <a:lnTo>
                  <a:pt x="64136" y="241607"/>
                </a:lnTo>
                <a:lnTo>
                  <a:pt x="64136" y="235437"/>
                </a:lnTo>
                <a:close/>
                <a:moveTo>
                  <a:pt x="110611" y="235437"/>
                </a:moveTo>
                <a:lnTo>
                  <a:pt x="115930" y="244647"/>
                </a:lnTo>
                <a:lnTo>
                  <a:pt x="115930" y="244647"/>
                </a:lnTo>
                <a:lnTo>
                  <a:pt x="113468" y="243188"/>
                </a:lnTo>
                <a:lnTo>
                  <a:pt x="110611" y="241607"/>
                </a:lnTo>
                <a:lnTo>
                  <a:pt x="110611" y="235437"/>
                </a:lnTo>
                <a:close/>
                <a:moveTo>
                  <a:pt x="122222" y="235437"/>
                </a:moveTo>
                <a:lnTo>
                  <a:pt x="127541" y="244647"/>
                </a:lnTo>
                <a:lnTo>
                  <a:pt x="127541" y="244647"/>
                </a:lnTo>
                <a:lnTo>
                  <a:pt x="125079" y="243188"/>
                </a:lnTo>
                <a:lnTo>
                  <a:pt x="122222" y="241607"/>
                </a:lnTo>
                <a:lnTo>
                  <a:pt x="122222" y="235437"/>
                </a:lnTo>
                <a:close/>
                <a:moveTo>
                  <a:pt x="133864" y="235437"/>
                </a:moveTo>
                <a:lnTo>
                  <a:pt x="139183" y="244647"/>
                </a:lnTo>
                <a:lnTo>
                  <a:pt x="139183" y="244647"/>
                </a:lnTo>
                <a:lnTo>
                  <a:pt x="136721" y="243188"/>
                </a:lnTo>
                <a:lnTo>
                  <a:pt x="133864" y="241607"/>
                </a:lnTo>
                <a:lnTo>
                  <a:pt x="133864" y="235437"/>
                </a:lnTo>
                <a:close/>
                <a:moveTo>
                  <a:pt x="215202" y="235437"/>
                </a:moveTo>
                <a:lnTo>
                  <a:pt x="220522" y="244647"/>
                </a:lnTo>
                <a:lnTo>
                  <a:pt x="220522" y="244647"/>
                </a:lnTo>
                <a:lnTo>
                  <a:pt x="218060" y="243188"/>
                </a:lnTo>
                <a:lnTo>
                  <a:pt x="215202" y="241607"/>
                </a:lnTo>
                <a:lnTo>
                  <a:pt x="215202" y="235437"/>
                </a:lnTo>
                <a:close/>
                <a:moveTo>
                  <a:pt x="52525" y="235437"/>
                </a:moveTo>
                <a:lnTo>
                  <a:pt x="57844" y="244647"/>
                </a:lnTo>
                <a:lnTo>
                  <a:pt x="55351" y="243188"/>
                </a:lnTo>
                <a:lnTo>
                  <a:pt x="52525" y="241607"/>
                </a:lnTo>
                <a:lnTo>
                  <a:pt x="52525" y="235437"/>
                </a:lnTo>
                <a:close/>
                <a:moveTo>
                  <a:pt x="75777" y="235437"/>
                </a:moveTo>
                <a:lnTo>
                  <a:pt x="81097" y="244647"/>
                </a:lnTo>
                <a:lnTo>
                  <a:pt x="78604" y="243188"/>
                </a:lnTo>
                <a:lnTo>
                  <a:pt x="75777" y="241607"/>
                </a:lnTo>
                <a:lnTo>
                  <a:pt x="75777" y="235437"/>
                </a:lnTo>
                <a:close/>
                <a:moveTo>
                  <a:pt x="99030" y="235437"/>
                </a:moveTo>
                <a:lnTo>
                  <a:pt x="104349" y="244647"/>
                </a:lnTo>
                <a:lnTo>
                  <a:pt x="101857" y="243188"/>
                </a:lnTo>
                <a:lnTo>
                  <a:pt x="99030" y="241607"/>
                </a:lnTo>
                <a:lnTo>
                  <a:pt x="99030" y="235437"/>
                </a:lnTo>
                <a:close/>
                <a:moveTo>
                  <a:pt x="203591" y="235437"/>
                </a:moveTo>
                <a:lnTo>
                  <a:pt x="208911" y="244647"/>
                </a:lnTo>
                <a:lnTo>
                  <a:pt x="206418" y="243188"/>
                </a:lnTo>
                <a:lnTo>
                  <a:pt x="203591" y="241607"/>
                </a:lnTo>
                <a:lnTo>
                  <a:pt x="203591" y="235437"/>
                </a:lnTo>
                <a:close/>
                <a:moveTo>
                  <a:pt x="226844" y="235437"/>
                </a:moveTo>
                <a:lnTo>
                  <a:pt x="232163" y="244647"/>
                </a:lnTo>
                <a:lnTo>
                  <a:pt x="229671" y="243188"/>
                </a:lnTo>
                <a:lnTo>
                  <a:pt x="226844" y="241607"/>
                </a:lnTo>
                <a:lnTo>
                  <a:pt x="226844" y="235437"/>
                </a:lnTo>
                <a:close/>
                <a:moveTo>
                  <a:pt x="250036" y="235437"/>
                </a:moveTo>
                <a:lnTo>
                  <a:pt x="255355" y="244647"/>
                </a:lnTo>
                <a:lnTo>
                  <a:pt x="252893" y="243188"/>
                </a:lnTo>
                <a:lnTo>
                  <a:pt x="250036" y="241607"/>
                </a:lnTo>
                <a:lnTo>
                  <a:pt x="250036" y="235437"/>
                </a:lnTo>
                <a:close/>
                <a:moveTo>
                  <a:pt x="261678" y="235437"/>
                </a:moveTo>
                <a:lnTo>
                  <a:pt x="266997" y="244647"/>
                </a:lnTo>
                <a:lnTo>
                  <a:pt x="264535" y="243218"/>
                </a:lnTo>
                <a:lnTo>
                  <a:pt x="261678" y="241607"/>
                </a:lnTo>
                <a:lnTo>
                  <a:pt x="261678" y="235437"/>
                </a:lnTo>
                <a:close/>
                <a:moveTo>
                  <a:pt x="273289" y="235437"/>
                </a:moveTo>
                <a:lnTo>
                  <a:pt x="278608" y="244647"/>
                </a:lnTo>
                <a:lnTo>
                  <a:pt x="276146" y="243218"/>
                </a:lnTo>
                <a:lnTo>
                  <a:pt x="273289" y="241607"/>
                </a:lnTo>
                <a:lnTo>
                  <a:pt x="273289" y="235437"/>
                </a:lnTo>
                <a:close/>
                <a:moveTo>
                  <a:pt x="284657" y="235498"/>
                </a:moveTo>
                <a:lnTo>
                  <a:pt x="284657" y="241638"/>
                </a:lnTo>
                <a:lnTo>
                  <a:pt x="279337" y="244677"/>
                </a:lnTo>
                <a:lnTo>
                  <a:pt x="279337" y="244677"/>
                </a:lnTo>
                <a:lnTo>
                  <a:pt x="284657" y="235498"/>
                </a:lnTo>
                <a:close/>
                <a:moveTo>
                  <a:pt x="87115" y="235498"/>
                </a:moveTo>
                <a:lnTo>
                  <a:pt x="87115" y="241638"/>
                </a:lnTo>
                <a:lnTo>
                  <a:pt x="84288" y="243279"/>
                </a:lnTo>
                <a:lnTo>
                  <a:pt x="81796" y="244677"/>
                </a:lnTo>
                <a:lnTo>
                  <a:pt x="81796" y="244677"/>
                </a:lnTo>
                <a:lnTo>
                  <a:pt x="87115" y="235498"/>
                </a:lnTo>
                <a:close/>
                <a:moveTo>
                  <a:pt x="110368" y="235498"/>
                </a:moveTo>
                <a:lnTo>
                  <a:pt x="110368" y="241638"/>
                </a:lnTo>
                <a:lnTo>
                  <a:pt x="107541" y="243279"/>
                </a:lnTo>
                <a:lnTo>
                  <a:pt x="105048" y="244677"/>
                </a:lnTo>
                <a:lnTo>
                  <a:pt x="105048" y="244677"/>
                </a:lnTo>
                <a:lnTo>
                  <a:pt x="110368" y="235498"/>
                </a:lnTo>
                <a:close/>
                <a:moveTo>
                  <a:pt x="273046" y="235498"/>
                </a:moveTo>
                <a:lnTo>
                  <a:pt x="273046" y="241638"/>
                </a:lnTo>
                <a:lnTo>
                  <a:pt x="270188" y="243279"/>
                </a:lnTo>
                <a:lnTo>
                  <a:pt x="267726" y="244677"/>
                </a:lnTo>
                <a:lnTo>
                  <a:pt x="267726" y="244677"/>
                </a:lnTo>
                <a:lnTo>
                  <a:pt x="273046" y="235498"/>
                </a:lnTo>
                <a:close/>
                <a:moveTo>
                  <a:pt x="17418" y="235437"/>
                </a:moveTo>
                <a:lnTo>
                  <a:pt x="17418" y="241607"/>
                </a:lnTo>
                <a:lnTo>
                  <a:pt x="14560" y="243218"/>
                </a:lnTo>
                <a:lnTo>
                  <a:pt x="12098" y="244677"/>
                </a:lnTo>
                <a:lnTo>
                  <a:pt x="17418" y="235437"/>
                </a:lnTo>
                <a:close/>
                <a:moveTo>
                  <a:pt x="29029" y="235498"/>
                </a:moveTo>
                <a:lnTo>
                  <a:pt x="29029" y="241638"/>
                </a:lnTo>
                <a:lnTo>
                  <a:pt x="26172" y="243279"/>
                </a:lnTo>
                <a:lnTo>
                  <a:pt x="23710" y="244677"/>
                </a:lnTo>
                <a:lnTo>
                  <a:pt x="29029" y="235498"/>
                </a:lnTo>
                <a:close/>
                <a:moveTo>
                  <a:pt x="40670" y="235498"/>
                </a:moveTo>
                <a:lnTo>
                  <a:pt x="40670" y="241638"/>
                </a:lnTo>
                <a:lnTo>
                  <a:pt x="37813" y="243279"/>
                </a:lnTo>
                <a:lnTo>
                  <a:pt x="35351" y="244677"/>
                </a:lnTo>
                <a:lnTo>
                  <a:pt x="40670" y="235498"/>
                </a:lnTo>
                <a:close/>
                <a:moveTo>
                  <a:pt x="52251" y="235498"/>
                </a:moveTo>
                <a:lnTo>
                  <a:pt x="52251" y="241638"/>
                </a:lnTo>
                <a:lnTo>
                  <a:pt x="49394" y="243279"/>
                </a:lnTo>
                <a:lnTo>
                  <a:pt x="46932" y="244677"/>
                </a:lnTo>
                <a:lnTo>
                  <a:pt x="52251" y="235498"/>
                </a:lnTo>
                <a:close/>
                <a:moveTo>
                  <a:pt x="63862" y="235498"/>
                </a:moveTo>
                <a:lnTo>
                  <a:pt x="63862" y="241638"/>
                </a:lnTo>
                <a:lnTo>
                  <a:pt x="61005" y="243279"/>
                </a:lnTo>
                <a:lnTo>
                  <a:pt x="58543" y="244677"/>
                </a:lnTo>
                <a:lnTo>
                  <a:pt x="63862" y="235498"/>
                </a:lnTo>
                <a:close/>
                <a:moveTo>
                  <a:pt x="75504" y="235498"/>
                </a:moveTo>
                <a:lnTo>
                  <a:pt x="75504" y="241638"/>
                </a:lnTo>
                <a:lnTo>
                  <a:pt x="72647" y="243279"/>
                </a:lnTo>
                <a:lnTo>
                  <a:pt x="70185" y="244677"/>
                </a:lnTo>
                <a:lnTo>
                  <a:pt x="75504" y="235498"/>
                </a:lnTo>
                <a:close/>
                <a:moveTo>
                  <a:pt x="98757" y="235498"/>
                </a:moveTo>
                <a:lnTo>
                  <a:pt x="98757" y="241638"/>
                </a:lnTo>
                <a:lnTo>
                  <a:pt x="95899" y="243279"/>
                </a:lnTo>
                <a:lnTo>
                  <a:pt x="93437" y="244677"/>
                </a:lnTo>
                <a:lnTo>
                  <a:pt x="98757" y="235498"/>
                </a:lnTo>
                <a:close/>
                <a:moveTo>
                  <a:pt x="121979" y="235498"/>
                </a:moveTo>
                <a:lnTo>
                  <a:pt x="121979" y="241638"/>
                </a:lnTo>
                <a:lnTo>
                  <a:pt x="119122" y="243279"/>
                </a:lnTo>
                <a:lnTo>
                  <a:pt x="116660" y="244677"/>
                </a:lnTo>
                <a:lnTo>
                  <a:pt x="121979" y="235498"/>
                </a:lnTo>
                <a:close/>
                <a:moveTo>
                  <a:pt x="133590" y="235498"/>
                </a:moveTo>
                <a:lnTo>
                  <a:pt x="133590" y="241638"/>
                </a:lnTo>
                <a:lnTo>
                  <a:pt x="130733" y="243279"/>
                </a:lnTo>
                <a:lnTo>
                  <a:pt x="128271" y="244677"/>
                </a:lnTo>
                <a:lnTo>
                  <a:pt x="133590" y="235498"/>
                </a:lnTo>
                <a:close/>
                <a:moveTo>
                  <a:pt x="145232" y="235498"/>
                </a:moveTo>
                <a:lnTo>
                  <a:pt x="145232" y="241638"/>
                </a:lnTo>
                <a:lnTo>
                  <a:pt x="142374" y="243279"/>
                </a:lnTo>
                <a:lnTo>
                  <a:pt x="139912" y="244677"/>
                </a:lnTo>
                <a:lnTo>
                  <a:pt x="145232" y="235498"/>
                </a:lnTo>
                <a:close/>
                <a:moveTo>
                  <a:pt x="156843" y="235498"/>
                </a:moveTo>
                <a:lnTo>
                  <a:pt x="156843" y="241638"/>
                </a:lnTo>
                <a:lnTo>
                  <a:pt x="153986" y="243279"/>
                </a:lnTo>
                <a:lnTo>
                  <a:pt x="151523" y="244677"/>
                </a:lnTo>
                <a:lnTo>
                  <a:pt x="156843" y="235498"/>
                </a:lnTo>
                <a:close/>
                <a:moveTo>
                  <a:pt x="168484" y="235498"/>
                </a:moveTo>
                <a:lnTo>
                  <a:pt x="168484" y="241638"/>
                </a:lnTo>
                <a:lnTo>
                  <a:pt x="165627" y="243279"/>
                </a:lnTo>
                <a:lnTo>
                  <a:pt x="163165" y="244677"/>
                </a:lnTo>
                <a:lnTo>
                  <a:pt x="168484" y="235498"/>
                </a:lnTo>
                <a:close/>
                <a:moveTo>
                  <a:pt x="180065" y="235498"/>
                </a:moveTo>
                <a:lnTo>
                  <a:pt x="180065" y="241638"/>
                </a:lnTo>
                <a:lnTo>
                  <a:pt x="177208" y="243279"/>
                </a:lnTo>
                <a:lnTo>
                  <a:pt x="174746" y="244677"/>
                </a:lnTo>
                <a:lnTo>
                  <a:pt x="180065" y="235498"/>
                </a:lnTo>
                <a:close/>
                <a:moveTo>
                  <a:pt x="191676" y="235498"/>
                </a:moveTo>
                <a:lnTo>
                  <a:pt x="191676" y="241638"/>
                </a:lnTo>
                <a:lnTo>
                  <a:pt x="188849" y="243279"/>
                </a:lnTo>
                <a:lnTo>
                  <a:pt x="186357" y="244677"/>
                </a:lnTo>
                <a:lnTo>
                  <a:pt x="191676" y="235498"/>
                </a:lnTo>
                <a:close/>
                <a:moveTo>
                  <a:pt x="203318" y="235498"/>
                </a:moveTo>
                <a:lnTo>
                  <a:pt x="203318" y="241638"/>
                </a:lnTo>
                <a:lnTo>
                  <a:pt x="200461" y="243279"/>
                </a:lnTo>
                <a:lnTo>
                  <a:pt x="197999" y="244677"/>
                </a:lnTo>
                <a:lnTo>
                  <a:pt x="203318" y="235498"/>
                </a:lnTo>
                <a:close/>
                <a:moveTo>
                  <a:pt x="214929" y="235498"/>
                </a:moveTo>
                <a:lnTo>
                  <a:pt x="214929" y="241638"/>
                </a:lnTo>
                <a:lnTo>
                  <a:pt x="212072" y="243279"/>
                </a:lnTo>
                <a:lnTo>
                  <a:pt x="209610" y="244677"/>
                </a:lnTo>
                <a:lnTo>
                  <a:pt x="214929" y="235498"/>
                </a:lnTo>
                <a:close/>
                <a:moveTo>
                  <a:pt x="226570" y="235498"/>
                </a:moveTo>
                <a:lnTo>
                  <a:pt x="226570" y="241638"/>
                </a:lnTo>
                <a:lnTo>
                  <a:pt x="223713" y="243279"/>
                </a:lnTo>
                <a:lnTo>
                  <a:pt x="221251" y="244677"/>
                </a:lnTo>
                <a:lnTo>
                  <a:pt x="226570" y="235498"/>
                </a:lnTo>
                <a:close/>
                <a:moveTo>
                  <a:pt x="238182" y="235498"/>
                </a:moveTo>
                <a:lnTo>
                  <a:pt x="238182" y="241638"/>
                </a:lnTo>
                <a:lnTo>
                  <a:pt x="235355" y="243279"/>
                </a:lnTo>
                <a:lnTo>
                  <a:pt x="232862" y="244677"/>
                </a:lnTo>
                <a:lnTo>
                  <a:pt x="238182" y="235498"/>
                </a:lnTo>
                <a:close/>
                <a:moveTo>
                  <a:pt x="249793" y="235498"/>
                </a:moveTo>
                <a:lnTo>
                  <a:pt x="249793" y="241638"/>
                </a:lnTo>
                <a:lnTo>
                  <a:pt x="246936" y="243279"/>
                </a:lnTo>
                <a:lnTo>
                  <a:pt x="244474" y="244677"/>
                </a:lnTo>
                <a:lnTo>
                  <a:pt x="249793" y="235498"/>
                </a:lnTo>
                <a:close/>
                <a:moveTo>
                  <a:pt x="261404" y="235498"/>
                </a:moveTo>
                <a:lnTo>
                  <a:pt x="261404" y="241638"/>
                </a:lnTo>
                <a:lnTo>
                  <a:pt x="258547" y="243279"/>
                </a:lnTo>
                <a:lnTo>
                  <a:pt x="256085" y="244677"/>
                </a:lnTo>
                <a:lnTo>
                  <a:pt x="261404" y="235498"/>
                </a:lnTo>
                <a:close/>
                <a:moveTo>
                  <a:pt x="5898" y="241820"/>
                </a:moveTo>
                <a:lnTo>
                  <a:pt x="8755" y="243461"/>
                </a:lnTo>
                <a:lnTo>
                  <a:pt x="11217" y="244890"/>
                </a:lnTo>
                <a:lnTo>
                  <a:pt x="578" y="244890"/>
                </a:lnTo>
                <a:lnTo>
                  <a:pt x="5898" y="241820"/>
                </a:lnTo>
                <a:close/>
                <a:moveTo>
                  <a:pt x="17509" y="241820"/>
                </a:moveTo>
                <a:lnTo>
                  <a:pt x="20366" y="243461"/>
                </a:lnTo>
                <a:lnTo>
                  <a:pt x="22828" y="244890"/>
                </a:lnTo>
                <a:lnTo>
                  <a:pt x="12190" y="244890"/>
                </a:lnTo>
                <a:lnTo>
                  <a:pt x="14682" y="243461"/>
                </a:lnTo>
                <a:lnTo>
                  <a:pt x="17509" y="241820"/>
                </a:lnTo>
                <a:close/>
                <a:moveTo>
                  <a:pt x="29150" y="241820"/>
                </a:moveTo>
                <a:lnTo>
                  <a:pt x="32008" y="243461"/>
                </a:lnTo>
                <a:lnTo>
                  <a:pt x="34470" y="244920"/>
                </a:lnTo>
                <a:lnTo>
                  <a:pt x="23831" y="244920"/>
                </a:lnTo>
                <a:lnTo>
                  <a:pt x="26293" y="243461"/>
                </a:lnTo>
                <a:lnTo>
                  <a:pt x="29150" y="241820"/>
                </a:lnTo>
                <a:close/>
                <a:moveTo>
                  <a:pt x="40762" y="241820"/>
                </a:moveTo>
                <a:lnTo>
                  <a:pt x="43619" y="243461"/>
                </a:lnTo>
                <a:lnTo>
                  <a:pt x="46081" y="244920"/>
                </a:lnTo>
                <a:lnTo>
                  <a:pt x="35442" y="244920"/>
                </a:lnTo>
                <a:lnTo>
                  <a:pt x="37935" y="243461"/>
                </a:lnTo>
                <a:lnTo>
                  <a:pt x="40762" y="241820"/>
                </a:lnTo>
                <a:close/>
                <a:moveTo>
                  <a:pt x="52403" y="241820"/>
                </a:moveTo>
                <a:lnTo>
                  <a:pt x="55260" y="243461"/>
                </a:lnTo>
                <a:lnTo>
                  <a:pt x="57722" y="244920"/>
                </a:lnTo>
                <a:lnTo>
                  <a:pt x="47084" y="244920"/>
                </a:lnTo>
                <a:lnTo>
                  <a:pt x="49546" y="243461"/>
                </a:lnTo>
                <a:lnTo>
                  <a:pt x="52403" y="241820"/>
                </a:lnTo>
                <a:close/>
                <a:moveTo>
                  <a:pt x="64014" y="241820"/>
                </a:moveTo>
                <a:lnTo>
                  <a:pt x="66871" y="243461"/>
                </a:lnTo>
                <a:lnTo>
                  <a:pt x="69334" y="244920"/>
                </a:lnTo>
                <a:lnTo>
                  <a:pt x="58695" y="244920"/>
                </a:lnTo>
                <a:lnTo>
                  <a:pt x="61187" y="243461"/>
                </a:lnTo>
                <a:lnTo>
                  <a:pt x="64014" y="241820"/>
                </a:lnTo>
                <a:close/>
                <a:moveTo>
                  <a:pt x="75656" y="241820"/>
                </a:moveTo>
                <a:lnTo>
                  <a:pt x="78513" y="243461"/>
                </a:lnTo>
                <a:lnTo>
                  <a:pt x="80975" y="244920"/>
                </a:lnTo>
                <a:lnTo>
                  <a:pt x="70337" y="244920"/>
                </a:lnTo>
                <a:lnTo>
                  <a:pt x="72799" y="243461"/>
                </a:lnTo>
                <a:lnTo>
                  <a:pt x="75656" y="241820"/>
                </a:lnTo>
                <a:close/>
                <a:moveTo>
                  <a:pt x="87237" y="241820"/>
                </a:moveTo>
                <a:lnTo>
                  <a:pt x="90094" y="243461"/>
                </a:lnTo>
                <a:lnTo>
                  <a:pt x="92556" y="244920"/>
                </a:lnTo>
                <a:lnTo>
                  <a:pt x="81917" y="244920"/>
                </a:lnTo>
                <a:lnTo>
                  <a:pt x="84379" y="243461"/>
                </a:lnTo>
                <a:lnTo>
                  <a:pt x="87237" y="241820"/>
                </a:lnTo>
                <a:close/>
                <a:moveTo>
                  <a:pt x="98878" y="241820"/>
                </a:moveTo>
                <a:lnTo>
                  <a:pt x="101705" y="243461"/>
                </a:lnTo>
                <a:lnTo>
                  <a:pt x="104197" y="244920"/>
                </a:lnTo>
                <a:lnTo>
                  <a:pt x="93559" y="244920"/>
                </a:lnTo>
                <a:lnTo>
                  <a:pt x="96021" y="243461"/>
                </a:lnTo>
                <a:lnTo>
                  <a:pt x="98878" y="241820"/>
                </a:lnTo>
                <a:close/>
                <a:moveTo>
                  <a:pt x="110489" y="241820"/>
                </a:moveTo>
                <a:lnTo>
                  <a:pt x="113346" y="243461"/>
                </a:lnTo>
                <a:lnTo>
                  <a:pt x="115809" y="244920"/>
                </a:lnTo>
                <a:lnTo>
                  <a:pt x="105170" y="244920"/>
                </a:lnTo>
                <a:lnTo>
                  <a:pt x="107632" y="243461"/>
                </a:lnTo>
                <a:lnTo>
                  <a:pt x="110489" y="241820"/>
                </a:lnTo>
                <a:close/>
                <a:moveTo>
                  <a:pt x="122131" y="241820"/>
                </a:moveTo>
                <a:lnTo>
                  <a:pt x="124958" y="243461"/>
                </a:lnTo>
                <a:lnTo>
                  <a:pt x="127450" y="244920"/>
                </a:lnTo>
                <a:lnTo>
                  <a:pt x="116812" y="244920"/>
                </a:lnTo>
                <a:lnTo>
                  <a:pt x="119274" y="243461"/>
                </a:lnTo>
                <a:lnTo>
                  <a:pt x="122131" y="241820"/>
                </a:lnTo>
                <a:close/>
                <a:moveTo>
                  <a:pt x="133742" y="241820"/>
                </a:moveTo>
                <a:lnTo>
                  <a:pt x="136599" y="243461"/>
                </a:lnTo>
                <a:lnTo>
                  <a:pt x="139061" y="244920"/>
                </a:lnTo>
                <a:lnTo>
                  <a:pt x="128423" y="244920"/>
                </a:lnTo>
                <a:lnTo>
                  <a:pt x="130885" y="243461"/>
                </a:lnTo>
                <a:lnTo>
                  <a:pt x="133742" y="241820"/>
                </a:lnTo>
                <a:close/>
                <a:moveTo>
                  <a:pt x="145323" y="241820"/>
                </a:moveTo>
                <a:lnTo>
                  <a:pt x="148180" y="243461"/>
                </a:lnTo>
                <a:lnTo>
                  <a:pt x="150642" y="244920"/>
                </a:lnTo>
                <a:lnTo>
                  <a:pt x="140004" y="244920"/>
                </a:lnTo>
                <a:lnTo>
                  <a:pt x="142496" y="243461"/>
                </a:lnTo>
                <a:lnTo>
                  <a:pt x="145323" y="241820"/>
                </a:lnTo>
                <a:close/>
                <a:moveTo>
                  <a:pt x="156964" y="241820"/>
                </a:moveTo>
                <a:lnTo>
                  <a:pt x="159822" y="243461"/>
                </a:lnTo>
                <a:lnTo>
                  <a:pt x="162284" y="244920"/>
                </a:lnTo>
                <a:lnTo>
                  <a:pt x="151645" y="244920"/>
                </a:lnTo>
                <a:lnTo>
                  <a:pt x="154107" y="243461"/>
                </a:lnTo>
                <a:lnTo>
                  <a:pt x="156964" y="241820"/>
                </a:lnTo>
                <a:close/>
                <a:moveTo>
                  <a:pt x="168575" y="241820"/>
                </a:moveTo>
                <a:lnTo>
                  <a:pt x="171433" y="243461"/>
                </a:lnTo>
                <a:lnTo>
                  <a:pt x="173895" y="244920"/>
                </a:lnTo>
                <a:lnTo>
                  <a:pt x="163256" y="244920"/>
                </a:lnTo>
                <a:lnTo>
                  <a:pt x="165749" y="243461"/>
                </a:lnTo>
                <a:lnTo>
                  <a:pt x="168575" y="241820"/>
                </a:lnTo>
                <a:close/>
                <a:moveTo>
                  <a:pt x="180217" y="241820"/>
                </a:moveTo>
                <a:lnTo>
                  <a:pt x="183074" y="243461"/>
                </a:lnTo>
                <a:lnTo>
                  <a:pt x="185536" y="244920"/>
                </a:lnTo>
                <a:lnTo>
                  <a:pt x="174898" y="244920"/>
                </a:lnTo>
                <a:lnTo>
                  <a:pt x="177360" y="243461"/>
                </a:lnTo>
                <a:lnTo>
                  <a:pt x="180217" y="241820"/>
                </a:lnTo>
                <a:close/>
                <a:moveTo>
                  <a:pt x="191828" y="241820"/>
                </a:moveTo>
                <a:lnTo>
                  <a:pt x="194685" y="243461"/>
                </a:lnTo>
                <a:lnTo>
                  <a:pt x="197147" y="244920"/>
                </a:lnTo>
                <a:lnTo>
                  <a:pt x="186509" y="244920"/>
                </a:lnTo>
                <a:lnTo>
                  <a:pt x="189001" y="243461"/>
                </a:lnTo>
                <a:lnTo>
                  <a:pt x="191828" y="241820"/>
                </a:lnTo>
                <a:close/>
                <a:moveTo>
                  <a:pt x="203470" y="241820"/>
                </a:moveTo>
                <a:lnTo>
                  <a:pt x="206327" y="243461"/>
                </a:lnTo>
                <a:lnTo>
                  <a:pt x="208789" y="244920"/>
                </a:lnTo>
                <a:lnTo>
                  <a:pt x="198151" y="244920"/>
                </a:lnTo>
                <a:lnTo>
                  <a:pt x="200613" y="243461"/>
                </a:lnTo>
                <a:lnTo>
                  <a:pt x="203470" y="241820"/>
                </a:lnTo>
                <a:close/>
                <a:moveTo>
                  <a:pt x="215051" y="241820"/>
                </a:moveTo>
                <a:lnTo>
                  <a:pt x="217908" y="243461"/>
                </a:lnTo>
                <a:lnTo>
                  <a:pt x="220370" y="244920"/>
                </a:lnTo>
                <a:lnTo>
                  <a:pt x="209731" y="244920"/>
                </a:lnTo>
                <a:lnTo>
                  <a:pt x="212193" y="243461"/>
                </a:lnTo>
                <a:lnTo>
                  <a:pt x="215051" y="241820"/>
                </a:lnTo>
                <a:close/>
                <a:moveTo>
                  <a:pt x="226692" y="241820"/>
                </a:moveTo>
                <a:lnTo>
                  <a:pt x="229519" y="243461"/>
                </a:lnTo>
                <a:lnTo>
                  <a:pt x="232011" y="244920"/>
                </a:lnTo>
                <a:lnTo>
                  <a:pt x="221373" y="244920"/>
                </a:lnTo>
                <a:lnTo>
                  <a:pt x="223835" y="243461"/>
                </a:lnTo>
                <a:lnTo>
                  <a:pt x="226692" y="241820"/>
                </a:lnTo>
                <a:close/>
                <a:moveTo>
                  <a:pt x="238303" y="241820"/>
                </a:moveTo>
                <a:lnTo>
                  <a:pt x="241160" y="243461"/>
                </a:lnTo>
                <a:lnTo>
                  <a:pt x="243622" y="244920"/>
                </a:lnTo>
                <a:lnTo>
                  <a:pt x="232984" y="244920"/>
                </a:lnTo>
                <a:lnTo>
                  <a:pt x="235446" y="243461"/>
                </a:lnTo>
                <a:lnTo>
                  <a:pt x="238303" y="241820"/>
                </a:lnTo>
                <a:close/>
                <a:moveTo>
                  <a:pt x="249945" y="241820"/>
                </a:moveTo>
                <a:lnTo>
                  <a:pt x="252772" y="243461"/>
                </a:lnTo>
                <a:lnTo>
                  <a:pt x="255264" y="244920"/>
                </a:lnTo>
                <a:lnTo>
                  <a:pt x="244626" y="244920"/>
                </a:lnTo>
                <a:lnTo>
                  <a:pt x="247088" y="243461"/>
                </a:lnTo>
                <a:lnTo>
                  <a:pt x="249945" y="241820"/>
                </a:lnTo>
                <a:close/>
                <a:moveTo>
                  <a:pt x="261556" y="241820"/>
                </a:moveTo>
                <a:lnTo>
                  <a:pt x="264413" y="243461"/>
                </a:lnTo>
                <a:lnTo>
                  <a:pt x="266875" y="244920"/>
                </a:lnTo>
                <a:lnTo>
                  <a:pt x="256237" y="244920"/>
                </a:lnTo>
                <a:lnTo>
                  <a:pt x="258699" y="243461"/>
                </a:lnTo>
                <a:lnTo>
                  <a:pt x="261556" y="241820"/>
                </a:lnTo>
                <a:close/>
                <a:moveTo>
                  <a:pt x="273198" y="241820"/>
                </a:moveTo>
                <a:lnTo>
                  <a:pt x="276024" y="243461"/>
                </a:lnTo>
                <a:lnTo>
                  <a:pt x="278517" y="244920"/>
                </a:lnTo>
                <a:lnTo>
                  <a:pt x="267878" y="244920"/>
                </a:lnTo>
                <a:lnTo>
                  <a:pt x="270340" y="243461"/>
                </a:lnTo>
                <a:lnTo>
                  <a:pt x="273198" y="241820"/>
                </a:lnTo>
                <a:close/>
                <a:moveTo>
                  <a:pt x="11217" y="245133"/>
                </a:moveTo>
                <a:lnTo>
                  <a:pt x="5898" y="248203"/>
                </a:lnTo>
                <a:lnTo>
                  <a:pt x="578" y="245133"/>
                </a:lnTo>
                <a:close/>
                <a:moveTo>
                  <a:pt x="22828" y="245133"/>
                </a:moveTo>
                <a:lnTo>
                  <a:pt x="17509" y="248203"/>
                </a:lnTo>
                <a:lnTo>
                  <a:pt x="12190" y="245133"/>
                </a:lnTo>
                <a:close/>
                <a:moveTo>
                  <a:pt x="34470" y="245133"/>
                </a:moveTo>
                <a:lnTo>
                  <a:pt x="29150" y="248203"/>
                </a:lnTo>
                <a:lnTo>
                  <a:pt x="23831" y="245133"/>
                </a:lnTo>
                <a:close/>
                <a:moveTo>
                  <a:pt x="46081" y="245133"/>
                </a:moveTo>
                <a:lnTo>
                  <a:pt x="40762" y="248203"/>
                </a:lnTo>
                <a:lnTo>
                  <a:pt x="35442" y="245133"/>
                </a:lnTo>
                <a:close/>
                <a:moveTo>
                  <a:pt x="57722" y="245133"/>
                </a:moveTo>
                <a:lnTo>
                  <a:pt x="52403" y="248203"/>
                </a:lnTo>
                <a:lnTo>
                  <a:pt x="47084" y="245133"/>
                </a:lnTo>
                <a:close/>
                <a:moveTo>
                  <a:pt x="69334" y="245133"/>
                </a:moveTo>
                <a:lnTo>
                  <a:pt x="64014" y="248203"/>
                </a:lnTo>
                <a:lnTo>
                  <a:pt x="58695" y="245133"/>
                </a:lnTo>
                <a:close/>
                <a:moveTo>
                  <a:pt x="80945" y="245133"/>
                </a:moveTo>
                <a:lnTo>
                  <a:pt x="75625" y="248203"/>
                </a:lnTo>
                <a:lnTo>
                  <a:pt x="70306" y="245133"/>
                </a:lnTo>
                <a:close/>
                <a:moveTo>
                  <a:pt x="92556" y="245133"/>
                </a:moveTo>
                <a:lnTo>
                  <a:pt x="87237" y="248203"/>
                </a:lnTo>
                <a:lnTo>
                  <a:pt x="81917" y="245133"/>
                </a:lnTo>
                <a:close/>
                <a:moveTo>
                  <a:pt x="104197" y="245133"/>
                </a:moveTo>
                <a:lnTo>
                  <a:pt x="98878" y="248203"/>
                </a:lnTo>
                <a:lnTo>
                  <a:pt x="93559" y="245133"/>
                </a:lnTo>
                <a:close/>
                <a:moveTo>
                  <a:pt x="115809" y="245133"/>
                </a:moveTo>
                <a:lnTo>
                  <a:pt x="110489" y="248203"/>
                </a:lnTo>
                <a:lnTo>
                  <a:pt x="105170" y="245133"/>
                </a:lnTo>
                <a:close/>
                <a:moveTo>
                  <a:pt x="127450" y="245133"/>
                </a:moveTo>
                <a:lnTo>
                  <a:pt x="122131" y="248203"/>
                </a:lnTo>
                <a:lnTo>
                  <a:pt x="116812" y="245133"/>
                </a:lnTo>
                <a:close/>
                <a:moveTo>
                  <a:pt x="139061" y="245133"/>
                </a:moveTo>
                <a:lnTo>
                  <a:pt x="133742" y="248203"/>
                </a:lnTo>
                <a:lnTo>
                  <a:pt x="128423" y="245133"/>
                </a:lnTo>
                <a:close/>
                <a:moveTo>
                  <a:pt x="150642" y="245133"/>
                </a:moveTo>
                <a:lnTo>
                  <a:pt x="145323" y="248203"/>
                </a:lnTo>
                <a:lnTo>
                  <a:pt x="140004" y="245133"/>
                </a:lnTo>
                <a:close/>
                <a:moveTo>
                  <a:pt x="162284" y="245133"/>
                </a:moveTo>
                <a:lnTo>
                  <a:pt x="156964" y="248203"/>
                </a:lnTo>
                <a:lnTo>
                  <a:pt x="151645" y="245133"/>
                </a:lnTo>
                <a:close/>
                <a:moveTo>
                  <a:pt x="173895" y="245133"/>
                </a:moveTo>
                <a:lnTo>
                  <a:pt x="168575" y="248203"/>
                </a:lnTo>
                <a:lnTo>
                  <a:pt x="163256" y="245133"/>
                </a:lnTo>
                <a:close/>
                <a:moveTo>
                  <a:pt x="185536" y="245133"/>
                </a:moveTo>
                <a:lnTo>
                  <a:pt x="180217" y="248203"/>
                </a:lnTo>
                <a:lnTo>
                  <a:pt x="174898" y="245133"/>
                </a:lnTo>
                <a:close/>
                <a:moveTo>
                  <a:pt x="197147" y="245133"/>
                </a:moveTo>
                <a:lnTo>
                  <a:pt x="191828" y="248203"/>
                </a:lnTo>
                <a:lnTo>
                  <a:pt x="186509" y="245133"/>
                </a:lnTo>
                <a:close/>
                <a:moveTo>
                  <a:pt x="208789" y="245133"/>
                </a:moveTo>
                <a:lnTo>
                  <a:pt x="203470" y="248203"/>
                </a:lnTo>
                <a:lnTo>
                  <a:pt x="198151" y="245133"/>
                </a:lnTo>
                <a:close/>
                <a:moveTo>
                  <a:pt x="220370" y="245133"/>
                </a:moveTo>
                <a:lnTo>
                  <a:pt x="215051" y="248203"/>
                </a:lnTo>
                <a:lnTo>
                  <a:pt x="209731" y="245133"/>
                </a:lnTo>
                <a:close/>
                <a:moveTo>
                  <a:pt x="232011" y="245133"/>
                </a:moveTo>
                <a:lnTo>
                  <a:pt x="226692" y="248203"/>
                </a:lnTo>
                <a:lnTo>
                  <a:pt x="221373" y="245133"/>
                </a:lnTo>
                <a:close/>
                <a:moveTo>
                  <a:pt x="243622" y="245133"/>
                </a:moveTo>
                <a:lnTo>
                  <a:pt x="238303" y="248203"/>
                </a:lnTo>
                <a:lnTo>
                  <a:pt x="232984" y="245133"/>
                </a:lnTo>
                <a:close/>
                <a:moveTo>
                  <a:pt x="255264" y="245133"/>
                </a:moveTo>
                <a:lnTo>
                  <a:pt x="249945" y="248203"/>
                </a:lnTo>
                <a:lnTo>
                  <a:pt x="244626" y="245133"/>
                </a:lnTo>
                <a:close/>
                <a:moveTo>
                  <a:pt x="266875" y="245133"/>
                </a:moveTo>
                <a:lnTo>
                  <a:pt x="261556" y="248203"/>
                </a:lnTo>
                <a:lnTo>
                  <a:pt x="256237" y="245133"/>
                </a:lnTo>
                <a:close/>
                <a:moveTo>
                  <a:pt x="278517" y="245133"/>
                </a:moveTo>
                <a:lnTo>
                  <a:pt x="273198" y="248203"/>
                </a:lnTo>
                <a:lnTo>
                  <a:pt x="267878" y="245133"/>
                </a:lnTo>
                <a:close/>
                <a:moveTo>
                  <a:pt x="11369" y="245376"/>
                </a:moveTo>
                <a:lnTo>
                  <a:pt x="6050" y="254556"/>
                </a:lnTo>
                <a:lnTo>
                  <a:pt x="6050" y="248446"/>
                </a:lnTo>
                <a:lnTo>
                  <a:pt x="11369" y="245376"/>
                </a:lnTo>
                <a:close/>
                <a:moveTo>
                  <a:pt x="22980" y="245376"/>
                </a:moveTo>
                <a:lnTo>
                  <a:pt x="17661" y="254556"/>
                </a:lnTo>
                <a:lnTo>
                  <a:pt x="17661" y="248446"/>
                </a:lnTo>
                <a:lnTo>
                  <a:pt x="22980" y="245376"/>
                </a:lnTo>
                <a:close/>
                <a:moveTo>
                  <a:pt x="34622" y="245376"/>
                </a:moveTo>
                <a:lnTo>
                  <a:pt x="29302" y="254556"/>
                </a:lnTo>
                <a:lnTo>
                  <a:pt x="29302" y="248446"/>
                </a:lnTo>
                <a:lnTo>
                  <a:pt x="34622" y="245376"/>
                </a:lnTo>
                <a:close/>
                <a:moveTo>
                  <a:pt x="46202" y="245376"/>
                </a:moveTo>
                <a:lnTo>
                  <a:pt x="40883" y="254556"/>
                </a:lnTo>
                <a:lnTo>
                  <a:pt x="40883" y="248446"/>
                </a:lnTo>
                <a:lnTo>
                  <a:pt x="46202" y="245376"/>
                </a:lnTo>
                <a:close/>
                <a:moveTo>
                  <a:pt x="57844" y="245376"/>
                </a:moveTo>
                <a:lnTo>
                  <a:pt x="52525" y="254556"/>
                </a:lnTo>
                <a:lnTo>
                  <a:pt x="52525" y="248446"/>
                </a:lnTo>
                <a:lnTo>
                  <a:pt x="57844" y="245376"/>
                </a:lnTo>
                <a:close/>
                <a:moveTo>
                  <a:pt x="69455" y="245376"/>
                </a:moveTo>
                <a:lnTo>
                  <a:pt x="64136" y="254556"/>
                </a:lnTo>
                <a:lnTo>
                  <a:pt x="64136" y="248446"/>
                </a:lnTo>
                <a:lnTo>
                  <a:pt x="69455" y="245376"/>
                </a:lnTo>
                <a:close/>
                <a:moveTo>
                  <a:pt x="81097" y="245376"/>
                </a:moveTo>
                <a:lnTo>
                  <a:pt x="75777" y="254556"/>
                </a:lnTo>
                <a:lnTo>
                  <a:pt x="75777" y="248446"/>
                </a:lnTo>
                <a:lnTo>
                  <a:pt x="81097" y="245376"/>
                </a:lnTo>
                <a:close/>
                <a:moveTo>
                  <a:pt x="92708" y="245376"/>
                </a:moveTo>
                <a:lnTo>
                  <a:pt x="87389" y="254556"/>
                </a:lnTo>
                <a:lnTo>
                  <a:pt x="87389" y="248446"/>
                </a:lnTo>
                <a:lnTo>
                  <a:pt x="92708" y="245376"/>
                </a:lnTo>
                <a:close/>
                <a:moveTo>
                  <a:pt x="104349" y="245376"/>
                </a:moveTo>
                <a:lnTo>
                  <a:pt x="99030" y="254556"/>
                </a:lnTo>
                <a:lnTo>
                  <a:pt x="99030" y="248446"/>
                </a:lnTo>
                <a:lnTo>
                  <a:pt x="104349" y="245376"/>
                </a:lnTo>
                <a:close/>
                <a:moveTo>
                  <a:pt x="115930" y="245376"/>
                </a:moveTo>
                <a:lnTo>
                  <a:pt x="110611" y="254556"/>
                </a:lnTo>
                <a:lnTo>
                  <a:pt x="110611" y="248446"/>
                </a:lnTo>
                <a:lnTo>
                  <a:pt x="115930" y="245376"/>
                </a:lnTo>
                <a:close/>
                <a:moveTo>
                  <a:pt x="127541" y="245376"/>
                </a:moveTo>
                <a:lnTo>
                  <a:pt x="122222" y="254556"/>
                </a:lnTo>
                <a:lnTo>
                  <a:pt x="122222" y="248446"/>
                </a:lnTo>
                <a:lnTo>
                  <a:pt x="127541" y="245376"/>
                </a:lnTo>
                <a:close/>
                <a:moveTo>
                  <a:pt x="139183" y="245376"/>
                </a:moveTo>
                <a:lnTo>
                  <a:pt x="133864" y="254556"/>
                </a:lnTo>
                <a:lnTo>
                  <a:pt x="133864" y="248446"/>
                </a:lnTo>
                <a:lnTo>
                  <a:pt x="139183" y="245376"/>
                </a:lnTo>
                <a:close/>
                <a:moveTo>
                  <a:pt x="150794" y="245376"/>
                </a:moveTo>
                <a:lnTo>
                  <a:pt x="145475" y="254556"/>
                </a:lnTo>
                <a:lnTo>
                  <a:pt x="145475" y="248446"/>
                </a:lnTo>
                <a:lnTo>
                  <a:pt x="150794" y="245376"/>
                </a:lnTo>
                <a:close/>
                <a:moveTo>
                  <a:pt x="162436" y="245376"/>
                </a:moveTo>
                <a:lnTo>
                  <a:pt x="157116" y="254556"/>
                </a:lnTo>
                <a:lnTo>
                  <a:pt x="157116" y="248446"/>
                </a:lnTo>
                <a:lnTo>
                  <a:pt x="162436" y="245376"/>
                </a:lnTo>
                <a:close/>
                <a:moveTo>
                  <a:pt x="174047" y="245376"/>
                </a:moveTo>
                <a:lnTo>
                  <a:pt x="168727" y="254556"/>
                </a:lnTo>
                <a:lnTo>
                  <a:pt x="168727" y="248446"/>
                </a:lnTo>
                <a:lnTo>
                  <a:pt x="174047" y="245376"/>
                </a:lnTo>
                <a:close/>
                <a:moveTo>
                  <a:pt x="185658" y="245376"/>
                </a:moveTo>
                <a:lnTo>
                  <a:pt x="180339" y="254556"/>
                </a:lnTo>
                <a:lnTo>
                  <a:pt x="180339" y="248446"/>
                </a:lnTo>
                <a:lnTo>
                  <a:pt x="185658" y="245376"/>
                </a:lnTo>
                <a:close/>
                <a:moveTo>
                  <a:pt x="197269" y="245376"/>
                </a:moveTo>
                <a:lnTo>
                  <a:pt x="191950" y="254556"/>
                </a:lnTo>
                <a:lnTo>
                  <a:pt x="191950" y="248446"/>
                </a:lnTo>
                <a:lnTo>
                  <a:pt x="197269" y="245376"/>
                </a:lnTo>
                <a:close/>
                <a:moveTo>
                  <a:pt x="208911" y="245376"/>
                </a:moveTo>
                <a:lnTo>
                  <a:pt x="203591" y="254556"/>
                </a:lnTo>
                <a:lnTo>
                  <a:pt x="203591" y="248446"/>
                </a:lnTo>
                <a:lnTo>
                  <a:pt x="208911" y="245376"/>
                </a:lnTo>
                <a:close/>
                <a:moveTo>
                  <a:pt x="220522" y="245376"/>
                </a:moveTo>
                <a:lnTo>
                  <a:pt x="215202" y="254556"/>
                </a:lnTo>
                <a:lnTo>
                  <a:pt x="215202" y="248446"/>
                </a:lnTo>
                <a:lnTo>
                  <a:pt x="220522" y="245376"/>
                </a:lnTo>
                <a:close/>
                <a:moveTo>
                  <a:pt x="232163" y="245376"/>
                </a:moveTo>
                <a:lnTo>
                  <a:pt x="226844" y="254556"/>
                </a:lnTo>
                <a:lnTo>
                  <a:pt x="226844" y="248446"/>
                </a:lnTo>
                <a:lnTo>
                  <a:pt x="232163" y="245376"/>
                </a:lnTo>
                <a:close/>
                <a:moveTo>
                  <a:pt x="243774" y="245376"/>
                </a:moveTo>
                <a:lnTo>
                  <a:pt x="238455" y="254556"/>
                </a:lnTo>
                <a:lnTo>
                  <a:pt x="238455" y="248446"/>
                </a:lnTo>
                <a:lnTo>
                  <a:pt x="243774" y="245376"/>
                </a:lnTo>
                <a:close/>
                <a:moveTo>
                  <a:pt x="255355" y="245376"/>
                </a:moveTo>
                <a:lnTo>
                  <a:pt x="250036" y="254556"/>
                </a:lnTo>
                <a:lnTo>
                  <a:pt x="250036" y="248446"/>
                </a:lnTo>
                <a:lnTo>
                  <a:pt x="255355" y="245376"/>
                </a:lnTo>
                <a:close/>
                <a:moveTo>
                  <a:pt x="266997" y="245376"/>
                </a:moveTo>
                <a:lnTo>
                  <a:pt x="261678" y="254556"/>
                </a:lnTo>
                <a:lnTo>
                  <a:pt x="261678" y="248446"/>
                </a:lnTo>
                <a:lnTo>
                  <a:pt x="266997" y="245376"/>
                </a:lnTo>
                <a:close/>
                <a:moveTo>
                  <a:pt x="278608" y="245376"/>
                </a:moveTo>
                <a:lnTo>
                  <a:pt x="273289" y="254556"/>
                </a:lnTo>
                <a:lnTo>
                  <a:pt x="273289" y="248446"/>
                </a:lnTo>
                <a:lnTo>
                  <a:pt x="278608" y="245376"/>
                </a:lnTo>
                <a:close/>
                <a:moveTo>
                  <a:pt x="457" y="245407"/>
                </a:moveTo>
                <a:lnTo>
                  <a:pt x="5776" y="248446"/>
                </a:lnTo>
                <a:lnTo>
                  <a:pt x="5776" y="254586"/>
                </a:lnTo>
                <a:lnTo>
                  <a:pt x="457" y="245407"/>
                </a:lnTo>
                <a:close/>
                <a:moveTo>
                  <a:pt x="12098" y="245407"/>
                </a:moveTo>
                <a:lnTo>
                  <a:pt x="17418" y="248446"/>
                </a:lnTo>
                <a:lnTo>
                  <a:pt x="17418" y="254586"/>
                </a:lnTo>
                <a:lnTo>
                  <a:pt x="12098" y="245407"/>
                </a:lnTo>
                <a:close/>
                <a:moveTo>
                  <a:pt x="23710" y="245407"/>
                </a:moveTo>
                <a:lnTo>
                  <a:pt x="29029" y="248446"/>
                </a:lnTo>
                <a:lnTo>
                  <a:pt x="29029" y="254586"/>
                </a:lnTo>
                <a:lnTo>
                  <a:pt x="23710" y="245407"/>
                </a:lnTo>
                <a:close/>
                <a:moveTo>
                  <a:pt x="35290" y="245407"/>
                </a:moveTo>
                <a:lnTo>
                  <a:pt x="40610" y="248446"/>
                </a:lnTo>
                <a:lnTo>
                  <a:pt x="40610" y="254586"/>
                </a:lnTo>
                <a:lnTo>
                  <a:pt x="35290" y="245407"/>
                </a:lnTo>
                <a:close/>
                <a:moveTo>
                  <a:pt x="46932" y="245407"/>
                </a:moveTo>
                <a:lnTo>
                  <a:pt x="52251" y="248446"/>
                </a:lnTo>
                <a:lnTo>
                  <a:pt x="52251" y="254586"/>
                </a:lnTo>
                <a:lnTo>
                  <a:pt x="46932" y="245407"/>
                </a:lnTo>
                <a:close/>
                <a:moveTo>
                  <a:pt x="58543" y="245407"/>
                </a:moveTo>
                <a:lnTo>
                  <a:pt x="63862" y="248446"/>
                </a:lnTo>
                <a:lnTo>
                  <a:pt x="63862" y="254586"/>
                </a:lnTo>
                <a:lnTo>
                  <a:pt x="58543" y="245407"/>
                </a:lnTo>
                <a:close/>
                <a:moveTo>
                  <a:pt x="70185" y="245407"/>
                </a:moveTo>
                <a:lnTo>
                  <a:pt x="75504" y="248446"/>
                </a:lnTo>
                <a:lnTo>
                  <a:pt x="75504" y="254586"/>
                </a:lnTo>
                <a:lnTo>
                  <a:pt x="70185" y="245407"/>
                </a:lnTo>
                <a:close/>
                <a:moveTo>
                  <a:pt x="81796" y="245407"/>
                </a:moveTo>
                <a:lnTo>
                  <a:pt x="87115" y="248446"/>
                </a:lnTo>
                <a:lnTo>
                  <a:pt x="87115" y="254586"/>
                </a:lnTo>
                <a:lnTo>
                  <a:pt x="81796" y="245407"/>
                </a:lnTo>
                <a:close/>
                <a:moveTo>
                  <a:pt x="93437" y="245407"/>
                </a:moveTo>
                <a:lnTo>
                  <a:pt x="98757" y="248446"/>
                </a:lnTo>
                <a:lnTo>
                  <a:pt x="98757" y="254586"/>
                </a:lnTo>
                <a:lnTo>
                  <a:pt x="93437" y="245407"/>
                </a:lnTo>
                <a:close/>
                <a:moveTo>
                  <a:pt x="105018" y="245407"/>
                </a:moveTo>
                <a:lnTo>
                  <a:pt x="110337" y="248446"/>
                </a:lnTo>
                <a:lnTo>
                  <a:pt x="110337" y="254586"/>
                </a:lnTo>
                <a:lnTo>
                  <a:pt x="105018" y="245407"/>
                </a:lnTo>
                <a:close/>
                <a:moveTo>
                  <a:pt x="116660" y="245407"/>
                </a:moveTo>
                <a:lnTo>
                  <a:pt x="121979" y="248446"/>
                </a:lnTo>
                <a:lnTo>
                  <a:pt x="121979" y="254586"/>
                </a:lnTo>
                <a:lnTo>
                  <a:pt x="116660" y="245407"/>
                </a:lnTo>
                <a:close/>
                <a:moveTo>
                  <a:pt x="128271" y="245407"/>
                </a:moveTo>
                <a:lnTo>
                  <a:pt x="133590" y="248446"/>
                </a:lnTo>
                <a:lnTo>
                  <a:pt x="133590" y="254586"/>
                </a:lnTo>
                <a:lnTo>
                  <a:pt x="128271" y="245407"/>
                </a:lnTo>
                <a:close/>
                <a:moveTo>
                  <a:pt x="139912" y="245407"/>
                </a:moveTo>
                <a:lnTo>
                  <a:pt x="145232" y="248446"/>
                </a:lnTo>
                <a:lnTo>
                  <a:pt x="145232" y="254586"/>
                </a:lnTo>
                <a:lnTo>
                  <a:pt x="139912" y="245407"/>
                </a:lnTo>
                <a:close/>
                <a:moveTo>
                  <a:pt x="151523" y="245407"/>
                </a:moveTo>
                <a:lnTo>
                  <a:pt x="156843" y="248446"/>
                </a:lnTo>
                <a:lnTo>
                  <a:pt x="156843" y="254586"/>
                </a:lnTo>
                <a:lnTo>
                  <a:pt x="151523" y="245407"/>
                </a:lnTo>
                <a:close/>
                <a:moveTo>
                  <a:pt x="163165" y="245407"/>
                </a:moveTo>
                <a:lnTo>
                  <a:pt x="168484" y="248446"/>
                </a:lnTo>
                <a:lnTo>
                  <a:pt x="168484" y="254586"/>
                </a:lnTo>
                <a:lnTo>
                  <a:pt x="163165" y="245407"/>
                </a:lnTo>
                <a:close/>
                <a:moveTo>
                  <a:pt x="174746" y="245407"/>
                </a:moveTo>
                <a:lnTo>
                  <a:pt x="180065" y="248446"/>
                </a:lnTo>
                <a:lnTo>
                  <a:pt x="180065" y="254586"/>
                </a:lnTo>
                <a:lnTo>
                  <a:pt x="174746" y="245407"/>
                </a:lnTo>
                <a:close/>
                <a:moveTo>
                  <a:pt x="186357" y="245407"/>
                </a:moveTo>
                <a:lnTo>
                  <a:pt x="191676" y="248446"/>
                </a:lnTo>
                <a:lnTo>
                  <a:pt x="191676" y="254586"/>
                </a:lnTo>
                <a:lnTo>
                  <a:pt x="186357" y="245407"/>
                </a:lnTo>
                <a:close/>
                <a:moveTo>
                  <a:pt x="197999" y="245407"/>
                </a:moveTo>
                <a:lnTo>
                  <a:pt x="203318" y="248446"/>
                </a:lnTo>
                <a:lnTo>
                  <a:pt x="203318" y="254586"/>
                </a:lnTo>
                <a:lnTo>
                  <a:pt x="197999" y="245407"/>
                </a:lnTo>
                <a:close/>
                <a:moveTo>
                  <a:pt x="209610" y="245407"/>
                </a:moveTo>
                <a:lnTo>
                  <a:pt x="214929" y="248446"/>
                </a:lnTo>
                <a:lnTo>
                  <a:pt x="214929" y="254586"/>
                </a:lnTo>
                <a:lnTo>
                  <a:pt x="209610" y="245407"/>
                </a:lnTo>
                <a:close/>
                <a:moveTo>
                  <a:pt x="221251" y="245407"/>
                </a:moveTo>
                <a:lnTo>
                  <a:pt x="226570" y="248446"/>
                </a:lnTo>
                <a:lnTo>
                  <a:pt x="226570" y="254586"/>
                </a:lnTo>
                <a:lnTo>
                  <a:pt x="221251" y="245407"/>
                </a:lnTo>
                <a:close/>
                <a:moveTo>
                  <a:pt x="232862" y="245407"/>
                </a:moveTo>
                <a:lnTo>
                  <a:pt x="238182" y="248446"/>
                </a:lnTo>
                <a:lnTo>
                  <a:pt x="238182" y="254586"/>
                </a:lnTo>
                <a:lnTo>
                  <a:pt x="232862" y="245407"/>
                </a:lnTo>
                <a:close/>
                <a:moveTo>
                  <a:pt x="244474" y="245407"/>
                </a:moveTo>
                <a:lnTo>
                  <a:pt x="249793" y="248446"/>
                </a:lnTo>
                <a:lnTo>
                  <a:pt x="249793" y="254586"/>
                </a:lnTo>
                <a:lnTo>
                  <a:pt x="244474" y="245407"/>
                </a:lnTo>
                <a:close/>
                <a:moveTo>
                  <a:pt x="256085" y="245407"/>
                </a:moveTo>
                <a:lnTo>
                  <a:pt x="261404" y="248446"/>
                </a:lnTo>
                <a:lnTo>
                  <a:pt x="261404" y="254586"/>
                </a:lnTo>
                <a:lnTo>
                  <a:pt x="256085" y="245407"/>
                </a:lnTo>
                <a:close/>
                <a:moveTo>
                  <a:pt x="267726" y="245407"/>
                </a:moveTo>
                <a:lnTo>
                  <a:pt x="273046" y="248477"/>
                </a:lnTo>
                <a:lnTo>
                  <a:pt x="273046" y="254647"/>
                </a:lnTo>
                <a:lnTo>
                  <a:pt x="267726" y="245407"/>
                </a:lnTo>
                <a:close/>
                <a:moveTo>
                  <a:pt x="35108" y="245498"/>
                </a:moveTo>
                <a:lnTo>
                  <a:pt x="40427" y="254708"/>
                </a:lnTo>
                <a:lnTo>
                  <a:pt x="40427" y="254708"/>
                </a:lnTo>
                <a:lnTo>
                  <a:pt x="35108" y="251668"/>
                </a:lnTo>
                <a:lnTo>
                  <a:pt x="35108" y="245498"/>
                </a:lnTo>
                <a:close/>
                <a:moveTo>
                  <a:pt x="214" y="245498"/>
                </a:moveTo>
                <a:lnTo>
                  <a:pt x="214" y="251638"/>
                </a:lnTo>
                <a:lnTo>
                  <a:pt x="5563" y="254708"/>
                </a:lnTo>
                <a:lnTo>
                  <a:pt x="5421" y="254461"/>
                </a:lnTo>
                <a:lnTo>
                  <a:pt x="5421" y="254461"/>
                </a:lnTo>
                <a:lnTo>
                  <a:pt x="426" y="251607"/>
                </a:lnTo>
                <a:cubicBezTo>
                  <a:pt x="396" y="251547"/>
                  <a:pt x="335" y="251516"/>
                  <a:pt x="335" y="251486"/>
                </a:cubicBezTo>
                <a:lnTo>
                  <a:pt x="335" y="245656"/>
                </a:lnTo>
                <a:lnTo>
                  <a:pt x="335" y="245656"/>
                </a:lnTo>
                <a:lnTo>
                  <a:pt x="244" y="245498"/>
                </a:lnTo>
                <a:close/>
                <a:moveTo>
                  <a:pt x="11855" y="245498"/>
                </a:moveTo>
                <a:lnTo>
                  <a:pt x="17174" y="254708"/>
                </a:lnTo>
                <a:lnTo>
                  <a:pt x="11855" y="251638"/>
                </a:lnTo>
                <a:lnTo>
                  <a:pt x="11855" y="245498"/>
                </a:lnTo>
                <a:close/>
                <a:moveTo>
                  <a:pt x="23497" y="245498"/>
                </a:moveTo>
                <a:lnTo>
                  <a:pt x="28816" y="254708"/>
                </a:lnTo>
                <a:lnTo>
                  <a:pt x="23497" y="251638"/>
                </a:lnTo>
                <a:lnTo>
                  <a:pt x="23497" y="245498"/>
                </a:lnTo>
                <a:close/>
                <a:moveTo>
                  <a:pt x="46689" y="245498"/>
                </a:moveTo>
                <a:lnTo>
                  <a:pt x="52008" y="254708"/>
                </a:lnTo>
                <a:lnTo>
                  <a:pt x="46689" y="251638"/>
                </a:lnTo>
                <a:lnTo>
                  <a:pt x="46689" y="245498"/>
                </a:lnTo>
                <a:close/>
                <a:moveTo>
                  <a:pt x="58330" y="245498"/>
                </a:moveTo>
                <a:lnTo>
                  <a:pt x="63650" y="254708"/>
                </a:lnTo>
                <a:lnTo>
                  <a:pt x="58330" y="251638"/>
                </a:lnTo>
                <a:lnTo>
                  <a:pt x="58330" y="245498"/>
                </a:lnTo>
                <a:close/>
                <a:moveTo>
                  <a:pt x="69941" y="245498"/>
                </a:moveTo>
                <a:lnTo>
                  <a:pt x="75261" y="254708"/>
                </a:lnTo>
                <a:lnTo>
                  <a:pt x="69941" y="251638"/>
                </a:lnTo>
                <a:lnTo>
                  <a:pt x="69941" y="245498"/>
                </a:lnTo>
                <a:close/>
                <a:moveTo>
                  <a:pt x="81583" y="245498"/>
                </a:moveTo>
                <a:lnTo>
                  <a:pt x="86902" y="254708"/>
                </a:lnTo>
                <a:lnTo>
                  <a:pt x="81583" y="251638"/>
                </a:lnTo>
                <a:lnTo>
                  <a:pt x="81583" y="245498"/>
                </a:lnTo>
                <a:close/>
                <a:moveTo>
                  <a:pt x="93194" y="245498"/>
                </a:moveTo>
                <a:lnTo>
                  <a:pt x="98513" y="254708"/>
                </a:lnTo>
                <a:lnTo>
                  <a:pt x="93194" y="251638"/>
                </a:lnTo>
                <a:lnTo>
                  <a:pt x="93194" y="245498"/>
                </a:lnTo>
                <a:close/>
                <a:moveTo>
                  <a:pt x="104836" y="245498"/>
                </a:moveTo>
                <a:lnTo>
                  <a:pt x="110155" y="254708"/>
                </a:lnTo>
                <a:lnTo>
                  <a:pt x="104836" y="251638"/>
                </a:lnTo>
                <a:lnTo>
                  <a:pt x="104836" y="245498"/>
                </a:lnTo>
                <a:close/>
                <a:moveTo>
                  <a:pt x="116416" y="245498"/>
                </a:moveTo>
                <a:lnTo>
                  <a:pt x="121736" y="254708"/>
                </a:lnTo>
                <a:lnTo>
                  <a:pt x="116416" y="251638"/>
                </a:lnTo>
                <a:lnTo>
                  <a:pt x="116416" y="245498"/>
                </a:lnTo>
                <a:close/>
                <a:moveTo>
                  <a:pt x="128058" y="245498"/>
                </a:moveTo>
                <a:lnTo>
                  <a:pt x="133377" y="254708"/>
                </a:lnTo>
                <a:lnTo>
                  <a:pt x="128058" y="251638"/>
                </a:lnTo>
                <a:lnTo>
                  <a:pt x="128058" y="245498"/>
                </a:lnTo>
                <a:close/>
                <a:moveTo>
                  <a:pt x="139669" y="245498"/>
                </a:moveTo>
                <a:lnTo>
                  <a:pt x="144988" y="254708"/>
                </a:lnTo>
                <a:lnTo>
                  <a:pt x="139669" y="251638"/>
                </a:lnTo>
                <a:lnTo>
                  <a:pt x="139669" y="245498"/>
                </a:lnTo>
                <a:close/>
                <a:moveTo>
                  <a:pt x="151311" y="245498"/>
                </a:moveTo>
                <a:lnTo>
                  <a:pt x="156630" y="254708"/>
                </a:lnTo>
                <a:lnTo>
                  <a:pt x="151311" y="251638"/>
                </a:lnTo>
                <a:lnTo>
                  <a:pt x="151311" y="245498"/>
                </a:lnTo>
                <a:close/>
                <a:moveTo>
                  <a:pt x="162922" y="245498"/>
                </a:moveTo>
                <a:lnTo>
                  <a:pt x="168241" y="254708"/>
                </a:lnTo>
                <a:lnTo>
                  <a:pt x="162922" y="251638"/>
                </a:lnTo>
                <a:lnTo>
                  <a:pt x="162922" y="245498"/>
                </a:lnTo>
                <a:close/>
                <a:moveTo>
                  <a:pt x="174503" y="245498"/>
                </a:moveTo>
                <a:lnTo>
                  <a:pt x="179822" y="254708"/>
                </a:lnTo>
                <a:lnTo>
                  <a:pt x="174503" y="251638"/>
                </a:lnTo>
                <a:lnTo>
                  <a:pt x="174503" y="245498"/>
                </a:lnTo>
                <a:close/>
                <a:moveTo>
                  <a:pt x="186144" y="245498"/>
                </a:moveTo>
                <a:lnTo>
                  <a:pt x="191463" y="254708"/>
                </a:lnTo>
                <a:lnTo>
                  <a:pt x="186144" y="251638"/>
                </a:lnTo>
                <a:lnTo>
                  <a:pt x="186144" y="245498"/>
                </a:lnTo>
                <a:close/>
                <a:moveTo>
                  <a:pt x="197755" y="245498"/>
                </a:moveTo>
                <a:lnTo>
                  <a:pt x="203075" y="254708"/>
                </a:lnTo>
                <a:lnTo>
                  <a:pt x="197755" y="251638"/>
                </a:lnTo>
                <a:lnTo>
                  <a:pt x="197755" y="245498"/>
                </a:lnTo>
                <a:close/>
                <a:moveTo>
                  <a:pt x="209397" y="245498"/>
                </a:moveTo>
                <a:lnTo>
                  <a:pt x="214716" y="254708"/>
                </a:lnTo>
                <a:lnTo>
                  <a:pt x="209397" y="251638"/>
                </a:lnTo>
                <a:lnTo>
                  <a:pt x="209397" y="245498"/>
                </a:lnTo>
                <a:close/>
                <a:moveTo>
                  <a:pt x="221008" y="245498"/>
                </a:moveTo>
                <a:lnTo>
                  <a:pt x="226327" y="254708"/>
                </a:lnTo>
                <a:lnTo>
                  <a:pt x="221008" y="251638"/>
                </a:lnTo>
                <a:lnTo>
                  <a:pt x="221008" y="245498"/>
                </a:lnTo>
                <a:close/>
                <a:moveTo>
                  <a:pt x="232650" y="245498"/>
                </a:moveTo>
                <a:lnTo>
                  <a:pt x="237969" y="254708"/>
                </a:lnTo>
                <a:lnTo>
                  <a:pt x="232650" y="251638"/>
                </a:lnTo>
                <a:lnTo>
                  <a:pt x="232650" y="245498"/>
                </a:lnTo>
                <a:close/>
                <a:moveTo>
                  <a:pt x="244230" y="245498"/>
                </a:moveTo>
                <a:lnTo>
                  <a:pt x="249550" y="254708"/>
                </a:lnTo>
                <a:lnTo>
                  <a:pt x="244230" y="251638"/>
                </a:lnTo>
                <a:lnTo>
                  <a:pt x="244230" y="245498"/>
                </a:lnTo>
                <a:close/>
                <a:moveTo>
                  <a:pt x="255872" y="245498"/>
                </a:moveTo>
                <a:lnTo>
                  <a:pt x="261191" y="254708"/>
                </a:lnTo>
                <a:lnTo>
                  <a:pt x="255872" y="251638"/>
                </a:lnTo>
                <a:lnTo>
                  <a:pt x="255872" y="245498"/>
                </a:lnTo>
                <a:close/>
                <a:moveTo>
                  <a:pt x="267483" y="245498"/>
                </a:moveTo>
                <a:lnTo>
                  <a:pt x="272802" y="254708"/>
                </a:lnTo>
                <a:lnTo>
                  <a:pt x="267483" y="251668"/>
                </a:lnTo>
                <a:lnTo>
                  <a:pt x="267483" y="245498"/>
                </a:lnTo>
                <a:close/>
                <a:moveTo>
                  <a:pt x="278851" y="245559"/>
                </a:moveTo>
                <a:lnTo>
                  <a:pt x="278851" y="251668"/>
                </a:lnTo>
                <a:lnTo>
                  <a:pt x="273532" y="254738"/>
                </a:lnTo>
                <a:lnTo>
                  <a:pt x="273532" y="254738"/>
                </a:lnTo>
                <a:lnTo>
                  <a:pt x="278851" y="245559"/>
                </a:lnTo>
                <a:close/>
                <a:moveTo>
                  <a:pt x="232376" y="245498"/>
                </a:moveTo>
                <a:lnTo>
                  <a:pt x="232376" y="251668"/>
                </a:lnTo>
                <a:lnTo>
                  <a:pt x="227057" y="254738"/>
                </a:lnTo>
                <a:lnTo>
                  <a:pt x="227057" y="254738"/>
                </a:lnTo>
                <a:lnTo>
                  <a:pt x="232376" y="245498"/>
                </a:lnTo>
                <a:close/>
                <a:moveTo>
                  <a:pt x="267210" y="245498"/>
                </a:moveTo>
                <a:lnTo>
                  <a:pt x="267210" y="251668"/>
                </a:lnTo>
                <a:lnTo>
                  <a:pt x="261890" y="254738"/>
                </a:lnTo>
                <a:lnTo>
                  <a:pt x="261890" y="254738"/>
                </a:lnTo>
                <a:lnTo>
                  <a:pt x="267210" y="245498"/>
                </a:lnTo>
                <a:close/>
                <a:moveTo>
                  <a:pt x="11582" y="245498"/>
                </a:moveTo>
                <a:lnTo>
                  <a:pt x="11582" y="251668"/>
                </a:lnTo>
                <a:lnTo>
                  <a:pt x="6262" y="254738"/>
                </a:lnTo>
                <a:lnTo>
                  <a:pt x="11582" y="245498"/>
                </a:lnTo>
                <a:close/>
                <a:moveTo>
                  <a:pt x="23223" y="245498"/>
                </a:moveTo>
                <a:lnTo>
                  <a:pt x="23223" y="251668"/>
                </a:lnTo>
                <a:lnTo>
                  <a:pt x="17904" y="254738"/>
                </a:lnTo>
                <a:lnTo>
                  <a:pt x="23223" y="245498"/>
                </a:lnTo>
                <a:close/>
                <a:moveTo>
                  <a:pt x="34834" y="245498"/>
                </a:moveTo>
                <a:lnTo>
                  <a:pt x="34834" y="251668"/>
                </a:lnTo>
                <a:lnTo>
                  <a:pt x="29515" y="254738"/>
                </a:lnTo>
                <a:lnTo>
                  <a:pt x="34834" y="245498"/>
                </a:lnTo>
                <a:close/>
                <a:moveTo>
                  <a:pt x="46446" y="245498"/>
                </a:moveTo>
                <a:lnTo>
                  <a:pt x="46446" y="251668"/>
                </a:lnTo>
                <a:lnTo>
                  <a:pt x="41126" y="254738"/>
                </a:lnTo>
                <a:lnTo>
                  <a:pt x="46446" y="245498"/>
                </a:lnTo>
                <a:close/>
                <a:moveTo>
                  <a:pt x="58057" y="245498"/>
                </a:moveTo>
                <a:lnTo>
                  <a:pt x="58057" y="251668"/>
                </a:lnTo>
                <a:lnTo>
                  <a:pt x="52737" y="254738"/>
                </a:lnTo>
                <a:lnTo>
                  <a:pt x="58057" y="245498"/>
                </a:lnTo>
                <a:close/>
                <a:moveTo>
                  <a:pt x="69698" y="245498"/>
                </a:moveTo>
                <a:lnTo>
                  <a:pt x="69698" y="251668"/>
                </a:lnTo>
                <a:lnTo>
                  <a:pt x="64379" y="254738"/>
                </a:lnTo>
                <a:lnTo>
                  <a:pt x="69698" y="245498"/>
                </a:lnTo>
                <a:close/>
                <a:moveTo>
                  <a:pt x="81309" y="245498"/>
                </a:moveTo>
                <a:lnTo>
                  <a:pt x="81309" y="251668"/>
                </a:lnTo>
                <a:lnTo>
                  <a:pt x="75990" y="254738"/>
                </a:lnTo>
                <a:lnTo>
                  <a:pt x="81309" y="245498"/>
                </a:lnTo>
                <a:close/>
                <a:moveTo>
                  <a:pt x="92951" y="245498"/>
                </a:moveTo>
                <a:lnTo>
                  <a:pt x="92951" y="251668"/>
                </a:lnTo>
                <a:lnTo>
                  <a:pt x="87632" y="254738"/>
                </a:lnTo>
                <a:lnTo>
                  <a:pt x="92951" y="245498"/>
                </a:lnTo>
                <a:close/>
                <a:moveTo>
                  <a:pt x="104562" y="245498"/>
                </a:moveTo>
                <a:lnTo>
                  <a:pt x="104562" y="251668"/>
                </a:lnTo>
                <a:lnTo>
                  <a:pt x="99243" y="254738"/>
                </a:lnTo>
                <a:lnTo>
                  <a:pt x="104562" y="245498"/>
                </a:lnTo>
                <a:close/>
                <a:moveTo>
                  <a:pt x="116143" y="245498"/>
                </a:moveTo>
                <a:lnTo>
                  <a:pt x="116143" y="251668"/>
                </a:lnTo>
                <a:lnTo>
                  <a:pt x="110824" y="254738"/>
                </a:lnTo>
                <a:lnTo>
                  <a:pt x="116143" y="245498"/>
                </a:lnTo>
                <a:close/>
                <a:moveTo>
                  <a:pt x="127784" y="245498"/>
                </a:moveTo>
                <a:lnTo>
                  <a:pt x="127784" y="251668"/>
                </a:lnTo>
                <a:lnTo>
                  <a:pt x="122465" y="254738"/>
                </a:lnTo>
                <a:lnTo>
                  <a:pt x="127784" y="245498"/>
                </a:lnTo>
                <a:close/>
                <a:moveTo>
                  <a:pt x="139396" y="245498"/>
                </a:moveTo>
                <a:lnTo>
                  <a:pt x="139396" y="251668"/>
                </a:lnTo>
                <a:lnTo>
                  <a:pt x="134076" y="254738"/>
                </a:lnTo>
                <a:lnTo>
                  <a:pt x="139396" y="245498"/>
                </a:lnTo>
                <a:close/>
                <a:moveTo>
                  <a:pt x="151037" y="245498"/>
                </a:moveTo>
                <a:lnTo>
                  <a:pt x="151037" y="251668"/>
                </a:lnTo>
                <a:lnTo>
                  <a:pt x="145718" y="254738"/>
                </a:lnTo>
                <a:lnTo>
                  <a:pt x="151037" y="245498"/>
                </a:lnTo>
                <a:close/>
                <a:moveTo>
                  <a:pt x="162648" y="245498"/>
                </a:moveTo>
                <a:lnTo>
                  <a:pt x="162648" y="251668"/>
                </a:lnTo>
                <a:lnTo>
                  <a:pt x="157329" y="254738"/>
                </a:lnTo>
                <a:lnTo>
                  <a:pt x="162648" y="245498"/>
                </a:lnTo>
                <a:close/>
                <a:moveTo>
                  <a:pt x="174290" y="245498"/>
                </a:moveTo>
                <a:lnTo>
                  <a:pt x="174290" y="251668"/>
                </a:lnTo>
                <a:lnTo>
                  <a:pt x="168971" y="254738"/>
                </a:lnTo>
                <a:lnTo>
                  <a:pt x="174290" y="245498"/>
                </a:lnTo>
                <a:close/>
                <a:moveTo>
                  <a:pt x="185871" y="245559"/>
                </a:moveTo>
                <a:lnTo>
                  <a:pt x="185871" y="251668"/>
                </a:lnTo>
                <a:lnTo>
                  <a:pt x="180551" y="254738"/>
                </a:lnTo>
                <a:lnTo>
                  <a:pt x="185871" y="245559"/>
                </a:lnTo>
                <a:close/>
                <a:moveTo>
                  <a:pt x="197512" y="245498"/>
                </a:moveTo>
                <a:lnTo>
                  <a:pt x="197512" y="251668"/>
                </a:lnTo>
                <a:lnTo>
                  <a:pt x="192193" y="254738"/>
                </a:lnTo>
                <a:lnTo>
                  <a:pt x="197512" y="245498"/>
                </a:lnTo>
                <a:close/>
                <a:moveTo>
                  <a:pt x="209123" y="245498"/>
                </a:moveTo>
                <a:lnTo>
                  <a:pt x="209123" y="251668"/>
                </a:lnTo>
                <a:lnTo>
                  <a:pt x="203804" y="254738"/>
                </a:lnTo>
                <a:lnTo>
                  <a:pt x="209123" y="245498"/>
                </a:lnTo>
                <a:close/>
                <a:moveTo>
                  <a:pt x="220765" y="245498"/>
                </a:moveTo>
                <a:lnTo>
                  <a:pt x="220765" y="251668"/>
                </a:lnTo>
                <a:lnTo>
                  <a:pt x="215446" y="254738"/>
                </a:lnTo>
                <a:lnTo>
                  <a:pt x="220765" y="245498"/>
                </a:lnTo>
                <a:close/>
                <a:moveTo>
                  <a:pt x="243957" y="245498"/>
                </a:moveTo>
                <a:lnTo>
                  <a:pt x="243957" y="251668"/>
                </a:lnTo>
                <a:lnTo>
                  <a:pt x="238638" y="254738"/>
                </a:lnTo>
                <a:lnTo>
                  <a:pt x="243957" y="245498"/>
                </a:lnTo>
                <a:close/>
                <a:moveTo>
                  <a:pt x="255598" y="245498"/>
                </a:moveTo>
                <a:lnTo>
                  <a:pt x="255598" y="251668"/>
                </a:lnTo>
                <a:lnTo>
                  <a:pt x="250279" y="254738"/>
                </a:lnTo>
                <a:lnTo>
                  <a:pt x="255598" y="245498"/>
                </a:lnTo>
                <a:close/>
                <a:moveTo>
                  <a:pt x="11703" y="251911"/>
                </a:moveTo>
                <a:lnTo>
                  <a:pt x="17023" y="254981"/>
                </a:lnTo>
                <a:lnTo>
                  <a:pt x="6384" y="254981"/>
                </a:lnTo>
                <a:lnTo>
                  <a:pt x="11703" y="251911"/>
                </a:lnTo>
                <a:close/>
                <a:moveTo>
                  <a:pt x="23345" y="251911"/>
                </a:moveTo>
                <a:lnTo>
                  <a:pt x="28664" y="254981"/>
                </a:lnTo>
                <a:lnTo>
                  <a:pt x="18026" y="254981"/>
                </a:lnTo>
                <a:lnTo>
                  <a:pt x="23345" y="251911"/>
                </a:lnTo>
                <a:close/>
                <a:moveTo>
                  <a:pt x="34956" y="251911"/>
                </a:moveTo>
                <a:lnTo>
                  <a:pt x="40275" y="254981"/>
                </a:lnTo>
                <a:lnTo>
                  <a:pt x="29637" y="254981"/>
                </a:lnTo>
                <a:lnTo>
                  <a:pt x="34956" y="251911"/>
                </a:lnTo>
                <a:close/>
                <a:moveTo>
                  <a:pt x="46598" y="251911"/>
                </a:moveTo>
                <a:lnTo>
                  <a:pt x="51886" y="254981"/>
                </a:lnTo>
                <a:lnTo>
                  <a:pt x="41248" y="254981"/>
                </a:lnTo>
                <a:lnTo>
                  <a:pt x="46598" y="251911"/>
                </a:lnTo>
                <a:close/>
                <a:moveTo>
                  <a:pt x="58209" y="251911"/>
                </a:moveTo>
                <a:lnTo>
                  <a:pt x="63528" y="254981"/>
                </a:lnTo>
                <a:lnTo>
                  <a:pt x="52889" y="254981"/>
                </a:lnTo>
                <a:lnTo>
                  <a:pt x="58209" y="251911"/>
                </a:lnTo>
                <a:close/>
                <a:moveTo>
                  <a:pt x="69850" y="251911"/>
                </a:moveTo>
                <a:lnTo>
                  <a:pt x="75169" y="254981"/>
                </a:lnTo>
                <a:lnTo>
                  <a:pt x="64531" y="254981"/>
                </a:lnTo>
                <a:lnTo>
                  <a:pt x="69850" y="251911"/>
                </a:lnTo>
                <a:close/>
                <a:moveTo>
                  <a:pt x="81431" y="251911"/>
                </a:moveTo>
                <a:lnTo>
                  <a:pt x="86750" y="254981"/>
                </a:lnTo>
                <a:lnTo>
                  <a:pt x="76112" y="254981"/>
                </a:lnTo>
                <a:lnTo>
                  <a:pt x="81431" y="251911"/>
                </a:lnTo>
                <a:close/>
                <a:moveTo>
                  <a:pt x="93042" y="251911"/>
                </a:moveTo>
                <a:lnTo>
                  <a:pt x="98361" y="254981"/>
                </a:lnTo>
                <a:lnTo>
                  <a:pt x="87723" y="254981"/>
                </a:lnTo>
                <a:lnTo>
                  <a:pt x="93042" y="251911"/>
                </a:lnTo>
                <a:close/>
                <a:moveTo>
                  <a:pt x="104684" y="251911"/>
                </a:moveTo>
                <a:lnTo>
                  <a:pt x="110003" y="254981"/>
                </a:lnTo>
                <a:lnTo>
                  <a:pt x="99364" y="254981"/>
                </a:lnTo>
                <a:lnTo>
                  <a:pt x="104684" y="251911"/>
                </a:lnTo>
                <a:close/>
                <a:moveTo>
                  <a:pt x="116295" y="251911"/>
                </a:moveTo>
                <a:lnTo>
                  <a:pt x="121614" y="254981"/>
                </a:lnTo>
                <a:lnTo>
                  <a:pt x="110976" y="254981"/>
                </a:lnTo>
                <a:lnTo>
                  <a:pt x="116295" y="251911"/>
                </a:lnTo>
                <a:close/>
                <a:moveTo>
                  <a:pt x="127936" y="251911"/>
                </a:moveTo>
                <a:lnTo>
                  <a:pt x="133256" y="254981"/>
                </a:lnTo>
                <a:lnTo>
                  <a:pt x="122617" y="254981"/>
                </a:lnTo>
                <a:lnTo>
                  <a:pt x="127936" y="251911"/>
                </a:lnTo>
                <a:close/>
                <a:moveTo>
                  <a:pt x="139548" y="251911"/>
                </a:moveTo>
                <a:lnTo>
                  <a:pt x="144867" y="254981"/>
                </a:lnTo>
                <a:lnTo>
                  <a:pt x="134228" y="254981"/>
                </a:lnTo>
                <a:lnTo>
                  <a:pt x="139548" y="251911"/>
                </a:lnTo>
                <a:close/>
                <a:moveTo>
                  <a:pt x="151159" y="251911"/>
                </a:moveTo>
                <a:lnTo>
                  <a:pt x="156478" y="254981"/>
                </a:lnTo>
                <a:lnTo>
                  <a:pt x="145840" y="254981"/>
                </a:lnTo>
                <a:lnTo>
                  <a:pt x="151159" y="251911"/>
                </a:lnTo>
                <a:close/>
                <a:moveTo>
                  <a:pt x="162770" y="251911"/>
                </a:moveTo>
                <a:lnTo>
                  <a:pt x="168089" y="254981"/>
                </a:lnTo>
                <a:lnTo>
                  <a:pt x="157451" y="254981"/>
                </a:lnTo>
                <a:lnTo>
                  <a:pt x="162770" y="251911"/>
                </a:lnTo>
                <a:close/>
                <a:moveTo>
                  <a:pt x="174411" y="251911"/>
                </a:moveTo>
                <a:lnTo>
                  <a:pt x="179731" y="254981"/>
                </a:lnTo>
                <a:lnTo>
                  <a:pt x="169092" y="254981"/>
                </a:lnTo>
                <a:lnTo>
                  <a:pt x="174411" y="251911"/>
                </a:lnTo>
                <a:close/>
                <a:moveTo>
                  <a:pt x="186023" y="251911"/>
                </a:moveTo>
                <a:lnTo>
                  <a:pt x="191342" y="254981"/>
                </a:lnTo>
                <a:lnTo>
                  <a:pt x="180703" y="254981"/>
                </a:lnTo>
                <a:lnTo>
                  <a:pt x="186023" y="251911"/>
                </a:lnTo>
                <a:close/>
                <a:moveTo>
                  <a:pt x="197634" y="251911"/>
                </a:moveTo>
                <a:lnTo>
                  <a:pt x="202953" y="254981"/>
                </a:lnTo>
                <a:lnTo>
                  <a:pt x="192315" y="254981"/>
                </a:lnTo>
                <a:lnTo>
                  <a:pt x="197634" y="251911"/>
                </a:lnTo>
                <a:close/>
                <a:moveTo>
                  <a:pt x="209245" y="251911"/>
                </a:moveTo>
                <a:lnTo>
                  <a:pt x="214564" y="254981"/>
                </a:lnTo>
                <a:lnTo>
                  <a:pt x="203926" y="254981"/>
                </a:lnTo>
                <a:lnTo>
                  <a:pt x="209245" y="251911"/>
                </a:lnTo>
                <a:close/>
                <a:moveTo>
                  <a:pt x="220856" y="251911"/>
                </a:moveTo>
                <a:lnTo>
                  <a:pt x="226175" y="254981"/>
                </a:lnTo>
                <a:lnTo>
                  <a:pt x="215537" y="254981"/>
                </a:lnTo>
                <a:lnTo>
                  <a:pt x="220856" y="251911"/>
                </a:lnTo>
                <a:close/>
                <a:moveTo>
                  <a:pt x="232498" y="251911"/>
                </a:moveTo>
                <a:lnTo>
                  <a:pt x="237817" y="254981"/>
                </a:lnTo>
                <a:lnTo>
                  <a:pt x="227178" y="254981"/>
                </a:lnTo>
                <a:lnTo>
                  <a:pt x="232498" y="251911"/>
                </a:lnTo>
                <a:close/>
                <a:moveTo>
                  <a:pt x="244109" y="251911"/>
                </a:moveTo>
                <a:lnTo>
                  <a:pt x="249428" y="254981"/>
                </a:lnTo>
                <a:lnTo>
                  <a:pt x="238790" y="254981"/>
                </a:lnTo>
                <a:lnTo>
                  <a:pt x="244109" y="251911"/>
                </a:lnTo>
                <a:close/>
                <a:moveTo>
                  <a:pt x="255750" y="251911"/>
                </a:moveTo>
                <a:lnTo>
                  <a:pt x="261070" y="254981"/>
                </a:lnTo>
                <a:lnTo>
                  <a:pt x="250431" y="254981"/>
                </a:lnTo>
                <a:lnTo>
                  <a:pt x="255750" y="251911"/>
                </a:lnTo>
                <a:close/>
                <a:moveTo>
                  <a:pt x="267362" y="251911"/>
                </a:moveTo>
                <a:lnTo>
                  <a:pt x="272681" y="254981"/>
                </a:lnTo>
                <a:lnTo>
                  <a:pt x="262042" y="254981"/>
                </a:lnTo>
                <a:lnTo>
                  <a:pt x="267362" y="251911"/>
                </a:lnTo>
                <a:close/>
                <a:moveTo>
                  <a:pt x="279003" y="251911"/>
                </a:moveTo>
                <a:lnTo>
                  <a:pt x="284322" y="254981"/>
                </a:lnTo>
                <a:lnTo>
                  <a:pt x="273684" y="254981"/>
                </a:lnTo>
                <a:lnTo>
                  <a:pt x="279003" y="251911"/>
                </a:lnTo>
                <a:close/>
                <a:moveTo>
                  <a:pt x="284292" y="255194"/>
                </a:moveTo>
                <a:lnTo>
                  <a:pt x="278973" y="258294"/>
                </a:lnTo>
                <a:lnTo>
                  <a:pt x="273653" y="255194"/>
                </a:lnTo>
                <a:close/>
                <a:moveTo>
                  <a:pt x="17023" y="255255"/>
                </a:moveTo>
                <a:lnTo>
                  <a:pt x="11703" y="258325"/>
                </a:lnTo>
                <a:lnTo>
                  <a:pt x="6384" y="255255"/>
                </a:lnTo>
                <a:close/>
                <a:moveTo>
                  <a:pt x="28664" y="255255"/>
                </a:moveTo>
                <a:lnTo>
                  <a:pt x="23345" y="258325"/>
                </a:lnTo>
                <a:lnTo>
                  <a:pt x="18026" y="255255"/>
                </a:lnTo>
                <a:close/>
                <a:moveTo>
                  <a:pt x="40275" y="255255"/>
                </a:moveTo>
                <a:lnTo>
                  <a:pt x="34956" y="258325"/>
                </a:lnTo>
                <a:lnTo>
                  <a:pt x="29637" y="255255"/>
                </a:lnTo>
                <a:close/>
                <a:moveTo>
                  <a:pt x="51886" y="255255"/>
                </a:moveTo>
                <a:lnTo>
                  <a:pt x="46567" y="258325"/>
                </a:lnTo>
                <a:lnTo>
                  <a:pt x="41248" y="255255"/>
                </a:lnTo>
                <a:close/>
                <a:moveTo>
                  <a:pt x="63528" y="255255"/>
                </a:moveTo>
                <a:lnTo>
                  <a:pt x="58209" y="258325"/>
                </a:lnTo>
                <a:lnTo>
                  <a:pt x="52889" y="255255"/>
                </a:lnTo>
                <a:close/>
                <a:moveTo>
                  <a:pt x="75109" y="255255"/>
                </a:moveTo>
                <a:lnTo>
                  <a:pt x="69789" y="258325"/>
                </a:lnTo>
                <a:lnTo>
                  <a:pt x="64470" y="255255"/>
                </a:lnTo>
                <a:close/>
                <a:moveTo>
                  <a:pt x="86750" y="255255"/>
                </a:moveTo>
                <a:lnTo>
                  <a:pt x="81431" y="258325"/>
                </a:lnTo>
                <a:lnTo>
                  <a:pt x="76112" y="255255"/>
                </a:lnTo>
                <a:close/>
                <a:moveTo>
                  <a:pt x="98361" y="255255"/>
                </a:moveTo>
                <a:lnTo>
                  <a:pt x="93042" y="258325"/>
                </a:lnTo>
                <a:lnTo>
                  <a:pt x="87723" y="255255"/>
                </a:lnTo>
                <a:close/>
                <a:moveTo>
                  <a:pt x="110003" y="255255"/>
                </a:moveTo>
                <a:lnTo>
                  <a:pt x="104684" y="258325"/>
                </a:lnTo>
                <a:lnTo>
                  <a:pt x="99364" y="255255"/>
                </a:lnTo>
                <a:close/>
                <a:moveTo>
                  <a:pt x="121614" y="255255"/>
                </a:moveTo>
                <a:lnTo>
                  <a:pt x="116295" y="258325"/>
                </a:lnTo>
                <a:lnTo>
                  <a:pt x="110976" y="255255"/>
                </a:lnTo>
                <a:close/>
                <a:moveTo>
                  <a:pt x="133256" y="255255"/>
                </a:moveTo>
                <a:lnTo>
                  <a:pt x="127936" y="258325"/>
                </a:lnTo>
                <a:lnTo>
                  <a:pt x="122617" y="255255"/>
                </a:lnTo>
                <a:close/>
                <a:moveTo>
                  <a:pt x="144836" y="255255"/>
                </a:moveTo>
                <a:lnTo>
                  <a:pt x="139517" y="258325"/>
                </a:lnTo>
                <a:lnTo>
                  <a:pt x="134198" y="255255"/>
                </a:lnTo>
                <a:close/>
                <a:moveTo>
                  <a:pt x="156478" y="255255"/>
                </a:moveTo>
                <a:lnTo>
                  <a:pt x="151159" y="258325"/>
                </a:lnTo>
                <a:lnTo>
                  <a:pt x="145840" y="255255"/>
                </a:lnTo>
                <a:close/>
                <a:moveTo>
                  <a:pt x="168089" y="255255"/>
                </a:moveTo>
                <a:lnTo>
                  <a:pt x="162770" y="258325"/>
                </a:lnTo>
                <a:lnTo>
                  <a:pt x="157451" y="255255"/>
                </a:lnTo>
                <a:close/>
                <a:moveTo>
                  <a:pt x="179731" y="255255"/>
                </a:moveTo>
                <a:lnTo>
                  <a:pt x="174411" y="258325"/>
                </a:lnTo>
                <a:lnTo>
                  <a:pt x="169092" y="255255"/>
                </a:lnTo>
                <a:close/>
                <a:moveTo>
                  <a:pt x="191342" y="255255"/>
                </a:moveTo>
                <a:lnTo>
                  <a:pt x="186023" y="258325"/>
                </a:lnTo>
                <a:lnTo>
                  <a:pt x="180703" y="255255"/>
                </a:lnTo>
                <a:close/>
                <a:moveTo>
                  <a:pt x="202953" y="255255"/>
                </a:moveTo>
                <a:lnTo>
                  <a:pt x="197634" y="258325"/>
                </a:lnTo>
                <a:lnTo>
                  <a:pt x="192315" y="255255"/>
                </a:lnTo>
                <a:close/>
                <a:moveTo>
                  <a:pt x="214564" y="255255"/>
                </a:moveTo>
                <a:lnTo>
                  <a:pt x="209245" y="258325"/>
                </a:lnTo>
                <a:lnTo>
                  <a:pt x="203926" y="255255"/>
                </a:lnTo>
                <a:close/>
                <a:moveTo>
                  <a:pt x="226175" y="255255"/>
                </a:moveTo>
                <a:lnTo>
                  <a:pt x="220856" y="258325"/>
                </a:lnTo>
                <a:lnTo>
                  <a:pt x="215537" y="255255"/>
                </a:lnTo>
                <a:close/>
                <a:moveTo>
                  <a:pt x="237817" y="255255"/>
                </a:moveTo>
                <a:lnTo>
                  <a:pt x="232498" y="258325"/>
                </a:lnTo>
                <a:lnTo>
                  <a:pt x="227178" y="255255"/>
                </a:lnTo>
                <a:close/>
                <a:moveTo>
                  <a:pt x="249428" y="255255"/>
                </a:moveTo>
                <a:lnTo>
                  <a:pt x="244109" y="258325"/>
                </a:lnTo>
                <a:lnTo>
                  <a:pt x="238790" y="255255"/>
                </a:lnTo>
                <a:close/>
                <a:moveTo>
                  <a:pt x="261070" y="255255"/>
                </a:moveTo>
                <a:lnTo>
                  <a:pt x="255750" y="258325"/>
                </a:lnTo>
                <a:lnTo>
                  <a:pt x="250431" y="255255"/>
                </a:lnTo>
                <a:close/>
                <a:moveTo>
                  <a:pt x="272681" y="255255"/>
                </a:moveTo>
                <a:lnTo>
                  <a:pt x="267362" y="258325"/>
                </a:lnTo>
                <a:lnTo>
                  <a:pt x="262042" y="255255"/>
                </a:lnTo>
                <a:close/>
                <a:moveTo>
                  <a:pt x="17174" y="255437"/>
                </a:moveTo>
                <a:lnTo>
                  <a:pt x="11855" y="264617"/>
                </a:lnTo>
                <a:lnTo>
                  <a:pt x="11855" y="258507"/>
                </a:lnTo>
                <a:lnTo>
                  <a:pt x="17174" y="255437"/>
                </a:lnTo>
                <a:close/>
                <a:moveTo>
                  <a:pt x="28816" y="255437"/>
                </a:moveTo>
                <a:lnTo>
                  <a:pt x="23497" y="264617"/>
                </a:lnTo>
                <a:lnTo>
                  <a:pt x="23497" y="258507"/>
                </a:lnTo>
                <a:lnTo>
                  <a:pt x="28816" y="255437"/>
                </a:lnTo>
                <a:close/>
                <a:moveTo>
                  <a:pt x="40427" y="255437"/>
                </a:moveTo>
                <a:lnTo>
                  <a:pt x="35108" y="264617"/>
                </a:lnTo>
                <a:lnTo>
                  <a:pt x="35108" y="258507"/>
                </a:lnTo>
                <a:lnTo>
                  <a:pt x="40427" y="255437"/>
                </a:lnTo>
                <a:close/>
                <a:moveTo>
                  <a:pt x="52008" y="255437"/>
                </a:moveTo>
                <a:lnTo>
                  <a:pt x="46689" y="264617"/>
                </a:lnTo>
                <a:lnTo>
                  <a:pt x="46689" y="258507"/>
                </a:lnTo>
                <a:lnTo>
                  <a:pt x="52008" y="255437"/>
                </a:lnTo>
                <a:close/>
                <a:moveTo>
                  <a:pt x="63650" y="255437"/>
                </a:moveTo>
                <a:lnTo>
                  <a:pt x="58330" y="264617"/>
                </a:lnTo>
                <a:lnTo>
                  <a:pt x="58330" y="258507"/>
                </a:lnTo>
                <a:lnTo>
                  <a:pt x="63650" y="255437"/>
                </a:lnTo>
                <a:close/>
                <a:moveTo>
                  <a:pt x="75261" y="255437"/>
                </a:moveTo>
                <a:lnTo>
                  <a:pt x="69941" y="264617"/>
                </a:lnTo>
                <a:lnTo>
                  <a:pt x="69941" y="258507"/>
                </a:lnTo>
                <a:lnTo>
                  <a:pt x="75261" y="255437"/>
                </a:lnTo>
                <a:close/>
                <a:moveTo>
                  <a:pt x="86902" y="255437"/>
                </a:moveTo>
                <a:lnTo>
                  <a:pt x="81583" y="264617"/>
                </a:lnTo>
                <a:lnTo>
                  <a:pt x="81583" y="258507"/>
                </a:lnTo>
                <a:lnTo>
                  <a:pt x="86902" y="255437"/>
                </a:lnTo>
                <a:close/>
                <a:moveTo>
                  <a:pt x="98513" y="255437"/>
                </a:moveTo>
                <a:lnTo>
                  <a:pt x="93194" y="264617"/>
                </a:lnTo>
                <a:lnTo>
                  <a:pt x="93194" y="258507"/>
                </a:lnTo>
                <a:lnTo>
                  <a:pt x="98513" y="255437"/>
                </a:lnTo>
                <a:close/>
                <a:moveTo>
                  <a:pt x="110155" y="255437"/>
                </a:moveTo>
                <a:lnTo>
                  <a:pt x="104836" y="264617"/>
                </a:lnTo>
                <a:lnTo>
                  <a:pt x="104836" y="258507"/>
                </a:lnTo>
                <a:lnTo>
                  <a:pt x="110155" y="255437"/>
                </a:lnTo>
                <a:close/>
                <a:moveTo>
                  <a:pt x="121736" y="255437"/>
                </a:moveTo>
                <a:lnTo>
                  <a:pt x="116416" y="264617"/>
                </a:lnTo>
                <a:lnTo>
                  <a:pt x="116416" y="258507"/>
                </a:lnTo>
                <a:lnTo>
                  <a:pt x="121736" y="255437"/>
                </a:lnTo>
                <a:close/>
                <a:moveTo>
                  <a:pt x="133377" y="255437"/>
                </a:moveTo>
                <a:lnTo>
                  <a:pt x="128058" y="264617"/>
                </a:lnTo>
                <a:lnTo>
                  <a:pt x="128058" y="258507"/>
                </a:lnTo>
                <a:lnTo>
                  <a:pt x="133377" y="255437"/>
                </a:lnTo>
                <a:close/>
                <a:moveTo>
                  <a:pt x="144988" y="255437"/>
                </a:moveTo>
                <a:lnTo>
                  <a:pt x="139669" y="264617"/>
                </a:lnTo>
                <a:lnTo>
                  <a:pt x="139669" y="258507"/>
                </a:lnTo>
                <a:lnTo>
                  <a:pt x="144988" y="255437"/>
                </a:lnTo>
                <a:close/>
                <a:moveTo>
                  <a:pt x="156630" y="255437"/>
                </a:moveTo>
                <a:lnTo>
                  <a:pt x="151311" y="264617"/>
                </a:lnTo>
                <a:lnTo>
                  <a:pt x="151311" y="258507"/>
                </a:lnTo>
                <a:lnTo>
                  <a:pt x="156630" y="255437"/>
                </a:lnTo>
                <a:close/>
                <a:moveTo>
                  <a:pt x="168241" y="255437"/>
                </a:moveTo>
                <a:lnTo>
                  <a:pt x="162922" y="264617"/>
                </a:lnTo>
                <a:lnTo>
                  <a:pt x="162922" y="258507"/>
                </a:lnTo>
                <a:lnTo>
                  <a:pt x="168241" y="255437"/>
                </a:lnTo>
                <a:close/>
                <a:moveTo>
                  <a:pt x="179822" y="255437"/>
                </a:moveTo>
                <a:lnTo>
                  <a:pt x="174503" y="264617"/>
                </a:lnTo>
                <a:lnTo>
                  <a:pt x="174503" y="258507"/>
                </a:lnTo>
                <a:lnTo>
                  <a:pt x="179822" y="255437"/>
                </a:lnTo>
                <a:close/>
                <a:moveTo>
                  <a:pt x="191463" y="255437"/>
                </a:moveTo>
                <a:lnTo>
                  <a:pt x="186144" y="264617"/>
                </a:lnTo>
                <a:lnTo>
                  <a:pt x="186144" y="258507"/>
                </a:lnTo>
                <a:lnTo>
                  <a:pt x="191463" y="255437"/>
                </a:lnTo>
                <a:close/>
                <a:moveTo>
                  <a:pt x="203075" y="255437"/>
                </a:moveTo>
                <a:lnTo>
                  <a:pt x="197755" y="264617"/>
                </a:lnTo>
                <a:lnTo>
                  <a:pt x="197755" y="258507"/>
                </a:lnTo>
                <a:lnTo>
                  <a:pt x="203075" y="255437"/>
                </a:lnTo>
                <a:close/>
                <a:moveTo>
                  <a:pt x="214716" y="255437"/>
                </a:moveTo>
                <a:lnTo>
                  <a:pt x="209397" y="264617"/>
                </a:lnTo>
                <a:lnTo>
                  <a:pt x="209397" y="258507"/>
                </a:lnTo>
                <a:lnTo>
                  <a:pt x="214716" y="255437"/>
                </a:lnTo>
                <a:close/>
                <a:moveTo>
                  <a:pt x="226327" y="255437"/>
                </a:moveTo>
                <a:lnTo>
                  <a:pt x="221008" y="264617"/>
                </a:lnTo>
                <a:lnTo>
                  <a:pt x="221008" y="258507"/>
                </a:lnTo>
                <a:lnTo>
                  <a:pt x="226327" y="255437"/>
                </a:lnTo>
                <a:close/>
                <a:moveTo>
                  <a:pt x="237969" y="255437"/>
                </a:moveTo>
                <a:lnTo>
                  <a:pt x="232650" y="264617"/>
                </a:lnTo>
                <a:lnTo>
                  <a:pt x="232650" y="258507"/>
                </a:lnTo>
                <a:lnTo>
                  <a:pt x="237969" y="255437"/>
                </a:lnTo>
                <a:close/>
                <a:moveTo>
                  <a:pt x="249550" y="255437"/>
                </a:moveTo>
                <a:lnTo>
                  <a:pt x="244230" y="264617"/>
                </a:lnTo>
                <a:lnTo>
                  <a:pt x="244230" y="258507"/>
                </a:lnTo>
                <a:lnTo>
                  <a:pt x="249550" y="255437"/>
                </a:lnTo>
                <a:close/>
                <a:moveTo>
                  <a:pt x="261191" y="255437"/>
                </a:moveTo>
                <a:lnTo>
                  <a:pt x="255872" y="264617"/>
                </a:lnTo>
                <a:lnTo>
                  <a:pt x="255872" y="258507"/>
                </a:lnTo>
                <a:lnTo>
                  <a:pt x="261191" y="255437"/>
                </a:lnTo>
                <a:close/>
                <a:moveTo>
                  <a:pt x="272802" y="255437"/>
                </a:moveTo>
                <a:lnTo>
                  <a:pt x="267483" y="264617"/>
                </a:lnTo>
                <a:lnTo>
                  <a:pt x="267483" y="258507"/>
                </a:lnTo>
                <a:lnTo>
                  <a:pt x="272802" y="255437"/>
                </a:lnTo>
                <a:close/>
                <a:moveTo>
                  <a:pt x="284444" y="255437"/>
                </a:moveTo>
                <a:lnTo>
                  <a:pt x="279125" y="264617"/>
                </a:lnTo>
                <a:lnTo>
                  <a:pt x="279125" y="258507"/>
                </a:lnTo>
                <a:lnTo>
                  <a:pt x="284444" y="255437"/>
                </a:lnTo>
                <a:close/>
                <a:moveTo>
                  <a:pt x="6262" y="255468"/>
                </a:moveTo>
                <a:lnTo>
                  <a:pt x="11582" y="258507"/>
                </a:lnTo>
                <a:lnTo>
                  <a:pt x="11582" y="264677"/>
                </a:lnTo>
                <a:lnTo>
                  <a:pt x="6262" y="255468"/>
                </a:lnTo>
                <a:close/>
                <a:moveTo>
                  <a:pt x="17904" y="255468"/>
                </a:moveTo>
                <a:lnTo>
                  <a:pt x="23223" y="258507"/>
                </a:lnTo>
                <a:lnTo>
                  <a:pt x="23223" y="264677"/>
                </a:lnTo>
                <a:lnTo>
                  <a:pt x="17904" y="255468"/>
                </a:lnTo>
                <a:close/>
                <a:moveTo>
                  <a:pt x="29515" y="255468"/>
                </a:moveTo>
                <a:lnTo>
                  <a:pt x="34834" y="258507"/>
                </a:lnTo>
                <a:lnTo>
                  <a:pt x="34834" y="264677"/>
                </a:lnTo>
                <a:lnTo>
                  <a:pt x="29515" y="255468"/>
                </a:lnTo>
                <a:close/>
                <a:moveTo>
                  <a:pt x="41126" y="255468"/>
                </a:moveTo>
                <a:lnTo>
                  <a:pt x="46446" y="258507"/>
                </a:lnTo>
                <a:lnTo>
                  <a:pt x="46446" y="264677"/>
                </a:lnTo>
                <a:lnTo>
                  <a:pt x="41126" y="255468"/>
                </a:lnTo>
                <a:close/>
                <a:moveTo>
                  <a:pt x="52737" y="255468"/>
                </a:moveTo>
                <a:lnTo>
                  <a:pt x="58057" y="258507"/>
                </a:lnTo>
                <a:lnTo>
                  <a:pt x="58057" y="264677"/>
                </a:lnTo>
                <a:lnTo>
                  <a:pt x="52737" y="255468"/>
                </a:lnTo>
                <a:close/>
                <a:moveTo>
                  <a:pt x="64379" y="255468"/>
                </a:moveTo>
                <a:lnTo>
                  <a:pt x="69698" y="258507"/>
                </a:lnTo>
                <a:lnTo>
                  <a:pt x="69698" y="264677"/>
                </a:lnTo>
                <a:lnTo>
                  <a:pt x="64379" y="255468"/>
                </a:lnTo>
                <a:close/>
                <a:moveTo>
                  <a:pt x="75990" y="255468"/>
                </a:moveTo>
                <a:lnTo>
                  <a:pt x="81309" y="258507"/>
                </a:lnTo>
                <a:lnTo>
                  <a:pt x="81309" y="264677"/>
                </a:lnTo>
                <a:lnTo>
                  <a:pt x="75990" y="255468"/>
                </a:lnTo>
                <a:close/>
                <a:moveTo>
                  <a:pt x="87632" y="255468"/>
                </a:moveTo>
                <a:lnTo>
                  <a:pt x="92951" y="258507"/>
                </a:lnTo>
                <a:lnTo>
                  <a:pt x="92951" y="264677"/>
                </a:lnTo>
                <a:lnTo>
                  <a:pt x="87632" y="255468"/>
                </a:lnTo>
                <a:close/>
                <a:moveTo>
                  <a:pt x="99243" y="255468"/>
                </a:moveTo>
                <a:lnTo>
                  <a:pt x="104562" y="258507"/>
                </a:lnTo>
                <a:lnTo>
                  <a:pt x="104562" y="264677"/>
                </a:lnTo>
                <a:lnTo>
                  <a:pt x="99243" y="255468"/>
                </a:lnTo>
                <a:close/>
                <a:moveTo>
                  <a:pt x="110824" y="255468"/>
                </a:moveTo>
                <a:lnTo>
                  <a:pt x="116143" y="258507"/>
                </a:lnTo>
                <a:lnTo>
                  <a:pt x="116143" y="264677"/>
                </a:lnTo>
                <a:lnTo>
                  <a:pt x="110824" y="255468"/>
                </a:lnTo>
                <a:close/>
                <a:moveTo>
                  <a:pt x="122465" y="255468"/>
                </a:moveTo>
                <a:lnTo>
                  <a:pt x="127784" y="258507"/>
                </a:lnTo>
                <a:lnTo>
                  <a:pt x="127784" y="264677"/>
                </a:lnTo>
                <a:lnTo>
                  <a:pt x="122465" y="255468"/>
                </a:lnTo>
                <a:close/>
                <a:moveTo>
                  <a:pt x="134076" y="255468"/>
                </a:moveTo>
                <a:lnTo>
                  <a:pt x="139396" y="258507"/>
                </a:lnTo>
                <a:lnTo>
                  <a:pt x="139396" y="264677"/>
                </a:lnTo>
                <a:lnTo>
                  <a:pt x="134076" y="255468"/>
                </a:lnTo>
                <a:close/>
                <a:moveTo>
                  <a:pt x="145718" y="255468"/>
                </a:moveTo>
                <a:lnTo>
                  <a:pt x="151037" y="258507"/>
                </a:lnTo>
                <a:lnTo>
                  <a:pt x="151037" y="264677"/>
                </a:lnTo>
                <a:lnTo>
                  <a:pt x="145718" y="255468"/>
                </a:lnTo>
                <a:close/>
                <a:moveTo>
                  <a:pt x="157329" y="255468"/>
                </a:moveTo>
                <a:lnTo>
                  <a:pt x="162648" y="258507"/>
                </a:lnTo>
                <a:lnTo>
                  <a:pt x="162648" y="264677"/>
                </a:lnTo>
                <a:lnTo>
                  <a:pt x="157329" y="255468"/>
                </a:lnTo>
                <a:close/>
                <a:moveTo>
                  <a:pt x="168971" y="255468"/>
                </a:moveTo>
                <a:lnTo>
                  <a:pt x="174290" y="258507"/>
                </a:lnTo>
                <a:lnTo>
                  <a:pt x="174290" y="264677"/>
                </a:lnTo>
                <a:lnTo>
                  <a:pt x="168971" y="255468"/>
                </a:lnTo>
                <a:close/>
                <a:moveTo>
                  <a:pt x="180551" y="255468"/>
                </a:moveTo>
                <a:lnTo>
                  <a:pt x="185871" y="258507"/>
                </a:lnTo>
                <a:lnTo>
                  <a:pt x="185871" y="264677"/>
                </a:lnTo>
                <a:lnTo>
                  <a:pt x="180551" y="255468"/>
                </a:lnTo>
                <a:close/>
                <a:moveTo>
                  <a:pt x="192193" y="255468"/>
                </a:moveTo>
                <a:lnTo>
                  <a:pt x="197512" y="258507"/>
                </a:lnTo>
                <a:lnTo>
                  <a:pt x="197512" y="264677"/>
                </a:lnTo>
                <a:lnTo>
                  <a:pt x="192193" y="255468"/>
                </a:lnTo>
                <a:close/>
                <a:moveTo>
                  <a:pt x="203804" y="255468"/>
                </a:moveTo>
                <a:lnTo>
                  <a:pt x="209123" y="258507"/>
                </a:lnTo>
                <a:lnTo>
                  <a:pt x="209123" y="264677"/>
                </a:lnTo>
                <a:lnTo>
                  <a:pt x="203804" y="255468"/>
                </a:lnTo>
                <a:close/>
                <a:moveTo>
                  <a:pt x="215446" y="255468"/>
                </a:moveTo>
                <a:lnTo>
                  <a:pt x="220765" y="258507"/>
                </a:lnTo>
                <a:lnTo>
                  <a:pt x="220765" y="264677"/>
                </a:lnTo>
                <a:lnTo>
                  <a:pt x="215446" y="255468"/>
                </a:lnTo>
                <a:close/>
                <a:moveTo>
                  <a:pt x="227057" y="255468"/>
                </a:moveTo>
                <a:lnTo>
                  <a:pt x="232376" y="258507"/>
                </a:lnTo>
                <a:lnTo>
                  <a:pt x="232376" y="264677"/>
                </a:lnTo>
                <a:lnTo>
                  <a:pt x="227057" y="255468"/>
                </a:lnTo>
                <a:close/>
                <a:moveTo>
                  <a:pt x="243941" y="264650"/>
                </a:moveTo>
                <a:lnTo>
                  <a:pt x="243957" y="264677"/>
                </a:lnTo>
                <a:lnTo>
                  <a:pt x="243957" y="264659"/>
                </a:lnTo>
                <a:lnTo>
                  <a:pt x="243957" y="264659"/>
                </a:lnTo>
                <a:lnTo>
                  <a:pt x="243941" y="264650"/>
                </a:lnTo>
                <a:close/>
                <a:moveTo>
                  <a:pt x="255584" y="264653"/>
                </a:moveTo>
                <a:lnTo>
                  <a:pt x="255598" y="264677"/>
                </a:lnTo>
                <a:lnTo>
                  <a:pt x="255598" y="264661"/>
                </a:lnTo>
                <a:lnTo>
                  <a:pt x="255598" y="264661"/>
                </a:lnTo>
                <a:lnTo>
                  <a:pt x="255584" y="264653"/>
                </a:lnTo>
                <a:close/>
                <a:moveTo>
                  <a:pt x="267194" y="264650"/>
                </a:moveTo>
                <a:lnTo>
                  <a:pt x="267210" y="264677"/>
                </a:lnTo>
                <a:lnTo>
                  <a:pt x="267210" y="264659"/>
                </a:lnTo>
                <a:lnTo>
                  <a:pt x="267194" y="264650"/>
                </a:lnTo>
                <a:close/>
                <a:moveTo>
                  <a:pt x="278837" y="264653"/>
                </a:moveTo>
                <a:lnTo>
                  <a:pt x="278851" y="264677"/>
                </a:lnTo>
                <a:lnTo>
                  <a:pt x="278851" y="264661"/>
                </a:lnTo>
                <a:lnTo>
                  <a:pt x="278851" y="264661"/>
                </a:lnTo>
                <a:lnTo>
                  <a:pt x="278837" y="264653"/>
                </a:lnTo>
                <a:close/>
                <a:moveTo>
                  <a:pt x="52798" y="261699"/>
                </a:moveTo>
                <a:lnTo>
                  <a:pt x="52662" y="261778"/>
                </a:lnTo>
                <a:lnTo>
                  <a:pt x="52662" y="261778"/>
                </a:lnTo>
                <a:lnTo>
                  <a:pt x="57844" y="264769"/>
                </a:lnTo>
                <a:lnTo>
                  <a:pt x="57844" y="264769"/>
                </a:lnTo>
                <a:lnTo>
                  <a:pt x="57705" y="264528"/>
                </a:lnTo>
                <a:lnTo>
                  <a:pt x="57705" y="264528"/>
                </a:lnTo>
                <a:lnTo>
                  <a:pt x="57705" y="264528"/>
                </a:lnTo>
                <a:lnTo>
                  <a:pt x="57705" y="264528"/>
                </a:lnTo>
                <a:lnTo>
                  <a:pt x="57705" y="264528"/>
                </a:lnTo>
                <a:lnTo>
                  <a:pt x="52798" y="261699"/>
                </a:lnTo>
                <a:close/>
                <a:moveTo>
                  <a:pt x="6050" y="255589"/>
                </a:moveTo>
                <a:lnTo>
                  <a:pt x="6050" y="261699"/>
                </a:lnTo>
                <a:lnTo>
                  <a:pt x="11369" y="264769"/>
                </a:lnTo>
                <a:lnTo>
                  <a:pt x="11245" y="264556"/>
                </a:lnTo>
                <a:lnTo>
                  <a:pt x="11245" y="264556"/>
                </a:lnTo>
                <a:lnTo>
                  <a:pt x="6232" y="261668"/>
                </a:lnTo>
                <a:cubicBezTo>
                  <a:pt x="6202" y="261638"/>
                  <a:pt x="6171" y="261577"/>
                  <a:pt x="6171" y="261547"/>
                </a:cubicBezTo>
                <a:lnTo>
                  <a:pt x="6171" y="255799"/>
                </a:lnTo>
                <a:lnTo>
                  <a:pt x="6171" y="255799"/>
                </a:lnTo>
                <a:lnTo>
                  <a:pt x="6050" y="255589"/>
                </a:lnTo>
                <a:close/>
                <a:moveTo>
                  <a:pt x="17934" y="261699"/>
                </a:moveTo>
                <a:lnTo>
                  <a:pt x="17798" y="261778"/>
                </a:lnTo>
                <a:lnTo>
                  <a:pt x="17798" y="261778"/>
                </a:lnTo>
                <a:lnTo>
                  <a:pt x="22980" y="264769"/>
                </a:lnTo>
                <a:lnTo>
                  <a:pt x="22841" y="264528"/>
                </a:lnTo>
                <a:lnTo>
                  <a:pt x="22841" y="264528"/>
                </a:lnTo>
                <a:lnTo>
                  <a:pt x="22841" y="264528"/>
                </a:lnTo>
                <a:lnTo>
                  <a:pt x="22841" y="264528"/>
                </a:lnTo>
                <a:lnTo>
                  <a:pt x="22841" y="264528"/>
                </a:lnTo>
                <a:lnTo>
                  <a:pt x="22841" y="264528"/>
                </a:lnTo>
                <a:lnTo>
                  <a:pt x="17934" y="261699"/>
                </a:lnTo>
                <a:close/>
                <a:moveTo>
                  <a:pt x="29576" y="261699"/>
                </a:moveTo>
                <a:lnTo>
                  <a:pt x="29439" y="261778"/>
                </a:lnTo>
                <a:lnTo>
                  <a:pt x="29439" y="261778"/>
                </a:lnTo>
                <a:lnTo>
                  <a:pt x="34622" y="264769"/>
                </a:lnTo>
                <a:lnTo>
                  <a:pt x="34495" y="264551"/>
                </a:lnTo>
                <a:lnTo>
                  <a:pt x="34495" y="264551"/>
                </a:lnTo>
                <a:lnTo>
                  <a:pt x="29576" y="261699"/>
                </a:lnTo>
                <a:close/>
                <a:moveTo>
                  <a:pt x="41187" y="261699"/>
                </a:moveTo>
                <a:lnTo>
                  <a:pt x="41035" y="261786"/>
                </a:lnTo>
                <a:lnTo>
                  <a:pt x="41035" y="261786"/>
                </a:lnTo>
                <a:lnTo>
                  <a:pt x="46202" y="264769"/>
                </a:lnTo>
                <a:lnTo>
                  <a:pt x="46048" y="264502"/>
                </a:lnTo>
                <a:lnTo>
                  <a:pt x="46048" y="264502"/>
                </a:lnTo>
                <a:lnTo>
                  <a:pt x="41187" y="261699"/>
                </a:lnTo>
                <a:close/>
                <a:moveTo>
                  <a:pt x="64440" y="261699"/>
                </a:moveTo>
                <a:lnTo>
                  <a:pt x="64288" y="261786"/>
                </a:lnTo>
                <a:lnTo>
                  <a:pt x="64288" y="261786"/>
                </a:lnTo>
                <a:lnTo>
                  <a:pt x="69455" y="264769"/>
                </a:lnTo>
                <a:lnTo>
                  <a:pt x="69301" y="264502"/>
                </a:lnTo>
                <a:lnTo>
                  <a:pt x="69301" y="264502"/>
                </a:lnTo>
                <a:lnTo>
                  <a:pt x="64440" y="261699"/>
                </a:lnTo>
                <a:close/>
                <a:moveTo>
                  <a:pt x="76051" y="261699"/>
                </a:moveTo>
                <a:lnTo>
                  <a:pt x="75914" y="261778"/>
                </a:lnTo>
                <a:lnTo>
                  <a:pt x="75914" y="261778"/>
                </a:lnTo>
                <a:lnTo>
                  <a:pt x="81097" y="264769"/>
                </a:lnTo>
                <a:lnTo>
                  <a:pt x="80957" y="264528"/>
                </a:lnTo>
                <a:lnTo>
                  <a:pt x="76051" y="261699"/>
                </a:lnTo>
                <a:close/>
                <a:moveTo>
                  <a:pt x="87693" y="261699"/>
                </a:moveTo>
                <a:lnTo>
                  <a:pt x="87540" y="261786"/>
                </a:lnTo>
                <a:lnTo>
                  <a:pt x="87540" y="261786"/>
                </a:lnTo>
                <a:lnTo>
                  <a:pt x="92708" y="264769"/>
                </a:lnTo>
                <a:lnTo>
                  <a:pt x="92553" y="264502"/>
                </a:lnTo>
                <a:lnTo>
                  <a:pt x="92553" y="264502"/>
                </a:lnTo>
                <a:lnTo>
                  <a:pt x="87693" y="261699"/>
                </a:lnTo>
                <a:close/>
                <a:moveTo>
                  <a:pt x="99304" y="261699"/>
                </a:moveTo>
                <a:lnTo>
                  <a:pt x="99167" y="261778"/>
                </a:lnTo>
                <a:lnTo>
                  <a:pt x="99167" y="261778"/>
                </a:lnTo>
                <a:lnTo>
                  <a:pt x="104349" y="264769"/>
                </a:lnTo>
                <a:lnTo>
                  <a:pt x="104210" y="264528"/>
                </a:lnTo>
                <a:lnTo>
                  <a:pt x="99304" y="261699"/>
                </a:lnTo>
                <a:close/>
                <a:moveTo>
                  <a:pt x="110945" y="261699"/>
                </a:moveTo>
                <a:lnTo>
                  <a:pt x="110778" y="261795"/>
                </a:lnTo>
                <a:lnTo>
                  <a:pt x="115930" y="264769"/>
                </a:lnTo>
                <a:lnTo>
                  <a:pt x="115760" y="264476"/>
                </a:lnTo>
                <a:lnTo>
                  <a:pt x="115760" y="264476"/>
                </a:lnTo>
                <a:lnTo>
                  <a:pt x="110945" y="261699"/>
                </a:lnTo>
                <a:close/>
                <a:moveTo>
                  <a:pt x="122587" y="261699"/>
                </a:moveTo>
                <a:lnTo>
                  <a:pt x="122404" y="261804"/>
                </a:lnTo>
                <a:lnTo>
                  <a:pt x="122404" y="261804"/>
                </a:lnTo>
                <a:lnTo>
                  <a:pt x="127541" y="264769"/>
                </a:lnTo>
                <a:lnTo>
                  <a:pt x="127369" y="264471"/>
                </a:lnTo>
                <a:lnTo>
                  <a:pt x="127369" y="264471"/>
                </a:lnTo>
                <a:lnTo>
                  <a:pt x="122587" y="261699"/>
                </a:lnTo>
                <a:close/>
                <a:moveTo>
                  <a:pt x="134198" y="261699"/>
                </a:moveTo>
                <a:lnTo>
                  <a:pt x="134031" y="261795"/>
                </a:lnTo>
                <a:lnTo>
                  <a:pt x="139183" y="264769"/>
                </a:lnTo>
                <a:lnTo>
                  <a:pt x="139013" y="264476"/>
                </a:lnTo>
                <a:lnTo>
                  <a:pt x="139013" y="264476"/>
                </a:lnTo>
                <a:lnTo>
                  <a:pt x="134198" y="261699"/>
                </a:lnTo>
                <a:close/>
                <a:moveTo>
                  <a:pt x="145840" y="261699"/>
                </a:moveTo>
                <a:lnTo>
                  <a:pt x="145657" y="261804"/>
                </a:lnTo>
                <a:lnTo>
                  <a:pt x="145657" y="261804"/>
                </a:lnTo>
                <a:lnTo>
                  <a:pt x="150794" y="264769"/>
                </a:lnTo>
                <a:lnTo>
                  <a:pt x="150622" y="264471"/>
                </a:lnTo>
                <a:lnTo>
                  <a:pt x="150622" y="264471"/>
                </a:lnTo>
                <a:lnTo>
                  <a:pt x="145840" y="261699"/>
                </a:lnTo>
                <a:close/>
                <a:moveTo>
                  <a:pt x="157451" y="261699"/>
                </a:moveTo>
                <a:lnTo>
                  <a:pt x="157283" y="261795"/>
                </a:lnTo>
                <a:lnTo>
                  <a:pt x="157283" y="261795"/>
                </a:lnTo>
                <a:lnTo>
                  <a:pt x="162436" y="264769"/>
                </a:lnTo>
                <a:lnTo>
                  <a:pt x="162266" y="264476"/>
                </a:lnTo>
                <a:lnTo>
                  <a:pt x="162266" y="264476"/>
                </a:lnTo>
                <a:lnTo>
                  <a:pt x="157451" y="261699"/>
                </a:lnTo>
                <a:close/>
                <a:moveTo>
                  <a:pt x="169092" y="261699"/>
                </a:moveTo>
                <a:lnTo>
                  <a:pt x="168910" y="261804"/>
                </a:lnTo>
                <a:lnTo>
                  <a:pt x="168910" y="261804"/>
                </a:lnTo>
                <a:lnTo>
                  <a:pt x="174047" y="264769"/>
                </a:lnTo>
                <a:lnTo>
                  <a:pt x="173874" y="264471"/>
                </a:lnTo>
                <a:lnTo>
                  <a:pt x="169092" y="261699"/>
                </a:lnTo>
                <a:close/>
                <a:moveTo>
                  <a:pt x="180703" y="261699"/>
                </a:moveTo>
                <a:lnTo>
                  <a:pt x="180521" y="261804"/>
                </a:lnTo>
                <a:lnTo>
                  <a:pt x="180521" y="261804"/>
                </a:lnTo>
                <a:lnTo>
                  <a:pt x="185658" y="264769"/>
                </a:lnTo>
                <a:lnTo>
                  <a:pt x="185473" y="264449"/>
                </a:lnTo>
                <a:lnTo>
                  <a:pt x="185473" y="264449"/>
                </a:lnTo>
                <a:lnTo>
                  <a:pt x="180703" y="261699"/>
                </a:lnTo>
                <a:close/>
                <a:moveTo>
                  <a:pt x="192345" y="261699"/>
                </a:moveTo>
                <a:lnTo>
                  <a:pt x="192147" y="261813"/>
                </a:lnTo>
                <a:lnTo>
                  <a:pt x="192147" y="261813"/>
                </a:lnTo>
                <a:lnTo>
                  <a:pt x="197269" y="264769"/>
                </a:lnTo>
                <a:lnTo>
                  <a:pt x="197081" y="264445"/>
                </a:lnTo>
                <a:lnTo>
                  <a:pt x="197081" y="264445"/>
                </a:lnTo>
                <a:lnTo>
                  <a:pt x="192345" y="261699"/>
                </a:lnTo>
                <a:close/>
                <a:moveTo>
                  <a:pt x="203956" y="261699"/>
                </a:moveTo>
                <a:lnTo>
                  <a:pt x="203774" y="261804"/>
                </a:lnTo>
                <a:lnTo>
                  <a:pt x="203774" y="261804"/>
                </a:lnTo>
                <a:lnTo>
                  <a:pt x="208911" y="264769"/>
                </a:lnTo>
                <a:lnTo>
                  <a:pt x="208726" y="264449"/>
                </a:lnTo>
                <a:lnTo>
                  <a:pt x="208726" y="264449"/>
                </a:lnTo>
                <a:lnTo>
                  <a:pt x="203956" y="261699"/>
                </a:lnTo>
                <a:close/>
                <a:moveTo>
                  <a:pt x="215598" y="261699"/>
                </a:moveTo>
                <a:lnTo>
                  <a:pt x="215400" y="261813"/>
                </a:lnTo>
                <a:lnTo>
                  <a:pt x="215400" y="261813"/>
                </a:lnTo>
                <a:lnTo>
                  <a:pt x="220522" y="264769"/>
                </a:lnTo>
                <a:lnTo>
                  <a:pt x="220334" y="264445"/>
                </a:lnTo>
                <a:lnTo>
                  <a:pt x="220334" y="264445"/>
                </a:lnTo>
                <a:lnTo>
                  <a:pt x="215598" y="261699"/>
                </a:lnTo>
                <a:close/>
                <a:moveTo>
                  <a:pt x="227209" y="261699"/>
                </a:moveTo>
                <a:lnTo>
                  <a:pt x="227026" y="261804"/>
                </a:lnTo>
                <a:lnTo>
                  <a:pt x="227026" y="261804"/>
                </a:lnTo>
                <a:lnTo>
                  <a:pt x="232163" y="264769"/>
                </a:lnTo>
                <a:lnTo>
                  <a:pt x="231978" y="264449"/>
                </a:lnTo>
                <a:lnTo>
                  <a:pt x="231978" y="264449"/>
                </a:lnTo>
                <a:lnTo>
                  <a:pt x="227209" y="261699"/>
                </a:lnTo>
                <a:close/>
                <a:moveTo>
                  <a:pt x="238850" y="261699"/>
                </a:moveTo>
                <a:lnTo>
                  <a:pt x="238653" y="261813"/>
                </a:lnTo>
                <a:lnTo>
                  <a:pt x="238653" y="261813"/>
                </a:lnTo>
                <a:lnTo>
                  <a:pt x="243774" y="264769"/>
                </a:lnTo>
                <a:lnTo>
                  <a:pt x="243587" y="264445"/>
                </a:lnTo>
                <a:lnTo>
                  <a:pt x="243587" y="264445"/>
                </a:lnTo>
                <a:lnTo>
                  <a:pt x="238850" y="261699"/>
                </a:lnTo>
                <a:close/>
                <a:moveTo>
                  <a:pt x="250462" y="261699"/>
                </a:moveTo>
                <a:lnTo>
                  <a:pt x="250249" y="261821"/>
                </a:lnTo>
                <a:lnTo>
                  <a:pt x="250249" y="261821"/>
                </a:lnTo>
                <a:lnTo>
                  <a:pt x="255355" y="264769"/>
                </a:lnTo>
                <a:lnTo>
                  <a:pt x="255140" y="264397"/>
                </a:lnTo>
                <a:lnTo>
                  <a:pt x="255140" y="264397"/>
                </a:lnTo>
                <a:lnTo>
                  <a:pt x="250462" y="261699"/>
                </a:lnTo>
                <a:close/>
                <a:moveTo>
                  <a:pt x="262103" y="261699"/>
                </a:moveTo>
                <a:lnTo>
                  <a:pt x="261890" y="261821"/>
                </a:lnTo>
                <a:lnTo>
                  <a:pt x="261890" y="261821"/>
                </a:lnTo>
                <a:lnTo>
                  <a:pt x="266997" y="264769"/>
                </a:lnTo>
                <a:lnTo>
                  <a:pt x="266794" y="264418"/>
                </a:lnTo>
                <a:lnTo>
                  <a:pt x="266794" y="264418"/>
                </a:lnTo>
                <a:lnTo>
                  <a:pt x="262103" y="261699"/>
                </a:lnTo>
                <a:close/>
                <a:moveTo>
                  <a:pt x="273714" y="261699"/>
                </a:moveTo>
                <a:lnTo>
                  <a:pt x="273501" y="261821"/>
                </a:lnTo>
                <a:lnTo>
                  <a:pt x="273501" y="261821"/>
                </a:lnTo>
                <a:lnTo>
                  <a:pt x="278608" y="264769"/>
                </a:lnTo>
                <a:lnTo>
                  <a:pt x="278392" y="264397"/>
                </a:lnTo>
                <a:lnTo>
                  <a:pt x="278392" y="264397"/>
                </a:lnTo>
                <a:lnTo>
                  <a:pt x="273714" y="261699"/>
                </a:lnTo>
                <a:close/>
                <a:moveTo>
                  <a:pt x="284657" y="255589"/>
                </a:moveTo>
                <a:lnTo>
                  <a:pt x="284657" y="261729"/>
                </a:lnTo>
                <a:lnTo>
                  <a:pt x="279337" y="264769"/>
                </a:lnTo>
                <a:lnTo>
                  <a:pt x="284657" y="255589"/>
                </a:lnTo>
                <a:close/>
                <a:moveTo>
                  <a:pt x="17418" y="255589"/>
                </a:moveTo>
                <a:lnTo>
                  <a:pt x="17418" y="261729"/>
                </a:lnTo>
                <a:lnTo>
                  <a:pt x="12098" y="264829"/>
                </a:lnTo>
                <a:lnTo>
                  <a:pt x="17418" y="255589"/>
                </a:lnTo>
                <a:close/>
                <a:moveTo>
                  <a:pt x="29029" y="255589"/>
                </a:moveTo>
                <a:lnTo>
                  <a:pt x="29029" y="261729"/>
                </a:lnTo>
                <a:lnTo>
                  <a:pt x="23710" y="264829"/>
                </a:lnTo>
                <a:lnTo>
                  <a:pt x="29029" y="255589"/>
                </a:lnTo>
                <a:close/>
                <a:moveTo>
                  <a:pt x="40610" y="255589"/>
                </a:moveTo>
                <a:lnTo>
                  <a:pt x="40610" y="261729"/>
                </a:lnTo>
                <a:lnTo>
                  <a:pt x="35290" y="264829"/>
                </a:lnTo>
                <a:lnTo>
                  <a:pt x="40610" y="255589"/>
                </a:lnTo>
                <a:close/>
                <a:moveTo>
                  <a:pt x="52251" y="255589"/>
                </a:moveTo>
                <a:lnTo>
                  <a:pt x="52251" y="261729"/>
                </a:lnTo>
                <a:lnTo>
                  <a:pt x="46932" y="264829"/>
                </a:lnTo>
                <a:lnTo>
                  <a:pt x="52251" y="255589"/>
                </a:lnTo>
                <a:close/>
                <a:moveTo>
                  <a:pt x="63862" y="255589"/>
                </a:moveTo>
                <a:lnTo>
                  <a:pt x="63862" y="261729"/>
                </a:lnTo>
                <a:lnTo>
                  <a:pt x="58543" y="264829"/>
                </a:lnTo>
                <a:lnTo>
                  <a:pt x="63862" y="255589"/>
                </a:lnTo>
                <a:close/>
                <a:moveTo>
                  <a:pt x="75504" y="255589"/>
                </a:moveTo>
                <a:lnTo>
                  <a:pt x="75504" y="261729"/>
                </a:lnTo>
                <a:lnTo>
                  <a:pt x="70185" y="264829"/>
                </a:lnTo>
                <a:lnTo>
                  <a:pt x="75504" y="255589"/>
                </a:lnTo>
                <a:close/>
                <a:moveTo>
                  <a:pt x="87115" y="255589"/>
                </a:moveTo>
                <a:lnTo>
                  <a:pt x="87115" y="261729"/>
                </a:lnTo>
                <a:lnTo>
                  <a:pt x="81796" y="264829"/>
                </a:lnTo>
                <a:lnTo>
                  <a:pt x="87115" y="255589"/>
                </a:lnTo>
                <a:close/>
                <a:moveTo>
                  <a:pt x="98757" y="255589"/>
                </a:moveTo>
                <a:lnTo>
                  <a:pt x="98757" y="261729"/>
                </a:lnTo>
                <a:lnTo>
                  <a:pt x="93437" y="264829"/>
                </a:lnTo>
                <a:lnTo>
                  <a:pt x="98757" y="255589"/>
                </a:lnTo>
                <a:close/>
                <a:moveTo>
                  <a:pt x="110337" y="255589"/>
                </a:moveTo>
                <a:lnTo>
                  <a:pt x="110337" y="261729"/>
                </a:lnTo>
                <a:lnTo>
                  <a:pt x="105018" y="264829"/>
                </a:lnTo>
                <a:lnTo>
                  <a:pt x="110337" y="255589"/>
                </a:lnTo>
                <a:close/>
                <a:moveTo>
                  <a:pt x="121979" y="255589"/>
                </a:moveTo>
                <a:lnTo>
                  <a:pt x="121979" y="261729"/>
                </a:lnTo>
                <a:lnTo>
                  <a:pt x="116660" y="264829"/>
                </a:lnTo>
                <a:lnTo>
                  <a:pt x="121979" y="255589"/>
                </a:lnTo>
                <a:close/>
                <a:moveTo>
                  <a:pt x="133590" y="255589"/>
                </a:moveTo>
                <a:lnTo>
                  <a:pt x="133590" y="261729"/>
                </a:lnTo>
                <a:lnTo>
                  <a:pt x="128271" y="264829"/>
                </a:lnTo>
                <a:lnTo>
                  <a:pt x="133590" y="255589"/>
                </a:lnTo>
                <a:close/>
                <a:moveTo>
                  <a:pt x="145232" y="255589"/>
                </a:moveTo>
                <a:lnTo>
                  <a:pt x="145232" y="261729"/>
                </a:lnTo>
                <a:lnTo>
                  <a:pt x="139912" y="264829"/>
                </a:lnTo>
                <a:lnTo>
                  <a:pt x="145232" y="255589"/>
                </a:lnTo>
                <a:close/>
                <a:moveTo>
                  <a:pt x="156843" y="255589"/>
                </a:moveTo>
                <a:lnTo>
                  <a:pt x="156843" y="261729"/>
                </a:lnTo>
                <a:lnTo>
                  <a:pt x="151523" y="264829"/>
                </a:lnTo>
                <a:lnTo>
                  <a:pt x="156843" y="255589"/>
                </a:lnTo>
                <a:close/>
                <a:moveTo>
                  <a:pt x="168484" y="255589"/>
                </a:moveTo>
                <a:lnTo>
                  <a:pt x="168484" y="261729"/>
                </a:lnTo>
                <a:lnTo>
                  <a:pt x="163165" y="264829"/>
                </a:lnTo>
                <a:lnTo>
                  <a:pt x="168484" y="255589"/>
                </a:lnTo>
                <a:close/>
                <a:moveTo>
                  <a:pt x="180065" y="255589"/>
                </a:moveTo>
                <a:lnTo>
                  <a:pt x="180065" y="261729"/>
                </a:lnTo>
                <a:lnTo>
                  <a:pt x="174746" y="264829"/>
                </a:lnTo>
                <a:lnTo>
                  <a:pt x="180065" y="255589"/>
                </a:lnTo>
                <a:close/>
                <a:moveTo>
                  <a:pt x="191676" y="255589"/>
                </a:moveTo>
                <a:lnTo>
                  <a:pt x="191676" y="261729"/>
                </a:lnTo>
                <a:lnTo>
                  <a:pt x="186357" y="264829"/>
                </a:lnTo>
                <a:lnTo>
                  <a:pt x="191676" y="255589"/>
                </a:lnTo>
                <a:close/>
                <a:moveTo>
                  <a:pt x="203318" y="255589"/>
                </a:moveTo>
                <a:lnTo>
                  <a:pt x="203318" y="261729"/>
                </a:lnTo>
                <a:lnTo>
                  <a:pt x="197999" y="264829"/>
                </a:lnTo>
                <a:lnTo>
                  <a:pt x="203318" y="255589"/>
                </a:lnTo>
                <a:close/>
                <a:moveTo>
                  <a:pt x="214929" y="255589"/>
                </a:moveTo>
                <a:lnTo>
                  <a:pt x="214929" y="261729"/>
                </a:lnTo>
                <a:lnTo>
                  <a:pt x="209610" y="264829"/>
                </a:lnTo>
                <a:lnTo>
                  <a:pt x="214929" y="255589"/>
                </a:lnTo>
                <a:close/>
                <a:moveTo>
                  <a:pt x="226570" y="255589"/>
                </a:moveTo>
                <a:lnTo>
                  <a:pt x="226570" y="261729"/>
                </a:lnTo>
                <a:lnTo>
                  <a:pt x="221251" y="264829"/>
                </a:lnTo>
                <a:lnTo>
                  <a:pt x="226570" y="255589"/>
                </a:lnTo>
                <a:close/>
                <a:moveTo>
                  <a:pt x="238182" y="255589"/>
                </a:moveTo>
                <a:lnTo>
                  <a:pt x="238182" y="261729"/>
                </a:lnTo>
                <a:lnTo>
                  <a:pt x="232862" y="264829"/>
                </a:lnTo>
                <a:lnTo>
                  <a:pt x="238182" y="255589"/>
                </a:lnTo>
                <a:close/>
                <a:moveTo>
                  <a:pt x="249793" y="255589"/>
                </a:moveTo>
                <a:lnTo>
                  <a:pt x="249793" y="261729"/>
                </a:lnTo>
                <a:lnTo>
                  <a:pt x="244474" y="264829"/>
                </a:lnTo>
                <a:lnTo>
                  <a:pt x="249793" y="255589"/>
                </a:lnTo>
                <a:close/>
                <a:moveTo>
                  <a:pt x="261404" y="255589"/>
                </a:moveTo>
                <a:lnTo>
                  <a:pt x="261404" y="261729"/>
                </a:lnTo>
                <a:lnTo>
                  <a:pt x="256085" y="264829"/>
                </a:lnTo>
                <a:lnTo>
                  <a:pt x="261404" y="255589"/>
                </a:lnTo>
                <a:close/>
                <a:moveTo>
                  <a:pt x="273046" y="255589"/>
                </a:moveTo>
                <a:lnTo>
                  <a:pt x="273046" y="261729"/>
                </a:lnTo>
                <a:lnTo>
                  <a:pt x="267726" y="264829"/>
                </a:lnTo>
                <a:lnTo>
                  <a:pt x="273046" y="255589"/>
                </a:lnTo>
                <a:close/>
                <a:moveTo>
                  <a:pt x="29352" y="0"/>
                </a:moveTo>
                <a:cubicBezTo>
                  <a:pt x="29333" y="0"/>
                  <a:pt x="29318" y="8"/>
                  <a:pt x="29302" y="23"/>
                </a:cubicBezTo>
                <a:lnTo>
                  <a:pt x="23345" y="3367"/>
                </a:lnTo>
                <a:lnTo>
                  <a:pt x="17600" y="54"/>
                </a:lnTo>
                <a:cubicBezTo>
                  <a:pt x="17585" y="38"/>
                  <a:pt x="17562" y="31"/>
                  <a:pt x="17539" y="31"/>
                </a:cubicBezTo>
                <a:cubicBezTo>
                  <a:pt x="17516" y="31"/>
                  <a:pt x="17494" y="38"/>
                  <a:pt x="17478" y="54"/>
                </a:cubicBezTo>
                <a:lnTo>
                  <a:pt x="11734" y="3367"/>
                </a:lnTo>
                <a:lnTo>
                  <a:pt x="5989" y="54"/>
                </a:lnTo>
                <a:cubicBezTo>
                  <a:pt x="5974" y="38"/>
                  <a:pt x="5958" y="31"/>
                  <a:pt x="5943" y="31"/>
                </a:cubicBezTo>
                <a:cubicBezTo>
                  <a:pt x="5928" y="31"/>
                  <a:pt x="5913" y="38"/>
                  <a:pt x="5898" y="54"/>
                </a:cubicBezTo>
                <a:lnTo>
                  <a:pt x="31" y="3397"/>
                </a:lnTo>
                <a:lnTo>
                  <a:pt x="1" y="3458"/>
                </a:lnTo>
                <a:lnTo>
                  <a:pt x="1" y="3488"/>
                </a:lnTo>
                <a:lnTo>
                  <a:pt x="1" y="10206"/>
                </a:lnTo>
                <a:cubicBezTo>
                  <a:pt x="1" y="10236"/>
                  <a:pt x="31" y="10297"/>
                  <a:pt x="62" y="10327"/>
                </a:cubicBezTo>
                <a:lnTo>
                  <a:pt x="5806" y="13640"/>
                </a:lnTo>
                <a:lnTo>
                  <a:pt x="5806" y="20206"/>
                </a:lnTo>
                <a:lnTo>
                  <a:pt x="31" y="23519"/>
                </a:lnTo>
                <a:lnTo>
                  <a:pt x="1" y="23549"/>
                </a:lnTo>
                <a:lnTo>
                  <a:pt x="1" y="23580"/>
                </a:lnTo>
                <a:lnTo>
                  <a:pt x="1" y="30328"/>
                </a:lnTo>
                <a:cubicBezTo>
                  <a:pt x="1" y="30358"/>
                  <a:pt x="31" y="30388"/>
                  <a:pt x="62" y="30419"/>
                </a:cubicBezTo>
                <a:lnTo>
                  <a:pt x="5806" y="33732"/>
                </a:lnTo>
                <a:lnTo>
                  <a:pt x="5806" y="40297"/>
                </a:lnTo>
                <a:lnTo>
                  <a:pt x="31" y="43641"/>
                </a:lnTo>
                <a:lnTo>
                  <a:pt x="1" y="43702"/>
                </a:lnTo>
                <a:lnTo>
                  <a:pt x="1" y="43732"/>
                </a:lnTo>
                <a:lnTo>
                  <a:pt x="1" y="50449"/>
                </a:lnTo>
                <a:cubicBezTo>
                  <a:pt x="1" y="50480"/>
                  <a:pt x="31" y="50541"/>
                  <a:pt x="62" y="50571"/>
                </a:cubicBezTo>
                <a:lnTo>
                  <a:pt x="5806" y="53884"/>
                </a:lnTo>
                <a:lnTo>
                  <a:pt x="5806" y="60450"/>
                </a:lnTo>
                <a:lnTo>
                  <a:pt x="31" y="63793"/>
                </a:lnTo>
                <a:lnTo>
                  <a:pt x="1" y="63823"/>
                </a:lnTo>
                <a:lnTo>
                  <a:pt x="1" y="63854"/>
                </a:lnTo>
                <a:lnTo>
                  <a:pt x="1" y="70602"/>
                </a:lnTo>
                <a:cubicBezTo>
                  <a:pt x="1" y="70632"/>
                  <a:pt x="31" y="70662"/>
                  <a:pt x="62" y="70693"/>
                </a:cubicBezTo>
                <a:lnTo>
                  <a:pt x="5806" y="74006"/>
                </a:lnTo>
                <a:lnTo>
                  <a:pt x="5806" y="80571"/>
                </a:lnTo>
                <a:lnTo>
                  <a:pt x="62" y="83885"/>
                </a:lnTo>
                <a:lnTo>
                  <a:pt x="31" y="83915"/>
                </a:lnTo>
                <a:lnTo>
                  <a:pt x="31" y="83945"/>
                </a:lnTo>
                <a:lnTo>
                  <a:pt x="31" y="90693"/>
                </a:lnTo>
                <a:cubicBezTo>
                  <a:pt x="31" y="90724"/>
                  <a:pt x="62" y="90754"/>
                  <a:pt x="122" y="90784"/>
                </a:cubicBezTo>
                <a:lnTo>
                  <a:pt x="5867" y="94097"/>
                </a:lnTo>
                <a:lnTo>
                  <a:pt x="5867" y="100663"/>
                </a:lnTo>
                <a:lnTo>
                  <a:pt x="122" y="103976"/>
                </a:lnTo>
                <a:lnTo>
                  <a:pt x="92" y="104006"/>
                </a:lnTo>
                <a:lnTo>
                  <a:pt x="92" y="104067"/>
                </a:lnTo>
                <a:lnTo>
                  <a:pt x="92" y="110785"/>
                </a:lnTo>
                <a:cubicBezTo>
                  <a:pt x="92" y="110815"/>
                  <a:pt x="122" y="110845"/>
                  <a:pt x="153" y="110906"/>
                </a:cubicBezTo>
                <a:lnTo>
                  <a:pt x="5898" y="114189"/>
                </a:lnTo>
                <a:lnTo>
                  <a:pt x="5898" y="120785"/>
                </a:lnTo>
                <a:lnTo>
                  <a:pt x="153" y="124068"/>
                </a:lnTo>
                <a:lnTo>
                  <a:pt x="122" y="124128"/>
                </a:lnTo>
                <a:lnTo>
                  <a:pt x="122" y="124159"/>
                </a:lnTo>
                <a:lnTo>
                  <a:pt x="122" y="130876"/>
                </a:lnTo>
                <a:cubicBezTo>
                  <a:pt x="122" y="130907"/>
                  <a:pt x="153" y="130967"/>
                  <a:pt x="183" y="130998"/>
                </a:cubicBezTo>
                <a:lnTo>
                  <a:pt x="5928" y="134311"/>
                </a:lnTo>
                <a:lnTo>
                  <a:pt x="5928" y="140876"/>
                </a:lnTo>
                <a:lnTo>
                  <a:pt x="183" y="144189"/>
                </a:lnTo>
                <a:lnTo>
                  <a:pt x="153" y="144220"/>
                </a:lnTo>
                <a:lnTo>
                  <a:pt x="153" y="144250"/>
                </a:lnTo>
                <a:lnTo>
                  <a:pt x="153" y="150968"/>
                </a:lnTo>
                <a:cubicBezTo>
                  <a:pt x="153" y="151028"/>
                  <a:pt x="183" y="151059"/>
                  <a:pt x="244" y="151089"/>
                </a:cubicBezTo>
                <a:lnTo>
                  <a:pt x="5958" y="154402"/>
                </a:lnTo>
                <a:lnTo>
                  <a:pt x="5958" y="160968"/>
                </a:lnTo>
                <a:lnTo>
                  <a:pt x="244" y="164281"/>
                </a:lnTo>
                <a:lnTo>
                  <a:pt x="183" y="164311"/>
                </a:lnTo>
                <a:lnTo>
                  <a:pt x="183" y="164372"/>
                </a:lnTo>
                <a:lnTo>
                  <a:pt x="183" y="171089"/>
                </a:lnTo>
                <a:cubicBezTo>
                  <a:pt x="183" y="171120"/>
                  <a:pt x="244" y="171150"/>
                  <a:pt x="274" y="171211"/>
                </a:cubicBezTo>
                <a:lnTo>
                  <a:pt x="6019" y="174494"/>
                </a:lnTo>
                <a:lnTo>
                  <a:pt x="6019" y="181090"/>
                </a:lnTo>
                <a:lnTo>
                  <a:pt x="274" y="184372"/>
                </a:lnTo>
                <a:lnTo>
                  <a:pt x="244" y="184433"/>
                </a:lnTo>
                <a:lnTo>
                  <a:pt x="244" y="184464"/>
                </a:lnTo>
                <a:lnTo>
                  <a:pt x="244" y="185132"/>
                </a:lnTo>
                <a:lnTo>
                  <a:pt x="5557" y="194332"/>
                </a:lnTo>
                <a:lnTo>
                  <a:pt x="5557" y="194332"/>
                </a:lnTo>
                <a:lnTo>
                  <a:pt x="6050" y="194616"/>
                </a:lnTo>
                <a:lnTo>
                  <a:pt x="6050" y="195163"/>
                </a:lnTo>
                <a:lnTo>
                  <a:pt x="11369" y="204403"/>
                </a:lnTo>
                <a:lnTo>
                  <a:pt x="11369" y="204403"/>
                </a:lnTo>
                <a:lnTo>
                  <a:pt x="8907" y="202974"/>
                </a:lnTo>
                <a:lnTo>
                  <a:pt x="6050" y="201333"/>
                </a:lnTo>
                <a:lnTo>
                  <a:pt x="6050" y="201181"/>
                </a:lnTo>
                <a:lnTo>
                  <a:pt x="305" y="204494"/>
                </a:lnTo>
                <a:lnTo>
                  <a:pt x="274" y="204525"/>
                </a:lnTo>
                <a:lnTo>
                  <a:pt x="274" y="204555"/>
                </a:lnTo>
                <a:lnTo>
                  <a:pt x="274" y="205337"/>
                </a:lnTo>
                <a:lnTo>
                  <a:pt x="274" y="205337"/>
                </a:lnTo>
                <a:lnTo>
                  <a:pt x="5516" y="214382"/>
                </a:lnTo>
                <a:lnTo>
                  <a:pt x="5516" y="214382"/>
                </a:lnTo>
                <a:lnTo>
                  <a:pt x="6080" y="214707"/>
                </a:lnTo>
                <a:lnTo>
                  <a:pt x="6080" y="215368"/>
                </a:lnTo>
                <a:lnTo>
                  <a:pt x="6080" y="215368"/>
                </a:lnTo>
                <a:lnTo>
                  <a:pt x="11369" y="224555"/>
                </a:lnTo>
                <a:lnTo>
                  <a:pt x="11369" y="224555"/>
                </a:lnTo>
                <a:lnTo>
                  <a:pt x="8907" y="223096"/>
                </a:lnTo>
                <a:lnTo>
                  <a:pt x="6050" y="221455"/>
                </a:lnTo>
                <a:lnTo>
                  <a:pt x="6050" y="221290"/>
                </a:lnTo>
                <a:lnTo>
                  <a:pt x="6050" y="221290"/>
                </a:lnTo>
                <a:lnTo>
                  <a:pt x="335" y="224586"/>
                </a:lnTo>
                <a:lnTo>
                  <a:pt x="305" y="224616"/>
                </a:lnTo>
                <a:lnTo>
                  <a:pt x="305" y="224646"/>
                </a:lnTo>
                <a:lnTo>
                  <a:pt x="305" y="225481"/>
                </a:lnTo>
                <a:lnTo>
                  <a:pt x="305" y="225481"/>
                </a:lnTo>
                <a:lnTo>
                  <a:pt x="5473" y="234429"/>
                </a:lnTo>
                <a:lnTo>
                  <a:pt x="5473" y="234429"/>
                </a:lnTo>
                <a:lnTo>
                  <a:pt x="6110" y="234799"/>
                </a:lnTo>
                <a:lnTo>
                  <a:pt x="6110" y="235543"/>
                </a:lnTo>
                <a:lnTo>
                  <a:pt x="6110" y="235543"/>
                </a:lnTo>
                <a:lnTo>
                  <a:pt x="11369" y="244677"/>
                </a:lnTo>
                <a:lnTo>
                  <a:pt x="11369" y="244677"/>
                </a:lnTo>
                <a:lnTo>
                  <a:pt x="8907" y="243249"/>
                </a:lnTo>
                <a:lnTo>
                  <a:pt x="6050" y="241607"/>
                </a:lnTo>
                <a:lnTo>
                  <a:pt x="6050" y="241399"/>
                </a:lnTo>
                <a:lnTo>
                  <a:pt x="6050" y="241399"/>
                </a:lnTo>
                <a:lnTo>
                  <a:pt x="396" y="244677"/>
                </a:lnTo>
                <a:lnTo>
                  <a:pt x="335" y="244708"/>
                </a:lnTo>
                <a:lnTo>
                  <a:pt x="335" y="244768"/>
                </a:lnTo>
                <a:lnTo>
                  <a:pt x="335" y="245656"/>
                </a:lnTo>
                <a:lnTo>
                  <a:pt x="335" y="245656"/>
                </a:lnTo>
                <a:lnTo>
                  <a:pt x="5421" y="254461"/>
                </a:lnTo>
                <a:lnTo>
                  <a:pt x="5421" y="254461"/>
                </a:lnTo>
                <a:lnTo>
                  <a:pt x="6171" y="254890"/>
                </a:lnTo>
                <a:lnTo>
                  <a:pt x="6171" y="255799"/>
                </a:lnTo>
                <a:lnTo>
                  <a:pt x="6171" y="255799"/>
                </a:lnTo>
                <a:lnTo>
                  <a:pt x="11245" y="264556"/>
                </a:lnTo>
                <a:lnTo>
                  <a:pt x="11245" y="264556"/>
                </a:lnTo>
                <a:lnTo>
                  <a:pt x="12038" y="265012"/>
                </a:lnTo>
                <a:lnTo>
                  <a:pt x="12190" y="265012"/>
                </a:lnTo>
                <a:lnTo>
                  <a:pt x="17798" y="261778"/>
                </a:lnTo>
                <a:lnTo>
                  <a:pt x="17798" y="261778"/>
                </a:lnTo>
                <a:lnTo>
                  <a:pt x="17661" y="261699"/>
                </a:lnTo>
                <a:lnTo>
                  <a:pt x="17661" y="255589"/>
                </a:lnTo>
                <a:lnTo>
                  <a:pt x="22841" y="264528"/>
                </a:lnTo>
                <a:lnTo>
                  <a:pt x="22841" y="264528"/>
                </a:lnTo>
                <a:lnTo>
                  <a:pt x="22841" y="264528"/>
                </a:lnTo>
                <a:lnTo>
                  <a:pt x="22841" y="264528"/>
                </a:lnTo>
                <a:lnTo>
                  <a:pt x="22841" y="264528"/>
                </a:lnTo>
                <a:lnTo>
                  <a:pt x="22841" y="264528"/>
                </a:lnTo>
                <a:lnTo>
                  <a:pt x="23679" y="265012"/>
                </a:lnTo>
                <a:lnTo>
                  <a:pt x="23831" y="265012"/>
                </a:lnTo>
                <a:lnTo>
                  <a:pt x="29439" y="261778"/>
                </a:lnTo>
                <a:lnTo>
                  <a:pt x="29439" y="261778"/>
                </a:lnTo>
                <a:lnTo>
                  <a:pt x="29302" y="261699"/>
                </a:lnTo>
                <a:lnTo>
                  <a:pt x="29302" y="255589"/>
                </a:lnTo>
                <a:lnTo>
                  <a:pt x="34495" y="264551"/>
                </a:lnTo>
                <a:lnTo>
                  <a:pt x="34495" y="264551"/>
                </a:lnTo>
                <a:lnTo>
                  <a:pt x="35290" y="265012"/>
                </a:lnTo>
                <a:lnTo>
                  <a:pt x="35442" y="265012"/>
                </a:lnTo>
                <a:lnTo>
                  <a:pt x="41035" y="261786"/>
                </a:lnTo>
                <a:lnTo>
                  <a:pt x="41035" y="261786"/>
                </a:lnTo>
                <a:lnTo>
                  <a:pt x="40883" y="261699"/>
                </a:lnTo>
                <a:lnTo>
                  <a:pt x="40883" y="255589"/>
                </a:lnTo>
                <a:lnTo>
                  <a:pt x="46048" y="264502"/>
                </a:lnTo>
                <a:lnTo>
                  <a:pt x="46048" y="264502"/>
                </a:lnTo>
                <a:lnTo>
                  <a:pt x="46932" y="265012"/>
                </a:lnTo>
                <a:lnTo>
                  <a:pt x="47084" y="265012"/>
                </a:lnTo>
                <a:lnTo>
                  <a:pt x="52662" y="261778"/>
                </a:lnTo>
                <a:lnTo>
                  <a:pt x="52662" y="261778"/>
                </a:lnTo>
                <a:lnTo>
                  <a:pt x="52525" y="261699"/>
                </a:lnTo>
                <a:lnTo>
                  <a:pt x="52525" y="255589"/>
                </a:lnTo>
                <a:lnTo>
                  <a:pt x="57705" y="264528"/>
                </a:lnTo>
                <a:lnTo>
                  <a:pt x="57705" y="264528"/>
                </a:lnTo>
                <a:lnTo>
                  <a:pt x="57705" y="264528"/>
                </a:lnTo>
                <a:lnTo>
                  <a:pt x="57705" y="264528"/>
                </a:lnTo>
                <a:lnTo>
                  <a:pt x="57705" y="264528"/>
                </a:lnTo>
                <a:lnTo>
                  <a:pt x="58543" y="265012"/>
                </a:lnTo>
                <a:lnTo>
                  <a:pt x="58695" y="265012"/>
                </a:lnTo>
                <a:lnTo>
                  <a:pt x="64288" y="261786"/>
                </a:lnTo>
                <a:lnTo>
                  <a:pt x="64288" y="261786"/>
                </a:lnTo>
                <a:lnTo>
                  <a:pt x="64136" y="261699"/>
                </a:lnTo>
                <a:lnTo>
                  <a:pt x="64136" y="255589"/>
                </a:lnTo>
                <a:lnTo>
                  <a:pt x="69301" y="264502"/>
                </a:lnTo>
                <a:lnTo>
                  <a:pt x="69301" y="264502"/>
                </a:lnTo>
                <a:lnTo>
                  <a:pt x="70185" y="265012"/>
                </a:lnTo>
                <a:lnTo>
                  <a:pt x="70337" y="265012"/>
                </a:lnTo>
                <a:lnTo>
                  <a:pt x="75914" y="261778"/>
                </a:lnTo>
                <a:lnTo>
                  <a:pt x="75914" y="261778"/>
                </a:lnTo>
                <a:lnTo>
                  <a:pt x="75777" y="261699"/>
                </a:lnTo>
                <a:lnTo>
                  <a:pt x="75777" y="255589"/>
                </a:lnTo>
                <a:lnTo>
                  <a:pt x="80957" y="264528"/>
                </a:lnTo>
                <a:lnTo>
                  <a:pt x="81796" y="265012"/>
                </a:lnTo>
                <a:lnTo>
                  <a:pt x="81948" y="265012"/>
                </a:lnTo>
                <a:lnTo>
                  <a:pt x="87540" y="261786"/>
                </a:lnTo>
                <a:lnTo>
                  <a:pt x="87540" y="261786"/>
                </a:lnTo>
                <a:lnTo>
                  <a:pt x="87389" y="261699"/>
                </a:lnTo>
                <a:lnTo>
                  <a:pt x="87389" y="255589"/>
                </a:lnTo>
                <a:lnTo>
                  <a:pt x="92553" y="264502"/>
                </a:lnTo>
                <a:lnTo>
                  <a:pt x="92553" y="264502"/>
                </a:lnTo>
                <a:lnTo>
                  <a:pt x="93437" y="265012"/>
                </a:lnTo>
                <a:lnTo>
                  <a:pt x="93589" y="265012"/>
                </a:lnTo>
                <a:lnTo>
                  <a:pt x="99167" y="261778"/>
                </a:lnTo>
                <a:lnTo>
                  <a:pt x="99167" y="261778"/>
                </a:lnTo>
                <a:lnTo>
                  <a:pt x="99030" y="261699"/>
                </a:lnTo>
                <a:lnTo>
                  <a:pt x="99030" y="255589"/>
                </a:lnTo>
                <a:lnTo>
                  <a:pt x="104210" y="264528"/>
                </a:lnTo>
                <a:lnTo>
                  <a:pt x="105048" y="265012"/>
                </a:lnTo>
                <a:lnTo>
                  <a:pt x="105200" y="265012"/>
                </a:lnTo>
                <a:lnTo>
                  <a:pt x="110778" y="261795"/>
                </a:lnTo>
                <a:lnTo>
                  <a:pt x="110611" y="261699"/>
                </a:lnTo>
                <a:lnTo>
                  <a:pt x="110611" y="255589"/>
                </a:lnTo>
                <a:lnTo>
                  <a:pt x="115760" y="264476"/>
                </a:lnTo>
                <a:lnTo>
                  <a:pt x="115760" y="264476"/>
                </a:lnTo>
                <a:lnTo>
                  <a:pt x="116690" y="265012"/>
                </a:lnTo>
                <a:lnTo>
                  <a:pt x="116842" y="265012"/>
                </a:lnTo>
                <a:lnTo>
                  <a:pt x="122404" y="261804"/>
                </a:lnTo>
                <a:lnTo>
                  <a:pt x="122404" y="261804"/>
                </a:lnTo>
                <a:lnTo>
                  <a:pt x="122222" y="261699"/>
                </a:lnTo>
                <a:lnTo>
                  <a:pt x="122222" y="255589"/>
                </a:lnTo>
                <a:lnTo>
                  <a:pt x="127369" y="264471"/>
                </a:lnTo>
                <a:lnTo>
                  <a:pt x="127369" y="264471"/>
                </a:lnTo>
                <a:lnTo>
                  <a:pt x="128301" y="265012"/>
                </a:lnTo>
                <a:lnTo>
                  <a:pt x="128453" y="265012"/>
                </a:lnTo>
                <a:lnTo>
                  <a:pt x="134031" y="261795"/>
                </a:lnTo>
                <a:lnTo>
                  <a:pt x="133864" y="261699"/>
                </a:lnTo>
                <a:lnTo>
                  <a:pt x="133864" y="255589"/>
                </a:lnTo>
                <a:lnTo>
                  <a:pt x="139013" y="264476"/>
                </a:lnTo>
                <a:lnTo>
                  <a:pt x="139013" y="264476"/>
                </a:lnTo>
                <a:lnTo>
                  <a:pt x="139943" y="265012"/>
                </a:lnTo>
                <a:lnTo>
                  <a:pt x="140095" y="265012"/>
                </a:lnTo>
                <a:lnTo>
                  <a:pt x="145657" y="261804"/>
                </a:lnTo>
                <a:lnTo>
                  <a:pt x="145657" y="261804"/>
                </a:lnTo>
                <a:lnTo>
                  <a:pt x="145475" y="261699"/>
                </a:lnTo>
                <a:lnTo>
                  <a:pt x="145475" y="255589"/>
                </a:lnTo>
                <a:lnTo>
                  <a:pt x="150622" y="264471"/>
                </a:lnTo>
                <a:lnTo>
                  <a:pt x="150622" y="264471"/>
                </a:lnTo>
                <a:lnTo>
                  <a:pt x="151554" y="265012"/>
                </a:lnTo>
                <a:lnTo>
                  <a:pt x="151706" y="265012"/>
                </a:lnTo>
                <a:lnTo>
                  <a:pt x="157283" y="261795"/>
                </a:lnTo>
                <a:lnTo>
                  <a:pt x="157283" y="261795"/>
                </a:lnTo>
                <a:lnTo>
                  <a:pt x="157116" y="261699"/>
                </a:lnTo>
                <a:lnTo>
                  <a:pt x="157116" y="255589"/>
                </a:lnTo>
                <a:lnTo>
                  <a:pt x="162266" y="264476"/>
                </a:lnTo>
                <a:lnTo>
                  <a:pt x="162266" y="264476"/>
                </a:lnTo>
                <a:lnTo>
                  <a:pt x="163195" y="265012"/>
                </a:lnTo>
                <a:lnTo>
                  <a:pt x="163347" y="265012"/>
                </a:lnTo>
                <a:lnTo>
                  <a:pt x="168910" y="261804"/>
                </a:lnTo>
                <a:lnTo>
                  <a:pt x="168910" y="261804"/>
                </a:lnTo>
                <a:lnTo>
                  <a:pt x="168727" y="261699"/>
                </a:lnTo>
                <a:lnTo>
                  <a:pt x="168727" y="255589"/>
                </a:lnTo>
                <a:lnTo>
                  <a:pt x="173874" y="264471"/>
                </a:lnTo>
                <a:lnTo>
                  <a:pt x="174807" y="265012"/>
                </a:lnTo>
                <a:lnTo>
                  <a:pt x="174959" y="265012"/>
                </a:lnTo>
                <a:lnTo>
                  <a:pt x="180521" y="261804"/>
                </a:lnTo>
                <a:lnTo>
                  <a:pt x="180521" y="261804"/>
                </a:lnTo>
                <a:lnTo>
                  <a:pt x="180339" y="261699"/>
                </a:lnTo>
                <a:lnTo>
                  <a:pt x="180339" y="255589"/>
                </a:lnTo>
                <a:lnTo>
                  <a:pt x="185473" y="264449"/>
                </a:lnTo>
                <a:lnTo>
                  <a:pt x="185473" y="264449"/>
                </a:lnTo>
                <a:lnTo>
                  <a:pt x="186448" y="265012"/>
                </a:lnTo>
                <a:lnTo>
                  <a:pt x="186600" y="265012"/>
                </a:lnTo>
                <a:lnTo>
                  <a:pt x="192147" y="261813"/>
                </a:lnTo>
                <a:lnTo>
                  <a:pt x="192147" y="261813"/>
                </a:lnTo>
                <a:lnTo>
                  <a:pt x="191950" y="261699"/>
                </a:lnTo>
                <a:lnTo>
                  <a:pt x="191950" y="255589"/>
                </a:lnTo>
                <a:lnTo>
                  <a:pt x="197081" y="264445"/>
                </a:lnTo>
                <a:lnTo>
                  <a:pt x="197081" y="264445"/>
                </a:lnTo>
                <a:lnTo>
                  <a:pt x="198059" y="265012"/>
                </a:lnTo>
                <a:lnTo>
                  <a:pt x="198211" y="265012"/>
                </a:lnTo>
                <a:lnTo>
                  <a:pt x="203774" y="261804"/>
                </a:lnTo>
                <a:lnTo>
                  <a:pt x="203774" y="261804"/>
                </a:lnTo>
                <a:lnTo>
                  <a:pt x="203591" y="261699"/>
                </a:lnTo>
                <a:lnTo>
                  <a:pt x="203591" y="255589"/>
                </a:lnTo>
                <a:lnTo>
                  <a:pt x="208726" y="264449"/>
                </a:lnTo>
                <a:lnTo>
                  <a:pt x="208726" y="264449"/>
                </a:lnTo>
                <a:lnTo>
                  <a:pt x="209701" y="265012"/>
                </a:lnTo>
                <a:lnTo>
                  <a:pt x="209853" y="265012"/>
                </a:lnTo>
                <a:lnTo>
                  <a:pt x="215400" y="261813"/>
                </a:lnTo>
                <a:lnTo>
                  <a:pt x="215400" y="261813"/>
                </a:lnTo>
                <a:lnTo>
                  <a:pt x="215202" y="261699"/>
                </a:lnTo>
                <a:lnTo>
                  <a:pt x="215202" y="255589"/>
                </a:lnTo>
                <a:lnTo>
                  <a:pt x="220334" y="264445"/>
                </a:lnTo>
                <a:lnTo>
                  <a:pt x="220334" y="264445"/>
                </a:lnTo>
                <a:lnTo>
                  <a:pt x="221312" y="265012"/>
                </a:lnTo>
                <a:lnTo>
                  <a:pt x="221464" y="265012"/>
                </a:lnTo>
                <a:lnTo>
                  <a:pt x="227026" y="261804"/>
                </a:lnTo>
                <a:lnTo>
                  <a:pt x="227026" y="261804"/>
                </a:lnTo>
                <a:lnTo>
                  <a:pt x="226844" y="261699"/>
                </a:lnTo>
                <a:lnTo>
                  <a:pt x="226844" y="255589"/>
                </a:lnTo>
                <a:lnTo>
                  <a:pt x="231978" y="264449"/>
                </a:lnTo>
                <a:lnTo>
                  <a:pt x="231978" y="264449"/>
                </a:lnTo>
                <a:lnTo>
                  <a:pt x="232954" y="265012"/>
                </a:lnTo>
                <a:lnTo>
                  <a:pt x="233106" y="265012"/>
                </a:lnTo>
                <a:lnTo>
                  <a:pt x="238653" y="261813"/>
                </a:lnTo>
                <a:lnTo>
                  <a:pt x="238653" y="261813"/>
                </a:lnTo>
                <a:lnTo>
                  <a:pt x="238455" y="261699"/>
                </a:lnTo>
                <a:lnTo>
                  <a:pt x="238455" y="255589"/>
                </a:lnTo>
                <a:lnTo>
                  <a:pt x="243587" y="264445"/>
                </a:lnTo>
                <a:lnTo>
                  <a:pt x="243587" y="264445"/>
                </a:lnTo>
                <a:lnTo>
                  <a:pt x="243941" y="264650"/>
                </a:lnTo>
                <a:lnTo>
                  <a:pt x="243941" y="264650"/>
                </a:lnTo>
                <a:lnTo>
                  <a:pt x="238638" y="255468"/>
                </a:lnTo>
                <a:lnTo>
                  <a:pt x="243957" y="258507"/>
                </a:lnTo>
                <a:lnTo>
                  <a:pt x="243957" y="264659"/>
                </a:lnTo>
                <a:lnTo>
                  <a:pt x="243957" y="264659"/>
                </a:lnTo>
                <a:lnTo>
                  <a:pt x="244565" y="265012"/>
                </a:lnTo>
                <a:lnTo>
                  <a:pt x="244717" y="265012"/>
                </a:lnTo>
                <a:lnTo>
                  <a:pt x="250249" y="261821"/>
                </a:lnTo>
                <a:lnTo>
                  <a:pt x="250249" y="261821"/>
                </a:lnTo>
                <a:lnTo>
                  <a:pt x="250036" y="261699"/>
                </a:lnTo>
                <a:lnTo>
                  <a:pt x="250036" y="255589"/>
                </a:lnTo>
                <a:lnTo>
                  <a:pt x="255140" y="264397"/>
                </a:lnTo>
                <a:lnTo>
                  <a:pt x="255140" y="264397"/>
                </a:lnTo>
                <a:lnTo>
                  <a:pt x="255584" y="264653"/>
                </a:lnTo>
                <a:lnTo>
                  <a:pt x="250279" y="255468"/>
                </a:lnTo>
                <a:lnTo>
                  <a:pt x="255598" y="258507"/>
                </a:lnTo>
                <a:lnTo>
                  <a:pt x="255598" y="264661"/>
                </a:lnTo>
                <a:lnTo>
                  <a:pt x="255598" y="264661"/>
                </a:lnTo>
                <a:lnTo>
                  <a:pt x="256206" y="265012"/>
                </a:lnTo>
                <a:lnTo>
                  <a:pt x="256358" y="265012"/>
                </a:lnTo>
                <a:lnTo>
                  <a:pt x="261890" y="261821"/>
                </a:lnTo>
                <a:lnTo>
                  <a:pt x="261890" y="261821"/>
                </a:lnTo>
                <a:lnTo>
                  <a:pt x="261678" y="261699"/>
                </a:lnTo>
                <a:lnTo>
                  <a:pt x="261678" y="255589"/>
                </a:lnTo>
                <a:lnTo>
                  <a:pt x="266794" y="264418"/>
                </a:lnTo>
                <a:lnTo>
                  <a:pt x="266794" y="264418"/>
                </a:lnTo>
                <a:lnTo>
                  <a:pt x="267194" y="264650"/>
                </a:lnTo>
                <a:lnTo>
                  <a:pt x="261890" y="255468"/>
                </a:lnTo>
                <a:lnTo>
                  <a:pt x="267210" y="258507"/>
                </a:lnTo>
                <a:lnTo>
                  <a:pt x="267210" y="264659"/>
                </a:lnTo>
                <a:lnTo>
                  <a:pt x="267817" y="265012"/>
                </a:lnTo>
                <a:lnTo>
                  <a:pt x="267969" y="265012"/>
                </a:lnTo>
                <a:lnTo>
                  <a:pt x="273501" y="261821"/>
                </a:lnTo>
                <a:lnTo>
                  <a:pt x="273501" y="261821"/>
                </a:lnTo>
                <a:lnTo>
                  <a:pt x="273289" y="261699"/>
                </a:lnTo>
                <a:lnTo>
                  <a:pt x="273289" y="255589"/>
                </a:lnTo>
                <a:lnTo>
                  <a:pt x="278392" y="264397"/>
                </a:lnTo>
                <a:lnTo>
                  <a:pt x="278392" y="264397"/>
                </a:lnTo>
                <a:lnTo>
                  <a:pt x="278837" y="264653"/>
                </a:lnTo>
                <a:lnTo>
                  <a:pt x="273532" y="255468"/>
                </a:lnTo>
                <a:lnTo>
                  <a:pt x="278851" y="258507"/>
                </a:lnTo>
                <a:lnTo>
                  <a:pt x="278851" y="264661"/>
                </a:lnTo>
                <a:lnTo>
                  <a:pt x="278851" y="264661"/>
                </a:lnTo>
                <a:lnTo>
                  <a:pt x="279459" y="265012"/>
                </a:lnTo>
                <a:lnTo>
                  <a:pt x="279611" y="265012"/>
                </a:lnTo>
                <a:lnTo>
                  <a:pt x="285417" y="261668"/>
                </a:lnTo>
                <a:cubicBezTo>
                  <a:pt x="285447" y="261638"/>
                  <a:pt x="285508" y="261577"/>
                  <a:pt x="285508" y="261547"/>
                </a:cubicBezTo>
                <a:lnTo>
                  <a:pt x="285508" y="255103"/>
                </a:lnTo>
                <a:lnTo>
                  <a:pt x="285508" y="255042"/>
                </a:lnTo>
                <a:cubicBezTo>
                  <a:pt x="285508" y="255042"/>
                  <a:pt x="285508" y="255012"/>
                  <a:pt x="285447" y="255012"/>
                </a:cubicBezTo>
                <a:lnTo>
                  <a:pt x="279733" y="251699"/>
                </a:lnTo>
                <a:lnTo>
                  <a:pt x="279733" y="245133"/>
                </a:lnTo>
                <a:lnTo>
                  <a:pt x="285447" y="241820"/>
                </a:lnTo>
                <a:cubicBezTo>
                  <a:pt x="285508" y="241790"/>
                  <a:pt x="285538" y="241759"/>
                  <a:pt x="285538" y="241698"/>
                </a:cubicBezTo>
                <a:lnTo>
                  <a:pt x="285538" y="234951"/>
                </a:lnTo>
                <a:lnTo>
                  <a:pt x="285538" y="234920"/>
                </a:lnTo>
                <a:cubicBezTo>
                  <a:pt x="285538" y="234920"/>
                  <a:pt x="285538" y="234859"/>
                  <a:pt x="285508" y="234859"/>
                </a:cubicBezTo>
                <a:lnTo>
                  <a:pt x="279763" y="231577"/>
                </a:lnTo>
                <a:lnTo>
                  <a:pt x="279763" y="224981"/>
                </a:lnTo>
                <a:lnTo>
                  <a:pt x="285508" y="221698"/>
                </a:lnTo>
                <a:cubicBezTo>
                  <a:pt x="285538" y="221637"/>
                  <a:pt x="285569" y="221607"/>
                  <a:pt x="285569" y="221577"/>
                </a:cubicBezTo>
                <a:lnTo>
                  <a:pt x="285569" y="214859"/>
                </a:lnTo>
                <a:lnTo>
                  <a:pt x="285569" y="214798"/>
                </a:lnTo>
                <a:cubicBezTo>
                  <a:pt x="285569" y="214798"/>
                  <a:pt x="285569" y="214768"/>
                  <a:pt x="285538" y="214768"/>
                </a:cubicBezTo>
                <a:lnTo>
                  <a:pt x="279793" y="211455"/>
                </a:lnTo>
                <a:lnTo>
                  <a:pt x="279793" y="204889"/>
                </a:lnTo>
                <a:lnTo>
                  <a:pt x="285538" y="201576"/>
                </a:lnTo>
                <a:cubicBezTo>
                  <a:pt x="285569" y="201546"/>
                  <a:pt x="285599" y="201515"/>
                  <a:pt x="285599" y="201485"/>
                </a:cubicBezTo>
                <a:lnTo>
                  <a:pt x="285599" y="194737"/>
                </a:lnTo>
                <a:lnTo>
                  <a:pt x="285599" y="194707"/>
                </a:lnTo>
                <a:cubicBezTo>
                  <a:pt x="285599" y="194707"/>
                  <a:pt x="285599" y="194676"/>
                  <a:pt x="285569" y="194676"/>
                </a:cubicBezTo>
                <a:lnTo>
                  <a:pt x="279824" y="191363"/>
                </a:lnTo>
                <a:lnTo>
                  <a:pt x="279824" y="184798"/>
                </a:lnTo>
                <a:lnTo>
                  <a:pt x="285569" y="181485"/>
                </a:lnTo>
                <a:cubicBezTo>
                  <a:pt x="285599" y="181454"/>
                  <a:pt x="285660" y="181424"/>
                  <a:pt x="285660" y="181363"/>
                </a:cubicBezTo>
                <a:lnTo>
                  <a:pt x="285660" y="174646"/>
                </a:lnTo>
                <a:lnTo>
                  <a:pt x="285660" y="174615"/>
                </a:lnTo>
                <a:cubicBezTo>
                  <a:pt x="285660" y="174615"/>
                  <a:pt x="285660" y="174585"/>
                  <a:pt x="285599" y="174585"/>
                </a:cubicBezTo>
                <a:lnTo>
                  <a:pt x="279885" y="171272"/>
                </a:lnTo>
                <a:lnTo>
                  <a:pt x="279885" y="164706"/>
                </a:lnTo>
                <a:lnTo>
                  <a:pt x="285599" y="161393"/>
                </a:lnTo>
                <a:cubicBezTo>
                  <a:pt x="285660" y="161363"/>
                  <a:pt x="285690" y="161302"/>
                  <a:pt x="285690" y="161272"/>
                </a:cubicBezTo>
                <a:lnTo>
                  <a:pt x="285690" y="154554"/>
                </a:lnTo>
                <a:lnTo>
                  <a:pt x="285690" y="154524"/>
                </a:lnTo>
                <a:cubicBezTo>
                  <a:pt x="285690" y="154524"/>
                  <a:pt x="285690" y="154463"/>
                  <a:pt x="285660" y="154463"/>
                </a:cubicBezTo>
                <a:lnTo>
                  <a:pt x="279915" y="151180"/>
                </a:lnTo>
                <a:lnTo>
                  <a:pt x="279915" y="144585"/>
                </a:lnTo>
                <a:lnTo>
                  <a:pt x="285660" y="141302"/>
                </a:lnTo>
                <a:cubicBezTo>
                  <a:pt x="285690" y="141241"/>
                  <a:pt x="285721" y="141211"/>
                  <a:pt x="285721" y="141180"/>
                </a:cubicBezTo>
                <a:lnTo>
                  <a:pt x="285721" y="134463"/>
                </a:lnTo>
                <a:lnTo>
                  <a:pt x="285721" y="134402"/>
                </a:lnTo>
                <a:cubicBezTo>
                  <a:pt x="285721" y="134402"/>
                  <a:pt x="285721" y="134372"/>
                  <a:pt x="285690" y="134372"/>
                </a:cubicBezTo>
                <a:lnTo>
                  <a:pt x="279945" y="131059"/>
                </a:lnTo>
                <a:lnTo>
                  <a:pt x="279945" y="124493"/>
                </a:lnTo>
                <a:lnTo>
                  <a:pt x="285690" y="121180"/>
                </a:lnTo>
                <a:cubicBezTo>
                  <a:pt x="285721" y="121150"/>
                  <a:pt x="285751" y="121119"/>
                  <a:pt x="285751" y="121089"/>
                </a:cubicBezTo>
                <a:lnTo>
                  <a:pt x="285751" y="114341"/>
                </a:lnTo>
                <a:lnTo>
                  <a:pt x="285751" y="114311"/>
                </a:lnTo>
                <a:cubicBezTo>
                  <a:pt x="285751" y="114311"/>
                  <a:pt x="285751" y="114280"/>
                  <a:pt x="285721" y="114280"/>
                </a:cubicBezTo>
                <a:lnTo>
                  <a:pt x="279976" y="110967"/>
                </a:lnTo>
                <a:lnTo>
                  <a:pt x="279976" y="104402"/>
                </a:lnTo>
                <a:lnTo>
                  <a:pt x="285721" y="101088"/>
                </a:lnTo>
                <a:cubicBezTo>
                  <a:pt x="285751" y="101058"/>
                  <a:pt x="285812" y="101028"/>
                  <a:pt x="285812" y="100967"/>
                </a:cubicBezTo>
                <a:lnTo>
                  <a:pt x="285812" y="94249"/>
                </a:lnTo>
                <a:lnTo>
                  <a:pt x="285812" y="94219"/>
                </a:lnTo>
                <a:cubicBezTo>
                  <a:pt x="285812" y="94219"/>
                  <a:pt x="285812" y="94189"/>
                  <a:pt x="285751" y="94189"/>
                </a:cubicBezTo>
                <a:lnTo>
                  <a:pt x="280037" y="90876"/>
                </a:lnTo>
                <a:lnTo>
                  <a:pt x="280037" y="84310"/>
                </a:lnTo>
                <a:lnTo>
                  <a:pt x="285751" y="80997"/>
                </a:lnTo>
                <a:cubicBezTo>
                  <a:pt x="285812" y="80967"/>
                  <a:pt x="285842" y="80906"/>
                  <a:pt x="285842" y="80875"/>
                </a:cubicBezTo>
                <a:lnTo>
                  <a:pt x="285842" y="74158"/>
                </a:lnTo>
                <a:lnTo>
                  <a:pt x="285842" y="74128"/>
                </a:lnTo>
                <a:cubicBezTo>
                  <a:pt x="285842" y="74128"/>
                  <a:pt x="285842" y="74067"/>
                  <a:pt x="285812" y="74067"/>
                </a:cubicBezTo>
                <a:lnTo>
                  <a:pt x="280067" y="70784"/>
                </a:lnTo>
                <a:lnTo>
                  <a:pt x="280067" y="63975"/>
                </a:lnTo>
                <a:lnTo>
                  <a:pt x="285812" y="60662"/>
                </a:lnTo>
                <a:cubicBezTo>
                  <a:pt x="285842" y="60632"/>
                  <a:pt x="285873" y="60602"/>
                  <a:pt x="285873" y="60571"/>
                </a:cubicBezTo>
                <a:lnTo>
                  <a:pt x="285873" y="53823"/>
                </a:lnTo>
                <a:lnTo>
                  <a:pt x="285873" y="53793"/>
                </a:lnTo>
                <a:cubicBezTo>
                  <a:pt x="285873" y="53793"/>
                  <a:pt x="285873" y="53763"/>
                  <a:pt x="285842" y="53763"/>
                </a:cubicBezTo>
                <a:lnTo>
                  <a:pt x="280097" y="50449"/>
                </a:lnTo>
                <a:lnTo>
                  <a:pt x="280097" y="43854"/>
                </a:lnTo>
                <a:lnTo>
                  <a:pt x="285842" y="40540"/>
                </a:lnTo>
                <a:cubicBezTo>
                  <a:pt x="285873" y="40510"/>
                  <a:pt x="285903" y="40449"/>
                  <a:pt x="285903" y="40419"/>
                </a:cubicBezTo>
                <a:lnTo>
                  <a:pt x="285903" y="33701"/>
                </a:lnTo>
                <a:lnTo>
                  <a:pt x="285903" y="33641"/>
                </a:lnTo>
                <a:cubicBezTo>
                  <a:pt x="285903" y="33641"/>
                  <a:pt x="285903" y="33610"/>
                  <a:pt x="285873" y="33610"/>
                </a:cubicBezTo>
                <a:lnTo>
                  <a:pt x="280128" y="30297"/>
                </a:lnTo>
                <a:lnTo>
                  <a:pt x="280128" y="23701"/>
                </a:lnTo>
                <a:lnTo>
                  <a:pt x="284839" y="20388"/>
                </a:lnTo>
                <a:cubicBezTo>
                  <a:pt x="284900" y="20358"/>
                  <a:pt x="284930" y="20327"/>
                  <a:pt x="284930" y="20267"/>
                </a:cubicBezTo>
                <a:lnTo>
                  <a:pt x="284930" y="13549"/>
                </a:lnTo>
                <a:lnTo>
                  <a:pt x="284930" y="13519"/>
                </a:lnTo>
                <a:cubicBezTo>
                  <a:pt x="284930" y="13519"/>
                  <a:pt x="284930" y="13488"/>
                  <a:pt x="284900" y="13488"/>
                </a:cubicBezTo>
                <a:lnTo>
                  <a:pt x="279155" y="10175"/>
                </a:lnTo>
                <a:lnTo>
                  <a:pt x="279155" y="3519"/>
                </a:lnTo>
                <a:lnTo>
                  <a:pt x="279155" y="3488"/>
                </a:lnTo>
                <a:cubicBezTo>
                  <a:pt x="279155" y="3488"/>
                  <a:pt x="279155" y="3458"/>
                  <a:pt x="279125" y="3458"/>
                </a:cubicBezTo>
                <a:lnTo>
                  <a:pt x="273289" y="114"/>
                </a:lnTo>
                <a:cubicBezTo>
                  <a:pt x="273273" y="99"/>
                  <a:pt x="273258" y="92"/>
                  <a:pt x="273243" y="92"/>
                </a:cubicBezTo>
                <a:cubicBezTo>
                  <a:pt x="273228" y="92"/>
                  <a:pt x="273213" y="99"/>
                  <a:pt x="273198" y="114"/>
                </a:cubicBezTo>
                <a:lnTo>
                  <a:pt x="267453" y="3427"/>
                </a:lnTo>
                <a:lnTo>
                  <a:pt x="261708" y="114"/>
                </a:lnTo>
                <a:cubicBezTo>
                  <a:pt x="261693" y="99"/>
                  <a:pt x="261678" y="92"/>
                  <a:pt x="261659" y="92"/>
                </a:cubicBezTo>
                <a:cubicBezTo>
                  <a:pt x="261640" y="92"/>
                  <a:pt x="261617" y="99"/>
                  <a:pt x="261586" y="114"/>
                </a:cubicBezTo>
                <a:lnTo>
                  <a:pt x="255872" y="3427"/>
                </a:lnTo>
                <a:lnTo>
                  <a:pt x="250127" y="114"/>
                </a:lnTo>
                <a:cubicBezTo>
                  <a:pt x="250112" y="99"/>
                  <a:pt x="250089" y="92"/>
                  <a:pt x="250066" y="92"/>
                </a:cubicBezTo>
                <a:cubicBezTo>
                  <a:pt x="250044" y="92"/>
                  <a:pt x="250021" y="99"/>
                  <a:pt x="250006" y="114"/>
                </a:cubicBezTo>
                <a:lnTo>
                  <a:pt x="244261" y="3427"/>
                </a:lnTo>
                <a:lnTo>
                  <a:pt x="238394" y="23"/>
                </a:lnTo>
                <a:cubicBezTo>
                  <a:pt x="238364" y="8"/>
                  <a:pt x="238341" y="0"/>
                  <a:pt x="238322" y="0"/>
                </a:cubicBezTo>
                <a:cubicBezTo>
                  <a:pt x="238303" y="0"/>
                  <a:pt x="238288" y="8"/>
                  <a:pt x="238273" y="23"/>
                </a:cubicBezTo>
                <a:lnTo>
                  <a:pt x="232528" y="3336"/>
                </a:lnTo>
                <a:lnTo>
                  <a:pt x="226783" y="23"/>
                </a:lnTo>
                <a:cubicBezTo>
                  <a:pt x="226768" y="8"/>
                  <a:pt x="226753" y="0"/>
                  <a:pt x="226738" y="0"/>
                </a:cubicBezTo>
                <a:cubicBezTo>
                  <a:pt x="226722" y="0"/>
                  <a:pt x="226707" y="8"/>
                  <a:pt x="226692" y="23"/>
                </a:cubicBezTo>
                <a:lnTo>
                  <a:pt x="220947" y="3336"/>
                </a:lnTo>
                <a:lnTo>
                  <a:pt x="215202" y="23"/>
                </a:lnTo>
                <a:cubicBezTo>
                  <a:pt x="215187" y="8"/>
                  <a:pt x="215165" y="0"/>
                  <a:pt x="215142" y="0"/>
                </a:cubicBezTo>
                <a:cubicBezTo>
                  <a:pt x="215119" y="0"/>
                  <a:pt x="215096" y="8"/>
                  <a:pt x="215081" y="23"/>
                </a:cubicBezTo>
                <a:lnTo>
                  <a:pt x="209367" y="3336"/>
                </a:lnTo>
                <a:lnTo>
                  <a:pt x="203622" y="23"/>
                </a:lnTo>
                <a:cubicBezTo>
                  <a:pt x="203607" y="8"/>
                  <a:pt x="203584" y="0"/>
                  <a:pt x="203561" y="0"/>
                </a:cubicBezTo>
                <a:cubicBezTo>
                  <a:pt x="203538" y="0"/>
                  <a:pt x="203515" y="8"/>
                  <a:pt x="203500" y="23"/>
                </a:cubicBezTo>
                <a:lnTo>
                  <a:pt x="197755" y="3336"/>
                </a:lnTo>
                <a:lnTo>
                  <a:pt x="192041" y="23"/>
                </a:lnTo>
                <a:cubicBezTo>
                  <a:pt x="192011" y="8"/>
                  <a:pt x="191988" y="0"/>
                  <a:pt x="191969" y="0"/>
                </a:cubicBezTo>
                <a:cubicBezTo>
                  <a:pt x="191950" y="0"/>
                  <a:pt x="191935" y="8"/>
                  <a:pt x="191919" y="23"/>
                </a:cubicBezTo>
                <a:lnTo>
                  <a:pt x="186175" y="3336"/>
                </a:lnTo>
                <a:lnTo>
                  <a:pt x="180430" y="23"/>
                </a:lnTo>
                <a:cubicBezTo>
                  <a:pt x="180415" y="8"/>
                  <a:pt x="180399" y="0"/>
                  <a:pt x="180380" y="0"/>
                </a:cubicBezTo>
                <a:cubicBezTo>
                  <a:pt x="180361" y="0"/>
                  <a:pt x="180339" y="8"/>
                  <a:pt x="180308" y="23"/>
                </a:cubicBezTo>
                <a:lnTo>
                  <a:pt x="174594" y="3336"/>
                </a:lnTo>
                <a:lnTo>
                  <a:pt x="168849" y="23"/>
                </a:lnTo>
                <a:cubicBezTo>
                  <a:pt x="168834" y="8"/>
                  <a:pt x="168811" y="0"/>
                  <a:pt x="168788" y="0"/>
                </a:cubicBezTo>
                <a:cubicBezTo>
                  <a:pt x="168765" y="0"/>
                  <a:pt x="168743" y="8"/>
                  <a:pt x="168727" y="23"/>
                </a:cubicBezTo>
                <a:lnTo>
                  <a:pt x="162770" y="3367"/>
                </a:lnTo>
                <a:lnTo>
                  <a:pt x="157025" y="54"/>
                </a:lnTo>
                <a:cubicBezTo>
                  <a:pt x="157010" y="38"/>
                  <a:pt x="156995" y="31"/>
                  <a:pt x="156980" y="31"/>
                </a:cubicBezTo>
                <a:cubicBezTo>
                  <a:pt x="156964" y="31"/>
                  <a:pt x="156949" y="38"/>
                  <a:pt x="156934" y="54"/>
                </a:cubicBezTo>
                <a:lnTo>
                  <a:pt x="151189" y="3367"/>
                </a:lnTo>
                <a:lnTo>
                  <a:pt x="145444" y="54"/>
                </a:lnTo>
                <a:cubicBezTo>
                  <a:pt x="145429" y="38"/>
                  <a:pt x="145406" y="31"/>
                  <a:pt x="145384" y="31"/>
                </a:cubicBezTo>
                <a:cubicBezTo>
                  <a:pt x="145361" y="31"/>
                  <a:pt x="145338" y="38"/>
                  <a:pt x="145323" y="54"/>
                </a:cubicBezTo>
                <a:lnTo>
                  <a:pt x="139578" y="3367"/>
                </a:lnTo>
                <a:lnTo>
                  <a:pt x="133864" y="54"/>
                </a:lnTo>
                <a:cubicBezTo>
                  <a:pt x="133833" y="38"/>
                  <a:pt x="133810" y="31"/>
                  <a:pt x="133791" y="31"/>
                </a:cubicBezTo>
                <a:cubicBezTo>
                  <a:pt x="133772" y="31"/>
                  <a:pt x="133757" y="38"/>
                  <a:pt x="133742" y="54"/>
                </a:cubicBezTo>
                <a:lnTo>
                  <a:pt x="127997" y="3367"/>
                </a:lnTo>
                <a:lnTo>
                  <a:pt x="122252" y="54"/>
                </a:lnTo>
                <a:cubicBezTo>
                  <a:pt x="122237" y="38"/>
                  <a:pt x="122222" y="31"/>
                  <a:pt x="122207" y="31"/>
                </a:cubicBezTo>
                <a:cubicBezTo>
                  <a:pt x="122192" y="31"/>
                  <a:pt x="122176" y="38"/>
                  <a:pt x="122161" y="54"/>
                </a:cubicBezTo>
                <a:lnTo>
                  <a:pt x="116416" y="3367"/>
                </a:lnTo>
                <a:lnTo>
                  <a:pt x="110672" y="54"/>
                </a:lnTo>
                <a:cubicBezTo>
                  <a:pt x="110656" y="38"/>
                  <a:pt x="110641" y="31"/>
                  <a:pt x="110622" y="31"/>
                </a:cubicBezTo>
                <a:cubicBezTo>
                  <a:pt x="110603" y="31"/>
                  <a:pt x="110580" y="38"/>
                  <a:pt x="110550" y="54"/>
                </a:cubicBezTo>
                <a:lnTo>
                  <a:pt x="104836" y="3367"/>
                </a:lnTo>
                <a:lnTo>
                  <a:pt x="98939" y="23"/>
                </a:lnTo>
                <a:cubicBezTo>
                  <a:pt x="98924" y="8"/>
                  <a:pt x="98909" y="0"/>
                  <a:pt x="98890" y="0"/>
                </a:cubicBezTo>
                <a:cubicBezTo>
                  <a:pt x="98871" y="0"/>
                  <a:pt x="98848" y="8"/>
                  <a:pt x="98817" y="23"/>
                </a:cubicBezTo>
                <a:lnTo>
                  <a:pt x="93103" y="3336"/>
                </a:lnTo>
                <a:lnTo>
                  <a:pt x="87358" y="23"/>
                </a:lnTo>
                <a:cubicBezTo>
                  <a:pt x="87343" y="8"/>
                  <a:pt x="87320" y="0"/>
                  <a:pt x="87297" y="0"/>
                </a:cubicBezTo>
                <a:cubicBezTo>
                  <a:pt x="87275" y="0"/>
                  <a:pt x="87252" y="8"/>
                  <a:pt x="87237" y="23"/>
                </a:cubicBezTo>
                <a:lnTo>
                  <a:pt x="81492" y="3336"/>
                </a:lnTo>
                <a:lnTo>
                  <a:pt x="75777" y="23"/>
                </a:lnTo>
                <a:cubicBezTo>
                  <a:pt x="75747" y="8"/>
                  <a:pt x="75724" y="0"/>
                  <a:pt x="75705" y="0"/>
                </a:cubicBezTo>
                <a:cubicBezTo>
                  <a:pt x="75686" y="0"/>
                  <a:pt x="75671" y="8"/>
                  <a:pt x="75656" y="23"/>
                </a:cubicBezTo>
                <a:lnTo>
                  <a:pt x="69911" y="3336"/>
                </a:lnTo>
                <a:lnTo>
                  <a:pt x="64166" y="23"/>
                </a:lnTo>
                <a:cubicBezTo>
                  <a:pt x="64151" y="8"/>
                  <a:pt x="64136" y="0"/>
                  <a:pt x="64121" y="0"/>
                </a:cubicBezTo>
                <a:cubicBezTo>
                  <a:pt x="64105" y="0"/>
                  <a:pt x="64090" y="8"/>
                  <a:pt x="64075" y="23"/>
                </a:cubicBezTo>
                <a:lnTo>
                  <a:pt x="58330" y="3336"/>
                </a:lnTo>
                <a:lnTo>
                  <a:pt x="52585" y="23"/>
                </a:lnTo>
                <a:cubicBezTo>
                  <a:pt x="52570" y="8"/>
                  <a:pt x="52555" y="0"/>
                  <a:pt x="52536" y="0"/>
                </a:cubicBezTo>
                <a:cubicBezTo>
                  <a:pt x="52517" y="0"/>
                  <a:pt x="52494" y="8"/>
                  <a:pt x="52464" y="23"/>
                </a:cubicBezTo>
                <a:lnTo>
                  <a:pt x="46750" y="3336"/>
                </a:lnTo>
                <a:lnTo>
                  <a:pt x="41005" y="23"/>
                </a:lnTo>
                <a:cubicBezTo>
                  <a:pt x="40990" y="8"/>
                  <a:pt x="40967" y="0"/>
                  <a:pt x="40944" y="0"/>
                </a:cubicBezTo>
                <a:cubicBezTo>
                  <a:pt x="40921" y="0"/>
                  <a:pt x="40898" y="8"/>
                  <a:pt x="40883" y="23"/>
                </a:cubicBezTo>
                <a:lnTo>
                  <a:pt x="35138" y="3336"/>
                </a:lnTo>
                <a:lnTo>
                  <a:pt x="29424" y="23"/>
                </a:lnTo>
                <a:cubicBezTo>
                  <a:pt x="29394" y="8"/>
                  <a:pt x="29371" y="0"/>
                  <a:pt x="29352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9025" tIns="99025" rIns="99025" bIns="990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950"/>
              <a:buFont typeface="Arial"/>
              <a:buNone/>
            </a:pPr>
            <a:endParaRPr sz="195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86" name="Google Shape;1186;p39"/>
          <p:cNvSpPr/>
          <p:nvPr/>
        </p:nvSpPr>
        <p:spPr>
          <a:xfrm>
            <a:off x="121355" y="122520"/>
            <a:ext cx="9663290" cy="6612960"/>
          </a:xfrm>
          <a:custGeom>
            <a:avLst/>
            <a:gdLst/>
            <a:ahLst/>
            <a:cxnLst/>
            <a:rect l="l" t="t" r="r" b="b"/>
            <a:pathLst>
              <a:path w="284960" h="189973" extrusionOk="0">
                <a:moveTo>
                  <a:pt x="283075" y="1915"/>
                </a:moveTo>
                <a:lnTo>
                  <a:pt x="283075" y="188088"/>
                </a:lnTo>
                <a:lnTo>
                  <a:pt x="1915" y="188088"/>
                </a:lnTo>
                <a:lnTo>
                  <a:pt x="1915" y="1915"/>
                </a:lnTo>
                <a:close/>
                <a:moveTo>
                  <a:pt x="0" y="0"/>
                </a:moveTo>
                <a:lnTo>
                  <a:pt x="0" y="189972"/>
                </a:lnTo>
                <a:lnTo>
                  <a:pt x="284960" y="189972"/>
                </a:lnTo>
                <a:lnTo>
                  <a:pt x="284960" y="0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9025" tIns="99025" rIns="99025" bIns="990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950"/>
              <a:buFont typeface="Arial"/>
              <a:buNone/>
            </a:pPr>
            <a:endParaRPr sz="195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87" name="Google Shape;1187;p39"/>
          <p:cNvSpPr/>
          <p:nvPr/>
        </p:nvSpPr>
        <p:spPr>
          <a:xfrm>
            <a:off x="7845880" y="4356234"/>
            <a:ext cx="1772415" cy="2212833"/>
          </a:xfrm>
          <a:custGeom>
            <a:avLst/>
            <a:gdLst/>
            <a:ahLst/>
            <a:cxnLst/>
            <a:rect l="l" t="t" r="r" b="b"/>
            <a:pathLst>
              <a:path w="65443" h="66385" extrusionOk="0">
                <a:moveTo>
                  <a:pt x="63376" y="32646"/>
                </a:moveTo>
                <a:lnTo>
                  <a:pt x="63376" y="35108"/>
                </a:lnTo>
                <a:lnTo>
                  <a:pt x="60823" y="35108"/>
                </a:lnTo>
                <a:lnTo>
                  <a:pt x="60823" y="32646"/>
                </a:lnTo>
                <a:close/>
                <a:moveTo>
                  <a:pt x="59637" y="46476"/>
                </a:moveTo>
                <a:lnTo>
                  <a:pt x="59637" y="50306"/>
                </a:lnTo>
                <a:lnTo>
                  <a:pt x="55777" y="50306"/>
                </a:lnTo>
                <a:lnTo>
                  <a:pt x="55777" y="46476"/>
                </a:lnTo>
                <a:close/>
                <a:moveTo>
                  <a:pt x="54804" y="51461"/>
                </a:moveTo>
                <a:lnTo>
                  <a:pt x="54804" y="55746"/>
                </a:lnTo>
                <a:lnTo>
                  <a:pt x="51400" y="55746"/>
                </a:lnTo>
                <a:lnTo>
                  <a:pt x="51400" y="51461"/>
                </a:lnTo>
                <a:close/>
                <a:moveTo>
                  <a:pt x="59637" y="51461"/>
                </a:moveTo>
                <a:lnTo>
                  <a:pt x="59637" y="55746"/>
                </a:lnTo>
                <a:lnTo>
                  <a:pt x="55777" y="55746"/>
                </a:lnTo>
                <a:lnTo>
                  <a:pt x="55777" y="51461"/>
                </a:lnTo>
                <a:close/>
                <a:moveTo>
                  <a:pt x="59668" y="56993"/>
                </a:moveTo>
                <a:lnTo>
                  <a:pt x="59668" y="60579"/>
                </a:lnTo>
                <a:lnTo>
                  <a:pt x="56020" y="60579"/>
                </a:lnTo>
                <a:lnTo>
                  <a:pt x="56020" y="56993"/>
                </a:lnTo>
                <a:close/>
                <a:moveTo>
                  <a:pt x="50245" y="56719"/>
                </a:moveTo>
                <a:lnTo>
                  <a:pt x="50245" y="60610"/>
                </a:lnTo>
                <a:lnTo>
                  <a:pt x="45898" y="60610"/>
                </a:lnTo>
                <a:lnTo>
                  <a:pt x="45898" y="56719"/>
                </a:lnTo>
                <a:close/>
                <a:moveTo>
                  <a:pt x="54804" y="56719"/>
                </a:moveTo>
                <a:lnTo>
                  <a:pt x="54804" y="60610"/>
                </a:lnTo>
                <a:lnTo>
                  <a:pt x="51400" y="60610"/>
                </a:lnTo>
                <a:lnTo>
                  <a:pt x="51400" y="56719"/>
                </a:lnTo>
                <a:close/>
                <a:moveTo>
                  <a:pt x="35047" y="61856"/>
                </a:moveTo>
                <a:lnTo>
                  <a:pt x="35047" y="64409"/>
                </a:lnTo>
                <a:lnTo>
                  <a:pt x="32585" y="64409"/>
                </a:lnTo>
                <a:lnTo>
                  <a:pt x="32585" y="61856"/>
                </a:lnTo>
                <a:close/>
                <a:moveTo>
                  <a:pt x="64318" y="56993"/>
                </a:moveTo>
                <a:lnTo>
                  <a:pt x="64318" y="65230"/>
                </a:lnTo>
                <a:lnTo>
                  <a:pt x="56081" y="65230"/>
                </a:lnTo>
                <a:lnTo>
                  <a:pt x="56081" y="61582"/>
                </a:lnTo>
                <a:lnTo>
                  <a:pt x="60671" y="61582"/>
                </a:lnTo>
                <a:lnTo>
                  <a:pt x="60671" y="61552"/>
                </a:lnTo>
                <a:lnTo>
                  <a:pt x="60671" y="56993"/>
                </a:lnTo>
                <a:close/>
                <a:moveTo>
                  <a:pt x="63193" y="1"/>
                </a:moveTo>
                <a:lnTo>
                  <a:pt x="63193" y="26992"/>
                </a:lnTo>
                <a:lnTo>
                  <a:pt x="59668" y="26992"/>
                </a:lnTo>
                <a:lnTo>
                  <a:pt x="59668" y="31460"/>
                </a:lnTo>
                <a:lnTo>
                  <a:pt x="56628" y="31460"/>
                </a:lnTo>
                <a:lnTo>
                  <a:pt x="56628" y="40305"/>
                </a:lnTo>
                <a:lnTo>
                  <a:pt x="64166" y="40305"/>
                </a:lnTo>
                <a:lnTo>
                  <a:pt x="64166" y="50306"/>
                </a:lnTo>
                <a:lnTo>
                  <a:pt x="60640" y="50306"/>
                </a:lnTo>
                <a:lnTo>
                  <a:pt x="60640" y="45473"/>
                </a:lnTo>
                <a:lnTo>
                  <a:pt x="54804" y="45473"/>
                </a:lnTo>
                <a:lnTo>
                  <a:pt x="54804" y="50306"/>
                </a:lnTo>
                <a:lnTo>
                  <a:pt x="50245" y="50306"/>
                </a:lnTo>
                <a:lnTo>
                  <a:pt x="50245" y="55746"/>
                </a:lnTo>
                <a:lnTo>
                  <a:pt x="44895" y="55746"/>
                </a:lnTo>
                <a:lnTo>
                  <a:pt x="44895" y="61552"/>
                </a:lnTo>
                <a:lnTo>
                  <a:pt x="50245" y="61552"/>
                </a:lnTo>
                <a:lnTo>
                  <a:pt x="50245" y="65169"/>
                </a:lnTo>
                <a:lnTo>
                  <a:pt x="40275" y="65169"/>
                </a:lnTo>
                <a:lnTo>
                  <a:pt x="40275" y="57631"/>
                </a:lnTo>
                <a:lnTo>
                  <a:pt x="31400" y="57631"/>
                </a:lnTo>
                <a:lnTo>
                  <a:pt x="31400" y="60670"/>
                </a:lnTo>
                <a:lnTo>
                  <a:pt x="26931" y="60670"/>
                </a:lnTo>
                <a:lnTo>
                  <a:pt x="26931" y="64227"/>
                </a:lnTo>
                <a:lnTo>
                  <a:pt x="1" y="64227"/>
                </a:lnTo>
                <a:lnTo>
                  <a:pt x="1" y="64257"/>
                </a:lnTo>
                <a:lnTo>
                  <a:pt x="1" y="65382"/>
                </a:lnTo>
                <a:lnTo>
                  <a:pt x="28056" y="65382"/>
                </a:lnTo>
                <a:lnTo>
                  <a:pt x="28056" y="61856"/>
                </a:lnTo>
                <a:lnTo>
                  <a:pt x="31400" y="61856"/>
                </a:lnTo>
                <a:lnTo>
                  <a:pt x="31400" y="65534"/>
                </a:lnTo>
                <a:lnTo>
                  <a:pt x="36202" y="65534"/>
                </a:lnTo>
                <a:lnTo>
                  <a:pt x="36202" y="60670"/>
                </a:lnTo>
                <a:lnTo>
                  <a:pt x="32585" y="60670"/>
                </a:lnTo>
                <a:lnTo>
                  <a:pt x="32585" y="58786"/>
                </a:lnTo>
                <a:lnTo>
                  <a:pt x="39120" y="58786"/>
                </a:lnTo>
                <a:lnTo>
                  <a:pt x="39120" y="66294"/>
                </a:lnTo>
                <a:lnTo>
                  <a:pt x="51430" y="66294"/>
                </a:lnTo>
                <a:lnTo>
                  <a:pt x="51430" y="61552"/>
                </a:lnTo>
                <a:lnTo>
                  <a:pt x="54895" y="61552"/>
                </a:lnTo>
                <a:lnTo>
                  <a:pt x="54895" y="66385"/>
                </a:lnTo>
                <a:lnTo>
                  <a:pt x="65443" y="66385"/>
                </a:lnTo>
                <a:lnTo>
                  <a:pt x="65443" y="55807"/>
                </a:lnTo>
                <a:lnTo>
                  <a:pt x="60671" y="55807"/>
                </a:lnTo>
                <a:lnTo>
                  <a:pt x="60671" y="55746"/>
                </a:lnTo>
                <a:lnTo>
                  <a:pt x="60671" y="51461"/>
                </a:lnTo>
                <a:lnTo>
                  <a:pt x="65352" y="51461"/>
                </a:lnTo>
                <a:lnTo>
                  <a:pt x="65352" y="39150"/>
                </a:lnTo>
                <a:lnTo>
                  <a:pt x="57813" y="39150"/>
                </a:lnTo>
                <a:lnTo>
                  <a:pt x="57813" y="32615"/>
                </a:lnTo>
                <a:lnTo>
                  <a:pt x="59728" y="32615"/>
                </a:lnTo>
                <a:lnTo>
                  <a:pt x="59728" y="36202"/>
                </a:lnTo>
                <a:lnTo>
                  <a:pt x="64500" y="36202"/>
                </a:lnTo>
                <a:lnTo>
                  <a:pt x="64500" y="31430"/>
                </a:lnTo>
                <a:lnTo>
                  <a:pt x="60823" y="31430"/>
                </a:lnTo>
                <a:lnTo>
                  <a:pt x="60823" y="28086"/>
                </a:lnTo>
                <a:lnTo>
                  <a:pt x="64349" y="28086"/>
                </a:lnTo>
                <a:lnTo>
                  <a:pt x="64349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9025" tIns="99025" rIns="99025" bIns="990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950"/>
              <a:buFont typeface="Arial"/>
              <a:buNone/>
            </a:pPr>
            <a:endParaRPr sz="195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88" name="Google Shape;1188;p39"/>
          <p:cNvSpPr/>
          <p:nvPr/>
        </p:nvSpPr>
        <p:spPr>
          <a:xfrm>
            <a:off x="262357" y="290601"/>
            <a:ext cx="1772415" cy="2212833"/>
          </a:xfrm>
          <a:custGeom>
            <a:avLst/>
            <a:gdLst/>
            <a:ahLst/>
            <a:cxnLst/>
            <a:rect l="l" t="t" r="r" b="b"/>
            <a:pathLst>
              <a:path w="65443" h="66385" extrusionOk="0">
                <a:moveTo>
                  <a:pt x="32889" y="2037"/>
                </a:moveTo>
                <a:lnTo>
                  <a:pt x="32889" y="4590"/>
                </a:lnTo>
                <a:lnTo>
                  <a:pt x="30396" y="4590"/>
                </a:lnTo>
                <a:lnTo>
                  <a:pt x="30396" y="2037"/>
                </a:lnTo>
                <a:close/>
                <a:moveTo>
                  <a:pt x="9423" y="5837"/>
                </a:moveTo>
                <a:lnTo>
                  <a:pt x="9423" y="9423"/>
                </a:lnTo>
                <a:lnTo>
                  <a:pt x="5776" y="9423"/>
                </a:lnTo>
                <a:lnTo>
                  <a:pt x="5776" y="5837"/>
                </a:lnTo>
                <a:close/>
                <a:moveTo>
                  <a:pt x="9393" y="1186"/>
                </a:moveTo>
                <a:lnTo>
                  <a:pt x="9393" y="4864"/>
                </a:lnTo>
                <a:lnTo>
                  <a:pt x="4803" y="4864"/>
                </a:lnTo>
                <a:lnTo>
                  <a:pt x="4803" y="4894"/>
                </a:lnTo>
                <a:lnTo>
                  <a:pt x="4803" y="9454"/>
                </a:lnTo>
                <a:lnTo>
                  <a:pt x="1156" y="9454"/>
                </a:lnTo>
                <a:lnTo>
                  <a:pt x="1156" y="1186"/>
                </a:lnTo>
                <a:close/>
                <a:moveTo>
                  <a:pt x="19575" y="5806"/>
                </a:moveTo>
                <a:lnTo>
                  <a:pt x="19575" y="9667"/>
                </a:lnTo>
                <a:lnTo>
                  <a:pt x="15198" y="9667"/>
                </a:lnTo>
                <a:lnTo>
                  <a:pt x="15198" y="5806"/>
                </a:lnTo>
                <a:close/>
                <a:moveTo>
                  <a:pt x="14043" y="5806"/>
                </a:moveTo>
                <a:lnTo>
                  <a:pt x="14043" y="9697"/>
                </a:lnTo>
                <a:lnTo>
                  <a:pt x="10609" y="9697"/>
                </a:lnTo>
                <a:lnTo>
                  <a:pt x="10609" y="5806"/>
                </a:lnTo>
                <a:close/>
                <a:moveTo>
                  <a:pt x="9666" y="10670"/>
                </a:moveTo>
                <a:lnTo>
                  <a:pt x="9666" y="14955"/>
                </a:lnTo>
                <a:lnTo>
                  <a:pt x="5776" y="14955"/>
                </a:lnTo>
                <a:lnTo>
                  <a:pt x="5776" y="10670"/>
                </a:lnTo>
                <a:close/>
                <a:moveTo>
                  <a:pt x="14043" y="10670"/>
                </a:moveTo>
                <a:lnTo>
                  <a:pt x="14043" y="14955"/>
                </a:lnTo>
                <a:lnTo>
                  <a:pt x="10609" y="14955"/>
                </a:lnTo>
                <a:lnTo>
                  <a:pt x="10609" y="10670"/>
                </a:lnTo>
                <a:close/>
                <a:moveTo>
                  <a:pt x="9666" y="16110"/>
                </a:moveTo>
                <a:lnTo>
                  <a:pt x="9666" y="19940"/>
                </a:lnTo>
                <a:lnTo>
                  <a:pt x="5776" y="19940"/>
                </a:lnTo>
                <a:lnTo>
                  <a:pt x="5776" y="16110"/>
                </a:lnTo>
                <a:close/>
                <a:moveTo>
                  <a:pt x="4621" y="31308"/>
                </a:moveTo>
                <a:lnTo>
                  <a:pt x="4621" y="33770"/>
                </a:lnTo>
                <a:lnTo>
                  <a:pt x="2067" y="33770"/>
                </a:lnTo>
                <a:lnTo>
                  <a:pt x="2067" y="31308"/>
                </a:lnTo>
                <a:close/>
                <a:moveTo>
                  <a:pt x="1" y="1"/>
                </a:moveTo>
                <a:lnTo>
                  <a:pt x="1" y="10609"/>
                </a:lnTo>
                <a:lnTo>
                  <a:pt x="4803" y="10609"/>
                </a:lnTo>
                <a:lnTo>
                  <a:pt x="4803" y="10670"/>
                </a:lnTo>
                <a:lnTo>
                  <a:pt x="4803" y="14955"/>
                </a:lnTo>
                <a:lnTo>
                  <a:pt x="122" y="14955"/>
                </a:lnTo>
                <a:lnTo>
                  <a:pt x="122" y="27266"/>
                </a:lnTo>
                <a:lnTo>
                  <a:pt x="7660" y="27266"/>
                </a:lnTo>
                <a:lnTo>
                  <a:pt x="7660" y="33770"/>
                </a:lnTo>
                <a:lnTo>
                  <a:pt x="5745" y="33770"/>
                </a:lnTo>
                <a:lnTo>
                  <a:pt x="5745" y="30153"/>
                </a:lnTo>
                <a:lnTo>
                  <a:pt x="912" y="30153"/>
                </a:lnTo>
                <a:lnTo>
                  <a:pt x="912" y="34956"/>
                </a:lnTo>
                <a:lnTo>
                  <a:pt x="4621" y="34956"/>
                </a:lnTo>
                <a:lnTo>
                  <a:pt x="4621" y="38299"/>
                </a:lnTo>
                <a:lnTo>
                  <a:pt x="1064" y="38299"/>
                </a:lnTo>
                <a:lnTo>
                  <a:pt x="1064" y="66385"/>
                </a:lnTo>
                <a:lnTo>
                  <a:pt x="2219" y="66385"/>
                </a:lnTo>
                <a:lnTo>
                  <a:pt x="2219" y="39424"/>
                </a:lnTo>
                <a:lnTo>
                  <a:pt x="5745" y="39424"/>
                </a:lnTo>
                <a:lnTo>
                  <a:pt x="5745" y="34956"/>
                </a:lnTo>
                <a:lnTo>
                  <a:pt x="8785" y="34956"/>
                </a:lnTo>
                <a:lnTo>
                  <a:pt x="8785" y="26111"/>
                </a:lnTo>
                <a:lnTo>
                  <a:pt x="1247" y="26111"/>
                </a:lnTo>
                <a:lnTo>
                  <a:pt x="1247" y="16110"/>
                </a:lnTo>
                <a:lnTo>
                  <a:pt x="4803" y="16110"/>
                </a:lnTo>
                <a:lnTo>
                  <a:pt x="4803" y="20943"/>
                </a:lnTo>
                <a:lnTo>
                  <a:pt x="10609" y="20943"/>
                </a:lnTo>
                <a:lnTo>
                  <a:pt x="10609" y="16110"/>
                </a:lnTo>
                <a:lnTo>
                  <a:pt x="15168" y="16110"/>
                </a:lnTo>
                <a:lnTo>
                  <a:pt x="15168" y="10670"/>
                </a:lnTo>
                <a:lnTo>
                  <a:pt x="20518" y="10670"/>
                </a:lnTo>
                <a:lnTo>
                  <a:pt x="20518" y="4864"/>
                </a:lnTo>
                <a:lnTo>
                  <a:pt x="15198" y="4864"/>
                </a:lnTo>
                <a:lnTo>
                  <a:pt x="15198" y="1247"/>
                </a:lnTo>
                <a:lnTo>
                  <a:pt x="25199" y="1247"/>
                </a:lnTo>
                <a:lnTo>
                  <a:pt x="25199" y="8785"/>
                </a:lnTo>
                <a:lnTo>
                  <a:pt x="34044" y="8785"/>
                </a:lnTo>
                <a:lnTo>
                  <a:pt x="34044" y="5746"/>
                </a:lnTo>
                <a:lnTo>
                  <a:pt x="38542" y="5746"/>
                </a:lnTo>
                <a:lnTo>
                  <a:pt x="38542" y="2189"/>
                </a:lnTo>
                <a:lnTo>
                  <a:pt x="65442" y="2189"/>
                </a:lnTo>
                <a:lnTo>
                  <a:pt x="65442" y="1065"/>
                </a:lnTo>
                <a:lnTo>
                  <a:pt x="37357" y="1065"/>
                </a:lnTo>
                <a:lnTo>
                  <a:pt x="37357" y="4590"/>
                </a:lnTo>
                <a:lnTo>
                  <a:pt x="34013" y="4590"/>
                </a:lnTo>
                <a:lnTo>
                  <a:pt x="34013" y="913"/>
                </a:lnTo>
                <a:lnTo>
                  <a:pt x="29241" y="913"/>
                </a:lnTo>
                <a:lnTo>
                  <a:pt x="29241" y="5776"/>
                </a:lnTo>
                <a:lnTo>
                  <a:pt x="32828" y="5776"/>
                </a:lnTo>
                <a:lnTo>
                  <a:pt x="32828" y="7660"/>
                </a:lnTo>
                <a:lnTo>
                  <a:pt x="26354" y="7660"/>
                </a:lnTo>
                <a:lnTo>
                  <a:pt x="26354" y="62"/>
                </a:lnTo>
                <a:lnTo>
                  <a:pt x="14043" y="62"/>
                </a:lnTo>
                <a:lnTo>
                  <a:pt x="14043" y="4834"/>
                </a:lnTo>
                <a:lnTo>
                  <a:pt x="10578" y="4834"/>
                </a:lnTo>
                <a:lnTo>
                  <a:pt x="10578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9025" tIns="99025" rIns="99025" bIns="990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950"/>
              <a:buFont typeface="Arial"/>
              <a:buNone/>
            </a:pPr>
            <a:endParaRPr sz="195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89" name="Google Shape;1189;p39"/>
          <p:cNvSpPr/>
          <p:nvPr/>
        </p:nvSpPr>
        <p:spPr>
          <a:xfrm>
            <a:off x="262357" y="4371434"/>
            <a:ext cx="1797927" cy="2182433"/>
          </a:xfrm>
          <a:custGeom>
            <a:avLst/>
            <a:gdLst/>
            <a:ahLst/>
            <a:cxnLst/>
            <a:rect l="l" t="t" r="r" b="b"/>
            <a:pathLst>
              <a:path w="66385" h="65473" extrusionOk="0">
                <a:moveTo>
                  <a:pt x="4590" y="32584"/>
                </a:moveTo>
                <a:lnTo>
                  <a:pt x="4590" y="35077"/>
                </a:lnTo>
                <a:lnTo>
                  <a:pt x="2067" y="35077"/>
                </a:lnTo>
                <a:lnTo>
                  <a:pt x="2067" y="32584"/>
                </a:lnTo>
                <a:close/>
                <a:moveTo>
                  <a:pt x="9696" y="45898"/>
                </a:moveTo>
                <a:lnTo>
                  <a:pt x="9696" y="50275"/>
                </a:lnTo>
                <a:lnTo>
                  <a:pt x="5806" y="50275"/>
                </a:lnTo>
                <a:lnTo>
                  <a:pt x="5806" y="45898"/>
                </a:lnTo>
                <a:close/>
                <a:moveTo>
                  <a:pt x="9696" y="51430"/>
                </a:moveTo>
                <a:lnTo>
                  <a:pt x="9696" y="54864"/>
                </a:lnTo>
                <a:lnTo>
                  <a:pt x="5806" y="54864"/>
                </a:lnTo>
                <a:lnTo>
                  <a:pt x="5806" y="51430"/>
                </a:lnTo>
                <a:close/>
                <a:moveTo>
                  <a:pt x="14985" y="51430"/>
                </a:moveTo>
                <a:lnTo>
                  <a:pt x="14985" y="54864"/>
                </a:lnTo>
                <a:lnTo>
                  <a:pt x="10669" y="54864"/>
                </a:lnTo>
                <a:lnTo>
                  <a:pt x="10669" y="51430"/>
                </a:lnTo>
                <a:close/>
                <a:moveTo>
                  <a:pt x="9423" y="56050"/>
                </a:moveTo>
                <a:lnTo>
                  <a:pt x="9423" y="59697"/>
                </a:lnTo>
                <a:lnTo>
                  <a:pt x="5867" y="59697"/>
                </a:lnTo>
                <a:lnTo>
                  <a:pt x="5867" y="56050"/>
                </a:lnTo>
                <a:close/>
                <a:moveTo>
                  <a:pt x="14985" y="55807"/>
                </a:moveTo>
                <a:lnTo>
                  <a:pt x="14985" y="59697"/>
                </a:lnTo>
                <a:lnTo>
                  <a:pt x="10669" y="59697"/>
                </a:lnTo>
                <a:lnTo>
                  <a:pt x="10669" y="55807"/>
                </a:lnTo>
                <a:close/>
                <a:moveTo>
                  <a:pt x="19940" y="55807"/>
                </a:moveTo>
                <a:lnTo>
                  <a:pt x="19940" y="59697"/>
                </a:lnTo>
                <a:lnTo>
                  <a:pt x="16110" y="59697"/>
                </a:lnTo>
                <a:lnTo>
                  <a:pt x="16110" y="55807"/>
                </a:lnTo>
                <a:close/>
                <a:moveTo>
                  <a:pt x="33770" y="60822"/>
                </a:moveTo>
                <a:lnTo>
                  <a:pt x="33770" y="63375"/>
                </a:lnTo>
                <a:lnTo>
                  <a:pt x="31308" y="63375"/>
                </a:lnTo>
                <a:lnTo>
                  <a:pt x="31308" y="60822"/>
                </a:lnTo>
                <a:close/>
                <a:moveTo>
                  <a:pt x="4864" y="56080"/>
                </a:moveTo>
                <a:lnTo>
                  <a:pt x="4864" y="60670"/>
                </a:lnTo>
                <a:lnTo>
                  <a:pt x="9453" y="60670"/>
                </a:lnTo>
                <a:lnTo>
                  <a:pt x="9453" y="64317"/>
                </a:lnTo>
                <a:lnTo>
                  <a:pt x="1186" y="64317"/>
                </a:lnTo>
                <a:lnTo>
                  <a:pt x="1186" y="56080"/>
                </a:lnTo>
                <a:close/>
                <a:moveTo>
                  <a:pt x="1064" y="0"/>
                </a:moveTo>
                <a:lnTo>
                  <a:pt x="1064" y="28086"/>
                </a:lnTo>
                <a:lnTo>
                  <a:pt x="4590" y="28086"/>
                </a:lnTo>
                <a:lnTo>
                  <a:pt x="4590" y="31429"/>
                </a:lnTo>
                <a:lnTo>
                  <a:pt x="912" y="31429"/>
                </a:lnTo>
                <a:lnTo>
                  <a:pt x="912" y="36201"/>
                </a:lnTo>
                <a:lnTo>
                  <a:pt x="5775" y="36201"/>
                </a:lnTo>
                <a:lnTo>
                  <a:pt x="5775" y="32584"/>
                </a:lnTo>
                <a:lnTo>
                  <a:pt x="7690" y="32584"/>
                </a:lnTo>
                <a:lnTo>
                  <a:pt x="7690" y="39119"/>
                </a:lnTo>
                <a:lnTo>
                  <a:pt x="91" y="39119"/>
                </a:lnTo>
                <a:lnTo>
                  <a:pt x="91" y="51430"/>
                </a:lnTo>
                <a:lnTo>
                  <a:pt x="4833" y="51430"/>
                </a:lnTo>
                <a:lnTo>
                  <a:pt x="4833" y="54895"/>
                </a:lnTo>
                <a:lnTo>
                  <a:pt x="0" y="54895"/>
                </a:lnTo>
                <a:lnTo>
                  <a:pt x="0" y="65472"/>
                </a:lnTo>
                <a:lnTo>
                  <a:pt x="10578" y="65472"/>
                </a:lnTo>
                <a:lnTo>
                  <a:pt x="10578" y="60670"/>
                </a:lnTo>
                <a:lnTo>
                  <a:pt x="14925" y="60670"/>
                </a:lnTo>
                <a:lnTo>
                  <a:pt x="14925" y="65351"/>
                </a:lnTo>
                <a:lnTo>
                  <a:pt x="27235" y="65351"/>
                </a:lnTo>
                <a:lnTo>
                  <a:pt x="27235" y="57813"/>
                </a:lnTo>
                <a:lnTo>
                  <a:pt x="33770" y="57813"/>
                </a:lnTo>
                <a:lnTo>
                  <a:pt x="33770" y="59728"/>
                </a:lnTo>
                <a:lnTo>
                  <a:pt x="30183" y="59728"/>
                </a:lnTo>
                <a:lnTo>
                  <a:pt x="30183" y="64591"/>
                </a:lnTo>
                <a:lnTo>
                  <a:pt x="34955" y="64591"/>
                </a:lnTo>
                <a:lnTo>
                  <a:pt x="34955" y="60913"/>
                </a:lnTo>
                <a:lnTo>
                  <a:pt x="38299" y="60913"/>
                </a:lnTo>
                <a:lnTo>
                  <a:pt x="38299" y="64439"/>
                </a:lnTo>
                <a:lnTo>
                  <a:pt x="66384" y="64439"/>
                </a:lnTo>
                <a:lnTo>
                  <a:pt x="66384" y="63284"/>
                </a:lnTo>
                <a:lnTo>
                  <a:pt x="39423" y="63284"/>
                </a:lnTo>
                <a:lnTo>
                  <a:pt x="39423" y="59758"/>
                </a:lnTo>
                <a:lnTo>
                  <a:pt x="34955" y="59758"/>
                </a:lnTo>
                <a:lnTo>
                  <a:pt x="34955" y="56718"/>
                </a:lnTo>
                <a:lnTo>
                  <a:pt x="26110" y="56718"/>
                </a:lnTo>
                <a:lnTo>
                  <a:pt x="26110" y="64257"/>
                </a:lnTo>
                <a:lnTo>
                  <a:pt x="16110" y="64257"/>
                </a:lnTo>
                <a:lnTo>
                  <a:pt x="16110" y="60670"/>
                </a:lnTo>
                <a:lnTo>
                  <a:pt x="20943" y="60670"/>
                </a:lnTo>
                <a:lnTo>
                  <a:pt x="20943" y="54864"/>
                </a:lnTo>
                <a:lnTo>
                  <a:pt x="16110" y="54864"/>
                </a:lnTo>
                <a:lnTo>
                  <a:pt x="16110" y="50305"/>
                </a:lnTo>
                <a:lnTo>
                  <a:pt x="10669" y="50305"/>
                </a:lnTo>
                <a:lnTo>
                  <a:pt x="10669" y="44955"/>
                </a:lnTo>
                <a:lnTo>
                  <a:pt x="4864" y="44955"/>
                </a:lnTo>
                <a:lnTo>
                  <a:pt x="4864" y="50305"/>
                </a:lnTo>
                <a:lnTo>
                  <a:pt x="1246" y="50305"/>
                </a:lnTo>
                <a:lnTo>
                  <a:pt x="1246" y="40305"/>
                </a:lnTo>
                <a:lnTo>
                  <a:pt x="8785" y="40305"/>
                </a:lnTo>
                <a:lnTo>
                  <a:pt x="8785" y="31460"/>
                </a:lnTo>
                <a:lnTo>
                  <a:pt x="5745" y="31460"/>
                </a:lnTo>
                <a:lnTo>
                  <a:pt x="5745" y="26961"/>
                </a:lnTo>
                <a:lnTo>
                  <a:pt x="2219" y="26961"/>
                </a:lnTo>
                <a:lnTo>
                  <a:pt x="2219" y="0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9025" tIns="99025" rIns="99025" bIns="990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950"/>
              <a:buFont typeface="Arial"/>
              <a:buNone/>
            </a:pPr>
            <a:endParaRPr sz="195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90" name="Google Shape;1190;p39"/>
          <p:cNvSpPr/>
          <p:nvPr/>
        </p:nvSpPr>
        <p:spPr>
          <a:xfrm>
            <a:off x="7833110" y="305801"/>
            <a:ext cx="1797954" cy="2182433"/>
          </a:xfrm>
          <a:custGeom>
            <a:avLst/>
            <a:gdLst/>
            <a:ahLst/>
            <a:cxnLst/>
            <a:rect l="l" t="t" r="r" b="b"/>
            <a:pathLst>
              <a:path w="66386" h="65473" extrusionOk="0">
                <a:moveTo>
                  <a:pt x="35108" y="2098"/>
                </a:moveTo>
                <a:lnTo>
                  <a:pt x="35108" y="4651"/>
                </a:lnTo>
                <a:lnTo>
                  <a:pt x="32646" y="4651"/>
                </a:lnTo>
                <a:lnTo>
                  <a:pt x="32646" y="2098"/>
                </a:lnTo>
                <a:close/>
                <a:moveTo>
                  <a:pt x="60580" y="5776"/>
                </a:moveTo>
                <a:lnTo>
                  <a:pt x="60580" y="9423"/>
                </a:lnTo>
                <a:lnTo>
                  <a:pt x="56993" y="9423"/>
                </a:lnTo>
                <a:lnTo>
                  <a:pt x="56993" y="5776"/>
                </a:lnTo>
                <a:close/>
                <a:moveTo>
                  <a:pt x="65230" y="1186"/>
                </a:moveTo>
                <a:lnTo>
                  <a:pt x="65230" y="9423"/>
                </a:lnTo>
                <a:lnTo>
                  <a:pt x="61583" y="9423"/>
                </a:lnTo>
                <a:lnTo>
                  <a:pt x="61583" y="4833"/>
                </a:lnTo>
                <a:lnTo>
                  <a:pt x="56993" y="4833"/>
                </a:lnTo>
                <a:lnTo>
                  <a:pt x="56993" y="1186"/>
                </a:lnTo>
                <a:close/>
                <a:moveTo>
                  <a:pt x="50306" y="5776"/>
                </a:moveTo>
                <a:lnTo>
                  <a:pt x="50306" y="9666"/>
                </a:lnTo>
                <a:lnTo>
                  <a:pt x="46476" y="9666"/>
                </a:lnTo>
                <a:lnTo>
                  <a:pt x="46476" y="5776"/>
                </a:lnTo>
                <a:close/>
                <a:moveTo>
                  <a:pt x="55777" y="5776"/>
                </a:moveTo>
                <a:lnTo>
                  <a:pt x="55777" y="9666"/>
                </a:lnTo>
                <a:lnTo>
                  <a:pt x="51491" y="9666"/>
                </a:lnTo>
                <a:lnTo>
                  <a:pt x="51491" y="5776"/>
                </a:lnTo>
                <a:close/>
                <a:moveTo>
                  <a:pt x="55777" y="10639"/>
                </a:moveTo>
                <a:lnTo>
                  <a:pt x="55777" y="14074"/>
                </a:lnTo>
                <a:lnTo>
                  <a:pt x="51491" y="14074"/>
                </a:lnTo>
                <a:lnTo>
                  <a:pt x="51491" y="10639"/>
                </a:lnTo>
                <a:close/>
                <a:moveTo>
                  <a:pt x="60610" y="10639"/>
                </a:moveTo>
                <a:lnTo>
                  <a:pt x="60610" y="14074"/>
                </a:lnTo>
                <a:lnTo>
                  <a:pt x="56719" y="14074"/>
                </a:lnTo>
                <a:lnTo>
                  <a:pt x="56719" y="10639"/>
                </a:lnTo>
                <a:close/>
                <a:moveTo>
                  <a:pt x="60610" y="15198"/>
                </a:moveTo>
                <a:lnTo>
                  <a:pt x="60610" y="19575"/>
                </a:lnTo>
                <a:lnTo>
                  <a:pt x="56719" y="19575"/>
                </a:lnTo>
                <a:lnTo>
                  <a:pt x="56719" y="15198"/>
                </a:lnTo>
                <a:close/>
                <a:moveTo>
                  <a:pt x="64409" y="30396"/>
                </a:moveTo>
                <a:lnTo>
                  <a:pt x="64409" y="32889"/>
                </a:lnTo>
                <a:lnTo>
                  <a:pt x="61856" y="32889"/>
                </a:lnTo>
                <a:lnTo>
                  <a:pt x="61856" y="30396"/>
                </a:lnTo>
                <a:close/>
                <a:moveTo>
                  <a:pt x="55807" y="1"/>
                </a:moveTo>
                <a:lnTo>
                  <a:pt x="55807" y="4833"/>
                </a:lnTo>
                <a:lnTo>
                  <a:pt x="51461" y="4833"/>
                </a:lnTo>
                <a:lnTo>
                  <a:pt x="51461" y="153"/>
                </a:lnTo>
                <a:lnTo>
                  <a:pt x="39151" y="153"/>
                </a:lnTo>
                <a:lnTo>
                  <a:pt x="39151" y="7691"/>
                </a:lnTo>
                <a:lnTo>
                  <a:pt x="32615" y="7691"/>
                </a:lnTo>
                <a:lnTo>
                  <a:pt x="32615" y="5776"/>
                </a:lnTo>
                <a:lnTo>
                  <a:pt x="36202" y="5776"/>
                </a:lnTo>
                <a:lnTo>
                  <a:pt x="36202" y="912"/>
                </a:lnTo>
                <a:lnTo>
                  <a:pt x="31430" y="912"/>
                </a:lnTo>
                <a:lnTo>
                  <a:pt x="31430" y="4621"/>
                </a:lnTo>
                <a:lnTo>
                  <a:pt x="28087" y="4621"/>
                </a:lnTo>
                <a:lnTo>
                  <a:pt x="28087" y="1064"/>
                </a:lnTo>
                <a:lnTo>
                  <a:pt x="1" y="1064"/>
                </a:lnTo>
                <a:lnTo>
                  <a:pt x="1" y="2219"/>
                </a:lnTo>
                <a:lnTo>
                  <a:pt x="26931" y="2219"/>
                </a:lnTo>
                <a:lnTo>
                  <a:pt x="26931" y="5745"/>
                </a:lnTo>
                <a:lnTo>
                  <a:pt x="31430" y="5745"/>
                </a:lnTo>
                <a:lnTo>
                  <a:pt x="31430" y="8785"/>
                </a:lnTo>
                <a:lnTo>
                  <a:pt x="40275" y="8785"/>
                </a:lnTo>
                <a:lnTo>
                  <a:pt x="40275" y="1308"/>
                </a:lnTo>
                <a:lnTo>
                  <a:pt x="50275" y="1308"/>
                </a:lnTo>
                <a:lnTo>
                  <a:pt x="50275" y="4833"/>
                </a:lnTo>
                <a:lnTo>
                  <a:pt x="45442" y="4833"/>
                </a:lnTo>
                <a:lnTo>
                  <a:pt x="45442" y="10639"/>
                </a:lnTo>
                <a:lnTo>
                  <a:pt x="50275" y="10639"/>
                </a:lnTo>
                <a:lnTo>
                  <a:pt x="50275" y="15198"/>
                </a:lnTo>
                <a:lnTo>
                  <a:pt x="55716" y="15198"/>
                </a:lnTo>
                <a:lnTo>
                  <a:pt x="55716" y="20548"/>
                </a:lnTo>
                <a:lnTo>
                  <a:pt x="61522" y="20548"/>
                </a:lnTo>
                <a:lnTo>
                  <a:pt x="61522" y="15198"/>
                </a:lnTo>
                <a:lnTo>
                  <a:pt x="65139" y="15198"/>
                </a:lnTo>
                <a:lnTo>
                  <a:pt x="65139" y="25198"/>
                </a:lnTo>
                <a:lnTo>
                  <a:pt x="57601" y="25198"/>
                </a:lnTo>
                <a:lnTo>
                  <a:pt x="57601" y="34044"/>
                </a:lnTo>
                <a:lnTo>
                  <a:pt x="60640" y="34044"/>
                </a:lnTo>
                <a:lnTo>
                  <a:pt x="60640" y="38542"/>
                </a:lnTo>
                <a:lnTo>
                  <a:pt x="64166" y="38542"/>
                </a:lnTo>
                <a:lnTo>
                  <a:pt x="64166" y="65473"/>
                </a:lnTo>
                <a:lnTo>
                  <a:pt x="65382" y="65473"/>
                </a:lnTo>
                <a:lnTo>
                  <a:pt x="65382" y="37387"/>
                </a:lnTo>
                <a:lnTo>
                  <a:pt x="61856" y="37387"/>
                </a:lnTo>
                <a:lnTo>
                  <a:pt x="61856" y="34044"/>
                </a:lnTo>
                <a:lnTo>
                  <a:pt x="65534" y="34044"/>
                </a:lnTo>
                <a:lnTo>
                  <a:pt x="65534" y="29271"/>
                </a:lnTo>
                <a:lnTo>
                  <a:pt x="60671" y="29271"/>
                </a:lnTo>
                <a:lnTo>
                  <a:pt x="60671" y="32889"/>
                </a:lnTo>
                <a:lnTo>
                  <a:pt x="58786" y="32889"/>
                </a:lnTo>
                <a:lnTo>
                  <a:pt x="58786" y="26384"/>
                </a:lnTo>
                <a:lnTo>
                  <a:pt x="66294" y="26384"/>
                </a:lnTo>
                <a:lnTo>
                  <a:pt x="66294" y="14074"/>
                </a:lnTo>
                <a:lnTo>
                  <a:pt x="61552" y="14074"/>
                </a:lnTo>
                <a:lnTo>
                  <a:pt x="61552" y="10609"/>
                </a:lnTo>
                <a:lnTo>
                  <a:pt x="66385" y="10609"/>
                </a:lnTo>
                <a:lnTo>
                  <a:pt x="66385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9025" tIns="99025" rIns="99025" bIns="990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950"/>
              <a:buFont typeface="Arial"/>
              <a:buNone/>
            </a:pPr>
            <a:endParaRPr sz="195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91" name="Google Shape;1191;p39"/>
          <p:cNvSpPr txBox="1">
            <a:spLocks noGrp="1"/>
          </p:cNvSpPr>
          <p:nvPr>
            <p:ph type="subTitle" idx="1"/>
          </p:nvPr>
        </p:nvSpPr>
        <p:spPr>
          <a:xfrm>
            <a:off x="1015760" y="3726800"/>
            <a:ext cx="2356575" cy="98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517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1733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1733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1733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1733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1733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1733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1733"/>
              </a:spcBef>
              <a:spcAft>
                <a:spcPts val="17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92" name="Google Shape;1192;p39"/>
          <p:cNvSpPr txBox="1">
            <a:spLocks noGrp="1"/>
          </p:cNvSpPr>
          <p:nvPr>
            <p:ph type="subTitle" idx="2"/>
          </p:nvPr>
        </p:nvSpPr>
        <p:spPr>
          <a:xfrm>
            <a:off x="3774709" y="3726800"/>
            <a:ext cx="2356575" cy="98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517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1733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1733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1733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1733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1733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1733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1733"/>
              </a:spcBef>
              <a:spcAft>
                <a:spcPts val="17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93" name="Google Shape;1193;p39"/>
          <p:cNvSpPr txBox="1">
            <a:spLocks noGrp="1"/>
          </p:cNvSpPr>
          <p:nvPr>
            <p:ph type="subTitle" idx="3"/>
          </p:nvPr>
        </p:nvSpPr>
        <p:spPr>
          <a:xfrm>
            <a:off x="6533665" y="3726800"/>
            <a:ext cx="2356575" cy="98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517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1733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1733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1733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1733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1733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1733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1733"/>
              </a:spcBef>
              <a:spcAft>
                <a:spcPts val="17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94" name="Google Shape;1194;p39"/>
          <p:cNvSpPr txBox="1">
            <a:spLocks noGrp="1"/>
          </p:cNvSpPr>
          <p:nvPr>
            <p:ph type="subTitle" idx="4"/>
          </p:nvPr>
        </p:nvSpPr>
        <p:spPr>
          <a:xfrm>
            <a:off x="1015760" y="3130051"/>
            <a:ext cx="2356575" cy="70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600">
                <a:solidFill>
                  <a:schemeClr val="dk1"/>
                </a:solidFill>
                <a:latin typeface="Playfair Display ExtraBold"/>
                <a:ea typeface="Playfair Display ExtraBold"/>
                <a:cs typeface="Playfair Display ExtraBold"/>
                <a:sym typeface="Playfair Display ExtraBold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600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600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600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600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600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600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600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6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1195" name="Google Shape;1195;p39"/>
          <p:cNvSpPr txBox="1">
            <a:spLocks noGrp="1"/>
          </p:cNvSpPr>
          <p:nvPr>
            <p:ph type="subTitle" idx="5"/>
          </p:nvPr>
        </p:nvSpPr>
        <p:spPr>
          <a:xfrm>
            <a:off x="3774713" y="3130051"/>
            <a:ext cx="2356575" cy="70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600">
                <a:solidFill>
                  <a:schemeClr val="dk1"/>
                </a:solidFill>
                <a:latin typeface="Playfair Display ExtraBold"/>
                <a:ea typeface="Playfair Display ExtraBold"/>
                <a:cs typeface="Playfair Display ExtraBold"/>
                <a:sym typeface="Playfair Display ExtraBold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600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600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600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600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600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600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600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6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1196" name="Google Shape;1196;p39"/>
          <p:cNvSpPr txBox="1">
            <a:spLocks noGrp="1"/>
          </p:cNvSpPr>
          <p:nvPr>
            <p:ph type="subTitle" idx="6"/>
          </p:nvPr>
        </p:nvSpPr>
        <p:spPr>
          <a:xfrm>
            <a:off x="6533665" y="3130051"/>
            <a:ext cx="2356575" cy="70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600">
                <a:solidFill>
                  <a:schemeClr val="dk1"/>
                </a:solidFill>
                <a:latin typeface="Playfair Display ExtraBold"/>
                <a:ea typeface="Playfair Display ExtraBold"/>
                <a:cs typeface="Playfair Display ExtraBold"/>
                <a:sym typeface="Playfair Display ExtraBold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600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600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600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600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600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600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600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6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1197" name="Google Shape;1197;p39"/>
          <p:cNvSpPr txBox="1">
            <a:spLocks noGrp="1"/>
          </p:cNvSpPr>
          <p:nvPr>
            <p:ph type="title"/>
          </p:nvPr>
        </p:nvSpPr>
        <p:spPr>
          <a:xfrm>
            <a:off x="772660" y="492533"/>
            <a:ext cx="8360625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Playfair Display"/>
              <a:buNone/>
              <a:defRPr sz="3791" b="1">
                <a:solidFill>
                  <a:schemeClr val="dk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Playfair Display"/>
              <a:buNone/>
              <a:defRPr sz="3791" b="1">
                <a:solidFill>
                  <a:schemeClr val="dk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Playfair Display"/>
              <a:buNone/>
              <a:defRPr sz="3791" b="1">
                <a:solidFill>
                  <a:schemeClr val="dk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Playfair Display"/>
              <a:buNone/>
              <a:defRPr sz="3791" b="1">
                <a:solidFill>
                  <a:schemeClr val="dk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Playfair Display"/>
              <a:buNone/>
              <a:defRPr sz="3791" b="1">
                <a:solidFill>
                  <a:schemeClr val="dk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Playfair Display"/>
              <a:buNone/>
              <a:defRPr sz="3791" b="1">
                <a:solidFill>
                  <a:schemeClr val="dk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Playfair Display"/>
              <a:buNone/>
              <a:defRPr sz="3791" b="1">
                <a:solidFill>
                  <a:schemeClr val="dk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Playfair Display"/>
              <a:buNone/>
              <a:defRPr sz="3791" b="1">
                <a:solidFill>
                  <a:schemeClr val="dk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Playfair Display"/>
              <a:buNone/>
              <a:defRPr sz="3791" b="1">
                <a:solidFill>
                  <a:schemeClr val="dk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9pPr>
          </a:lstStyle>
          <a:p>
            <a:endParaRPr/>
          </a:p>
        </p:txBody>
      </p:sp>
      <p:grpSp>
        <p:nvGrpSpPr>
          <p:cNvPr id="1198" name="Google Shape;1198;p39"/>
          <p:cNvGrpSpPr/>
          <p:nvPr/>
        </p:nvGrpSpPr>
        <p:grpSpPr>
          <a:xfrm flipH="1">
            <a:off x="8570034" y="1256134"/>
            <a:ext cx="718683" cy="882733"/>
            <a:chOff x="830900" y="3611450"/>
            <a:chExt cx="663400" cy="662050"/>
          </a:xfrm>
        </p:grpSpPr>
        <p:sp>
          <p:nvSpPr>
            <p:cNvPr id="1199" name="Google Shape;1199;p39"/>
            <p:cNvSpPr/>
            <p:nvPr/>
          </p:nvSpPr>
          <p:spPr>
            <a:xfrm>
              <a:off x="1036825" y="4005225"/>
              <a:ext cx="174025" cy="268275"/>
            </a:xfrm>
            <a:custGeom>
              <a:avLst/>
              <a:gdLst/>
              <a:ahLst/>
              <a:cxnLst/>
              <a:rect l="l" t="t" r="r" b="b"/>
              <a:pathLst>
                <a:path w="6961" h="10731" extrusionOk="0">
                  <a:moveTo>
                    <a:pt x="2797" y="1"/>
                  </a:moveTo>
                  <a:lnTo>
                    <a:pt x="3678" y="6141"/>
                  </a:lnTo>
                  <a:lnTo>
                    <a:pt x="3678" y="6141"/>
                  </a:lnTo>
                  <a:lnTo>
                    <a:pt x="1976" y="214"/>
                  </a:lnTo>
                  <a:lnTo>
                    <a:pt x="1976" y="214"/>
                  </a:lnTo>
                  <a:cubicBezTo>
                    <a:pt x="0" y="3800"/>
                    <a:pt x="1095" y="8451"/>
                    <a:pt x="4620" y="10731"/>
                  </a:cubicBezTo>
                  <a:cubicBezTo>
                    <a:pt x="6961" y="7205"/>
                    <a:pt x="6110" y="2524"/>
                    <a:pt x="279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0" name="Google Shape;1200;p39"/>
            <p:cNvSpPr/>
            <p:nvPr/>
          </p:nvSpPr>
          <p:spPr>
            <a:xfrm>
              <a:off x="1224525" y="3872550"/>
              <a:ext cx="269775" cy="120500"/>
            </a:xfrm>
            <a:custGeom>
              <a:avLst/>
              <a:gdLst/>
              <a:ahLst/>
              <a:cxnLst/>
              <a:rect l="l" t="t" r="r" b="b"/>
              <a:pathLst>
                <a:path w="10791" h="4820" extrusionOk="0">
                  <a:moveTo>
                    <a:pt x="4331" y="1"/>
                  </a:moveTo>
                  <a:cubicBezTo>
                    <a:pt x="2901" y="1"/>
                    <a:pt x="1455" y="383"/>
                    <a:pt x="152" y="1174"/>
                  </a:cubicBezTo>
                  <a:lnTo>
                    <a:pt x="6170" y="2542"/>
                  </a:lnTo>
                  <a:lnTo>
                    <a:pt x="0" y="2025"/>
                  </a:lnTo>
                  <a:lnTo>
                    <a:pt x="0" y="2025"/>
                  </a:lnTo>
                  <a:cubicBezTo>
                    <a:pt x="1579" y="3852"/>
                    <a:pt x="3830" y="4820"/>
                    <a:pt x="6108" y="4820"/>
                  </a:cubicBezTo>
                  <a:cubicBezTo>
                    <a:pt x="7734" y="4820"/>
                    <a:pt x="9373" y="4327"/>
                    <a:pt x="10791" y="3302"/>
                  </a:cubicBezTo>
                  <a:cubicBezTo>
                    <a:pt x="9231" y="1145"/>
                    <a:pt x="6804" y="1"/>
                    <a:pt x="433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201" name="Google Shape;1201;p39"/>
            <p:cNvGrpSpPr/>
            <p:nvPr/>
          </p:nvGrpSpPr>
          <p:grpSpPr>
            <a:xfrm>
              <a:off x="830900" y="3611450"/>
              <a:ext cx="530425" cy="495175"/>
              <a:chOff x="830900" y="3611450"/>
              <a:chExt cx="530425" cy="495175"/>
            </a:xfrm>
          </p:grpSpPr>
          <p:sp>
            <p:nvSpPr>
              <p:cNvPr id="1202" name="Google Shape;1202;p39"/>
              <p:cNvSpPr/>
              <p:nvPr/>
            </p:nvSpPr>
            <p:spPr>
              <a:xfrm>
                <a:off x="830900" y="3611450"/>
                <a:ext cx="530425" cy="495175"/>
              </a:xfrm>
              <a:custGeom>
                <a:avLst/>
                <a:gdLst/>
                <a:ahLst/>
                <a:cxnLst/>
                <a:rect l="l" t="t" r="r" b="b"/>
                <a:pathLst>
                  <a:path w="21217" h="19807" extrusionOk="0">
                    <a:moveTo>
                      <a:pt x="10346" y="1"/>
                    </a:moveTo>
                    <a:cubicBezTo>
                      <a:pt x="10272" y="1"/>
                      <a:pt x="10197" y="3"/>
                      <a:pt x="10122" y="7"/>
                    </a:cubicBezTo>
                    <a:cubicBezTo>
                      <a:pt x="7933" y="98"/>
                      <a:pt x="6262" y="1983"/>
                      <a:pt x="6383" y="4141"/>
                    </a:cubicBezTo>
                    <a:cubicBezTo>
                      <a:pt x="6414" y="4627"/>
                      <a:pt x="6535" y="5083"/>
                      <a:pt x="6718" y="5509"/>
                    </a:cubicBezTo>
                    <a:cubicBezTo>
                      <a:pt x="6322" y="5235"/>
                      <a:pt x="5866" y="5022"/>
                      <a:pt x="5411" y="4901"/>
                    </a:cubicBezTo>
                    <a:cubicBezTo>
                      <a:pt x="5053" y="4804"/>
                      <a:pt x="4695" y="4757"/>
                      <a:pt x="4344" y="4757"/>
                    </a:cubicBezTo>
                    <a:cubicBezTo>
                      <a:pt x="2602" y="4757"/>
                      <a:pt x="1028" y="5896"/>
                      <a:pt x="547" y="7667"/>
                    </a:cubicBezTo>
                    <a:cubicBezTo>
                      <a:pt x="0" y="9794"/>
                      <a:pt x="1216" y="11952"/>
                      <a:pt x="3344" y="12530"/>
                    </a:cubicBezTo>
                    <a:cubicBezTo>
                      <a:pt x="3692" y="12623"/>
                      <a:pt x="4058" y="12663"/>
                      <a:pt x="4415" y="12663"/>
                    </a:cubicBezTo>
                    <a:cubicBezTo>
                      <a:pt x="4525" y="12663"/>
                      <a:pt x="4634" y="12659"/>
                      <a:pt x="4742" y="12652"/>
                    </a:cubicBezTo>
                    <a:lnTo>
                      <a:pt x="4742" y="12652"/>
                    </a:lnTo>
                    <a:cubicBezTo>
                      <a:pt x="4347" y="12925"/>
                      <a:pt x="4012" y="13259"/>
                      <a:pt x="3739" y="13685"/>
                    </a:cubicBezTo>
                    <a:cubicBezTo>
                      <a:pt x="2523" y="15478"/>
                      <a:pt x="3070" y="17971"/>
                      <a:pt x="4894" y="19156"/>
                    </a:cubicBezTo>
                    <a:cubicBezTo>
                      <a:pt x="5556" y="19598"/>
                      <a:pt x="6302" y="19807"/>
                      <a:pt x="7041" y="19807"/>
                    </a:cubicBezTo>
                    <a:cubicBezTo>
                      <a:pt x="8337" y="19807"/>
                      <a:pt x="9610" y="19163"/>
                      <a:pt x="10365" y="18001"/>
                    </a:cubicBezTo>
                    <a:cubicBezTo>
                      <a:pt x="10639" y="17636"/>
                      <a:pt x="10791" y="17181"/>
                      <a:pt x="10882" y="16725"/>
                    </a:cubicBezTo>
                    <a:cubicBezTo>
                      <a:pt x="11034" y="17181"/>
                      <a:pt x="11277" y="17576"/>
                      <a:pt x="11581" y="17971"/>
                    </a:cubicBezTo>
                    <a:cubicBezTo>
                      <a:pt x="12362" y="18943"/>
                      <a:pt x="13501" y="19450"/>
                      <a:pt x="14652" y="19450"/>
                    </a:cubicBezTo>
                    <a:cubicBezTo>
                      <a:pt x="15514" y="19450"/>
                      <a:pt x="16383" y="19165"/>
                      <a:pt x="17113" y="18579"/>
                    </a:cubicBezTo>
                    <a:cubicBezTo>
                      <a:pt x="18845" y="17211"/>
                      <a:pt x="19089" y="14749"/>
                      <a:pt x="17721" y="13016"/>
                    </a:cubicBezTo>
                    <a:cubicBezTo>
                      <a:pt x="17417" y="12652"/>
                      <a:pt x="17082" y="12348"/>
                      <a:pt x="16748" y="12104"/>
                    </a:cubicBezTo>
                    <a:cubicBezTo>
                      <a:pt x="17234" y="12104"/>
                      <a:pt x="17690" y="12044"/>
                      <a:pt x="18146" y="11861"/>
                    </a:cubicBezTo>
                    <a:cubicBezTo>
                      <a:pt x="20213" y="11041"/>
                      <a:pt x="21216" y="8761"/>
                      <a:pt x="20426" y="6724"/>
                    </a:cubicBezTo>
                    <a:cubicBezTo>
                      <a:pt x="19818" y="5135"/>
                      <a:pt x="18331" y="4175"/>
                      <a:pt x="16736" y="4175"/>
                    </a:cubicBezTo>
                    <a:cubicBezTo>
                      <a:pt x="16256" y="4175"/>
                      <a:pt x="15767" y="4262"/>
                      <a:pt x="15289" y="4445"/>
                    </a:cubicBezTo>
                    <a:cubicBezTo>
                      <a:pt x="14833" y="4597"/>
                      <a:pt x="14438" y="4840"/>
                      <a:pt x="14073" y="5174"/>
                    </a:cubicBezTo>
                    <a:cubicBezTo>
                      <a:pt x="14225" y="4718"/>
                      <a:pt x="14316" y="4262"/>
                      <a:pt x="14286" y="3746"/>
                    </a:cubicBezTo>
                    <a:cubicBezTo>
                      <a:pt x="14169" y="1632"/>
                      <a:pt x="12436" y="1"/>
                      <a:pt x="1034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03" name="Google Shape;1203;p39"/>
              <p:cNvSpPr/>
              <p:nvPr/>
            </p:nvSpPr>
            <p:spPr>
              <a:xfrm>
                <a:off x="1002625" y="3868450"/>
                <a:ext cx="95775" cy="121600"/>
              </a:xfrm>
              <a:custGeom>
                <a:avLst/>
                <a:gdLst/>
                <a:ahLst/>
                <a:cxnLst/>
                <a:rect l="l" t="t" r="r" b="b"/>
                <a:pathLst>
                  <a:path w="3831" h="4864" extrusionOk="0">
                    <a:moveTo>
                      <a:pt x="3830" y="1"/>
                    </a:moveTo>
                    <a:lnTo>
                      <a:pt x="1" y="3314"/>
                    </a:lnTo>
                    <a:lnTo>
                      <a:pt x="61" y="3435"/>
                    </a:lnTo>
                    <a:lnTo>
                      <a:pt x="3526" y="517"/>
                    </a:lnTo>
                    <a:lnTo>
                      <a:pt x="3526" y="517"/>
                    </a:lnTo>
                    <a:lnTo>
                      <a:pt x="2250" y="4834"/>
                    </a:lnTo>
                    <a:lnTo>
                      <a:pt x="2402" y="4864"/>
                    </a:lnTo>
                    <a:lnTo>
                      <a:pt x="3830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04" name="Google Shape;1204;p39"/>
              <p:cNvSpPr/>
              <p:nvPr/>
            </p:nvSpPr>
            <p:spPr>
              <a:xfrm>
                <a:off x="1017825" y="3873025"/>
                <a:ext cx="78300" cy="116275"/>
              </a:xfrm>
              <a:custGeom>
                <a:avLst/>
                <a:gdLst/>
                <a:ahLst/>
                <a:cxnLst/>
                <a:rect l="l" t="t" r="r" b="b"/>
                <a:pathLst>
                  <a:path w="3132" h="4651" extrusionOk="0">
                    <a:moveTo>
                      <a:pt x="2979" y="0"/>
                    </a:moveTo>
                    <a:lnTo>
                      <a:pt x="0" y="4590"/>
                    </a:lnTo>
                    <a:lnTo>
                      <a:pt x="122" y="4651"/>
                    </a:lnTo>
                    <a:lnTo>
                      <a:pt x="3131" y="91"/>
                    </a:lnTo>
                    <a:lnTo>
                      <a:pt x="2979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05" name="Google Shape;1205;p39"/>
              <p:cNvSpPr/>
              <p:nvPr/>
            </p:nvSpPr>
            <p:spPr>
              <a:xfrm>
                <a:off x="1010225" y="3985475"/>
                <a:ext cx="15225" cy="14050"/>
              </a:xfrm>
              <a:custGeom>
                <a:avLst/>
                <a:gdLst/>
                <a:ahLst/>
                <a:cxnLst/>
                <a:rect l="l" t="t" r="r" b="b"/>
                <a:pathLst>
                  <a:path w="609" h="562" extrusionOk="0">
                    <a:moveTo>
                      <a:pt x="320" y="1"/>
                    </a:moveTo>
                    <a:cubicBezTo>
                      <a:pt x="223" y="1"/>
                      <a:pt x="122" y="41"/>
                      <a:pt x="61" y="122"/>
                    </a:cubicBezTo>
                    <a:cubicBezTo>
                      <a:pt x="0" y="244"/>
                      <a:pt x="31" y="426"/>
                      <a:pt x="152" y="487"/>
                    </a:cubicBezTo>
                    <a:cubicBezTo>
                      <a:pt x="216" y="538"/>
                      <a:pt x="279" y="562"/>
                      <a:pt x="336" y="562"/>
                    </a:cubicBezTo>
                    <a:cubicBezTo>
                      <a:pt x="415" y="562"/>
                      <a:pt x="482" y="515"/>
                      <a:pt x="517" y="426"/>
                    </a:cubicBezTo>
                    <a:cubicBezTo>
                      <a:pt x="608" y="305"/>
                      <a:pt x="548" y="122"/>
                      <a:pt x="456" y="31"/>
                    </a:cubicBezTo>
                    <a:cubicBezTo>
                      <a:pt x="416" y="11"/>
                      <a:pt x="369" y="1"/>
                      <a:pt x="320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06" name="Google Shape;1206;p39"/>
              <p:cNvSpPr/>
              <p:nvPr/>
            </p:nvSpPr>
            <p:spPr>
              <a:xfrm>
                <a:off x="1052775" y="3985475"/>
                <a:ext cx="15225" cy="14050"/>
              </a:xfrm>
              <a:custGeom>
                <a:avLst/>
                <a:gdLst/>
                <a:ahLst/>
                <a:cxnLst/>
                <a:rect l="l" t="t" r="r" b="b"/>
                <a:pathLst>
                  <a:path w="609" h="562" extrusionOk="0">
                    <a:moveTo>
                      <a:pt x="321" y="1"/>
                    </a:moveTo>
                    <a:cubicBezTo>
                      <a:pt x="227" y="1"/>
                      <a:pt x="132" y="41"/>
                      <a:pt x="92" y="122"/>
                    </a:cubicBezTo>
                    <a:cubicBezTo>
                      <a:pt x="1" y="244"/>
                      <a:pt x="31" y="426"/>
                      <a:pt x="153" y="487"/>
                    </a:cubicBezTo>
                    <a:cubicBezTo>
                      <a:pt x="203" y="538"/>
                      <a:pt x="259" y="562"/>
                      <a:pt x="316" y="562"/>
                    </a:cubicBezTo>
                    <a:cubicBezTo>
                      <a:pt x="396" y="562"/>
                      <a:pt x="477" y="515"/>
                      <a:pt x="548" y="426"/>
                    </a:cubicBezTo>
                    <a:cubicBezTo>
                      <a:pt x="609" y="305"/>
                      <a:pt x="578" y="122"/>
                      <a:pt x="457" y="31"/>
                    </a:cubicBezTo>
                    <a:cubicBezTo>
                      <a:pt x="416" y="11"/>
                      <a:pt x="369" y="1"/>
                      <a:pt x="3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07" name="Google Shape;1207;p39"/>
              <p:cNvSpPr/>
              <p:nvPr/>
            </p:nvSpPr>
            <p:spPr>
              <a:xfrm>
                <a:off x="993500" y="3947475"/>
                <a:ext cx="16000" cy="13525"/>
              </a:xfrm>
              <a:custGeom>
                <a:avLst/>
                <a:gdLst/>
                <a:ahLst/>
                <a:cxnLst/>
                <a:rect l="l" t="t" r="r" b="b"/>
                <a:pathLst>
                  <a:path w="640" h="541" extrusionOk="0">
                    <a:moveTo>
                      <a:pt x="342" y="1"/>
                    </a:moveTo>
                    <a:cubicBezTo>
                      <a:pt x="254" y="1"/>
                      <a:pt x="153" y="41"/>
                      <a:pt x="92" y="122"/>
                    </a:cubicBezTo>
                    <a:cubicBezTo>
                      <a:pt x="1" y="244"/>
                      <a:pt x="62" y="426"/>
                      <a:pt x="183" y="487"/>
                    </a:cubicBezTo>
                    <a:cubicBezTo>
                      <a:pt x="219" y="523"/>
                      <a:pt x="269" y="540"/>
                      <a:pt x="322" y="540"/>
                    </a:cubicBezTo>
                    <a:cubicBezTo>
                      <a:pt x="404" y="540"/>
                      <a:pt x="493" y="500"/>
                      <a:pt x="548" y="426"/>
                    </a:cubicBezTo>
                    <a:cubicBezTo>
                      <a:pt x="639" y="305"/>
                      <a:pt x="578" y="122"/>
                      <a:pt x="457" y="31"/>
                    </a:cubicBezTo>
                    <a:cubicBezTo>
                      <a:pt x="426" y="11"/>
                      <a:pt x="386" y="1"/>
                      <a:pt x="34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08" name="Google Shape;1208;p39"/>
              <p:cNvSpPr/>
              <p:nvPr/>
            </p:nvSpPr>
            <p:spPr>
              <a:xfrm>
                <a:off x="976025" y="3811475"/>
                <a:ext cx="126175" cy="69925"/>
              </a:xfrm>
              <a:custGeom>
                <a:avLst/>
                <a:gdLst/>
                <a:ahLst/>
                <a:cxnLst/>
                <a:rect l="l" t="t" r="r" b="b"/>
                <a:pathLst>
                  <a:path w="5047" h="2797" extrusionOk="0">
                    <a:moveTo>
                      <a:pt x="730" y="0"/>
                    </a:moveTo>
                    <a:lnTo>
                      <a:pt x="639" y="152"/>
                    </a:lnTo>
                    <a:lnTo>
                      <a:pt x="4469" y="2523"/>
                    </a:lnTo>
                    <a:lnTo>
                      <a:pt x="1" y="2644"/>
                    </a:lnTo>
                    <a:lnTo>
                      <a:pt x="1" y="2796"/>
                    </a:lnTo>
                    <a:lnTo>
                      <a:pt x="5046" y="2675"/>
                    </a:lnTo>
                    <a:lnTo>
                      <a:pt x="730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09" name="Google Shape;1209;p39"/>
              <p:cNvSpPr/>
              <p:nvPr/>
            </p:nvSpPr>
            <p:spPr>
              <a:xfrm>
                <a:off x="963100" y="3839575"/>
                <a:ext cx="133025" cy="39550"/>
              </a:xfrm>
              <a:custGeom>
                <a:avLst/>
                <a:gdLst/>
                <a:ahLst/>
                <a:cxnLst/>
                <a:rect l="l" t="t" r="r" b="b"/>
                <a:pathLst>
                  <a:path w="5321" h="1582" extrusionOk="0">
                    <a:moveTo>
                      <a:pt x="31" y="1"/>
                    </a:moveTo>
                    <a:lnTo>
                      <a:pt x="1" y="153"/>
                    </a:lnTo>
                    <a:lnTo>
                      <a:pt x="5290" y="1581"/>
                    </a:lnTo>
                    <a:lnTo>
                      <a:pt x="5320" y="1429"/>
                    </a:lnTo>
                    <a:lnTo>
                      <a:pt x="31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10" name="Google Shape;1210;p39"/>
              <p:cNvSpPr/>
              <p:nvPr/>
            </p:nvSpPr>
            <p:spPr>
              <a:xfrm>
                <a:off x="950950" y="3833300"/>
                <a:ext cx="15975" cy="14050"/>
              </a:xfrm>
              <a:custGeom>
                <a:avLst/>
                <a:gdLst/>
                <a:ahLst/>
                <a:cxnLst/>
                <a:rect l="l" t="t" r="r" b="b"/>
                <a:pathLst>
                  <a:path w="639" h="562" extrusionOk="0">
                    <a:moveTo>
                      <a:pt x="351" y="1"/>
                    </a:moveTo>
                    <a:cubicBezTo>
                      <a:pt x="227" y="1"/>
                      <a:pt x="117" y="64"/>
                      <a:pt x="92" y="191"/>
                    </a:cubicBezTo>
                    <a:cubicBezTo>
                      <a:pt x="1" y="343"/>
                      <a:pt x="122" y="495"/>
                      <a:pt x="274" y="556"/>
                    </a:cubicBezTo>
                    <a:cubicBezTo>
                      <a:pt x="294" y="560"/>
                      <a:pt x="313" y="561"/>
                      <a:pt x="333" y="561"/>
                    </a:cubicBezTo>
                    <a:cubicBezTo>
                      <a:pt x="463" y="561"/>
                      <a:pt x="582" y="475"/>
                      <a:pt x="609" y="343"/>
                    </a:cubicBezTo>
                    <a:cubicBezTo>
                      <a:pt x="639" y="191"/>
                      <a:pt x="578" y="39"/>
                      <a:pt x="426" y="9"/>
                    </a:cubicBezTo>
                    <a:cubicBezTo>
                      <a:pt x="401" y="3"/>
                      <a:pt x="375" y="1"/>
                      <a:pt x="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11" name="Google Shape;1211;p39"/>
              <p:cNvSpPr/>
              <p:nvPr/>
            </p:nvSpPr>
            <p:spPr>
              <a:xfrm>
                <a:off x="964625" y="3873300"/>
                <a:ext cx="16000" cy="13600"/>
              </a:xfrm>
              <a:custGeom>
                <a:avLst/>
                <a:gdLst/>
                <a:ahLst/>
                <a:cxnLst/>
                <a:rect l="l" t="t" r="r" b="b"/>
                <a:pathLst>
                  <a:path w="640" h="544" extrusionOk="0">
                    <a:moveTo>
                      <a:pt x="330" y="0"/>
                    </a:moveTo>
                    <a:cubicBezTo>
                      <a:pt x="213" y="0"/>
                      <a:pt x="109" y="82"/>
                      <a:pt x="62" y="202"/>
                    </a:cubicBezTo>
                    <a:cubicBezTo>
                      <a:pt x="1" y="354"/>
                      <a:pt x="92" y="506"/>
                      <a:pt x="274" y="536"/>
                    </a:cubicBezTo>
                    <a:cubicBezTo>
                      <a:pt x="300" y="541"/>
                      <a:pt x="325" y="544"/>
                      <a:pt x="350" y="544"/>
                    </a:cubicBezTo>
                    <a:cubicBezTo>
                      <a:pt x="474" y="544"/>
                      <a:pt x="583" y="480"/>
                      <a:pt x="609" y="354"/>
                    </a:cubicBezTo>
                    <a:cubicBezTo>
                      <a:pt x="639" y="202"/>
                      <a:pt x="578" y="50"/>
                      <a:pt x="426" y="19"/>
                    </a:cubicBezTo>
                    <a:cubicBezTo>
                      <a:pt x="394" y="7"/>
                      <a:pt x="361" y="0"/>
                      <a:pt x="33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12" name="Google Shape;1212;p39"/>
              <p:cNvSpPr/>
              <p:nvPr/>
            </p:nvSpPr>
            <p:spPr>
              <a:xfrm>
                <a:off x="983625" y="3805950"/>
                <a:ext cx="15225" cy="13625"/>
              </a:xfrm>
              <a:custGeom>
                <a:avLst/>
                <a:gdLst/>
                <a:ahLst/>
                <a:cxnLst/>
                <a:rect l="l" t="t" r="r" b="b"/>
                <a:pathLst>
                  <a:path w="609" h="545" extrusionOk="0">
                    <a:moveTo>
                      <a:pt x="290" y="1"/>
                    </a:moveTo>
                    <a:cubicBezTo>
                      <a:pt x="166" y="1"/>
                      <a:pt x="56" y="64"/>
                      <a:pt x="31" y="191"/>
                    </a:cubicBezTo>
                    <a:cubicBezTo>
                      <a:pt x="1" y="343"/>
                      <a:pt x="61" y="495"/>
                      <a:pt x="213" y="525"/>
                    </a:cubicBezTo>
                    <a:cubicBezTo>
                      <a:pt x="246" y="538"/>
                      <a:pt x="278" y="544"/>
                      <a:pt x="310" y="544"/>
                    </a:cubicBezTo>
                    <a:cubicBezTo>
                      <a:pt x="426" y="544"/>
                      <a:pt x="530" y="462"/>
                      <a:pt x="578" y="343"/>
                    </a:cubicBezTo>
                    <a:cubicBezTo>
                      <a:pt x="609" y="191"/>
                      <a:pt x="517" y="39"/>
                      <a:pt x="365" y="8"/>
                    </a:cubicBezTo>
                    <a:cubicBezTo>
                      <a:pt x="340" y="3"/>
                      <a:pt x="315" y="1"/>
                      <a:pt x="290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13" name="Google Shape;1213;p39"/>
              <p:cNvSpPr/>
              <p:nvPr/>
            </p:nvSpPr>
            <p:spPr>
              <a:xfrm>
                <a:off x="1052025" y="3760550"/>
                <a:ext cx="72200" cy="124650"/>
              </a:xfrm>
              <a:custGeom>
                <a:avLst/>
                <a:gdLst/>
                <a:ahLst/>
                <a:cxnLst/>
                <a:rect l="l" t="t" r="r" b="b"/>
                <a:pathLst>
                  <a:path w="2888" h="4986" extrusionOk="0">
                    <a:moveTo>
                      <a:pt x="2705" y="1"/>
                    </a:moveTo>
                    <a:lnTo>
                      <a:pt x="1672" y="4408"/>
                    </a:lnTo>
                    <a:lnTo>
                      <a:pt x="152" y="153"/>
                    </a:lnTo>
                    <a:lnTo>
                      <a:pt x="0" y="183"/>
                    </a:lnTo>
                    <a:lnTo>
                      <a:pt x="1702" y="4985"/>
                    </a:lnTo>
                    <a:lnTo>
                      <a:pt x="2888" y="31"/>
                    </a:lnTo>
                    <a:lnTo>
                      <a:pt x="2705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14" name="Google Shape;1214;p39"/>
              <p:cNvSpPr/>
              <p:nvPr/>
            </p:nvSpPr>
            <p:spPr>
              <a:xfrm>
                <a:off x="1084700" y="3741550"/>
                <a:ext cx="10650" cy="136800"/>
              </a:xfrm>
              <a:custGeom>
                <a:avLst/>
                <a:gdLst/>
                <a:ahLst/>
                <a:cxnLst/>
                <a:rect l="l" t="t" r="r" b="b"/>
                <a:pathLst>
                  <a:path w="426" h="5472" extrusionOk="0">
                    <a:moveTo>
                      <a:pt x="0" y="1"/>
                    </a:moveTo>
                    <a:lnTo>
                      <a:pt x="274" y="5472"/>
                    </a:lnTo>
                    <a:lnTo>
                      <a:pt x="426" y="5472"/>
                    </a:lnTo>
                    <a:lnTo>
                      <a:pt x="152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15" name="Google Shape;1215;p39"/>
              <p:cNvSpPr/>
              <p:nvPr/>
            </p:nvSpPr>
            <p:spPr>
              <a:xfrm>
                <a:off x="1079375" y="3730150"/>
                <a:ext cx="14450" cy="14475"/>
              </a:xfrm>
              <a:custGeom>
                <a:avLst/>
                <a:gdLst/>
                <a:ahLst/>
                <a:cxnLst/>
                <a:rect l="l" t="t" r="r" b="b"/>
                <a:pathLst>
                  <a:path w="578" h="579" extrusionOk="0">
                    <a:moveTo>
                      <a:pt x="274" y="1"/>
                    </a:moveTo>
                    <a:cubicBezTo>
                      <a:pt x="122" y="1"/>
                      <a:pt x="0" y="153"/>
                      <a:pt x="0" y="305"/>
                    </a:cubicBezTo>
                    <a:cubicBezTo>
                      <a:pt x="0" y="457"/>
                      <a:pt x="152" y="578"/>
                      <a:pt x="304" y="578"/>
                    </a:cubicBezTo>
                    <a:cubicBezTo>
                      <a:pt x="456" y="578"/>
                      <a:pt x="578" y="426"/>
                      <a:pt x="578" y="274"/>
                    </a:cubicBezTo>
                    <a:cubicBezTo>
                      <a:pt x="578" y="122"/>
                      <a:pt x="426" y="1"/>
                      <a:pt x="27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16" name="Google Shape;1216;p39"/>
              <p:cNvSpPr/>
              <p:nvPr/>
            </p:nvSpPr>
            <p:spPr>
              <a:xfrm>
                <a:off x="1045175" y="3754475"/>
                <a:ext cx="15225" cy="14450"/>
              </a:xfrm>
              <a:custGeom>
                <a:avLst/>
                <a:gdLst/>
                <a:ahLst/>
                <a:cxnLst/>
                <a:rect l="l" t="t" r="r" b="b"/>
                <a:pathLst>
                  <a:path w="609" h="578" extrusionOk="0">
                    <a:moveTo>
                      <a:pt x="305" y="0"/>
                    </a:moveTo>
                    <a:cubicBezTo>
                      <a:pt x="153" y="0"/>
                      <a:pt x="1" y="152"/>
                      <a:pt x="31" y="304"/>
                    </a:cubicBezTo>
                    <a:cubicBezTo>
                      <a:pt x="31" y="456"/>
                      <a:pt x="183" y="578"/>
                      <a:pt x="335" y="578"/>
                    </a:cubicBezTo>
                    <a:cubicBezTo>
                      <a:pt x="487" y="578"/>
                      <a:pt x="609" y="426"/>
                      <a:pt x="609" y="274"/>
                    </a:cubicBezTo>
                    <a:cubicBezTo>
                      <a:pt x="609" y="122"/>
                      <a:pt x="457" y="0"/>
                      <a:pt x="30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17" name="Google Shape;1217;p39"/>
              <p:cNvSpPr/>
              <p:nvPr/>
            </p:nvSpPr>
            <p:spPr>
              <a:xfrm>
                <a:off x="1115850" y="3750675"/>
                <a:ext cx="13700" cy="14450"/>
              </a:xfrm>
              <a:custGeom>
                <a:avLst/>
                <a:gdLst/>
                <a:ahLst/>
                <a:cxnLst/>
                <a:rect l="l" t="t" r="r" b="b"/>
                <a:pathLst>
                  <a:path w="548" h="578" extrusionOk="0">
                    <a:moveTo>
                      <a:pt x="244" y="0"/>
                    </a:moveTo>
                    <a:cubicBezTo>
                      <a:pt x="92" y="61"/>
                      <a:pt x="0" y="152"/>
                      <a:pt x="0" y="304"/>
                    </a:cubicBezTo>
                    <a:cubicBezTo>
                      <a:pt x="0" y="456"/>
                      <a:pt x="152" y="578"/>
                      <a:pt x="304" y="578"/>
                    </a:cubicBezTo>
                    <a:cubicBezTo>
                      <a:pt x="456" y="578"/>
                      <a:pt x="548" y="426"/>
                      <a:pt x="548" y="274"/>
                    </a:cubicBezTo>
                    <a:cubicBezTo>
                      <a:pt x="548" y="122"/>
                      <a:pt x="396" y="0"/>
                      <a:pt x="244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18" name="Google Shape;1218;p39"/>
              <p:cNvSpPr/>
              <p:nvPr/>
            </p:nvSpPr>
            <p:spPr>
              <a:xfrm>
                <a:off x="1085450" y="3802350"/>
                <a:ext cx="126175" cy="76775"/>
              </a:xfrm>
              <a:custGeom>
                <a:avLst/>
                <a:gdLst/>
                <a:ahLst/>
                <a:cxnLst/>
                <a:rect l="l" t="t" r="r" b="b"/>
                <a:pathLst>
                  <a:path w="5047" h="3071" extrusionOk="0">
                    <a:moveTo>
                      <a:pt x="4013" y="0"/>
                    </a:moveTo>
                    <a:lnTo>
                      <a:pt x="1" y="3070"/>
                    </a:lnTo>
                    <a:lnTo>
                      <a:pt x="5046" y="2706"/>
                    </a:lnTo>
                    <a:lnTo>
                      <a:pt x="5046" y="2493"/>
                    </a:lnTo>
                    <a:lnTo>
                      <a:pt x="548" y="2888"/>
                    </a:lnTo>
                    <a:lnTo>
                      <a:pt x="548" y="2888"/>
                    </a:lnTo>
                    <a:lnTo>
                      <a:pt x="4134" y="152"/>
                    </a:lnTo>
                    <a:lnTo>
                      <a:pt x="4013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19" name="Google Shape;1219;p39"/>
              <p:cNvSpPr/>
              <p:nvPr/>
            </p:nvSpPr>
            <p:spPr>
              <a:xfrm>
                <a:off x="1091525" y="3825150"/>
                <a:ext cx="129225" cy="52450"/>
              </a:xfrm>
              <a:custGeom>
                <a:avLst/>
                <a:gdLst/>
                <a:ahLst/>
                <a:cxnLst/>
                <a:rect l="l" t="t" r="r" b="b"/>
                <a:pathLst>
                  <a:path w="5169" h="2098" extrusionOk="0">
                    <a:moveTo>
                      <a:pt x="5107" y="0"/>
                    </a:moveTo>
                    <a:lnTo>
                      <a:pt x="1" y="1945"/>
                    </a:lnTo>
                    <a:lnTo>
                      <a:pt x="62" y="2097"/>
                    </a:lnTo>
                    <a:lnTo>
                      <a:pt x="5168" y="152"/>
                    </a:lnTo>
                    <a:lnTo>
                      <a:pt x="5107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20" name="Google Shape;1220;p39"/>
              <p:cNvSpPr/>
              <p:nvPr/>
            </p:nvSpPr>
            <p:spPr>
              <a:xfrm>
                <a:off x="1215400" y="3818925"/>
                <a:ext cx="16750" cy="14425"/>
              </a:xfrm>
              <a:custGeom>
                <a:avLst/>
                <a:gdLst/>
                <a:ahLst/>
                <a:cxnLst/>
                <a:rect l="l" t="t" r="r" b="b"/>
                <a:pathLst>
                  <a:path w="670" h="577" extrusionOk="0">
                    <a:moveTo>
                      <a:pt x="274" y="0"/>
                    </a:moveTo>
                    <a:cubicBezTo>
                      <a:pt x="254" y="0"/>
                      <a:pt x="233" y="2"/>
                      <a:pt x="213" y="6"/>
                    </a:cubicBezTo>
                    <a:cubicBezTo>
                      <a:pt x="61" y="67"/>
                      <a:pt x="0" y="249"/>
                      <a:pt x="61" y="401"/>
                    </a:cubicBezTo>
                    <a:cubicBezTo>
                      <a:pt x="84" y="514"/>
                      <a:pt x="206" y="576"/>
                      <a:pt x="330" y="576"/>
                    </a:cubicBezTo>
                    <a:cubicBezTo>
                      <a:pt x="374" y="576"/>
                      <a:pt x="417" y="569"/>
                      <a:pt x="456" y="553"/>
                    </a:cubicBezTo>
                    <a:cubicBezTo>
                      <a:pt x="608" y="492"/>
                      <a:pt x="669" y="310"/>
                      <a:pt x="608" y="158"/>
                    </a:cubicBezTo>
                    <a:cubicBezTo>
                      <a:pt x="529" y="79"/>
                      <a:pt x="405" y="0"/>
                      <a:pt x="27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21" name="Google Shape;1221;p39"/>
              <p:cNvSpPr/>
              <p:nvPr/>
            </p:nvSpPr>
            <p:spPr>
              <a:xfrm>
                <a:off x="1181200" y="3794925"/>
                <a:ext cx="16750" cy="14450"/>
              </a:xfrm>
              <a:custGeom>
                <a:avLst/>
                <a:gdLst/>
                <a:ahLst/>
                <a:cxnLst/>
                <a:rect l="l" t="t" r="r" b="b"/>
                <a:pathLst>
                  <a:path w="670" h="578" extrusionOk="0">
                    <a:moveTo>
                      <a:pt x="330" y="0"/>
                    </a:moveTo>
                    <a:cubicBezTo>
                      <a:pt x="292" y="0"/>
                      <a:pt x="253" y="8"/>
                      <a:pt x="213" y="24"/>
                    </a:cubicBezTo>
                    <a:cubicBezTo>
                      <a:pt x="61" y="54"/>
                      <a:pt x="0" y="267"/>
                      <a:pt x="61" y="419"/>
                    </a:cubicBezTo>
                    <a:cubicBezTo>
                      <a:pt x="105" y="506"/>
                      <a:pt x="211" y="578"/>
                      <a:pt x="323" y="578"/>
                    </a:cubicBezTo>
                    <a:cubicBezTo>
                      <a:pt x="368" y="578"/>
                      <a:pt x="413" y="566"/>
                      <a:pt x="456" y="540"/>
                    </a:cubicBezTo>
                    <a:cubicBezTo>
                      <a:pt x="608" y="510"/>
                      <a:pt x="669" y="328"/>
                      <a:pt x="608" y="176"/>
                    </a:cubicBezTo>
                    <a:cubicBezTo>
                      <a:pt x="541" y="63"/>
                      <a:pt x="440" y="0"/>
                      <a:pt x="33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22" name="Google Shape;1222;p39"/>
              <p:cNvSpPr/>
              <p:nvPr/>
            </p:nvSpPr>
            <p:spPr>
              <a:xfrm>
                <a:off x="1205525" y="3860275"/>
                <a:ext cx="17500" cy="14875"/>
              </a:xfrm>
              <a:custGeom>
                <a:avLst/>
                <a:gdLst/>
                <a:ahLst/>
                <a:cxnLst/>
                <a:rect l="l" t="t" r="r" b="b"/>
                <a:pathLst>
                  <a:path w="700" h="595" extrusionOk="0">
                    <a:moveTo>
                      <a:pt x="364" y="0"/>
                    </a:moveTo>
                    <a:cubicBezTo>
                      <a:pt x="324" y="0"/>
                      <a:pt x="283" y="8"/>
                      <a:pt x="243" y="24"/>
                    </a:cubicBezTo>
                    <a:cubicBezTo>
                      <a:pt x="91" y="85"/>
                      <a:pt x="0" y="267"/>
                      <a:pt x="91" y="419"/>
                    </a:cubicBezTo>
                    <a:cubicBezTo>
                      <a:pt x="114" y="532"/>
                      <a:pt x="220" y="594"/>
                      <a:pt x="335" y="594"/>
                    </a:cubicBezTo>
                    <a:cubicBezTo>
                      <a:pt x="376" y="594"/>
                      <a:pt x="417" y="587"/>
                      <a:pt x="456" y="571"/>
                    </a:cubicBezTo>
                    <a:cubicBezTo>
                      <a:pt x="608" y="540"/>
                      <a:pt x="699" y="328"/>
                      <a:pt x="608" y="176"/>
                    </a:cubicBezTo>
                    <a:cubicBezTo>
                      <a:pt x="586" y="63"/>
                      <a:pt x="479" y="0"/>
                      <a:pt x="364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23" name="Google Shape;1223;p39"/>
              <p:cNvSpPr/>
              <p:nvPr/>
            </p:nvSpPr>
            <p:spPr>
              <a:xfrm>
                <a:off x="1087725" y="3868450"/>
                <a:ext cx="104900" cy="117825"/>
              </a:xfrm>
              <a:custGeom>
                <a:avLst/>
                <a:gdLst/>
                <a:ahLst/>
                <a:cxnLst/>
                <a:rect l="l" t="t" r="r" b="b"/>
                <a:pathLst>
                  <a:path w="4196" h="4713" extrusionOk="0">
                    <a:moveTo>
                      <a:pt x="1" y="1"/>
                    </a:moveTo>
                    <a:lnTo>
                      <a:pt x="1946" y="4712"/>
                    </a:lnTo>
                    <a:lnTo>
                      <a:pt x="2098" y="4651"/>
                    </a:lnTo>
                    <a:lnTo>
                      <a:pt x="396" y="457"/>
                    </a:lnTo>
                    <a:lnTo>
                      <a:pt x="4074" y="3040"/>
                    </a:lnTo>
                    <a:lnTo>
                      <a:pt x="4195" y="2888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24" name="Google Shape;1224;p39"/>
              <p:cNvSpPr/>
              <p:nvPr/>
            </p:nvSpPr>
            <p:spPr>
              <a:xfrm>
                <a:off x="1090775" y="3873775"/>
                <a:ext cx="88925" cy="108700"/>
              </a:xfrm>
              <a:custGeom>
                <a:avLst/>
                <a:gdLst/>
                <a:ahLst/>
                <a:cxnLst/>
                <a:rect l="l" t="t" r="r" b="b"/>
                <a:pathLst>
                  <a:path w="3557" h="4348" extrusionOk="0">
                    <a:moveTo>
                      <a:pt x="122" y="0"/>
                    </a:moveTo>
                    <a:lnTo>
                      <a:pt x="0" y="92"/>
                    </a:lnTo>
                    <a:lnTo>
                      <a:pt x="3435" y="4347"/>
                    </a:lnTo>
                    <a:lnTo>
                      <a:pt x="3557" y="4256"/>
                    </a:lnTo>
                    <a:lnTo>
                      <a:pt x="122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25" name="Google Shape;1225;p39"/>
              <p:cNvSpPr/>
              <p:nvPr/>
            </p:nvSpPr>
            <p:spPr>
              <a:xfrm>
                <a:off x="1172850" y="3977325"/>
                <a:ext cx="15975" cy="13925"/>
              </a:xfrm>
              <a:custGeom>
                <a:avLst/>
                <a:gdLst/>
                <a:ahLst/>
                <a:cxnLst/>
                <a:rect l="l" t="t" r="r" b="b"/>
                <a:pathLst>
                  <a:path w="639" h="557" extrusionOk="0">
                    <a:moveTo>
                      <a:pt x="328" y="0"/>
                    </a:moveTo>
                    <a:cubicBezTo>
                      <a:pt x="272" y="0"/>
                      <a:pt x="212" y="17"/>
                      <a:pt x="152" y="53"/>
                    </a:cubicBezTo>
                    <a:cubicBezTo>
                      <a:pt x="31" y="175"/>
                      <a:pt x="0" y="327"/>
                      <a:pt x="91" y="448"/>
                    </a:cubicBezTo>
                    <a:cubicBezTo>
                      <a:pt x="160" y="516"/>
                      <a:pt x="237" y="556"/>
                      <a:pt x="314" y="556"/>
                    </a:cubicBezTo>
                    <a:cubicBezTo>
                      <a:pt x="374" y="556"/>
                      <a:pt x="433" y="532"/>
                      <a:pt x="486" y="479"/>
                    </a:cubicBezTo>
                    <a:cubicBezTo>
                      <a:pt x="638" y="418"/>
                      <a:pt x="638" y="205"/>
                      <a:pt x="547" y="114"/>
                    </a:cubicBezTo>
                    <a:cubicBezTo>
                      <a:pt x="492" y="40"/>
                      <a:pt x="415" y="0"/>
                      <a:pt x="32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26" name="Google Shape;1226;p39"/>
              <p:cNvSpPr/>
              <p:nvPr/>
            </p:nvSpPr>
            <p:spPr>
              <a:xfrm>
                <a:off x="1185750" y="3937200"/>
                <a:ext cx="16000" cy="13925"/>
              </a:xfrm>
              <a:custGeom>
                <a:avLst/>
                <a:gdLst/>
                <a:ahLst/>
                <a:cxnLst/>
                <a:rect l="l" t="t" r="r" b="b"/>
                <a:pathLst>
                  <a:path w="640" h="557" extrusionOk="0">
                    <a:moveTo>
                      <a:pt x="325" y="0"/>
                    </a:moveTo>
                    <a:cubicBezTo>
                      <a:pt x="265" y="0"/>
                      <a:pt x="206" y="24"/>
                      <a:pt x="153" y="78"/>
                    </a:cubicBezTo>
                    <a:cubicBezTo>
                      <a:pt x="31" y="199"/>
                      <a:pt x="1" y="351"/>
                      <a:pt x="122" y="442"/>
                    </a:cubicBezTo>
                    <a:cubicBezTo>
                      <a:pt x="196" y="516"/>
                      <a:pt x="281" y="556"/>
                      <a:pt x="357" y="556"/>
                    </a:cubicBezTo>
                    <a:cubicBezTo>
                      <a:pt x="406" y="556"/>
                      <a:pt x="451" y="539"/>
                      <a:pt x="487" y="503"/>
                    </a:cubicBezTo>
                    <a:cubicBezTo>
                      <a:pt x="609" y="412"/>
                      <a:pt x="639" y="229"/>
                      <a:pt x="548" y="108"/>
                    </a:cubicBezTo>
                    <a:cubicBezTo>
                      <a:pt x="480" y="40"/>
                      <a:pt x="402" y="0"/>
                      <a:pt x="32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27" name="Google Shape;1227;p39"/>
              <p:cNvSpPr/>
              <p:nvPr/>
            </p:nvSpPr>
            <p:spPr>
              <a:xfrm>
                <a:off x="1131050" y="3981125"/>
                <a:ext cx="15975" cy="13900"/>
              </a:xfrm>
              <a:custGeom>
                <a:avLst/>
                <a:gdLst/>
                <a:ahLst/>
                <a:cxnLst/>
                <a:rect l="l" t="t" r="r" b="b"/>
                <a:pathLst>
                  <a:path w="639" h="556" extrusionOk="0">
                    <a:moveTo>
                      <a:pt x="328" y="0"/>
                    </a:moveTo>
                    <a:cubicBezTo>
                      <a:pt x="272" y="0"/>
                      <a:pt x="212" y="17"/>
                      <a:pt x="152" y="53"/>
                    </a:cubicBezTo>
                    <a:cubicBezTo>
                      <a:pt x="31" y="175"/>
                      <a:pt x="0" y="327"/>
                      <a:pt x="92" y="448"/>
                    </a:cubicBezTo>
                    <a:cubicBezTo>
                      <a:pt x="160" y="516"/>
                      <a:pt x="238" y="556"/>
                      <a:pt x="314" y="556"/>
                    </a:cubicBezTo>
                    <a:cubicBezTo>
                      <a:pt x="374" y="556"/>
                      <a:pt x="433" y="532"/>
                      <a:pt x="487" y="479"/>
                    </a:cubicBezTo>
                    <a:cubicBezTo>
                      <a:pt x="639" y="418"/>
                      <a:pt x="639" y="205"/>
                      <a:pt x="547" y="114"/>
                    </a:cubicBezTo>
                    <a:cubicBezTo>
                      <a:pt x="492" y="40"/>
                      <a:pt x="415" y="0"/>
                      <a:pt x="32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28" name="Google Shape;1228;p39"/>
              <p:cNvSpPr/>
              <p:nvPr/>
            </p:nvSpPr>
            <p:spPr>
              <a:xfrm>
                <a:off x="1020850" y="3808375"/>
                <a:ext cx="148975" cy="130825"/>
              </a:xfrm>
              <a:custGeom>
                <a:avLst/>
                <a:gdLst/>
                <a:ahLst/>
                <a:cxnLst/>
                <a:rect l="l" t="t" r="r" b="b"/>
                <a:pathLst>
                  <a:path w="5959" h="5233" extrusionOk="0">
                    <a:moveTo>
                      <a:pt x="2975" y="0"/>
                    </a:moveTo>
                    <a:cubicBezTo>
                      <a:pt x="2124" y="0"/>
                      <a:pt x="1292" y="417"/>
                      <a:pt x="791" y="1188"/>
                    </a:cubicBezTo>
                    <a:cubicBezTo>
                      <a:pt x="1" y="2404"/>
                      <a:pt x="335" y="4015"/>
                      <a:pt x="1551" y="4805"/>
                    </a:cubicBezTo>
                    <a:cubicBezTo>
                      <a:pt x="1996" y="5094"/>
                      <a:pt x="2490" y="5233"/>
                      <a:pt x="2977" y="5233"/>
                    </a:cubicBezTo>
                    <a:cubicBezTo>
                      <a:pt x="3822" y="5233"/>
                      <a:pt x="4648" y="4816"/>
                      <a:pt x="5168" y="4045"/>
                    </a:cubicBezTo>
                    <a:cubicBezTo>
                      <a:pt x="5959" y="2829"/>
                      <a:pt x="5624" y="1249"/>
                      <a:pt x="4408" y="428"/>
                    </a:cubicBezTo>
                    <a:cubicBezTo>
                      <a:pt x="3964" y="139"/>
                      <a:pt x="3466" y="0"/>
                      <a:pt x="297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29" name="Google Shape;1229;p39"/>
              <p:cNvSpPr/>
              <p:nvPr/>
            </p:nvSpPr>
            <p:spPr>
              <a:xfrm>
                <a:off x="1053550" y="3835800"/>
                <a:ext cx="85125" cy="74450"/>
              </a:xfrm>
              <a:custGeom>
                <a:avLst/>
                <a:gdLst/>
                <a:ahLst/>
                <a:cxnLst/>
                <a:rect l="l" t="t" r="r" b="b"/>
                <a:pathLst>
                  <a:path w="3405" h="2978" extrusionOk="0">
                    <a:moveTo>
                      <a:pt x="1712" y="1"/>
                    </a:moveTo>
                    <a:cubicBezTo>
                      <a:pt x="1224" y="1"/>
                      <a:pt x="747" y="242"/>
                      <a:pt x="456" y="668"/>
                    </a:cubicBezTo>
                    <a:cubicBezTo>
                      <a:pt x="0" y="1368"/>
                      <a:pt x="213" y="2279"/>
                      <a:pt x="881" y="2735"/>
                    </a:cubicBezTo>
                    <a:cubicBezTo>
                      <a:pt x="1134" y="2900"/>
                      <a:pt x="1415" y="2978"/>
                      <a:pt x="1692" y="2978"/>
                    </a:cubicBezTo>
                    <a:cubicBezTo>
                      <a:pt x="2181" y="2978"/>
                      <a:pt x="2657" y="2737"/>
                      <a:pt x="2948" y="2310"/>
                    </a:cubicBezTo>
                    <a:cubicBezTo>
                      <a:pt x="3404" y="1611"/>
                      <a:pt x="3192" y="699"/>
                      <a:pt x="2523" y="243"/>
                    </a:cubicBezTo>
                    <a:cubicBezTo>
                      <a:pt x="2270" y="78"/>
                      <a:pt x="1989" y="1"/>
                      <a:pt x="171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1230" name="Google Shape;1230;p39"/>
          <p:cNvGrpSpPr/>
          <p:nvPr/>
        </p:nvGrpSpPr>
        <p:grpSpPr>
          <a:xfrm flipH="1">
            <a:off x="3063694" y="5925800"/>
            <a:ext cx="236275" cy="282933"/>
            <a:chOff x="6576500" y="973175"/>
            <a:chExt cx="218100" cy="212200"/>
          </a:xfrm>
        </p:grpSpPr>
        <p:sp>
          <p:nvSpPr>
            <p:cNvPr id="1231" name="Google Shape;1231;p39"/>
            <p:cNvSpPr/>
            <p:nvPr/>
          </p:nvSpPr>
          <p:spPr>
            <a:xfrm>
              <a:off x="6576500" y="973175"/>
              <a:ext cx="218100" cy="212200"/>
            </a:xfrm>
            <a:custGeom>
              <a:avLst/>
              <a:gdLst/>
              <a:ahLst/>
              <a:cxnLst/>
              <a:rect l="l" t="t" r="r" b="b"/>
              <a:pathLst>
                <a:path w="8724" h="8488" extrusionOk="0">
                  <a:moveTo>
                    <a:pt x="3505" y="1"/>
                  </a:moveTo>
                  <a:cubicBezTo>
                    <a:pt x="3292" y="1"/>
                    <a:pt x="3073" y="43"/>
                    <a:pt x="2858" y="132"/>
                  </a:cubicBezTo>
                  <a:cubicBezTo>
                    <a:pt x="2037" y="466"/>
                    <a:pt x="1611" y="1408"/>
                    <a:pt x="1946" y="2290"/>
                  </a:cubicBezTo>
                  <a:cubicBezTo>
                    <a:pt x="2006" y="2472"/>
                    <a:pt x="2128" y="2624"/>
                    <a:pt x="2250" y="2776"/>
                  </a:cubicBezTo>
                  <a:cubicBezTo>
                    <a:pt x="2067" y="2715"/>
                    <a:pt x="1824" y="2715"/>
                    <a:pt x="1642" y="2715"/>
                  </a:cubicBezTo>
                  <a:cubicBezTo>
                    <a:pt x="730" y="2776"/>
                    <a:pt x="0" y="3567"/>
                    <a:pt x="92" y="4478"/>
                  </a:cubicBezTo>
                  <a:cubicBezTo>
                    <a:pt x="149" y="5338"/>
                    <a:pt x="882" y="6036"/>
                    <a:pt x="1730" y="6036"/>
                  </a:cubicBezTo>
                  <a:cubicBezTo>
                    <a:pt x="1782" y="6036"/>
                    <a:pt x="1833" y="6034"/>
                    <a:pt x="1885" y="6029"/>
                  </a:cubicBezTo>
                  <a:cubicBezTo>
                    <a:pt x="2067" y="5998"/>
                    <a:pt x="2250" y="5968"/>
                    <a:pt x="2432" y="5877"/>
                  </a:cubicBezTo>
                  <a:lnTo>
                    <a:pt x="2432" y="5877"/>
                  </a:lnTo>
                  <a:cubicBezTo>
                    <a:pt x="2310" y="6029"/>
                    <a:pt x="2219" y="6241"/>
                    <a:pt x="2158" y="6424"/>
                  </a:cubicBezTo>
                  <a:cubicBezTo>
                    <a:pt x="1946" y="7305"/>
                    <a:pt x="2493" y="8217"/>
                    <a:pt x="3405" y="8430"/>
                  </a:cubicBezTo>
                  <a:cubicBezTo>
                    <a:pt x="3542" y="8469"/>
                    <a:pt x="3680" y="8488"/>
                    <a:pt x="3817" y="8488"/>
                  </a:cubicBezTo>
                  <a:cubicBezTo>
                    <a:pt x="4532" y="8488"/>
                    <a:pt x="5207" y="7979"/>
                    <a:pt x="5411" y="7214"/>
                  </a:cubicBezTo>
                  <a:cubicBezTo>
                    <a:pt x="5441" y="7001"/>
                    <a:pt x="5472" y="6819"/>
                    <a:pt x="5441" y="6606"/>
                  </a:cubicBezTo>
                  <a:lnTo>
                    <a:pt x="5441" y="6606"/>
                  </a:lnTo>
                  <a:cubicBezTo>
                    <a:pt x="5563" y="6758"/>
                    <a:pt x="5715" y="6910"/>
                    <a:pt x="5897" y="7032"/>
                  </a:cubicBezTo>
                  <a:cubicBezTo>
                    <a:pt x="6181" y="7206"/>
                    <a:pt x="6496" y="7291"/>
                    <a:pt x="6806" y="7291"/>
                  </a:cubicBezTo>
                  <a:cubicBezTo>
                    <a:pt x="7359" y="7291"/>
                    <a:pt x="7895" y="7021"/>
                    <a:pt x="8207" y="6515"/>
                  </a:cubicBezTo>
                  <a:cubicBezTo>
                    <a:pt x="8724" y="5694"/>
                    <a:pt x="8481" y="4691"/>
                    <a:pt x="7690" y="4174"/>
                  </a:cubicBezTo>
                  <a:cubicBezTo>
                    <a:pt x="7508" y="4083"/>
                    <a:pt x="7295" y="3992"/>
                    <a:pt x="7113" y="3962"/>
                  </a:cubicBezTo>
                  <a:cubicBezTo>
                    <a:pt x="7295" y="3871"/>
                    <a:pt x="7508" y="3779"/>
                    <a:pt x="7660" y="3658"/>
                  </a:cubicBezTo>
                  <a:cubicBezTo>
                    <a:pt x="8359" y="3050"/>
                    <a:pt x="8481" y="2016"/>
                    <a:pt x="7873" y="1287"/>
                  </a:cubicBezTo>
                  <a:cubicBezTo>
                    <a:pt x="7530" y="893"/>
                    <a:pt x="7053" y="682"/>
                    <a:pt x="6576" y="682"/>
                  </a:cubicBezTo>
                  <a:cubicBezTo>
                    <a:pt x="6206" y="682"/>
                    <a:pt x="5838" y="809"/>
                    <a:pt x="5532" y="1074"/>
                  </a:cubicBezTo>
                  <a:cubicBezTo>
                    <a:pt x="5380" y="1196"/>
                    <a:pt x="5259" y="1378"/>
                    <a:pt x="5137" y="1530"/>
                  </a:cubicBezTo>
                  <a:cubicBezTo>
                    <a:pt x="5137" y="1348"/>
                    <a:pt x="5107" y="1135"/>
                    <a:pt x="5016" y="1044"/>
                  </a:cubicBezTo>
                  <a:cubicBezTo>
                    <a:pt x="4763" y="401"/>
                    <a:pt x="4164" y="1"/>
                    <a:pt x="35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2" name="Google Shape;1232;p39"/>
            <p:cNvSpPr/>
            <p:nvPr/>
          </p:nvSpPr>
          <p:spPr>
            <a:xfrm>
              <a:off x="6638800" y="1063850"/>
              <a:ext cx="51700" cy="30425"/>
            </a:xfrm>
            <a:custGeom>
              <a:avLst/>
              <a:gdLst/>
              <a:ahLst/>
              <a:cxnLst/>
              <a:rect l="l" t="t" r="r" b="b"/>
              <a:pathLst>
                <a:path w="2068" h="1217" extrusionOk="0">
                  <a:moveTo>
                    <a:pt x="1" y="0"/>
                  </a:moveTo>
                  <a:lnTo>
                    <a:pt x="1" y="61"/>
                  </a:lnTo>
                  <a:lnTo>
                    <a:pt x="1855" y="487"/>
                  </a:lnTo>
                  <a:lnTo>
                    <a:pt x="62" y="1155"/>
                  </a:lnTo>
                  <a:lnTo>
                    <a:pt x="62" y="1216"/>
                  </a:lnTo>
                  <a:lnTo>
                    <a:pt x="2068" y="48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3" name="Google Shape;1233;p39"/>
            <p:cNvSpPr/>
            <p:nvPr/>
          </p:nvSpPr>
          <p:spPr>
            <a:xfrm>
              <a:off x="6629700" y="1074475"/>
              <a:ext cx="57775" cy="6125"/>
            </a:xfrm>
            <a:custGeom>
              <a:avLst/>
              <a:gdLst/>
              <a:ahLst/>
              <a:cxnLst/>
              <a:rect l="l" t="t" r="r" b="b"/>
              <a:pathLst>
                <a:path w="2311" h="245" extrusionOk="0">
                  <a:moveTo>
                    <a:pt x="2310" y="1"/>
                  </a:moveTo>
                  <a:lnTo>
                    <a:pt x="0" y="183"/>
                  </a:lnTo>
                  <a:lnTo>
                    <a:pt x="0" y="244"/>
                  </a:lnTo>
                  <a:lnTo>
                    <a:pt x="2310" y="92"/>
                  </a:lnTo>
                  <a:lnTo>
                    <a:pt x="231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4" name="Google Shape;1234;p39"/>
            <p:cNvSpPr/>
            <p:nvPr/>
          </p:nvSpPr>
          <p:spPr>
            <a:xfrm>
              <a:off x="6625125" y="1076775"/>
              <a:ext cx="5350" cy="6100"/>
            </a:xfrm>
            <a:custGeom>
              <a:avLst/>
              <a:gdLst/>
              <a:ahLst/>
              <a:cxnLst/>
              <a:rect l="l" t="t" r="r" b="b"/>
              <a:pathLst>
                <a:path w="214" h="244" extrusionOk="0">
                  <a:moveTo>
                    <a:pt x="122" y="0"/>
                  </a:moveTo>
                  <a:cubicBezTo>
                    <a:pt x="61" y="0"/>
                    <a:pt x="1" y="91"/>
                    <a:pt x="1" y="122"/>
                  </a:cubicBezTo>
                  <a:cubicBezTo>
                    <a:pt x="1" y="182"/>
                    <a:pt x="31" y="243"/>
                    <a:pt x="122" y="243"/>
                  </a:cubicBezTo>
                  <a:cubicBezTo>
                    <a:pt x="183" y="243"/>
                    <a:pt x="213" y="182"/>
                    <a:pt x="213" y="122"/>
                  </a:cubicBezTo>
                  <a:cubicBezTo>
                    <a:pt x="213" y="30"/>
                    <a:pt x="183" y="0"/>
                    <a:pt x="12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5" name="Google Shape;1235;p39"/>
            <p:cNvSpPr/>
            <p:nvPr/>
          </p:nvSpPr>
          <p:spPr>
            <a:xfrm>
              <a:off x="6635000" y="1061575"/>
              <a:ext cx="5350" cy="6100"/>
            </a:xfrm>
            <a:custGeom>
              <a:avLst/>
              <a:gdLst/>
              <a:ahLst/>
              <a:cxnLst/>
              <a:rect l="l" t="t" r="r" b="b"/>
              <a:pathLst>
                <a:path w="214" h="244" extrusionOk="0">
                  <a:moveTo>
                    <a:pt x="92" y="0"/>
                  </a:moveTo>
                  <a:cubicBezTo>
                    <a:pt x="31" y="0"/>
                    <a:pt x="1" y="31"/>
                    <a:pt x="1" y="122"/>
                  </a:cubicBezTo>
                  <a:cubicBezTo>
                    <a:pt x="1" y="183"/>
                    <a:pt x="31" y="243"/>
                    <a:pt x="92" y="243"/>
                  </a:cubicBezTo>
                  <a:cubicBezTo>
                    <a:pt x="183" y="243"/>
                    <a:pt x="214" y="183"/>
                    <a:pt x="214" y="122"/>
                  </a:cubicBezTo>
                  <a:cubicBezTo>
                    <a:pt x="214" y="31"/>
                    <a:pt x="183" y="0"/>
                    <a:pt x="9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6" name="Google Shape;1236;p39"/>
            <p:cNvSpPr/>
            <p:nvPr/>
          </p:nvSpPr>
          <p:spPr>
            <a:xfrm>
              <a:off x="6636525" y="1091200"/>
              <a:ext cx="6100" cy="5350"/>
            </a:xfrm>
            <a:custGeom>
              <a:avLst/>
              <a:gdLst/>
              <a:ahLst/>
              <a:cxnLst/>
              <a:rect l="l" t="t" r="r" b="b"/>
              <a:pathLst>
                <a:path w="244" h="214" extrusionOk="0">
                  <a:moveTo>
                    <a:pt x="122" y="1"/>
                  </a:moveTo>
                  <a:cubicBezTo>
                    <a:pt x="31" y="1"/>
                    <a:pt x="1" y="31"/>
                    <a:pt x="1" y="122"/>
                  </a:cubicBezTo>
                  <a:cubicBezTo>
                    <a:pt x="1" y="183"/>
                    <a:pt x="31" y="213"/>
                    <a:pt x="122" y="213"/>
                  </a:cubicBezTo>
                  <a:cubicBezTo>
                    <a:pt x="183" y="213"/>
                    <a:pt x="244" y="183"/>
                    <a:pt x="244" y="122"/>
                  </a:cubicBezTo>
                  <a:cubicBezTo>
                    <a:pt x="244" y="31"/>
                    <a:pt x="183" y="1"/>
                    <a:pt x="12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7" name="Google Shape;1237;p39"/>
            <p:cNvSpPr/>
            <p:nvPr/>
          </p:nvSpPr>
          <p:spPr>
            <a:xfrm>
              <a:off x="6660075" y="1072200"/>
              <a:ext cx="29675" cy="53225"/>
            </a:xfrm>
            <a:custGeom>
              <a:avLst/>
              <a:gdLst/>
              <a:ahLst/>
              <a:cxnLst/>
              <a:rect l="l" t="t" r="r" b="b"/>
              <a:pathLst>
                <a:path w="1187" h="2129" extrusionOk="0">
                  <a:moveTo>
                    <a:pt x="1126" y="1"/>
                  </a:moveTo>
                  <a:lnTo>
                    <a:pt x="1" y="1855"/>
                  </a:lnTo>
                  <a:lnTo>
                    <a:pt x="92" y="1885"/>
                  </a:lnTo>
                  <a:lnTo>
                    <a:pt x="1065" y="213"/>
                  </a:lnTo>
                  <a:lnTo>
                    <a:pt x="1156" y="2128"/>
                  </a:lnTo>
                  <a:lnTo>
                    <a:pt x="1186" y="2128"/>
                  </a:lnTo>
                  <a:lnTo>
                    <a:pt x="112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8" name="Google Shape;1238;p39"/>
            <p:cNvSpPr/>
            <p:nvPr/>
          </p:nvSpPr>
          <p:spPr>
            <a:xfrm>
              <a:off x="6673000" y="1074475"/>
              <a:ext cx="15975" cy="57025"/>
            </a:xfrm>
            <a:custGeom>
              <a:avLst/>
              <a:gdLst/>
              <a:ahLst/>
              <a:cxnLst/>
              <a:rect l="l" t="t" r="r" b="b"/>
              <a:pathLst>
                <a:path w="639" h="2281" extrusionOk="0">
                  <a:moveTo>
                    <a:pt x="548" y="1"/>
                  </a:moveTo>
                  <a:lnTo>
                    <a:pt x="1" y="2250"/>
                  </a:lnTo>
                  <a:lnTo>
                    <a:pt x="61" y="2281"/>
                  </a:lnTo>
                  <a:lnTo>
                    <a:pt x="639" y="31"/>
                  </a:lnTo>
                  <a:lnTo>
                    <a:pt x="54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9" name="Google Shape;1239;p39"/>
            <p:cNvSpPr/>
            <p:nvPr/>
          </p:nvSpPr>
          <p:spPr>
            <a:xfrm>
              <a:off x="6669975" y="1129675"/>
              <a:ext cx="6100" cy="6675"/>
            </a:xfrm>
            <a:custGeom>
              <a:avLst/>
              <a:gdLst/>
              <a:ahLst/>
              <a:cxnLst/>
              <a:rect l="l" t="t" r="r" b="b"/>
              <a:pathLst>
                <a:path w="244" h="267" extrusionOk="0">
                  <a:moveTo>
                    <a:pt x="90" y="0"/>
                  </a:moveTo>
                  <a:cubicBezTo>
                    <a:pt x="34" y="0"/>
                    <a:pt x="0" y="35"/>
                    <a:pt x="0" y="103"/>
                  </a:cubicBezTo>
                  <a:cubicBezTo>
                    <a:pt x="0" y="164"/>
                    <a:pt x="30" y="255"/>
                    <a:pt x="61" y="255"/>
                  </a:cubicBezTo>
                  <a:cubicBezTo>
                    <a:pt x="84" y="263"/>
                    <a:pt x="105" y="266"/>
                    <a:pt x="123" y="266"/>
                  </a:cubicBezTo>
                  <a:cubicBezTo>
                    <a:pt x="179" y="266"/>
                    <a:pt x="213" y="232"/>
                    <a:pt x="213" y="164"/>
                  </a:cubicBezTo>
                  <a:cubicBezTo>
                    <a:pt x="243" y="103"/>
                    <a:pt x="213" y="12"/>
                    <a:pt x="152" y="12"/>
                  </a:cubicBezTo>
                  <a:cubicBezTo>
                    <a:pt x="129" y="4"/>
                    <a:pt x="108" y="0"/>
                    <a:pt x="9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0" name="Google Shape;1240;p39"/>
            <p:cNvSpPr/>
            <p:nvPr/>
          </p:nvSpPr>
          <p:spPr>
            <a:xfrm>
              <a:off x="6657800" y="1116400"/>
              <a:ext cx="6100" cy="6275"/>
            </a:xfrm>
            <a:custGeom>
              <a:avLst/>
              <a:gdLst/>
              <a:ahLst/>
              <a:cxnLst/>
              <a:rect l="l" t="t" r="r" b="b"/>
              <a:pathLst>
                <a:path w="244" h="251" extrusionOk="0">
                  <a:moveTo>
                    <a:pt x="81" y="1"/>
                  </a:moveTo>
                  <a:cubicBezTo>
                    <a:pt x="31" y="1"/>
                    <a:pt x="1" y="44"/>
                    <a:pt x="1" y="87"/>
                  </a:cubicBezTo>
                  <a:cubicBezTo>
                    <a:pt x="1" y="178"/>
                    <a:pt x="31" y="239"/>
                    <a:pt x="61" y="239"/>
                  </a:cubicBezTo>
                  <a:cubicBezTo>
                    <a:pt x="86" y="247"/>
                    <a:pt x="108" y="251"/>
                    <a:pt x="128" y="251"/>
                  </a:cubicBezTo>
                  <a:cubicBezTo>
                    <a:pt x="181" y="251"/>
                    <a:pt x="213" y="223"/>
                    <a:pt x="213" y="178"/>
                  </a:cubicBezTo>
                  <a:cubicBezTo>
                    <a:pt x="244" y="87"/>
                    <a:pt x="213" y="26"/>
                    <a:pt x="153" y="26"/>
                  </a:cubicBezTo>
                  <a:cubicBezTo>
                    <a:pt x="126" y="8"/>
                    <a:pt x="102" y="1"/>
                    <a:pt x="8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1" name="Google Shape;1241;p39"/>
            <p:cNvSpPr/>
            <p:nvPr/>
          </p:nvSpPr>
          <p:spPr>
            <a:xfrm>
              <a:off x="6685925" y="1124000"/>
              <a:ext cx="7625" cy="6275"/>
            </a:xfrm>
            <a:custGeom>
              <a:avLst/>
              <a:gdLst/>
              <a:ahLst/>
              <a:cxnLst/>
              <a:rect l="l" t="t" r="r" b="b"/>
              <a:pathLst>
                <a:path w="305" h="251" extrusionOk="0">
                  <a:moveTo>
                    <a:pt x="125" y="1"/>
                  </a:moveTo>
                  <a:cubicBezTo>
                    <a:pt x="76" y="1"/>
                    <a:pt x="31" y="44"/>
                    <a:pt x="31" y="87"/>
                  </a:cubicBezTo>
                  <a:cubicBezTo>
                    <a:pt x="0" y="178"/>
                    <a:pt x="31" y="208"/>
                    <a:pt x="122" y="239"/>
                  </a:cubicBezTo>
                  <a:cubicBezTo>
                    <a:pt x="138" y="247"/>
                    <a:pt x="157" y="251"/>
                    <a:pt x="175" y="251"/>
                  </a:cubicBezTo>
                  <a:cubicBezTo>
                    <a:pt x="225" y="251"/>
                    <a:pt x="274" y="222"/>
                    <a:pt x="274" y="178"/>
                  </a:cubicBezTo>
                  <a:cubicBezTo>
                    <a:pt x="304" y="87"/>
                    <a:pt x="274" y="26"/>
                    <a:pt x="183" y="26"/>
                  </a:cubicBezTo>
                  <a:cubicBezTo>
                    <a:pt x="165" y="8"/>
                    <a:pt x="145" y="1"/>
                    <a:pt x="12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2" name="Google Shape;1242;p39"/>
            <p:cNvSpPr/>
            <p:nvPr/>
          </p:nvSpPr>
          <p:spPr>
            <a:xfrm>
              <a:off x="6683650" y="1073725"/>
              <a:ext cx="51700" cy="40300"/>
            </a:xfrm>
            <a:custGeom>
              <a:avLst/>
              <a:gdLst/>
              <a:ahLst/>
              <a:cxnLst/>
              <a:rect l="l" t="t" r="r" b="b"/>
              <a:pathLst>
                <a:path w="2068" h="1612" extrusionOk="0">
                  <a:moveTo>
                    <a:pt x="0" y="1"/>
                  </a:moveTo>
                  <a:lnTo>
                    <a:pt x="1429" y="1611"/>
                  </a:lnTo>
                  <a:lnTo>
                    <a:pt x="1459" y="1581"/>
                  </a:lnTo>
                  <a:lnTo>
                    <a:pt x="213" y="122"/>
                  </a:lnTo>
                  <a:lnTo>
                    <a:pt x="2067" y="669"/>
                  </a:lnTo>
                  <a:lnTo>
                    <a:pt x="2067" y="57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3" name="Google Shape;1243;p39"/>
            <p:cNvSpPr/>
            <p:nvPr/>
          </p:nvSpPr>
          <p:spPr>
            <a:xfrm>
              <a:off x="6685925" y="1074475"/>
              <a:ext cx="49425" cy="32700"/>
            </a:xfrm>
            <a:custGeom>
              <a:avLst/>
              <a:gdLst/>
              <a:ahLst/>
              <a:cxnLst/>
              <a:rect l="l" t="t" r="r" b="b"/>
              <a:pathLst>
                <a:path w="1977" h="1308" extrusionOk="0">
                  <a:moveTo>
                    <a:pt x="31" y="1"/>
                  </a:moveTo>
                  <a:lnTo>
                    <a:pt x="0" y="62"/>
                  </a:lnTo>
                  <a:lnTo>
                    <a:pt x="1946" y="1308"/>
                  </a:lnTo>
                  <a:lnTo>
                    <a:pt x="1976" y="1247"/>
                  </a:lnTo>
                  <a:lnTo>
                    <a:pt x="3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4" name="Google Shape;1244;p39"/>
            <p:cNvSpPr/>
            <p:nvPr/>
          </p:nvSpPr>
          <p:spPr>
            <a:xfrm>
              <a:off x="6733800" y="1104575"/>
              <a:ext cx="6100" cy="5650"/>
            </a:xfrm>
            <a:custGeom>
              <a:avLst/>
              <a:gdLst/>
              <a:ahLst/>
              <a:cxnLst/>
              <a:rect l="l" t="t" r="r" b="b"/>
              <a:pathLst>
                <a:path w="244" h="226" extrusionOk="0">
                  <a:moveTo>
                    <a:pt x="147" y="1"/>
                  </a:moveTo>
                  <a:cubicBezTo>
                    <a:pt x="108" y="1"/>
                    <a:pt x="53" y="29"/>
                    <a:pt x="31" y="74"/>
                  </a:cubicBezTo>
                  <a:cubicBezTo>
                    <a:pt x="0" y="104"/>
                    <a:pt x="31" y="195"/>
                    <a:pt x="61" y="225"/>
                  </a:cubicBezTo>
                  <a:cubicBezTo>
                    <a:pt x="91" y="225"/>
                    <a:pt x="183" y="225"/>
                    <a:pt x="213" y="195"/>
                  </a:cubicBezTo>
                  <a:cubicBezTo>
                    <a:pt x="243" y="134"/>
                    <a:pt x="213" y="74"/>
                    <a:pt x="183" y="13"/>
                  </a:cubicBezTo>
                  <a:cubicBezTo>
                    <a:pt x="175" y="5"/>
                    <a:pt x="162" y="1"/>
                    <a:pt x="14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5" name="Google Shape;1245;p39"/>
            <p:cNvSpPr/>
            <p:nvPr/>
          </p:nvSpPr>
          <p:spPr>
            <a:xfrm>
              <a:off x="6717075" y="1111425"/>
              <a:ext cx="6875" cy="6100"/>
            </a:xfrm>
            <a:custGeom>
              <a:avLst/>
              <a:gdLst/>
              <a:ahLst/>
              <a:cxnLst/>
              <a:rect l="l" t="t" r="r" b="b"/>
              <a:pathLst>
                <a:path w="275" h="244" extrusionOk="0">
                  <a:moveTo>
                    <a:pt x="153" y="0"/>
                  </a:moveTo>
                  <a:cubicBezTo>
                    <a:pt x="122" y="0"/>
                    <a:pt x="84" y="29"/>
                    <a:pt x="61" y="73"/>
                  </a:cubicBezTo>
                  <a:cubicBezTo>
                    <a:pt x="1" y="103"/>
                    <a:pt x="61" y="164"/>
                    <a:pt x="92" y="225"/>
                  </a:cubicBezTo>
                  <a:cubicBezTo>
                    <a:pt x="103" y="236"/>
                    <a:pt x="118" y="243"/>
                    <a:pt x="136" y="243"/>
                  </a:cubicBezTo>
                  <a:cubicBezTo>
                    <a:pt x="167" y="243"/>
                    <a:pt x="205" y="222"/>
                    <a:pt x="244" y="164"/>
                  </a:cubicBezTo>
                  <a:cubicBezTo>
                    <a:pt x="274" y="134"/>
                    <a:pt x="244" y="73"/>
                    <a:pt x="183" y="12"/>
                  </a:cubicBezTo>
                  <a:cubicBezTo>
                    <a:pt x="175" y="4"/>
                    <a:pt x="164" y="0"/>
                    <a:pt x="1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6" name="Google Shape;1246;p39"/>
            <p:cNvSpPr/>
            <p:nvPr/>
          </p:nvSpPr>
          <p:spPr>
            <a:xfrm>
              <a:off x="6732275" y="1087100"/>
              <a:ext cx="6875" cy="5200"/>
            </a:xfrm>
            <a:custGeom>
              <a:avLst/>
              <a:gdLst/>
              <a:ahLst/>
              <a:cxnLst/>
              <a:rect l="l" t="t" r="r" b="b"/>
              <a:pathLst>
                <a:path w="275" h="208" extrusionOk="0">
                  <a:moveTo>
                    <a:pt x="161" y="0"/>
                  </a:moveTo>
                  <a:cubicBezTo>
                    <a:pt x="119" y="0"/>
                    <a:pt x="83" y="22"/>
                    <a:pt x="61" y="43"/>
                  </a:cubicBezTo>
                  <a:cubicBezTo>
                    <a:pt x="0" y="73"/>
                    <a:pt x="61" y="165"/>
                    <a:pt x="92" y="195"/>
                  </a:cubicBezTo>
                  <a:cubicBezTo>
                    <a:pt x="109" y="204"/>
                    <a:pt x="130" y="208"/>
                    <a:pt x="150" y="208"/>
                  </a:cubicBezTo>
                  <a:cubicBezTo>
                    <a:pt x="198" y="208"/>
                    <a:pt x="244" y="186"/>
                    <a:pt x="244" y="165"/>
                  </a:cubicBezTo>
                  <a:cubicBezTo>
                    <a:pt x="274" y="134"/>
                    <a:pt x="244" y="43"/>
                    <a:pt x="213" y="13"/>
                  </a:cubicBezTo>
                  <a:cubicBezTo>
                    <a:pt x="195" y="4"/>
                    <a:pt x="178" y="0"/>
                    <a:pt x="16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7" name="Google Shape;1247;p39"/>
            <p:cNvSpPr/>
            <p:nvPr/>
          </p:nvSpPr>
          <p:spPr>
            <a:xfrm>
              <a:off x="6683650" y="1034200"/>
              <a:ext cx="50175" cy="44875"/>
            </a:xfrm>
            <a:custGeom>
              <a:avLst/>
              <a:gdLst/>
              <a:ahLst/>
              <a:cxnLst/>
              <a:rect l="l" t="t" r="r" b="b"/>
              <a:pathLst>
                <a:path w="2007" h="1795" extrusionOk="0">
                  <a:moveTo>
                    <a:pt x="1186" y="1"/>
                  </a:moveTo>
                  <a:lnTo>
                    <a:pt x="0" y="1794"/>
                  </a:lnTo>
                  <a:lnTo>
                    <a:pt x="2006" y="913"/>
                  </a:lnTo>
                  <a:lnTo>
                    <a:pt x="1945" y="822"/>
                  </a:lnTo>
                  <a:lnTo>
                    <a:pt x="213" y="1582"/>
                  </a:lnTo>
                  <a:lnTo>
                    <a:pt x="1277" y="31"/>
                  </a:lnTo>
                  <a:lnTo>
                    <a:pt x="11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8" name="Google Shape;1248;p39"/>
            <p:cNvSpPr/>
            <p:nvPr/>
          </p:nvSpPr>
          <p:spPr>
            <a:xfrm>
              <a:off x="6685925" y="1038000"/>
              <a:ext cx="45625" cy="38800"/>
            </a:xfrm>
            <a:custGeom>
              <a:avLst/>
              <a:gdLst/>
              <a:ahLst/>
              <a:cxnLst/>
              <a:rect l="l" t="t" r="r" b="b"/>
              <a:pathLst>
                <a:path w="1825" h="1552" extrusionOk="0">
                  <a:moveTo>
                    <a:pt x="1794" y="1"/>
                  </a:moveTo>
                  <a:lnTo>
                    <a:pt x="0" y="1490"/>
                  </a:lnTo>
                  <a:lnTo>
                    <a:pt x="61" y="1551"/>
                  </a:lnTo>
                  <a:lnTo>
                    <a:pt x="1824" y="62"/>
                  </a:lnTo>
                  <a:lnTo>
                    <a:pt x="1794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9" name="Google Shape;1249;p39"/>
            <p:cNvSpPr/>
            <p:nvPr/>
          </p:nvSpPr>
          <p:spPr>
            <a:xfrm>
              <a:off x="6730000" y="1036100"/>
              <a:ext cx="5350" cy="5550"/>
            </a:xfrm>
            <a:custGeom>
              <a:avLst/>
              <a:gdLst/>
              <a:ahLst/>
              <a:cxnLst/>
              <a:rect l="l" t="t" r="r" b="b"/>
              <a:pathLst>
                <a:path w="214" h="222" extrusionOk="0">
                  <a:moveTo>
                    <a:pt x="107" y="1"/>
                  </a:moveTo>
                  <a:cubicBezTo>
                    <a:pt x="76" y="1"/>
                    <a:pt x="46" y="16"/>
                    <a:pt x="31" y="47"/>
                  </a:cubicBezTo>
                  <a:cubicBezTo>
                    <a:pt x="0" y="77"/>
                    <a:pt x="0" y="138"/>
                    <a:pt x="31" y="198"/>
                  </a:cubicBezTo>
                  <a:cubicBezTo>
                    <a:pt x="46" y="214"/>
                    <a:pt x="76" y="221"/>
                    <a:pt x="107" y="221"/>
                  </a:cubicBezTo>
                  <a:cubicBezTo>
                    <a:pt x="137" y="221"/>
                    <a:pt x="167" y="214"/>
                    <a:pt x="183" y="198"/>
                  </a:cubicBezTo>
                  <a:cubicBezTo>
                    <a:pt x="213" y="138"/>
                    <a:pt x="213" y="77"/>
                    <a:pt x="183" y="47"/>
                  </a:cubicBezTo>
                  <a:cubicBezTo>
                    <a:pt x="167" y="16"/>
                    <a:pt x="137" y="1"/>
                    <a:pt x="10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0" name="Google Shape;1250;p39"/>
            <p:cNvSpPr/>
            <p:nvPr/>
          </p:nvSpPr>
          <p:spPr>
            <a:xfrm>
              <a:off x="6731525" y="1053400"/>
              <a:ext cx="6100" cy="4950"/>
            </a:xfrm>
            <a:custGeom>
              <a:avLst/>
              <a:gdLst/>
              <a:ahLst/>
              <a:cxnLst/>
              <a:rect l="l" t="t" r="r" b="b"/>
              <a:pathLst>
                <a:path w="244" h="198" extrusionOk="0">
                  <a:moveTo>
                    <a:pt x="118" y="0"/>
                  </a:moveTo>
                  <a:cubicBezTo>
                    <a:pt x="91" y="0"/>
                    <a:pt x="61" y="8"/>
                    <a:pt x="30" y="23"/>
                  </a:cubicBezTo>
                  <a:cubicBezTo>
                    <a:pt x="0" y="54"/>
                    <a:pt x="0" y="145"/>
                    <a:pt x="30" y="175"/>
                  </a:cubicBezTo>
                  <a:cubicBezTo>
                    <a:pt x="61" y="190"/>
                    <a:pt x="91" y="198"/>
                    <a:pt x="118" y="198"/>
                  </a:cubicBezTo>
                  <a:cubicBezTo>
                    <a:pt x="144" y="198"/>
                    <a:pt x="167" y="190"/>
                    <a:pt x="182" y="175"/>
                  </a:cubicBezTo>
                  <a:cubicBezTo>
                    <a:pt x="243" y="145"/>
                    <a:pt x="243" y="54"/>
                    <a:pt x="182" y="23"/>
                  </a:cubicBezTo>
                  <a:cubicBezTo>
                    <a:pt x="167" y="8"/>
                    <a:pt x="144" y="0"/>
                    <a:pt x="11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1" name="Google Shape;1251;p39"/>
            <p:cNvSpPr/>
            <p:nvPr/>
          </p:nvSpPr>
          <p:spPr>
            <a:xfrm>
              <a:off x="6712525" y="1031350"/>
              <a:ext cx="6100" cy="5550"/>
            </a:xfrm>
            <a:custGeom>
              <a:avLst/>
              <a:gdLst/>
              <a:ahLst/>
              <a:cxnLst/>
              <a:rect l="l" t="t" r="r" b="b"/>
              <a:pathLst>
                <a:path w="244" h="222" extrusionOk="0">
                  <a:moveTo>
                    <a:pt x="118" y="1"/>
                  </a:moveTo>
                  <a:cubicBezTo>
                    <a:pt x="91" y="1"/>
                    <a:pt x="61" y="9"/>
                    <a:pt x="31" y="24"/>
                  </a:cubicBezTo>
                  <a:cubicBezTo>
                    <a:pt x="0" y="85"/>
                    <a:pt x="0" y="145"/>
                    <a:pt x="31" y="176"/>
                  </a:cubicBezTo>
                  <a:cubicBezTo>
                    <a:pt x="61" y="206"/>
                    <a:pt x="91" y="221"/>
                    <a:pt x="118" y="221"/>
                  </a:cubicBezTo>
                  <a:cubicBezTo>
                    <a:pt x="145" y="221"/>
                    <a:pt x="167" y="206"/>
                    <a:pt x="183" y="176"/>
                  </a:cubicBezTo>
                  <a:cubicBezTo>
                    <a:pt x="243" y="115"/>
                    <a:pt x="243" y="85"/>
                    <a:pt x="183" y="24"/>
                  </a:cubicBezTo>
                  <a:cubicBezTo>
                    <a:pt x="167" y="9"/>
                    <a:pt x="145" y="1"/>
                    <a:pt x="11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2" name="Google Shape;1252;p39"/>
            <p:cNvSpPr/>
            <p:nvPr/>
          </p:nvSpPr>
          <p:spPr>
            <a:xfrm>
              <a:off x="6655525" y="1026600"/>
              <a:ext cx="33450" cy="53225"/>
            </a:xfrm>
            <a:custGeom>
              <a:avLst/>
              <a:gdLst/>
              <a:ahLst/>
              <a:cxnLst/>
              <a:rect l="l" t="t" r="r" b="b"/>
              <a:pathLst>
                <a:path w="1338" h="2129" extrusionOk="0">
                  <a:moveTo>
                    <a:pt x="1064" y="1"/>
                  </a:moveTo>
                  <a:lnTo>
                    <a:pt x="1216" y="1886"/>
                  </a:lnTo>
                  <a:lnTo>
                    <a:pt x="31" y="366"/>
                  </a:lnTo>
                  <a:lnTo>
                    <a:pt x="1" y="427"/>
                  </a:lnTo>
                  <a:lnTo>
                    <a:pt x="1338" y="2129"/>
                  </a:lnTo>
                  <a:lnTo>
                    <a:pt x="1095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3" name="Google Shape;1253;p39"/>
            <p:cNvSpPr/>
            <p:nvPr/>
          </p:nvSpPr>
          <p:spPr>
            <a:xfrm>
              <a:off x="6664650" y="1022050"/>
              <a:ext cx="23575" cy="54750"/>
            </a:xfrm>
            <a:custGeom>
              <a:avLst/>
              <a:gdLst/>
              <a:ahLst/>
              <a:cxnLst/>
              <a:rect l="l" t="t" r="r" b="b"/>
              <a:pathLst>
                <a:path w="943" h="2190" extrusionOk="0">
                  <a:moveTo>
                    <a:pt x="91" y="1"/>
                  </a:moveTo>
                  <a:lnTo>
                    <a:pt x="0" y="31"/>
                  </a:lnTo>
                  <a:lnTo>
                    <a:pt x="882" y="2189"/>
                  </a:lnTo>
                  <a:lnTo>
                    <a:pt x="943" y="2159"/>
                  </a:lnTo>
                  <a:lnTo>
                    <a:pt x="9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4" name="Google Shape;1254;p39"/>
            <p:cNvSpPr/>
            <p:nvPr/>
          </p:nvSpPr>
          <p:spPr>
            <a:xfrm>
              <a:off x="6661600" y="1018725"/>
              <a:ext cx="7625" cy="6250"/>
            </a:xfrm>
            <a:custGeom>
              <a:avLst/>
              <a:gdLst/>
              <a:ahLst/>
              <a:cxnLst/>
              <a:rect l="l" t="t" r="r" b="b"/>
              <a:pathLst>
                <a:path w="305" h="250" extrusionOk="0">
                  <a:moveTo>
                    <a:pt x="153" y="0"/>
                  </a:moveTo>
                  <a:cubicBezTo>
                    <a:pt x="136" y="0"/>
                    <a:pt x="116" y="4"/>
                    <a:pt x="92" y="12"/>
                  </a:cubicBezTo>
                  <a:cubicBezTo>
                    <a:pt x="31" y="42"/>
                    <a:pt x="1" y="73"/>
                    <a:pt x="31" y="164"/>
                  </a:cubicBezTo>
                  <a:cubicBezTo>
                    <a:pt x="53" y="207"/>
                    <a:pt x="74" y="250"/>
                    <a:pt x="117" y="250"/>
                  </a:cubicBezTo>
                  <a:cubicBezTo>
                    <a:pt x="135" y="250"/>
                    <a:pt x="156" y="243"/>
                    <a:pt x="183" y="225"/>
                  </a:cubicBezTo>
                  <a:cubicBezTo>
                    <a:pt x="244" y="194"/>
                    <a:pt x="305" y="164"/>
                    <a:pt x="244" y="73"/>
                  </a:cubicBezTo>
                  <a:cubicBezTo>
                    <a:pt x="222" y="28"/>
                    <a:pt x="199" y="0"/>
                    <a:pt x="1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5" name="Google Shape;1255;p39"/>
            <p:cNvSpPr/>
            <p:nvPr/>
          </p:nvSpPr>
          <p:spPr>
            <a:xfrm>
              <a:off x="6678325" y="1022050"/>
              <a:ext cx="7625" cy="5650"/>
            </a:xfrm>
            <a:custGeom>
              <a:avLst/>
              <a:gdLst/>
              <a:ahLst/>
              <a:cxnLst/>
              <a:rect l="l" t="t" r="r" b="b"/>
              <a:pathLst>
                <a:path w="305" h="226" extrusionOk="0">
                  <a:moveTo>
                    <a:pt x="122" y="1"/>
                  </a:moveTo>
                  <a:cubicBezTo>
                    <a:pt x="31" y="31"/>
                    <a:pt x="0" y="61"/>
                    <a:pt x="31" y="153"/>
                  </a:cubicBezTo>
                  <a:cubicBezTo>
                    <a:pt x="75" y="197"/>
                    <a:pt x="104" y="225"/>
                    <a:pt x="139" y="225"/>
                  </a:cubicBezTo>
                  <a:cubicBezTo>
                    <a:pt x="152" y="225"/>
                    <a:pt x="166" y="222"/>
                    <a:pt x="183" y="213"/>
                  </a:cubicBezTo>
                  <a:cubicBezTo>
                    <a:pt x="274" y="183"/>
                    <a:pt x="304" y="122"/>
                    <a:pt x="274" y="61"/>
                  </a:cubicBezTo>
                  <a:cubicBezTo>
                    <a:pt x="274" y="31"/>
                    <a:pt x="183" y="1"/>
                    <a:pt x="12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6" name="Google Shape;1256;p39"/>
            <p:cNvSpPr/>
            <p:nvPr/>
          </p:nvSpPr>
          <p:spPr>
            <a:xfrm>
              <a:off x="6651725" y="1032825"/>
              <a:ext cx="7625" cy="6275"/>
            </a:xfrm>
            <a:custGeom>
              <a:avLst/>
              <a:gdLst/>
              <a:ahLst/>
              <a:cxnLst/>
              <a:rect l="l" t="t" r="r" b="b"/>
              <a:pathLst>
                <a:path w="305" h="251" extrusionOk="0">
                  <a:moveTo>
                    <a:pt x="161" y="0"/>
                  </a:moveTo>
                  <a:cubicBezTo>
                    <a:pt x="145" y="0"/>
                    <a:pt x="131" y="8"/>
                    <a:pt x="122" y="26"/>
                  </a:cubicBezTo>
                  <a:cubicBezTo>
                    <a:pt x="31" y="56"/>
                    <a:pt x="1" y="86"/>
                    <a:pt x="31" y="178"/>
                  </a:cubicBezTo>
                  <a:cubicBezTo>
                    <a:pt x="75" y="222"/>
                    <a:pt x="104" y="250"/>
                    <a:pt x="139" y="250"/>
                  </a:cubicBezTo>
                  <a:cubicBezTo>
                    <a:pt x="153" y="250"/>
                    <a:pt x="167" y="246"/>
                    <a:pt x="183" y="238"/>
                  </a:cubicBezTo>
                  <a:cubicBezTo>
                    <a:pt x="274" y="208"/>
                    <a:pt x="304" y="178"/>
                    <a:pt x="274" y="86"/>
                  </a:cubicBezTo>
                  <a:cubicBezTo>
                    <a:pt x="253" y="43"/>
                    <a:pt x="201" y="0"/>
                    <a:pt x="16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7" name="Google Shape;1257;p39"/>
            <p:cNvSpPr/>
            <p:nvPr/>
          </p:nvSpPr>
          <p:spPr>
            <a:xfrm>
              <a:off x="6659325" y="1048525"/>
              <a:ext cx="57025" cy="54900"/>
            </a:xfrm>
            <a:custGeom>
              <a:avLst/>
              <a:gdLst/>
              <a:ahLst/>
              <a:cxnLst/>
              <a:rect l="l" t="t" r="r" b="b"/>
              <a:pathLst>
                <a:path w="2281" h="2196" extrusionOk="0">
                  <a:moveTo>
                    <a:pt x="1173" y="0"/>
                  </a:moveTo>
                  <a:cubicBezTo>
                    <a:pt x="1137" y="0"/>
                    <a:pt x="1101" y="2"/>
                    <a:pt x="1064" y="5"/>
                  </a:cubicBezTo>
                  <a:cubicBezTo>
                    <a:pt x="456" y="36"/>
                    <a:pt x="0" y="553"/>
                    <a:pt x="31" y="1160"/>
                  </a:cubicBezTo>
                  <a:cubicBezTo>
                    <a:pt x="90" y="1749"/>
                    <a:pt x="576" y="2195"/>
                    <a:pt x="1159" y="2195"/>
                  </a:cubicBezTo>
                  <a:cubicBezTo>
                    <a:pt x="1178" y="2195"/>
                    <a:pt x="1197" y="2195"/>
                    <a:pt x="1216" y="2194"/>
                  </a:cubicBezTo>
                  <a:cubicBezTo>
                    <a:pt x="1824" y="2164"/>
                    <a:pt x="2280" y="1616"/>
                    <a:pt x="2250" y="1009"/>
                  </a:cubicBezTo>
                  <a:cubicBezTo>
                    <a:pt x="2221" y="437"/>
                    <a:pt x="1736" y="0"/>
                    <a:pt x="117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8" name="Google Shape;1258;p39"/>
            <p:cNvSpPr/>
            <p:nvPr/>
          </p:nvSpPr>
          <p:spPr>
            <a:xfrm>
              <a:off x="6673000" y="1060750"/>
              <a:ext cx="31950" cy="30525"/>
            </a:xfrm>
            <a:custGeom>
              <a:avLst/>
              <a:gdLst/>
              <a:ahLst/>
              <a:cxnLst/>
              <a:rect l="l" t="t" r="r" b="b"/>
              <a:pathLst>
                <a:path w="1278" h="1221" extrusionOk="0">
                  <a:moveTo>
                    <a:pt x="665" y="0"/>
                  </a:moveTo>
                  <a:cubicBezTo>
                    <a:pt x="646" y="0"/>
                    <a:pt x="627" y="1"/>
                    <a:pt x="609" y="3"/>
                  </a:cubicBezTo>
                  <a:cubicBezTo>
                    <a:pt x="213" y="3"/>
                    <a:pt x="1" y="307"/>
                    <a:pt x="31" y="641"/>
                  </a:cubicBezTo>
                  <a:cubicBezTo>
                    <a:pt x="31" y="958"/>
                    <a:pt x="305" y="1221"/>
                    <a:pt x="618" y="1221"/>
                  </a:cubicBezTo>
                  <a:cubicBezTo>
                    <a:pt x="635" y="1221"/>
                    <a:pt x="652" y="1220"/>
                    <a:pt x="669" y="1219"/>
                  </a:cubicBezTo>
                  <a:cubicBezTo>
                    <a:pt x="1004" y="1219"/>
                    <a:pt x="1277" y="915"/>
                    <a:pt x="1247" y="580"/>
                  </a:cubicBezTo>
                  <a:cubicBezTo>
                    <a:pt x="1247" y="236"/>
                    <a:pt x="976" y="0"/>
                    <a:pt x="66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259" name="Google Shape;1259;p39"/>
          <p:cNvGrpSpPr/>
          <p:nvPr/>
        </p:nvGrpSpPr>
        <p:grpSpPr>
          <a:xfrm flipH="1">
            <a:off x="1939654" y="5376885"/>
            <a:ext cx="342496" cy="412833"/>
            <a:chOff x="1348475" y="834325"/>
            <a:chExt cx="316150" cy="309625"/>
          </a:xfrm>
        </p:grpSpPr>
        <p:sp>
          <p:nvSpPr>
            <p:cNvPr id="1260" name="Google Shape;1260;p39"/>
            <p:cNvSpPr/>
            <p:nvPr/>
          </p:nvSpPr>
          <p:spPr>
            <a:xfrm>
              <a:off x="1348475" y="834325"/>
              <a:ext cx="316150" cy="309625"/>
            </a:xfrm>
            <a:custGeom>
              <a:avLst/>
              <a:gdLst/>
              <a:ahLst/>
              <a:cxnLst/>
              <a:rect l="l" t="t" r="r" b="b"/>
              <a:pathLst>
                <a:path w="12646" h="12385" extrusionOk="0">
                  <a:moveTo>
                    <a:pt x="5002" y="0"/>
                  </a:moveTo>
                  <a:cubicBezTo>
                    <a:pt x="4703" y="0"/>
                    <a:pt x="4399" y="58"/>
                    <a:pt x="4104" y="180"/>
                  </a:cubicBezTo>
                  <a:cubicBezTo>
                    <a:pt x="2858" y="667"/>
                    <a:pt x="2250" y="2065"/>
                    <a:pt x="2736" y="3341"/>
                  </a:cubicBezTo>
                  <a:cubicBezTo>
                    <a:pt x="2858" y="3585"/>
                    <a:pt x="3010" y="3828"/>
                    <a:pt x="3192" y="4040"/>
                  </a:cubicBezTo>
                  <a:cubicBezTo>
                    <a:pt x="2995" y="3975"/>
                    <a:pt x="2782" y="3925"/>
                    <a:pt x="2565" y="3925"/>
                  </a:cubicBezTo>
                  <a:cubicBezTo>
                    <a:pt x="2480" y="3925"/>
                    <a:pt x="2395" y="3932"/>
                    <a:pt x="2311" y="3949"/>
                  </a:cubicBezTo>
                  <a:cubicBezTo>
                    <a:pt x="973" y="4010"/>
                    <a:pt x="0" y="5195"/>
                    <a:pt x="61" y="6533"/>
                  </a:cubicBezTo>
                  <a:cubicBezTo>
                    <a:pt x="149" y="7785"/>
                    <a:pt x="1240" y="8758"/>
                    <a:pt x="2480" y="8758"/>
                  </a:cubicBezTo>
                  <a:cubicBezTo>
                    <a:pt x="2535" y="8758"/>
                    <a:pt x="2590" y="8756"/>
                    <a:pt x="2645" y="8752"/>
                  </a:cubicBezTo>
                  <a:cubicBezTo>
                    <a:pt x="2949" y="8721"/>
                    <a:pt x="3222" y="8661"/>
                    <a:pt x="3496" y="8539"/>
                  </a:cubicBezTo>
                  <a:lnTo>
                    <a:pt x="3496" y="8539"/>
                  </a:lnTo>
                  <a:cubicBezTo>
                    <a:pt x="3344" y="8752"/>
                    <a:pt x="3222" y="9025"/>
                    <a:pt x="3162" y="9329"/>
                  </a:cubicBezTo>
                  <a:cubicBezTo>
                    <a:pt x="2797" y="10667"/>
                    <a:pt x="3618" y="11943"/>
                    <a:pt x="4894" y="12308"/>
                  </a:cubicBezTo>
                  <a:cubicBezTo>
                    <a:pt x="5102" y="12360"/>
                    <a:pt x="5308" y="12385"/>
                    <a:pt x="5509" y="12385"/>
                  </a:cubicBezTo>
                  <a:cubicBezTo>
                    <a:pt x="6606" y="12385"/>
                    <a:pt x="7565" y="11649"/>
                    <a:pt x="7873" y="10545"/>
                  </a:cubicBezTo>
                  <a:cubicBezTo>
                    <a:pt x="7934" y="10241"/>
                    <a:pt x="7964" y="9937"/>
                    <a:pt x="7934" y="9664"/>
                  </a:cubicBezTo>
                  <a:lnTo>
                    <a:pt x="7934" y="9664"/>
                  </a:lnTo>
                  <a:cubicBezTo>
                    <a:pt x="8116" y="9907"/>
                    <a:pt x="8299" y="10089"/>
                    <a:pt x="8572" y="10241"/>
                  </a:cubicBezTo>
                  <a:cubicBezTo>
                    <a:pt x="8985" y="10502"/>
                    <a:pt x="9437" y="10627"/>
                    <a:pt x="9880" y="10627"/>
                  </a:cubicBezTo>
                  <a:cubicBezTo>
                    <a:pt x="10677" y="10627"/>
                    <a:pt x="11447" y="10223"/>
                    <a:pt x="11916" y="9481"/>
                  </a:cubicBezTo>
                  <a:cubicBezTo>
                    <a:pt x="12645" y="8357"/>
                    <a:pt x="12311" y="6867"/>
                    <a:pt x="11156" y="6138"/>
                  </a:cubicBezTo>
                  <a:cubicBezTo>
                    <a:pt x="10943" y="5955"/>
                    <a:pt x="10639" y="5834"/>
                    <a:pt x="10365" y="5803"/>
                  </a:cubicBezTo>
                  <a:cubicBezTo>
                    <a:pt x="10639" y="5712"/>
                    <a:pt x="10913" y="5560"/>
                    <a:pt x="11125" y="5378"/>
                  </a:cubicBezTo>
                  <a:cubicBezTo>
                    <a:pt x="12159" y="4496"/>
                    <a:pt x="12311" y="2977"/>
                    <a:pt x="11429" y="1974"/>
                  </a:cubicBezTo>
                  <a:cubicBezTo>
                    <a:pt x="10936" y="1396"/>
                    <a:pt x="10244" y="1093"/>
                    <a:pt x="9554" y="1093"/>
                  </a:cubicBezTo>
                  <a:cubicBezTo>
                    <a:pt x="9010" y="1093"/>
                    <a:pt x="8467" y="1281"/>
                    <a:pt x="8025" y="1670"/>
                  </a:cubicBezTo>
                  <a:cubicBezTo>
                    <a:pt x="7782" y="1852"/>
                    <a:pt x="7599" y="2065"/>
                    <a:pt x="7447" y="2338"/>
                  </a:cubicBezTo>
                  <a:cubicBezTo>
                    <a:pt x="7417" y="2034"/>
                    <a:pt x="7356" y="1761"/>
                    <a:pt x="7265" y="1548"/>
                  </a:cubicBezTo>
                  <a:cubicBezTo>
                    <a:pt x="6871" y="597"/>
                    <a:pt x="5963" y="0"/>
                    <a:pt x="500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1" name="Google Shape;1261;p39"/>
            <p:cNvSpPr/>
            <p:nvPr/>
          </p:nvSpPr>
          <p:spPr>
            <a:xfrm>
              <a:off x="1437375" y="969525"/>
              <a:ext cx="76025" cy="44100"/>
            </a:xfrm>
            <a:custGeom>
              <a:avLst/>
              <a:gdLst/>
              <a:ahLst/>
              <a:cxnLst/>
              <a:rect l="l" t="t" r="r" b="b"/>
              <a:pathLst>
                <a:path w="3041" h="1764" extrusionOk="0">
                  <a:moveTo>
                    <a:pt x="62" y="0"/>
                  </a:moveTo>
                  <a:lnTo>
                    <a:pt x="1" y="91"/>
                  </a:lnTo>
                  <a:lnTo>
                    <a:pt x="2706" y="699"/>
                  </a:lnTo>
                  <a:lnTo>
                    <a:pt x="122" y="1642"/>
                  </a:lnTo>
                  <a:lnTo>
                    <a:pt x="153" y="1763"/>
                  </a:lnTo>
                  <a:lnTo>
                    <a:pt x="3040" y="669"/>
                  </a:lnTo>
                  <a:lnTo>
                    <a:pt x="62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2" name="Google Shape;1262;p39"/>
            <p:cNvSpPr/>
            <p:nvPr/>
          </p:nvSpPr>
          <p:spPr>
            <a:xfrm>
              <a:off x="1425975" y="984725"/>
              <a:ext cx="83625" cy="8375"/>
            </a:xfrm>
            <a:custGeom>
              <a:avLst/>
              <a:gdLst/>
              <a:ahLst/>
              <a:cxnLst/>
              <a:rect l="l" t="t" r="r" b="b"/>
              <a:pathLst>
                <a:path w="3345" h="335" extrusionOk="0">
                  <a:moveTo>
                    <a:pt x="3344" y="0"/>
                  </a:moveTo>
                  <a:lnTo>
                    <a:pt x="1" y="243"/>
                  </a:lnTo>
                  <a:lnTo>
                    <a:pt x="1" y="335"/>
                  </a:lnTo>
                  <a:lnTo>
                    <a:pt x="3344" y="122"/>
                  </a:lnTo>
                  <a:lnTo>
                    <a:pt x="3344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3" name="Google Shape;1263;p39"/>
            <p:cNvSpPr/>
            <p:nvPr/>
          </p:nvSpPr>
          <p:spPr>
            <a:xfrm>
              <a:off x="1418375" y="987750"/>
              <a:ext cx="9925" cy="8400"/>
            </a:xfrm>
            <a:custGeom>
              <a:avLst/>
              <a:gdLst/>
              <a:ahLst/>
              <a:cxnLst/>
              <a:rect l="l" t="t" r="r" b="b"/>
              <a:pathLst>
                <a:path w="397" h="336" extrusionOk="0">
                  <a:moveTo>
                    <a:pt x="214" y="1"/>
                  </a:moveTo>
                  <a:cubicBezTo>
                    <a:pt x="92" y="1"/>
                    <a:pt x="1" y="122"/>
                    <a:pt x="62" y="183"/>
                  </a:cubicBezTo>
                  <a:cubicBezTo>
                    <a:pt x="62" y="274"/>
                    <a:pt x="122" y="335"/>
                    <a:pt x="244" y="335"/>
                  </a:cubicBezTo>
                  <a:cubicBezTo>
                    <a:pt x="305" y="335"/>
                    <a:pt x="396" y="274"/>
                    <a:pt x="396" y="153"/>
                  </a:cubicBezTo>
                  <a:cubicBezTo>
                    <a:pt x="396" y="92"/>
                    <a:pt x="305" y="1"/>
                    <a:pt x="21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4" name="Google Shape;1264;p39"/>
            <p:cNvSpPr/>
            <p:nvPr/>
          </p:nvSpPr>
          <p:spPr>
            <a:xfrm>
              <a:off x="1432075" y="965725"/>
              <a:ext cx="8375" cy="9150"/>
            </a:xfrm>
            <a:custGeom>
              <a:avLst/>
              <a:gdLst/>
              <a:ahLst/>
              <a:cxnLst/>
              <a:rect l="l" t="t" r="r" b="b"/>
              <a:pathLst>
                <a:path w="335" h="366" extrusionOk="0">
                  <a:moveTo>
                    <a:pt x="152" y="0"/>
                  </a:moveTo>
                  <a:cubicBezTo>
                    <a:pt x="61" y="0"/>
                    <a:pt x="0" y="91"/>
                    <a:pt x="0" y="213"/>
                  </a:cubicBezTo>
                  <a:cubicBezTo>
                    <a:pt x="0" y="274"/>
                    <a:pt x="61" y="365"/>
                    <a:pt x="182" y="365"/>
                  </a:cubicBezTo>
                  <a:cubicBezTo>
                    <a:pt x="274" y="365"/>
                    <a:pt x="334" y="274"/>
                    <a:pt x="334" y="152"/>
                  </a:cubicBezTo>
                  <a:cubicBezTo>
                    <a:pt x="334" y="91"/>
                    <a:pt x="274" y="0"/>
                    <a:pt x="15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5" name="Google Shape;1265;p39"/>
            <p:cNvSpPr/>
            <p:nvPr/>
          </p:nvSpPr>
          <p:spPr>
            <a:xfrm>
              <a:off x="1435100" y="1009025"/>
              <a:ext cx="8375" cy="8400"/>
            </a:xfrm>
            <a:custGeom>
              <a:avLst/>
              <a:gdLst/>
              <a:ahLst/>
              <a:cxnLst/>
              <a:rect l="l" t="t" r="r" b="b"/>
              <a:pathLst>
                <a:path w="335" h="336" extrusionOk="0">
                  <a:moveTo>
                    <a:pt x="153" y="1"/>
                  </a:moveTo>
                  <a:cubicBezTo>
                    <a:pt x="61" y="1"/>
                    <a:pt x="1" y="62"/>
                    <a:pt x="1" y="183"/>
                  </a:cubicBezTo>
                  <a:cubicBezTo>
                    <a:pt x="1" y="244"/>
                    <a:pt x="61" y="335"/>
                    <a:pt x="183" y="335"/>
                  </a:cubicBezTo>
                  <a:cubicBezTo>
                    <a:pt x="244" y="335"/>
                    <a:pt x="335" y="244"/>
                    <a:pt x="335" y="153"/>
                  </a:cubicBezTo>
                  <a:cubicBezTo>
                    <a:pt x="335" y="62"/>
                    <a:pt x="244" y="1"/>
                    <a:pt x="15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6" name="Google Shape;1266;p39"/>
            <p:cNvSpPr/>
            <p:nvPr/>
          </p:nvSpPr>
          <p:spPr>
            <a:xfrm>
              <a:off x="1470050" y="980925"/>
              <a:ext cx="42575" cy="78275"/>
            </a:xfrm>
            <a:custGeom>
              <a:avLst/>
              <a:gdLst/>
              <a:ahLst/>
              <a:cxnLst/>
              <a:rect l="l" t="t" r="r" b="b"/>
              <a:pathLst>
                <a:path w="1703" h="3131" extrusionOk="0">
                  <a:moveTo>
                    <a:pt x="1581" y="0"/>
                  </a:moveTo>
                  <a:lnTo>
                    <a:pt x="1" y="2705"/>
                  </a:lnTo>
                  <a:lnTo>
                    <a:pt x="122" y="2736"/>
                  </a:lnTo>
                  <a:lnTo>
                    <a:pt x="1521" y="365"/>
                  </a:lnTo>
                  <a:lnTo>
                    <a:pt x="1642" y="3131"/>
                  </a:lnTo>
                  <a:lnTo>
                    <a:pt x="1703" y="3131"/>
                  </a:lnTo>
                  <a:lnTo>
                    <a:pt x="158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7" name="Google Shape;1267;p39"/>
            <p:cNvSpPr/>
            <p:nvPr/>
          </p:nvSpPr>
          <p:spPr>
            <a:xfrm>
              <a:off x="1486775" y="985475"/>
              <a:ext cx="23575" cy="82100"/>
            </a:xfrm>
            <a:custGeom>
              <a:avLst/>
              <a:gdLst/>
              <a:ahLst/>
              <a:cxnLst/>
              <a:rect l="l" t="t" r="r" b="b"/>
              <a:pathLst>
                <a:path w="943" h="3284" extrusionOk="0">
                  <a:moveTo>
                    <a:pt x="821" y="1"/>
                  </a:moveTo>
                  <a:lnTo>
                    <a:pt x="1" y="3253"/>
                  </a:lnTo>
                  <a:lnTo>
                    <a:pt x="122" y="3283"/>
                  </a:lnTo>
                  <a:lnTo>
                    <a:pt x="943" y="31"/>
                  </a:lnTo>
                  <a:lnTo>
                    <a:pt x="82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8" name="Google Shape;1268;p39"/>
            <p:cNvSpPr/>
            <p:nvPr/>
          </p:nvSpPr>
          <p:spPr>
            <a:xfrm>
              <a:off x="1482975" y="1065525"/>
              <a:ext cx="9900" cy="9025"/>
            </a:xfrm>
            <a:custGeom>
              <a:avLst/>
              <a:gdLst/>
              <a:ahLst/>
              <a:cxnLst/>
              <a:rect l="l" t="t" r="r" b="b"/>
              <a:pathLst>
                <a:path w="396" h="361" extrusionOk="0">
                  <a:moveTo>
                    <a:pt x="164" y="0"/>
                  </a:moveTo>
                  <a:cubicBezTo>
                    <a:pt x="83" y="0"/>
                    <a:pt x="24" y="65"/>
                    <a:pt x="1" y="112"/>
                  </a:cubicBezTo>
                  <a:cubicBezTo>
                    <a:pt x="1" y="203"/>
                    <a:pt x="31" y="324"/>
                    <a:pt x="122" y="355"/>
                  </a:cubicBezTo>
                  <a:cubicBezTo>
                    <a:pt x="139" y="359"/>
                    <a:pt x="154" y="361"/>
                    <a:pt x="169" y="361"/>
                  </a:cubicBezTo>
                  <a:cubicBezTo>
                    <a:pt x="260" y="361"/>
                    <a:pt x="313" y="286"/>
                    <a:pt x="365" y="233"/>
                  </a:cubicBezTo>
                  <a:cubicBezTo>
                    <a:pt x="396" y="112"/>
                    <a:pt x="304" y="51"/>
                    <a:pt x="244" y="20"/>
                  </a:cubicBezTo>
                  <a:cubicBezTo>
                    <a:pt x="215" y="6"/>
                    <a:pt x="189" y="0"/>
                    <a:pt x="16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9" name="Google Shape;1269;p39"/>
            <p:cNvSpPr/>
            <p:nvPr/>
          </p:nvSpPr>
          <p:spPr>
            <a:xfrm>
              <a:off x="1465500" y="1046525"/>
              <a:ext cx="9900" cy="9025"/>
            </a:xfrm>
            <a:custGeom>
              <a:avLst/>
              <a:gdLst/>
              <a:ahLst/>
              <a:cxnLst/>
              <a:rect l="l" t="t" r="r" b="b"/>
              <a:pathLst>
                <a:path w="396" h="361" extrusionOk="0">
                  <a:moveTo>
                    <a:pt x="181" y="1"/>
                  </a:moveTo>
                  <a:cubicBezTo>
                    <a:pt x="113" y="1"/>
                    <a:pt x="54" y="65"/>
                    <a:pt x="31" y="112"/>
                  </a:cubicBezTo>
                  <a:cubicBezTo>
                    <a:pt x="0" y="203"/>
                    <a:pt x="61" y="325"/>
                    <a:pt x="152" y="355"/>
                  </a:cubicBezTo>
                  <a:cubicBezTo>
                    <a:pt x="165" y="359"/>
                    <a:pt x="177" y="361"/>
                    <a:pt x="190" y="361"/>
                  </a:cubicBezTo>
                  <a:cubicBezTo>
                    <a:pt x="267" y="361"/>
                    <a:pt x="339" y="286"/>
                    <a:pt x="365" y="233"/>
                  </a:cubicBezTo>
                  <a:cubicBezTo>
                    <a:pt x="396" y="112"/>
                    <a:pt x="365" y="51"/>
                    <a:pt x="244" y="21"/>
                  </a:cubicBezTo>
                  <a:cubicBezTo>
                    <a:pt x="222" y="6"/>
                    <a:pt x="201" y="1"/>
                    <a:pt x="18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0" name="Google Shape;1270;p39"/>
            <p:cNvSpPr/>
            <p:nvPr/>
          </p:nvSpPr>
          <p:spPr>
            <a:xfrm>
              <a:off x="1507300" y="1056750"/>
              <a:ext cx="9900" cy="9450"/>
            </a:xfrm>
            <a:custGeom>
              <a:avLst/>
              <a:gdLst/>
              <a:ahLst/>
              <a:cxnLst/>
              <a:rect l="l" t="t" r="r" b="b"/>
              <a:pathLst>
                <a:path w="396" h="378" extrusionOk="0">
                  <a:moveTo>
                    <a:pt x="206" y="1"/>
                  </a:moveTo>
                  <a:cubicBezTo>
                    <a:pt x="128" y="1"/>
                    <a:pt x="57" y="76"/>
                    <a:pt x="31" y="128"/>
                  </a:cubicBezTo>
                  <a:cubicBezTo>
                    <a:pt x="0" y="220"/>
                    <a:pt x="61" y="311"/>
                    <a:pt x="152" y="371"/>
                  </a:cubicBezTo>
                  <a:cubicBezTo>
                    <a:pt x="165" y="376"/>
                    <a:pt x="177" y="378"/>
                    <a:pt x="189" y="378"/>
                  </a:cubicBezTo>
                  <a:cubicBezTo>
                    <a:pt x="267" y="378"/>
                    <a:pt x="339" y="302"/>
                    <a:pt x="365" y="250"/>
                  </a:cubicBezTo>
                  <a:cubicBezTo>
                    <a:pt x="395" y="128"/>
                    <a:pt x="335" y="37"/>
                    <a:pt x="243" y="7"/>
                  </a:cubicBezTo>
                  <a:cubicBezTo>
                    <a:pt x="231" y="3"/>
                    <a:pt x="218" y="1"/>
                    <a:pt x="20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1" name="Google Shape;1271;p39"/>
            <p:cNvSpPr/>
            <p:nvPr/>
          </p:nvSpPr>
          <p:spPr>
            <a:xfrm>
              <a:off x="1504250" y="983950"/>
              <a:ext cx="74500" cy="57775"/>
            </a:xfrm>
            <a:custGeom>
              <a:avLst/>
              <a:gdLst/>
              <a:ahLst/>
              <a:cxnLst/>
              <a:rect l="l" t="t" r="r" b="b"/>
              <a:pathLst>
                <a:path w="2980" h="2311" extrusionOk="0">
                  <a:moveTo>
                    <a:pt x="1" y="1"/>
                  </a:moveTo>
                  <a:lnTo>
                    <a:pt x="2037" y="2311"/>
                  </a:lnTo>
                  <a:lnTo>
                    <a:pt x="2128" y="2250"/>
                  </a:lnTo>
                  <a:lnTo>
                    <a:pt x="305" y="183"/>
                  </a:lnTo>
                  <a:lnTo>
                    <a:pt x="2949" y="913"/>
                  </a:lnTo>
                  <a:lnTo>
                    <a:pt x="2979" y="85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2" name="Google Shape;1272;p39"/>
            <p:cNvSpPr/>
            <p:nvPr/>
          </p:nvSpPr>
          <p:spPr>
            <a:xfrm>
              <a:off x="1507300" y="984725"/>
              <a:ext cx="72200" cy="47125"/>
            </a:xfrm>
            <a:custGeom>
              <a:avLst/>
              <a:gdLst/>
              <a:ahLst/>
              <a:cxnLst/>
              <a:rect l="l" t="t" r="r" b="b"/>
              <a:pathLst>
                <a:path w="2888" h="1885" extrusionOk="0">
                  <a:moveTo>
                    <a:pt x="61" y="0"/>
                  </a:moveTo>
                  <a:lnTo>
                    <a:pt x="0" y="91"/>
                  </a:lnTo>
                  <a:lnTo>
                    <a:pt x="2827" y="1885"/>
                  </a:lnTo>
                  <a:lnTo>
                    <a:pt x="2888" y="179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3" name="Google Shape;1273;p39"/>
            <p:cNvSpPr/>
            <p:nvPr/>
          </p:nvSpPr>
          <p:spPr>
            <a:xfrm>
              <a:off x="1574925" y="1027625"/>
              <a:ext cx="10650" cy="8825"/>
            </a:xfrm>
            <a:custGeom>
              <a:avLst/>
              <a:gdLst/>
              <a:ahLst/>
              <a:cxnLst/>
              <a:rect l="l" t="t" r="r" b="b"/>
              <a:pathLst>
                <a:path w="426" h="353" extrusionOk="0">
                  <a:moveTo>
                    <a:pt x="228" y="1"/>
                  </a:moveTo>
                  <a:cubicBezTo>
                    <a:pt x="167" y="1"/>
                    <a:pt x="111" y="39"/>
                    <a:pt x="92" y="77"/>
                  </a:cubicBezTo>
                  <a:cubicBezTo>
                    <a:pt x="0" y="169"/>
                    <a:pt x="61" y="260"/>
                    <a:pt x="122" y="321"/>
                  </a:cubicBezTo>
                  <a:cubicBezTo>
                    <a:pt x="154" y="342"/>
                    <a:pt x="190" y="352"/>
                    <a:pt x="225" y="352"/>
                  </a:cubicBezTo>
                  <a:cubicBezTo>
                    <a:pt x="288" y="352"/>
                    <a:pt x="346" y="319"/>
                    <a:pt x="365" y="260"/>
                  </a:cubicBezTo>
                  <a:cubicBezTo>
                    <a:pt x="426" y="199"/>
                    <a:pt x="396" y="77"/>
                    <a:pt x="335" y="47"/>
                  </a:cubicBezTo>
                  <a:cubicBezTo>
                    <a:pt x="301" y="14"/>
                    <a:pt x="264" y="1"/>
                    <a:pt x="22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4" name="Google Shape;1274;p39"/>
            <p:cNvSpPr/>
            <p:nvPr/>
          </p:nvSpPr>
          <p:spPr>
            <a:xfrm>
              <a:off x="1552125" y="1039025"/>
              <a:ext cx="10675" cy="8325"/>
            </a:xfrm>
            <a:custGeom>
              <a:avLst/>
              <a:gdLst/>
              <a:ahLst/>
              <a:cxnLst/>
              <a:rect l="l" t="t" r="r" b="b"/>
              <a:pathLst>
                <a:path w="427" h="333" extrusionOk="0">
                  <a:moveTo>
                    <a:pt x="220" y="1"/>
                  </a:moveTo>
                  <a:cubicBezTo>
                    <a:pt x="167" y="1"/>
                    <a:pt x="111" y="39"/>
                    <a:pt x="92" y="77"/>
                  </a:cubicBezTo>
                  <a:cubicBezTo>
                    <a:pt x="1" y="169"/>
                    <a:pt x="61" y="260"/>
                    <a:pt x="122" y="321"/>
                  </a:cubicBezTo>
                  <a:cubicBezTo>
                    <a:pt x="147" y="329"/>
                    <a:pt x="171" y="333"/>
                    <a:pt x="195" y="333"/>
                  </a:cubicBezTo>
                  <a:cubicBezTo>
                    <a:pt x="260" y="333"/>
                    <a:pt x="321" y="304"/>
                    <a:pt x="365" y="260"/>
                  </a:cubicBezTo>
                  <a:cubicBezTo>
                    <a:pt x="426" y="199"/>
                    <a:pt x="396" y="77"/>
                    <a:pt x="304" y="47"/>
                  </a:cubicBezTo>
                  <a:cubicBezTo>
                    <a:pt x="282" y="14"/>
                    <a:pt x="252" y="1"/>
                    <a:pt x="22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5" name="Google Shape;1275;p39"/>
            <p:cNvSpPr/>
            <p:nvPr/>
          </p:nvSpPr>
          <p:spPr>
            <a:xfrm>
              <a:off x="1574925" y="1002125"/>
              <a:ext cx="10650" cy="8525"/>
            </a:xfrm>
            <a:custGeom>
              <a:avLst/>
              <a:gdLst/>
              <a:ahLst/>
              <a:cxnLst/>
              <a:rect l="l" t="t" r="r" b="b"/>
              <a:pathLst>
                <a:path w="426" h="341" extrusionOk="0">
                  <a:moveTo>
                    <a:pt x="224" y="1"/>
                  </a:moveTo>
                  <a:cubicBezTo>
                    <a:pt x="164" y="1"/>
                    <a:pt x="110" y="26"/>
                    <a:pt x="92" y="64"/>
                  </a:cubicBezTo>
                  <a:cubicBezTo>
                    <a:pt x="0" y="155"/>
                    <a:pt x="61" y="277"/>
                    <a:pt x="122" y="307"/>
                  </a:cubicBezTo>
                  <a:cubicBezTo>
                    <a:pt x="157" y="330"/>
                    <a:pt x="196" y="340"/>
                    <a:pt x="233" y="340"/>
                  </a:cubicBezTo>
                  <a:cubicBezTo>
                    <a:pt x="293" y="340"/>
                    <a:pt x="346" y="314"/>
                    <a:pt x="365" y="277"/>
                  </a:cubicBezTo>
                  <a:cubicBezTo>
                    <a:pt x="426" y="186"/>
                    <a:pt x="396" y="64"/>
                    <a:pt x="335" y="34"/>
                  </a:cubicBezTo>
                  <a:cubicBezTo>
                    <a:pt x="300" y="10"/>
                    <a:pt x="261" y="1"/>
                    <a:pt x="22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6" name="Google Shape;1276;p39"/>
            <p:cNvSpPr/>
            <p:nvPr/>
          </p:nvSpPr>
          <p:spPr>
            <a:xfrm>
              <a:off x="1504250" y="925450"/>
              <a:ext cx="71450" cy="64600"/>
            </a:xfrm>
            <a:custGeom>
              <a:avLst/>
              <a:gdLst/>
              <a:ahLst/>
              <a:cxnLst/>
              <a:rect l="l" t="t" r="r" b="b"/>
              <a:pathLst>
                <a:path w="2858" h="2584" extrusionOk="0">
                  <a:moveTo>
                    <a:pt x="1733" y="0"/>
                  </a:moveTo>
                  <a:lnTo>
                    <a:pt x="1" y="2584"/>
                  </a:lnTo>
                  <a:lnTo>
                    <a:pt x="2858" y="1368"/>
                  </a:lnTo>
                  <a:lnTo>
                    <a:pt x="2797" y="1247"/>
                  </a:lnTo>
                  <a:lnTo>
                    <a:pt x="305" y="2341"/>
                  </a:lnTo>
                  <a:lnTo>
                    <a:pt x="1824" y="61"/>
                  </a:lnTo>
                  <a:lnTo>
                    <a:pt x="173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7" name="Google Shape;1277;p39"/>
            <p:cNvSpPr/>
            <p:nvPr/>
          </p:nvSpPr>
          <p:spPr>
            <a:xfrm>
              <a:off x="1507300" y="932275"/>
              <a:ext cx="66125" cy="56275"/>
            </a:xfrm>
            <a:custGeom>
              <a:avLst/>
              <a:gdLst/>
              <a:ahLst/>
              <a:cxnLst/>
              <a:rect l="l" t="t" r="r" b="b"/>
              <a:pathLst>
                <a:path w="2645" h="2251" extrusionOk="0">
                  <a:moveTo>
                    <a:pt x="2553" y="1"/>
                  </a:moveTo>
                  <a:lnTo>
                    <a:pt x="0" y="2159"/>
                  </a:lnTo>
                  <a:lnTo>
                    <a:pt x="61" y="2250"/>
                  </a:lnTo>
                  <a:lnTo>
                    <a:pt x="2645" y="92"/>
                  </a:lnTo>
                  <a:lnTo>
                    <a:pt x="2553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8" name="Google Shape;1278;p39"/>
            <p:cNvSpPr/>
            <p:nvPr/>
          </p:nvSpPr>
          <p:spPr>
            <a:xfrm>
              <a:off x="1569600" y="927875"/>
              <a:ext cx="9150" cy="8850"/>
            </a:xfrm>
            <a:custGeom>
              <a:avLst/>
              <a:gdLst/>
              <a:ahLst/>
              <a:cxnLst/>
              <a:rect l="l" t="t" r="r" b="b"/>
              <a:pathLst>
                <a:path w="366" h="354" extrusionOk="0">
                  <a:moveTo>
                    <a:pt x="219" y="0"/>
                  </a:moveTo>
                  <a:cubicBezTo>
                    <a:pt x="184" y="0"/>
                    <a:pt x="148" y="17"/>
                    <a:pt x="122" y="55"/>
                  </a:cubicBezTo>
                  <a:cubicBezTo>
                    <a:pt x="31" y="86"/>
                    <a:pt x="1" y="207"/>
                    <a:pt x="92" y="268"/>
                  </a:cubicBezTo>
                  <a:cubicBezTo>
                    <a:pt x="109" y="321"/>
                    <a:pt x="158" y="354"/>
                    <a:pt x="207" y="354"/>
                  </a:cubicBezTo>
                  <a:cubicBezTo>
                    <a:pt x="243" y="354"/>
                    <a:pt x="279" y="337"/>
                    <a:pt x="305" y="298"/>
                  </a:cubicBezTo>
                  <a:cubicBezTo>
                    <a:pt x="365" y="238"/>
                    <a:pt x="365" y="116"/>
                    <a:pt x="335" y="86"/>
                  </a:cubicBezTo>
                  <a:cubicBezTo>
                    <a:pt x="317" y="33"/>
                    <a:pt x="269" y="0"/>
                    <a:pt x="21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9" name="Google Shape;1279;p39"/>
            <p:cNvSpPr/>
            <p:nvPr/>
          </p:nvSpPr>
          <p:spPr>
            <a:xfrm>
              <a:off x="1572650" y="953525"/>
              <a:ext cx="9125" cy="8825"/>
            </a:xfrm>
            <a:custGeom>
              <a:avLst/>
              <a:gdLst/>
              <a:ahLst/>
              <a:cxnLst/>
              <a:rect l="l" t="t" r="r" b="b"/>
              <a:pathLst>
                <a:path w="365" h="353" extrusionOk="0">
                  <a:moveTo>
                    <a:pt x="203" y="1"/>
                  </a:moveTo>
                  <a:cubicBezTo>
                    <a:pt x="172" y="1"/>
                    <a:pt x="143" y="11"/>
                    <a:pt x="122" y="32"/>
                  </a:cubicBezTo>
                  <a:cubicBezTo>
                    <a:pt x="31" y="93"/>
                    <a:pt x="0" y="184"/>
                    <a:pt x="61" y="275"/>
                  </a:cubicBezTo>
                  <a:cubicBezTo>
                    <a:pt x="99" y="314"/>
                    <a:pt x="150" y="352"/>
                    <a:pt x="205" y="352"/>
                  </a:cubicBezTo>
                  <a:cubicBezTo>
                    <a:pt x="237" y="352"/>
                    <a:pt x="271" y="339"/>
                    <a:pt x="304" y="306"/>
                  </a:cubicBezTo>
                  <a:cubicBezTo>
                    <a:pt x="365" y="245"/>
                    <a:pt x="365" y="124"/>
                    <a:pt x="335" y="93"/>
                  </a:cubicBezTo>
                  <a:cubicBezTo>
                    <a:pt x="315" y="34"/>
                    <a:pt x="257" y="1"/>
                    <a:pt x="20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0" name="Google Shape;1280;p39"/>
            <p:cNvSpPr/>
            <p:nvPr/>
          </p:nvSpPr>
          <p:spPr>
            <a:xfrm>
              <a:off x="1545275" y="920275"/>
              <a:ext cx="9150" cy="8850"/>
            </a:xfrm>
            <a:custGeom>
              <a:avLst/>
              <a:gdLst/>
              <a:ahLst/>
              <a:cxnLst/>
              <a:rect l="l" t="t" r="r" b="b"/>
              <a:pathLst>
                <a:path w="366" h="354" extrusionOk="0">
                  <a:moveTo>
                    <a:pt x="214" y="0"/>
                  </a:moveTo>
                  <a:cubicBezTo>
                    <a:pt x="174" y="0"/>
                    <a:pt x="130" y="17"/>
                    <a:pt x="92" y="55"/>
                  </a:cubicBezTo>
                  <a:cubicBezTo>
                    <a:pt x="31" y="86"/>
                    <a:pt x="1" y="207"/>
                    <a:pt x="62" y="268"/>
                  </a:cubicBezTo>
                  <a:cubicBezTo>
                    <a:pt x="79" y="321"/>
                    <a:pt x="128" y="354"/>
                    <a:pt x="183" y="354"/>
                  </a:cubicBezTo>
                  <a:cubicBezTo>
                    <a:pt x="223" y="354"/>
                    <a:pt x="267" y="337"/>
                    <a:pt x="305" y="298"/>
                  </a:cubicBezTo>
                  <a:cubicBezTo>
                    <a:pt x="366" y="238"/>
                    <a:pt x="366" y="116"/>
                    <a:pt x="335" y="86"/>
                  </a:cubicBezTo>
                  <a:cubicBezTo>
                    <a:pt x="318" y="33"/>
                    <a:pt x="269" y="0"/>
                    <a:pt x="21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1" name="Google Shape;1281;p39"/>
            <p:cNvSpPr/>
            <p:nvPr/>
          </p:nvSpPr>
          <p:spPr>
            <a:xfrm>
              <a:off x="1462450" y="914800"/>
              <a:ext cx="48675" cy="76775"/>
            </a:xfrm>
            <a:custGeom>
              <a:avLst/>
              <a:gdLst/>
              <a:ahLst/>
              <a:cxnLst/>
              <a:rect l="l" t="t" r="r" b="b"/>
              <a:pathLst>
                <a:path w="1947" h="3071" extrusionOk="0">
                  <a:moveTo>
                    <a:pt x="1521" y="1"/>
                  </a:moveTo>
                  <a:lnTo>
                    <a:pt x="1794" y="2736"/>
                  </a:lnTo>
                  <a:lnTo>
                    <a:pt x="62" y="578"/>
                  </a:lnTo>
                  <a:lnTo>
                    <a:pt x="1" y="639"/>
                  </a:lnTo>
                  <a:lnTo>
                    <a:pt x="1946" y="3071"/>
                  </a:lnTo>
                  <a:lnTo>
                    <a:pt x="1612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2" name="Google Shape;1282;p39"/>
            <p:cNvSpPr/>
            <p:nvPr/>
          </p:nvSpPr>
          <p:spPr>
            <a:xfrm>
              <a:off x="1476125" y="909475"/>
              <a:ext cx="34225" cy="79075"/>
            </a:xfrm>
            <a:custGeom>
              <a:avLst/>
              <a:gdLst/>
              <a:ahLst/>
              <a:cxnLst/>
              <a:rect l="l" t="t" r="r" b="b"/>
              <a:pathLst>
                <a:path w="1369" h="3163" extrusionOk="0">
                  <a:moveTo>
                    <a:pt x="123" y="1"/>
                  </a:moveTo>
                  <a:lnTo>
                    <a:pt x="1" y="62"/>
                  </a:lnTo>
                  <a:lnTo>
                    <a:pt x="1247" y="3162"/>
                  </a:lnTo>
                  <a:lnTo>
                    <a:pt x="1369" y="3101"/>
                  </a:lnTo>
                  <a:lnTo>
                    <a:pt x="123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3" name="Google Shape;1283;p39"/>
            <p:cNvSpPr/>
            <p:nvPr/>
          </p:nvSpPr>
          <p:spPr>
            <a:xfrm>
              <a:off x="1471575" y="903125"/>
              <a:ext cx="10675" cy="8950"/>
            </a:xfrm>
            <a:custGeom>
              <a:avLst/>
              <a:gdLst/>
              <a:ahLst/>
              <a:cxnLst/>
              <a:rect l="l" t="t" r="r" b="b"/>
              <a:pathLst>
                <a:path w="427" h="358" extrusionOk="0">
                  <a:moveTo>
                    <a:pt x="221" y="1"/>
                  </a:moveTo>
                  <a:cubicBezTo>
                    <a:pt x="197" y="1"/>
                    <a:pt x="174" y="5"/>
                    <a:pt x="153" y="12"/>
                  </a:cubicBezTo>
                  <a:cubicBezTo>
                    <a:pt x="61" y="42"/>
                    <a:pt x="1" y="164"/>
                    <a:pt x="61" y="225"/>
                  </a:cubicBezTo>
                  <a:cubicBezTo>
                    <a:pt x="85" y="317"/>
                    <a:pt x="161" y="357"/>
                    <a:pt x="223" y="357"/>
                  </a:cubicBezTo>
                  <a:cubicBezTo>
                    <a:pt x="242" y="357"/>
                    <a:pt x="260" y="353"/>
                    <a:pt x="274" y="346"/>
                  </a:cubicBezTo>
                  <a:cubicBezTo>
                    <a:pt x="396" y="316"/>
                    <a:pt x="426" y="194"/>
                    <a:pt x="396" y="133"/>
                  </a:cubicBezTo>
                  <a:cubicBezTo>
                    <a:pt x="373" y="41"/>
                    <a:pt x="296" y="1"/>
                    <a:pt x="22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4" name="Google Shape;1284;p39"/>
            <p:cNvSpPr/>
            <p:nvPr/>
          </p:nvSpPr>
          <p:spPr>
            <a:xfrm>
              <a:off x="1496650" y="907975"/>
              <a:ext cx="10675" cy="9000"/>
            </a:xfrm>
            <a:custGeom>
              <a:avLst/>
              <a:gdLst/>
              <a:ahLst/>
              <a:cxnLst/>
              <a:rect l="l" t="t" r="r" b="b"/>
              <a:pathLst>
                <a:path w="427" h="360" extrusionOk="0">
                  <a:moveTo>
                    <a:pt x="153" y="0"/>
                  </a:moveTo>
                  <a:cubicBezTo>
                    <a:pt x="31" y="31"/>
                    <a:pt x="1" y="152"/>
                    <a:pt x="31" y="243"/>
                  </a:cubicBezTo>
                  <a:cubicBezTo>
                    <a:pt x="53" y="309"/>
                    <a:pt x="122" y="359"/>
                    <a:pt x="182" y="359"/>
                  </a:cubicBezTo>
                  <a:cubicBezTo>
                    <a:pt x="205" y="359"/>
                    <a:pt x="227" y="352"/>
                    <a:pt x="244" y="335"/>
                  </a:cubicBezTo>
                  <a:cubicBezTo>
                    <a:pt x="365" y="304"/>
                    <a:pt x="426" y="183"/>
                    <a:pt x="365" y="122"/>
                  </a:cubicBezTo>
                  <a:cubicBezTo>
                    <a:pt x="335" y="31"/>
                    <a:pt x="213" y="0"/>
                    <a:pt x="1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5" name="Google Shape;1285;p39"/>
            <p:cNvSpPr/>
            <p:nvPr/>
          </p:nvSpPr>
          <p:spPr>
            <a:xfrm>
              <a:off x="1456375" y="923925"/>
              <a:ext cx="10675" cy="9425"/>
            </a:xfrm>
            <a:custGeom>
              <a:avLst/>
              <a:gdLst/>
              <a:ahLst/>
              <a:cxnLst/>
              <a:rect l="l" t="t" r="r" b="b"/>
              <a:pathLst>
                <a:path w="427" h="377" extrusionOk="0">
                  <a:moveTo>
                    <a:pt x="153" y="1"/>
                  </a:moveTo>
                  <a:cubicBezTo>
                    <a:pt x="61" y="31"/>
                    <a:pt x="1" y="152"/>
                    <a:pt x="61" y="244"/>
                  </a:cubicBezTo>
                  <a:cubicBezTo>
                    <a:pt x="85" y="337"/>
                    <a:pt x="161" y="376"/>
                    <a:pt x="223" y="376"/>
                  </a:cubicBezTo>
                  <a:cubicBezTo>
                    <a:pt x="242" y="376"/>
                    <a:pt x="260" y="372"/>
                    <a:pt x="274" y="365"/>
                  </a:cubicBezTo>
                  <a:cubicBezTo>
                    <a:pt x="396" y="304"/>
                    <a:pt x="426" y="183"/>
                    <a:pt x="396" y="122"/>
                  </a:cubicBezTo>
                  <a:cubicBezTo>
                    <a:pt x="365" y="61"/>
                    <a:pt x="274" y="1"/>
                    <a:pt x="15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6" name="Google Shape;1286;p39"/>
            <p:cNvSpPr/>
            <p:nvPr/>
          </p:nvSpPr>
          <p:spPr>
            <a:xfrm>
              <a:off x="1467775" y="946625"/>
              <a:ext cx="83625" cy="80100"/>
            </a:xfrm>
            <a:custGeom>
              <a:avLst/>
              <a:gdLst/>
              <a:ahLst/>
              <a:cxnLst/>
              <a:rect l="l" t="t" r="r" b="b"/>
              <a:pathLst>
                <a:path w="3345" h="3204" extrusionOk="0">
                  <a:moveTo>
                    <a:pt x="1696" y="1"/>
                  </a:moveTo>
                  <a:cubicBezTo>
                    <a:pt x="1658" y="1"/>
                    <a:pt x="1620" y="2"/>
                    <a:pt x="1581" y="4"/>
                  </a:cubicBezTo>
                  <a:cubicBezTo>
                    <a:pt x="700" y="96"/>
                    <a:pt x="1" y="855"/>
                    <a:pt x="92" y="1737"/>
                  </a:cubicBezTo>
                  <a:cubicBezTo>
                    <a:pt x="149" y="2538"/>
                    <a:pt x="825" y="3204"/>
                    <a:pt x="1639" y="3204"/>
                  </a:cubicBezTo>
                  <a:cubicBezTo>
                    <a:pt x="1690" y="3204"/>
                    <a:pt x="1742" y="3201"/>
                    <a:pt x="1794" y="3196"/>
                  </a:cubicBezTo>
                  <a:cubicBezTo>
                    <a:pt x="2675" y="3135"/>
                    <a:pt x="3344" y="2375"/>
                    <a:pt x="3283" y="1494"/>
                  </a:cubicBezTo>
                  <a:cubicBezTo>
                    <a:pt x="3254" y="650"/>
                    <a:pt x="2556" y="1"/>
                    <a:pt x="16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7" name="Google Shape;1287;p39"/>
            <p:cNvSpPr/>
            <p:nvPr/>
          </p:nvSpPr>
          <p:spPr>
            <a:xfrm>
              <a:off x="1486775" y="964150"/>
              <a:ext cx="47150" cy="44950"/>
            </a:xfrm>
            <a:custGeom>
              <a:avLst/>
              <a:gdLst/>
              <a:ahLst/>
              <a:cxnLst/>
              <a:rect l="l" t="t" r="r" b="b"/>
              <a:pathLst>
                <a:path w="1886" h="1798" extrusionOk="0">
                  <a:moveTo>
                    <a:pt x="939" y="1"/>
                  </a:moveTo>
                  <a:cubicBezTo>
                    <a:pt x="920" y="1"/>
                    <a:pt x="901" y="1"/>
                    <a:pt x="882" y="2"/>
                  </a:cubicBezTo>
                  <a:cubicBezTo>
                    <a:pt x="396" y="33"/>
                    <a:pt x="1" y="458"/>
                    <a:pt x="61" y="945"/>
                  </a:cubicBezTo>
                  <a:cubicBezTo>
                    <a:pt x="61" y="1413"/>
                    <a:pt x="485" y="1797"/>
                    <a:pt x="951" y="1797"/>
                  </a:cubicBezTo>
                  <a:cubicBezTo>
                    <a:pt x="968" y="1797"/>
                    <a:pt x="986" y="1797"/>
                    <a:pt x="1004" y="1796"/>
                  </a:cubicBezTo>
                  <a:cubicBezTo>
                    <a:pt x="1490" y="1796"/>
                    <a:pt x="1885" y="1340"/>
                    <a:pt x="1824" y="823"/>
                  </a:cubicBezTo>
                  <a:cubicBezTo>
                    <a:pt x="1824" y="356"/>
                    <a:pt x="1403" y="1"/>
                    <a:pt x="93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288" name="Google Shape;1288;p39"/>
          <p:cNvGrpSpPr/>
          <p:nvPr/>
        </p:nvGrpSpPr>
        <p:grpSpPr>
          <a:xfrm>
            <a:off x="6313560" y="5785445"/>
            <a:ext cx="490559" cy="563641"/>
            <a:chOff x="830900" y="3611450"/>
            <a:chExt cx="530425" cy="495175"/>
          </a:xfrm>
        </p:grpSpPr>
        <p:sp>
          <p:nvSpPr>
            <p:cNvPr id="1289" name="Google Shape;1289;p39"/>
            <p:cNvSpPr/>
            <p:nvPr/>
          </p:nvSpPr>
          <p:spPr>
            <a:xfrm>
              <a:off x="830900" y="3611450"/>
              <a:ext cx="530425" cy="495175"/>
            </a:xfrm>
            <a:custGeom>
              <a:avLst/>
              <a:gdLst/>
              <a:ahLst/>
              <a:cxnLst/>
              <a:rect l="l" t="t" r="r" b="b"/>
              <a:pathLst>
                <a:path w="21217" h="19807" extrusionOk="0">
                  <a:moveTo>
                    <a:pt x="10346" y="1"/>
                  </a:moveTo>
                  <a:cubicBezTo>
                    <a:pt x="10272" y="1"/>
                    <a:pt x="10197" y="3"/>
                    <a:pt x="10122" y="7"/>
                  </a:cubicBezTo>
                  <a:cubicBezTo>
                    <a:pt x="7933" y="98"/>
                    <a:pt x="6262" y="1983"/>
                    <a:pt x="6383" y="4141"/>
                  </a:cubicBezTo>
                  <a:cubicBezTo>
                    <a:pt x="6414" y="4627"/>
                    <a:pt x="6535" y="5083"/>
                    <a:pt x="6718" y="5509"/>
                  </a:cubicBezTo>
                  <a:cubicBezTo>
                    <a:pt x="6322" y="5235"/>
                    <a:pt x="5866" y="5022"/>
                    <a:pt x="5411" y="4901"/>
                  </a:cubicBezTo>
                  <a:cubicBezTo>
                    <a:pt x="5053" y="4804"/>
                    <a:pt x="4695" y="4757"/>
                    <a:pt x="4344" y="4757"/>
                  </a:cubicBezTo>
                  <a:cubicBezTo>
                    <a:pt x="2602" y="4757"/>
                    <a:pt x="1028" y="5896"/>
                    <a:pt x="547" y="7667"/>
                  </a:cubicBezTo>
                  <a:cubicBezTo>
                    <a:pt x="0" y="9794"/>
                    <a:pt x="1216" y="11952"/>
                    <a:pt x="3344" y="12530"/>
                  </a:cubicBezTo>
                  <a:cubicBezTo>
                    <a:pt x="3692" y="12623"/>
                    <a:pt x="4058" y="12663"/>
                    <a:pt x="4415" y="12663"/>
                  </a:cubicBezTo>
                  <a:cubicBezTo>
                    <a:pt x="4525" y="12663"/>
                    <a:pt x="4634" y="12659"/>
                    <a:pt x="4742" y="12652"/>
                  </a:cubicBezTo>
                  <a:lnTo>
                    <a:pt x="4742" y="12652"/>
                  </a:lnTo>
                  <a:cubicBezTo>
                    <a:pt x="4347" y="12925"/>
                    <a:pt x="4012" y="13259"/>
                    <a:pt x="3739" y="13685"/>
                  </a:cubicBezTo>
                  <a:cubicBezTo>
                    <a:pt x="2523" y="15478"/>
                    <a:pt x="3070" y="17971"/>
                    <a:pt x="4894" y="19156"/>
                  </a:cubicBezTo>
                  <a:cubicBezTo>
                    <a:pt x="5556" y="19598"/>
                    <a:pt x="6302" y="19807"/>
                    <a:pt x="7041" y="19807"/>
                  </a:cubicBezTo>
                  <a:cubicBezTo>
                    <a:pt x="8337" y="19807"/>
                    <a:pt x="9610" y="19163"/>
                    <a:pt x="10365" y="18001"/>
                  </a:cubicBezTo>
                  <a:cubicBezTo>
                    <a:pt x="10639" y="17636"/>
                    <a:pt x="10791" y="17181"/>
                    <a:pt x="10882" y="16725"/>
                  </a:cubicBezTo>
                  <a:cubicBezTo>
                    <a:pt x="11034" y="17181"/>
                    <a:pt x="11277" y="17576"/>
                    <a:pt x="11581" y="17971"/>
                  </a:cubicBezTo>
                  <a:cubicBezTo>
                    <a:pt x="12362" y="18943"/>
                    <a:pt x="13501" y="19450"/>
                    <a:pt x="14652" y="19450"/>
                  </a:cubicBezTo>
                  <a:cubicBezTo>
                    <a:pt x="15514" y="19450"/>
                    <a:pt x="16383" y="19165"/>
                    <a:pt x="17113" y="18579"/>
                  </a:cubicBezTo>
                  <a:cubicBezTo>
                    <a:pt x="18845" y="17211"/>
                    <a:pt x="19089" y="14749"/>
                    <a:pt x="17721" y="13016"/>
                  </a:cubicBezTo>
                  <a:cubicBezTo>
                    <a:pt x="17417" y="12652"/>
                    <a:pt x="17082" y="12348"/>
                    <a:pt x="16748" y="12104"/>
                  </a:cubicBezTo>
                  <a:cubicBezTo>
                    <a:pt x="17234" y="12104"/>
                    <a:pt x="17690" y="12044"/>
                    <a:pt x="18146" y="11861"/>
                  </a:cubicBezTo>
                  <a:cubicBezTo>
                    <a:pt x="20213" y="11041"/>
                    <a:pt x="21216" y="8761"/>
                    <a:pt x="20426" y="6724"/>
                  </a:cubicBezTo>
                  <a:cubicBezTo>
                    <a:pt x="19818" y="5135"/>
                    <a:pt x="18331" y="4175"/>
                    <a:pt x="16736" y="4175"/>
                  </a:cubicBezTo>
                  <a:cubicBezTo>
                    <a:pt x="16256" y="4175"/>
                    <a:pt x="15767" y="4262"/>
                    <a:pt x="15289" y="4445"/>
                  </a:cubicBezTo>
                  <a:cubicBezTo>
                    <a:pt x="14833" y="4597"/>
                    <a:pt x="14438" y="4840"/>
                    <a:pt x="14073" y="5174"/>
                  </a:cubicBezTo>
                  <a:cubicBezTo>
                    <a:pt x="14225" y="4718"/>
                    <a:pt x="14316" y="4262"/>
                    <a:pt x="14286" y="3746"/>
                  </a:cubicBezTo>
                  <a:cubicBezTo>
                    <a:pt x="14169" y="1632"/>
                    <a:pt x="12436" y="1"/>
                    <a:pt x="103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0" name="Google Shape;1290;p39"/>
            <p:cNvSpPr/>
            <p:nvPr/>
          </p:nvSpPr>
          <p:spPr>
            <a:xfrm>
              <a:off x="1002625" y="3868450"/>
              <a:ext cx="95775" cy="121600"/>
            </a:xfrm>
            <a:custGeom>
              <a:avLst/>
              <a:gdLst/>
              <a:ahLst/>
              <a:cxnLst/>
              <a:rect l="l" t="t" r="r" b="b"/>
              <a:pathLst>
                <a:path w="3831" h="4864" extrusionOk="0">
                  <a:moveTo>
                    <a:pt x="3830" y="1"/>
                  </a:moveTo>
                  <a:lnTo>
                    <a:pt x="1" y="3314"/>
                  </a:lnTo>
                  <a:lnTo>
                    <a:pt x="61" y="3435"/>
                  </a:lnTo>
                  <a:lnTo>
                    <a:pt x="3526" y="517"/>
                  </a:lnTo>
                  <a:lnTo>
                    <a:pt x="3526" y="517"/>
                  </a:lnTo>
                  <a:lnTo>
                    <a:pt x="2250" y="4834"/>
                  </a:lnTo>
                  <a:lnTo>
                    <a:pt x="2402" y="4864"/>
                  </a:lnTo>
                  <a:lnTo>
                    <a:pt x="383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1" name="Google Shape;1291;p39"/>
            <p:cNvSpPr/>
            <p:nvPr/>
          </p:nvSpPr>
          <p:spPr>
            <a:xfrm>
              <a:off x="1017825" y="3873025"/>
              <a:ext cx="78300" cy="116275"/>
            </a:xfrm>
            <a:custGeom>
              <a:avLst/>
              <a:gdLst/>
              <a:ahLst/>
              <a:cxnLst/>
              <a:rect l="l" t="t" r="r" b="b"/>
              <a:pathLst>
                <a:path w="3132" h="4651" extrusionOk="0">
                  <a:moveTo>
                    <a:pt x="2979" y="0"/>
                  </a:moveTo>
                  <a:lnTo>
                    <a:pt x="0" y="4590"/>
                  </a:lnTo>
                  <a:lnTo>
                    <a:pt x="122" y="4651"/>
                  </a:lnTo>
                  <a:lnTo>
                    <a:pt x="3131" y="91"/>
                  </a:lnTo>
                  <a:lnTo>
                    <a:pt x="2979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2" name="Google Shape;1292;p39"/>
            <p:cNvSpPr/>
            <p:nvPr/>
          </p:nvSpPr>
          <p:spPr>
            <a:xfrm>
              <a:off x="1010225" y="3985475"/>
              <a:ext cx="15225" cy="14050"/>
            </a:xfrm>
            <a:custGeom>
              <a:avLst/>
              <a:gdLst/>
              <a:ahLst/>
              <a:cxnLst/>
              <a:rect l="l" t="t" r="r" b="b"/>
              <a:pathLst>
                <a:path w="609" h="562" extrusionOk="0">
                  <a:moveTo>
                    <a:pt x="320" y="1"/>
                  </a:moveTo>
                  <a:cubicBezTo>
                    <a:pt x="223" y="1"/>
                    <a:pt x="122" y="41"/>
                    <a:pt x="61" y="122"/>
                  </a:cubicBezTo>
                  <a:cubicBezTo>
                    <a:pt x="0" y="244"/>
                    <a:pt x="31" y="426"/>
                    <a:pt x="152" y="487"/>
                  </a:cubicBezTo>
                  <a:cubicBezTo>
                    <a:pt x="216" y="538"/>
                    <a:pt x="279" y="562"/>
                    <a:pt x="336" y="562"/>
                  </a:cubicBezTo>
                  <a:cubicBezTo>
                    <a:pt x="415" y="562"/>
                    <a:pt x="482" y="515"/>
                    <a:pt x="517" y="426"/>
                  </a:cubicBezTo>
                  <a:cubicBezTo>
                    <a:pt x="608" y="305"/>
                    <a:pt x="548" y="122"/>
                    <a:pt x="456" y="31"/>
                  </a:cubicBezTo>
                  <a:cubicBezTo>
                    <a:pt x="416" y="11"/>
                    <a:pt x="369" y="1"/>
                    <a:pt x="32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3" name="Google Shape;1293;p39"/>
            <p:cNvSpPr/>
            <p:nvPr/>
          </p:nvSpPr>
          <p:spPr>
            <a:xfrm>
              <a:off x="1052775" y="3985475"/>
              <a:ext cx="15225" cy="14050"/>
            </a:xfrm>
            <a:custGeom>
              <a:avLst/>
              <a:gdLst/>
              <a:ahLst/>
              <a:cxnLst/>
              <a:rect l="l" t="t" r="r" b="b"/>
              <a:pathLst>
                <a:path w="609" h="562" extrusionOk="0">
                  <a:moveTo>
                    <a:pt x="321" y="1"/>
                  </a:moveTo>
                  <a:cubicBezTo>
                    <a:pt x="227" y="1"/>
                    <a:pt x="132" y="41"/>
                    <a:pt x="92" y="122"/>
                  </a:cubicBezTo>
                  <a:cubicBezTo>
                    <a:pt x="1" y="244"/>
                    <a:pt x="31" y="426"/>
                    <a:pt x="153" y="487"/>
                  </a:cubicBezTo>
                  <a:cubicBezTo>
                    <a:pt x="203" y="538"/>
                    <a:pt x="259" y="562"/>
                    <a:pt x="316" y="562"/>
                  </a:cubicBezTo>
                  <a:cubicBezTo>
                    <a:pt x="396" y="562"/>
                    <a:pt x="477" y="515"/>
                    <a:pt x="548" y="426"/>
                  </a:cubicBezTo>
                  <a:cubicBezTo>
                    <a:pt x="609" y="305"/>
                    <a:pt x="578" y="122"/>
                    <a:pt x="457" y="31"/>
                  </a:cubicBezTo>
                  <a:cubicBezTo>
                    <a:pt x="416" y="11"/>
                    <a:pt x="369" y="1"/>
                    <a:pt x="32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4" name="Google Shape;1294;p39"/>
            <p:cNvSpPr/>
            <p:nvPr/>
          </p:nvSpPr>
          <p:spPr>
            <a:xfrm>
              <a:off x="993500" y="3947475"/>
              <a:ext cx="16000" cy="13525"/>
            </a:xfrm>
            <a:custGeom>
              <a:avLst/>
              <a:gdLst/>
              <a:ahLst/>
              <a:cxnLst/>
              <a:rect l="l" t="t" r="r" b="b"/>
              <a:pathLst>
                <a:path w="640" h="541" extrusionOk="0">
                  <a:moveTo>
                    <a:pt x="342" y="1"/>
                  </a:moveTo>
                  <a:cubicBezTo>
                    <a:pt x="254" y="1"/>
                    <a:pt x="153" y="41"/>
                    <a:pt x="92" y="122"/>
                  </a:cubicBezTo>
                  <a:cubicBezTo>
                    <a:pt x="1" y="244"/>
                    <a:pt x="62" y="426"/>
                    <a:pt x="183" y="487"/>
                  </a:cubicBezTo>
                  <a:cubicBezTo>
                    <a:pt x="219" y="523"/>
                    <a:pt x="269" y="540"/>
                    <a:pt x="322" y="540"/>
                  </a:cubicBezTo>
                  <a:cubicBezTo>
                    <a:pt x="404" y="540"/>
                    <a:pt x="493" y="500"/>
                    <a:pt x="548" y="426"/>
                  </a:cubicBezTo>
                  <a:cubicBezTo>
                    <a:pt x="639" y="305"/>
                    <a:pt x="578" y="122"/>
                    <a:pt x="457" y="31"/>
                  </a:cubicBezTo>
                  <a:cubicBezTo>
                    <a:pt x="426" y="11"/>
                    <a:pt x="386" y="1"/>
                    <a:pt x="34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5" name="Google Shape;1295;p39"/>
            <p:cNvSpPr/>
            <p:nvPr/>
          </p:nvSpPr>
          <p:spPr>
            <a:xfrm>
              <a:off x="976025" y="3811475"/>
              <a:ext cx="126175" cy="69925"/>
            </a:xfrm>
            <a:custGeom>
              <a:avLst/>
              <a:gdLst/>
              <a:ahLst/>
              <a:cxnLst/>
              <a:rect l="l" t="t" r="r" b="b"/>
              <a:pathLst>
                <a:path w="5047" h="2797" extrusionOk="0">
                  <a:moveTo>
                    <a:pt x="730" y="0"/>
                  </a:moveTo>
                  <a:lnTo>
                    <a:pt x="639" y="152"/>
                  </a:lnTo>
                  <a:lnTo>
                    <a:pt x="4469" y="2523"/>
                  </a:lnTo>
                  <a:lnTo>
                    <a:pt x="1" y="2644"/>
                  </a:lnTo>
                  <a:lnTo>
                    <a:pt x="1" y="2796"/>
                  </a:lnTo>
                  <a:lnTo>
                    <a:pt x="5046" y="2675"/>
                  </a:lnTo>
                  <a:lnTo>
                    <a:pt x="73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6" name="Google Shape;1296;p39"/>
            <p:cNvSpPr/>
            <p:nvPr/>
          </p:nvSpPr>
          <p:spPr>
            <a:xfrm>
              <a:off x="963100" y="3839575"/>
              <a:ext cx="133025" cy="39550"/>
            </a:xfrm>
            <a:custGeom>
              <a:avLst/>
              <a:gdLst/>
              <a:ahLst/>
              <a:cxnLst/>
              <a:rect l="l" t="t" r="r" b="b"/>
              <a:pathLst>
                <a:path w="5321" h="1582" extrusionOk="0">
                  <a:moveTo>
                    <a:pt x="31" y="1"/>
                  </a:moveTo>
                  <a:lnTo>
                    <a:pt x="1" y="153"/>
                  </a:lnTo>
                  <a:lnTo>
                    <a:pt x="5290" y="1581"/>
                  </a:lnTo>
                  <a:lnTo>
                    <a:pt x="5320" y="1429"/>
                  </a:lnTo>
                  <a:lnTo>
                    <a:pt x="3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7" name="Google Shape;1297;p39"/>
            <p:cNvSpPr/>
            <p:nvPr/>
          </p:nvSpPr>
          <p:spPr>
            <a:xfrm>
              <a:off x="950950" y="3833300"/>
              <a:ext cx="15975" cy="14050"/>
            </a:xfrm>
            <a:custGeom>
              <a:avLst/>
              <a:gdLst/>
              <a:ahLst/>
              <a:cxnLst/>
              <a:rect l="l" t="t" r="r" b="b"/>
              <a:pathLst>
                <a:path w="639" h="562" extrusionOk="0">
                  <a:moveTo>
                    <a:pt x="351" y="1"/>
                  </a:moveTo>
                  <a:cubicBezTo>
                    <a:pt x="227" y="1"/>
                    <a:pt x="117" y="64"/>
                    <a:pt x="92" y="191"/>
                  </a:cubicBezTo>
                  <a:cubicBezTo>
                    <a:pt x="1" y="343"/>
                    <a:pt x="122" y="495"/>
                    <a:pt x="274" y="556"/>
                  </a:cubicBezTo>
                  <a:cubicBezTo>
                    <a:pt x="294" y="560"/>
                    <a:pt x="313" y="561"/>
                    <a:pt x="333" y="561"/>
                  </a:cubicBezTo>
                  <a:cubicBezTo>
                    <a:pt x="463" y="561"/>
                    <a:pt x="582" y="475"/>
                    <a:pt x="609" y="343"/>
                  </a:cubicBezTo>
                  <a:cubicBezTo>
                    <a:pt x="639" y="191"/>
                    <a:pt x="578" y="39"/>
                    <a:pt x="426" y="9"/>
                  </a:cubicBezTo>
                  <a:cubicBezTo>
                    <a:pt x="401" y="3"/>
                    <a:pt x="375" y="1"/>
                    <a:pt x="35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8" name="Google Shape;1298;p39"/>
            <p:cNvSpPr/>
            <p:nvPr/>
          </p:nvSpPr>
          <p:spPr>
            <a:xfrm>
              <a:off x="964625" y="3873300"/>
              <a:ext cx="16000" cy="13600"/>
            </a:xfrm>
            <a:custGeom>
              <a:avLst/>
              <a:gdLst/>
              <a:ahLst/>
              <a:cxnLst/>
              <a:rect l="l" t="t" r="r" b="b"/>
              <a:pathLst>
                <a:path w="640" h="544" extrusionOk="0">
                  <a:moveTo>
                    <a:pt x="330" y="0"/>
                  </a:moveTo>
                  <a:cubicBezTo>
                    <a:pt x="213" y="0"/>
                    <a:pt x="109" y="82"/>
                    <a:pt x="62" y="202"/>
                  </a:cubicBezTo>
                  <a:cubicBezTo>
                    <a:pt x="1" y="354"/>
                    <a:pt x="92" y="506"/>
                    <a:pt x="274" y="536"/>
                  </a:cubicBezTo>
                  <a:cubicBezTo>
                    <a:pt x="300" y="541"/>
                    <a:pt x="325" y="544"/>
                    <a:pt x="350" y="544"/>
                  </a:cubicBezTo>
                  <a:cubicBezTo>
                    <a:pt x="474" y="544"/>
                    <a:pt x="583" y="480"/>
                    <a:pt x="609" y="354"/>
                  </a:cubicBezTo>
                  <a:cubicBezTo>
                    <a:pt x="639" y="202"/>
                    <a:pt x="578" y="50"/>
                    <a:pt x="426" y="19"/>
                  </a:cubicBezTo>
                  <a:cubicBezTo>
                    <a:pt x="394" y="7"/>
                    <a:pt x="361" y="0"/>
                    <a:pt x="33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9" name="Google Shape;1299;p39"/>
            <p:cNvSpPr/>
            <p:nvPr/>
          </p:nvSpPr>
          <p:spPr>
            <a:xfrm>
              <a:off x="983625" y="3805950"/>
              <a:ext cx="15225" cy="13625"/>
            </a:xfrm>
            <a:custGeom>
              <a:avLst/>
              <a:gdLst/>
              <a:ahLst/>
              <a:cxnLst/>
              <a:rect l="l" t="t" r="r" b="b"/>
              <a:pathLst>
                <a:path w="609" h="545" extrusionOk="0">
                  <a:moveTo>
                    <a:pt x="290" y="1"/>
                  </a:moveTo>
                  <a:cubicBezTo>
                    <a:pt x="166" y="1"/>
                    <a:pt x="56" y="64"/>
                    <a:pt x="31" y="191"/>
                  </a:cubicBezTo>
                  <a:cubicBezTo>
                    <a:pt x="1" y="343"/>
                    <a:pt x="61" y="495"/>
                    <a:pt x="213" y="525"/>
                  </a:cubicBezTo>
                  <a:cubicBezTo>
                    <a:pt x="246" y="538"/>
                    <a:pt x="278" y="544"/>
                    <a:pt x="310" y="544"/>
                  </a:cubicBezTo>
                  <a:cubicBezTo>
                    <a:pt x="426" y="544"/>
                    <a:pt x="530" y="462"/>
                    <a:pt x="578" y="343"/>
                  </a:cubicBezTo>
                  <a:cubicBezTo>
                    <a:pt x="609" y="191"/>
                    <a:pt x="517" y="39"/>
                    <a:pt x="365" y="8"/>
                  </a:cubicBezTo>
                  <a:cubicBezTo>
                    <a:pt x="340" y="3"/>
                    <a:pt x="315" y="1"/>
                    <a:pt x="29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0" name="Google Shape;1300;p39"/>
            <p:cNvSpPr/>
            <p:nvPr/>
          </p:nvSpPr>
          <p:spPr>
            <a:xfrm>
              <a:off x="1052025" y="3760550"/>
              <a:ext cx="72200" cy="124650"/>
            </a:xfrm>
            <a:custGeom>
              <a:avLst/>
              <a:gdLst/>
              <a:ahLst/>
              <a:cxnLst/>
              <a:rect l="l" t="t" r="r" b="b"/>
              <a:pathLst>
                <a:path w="2888" h="4986" extrusionOk="0">
                  <a:moveTo>
                    <a:pt x="2705" y="1"/>
                  </a:moveTo>
                  <a:lnTo>
                    <a:pt x="1672" y="4408"/>
                  </a:lnTo>
                  <a:lnTo>
                    <a:pt x="152" y="153"/>
                  </a:lnTo>
                  <a:lnTo>
                    <a:pt x="0" y="183"/>
                  </a:lnTo>
                  <a:lnTo>
                    <a:pt x="1702" y="4985"/>
                  </a:lnTo>
                  <a:lnTo>
                    <a:pt x="2888" y="31"/>
                  </a:lnTo>
                  <a:lnTo>
                    <a:pt x="2705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1" name="Google Shape;1301;p39"/>
            <p:cNvSpPr/>
            <p:nvPr/>
          </p:nvSpPr>
          <p:spPr>
            <a:xfrm>
              <a:off x="1084700" y="3741550"/>
              <a:ext cx="10650" cy="136800"/>
            </a:xfrm>
            <a:custGeom>
              <a:avLst/>
              <a:gdLst/>
              <a:ahLst/>
              <a:cxnLst/>
              <a:rect l="l" t="t" r="r" b="b"/>
              <a:pathLst>
                <a:path w="426" h="5472" extrusionOk="0">
                  <a:moveTo>
                    <a:pt x="0" y="1"/>
                  </a:moveTo>
                  <a:lnTo>
                    <a:pt x="274" y="5472"/>
                  </a:lnTo>
                  <a:lnTo>
                    <a:pt x="426" y="5472"/>
                  </a:lnTo>
                  <a:lnTo>
                    <a:pt x="152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2" name="Google Shape;1302;p39"/>
            <p:cNvSpPr/>
            <p:nvPr/>
          </p:nvSpPr>
          <p:spPr>
            <a:xfrm>
              <a:off x="1079375" y="3730150"/>
              <a:ext cx="14450" cy="14475"/>
            </a:xfrm>
            <a:custGeom>
              <a:avLst/>
              <a:gdLst/>
              <a:ahLst/>
              <a:cxnLst/>
              <a:rect l="l" t="t" r="r" b="b"/>
              <a:pathLst>
                <a:path w="578" h="579" extrusionOk="0">
                  <a:moveTo>
                    <a:pt x="274" y="1"/>
                  </a:moveTo>
                  <a:cubicBezTo>
                    <a:pt x="122" y="1"/>
                    <a:pt x="0" y="153"/>
                    <a:pt x="0" y="305"/>
                  </a:cubicBezTo>
                  <a:cubicBezTo>
                    <a:pt x="0" y="457"/>
                    <a:pt x="152" y="578"/>
                    <a:pt x="304" y="578"/>
                  </a:cubicBezTo>
                  <a:cubicBezTo>
                    <a:pt x="456" y="578"/>
                    <a:pt x="578" y="426"/>
                    <a:pt x="578" y="274"/>
                  </a:cubicBezTo>
                  <a:cubicBezTo>
                    <a:pt x="578" y="122"/>
                    <a:pt x="426" y="1"/>
                    <a:pt x="27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3" name="Google Shape;1303;p39"/>
            <p:cNvSpPr/>
            <p:nvPr/>
          </p:nvSpPr>
          <p:spPr>
            <a:xfrm>
              <a:off x="1045175" y="3754475"/>
              <a:ext cx="15225" cy="14450"/>
            </a:xfrm>
            <a:custGeom>
              <a:avLst/>
              <a:gdLst/>
              <a:ahLst/>
              <a:cxnLst/>
              <a:rect l="l" t="t" r="r" b="b"/>
              <a:pathLst>
                <a:path w="609" h="578" extrusionOk="0">
                  <a:moveTo>
                    <a:pt x="305" y="0"/>
                  </a:moveTo>
                  <a:cubicBezTo>
                    <a:pt x="153" y="0"/>
                    <a:pt x="1" y="152"/>
                    <a:pt x="31" y="304"/>
                  </a:cubicBezTo>
                  <a:cubicBezTo>
                    <a:pt x="31" y="456"/>
                    <a:pt x="183" y="578"/>
                    <a:pt x="335" y="578"/>
                  </a:cubicBezTo>
                  <a:cubicBezTo>
                    <a:pt x="487" y="578"/>
                    <a:pt x="609" y="426"/>
                    <a:pt x="609" y="274"/>
                  </a:cubicBezTo>
                  <a:cubicBezTo>
                    <a:pt x="609" y="122"/>
                    <a:pt x="457" y="0"/>
                    <a:pt x="30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4" name="Google Shape;1304;p39"/>
            <p:cNvSpPr/>
            <p:nvPr/>
          </p:nvSpPr>
          <p:spPr>
            <a:xfrm>
              <a:off x="1115850" y="3750675"/>
              <a:ext cx="13700" cy="14450"/>
            </a:xfrm>
            <a:custGeom>
              <a:avLst/>
              <a:gdLst/>
              <a:ahLst/>
              <a:cxnLst/>
              <a:rect l="l" t="t" r="r" b="b"/>
              <a:pathLst>
                <a:path w="548" h="578" extrusionOk="0">
                  <a:moveTo>
                    <a:pt x="244" y="0"/>
                  </a:moveTo>
                  <a:cubicBezTo>
                    <a:pt x="92" y="61"/>
                    <a:pt x="0" y="152"/>
                    <a:pt x="0" y="304"/>
                  </a:cubicBezTo>
                  <a:cubicBezTo>
                    <a:pt x="0" y="456"/>
                    <a:pt x="152" y="578"/>
                    <a:pt x="304" y="578"/>
                  </a:cubicBezTo>
                  <a:cubicBezTo>
                    <a:pt x="456" y="578"/>
                    <a:pt x="548" y="426"/>
                    <a:pt x="548" y="274"/>
                  </a:cubicBezTo>
                  <a:cubicBezTo>
                    <a:pt x="548" y="122"/>
                    <a:pt x="396" y="0"/>
                    <a:pt x="24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5" name="Google Shape;1305;p39"/>
            <p:cNvSpPr/>
            <p:nvPr/>
          </p:nvSpPr>
          <p:spPr>
            <a:xfrm>
              <a:off x="1085450" y="3802350"/>
              <a:ext cx="126175" cy="76775"/>
            </a:xfrm>
            <a:custGeom>
              <a:avLst/>
              <a:gdLst/>
              <a:ahLst/>
              <a:cxnLst/>
              <a:rect l="l" t="t" r="r" b="b"/>
              <a:pathLst>
                <a:path w="5047" h="3071" extrusionOk="0">
                  <a:moveTo>
                    <a:pt x="4013" y="0"/>
                  </a:moveTo>
                  <a:lnTo>
                    <a:pt x="1" y="3070"/>
                  </a:lnTo>
                  <a:lnTo>
                    <a:pt x="5046" y="2706"/>
                  </a:lnTo>
                  <a:lnTo>
                    <a:pt x="5046" y="2493"/>
                  </a:lnTo>
                  <a:lnTo>
                    <a:pt x="548" y="2888"/>
                  </a:lnTo>
                  <a:lnTo>
                    <a:pt x="548" y="2888"/>
                  </a:lnTo>
                  <a:lnTo>
                    <a:pt x="4134" y="152"/>
                  </a:lnTo>
                  <a:lnTo>
                    <a:pt x="401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6" name="Google Shape;1306;p39"/>
            <p:cNvSpPr/>
            <p:nvPr/>
          </p:nvSpPr>
          <p:spPr>
            <a:xfrm>
              <a:off x="1091525" y="3825150"/>
              <a:ext cx="129225" cy="52450"/>
            </a:xfrm>
            <a:custGeom>
              <a:avLst/>
              <a:gdLst/>
              <a:ahLst/>
              <a:cxnLst/>
              <a:rect l="l" t="t" r="r" b="b"/>
              <a:pathLst>
                <a:path w="5169" h="2098" extrusionOk="0">
                  <a:moveTo>
                    <a:pt x="5107" y="0"/>
                  </a:moveTo>
                  <a:lnTo>
                    <a:pt x="1" y="1945"/>
                  </a:lnTo>
                  <a:lnTo>
                    <a:pt x="62" y="2097"/>
                  </a:lnTo>
                  <a:lnTo>
                    <a:pt x="5168" y="152"/>
                  </a:lnTo>
                  <a:lnTo>
                    <a:pt x="5107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7" name="Google Shape;1307;p39"/>
            <p:cNvSpPr/>
            <p:nvPr/>
          </p:nvSpPr>
          <p:spPr>
            <a:xfrm>
              <a:off x="1215400" y="3818925"/>
              <a:ext cx="16750" cy="14425"/>
            </a:xfrm>
            <a:custGeom>
              <a:avLst/>
              <a:gdLst/>
              <a:ahLst/>
              <a:cxnLst/>
              <a:rect l="l" t="t" r="r" b="b"/>
              <a:pathLst>
                <a:path w="670" h="577" extrusionOk="0">
                  <a:moveTo>
                    <a:pt x="274" y="0"/>
                  </a:moveTo>
                  <a:cubicBezTo>
                    <a:pt x="254" y="0"/>
                    <a:pt x="233" y="2"/>
                    <a:pt x="213" y="6"/>
                  </a:cubicBezTo>
                  <a:cubicBezTo>
                    <a:pt x="61" y="67"/>
                    <a:pt x="0" y="249"/>
                    <a:pt x="61" y="401"/>
                  </a:cubicBezTo>
                  <a:cubicBezTo>
                    <a:pt x="84" y="514"/>
                    <a:pt x="206" y="576"/>
                    <a:pt x="330" y="576"/>
                  </a:cubicBezTo>
                  <a:cubicBezTo>
                    <a:pt x="374" y="576"/>
                    <a:pt x="417" y="569"/>
                    <a:pt x="456" y="553"/>
                  </a:cubicBezTo>
                  <a:cubicBezTo>
                    <a:pt x="608" y="492"/>
                    <a:pt x="669" y="310"/>
                    <a:pt x="608" y="158"/>
                  </a:cubicBezTo>
                  <a:cubicBezTo>
                    <a:pt x="529" y="79"/>
                    <a:pt x="405" y="0"/>
                    <a:pt x="27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8" name="Google Shape;1308;p39"/>
            <p:cNvSpPr/>
            <p:nvPr/>
          </p:nvSpPr>
          <p:spPr>
            <a:xfrm>
              <a:off x="1181200" y="3794925"/>
              <a:ext cx="16750" cy="14450"/>
            </a:xfrm>
            <a:custGeom>
              <a:avLst/>
              <a:gdLst/>
              <a:ahLst/>
              <a:cxnLst/>
              <a:rect l="l" t="t" r="r" b="b"/>
              <a:pathLst>
                <a:path w="670" h="578" extrusionOk="0">
                  <a:moveTo>
                    <a:pt x="330" y="0"/>
                  </a:moveTo>
                  <a:cubicBezTo>
                    <a:pt x="292" y="0"/>
                    <a:pt x="253" y="8"/>
                    <a:pt x="213" y="24"/>
                  </a:cubicBezTo>
                  <a:cubicBezTo>
                    <a:pt x="61" y="54"/>
                    <a:pt x="0" y="267"/>
                    <a:pt x="61" y="419"/>
                  </a:cubicBezTo>
                  <a:cubicBezTo>
                    <a:pt x="105" y="506"/>
                    <a:pt x="211" y="578"/>
                    <a:pt x="323" y="578"/>
                  </a:cubicBezTo>
                  <a:cubicBezTo>
                    <a:pt x="368" y="578"/>
                    <a:pt x="413" y="566"/>
                    <a:pt x="456" y="540"/>
                  </a:cubicBezTo>
                  <a:cubicBezTo>
                    <a:pt x="608" y="510"/>
                    <a:pt x="669" y="328"/>
                    <a:pt x="608" y="176"/>
                  </a:cubicBezTo>
                  <a:cubicBezTo>
                    <a:pt x="541" y="63"/>
                    <a:pt x="440" y="0"/>
                    <a:pt x="33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9" name="Google Shape;1309;p39"/>
            <p:cNvSpPr/>
            <p:nvPr/>
          </p:nvSpPr>
          <p:spPr>
            <a:xfrm>
              <a:off x="1205525" y="3860275"/>
              <a:ext cx="17500" cy="14875"/>
            </a:xfrm>
            <a:custGeom>
              <a:avLst/>
              <a:gdLst/>
              <a:ahLst/>
              <a:cxnLst/>
              <a:rect l="l" t="t" r="r" b="b"/>
              <a:pathLst>
                <a:path w="700" h="595" extrusionOk="0">
                  <a:moveTo>
                    <a:pt x="364" y="0"/>
                  </a:moveTo>
                  <a:cubicBezTo>
                    <a:pt x="324" y="0"/>
                    <a:pt x="283" y="8"/>
                    <a:pt x="243" y="24"/>
                  </a:cubicBezTo>
                  <a:cubicBezTo>
                    <a:pt x="91" y="85"/>
                    <a:pt x="0" y="267"/>
                    <a:pt x="91" y="419"/>
                  </a:cubicBezTo>
                  <a:cubicBezTo>
                    <a:pt x="114" y="532"/>
                    <a:pt x="220" y="594"/>
                    <a:pt x="335" y="594"/>
                  </a:cubicBezTo>
                  <a:cubicBezTo>
                    <a:pt x="376" y="594"/>
                    <a:pt x="417" y="587"/>
                    <a:pt x="456" y="571"/>
                  </a:cubicBezTo>
                  <a:cubicBezTo>
                    <a:pt x="608" y="540"/>
                    <a:pt x="699" y="328"/>
                    <a:pt x="608" y="176"/>
                  </a:cubicBezTo>
                  <a:cubicBezTo>
                    <a:pt x="586" y="63"/>
                    <a:pt x="479" y="0"/>
                    <a:pt x="36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0" name="Google Shape;1310;p39"/>
            <p:cNvSpPr/>
            <p:nvPr/>
          </p:nvSpPr>
          <p:spPr>
            <a:xfrm>
              <a:off x="1087725" y="3868450"/>
              <a:ext cx="104900" cy="117825"/>
            </a:xfrm>
            <a:custGeom>
              <a:avLst/>
              <a:gdLst/>
              <a:ahLst/>
              <a:cxnLst/>
              <a:rect l="l" t="t" r="r" b="b"/>
              <a:pathLst>
                <a:path w="4196" h="4713" extrusionOk="0">
                  <a:moveTo>
                    <a:pt x="1" y="1"/>
                  </a:moveTo>
                  <a:lnTo>
                    <a:pt x="1946" y="4712"/>
                  </a:lnTo>
                  <a:lnTo>
                    <a:pt x="2098" y="4651"/>
                  </a:lnTo>
                  <a:lnTo>
                    <a:pt x="396" y="457"/>
                  </a:lnTo>
                  <a:lnTo>
                    <a:pt x="4074" y="3040"/>
                  </a:lnTo>
                  <a:lnTo>
                    <a:pt x="4195" y="288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1" name="Google Shape;1311;p39"/>
            <p:cNvSpPr/>
            <p:nvPr/>
          </p:nvSpPr>
          <p:spPr>
            <a:xfrm>
              <a:off x="1090775" y="3873775"/>
              <a:ext cx="88925" cy="108700"/>
            </a:xfrm>
            <a:custGeom>
              <a:avLst/>
              <a:gdLst/>
              <a:ahLst/>
              <a:cxnLst/>
              <a:rect l="l" t="t" r="r" b="b"/>
              <a:pathLst>
                <a:path w="3557" h="4348" extrusionOk="0">
                  <a:moveTo>
                    <a:pt x="122" y="0"/>
                  </a:moveTo>
                  <a:lnTo>
                    <a:pt x="0" y="92"/>
                  </a:lnTo>
                  <a:lnTo>
                    <a:pt x="3435" y="4347"/>
                  </a:lnTo>
                  <a:lnTo>
                    <a:pt x="3557" y="4256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2" name="Google Shape;1312;p39"/>
            <p:cNvSpPr/>
            <p:nvPr/>
          </p:nvSpPr>
          <p:spPr>
            <a:xfrm>
              <a:off x="1172850" y="3977325"/>
              <a:ext cx="15975" cy="13925"/>
            </a:xfrm>
            <a:custGeom>
              <a:avLst/>
              <a:gdLst/>
              <a:ahLst/>
              <a:cxnLst/>
              <a:rect l="l" t="t" r="r" b="b"/>
              <a:pathLst>
                <a:path w="639" h="557" extrusionOk="0">
                  <a:moveTo>
                    <a:pt x="328" y="0"/>
                  </a:moveTo>
                  <a:cubicBezTo>
                    <a:pt x="272" y="0"/>
                    <a:pt x="212" y="17"/>
                    <a:pt x="152" y="53"/>
                  </a:cubicBezTo>
                  <a:cubicBezTo>
                    <a:pt x="31" y="175"/>
                    <a:pt x="0" y="327"/>
                    <a:pt x="91" y="448"/>
                  </a:cubicBezTo>
                  <a:cubicBezTo>
                    <a:pt x="160" y="516"/>
                    <a:pt x="237" y="556"/>
                    <a:pt x="314" y="556"/>
                  </a:cubicBezTo>
                  <a:cubicBezTo>
                    <a:pt x="374" y="556"/>
                    <a:pt x="433" y="532"/>
                    <a:pt x="486" y="479"/>
                  </a:cubicBezTo>
                  <a:cubicBezTo>
                    <a:pt x="638" y="418"/>
                    <a:pt x="638" y="205"/>
                    <a:pt x="547" y="114"/>
                  </a:cubicBezTo>
                  <a:cubicBezTo>
                    <a:pt x="492" y="40"/>
                    <a:pt x="415" y="0"/>
                    <a:pt x="32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3" name="Google Shape;1313;p39"/>
            <p:cNvSpPr/>
            <p:nvPr/>
          </p:nvSpPr>
          <p:spPr>
            <a:xfrm>
              <a:off x="1185750" y="3937200"/>
              <a:ext cx="16000" cy="13925"/>
            </a:xfrm>
            <a:custGeom>
              <a:avLst/>
              <a:gdLst/>
              <a:ahLst/>
              <a:cxnLst/>
              <a:rect l="l" t="t" r="r" b="b"/>
              <a:pathLst>
                <a:path w="640" h="557" extrusionOk="0">
                  <a:moveTo>
                    <a:pt x="325" y="0"/>
                  </a:moveTo>
                  <a:cubicBezTo>
                    <a:pt x="265" y="0"/>
                    <a:pt x="206" y="24"/>
                    <a:pt x="153" y="78"/>
                  </a:cubicBezTo>
                  <a:cubicBezTo>
                    <a:pt x="31" y="199"/>
                    <a:pt x="1" y="351"/>
                    <a:pt x="122" y="442"/>
                  </a:cubicBezTo>
                  <a:cubicBezTo>
                    <a:pt x="196" y="516"/>
                    <a:pt x="281" y="556"/>
                    <a:pt x="357" y="556"/>
                  </a:cubicBezTo>
                  <a:cubicBezTo>
                    <a:pt x="406" y="556"/>
                    <a:pt x="451" y="539"/>
                    <a:pt x="487" y="503"/>
                  </a:cubicBezTo>
                  <a:cubicBezTo>
                    <a:pt x="609" y="412"/>
                    <a:pt x="639" y="229"/>
                    <a:pt x="548" y="108"/>
                  </a:cubicBezTo>
                  <a:cubicBezTo>
                    <a:pt x="480" y="40"/>
                    <a:pt x="402" y="0"/>
                    <a:pt x="32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4" name="Google Shape;1314;p39"/>
            <p:cNvSpPr/>
            <p:nvPr/>
          </p:nvSpPr>
          <p:spPr>
            <a:xfrm>
              <a:off x="1131050" y="3981125"/>
              <a:ext cx="15975" cy="13900"/>
            </a:xfrm>
            <a:custGeom>
              <a:avLst/>
              <a:gdLst/>
              <a:ahLst/>
              <a:cxnLst/>
              <a:rect l="l" t="t" r="r" b="b"/>
              <a:pathLst>
                <a:path w="639" h="556" extrusionOk="0">
                  <a:moveTo>
                    <a:pt x="328" y="0"/>
                  </a:moveTo>
                  <a:cubicBezTo>
                    <a:pt x="272" y="0"/>
                    <a:pt x="212" y="17"/>
                    <a:pt x="152" y="53"/>
                  </a:cubicBezTo>
                  <a:cubicBezTo>
                    <a:pt x="31" y="175"/>
                    <a:pt x="0" y="327"/>
                    <a:pt x="92" y="448"/>
                  </a:cubicBezTo>
                  <a:cubicBezTo>
                    <a:pt x="160" y="516"/>
                    <a:pt x="238" y="556"/>
                    <a:pt x="314" y="556"/>
                  </a:cubicBezTo>
                  <a:cubicBezTo>
                    <a:pt x="374" y="556"/>
                    <a:pt x="433" y="532"/>
                    <a:pt x="487" y="479"/>
                  </a:cubicBezTo>
                  <a:cubicBezTo>
                    <a:pt x="639" y="418"/>
                    <a:pt x="639" y="205"/>
                    <a:pt x="547" y="114"/>
                  </a:cubicBezTo>
                  <a:cubicBezTo>
                    <a:pt x="492" y="40"/>
                    <a:pt x="415" y="0"/>
                    <a:pt x="32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5" name="Google Shape;1315;p39"/>
            <p:cNvSpPr/>
            <p:nvPr/>
          </p:nvSpPr>
          <p:spPr>
            <a:xfrm>
              <a:off x="1020850" y="3808375"/>
              <a:ext cx="148975" cy="130825"/>
            </a:xfrm>
            <a:custGeom>
              <a:avLst/>
              <a:gdLst/>
              <a:ahLst/>
              <a:cxnLst/>
              <a:rect l="l" t="t" r="r" b="b"/>
              <a:pathLst>
                <a:path w="5959" h="5233" extrusionOk="0">
                  <a:moveTo>
                    <a:pt x="2975" y="0"/>
                  </a:moveTo>
                  <a:cubicBezTo>
                    <a:pt x="2124" y="0"/>
                    <a:pt x="1292" y="417"/>
                    <a:pt x="791" y="1188"/>
                  </a:cubicBezTo>
                  <a:cubicBezTo>
                    <a:pt x="1" y="2404"/>
                    <a:pt x="335" y="4015"/>
                    <a:pt x="1551" y="4805"/>
                  </a:cubicBezTo>
                  <a:cubicBezTo>
                    <a:pt x="1996" y="5094"/>
                    <a:pt x="2490" y="5233"/>
                    <a:pt x="2977" y="5233"/>
                  </a:cubicBezTo>
                  <a:cubicBezTo>
                    <a:pt x="3822" y="5233"/>
                    <a:pt x="4648" y="4816"/>
                    <a:pt x="5168" y="4045"/>
                  </a:cubicBezTo>
                  <a:cubicBezTo>
                    <a:pt x="5959" y="2829"/>
                    <a:pt x="5624" y="1249"/>
                    <a:pt x="4408" y="428"/>
                  </a:cubicBezTo>
                  <a:cubicBezTo>
                    <a:pt x="3964" y="139"/>
                    <a:pt x="3466" y="0"/>
                    <a:pt x="297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6" name="Google Shape;1316;p39"/>
            <p:cNvSpPr/>
            <p:nvPr/>
          </p:nvSpPr>
          <p:spPr>
            <a:xfrm>
              <a:off x="1053550" y="3835800"/>
              <a:ext cx="85125" cy="74450"/>
            </a:xfrm>
            <a:custGeom>
              <a:avLst/>
              <a:gdLst/>
              <a:ahLst/>
              <a:cxnLst/>
              <a:rect l="l" t="t" r="r" b="b"/>
              <a:pathLst>
                <a:path w="3405" h="2978" extrusionOk="0">
                  <a:moveTo>
                    <a:pt x="1712" y="1"/>
                  </a:moveTo>
                  <a:cubicBezTo>
                    <a:pt x="1224" y="1"/>
                    <a:pt x="747" y="242"/>
                    <a:pt x="456" y="668"/>
                  </a:cubicBezTo>
                  <a:cubicBezTo>
                    <a:pt x="0" y="1368"/>
                    <a:pt x="213" y="2279"/>
                    <a:pt x="881" y="2735"/>
                  </a:cubicBezTo>
                  <a:cubicBezTo>
                    <a:pt x="1134" y="2900"/>
                    <a:pt x="1415" y="2978"/>
                    <a:pt x="1692" y="2978"/>
                  </a:cubicBezTo>
                  <a:cubicBezTo>
                    <a:pt x="2181" y="2978"/>
                    <a:pt x="2657" y="2737"/>
                    <a:pt x="2948" y="2310"/>
                  </a:cubicBezTo>
                  <a:cubicBezTo>
                    <a:pt x="3404" y="1611"/>
                    <a:pt x="3192" y="699"/>
                    <a:pt x="2523" y="243"/>
                  </a:cubicBezTo>
                  <a:cubicBezTo>
                    <a:pt x="2270" y="78"/>
                    <a:pt x="1989" y="1"/>
                    <a:pt x="171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標題及內容" type="obj">
  <p:cSld name="OBJECT">
    <p:spTree>
      <p:nvGrpSpPr>
        <p:cNvPr id="1" name="Shape 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" name="Google Shape;28;p14"/>
          <p:cNvSpPr txBox="1">
            <a:spLocks noGrp="1"/>
          </p:cNvSpPr>
          <p:nvPr>
            <p:ph type="title"/>
          </p:nvPr>
        </p:nvSpPr>
        <p:spPr>
          <a:xfrm>
            <a:off x="681038" y="365127"/>
            <a:ext cx="8543925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9" name="Google Shape;29;p14"/>
          <p:cNvSpPr txBox="1">
            <a:spLocks noGrp="1"/>
          </p:cNvSpPr>
          <p:nvPr>
            <p:ph type="body" idx="1"/>
          </p:nvPr>
        </p:nvSpPr>
        <p:spPr>
          <a:xfrm>
            <a:off x="681038" y="1825625"/>
            <a:ext cx="8543925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1pPr>
            <a:lvl2pPr marL="914400" lvl="1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2pPr>
            <a:lvl3pPr marL="1371600" lvl="2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3pPr>
            <a:lvl4pPr marL="1828800" lvl="3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4pPr>
            <a:lvl5pPr marL="2286000" lvl="4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0" name="Google Shape;30;p14"/>
          <p:cNvSpPr txBox="1">
            <a:spLocks noGrp="1"/>
          </p:cNvSpPr>
          <p:nvPr>
            <p:ph type="dt" idx="10"/>
          </p:nvPr>
        </p:nvSpPr>
        <p:spPr>
          <a:xfrm>
            <a:off x="681038" y="6356352"/>
            <a:ext cx="222885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" name="Google Shape;31;p14"/>
          <p:cNvSpPr txBox="1">
            <a:spLocks noGrp="1"/>
          </p:cNvSpPr>
          <p:nvPr>
            <p:ph type="ftr" idx="11"/>
          </p:nvPr>
        </p:nvSpPr>
        <p:spPr>
          <a:xfrm>
            <a:off x="3281363" y="6356352"/>
            <a:ext cx="3343275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2" name="Google Shape;32;p14"/>
          <p:cNvSpPr txBox="1">
            <a:spLocks noGrp="1"/>
          </p:cNvSpPr>
          <p:nvPr>
            <p:ph type="sldNum" idx="12"/>
          </p:nvPr>
        </p:nvSpPr>
        <p:spPr>
          <a:xfrm>
            <a:off x="6996113" y="6356352"/>
            <a:ext cx="222885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zh-TW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Title and four columns">
    <p:spTree>
      <p:nvGrpSpPr>
        <p:cNvPr id="1" name="Shape 13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18" name="Google Shape;1318;p40"/>
          <p:cNvSpPr/>
          <p:nvPr/>
        </p:nvSpPr>
        <p:spPr>
          <a:xfrm>
            <a:off x="-121901" y="-4632281"/>
            <a:ext cx="10149794" cy="11671128"/>
          </a:xfrm>
          <a:custGeom>
            <a:avLst/>
            <a:gdLst/>
            <a:ahLst/>
            <a:cxnLst/>
            <a:rect l="l" t="t" r="r" b="b"/>
            <a:pathLst>
              <a:path w="285903" h="265012" extrusionOk="0">
                <a:moveTo>
                  <a:pt x="5898" y="297"/>
                </a:moveTo>
                <a:lnTo>
                  <a:pt x="11217" y="3367"/>
                </a:lnTo>
                <a:lnTo>
                  <a:pt x="578" y="3367"/>
                </a:lnTo>
                <a:lnTo>
                  <a:pt x="5898" y="297"/>
                </a:lnTo>
                <a:close/>
                <a:moveTo>
                  <a:pt x="17509" y="297"/>
                </a:moveTo>
                <a:lnTo>
                  <a:pt x="22828" y="3367"/>
                </a:lnTo>
                <a:lnTo>
                  <a:pt x="12190" y="3367"/>
                </a:lnTo>
                <a:lnTo>
                  <a:pt x="17509" y="297"/>
                </a:lnTo>
                <a:close/>
                <a:moveTo>
                  <a:pt x="29150" y="297"/>
                </a:moveTo>
                <a:lnTo>
                  <a:pt x="34470" y="3367"/>
                </a:lnTo>
                <a:lnTo>
                  <a:pt x="23831" y="3367"/>
                </a:lnTo>
                <a:lnTo>
                  <a:pt x="29150" y="297"/>
                </a:lnTo>
                <a:close/>
                <a:moveTo>
                  <a:pt x="40762" y="297"/>
                </a:moveTo>
                <a:lnTo>
                  <a:pt x="46081" y="3367"/>
                </a:lnTo>
                <a:lnTo>
                  <a:pt x="35442" y="3367"/>
                </a:lnTo>
                <a:lnTo>
                  <a:pt x="40762" y="297"/>
                </a:lnTo>
                <a:close/>
                <a:moveTo>
                  <a:pt x="52403" y="297"/>
                </a:moveTo>
                <a:lnTo>
                  <a:pt x="57722" y="3367"/>
                </a:lnTo>
                <a:lnTo>
                  <a:pt x="47084" y="3367"/>
                </a:lnTo>
                <a:lnTo>
                  <a:pt x="52403" y="297"/>
                </a:lnTo>
                <a:close/>
                <a:moveTo>
                  <a:pt x="64014" y="297"/>
                </a:moveTo>
                <a:lnTo>
                  <a:pt x="69334" y="3367"/>
                </a:lnTo>
                <a:lnTo>
                  <a:pt x="58695" y="3367"/>
                </a:lnTo>
                <a:lnTo>
                  <a:pt x="64014" y="297"/>
                </a:lnTo>
                <a:close/>
                <a:moveTo>
                  <a:pt x="75625" y="297"/>
                </a:moveTo>
                <a:lnTo>
                  <a:pt x="80945" y="3367"/>
                </a:lnTo>
                <a:lnTo>
                  <a:pt x="70306" y="3367"/>
                </a:lnTo>
                <a:lnTo>
                  <a:pt x="75625" y="297"/>
                </a:lnTo>
                <a:close/>
                <a:moveTo>
                  <a:pt x="87237" y="297"/>
                </a:moveTo>
                <a:lnTo>
                  <a:pt x="92556" y="3367"/>
                </a:lnTo>
                <a:lnTo>
                  <a:pt x="81917" y="3367"/>
                </a:lnTo>
                <a:lnTo>
                  <a:pt x="87237" y="297"/>
                </a:lnTo>
                <a:close/>
                <a:moveTo>
                  <a:pt x="98878" y="297"/>
                </a:moveTo>
                <a:lnTo>
                  <a:pt x="104197" y="3367"/>
                </a:lnTo>
                <a:lnTo>
                  <a:pt x="93559" y="3367"/>
                </a:lnTo>
                <a:lnTo>
                  <a:pt x="98878" y="297"/>
                </a:lnTo>
                <a:close/>
                <a:moveTo>
                  <a:pt x="110489" y="297"/>
                </a:moveTo>
                <a:lnTo>
                  <a:pt x="115809" y="3367"/>
                </a:lnTo>
                <a:lnTo>
                  <a:pt x="105170" y="3367"/>
                </a:lnTo>
                <a:lnTo>
                  <a:pt x="110489" y="297"/>
                </a:lnTo>
                <a:close/>
                <a:moveTo>
                  <a:pt x="122131" y="297"/>
                </a:moveTo>
                <a:lnTo>
                  <a:pt x="127450" y="3367"/>
                </a:lnTo>
                <a:lnTo>
                  <a:pt x="116812" y="3367"/>
                </a:lnTo>
                <a:lnTo>
                  <a:pt x="122131" y="297"/>
                </a:lnTo>
                <a:close/>
                <a:moveTo>
                  <a:pt x="133742" y="297"/>
                </a:moveTo>
                <a:lnTo>
                  <a:pt x="139061" y="3367"/>
                </a:lnTo>
                <a:lnTo>
                  <a:pt x="128423" y="3367"/>
                </a:lnTo>
                <a:lnTo>
                  <a:pt x="133742" y="297"/>
                </a:lnTo>
                <a:close/>
                <a:moveTo>
                  <a:pt x="145323" y="297"/>
                </a:moveTo>
                <a:lnTo>
                  <a:pt x="150642" y="3367"/>
                </a:lnTo>
                <a:lnTo>
                  <a:pt x="140004" y="3367"/>
                </a:lnTo>
                <a:lnTo>
                  <a:pt x="145323" y="297"/>
                </a:lnTo>
                <a:close/>
                <a:moveTo>
                  <a:pt x="156964" y="297"/>
                </a:moveTo>
                <a:lnTo>
                  <a:pt x="162284" y="3367"/>
                </a:lnTo>
                <a:lnTo>
                  <a:pt x="151645" y="3367"/>
                </a:lnTo>
                <a:lnTo>
                  <a:pt x="156964" y="297"/>
                </a:lnTo>
                <a:close/>
                <a:moveTo>
                  <a:pt x="168575" y="297"/>
                </a:moveTo>
                <a:lnTo>
                  <a:pt x="173895" y="3367"/>
                </a:lnTo>
                <a:lnTo>
                  <a:pt x="163256" y="3367"/>
                </a:lnTo>
                <a:lnTo>
                  <a:pt x="168575" y="297"/>
                </a:lnTo>
                <a:close/>
                <a:moveTo>
                  <a:pt x="180217" y="297"/>
                </a:moveTo>
                <a:lnTo>
                  <a:pt x="185536" y="3367"/>
                </a:lnTo>
                <a:lnTo>
                  <a:pt x="174898" y="3367"/>
                </a:lnTo>
                <a:lnTo>
                  <a:pt x="180217" y="297"/>
                </a:lnTo>
                <a:close/>
                <a:moveTo>
                  <a:pt x="191828" y="297"/>
                </a:moveTo>
                <a:lnTo>
                  <a:pt x="197147" y="3367"/>
                </a:lnTo>
                <a:lnTo>
                  <a:pt x="186509" y="3367"/>
                </a:lnTo>
                <a:lnTo>
                  <a:pt x="191828" y="297"/>
                </a:lnTo>
                <a:close/>
                <a:moveTo>
                  <a:pt x="203470" y="297"/>
                </a:moveTo>
                <a:lnTo>
                  <a:pt x="208789" y="3367"/>
                </a:lnTo>
                <a:lnTo>
                  <a:pt x="198151" y="3367"/>
                </a:lnTo>
                <a:lnTo>
                  <a:pt x="203470" y="297"/>
                </a:lnTo>
                <a:close/>
                <a:moveTo>
                  <a:pt x="215051" y="297"/>
                </a:moveTo>
                <a:lnTo>
                  <a:pt x="220370" y="3367"/>
                </a:lnTo>
                <a:lnTo>
                  <a:pt x="209731" y="3367"/>
                </a:lnTo>
                <a:lnTo>
                  <a:pt x="215051" y="297"/>
                </a:lnTo>
                <a:close/>
                <a:moveTo>
                  <a:pt x="226692" y="297"/>
                </a:moveTo>
                <a:lnTo>
                  <a:pt x="232011" y="3367"/>
                </a:lnTo>
                <a:lnTo>
                  <a:pt x="221373" y="3367"/>
                </a:lnTo>
                <a:lnTo>
                  <a:pt x="226692" y="297"/>
                </a:lnTo>
                <a:close/>
                <a:moveTo>
                  <a:pt x="238303" y="297"/>
                </a:moveTo>
                <a:lnTo>
                  <a:pt x="243622" y="3367"/>
                </a:lnTo>
                <a:lnTo>
                  <a:pt x="232984" y="3367"/>
                </a:lnTo>
                <a:lnTo>
                  <a:pt x="238303" y="297"/>
                </a:lnTo>
                <a:close/>
                <a:moveTo>
                  <a:pt x="249945" y="297"/>
                </a:moveTo>
                <a:lnTo>
                  <a:pt x="255264" y="3367"/>
                </a:lnTo>
                <a:lnTo>
                  <a:pt x="244626" y="3367"/>
                </a:lnTo>
                <a:lnTo>
                  <a:pt x="249945" y="297"/>
                </a:lnTo>
                <a:close/>
                <a:moveTo>
                  <a:pt x="261556" y="297"/>
                </a:moveTo>
                <a:lnTo>
                  <a:pt x="266875" y="3367"/>
                </a:lnTo>
                <a:lnTo>
                  <a:pt x="256237" y="3367"/>
                </a:lnTo>
                <a:lnTo>
                  <a:pt x="261556" y="297"/>
                </a:lnTo>
                <a:close/>
                <a:moveTo>
                  <a:pt x="273198" y="297"/>
                </a:moveTo>
                <a:lnTo>
                  <a:pt x="278517" y="3367"/>
                </a:lnTo>
                <a:lnTo>
                  <a:pt x="267878" y="3367"/>
                </a:lnTo>
                <a:lnTo>
                  <a:pt x="273198" y="297"/>
                </a:lnTo>
                <a:close/>
                <a:moveTo>
                  <a:pt x="11217" y="3640"/>
                </a:moveTo>
                <a:lnTo>
                  <a:pt x="5898" y="6710"/>
                </a:lnTo>
                <a:lnTo>
                  <a:pt x="578" y="3640"/>
                </a:lnTo>
                <a:close/>
                <a:moveTo>
                  <a:pt x="22828" y="3640"/>
                </a:moveTo>
                <a:lnTo>
                  <a:pt x="17509" y="6710"/>
                </a:lnTo>
                <a:lnTo>
                  <a:pt x="12190" y="3640"/>
                </a:lnTo>
                <a:close/>
                <a:moveTo>
                  <a:pt x="34470" y="3640"/>
                </a:moveTo>
                <a:lnTo>
                  <a:pt x="29150" y="6710"/>
                </a:lnTo>
                <a:lnTo>
                  <a:pt x="23831" y="3640"/>
                </a:lnTo>
                <a:close/>
                <a:moveTo>
                  <a:pt x="46081" y="3640"/>
                </a:moveTo>
                <a:lnTo>
                  <a:pt x="40762" y="6710"/>
                </a:lnTo>
                <a:lnTo>
                  <a:pt x="35442" y="3640"/>
                </a:lnTo>
                <a:close/>
                <a:moveTo>
                  <a:pt x="57722" y="3640"/>
                </a:moveTo>
                <a:lnTo>
                  <a:pt x="52403" y="6710"/>
                </a:lnTo>
                <a:lnTo>
                  <a:pt x="47084" y="3640"/>
                </a:lnTo>
                <a:close/>
                <a:moveTo>
                  <a:pt x="69334" y="3640"/>
                </a:moveTo>
                <a:lnTo>
                  <a:pt x="64014" y="6710"/>
                </a:lnTo>
                <a:lnTo>
                  <a:pt x="58695" y="3640"/>
                </a:lnTo>
                <a:close/>
                <a:moveTo>
                  <a:pt x="80945" y="3640"/>
                </a:moveTo>
                <a:lnTo>
                  <a:pt x="75625" y="6710"/>
                </a:lnTo>
                <a:lnTo>
                  <a:pt x="70306" y="3640"/>
                </a:lnTo>
                <a:close/>
                <a:moveTo>
                  <a:pt x="92556" y="3640"/>
                </a:moveTo>
                <a:lnTo>
                  <a:pt x="87237" y="6710"/>
                </a:lnTo>
                <a:lnTo>
                  <a:pt x="81917" y="3640"/>
                </a:lnTo>
                <a:close/>
                <a:moveTo>
                  <a:pt x="104197" y="3640"/>
                </a:moveTo>
                <a:lnTo>
                  <a:pt x="98878" y="6710"/>
                </a:lnTo>
                <a:lnTo>
                  <a:pt x="93559" y="3640"/>
                </a:lnTo>
                <a:close/>
                <a:moveTo>
                  <a:pt x="115809" y="3640"/>
                </a:moveTo>
                <a:lnTo>
                  <a:pt x="110489" y="6710"/>
                </a:lnTo>
                <a:lnTo>
                  <a:pt x="105170" y="3640"/>
                </a:lnTo>
                <a:close/>
                <a:moveTo>
                  <a:pt x="127450" y="3640"/>
                </a:moveTo>
                <a:lnTo>
                  <a:pt x="122131" y="6710"/>
                </a:lnTo>
                <a:lnTo>
                  <a:pt x="116812" y="3640"/>
                </a:lnTo>
                <a:close/>
                <a:moveTo>
                  <a:pt x="139061" y="3640"/>
                </a:moveTo>
                <a:lnTo>
                  <a:pt x="133742" y="6710"/>
                </a:lnTo>
                <a:lnTo>
                  <a:pt x="128423" y="3640"/>
                </a:lnTo>
                <a:close/>
                <a:moveTo>
                  <a:pt x="150642" y="3640"/>
                </a:moveTo>
                <a:lnTo>
                  <a:pt x="145323" y="6710"/>
                </a:lnTo>
                <a:lnTo>
                  <a:pt x="140004" y="3640"/>
                </a:lnTo>
                <a:close/>
                <a:moveTo>
                  <a:pt x="162284" y="3640"/>
                </a:moveTo>
                <a:lnTo>
                  <a:pt x="156964" y="6710"/>
                </a:lnTo>
                <a:lnTo>
                  <a:pt x="151645" y="3640"/>
                </a:lnTo>
                <a:close/>
                <a:moveTo>
                  <a:pt x="173895" y="3640"/>
                </a:moveTo>
                <a:lnTo>
                  <a:pt x="168575" y="6710"/>
                </a:lnTo>
                <a:lnTo>
                  <a:pt x="163256" y="3640"/>
                </a:lnTo>
                <a:close/>
                <a:moveTo>
                  <a:pt x="185536" y="3640"/>
                </a:moveTo>
                <a:lnTo>
                  <a:pt x="180217" y="6710"/>
                </a:lnTo>
                <a:lnTo>
                  <a:pt x="174898" y="3640"/>
                </a:lnTo>
                <a:close/>
                <a:moveTo>
                  <a:pt x="197147" y="3640"/>
                </a:moveTo>
                <a:lnTo>
                  <a:pt x="191828" y="6710"/>
                </a:lnTo>
                <a:lnTo>
                  <a:pt x="186509" y="3640"/>
                </a:lnTo>
                <a:close/>
                <a:moveTo>
                  <a:pt x="208789" y="3640"/>
                </a:moveTo>
                <a:lnTo>
                  <a:pt x="203470" y="6710"/>
                </a:lnTo>
                <a:lnTo>
                  <a:pt x="198151" y="3640"/>
                </a:lnTo>
                <a:close/>
                <a:moveTo>
                  <a:pt x="220370" y="3640"/>
                </a:moveTo>
                <a:lnTo>
                  <a:pt x="215051" y="6710"/>
                </a:lnTo>
                <a:lnTo>
                  <a:pt x="209731" y="3640"/>
                </a:lnTo>
                <a:close/>
                <a:moveTo>
                  <a:pt x="232011" y="3640"/>
                </a:moveTo>
                <a:lnTo>
                  <a:pt x="226692" y="6710"/>
                </a:lnTo>
                <a:lnTo>
                  <a:pt x="221373" y="3640"/>
                </a:lnTo>
                <a:close/>
                <a:moveTo>
                  <a:pt x="243622" y="3640"/>
                </a:moveTo>
                <a:lnTo>
                  <a:pt x="238303" y="6710"/>
                </a:lnTo>
                <a:lnTo>
                  <a:pt x="232984" y="3640"/>
                </a:lnTo>
                <a:close/>
                <a:moveTo>
                  <a:pt x="255264" y="3640"/>
                </a:moveTo>
                <a:lnTo>
                  <a:pt x="249945" y="6710"/>
                </a:lnTo>
                <a:lnTo>
                  <a:pt x="244626" y="3640"/>
                </a:lnTo>
                <a:close/>
                <a:moveTo>
                  <a:pt x="266875" y="3640"/>
                </a:moveTo>
                <a:lnTo>
                  <a:pt x="261556" y="6710"/>
                </a:lnTo>
                <a:lnTo>
                  <a:pt x="256237" y="3640"/>
                </a:lnTo>
                <a:close/>
                <a:moveTo>
                  <a:pt x="278517" y="3640"/>
                </a:moveTo>
                <a:lnTo>
                  <a:pt x="273198" y="6710"/>
                </a:lnTo>
                <a:lnTo>
                  <a:pt x="267878" y="3640"/>
                </a:lnTo>
                <a:close/>
                <a:moveTo>
                  <a:pt x="457" y="3853"/>
                </a:moveTo>
                <a:lnTo>
                  <a:pt x="5776" y="6953"/>
                </a:lnTo>
                <a:lnTo>
                  <a:pt x="5776" y="13063"/>
                </a:lnTo>
                <a:lnTo>
                  <a:pt x="457" y="3853"/>
                </a:lnTo>
                <a:close/>
                <a:moveTo>
                  <a:pt x="11369" y="3823"/>
                </a:moveTo>
                <a:lnTo>
                  <a:pt x="6050" y="13063"/>
                </a:lnTo>
                <a:lnTo>
                  <a:pt x="6050" y="6893"/>
                </a:lnTo>
                <a:lnTo>
                  <a:pt x="11369" y="3823"/>
                </a:lnTo>
                <a:close/>
                <a:moveTo>
                  <a:pt x="12098" y="3853"/>
                </a:moveTo>
                <a:lnTo>
                  <a:pt x="17418" y="6953"/>
                </a:lnTo>
                <a:lnTo>
                  <a:pt x="17418" y="13063"/>
                </a:lnTo>
                <a:lnTo>
                  <a:pt x="12098" y="3853"/>
                </a:lnTo>
                <a:close/>
                <a:moveTo>
                  <a:pt x="22980" y="3823"/>
                </a:moveTo>
                <a:lnTo>
                  <a:pt x="17661" y="13063"/>
                </a:lnTo>
                <a:lnTo>
                  <a:pt x="17661" y="6893"/>
                </a:lnTo>
                <a:lnTo>
                  <a:pt x="22980" y="3823"/>
                </a:lnTo>
                <a:close/>
                <a:moveTo>
                  <a:pt x="23710" y="3853"/>
                </a:moveTo>
                <a:lnTo>
                  <a:pt x="29029" y="6953"/>
                </a:lnTo>
                <a:lnTo>
                  <a:pt x="29029" y="13063"/>
                </a:lnTo>
                <a:lnTo>
                  <a:pt x="23710" y="3853"/>
                </a:lnTo>
                <a:close/>
                <a:moveTo>
                  <a:pt x="34622" y="3823"/>
                </a:moveTo>
                <a:lnTo>
                  <a:pt x="29302" y="13063"/>
                </a:lnTo>
                <a:lnTo>
                  <a:pt x="29302" y="6893"/>
                </a:lnTo>
                <a:lnTo>
                  <a:pt x="34622" y="3823"/>
                </a:lnTo>
                <a:close/>
                <a:moveTo>
                  <a:pt x="35290" y="3853"/>
                </a:moveTo>
                <a:lnTo>
                  <a:pt x="40610" y="6953"/>
                </a:lnTo>
                <a:lnTo>
                  <a:pt x="40610" y="13063"/>
                </a:lnTo>
                <a:lnTo>
                  <a:pt x="35290" y="3853"/>
                </a:lnTo>
                <a:close/>
                <a:moveTo>
                  <a:pt x="46202" y="3823"/>
                </a:moveTo>
                <a:lnTo>
                  <a:pt x="40883" y="13063"/>
                </a:lnTo>
                <a:lnTo>
                  <a:pt x="40883" y="6893"/>
                </a:lnTo>
                <a:lnTo>
                  <a:pt x="46202" y="3823"/>
                </a:lnTo>
                <a:close/>
                <a:moveTo>
                  <a:pt x="46932" y="3853"/>
                </a:moveTo>
                <a:lnTo>
                  <a:pt x="52251" y="6953"/>
                </a:lnTo>
                <a:lnTo>
                  <a:pt x="52251" y="13063"/>
                </a:lnTo>
                <a:lnTo>
                  <a:pt x="46932" y="3853"/>
                </a:lnTo>
                <a:close/>
                <a:moveTo>
                  <a:pt x="57844" y="3823"/>
                </a:moveTo>
                <a:lnTo>
                  <a:pt x="52525" y="13063"/>
                </a:lnTo>
                <a:lnTo>
                  <a:pt x="52525" y="6893"/>
                </a:lnTo>
                <a:lnTo>
                  <a:pt x="57844" y="3823"/>
                </a:lnTo>
                <a:close/>
                <a:moveTo>
                  <a:pt x="58543" y="3853"/>
                </a:moveTo>
                <a:lnTo>
                  <a:pt x="63862" y="6953"/>
                </a:lnTo>
                <a:lnTo>
                  <a:pt x="63862" y="13063"/>
                </a:lnTo>
                <a:lnTo>
                  <a:pt x="58543" y="3853"/>
                </a:lnTo>
                <a:close/>
                <a:moveTo>
                  <a:pt x="69455" y="3823"/>
                </a:moveTo>
                <a:lnTo>
                  <a:pt x="64136" y="13063"/>
                </a:lnTo>
                <a:lnTo>
                  <a:pt x="64136" y="6893"/>
                </a:lnTo>
                <a:lnTo>
                  <a:pt x="69455" y="3823"/>
                </a:lnTo>
                <a:close/>
                <a:moveTo>
                  <a:pt x="70185" y="3853"/>
                </a:moveTo>
                <a:lnTo>
                  <a:pt x="75504" y="6953"/>
                </a:lnTo>
                <a:lnTo>
                  <a:pt x="75504" y="13063"/>
                </a:lnTo>
                <a:lnTo>
                  <a:pt x="70185" y="3853"/>
                </a:lnTo>
                <a:close/>
                <a:moveTo>
                  <a:pt x="81097" y="3823"/>
                </a:moveTo>
                <a:lnTo>
                  <a:pt x="75777" y="13063"/>
                </a:lnTo>
                <a:lnTo>
                  <a:pt x="75777" y="6893"/>
                </a:lnTo>
                <a:lnTo>
                  <a:pt x="81097" y="3823"/>
                </a:lnTo>
                <a:close/>
                <a:moveTo>
                  <a:pt x="81796" y="3853"/>
                </a:moveTo>
                <a:lnTo>
                  <a:pt x="87115" y="6953"/>
                </a:lnTo>
                <a:lnTo>
                  <a:pt x="87115" y="13063"/>
                </a:lnTo>
                <a:lnTo>
                  <a:pt x="81796" y="3853"/>
                </a:lnTo>
                <a:close/>
                <a:moveTo>
                  <a:pt x="92708" y="3823"/>
                </a:moveTo>
                <a:lnTo>
                  <a:pt x="87389" y="13063"/>
                </a:lnTo>
                <a:lnTo>
                  <a:pt x="87389" y="6893"/>
                </a:lnTo>
                <a:lnTo>
                  <a:pt x="92708" y="3823"/>
                </a:lnTo>
                <a:close/>
                <a:moveTo>
                  <a:pt x="93437" y="3853"/>
                </a:moveTo>
                <a:lnTo>
                  <a:pt x="98757" y="6953"/>
                </a:lnTo>
                <a:lnTo>
                  <a:pt x="98757" y="13063"/>
                </a:lnTo>
                <a:lnTo>
                  <a:pt x="93437" y="3853"/>
                </a:lnTo>
                <a:close/>
                <a:moveTo>
                  <a:pt x="104349" y="3823"/>
                </a:moveTo>
                <a:lnTo>
                  <a:pt x="99030" y="13063"/>
                </a:lnTo>
                <a:lnTo>
                  <a:pt x="99030" y="6893"/>
                </a:lnTo>
                <a:lnTo>
                  <a:pt x="104349" y="3823"/>
                </a:lnTo>
                <a:close/>
                <a:moveTo>
                  <a:pt x="105018" y="3853"/>
                </a:moveTo>
                <a:lnTo>
                  <a:pt x="110337" y="6953"/>
                </a:lnTo>
                <a:lnTo>
                  <a:pt x="110337" y="13063"/>
                </a:lnTo>
                <a:lnTo>
                  <a:pt x="105018" y="3853"/>
                </a:lnTo>
                <a:close/>
                <a:moveTo>
                  <a:pt x="115930" y="3823"/>
                </a:moveTo>
                <a:lnTo>
                  <a:pt x="110611" y="13063"/>
                </a:lnTo>
                <a:lnTo>
                  <a:pt x="110611" y="6893"/>
                </a:lnTo>
                <a:lnTo>
                  <a:pt x="115930" y="3823"/>
                </a:lnTo>
                <a:close/>
                <a:moveTo>
                  <a:pt x="116660" y="3853"/>
                </a:moveTo>
                <a:lnTo>
                  <a:pt x="121979" y="6953"/>
                </a:lnTo>
                <a:lnTo>
                  <a:pt x="121979" y="13063"/>
                </a:lnTo>
                <a:lnTo>
                  <a:pt x="116660" y="3853"/>
                </a:lnTo>
                <a:close/>
                <a:moveTo>
                  <a:pt x="127541" y="3823"/>
                </a:moveTo>
                <a:lnTo>
                  <a:pt x="122222" y="13063"/>
                </a:lnTo>
                <a:lnTo>
                  <a:pt x="122222" y="6893"/>
                </a:lnTo>
                <a:lnTo>
                  <a:pt x="127541" y="3823"/>
                </a:lnTo>
                <a:close/>
                <a:moveTo>
                  <a:pt x="128271" y="3853"/>
                </a:moveTo>
                <a:lnTo>
                  <a:pt x="133590" y="6953"/>
                </a:lnTo>
                <a:lnTo>
                  <a:pt x="133590" y="13063"/>
                </a:lnTo>
                <a:lnTo>
                  <a:pt x="128271" y="3853"/>
                </a:lnTo>
                <a:close/>
                <a:moveTo>
                  <a:pt x="139183" y="3823"/>
                </a:moveTo>
                <a:lnTo>
                  <a:pt x="133864" y="13063"/>
                </a:lnTo>
                <a:lnTo>
                  <a:pt x="133864" y="6893"/>
                </a:lnTo>
                <a:lnTo>
                  <a:pt x="139183" y="3823"/>
                </a:lnTo>
                <a:close/>
                <a:moveTo>
                  <a:pt x="139912" y="3853"/>
                </a:moveTo>
                <a:lnTo>
                  <a:pt x="145232" y="6953"/>
                </a:lnTo>
                <a:lnTo>
                  <a:pt x="145232" y="13063"/>
                </a:lnTo>
                <a:lnTo>
                  <a:pt x="139912" y="3853"/>
                </a:lnTo>
                <a:close/>
                <a:moveTo>
                  <a:pt x="150794" y="3823"/>
                </a:moveTo>
                <a:lnTo>
                  <a:pt x="145475" y="13063"/>
                </a:lnTo>
                <a:lnTo>
                  <a:pt x="145475" y="6893"/>
                </a:lnTo>
                <a:lnTo>
                  <a:pt x="150794" y="3823"/>
                </a:lnTo>
                <a:close/>
                <a:moveTo>
                  <a:pt x="151523" y="3853"/>
                </a:moveTo>
                <a:lnTo>
                  <a:pt x="156843" y="6953"/>
                </a:lnTo>
                <a:lnTo>
                  <a:pt x="156843" y="13063"/>
                </a:lnTo>
                <a:lnTo>
                  <a:pt x="151523" y="3853"/>
                </a:lnTo>
                <a:close/>
                <a:moveTo>
                  <a:pt x="162436" y="3823"/>
                </a:moveTo>
                <a:lnTo>
                  <a:pt x="157116" y="13063"/>
                </a:lnTo>
                <a:lnTo>
                  <a:pt x="157116" y="6893"/>
                </a:lnTo>
                <a:lnTo>
                  <a:pt x="162436" y="3823"/>
                </a:lnTo>
                <a:close/>
                <a:moveTo>
                  <a:pt x="163165" y="3853"/>
                </a:moveTo>
                <a:lnTo>
                  <a:pt x="168484" y="6953"/>
                </a:lnTo>
                <a:lnTo>
                  <a:pt x="168484" y="13063"/>
                </a:lnTo>
                <a:lnTo>
                  <a:pt x="163165" y="3853"/>
                </a:lnTo>
                <a:close/>
                <a:moveTo>
                  <a:pt x="174047" y="3823"/>
                </a:moveTo>
                <a:lnTo>
                  <a:pt x="168727" y="13063"/>
                </a:lnTo>
                <a:lnTo>
                  <a:pt x="168727" y="6893"/>
                </a:lnTo>
                <a:lnTo>
                  <a:pt x="174047" y="3823"/>
                </a:lnTo>
                <a:close/>
                <a:moveTo>
                  <a:pt x="174746" y="3853"/>
                </a:moveTo>
                <a:lnTo>
                  <a:pt x="180065" y="6953"/>
                </a:lnTo>
                <a:lnTo>
                  <a:pt x="180065" y="13063"/>
                </a:lnTo>
                <a:lnTo>
                  <a:pt x="174746" y="3853"/>
                </a:lnTo>
                <a:close/>
                <a:moveTo>
                  <a:pt x="185658" y="3823"/>
                </a:moveTo>
                <a:lnTo>
                  <a:pt x="180339" y="13063"/>
                </a:lnTo>
                <a:lnTo>
                  <a:pt x="180339" y="6893"/>
                </a:lnTo>
                <a:lnTo>
                  <a:pt x="185658" y="3823"/>
                </a:lnTo>
                <a:close/>
                <a:moveTo>
                  <a:pt x="186357" y="3853"/>
                </a:moveTo>
                <a:lnTo>
                  <a:pt x="191676" y="6953"/>
                </a:lnTo>
                <a:lnTo>
                  <a:pt x="191676" y="13063"/>
                </a:lnTo>
                <a:lnTo>
                  <a:pt x="186357" y="3853"/>
                </a:lnTo>
                <a:close/>
                <a:moveTo>
                  <a:pt x="197269" y="3823"/>
                </a:moveTo>
                <a:lnTo>
                  <a:pt x="191950" y="13063"/>
                </a:lnTo>
                <a:lnTo>
                  <a:pt x="191950" y="6893"/>
                </a:lnTo>
                <a:lnTo>
                  <a:pt x="197269" y="3823"/>
                </a:lnTo>
                <a:close/>
                <a:moveTo>
                  <a:pt x="197999" y="3853"/>
                </a:moveTo>
                <a:lnTo>
                  <a:pt x="203318" y="6953"/>
                </a:lnTo>
                <a:lnTo>
                  <a:pt x="203318" y="13063"/>
                </a:lnTo>
                <a:lnTo>
                  <a:pt x="197999" y="3853"/>
                </a:lnTo>
                <a:close/>
                <a:moveTo>
                  <a:pt x="208911" y="3823"/>
                </a:moveTo>
                <a:lnTo>
                  <a:pt x="203591" y="13063"/>
                </a:lnTo>
                <a:lnTo>
                  <a:pt x="203591" y="6893"/>
                </a:lnTo>
                <a:lnTo>
                  <a:pt x="208911" y="3823"/>
                </a:lnTo>
                <a:close/>
                <a:moveTo>
                  <a:pt x="209610" y="3853"/>
                </a:moveTo>
                <a:lnTo>
                  <a:pt x="214929" y="6953"/>
                </a:lnTo>
                <a:lnTo>
                  <a:pt x="214929" y="13063"/>
                </a:lnTo>
                <a:lnTo>
                  <a:pt x="209610" y="3853"/>
                </a:lnTo>
                <a:close/>
                <a:moveTo>
                  <a:pt x="220522" y="3823"/>
                </a:moveTo>
                <a:lnTo>
                  <a:pt x="215202" y="13063"/>
                </a:lnTo>
                <a:lnTo>
                  <a:pt x="215202" y="6893"/>
                </a:lnTo>
                <a:lnTo>
                  <a:pt x="220522" y="3823"/>
                </a:lnTo>
                <a:close/>
                <a:moveTo>
                  <a:pt x="221251" y="3853"/>
                </a:moveTo>
                <a:lnTo>
                  <a:pt x="226570" y="6953"/>
                </a:lnTo>
                <a:lnTo>
                  <a:pt x="226570" y="13063"/>
                </a:lnTo>
                <a:lnTo>
                  <a:pt x="221251" y="3853"/>
                </a:lnTo>
                <a:close/>
                <a:moveTo>
                  <a:pt x="232163" y="3823"/>
                </a:moveTo>
                <a:lnTo>
                  <a:pt x="226844" y="13063"/>
                </a:lnTo>
                <a:lnTo>
                  <a:pt x="226844" y="6893"/>
                </a:lnTo>
                <a:lnTo>
                  <a:pt x="232163" y="3823"/>
                </a:lnTo>
                <a:close/>
                <a:moveTo>
                  <a:pt x="232862" y="3853"/>
                </a:moveTo>
                <a:lnTo>
                  <a:pt x="238182" y="6953"/>
                </a:lnTo>
                <a:lnTo>
                  <a:pt x="238182" y="13063"/>
                </a:lnTo>
                <a:lnTo>
                  <a:pt x="232862" y="3853"/>
                </a:lnTo>
                <a:close/>
                <a:moveTo>
                  <a:pt x="243774" y="3823"/>
                </a:moveTo>
                <a:lnTo>
                  <a:pt x="238455" y="13063"/>
                </a:lnTo>
                <a:lnTo>
                  <a:pt x="238455" y="6893"/>
                </a:lnTo>
                <a:lnTo>
                  <a:pt x="243774" y="3823"/>
                </a:lnTo>
                <a:close/>
                <a:moveTo>
                  <a:pt x="244474" y="3853"/>
                </a:moveTo>
                <a:lnTo>
                  <a:pt x="249793" y="6953"/>
                </a:lnTo>
                <a:lnTo>
                  <a:pt x="249793" y="13063"/>
                </a:lnTo>
                <a:lnTo>
                  <a:pt x="244474" y="3853"/>
                </a:lnTo>
                <a:close/>
                <a:moveTo>
                  <a:pt x="255355" y="3823"/>
                </a:moveTo>
                <a:lnTo>
                  <a:pt x="250036" y="13063"/>
                </a:lnTo>
                <a:lnTo>
                  <a:pt x="250036" y="6893"/>
                </a:lnTo>
                <a:lnTo>
                  <a:pt x="255355" y="3823"/>
                </a:lnTo>
                <a:close/>
                <a:moveTo>
                  <a:pt x="256085" y="3853"/>
                </a:moveTo>
                <a:lnTo>
                  <a:pt x="261404" y="6953"/>
                </a:lnTo>
                <a:lnTo>
                  <a:pt x="261404" y="13063"/>
                </a:lnTo>
                <a:lnTo>
                  <a:pt x="256085" y="3853"/>
                </a:lnTo>
                <a:close/>
                <a:moveTo>
                  <a:pt x="266997" y="3823"/>
                </a:moveTo>
                <a:lnTo>
                  <a:pt x="261678" y="13063"/>
                </a:lnTo>
                <a:lnTo>
                  <a:pt x="261678" y="6893"/>
                </a:lnTo>
                <a:lnTo>
                  <a:pt x="266997" y="3823"/>
                </a:lnTo>
                <a:close/>
                <a:moveTo>
                  <a:pt x="267726" y="3853"/>
                </a:moveTo>
                <a:lnTo>
                  <a:pt x="273046" y="6953"/>
                </a:lnTo>
                <a:lnTo>
                  <a:pt x="273046" y="13063"/>
                </a:lnTo>
                <a:lnTo>
                  <a:pt x="267726" y="3853"/>
                </a:lnTo>
                <a:close/>
                <a:moveTo>
                  <a:pt x="278608" y="3883"/>
                </a:moveTo>
                <a:lnTo>
                  <a:pt x="273289" y="13063"/>
                </a:lnTo>
                <a:lnTo>
                  <a:pt x="273289" y="6953"/>
                </a:lnTo>
                <a:lnTo>
                  <a:pt x="278608" y="3883"/>
                </a:lnTo>
                <a:close/>
                <a:moveTo>
                  <a:pt x="11855" y="3975"/>
                </a:moveTo>
                <a:lnTo>
                  <a:pt x="17174" y="13184"/>
                </a:lnTo>
                <a:lnTo>
                  <a:pt x="11855" y="10145"/>
                </a:lnTo>
                <a:lnTo>
                  <a:pt x="11855" y="3975"/>
                </a:lnTo>
                <a:close/>
                <a:moveTo>
                  <a:pt x="23497" y="3975"/>
                </a:moveTo>
                <a:lnTo>
                  <a:pt x="28816" y="13184"/>
                </a:lnTo>
                <a:lnTo>
                  <a:pt x="23497" y="10145"/>
                </a:lnTo>
                <a:lnTo>
                  <a:pt x="23497" y="3975"/>
                </a:lnTo>
                <a:close/>
                <a:moveTo>
                  <a:pt x="35108" y="3975"/>
                </a:moveTo>
                <a:lnTo>
                  <a:pt x="40427" y="13184"/>
                </a:lnTo>
                <a:lnTo>
                  <a:pt x="35108" y="10145"/>
                </a:lnTo>
                <a:lnTo>
                  <a:pt x="35108" y="3975"/>
                </a:lnTo>
                <a:close/>
                <a:moveTo>
                  <a:pt x="58330" y="3975"/>
                </a:moveTo>
                <a:lnTo>
                  <a:pt x="63650" y="13184"/>
                </a:lnTo>
                <a:lnTo>
                  <a:pt x="58330" y="10145"/>
                </a:lnTo>
                <a:lnTo>
                  <a:pt x="58330" y="3975"/>
                </a:lnTo>
                <a:close/>
                <a:moveTo>
                  <a:pt x="69941" y="3975"/>
                </a:moveTo>
                <a:lnTo>
                  <a:pt x="75261" y="13184"/>
                </a:lnTo>
                <a:lnTo>
                  <a:pt x="69941" y="10145"/>
                </a:lnTo>
                <a:lnTo>
                  <a:pt x="69941" y="3975"/>
                </a:lnTo>
                <a:close/>
                <a:moveTo>
                  <a:pt x="81583" y="3975"/>
                </a:moveTo>
                <a:lnTo>
                  <a:pt x="86902" y="13184"/>
                </a:lnTo>
                <a:lnTo>
                  <a:pt x="81583" y="10145"/>
                </a:lnTo>
                <a:lnTo>
                  <a:pt x="81583" y="3975"/>
                </a:lnTo>
                <a:close/>
                <a:moveTo>
                  <a:pt x="104836" y="3975"/>
                </a:moveTo>
                <a:lnTo>
                  <a:pt x="110155" y="13184"/>
                </a:lnTo>
                <a:lnTo>
                  <a:pt x="104836" y="10145"/>
                </a:lnTo>
                <a:lnTo>
                  <a:pt x="104836" y="3975"/>
                </a:lnTo>
                <a:close/>
                <a:moveTo>
                  <a:pt x="116416" y="3975"/>
                </a:moveTo>
                <a:lnTo>
                  <a:pt x="121736" y="13184"/>
                </a:lnTo>
                <a:lnTo>
                  <a:pt x="116416" y="10145"/>
                </a:lnTo>
                <a:lnTo>
                  <a:pt x="116416" y="3975"/>
                </a:lnTo>
                <a:close/>
                <a:moveTo>
                  <a:pt x="128058" y="3975"/>
                </a:moveTo>
                <a:lnTo>
                  <a:pt x="133377" y="13184"/>
                </a:lnTo>
                <a:lnTo>
                  <a:pt x="128058" y="10145"/>
                </a:lnTo>
                <a:lnTo>
                  <a:pt x="128058" y="3975"/>
                </a:lnTo>
                <a:close/>
                <a:moveTo>
                  <a:pt x="139669" y="3975"/>
                </a:moveTo>
                <a:lnTo>
                  <a:pt x="144988" y="13184"/>
                </a:lnTo>
                <a:lnTo>
                  <a:pt x="139669" y="10145"/>
                </a:lnTo>
                <a:lnTo>
                  <a:pt x="139669" y="3975"/>
                </a:lnTo>
                <a:close/>
                <a:moveTo>
                  <a:pt x="151311" y="3975"/>
                </a:moveTo>
                <a:lnTo>
                  <a:pt x="156630" y="13184"/>
                </a:lnTo>
                <a:lnTo>
                  <a:pt x="151311" y="10145"/>
                </a:lnTo>
                <a:lnTo>
                  <a:pt x="151311" y="3975"/>
                </a:lnTo>
                <a:close/>
                <a:moveTo>
                  <a:pt x="162922" y="3975"/>
                </a:moveTo>
                <a:lnTo>
                  <a:pt x="168241" y="13184"/>
                </a:lnTo>
                <a:lnTo>
                  <a:pt x="162922" y="10145"/>
                </a:lnTo>
                <a:lnTo>
                  <a:pt x="162922" y="3975"/>
                </a:lnTo>
                <a:close/>
                <a:moveTo>
                  <a:pt x="174503" y="3975"/>
                </a:moveTo>
                <a:lnTo>
                  <a:pt x="179822" y="13184"/>
                </a:lnTo>
                <a:lnTo>
                  <a:pt x="174503" y="10145"/>
                </a:lnTo>
                <a:lnTo>
                  <a:pt x="174503" y="3975"/>
                </a:lnTo>
                <a:close/>
                <a:moveTo>
                  <a:pt x="186144" y="3975"/>
                </a:moveTo>
                <a:lnTo>
                  <a:pt x="191463" y="13184"/>
                </a:lnTo>
                <a:lnTo>
                  <a:pt x="186144" y="10145"/>
                </a:lnTo>
                <a:lnTo>
                  <a:pt x="186144" y="3975"/>
                </a:lnTo>
                <a:close/>
                <a:moveTo>
                  <a:pt x="197755" y="3975"/>
                </a:moveTo>
                <a:lnTo>
                  <a:pt x="203075" y="13184"/>
                </a:lnTo>
                <a:lnTo>
                  <a:pt x="197755" y="10145"/>
                </a:lnTo>
                <a:lnTo>
                  <a:pt x="197755" y="3975"/>
                </a:lnTo>
                <a:close/>
                <a:moveTo>
                  <a:pt x="209397" y="3975"/>
                </a:moveTo>
                <a:lnTo>
                  <a:pt x="214716" y="13184"/>
                </a:lnTo>
                <a:lnTo>
                  <a:pt x="209397" y="10145"/>
                </a:lnTo>
                <a:lnTo>
                  <a:pt x="209397" y="3975"/>
                </a:lnTo>
                <a:close/>
                <a:moveTo>
                  <a:pt x="221008" y="3975"/>
                </a:moveTo>
                <a:lnTo>
                  <a:pt x="226327" y="13184"/>
                </a:lnTo>
                <a:lnTo>
                  <a:pt x="221008" y="10145"/>
                </a:lnTo>
                <a:lnTo>
                  <a:pt x="221008" y="3975"/>
                </a:lnTo>
                <a:close/>
                <a:moveTo>
                  <a:pt x="232650" y="3975"/>
                </a:moveTo>
                <a:lnTo>
                  <a:pt x="237969" y="13184"/>
                </a:lnTo>
                <a:lnTo>
                  <a:pt x="232650" y="10145"/>
                </a:lnTo>
                <a:lnTo>
                  <a:pt x="232650" y="3975"/>
                </a:lnTo>
                <a:close/>
                <a:moveTo>
                  <a:pt x="244230" y="3975"/>
                </a:moveTo>
                <a:lnTo>
                  <a:pt x="249550" y="13184"/>
                </a:lnTo>
                <a:lnTo>
                  <a:pt x="244230" y="10145"/>
                </a:lnTo>
                <a:lnTo>
                  <a:pt x="244230" y="3975"/>
                </a:lnTo>
                <a:close/>
                <a:moveTo>
                  <a:pt x="255872" y="3975"/>
                </a:moveTo>
                <a:lnTo>
                  <a:pt x="261191" y="13184"/>
                </a:lnTo>
                <a:lnTo>
                  <a:pt x="255872" y="10145"/>
                </a:lnTo>
                <a:lnTo>
                  <a:pt x="255872" y="3975"/>
                </a:lnTo>
                <a:close/>
                <a:moveTo>
                  <a:pt x="267483" y="3975"/>
                </a:moveTo>
                <a:lnTo>
                  <a:pt x="272802" y="13184"/>
                </a:lnTo>
                <a:lnTo>
                  <a:pt x="267483" y="10145"/>
                </a:lnTo>
                <a:lnTo>
                  <a:pt x="267483" y="3975"/>
                </a:lnTo>
                <a:close/>
                <a:moveTo>
                  <a:pt x="93194" y="3975"/>
                </a:moveTo>
                <a:lnTo>
                  <a:pt x="98513" y="13184"/>
                </a:lnTo>
                <a:lnTo>
                  <a:pt x="93194" y="10145"/>
                </a:lnTo>
                <a:lnTo>
                  <a:pt x="93194" y="3975"/>
                </a:lnTo>
                <a:close/>
                <a:moveTo>
                  <a:pt x="244" y="3975"/>
                </a:moveTo>
                <a:lnTo>
                  <a:pt x="5563" y="13184"/>
                </a:lnTo>
                <a:lnTo>
                  <a:pt x="214" y="10084"/>
                </a:lnTo>
                <a:lnTo>
                  <a:pt x="214" y="3975"/>
                </a:lnTo>
                <a:close/>
                <a:moveTo>
                  <a:pt x="46689" y="3975"/>
                </a:moveTo>
                <a:lnTo>
                  <a:pt x="52008" y="13184"/>
                </a:lnTo>
                <a:lnTo>
                  <a:pt x="46689" y="10145"/>
                </a:lnTo>
                <a:lnTo>
                  <a:pt x="46689" y="3975"/>
                </a:lnTo>
                <a:close/>
                <a:moveTo>
                  <a:pt x="11582" y="4005"/>
                </a:moveTo>
                <a:lnTo>
                  <a:pt x="11582" y="10145"/>
                </a:lnTo>
                <a:lnTo>
                  <a:pt x="6262" y="13215"/>
                </a:lnTo>
                <a:lnTo>
                  <a:pt x="11582" y="4005"/>
                </a:lnTo>
                <a:close/>
                <a:moveTo>
                  <a:pt x="23223" y="4005"/>
                </a:moveTo>
                <a:lnTo>
                  <a:pt x="23223" y="10145"/>
                </a:lnTo>
                <a:lnTo>
                  <a:pt x="17904" y="13215"/>
                </a:lnTo>
                <a:lnTo>
                  <a:pt x="17904" y="13215"/>
                </a:lnTo>
                <a:lnTo>
                  <a:pt x="23223" y="4005"/>
                </a:lnTo>
                <a:close/>
                <a:moveTo>
                  <a:pt x="34834" y="4005"/>
                </a:moveTo>
                <a:lnTo>
                  <a:pt x="34834" y="10145"/>
                </a:lnTo>
                <a:lnTo>
                  <a:pt x="29515" y="13215"/>
                </a:lnTo>
                <a:lnTo>
                  <a:pt x="34834" y="4005"/>
                </a:lnTo>
                <a:close/>
                <a:moveTo>
                  <a:pt x="69698" y="4005"/>
                </a:moveTo>
                <a:lnTo>
                  <a:pt x="69698" y="10145"/>
                </a:lnTo>
                <a:lnTo>
                  <a:pt x="64379" y="13215"/>
                </a:lnTo>
                <a:lnTo>
                  <a:pt x="69698" y="4005"/>
                </a:lnTo>
                <a:close/>
                <a:moveTo>
                  <a:pt x="81309" y="4005"/>
                </a:moveTo>
                <a:lnTo>
                  <a:pt x="81309" y="10145"/>
                </a:lnTo>
                <a:lnTo>
                  <a:pt x="75990" y="13215"/>
                </a:lnTo>
                <a:lnTo>
                  <a:pt x="81309" y="4005"/>
                </a:lnTo>
                <a:close/>
                <a:moveTo>
                  <a:pt x="92951" y="4005"/>
                </a:moveTo>
                <a:lnTo>
                  <a:pt x="92951" y="10145"/>
                </a:lnTo>
                <a:lnTo>
                  <a:pt x="87632" y="13215"/>
                </a:lnTo>
                <a:lnTo>
                  <a:pt x="92951" y="4005"/>
                </a:lnTo>
                <a:close/>
                <a:moveTo>
                  <a:pt x="104562" y="4005"/>
                </a:moveTo>
                <a:lnTo>
                  <a:pt x="104562" y="10145"/>
                </a:lnTo>
                <a:lnTo>
                  <a:pt x="99243" y="13215"/>
                </a:lnTo>
                <a:lnTo>
                  <a:pt x="104562" y="4005"/>
                </a:lnTo>
                <a:close/>
                <a:moveTo>
                  <a:pt x="116143" y="4005"/>
                </a:moveTo>
                <a:lnTo>
                  <a:pt x="116143" y="10145"/>
                </a:lnTo>
                <a:lnTo>
                  <a:pt x="110824" y="13215"/>
                </a:lnTo>
                <a:lnTo>
                  <a:pt x="116143" y="4005"/>
                </a:lnTo>
                <a:close/>
                <a:moveTo>
                  <a:pt x="127784" y="4005"/>
                </a:moveTo>
                <a:lnTo>
                  <a:pt x="127784" y="10145"/>
                </a:lnTo>
                <a:lnTo>
                  <a:pt x="122465" y="13215"/>
                </a:lnTo>
                <a:lnTo>
                  <a:pt x="127784" y="4005"/>
                </a:lnTo>
                <a:close/>
                <a:moveTo>
                  <a:pt x="139396" y="4005"/>
                </a:moveTo>
                <a:lnTo>
                  <a:pt x="139396" y="10145"/>
                </a:lnTo>
                <a:lnTo>
                  <a:pt x="134076" y="13215"/>
                </a:lnTo>
                <a:lnTo>
                  <a:pt x="139396" y="4005"/>
                </a:lnTo>
                <a:close/>
                <a:moveTo>
                  <a:pt x="151037" y="4005"/>
                </a:moveTo>
                <a:lnTo>
                  <a:pt x="151037" y="10145"/>
                </a:lnTo>
                <a:lnTo>
                  <a:pt x="145718" y="13215"/>
                </a:lnTo>
                <a:lnTo>
                  <a:pt x="151037" y="4005"/>
                </a:lnTo>
                <a:close/>
                <a:moveTo>
                  <a:pt x="162648" y="4005"/>
                </a:moveTo>
                <a:lnTo>
                  <a:pt x="162648" y="10145"/>
                </a:lnTo>
                <a:lnTo>
                  <a:pt x="157329" y="13215"/>
                </a:lnTo>
                <a:lnTo>
                  <a:pt x="162648" y="4005"/>
                </a:lnTo>
                <a:close/>
                <a:moveTo>
                  <a:pt x="174290" y="4005"/>
                </a:moveTo>
                <a:lnTo>
                  <a:pt x="174290" y="10145"/>
                </a:lnTo>
                <a:lnTo>
                  <a:pt x="168971" y="13215"/>
                </a:lnTo>
                <a:lnTo>
                  <a:pt x="174290" y="4005"/>
                </a:lnTo>
                <a:close/>
                <a:moveTo>
                  <a:pt x="185871" y="4005"/>
                </a:moveTo>
                <a:lnTo>
                  <a:pt x="185871" y="10145"/>
                </a:lnTo>
                <a:lnTo>
                  <a:pt x="180551" y="13215"/>
                </a:lnTo>
                <a:lnTo>
                  <a:pt x="185871" y="4005"/>
                </a:lnTo>
                <a:close/>
                <a:moveTo>
                  <a:pt x="197512" y="4005"/>
                </a:moveTo>
                <a:lnTo>
                  <a:pt x="197512" y="10145"/>
                </a:lnTo>
                <a:lnTo>
                  <a:pt x="192193" y="13215"/>
                </a:lnTo>
                <a:lnTo>
                  <a:pt x="197512" y="4005"/>
                </a:lnTo>
                <a:close/>
                <a:moveTo>
                  <a:pt x="209123" y="4005"/>
                </a:moveTo>
                <a:lnTo>
                  <a:pt x="209123" y="10145"/>
                </a:lnTo>
                <a:lnTo>
                  <a:pt x="203804" y="13215"/>
                </a:lnTo>
                <a:lnTo>
                  <a:pt x="209123" y="4005"/>
                </a:lnTo>
                <a:close/>
                <a:moveTo>
                  <a:pt x="220765" y="4005"/>
                </a:moveTo>
                <a:lnTo>
                  <a:pt x="220765" y="10145"/>
                </a:lnTo>
                <a:lnTo>
                  <a:pt x="215446" y="13215"/>
                </a:lnTo>
                <a:lnTo>
                  <a:pt x="220765" y="4005"/>
                </a:lnTo>
                <a:close/>
                <a:moveTo>
                  <a:pt x="243957" y="4005"/>
                </a:moveTo>
                <a:lnTo>
                  <a:pt x="243957" y="10145"/>
                </a:lnTo>
                <a:lnTo>
                  <a:pt x="238638" y="13215"/>
                </a:lnTo>
                <a:lnTo>
                  <a:pt x="243957" y="4005"/>
                </a:lnTo>
                <a:close/>
                <a:moveTo>
                  <a:pt x="255598" y="4005"/>
                </a:moveTo>
                <a:lnTo>
                  <a:pt x="255598" y="10145"/>
                </a:lnTo>
                <a:lnTo>
                  <a:pt x="250279" y="13215"/>
                </a:lnTo>
                <a:lnTo>
                  <a:pt x="255598" y="4005"/>
                </a:lnTo>
                <a:close/>
                <a:moveTo>
                  <a:pt x="46446" y="4005"/>
                </a:moveTo>
                <a:lnTo>
                  <a:pt x="46446" y="10145"/>
                </a:lnTo>
                <a:lnTo>
                  <a:pt x="41126" y="13215"/>
                </a:lnTo>
                <a:lnTo>
                  <a:pt x="46446" y="4005"/>
                </a:lnTo>
                <a:close/>
                <a:moveTo>
                  <a:pt x="58057" y="4005"/>
                </a:moveTo>
                <a:lnTo>
                  <a:pt x="58057" y="10145"/>
                </a:lnTo>
                <a:lnTo>
                  <a:pt x="52737" y="13215"/>
                </a:lnTo>
                <a:lnTo>
                  <a:pt x="58057" y="4005"/>
                </a:lnTo>
                <a:close/>
                <a:moveTo>
                  <a:pt x="232376" y="4005"/>
                </a:moveTo>
                <a:lnTo>
                  <a:pt x="232376" y="10145"/>
                </a:lnTo>
                <a:lnTo>
                  <a:pt x="227057" y="13215"/>
                </a:lnTo>
                <a:lnTo>
                  <a:pt x="232376" y="4005"/>
                </a:lnTo>
                <a:close/>
                <a:moveTo>
                  <a:pt x="267210" y="4005"/>
                </a:moveTo>
                <a:lnTo>
                  <a:pt x="267210" y="10145"/>
                </a:lnTo>
                <a:lnTo>
                  <a:pt x="261890" y="13215"/>
                </a:lnTo>
                <a:lnTo>
                  <a:pt x="267210" y="4005"/>
                </a:lnTo>
                <a:close/>
                <a:moveTo>
                  <a:pt x="278851" y="4005"/>
                </a:moveTo>
                <a:lnTo>
                  <a:pt x="278851" y="10145"/>
                </a:lnTo>
                <a:lnTo>
                  <a:pt x="273532" y="13215"/>
                </a:lnTo>
                <a:lnTo>
                  <a:pt x="278851" y="4005"/>
                </a:lnTo>
                <a:close/>
                <a:moveTo>
                  <a:pt x="11703" y="10358"/>
                </a:moveTo>
                <a:lnTo>
                  <a:pt x="17023" y="13428"/>
                </a:lnTo>
                <a:lnTo>
                  <a:pt x="6384" y="13428"/>
                </a:lnTo>
                <a:lnTo>
                  <a:pt x="11703" y="10358"/>
                </a:lnTo>
                <a:close/>
                <a:moveTo>
                  <a:pt x="23345" y="10358"/>
                </a:moveTo>
                <a:lnTo>
                  <a:pt x="28664" y="13428"/>
                </a:lnTo>
                <a:lnTo>
                  <a:pt x="18026" y="13428"/>
                </a:lnTo>
                <a:lnTo>
                  <a:pt x="23345" y="10358"/>
                </a:lnTo>
                <a:close/>
                <a:moveTo>
                  <a:pt x="34956" y="10358"/>
                </a:moveTo>
                <a:lnTo>
                  <a:pt x="40275" y="13428"/>
                </a:lnTo>
                <a:lnTo>
                  <a:pt x="29637" y="13428"/>
                </a:lnTo>
                <a:lnTo>
                  <a:pt x="34956" y="10358"/>
                </a:lnTo>
                <a:close/>
                <a:moveTo>
                  <a:pt x="46598" y="10358"/>
                </a:moveTo>
                <a:lnTo>
                  <a:pt x="51886" y="13428"/>
                </a:lnTo>
                <a:lnTo>
                  <a:pt x="41278" y="13428"/>
                </a:lnTo>
                <a:lnTo>
                  <a:pt x="46598" y="10358"/>
                </a:lnTo>
                <a:close/>
                <a:moveTo>
                  <a:pt x="58209" y="10358"/>
                </a:moveTo>
                <a:lnTo>
                  <a:pt x="63528" y="13428"/>
                </a:lnTo>
                <a:lnTo>
                  <a:pt x="52889" y="13428"/>
                </a:lnTo>
                <a:lnTo>
                  <a:pt x="58209" y="10358"/>
                </a:lnTo>
                <a:close/>
                <a:moveTo>
                  <a:pt x="69850" y="10358"/>
                </a:moveTo>
                <a:lnTo>
                  <a:pt x="75169" y="13428"/>
                </a:lnTo>
                <a:lnTo>
                  <a:pt x="64531" y="13428"/>
                </a:lnTo>
                <a:lnTo>
                  <a:pt x="69850" y="10358"/>
                </a:lnTo>
                <a:close/>
                <a:moveTo>
                  <a:pt x="81431" y="10358"/>
                </a:moveTo>
                <a:lnTo>
                  <a:pt x="86750" y="13428"/>
                </a:lnTo>
                <a:lnTo>
                  <a:pt x="76112" y="13428"/>
                </a:lnTo>
                <a:lnTo>
                  <a:pt x="81431" y="10358"/>
                </a:lnTo>
                <a:close/>
                <a:moveTo>
                  <a:pt x="93042" y="10358"/>
                </a:moveTo>
                <a:lnTo>
                  <a:pt x="98361" y="13428"/>
                </a:lnTo>
                <a:lnTo>
                  <a:pt x="87723" y="13428"/>
                </a:lnTo>
                <a:lnTo>
                  <a:pt x="93042" y="10358"/>
                </a:lnTo>
                <a:close/>
                <a:moveTo>
                  <a:pt x="104684" y="10358"/>
                </a:moveTo>
                <a:lnTo>
                  <a:pt x="110003" y="13428"/>
                </a:lnTo>
                <a:lnTo>
                  <a:pt x="99364" y="13428"/>
                </a:lnTo>
                <a:lnTo>
                  <a:pt x="104684" y="10358"/>
                </a:lnTo>
                <a:close/>
                <a:moveTo>
                  <a:pt x="116295" y="10358"/>
                </a:moveTo>
                <a:lnTo>
                  <a:pt x="121614" y="13428"/>
                </a:lnTo>
                <a:lnTo>
                  <a:pt x="110976" y="13428"/>
                </a:lnTo>
                <a:lnTo>
                  <a:pt x="116295" y="10358"/>
                </a:lnTo>
                <a:close/>
                <a:moveTo>
                  <a:pt x="127936" y="10358"/>
                </a:moveTo>
                <a:lnTo>
                  <a:pt x="133256" y="13428"/>
                </a:lnTo>
                <a:lnTo>
                  <a:pt x="122617" y="13428"/>
                </a:lnTo>
                <a:lnTo>
                  <a:pt x="127936" y="10358"/>
                </a:lnTo>
                <a:close/>
                <a:moveTo>
                  <a:pt x="139548" y="10358"/>
                </a:moveTo>
                <a:lnTo>
                  <a:pt x="144867" y="13428"/>
                </a:lnTo>
                <a:lnTo>
                  <a:pt x="134228" y="13428"/>
                </a:lnTo>
                <a:lnTo>
                  <a:pt x="139548" y="10358"/>
                </a:lnTo>
                <a:close/>
                <a:moveTo>
                  <a:pt x="151159" y="10358"/>
                </a:moveTo>
                <a:lnTo>
                  <a:pt x="156478" y="13428"/>
                </a:lnTo>
                <a:lnTo>
                  <a:pt x="145840" y="13428"/>
                </a:lnTo>
                <a:lnTo>
                  <a:pt x="151159" y="10358"/>
                </a:lnTo>
                <a:close/>
                <a:moveTo>
                  <a:pt x="162770" y="10358"/>
                </a:moveTo>
                <a:lnTo>
                  <a:pt x="168089" y="13428"/>
                </a:lnTo>
                <a:lnTo>
                  <a:pt x="157451" y="13428"/>
                </a:lnTo>
                <a:lnTo>
                  <a:pt x="162770" y="10358"/>
                </a:lnTo>
                <a:close/>
                <a:moveTo>
                  <a:pt x="174411" y="10358"/>
                </a:moveTo>
                <a:lnTo>
                  <a:pt x="179731" y="13428"/>
                </a:lnTo>
                <a:lnTo>
                  <a:pt x="169092" y="13428"/>
                </a:lnTo>
                <a:lnTo>
                  <a:pt x="174411" y="10358"/>
                </a:lnTo>
                <a:close/>
                <a:moveTo>
                  <a:pt x="186023" y="10358"/>
                </a:moveTo>
                <a:lnTo>
                  <a:pt x="191342" y="13428"/>
                </a:lnTo>
                <a:lnTo>
                  <a:pt x="180703" y="13428"/>
                </a:lnTo>
                <a:lnTo>
                  <a:pt x="186023" y="10358"/>
                </a:lnTo>
                <a:close/>
                <a:moveTo>
                  <a:pt x="197634" y="10358"/>
                </a:moveTo>
                <a:lnTo>
                  <a:pt x="202953" y="13428"/>
                </a:lnTo>
                <a:lnTo>
                  <a:pt x="192345" y="13428"/>
                </a:lnTo>
                <a:lnTo>
                  <a:pt x="197634" y="10358"/>
                </a:lnTo>
                <a:close/>
                <a:moveTo>
                  <a:pt x="209275" y="10358"/>
                </a:moveTo>
                <a:lnTo>
                  <a:pt x="214595" y="13428"/>
                </a:lnTo>
                <a:lnTo>
                  <a:pt x="203956" y="13428"/>
                </a:lnTo>
                <a:lnTo>
                  <a:pt x="209275" y="10358"/>
                </a:lnTo>
                <a:close/>
                <a:moveTo>
                  <a:pt x="220856" y="10358"/>
                </a:moveTo>
                <a:lnTo>
                  <a:pt x="226175" y="13428"/>
                </a:lnTo>
                <a:lnTo>
                  <a:pt x="215537" y="13428"/>
                </a:lnTo>
                <a:lnTo>
                  <a:pt x="220856" y="10358"/>
                </a:lnTo>
                <a:close/>
                <a:moveTo>
                  <a:pt x="232498" y="10358"/>
                </a:moveTo>
                <a:lnTo>
                  <a:pt x="237817" y="13428"/>
                </a:lnTo>
                <a:lnTo>
                  <a:pt x="227178" y="13428"/>
                </a:lnTo>
                <a:lnTo>
                  <a:pt x="232498" y="10358"/>
                </a:lnTo>
                <a:close/>
                <a:moveTo>
                  <a:pt x="244109" y="10358"/>
                </a:moveTo>
                <a:lnTo>
                  <a:pt x="249428" y="13428"/>
                </a:lnTo>
                <a:lnTo>
                  <a:pt x="238790" y="13428"/>
                </a:lnTo>
                <a:lnTo>
                  <a:pt x="244109" y="10358"/>
                </a:lnTo>
                <a:close/>
                <a:moveTo>
                  <a:pt x="255750" y="10358"/>
                </a:moveTo>
                <a:lnTo>
                  <a:pt x="261070" y="13428"/>
                </a:lnTo>
                <a:lnTo>
                  <a:pt x="250431" y="13428"/>
                </a:lnTo>
                <a:lnTo>
                  <a:pt x="255750" y="10358"/>
                </a:lnTo>
                <a:close/>
                <a:moveTo>
                  <a:pt x="267362" y="10358"/>
                </a:moveTo>
                <a:lnTo>
                  <a:pt x="272681" y="13428"/>
                </a:lnTo>
                <a:lnTo>
                  <a:pt x="262042" y="13428"/>
                </a:lnTo>
                <a:lnTo>
                  <a:pt x="267362" y="10358"/>
                </a:lnTo>
                <a:close/>
                <a:moveTo>
                  <a:pt x="279003" y="10358"/>
                </a:moveTo>
                <a:lnTo>
                  <a:pt x="284322" y="13428"/>
                </a:lnTo>
                <a:lnTo>
                  <a:pt x="273684" y="13428"/>
                </a:lnTo>
                <a:lnTo>
                  <a:pt x="279003" y="10358"/>
                </a:lnTo>
                <a:close/>
                <a:moveTo>
                  <a:pt x="17023" y="13701"/>
                </a:moveTo>
                <a:lnTo>
                  <a:pt x="11703" y="16771"/>
                </a:lnTo>
                <a:lnTo>
                  <a:pt x="6384" y="13701"/>
                </a:lnTo>
                <a:close/>
                <a:moveTo>
                  <a:pt x="28664" y="13701"/>
                </a:moveTo>
                <a:lnTo>
                  <a:pt x="23345" y="16771"/>
                </a:lnTo>
                <a:lnTo>
                  <a:pt x="18026" y="13701"/>
                </a:lnTo>
                <a:close/>
                <a:moveTo>
                  <a:pt x="40275" y="13701"/>
                </a:moveTo>
                <a:lnTo>
                  <a:pt x="34956" y="16771"/>
                </a:lnTo>
                <a:lnTo>
                  <a:pt x="29637" y="13701"/>
                </a:lnTo>
                <a:close/>
                <a:moveTo>
                  <a:pt x="51886" y="13701"/>
                </a:moveTo>
                <a:lnTo>
                  <a:pt x="46598" y="16771"/>
                </a:lnTo>
                <a:lnTo>
                  <a:pt x="41278" y="13701"/>
                </a:lnTo>
                <a:close/>
                <a:moveTo>
                  <a:pt x="63528" y="13701"/>
                </a:moveTo>
                <a:lnTo>
                  <a:pt x="58209" y="16771"/>
                </a:lnTo>
                <a:lnTo>
                  <a:pt x="52889" y="13701"/>
                </a:lnTo>
                <a:close/>
                <a:moveTo>
                  <a:pt x="75169" y="13701"/>
                </a:moveTo>
                <a:lnTo>
                  <a:pt x="69850" y="16771"/>
                </a:lnTo>
                <a:lnTo>
                  <a:pt x="64531" y="13701"/>
                </a:lnTo>
                <a:close/>
                <a:moveTo>
                  <a:pt x="86750" y="13701"/>
                </a:moveTo>
                <a:lnTo>
                  <a:pt x="81431" y="16771"/>
                </a:lnTo>
                <a:lnTo>
                  <a:pt x="76112" y="13701"/>
                </a:lnTo>
                <a:close/>
                <a:moveTo>
                  <a:pt x="98361" y="13701"/>
                </a:moveTo>
                <a:lnTo>
                  <a:pt x="93042" y="16771"/>
                </a:lnTo>
                <a:lnTo>
                  <a:pt x="87723" y="13701"/>
                </a:lnTo>
                <a:close/>
                <a:moveTo>
                  <a:pt x="110003" y="13701"/>
                </a:moveTo>
                <a:lnTo>
                  <a:pt x="104684" y="16771"/>
                </a:lnTo>
                <a:lnTo>
                  <a:pt x="99364" y="13701"/>
                </a:lnTo>
                <a:close/>
                <a:moveTo>
                  <a:pt x="121614" y="13701"/>
                </a:moveTo>
                <a:lnTo>
                  <a:pt x="116295" y="16771"/>
                </a:lnTo>
                <a:lnTo>
                  <a:pt x="110976" y="13701"/>
                </a:lnTo>
                <a:close/>
                <a:moveTo>
                  <a:pt x="133256" y="13701"/>
                </a:moveTo>
                <a:lnTo>
                  <a:pt x="127936" y="16771"/>
                </a:lnTo>
                <a:lnTo>
                  <a:pt x="122617" y="13701"/>
                </a:lnTo>
                <a:close/>
                <a:moveTo>
                  <a:pt x="144867" y="13701"/>
                </a:moveTo>
                <a:lnTo>
                  <a:pt x="139548" y="16771"/>
                </a:lnTo>
                <a:lnTo>
                  <a:pt x="134228" y="13701"/>
                </a:lnTo>
                <a:close/>
                <a:moveTo>
                  <a:pt x="156478" y="13701"/>
                </a:moveTo>
                <a:lnTo>
                  <a:pt x="151159" y="16771"/>
                </a:lnTo>
                <a:lnTo>
                  <a:pt x="145840" y="13701"/>
                </a:lnTo>
                <a:close/>
                <a:moveTo>
                  <a:pt x="168089" y="13701"/>
                </a:moveTo>
                <a:lnTo>
                  <a:pt x="162770" y="16771"/>
                </a:lnTo>
                <a:lnTo>
                  <a:pt x="157451" y="13701"/>
                </a:lnTo>
                <a:close/>
                <a:moveTo>
                  <a:pt x="179731" y="13701"/>
                </a:moveTo>
                <a:lnTo>
                  <a:pt x="174411" y="16771"/>
                </a:lnTo>
                <a:lnTo>
                  <a:pt x="169092" y="13701"/>
                </a:lnTo>
                <a:close/>
                <a:moveTo>
                  <a:pt x="191342" y="13701"/>
                </a:moveTo>
                <a:lnTo>
                  <a:pt x="186023" y="16771"/>
                </a:lnTo>
                <a:lnTo>
                  <a:pt x="180703" y="13701"/>
                </a:lnTo>
                <a:close/>
                <a:moveTo>
                  <a:pt x="202953" y="13701"/>
                </a:moveTo>
                <a:lnTo>
                  <a:pt x="197634" y="16771"/>
                </a:lnTo>
                <a:lnTo>
                  <a:pt x="192315" y="13701"/>
                </a:lnTo>
                <a:close/>
                <a:moveTo>
                  <a:pt x="214564" y="13701"/>
                </a:moveTo>
                <a:lnTo>
                  <a:pt x="209245" y="16771"/>
                </a:lnTo>
                <a:lnTo>
                  <a:pt x="203926" y="13701"/>
                </a:lnTo>
                <a:close/>
                <a:moveTo>
                  <a:pt x="226175" y="13701"/>
                </a:moveTo>
                <a:lnTo>
                  <a:pt x="220856" y="16771"/>
                </a:lnTo>
                <a:lnTo>
                  <a:pt x="215537" y="13701"/>
                </a:lnTo>
                <a:close/>
                <a:moveTo>
                  <a:pt x="237817" y="13701"/>
                </a:moveTo>
                <a:lnTo>
                  <a:pt x="232498" y="16771"/>
                </a:lnTo>
                <a:lnTo>
                  <a:pt x="227178" y="13701"/>
                </a:lnTo>
                <a:close/>
                <a:moveTo>
                  <a:pt x="249428" y="13701"/>
                </a:moveTo>
                <a:lnTo>
                  <a:pt x="244109" y="16771"/>
                </a:lnTo>
                <a:lnTo>
                  <a:pt x="238790" y="13701"/>
                </a:lnTo>
                <a:close/>
                <a:moveTo>
                  <a:pt x="261070" y="13701"/>
                </a:moveTo>
                <a:lnTo>
                  <a:pt x="255750" y="16771"/>
                </a:lnTo>
                <a:lnTo>
                  <a:pt x="250431" y="13701"/>
                </a:lnTo>
                <a:close/>
                <a:moveTo>
                  <a:pt x="272681" y="13701"/>
                </a:moveTo>
                <a:lnTo>
                  <a:pt x="267362" y="16771"/>
                </a:lnTo>
                <a:lnTo>
                  <a:pt x="262042" y="13701"/>
                </a:lnTo>
                <a:close/>
                <a:moveTo>
                  <a:pt x="284292" y="13701"/>
                </a:moveTo>
                <a:lnTo>
                  <a:pt x="278973" y="16771"/>
                </a:lnTo>
                <a:lnTo>
                  <a:pt x="273653" y="13701"/>
                </a:lnTo>
                <a:close/>
                <a:moveTo>
                  <a:pt x="17174" y="13944"/>
                </a:moveTo>
                <a:lnTo>
                  <a:pt x="11855" y="23124"/>
                </a:lnTo>
                <a:lnTo>
                  <a:pt x="11855" y="17014"/>
                </a:lnTo>
                <a:lnTo>
                  <a:pt x="17174" y="13944"/>
                </a:lnTo>
                <a:close/>
                <a:moveTo>
                  <a:pt x="28816" y="13884"/>
                </a:moveTo>
                <a:lnTo>
                  <a:pt x="23497" y="23124"/>
                </a:lnTo>
                <a:lnTo>
                  <a:pt x="23497" y="16984"/>
                </a:lnTo>
                <a:lnTo>
                  <a:pt x="28816" y="13884"/>
                </a:lnTo>
                <a:close/>
                <a:moveTo>
                  <a:pt x="40427" y="13884"/>
                </a:moveTo>
                <a:lnTo>
                  <a:pt x="35108" y="23124"/>
                </a:lnTo>
                <a:lnTo>
                  <a:pt x="35108" y="16984"/>
                </a:lnTo>
                <a:lnTo>
                  <a:pt x="40427" y="13884"/>
                </a:lnTo>
                <a:close/>
                <a:moveTo>
                  <a:pt x="52008" y="13884"/>
                </a:moveTo>
                <a:lnTo>
                  <a:pt x="46689" y="23124"/>
                </a:lnTo>
                <a:lnTo>
                  <a:pt x="46689" y="16984"/>
                </a:lnTo>
                <a:lnTo>
                  <a:pt x="52008" y="13884"/>
                </a:lnTo>
                <a:close/>
                <a:moveTo>
                  <a:pt x="63650" y="13884"/>
                </a:moveTo>
                <a:lnTo>
                  <a:pt x="58330" y="23124"/>
                </a:lnTo>
                <a:lnTo>
                  <a:pt x="58330" y="16984"/>
                </a:lnTo>
                <a:lnTo>
                  <a:pt x="63650" y="13884"/>
                </a:lnTo>
                <a:close/>
                <a:moveTo>
                  <a:pt x="75261" y="13884"/>
                </a:moveTo>
                <a:lnTo>
                  <a:pt x="69941" y="23124"/>
                </a:lnTo>
                <a:lnTo>
                  <a:pt x="69941" y="16984"/>
                </a:lnTo>
                <a:lnTo>
                  <a:pt x="75261" y="13884"/>
                </a:lnTo>
                <a:close/>
                <a:moveTo>
                  <a:pt x="86902" y="13884"/>
                </a:moveTo>
                <a:lnTo>
                  <a:pt x="81583" y="23124"/>
                </a:lnTo>
                <a:lnTo>
                  <a:pt x="81583" y="16984"/>
                </a:lnTo>
                <a:lnTo>
                  <a:pt x="86902" y="13884"/>
                </a:lnTo>
                <a:close/>
                <a:moveTo>
                  <a:pt x="98513" y="13884"/>
                </a:moveTo>
                <a:lnTo>
                  <a:pt x="93194" y="23124"/>
                </a:lnTo>
                <a:lnTo>
                  <a:pt x="93194" y="16984"/>
                </a:lnTo>
                <a:lnTo>
                  <a:pt x="98513" y="13884"/>
                </a:lnTo>
                <a:close/>
                <a:moveTo>
                  <a:pt x="110155" y="13884"/>
                </a:moveTo>
                <a:lnTo>
                  <a:pt x="104836" y="23124"/>
                </a:lnTo>
                <a:lnTo>
                  <a:pt x="104836" y="16984"/>
                </a:lnTo>
                <a:lnTo>
                  <a:pt x="110155" y="13884"/>
                </a:lnTo>
                <a:close/>
                <a:moveTo>
                  <a:pt x="121736" y="13884"/>
                </a:moveTo>
                <a:lnTo>
                  <a:pt x="116416" y="23124"/>
                </a:lnTo>
                <a:lnTo>
                  <a:pt x="116416" y="16984"/>
                </a:lnTo>
                <a:lnTo>
                  <a:pt x="121736" y="13884"/>
                </a:lnTo>
                <a:close/>
                <a:moveTo>
                  <a:pt x="133377" y="13884"/>
                </a:moveTo>
                <a:lnTo>
                  <a:pt x="128058" y="23124"/>
                </a:lnTo>
                <a:lnTo>
                  <a:pt x="128058" y="16984"/>
                </a:lnTo>
                <a:lnTo>
                  <a:pt x="133377" y="13884"/>
                </a:lnTo>
                <a:close/>
                <a:moveTo>
                  <a:pt x="144988" y="13884"/>
                </a:moveTo>
                <a:lnTo>
                  <a:pt x="139669" y="23124"/>
                </a:lnTo>
                <a:lnTo>
                  <a:pt x="139669" y="16984"/>
                </a:lnTo>
                <a:lnTo>
                  <a:pt x="144988" y="13884"/>
                </a:lnTo>
                <a:close/>
                <a:moveTo>
                  <a:pt x="156630" y="13884"/>
                </a:moveTo>
                <a:lnTo>
                  <a:pt x="151311" y="23124"/>
                </a:lnTo>
                <a:lnTo>
                  <a:pt x="151311" y="16984"/>
                </a:lnTo>
                <a:lnTo>
                  <a:pt x="156630" y="13884"/>
                </a:lnTo>
                <a:close/>
                <a:moveTo>
                  <a:pt x="168241" y="13884"/>
                </a:moveTo>
                <a:lnTo>
                  <a:pt x="162922" y="23124"/>
                </a:lnTo>
                <a:lnTo>
                  <a:pt x="162922" y="16984"/>
                </a:lnTo>
                <a:lnTo>
                  <a:pt x="168241" y="13884"/>
                </a:lnTo>
                <a:close/>
                <a:moveTo>
                  <a:pt x="179822" y="13884"/>
                </a:moveTo>
                <a:lnTo>
                  <a:pt x="174503" y="23124"/>
                </a:lnTo>
                <a:lnTo>
                  <a:pt x="174503" y="16984"/>
                </a:lnTo>
                <a:lnTo>
                  <a:pt x="179822" y="13884"/>
                </a:lnTo>
                <a:close/>
                <a:moveTo>
                  <a:pt x="191463" y="13884"/>
                </a:moveTo>
                <a:lnTo>
                  <a:pt x="186144" y="23124"/>
                </a:lnTo>
                <a:lnTo>
                  <a:pt x="186144" y="16984"/>
                </a:lnTo>
                <a:lnTo>
                  <a:pt x="191463" y="13884"/>
                </a:lnTo>
                <a:close/>
                <a:moveTo>
                  <a:pt x="203075" y="13884"/>
                </a:moveTo>
                <a:lnTo>
                  <a:pt x="197755" y="23124"/>
                </a:lnTo>
                <a:lnTo>
                  <a:pt x="197755" y="16984"/>
                </a:lnTo>
                <a:lnTo>
                  <a:pt x="203075" y="13884"/>
                </a:lnTo>
                <a:close/>
                <a:moveTo>
                  <a:pt x="214716" y="13884"/>
                </a:moveTo>
                <a:lnTo>
                  <a:pt x="209397" y="23124"/>
                </a:lnTo>
                <a:lnTo>
                  <a:pt x="209397" y="16984"/>
                </a:lnTo>
                <a:lnTo>
                  <a:pt x="214716" y="13884"/>
                </a:lnTo>
                <a:close/>
                <a:moveTo>
                  <a:pt x="226327" y="13884"/>
                </a:moveTo>
                <a:lnTo>
                  <a:pt x="221008" y="23124"/>
                </a:lnTo>
                <a:lnTo>
                  <a:pt x="221008" y="16984"/>
                </a:lnTo>
                <a:lnTo>
                  <a:pt x="226327" y="13884"/>
                </a:lnTo>
                <a:close/>
                <a:moveTo>
                  <a:pt x="237969" y="13884"/>
                </a:moveTo>
                <a:lnTo>
                  <a:pt x="232650" y="23124"/>
                </a:lnTo>
                <a:lnTo>
                  <a:pt x="232650" y="16984"/>
                </a:lnTo>
                <a:lnTo>
                  <a:pt x="237969" y="13884"/>
                </a:lnTo>
                <a:close/>
                <a:moveTo>
                  <a:pt x="249550" y="13884"/>
                </a:moveTo>
                <a:lnTo>
                  <a:pt x="244230" y="23124"/>
                </a:lnTo>
                <a:lnTo>
                  <a:pt x="244230" y="16984"/>
                </a:lnTo>
                <a:lnTo>
                  <a:pt x="249550" y="13884"/>
                </a:lnTo>
                <a:close/>
                <a:moveTo>
                  <a:pt x="261191" y="13884"/>
                </a:moveTo>
                <a:lnTo>
                  <a:pt x="255872" y="23124"/>
                </a:lnTo>
                <a:lnTo>
                  <a:pt x="255872" y="16984"/>
                </a:lnTo>
                <a:lnTo>
                  <a:pt x="261191" y="13884"/>
                </a:lnTo>
                <a:close/>
                <a:moveTo>
                  <a:pt x="272802" y="13944"/>
                </a:moveTo>
                <a:lnTo>
                  <a:pt x="267483" y="23124"/>
                </a:lnTo>
                <a:lnTo>
                  <a:pt x="267483" y="17014"/>
                </a:lnTo>
                <a:lnTo>
                  <a:pt x="272802" y="13944"/>
                </a:lnTo>
                <a:close/>
                <a:moveTo>
                  <a:pt x="284444" y="13944"/>
                </a:moveTo>
                <a:lnTo>
                  <a:pt x="279125" y="23124"/>
                </a:lnTo>
                <a:lnTo>
                  <a:pt x="279125" y="17014"/>
                </a:lnTo>
                <a:lnTo>
                  <a:pt x="284444" y="13944"/>
                </a:lnTo>
                <a:close/>
                <a:moveTo>
                  <a:pt x="6262" y="13975"/>
                </a:moveTo>
                <a:lnTo>
                  <a:pt x="11582" y="17014"/>
                </a:lnTo>
                <a:lnTo>
                  <a:pt x="11582" y="23154"/>
                </a:lnTo>
                <a:lnTo>
                  <a:pt x="6262" y="13975"/>
                </a:lnTo>
                <a:close/>
                <a:moveTo>
                  <a:pt x="17904" y="13975"/>
                </a:moveTo>
                <a:lnTo>
                  <a:pt x="23223" y="17014"/>
                </a:lnTo>
                <a:lnTo>
                  <a:pt x="23223" y="23154"/>
                </a:lnTo>
                <a:lnTo>
                  <a:pt x="17904" y="13975"/>
                </a:lnTo>
                <a:close/>
                <a:moveTo>
                  <a:pt x="29515" y="13975"/>
                </a:moveTo>
                <a:lnTo>
                  <a:pt x="34834" y="17014"/>
                </a:lnTo>
                <a:lnTo>
                  <a:pt x="34834" y="23154"/>
                </a:lnTo>
                <a:lnTo>
                  <a:pt x="29515" y="13975"/>
                </a:lnTo>
                <a:close/>
                <a:moveTo>
                  <a:pt x="41126" y="13975"/>
                </a:moveTo>
                <a:lnTo>
                  <a:pt x="46446" y="17014"/>
                </a:lnTo>
                <a:lnTo>
                  <a:pt x="46446" y="23154"/>
                </a:lnTo>
                <a:lnTo>
                  <a:pt x="41126" y="13975"/>
                </a:lnTo>
                <a:close/>
                <a:moveTo>
                  <a:pt x="52737" y="13975"/>
                </a:moveTo>
                <a:lnTo>
                  <a:pt x="58057" y="17014"/>
                </a:lnTo>
                <a:lnTo>
                  <a:pt x="58057" y="23154"/>
                </a:lnTo>
                <a:lnTo>
                  <a:pt x="52737" y="13975"/>
                </a:lnTo>
                <a:close/>
                <a:moveTo>
                  <a:pt x="64379" y="13975"/>
                </a:moveTo>
                <a:lnTo>
                  <a:pt x="69698" y="17014"/>
                </a:lnTo>
                <a:lnTo>
                  <a:pt x="69698" y="23154"/>
                </a:lnTo>
                <a:lnTo>
                  <a:pt x="64379" y="13975"/>
                </a:lnTo>
                <a:close/>
                <a:moveTo>
                  <a:pt x="75990" y="13975"/>
                </a:moveTo>
                <a:lnTo>
                  <a:pt x="81309" y="17014"/>
                </a:lnTo>
                <a:lnTo>
                  <a:pt x="81309" y="23154"/>
                </a:lnTo>
                <a:lnTo>
                  <a:pt x="75990" y="13975"/>
                </a:lnTo>
                <a:close/>
                <a:moveTo>
                  <a:pt x="87632" y="13975"/>
                </a:moveTo>
                <a:lnTo>
                  <a:pt x="92951" y="17014"/>
                </a:lnTo>
                <a:lnTo>
                  <a:pt x="92951" y="23154"/>
                </a:lnTo>
                <a:lnTo>
                  <a:pt x="87632" y="13975"/>
                </a:lnTo>
                <a:close/>
                <a:moveTo>
                  <a:pt x="99243" y="13975"/>
                </a:moveTo>
                <a:lnTo>
                  <a:pt x="104562" y="17014"/>
                </a:lnTo>
                <a:lnTo>
                  <a:pt x="104562" y="23154"/>
                </a:lnTo>
                <a:lnTo>
                  <a:pt x="99243" y="13975"/>
                </a:lnTo>
                <a:close/>
                <a:moveTo>
                  <a:pt x="110824" y="13975"/>
                </a:moveTo>
                <a:lnTo>
                  <a:pt x="116143" y="17014"/>
                </a:lnTo>
                <a:lnTo>
                  <a:pt x="116143" y="23154"/>
                </a:lnTo>
                <a:lnTo>
                  <a:pt x="110824" y="13975"/>
                </a:lnTo>
                <a:close/>
                <a:moveTo>
                  <a:pt x="122465" y="13975"/>
                </a:moveTo>
                <a:lnTo>
                  <a:pt x="127784" y="17014"/>
                </a:lnTo>
                <a:lnTo>
                  <a:pt x="127784" y="23154"/>
                </a:lnTo>
                <a:lnTo>
                  <a:pt x="122465" y="13975"/>
                </a:lnTo>
                <a:close/>
                <a:moveTo>
                  <a:pt x="134076" y="13975"/>
                </a:moveTo>
                <a:lnTo>
                  <a:pt x="139396" y="17014"/>
                </a:lnTo>
                <a:lnTo>
                  <a:pt x="139396" y="23154"/>
                </a:lnTo>
                <a:lnTo>
                  <a:pt x="134076" y="13975"/>
                </a:lnTo>
                <a:close/>
                <a:moveTo>
                  <a:pt x="145718" y="13975"/>
                </a:moveTo>
                <a:lnTo>
                  <a:pt x="151037" y="17014"/>
                </a:lnTo>
                <a:lnTo>
                  <a:pt x="151037" y="23154"/>
                </a:lnTo>
                <a:lnTo>
                  <a:pt x="145718" y="13975"/>
                </a:lnTo>
                <a:close/>
                <a:moveTo>
                  <a:pt x="157329" y="13975"/>
                </a:moveTo>
                <a:lnTo>
                  <a:pt x="162648" y="17014"/>
                </a:lnTo>
                <a:lnTo>
                  <a:pt x="162648" y="23154"/>
                </a:lnTo>
                <a:lnTo>
                  <a:pt x="157329" y="13975"/>
                </a:lnTo>
                <a:close/>
                <a:moveTo>
                  <a:pt x="168971" y="13975"/>
                </a:moveTo>
                <a:lnTo>
                  <a:pt x="174290" y="17014"/>
                </a:lnTo>
                <a:lnTo>
                  <a:pt x="174290" y="23154"/>
                </a:lnTo>
                <a:lnTo>
                  <a:pt x="168971" y="13975"/>
                </a:lnTo>
                <a:close/>
                <a:moveTo>
                  <a:pt x="180551" y="13975"/>
                </a:moveTo>
                <a:lnTo>
                  <a:pt x="185871" y="17014"/>
                </a:lnTo>
                <a:lnTo>
                  <a:pt x="185871" y="23154"/>
                </a:lnTo>
                <a:lnTo>
                  <a:pt x="180551" y="13975"/>
                </a:lnTo>
                <a:close/>
                <a:moveTo>
                  <a:pt x="192193" y="13975"/>
                </a:moveTo>
                <a:lnTo>
                  <a:pt x="197512" y="17014"/>
                </a:lnTo>
                <a:lnTo>
                  <a:pt x="197512" y="23154"/>
                </a:lnTo>
                <a:lnTo>
                  <a:pt x="192193" y="13975"/>
                </a:lnTo>
                <a:close/>
                <a:moveTo>
                  <a:pt x="203804" y="13975"/>
                </a:moveTo>
                <a:lnTo>
                  <a:pt x="209123" y="17014"/>
                </a:lnTo>
                <a:lnTo>
                  <a:pt x="209123" y="23154"/>
                </a:lnTo>
                <a:lnTo>
                  <a:pt x="203804" y="13975"/>
                </a:lnTo>
                <a:close/>
                <a:moveTo>
                  <a:pt x="215446" y="13975"/>
                </a:moveTo>
                <a:lnTo>
                  <a:pt x="220765" y="17014"/>
                </a:lnTo>
                <a:lnTo>
                  <a:pt x="220765" y="23154"/>
                </a:lnTo>
                <a:lnTo>
                  <a:pt x="215446" y="13975"/>
                </a:lnTo>
                <a:close/>
                <a:moveTo>
                  <a:pt x="227057" y="13975"/>
                </a:moveTo>
                <a:lnTo>
                  <a:pt x="232376" y="17014"/>
                </a:lnTo>
                <a:lnTo>
                  <a:pt x="232376" y="23154"/>
                </a:lnTo>
                <a:lnTo>
                  <a:pt x="227057" y="13975"/>
                </a:lnTo>
                <a:close/>
                <a:moveTo>
                  <a:pt x="238638" y="13975"/>
                </a:moveTo>
                <a:lnTo>
                  <a:pt x="243957" y="17014"/>
                </a:lnTo>
                <a:lnTo>
                  <a:pt x="243957" y="23154"/>
                </a:lnTo>
                <a:lnTo>
                  <a:pt x="238638" y="13975"/>
                </a:lnTo>
                <a:close/>
                <a:moveTo>
                  <a:pt x="250279" y="13975"/>
                </a:moveTo>
                <a:lnTo>
                  <a:pt x="255598" y="17014"/>
                </a:lnTo>
                <a:lnTo>
                  <a:pt x="255598" y="23154"/>
                </a:lnTo>
                <a:lnTo>
                  <a:pt x="250279" y="13975"/>
                </a:lnTo>
                <a:close/>
                <a:moveTo>
                  <a:pt x="261890" y="13944"/>
                </a:moveTo>
                <a:lnTo>
                  <a:pt x="267210" y="17014"/>
                </a:lnTo>
                <a:lnTo>
                  <a:pt x="267210" y="23154"/>
                </a:lnTo>
                <a:lnTo>
                  <a:pt x="261890" y="13944"/>
                </a:lnTo>
                <a:close/>
                <a:moveTo>
                  <a:pt x="273532" y="13944"/>
                </a:moveTo>
                <a:lnTo>
                  <a:pt x="278851" y="17014"/>
                </a:lnTo>
                <a:lnTo>
                  <a:pt x="278851" y="23154"/>
                </a:lnTo>
                <a:lnTo>
                  <a:pt x="273532" y="13944"/>
                </a:lnTo>
                <a:close/>
                <a:moveTo>
                  <a:pt x="250036" y="14066"/>
                </a:moveTo>
                <a:lnTo>
                  <a:pt x="255355" y="23245"/>
                </a:lnTo>
                <a:lnTo>
                  <a:pt x="252893" y="21847"/>
                </a:lnTo>
                <a:lnTo>
                  <a:pt x="250036" y="20206"/>
                </a:lnTo>
                <a:lnTo>
                  <a:pt x="250036" y="14066"/>
                </a:lnTo>
                <a:close/>
                <a:moveTo>
                  <a:pt x="273289" y="14066"/>
                </a:moveTo>
                <a:lnTo>
                  <a:pt x="278608" y="23245"/>
                </a:lnTo>
                <a:lnTo>
                  <a:pt x="276146" y="21847"/>
                </a:lnTo>
                <a:lnTo>
                  <a:pt x="273289" y="20206"/>
                </a:lnTo>
                <a:lnTo>
                  <a:pt x="273289" y="14066"/>
                </a:lnTo>
                <a:close/>
                <a:moveTo>
                  <a:pt x="17661" y="14036"/>
                </a:moveTo>
                <a:lnTo>
                  <a:pt x="22980" y="23245"/>
                </a:lnTo>
                <a:lnTo>
                  <a:pt x="20518" y="21786"/>
                </a:lnTo>
                <a:lnTo>
                  <a:pt x="17661" y="20206"/>
                </a:lnTo>
                <a:lnTo>
                  <a:pt x="17661" y="14036"/>
                </a:lnTo>
                <a:close/>
                <a:moveTo>
                  <a:pt x="29242" y="14066"/>
                </a:moveTo>
                <a:lnTo>
                  <a:pt x="34591" y="23245"/>
                </a:lnTo>
                <a:lnTo>
                  <a:pt x="32099" y="21847"/>
                </a:lnTo>
                <a:lnTo>
                  <a:pt x="29242" y="20206"/>
                </a:lnTo>
                <a:lnTo>
                  <a:pt x="29242" y="14066"/>
                </a:lnTo>
                <a:close/>
                <a:moveTo>
                  <a:pt x="40883" y="14066"/>
                </a:moveTo>
                <a:lnTo>
                  <a:pt x="46202" y="23245"/>
                </a:lnTo>
                <a:lnTo>
                  <a:pt x="43740" y="21847"/>
                </a:lnTo>
                <a:lnTo>
                  <a:pt x="40883" y="20206"/>
                </a:lnTo>
                <a:lnTo>
                  <a:pt x="40883" y="14066"/>
                </a:lnTo>
                <a:close/>
                <a:moveTo>
                  <a:pt x="52525" y="14066"/>
                </a:moveTo>
                <a:lnTo>
                  <a:pt x="57844" y="23245"/>
                </a:lnTo>
                <a:lnTo>
                  <a:pt x="55351" y="21847"/>
                </a:lnTo>
                <a:lnTo>
                  <a:pt x="52525" y="20206"/>
                </a:lnTo>
                <a:lnTo>
                  <a:pt x="52525" y="14066"/>
                </a:lnTo>
                <a:close/>
                <a:moveTo>
                  <a:pt x="64136" y="14066"/>
                </a:moveTo>
                <a:lnTo>
                  <a:pt x="69455" y="23245"/>
                </a:lnTo>
                <a:lnTo>
                  <a:pt x="66993" y="21847"/>
                </a:lnTo>
                <a:lnTo>
                  <a:pt x="64136" y="20206"/>
                </a:lnTo>
                <a:lnTo>
                  <a:pt x="64136" y="14066"/>
                </a:lnTo>
                <a:close/>
                <a:moveTo>
                  <a:pt x="75777" y="14066"/>
                </a:moveTo>
                <a:lnTo>
                  <a:pt x="81097" y="23245"/>
                </a:lnTo>
                <a:lnTo>
                  <a:pt x="78604" y="21847"/>
                </a:lnTo>
                <a:lnTo>
                  <a:pt x="75777" y="20206"/>
                </a:lnTo>
                <a:lnTo>
                  <a:pt x="75777" y="14066"/>
                </a:lnTo>
                <a:close/>
                <a:moveTo>
                  <a:pt x="87358" y="14066"/>
                </a:moveTo>
                <a:lnTo>
                  <a:pt x="92677" y="23245"/>
                </a:lnTo>
                <a:lnTo>
                  <a:pt x="90215" y="21847"/>
                </a:lnTo>
                <a:lnTo>
                  <a:pt x="87358" y="20206"/>
                </a:lnTo>
                <a:lnTo>
                  <a:pt x="87358" y="14066"/>
                </a:lnTo>
                <a:close/>
                <a:moveTo>
                  <a:pt x="98969" y="14066"/>
                </a:moveTo>
                <a:lnTo>
                  <a:pt x="104289" y="23245"/>
                </a:lnTo>
                <a:lnTo>
                  <a:pt x="101827" y="21847"/>
                </a:lnTo>
                <a:lnTo>
                  <a:pt x="98969" y="20206"/>
                </a:lnTo>
                <a:lnTo>
                  <a:pt x="98969" y="14066"/>
                </a:lnTo>
                <a:close/>
                <a:moveTo>
                  <a:pt x="110611" y="14066"/>
                </a:moveTo>
                <a:lnTo>
                  <a:pt x="115930" y="23245"/>
                </a:lnTo>
                <a:lnTo>
                  <a:pt x="113468" y="21847"/>
                </a:lnTo>
                <a:lnTo>
                  <a:pt x="110611" y="20206"/>
                </a:lnTo>
                <a:lnTo>
                  <a:pt x="110611" y="14066"/>
                </a:lnTo>
                <a:close/>
                <a:moveTo>
                  <a:pt x="122222" y="14066"/>
                </a:moveTo>
                <a:lnTo>
                  <a:pt x="127541" y="23245"/>
                </a:lnTo>
                <a:lnTo>
                  <a:pt x="125079" y="21847"/>
                </a:lnTo>
                <a:lnTo>
                  <a:pt x="122222" y="20206"/>
                </a:lnTo>
                <a:lnTo>
                  <a:pt x="122222" y="14066"/>
                </a:lnTo>
                <a:close/>
                <a:moveTo>
                  <a:pt x="133864" y="14066"/>
                </a:moveTo>
                <a:lnTo>
                  <a:pt x="139183" y="23245"/>
                </a:lnTo>
                <a:lnTo>
                  <a:pt x="136721" y="21847"/>
                </a:lnTo>
                <a:lnTo>
                  <a:pt x="133864" y="20206"/>
                </a:lnTo>
                <a:lnTo>
                  <a:pt x="133864" y="14066"/>
                </a:lnTo>
                <a:close/>
                <a:moveTo>
                  <a:pt x="145475" y="14066"/>
                </a:moveTo>
                <a:lnTo>
                  <a:pt x="150794" y="23245"/>
                </a:lnTo>
                <a:lnTo>
                  <a:pt x="148332" y="21847"/>
                </a:lnTo>
                <a:lnTo>
                  <a:pt x="145475" y="20206"/>
                </a:lnTo>
                <a:lnTo>
                  <a:pt x="145475" y="14066"/>
                </a:lnTo>
                <a:close/>
                <a:moveTo>
                  <a:pt x="157086" y="14066"/>
                </a:moveTo>
                <a:lnTo>
                  <a:pt x="162405" y="23245"/>
                </a:lnTo>
                <a:lnTo>
                  <a:pt x="159913" y="21847"/>
                </a:lnTo>
                <a:lnTo>
                  <a:pt x="157086" y="20206"/>
                </a:lnTo>
                <a:lnTo>
                  <a:pt x="157086" y="14066"/>
                </a:lnTo>
                <a:close/>
                <a:moveTo>
                  <a:pt x="168697" y="14066"/>
                </a:moveTo>
                <a:lnTo>
                  <a:pt x="174016" y="23245"/>
                </a:lnTo>
                <a:lnTo>
                  <a:pt x="171554" y="21847"/>
                </a:lnTo>
                <a:lnTo>
                  <a:pt x="168697" y="20206"/>
                </a:lnTo>
                <a:lnTo>
                  <a:pt x="168697" y="14066"/>
                </a:lnTo>
                <a:close/>
                <a:moveTo>
                  <a:pt x="180339" y="14066"/>
                </a:moveTo>
                <a:lnTo>
                  <a:pt x="185658" y="23245"/>
                </a:lnTo>
                <a:lnTo>
                  <a:pt x="183165" y="21847"/>
                </a:lnTo>
                <a:lnTo>
                  <a:pt x="180339" y="20206"/>
                </a:lnTo>
                <a:lnTo>
                  <a:pt x="180339" y="14066"/>
                </a:lnTo>
                <a:close/>
                <a:moveTo>
                  <a:pt x="191950" y="14066"/>
                </a:moveTo>
                <a:lnTo>
                  <a:pt x="197269" y="23245"/>
                </a:lnTo>
                <a:lnTo>
                  <a:pt x="194807" y="21847"/>
                </a:lnTo>
                <a:lnTo>
                  <a:pt x="191950" y="20206"/>
                </a:lnTo>
                <a:lnTo>
                  <a:pt x="191950" y="14066"/>
                </a:lnTo>
                <a:close/>
                <a:moveTo>
                  <a:pt x="203591" y="14066"/>
                </a:moveTo>
                <a:lnTo>
                  <a:pt x="208911" y="23245"/>
                </a:lnTo>
                <a:lnTo>
                  <a:pt x="206418" y="21847"/>
                </a:lnTo>
                <a:lnTo>
                  <a:pt x="203591" y="20206"/>
                </a:lnTo>
                <a:lnTo>
                  <a:pt x="203591" y="14066"/>
                </a:lnTo>
                <a:close/>
                <a:moveTo>
                  <a:pt x="215202" y="14066"/>
                </a:moveTo>
                <a:lnTo>
                  <a:pt x="220522" y="23245"/>
                </a:lnTo>
                <a:lnTo>
                  <a:pt x="218060" y="21847"/>
                </a:lnTo>
                <a:lnTo>
                  <a:pt x="215202" y="20206"/>
                </a:lnTo>
                <a:lnTo>
                  <a:pt x="215202" y="14066"/>
                </a:lnTo>
                <a:close/>
                <a:moveTo>
                  <a:pt x="226783" y="14066"/>
                </a:moveTo>
                <a:lnTo>
                  <a:pt x="232103" y="23245"/>
                </a:lnTo>
                <a:lnTo>
                  <a:pt x="229640" y="21847"/>
                </a:lnTo>
                <a:lnTo>
                  <a:pt x="226783" y="20206"/>
                </a:lnTo>
                <a:lnTo>
                  <a:pt x="226783" y="14066"/>
                </a:lnTo>
                <a:close/>
                <a:moveTo>
                  <a:pt x="238425" y="14066"/>
                </a:moveTo>
                <a:lnTo>
                  <a:pt x="243744" y="23245"/>
                </a:lnTo>
                <a:lnTo>
                  <a:pt x="241282" y="21847"/>
                </a:lnTo>
                <a:lnTo>
                  <a:pt x="238425" y="20206"/>
                </a:lnTo>
                <a:lnTo>
                  <a:pt x="238425" y="14066"/>
                </a:lnTo>
                <a:close/>
                <a:moveTo>
                  <a:pt x="261678" y="14066"/>
                </a:moveTo>
                <a:lnTo>
                  <a:pt x="266997" y="23245"/>
                </a:lnTo>
                <a:lnTo>
                  <a:pt x="264535" y="21847"/>
                </a:lnTo>
                <a:lnTo>
                  <a:pt x="261678" y="20206"/>
                </a:lnTo>
                <a:lnTo>
                  <a:pt x="261678" y="14066"/>
                </a:lnTo>
                <a:close/>
                <a:moveTo>
                  <a:pt x="29029" y="14096"/>
                </a:moveTo>
                <a:lnTo>
                  <a:pt x="29029" y="20206"/>
                </a:lnTo>
                <a:lnTo>
                  <a:pt x="26172" y="21847"/>
                </a:lnTo>
                <a:lnTo>
                  <a:pt x="23710" y="23276"/>
                </a:lnTo>
                <a:lnTo>
                  <a:pt x="23710" y="23276"/>
                </a:lnTo>
                <a:lnTo>
                  <a:pt x="29029" y="14096"/>
                </a:lnTo>
                <a:close/>
                <a:moveTo>
                  <a:pt x="75504" y="14096"/>
                </a:moveTo>
                <a:lnTo>
                  <a:pt x="75504" y="20206"/>
                </a:lnTo>
                <a:lnTo>
                  <a:pt x="72647" y="21847"/>
                </a:lnTo>
                <a:lnTo>
                  <a:pt x="70185" y="23276"/>
                </a:lnTo>
                <a:lnTo>
                  <a:pt x="75504" y="14096"/>
                </a:lnTo>
                <a:close/>
                <a:moveTo>
                  <a:pt x="110337" y="14096"/>
                </a:moveTo>
                <a:lnTo>
                  <a:pt x="110337" y="20206"/>
                </a:lnTo>
                <a:lnTo>
                  <a:pt x="107480" y="21847"/>
                </a:lnTo>
                <a:lnTo>
                  <a:pt x="105018" y="23276"/>
                </a:lnTo>
                <a:lnTo>
                  <a:pt x="110337" y="14096"/>
                </a:lnTo>
                <a:close/>
                <a:moveTo>
                  <a:pt x="63862" y="14096"/>
                </a:moveTo>
                <a:lnTo>
                  <a:pt x="63862" y="20206"/>
                </a:lnTo>
                <a:lnTo>
                  <a:pt x="61005" y="21847"/>
                </a:lnTo>
                <a:lnTo>
                  <a:pt x="58543" y="23276"/>
                </a:lnTo>
                <a:lnTo>
                  <a:pt x="63862" y="14096"/>
                </a:lnTo>
                <a:close/>
                <a:moveTo>
                  <a:pt x="98757" y="14096"/>
                </a:moveTo>
                <a:lnTo>
                  <a:pt x="98757" y="20206"/>
                </a:lnTo>
                <a:lnTo>
                  <a:pt x="95899" y="21847"/>
                </a:lnTo>
                <a:lnTo>
                  <a:pt x="93437" y="23276"/>
                </a:lnTo>
                <a:lnTo>
                  <a:pt x="98757" y="14096"/>
                </a:lnTo>
                <a:close/>
                <a:moveTo>
                  <a:pt x="145232" y="14096"/>
                </a:moveTo>
                <a:lnTo>
                  <a:pt x="145232" y="20206"/>
                </a:lnTo>
                <a:lnTo>
                  <a:pt x="142374" y="21847"/>
                </a:lnTo>
                <a:lnTo>
                  <a:pt x="139912" y="23276"/>
                </a:lnTo>
                <a:lnTo>
                  <a:pt x="145232" y="14096"/>
                </a:lnTo>
                <a:close/>
                <a:moveTo>
                  <a:pt x="156843" y="14096"/>
                </a:moveTo>
                <a:lnTo>
                  <a:pt x="156843" y="20206"/>
                </a:lnTo>
                <a:lnTo>
                  <a:pt x="153986" y="21847"/>
                </a:lnTo>
                <a:lnTo>
                  <a:pt x="151523" y="23276"/>
                </a:lnTo>
                <a:lnTo>
                  <a:pt x="156843" y="14096"/>
                </a:lnTo>
                <a:close/>
                <a:moveTo>
                  <a:pt x="180065" y="14096"/>
                </a:moveTo>
                <a:lnTo>
                  <a:pt x="180065" y="20206"/>
                </a:lnTo>
                <a:lnTo>
                  <a:pt x="177208" y="21847"/>
                </a:lnTo>
                <a:lnTo>
                  <a:pt x="174746" y="23276"/>
                </a:lnTo>
                <a:lnTo>
                  <a:pt x="180065" y="14096"/>
                </a:lnTo>
                <a:close/>
                <a:moveTo>
                  <a:pt x="191676" y="14096"/>
                </a:moveTo>
                <a:lnTo>
                  <a:pt x="191676" y="20206"/>
                </a:lnTo>
                <a:lnTo>
                  <a:pt x="188849" y="21847"/>
                </a:lnTo>
                <a:lnTo>
                  <a:pt x="186357" y="23276"/>
                </a:lnTo>
                <a:lnTo>
                  <a:pt x="191676" y="14096"/>
                </a:lnTo>
                <a:close/>
                <a:moveTo>
                  <a:pt x="203318" y="14096"/>
                </a:moveTo>
                <a:lnTo>
                  <a:pt x="203318" y="20206"/>
                </a:lnTo>
                <a:lnTo>
                  <a:pt x="200461" y="21847"/>
                </a:lnTo>
                <a:lnTo>
                  <a:pt x="197999" y="23276"/>
                </a:lnTo>
                <a:lnTo>
                  <a:pt x="203318" y="14096"/>
                </a:lnTo>
                <a:close/>
                <a:moveTo>
                  <a:pt x="214929" y="14096"/>
                </a:moveTo>
                <a:lnTo>
                  <a:pt x="214929" y="20206"/>
                </a:lnTo>
                <a:lnTo>
                  <a:pt x="212072" y="21847"/>
                </a:lnTo>
                <a:lnTo>
                  <a:pt x="209610" y="23276"/>
                </a:lnTo>
                <a:lnTo>
                  <a:pt x="214929" y="14096"/>
                </a:lnTo>
                <a:close/>
                <a:moveTo>
                  <a:pt x="226570" y="14096"/>
                </a:moveTo>
                <a:lnTo>
                  <a:pt x="226570" y="20206"/>
                </a:lnTo>
                <a:lnTo>
                  <a:pt x="223713" y="21847"/>
                </a:lnTo>
                <a:lnTo>
                  <a:pt x="221251" y="23276"/>
                </a:lnTo>
                <a:lnTo>
                  <a:pt x="226570" y="14096"/>
                </a:lnTo>
                <a:close/>
                <a:moveTo>
                  <a:pt x="238182" y="14096"/>
                </a:moveTo>
                <a:lnTo>
                  <a:pt x="238182" y="20206"/>
                </a:lnTo>
                <a:lnTo>
                  <a:pt x="235355" y="21847"/>
                </a:lnTo>
                <a:lnTo>
                  <a:pt x="232862" y="23276"/>
                </a:lnTo>
                <a:lnTo>
                  <a:pt x="238182" y="14096"/>
                </a:lnTo>
                <a:close/>
                <a:moveTo>
                  <a:pt x="249793" y="14096"/>
                </a:moveTo>
                <a:lnTo>
                  <a:pt x="249793" y="20206"/>
                </a:lnTo>
                <a:lnTo>
                  <a:pt x="246936" y="21847"/>
                </a:lnTo>
                <a:lnTo>
                  <a:pt x="244474" y="23276"/>
                </a:lnTo>
                <a:lnTo>
                  <a:pt x="249793" y="14096"/>
                </a:lnTo>
                <a:close/>
                <a:moveTo>
                  <a:pt x="273046" y="14096"/>
                </a:moveTo>
                <a:lnTo>
                  <a:pt x="273046" y="20236"/>
                </a:lnTo>
                <a:lnTo>
                  <a:pt x="270188" y="21878"/>
                </a:lnTo>
                <a:lnTo>
                  <a:pt x="267726" y="23276"/>
                </a:lnTo>
                <a:lnTo>
                  <a:pt x="273046" y="14096"/>
                </a:lnTo>
                <a:close/>
                <a:moveTo>
                  <a:pt x="6050" y="14066"/>
                </a:moveTo>
                <a:lnTo>
                  <a:pt x="11369" y="23276"/>
                </a:lnTo>
                <a:lnTo>
                  <a:pt x="8907" y="21847"/>
                </a:lnTo>
                <a:lnTo>
                  <a:pt x="6050" y="20206"/>
                </a:lnTo>
                <a:lnTo>
                  <a:pt x="6050" y="14066"/>
                </a:lnTo>
                <a:close/>
                <a:moveTo>
                  <a:pt x="17418" y="14036"/>
                </a:moveTo>
                <a:lnTo>
                  <a:pt x="17418" y="20206"/>
                </a:lnTo>
                <a:lnTo>
                  <a:pt x="14560" y="21847"/>
                </a:lnTo>
                <a:lnTo>
                  <a:pt x="12098" y="23276"/>
                </a:lnTo>
                <a:lnTo>
                  <a:pt x="17418" y="14036"/>
                </a:lnTo>
                <a:close/>
                <a:moveTo>
                  <a:pt x="40610" y="14096"/>
                </a:moveTo>
                <a:lnTo>
                  <a:pt x="40610" y="20206"/>
                </a:lnTo>
                <a:lnTo>
                  <a:pt x="37783" y="21847"/>
                </a:lnTo>
                <a:lnTo>
                  <a:pt x="35290" y="23276"/>
                </a:lnTo>
                <a:lnTo>
                  <a:pt x="40610" y="14096"/>
                </a:lnTo>
                <a:close/>
                <a:moveTo>
                  <a:pt x="52251" y="14096"/>
                </a:moveTo>
                <a:lnTo>
                  <a:pt x="52251" y="20206"/>
                </a:lnTo>
                <a:lnTo>
                  <a:pt x="49394" y="21847"/>
                </a:lnTo>
                <a:lnTo>
                  <a:pt x="46932" y="23276"/>
                </a:lnTo>
                <a:lnTo>
                  <a:pt x="52251" y="14096"/>
                </a:lnTo>
                <a:close/>
                <a:moveTo>
                  <a:pt x="87115" y="14096"/>
                </a:moveTo>
                <a:lnTo>
                  <a:pt x="87115" y="20206"/>
                </a:lnTo>
                <a:lnTo>
                  <a:pt x="84288" y="21847"/>
                </a:lnTo>
                <a:lnTo>
                  <a:pt x="81796" y="23276"/>
                </a:lnTo>
                <a:lnTo>
                  <a:pt x="87115" y="14096"/>
                </a:lnTo>
                <a:close/>
                <a:moveTo>
                  <a:pt x="121979" y="14096"/>
                </a:moveTo>
                <a:lnTo>
                  <a:pt x="121979" y="20206"/>
                </a:lnTo>
                <a:lnTo>
                  <a:pt x="119122" y="21847"/>
                </a:lnTo>
                <a:lnTo>
                  <a:pt x="116660" y="23276"/>
                </a:lnTo>
                <a:lnTo>
                  <a:pt x="121979" y="14096"/>
                </a:lnTo>
                <a:close/>
                <a:moveTo>
                  <a:pt x="133590" y="14096"/>
                </a:moveTo>
                <a:lnTo>
                  <a:pt x="133590" y="20206"/>
                </a:lnTo>
                <a:lnTo>
                  <a:pt x="130733" y="21847"/>
                </a:lnTo>
                <a:lnTo>
                  <a:pt x="128271" y="23276"/>
                </a:lnTo>
                <a:lnTo>
                  <a:pt x="133590" y="14096"/>
                </a:lnTo>
                <a:close/>
                <a:moveTo>
                  <a:pt x="168484" y="14096"/>
                </a:moveTo>
                <a:lnTo>
                  <a:pt x="168484" y="20206"/>
                </a:lnTo>
                <a:lnTo>
                  <a:pt x="165627" y="21847"/>
                </a:lnTo>
                <a:lnTo>
                  <a:pt x="163165" y="23276"/>
                </a:lnTo>
                <a:lnTo>
                  <a:pt x="168484" y="14096"/>
                </a:lnTo>
                <a:close/>
                <a:moveTo>
                  <a:pt x="261404" y="14096"/>
                </a:moveTo>
                <a:lnTo>
                  <a:pt x="261404" y="20206"/>
                </a:lnTo>
                <a:lnTo>
                  <a:pt x="258547" y="21847"/>
                </a:lnTo>
                <a:lnTo>
                  <a:pt x="256085" y="23276"/>
                </a:lnTo>
                <a:lnTo>
                  <a:pt x="261404" y="14096"/>
                </a:lnTo>
                <a:close/>
                <a:moveTo>
                  <a:pt x="284657" y="14096"/>
                </a:moveTo>
                <a:lnTo>
                  <a:pt x="284657" y="20236"/>
                </a:lnTo>
                <a:lnTo>
                  <a:pt x="279337" y="23276"/>
                </a:lnTo>
                <a:lnTo>
                  <a:pt x="284657" y="14096"/>
                </a:lnTo>
                <a:close/>
                <a:moveTo>
                  <a:pt x="5898" y="20419"/>
                </a:moveTo>
                <a:lnTo>
                  <a:pt x="8755" y="22060"/>
                </a:lnTo>
                <a:lnTo>
                  <a:pt x="11217" y="23519"/>
                </a:lnTo>
                <a:lnTo>
                  <a:pt x="578" y="23519"/>
                </a:lnTo>
                <a:lnTo>
                  <a:pt x="5898" y="20419"/>
                </a:lnTo>
                <a:close/>
                <a:moveTo>
                  <a:pt x="17509" y="20419"/>
                </a:moveTo>
                <a:lnTo>
                  <a:pt x="20366" y="22060"/>
                </a:lnTo>
                <a:lnTo>
                  <a:pt x="22828" y="23519"/>
                </a:lnTo>
                <a:lnTo>
                  <a:pt x="12190" y="23519"/>
                </a:lnTo>
                <a:lnTo>
                  <a:pt x="14682" y="22060"/>
                </a:lnTo>
                <a:lnTo>
                  <a:pt x="17509" y="20419"/>
                </a:lnTo>
                <a:close/>
                <a:moveTo>
                  <a:pt x="29150" y="20419"/>
                </a:moveTo>
                <a:lnTo>
                  <a:pt x="32008" y="22060"/>
                </a:lnTo>
                <a:lnTo>
                  <a:pt x="34470" y="23519"/>
                </a:lnTo>
                <a:lnTo>
                  <a:pt x="23831" y="23519"/>
                </a:lnTo>
                <a:lnTo>
                  <a:pt x="26293" y="22060"/>
                </a:lnTo>
                <a:lnTo>
                  <a:pt x="29150" y="20419"/>
                </a:lnTo>
                <a:close/>
                <a:moveTo>
                  <a:pt x="40762" y="20419"/>
                </a:moveTo>
                <a:lnTo>
                  <a:pt x="43619" y="22060"/>
                </a:lnTo>
                <a:lnTo>
                  <a:pt x="46081" y="23519"/>
                </a:lnTo>
                <a:lnTo>
                  <a:pt x="35442" y="23519"/>
                </a:lnTo>
                <a:lnTo>
                  <a:pt x="37935" y="22060"/>
                </a:lnTo>
                <a:lnTo>
                  <a:pt x="40762" y="20419"/>
                </a:lnTo>
                <a:close/>
                <a:moveTo>
                  <a:pt x="52403" y="20419"/>
                </a:moveTo>
                <a:lnTo>
                  <a:pt x="55260" y="22060"/>
                </a:lnTo>
                <a:lnTo>
                  <a:pt x="57722" y="23519"/>
                </a:lnTo>
                <a:lnTo>
                  <a:pt x="47084" y="23519"/>
                </a:lnTo>
                <a:lnTo>
                  <a:pt x="49546" y="22060"/>
                </a:lnTo>
                <a:lnTo>
                  <a:pt x="52403" y="20419"/>
                </a:lnTo>
                <a:close/>
                <a:moveTo>
                  <a:pt x="64014" y="20419"/>
                </a:moveTo>
                <a:lnTo>
                  <a:pt x="66871" y="22060"/>
                </a:lnTo>
                <a:lnTo>
                  <a:pt x="69334" y="23519"/>
                </a:lnTo>
                <a:lnTo>
                  <a:pt x="58695" y="23519"/>
                </a:lnTo>
                <a:lnTo>
                  <a:pt x="61187" y="22060"/>
                </a:lnTo>
                <a:lnTo>
                  <a:pt x="64014" y="20419"/>
                </a:lnTo>
                <a:close/>
                <a:moveTo>
                  <a:pt x="75625" y="20419"/>
                </a:moveTo>
                <a:lnTo>
                  <a:pt x="78452" y="22060"/>
                </a:lnTo>
                <a:lnTo>
                  <a:pt x="80945" y="23519"/>
                </a:lnTo>
                <a:lnTo>
                  <a:pt x="70306" y="23519"/>
                </a:lnTo>
                <a:lnTo>
                  <a:pt x="72768" y="22060"/>
                </a:lnTo>
                <a:lnTo>
                  <a:pt x="75625" y="20419"/>
                </a:lnTo>
                <a:close/>
                <a:moveTo>
                  <a:pt x="87237" y="20419"/>
                </a:moveTo>
                <a:lnTo>
                  <a:pt x="90094" y="22060"/>
                </a:lnTo>
                <a:lnTo>
                  <a:pt x="92556" y="23519"/>
                </a:lnTo>
                <a:lnTo>
                  <a:pt x="81917" y="23519"/>
                </a:lnTo>
                <a:lnTo>
                  <a:pt x="84379" y="22060"/>
                </a:lnTo>
                <a:lnTo>
                  <a:pt x="87237" y="20419"/>
                </a:lnTo>
                <a:close/>
                <a:moveTo>
                  <a:pt x="98878" y="20419"/>
                </a:moveTo>
                <a:lnTo>
                  <a:pt x="101705" y="22060"/>
                </a:lnTo>
                <a:lnTo>
                  <a:pt x="104197" y="23519"/>
                </a:lnTo>
                <a:lnTo>
                  <a:pt x="93559" y="23519"/>
                </a:lnTo>
                <a:lnTo>
                  <a:pt x="96021" y="22060"/>
                </a:lnTo>
                <a:lnTo>
                  <a:pt x="98878" y="20419"/>
                </a:lnTo>
                <a:close/>
                <a:moveTo>
                  <a:pt x="110489" y="20419"/>
                </a:moveTo>
                <a:lnTo>
                  <a:pt x="113346" y="22060"/>
                </a:lnTo>
                <a:lnTo>
                  <a:pt x="115809" y="23519"/>
                </a:lnTo>
                <a:lnTo>
                  <a:pt x="105170" y="23519"/>
                </a:lnTo>
                <a:lnTo>
                  <a:pt x="107632" y="22060"/>
                </a:lnTo>
                <a:lnTo>
                  <a:pt x="110489" y="20419"/>
                </a:lnTo>
                <a:close/>
                <a:moveTo>
                  <a:pt x="122131" y="20419"/>
                </a:moveTo>
                <a:lnTo>
                  <a:pt x="124958" y="22060"/>
                </a:lnTo>
                <a:lnTo>
                  <a:pt x="127450" y="23519"/>
                </a:lnTo>
                <a:lnTo>
                  <a:pt x="116812" y="23519"/>
                </a:lnTo>
                <a:lnTo>
                  <a:pt x="119274" y="22060"/>
                </a:lnTo>
                <a:lnTo>
                  <a:pt x="122131" y="20419"/>
                </a:lnTo>
                <a:close/>
                <a:moveTo>
                  <a:pt x="133742" y="20419"/>
                </a:moveTo>
                <a:lnTo>
                  <a:pt x="136599" y="22060"/>
                </a:lnTo>
                <a:lnTo>
                  <a:pt x="139061" y="23519"/>
                </a:lnTo>
                <a:lnTo>
                  <a:pt x="128423" y="23519"/>
                </a:lnTo>
                <a:lnTo>
                  <a:pt x="130885" y="22060"/>
                </a:lnTo>
                <a:lnTo>
                  <a:pt x="133742" y="20419"/>
                </a:lnTo>
                <a:close/>
                <a:moveTo>
                  <a:pt x="145323" y="20419"/>
                </a:moveTo>
                <a:lnTo>
                  <a:pt x="148180" y="22060"/>
                </a:lnTo>
                <a:lnTo>
                  <a:pt x="150642" y="23519"/>
                </a:lnTo>
                <a:lnTo>
                  <a:pt x="140004" y="23519"/>
                </a:lnTo>
                <a:lnTo>
                  <a:pt x="142496" y="22060"/>
                </a:lnTo>
                <a:lnTo>
                  <a:pt x="145323" y="20419"/>
                </a:lnTo>
                <a:close/>
                <a:moveTo>
                  <a:pt x="156964" y="20419"/>
                </a:moveTo>
                <a:lnTo>
                  <a:pt x="159822" y="22060"/>
                </a:lnTo>
                <a:lnTo>
                  <a:pt x="162284" y="23519"/>
                </a:lnTo>
                <a:lnTo>
                  <a:pt x="151645" y="23519"/>
                </a:lnTo>
                <a:lnTo>
                  <a:pt x="154107" y="22060"/>
                </a:lnTo>
                <a:lnTo>
                  <a:pt x="156964" y="20419"/>
                </a:lnTo>
                <a:close/>
                <a:moveTo>
                  <a:pt x="168575" y="20419"/>
                </a:moveTo>
                <a:lnTo>
                  <a:pt x="171433" y="22060"/>
                </a:lnTo>
                <a:lnTo>
                  <a:pt x="173895" y="23519"/>
                </a:lnTo>
                <a:lnTo>
                  <a:pt x="163256" y="23519"/>
                </a:lnTo>
                <a:lnTo>
                  <a:pt x="165749" y="22060"/>
                </a:lnTo>
                <a:lnTo>
                  <a:pt x="168575" y="20419"/>
                </a:lnTo>
                <a:close/>
                <a:moveTo>
                  <a:pt x="180217" y="20419"/>
                </a:moveTo>
                <a:lnTo>
                  <a:pt x="183074" y="22060"/>
                </a:lnTo>
                <a:lnTo>
                  <a:pt x="185536" y="23519"/>
                </a:lnTo>
                <a:lnTo>
                  <a:pt x="174898" y="23519"/>
                </a:lnTo>
                <a:lnTo>
                  <a:pt x="177360" y="22060"/>
                </a:lnTo>
                <a:lnTo>
                  <a:pt x="180217" y="20419"/>
                </a:lnTo>
                <a:close/>
                <a:moveTo>
                  <a:pt x="191828" y="20419"/>
                </a:moveTo>
                <a:lnTo>
                  <a:pt x="194685" y="22060"/>
                </a:lnTo>
                <a:lnTo>
                  <a:pt x="197147" y="23519"/>
                </a:lnTo>
                <a:lnTo>
                  <a:pt x="186509" y="23519"/>
                </a:lnTo>
                <a:lnTo>
                  <a:pt x="189001" y="22060"/>
                </a:lnTo>
                <a:lnTo>
                  <a:pt x="191828" y="20419"/>
                </a:lnTo>
                <a:close/>
                <a:moveTo>
                  <a:pt x="203470" y="20419"/>
                </a:moveTo>
                <a:lnTo>
                  <a:pt x="206327" y="22060"/>
                </a:lnTo>
                <a:lnTo>
                  <a:pt x="208789" y="23519"/>
                </a:lnTo>
                <a:lnTo>
                  <a:pt x="198151" y="23519"/>
                </a:lnTo>
                <a:lnTo>
                  <a:pt x="200613" y="22060"/>
                </a:lnTo>
                <a:lnTo>
                  <a:pt x="203470" y="20419"/>
                </a:lnTo>
                <a:close/>
                <a:moveTo>
                  <a:pt x="215051" y="20419"/>
                </a:moveTo>
                <a:lnTo>
                  <a:pt x="217908" y="22060"/>
                </a:lnTo>
                <a:lnTo>
                  <a:pt x="220370" y="23519"/>
                </a:lnTo>
                <a:lnTo>
                  <a:pt x="209731" y="23519"/>
                </a:lnTo>
                <a:lnTo>
                  <a:pt x="212193" y="22060"/>
                </a:lnTo>
                <a:lnTo>
                  <a:pt x="215051" y="20419"/>
                </a:lnTo>
                <a:close/>
                <a:moveTo>
                  <a:pt x="226692" y="20419"/>
                </a:moveTo>
                <a:lnTo>
                  <a:pt x="229519" y="22060"/>
                </a:lnTo>
                <a:lnTo>
                  <a:pt x="232011" y="23519"/>
                </a:lnTo>
                <a:lnTo>
                  <a:pt x="221373" y="23519"/>
                </a:lnTo>
                <a:lnTo>
                  <a:pt x="223835" y="22060"/>
                </a:lnTo>
                <a:lnTo>
                  <a:pt x="226692" y="20419"/>
                </a:lnTo>
                <a:close/>
                <a:moveTo>
                  <a:pt x="238303" y="20419"/>
                </a:moveTo>
                <a:lnTo>
                  <a:pt x="241160" y="22060"/>
                </a:lnTo>
                <a:lnTo>
                  <a:pt x="243622" y="23519"/>
                </a:lnTo>
                <a:lnTo>
                  <a:pt x="232984" y="23519"/>
                </a:lnTo>
                <a:lnTo>
                  <a:pt x="235446" y="22060"/>
                </a:lnTo>
                <a:lnTo>
                  <a:pt x="238303" y="20419"/>
                </a:lnTo>
                <a:close/>
                <a:moveTo>
                  <a:pt x="249945" y="20419"/>
                </a:moveTo>
                <a:lnTo>
                  <a:pt x="252772" y="22060"/>
                </a:lnTo>
                <a:lnTo>
                  <a:pt x="255264" y="23519"/>
                </a:lnTo>
                <a:lnTo>
                  <a:pt x="244626" y="23519"/>
                </a:lnTo>
                <a:lnTo>
                  <a:pt x="247088" y="22060"/>
                </a:lnTo>
                <a:lnTo>
                  <a:pt x="249945" y="20419"/>
                </a:lnTo>
                <a:close/>
                <a:moveTo>
                  <a:pt x="261556" y="20419"/>
                </a:moveTo>
                <a:lnTo>
                  <a:pt x="264413" y="22060"/>
                </a:lnTo>
                <a:lnTo>
                  <a:pt x="266875" y="23519"/>
                </a:lnTo>
                <a:lnTo>
                  <a:pt x="256237" y="23519"/>
                </a:lnTo>
                <a:lnTo>
                  <a:pt x="258699" y="22060"/>
                </a:lnTo>
                <a:lnTo>
                  <a:pt x="261556" y="20419"/>
                </a:lnTo>
                <a:close/>
                <a:moveTo>
                  <a:pt x="273198" y="20419"/>
                </a:moveTo>
                <a:lnTo>
                  <a:pt x="276024" y="22060"/>
                </a:lnTo>
                <a:lnTo>
                  <a:pt x="278517" y="23519"/>
                </a:lnTo>
                <a:lnTo>
                  <a:pt x="267878" y="23519"/>
                </a:lnTo>
                <a:lnTo>
                  <a:pt x="270340" y="22060"/>
                </a:lnTo>
                <a:lnTo>
                  <a:pt x="273198" y="20419"/>
                </a:lnTo>
                <a:close/>
                <a:moveTo>
                  <a:pt x="11217" y="23793"/>
                </a:moveTo>
                <a:lnTo>
                  <a:pt x="5898" y="26862"/>
                </a:lnTo>
                <a:lnTo>
                  <a:pt x="578" y="23793"/>
                </a:lnTo>
                <a:close/>
                <a:moveTo>
                  <a:pt x="22828" y="23793"/>
                </a:moveTo>
                <a:lnTo>
                  <a:pt x="17509" y="26862"/>
                </a:lnTo>
                <a:lnTo>
                  <a:pt x="12190" y="23793"/>
                </a:lnTo>
                <a:close/>
                <a:moveTo>
                  <a:pt x="34470" y="23793"/>
                </a:moveTo>
                <a:lnTo>
                  <a:pt x="29150" y="26862"/>
                </a:lnTo>
                <a:lnTo>
                  <a:pt x="23831" y="23793"/>
                </a:lnTo>
                <a:close/>
                <a:moveTo>
                  <a:pt x="46081" y="23793"/>
                </a:moveTo>
                <a:lnTo>
                  <a:pt x="40762" y="26862"/>
                </a:lnTo>
                <a:lnTo>
                  <a:pt x="35442" y="23793"/>
                </a:lnTo>
                <a:close/>
                <a:moveTo>
                  <a:pt x="57722" y="23793"/>
                </a:moveTo>
                <a:lnTo>
                  <a:pt x="52403" y="26862"/>
                </a:lnTo>
                <a:lnTo>
                  <a:pt x="47084" y="23793"/>
                </a:lnTo>
                <a:close/>
                <a:moveTo>
                  <a:pt x="69334" y="23793"/>
                </a:moveTo>
                <a:lnTo>
                  <a:pt x="64014" y="26862"/>
                </a:lnTo>
                <a:lnTo>
                  <a:pt x="58695" y="23793"/>
                </a:lnTo>
                <a:close/>
                <a:moveTo>
                  <a:pt x="80945" y="23793"/>
                </a:moveTo>
                <a:lnTo>
                  <a:pt x="75625" y="26862"/>
                </a:lnTo>
                <a:lnTo>
                  <a:pt x="70306" y="23793"/>
                </a:lnTo>
                <a:close/>
                <a:moveTo>
                  <a:pt x="92556" y="23793"/>
                </a:moveTo>
                <a:lnTo>
                  <a:pt x="87237" y="26862"/>
                </a:lnTo>
                <a:lnTo>
                  <a:pt x="81917" y="23793"/>
                </a:lnTo>
                <a:close/>
                <a:moveTo>
                  <a:pt x="104197" y="23793"/>
                </a:moveTo>
                <a:lnTo>
                  <a:pt x="98878" y="26862"/>
                </a:lnTo>
                <a:lnTo>
                  <a:pt x="93559" y="23793"/>
                </a:lnTo>
                <a:close/>
                <a:moveTo>
                  <a:pt x="115809" y="23793"/>
                </a:moveTo>
                <a:lnTo>
                  <a:pt x="110489" y="26862"/>
                </a:lnTo>
                <a:lnTo>
                  <a:pt x="105170" y="23793"/>
                </a:lnTo>
                <a:close/>
                <a:moveTo>
                  <a:pt x="127450" y="23793"/>
                </a:moveTo>
                <a:lnTo>
                  <a:pt x="122131" y="26862"/>
                </a:lnTo>
                <a:lnTo>
                  <a:pt x="116812" y="23793"/>
                </a:lnTo>
                <a:close/>
                <a:moveTo>
                  <a:pt x="139061" y="23793"/>
                </a:moveTo>
                <a:lnTo>
                  <a:pt x="133742" y="26862"/>
                </a:lnTo>
                <a:lnTo>
                  <a:pt x="128423" y="23793"/>
                </a:lnTo>
                <a:close/>
                <a:moveTo>
                  <a:pt x="150642" y="23793"/>
                </a:moveTo>
                <a:lnTo>
                  <a:pt x="145323" y="26862"/>
                </a:lnTo>
                <a:lnTo>
                  <a:pt x="140004" y="23793"/>
                </a:lnTo>
                <a:close/>
                <a:moveTo>
                  <a:pt x="162284" y="23793"/>
                </a:moveTo>
                <a:lnTo>
                  <a:pt x="156964" y="26862"/>
                </a:lnTo>
                <a:lnTo>
                  <a:pt x="151645" y="23793"/>
                </a:lnTo>
                <a:close/>
                <a:moveTo>
                  <a:pt x="173895" y="23793"/>
                </a:moveTo>
                <a:lnTo>
                  <a:pt x="168575" y="26862"/>
                </a:lnTo>
                <a:lnTo>
                  <a:pt x="163256" y="23793"/>
                </a:lnTo>
                <a:close/>
                <a:moveTo>
                  <a:pt x="185536" y="23793"/>
                </a:moveTo>
                <a:lnTo>
                  <a:pt x="180217" y="26862"/>
                </a:lnTo>
                <a:lnTo>
                  <a:pt x="174898" y="23793"/>
                </a:lnTo>
                <a:close/>
                <a:moveTo>
                  <a:pt x="197147" y="23793"/>
                </a:moveTo>
                <a:lnTo>
                  <a:pt x="191828" y="26862"/>
                </a:lnTo>
                <a:lnTo>
                  <a:pt x="186509" y="23793"/>
                </a:lnTo>
                <a:close/>
                <a:moveTo>
                  <a:pt x="208789" y="23793"/>
                </a:moveTo>
                <a:lnTo>
                  <a:pt x="203470" y="26862"/>
                </a:lnTo>
                <a:lnTo>
                  <a:pt x="198151" y="23793"/>
                </a:lnTo>
                <a:close/>
                <a:moveTo>
                  <a:pt x="220370" y="23793"/>
                </a:moveTo>
                <a:lnTo>
                  <a:pt x="215051" y="26862"/>
                </a:lnTo>
                <a:lnTo>
                  <a:pt x="209731" y="23793"/>
                </a:lnTo>
                <a:close/>
                <a:moveTo>
                  <a:pt x="232011" y="23793"/>
                </a:moveTo>
                <a:lnTo>
                  <a:pt x="226692" y="26862"/>
                </a:lnTo>
                <a:lnTo>
                  <a:pt x="221373" y="23793"/>
                </a:lnTo>
                <a:close/>
                <a:moveTo>
                  <a:pt x="243622" y="23793"/>
                </a:moveTo>
                <a:lnTo>
                  <a:pt x="238303" y="26862"/>
                </a:lnTo>
                <a:lnTo>
                  <a:pt x="232984" y="23793"/>
                </a:lnTo>
                <a:close/>
                <a:moveTo>
                  <a:pt x="255264" y="23793"/>
                </a:moveTo>
                <a:lnTo>
                  <a:pt x="249945" y="26862"/>
                </a:lnTo>
                <a:lnTo>
                  <a:pt x="244626" y="23793"/>
                </a:lnTo>
                <a:close/>
                <a:moveTo>
                  <a:pt x="266875" y="23793"/>
                </a:moveTo>
                <a:lnTo>
                  <a:pt x="261556" y="26862"/>
                </a:lnTo>
                <a:lnTo>
                  <a:pt x="256237" y="23793"/>
                </a:lnTo>
                <a:close/>
                <a:moveTo>
                  <a:pt x="278517" y="23793"/>
                </a:moveTo>
                <a:lnTo>
                  <a:pt x="273198" y="26862"/>
                </a:lnTo>
                <a:lnTo>
                  <a:pt x="267878" y="23793"/>
                </a:lnTo>
                <a:close/>
                <a:moveTo>
                  <a:pt x="457" y="24005"/>
                </a:moveTo>
                <a:lnTo>
                  <a:pt x="5776" y="27075"/>
                </a:lnTo>
                <a:lnTo>
                  <a:pt x="5776" y="33215"/>
                </a:lnTo>
                <a:lnTo>
                  <a:pt x="457" y="24005"/>
                </a:lnTo>
                <a:close/>
                <a:moveTo>
                  <a:pt x="11369" y="24005"/>
                </a:moveTo>
                <a:lnTo>
                  <a:pt x="6050" y="33215"/>
                </a:lnTo>
                <a:lnTo>
                  <a:pt x="6050" y="27075"/>
                </a:lnTo>
                <a:lnTo>
                  <a:pt x="11369" y="24005"/>
                </a:lnTo>
                <a:close/>
                <a:moveTo>
                  <a:pt x="12098" y="24005"/>
                </a:moveTo>
                <a:lnTo>
                  <a:pt x="17418" y="27075"/>
                </a:lnTo>
                <a:lnTo>
                  <a:pt x="17418" y="33215"/>
                </a:lnTo>
                <a:lnTo>
                  <a:pt x="12098" y="24005"/>
                </a:lnTo>
                <a:close/>
                <a:moveTo>
                  <a:pt x="22980" y="23975"/>
                </a:moveTo>
                <a:lnTo>
                  <a:pt x="17661" y="33215"/>
                </a:lnTo>
                <a:lnTo>
                  <a:pt x="17661" y="27045"/>
                </a:lnTo>
                <a:lnTo>
                  <a:pt x="22980" y="23975"/>
                </a:lnTo>
                <a:close/>
                <a:moveTo>
                  <a:pt x="23710" y="24005"/>
                </a:moveTo>
                <a:lnTo>
                  <a:pt x="29029" y="27075"/>
                </a:lnTo>
                <a:lnTo>
                  <a:pt x="29029" y="33215"/>
                </a:lnTo>
                <a:lnTo>
                  <a:pt x="23710" y="24005"/>
                </a:lnTo>
                <a:close/>
                <a:moveTo>
                  <a:pt x="34622" y="23975"/>
                </a:moveTo>
                <a:lnTo>
                  <a:pt x="29302" y="33215"/>
                </a:lnTo>
                <a:lnTo>
                  <a:pt x="29302" y="27045"/>
                </a:lnTo>
                <a:lnTo>
                  <a:pt x="34622" y="23975"/>
                </a:lnTo>
                <a:close/>
                <a:moveTo>
                  <a:pt x="35290" y="24005"/>
                </a:moveTo>
                <a:lnTo>
                  <a:pt x="40610" y="27075"/>
                </a:lnTo>
                <a:lnTo>
                  <a:pt x="40610" y="33215"/>
                </a:lnTo>
                <a:lnTo>
                  <a:pt x="35290" y="24005"/>
                </a:lnTo>
                <a:close/>
                <a:moveTo>
                  <a:pt x="46202" y="23975"/>
                </a:moveTo>
                <a:lnTo>
                  <a:pt x="40883" y="33215"/>
                </a:lnTo>
                <a:lnTo>
                  <a:pt x="40883" y="27045"/>
                </a:lnTo>
                <a:lnTo>
                  <a:pt x="46202" y="23975"/>
                </a:lnTo>
                <a:close/>
                <a:moveTo>
                  <a:pt x="46932" y="24005"/>
                </a:moveTo>
                <a:lnTo>
                  <a:pt x="52251" y="27075"/>
                </a:lnTo>
                <a:lnTo>
                  <a:pt x="52251" y="33215"/>
                </a:lnTo>
                <a:lnTo>
                  <a:pt x="46932" y="24005"/>
                </a:lnTo>
                <a:close/>
                <a:moveTo>
                  <a:pt x="57844" y="23975"/>
                </a:moveTo>
                <a:lnTo>
                  <a:pt x="52525" y="33215"/>
                </a:lnTo>
                <a:lnTo>
                  <a:pt x="52525" y="27045"/>
                </a:lnTo>
                <a:lnTo>
                  <a:pt x="57844" y="23975"/>
                </a:lnTo>
                <a:close/>
                <a:moveTo>
                  <a:pt x="58543" y="24005"/>
                </a:moveTo>
                <a:lnTo>
                  <a:pt x="63862" y="27075"/>
                </a:lnTo>
                <a:lnTo>
                  <a:pt x="63862" y="33215"/>
                </a:lnTo>
                <a:lnTo>
                  <a:pt x="58543" y="24005"/>
                </a:lnTo>
                <a:close/>
                <a:moveTo>
                  <a:pt x="69455" y="23975"/>
                </a:moveTo>
                <a:lnTo>
                  <a:pt x="64136" y="33215"/>
                </a:lnTo>
                <a:lnTo>
                  <a:pt x="64136" y="27045"/>
                </a:lnTo>
                <a:lnTo>
                  <a:pt x="69455" y="23975"/>
                </a:lnTo>
                <a:close/>
                <a:moveTo>
                  <a:pt x="70185" y="24005"/>
                </a:moveTo>
                <a:lnTo>
                  <a:pt x="75504" y="27075"/>
                </a:lnTo>
                <a:lnTo>
                  <a:pt x="75504" y="33215"/>
                </a:lnTo>
                <a:lnTo>
                  <a:pt x="70185" y="24005"/>
                </a:lnTo>
                <a:close/>
                <a:moveTo>
                  <a:pt x="81097" y="23975"/>
                </a:moveTo>
                <a:lnTo>
                  <a:pt x="75777" y="33215"/>
                </a:lnTo>
                <a:lnTo>
                  <a:pt x="75777" y="27045"/>
                </a:lnTo>
                <a:lnTo>
                  <a:pt x="81097" y="23975"/>
                </a:lnTo>
                <a:close/>
                <a:moveTo>
                  <a:pt x="81796" y="24005"/>
                </a:moveTo>
                <a:lnTo>
                  <a:pt x="87115" y="27075"/>
                </a:lnTo>
                <a:lnTo>
                  <a:pt x="87115" y="33215"/>
                </a:lnTo>
                <a:lnTo>
                  <a:pt x="81796" y="24005"/>
                </a:lnTo>
                <a:close/>
                <a:moveTo>
                  <a:pt x="92708" y="23975"/>
                </a:moveTo>
                <a:lnTo>
                  <a:pt x="87389" y="33215"/>
                </a:lnTo>
                <a:lnTo>
                  <a:pt x="87389" y="27045"/>
                </a:lnTo>
                <a:lnTo>
                  <a:pt x="92708" y="23975"/>
                </a:lnTo>
                <a:close/>
                <a:moveTo>
                  <a:pt x="93437" y="24005"/>
                </a:moveTo>
                <a:lnTo>
                  <a:pt x="98757" y="27075"/>
                </a:lnTo>
                <a:lnTo>
                  <a:pt x="98757" y="33215"/>
                </a:lnTo>
                <a:lnTo>
                  <a:pt x="93437" y="24005"/>
                </a:lnTo>
                <a:close/>
                <a:moveTo>
                  <a:pt x="104349" y="23975"/>
                </a:moveTo>
                <a:lnTo>
                  <a:pt x="99030" y="33215"/>
                </a:lnTo>
                <a:lnTo>
                  <a:pt x="99030" y="27045"/>
                </a:lnTo>
                <a:lnTo>
                  <a:pt x="104349" y="23975"/>
                </a:lnTo>
                <a:close/>
                <a:moveTo>
                  <a:pt x="105018" y="24005"/>
                </a:moveTo>
                <a:lnTo>
                  <a:pt x="110337" y="27075"/>
                </a:lnTo>
                <a:lnTo>
                  <a:pt x="110337" y="33215"/>
                </a:lnTo>
                <a:lnTo>
                  <a:pt x="105018" y="24005"/>
                </a:lnTo>
                <a:close/>
                <a:moveTo>
                  <a:pt x="115930" y="23975"/>
                </a:moveTo>
                <a:lnTo>
                  <a:pt x="110611" y="33215"/>
                </a:lnTo>
                <a:lnTo>
                  <a:pt x="110611" y="27045"/>
                </a:lnTo>
                <a:lnTo>
                  <a:pt x="115930" y="23975"/>
                </a:lnTo>
                <a:close/>
                <a:moveTo>
                  <a:pt x="116660" y="24005"/>
                </a:moveTo>
                <a:lnTo>
                  <a:pt x="121979" y="27075"/>
                </a:lnTo>
                <a:lnTo>
                  <a:pt x="121979" y="33215"/>
                </a:lnTo>
                <a:lnTo>
                  <a:pt x="116660" y="24005"/>
                </a:lnTo>
                <a:close/>
                <a:moveTo>
                  <a:pt x="127541" y="23975"/>
                </a:moveTo>
                <a:lnTo>
                  <a:pt x="122222" y="33215"/>
                </a:lnTo>
                <a:lnTo>
                  <a:pt x="122222" y="27045"/>
                </a:lnTo>
                <a:lnTo>
                  <a:pt x="127541" y="23975"/>
                </a:lnTo>
                <a:close/>
                <a:moveTo>
                  <a:pt x="128271" y="24005"/>
                </a:moveTo>
                <a:lnTo>
                  <a:pt x="133590" y="27075"/>
                </a:lnTo>
                <a:lnTo>
                  <a:pt x="133590" y="33215"/>
                </a:lnTo>
                <a:lnTo>
                  <a:pt x="128271" y="24005"/>
                </a:lnTo>
                <a:close/>
                <a:moveTo>
                  <a:pt x="139183" y="23975"/>
                </a:moveTo>
                <a:lnTo>
                  <a:pt x="133864" y="33215"/>
                </a:lnTo>
                <a:lnTo>
                  <a:pt x="133864" y="27045"/>
                </a:lnTo>
                <a:lnTo>
                  <a:pt x="139183" y="23975"/>
                </a:lnTo>
                <a:close/>
                <a:moveTo>
                  <a:pt x="139912" y="24005"/>
                </a:moveTo>
                <a:lnTo>
                  <a:pt x="145232" y="27075"/>
                </a:lnTo>
                <a:lnTo>
                  <a:pt x="145232" y="33215"/>
                </a:lnTo>
                <a:lnTo>
                  <a:pt x="139912" y="24005"/>
                </a:lnTo>
                <a:close/>
                <a:moveTo>
                  <a:pt x="150794" y="23975"/>
                </a:moveTo>
                <a:lnTo>
                  <a:pt x="145475" y="33215"/>
                </a:lnTo>
                <a:lnTo>
                  <a:pt x="145475" y="27045"/>
                </a:lnTo>
                <a:lnTo>
                  <a:pt x="150794" y="23975"/>
                </a:lnTo>
                <a:close/>
                <a:moveTo>
                  <a:pt x="151523" y="24005"/>
                </a:moveTo>
                <a:lnTo>
                  <a:pt x="156843" y="27075"/>
                </a:lnTo>
                <a:lnTo>
                  <a:pt x="156843" y="33215"/>
                </a:lnTo>
                <a:lnTo>
                  <a:pt x="151523" y="24005"/>
                </a:lnTo>
                <a:close/>
                <a:moveTo>
                  <a:pt x="162436" y="23975"/>
                </a:moveTo>
                <a:lnTo>
                  <a:pt x="157116" y="33215"/>
                </a:lnTo>
                <a:lnTo>
                  <a:pt x="157116" y="27045"/>
                </a:lnTo>
                <a:lnTo>
                  <a:pt x="162436" y="23975"/>
                </a:lnTo>
                <a:close/>
                <a:moveTo>
                  <a:pt x="163165" y="24005"/>
                </a:moveTo>
                <a:lnTo>
                  <a:pt x="168484" y="27075"/>
                </a:lnTo>
                <a:lnTo>
                  <a:pt x="168484" y="33215"/>
                </a:lnTo>
                <a:lnTo>
                  <a:pt x="163165" y="24005"/>
                </a:lnTo>
                <a:close/>
                <a:moveTo>
                  <a:pt x="174047" y="23975"/>
                </a:moveTo>
                <a:lnTo>
                  <a:pt x="168727" y="33215"/>
                </a:lnTo>
                <a:lnTo>
                  <a:pt x="168727" y="27045"/>
                </a:lnTo>
                <a:lnTo>
                  <a:pt x="174047" y="23975"/>
                </a:lnTo>
                <a:close/>
                <a:moveTo>
                  <a:pt x="174746" y="24005"/>
                </a:moveTo>
                <a:lnTo>
                  <a:pt x="180065" y="27075"/>
                </a:lnTo>
                <a:lnTo>
                  <a:pt x="180065" y="33215"/>
                </a:lnTo>
                <a:lnTo>
                  <a:pt x="174746" y="24005"/>
                </a:lnTo>
                <a:close/>
                <a:moveTo>
                  <a:pt x="185658" y="23975"/>
                </a:moveTo>
                <a:lnTo>
                  <a:pt x="180339" y="33215"/>
                </a:lnTo>
                <a:lnTo>
                  <a:pt x="180339" y="27045"/>
                </a:lnTo>
                <a:lnTo>
                  <a:pt x="185658" y="23975"/>
                </a:lnTo>
                <a:close/>
                <a:moveTo>
                  <a:pt x="186357" y="24005"/>
                </a:moveTo>
                <a:lnTo>
                  <a:pt x="191676" y="27075"/>
                </a:lnTo>
                <a:lnTo>
                  <a:pt x="191676" y="33215"/>
                </a:lnTo>
                <a:lnTo>
                  <a:pt x="186357" y="24005"/>
                </a:lnTo>
                <a:close/>
                <a:moveTo>
                  <a:pt x="197269" y="23975"/>
                </a:moveTo>
                <a:lnTo>
                  <a:pt x="191950" y="33215"/>
                </a:lnTo>
                <a:lnTo>
                  <a:pt x="191950" y="27045"/>
                </a:lnTo>
                <a:lnTo>
                  <a:pt x="197269" y="23975"/>
                </a:lnTo>
                <a:close/>
                <a:moveTo>
                  <a:pt x="197999" y="24005"/>
                </a:moveTo>
                <a:lnTo>
                  <a:pt x="203318" y="27075"/>
                </a:lnTo>
                <a:lnTo>
                  <a:pt x="203318" y="33215"/>
                </a:lnTo>
                <a:lnTo>
                  <a:pt x="197999" y="24005"/>
                </a:lnTo>
                <a:close/>
                <a:moveTo>
                  <a:pt x="208911" y="23975"/>
                </a:moveTo>
                <a:lnTo>
                  <a:pt x="203591" y="33215"/>
                </a:lnTo>
                <a:lnTo>
                  <a:pt x="203591" y="27045"/>
                </a:lnTo>
                <a:lnTo>
                  <a:pt x="208911" y="23975"/>
                </a:lnTo>
                <a:close/>
                <a:moveTo>
                  <a:pt x="209610" y="24005"/>
                </a:moveTo>
                <a:lnTo>
                  <a:pt x="214929" y="27075"/>
                </a:lnTo>
                <a:lnTo>
                  <a:pt x="214929" y="33215"/>
                </a:lnTo>
                <a:lnTo>
                  <a:pt x="209610" y="24005"/>
                </a:lnTo>
                <a:close/>
                <a:moveTo>
                  <a:pt x="220522" y="23975"/>
                </a:moveTo>
                <a:lnTo>
                  <a:pt x="215202" y="33215"/>
                </a:lnTo>
                <a:lnTo>
                  <a:pt x="215202" y="27045"/>
                </a:lnTo>
                <a:lnTo>
                  <a:pt x="220522" y="23975"/>
                </a:lnTo>
                <a:close/>
                <a:moveTo>
                  <a:pt x="221251" y="24005"/>
                </a:moveTo>
                <a:lnTo>
                  <a:pt x="226570" y="27075"/>
                </a:lnTo>
                <a:lnTo>
                  <a:pt x="226570" y="33215"/>
                </a:lnTo>
                <a:lnTo>
                  <a:pt x="221251" y="24005"/>
                </a:lnTo>
                <a:close/>
                <a:moveTo>
                  <a:pt x="232163" y="23975"/>
                </a:moveTo>
                <a:lnTo>
                  <a:pt x="226844" y="33215"/>
                </a:lnTo>
                <a:lnTo>
                  <a:pt x="226844" y="27045"/>
                </a:lnTo>
                <a:lnTo>
                  <a:pt x="232163" y="23975"/>
                </a:lnTo>
                <a:close/>
                <a:moveTo>
                  <a:pt x="232862" y="24005"/>
                </a:moveTo>
                <a:lnTo>
                  <a:pt x="238182" y="27075"/>
                </a:lnTo>
                <a:lnTo>
                  <a:pt x="238182" y="33215"/>
                </a:lnTo>
                <a:lnTo>
                  <a:pt x="232862" y="24005"/>
                </a:lnTo>
                <a:close/>
                <a:moveTo>
                  <a:pt x="243774" y="23975"/>
                </a:moveTo>
                <a:lnTo>
                  <a:pt x="238455" y="33215"/>
                </a:lnTo>
                <a:lnTo>
                  <a:pt x="238455" y="27045"/>
                </a:lnTo>
                <a:lnTo>
                  <a:pt x="243774" y="23975"/>
                </a:lnTo>
                <a:close/>
                <a:moveTo>
                  <a:pt x="244474" y="24005"/>
                </a:moveTo>
                <a:lnTo>
                  <a:pt x="249793" y="27075"/>
                </a:lnTo>
                <a:lnTo>
                  <a:pt x="249793" y="33215"/>
                </a:lnTo>
                <a:lnTo>
                  <a:pt x="244474" y="24005"/>
                </a:lnTo>
                <a:close/>
                <a:moveTo>
                  <a:pt x="255355" y="24005"/>
                </a:moveTo>
                <a:lnTo>
                  <a:pt x="250036" y="33215"/>
                </a:lnTo>
                <a:lnTo>
                  <a:pt x="250036" y="27075"/>
                </a:lnTo>
                <a:lnTo>
                  <a:pt x="255355" y="24005"/>
                </a:lnTo>
                <a:close/>
                <a:moveTo>
                  <a:pt x="256085" y="24005"/>
                </a:moveTo>
                <a:lnTo>
                  <a:pt x="261404" y="27075"/>
                </a:lnTo>
                <a:lnTo>
                  <a:pt x="261404" y="33215"/>
                </a:lnTo>
                <a:lnTo>
                  <a:pt x="256085" y="24005"/>
                </a:lnTo>
                <a:close/>
                <a:moveTo>
                  <a:pt x="266997" y="24005"/>
                </a:moveTo>
                <a:lnTo>
                  <a:pt x="261678" y="33215"/>
                </a:lnTo>
                <a:lnTo>
                  <a:pt x="261678" y="27075"/>
                </a:lnTo>
                <a:lnTo>
                  <a:pt x="266997" y="24005"/>
                </a:lnTo>
                <a:close/>
                <a:moveTo>
                  <a:pt x="267726" y="24005"/>
                </a:moveTo>
                <a:lnTo>
                  <a:pt x="273046" y="27075"/>
                </a:lnTo>
                <a:lnTo>
                  <a:pt x="273046" y="33215"/>
                </a:lnTo>
                <a:lnTo>
                  <a:pt x="267726" y="24005"/>
                </a:lnTo>
                <a:close/>
                <a:moveTo>
                  <a:pt x="278608" y="24005"/>
                </a:moveTo>
                <a:lnTo>
                  <a:pt x="273289" y="33215"/>
                </a:lnTo>
                <a:lnTo>
                  <a:pt x="273289" y="27075"/>
                </a:lnTo>
                <a:lnTo>
                  <a:pt x="278608" y="24005"/>
                </a:lnTo>
                <a:close/>
                <a:moveTo>
                  <a:pt x="35108" y="24127"/>
                </a:moveTo>
                <a:lnTo>
                  <a:pt x="40427" y="33306"/>
                </a:lnTo>
                <a:lnTo>
                  <a:pt x="40427" y="33306"/>
                </a:lnTo>
                <a:lnTo>
                  <a:pt x="35108" y="30267"/>
                </a:lnTo>
                <a:lnTo>
                  <a:pt x="35108" y="24127"/>
                </a:lnTo>
                <a:close/>
                <a:moveTo>
                  <a:pt x="58330" y="24127"/>
                </a:moveTo>
                <a:lnTo>
                  <a:pt x="63650" y="33306"/>
                </a:lnTo>
                <a:lnTo>
                  <a:pt x="58330" y="30267"/>
                </a:lnTo>
                <a:lnTo>
                  <a:pt x="58330" y="24127"/>
                </a:lnTo>
                <a:close/>
                <a:moveTo>
                  <a:pt x="69941" y="24127"/>
                </a:moveTo>
                <a:lnTo>
                  <a:pt x="75261" y="33306"/>
                </a:lnTo>
                <a:lnTo>
                  <a:pt x="69941" y="30267"/>
                </a:lnTo>
                <a:lnTo>
                  <a:pt x="69941" y="24127"/>
                </a:lnTo>
                <a:close/>
                <a:moveTo>
                  <a:pt x="81583" y="24127"/>
                </a:moveTo>
                <a:lnTo>
                  <a:pt x="86902" y="33306"/>
                </a:lnTo>
                <a:lnTo>
                  <a:pt x="81583" y="30267"/>
                </a:lnTo>
                <a:lnTo>
                  <a:pt x="81583" y="24127"/>
                </a:lnTo>
                <a:close/>
                <a:moveTo>
                  <a:pt x="104836" y="24127"/>
                </a:moveTo>
                <a:lnTo>
                  <a:pt x="110155" y="33306"/>
                </a:lnTo>
                <a:lnTo>
                  <a:pt x="104836" y="30267"/>
                </a:lnTo>
                <a:lnTo>
                  <a:pt x="104836" y="24127"/>
                </a:lnTo>
                <a:close/>
                <a:moveTo>
                  <a:pt x="116416" y="24127"/>
                </a:moveTo>
                <a:lnTo>
                  <a:pt x="121736" y="33306"/>
                </a:lnTo>
                <a:lnTo>
                  <a:pt x="116416" y="30267"/>
                </a:lnTo>
                <a:lnTo>
                  <a:pt x="116416" y="24127"/>
                </a:lnTo>
                <a:close/>
                <a:moveTo>
                  <a:pt x="128058" y="24127"/>
                </a:moveTo>
                <a:lnTo>
                  <a:pt x="133377" y="33306"/>
                </a:lnTo>
                <a:lnTo>
                  <a:pt x="128058" y="30267"/>
                </a:lnTo>
                <a:lnTo>
                  <a:pt x="128058" y="24127"/>
                </a:lnTo>
                <a:close/>
                <a:moveTo>
                  <a:pt x="139669" y="24127"/>
                </a:moveTo>
                <a:lnTo>
                  <a:pt x="144988" y="33306"/>
                </a:lnTo>
                <a:lnTo>
                  <a:pt x="139669" y="30267"/>
                </a:lnTo>
                <a:lnTo>
                  <a:pt x="139669" y="24127"/>
                </a:lnTo>
                <a:close/>
                <a:moveTo>
                  <a:pt x="151311" y="24127"/>
                </a:moveTo>
                <a:lnTo>
                  <a:pt x="156630" y="33306"/>
                </a:lnTo>
                <a:lnTo>
                  <a:pt x="151311" y="30267"/>
                </a:lnTo>
                <a:lnTo>
                  <a:pt x="151311" y="24127"/>
                </a:lnTo>
                <a:close/>
                <a:moveTo>
                  <a:pt x="162922" y="24127"/>
                </a:moveTo>
                <a:lnTo>
                  <a:pt x="168241" y="33306"/>
                </a:lnTo>
                <a:lnTo>
                  <a:pt x="162922" y="30267"/>
                </a:lnTo>
                <a:lnTo>
                  <a:pt x="162922" y="24127"/>
                </a:lnTo>
                <a:close/>
                <a:moveTo>
                  <a:pt x="174503" y="24127"/>
                </a:moveTo>
                <a:lnTo>
                  <a:pt x="179822" y="33306"/>
                </a:lnTo>
                <a:lnTo>
                  <a:pt x="174503" y="30267"/>
                </a:lnTo>
                <a:lnTo>
                  <a:pt x="174503" y="24127"/>
                </a:lnTo>
                <a:close/>
                <a:moveTo>
                  <a:pt x="186144" y="24127"/>
                </a:moveTo>
                <a:lnTo>
                  <a:pt x="191463" y="33306"/>
                </a:lnTo>
                <a:lnTo>
                  <a:pt x="186144" y="30267"/>
                </a:lnTo>
                <a:lnTo>
                  <a:pt x="186144" y="24127"/>
                </a:lnTo>
                <a:close/>
                <a:moveTo>
                  <a:pt x="197755" y="24127"/>
                </a:moveTo>
                <a:lnTo>
                  <a:pt x="203075" y="33306"/>
                </a:lnTo>
                <a:lnTo>
                  <a:pt x="197755" y="30267"/>
                </a:lnTo>
                <a:lnTo>
                  <a:pt x="197755" y="24127"/>
                </a:lnTo>
                <a:close/>
                <a:moveTo>
                  <a:pt x="209397" y="24127"/>
                </a:moveTo>
                <a:lnTo>
                  <a:pt x="214716" y="33306"/>
                </a:lnTo>
                <a:lnTo>
                  <a:pt x="209397" y="30267"/>
                </a:lnTo>
                <a:lnTo>
                  <a:pt x="209397" y="24127"/>
                </a:lnTo>
                <a:close/>
                <a:moveTo>
                  <a:pt x="221008" y="24127"/>
                </a:moveTo>
                <a:lnTo>
                  <a:pt x="226327" y="33306"/>
                </a:lnTo>
                <a:lnTo>
                  <a:pt x="221008" y="30267"/>
                </a:lnTo>
                <a:lnTo>
                  <a:pt x="221008" y="24127"/>
                </a:lnTo>
                <a:close/>
                <a:moveTo>
                  <a:pt x="232650" y="24127"/>
                </a:moveTo>
                <a:lnTo>
                  <a:pt x="237969" y="33306"/>
                </a:lnTo>
                <a:lnTo>
                  <a:pt x="232650" y="30267"/>
                </a:lnTo>
                <a:lnTo>
                  <a:pt x="232650" y="24127"/>
                </a:lnTo>
                <a:close/>
                <a:moveTo>
                  <a:pt x="244230" y="24127"/>
                </a:moveTo>
                <a:lnTo>
                  <a:pt x="249550" y="33306"/>
                </a:lnTo>
                <a:lnTo>
                  <a:pt x="244230" y="30267"/>
                </a:lnTo>
                <a:lnTo>
                  <a:pt x="244230" y="24127"/>
                </a:lnTo>
                <a:close/>
                <a:moveTo>
                  <a:pt x="244" y="24127"/>
                </a:moveTo>
                <a:lnTo>
                  <a:pt x="5563" y="33306"/>
                </a:lnTo>
                <a:lnTo>
                  <a:pt x="214" y="30236"/>
                </a:lnTo>
                <a:lnTo>
                  <a:pt x="214" y="24127"/>
                </a:lnTo>
                <a:close/>
                <a:moveTo>
                  <a:pt x="46689" y="24127"/>
                </a:moveTo>
                <a:lnTo>
                  <a:pt x="52008" y="33306"/>
                </a:lnTo>
                <a:lnTo>
                  <a:pt x="46689" y="30267"/>
                </a:lnTo>
                <a:lnTo>
                  <a:pt x="46689" y="24127"/>
                </a:lnTo>
                <a:close/>
                <a:moveTo>
                  <a:pt x="93194" y="24127"/>
                </a:moveTo>
                <a:lnTo>
                  <a:pt x="98513" y="33306"/>
                </a:lnTo>
                <a:lnTo>
                  <a:pt x="93194" y="30267"/>
                </a:lnTo>
                <a:lnTo>
                  <a:pt x="93194" y="24127"/>
                </a:lnTo>
                <a:close/>
                <a:moveTo>
                  <a:pt x="255872" y="24127"/>
                </a:moveTo>
                <a:lnTo>
                  <a:pt x="261191" y="33306"/>
                </a:lnTo>
                <a:lnTo>
                  <a:pt x="255872" y="30267"/>
                </a:lnTo>
                <a:lnTo>
                  <a:pt x="255872" y="24127"/>
                </a:lnTo>
                <a:close/>
                <a:moveTo>
                  <a:pt x="267483" y="24127"/>
                </a:moveTo>
                <a:lnTo>
                  <a:pt x="272802" y="33306"/>
                </a:lnTo>
                <a:lnTo>
                  <a:pt x="267483" y="30267"/>
                </a:lnTo>
                <a:lnTo>
                  <a:pt x="267483" y="24127"/>
                </a:lnTo>
                <a:close/>
                <a:moveTo>
                  <a:pt x="34834" y="24157"/>
                </a:moveTo>
                <a:lnTo>
                  <a:pt x="34834" y="30267"/>
                </a:lnTo>
                <a:lnTo>
                  <a:pt x="29515" y="33337"/>
                </a:lnTo>
                <a:lnTo>
                  <a:pt x="29515" y="33337"/>
                </a:lnTo>
                <a:lnTo>
                  <a:pt x="34834" y="24157"/>
                </a:lnTo>
                <a:close/>
                <a:moveTo>
                  <a:pt x="69698" y="24157"/>
                </a:moveTo>
                <a:lnTo>
                  <a:pt x="69698" y="30267"/>
                </a:lnTo>
                <a:lnTo>
                  <a:pt x="64379" y="33337"/>
                </a:lnTo>
                <a:lnTo>
                  <a:pt x="69698" y="24157"/>
                </a:lnTo>
                <a:close/>
                <a:moveTo>
                  <a:pt x="81309" y="24157"/>
                </a:moveTo>
                <a:lnTo>
                  <a:pt x="81309" y="30267"/>
                </a:lnTo>
                <a:lnTo>
                  <a:pt x="75990" y="33337"/>
                </a:lnTo>
                <a:lnTo>
                  <a:pt x="81309" y="24157"/>
                </a:lnTo>
                <a:close/>
                <a:moveTo>
                  <a:pt x="92951" y="24157"/>
                </a:moveTo>
                <a:lnTo>
                  <a:pt x="92951" y="30267"/>
                </a:lnTo>
                <a:lnTo>
                  <a:pt x="87632" y="33337"/>
                </a:lnTo>
                <a:lnTo>
                  <a:pt x="92951" y="24157"/>
                </a:lnTo>
                <a:close/>
                <a:moveTo>
                  <a:pt x="104562" y="24157"/>
                </a:moveTo>
                <a:lnTo>
                  <a:pt x="104562" y="30267"/>
                </a:lnTo>
                <a:lnTo>
                  <a:pt x="99243" y="33337"/>
                </a:lnTo>
                <a:lnTo>
                  <a:pt x="104562" y="24157"/>
                </a:lnTo>
                <a:close/>
                <a:moveTo>
                  <a:pt x="116143" y="24157"/>
                </a:moveTo>
                <a:lnTo>
                  <a:pt x="116143" y="30267"/>
                </a:lnTo>
                <a:lnTo>
                  <a:pt x="110824" y="33337"/>
                </a:lnTo>
                <a:lnTo>
                  <a:pt x="116143" y="24157"/>
                </a:lnTo>
                <a:close/>
                <a:moveTo>
                  <a:pt x="127784" y="24157"/>
                </a:moveTo>
                <a:lnTo>
                  <a:pt x="127784" y="30267"/>
                </a:lnTo>
                <a:lnTo>
                  <a:pt x="122465" y="33337"/>
                </a:lnTo>
                <a:lnTo>
                  <a:pt x="127784" y="24157"/>
                </a:lnTo>
                <a:close/>
                <a:moveTo>
                  <a:pt x="139396" y="24157"/>
                </a:moveTo>
                <a:lnTo>
                  <a:pt x="139396" y="30267"/>
                </a:lnTo>
                <a:lnTo>
                  <a:pt x="134076" y="33337"/>
                </a:lnTo>
                <a:lnTo>
                  <a:pt x="139396" y="24157"/>
                </a:lnTo>
                <a:close/>
                <a:moveTo>
                  <a:pt x="151037" y="24157"/>
                </a:moveTo>
                <a:lnTo>
                  <a:pt x="151037" y="30267"/>
                </a:lnTo>
                <a:lnTo>
                  <a:pt x="145718" y="33337"/>
                </a:lnTo>
                <a:lnTo>
                  <a:pt x="151037" y="24157"/>
                </a:lnTo>
                <a:close/>
                <a:moveTo>
                  <a:pt x="162648" y="24157"/>
                </a:moveTo>
                <a:lnTo>
                  <a:pt x="162648" y="30267"/>
                </a:lnTo>
                <a:lnTo>
                  <a:pt x="157329" y="33337"/>
                </a:lnTo>
                <a:lnTo>
                  <a:pt x="162648" y="24157"/>
                </a:lnTo>
                <a:close/>
                <a:moveTo>
                  <a:pt x="174290" y="24157"/>
                </a:moveTo>
                <a:lnTo>
                  <a:pt x="174290" y="30267"/>
                </a:lnTo>
                <a:lnTo>
                  <a:pt x="168971" y="33337"/>
                </a:lnTo>
                <a:lnTo>
                  <a:pt x="174290" y="24157"/>
                </a:lnTo>
                <a:close/>
                <a:moveTo>
                  <a:pt x="185871" y="24157"/>
                </a:moveTo>
                <a:lnTo>
                  <a:pt x="185871" y="30267"/>
                </a:lnTo>
                <a:lnTo>
                  <a:pt x="180551" y="33337"/>
                </a:lnTo>
                <a:lnTo>
                  <a:pt x="185871" y="24157"/>
                </a:lnTo>
                <a:close/>
                <a:moveTo>
                  <a:pt x="197512" y="24157"/>
                </a:moveTo>
                <a:lnTo>
                  <a:pt x="197512" y="30267"/>
                </a:lnTo>
                <a:lnTo>
                  <a:pt x="192193" y="33337"/>
                </a:lnTo>
                <a:lnTo>
                  <a:pt x="197512" y="24157"/>
                </a:lnTo>
                <a:close/>
                <a:moveTo>
                  <a:pt x="209123" y="24157"/>
                </a:moveTo>
                <a:lnTo>
                  <a:pt x="209123" y="30267"/>
                </a:lnTo>
                <a:lnTo>
                  <a:pt x="203804" y="33337"/>
                </a:lnTo>
                <a:lnTo>
                  <a:pt x="209123" y="24157"/>
                </a:lnTo>
                <a:close/>
                <a:moveTo>
                  <a:pt x="220765" y="24157"/>
                </a:moveTo>
                <a:lnTo>
                  <a:pt x="220765" y="30267"/>
                </a:lnTo>
                <a:lnTo>
                  <a:pt x="215446" y="33337"/>
                </a:lnTo>
                <a:lnTo>
                  <a:pt x="220765" y="24157"/>
                </a:lnTo>
                <a:close/>
                <a:moveTo>
                  <a:pt x="243957" y="24157"/>
                </a:moveTo>
                <a:lnTo>
                  <a:pt x="243957" y="30267"/>
                </a:lnTo>
                <a:lnTo>
                  <a:pt x="238638" y="33337"/>
                </a:lnTo>
                <a:lnTo>
                  <a:pt x="243957" y="24157"/>
                </a:lnTo>
                <a:close/>
                <a:moveTo>
                  <a:pt x="255598" y="24157"/>
                </a:moveTo>
                <a:lnTo>
                  <a:pt x="255598" y="30267"/>
                </a:lnTo>
                <a:lnTo>
                  <a:pt x="250279" y="33337"/>
                </a:lnTo>
                <a:lnTo>
                  <a:pt x="255598" y="24157"/>
                </a:lnTo>
                <a:close/>
                <a:moveTo>
                  <a:pt x="23223" y="24157"/>
                </a:moveTo>
                <a:lnTo>
                  <a:pt x="23223" y="30267"/>
                </a:lnTo>
                <a:lnTo>
                  <a:pt x="17904" y="33337"/>
                </a:lnTo>
                <a:lnTo>
                  <a:pt x="23223" y="24157"/>
                </a:lnTo>
                <a:close/>
                <a:moveTo>
                  <a:pt x="46446" y="24157"/>
                </a:moveTo>
                <a:lnTo>
                  <a:pt x="46446" y="30267"/>
                </a:lnTo>
                <a:lnTo>
                  <a:pt x="41126" y="33337"/>
                </a:lnTo>
                <a:lnTo>
                  <a:pt x="46446" y="24157"/>
                </a:lnTo>
                <a:close/>
                <a:moveTo>
                  <a:pt x="58057" y="24157"/>
                </a:moveTo>
                <a:lnTo>
                  <a:pt x="58057" y="30267"/>
                </a:lnTo>
                <a:lnTo>
                  <a:pt x="52737" y="33337"/>
                </a:lnTo>
                <a:lnTo>
                  <a:pt x="58057" y="24157"/>
                </a:lnTo>
                <a:close/>
                <a:moveTo>
                  <a:pt x="232376" y="24157"/>
                </a:moveTo>
                <a:lnTo>
                  <a:pt x="232376" y="30267"/>
                </a:lnTo>
                <a:lnTo>
                  <a:pt x="227057" y="33337"/>
                </a:lnTo>
                <a:lnTo>
                  <a:pt x="232376" y="24157"/>
                </a:lnTo>
                <a:close/>
                <a:moveTo>
                  <a:pt x="267210" y="24157"/>
                </a:moveTo>
                <a:lnTo>
                  <a:pt x="267210" y="30267"/>
                </a:lnTo>
                <a:lnTo>
                  <a:pt x="261890" y="33337"/>
                </a:lnTo>
                <a:lnTo>
                  <a:pt x="267210" y="24157"/>
                </a:lnTo>
                <a:close/>
                <a:moveTo>
                  <a:pt x="278851" y="24157"/>
                </a:moveTo>
                <a:lnTo>
                  <a:pt x="278851" y="30267"/>
                </a:lnTo>
                <a:lnTo>
                  <a:pt x="273532" y="33337"/>
                </a:lnTo>
                <a:lnTo>
                  <a:pt x="278851" y="24157"/>
                </a:lnTo>
                <a:close/>
                <a:moveTo>
                  <a:pt x="11582" y="24127"/>
                </a:moveTo>
                <a:lnTo>
                  <a:pt x="11582" y="30267"/>
                </a:lnTo>
                <a:lnTo>
                  <a:pt x="6262" y="33367"/>
                </a:lnTo>
                <a:lnTo>
                  <a:pt x="11582" y="24127"/>
                </a:lnTo>
                <a:close/>
                <a:moveTo>
                  <a:pt x="11855" y="24127"/>
                </a:moveTo>
                <a:lnTo>
                  <a:pt x="17174" y="33367"/>
                </a:lnTo>
                <a:lnTo>
                  <a:pt x="11855" y="30267"/>
                </a:lnTo>
                <a:lnTo>
                  <a:pt x="11855" y="24127"/>
                </a:lnTo>
                <a:close/>
                <a:moveTo>
                  <a:pt x="23497" y="24127"/>
                </a:moveTo>
                <a:lnTo>
                  <a:pt x="28816" y="33367"/>
                </a:lnTo>
                <a:lnTo>
                  <a:pt x="23497" y="30267"/>
                </a:lnTo>
                <a:lnTo>
                  <a:pt x="23497" y="24127"/>
                </a:lnTo>
                <a:close/>
                <a:moveTo>
                  <a:pt x="11703" y="30510"/>
                </a:moveTo>
                <a:lnTo>
                  <a:pt x="17023" y="33580"/>
                </a:lnTo>
                <a:lnTo>
                  <a:pt x="6384" y="33580"/>
                </a:lnTo>
                <a:lnTo>
                  <a:pt x="11703" y="30510"/>
                </a:lnTo>
                <a:close/>
                <a:moveTo>
                  <a:pt x="23345" y="30510"/>
                </a:moveTo>
                <a:lnTo>
                  <a:pt x="28664" y="33580"/>
                </a:lnTo>
                <a:lnTo>
                  <a:pt x="18026" y="33580"/>
                </a:lnTo>
                <a:lnTo>
                  <a:pt x="23345" y="30510"/>
                </a:lnTo>
                <a:close/>
                <a:moveTo>
                  <a:pt x="34956" y="30510"/>
                </a:moveTo>
                <a:lnTo>
                  <a:pt x="40275" y="33580"/>
                </a:lnTo>
                <a:lnTo>
                  <a:pt x="29637" y="33580"/>
                </a:lnTo>
                <a:lnTo>
                  <a:pt x="34956" y="30510"/>
                </a:lnTo>
                <a:close/>
                <a:moveTo>
                  <a:pt x="46598" y="30510"/>
                </a:moveTo>
                <a:lnTo>
                  <a:pt x="51886" y="33580"/>
                </a:lnTo>
                <a:lnTo>
                  <a:pt x="41278" y="33580"/>
                </a:lnTo>
                <a:lnTo>
                  <a:pt x="46598" y="30510"/>
                </a:lnTo>
                <a:close/>
                <a:moveTo>
                  <a:pt x="58209" y="30510"/>
                </a:moveTo>
                <a:lnTo>
                  <a:pt x="63528" y="33580"/>
                </a:lnTo>
                <a:lnTo>
                  <a:pt x="52889" y="33580"/>
                </a:lnTo>
                <a:lnTo>
                  <a:pt x="58209" y="30510"/>
                </a:lnTo>
                <a:close/>
                <a:moveTo>
                  <a:pt x="69850" y="30510"/>
                </a:moveTo>
                <a:lnTo>
                  <a:pt x="75169" y="33580"/>
                </a:lnTo>
                <a:lnTo>
                  <a:pt x="64531" y="33580"/>
                </a:lnTo>
                <a:lnTo>
                  <a:pt x="69850" y="30510"/>
                </a:lnTo>
                <a:close/>
                <a:moveTo>
                  <a:pt x="81431" y="30510"/>
                </a:moveTo>
                <a:lnTo>
                  <a:pt x="86750" y="33580"/>
                </a:lnTo>
                <a:lnTo>
                  <a:pt x="76112" y="33580"/>
                </a:lnTo>
                <a:lnTo>
                  <a:pt x="81431" y="30510"/>
                </a:lnTo>
                <a:close/>
                <a:moveTo>
                  <a:pt x="93042" y="30510"/>
                </a:moveTo>
                <a:lnTo>
                  <a:pt x="98361" y="33580"/>
                </a:lnTo>
                <a:lnTo>
                  <a:pt x="87723" y="33580"/>
                </a:lnTo>
                <a:lnTo>
                  <a:pt x="93042" y="30510"/>
                </a:lnTo>
                <a:close/>
                <a:moveTo>
                  <a:pt x="104684" y="30510"/>
                </a:moveTo>
                <a:lnTo>
                  <a:pt x="110003" y="33580"/>
                </a:lnTo>
                <a:lnTo>
                  <a:pt x="99364" y="33580"/>
                </a:lnTo>
                <a:lnTo>
                  <a:pt x="104684" y="30510"/>
                </a:lnTo>
                <a:close/>
                <a:moveTo>
                  <a:pt x="116295" y="30510"/>
                </a:moveTo>
                <a:lnTo>
                  <a:pt x="121614" y="33580"/>
                </a:lnTo>
                <a:lnTo>
                  <a:pt x="110976" y="33580"/>
                </a:lnTo>
                <a:lnTo>
                  <a:pt x="116295" y="30510"/>
                </a:lnTo>
                <a:close/>
                <a:moveTo>
                  <a:pt x="127936" y="30510"/>
                </a:moveTo>
                <a:lnTo>
                  <a:pt x="133256" y="33580"/>
                </a:lnTo>
                <a:lnTo>
                  <a:pt x="122617" y="33580"/>
                </a:lnTo>
                <a:lnTo>
                  <a:pt x="127936" y="30510"/>
                </a:lnTo>
                <a:close/>
                <a:moveTo>
                  <a:pt x="139548" y="30510"/>
                </a:moveTo>
                <a:lnTo>
                  <a:pt x="144867" y="33580"/>
                </a:lnTo>
                <a:lnTo>
                  <a:pt x="134228" y="33580"/>
                </a:lnTo>
                <a:lnTo>
                  <a:pt x="139548" y="30510"/>
                </a:lnTo>
                <a:close/>
                <a:moveTo>
                  <a:pt x="151159" y="30510"/>
                </a:moveTo>
                <a:lnTo>
                  <a:pt x="156478" y="33580"/>
                </a:lnTo>
                <a:lnTo>
                  <a:pt x="145840" y="33580"/>
                </a:lnTo>
                <a:lnTo>
                  <a:pt x="151159" y="30510"/>
                </a:lnTo>
                <a:close/>
                <a:moveTo>
                  <a:pt x="162770" y="30510"/>
                </a:moveTo>
                <a:lnTo>
                  <a:pt x="168089" y="33580"/>
                </a:lnTo>
                <a:lnTo>
                  <a:pt x="157451" y="33580"/>
                </a:lnTo>
                <a:lnTo>
                  <a:pt x="162770" y="30510"/>
                </a:lnTo>
                <a:close/>
                <a:moveTo>
                  <a:pt x="174411" y="30510"/>
                </a:moveTo>
                <a:lnTo>
                  <a:pt x="179731" y="33580"/>
                </a:lnTo>
                <a:lnTo>
                  <a:pt x="169092" y="33580"/>
                </a:lnTo>
                <a:lnTo>
                  <a:pt x="174411" y="30510"/>
                </a:lnTo>
                <a:close/>
                <a:moveTo>
                  <a:pt x="186023" y="30510"/>
                </a:moveTo>
                <a:lnTo>
                  <a:pt x="191342" y="33580"/>
                </a:lnTo>
                <a:lnTo>
                  <a:pt x="180703" y="33580"/>
                </a:lnTo>
                <a:lnTo>
                  <a:pt x="186023" y="30510"/>
                </a:lnTo>
                <a:close/>
                <a:moveTo>
                  <a:pt x="197634" y="30510"/>
                </a:moveTo>
                <a:lnTo>
                  <a:pt x="202953" y="33580"/>
                </a:lnTo>
                <a:lnTo>
                  <a:pt x="192345" y="33580"/>
                </a:lnTo>
                <a:lnTo>
                  <a:pt x="197634" y="30510"/>
                </a:lnTo>
                <a:close/>
                <a:moveTo>
                  <a:pt x="209275" y="30510"/>
                </a:moveTo>
                <a:lnTo>
                  <a:pt x="214595" y="33580"/>
                </a:lnTo>
                <a:lnTo>
                  <a:pt x="203956" y="33580"/>
                </a:lnTo>
                <a:lnTo>
                  <a:pt x="209275" y="30510"/>
                </a:lnTo>
                <a:close/>
                <a:moveTo>
                  <a:pt x="220856" y="30510"/>
                </a:moveTo>
                <a:lnTo>
                  <a:pt x="226175" y="33580"/>
                </a:lnTo>
                <a:lnTo>
                  <a:pt x="215537" y="33580"/>
                </a:lnTo>
                <a:lnTo>
                  <a:pt x="220856" y="30510"/>
                </a:lnTo>
                <a:close/>
                <a:moveTo>
                  <a:pt x="232498" y="30510"/>
                </a:moveTo>
                <a:lnTo>
                  <a:pt x="237817" y="33580"/>
                </a:lnTo>
                <a:lnTo>
                  <a:pt x="227178" y="33580"/>
                </a:lnTo>
                <a:lnTo>
                  <a:pt x="232498" y="30510"/>
                </a:lnTo>
                <a:close/>
                <a:moveTo>
                  <a:pt x="244109" y="30510"/>
                </a:moveTo>
                <a:lnTo>
                  <a:pt x="249428" y="33580"/>
                </a:lnTo>
                <a:lnTo>
                  <a:pt x="238790" y="33580"/>
                </a:lnTo>
                <a:lnTo>
                  <a:pt x="244109" y="30510"/>
                </a:lnTo>
                <a:close/>
                <a:moveTo>
                  <a:pt x="255750" y="30510"/>
                </a:moveTo>
                <a:lnTo>
                  <a:pt x="261070" y="33580"/>
                </a:lnTo>
                <a:lnTo>
                  <a:pt x="250431" y="33580"/>
                </a:lnTo>
                <a:lnTo>
                  <a:pt x="255750" y="30510"/>
                </a:lnTo>
                <a:close/>
                <a:moveTo>
                  <a:pt x="267362" y="30510"/>
                </a:moveTo>
                <a:lnTo>
                  <a:pt x="272681" y="33580"/>
                </a:lnTo>
                <a:lnTo>
                  <a:pt x="262042" y="33580"/>
                </a:lnTo>
                <a:lnTo>
                  <a:pt x="267362" y="30510"/>
                </a:lnTo>
                <a:close/>
                <a:moveTo>
                  <a:pt x="279003" y="30510"/>
                </a:moveTo>
                <a:lnTo>
                  <a:pt x="284322" y="33580"/>
                </a:lnTo>
                <a:lnTo>
                  <a:pt x="273684" y="33580"/>
                </a:lnTo>
                <a:lnTo>
                  <a:pt x="279003" y="30510"/>
                </a:lnTo>
                <a:close/>
                <a:moveTo>
                  <a:pt x="51886" y="33793"/>
                </a:moveTo>
                <a:lnTo>
                  <a:pt x="46598" y="36893"/>
                </a:lnTo>
                <a:lnTo>
                  <a:pt x="41278" y="33793"/>
                </a:lnTo>
                <a:close/>
                <a:moveTo>
                  <a:pt x="63528" y="33793"/>
                </a:moveTo>
                <a:lnTo>
                  <a:pt x="58209" y="36893"/>
                </a:lnTo>
                <a:lnTo>
                  <a:pt x="52889" y="33793"/>
                </a:lnTo>
                <a:close/>
                <a:moveTo>
                  <a:pt x="75169" y="33793"/>
                </a:moveTo>
                <a:lnTo>
                  <a:pt x="69850" y="36893"/>
                </a:lnTo>
                <a:lnTo>
                  <a:pt x="64531" y="33793"/>
                </a:lnTo>
                <a:close/>
                <a:moveTo>
                  <a:pt x="86750" y="33793"/>
                </a:moveTo>
                <a:lnTo>
                  <a:pt x="81431" y="36893"/>
                </a:lnTo>
                <a:lnTo>
                  <a:pt x="76112" y="33793"/>
                </a:lnTo>
                <a:close/>
                <a:moveTo>
                  <a:pt x="98361" y="33793"/>
                </a:moveTo>
                <a:lnTo>
                  <a:pt x="93042" y="36893"/>
                </a:lnTo>
                <a:lnTo>
                  <a:pt x="87723" y="33793"/>
                </a:lnTo>
                <a:close/>
                <a:moveTo>
                  <a:pt x="110003" y="33793"/>
                </a:moveTo>
                <a:lnTo>
                  <a:pt x="104684" y="36893"/>
                </a:lnTo>
                <a:lnTo>
                  <a:pt x="99364" y="33793"/>
                </a:lnTo>
                <a:close/>
                <a:moveTo>
                  <a:pt x="121614" y="33793"/>
                </a:moveTo>
                <a:lnTo>
                  <a:pt x="116295" y="36893"/>
                </a:lnTo>
                <a:lnTo>
                  <a:pt x="110976" y="33793"/>
                </a:lnTo>
                <a:close/>
                <a:moveTo>
                  <a:pt x="133256" y="33793"/>
                </a:moveTo>
                <a:lnTo>
                  <a:pt x="127936" y="36893"/>
                </a:lnTo>
                <a:lnTo>
                  <a:pt x="122617" y="33793"/>
                </a:lnTo>
                <a:close/>
                <a:moveTo>
                  <a:pt x="144867" y="33793"/>
                </a:moveTo>
                <a:lnTo>
                  <a:pt x="139548" y="36893"/>
                </a:lnTo>
                <a:lnTo>
                  <a:pt x="134228" y="33793"/>
                </a:lnTo>
                <a:close/>
                <a:moveTo>
                  <a:pt x="156478" y="33793"/>
                </a:moveTo>
                <a:lnTo>
                  <a:pt x="151159" y="36893"/>
                </a:lnTo>
                <a:lnTo>
                  <a:pt x="145840" y="33793"/>
                </a:lnTo>
                <a:close/>
                <a:moveTo>
                  <a:pt x="168089" y="33793"/>
                </a:moveTo>
                <a:lnTo>
                  <a:pt x="162770" y="36893"/>
                </a:lnTo>
                <a:lnTo>
                  <a:pt x="157451" y="33793"/>
                </a:lnTo>
                <a:close/>
                <a:moveTo>
                  <a:pt x="179731" y="33793"/>
                </a:moveTo>
                <a:lnTo>
                  <a:pt x="174411" y="36893"/>
                </a:lnTo>
                <a:lnTo>
                  <a:pt x="169092" y="33793"/>
                </a:lnTo>
                <a:close/>
                <a:moveTo>
                  <a:pt x="191342" y="33793"/>
                </a:moveTo>
                <a:lnTo>
                  <a:pt x="186023" y="36893"/>
                </a:lnTo>
                <a:lnTo>
                  <a:pt x="180703" y="33793"/>
                </a:lnTo>
                <a:close/>
                <a:moveTo>
                  <a:pt x="202953" y="33793"/>
                </a:moveTo>
                <a:lnTo>
                  <a:pt x="197634" y="36893"/>
                </a:lnTo>
                <a:lnTo>
                  <a:pt x="192315" y="33793"/>
                </a:lnTo>
                <a:close/>
                <a:moveTo>
                  <a:pt x="214564" y="33793"/>
                </a:moveTo>
                <a:lnTo>
                  <a:pt x="209245" y="36893"/>
                </a:lnTo>
                <a:lnTo>
                  <a:pt x="203926" y="33793"/>
                </a:lnTo>
                <a:close/>
                <a:moveTo>
                  <a:pt x="226175" y="33793"/>
                </a:moveTo>
                <a:lnTo>
                  <a:pt x="220856" y="36893"/>
                </a:lnTo>
                <a:lnTo>
                  <a:pt x="215537" y="33793"/>
                </a:lnTo>
                <a:close/>
                <a:moveTo>
                  <a:pt x="237817" y="33793"/>
                </a:moveTo>
                <a:lnTo>
                  <a:pt x="232498" y="36893"/>
                </a:lnTo>
                <a:lnTo>
                  <a:pt x="227178" y="33793"/>
                </a:lnTo>
                <a:close/>
                <a:moveTo>
                  <a:pt x="249428" y="33793"/>
                </a:moveTo>
                <a:lnTo>
                  <a:pt x="244109" y="36893"/>
                </a:lnTo>
                <a:lnTo>
                  <a:pt x="238790" y="33793"/>
                </a:lnTo>
                <a:close/>
                <a:moveTo>
                  <a:pt x="261070" y="33793"/>
                </a:moveTo>
                <a:lnTo>
                  <a:pt x="255750" y="36893"/>
                </a:lnTo>
                <a:lnTo>
                  <a:pt x="250431" y="33793"/>
                </a:lnTo>
                <a:close/>
                <a:moveTo>
                  <a:pt x="272681" y="33793"/>
                </a:moveTo>
                <a:lnTo>
                  <a:pt x="267362" y="36893"/>
                </a:lnTo>
                <a:lnTo>
                  <a:pt x="262042" y="33793"/>
                </a:lnTo>
                <a:close/>
                <a:moveTo>
                  <a:pt x="284292" y="33793"/>
                </a:moveTo>
                <a:lnTo>
                  <a:pt x="278973" y="36893"/>
                </a:lnTo>
                <a:lnTo>
                  <a:pt x="273653" y="33793"/>
                </a:lnTo>
                <a:close/>
                <a:moveTo>
                  <a:pt x="17023" y="33853"/>
                </a:moveTo>
                <a:lnTo>
                  <a:pt x="11703" y="36923"/>
                </a:lnTo>
                <a:lnTo>
                  <a:pt x="6384" y="33853"/>
                </a:lnTo>
                <a:close/>
                <a:moveTo>
                  <a:pt x="28664" y="33853"/>
                </a:moveTo>
                <a:lnTo>
                  <a:pt x="23345" y="36923"/>
                </a:lnTo>
                <a:lnTo>
                  <a:pt x="18026" y="33853"/>
                </a:lnTo>
                <a:close/>
                <a:moveTo>
                  <a:pt x="40275" y="33853"/>
                </a:moveTo>
                <a:lnTo>
                  <a:pt x="34956" y="36923"/>
                </a:lnTo>
                <a:lnTo>
                  <a:pt x="29637" y="33853"/>
                </a:lnTo>
                <a:close/>
                <a:moveTo>
                  <a:pt x="17174" y="34036"/>
                </a:moveTo>
                <a:lnTo>
                  <a:pt x="11855" y="43246"/>
                </a:lnTo>
                <a:lnTo>
                  <a:pt x="11855" y="37106"/>
                </a:lnTo>
                <a:lnTo>
                  <a:pt x="17174" y="34036"/>
                </a:lnTo>
                <a:close/>
                <a:moveTo>
                  <a:pt x="28816" y="34036"/>
                </a:moveTo>
                <a:lnTo>
                  <a:pt x="23497" y="43246"/>
                </a:lnTo>
                <a:lnTo>
                  <a:pt x="23497" y="37106"/>
                </a:lnTo>
                <a:lnTo>
                  <a:pt x="28816" y="34036"/>
                </a:lnTo>
                <a:close/>
                <a:moveTo>
                  <a:pt x="249550" y="34036"/>
                </a:moveTo>
                <a:lnTo>
                  <a:pt x="244230" y="43246"/>
                </a:lnTo>
                <a:lnTo>
                  <a:pt x="244230" y="37106"/>
                </a:lnTo>
                <a:lnTo>
                  <a:pt x="249550" y="34036"/>
                </a:lnTo>
                <a:close/>
                <a:moveTo>
                  <a:pt x="261191" y="34036"/>
                </a:moveTo>
                <a:lnTo>
                  <a:pt x="255872" y="43246"/>
                </a:lnTo>
                <a:lnTo>
                  <a:pt x="255872" y="37106"/>
                </a:lnTo>
                <a:lnTo>
                  <a:pt x="261191" y="34036"/>
                </a:lnTo>
                <a:close/>
                <a:moveTo>
                  <a:pt x="272802" y="34036"/>
                </a:moveTo>
                <a:lnTo>
                  <a:pt x="267483" y="43246"/>
                </a:lnTo>
                <a:lnTo>
                  <a:pt x="267483" y="37106"/>
                </a:lnTo>
                <a:lnTo>
                  <a:pt x="272802" y="34036"/>
                </a:lnTo>
                <a:close/>
                <a:moveTo>
                  <a:pt x="284444" y="34036"/>
                </a:moveTo>
                <a:lnTo>
                  <a:pt x="279125" y="43246"/>
                </a:lnTo>
                <a:lnTo>
                  <a:pt x="279125" y="37106"/>
                </a:lnTo>
                <a:lnTo>
                  <a:pt x="284444" y="34036"/>
                </a:lnTo>
                <a:close/>
                <a:moveTo>
                  <a:pt x="6262" y="34066"/>
                </a:moveTo>
                <a:lnTo>
                  <a:pt x="11582" y="37106"/>
                </a:lnTo>
                <a:lnTo>
                  <a:pt x="11582" y="43276"/>
                </a:lnTo>
                <a:lnTo>
                  <a:pt x="6262" y="34066"/>
                </a:lnTo>
                <a:close/>
                <a:moveTo>
                  <a:pt x="17904" y="34066"/>
                </a:moveTo>
                <a:lnTo>
                  <a:pt x="23223" y="37106"/>
                </a:lnTo>
                <a:lnTo>
                  <a:pt x="23223" y="43276"/>
                </a:lnTo>
                <a:lnTo>
                  <a:pt x="17904" y="34066"/>
                </a:lnTo>
                <a:close/>
                <a:moveTo>
                  <a:pt x="29515" y="34066"/>
                </a:moveTo>
                <a:lnTo>
                  <a:pt x="34834" y="37106"/>
                </a:lnTo>
                <a:lnTo>
                  <a:pt x="34834" y="43276"/>
                </a:lnTo>
                <a:lnTo>
                  <a:pt x="29515" y="34066"/>
                </a:lnTo>
                <a:close/>
                <a:moveTo>
                  <a:pt x="40427" y="34036"/>
                </a:moveTo>
                <a:lnTo>
                  <a:pt x="35108" y="43276"/>
                </a:lnTo>
                <a:lnTo>
                  <a:pt x="35108" y="37106"/>
                </a:lnTo>
                <a:lnTo>
                  <a:pt x="40427" y="34036"/>
                </a:lnTo>
                <a:close/>
                <a:moveTo>
                  <a:pt x="41126" y="34066"/>
                </a:moveTo>
                <a:lnTo>
                  <a:pt x="46446" y="37106"/>
                </a:lnTo>
                <a:lnTo>
                  <a:pt x="46446" y="43276"/>
                </a:lnTo>
                <a:lnTo>
                  <a:pt x="41126" y="34066"/>
                </a:lnTo>
                <a:close/>
                <a:moveTo>
                  <a:pt x="52008" y="34036"/>
                </a:moveTo>
                <a:lnTo>
                  <a:pt x="46689" y="43276"/>
                </a:lnTo>
                <a:lnTo>
                  <a:pt x="46689" y="37106"/>
                </a:lnTo>
                <a:lnTo>
                  <a:pt x="52008" y="34036"/>
                </a:lnTo>
                <a:close/>
                <a:moveTo>
                  <a:pt x="52737" y="34066"/>
                </a:moveTo>
                <a:lnTo>
                  <a:pt x="58057" y="37106"/>
                </a:lnTo>
                <a:lnTo>
                  <a:pt x="58057" y="43276"/>
                </a:lnTo>
                <a:lnTo>
                  <a:pt x="52737" y="34066"/>
                </a:lnTo>
                <a:close/>
                <a:moveTo>
                  <a:pt x="63650" y="34036"/>
                </a:moveTo>
                <a:lnTo>
                  <a:pt x="58330" y="43276"/>
                </a:lnTo>
                <a:lnTo>
                  <a:pt x="58330" y="37106"/>
                </a:lnTo>
                <a:lnTo>
                  <a:pt x="63650" y="34036"/>
                </a:lnTo>
                <a:close/>
                <a:moveTo>
                  <a:pt x="64379" y="34066"/>
                </a:moveTo>
                <a:lnTo>
                  <a:pt x="69698" y="37106"/>
                </a:lnTo>
                <a:lnTo>
                  <a:pt x="69698" y="43276"/>
                </a:lnTo>
                <a:lnTo>
                  <a:pt x="64379" y="34066"/>
                </a:lnTo>
                <a:close/>
                <a:moveTo>
                  <a:pt x="75261" y="34036"/>
                </a:moveTo>
                <a:lnTo>
                  <a:pt x="69941" y="43276"/>
                </a:lnTo>
                <a:lnTo>
                  <a:pt x="69941" y="37106"/>
                </a:lnTo>
                <a:lnTo>
                  <a:pt x="75261" y="34036"/>
                </a:lnTo>
                <a:close/>
                <a:moveTo>
                  <a:pt x="75990" y="34066"/>
                </a:moveTo>
                <a:lnTo>
                  <a:pt x="81309" y="37106"/>
                </a:lnTo>
                <a:lnTo>
                  <a:pt x="81309" y="43276"/>
                </a:lnTo>
                <a:lnTo>
                  <a:pt x="75990" y="34066"/>
                </a:lnTo>
                <a:close/>
                <a:moveTo>
                  <a:pt x="86902" y="34036"/>
                </a:moveTo>
                <a:lnTo>
                  <a:pt x="81583" y="43276"/>
                </a:lnTo>
                <a:lnTo>
                  <a:pt x="81583" y="37106"/>
                </a:lnTo>
                <a:lnTo>
                  <a:pt x="86902" y="34036"/>
                </a:lnTo>
                <a:close/>
                <a:moveTo>
                  <a:pt x="87632" y="34066"/>
                </a:moveTo>
                <a:lnTo>
                  <a:pt x="92951" y="37106"/>
                </a:lnTo>
                <a:lnTo>
                  <a:pt x="92951" y="43276"/>
                </a:lnTo>
                <a:lnTo>
                  <a:pt x="87632" y="34066"/>
                </a:lnTo>
                <a:close/>
                <a:moveTo>
                  <a:pt x="98513" y="34036"/>
                </a:moveTo>
                <a:lnTo>
                  <a:pt x="93194" y="43276"/>
                </a:lnTo>
                <a:lnTo>
                  <a:pt x="93194" y="37106"/>
                </a:lnTo>
                <a:lnTo>
                  <a:pt x="98513" y="34036"/>
                </a:lnTo>
                <a:close/>
                <a:moveTo>
                  <a:pt x="99243" y="34066"/>
                </a:moveTo>
                <a:lnTo>
                  <a:pt x="104562" y="37106"/>
                </a:lnTo>
                <a:lnTo>
                  <a:pt x="104562" y="43276"/>
                </a:lnTo>
                <a:lnTo>
                  <a:pt x="99243" y="34066"/>
                </a:lnTo>
                <a:close/>
                <a:moveTo>
                  <a:pt x="110155" y="34036"/>
                </a:moveTo>
                <a:lnTo>
                  <a:pt x="104836" y="43276"/>
                </a:lnTo>
                <a:lnTo>
                  <a:pt x="104836" y="37106"/>
                </a:lnTo>
                <a:lnTo>
                  <a:pt x="110155" y="34036"/>
                </a:lnTo>
                <a:close/>
                <a:moveTo>
                  <a:pt x="110824" y="34066"/>
                </a:moveTo>
                <a:lnTo>
                  <a:pt x="116143" y="37106"/>
                </a:lnTo>
                <a:lnTo>
                  <a:pt x="116143" y="43276"/>
                </a:lnTo>
                <a:lnTo>
                  <a:pt x="110824" y="34066"/>
                </a:lnTo>
                <a:close/>
                <a:moveTo>
                  <a:pt x="121736" y="34036"/>
                </a:moveTo>
                <a:lnTo>
                  <a:pt x="116416" y="43276"/>
                </a:lnTo>
                <a:lnTo>
                  <a:pt x="116416" y="37106"/>
                </a:lnTo>
                <a:lnTo>
                  <a:pt x="121736" y="34036"/>
                </a:lnTo>
                <a:close/>
                <a:moveTo>
                  <a:pt x="122465" y="34066"/>
                </a:moveTo>
                <a:lnTo>
                  <a:pt x="127784" y="37106"/>
                </a:lnTo>
                <a:lnTo>
                  <a:pt x="127784" y="43276"/>
                </a:lnTo>
                <a:lnTo>
                  <a:pt x="122465" y="34066"/>
                </a:lnTo>
                <a:close/>
                <a:moveTo>
                  <a:pt x="133377" y="34036"/>
                </a:moveTo>
                <a:lnTo>
                  <a:pt x="128058" y="43276"/>
                </a:lnTo>
                <a:lnTo>
                  <a:pt x="128058" y="37106"/>
                </a:lnTo>
                <a:lnTo>
                  <a:pt x="133377" y="34036"/>
                </a:lnTo>
                <a:close/>
                <a:moveTo>
                  <a:pt x="134076" y="34066"/>
                </a:moveTo>
                <a:lnTo>
                  <a:pt x="139396" y="37106"/>
                </a:lnTo>
                <a:lnTo>
                  <a:pt x="139396" y="43276"/>
                </a:lnTo>
                <a:lnTo>
                  <a:pt x="134076" y="34066"/>
                </a:lnTo>
                <a:close/>
                <a:moveTo>
                  <a:pt x="144988" y="34036"/>
                </a:moveTo>
                <a:lnTo>
                  <a:pt x="139669" y="43276"/>
                </a:lnTo>
                <a:lnTo>
                  <a:pt x="139669" y="37106"/>
                </a:lnTo>
                <a:lnTo>
                  <a:pt x="144988" y="34036"/>
                </a:lnTo>
                <a:close/>
                <a:moveTo>
                  <a:pt x="145718" y="34066"/>
                </a:moveTo>
                <a:lnTo>
                  <a:pt x="151037" y="37106"/>
                </a:lnTo>
                <a:lnTo>
                  <a:pt x="151037" y="43276"/>
                </a:lnTo>
                <a:lnTo>
                  <a:pt x="145718" y="34066"/>
                </a:lnTo>
                <a:close/>
                <a:moveTo>
                  <a:pt x="156630" y="34036"/>
                </a:moveTo>
                <a:lnTo>
                  <a:pt x="151311" y="43276"/>
                </a:lnTo>
                <a:lnTo>
                  <a:pt x="151311" y="37106"/>
                </a:lnTo>
                <a:lnTo>
                  <a:pt x="156630" y="34036"/>
                </a:lnTo>
                <a:close/>
                <a:moveTo>
                  <a:pt x="157329" y="34066"/>
                </a:moveTo>
                <a:lnTo>
                  <a:pt x="162648" y="37106"/>
                </a:lnTo>
                <a:lnTo>
                  <a:pt x="162648" y="43276"/>
                </a:lnTo>
                <a:lnTo>
                  <a:pt x="157329" y="34066"/>
                </a:lnTo>
                <a:close/>
                <a:moveTo>
                  <a:pt x="168241" y="34036"/>
                </a:moveTo>
                <a:lnTo>
                  <a:pt x="162922" y="43276"/>
                </a:lnTo>
                <a:lnTo>
                  <a:pt x="162922" y="37106"/>
                </a:lnTo>
                <a:lnTo>
                  <a:pt x="168241" y="34036"/>
                </a:lnTo>
                <a:close/>
                <a:moveTo>
                  <a:pt x="168971" y="34066"/>
                </a:moveTo>
                <a:lnTo>
                  <a:pt x="174290" y="37106"/>
                </a:lnTo>
                <a:lnTo>
                  <a:pt x="174290" y="43276"/>
                </a:lnTo>
                <a:lnTo>
                  <a:pt x="168971" y="34066"/>
                </a:lnTo>
                <a:close/>
                <a:moveTo>
                  <a:pt x="179822" y="34036"/>
                </a:moveTo>
                <a:lnTo>
                  <a:pt x="174503" y="43276"/>
                </a:lnTo>
                <a:lnTo>
                  <a:pt x="174503" y="37106"/>
                </a:lnTo>
                <a:lnTo>
                  <a:pt x="179822" y="34036"/>
                </a:lnTo>
                <a:close/>
                <a:moveTo>
                  <a:pt x="180551" y="34066"/>
                </a:moveTo>
                <a:lnTo>
                  <a:pt x="185871" y="37106"/>
                </a:lnTo>
                <a:lnTo>
                  <a:pt x="185871" y="43276"/>
                </a:lnTo>
                <a:lnTo>
                  <a:pt x="180551" y="34066"/>
                </a:lnTo>
                <a:close/>
                <a:moveTo>
                  <a:pt x="191463" y="34036"/>
                </a:moveTo>
                <a:lnTo>
                  <a:pt x="186144" y="43276"/>
                </a:lnTo>
                <a:lnTo>
                  <a:pt x="186144" y="37106"/>
                </a:lnTo>
                <a:lnTo>
                  <a:pt x="191463" y="34036"/>
                </a:lnTo>
                <a:close/>
                <a:moveTo>
                  <a:pt x="192193" y="34066"/>
                </a:moveTo>
                <a:lnTo>
                  <a:pt x="197512" y="37106"/>
                </a:lnTo>
                <a:lnTo>
                  <a:pt x="197512" y="43276"/>
                </a:lnTo>
                <a:lnTo>
                  <a:pt x="192193" y="34066"/>
                </a:lnTo>
                <a:close/>
                <a:moveTo>
                  <a:pt x="203075" y="34036"/>
                </a:moveTo>
                <a:lnTo>
                  <a:pt x="197755" y="43276"/>
                </a:lnTo>
                <a:lnTo>
                  <a:pt x="197755" y="37106"/>
                </a:lnTo>
                <a:lnTo>
                  <a:pt x="203075" y="34036"/>
                </a:lnTo>
                <a:close/>
                <a:moveTo>
                  <a:pt x="203804" y="34066"/>
                </a:moveTo>
                <a:lnTo>
                  <a:pt x="209123" y="37106"/>
                </a:lnTo>
                <a:lnTo>
                  <a:pt x="209123" y="43276"/>
                </a:lnTo>
                <a:lnTo>
                  <a:pt x="203804" y="34066"/>
                </a:lnTo>
                <a:close/>
                <a:moveTo>
                  <a:pt x="214716" y="34036"/>
                </a:moveTo>
                <a:lnTo>
                  <a:pt x="209397" y="43276"/>
                </a:lnTo>
                <a:lnTo>
                  <a:pt x="209397" y="37106"/>
                </a:lnTo>
                <a:lnTo>
                  <a:pt x="214716" y="34036"/>
                </a:lnTo>
                <a:close/>
                <a:moveTo>
                  <a:pt x="215446" y="34066"/>
                </a:moveTo>
                <a:lnTo>
                  <a:pt x="220765" y="37106"/>
                </a:lnTo>
                <a:lnTo>
                  <a:pt x="220765" y="43276"/>
                </a:lnTo>
                <a:lnTo>
                  <a:pt x="215446" y="34066"/>
                </a:lnTo>
                <a:close/>
                <a:moveTo>
                  <a:pt x="226327" y="34036"/>
                </a:moveTo>
                <a:lnTo>
                  <a:pt x="221008" y="43276"/>
                </a:lnTo>
                <a:lnTo>
                  <a:pt x="221008" y="37106"/>
                </a:lnTo>
                <a:lnTo>
                  <a:pt x="226327" y="34036"/>
                </a:lnTo>
                <a:close/>
                <a:moveTo>
                  <a:pt x="227057" y="34066"/>
                </a:moveTo>
                <a:lnTo>
                  <a:pt x="232376" y="37106"/>
                </a:lnTo>
                <a:lnTo>
                  <a:pt x="232376" y="43276"/>
                </a:lnTo>
                <a:lnTo>
                  <a:pt x="227057" y="34066"/>
                </a:lnTo>
                <a:close/>
                <a:moveTo>
                  <a:pt x="237969" y="34036"/>
                </a:moveTo>
                <a:lnTo>
                  <a:pt x="232650" y="43276"/>
                </a:lnTo>
                <a:lnTo>
                  <a:pt x="232650" y="37106"/>
                </a:lnTo>
                <a:lnTo>
                  <a:pt x="237969" y="34036"/>
                </a:lnTo>
                <a:close/>
                <a:moveTo>
                  <a:pt x="238668" y="34066"/>
                </a:moveTo>
                <a:lnTo>
                  <a:pt x="243987" y="37136"/>
                </a:lnTo>
                <a:lnTo>
                  <a:pt x="243987" y="43306"/>
                </a:lnTo>
                <a:lnTo>
                  <a:pt x="238668" y="34066"/>
                </a:lnTo>
                <a:close/>
                <a:moveTo>
                  <a:pt x="250279" y="34066"/>
                </a:moveTo>
                <a:lnTo>
                  <a:pt x="255598" y="37136"/>
                </a:lnTo>
                <a:lnTo>
                  <a:pt x="255598" y="43306"/>
                </a:lnTo>
                <a:lnTo>
                  <a:pt x="250279" y="34066"/>
                </a:lnTo>
                <a:close/>
                <a:moveTo>
                  <a:pt x="261890" y="34066"/>
                </a:moveTo>
                <a:lnTo>
                  <a:pt x="267210" y="37136"/>
                </a:lnTo>
                <a:lnTo>
                  <a:pt x="267210" y="43306"/>
                </a:lnTo>
                <a:lnTo>
                  <a:pt x="261890" y="34066"/>
                </a:lnTo>
                <a:close/>
                <a:moveTo>
                  <a:pt x="273532" y="34066"/>
                </a:moveTo>
                <a:lnTo>
                  <a:pt x="278851" y="37136"/>
                </a:lnTo>
                <a:lnTo>
                  <a:pt x="278851" y="43306"/>
                </a:lnTo>
                <a:lnTo>
                  <a:pt x="273532" y="34066"/>
                </a:lnTo>
                <a:close/>
                <a:moveTo>
                  <a:pt x="64136" y="34188"/>
                </a:moveTo>
                <a:lnTo>
                  <a:pt x="69455" y="43398"/>
                </a:lnTo>
                <a:lnTo>
                  <a:pt x="69455" y="43398"/>
                </a:lnTo>
                <a:lnTo>
                  <a:pt x="66993" y="41969"/>
                </a:lnTo>
                <a:lnTo>
                  <a:pt x="64136" y="40358"/>
                </a:lnTo>
                <a:lnTo>
                  <a:pt x="64136" y="34188"/>
                </a:lnTo>
                <a:close/>
                <a:moveTo>
                  <a:pt x="87358" y="34188"/>
                </a:moveTo>
                <a:lnTo>
                  <a:pt x="92677" y="43398"/>
                </a:lnTo>
                <a:lnTo>
                  <a:pt x="92677" y="43398"/>
                </a:lnTo>
                <a:lnTo>
                  <a:pt x="90215" y="41969"/>
                </a:lnTo>
                <a:lnTo>
                  <a:pt x="87358" y="40358"/>
                </a:lnTo>
                <a:lnTo>
                  <a:pt x="87358" y="34188"/>
                </a:lnTo>
                <a:close/>
                <a:moveTo>
                  <a:pt x="98969" y="34188"/>
                </a:moveTo>
                <a:lnTo>
                  <a:pt x="104289" y="43398"/>
                </a:lnTo>
                <a:lnTo>
                  <a:pt x="104289" y="43398"/>
                </a:lnTo>
                <a:lnTo>
                  <a:pt x="101827" y="41969"/>
                </a:lnTo>
                <a:lnTo>
                  <a:pt x="98969" y="40358"/>
                </a:lnTo>
                <a:lnTo>
                  <a:pt x="98969" y="34188"/>
                </a:lnTo>
                <a:close/>
                <a:moveTo>
                  <a:pt x="110611" y="34188"/>
                </a:moveTo>
                <a:lnTo>
                  <a:pt x="115930" y="43398"/>
                </a:lnTo>
                <a:lnTo>
                  <a:pt x="115930" y="43398"/>
                </a:lnTo>
                <a:lnTo>
                  <a:pt x="113468" y="41969"/>
                </a:lnTo>
                <a:lnTo>
                  <a:pt x="110611" y="40358"/>
                </a:lnTo>
                <a:lnTo>
                  <a:pt x="110611" y="34188"/>
                </a:lnTo>
                <a:close/>
                <a:moveTo>
                  <a:pt x="17661" y="34188"/>
                </a:moveTo>
                <a:lnTo>
                  <a:pt x="22980" y="43398"/>
                </a:lnTo>
                <a:lnTo>
                  <a:pt x="22980" y="43398"/>
                </a:lnTo>
                <a:lnTo>
                  <a:pt x="20518" y="41939"/>
                </a:lnTo>
                <a:lnTo>
                  <a:pt x="17661" y="40358"/>
                </a:lnTo>
                <a:lnTo>
                  <a:pt x="17661" y="34188"/>
                </a:lnTo>
                <a:close/>
                <a:moveTo>
                  <a:pt x="29302" y="34188"/>
                </a:moveTo>
                <a:lnTo>
                  <a:pt x="34622" y="43398"/>
                </a:lnTo>
                <a:lnTo>
                  <a:pt x="34622" y="43398"/>
                </a:lnTo>
                <a:lnTo>
                  <a:pt x="32160" y="41939"/>
                </a:lnTo>
                <a:lnTo>
                  <a:pt x="29302" y="40358"/>
                </a:lnTo>
                <a:lnTo>
                  <a:pt x="29302" y="34188"/>
                </a:lnTo>
                <a:close/>
                <a:moveTo>
                  <a:pt x="29029" y="34188"/>
                </a:moveTo>
                <a:lnTo>
                  <a:pt x="29029" y="40358"/>
                </a:lnTo>
                <a:lnTo>
                  <a:pt x="26172" y="41969"/>
                </a:lnTo>
                <a:lnTo>
                  <a:pt x="23710" y="43398"/>
                </a:lnTo>
                <a:lnTo>
                  <a:pt x="23710" y="43398"/>
                </a:lnTo>
                <a:lnTo>
                  <a:pt x="29029" y="34188"/>
                </a:lnTo>
                <a:close/>
                <a:moveTo>
                  <a:pt x="40883" y="34188"/>
                </a:moveTo>
                <a:lnTo>
                  <a:pt x="46202" y="43398"/>
                </a:lnTo>
                <a:lnTo>
                  <a:pt x="46202" y="43398"/>
                </a:lnTo>
                <a:lnTo>
                  <a:pt x="43740" y="41939"/>
                </a:lnTo>
                <a:lnTo>
                  <a:pt x="40883" y="40358"/>
                </a:lnTo>
                <a:lnTo>
                  <a:pt x="40883" y="34188"/>
                </a:lnTo>
                <a:close/>
                <a:moveTo>
                  <a:pt x="52525" y="34188"/>
                </a:moveTo>
                <a:lnTo>
                  <a:pt x="57844" y="43398"/>
                </a:lnTo>
                <a:lnTo>
                  <a:pt x="55351" y="41969"/>
                </a:lnTo>
                <a:lnTo>
                  <a:pt x="52525" y="40358"/>
                </a:lnTo>
                <a:lnTo>
                  <a:pt x="52525" y="34188"/>
                </a:lnTo>
                <a:close/>
                <a:moveTo>
                  <a:pt x="145475" y="34188"/>
                </a:moveTo>
                <a:lnTo>
                  <a:pt x="150794" y="43398"/>
                </a:lnTo>
                <a:lnTo>
                  <a:pt x="148332" y="41969"/>
                </a:lnTo>
                <a:lnTo>
                  <a:pt x="145475" y="40358"/>
                </a:lnTo>
                <a:lnTo>
                  <a:pt x="145475" y="34188"/>
                </a:lnTo>
                <a:close/>
                <a:moveTo>
                  <a:pt x="168697" y="34188"/>
                </a:moveTo>
                <a:lnTo>
                  <a:pt x="174016" y="43398"/>
                </a:lnTo>
                <a:lnTo>
                  <a:pt x="171554" y="41969"/>
                </a:lnTo>
                <a:lnTo>
                  <a:pt x="168697" y="40358"/>
                </a:lnTo>
                <a:lnTo>
                  <a:pt x="168697" y="34188"/>
                </a:lnTo>
                <a:close/>
                <a:moveTo>
                  <a:pt x="191950" y="34188"/>
                </a:moveTo>
                <a:lnTo>
                  <a:pt x="197269" y="43398"/>
                </a:lnTo>
                <a:lnTo>
                  <a:pt x="194807" y="41969"/>
                </a:lnTo>
                <a:lnTo>
                  <a:pt x="191950" y="40358"/>
                </a:lnTo>
                <a:lnTo>
                  <a:pt x="191950" y="34188"/>
                </a:lnTo>
                <a:close/>
                <a:moveTo>
                  <a:pt x="226783" y="34188"/>
                </a:moveTo>
                <a:lnTo>
                  <a:pt x="232103" y="43398"/>
                </a:lnTo>
                <a:lnTo>
                  <a:pt x="229640" y="41969"/>
                </a:lnTo>
                <a:lnTo>
                  <a:pt x="226783" y="40358"/>
                </a:lnTo>
                <a:lnTo>
                  <a:pt x="226783" y="34188"/>
                </a:lnTo>
                <a:close/>
                <a:moveTo>
                  <a:pt x="238425" y="34188"/>
                </a:moveTo>
                <a:lnTo>
                  <a:pt x="243744" y="43398"/>
                </a:lnTo>
                <a:lnTo>
                  <a:pt x="241282" y="41969"/>
                </a:lnTo>
                <a:lnTo>
                  <a:pt x="238425" y="40358"/>
                </a:lnTo>
                <a:lnTo>
                  <a:pt x="238425" y="34188"/>
                </a:lnTo>
                <a:close/>
                <a:moveTo>
                  <a:pt x="250036" y="34188"/>
                </a:moveTo>
                <a:lnTo>
                  <a:pt x="255355" y="43398"/>
                </a:lnTo>
                <a:lnTo>
                  <a:pt x="252893" y="41969"/>
                </a:lnTo>
                <a:lnTo>
                  <a:pt x="250036" y="40358"/>
                </a:lnTo>
                <a:lnTo>
                  <a:pt x="250036" y="34188"/>
                </a:lnTo>
                <a:close/>
                <a:moveTo>
                  <a:pt x="273289" y="34188"/>
                </a:moveTo>
                <a:lnTo>
                  <a:pt x="278608" y="43398"/>
                </a:lnTo>
                <a:lnTo>
                  <a:pt x="276146" y="41969"/>
                </a:lnTo>
                <a:lnTo>
                  <a:pt x="273289" y="40358"/>
                </a:lnTo>
                <a:lnTo>
                  <a:pt x="273289" y="34188"/>
                </a:lnTo>
                <a:close/>
                <a:moveTo>
                  <a:pt x="6050" y="34188"/>
                </a:moveTo>
                <a:lnTo>
                  <a:pt x="11369" y="43398"/>
                </a:lnTo>
                <a:lnTo>
                  <a:pt x="8907" y="41969"/>
                </a:lnTo>
                <a:lnTo>
                  <a:pt x="6050" y="40358"/>
                </a:lnTo>
                <a:lnTo>
                  <a:pt x="6050" y="34188"/>
                </a:lnTo>
                <a:close/>
                <a:moveTo>
                  <a:pt x="75777" y="34188"/>
                </a:moveTo>
                <a:lnTo>
                  <a:pt x="81097" y="43398"/>
                </a:lnTo>
                <a:lnTo>
                  <a:pt x="78604" y="41969"/>
                </a:lnTo>
                <a:lnTo>
                  <a:pt x="75777" y="40358"/>
                </a:lnTo>
                <a:lnTo>
                  <a:pt x="75777" y="34188"/>
                </a:lnTo>
                <a:close/>
                <a:moveTo>
                  <a:pt x="122222" y="34188"/>
                </a:moveTo>
                <a:lnTo>
                  <a:pt x="127541" y="43398"/>
                </a:lnTo>
                <a:lnTo>
                  <a:pt x="125079" y="41969"/>
                </a:lnTo>
                <a:lnTo>
                  <a:pt x="122222" y="40358"/>
                </a:lnTo>
                <a:lnTo>
                  <a:pt x="122222" y="34188"/>
                </a:lnTo>
                <a:close/>
                <a:moveTo>
                  <a:pt x="133864" y="34188"/>
                </a:moveTo>
                <a:lnTo>
                  <a:pt x="139183" y="43398"/>
                </a:lnTo>
                <a:lnTo>
                  <a:pt x="136721" y="41969"/>
                </a:lnTo>
                <a:lnTo>
                  <a:pt x="133864" y="40358"/>
                </a:lnTo>
                <a:lnTo>
                  <a:pt x="133864" y="34188"/>
                </a:lnTo>
                <a:close/>
                <a:moveTo>
                  <a:pt x="157086" y="34188"/>
                </a:moveTo>
                <a:lnTo>
                  <a:pt x="162405" y="43398"/>
                </a:lnTo>
                <a:lnTo>
                  <a:pt x="159913" y="41969"/>
                </a:lnTo>
                <a:lnTo>
                  <a:pt x="157086" y="40358"/>
                </a:lnTo>
                <a:lnTo>
                  <a:pt x="157086" y="34188"/>
                </a:lnTo>
                <a:close/>
                <a:moveTo>
                  <a:pt x="180339" y="34188"/>
                </a:moveTo>
                <a:lnTo>
                  <a:pt x="185658" y="43398"/>
                </a:lnTo>
                <a:lnTo>
                  <a:pt x="183165" y="41969"/>
                </a:lnTo>
                <a:lnTo>
                  <a:pt x="180339" y="40358"/>
                </a:lnTo>
                <a:lnTo>
                  <a:pt x="180339" y="34188"/>
                </a:lnTo>
                <a:close/>
                <a:moveTo>
                  <a:pt x="203591" y="34188"/>
                </a:moveTo>
                <a:lnTo>
                  <a:pt x="208911" y="43398"/>
                </a:lnTo>
                <a:lnTo>
                  <a:pt x="206418" y="41969"/>
                </a:lnTo>
                <a:lnTo>
                  <a:pt x="203591" y="40358"/>
                </a:lnTo>
                <a:lnTo>
                  <a:pt x="203591" y="34188"/>
                </a:lnTo>
                <a:close/>
                <a:moveTo>
                  <a:pt x="215202" y="34188"/>
                </a:moveTo>
                <a:lnTo>
                  <a:pt x="220522" y="43398"/>
                </a:lnTo>
                <a:lnTo>
                  <a:pt x="218060" y="41969"/>
                </a:lnTo>
                <a:lnTo>
                  <a:pt x="215202" y="40358"/>
                </a:lnTo>
                <a:lnTo>
                  <a:pt x="215202" y="34188"/>
                </a:lnTo>
                <a:close/>
                <a:moveTo>
                  <a:pt x="261678" y="34188"/>
                </a:moveTo>
                <a:lnTo>
                  <a:pt x="266997" y="43398"/>
                </a:lnTo>
                <a:lnTo>
                  <a:pt x="264535" y="41969"/>
                </a:lnTo>
                <a:lnTo>
                  <a:pt x="261678" y="40358"/>
                </a:lnTo>
                <a:lnTo>
                  <a:pt x="261678" y="34188"/>
                </a:lnTo>
                <a:close/>
                <a:moveTo>
                  <a:pt x="273046" y="34188"/>
                </a:moveTo>
                <a:lnTo>
                  <a:pt x="273046" y="40358"/>
                </a:lnTo>
                <a:lnTo>
                  <a:pt x="270188" y="41969"/>
                </a:lnTo>
                <a:lnTo>
                  <a:pt x="267726" y="43398"/>
                </a:lnTo>
                <a:lnTo>
                  <a:pt x="273046" y="34188"/>
                </a:lnTo>
                <a:close/>
                <a:moveTo>
                  <a:pt x="284657" y="34188"/>
                </a:moveTo>
                <a:lnTo>
                  <a:pt x="284657" y="40358"/>
                </a:lnTo>
                <a:lnTo>
                  <a:pt x="279337" y="43398"/>
                </a:lnTo>
                <a:lnTo>
                  <a:pt x="284657" y="34188"/>
                </a:lnTo>
                <a:close/>
                <a:moveTo>
                  <a:pt x="121979" y="34218"/>
                </a:moveTo>
                <a:lnTo>
                  <a:pt x="121979" y="40358"/>
                </a:lnTo>
                <a:lnTo>
                  <a:pt x="119122" y="41969"/>
                </a:lnTo>
                <a:lnTo>
                  <a:pt x="116660" y="43428"/>
                </a:lnTo>
                <a:lnTo>
                  <a:pt x="116660" y="43428"/>
                </a:lnTo>
                <a:lnTo>
                  <a:pt x="121979" y="34218"/>
                </a:lnTo>
                <a:close/>
                <a:moveTo>
                  <a:pt x="191676" y="34218"/>
                </a:moveTo>
                <a:lnTo>
                  <a:pt x="191676" y="40358"/>
                </a:lnTo>
                <a:lnTo>
                  <a:pt x="188849" y="41969"/>
                </a:lnTo>
                <a:lnTo>
                  <a:pt x="186357" y="43428"/>
                </a:lnTo>
                <a:lnTo>
                  <a:pt x="191676" y="34218"/>
                </a:lnTo>
                <a:close/>
                <a:moveTo>
                  <a:pt x="238182" y="34218"/>
                </a:moveTo>
                <a:lnTo>
                  <a:pt x="238182" y="40358"/>
                </a:lnTo>
                <a:lnTo>
                  <a:pt x="235355" y="41969"/>
                </a:lnTo>
                <a:lnTo>
                  <a:pt x="232862" y="43428"/>
                </a:lnTo>
                <a:lnTo>
                  <a:pt x="238182" y="34218"/>
                </a:lnTo>
                <a:close/>
                <a:moveTo>
                  <a:pt x="261404" y="34218"/>
                </a:moveTo>
                <a:lnTo>
                  <a:pt x="261404" y="40358"/>
                </a:lnTo>
                <a:lnTo>
                  <a:pt x="258547" y="41969"/>
                </a:lnTo>
                <a:lnTo>
                  <a:pt x="256085" y="43428"/>
                </a:lnTo>
                <a:lnTo>
                  <a:pt x="261404" y="34218"/>
                </a:lnTo>
                <a:close/>
                <a:moveTo>
                  <a:pt x="17418" y="34188"/>
                </a:moveTo>
                <a:lnTo>
                  <a:pt x="17418" y="40358"/>
                </a:lnTo>
                <a:lnTo>
                  <a:pt x="14560" y="41969"/>
                </a:lnTo>
                <a:lnTo>
                  <a:pt x="12098" y="43428"/>
                </a:lnTo>
                <a:lnTo>
                  <a:pt x="17418" y="34188"/>
                </a:lnTo>
                <a:close/>
                <a:moveTo>
                  <a:pt x="40610" y="34188"/>
                </a:moveTo>
                <a:lnTo>
                  <a:pt x="40610" y="40358"/>
                </a:lnTo>
                <a:lnTo>
                  <a:pt x="37783" y="41969"/>
                </a:lnTo>
                <a:lnTo>
                  <a:pt x="35290" y="43428"/>
                </a:lnTo>
                <a:lnTo>
                  <a:pt x="40610" y="34188"/>
                </a:lnTo>
                <a:close/>
                <a:moveTo>
                  <a:pt x="52251" y="34218"/>
                </a:moveTo>
                <a:lnTo>
                  <a:pt x="52251" y="40358"/>
                </a:lnTo>
                <a:lnTo>
                  <a:pt x="49394" y="41969"/>
                </a:lnTo>
                <a:lnTo>
                  <a:pt x="46932" y="43428"/>
                </a:lnTo>
                <a:lnTo>
                  <a:pt x="52251" y="34218"/>
                </a:lnTo>
                <a:close/>
                <a:moveTo>
                  <a:pt x="63862" y="34218"/>
                </a:moveTo>
                <a:lnTo>
                  <a:pt x="63862" y="40358"/>
                </a:lnTo>
                <a:lnTo>
                  <a:pt x="61005" y="41969"/>
                </a:lnTo>
                <a:lnTo>
                  <a:pt x="58543" y="43428"/>
                </a:lnTo>
                <a:lnTo>
                  <a:pt x="63862" y="34218"/>
                </a:lnTo>
                <a:close/>
                <a:moveTo>
                  <a:pt x="75504" y="34218"/>
                </a:moveTo>
                <a:lnTo>
                  <a:pt x="75504" y="40358"/>
                </a:lnTo>
                <a:lnTo>
                  <a:pt x="72647" y="41969"/>
                </a:lnTo>
                <a:lnTo>
                  <a:pt x="70185" y="43428"/>
                </a:lnTo>
                <a:lnTo>
                  <a:pt x="75504" y="34218"/>
                </a:lnTo>
                <a:close/>
                <a:moveTo>
                  <a:pt x="87115" y="34218"/>
                </a:moveTo>
                <a:lnTo>
                  <a:pt x="87115" y="40358"/>
                </a:lnTo>
                <a:lnTo>
                  <a:pt x="84288" y="41969"/>
                </a:lnTo>
                <a:lnTo>
                  <a:pt x="81796" y="43428"/>
                </a:lnTo>
                <a:lnTo>
                  <a:pt x="87115" y="34218"/>
                </a:lnTo>
                <a:close/>
                <a:moveTo>
                  <a:pt x="98757" y="34218"/>
                </a:moveTo>
                <a:lnTo>
                  <a:pt x="98757" y="40358"/>
                </a:lnTo>
                <a:lnTo>
                  <a:pt x="95899" y="41969"/>
                </a:lnTo>
                <a:lnTo>
                  <a:pt x="93437" y="43428"/>
                </a:lnTo>
                <a:lnTo>
                  <a:pt x="98757" y="34218"/>
                </a:lnTo>
                <a:close/>
                <a:moveTo>
                  <a:pt x="110337" y="34218"/>
                </a:moveTo>
                <a:lnTo>
                  <a:pt x="110337" y="40358"/>
                </a:lnTo>
                <a:lnTo>
                  <a:pt x="107480" y="41969"/>
                </a:lnTo>
                <a:lnTo>
                  <a:pt x="105018" y="43428"/>
                </a:lnTo>
                <a:lnTo>
                  <a:pt x="110337" y="34218"/>
                </a:lnTo>
                <a:close/>
                <a:moveTo>
                  <a:pt x="133590" y="34218"/>
                </a:moveTo>
                <a:lnTo>
                  <a:pt x="133590" y="40358"/>
                </a:lnTo>
                <a:lnTo>
                  <a:pt x="130733" y="41969"/>
                </a:lnTo>
                <a:lnTo>
                  <a:pt x="128271" y="43428"/>
                </a:lnTo>
                <a:lnTo>
                  <a:pt x="133590" y="34218"/>
                </a:lnTo>
                <a:close/>
                <a:moveTo>
                  <a:pt x="145232" y="34218"/>
                </a:moveTo>
                <a:lnTo>
                  <a:pt x="145232" y="40358"/>
                </a:lnTo>
                <a:lnTo>
                  <a:pt x="142374" y="41969"/>
                </a:lnTo>
                <a:lnTo>
                  <a:pt x="139912" y="43428"/>
                </a:lnTo>
                <a:lnTo>
                  <a:pt x="145232" y="34218"/>
                </a:lnTo>
                <a:close/>
                <a:moveTo>
                  <a:pt x="156843" y="34218"/>
                </a:moveTo>
                <a:lnTo>
                  <a:pt x="156843" y="40358"/>
                </a:lnTo>
                <a:lnTo>
                  <a:pt x="153986" y="41969"/>
                </a:lnTo>
                <a:lnTo>
                  <a:pt x="151523" y="43428"/>
                </a:lnTo>
                <a:lnTo>
                  <a:pt x="156843" y="34218"/>
                </a:lnTo>
                <a:close/>
                <a:moveTo>
                  <a:pt x="168484" y="34218"/>
                </a:moveTo>
                <a:lnTo>
                  <a:pt x="168484" y="40358"/>
                </a:lnTo>
                <a:lnTo>
                  <a:pt x="165627" y="41969"/>
                </a:lnTo>
                <a:lnTo>
                  <a:pt x="163165" y="43428"/>
                </a:lnTo>
                <a:lnTo>
                  <a:pt x="168484" y="34218"/>
                </a:lnTo>
                <a:close/>
                <a:moveTo>
                  <a:pt x="180065" y="34218"/>
                </a:moveTo>
                <a:lnTo>
                  <a:pt x="180065" y="40358"/>
                </a:lnTo>
                <a:lnTo>
                  <a:pt x="177208" y="41969"/>
                </a:lnTo>
                <a:lnTo>
                  <a:pt x="174746" y="43428"/>
                </a:lnTo>
                <a:lnTo>
                  <a:pt x="180065" y="34218"/>
                </a:lnTo>
                <a:close/>
                <a:moveTo>
                  <a:pt x="203318" y="34218"/>
                </a:moveTo>
                <a:lnTo>
                  <a:pt x="203318" y="40358"/>
                </a:lnTo>
                <a:lnTo>
                  <a:pt x="200461" y="41969"/>
                </a:lnTo>
                <a:lnTo>
                  <a:pt x="197999" y="43428"/>
                </a:lnTo>
                <a:lnTo>
                  <a:pt x="203318" y="34218"/>
                </a:lnTo>
                <a:close/>
                <a:moveTo>
                  <a:pt x="214929" y="34218"/>
                </a:moveTo>
                <a:lnTo>
                  <a:pt x="214929" y="40358"/>
                </a:lnTo>
                <a:lnTo>
                  <a:pt x="212072" y="41969"/>
                </a:lnTo>
                <a:lnTo>
                  <a:pt x="209610" y="43428"/>
                </a:lnTo>
                <a:lnTo>
                  <a:pt x="214929" y="34218"/>
                </a:lnTo>
                <a:close/>
                <a:moveTo>
                  <a:pt x="226570" y="34218"/>
                </a:moveTo>
                <a:lnTo>
                  <a:pt x="226570" y="40358"/>
                </a:lnTo>
                <a:lnTo>
                  <a:pt x="223713" y="41969"/>
                </a:lnTo>
                <a:lnTo>
                  <a:pt x="221251" y="43428"/>
                </a:lnTo>
                <a:lnTo>
                  <a:pt x="226570" y="34218"/>
                </a:lnTo>
                <a:close/>
                <a:moveTo>
                  <a:pt x="249793" y="34218"/>
                </a:moveTo>
                <a:lnTo>
                  <a:pt x="249793" y="40358"/>
                </a:lnTo>
                <a:lnTo>
                  <a:pt x="246936" y="41969"/>
                </a:lnTo>
                <a:lnTo>
                  <a:pt x="244474" y="43428"/>
                </a:lnTo>
                <a:lnTo>
                  <a:pt x="249793" y="34218"/>
                </a:lnTo>
                <a:close/>
                <a:moveTo>
                  <a:pt x="5898" y="40571"/>
                </a:moveTo>
                <a:lnTo>
                  <a:pt x="8755" y="42212"/>
                </a:lnTo>
                <a:lnTo>
                  <a:pt x="11217" y="43641"/>
                </a:lnTo>
                <a:lnTo>
                  <a:pt x="578" y="43641"/>
                </a:lnTo>
                <a:lnTo>
                  <a:pt x="5898" y="40571"/>
                </a:lnTo>
                <a:close/>
                <a:moveTo>
                  <a:pt x="17509" y="40571"/>
                </a:moveTo>
                <a:lnTo>
                  <a:pt x="20366" y="42212"/>
                </a:lnTo>
                <a:lnTo>
                  <a:pt x="22828" y="43641"/>
                </a:lnTo>
                <a:lnTo>
                  <a:pt x="12190" y="43641"/>
                </a:lnTo>
                <a:lnTo>
                  <a:pt x="14682" y="42212"/>
                </a:lnTo>
                <a:lnTo>
                  <a:pt x="17509" y="40571"/>
                </a:lnTo>
                <a:close/>
                <a:moveTo>
                  <a:pt x="29150" y="40571"/>
                </a:moveTo>
                <a:lnTo>
                  <a:pt x="32008" y="42212"/>
                </a:lnTo>
                <a:lnTo>
                  <a:pt x="34470" y="43641"/>
                </a:lnTo>
                <a:lnTo>
                  <a:pt x="23831" y="43641"/>
                </a:lnTo>
                <a:lnTo>
                  <a:pt x="26293" y="42212"/>
                </a:lnTo>
                <a:lnTo>
                  <a:pt x="29150" y="40571"/>
                </a:lnTo>
                <a:close/>
                <a:moveTo>
                  <a:pt x="40762" y="40571"/>
                </a:moveTo>
                <a:lnTo>
                  <a:pt x="43619" y="42212"/>
                </a:lnTo>
                <a:lnTo>
                  <a:pt x="46081" y="43641"/>
                </a:lnTo>
                <a:lnTo>
                  <a:pt x="35442" y="43641"/>
                </a:lnTo>
                <a:lnTo>
                  <a:pt x="37935" y="42212"/>
                </a:lnTo>
                <a:lnTo>
                  <a:pt x="40762" y="40571"/>
                </a:lnTo>
                <a:close/>
                <a:moveTo>
                  <a:pt x="52403" y="40571"/>
                </a:moveTo>
                <a:lnTo>
                  <a:pt x="55260" y="42212"/>
                </a:lnTo>
                <a:lnTo>
                  <a:pt x="57722" y="43641"/>
                </a:lnTo>
                <a:lnTo>
                  <a:pt x="47084" y="43641"/>
                </a:lnTo>
                <a:lnTo>
                  <a:pt x="49546" y="42212"/>
                </a:lnTo>
                <a:lnTo>
                  <a:pt x="52403" y="40571"/>
                </a:lnTo>
                <a:close/>
                <a:moveTo>
                  <a:pt x="64014" y="40571"/>
                </a:moveTo>
                <a:lnTo>
                  <a:pt x="66871" y="42212"/>
                </a:lnTo>
                <a:lnTo>
                  <a:pt x="69334" y="43641"/>
                </a:lnTo>
                <a:lnTo>
                  <a:pt x="58695" y="43641"/>
                </a:lnTo>
                <a:lnTo>
                  <a:pt x="61187" y="42212"/>
                </a:lnTo>
                <a:lnTo>
                  <a:pt x="64014" y="40571"/>
                </a:lnTo>
                <a:close/>
                <a:moveTo>
                  <a:pt x="75625" y="40571"/>
                </a:moveTo>
                <a:lnTo>
                  <a:pt x="78452" y="42212"/>
                </a:lnTo>
                <a:lnTo>
                  <a:pt x="80945" y="43641"/>
                </a:lnTo>
                <a:lnTo>
                  <a:pt x="70306" y="43641"/>
                </a:lnTo>
                <a:lnTo>
                  <a:pt x="72768" y="42212"/>
                </a:lnTo>
                <a:lnTo>
                  <a:pt x="75625" y="40571"/>
                </a:lnTo>
                <a:close/>
                <a:moveTo>
                  <a:pt x="87237" y="40571"/>
                </a:moveTo>
                <a:lnTo>
                  <a:pt x="90094" y="42212"/>
                </a:lnTo>
                <a:lnTo>
                  <a:pt x="92556" y="43641"/>
                </a:lnTo>
                <a:lnTo>
                  <a:pt x="81917" y="43641"/>
                </a:lnTo>
                <a:lnTo>
                  <a:pt x="84379" y="42212"/>
                </a:lnTo>
                <a:lnTo>
                  <a:pt x="87237" y="40571"/>
                </a:lnTo>
                <a:close/>
                <a:moveTo>
                  <a:pt x="98878" y="40571"/>
                </a:moveTo>
                <a:lnTo>
                  <a:pt x="101705" y="42212"/>
                </a:lnTo>
                <a:lnTo>
                  <a:pt x="104197" y="43641"/>
                </a:lnTo>
                <a:lnTo>
                  <a:pt x="93559" y="43641"/>
                </a:lnTo>
                <a:lnTo>
                  <a:pt x="96021" y="42212"/>
                </a:lnTo>
                <a:lnTo>
                  <a:pt x="98878" y="40571"/>
                </a:lnTo>
                <a:close/>
                <a:moveTo>
                  <a:pt x="110489" y="40571"/>
                </a:moveTo>
                <a:lnTo>
                  <a:pt x="113346" y="42212"/>
                </a:lnTo>
                <a:lnTo>
                  <a:pt x="115809" y="43641"/>
                </a:lnTo>
                <a:lnTo>
                  <a:pt x="105170" y="43641"/>
                </a:lnTo>
                <a:lnTo>
                  <a:pt x="107632" y="42212"/>
                </a:lnTo>
                <a:lnTo>
                  <a:pt x="110489" y="40571"/>
                </a:lnTo>
                <a:close/>
                <a:moveTo>
                  <a:pt x="122131" y="40571"/>
                </a:moveTo>
                <a:lnTo>
                  <a:pt x="124958" y="42212"/>
                </a:lnTo>
                <a:lnTo>
                  <a:pt x="127450" y="43641"/>
                </a:lnTo>
                <a:lnTo>
                  <a:pt x="116812" y="43641"/>
                </a:lnTo>
                <a:lnTo>
                  <a:pt x="119274" y="42212"/>
                </a:lnTo>
                <a:lnTo>
                  <a:pt x="122131" y="40571"/>
                </a:lnTo>
                <a:close/>
                <a:moveTo>
                  <a:pt x="133742" y="40571"/>
                </a:moveTo>
                <a:lnTo>
                  <a:pt x="136599" y="42212"/>
                </a:lnTo>
                <a:lnTo>
                  <a:pt x="139061" y="43641"/>
                </a:lnTo>
                <a:lnTo>
                  <a:pt x="128423" y="43641"/>
                </a:lnTo>
                <a:lnTo>
                  <a:pt x="130885" y="42212"/>
                </a:lnTo>
                <a:lnTo>
                  <a:pt x="133742" y="40571"/>
                </a:lnTo>
                <a:close/>
                <a:moveTo>
                  <a:pt x="145323" y="40571"/>
                </a:moveTo>
                <a:lnTo>
                  <a:pt x="148180" y="42212"/>
                </a:lnTo>
                <a:lnTo>
                  <a:pt x="150642" y="43641"/>
                </a:lnTo>
                <a:lnTo>
                  <a:pt x="140004" y="43641"/>
                </a:lnTo>
                <a:lnTo>
                  <a:pt x="142496" y="42212"/>
                </a:lnTo>
                <a:lnTo>
                  <a:pt x="145323" y="40571"/>
                </a:lnTo>
                <a:close/>
                <a:moveTo>
                  <a:pt x="156964" y="40571"/>
                </a:moveTo>
                <a:lnTo>
                  <a:pt x="159822" y="42212"/>
                </a:lnTo>
                <a:lnTo>
                  <a:pt x="162284" y="43641"/>
                </a:lnTo>
                <a:lnTo>
                  <a:pt x="151645" y="43641"/>
                </a:lnTo>
                <a:lnTo>
                  <a:pt x="154107" y="42212"/>
                </a:lnTo>
                <a:lnTo>
                  <a:pt x="156964" y="40571"/>
                </a:lnTo>
                <a:close/>
                <a:moveTo>
                  <a:pt x="168575" y="40571"/>
                </a:moveTo>
                <a:lnTo>
                  <a:pt x="171433" y="42212"/>
                </a:lnTo>
                <a:lnTo>
                  <a:pt x="173895" y="43641"/>
                </a:lnTo>
                <a:lnTo>
                  <a:pt x="163256" y="43641"/>
                </a:lnTo>
                <a:lnTo>
                  <a:pt x="165749" y="42212"/>
                </a:lnTo>
                <a:lnTo>
                  <a:pt x="168575" y="40571"/>
                </a:lnTo>
                <a:close/>
                <a:moveTo>
                  <a:pt x="180217" y="40571"/>
                </a:moveTo>
                <a:lnTo>
                  <a:pt x="183074" y="42212"/>
                </a:lnTo>
                <a:lnTo>
                  <a:pt x="185536" y="43641"/>
                </a:lnTo>
                <a:lnTo>
                  <a:pt x="174898" y="43641"/>
                </a:lnTo>
                <a:lnTo>
                  <a:pt x="177360" y="42212"/>
                </a:lnTo>
                <a:lnTo>
                  <a:pt x="180217" y="40571"/>
                </a:lnTo>
                <a:close/>
                <a:moveTo>
                  <a:pt x="191828" y="40571"/>
                </a:moveTo>
                <a:lnTo>
                  <a:pt x="194685" y="42212"/>
                </a:lnTo>
                <a:lnTo>
                  <a:pt x="197147" y="43641"/>
                </a:lnTo>
                <a:lnTo>
                  <a:pt x="186509" y="43641"/>
                </a:lnTo>
                <a:lnTo>
                  <a:pt x="189001" y="42212"/>
                </a:lnTo>
                <a:lnTo>
                  <a:pt x="191828" y="40571"/>
                </a:lnTo>
                <a:close/>
                <a:moveTo>
                  <a:pt x="203470" y="40571"/>
                </a:moveTo>
                <a:lnTo>
                  <a:pt x="206327" y="42212"/>
                </a:lnTo>
                <a:lnTo>
                  <a:pt x="208789" y="43641"/>
                </a:lnTo>
                <a:lnTo>
                  <a:pt x="198151" y="43641"/>
                </a:lnTo>
                <a:lnTo>
                  <a:pt x="200613" y="42212"/>
                </a:lnTo>
                <a:lnTo>
                  <a:pt x="203470" y="40571"/>
                </a:lnTo>
                <a:close/>
                <a:moveTo>
                  <a:pt x="215051" y="40571"/>
                </a:moveTo>
                <a:lnTo>
                  <a:pt x="217908" y="42212"/>
                </a:lnTo>
                <a:lnTo>
                  <a:pt x="220370" y="43641"/>
                </a:lnTo>
                <a:lnTo>
                  <a:pt x="209731" y="43641"/>
                </a:lnTo>
                <a:lnTo>
                  <a:pt x="212193" y="42212"/>
                </a:lnTo>
                <a:lnTo>
                  <a:pt x="215051" y="40571"/>
                </a:lnTo>
                <a:close/>
                <a:moveTo>
                  <a:pt x="226692" y="40571"/>
                </a:moveTo>
                <a:lnTo>
                  <a:pt x="229519" y="42212"/>
                </a:lnTo>
                <a:lnTo>
                  <a:pt x="232011" y="43641"/>
                </a:lnTo>
                <a:lnTo>
                  <a:pt x="221373" y="43641"/>
                </a:lnTo>
                <a:lnTo>
                  <a:pt x="223835" y="42212"/>
                </a:lnTo>
                <a:lnTo>
                  <a:pt x="226692" y="40571"/>
                </a:lnTo>
                <a:close/>
                <a:moveTo>
                  <a:pt x="238303" y="40571"/>
                </a:moveTo>
                <a:lnTo>
                  <a:pt x="241160" y="42212"/>
                </a:lnTo>
                <a:lnTo>
                  <a:pt x="243622" y="43641"/>
                </a:lnTo>
                <a:lnTo>
                  <a:pt x="232984" y="43641"/>
                </a:lnTo>
                <a:lnTo>
                  <a:pt x="235446" y="42212"/>
                </a:lnTo>
                <a:lnTo>
                  <a:pt x="238303" y="40571"/>
                </a:lnTo>
                <a:close/>
                <a:moveTo>
                  <a:pt x="249945" y="40571"/>
                </a:moveTo>
                <a:lnTo>
                  <a:pt x="252772" y="42212"/>
                </a:lnTo>
                <a:lnTo>
                  <a:pt x="255264" y="43641"/>
                </a:lnTo>
                <a:lnTo>
                  <a:pt x="244626" y="43641"/>
                </a:lnTo>
                <a:lnTo>
                  <a:pt x="247088" y="42212"/>
                </a:lnTo>
                <a:lnTo>
                  <a:pt x="249945" y="40571"/>
                </a:lnTo>
                <a:close/>
                <a:moveTo>
                  <a:pt x="261556" y="40571"/>
                </a:moveTo>
                <a:lnTo>
                  <a:pt x="264413" y="42212"/>
                </a:lnTo>
                <a:lnTo>
                  <a:pt x="266875" y="43641"/>
                </a:lnTo>
                <a:lnTo>
                  <a:pt x="256237" y="43641"/>
                </a:lnTo>
                <a:lnTo>
                  <a:pt x="258699" y="42212"/>
                </a:lnTo>
                <a:lnTo>
                  <a:pt x="261556" y="40571"/>
                </a:lnTo>
                <a:close/>
                <a:moveTo>
                  <a:pt x="273198" y="40571"/>
                </a:moveTo>
                <a:lnTo>
                  <a:pt x="276024" y="42212"/>
                </a:lnTo>
                <a:lnTo>
                  <a:pt x="278517" y="43641"/>
                </a:lnTo>
                <a:lnTo>
                  <a:pt x="267878" y="43641"/>
                </a:lnTo>
                <a:lnTo>
                  <a:pt x="270340" y="42212"/>
                </a:lnTo>
                <a:lnTo>
                  <a:pt x="273198" y="40571"/>
                </a:lnTo>
                <a:close/>
                <a:moveTo>
                  <a:pt x="11217" y="43884"/>
                </a:moveTo>
                <a:lnTo>
                  <a:pt x="5898" y="46954"/>
                </a:lnTo>
                <a:lnTo>
                  <a:pt x="578" y="43884"/>
                </a:lnTo>
                <a:close/>
                <a:moveTo>
                  <a:pt x="22828" y="43884"/>
                </a:moveTo>
                <a:lnTo>
                  <a:pt x="17509" y="46954"/>
                </a:lnTo>
                <a:lnTo>
                  <a:pt x="12190" y="43884"/>
                </a:lnTo>
                <a:close/>
                <a:moveTo>
                  <a:pt x="34470" y="43884"/>
                </a:moveTo>
                <a:lnTo>
                  <a:pt x="29150" y="46954"/>
                </a:lnTo>
                <a:lnTo>
                  <a:pt x="23831" y="43884"/>
                </a:lnTo>
                <a:close/>
                <a:moveTo>
                  <a:pt x="46081" y="43884"/>
                </a:moveTo>
                <a:lnTo>
                  <a:pt x="40762" y="46954"/>
                </a:lnTo>
                <a:lnTo>
                  <a:pt x="35442" y="43884"/>
                </a:lnTo>
                <a:close/>
                <a:moveTo>
                  <a:pt x="57722" y="43884"/>
                </a:moveTo>
                <a:lnTo>
                  <a:pt x="52403" y="46954"/>
                </a:lnTo>
                <a:lnTo>
                  <a:pt x="47084" y="43884"/>
                </a:lnTo>
                <a:close/>
                <a:moveTo>
                  <a:pt x="69334" y="43884"/>
                </a:moveTo>
                <a:lnTo>
                  <a:pt x="64014" y="46954"/>
                </a:lnTo>
                <a:lnTo>
                  <a:pt x="58695" y="43884"/>
                </a:lnTo>
                <a:close/>
                <a:moveTo>
                  <a:pt x="80945" y="43884"/>
                </a:moveTo>
                <a:lnTo>
                  <a:pt x="75625" y="46954"/>
                </a:lnTo>
                <a:lnTo>
                  <a:pt x="70306" y="43884"/>
                </a:lnTo>
                <a:close/>
                <a:moveTo>
                  <a:pt x="92556" y="43884"/>
                </a:moveTo>
                <a:lnTo>
                  <a:pt x="87237" y="46954"/>
                </a:lnTo>
                <a:lnTo>
                  <a:pt x="81917" y="43884"/>
                </a:lnTo>
                <a:close/>
                <a:moveTo>
                  <a:pt x="104197" y="43884"/>
                </a:moveTo>
                <a:lnTo>
                  <a:pt x="98878" y="46954"/>
                </a:lnTo>
                <a:lnTo>
                  <a:pt x="93559" y="43884"/>
                </a:lnTo>
                <a:close/>
                <a:moveTo>
                  <a:pt x="115809" y="43884"/>
                </a:moveTo>
                <a:lnTo>
                  <a:pt x="110489" y="46954"/>
                </a:lnTo>
                <a:lnTo>
                  <a:pt x="105170" y="43884"/>
                </a:lnTo>
                <a:close/>
                <a:moveTo>
                  <a:pt x="127450" y="43884"/>
                </a:moveTo>
                <a:lnTo>
                  <a:pt x="122131" y="46954"/>
                </a:lnTo>
                <a:lnTo>
                  <a:pt x="116812" y="43884"/>
                </a:lnTo>
                <a:close/>
                <a:moveTo>
                  <a:pt x="139061" y="43884"/>
                </a:moveTo>
                <a:lnTo>
                  <a:pt x="133742" y="46954"/>
                </a:lnTo>
                <a:lnTo>
                  <a:pt x="128423" y="43884"/>
                </a:lnTo>
                <a:close/>
                <a:moveTo>
                  <a:pt x="150642" y="43884"/>
                </a:moveTo>
                <a:lnTo>
                  <a:pt x="145323" y="46954"/>
                </a:lnTo>
                <a:lnTo>
                  <a:pt x="140004" y="43884"/>
                </a:lnTo>
                <a:close/>
                <a:moveTo>
                  <a:pt x="162284" y="43884"/>
                </a:moveTo>
                <a:lnTo>
                  <a:pt x="156964" y="46954"/>
                </a:lnTo>
                <a:lnTo>
                  <a:pt x="151645" y="43884"/>
                </a:lnTo>
                <a:close/>
                <a:moveTo>
                  <a:pt x="173895" y="43884"/>
                </a:moveTo>
                <a:lnTo>
                  <a:pt x="168575" y="46954"/>
                </a:lnTo>
                <a:lnTo>
                  <a:pt x="163256" y="43884"/>
                </a:lnTo>
                <a:close/>
                <a:moveTo>
                  <a:pt x="185536" y="43884"/>
                </a:moveTo>
                <a:lnTo>
                  <a:pt x="180217" y="46954"/>
                </a:lnTo>
                <a:lnTo>
                  <a:pt x="174898" y="43884"/>
                </a:lnTo>
                <a:close/>
                <a:moveTo>
                  <a:pt x="197147" y="43884"/>
                </a:moveTo>
                <a:lnTo>
                  <a:pt x="191828" y="46954"/>
                </a:lnTo>
                <a:lnTo>
                  <a:pt x="186509" y="43884"/>
                </a:lnTo>
                <a:close/>
                <a:moveTo>
                  <a:pt x="208789" y="43884"/>
                </a:moveTo>
                <a:lnTo>
                  <a:pt x="203470" y="46954"/>
                </a:lnTo>
                <a:lnTo>
                  <a:pt x="198151" y="43884"/>
                </a:lnTo>
                <a:close/>
                <a:moveTo>
                  <a:pt x="220370" y="43884"/>
                </a:moveTo>
                <a:lnTo>
                  <a:pt x="215051" y="46954"/>
                </a:lnTo>
                <a:lnTo>
                  <a:pt x="209731" y="43884"/>
                </a:lnTo>
                <a:close/>
                <a:moveTo>
                  <a:pt x="232011" y="43884"/>
                </a:moveTo>
                <a:lnTo>
                  <a:pt x="226692" y="46954"/>
                </a:lnTo>
                <a:lnTo>
                  <a:pt x="221373" y="43884"/>
                </a:lnTo>
                <a:close/>
                <a:moveTo>
                  <a:pt x="243622" y="43884"/>
                </a:moveTo>
                <a:lnTo>
                  <a:pt x="238303" y="46954"/>
                </a:lnTo>
                <a:lnTo>
                  <a:pt x="232984" y="43884"/>
                </a:lnTo>
                <a:close/>
                <a:moveTo>
                  <a:pt x="255264" y="43884"/>
                </a:moveTo>
                <a:lnTo>
                  <a:pt x="249945" y="46954"/>
                </a:lnTo>
                <a:lnTo>
                  <a:pt x="244626" y="43884"/>
                </a:lnTo>
                <a:close/>
                <a:moveTo>
                  <a:pt x="266875" y="43884"/>
                </a:moveTo>
                <a:lnTo>
                  <a:pt x="261556" y="46954"/>
                </a:lnTo>
                <a:lnTo>
                  <a:pt x="256237" y="43884"/>
                </a:lnTo>
                <a:close/>
                <a:moveTo>
                  <a:pt x="278517" y="43884"/>
                </a:moveTo>
                <a:lnTo>
                  <a:pt x="273198" y="46954"/>
                </a:lnTo>
                <a:lnTo>
                  <a:pt x="267878" y="43884"/>
                </a:lnTo>
                <a:close/>
                <a:moveTo>
                  <a:pt x="46202" y="44097"/>
                </a:moveTo>
                <a:lnTo>
                  <a:pt x="40883" y="53307"/>
                </a:lnTo>
                <a:lnTo>
                  <a:pt x="40883" y="47167"/>
                </a:lnTo>
                <a:lnTo>
                  <a:pt x="46202" y="44097"/>
                </a:lnTo>
                <a:close/>
                <a:moveTo>
                  <a:pt x="243774" y="44097"/>
                </a:moveTo>
                <a:lnTo>
                  <a:pt x="238455" y="53307"/>
                </a:lnTo>
                <a:lnTo>
                  <a:pt x="238455" y="47167"/>
                </a:lnTo>
                <a:lnTo>
                  <a:pt x="243774" y="44097"/>
                </a:lnTo>
                <a:close/>
                <a:moveTo>
                  <a:pt x="255355" y="44097"/>
                </a:moveTo>
                <a:lnTo>
                  <a:pt x="250036" y="53307"/>
                </a:lnTo>
                <a:lnTo>
                  <a:pt x="250036" y="47167"/>
                </a:lnTo>
                <a:lnTo>
                  <a:pt x="255355" y="44097"/>
                </a:lnTo>
                <a:close/>
                <a:moveTo>
                  <a:pt x="266997" y="44097"/>
                </a:moveTo>
                <a:lnTo>
                  <a:pt x="261678" y="53307"/>
                </a:lnTo>
                <a:lnTo>
                  <a:pt x="261678" y="47167"/>
                </a:lnTo>
                <a:lnTo>
                  <a:pt x="266997" y="44097"/>
                </a:lnTo>
                <a:close/>
                <a:moveTo>
                  <a:pt x="278608" y="44097"/>
                </a:moveTo>
                <a:lnTo>
                  <a:pt x="273289" y="53307"/>
                </a:lnTo>
                <a:lnTo>
                  <a:pt x="273289" y="47167"/>
                </a:lnTo>
                <a:lnTo>
                  <a:pt x="278608" y="44097"/>
                </a:lnTo>
                <a:close/>
                <a:moveTo>
                  <a:pt x="457" y="44158"/>
                </a:moveTo>
                <a:lnTo>
                  <a:pt x="5776" y="47167"/>
                </a:lnTo>
                <a:lnTo>
                  <a:pt x="5776" y="53337"/>
                </a:lnTo>
                <a:lnTo>
                  <a:pt x="457" y="44158"/>
                </a:lnTo>
                <a:close/>
                <a:moveTo>
                  <a:pt x="11369" y="44097"/>
                </a:moveTo>
                <a:lnTo>
                  <a:pt x="6050" y="53337"/>
                </a:lnTo>
                <a:lnTo>
                  <a:pt x="6050" y="47167"/>
                </a:lnTo>
                <a:lnTo>
                  <a:pt x="11369" y="44097"/>
                </a:lnTo>
                <a:close/>
                <a:moveTo>
                  <a:pt x="12098" y="44158"/>
                </a:moveTo>
                <a:lnTo>
                  <a:pt x="17418" y="47167"/>
                </a:lnTo>
                <a:lnTo>
                  <a:pt x="17418" y="53337"/>
                </a:lnTo>
                <a:lnTo>
                  <a:pt x="12098" y="44158"/>
                </a:lnTo>
                <a:close/>
                <a:moveTo>
                  <a:pt x="22980" y="44097"/>
                </a:moveTo>
                <a:lnTo>
                  <a:pt x="17661" y="53337"/>
                </a:lnTo>
                <a:lnTo>
                  <a:pt x="17661" y="47167"/>
                </a:lnTo>
                <a:lnTo>
                  <a:pt x="22980" y="44097"/>
                </a:lnTo>
                <a:close/>
                <a:moveTo>
                  <a:pt x="23710" y="44097"/>
                </a:moveTo>
                <a:lnTo>
                  <a:pt x="29029" y="47167"/>
                </a:lnTo>
                <a:lnTo>
                  <a:pt x="29029" y="53337"/>
                </a:lnTo>
                <a:lnTo>
                  <a:pt x="23710" y="44097"/>
                </a:lnTo>
                <a:close/>
                <a:moveTo>
                  <a:pt x="34622" y="44097"/>
                </a:moveTo>
                <a:lnTo>
                  <a:pt x="29302" y="53337"/>
                </a:lnTo>
                <a:lnTo>
                  <a:pt x="29302" y="47167"/>
                </a:lnTo>
                <a:lnTo>
                  <a:pt x="34622" y="44097"/>
                </a:lnTo>
                <a:close/>
                <a:moveTo>
                  <a:pt x="35290" y="44158"/>
                </a:moveTo>
                <a:lnTo>
                  <a:pt x="40610" y="47167"/>
                </a:lnTo>
                <a:lnTo>
                  <a:pt x="40610" y="53337"/>
                </a:lnTo>
                <a:lnTo>
                  <a:pt x="35290" y="44158"/>
                </a:lnTo>
                <a:close/>
                <a:moveTo>
                  <a:pt x="46932" y="44158"/>
                </a:moveTo>
                <a:lnTo>
                  <a:pt x="52251" y="47228"/>
                </a:lnTo>
                <a:lnTo>
                  <a:pt x="52251" y="53337"/>
                </a:lnTo>
                <a:lnTo>
                  <a:pt x="46932" y="44158"/>
                </a:lnTo>
                <a:close/>
                <a:moveTo>
                  <a:pt x="57844" y="44097"/>
                </a:moveTo>
                <a:lnTo>
                  <a:pt x="52525" y="53337"/>
                </a:lnTo>
                <a:lnTo>
                  <a:pt x="52525" y="47167"/>
                </a:lnTo>
                <a:lnTo>
                  <a:pt x="57844" y="44097"/>
                </a:lnTo>
                <a:close/>
                <a:moveTo>
                  <a:pt x="58543" y="44158"/>
                </a:moveTo>
                <a:lnTo>
                  <a:pt x="63862" y="47228"/>
                </a:lnTo>
                <a:lnTo>
                  <a:pt x="63862" y="53337"/>
                </a:lnTo>
                <a:lnTo>
                  <a:pt x="58543" y="44158"/>
                </a:lnTo>
                <a:close/>
                <a:moveTo>
                  <a:pt x="69455" y="44097"/>
                </a:moveTo>
                <a:lnTo>
                  <a:pt x="64136" y="53337"/>
                </a:lnTo>
                <a:lnTo>
                  <a:pt x="64136" y="47167"/>
                </a:lnTo>
                <a:lnTo>
                  <a:pt x="69455" y="44097"/>
                </a:lnTo>
                <a:close/>
                <a:moveTo>
                  <a:pt x="70185" y="44158"/>
                </a:moveTo>
                <a:lnTo>
                  <a:pt x="75504" y="47228"/>
                </a:lnTo>
                <a:lnTo>
                  <a:pt x="75504" y="53337"/>
                </a:lnTo>
                <a:lnTo>
                  <a:pt x="70185" y="44158"/>
                </a:lnTo>
                <a:close/>
                <a:moveTo>
                  <a:pt x="81097" y="44097"/>
                </a:moveTo>
                <a:lnTo>
                  <a:pt x="75777" y="53337"/>
                </a:lnTo>
                <a:lnTo>
                  <a:pt x="75777" y="47167"/>
                </a:lnTo>
                <a:lnTo>
                  <a:pt x="81097" y="44097"/>
                </a:lnTo>
                <a:close/>
                <a:moveTo>
                  <a:pt x="81796" y="44158"/>
                </a:moveTo>
                <a:lnTo>
                  <a:pt x="87115" y="47228"/>
                </a:lnTo>
                <a:lnTo>
                  <a:pt x="87115" y="53337"/>
                </a:lnTo>
                <a:lnTo>
                  <a:pt x="81796" y="44158"/>
                </a:lnTo>
                <a:close/>
                <a:moveTo>
                  <a:pt x="92708" y="44097"/>
                </a:moveTo>
                <a:lnTo>
                  <a:pt x="87389" y="53337"/>
                </a:lnTo>
                <a:lnTo>
                  <a:pt x="87389" y="47167"/>
                </a:lnTo>
                <a:lnTo>
                  <a:pt x="92708" y="44097"/>
                </a:lnTo>
                <a:close/>
                <a:moveTo>
                  <a:pt x="93437" y="44158"/>
                </a:moveTo>
                <a:lnTo>
                  <a:pt x="98757" y="47228"/>
                </a:lnTo>
                <a:lnTo>
                  <a:pt x="98757" y="53337"/>
                </a:lnTo>
                <a:lnTo>
                  <a:pt x="93437" y="44158"/>
                </a:lnTo>
                <a:close/>
                <a:moveTo>
                  <a:pt x="104349" y="44097"/>
                </a:moveTo>
                <a:lnTo>
                  <a:pt x="99030" y="53337"/>
                </a:lnTo>
                <a:lnTo>
                  <a:pt x="99030" y="47167"/>
                </a:lnTo>
                <a:lnTo>
                  <a:pt x="104349" y="44097"/>
                </a:lnTo>
                <a:close/>
                <a:moveTo>
                  <a:pt x="105018" y="44158"/>
                </a:moveTo>
                <a:lnTo>
                  <a:pt x="110337" y="47228"/>
                </a:lnTo>
                <a:lnTo>
                  <a:pt x="110337" y="53337"/>
                </a:lnTo>
                <a:lnTo>
                  <a:pt x="105018" y="44158"/>
                </a:lnTo>
                <a:close/>
                <a:moveTo>
                  <a:pt x="115930" y="44097"/>
                </a:moveTo>
                <a:lnTo>
                  <a:pt x="110611" y="53337"/>
                </a:lnTo>
                <a:lnTo>
                  <a:pt x="110611" y="47167"/>
                </a:lnTo>
                <a:lnTo>
                  <a:pt x="115930" y="44097"/>
                </a:lnTo>
                <a:close/>
                <a:moveTo>
                  <a:pt x="116660" y="44158"/>
                </a:moveTo>
                <a:lnTo>
                  <a:pt x="121979" y="47228"/>
                </a:lnTo>
                <a:lnTo>
                  <a:pt x="121979" y="53337"/>
                </a:lnTo>
                <a:lnTo>
                  <a:pt x="116660" y="44158"/>
                </a:lnTo>
                <a:close/>
                <a:moveTo>
                  <a:pt x="127541" y="44097"/>
                </a:moveTo>
                <a:lnTo>
                  <a:pt x="122222" y="53337"/>
                </a:lnTo>
                <a:lnTo>
                  <a:pt x="122222" y="47167"/>
                </a:lnTo>
                <a:lnTo>
                  <a:pt x="127541" y="44097"/>
                </a:lnTo>
                <a:close/>
                <a:moveTo>
                  <a:pt x="128271" y="44158"/>
                </a:moveTo>
                <a:lnTo>
                  <a:pt x="133590" y="47228"/>
                </a:lnTo>
                <a:lnTo>
                  <a:pt x="133590" y="53337"/>
                </a:lnTo>
                <a:lnTo>
                  <a:pt x="128271" y="44158"/>
                </a:lnTo>
                <a:close/>
                <a:moveTo>
                  <a:pt x="139183" y="44097"/>
                </a:moveTo>
                <a:lnTo>
                  <a:pt x="133864" y="53337"/>
                </a:lnTo>
                <a:lnTo>
                  <a:pt x="133864" y="47167"/>
                </a:lnTo>
                <a:lnTo>
                  <a:pt x="139183" y="44097"/>
                </a:lnTo>
                <a:close/>
                <a:moveTo>
                  <a:pt x="139912" y="44158"/>
                </a:moveTo>
                <a:lnTo>
                  <a:pt x="145232" y="47228"/>
                </a:lnTo>
                <a:lnTo>
                  <a:pt x="145232" y="53337"/>
                </a:lnTo>
                <a:lnTo>
                  <a:pt x="139912" y="44158"/>
                </a:lnTo>
                <a:close/>
                <a:moveTo>
                  <a:pt x="150794" y="44097"/>
                </a:moveTo>
                <a:lnTo>
                  <a:pt x="145475" y="53337"/>
                </a:lnTo>
                <a:lnTo>
                  <a:pt x="145475" y="47167"/>
                </a:lnTo>
                <a:lnTo>
                  <a:pt x="150794" y="44097"/>
                </a:lnTo>
                <a:close/>
                <a:moveTo>
                  <a:pt x="151523" y="44158"/>
                </a:moveTo>
                <a:lnTo>
                  <a:pt x="156843" y="47228"/>
                </a:lnTo>
                <a:lnTo>
                  <a:pt x="156843" y="53337"/>
                </a:lnTo>
                <a:lnTo>
                  <a:pt x="151523" y="44158"/>
                </a:lnTo>
                <a:close/>
                <a:moveTo>
                  <a:pt x="162436" y="44097"/>
                </a:moveTo>
                <a:lnTo>
                  <a:pt x="157116" y="53337"/>
                </a:lnTo>
                <a:lnTo>
                  <a:pt x="157116" y="47167"/>
                </a:lnTo>
                <a:lnTo>
                  <a:pt x="162436" y="44097"/>
                </a:lnTo>
                <a:close/>
                <a:moveTo>
                  <a:pt x="163165" y="44158"/>
                </a:moveTo>
                <a:lnTo>
                  <a:pt x="168484" y="47228"/>
                </a:lnTo>
                <a:lnTo>
                  <a:pt x="168484" y="53337"/>
                </a:lnTo>
                <a:lnTo>
                  <a:pt x="163165" y="44158"/>
                </a:lnTo>
                <a:close/>
                <a:moveTo>
                  <a:pt x="174047" y="44097"/>
                </a:moveTo>
                <a:lnTo>
                  <a:pt x="168727" y="53337"/>
                </a:lnTo>
                <a:lnTo>
                  <a:pt x="168727" y="47167"/>
                </a:lnTo>
                <a:lnTo>
                  <a:pt x="174047" y="44097"/>
                </a:lnTo>
                <a:close/>
                <a:moveTo>
                  <a:pt x="174746" y="44158"/>
                </a:moveTo>
                <a:lnTo>
                  <a:pt x="180065" y="47228"/>
                </a:lnTo>
                <a:lnTo>
                  <a:pt x="180065" y="53337"/>
                </a:lnTo>
                <a:lnTo>
                  <a:pt x="174746" y="44158"/>
                </a:lnTo>
                <a:close/>
                <a:moveTo>
                  <a:pt x="185658" y="44097"/>
                </a:moveTo>
                <a:lnTo>
                  <a:pt x="180339" y="53337"/>
                </a:lnTo>
                <a:lnTo>
                  <a:pt x="180339" y="47167"/>
                </a:lnTo>
                <a:lnTo>
                  <a:pt x="185658" y="44097"/>
                </a:lnTo>
                <a:close/>
                <a:moveTo>
                  <a:pt x="186357" y="44158"/>
                </a:moveTo>
                <a:lnTo>
                  <a:pt x="191676" y="47228"/>
                </a:lnTo>
                <a:lnTo>
                  <a:pt x="191676" y="53337"/>
                </a:lnTo>
                <a:lnTo>
                  <a:pt x="186357" y="44158"/>
                </a:lnTo>
                <a:close/>
                <a:moveTo>
                  <a:pt x="197269" y="44097"/>
                </a:moveTo>
                <a:lnTo>
                  <a:pt x="191950" y="53337"/>
                </a:lnTo>
                <a:lnTo>
                  <a:pt x="191950" y="47167"/>
                </a:lnTo>
                <a:lnTo>
                  <a:pt x="197269" y="44097"/>
                </a:lnTo>
                <a:close/>
                <a:moveTo>
                  <a:pt x="197999" y="44158"/>
                </a:moveTo>
                <a:lnTo>
                  <a:pt x="203318" y="47228"/>
                </a:lnTo>
                <a:lnTo>
                  <a:pt x="203318" y="53337"/>
                </a:lnTo>
                <a:lnTo>
                  <a:pt x="197999" y="44158"/>
                </a:lnTo>
                <a:close/>
                <a:moveTo>
                  <a:pt x="208911" y="44097"/>
                </a:moveTo>
                <a:lnTo>
                  <a:pt x="203591" y="53337"/>
                </a:lnTo>
                <a:lnTo>
                  <a:pt x="203591" y="47167"/>
                </a:lnTo>
                <a:lnTo>
                  <a:pt x="208911" y="44097"/>
                </a:lnTo>
                <a:close/>
                <a:moveTo>
                  <a:pt x="209610" y="44158"/>
                </a:moveTo>
                <a:lnTo>
                  <a:pt x="214929" y="47228"/>
                </a:lnTo>
                <a:lnTo>
                  <a:pt x="214929" y="53337"/>
                </a:lnTo>
                <a:lnTo>
                  <a:pt x="209610" y="44158"/>
                </a:lnTo>
                <a:close/>
                <a:moveTo>
                  <a:pt x="220522" y="44097"/>
                </a:moveTo>
                <a:lnTo>
                  <a:pt x="215202" y="53337"/>
                </a:lnTo>
                <a:lnTo>
                  <a:pt x="215202" y="47167"/>
                </a:lnTo>
                <a:lnTo>
                  <a:pt x="220522" y="44097"/>
                </a:lnTo>
                <a:close/>
                <a:moveTo>
                  <a:pt x="221251" y="44158"/>
                </a:moveTo>
                <a:lnTo>
                  <a:pt x="226570" y="47228"/>
                </a:lnTo>
                <a:lnTo>
                  <a:pt x="226570" y="53337"/>
                </a:lnTo>
                <a:lnTo>
                  <a:pt x="221251" y="44158"/>
                </a:lnTo>
                <a:close/>
                <a:moveTo>
                  <a:pt x="232163" y="44097"/>
                </a:moveTo>
                <a:lnTo>
                  <a:pt x="226844" y="53337"/>
                </a:lnTo>
                <a:lnTo>
                  <a:pt x="226844" y="47167"/>
                </a:lnTo>
                <a:lnTo>
                  <a:pt x="232163" y="44097"/>
                </a:lnTo>
                <a:close/>
                <a:moveTo>
                  <a:pt x="232862" y="44097"/>
                </a:moveTo>
                <a:lnTo>
                  <a:pt x="238182" y="47167"/>
                </a:lnTo>
                <a:lnTo>
                  <a:pt x="238182" y="53337"/>
                </a:lnTo>
                <a:lnTo>
                  <a:pt x="232862" y="44097"/>
                </a:lnTo>
                <a:close/>
                <a:moveTo>
                  <a:pt x="244474" y="44097"/>
                </a:moveTo>
                <a:lnTo>
                  <a:pt x="249793" y="47167"/>
                </a:lnTo>
                <a:lnTo>
                  <a:pt x="249793" y="53337"/>
                </a:lnTo>
                <a:lnTo>
                  <a:pt x="244474" y="44097"/>
                </a:lnTo>
                <a:close/>
                <a:moveTo>
                  <a:pt x="256085" y="44097"/>
                </a:moveTo>
                <a:lnTo>
                  <a:pt x="261404" y="47167"/>
                </a:lnTo>
                <a:lnTo>
                  <a:pt x="261404" y="53337"/>
                </a:lnTo>
                <a:lnTo>
                  <a:pt x="256085" y="44097"/>
                </a:lnTo>
                <a:close/>
                <a:moveTo>
                  <a:pt x="267726" y="44097"/>
                </a:moveTo>
                <a:lnTo>
                  <a:pt x="273046" y="47167"/>
                </a:lnTo>
                <a:lnTo>
                  <a:pt x="273046" y="53337"/>
                </a:lnTo>
                <a:lnTo>
                  <a:pt x="267726" y="44097"/>
                </a:lnTo>
                <a:close/>
                <a:moveTo>
                  <a:pt x="11855" y="44249"/>
                </a:moveTo>
                <a:lnTo>
                  <a:pt x="17174" y="53459"/>
                </a:lnTo>
                <a:lnTo>
                  <a:pt x="17174" y="53459"/>
                </a:lnTo>
                <a:lnTo>
                  <a:pt x="11855" y="50389"/>
                </a:lnTo>
                <a:lnTo>
                  <a:pt x="11855" y="44249"/>
                </a:lnTo>
                <a:close/>
                <a:moveTo>
                  <a:pt x="23497" y="44249"/>
                </a:moveTo>
                <a:lnTo>
                  <a:pt x="28816" y="53459"/>
                </a:lnTo>
                <a:lnTo>
                  <a:pt x="28816" y="53459"/>
                </a:lnTo>
                <a:lnTo>
                  <a:pt x="23497" y="50389"/>
                </a:lnTo>
                <a:lnTo>
                  <a:pt x="23497" y="44249"/>
                </a:lnTo>
                <a:close/>
                <a:moveTo>
                  <a:pt x="35078" y="44249"/>
                </a:moveTo>
                <a:lnTo>
                  <a:pt x="40397" y="53459"/>
                </a:lnTo>
                <a:lnTo>
                  <a:pt x="40397" y="53459"/>
                </a:lnTo>
                <a:lnTo>
                  <a:pt x="35078" y="50389"/>
                </a:lnTo>
                <a:lnTo>
                  <a:pt x="35078" y="44249"/>
                </a:lnTo>
                <a:close/>
                <a:moveTo>
                  <a:pt x="93194" y="44249"/>
                </a:moveTo>
                <a:lnTo>
                  <a:pt x="98513" y="53459"/>
                </a:lnTo>
                <a:lnTo>
                  <a:pt x="98513" y="53459"/>
                </a:lnTo>
                <a:lnTo>
                  <a:pt x="93194" y="50419"/>
                </a:lnTo>
                <a:lnTo>
                  <a:pt x="93194" y="44249"/>
                </a:lnTo>
                <a:close/>
                <a:moveTo>
                  <a:pt x="244" y="44249"/>
                </a:moveTo>
                <a:lnTo>
                  <a:pt x="5563" y="53459"/>
                </a:lnTo>
                <a:lnTo>
                  <a:pt x="214" y="50389"/>
                </a:lnTo>
                <a:lnTo>
                  <a:pt x="214" y="44249"/>
                </a:lnTo>
                <a:close/>
                <a:moveTo>
                  <a:pt x="46689" y="44249"/>
                </a:moveTo>
                <a:lnTo>
                  <a:pt x="52008" y="53459"/>
                </a:lnTo>
                <a:lnTo>
                  <a:pt x="46689" y="50389"/>
                </a:lnTo>
                <a:lnTo>
                  <a:pt x="46689" y="44249"/>
                </a:lnTo>
                <a:close/>
                <a:moveTo>
                  <a:pt x="58330" y="44249"/>
                </a:moveTo>
                <a:lnTo>
                  <a:pt x="63650" y="53459"/>
                </a:lnTo>
                <a:lnTo>
                  <a:pt x="58330" y="50419"/>
                </a:lnTo>
                <a:lnTo>
                  <a:pt x="58330" y="44249"/>
                </a:lnTo>
                <a:close/>
                <a:moveTo>
                  <a:pt x="69941" y="44249"/>
                </a:moveTo>
                <a:lnTo>
                  <a:pt x="75261" y="53459"/>
                </a:lnTo>
                <a:lnTo>
                  <a:pt x="69941" y="50419"/>
                </a:lnTo>
                <a:lnTo>
                  <a:pt x="69941" y="44249"/>
                </a:lnTo>
                <a:close/>
                <a:moveTo>
                  <a:pt x="81583" y="44249"/>
                </a:moveTo>
                <a:lnTo>
                  <a:pt x="86902" y="53459"/>
                </a:lnTo>
                <a:lnTo>
                  <a:pt x="81583" y="50419"/>
                </a:lnTo>
                <a:lnTo>
                  <a:pt x="81583" y="44249"/>
                </a:lnTo>
                <a:close/>
                <a:moveTo>
                  <a:pt x="104836" y="44249"/>
                </a:moveTo>
                <a:lnTo>
                  <a:pt x="110155" y="53459"/>
                </a:lnTo>
                <a:lnTo>
                  <a:pt x="104836" y="50419"/>
                </a:lnTo>
                <a:lnTo>
                  <a:pt x="104836" y="44249"/>
                </a:lnTo>
                <a:close/>
                <a:moveTo>
                  <a:pt x="116416" y="44249"/>
                </a:moveTo>
                <a:lnTo>
                  <a:pt x="121736" y="53459"/>
                </a:lnTo>
                <a:lnTo>
                  <a:pt x="116416" y="50419"/>
                </a:lnTo>
                <a:lnTo>
                  <a:pt x="116416" y="44249"/>
                </a:lnTo>
                <a:close/>
                <a:moveTo>
                  <a:pt x="128058" y="44249"/>
                </a:moveTo>
                <a:lnTo>
                  <a:pt x="133377" y="53459"/>
                </a:lnTo>
                <a:lnTo>
                  <a:pt x="128058" y="50419"/>
                </a:lnTo>
                <a:lnTo>
                  <a:pt x="128058" y="44249"/>
                </a:lnTo>
                <a:close/>
                <a:moveTo>
                  <a:pt x="139669" y="44249"/>
                </a:moveTo>
                <a:lnTo>
                  <a:pt x="144988" y="53459"/>
                </a:lnTo>
                <a:lnTo>
                  <a:pt x="139669" y="50419"/>
                </a:lnTo>
                <a:lnTo>
                  <a:pt x="139669" y="44249"/>
                </a:lnTo>
                <a:close/>
                <a:moveTo>
                  <a:pt x="151311" y="44249"/>
                </a:moveTo>
                <a:lnTo>
                  <a:pt x="156630" y="53459"/>
                </a:lnTo>
                <a:lnTo>
                  <a:pt x="151311" y="50419"/>
                </a:lnTo>
                <a:lnTo>
                  <a:pt x="151311" y="44249"/>
                </a:lnTo>
                <a:close/>
                <a:moveTo>
                  <a:pt x="162922" y="44249"/>
                </a:moveTo>
                <a:lnTo>
                  <a:pt x="168241" y="53459"/>
                </a:lnTo>
                <a:lnTo>
                  <a:pt x="162922" y="50419"/>
                </a:lnTo>
                <a:lnTo>
                  <a:pt x="162922" y="44249"/>
                </a:lnTo>
                <a:close/>
                <a:moveTo>
                  <a:pt x="174503" y="44249"/>
                </a:moveTo>
                <a:lnTo>
                  <a:pt x="179822" y="53459"/>
                </a:lnTo>
                <a:lnTo>
                  <a:pt x="174503" y="50419"/>
                </a:lnTo>
                <a:lnTo>
                  <a:pt x="174503" y="44249"/>
                </a:lnTo>
                <a:close/>
                <a:moveTo>
                  <a:pt x="186144" y="44249"/>
                </a:moveTo>
                <a:lnTo>
                  <a:pt x="191463" y="53459"/>
                </a:lnTo>
                <a:lnTo>
                  <a:pt x="186144" y="50419"/>
                </a:lnTo>
                <a:lnTo>
                  <a:pt x="186144" y="44249"/>
                </a:lnTo>
                <a:close/>
                <a:moveTo>
                  <a:pt x="197755" y="44249"/>
                </a:moveTo>
                <a:lnTo>
                  <a:pt x="203075" y="53459"/>
                </a:lnTo>
                <a:lnTo>
                  <a:pt x="197755" y="50419"/>
                </a:lnTo>
                <a:lnTo>
                  <a:pt x="197755" y="44249"/>
                </a:lnTo>
                <a:close/>
                <a:moveTo>
                  <a:pt x="209397" y="44249"/>
                </a:moveTo>
                <a:lnTo>
                  <a:pt x="214716" y="53459"/>
                </a:lnTo>
                <a:lnTo>
                  <a:pt x="209397" y="50419"/>
                </a:lnTo>
                <a:lnTo>
                  <a:pt x="209397" y="44249"/>
                </a:lnTo>
                <a:close/>
                <a:moveTo>
                  <a:pt x="221008" y="44249"/>
                </a:moveTo>
                <a:lnTo>
                  <a:pt x="226327" y="53459"/>
                </a:lnTo>
                <a:lnTo>
                  <a:pt x="221008" y="50419"/>
                </a:lnTo>
                <a:lnTo>
                  <a:pt x="221008" y="44249"/>
                </a:lnTo>
                <a:close/>
                <a:moveTo>
                  <a:pt x="232650" y="44249"/>
                </a:moveTo>
                <a:lnTo>
                  <a:pt x="237969" y="53459"/>
                </a:lnTo>
                <a:lnTo>
                  <a:pt x="232650" y="50419"/>
                </a:lnTo>
                <a:lnTo>
                  <a:pt x="232650" y="44249"/>
                </a:lnTo>
                <a:close/>
                <a:moveTo>
                  <a:pt x="244230" y="44249"/>
                </a:moveTo>
                <a:lnTo>
                  <a:pt x="249550" y="53459"/>
                </a:lnTo>
                <a:lnTo>
                  <a:pt x="244230" y="50419"/>
                </a:lnTo>
                <a:lnTo>
                  <a:pt x="244230" y="44249"/>
                </a:lnTo>
                <a:close/>
                <a:moveTo>
                  <a:pt x="255872" y="44249"/>
                </a:moveTo>
                <a:lnTo>
                  <a:pt x="261191" y="53459"/>
                </a:lnTo>
                <a:lnTo>
                  <a:pt x="255872" y="50419"/>
                </a:lnTo>
                <a:lnTo>
                  <a:pt x="255872" y="44249"/>
                </a:lnTo>
                <a:close/>
                <a:moveTo>
                  <a:pt x="267483" y="44249"/>
                </a:moveTo>
                <a:lnTo>
                  <a:pt x="272802" y="53459"/>
                </a:lnTo>
                <a:lnTo>
                  <a:pt x="267483" y="50419"/>
                </a:lnTo>
                <a:lnTo>
                  <a:pt x="267483" y="44249"/>
                </a:lnTo>
                <a:close/>
                <a:moveTo>
                  <a:pt x="58057" y="44310"/>
                </a:moveTo>
                <a:lnTo>
                  <a:pt x="58057" y="50419"/>
                </a:lnTo>
                <a:lnTo>
                  <a:pt x="52737" y="53489"/>
                </a:lnTo>
                <a:lnTo>
                  <a:pt x="52737" y="53489"/>
                </a:lnTo>
                <a:lnTo>
                  <a:pt x="58057" y="44310"/>
                </a:lnTo>
                <a:close/>
                <a:moveTo>
                  <a:pt x="69698" y="44310"/>
                </a:moveTo>
                <a:lnTo>
                  <a:pt x="69698" y="50419"/>
                </a:lnTo>
                <a:lnTo>
                  <a:pt x="64379" y="53489"/>
                </a:lnTo>
                <a:lnTo>
                  <a:pt x="64379" y="53489"/>
                </a:lnTo>
                <a:lnTo>
                  <a:pt x="69698" y="44310"/>
                </a:lnTo>
                <a:close/>
                <a:moveTo>
                  <a:pt x="81309" y="44310"/>
                </a:moveTo>
                <a:lnTo>
                  <a:pt x="81309" y="50419"/>
                </a:lnTo>
                <a:lnTo>
                  <a:pt x="75990" y="53489"/>
                </a:lnTo>
                <a:lnTo>
                  <a:pt x="75990" y="53489"/>
                </a:lnTo>
                <a:lnTo>
                  <a:pt x="81309" y="44310"/>
                </a:lnTo>
                <a:close/>
                <a:moveTo>
                  <a:pt x="92951" y="44310"/>
                </a:moveTo>
                <a:lnTo>
                  <a:pt x="92951" y="50419"/>
                </a:lnTo>
                <a:lnTo>
                  <a:pt x="87632" y="53489"/>
                </a:lnTo>
                <a:lnTo>
                  <a:pt x="87632" y="53489"/>
                </a:lnTo>
                <a:lnTo>
                  <a:pt x="92951" y="44310"/>
                </a:lnTo>
                <a:close/>
                <a:moveTo>
                  <a:pt x="104562" y="44310"/>
                </a:moveTo>
                <a:lnTo>
                  <a:pt x="104562" y="50419"/>
                </a:lnTo>
                <a:lnTo>
                  <a:pt x="99243" y="53489"/>
                </a:lnTo>
                <a:lnTo>
                  <a:pt x="99243" y="53489"/>
                </a:lnTo>
                <a:lnTo>
                  <a:pt x="104562" y="44310"/>
                </a:lnTo>
                <a:close/>
                <a:moveTo>
                  <a:pt x="116143" y="44310"/>
                </a:moveTo>
                <a:lnTo>
                  <a:pt x="116143" y="50419"/>
                </a:lnTo>
                <a:lnTo>
                  <a:pt x="110824" y="53489"/>
                </a:lnTo>
                <a:lnTo>
                  <a:pt x="110824" y="53489"/>
                </a:lnTo>
                <a:lnTo>
                  <a:pt x="116143" y="44310"/>
                </a:lnTo>
                <a:close/>
                <a:moveTo>
                  <a:pt x="127784" y="44310"/>
                </a:moveTo>
                <a:lnTo>
                  <a:pt x="127784" y="50419"/>
                </a:lnTo>
                <a:lnTo>
                  <a:pt x="122465" y="53489"/>
                </a:lnTo>
                <a:lnTo>
                  <a:pt x="122465" y="53489"/>
                </a:lnTo>
                <a:lnTo>
                  <a:pt x="127784" y="44310"/>
                </a:lnTo>
                <a:close/>
                <a:moveTo>
                  <a:pt x="139396" y="44310"/>
                </a:moveTo>
                <a:lnTo>
                  <a:pt x="139396" y="50419"/>
                </a:lnTo>
                <a:lnTo>
                  <a:pt x="134076" y="53489"/>
                </a:lnTo>
                <a:lnTo>
                  <a:pt x="134076" y="53489"/>
                </a:lnTo>
                <a:lnTo>
                  <a:pt x="139396" y="44310"/>
                </a:lnTo>
                <a:close/>
                <a:moveTo>
                  <a:pt x="151037" y="44310"/>
                </a:moveTo>
                <a:lnTo>
                  <a:pt x="151037" y="50419"/>
                </a:lnTo>
                <a:lnTo>
                  <a:pt x="145718" y="53489"/>
                </a:lnTo>
                <a:lnTo>
                  <a:pt x="145718" y="53489"/>
                </a:lnTo>
                <a:lnTo>
                  <a:pt x="151037" y="44310"/>
                </a:lnTo>
                <a:close/>
                <a:moveTo>
                  <a:pt x="162648" y="44310"/>
                </a:moveTo>
                <a:lnTo>
                  <a:pt x="162648" y="50419"/>
                </a:lnTo>
                <a:lnTo>
                  <a:pt x="157329" y="53489"/>
                </a:lnTo>
                <a:lnTo>
                  <a:pt x="157329" y="53489"/>
                </a:lnTo>
                <a:lnTo>
                  <a:pt x="162648" y="44310"/>
                </a:lnTo>
                <a:close/>
                <a:moveTo>
                  <a:pt x="174290" y="44310"/>
                </a:moveTo>
                <a:lnTo>
                  <a:pt x="174290" y="50419"/>
                </a:lnTo>
                <a:lnTo>
                  <a:pt x="168971" y="53489"/>
                </a:lnTo>
                <a:lnTo>
                  <a:pt x="168971" y="53489"/>
                </a:lnTo>
                <a:lnTo>
                  <a:pt x="174290" y="44310"/>
                </a:lnTo>
                <a:close/>
                <a:moveTo>
                  <a:pt x="185871" y="44310"/>
                </a:moveTo>
                <a:lnTo>
                  <a:pt x="185871" y="50419"/>
                </a:lnTo>
                <a:lnTo>
                  <a:pt x="180551" y="53489"/>
                </a:lnTo>
                <a:lnTo>
                  <a:pt x="180551" y="53489"/>
                </a:lnTo>
                <a:lnTo>
                  <a:pt x="185871" y="44310"/>
                </a:lnTo>
                <a:close/>
                <a:moveTo>
                  <a:pt x="197512" y="44310"/>
                </a:moveTo>
                <a:lnTo>
                  <a:pt x="197512" y="50419"/>
                </a:lnTo>
                <a:lnTo>
                  <a:pt x="192193" y="53489"/>
                </a:lnTo>
                <a:lnTo>
                  <a:pt x="192193" y="53489"/>
                </a:lnTo>
                <a:lnTo>
                  <a:pt x="197512" y="44310"/>
                </a:lnTo>
                <a:close/>
                <a:moveTo>
                  <a:pt x="209123" y="44310"/>
                </a:moveTo>
                <a:lnTo>
                  <a:pt x="209123" y="50419"/>
                </a:lnTo>
                <a:lnTo>
                  <a:pt x="203804" y="53489"/>
                </a:lnTo>
                <a:lnTo>
                  <a:pt x="203804" y="53489"/>
                </a:lnTo>
                <a:lnTo>
                  <a:pt x="209123" y="44310"/>
                </a:lnTo>
                <a:close/>
                <a:moveTo>
                  <a:pt x="220765" y="44310"/>
                </a:moveTo>
                <a:lnTo>
                  <a:pt x="220765" y="50419"/>
                </a:lnTo>
                <a:lnTo>
                  <a:pt x="215446" y="53489"/>
                </a:lnTo>
                <a:lnTo>
                  <a:pt x="215446" y="53489"/>
                </a:lnTo>
                <a:lnTo>
                  <a:pt x="220765" y="44310"/>
                </a:lnTo>
                <a:close/>
                <a:moveTo>
                  <a:pt x="243957" y="44310"/>
                </a:moveTo>
                <a:lnTo>
                  <a:pt x="243957" y="50419"/>
                </a:lnTo>
                <a:lnTo>
                  <a:pt x="238638" y="53489"/>
                </a:lnTo>
                <a:lnTo>
                  <a:pt x="238638" y="53489"/>
                </a:lnTo>
                <a:lnTo>
                  <a:pt x="243957" y="44310"/>
                </a:lnTo>
                <a:close/>
                <a:moveTo>
                  <a:pt x="255598" y="44310"/>
                </a:moveTo>
                <a:lnTo>
                  <a:pt x="255598" y="50419"/>
                </a:lnTo>
                <a:lnTo>
                  <a:pt x="250279" y="53489"/>
                </a:lnTo>
                <a:lnTo>
                  <a:pt x="250279" y="53489"/>
                </a:lnTo>
                <a:lnTo>
                  <a:pt x="255598" y="44310"/>
                </a:lnTo>
                <a:close/>
                <a:moveTo>
                  <a:pt x="34834" y="44249"/>
                </a:moveTo>
                <a:lnTo>
                  <a:pt x="34834" y="50419"/>
                </a:lnTo>
                <a:lnTo>
                  <a:pt x="29515" y="53489"/>
                </a:lnTo>
                <a:lnTo>
                  <a:pt x="29515" y="53489"/>
                </a:lnTo>
                <a:lnTo>
                  <a:pt x="34834" y="44249"/>
                </a:lnTo>
                <a:close/>
                <a:moveTo>
                  <a:pt x="46446" y="44249"/>
                </a:moveTo>
                <a:lnTo>
                  <a:pt x="46446" y="50419"/>
                </a:lnTo>
                <a:lnTo>
                  <a:pt x="41126" y="53489"/>
                </a:lnTo>
                <a:lnTo>
                  <a:pt x="41126" y="53489"/>
                </a:lnTo>
                <a:lnTo>
                  <a:pt x="46446" y="44249"/>
                </a:lnTo>
                <a:close/>
                <a:moveTo>
                  <a:pt x="232376" y="44310"/>
                </a:moveTo>
                <a:lnTo>
                  <a:pt x="232376" y="50419"/>
                </a:lnTo>
                <a:lnTo>
                  <a:pt x="227057" y="53489"/>
                </a:lnTo>
                <a:lnTo>
                  <a:pt x="232376" y="44310"/>
                </a:lnTo>
                <a:close/>
                <a:moveTo>
                  <a:pt x="267210" y="44310"/>
                </a:moveTo>
                <a:lnTo>
                  <a:pt x="267210" y="50419"/>
                </a:lnTo>
                <a:lnTo>
                  <a:pt x="261890" y="53489"/>
                </a:lnTo>
                <a:lnTo>
                  <a:pt x="267210" y="44310"/>
                </a:lnTo>
                <a:close/>
                <a:moveTo>
                  <a:pt x="278851" y="44310"/>
                </a:moveTo>
                <a:lnTo>
                  <a:pt x="278851" y="50419"/>
                </a:lnTo>
                <a:lnTo>
                  <a:pt x="273532" y="53489"/>
                </a:lnTo>
                <a:lnTo>
                  <a:pt x="278851" y="44310"/>
                </a:lnTo>
                <a:close/>
                <a:moveTo>
                  <a:pt x="11582" y="44249"/>
                </a:moveTo>
                <a:lnTo>
                  <a:pt x="11582" y="50419"/>
                </a:lnTo>
                <a:lnTo>
                  <a:pt x="6262" y="53489"/>
                </a:lnTo>
                <a:lnTo>
                  <a:pt x="11582" y="44249"/>
                </a:lnTo>
                <a:close/>
                <a:moveTo>
                  <a:pt x="23223" y="44310"/>
                </a:moveTo>
                <a:lnTo>
                  <a:pt x="23223" y="50419"/>
                </a:lnTo>
                <a:lnTo>
                  <a:pt x="17904" y="53489"/>
                </a:lnTo>
                <a:lnTo>
                  <a:pt x="23223" y="44310"/>
                </a:lnTo>
                <a:close/>
                <a:moveTo>
                  <a:pt x="69850" y="50601"/>
                </a:moveTo>
                <a:lnTo>
                  <a:pt x="75169" y="53671"/>
                </a:lnTo>
                <a:lnTo>
                  <a:pt x="64531" y="53671"/>
                </a:lnTo>
                <a:lnTo>
                  <a:pt x="69850" y="50601"/>
                </a:lnTo>
                <a:close/>
                <a:moveTo>
                  <a:pt x="81431" y="50601"/>
                </a:moveTo>
                <a:lnTo>
                  <a:pt x="86750" y="53671"/>
                </a:lnTo>
                <a:lnTo>
                  <a:pt x="76112" y="53671"/>
                </a:lnTo>
                <a:lnTo>
                  <a:pt x="81431" y="50601"/>
                </a:lnTo>
                <a:close/>
                <a:moveTo>
                  <a:pt x="93042" y="50601"/>
                </a:moveTo>
                <a:lnTo>
                  <a:pt x="98361" y="53671"/>
                </a:lnTo>
                <a:lnTo>
                  <a:pt x="87723" y="53671"/>
                </a:lnTo>
                <a:lnTo>
                  <a:pt x="93042" y="50601"/>
                </a:lnTo>
                <a:close/>
                <a:moveTo>
                  <a:pt x="104684" y="50601"/>
                </a:moveTo>
                <a:lnTo>
                  <a:pt x="110003" y="53671"/>
                </a:lnTo>
                <a:lnTo>
                  <a:pt x="99364" y="53671"/>
                </a:lnTo>
                <a:lnTo>
                  <a:pt x="104684" y="50601"/>
                </a:lnTo>
                <a:close/>
                <a:moveTo>
                  <a:pt x="116295" y="50601"/>
                </a:moveTo>
                <a:lnTo>
                  <a:pt x="121614" y="53671"/>
                </a:lnTo>
                <a:lnTo>
                  <a:pt x="110976" y="53671"/>
                </a:lnTo>
                <a:lnTo>
                  <a:pt x="116295" y="50601"/>
                </a:lnTo>
                <a:close/>
                <a:moveTo>
                  <a:pt x="127936" y="50601"/>
                </a:moveTo>
                <a:lnTo>
                  <a:pt x="133256" y="53671"/>
                </a:lnTo>
                <a:lnTo>
                  <a:pt x="122617" y="53671"/>
                </a:lnTo>
                <a:lnTo>
                  <a:pt x="127936" y="50601"/>
                </a:lnTo>
                <a:close/>
                <a:moveTo>
                  <a:pt x="139548" y="50601"/>
                </a:moveTo>
                <a:lnTo>
                  <a:pt x="144867" y="53671"/>
                </a:lnTo>
                <a:lnTo>
                  <a:pt x="134228" y="53671"/>
                </a:lnTo>
                <a:lnTo>
                  <a:pt x="139548" y="50601"/>
                </a:lnTo>
                <a:close/>
                <a:moveTo>
                  <a:pt x="151159" y="50601"/>
                </a:moveTo>
                <a:lnTo>
                  <a:pt x="156478" y="53671"/>
                </a:lnTo>
                <a:lnTo>
                  <a:pt x="145840" y="53671"/>
                </a:lnTo>
                <a:lnTo>
                  <a:pt x="151159" y="50601"/>
                </a:lnTo>
                <a:close/>
                <a:moveTo>
                  <a:pt x="162770" y="50601"/>
                </a:moveTo>
                <a:lnTo>
                  <a:pt x="168089" y="53671"/>
                </a:lnTo>
                <a:lnTo>
                  <a:pt x="157451" y="53671"/>
                </a:lnTo>
                <a:lnTo>
                  <a:pt x="162770" y="50601"/>
                </a:lnTo>
                <a:close/>
                <a:moveTo>
                  <a:pt x="174411" y="50601"/>
                </a:moveTo>
                <a:lnTo>
                  <a:pt x="179731" y="53671"/>
                </a:lnTo>
                <a:lnTo>
                  <a:pt x="169092" y="53671"/>
                </a:lnTo>
                <a:lnTo>
                  <a:pt x="174411" y="50601"/>
                </a:lnTo>
                <a:close/>
                <a:moveTo>
                  <a:pt x="186023" y="50601"/>
                </a:moveTo>
                <a:lnTo>
                  <a:pt x="191342" y="53671"/>
                </a:lnTo>
                <a:lnTo>
                  <a:pt x="180703" y="53671"/>
                </a:lnTo>
                <a:lnTo>
                  <a:pt x="186023" y="50601"/>
                </a:lnTo>
                <a:close/>
                <a:moveTo>
                  <a:pt x="197634" y="50601"/>
                </a:moveTo>
                <a:lnTo>
                  <a:pt x="202953" y="53671"/>
                </a:lnTo>
                <a:lnTo>
                  <a:pt x="192345" y="53671"/>
                </a:lnTo>
                <a:lnTo>
                  <a:pt x="197634" y="50601"/>
                </a:lnTo>
                <a:close/>
                <a:moveTo>
                  <a:pt x="209275" y="50601"/>
                </a:moveTo>
                <a:lnTo>
                  <a:pt x="214595" y="53671"/>
                </a:lnTo>
                <a:lnTo>
                  <a:pt x="203956" y="53671"/>
                </a:lnTo>
                <a:lnTo>
                  <a:pt x="209275" y="50601"/>
                </a:lnTo>
                <a:close/>
                <a:moveTo>
                  <a:pt x="220856" y="50601"/>
                </a:moveTo>
                <a:lnTo>
                  <a:pt x="226175" y="53671"/>
                </a:lnTo>
                <a:lnTo>
                  <a:pt x="215537" y="53671"/>
                </a:lnTo>
                <a:lnTo>
                  <a:pt x="220856" y="50601"/>
                </a:lnTo>
                <a:close/>
                <a:moveTo>
                  <a:pt x="232498" y="50601"/>
                </a:moveTo>
                <a:lnTo>
                  <a:pt x="237817" y="53671"/>
                </a:lnTo>
                <a:lnTo>
                  <a:pt x="227178" y="53671"/>
                </a:lnTo>
                <a:lnTo>
                  <a:pt x="232498" y="50601"/>
                </a:lnTo>
                <a:close/>
                <a:moveTo>
                  <a:pt x="244109" y="50601"/>
                </a:moveTo>
                <a:lnTo>
                  <a:pt x="249428" y="53671"/>
                </a:lnTo>
                <a:lnTo>
                  <a:pt x="238790" y="53671"/>
                </a:lnTo>
                <a:lnTo>
                  <a:pt x="244109" y="50601"/>
                </a:lnTo>
                <a:close/>
                <a:moveTo>
                  <a:pt x="255750" y="50601"/>
                </a:moveTo>
                <a:lnTo>
                  <a:pt x="261070" y="53671"/>
                </a:lnTo>
                <a:lnTo>
                  <a:pt x="250431" y="53671"/>
                </a:lnTo>
                <a:lnTo>
                  <a:pt x="255750" y="50601"/>
                </a:lnTo>
                <a:close/>
                <a:moveTo>
                  <a:pt x="267362" y="50601"/>
                </a:moveTo>
                <a:lnTo>
                  <a:pt x="272681" y="53671"/>
                </a:lnTo>
                <a:lnTo>
                  <a:pt x="262042" y="53671"/>
                </a:lnTo>
                <a:lnTo>
                  <a:pt x="267362" y="50601"/>
                </a:lnTo>
                <a:close/>
                <a:moveTo>
                  <a:pt x="279003" y="50601"/>
                </a:moveTo>
                <a:lnTo>
                  <a:pt x="284322" y="53671"/>
                </a:lnTo>
                <a:lnTo>
                  <a:pt x="273684" y="53671"/>
                </a:lnTo>
                <a:lnTo>
                  <a:pt x="279003" y="50601"/>
                </a:lnTo>
                <a:close/>
                <a:moveTo>
                  <a:pt x="11703" y="50632"/>
                </a:moveTo>
                <a:lnTo>
                  <a:pt x="17023" y="53732"/>
                </a:lnTo>
                <a:lnTo>
                  <a:pt x="6384" y="53732"/>
                </a:lnTo>
                <a:lnTo>
                  <a:pt x="11703" y="50632"/>
                </a:lnTo>
                <a:close/>
                <a:moveTo>
                  <a:pt x="23345" y="50632"/>
                </a:moveTo>
                <a:lnTo>
                  <a:pt x="28664" y="53732"/>
                </a:lnTo>
                <a:lnTo>
                  <a:pt x="18026" y="53732"/>
                </a:lnTo>
                <a:lnTo>
                  <a:pt x="23345" y="50632"/>
                </a:lnTo>
                <a:close/>
                <a:moveTo>
                  <a:pt x="34956" y="50632"/>
                </a:moveTo>
                <a:lnTo>
                  <a:pt x="40275" y="53732"/>
                </a:lnTo>
                <a:lnTo>
                  <a:pt x="29637" y="53732"/>
                </a:lnTo>
                <a:lnTo>
                  <a:pt x="34956" y="50632"/>
                </a:lnTo>
                <a:close/>
                <a:moveTo>
                  <a:pt x="46598" y="50632"/>
                </a:moveTo>
                <a:lnTo>
                  <a:pt x="51886" y="53732"/>
                </a:lnTo>
                <a:lnTo>
                  <a:pt x="41248" y="53732"/>
                </a:lnTo>
                <a:lnTo>
                  <a:pt x="46598" y="50632"/>
                </a:lnTo>
                <a:close/>
                <a:moveTo>
                  <a:pt x="58209" y="50632"/>
                </a:moveTo>
                <a:lnTo>
                  <a:pt x="63528" y="53732"/>
                </a:lnTo>
                <a:lnTo>
                  <a:pt x="52889" y="53732"/>
                </a:lnTo>
                <a:lnTo>
                  <a:pt x="58209" y="50632"/>
                </a:lnTo>
                <a:close/>
                <a:moveTo>
                  <a:pt x="17023" y="53945"/>
                </a:moveTo>
                <a:lnTo>
                  <a:pt x="11703" y="57015"/>
                </a:lnTo>
                <a:lnTo>
                  <a:pt x="6384" y="53945"/>
                </a:lnTo>
                <a:close/>
                <a:moveTo>
                  <a:pt x="28664" y="53945"/>
                </a:moveTo>
                <a:lnTo>
                  <a:pt x="23345" y="57015"/>
                </a:lnTo>
                <a:lnTo>
                  <a:pt x="18026" y="53945"/>
                </a:lnTo>
                <a:close/>
                <a:moveTo>
                  <a:pt x="40275" y="53945"/>
                </a:moveTo>
                <a:lnTo>
                  <a:pt x="34956" y="57015"/>
                </a:lnTo>
                <a:lnTo>
                  <a:pt x="29637" y="53945"/>
                </a:lnTo>
                <a:close/>
                <a:moveTo>
                  <a:pt x="51886" y="53945"/>
                </a:moveTo>
                <a:lnTo>
                  <a:pt x="46567" y="57015"/>
                </a:lnTo>
                <a:lnTo>
                  <a:pt x="41248" y="53945"/>
                </a:lnTo>
                <a:close/>
                <a:moveTo>
                  <a:pt x="63528" y="53945"/>
                </a:moveTo>
                <a:lnTo>
                  <a:pt x="58209" y="57015"/>
                </a:lnTo>
                <a:lnTo>
                  <a:pt x="52889" y="53945"/>
                </a:lnTo>
                <a:close/>
                <a:moveTo>
                  <a:pt x="75169" y="53945"/>
                </a:moveTo>
                <a:lnTo>
                  <a:pt x="69850" y="57015"/>
                </a:lnTo>
                <a:lnTo>
                  <a:pt x="64531" y="53945"/>
                </a:lnTo>
                <a:close/>
                <a:moveTo>
                  <a:pt x="86750" y="53945"/>
                </a:moveTo>
                <a:lnTo>
                  <a:pt x="81431" y="57015"/>
                </a:lnTo>
                <a:lnTo>
                  <a:pt x="76112" y="53945"/>
                </a:lnTo>
                <a:close/>
                <a:moveTo>
                  <a:pt x="98361" y="53945"/>
                </a:moveTo>
                <a:lnTo>
                  <a:pt x="93042" y="57015"/>
                </a:lnTo>
                <a:lnTo>
                  <a:pt x="87723" y="53945"/>
                </a:lnTo>
                <a:close/>
                <a:moveTo>
                  <a:pt x="110003" y="53945"/>
                </a:moveTo>
                <a:lnTo>
                  <a:pt x="104684" y="57015"/>
                </a:lnTo>
                <a:lnTo>
                  <a:pt x="99364" y="53945"/>
                </a:lnTo>
                <a:close/>
                <a:moveTo>
                  <a:pt x="121614" y="53945"/>
                </a:moveTo>
                <a:lnTo>
                  <a:pt x="116295" y="57015"/>
                </a:lnTo>
                <a:lnTo>
                  <a:pt x="110976" y="53945"/>
                </a:lnTo>
                <a:close/>
                <a:moveTo>
                  <a:pt x="133256" y="53945"/>
                </a:moveTo>
                <a:lnTo>
                  <a:pt x="127936" y="57015"/>
                </a:lnTo>
                <a:lnTo>
                  <a:pt x="122617" y="53945"/>
                </a:lnTo>
                <a:close/>
                <a:moveTo>
                  <a:pt x="144867" y="53945"/>
                </a:moveTo>
                <a:lnTo>
                  <a:pt x="139548" y="57015"/>
                </a:lnTo>
                <a:lnTo>
                  <a:pt x="134228" y="53945"/>
                </a:lnTo>
                <a:close/>
                <a:moveTo>
                  <a:pt x="156478" y="53945"/>
                </a:moveTo>
                <a:lnTo>
                  <a:pt x="151159" y="57015"/>
                </a:lnTo>
                <a:lnTo>
                  <a:pt x="145840" y="53945"/>
                </a:lnTo>
                <a:close/>
                <a:moveTo>
                  <a:pt x="168089" y="53945"/>
                </a:moveTo>
                <a:lnTo>
                  <a:pt x="162770" y="57015"/>
                </a:lnTo>
                <a:lnTo>
                  <a:pt x="157451" y="53945"/>
                </a:lnTo>
                <a:close/>
                <a:moveTo>
                  <a:pt x="179731" y="53945"/>
                </a:moveTo>
                <a:lnTo>
                  <a:pt x="174411" y="57015"/>
                </a:lnTo>
                <a:lnTo>
                  <a:pt x="169092" y="53945"/>
                </a:lnTo>
                <a:close/>
                <a:moveTo>
                  <a:pt x="191342" y="53945"/>
                </a:moveTo>
                <a:lnTo>
                  <a:pt x="186023" y="57015"/>
                </a:lnTo>
                <a:lnTo>
                  <a:pt x="180703" y="53945"/>
                </a:lnTo>
                <a:close/>
                <a:moveTo>
                  <a:pt x="202953" y="53945"/>
                </a:moveTo>
                <a:lnTo>
                  <a:pt x="197634" y="57015"/>
                </a:lnTo>
                <a:lnTo>
                  <a:pt x="192315" y="53945"/>
                </a:lnTo>
                <a:close/>
                <a:moveTo>
                  <a:pt x="214564" y="53945"/>
                </a:moveTo>
                <a:lnTo>
                  <a:pt x="209245" y="57015"/>
                </a:lnTo>
                <a:lnTo>
                  <a:pt x="203926" y="53945"/>
                </a:lnTo>
                <a:close/>
                <a:moveTo>
                  <a:pt x="226175" y="53945"/>
                </a:moveTo>
                <a:lnTo>
                  <a:pt x="220856" y="57015"/>
                </a:lnTo>
                <a:lnTo>
                  <a:pt x="215537" y="53945"/>
                </a:lnTo>
                <a:close/>
                <a:moveTo>
                  <a:pt x="237817" y="53945"/>
                </a:moveTo>
                <a:lnTo>
                  <a:pt x="232498" y="57015"/>
                </a:lnTo>
                <a:lnTo>
                  <a:pt x="227178" y="53945"/>
                </a:lnTo>
                <a:close/>
                <a:moveTo>
                  <a:pt x="249428" y="53945"/>
                </a:moveTo>
                <a:lnTo>
                  <a:pt x="244109" y="57015"/>
                </a:lnTo>
                <a:lnTo>
                  <a:pt x="238790" y="53945"/>
                </a:lnTo>
                <a:close/>
                <a:moveTo>
                  <a:pt x="261070" y="53945"/>
                </a:moveTo>
                <a:lnTo>
                  <a:pt x="255750" y="57015"/>
                </a:lnTo>
                <a:lnTo>
                  <a:pt x="250431" y="53945"/>
                </a:lnTo>
                <a:close/>
                <a:moveTo>
                  <a:pt x="272681" y="53945"/>
                </a:moveTo>
                <a:lnTo>
                  <a:pt x="267362" y="57015"/>
                </a:lnTo>
                <a:lnTo>
                  <a:pt x="262042" y="53945"/>
                </a:lnTo>
                <a:close/>
                <a:moveTo>
                  <a:pt x="284292" y="53945"/>
                </a:moveTo>
                <a:lnTo>
                  <a:pt x="278973" y="57015"/>
                </a:lnTo>
                <a:lnTo>
                  <a:pt x="273653" y="53945"/>
                </a:lnTo>
                <a:close/>
                <a:moveTo>
                  <a:pt x="17174" y="54188"/>
                </a:moveTo>
                <a:lnTo>
                  <a:pt x="11855" y="63368"/>
                </a:lnTo>
                <a:lnTo>
                  <a:pt x="11855" y="57258"/>
                </a:lnTo>
                <a:lnTo>
                  <a:pt x="17174" y="54188"/>
                </a:lnTo>
                <a:close/>
                <a:moveTo>
                  <a:pt x="28816" y="54188"/>
                </a:moveTo>
                <a:lnTo>
                  <a:pt x="23497" y="63368"/>
                </a:lnTo>
                <a:lnTo>
                  <a:pt x="23497" y="57258"/>
                </a:lnTo>
                <a:lnTo>
                  <a:pt x="28816" y="54188"/>
                </a:lnTo>
                <a:close/>
                <a:moveTo>
                  <a:pt x="52008" y="54188"/>
                </a:moveTo>
                <a:lnTo>
                  <a:pt x="46689" y="63368"/>
                </a:lnTo>
                <a:lnTo>
                  <a:pt x="46689" y="57258"/>
                </a:lnTo>
                <a:lnTo>
                  <a:pt x="52008" y="54188"/>
                </a:lnTo>
                <a:close/>
                <a:moveTo>
                  <a:pt x="63650" y="54188"/>
                </a:moveTo>
                <a:lnTo>
                  <a:pt x="58330" y="63368"/>
                </a:lnTo>
                <a:lnTo>
                  <a:pt x="58330" y="57258"/>
                </a:lnTo>
                <a:lnTo>
                  <a:pt x="63650" y="54188"/>
                </a:lnTo>
                <a:close/>
                <a:moveTo>
                  <a:pt x="226327" y="54188"/>
                </a:moveTo>
                <a:lnTo>
                  <a:pt x="221008" y="63368"/>
                </a:lnTo>
                <a:lnTo>
                  <a:pt x="221008" y="57258"/>
                </a:lnTo>
                <a:lnTo>
                  <a:pt x="226327" y="54188"/>
                </a:lnTo>
                <a:close/>
                <a:moveTo>
                  <a:pt x="237969" y="54188"/>
                </a:moveTo>
                <a:lnTo>
                  <a:pt x="232650" y="63368"/>
                </a:lnTo>
                <a:lnTo>
                  <a:pt x="232650" y="57258"/>
                </a:lnTo>
                <a:lnTo>
                  <a:pt x="237969" y="54188"/>
                </a:lnTo>
                <a:close/>
                <a:moveTo>
                  <a:pt x="249550" y="54188"/>
                </a:moveTo>
                <a:lnTo>
                  <a:pt x="244230" y="63368"/>
                </a:lnTo>
                <a:lnTo>
                  <a:pt x="244230" y="57258"/>
                </a:lnTo>
                <a:lnTo>
                  <a:pt x="249550" y="54188"/>
                </a:lnTo>
                <a:close/>
                <a:moveTo>
                  <a:pt x="261191" y="54188"/>
                </a:moveTo>
                <a:lnTo>
                  <a:pt x="255872" y="63368"/>
                </a:lnTo>
                <a:lnTo>
                  <a:pt x="255872" y="57258"/>
                </a:lnTo>
                <a:lnTo>
                  <a:pt x="261191" y="54188"/>
                </a:lnTo>
                <a:close/>
                <a:moveTo>
                  <a:pt x="272802" y="54188"/>
                </a:moveTo>
                <a:lnTo>
                  <a:pt x="267483" y="63368"/>
                </a:lnTo>
                <a:lnTo>
                  <a:pt x="267483" y="57258"/>
                </a:lnTo>
                <a:lnTo>
                  <a:pt x="272802" y="54188"/>
                </a:lnTo>
                <a:close/>
                <a:moveTo>
                  <a:pt x="284444" y="54188"/>
                </a:moveTo>
                <a:lnTo>
                  <a:pt x="279125" y="63368"/>
                </a:lnTo>
                <a:lnTo>
                  <a:pt x="279125" y="57258"/>
                </a:lnTo>
                <a:lnTo>
                  <a:pt x="284444" y="54188"/>
                </a:lnTo>
                <a:close/>
                <a:moveTo>
                  <a:pt x="6262" y="54218"/>
                </a:moveTo>
                <a:lnTo>
                  <a:pt x="11582" y="57258"/>
                </a:lnTo>
                <a:lnTo>
                  <a:pt x="11582" y="63398"/>
                </a:lnTo>
                <a:lnTo>
                  <a:pt x="6262" y="54218"/>
                </a:lnTo>
                <a:close/>
                <a:moveTo>
                  <a:pt x="17904" y="54218"/>
                </a:moveTo>
                <a:lnTo>
                  <a:pt x="23223" y="57258"/>
                </a:lnTo>
                <a:lnTo>
                  <a:pt x="23223" y="63398"/>
                </a:lnTo>
                <a:lnTo>
                  <a:pt x="17904" y="54218"/>
                </a:lnTo>
                <a:close/>
                <a:moveTo>
                  <a:pt x="29515" y="54218"/>
                </a:moveTo>
                <a:lnTo>
                  <a:pt x="34834" y="57258"/>
                </a:lnTo>
                <a:lnTo>
                  <a:pt x="34834" y="63398"/>
                </a:lnTo>
                <a:lnTo>
                  <a:pt x="29515" y="54218"/>
                </a:lnTo>
                <a:close/>
                <a:moveTo>
                  <a:pt x="40427" y="54188"/>
                </a:moveTo>
                <a:lnTo>
                  <a:pt x="35108" y="63398"/>
                </a:lnTo>
                <a:lnTo>
                  <a:pt x="35108" y="57258"/>
                </a:lnTo>
                <a:lnTo>
                  <a:pt x="40427" y="54188"/>
                </a:lnTo>
                <a:close/>
                <a:moveTo>
                  <a:pt x="41126" y="54218"/>
                </a:moveTo>
                <a:lnTo>
                  <a:pt x="46446" y="57258"/>
                </a:lnTo>
                <a:lnTo>
                  <a:pt x="46446" y="63398"/>
                </a:lnTo>
                <a:lnTo>
                  <a:pt x="41126" y="54218"/>
                </a:lnTo>
                <a:close/>
                <a:moveTo>
                  <a:pt x="52737" y="54218"/>
                </a:moveTo>
                <a:lnTo>
                  <a:pt x="58057" y="57258"/>
                </a:lnTo>
                <a:lnTo>
                  <a:pt x="58057" y="63398"/>
                </a:lnTo>
                <a:lnTo>
                  <a:pt x="52737" y="54218"/>
                </a:lnTo>
                <a:close/>
                <a:moveTo>
                  <a:pt x="64379" y="54218"/>
                </a:moveTo>
                <a:lnTo>
                  <a:pt x="69698" y="57258"/>
                </a:lnTo>
                <a:lnTo>
                  <a:pt x="69698" y="63398"/>
                </a:lnTo>
                <a:lnTo>
                  <a:pt x="64379" y="54218"/>
                </a:lnTo>
                <a:close/>
                <a:moveTo>
                  <a:pt x="75261" y="54188"/>
                </a:moveTo>
                <a:lnTo>
                  <a:pt x="69941" y="63398"/>
                </a:lnTo>
                <a:lnTo>
                  <a:pt x="69941" y="57258"/>
                </a:lnTo>
                <a:lnTo>
                  <a:pt x="75261" y="54188"/>
                </a:lnTo>
                <a:close/>
                <a:moveTo>
                  <a:pt x="75990" y="54218"/>
                </a:moveTo>
                <a:lnTo>
                  <a:pt x="81309" y="57258"/>
                </a:lnTo>
                <a:lnTo>
                  <a:pt x="81309" y="63398"/>
                </a:lnTo>
                <a:lnTo>
                  <a:pt x="75990" y="54218"/>
                </a:lnTo>
                <a:close/>
                <a:moveTo>
                  <a:pt x="86902" y="54188"/>
                </a:moveTo>
                <a:lnTo>
                  <a:pt x="81583" y="63398"/>
                </a:lnTo>
                <a:lnTo>
                  <a:pt x="81583" y="57258"/>
                </a:lnTo>
                <a:lnTo>
                  <a:pt x="86902" y="54188"/>
                </a:lnTo>
                <a:close/>
                <a:moveTo>
                  <a:pt x="87632" y="54218"/>
                </a:moveTo>
                <a:lnTo>
                  <a:pt x="92951" y="57258"/>
                </a:lnTo>
                <a:lnTo>
                  <a:pt x="92951" y="63398"/>
                </a:lnTo>
                <a:lnTo>
                  <a:pt x="87632" y="54218"/>
                </a:lnTo>
                <a:close/>
                <a:moveTo>
                  <a:pt x="98513" y="54188"/>
                </a:moveTo>
                <a:lnTo>
                  <a:pt x="93194" y="63398"/>
                </a:lnTo>
                <a:lnTo>
                  <a:pt x="93194" y="57258"/>
                </a:lnTo>
                <a:lnTo>
                  <a:pt x="98513" y="54188"/>
                </a:lnTo>
                <a:close/>
                <a:moveTo>
                  <a:pt x="99243" y="54218"/>
                </a:moveTo>
                <a:lnTo>
                  <a:pt x="104562" y="57258"/>
                </a:lnTo>
                <a:lnTo>
                  <a:pt x="104562" y="63398"/>
                </a:lnTo>
                <a:lnTo>
                  <a:pt x="99243" y="54218"/>
                </a:lnTo>
                <a:close/>
                <a:moveTo>
                  <a:pt x="110155" y="54188"/>
                </a:moveTo>
                <a:lnTo>
                  <a:pt x="104836" y="63398"/>
                </a:lnTo>
                <a:lnTo>
                  <a:pt x="104836" y="57258"/>
                </a:lnTo>
                <a:lnTo>
                  <a:pt x="110155" y="54188"/>
                </a:lnTo>
                <a:close/>
                <a:moveTo>
                  <a:pt x="110824" y="54218"/>
                </a:moveTo>
                <a:lnTo>
                  <a:pt x="116143" y="57258"/>
                </a:lnTo>
                <a:lnTo>
                  <a:pt x="116143" y="63398"/>
                </a:lnTo>
                <a:lnTo>
                  <a:pt x="110824" y="54218"/>
                </a:lnTo>
                <a:close/>
                <a:moveTo>
                  <a:pt x="121736" y="54188"/>
                </a:moveTo>
                <a:lnTo>
                  <a:pt x="116416" y="63398"/>
                </a:lnTo>
                <a:lnTo>
                  <a:pt x="116416" y="57258"/>
                </a:lnTo>
                <a:lnTo>
                  <a:pt x="121736" y="54188"/>
                </a:lnTo>
                <a:close/>
                <a:moveTo>
                  <a:pt x="122465" y="54218"/>
                </a:moveTo>
                <a:lnTo>
                  <a:pt x="127784" y="57258"/>
                </a:lnTo>
                <a:lnTo>
                  <a:pt x="127784" y="63398"/>
                </a:lnTo>
                <a:lnTo>
                  <a:pt x="122465" y="54218"/>
                </a:lnTo>
                <a:close/>
                <a:moveTo>
                  <a:pt x="133377" y="54188"/>
                </a:moveTo>
                <a:lnTo>
                  <a:pt x="128058" y="63398"/>
                </a:lnTo>
                <a:lnTo>
                  <a:pt x="128058" y="57258"/>
                </a:lnTo>
                <a:lnTo>
                  <a:pt x="133377" y="54188"/>
                </a:lnTo>
                <a:close/>
                <a:moveTo>
                  <a:pt x="134076" y="54218"/>
                </a:moveTo>
                <a:lnTo>
                  <a:pt x="139396" y="57258"/>
                </a:lnTo>
                <a:lnTo>
                  <a:pt x="139396" y="63398"/>
                </a:lnTo>
                <a:lnTo>
                  <a:pt x="134076" y="54218"/>
                </a:lnTo>
                <a:close/>
                <a:moveTo>
                  <a:pt x="144988" y="54188"/>
                </a:moveTo>
                <a:lnTo>
                  <a:pt x="139669" y="63398"/>
                </a:lnTo>
                <a:lnTo>
                  <a:pt x="139669" y="57258"/>
                </a:lnTo>
                <a:lnTo>
                  <a:pt x="144988" y="54188"/>
                </a:lnTo>
                <a:close/>
                <a:moveTo>
                  <a:pt x="145718" y="54218"/>
                </a:moveTo>
                <a:lnTo>
                  <a:pt x="151037" y="57258"/>
                </a:lnTo>
                <a:lnTo>
                  <a:pt x="151037" y="63398"/>
                </a:lnTo>
                <a:lnTo>
                  <a:pt x="145718" y="54218"/>
                </a:lnTo>
                <a:close/>
                <a:moveTo>
                  <a:pt x="156630" y="54188"/>
                </a:moveTo>
                <a:lnTo>
                  <a:pt x="151311" y="63398"/>
                </a:lnTo>
                <a:lnTo>
                  <a:pt x="151311" y="57258"/>
                </a:lnTo>
                <a:lnTo>
                  <a:pt x="156630" y="54188"/>
                </a:lnTo>
                <a:close/>
                <a:moveTo>
                  <a:pt x="157329" y="54218"/>
                </a:moveTo>
                <a:lnTo>
                  <a:pt x="162648" y="57258"/>
                </a:lnTo>
                <a:lnTo>
                  <a:pt x="162648" y="63398"/>
                </a:lnTo>
                <a:lnTo>
                  <a:pt x="157329" y="54218"/>
                </a:lnTo>
                <a:close/>
                <a:moveTo>
                  <a:pt x="168241" y="54188"/>
                </a:moveTo>
                <a:lnTo>
                  <a:pt x="162922" y="63398"/>
                </a:lnTo>
                <a:lnTo>
                  <a:pt x="162922" y="57258"/>
                </a:lnTo>
                <a:lnTo>
                  <a:pt x="168241" y="54188"/>
                </a:lnTo>
                <a:close/>
                <a:moveTo>
                  <a:pt x="168971" y="54218"/>
                </a:moveTo>
                <a:lnTo>
                  <a:pt x="174290" y="57258"/>
                </a:lnTo>
                <a:lnTo>
                  <a:pt x="174290" y="63398"/>
                </a:lnTo>
                <a:lnTo>
                  <a:pt x="168971" y="54218"/>
                </a:lnTo>
                <a:close/>
                <a:moveTo>
                  <a:pt x="179822" y="54188"/>
                </a:moveTo>
                <a:lnTo>
                  <a:pt x="174503" y="63398"/>
                </a:lnTo>
                <a:lnTo>
                  <a:pt x="174503" y="57258"/>
                </a:lnTo>
                <a:lnTo>
                  <a:pt x="179822" y="54188"/>
                </a:lnTo>
                <a:close/>
                <a:moveTo>
                  <a:pt x="180551" y="54218"/>
                </a:moveTo>
                <a:lnTo>
                  <a:pt x="185871" y="57258"/>
                </a:lnTo>
                <a:lnTo>
                  <a:pt x="185871" y="63398"/>
                </a:lnTo>
                <a:lnTo>
                  <a:pt x="180551" y="54218"/>
                </a:lnTo>
                <a:close/>
                <a:moveTo>
                  <a:pt x="191463" y="54188"/>
                </a:moveTo>
                <a:lnTo>
                  <a:pt x="186144" y="63398"/>
                </a:lnTo>
                <a:lnTo>
                  <a:pt x="186144" y="57258"/>
                </a:lnTo>
                <a:lnTo>
                  <a:pt x="191463" y="54188"/>
                </a:lnTo>
                <a:close/>
                <a:moveTo>
                  <a:pt x="192193" y="54218"/>
                </a:moveTo>
                <a:lnTo>
                  <a:pt x="197512" y="57258"/>
                </a:lnTo>
                <a:lnTo>
                  <a:pt x="197512" y="63398"/>
                </a:lnTo>
                <a:lnTo>
                  <a:pt x="192193" y="54218"/>
                </a:lnTo>
                <a:close/>
                <a:moveTo>
                  <a:pt x="203075" y="54188"/>
                </a:moveTo>
                <a:lnTo>
                  <a:pt x="197755" y="63398"/>
                </a:lnTo>
                <a:lnTo>
                  <a:pt x="197755" y="57258"/>
                </a:lnTo>
                <a:lnTo>
                  <a:pt x="203075" y="54188"/>
                </a:lnTo>
                <a:close/>
                <a:moveTo>
                  <a:pt x="203804" y="54218"/>
                </a:moveTo>
                <a:lnTo>
                  <a:pt x="209123" y="57258"/>
                </a:lnTo>
                <a:lnTo>
                  <a:pt x="209123" y="63398"/>
                </a:lnTo>
                <a:lnTo>
                  <a:pt x="203804" y="54218"/>
                </a:lnTo>
                <a:close/>
                <a:moveTo>
                  <a:pt x="214716" y="54188"/>
                </a:moveTo>
                <a:lnTo>
                  <a:pt x="209397" y="63398"/>
                </a:lnTo>
                <a:lnTo>
                  <a:pt x="209397" y="57258"/>
                </a:lnTo>
                <a:lnTo>
                  <a:pt x="214716" y="54188"/>
                </a:lnTo>
                <a:close/>
                <a:moveTo>
                  <a:pt x="215446" y="54218"/>
                </a:moveTo>
                <a:lnTo>
                  <a:pt x="220765" y="57258"/>
                </a:lnTo>
                <a:lnTo>
                  <a:pt x="220765" y="63398"/>
                </a:lnTo>
                <a:lnTo>
                  <a:pt x="215446" y="54218"/>
                </a:lnTo>
                <a:close/>
                <a:moveTo>
                  <a:pt x="227057" y="54188"/>
                </a:moveTo>
                <a:lnTo>
                  <a:pt x="232376" y="57258"/>
                </a:lnTo>
                <a:lnTo>
                  <a:pt x="232376" y="63398"/>
                </a:lnTo>
                <a:lnTo>
                  <a:pt x="227057" y="54188"/>
                </a:lnTo>
                <a:close/>
                <a:moveTo>
                  <a:pt x="238668" y="54188"/>
                </a:moveTo>
                <a:lnTo>
                  <a:pt x="243987" y="57258"/>
                </a:lnTo>
                <a:lnTo>
                  <a:pt x="243987" y="63398"/>
                </a:lnTo>
                <a:lnTo>
                  <a:pt x="238668" y="54188"/>
                </a:lnTo>
                <a:close/>
                <a:moveTo>
                  <a:pt x="250279" y="54188"/>
                </a:moveTo>
                <a:lnTo>
                  <a:pt x="255598" y="57258"/>
                </a:lnTo>
                <a:lnTo>
                  <a:pt x="255598" y="63398"/>
                </a:lnTo>
                <a:lnTo>
                  <a:pt x="250279" y="54188"/>
                </a:lnTo>
                <a:close/>
                <a:moveTo>
                  <a:pt x="261890" y="54188"/>
                </a:moveTo>
                <a:lnTo>
                  <a:pt x="267210" y="57258"/>
                </a:lnTo>
                <a:lnTo>
                  <a:pt x="267210" y="63398"/>
                </a:lnTo>
                <a:lnTo>
                  <a:pt x="261890" y="54188"/>
                </a:lnTo>
                <a:close/>
                <a:moveTo>
                  <a:pt x="273532" y="54188"/>
                </a:moveTo>
                <a:lnTo>
                  <a:pt x="278851" y="57258"/>
                </a:lnTo>
                <a:lnTo>
                  <a:pt x="278851" y="63398"/>
                </a:lnTo>
                <a:lnTo>
                  <a:pt x="273532" y="54188"/>
                </a:lnTo>
                <a:close/>
                <a:moveTo>
                  <a:pt x="191676" y="54310"/>
                </a:moveTo>
                <a:lnTo>
                  <a:pt x="191676" y="60450"/>
                </a:lnTo>
                <a:lnTo>
                  <a:pt x="188849" y="62091"/>
                </a:lnTo>
                <a:lnTo>
                  <a:pt x="186357" y="63520"/>
                </a:lnTo>
                <a:lnTo>
                  <a:pt x="186357" y="63520"/>
                </a:lnTo>
                <a:lnTo>
                  <a:pt x="191676" y="54310"/>
                </a:lnTo>
                <a:close/>
                <a:moveTo>
                  <a:pt x="238182" y="54310"/>
                </a:moveTo>
                <a:lnTo>
                  <a:pt x="238182" y="60450"/>
                </a:lnTo>
                <a:lnTo>
                  <a:pt x="235355" y="62091"/>
                </a:lnTo>
                <a:lnTo>
                  <a:pt x="232862" y="63520"/>
                </a:lnTo>
                <a:lnTo>
                  <a:pt x="232862" y="63520"/>
                </a:lnTo>
                <a:lnTo>
                  <a:pt x="238182" y="54310"/>
                </a:lnTo>
                <a:close/>
                <a:moveTo>
                  <a:pt x="52525" y="54340"/>
                </a:moveTo>
                <a:lnTo>
                  <a:pt x="57844" y="63520"/>
                </a:lnTo>
                <a:lnTo>
                  <a:pt x="57844" y="63520"/>
                </a:lnTo>
                <a:lnTo>
                  <a:pt x="55351" y="62091"/>
                </a:lnTo>
                <a:lnTo>
                  <a:pt x="52525" y="60450"/>
                </a:lnTo>
                <a:lnTo>
                  <a:pt x="52525" y="54340"/>
                </a:lnTo>
                <a:close/>
                <a:moveTo>
                  <a:pt x="64136" y="54340"/>
                </a:moveTo>
                <a:lnTo>
                  <a:pt x="69455" y="63520"/>
                </a:lnTo>
                <a:lnTo>
                  <a:pt x="69455" y="63520"/>
                </a:lnTo>
                <a:lnTo>
                  <a:pt x="66993" y="62091"/>
                </a:lnTo>
                <a:lnTo>
                  <a:pt x="64136" y="60450"/>
                </a:lnTo>
                <a:lnTo>
                  <a:pt x="64136" y="54340"/>
                </a:lnTo>
                <a:close/>
                <a:moveTo>
                  <a:pt x="75777" y="54340"/>
                </a:moveTo>
                <a:lnTo>
                  <a:pt x="81097" y="63520"/>
                </a:lnTo>
                <a:lnTo>
                  <a:pt x="81097" y="63520"/>
                </a:lnTo>
                <a:lnTo>
                  <a:pt x="78604" y="62121"/>
                </a:lnTo>
                <a:lnTo>
                  <a:pt x="75777" y="60480"/>
                </a:lnTo>
                <a:lnTo>
                  <a:pt x="75777" y="54340"/>
                </a:lnTo>
                <a:close/>
                <a:moveTo>
                  <a:pt x="98757" y="54310"/>
                </a:moveTo>
                <a:lnTo>
                  <a:pt x="98757" y="60450"/>
                </a:lnTo>
                <a:lnTo>
                  <a:pt x="95899" y="62091"/>
                </a:lnTo>
                <a:lnTo>
                  <a:pt x="93437" y="63520"/>
                </a:lnTo>
                <a:lnTo>
                  <a:pt x="93437" y="63520"/>
                </a:lnTo>
                <a:lnTo>
                  <a:pt x="98757" y="54310"/>
                </a:lnTo>
                <a:close/>
                <a:moveTo>
                  <a:pt x="145232" y="54310"/>
                </a:moveTo>
                <a:lnTo>
                  <a:pt x="145232" y="60450"/>
                </a:lnTo>
                <a:lnTo>
                  <a:pt x="142374" y="62091"/>
                </a:lnTo>
                <a:lnTo>
                  <a:pt x="139912" y="63520"/>
                </a:lnTo>
                <a:lnTo>
                  <a:pt x="145232" y="54310"/>
                </a:lnTo>
                <a:close/>
                <a:moveTo>
                  <a:pt x="156843" y="54310"/>
                </a:moveTo>
                <a:lnTo>
                  <a:pt x="156843" y="60450"/>
                </a:lnTo>
                <a:lnTo>
                  <a:pt x="153986" y="62091"/>
                </a:lnTo>
                <a:lnTo>
                  <a:pt x="151523" y="63520"/>
                </a:lnTo>
                <a:lnTo>
                  <a:pt x="156843" y="54310"/>
                </a:lnTo>
                <a:close/>
                <a:moveTo>
                  <a:pt x="180065" y="54310"/>
                </a:moveTo>
                <a:lnTo>
                  <a:pt x="180065" y="60450"/>
                </a:lnTo>
                <a:lnTo>
                  <a:pt x="177208" y="62091"/>
                </a:lnTo>
                <a:lnTo>
                  <a:pt x="174746" y="63520"/>
                </a:lnTo>
                <a:lnTo>
                  <a:pt x="180065" y="54310"/>
                </a:lnTo>
                <a:close/>
                <a:moveTo>
                  <a:pt x="203318" y="54310"/>
                </a:moveTo>
                <a:lnTo>
                  <a:pt x="203318" y="60450"/>
                </a:lnTo>
                <a:lnTo>
                  <a:pt x="200461" y="62091"/>
                </a:lnTo>
                <a:lnTo>
                  <a:pt x="197999" y="63520"/>
                </a:lnTo>
                <a:lnTo>
                  <a:pt x="203318" y="54310"/>
                </a:lnTo>
                <a:close/>
                <a:moveTo>
                  <a:pt x="214929" y="54310"/>
                </a:moveTo>
                <a:lnTo>
                  <a:pt x="214929" y="60450"/>
                </a:lnTo>
                <a:lnTo>
                  <a:pt x="212072" y="62091"/>
                </a:lnTo>
                <a:lnTo>
                  <a:pt x="209610" y="63520"/>
                </a:lnTo>
                <a:lnTo>
                  <a:pt x="214929" y="54310"/>
                </a:lnTo>
                <a:close/>
                <a:moveTo>
                  <a:pt x="226570" y="54310"/>
                </a:moveTo>
                <a:lnTo>
                  <a:pt x="226570" y="60450"/>
                </a:lnTo>
                <a:lnTo>
                  <a:pt x="223713" y="62091"/>
                </a:lnTo>
                <a:lnTo>
                  <a:pt x="221251" y="63520"/>
                </a:lnTo>
                <a:lnTo>
                  <a:pt x="226570" y="54310"/>
                </a:lnTo>
                <a:close/>
                <a:moveTo>
                  <a:pt x="249793" y="54310"/>
                </a:moveTo>
                <a:lnTo>
                  <a:pt x="249793" y="60450"/>
                </a:lnTo>
                <a:lnTo>
                  <a:pt x="246936" y="62091"/>
                </a:lnTo>
                <a:lnTo>
                  <a:pt x="244474" y="63520"/>
                </a:lnTo>
                <a:lnTo>
                  <a:pt x="249793" y="54310"/>
                </a:lnTo>
                <a:close/>
                <a:moveTo>
                  <a:pt x="250036" y="54340"/>
                </a:moveTo>
                <a:lnTo>
                  <a:pt x="255355" y="63520"/>
                </a:lnTo>
                <a:lnTo>
                  <a:pt x="252893" y="62121"/>
                </a:lnTo>
                <a:lnTo>
                  <a:pt x="250036" y="60480"/>
                </a:lnTo>
                <a:lnTo>
                  <a:pt x="250036" y="54340"/>
                </a:lnTo>
                <a:close/>
                <a:moveTo>
                  <a:pt x="273289" y="54340"/>
                </a:moveTo>
                <a:lnTo>
                  <a:pt x="278608" y="63520"/>
                </a:lnTo>
                <a:lnTo>
                  <a:pt x="276146" y="62121"/>
                </a:lnTo>
                <a:lnTo>
                  <a:pt x="273289" y="60480"/>
                </a:lnTo>
                <a:lnTo>
                  <a:pt x="273289" y="54340"/>
                </a:lnTo>
                <a:close/>
                <a:moveTo>
                  <a:pt x="6050" y="54340"/>
                </a:moveTo>
                <a:lnTo>
                  <a:pt x="11369" y="63520"/>
                </a:lnTo>
                <a:lnTo>
                  <a:pt x="8907" y="62121"/>
                </a:lnTo>
                <a:lnTo>
                  <a:pt x="6050" y="60480"/>
                </a:lnTo>
                <a:lnTo>
                  <a:pt x="6050" y="54340"/>
                </a:lnTo>
                <a:close/>
                <a:moveTo>
                  <a:pt x="17661" y="54340"/>
                </a:moveTo>
                <a:lnTo>
                  <a:pt x="22980" y="63520"/>
                </a:lnTo>
                <a:lnTo>
                  <a:pt x="20518" y="62091"/>
                </a:lnTo>
                <a:lnTo>
                  <a:pt x="17661" y="60450"/>
                </a:lnTo>
                <a:lnTo>
                  <a:pt x="17661" y="54340"/>
                </a:lnTo>
                <a:close/>
                <a:moveTo>
                  <a:pt x="29029" y="54340"/>
                </a:moveTo>
                <a:lnTo>
                  <a:pt x="29029" y="60480"/>
                </a:lnTo>
                <a:lnTo>
                  <a:pt x="26172" y="62121"/>
                </a:lnTo>
                <a:lnTo>
                  <a:pt x="23710" y="63520"/>
                </a:lnTo>
                <a:lnTo>
                  <a:pt x="29029" y="54340"/>
                </a:lnTo>
                <a:close/>
                <a:moveTo>
                  <a:pt x="29302" y="54340"/>
                </a:moveTo>
                <a:lnTo>
                  <a:pt x="34622" y="63520"/>
                </a:lnTo>
                <a:lnTo>
                  <a:pt x="32160" y="62091"/>
                </a:lnTo>
                <a:lnTo>
                  <a:pt x="29302" y="60450"/>
                </a:lnTo>
                <a:lnTo>
                  <a:pt x="29302" y="54340"/>
                </a:lnTo>
                <a:close/>
                <a:moveTo>
                  <a:pt x="40883" y="54340"/>
                </a:moveTo>
                <a:lnTo>
                  <a:pt x="46202" y="63520"/>
                </a:lnTo>
                <a:lnTo>
                  <a:pt x="43740" y="62091"/>
                </a:lnTo>
                <a:lnTo>
                  <a:pt x="40883" y="60450"/>
                </a:lnTo>
                <a:lnTo>
                  <a:pt x="40883" y="54340"/>
                </a:lnTo>
                <a:close/>
                <a:moveTo>
                  <a:pt x="75504" y="54310"/>
                </a:moveTo>
                <a:lnTo>
                  <a:pt x="75504" y="60450"/>
                </a:lnTo>
                <a:lnTo>
                  <a:pt x="72647" y="62091"/>
                </a:lnTo>
                <a:lnTo>
                  <a:pt x="70185" y="63520"/>
                </a:lnTo>
                <a:lnTo>
                  <a:pt x="75504" y="54310"/>
                </a:lnTo>
                <a:close/>
                <a:moveTo>
                  <a:pt x="87115" y="54310"/>
                </a:moveTo>
                <a:lnTo>
                  <a:pt x="87115" y="60450"/>
                </a:lnTo>
                <a:lnTo>
                  <a:pt x="84288" y="62091"/>
                </a:lnTo>
                <a:lnTo>
                  <a:pt x="81796" y="63520"/>
                </a:lnTo>
                <a:lnTo>
                  <a:pt x="87115" y="54310"/>
                </a:lnTo>
                <a:close/>
                <a:moveTo>
                  <a:pt x="87358" y="54340"/>
                </a:moveTo>
                <a:lnTo>
                  <a:pt x="92677" y="63520"/>
                </a:lnTo>
                <a:lnTo>
                  <a:pt x="90215" y="62121"/>
                </a:lnTo>
                <a:lnTo>
                  <a:pt x="87358" y="60480"/>
                </a:lnTo>
                <a:lnTo>
                  <a:pt x="87358" y="54340"/>
                </a:lnTo>
                <a:close/>
                <a:moveTo>
                  <a:pt x="98969" y="54340"/>
                </a:moveTo>
                <a:lnTo>
                  <a:pt x="104289" y="63520"/>
                </a:lnTo>
                <a:lnTo>
                  <a:pt x="101827" y="62121"/>
                </a:lnTo>
                <a:lnTo>
                  <a:pt x="98969" y="60480"/>
                </a:lnTo>
                <a:lnTo>
                  <a:pt x="98969" y="54340"/>
                </a:lnTo>
                <a:close/>
                <a:moveTo>
                  <a:pt x="110337" y="54310"/>
                </a:moveTo>
                <a:lnTo>
                  <a:pt x="110337" y="60450"/>
                </a:lnTo>
                <a:lnTo>
                  <a:pt x="107480" y="62091"/>
                </a:lnTo>
                <a:lnTo>
                  <a:pt x="105018" y="63520"/>
                </a:lnTo>
                <a:lnTo>
                  <a:pt x="110337" y="54310"/>
                </a:lnTo>
                <a:close/>
                <a:moveTo>
                  <a:pt x="110611" y="54340"/>
                </a:moveTo>
                <a:lnTo>
                  <a:pt x="115930" y="63520"/>
                </a:lnTo>
                <a:lnTo>
                  <a:pt x="113468" y="62121"/>
                </a:lnTo>
                <a:lnTo>
                  <a:pt x="110611" y="60480"/>
                </a:lnTo>
                <a:lnTo>
                  <a:pt x="110611" y="54340"/>
                </a:lnTo>
                <a:close/>
                <a:moveTo>
                  <a:pt x="121979" y="54310"/>
                </a:moveTo>
                <a:lnTo>
                  <a:pt x="121979" y="60450"/>
                </a:lnTo>
                <a:lnTo>
                  <a:pt x="119122" y="62091"/>
                </a:lnTo>
                <a:lnTo>
                  <a:pt x="116660" y="63520"/>
                </a:lnTo>
                <a:lnTo>
                  <a:pt x="121979" y="54310"/>
                </a:lnTo>
                <a:close/>
                <a:moveTo>
                  <a:pt x="122222" y="54340"/>
                </a:moveTo>
                <a:lnTo>
                  <a:pt x="127541" y="63520"/>
                </a:lnTo>
                <a:lnTo>
                  <a:pt x="125079" y="62121"/>
                </a:lnTo>
                <a:lnTo>
                  <a:pt x="122222" y="60480"/>
                </a:lnTo>
                <a:lnTo>
                  <a:pt x="122222" y="54340"/>
                </a:lnTo>
                <a:close/>
                <a:moveTo>
                  <a:pt x="133590" y="54310"/>
                </a:moveTo>
                <a:lnTo>
                  <a:pt x="133590" y="60450"/>
                </a:lnTo>
                <a:lnTo>
                  <a:pt x="130733" y="62091"/>
                </a:lnTo>
                <a:lnTo>
                  <a:pt x="128271" y="63520"/>
                </a:lnTo>
                <a:lnTo>
                  <a:pt x="133590" y="54310"/>
                </a:lnTo>
                <a:close/>
                <a:moveTo>
                  <a:pt x="133864" y="54340"/>
                </a:moveTo>
                <a:lnTo>
                  <a:pt x="139183" y="63520"/>
                </a:lnTo>
                <a:lnTo>
                  <a:pt x="136721" y="62121"/>
                </a:lnTo>
                <a:lnTo>
                  <a:pt x="133864" y="60480"/>
                </a:lnTo>
                <a:lnTo>
                  <a:pt x="133864" y="54340"/>
                </a:lnTo>
                <a:close/>
                <a:moveTo>
                  <a:pt x="145475" y="54340"/>
                </a:moveTo>
                <a:lnTo>
                  <a:pt x="150794" y="63520"/>
                </a:lnTo>
                <a:lnTo>
                  <a:pt x="148332" y="62121"/>
                </a:lnTo>
                <a:lnTo>
                  <a:pt x="145475" y="60480"/>
                </a:lnTo>
                <a:lnTo>
                  <a:pt x="145475" y="54340"/>
                </a:lnTo>
                <a:close/>
                <a:moveTo>
                  <a:pt x="157086" y="54340"/>
                </a:moveTo>
                <a:lnTo>
                  <a:pt x="162405" y="63520"/>
                </a:lnTo>
                <a:lnTo>
                  <a:pt x="159913" y="62121"/>
                </a:lnTo>
                <a:lnTo>
                  <a:pt x="157086" y="60480"/>
                </a:lnTo>
                <a:lnTo>
                  <a:pt x="157086" y="54340"/>
                </a:lnTo>
                <a:close/>
                <a:moveTo>
                  <a:pt x="168484" y="54310"/>
                </a:moveTo>
                <a:lnTo>
                  <a:pt x="168484" y="60450"/>
                </a:lnTo>
                <a:lnTo>
                  <a:pt x="165627" y="62091"/>
                </a:lnTo>
                <a:lnTo>
                  <a:pt x="163165" y="63520"/>
                </a:lnTo>
                <a:lnTo>
                  <a:pt x="168484" y="54310"/>
                </a:lnTo>
                <a:close/>
                <a:moveTo>
                  <a:pt x="168697" y="54340"/>
                </a:moveTo>
                <a:lnTo>
                  <a:pt x="174016" y="63520"/>
                </a:lnTo>
                <a:lnTo>
                  <a:pt x="171554" y="62121"/>
                </a:lnTo>
                <a:lnTo>
                  <a:pt x="168697" y="60480"/>
                </a:lnTo>
                <a:lnTo>
                  <a:pt x="168697" y="54340"/>
                </a:lnTo>
                <a:close/>
                <a:moveTo>
                  <a:pt x="180339" y="54340"/>
                </a:moveTo>
                <a:lnTo>
                  <a:pt x="185658" y="63520"/>
                </a:lnTo>
                <a:lnTo>
                  <a:pt x="183165" y="62121"/>
                </a:lnTo>
                <a:lnTo>
                  <a:pt x="180339" y="60480"/>
                </a:lnTo>
                <a:lnTo>
                  <a:pt x="180339" y="54340"/>
                </a:lnTo>
                <a:close/>
                <a:moveTo>
                  <a:pt x="191950" y="54340"/>
                </a:moveTo>
                <a:lnTo>
                  <a:pt x="197269" y="63520"/>
                </a:lnTo>
                <a:lnTo>
                  <a:pt x="194807" y="62121"/>
                </a:lnTo>
                <a:lnTo>
                  <a:pt x="191950" y="60480"/>
                </a:lnTo>
                <a:lnTo>
                  <a:pt x="191950" y="54340"/>
                </a:lnTo>
                <a:close/>
                <a:moveTo>
                  <a:pt x="203591" y="54340"/>
                </a:moveTo>
                <a:lnTo>
                  <a:pt x="208911" y="63520"/>
                </a:lnTo>
                <a:lnTo>
                  <a:pt x="206418" y="62121"/>
                </a:lnTo>
                <a:lnTo>
                  <a:pt x="203591" y="60480"/>
                </a:lnTo>
                <a:lnTo>
                  <a:pt x="203591" y="54340"/>
                </a:lnTo>
                <a:close/>
                <a:moveTo>
                  <a:pt x="215202" y="54340"/>
                </a:moveTo>
                <a:lnTo>
                  <a:pt x="220522" y="63520"/>
                </a:lnTo>
                <a:lnTo>
                  <a:pt x="218060" y="62121"/>
                </a:lnTo>
                <a:lnTo>
                  <a:pt x="215202" y="60480"/>
                </a:lnTo>
                <a:lnTo>
                  <a:pt x="215202" y="54340"/>
                </a:lnTo>
                <a:close/>
                <a:moveTo>
                  <a:pt x="226783" y="54340"/>
                </a:moveTo>
                <a:lnTo>
                  <a:pt x="232103" y="63520"/>
                </a:lnTo>
                <a:lnTo>
                  <a:pt x="229640" y="62121"/>
                </a:lnTo>
                <a:lnTo>
                  <a:pt x="226783" y="60480"/>
                </a:lnTo>
                <a:lnTo>
                  <a:pt x="226783" y="54340"/>
                </a:lnTo>
                <a:close/>
                <a:moveTo>
                  <a:pt x="238425" y="54340"/>
                </a:moveTo>
                <a:lnTo>
                  <a:pt x="243744" y="63520"/>
                </a:lnTo>
                <a:lnTo>
                  <a:pt x="241282" y="62121"/>
                </a:lnTo>
                <a:lnTo>
                  <a:pt x="238425" y="60480"/>
                </a:lnTo>
                <a:lnTo>
                  <a:pt x="238425" y="54340"/>
                </a:lnTo>
                <a:close/>
                <a:moveTo>
                  <a:pt x="261404" y="54310"/>
                </a:moveTo>
                <a:lnTo>
                  <a:pt x="261404" y="60450"/>
                </a:lnTo>
                <a:lnTo>
                  <a:pt x="258547" y="62091"/>
                </a:lnTo>
                <a:lnTo>
                  <a:pt x="256085" y="63520"/>
                </a:lnTo>
                <a:lnTo>
                  <a:pt x="261404" y="54310"/>
                </a:lnTo>
                <a:close/>
                <a:moveTo>
                  <a:pt x="261678" y="54340"/>
                </a:moveTo>
                <a:lnTo>
                  <a:pt x="266997" y="63520"/>
                </a:lnTo>
                <a:lnTo>
                  <a:pt x="264535" y="62121"/>
                </a:lnTo>
                <a:lnTo>
                  <a:pt x="261678" y="60480"/>
                </a:lnTo>
                <a:lnTo>
                  <a:pt x="261678" y="54340"/>
                </a:lnTo>
                <a:close/>
                <a:moveTo>
                  <a:pt x="273046" y="54310"/>
                </a:moveTo>
                <a:lnTo>
                  <a:pt x="273046" y="60480"/>
                </a:lnTo>
                <a:lnTo>
                  <a:pt x="270188" y="62121"/>
                </a:lnTo>
                <a:lnTo>
                  <a:pt x="267726" y="63520"/>
                </a:lnTo>
                <a:lnTo>
                  <a:pt x="273046" y="54310"/>
                </a:lnTo>
                <a:close/>
                <a:moveTo>
                  <a:pt x="284657" y="54310"/>
                </a:moveTo>
                <a:lnTo>
                  <a:pt x="284657" y="60480"/>
                </a:lnTo>
                <a:lnTo>
                  <a:pt x="279337" y="63520"/>
                </a:lnTo>
                <a:lnTo>
                  <a:pt x="284657" y="54310"/>
                </a:lnTo>
                <a:close/>
                <a:moveTo>
                  <a:pt x="17418" y="54340"/>
                </a:moveTo>
                <a:lnTo>
                  <a:pt x="17418" y="60480"/>
                </a:lnTo>
                <a:lnTo>
                  <a:pt x="14560" y="62121"/>
                </a:lnTo>
                <a:lnTo>
                  <a:pt x="12098" y="63550"/>
                </a:lnTo>
                <a:lnTo>
                  <a:pt x="17418" y="54340"/>
                </a:lnTo>
                <a:close/>
                <a:moveTo>
                  <a:pt x="40610" y="54340"/>
                </a:moveTo>
                <a:lnTo>
                  <a:pt x="40610" y="60480"/>
                </a:lnTo>
                <a:lnTo>
                  <a:pt x="37783" y="62121"/>
                </a:lnTo>
                <a:lnTo>
                  <a:pt x="35290" y="63550"/>
                </a:lnTo>
                <a:lnTo>
                  <a:pt x="40610" y="54340"/>
                </a:lnTo>
                <a:close/>
                <a:moveTo>
                  <a:pt x="52251" y="54340"/>
                </a:moveTo>
                <a:lnTo>
                  <a:pt x="52251" y="60480"/>
                </a:lnTo>
                <a:lnTo>
                  <a:pt x="49394" y="62121"/>
                </a:lnTo>
                <a:lnTo>
                  <a:pt x="46932" y="63550"/>
                </a:lnTo>
                <a:lnTo>
                  <a:pt x="52251" y="54340"/>
                </a:lnTo>
                <a:close/>
                <a:moveTo>
                  <a:pt x="63862" y="54340"/>
                </a:moveTo>
                <a:lnTo>
                  <a:pt x="63862" y="60480"/>
                </a:lnTo>
                <a:lnTo>
                  <a:pt x="61005" y="62121"/>
                </a:lnTo>
                <a:lnTo>
                  <a:pt x="58543" y="63550"/>
                </a:lnTo>
                <a:lnTo>
                  <a:pt x="63862" y="54340"/>
                </a:lnTo>
                <a:close/>
                <a:moveTo>
                  <a:pt x="5898" y="60662"/>
                </a:moveTo>
                <a:lnTo>
                  <a:pt x="8755" y="62304"/>
                </a:lnTo>
                <a:lnTo>
                  <a:pt x="11217" y="63732"/>
                </a:lnTo>
                <a:lnTo>
                  <a:pt x="578" y="63732"/>
                </a:lnTo>
                <a:lnTo>
                  <a:pt x="5898" y="60662"/>
                </a:lnTo>
                <a:close/>
                <a:moveTo>
                  <a:pt x="17509" y="60662"/>
                </a:moveTo>
                <a:lnTo>
                  <a:pt x="20366" y="62304"/>
                </a:lnTo>
                <a:lnTo>
                  <a:pt x="22828" y="63732"/>
                </a:lnTo>
                <a:lnTo>
                  <a:pt x="12190" y="63732"/>
                </a:lnTo>
                <a:lnTo>
                  <a:pt x="14682" y="62304"/>
                </a:lnTo>
                <a:lnTo>
                  <a:pt x="17509" y="60662"/>
                </a:lnTo>
                <a:close/>
                <a:moveTo>
                  <a:pt x="29150" y="60662"/>
                </a:moveTo>
                <a:lnTo>
                  <a:pt x="32008" y="62304"/>
                </a:lnTo>
                <a:lnTo>
                  <a:pt x="34470" y="63732"/>
                </a:lnTo>
                <a:lnTo>
                  <a:pt x="23831" y="63732"/>
                </a:lnTo>
                <a:lnTo>
                  <a:pt x="26293" y="62304"/>
                </a:lnTo>
                <a:lnTo>
                  <a:pt x="29150" y="60662"/>
                </a:lnTo>
                <a:close/>
                <a:moveTo>
                  <a:pt x="40762" y="60662"/>
                </a:moveTo>
                <a:lnTo>
                  <a:pt x="43619" y="62304"/>
                </a:lnTo>
                <a:lnTo>
                  <a:pt x="46081" y="63732"/>
                </a:lnTo>
                <a:lnTo>
                  <a:pt x="35442" y="63732"/>
                </a:lnTo>
                <a:lnTo>
                  <a:pt x="37935" y="62304"/>
                </a:lnTo>
                <a:lnTo>
                  <a:pt x="40762" y="60662"/>
                </a:lnTo>
                <a:close/>
                <a:moveTo>
                  <a:pt x="52403" y="60662"/>
                </a:moveTo>
                <a:lnTo>
                  <a:pt x="55260" y="62304"/>
                </a:lnTo>
                <a:lnTo>
                  <a:pt x="57722" y="63732"/>
                </a:lnTo>
                <a:lnTo>
                  <a:pt x="47084" y="63732"/>
                </a:lnTo>
                <a:lnTo>
                  <a:pt x="49546" y="62304"/>
                </a:lnTo>
                <a:lnTo>
                  <a:pt x="52403" y="60662"/>
                </a:lnTo>
                <a:close/>
                <a:moveTo>
                  <a:pt x="64014" y="60662"/>
                </a:moveTo>
                <a:lnTo>
                  <a:pt x="66871" y="62304"/>
                </a:lnTo>
                <a:lnTo>
                  <a:pt x="69334" y="63732"/>
                </a:lnTo>
                <a:lnTo>
                  <a:pt x="58695" y="63732"/>
                </a:lnTo>
                <a:lnTo>
                  <a:pt x="61187" y="62304"/>
                </a:lnTo>
                <a:lnTo>
                  <a:pt x="64014" y="60662"/>
                </a:lnTo>
                <a:close/>
                <a:moveTo>
                  <a:pt x="75625" y="60662"/>
                </a:moveTo>
                <a:lnTo>
                  <a:pt x="78452" y="62304"/>
                </a:lnTo>
                <a:lnTo>
                  <a:pt x="80945" y="63732"/>
                </a:lnTo>
                <a:lnTo>
                  <a:pt x="70306" y="63732"/>
                </a:lnTo>
                <a:lnTo>
                  <a:pt x="72768" y="62304"/>
                </a:lnTo>
                <a:lnTo>
                  <a:pt x="75625" y="60662"/>
                </a:lnTo>
                <a:close/>
                <a:moveTo>
                  <a:pt x="87237" y="60662"/>
                </a:moveTo>
                <a:lnTo>
                  <a:pt x="90094" y="62304"/>
                </a:lnTo>
                <a:lnTo>
                  <a:pt x="92556" y="63732"/>
                </a:lnTo>
                <a:lnTo>
                  <a:pt x="81917" y="63732"/>
                </a:lnTo>
                <a:lnTo>
                  <a:pt x="84379" y="62304"/>
                </a:lnTo>
                <a:lnTo>
                  <a:pt x="87237" y="60662"/>
                </a:lnTo>
                <a:close/>
                <a:moveTo>
                  <a:pt x="98878" y="60662"/>
                </a:moveTo>
                <a:lnTo>
                  <a:pt x="101705" y="62304"/>
                </a:lnTo>
                <a:lnTo>
                  <a:pt x="104197" y="63732"/>
                </a:lnTo>
                <a:lnTo>
                  <a:pt x="93559" y="63732"/>
                </a:lnTo>
                <a:lnTo>
                  <a:pt x="96021" y="62304"/>
                </a:lnTo>
                <a:lnTo>
                  <a:pt x="98878" y="60662"/>
                </a:lnTo>
                <a:close/>
                <a:moveTo>
                  <a:pt x="110489" y="60662"/>
                </a:moveTo>
                <a:lnTo>
                  <a:pt x="113346" y="62304"/>
                </a:lnTo>
                <a:lnTo>
                  <a:pt x="115809" y="63732"/>
                </a:lnTo>
                <a:lnTo>
                  <a:pt x="105170" y="63732"/>
                </a:lnTo>
                <a:lnTo>
                  <a:pt x="107632" y="62304"/>
                </a:lnTo>
                <a:lnTo>
                  <a:pt x="110489" y="60662"/>
                </a:lnTo>
                <a:close/>
                <a:moveTo>
                  <a:pt x="122131" y="60662"/>
                </a:moveTo>
                <a:lnTo>
                  <a:pt x="124958" y="62304"/>
                </a:lnTo>
                <a:lnTo>
                  <a:pt x="127450" y="63732"/>
                </a:lnTo>
                <a:lnTo>
                  <a:pt x="116812" y="63732"/>
                </a:lnTo>
                <a:lnTo>
                  <a:pt x="119274" y="62304"/>
                </a:lnTo>
                <a:lnTo>
                  <a:pt x="122131" y="60662"/>
                </a:lnTo>
                <a:close/>
                <a:moveTo>
                  <a:pt x="133742" y="60662"/>
                </a:moveTo>
                <a:lnTo>
                  <a:pt x="136599" y="62304"/>
                </a:lnTo>
                <a:lnTo>
                  <a:pt x="139061" y="63732"/>
                </a:lnTo>
                <a:lnTo>
                  <a:pt x="128423" y="63732"/>
                </a:lnTo>
                <a:lnTo>
                  <a:pt x="130885" y="62304"/>
                </a:lnTo>
                <a:lnTo>
                  <a:pt x="133742" y="60662"/>
                </a:lnTo>
                <a:close/>
                <a:moveTo>
                  <a:pt x="145323" y="60662"/>
                </a:moveTo>
                <a:lnTo>
                  <a:pt x="148180" y="62304"/>
                </a:lnTo>
                <a:lnTo>
                  <a:pt x="150642" y="63732"/>
                </a:lnTo>
                <a:lnTo>
                  <a:pt x="140004" y="63732"/>
                </a:lnTo>
                <a:lnTo>
                  <a:pt x="142496" y="62304"/>
                </a:lnTo>
                <a:lnTo>
                  <a:pt x="145323" y="60662"/>
                </a:lnTo>
                <a:close/>
                <a:moveTo>
                  <a:pt x="156964" y="60662"/>
                </a:moveTo>
                <a:lnTo>
                  <a:pt x="159822" y="62304"/>
                </a:lnTo>
                <a:lnTo>
                  <a:pt x="162284" y="63732"/>
                </a:lnTo>
                <a:lnTo>
                  <a:pt x="151645" y="63732"/>
                </a:lnTo>
                <a:lnTo>
                  <a:pt x="154107" y="62304"/>
                </a:lnTo>
                <a:lnTo>
                  <a:pt x="156964" y="60662"/>
                </a:lnTo>
                <a:close/>
                <a:moveTo>
                  <a:pt x="168575" y="60662"/>
                </a:moveTo>
                <a:lnTo>
                  <a:pt x="171433" y="62304"/>
                </a:lnTo>
                <a:lnTo>
                  <a:pt x="173895" y="63732"/>
                </a:lnTo>
                <a:lnTo>
                  <a:pt x="163256" y="63732"/>
                </a:lnTo>
                <a:lnTo>
                  <a:pt x="165749" y="62304"/>
                </a:lnTo>
                <a:lnTo>
                  <a:pt x="168575" y="60662"/>
                </a:lnTo>
                <a:close/>
                <a:moveTo>
                  <a:pt x="180217" y="60662"/>
                </a:moveTo>
                <a:lnTo>
                  <a:pt x="183074" y="62304"/>
                </a:lnTo>
                <a:lnTo>
                  <a:pt x="185536" y="63732"/>
                </a:lnTo>
                <a:lnTo>
                  <a:pt x="174898" y="63732"/>
                </a:lnTo>
                <a:lnTo>
                  <a:pt x="177360" y="62304"/>
                </a:lnTo>
                <a:lnTo>
                  <a:pt x="180217" y="60662"/>
                </a:lnTo>
                <a:close/>
                <a:moveTo>
                  <a:pt x="191828" y="60662"/>
                </a:moveTo>
                <a:lnTo>
                  <a:pt x="194685" y="62304"/>
                </a:lnTo>
                <a:lnTo>
                  <a:pt x="197147" y="63732"/>
                </a:lnTo>
                <a:lnTo>
                  <a:pt x="186509" y="63732"/>
                </a:lnTo>
                <a:lnTo>
                  <a:pt x="189001" y="62304"/>
                </a:lnTo>
                <a:lnTo>
                  <a:pt x="191828" y="60662"/>
                </a:lnTo>
                <a:close/>
                <a:moveTo>
                  <a:pt x="203470" y="60662"/>
                </a:moveTo>
                <a:lnTo>
                  <a:pt x="206327" y="62304"/>
                </a:lnTo>
                <a:lnTo>
                  <a:pt x="208789" y="63732"/>
                </a:lnTo>
                <a:lnTo>
                  <a:pt x="198151" y="63732"/>
                </a:lnTo>
                <a:lnTo>
                  <a:pt x="200613" y="62304"/>
                </a:lnTo>
                <a:lnTo>
                  <a:pt x="203470" y="60662"/>
                </a:lnTo>
                <a:close/>
                <a:moveTo>
                  <a:pt x="215051" y="60662"/>
                </a:moveTo>
                <a:lnTo>
                  <a:pt x="217908" y="62304"/>
                </a:lnTo>
                <a:lnTo>
                  <a:pt x="220370" y="63732"/>
                </a:lnTo>
                <a:lnTo>
                  <a:pt x="209731" y="63732"/>
                </a:lnTo>
                <a:lnTo>
                  <a:pt x="212193" y="62304"/>
                </a:lnTo>
                <a:lnTo>
                  <a:pt x="215051" y="60662"/>
                </a:lnTo>
                <a:close/>
                <a:moveTo>
                  <a:pt x="226692" y="60662"/>
                </a:moveTo>
                <a:lnTo>
                  <a:pt x="229519" y="62304"/>
                </a:lnTo>
                <a:lnTo>
                  <a:pt x="232011" y="63763"/>
                </a:lnTo>
                <a:lnTo>
                  <a:pt x="221373" y="63763"/>
                </a:lnTo>
                <a:lnTo>
                  <a:pt x="223835" y="62304"/>
                </a:lnTo>
                <a:lnTo>
                  <a:pt x="226692" y="60662"/>
                </a:lnTo>
                <a:close/>
                <a:moveTo>
                  <a:pt x="238303" y="60662"/>
                </a:moveTo>
                <a:lnTo>
                  <a:pt x="241160" y="62304"/>
                </a:lnTo>
                <a:lnTo>
                  <a:pt x="243622" y="63763"/>
                </a:lnTo>
                <a:lnTo>
                  <a:pt x="232984" y="63763"/>
                </a:lnTo>
                <a:lnTo>
                  <a:pt x="235446" y="62304"/>
                </a:lnTo>
                <a:lnTo>
                  <a:pt x="238303" y="60662"/>
                </a:lnTo>
                <a:close/>
                <a:moveTo>
                  <a:pt x="249945" y="60662"/>
                </a:moveTo>
                <a:lnTo>
                  <a:pt x="252772" y="62304"/>
                </a:lnTo>
                <a:lnTo>
                  <a:pt x="255264" y="63763"/>
                </a:lnTo>
                <a:lnTo>
                  <a:pt x="244626" y="63763"/>
                </a:lnTo>
                <a:lnTo>
                  <a:pt x="247088" y="62304"/>
                </a:lnTo>
                <a:lnTo>
                  <a:pt x="249945" y="60662"/>
                </a:lnTo>
                <a:close/>
                <a:moveTo>
                  <a:pt x="261556" y="60662"/>
                </a:moveTo>
                <a:lnTo>
                  <a:pt x="264413" y="62304"/>
                </a:lnTo>
                <a:lnTo>
                  <a:pt x="266875" y="63763"/>
                </a:lnTo>
                <a:lnTo>
                  <a:pt x="256237" y="63763"/>
                </a:lnTo>
                <a:lnTo>
                  <a:pt x="258699" y="62304"/>
                </a:lnTo>
                <a:lnTo>
                  <a:pt x="261556" y="60662"/>
                </a:lnTo>
                <a:close/>
                <a:moveTo>
                  <a:pt x="273198" y="60662"/>
                </a:moveTo>
                <a:lnTo>
                  <a:pt x="276024" y="62304"/>
                </a:lnTo>
                <a:lnTo>
                  <a:pt x="278517" y="63763"/>
                </a:lnTo>
                <a:lnTo>
                  <a:pt x="267878" y="63763"/>
                </a:lnTo>
                <a:lnTo>
                  <a:pt x="270340" y="62304"/>
                </a:lnTo>
                <a:lnTo>
                  <a:pt x="273198" y="60662"/>
                </a:lnTo>
                <a:close/>
                <a:moveTo>
                  <a:pt x="11217" y="64006"/>
                </a:moveTo>
                <a:lnTo>
                  <a:pt x="5898" y="67106"/>
                </a:lnTo>
                <a:lnTo>
                  <a:pt x="578" y="64006"/>
                </a:lnTo>
                <a:close/>
                <a:moveTo>
                  <a:pt x="22828" y="64006"/>
                </a:moveTo>
                <a:lnTo>
                  <a:pt x="17509" y="67106"/>
                </a:lnTo>
                <a:lnTo>
                  <a:pt x="12190" y="64006"/>
                </a:lnTo>
                <a:close/>
                <a:moveTo>
                  <a:pt x="34470" y="64006"/>
                </a:moveTo>
                <a:lnTo>
                  <a:pt x="29150" y="67106"/>
                </a:lnTo>
                <a:lnTo>
                  <a:pt x="23831" y="64006"/>
                </a:lnTo>
                <a:close/>
                <a:moveTo>
                  <a:pt x="46081" y="64006"/>
                </a:moveTo>
                <a:lnTo>
                  <a:pt x="40762" y="67106"/>
                </a:lnTo>
                <a:lnTo>
                  <a:pt x="35442" y="64006"/>
                </a:lnTo>
                <a:close/>
                <a:moveTo>
                  <a:pt x="57722" y="64006"/>
                </a:moveTo>
                <a:lnTo>
                  <a:pt x="52403" y="67106"/>
                </a:lnTo>
                <a:lnTo>
                  <a:pt x="47084" y="64006"/>
                </a:lnTo>
                <a:close/>
                <a:moveTo>
                  <a:pt x="69334" y="64006"/>
                </a:moveTo>
                <a:lnTo>
                  <a:pt x="64014" y="67106"/>
                </a:lnTo>
                <a:lnTo>
                  <a:pt x="58695" y="64006"/>
                </a:lnTo>
                <a:close/>
                <a:moveTo>
                  <a:pt x="80945" y="64006"/>
                </a:moveTo>
                <a:lnTo>
                  <a:pt x="75625" y="67106"/>
                </a:lnTo>
                <a:lnTo>
                  <a:pt x="70306" y="64006"/>
                </a:lnTo>
                <a:close/>
                <a:moveTo>
                  <a:pt x="92556" y="64006"/>
                </a:moveTo>
                <a:lnTo>
                  <a:pt x="87237" y="67106"/>
                </a:lnTo>
                <a:lnTo>
                  <a:pt x="81917" y="64006"/>
                </a:lnTo>
                <a:close/>
                <a:moveTo>
                  <a:pt x="104197" y="64006"/>
                </a:moveTo>
                <a:lnTo>
                  <a:pt x="98878" y="67106"/>
                </a:lnTo>
                <a:lnTo>
                  <a:pt x="93559" y="64006"/>
                </a:lnTo>
                <a:close/>
                <a:moveTo>
                  <a:pt x="115809" y="64006"/>
                </a:moveTo>
                <a:lnTo>
                  <a:pt x="110489" y="67106"/>
                </a:lnTo>
                <a:lnTo>
                  <a:pt x="105170" y="64006"/>
                </a:lnTo>
                <a:close/>
                <a:moveTo>
                  <a:pt x="127450" y="64006"/>
                </a:moveTo>
                <a:lnTo>
                  <a:pt x="122131" y="67106"/>
                </a:lnTo>
                <a:lnTo>
                  <a:pt x="116812" y="64006"/>
                </a:lnTo>
                <a:close/>
                <a:moveTo>
                  <a:pt x="139061" y="64006"/>
                </a:moveTo>
                <a:lnTo>
                  <a:pt x="133742" y="67106"/>
                </a:lnTo>
                <a:lnTo>
                  <a:pt x="128423" y="64006"/>
                </a:lnTo>
                <a:close/>
                <a:moveTo>
                  <a:pt x="150642" y="64006"/>
                </a:moveTo>
                <a:lnTo>
                  <a:pt x="145323" y="67106"/>
                </a:lnTo>
                <a:lnTo>
                  <a:pt x="140004" y="64006"/>
                </a:lnTo>
                <a:close/>
                <a:moveTo>
                  <a:pt x="162284" y="64006"/>
                </a:moveTo>
                <a:lnTo>
                  <a:pt x="156964" y="67106"/>
                </a:lnTo>
                <a:lnTo>
                  <a:pt x="151645" y="64006"/>
                </a:lnTo>
                <a:close/>
                <a:moveTo>
                  <a:pt x="173895" y="64006"/>
                </a:moveTo>
                <a:lnTo>
                  <a:pt x="168575" y="67106"/>
                </a:lnTo>
                <a:lnTo>
                  <a:pt x="163256" y="64006"/>
                </a:lnTo>
                <a:close/>
                <a:moveTo>
                  <a:pt x="185536" y="64006"/>
                </a:moveTo>
                <a:lnTo>
                  <a:pt x="180217" y="67106"/>
                </a:lnTo>
                <a:lnTo>
                  <a:pt x="174898" y="64006"/>
                </a:lnTo>
                <a:close/>
                <a:moveTo>
                  <a:pt x="197147" y="64006"/>
                </a:moveTo>
                <a:lnTo>
                  <a:pt x="191828" y="67106"/>
                </a:lnTo>
                <a:lnTo>
                  <a:pt x="186509" y="64006"/>
                </a:lnTo>
                <a:close/>
                <a:moveTo>
                  <a:pt x="208789" y="64006"/>
                </a:moveTo>
                <a:lnTo>
                  <a:pt x="203470" y="67106"/>
                </a:lnTo>
                <a:lnTo>
                  <a:pt x="198151" y="64006"/>
                </a:lnTo>
                <a:close/>
                <a:moveTo>
                  <a:pt x="220370" y="64006"/>
                </a:moveTo>
                <a:lnTo>
                  <a:pt x="215051" y="67106"/>
                </a:lnTo>
                <a:lnTo>
                  <a:pt x="209731" y="64006"/>
                </a:lnTo>
                <a:close/>
                <a:moveTo>
                  <a:pt x="232011" y="64006"/>
                </a:moveTo>
                <a:lnTo>
                  <a:pt x="226692" y="67106"/>
                </a:lnTo>
                <a:lnTo>
                  <a:pt x="221373" y="64006"/>
                </a:lnTo>
                <a:close/>
                <a:moveTo>
                  <a:pt x="243622" y="64006"/>
                </a:moveTo>
                <a:lnTo>
                  <a:pt x="238303" y="67106"/>
                </a:lnTo>
                <a:lnTo>
                  <a:pt x="232984" y="64006"/>
                </a:lnTo>
                <a:close/>
                <a:moveTo>
                  <a:pt x="255264" y="64006"/>
                </a:moveTo>
                <a:lnTo>
                  <a:pt x="249945" y="67106"/>
                </a:lnTo>
                <a:lnTo>
                  <a:pt x="244626" y="64006"/>
                </a:lnTo>
                <a:close/>
                <a:moveTo>
                  <a:pt x="266875" y="64006"/>
                </a:moveTo>
                <a:lnTo>
                  <a:pt x="261556" y="67106"/>
                </a:lnTo>
                <a:lnTo>
                  <a:pt x="256237" y="64006"/>
                </a:lnTo>
                <a:close/>
                <a:moveTo>
                  <a:pt x="278517" y="64006"/>
                </a:moveTo>
                <a:lnTo>
                  <a:pt x="273198" y="67106"/>
                </a:lnTo>
                <a:lnTo>
                  <a:pt x="267878" y="64006"/>
                </a:lnTo>
                <a:close/>
                <a:moveTo>
                  <a:pt x="11369" y="64249"/>
                </a:moveTo>
                <a:lnTo>
                  <a:pt x="6050" y="73428"/>
                </a:lnTo>
                <a:lnTo>
                  <a:pt x="6050" y="67319"/>
                </a:lnTo>
                <a:lnTo>
                  <a:pt x="11369" y="64249"/>
                </a:lnTo>
                <a:close/>
                <a:moveTo>
                  <a:pt x="34622" y="64249"/>
                </a:moveTo>
                <a:lnTo>
                  <a:pt x="29302" y="73428"/>
                </a:lnTo>
                <a:lnTo>
                  <a:pt x="29302" y="67319"/>
                </a:lnTo>
                <a:lnTo>
                  <a:pt x="34622" y="64249"/>
                </a:lnTo>
                <a:close/>
                <a:moveTo>
                  <a:pt x="46202" y="64249"/>
                </a:moveTo>
                <a:lnTo>
                  <a:pt x="40883" y="73428"/>
                </a:lnTo>
                <a:lnTo>
                  <a:pt x="40883" y="67319"/>
                </a:lnTo>
                <a:lnTo>
                  <a:pt x="46202" y="64249"/>
                </a:lnTo>
                <a:close/>
                <a:moveTo>
                  <a:pt x="57844" y="64249"/>
                </a:moveTo>
                <a:lnTo>
                  <a:pt x="52525" y="73428"/>
                </a:lnTo>
                <a:lnTo>
                  <a:pt x="52525" y="67319"/>
                </a:lnTo>
                <a:lnTo>
                  <a:pt x="57844" y="64249"/>
                </a:lnTo>
                <a:close/>
                <a:moveTo>
                  <a:pt x="69455" y="64249"/>
                </a:moveTo>
                <a:lnTo>
                  <a:pt x="64136" y="73428"/>
                </a:lnTo>
                <a:lnTo>
                  <a:pt x="64136" y="67319"/>
                </a:lnTo>
                <a:lnTo>
                  <a:pt x="69455" y="64249"/>
                </a:lnTo>
                <a:close/>
                <a:moveTo>
                  <a:pt x="232163" y="64249"/>
                </a:moveTo>
                <a:lnTo>
                  <a:pt x="226844" y="73428"/>
                </a:lnTo>
                <a:lnTo>
                  <a:pt x="226844" y="67319"/>
                </a:lnTo>
                <a:lnTo>
                  <a:pt x="232163" y="64249"/>
                </a:lnTo>
                <a:close/>
                <a:moveTo>
                  <a:pt x="243774" y="64249"/>
                </a:moveTo>
                <a:lnTo>
                  <a:pt x="238455" y="73428"/>
                </a:lnTo>
                <a:lnTo>
                  <a:pt x="238455" y="67319"/>
                </a:lnTo>
                <a:lnTo>
                  <a:pt x="243774" y="64249"/>
                </a:lnTo>
                <a:close/>
                <a:moveTo>
                  <a:pt x="255355" y="64249"/>
                </a:moveTo>
                <a:lnTo>
                  <a:pt x="250036" y="73428"/>
                </a:lnTo>
                <a:lnTo>
                  <a:pt x="250036" y="67319"/>
                </a:lnTo>
                <a:lnTo>
                  <a:pt x="255355" y="64249"/>
                </a:lnTo>
                <a:close/>
                <a:moveTo>
                  <a:pt x="266997" y="64249"/>
                </a:moveTo>
                <a:lnTo>
                  <a:pt x="261678" y="73428"/>
                </a:lnTo>
                <a:lnTo>
                  <a:pt x="261678" y="67319"/>
                </a:lnTo>
                <a:lnTo>
                  <a:pt x="266997" y="64249"/>
                </a:lnTo>
                <a:close/>
                <a:moveTo>
                  <a:pt x="278608" y="64249"/>
                </a:moveTo>
                <a:lnTo>
                  <a:pt x="273289" y="73428"/>
                </a:lnTo>
                <a:lnTo>
                  <a:pt x="273289" y="67319"/>
                </a:lnTo>
                <a:lnTo>
                  <a:pt x="278608" y="64249"/>
                </a:lnTo>
                <a:close/>
                <a:moveTo>
                  <a:pt x="457" y="64279"/>
                </a:moveTo>
                <a:lnTo>
                  <a:pt x="5776" y="67319"/>
                </a:lnTo>
                <a:lnTo>
                  <a:pt x="5776" y="73489"/>
                </a:lnTo>
                <a:lnTo>
                  <a:pt x="457" y="64279"/>
                </a:lnTo>
                <a:close/>
                <a:moveTo>
                  <a:pt x="12098" y="64279"/>
                </a:moveTo>
                <a:lnTo>
                  <a:pt x="17418" y="67319"/>
                </a:lnTo>
                <a:lnTo>
                  <a:pt x="17418" y="73489"/>
                </a:lnTo>
                <a:lnTo>
                  <a:pt x="12098" y="64279"/>
                </a:lnTo>
                <a:close/>
                <a:moveTo>
                  <a:pt x="22980" y="64249"/>
                </a:moveTo>
                <a:lnTo>
                  <a:pt x="17661" y="73489"/>
                </a:lnTo>
                <a:lnTo>
                  <a:pt x="17661" y="67319"/>
                </a:lnTo>
                <a:lnTo>
                  <a:pt x="22980" y="64249"/>
                </a:lnTo>
                <a:close/>
                <a:moveTo>
                  <a:pt x="23710" y="64249"/>
                </a:moveTo>
                <a:lnTo>
                  <a:pt x="29029" y="67319"/>
                </a:lnTo>
                <a:lnTo>
                  <a:pt x="29029" y="73489"/>
                </a:lnTo>
                <a:lnTo>
                  <a:pt x="23710" y="64249"/>
                </a:lnTo>
                <a:close/>
                <a:moveTo>
                  <a:pt x="35290" y="64279"/>
                </a:moveTo>
                <a:lnTo>
                  <a:pt x="40610" y="67319"/>
                </a:lnTo>
                <a:lnTo>
                  <a:pt x="40610" y="73489"/>
                </a:lnTo>
                <a:lnTo>
                  <a:pt x="35290" y="64279"/>
                </a:lnTo>
                <a:close/>
                <a:moveTo>
                  <a:pt x="46932" y="64279"/>
                </a:moveTo>
                <a:lnTo>
                  <a:pt x="52251" y="67319"/>
                </a:lnTo>
                <a:lnTo>
                  <a:pt x="52251" y="73489"/>
                </a:lnTo>
                <a:lnTo>
                  <a:pt x="46932" y="64279"/>
                </a:lnTo>
                <a:close/>
                <a:moveTo>
                  <a:pt x="58543" y="64279"/>
                </a:moveTo>
                <a:lnTo>
                  <a:pt x="63862" y="67319"/>
                </a:lnTo>
                <a:lnTo>
                  <a:pt x="63862" y="73489"/>
                </a:lnTo>
                <a:lnTo>
                  <a:pt x="58543" y="64279"/>
                </a:lnTo>
                <a:close/>
                <a:moveTo>
                  <a:pt x="70185" y="64279"/>
                </a:moveTo>
                <a:lnTo>
                  <a:pt x="75504" y="67349"/>
                </a:lnTo>
                <a:lnTo>
                  <a:pt x="75504" y="73489"/>
                </a:lnTo>
                <a:lnTo>
                  <a:pt x="70185" y="64279"/>
                </a:lnTo>
                <a:close/>
                <a:moveTo>
                  <a:pt x="81097" y="64249"/>
                </a:moveTo>
                <a:lnTo>
                  <a:pt x="75777" y="73489"/>
                </a:lnTo>
                <a:lnTo>
                  <a:pt x="75777" y="67319"/>
                </a:lnTo>
                <a:lnTo>
                  <a:pt x="81097" y="64249"/>
                </a:lnTo>
                <a:close/>
                <a:moveTo>
                  <a:pt x="81796" y="64279"/>
                </a:moveTo>
                <a:lnTo>
                  <a:pt x="87115" y="67349"/>
                </a:lnTo>
                <a:lnTo>
                  <a:pt x="87115" y="73489"/>
                </a:lnTo>
                <a:lnTo>
                  <a:pt x="81796" y="64279"/>
                </a:lnTo>
                <a:close/>
                <a:moveTo>
                  <a:pt x="92708" y="64249"/>
                </a:moveTo>
                <a:lnTo>
                  <a:pt x="87389" y="73489"/>
                </a:lnTo>
                <a:lnTo>
                  <a:pt x="87389" y="67319"/>
                </a:lnTo>
                <a:lnTo>
                  <a:pt x="92708" y="64249"/>
                </a:lnTo>
                <a:close/>
                <a:moveTo>
                  <a:pt x="93437" y="64279"/>
                </a:moveTo>
                <a:lnTo>
                  <a:pt x="98757" y="67349"/>
                </a:lnTo>
                <a:lnTo>
                  <a:pt x="98757" y="73489"/>
                </a:lnTo>
                <a:lnTo>
                  <a:pt x="93437" y="64279"/>
                </a:lnTo>
                <a:close/>
                <a:moveTo>
                  <a:pt x="104349" y="64249"/>
                </a:moveTo>
                <a:lnTo>
                  <a:pt x="99030" y="73489"/>
                </a:lnTo>
                <a:lnTo>
                  <a:pt x="99030" y="67319"/>
                </a:lnTo>
                <a:lnTo>
                  <a:pt x="104349" y="64249"/>
                </a:lnTo>
                <a:close/>
                <a:moveTo>
                  <a:pt x="105018" y="64279"/>
                </a:moveTo>
                <a:lnTo>
                  <a:pt x="110337" y="67349"/>
                </a:lnTo>
                <a:lnTo>
                  <a:pt x="110337" y="73489"/>
                </a:lnTo>
                <a:lnTo>
                  <a:pt x="105018" y="64279"/>
                </a:lnTo>
                <a:close/>
                <a:moveTo>
                  <a:pt x="115930" y="64249"/>
                </a:moveTo>
                <a:lnTo>
                  <a:pt x="110611" y="73489"/>
                </a:lnTo>
                <a:lnTo>
                  <a:pt x="110611" y="67319"/>
                </a:lnTo>
                <a:lnTo>
                  <a:pt x="115930" y="64249"/>
                </a:lnTo>
                <a:close/>
                <a:moveTo>
                  <a:pt x="116660" y="64279"/>
                </a:moveTo>
                <a:lnTo>
                  <a:pt x="121979" y="67349"/>
                </a:lnTo>
                <a:lnTo>
                  <a:pt x="121979" y="73489"/>
                </a:lnTo>
                <a:lnTo>
                  <a:pt x="116660" y="64279"/>
                </a:lnTo>
                <a:close/>
                <a:moveTo>
                  <a:pt x="127541" y="64249"/>
                </a:moveTo>
                <a:lnTo>
                  <a:pt x="122222" y="73489"/>
                </a:lnTo>
                <a:lnTo>
                  <a:pt x="122222" y="67319"/>
                </a:lnTo>
                <a:lnTo>
                  <a:pt x="127541" y="64249"/>
                </a:lnTo>
                <a:close/>
                <a:moveTo>
                  <a:pt x="128271" y="64279"/>
                </a:moveTo>
                <a:lnTo>
                  <a:pt x="133590" y="67349"/>
                </a:lnTo>
                <a:lnTo>
                  <a:pt x="133590" y="73489"/>
                </a:lnTo>
                <a:lnTo>
                  <a:pt x="128271" y="64279"/>
                </a:lnTo>
                <a:close/>
                <a:moveTo>
                  <a:pt x="139183" y="64249"/>
                </a:moveTo>
                <a:lnTo>
                  <a:pt x="133864" y="73489"/>
                </a:lnTo>
                <a:lnTo>
                  <a:pt x="133864" y="67319"/>
                </a:lnTo>
                <a:lnTo>
                  <a:pt x="139183" y="64249"/>
                </a:lnTo>
                <a:close/>
                <a:moveTo>
                  <a:pt x="139912" y="64279"/>
                </a:moveTo>
                <a:lnTo>
                  <a:pt x="145232" y="67349"/>
                </a:lnTo>
                <a:lnTo>
                  <a:pt x="145232" y="73489"/>
                </a:lnTo>
                <a:lnTo>
                  <a:pt x="139912" y="64279"/>
                </a:lnTo>
                <a:close/>
                <a:moveTo>
                  <a:pt x="150794" y="64249"/>
                </a:moveTo>
                <a:lnTo>
                  <a:pt x="145475" y="73489"/>
                </a:lnTo>
                <a:lnTo>
                  <a:pt x="145475" y="67319"/>
                </a:lnTo>
                <a:lnTo>
                  <a:pt x="150794" y="64249"/>
                </a:lnTo>
                <a:close/>
                <a:moveTo>
                  <a:pt x="151523" y="64279"/>
                </a:moveTo>
                <a:lnTo>
                  <a:pt x="156843" y="67349"/>
                </a:lnTo>
                <a:lnTo>
                  <a:pt x="156843" y="73489"/>
                </a:lnTo>
                <a:lnTo>
                  <a:pt x="151523" y="64279"/>
                </a:lnTo>
                <a:close/>
                <a:moveTo>
                  <a:pt x="162436" y="64249"/>
                </a:moveTo>
                <a:lnTo>
                  <a:pt x="157116" y="73489"/>
                </a:lnTo>
                <a:lnTo>
                  <a:pt x="157116" y="67319"/>
                </a:lnTo>
                <a:lnTo>
                  <a:pt x="162436" y="64249"/>
                </a:lnTo>
                <a:close/>
                <a:moveTo>
                  <a:pt x="163165" y="64279"/>
                </a:moveTo>
                <a:lnTo>
                  <a:pt x="168484" y="67349"/>
                </a:lnTo>
                <a:lnTo>
                  <a:pt x="168484" y="73489"/>
                </a:lnTo>
                <a:lnTo>
                  <a:pt x="163165" y="64279"/>
                </a:lnTo>
                <a:close/>
                <a:moveTo>
                  <a:pt x="174047" y="64249"/>
                </a:moveTo>
                <a:lnTo>
                  <a:pt x="168727" y="73489"/>
                </a:lnTo>
                <a:lnTo>
                  <a:pt x="168727" y="67319"/>
                </a:lnTo>
                <a:lnTo>
                  <a:pt x="174047" y="64249"/>
                </a:lnTo>
                <a:close/>
                <a:moveTo>
                  <a:pt x="174746" y="64279"/>
                </a:moveTo>
                <a:lnTo>
                  <a:pt x="180065" y="67349"/>
                </a:lnTo>
                <a:lnTo>
                  <a:pt x="180065" y="73489"/>
                </a:lnTo>
                <a:lnTo>
                  <a:pt x="174746" y="64279"/>
                </a:lnTo>
                <a:close/>
                <a:moveTo>
                  <a:pt x="185658" y="64249"/>
                </a:moveTo>
                <a:lnTo>
                  <a:pt x="180339" y="73489"/>
                </a:lnTo>
                <a:lnTo>
                  <a:pt x="180339" y="67319"/>
                </a:lnTo>
                <a:lnTo>
                  <a:pt x="185658" y="64249"/>
                </a:lnTo>
                <a:close/>
                <a:moveTo>
                  <a:pt x="186357" y="64279"/>
                </a:moveTo>
                <a:lnTo>
                  <a:pt x="191676" y="67349"/>
                </a:lnTo>
                <a:lnTo>
                  <a:pt x="191676" y="73489"/>
                </a:lnTo>
                <a:lnTo>
                  <a:pt x="186357" y="64279"/>
                </a:lnTo>
                <a:close/>
                <a:moveTo>
                  <a:pt x="197269" y="64249"/>
                </a:moveTo>
                <a:lnTo>
                  <a:pt x="191950" y="73489"/>
                </a:lnTo>
                <a:lnTo>
                  <a:pt x="191950" y="67319"/>
                </a:lnTo>
                <a:lnTo>
                  <a:pt x="197269" y="64249"/>
                </a:lnTo>
                <a:close/>
                <a:moveTo>
                  <a:pt x="197999" y="64279"/>
                </a:moveTo>
                <a:lnTo>
                  <a:pt x="203318" y="67349"/>
                </a:lnTo>
                <a:lnTo>
                  <a:pt x="203318" y="73489"/>
                </a:lnTo>
                <a:lnTo>
                  <a:pt x="197999" y="64279"/>
                </a:lnTo>
                <a:close/>
                <a:moveTo>
                  <a:pt x="208911" y="64249"/>
                </a:moveTo>
                <a:lnTo>
                  <a:pt x="203591" y="73489"/>
                </a:lnTo>
                <a:lnTo>
                  <a:pt x="203591" y="67319"/>
                </a:lnTo>
                <a:lnTo>
                  <a:pt x="208911" y="64249"/>
                </a:lnTo>
                <a:close/>
                <a:moveTo>
                  <a:pt x="209610" y="64249"/>
                </a:moveTo>
                <a:lnTo>
                  <a:pt x="214929" y="67319"/>
                </a:lnTo>
                <a:lnTo>
                  <a:pt x="214929" y="73489"/>
                </a:lnTo>
                <a:lnTo>
                  <a:pt x="209610" y="64249"/>
                </a:lnTo>
                <a:close/>
                <a:moveTo>
                  <a:pt x="220522" y="64249"/>
                </a:moveTo>
                <a:lnTo>
                  <a:pt x="215202" y="73489"/>
                </a:lnTo>
                <a:lnTo>
                  <a:pt x="215202" y="67319"/>
                </a:lnTo>
                <a:lnTo>
                  <a:pt x="220522" y="64249"/>
                </a:lnTo>
                <a:close/>
                <a:moveTo>
                  <a:pt x="221251" y="64249"/>
                </a:moveTo>
                <a:lnTo>
                  <a:pt x="226570" y="67319"/>
                </a:lnTo>
                <a:lnTo>
                  <a:pt x="226570" y="73489"/>
                </a:lnTo>
                <a:lnTo>
                  <a:pt x="221251" y="64249"/>
                </a:lnTo>
                <a:close/>
                <a:moveTo>
                  <a:pt x="232862" y="64249"/>
                </a:moveTo>
                <a:lnTo>
                  <a:pt x="238182" y="67319"/>
                </a:lnTo>
                <a:lnTo>
                  <a:pt x="238182" y="73489"/>
                </a:lnTo>
                <a:lnTo>
                  <a:pt x="232862" y="64249"/>
                </a:lnTo>
                <a:close/>
                <a:moveTo>
                  <a:pt x="244474" y="64249"/>
                </a:moveTo>
                <a:lnTo>
                  <a:pt x="249793" y="67319"/>
                </a:lnTo>
                <a:lnTo>
                  <a:pt x="249793" y="73489"/>
                </a:lnTo>
                <a:lnTo>
                  <a:pt x="244474" y="64249"/>
                </a:lnTo>
                <a:close/>
                <a:moveTo>
                  <a:pt x="256085" y="64249"/>
                </a:moveTo>
                <a:lnTo>
                  <a:pt x="261404" y="67319"/>
                </a:lnTo>
                <a:lnTo>
                  <a:pt x="261404" y="73489"/>
                </a:lnTo>
                <a:lnTo>
                  <a:pt x="256085" y="64249"/>
                </a:lnTo>
                <a:close/>
                <a:moveTo>
                  <a:pt x="267726" y="64249"/>
                </a:moveTo>
                <a:lnTo>
                  <a:pt x="273046" y="67319"/>
                </a:lnTo>
                <a:lnTo>
                  <a:pt x="273046" y="73489"/>
                </a:lnTo>
                <a:lnTo>
                  <a:pt x="267726" y="64249"/>
                </a:lnTo>
                <a:close/>
                <a:moveTo>
                  <a:pt x="244" y="64401"/>
                </a:moveTo>
                <a:lnTo>
                  <a:pt x="5563" y="73580"/>
                </a:lnTo>
                <a:lnTo>
                  <a:pt x="5563" y="73580"/>
                </a:lnTo>
                <a:lnTo>
                  <a:pt x="214" y="70511"/>
                </a:lnTo>
                <a:lnTo>
                  <a:pt x="214" y="64401"/>
                </a:lnTo>
                <a:close/>
                <a:moveTo>
                  <a:pt x="232376" y="64401"/>
                </a:moveTo>
                <a:lnTo>
                  <a:pt x="232376" y="70511"/>
                </a:lnTo>
                <a:lnTo>
                  <a:pt x="227057" y="73580"/>
                </a:lnTo>
                <a:lnTo>
                  <a:pt x="232376" y="64401"/>
                </a:lnTo>
                <a:close/>
                <a:moveTo>
                  <a:pt x="255872" y="64401"/>
                </a:moveTo>
                <a:lnTo>
                  <a:pt x="261191" y="73580"/>
                </a:lnTo>
                <a:lnTo>
                  <a:pt x="255872" y="70511"/>
                </a:lnTo>
                <a:lnTo>
                  <a:pt x="255872" y="64401"/>
                </a:lnTo>
                <a:close/>
                <a:moveTo>
                  <a:pt x="267210" y="64401"/>
                </a:moveTo>
                <a:lnTo>
                  <a:pt x="267210" y="70511"/>
                </a:lnTo>
                <a:lnTo>
                  <a:pt x="261890" y="73580"/>
                </a:lnTo>
                <a:lnTo>
                  <a:pt x="267210" y="64401"/>
                </a:lnTo>
                <a:close/>
                <a:moveTo>
                  <a:pt x="267483" y="64401"/>
                </a:moveTo>
                <a:lnTo>
                  <a:pt x="272802" y="73580"/>
                </a:lnTo>
                <a:lnTo>
                  <a:pt x="267483" y="70511"/>
                </a:lnTo>
                <a:lnTo>
                  <a:pt x="267483" y="64401"/>
                </a:lnTo>
                <a:close/>
                <a:moveTo>
                  <a:pt x="278851" y="64401"/>
                </a:moveTo>
                <a:lnTo>
                  <a:pt x="278851" y="70511"/>
                </a:lnTo>
                <a:lnTo>
                  <a:pt x="273532" y="73580"/>
                </a:lnTo>
                <a:lnTo>
                  <a:pt x="278851" y="64401"/>
                </a:lnTo>
                <a:close/>
                <a:moveTo>
                  <a:pt x="11855" y="64401"/>
                </a:moveTo>
                <a:lnTo>
                  <a:pt x="17174" y="73580"/>
                </a:lnTo>
                <a:lnTo>
                  <a:pt x="11855" y="70511"/>
                </a:lnTo>
                <a:lnTo>
                  <a:pt x="11855" y="64401"/>
                </a:lnTo>
                <a:close/>
                <a:moveTo>
                  <a:pt x="23223" y="64401"/>
                </a:moveTo>
                <a:lnTo>
                  <a:pt x="23223" y="70511"/>
                </a:lnTo>
                <a:lnTo>
                  <a:pt x="17904" y="73580"/>
                </a:lnTo>
                <a:lnTo>
                  <a:pt x="23223" y="64401"/>
                </a:lnTo>
                <a:close/>
                <a:moveTo>
                  <a:pt x="23497" y="64401"/>
                </a:moveTo>
                <a:lnTo>
                  <a:pt x="28816" y="73580"/>
                </a:lnTo>
                <a:lnTo>
                  <a:pt x="23497" y="70511"/>
                </a:lnTo>
                <a:lnTo>
                  <a:pt x="23497" y="64401"/>
                </a:lnTo>
                <a:close/>
                <a:moveTo>
                  <a:pt x="35078" y="64401"/>
                </a:moveTo>
                <a:lnTo>
                  <a:pt x="40397" y="73580"/>
                </a:lnTo>
                <a:lnTo>
                  <a:pt x="35078" y="70511"/>
                </a:lnTo>
                <a:lnTo>
                  <a:pt x="35078" y="64401"/>
                </a:lnTo>
                <a:close/>
                <a:moveTo>
                  <a:pt x="46689" y="64401"/>
                </a:moveTo>
                <a:lnTo>
                  <a:pt x="52008" y="73580"/>
                </a:lnTo>
                <a:lnTo>
                  <a:pt x="46689" y="70511"/>
                </a:lnTo>
                <a:lnTo>
                  <a:pt x="46689" y="64401"/>
                </a:lnTo>
                <a:close/>
                <a:moveTo>
                  <a:pt x="58330" y="64401"/>
                </a:moveTo>
                <a:lnTo>
                  <a:pt x="63650" y="73580"/>
                </a:lnTo>
                <a:lnTo>
                  <a:pt x="58330" y="70511"/>
                </a:lnTo>
                <a:lnTo>
                  <a:pt x="58330" y="64401"/>
                </a:lnTo>
                <a:close/>
                <a:moveTo>
                  <a:pt x="69941" y="64401"/>
                </a:moveTo>
                <a:lnTo>
                  <a:pt x="75261" y="73580"/>
                </a:lnTo>
                <a:lnTo>
                  <a:pt x="69941" y="70511"/>
                </a:lnTo>
                <a:lnTo>
                  <a:pt x="69941" y="64401"/>
                </a:lnTo>
                <a:close/>
                <a:moveTo>
                  <a:pt x="81309" y="64401"/>
                </a:moveTo>
                <a:lnTo>
                  <a:pt x="81309" y="70511"/>
                </a:lnTo>
                <a:lnTo>
                  <a:pt x="75990" y="73580"/>
                </a:lnTo>
                <a:lnTo>
                  <a:pt x="81309" y="64401"/>
                </a:lnTo>
                <a:close/>
                <a:moveTo>
                  <a:pt x="81583" y="64401"/>
                </a:moveTo>
                <a:lnTo>
                  <a:pt x="86902" y="73580"/>
                </a:lnTo>
                <a:lnTo>
                  <a:pt x="81583" y="70511"/>
                </a:lnTo>
                <a:lnTo>
                  <a:pt x="81583" y="64401"/>
                </a:lnTo>
                <a:close/>
                <a:moveTo>
                  <a:pt x="92951" y="64401"/>
                </a:moveTo>
                <a:lnTo>
                  <a:pt x="92951" y="70511"/>
                </a:lnTo>
                <a:lnTo>
                  <a:pt x="87632" y="73580"/>
                </a:lnTo>
                <a:lnTo>
                  <a:pt x="92951" y="64401"/>
                </a:lnTo>
                <a:close/>
                <a:moveTo>
                  <a:pt x="93194" y="64401"/>
                </a:moveTo>
                <a:lnTo>
                  <a:pt x="98513" y="73580"/>
                </a:lnTo>
                <a:lnTo>
                  <a:pt x="93194" y="70511"/>
                </a:lnTo>
                <a:lnTo>
                  <a:pt x="93194" y="64401"/>
                </a:lnTo>
                <a:close/>
                <a:moveTo>
                  <a:pt x="104562" y="64401"/>
                </a:moveTo>
                <a:lnTo>
                  <a:pt x="104562" y="70511"/>
                </a:lnTo>
                <a:lnTo>
                  <a:pt x="99243" y="73580"/>
                </a:lnTo>
                <a:lnTo>
                  <a:pt x="104562" y="64401"/>
                </a:lnTo>
                <a:close/>
                <a:moveTo>
                  <a:pt x="104836" y="64401"/>
                </a:moveTo>
                <a:lnTo>
                  <a:pt x="110155" y="73580"/>
                </a:lnTo>
                <a:lnTo>
                  <a:pt x="104836" y="70511"/>
                </a:lnTo>
                <a:lnTo>
                  <a:pt x="104836" y="64401"/>
                </a:lnTo>
                <a:close/>
                <a:moveTo>
                  <a:pt x="116143" y="64401"/>
                </a:moveTo>
                <a:lnTo>
                  <a:pt x="116143" y="70511"/>
                </a:lnTo>
                <a:lnTo>
                  <a:pt x="110824" y="73580"/>
                </a:lnTo>
                <a:lnTo>
                  <a:pt x="116143" y="64401"/>
                </a:lnTo>
                <a:close/>
                <a:moveTo>
                  <a:pt x="116416" y="64401"/>
                </a:moveTo>
                <a:lnTo>
                  <a:pt x="121736" y="73580"/>
                </a:lnTo>
                <a:lnTo>
                  <a:pt x="116416" y="70511"/>
                </a:lnTo>
                <a:lnTo>
                  <a:pt x="116416" y="64401"/>
                </a:lnTo>
                <a:close/>
                <a:moveTo>
                  <a:pt x="127784" y="64401"/>
                </a:moveTo>
                <a:lnTo>
                  <a:pt x="127784" y="70511"/>
                </a:lnTo>
                <a:lnTo>
                  <a:pt x="122465" y="73580"/>
                </a:lnTo>
                <a:lnTo>
                  <a:pt x="127784" y="64401"/>
                </a:lnTo>
                <a:close/>
                <a:moveTo>
                  <a:pt x="128058" y="64401"/>
                </a:moveTo>
                <a:lnTo>
                  <a:pt x="133377" y="73580"/>
                </a:lnTo>
                <a:lnTo>
                  <a:pt x="128058" y="70511"/>
                </a:lnTo>
                <a:lnTo>
                  <a:pt x="128058" y="64401"/>
                </a:lnTo>
                <a:close/>
                <a:moveTo>
                  <a:pt x="139396" y="64401"/>
                </a:moveTo>
                <a:lnTo>
                  <a:pt x="139396" y="70511"/>
                </a:lnTo>
                <a:lnTo>
                  <a:pt x="134076" y="73580"/>
                </a:lnTo>
                <a:lnTo>
                  <a:pt x="139396" y="64401"/>
                </a:lnTo>
                <a:close/>
                <a:moveTo>
                  <a:pt x="139669" y="64401"/>
                </a:moveTo>
                <a:lnTo>
                  <a:pt x="144988" y="73580"/>
                </a:lnTo>
                <a:lnTo>
                  <a:pt x="139669" y="70511"/>
                </a:lnTo>
                <a:lnTo>
                  <a:pt x="139669" y="64401"/>
                </a:lnTo>
                <a:close/>
                <a:moveTo>
                  <a:pt x="151037" y="64401"/>
                </a:moveTo>
                <a:lnTo>
                  <a:pt x="151037" y="70511"/>
                </a:lnTo>
                <a:lnTo>
                  <a:pt x="145718" y="73580"/>
                </a:lnTo>
                <a:lnTo>
                  <a:pt x="151037" y="64401"/>
                </a:lnTo>
                <a:close/>
                <a:moveTo>
                  <a:pt x="151311" y="64401"/>
                </a:moveTo>
                <a:lnTo>
                  <a:pt x="156630" y="73580"/>
                </a:lnTo>
                <a:lnTo>
                  <a:pt x="151311" y="70511"/>
                </a:lnTo>
                <a:lnTo>
                  <a:pt x="151311" y="64401"/>
                </a:lnTo>
                <a:close/>
                <a:moveTo>
                  <a:pt x="162648" y="64401"/>
                </a:moveTo>
                <a:lnTo>
                  <a:pt x="162648" y="70511"/>
                </a:lnTo>
                <a:lnTo>
                  <a:pt x="157329" y="73580"/>
                </a:lnTo>
                <a:lnTo>
                  <a:pt x="162648" y="64401"/>
                </a:lnTo>
                <a:close/>
                <a:moveTo>
                  <a:pt x="162922" y="64401"/>
                </a:moveTo>
                <a:lnTo>
                  <a:pt x="168241" y="73580"/>
                </a:lnTo>
                <a:lnTo>
                  <a:pt x="162922" y="70511"/>
                </a:lnTo>
                <a:lnTo>
                  <a:pt x="162922" y="64401"/>
                </a:lnTo>
                <a:close/>
                <a:moveTo>
                  <a:pt x="174290" y="64401"/>
                </a:moveTo>
                <a:lnTo>
                  <a:pt x="174290" y="70511"/>
                </a:lnTo>
                <a:lnTo>
                  <a:pt x="168971" y="73580"/>
                </a:lnTo>
                <a:lnTo>
                  <a:pt x="174290" y="64401"/>
                </a:lnTo>
                <a:close/>
                <a:moveTo>
                  <a:pt x="174503" y="64401"/>
                </a:moveTo>
                <a:lnTo>
                  <a:pt x="179822" y="73580"/>
                </a:lnTo>
                <a:lnTo>
                  <a:pt x="174503" y="70511"/>
                </a:lnTo>
                <a:lnTo>
                  <a:pt x="174503" y="64401"/>
                </a:lnTo>
                <a:close/>
                <a:moveTo>
                  <a:pt x="185871" y="64401"/>
                </a:moveTo>
                <a:lnTo>
                  <a:pt x="185871" y="70511"/>
                </a:lnTo>
                <a:lnTo>
                  <a:pt x="180551" y="73580"/>
                </a:lnTo>
                <a:lnTo>
                  <a:pt x="185871" y="64401"/>
                </a:lnTo>
                <a:close/>
                <a:moveTo>
                  <a:pt x="186144" y="64401"/>
                </a:moveTo>
                <a:lnTo>
                  <a:pt x="191463" y="73580"/>
                </a:lnTo>
                <a:lnTo>
                  <a:pt x="186144" y="70511"/>
                </a:lnTo>
                <a:lnTo>
                  <a:pt x="186144" y="64401"/>
                </a:lnTo>
                <a:close/>
                <a:moveTo>
                  <a:pt x="197512" y="64401"/>
                </a:moveTo>
                <a:lnTo>
                  <a:pt x="197512" y="70511"/>
                </a:lnTo>
                <a:lnTo>
                  <a:pt x="192193" y="73580"/>
                </a:lnTo>
                <a:lnTo>
                  <a:pt x="197512" y="64401"/>
                </a:lnTo>
                <a:close/>
                <a:moveTo>
                  <a:pt x="197755" y="64401"/>
                </a:moveTo>
                <a:lnTo>
                  <a:pt x="203075" y="73580"/>
                </a:lnTo>
                <a:lnTo>
                  <a:pt x="197755" y="70511"/>
                </a:lnTo>
                <a:lnTo>
                  <a:pt x="197755" y="64401"/>
                </a:lnTo>
                <a:close/>
                <a:moveTo>
                  <a:pt x="209123" y="64401"/>
                </a:moveTo>
                <a:lnTo>
                  <a:pt x="209123" y="70511"/>
                </a:lnTo>
                <a:lnTo>
                  <a:pt x="203804" y="73580"/>
                </a:lnTo>
                <a:lnTo>
                  <a:pt x="209123" y="64401"/>
                </a:lnTo>
                <a:close/>
                <a:moveTo>
                  <a:pt x="209397" y="64401"/>
                </a:moveTo>
                <a:lnTo>
                  <a:pt x="214716" y="73580"/>
                </a:lnTo>
                <a:lnTo>
                  <a:pt x="209397" y="70511"/>
                </a:lnTo>
                <a:lnTo>
                  <a:pt x="209397" y="64401"/>
                </a:lnTo>
                <a:close/>
                <a:moveTo>
                  <a:pt x="220765" y="64401"/>
                </a:moveTo>
                <a:lnTo>
                  <a:pt x="220765" y="70511"/>
                </a:lnTo>
                <a:lnTo>
                  <a:pt x="215446" y="73580"/>
                </a:lnTo>
                <a:lnTo>
                  <a:pt x="220765" y="64401"/>
                </a:lnTo>
                <a:close/>
                <a:moveTo>
                  <a:pt x="221008" y="64401"/>
                </a:moveTo>
                <a:lnTo>
                  <a:pt x="226327" y="73580"/>
                </a:lnTo>
                <a:lnTo>
                  <a:pt x="221008" y="70511"/>
                </a:lnTo>
                <a:lnTo>
                  <a:pt x="221008" y="64401"/>
                </a:lnTo>
                <a:close/>
                <a:moveTo>
                  <a:pt x="232650" y="64401"/>
                </a:moveTo>
                <a:lnTo>
                  <a:pt x="237969" y="73580"/>
                </a:lnTo>
                <a:lnTo>
                  <a:pt x="232650" y="70511"/>
                </a:lnTo>
                <a:lnTo>
                  <a:pt x="232650" y="64401"/>
                </a:lnTo>
                <a:close/>
                <a:moveTo>
                  <a:pt x="243957" y="64401"/>
                </a:moveTo>
                <a:lnTo>
                  <a:pt x="243957" y="70511"/>
                </a:lnTo>
                <a:lnTo>
                  <a:pt x="238638" y="73580"/>
                </a:lnTo>
                <a:lnTo>
                  <a:pt x="243957" y="64401"/>
                </a:lnTo>
                <a:close/>
                <a:moveTo>
                  <a:pt x="244230" y="64401"/>
                </a:moveTo>
                <a:lnTo>
                  <a:pt x="249550" y="73580"/>
                </a:lnTo>
                <a:lnTo>
                  <a:pt x="244230" y="70511"/>
                </a:lnTo>
                <a:lnTo>
                  <a:pt x="244230" y="64401"/>
                </a:lnTo>
                <a:close/>
                <a:moveTo>
                  <a:pt x="255598" y="64401"/>
                </a:moveTo>
                <a:lnTo>
                  <a:pt x="255598" y="70511"/>
                </a:lnTo>
                <a:lnTo>
                  <a:pt x="250279" y="73580"/>
                </a:lnTo>
                <a:lnTo>
                  <a:pt x="255598" y="64401"/>
                </a:lnTo>
                <a:close/>
                <a:moveTo>
                  <a:pt x="34834" y="64401"/>
                </a:moveTo>
                <a:lnTo>
                  <a:pt x="34834" y="70541"/>
                </a:lnTo>
                <a:lnTo>
                  <a:pt x="29515" y="73641"/>
                </a:lnTo>
                <a:lnTo>
                  <a:pt x="29515" y="73641"/>
                </a:lnTo>
                <a:lnTo>
                  <a:pt x="34834" y="64401"/>
                </a:lnTo>
                <a:close/>
                <a:moveTo>
                  <a:pt x="69698" y="64401"/>
                </a:moveTo>
                <a:lnTo>
                  <a:pt x="69698" y="70541"/>
                </a:lnTo>
                <a:lnTo>
                  <a:pt x="64379" y="73641"/>
                </a:lnTo>
                <a:lnTo>
                  <a:pt x="64379" y="73641"/>
                </a:lnTo>
                <a:lnTo>
                  <a:pt x="69698" y="64401"/>
                </a:lnTo>
                <a:close/>
                <a:moveTo>
                  <a:pt x="11582" y="64401"/>
                </a:moveTo>
                <a:lnTo>
                  <a:pt x="11582" y="70541"/>
                </a:lnTo>
                <a:lnTo>
                  <a:pt x="6262" y="73641"/>
                </a:lnTo>
                <a:lnTo>
                  <a:pt x="11582" y="64401"/>
                </a:lnTo>
                <a:close/>
                <a:moveTo>
                  <a:pt x="46446" y="64401"/>
                </a:moveTo>
                <a:lnTo>
                  <a:pt x="46446" y="70541"/>
                </a:lnTo>
                <a:lnTo>
                  <a:pt x="41126" y="73641"/>
                </a:lnTo>
                <a:lnTo>
                  <a:pt x="46446" y="64401"/>
                </a:lnTo>
                <a:close/>
                <a:moveTo>
                  <a:pt x="58057" y="64401"/>
                </a:moveTo>
                <a:lnTo>
                  <a:pt x="58057" y="70541"/>
                </a:lnTo>
                <a:lnTo>
                  <a:pt x="52737" y="73641"/>
                </a:lnTo>
                <a:lnTo>
                  <a:pt x="58057" y="64401"/>
                </a:lnTo>
                <a:close/>
                <a:moveTo>
                  <a:pt x="11703" y="70754"/>
                </a:moveTo>
                <a:lnTo>
                  <a:pt x="17023" y="73824"/>
                </a:lnTo>
                <a:lnTo>
                  <a:pt x="6384" y="73824"/>
                </a:lnTo>
                <a:lnTo>
                  <a:pt x="11703" y="70754"/>
                </a:lnTo>
                <a:close/>
                <a:moveTo>
                  <a:pt x="23345" y="70754"/>
                </a:moveTo>
                <a:lnTo>
                  <a:pt x="28664" y="73824"/>
                </a:lnTo>
                <a:lnTo>
                  <a:pt x="18026" y="73824"/>
                </a:lnTo>
                <a:lnTo>
                  <a:pt x="23345" y="70754"/>
                </a:lnTo>
                <a:close/>
                <a:moveTo>
                  <a:pt x="34956" y="70754"/>
                </a:moveTo>
                <a:lnTo>
                  <a:pt x="40275" y="73824"/>
                </a:lnTo>
                <a:lnTo>
                  <a:pt x="29637" y="73824"/>
                </a:lnTo>
                <a:lnTo>
                  <a:pt x="34956" y="70754"/>
                </a:lnTo>
                <a:close/>
                <a:moveTo>
                  <a:pt x="46598" y="70754"/>
                </a:moveTo>
                <a:lnTo>
                  <a:pt x="51886" y="73824"/>
                </a:lnTo>
                <a:lnTo>
                  <a:pt x="41248" y="73824"/>
                </a:lnTo>
                <a:lnTo>
                  <a:pt x="46598" y="70754"/>
                </a:lnTo>
                <a:close/>
                <a:moveTo>
                  <a:pt x="58209" y="70754"/>
                </a:moveTo>
                <a:lnTo>
                  <a:pt x="63528" y="73824"/>
                </a:lnTo>
                <a:lnTo>
                  <a:pt x="52889" y="73824"/>
                </a:lnTo>
                <a:lnTo>
                  <a:pt x="58209" y="70754"/>
                </a:lnTo>
                <a:close/>
                <a:moveTo>
                  <a:pt x="69850" y="70754"/>
                </a:moveTo>
                <a:lnTo>
                  <a:pt x="75169" y="73824"/>
                </a:lnTo>
                <a:lnTo>
                  <a:pt x="64531" y="73824"/>
                </a:lnTo>
                <a:lnTo>
                  <a:pt x="69850" y="70754"/>
                </a:lnTo>
                <a:close/>
                <a:moveTo>
                  <a:pt x="81431" y="70754"/>
                </a:moveTo>
                <a:lnTo>
                  <a:pt x="86750" y="73824"/>
                </a:lnTo>
                <a:lnTo>
                  <a:pt x="76112" y="73824"/>
                </a:lnTo>
                <a:lnTo>
                  <a:pt x="81431" y="70754"/>
                </a:lnTo>
                <a:close/>
                <a:moveTo>
                  <a:pt x="93042" y="70754"/>
                </a:moveTo>
                <a:lnTo>
                  <a:pt x="98361" y="73824"/>
                </a:lnTo>
                <a:lnTo>
                  <a:pt x="87723" y="73824"/>
                </a:lnTo>
                <a:lnTo>
                  <a:pt x="93042" y="70754"/>
                </a:lnTo>
                <a:close/>
                <a:moveTo>
                  <a:pt x="104684" y="70754"/>
                </a:moveTo>
                <a:lnTo>
                  <a:pt x="110003" y="73824"/>
                </a:lnTo>
                <a:lnTo>
                  <a:pt x="99364" y="73824"/>
                </a:lnTo>
                <a:lnTo>
                  <a:pt x="104684" y="70754"/>
                </a:lnTo>
                <a:close/>
                <a:moveTo>
                  <a:pt x="116295" y="70754"/>
                </a:moveTo>
                <a:lnTo>
                  <a:pt x="121614" y="73824"/>
                </a:lnTo>
                <a:lnTo>
                  <a:pt x="110976" y="73824"/>
                </a:lnTo>
                <a:lnTo>
                  <a:pt x="116295" y="70754"/>
                </a:lnTo>
                <a:close/>
                <a:moveTo>
                  <a:pt x="127936" y="70754"/>
                </a:moveTo>
                <a:lnTo>
                  <a:pt x="133256" y="73824"/>
                </a:lnTo>
                <a:lnTo>
                  <a:pt x="122617" y="73824"/>
                </a:lnTo>
                <a:lnTo>
                  <a:pt x="127936" y="70754"/>
                </a:lnTo>
                <a:close/>
                <a:moveTo>
                  <a:pt x="139548" y="70754"/>
                </a:moveTo>
                <a:lnTo>
                  <a:pt x="144867" y="73824"/>
                </a:lnTo>
                <a:lnTo>
                  <a:pt x="134228" y="73824"/>
                </a:lnTo>
                <a:lnTo>
                  <a:pt x="139548" y="70754"/>
                </a:lnTo>
                <a:close/>
                <a:moveTo>
                  <a:pt x="151159" y="70754"/>
                </a:moveTo>
                <a:lnTo>
                  <a:pt x="156478" y="73824"/>
                </a:lnTo>
                <a:lnTo>
                  <a:pt x="145840" y="73824"/>
                </a:lnTo>
                <a:lnTo>
                  <a:pt x="151159" y="70754"/>
                </a:lnTo>
                <a:close/>
                <a:moveTo>
                  <a:pt x="162770" y="70754"/>
                </a:moveTo>
                <a:lnTo>
                  <a:pt x="168089" y="73824"/>
                </a:lnTo>
                <a:lnTo>
                  <a:pt x="157451" y="73824"/>
                </a:lnTo>
                <a:lnTo>
                  <a:pt x="162770" y="70754"/>
                </a:lnTo>
                <a:close/>
                <a:moveTo>
                  <a:pt x="174411" y="70754"/>
                </a:moveTo>
                <a:lnTo>
                  <a:pt x="179731" y="73824"/>
                </a:lnTo>
                <a:lnTo>
                  <a:pt x="169092" y="73824"/>
                </a:lnTo>
                <a:lnTo>
                  <a:pt x="174411" y="70754"/>
                </a:lnTo>
                <a:close/>
                <a:moveTo>
                  <a:pt x="186023" y="70754"/>
                </a:moveTo>
                <a:lnTo>
                  <a:pt x="191342" y="73824"/>
                </a:lnTo>
                <a:lnTo>
                  <a:pt x="180703" y="73824"/>
                </a:lnTo>
                <a:lnTo>
                  <a:pt x="186023" y="70754"/>
                </a:lnTo>
                <a:close/>
                <a:moveTo>
                  <a:pt x="197634" y="70754"/>
                </a:moveTo>
                <a:lnTo>
                  <a:pt x="202953" y="73824"/>
                </a:lnTo>
                <a:lnTo>
                  <a:pt x="192345" y="73824"/>
                </a:lnTo>
                <a:lnTo>
                  <a:pt x="197634" y="70754"/>
                </a:lnTo>
                <a:close/>
                <a:moveTo>
                  <a:pt x="209275" y="70754"/>
                </a:moveTo>
                <a:lnTo>
                  <a:pt x="214595" y="73824"/>
                </a:lnTo>
                <a:lnTo>
                  <a:pt x="203956" y="73824"/>
                </a:lnTo>
                <a:lnTo>
                  <a:pt x="209275" y="70754"/>
                </a:lnTo>
                <a:close/>
                <a:moveTo>
                  <a:pt x="220856" y="70754"/>
                </a:moveTo>
                <a:lnTo>
                  <a:pt x="226175" y="73824"/>
                </a:lnTo>
                <a:lnTo>
                  <a:pt x="215537" y="73824"/>
                </a:lnTo>
                <a:lnTo>
                  <a:pt x="220856" y="70754"/>
                </a:lnTo>
                <a:close/>
                <a:moveTo>
                  <a:pt x="232498" y="70754"/>
                </a:moveTo>
                <a:lnTo>
                  <a:pt x="237817" y="73824"/>
                </a:lnTo>
                <a:lnTo>
                  <a:pt x="227178" y="73824"/>
                </a:lnTo>
                <a:lnTo>
                  <a:pt x="232498" y="70754"/>
                </a:lnTo>
                <a:close/>
                <a:moveTo>
                  <a:pt x="244109" y="70754"/>
                </a:moveTo>
                <a:lnTo>
                  <a:pt x="249428" y="73824"/>
                </a:lnTo>
                <a:lnTo>
                  <a:pt x="238790" y="73824"/>
                </a:lnTo>
                <a:lnTo>
                  <a:pt x="244109" y="70754"/>
                </a:lnTo>
                <a:close/>
                <a:moveTo>
                  <a:pt x="255750" y="70754"/>
                </a:moveTo>
                <a:lnTo>
                  <a:pt x="261070" y="73824"/>
                </a:lnTo>
                <a:lnTo>
                  <a:pt x="250431" y="73824"/>
                </a:lnTo>
                <a:lnTo>
                  <a:pt x="255750" y="70754"/>
                </a:lnTo>
                <a:close/>
                <a:moveTo>
                  <a:pt x="267362" y="70754"/>
                </a:moveTo>
                <a:lnTo>
                  <a:pt x="272681" y="73824"/>
                </a:lnTo>
                <a:lnTo>
                  <a:pt x="262042" y="73824"/>
                </a:lnTo>
                <a:lnTo>
                  <a:pt x="267362" y="70754"/>
                </a:lnTo>
                <a:close/>
                <a:moveTo>
                  <a:pt x="279003" y="70754"/>
                </a:moveTo>
                <a:lnTo>
                  <a:pt x="284322" y="73824"/>
                </a:lnTo>
                <a:lnTo>
                  <a:pt x="273684" y="73824"/>
                </a:lnTo>
                <a:lnTo>
                  <a:pt x="279003" y="70754"/>
                </a:lnTo>
                <a:close/>
                <a:moveTo>
                  <a:pt x="17023" y="74097"/>
                </a:moveTo>
                <a:lnTo>
                  <a:pt x="11703" y="77167"/>
                </a:lnTo>
                <a:lnTo>
                  <a:pt x="6384" y="74097"/>
                </a:lnTo>
                <a:close/>
                <a:moveTo>
                  <a:pt x="28664" y="74097"/>
                </a:moveTo>
                <a:lnTo>
                  <a:pt x="23345" y="77167"/>
                </a:lnTo>
                <a:lnTo>
                  <a:pt x="18026" y="74097"/>
                </a:lnTo>
                <a:close/>
                <a:moveTo>
                  <a:pt x="40275" y="74097"/>
                </a:moveTo>
                <a:lnTo>
                  <a:pt x="34956" y="77167"/>
                </a:lnTo>
                <a:lnTo>
                  <a:pt x="29637" y="74097"/>
                </a:lnTo>
                <a:close/>
                <a:moveTo>
                  <a:pt x="51886" y="74097"/>
                </a:moveTo>
                <a:lnTo>
                  <a:pt x="46567" y="77167"/>
                </a:lnTo>
                <a:lnTo>
                  <a:pt x="41248" y="74097"/>
                </a:lnTo>
                <a:close/>
                <a:moveTo>
                  <a:pt x="63528" y="74097"/>
                </a:moveTo>
                <a:lnTo>
                  <a:pt x="58209" y="77167"/>
                </a:lnTo>
                <a:lnTo>
                  <a:pt x="52889" y="74097"/>
                </a:lnTo>
                <a:close/>
                <a:moveTo>
                  <a:pt x="75109" y="74097"/>
                </a:moveTo>
                <a:lnTo>
                  <a:pt x="69789" y="77167"/>
                </a:lnTo>
                <a:lnTo>
                  <a:pt x="64470" y="74097"/>
                </a:lnTo>
                <a:close/>
                <a:moveTo>
                  <a:pt x="86750" y="74097"/>
                </a:moveTo>
                <a:lnTo>
                  <a:pt x="81431" y="77167"/>
                </a:lnTo>
                <a:lnTo>
                  <a:pt x="76112" y="74097"/>
                </a:lnTo>
                <a:close/>
                <a:moveTo>
                  <a:pt x="98361" y="74097"/>
                </a:moveTo>
                <a:lnTo>
                  <a:pt x="93042" y="77167"/>
                </a:lnTo>
                <a:lnTo>
                  <a:pt x="87723" y="74097"/>
                </a:lnTo>
                <a:close/>
                <a:moveTo>
                  <a:pt x="110003" y="74097"/>
                </a:moveTo>
                <a:lnTo>
                  <a:pt x="104684" y="77167"/>
                </a:lnTo>
                <a:lnTo>
                  <a:pt x="99364" y="74097"/>
                </a:lnTo>
                <a:close/>
                <a:moveTo>
                  <a:pt x="121614" y="74097"/>
                </a:moveTo>
                <a:lnTo>
                  <a:pt x="116295" y="77167"/>
                </a:lnTo>
                <a:lnTo>
                  <a:pt x="110976" y="74097"/>
                </a:lnTo>
                <a:close/>
                <a:moveTo>
                  <a:pt x="133256" y="74097"/>
                </a:moveTo>
                <a:lnTo>
                  <a:pt x="127936" y="77167"/>
                </a:lnTo>
                <a:lnTo>
                  <a:pt x="122617" y="74097"/>
                </a:lnTo>
                <a:close/>
                <a:moveTo>
                  <a:pt x="144867" y="74097"/>
                </a:moveTo>
                <a:lnTo>
                  <a:pt x="139548" y="77167"/>
                </a:lnTo>
                <a:lnTo>
                  <a:pt x="134228" y="74097"/>
                </a:lnTo>
                <a:close/>
                <a:moveTo>
                  <a:pt x="156478" y="74097"/>
                </a:moveTo>
                <a:lnTo>
                  <a:pt x="151159" y="77167"/>
                </a:lnTo>
                <a:lnTo>
                  <a:pt x="145840" y="74097"/>
                </a:lnTo>
                <a:close/>
                <a:moveTo>
                  <a:pt x="168089" y="74097"/>
                </a:moveTo>
                <a:lnTo>
                  <a:pt x="162770" y="77167"/>
                </a:lnTo>
                <a:lnTo>
                  <a:pt x="157451" y="74097"/>
                </a:lnTo>
                <a:close/>
                <a:moveTo>
                  <a:pt x="179731" y="74097"/>
                </a:moveTo>
                <a:lnTo>
                  <a:pt x="174411" y="77167"/>
                </a:lnTo>
                <a:lnTo>
                  <a:pt x="169092" y="74097"/>
                </a:lnTo>
                <a:close/>
                <a:moveTo>
                  <a:pt x="191342" y="74097"/>
                </a:moveTo>
                <a:lnTo>
                  <a:pt x="186023" y="77167"/>
                </a:lnTo>
                <a:lnTo>
                  <a:pt x="180703" y="74097"/>
                </a:lnTo>
                <a:close/>
                <a:moveTo>
                  <a:pt x="202953" y="74097"/>
                </a:moveTo>
                <a:lnTo>
                  <a:pt x="197634" y="77167"/>
                </a:lnTo>
                <a:lnTo>
                  <a:pt x="192315" y="74097"/>
                </a:lnTo>
                <a:close/>
                <a:moveTo>
                  <a:pt x="214564" y="74097"/>
                </a:moveTo>
                <a:lnTo>
                  <a:pt x="209245" y="77167"/>
                </a:lnTo>
                <a:lnTo>
                  <a:pt x="203926" y="74097"/>
                </a:lnTo>
                <a:close/>
                <a:moveTo>
                  <a:pt x="226175" y="74097"/>
                </a:moveTo>
                <a:lnTo>
                  <a:pt x="220856" y="77167"/>
                </a:lnTo>
                <a:lnTo>
                  <a:pt x="215537" y="74097"/>
                </a:lnTo>
                <a:close/>
                <a:moveTo>
                  <a:pt x="237817" y="74097"/>
                </a:moveTo>
                <a:lnTo>
                  <a:pt x="232498" y="77167"/>
                </a:lnTo>
                <a:lnTo>
                  <a:pt x="227178" y="74097"/>
                </a:lnTo>
                <a:close/>
                <a:moveTo>
                  <a:pt x="249428" y="74097"/>
                </a:moveTo>
                <a:lnTo>
                  <a:pt x="244109" y="77167"/>
                </a:lnTo>
                <a:lnTo>
                  <a:pt x="238790" y="74097"/>
                </a:lnTo>
                <a:close/>
                <a:moveTo>
                  <a:pt x="261070" y="74097"/>
                </a:moveTo>
                <a:lnTo>
                  <a:pt x="255750" y="77167"/>
                </a:lnTo>
                <a:lnTo>
                  <a:pt x="250431" y="74097"/>
                </a:lnTo>
                <a:close/>
                <a:moveTo>
                  <a:pt x="272681" y="74097"/>
                </a:moveTo>
                <a:lnTo>
                  <a:pt x="267362" y="77167"/>
                </a:lnTo>
                <a:lnTo>
                  <a:pt x="262042" y="74097"/>
                </a:lnTo>
                <a:close/>
                <a:moveTo>
                  <a:pt x="284292" y="74097"/>
                </a:moveTo>
                <a:lnTo>
                  <a:pt x="278973" y="77167"/>
                </a:lnTo>
                <a:lnTo>
                  <a:pt x="273653" y="74097"/>
                </a:lnTo>
                <a:close/>
                <a:moveTo>
                  <a:pt x="17174" y="74310"/>
                </a:moveTo>
                <a:lnTo>
                  <a:pt x="11855" y="83520"/>
                </a:lnTo>
                <a:lnTo>
                  <a:pt x="11855" y="77380"/>
                </a:lnTo>
                <a:lnTo>
                  <a:pt x="17174" y="74310"/>
                </a:lnTo>
                <a:close/>
                <a:moveTo>
                  <a:pt x="28816" y="74310"/>
                </a:moveTo>
                <a:lnTo>
                  <a:pt x="23497" y="83520"/>
                </a:lnTo>
                <a:lnTo>
                  <a:pt x="23497" y="77380"/>
                </a:lnTo>
                <a:lnTo>
                  <a:pt x="28816" y="74310"/>
                </a:lnTo>
                <a:close/>
                <a:moveTo>
                  <a:pt x="40427" y="74310"/>
                </a:moveTo>
                <a:lnTo>
                  <a:pt x="35108" y="83520"/>
                </a:lnTo>
                <a:lnTo>
                  <a:pt x="35108" y="77380"/>
                </a:lnTo>
                <a:lnTo>
                  <a:pt x="40427" y="74310"/>
                </a:lnTo>
                <a:close/>
                <a:moveTo>
                  <a:pt x="52008" y="74310"/>
                </a:moveTo>
                <a:lnTo>
                  <a:pt x="46689" y="83520"/>
                </a:lnTo>
                <a:lnTo>
                  <a:pt x="46689" y="77380"/>
                </a:lnTo>
                <a:lnTo>
                  <a:pt x="52008" y="74310"/>
                </a:lnTo>
                <a:close/>
                <a:moveTo>
                  <a:pt x="63650" y="74310"/>
                </a:moveTo>
                <a:lnTo>
                  <a:pt x="58330" y="83520"/>
                </a:lnTo>
                <a:lnTo>
                  <a:pt x="58330" y="77380"/>
                </a:lnTo>
                <a:lnTo>
                  <a:pt x="63650" y="74310"/>
                </a:lnTo>
                <a:close/>
                <a:moveTo>
                  <a:pt x="75261" y="74310"/>
                </a:moveTo>
                <a:lnTo>
                  <a:pt x="69941" y="83520"/>
                </a:lnTo>
                <a:lnTo>
                  <a:pt x="69941" y="77380"/>
                </a:lnTo>
                <a:lnTo>
                  <a:pt x="75261" y="74310"/>
                </a:lnTo>
                <a:close/>
                <a:moveTo>
                  <a:pt x="86902" y="74310"/>
                </a:moveTo>
                <a:lnTo>
                  <a:pt x="81583" y="83520"/>
                </a:lnTo>
                <a:lnTo>
                  <a:pt x="81583" y="77380"/>
                </a:lnTo>
                <a:lnTo>
                  <a:pt x="86902" y="74310"/>
                </a:lnTo>
                <a:close/>
                <a:moveTo>
                  <a:pt x="98513" y="74280"/>
                </a:moveTo>
                <a:lnTo>
                  <a:pt x="93194" y="83520"/>
                </a:lnTo>
                <a:lnTo>
                  <a:pt x="93194" y="77350"/>
                </a:lnTo>
                <a:lnTo>
                  <a:pt x="98513" y="74280"/>
                </a:lnTo>
                <a:close/>
                <a:moveTo>
                  <a:pt x="110155" y="74280"/>
                </a:moveTo>
                <a:lnTo>
                  <a:pt x="104836" y="83520"/>
                </a:lnTo>
                <a:lnTo>
                  <a:pt x="104836" y="77350"/>
                </a:lnTo>
                <a:lnTo>
                  <a:pt x="110155" y="74280"/>
                </a:lnTo>
                <a:close/>
                <a:moveTo>
                  <a:pt x="121736" y="74280"/>
                </a:moveTo>
                <a:lnTo>
                  <a:pt x="116416" y="83520"/>
                </a:lnTo>
                <a:lnTo>
                  <a:pt x="116416" y="77350"/>
                </a:lnTo>
                <a:lnTo>
                  <a:pt x="121736" y="74280"/>
                </a:lnTo>
                <a:close/>
                <a:moveTo>
                  <a:pt x="133377" y="74280"/>
                </a:moveTo>
                <a:lnTo>
                  <a:pt x="128058" y="83520"/>
                </a:lnTo>
                <a:lnTo>
                  <a:pt x="128058" y="77350"/>
                </a:lnTo>
                <a:lnTo>
                  <a:pt x="133377" y="74280"/>
                </a:lnTo>
                <a:close/>
                <a:moveTo>
                  <a:pt x="144988" y="74280"/>
                </a:moveTo>
                <a:lnTo>
                  <a:pt x="139669" y="83520"/>
                </a:lnTo>
                <a:lnTo>
                  <a:pt x="139669" y="77350"/>
                </a:lnTo>
                <a:lnTo>
                  <a:pt x="144988" y="74280"/>
                </a:lnTo>
                <a:close/>
                <a:moveTo>
                  <a:pt x="156630" y="74280"/>
                </a:moveTo>
                <a:lnTo>
                  <a:pt x="151311" y="83520"/>
                </a:lnTo>
                <a:lnTo>
                  <a:pt x="151311" y="77350"/>
                </a:lnTo>
                <a:lnTo>
                  <a:pt x="156630" y="74280"/>
                </a:lnTo>
                <a:close/>
                <a:moveTo>
                  <a:pt x="168241" y="74280"/>
                </a:moveTo>
                <a:lnTo>
                  <a:pt x="162922" y="83520"/>
                </a:lnTo>
                <a:lnTo>
                  <a:pt x="162922" y="77350"/>
                </a:lnTo>
                <a:lnTo>
                  <a:pt x="168241" y="74280"/>
                </a:lnTo>
                <a:close/>
                <a:moveTo>
                  <a:pt x="179822" y="74280"/>
                </a:moveTo>
                <a:lnTo>
                  <a:pt x="174503" y="83520"/>
                </a:lnTo>
                <a:lnTo>
                  <a:pt x="174503" y="77350"/>
                </a:lnTo>
                <a:lnTo>
                  <a:pt x="179822" y="74280"/>
                </a:lnTo>
                <a:close/>
                <a:moveTo>
                  <a:pt x="191463" y="74280"/>
                </a:moveTo>
                <a:lnTo>
                  <a:pt x="186144" y="83520"/>
                </a:lnTo>
                <a:lnTo>
                  <a:pt x="186144" y="77350"/>
                </a:lnTo>
                <a:lnTo>
                  <a:pt x="191463" y="74280"/>
                </a:lnTo>
                <a:close/>
                <a:moveTo>
                  <a:pt x="203075" y="74310"/>
                </a:moveTo>
                <a:lnTo>
                  <a:pt x="197755" y="83520"/>
                </a:lnTo>
                <a:lnTo>
                  <a:pt x="197755" y="77380"/>
                </a:lnTo>
                <a:lnTo>
                  <a:pt x="203075" y="74310"/>
                </a:lnTo>
                <a:close/>
                <a:moveTo>
                  <a:pt x="214716" y="74310"/>
                </a:moveTo>
                <a:lnTo>
                  <a:pt x="209397" y="83520"/>
                </a:lnTo>
                <a:lnTo>
                  <a:pt x="209397" y="77380"/>
                </a:lnTo>
                <a:lnTo>
                  <a:pt x="214716" y="74310"/>
                </a:lnTo>
                <a:close/>
                <a:moveTo>
                  <a:pt x="226327" y="74310"/>
                </a:moveTo>
                <a:lnTo>
                  <a:pt x="221008" y="83520"/>
                </a:lnTo>
                <a:lnTo>
                  <a:pt x="221008" y="77380"/>
                </a:lnTo>
                <a:lnTo>
                  <a:pt x="226327" y="74310"/>
                </a:lnTo>
                <a:close/>
                <a:moveTo>
                  <a:pt x="237969" y="74310"/>
                </a:moveTo>
                <a:lnTo>
                  <a:pt x="232650" y="83520"/>
                </a:lnTo>
                <a:lnTo>
                  <a:pt x="232650" y="77380"/>
                </a:lnTo>
                <a:lnTo>
                  <a:pt x="237969" y="74310"/>
                </a:lnTo>
                <a:close/>
                <a:moveTo>
                  <a:pt x="249550" y="74310"/>
                </a:moveTo>
                <a:lnTo>
                  <a:pt x="244230" y="83520"/>
                </a:lnTo>
                <a:lnTo>
                  <a:pt x="244230" y="77380"/>
                </a:lnTo>
                <a:lnTo>
                  <a:pt x="249550" y="74310"/>
                </a:lnTo>
                <a:close/>
                <a:moveTo>
                  <a:pt x="261191" y="74310"/>
                </a:moveTo>
                <a:lnTo>
                  <a:pt x="255872" y="83520"/>
                </a:lnTo>
                <a:lnTo>
                  <a:pt x="255872" y="77380"/>
                </a:lnTo>
                <a:lnTo>
                  <a:pt x="261191" y="74310"/>
                </a:lnTo>
                <a:close/>
                <a:moveTo>
                  <a:pt x="272802" y="74310"/>
                </a:moveTo>
                <a:lnTo>
                  <a:pt x="267483" y="83520"/>
                </a:lnTo>
                <a:lnTo>
                  <a:pt x="267483" y="77380"/>
                </a:lnTo>
                <a:lnTo>
                  <a:pt x="272802" y="74310"/>
                </a:lnTo>
                <a:close/>
                <a:moveTo>
                  <a:pt x="284444" y="74310"/>
                </a:moveTo>
                <a:lnTo>
                  <a:pt x="279125" y="83520"/>
                </a:lnTo>
                <a:lnTo>
                  <a:pt x="279125" y="77380"/>
                </a:lnTo>
                <a:lnTo>
                  <a:pt x="284444" y="74310"/>
                </a:lnTo>
                <a:close/>
                <a:moveTo>
                  <a:pt x="6262" y="74340"/>
                </a:moveTo>
                <a:lnTo>
                  <a:pt x="11582" y="77380"/>
                </a:lnTo>
                <a:lnTo>
                  <a:pt x="11582" y="83550"/>
                </a:lnTo>
                <a:lnTo>
                  <a:pt x="6262" y="74340"/>
                </a:lnTo>
                <a:close/>
                <a:moveTo>
                  <a:pt x="17904" y="74340"/>
                </a:moveTo>
                <a:lnTo>
                  <a:pt x="23223" y="77380"/>
                </a:lnTo>
                <a:lnTo>
                  <a:pt x="23223" y="83550"/>
                </a:lnTo>
                <a:lnTo>
                  <a:pt x="17904" y="74340"/>
                </a:lnTo>
                <a:close/>
                <a:moveTo>
                  <a:pt x="29515" y="74340"/>
                </a:moveTo>
                <a:lnTo>
                  <a:pt x="34834" y="77380"/>
                </a:lnTo>
                <a:lnTo>
                  <a:pt x="34834" y="83550"/>
                </a:lnTo>
                <a:lnTo>
                  <a:pt x="29515" y="74340"/>
                </a:lnTo>
                <a:close/>
                <a:moveTo>
                  <a:pt x="41126" y="74340"/>
                </a:moveTo>
                <a:lnTo>
                  <a:pt x="46446" y="77380"/>
                </a:lnTo>
                <a:lnTo>
                  <a:pt x="46446" y="83550"/>
                </a:lnTo>
                <a:lnTo>
                  <a:pt x="41126" y="74340"/>
                </a:lnTo>
                <a:close/>
                <a:moveTo>
                  <a:pt x="52737" y="74340"/>
                </a:moveTo>
                <a:lnTo>
                  <a:pt x="58057" y="77380"/>
                </a:lnTo>
                <a:lnTo>
                  <a:pt x="58057" y="83550"/>
                </a:lnTo>
                <a:lnTo>
                  <a:pt x="52737" y="74340"/>
                </a:lnTo>
                <a:close/>
                <a:moveTo>
                  <a:pt x="64379" y="74340"/>
                </a:moveTo>
                <a:lnTo>
                  <a:pt x="69698" y="77380"/>
                </a:lnTo>
                <a:lnTo>
                  <a:pt x="69698" y="83550"/>
                </a:lnTo>
                <a:lnTo>
                  <a:pt x="64379" y="74340"/>
                </a:lnTo>
                <a:close/>
                <a:moveTo>
                  <a:pt x="75990" y="74340"/>
                </a:moveTo>
                <a:lnTo>
                  <a:pt x="81309" y="77380"/>
                </a:lnTo>
                <a:lnTo>
                  <a:pt x="81309" y="83550"/>
                </a:lnTo>
                <a:lnTo>
                  <a:pt x="75990" y="74340"/>
                </a:lnTo>
                <a:close/>
                <a:moveTo>
                  <a:pt x="87632" y="74340"/>
                </a:moveTo>
                <a:lnTo>
                  <a:pt x="92951" y="77380"/>
                </a:lnTo>
                <a:lnTo>
                  <a:pt x="92951" y="83550"/>
                </a:lnTo>
                <a:lnTo>
                  <a:pt x="87632" y="74340"/>
                </a:lnTo>
                <a:close/>
                <a:moveTo>
                  <a:pt x="99243" y="74340"/>
                </a:moveTo>
                <a:lnTo>
                  <a:pt x="104562" y="77380"/>
                </a:lnTo>
                <a:lnTo>
                  <a:pt x="104562" y="83550"/>
                </a:lnTo>
                <a:lnTo>
                  <a:pt x="99243" y="74340"/>
                </a:lnTo>
                <a:close/>
                <a:moveTo>
                  <a:pt x="110824" y="74340"/>
                </a:moveTo>
                <a:lnTo>
                  <a:pt x="116143" y="77380"/>
                </a:lnTo>
                <a:lnTo>
                  <a:pt x="116143" y="83550"/>
                </a:lnTo>
                <a:lnTo>
                  <a:pt x="110824" y="74340"/>
                </a:lnTo>
                <a:close/>
                <a:moveTo>
                  <a:pt x="122465" y="74340"/>
                </a:moveTo>
                <a:lnTo>
                  <a:pt x="127784" y="77380"/>
                </a:lnTo>
                <a:lnTo>
                  <a:pt x="127784" y="83550"/>
                </a:lnTo>
                <a:lnTo>
                  <a:pt x="122465" y="74340"/>
                </a:lnTo>
                <a:close/>
                <a:moveTo>
                  <a:pt x="134076" y="74340"/>
                </a:moveTo>
                <a:lnTo>
                  <a:pt x="139396" y="77380"/>
                </a:lnTo>
                <a:lnTo>
                  <a:pt x="139396" y="83550"/>
                </a:lnTo>
                <a:lnTo>
                  <a:pt x="134076" y="74340"/>
                </a:lnTo>
                <a:close/>
                <a:moveTo>
                  <a:pt x="145718" y="74340"/>
                </a:moveTo>
                <a:lnTo>
                  <a:pt x="151037" y="77380"/>
                </a:lnTo>
                <a:lnTo>
                  <a:pt x="151037" y="83550"/>
                </a:lnTo>
                <a:lnTo>
                  <a:pt x="145718" y="74340"/>
                </a:lnTo>
                <a:close/>
                <a:moveTo>
                  <a:pt x="157329" y="74340"/>
                </a:moveTo>
                <a:lnTo>
                  <a:pt x="162648" y="77380"/>
                </a:lnTo>
                <a:lnTo>
                  <a:pt x="162648" y="83550"/>
                </a:lnTo>
                <a:lnTo>
                  <a:pt x="157329" y="74340"/>
                </a:lnTo>
                <a:close/>
                <a:moveTo>
                  <a:pt x="168971" y="74340"/>
                </a:moveTo>
                <a:lnTo>
                  <a:pt x="174290" y="77380"/>
                </a:lnTo>
                <a:lnTo>
                  <a:pt x="174290" y="83550"/>
                </a:lnTo>
                <a:lnTo>
                  <a:pt x="168971" y="74340"/>
                </a:lnTo>
                <a:close/>
                <a:moveTo>
                  <a:pt x="180551" y="74340"/>
                </a:moveTo>
                <a:lnTo>
                  <a:pt x="185871" y="77380"/>
                </a:lnTo>
                <a:lnTo>
                  <a:pt x="185871" y="83550"/>
                </a:lnTo>
                <a:lnTo>
                  <a:pt x="180551" y="74340"/>
                </a:lnTo>
                <a:close/>
                <a:moveTo>
                  <a:pt x="192193" y="74340"/>
                </a:moveTo>
                <a:lnTo>
                  <a:pt x="197512" y="77380"/>
                </a:lnTo>
                <a:lnTo>
                  <a:pt x="197512" y="83550"/>
                </a:lnTo>
                <a:lnTo>
                  <a:pt x="192193" y="74340"/>
                </a:lnTo>
                <a:close/>
                <a:moveTo>
                  <a:pt x="203804" y="74310"/>
                </a:moveTo>
                <a:lnTo>
                  <a:pt x="209123" y="77380"/>
                </a:lnTo>
                <a:lnTo>
                  <a:pt x="209123" y="83550"/>
                </a:lnTo>
                <a:lnTo>
                  <a:pt x="203804" y="74310"/>
                </a:lnTo>
                <a:close/>
                <a:moveTo>
                  <a:pt x="215446" y="74310"/>
                </a:moveTo>
                <a:lnTo>
                  <a:pt x="220765" y="77380"/>
                </a:lnTo>
                <a:lnTo>
                  <a:pt x="220765" y="83550"/>
                </a:lnTo>
                <a:lnTo>
                  <a:pt x="215446" y="74310"/>
                </a:lnTo>
                <a:close/>
                <a:moveTo>
                  <a:pt x="227057" y="74310"/>
                </a:moveTo>
                <a:lnTo>
                  <a:pt x="232376" y="77380"/>
                </a:lnTo>
                <a:lnTo>
                  <a:pt x="232376" y="83550"/>
                </a:lnTo>
                <a:lnTo>
                  <a:pt x="227057" y="74310"/>
                </a:lnTo>
                <a:close/>
                <a:moveTo>
                  <a:pt x="238668" y="74310"/>
                </a:moveTo>
                <a:lnTo>
                  <a:pt x="243987" y="77380"/>
                </a:lnTo>
                <a:lnTo>
                  <a:pt x="243987" y="83550"/>
                </a:lnTo>
                <a:lnTo>
                  <a:pt x="238668" y="74310"/>
                </a:lnTo>
                <a:close/>
                <a:moveTo>
                  <a:pt x="250279" y="74310"/>
                </a:moveTo>
                <a:lnTo>
                  <a:pt x="255598" y="77380"/>
                </a:lnTo>
                <a:lnTo>
                  <a:pt x="255598" y="83550"/>
                </a:lnTo>
                <a:lnTo>
                  <a:pt x="250279" y="74310"/>
                </a:lnTo>
                <a:close/>
                <a:moveTo>
                  <a:pt x="261890" y="74310"/>
                </a:moveTo>
                <a:lnTo>
                  <a:pt x="267210" y="77380"/>
                </a:lnTo>
                <a:lnTo>
                  <a:pt x="267210" y="83550"/>
                </a:lnTo>
                <a:lnTo>
                  <a:pt x="261890" y="74310"/>
                </a:lnTo>
                <a:close/>
                <a:moveTo>
                  <a:pt x="273532" y="74310"/>
                </a:moveTo>
                <a:lnTo>
                  <a:pt x="278851" y="77380"/>
                </a:lnTo>
                <a:lnTo>
                  <a:pt x="278851" y="83550"/>
                </a:lnTo>
                <a:lnTo>
                  <a:pt x="273532" y="74310"/>
                </a:lnTo>
                <a:close/>
                <a:moveTo>
                  <a:pt x="17661" y="74432"/>
                </a:moveTo>
                <a:lnTo>
                  <a:pt x="22980" y="83611"/>
                </a:lnTo>
                <a:lnTo>
                  <a:pt x="22980" y="83611"/>
                </a:lnTo>
                <a:lnTo>
                  <a:pt x="20518" y="82182"/>
                </a:lnTo>
                <a:lnTo>
                  <a:pt x="17661" y="80571"/>
                </a:lnTo>
                <a:lnTo>
                  <a:pt x="17661" y="74432"/>
                </a:lnTo>
                <a:close/>
                <a:moveTo>
                  <a:pt x="29302" y="74432"/>
                </a:moveTo>
                <a:lnTo>
                  <a:pt x="34622" y="83611"/>
                </a:lnTo>
                <a:lnTo>
                  <a:pt x="34622" y="83611"/>
                </a:lnTo>
                <a:lnTo>
                  <a:pt x="32160" y="82182"/>
                </a:lnTo>
                <a:lnTo>
                  <a:pt x="29302" y="80571"/>
                </a:lnTo>
                <a:lnTo>
                  <a:pt x="29302" y="74432"/>
                </a:lnTo>
                <a:close/>
                <a:moveTo>
                  <a:pt x="133864" y="74432"/>
                </a:moveTo>
                <a:lnTo>
                  <a:pt x="139183" y="83611"/>
                </a:lnTo>
                <a:lnTo>
                  <a:pt x="139183" y="83611"/>
                </a:lnTo>
                <a:lnTo>
                  <a:pt x="136721" y="82213"/>
                </a:lnTo>
                <a:lnTo>
                  <a:pt x="133864" y="80571"/>
                </a:lnTo>
                <a:lnTo>
                  <a:pt x="133864" y="74432"/>
                </a:lnTo>
                <a:close/>
                <a:moveTo>
                  <a:pt x="215202" y="74432"/>
                </a:moveTo>
                <a:lnTo>
                  <a:pt x="220522" y="83611"/>
                </a:lnTo>
                <a:lnTo>
                  <a:pt x="220522" y="83611"/>
                </a:lnTo>
                <a:lnTo>
                  <a:pt x="218060" y="82213"/>
                </a:lnTo>
                <a:lnTo>
                  <a:pt x="215202" y="80571"/>
                </a:lnTo>
                <a:lnTo>
                  <a:pt x="215202" y="74432"/>
                </a:lnTo>
                <a:close/>
                <a:moveTo>
                  <a:pt x="40883" y="74432"/>
                </a:moveTo>
                <a:lnTo>
                  <a:pt x="46202" y="83611"/>
                </a:lnTo>
                <a:lnTo>
                  <a:pt x="43740" y="82182"/>
                </a:lnTo>
                <a:lnTo>
                  <a:pt x="40883" y="80571"/>
                </a:lnTo>
                <a:lnTo>
                  <a:pt x="40883" y="74432"/>
                </a:lnTo>
                <a:close/>
                <a:moveTo>
                  <a:pt x="52525" y="74432"/>
                </a:moveTo>
                <a:lnTo>
                  <a:pt x="57844" y="83611"/>
                </a:lnTo>
                <a:lnTo>
                  <a:pt x="55351" y="82182"/>
                </a:lnTo>
                <a:lnTo>
                  <a:pt x="52525" y="80571"/>
                </a:lnTo>
                <a:lnTo>
                  <a:pt x="52525" y="74432"/>
                </a:lnTo>
                <a:close/>
                <a:moveTo>
                  <a:pt x="64136" y="74432"/>
                </a:moveTo>
                <a:lnTo>
                  <a:pt x="69455" y="83611"/>
                </a:lnTo>
                <a:lnTo>
                  <a:pt x="66993" y="82182"/>
                </a:lnTo>
                <a:lnTo>
                  <a:pt x="64136" y="80571"/>
                </a:lnTo>
                <a:lnTo>
                  <a:pt x="64136" y="74432"/>
                </a:lnTo>
                <a:close/>
                <a:moveTo>
                  <a:pt x="75777" y="74432"/>
                </a:moveTo>
                <a:lnTo>
                  <a:pt x="81097" y="83611"/>
                </a:lnTo>
                <a:lnTo>
                  <a:pt x="78604" y="82182"/>
                </a:lnTo>
                <a:lnTo>
                  <a:pt x="75777" y="80571"/>
                </a:lnTo>
                <a:lnTo>
                  <a:pt x="75777" y="74432"/>
                </a:lnTo>
                <a:close/>
                <a:moveTo>
                  <a:pt x="87358" y="74432"/>
                </a:moveTo>
                <a:lnTo>
                  <a:pt x="92677" y="83611"/>
                </a:lnTo>
                <a:lnTo>
                  <a:pt x="90215" y="82213"/>
                </a:lnTo>
                <a:lnTo>
                  <a:pt x="87358" y="80571"/>
                </a:lnTo>
                <a:lnTo>
                  <a:pt x="87358" y="74432"/>
                </a:lnTo>
                <a:close/>
                <a:moveTo>
                  <a:pt x="98969" y="74432"/>
                </a:moveTo>
                <a:lnTo>
                  <a:pt x="104289" y="83611"/>
                </a:lnTo>
                <a:lnTo>
                  <a:pt x="101827" y="82213"/>
                </a:lnTo>
                <a:lnTo>
                  <a:pt x="98969" y="80571"/>
                </a:lnTo>
                <a:lnTo>
                  <a:pt x="98969" y="74432"/>
                </a:lnTo>
                <a:close/>
                <a:moveTo>
                  <a:pt x="110611" y="74432"/>
                </a:moveTo>
                <a:lnTo>
                  <a:pt x="115930" y="83611"/>
                </a:lnTo>
                <a:lnTo>
                  <a:pt x="113468" y="82213"/>
                </a:lnTo>
                <a:lnTo>
                  <a:pt x="110611" y="80571"/>
                </a:lnTo>
                <a:lnTo>
                  <a:pt x="110611" y="74432"/>
                </a:lnTo>
                <a:close/>
                <a:moveTo>
                  <a:pt x="122222" y="74432"/>
                </a:moveTo>
                <a:lnTo>
                  <a:pt x="127541" y="83611"/>
                </a:lnTo>
                <a:lnTo>
                  <a:pt x="125079" y="82213"/>
                </a:lnTo>
                <a:lnTo>
                  <a:pt x="122222" y="80571"/>
                </a:lnTo>
                <a:lnTo>
                  <a:pt x="122222" y="74432"/>
                </a:lnTo>
                <a:close/>
                <a:moveTo>
                  <a:pt x="145475" y="74432"/>
                </a:moveTo>
                <a:lnTo>
                  <a:pt x="150794" y="83611"/>
                </a:lnTo>
                <a:lnTo>
                  <a:pt x="148332" y="82213"/>
                </a:lnTo>
                <a:lnTo>
                  <a:pt x="145475" y="80571"/>
                </a:lnTo>
                <a:lnTo>
                  <a:pt x="145475" y="74432"/>
                </a:lnTo>
                <a:close/>
                <a:moveTo>
                  <a:pt x="157086" y="74432"/>
                </a:moveTo>
                <a:lnTo>
                  <a:pt x="162405" y="83611"/>
                </a:lnTo>
                <a:lnTo>
                  <a:pt x="159913" y="82213"/>
                </a:lnTo>
                <a:lnTo>
                  <a:pt x="157086" y="80571"/>
                </a:lnTo>
                <a:lnTo>
                  <a:pt x="157086" y="74432"/>
                </a:lnTo>
                <a:close/>
                <a:moveTo>
                  <a:pt x="168697" y="74432"/>
                </a:moveTo>
                <a:lnTo>
                  <a:pt x="174016" y="83611"/>
                </a:lnTo>
                <a:lnTo>
                  <a:pt x="171554" y="82213"/>
                </a:lnTo>
                <a:lnTo>
                  <a:pt x="168697" y="80571"/>
                </a:lnTo>
                <a:lnTo>
                  <a:pt x="168697" y="74432"/>
                </a:lnTo>
                <a:close/>
                <a:moveTo>
                  <a:pt x="180339" y="74432"/>
                </a:moveTo>
                <a:lnTo>
                  <a:pt x="185658" y="83611"/>
                </a:lnTo>
                <a:lnTo>
                  <a:pt x="183165" y="82213"/>
                </a:lnTo>
                <a:lnTo>
                  <a:pt x="180339" y="80571"/>
                </a:lnTo>
                <a:lnTo>
                  <a:pt x="180339" y="74432"/>
                </a:lnTo>
                <a:close/>
                <a:moveTo>
                  <a:pt x="191950" y="74432"/>
                </a:moveTo>
                <a:lnTo>
                  <a:pt x="197269" y="83611"/>
                </a:lnTo>
                <a:lnTo>
                  <a:pt x="194807" y="82213"/>
                </a:lnTo>
                <a:lnTo>
                  <a:pt x="191950" y="80571"/>
                </a:lnTo>
                <a:lnTo>
                  <a:pt x="191950" y="74432"/>
                </a:lnTo>
                <a:close/>
                <a:moveTo>
                  <a:pt x="203591" y="74432"/>
                </a:moveTo>
                <a:lnTo>
                  <a:pt x="208911" y="83611"/>
                </a:lnTo>
                <a:lnTo>
                  <a:pt x="206418" y="82213"/>
                </a:lnTo>
                <a:lnTo>
                  <a:pt x="203591" y="80571"/>
                </a:lnTo>
                <a:lnTo>
                  <a:pt x="203591" y="74432"/>
                </a:lnTo>
                <a:close/>
                <a:moveTo>
                  <a:pt x="226783" y="74432"/>
                </a:moveTo>
                <a:lnTo>
                  <a:pt x="232103" y="83611"/>
                </a:lnTo>
                <a:lnTo>
                  <a:pt x="229640" y="82213"/>
                </a:lnTo>
                <a:lnTo>
                  <a:pt x="226783" y="80571"/>
                </a:lnTo>
                <a:lnTo>
                  <a:pt x="226783" y="74432"/>
                </a:lnTo>
                <a:close/>
                <a:moveTo>
                  <a:pt x="238425" y="74432"/>
                </a:moveTo>
                <a:lnTo>
                  <a:pt x="243744" y="83611"/>
                </a:lnTo>
                <a:lnTo>
                  <a:pt x="241282" y="82213"/>
                </a:lnTo>
                <a:lnTo>
                  <a:pt x="238425" y="80571"/>
                </a:lnTo>
                <a:lnTo>
                  <a:pt x="238425" y="74432"/>
                </a:lnTo>
                <a:close/>
                <a:moveTo>
                  <a:pt x="250036" y="74432"/>
                </a:moveTo>
                <a:lnTo>
                  <a:pt x="255355" y="83611"/>
                </a:lnTo>
                <a:lnTo>
                  <a:pt x="252893" y="82213"/>
                </a:lnTo>
                <a:lnTo>
                  <a:pt x="250036" y="80571"/>
                </a:lnTo>
                <a:lnTo>
                  <a:pt x="250036" y="74432"/>
                </a:lnTo>
                <a:close/>
                <a:moveTo>
                  <a:pt x="261678" y="74432"/>
                </a:moveTo>
                <a:lnTo>
                  <a:pt x="266997" y="83611"/>
                </a:lnTo>
                <a:lnTo>
                  <a:pt x="264535" y="82213"/>
                </a:lnTo>
                <a:lnTo>
                  <a:pt x="261678" y="80571"/>
                </a:lnTo>
                <a:lnTo>
                  <a:pt x="261678" y="74432"/>
                </a:lnTo>
                <a:close/>
                <a:moveTo>
                  <a:pt x="273289" y="74432"/>
                </a:moveTo>
                <a:lnTo>
                  <a:pt x="278608" y="83611"/>
                </a:lnTo>
                <a:lnTo>
                  <a:pt x="276146" y="82213"/>
                </a:lnTo>
                <a:lnTo>
                  <a:pt x="273289" y="80571"/>
                </a:lnTo>
                <a:lnTo>
                  <a:pt x="273289" y="74432"/>
                </a:lnTo>
                <a:close/>
                <a:moveTo>
                  <a:pt x="6050" y="74432"/>
                </a:moveTo>
                <a:lnTo>
                  <a:pt x="11369" y="83672"/>
                </a:lnTo>
                <a:lnTo>
                  <a:pt x="11369" y="83672"/>
                </a:lnTo>
                <a:lnTo>
                  <a:pt x="8907" y="82213"/>
                </a:lnTo>
                <a:lnTo>
                  <a:pt x="6050" y="80571"/>
                </a:lnTo>
                <a:lnTo>
                  <a:pt x="6050" y="74432"/>
                </a:lnTo>
                <a:close/>
                <a:moveTo>
                  <a:pt x="121979" y="74462"/>
                </a:moveTo>
                <a:lnTo>
                  <a:pt x="121979" y="80571"/>
                </a:lnTo>
                <a:lnTo>
                  <a:pt x="119122" y="82213"/>
                </a:lnTo>
                <a:lnTo>
                  <a:pt x="116660" y="83672"/>
                </a:lnTo>
                <a:lnTo>
                  <a:pt x="116660" y="83672"/>
                </a:lnTo>
                <a:lnTo>
                  <a:pt x="121979" y="74462"/>
                </a:lnTo>
                <a:close/>
                <a:moveTo>
                  <a:pt x="284657" y="74462"/>
                </a:moveTo>
                <a:lnTo>
                  <a:pt x="284657" y="80632"/>
                </a:lnTo>
                <a:lnTo>
                  <a:pt x="279337" y="83672"/>
                </a:lnTo>
                <a:lnTo>
                  <a:pt x="284657" y="74462"/>
                </a:lnTo>
                <a:close/>
                <a:moveTo>
                  <a:pt x="98757" y="74462"/>
                </a:moveTo>
                <a:lnTo>
                  <a:pt x="98757" y="80571"/>
                </a:lnTo>
                <a:lnTo>
                  <a:pt x="95899" y="82213"/>
                </a:lnTo>
                <a:lnTo>
                  <a:pt x="93437" y="83672"/>
                </a:lnTo>
                <a:lnTo>
                  <a:pt x="98757" y="74462"/>
                </a:lnTo>
                <a:close/>
                <a:moveTo>
                  <a:pt x="110337" y="74462"/>
                </a:moveTo>
                <a:lnTo>
                  <a:pt x="110337" y="80571"/>
                </a:lnTo>
                <a:lnTo>
                  <a:pt x="107480" y="82213"/>
                </a:lnTo>
                <a:lnTo>
                  <a:pt x="105018" y="83672"/>
                </a:lnTo>
                <a:lnTo>
                  <a:pt x="110337" y="74462"/>
                </a:lnTo>
                <a:close/>
                <a:moveTo>
                  <a:pt x="133590" y="74462"/>
                </a:moveTo>
                <a:lnTo>
                  <a:pt x="133590" y="80571"/>
                </a:lnTo>
                <a:lnTo>
                  <a:pt x="130733" y="82213"/>
                </a:lnTo>
                <a:lnTo>
                  <a:pt x="128271" y="83672"/>
                </a:lnTo>
                <a:lnTo>
                  <a:pt x="133590" y="74462"/>
                </a:lnTo>
                <a:close/>
                <a:moveTo>
                  <a:pt x="145232" y="74462"/>
                </a:moveTo>
                <a:lnTo>
                  <a:pt x="145232" y="80571"/>
                </a:lnTo>
                <a:lnTo>
                  <a:pt x="142374" y="82213"/>
                </a:lnTo>
                <a:lnTo>
                  <a:pt x="139912" y="83672"/>
                </a:lnTo>
                <a:lnTo>
                  <a:pt x="145232" y="74462"/>
                </a:lnTo>
                <a:close/>
                <a:moveTo>
                  <a:pt x="156843" y="74462"/>
                </a:moveTo>
                <a:lnTo>
                  <a:pt x="156843" y="80571"/>
                </a:lnTo>
                <a:lnTo>
                  <a:pt x="153986" y="82213"/>
                </a:lnTo>
                <a:lnTo>
                  <a:pt x="151523" y="83672"/>
                </a:lnTo>
                <a:lnTo>
                  <a:pt x="156843" y="74462"/>
                </a:lnTo>
                <a:close/>
                <a:moveTo>
                  <a:pt x="168484" y="74462"/>
                </a:moveTo>
                <a:lnTo>
                  <a:pt x="168484" y="80571"/>
                </a:lnTo>
                <a:lnTo>
                  <a:pt x="165627" y="82213"/>
                </a:lnTo>
                <a:lnTo>
                  <a:pt x="163165" y="83672"/>
                </a:lnTo>
                <a:lnTo>
                  <a:pt x="168484" y="74462"/>
                </a:lnTo>
                <a:close/>
                <a:moveTo>
                  <a:pt x="180065" y="74462"/>
                </a:moveTo>
                <a:lnTo>
                  <a:pt x="180065" y="80571"/>
                </a:lnTo>
                <a:lnTo>
                  <a:pt x="177208" y="82213"/>
                </a:lnTo>
                <a:lnTo>
                  <a:pt x="174746" y="83672"/>
                </a:lnTo>
                <a:lnTo>
                  <a:pt x="180065" y="74462"/>
                </a:lnTo>
                <a:close/>
                <a:moveTo>
                  <a:pt x="191676" y="74462"/>
                </a:moveTo>
                <a:lnTo>
                  <a:pt x="191676" y="80571"/>
                </a:lnTo>
                <a:lnTo>
                  <a:pt x="188849" y="82213"/>
                </a:lnTo>
                <a:lnTo>
                  <a:pt x="186357" y="83672"/>
                </a:lnTo>
                <a:lnTo>
                  <a:pt x="191676" y="74462"/>
                </a:lnTo>
                <a:close/>
                <a:moveTo>
                  <a:pt x="203318" y="74462"/>
                </a:moveTo>
                <a:lnTo>
                  <a:pt x="203318" y="80571"/>
                </a:lnTo>
                <a:lnTo>
                  <a:pt x="200461" y="82213"/>
                </a:lnTo>
                <a:lnTo>
                  <a:pt x="197999" y="83672"/>
                </a:lnTo>
                <a:lnTo>
                  <a:pt x="203318" y="74462"/>
                </a:lnTo>
                <a:close/>
                <a:moveTo>
                  <a:pt x="214929" y="74462"/>
                </a:moveTo>
                <a:lnTo>
                  <a:pt x="214929" y="80571"/>
                </a:lnTo>
                <a:lnTo>
                  <a:pt x="212072" y="82213"/>
                </a:lnTo>
                <a:lnTo>
                  <a:pt x="209610" y="83672"/>
                </a:lnTo>
                <a:lnTo>
                  <a:pt x="214929" y="74462"/>
                </a:lnTo>
                <a:close/>
                <a:moveTo>
                  <a:pt x="226570" y="74462"/>
                </a:moveTo>
                <a:lnTo>
                  <a:pt x="226570" y="80571"/>
                </a:lnTo>
                <a:lnTo>
                  <a:pt x="223713" y="82213"/>
                </a:lnTo>
                <a:lnTo>
                  <a:pt x="221251" y="83672"/>
                </a:lnTo>
                <a:lnTo>
                  <a:pt x="226570" y="74462"/>
                </a:lnTo>
                <a:close/>
                <a:moveTo>
                  <a:pt x="238182" y="74462"/>
                </a:moveTo>
                <a:lnTo>
                  <a:pt x="238182" y="80571"/>
                </a:lnTo>
                <a:lnTo>
                  <a:pt x="235355" y="82213"/>
                </a:lnTo>
                <a:lnTo>
                  <a:pt x="232862" y="83672"/>
                </a:lnTo>
                <a:lnTo>
                  <a:pt x="238182" y="74462"/>
                </a:lnTo>
                <a:close/>
                <a:moveTo>
                  <a:pt x="249793" y="74462"/>
                </a:moveTo>
                <a:lnTo>
                  <a:pt x="249793" y="80571"/>
                </a:lnTo>
                <a:lnTo>
                  <a:pt x="246936" y="82213"/>
                </a:lnTo>
                <a:lnTo>
                  <a:pt x="244474" y="83672"/>
                </a:lnTo>
                <a:lnTo>
                  <a:pt x="249793" y="74462"/>
                </a:lnTo>
                <a:close/>
                <a:moveTo>
                  <a:pt x="261404" y="74462"/>
                </a:moveTo>
                <a:lnTo>
                  <a:pt x="261404" y="80571"/>
                </a:lnTo>
                <a:lnTo>
                  <a:pt x="258547" y="82213"/>
                </a:lnTo>
                <a:lnTo>
                  <a:pt x="256085" y="83672"/>
                </a:lnTo>
                <a:lnTo>
                  <a:pt x="261404" y="74462"/>
                </a:lnTo>
                <a:close/>
                <a:moveTo>
                  <a:pt x="273046" y="74462"/>
                </a:moveTo>
                <a:lnTo>
                  <a:pt x="273046" y="80632"/>
                </a:lnTo>
                <a:lnTo>
                  <a:pt x="270188" y="82243"/>
                </a:lnTo>
                <a:lnTo>
                  <a:pt x="267726" y="83672"/>
                </a:lnTo>
                <a:lnTo>
                  <a:pt x="273046" y="74462"/>
                </a:lnTo>
                <a:close/>
                <a:moveTo>
                  <a:pt x="29029" y="74462"/>
                </a:moveTo>
                <a:lnTo>
                  <a:pt x="29029" y="80632"/>
                </a:lnTo>
                <a:lnTo>
                  <a:pt x="26172" y="82243"/>
                </a:lnTo>
                <a:lnTo>
                  <a:pt x="23710" y="83702"/>
                </a:lnTo>
                <a:lnTo>
                  <a:pt x="23710" y="83702"/>
                </a:lnTo>
                <a:lnTo>
                  <a:pt x="29029" y="74462"/>
                </a:lnTo>
                <a:close/>
                <a:moveTo>
                  <a:pt x="75504" y="74462"/>
                </a:moveTo>
                <a:lnTo>
                  <a:pt x="75504" y="80632"/>
                </a:lnTo>
                <a:lnTo>
                  <a:pt x="72647" y="82243"/>
                </a:lnTo>
                <a:lnTo>
                  <a:pt x="70185" y="83702"/>
                </a:lnTo>
                <a:lnTo>
                  <a:pt x="70185" y="83702"/>
                </a:lnTo>
                <a:lnTo>
                  <a:pt x="75504" y="74462"/>
                </a:lnTo>
                <a:close/>
                <a:moveTo>
                  <a:pt x="17418" y="74462"/>
                </a:moveTo>
                <a:lnTo>
                  <a:pt x="17418" y="80632"/>
                </a:lnTo>
                <a:lnTo>
                  <a:pt x="14560" y="82243"/>
                </a:lnTo>
                <a:lnTo>
                  <a:pt x="12098" y="83702"/>
                </a:lnTo>
                <a:lnTo>
                  <a:pt x="17418" y="74462"/>
                </a:lnTo>
                <a:close/>
                <a:moveTo>
                  <a:pt x="40610" y="74462"/>
                </a:moveTo>
                <a:lnTo>
                  <a:pt x="40610" y="80632"/>
                </a:lnTo>
                <a:lnTo>
                  <a:pt x="37783" y="82243"/>
                </a:lnTo>
                <a:lnTo>
                  <a:pt x="35290" y="83702"/>
                </a:lnTo>
                <a:lnTo>
                  <a:pt x="40610" y="74462"/>
                </a:lnTo>
                <a:close/>
                <a:moveTo>
                  <a:pt x="52251" y="74462"/>
                </a:moveTo>
                <a:lnTo>
                  <a:pt x="52251" y="80632"/>
                </a:lnTo>
                <a:lnTo>
                  <a:pt x="49394" y="82243"/>
                </a:lnTo>
                <a:lnTo>
                  <a:pt x="46932" y="83702"/>
                </a:lnTo>
                <a:lnTo>
                  <a:pt x="52251" y="74462"/>
                </a:lnTo>
                <a:close/>
                <a:moveTo>
                  <a:pt x="63862" y="74462"/>
                </a:moveTo>
                <a:lnTo>
                  <a:pt x="63862" y="80632"/>
                </a:lnTo>
                <a:lnTo>
                  <a:pt x="61005" y="82243"/>
                </a:lnTo>
                <a:lnTo>
                  <a:pt x="58543" y="83702"/>
                </a:lnTo>
                <a:lnTo>
                  <a:pt x="63862" y="74462"/>
                </a:lnTo>
                <a:close/>
                <a:moveTo>
                  <a:pt x="87115" y="74462"/>
                </a:moveTo>
                <a:lnTo>
                  <a:pt x="87115" y="80632"/>
                </a:lnTo>
                <a:lnTo>
                  <a:pt x="84288" y="82243"/>
                </a:lnTo>
                <a:lnTo>
                  <a:pt x="81796" y="83702"/>
                </a:lnTo>
                <a:lnTo>
                  <a:pt x="87115" y="74462"/>
                </a:lnTo>
                <a:close/>
                <a:moveTo>
                  <a:pt x="5898" y="80815"/>
                </a:moveTo>
                <a:lnTo>
                  <a:pt x="8755" y="82456"/>
                </a:lnTo>
                <a:lnTo>
                  <a:pt x="11217" y="83885"/>
                </a:lnTo>
                <a:lnTo>
                  <a:pt x="578" y="83885"/>
                </a:lnTo>
                <a:lnTo>
                  <a:pt x="5898" y="80815"/>
                </a:lnTo>
                <a:close/>
                <a:moveTo>
                  <a:pt x="17509" y="80815"/>
                </a:moveTo>
                <a:lnTo>
                  <a:pt x="20366" y="82456"/>
                </a:lnTo>
                <a:lnTo>
                  <a:pt x="22828" y="83885"/>
                </a:lnTo>
                <a:lnTo>
                  <a:pt x="12190" y="83885"/>
                </a:lnTo>
                <a:lnTo>
                  <a:pt x="14682" y="82456"/>
                </a:lnTo>
                <a:lnTo>
                  <a:pt x="17509" y="80815"/>
                </a:lnTo>
                <a:close/>
                <a:moveTo>
                  <a:pt x="29150" y="80815"/>
                </a:moveTo>
                <a:lnTo>
                  <a:pt x="32008" y="82456"/>
                </a:lnTo>
                <a:lnTo>
                  <a:pt x="34470" y="83885"/>
                </a:lnTo>
                <a:lnTo>
                  <a:pt x="23831" y="83885"/>
                </a:lnTo>
                <a:lnTo>
                  <a:pt x="26293" y="82456"/>
                </a:lnTo>
                <a:lnTo>
                  <a:pt x="29150" y="80815"/>
                </a:lnTo>
                <a:close/>
                <a:moveTo>
                  <a:pt x="40762" y="80815"/>
                </a:moveTo>
                <a:lnTo>
                  <a:pt x="43619" y="82456"/>
                </a:lnTo>
                <a:lnTo>
                  <a:pt x="46081" y="83885"/>
                </a:lnTo>
                <a:lnTo>
                  <a:pt x="35442" y="83885"/>
                </a:lnTo>
                <a:lnTo>
                  <a:pt x="37935" y="82456"/>
                </a:lnTo>
                <a:lnTo>
                  <a:pt x="40762" y="80815"/>
                </a:lnTo>
                <a:close/>
                <a:moveTo>
                  <a:pt x="52403" y="80815"/>
                </a:moveTo>
                <a:lnTo>
                  <a:pt x="55260" y="82456"/>
                </a:lnTo>
                <a:lnTo>
                  <a:pt x="57722" y="83885"/>
                </a:lnTo>
                <a:lnTo>
                  <a:pt x="47084" y="83885"/>
                </a:lnTo>
                <a:lnTo>
                  <a:pt x="49546" y="82456"/>
                </a:lnTo>
                <a:lnTo>
                  <a:pt x="52403" y="80815"/>
                </a:lnTo>
                <a:close/>
                <a:moveTo>
                  <a:pt x="64014" y="80815"/>
                </a:moveTo>
                <a:lnTo>
                  <a:pt x="66871" y="82456"/>
                </a:lnTo>
                <a:lnTo>
                  <a:pt x="69334" y="83885"/>
                </a:lnTo>
                <a:lnTo>
                  <a:pt x="58695" y="83885"/>
                </a:lnTo>
                <a:lnTo>
                  <a:pt x="61187" y="82456"/>
                </a:lnTo>
                <a:lnTo>
                  <a:pt x="64014" y="80815"/>
                </a:lnTo>
                <a:close/>
                <a:moveTo>
                  <a:pt x="75625" y="80815"/>
                </a:moveTo>
                <a:lnTo>
                  <a:pt x="78452" y="82456"/>
                </a:lnTo>
                <a:lnTo>
                  <a:pt x="80945" y="83885"/>
                </a:lnTo>
                <a:lnTo>
                  <a:pt x="70306" y="83885"/>
                </a:lnTo>
                <a:lnTo>
                  <a:pt x="72768" y="82456"/>
                </a:lnTo>
                <a:lnTo>
                  <a:pt x="75625" y="80815"/>
                </a:lnTo>
                <a:close/>
                <a:moveTo>
                  <a:pt x="87237" y="80815"/>
                </a:moveTo>
                <a:lnTo>
                  <a:pt x="90094" y="82456"/>
                </a:lnTo>
                <a:lnTo>
                  <a:pt x="92556" y="83885"/>
                </a:lnTo>
                <a:lnTo>
                  <a:pt x="81917" y="83885"/>
                </a:lnTo>
                <a:lnTo>
                  <a:pt x="84379" y="82456"/>
                </a:lnTo>
                <a:lnTo>
                  <a:pt x="87237" y="80815"/>
                </a:lnTo>
                <a:close/>
                <a:moveTo>
                  <a:pt x="98878" y="80815"/>
                </a:moveTo>
                <a:lnTo>
                  <a:pt x="101705" y="82456"/>
                </a:lnTo>
                <a:lnTo>
                  <a:pt x="104197" y="83885"/>
                </a:lnTo>
                <a:lnTo>
                  <a:pt x="93559" y="83885"/>
                </a:lnTo>
                <a:lnTo>
                  <a:pt x="96021" y="82456"/>
                </a:lnTo>
                <a:lnTo>
                  <a:pt x="98878" y="80815"/>
                </a:lnTo>
                <a:close/>
                <a:moveTo>
                  <a:pt x="110489" y="80815"/>
                </a:moveTo>
                <a:lnTo>
                  <a:pt x="113346" y="82456"/>
                </a:lnTo>
                <a:lnTo>
                  <a:pt x="115809" y="83885"/>
                </a:lnTo>
                <a:lnTo>
                  <a:pt x="105170" y="83885"/>
                </a:lnTo>
                <a:lnTo>
                  <a:pt x="107632" y="82456"/>
                </a:lnTo>
                <a:lnTo>
                  <a:pt x="110489" y="80815"/>
                </a:lnTo>
                <a:close/>
                <a:moveTo>
                  <a:pt x="122131" y="80815"/>
                </a:moveTo>
                <a:lnTo>
                  <a:pt x="124958" y="82456"/>
                </a:lnTo>
                <a:lnTo>
                  <a:pt x="127450" y="83885"/>
                </a:lnTo>
                <a:lnTo>
                  <a:pt x="116812" y="83885"/>
                </a:lnTo>
                <a:lnTo>
                  <a:pt x="119274" y="82456"/>
                </a:lnTo>
                <a:lnTo>
                  <a:pt x="122131" y="80815"/>
                </a:lnTo>
                <a:close/>
                <a:moveTo>
                  <a:pt x="133742" y="80815"/>
                </a:moveTo>
                <a:lnTo>
                  <a:pt x="136599" y="82456"/>
                </a:lnTo>
                <a:lnTo>
                  <a:pt x="139061" y="83885"/>
                </a:lnTo>
                <a:lnTo>
                  <a:pt x="128423" y="83885"/>
                </a:lnTo>
                <a:lnTo>
                  <a:pt x="130885" y="82456"/>
                </a:lnTo>
                <a:lnTo>
                  <a:pt x="133742" y="80815"/>
                </a:lnTo>
                <a:close/>
                <a:moveTo>
                  <a:pt x="145323" y="80815"/>
                </a:moveTo>
                <a:lnTo>
                  <a:pt x="148180" y="82456"/>
                </a:lnTo>
                <a:lnTo>
                  <a:pt x="150642" y="83885"/>
                </a:lnTo>
                <a:lnTo>
                  <a:pt x="140004" y="83885"/>
                </a:lnTo>
                <a:lnTo>
                  <a:pt x="142496" y="82456"/>
                </a:lnTo>
                <a:lnTo>
                  <a:pt x="145323" y="80815"/>
                </a:lnTo>
                <a:close/>
                <a:moveTo>
                  <a:pt x="156964" y="80815"/>
                </a:moveTo>
                <a:lnTo>
                  <a:pt x="159822" y="82456"/>
                </a:lnTo>
                <a:lnTo>
                  <a:pt x="162284" y="83885"/>
                </a:lnTo>
                <a:lnTo>
                  <a:pt x="151645" y="83885"/>
                </a:lnTo>
                <a:lnTo>
                  <a:pt x="154107" y="82456"/>
                </a:lnTo>
                <a:lnTo>
                  <a:pt x="156964" y="80815"/>
                </a:lnTo>
                <a:close/>
                <a:moveTo>
                  <a:pt x="168575" y="80815"/>
                </a:moveTo>
                <a:lnTo>
                  <a:pt x="171433" y="82456"/>
                </a:lnTo>
                <a:lnTo>
                  <a:pt x="173895" y="83885"/>
                </a:lnTo>
                <a:lnTo>
                  <a:pt x="163256" y="83885"/>
                </a:lnTo>
                <a:lnTo>
                  <a:pt x="165749" y="82456"/>
                </a:lnTo>
                <a:lnTo>
                  <a:pt x="168575" y="80815"/>
                </a:lnTo>
                <a:close/>
                <a:moveTo>
                  <a:pt x="180217" y="80815"/>
                </a:moveTo>
                <a:lnTo>
                  <a:pt x="183074" y="82456"/>
                </a:lnTo>
                <a:lnTo>
                  <a:pt x="185536" y="83885"/>
                </a:lnTo>
                <a:lnTo>
                  <a:pt x="174898" y="83885"/>
                </a:lnTo>
                <a:lnTo>
                  <a:pt x="177360" y="82456"/>
                </a:lnTo>
                <a:lnTo>
                  <a:pt x="180217" y="80815"/>
                </a:lnTo>
                <a:close/>
                <a:moveTo>
                  <a:pt x="191828" y="80815"/>
                </a:moveTo>
                <a:lnTo>
                  <a:pt x="194685" y="82456"/>
                </a:lnTo>
                <a:lnTo>
                  <a:pt x="197147" y="83885"/>
                </a:lnTo>
                <a:lnTo>
                  <a:pt x="186509" y="83885"/>
                </a:lnTo>
                <a:lnTo>
                  <a:pt x="189001" y="82456"/>
                </a:lnTo>
                <a:lnTo>
                  <a:pt x="191828" y="80815"/>
                </a:lnTo>
                <a:close/>
                <a:moveTo>
                  <a:pt x="203470" y="80815"/>
                </a:moveTo>
                <a:lnTo>
                  <a:pt x="206327" y="82456"/>
                </a:lnTo>
                <a:lnTo>
                  <a:pt x="208789" y="83885"/>
                </a:lnTo>
                <a:lnTo>
                  <a:pt x="198151" y="83885"/>
                </a:lnTo>
                <a:lnTo>
                  <a:pt x="200613" y="82456"/>
                </a:lnTo>
                <a:lnTo>
                  <a:pt x="203470" y="80815"/>
                </a:lnTo>
                <a:close/>
                <a:moveTo>
                  <a:pt x="215051" y="80815"/>
                </a:moveTo>
                <a:lnTo>
                  <a:pt x="217908" y="82456"/>
                </a:lnTo>
                <a:lnTo>
                  <a:pt x="220370" y="83885"/>
                </a:lnTo>
                <a:lnTo>
                  <a:pt x="209731" y="83885"/>
                </a:lnTo>
                <a:lnTo>
                  <a:pt x="212193" y="82456"/>
                </a:lnTo>
                <a:lnTo>
                  <a:pt x="215051" y="80815"/>
                </a:lnTo>
                <a:close/>
                <a:moveTo>
                  <a:pt x="226692" y="80815"/>
                </a:moveTo>
                <a:lnTo>
                  <a:pt x="229519" y="82456"/>
                </a:lnTo>
                <a:lnTo>
                  <a:pt x="232011" y="83885"/>
                </a:lnTo>
                <a:lnTo>
                  <a:pt x="221373" y="83885"/>
                </a:lnTo>
                <a:lnTo>
                  <a:pt x="223835" y="82456"/>
                </a:lnTo>
                <a:lnTo>
                  <a:pt x="226692" y="80815"/>
                </a:lnTo>
                <a:close/>
                <a:moveTo>
                  <a:pt x="238303" y="80815"/>
                </a:moveTo>
                <a:lnTo>
                  <a:pt x="241160" y="82456"/>
                </a:lnTo>
                <a:lnTo>
                  <a:pt x="243622" y="83885"/>
                </a:lnTo>
                <a:lnTo>
                  <a:pt x="232984" y="83885"/>
                </a:lnTo>
                <a:lnTo>
                  <a:pt x="235446" y="82456"/>
                </a:lnTo>
                <a:lnTo>
                  <a:pt x="238303" y="80815"/>
                </a:lnTo>
                <a:close/>
                <a:moveTo>
                  <a:pt x="249945" y="80815"/>
                </a:moveTo>
                <a:lnTo>
                  <a:pt x="252772" y="82456"/>
                </a:lnTo>
                <a:lnTo>
                  <a:pt x="255264" y="83885"/>
                </a:lnTo>
                <a:lnTo>
                  <a:pt x="244626" y="83885"/>
                </a:lnTo>
                <a:lnTo>
                  <a:pt x="247088" y="82456"/>
                </a:lnTo>
                <a:lnTo>
                  <a:pt x="249945" y="80815"/>
                </a:lnTo>
                <a:close/>
                <a:moveTo>
                  <a:pt x="261556" y="80815"/>
                </a:moveTo>
                <a:lnTo>
                  <a:pt x="264413" y="82456"/>
                </a:lnTo>
                <a:lnTo>
                  <a:pt x="266875" y="83885"/>
                </a:lnTo>
                <a:lnTo>
                  <a:pt x="256237" y="83885"/>
                </a:lnTo>
                <a:lnTo>
                  <a:pt x="258699" y="82456"/>
                </a:lnTo>
                <a:lnTo>
                  <a:pt x="261556" y="80815"/>
                </a:lnTo>
                <a:close/>
                <a:moveTo>
                  <a:pt x="273198" y="80815"/>
                </a:moveTo>
                <a:lnTo>
                  <a:pt x="276024" y="82456"/>
                </a:lnTo>
                <a:lnTo>
                  <a:pt x="278517" y="83885"/>
                </a:lnTo>
                <a:lnTo>
                  <a:pt x="267878" y="83885"/>
                </a:lnTo>
                <a:lnTo>
                  <a:pt x="270340" y="82456"/>
                </a:lnTo>
                <a:lnTo>
                  <a:pt x="273198" y="80815"/>
                </a:lnTo>
                <a:close/>
                <a:moveTo>
                  <a:pt x="11217" y="84158"/>
                </a:moveTo>
                <a:lnTo>
                  <a:pt x="5898" y="87228"/>
                </a:lnTo>
                <a:lnTo>
                  <a:pt x="578" y="84158"/>
                </a:lnTo>
                <a:close/>
                <a:moveTo>
                  <a:pt x="22828" y="84158"/>
                </a:moveTo>
                <a:lnTo>
                  <a:pt x="17509" y="87228"/>
                </a:lnTo>
                <a:lnTo>
                  <a:pt x="12190" y="84158"/>
                </a:lnTo>
                <a:close/>
                <a:moveTo>
                  <a:pt x="34470" y="84158"/>
                </a:moveTo>
                <a:lnTo>
                  <a:pt x="29150" y="87228"/>
                </a:lnTo>
                <a:lnTo>
                  <a:pt x="23831" y="84158"/>
                </a:lnTo>
                <a:close/>
                <a:moveTo>
                  <a:pt x="46081" y="84158"/>
                </a:moveTo>
                <a:lnTo>
                  <a:pt x="40762" y="87228"/>
                </a:lnTo>
                <a:lnTo>
                  <a:pt x="35442" y="84158"/>
                </a:lnTo>
                <a:close/>
                <a:moveTo>
                  <a:pt x="57722" y="84158"/>
                </a:moveTo>
                <a:lnTo>
                  <a:pt x="52403" y="87228"/>
                </a:lnTo>
                <a:lnTo>
                  <a:pt x="47084" y="84158"/>
                </a:lnTo>
                <a:close/>
                <a:moveTo>
                  <a:pt x="69334" y="84158"/>
                </a:moveTo>
                <a:lnTo>
                  <a:pt x="64014" y="87228"/>
                </a:lnTo>
                <a:lnTo>
                  <a:pt x="58695" y="84158"/>
                </a:lnTo>
                <a:close/>
                <a:moveTo>
                  <a:pt x="80945" y="84158"/>
                </a:moveTo>
                <a:lnTo>
                  <a:pt x="75625" y="87228"/>
                </a:lnTo>
                <a:lnTo>
                  <a:pt x="70306" y="84158"/>
                </a:lnTo>
                <a:close/>
                <a:moveTo>
                  <a:pt x="92556" y="84158"/>
                </a:moveTo>
                <a:lnTo>
                  <a:pt x="87237" y="87228"/>
                </a:lnTo>
                <a:lnTo>
                  <a:pt x="81917" y="84158"/>
                </a:lnTo>
                <a:close/>
                <a:moveTo>
                  <a:pt x="104197" y="84158"/>
                </a:moveTo>
                <a:lnTo>
                  <a:pt x="98878" y="87228"/>
                </a:lnTo>
                <a:lnTo>
                  <a:pt x="93559" y="84158"/>
                </a:lnTo>
                <a:close/>
                <a:moveTo>
                  <a:pt x="115809" y="84158"/>
                </a:moveTo>
                <a:lnTo>
                  <a:pt x="110489" y="87228"/>
                </a:lnTo>
                <a:lnTo>
                  <a:pt x="105170" y="84158"/>
                </a:lnTo>
                <a:close/>
                <a:moveTo>
                  <a:pt x="127450" y="84158"/>
                </a:moveTo>
                <a:lnTo>
                  <a:pt x="122131" y="87228"/>
                </a:lnTo>
                <a:lnTo>
                  <a:pt x="116812" y="84158"/>
                </a:lnTo>
                <a:close/>
                <a:moveTo>
                  <a:pt x="139061" y="84158"/>
                </a:moveTo>
                <a:lnTo>
                  <a:pt x="133742" y="87228"/>
                </a:lnTo>
                <a:lnTo>
                  <a:pt x="128423" y="84158"/>
                </a:lnTo>
                <a:close/>
                <a:moveTo>
                  <a:pt x="150642" y="84158"/>
                </a:moveTo>
                <a:lnTo>
                  <a:pt x="145323" y="87228"/>
                </a:lnTo>
                <a:lnTo>
                  <a:pt x="140004" y="84158"/>
                </a:lnTo>
                <a:close/>
                <a:moveTo>
                  <a:pt x="162284" y="84158"/>
                </a:moveTo>
                <a:lnTo>
                  <a:pt x="156964" y="87228"/>
                </a:lnTo>
                <a:lnTo>
                  <a:pt x="151645" y="84158"/>
                </a:lnTo>
                <a:close/>
                <a:moveTo>
                  <a:pt x="173895" y="84158"/>
                </a:moveTo>
                <a:lnTo>
                  <a:pt x="168575" y="87228"/>
                </a:lnTo>
                <a:lnTo>
                  <a:pt x="163256" y="84158"/>
                </a:lnTo>
                <a:close/>
                <a:moveTo>
                  <a:pt x="185536" y="84158"/>
                </a:moveTo>
                <a:lnTo>
                  <a:pt x="180217" y="87228"/>
                </a:lnTo>
                <a:lnTo>
                  <a:pt x="174898" y="84158"/>
                </a:lnTo>
                <a:close/>
                <a:moveTo>
                  <a:pt x="197147" y="84158"/>
                </a:moveTo>
                <a:lnTo>
                  <a:pt x="191828" y="87228"/>
                </a:lnTo>
                <a:lnTo>
                  <a:pt x="186509" y="84158"/>
                </a:lnTo>
                <a:close/>
                <a:moveTo>
                  <a:pt x="208789" y="84158"/>
                </a:moveTo>
                <a:lnTo>
                  <a:pt x="203470" y="87228"/>
                </a:lnTo>
                <a:lnTo>
                  <a:pt x="198151" y="84158"/>
                </a:lnTo>
                <a:close/>
                <a:moveTo>
                  <a:pt x="220370" y="84158"/>
                </a:moveTo>
                <a:lnTo>
                  <a:pt x="215051" y="87228"/>
                </a:lnTo>
                <a:lnTo>
                  <a:pt x="209731" y="84158"/>
                </a:lnTo>
                <a:close/>
                <a:moveTo>
                  <a:pt x="232011" y="84158"/>
                </a:moveTo>
                <a:lnTo>
                  <a:pt x="226692" y="87228"/>
                </a:lnTo>
                <a:lnTo>
                  <a:pt x="221373" y="84158"/>
                </a:lnTo>
                <a:close/>
                <a:moveTo>
                  <a:pt x="243622" y="84158"/>
                </a:moveTo>
                <a:lnTo>
                  <a:pt x="238303" y="87228"/>
                </a:lnTo>
                <a:lnTo>
                  <a:pt x="232984" y="84158"/>
                </a:lnTo>
                <a:close/>
                <a:moveTo>
                  <a:pt x="255264" y="84158"/>
                </a:moveTo>
                <a:lnTo>
                  <a:pt x="249945" y="87228"/>
                </a:lnTo>
                <a:lnTo>
                  <a:pt x="244626" y="84158"/>
                </a:lnTo>
                <a:close/>
                <a:moveTo>
                  <a:pt x="266875" y="84158"/>
                </a:moveTo>
                <a:lnTo>
                  <a:pt x="261556" y="87228"/>
                </a:lnTo>
                <a:lnTo>
                  <a:pt x="256237" y="84158"/>
                </a:lnTo>
                <a:close/>
                <a:moveTo>
                  <a:pt x="278517" y="84158"/>
                </a:moveTo>
                <a:lnTo>
                  <a:pt x="273198" y="87228"/>
                </a:lnTo>
                <a:lnTo>
                  <a:pt x="267878" y="84158"/>
                </a:lnTo>
                <a:close/>
                <a:moveTo>
                  <a:pt x="11369" y="84371"/>
                </a:moveTo>
                <a:lnTo>
                  <a:pt x="6050" y="93581"/>
                </a:lnTo>
                <a:lnTo>
                  <a:pt x="6050" y="87471"/>
                </a:lnTo>
                <a:lnTo>
                  <a:pt x="11369" y="84371"/>
                </a:lnTo>
                <a:close/>
                <a:moveTo>
                  <a:pt x="22980" y="84341"/>
                </a:moveTo>
                <a:lnTo>
                  <a:pt x="17661" y="93581"/>
                </a:lnTo>
                <a:lnTo>
                  <a:pt x="17661" y="87410"/>
                </a:lnTo>
                <a:lnTo>
                  <a:pt x="22980" y="84341"/>
                </a:lnTo>
                <a:close/>
                <a:moveTo>
                  <a:pt x="34622" y="84371"/>
                </a:moveTo>
                <a:lnTo>
                  <a:pt x="29302" y="93581"/>
                </a:lnTo>
                <a:lnTo>
                  <a:pt x="29302" y="87471"/>
                </a:lnTo>
                <a:lnTo>
                  <a:pt x="34622" y="84371"/>
                </a:lnTo>
                <a:close/>
                <a:moveTo>
                  <a:pt x="46202" y="84371"/>
                </a:moveTo>
                <a:lnTo>
                  <a:pt x="40883" y="93581"/>
                </a:lnTo>
                <a:lnTo>
                  <a:pt x="40883" y="87471"/>
                </a:lnTo>
                <a:lnTo>
                  <a:pt x="46202" y="84371"/>
                </a:lnTo>
                <a:close/>
                <a:moveTo>
                  <a:pt x="57844" y="84371"/>
                </a:moveTo>
                <a:lnTo>
                  <a:pt x="52525" y="93581"/>
                </a:lnTo>
                <a:lnTo>
                  <a:pt x="52525" y="87471"/>
                </a:lnTo>
                <a:lnTo>
                  <a:pt x="57844" y="84371"/>
                </a:lnTo>
                <a:close/>
                <a:moveTo>
                  <a:pt x="69455" y="84371"/>
                </a:moveTo>
                <a:lnTo>
                  <a:pt x="64136" y="93581"/>
                </a:lnTo>
                <a:lnTo>
                  <a:pt x="64136" y="87471"/>
                </a:lnTo>
                <a:lnTo>
                  <a:pt x="69455" y="84371"/>
                </a:lnTo>
                <a:close/>
                <a:moveTo>
                  <a:pt x="81097" y="84371"/>
                </a:moveTo>
                <a:lnTo>
                  <a:pt x="75777" y="93581"/>
                </a:lnTo>
                <a:lnTo>
                  <a:pt x="75777" y="87471"/>
                </a:lnTo>
                <a:lnTo>
                  <a:pt x="81097" y="84371"/>
                </a:lnTo>
                <a:close/>
                <a:moveTo>
                  <a:pt x="92708" y="84371"/>
                </a:moveTo>
                <a:lnTo>
                  <a:pt x="87389" y="93581"/>
                </a:lnTo>
                <a:lnTo>
                  <a:pt x="87389" y="87471"/>
                </a:lnTo>
                <a:lnTo>
                  <a:pt x="92708" y="84371"/>
                </a:lnTo>
                <a:close/>
                <a:moveTo>
                  <a:pt x="93437" y="84371"/>
                </a:moveTo>
                <a:lnTo>
                  <a:pt x="98757" y="87471"/>
                </a:lnTo>
                <a:lnTo>
                  <a:pt x="98757" y="93581"/>
                </a:lnTo>
                <a:lnTo>
                  <a:pt x="93437" y="84371"/>
                </a:lnTo>
                <a:close/>
                <a:moveTo>
                  <a:pt x="104349" y="84341"/>
                </a:moveTo>
                <a:lnTo>
                  <a:pt x="99030" y="93581"/>
                </a:lnTo>
                <a:lnTo>
                  <a:pt x="99030" y="87410"/>
                </a:lnTo>
                <a:lnTo>
                  <a:pt x="104349" y="84341"/>
                </a:lnTo>
                <a:close/>
                <a:moveTo>
                  <a:pt x="105018" y="84371"/>
                </a:moveTo>
                <a:lnTo>
                  <a:pt x="110337" y="87471"/>
                </a:lnTo>
                <a:lnTo>
                  <a:pt x="110337" y="93581"/>
                </a:lnTo>
                <a:lnTo>
                  <a:pt x="105018" y="84371"/>
                </a:lnTo>
                <a:close/>
                <a:moveTo>
                  <a:pt x="115930" y="84341"/>
                </a:moveTo>
                <a:lnTo>
                  <a:pt x="110611" y="93581"/>
                </a:lnTo>
                <a:lnTo>
                  <a:pt x="110611" y="87410"/>
                </a:lnTo>
                <a:lnTo>
                  <a:pt x="115930" y="84341"/>
                </a:lnTo>
                <a:close/>
                <a:moveTo>
                  <a:pt x="116660" y="84371"/>
                </a:moveTo>
                <a:lnTo>
                  <a:pt x="121979" y="87471"/>
                </a:lnTo>
                <a:lnTo>
                  <a:pt x="121979" y="93581"/>
                </a:lnTo>
                <a:lnTo>
                  <a:pt x="116660" y="84371"/>
                </a:lnTo>
                <a:close/>
                <a:moveTo>
                  <a:pt x="127541" y="84341"/>
                </a:moveTo>
                <a:lnTo>
                  <a:pt x="122222" y="93581"/>
                </a:lnTo>
                <a:lnTo>
                  <a:pt x="122222" y="87410"/>
                </a:lnTo>
                <a:lnTo>
                  <a:pt x="127541" y="84341"/>
                </a:lnTo>
                <a:close/>
                <a:moveTo>
                  <a:pt x="128271" y="84371"/>
                </a:moveTo>
                <a:lnTo>
                  <a:pt x="133590" y="87471"/>
                </a:lnTo>
                <a:lnTo>
                  <a:pt x="133590" y="93581"/>
                </a:lnTo>
                <a:lnTo>
                  <a:pt x="128271" y="84371"/>
                </a:lnTo>
                <a:close/>
                <a:moveTo>
                  <a:pt x="139183" y="84341"/>
                </a:moveTo>
                <a:lnTo>
                  <a:pt x="133864" y="93581"/>
                </a:lnTo>
                <a:lnTo>
                  <a:pt x="133864" y="87410"/>
                </a:lnTo>
                <a:lnTo>
                  <a:pt x="139183" y="84341"/>
                </a:lnTo>
                <a:close/>
                <a:moveTo>
                  <a:pt x="139912" y="84371"/>
                </a:moveTo>
                <a:lnTo>
                  <a:pt x="145232" y="87471"/>
                </a:lnTo>
                <a:lnTo>
                  <a:pt x="145232" y="93581"/>
                </a:lnTo>
                <a:lnTo>
                  <a:pt x="139912" y="84371"/>
                </a:lnTo>
                <a:close/>
                <a:moveTo>
                  <a:pt x="150794" y="84341"/>
                </a:moveTo>
                <a:lnTo>
                  <a:pt x="145475" y="93581"/>
                </a:lnTo>
                <a:lnTo>
                  <a:pt x="145475" y="87410"/>
                </a:lnTo>
                <a:lnTo>
                  <a:pt x="150794" y="84341"/>
                </a:lnTo>
                <a:close/>
                <a:moveTo>
                  <a:pt x="151523" y="84371"/>
                </a:moveTo>
                <a:lnTo>
                  <a:pt x="156843" y="87471"/>
                </a:lnTo>
                <a:lnTo>
                  <a:pt x="156843" y="93581"/>
                </a:lnTo>
                <a:lnTo>
                  <a:pt x="151523" y="84371"/>
                </a:lnTo>
                <a:close/>
                <a:moveTo>
                  <a:pt x="162436" y="84341"/>
                </a:moveTo>
                <a:lnTo>
                  <a:pt x="157116" y="93581"/>
                </a:lnTo>
                <a:lnTo>
                  <a:pt x="157116" y="87410"/>
                </a:lnTo>
                <a:lnTo>
                  <a:pt x="162436" y="84341"/>
                </a:lnTo>
                <a:close/>
                <a:moveTo>
                  <a:pt x="163165" y="84371"/>
                </a:moveTo>
                <a:lnTo>
                  <a:pt x="168484" y="87471"/>
                </a:lnTo>
                <a:lnTo>
                  <a:pt x="168484" y="93581"/>
                </a:lnTo>
                <a:lnTo>
                  <a:pt x="163165" y="84371"/>
                </a:lnTo>
                <a:close/>
                <a:moveTo>
                  <a:pt x="174047" y="84341"/>
                </a:moveTo>
                <a:lnTo>
                  <a:pt x="168727" y="93581"/>
                </a:lnTo>
                <a:lnTo>
                  <a:pt x="168727" y="87410"/>
                </a:lnTo>
                <a:lnTo>
                  <a:pt x="174047" y="84341"/>
                </a:lnTo>
                <a:close/>
                <a:moveTo>
                  <a:pt x="174746" y="84371"/>
                </a:moveTo>
                <a:lnTo>
                  <a:pt x="180065" y="87471"/>
                </a:lnTo>
                <a:lnTo>
                  <a:pt x="180065" y="93581"/>
                </a:lnTo>
                <a:lnTo>
                  <a:pt x="174746" y="84371"/>
                </a:lnTo>
                <a:close/>
                <a:moveTo>
                  <a:pt x="185658" y="84341"/>
                </a:moveTo>
                <a:lnTo>
                  <a:pt x="180339" y="93581"/>
                </a:lnTo>
                <a:lnTo>
                  <a:pt x="180339" y="87410"/>
                </a:lnTo>
                <a:lnTo>
                  <a:pt x="185658" y="84341"/>
                </a:lnTo>
                <a:close/>
                <a:moveTo>
                  <a:pt x="197269" y="84371"/>
                </a:moveTo>
                <a:lnTo>
                  <a:pt x="191950" y="93581"/>
                </a:lnTo>
                <a:lnTo>
                  <a:pt x="191950" y="87471"/>
                </a:lnTo>
                <a:lnTo>
                  <a:pt x="197269" y="84371"/>
                </a:lnTo>
                <a:close/>
                <a:moveTo>
                  <a:pt x="208911" y="84371"/>
                </a:moveTo>
                <a:lnTo>
                  <a:pt x="203591" y="93581"/>
                </a:lnTo>
                <a:lnTo>
                  <a:pt x="203591" y="87471"/>
                </a:lnTo>
                <a:lnTo>
                  <a:pt x="208911" y="84371"/>
                </a:lnTo>
                <a:close/>
                <a:moveTo>
                  <a:pt x="220522" y="84371"/>
                </a:moveTo>
                <a:lnTo>
                  <a:pt x="215202" y="93581"/>
                </a:lnTo>
                <a:lnTo>
                  <a:pt x="215202" y="87471"/>
                </a:lnTo>
                <a:lnTo>
                  <a:pt x="220522" y="84371"/>
                </a:lnTo>
                <a:close/>
                <a:moveTo>
                  <a:pt x="232163" y="84371"/>
                </a:moveTo>
                <a:lnTo>
                  <a:pt x="226844" y="93581"/>
                </a:lnTo>
                <a:lnTo>
                  <a:pt x="226844" y="87471"/>
                </a:lnTo>
                <a:lnTo>
                  <a:pt x="232163" y="84371"/>
                </a:lnTo>
                <a:close/>
                <a:moveTo>
                  <a:pt x="243774" y="84371"/>
                </a:moveTo>
                <a:lnTo>
                  <a:pt x="238455" y="93581"/>
                </a:lnTo>
                <a:lnTo>
                  <a:pt x="238455" y="87471"/>
                </a:lnTo>
                <a:lnTo>
                  <a:pt x="243774" y="84371"/>
                </a:lnTo>
                <a:close/>
                <a:moveTo>
                  <a:pt x="255355" y="84371"/>
                </a:moveTo>
                <a:lnTo>
                  <a:pt x="250036" y="93581"/>
                </a:lnTo>
                <a:lnTo>
                  <a:pt x="250036" y="87471"/>
                </a:lnTo>
                <a:lnTo>
                  <a:pt x="255355" y="84371"/>
                </a:lnTo>
                <a:close/>
                <a:moveTo>
                  <a:pt x="266997" y="84371"/>
                </a:moveTo>
                <a:lnTo>
                  <a:pt x="261678" y="93581"/>
                </a:lnTo>
                <a:lnTo>
                  <a:pt x="261678" y="87471"/>
                </a:lnTo>
                <a:lnTo>
                  <a:pt x="266997" y="84371"/>
                </a:lnTo>
                <a:close/>
                <a:moveTo>
                  <a:pt x="278608" y="84371"/>
                </a:moveTo>
                <a:lnTo>
                  <a:pt x="273289" y="93581"/>
                </a:lnTo>
                <a:lnTo>
                  <a:pt x="273289" y="87471"/>
                </a:lnTo>
                <a:lnTo>
                  <a:pt x="278608" y="84371"/>
                </a:lnTo>
                <a:close/>
                <a:moveTo>
                  <a:pt x="457" y="84432"/>
                </a:moveTo>
                <a:lnTo>
                  <a:pt x="5776" y="87471"/>
                </a:lnTo>
                <a:lnTo>
                  <a:pt x="5776" y="93611"/>
                </a:lnTo>
                <a:lnTo>
                  <a:pt x="457" y="84432"/>
                </a:lnTo>
                <a:close/>
                <a:moveTo>
                  <a:pt x="12098" y="84432"/>
                </a:moveTo>
                <a:lnTo>
                  <a:pt x="17418" y="87471"/>
                </a:lnTo>
                <a:lnTo>
                  <a:pt x="17418" y="93611"/>
                </a:lnTo>
                <a:lnTo>
                  <a:pt x="12098" y="84432"/>
                </a:lnTo>
                <a:close/>
                <a:moveTo>
                  <a:pt x="23710" y="84432"/>
                </a:moveTo>
                <a:lnTo>
                  <a:pt x="29029" y="87471"/>
                </a:lnTo>
                <a:lnTo>
                  <a:pt x="29029" y="93611"/>
                </a:lnTo>
                <a:lnTo>
                  <a:pt x="23710" y="84432"/>
                </a:lnTo>
                <a:close/>
                <a:moveTo>
                  <a:pt x="35290" y="84432"/>
                </a:moveTo>
                <a:lnTo>
                  <a:pt x="40610" y="87471"/>
                </a:lnTo>
                <a:lnTo>
                  <a:pt x="40610" y="93611"/>
                </a:lnTo>
                <a:lnTo>
                  <a:pt x="35290" y="84432"/>
                </a:lnTo>
                <a:close/>
                <a:moveTo>
                  <a:pt x="46932" y="84432"/>
                </a:moveTo>
                <a:lnTo>
                  <a:pt x="52251" y="87471"/>
                </a:lnTo>
                <a:lnTo>
                  <a:pt x="52251" y="93611"/>
                </a:lnTo>
                <a:lnTo>
                  <a:pt x="46932" y="84432"/>
                </a:lnTo>
                <a:close/>
                <a:moveTo>
                  <a:pt x="58543" y="84432"/>
                </a:moveTo>
                <a:lnTo>
                  <a:pt x="63862" y="87471"/>
                </a:lnTo>
                <a:lnTo>
                  <a:pt x="63862" y="93611"/>
                </a:lnTo>
                <a:lnTo>
                  <a:pt x="58543" y="84432"/>
                </a:lnTo>
                <a:close/>
                <a:moveTo>
                  <a:pt x="70185" y="84432"/>
                </a:moveTo>
                <a:lnTo>
                  <a:pt x="75504" y="87471"/>
                </a:lnTo>
                <a:lnTo>
                  <a:pt x="75504" y="93611"/>
                </a:lnTo>
                <a:lnTo>
                  <a:pt x="70185" y="84432"/>
                </a:lnTo>
                <a:close/>
                <a:moveTo>
                  <a:pt x="81796" y="84432"/>
                </a:moveTo>
                <a:lnTo>
                  <a:pt x="87115" y="87471"/>
                </a:lnTo>
                <a:lnTo>
                  <a:pt x="87115" y="93611"/>
                </a:lnTo>
                <a:lnTo>
                  <a:pt x="81796" y="84432"/>
                </a:lnTo>
                <a:close/>
                <a:moveTo>
                  <a:pt x="186357" y="84371"/>
                </a:moveTo>
                <a:lnTo>
                  <a:pt x="191676" y="87441"/>
                </a:lnTo>
                <a:lnTo>
                  <a:pt x="191676" y="93611"/>
                </a:lnTo>
                <a:lnTo>
                  <a:pt x="186357" y="84371"/>
                </a:lnTo>
                <a:close/>
                <a:moveTo>
                  <a:pt x="197999" y="84371"/>
                </a:moveTo>
                <a:lnTo>
                  <a:pt x="203318" y="87441"/>
                </a:lnTo>
                <a:lnTo>
                  <a:pt x="203318" y="93611"/>
                </a:lnTo>
                <a:lnTo>
                  <a:pt x="197999" y="84371"/>
                </a:lnTo>
                <a:close/>
                <a:moveTo>
                  <a:pt x="209610" y="84371"/>
                </a:moveTo>
                <a:lnTo>
                  <a:pt x="214929" y="87441"/>
                </a:lnTo>
                <a:lnTo>
                  <a:pt x="214929" y="93611"/>
                </a:lnTo>
                <a:lnTo>
                  <a:pt x="209610" y="84371"/>
                </a:lnTo>
                <a:close/>
                <a:moveTo>
                  <a:pt x="221251" y="84371"/>
                </a:moveTo>
                <a:lnTo>
                  <a:pt x="226570" y="87441"/>
                </a:lnTo>
                <a:lnTo>
                  <a:pt x="226570" y="93611"/>
                </a:lnTo>
                <a:lnTo>
                  <a:pt x="221251" y="84371"/>
                </a:lnTo>
                <a:close/>
                <a:moveTo>
                  <a:pt x="232862" y="84371"/>
                </a:moveTo>
                <a:lnTo>
                  <a:pt x="238182" y="87441"/>
                </a:lnTo>
                <a:lnTo>
                  <a:pt x="238182" y="93611"/>
                </a:lnTo>
                <a:lnTo>
                  <a:pt x="232862" y="84371"/>
                </a:lnTo>
                <a:close/>
                <a:moveTo>
                  <a:pt x="244474" y="84371"/>
                </a:moveTo>
                <a:lnTo>
                  <a:pt x="249793" y="87441"/>
                </a:lnTo>
                <a:lnTo>
                  <a:pt x="249793" y="93611"/>
                </a:lnTo>
                <a:lnTo>
                  <a:pt x="244474" y="84371"/>
                </a:lnTo>
                <a:close/>
                <a:moveTo>
                  <a:pt x="256085" y="84371"/>
                </a:moveTo>
                <a:lnTo>
                  <a:pt x="261404" y="87441"/>
                </a:lnTo>
                <a:lnTo>
                  <a:pt x="261404" y="93611"/>
                </a:lnTo>
                <a:lnTo>
                  <a:pt x="256085" y="84371"/>
                </a:lnTo>
                <a:close/>
                <a:moveTo>
                  <a:pt x="267726" y="84371"/>
                </a:moveTo>
                <a:lnTo>
                  <a:pt x="273046" y="87441"/>
                </a:lnTo>
                <a:lnTo>
                  <a:pt x="273046" y="93611"/>
                </a:lnTo>
                <a:lnTo>
                  <a:pt x="267726" y="84371"/>
                </a:lnTo>
                <a:close/>
                <a:moveTo>
                  <a:pt x="244" y="84492"/>
                </a:moveTo>
                <a:lnTo>
                  <a:pt x="5563" y="93672"/>
                </a:lnTo>
                <a:lnTo>
                  <a:pt x="5563" y="93672"/>
                </a:lnTo>
                <a:lnTo>
                  <a:pt x="214" y="90602"/>
                </a:lnTo>
                <a:lnTo>
                  <a:pt x="214" y="84492"/>
                </a:lnTo>
                <a:close/>
                <a:moveTo>
                  <a:pt x="11855" y="84492"/>
                </a:moveTo>
                <a:lnTo>
                  <a:pt x="17174" y="93672"/>
                </a:lnTo>
                <a:lnTo>
                  <a:pt x="12311" y="90906"/>
                </a:lnTo>
                <a:lnTo>
                  <a:pt x="11855" y="90632"/>
                </a:lnTo>
                <a:lnTo>
                  <a:pt x="11855" y="84492"/>
                </a:lnTo>
                <a:close/>
                <a:moveTo>
                  <a:pt x="93194" y="84492"/>
                </a:moveTo>
                <a:lnTo>
                  <a:pt x="98513" y="93672"/>
                </a:lnTo>
                <a:lnTo>
                  <a:pt x="93650" y="90906"/>
                </a:lnTo>
                <a:lnTo>
                  <a:pt x="93194" y="90663"/>
                </a:lnTo>
                <a:lnTo>
                  <a:pt x="93194" y="84492"/>
                </a:lnTo>
                <a:close/>
                <a:moveTo>
                  <a:pt x="104836" y="84492"/>
                </a:moveTo>
                <a:lnTo>
                  <a:pt x="110155" y="93672"/>
                </a:lnTo>
                <a:lnTo>
                  <a:pt x="105292" y="90906"/>
                </a:lnTo>
                <a:lnTo>
                  <a:pt x="104836" y="90663"/>
                </a:lnTo>
                <a:lnTo>
                  <a:pt x="104836" y="84492"/>
                </a:lnTo>
                <a:close/>
                <a:moveTo>
                  <a:pt x="116447" y="84492"/>
                </a:moveTo>
                <a:lnTo>
                  <a:pt x="121766" y="93672"/>
                </a:lnTo>
                <a:lnTo>
                  <a:pt x="116903" y="90906"/>
                </a:lnTo>
                <a:lnTo>
                  <a:pt x="116447" y="90663"/>
                </a:lnTo>
                <a:lnTo>
                  <a:pt x="116447" y="84492"/>
                </a:lnTo>
                <a:close/>
                <a:moveTo>
                  <a:pt x="128058" y="84492"/>
                </a:moveTo>
                <a:lnTo>
                  <a:pt x="133377" y="93672"/>
                </a:lnTo>
                <a:lnTo>
                  <a:pt x="128514" y="90906"/>
                </a:lnTo>
                <a:lnTo>
                  <a:pt x="128058" y="90663"/>
                </a:lnTo>
                <a:lnTo>
                  <a:pt x="128058" y="84492"/>
                </a:lnTo>
                <a:close/>
                <a:moveTo>
                  <a:pt x="139669" y="84492"/>
                </a:moveTo>
                <a:lnTo>
                  <a:pt x="144988" y="93672"/>
                </a:lnTo>
                <a:lnTo>
                  <a:pt x="140125" y="90906"/>
                </a:lnTo>
                <a:lnTo>
                  <a:pt x="139669" y="90663"/>
                </a:lnTo>
                <a:lnTo>
                  <a:pt x="139669" y="84492"/>
                </a:lnTo>
                <a:close/>
                <a:moveTo>
                  <a:pt x="151311" y="84492"/>
                </a:moveTo>
                <a:lnTo>
                  <a:pt x="156630" y="93672"/>
                </a:lnTo>
                <a:lnTo>
                  <a:pt x="151767" y="90906"/>
                </a:lnTo>
                <a:lnTo>
                  <a:pt x="151311" y="90663"/>
                </a:lnTo>
                <a:lnTo>
                  <a:pt x="151311" y="84492"/>
                </a:lnTo>
                <a:close/>
                <a:moveTo>
                  <a:pt x="162922" y="84492"/>
                </a:moveTo>
                <a:lnTo>
                  <a:pt x="168241" y="93672"/>
                </a:lnTo>
                <a:lnTo>
                  <a:pt x="163378" y="90906"/>
                </a:lnTo>
                <a:lnTo>
                  <a:pt x="162922" y="90663"/>
                </a:lnTo>
                <a:lnTo>
                  <a:pt x="162922" y="84492"/>
                </a:lnTo>
                <a:close/>
                <a:moveTo>
                  <a:pt x="174563" y="84492"/>
                </a:moveTo>
                <a:lnTo>
                  <a:pt x="179883" y="93672"/>
                </a:lnTo>
                <a:lnTo>
                  <a:pt x="175019" y="90906"/>
                </a:lnTo>
                <a:lnTo>
                  <a:pt x="174563" y="90663"/>
                </a:lnTo>
                <a:lnTo>
                  <a:pt x="174563" y="84492"/>
                </a:lnTo>
                <a:close/>
                <a:moveTo>
                  <a:pt x="186144" y="84492"/>
                </a:moveTo>
                <a:lnTo>
                  <a:pt x="191463" y="93672"/>
                </a:lnTo>
                <a:lnTo>
                  <a:pt x="186631" y="90906"/>
                </a:lnTo>
                <a:lnTo>
                  <a:pt x="186144" y="90663"/>
                </a:lnTo>
                <a:lnTo>
                  <a:pt x="186144" y="84492"/>
                </a:lnTo>
                <a:close/>
                <a:moveTo>
                  <a:pt x="197755" y="84492"/>
                </a:moveTo>
                <a:lnTo>
                  <a:pt x="203075" y="93672"/>
                </a:lnTo>
                <a:lnTo>
                  <a:pt x="198211" y="90906"/>
                </a:lnTo>
                <a:lnTo>
                  <a:pt x="197755" y="90663"/>
                </a:lnTo>
                <a:lnTo>
                  <a:pt x="197755" y="84492"/>
                </a:lnTo>
                <a:close/>
                <a:moveTo>
                  <a:pt x="209397" y="84492"/>
                </a:moveTo>
                <a:lnTo>
                  <a:pt x="214716" y="93672"/>
                </a:lnTo>
                <a:lnTo>
                  <a:pt x="209853" y="90906"/>
                </a:lnTo>
                <a:lnTo>
                  <a:pt x="209397" y="90663"/>
                </a:lnTo>
                <a:lnTo>
                  <a:pt x="209397" y="84492"/>
                </a:lnTo>
                <a:close/>
                <a:moveTo>
                  <a:pt x="221008" y="84492"/>
                </a:moveTo>
                <a:lnTo>
                  <a:pt x="226327" y="93672"/>
                </a:lnTo>
                <a:lnTo>
                  <a:pt x="221464" y="90906"/>
                </a:lnTo>
                <a:lnTo>
                  <a:pt x="221008" y="90663"/>
                </a:lnTo>
                <a:lnTo>
                  <a:pt x="221008" y="84492"/>
                </a:lnTo>
                <a:close/>
                <a:moveTo>
                  <a:pt x="232650" y="84492"/>
                </a:moveTo>
                <a:lnTo>
                  <a:pt x="237969" y="93672"/>
                </a:lnTo>
                <a:lnTo>
                  <a:pt x="233106" y="90906"/>
                </a:lnTo>
                <a:lnTo>
                  <a:pt x="232650" y="90663"/>
                </a:lnTo>
                <a:lnTo>
                  <a:pt x="232650" y="84492"/>
                </a:lnTo>
                <a:close/>
                <a:moveTo>
                  <a:pt x="244261" y="84492"/>
                </a:moveTo>
                <a:lnTo>
                  <a:pt x="249580" y="93672"/>
                </a:lnTo>
                <a:lnTo>
                  <a:pt x="244717" y="90906"/>
                </a:lnTo>
                <a:lnTo>
                  <a:pt x="244261" y="90663"/>
                </a:lnTo>
                <a:lnTo>
                  <a:pt x="244261" y="84492"/>
                </a:lnTo>
                <a:close/>
                <a:moveTo>
                  <a:pt x="255872" y="84492"/>
                </a:moveTo>
                <a:lnTo>
                  <a:pt x="261191" y="93672"/>
                </a:lnTo>
                <a:lnTo>
                  <a:pt x="256328" y="90906"/>
                </a:lnTo>
                <a:lnTo>
                  <a:pt x="255872" y="90663"/>
                </a:lnTo>
                <a:lnTo>
                  <a:pt x="255872" y="84492"/>
                </a:lnTo>
                <a:close/>
                <a:moveTo>
                  <a:pt x="267483" y="84492"/>
                </a:moveTo>
                <a:lnTo>
                  <a:pt x="272802" y="93672"/>
                </a:lnTo>
                <a:lnTo>
                  <a:pt x="267939" y="90906"/>
                </a:lnTo>
                <a:lnTo>
                  <a:pt x="267483" y="90663"/>
                </a:lnTo>
                <a:lnTo>
                  <a:pt x="267483" y="84492"/>
                </a:lnTo>
                <a:close/>
                <a:moveTo>
                  <a:pt x="34834" y="84492"/>
                </a:moveTo>
                <a:lnTo>
                  <a:pt x="34834" y="90632"/>
                </a:lnTo>
                <a:lnTo>
                  <a:pt x="34378" y="90906"/>
                </a:lnTo>
                <a:lnTo>
                  <a:pt x="29515" y="93733"/>
                </a:lnTo>
                <a:lnTo>
                  <a:pt x="29515" y="93733"/>
                </a:lnTo>
                <a:lnTo>
                  <a:pt x="34834" y="84492"/>
                </a:lnTo>
                <a:close/>
                <a:moveTo>
                  <a:pt x="35078" y="84492"/>
                </a:moveTo>
                <a:lnTo>
                  <a:pt x="40397" y="93733"/>
                </a:lnTo>
                <a:lnTo>
                  <a:pt x="40397" y="93733"/>
                </a:lnTo>
                <a:lnTo>
                  <a:pt x="35533" y="90906"/>
                </a:lnTo>
                <a:lnTo>
                  <a:pt x="35078" y="90663"/>
                </a:lnTo>
                <a:lnTo>
                  <a:pt x="35078" y="84492"/>
                </a:lnTo>
                <a:close/>
                <a:moveTo>
                  <a:pt x="104562" y="84523"/>
                </a:moveTo>
                <a:lnTo>
                  <a:pt x="104562" y="90632"/>
                </a:lnTo>
                <a:lnTo>
                  <a:pt x="104106" y="90906"/>
                </a:lnTo>
                <a:lnTo>
                  <a:pt x="99243" y="93733"/>
                </a:lnTo>
                <a:lnTo>
                  <a:pt x="99243" y="93733"/>
                </a:lnTo>
                <a:lnTo>
                  <a:pt x="104562" y="84523"/>
                </a:lnTo>
                <a:close/>
                <a:moveTo>
                  <a:pt x="116143" y="84523"/>
                </a:moveTo>
                <a:lnTo>
                  <a:pt x="116143" y="90632"/>
                </a:lnTo>
                <a:lnTo>
                  <a:pt x="115687" y="90906"/>
                </a:lnTo>
                <a:lnTo>
                  <a:pt x="110824" y="93733"/>
                </a:lnTo>
                <a:lnTo>
                  <a:pt x="110824" y="93733"/>
                </a:lnTo>
                <a:lnTo>
                  <a:pt x="116143" y="84523"/>
                </a:lnTo>
                <a:close/>
                <a:moveTo>
                  <a:pt x="127784" y="84523"/>
                </a:moveTo>
                <a:lnTo>
                  <a:pt x="127784" y="90632"/>
                </a:lnTo>
                <a:lnTo>
                  <a:pt x="127329" y="90906"/>
                </a:lnTo>
                <a:lnTo>
                  <a:pt x="122465" y="93733"/>
                </a:lnTo>
                <a:lnTo>
                  <a:pt x="122465" y="93733"/>
                </a:lnTo>
                <a:lnTo>
                  <a:pt x="127784" y="84523"/>
                </a:lnTo>
                <a:close/>
                <a:moveTo>
                  <a:pt x="139396" y="84523"/>
                </a:moveTo>
                <a:lnTo>
                  <a:pt x="139396" y="90632"/>
                </a:lnTo>
                <a:lnTo>
                  <a:pt x="138940" y="90906"/>
                </a:lnTo>
                <a:lnTo>
                  <a:pt x="134076" y="93733"/>
                </a:lnTo>
                <a:lnTo>
                  <a:pt x="134076" y="93733"/>
                </a:lnTo>
                <a:lnTo>
                  <a:pt x="139396" y="84523"/>
                </a:lnTo>
                <a:close/>
                <a:moveTo>
                  <a:pt x="151037" y="84523"/>
                </a:moveTo>
                <a:lnTo>
                  <a:pt x="151037" y="90632"/>
                </a:lnTo>
                <a:lnTo>
                  <a:pt x="150581" y="90906"/>
                </a:lnTo>
                <a:lnTo>
                  <a:pt x="145718" y="93733"/>
                </a:lnTo>
                <a:lnTo>
                  <a:pt x="145718" y="93733"/>
                </a:lnTo>
                <a:lnTo>
                  <a:pt x="151037" y="84523"/>
                </a:lnTo>
                <a:close/>
                <a:moveTo>
                  <a:pt x="162648" y="84523"/>
                </a:moveTo>
                <a:lnTo>
                  <a:pt x="162648" y="90632"/>
                </a:lnTo>
                <a:lnTo>
                  <a:pt x="162192" y="90906"/>
                </a:lnTo>
                <a:lnTo>
                  <a:pt x="157329" y="93733"/>
                </a:lnTo>
                <a:lnTo>
                  <a:pt x="157329" y="93733"/>
                </a:lnTo>
                <a:lnTo>
                  <a:pt x="162648" y="84523"/>
                </a:lnTo>
                <a:close/>
                <a:moveTo>
                  <a:pt x="174290" y="84523"/>
                </a:moveTo>
                <a:lnTo>
                  <a:pt x="174290" y="90632"/>
                </a:lnTo>
                <a:lnTo>
                  <a:pt x="173834" y="90906"/>
                </a:lnTo>
                <a:lnTo>
                  <a:pt x="168971" y="93733"/>
                </a:lnTo>
                <a:lnTo>
                  <a:pt x="168971" y="93733"/>
                </a:lnTo>
                <a:lnTo>
                  <a:pt x="174290" y="84523"/>
                </a:lnTo>
                <a:close/>
                <a:moveTo>
                  <a:pt x="185871" y="84523"/>
                </a:moveTo>
                <a:lnTo>
                  <a:pt x="185871" y="90632"/>
                </a:lnTo>
                <a:lnTo>
                  <a:pt x="185415" y="90906"/>
                </a:lnTo>
                <a:lnTo>
                  <a:pt x="180551" y="93733"/>
                </a:lnTo>
                <a:lnTo>
                  <a:pt x="180551" y="93733"/>
                </a:lnTo>
                <a:lnTo>
                  <a:pt x="185871" y="84523"/>
                </a:lnTo>
                <a:close/>
                <a:moveTo>
                  <a:pt x="197482" y="84523"/>
                </a:moveTo>
                <a:lnTo>
                  <a:pt x="197482" y="90632"/>
                </a:lnTo>
                <a:lnTo>
                  <a:pt x="197512" y="90632"/>
                </a:lnTo>
                <a:lnTo>
                  <a:pt x="197026" y="90906"/>
                </a:lnTo>
                <a:lnTo>
                  <a:pt x="192163" y="93733"/>
                </a:lnTo>
                <a:lnTo>
                  <a:pt x="192163" y="93733"/>
                </a:lnTo>
                <a:lnTo>
                  <a:pt x="197482" y="84523"/>
                </a:lnTo>
                <a:close/>
                <a:moveTo>
                  <a:pt x="209123" y="84523"/>
                </a:moveTo>
                <a:lnTo>
                  <a:pt x="209123" y="90632"/>
                </a:lnTo>
                <a:lnTo>
                  <a:pt x="208667" y="90906"/>
                </a:lnTo>
                <a:lnTo>
                  <a:pt x="203804" y="93733"/>
                </a:lnTo>
                <a:lnTo>
                  <a:pt x="203804" y="93733"/>
                </a:lnTo>
                <a:lnTo>
                  <a:pt x="209123" y="84523"/>
                </a:lnTo>
                <a:close/>
                <a:moveTo>
                  <a:pt x="220765" y="84523"/>
                </a:moveTo>
                <a:lnTo>
                  <a:pt x="220765" y="90632"/>
                </a:lnTo>
                <a:lnTo>
                  <a:pt x="220309" y="90906"/>
                </a:lnTo>
                <a:lnTo>
                  <a:pt x="215446" y="93733"/>
                </a:lnTo>
                <a:lnTo>
                  <a:pt x="215446" y="93733"/>
                </a:lnTo>
                <a:lnTo>
                  <a:pt x="220765" y="84523"/>
                </a:lnTo>
                <a:close/>
                <a:moveTo>
                  <a:pt x="243957" y="84523"/>
                </a:moveTo>
                <a:lnTo>
                  <a:pt x="243957" y="90632"/>
                </a:lnTo>
                <a:lnTo>
                  <a:pt x="243501" y="90906"/>
                </a:lnTo>
                <a:lnTo>
                  <a:pt x="238638" y="93733"/>
                </a:lnTo>
                <a:lnTo>
                  <a:pt x="238638" y="93733"/>
                </a:lnTo>
                <a:lnTo>
                  <a:pt x="243957" y="84523"/>
                </a:lnTo>
                <a:close/>
                <a:moveTo>
                  <a:pt x="255598" y="84523"/>
                </a:moveTo>
                <a:lnTo>
                  <a:pt x="255598" y="90632"/>
                </a:lnTo>
                <a:lnTo>
                  <a:pt x="255142" y="90906"/>
                </a:lnTo>
                <a:lnTo>
                  <a:pt x="250279" y="93733"/>
                </a:lnTo>
                <a:lnTo>
                  <a:pt x="250279" y="93733"/>
                </a:lnTo>
                <a:lnTo>
                  <a:pt x="255598" y="84523"/>
                </a:lnTo>
                <a:close/>
                <a:moveTo>
                  <a:pt x="11582" y="84492"/>
                </a:moveTo>
                <a:lnTo>
                  <a:pt x="11582" y="90632"/>
                </a:lnTo>
                <a:lnTo>
                  <a:pt x="11126" y="90906"/>
                </a:lnTo>
                <a:lnTo>
                  <a:pt x="6262" y="93733"/>
                </a:lnTo>
                <a:lnTo>
                  <a:pt x="11582" y="84492"/>
                </a:lnTo>
                <a:close/>
                <a:moveTo>
                  <a:pt x="23223" y="84523"/>
                </a:moveTo>
                <a:lnTo>
                  <a:pt x="23223" y="90632"/>
                </a:lnTo>
                <a:lnTo>
                  <a:pt x="22767" y="90906"/>
                </a:lnTo>
                <a:lnTo>
                  <a:pt x="17904" y="93733"/>
                </a:lnTo>
                <a:lnTo>
                  <a:pt x="23223" y="84523"/>
                </a:lnTo>
                <a:close/>
                <a:moveTo>
                  <a:pt x="23497" y="84492"/>
                </a:moveTo>
                <a:lnTo>
                  <a:pt x="28816" y="93733"/>
                </a:lnTo>
                <a:lnTo>
                  <a:pt x="23953" y="90906"/>
                </a:lnTo>
                <a:lnTo>
                  <a:pt x="23497" y="90663"/>
                </a:lnTo>
                <a:lnTo>
                  <a:pt x="23497" y="84492"/>
                </a:lnTo>
                <a:close/>
                <a:moveTo>
                  <a:pt x="46446" y="84492"/>
                </a:moveTo>
                <a:lnTo>
                  <a:pt x="46446" y="90632"/>
                </a:lnTo>
                <a:lnTo>
                  <a:pt x="45990" y="90906"/>
                </a:lnTo>
                <a:lnTo>
                  <a:pt x="41126" y="93733"/>
                </a:lnTo>
                <a:lnTo>
                  <a:pt x="46446" y="84492"/>
                </a:lnTo>
                <a:close/>
                <a:moveTo>
                  <a:pt x="46689" y="84492"/>
                </a:moveTo>
                <a:lnTo>
                  <a:pt x="52008" y="93733"/>
                </a:lnTo>
                <a:lnTo>
                  <a:pt x="47145" y="90906"/>
                </a:lnTo>
                <a:lnTo>
                  <a:pt x="46689" y="90663"/>
                </a:lnTo>
                <a:lnTo>
                  <a:pt x="46689" y="84492"/>
                </a:lnTo>
                <a:close/>
                <a:moveTo>
                  <a:pt x="58057" y="84492"/>
                </a:moveTo>
                <a:lnTo>
                  <a:pt x="58057" y="90632"/>
                </a:lnTo>
                <a:lnTo>
                  <a:pt x="57601" y="90906"/>
                </a:lnTo>
                <a:lnTo>
                  <a:pt x="52737" y="93733"/>
                </a:lnTo>
                <a:lnTo>
                  <a:pt x="58057" y="84492"/>
                </a:lnTo>
                <a:close/>
                <a:moveTo>
                  <a:pt x="58330" y="84492"/>
                </a:moveTo>
                <a:lnTo>
                  <a:pt x="63650" y="93733"/>
                </a:lnTo>
                <a:lnTo>
                  <a:pt x="58786" y="90906"/>
                </a:lnTo>
                <a:lnTo>
                  <a:pt x="58330" y="90663"/>
                </a:lnTo>
                <a:lnTo>
                  <a:pt x="58330" y="84492"/>
                </a:lnTo>
                <a:close/>
                <a:moveTo>
                  <a:pt x="69698" y="84492"/>
                </a:moveTo>
                <a:lnTo>
                  <a:pt x="69698" y="90632"/>
                </a:lnTo>
                <a:lnTo>
                  <a:pt x="69182" y="90906"/>
                </a:lnTo>
                <a:lnTo>
                  <a:pt x="64379" y="93733"/>
                </a:lnTo>
                <a:lnTo>
                  <a:pt x="69698" y="84492"/>
                </a:lnTo>
                <a:close/>
                <a:moveTo>
                  <a:pt x="69941" y="84492"/>
                </a:moveTo>
                <a:lnTo>
                  <a:pt x="75261" y="93733"/>
                </a:lnTo>
                <a:lnTo>
                  <a:pt x="70397" y="90906"/>
                </a:lnTo>
                <a:lnTo>
                  <a:pt x="69941" y="90663"/>
                </a:lnTo>
                <a:lnTo>
                  <a:pt x="69941" y="84492"/>
                </a:lnTo>
                <a:close/>
                <a:moveTo>
                  <a:pt x="81309" y="84492"/>
                </a:moveTo>
                <a:lnTo>
                  <a:pt x="81309" y="90632"/>
                </a:lnTo>
                <a:lnTo>
                  <a:pt x="80853" y="90906"/>
                </a:lnTo>
                <a:lnTo>
                  <a:pt x="75990" y="93733"/>
                </a:lnTo>
                <a:lnTo>
                  <a:pt x="81309" y="84492"/>
                </a:lnTo>
                <a:close/>
                <a:moveTo>
                  <a:pt x="81583" y="84492"/>
                </a:moveTo>
                <a:lnTo>
                  <a:pt x="86902" y="93733"/>
                </a:lnTo>
                <a:lnTo>
                  <a:pt x="82039" y="90906"/>
                </a:lnTo>
                <a:lnTo>
                  <a:pt x="81583" y="90663"/>
                </a:lnTo>
                <a:lnTo>
                  <a:pt x="81583" y="84492"/>
                </a:lnTo>
                <a:close/>
                <a:moveTo>
                  <a:pt x="92951" y="84492"/>
                </a:moveTo>
                <a:lnTo>
                  <a:pt x="92951" y="90632"/>
                </a:lnTo>
                <a:lnTo>
                  <a:pt x="92495" y="90906"/>
                </a:lnTo>
                <a:lnTo>
                  <a:pt x="87632" y="93733"/>
                </a:lnTo>
                <a:lnTo>
                  <a:pt x="92951" y="84492"/>
                </a:lnTo>
                <a:close/>
                <a:moveTo>
                  <a:pt x="232376" y="84523"/>
                </a:moveTo>
                <a:lnTo>
                  <a:pt x="232376" y="90632"/>
                </a:lnTo>
                <a:lnTo>
                  <a:pt x="231920" y="90906"/>
                </a:lnTo>
                <a:lnTo>
                  <a:pt x="227057" y="93733"/>
                </a:lnTo>
                <a:lnTo>
                  <a:pt x="232376" y="84523"/>
                </a:lnTo>
                <a:close/>
                <a:moveTo>
                  <a:pt x="267210" y="84523"/>
                </a:moveTo>
                <a:lnTo>
                  <a:pt x="267210" y="90632"/>
                </a:lnTo>
                <a:lnTo>
                  <a:pt x="266754" y="90906"/>
                </a:lnTo>
                <a:lnTo>
                  <a:pt x="261890" y="93733"/>
                </a:lnTo>
                <a:lnTo>
                  <a:pt x="267210" y="84523"/>
                </a:lnTo>
                <a:close/>
                <a:moveTo>
                  <a:pt x="278851" y="84523"/>
                </a:moveTo>
                <a:lnTo>
                  <a:pt x="278851" y="90632"/>
                </a:lnTo>
                <a:lnTo>
                  <a:pt x="278395" y="90906"/>
                </a:lnTo>
                <a:lnTo>
                  <a:pt x="273532" y="93733"/>
                </a:lnTo>
                <a:lnTo>
                  <a:pt x="278851" y="84523"/>
                </a:lnTo>
                <a:close/>
                <a:moveTo>
                  <a:pt x="11703" y="90876"/>
                </a:moveTo>
                <a:lnTo>
                  <a:pt x="17023" y="93946"/>
                </a:lnTo>
                <a:lnTo>
                  <a:pt x="6384" y="93946"/>
                </a:lnTo>
                <a:lnTo>
                  <a:pt x="11703" y="90876"/>
                </a:lnTo>
                <a:close/>
                <a:moveTo>
                  <a:pt x="23345" y="90876"/>
                </a:moveTo>
                <a:lnTo>
                  <a:pt x="28664" y="93946"/>
                </a:lnTo>
                <a:lnTo>
                  <a:pt x="18026" y="93946"/>
                </a:lnTo>
                <a:lnTo>
                  <a:pt x="23345" y="90876"/>
                </a:lnTo>
                <a:close/>
                <a:moveTo>
                  <a:pt x="34956" y="90876"/>
                </a:moveTo>
                <a:lnTo>
                  <a:pt x="40275" y="93946"/>
                </a:lnTo>
                <a:lnTo>
                  <a:pt x="29637" y="93946"/>
                </a:lnTo>
                <a:lnTo>
                  <a:pt x="34956" y="90876"/>
                </a:lnTo>
                <a:close/>
                <a:moveTo>
                  <a:pt x="46598" y="90876"/>
                </a:moveTo>
                <a:lnTo>
                  <a:pt x="51886" y="93946"/>
                </a:lnTo>
                <a:lnTo>
                  <a:pt x="41248" y="93946"/>
                </a:lnTo>
                <a:lnTo>
                  <a:pt x="46598" y="90876"/>
                </a:lnTo>
                <a:close/>
                <a:moveTo>
                  <a:pt x="58209" y="90876"/>
                </a:moveTo>
                <a:lnTo>
                  <a:pt x="63528" y="93946"/>
                </a:lnTo>
                <a:lnTo>
                  <a:pt x="52889" y="93946"/>
                </a:lnTo>
                <a:lnTo>
                  <a:pt x="58209" y="90876"/>
                </a:lnTo>
                <a:close/>
                <a:moveTo>
                  <a:pt x="69850" y="90876"/>
                </a:moveTo>
                <a:lnTo>
                  <a:pt x="75169" y="93946"/>
                </a:lnTo>
                <a:lnTo>
                  <a:pt x="64531" y="93946"/>
                </a:lnTo>
                <a:lnTo>
                  <a:pt x="69850" y="90876"/>
                </a:lnTo>
                <a:close/>
                <a:moveTo>
                  <a:pt x="81431" y="90876"/>
                </a:moveTo>
                <a:lnTo>
                  <a:pt x="86750" y="93946"/>
                </a:lnTo>
                <a:lnTo>
                  <a:pt x="76112" y="93946"/>
                </a:lnTo>
                <a:lnTo>
                  <a:pt x="81431" y="90876"/>
                </a:lnTo>
                <a:close/>
                <a:moveTo>
                  <a:pt x="93042" y="90876"/>
                </a:moveTo>
                <a:lnTo>
                  <a:pt x="98361" y="93946"/>
                </a:lnTo>
                <a:lnTo>
                  <a:pt x="87723" y="93946"/>
                </a:lnTo>
                <a:lnTo>
                  <a:pt x="93042" y="90876"/>
                </a:lnTo>
                <a:close/>
                <a:moveTo>
                  <a:pt x="104684" y="90876"/>
                </a:moveTo>
                <a:lnTo>
                  <a:pt x="110003" y="93946"/>
                </a:lnTo>
                <a:lnTo>
                  <a:pt x="99364" y="93946"/>
                </a:lnTo>
                <a:lnTo>
                  <a:pt x="104684" y="90876"/>
                </a:lnTo>
                <a:close/>
                <a:moveTo>
                  <a:pt x="116295" y="90876"/>
                </a:moveTo>
                <a:lnTo>
                  <a:pt x="121614" y="93946"/>
                </a:lnTo>
                <a:lnTo>
                  <a:pt x="110976" y="93946"/>
                </a:lnTo>
                <a:lnTo>
                  <a:pt x="116295" y="90876"/>
                </a:lnTo>
                <a:close/>
                <a:moveTo>
                  <a:pt x="127936" y="90876"/>
                </a:moveTo>
                <a:lnTo>
                  <a:pt x="133256" y="93946"/>
                </a:lnTo>
                <a:lnTo>
                  <a:pt x="122617" y="93946"/>
                </a:lnTo>
                <a:lnTo>
                  <a:pt x="127936" y="90876"/>
                </a:lnTo>
                <a:close/>
                <a:moveTo>
                  <a:pt x="139548" y="90876"/>
                </a:moveTo>
                <a:lnTo>
                  <a:pt x="144867" y="93946"/>
                </a:lnTo>
                <a:lnTo>
                  <a:pt x="134228" y="93946"/>
                </a:lnTo>
                <a:lnTo>
                  <a:pt x="139548" y="90876"/>
                </a:lnTo>
                <a:close/>
                <a:moveTo>
                  <a:pt x="151159" y="90876"/>
                </a:moveTo>
                <a:lnTo>
                  <a:pt x="156478" y="93946"/>
                </a:lnTo>
                <a:lnTo>
                  <a:pt x="145840" y="93946"/>
                </a:lnTo>
                <a:lnTo>
                  <a:pt x="151159" y="90876"/>
                </a:lnTo>
                <a:close/>
                <a:moveTo>
                  <a:pt x="162770" y="90876"/>
                </a:moveTo>
                <a:lnTo>
                  <a:pt x="168089" y="93946"/>
                </a:lnTo>
                <a:lnTo>
                  <a:pt x="157451" y="93946"/>
                </a:lnTo>
                <a:lnTo>
                  <a:pt x="162770" y="90876"/>
                </a:lnTo>
                <a:close/>
                <a:moveTo>
                  <a:pt x="174411" y="90876"/>
                </a:moveTo>
                <a:lnTo>
                  <a:pt x="179731" y="93946"/>
                </a:lnTo>
                <a:lnTo>
                  <a:pt x="169092" y="93946"/>
                </a:lnTo>
                <a:lnTo>
                  <a:pt x="174411" y="90876"/>
                </a:lnTo>
                <a:close/>
                <a:moveTo>
                  <a:pt x="186023" y="90876"/>
                </a:moveTo>
                <a:lnTo>
                  <a:pt x="191342" y="93946"/>
                </a:lnTo>
                <a:lnTo>
                  <a:pt x="180703" y="93946"/>
                </a:lnTo>
                <a:lnTo>
                  <a:pt x="186023" y="90876"/>
                </a:lnTo>
                <a:close/>
                <a:moveTo>
                  <a:pt x="197634" y="90876"/>
                </a:moveTo>
                <a:lnTo>
                  <a:pt x="202953" y="93946"/>
                </a:lnTo>
                <a:lnTo>
                  <a:pt x="192345" y="93946"/>
                </a:lnTo>
                <a:lnTo>
                  <a:pt x="197634" y="90876"/>
                </a:lnTo>
                <a:close/>
                <a:moveTo>
                  <a:pt x="209275" y="90876"/>
                </a:moveTo>
                <a:lnTo>
                  <a:pt x="214595" y="93946"/>
                </a:lnTo>
                <a:lnTo>
                  <a:pt x="203956" y="93946"/>
                </a:lnTo>
                <a:lnTo>
                  <a:pt x="209275" y="90876"/>
                </a:lnTo>
                <a:close/>
                <a:moveTo>
                  <a:pt x="220856" y="90876"/>
                </a:moveTo>
                <a:lnTo>
                  <a:pt x="226175" y="93946"/>
                </a:lnTo>
                <a:lnTo>
                  <a:pt x="215537" y="93946"/>
                </a:lnTo>
                <a:lnTo>
                  <a:pt x="220856" y="90876"/>
                </a:lnTo>
                <a:close/>
                <a:moveTo>
                  <a:pt x="232498" y="90876"/>
                </a:moveTo>
                <a:lnTo>
                  <a:pt x="237817" y="93946"/>
                </a:lnTo>
                <a:lnTo>
                  <a:pt x="227178" y="93946"/>
                </a:lnTo>
                <a:lnTo>
                  <a:pt x="232498" y="90876"/>
                </a:lnTo>
                <a:close/>
                <a:moveTo>
                  <a:pt x="244109" y="90876"/>
                </a:moveTo>
                <a:lnTo>
                  <a:pt x="249428" y="93946"/>
                </a:lnTo>
                <a:lnTo>
                  <a:pt x="238790" y="93946"/>
                </a:lnTo>
                <a:lnTo>
                  <a:pt x="244109" y="90876"/>
                </a:lnTo>
                <a:close/>
                <a:moveTo>
                  <a:pt x="255750" y="90876"/>
                </a:moveTo>
                <a:lnTo>
                  <a:pt x="261070" y="93946"/>
                </a:lnTo>
                <a:lnTo>
                  <a:pt x="250431" y="93946"/>
                </a:lnTo>
                <a:lnTo>
                  <a:pt x="255750" y="90876"/>
                </a:lnTo>
                <a:close/>
                <a:moveTo>
                  <a:pt x="267362" y="90876"/>
                </a:moveTo>
                <a:lnTo>
                  <a:pt x="272681" y="93946"/>
                </a:lnTo>
                <a:lnTo>
                  <a:pt x="262042" y="93946"/>
                </a:lnTo>
                <a:lnTo>
                  <a:pt x="267362" y="90876"/>
                </a:lnTo>
                <a:close/>
                <a:moveTo>
                  <a:pt x="279003" y="90876"/>
                </a:moveTo>
                <a:lnTo>
                  <a:pt x="284322" y="93946"/>
                </a:lnTo>
                <a:lnTo>
                  <a:pt x="273684" y="93946"/>
                </a:lnTo>
                <a:lnTo>
                  <a:pt x="279003" y="90876"/>
                </a:lnTo>
                <a:close/>
                <a:moveTo>
                  <a:pt x="17023" y="94219"/>
                </a:moveTo>
                <a:lnTo>
                  <a:pt x="11703" y="97289"/>
                </a:lnTo>
                <a:lnTo>
                  <a:pt x="6384" y="94219"/>
                </a:lnTo>
                <a:close/>
                <a:moveTo>
                  <a:pt x="28664" y="94219"/>
                </a:moveTo>
                <a:lnTo>
                  <a:pt x="23345" y="97289"/>
                </a:lnTo>
                <a:lnTo>
                  <a:pt x="18026" y="94219"/>
                </a:lnTo>
                <a:close/>
                <a:moveTo>
                  <a:pt x="40275" y="94219"/>
                </a:moveTo>
                <a:lnTo>
                  <a:pt x="34956" y="97289"/>
                </a:lnTo>
                <a:lnTo>
                  <a:pt x="29637" y="94219"/>
                </a:lnTo>
                <a:close/>
                <a:moveTo>
                  <a:pt x="51886" y="94219"/>
                </a:moveTo>
                <a:lnTo>
                  <a:pt x="46567" y="97289"/>
                </a:lnTo>
                <a:lnTo>
                  <a:pt x="41248" y="94219"/>
                </a:lnTo>
                <a:close/>
                <a:moveTo>
                  <a:pt x="63528" y="94219"/>
                </a:moveTo>
                <a:lnTo>
                  <a:pt x="58209" y="97289"/>
                </a:lnTo>
                <a:lnTo>
                  <a:pt x="52889" y="94219"/>
                </a:lnTo>
                <a:close/>
                <a:moveTo>
                  <a:pt x="75109" y="94219"/>
                </a:moveTo>
                <a:lnTo>
                  <a:pt x="69789" y="97289"/>
                </a:lnTo>
                <a:lnTo>
                  <a:pt x="64470" y="94219"/>
                </a:lnTo>
                <a:close/>
                <a:moveTo>
                  <a:pt x="86750" y="94219"/>
                </a:moveTo>
                <a:lnTo>
                  <a:pt x="81431" y="97289"/>
                </a:lnTo>
                <a:lnTo>
                  <a:pt x="76112" y="94219"/>
                </a:lnTo>
                <a:close/>
                <a:moveTo>
                  <a:pt x="98361" y="94219"/>
                </a:moveTo>
                <a:lnTo>
                  <a:pt x="93042" y="97289"/>
                </a:lnTo>
                <a:lnTo>
                  <a:pt x="87723" y="94219"/>
                </a:lnTo>
                <a:close/>
                <a:moveTo>
                  <a:pt x="110003" y="94219"/>
                </a:moveTo>
                <a:lnTo>
                  <a:pt x="104684" y="97289"/>
                </a:lnTo>
                <a:lnTo>
                  <a:pt x="99364" y="94219"/>
                </a:lnTo>
                <a:close/>
                <a:moveTo>
                  <a:pt x="121614" y="94219"/>
                </a:moveTo>
                <a:lnTo>
                  <a:pt x="116295" y="97289"/>
                </a:lnTo>
                <a:lnTo>
                  <a:pt x="110976" y="94219"/>
                </a:lnTo>
                <a:close/>
                <a:moveTo>
                  <a:pt x="133256" y="94219"/>
                </a:moveTo>
                <a:lnTo>
                  <a:pt x="127936" y="97289"/>
                </a:lnTo>
                <a:lnTo>
                  <a:pt x="122617" y="94219"/>
                </a:lnTo>
                <a:close/>
                <a:moveTo>
                  <a:pt x="144867" y="94219"/>
                </a:moveTo>
                <a:lnTo>
                  <a:pt x="139548" y="97289"/>
                </a:lnTo>
                <a:lnTo>
                  <a:pt x="134228" y="94219"/>
                </a:lnTo>
                <a:close/>
                <a:moveTo>
                  <a:pt x="156478" y="94219"/>
                </a:moveTo>
                <a:lnTo>
                  <a:pt x="151159" y="97289"/>
                </a:lnTo>
                <a:lnTo>
                  <a:pt x="145840" y="94219"/>
                </a:lnTo>
                <a:close/>
                <a:moveTo>
                  <a:pt x="168089" y="94219"/>
                </a:moveTo>
                <a:lnTo>
                  <a:pt x="162770" y="97289"/>
                </a:lnTo>
                <a:lnTo>
                  <a:pt x="157451" y="94219"/>
                </a:lnTo>
                <a:close/>
                <a:moveTo>
                  <a:pt x="179731" y="94219"/>
                </a:moveTo>
                <a:lnTo>
                  <a:pt x="174411" y="97289"/>
                </a:lnTo>
                <a:lnTo>
                  <a:pt x="169092" y="94219"/>
                </a:lnTo>
                <a:close/>
                <a:moveTo>
                  <a:pt x="191342" y="94219"/>
                </a:moveTo>
                <a:lnTo>
                  <a:pt x="186023" y="97289"/>
                </a:lnTo>
                <a:lnTo>
                  <a:pt x="180703" y="94219"/>
                </a:lnTo>
                <a:close/>
                <a:moveTo>
                  <a:pt x="202953" y="94219"/>
                </a:moveTo>
                <a:lnTo>
                  <a:pt x="197634" y="97289"/>
                </a:lnTo>
                <a:lnTo>
                  <a:pt x="192315" y="94219"/>
                </a:lnTo>
                <a:close/>
                <a:moveTo>
                  <a:pt x="214564" y="94219"/>
                </a:moveTo>
                <a:lnTo>
                  <a:pt x="209245" y="97289"/>
                </a:lnTo>
                <a:lnTo>
                  <a:pt x="203926" y="94219"/>
                </a:lnTo>
                <a:close/>
                <a:moveTo>
                  <a:pt x="226175" y="94219"/>
                </a:moveTo>
                <a:lnTo>
                  <a:pt x="220856" y="97289"/>
                </a:lnTo>
                <a:lnTo>
                  <a:pt x="215537" y="94219"/>
                </a:lnTo>
                <a:close/>
                <a:moveTo>
                  <a:pt x="237817" y="94219"/>
                </a:moveTo>
                <a:lnTo>
                  <a:pt x="232498" y="97289"/>
                </a:lnTo>
                <a:lnTo>
                  <a:pt x="227178" y="94219"/>
                </a:lnTo>
                <a:close/>
                <a:moveTo>
                  <a:pt x="249428" y="94219"/>
                </a:moveTo>
                <a:lnTo>
                  <a:pt x="244109" y="97289"/>
                </a:lnTo>
                <a:lnTo>
                  <a:pt x="238790" y="94219"/>
                </a:lnTo>
                <a:close/>
                <a:moveTo>
                  <a:pt x="261070" y="94219"/>
                </a:moveTo>
                <a:lnTo>
                  <a:pt x="255750" y="97289"/>
                </a:lnTo>
                <a:lnTo>
                  <a:pt x="250431" y="94219"/>
                </a:lnTo>
                <a:close/>
                <a:moveTo>
                  <a:pt x="272681" y="94219"/>
                </a:moveTo>
                <a:lnTo>
                  <a:pt x="267362" y="97289"/>
                </a:lnTo>
                <a:lnTo>
                  <a:pt x="262042" y="94219"/>
                </a:lnTo>
                <a:close/>
                <a:moveTo>
                  <a:pt x="284292" y="94219"/>
                </a:moveTo>
                <a:lnTo>
                  <a:pt x="278973" y="97289"/>
                </a:lnTo>
                <a:lnTo>
                  <a:pt x="273653" y="94219"/>
                </a:lnTo>
                <a:close/>
                <a:moveTo>
                  <a:pt x="17174" y="94462"/>
                </a:moveTo>
                <a:lnTo>
                  <a:pt x="11855" y="103642"/>
                </a:lnTo>
                <a:lnTo>
                  <a:pt x="11855" y="97532"/>
                </a:lnTo>
                <a:lnTo>
                  <a:pt x="17174" y="94462"/>
                </a:lnTo>
                <a:close/>
                <a:moveTo>
                  <a:pt x="28816" y="94462"/>
                </a:moveTo>
                <a:lnTo>
                  <a:pt x="23497" y="103642"/>
                </a:lnTo>
                <a:lnTo>
                  <a:pt x="23497" y="97532"/>
                </a:lnTo>
                <a:lnTo>
                  <a:pt x="28816" y="94462"/>
                </a:lnTo>
                <a:close/>
                <a:moveTo>
                  <a:pt x="40427" y="94462"/>
                </a:moveTo>
                <a:lnTo>
                  <a:pt x="35108" y="103642"/>
                </a:lnTo>
                <a:lnTo>
                  <a:pt x="35108" y="97532"/>
                </a:lnTo>
                <a:lnTo>
                  <a:pt x="40427" y="94462"/>
                </a:lnTo>
                <a:close/>
                <a:moveTo>
                  <a:pt x="52008" y="94462"/>
                </a:moveTo>
                <a:lnTo>
                  <a:pt x="46689" y="103642"/>
                </a:lnTo>
                <a:lnTo>
                  <a:pt x="46689" y="97532"/>
                </a:lnTo>
                <a:lnTo>
                  <a:pt x="52008" y="94462"/>
                </a:lnTo>
                <a:close/>
                <a:moveTo>
                  <a:pt x="63650" y="94462"/>
                </a:moveTo>
                <a:lnTo>
                  <a:pt x="58330" y="103642"/>
                </a:lnTo>
                <a:lnTo>
                  <a:pt x="58330" y="97532"/>
                </a:lnTo>
                <a:lnTo>
                  <a:pt x="63650" y="94462"/>
                </a:lnTo>
                <a:close/>
                <a:moveTo>
                  <a:pt x="75261" y="94462"/>
                </a:moveTo>
                <a:lnTo>
                  <a:pt x="69941" y="103642"/>
                </a:lnTo>
                <a:lnTo>
                  <a:pt x="69941" y="97532"/>
                </a:lnTo>
                <a:lnTo>
                  <a:pt x="75261" y="94462"/>
                </a:lnTo>
                <a:close/>
                <a:moveTo>
                  <a:pt x="86902" y="94462"/>
                </a:moveTo>
                <a:lnTo>
                  <a:pt x="81583" y="103642"/>
                </a:lnTo>
                <a:lnTo>
                  <a:pt x="81583" y="97532"/>
                </a:lnTo>
                <a:lnTo>
                  <a:pt x="86902" y="94462"/>
                </a:lnTo>
                <a:close/>
                <a:moveTo>
                  <a:pt x="98513" y="94462"/>
                </a:moveTo>
                <a:lnTo>
                  <a:pt x="93194" y="103642"/>
                </a:lnTo>
                <a:lnTo>
                  <a:pt x="93194" y="97532"/>
                </a:lnTo>
                <a:lnTo>
                  <a:pt x="98513" y="94462"/>
                </a:lnTo>
                <a:close/>
                <a:moveTo>
                  <a:pt x="110155" y="94401"/>
                </a:moveTo>
                <a:lnTo>
                  <a:pt x="104836" y="103642"/>
                </a:lnTo>
                <a:lnTo>
                  <a:pt x="104836" y="97502"/>
                </a:lnTo>
                <a:lnTo>
                  <a:pt x="110155" y="94401"/>
                </a:lnTo>
                <a:close/>
                <a:moveTo>
                  <a:pt x="121736" y="94401"/>
                </a:moveTo>
                <a:lnTo>
                  <a:pt x="116416" y="103642"/>
                </a:lnTo>
                <a:lnTo>
                  <a:pt x="116416" y="97502"/>
                </a:lnTo>
                <a:lnTo>
                  <a:pt x="121736" y="94401"/>
                </a:lnTo>
                <a:close/>
                <a:moveTo>
                  <a:pt x="133377" y="94401"/>
                </a:moveTo>
                <a:lnTo>
                  <a:pt x="128058" y="103642"/>
                </a:lnTo>
                <a:lnTo>
                  <a:pt x="128058" y="97502"/>
                </a:lnTo>
                <a:lnTo>
                  <a:pt x="133377" y="94401"/>
                </a:lnTo>
                <a:close/>
                <a:moveTo>
                  <a:pt x="144988" y="94401"/>
                </a:moveTo>
                <a:lnTo>
                  <a:pt x="139669" y="103642"/>
                </a:lnTo>
                <a:lnTo>
                  <a:pt x="139669" y="97502"/>
                </a:lnTo>
                <a:lnTo>
                  <a:pt x="144988" y="94401"/>
                </a:lnTo>
                <a:close/>
                <a:moveTo>
                  <a:pt x="156630" y="94401"/>
                </a:moveTo>
                <a:lnTo>
                  <a:pt x="151311" y="103642"/>
                </a:lnTo>
                <a:lnTo>
                  <a:pt x="151311" y="97502"/>
                </a:lnTo>
                <a:lnTo>
                  <a:pt x="156630" y="94401"/>
                </a:lnTo>
                <a:close/>
                <a:moveTo>
                  <a:pt x="168241" y="94401"/>
                </a:moveTo>
                <a:lnTo>
                  <a:pt x="162922" y="103642"/>
                </a:lnTo>
                <a:lnTo>
                  <a:pt x="162922" y="97502"/>
                </a:lnTo>
                <a:lnTo>
                  <a:pt x="168241" y="94401"/>
                </a:lnTo>
                <a:close/>
                <a:moveTo>
                  <a:pt x="179822" y="94401"/>
                </a:moveTo>
                <a:lnTo>
                  <a:pt x="174503" y="103642"/>
                </a:lnTo>
                <a:lnTo>
                  <a:pt x="174503" y="97502"/>
                </a:lnTo>
                <a:lnTo>
                  <a:pt x="179822" y="94401"/>
                </a:lnTo>
                <a:close/>
                <a:moveTo>
                  <a:pt x="191463" y="94462"/>
                </a:moveTo>
                <a:lnTo>
                  <a:pt x="186144" y="103642"/>
                </a:lnTo>
                <a:lnTo>
                  <a:pt x="186144" y="97532"/>
                </a:lnTo>
                <a:lnTo>
                  <a:pt x="191463" y="94462"/>
                </a:lnTo>
                <a:close/>
                <a:moveTo>
                  <a:pt x="203075" y="94462"/>
                </a:moveTo>
                <a:lnTo>
                  <a:pt x="197755" y="103642"/>
                </a:lnTo>
                <a:lnTo>
                  <a:pt x="197755" y="97532"/>
                </a:lnTo>
                <a:lnTo>
                  <a:pt x="203075" y="94462"/>
                </a:lnTo>
                <a:close/>
                <a:moveTo>
                  <a:pt x="214716" y="94462"/>
                </a:moveTo>
                <a:lnTo>
                  <a:pt x="209397" y="103642"/>
                </a:lnTo>
                <a:lnTo>
                  <a:pt x="209397" y="97532"/>
                </a:lnTo>
                <a:lnTo>
                  <a:pt x="214716" y="94462"/>
                </a:lnTo>
                <a:close/>
                <a:moveTo>
                  <a:pt x="226327" y="94462"/>
                </a:moveTo>
                <a:lnTo>
                  <a:pt x="221008" y="103642"/>
                </a:lnTo>
                <a:lnTo>
                  <a:pt x="221008" y="97532"/>
                </a:lnTo>
                <a:lnTo>
                  <a:pt x="226327" y="94462"/>
                </a:lnTo>
                <a:close/>
                <a:moveTo>
                  <a:pt x="237969" y="94462"/>
                </a:moveTo>
                <a:lnTo>
                  <a:pt x="232650" y="103642"/>
                </a:lnTo>
                <a:lnTo>
                  <a:pt x="232650" y="97532"/>
                </a:lnTo>
                <a:lnTo>
                  <a:pt x="237969" y="94462"/>
                </a:lnTo>
                <a:close/>
                <a:moveTo>
                  <a:pt x="249550" y="94462"/>
                </a:moveTo>
                <a:lnTo>
                  <a:pt x="244230" y="103642"/>
                </a:lnTo>
                <a:lnTo>
                  <a:pt x="244230" y="97532"/>
                </a:lnTo>
                <a:lnTo>
                  <a:pt x="249550" y="94462"/>
                </a:lnTo>
                <a:close/>
                <a:moveTo>
                  <a:pt x="261191" y="94462"/>
                </a:moveTo>
                <a:lnTo>
                  <a:pt x="255872" y="103642"/>
                </a:lnTo>
                <a:lnTo>
                  <a:pt x="255872" y="97532"/>
                </a:lnTo>
                <a:lnTo>
                  <a:pt x="261191" y="94462"/>
                </a:lnTo>
                <a:close/>
                <a:moveTo>
                  <a:pt x="272802" y="94462"/>
                </a:moveTo>
                <a:lnTo>
                  <a:pt x="267483" y="103642"/>
                </a:lnTo>
                <a:lnTo>
                  <a:pt x="267483" y="97532"/>
                </a:lnTo>
                <a:lnTo>
                  <a:pt x="272802" y="94462"/>
                </a:lnTo>
                <a:close/>
                <a:moveTo>
                  <a:pt x="284444" y="94462"/>
                </a:moveTo>
                <a:lnTo>
                  <a:pt x="279125" y="103642"/>
                </a:lnTo>
                <a:lnTo>
                  <a:pt x="279125" y="97532"/>
                </a:lnTo>
                <a:lnTo>
                  <a:pt x="284444" y="94462"/>
                </a:lnTo>
                <a:close/>
                <a:moveTo>
                  <a:pt x="6262" y="94493"/>
                </a:moveTo>
                <a:lnTo>
                  <a:pt x="11582" y="97532"/>
                </a:lnTo>
                <a:lnTo>
                  <a:pt x="11582" y="103672"/>
                </a:lnTo>
                <a:lnTo>
                  <a:pt x="6262" y="94493"/>
                </a:lnTo>
                <a:close/>
                <a:moveTo>
                  <a:pt x="17904" y="94493"/>
                </a:moveTo>
                <a:lnTo>
                  <a:pt x="23223" y="97532"/>
                </a:lnTo>
                <a:lnTo>
                  <a:pt x="23223" y="103672"/>
                </a:lnTo>
                <a:lnTo>
                  <a:pt x="17904" y="94493"/>
                </a:lnTo>
                <a:close/>
                <a:moveTo>
                  <a:pt x="29515" y="94493"/>
                </a:moveTo>
                <a:lnTo>
                  <a:pt x="34834" y="97532"/>
                </a:lnTo>
                <a:lnTo>
                  <a:pt x="34834" y="103672"/>
                </a:lnTo>
                <a:lnTo>
                  <a:pt x="29515" y="94493"/>
                </a:lnTo>
                <a:close/>
                <a:moveTo>
                  <a:pt x="41126" y="94493"/>
                </a:moveTo>
                <a:lnTo>
                  <a:pt x="46446" y="97532"/>
                </a:lnTo>
                <a:lnTo>
                  <a:pt x="46446" y="103672"/>
                </a:lnTo>
                <a:lnTo>
                  <a:pt x="41126" y="94493"/>
                </a:lnTo>
                <a:close/>
                <a:moveTo>
                  <a:pt x="52737" y="94493"/>
                </a:moveTo>
                <a:lnTo>
                  <a:pt x="58057" y="97532"/>
                </a:lnTo>
                <a:lnTo>
                  <a:pt x="58057" y="103672"/>
                </a:lnTo>
                <a:lnTo>
                  <a:pt x="52737" y="94493"/>
                </a:lnTo>
                <a:close/>
                <a:moveTo>
                  <a:pt x="64379" y="94493"/>
                </a:moveTo>
                <a:lnTo>
                  <a:pt x="69698" y="97532"/>
                </a:lnTo>
                <a:lnTo>
                  <a:pt x="69698" y="103672"/>
                </a:lnTo>
                <a:lnTo>
                  <a:pt x="64379" y="94493"/>
                </a:lnTo>
                <a:close/>
                <a:moveTo>
                  <a:pt x="75990" y="94493"/>
                </a:moveTo>
                <a:lnTo>
                  <a:pt x="81309" y="97532"/>
                </a:lnTo>
                <a:lnTo>
                  <a:pt x="81309" y="103672"/>
                </a:lnTo>
                <a:lnTo>
                  <a:pt x="75990" y="94493"/>
                </a:lnTo>
                <a:close/>
                <a:moveTo>
                  <a:pt x="87632" y="94493"/>
                </a:moveTo>
                <a:lnTo>
                  <a:pt x="92951" y="97532"/>
                </a:lnTo>
                <a:lnTo>
                  <a:pt x="92951" y="103672"/>
                </a:lnTo>
                <a:lnTo>
                  <a:pt x="87632" y="94493"/>
                </a:lnTo>
                <a:close/>
                <a:moveTo>
                  <a:pt x="99243" y="94493"/>
                </a:moveTo>
                <a:lnTo>
                  <a:pt x="104562" y="97532"/>
                </a:lnTo>
                <a:lnTo>
                  <a:pt x="104562" y="103672"/>
                </a:lnTo>
                <a:lnTo>
                  <a:pt x="99243" y="94493"/>
                </a:lnTo>
                <a:close/>
                <a:moveTo>
                  <a:pt x="110824" y="94493"/>
                </a:moveTo>
                <a:lnTo>
                  <a:pt x="116143" y="97532"/>
                </a:lnTo>
                <a:lnTo>
                  <a:pt x="116143" y="103672"/>
                </a:lnTo>
                <a:lnTo>
                  <a:pt x="110824" y="94493"/>
                </a:lnTo>
                <a:close/>
                <a:moveTo>
                  <a:pt x="122465" y="94493"/>
                </a:moveTo>
                <a:lnTo>
                  <a:pt x="127784" y="97532"/>
                </a:lnTo>
                <a:lnTo>
                  <a:pt x="127784" y="103672"/>
                </a:lnTo>
                <a:lnTo>
                  <a:pt x="122465" y="94493"/>
                </a:lnTo>
                <a:close/>
                <a:moveTo>
                  <a:pt x="134076" y="94493"/>
                </a:moveTo>
                <a:lnTo>
                  <a:pt x="139396" y="97532"/>
                </a:lnTo>
                <a:lnTo>
                  <a:pt x="139396" y="103672"/>
                </a:lnTo>
                <a:lnTo>
                  <a:pt x="134076" y="94493"/>
                </a:lnTo>
                <a:close/>
                <a:moveTo>
                  <a:pt x="145718" y="94493"/>
                </a:moveTo>
                <a:lnTo>
                  <a:pt x="151037" y="97532"/>
                </a:lnTo>
                <a:lnTo>
                  <a:pt x="151037" y="103672"/>
                </a:lnTo>
                <a:lnTo>
                  <a:pt x="145718" y="94493"/>
                </a:lnTo>
                <a:close/>
                <a:moveTo>
                  <a:pt x="157329" y="94493"/>
                </a:moveTo>
                <a:lnTo>
                  <a:pt x="162648" y="97532"/>
                </a:lnTo>
                <a:lnTo>
                  <a:pt x="162648" y="103672"/>
                </a:lnTo>
                <a:lnTo>
                  <a:pt x="157329" y="94493"/>
                </a:lnTo>
                <a:close/>
                <a:moveTo>
                  <a:pt x="168971" y="94493"/>
                </a:moveTo>
                <a:lnTo>
                  <a:pt x="174290" y="97532"/>
                </a:lnTo>
                <a:lnTo>
                  <a:pt x="174290" y="103672"/>
                </a:lnTo>
                <a:lnTo>
                  <a:pt x="168971" y="94493"/>
                </a:lnTo>
                <a:close/>
                <a:moveTo>
                  <a:pt x="180551" y="94432"/>
                </a:moveTo>
                <a:lnTo>
                  <a:pt x="185871" y="97532"/>
                </a:lnTo>
                <a:lnTo>
                  <a:pt x="185871" y="103672"/>
                </a:lnTo>
                <a:lnTo>
                  <a:pt x="180551" y="94432"/>
                </a:lnTo>
                <a:close/>
                <a:moveTo>
                  <a:pt x="192193" y="94432"/>
                </a:moveTo>
                <a:lnTo>
                  <a:pt x="197512" y="97532"/>
                </a:lnTo>
                <a:lnTo>
                  <a:pt x="197512" y="103672"/>
                </a:lnTo>
                <a:lnTo>
                  <a:pt x="192193" y="94432"/>
                </a:lnTo>
                <a:close/>
                <a:moveTo>
                  <a:pt x="203804" y="94432"/>
                </a:moveTo>
                <a:lnTo>
                  <a:pt x="209123" y="97532"/>
                </a:lnTo>
                <a:lnTo>
                  <a:pt x="209123" y="103672"/>
                </a:lnTo>
                <a:lnTo>
                  <a:pt x="203804" y="94432"/>
                </a:lnTo>
                <a:close/>
                <a:moveTo>
                  <a:pt x="215446" y="94432"/>
                </a:moveTo>
                <a:lnTo>
                  <a:pt x="220765" y="97532"/>
                </a:lnTo>
                <a:lnTo>
                  <a:pt x="220765" y="103672"/>
                </a:lnTo>
                <a:lnTo>
                  <a:pt x="215446" y="94432"/>
                </a:lnTo>
                <a:close/>
                <a:moveTo>
                  <a:pt x="227057" y="94432"/>
                </a:moveTo>
                <a:lnTo>
                  <a:pt x="232376" y="97532"/>
                </a:lnTo>
                <a:lnTo>
                  <a:pt x="232376" y="103672"/>
                </a:lnTo>
                <a:lnTo>
                  <a:pt x="227057" y="94432"/>
                </a:lnTo>
                <a:close/>
                <a:moveTo>
                  <a:pt x="238668" y="94432"/>
                </a:moveTo>
                <a:lnTo>
                  <a:pt x="243987" y="97532"/>
                </a:lnTo>
                <a:lnTo>
                  <a:pt x="243987" y="103672"/>
                </a:lnTo>
                <a:lnTo>
                  <a:pt x="238668" y="94432"/>
                </a:lnTo>
                <a:close/>
                <a:moveTo>
                  <a:pt x="250279" y="94432"/>
                </a:moveTo>
                <a:lnTo>
                  <a:pt x="255598" y="97532"/>
                </a:lnTo>
                <a:lnTo>
                  <a:pt x="255598" y="103672"/>
                </a:lnTo>
                <a:lnTo>
                  <a:pt x="250279" y="94432"/>
                </a:lnTo>
                <a:close/>
                <a:moveTo>
                  <a:pt x="261890" y="94432"/>
                </a:moveTo>
                <a:lnTo>
                  <a:pt x="267210" y="97532"/>
                </a:lnTo>
                <a:lnTo>
                  <a:pt x="267210" y="103672"/>
                </a:lnTo>
                <a:lnTo>
                  <a:pt x="261890" y="94432"/>
                </a:lnTo>
                <a:close/>
                <a:moveTo>
                  <a:pt x="273532" y="94432"/>
                </a:moveTo>
                <a:lnTo>
                  <a:pt x="278851" y="97532"/>
                </a:lnTo>
                <a:lnTo>
                  <a:pt x="278851" y="103672"/>
                </a:lnTo>
                <a:lnTo>
                  <a:pt x="273532" y="94432"/>
                </a:lnTo>
                <a:close/>
                <a:moveTo>
                  <a:pt x="75777" y="94553"/>
                </a:moveTo>
                <a:lnTo>
                  <a:pt x="81097" y="103763"/>
                </a:lnTo>
                <a:lnTo>
                  <a:pt x="81097" y="103763"/>
                </a:lnTo>
                <a:lnTo>
                  <a:pt x="78604" y="102304"/>
                </a:lnTo>
                <a:lnTo>
                  <a:pt x="75777" y="100724"/>
                </a:lnTo>
                <a:lnTo>
                  <a:pt x="75777" y="94553"/>
                </a:lnTo>
                <a:close/>
                <a:moveTo>
                  <a:pt x="87389" y="94553"/>
                </a:moveTo>
                <a:lnTo>
                  <a:pt x="92708" y="103763"/>
                </a:lnTo>
                <a:lnTo>
                  <a:pt x="92708" y="103763"/>
                </a:lnTo>
                <a:lnTo>
                  <a:pt x="90215" y="102365"/>
                </a:lnTo>
                <a:lnTo>
                  <a:pt x="87389" y="100724"/>
                </a:lnTo>
                <a:lnTo>
                  <a:pt x="87389" y="94553"/>
                </a:lnTo>
                <a:close/>
                <a:moveTo>
                  <a:pt x="99030" y="94553"/>
                </a:moveTo>
                <a:lnTo>
                  <a:pt x="104349" y="103763"/>
                </a:lnTo>
                <a:lnTo>
                  <a:pt x="104349" y="103763"/>
                </a:lnTo>
                <a:lnTo>
                  <a:pt x="101857" y="102304"/>
                </a:lnTo>
                <a:lnTo>
                  <a:pt x="99030" y="100724"/>
                </a:lnTo>
                <a:lnTo>
                  <a:pt x="99030" y="94553"/>
                </a:lnTo>
                <a:close/>
                <a:moveTo>
                  <a:pt x="122222" y="94553"/>
                </a:moveTo>
                <a:lnTo>
                  <a:pt x="127541" y="103763"/>
                </a:lnTo>
                <a:lnTo>
                  <a:pt x="127541" y="103763"/>
                </a:lnTo>
                <a:lnTo>
                  <a:pt x="125079" y="102365"/>
                </a:lnTo>
                <a:lnTo>
                  <a:pt x="122222" y="100724"/>
                </a:lnTo>
                <a:lnTo>
                  <a:pt x="122222" y="94553"/>
                </a:lnTo>
                <a:close/>
                <a:moveTo>
                  <a:pt x="261678" y="94553"/>
                </a:moveTo>
                <a:lnTo>
                  <a:pt x="266997" y="103763"/>
                </a:lnTo>
                <a:lnTo>
                  <a:pt x="264535" y="102365"/>
                </a:lnTo>
                <a:lnTo>
                  <a:pt x="261678" y="100724"/>
                </a:lnTo>
                <a:lnTo>
                  <a:pt x="261678" y="94553"/>
                </a:lnTo>
                <a:close/>
                <a:moveTo>
                  <a:pt x="17661" y="94553"/>
                </a:moveTo>
                <a:lnTo>
                  <a:pt x="22980" y="103763"/>
                </a:lnTo>
                <a:lnTo>
                  <a:pt x="20518" y="102304"/>
                </a:lnTo>
                <a:lnTo>
                  <a:pt x="17661" y="100724"/>
                </a:lnTo>
                <a:lnTo>
                  <a:pt x="17661" y="94553"/>
                </a:lnTo>
                <a:close/>
                <a:moveTo>
                  <a:pt x="29302" y="94553"/>
                </a:moveTo>
                <a:lnTo>
                  <a:pt x="34622" y="103763"/>
                </a:lnTo>
                <a:lnTo>
                  <a:pt x="32160" y="102304"/>
                </a:lnTo>
                <a:lnTo>
                  <a:pt x="29302" y="100724"/>
                </a:lnTo>
                <a:lnTo>
                  <a:pt x="29302" y="94553"/>
                </a:lnTo>
                <a:close/>
                <a:moveTo>
                  <a:pt x="40883" y="94553"/>
                </a:moveTo>
                <a:lnTo>
                  <a:pt x="46202" y="103763"/>
                </a:lnTo>
                <a:lnTo>
                  <a:pt x="43740" y="102304"/>
                </a:lnTo>
                <a:lnTo>
                  <a:pt x="40883" y="100724"/>
                </a:lnTo>
                <a:lnTo>
                  <a:pt x="40883" y="94553"/>
                </a:lnTo>
                <a:close/>
                <a:moveTo>
                  <a:pt x="52525" y="94553"/>
                </a:moveTo>
                <a:lnTo>
                  <a:pt x="57844" y="103763"/>
                </a:lnTo>
                <a:lnTo>
                  <a:pt x="55351" y="102304"/>
                </a:lnTo>
                <a:lnTo>
                  <a:pt x="52525" y="100724"/>
                </a:lnTo>
                <a:lnTo>
                  <a:pt x="52525" y="94553"/>
                </a:lnTo>
                <a:close/>
                <a:moveTo>
                  <a:pt x="64136" y="94553"/>
                </a:moveTo>
                <a:lnTo>
                  <a:pt x="69455" y="103763"/>
                </a:lnTo>
                <a:lnTo>
                  <a:pt x="66993" y="102304"/>
                </a:lnTo>
                <a:lnTo>
                  <a:pt x="64136" y="100724"/>
                </a:lnTo>
                <a:lnTo>
                  <a:pt x="64136" y="94553"/>
                </a:lnTo>
                <a:close/>
                <a:moveTo>
                  <a:pt x="110611" y="94553"/>
                </a:moveTo>
                <a:lnTo>
                  <a:pt x="115930" y="103763"/>
                </a:lnTo>
                <a:lnTo>
                  <a:pt x="113468" y="102365"/>
                </a:lnTo>
                <a:lnTo>
                  <a:pt x="110611" y="100724"/>
                </a:lnTo>
                <a:lnTo>
                  <a:pt x="110611" y="94553"/>
                </a:lnTo>
                <a:close/>
                <a:moveTo>
                  <a:pt x="133864" y="94553"/>
                </a:moveTo>
                <a:lnTo>
                  <a:pt x="139183" y="103763"/>
                </a:lnTo>
                <a:lnTo>
                  <a:pt x="136721" y="102365"/>
                </a:lnTo>
                <a:lnTo>
                  <a:pt x="133864" y="100724"/>
                </a:lnTo>
                <a:lnTo>
                  <a:pt x="133864" y="94553"/>
                </a:lnTo>
                <a:close/>
                <a:moveTo>
                  <a:pt x="145475" y="94553"/>
                </a:moveTo>
                <a:lnTo>
                  <a:pt x="150794" y="103763"/>
                </a:lnTo>
                <a:lnTo>
                  <a:pt x="148332" y="102365"/>
                </a:lnTo>
                <a:lnTo>
                  <a:pt x="145475" y="100724"/>
                </a:lnTo>
                <a:lnTo>
                  <a:pt x="145475" y="94553"/>
                </a:lnTo>
                <a:close/>
                <a:moveTo>
                  <a:pt x="157086" y="94553"/>
                </a:moveTo>
                <a:lnTo>
                  <a:pt x="162405" y="103763"/>
                </a:lnTo>
                <a:lnTo>
                  <a:pt x="159913" y="102365"/>
                </a:lnTo>
                <a:lnTo>
                  <a:pt x="157086" y="100724"/>
                </a:lnTo>
                <a:lnTo>
                  <a:pt x="157086" y="94553"/>
                </a:lnTo>
                <a:close/>
                <a:moveTo>
                  <a:pt x="168697" y="94553"/>
                </a:moveTo>
                <a:lnTo>
                  <a:pt x="174016" y="103763"/>
                </a:lnTo>
                <a:lnTo>
                  <a:pt x="171554" y="102365"/>
                </a:lnTo>
                <a:lnTo>
                  <a:pt x="168697" y="100724"/>
                </a:lnTo>
                <a:lnTo>
                  <a:pt x="168697" y="94553"/>
                </a:lnTo>
                <a:close/>
                <a:moveTo>
                  <a:pt x="180339" y="94553"/>
                </a:moveTo>
                <a:lnTo>
                  <a:pt x="185658" y="103763"/>
                </a:lnTo>
                <a:lnTo>
                  <a:pt x="183165" y="102365"/>
                </a:lnTo>
                <a:lnTo>
                  <a:pt x="180339" y="100724"/>
                </a:lnTo>
                <a:lnTo>
                  <a:pt x="180339" y="94553"/>
                </a:lnTo>
                <a:close/>
                <a:moveTo>
                  <a:pt x="191950" y="94553"/>
                </a:moveTo>
                <a:lnTo>
                  <a:pt x="197269" y="103763"/>
                </a:lnTo>
                <a:lnTo>
                  <a:pt x="194807" y="102365"/>
                </a:lnTo>
                <a:lnTo>
                  <a:pt x="191950" y="100724"/>
                </a:lnTo>
                <a:lnTo>
                  <a:pt x="191950" y="94553"/>
                </a:lnTo>
                <a:close/>
                <a:moveTo>
                  <a:pt x="203591" y="94553"/>
                </a:moveTo>
                <a:lnTo>
                  <a:pt x="208911" y="103763"/>
                </a:lnTo>
                <a:lnTo>
                  <a:pt x="206418" y="102365"/>
                </a:lnTo>
                <a:lnTo>
                  <a:pt x="203591" y="100724"/>
                </a:lnTo>
                <a:lnTo>
                  <a:pt x="203591" y="94553"/>
                </a:lnTo>
                <a:close/>
                <a:moveTo>
                  <a:pt x="215202" y="94553"/>
                </a:moveTo>
                <a:lnTo>
                  <a:pt x="220522" y="103763"/>
                </a:lnTo>
                <a:lnTo>
                  <a:pt x="218060" y="102365"/>
                </a:lnTo>
                <a:lnTo>
                  <a:pt x="215202" y="100724"/>
                </a:lnTo>
                <a:lnTo>
                  <a:pt x="215202" y="94553"/>
                </a:lnTo>
                <a:close/>
                <a:moveTo>
                  <a:pt x="226783" y="94553"/>
                </a:moveTo>
                <a:lnTo>
                  <a:pt x="232103" y="103763"/>
                </a:lnTo>
                <a:lnTo>
                  <a:pt x="229640" y="102365"/>
                </a:lnTo>
                <a:lnTo>
                  <a:pt x="226783" y="100724"/>
                </a:lnTo>
                <a:lnTo>
                  <a:pt x="226783" y="94553"/>
                </a:lnTo>
                <a:close/>
                <a:moveTo>
                  <a:pt x="238425" y="94553"/>
                </a:moveTo>
                <a:lnTo>
                  <a:pt x="243744" y="103763"/>
                </a:lnTo>
                <a:lnTo>
                  <a:pt x="241282" y="102365"/>
                </a:lnTo>
                <a:lnTo>
                  <a:pt x="238425" y="100724"/>
                </a:lnTo>
                <a:lnTo>
                  <a:pt x="238425" y="94553"/>
                </a:lnTo>
                <a:close/>
                <a:moveTo>
                  <a:pt x="250036" y="94553"/>
                </a:moveTo>
                <a:lnTo>
                  <a:pt x="255355" y="103763"/>
                </a:lnTo>
                <a:lnTo>
                  <a:pt x="252893" y="102365"/>
                </a:lnTo>
                <a:lnTo>
                  <a:pt x="250036" y="100724"/>
                </a:lnTo>
                <a:lnTo>
                  <a:pt x="250036" y="94553"/>
                </a:lnTo>
                <a:close/>
                <a:moveTo>
                  <a:pt x="273289" y="94553"/>
                </a:moveTo>
                <a:lnTo>
                  <a:pt x="278608" y="103763"/>
                </a:lnTo>
                <a:lnTo>
                  <a:pt x="276146" y="102365"/>
                </a:lnTo>
                <a:lnTo>
                  <a:pt x="273289" y="100724"/>
                </a:lnTo>
                <a:lnTo>
                  <a:pt x="273289" y="94553"/>
                </a:lnTo>
                <a:close/>
                <a:moveTo>
                  <a:pt x="29029" y="94553"/>
                </a:moveTo>
                <a:lnTo>
                  <a:pt x="29029" y="100724"/>
                </a:lnTo>
                <a:lnTo>
                  <a:pt x="26172" y="102365"/>
                </a:lnTo>
                <a:lnTo>
                  <a:pt x="23710" y="103794"/>
                </a:lnTo>
                <a:lnTo>
                  <a:pt x="23710" y="103794"/>
                </a:lnTo>
                <a:lnTo>
                  <a:pt x="29029" y="94553"/>
                </a:lnTo>
                <a:close/>
                <a:moveTo>
                  <a:pt x="40610" y="94553"/>
                </a:moveTo>
                <a:lnTo>
                  <a:pt x="40610" y="100724"/>
                </a:lnTo>
                <a:lnTo>
                  <a:pt x="37783" y="102365"/>
                </a:lnTo>
                <a:lnTo>
                  <a:pt x="35290" y="103794"/>
                </a:lnTo>
                <a:lnTo>
                  <a:pt x="35290" y="103794"/>
                </a:lnTo>
                <a:lnTo>
                  <a:pt x="40610" y="94553"/>
                </a:lnTo>
                <a:close/>
                <a:moveTo>
                  <a:pt x="75504" y="94553"/>
                </a:moveTo>
                <a:lnTo>
                  <a:pt x="75504" y="100724"/>
                </a:lnTo>
                <a:lnTo>
                  <a:pt x="72647" y="102365"/>
                </a:lnTo>
                <a:lnTo>
                  <a:pt x="70185" y="103794"/>
                </a:lnTo>
                <a:lnTo>
                  <a:pt x="70185" y="103794"/>
                </a:lnTo>
                <a:lnTo>
                  <a:pt x="75504" y="94553"/>
                </a:lnTo>
                <a:close/>
                <a:moveTo>
                  <a:pt x="87115" y="94553"/>
                </a:moveTo>
                <a:lnTo>
                  <a:pt x="87115" y="100724"/>
                </a:lnTo>
                <a:lnTo>
                  <a:pt x="84288" y="102365"/>
                </a:lnTo>
                <a:lnTo>
                  <a:pt x="81796" y="103794"/>
                </a:lnTo>
                <a:lnTo>
                  <a:pt x="81796" y="103794"/>
                </a:lnTo>
                <a:lnTo>
                  <a:pt x="87115" y="94553"/>
                </a:lnTo>
                <a:close/>
                <a:moveTo>
                  <a:pt x="133590" y="94614"/>
                </a:moveTo>
                <a:lnTo>
                  <a:pt x="133590" y="100724"/>
                </a:lnTo>
                <a:lnTo>
                  <a:pt x="130733" y="102365"/>
                </a:lnTo>
                <a:lnTo>
                  <a:pt x="128271" y="103794"/>
                </a:lnTo>
                <a:lnTo>
                  <a:pt x="128271" y="103794"/>
                </a:lnTo>
                <a:lnTo>
                  <a:pt x="133590" y="94614"/>
                </a:lnTo>
                <a:close/>
                <a:moveTo>
                  <a:pt x="6050" y="94553"/>
                </a:moveTo>
                <a:lnTo>
                  <a:pt x="11369" y="103794"/>
                </a:lnTo>
                <a:lnTo>
                  <a:pt x="8907" y="102365"/>
                </a:lnTo>
                <a:lnTo>
                  <a:pt x="6050" y="100724"/>
                </a:lnTo>
                <a:lnTo>
                  <a:pt x="6050" y="94553"/>
                </a:lnTo>
                <a:close/>
                <a:moveTo>
                  <a:pt x="17418" y="94553"/>
                </a:moveTo>
                <a:lnTo>
                  <a:pt x="17418" y="100724"/>
                </a:lnTo>
                <a:lnTo>
                  <a:pt x="14560" y="102365"/>
                </a:lnTo>
                <a:lnTo>
                  <a:pt x="12098" y="103794"/>
                </a:lnTo>
                <a:lnTo>
                  <a:pt x="17418" y="94553"/>
                </a:lnTo>
                <a:close/>
                <a:moveTo>
                  <a:pt x="52251" y="94553"/>
                </a:moveTo>
                <a:lnTo>
                  <a:pt x="52251" y="100724"/>
                </a:lnTo>
                <a:lnTo>
                  <a:pt x="49394" y="102365"/>
                </a:lnTo>
                <a:lnTo>
                  <a:pt x="46932" y="103794"/>
                </a:lnTo>
                <a:lnTo>
                  <a:pt x="52251" y="94553"/>
                </a:lnTo>
                <a:close/>
                <a:moveTo>
                  <a:pt x="63862" y="94553"/>
                </a:moveTo>
                <a:lnTo>
                  <a:pt x="63862" y="100724"/>
                </a:lnTo>
                <a:lnTo>
                  <a:pt x="61005" y="102365"/>
                </a:lnTo>
                <a:lnTo>
                  <a:pt x="58543" y="103794"/>
                </a:lnTo>
                <a:lnTo>
                  <a:pt x="63862" y="94553"/>
                </a:lnTo>
                <a:close/>
                <a:moveTo>
                  <a:pt x="98757" y="94553"/>
                </a:moveTo>
                <a:lnTo>
                  <a:pt x="98757" y="100724"/>
                </a:lnTo>
                <a:lnTo>
                  <a:pt x="95899" y="102365"/>
                </a:lnTo>
                <a:lnTo>
                  <a:pt x="93437" y="103794"/>
                </a:lnTo>
                <a:lnTo>
                  <a:pt x="98757" y="94553"/>
                </a:lnTo>
                <a:close/>
                <a:moveTo>
                  <a:pt x="110337" y="94614"/>
                </a:moveTo>
                <a:lnTo>
                  <a:pt x="110337" y="100724"/>
                </a:lnTo>
                <a:lnTo>
                  <a:pt x="107480" y="102365"/>
                </a:lnTo>
                <a:lnTo>
                  <a:pt x="105018" y="103794"/>
                </a:lnTo>
                <a:lnTo>
                  <a:pt x="110337" y="94614"/>
                </a:lnTo>
                <a:close/>
                <a:moveTo>
                  <a:pt x="121979" y="94614"/>
                </a:moveTo>
                <a:lnTo>
                  <a:pt x="121979" y="100724"/>
                </a:lnTo>
                <a:lnTo>
                  <a:pt x="119122" y="102365"/>
                </a:lnTo>
                <a:lnTo>
                  <a:pt x="116660" y="103794"/>
                </a:lnTo>
                <a:lnTo>
                  <a:pt x="121979" y="94614"/>
                </a:lnTo>
                <a:close/>
                <a:moveTo>
                  <a:pt x="145232" y="94614"/>
                </a:moveTo>
                <a:lnTo>
                  <a:pt x="145232" y="100724"/>
                </a:lnTo>
                <a:lnTo>
                  <a:pt x="142374" y="102365"/>
                </a:lnTo>
                <a:lnTo>
                  <a:pt x="139912" y="103794"/>
                </a:lnTo>
                <a:lnTo>
                  <a:pt x="145232" y="94614"/>
                </a:lnTo>
                <a:close/>
                <a:moveTo>
                  <a:pt x="156843" y="94614"/>
                </a:moveTo>
                <a:lnTo>
                  <a:pt x="156843" y="100724"/>
                </a:lnTo>
                <a:lnTo>
                  <a:pt x="153986" y="102365"/>
                </a:lnTo>
                <a:lnTo>
                  <a:pt x="151523" y="103794"/>
                </a:lnTo>
                <a:lnTo>
                  <a:pt x="156843" y="94614"/>
                </a:lnTo>
                <a:close/>
                <a:moveTo>
                  <a:pt x="168484" y="94614"/>
                </a:moveTo>
                <a:lnTo>
                  <a:pt x="168484" y="100724"/>
                </a:lnTo>
                <a:lnTo>
                  <a:pt x="165627" y="102365"/>
                </a:lnTo>
                <a:lnTo>
                  <a:pt x="163165" y="103794"/>
                </a:lnTo>
                <a:lnTo>
                  <a:pt x="168484" y="94614"/>
                </a:lnTo>
                <a:close/>
                <a:moveTo>
                  <a:pt x="180065" y="94614"/>
                </a:moveTo>
                <a:lnTo>
                  <a:pt x="180065" y="100724"/>
                </a:lnTo>
                <a:lnTo>
                  <a:pt x="177208" y="102365"/>
                </a:lnTo>
                <a:lnTo>
                  <a:pt x="174746" y="103794"/>
                </a:lnTo>
                <a:lnTo>
                  <a:pt x="180065" y="94614"/>
                </a:lnTo>
                <a:close/>
                <a:moveTo>
                  <a:pt x="191676" y="94614"/>
                </a:moveTo>
                <a:lnTo>
                  <a:pt x="191676" y="100724"/>
                </a:lnTo>
                <a:lnTo>
                  <a:pt x="188849" y="102365"/>
                </a:lnTo>
                <a:lnTo>
                  <a:pt x="186357" y="103794"/>
                </a:lnTo>
                <a:lnTo>
                  <a:pt x="191676" y="94614"/>
                </a:lnTo>
                <a:close/>
                <a:moveTo>
                  <a:pt x="203318" y="94614"/>
                </a:moveTo>
                <a:lnTo>
                  <a:pt x="203318" y="100724"/>
                </a:lnTo>
                <a:lnTo>
                  <a:pt x="200461" y="102365"/>
                </a:lnTo>
                <a:lnTo>
                  <a:pt x="197999" y="103794"/>
                </a:lnTo>
                <a:lnTo>
                  <a:pt x="203318" y="94614"/>
                </a:lnTo>
                <a:close/>
                <a:moveTo>
                  <a:pt x="214929" y="94614"/>
                </a:moveTo>
                <a:lnTo>
                  <a:pt x="214929" y="100724"/>
                </a:lnTo>
                <a:lnTo>
                  <a:pt x="212072" y="102365"/>
                </a:lnTo>
                <a:lnTo>
                  <a:pt x="209610" y="103794"/>
                </a:lnTo>
                <a:lnTo>
                  <a:pt x="214929" y="94614"/>
                </a:lnTo>
                <a:close/>
                <a:moveTo>
                  <a:pt x="226570" y="94614"/>
                </a:moveTo>
                <a:lnTo>
                  <a:pt x="226570" y="100724"/>
                </a:lnTo>
                <a:lnTo>
                  <a:pt x="223713" y="102365"/>
                </a:lnTo>
                <a:lnTo>
                  <a:pt x="221251" y="103794"/>
                </a:lnTo>
                <a:lnTo>
                  <a:pt x="226570" y="94614"/>
                </a:lnTo>
                <a:close/>
                <a:moveTo>
                  <a:pt x="238182" y="94614"/>
                </a:moveTo>
                <a:lnTo>
                  <a:pt x="238182" y="100724"/>
                </a:lnTo>
                <a:lnTo>
                  <a:pt x="235355" y="102365"/>
                </a:lnTo>
                <a:lnTo>
                  <a:pt x="232862" y="103794"/>
                </a:lnTo>
                <a:lnTo>
                  <a:pt x="238182" y="94614"/>
                </a:lnTo>
                <a:close/>
                <a:moveTo>
                  <a:pt x="249793" y="94614"/>
                </a:moveTo>
                <a:lnTo>
                  <a:pt x="249793" y="100724"/>
                </a:lnTo>
                <a:lnTo>
                  <a:pt x="246936" y="102365"/>
                </a:lnTo>
                <a:lnTo>
                  <a:pt x="244474" y="103794"/>
                </a:lnTo>
                <a:lnTo>
                  <a:pt x="249793" y="94614"/>
                </a:lnTo>
                <a:close/>
                <a:moveTo>
                  <a:pt x="261404" y="94614"/>
                </a:moveTo>
                <a:lnTo>
                  <a:pt x="261404" y="100724"/>
                </a:lnTo>
                <a:lnTo>
                  <a:pt x="258547" y="102365"/>
                </a:lnTo>
                <a:lnTo>
                  <a:pt x="256085" y="103794"/>
                </a:lnTo>
                <a:lnTo>
                  <a:pt x="261404" y="94614"/>
                </a:lnTo>
                <a:close/>
                <a:moveTo>
                  <a:pt x="273046" y="94614"/>
                </a:moveTo>
                <a:lnTo>
                  <a:pt x="273046" y="100754"/>
                </a:lnTo>
                <a:lnTo>
                  <a:pt x="270188" y="102395"/>
                </a:lnTo>
                <a:lnTo>
                  <a:pt x="267726" y="103794"/>
                </a:lnTo>
                <a:lnTo>
                  <a:pt x="273046" y="94614"/>
                </a:lnTo>
                <a:close/>
                <a:moveTo>
                  <a:pt x="284657" y="94614"/>
                </a:moveTo>
                <a:lnTo>
                  <a:pt x="284657" y="100754"/>
                </a:lnTo>
                <a:lnTo>
                  <a:pt x="279337" y="103794"/>
                </a:lnTo>
                <a:lnTo>
                  <a:pt x="284657" y="94614"/>
                </a:lnTo>
                <a:close/>
                <a:moveTo>
                  <a:pt x="5898" y="100936"/>
                </a:moveTo>
                <a:lnTo>
                  <a:pt x="8755" y="102578"/>
                </a:lnTo>
                <a:lnTo>
                  <a:pt x="11217" y="104037"/>
                </a:lnTo>
                <a:lnTo>
                  <a:pt x="578" y="104037"/>
                </a:lnTo>
                <a:lnTo>
                  <a:pt x="5898" y="100936"/>
                </a:lnTo>
                <a:close/>
                <a:moveTo>
                  <a:pt x="17509" y="100936"/>
                </a:moveTo>
                <a:lnTo>
                  <a:pt x="20366" y="102578"/>
                </a:lnTo>
                <a:lnTo>
                  <a:pt x="22828" y="104037"/>
                </a:lnTo>
                <a:lnTo>
                  <a:pt x="12190" y="104037"/>
                </a:lnTo>
                <a:lnTo>
                  <a:pt x="14682" y="102578"/>
                </a:lnTo>
                <a:lnTo>
                  <a:pt x="17509" y="100936"/>
                </a:lnTo>
                <a:close/>
                <a:moveTo>
                  <a:pt x="29150" y="100936"/>
                </a:moveTo>
                <a:lnTo>
                  <a:pt x="32008" y="102578"/>
                </a:lnTo>
                <a:lnTo>
                  <a:pt x="34470" y="104037"/>
                </a:lnTo>
                <a:lnTo>
                  <a:pt x="23831" y="104037"/>
                </a:lnTo>
                <a:lnTo>
                  <a:pt x="26293" y="102578"/>
                </a:lnTo>
                <a:lnTo>
                  <a:pt x="29150" y="100936"/>
                </a:lnTo>
                <a:close/>
                <a:moveTo>
                  <a:pt x="40762" y="100936"/>
                </a:moveTo>
                <a:lnTo>
                  <a:pt x="43619" y="102578"/>
                </a:lnTo>
                <a:lnTo>
                  <a:pt x="46081" y="104037"/>
                </a:lnTo>
                <a:lnTo>
                  <a:pt x="35442" y="104037"/>
                </a:lnTo>
                <a:lnTo>
                  <a:pt x="37935" y="102578"/>
                </a:lnTo>
                <a:lnTo>
                  <a:pt x="40762" y="100936"/>
                </a:lnTo>
                <a:close/>
                <a:moveTo>
                  <a:pt x="52403" y="100936"/>
                </a:moveTo>
                <a:lnTo>
                  <a:pt x="55260" y="102578"/>
                </a:lnTo>
                <a:lnTo>
                  <a:pt x="57722" y="104037"/>
                </a:lnTo>
                <a:lnTo>
                  <a:pt x="47084" y="104037"/>
                </a:lnTo>
                <a:lnTo>
                  <a:pt x="49546" y="102578"/>
                </a:lnTo>
                <a:lnTo>
                  <a:pt x="52403" y="100936"/>
                </a:lnTo>
                <a:close/>
                <a:moveTo>
                  <a:pt x="64014" y="100936"/>
                </a:moveTo>
                <a:lnTo>
                  <a:pt x="66871" y="102578"/>
                </a:lnTo>
                <a:lnTo>
                  <a:pt x="69334" y="104037"/>
                </a:lnTo>
                <a:lnTo>
                  <a:pt x="58695" y="104037"/>
                </a:lnTo>
                <a:lnTo>
                  <a:pt x="61187" y="102578"/>
                </a:lnTo>
                <a:lnTo>
                  <a:pt x="64014" y="100936"/>
                </a:lnTo>
                <a:close/>
                <a:moveTo>
                  <a:pt x="75625" y="100936"/>
                </a:moveTo>
                <a:lnTo>
                  <a:pt x="78452" y="102578"/>
                </a:lnTo>
                <a:lnTo>
                  <a:pt x="80945" y="104037"/>
                </a:lnTo>
                <a:lnTo>
                  <a:pt x="70306" y="104037"/>
                </a:lnTo>
                <a:lnTo>
                  <a:pt x="72768" y="102578"/>
                </a:lnTo>
                <a:lnTo>
                  <a:pt x="75625" y="100936"/>
                </a:lnTo>
                <a:close/>
                <a:moveTo>
                  <a:pt x="87237" y="100936"/>
                </a:moveTo>
                <a:lnTo>
                  <a:pt x="90094" y="102578"/>
                </a:lnTo>
                <a:lnTo>
                  <a:pt x="92556" y="104037"/>
                </a:lnTo>
                <a:lnTo>
                  <a:pt x="81917" y="104037"/>
                </a:lnTo>
                <a:lnTo>
                  <a:pt x="84379" y="102578"/>
                </a:lnTo>
                <a:lnTo>
                  <a:pt x="87237" y="100936"/>
                </a:lnTo>
                <a:close/>
                <a:moveTo>
                  <a:pt x="98878" y="100936"/>
                </a:moveTo>
                <a:lnTo>
                  <a:pt x="101705" y="102578"/>
                </a:lnTo>
                <a:lnTo>
                  <a:pt x="104197" y="104037"/>
                </a:lnTo>
                <a:lnTo>
                  <a:pt x="93559" y="104037"/>
                </a:lnTo>
                <a:lnTo>
                  <a:pt x="96021" y="102578"/>
                </a:lnTo>
                <a:lnTo>
                  <a:pt x="98878" y="100936"/>
                </a:lnTo>
                <a:close/>
                <a:moveTo>
                  <a:pt x="110489" y="100936"/>
                </a:moveTo>
                <a:lnTo>
                  <a:pt x="113346" y="102578"/>
                </a:lnTo>
                <a:lnTo>
                  <a:pt x="115809" y="104037"/>
                </a:lnTo>
                <a:lnTo>
                  <a:pt x="105170" y="104037"/>
                </a:lnTo>
                <a:lnTo>
                  <a:pt x="107632" y="102578"/>
                </a:lnTo>
                <a:lnTo>
                  <a:pt x="110489" y="100936"/>
                </a:lnTo>
                <a:close/>
                <a:moveTo>
                  <a:pt x="122131" y="100936"/>
                </a:moveTo>
                <a:lnTo>
                  <a:pt x="124958" y="102578"/>
                </a:lnTo>
                <a:lnTo>
                  <a:pt x="127450" y="104037"/>
                </a:lnTo>
                <a:lnTo>
                  <a:pt x="116812" y="104037"/>
                </a:lnTo>
                <a:lnTo>
                  <a:pt x="119274" y="102578"/>
                </a:lnTo>
                <a:lnTo>
                  <a:pt x="122131" y="100936"/>
                </a:lnTo>
                <a:close/>
                <a:moveTo>
                  <a:pt x="133742" y="100936"/>
                </a:moveTo>
                <a:lnTo>
                  <a:pt x="136599" y="102578"/>
                </a:lnTo>
                <a:lnTo>
                  <a:pt x="139061" y="104037"/>
                </a:lnTo>
                <a:lnTo>
                  <a:pt x="128423" y="104037"/>
                </a:lnTo>
                <a:lnTo>
                  <a:pt x="130885" y="102578"/>
                </a:lnTo>
                <a:lnTo>
                  <a:pt x="133742" y="100936"/>
                </a:lnTo>
                <a:close/>
                <a:moveTo>
                  <a:pt x="145323" y="100936"/>
                </a:moveTo>
                <a:lnTo>
                  <a:pt x="148180" y="102578"/>
                </a:lnTo>
                <a:lnTo>
                  <a:pt x="150642" y="104037"/>
                </a:lnTo>
                <a:lnTo>
                  <a:pt x="140004" y="104037"/>
                </a:lnTo>
                <a:lnTo>
                  <a:pt x="142496" y="102578"/>
                </a:lnTo>
                <a:lnTo>
                  <a:pt x="145323" y="100936"/>
                </a:lnTo>
                <a:close/>
                <a:moveTo>
                  <a:pt x="156964" y="100936"/>
                </a:moveTo>
                <a:lnTo>
                  <a:pt x="159822" y="102578"/>
                </a:lnTo>
                <a:lnTo>
                  <a:pt x="162284" y="104037"/>
                </a:lnTo>
                <a:lnTo>
                  <a:pt x="151645" y="104037"/>
                </a:lnTo>
                <a:lnTo>
                  <a:pt x="154107" y="102578"/>
                </a:lnTo>
                <a:lnTo>
                  <a:pt x="156964" y="100936"/>
                </a:lnTo>
                <a:close/>
                <a:moveTo>
                  <a:pt x="168575" y="100936"/>
                </a:moveTo>
                <a:lnTo>
                  <a:pt x="171433" y="102578"/>
                </a:lnTo>
                <a:lnTo>
                  <a:pt x="173895" y="104037"/>
                </a:lnTo>
                <a:lnTo>
                  <a:pt x="163256" y="104037"/>
                </a:lnTo>
                <a:lnTo>
                  <a:pt x="165749" y="102578"/>
                </a:lnTo>
                <a:lnTo>
                  <a:pt x="168575" y="100936"/>
                </a:lnTo>
                <a:close/>
                <a:moveTo>
                  <a:pt x="180217" y="100936"/>
                </a:moveTo>
                <a:lnTo>
                  <a:pt x="183074" y="102578"/>
                </a:lnTo>
                <a:lnTo>
                  <a:pt x="185536" y="104037"/>
                </a:lnTo>
                <a:lnTo>
                  <a:pt x="174898" y="104037"/>
                </a:lnTo>
                <a:lnTo>
                  <a:pt x="177360" y="102578"/>
                </a:lnTo>
                <a:lnTo>
                  <a:pt x="180217" y="100936"/>
                </a:lnTo>
                <a:close/>
                <a:moveTo>
                  <a:pt x="191828" y="100936"/>
                </a:moveTo>
                <a:lnTo>
                  <a:pt x="194685" y="102578"/>
                </a:lnTo>
                <a:lnTo>
                  <a:pt x="197147" y="104037"/>
                </a:lnTo>
                <a:lnTo>
                  <a:pt x="186509" y="104037"/>
                </a:lnTo>
                <a:lnTo>
                  <a:pt x="189001" y="102578"/>
                </a:lnTo>
                <a:lnTo>
                  <a:pt x="191828" y="100936"/>
                </a:lnTo>
                <a:close/>
                <a:moveTo>
                  <a:pt x="203470" y="100936"/>
                </a:moveTo>
                <a:lnTo>
                  <a:pt x="206327" y="102578"/>
                </a:lnTo>
                <a:lnTo>
                  <a:pt x="208789" y="104037"/>
                </a:lnTo>
                <a:lnTo>
                  <a:pt x="198151" y="104037"/>
                </a:lnTo>
                <a:lnTo>
                  <a:pt x="200613" y="102578"/>
                </a:lnTo>
                <a:lnTo>
                  <a:pt x="203470" y="100936"/>
                </a:lnTo>
                <a:close/>
                <a:moveTo>
                  <a:pt x="215051" y="100936"/>
                </a:moveTo>
                <a:lnTo>
                  <a:pt x="217908" y="102578"/>
                </a:lnTo>
                <a:lnTo>
                  <a:pt x="220370" y="104037"/>
                </a:lnTo>
                <a:lnTo>
                  <a:pt x="209731" y="104037"/>
                </a:lnTo>
                <a:lnTo>
                  <a:pt x="212193" y="102578"/>
                </a:lnTo>
                <a:lnTo>
                  <a:pt x="215051" y="100936"/>
                </a:lnTo>
                <a:close/>
                <a:moveTo>
                  <a:pt x="226692" y="100936"/>
                </a:moveTo>
                <a:lnTo>
                  <a:pt x="229519" y="102578"/>
                </a:lnTo>
                <a:lnTo>
                  <a:pt x="232011" y="104037"/>
                </a:lnTo>
                <a:lnTo>
                  <a:pt x="221373" y="104037"/>
                </a:lnTo>
                <a:lnTo>
                  <a:pt x="223835" y="102578"/>
                </a:lnTo>
                <a:lnTo>
                  <a:pt x="226692" y="100936"/>
                </a:lnTo>
                <a:close/>
                <a:moveTo>
                  <a:pt x="238303" y="100936"/>
                </a:moveTo>
                <a:lnTo>
                  <a:pt x="241160" y="102578"/>
                </a:lnTo>
                <a:lnTo>
                  <a:pt x="243622" y="104037"/>
                </a:lnTo>
                <a:lnTo>
                  <a:pt x="232984" y="104037"/>
                </a:lnTo>
                <a:lnTo>
                  <a:pt x="235446" y="102578"/>
                </a:lnTo>
                <a:lnTo>
                  <a:pt x="238303" y="100936"/>
                </a:lnTo>
                <a:close/>
                <a:moveTo>
                  <a:pt x="249945" y="100936"/>
                </a:moveTo>
                <a:lnTo>
                  <a:pt x="252772" y="102578"/>
                </a:lnTo>
                <a:lnTo>
                  <a:pt x="255264" y="104037"/>
                </a:lnTo>
                <a:lnTo>
                  <a:pt x="244626" y="104037"/>
                </a:lnTo>
                <a:lnTo>
                  <a:pt x="247088" y="102578"/>
                </a:lnTo>
                <a:lnTo>
                  <a:pt x="249945" y="100936"/>
                </a:lnTo>
                <a:close/>
                <a:moveTo>
                  <a:pt x="261556" y="100936"/>
                </a:moveTo>
                <a:lnTo>
                  <a:pt x="264413" y="102578"/>
                </a:lnTo>
                <a:lnTo>
                  <a:pt x="266875" y="104037"/>
                </a:lnTo>
                <a:lnTo>
                  <a:pt x="256237" y="104037"/>
                </a:lnTo>
                <a:lnTo>
                  <a:pt x="258699" y="102578"/>
                </a:lnTo>
                <a:lnTo>
                  <a:pt x="261556" y="100936"/>
                </a:lnTo>
                <a:close/>
                <a:moveTo>
                  <a:pt x="273198" y="100936"/>
                </a:moveTo>
                <a:lnTo>
                  <a:pt x="276024" y="102578"/>
                </a:lnTo>
                <a:lnTo>
                  <a:pt x="278517" y="104037"/>
                </a:lnTo>
                <a:lnTo>
                  <a:pt x="267878" y="104037"/>
                </a:lnTo>
                <a:lnTo>
                  <a:pt x="270340" y="102578"/>
                </a:lnTo>
                <a:lnTo>
                  <a:pt x="273198" y="100936"/>
                </a:lnTo>
                <a:close/>
                <a:moveTo>
                  <a:pt x="11217" y="104250"/>
                </a:moveTo>
                <a:lnTo>
                  <a:pt x="5898" y="107320"/>
                </a:lnTo>
                <a:lnTo>
                  <a:pt x="578" y="104250"/>
                </a:lnTo>
                <a:close/>
                <a:moveTo>
                  <a:pt x="22828" y="104250"/>
                </a:moveTo>
                <a:lnTo>
                  <a:pt x="17509" y="107320"/>
                </a:lnTo>
                <a:lnTo>
                  <a:pt x="12190" y="104250"/>
                </a:lnTo>
                <a:close/>
                <a:moveTo>
                  <a:pt x="34470" y="104250"/>
                </a:moveTo>
                <a:lnTo>
                  <a:pt x="29150" y="107320"/>
                </a:lnTo>
                <a:lnTo>
                  <a:pt x="23831" y="104250"/>
                </a:lnTo>
                <a:close/>
                <a:moveTo>
                  <a:pt x="46081" y="104250"/>
                </a:moveTo>
                <a:lnTo>
                  <a:pt x="40762" y="107320"/>
                </a:lnTo>
                <a:lnTo>
                  <a:pt x="35442" y="104250"/>
                </a:lnTo>
                <a:close/>
                <a:moveTo>
                  <a:pt x="57722" y="104250"/>
                </a:moveTo>
                <a:lnTo>
                  <a:pt x="52403" y="107320"/>
                </a:lnTo>
                <a:lnTo>
                  <a:pt x="47084" y="104250"/>
                </a:lnTo>
                <a:close/>
                <a:moveTo>
                  <a:pt x="69334" y="104250"/>
                </a:moveTo>
                <a:lnTo>
                  <a:pt x="64014" y="107320"/>
                </a:lnTo>
                <a:lnTo>
                  <a:pt x="58695" y="104250"/>
                </a:lnTo>
                <a:close/>
                <a:moveTo>
                  <a:pt x="80945" y="104250"/>
                </a:moveTo>
                <a:lnTo>
                  <a:pt x="75625" y="107320"/>
                </a:lnTo>
                <a:lnTo>
                  <a:pt x="70306" y="104250"/>
                </a:lnTo>
                <a:close/>
                <a:moveTo>
                  <a:pt x="92556" y="104250"/>
                </a:moveTo>
                <a:lnTo>
                  <a:pt x="87237" y="107320"/>
                </a:lnTo>
                <a:lnTo>
                  <a:pt x="81917" y="104250"/>
                </a:lnTo>
                <a:close/>
                <a:moveTo>
                  <a:pt x="104197" y="104250"/>
                </a:moveTo>
                <a:lnTo>
                  <a:pt x="98878" y="107320"/>
                </a:lnTo>
                <a:lnTo>
                  <a:pt x="93559" y="104250"/>
                </a:lnTo>
                <a:close/>
                <a:moveTo>
                  <a:pt x="115809" y="104250"/>
                </a:moveTo>
                <a:lnTo>
                  <a:pt x="110489" y="107320"/>
                </a:lnTo>
                <a:lnTo>
                  <a:pt x="105170" y="104250"/>
                </a:lnTo>
                <a:close/>
                <a:moveTo>
                  <a:pt x="127450" y="104250"/>
                </a:moveTo>
                <a:lnTo>
                  <a:pt x="122131" y="107320"/>
                </a:lnTo>
                <a:lnTo>
                  <a:pt x="116812" y="104250"/>
                </a:lnTo>
                <a:close/>
                <a:moveTo>
                  <a:pt x="139061" y="104250"/>
                </a:moveTo>
                <a:lnTo>
                  <a:pt x="133742" y="107320"/>
                </a:lnTo>
                <a:lnTo>
                  <a:pt x="128423" y="104250"/>
                </a:lnTo>
                <a:close/>
                <a:moveTo>
                  <a:pt x="150642" y="104250"/>
                </a:moveTo>
                <a:lnTo>
                  <a:pt x="145323" y="107320"/>
                </a:lnTo>
                <a:lnTo>
                  <a:pt x="140004" y="104250"/>
                </a:lnTo>
                <a:close/>
                <a:moveTo>
                  <a:pt x="162284" y="104250"/>
                </a:moveTo>
                <a:lnTo>
                  <a:pt x="156964" y="107320"/>
                </a:lnTo>
                <a:lnTo>
                  <a:pt x="151645" y="104250"/>
                </a:lnTo>
                <a:close/>
                <a:moveTo>
                  <a:pt x="173895" y="104250"/>
                </a:moveTo>
                <a:lnTo>
                  <a:pt x="168575" y="107320"/>
                </a:lnTo>
                <a:lnTo>
                  <a:pt x="163256" y="104250"/>
                </a:lnTo>
                <a:close/>
                <a:moveTo>
                  <a:pt x="185536" y="104250"/>
                </a:moveTo>
                <a:lnTo>
                  <a:pt x="180217" y="107320"/>
                </a:lnTo>
                <a:lnTo>
                  <a:pt x="174898" y="104250"/>
                </a:lnTo>
                <a:close/>
                <a:moveTo>
                  <a:pt x="197147" y="104250"/>
                </a:moveTo>
                <a:lnTo>
                  <a:pt x="191828" y="107320"/>
                </a:lnTo>
                <a:lnTo>
                  <a:pt x="186509" y="104250"/>
                </a:lnTo>
                <a:close/>
                <a:moveTo>
                  <a:pt x="208789" y="104250"/>
                </a:moveTo>
                <a:lnTo>
                  <a:pt x="203470" y="107320"/>
                </a:lnTo>
                <a:lnTo>
                  <a:pt x="198151" y="104250"/>
                </a:lnTo>
                <a:close/>
                <a:moveTo>
                  <a:pt x="220370" y="104250"/>
                </a:moveTo>
                <a:lnTo>
                  <a:pt x="215051" y="107320"/>
                </a:lnTo>
                <a:lnTo>
                  <a:pt x="209731" y="104250"/>
                </a:lnTo>
                <a:close/>
                <a:moveTo>
                  <a:pt x="232011" y="104250"/>
                </a:moveTo>
                <a:lnTo>
                  <a:pt x="226692" y="107320"/>
                </a:lnTo>
                <a:lnTo>
                  <a:pt x="221373" y="104250"/>
                </a:lnTo>
                <a:close/>
                <a:moveTo>
                  <a:pt x="243622" y="104250"/>
                </a:moveTo>
                <a:lnTo>
                  <a:pt x="238303" y="107320"/>
                </a:lnTo>
                <a:lnTo>
                  <a:pt x="232984" y="104250"/>
                </a:lnTo>
                <a:close/>
                <a:moveTo>
                  <a:pt x="255264" y="104250"/>
                </a:moveTo>
                <a:lnTo>
                  <a:pt x="249945" y="107320"/>
                </a:lnTo>
                <a:lnTo>
                  <a:pt x="244626" y="104250"/>
                </a:lnTo>
                <a:close/>
                <a:moveTo>
                  <a:pt x="266875" y="104250"/>
                </a:moveTo>
                <a:lnTo>
                  <a:pt x="261556" y="107320"/>
                </a:lnTo>
                <a:lnTo>
                  <a:pt x="256237" y="104250"/>
                </a:lnTo>
                <a:close/>
                <a:moveTo>
                  <a:pt x="278517" y="104250"/>
                </a:moveTo>
                <a:lnTo>
                  <a:pt x="273198" y="107320"/>
                </a:lnTo>
                <a:lnTo>
                  <a:pt x="267878" y="104250"/>
                </a:lnTo>
                <a:close/>
                <a:moveTo>
                  <a:pt x="11369" y="104493"/>
                </a:moveTo>
                <a:lnTo>
                  <a:pt x="6050" y="113672"/>
                </a:lnTo>
                <a:lnTo>
                  <a:pt x="6050" y="107563"/>
                </a:lnTo>
                <a:lnTo>
                  <a:pt x="11369" y="104493"/>
                </a:lnTo>
                <a:close/>
                <a:moveTo>
                  <a:pt x="22980" y="104493"/>
                </a:moveTo>
                <a:lnTo>
                  <a:pt x="17661" y="113672"/>
                </a:lnTo>
                <a:lnTo>
                  <a:pt x="17661" y="107563"/>
                </a:lnTo>
                <a:lnTo>
                  <a:pt x="22980" y="104493"/>
                </a:lnTo>
                <a:close/>
                <a:moveTo>
                  <a:pt x="34622" y="104493"/>
                </a:moveTo>
                <a:lnTo>
                  <a:pt x="29302" y="113672"/>
                </a:lnTo>
                <a:lnTo>
                  <a:pt x="29302" y="107563"/>
                </a:lnTo>
                <a:lnTo>
                  <a:pt x="34622" y="104493"/>
                </a:lnTo>
                <a:close/>
                <a:moveTo>
                  <a:pt x="46202" y="104493"/>
                </a:moveTo>
                <a:lnTo>
                  <a:pt x="40883" y="113672"/>
                </a:lnTo>
                <a:lnTo>
                  <a:pt x="40883" y="107563"/>
                </a:lnTo>
                <a:lnTo>
                  <a:pt x="46202" y="104493"/>
                </a:lnTo>
                <a:close/>
                <a:moveTo>
                  <a:pt x="57844" y="104493"/>
                </a:moveTo>
                <a:lnTo>
                  <a:pt x="52525" y="113672"/>
                </a:lnTo>
                <a:lnTo>
                  <a:pt x="52525" y="107563"/>
                </a:lnTo>
                <a:lnTo>
                  <a:pt x="57844" y="104493"/>
                </a:lnTo>
                <a:close/>
                <a:moveTo>
                  <a:pt x="69455" y="104493"/>
                </a:moveTo>
                <a:lnTo>
                  <a:pt x="64136" y="113672"/>
                </a:lnTo>
                <a:lnTo>
                  <a:pt x="64136" y="107563"/>
                </a:lnTo>
                <a:lnTo>
                  <a:pt x="69455" y="104493"/>
                </a:lnTo>
                <a:close/>
                <a:moveTo>
                  <a:pt x="81097" y="104493"/>
                </a:moveTo>
                <a:lnTo>
                  <a:pt x="75777" y="113672"/>
                </a:lnTo>
                <a:lnTo>
                  <a:pt x="75777" y="107563"/>
                </a:lnTo>
                <a:lnTo>
                  <a:pt x="81097" y="104493"/>
                </a:lnTo>
                <a:close/>
                <a:moveTo>
                  <a:pt x="92708" y="104493"/>
                </a:moveTo>
                <a:lnTo>
                  <a:pt x="87389" y="113672"/>
                </a:lnTo>
                <a:lnTo>
                  <a:pt x="87389" y="107563"/>
                </a:lnTo>
                <a:lnTo>
                  <a:pt x="92708" y="104493"/>
                </a:lnTo>
                <a:close/>
                <a:moveTo>
                  <a:pt x="104349" y="104493"/>
                </a:moveTo>
                <a:lnTo>
                  <a:pt x="99030" y="113672"/>
                </a:lnTo>
                <a:lnTo>
                  <a:pt x="99030" y="107563"/>
                </a:lnTo>
                <a:lnTo>
                  <a:pt x="104349" y="104493"/>
                </a:lnTo>
                <a:close/>
                <a:moveTo>
                  <a:pt x="174047" y="104493"/>
                </a:moveTo>
                <a:lnTo>
                  <a:pt x="168727" y="113672"/>
                </a:lnTo>
                <a:lnTo>
                  <a:pt x="168727" y="107563"/>
                </a:lnTo>
                <a:lnTo>
                  <a:pt x="174047" y="104493"/>
                </a:lnTo>
                <a:close/>
                <a:moveTo>
                  <a:pt x="185658" y="104493"/>
                </a:moveTo>
                <a:lnTo>
                  <a:pt x="180339" y="113672"/>
                </a:lnTo>
                <a:lnTo>
                  <a:pt x="180339" y="107563"/>
                </a:lnTo>
                <a:lnTo>
                  <a:pt x="185658" y="104493"/>
                </a:lnTo>
                <a:close/>
                <a:moveTo>
                  <a:pt x="197269" y="104493"/>
                </a:moveTo>
                <a:lnTo>
                  <a:pt x="191950" y="113672"/>
                </a:lnTo>
                <a:lnTo>
                  <a:pt x="191950" y="107563"/>
                </a:lnTo>
                <a:lnTo>
                  <a:pt x="197269" y="104493"/>
                </a:lnTo>
                <a:close/>
                <a:moveTo>
                  <a:pt x="208911" y="104493"/>
                </a:moveTo>
                <a:lnTo>
                  <a:pt x="203591" y="113672"/>
                </a:lnTo>
                <a:lnTo>
                  <a:pt x="203591" y="107563"/>
                </a:lnTo>
                <a:lnTo>
                  <a:pt x="208911" y="104493"/>
                </a:lnTo>
                <a:close/>
                <a:moveTo>
                  <a:pt x="220522" y="104493"/>
                </a:moveTo>
                <a:lnTo>
                  <a:pt x="215202" y="113672"/>
                </a:lnTo>
                <a:lnTo>
                  <a:pt x="215202" y="107563"/>
                </a:lnTo>
                <a:lnTo>
                  <a:pt x="220522" y="104493"/>
                </a:lnTo>
                <a:close/>
                <a:moveTo>
                  <a:pt x="232163" y="104493"/>
                </a:moveTo>
                <a:lnTo>
                  <a:pt x="226844" y="113672"/>
                </a:lnTo>
                <a:lnTo>
                  <a:pt x="226844" y="107563"/>
                </a:lnTo>
                <a:lnTo>
                  <a:pt x="232163" y="104493"/>
                </a:lnTo>
                <a:close/>
                <a:moveTo>
                  <a:pt x="243774" y="104493"/>
                </a:moveTo>
                <a:lnTo>
                  <a:pt x="238455" y="113672"/>
                </a:lnTo>
                <a:lnTo>
                  <a:pt x="238455" y="107563"/>
                </a:lnTo>
                <a:lnTo>
                  <a:pt x="243774" y="104493"/>
                </a:lnTo>
                <a:close/>
                <a:moveTo>
                  <a:pt x="255355" y="104493"/>
                </a:moveTo>
                <a:lnTo>
                  <a:pt x="250036" y="113672"/>
                </a:lnTo>
                <a:lnTo>
                  <a:pt x="250036" y="107563"/>
                </a:lnTo>
                <a:lnTo>
                  <a:pt x="255355" y="104493"/>
                </a:lnTo>
                <a:close/>
                <a:moveTo>
                  <a:pt x="266997" y="104493"/>
                </a:moveTo>
                <a:lnTo>
                  <a:pt x="261678" y="113672"/>
                </a:lnTo>
                <a:lnTo>
                  <a:pt x="261678" y="107563"/>
                </a:lnTo>
                <a:lnTo>
                  <a:pt x="266997" y="104493"/>
                </a:lnTo>
                <a:close/>
                <a:moveTo>
                  <a:pt x="278608" y="104493"/>
                </a:moveTo>
                <a:lnTo>
                  <a:pt x="273289" y="113672"/>
                </a:lnTo>
                <a:lnTo>
                  <a:pt x="273289" y="107563"/>
                </a:lnTo>
                <a:lnTo>
                  <a:pt x="278608" y="104493"/>
                </a:lnTo>
                <a:close/>
                <a:moveTo>
                  <a:pt x="457" y="104523"/>
                </a:moveTo>
                <a:lnTo>
                  <a:pt x="5776" y="107563"/>
                </a:lnTo>
                <a:lnTo>
                  <a:pt x="5776" y="113703"/>
                </a:lnTo>
                <a:lnTo>
                  <a:pt x="457" y="104523"/>
                </a:lnTo>
                <a:close/>
                <a:moveTo>
                  <a:pt x="12098" y="104523"/>
                </a:moveTo>
                <a:lnTo>
                  <a:pt x="17418" y="107563"/>
                </a:lnTo>
                <a:lnTo>
                  <a:pt x="17418" y="113703"/>
                </a:lnTo>
                <a:lnTo>
                  <a:pt x="12098" y="104523"/>
                </a:lnTo>
                <a:close/>
                <a:moveTo>
                  <a:pt x="23710" y="104523"/>
                </a:moveTo>
                <a:lnTo>
                  <a:pt x="29029" y="107563"/>
                </a:lnTo>
                <a:lnTo>
                  <a:pt x="29029" y="113703"/>
                </a:lnTo>
                <a:lnTo>
                  <a:pt x="23710" y="104523"/>
                </a:lnTo>
                <a:close/>
                <a:moveTo>
                  <a:pt x="35290" y="104523"/>
                </a:moveTo>
                <a:lnTo>
                  <a:pt x="40610" y="107563"/>
                </a:lnTo>
                <a:lnTo>
                  <a:pt x="40610" y="113703"/>
                </a:lnTo>
                <a:lnTo>
                  <a:pt x="35290" y="104523"/>
                </a:lnTo>
                <a:close/>
                <a:moveTo>
                  <a:pt x="46932" y="104523"/>
                </a:moveTo>
                <a:lnTo>
                  <a:pt x="52251" y="107563"/>
                </a:lnTo>
                <a:lnTo>
                  <a:pt x="52251" y="113703"/>
                </a:lnTo>
                <a:lnTo>
                  <a:pt x="46932" y="104523"/>
                </a:lnTo>
                <a:close/>
                <a:moveTo>
                  <a:pt x="58543" y="104523"/>
                </a:moveTo>
                <a:lnTo>
                  <a:pt x="63862" y="107563"/>
                </a:lnTo>
                <a:lnTo>
                  <a:pt x="63862" y="113703"/>
                </a:lnTo>
                <a:lnTo>
                  <a:pt x="58543" y="104523"/>
                </a:lnTo>
                <a:close/>
                <a:moveTo>
                  <a:pt x="70185" y="104523"/>
                </a:moveTo>
                <a:lnTo>
                  <a:pt x="75504" y="107563"/>
                </a:lnTo>
                <a:lnTo>
                  <a:pt x="75504" y="113703"/>
                </a:lnTo>
                <a:lnTo>
                  <a:pt x="70185" y="104523"/>
                </a:lnTo>
                <a:close/>
                <a:moveTo>
                  <a:pt x="81796" y="104523"/>
                </a:moveTo>
                <a:lnTo>
                  <a:pt x="87115" y="107563"/>
                </a:lnTo>
                <a:lnTo>
                  <a:pt x="87115" y="113703"/>
                </a:lnTo>
                <a:lnTo>
                  <a:pt x="81796" y="104523"/>
                </a:lnTo>
                <a:close/>
                <a:moveTo>
                  <a:pt x="93437" y="104523"/>
                </a:moveTo>
                <a:lnTo>
                  <a:pt x="98757" y="107563"/>
                </a:lnTo>
                <a:lnTo>
                  <a:pt x="98757" y="113703"/>
                </a:lnTo>
                <a:lnTo>
                  <a:pt x="93437" y="104523"/>
                </a:lnTo>
                <a:close/>
                <a:moveTo>
                  <a:pt x="105018" y="104523"/>
                </a:moveTo>
                <a:lnTo>
                  <a:pt x="110337" y="107563"/>
                </a:lnTo>
                <a:lnTo>
                  <a:pt x="110337" y="113703"/>
                </a:lnTo>
                <a:lnTo>
                  <a:pt x="105018" y="104523"/>
                </a:lnTo>
                <a:close/>
                <a:moveTo>
                  <a:pt x="115930" y="104493"/>
                </a:moveTo>
                <a:lnTo>
                  <a:pt x="110611" y="113703"/>
                </a:lnTo>
                <a:lnTo>
                  <a:pt x="110611" y="107563"/>
                </a:lnTo>
                <a:lnTo>
                  <a:pt x="115930" y="104493"/>
                </a:lnTo>
                <a:close/>
                <a:moveTo>
                  <a:pt x="116660" y="104523"/>
                </a:moveTo>
                <a:lnTo>
                  <a:pt x="121979" y="107593"/>
                </a:lnTo>
                <a:lnTo>
                  <a:pt x="121979" y="113703"/>
                </a:lnTo>
                <a:lnTo>
                  <a:pt x="116660" y="104523"/>
                </a:lnTo>
                <a:close/>
                <a:moveTo>
                  <a:pt x="127541" y="104493"/>
                </a:moveTo>
                <a:lnTo>
                  <a:pt x="122222" y="113703"/>
                </a:lnTo>
                <a:lnTo>
                  <a:pt x="122222" y="107563"/>
                </a:lnTo>
                <a:lnTo>
                  <a:pt x="127541" y="104493"/>
                </a:lnTo>
                <a:close/>
                <a:moveTo>
                  <a:pt x="128271" y="104523"/>
                </a:moveTo>
                <a:lnTo>
                  <a:pt x="133590" y="107593"/>
                </a:lnTo>
                <a:lnTo>
                  <a:pt x="133590" y="113703"/>
                </a:lnTo>
                <a:lnTo>
                  <a:pt x="128271" y="104523"/>
                </a:lnTo>
                <a:close/>
                <a:moveTo>
                  <a:pt x="139183" y="104493"/>
                </a:moveTo>
                <a:lnTo>
                  <a:pt x="133864" y="113703"/>
                </a:lnTo>
                <a:lnTo>
                  <a:pt x="133864" y="107563"/>
                </a:lnTo>
                <a:lnTo>
                  <a:pt x="139183" y="104493"/>
                </a:lnTo>
                <a:close/>
                <a:moveTo>
                  <a:pt x="139912" y="104523"/>
                </a:moveTo>
                <a:lnTo>
                  <a:pt x="145232" y="107593"/>
                </a:lnTo>
                <a:lnTo>
                  <a:pt x="145232" y="113703"/>
                </a:lnTo>
                <a:lnTo>
                  <a:pt x="139912" y="104523"/>
                </a:lnTo>
                <a:close/>
                <a:moveTo>
                  <a:pt x="150794" y="104493"/>
                </a:moveTo>
                <a:lnTo>
                  <a:pt x="145475" y="113703"/>
                </a:lnTo>
                <a:lnTo>
                  <a:pt x="145475" y="107563"/>
                </a:lnTo>
                <a:lnTo>
                  <a:pt x="150794" y="104493"/>
                </a:lnTo>
                <a:close/>
                <a:moveTo>
                  <a:pt x="151523" y="104523"/>
                </a:moveTo>
                <a:lnTo>
                  <a:pt x="156843" y="107593"/>
                </a:lnTo>
                <a:lnTo>
                  <a:pt x="156843" y="113703"/>
                </a:lnTo>
                <a:lnTo>
                  <a:pt x="151523" y="104523"/>
                </a:lnTo>
                <a:close/>
                <a:moveTo>
                  <a:pt x="162436" y="104493"/>
                </a:moveTo>
                <a:lnTo>
                  <a:pt x="157116" y="113703"/>
                </a:lnTo>
                <a:lnTo>
                  <a:pt x="157116" y="107563"/>
                </a:lnTo>
                <a:lnTo>
                  <a:pt x="162436" y="104493"/>
                </a:lnTo>
                <a:close/>
                <a:moveTo>
                  <a:pt x="163165" y="104523"/>
                </a:moveTo>
                <a:lnTo>
                  <a:pt x="168484" y="107593"/>
                </a:lnTo>
                <a:lnTo>
                  <a:pt x="168484" y="113703"/>
                </a:lnTo>
                <a:lnTo>
                  <a:pt x="163165" y="104523"/>
                </a:lnTo>
                <a:close/>
                <a:moveTo>
                  <a:pt x="174746" y="104523"/>
                </a:moveTo>
                <a:lnTo>
                  <a:pt x="180065" y="107593"/>
                </a:lnTo>
                <a:lnTo>
                  <a:pt x="180065" y="113733"/>
                </a:lnTo>
                <a:lnTo>
                  <a:pt x="174746" y="104523"/>
                </a:lnTo>
                <a:close/>
                <a:moveTo>
                  <a:pt x="186357" y="104523"/>
                </a:moveTo>
                <a:lnTo>
                  <a:pt x="191676" y="107593"/>
                </a:lnTo>
                <a:lnTo>
                  <a:pt x="191676" y="113733"/>
                </a:lnTo>
                <a:lnTo>
                  <a:pt x="186357" y="104523"/>
                </a:lnTo>
                <a:close/>
                <a:moveTo>
                  <a:pt x="197999" y="104523"/>
                </a:moveTo>
                <a:lnTo>
                  <a:pt x="203318" y="107593"/>
                </a:lnTo>
                <a:lnTo>
                  <a:pt x="203318" y="113733"/>
                </a:lnTo>
                <a:lnTo>
                  <a:pt x="197999" y="104523"/>
                </a:lnTo>
                <a:close/>
                <a:moveTo>
                  <a:pt x="209610" y="104523"/>
                </a:moveTo>
                <a:lnTo>
                  <a:pt x="214929" y="107593"/>
                </a:lnTo>
                <a:lnTo>
                  <a:pt x="214929" y="113733"/>
                </a:lnTo>
                <a:lnTo>
                  <a:pt x="209610" y="104523"/>
                </a:lnTo>
                <a:close/>
                <a:moveTo>
                  <a:pt x="221251" y="104523"/>
                </a:moveTo>
                <a:lnTo>
                  <a:pt x="226570" y="107593"/>
                </a:lnTo>
                <a:lnTo>
                  <a:pt x="226570" y="113733"/>
                </a:lnTo>
                <a:lnTo>
                  <a:pt x="221251" y="104523"/>
                </a:lnTo>
                <a:close/>
                <a:moveTo>
                  <a:pt x="232862" y="104523"/>
                </a:moveTo>
                <a:lnTo>
                  <a:pt x="238182" y="107593"/>
                </a:lnTo>
                <a:lnTo>
                  <a:pt x="238182" y="113733"/>
                </a:lnTo>
                <a:lnTo>
                  <a:pt x="232862" y="104523"/>
                </a:lnTo>
                <a:close/>
                <a:moveTo>
                  <a:pt x="244474" y="104523"/>
                </a:moveTo>
                <a:lnTo>
                  <a:pt x="249793" y="107593"/>
                </a:lnTo>
                <a:lnTo>
                  <a:pt x="249793" y="113733"/>
                </a:lnTo>
                <a:lnTo>
                  <a:pt x="244474" y="104523"/>
                </a:lnTo>
                <a:close/>
                <a:moveTo>
                  <a:pt x="256085" y="104523"/>
                </a:moveTo>
                <a:lnTo>
                  <a:pt x="261404" y="107593"/>
                </a:lnTo>
                <a:lnTo>
                  <a:pt x="261404" y="113733"/>
                </a:lnTo>
                <a:lnTo>
                  <a:pt x="256085" y="104523"/>
                </a:lnTo>
                <a:close/>
                <a:moveTo>
                  <a:pt x="267726" y="104523"/>
                </a:moveTo>
                <a:lnTo>
                  <a:pt x="273046" y="107593"/>
                </a:lnTo>
                <a:lnTo>
                  <a:pt x="273046" y="113733"/>
                </a:lnTo>
                <a:lnTo>
                  <a:pt x="267726" y="104523"/>
                </a:lnTo>
                <a:close/>
                <a:moveTo>
                  <a:pt x="11855" y="104645"/>
                </a:moveTo>
                <a:lnTo>
                  <a:pt x="17174" y="113824"/>
                </a:lnTo>
                <a:lnTo>
                  <a:pt x="17174" y="113824"/>
                </a:lnTo>
                <a:lnTo>
                  <a:pt x="11855" y="110754"/>
                </a:lnTo>
                <a:lnTo>
                  <a:pt x="11855" y="104645"/>
                </a:lnTo>
                <a:close/>
                <a:moveTo>
                  <a:pt x="244" y="104645"/>
                </a:moveTo>
                <a:lnTo>
                  <a:pt x="5563" y="113824"/>
                </a:lnTo>
                <a:lnTo>
                  <a:pt x="214" y="110754"/>
                </a:lnTo>
                <a:lnTo>
                  <a:pt x="214" y="104645"/>
                </a:lnTo>
                <a:close/>
                <a:moveTo>
                  <a:pt x="116416" y="104645"/>
                </a:moveTo>
                <a:lnTo>
                  <a:pt x="121736" y="113824"/>
                </a:lnTo>
                <a:lnTo>
                  <a:pt x="116416" y="110785"/>
                </a:lnTo>
                <a:lnTo>
                  <a:pt x="116416" y="104645"/>
                </a:lnTo>
                <a:close/>
                <a:moveTo>
                  <a:pt x="128058" y="104645"/>
                </a:moveTo>
                <a:lnTo>
                  <a:pt x="133377" y="113824"/>
                </a:lnTo>
                <a:lnTo>
                  <a:pt x="128058" y="110785"/>
                </a:lnTo>
                <a:lnTo>
                  <a:pt x="128058" y="104645"/>
                </a:lnTo>
                <a:close/>
                <a:moveTo>
                  <a:pt x="139669" y="104645"/>
                </a:moveTo>
                <a:lnTo>
                  <a:pt x="144988" y="113824"/>
                </a:lnTo>
                <a:lnTo>
                  <a:pt x="139669" y="110785"/>
                </a:lnTo>
                <a:lnTo>
                  <a:pt x="139669" y="104645"/>
                </a:lnTo>
                <a:close/>
                <a:moveTo>
                  <a:pt x="151311" y="104645"/>
                </a:moveTo>
                <a:lnTo>
                  <a:pt x="156630" y="113824"/>
                </a:lnTo>
                <a:lnTo>
                  <a:pt x="151311" y="110785"/>
                </a:lnTo>
                <a:lnTo>
                  <a:pt x="151311" y="104645"/>
                </a:lnTo>
                <a:close/>
                <a:moveTo>
                  <a:pt x="162922" y="104645"/>
                </a:moveTo>
                <a:lnTo>
                  <a:pt x="168241" y="113824"/>
                </a:lnTo>
                <a:lnTo>
                  <a:pt x="162922" y="110785"/>
                </a:lnTo>
                <a:lnTo>
                  <a:pt x="162922" y="104645"/>
                </a:lnTo>
                <a:close/>
                <a:moveTo>
                  <a:pt x="174503" y="104645"/>
                </a:moveTo>
                <a:lnTo>
                  <a:pt x="179822" y="113824"/>
                </a:lnTo>
                <a:lnTo>
                  <a:pt x="174503" y="110785"/>
                </a:lnTo>
                <a:lnTo>
                  <a:pt x="174503" y="104645"/>
                </a:lnTo>
                <a:close/>
                <a:moveTo>
                  <a:pt x="186144" y="104645"/>
                </a:moveTo>
                <a:lnTo>
                  <a:pt x="191463" y="113824"/>
                </a:lnTo>
                <a:lnTo>
                  <a:pt x="186144" y="110785"/>
                </a:lnTo>
                <a:lnTo>
                  <a:pt x="186144" y="104645"/>
                </a:lnTo>
                <a:close/>
                <a:moveTo>
                  <a:pt x="197755" y="104645"/>
                </a:moveTo>
                <a:lnTo>
                  <a:pt x="203075" y="113824"/>
                </a:lnTo>
                <a:lnTo>
                  <a:pt x="197755" y="110785"/>
                </a:lnTo>
                <a:lnTo>
                  <a:pt x="197755" y="104645"/>
                </a:lnTo>
                <a:close/>
                <a:moveTo>
                  <a:pt x="209397" y="104645"/>
                </a:moveTo>
                <a:lnTo>
                  <a:pt x="214716" y="113824"/>
                </a:lnTo>
                <a:lnTo>
                  <a:pt x="209397" y="110785"/>
                </a:lnTo>
                <a:lnTo>
                  <a:pt x="209397" y="104645"/>
                </a:lnTo>
                <a:close/>
                <a:moveTo>
                  <a:pt x="221008" y="104645"/>
                </a:moveTo>
                <a:lnTo>
                  <a:pt x="226327" y="113824"/>
                </a:lnTo>
                <a:lnTo>
                  <a:pt x="221008" y="110785"/>
                </a:lnTo>
                <a:lnTo>
                  <a:pt x="221008" y="104645"/>
                </a:lnTo>
                <a:close/>
                <a:moveTo>
                  <a:pt x="232650" y="104645"/>
                </a:moveTo>
                <a:lnTo>
                  <a:pt x="237969" y="113824"/>
                </a:lnTo>
                <a:lnTo>
                  <a:pt x="232650" y="110785"/>
                </a:lnTo>
                <a:lnTo>
                  <a:pt x="232650" y="104645"/>
                </a:lnTo>
                <a:close/>
                <a:moveTo>
                  <a:pt x="244230" y="104645"/>
                </a:moveTo>
                <a:lnTo>
                  <a:pt x="249550" y="113824"/>
                </a:lnTo>
                <a:lnTo>
                  <a:pt x="244230" y="110785"/>
                </a:lnTo>
                <a:lnTo>
                  <a:pt x="244230" y="104645"/>
                </a:lnTo>
                <a:close/>
                <a:moveTo>
                  <a:pt x="255872" y="104645"/>
                </a:moveTo>
                <a:lnTo>
                  <a:pt x="261191" y="113824"/>
                </a:lnTo>
                <a:lnTo>
                  <a:pt x="255872" y="110785"/>
                </a:lnTo>
                <a:lnTo>
                  <a:pt x="255872" y="104645"/>
                </a:lnTo>
                <a:close/>
                <a:moveTo>
                  <a:pt x="267483" y="104645"/>
                </a:moveTo>
                <a:lnTo>
                  <a:pt x="272802" y="113824"/>
                </a:lnTo>
                <a:lnTo>
                  <a:pt x="267483" y="110785"/>
                </a:lnTo>
                <a:lnTo>
                  <a:pt x="267483" y="104645"/>
                </a:lnTo>
                <a:close/>
                <a:moveTo>
                  <a:pt x="93194" y="104645"/>
                </a:moveTo>
                <a:lnTo>
                  <a:pt x="98513" y="113855"/>
                </a:lnTo>
                <a:lnTo>
                  <a:pt x="98513" y="113855"/>
                </a:lnTo>
                <a:lnTo>
                  <a:pt x="93194" y="110785"/>
                </a:lnTo>
                <a:lnTo>
                  <a:pt x="93194" y="104645"/>
                </a:lnTo>
                <a:close/>
                <a:moveTo>
                  <a:pt x="11582" y="104645"/>
                </a:moveTo>
                <a:lnTo>
                  <a:pt x="11582" y="110785"/>
                </a:lnTo>
                <a:lnTo>
                  <a:pt x="6262" y="113855"/>
                </a:lnTo>
                <a:lnTo>
                  <a:pt x="11582" y="104645"/>
                </a:lnTo>
                <a:close/>
                <a:moveTo>
                  <a:pt x="23223" y="104645"/>
                </a:moveTo>
                <a:lnTo>
                  <a:pt x="23223" y="110785"/>
                </a:lnTo>
                <a:lnTo>
                  <a:pt x="17904" y="113855"/>
                </a:lnTo>
                <a:lnTo>
                  <a:pt x="23223" y="104645"/>
                </a:lnTo>
                <a:close/>
                <a:moveTo>
                  <a:pt x="23497" y="104645"/>
                </a:moveTo>
                <a:lnTo>
                  <a:pt x="28816" y="113855"/>
                </a:lnTo>
                <a:lnTo>
                  <a:pt x="23497" y="110785"/>
                </a:lnTo>
                <a:lnTo>
                  <a:pt x="23497" y="104645"/>
                </a:lnTo>
                <a:close/>
                <a:moveTo>
                  <a:pt x="34834" y="104645"/>
                </a:moveTo>
                <a:lnTo>
                  <a:pt x="34834" y="110785"/>
                </a:lnTo>
                <a:lnTo>
                  <a:pt x="29515" y="113855"/>
                </a:lnTo>
                <a:lnTo>
                  <a:pt x="34834" y="104645"/>
                </a:lnTo>
                <a:close/>
                <a:moveTo>
                  <a:pt x="35078" y="104645"/>
                </a:moveTo>
                <a:lnTo>
                  <a:pt x="40397" y="113855"/>
                </a:lnTo>
                <a:lnTo>
                  <a:pt x="35078" y="110785"/>
                </a:lnTo>
                <a:lnTo>
                  <a:pt x="35078" y="104645"/>
                </a:lnTo>
                <a:close/>
                <a:moveTo>
                  <a:pt x="46446" y="104645"/>
                </a:moveTo>
                <a:lnTo>
                  <a:pt x="46446" y="110785"/>
                </a:lnTo>
                <a:lnTo>
                  <a:pt x="41126" y="113855"/>
                </a:lnTo>
                <a:lnTo>
                  <a:pt x="46446" y="104645"/>
                </a:lnTo>
                <a:close/>
                <a:moveTo>
                  <a:pt x="46689" y="104645"/>
                </a:moveTo>
                <a:lnTo>
                  <a:pt x="52008" y="113855"/>
                </a:lnTo>
                <a:lnTo>
                  <a:pt x="46689" y="110785"/>
                </a:lnTo>
                <a:lnTo>
                  <a:pt x="46689" y="104645"/>
                </a:lnTo>
                <a:close/>
                <a:moveTo>
                  <a:pt x="58057" y="104645"/>
                </a:moveTo>
                <a:lnTo>
                  <a:pt x="58057" y="110785"/>
                </a:lnTo>
                <a:lnTo>
                  <a:pt x="52737" y="113855"/>
                </a:lnTo>
                <a:lnTo>
                  <a:pt x="58057" y="104645"/>
                </a:lnTo>
                <a:close/>
                <a:moveTo>
                  <a:pt x="58330" y="104645"/>
                </a:moveTo>
                <a:lnTo>
                  <a:pt x="63650" y="113855"/>
                </a:lnTo>
                <a:lnTo>
                  <a:pt x="58330" y="110785"/>
                </a:lnTo>
                <a:lnTo>
                  <a:pt x="58330" y="104645"/>
                </a:lnTo>
                <a:close/>
                <a:moveTo>
                  <a:pt x="69698" y="104645"/>
                </a:moveTo>
                <a:lnTo>
                  <a:pt x="69698" y="110785"/>
                </a:lnTo>
                <a:lnTo>
                  <a:pt x="64379" y="113855"/>
                </a:lnTo>
                <a:lnTo>
                  <a:pt x="69698" y="104645"/>
                </a:lnTo>
                <a:close/>
                <a:moveTo>
                  <a:pt x="69941" y="104645"/>
                </a:moveTo>
                <a:lnTo>
                  <a:pt x="75261" y="113855"/>
                </a:lnTo>
                <a:lnTo>
                  <a:pt x="69941" y="110785"/>
                </a:lnTo>
                <a:lnTo>
                  <a:pt x="69941" y="104645"/>
                </a:lnTo>
                <a:close/>
                <a:moveTo>
                  <a:pt x="81309" y="104645"/>
                </a:moveTo>
                <a:lnTo>
                  <a:pt x="81309" y="110785"/>
                </a:lnTo>
                <a:lnTo>
                  <a:pt x="75990" y="113855"/>
                </a:lnTo>
                <a:lnTo>
                  <a:pt x="81309" y="104645"/>
                </a:lnTo>
                <a:close/>
                <a:moveTo>
                  <a:pt x="81583" y="104645"/>
                </a:moveTo>
                <a:lnTo>
                  <a:pt x="86902" y="113855"/>
                </a:lnTo>
                <a:lnTo>
                  <a:pt x="81583" y="110785"/>
                </a:lnTo>
                <a:lnTo>
                  <a:pt x="81583" y="104645"/>
                </a:lnTo>
                <a:close/>
                <a:moveTo>
                  <a:pt x="92951" y="104645"/>
                </a:moveTo>
                <a:lnTo>
                  <a:pt x="92951" y="110785"/>
                </a:lnTo>
                <a:lnTo>
                  <a:pt x="87632" y="113855"/>
                </a:lnTo>
                <a:lnTo>
                  <a:pt x="92951" y="104645"/>
                </a:lnTo>
                <a:close/>
                <a:moveTo>
                  <a:pt x="104562" y="104645"/>
                </a:moveTo>
                <a:lnTo>
                  <a:pt x="104562" y="110785"/>
                </a:lnTo>
                <a:lnTo>
                  <a:pt x="99243" y="113855"/>
                </a:lnTo>
                <a:lnTo>
                  <a:pt x="104562" y="104645"/>
                </a:lnTo>
                <a:close/>
                <a:moveTo>
                  <a:pt x="104775" y="104645"/>
                </a:moveTo>
                <a:lnTo>
                  <a:pt x="110094" y="113855"/>
                </a:lnTo>
                <a:lnTo>
                  <a:pt x="104775" y="110785"/>
                </a:lnTo>
                <a:lnTo>
                  <a:pt x="104775" y="104645"/>
                </a:lnTo>
                <a:close/>
                <a:moveTo>
                  <a:pt x="116143" y="104675"/>
                </a:moveTo>
                <a:lnTo>
                  <a:pt x="116143" y="110785"/>
                </a:lnTo>
                <a:lnTo>
                  <a:pt x="110824" y="113855"/>
                </a:lnTo>
                <a:lnTo>
                  <a:pt x="116143" y="104675"/>
                </a:lnTo>
                <a:close/>
                <a:moveTo>
                  <a:pt x="127784" y="104675"/>
                </a:moveTo>
                <a:lnTo>
                  <a:pt x="127784" y="110785"/>
                </a:lnTo>
                <a:lnTo>
                  <a:pt x="122465" y="113855"/>
                </a:lnTo>
                <a:lnTo>
                  <a:pt x="127784" y="104675"/>
                </a:lnTo>
                <a:close/>
                <a:moveTo>
                  <a:pt x="139396" y="104675"/>
                </a:moveTo>
                <a:lnTo>
                  <a:pt x="139396" y="110785"/>
                </a:lnTo>
                <a:lnTo>
                  <a:pt x="134076" y="113855"/>
                </a:lnTo>
                <a:lnTo>
                  <a:pt x="139396" y="104675"/>
                </a:lnTo>
                <a:close/>
                <a:moveTo>
                  <a:pt x="151037" y="104675"/>
                </a:moveTo>
                <a:lnTo>
                  <a:pt x="151037" y="110785"/>
                </a:lnTo>
                <a:lnTo>
                  <a:pt x="145718" y="113855"/>
                </a:lnTo>
                <a:lnTo>
                  <a:pt x="151037" y="104675"/>
                </a:lnTo>
                <a:close/>
                <a:moveTo>
                  <a:pt x="162648" y="104675"/>
                </a:moveTo>
                <a:lnTo>
                  <a:pt x="162648" y="110785"/>
                </a:lnTo>
                <a:lnTo>
                  <a:pt x="157329" y="113855"/>
                </a:lnTo>
                <a:lnTo>
                  <a:pt x="162648" y="104675"/>
                </a:lnTo>
                <a:close/>
                <a:moveTo>
                  <a:pt x="174290" y="104675"/>
                </a:moveTo>
                <a:lnTo>
                  <a:pt x="174290" y="110785"/>
                </a:lnTo>
                <a:lnTo>
                  <a:pt x="168971" y="113855"/>
                </a:lnTo>
                <a:lnTo>
                  <a:pt x="174290" y="104675"/>
                </a:lnTo>
                <a:close/>
                <a:moveTo>
                  <a:pt x="185871" y="104675"/>
                </a:moveTo>
                <a:lnTo>
                  <a:pt x="185871" y="110785"/>
                </a:lnTo>
                <a:lnTo>
                  <a:pt x="180551" y="113855"/>
                </a:lnTo>
                <a:lnTo>
                  <a:pt x="185871" y="104675"/>
                </a:lnTo>
                <a:close/>
                <a:moveTo>
                  <a:pt x="197512" y="104675"/>
                </a:moveTo>
                <a:lnTo>
                  <a:pt x="197512" y="110785"/>
                </a:lnTo>
                <a:lnTo>
                  <a:pt x="192193" y="113855"/>
                </a:lnTo>
                <a:lnTo>
                  <a:pt x="197512" y="104675"/>
                </a:lnTo>
                <a:close/>
                <a:moveTo>
                  <a:pt x="209123" y="104675"/>
                </a:moveTo>
                <a:lnTo>
                  <a:pt x="209123" y="110785"/>
                </a:lnTo>
                <a:lnTo>
                  <a:pt x="203804" y="113855"/>
                </a:lnTo>
                <a:lnTo>
                  <a:pt x="209123" y="104675"/>
                </a:lnTo>
                <a:close/>
                <a:moveTo>
                  <a:pt x="220765" y="104675"/>
                </a:moveTo>
                <a:lnTo>
                  <a:pt x="220765" y="110785"/>
                </a:lnTo>
                <a:lnTo>
                  <a:pt x="215446" y="113855"/>
                </a:lnTo>
                <a:lnTo>
                  <a:pt x="220765" y="104675"/>
                </a:lnTo>
                <a:close/>
                <a:moveTo>
                  <a:pt x="232376" y="104675"/>
                </a:moveTo>
                <a:lnTo>
                  <a:pt x="232376" y="110785"/>
                </a:lnTo>
                <a:lnTo>
                  <a:pt x="227057" y="113855"/>
                </a:lnTo>
                <a:lnTo>
                  <a:pt x="232376" y="104675"/>
                </a:lnTo>
                <a:close/>
                <a:moveTo>
                  <a:pt x="243957" y="104675"/>
                </a:moveTo>
                <a:lnTo>
                  <a:pt x="243957" y="110785"/>
                </a:lnTo>
                <a:lnTo>
                  <a:pt x="238638" y="113855"/>
                </a:lnTo>
                <a:lnTo>
                  <a:pt x="243957" y="104675"/>
                </a:lnTo>
                <a:close/>
                <a:moveTo>
                  <a:pt x="255598" y="104675"/>
                </a:moveTo>
                <a:lnTo>
                  <a:pt x="255598" y="110785"/>
                </a:lnTo>
                <a:lnTo>
                  <a:pt x="250279" y="113855"/>
                </a:lnTo>
                <a:lnTo>
                  <a:pt x="255598" y="104675"/>
                </a:lnTo>
                <a:close/>
                <a:moveTo>
                  <a:pt x="267210" y="104675"/>
                </a:moveTo>
                <a:lnTo>
                  <a:pt x="267210" y="110785"/>
                </a:lnTo>
                <a:lnTo>
                  <a:pt x="261890" y="113855"/>
                </a:lnTo>
                <a:lnTo>
                  <a:pt x="267210" y="104675"/>
                </a:lnTo>
                <a:close/>
                <a:moveTo>
                  <a:pt x="278851" y="104675"/>
                </a:moveTo>
                <a:lnTo>
                  <a:pt x="278851" y="110785"/>
                </a:lnTo>
                <a:lnTo>
                  <a:pt x="273532" y="113855"/>
                </a:lnTo>
                <a:lnTo>
                  <a:pt x="278851" y="104675"/>
                </a:lnTo>
                <a:close/>
                <a:moveTo>
                  <a:pt x="11703" y="111028"/>
                </a:moveTo>
                <a:lnTo>
                  <a:pt x="16901" y="114007"/>
                </a:lnTo>
                <a:lnTo>
                  <a:pt x="17023" y="114098"/>
                </a:lnTo>
                <a:lnTo>
                  <a:pt x="6384" y="114098"/>
                </a:lnTo>
                <a:lnTo>
                  <a:pt x="6506" y="114007"/>
                </a:lnTo>
                <a:lnTo>
                  <a:pt x="11703" y="111028"/>
                </a:lnTo>
                <a:close/>
                <a:moveTo>
                  <a:pt x="23345" y="111028"/>
                </a:moveTo>
                <a:lnTo>
                  <a:pt x="28542" y="114007"/>
                </a:lnTo>
                <a:lnTo>
                  <a:pt x="28664" y="114098"/>
                </a:lnTo>
                <a:lnTo>
                  <a:pt x="18026" y="114098"/>
                </a:lnTo>
                <a:lnTo>
                  <a:pt x="18117" y="114007"/>
                </a:lnTo>
                <a:lnTo>
                  <a:pt x="23345" y="111028"/>
                </a:lnTo>
                <a:close/>
                <a:moveTo>
                  <a:pt x="34956" y="111028"/>
                </a:moveTo>
                <a:lnTo>
                  <a:pt x="40154" y="114007"/>
                </a:lnTo>
                <a:lnTo>
                  <a:pt x="40275" y="114098"/>
                </a:lnTo>
                <a:lnTo>
                  <a:pt x="29637" y="114098"/>
                </a:lnTo>
                <a:lnTo>
                  <a:pt x="29758" y="114007"/>
                </a:lnTo>
                <a:lnTo>
                  <a:pt x="34956" y="111028"/>
                </a:lnTo>
                <a:close/>
                <a:moveTo>
                  <a:pt x="46598" y="111028"/>
                </a:moveTo>
                <a:lnTo>
                  <a:pt x="51795" y="114007"/>
                </a:lnTo>
                <a:lnTo>
                  <a:pt x="51917" y="114098"/>
                </a:lnTo>
                <a:lnTo>
                  <a:pt x="41278" y="114098"/>
                </a:lnTo>
                <a:lnTo>
                  <a:pt x="41369" y="114007"/>
                </a:lnTo>
                <a:lnTo>
                  <a:pt x="46598" y="111028"/>
                </a:lnTo>
                <a:close/>
                <a:moveTo>
                  <a:pt x="58178" y="111028"/>
                </a:moveTo>
                <a:lnTo>
                  <a:pt x="63376" y="114007"/>
                </a:lnTo>
                <a:lnTo>
                  <a:pt x="63498" y="114098"/>
                </a:lnTo>
                <a:lnTo>
                  <a:pt x="52859" y="114098"/>
                </a:lnTo>
                <a:lnTo>
                  <a:pt x="52981" y="114007"/>
                </a:lnTo>
                <a:lnTo>
                  <a:pt x="58178" y="111028"/>
                </a:lnTo>
                <a:close/>
                <a:moveTo>
                  <a:pt x="69820" y="111028"/>
                </a:moveTo>
                <a:lnTo>
                  <a:pt x="75048" y="114007"/>
                </a:lnTo>
                <a:lnTo>
                  <a:pt x="75139" y="114098"/>
                </a:lnTo>
                <a:lnTo>
                  <a:pt x="64501" y="114098"/>
                </a:lnTo>
                <a:lnTo>
                  <a:pt x="64622" y="114007"/>
                </a:lnTo>
                <a:lnTo>
                  <a:pt x="69820" y="111028"/>
                </a:lnTo>
                <a:close/>
                <a:moveTo>
                  <a:pt x="81431" y="111028"/>
                </a:moveTo>
                <a:lnTo>
                  <a:pt x="86629" y="114007"/>
                </a:lnTo>
                <a:lnTo>
                  <a:pt x="86750" y="114098"/>
                </a:lnTo>
                <a:lnTo>
                  <a:pt x="76112" y="114098"/>
                </a:lnTo>
                <a:lnTo>
                  <a:pt x="76233" y="114007"/>
                </a:lnTo>
                <a:lnTo>
                  <a:pt x="81431" y="111028"/>
                </a:lnTo>
                <a:close/>
                <a:moveTo>
                  <a:pt x="93042" y="111028"/>
                </a:moveTo>
                <a:lnTo>
                  <a:pt x="98270" y="114007"/>
                </a:lnTo>
                <a:lnTo>
                  <a:pt x="98361" y="114098"/>
                </a:lnTo>
                <a:lnTo>
                  <a:pt x="87723" y="114098"/>
                </a:lnTo>
                <a:lnTo>
                  <a:pt x="87844" y="114007"/>
                </a:lnTo>
                <a:lnTo>
                  <a:pt x="93042" y="111028"/>
                </a:lnTo>
                <a:close/>
                <a:moveTo>
                  <a:pt x="104684" y="111028"/>
                </a:moveTo>
                <a:lnTo>
                  <a:pt x="109881" y="114007"/>
                </a:lnTo>
                <a:lnTo>
                  <a:pt x="110003" y="114098"/>
                </a:lnTo>
                <a:lnTo>
                  <a:pt x="99364" y="114098"/>
                </a:lnTo>
                <a:lnTo>
                  <a:pt x="99456" y="114007"/>
                </a:lnTo>
                <a:lnTo>
                  <a:pt x="104684" y="111028"/>
                </a:lnTo>
                <a:close/>
                <a:moveTo>
                  <a:pt x="116295" y="111028"/>
                </a:moveTo>
                <a:lnTo>
                  <a:pt x="121493" y="114007"/>
                </a:lnTo>
                <a:lnTo>
                  <a:pt x="121614" y="114098"/>
                </a:lnTo>
                <a:lnTo>
                  <a:pt x="110976" y="114098"/>
                </a:lnTo>
                <a:lnTo>
                  <a:pt x="111097" y="114007"/>
                </a:lnTo>
                <a:lnTo>
                  <a:pt x="116295" y="111028"/>
                </a:lnTo>
                <a:close/>
                <a:moveTo>
                  <a:pt x="127936" y="111028"/>
                </a:moveTo>
                <a:lnTo>
                  <a:pt x="133134" y="114007"/>
                </a:lnTo>
                <a:lnTo>
                  <a:pt x="133256" y="114098"/>
                </a:lnTo>
                <a:lnTo>
                  <a:pt x="122617" y="114098"/>
                </a:lnTo>
                <a:lnTo>
                  <a:pt x="122739" y="114007"/>
                </a:lnTo>
                <a:lnTo>
                  <a:pt x="127936" y="111028"/>
                </a:lnTo>
                <a:close/>
                <a:moveTo>
                  <a:pt x="139548" y="111028"/>
                </a:moveTo>
                <a:lnTo>
                  <a:pt x="144776" y="114007"/>
                </a:lnTo>
                <a:lnTo>
                  <a:pt x="144867" y="114098"/>
                </a:lnTo>
                <a:lnTo>
                  <a:pt x="134228" y="114098"/>
                </a:lnTo>
                <a:lnTo>
                  <a:pt x="134350" y="114007"/>
                </a:lnTo>
                <a:lnTo>
                  <a:pt x="139548" y="111028"/>
                </a:lnTo>
                <a:close/>
                <a:moveTo>
                  <a:pt x="151159" y="111028"/>
                </a:moveTo>
                <a:lnTo>
                  <a:pt x="156356" y="114007"/>
                </a:lnTo>
                <a:lnTo>
                  <a:pt x="156478" y="114098"/>
                </a:lnTo>
                <a:lnTo>
                  <a:pt x="145840" y="114098"/>
                </a:lnTo>
                <a:lnTo>
                  <a:pt x="145931" y="114007"/>
                </a:lnTo>
                <a:lnTo>
                  <a:pt x="151159" y="111028"/>
                </a:lnTo>
                <a:close/>
                <a:moveTo>
                  <a:pt x="162770" y="111028"/>
                </a:moveTo>
                <a:lnTo>
                  <a:pt x="167968" y="114007"/>
                </a:lnTo>
                <a:lnTo>
                  <a:pt x="168089" y="114098"/>
                </a:lnTo>
                <a:lnTo>
                  <a:pt x="157451" y="114098"/>
                </a:lnTo>
                <a:lnTo>
                  <a:pt x="157572" y="114007"/>
                </a:lnTo>
                <a:lnTo>
                  <a:pt x="162770" y="111028"/>
                </a:lnTo>
                <a:close/>
                <a:moveTo>
                  <a:pt x="174411" y="111028"/>
                </a:moveTo>
                <a:lnTo>
                  <a:pt x="179609" y="114007"/>
                </a:lnTo>
                <a:lnTo>
                  <a:pt x="179731" y="114098"/>
                </a:lnTo>
                <a:lnTo>
                  <a:pt x="169092" y="114098"/>
                </a:lnTo>
                <a:lnTo>
                  <a:pt x="169183" y="114007"/>
                </a:lnTo>
                <a:lnTo>
                  <a:pt x="174411" y="111028"/>
                </a:lnTo>
                <a:close/>
                <a:moveTo>
                  <a:pt x="186023" y="111028"/>
                </a:moveTo>
                <a:lnTo>
                  <a:pt x="191220" y="114007"/>
                </a:lnTo>
                <a:lnTo>
                  <a:pt x="191342" y="114098"/>
                </a:lnTo>
                <a:lnTo>
                  <a:pt x="180703" y="114098"/>
                </a:lnTo>
                <a:lnTo>
                  <a:pt x="180825" y="114007"/>
                </a:lnTo>
                <a:lnTo>
                  <a:pt x="186023" y="111028"/>
                </a:lnTo>
                <a:close/>
                <a:moveTo>
                  <a:pt x="197634" y="111028"/>
                </a:moveTo>
                <a:lnTo>
                  <a:pt x="202862" y="114007"/>
                </a:lnTo>
                <a:lnTo>
                  <a:pt x="202953" y="114098"/>
                </a:lnTo>
                <a:lnTo>
                  <a:pt x="192315" y="114098"/>
                </a:lnTo>
                <a:lnTo>
                  <a:pt x="192436" y="114007"/>
                </a:lnTo>
                <a:lnTo>
                  <a:pt x="197634" y="111028"/>
                </a:lnTo>
                <a:close/>
                <a:moveTo>
                  <a:pt x="209245" y="111028"/>
                </a:moveTo>
                <a:lnTo>
                  <a:pt x="214443" y="114007"/>
                </a:lnTo>
                <a:lnTo>
                  <a:pt x="214564" y="114098"/>
                </a:lnTo>
                <a:lnTo>
                  <a:pt x="203926" y="114098"/>
                </a:lnTo>
                <a:lnTo>
                  <a:pt x="204017" y="114007"/>
                </a:lnTo>
                <a:lnTo>
                  <a:pt x="209245" y="111028"/>
                </a:lnTo>
                <a:close/>
                <a:moveTo>
                  <a:pt x="220856" y="111028"/>
                </a:moveTo>
                <a:lnTo>
                  <a:pt x="226084" y="114007"/>
                </a:lnTo>
                <a:lnTo>
                  <a:pt x="226175" y="114098"/>
                </a:lnTo>
                <a:lnTo>
                  <a:pt x="215537" y="114098"/>
                </a:lnTo>
                <a:lnTo>
                  <a:pt x="215658" y="114007"/>
                </a:lnTo>
                <a:lnTo>
                  <a:pt x="220856" y="111028"/>
                </a:lnTo>
                <a:close/>
                <a:moveTo>
                  <a:pt x="232498" y="111028"/>
                </a:moveTo>
                <a:lnTo>
                  <a:pt x="237695" y="114007"/>
                </a:lnTo>
                <a:lnTo>
                  <a:pt x="237817" y="114098"/>
                </a:lnTo>
                <a:lnTo>
                  <a:pt x="227178" y="114098"/>
                </a:lnTo>
                <a:lnTo>
                  <a:pt x="227270" y="114007"/>
                </a:lnTo>
                <a:lnTo>
                  <a:pt x="232498" y="111028"/>
                </a:lnTo>
                <a:close/>
                <a:moveTo>
                  <a:pt x="244109" y="111028"/>
                </a:moveTo>
                <a:lnTo>
                  <a:pt x="249337" y="114007"/>
                </a:lnTo>
                <a:lnTo>
                  <a:pt x="249428" y="114098"/>
                </a:lnTo>
                <a:lnTo>
                  <a:pt x="238790" y="114098"/>
                </a:lnTo>
                <a:lnTo>
                  <a:pt x="238911" y="114007"/>
                </a:lnTo>
                <a:lnTo>
                  <a:pt x="244109" y="111028"/>
                </a:lnTo>
                <a:close/>
                <a:moveTo>
                  <a:pt x="255750" y="111028"/>
                </a:moveTo>
                <a:lnTo>
                  <a:pt x="260948" y="114007"/>
                </a:lnTo>
                <a:lnTo>
                  <a:pt x="261070" y="114098"/>
                </a:lnTo>
                <a:lnTo>
                  <a:pt x="250431" y="114098"/>
                </a:lnTo>
                <a:lnTo>
                  <a:pt x="250553" y="114007"/>
                </a:lnTo>
                <a:lnTo>
                  <a:pt x="255750" y="111028"/>
                </a:lnTo>
                <a:close/>
                <a:moveTo>
                  <a:pt x="267362" y="111028"/>
                </a:moveTo>
                <a:lnTo>
                  <a:pt x="272590" y="114007"/>
                </a:lnTo>
                <a:lnTo>
                  <a:pt x="272681" y="114098"/>
                </a:lnTo>
                <a:lnTo>
                  <a:pt x="262042" y="114098"/>
                </a:lnTo>
                <a:lnTo>
                  <a:pt x="262164" y="114007"/>
                </a:lnTo>
                <a:lnTo>
                  <a:pt x="267362" y="111028"/>
                </a:lnTo>
                <a:close/>
                <a:moveTo>
                  <a:pt x="279003" y="111028"/>
                </a:moveTo>
                <a:lnTo>
                  <a:pt x="284322" y="114098"/>
                </a:lnTo>
                <a:lnTo>
                  <a:pt x="273684" y="114098"/>
                </a:lnTo>
                <a:lnTo>
                  <a:pt x="273805" y="114007"/>
                </a:lnTo>
                <a:lnTo>
                  <a:pt x="279003" y="111028"/>
                </a:lnTo>
                <a:close/>
                <a:moveTo>
                  <a:pt x="17023" y="114311"/>
                </a:moveTo>
                <a:lnTo>
                  <a:pt x="11703" y="117411"/>
                </a:lnTo>
                <a:lnTo>
                  <a:pt x="6384" y="114311"/>
                </a:lnTo>
                <a:close/>
                <a:moveTo>
                  <a:pt x="28664" y="114311"/>
                </a:moveTo>
                <a:lnTo>
                  <a:pt x="23345" y="117411"/>
                </a:lnTo>
                <a:lnTo>
                  <a:pt x="18026" y="114311"/>
                </a:lnTo>
                <a:close/>
                <a:moveTo>
                  <a:pt x="40275" y="114311"/>
                </a:moveTo>
                <a:lnTo>
                  <a:pt x="34956" y="117411"/>
                </a:lnTo>
                <a:lnTo>
                  <a:pt x="29637" y="114311"/>
                </a:lnTo>
                <a:close/>
                <a:moveTo>
                  <a:pt x="51886" y="114311"/>
                </a:moveTo>
                <a:lnTo>
                  <a:pt x="46567" y="117411"/>
                </a:lnTo>
                <a:lnTo>
                  <a:pt x="41248" y="114311"/>
                </a:lnTo>
                <a:close/>
                <a:moveTo>
                  <a:pt x="63528" y="114311"/>
                </a:moveTo>
                <a:lnTo>
                  <a:pt x="58209" y="117411"/>
                </a:lnTo>
                <a:lnTo>
                  <a:pt x="52889" y="114311"/>
                </a:lnTo>
                <a:close/>
                <a:moveTo>
                  <a:pt x="75109" y="114311"/>
                </a:moveTo>
                <a:lnTo>
                  <a:pt x="69789" y="117411"/>
                </a:lnTo>
                <a:lnTo>
                  <a:pt x="64470" y="114311"/>
                </a:lnTo>
                <a:close/>
                <a:moveTo>
                  <a:pt x="86750" y="114311"/>
                </a:moveTo>
                <a:lnTo>
                  <a:pt x="81431" y="117411"/>
                </a:lnTo>
                <a:lnTo>
                  <a:pt x="76112" y="114311"/>
                </a:lnTo>
                <a:close/>
                <a:moveTo>
                  <a:pt x="98361" y="114311"/>
                </a:moveTo>
                <a:lnTo>
                  <a:pt x="93042" y="117411"/>
                </a:lnTo>
                <a:lnTo>
                  <a:pt x="87723" y="114311"/>
                </a:lnTo>
                <a:close/>
                <a:moveTo>
                  <a:pt x="110003" y="114311"/>
                </a:moveTo>
                <a:lnTo>
                  <a:pt x="104684" y="117411"/>
                </a:lnTo>
                <a:lnTo>
                  <a:pt x="99364" y="114311"/>
                </a:lnTo>
                <a:close/>
                <a:moveTo>
                  <a:pt x="121614" y="114311"/>
                </a:moveTo>
                <a:lnTo>
                  <a:pt x="116295" y="117411"/>
                </a:lnTo>
                <a:lnTo>
                  <a:pt x="110976" y="114311"/>
                </a:lnTo>
                <a:close/>
                <a:moveTo>
                  <a:pt x="133256" y="114311"/>
                </a:moveTo>
                <a:lnTo>
                  <a:pt x="127936" y="117411"/>
                </a:lnTo>
                <a:lnTo>
                  <a:pt x="122617" y="114311"/>
                </a:lnTo>
                <a:close/>
                <a:moveTo>
                  <a:pt x="144867" y="114311"/>
                </a:moveTo>
                <a:lnTo>
                  <a:pt x="139548" y="117411"/>
                </a:lnTo>
                <a:lnTo>
                  <a:pt x="134228" y="114311"/>
                </a:lnTo>
                <a:close/>
                <a:moveTo>
                  <a:pt x="156478" y="114311"/>
                </a:moveTo>
                <a:lnTo>
                  <a:pt x="151159" y="117411"/>
                </a:lnTo>
                <a:lnTo>
                  <a:pt x="145840" y="114311"/>
                </a:lnTo>
                <a:close/>
                <a:moveTo>
                  <a:pt x="168089" y="114311"/>
                </a:moveTo>
                <a:lnTo>
                  <a:pt x="162770" y="117411"/>
                </a:lnTo>
                <a:lnTo>
                  <a:pt x="157451" y="114311"/>
                </a:lnTo>
                <a:close/>
                <a:moveTo>
                  <a:pt x="179731" y="114311"/>
                </a:moveTo>
                <a:lnTo>
                  <a:pt x="174411" y="117411"/>
                </a:lnTo>
                <a:lnTo>
                  <a:pt x="169092" y="114311"/>
                </a:lnTo>
                <a:close/>
                <a:moveTo>
                  <a:pt x="191342" y="114311"/>
                </a:moveTo>
                <a:lnTo>
                  <a:pt x="186023" y="117411"/>
                </a:lnTo>
                <a:lnTo>
                  <a:pt x="180703" y="114311"/>
                </a:lnTo>
                <a:close/>
                <a:moveTo>
                  <a:pt x="202953" y="114311"/>
                </a:moveTo>
                <a:lnTo>
                  <a:pt x="197634" y="117411"/>
                </a:lnTo>
                <a:lnTo>
                  <a:pt x="192315" y="114311"/>
                </a:lnTo>
                <a:close/>
                <a:moveTo>
                  <a:pt x="214564" y="114311"/>
                </a:moveTo>
                <a:lnTo>
                  <a:pt x="209245" y="117411"/>
                </a:lnTo>
                <a:lnTo>
                  <a:pt x="203926" y="114311"/>
                </a:lnTo>
                <a:close/>
                <a:moveTo>
                  <a:pt x="226175" y="114311"/>
                </a:moveTo>
                <a:lnTo>
                  <a:pt x="220856" y="117411"/>
                </a:lnTo>
                <a:lnTo>
                  <a:pt x="215537" y="114311"/>
                </a:lnTo>
                <a:close/>
                <a:moveTo>
                  <a:pt x="237817" y="114311"/>
                </a:moveTo>
                <a:lnTo>
                  <a:pt x="232498" y="117411"/>
                </a:lnTo>
                <a:lnTo>
                  <a:pt x="227178" y="114311"/>
                </a:lnTo>
                <a:close/>
                <a:moveTo>
                  <a:pt x="249428" y="114311"/>
                </a:moveTo>
                <a:lnTo>
                  <a:pt x="244109" y="117411"/>
                </a:lnTo>
                <a:lnTo>
                  <a:pt x="238790" y="114311"/>
                </a:lnTo>
                <a:close/>
                <a:moveTo>
                  <a:pt x="261070" y="114311"/>
                </a:moveTo>
                <a:lnTo>
                  <a:pt x="255750" y="117411"/>
                </a:lnTo>
                <a:lnTo>
                  <a:pt x="250431" y="114311"/>
                </a:lnTo>
                <a:close/>
                <a:moveTo>
                  <a:pt x="272681" y="114311"/>
                </a:moveTo>
                <a:lnTo>
                  <a:pt x="267362" y="117411"/>
                </a:lnTo>
                <a:lnTo>
                  <a:pt x="262042" y="114311"/>
                </a:lnTo>
                <a:close/>
                <a:moveTo>
                  <a:pt x="284292" y="114311"/>
                </a:moveTo>
                <a:lnTo>
                  <a:pt x="278973" y="117411"/>
                </a:lnTo>
                <a:lnTo>
                  <a:pt x="273653" y="114311"/>
                </a:lnTo>
                <a:close/>
                <a:moveTo>
                  <a:pt x="17174" y="114554"/>
                </a:moveTo>
                <a:lnTo>
                  <a:pt x="11855" y="123733"/>
                </a:lnTo>
                <a:lnTo>
                  <a:pt x="11855" y="117624"/>
                </a:lnTo>
                <a:lnTo>
                  <a:pt x="17174" y="114554"/>
                </a:lnTo>
                <a:close/>
                <a:moveTo>
                  <a:pt x="28816" y="114554"/>
                </a:moveTo>
                <a:lnTo>
                  <a:pt x="23497" y="123733"/>
                </a:lnTo>
                <a:lnTo>
                  <a:pt x="23497" y="117624"/>
                </a:lnTo>
                <a:lnTo>
                  <a:pt x="28816" y="114554"/>
                </a:lnTo>
                <a:close/>
                <a:moveTo>
                  <a:pt x="40427" y="114554"/>
                </a:moveTo>
                <a:lnTo>
                  <a:pt x="35108" y="123733"/>
                </a:lnTo>
                <a:lnTo>
                  <a:pt x="35108" y="117624"/>
                </a:lnTo>
                <a:lnTo>
                  <a:pt x="40427" y="114554"/>
                </a:lnTo>
                <a:close/>
                <a:moveTo>
                  <a:pt x="52008" y="114554"/>
                </a:moveTo>
                <a:lnTo>
                  <a:pt x="46689" y="123733"/>
                </a:lnTo>
                <a:lnTo>
                  <a:pt x="46689" y="117624"/>
                </a:lnTo>
                <a:lnTo>
                  <a:pt x="52008" y="114554"/>
                </a:lnTo>
                <a:close/>
                <a:moveTo>
                  <a:pt x="63650" y="114554"/>
                </a:moveTo>
                <a:lnTo>
                  <a:pt x="58330" y="123733"/>
                </a:lnTo>
                <a:lnTo>
                  <a:pt x="58330" y="117624"/>
                </a:lnTo>
                <a:lnTo>
                  <a:pt x="63650" y="114554"/>
                </a:lnTo>
                <a:close/>
                <a:moveTo>
                  <a:pt x="75261" y="114554"/>
                </a:moveTo>
                <a:lnTo>
                  <a:pt x="69941" y="123733"/>
                </a:lnTo>
                <a:lnTo>
                  <a:pt x="69941" y="117624"/>
                </a:lnTo>
                <a:lnTo>
                  <a:pt x="75261" y="114554"/>
                </a:lnTo>
                <a:close/>
                <a:moveTo>
                  <a:pt x="86902" y="114554"/>
                </a:moveTo>
                <a:lnTo>
                  <a:pt x="81583" y="123733"/>
                </a:lnTo>
                <a:lnTo>
                  <a:pt x="81583" y="117624"/>
                </a:lnTo>
                <a:lnTo>
                  <a:pt x="86902" y="114554"/>
                </a:lnTo>
                <a:close/>
                <a:moveTo>
                  <a:pt x="98513" y="114554"/>
                </a:moveTo>
                <a:lnTo>
                  <a:pt x="93194" y="123733"/>
                </a:lnTo>
                <a:lnTo>
                  <a:pt x="93194" y="117624"/>
                </a:lnTo>
                <a:lnTo>
                  <a:pt x="98513" y="114554"/>
                </a:lnTo>
                <a:close/>
                <a:moveTo>
                  <a:pt x="110155" y="114554"/>
                </a:moveTo>
                <a:lnTo>
                  <a:pt x="104836" y="123733"/>
                </a:lnTo>
                <a:lnTo>
                  <a:pt x="104836" y="117624"/>
                </a:lnTo>
                <a:lnTo>
                  <a:pt x="110155" y="114554"/>
                </a:lnTo>
                <a:close/>
                <a:moveTo>
                  <a:pt x="121736" y="114554"/>
                </a:moveTo>
                <a:lnTo>
                  <a:pt x="116416" y="123733"/>
                </a:lnTo>
                <a:lnTo>
                  <a:pt x="116416" y="117624"/>
                </a:lnTo>
                <a:lnTo>
                  <a:pt x="121736" y="114554"/>
                </a:lnTo>
                <a:close/>
                <a:moveTo>
                  <a:pt x="168241" y="114554"/>
                </a:moveTo>
                <a:lnTo>
                  <a:pt x="162922" y="123733"/>
                </a:lnTo>
                <a:lnTo>
                  <a:pt x="162922" y="117624"/>
                </a:lnTo>
                <a:lnTo>
                  <a:pt x="168241" y="114554"/>
                </a:lnTo>
                <a:close/>
                <a:moveTo>
                  <a:pt x="179822" y="114554"/>
                </a:moveTo>
                <a:lnTo>
                  <a:pt x="174503" y="123733"/>
                </a:lnTo>
                <a:lnTo>
                  <a:pt x="174503" y="117624"/>
                </a:lnTo>
                <a:lnTo>
                  <a:pt x="179822" y="114554"/>
                </a:lnTo>
                <a:close/>
                <a:moveTo>
                  <a:pt x="191463" y="114554"/>
                </a:moveTo>
                <a:lnTo>
                  <a:pt x="186144" y="123733"/>
                </a:lnTo>
                <a:lnTo>
                  <a:pt x="186144" y="117624"/>
                </a:lnTo>
                <a:lnTo>
                  <a:pt x="191463" y="114554"/>
                </a:lnTo>
                <a:close/>
                <a:moveTo>
                  <a:pt x="203075" y="114554"/>
                </a:moveTo>
                <a:lnTo>
                  <a:pt x="197755" y="123733"/>
                </a:lnTo>
                <a:lnTo>
                  <a:pt x="197755" y="117624"/>
                </a:lnTo>
                <a:lnTo>
                  <a:pt x="203075" y="114554"/>
                </a:lnTo>
                <a:close/>
                <a:moveTo>
                  <a:pt x="214716" y="114554"/>
                </a:moveTo>
                <a:lnTo>
                  <a:pt x="209397" y="123733"/>
                </a:lnTo>
                <a:lnTo>
                  <a:pt x="209397" y="117624"/>
                </a:lnTo>
                <a:lnTo>
                  <a:pt x="214716" y="114554"/>
                </a:lnTo>
                <a:close/>
                <a:moveTo>
                  <a:pt x="226327" y="114554"/>
                </a:moveTo>
                <a:lnTo>
                  <a:pt x="221008" y="123733"/>
                </a:lnTo>
                <a:lnTo>
                  <a:pt x="221008" y="117624"/>
                </a:lnTo>
                <a:lnTo>
                  <a:pt x="226327" y="114554"/>
                </a:lnTo>
                <a:close/>
                <a:moveTo>
                  <a:pt x="237969" y="114554"/>
                </a:moveTo>
                <a:lnTo>
                  <a:pt x="232650" y="123733"/>
                </a:lnTo>
                <a:lnTo>
                  <a:pt x="232650" y="117624"/>
                </a:lnTo>
                <a:lnTo>
                  <a:pt x="237969" y="114554"/>
                </a:lnTo>
                <a:close/>
                <a:moveTo>
                  <a:pt x="249550" y="114554"/>
                </a:moveTo>
                <a:lnTo>
                  <a:pt x="244230" y="123733"/>
                </a:lnTo>
                <a:lnTo>
                  <a:pt x="244230" y="117624"/>
                </a:lnTo>
                <a:lnTo>
                  <a:pt x="249550" y="114554"/>
                </a:lnTo>
                <a:close/>
                <a:moveTo>
                  <a:pt x="261191" y="114554"/>
                </a:moveTo>
                <a:lnTo>
                  <a:pt x="255872" y="123733"/>
                </a:lnTo>
                <a:lnTo>
                  <a:pt x="255872" y="117624"/>
                </a:lnTo>
                <a:lnTo>
                  <a:pt x="261191" y="114554"/>
                </a:lnTo>
                <a:close/>
                <a:moveTo>
                  <a:pt x="272802" y="114554"/>
                </a:moveTo>
                <a:lnTo>
                  <a:pt x="267483" y="123733"/>
                </a:lnTo>
                <a:lnTo>
                  <a:pt x="267483" y="117624"/>
                </a:lnTo>
                <a:lnTo>
                  <a:pt x="272802" y="114554"/>
                </a:lnTo>
                <a:close/>
                <a:moveTo>
                  <a:pt x="284444" y="114554"/>
                </a:moveTo>
                <a:lnTo>
                  <a:pt x="279125" y="123733"/>
                </a:lnTo>
                <a:lnTo>
                  <a:pt x="279125" y="117624"/>
                </a:lnTo>
                <a:lnTo>
                  <a:pt x="284444" y="114554"/>
                </a:lnTo>
                <a:close/>
                <a:moveTo>
                  <a:pt x="6262" y="114584"/>
                </a:moveTo>
                <a:lnTo>
                  <a:pt x="11582" y="117624"/>
                </a:lnTo>
                <a:lnTo>
                  <a:pt x="11582" y="123764"/>
                </a:lnTo>
                <a:lnTo>
                  <a:pt x="6262" y="114584"/>
                </a:lnTo>
                <a:close/>
                <a:moveTo>
                  <a:pt x="17904" y="114584"/>
                </a:moveTo>
                <a:lnTo>
                  <a:pt x="23223" y="117624"/>
                </a:lnTo>
                <a:lnTo>
                  <a:pt x="23223" y="123764"/>
                </a:lnTo>
                <a:lnTo>
                  <a:pt x="17904" y="114584"/>
                </a:lnTo>
                <a:close/>
                <a:moveTo>
                  <a:pt x="29515" y="114584"/>
                </a:moveTo>
                <a:lnTo>
                  <a:pt x="34834" y="117624"/>
                </a:lnTo>
                <a:lnTo>
                  <a:pt x="34834" y="123764"/>
                </a:lnTo>
                <a:lnTo>
                  <a:pt x="29515" y="114584"/>
                </a:lnTo>
                <a:close/>
                <a:moveTo>
                  <a:pt x="41126" y="114584"/>
                </a:moveTo>
                <a:lnTo>
                  <a:pt x="46446" y="117624"/>
                </a:lnTo>
                <a:lnTo>
                  <a:pt x="46446" y="123764"/>
                </a:lnTo>
                <a:lnTo>
                  <a:pt x="41126" y="114584"/>
                </a:lnTo>
                <a:close/>
                <a:moveTo>
                  <a:pt x="52737" y="114584"/>
                </a:moveTo>
                <a:lnTo>
                  <a:pt x="58057" y="117624"/>
                </a:lnTo>
                <a:lnTo>
                  <a:pt x="58057" y="123764"/>
                </a:lnTo>
                <a:lnTo>
                  <a:pt x="52737" y="114584"/>
                </a:lnTo>
                <a:close/>
                <a:moveTo>
                  <a:pt x="64379" y="114584"/>
                </a:moveTo>
                <a:lnTo>
                  <a:pt x="69698" y="117624"/>
                </a:lnTo>
                <a:lnTo>
                  <a:pt x="69698" y="123764"/>
                </a:lnTo>
                <a:lnTo>
                  <a:pt x="64379" y="114584"/>
                </a:lnTo>
                <a:close/>
                <a:moveTo>
                  <a:pt x="75990" y="114584"/>
                </a:moveTo>
                <a:lnTo>
                  <a:pt x="81309" y="117624"/>
                </a:lnTo>
                <a:lnTo>
                  <a:pt x="81309" y="123764"/>
                </a:lnTo>
                <a:lnTo>
                  <a:pt x="75990" y="114584"/>
                </a:lnTo>
                <a:close/>
                <a:moveTo>
                  <a:pt x="87632" y="114584"/>
                </a:moveTo>
                <a:lnTo>
                  <a:pt x="92951" y="117624"/>
                </a:lnTo>
                <a:lnTo>
                  <a:pt x="92951" y="123764"/>
                </a:lnTo>
                <a:lnTo>
                  <a:pt x="87632" y="114584"/>
                </a:lnTo>
                <a:close/>
                <a:moveTo>
                  <a:pt x="99243" y="114584"/>
                </a:moveTo>
                <a:lnTo>
                  <a:pt x="104562" y="117624"/>
                </a:lnTo>
                <a:lnTo>
                  <a:pt x="104562" y="123764"/>
                </a:lnTo>
                <a:lnTo>
                  <a:pt x="99243" y="114584"/>
                </a:lnTo>
                <a:close/>
                <a:moveTo>
                  <a:pt x="110824" y="114584"/>
                </a:moveTo>
                <a:lnTo>
                  <a:pt x="116143" y="117624"/>
                </a:lnTo>
                <a:lnTo>
                  <a:pt x="116143" y="123764"/>
                </a:lnTo>
                <a:lnTo>
                  <a:pt x="110824" y="114584"/>
                </a:lnTo>
                <a:close/>
                <a:moveTo>
                  <a:pt x="157329" y="114554"/>
                </a:moveTo>
                <a:lnTo>
                  <a:pt x="162648" y="117624"/>
                </a:lnTo>
                <a:lnTo>
                  <a:pt x="162648" y="123764"/>
                </a:lnTo>
                <a:lnTo>
                  <a:pt x="157329" y="114554"/>
                </a:lnTo>
                <a:close/>
                <a:moveTo>
                  <a:pt x="168971" y="114554"/>
                </a:moveTo>
                <a:lnTo>
                  <a:pt x="174290" y="117624"/>
                </a:lnTo>
                <a:lnTo>
                  <a:pt x="174290" y="123764"/>
                </a:lnTo>
                <a:lnTo>
                  <a:pt x="168971" y="114554"/>
                </a:lnTo>
                <a:close/>
                <a:moveTo>
                  <a:pt x="180551" y="114554"/>
                </a:moveTo>
                <a:lnTo>
                  <a:pt x="185871" y="117624"/>
                </a:lnTo>
                <a:lnTo>
                  <a:pt x="185871" y="123764"/>
                </a:lnTo>
                <a:lnTo>
                  <a:pt x="180551" y="114554"/>
                </a:lnTo>
                <a:close/>
                <a:moveTo>
                  <a:pt x="192193" y="114554"/>
                </a:moveTo>
                <a:lnTo>
                  <a:pt x="197512" y="117624"/>
                </a:lnTo>
                <a:lnTo>
                  <a:pt x="197512" y="123764"/>
                </a:lnTo>
                <a:lnTo>
                  <a:pt x="192193" y="114554"/>
                </a:lnTo>
                <a:close/>
                <a:moveTo>
                  <a:pt x="203804" y="114554"/>
                </a:moveTo>
                <a:lnTo>
                  <a:pt x="209123" y="117624"/>
                </a:lnTo>
                <a:lnTo>
                  <a:pt x="209123" y="123764"/>
                </a:lnTo>
                <a:lnTo>
                  <a:pt x="203804" y="114554"/>
                </a:lnTo>
                <a:close/>
                <a:moveTo>
                  <a:pt x="215446" y="114554"/>
                </a:moveTo>
                <a:lnTo>
                  <a:pt x="220765" y="117624"/>
                </a:lnTo>
                <a:lnTo>
                  <a:pt x="220765" y="123764"/>
                </a:lnTo>
                <a:lnTo>
                  <a:pt x="215446" y="114554"/>
                </a:lnTo>
                <a:close/>
                <a:moveTo>
                  <a:pt x="227057" y="114554"/>
                </a:moveTo>
                <a:lnTo>
                  <a:pt x="232376" y="117624"/>
                </a:lnTo>
                <a:lnTo>
                  <a:pt x="232376" y="123764"/>
                </a:lnTo>
                <a:lnTo>
                  <a:pt x="227057" y="114554"/>
                </a:lnTo>
                <a:close/>
                <a:moveTo>
                  <a:pt x="238668" y="114554"/>
                </a:moveTo>
                <a:lnTo>
                  <a:pt x="243987" y="117624"/>
                </a:lnTo>
                <a:lnTo>
                  <a:pt x="243987" y="123764"/>
                </a:lnTo>
                <a:lnTo>
                  <a:pt x="238668" y="114554"/>
                </a:lnTo>
                <a:close/>
                <a:moveTo>
                  <a:pt x="250279" y="114554"/>
                </a:moveTo>
                <a:lnTo>
                  <a:pt x="255598" y="117624"/>
                </a:lnTo>
                <a:lnTo>
                  <a:pt x="255598" y="123764"/>
                </a:lnTo>
                <a:lnTo>
                  <a:pt x="250279" y="114554"/>
                </a:lnTo>
                <a:close/>
                <a:moveTo>
                  <a:pt x="261890" y="114554"/>
                </a:moveTo>
                <a:lnTo>
                  <a:pt x="267210" y="117624"/>
                </a:lnTo>
                <a:lnTo>
                  <a:pt x="267210" y="123764"/>
                </a:lnTo>
                <a:lnTo>
                  <a:pt x="261890" y="114554"/>
                </a:lnTo>
                <a:close/>
                <a:moveTo>
                  <a:pt x="273532" y="114554"/>
                </a:moveTo>
                <a:lnTo>
                  <a:pt x="278851" y="117624"/>
                </a:lnTo>
                <a:lnTo>
                  <a:pt x="278851" y="123764"/>
                </a:lnTo>
                <a:lnTo>
                  <a:pt x="273532" y="114554"/>
                </a:lnTo>
                <a:close/>
                <a:moveTo>
                  <a:pt x="122465" y="114584"/>
                </a:moveTo>
                <a:lnTo>
                  <a:pt x="127784" y="117654"/>
                </a:lnTo>
                <a:lnTo>
                  <a:pt x="127784" y="123794"/>
                </a:lnTo>
                <a:lnTo>
                  <a:pt x="122465" y="114584"/>
                </a:lnTo>
                <a:close/>
                <a:moveTo>
                  <a:pt x="133377" y="114554"/>
                </a:moveTo>
                <a:lnTo>
                  <a:pt x="128058" y="123794"/>
                </a:lnTo>
                <a:lnTo>
                  <a:pt x="128058" y="117624"/>
                </a:lnTo>
                <a:lnTo>
                  <a:pt x="133377" y="114554"/>
                </a:lnTo>
                <a:close/>
                <a:moveTo>
                  <a:pt x="134076" y="114584"/>
                </a:moveTo>
                <a:lnTo>
                  <a:pt x="139396" y="117654"/>
                </a:lnTo>
                <a:lnTo>
                  <a:pt x="139396" y="123794"/>
                </a:lnTo>
                <a:lnTo>
                  <a:pt x="134076" y="114584"/>
                </a:lnTo>
                <a:close/>
                <a:moveTo>
                  <a:pt x="144988" y="114554"/>
                </a:moveTo>
                <a:lnTo>
                  <a:pt x="139669" y="123794"/>
                </a:lnTo>
                <a:lnTo>
                  <a:pt x="139669" y="117624"/>
                </a:lnTo>
                <a:lnTo>
                  <a:pt x="144988" y="114554"/>
                </a:lnTo>
                <a:close/>
                <a:moveTo>
                  <a:pt x="145718" y="114584"/>
                </a:moveTo>
                <a:lnTo>
                  <a:pt x="151037" y="117654"/>
                </a:lnTo>
                <a:lnTo>
                  <a:pt x="151037" y="123794"/>
                </a:lnTo>
                <a:lnTo>
                  <a:pt x="145718" y="114584"/>
                </a:lnTo>
                <a:close/>
                <a:moveTo>
                  <a:pt x="156630" y="114554"/>
                </a:moveTo>
                <a:lnTo>
                  <a:pt x="151311" y="123794"/>
                </a:lnTo>
                <a:lnTo>
                  <a:pt x="151311" y="117624"/>
                </a:lnTo>
                <a:lnTo>
                  <a:pt x="156630" y="114554"/>
                </a:lnTo>
                <a:close/>
                <a:moveTo>
                  <a:pt x="17661" y="114706"/>
                </a:moveTo>
                <a:lnTo>
                  <a:pt x="22980" y="123885"/>
                </a:lnTo>
                <a:lnTo>
                  <a:pt x="22980" y="123885"/>
                </a:lnTo>
                <a:lnTo>
                  <a:pt x="20518" y="122457"/>
                </a:lnTo>
                <a:lnTo>
                  <a:pt x="17661" y="120846"/>
                </a:lnTo>
                <a:lnTo>
                  <a:pt x="17661" y="114706"/>
                </a:lnTo>
                <a:close/>
                <a:moveTo>
                  <a:pt x="29302" y="114706"/>
                </a:moveTo>
                <a:lnTo>
                  <a:pt x="34622" y="123885"/>
                </a:lnTo>
                <a:lnTo>
                  <a:pt x="34622" y="123885"/>
                </a:lnTo>
                <a:lnTo>
                  <a:pt x="32160" y="122457"/>
                </a:lnTo>
                <a:lnTo>
                  <a:pt x="29302" y="120846"/>
                </a:lnTo>
                <a:lnTo>
                  <a:pt x="29302" y="114706"/>
                </a:lnTo>
                <a:close/>
                <a:moveTo>
                  <a:pt x="40883" y="114706"/>
                </a:moveTo>
                <a:lnTo>
                  <a:pt x="46202" y="123885"/>
                </a:lnTo>
                <a:lnTo>
                  <a:pt x="46202" y="123885"/>
                </a:lnTo>
                <a:lnTo>
                  <a:pt x="43740" y="122457"/>
                </a:lnTo>
                <a:lnTo>
                  <a:pt x="40883" y="120846"/>
                </a:lnTo>
                <a:lnTo>
                  <a:pt x="40883" y="114706"/>
                </a:lnTo>
                <a:close/>
                <a:moveTo>
                  <a:pt x="52525" y="114706"/>
                </a:moveTo>
                <a:lnTo>
                  <a:pt x="57844" y="123885"/>
                </a:lnTo>
                <a:lnTo>
                  <a:pt x="57844" y="123885"/>
                </a:lnTo>
                <a:lnTo>
                  <a:pt x="55351" y="122457"/>
                </a:lnTo>
                <a:lnTo>
                  <a:pt x="52525" y="120846"/>
                </a:lnTo>
                <a:lnTo>
                  <a:pt x="52525" y="114706"/>
                </a:lnTo>
                <a:close/>
                <a:moveTo>
                  <a:pt x="64136" y="114706"/>
                </a:moveTo>
                <a:lnTo>
                  <a:pt x="69455" y="123885"/>
                </a:lnTo>
                <a:lnTo>
                  <a:pt x="69455" y="123885"/>
                </a:lnTo>
                <a:lnTo>
                  <a:pt x="66993" y="122457"/>
                </a:lnTo>
                <a:lnTo>
                  <a:pt x="64136" y="120846"/>
                </a:lnTo>
                <a:lnTo>
                  <a:pt x="64136" y="114706"/>
                </a:lnTo>
                <a:close/>
                <a:moveTo>
                  <a:pt x="87389" y="114706"/>
                </a:moveTo>
                <a:lnTo>
                  <a:pt x="92708" y="123885"/>
                </a:lnTo>
                <a:lnTo>
                  <a:pt x="92708" y="123885"/>
                </a:lnTo>
                <a:lnTo>
                  <a:pt x="90215" y="122487"/>
                </a:lnTo>
                <a:lnTo>
                  <a:pt x="87389" y="120846"/>
                </a:lnTo>
                <a:lnTo>
                  <a:pt x="87389" y="114706"/>
                </a:lnTo>
                <a:close/>
                <a:moveTo>
                  <a:pt x="110611" y="114706"/>
                </a:moveTo>
                <a:lnTo>
                  <a:pt x="115930" y="123885"/>
                </a:lnTo>
                <a:lnTo>
                  <a:pt x="115930" y="123885"/>
                </a:lnTo>
                <a:lnTo>
                  <a:pt x="113468" y="122457"/>
                </a:lnTo>
                <a:lnTo>
                  <a:pt x="110611" y="120846"/>
                </a:lnTo>
                <a:lnTo>
                  <a:pt x="110611" y="114706"/>
                </a:lnTo>
                <a:close/>
                <a:moveTo>
                  <a:pt x="133864" y="114706"/>
                </a:moveTo>
                <a:lnTo>
                  <a:pt x="139183" y="123885"/>
                </a:lnTo>
                <a:lnTo>
                  <a:pt x="139183" y="123885"/>
                </a:lnTo>
                <a:lnTo>
                  <a:pt x="136721" y="122487"/>
                </a:lnTo>
                <a:lnTo>
                  <a:pt x="133864" y="120846"/>
                </a:lnTo>
                <a:lnTo>
                  <a:pt x="133864" y="114706"/>
                </a:lnTo>
                <a:close/>
                <a:moveTo>
                  <a:pt x="215202" y="114706"/>
                </a:moveTo>
                <a:lnTo>
                  <a:pt x="220522" y="123885"/>
                </a:lnTo>
                <a:lnTo>
                  <a:pt x="220522" y="123885"/>
                </a:lnTo>
                <a:lnTo>
                  <a:pt x="218060" y="122487"/>
                </a:lnTo>
                <a:lnTo>
                  <a:pt x="215202" y="120846"/>
                </a:lnTo>
                <a:lnTo>
                  <a:pt x="215202" y="114706"/>
                </a:lnTo>
                <a:close/>
                <a:moveTo>
                  <a:pt x="284657" y="114706"/>
                </a:moveTo>
                <a:lnTo>
                  <a:pt x="284657" y="120846"/>
                </a:lnTo>
                <a:lnTo>
                  <a:pt x="279337" y="123885"/>
                </a:lnTo>
                <a:lnTo>
                  <a:pt x="284657" y="114706"/>
                </a:lnTo>
                <a:close/>
                <a:moveTo>
                  <a:pt x="6050" y="114706"/>
                </a:moveTo>
                <a:lnTo>
                  <a:pt x="11369" y="123885"/>
                </a:lnTo>
                <a:lnTo>
                  <a:pt x="8907" y="122487"/>
                </a:lnTo>
                <a:lnTo>
                  <a:pt x="6050" y="120846"/>
                </a:lnTo>
                <a:lnTo>
                  <a:pt x="6050" y="114706"/>
                </a:lnTo>
                <a:close/>
                <a:moveTo>
                  <a:pt x="75777" y="114706"/>
                </a:moveTo>
                <a:lnTo>
                  <a:pt x="81097" y="123885"/>
                </a:lnTo>
                <a:lnTo>
                  <a:pt x="78604" y="122457"/>
                </a:lnTo>
                <a:lnTo>
                  <a:pt x="75777" y="120846"/>
                </a:lnTo>
                <a:lnTo>
                  <a:pt x="75777" y="114706"/>
                </a:lnTo>
                <a:close/>
                <a:moveTo>
                  <a:pt x="99030" y="114706"/>
                </a:moveTo>
                <a:lnTo>
                  <a:pt x="104349" y="123885"/>
                </a:lnTo>
                <a:lnTo>
                  <a:pt x="101857" y="122457"/>
                </a:lnTo>
                <a:lnTo>
                  <a:pt x="99030" y="120846"/>
                </a:lnTo>
                <a:lnTo>
                  <a:pt x="99030" y="114706"/>
                </a:lnTo>
                <a:close/>
                <a:moveTo>
                  <a:pt x="122222" y="114706"/>
                </a:moveTo>
                <a:lnTo>
                  <a:pt x="127541" y="123885"/>
                </a:lnTo>
                <a:lnTo>
                  <a:pt x="125079" y="122457"/>
                </a:lnTo>
                <a:lnTo>
                  <a:pt x="122222" y="120846"/>
                </a:lnTo>
                <a:lnTo>
                  <a:pt x="122222" y="114706"/>
                </a:lnTo>
                <a:close/>
                <a:moveTo>
                  <a:pt x="145475" y="114706"/>
                </a:moveTo>
                <a:lnTo>
                  <a:pt x="150794" y="123885"/>
                </a:lnTo>
                <a:lnTo>
                  <a:pt x="148332" y="122487"/>
                </a:lnTo>
                <a:lnTo>
                  <a:pt x="145475" y="120846"/>
                </a:lnTo>
                <a:lnTo>
                  <a:pt x="145475" y="114706"/>
                </a:lnTo>
                <a:close/>
                <a:moveTo>
                  <a:pt x="157086" y="114706"/>
                </a:moveTo>
                <a:lnTo>
                  <a:pt x="162405" y="123885"/>
                </a:lnTo>
                <a:lnTo>
                  <a:pt x="159913" y="122487"/>
                </a:lnTo>
                <a:lnTo>
                  <a:pt x="157086" y="120846"/>
                </a:lnTo>
                <a:lnTo>
                  <a:pt x="157086" y="114706"/>
                </a:lnTo>
                <a:close/>
                <a:moveTo>
                  <a:pt x="168697" y="114706"/>
                </a:moveTo>
                <a:lnTo>
                  <a:pt x="174016" y="123885"/>
                </a:lnTo>
                <a:lnTo>
                  <a:pt x="171554" y="122487"/>
                </a:lnTo>
                <a:lnTo>
                  <a:pt x="168697" y="120846"/>
                </a:lnTo>
                <a:lnTo>
                  <a:pt x="168697" y="114706"/>
                </a:lnTo>
                <a:close/>
                <a:moveTo>
                  <a:pt x="180339" y="114706"/>
                </a:moveTo>
                <a:lnTo>
                  <a:pt x="185658" y="123885"/>
                </a:lnTo>
                <a:lnTo>
                  <a:pt x="183165" y="122487"/>
                </a:lnTo>
                <a:lnTo>
                  <a:pt x="180339" y="120846"/>
                </a:lnTo>
                <a:lnTo>
                  <a:pt x="180339" y="114706"/>
                </a:lnTo>
                <a:close/>
                <a:moveTo>
                  <a:pt x="191950" y="114706"/>
                </a:moveTo>
                <a:lnTo>
                  <a:pt x="197269" y="123885"/>
                </a:lnTo>
                <a:lnTo>
                  <a:pt x="194807" y="122487"/>
                </a:lnTo>
                <a:lnTo>
                  <a:pt x="191950" y="120846"/>
                </a:lnTo>
                <a:lnTo>
                  <a:pt x="191950" y="114706"/>
                </a:lnTo>
                <a:close/>
                <a:moveTo>
                  <a:pt x="203591" y="114706"/>
                </a:moveTo>
                <a:lnTo>
                  <a:pt x="208911" y="123885"/>
                </a:lnTo>
                <a:lnTo>
                  <a:pt x="206418" y="122487"/>
                </a:lnTo>
                <a:lnTo>
                  <a:pt x="203591" y="120846"/>
                </a:lnTo>
                <a:lnTo>
                  <a:pt x="203591" y="114706"/>
                </a:lnTo>
                <a:close/>
                <a:moveTo>
                  <a:pt x="226783" y="114706"/>
                </a:moveTo>
                <a:lnTo>
                  <a:pt x="232103" y="123885"/>
                </a:lnTo>
                <a:lnTo>
                  <a:pt x="229640" y="122487"/>
                </a:lnTo>
                <a:lnTo>
                  <a:pt x="226783" y="120846"/>
                </a:lnTo>
                <a:lnTo>
                  <a:pt x="226783" y="114706"/>
                </a:lnTo>
                <a:close/>
                <a:moveTo>
                  <a:pt x="238425" y="114706"/>
                </a:moveTo>
                <a:lnTo>
                  <a:pt x="243744" y="123885"/>
                </a:lnTo>
                <a:lnTo>
                  <a:pt x="241282" y="122487"/>
                </a:lnTo>
                <a:lnTo>
                  <a:pt x="238425" y="120846"/>
                </a:lnTo>
                <a:lnTo>
                  <a:pt x="238425" y="114706"/>
                </a:lnTo>
                <a:close/>
                <a:moveTo>
                  <a:pt x="250036" y="114706"/>
                </a:moveTo>
                <a:lnTo>
                  <a:pt x="255355" y="123885"/>
                </a:lnTo>
                <a:lnTo>
                  <a:pt x="252893" y="122487"/>
                </a:lnTo>
                <a:lnTo>
                  <a:pt x="250036" y="120846"/>
                </a:lnTo>
                <a:lnTo>
                  <a:pt x="250036" y="114706"/>
                </a:lnTo>
                <a:close/>
                <a:moveTo>
                  <a:pt x="261678" y="114706"/>
                </a:moveTo>
                <a:lnTo>
                  <a:pt x="266997" y="123885"/>
                </a:lnTo>
                <a:lnTo>
                  <a:pt x="264535" y="122487"/>
                </a:lnTo>
                <a:lnTo>
                  <a:pt x="261678" y="120846"/>
                </a:lnTo>
                <a:lnTo>
                  <a:pt x="261678" y="114706"/>
                </a:lnTo>
                <a:close/>
                <a:moveTo>
                  <a:pt x="273046" y="114706"/>
                </a:moveTo>
                <a:lnTo>
                  <a:pt x="273046" y="120846"/>
                </a:lnTo>
                <a:lnTo>
                  <a:pt x="270188" y="122487"/>
                </a:lnTo>
                <a:lnTo>
                  <a:pt x="267726" y="123885"/>
                </a:lnTo>
                <a:lnTo>
                  <a:pt x="273046" y="114706"/>
                </a:lnTo>
                <a:close/>
                <a:moveTo>
                  <a:pt x="273289" y="114706"/>
                </a:moveTo>
                <a:lnTo>
                  <a:pt x="278608" y="123885"/>
                </a:lnTo>
                <a:lnTo>
                  <a:pt x="276146" y="122487"/>
                </a:lnTo>
                <a:lnTo>
                  <a:pt x="273289" y="120846"/>
                </a:lnTo>
                <a:lnTo>
                  <a:pt x="273289" y="114706"/>
                </a:lnTo>
                <a:close/>
                <a:moveTo>
                  <a:pt x="40610" y="114706"/>
                </a:moveTo>
                <a:lnTo>
                  <a:pt x="40610" y="120846"/>
                </a:lnTo>
                <a:lnTo>
                  <a:pt x="37783" y="122487"/>
                </a:lnTo>
                <a:lnTo>
                  <a:pt x="35290" y="123946"/>
                </a:lnTo>
                <a:lnTo>
                  <a:pt x="35290" y="123946"/>
                </a:lnTo>
                <a:lnTo>
                  <a:pt x="40610" y="114706"/>
                </a:lnTo>
                <a:close/>
                <a:moveTo>
                  <a:pt x="87115" y="114706"/>
                </a:moveTo>
                <a:lnTo>
                  <a:pt x="87115" y="120846"/>
                </a:lnTo>
                <a:lnTo>
                  <a:pt x="84288" y="122487"/>
                </a:lnTo>
                <a:lnTo>
                  <a:pt x="81796" y="123946"/>
                </a:lnTo>
                <a:lnTo>
                  <a:pt x="81796" y="123946"/>
                </a:lnTo>
                <a:lnTo>
                  <a:pt x="87115" y="114706"/>
                </a:lnTo>
                <a:close/>
                <a:moveTo>
                  <a:pt x="17418" y="114706"/>
                </a:moveTo>
                <a:lnTo>
                  <a:pt x="17418" y="120846"/>
                </a:lnTo>
                <a:lnTo>
                  <a:pt x="14560" y="122487"/>
                </a:lnTo>
                <a:lnTo>
                  <a:pt x="12098" y="123946"/>
                </a:lnTo>
                <a:lnTo>
                  <a:pt x="12098" y="123946"/>
                </a:lnTo>
                <a:lnTo>
                  <a:pt x="17418" y="114706"/>
                </a:lnTo>
                <a:close/>
                <a:moveTo>
                  <a:pt x="52251" y="114706"/>
                </a:moveTo>
                <a:lnTo>
                  <a:pt x="52251" y="120846"/>
                </a:lnTo>
                <a:lnTo>
                  <a:pt x="49394" y="122487"/>
                </a:lnTo>
                <a:lnTo>
                  <a:pt x="46932" y="123946"/>
                </a:lnTo>
                <a:lnTo>
                  <a:pt x="46932" y="123946"/>
                </a:lnTo>
                <a:lnTo>
                  <a:pt x="52251" y="114706"/>
                </a:lnTo>
                <a:close/>
                <a:moveTo>
                  <a:pt x="29029" y="114706"/>
                </a:moveTo>
                <a:lnTo>
                  <a:pt x="29029" y="120846"/>
                </a:lnTo>
                <a:lnTo>
                  <a:pt x="26172" y="122487"/>
                </a:lnTo>
                <a:lnTo>
                  <a:pt x="23710" y="123946"/>
                </a:lnTo>
                <a:lnTo>
                  <a:pt x="29029" y="114706"/>
                </a:lnTo>
                <a:close/>
                <a:moveTo>
                  <a:pt x="63862" y="114706"/>
                </a:moveTo>
                <a:lnTo>
                  <a:pt x="63862" y="120846"/>
                </a:lnTo>
                <a:lnTo>
                  <a:pt x="61005" y="122487"/>
                </a:lnTo>
                <a:lnTo>
                  <a:pt x="58543" y="123946"/>
                </a:lnTo>
                <a:lnTo>
                  <a:pt x="63862" y="114706"/>
                </a:lnTo>
                <a:close/>
                <a:moveTo>
                  <a:pt x="75504" y="114706"/>
                </a:moveTo>
                <a:lnTo>
                  <a:pt x="75504" y="120846"/>
                </a:lnTo>
                <a:lnTo>
                  <a:pt x="72647" y="122487"/>
                </a:lnTo>
                <a:lnTo>
                  <a:pt x="70185" y="123946"/>
                </a:lnTo>
                <a:lnTo>
                  <a:pt x="75504" y="114706"/>
                </a:lnTo>
                <a:close/>
                <a:moveTo>
                  <a:pt x="98757" y="114706"/>
                </a:moveTo>
                <a:lnTo>
                  <a:pt x="98757" y="120846"/>
                </a:lnTo>
                <a:lnTo>
                  <a:pt x="95899" y="122487"/>
                </a:lnTo>
                <a:lnTo>
                  <a:pt x="93437" y="123946"/>
                </a:lnTo>
                <a:lnTo>
                  <a:pt x="98757" y="114706"/>
                </a:lnTo>
                <a:close/>
                <a:moveTo>
                  <a:pt x="110337" y="114706"/>
                </a:moveTo>
                <a:lnTo>
                  <a:pt x="110337" y="120846"/>
                </a:lnTo>
                <a:lnTo>
                  <a:pt x="107480" y="122487"/>
                </a:lnTo>
                <a:lnTo>
                  <a:pt x="105018" y="123946"/>
                </a:lnTo>
                <a:lnTo>
                  <a:pt x="110337" y="114706"/>
                </a:lnTo>
                <a:close/>
                <a:moveTo>
                  <a:pt x="121979" y="114706"/>
                </a:moveTo>
                <a:lnTo>
                  <a:pt x="121979" y="120846"/>
                </a:lnTo>
                <a:lnTo>
                  <a:pt x="119122" y="122487"/>
                </a:lnTo>
                <a:lnTo>
                  <a:pt x="116660" y="123946"/>
                </a:lnTo>
                <a:lnTo>
                  <a:pt x="121979" y="114706"/>
                </a:lnTo>
                <a:close/>
                <a:moveTo>
                  <a:pt x="133590" y="114736"/>
                </a:moveTo>
                <a:lnTo>
                  <a:pt x="133590" y="120846"/>
                </a:lnTo>
                <a:lnTo>
                  <a:pt x="130733" y="122487"/>
                </a:lnTo>
                <a:lnTo>
                  <a:pt x="128271" y="123946"/>
                </a:lnTo>
                <a:lnTo>
                  <a:pt x="133590" y="114736"/>
                </a:lnTo>
                <a:close/>
                <a:moveTo>
                  <a:pt x="145232" y="114736"/>
                </a:moveTo>
                <a:lnTo>
                  <a:pt x="145232" y="120846"/>
                </a:lnTo>
                <a:lnTo>
                  <a:pt x="142374" y="122487"/>
                </a:lnTo>
                <a:lnTo>
                  <a:pt x="139912" y="123946"/>
                </a:lnTo>
                <a:lnTo>
                  <a:pt x="145232" y="114736"/>
                </a:lnTo>
                <a:close/>
                <a:moveTo>
                  <a:pt x="156843" y="114736"/>
                </a:moveTo>
                <a:lnTo>
                  <a:pt x="156843" y="120846"/>
                </a:lnTo>
                <a:lnTo>
                  <a:pt x="153986" y="122487"/>
                </a:lnTo>
                <a:lnTo>
                  <a:pt x="151523" y="123946"/>
                </a:lnTo>
                <a:lnTo>
                  <a:pt x="156843" y="114736"/>
                </a:lnTo>
                <a:close/>
                <a:moveTo>
                  <a:pt x="168484" y="114736"/>
                </a:moveTo>
                <a:lnTo>
                  <a:pt x="168484" y="120846"/>
                </a:lnTo>
                <a:lnTo>
                  <a:pt x="165627" y="122487"/>
                </a:lnTo>
                <a:lnTo>
                  <a:pt x="163165" y="123946"/>
                </a:lnTo>
                <a:lnTo>
                  <a:pt x="168484" y="114736"/>
                </a:lnTo>
                <a:close/>
                <a:moveTo>
                  <a:pt x="180065" y="114736"/>
                </a:moveTo>
                <a:lnTo>
                  <a:pt x="180065" y="120846"/>
                </a:lnTo>
                <a:lnTo>
                  <a:pt x="177208" y="122487"/>
                </a:lnTo>
                <a:lnTo>
                  <a:pt x="174746" y="123946"/>
                </a:lnTo>
                <a:lnTo>
                  <a:pt x="180065" y="114736"/>
                </a:lnTo>
                <a:close/>
                <a:moveTo>
                  <a:pt x="191676" y="114736"/>
                </a:moveTo>
                <a:lnTo>
                  <a:pt x="191676" y="120846"/>
                </a:lnTo>
                <a:lnTo>
                  <a:pt x="188849" y="122487"/>
                </a:lnTo>
                <a:lnTo>
                  <a:pt x="186357" y="123946"/>
                </a:lnTo>
                <a:lnTo>
                  <a:pt x="191676" y="114736"/>
                </a:lnTo>
                <a:close/>
                <a:moveTo>
                  <a:pt x="203318" y="114736"/>
                </a:moveTo>
                <a:lnTo>
                  <a:pt x="203318" y="120846"/>
                </a:lnTo>
                <a:lnTo>
                  <a:pt x="200461" y="122487"/>
                </a:lnTo>
                <a:lnTo>
                  <a:pt x="197999" y="123946"/>
                </a:lnTo>
                <a:lnTo>
                  <a:pt x="203318" y="114736"/>
                </a:lnTo>
                <a:close/>
                <a:moveTo>
                  <a:pt x="214929" y="114736"/>
                </a:moveTo>
                <a:lnTo>
                  <a:pt x="214929" y="120846"/>
                </a:lnTo>
                <a:lnTo>
                  <a:pt x="212072" y="122487"/>
                </a:lnTo>
                <a:lnTo>
                  <a:pt x="209610" y="123946"/>
                </a:lnTo>
                <a:lnTo>
                  <a:pt x="214929" y="114736"/>
                </a:lnTo>
                <a:close/>
                <a:moveTo>
                  <a:pt x="226570" y="114736"/>
                </a:moveTo>
                <a:lnTo>
                  <a:pt x="226570" y="120846"/>
                </a:lnTo>
                <a:lnTo>
                  <a:pt x="223713" y="122487"/>
                </a:lnTo>
                <a:lnTo>
                  <a:pt x="221251" y="123946"/>
                </a:lnTo>
                <a:lnTo>
                  <a:pt x="226570" y="114736"/>
                </a:lnTo>
                <a:close/>
                <a:moveTo>
                  <a:pt x="238182" y="114736"/>
                </a:moveTo>
                <a:lnTo>
                  <a:pt x="238182" y="120846"/>
                </a:lnTo>
                <a:lnTo>
                  <a:pt x="235355" y="122487"/>
                </a:lnTo>
                <a:lnTo>
                  <a:pt x="232862" y="123946"/>
                </a:lnTo>
                <a:lnTo>
                  <a:pt x="238182" y="114736"/>
                </a:lnTo>
                <a:close/>
                <a:moveTo>
                  <a:pt x="249793" y="114736"/>
                </a:moveTo>
                <a:lnTo>
                  <a:pt x="249793" y="120846"/>
                </a:lnTo>
                <a:lnTo>
                  <a:pt x="246936" y="122487"/>
                </a:lnTo>
                <a:lnTo>
                  <a:pt x="244474" y="123946"/>
                </a:lnTo>
                <a:lnTo>
                  <a:pt x="249793" y="114736"/>
                </a:lnTo>
                <a:close/>
                <a:moveTo>
                  <a:pt x="261404" y="114736"/>
                </a:moveTo>
                <a:lnTo>
                  <a:pt x="261404" y="120846"/>
                </a:lnTo>
                <a:lnTo>
                  <a:pt x="258547" y="122487"/>
                </a:lnTo>
                <a:lnTo>
                  <a:pt x="256085" y="123946"/>
                </a:lnTo>
                <a:lnTo>
                  <a:pt x="261404" y="114736"/>
                </a:lnTo>
                <a:close/>
                <a:moveTo>
                  <a:pt x="156964" y="121058"/>
                </a:moveTo>
                <a:lnTo>
                  <a:pt x="159822" y="122669"/>
                </a:lnTo>
                <a:lnTo>
                  <a:pt x="162284" y="124128"/>
                </a:lnTo>
                <a:lnTo>
                  <a:pt x="151645" y="124128"/>
                </a:lnTo>
                <a:lnTo>
                  <a:pt x="154107" y="122669"/>
                </a:lnTo>
                <a:lnTo>
                  <a:pt x="156964" y="121058"/>
                </a:lnTo>
                <a:close/>
                <a:moveTo>
                  <a:pt x="168575" y="121058"/>
                </a:moveTo>
                <a:lnTo>
                  <a:pt x="171433" y="122669"/>
                </a:lnTo>
                <a:lnTo>
                  <a:pt x="173895" y="124128"/>
                </a:lnTo>
                <a:lnTo>
                  <a:pt x="163256" y="124128"/>
                </a:lnTo>
                <a:lnTo>
                  <a:pt x="165749" y="122669"/>
                </a:lnTo>
                <a:lnTo>
                  <a:pt x="168575" y="121058"/>
                </a:lnTo>
                <a:close/>
                <a:moveTo>
                  <a:pt x="180217" y="121058"/>
                </a:moveTo>
                <a:lnTo>
                  <a:pt x="183074" y="122669"/>
                </a:lnTo>
                <a:lnTo>
                  <a:pt x="185536" y="124128"/>
                </a:lnTo>
                <a:lnTo>
                  <a:pt x="174898" y="124128"/>
                </a:lnTo>
                <a:lnTo>
                  <a:pt x="177360" y="122669"/>
                </a:lnTo>
                <a:lnTo>
                  <a:pt x="180217" y="121058"/>
                </a:lnTo>
                <a:close/>
                <a:moveTo>
                  <a:pt x="191828" y="121058"/>
                </a:moveTo>
                <a:lnTo>
                  <a:pt x="194685" y="122669"/>
                </a:lnTo>
                <a:lnTo>
                  <a:pt x="197147" y="124128"/>
                </a:lnTo>
                <a:lnTo>
                  <a:pt x="186509" y="124128"/>
                </a:lnTo>
                <a:lnTo>
                  <a:pt x="189001" y="122669"/>
                </a:lnTo>
                <a:lnTo>
                  <a:pt x="191828" y="121058"/>
                </a:lnTo>
                <a:close/>
                <a:moveTo>
                  <a:pt x="203470" y="121058"/>
                </a:moveTo>
                <a:lnTo>
                  <a:pt x="206327" y="122669"/>
                </a:lnTo>
                <a:lnTo>
                  <a:pt x="208789" y="124128"/>
                </a:lnTo>
                <a:lnTo>
                  <a:pt x="198151" y="124128"/>
                </a:lnTo>
                <a:lnTo>
                  <a:pt x="200613" y="122669"/>
                </a:lnTo>
                <a:lnTo>
                  <a:pt x="203470" y="121058"/>
                </a:lnTo>
                <a:close/>
                <a:moveTo>
                  <a:pt x="215051" y="121058"/>
                </a:moveTo>
                <a:lnTo>
                  <a:pt x="217908" y="122669"/>
                </a:lnTo>
                <a:lnTo>
                  <a:pt x="220370" y="124128"/>
                </a:lnTo>
                <a:lnTo>
                  <a:pt x="209731" y="124128"/>
                </a:lnTo>
                <a:lnTo>
                  <a:pt x="212193" y="122669"/>
                </a:lnTo>
                <a:lnTo>
                  <a:pt x="215051" y="121058"/>
                </a:lnTo>
                <a:close/>
                <a:moveTo>
                  <a:pt x="226692" y="121058"/>
                </a:moveTo>
                <a:lnTo>
                  <a:pt x="229519" y="122669"/>
                </a:lnTo>
                <a:lnTo>
                  <a:pt x="232011" y="124128"/>
                </a:lnTo>
                <a:lnTo>
                  <a:pt x="221373" y="124128"/>
                </a:lnTo>
                <a:lnTo>
                  <a:pt x="223835" y="122669"/>
                </a:lnTo>
                <a:lnTo>
                  <a:pt x="226692" y="121058"/>
                </a:lnTo>
                <a:close/>
                <a:moveTo>
                  <a:pt x="238303" y="121058"/>
                </a:moveTo>
                <a:lnTo>
                  <a:pt x="241160" y="122669"/>
                </a:lnTo>
                <a:lnTo>
                  <a:pt x="243622" y="124128"/>
                </a:lnTo>
                <a:lnTo>
                  <a:pt x="232984" y="124128"/>
                </a:lnTo>
                <a:lnTo>
                  <a:pt x="235446" y="122669"/>
                </a:lnTo>
                <a:lnTo>
                  <a:pt x="238303" y="121058"/>
                </a:lnTo>
                <a:close/>
                <a:moveTo>
                  <a:pt x="249945" y="121058"/>
                </a:moveTo>
                <a:lnTo>
                  <a:pt x="252772" y="122669"/>
                </a:lnTo>
                <a:lnTo>
                  <a:pt x="255264" y="124128"/>
                </a:lnTo>
                <a:lnTo>
                  <a:pt x="244626" y="124128"/>
                </a:lnTo>
                <a:lnTo>
                  <a:pt x="247088" y="122669"/>
                </a:lnTo>
                <a:lnTo>
                  <a:pt x="249945" y="121058"/>
                </a:lnTo>
                <a:close/>
                <a:moveTo>
                  <a:pt x="261556" y="121058"/>
                </a:moveTo>
                <a:lnTo>
                  <a:pt x="264413" y="122669"/>
                </a:lnTo>
                <a:lnTo>
                  <a:pt x="266875" y="124128"/>
                </a:lnTo>
                <a:lnTo>
                  <a:pt x="256237" y="124128"/>
                </a:lnTo>
                <a:lnTo>
                  <a:pt x="258699" y="122669"/>
                </a:lnTo>
                <a:lnTo>
                  <a:pt x="261556" y="121058"/>
                </a:lnTo>
                <a:close/>
                <a:moveTo>
                  <a:pt x="273198" y="121058"/>
                </a:moveTo>
                <a:lnTo>
                  <a:pt x="276024" y="122669"/>
                </a:lnTo>
                <a:lnTo>
                  <a:pt x="278517" y="124128"/>
                </a:lnTo>
                <a:lnTo>
                  <a:pt x="267878" y="124128"/>
                </a:lnTo>
                <a:lnTo>
                  <a:pt x="270340" y="122669"/>
                </a:lnTo>
                <a:lnTo>
                  <a:pt x="273198" y="121058"/>
                </a:lnTo>
                <a:close/>
                <a:moveTo>
                  <a:pt x="5898" y="121089"/>
                </a:moveTo>
                <a:lnTo>
                  <a:pt x="8755" y="122730"/>
                </a:lnTo>
                <a:lnTo>
                  <a:pt x="11217" y="124159"/>
                </a:lnTo>
                <a:lnTo>
                  <a:pt x="578" y="124159"/>
                </a:lnTo>
                <a:lnTo>
                  <a:pt x="5898" y="121089"/>
                </a:lnTo>
                <a:close/>
                <a:moveTo>
                  <a:pt x="17509" y="121089"/>
                </a:moveTo>
                <a:lnTo>
                  <a:pt x="20366" y="122730"/>
                </a:lnTo>
                <a:lnTo>
                  <a:pt x="22828" y="124159"/>
                </a:lnTo>
                <a:lnTo>
                  <a:pt x="12190" y="124159"/>
                </a:lnTo>
                <a:lnTo>
                  <a:pt x="14682" y="122730"/>
                </a:lnTo>
                <a:lnTo>
                  <a:pt x="17509" y="121089"/>
                </a:lnTo>
                <a:close/>
                <a:moveTo>
                  <a:pt x="29150" y="121089"/>
                </a:moveTo>
                <a:lnTo>
                  <a:pt x="32008" y="122730"/>
                </a:lnTo>
                <a:lnTo>
                  <a:pt x="34470" y="124159"/>
                </a:lnTo>
                <a:lnTo>
                  <a:pt x="23831" y="124159"/>
                </a:lnTo>
                <a:lnTo>
                  <a:pt x="26293" y="122730"/>
                </a:lnTo>
                <a:lnTo>
                  <a:pt x="29150" y="121089"/>
                </a:lnTo>
                <a:close/>
                <a:moveTo>
                  <a:pt x="40762" y="121089"/>
                </a:moveTo>
                <a:lnTo>
                  <a:pt x="43619" y="122730"/>
                </a:lnTo>
                <a:lnTo>
                  <a:pt x="46081" y="124159"/>
                </a:lnTo>
                <a:lnTo>
                  <a:pt x="35442" y="124159"/>
                </a:lnTo>
                <a:lnTo>
                  <a:pt x="37935" y="122730"/>
                </a:lnTo>
                <a:lnTo>
                  <a:pt x="40762" y="121089"/>
                </a:lnTo>
                <a:close/>
                <a:moveTo>
                  <a:pt x="52403" y="121089"/>
                </a:moveTo>
                <a:lnTo>
                  <a:pt x="55260" y="122730"/>
                </a:lnTo>
                <a:lnTo>
                  <a:pt x="57722" y="124159"/>
                </a:lnTo>
                <a:lnTo>
                  <a:pt x="47084" y="124159"/>
                </a:lnTo>
                <a:lnTo>
                  <a:pt x="49546" y="122730"/>
                </a:lnTo>
                <a:lnTo>
                  <a:pt x="52403" y="121089"/>
                </a:lnTo>
                <a:close/>
                <a:moveTo>
                  <a:pt x="64014" y="121089"/>
                </a:moveTo>
                <a:lnTo>
                  <a:pt x="66871" y="122730"/>
                </a:lnTo>
                <a:lnTo>
                  <a:pt x="69334" y="124159"/>
                </a:lnTo>
                <a:lnTo>
                  <a:pt x="58695" y="124159"/>
                </a:lnTo>
                <a:lnTo>
                  <a:pt x="61187" y="122730"/>
                </a:lnTo>
                <a:lnTo>
                  <a:pt x="64014" y="121089"/>
                </a:lnTo>
                <a:close/>
                <a:moveTo>
                  <a:pt x="75625" y="121089"/>
                </a:moveTo>
                <a:lnTo>
                  <a:pt x="78452" y="122730"/>
                </a:lnTo>
                <a:lnTo>
                  <a:pt x="80945" y="124159"/>
                </a:lnTo>
                <a:lnTo>
                  <a:pt x="70306" y="124159"/>
                </a:lnTo>
                <a:lnTo>
                  <a:pt x="72768" y="122730"/>
                </a:lnTo>
                <a:lnTo>
                  <a:pt x="75625" y="121089"/>
                </a:lnTo>
                <a:close/>
                <a:moveTo>
                  <a:pt x="87237" y="121089"/>
                </a:moveTo>
                <a:lnTo>
                  <a:pt x="90094" y="122730"/>
                </a:lnTo>
                <a:lnTo>
                  <a:pt x="92556" y="124159"/>
                </a:lnTo>
                <a:lnTo>
                  <a:pt x="81917" y="124159"/>
                </a:lnTo>
                <a:lnTo>
                  <a:pt x="84379" y="122730"/>
                </a:lnTo>
                <a:lnTo>
                  <a:pt x="87237" y="121089"/>
                </a:lnTo>
                <a:close/>
                <a:moveTo>
                  <a:pt x="98878" y="121089"/>
                </a:moveTo>
                <a:lnTo>
                  <a:pt x="101705" y="122730"/>
                </a:lnTo>
                <a:lnTo>
                  <a:pt x="104197" y="124159"/>
                </a:lnTo>
                <a:lnTo>
                  <a:pt x="93559" y="124159"/>
                </a:lnTo>
                <a:lnTo>
                  <a:pt x="96021" y="122730"/>
                </a:lnTo>
                <a:lnTo>
                  <a:pt x="98878" y="121089"/>
                </a:lnTo>
                <a:close/>
                <a:moveTo>
                  <a:pt x="110489" y="121089"/>
                </a:moveTo>
                <a:lnTo>
                  <a:pt x="113346" y="122730"/>
                </a:lnTo>
                <a:lnTo>
                  <a:pt x="115809" y="124159"/>
                </a:lnTo>
                <a:lnTo>
                  <a:pt x="105170" y="124159"/>
                </a:lnTo>
                <a:lnTo>
                  <a:pt x="107632" y="122730"/>
                </a:lnTo>
                <a:lnTo>
                  <a:pt x="110489" y="121089"/>
                </a:lnTo>
                <a:close/>
                <a:moveTo>
                  <a:pt x="122131" y="121089"/>
                </a:moveTo>
                <a:lnTo>
                  <a:pt x="124958" y="122730"/>
                </a:lnTo>
                <a:lnTo>
                  <a:pt x="127450" y="124159"/>
                </a:lnTo>
                <a:lnTo>
                  <a:pt x="116812" y="124159"/>
                </a:lnTo>
                <a:lnTo>
                  <a:pt x="119274" y="122730"/>
                </a:lnTo>
                <a:lnTo>
                  <a:pt x="122131" y="121089"/>
                </a:lnTo>
                <a:close/>
                <a:moveTo>
                  <a:pt x="133742" y="121089"/>
                </a:moveTo>
                <a:lnTo>
                  <a:pt x="136599" y="122730"/>
                </a:lnTo>
                <a:lnTo>
                  <a:pt x="139061" y="124159"/>
                </a:lnTo>
                <a:lnTo>
                  <a:pt x="128423" y="124159"/>
                </a:lnTo>
                <a:lnTo>
                  <a:pt x="130885" y="122730"/>
                </a:lnTo>
                <a:lnTo>
                  <a:pt x="133742" y="121089"/>
                </a:lnTo>
                <a:close/>
                <a:moveTo>
                  <a:pt x="145323" y="121089"/>
                </a:moveTo>
                <a:lnTo>
                  <a:pt x="148180" y="122730"/>
                </a:lnTo>
                <a:lnTo>
                  <a:pt x="150642" y="124159"/>
                </a:lnTo>
                <a:lnTo>
                  <a:pt x="140004" y="124159"/>
                </a:lnTo>
                <a:lnTo>
                  <a:pt x="142496" y="122730"/>
                </a:lnTo>
                <a:lnTo>
                  <a:pt x="145323" y="121089"/>
                </a:lnTo>
                <a:close/>
                <a:moveTo>
                  <a:pt x="11217" y="124402"/>
                </a:moveTo>
                <a:lnTo>
                  <a:pt x="5898" y="127472"/>
                </a:lnTo>
                <a:lnTo>
                  <a:pt x="578" y="124402"/>
                </a:lnTo>
                <a:close/>
                <a:moveTo>
                  <a:pt x="22828" y="124402"/>
                </a:moveTo>
                <a:lnTo>
                  <a:pt x="17509" y="127472"/>
                </a:lnTo>
                <a:lnTo>
                  <a:pt x="12190" y="124402"/>
                </a:lnTo>
                <a:close/>
                <a:moveTo>
                  <a:pt x="34470" y="124402"/>
                </a:moveTo>
                <a:lnTo>
                  <a:pt x="29150" y="127472"/>
                </a:lnTo>
                <a:lnTo>
                  <a:pt x="23831" y="124402"/>
                </a:lnTo>
                <a:close/>
                <a:moveTo>
                  <a:pt x="46081" y="124402"/>
                </a:moveTo>
                <a:lnTo>
                  <a:pt x="40762" y="127472"/>
                </a:lnTo>
                <a:lnTo>
                  <a:pt x="35442" y="124402"/>
                </a:lnTo>
                <a:close/>
                <a:moveTo>
                  <a:pt x="57722" y="124402"/>
                </a:moveTo>
                <a:lnTo>
                  <a:pt x="52403" y="127472"/>
                </a:lnTo>
                <a:lnTo>
                  <a:pt x="47084" y="124402"/>
                </a:lnTo>
                <a:close/>
                <a:moveTo>
                  <a:pt x="69334" y="124402"/>
                </a:moveTo>
                <a:lnTo>
                  <a:pt x="64014" y="127472"/>
                </a:lnTo>
                <a:lnTo>
                  <a:pt x="58695" y="124402"/>
                </a:lnTo>
                <a:close/>
                <a:moveTo>
                  <a:pt x="80945" y="124402"/>
                </a:moveTo>
                <a:lnTo>
                  <a:pt x="75625" y="127472"/>
                </a:lnTo>
                <a:lnTo>
                  <a:pt x="70306" y="124402"/>
                </a:lnTo>
                <a:close/>
                <a:moveTo>
                  <a:pt x="92556" y="124402"/>
                </a:moveTo>
                <a:lnTo>
                  <a:pt x="87237" y="127472"/>
                </a:lnTo>
                <a:lnTo>
                  <a:pt x="81917" y="124402"/>
                </a:lnTo>
                <a:close/>
                <a:moveTo>
                  <a:pt x="104197" y="124402"/>
                </a:moveTo>
                <a:lnTo>
                  <a:pt x="98878" y="127472"/>
                </a:lnTo>
                <a:lnTo>
                  <a:pt x="93559" y="124402"/>
                </a:lnTo>
                <a:close/>
                <a:moveTo>
                  <a:pt x="115809" y="124402"/>
                </a:moveTo>
                <a:lnTo>
                  <a:pt x="110489" y="127472"/>
                </a:lnTo>
                <a:lnTo>
                  <a:pt x="105170" y="124402"/>
                </a:lnTo>
                <a:close/>
                <a:moveTo>
                  <a:pt x="127450" y="124402"/>
                </a:moveTo>
                <a:lnTo>
                  <a:pt x="122131" y="127472"/>
                </a:lnTo>
                <a:lnTo>
                  <a:pt x="116812" y="124402"/>
                </a:lnTo>
                <a:close/>
                <a:moveTo>
                  <a:pt x="139061" y="124402"/>
                </a:moveTo>
                <a:lnTo>
                  <a:pt x="133742" y="127472"/>
                </a:lnTo>
                <a:lnTo>
                  <a:pt x="128423" y="124402"/>
                </a:lnTo>
                <a:close/>
                <a:moveTo>
                  <a:pt x="150642" y="124402"/>
                </a:moveTo>
                <a:lnTo>
                  <a:pt x="145323" y="127472"/>
                </a:lnTo>
                <a:lnTo>
                  <a:pt x="140004" y="124402"/>
                </a:lnTo>
                <a:close/>
                <a:moveTo>
                  <a:pt x="162284" y="124402"/>
                </a:moveTo>
                <a:lnTo>
                  <a:pt x="156964" y="127472"/>
                </a:lnTo>
                <a:lnTo>
                  <a:pt x="151645" y="124402"/>
                </a:lnTo>
                <a:close/>
                <a:moveTo>
                  <a:pt x="173895" y="124402"/>
                </a:moveTo>
                <a:lnTo>
                  <a:pt x="168575" y="127472"/>
                </a:lnTo>
                <a:lnTo>
                  <a:pt x="163256" y="124402"/>
                </a:lnTo>
                <a:close/>
                <a:moveTo>
                  <a:pt x="185536" y="124402"/>
                </a:moveTo>
                <a:lnTo>
                  <a:pt x="180217" y="127472"/>
                </a:lnTo>
                <a:lnTo>
                  <a:pt x="174898" y="124402"/>
                </a:lnTo>
                <a:close/>
                <a:moveTo>
                  <a:pt x="197147" y="124402"/>
                </a:moveTo>
                <a:lnTo>
                  <a:pt x="191828" y="127472"/>
                </a:lnTo>
                <a:lnTo>
                  <a:pt x="186509" y="124402"/>
                </a:lnTo>
                <a:close/>
                <a:moveTo>
                  <a:pt x="208789" y="124402"/>
                </a:moveTo>
                <a:lnTo>
                  <a:pt x="203470" y="127472"/>
                </a:lnTo>
                <a:lnTo>
                  <a:pt x="198151" y="124402"/>
                </a:lnTo>
                <a:close/>
                <a:moveTo>
                  <a:pt x="220370" y="124402"/>
                </a:moveTo>
                <a:lnTo>
                  <a:pt x="215051" y="127472"/>
                </a:lnTo>
                <a:lnTo>
                  <a:pt x="209731" y="124402"/>
                </a:lnTo>
                <a:close/>
                <a:moveTo>
                  <a:pt x="232011" y="124402"/>
                </a:moveTo>
                <a:lnTo>
                  <a:pt x="226692" y="127472"/>
                </a:lnTo>
                <a:lnTo>
                  <a:pt x="221373" y="124402"/>
                </a:lnTo>
                <a:close/>
                <a:moveTo>
                  <a:pt x="243622" y="124402"/>
                </a:moveTo>
                <a:lnTo>
                  <a:pt x="238303" y="127472"/>
                </a:lnTo>
                <a:lnTo>
                  <a:pt x="232984" y="124402"/>
                </a:lnTo>
                <a:close/>
                <a:moveTo>
                  <a:pt x="255264" y="124402"/>
                </a:moveTo>
                <a:lnTo>
                  <a:pt x="249945" y="127472"/>
                </a:lnTo>
                <a:lnTo>
                  <a:pt x="244626" y="124402"/>
                </a:lnTo>
                <a:close/>
                <a:moveTo>
                  <a:pt x="266875" y="124402"/>
                </a:moveTo>
                <a:lnTo>
                  <a:pt x="261556" y="127472"/>
                </a:lnTo>
                <a:lnTo>
                  <a:pt x="256237" y="124402"/>
                </a:lnTo>
                <a:close/>
                <a:moveTo>
                  <a:pt x="278517" y="124402"/>
                </a:moveTo>
                <a:lnTo>
                  <a:pt x="273198" y="127472"/>
                </a:lnTo>
                <a:lnTo>
                  <a:pt x="267878" y="124402"/>
                </a:lnTo>
                <a:close/>
                <a:moveTo>
                  <a:pt x="11369" y="124615"/>
                </a:moveTo>
                <a:lnTo>
                  <a:pt x="6050" y="133825"/>
                </a:lnTo>
                <a:lnTo>
                  <a:pt x="6050" y="127685"/>
                </a:lnTo>
                <a:lnTo>
                  <a:pt x="11369" y="124615"/>
                </a:lnTo>
                <a:close/>
                <a:moveTo>
                  <a:pt x="22980" y="124615"/>
                </a:moveTo>
                <a:lnTo>
                  <a:pt x="17661" y="133825"/>
                </a:lnTo>
                <a:lnTo>
                  <a:pt x="17661" y="127685"/>
                </a:lnTo>
                <a:lnTo>
                  <a:pt x="22980" y="124615"/>
                </a:lnTo>
                <a:close/>
                <a:moveTo>
                  <a:pt x="34622" y="124615"/>
                </a:moveTo>
                <a:lnTo>
                  <a:pt x="29302" y="133825"/>
                </a:lnTo>
                <a:lnTo>
                  <a:pt x="29302" y="127685"/>
                </a:lnTo>
                <a:lnTo>
                  <a:pt x="34622" y="124615"/>
                </a:lnTo>
                <a:close/>
                <a:moveTo>
                  <a:pt x="46202" y="124615"/>
                </a:moveTo>
                <a:lnTo>
                  <a:pt x="40883" y="133825"/>
                </a:lnTo>
                <a:lnTo>
                  <a:pt x="40883" y="127685"/>
                </a:lnTo>
                <a:lnTo>
                  <a:pt x="46202" y="124615"/>
                </a:lnTo>
                <a:close/>
                <a:moveTo>
                  <a:pt x="57844" y="124615"/>
                </a:moveTo>
                <a:lnTo>
                  <a:pt x="52525" y="133825"/>
                </a:lnTo>
                <a:lnTo>
                  <a:pt x="52525" y="127685"/>
                </a:lnTo>
                <a:lnTo>
                  <a:pt x="57844" y="124615"/>
                </a:lnTo>
                <a:close/>
                <a:moveTo>
                  <a:pt x="69455" y="124615"/>
                </a:moveTo>
                <a:lnTo>
                  <a:pt x="64136" y="133825"/>
                </a:lnTo>
                <a:lnTo>
                  <a:pt x="64136" y="127685"/>
                </a:lnTo>
                <a:lnTo>
                  <a:pt x="69455" y="124615"/>
                </a:lnTo>
                <a:close/>
                <a:moveTo>
                  <a:pt x="81097" y="124615"/>
                </a:moveTo>
                <a:lnTo>
                  <a:pt x="75777" y="133825"/>
                </a:lnTo>
                <a:lnTo>
                  <a:pt x="75777" y="127685"/>
                </a:lnTo>
                <a:lnTo>
                  <a:pt x="81097" y="124615"/>
                </a:lnTo>
                <a:close/>
                <a:moveTo>
                  <a:pt x="92708" y="124615"/>
                </a:moveTo>
                <a:lnTo>
                  <a:pt x="87389" y="133825"/>
                </a:lnTo>
                <a:lnTo>
                  <a:pt x="87389" y="127685"/>
                </a:lnTo>
                <a:lnTo>
                  <a:pt x="92708" y="124615"/>
                </a:lnTo>
                <a:close/>
                <a:moveTo>
                  <a:pt x="104349" y="124615"/>
                </a:moveTo>
                <a:lnTo>
                  <a:pt x="99030" y="133825"/>
                </a:lnTo>
                <a:lnTo>
                  <a:pt x="99030" y="127685"/>
                </a:lnTo>
                <a:lnTo>
                  <a:pt x="104349" y="124615"/>
                </a:lnTo>
                <a:close/>
                <a:moveTo>
                  <a:pt x="115930" y="124615"/>
                </a:moveTo>
                <a:lnTo>
                  <a:pt x="110611" y="133825"/>
                </a:lnTo>
                <a:lnTo>
                  <a:pt x="110611" y="127685"/>
                </a:lnTo>
                <a:lnTo>
                  <a:pt x="115930" y="124615"/>
                </a:lnTo>
                <a:close/>
                <a:moveTo>
                  <a:pt x="127541" y="124615"/>
                </a:moveTo>
                <a:lnTo>
                  <a:pt x="122222" y="133825"/>
                </a:lnTo>
                <a:lnTo>
                  <a:pt x="122222" y="127685"/>
                </a:lnTo>
                <a:lnTo>
                  <a:pt x="127541" y="124615"/>
                </a:lnTo>
                <a:close/>
                <a:moveTo>
                  <a:pt x="139183" y="124615"/>
                </a:moveTo>
                <a:lnTo>
                  <a:pt x="133864" y="133825"/>
                </a:lnTo>
                <a:lnTo>
                  <a:pt x="133864" y="127685"/>
                </a:lnTo>
                <a:lnTo>
                  <a:pt x="139183" y="124615"/>
                </a:lnTo>
                <a:close/>
                <a:moveTo>
                  <a:pt x="150794" y="124615"/>
                </a:moveTo>
                <a:lnTo>
                  <a:pt x="145475" y="133825"/>
                </a:lnTo>
                <a:lnTo>
                  <a:pt x="145475" y="127685"/>
                </a:lnTo>
                <a:lnTo>
                  <a:pt x="150794" y="124615"/>
                </a:lnTo>
                <a:close/>
                <a:moveTo>
                  <a:pt x="162436" y="124615"/>
                </a:moveTo>
                <a:lnTo>
                  <a:pt x="157116" y="133825"/>
                </a:lnTo>
                <a:lnTo>
                  <a:pt x="157116" y="127685"/>
                </a:lnTo>
                <a:lnTo>
                  <a:pt x="162436" y="124615"/>
                </a:lnTo>
                <a:close/>
                <a:moveTo>
                  <a:pt x="174047" y="124615"/>
                </a:moveTo>
                <a:lnTo>
                  <a:pt x="168727" y="133825"/>
                </a:lnTo>
                <a:lnTo>
                  <a:pt x="168727" y="127685"/>
                </a:lnTo>
                <a:lnTo>
                  <a:pt x="174047" y="124615"/>
                </a:lnTo>
                <a:close/>
                <a:moveTo>
                  <a:pt x="185658" y="124615"/>
                </a:moveTo>
                <a:lnTo>
                  <a:pt x="180339" y="133825"/>
                </a:lnTo>
                <a:lnTo>
                  <a:pt x="180339" y="127685"/>
                </a:lnTo>
                <a:lnTo>
                  <a:pt x="185658" y="124615"/>
                </a:lnTo>
                <a:close/>
                <a:moveTo>
                  <a:pt x="197269" y="124615"/>
                </a:moveTo>
                <a:lnTo>
                  <a:pt x="191950" y="133825"/>
                </a:lnTo>
                <a:lnTo>
                  <a:pt x="191950" y="127685"/>
                </a:lnTo>
                <a:lnTo>
                  <a:pt x="197269" y="124615"/>
                </a:lnTo>
                <a:close/>
                <a:moveTo>
                  <a:pt x="208911" y="124615"/>
                </a:moveTo>
                <a:lnTo>
                  <a:pt x="203591" y="133825"/>
                </a:lnTo>
                <a:lnTo>
                  <a:pt x="203591" y="127685"/>
                </a:lnTo>
                <a:lnTo>
                  <a:pt x="208911" y="124615"/>
                </a:lnTo>
                <a:close/>
                <a:moveTo>
                  <a:pt x="220522" y="124615"/>
                </a:moveTo>
                <a:lnTo>
                  <a:pt x="215202" y="133825"/>
                </a:lnTo>
                <a:lnTo>
                  <a:pt x="215202" y="127685"/>
                </a:lnTo>
                <a:lnTo>
                  <a:pt x="220522" y="124615"/>
                </a:lnTo>
                <a:close/>
                <a:moveTo>
                  <a:pt x="232163" y="124615"/>
                </a:moveTo>
                <a:lnTo>
                  <a:pt x="226844" y="133825"/>
                </a:lnTo>
                <a:lnTo>
                  <a:pt x="226844" y="127685"/>
                </a:lnTo>
                <a:lnTo>
                  <a:pt x="232163" y="124615"/>
                </a:lnTo>
                <a:close/>
                <a:moveTo>
                  <a:pt x="243774" y="124615"/>
                </a:moveTo>
                <a:lnTo>
                  <a:pt x="238455" y="133825"/>
                </a:lnTo>
                <a:lnTo>
                  <a:pt x="238455" y="127685"/>
                </a:lnTo>
                <a:lnTo>
                  <a:pt x="243774" y="124615"/>
                </a:lnTo>
                <a:close/>
                <a:moveTo>
                  <a:pt x="255355" y="124615"/>
                </a:moveTo>
                <a:lnTo>
                  <a:pt x="250036" y="133825"/>
                </a:lnTo>
                <a:lnTo>
                  <a:pt x="250036" y="127685"/>
                </a:lnTo>
                <a:lnTo>
                  <a:pt x="255355" y="124615"/>
                </a:lnTo>
                <a:close/>
                <a:moveTo>
                  <a:pt x="266997" y="124615"/>
                </a:moveTo>
                <a:lnTo>
                  <a:pt x="261678" y="133825"/>
                </a:lnTo>
                <a:lnTo>
                  <a:pt x="261678" y="127685"/>
                </a:lnTo>
                <a:lnTo>
                  <a:pt x="266997" y="124615"/>
                </a:lnTo>
                <a:close/>
                <a:moveTo>
                  <a:pt x="278608" y="124615"/>
                </a:moveTo>
                <a:lnTo>
                  <a:pt x="273289" y="133825"/>
                </a:lnTo>
                <a:lnTo>
                  <a:pt x="273289" y="127685"/>
                </a:lnTo>
                <a:lnTo>
                  <a:pt x="278608" y="124615"/>
                </a:lnTo>
                <a:close/>
                <a:moveTo>
                  <a:pt x="457" y="124645"/>
                </a:moveTo>
                <a:lnTo>
                  <a:pt x="5776" y="127685"/>
                </a:lnTo>
                <a:lnTo>
                  <a:pt x="5776" y="133855"/>
                </a:lnTo>
                <a:lnTo>
                  <a:pt x="457" y="124645"/>
                </a:lnTo>
                <a:close/>
                <a:moveTo>
                  <a:pt x="12098" y="124645"/>
                </a:moveTo>
                <a:lnTo>
                  <a:pt x="17418" y="127685"/>
                </a:lnTo>
                <a:lnTo>
                  <a:pt x="17418" y="133855"/>
                </a:lnTo>
                <a:lnTo>
                  <a:pt x="12098" y="124645"/>
                </a:lnTo>
                <a:close/>
                <a:moveTo>
                  <a:pt x="23710" y="124645"/>
                </a:moveTo>
                <a:lnTo>
                  <a:pt x="29029" y="127685"/>
                </a:lnTo>
                <a:lnTo>
                  <a:pt x="29029" y="133855"/>
                </a:lnTo>
                <a:lnTo>
                  <a:pt x="23710" y="124645"/>
                </a:lnTo>
                <a:close/>
                <a:moveTo>
                  <a:pt x="35290" y="124645"/>
                </a:moveTo>
                <a:lnTo>
                  <a:pt x="40610" y="127685"/>
                </a:lnTo>
                <a:lnTo>
                  <a:pt x="40610" y="133855"/>
                </a:lnTo>
                <a:lnTo>
                  <a:pt x="35290" y="124645"/>
                </a:lnTo>
                <a:close/>
                <a:moveTo>
                  <a:pt x="46932" y="124645"/>
                </a:moveTo>
                <a:lnTo>
                  <a:pt x="52251" y="127685"/>
                </a:lnTo>
                <a:lnTo>
                  <a:pt x="52251" y="133855"/>
                </a:lnTo>
                <a:lnTo>
                  <a:pt x="46932" y="124645"/>
                </a:lnTo>
                <a:close/>
                <a:moveTo>
                  <a:pt x="58543" y="124645"/>
                </a:moveTo>
                <a:lnTo>
                  <a:pt x="63862" y="127685"/>
                </a:lnTo>
                <a:lnTo>
                  <a:pt x="63862" y="133855"/>
                </a:lnTo>
                <a:lnTo>
                  <a:pt x="58543" y="124645"/>
                </a:lnTo>
                <a:close/>
                <a:moveTo>
                  <a:pt x="70185" y="124645"/>
                </a:moveTo>
                <a:lnTo>
                  <a:pt x="75504" y="127685"/>
                </a:lnTo>
                <a:lnTo>
                  <a:pt x="75504" y="133855"/>
                </a:lnTo>
                <a:lnTo>
                  <a:pt x="70185" y="124645"/>
                </a:lnTo>
                <a:close/>
                <a:moveTo>
                  <a:pt x="81796" y="124645"/>
                </a:moveTo>
                <a:lnTo>
                  <a:pt x="87115" y="127685"/>
                </a:lnTo>
                <a:lnTo>
                  <a:pt x="87115" y="133855"/>
                </a:lnTo>
                <a:lnTo>
                  <a:pt x="81796" y="124645"/>
                </a:lnTo>
                <a:close/>
                <a:moveTo>
                  <a:pt x="93437" y="124645"/>
                </a:moveTo>
                <a:lnTo>
                  <a:pt x="98757" y="127685"/>
                </a:lnTo>
                <a:lnTo>
                  <a:pt x="98757" y="133855"/>
                </a:lnTo>
                <a:lnTo>
                  <a:pt x="93437" y="124645"/>
                </a:lnTo>
                <a:close/>
                <a:moveTo>
                  <a:pt x="105018" y="124645"/>
                </a:moveTo>
                <a:lnTo>
                  <a:pt x="110337" y="127685"/>
                </a:lnTo>
                <a:lnTo>
                  <a:pt x="110337" y="133855"/>
                </a:lnTo>
                <a:lnTo>
                  <a:pt x="105018" y="124645"/>
                </a:lnTo>
                <a:close/>
                <a:moveTo>
                  <a:pt x="116660" y="124645"/>
                </a:moveTo>
                <a:lnTo>
                  <a:pt x="121979" y="127685"/>
                </a:lnTo>
                <a:lnTo>
                  <a:pt x="121979" y="133855"/>
                </a:lnTo>
                <a:lnTo>
                  <a:pt x="116660" y="124645"/>
                </a:lnTo>
                <a:close/>
                <a:moveTo>
                  <a:pt x="128271" y="124645"/>
                </a:moveTo>
                <a:lnTo>
                  <a:pt x="133590" y="127685"/>
                </a:lnTo>
                <a:lnTo>
                  <a:pt x="133590" y="133855"/>
                </a:lnTo>
                <a:lnTo>
                  <a:pt x="128271" y="124645"/>
                </a:lnTo>
                <a:close/>
                <a:moveTo>
                  <a:pt x="139912" y="124645"/>
                </a:moveTo>
                <a:lnTo>
                  <a:pt x="145232" y="127685"/>
                </a:lnTo>
                <a:lnTo>
                  <a:pt x="145232" y="133855"/>
                </a:lnTo>
                <a:lnTo>
                  <a:pt x="139912" y="124645"/>
                </a:lnTo>
                <a:close/>
                <a:moveTo>
                  <a:pt x="151523" y="124645"/>
                </a:moveTo>
                <a:lnTo>
                  <a:pt x="156843" y="127745"/>
                </a:lnTo>
                <a:lnTo>
                  <a:pt x="156843" y="133855"/>
                </a:lnTo>
                <a:lnTo>
                  <a:pt x="151523" y="124645"/>
                </a:lnTo>
                <a:close/>
                <a:moveTo>
                  <a:pt x="163165" y="124615"/>
                </a:moveTo>
                <a:lnTo>
                  <a:pt x="168484" y="127685"/>
                </a:lnTo>
                <a:lnTo>
                  <a:pt x="168484" y="133855"/>
                </a:lnTo>
                <a:lnTo>
                  <a:pt x="163165" y="124615"/>
                </a:lnTo>
                <a:close/>
                <a:moveTo>
                  <a:pt x="174746" y="124615"/>
                </a:moveTo>
                <a:lnTo>
                  <a:pt x="180065" y="127685"/>
                </a:lnTo>
                <a:lnTo>
                  <a:pt x="180065" y="133855"/>
                </a:lnTo>
                <a:lnTo>
                  <a:pt x="174746" y="124615"/>
                </a:lnTo>
                <a:close/>
                <a:moveTo>
                  <a:pt x="186357" y="124615"/>
                </a:moveTo>
                <a:lnTo>
                  <a:pt x="191676" y="127685"/>
                </a:lnTo>
                <a:lnTo>
                  <a:pt x="191676" y="133855"/>
                </a:lnTo>
                <a:lnTo>
                  <a:pt x="186357" y="124615"/>
                </a:lnTo>
                <a:close/>
                <a:moveTo>
                  <a:pt x="197999" y="124615"/>
                </a:moveTo>
                <a:lnTo>
                  <a:pt x="203318" y="127685"/>
                </a:lnTo>
                <a:lnTo>
                  <a:pt x="203318" y="133855"/>
                </a:lnTo>
                <a:lnTo>
                  <a:pt x="197999" y="124615"/>
                </a:lnTo>
                <a:close/>
                <a:moveTo>
                  <a:pt x="209610" y="124615"/>
                </a:moveTo>
                <a:lnTo>
                  <a:pt x="214929" y="127685"/>
                </a:lnTo>
                <a:lnTo>
                  <a:pt x="214929" y="133855"/>
                </a:lnTo>
                <a:lnTo>
                  <a:pt x="209610" y="124615"/>
                </a:lnTo>
                <a:close/>
                <a:moveTo>
                  <a:pt x="221251" y="124615"/>
                </a:moveTo>
                <a:lnTo>
                  <a:pt x="226570" y="127685"/>
                </a:lnTo>
                <a:lnTo>
                  <a:pt x="226570" y="133855"/>
                </a:lnTo>
                <a:lnTo>
                  <a:pt x="221251" y="124615"/>
                </a:lnTo>
                <a:close/>
                <a:moveTo>
                  <a:pt x="232862" y="124615"/>
                </a:moveTo>
                <a:lnTo>
                  <a:pt x="238182" y="127685"/>
                </a:lnTo>
                <a:lnTo>
                  <a:pt x="238182" y="133855"/>
                </a:lnTo>
                <a:lnTo>
                  <a:pt x="232862" y="124615"/>
                </a:lnTo>
                <a:close/>
                <a:moveTo>
                  <a:pt x="244474" y="124615"/>
                </a:moveTo>
                <a:lnTo>
                  <a:pt x="249793" y="127685"/>
                </a:lnTo>
                <a:lnTo>
                  <a:pt x="249793" y="133855"/>
                </a:lnTo>
                <a:lnTo>
                  <a:pt x="244474" y="124615"/>
                </a:lnTo>
                <a:close/>
                <a:moveTo>
                  <a:pt x="256085" y="124615"/>
                </a:moveTo>
                <a:lnTo>
                  <a:pt x="261404" y="127685"/>
                </a:lnTo>
                <a:lnTo>
                  <a:pt x="261404" y="133855"/>
                </a:lnTo>
                <a:lnTo>
                  <a:pt x="256085" y="124615"/>
                </a:lnTo>
                <a:close/>
                <a:moveTo>
                  <a:pt x="267726" y="124615"/>
                </a:moveTo>
                <a:lnTo>
                  <a:pt x="273046" y="127685"/>
                </a:lnTo>
                <a:lnTo>
                  <a:pt x="273046" y="133855"/>
                </a:lnTo>
                <a:lnTo>
                  <a:pt x="267726" y="124615"/>
                </a:lnTo>
                <a:close/>
                <a:moveTo>
                  <a:pt x="232376" y="124767"/>
                </a:moveTo>
                <a:lnTo>
                  <a:pt x="232376" y="130876"/>
                </a:lnTo>
                <a:lnTo>
                  <a:pt x="227057" y="133976"/>
                </a:lnTo>
                <a:lnTo>
                  <a:pt x="227057" y="133976"/>
                </a:lnTo>
                <a:lnTo>
                  <a:pt x="232376" y="124767"/>
                </a:lnTo>
                <a:close/>
                <a:moveTo>
                  <a:pt x="255872" y="124767"/>
                </a:moveTo>
                <a:lnTo>
                  <a:pt x="261191" y="133976"/>
                </a:lnTo>
                <a:lnTo>
                  <a:pt x="255872" y="130876"/>
                </a:lnTo>
                <a:lnTo>
                  <a:pt x="255872" y="124767"/>
                </a:lnTo>
                <a:close/>
                <a:moveTo>
                  <a:pt x="267210" y="124767"/>
                </a:moveTo>
                <a:lnTo>
                  <a:pt x="267210" y="130876"/>
                </a:lnTo>
                <a:lnTo>
                  <a:pt x="261890" y="133976"/>
                </a:lnTo>
                <a:lnTo>
                  <a:pt x="267210" y="124767"/>
                </a:lnTo>
                <a:close/>
                <a:moveTo>
                  <a:pt x="267483" y="124767"/>
                </a:moveTo>
                <a:lnTo>
                  <a:pt x="272802" y="133976"/>
                </a:lnTo>
                <a:lnTo>
                  <a:pt x="267483" y="130876"/>
                </a:lnTo>
                <a:lnTo>
                  <a:pt x="267483" y="124767"/>
                </a:lnTo>
                <a:close/>
                <a:moveTo>
                  <a:pt x="278851" y="124767"/>
                </a:moveTo>
                <a:lnTo>
                  <a:pt x="278851" y="130876"/>
                </a:lnTo>
                <a:lnTo>
                  <a:pt x="273532" y="133976"/>
                </a:lnTo>
                <a:lnTo>
                  <a:pt x="278851" y="124767"/>
                </a:lnTo>
                <a:close/>
                <a:moveTo>
                  <a:pt x="244" y="124767"/>
                </a:moveTo>
                <a:lnTo>
                  <a:pt x="5563" y="133976"/>
                </a:lnTo>
                <a:lnTo>
                  <a:pt x="214" y="130876"/>
                </a:lnTo>
                <a:lnTo>
                  <a:pt x="214" y="124767"/>
                </a:lnTo>
                <a:close/>
                <a:moveTo>
                  <a:pt x="11855" y="124767"/>
                </a:moveTo>
                <a:lnTo>
                  <a:pt x="17174" y="133976"/>
                </a:lnTo>
                <a:lnTo>
                  <a:pt x="11855" y="130876"/>
                </a:lnTo>
                <a:lnTo>
                  <a:pt x="11855" y="124767"/>
                </a:lnTo>
                <a:close/>
                <a:moveTo>
                  <a:pt x="23497" y="124767"/>
                </a:moveTo>
                <a:lnTo>
                  <a:pt x="28816" y="133976"/>
                </a:lnTo>
                <a:lnTo>
                  <a:pt x="23497" y="130876"/>
                </a:lnTo>
                <a:lnTo>
                  <a:pt x="23497" y="124767"/>
                </a:lnTo>
                <a:close/>
                <a:moveTo>
                  <a:pt x="35078" y="124767"/>
                </a:moveTo>
                <a:lnTo>
                  <a:pt x="40397" y="133976"/>
                </a:lnTo>
                <a:lnTo>
                  <a:pt x="35078" y="130876"/>
                </a:lnTo>
                <a:lnTo>
                  <a:pt x="35078" y="124767"/>
                </a:lnTo>
                <a:close/>
                <a:moveTo>
                  <a:pt x="46689" y="124767"/>
                </a:moveTo>
                <a:lnTo>
                  <a:pt x="52008" y="133976"/>
                </a:lnTo>
                <a:lnTo>
                  <a:pt x="46689" y="130876"/>
                </a:lnTo>
                <a:lnTo>
                  <a:pt x="46689" y="124767"/>
                </a:lnTo>
                <a:close/>
                <a:moveTo>
                  <a:pt x="58330" y="124767"/>
                </a:moveTo>
                <a:lnTo>
                  <a:pt x="63650" y="133976"/>
                </a:lnTo>
                <a:lnTo>
                  <a:pt x="58330" y="130876"/>
                </a:lnTo>
                <a:lnTo>
                  <a:pt x="58330" y="124767"/>
                </a:lnTo>
                <a:close/>
                <a:moveTo>
                  <a:pt x="69941" y="124767"/>
                </a:moveTo>
                <a:lnTo>
                  <a:pt x="75261" y="133976"/>
                </a:lnTo>
                <a:lnTo>
                  <a:pt x="69941" y="130876"/>
                </a:lnTo>
                <a:lnTo>
                  <a:pt x="69941" y="124767"/>
                </a:lnTo>
                <a:close/>
                <a:moveTo>
                  <a:pt x="81583" y="124767"/>
                </a:moveTo>
                <a:lnTo>
                  <a:pt x="86902" y="133976"/>
                </a:lnTo>
                <a:lnTo>
                  <a:pt x="81583" y="130876"/>
                </a:lnTo>
                <a:lnTo>
                  <a:pt x="81583" y="124767"/>
                </a:lnTo>
                <a:close/>
                <a:moveTo>
                  <a:pt x="93194" y="124767"/>
                </a:moveTo>
                <a:lnTo>
                  <a:pt x="98513" y="133976"/>
                </a:lnTo>
                <a:lnTo>
                  <a:pt x="93194" y="130876"/>
                </a:lnTo>
                <a:lnTo>
                  <a:pt x="93194" y="124767"/>
                </a:lnTo>
                <a:close/>
                <a:moveTo>
                  <a:pt x="104775" y="124767"/>
                </a:moveTo>
                <a:lnTo>
                  <a:pt x="110094" y="133976"/>
                </a:lnTo>
                <a:lnTo>
                  <a:pt x="104775" y="130876"/>
                </a:lnTo>
                <a:lnTo>
                  <a:pt x="104775" y="124767"/>
                </a:lnTo>
                <a:close/>
                <a:moveTo>
                  <a:pt x="116416" y="124767"/>
                </a:moveTo>
                <a:lnTo>
                  <a:pt x="121736" y="133976"/>
                </a:lnTo>
                <a:lnTo>
                  <a:pt x="116416" y="130876"/>
                </a:lnTo>
                <a:lnTo>
                  <a:pt x="116416" y="124767"/>
                </a:lnTo>
                <a:close/>
                <a:moveTo>
                  <a:pt x="128058" y="124767"/>
                </a:moveTo>
                <a:lnTo>
                  <a:pt x="133377" y="133976"/>
                </a:lnTo>
                <a:lnTo>
                  <a:pt x="128058" y="130876"/>
                </a:lnTo>
                <a:lnTo>
                  <a:pt x="128058" y="124767"/>
                </a:lnTo>
                <a:close/>
                <a:moveTo>
                  <a:pt x="139669" y="124767"/>
                </a:moveTo>
                <a:lnTo>
                  <a:pt x="144988" y="133976"/>
                </a:lnTo>
                <a:lnTo>
                  <a:pt x="139669" y="130876"/>
                </a:lnTo>
                <a:lnTo>
                  <a:pt x="139669" y="124767"/>
                </a:lnTo>
                <a:close/>
                <a:moveTo>
                  <a:pt x="151311" y="124767"/>
                </a:moveTo>
                <a:lnTo>
                  <a:pt x="156630" y="133976"/>
                </a:lnTo>
                <a:lnTo>
                  <a:pt x="151311" y="130876"/>
                </a:lnTo>
                <a:lnTo>
                  <a:pt x="151311" y="124767"/>
                </a:lnTo>
                <a:close/>
                <a:moveTo>
                  <a:pt x="162648" y="124767"/>
                </a:moveTo>
                <a:lnTo>
                  <a:pt x="162648" y="130876"/>
                </a:lnTo>
                <a:lnTo>
                  <a:pt x="157329" y="133976"/>
                </a:lnTo>
                <a:lnTo>
                  <a:pt x="162648" y="124767"/>
                </a:lnTo>
                <a:close/>
                <a:moveTo>
                  <a:pt x="162922" y="124767"/>
                </a:moveTo>
                <a:lnTo>
                  <a:pt x="168241" y="133976"/>
                </a:lnTo>
                <a:lnTo>
                  <a:pt x="162922" y="130876"/>
                </a:lnTo>
                <a:lnTo>
                  <a:pt x="162922" y="124767"/>
                </a:lnTo>
                <a:close/>
                <a:moveTo>
                  <a:pt x="174290" y="124767"/>
                </a:moveTo>
                <a:lnTo>
                  <a:pt x="174290" y="130876"/>
                </a:lnTo>
                <a:lnTo>
                  <a:pt x="168971" y="133976"/>
                </a:lnTo>
                <a:lnTo>
                  <a:pt x="174290" y="124767"/>
                </a:lnTo>
                <a:close/>
                <a:moveTo>
                  <a:pt x="174503" y="124767"/>
                </a:moveTo>
                <a:lnTo>
                  <a:pt x="179822" y="133976"/>
                </a:lnTo>
                <a:lnTo>
                  <a:pt x="174503" y="130876"/>
                </a:lnTo>
                <a:lnTo>
                  <a:pt x="174503" y="124767"/>
                </a:lnTo>
                <a:close/>
                <a:moveTo>
                  <a:pt x="185871" y="124767"/>
                </a:moveTo>
                <a:lnTo>
                  <a:pt x="185871" y="130876"/>
                </a:lnTo>
                <a:lnTo>
                  <a:pt x="180551" y="133976"/>
                </a:lnTo>
                <a:lnTo>
                  <a:pt x="185871" y="124767"/>
                </a:lnTo>
                <a:close/>
                <a:moveTo>
                  <a:pt x="186144" y="124767"/>
                </a:moveTo>
                <a:lnTo>
                  <a:pt x="191463" y="133976"/>
                </a:lnTo>
                <a:lnTo>
                  <a:pt x="186144" y="130876"/>
                </a:lnTo>
                <a:lnTo>
                  <a:pt x="186144" y="124767"/>
                </a:lnTo>
                <a:close/>
                <a:moveTo>
                  <a:pt x="197512" y="124767"/>
                </a:moveTo>
                <a:lnTo>
                  <a:pt x="197512" y="130876"/>
                </a:lnTo>
                <a:lnTo>
                  <a:pt x="192193" y="133976"/>
                </a:lnTo>
                <a:lnTo>
                  <a:pt x="197512" y="124767"/>
                </a:lnTo>
                <a:close/>
                <a:moveTo>
                  <a:pt x="197755" y="124767"/>
                </a:moveTo>
                <a:lnTo>
                  <a:pt x="203075" y="133976"/>
                </a:lnTo>
                <a:lnTo>
                  <a:pt x="197755" y="130876"/>
                </a:lnTo>
                <a:lnTo>
                  <a:pt x="197755" y="124767"/>
                </a:lnTo>
                <a:close/>
                <a:moveTo>
                  <a:pt x="209123" y="124767"/>
                </a:moveTo>
                <a:lnTo>
                  <a:pt x="209123" y="130876"/>
                </a:lnTo>
                <a:lnTo>
                  <a:pt x="203804" y="133976"/>
                </a:lnTo>
                <a:lnTo>
                  <a:pt x="209123" y="124767"/>
                </a:lnTo>
                <a:close/>
                <a:moveTo>
                  <a:pt x="209397" y="124767"/>
                </a:moveTo>
                <a:lnTo>
                  <a:pt x="214716" y="133976"/>
                </a:lnTo>
                <a:lnTo>
                  <a:pt x="209397" y="130876"/>
                </a:lnTo>
                <a:lnTo>
                  <a:pt x="209397" y="124767"/>
                </a:lnTo>
                <a:close/>
                <a:moveTo>
                  <a:pt x="220765" y="124767"/>
                </a:moveTo>
                <a:lnTo>
                  <a:pt x="220765" y="130876"/>
                </a:lnTo>
                <a:lnTo>
                  <a:pt x="215446" y="133976"/>
                </a:lnTo>
                <a:lnTo>
                  <a:pt x="220765" y="124767"/>
                </a:lnTo>
                <a:close/>
                <a:moveTo>
                  <a:pt x="221008" y="124767"/>
                </a:moveTo>
                <a:lnTo>
                  <a:pt x="226327" y="133976"/>
                </a:lnTo>
                <a:lnTo>
                  <a:pt x="221008" y="130876"/>
                </a:lnTo>
                <a:lnTo>
                  <a:pt x="221008" y="124767"/>
                </a:lnTo>
                <a:close/>
                <a:moveTo>
                  <a:pt x="232650" y="124767"/>
                </a:moveTo>
                <a:lnTo>
                  <a:pt x="237969" y="133976"/>
                </a:lnTo>
                <a:lnTo>
                  <a:pt x="232650" y="130876"/>
                </a:lnTo>
                <a:lnTo>
                  <a:pt x="232650" y="124767"/>
                </a:lnTo>
                <a:close/>
                <a:moveTo>
                  <a:pt x="243957" y="124767"/>
                </a:moveTo>
                <a:lnTo>
                  <a:pt x="243957" y="130876"/>
                </a:lnTo>
                <a:lnTo>
                  <a:pt x="238638" y="133976"/>
                </a:lnTo>
                <a:lnTo>
                  <a:pt x="243957" y="124767"/>
                </a:lnTo>
                <a:close/>
                <a:moveTo>
                  <a:pt x="244230" y="124767"/>
                </a:moveTo>
                <a:lnTo>
                  <a:pt x="249550" y="133976"/>
                </a:lnTo>
                <a:lnTo>
                  <a:pt x="244230" y="130876"/>
                </a:lnTo>
                <a:lnTo>
                  <a:pt x="244230" y="124767"/>
                </a:lnTo>
                <a:close/>
                <a:moveTo>
                  <a:pt x="255598" y="124767"/>
                </a:moveTo>
                <a:lnTo>
                  <a:pt x="255598" y="130876"/>
                </a:lnTo>
                <a:lnTo>
                  <a:pt x="250279" y="133976"/>
                </a:lnTo>
                <a:lnTo>
                  <a:pt x="255598" y="124767"/>
                </a:lnTo>
                <a:close/>
                <a:moveTo>
                  <a:pt x="46446" y="124767"/>
                </a:moveTo>
                <a:lnTo>
                  <a:pt x="46446" y="130937"/>
                </a:lnTo>
                <a:lnTo>
                  <a:pt x="41126" y="134007"/>
                </a:lnTo>
                <a:lnTo>
                  <a:pt x="41126" y="134007"/>
                </a:lnTo>
                <a:lnTo>
                  <a:pt x="46446" y="124767"/>
                </a:lnTo>
                <a:close/>
                <a:moveTo>
                  <a:pt x="58057" y="124767"/>
                </a:moveTo>
                <a:lnTo>
                  <a:pt x="58057" y="130937"/>
                </a:lnTo>
                <a:lnTo>
                  <a:pt x="52737" y="134007"/>
                </a:lnTo>
                <a:lnTo>
                  <a:pt x="52737" y="134007"/>
                </a:lnTo>
                <a:lnTo>
                  <a:pt x="58057" y="124767"/>
                </a:lnTo>
                <a:close/>
                <a:moveTo>
                  <a:pt x="34834" y="124767"/>
                </a:moveTo>
                <a:lnTo>
                  <a:pt x="34834" y="130937"/>
                </a:lnTo>
                <a:lnTo>
                  <a:pt x="29515" y="134007"/>
                </a:lnTo>
                <a:lnTo>
                  <a:pt x="29515" y="134007"/>
                </a:lnTo>
                <a:lnTo>
                  <a:pt x="34834" y="124767"/>
                </a:lnTo>
                <a:close/>
                <a:moveTo>
                  <a:pt x="69698" y="124767"/>
                </a:moveTo>
                <a:lnTo>
                  <a:pt x="69698" y="130937"/>
                </a:lnTo>
                <a:lnTo>
                  <a:pt x="64379" y="134007"/>
                </a:lnTo>
                <a:lnTo>
                  <a:pt x="64379" y="134007"/>
                </a:lnTo>
                <a:lnTo>
                  <a:pt x="69698" y="124767"/>
                </a:lnTo>
                <a:close/>
                <a:moveTo>
                  <a:pt x="81309" y="124767"/>
                </a:moveTo>
                <a:lnTo>
                  <a:pt x="81309" y="130937"/>
                </a:lnTo>
                <a:lnTo>
                  <a:pt x="75990" y="134007"/>
                </a:lnTo>
                <a:lnTo>
                  <a:pt x="75990" y="134007"/>
                </a:lnTo>
                <a:lnTo>
                  <a:pt x="81309" y="124767"/>
                </a:lnTo>
                <a:close/>
                <a:moveTo>
                  <a:pt x="92951" y="124767"/>
                </a:moveTo>
                <a:lnTo>
                  <a:pt x="92951" y="130937"/>
                </a:lnTo>
                <a:lnTo>
                  <a:pt x="87632" y="134007"/>
                </a:lnTo>
                <a:lnTo>
                  <a:pt x="87632" y="134007"/>
                </a:lnTo>
                <a:lnTo>
                  <a:pt x="92951" y="124767"/>
                </a:lnTo>
                <a:close/>
                <a:moveTo>
                  <a:pt x="104562" y="124767"/>
                </a:moveTo>
                <a:lnTo>
                  <a:pt x="104562" y="130937"/>
                </a:lnTo>
                <a:lnTo>
                  <a:pt x="99243" y="134007"/>
                </a:lnTo>
                <a:lnTo>
                  <a:pt x="99243" y="134007"/>
                </a:lnTo>
                <a:lnTo>
                  <a:pt x="104562" y="124767"/>
                </a:lnTo>
                <a:close/>
                <a:moveTo>
                  <a:pt x="116143" y="124767"/>
                </a:moveTo>
                <a:lnTo>
                  <a:pt x="116143" y="130937"/>
                </a:lnTo>
                <a:lnTo>
                  <a:pt x="110824" y="134007"/>
                </a:lnTo>
                <a:lnTo>
                  <a:pt x="110824" y="134007"/>
                </a:lnTo>
                <a:lnTo>
                  <a:pt x="116143" y="124767"/>
                </a:lnTo>
                <a:close/>
                <a:moveTo>
                  <a:pt x="127784" y="124767"/>
                </a:moveTo>
                <a:lnTo>
                  <a:pt x="127784" y="130937"/>
                </a:lnTo>
                <a:lnTo>
                  <a:pt x="122465" y="134007"/>
                </a:lnTo>
                <a:lnTo>
                  <a:pt x="122465" y="134007"/>
                </a:lnTo>
                <a:lnTo>
                  <a:pt x="127784" y="124767"/>
                </a:lnTo>
                <a:close/>
                <a:moveTo>
                  <a:pt x="139396" y="124767"/>
                </a:moveTo>
                <a:lnTo>
                  <a:pt x="139396" y="130937"/>
                </a:lnTo>
                <a:lnTo>
                  <a:pt x="134076" y="134007"/>
                </a:lnTo>
                <a:lnTo>
                  <a:pt x="134076" y="134007"/>
                </a:lnTo>
                <a:lnTo>
                  <a:pt x="139396" y="124767"/>
                </a:lnTo>
                <a:close/>
                <a:moveTo>
                  <a:pt x="151037" y="124767"/>
                </a:moveTo>
                <a:lnTo>
                  <a:pt x="151037" y="130937"/>
                </a:lnTo>
                <a:lnTo>
                  <a:pt x="145718" y="134007"/>
                </a:lnTo>
                <a:lnTo>
                  <a:pt x="145718" y="134007"/>
                </a:lnTo>
                <a:lnTo>
                  <a:pt x="151037" y="124767"/>
                </a:lnTo>
                <a:close/>
                <a:moveTo>
                  <a:pt x="11582" y="124767"/>
                </a:moveTo>
                <a:lnTo>
                  <a:pt x="11582" y="130937"/>
                </a:lnTo>
                <a:lnTo>
                  <a:pt x="6262" y="134007"/>
                </a:lnTo>
                <a:lnTo>
                  <a:pt x="11582" y="124767"/>
                </a:lnTo>
                <a:close/>
                <a:moveTo>
                  <a:pt x="23223" y="124767"/>
                </a:moveTo>
                <a:lnTo>
                  <a:pt x="23223" y="130937"/>
                </a:lnTo>
                <a:lnTo>
                  <a:pt x="17904" y="134007"/>
                </a:lnTo>
                <a:lnTo>
                  <a:pt x="23223" y="124767"/>
                </a:lnTo>
                <a:close/>
                <a:moveTo>
                  <a:pt x="69820" y="131119"/>
                </a:moveTo>
                <a:lnTo>
                  <a:pt x="75048" y="134128"/>
                </a:lnTo>
                <a:lnTo>
                  <a:pt x="75139" y="134189"/>
                </a:lnTo>
                <a:lnTo>
                  <a:pt x="64501" y="134189"/>
                </a:lnTo>
                <a:lnTo>
                  <a:pt x="64622" y="134128"/>
                </a:lnTo>
                <a:lnTo>
                  <a:pt x="69820" y="131119"/>
                </a:lnTo>
                <a:close/>
                <a:moveTo>
                  <a:pt x="127936" y="131119"/>
                </a:moveTo>
                <a:lnTo>
                  <a:pt x="133134" y="134128"/>
                </a:lnTo>
                <a:lnTo>
                  <a:pt x="133256" y="134189"/>
                </a:lnTo>
                <a:lnTo>
                  <a:pt x="122617" y="134189"/>
                </a:lnTo>
                <a:lnTo>
                  <a:pt x="122739" y="134128"/>
                </a:lnTo>
                <a:lnTo>
                  <a:pt x="127936" y="131119"/>
                </a:lnTo>
                <a:close/>
                <a:moveTo>
                  <a:pt x="139548" y="131119"/>
                </a:moveTo>
                <a:lnTo>
                  <a:pt x="144776" y="134128"/>
                </a:lnTo>
                <a:lnTo>
                  <a:pt x="144867" y="134189"/>
                </a:lnTo>
                <a:lnTo>
                  <a:pt x="134228" y="134189"/>
                </a:lnTo>
                <a:lnTo>
                  <a:pt x="134350" y="134128"/>
                </a:lnTo>
                <a:lnTo>
                  <a:pt x="139548" y="131119"/>
                </a:lnTo>
                <a:close/>
                <a:moveTo>
                  <a:pt x="151159" y="131119"/>
                </a:moveTo>
                <a:lnTo>
                  <a:pt x="156356" y="134128"/>
                </a:lnTo>
                <a:lnTo>
                  <a:pt x="156478" y="134189"/>
                </a:lnTo>
                <a:lnTo>
                  <a:pt x="145840" y="134189"/>
                </a:lnTo>
                <a:lnTo>
                  <a:pt x="145931" y="134128"/>
                </a:lnTo>
                <a:lnTo>
                  <a:pt x="151159" y="131119"/>
                </a:lnTo>
                <a:close/>
                <a:moveTo>
                  <a:pt x="162770" y="131119"/>
                </a:moveTo>
                <a:lnTo>
                  <a:pt x="167968" y="134128"/>
                </a:lnTo>
                <a:lnTo>
                  <a:pt x="168089" y="134189"/>
                </a:lnTo>
                <a:lnTo>
                  <a:pt x="157451" y="134189"/>
                </a:lnTo>
                <a:lnTo>
                  <a:pt x="157572" y="134128"/>
                </a:lnTo>
                <a:lnTo>
                  <a:pt x="162770" y="131119"/>
                </a:lnTo>
                <a:close/>
                <a:moveTo>
                  <a:pt x="174411" y="131119"/>
                </a:moveTo>
                <a:lnTo>
                  <a:pt x="179609" y="134128"/>
                </a:lnTo>
                <a:lnTo>
                  <a:pt x="179731" y="134189"/>
                </a:lnTo>
                <a:lnTo>
                  <a:pt x="169092" y="134189"/>
                </a:lnTo>
                <a:lnTo>
                  <a:pt x="169183" y="134128"/>
                </a:lnTo>
                <a:lnTo>
                  <a:pt x="174411" y="131119"/>
                </a:lnTo>
                <a:close/>
                <a:moveTo>
                  <a:pt x="186023" y="131119"/>
                </a:moveTo>
                <a:lnTo>
                  <a:pt x="191220" y="134128"/>
                </a:lnTo>
                <a:lnTo>
                  <a:pt x="191342" y="134189"/>
                </a:lnTo>
                <a:lnTo>
                  <a:pt x="180703" y="134189"/>
                </a:lnTo>
                <a:lnTo>
                  <a:pt x="180825" y="134128"/>
                </a:lnTo>
                <a:lnTo>
                  <a:pt x="186023" y="131119"/>
                </a:lnTo>
                <a:close/>
                <a:moveTo>
                  <a:pt x="197634" y="131119"/>
                </a:moveTo>
                <a:lnTo>
                  <a:pt x="202862" y="134128"/>
                </a:lnTo>
                <a:lnTo>
                  <a:pt x="202953" y="134189"/>
                </a:lnTo>
                <a:lnTo>
                  <a:pt x="192315" y="134189"/>
                </a:lnTo>
                <a:lnTo>
                  <a:pt x="192436" y="134128"/>
                </a:lnTo>
                <a:lnTo>
                  <a:pt x="197634" y="131119"/>
                </a:lnTo>
                <a:close/>
                <a:moveTo>
                  <a:pt x="209245" y="131119"/>
                </a:moveTo>
                <a:lnTo>
                  <a:pt x="214443" y="134128"/>
                </a:lnTo>
                <a:lnTo>
                  <a:pt x="214564" y="134189"/>
                </a:lnTo>
                <a:lnTo>
                  <a:pt x="203926" y="134189"/>
                </a:lnTo>
                <a:lnTo>
                  <a:pt x="204017" y="134128"/>
                </a:lnTo>
                <a:lnTo>
                  <a:pt x="209245" y="131119"/>
                </a:lnTo>
                <a:close/>
                <a:moveTo>
                  <a:pt x="220856" y="131119"/>
                </a:moveTo>
                <a:lnTo>
                  <a:pt x="226084" y="134128"/>
                </a:lnTo>
                <a:lnTo>
                  <a:pt x="226175" y="134189"/>
                </a:lnTo>
                <a:lnTo>
                  <a:pt x="215537" y="134189"/>
                </a:lnTo>
                <a:lnTo>
                  <a:pt x="215658" y="134128"/>
                </a:lnTo>
                <a:lnTo>
                  <a:pt x="220856" y="131119"/>
                </a:lnTo>
                <a:close/>
                <a:moveTo>
                  <a:pt x="232498" y="131119"/>
                </a:moveTo>
                <a:lnTo>
                  <a:pt x="237695" y="134128"/>
                </a:lnTo>
                <a:lnTo>
                  <a:pt x="237817" y="134189"/>
                </a:lnTo>
                <a:lnTo>
                  <a:pt x="227178" y="134189"/>
                </a:lnTo>
                <a:lnTo>
                  <a:pt x="227270" y="134128"/>
                </a:lnTo>
                <a:lnTo>
                  <a:pt x="232498" y="131119"/>
                </a:lnTo>
                <a:close/>
                <a:moveTo>
                  <a:pt x="244109" y="131119"/>
                </a:moveTo>
                <a:lnTo>
                  <a:pt x="249337" y="134128"/>
                </a:lnTo>
                <a:lnTo>
                  <a:pt x="249428" y="134189"/>
                </a:lnTo>
                <a:lnTo>
                  <a:pt x="238790" y="134189"/>
                </a:lnTo>
                <a:lnTo>
                  <a:pt x="238911" y="134128"/>
                </a:lnTo>
                <a:lnTo>
                  <a:pt x="244109" y="131119"/>
                </a:lnTo>
                <a:close/>
                <a:moveTo>
                  <a:pt x="255750" y="131119"/>
                </a:moveTo>
                <a:lnTo>
                  <a:pt x="260948" y="134128"/>
                </a:lnTo>
                <a:lnTo>
                  <a:pt x="261070" y="134189"/>
                </a:lnTo>
                <a:lnTo>
                  <a:pt x="250431" y="134189"/>
                </a:lnTo>
                <a:lnTo>
                  <a:pt x="250553" y="134128"/>
                </a:lnTo>
                <a:lnTo>
                  <a:pt x="255750" y="131119"/>
                </a:lnTo>
                <a:close/>
                <a:moveTo>
                  <a:pt x="267362" y="131119"/>
                </a:moveTo>
                <a:lnTo>
                  <a:pt x="272590" y="134128"/>
                </a:lnTo>
                <a:lnTo>
                  <a:pt x="272681" y="134189"/>
                </a:lnTo>
                <a:lnTo>
                  <a:pt x="262042" y="134189"/>
                </a:lnTo>
                <a:lnTo>
                  <a:pt x="262164" y="134128"/>
                </a:lnTo>
                <a:lnTo>
                  <a:pt x="267362" y="131119"/>
                </a:lnTo>
                <a:close/>
                <a:moveTo>
                  <a:pt x="279003" y="131119"/>
                </a:moveTo>
                <a:lnTo>
                  <a:pt x="284322" y="134189"/>
                </a:lnTo>
                <a:lnTo>
                  <a:pt x="273684" y="134189"/>
                </a:lnTo>
                <a:lnTo>
                  <a:pt x="273805" y="134128"/>
                </a:lnTo>
                <a:lnTo>
                  <a:pt x="279003" y="131119"/>
                </a:lnTo>
                <a:close/>
                <a:moveTo>
                  <a:pt x="11703" y="131150"/>
                </a:moveTo>
                <a:lnTo>
                  <a:pt x="16901" y="134159"/>
                </a:lnTo>
                <a:lnTo>
                  <a:pt x="17023" y="134220"/>
                </a:lnTo>
                <a:lnTo>
                  <a:pt x="6384" y="134220"/>
                </a:lnTo>
                <a:lnTo>
                  <a:pt x="6506" y="134159"/>
                </a:lnTo>
                <a:lnTo>
                  <a:pt x="11703" y="131150"/>
                </a:lnTo>
                <a:close/>
                <a:moveTo>
                  <a:pt x="23345" y="131150"/>
                </a:moveTo>
                <a:lnTo>
                  <a:pt x="28542" y="134159"/>
                </a:lnTo>
                <a:lnTo>
                  <a:pt x="28664" y="134220"/>
                </a:lnTo>
                <a:lnTo>
                  <a:pt x="18026" y="134220"/>
                </a:lnTo>
                <a:lnTo>
                  <a:pt x="18117" y="134159"/>
                </a:lnTo>
                <a:lnTo>
                  <a:pt x="23345" y="131150"/>
                </a:lnTo>
                <a:close/>
                <a:moveTo>
                  <a:pt x="34956" y="131150"/>
                </a:moveTo>
                <a:lnTo>
                  <a:pt x="40154" y="134159"/>
                </a:lnTo>
                <a:lnTo>
                  <a:pt x="40275" y="134220"/>
                </a:lnTo>
                <a:lnTo>
                  <a:pt x="29637" y="134220"/>
                </a:lnTo>
                <a:lnTo>
                  <a:pt x="29758" y="134159"/>
                </a:lnTo>
                <a:lnTo>
                  <a:pt x="34956" y="131150"/>
                </a:lnTo>
                <a:close/>
                <a:moveTo>
                  <a:pt x="46598" y="131150"/>
                </a:moveTo>
                <a:lnTo>
                  <a:pt x="51795" y="134159"/>
                </a:lnTo>
                <a:lnTo>
                  <a:pt x="51917" y="134220"/>
                </a:lnTo>
                <a:lnTo>
                  <a:pt x="41278" y="134220"/>
                </a:lnTo>
                <a:lnTo>
                  <a:pt x="41369" y="134159"/>
                </a:lnTo>
                <a:lnTo>
                  <a:pt x="46598" y="131150"/>
                </a:lnTo>
                <a:close/>
                <a:moveTo>
                  <a:pt x="58178" y="131150"/>
                </a:moveTo>
                <a:lnTo>
                  <a:pt x="63376" y="134159"/>
                </a:lnTo>
                <a:lnTo>
                  <a:pt x="63498" y="134220"/>
                </a:lnTo>
                <a:lnTo>
                  <a:pt x="52859" y="134220"/>
                </a:lnTo>
                <a:lnTo>
                  <a:pt x="52981" y="134159"/>
                </a:lnTo>
                <a:lnTo>
                  <a:pt x="58178" y="131150"/>
                </a:lnTo>
                <a:close/>
                <a:moveTo>
                  <a:pt x="81431" y="131150"/>
                </a:moveTo>
                <a:lnTo>
                  <a:pt x="86629" y="134159"/>
                </a:lnTo>
                <a:lnTo>
                  <a:pt x="86750" y="134220"/>
                </a:lnTo>
                <a:lnTo>
                  <a:pt x="76112" y="134220"/>
                </a:lnTo>
                <a:lnTo>
                  <a:pt x="76233" y="134159"/>
                </a:lnTo>
                <a:lnTo>
                  <a:pt x="81431" y="131150"/>
                </a:lnTo>
                <a:close/>
                <a:moveTo>
                  <a:pt x="93042" y="131150"/>
                </a:moveTo>
                <a:lnTo>
                  <a:pt x="98270" y="134159"/>
                </a:lnTo>
                <a:lnTo>
                  <a:pt x="98361" y="134220"/>
                </a:lnTo>
                <a:lnTo>
                  <a:pt x="87723" y="134220"/>
                </a:lnTo>
                <a:lnTo>
                  <a:pt x="87844" y="134159"/>
                </a:lnTo>
                <a:lnTo>
                  <a:pt x="93042" y="131150"/>
                </a:lnTo>
                <a:close/>
                <a:moveTo>
                  <a:pt x="104684" y="131150"/>
                </a:moveTo>
                <a:lnTo>
                  <a:pt x="109881" y="134159"/>
                </a:lnTo>
                <a:lnTo>
                  <a:pt x="110003" y="134220"/>
                </a:lnTo>
                <a:lnTo>
                  <a:pt x="99364" y="134220"/>
                </a:lnTo>
                <a:lnTo>
                  <a:pt x="99456" y="134159"/>
                </a:lnTo>
                <a:lnTo>
                  <a:pt x="104684" y="131150"/>
                </a:lnTo>
                <a:close/>
                <a:moveTo>
                  <a:pt x="116295" y="131150"/>
                </a:moveTo>
                <a:lnTo>
                  <a:pt x="121493" y="134159"/>
                </a:lnTo>
                <a:lnTo>
                  <a:pt x="121614" y="134220"/>
                </a:lnTo>
                <a:lnTo>
                  <a:pt x="110976" y="134220"/>
                </a:lnTo>
                <a:lnTo>
                  <a:pt x="111097" y="134159"/>
                </a:lnTo>
                <a:lnTo>
                  <a:pt x="116295" y="131150"/>
                </a:lnTo>
                <a:close/>
                <a:moveTo>
                  <a:pt x="17023" y="134463"/>
                </a:moveTo>
                <a:lnTo>
                  <a:pt x="11703" y="137533"/>
                </a:lnTo>
                <a:lnTo>
                  <a:pt x="6384" y="134463"/>
                </a:lnTo>
                <a:close/>
                <a:moveTo>
                  <a:pt x="28664" y="134463"/>
                </a:moveTo>
                <a:lnTo>
                  <a:pt x="23345" y="137533"/>
                </a:lnTo>
                <a:lnTo>
                  <a:pt x="18026" y="134463"/>
                </a:lnTo>
                <a:close/>
                <a:moveTo>
                  <a:pt x="40275" y="134463"/>
                </a:moveTo>
                <a:lnTo>
                  <a:pt x="34956" y="137533"/>
                </a:lnTo>
                <a:lnTo>
                  <a:pt x="29637" y="134463"/>
                </a:lnTo>
                <a:close/>
                <a:moveTo>
                  <a:pt x="51886" y="134463"/>
                </a:moveTo>
                <a:lnTo>
                  <a:pt x="46567" y="137533"/>
                </a:lnTo>
                <a:lnTo>
                  <a:pt x="41248" y="134463"/>
                </a:lnTo>
                <a:close/>
                <a:moveTo>
                  <a:pt x="63528" y="134463"/>
                </a:moveTo>
                <a:lnTo>
                  <a:pt x="58209" y="137533"/>
                </a:lnTo>
                <a:lnTo>
                  <a:pt x="52889" y="134463"/>
                </a:lnTo>
                <a:close/>
                <a:moveTo>
                  <a:pt x="75109" y="134463"/>
                </a:moveTo>
                <a:lnTo>
                  <a:pt x="69789" y="137533"/>
                </a:lnTo>
                <a:lnTo>
                  <a:pt x="64470" y="134463"/>
                </a:lnTo>
                <a:close/>
                <a:moveTo>
                  <a:pt x="86750" y="134463"/>
                </a:moveTo>
                <a:lnTo>
                  <a:pt x="81431" y="137533"/>
                </a:lnTo>
                <a:lnTo>
                  <a:pt x="76112" y="134463"/>
                </a:lnTo>
                <a:close/>
                <a:moveTo>
                  <a:pt x="98361" y="134463"/>
                </a:moveTo>
                <a:lnTo>
                  <a:pt x="93042" y="137533"/>
                </a:lnTo>
                <a:lnTo>
                  <a:pt x="87723" y="134463"/>
                </a:lnTo>
                <a:close/>
                <a:moveTo>
                  <a:pt x="110003" y="134463"/>
                </a:moveTo>
                <a:lnTo>
                  <a:pt x="104684" y="137533"/>
                </a:lnTo>
                <a:lnTo>
                  <a:pt x="99364" y="134463"/>
                </a:lnTo>
                <a:close/>
                <a:moveTo>
                  <a:pt x="121614" y="134463"/>
                </a:moveTo>
                <a:lnTo>
                  <a:pt x="116295" y="137533"/>
                </a:lnTo>
                <a:lnTo>
                  <a:pt x="110976" y="134463"/>
                </a:lnTo>
                <a:close/>
                <a:moveTo>
                  <a:pt x="133256" y="134463"/>
                </a:moveTo>
                <a:lnTo>
                  <a:pt x="127936" y="137533"/>
                </a:lnTo>
                <a:lnTo>
                  <a:pt x="122617" y="134463"/>
                </a:lnTo>
                <a:close/>
                <a:moveTo>
                  <a:pt x="144867" y="134463"/>
                </a:moveTo>
                <a:lnTo>
                  <a:pt x="139548" y="137533"/>
                </a:lnTo>
                <a:lnTo>
                  <a:pt x="134228" y="134463"/>
                </a:lnTo>
                <a:close/>
                <a:moveTo>
                  <a:pt x="156478" y="134463"/>
                </a:moveTo>
                <a:lnTo>
                  <a:pt x="151159" y="137533"/>
                </a:lnTo>
                <a:lnTo>
                  <a:pt x="145840" y="134463"/>
                </a:lnTo>
                <a:close/>
                <a:moveTo>
                  <a:pt x="168089" y="134463"/>
                </a:moveTo>
                <a:lnTo>
                  <a:pt x="162770" y="137533"/>
                </a:lnTo>
                <a:lnTo>
                  <a:pt x="157451" y="134463"/>
                </a:lnTo>
                <a:close/>
                <a:moveTo>
                  <a:pt x="179731" y="134463"/>
                </a:moveTo>
                <a:lnTo>
                  <a:pt x="174411" y="137533"/>
                </a:lnTo>
                <a:lnTo>
                  <a:pt x="169092" y="134463"/>
                </a:lnTo>
                <a:close/>
                <a:moveTo>
                  <a:pt x="191342" y="134463"/>
                </a:moveTo>
                <a:lnTo>
                  <a:pt x="186023" y="137533"/>
                </a:lnTo>
                <a:lnTo>
                  <a:pt x="180703" y="134463"/>
                </a:lnTo>
                <a:close/>
                <a:moveTo>
                  <a:pt x="202953" y="134463"/>
                </a:moveTo>
                <a:lnTo>
                  <a:pt x="197634" y="137533"/>
                </a:lnTo>
                <a:lnTo>
                  <a:pt x="192315" y="134463"/>
                </a:lnTo>
                <a:close/>
                <a:moveTo>
                  <a:pt x="214564" y="134463"/>
                </a:moveTo>
                <a:lnTo>
                  <a:pt x="209245" y="137533"/>
                </a:lnTo>
                <a:lnTo>
                  <a:pt x="203926" y="134463"/>
                </a:lnTo>
                <a:close/>
                <a:moveTo>
                  <a:pt x="226175" y="134463"/>
                </a:moveTo>
                <a:lnTo>
                  <a:pt x="220856" y="137533"/>
                </a:lnTo>
                <a:lnTo>
                  <a:pt x="215537" y="134463"/>
                </a:lnTo>
                <a:close/>
                <a:moveTo>
                  <a:pt x="237817" y="134463"/>
                </a:moveTo>
                <a:lnTo>
                  <a:pt x="232498" y="137533"/>
                </a:lnTo>
                <a:lnTo>
                  <a:pt x="227178" y="134463"/>
                </a:lnTo>
                <a:close/>
                <a:moveTo>
                  <a:pt x="249428" y="134463"/>
                </a:moveTo>
                <a:lnTo>
                  <a:pt x="244109" y="137533"/>
                </a:lnTo>
                <a:lnTo>
                  <a:pt x="238790" y="134463"/>
                </a:lnTo>
                <a:close/>
                <a:moveTo>
                  <a:pt x="261070" y="134463"/>
                </a:moveTo>
                <a:lnTo>
                  <a:pt x="255750" y="137533"/>
                </a:lnTo>
                <a:lnTo>
                  <a:pt x="250431" y="134463"/>
                </a:lnTo>
                <a:close/>
                <a:moveTo>
                  <a:pt x="272681" y="134463"/>
                </a:moveTo>
                <a:lnTo>
                  <a:pt x="267362" y="137533"/>
                </a:lnTo>
                <a:lnTo>
                  <a:pt x="262042" y="134463"/>
                </a:lnTo>
                <a:close/>
                <a:moveTo>
                  <a:pt x="284292" y="134463"/>
                </a:moveTo>
                <a:lnTo>
                  <a:pt x="278973" y="137533"/>
                </a:lnTo>
                <a:lnTo>
                  <a:pt x="273653" y="134463"/>
                </a:lnTo>
                <a:close/>
                <a:moveTo>
                  <a:pt x="17174" y="134676"/>
                </a:moveTo>
                <a:lnTo>
                  <a:pt x="11855" y="143885"/>
                </a:lnTo>
                <a:lnTo>
                  <a:pt x="11855" y="137776"/>
                </a:lnTo>
                <a:lnTo>
                  <a:pt x="17174" y="134676"/>
                </a:lnTo>
                <a:close/>
                <a:moveTo>
                  <a:pt x="28816" y="134676"/>
                </a:moveTo>
                <a:lnTo>
                  <a:pt x="23497" y="143885"/>
                </a:lnTo>
                <a:lnTo>
                  <a:pt x="23497" y="137776"/>
                </a:lnTo>
                <a:lnTo>
                  <a:pt x="28816" y="134676"/>
                </a:lnTo>
                <a:close/>
                <a:moveTo>
                  <a:pt x="40427" y="134676"/>
                </a:moveTo>
                <a:lnTo>
                  <a:pt x="35108" y="143885"/>
                </a:lnTo>
                <a:lnTo>
                  <a:pt x="35108" y="137776"/>
                </a:lnTo>
                <a:lnTo>
                  <a:pt x="40427" y="134676"/>
                </a:lnTo>
                <a:close/>
                <a:moveTo>
                  <a:pt x="52008" y="134676"/>
                </a:moveTo>
                <a:lnTo>
                  <a:pt x="46689" y="143885"/>
                </a:lnTo>
                <a:lnTo>
                  <a:pt x="46689" y="137776"/>
                </a:lnTo>
                <a:lnTo>
                  <a:pt x="52008" y="134676"/>
                </a:lnTo>
                <a:close/>
                <a:moveTo>
                  <a:pt x="63650" y="134676"/>
                </a:moveTo>
                <a:lnTo>
                  <a:pt x="58330" y="143885"/>
                </a:lnTo>
                <a:lnTo>
                  <a:pt x="58330" y="137776"/>
                </a:lnTo>
                <a:lnTo>
                  <a:pt x="63650" y="134676"/>
                </a:lnTo>
                <a:close/>
                <a:moveTo>
                  <a:pt x="75261" y="134676"/>
                </a:moveTo>
                <a:lnTo>
                  <a:pt x="69941" y="143885"/>
                </a:lnTo>
                <a:lnTo>
                  <a:pt x="69941" y="137776"/>
                </a:lnTo>
                <a:lnTo>
                  <a:pt x="75261" y="134676"/>
                </a:lnTo>
                <a:close/>
                <a:moveTo>
                  <a:pt x="86902" y="134676"/>
                </a:moveTo>
                <a:lnTo>
                  <a:pt x="81583" y="143885"/>
                </a:lnTo>
                <a:lnTo>
                  <a:pt x="81583" y="137776"/>
                </a:lnTo>
                <a:lnTo>
                  <a:pt x="86902" y="134676"/>
                </a:lnTo>
                <a:close/>
                <a:moveTo>
                  <a:pt x="98513" y="134676"/>
                </a:moveTo>
                <a:lnTo>
                  <a:pt x="93194" y="143885"/>
                </a:lnTo>
                <a:lnTo>
                  <a:pt x="93194" y="137776"/>
                </a:lnTo>
                <a:lnTo>
                  <a:pt x="98513" y="134676"/>
                </a:lnTo>
                <a:close/>
                <a:moveTo>
                  <a:pt x="110155" y="134676"/>
                </a:moveTo>
                <a:lnTo>
                  <a:pt x="104836" y="143885"/>
                </a:lnTo>
                <a:lnTo>
                  <a:pt x="104836" y="137776"/>
                </a:lnTo>
                <a:lnTo>
                  <a:pt x="110155" y="134676"/>
                </a:lnTo>
                <a:close/>
                <a:moveTo>
                  <a:pt x="121736" y="134676"/>
                </a:moveTo>
                <a:lnTo>
                  <a:pt x="116416" y="143885"/>
                </a:lnTo>
                <a:lnTo>
                  <a:pt x="116416" y="137776"/>
                </a:lnTo>
                <a:lnTo>
                  <a:pt x="121736" y="134676"/>
                </a:lnTo>
                <a:close/>
                <a:moveTo>
                  <a:pt x="133377" y="134676"/>
                </a:moveTo>
                <a:lnTo>
                  <a:pt x="128058" y="143885"/>
                </a:lnTo>
                <a:lnTo>
                  <a:pt x="128058" y="137776"/>
                </a:lnTo>
                <a:lnTo>
                  <a:pt x="133377" y="134676"/>
                </a:lnTo>
                <a:close/>
                <a:moveTo>
                  <a:pt x="144988" y="134676"/>
                </a:moveTo>
                <a:lnTo>
                  <a:pt x="139669" y="143885"/>
                </a:lnTo>
                <a:lnTo>
                  <a:pt x="139669" y="137776"/>
                </a:lnTo>
                <a:lnTo>
                  <a:pt x="144988" y="134676"/>
                </a:lnTo>
                <a:close/>
                <a:moveTo>
                  <a:pt x="156630" y="134676"/>
                </a:moveTo>
                <a:lnTo>
                  <a:pt x="151311" y="143885"/>
                </a:lnTo>
                <a:lnTo>
                  <a:pt x="151311" y="137776"/>
                </a:lnTo>
                <a:lnTo>
                  <a:pt x="156630" y="134676"/>
                </a:lnTo>
                <a:close/>
                <a:moveTo>
                  <a:pt x="168241" y="134676"/>
                </a:moveTo>
                <a:lnTo>
                  <a:pt x="162922" y="143885"/>
                </a:lnTo>
                <a:lnTo>
                  <a:pt x="162922" y="137776"/>
                </a:lnTo>
                <a:lnTo>
                  <a:pt x="168241" y="134676"/>
                </a:lnTo>
                <a:close/>
                <a:moveTo>
                  <a:pt x="179822" y="134676"/>
                </a:moveTo>
                <a:lnTo>
                  <a:pt x="174503" y="143885"/>
                </a:lnTo>
                <a:lnTo>
                  <a:pt x="174503" y="137776"/>
                </a:lnTo>
                <a:lnTo>
                  <a:pt x="179822" y="134676"/>
                </a:lnTo>
                <a:close/>
                <a:moveTo>
                  <a:pt x="191463" y="134676"/>
                </a:moveTo>
                <a:lnTo>
                  <a:pt x="186144" y="143885"/>
                </a:lnTo>
                <a:lnTo>
                  <a:pt x="186144" y="137776"/>
                </a:lnTo>
                <a:lnTo>
                  <a:pt x="191463" y="134676"/>
                </a:lnTo>
                <a:close/>
                <a:moveTo>
                  <a:pt x="203075" y="134676"/>
                </a:moveTo>
                <a:lnTo>
                  <a:pt x="197755" y="143885"/>
                </a:lnTo>
                <a:lnTo>
                  <a:pt x="197755" y="137776"/>
                </a:lnTo>
                <a:lnTo>
                  <a:pt x="203075" y="134676"/>
                </a:lnTo>
                <a:close/>
                <a:moveTo>
                  <a:pt x="214716" y="134676"/>
                </a:moveTo>
                <a:lnTo>
                  <a:pt x="209397" y="143885"/>
                </a:lnTo>
                <a:lnTo>
                  <a:pt x="209397" y="137776"/>
                </a:lnTo>
                <a:lnTo>
                  <a:pt x="214716" y="134676"/>
                </a:lnTo>
                <a:close/>
                <a:moveTo>
                  <a:pt x="226327" y="134676"/>
                </a:moveTo>
                <a:lnTo>
                  <a:pt x="221008" y="143885"/>
                </a:lnTo>
                <a:lnTo>
                  <a:pt x="221008" y="137776"/>
                </a:lnTo>
                <a:lnTo>
                  <a:pt x="226327" y="134676"/>
                </a:lnTo>
                <a:close/>
                <a:moveTo>
                  <a:pt x="237969" y="134676"/>
                </a:moveTo>
                <a:lnTo>
                  <a:pt x="232650" y="143885"/>
                </a:lnTo>
                <a:lnTo>
                  <a:pt x="232650" y="137776"/>
                </a:lnTo>
                <a:lnTo>
                  <a:pt x="237969" y="134676"/>
                </a:lnTo>
                <a:close/>
                <a:moveTo>
                  <a:pt x="249550" y="134676"/>
                </a:moveTo>
                <a:lnTo>
                  <a:pt x="244230" y="143885"/>
                </a:lnTo>
                <a:lnTo>
                  <a:pt x="244230" y="137776"/>
                </a:lnTo>
                <a:lnTo>
                  <a:pt x="249550" y="134676"/>
                </a:lnTo>
                <a:close/>
                <a:moveTo>
                  <a:pt x="261191" y="134676"/>
                </a:moveTo>
                <a:lnTo>
                  <a:pt x="255872" y="143885"/>
                </a:lnTo>
                <a:lnTo>
                  <a:pt x="255872" y="137776"/>
                </a:lnTo>
                <a:lnTo>
                  <a:pt x="261191" y="134676"/>
                </a:lnTo>
                <a:close/>
                <a:moveTo>
                  <a:pt x="272802" y="134676"/>
                </a:moveTo>
                <a:lnTo>
                  <a:pt x="267483" y="143885"/>
                </a:lnTo>
                <a:lnTo>
                  <a:pt x="267483" y="137776"/>
                </a:lnTo>
                <a:lnTo>
                  <a:pt x="272802" y="134676"/>
                </a:lnTo>
                <a:close/>
                <a:moveTo>
                  <a:pt x="284444" y="134676"/>
                </a:moveTo>
                <a:lnTo>
                  <a:pt x="279125" y="143885"/>
                </a:lnTo>
                <a:lnTo>
                  <a:pt x="279125" y="137776"/>
                </a:lnTo>
                <a:lnTo>
                  <a:pt x="284444" y="134676"/>
                </a:lnTo>
                <a:close/>
                <a:moveTo>
                  <a:pt x="6262" y="134736"/>
                </a:moveTo>
                <a:lnTo>
                  <a:pt x="11582" y="137776"/>
                </a:lnTo>
                <a:lnTo>
                  <a:pt x="11582" y="143916"/>
                </a:lnTo>
                <a:lnTo>
                  <a:pt x="6262" y="134736"/>
                </a:lnTo>
                <a:close/>
                <a:moveTo>
                  <a:pt x="17904" y="134736"/>
                </a:moveTo>
                <a:lnTo>
                  <a:pt x="23223" y="137776"/>
                </a:lnTo>
                <a:lnTo>
                  <a:pt x="23223" y="143916"/>
                </a:lnTo>
                <a:lnTo>
                  <a:pt x="17904" y="134736"/>
                </a:lnTo>
                <a:close/>
                <a:moveTo>
                  <a:pt x="29515" y="134736"/>
                </a:moveTo>
                <a:lnTo>
                  <a:pt x="34834" y="137776"/>
                </a:lnTo>
                <a:lnTo>
                  <a:pt x="34834" y="143916"/>
                </a:lnTo>
                <a:lnTo>
                  <a:pt x="29515" y="134736"/>
                </a:lnTo>
                <a:close/>
                <a:moveTo>
                  <a:pt x="41126" y="134736"/>
                </a:moveTo>
                <a:lnTo>
                  <a:pt x="46446" y="137776"/>
                </a:lnTo>
                <a:lnTo>
                  <a:pt x="46446" y="143916"/>
                </a:lnTo>
                <a:lnTo>
                  <a:pt x="41126" y="134736"/>
                </a:lnTo>
                <a:close/>
                <a:moveTo>
                  <a:pt x="52737" y="134736"/>
                </a:moveTo>
                <a:lnTo>
                  <a:pt x="58057" y="137776"/>
                </a:lnTo>
                <a:lnTo>
                  <a:pt x="58057" y="143916"/>
                </a:lnTo>
                <a:lnTo>
                  <a:pt x="52737" y="134736"/>
                </a:lnTo>
                <a:close/>
                <a:moveTo>
                  <a:pt x="64379" y="134736"/>
                </a:moveTo>
                <a:lnTo>
                  <a:pt x="69698" y="137776"/>
                </a:lnTo>
                <a:lnTo>
                  <a:pt x="69698" y="143916"/>
                </a:lnTo>
                <a:lnTo>
                  <a:pt x="64379" y="134736"/>
                </a:lnTo>
                <a:close/>
                <a:moveTo>
                  <a:pt x="75990" y="134736"/>
                </a:moveTo>
                <a:lnTo>
                  <a:pt x="81309" y="137776"/>
                </a:lnTo>
                <a:lnTo>
                  <a:pt x="81309" y="143916"/>
                </a:lnTo>
                <a:lnTo>
                  <a:pt x="75990" y="134736"/>
                </a:lnTo>
                <a:close/>
                <a:moveTo>
                  <a:pt x="87632" y="134736"/>
                </a:moveTo>
                <a:lnTo>
                  <a:pt x="92951" y="137776"/>
                </a:lnTo>
                <a:lnTo>
                  <a:pt x="92951" y="143916"/>
                </a:lnTo>
                <a:lnTo>
                  <a:pt x="87632" y="134736"/>
                </a:lnTo>
                <a:close/>
                <a:moveTo>
                  <a:pt x="99243" y="134736"/>
                </a:moveTo>
                <a:lnTo>
                  <a:pt x="104562" y="137776"/>
                </a:lnTo>
                <a:lnTo>
                  <a:pt x="104562" y="143916"/>
                </a:lnTo>
                <a:lnTo>
                  <a:pt x="99243" y="134736"/>
                </a:lnTo>
                <a:close/>
                <a:moveTo>
                  <a:pt x="110824" y="134736"/>
                </a:moveTo>
                <a:lnTo>
                  <a:pt x="116143" y="137776"/>
                </a:lnTo>
                <a:lnTo>
                  <a:pt x="116143" y="143916"/>
                </a:lnTo>
                <a:lnTo>
                  <a:pt x="110824" y="134736"/>
                </a:lnTo>
                <a:close/>
                <a:moveTo>
                  <a:pt x="122465" y="134736"/>
                </a:moveTo>
                <a:lnTo>
                  <a:pt x="127784" y="137776"/>
                </a:lnTo>
                <a:lnTo>
                  <a:pt x="127784" y="143916"/>
                </a:lnTo>
                <a:lnTo>
                  <a:pt x="122465" y="134736"/>
                </a:lnTo>
                <a:close/>
                <a:moveTo>
                  <a:pt x="134076" y="134736"/>
                </a:moveTo>
                <a:lnTo>
                  <a:pt x="139396" y="137776"/>
                </a:lnTo>
                <a:lnTo>
                  <a:pt x="139396" y="143916"/>
                </a:lnTo>
                <a:lnTo>
                  <a:pt x="134076" y="134736"/>
                </a:lnTo>
                <a:close/>
                <a:moveTo>
                  <a:pt x="145718" y="134736"/>
                </a:moveTo>
                <a:lnTo>
                  <a:pt x="151037" y="137776"/>
                </a:lnTo>
                <a:lnTo>
                  <a:pt x="151037" y="143916"/>
                </a:lnTo>
                <a:lnTo>
                  <a:pt x="145718" y="134736"/>
                </a:lnTo>
                <a:close/>
                <a:moveTo>
                  <a:pt x="157329" y="134736"/>
                </a:moveTo>
                <a:lnTo>
                  <a:pt x="162648" y="137776"/>
                </a:lnTo>
                <a:lnTo>
                  <a:pt x="162648" y="143916"/>
                </a:lnTo>
                <a:lnTo>
                  <a:pt x="157329" y="134736"/>
                </a:lnTo>
                <a:close/>
                <a:moveTo>
                  <a:pt x="168971" y="134676"/>
                </a:moveTo>
                <a:lnTo>
                  <a:pt x="174290" y="137776"/>
                </a:lnTo>
                <a:lnTo>
                  <a:pt x="174290" y="143916"/>
                </a:lnTo>
                <a:lnTo>
                  <a:pt x="168971" y="134676"/>
                </a:lnTo>
                <a:close/>
                <a:moveTo>
                  <a:pt x="180551" y="134676"/>
                </a:moveTo>
                <a:lnTo>
                  <a:pt x="185871" y="137776"/>
                </a:lnTo>
                <a:lnTo>
                  <a:pt x="185871" y="143916"/>
                </a:lnTo>
                <a:lnTo>
                  <a:pt x="180551" y="134676"/>
                </a:lnTo>
                <a:close/>
                <a:moveTo>
                  <a:pt x="192193" y="134676"/>
                </a:moveTo>
                <a:lnTo>
                  <a:pt x="197512" y="137776"/>
                </a:lnTo>
                <a:lnTo>
                  <a:pt x="197512" y="143916"/>
                </a:lnTo>
                <a:lnTo>
                  <a:pt x="192193" y="134676"/>
                </a:lnTo>
                <a:close/>
                <a:moveTo>
                  <a:pt x="203804" y="134676"/>
                </a:moveTo>
                <a:lnTo>
                  <a:pt x="209123" y="137776"/>
                </a:lnTo>
                <a:lnTo>
                  <a:pt x="209123" y="143916"/>
                </a:lnTo>
                <a:lnTo>
                  <a:pt x="203804" y="134676"/>
                </a:lnTo>
                <a:close/>
                <a:moveTo>
                  <a:pt x="215446" y="134676"/>
                </a:moveTo>
                <a:lnTo>
                  <a:pt x="220765" y="137776"/>
                </a:lnTo>
                <a:lnTo>
                  <a:pt x="220765" y="143916"/>
                </a:lnTo>
                <a:lnTo>
                  <a:pt x="215446" y="134676"/>
                </a:lnTo>
                <a:close/>
                <a:moveTo>
                  <a:pt x="227057" y="134676"/>
                </a:moveTo>
                <a:lnTo>
                  <a:pt x="232376" y="137776"/>
                </a:lnTo>
                <a:lnTo>
                  <a:pt x="232376" y="143916"/>
                </a:lnTo>
                <a:lnTo>
                  <a:pt x="227057" y="134676"/>
                </a:lnTo>
                <a:close/>
                <a:moveTo>
                  <a:pt x="238668" y="134676"/>
                </a:moveTo>
                <a:lnTo>
                  <a:pt x="243987" y="137776"/>
                </a:lnTo>
                <a:lnTo>
                  <a:pt x="243987" y="143916"/>
                </a:lnTo>
                <a:lnTo>
                  <a:pt x="238668" y="134676"/>
                </a:lnTo>
                <a:close/>
                <a:moveTo>
                  <a:pt x="250279" y="134676"/>
                </a:moveTo>
                <a:lnTo>
                  <a:pt x="255598" y="137776"/>
                </a:lnTo>
                <a:lnTo>
                  <a:pt x="255598" y="143916"/>
                </a:lnTo>
                <a:lnTo>
                  <a:pt x="250279" y="134676"/>
                </a:lnTo>
                <a:close/>
                <a:moveTo>
                  <a:pt x="261890" y="134676"/>
                </a:moveTo>
                <a:lnTo>
                  <a:pt x="267210" y="137776"/>
                </a:lnTo>
                <a:lnTo>
                  <a:pt x="267210" y="143916"/>
                </a:lnTo>
                <a:lnTo>
                  <a:pt x="261890" y="134676"/>
                </a:lnTo>
                <a:close/>
                <a:moveTo>
                  <a:pt x="273532" y="134676"/>
                </a:moveTo>
                <a:lnTo>
                  <a:pt x="278851" y="137776"/>
                </a:lnTo>
                <a:lnTo>
                  <a:pt x="278851" y="143916"/>
                </a:lnTo>
                <a:lnTo>
                  <a:pt x="273532" y="134676"/>
                </a:lnTo>
                <a:close/>
                <a:moveTo>
                  <a:pt x="203591" y="134797"/>
                </a:moveTo>
                <a:lnTo>
                  <a:pt x="208911" y="143977"/>
                </a:lnTo>
                <a:lnTo>
                  <a:pt x="208911" y="143977"/>
                </a:lnTo>
                <a:lnTo>
                  <a:pt x="206418" y="142578"/>
                </a:lnTo>
                <a:lnTo>
                  <a:pt x="203591" y="140937"/>
                </a:lnTo>
                <a:lnTo>
                  <a:pt x="203591" y="134797"/>
                </a:lnTo>
                <a:close/>
                <a:moveTo>
                  <a:pt x="168697" y="134797"/>
                </a:moveTo>
                <a:lnTo>
                  <a:pt x="174016" y="143977"/>
                </a:lnTo>
                <a:lnTo>
                  <a:pt x="174016" y="143977"/>
                </a:lnTo>
                <a:lnTo>
                  <a:pt x="171554" y="142578"/>
                </a:lnTo>
                <a:lnTo>
                  <a:pt x="168697" y="140937"/>
                </a:lnTo>
                <a:lnTo>
                  <a:pt x="168697" y="134797"/>
                </a:lnTo>
                <a:close/>
                <a:moveTo>
                  <a:pt x="191950" y="134797"/>
                </a:moveTo>
                <a:lnTo>
                  <a:pt x="197269" y="143977"/>
                </a:lnTo>
                <a:lnTo>
                  <a:pt x="197269" y="143977"/>
                </a:lnTo>
                <a:lnTo>
                  <a:pt x="194807" y="142578"/>
                </a:lnTo>
                <a:lnTo>
                  <a:pt x="191950" y="140937"/>
                </a:lnTo>
                <a:lnTo>
                  <a:pt x="191950" y="134797"/>
                </a:lnTo>
                <a:close/>
                <a:moveTo>
                  <a:pt x="226783" y="134797"/>
                </a:moveTo>
                <a:lnTo>
                  <a:pt x="232103" y="143977"/>
                </a:lnTo>
                <a:lnTo>
                  <a:pt x="232103" y="143977"/>
                </a:lnTo>
                <a:lnTo>
                  <a:pt x="229640" y="142578"/>
                </a:lnTo>
                <a:lnTo>
                  <a:pt x="226783" y="140937"/>
                </a:lnTo>
                <a:lnTo>
                  <a:pt x="226783" y="134797"/>
                </a:lnTo>
                <a:close/>
                <a:moveTo>
                  <a:pt x="238425" y="134797"/>
                </a:moveTo>
                <a:lnTo>
                  <a:pt x="243744" y="143977"/>
                </a:lnTo>
                <a:lnTo>
                  <a:pt x="243744" y="143977"/>
                </a:lnTo>
                <a:lnTo>
                  <a:pt x="241282" y="142578"/>
                </a:lnTo>
                <a:lnTo>
                  <a:pt x="238425" y="140937"/>
                </a:lnTo>
                <a:lnTo>
                  <a:pt x="238425" y="134797"/>
                </a:lnTo>
                <a:close/>
                <a:moveTo>
                  <a:pt x="180339" y="134797"/>
                </a:moveTo>
                <a:lnTo>
                  <a:pt x="185658" y="143977"/>
                </a:lnTo>
                <a:lnTo>
                  <a:pt x="183165" y="142578"/>
                </a:lnTo>
                <a:lnTo>
                  <a:pt x="180339" y="140937"/>
                </a:lnTo>
                <a:lnTo>
                  <a:pt x="180339" y="134797"/>
                </a:lnTo>
                <a:close/>
                <a:moveTo>
                  <a:pt x="215202" y="134797"/>
                </a:moveTo>
                <a:lnTo>
                  <a:pt x="220522" y="143977"/>
                </a:lnTo>
                <a:lnTo>
                  <a:pt x="218060" y="142578"/>
                </a:lnTo>
                <a:lnTo>
                  <a:pt x="215202" y="140937"/>
                </a:lnTo>
                <a:lnTo>
                  <a:pt x="215202" y="134797"/>
                </a:lnTo>
                <a:close/>
                <a:moveTo>
                  <a:pt x="250036" y="134797"/>
                </a:moveTo>
                <a:lnTo>
                  <a:pt x="255355" y="143977"/>
                </a:lnTo>
                <a:lnTo>
                  <a:pt x="252893" y="142578"/>
                </a:lnTo>
                <a:lnTo>
                  <a:pt x="250036" y="140937"/>
                </a:lnTo>
                <a:lnTo>
                  <a:pt x="250036" y="134797"/>
                </a:lnTo>
                <a:close/>
                <a:moveTo>
                  <a:pt x="261678" y="134797"/>
                </a:moveTo>
                <a:lnTo>
                  <a:pt x="266997" y="143977"/>
                </a:lnTo>
                <a:lnTo>
                  <a:pt x="264535" y="142578"/>
                </a:lnTo>
                <a:lnTo>
                  <a:pt x="261678" y="140937"/>
                </a:lnTo>
                <a:lnTo>
                  <a:pt x="261678" y="134797"/>
                </a:lnTo>
                <a:close/>
                <a:moveTo>
                  <a:pt x="273289" y="134797"/>
                </a:moveTo>
                <a:lnTo>
                  <a:pt x="278608" y="143977"/>
                </a:lnTo>
                <a:lnTo>
                  <a:pt x="276146" y="142578"/>
                </a:lnTo>
                <a:lnTo>
                  <a:pt x="273289" y="140937"/>
                </a:lnTo>
                <a:lnTo>
                  <a:pt x="273289" y="134797"/>
                </a:lnTo>
                <a:close/>
                <a:moveTo>
                  <a:pt x="75777" y="134797"/>
                </a:moveTo>
                <a:lnTo>
                  <a:pt x="81097" y="144007"/>
                </a:lnTo>
                <a:lnTo>
                  <a:pt x="81097" y="144007"/>
                </a:lnTo>
                <a:lnTo>
                  <a:pt x="78604" y="142548"/>
                </a:lnTo>
                <a:lnTo>
                  <a:pt x="75777" y="140967"/>
                </a:lnTo>
                <a:lnTo>
                  <a:pt x="75777" y="134797"/>
                </a:lnTo>
                <a:close/>
                <a:moveTo>
                  <a:pt x="99030" y="134797"/>
                </a:moveTo>
                <a:lnTo>
                  <a:pt x="104349" y="144007"/>
                </a:lnTo>
                <a:lnTo>
                  <a:pt x="104349" y="144007"/>
                </a:lnTo>
                <a:lnTo>
                  <a:pt x="101857" y="142548"/>
                </a:lnTo>
                <a:lnTo>
                  <a:pt x="99030" y="140967"/>
                </a:lnTo>
                <a:lnTo>
                  <a:pt x="99030" y="134797"/>
                </a:lnTo>
                <a:close/>
                <a:moveTo>
                  <a:pt x="133864" y="134797"/>
                </a:moveTo>
                <a:lnTo>
                  <a:pt x="139183" y="144007"/>
                </a:lnTo>
                <a:lnTo>
                  <a:pt x="139183" y="144007"/>
                </a:lnTo>
                <a:lnTo>
                  <a:pt x="136721" y="142548"/>
                </a:lnTo>
                <a:lnTo>
                  <a:pt x="133864" y="140967"/>
                </a:lnTo>
                <a:lnTo>
                  <a:pt x="133864" y="134797"/>
                </a:lnTo>
                <a:close/>
                <a:moveTo>
                  <a:pt x="17661" y="134797"/>
                </a:moveTo>
                <a:lnTo>
                  <a:pt x="22980" y="144007"/>
                </a:lnTo>
                <a:lnTo>
                  <a:pt x="20518" y="142548"/>
                </a:lnTo>
                <a:lnTo>
                  <a:pt x="17661" y="140967"/>
                </a:lnTo>
                <a:lnTo>
                  <a:pt x="17661" y="134797"/>
                </a:lnTo>
                <a:close/>
                <a:moveTo>
                  <a:pt x="29302" y="134797"/>
                </a:moveTo>
                <a:lnTo>
                  <a:pt x="34622" y="144007"/>
                </a:lnTo>
                <a:lnTo>
                  <a:pt x="32160" y="142548"/>
                </a:lnTo>
                <a:lnTo>
                  <a:pt x="29302" y="140967"/>
                </a:lnTo>
                <a:lnTo>
                  <a:pt x="29302" y="134797"/>
                </a:lnTo>
                <a:close/>
                <a:moveTo>
                  <a:pt x="40883" y="134797"/>
                </a:moveTo>
                <a:lnTo>
                  <a:pt x="46202" y="144007"/>
                </a:lnTo>
                <a:lnTo>
                  <a:pt x="43740" y="142548"/>
                </a:lnTo>
                <a:lnTo>
                  <a:pt x="40883" y="140967"/>
                </a:lnTo>
                <a:lnTo>
                  <a:pt x="40883" y="134797"/>
                </a:lnTo>
                <a:close/>
                <a:moveTo>
                  <a:pt x="52525" y="134797"/>
                </a:moveTo>
                <a:lnTo>
                  <a:pt x="57844" y="144007"/>
                </a:lnTo>
                <a:lnTo>
                  <a:pt x="55351" y="142548"/>
                </a:lnTo>
                <a:lnTo>
                  <a:pt x="52525" y="140967"/>
                </a:lnTo>
                <a:lnTo>
                  <a:pt x="52525" y="134797"/>
                </a:lnTo>
                <a:close/>
                <a:moveTo>
                  <a:pt x="64136" y="134797"/>
                </a:moveTo>
                <a:lnTo>
                  <a:pt x="69455" y="144007"/>
                </a:lnTo>
                <a:lnTo>
                  <a:pt x="66993" y="142548"/>
                </a:lnTo>
                <a:lnTo>
                  <a:pt x="64136" y="140967"/>
                </a:lnTo>
                <a:lnTo>
                  <a:pt x="64136" y="134797"/>
                </a:lnTo>
                <a:close/>
                <a:moveTo>
                  <a:pt x="87389" y="134797"/>
                </a:moveTo>
                <a:lnTo>
                  <a:pt x="92708" y="144007"/>
                </a:lnTo>
                <a:lnTo>
                  <a:pt x="90246" y="142548"/>
                </a:lnTo>
                <a:lnTo>
                  <a:pt x="87389" y="140967"/>
                </a:lnTo>
                <a:lnTo>
                  <a:pt x="87389" y="134797"/>
                </a:lnTo>
                <a:close/>
                <a:moveTo>
                  <a:pt x="110611" y="134797"/>
                </a:moveTo>
                <a:lnTo>
                  <a:pt x="115930" y="144007"/>
                </a:lnTo>
                <a:lnTo>
                  <a:pt x="113468" y="142548"/>
                </a:lnTo>
                <a:lnTo>
                  <a:pt x="110611" y="140967"/>
                </a:lnTo>
                <a:lnTo>
                  <a:pt x="110611" y="134797"/>
                </a:lnTo>
                <a:close/>
                <a:moveTo>
                  <a:pt x="122222" y="134797"/>
                </a:moveTo>
                <a:lnTo>
                  <a:pt x="127541" y="144007"/>
                </a:lnTo>
                <a:lnTo>
                  <a:pt x="125079" y="142548"/>
                </a:lnTo>
                <a:lnTo>
                  <a:pt x="122222" y="140967"/>
                </a:lnTo>
                <a:lnTo>
                  <a:pt x="122222" y="134797"/>
                </a:lnTo>
                <a:close/>
                <a:moveTo>
                  <a:pt x="145475" y="134797"/>
                </a:moveTo>
                <a:lnTo>
                  <a:pt x="150794" y="144007"/>
                </a:lnTo>
                <a:lnTo>
                  <a:pt x="148332" y="142548"/>
                </a:lnTo>
                <a:lnTo>
                  <a:pt x="145475" y="140967"/>
                </a:lnTo>
                <a:lnTo>
                  <a:pt x="145475" y="134797"/>
                </a:lnTo>
                <a:close/>
                <a:moveTo>
                  <a:pt x="157116" y="134797"/>
                </a:moveTo>
                <a:lnTo>
                  <a:pt x="162436" y="144007"/>
                </a:lnTo>
                <a:lnTo>
                  <a:pt x="159974" y="142548"/>
                </a:lnTo>
                <a:lnTo>
                  <a:pt x="157116" y="140967"/>
                </a:lnTo>
                <a:lnTo>
                  <a:pt x="157116" y="134797"/>
                </a:lnTo>
                <a:close/>
                <a:moveTo>
                  <a:pt x="6050" y="134797"/>
                </a:moveTo>
                <a:lnTo>
                  <a:pt x="11369" y="144037"/>
                </a:lnTo>
                <a:lnTo>
                  <a:pt x="11369" y="144037"/>
                </a:lnTo>
                <a:lnTo>
                  <a:pt x="8907" y="142578"/>
                </a:lnTo>
                <a:lnTo>
                  <a:pt x="6050" y="140937"/>
                </a:lnTo>
                <a:lnTo>
                  <a:pt x="6050" y="134797"/>
                </a:lnTo>
                <a:close/>
                <a:moveTo>
                  <a:pt x="284657" y="134828"/>
                </a:moveTo>
                <a:lnTo>
                  <a:pt x="284657" y="140998"/>
                </a:lnTo>
                <a:lnTo>
                  <a:pt x="279337" y="144037"/>
                </a:lnTo>
                <a:lnTo>
                  <a:pt x="284657" y="134828"/>
                </a:lnTo>
                <a:close/>
                <a:moveTo>
                  <a:pt x="121979" y="134828"/>
                </a:moveTo>
                <a:lnTo>
                  <a:pt x="121979" y="140998"/>
                </a:lnTo>
                <a:lnTo>
                  <a:pt x="119122" y="142639"/>
                </a:lnTo>
                <a:lnTo>
                  <a:pt x="116660" y="144037"/>
                </a:lnTo>
                <a:lnTo>
                  <a:pt x="121979" y="134828"/>
                </a:lnTo>
                <a:close/>
                <a:moveTo>
                  <a:pt x="133590" y="134828"/>
                </a:moveTo>
                <a:lnTo>
                  <a:pt x="133590" y="140998"/>
                </a:lnTo>
                <a:lnTo>
                  <a:pt x="130733" y="142639"/>
                </a:lnTo>
                <a:lnTo>
                  <a:pt x="128271" y="144037"/>
                </a:lnTo>
                <a:lnTo>
                  <a:pt x="133590" y="134828"/>
                </a:lnTo>
                <a:close/>
                <a:moveTo>
                  <a:pt x="145232" y="134828"/>
                </a:moveTo>
                <a:lnTo>
                  <a:pt x="145232" y="140998"/>
                </a:lnTo>
                <a:lnTo>
                  <a:pt x="142374" y="142639"/>
                </a:lnTo>
                <a:lnTo>
                  <a:pt x="139912" y="144037"/>
                </a:lnTo>
                <a:lnTo>
                  <a:pt x="145232" y="134828"/>
                </a:lnTo>
                <a:close/>
                <a:moveTo>
                  <a:pt x="156843" y="134828"/>
                </a:moveTo>
                <a:lnTo>
                  <a:pt x="156843" y="140998"/>
                </a:lnTo>
                <a:lnTo>
                  <a:pt x="153986" y="142639"/>
                </a:lnTo>
                <a:lnTo>
                  <a:pt x="151523" y="144037"/>
                </a:lnTo>
                <a:lnTo>
                  <a:pt x="156843" y="134828"/>
                </a:lnTo>
                <a:close/>
                <a:moveTo>
                  <a:pt x="168484" y="134828"/>
                </a:moveTo>
                <a:lnTo>
                  <a:pt x="168484" y="140998"/>
                </a:lnTo>
                <a:lnTo>
                  <a:pt x="165627" y="142639"/>
                </a:lnTo>
                <a:lnTo>
                  <a:pt x="163165" y="144037"/>
                </a:lnTo>
                <a:lnTo>
                  <a:pt x="168484" y="134828"/>
                </a:lnTo>
                <a:close/>
                <a:moveTo>
                  <a:pt x="180065" y="134828"/>
                </a:moveTo>
                <a:lnTo>
                  <a:pt x="180065" y="140967"/>
                </a:lnTo>
                <a:lnTo>
                  <a:pt x="177208" y="142578"/>
                </a:lnTo>
                <a:lnTo>
                  <a:pt x="174746" y="144037"/>
                </a:lnTo>
                <a:lnTo>
                  <a:pt x="180065" y="134828"/>
                </a:lnTo>
                <a:close/>
                <a:moveTo>
                  <a:pt x="191676" y="134828"/>
                </a:moveTo>
                <a:lnTo>
                  <a:pt x="191676" y="140967"/>
                </a:lnTo>
                <a:lnTo>
                  <a:pt x="188849" y="142578"/>
                </a:lnTo>
                <a:lnTo>
                  <a:pt x="186357" y="144037"/>
                </a:lnTo>
                <a:lnTo>
                  <a:pt x="191676" y="134828"/>
                </a:lnTo>
                <a:close/>
                <a:moveTo>
                  <a:pt x="203318" y="134828"/>
                </a:moveTo>
                <a:lnTo>
                  <a:pt x="203318" y="140967"/>
                </a:lnTo>
                <a:lnTo>
                  <a:pt x="200461" y="142578"/>
                </a:lnTo>
                <a:lnTo>
                  <a:pt x="197999" y="144037"/>
                </a:lnTo>
                <a:lnTo>
                  <a:pt x="203318" y="134828"/>
                </a:lnTo>
                <a:close/>
                <a:moveTo>
                  <a:pt x="214929" y="134828"/>
                </a:moveTo>
                <a:lnTo>
                  <a:pt x="214929" y="140967"/>
                </a:lnTo>
                <a:lnTo>
                  <a:pt x="212072" y="142578"/>
                </a:lnTo>
                <a:lnTo>
                  <a:pt x="209610" y="144037"/>
                </a:lnTo>
                <a:lnTo>
                  <a:pt x="214929" y="134828"/>
                </a:lnTo>
                <a:close/>
                <a:moveTo>
                  <a:pt x="226570" y="134828"/>
                </a:moveTo>
                <a:lnTo>
                  <a:pt x="226570" y="140967"/>
                </a:lnTo>
                <a:lnTo>
                  <a:pt x="223713" y="142578"/>
                </a:lnTo>
                <a:lnTo>
                  <a:pt x="221251" y="144037"/>
                </a:lnTo>
                <a:lnTo>
                  <a:pt x="226570" y="134828"/>
                </a:lnTo>
                <a:close/>
                <a:moveTo>
                  <a:pt x="238182" y="134828"/>
                </a:moveTo>
                <a:lnTo>
                  <a:pt x="238182" y="140967"/>
                </a:lnTo>
                <a:lnTo>
                  <a:pt x="235355" y="142578"/>
                </a:lnTo>
                <a:lnTo>
                  <a:pt x="232862" y="144037"/>
                </a:lnTo>
                <a:lnTo>
                  <a:pt x="238182" y="134828"/>
                </a:lnTo>
                <a:close/>
                <a:moveTo>
                  <a:pt x="249793" y="134828"/>
                </a:moveTo>
                <a:lnTo>
                  <a:pt x="249793" y="140967"/>
                </a:lnTo>
                <a:lnTo>
                  <a:pt x="246936" y="142578"/>
                </a:lnTo>
                <a:lnTo>
                  <a:pt x="244474" y="144037"/>
                </a:lnTo>
                <a:lnTo>
                  <a:pt x="249793" y="134828"/>
                </a:lnTo>
                <a:close/>
                <a:moveTo>
                  <a:pt x="261404" y="134828"/>
                </a:moveTo>
                <a:lnTo>
                  <a:pt x="261404" y="140967"/>
                </a:lnTo>
                <a:lnTo>
                  <a:pt x="258547" y="142578"/>
                </a:lnTo>
                <a:lnTo>
                  <a:pt x="256085" y="144037"/>
                </a:lnTo>
                <a:lnTo>
                  <a:pt x="261404" y="134828"/>
                </a:lnTo>
                <a:close/>
                <a:moveTo>
                  <a:pt x="273046" y="134828"/>
                </a:moveTo>
                <a:lnTo>
                  <a:pt x="273046" y="140998"/>
                </a:lnTo>
                <a:lnTo>
                  <a:pt x="270188" y="142639"/>
                </a:lnTo>
                <a:lnTo>
                  <a:pt x="267726" y="144037"/>
                </a:lnTo>
                <a:lnTo>
                  <a:pt x="273046" y="134828"/>
                </a:lnTo>
                <a:close/>
                <a:moveTo>
                  <a:pt x="29029" y="134828"/>
                </a:moveTo>
                <a:lnTo>
                  <a:pt x="29029" y="140998"/>
                </a:lnTo>
                <a:lnTo>
                  <a:pt x="26172" y="142639"/>
                </a:lnTo>
                <a:lnTo>
                  <a:pt x="23710" y="144068"/>
                </a:lnTo>
                <a:lnTo>
                  <a:pt x="23710" y="144068"/>
                </a:lnTo>
                <a:lnTo>
                  <a:pt x="29029" y="134828"/>
                </a:lnTo>
                <a:close/>
                <a:moveTo>
                  <a:pt x="40610" y="134828"/>
                </a:moveTo>
                <a:lnTo>
                  <a:pt x="40610" y="140998"/>
                </a:lnTo>
                <a:lnTo>
                  <a:pt x="37783" y="142639"/>
                </a:lnTo>
                <a:lnTo>
                  <a:pt x="35290" y="144068"/>
                </a:lnTo>
                <a:lnTo>
                  <a:pt x="35290" y="144068"/>
                </a:lnTo>
                <a:lnTo>
                  <a:pt x="40610" y="134828"/>
                </a:lnTo>
                <a:close/>
                <a:moveTo>
                  <a:pt x="63862" y="134828"/>
                </a:moveTo>
                <a:lnTo>
                  <a:pt x="63862" y="140998"/>
                </a:lnTo>
                <a:lnTo>
                  <a:pt x="61005" y="142639"/>
                </a:lnTo>
                <a:lnTo>
                  <a:pt x="58543" y="144068"/>
                </a:lnTo>
                <a:lnTo>
                  <a:pt x="58543" y="144068"/>
                </a:lnTo>
                <a:lnTo>
                  <a:pt x="63862" y="134828"/>
                </a:lnTo>
                <a:close/>
                <a:moveTo>
                  <a:pt x="75504" y="134828"/>
                </a:moveTo>
                <a:lnTo>
                  <a:pt x="75504" y="140998"/>
                </a:lnTo>
                <a:lnTo>
                  <a:pt x="72647" y="142639"/>
                </a:lnTo>
                <a:lnTo>
                  <a:pt x="70185" y="144068"/>
                </a:lnTo>
                <a:lnTo>
                  <a:pt x="70185" y="144068"/>
                </a:lnTo>
                <a:lnTo>
                  <a:pt x="75504" y="134828"/>
                </a:lnTo>
                <a:close/>
                <a:moveTo>
                  <a:pt x="87115" y="134828"/>
                </a:moveTo>
                <a:lnTo>
                  <a:pt x="87115" y="140998"/>
                </a:lnTo>
                <a:lnTo>
                  <a:pt x="84288" y="142639"/>
                </a:lnTo>
                <a:lnTo>
                  <a:pt x="81796" y="144068"/>
                </a:lnTo>
                <a:lnTo>
                  <a:pt x="81796" y="144068"/>
                </a:lnTo>
                <a:lnTo>
                  <a:pt x="87115" y="134828"/>
                </a:lnTo>
                <a:close/>
                <a:moveTo>
                  <a:pt x="98757" y="134828"/>
                </a:moveTo>
                <a:lnTo>
                  <a:pt x="98757" y="140998"/>
                </a:lnTo>
                <a:lnTo>
                  <a:pt x="95899" y="142639"/>
                </a:lnTo>
                <a:lnTo>
                  <a:pt x="93437" y="144068"/>
                </a:lnTo>
                <a:lnTo>
                  <a:pt x="93437" y="144068"/>
                </a:lnTo>
                <a:lnTo>
                  <a:pt x="98757" y="134828"/>
                </a:lnTo>
                <a:close/>
                <a:moveTo>
                  <a:pt x="110337" y="134828"/>
                </a:moveTo>
                <a:lnTo>
                  <a:pt x="110337" y="140998"/>
                </a:lnTo>
                <a:lnTo>
                  <a:pt x="107480" y="142639"/>
                </a:lnTo>
                <a:lnTo>
                  <a:pt x="105018" y="144068"/>
                </a:lnTo>
                <a:lnTo>
                  <a:pt x="105018" y="144068"/>
                </a:lnTo>
                <a:lnTo>
                  <a:pt x="110337" y="134828"/>
                </a:lnTo>
                <a:close/>
                <a:moveTo>
                  <a:pt x="17418" y="134828"/>
                </a:moveTo>
                <a:lnTo>
                  <a:pt x="17418" y="140998"/>
                </a:lnTo>
                <a:lnTo>
                  <a:pt x="14560" y="142639"/>
                </a:lnTo>
                <a:lnTo>
                  <a:pt x="12098" y="144068"/>
                </a:lnTo>
                <a:lnTo>
                  <a:pt x="17418" y="134828"/>
                </a:lnTo>
                <a:close/>
                <a:moveTo>
                  <a:pt x="52251" y="134828"/>
                </a:moveTo>
                <a:lnTo>
                  <a:pt x="52251" y="140998"/>
                </a:lnTo>
                <a:lnTo>
                  <a:pt x="49394" y="142639"/>
                </a:lnTo>
                <a:lnTo>
                  <a:pt x="46932" y="144068"/>
                </a:lnTo>
                <a:lnTo>
                  <a:pt x="52251" y="134828"/>
                </a:lnTo>
                <a:close/>
                <a:moveTo>
                  <a:pt x="5898" y="141180"/>
                </a:moveTo>
                <a:lnTo>
                  <a:pt x="8755" y="142822"/>
                </a:lnTo>
                <a:lnTo>
                  <a:pt x="11217" y="144250"/>
                </a:lnTo>
                <a:lnTo>
                  <a:pt x="578" y="144250"/>
                </a:lnTo>
                <a:lnTo>
                  <a:pt x="5898" y="141180"/>
                </a:lnTo>
                <a:close/>
                <a:moveTo>
                  <a:pt x="17509" y="141180"/>
                </a:moveTo>
                <a:lnTo>
                  <a:pt x="20366" y="142822"/>
                </a:lnTo>
                <a:lnTo>
                  <a:pt x="22828" y="144250"/>
                </a:lnTo>
                <a:lnTo>
                  <a:pt x="12190" y="144250"/>
                </a:lnTo>
                <a:lnTo>
                  <a:pt x="14682" y="142822"/>
                </a:lnTo>
                <a:lnTo>
                  <a:pt x="17509" y="141180"/>
                </a:lnTo>
                <a:close/>
                <a:moveTo>
                  <a:pt x="29150" y="141180"/>
                </a:moveTo>
                <a:lnTo>
                  <a:pt x="32008" y="142822"/>
                </a:lnTo>
                <a:lnTo>
                  <a:pt x="34470" y="144250"/>
                </a:lnTo>
                <a:lnTo>
                  <a:pt x="23831" y="144250"/>
                </a:lnTo>
                <a:lnTo>
                  <a:pt x="26293" y="142822"/>
                </a:lnTo>
                <a:lnTo>
                  <a:pt x="29150" y="141180"/>
                </a:lnTo>
                <a:close/>
                <a:moveTo>
                  <a:pt x="40762" y="141180"/>
                </a:moveTo>
                <a:lnTo>
                  <a:pt x="43619" y="142822"/>
                </a:lnTo>
                <a:lnTo>
                  <a:pt x="46081" y="144250"/>
                </a:lnTo>
                <a:lnTo>
                  <a:pt x="35442" y="144250"/>
                </a:lnTo>
                <a:lnTo>
                  <a:pt x="37935" y="142822"/>
                </a:lnTo>
                <a:lnTo>
                  <a:pt x="40762" y="141180"/>
                </a:lnTo>
                <a:close/>
                <a:moveTo>
                  <a:pt x="52403" y="141180"/>
                </a:moveTo>
                <a:lnTo>
                  <a:pt x="55260" y="142822"/>
                </a:lnTo>
                <a:lnTo>
                  <a:pt x="57722" y="144250"/>
                </a:lnTo>
                <a:lnTo>
                  <a:pt x="47084" y="144250"/>
                </a:lnTo>
                <a:lnTo>
                  <a:pt x="49546" y="142822"/>
                </a:lnTo>
                <a:lnTo>
                  <a:pt x="52403" y="141180"/>
                </a:lnTo>
                <a:close/>
                <a:moveTo>
                  <a:pt x="64014" y="141180"/>
                </a:moveTo>
                <a:lnTo>
                  <a:pt x="66871" y="142822"/>
                </a:lnTo>
                <a:lnTo>
                  <a:pt x="69334" y="144250"/>
                </a:lnTo>
                <a:lnTo>
                  <a:pt x="58695" y="144250"/>
                </a:lnTo>
                <a:lnTo>
                  <a:pt x="61187" y="142822"/>
                </a:lnTo>
                <a:lnTo>
                  <a:pt x="64014" y="141180"/>
                </a:lnTo>
                <a:close/>
                <a:moveTo>
                  <a:pt x="75625" y="141180"/>
                </a:moveTo>
                <a:lnTo>
                  <a:pt x="78452" y="142822"/>
                </a:lnTo>
                <a:lnTo>
                  <a:pt x="80945" y="144250"/>
                </a:lnTo>
                <a:lnTo>
                  <a:pt x="70306" y="144250"/>
                </a:lnTo>
                <a:lnTo>
                  <a:pt x="72768" y="142822"/>
                </a:lnTo>
                <a:lnTo>
                  <a:pt x="75625" y="141180"/>
                </a:lnTo>
                <a:close/>
                <a:moveTo>
                  <a:pt x="87237" y="141180"/>
                </a:moveTo>
                <a:lnTo>
                  <a:pt x="90094" y="142822"/>
                </a:lnTo>
                <a:lnTo>
                  <a:pt x="92556" y="144250"/>
                </a:lnTo>
                <a:lnTo>
                  <a:pt x="81917" y="144250"/>
                </a:lnTo>
                <a:lnTo>
                  <a:pt x="84379" y="142822"/>
                </a:lnTo>
                <a:lnTo>
                  <a:pt x="87237" y="141180"/>
                </a:lnTo>
                <a:close/>
                <a:moveTo>
                  <a:pt x="98878" y="141180"/>
                </a:moveTo>
                <a:lnTo>
                  <a:pt x="101705" y="142822"/>
                </a:lnTo>
                <a:lnTo>
                  <a:pt x="104197" y="144250"/>
                </a:lnTo>
                <a:lnTo>
                  <a:pt x="93559" y="144250"/>
                </a:lnTo>
                <a:lnTo>
                  <a:pt x="96021" y="142822"/>
                </a:lnTo>
                <a:lnTo>
                  <a:pt x="98878" y="141180"/>
                </a:lnTo>
                <a:close/>
                <a:moveTo>
                  <a:pt x="110489" y="141180"/>
                </a:moveTo>
                <a:lnTo>
                  <a:pt x="113346" y="142822"/>
                </a:lnTo>
                <a:lnTo>
                  <a:pt x="115809" y="144250"/>
                </a:lnTo>
                <a:lnTo>
                  <a:pt x="105170" y="144250"/>
                </a:lnTo>
                <a:lnTo>
                  <a:pt x="107632" y="142822"/>
                </a:lnTo>
                <a:lnTo>
                  <a:pt x="110489" y="141180"/>
                </a:lnTo>
                <a:close/>
                <a:moveTo>
                  <a:pt x="122131" y="141180"/>
                </a:moveTo>
                <a:lnTo>
                  <a:pt x="124958" y="142822"/>
                </a:lnTo>
                <a:lnTo>
                  <a:pt x="127450" y="144250"/>
                </a:lnTo>
                <a:lnTo>
                  <a:pt x="116812" y="144250"/>
                </a:lnTo>
                <a:lnTo>
                  <a:pt x="119274" y="142822"/>
                </a:lnTo>
                <a:lnTo>
                  <a:pt x="122131" y="141180"/>
                </a:lnTo>
                <a:close/>
                <a:moveTo>
                  <a:pt x="133742" y="141180"/>
                </a:moveTo>
                <a:lnTo>
                  <a:pt x="136599" y="142822"/>
                </a:lnTo>
                <a:lnTo>
                  <a:pt x="139061" y="144250"/>
                </a:lnTo>
                <a:lnTo>
                  <a:pt x="128423" y="144250"/>
                </a:lnTo>
                <a:lnTo>
                  <a:pt x="130885" y="142822"/>
                </a:lnTo>
                <a:lnTo>
                  <a:pt x="133742" y="141180"/>
                </a:lnTo>
                <a:close/>
                <a:moveTo>
                  <a:pt x="145323" y="141180"/>
                </a:moveTo>
                <a:lnTo>
                  <a:pt x="148180" y="142822"/>
                </a:lnTo>
                <a:lnTo>
                  <a:pt x="150642" y="144250"/>
                </a:lnTo>
                <a:lnTo>
                  <a:pt x="140004" y="144250"/>
                </a:lnTo>
                <a:lnTo>
                  <a:pt x="142496" y="142822"/>
                </a:lnTo>
                <a:lnTo>
                  <a:pt x="145323" y="141180"/>
                </a:lnTo>
                <a:close/>
                <a:moveTo>
                  <a:pt x="156964" y="141180"/>
                </a:moveTo>
                <a:lnTo>
                  <a:pt x="159822" y="142822"/>
                </a:lnTo>
                <a:lnTo>
                  <a:pt x="162284" y="144250"/>
                </a:lnTo>
                <a:lnTo>
                  <a:pt x="151645" y="144250"/>
                </a:lnTo>
                <a:lnTo>
                  <a:pt x="154107" y="142822"/>
                </a:lnTo>
                <a:lnTo>
                  <a:pt x="156964" y="141180"/>
                </a:lnTo>
                <a:close/>
                <a:moveTo>
                  <a:pt x="168575" y="141180"/>
                </a:moveTo>
                <a:lnTo>
                  <a:pt x="171433" y="142822"/>
                </a:lnTo>
                <a:lnTo>
                  <a:pt x="173895" y="144250"/>
                </a:lnTo>
                <a:lnTo>
                  <a:pt x="163256" y="144250"/>
                </a:lnTo>
                <a:lnTo>
                  <a:pt x="165749" y="142822"/>
                </a:lnTo>
                <a:lnTo>
                  <a:pt x="168575" y="141180"/>
                </a:lnTo>
                <a:close/>
                <a:moveTo>
                  <a:pt x="180217" y="141180"/>
                </a:moveTo>
                <a:lnTo>
                  <a:pt x="183074" y="142822"/>
                </a:lnTo>
                <a:lnTo>
                  <a:pt x="185536" y="144250"/>
                </a:lnTo>
                <a:lnTo>
                  <a:pt x="174898" y="144250"/>
                </a:lnTo>
                <a:lnTo>
                  <a:pt x="177360" y="142822"/>
                </a:lnTo>
                <a:lnTo>
                  <a:pt x="180217" y="141180"/>
                </a:lnTo>
                <a:close/>
                <a:moveTo>
                  <a:pt x="191828" y="141180"/>
                </a:moveTo>
                <a:lnTo>
                  <a:pt x="194685" y="142822"/>
                </a:lnTo>
                <a:lnTo>
                  <a:pt x="197147" y="144250"/>
                </a:lnTo>
                <a:lnTo>
                  <a:pt x="186509" y="144250"/>
                </a:lnTo>
                <a:lnTo>
                  <a:pt x="189001" y="142822"/>
                </a:lnTo>
                <a:lnTo>
                  <a:pt x="191828" y="141180"/>
                </a:lnTo>
                <a:close/>
                <a:moveTo>
                  <a:pt x="203470" y="141180"/>
                </a:moveTo>
                <a:lnTo>
                  <a:pt x="206327" y="142822"/>
                </a:lnTo>
                <a:lnTo>
                  <a:pt x="208789" y="144250"/>
                </a:lnTo>
                <a:lnTo>
                  <a:pt x="198151" y="144250"/>
                </a:lnTo>
                <a:lnTo>
                  <a:pt x="200613" y="142822"/>
                </a:lnTo>
                <a:lnTo>
                  <a:pt x="203470" y="141180"/>
                </a:lnTo>
                <a:close/>
                <a:moveTo>
                  <a:pt x="215051" y="141180"/>
                </a:moveTo>
                <a:lnTo>
                  <a:pt x="217908" y="142822"/>
                </a:lnTo>
                <a:lnTo>
                  <a:pt x="220370" y="144250"/>
                </a:lnTo>
                <a:lnTo>
                  <a:pt x="209731" y="144250"/>
                </a:lnTo>
                <a:lnTo>
                  <a:pt x="212193" y="142822"/>
                </a:lnTo>
                <a:lnTo>
                  <a:pt x="215051" y="141180"/>
                </a:lnTo>
                <a:close/>
                <a:moveTo>
                  <a:pt x="226692" y="141180"/>
                </a:moveTo>
                <a:lnTo>
                  <a:pt x="229519" y="142822"/>
                </a:lnTo>
                <a:lnTo>
                  <a:pt x="232011" y="144250"/>
                </a:lnTo>
                <a:lnTo>
                  <a:pt x="221373" y="144250"/>
                </a:lnTo>
                <a:lnTo>
                  <a:pt x="223835" y="142822"/>
                </a:lnTo>
                <a:lnTo>
                  <a:pt x="226692" y="141180"/>
                </a:lnTo>
                <a:close/>
                <a:moveTo>
                  <a:pt x="238303" y="141180"/>
                </a:moveTo>
                <a:lnTo>
                  <a:pt x="241160" y="142822"/>
                </a:lnTo>
                <a:lnTo>
                  <a:pt x="243622" y="144250"/>
                </a:lnTo>
                <a:lnTo>
                  <a:pt x="232984" y="144250"/>
                </a:lnTo>
                <a:lnTo>
                  <a:pt x="235446" y="142822"/>
                </a:lnTo>
                <a:lnTo>
                  <a:pt x="238303" y="141180"/>
                </a:lnTo>
                <a:close/>
                <a:moveTo>
                  <a:pt x="249945" y="141180"/>
                </a:moveTo>
                <a:lnTo>
                  <a:pt x="252772" y="142822"/>
                </a:lnTo>
                <a:lnTo>
                  <a:pt x="255264" y="144250"/>
                </a:lnTo>
                <a:lnTo>
                  <a:pt x="244626" y="144250"/>
                </a:lnTo>
                <a:lnTo>
                  <a:pt x="247088" y="142822"/>
                </a:lnTo>
                <a:lnTo>
                  <a:pt x="249945" y="141180"/>
                </a:lnTo>
                <a:close/>
                <a:moveTo>
                  <a:pt x="261556" y="141180"/>
                </a:moveTo>
                <a:lnTo>
                  <a:pt x="264413" y="142822"/>
                </a:lnTo>
                <a:lnTo>
                  <a:pt x="266875" y="144250"/>
                </a:lnTo>
                <a:lnTo>
                  <a:pt x="256237" y="144250"/>
                </a:lnTo>
                <a:lnTo>
                  <a:pt x="258699" y="142822"/>
                </a:lnTo>
                <a:lnTo>
                  <a:pt x="261556" y="141180"/>
                </a:lnTo>
                <a:close/>
                <a:moveTo>
                  <a:pt x="273198" y="141180"/>
                </a:moveTo>
                <a:lnTo>
                  <a:pt x="276024" y="142822"/>
                </a:lnTo>
                <a:lnTo>
                  <a:pt x="278517" y="144250"/>
                </a:lnTo>
                <a:lnTo>
                  <a:pt x="267878" y="144250"/>
                </a:lnTo>
                <a:lnTo>
                  <a:pt x="270340" y="142822"/>
                </a:lnTo>
                <a:lnTo>
                  <a:pt x="273198" y="141180"/>
                </a:lnTo>
                <a:close/>
                <a:moveTo>
                  <a:pt x="11217" y="144524"/>
                </a:moveTo>
                <a:lnTo>
                  <a:pt x="5898" y="147594"/>
                </a:lnTo>
                <a:lnTo>
                  <a:pt x="578" y="144524"/>
                </a:lnTo>
                <a:close/>
                <a:moveTo>
                  <a:pt x="22828" y="144524"/>
                </a:moveTo>
                <a:lnTo>
                  <a:pt x="17509" y="147594"/>
                </a:lnTo>
                <a:lnTo>
                  <a:pt x="12190" y="144524"/>
                </a:lnTo>
                <a:close/>
                <a:moveTo>
                  <a:pt x="34470" y="144524"/>
                </a:moveTo>
                <a:lnTo>
                  <a:pt x="29150" y="147594"/>
                </a:lnTo>
                <a:lnTo>
                  <a:pt x="23831" y="144524"/>
                </a:lnTo>
                <a:close/>
                <a:moveTo>
                  <a:pt x="46081" y="144524"/>
                </a:moveTo>
                <a:lnTo>
                  <a:pt x="40762" y="147594"/>
                </a:lnTo>
                <a:lnTo>
                  <a:pt x="35442" y="144524"/>
                </a:lnTo>
                <a:close/>
                <a:moveTo>
                  <a:pt x="57722" y="144524"/>
                </a:moveTo>
                <a:lnTo>
                  <a:pt x="52403" y="147594"/>
                </a:lnTo>
                <a:lnTo>
                  <a:pt x="47084" y="144524"/>
                </a:lnTo>
                <a:close/>
                <a:moveTo>
                  <a:pt x="69334" y="144524"/>
                </a:moveTo>
                <a:lnTo>
                  <a:pt x="64014" y="147594"/>
                </a:lnTo>
                <a:lnTo>
                  <a:pt x="58695" y="144524"/>
                </a:lnTo>
                <a:close/>
                <a:moveTo>
                  <a:pt x="80945" y="144524"/>
                </a:moveTo>
                <a:lnTo>
                  <a:pt x="75625" y="147594"/>
                </a:lnTo>
                <a:lnTo>
                  <a:pt x="70306" y="144524"/>
                </a:lnTo>
                <a:close/>
                <a:moveTo>
                  <a:pt x="92556" y="144524"/>
                </a:moveTo>
                <a:lnTo>
                  <a:pt x="87237" y="147594"/>
                </a:lnTo>
                <a:lnTo>
                  <a:pt x="81917" y="144524"/>
                </a:lnTo>
                <a:close/>
                <a:moveTo>
                  <a:pt x="104197" y="144524"/>
                </a:moveTo>
                <a:lnTo>
                  <a:pt x="98878" y="147594"/>
                </a:lnTo>
                <a:lnTo>
                  <a:pt x="93559" y="144524"/>
                </a:lnTo>
                <a:close/>
                <a:moveTo>
                  <a:pt x="115809" y="144524"/>
                </a:moveTo>
                <a:lnTo>
                  <a:pt x="110489" y="147594"/>
                </a:lnTo>
                <a:lnTo>
                  <a:pt x="105170" y="144524"/>
                </a:lnTo>
                <a:close/>
                <a:moveTo>
                  <a:pt x="127450" y="144524"/>
                </a:moveTo>
                <a:lnTo>
                  <a:pt x="122131" y="147594"/>
                </a:lnTo>
                <a:lnTo>
                  <a:pt x="116812" y="144524"/>
                </a:lnTo>
                <a:close/>
                <a:moveTo>
                  <a:pt x="139061" y="144524"/>
                </a:moveTo>
                <a:lnTo>
                  <a:pt x="133742" y="147594"/>
                </a:lnTo>
                <a:lnTo>
                  <a:pt x="128423" y="144524"/>
                </a:lnTo>
                <a:close/>
                <a:moveTo>
                  <a:pt x="150642" y="144524"/>
                </a:moveTo>
                <a:lnTo>
                  <a:pt x="145323" y="147594"/>
                </a:lnTo>
                <a:lnTo>
                  <a:pt x="140004" y="144524"/>
                </a:lnTo>
                <a:close/>
                <a:moveTo>
                  <a:pt x="162284" y="144524"/>
                </a:moveTo>
                <a:lnTo>
                  <a:pt x="156964" y="147594"/>
                </a:lnTo>
                <a:lnTo>
                  <a:pt x="151645" y="144524"/>
                </a:lnTo>
                <a:close/>
                <a:moveTo>
                  <a:pt x="173895" y="144524"/>
                </a:moveTo>
                <a:lnTo>
                  <a:pt x="168575" y="147594"/>
                </a:lnTo>
                <a:lnTo>
                  <a:pt x="163256" y="144524"/>
                </a:lnTo>
                <a:close/>
                <a:moveTo>
                  <a:pt x="185536" y="144524"/>
                </a:moveTo>
                <a:lnTo>
                  <a:pt x="180217" y="147594"/>
                </a:lnTo>
                <a:lnTo>
                  <a:pt x="174898" y="144524"/>
                </a:lnTo>
                <a:close/>
                <a:moveTo>
                  <a:pt x="197147" y="144524"/>
                </a:moveTo>
                <a:lnTo>
                  <a:pt x="191828" y="147594"/>
                </a:lnTo>
                <a:lnTo>
                  <a:pt x="186509" y="144524"/>
                </a:lnTo>
                <a:close/>
                <a:moveTo>
                  <a:pt x="208789" y="144524"/>
                </a:moveTo>
                <a:lnTo>
                  <a:pt x="203470" y="147594"/>
                </a:lnTo>
                <a:lnTo>
                  <a:pt x="198151" y="144524"/>
                </a:lnTo>
                <a:close/>
                <a:moveTo>
                  <a:pt x="220370" y="144524"/>
                </a:moveTo>
                <a:lnTo>
                  <a:pt x="215051" y="147594"/>
                </a:lnTo>
                <a:lnTo>
                  <a:pt x="209731" y="144524"/>
                </a:lnTo>
                <a:close/>
                <a:moveTo>
                  <a:pt x="232011" y="144524"/>
                </a:moveTo>
                <a:lnTo>
                  <a:pt x="226692" y="147594"/>
                </a:lnTo>
                <a:lnTo>
                  <a:pt x="221373" y="144524"/>
                </a:lnTo>
                <a:close/>
                <a:moveTo>
                  <a:pt x="243622" y="144524"/>
                </a:moveTo>
                <a:lnTo>
                  <a:pt x="238303" y="147594"/>
                </a:lnTo>
                <a:lnTo>
                  <a:pt x="232984" y="144524"/>
                </a:lnTo>
                <a:close/>
                <a:moveTo>
                  <a:pt x="255264" y="144524"/>
                </a:moveTo>
                <a:lnTo>
                  <a:pt x="249945" y="147594"/>
                </a:lnTo>
                <a:lnTo>
                  <a:pt x="244626" y="144524"/>
                </a:lnTo>
                <a:close/>
                <a:moveTo>
                  <a:pt x="266875" y="144524"/>
                </a:moveTo>
                <a:lnTo>
                  <a:pt x="261556" y="147594"/>
                </a:lnTo>
                <a:lnTo>
                  <a:pt x="256237" y="144524"/>
                </a:lnTo>
                <a:close/>
                <a:moveTo>
                  <a:pt x="278517" y="144524"/>
                </a:moveTo>
                <a:lnTo>
                  <a:pt x="273198" y="147594"/>
                </a:lnTo>
                <a:lnTo>
                  <a:pt x="267878" y="144524"/>
                </a:lnTo>
                <a:close/>
                <a:moveTo>
                  <a:pt x="11369" y="144737"/>
                </a:moveTo>
                <a:lnTo>
                  <a:pt x="6050" y="153946"/>
                </a:lnTo>
                <a:lnTo>
                  <a:pt x="6050" y="147837"/>
                </a:lnTo>
                <a:lnTo>
                  <a:pt x="11369" y="144737"/>
                </a:lnTo>
                <a:close/>
                <a:moveTo>
                  <a:pt x="22980" y="144706"/>
                </a:moveTo>
                <a:lnTo>
                  <a:pt x="17661" y="153946"/>
                </a:lnTo>
                <a:lnTo>
                  <a:pt x="17661" y="147806"/>
                </a:lnTo>
                <a:lnTo>
                  <a:pt x="22980" y="144706"/>
                </a:lnTo>
                <a:close/>
                <a:moveTo>
                  <a:pt x="34622" y="144737"/>
                </a:moveTo>
                <a:lnTo>
                  <a:pt x="29302" y="153946"/>
                </a:lnTo>
                <a:lnTo>
                  <a:pt x="29302" y="147837"/>
                </a:lnTo>
                <a:lnTo>
                  <a:pt x="34622" y="144737"/>
                </a:lnTo>
                <a:close/>
                <a:moveTo>
                  <a:pt x="46202" y="144737"/>
                </a:moveTo>
                <a:lnTo>
                  <a:pt x="40883" y="153946"/>
                </a:lnTo>
                <a:lnTo>
                  <a:pt x="40883" y="147837"/>
                </a:lnTo>
                <a:lnTo>
                  <a:pt x="46202" y="144737"/>
                </a:lnTo>
                <a:close/>
                <a:moveTo>
                  <a:pt x="57844" y="144737"/>
                </a:moveTo>
                <a:lnTo>
                  <a:pt x="52525" y="153946"/>
                </a:lnTo>
                <a:lnTo>
                  <a:pt x="52525" y="147837"/>
                </a:lnTo>
                <a:lnTo>
                  <a:pt x="57844" y="144737"/>
                </a:lnTo>
                <a:close/>
                <a:moveTo>
                  <a:pt x="69455" y="144737"/>
                </a:moveTo>
                <a:lnTo>
                  <a:pt x="64136" y="153946"/>
                </a:lnTo>
                <a:lnTo>
                  <a:pt x="64136" y="147837"/>
                </a:lnTo>
                <a:lnTo>
                  <a:pt x="69455" y="144737"/>
                </a:lnTo>
                <a:close/>
                <a:moveTo>
                  <a:pt x="81097" y="144737"/>
                </a:moveTo>
                <a:lnTo>
                  <a:pt x="75777" y="153946"/>
                </a:lnTo>
                <a:lnTo>
                  <a:pt x="75777" y="147837"/>
                </a:lnTo>
                <a:lnTo>
                  <a:pt x="81097" y="144737"/>
                </a:lnTo>
                <a:close/>
                <a:moveTo>
                  <a:pt x="92708" y="144737"/>
                </a:moveTo>
                <a:lnTo>
                  <a:pt x="87389" y="153946"/>
                </a:lnTo>
                <a:lnTo>
                  <a:pt x="87389" y="147837"/>
                </a:lnTo>
                <a:lnTo>
                  <a:pt x="92708" y="144737"/>
                </a:lnTo>
                <a:close/>
                <a:moveTo>
                  <a:pt x="104349" y="144737"/>
                </a:moveTo>
                <a:lnTo>
                  <a:pt x="99030" y="153946"/>
                </a:lnTo>
                <a:lnTo>
                  <a:pt x="99030" y="147837"/>
                </a:lnTo>
                <a:lnTo>
                  <a:pt x="104349" y="144737"/>
                </a:lnTo>
                <a:close/>
                <a:moveTo>
                  <a:pt x="115930" y="144737"/>
                </a:moveTo>
                <a:lnTo>
                  <a:pt x="110611" y="153946"/>
                </a:lnTo>
                <a:lnTo>
                  <a:pt x="110611" y="147837"/>
                </a:lnTo>
                <a:lnTo>
                  <a:pt x="115930" y="144737"/>
                </a:lnTo>
                <a:close/>
                <a:moveTo>
                  <a:pt x="127541" y="144737"/>
                </a:moveTo>
                <a:lnTo>
                  <a:pt x="122222" y="153946"/>
                </a:lnTo>
                <a:lnTo>
                  <a:pt x="122222" y="147837"/>
                </a:lnTo>
                <a:lnTo>
                  <a:pt x="127541" y="144737"/>
                </a:lnTo>
                <a:close/>
                <a:moveTo>
                  <a:pt x="139183" y="144737"/>
                </a:moveTo>
                <a:lnTo>
                  <a:pt x="133864" y="153946"/>
                </a:lnTo>
                <a:lnTo>
                  <a:pt x="133864" y="147837"/>
                </a:lnTo>
                <a:lnTo>
                  <a:pt x="139183" y="144737"/>
                </a:lnTo>
                <a:close/>
                <a:moveTo>
                  <a:pt x="150794" y="144737"/>
                </a:moveTo>
                <a:lnTo>
                  <a:pt x="145475" y="153946"/>
                </a:lnTo>
                <a:lnTo>
                  <a:pt x="145475" y="147837"/>
                </a:lnTo>
                <a:lnTo>
                  <a:pt x="150794" y="144737"/>
                </a:lnTo>
                <a:close/>
                <a:moveTo>
                  <a:pt x="162436" y="144737"/>
                </a:moveTo>
                <a:lnTo>
                  <a:pt x="157116" y="153946"/>
                </a:lnTo>
                <a:lnTo>
                  <a:pt x="157116" y="147837"/>
                </a:lnTo>
                <a:lnTo>
                  <a:pt x="162436" y="144737"/>
                </a:lnTo>
                <a:close/>
                <a:moveTo>
                  <a:pt x="174047" y="144737"/>
                </a:moveTo>
                <a:lnTo>
                  <a:pt x="168727" y="153946"/>
                </a:lnTo>
                <a:lnTo>
                  <a:pt x="168727" y="147837"/>
                </a:lnTo>
                <a:lnTo>
                  <a:pt x="174047" y="144737"/>
                </a:lnTo>
                <a:close/>
                <a:moveTo>
                  <a:pt x="185658" y="144737"/>
                </a:moveTo>
                <a:lnTo>
                  <a:pt x="180339" y="153946"/>
                </a:lnTo>
                <a:lnTo>
                  <a:pt x="180339" y="147837"/>
                </a:lnTo>
                <a:lnTo>
                  <a:pt x="185658" y="144737"/>
                </a:lnTo>
                <a:close/>
                <a:moveTo>
                  <a:pt x="197269" y="144737"/>
                </a:moveTo>
                <a:lnTo>
                  <a:pt x="191950" y="153946"/>
                </a:lnTo>
                <a:lnTo>
                  <a:pt x="191950" y="147837"/>
                </a:lnTo>
                <a:lnTo>
                  <a:pt x="197269" y="144737"/>
                </a:lnTo>
                <a:close/>
                <a:moveTo>
                  <a:pt x="208911" y="144737"/>
                </a:moveTo>
                <a:lnTo>
                  <a:pt x="203591" y="153946"/>
                </a:lnTo>
                <a:lnTo>
                  <a:pt x="203591" y="147837"/>
                </a:lnTo>
                <a:lnTo>
                  <a:pt x="208911" y="144737"/>
                </a:lnTo>
                <a:close/>
                <a:moveTo>
                  <a:pt x="220522" y="144737"/>
                </a:moveTo>
                <a:lnTo>
                  <a:pt x="215202" y="153946"/>
                </a:lnTo>
                <a:lnTo>
                  <a:pt x="215202" y="147837"/>
                </a:lnTo>
                <a:lnTo>
                  <a:pt x="220522" y="144737"/>
                </a:lnTo>
                <a:close/>
                <a:moveTo>
                  <a:pt x="232163" y="144737"/>
                </a:moveTo>
                <a:lnTo>
                  <a:pt x="226844" y="153946"/>
                </a:lnTo>
                <a:lnTo>
                  <a:pt x="226844" y="147837"/>
                </a:lnTo>
                <a:lnTo>
                  <a:pt x="232163" y="144737"/>
                </a:lnTo>
                <a:close/>
                <a:moveTo>
                  <a:pt x="243774" y="144737"/>
                </a:moveTo>
                <a:lnTo>
                  <a:pt x="238455" y="153946"/>
                </a:lnTo>
                <a:lnTo>
                  <a:pt x="238455" y="147837"/>
                </a:lnTo>
                <a:lnTo>
                  <a:pt x="243774" y="144737"/>
                </a:lnTo>
                <a:close/>
                <a:moveTo>
                  <a:pt x="255355" y="144737"/>
                </a:moveTo>
                <a:lnTo>
                  <a:pt x="250036" y="153946"/>
                </a:lnTo>
                <a:lnTo>
                  <a:pt x="250036" y="147837"/>
                </a:lnTo>
                <a:lnTo>
                  <a:pt x="255355" y="144737"/>
                </a:lnTo>
                <a:close/>
                <a:moveTo>
                  <a:pt x="266997" y="144737"/>
                </a:moveTo>
                <a:lnTo>
                  <a:pt x="261678" y="153946"/>
                </a:lnTo>
                <a:lnTo>
                  <a:pt x="261678" y="147837"/>
                </a:lnTo>
                <a:lnTo>
                  <a:pt x="266997" y="144737"/>
                </a:lnTo>
                <a:close/>
                <a:moveTo>
                  <a:pt x="278608" y="144737"/>
                </a:moveTo>
                <a:lnTo>
                  <a:pt x="273289" y="153946"/>
                </a:lnTo>
                <a:lnTo>
                  <a:pt x="273289" y="147837"/>
                </a:lnTo>
                <a:lnTo>
                  <a:pt x="278608" y="144737"/>
                </a:lnTo>
                <a:close/>
                <a:moveTo>
                  <a:pt x="457" y="144797"/>
                </a:moveTo>
                <a:lnTo>
                  <a:pt x="5776" y="147837"/>
                </a:lnTo>
                <a:lnTo>
                  <a:pt x="5776" y="153977"/>
                </a:lnTo>
                <a:lnTo>
                  <a:pt x="457" y="144797"/>
                </a:lnTo>
                <a:close/>
                <a:moveTo>
                  <a:pt x="12098" y="144797"/>
                </a:moveTo>
                <a:lnTo>
                  <a:pt x="17418" y="147837"/>
                </a:lnTo>
                <a:lnTo>
                  <a:pt x="17418" y="153977"/>
                </a:lnTo>
                <a:lnTo>
                  <a:pt x="12098" y="144797"/>
                </a:lnTo>
                <a:close/>
                <a:moveTo>
                  <a:pt x="23710" y="144797"/>
                </a:moveTo>
                <a:lnTo>
                  <a:pt x="29029" y="147837"/>
                </a:lnTo>
                <a:lnTo>
                  <a:pt x="29029" y="153977"/>
                </a:lnTo>
                <a:lnTo>
                  <a:pt x="23710" y="144797"/>
                </a:lnTo>
                <a:close/>
                <a:moveTo>
                  <a:pt x="35290" y="144797"/>
                </a:moveTo>
                <a:lnTo>
                  <a:pt x="40610" y="147837"/>
                </a:lnTo>
                <a:lnTo>
                  <a:pt x="40610" y="153977"/>
                </a:lnTo>
                <a:lnTo>
                  <a:pt x="35290" y="144797"/>
                </a:lnTo>
                <a:close/>
                <a:moveTo>
                  <a:pt x="46932" y="144797"/>
                </a:moveTo>
                <a:lnTo>
                  <a:pt x="52251" y="147837"/>
                </a:lnTo>
                <a:lnTo>
                  <a:pt x="52251" y="153977"/>
                </a:lnTo>
                <a:lnTo>
                  <a:pt x="46932" y="144797"/>
                </a:lnTo>
                <a:close/>
                <a:moveTo>
                  <a:pt x="58543" y="144797"/>
                </a:moveTo>
                <a:lnTo>
                  <a:pt x="63862" y="147837"/>
                </a:lnTo>
                <a:lnTo>
                  <a:pt x="63862" y="153977"/>
                </a:lnTo>
                <a:lnTo>
                  <a:pt x="58543" y="144797"/>
                </a:lnTo>
                <a:close/>
                <a:moveTo>
                  <a:pt x="70185" y="144797"/>
                </a:moveTo>
                <a:lnTo>
                  <a:pt x="75504" y="147837"/>
                </a:lnTo>
                <a:lnTo>
                  <a:pt x="75504" y="153977"/>
                </a:lnTo>
                <a:lnTo>
                  <a:pt x="70185" y="144797"/>
                </a:lnTo>
                <a:close/>
                <a:moveTo>
                  <a:pt x="81796" y="144797"/>
                </a:moveTo>
                <a:lnTo>
                  <a:pt x="87115" y="147837"/>
                </a:lnTo>
                <a:lnTo>
                  <a:pt x="87115" y="153977"/>
                </a:lnTo>
                <a:lnTo>
                  <a:pt x="81796" y="144797"/>
                </a:lnTo>
                <a:close/>
                <a:moveTo>
                  <a:pt x="93437" y="144797"/>
                </a:moveTo>
                <a:lnTo>
                  <a:pt x="98757" y="147837"/>
                </a:lnTo>
                <a:lnTo>
                  <a:pt x="98757" y="153977"/>
                </a:lnTo>
                <a:lnTo>
                  <a:pt x="93437" y="144797"/>
                </a:lnTo>
                <a:close/>
                <a:moveTo>
                  <a:pt x="105018" y="144797"/>
                </a:moveTo>
                <a:lnTo>
                  <a:pt x="110337" y="147837"/>
                </a:lnTo>
                <a:lnTo>
                  <a:pt x="110337" y="153977"/>
                </a:lnTo>
                <a:lnTo>
                  <a:pt x="105018" y="144797"/>
                </a:lnTo>
                <a:close/>
                <a:moveTo>
                  <a:pt x="116660" y="144797"/>
                </a:moveTo>
                <a:lnTo>
                  <a:pt x="121979" y="147837"/>
                </a:lnTo>
                <a:lnTo>
                  <a:pt x="121979" y="153977"/>
                </a:lnTo>
                <a:lnTo>
                  <a:pt x="116660" y="144797"/>
                </a:lnTo>
                <a:close/>
                <a:moveTo>
                  <a:pt x="128271" y="144797"/>
                </a:moveTo>
                <a:lnTo>
                  <a:pt x="133590" y="147837"/>
                </a:lnTo>
                <a:lnTo>
                  <a:pt x="133590" y="153977"/>
                </a:lnTo>
                <a:lnTo>
                  <a:pt x="128271" y="144797"/>
                </a:lnTo>
                <a:close/>
                <a:moveTo>
                  <a:pt x="139912" y="144797"/>
                </a:moveTo>
                <a:lnTo>
                  <a:pt x="145232" y="147837"/>
                </a:lnTo>
                <a:lnTo>
                  <a:pt x="145232" y="153977"/>
                </a:lnTo>
                <a:lnTo>
                  <a:pt x="139912" y="144797"/>
                </a:lnTo>
                <a:close/>
                <a:moveTo>
                  <a:pt x="151523" y="144797"/>
                </a:moveTo>
                <a:lnTo>
                  <a:pt x="156843" y="147837"/>
                </a:lnTo>
                <a:lnTo>
                  <a:pt x="156843" y="153977"/>
                </a:lnTo>
                <a:lnTo>
                  <a:pt x="151523" y="144797"/>
                </a:lnTo>
                <a:close/>
                <a:moveTo>
                  <a:pt x="163165" y="144797"/>
                </a:moveTo>
                <a:lnTo>
                  <a:pt x="168484" y="147837"/>
                </a:lnTo>
                <a:lnTo>
                  <a:pt x="168484" y="153977"/>
                </a:lnTo>
                <a:lnTo>
                  <a:pt x="163165" y="144797"/>
                </a:lnTo>
                <a:close/>
                <a:moveTo>
                  <a:pt x="174746" y="144767"/>
                </a:moveTo>
                <a:lnTo>
                  <a:pt x="180065" y="147837"/>
                </a:lnTo>
                <a:lnTo>
                  <a:pt x="180065" y="153977"/>
                </a:lnTo>
                <a:lnTo>
                  <a:pt x="174746" y="144767"/>
                </a:lnTo>
                <a:close/>
                <a:moveTo>
                  <a:pt x="186357" y="144767"/>
                </a:moveTo>
                <a:lnTo>
                  <a:pt x="191676" y="147837"/>
                </a:lnTo>
                <a:lnTo>
                  <a:pt x="191676" y="153977"/>
                </a:lnTo>
                <a:lnTo>
                  <a:pt x="186357" y="144767"/>
                </a:lnTo>
                <a:close/>
                <a:moveTo>
                  <a:pt x="197999" y="144767"/>
                </a:moveTo>
                <a:lnTo>
                  <a:pt x="203318" y="147837"/>
                </a:lnTo>
                <a:lnTo>
                  <a:pt x="203318" y="153977"/>
                </a:lnTo>
                <a:lnTo>
                  <a:pt x="197999" y="144767"/>
                </a:lnTo>
                <a:close/>
                <a:moveTo>
                  <a:pt x="209610" y="144767"/>
                </a:moveTo>
                <a:lnTo>
                  <a:pt x="214929" y="147837"/>
                </a:lnTo>
                <a:lnTo>
                  <a:pt x="214929" y="153977"/>
                </a:lnTo>
                <a:lnTo>
                  <a:pt x="209610" y="144767"/>
                </a:lnTo>
                <a:close/>
                <a:moveTo>
                  <a:pt x="221251" y="144767"/>
                </a:moveTo>
                <a:lnTo>
                  <a:pt x="226570" y="147837"/>
                </a:lnTo>
                <a:lnTo>
                  <a:pt x="226570" y="153977"/>
                </a:lnTo>
                <a:lnTo>
                  <a:pt x="221251" y="144767"/>
                </a:lnTo>
                <a:close/>
                <a:moveTo>
                  <a:pt x="232862" y="144767"/>
                </a:moveTo>
                <a:lnTo>
                  <a:pt x="238182" y="147837"/>
                </a:lnTo>
                <a:lnTo>
                  <a:pt x="238182" y="153977"/>
                </a:lnTo>
                <a:lnTo>
                  <a:pt x="232862" y="144767"/>
                </a:lnTo>
                <a:close/>
                <a:moveTo>
                  <a:pt x="244474" y="144767"/>
                </a:moveTo>
                <a:lnTo>
                  <a:pt x="249793" y="147837"/>
                </a:lnTo>
                <a:lnTo>
                  <a:pt x="249793" y="153977"/>
                </a:lnTo>
                <a:lnTo>
                  <a:pt x="244474" y="144767"/>
                </a:lnTo>
                <a:close/>
                <a:moveTo>
                  <a:pt x="256085" y="144767"/>
                </a:moveTo>
                <a:lnTo>
                  <a:pt x="261404" y="147837"/>
                </a:lnTo>
                <a:lnTo>
                  <a:pt x="261404" y="153977"/>
                </a:lnTo>
                <a:lnTo>
                  <a:pt x="256085" y="144767"/>
                </a:lnTo>
                <a:close/>
                <a:moveTo>
                  <a:pt x="267726" y="144767"/>
                </a:moveTo>
                <a:lnTo>
                  <a:pt x="273046" y="147837"/>
                </a:lnTo>
                <a:lnTo>
                  <a:pt x="273046" y="153977"/>
                </a:lnTo>
                <a:lnTo>
                  <a:pt x="267726" y="144767"/>
                </a:lnTo>
                <a:close/>
                <a:moveTo>
                  <a:pt x="244" y="144919"/>
                </a:moveTo>
                <a:lnTo>
                  <a:pt x="5563" y="154098"/>
                </a:lnTo>
                <a:lnTo>
                  <a:pt x="214" y="151028"/>
                </a:lnTo>
                <a:lnTo>
                  <a:pt x="214" y="144919"/>
                </a:lnTo>
                <a:close/>
                <a:moveTo>
                  <a:pt x="11855" y="144919"/>
                </a:moveTo>
                <a:lnTo>
                  <a:pt x="17174" y="154098"/>
                </a:lnTo>
                <a:lnTo>
                  <a:pt x="11855" y="151028"/>
                </a:lnTo>
                <a:lnTo>
                  <a:pt x="11855" y="144919"/>
                </a:lnTo>
                <a:close/>
                <a:moveTo>
                  <a:pt x="23223" y="144919"/>
                </a:moveTo>
                <a:lnTo>
                  <a:pt x="23223" y="151028"/>
                </a:lnTo>
                <a:lnTo>
                  <a:pt x="17904" y="154098"/>
                </a:lnTo>
                <a:lnTo>
                  <a:pt x="23223" y="144919"/>
                </a:lnTo>
                <a:close/>
                <a:moveTo>
                  <a:pt x="23497" y="144919"/>
                </a:moveTo>
                <a:lnTo>
                  <a:pt x="28816" y="154098"/>
                </a:lnTo>
                <a:lnTo>
                  <a:pt x="23497" y="151028"/>
                </a:lnTo>
                <a:lnTo>
                  <a:pt x="23497" y="144919"/>
                </a:lnTo>
                <a:close/>
                <a:moveTo>
                  <a:pt x="35078" y="144919"/>
                </a:moveTo>
                <a:lnTo>
                  <a:pt x="40397" y="154098"/>
                </a:lnTo>
                <a:lnTo>
                  <a:pt x="35078" y="151028"/>
                </a:lnTo>
                <a:lnTo>
                  <a:pt x="35078" y="144919"/>
                </a:lnTo>
                <a:close/>
                <a:moveTo>
                  <a:pt x="46689" y="144919"/>
                </a:moveTo>
                <a:lnTo>
                  <a:pt x="52008" y="154098"/>
                </a:lnTo>
                <a:lnTo>
                  <a:pt x="46689" y="151028"/>
                </a:lnTo>
                <a:lnTo>
                  <a:pt x="46689" y="144919"/>
                </a:lnTo>
                <a:close/>
                <a:moveTo>
                  <a:pt x="58330" y="144919"/>
                </a:moveTo>
                <a:lnTo>
                  <a:pt x="63650" y="154098"/>
                </a:lnTo>
                <a:lnTo>
                  <a:pt x="58330" y="151028"/>
                </a:lnTo>
                <a:lnTo>
                  <a:pt x="58330" y="144919"/>
                </a:lnTo>
                <a:close/>
                <a:moveTo>
                  <a:pt x="69941" y="144919"/>
                </a:moveTo>
                <a:lnTo>
                  <a:pt x="75261" y="154098"/>
                </a:lnTo>
                <a:lnTo>
                  <a:pt x="69941" y="151028"/>
                </a:lnTo>
                <a:lnTo>
                  <a:pt x="69941" y="144919"/>
                </a:lnTo>
                <a:close/>
                <a:moveTo>
                  <a:pt x="81583" y="144919"/>
                </a:moveTo>
                <a:lnTo>
                  <a:pt x="86902" y="154098"/>
                </a:lnTo>
                <a:lnTo>
                  <a:pt x="81583" y="151028"/>
                </a:lnTo>
                <a:lnTo>
                  <a:pt x="81583" y="144919"/>
                </a:lnTo>
                <a:close/>
                <a:moveTo>
                  <a:pt x="93194" y="144919"/>
                </a:moveTo>
                <a:lnTo>
                  <a:pt x="98513" y="154098"/>
                </a:lnTo>
                <a:lnTo>
                  <a:pt x="93194" y="151028"/>
                </a:lnTo>
                <a:lnTo>
                  <a:pt x="93194" y="144919"/>
                </a:lnTo>
                <a:close/>
                <a:moveTo>
                  <a:pt x="104775" y="144919"/>
                </a:moveTo>
                <a:lnTo>
                  <a:pt x="110094" y="154098"/>
                </a:lnTo>
                <a:lnTo>
                  <a:pt x="104775" y="151028"/>
                </a:lnTo>
                <a:lnTo>
                  <a:pt x="104775" y="144919"/>
                </a:lnTo>
                <a:close/>
                <a:moveTo>
                  <a:pt x="116416" y="144919"/>
                </a:moveTo>
                <a:lnTo>
                  <a:pt x="121736" y="154098"/>
                </a:lnTo>
                <a:lnTo>
                  <a:pt x="116416" y="151028"/>
                </a:lnTo>
                <a:lnTo>
                  <a:pt x="116416" y="144919"/>
                </a:lnTo>
                <a:close/>
                <a:moveTo>
                  <a:pt x="128058" y="144919"/>
                </a:moveTo>
                <a:lnTo>
                  <a:pt x="133377" y="154098"/>
                </a:lnTo>
                <a:lnTo>
                  <a:pt x="128058" y="151028"/>
                </a:lnTo>
                <a:lnTo>
                  <a:pt x="128058" y="144919"/>
                </a:lnTo>
                <a:close/>
                <a:moveTo>
                  <a:pt x="139669" y="144919"/>
                </a:moveTo>
                <a:lnTo>
                  <a:pt x="144988" y="154098"/>
                </a:lnTo>
                <a:lnTo>
                  <a:pt x="139669" y="151028"/>
                </a:lnTo>
                <a:lnTo>
                  <a:pt x="139669" y="144919"/>
                </a:lnTo>
                <a:close/>
                <a:moveTo>
                  <a:pt x="151311" y="144919"/>
                </a:moveTo>
                <a:lnTo>
                  <a:pt x="156630" y="154098"/>
                </a:lnTo>
                <a:lnTo>
                  <a:pt x="151311" y="151028"/>
                </a:lnTo>
                <a:lnTo>
                  <a:pt x="151311" y="144919"/>
                </a:lnTo>
                <a:close/>
                <a:moveTo>
                  <a:pt x="162922" y="144919"/>
                </a:moveTo>
                <a:lnTo>
                  <a:pt x="168241" y="154098"/>
                </a:lnTo>
                <a:lnTo>
                  <a:pt x="162922" y="151028"/>
                </a:lnTo>
                <a:lnTo>
                  <a:pt x="162922" y="144919"/>
                </a:lnTo>
                <a:close/>
                <a:moveTo>
                  <a:pt x="174503" y="144919"/>
                </a:moveTo>
                <a:lnTo>
                  <a:pt x="179822" y="154098"/>
                </a:lnTo>
                <a:lnTo>
                  <a:pt x="174503" y="151028"/>
                </a:lnTo>
                <a:lnTo>
                  <a:pt x="174503" y="144919"/>
                </a:lnTo>
                <a:close/>
                <a:moveTo>
                  <a:pt x="185871" y="144919"/>
                </a:moveTo>
                <a:lnTo>
                  <a:pt x="185871" y="151028"/>
                </a:lnTo>
                <a:lnTo>
                  <a:pt x="180551" y="154098"/>
                </a:lnTo>
                <a:lnTo>
                  <a:pt x="185871" y="144919"/>
                </a:lnTo>
                <a:close/>
                <a:moveTo>
                  <a:pt x="186144" y="144919"/>
                </a:moveTo>
                <a:lnTo>
                  <a:pt x="191463" y="154098"/>
                </a:lnTo>
                <a:lnTo>
                  <a:pt x="186144" y="151028"/>
                </a:lnTo>
                <a:lnTo>
                  <a:pt x="186144" y="144919"/>
                </a:lnTo>
                <a:close/>
                <a:moveTo>
                  <a:pt x="197512" y="144919"/>
                </a:moveTo>
                <a:lnTo>
                  <a:pt x="197512" y="151028"/>
                </a:lnTo>
                <a:lnTo>
                  <a:pt x="192193" y="154098"/>
                </a:lnTo>
                <a:lnTo>
                  <a:pt x="197512" y="144919"/>
                </a:lnTo>
                <a:close/>
                <a:moveTo>
                  <a:pt x="197755" y="144919"/>
                </a:moveTo>
                <a:lnTo>
                  <a:pt x="203075" y="154098"/>
                </a:lnTo>
                <a:lnTo>
                  <a:pt x="197755" y="151028"/>
                </a:lnTo>
                <a:lnTo>
                  <a:pt x="197755" y="144919"/>
                </a:lnTo>
                <a:close/>
                <a:moveTo>
                  <a:pt x="209123" y="144919"/>
                </a:moveTo>
                <a:lnTo>
                  <a:pt x="209123" y="151028"/>
                </a:lnTo>
                <a:lnTo>
                  <a:pt x="203804" y="154098"/>
                </a:lnTo>
                <a:lnTo>
                  <a:pt x="209123" y="144919"/>
                </a:lnTo>
                <a:close/>
                <a:moveTo>
                  <a:pt x="209397" y="144919"/>
                </a:moveTo>
                <a:lnTo>
                  <a:pt x="214716" y="154098"/>
                </a:lnTo>
                <a:lnTo>
                  <a:pt x="209397" y="151028"/>
                </a:lnTo>
                <a:lnTo>
                  <a:pt x="209397" y="144919"/>
                </a:lnTo>
                <a:close/>
                <a:moveTo>
                  <a:pt x="220765" y="144919"/>
                </a:moveTo>
                <a:lnTo>
                  <a:pt x="220765" y="151028"/>
                </a:lnTo>
                <a:lnTo>
                  <a:pt x="215446" y="154098"/>
                </a:lnTo>
                <a:lnTo>
                  <a:pt x="220765" y="144919"/>
                </a:lnTo>
                <a:close/>
                <a:moveTo>
                  <a:pt x="221008" y="144919"/>
                </a:moveTo>
                <a:lnTo>
                  <a:pt x="226327" y="154098"/>
                </a:lnTo>
                <a:lnTo>
                  <a:pt x="221008" y="151028"/>
                </a:lnTo>
                <a:lnTo>
                  <a:pt x="221008" y="144919"/>
                </a:lnTo>
                <a:close/>
                <a:moveTo>
                  <a:pt x="232376" y="144919"/>
                </a:moveTo>
                <a:lnTo>
                  <a:pt x="232376" y="151028"/>
                </a:lnTo>
                <a:lnTo>
                  <a:pt x="227057" y="154098"/>
                </a:lnTo>
                <a:lnTo>
                  <a:pt x="232376" y="144919"/>
                </a:lnTo>
                <a:close/>
                <a:moveTo>
                  <a:pt x="232650" y="144919"/>
                </a:moveTo>
                <a:lnTo>
                  <a:pt x="237969" y="154098"/>
                </a:lnTo>
                <a:lnTo>
                  <a:pt x="232650" y="151028"/>
                </a:lnTo>
                <a:lnTo>
                  <a:pt x="232650" y="144919"/>
                </a:lnTo>
                <a:close/>
                <a:moveTo>
                  <a:pt x="243957" y="144919"/>
                </a:moveTo>
                <a:lnTo>
                  <a:pt x="243957" y="151028"/>
                </a:lnTo>
                <a:lnTo>
                  <a:pt x="238638" y="154098"/>
                </a:lnTo>
                <a:lnTo>
                  <a:pt x="243957" y="144919"/>
                </a:lnTo>
                <a:close/>
                <a:moveTo>
                  <a:pt x="244230" y="144919"/>
                </a:moveTo>
                <a:lnTo>
                  <a:pt x="249550" y="154098"/>
                </a:lnTo>
                <a:lnTo>
                  <a:pt x="244230" y="151028"/>
                </a:lnTo>
                <a:lnTo>
                  <a:pt x="244230" y="144919"/>
                </a:lnTo>
                <a:close/>
                <a:moveTo>
                  <a:pt x="255598" y="144919"/>
                </a:moveTo>
                <a:lnTo>
                  <a:pt x="255598" y="151028"/>
                </a:lnTo>
                <a:lnTo>
                  <a:pt x="250279" y="154098"/>
                </a:lnTo>
                <a:lnTo>
                  <a:pt x="255598" y="144919"/>
                </a:lnTo>
                <a:close/>
                <a:moveTo>
                  <a:pt x="255872" y="144919"/>
                </a:moveTo>
                <a:lnTo>
                  <a:pt x="261191" y="154098"/>
                </a:lnTo>
                <a:lnTo>
                  <a:pt x="255872" y="151028"/>
                </a:lnTo>
                <a:lnTo>
                  <a:pt x="255872" y="144919"/>
                </a:lnTo>
                <a:close/>
                <a:moveTo>
                  <a:pt x="267210" y="144919"/>
                </a:moveTo>
                <a:lnTo>
                  <a:pt x="267210" y="151028"/>
                </a:lnTo>
                <a:lnTo>
                  <a:pt x="261890" y="154098"/>
                </a:lnTo>
                <a:lnTo>
                  <a:pt x="267210" y="144919"/>
                </a:lnTo>
                <a:close/>
                <a:moveTo>
                  <a:pt x="267483" y="144919"/>
                </a:moveTo>
                <a:lnTo>
                  <a:pt x="272802" y="154098"/>
                </a:lnTo>
                <a:lnTo>
                  <a:pt x="267483" y="151028"/>
                </a:lnTo>
                <a:lnTo>
                  <a:pt x="267483" y="144919"/>
                </a:lnTo>
                <a:close/>
                <a:moveTo>
                  <a:pt x="278851" y="144919"/>
                </a:moveTo>
                <a:lnTo>
                  <a:pt x="278851" y="151028"/>
                </a:lnTo>
                <a:lnTo>
                  <a:pt x="273532" y="154098"/>
                </a:lnTo>
                <a:lnTo>
                  <a:pt x="278851" y="144919"/>
                </a:lnTo>
                <a:close/>
                <a:moveTo>
                  <a:pt x="46446" y="144919"/>
                </a:moveTo>
                <a:lnTo>
                  <a:pt x="46446" y="151059"/>
                </a:lnTo>
                <a:lnTo>
                  <a:pt x="41126" y="154129"/>
                </a:lnTo>
                <a:lnTo>
                  <a:pt x="41126" y="154129"/>
                </a:lnTo>
                <a:lnTo>
                  <a:pt x="46446" y="144919"/>
                </a:lnTo>
                <a:close/>
                <a:moveTo>
                  <a:pt x="58057" y="144919"/>
                </a:moveTo>
                <a:lnTo>
                  <a:pt x="58057" y="151059"/>
                </a:lnTo>
                <a:lnTo>
                  <a:pt x="52737" y="154129"/>
                </a:lnTo>
                <a:lnTo>
                  <a:pt x="52737" y="154129"/>
                </a:lnTo>
                <a:lnTo>
                  <a:pt x="58057" y="144919"/>
                </a:lnTo>
                <a:close/>
                <a:moveTo>
                  <a:pt x="11582" y="144919"/>
                </a:moveTo>
                <a:lnTo>
                  <a:pt x="11582" y="151059"/>
                </a:lnTo>
                <a:lnTo>
                  <a:pt x="6262" y="154129"/>
                </a:lnTo>
                <a:lnTo>
                  <a:pt x="11582" y="144919"/>
                </a:lnTo>
                <a:close/>
                <a:moveTo>
                  <a:pt x="34834" y="144919"/>
                </a:moveTo>
                <a:lnTo>
                  <a:pt x="34834" y="151059"/>
                </a:lnTo>
                <a:lnTo>
                  <a:pt x="29515" y="154129"/>
                </a:lnTo>
                <a:lnTo>
                  <a:pt x="34834" y="144919"/>
                </a:lnTo>
                <a:close/>
                <a:moveTo>
                  <a:pt x="69698" y="144919"/>
                </a:moveTo>
                <a:lnTo>
                  <a:pt x="69698" y="151059"/>
                </a:lnTo>
                <a:lnTo>
                  <a:pt x="64379" y="154129"/>
                </a:lnTo>
                <a:lnTo>
                  <a:pt x="69698" y="144919"/>
                </a:lnTo>
                <a:close/>
                <a:moveTo>
                  <a:pt x="81309" y="144919"/>
                </a:moveTo>
                <a:lnTo>
                  <a:pt x="81309" y="151059"/>
                </a:lnTo>
                <a:lnTo>
                  <a:pt x="75990" y="154129"/>
                </a:lnTo>
                <a:lnTo>
                  <a:pt x="81309" y="144919"/>
                </a:lnTo>
                <a:close/>
                <a:moveTo>
                  <a:pt x="92951" y="144919"/>
                </a:moveTo>
                <a:lnTo>
                  <a:pt x="92951" y="151059"/>
                </a:lnTo>
                <a:lnTo>
                  <a:pt x="87632" y="154129"/>
                </a:lnTo>
                <a:lnTo>
                  <a:pt x="92951" y="144919"/>
                </a:lnTo>
                <a:close/>
                <a:moveTo>
                  <a:pt x="104562" y="144919"/>
                </a:moveTo>
                <a:lnTo>
                  <a:pt x="104562" y="151059"/>
                </a:lnTo>
                <a:lnTo>
                  <a:pt x="99243" y="154129"/>
                </a:lnTo>
                <a:lnTo>
                  <a:pt x="104562" y="144919"/>
                </a:lnTo>
                <a:close/>
                <a:moveTo>
                  <a:pt x="116143" y="144919"/>
                </a:moveTo>
                <a:lnTo>
                  <a:pt x="116143" y="151059"/>
                </a:lnTo>
                <a:lnTo>
                  <a:pt x="110824" y="154129"/>
                </a:lnTo>
                <a:lnTo>
                  <a:pt x="116143" y="144919"/>
                </a:lnTo>
                <a:close/>
                <a:moveTo>
                  <a:pt x="127784" y="144919"/>
                </a:moveTo>
                <a:lnTo>
                  <a:pt x="127784" y="151059"/>
                </a:lnTo>
                <a:lnTo>
                  <a:pt x="122465" y="154129"/>
                </a:lnTo>
                <a:lnTo>
                  <a:pt x="127784" y="144919"/>
                </a:lnTo>
                <a:close/>
                <a:moveTo>
                  <a:pt x="139396" y="144919"/>
                </a:moveTo>
                <a:lnTo>
                  <a:pt x="139396" y="151059"/>
                </a:lnTo>
                <a:lnTo>
                  <a:pt x="134076" y="154129"/>
                </a:lnTo>
                <a:lnTo>
                  <a:pt x="139396" y="144919"/>
                </a:lnTo>
                <a:close/>
                <a:moveTo>
                  <a:pt x="151037" y="144919"/>
                </a:moveTo>
                <a:lnTo>
                  <a:pt x="151037" y="151059"/>
                </a:lnTo>
                <a:lnTo>
                  <a:pt x="145718" y="154129"/>
                </a:lnTo>
                <a:lnTo>
                  <a:pt x="151037" y="144919"/>
                </a:lnTo>
                <a:close/>
                <a:moveTo>
                  <a:pt x="162648" y="144919"/>
                </a:moveTo>
                <a:lnTo>
                  <a:pt x="162648" y="151059"/>
                </a:lnTo>
                <a:lnTo>
                  <a:pt x="157329" y="154129"/>
                </a:lnTo>
                <a:lnTo>
                  <a:pt x="162648" y="144919"/>
                </a:lnTo>
                <a:close/>
                <a:moveTo>
                  <a:pt x="174290" y="144919"/>
                </a:moveTo>
                <a:lnTo>
                  <a:pt x="174290" y="151059"/>
                </a:lnTo>
                <a:lnTo>
                  <a:pt x="168971" y="154129"/>
                </a:lnTo>
                <a:lnTo>
                  <a:pt x="174290" y="144919"/>
                </a:lnTo>
                <a:close/>
                <a:moveTo>
                  <a:pt x="11703" y="151241"/>
                </a:moveTo>
                <a:lnTo>
                  <a:pt x="17023" y="154342"/>
                </a:lnTo>
                <a:lnTo>
                  <a:pt x="6384" y="154342"/>
                </a:lnTo>
                <a:lnTo>
                  <a:pt x="11703" y="151241"/>
                </a:lnTo>
                <a:close/>
                <a:moveTo>
                  <a:pt x="23345" y="151241"/>
                </a:moveTo>
                <a:lnTo>
                  <a:pt x="28664" y="154342"/>
                </a:lnTo>
                <a:lnTo>
                  <a:pt x="18026" y="154342"/>
                </a:lnTo>
                <a:lnTo>
                  <a:pt x="23345" y="151241"/>
                </a:lnTo>
                <a:close/>
                <a:moveTo>
                  <a:pt x="34956" y="151241"/>
                </a:moveTo>
                <a:lnTo>
                  <a:pt x="40275" y="154342"/>
                </a:lnTo>
                <a:lnTo>
                  <a:pt x="29637" y="154342"/>
                </a:lnTo>
                <a:lnTo>
                  <a:pt x="34956" y="151241"/>
                </a:lnTo>
                <a:close/>
                <a:moveTo>
                  <a:pt x="46598" y="151241"/>
                </a:moveTo>
                <a:lnTo>
                  <a:pt x="51886" y="154342"/>
                </a:lnTo>
                <a:lnTo>
                  <a:pt x="41248" y="154342"/>
                </a:lnTo>
                <a:lnTo>
                  <a:pt x="46598" y="151241"/>
                </a:lnTo>
                <a:close/>
                <a:moveTo>
                  <a:pt x="58209" y="151241"/>
                </a:moveTo>
                <a:lnTo>
                  <a:pt x="63528" y="154342"/>
                </a:lnTo>
                <a:lnTo>
                  <a:pt x="52889" y="154342"/>
                </a:lnTo>
                <a:lnTo>
                  <a:pt x="58209" y="151241"/>
                </a:lnTo>
                <a:close/>
                <a:moveTo>
                  <a:pt x="69850" y="151241"/>
                </a:moveTo>
                <a:lnTo>
                  <a:pt x="75169" y="154342"/>
                </a:lnTo>
                <a:lnTo>
                  <a:pt x="64531" y="154342"/>
                </a:lnTo>
                <a:lnTo>
                  <a:pt x="69850" y="151241"/>
                </a:lnTo>
                <a:close/>
                <a:moveTo>
                  <a:pt x="81431" y="151241"/>
                </a:moveTo>
                <a:lnTo>
                  <a:pt x="86750" y="154342"/>
                </a:lnTo>
                <a:lnTo>
                  <a:pt x="76112" y="154342"/>
                </a:lnTo>
                <a:lnTo>
                  <a:pt x="81431" y="151241"/>
                </a:lnTo>
                <a:close/>
                <a:moveTo>
                  <a:pt x="93042" y="151241"/>
                </a:moveTo>
                <a:lnTo>
                  <a:pt x="98361" y="154342"/>
                </a:lnTo>
                <a:lnTo>
                  <a:pt x="87723" y="154342"/>
                </a:lnTo>
                <a:lnTo>
                  <a:pt x="93042" y="151241"/>
                </a:lnTo>
                <a:close/>
                <a:moveTo>
                  <a:pt x="104684" y="151241"/>
                </a:moveTo>
                <a:lnTo>
                  <a:pt x="110003" y="154342"/>
                </a:lnTo>
                <a:lnTo>
                  <a:pt x="99364" y="154342"/>
                </a:lnTo>
                <a:lnTo>
                  <a:pt x="104684" y="151241"/>
                </a:lnTo>
                <a:close/>
                <a:moveTo>
                  <a:pt x="116295" y="151241"/>
                </a:moveTo>
                <a:lnTo>
                  <a:pt x="121614" y="154342"/>
                </a:lnTo>
                <a:lnTo>
                  <a:pt x="110976" y="154342"/>
                </a:lnTo>
                <a:lnTo>
                  <a:pt x="116295" y="151241"/>
                </a:lnTo>
                <a:close/>
                <a:moveTo>
                  <a:pt x="127936" y="151241"/>
                </a:moveTo>
                <a:lnTo>
                  <a:pt x="133256" y="154342"/>
                </a:lnTo>
                <a:lnTo>
                  <a:pt x="122617" y="154342"/>
                </a:lnTo>
                <a:lnTo>
                  <a:pt x="127936" y="151241"/>
                </a:lnTo>
                <a:close/>
                <a:moveTo>
                  <a:pt x="139548" y="151241"/>
                </a:moveTo>
                <a:lnTo>
                  <a:pt x="144867" y="154342"/>
                </a:lnTo>
                <a:lnTo>
                  <a:pt x="134228" y="154342"/>
                </a:lnTo>
                <a:lnTo>
                  <a:pt x="139548" y="151241"/>
                </a:lnTo>
                <a:close/>
                <a:moveTo>
                  <a:pt x="151159" y="151241"/>
                </a:moveTo>
                <a:lnTo>
                  <a:pt x="156478" y="154342"/>
                </a:lnTo>
                <a:lnTo>
                  <a:pt x="145840" y="154342"/>
                </a:lnTo>
                <a:lnTo>
                  <a:pt x="151159" y="151241"/>
                </a:lnTo>
                <a:close/>
                <a:moveTo>
                  <a:pt x="162770" y="151241"/>
                </a:moveTo>
                <a:lnTo>
                  <a:pt x="168089" y="154342"/>
                </a:lnTo>
                <a:lnTo>
                  <a:pt x="157451" y="154342"/>
                </a:lnTo>
                <a:lnTo>
                  <a:pt x="162770" y="151241"/>
                </a:lnTo>
                <a:close/>
                <a:moveTo>
                  <a:pt x="174411" y="151241"/>
                </a:moveTo>
                <a:lnTo>
                  <a:pt x="179731" y="154342"/>
                </a:lnTo>
                <a:lnTo>
                  <a:pt x="169092" y="154342"/>
                </a:lnTo>
                <a:lnTo>
                  <a:pt x="174411" y="151241"/>
                </a:lnTo>
                <a:close/>
                <a:moveTo>
                  <a:pt x="186023" y="151241"/>
                </a:moveTo>
                <a:lnTo>
                  <a:pt x="191342" y="154342"/>
                </a:lnTo>
                <a:lnTo>
                  <a:pt x="180703" y="154342"/>
                </a:lnTo>
                <a:lnTo>
                  <a:pt x="186023" y="151241"/>
                </a:lnTo>
                <a:close/>
                <a:moveTo>
                  <a:pt x="197634" y="151241"/>
                </a:moveTo>
                <a:lnTo>
                  <a:pt x="202953" y="154342"/>
                </a:lnTo>
                <a:lnTo>
                  <a:pt x="192345" y="154342"/>
                </a:lnTo>
                <a:lnTo>
                  <a:pt x="197634" y="151241"/>
                </a:lnTo>
                <a:close/>
                <a:moveTo>
                  <a:pt x="209275" y="151241"/>
                </a:moveTo>
                <a:lnTo>
                  <a:pt x="214595" y="154342"/>
                </a:lnTo>
                <a:lnTo>
                  <a:pt x="203956" y="154342"/>
                </a:lnTo>
                <a:lnTo>
                  <a:pt x="209275" y="151241"/>
                </a:lnTo>
                <a:close/>
                <a:moveTo>
                  <a:pt x="220856" y="151241"/>
                </a:moveTo>
                <a:lnTo>
                  <a:pt x="226175" y="154342"/>
                </a:lnTo>
                <a:lnTo>
                  <a:pt x="215537" y="154342"/>
                </a:lnTo>
                <a:lnTo>
                  <a:pt x="220856" y="151241"/>
                </a:lnTo>
                <a:close/>
                <a:moveTo>
                  <a:pt x="232498" y="151241"/>
                </a:moveTo>
                <a:lnTo>
                  <a:pt x="237817" y="154342"/>
                </a:lnTo>
                <a:lnTo>
                  <a:pt x="227178" y="154342"/>
                </a:lnTo>
                <a:lnTo>
                  <a:pt x="232498" y="151241"/>
                </a:lnTo>
                <a:close/>
                <a:moveTo>
                  <a:pt x="244109" y="151241"/>
                </a:moveTo>
                <a:lnTo>
                  <a:pt x="249428" y="154342"/>
                </a:lnTo>
                <a:lnTo>
                  <a:pt x="238790" y="154342"/>
                </a:lnTo>
                <a:lnTo>
                  <a:pt x="244109" y="151241"/>
                </a:lnTo>
                <a:close/>
                <a:moveTo>
                  <a:pt x="255750" y="151241"/>
                </a:moveTo>
                <a:lnTo>
                  <a:pt x="261070" y="154342"/>
                </a:lnTo>
                <a:lnTo>
                  <a:pt x="250431" y="154342"/>
                </a:lnTo>
                <a:lnTo>
                  <a:pt x="255750" y="151241"/>
                </a:lnTo>
                <a:close/>
                <a:moveTo>
                  <a:pt x="267362" y="151241"/>
                </a:moveTo>
                <a:lnTo>
                  <a:pt x="272681" y="154342"/>
                </a:lnTo>
                <a:lnTo>
                  <a:pt x="262042" y="154342"/>
                </a:lnTo>
                <a:lnTo>
                  <a:pt x="267362" y="151241"/>
                </a:lnTo>
                <a:close/>
                <a:moveTo>
                  <a:pt x="279003" y="151241"/>
                </a:moveTo>
                <a:lnTo>
                  <a:pt x="284322" y="154342"/>
                </a:lnTo>
                <a:lnTo>
                  <a:pt x="273684" y="154342"/>
                </a:lnTo>
                <a:lnTo>
                  <a:pt x="279003" y="151241"/>
                </a:lnTo>
                <a:close/>
                <a:moveTo>
                  <a:pt x="17023" y="154585"/>
                </a:moveTo>
                <a:lnTo>
                  <a:pt x="11703" y="157685"/>
                </a:lnTo>
                <a:lnTo>
                  <a:pt x="6384" y="154585"/>
                </a:lnTo>
                <a:close/>
                <a:moveTo>
                  <a:pt x="28664" y="154585"/>
                </a:moveTo>
                <a:lnTo>
                  <a:pt x="23345" y="157685"/>
                </a:lnTo>
                <a:lnTo>
                  <a:pt x="18026" y="154585"/>
                </a:lnTo>
                <a:close/>
                <a:moveTo>
                  <a:pt x="40275" y="154585"/>
                </a:moveTo>
                <a:lnTo>
                  <a:pt x="34956" y="157685"/>
                </a:lnTo>
                <a:lnTo>
                  <a:pt x="29637" y="154585"/>
                </a:lnTo>
                <a:close/>
                <a:moveTo>
                  <a:pt x="51886" y="154585"/>
                </a:moveTo>
                <a:lnTo>
                  <a:pt x="46567" y="157685"/>
                </a:lnTo>
                <a:lnTo>
                  <a:pt x="41248" y="154585"/>
                </a:lnTo>
                <a:close/>
                <a:moveTo>
                  <a:pt x="63528" y="154585"/>
                </a:moveTo>
                <a:lnTo>
                  <a:pt x="58209" y="157685"/>
                </a:lnTo>
                <a:lnTo>
                  <a:pt x="52889" y="154585"/>
                </a:lnTo>
                <a:close/>
                <a:moveTo>
                  <a:pt x="75109" y="154585"/>
                </a:moveTo>
                <a:lnTo>
                  <a:pt x="69789" y="157685"/>
                </a:lnTo>
                <a:lnTo>
                  <a:pt x="64470" y="154585"/>
                </a:lnTo>
                <a:close/>
                <a:moveTo>
                  <a:pt x="86750" y="154585"/>
                </a:moveTo>
                <a:lnTo>
                  <a:pt x="81431" y="157685"/>
                </a:lnTo>
                <a:lnTo>
                  <a:pt x="76112" y="154585"/>
                </a:lnTo>
                <a:close/>
                <a:moveTo>
                  <a:pt x="98361" y="154585"/>
                </a:moveTo>
                <a:lnTo>
                  <a:pt x="93042" y="157685"/>
                </a:lnTo>
                <a:lnTo>
                  <a:pt x="87723" y="154585"/>
                </a:lnTo>
                <a:close/>
                <a:moveTo>
                  <a:pt x="110003" y="154585"/>
                </a:moveTo>
                <a:lnTo>
                  <a:pt x="104684" y="157685"/>
                </a:lnTo>
                <a:lnTo>
                  <a:pt x="99364" y="154585"/>
                </a:lnTo>
                <a:close/>
                <a:moveTo>
                  <a:pt x="121614" y="154585"/>
                </a:moveTo>
                <a:lnTo>
                  <a:pt x="116295" y="157685"/>
                </a:lnTo>
                <a:lnTo>
                  <a:pt x="110976" y="154585"/>
                </a:lnTo>
                <a:close/>
                <a:moveTo>
                  <a:pt x="133256" y="154585"/>
                </a:moveTo>
                <a:lnTo>
                  <a:pt x="127936" y="157685"/>
                </a:lnTo>
                <a:lnTo>
                  <a:pt x="122617" y="154585"/>
                </a:lnTo>
                <a:close/>
                <a:moveTo>
                  <a:pt x="144867" y="154585"/>
                </a:moveTo>
                <a:lnTo>
                  <a:pt x="139548" y="157685"/>
                </a:lnTo>
                <a:lnTo>
                  <a:pt x="134228" y="154585"/>
                </a:lnTo>
                <a:close/>
                <a:moveTo>
                  <a:pt x="156478" y="154585"/>
                </a:moveTo>
                <a:lnTo>
                  <a:pt x="151159" y="157685"/>
                </a:lnTo>
                <a:lnTo>
                  <a:pt x="145840" y="154585"/>
                </a:lnTo>
                <a:close/>
                <a:moveTo>
                  <a:pt x="168089" y="154585"/>
                </a:moveTo>
                <a:lnTo>
                  <a:pt x="162770" y="157685"/>
                </a:lnTo>
                <a:lnTo>
                  <a:pt x="157451" y="154585"/>
                </a:lnTo>
                <a:close/>
                <a:moveTo>
                  <a:pt x="179731" y="154585"/>
                </a:moveTo>
                <a:lnTo>
                  <a:pt x="174411" y="157685"/>
                </a:lnTo>
                <a:lnTo>
                  <a:pt x="169092" y="154585"/>
                </a:lnTo>
                <a:close/>
                <a:moveTo>
                  <a:pt x="191342" y="154585"/>
                </a:moveTo>
                <a:lnTo>
                  <a:pt x="186023" y="157685"/>
                </a:lnTo>
                <a:lnTo>
                  <a:pt x="180703" y="154585"/>
                </a:lnTo>
                <a:close/>
                <a:moveTo>
                  <a:pt x="202953" y="154585"/>
                </a:moveTo>
                <a:lnTo>
                  <a:pt x="197634" y="157685"/>
                </a:lnTo>
                <a:lnTo>
                  <a:pt x="192315" y="154585"/>
                </a:lnTo>
                <a:close/>
                <a:moveTo>
                  <a:pt x="214564" y="154585"/>
                </a:moveTo>
                <a:lnTo>
                  <a:pt x="209245" y="157685"/>
                </a:lnTo>
                <a:lnTo>
                  <a:pt x="203926" y="154585"/>
                </a:lnTo>
                <a:close/>
                <a:moveTo>
                  <a:pt x="226175" y="154585"/>
                </a:moveTo>
                <a:lnTo>
                  <a:pt x="220856" y="157685"/>
                </a:lnTo>
                <a:lnTo>
                  <a:pt x="215537" y="154585"/>
                </a:lnTo>
                <a:close/>
                <a:moveTo>
                  <a:pt x="237817" y="154585"/>
                </a:moveTo>
                <a:lnTo>
                  <a:pt x="232498" y="157685"/>
                </a:lnTo>
                <a:lnTo>
                  <a:pt x="227178" y="154585"/>
                </a:lnTo>
                <a:close/>
                <a:moveTo>
                  <a:pt x="249428" y="154585"/>
                </a:moveTo>
                <a:lnTo>
                  <a:pt x="244109" y="157685"/>
                </a:lnTo>
                <a:lnTo>
                  <a:pt x="238790" y="154585"/>
                </a:lnTo>
                <a:close/>
                <a:moveTo>
                  <a:pt x="261070" y="154585"/>
                </a:moveTo>
                <a:lnTo>
                  <a:pt x="255750" y="157685"/>
                </a:lnTo>
                <a:lnTo>
                  <a:pt x="250431" y="154585"/>
                </a:lnTo>
                <a:close/>
                <a:moveTo>
                  <a:pt x="272681" y="154585"/>
                </a:moveTo>
                <a:lnTo>
                  <a:pt x="267362" y="157685"/>
                </a:lnTo>
                <a:lnTo>
                  <a:pt x="262042" y="154585"/>
                </a:lnTo>
                <a:close/>
                <a:moveTo>
                  <a:pt x="284292" y="154585"/>
                </a:moveTo>
                <a:lnTo>
                  <a:pt x="278973" y="157685"/>
                </a:lnTo>
                <a:lnTo>
                  <a:pt x="273653" y="154585"/>
                </a:lnTo>
                <a:close/>
                <a:moveTo>
                  <a:pt x="17174" y="154828"/>
                </a:moveTo>
                <a:lnTo>
                  <a:pt x="11855" y="164007"/>
                </a:lnTo>
                <a:lnTo>
                  <a:pt x="11855" y="157898"/>
                </a:lnTo>
                <a:lnTo>
                  <a:pt x="17174" y="154828"/>
                </a:lnTo>
                <a:close/>
                <a:moveTo>
                  <a:pt x="28816" y="154828"/>
                </a:moveTo>
                <a:lnTo>
                  <a:pt x="23497" y="164007"/>
                </a:lnTo>
                <a:lnTo>
                  <a:pt x="23497" y="157898"/>
                </a:lnTo>
                <a:lnTo>
                  <a:pt x="28816" y="154828"/>
                </a:lnTo>
                <a:close/>
                <a:moveTo>
                  <a:pt x="40427" y="154828"/>
                </a:moveTo>
                <a:lnTo>
                  <a:pt x="35108" y="164007"/>
                </a:lnTo>
                <a:lnTo>
                  <a:pt x="35108" y="157898"/>
                </a:lnTo>
                <a:lnTo>
                  <a:pt x="40427" y="154828"/>
                </a:lnTo>
                <a:close/>
                <a:moveTo>
                  <a:pt x="52008" y="154828"/>
                </a:moveTo>
                <a:lnTo>
                  <a:pt x="46689" y="164007"/>
                </a:lnTo>
                <a:lnTo>
                  <a:pt x="46689" y="157898"/>
                </a:lnTo>
                <a:lnTo>
                  <a:pt x="52008" y="154828"/>
                </a:lnTo>
                <a:close/>
                <a:moveTo>
                  <a:pt x="63650" y="154828"/>
                </a:moveTo>
                <a:lnTo>
                  <a:pt x="58330" y="164007"/>
                </a:lnTo>
                <a:lnTo>
                  <a:pt x="58330" y="157898"/>
                </a:lnTo>
                <a:lnTo>
                  <a:pt x="63650" y="154828"/>
                </a:lnTo>
                <a:close/>
                <a:moveTo>
                  <a:pt x="75261" y="154828"/>
                </a:moveTo>
                <a:lnTo>
                  <a:pt x="69941" y="164007"/>
                </a:lnTo>
                <a:lnTo>
                  <a:pt x="69941" y="157898"/>
                </a:lnTo>
                <a:lnTo>
                  <a:pt x="75261" y="154828"/>
                </a:lnTo>
                <a:close/>
                <a:moveTo>
                  <a:pt x="86902" y="154828"/>
                </a:moveTo>
                <a:lnTo>
                  <a:pt x="81583" y="164007"/>
                </a:lnTo>
                <a:lnTo>
                  <a:pt x="81583" y="157898"/>
                </a:lnTo>
                <a:lnTo>
                  <a:pt x="86902" y="154828"/>
                </a:lnTo>
                <a:close/>
                <a:moveTo>
                  <a:pt x="98513" y="154828"/>
                </a:moveTo>
                <a:lnTo>
                  <a:pt x="93194" y="164007"/>
                </a:lnTo>
                <a:lnTo>
                  <a:pt x="93194" y="157898"/>
                </a:lnTo>
                <a:lnTo>
                  <a:pt x="98513" y="154828"/>
                </a:lnTo>
                <a:close/>
                <a:moveTo>
                  <a:pt x="110155" y="154828"/>
                </a:moveTo>
                <a:lnTo>
                  <a:pt x="104836" y="164007"/>
                </a:lnTo>
                <a:lnTo>
                  <a:pt x="104836" y="157898"/>
                </a:lnTo>
                <a:lnTo>
                  <a:pt x="110155" y="154828"/>
                </a:lnTo>
                <a:close/>
                <a:moveTo>
                  <a:pt x="121736" y="154828"/>
                </a:moveTo>
                <a:lnTo>
                  <a:pt x="116416" y="164007"/>
                </a:lnTo>
                <a:lnTo>
                  <a:pt x="116416" y="157898"/>
                </a:lnTo>
                <a:lnTo>
                  <a:pt x="121736" y="154828"/>
                </a:lnTo>
                <a:close/>
                <a:moveTo>
                  <a:pt x="133377" y="154828"/>
                </a:moveTo>
                <a:lnTo>
                  <a:pt x="128058" y="164007"/>
                </a:lnTo>
                <a:lnTo>
                  <a:pt x="128058" y="157898"/>
                </a:lnTo>
                <a:lnTo>
                  <a:pt x="133377" y="154828"/>
                </a:lnTo>
                <a:close/>
                <a:moveTo>
                  <a:pt x="144988" y="154828"/>
                </a:moveTo>
                <a:lnTo>
                  <a:pt x="139669" y="164007"/>
                </a:lnTo>
                <a:lnTo>
                  <a:pt x="139669" y="157898"/>
                </a:lnTo>
                <a:lnTo>
                  <a:pt x="144988" y="154828"/>
                </a:lnTo>
                <a:close/>
                <a:moveTo>
                  <a:pt x="156630" y="154828"/>
                </a:moveTo>
                <a:lnTo>
                  <a:pt x="151311" y="164007"/>
                </a:lnTo>
                <a:lnTo>
                  <a:pt x="151311" y="157898"/>
                </a:lnTo>
                <a:lnTo>
                  <a:pt x="156630" y="154828"/>
                </a:lnTo>
                <a:close/>
                <a:moveTo>
                  <a:pt x="168241" y="154828"/>
                </a:moveTo>
                <a:lnTo>
                  <a:pt x="162922" y="164007"/>
                </a:lnTo>
                <a:lnTo>
                  <a:pt x="162922" y="157898"/>
                </a:lnTo>
                <a:lnTo>
                  <a:pt x="168241" y="154828"/>
                </a:lnTo>
                <a:close/>
                <a:moveTo>
                  <a:pt x="179822" y="154828"/>
                </a:moveTo>
                <a:lnTo>
                  <a:pt x="174503" y="164007"/>
                </a:lnTo>
                <a:lnTo>
                  <a:pt x="174503" y="157898"/>
                </a:lnTo>
                <a:lnTo>
                  <a:pt x="179822" y="154828"/>
                </a:lnTo>
                <a:close/>
                <a:moveTo>
                  <a:pt x="180551" y="154828"/>
                </a:moveTo>
                <a:lnTo>
                  <a:pt x="185871" y="157898"/>
                </a:lnTo>
                <a:lnTo>
                  <a:pt x="185871" y="164007"/>
                </a:lnTo>
                <a:lnTo>
                  <a:pt x="180551" y="154828"/>
                </a:lnTo>
                <a:close/>
                <a:moveTo>
                  <a:pt x="191463" y="154828"/>
                </a:moveTo>
                <a:lnTo>
                  <a:pt x="186144" y="164007"/>
                </a:lnTo>
                <a:lnTo>
                  <a:pt x="186144" y="157898"/>
                </a:lnTo>
                <a:lnTo>
                  <a:pt x="191463" y="154828"/>
                </a:lnTo>
                <a:close/>
                <a:moveTo>
                  <a:pt x="203075" y="154828"/>
                </a:moveTo>
                <a:lnTo>
                  <a:pt x="197755" y="164007"/>
                </a:lnTo>
                <a:lnTo>
                  <a:pt x="197755" y="157898"/>
                </a:lnTo>
                <a:lnTo>
                  <a:pt x="203075" y="154828"/>
                </a:lnTo>
                <a:close/>
                <a:moveTo>
                  <a:pt x="214716" y="154828"/>
                </a:moveTo>
                <a:lnTo>
                  <a:pt x="209397" y="164007"/>
                </a:lnTo>
                <a:lnTo>
                  <a:pt x="209397" y="157898"/>
                </a:lnTo>
                <a:lnTo>
                  <a:pt x="214716" y="154828"/>
                </a:lnTo>
                <a:close/>
                <a:moveTo>
                  <a:pt x="226327" y="154828"/>
                </a:moveTo>
                <a:lnTo>
                  <a:pt x="221008" y="164007"/>
                </a:lnTo>
                <a:lnTo>
                  <a:pt x="221008" y="157898"/>
                </a:lnTo>
                <a:lnTo>
                  <a:pt x="226327" y="154828"/>
                </a:lnTo>
                <a:close/>
                <a:moveTo>
                  <a:pt x="237969" y="154828"/>
                </a:moveTo>
                <a:lnTo>
                  <a:pt x="232650" y="164007"/>
                </a:lnTo>
                <a:lnTo>
                  <a:pt x="232650" y="157898"/>
                </a:lnTo>
                <a:lnTo>
                  <a:pt x="237969" y="154828"/>
                </a:lnTo>
                <a:close/>
                <a:moveTo>
                  <a:pt x="249550" y="154828"/>
                </a:moveTo>
                <a:lnTo>
                  <a:pt x="244230" y="164007"/>
                </a:lnTo>
                <a:lnTo>
                  <a:pt x="244230" y="157898"/>
                </a:lnTo>
                <a:lnTo>
                  <a:pt x="249550" y="154828"/>
                </a:lnTo>
                <a:close/>
                <a:moveTo>
                  <a:pt x="261191" y="154828"/>
                </a:moveTo>
                <a:lnTo>
                  <a:pt x="255872" y="164007"/>
                </a:lnTo>
                <a:lnTo>
                  <a:pt x="255872" y="157898"/>
                </a:lnTo>
                <a:lnTo>
                  <a:pt x="261191" y="154828"/>
                </a:lnTo>
                <a:close/>
                <a:moveTo>
                  <a:pt x="272802" y="154828"/>
                </a:moveTo>
                <a:lnTo>
                  <a:pt x="267483" y="164007"/>
                </a:lnTo>
                <a:lnTo>
                  <a:pt x="267483" y="157898"/>
                </a:lnTo>
                <a:lnTo>
                  <a:pt x="272802" y="154828"/>
                </a:lnTo>
                <a:close/>
                <a:moveTo>
                  <a:pt x="284444" y="154828"/>
                </a:moveTo>
                <a:lnTo>
                  <a:pt x="279125" y="164007"/>
                </a:lnTo>
                <a:lnTo>
                  <a:pt x="279125" y="157898"/>
                </a:lnTo>
                <a:lnTo>
                  <a:pt x="284444" y="154828"/>
                </a:lnTo>
                <a:close/>
                <a:moveTo>
                  <a:pt x="6262" y="154858"/>
                </a:moveTo>
                <a:lnTo>
                  <a:pt x="11582" y="157898"/>
                </a:lnTo>
                <a:lnTo>
                  <a:pt x="11582" y="164068"/>
                </a:lnTo>
                <a:lnTo>
                  <a:pt x="6262" y="154858"/>
                </a:lnTo>
                <a:close/>
                <a:moveTo>
                  <a:pt x="17904" y="154858"/>
                </a:moveTo>
                <a:lnTo>
                  <a:pt x="23223" y="157898"/>
                </a:lnTo>
                <a:lnTo>
                  <a:pt x="23223" y="164068"/>
                </a:lnTo>
                <a:lnTo>
                  <a:pt x="17904" y="154858"/>
                </a:lnTo>
                <a:close/>
                <a:moveTo>
                  <a:pt x="29515" y="154858"/>
                </a:moveTo>
                <a:lnTo>
                  <a:pt x="34834" y="157898"/>
                </a:lnTo>
                <a:lnTo>
                  <a:pt x="34834" y="164068"/>
                </a:lnTo>
                <a:lnTo>
                  <a:pt x="29515" y="154858"/>
                </a:lnTo>
                <a:close/>
                <a:moveTo>
                  <a:pt x="41126" y="154858"/>
                </a:moveTo>
                <a:lnTo>
                  <a:pt x="46446" y="157898"/>
                </a:lnTo>
                <a:lnTo>
                  <a:pt x="46446" y="164068"/>
                </a:lnTo>
                <a:lnTo>
                  <a:pt x="41126" y="154858"/>
                </a:lnTo>
                <a:close/>
                <a:moveTo>
                  <a:pt x="52737" y="154858"/>
                </a:moveTo>
                <a:lnTo>
                  <a:pt x="58057" y="157898"/>
                </a:lnTo>
                <a:lnTo>
                  <a:pt x="58057" y="164068"/>
                </a:lnTo>
                <a:lnTo>
                  <a:pt x="52737" y="154858"/>
                </a:lnTo>
                <a:close/>
                <a:moveTo>
                  <a:pt x="64379" y="154858"/>
                </a:moveTo>
                <a:lnTo>
                  <a:pt x="69698" y="157898"/>
                </a:lnTo>
                <a:lnTo>
                  <a:pt x="69698" y="164068"/>
                </a:lnTo>
                <a:lnTo>
                  <a:pt x="64379" y="154858"/>
                </a:lnTo>
                <a:close/>
                <a:moveTo>
                  <a:pt x="75990" y="154858"/>
                </a:moveTo>
                <a:lnTo>
                  <a:pt x="81309" y="157898"/>
                </a:lnTo>
                <a:lnTo>
                  <a:pt x="81309" y="164068"/>
                </a:lnTo>
                <a:lnTo>
                  <a:pt x="75990" y="154858"/>
                </a:lnTo>
                <a:close/>
                <a:moveTo>
                  <a:pt x="87632" y="154858"/>
                </a:moveTo>
                <a:lnTo>
                  <a:pt x="92951" y="157898"/>
                </a:lnTo>
                <a:lnTo>
                  <a:pt x="92951" y="164068"/>
                </a:lnTo>
                <a:lnTo>
                  <a:pt x="87632" y="154858"/>
                </a:lnTo>
                <a:close/>
                <a:moveTo>
                  <a:pt x="99243" y="154858"/>
                </a:moveTo>
                <a:lnTo>
                  <a:pt x="104562" y="157898"/>
                </a:lnTo>
                <a:lnTo>
                  <a:pt x="104562" y="164068"/>
                </a:lnTo>
                <a:lnTo>
                  <a:pt x="99243" y="154858"/>
                </a:lnTo>
                <a:close/>
                <a:moveTo>
                  <a:pt x="110824" y="154858"/>
                </a:moveTo>
                <a:lnTo>
                  <a:pt x="116143" y="157898"/>
                </a:lnTo>
                <a:lnTo>
                  <a:pt x="116143" y="164068"/>
                </a:lnTo>
                <a:lnTo>
                  <a:pt x="110824" y="154858"/>
                </a:lnTo>
                <a:close/>
                <a:moveTo>
                  <a:pt x="122465" y="154858"/>
                </a:moveTo>
                <a:lnTo>
                  <a:pt x="127784" y="157898"/>
                </a:lnTo>
                <a:lnTo>
                  <a:pt x="127784" y="164068"/>
                </a:lnTo>
                <a:lnTo>
                  <a:pt x="122465" y="154858"/>
                </a:lnTo>
                <a:close/>
                <a:moveTo>
                  <a:pt x="134076" y="154858"/>
                </a:moveTo>
                <a:lnTo>
                  <a:pt x="139396" y="157898"/>
                </a:lnTo>
                <a:lnTo>
                  <a:pt x="139396" y="164068"/>
                </a:lnTo>
                <a:lnTo>
                  <a:pt x="134076" y="154858"/>
                </a:lnTo>
                <a:close/>
                <a:moveTo>
                  <a:pt x="145718" y="154858"/>
                </a:moveTo>
                <a:lnTo>
                  <a:pt x="151037" y="157898"/>
                </a:lnTo>
                <a:lnTo>
                  <a:pt x="151037" y="164068"/>
                </a:lnTo>
                <a:lnTo>
                  <a:pt x="145718" y="154858"/>
                </a:lnTo>
                <a:close/>
                <a:moveTo>
                  <a:pt x="157329" y="154858"/>
                </a:moveTo>
                <a:lnTo>
                  <a:pt x="162648" y="157898"/>
                </a:lnTo>
                <a:lnTo>
                  <a:pt x="162648" y="164068"/>
                </a:lnTo>
                <a:lnTo>
                  <a:pt x="157329" y="154858"/>
                </a:lnTo>
                <a:close/>
                <a:moveTo>
                  <a:pt x="168971" y="154858"/>
                </a:moveTo>
                <a:lnTo>
                  <a:pt x="174290" y="157898"/>
                </a:lnTo>
                <a:lnTo>
                  <a:pt x="174290" y="164068"/>
                </a:lnTo>
                <a:lnTo>
                  <a:pt x="168971" y="154858"/>
                </a:lnTo>
                <a:close/>
                <a:moveTo>
                  <a:pt x="192193" y="154828"/>
                </a:moveTo>
                <a:lnTo>
                  <a:pt x="197512" y="157898"/>
                </a:lnTo>
                <a:lnTo>
                  <a:pt x="197512" y="164068"/>
                </a:lnTo>
                <a:lnTo>
                  <a:pt x="192193" y="154828"/>
                </a:lnTo>
                <a:close/>
                <a:moveTo>
                  <a:pt x="203804" y="154828"/>
                </a:moveTo>
                <a:lnTo>
                  <a:pt x="209123" y="157898"/>
                </a:lnTo>
                <a:lnTo>
                  <a:pt x="209123" y="164068"/>
                </a:lnTo>
                <a:lnTo>
                  <a:pt x="203804" y="154828"/>
                </a:lnTo>
                <a:close/>
                <a:moveTo>
                  <a:pt x="215446" y="154828"/>
                </a:moveTo>
                <a:lnTo>
                  <a:pt x="220765" y="157898"/>
                </a:lnTo>
                <a:lnTo>
                  <a:pt x="220765" y="164068"/>
                </a:lnTo>
                <a:lnTo>
                  <a:pt x="215446" y="154828"/>
                </a:lnTo>
                <a:close/>
                <a:moveTo>
                  <a:pt x="227057" y="154828"/>
                </a:moveTo>
                <a:lnTo>
                  <a:pt x="232376" y="157898"/>
                </a:lnTo>
                <a:lnTo>
                  <a:pt x="232376" y="164068"/>
                </a:lnTo>
                <a:lnTo>
                  <a:pt x="227057" y="154828"/>
                </a:lnTo>
                <a:close/>
                <a:moveTo>
                  <a:pt x="238668" y="154828"/>
                </a:moveTo>
                <a:lnTo>
                  <a:pt x="243987" y="157898"/>
                </a:lnTo>
                <a:lnTo>
                  <a:pt x="243987" y="164068"/>
                </a:lnTo>
                <a:lnTo>
                  <a:pt x="238668" y="154828"/>
                </a:lnTo>
                <a:close/>
                <a:moveTo>
                  <a:pt x="250279" y="154828"/>
                </a:moveTo>
                <a:lnTo>
                  <a:pt x="255598" y="157898"/>
                </a:lnTo>
                <a:lnTo>
                  <a:pt x="255598" y="164068"/>
                </a:lnTo>
                <a:lnTo>
                  <a:pt x="250279" y="154828"/>
                </a:lnTo>
                <a:close/>
                <a:moveTo>
                  <a:pt x="261890" y="154828"/>
                </a:moveTo>
                <a:lnTo>
                  <a:pt x="267210" y="157898"/>
                </a:lnTo>
                <a:lnTo>
                  <a:pt x="267210" y="164068"/>
                </a:lnTo>
                <a:lnTo>
                  <a:pt x="261890" y="154828"/>
                </a:lnTo>
                <a:close/>
                <a:moveTo>
                  <a:pt x="273532" y="154828"/>
                </a:moveTo>
                <a:lnTo>
                  <a:pt x="278851" y="157898"/>
                </a:lnTo>
                <a:lnTo>
                  <a:pt x="278851" y="164068"/>
                </a:lnTo>
                <a:lnTo>
                  <a:pt x="273532" y="154828"/>
                </a:lnTo>
                <a:close/>
                <a:moveTo>
                  <a:pt x="133864" y="154949"/>
                </a:moveTo>
                <a:lnTo>
                  <a:pt x="139183" y="164129"/>
                </a:lnTo>
                <a:lnTo>
                  <a:pt x="139183" y="164129"/>
                </a:lnTo>
                <a:lnTo>
                  <a:pt x="136721" y="162700"/>
                </a:lnTo>
                <a:lnTo>
                  <a:pt x="133864" y="161089"/>
                </a:lnTo>
                <a:lnTo>
                  <a:pt x="133864" y="154949"/>
                </a:lnTo>
                <a:close/>
                <a:moveTo>
                  <a:pt x="180339" y="154949"/>
                </a:moveTo>
                <a:lnTo>
                  <a:pt x="185658" y="164129"/>
                </a:lnTo>
                <a:lnTo>
                  <a:pt x="185658" y="164129"/>
                </a:lnTo>
                <a:lnTo>
                  <a:pt x="183165" y="162700"/>
                </a:lnTo>
                <a:lnTo>
                  <a:pt x="180339" y="161089"/>
                </a:lnTo>
                <a:lnTo>
                  <a:pt x="180339" y="154949"/>
                </a:lnTo>
                <a:close/>
                <a:moveTo>
                  <a:pt x="203591" y="154919"/>
                </a:moveTo>
                <a:lnTo>
                  <a:pt x="208911" y="164129"/>
                </a:lnTo>
                <a:lnTo>
                  <a:pt x="208911" y="164129"/>
                </a:lnTo>
                <a:lnTo>
                  <a:pt x="206418" y="162731"/>
                </a:lnTo>
                <a:lnTo>
                  <a:pt x="203591" y="161089"/>
                </a:lnTo>
                <a:lnTo>
                  <a:pt x="203591" y="154919"/>
                </a:lnTo>
                <a:close/>
                <a:moveTo>
                  <a:pt x="17661" y="154949"/>
                </a:moveTo>
                <a:lnTo>
                  <a:pt x="22980" y="164129"/>
                </a:lnTo>
                <a:lnTo>
                  <a:pt x="20518" y="162700"/>
                </a:lnTo>
                <a:lnTo>
                  <a:pt x="17661" y="161089"/>
                </a:lnTo>
                <a:lnTo>
                  <a:pt x="17661" y="154949"/>
                </a:lnTo>
                <a:close/>
                <a:moveTo>
                  <a:pt x="29302" y="154949"/>
                </a:moveTo>
                <a:lnTo>
                  <a:pt x="34622" y="164129"/>
                </a:lnTo>
                <a:lnTo>
                  <a:pt x="32160" y="162700"/>
                </a:lnTo>
                <a:lnTo>
                  <a:pt x="29302" y="161089"/>
                </a:lnTo>
                <a:lnTo>
                  <a:pt x="29302" y="154949"/>
                </a:lnTo>
                <a:close/>
                <a:moveTo>
                  <a:pt x="40883" y="154949"/>
                </a:moveTo>
                <a:lnTo>
                  <a:pt x="46202" y="164129"/>
                </a:lnTo>
                <a:lnTo>
                  <a:pt x="43740" y="162700"/>
                </a:lnTo>
                <a:lnTo>
                  <a:pt x="40883" y="161089"/>
                </a:lnTo>
                <a:lnTo>
                  <a:pt x="40883" y="154949"/>
                </a:lnTo>
                <a:close/>
                <a:moveTo>
                  <a:pt x="52525" y="154949"/>
                </a:moveTo>
                <a:lnTo>
                  <a:pt x="57844" y="164129"/>
                </a:lnTo>
                <a:lnTo>
                  <a:pt x="55351" y="162700"/>
                </a:lnTo>
                <a:lnTo>
                  <a:pt x="52525" y="161089"/>
                </a:lnTo>
                <a:lnTo>
                  <a:pt x="52525" y="154949"/>
                </a:lnTo>
                <a:close/>
                <a:moveTo>
                  <a:pt x="64136" y="154949"/>
                </a:moveTo>
                <a:lnTo>
                  <a:pt x="69455" y="164129"/>
                </a:lnTo>
                <a:lnTo>
                  <a:pt x="66993" y="162700"/>
                </a:lnTo>
                <a:lnTo>
                  <a:pt x="64136" y="161089"/>
                </a:lnTo>
                <a:lnTo>
                  <a:pt x="64136" y="154949"/>
                </a:lnTo>
                <a:close/>
                <a:moveTo>
                  <a:pt x="75777" y="154949"/>
                </a:moveTo>
                <a:lnTo>
                  <a:pt x="81097" y="164129"/>
                </a:lnTo>
                <a:lnTo>
                  <a:pt x="78604" y="162700"/>
                </a:lnTo>
                <a:lnTo>
                  <a:pt x="75777" y="161089"/>
                </a:lnTo>
                <a:lnTo>
                  <a:pt x="75777" y="154949"/>
                </a:lnTo>
                <a:close/>
                <a:moveTo>
                  <a:pt x="87389" y="154949"/>
                </a:moveTo>
                <a:lnTo>
                  <a:pt x="92708" y="164129"/>
                </a:lnTo>
                <a:lnTo>
                  <a:pt x="90246" y="162700"/>
                </a:lnTo>
                <a:lnTo>
                  <a:pt x="87389" y="161089"/>
                </a:lnTo>
                <a:lnTo>
                  <a:pt x="87389" y="154949"/>
                </a:lnTo>
                <a:close/>
                <a:moveTo>
                  <a:pt x="99030" y="154949"/>
                </a:moveTo>
                <a:lnTo>
                  <a:pt x="104349" y="164129"/>
                </a:lnTo>
                <a:lnTo>
                  <a:pt x="101857" y="162700"/>
                </a:lnTo>
                <a:lnTo>
                  <a:pt x="99030" y="161089"/>
                </a:lnTo>
                <a:lnTo>
                  <a:pt x="99030" y="154949"/>
                </a:lnTo>
                <a:close/>
                <a:moveTo>
                  <a:pt x="110611" y="154949"/>
                </a:moveTo>
                <a:lnTo>
                  <a:pt x="115930" y="164129"/>
                </a:lnTo>
                <a:lnTo>
                  <a:pt x="113468" y="162700"/>
                </a:lnTo>
                <a:lnTo>
                  <a:pt x="110611" y="161089"/>
                </a:lnTo>
                <a:lnTo>
                  <a:pt x="110611" y="154949"/>
                </a:lnTo>
                <a:close/>
                <a:moveTo>
                  <a:pt x="122222" y="154949"/>
                </a:moveTo>
                <a:lnTo>
                  <a:pt x="127541" y="164129"/>
                </a:lnTo>
                <a:lnTo>
                  <a:pt x="125079" y="162700"/>
                </a:lnTo>
                <a:lnTo>
                  <a:pt x="122222" y="161089"/>
                </a:lnTo>
                <a:lnTo>
                  <a:pt x="122222" y="154949"/>
                </a:lnTo>
                <a:close/>
                <a:moveTo>
                  <a:pt x="145475" y="154949"/>
                </a:moveTo>
                <a:lnTo>
                  <a:pt x="150794" y="164129"/>
                </a:lnTo>
                <a:lnTo>
                  <a:pt x="148332" y="162700"/>
                </a:lnTo>
                <a:lnTo>
                  <a:pt x="145475" y="161089"/>
                </a:lnTo>
                <a:lnTo>
                  <a:pt x="145475" y="154949"/>
                </a:lnTo>
                <a:close/>
                <a:moveTo>
                  <a:pt x="157116" y="154949"/>
                </a:moveTo>
                <a:lnTo>
                  <a:pt x="162436" y="164129"/>
                </a:lnTo>
                <a:lnTo>
                  <a:pt x="159974" y="162700"/>
                </a:lnTo>
                <a:lnTo>
                  <a:pt x="157116" y="161089"/>
                </a:lnTo>
                <a:lnTo>
                  <a:pt x="157116" y="154949"/>
                </a:lnTo>
                <a:close/>
                <a:moveTo>
                  <a:pt x="168727" y="154949"/>
                </a:moveTo>
                <a:lnTo>
                  <a:pt x="174047" y="164129"/>
                </a:lnTo>
                <a:lnTo>
                  <a:pt x="171585" y="162700"/>
                </a:lnTo>
                <a:lnTo>
                  <a:pt x="168727" y="161089"/>
                </a:lnTo>
                <a:lnTo>
                  <a:pt x="168727" y="154949"/>
                </a:lnTo>
                <a:close/>
                <a:moveTo>
                  <a:pt x="191950" y="154919"/>
                </a:moveTo>
                <a:lnTo>
                  <a:pt x="197269" y="164129"/>
                </a:lnTo>
                <a:lnTo>
                  <a:pt x="194807" y="162731"/>
                </a:lnTo>
                <a:lnTo>
                  <a:pt x="191950" y="161089"/>
                </a:lnTo>
                <a:lnTo>
                  <a:pt x="191950" y="154919"/>
                </a:lnTo>
                <a:close/>
                <a:moveTo>
                  <a:pt x="215202" y="154919"/>
                </a:moveTo>
                <a:lnTo>
                  <a:pt x="220522" y="164129"/>
                </a:lnTo>
                <a:lnTo>
                  <a:pt x="218060" y="162731"/>
                </a:lnTo>
                <a:lnTo>
                  <a:pt x="215202" y="161089"/>
                </a:lnTo>
                <a:lnTo>
                  <a:pt x="215202" y="154919"/>
                </a:lnTo>
                <a:close/>
                <a:moveTo>
                  <a:pt x="226783" y="154919"/>
                </a:moveTo>
                <a:lnTo>
                  <a:pt x="232103" y="164129"/>
                </a:lnTo>
                <a:lnTo>
                  <a:pt x="229640" y="162731"/>
                </a:lnTo>
                <a:lnTo>
                  <a:pt x="226783" y="161089"/>
                </a:lnTo>
                <a:lnTo>
                  <a:pt x="226783" y="154919"/>
                </a:lnTo>
                <a:close/>
                <a:moveTo>
                  <a:pt x="238425" y="154919"/>
                </a:moveTo>
                <a:lnTo>
                  <a:pt x="243744" y="164129"/>
                </a:lnTo>
                <a:lnTo>
                  <a:pt x="241282" y="162731"/>
                </a:lnTo>
                <a:lnTo>
                  <a:pt x="238425" y="161089"/>
                </a:lnTo>
                <a:lnTo>
                  <a:pt x="238425" y="154919"/>
                </a:lnTo>
                <a:close/>
                <a:moveTo>
                  <a:pt x="250036" y="154919"/>
                </a:moveTo>
                <a:lnTo>
                  <a:pt x="255355" y="164129"/>
                </a:lnTo>
                <a:lnTo>
                  <a:pt x="252893" y="162731"/>
                </a:lnTo>
                <a:lnTo>
                  <a:pt x="250036" y="161089"/>
                </a:lnTo>
                <a:lnTo>
                  <a:pt x="250036" y="154919"/>
                </a:lnTo>
                <a:close/>
                <a:moveTo>
                  <a:pt x="261678" y="154919"/>
                </a:moveTo>
                <a:lnTo>
                  <a:pt x="266997" y="164129"/>
                </a:lnTo>
                <a:lnTo>
                  <a:pt x="264535" y="162731"/>
                </a:lnTo>
                <a:lnTo>
                  <a:pt x="261678" y="161089"/>
                </a:lnTo>
                <a:lnTo>
                  <a:pt x="261678" y="154919"/>
                </a:lnTo>
                <a:close/>
                <a:moveTo>
                  <a:pt x="273289" y="154919"/>
                </a:moveTo>
                <a:lnTo>
                  <a:pt x="278608" y="164129"/>
                </a:lnTo>
                <a:lnTo>
                  <a:pt x="276146" y="162731"/>
                </a:lnTo>
                <a:lnTo>
                  <a:pt x="273289" y="161089"/>
                </a:lnTo>
                <a:lnTo>
                  <a:pt x="273289" y="154919"/>
                </a:lnTo>
                <a:close/>
                <a:moveTo>
                  <a:pt x="6050" y="154919"/>
                </a:moveTo>
                <a:lnTo>
                  <a:pt x="11369" y="164159"/>
                </a:lnTo>
                <a:lnTo>
                  <a:pt x="11369" y="164159"/>
                </a:lnTo>
                <a:lnTo>
                  <a:pt x="8907" y="162731"/>
                </a:lnTo>
                <a:lnTo>
                  <a:pt x="6050" y="161089"/>
                </a:lnTo>
                <a:lnTo>
                  <a:pt x="6050" y="154919"/>
                </a:lnTo>
                <a:close/>
                <a:moveTo>
                  <a:pt x="17418" y="154919"/>
                </a:moveTo>
                <a:lnTo>
                  <a:pt x="17418" y="161089"/>
                </a:lnTo>
                <a:lnTo>
                  <a:pt x="14560" y="162731"/>
                </a:lnTo>
                <a:lnTo>
                  <a:pt x="12098" y="164159"/>
                </a:lnTo>
                <a:lnTo>
                  <a:pt x="12098" y="164159"/>
                </a:lnTo>
                <a:lnTo>
                  <a:pt x="17418" y="154919"/>
                </a:lnTo>
                <a:close/>
                <a:moveTo>
                  <a:pt x="52251" y="154919"/>
                </a:moveTo>
                <a:lnTo>
                  <a:pt x="52251" y="161089"/>
                </a:lnTo>
                <a:lnTo>
                  <a:pt x="49394" y="162731"/>
                </a:lnTo>
                <a:lnTo>
                  <a:pt x="46932" y="164159"/>
                </a:lnTo>
                <a:lnTo>
                  <a:pt x="46932" y="164159"/>
                </a:lnTo>
                <a:lnTo>
                  <a:pt x="52251" y="154919"/>
                </a:lnTo>
                <a:close/>
                <a:moveTo>
                  <a:pt x="110368" y="154980"/>
                </a:moveTo>
                <a:lnTo>
                  <a:pt x="110368" y="161120"/>
                </a:lnTo>
                <a:lnTo>
                  <a:pt x="107541" y="162761"/>
                </a:lnTo>
                <a:lnTo>
                  <a:pt x="105048" y="164159"/>
                </a:lnTo>
                <a:lnTo>
                  <a:pt x="105048" y="164159"/>
                </a:lnTo>
                <a:lnTo>
                  <a:pt x="110368" y="154980"/>
                </a:lnTo>
                <a:close/>
                <a:moveTo>
                  <a:pt x="145232" y="154980"/>
                </a:moveTo>
                <a:lnTo>
                  <a:pt x="145232" y="161120"/>
                </a:lnTo>
                <a:lnTo>
                  <a:pt x="142374" y="162761"/>
                </a:lnTo>
                <a:lnTo>
                  <a:pt x="139912" y="164159"/>
                </a:lnTo>
                <a:lnTo>
                  <a:pt x="139912" y="164159"/>
                </a:lnTo>
                <a:lnTo>
                  <a:pt x="145232" y="154980"/>
                </a:lnTo>
                <a:close/>
                <a:moveTo>
                  <a:pt x="156843" y="154980"/>
                </a:moveTo>
                <a:lnTo>
                  <a:pt x="156843" y="161120"/>
                </a:lnTo>
                <a:lnTo>
                  <a:pt x="153986" y="162761"/>
                </a:lnTo>
                <a:lnTo>
                  <a:pt x="151523" y="164159"/>
                </a:lnTo>
                <a:lnTo>
                  <a:pt x="151523" y="164159"/>
                </a:lnTo>
                <a:lnTo>
                  <a:pt x="156843" y="154980"/>
                </a:lnTo>
                <a:close/>
                <a:moveTo>
                  <a:pt x="180065" y="154980"/>
                </a:moveTo>
                <a:lnTo>
                  <a:pt x="180065" y="161120"/>
                </a:lnTo>
                <a:lnTo>
                  <a:pt x="177208" y="162761"/>
                </a:lnTo>
                <a:lnTo>
                  <a:pt x="174746" y="164159"/>
                </a:lnTo>
                <a:lnTo>
                  <a:pt x="174746" y="164159"/>
                </a:lnTo>
                <a:lnTo>
                  <a:pt x="180065" y="154980"/>
                </a:lnTo>
                <a:close/>
                <a:moveTo>
                  <a:pt x="191676" y="154980"/>
                </a:moveTo>
                <a:lnTo>
                  <a:pt x="191676" y="161089"/>
                </a:lnTo>
                <a:lnTo>
                  <a:pt x="188849" y="162731"/>
                </a:lnTo>
                <a:lnTo>
                  <a:pt x="186357" y="164159"/>
                </a:lnTo>
                <a:lnTo>
                  <a:pt x="186357" y="164159"/>
                </a:lnTo>
                <a:lnTo>
                  <a:pt x="191676" y="154980"/>
                </a:lnTo>
                <a:close/>
                <a:moveTo>
                  <a:pt x="203318" y="154980"/>
                </a:moveTo>
                <a:lnTo>
                  <a:pt x="203318" y="161089"/>
                </a:lnTo>
                <a:lnTo>
                  <a:pt x="200461" y="162731"/>
                </a:lnTo>
                <a:lnTo>
                  <a:pt x="197999" y="164159"/>
                </a:lnTo>
                <a:lnTo>
                  <a:pt x="197999" y="164159"/>
                </a:lnTo>
                <a:lnTo>
                  <a:pt x="203318" y="154980"/>
                </a:lnTo>
                <a:close/>
                <a:moveTo>
                  <a:pt x="214929" y="154980"/>
                </a:moveTo>
                <a:lnTo>
                  <a:pt x="214929" y="161089"/>
                </a:lnTo>
                <a:lnTo>
                  <a:pt x="212072" y="162731"/>
                </a:lnTo>
                <a:lnTo>
                  <a:pt x="209610" y="164159"/>
                </a:lnTo>
                <a:lnTo>
                  <a:pt x="209610" y="164159"/>
                </a:lnTo>
                <a:lnTo>
                  <a:pt x="214929" y="154980"/>
                </a:lnTo>
                <a:close/>
                <a:moveTo>
                  <a:pt x="226570" y="154980"/>
                </a:moveTo>
                <a:lnTo>
                  <a:pt x="226570" y="161089"/>
                </a:lnTo>
                <a:lnTo>
                  <a:pt x="223713" y="162731"/>
                </a:lnTo>
                <a:lnTo>
                  <a:pt x="221251" y="164159"/>
                </a:lnTo>
                <a:lnTo>
                  <a:pt x="221251" y="164159"/>
                </a:lnTo>
                <a:lnTo>
                  <a:pt x="226570" y="154980"/>
                </a:lnTo>
                <a:close/>
                <a:moveTo>
                  <a:pt x="238182" y="154980"/>
                </a:moveTo>
                <a:lnTo>
                  <a:pt x="238182" y="161089"/>
                </a:lnTo>
                <a:lnTo>
                  <a:pt x="235355" y="162731"/>
                </a:lnTo>
                <a:lnTo>
                  <a:pt x="232862" y="164159"/>
                </a:lnTo>
                <a:lnTo>
                  <a:pt x="232862" y="164159"/>
                </a:lnTo>
                <a:lnTo>
                  <a:pt x="238182" y="154980"/>
                </a:lnTo>
                <a:close/>
                <a:moveTo>
                  <a:pt x="249793" y="154980"/>
                </a:moveTo>
                <a:lnTo>
                  <a:pt x="249793" y="161089"/>
                </a:lnTo>
                <a:lnTo>
                  <a:pt x="246936" y="162731"/>
                </a:lnTo>
                <a:lnTo>
                  <a:pt x="244474" y="164159"/>
                </a:lnTo>
                <a:lnTo>
                  <a:pt x="244474" y="164159"/>
                </a:lnTo>
                <a:lnTo>
                  <a:pt x="249793" y="154980"/>
                </a:lnTo>
                <a:close/>
                <a:moveTo>
                  <a:pt x="29029" y="154919"/>
                </a:moveTo>
                <a:lnTo>
                  <a:pt x="29029" y="161089"/>
                </a:lnTo>
                <a:lnTo>
                  <a:pt x="26172" y="162731"/>
                </a:lnTo>
                <a:lnTo>
                  <a:pt x="23710" y="164159"/>
                </a:lnTo>
                <a:lnTo>
                  <a:pt x="29029" y="154919"/>
                </a:lnTo>
                <a:close/>
                <a:moveTo>
                  <a:pt x="40610" y="154919"/>
                </a:moveTo>
                <a:lnTo>
                  <a:pt x="40610" y="161089"/>
                </a:lnTo>
                <a:lnTo>
                  <a:pt x="37783" y="162731"/>
                </a:lnTo>
                <a:lnTo>
                  <a:pt x="35290" y="164159"/>
                </a:lnTo>
                <a:lnTo>
                  <a:pt x="40610" y="154919"/>
                </a:lnTo>
                <a:close/>
                <a:moveTo>
                  <a:pt x="63862" y="154919"/>
                </a:moveTo>
                <a:lnTo>
                  <a:pt x="63862" y="161089"/>
                </a:lnTo>
                <a:lnTo>
                  <a:pt x="61005" y="162731"/>
                </a:lnTo>
                <a:lnTo>
                  <a:pt x="58543" y="164159"/>
                </a:lnTo>
                <a:lnTo>
                  <a:pt x="63862" y="154919"/>
                </a:lnTo>
                <a:close/>
                <a:moveTo>
                  <a:pt x="75504" y="154919"/>
                </a:moveTo>
                <a:lnTo>
                  <a:pt x="75504" y="161089"/>
                </a:lnTo>
                <a:lnTo>
                  <a:pt x="72647" y="162731"/>
                </a:lnTo>
                <a:lnTo>
                  <a:pt x="70185" y="164159"/>
                </a:lnTo>
                <a:lnTo>
                  <a:pt x="75504" y="154919"/>
                </a:lnTo>
                <a:close/>
                <a:moveTo>
                  <a:pt x="87115" y="154919"/>
                </a:moveTo>
                <a:lnTo>
                  <a:pt x="87115" y="161089"/>
                </a:lnTo>
                <a:lnTo>
                  <a:pt x="84288" y="162731"/>
                </a:lnTo>
                <a:lnTo>
                  <a:pt x="81796" y="164159"/>
                </a:lnTo>
                <a:lnTo>
                  <a:pt x="87115" y="154919"/>
                </a:lnTo>
                <a:close/>
                <a:moveTo>
                  <a:pt x="98757" y="154919"/>
                </a:moveTo>
                <a:lnTo>
                  <a:pt x="98757" y="161089"/>
                </a:lnTo>
                <a:lnTo>
                  <a:pt x="95899" y="162731"/>
                </a:lnTo>
                <a:lnTo>
                  <a:pt x="93437" y="164159"/>
                </a:lnTo>
                <a:lnTo>
                  <a:pt x="98757" y="154919"/>
                </a:lnTo>
                <a:close/>
                <a:moveTo>
                  <a:pt x="121979" y="154980"/>
                </a:moveTo>
                <a:lnTo>
                  <a:pt x="121979" y="161120"/>
                </a:lnTo>
                <a:lnTo>
                  <a:pt x="119122" y="162761"/>
                </a:lnTo>
                <a:lnTo>
                  <a:pt x="116660" y="164159"/>
                </a:lnTo>
                <a:lnTo>
                  <a:pt x="121979" y="154980"/>
                </a:lnTo>
                <a:close/>
                <a:moveTo>
                  <a:pt x="133590" y="154980"/>
                </a:moveTo>
                <a:lnTo>
                  <a:pt x="133590" y="161120"/>
                </a:lnTo>
                <a:lnTo>
                  <a:pt x="130733" y="162761"/>
                </a:lnTo>
                <a:lnTo>
                  <a:pt x="128271" y="164159"/>
                </a:lnTo>
                <a:lnTo>
                  <a:pt x="133590" y="154980"/>
                </a:lnTo>
                <a:close/>
                <a:moveTo>
                  <a:pt x="168484" y="154980"/>
                </a:moveTo>
                <a:lnTo>
                  <a:pt x="168484" y="161120"/>
                </a:lnTo>
                <a:lnTo>
                  <a:pt x="165627" y="162761"/>
                </a:lnTo>
                <a:lnTo>
                  <a:pt x="163165" y="164159"/>
                </a:lnTo>
                <a:lnTo>
                  <a:pt x="168484" y="154980"/>
                </a:lnTo>
                <a:close/>
                <a:moveTo>
                  <a:pt x="261404" y="154980"/>
                </a:moveTo>
                <a:lnTo>
                  <a:pt x="261404" y="161089"/>
                </a:lnTo>
                <a:lnTo>
                  <a:pt x="258547" y="162731"/>
                </a:lnTo>
                <a:lnTo>
                  <a:pt x="256085" y="164159"/>
                </a:lnTo>
                <a:lnTo>
                  <a:pt x="261404" y="154980"/>
                </a:lnTo>
                <a:close/>
                <a:moveTo>
                  <a:pt x="273046" y="154980"/>
                </a:moveTo>
                <a:lnTo>
                  <a:pt x="273046" y="161120"/>
                </a:lnTo>
                <a:lnTo>
                  <a:pt x="270188" y="162761"/>
                </a:lnTo>
                <a:lnTo>
                  <a:pt x="267726" y="164159"/>
                </a:lnTo>
                <a:lnTo>
                  <a:pt x="273046" y="154980"/>
                </a:lnTo>
                <a:close/>
                <a:moveTo>
                  <a:pt x="284657" y="154980"/>
                </a:moveTo>
                <a:lnTo>
                  <a:pt x="284657" y="161120"/>
                </a:lnTo>
                <a:lnTo>
                  <a:pt x="279337" y="164159"/>
                </a:lnTo>
                <a:lnTo>
                  <a:pt x="284657" y="154980"/>
                </a:lnTo>
                <a:close/>
                <a:moveTo>
                  <a:pt x="5898" y="161332"/>
                </a:moveTo>
                <a:lnTo>
                  <a:pt x="8755" y="162943"/>
                </a:lnTo>
                <a:lnTo>
                  <a:pt x="11217" y="164402"/>
                </a:lnTo>
                <a:lnTo>
                  <a:pt x="578" y="164402"/>
                </a:lnTo>
                <a:lnTo>
                  <a:pt x="5898" y="161332"/>
                </a:lnTo>
                <a:close/>
                <a:moveTo>
                  <a:pt x="17509" y="161332"/>
                </a:moveTo>
                <a:lnTo>
                  <a:pt x="20366" y="162943"/>
                </a:lnTo>
                <a:lnTo>
                  <a:pt x="22828" y="164402"/>
                </a:lnTo>
                <a:lnTo>
                  <a:pt x="12190" y="164402"/>
                </a:lnTo>
                <a:lnTo>
                  <a:pt x="14682" y="162943"/>
                </a:lnTo>
                <a:lnTo>
                  <a:pt x="17509" y="161332"/>
                </a:lnTo>
                <a:close/>
                <a:moveTo>
                  <a:pt x="29150" y="161332"/>
                </a:moveTo>
                <a:lnTo>
                  <a:pt x="32008" y="162943"/>
                </a:lnTo>
                <a:lnTo>
                  <a:pt x="34470" y="164402"/>
                </a:lnTo>
                <a:lnTo>
                  <a:pt x="23831" y="164402"/>
                </a:lnTo>
                <a:lnTo>
                  <a:pt x="26293" y="162943"/>
                </a:lnTo>
                <a:lnTo>
                  <a:pt x="29150" y="161332"/>
                </a:lnTo>
                <a:close/>
                <a:moveTo>
                  <a:pt x="40762" y="161332"/>
                </a:moveTo>
                <a:lnTo>
                  <a:pt x="43619" y="162943"/>
                </a:lnTo>
                <a:lnTo>
                  <a:pt x="46081" y="164402"/>
                </a:lnTo>
                <a:lnTo>
                  <a:pt x="35442" y="164402"/>
                </a:lnTo>
                <a:lnTo>
                  <a:pt x="37935" y="162943"/>
                </a:lnTo>
                <a:lnTo>
                  <a:pt x="40762" y="161332"/>
                </a:lnTo>
                <a:close/>
                <a:moveTo>
                  <a:pt x="52403" y="161332"/>
                </a:moveTo>
                <a:lnTo>
                  <a:pt x="55260" y="162943"/>
                </a:lnTo>
                <a:lnTo>
                  <a:pt x="57722" y="164402"/>
                </a:lnTo>
                <a:lnTo>
                  <a:pt x="47084" y="164402"/>
                </a:lnTo>
                <a:lnTo>
                  <a:pt x="49546" y="162943"/>
                </a:lnTo>
                <a:lnTo>
                  <a:pt x="52403" y="161332"/>
                </a:lnTo>
                <a:close/>
                <a:moveTo>
                  <a:pt x="64014" y="161332"/>
                </a:moveTo>
                <a:lnTo>
                  <a:pt x="66871" y="162943"/>
                </a:lnTo>
                <a:lnTo>
                  <a:pt x="69334" y="164402"/>
                </a:lnTo>
                <a:lnTo>
                  <a:pt x="58695" y="164402"/>
                </a:lnTo>
                <a:lnTo>
                  <a:pt x="61187" y="162943"/>
                </a:lnTo>
                <a:lnTo>
                  <a:pt x="64014" y="161332"/>
                </a:lnTo>
                <a:close/>
                <a:moveTo>
                  <a:pt x="75625" y="161332"/>
                </a:moveTo>
                <a:lnTo>
                  <a:pt x="78452" y="162943"/>
                </a:lnTo>
                <a:lnTo>
                  <a:pt x="80945" y="164402"/>
                </a:lnTo>
                <a:lnTo>
                  <a:pt x="70306" y="164402"/>
                </a:lnTo>
                <a:lnTo>
                  <a:pt x="72768" y="162943"/>
                </a:lnTo>
                <a:lnTo>
                  <a:pt x="75625" y="161332"/>
                </a:lnTo>
                <a:close/>
                <a:moveTo>
                  <a:pt x="87237" y="161332"/>
                </a:moveTo>
                <a:lnTo>
                  <a:pt x="90094" y="162943"/>
                </a:lnTo>
                <a:lnTo>
                  <a:pt x="92556" y="164402"/>
                </a:lnTo>
                <a:lnTo>
                  <a:pt x="81917" y="164402"/>
                </a:lnTo>
                <a:lnTo>
                  <a:pt x="84379" y="162943"/>
                </a:lnTo>
                <a:lnTo>
                  <a:pt x="87237" y="161332"/>
                </a:lnTo>
                <a:close/>
                <a:moveTo>
                  <a:pt x="98878" y="161332"/>
                </a:moveTo>
                <a:lnTo>
                  <a:pt x="101705" y="162943"/>
                </a:lnTo>
                <a:lnTo>
                  <a:pt x="104197" y="164402"/>
                </a:lnTo>
                <a:lnTo>
                  <a:pt x="93559" y="164402"/>
                </a:lnTo>
                <a:lnTo>
                  <a:pt x="96021" y="162943"/>
                </a:lnTo>
                <a:lnTo>
                  <a:pt x="98878" y="161332"/>
                </a:lnTo>
                <a:close/>
                <a:moveTo>
                  <a:pt x="110489" y="161332"/>
                </a:moveTo>
                <a:lnTo>
                  <a:pt x="113346" y="162943"/>
                </a:lnTo>
                <a:lnTo>
                  <a:pt x="115809" y="164402"/>
                </a:lnTo>
                <a:lnTo>
                  <a:pt x="105170" y="164402"/>
                </a:lnTo>
                <a:lnTo>
                  <a:pt x="107632" y="162943"/>
                </a:lnTo>
                <a:lnTo>
                  <a:pt x="110489" y="161332"/>
                </a:lnTo>
                <a:close/>
                <a:moveTo>
                  <a:pt x="122131" y="161332"/>
                </a:moveTo>
                <a:lnTo>
                  <a:pt x="124958" y="162943"/>
                </a:lnTo>
                <a:lnTo>
                  <a:pt x="127450" y="164402"/>
                </a:lnTo>
                <a:lnTo>
                  <a:pt x="116812" y="164402"/>
                </a:lnTo>
                <a:lnTo>
                  <a:pt x="119274" y="162943"/>
                </a:lnTo>
                <a:lnTo>
                  <a:pt x="122131" y="161332"/>
                </a:lnTo>
                <a:close/>
                <a:moveTo>
                  <a:pt x="133742" y="161332"/>
                </a:moveTo>
                <a:lnTo>
                  <a:pt x="136599" y="162943"/>
                </a:lnTo>
                <a:lnTo>
                  <a:pt x="139061" y="164402"/>
                </a:lnTo>
                <a:lnTo>
                  <a:pt x="128423" y="164402"/>
                </a:lnTo>
                <a:lnTo>
                  <a:pt x="130885" y="162943"/>
                </a:lnTo>
                <a:lnTo>
                  <a:pt x="133742" y="161332"/>
                </a:lnTo>
                <a:close/>
                <a:moveTo>
                  <a:pt x="145323" y="161332"/>
                </a:moveTo>
                <a:lnTo>
                  <a:pt x="148180" y="162943"/>
                </a:lnTo>
                <a:lnTo>
                  <a:pt x="150642" y="164402"/>
                </a:lnTo>
                <a:lnTo>
                  <a:pt x="140004" y="164402"/>
                </a:lnTo>
                <a:lnTo>
                  <a:pt x="142496" y="162943"/>
                </a:lnTo>
                <a:lnTo>
                  <a:pt x="145323" y="161332"/>
                </a:lnTo>
                <a:close/>
                <a:moveTo>
                  <a:pt x="156964" y="161332"/>
                </a:moveTo>
                <a:lnTo>
                  <a:pt x="159822" y="162943"/>
                </a:lnTo>
                <a:lnTo>
                  <a:pt x="162284" y="164402"/>
                </a:lnTo>
                <a:lnTo>
                  <a:pt x="151645" y="164402"/>
                </a:lnTo>
                <a:lnTo>
                  <a:pt x="154107" y="162943"/>
                </a:lnTo>
                <a:lnTo>
                  <a:pt x="156964" y="161332"/>
                </a:lnTo>
                <a:close/>
                <a:moveTo>
                  <a:pt x="168575" y="161332"/>
                </a:moveTo>
                <a:lnTo>
                  <a:pt x="171433" y="162943"/>
                </a:lnTo>
                <a:lnTo>
                  <a:pt x="173895" y="164402"/>
                </a:lnTo>
                <a:lnTo>
                  <a:pt x="163256" y="164402"/>
                </a:lnTo>
                <a:lnTo>
                  <a:pt x="165749" y="162943"/>
                </a:lnTo>
                <a:lnTo>
                  <a:pt x="168575" y="161332"/>
                </a:lnTo>
                <a:close/>
                <a:moveTo>
                  <a:pt x="180217" y="161332"/>
                </a:moveTo>
                <a:lnTo>
                  <a:pt x="183074" y="162943"/>
                </a:lnTo>
                <a:lnTo>
                  <a:pt x="185536" y="164402"/>
                </a:lnTo>
                <a:lnTo>
                  <a:pt x="174898" y="164402"/>
                </a:lnTo>
                <a:lnTo>
                  <a:pt x="177360" y="162943"/>
                </a:lnTo>
                <a:lnTo>
                  <a:pt x="180217" y="161332"/>
                </a:lnTo>
                <a:close/>
                <a:moveTo>
                  <a:pt x="191828" y="161332"/>
                </a:moveTo>
                <a:lnTo>
                  <a:pt x="194685" y="162943"/>
                </a:lnTo>
                <a:lnTo>
                  <a:pt x="197147" y="164402"/>
                </a:lnTo>
                <a:lnTo>
                  <a:pt x="186509" y="164402"/>
                </a:lnTo>
                <a:lnTo>
                  <a:pt x="189001" y="162943"/>
                </a:lnTo>
                <a:lnTo>
                  <a:pt x="191828" y="161332"/>
                </a:lnTo>
                <a:close/>
                <a:moveTo>
                  <a:pt x="203470" y="161332"/>
                </a:moveTo>
                <a:lnTo>
                  <a:pt x="206327" y="162943"/>
                </a:lnTo>
                <a:lnTo>
                  <a:pt x="208789" y="164402"/>
                </a:lnTo>
                <a:lnTo>
                  <a:pt x="198151" y="164402"/>
                </a:lnTo>
                <a:lnTo>
                  <a:pt x="200613" y="162943"/>
                </a:lnTo>
                <a:lnTo>
                  <a:pt x="203470" y="161332"/>
                </a:lnTo>
                <a:close/>
                <a:moveTo>
                  <a:pt x="215051" y="161332"/>
                </a:moveTo>
                <a:lnTo>
                  <a:pt x="217908" y="162943"/>
                </a:lnTo>
                <a:lnTo>
                  <a:pt x="220370" y="164402"/>
                </a:lnTo>
                <a:lnTo>
                  <a:pt x="209731" y="164402"/>
                </a:lnTo>
                <a:lnTo>
                  <a:pt x="212193" y="162943"/>
                </a:lnTo>
                <a:lnTo>
                  <a:pt x="215051" y="161332"/>
                </a:lnTo>
                <a:close/>
                <a:moveTo>
                  <a:pt x="226692" y="161332"/>
                </a:moveTo>
                <a:lnTo>
                  <a:pt x="229519" y="162943"/>
                </a:lnTo>
                <a:lnTo>
                  <a:pt x="232011" y="164402"/>
                </a:lnTo>
                <a:lnTo>
                  <a:pt x="221373" y="164402"/>
                </a:lnTo>
                <a:lnTo>
                  <a:pt x="223835" y="162943"/>
                </a:lnTo>
                <a:lnTo>
                  <a:pt x="226692" y="161332"/>
                </a:lnTo>
                <a:close/>
                <a:moveTo>
                  <a:pt x="238303" y="161332"/>
                </a:moveTo>
                <a:lnTo>
                  <a:pt x="241160" y="162943"/>
                </a:lnTo>
                <a:lnTo>
                  <a:pt x="243622" y="164402"/>
                </a:lnTo>
                <a:lnTo>
                  <a:pt x="232984" y="164402"/>
                </a:lnTo>
                <a:lnTo>
                  <a:pt x="235446" y="162943"/>
                </a:lnTo>
                <a:lnTo>
                  <a:pt x="238303" y="161332"/>
                </a:lnTo>
                <a:close/>
                <a:moveTo>
                  <a:pt x="249945" y="161332"/>
                </a:moveTo>
                <a:lnTo>
                  <a:pt x="252772" y="162943"/>
                </a:lnTo>
                <a:lnTo>
                  <a:pt x="255264" y="164402"/>
                </a:lnTo>
                <a:lnTo>
                  <a:pt x="244626" y="164402"/>
                </a:lnTo>
                <a:lnTo>
                  <a:pt x="247088" y="162943"/>
                </a:lnTo>
                <a:lnTo>
                  <a:pt x="249945" y="161332"/>
                </a:lnTo>
                <a:close/>
                <a:moveTo>
                  <a:pt x="261556" y="161332"/>
                </a:moveTo>
                <a:lnTo>
                  <a:pt x="264413" y="162943"/>
                </a:lnTo>
                <a:lnTo>
                  <a:pt x="266875" y="164402"/>
                </a:lnTo>
                <a:lnTo>
                  <a:pt x="256237" y="164402"/>
                </a:lnTo>
                <a:lnTo>
                  <a:pt x="258699" y="162943"/>
                </a:lnTo>
                <a:lnTo>
                  <a:pt x="261556" y="161332"/>
                </a:lnTo>
                <a:close/>
                <a:moveTo>
                  <a:pt x="273198" y="161332"/>
                </a:moveTo>
                <a:lnTo>
                  <a:pt x="276024" y="162943"/>
                </a:lnTo>
                <a:lnTo>
                  <a:pt x="278517" y="164402"/>
                </a:lnTo>
                <a:lnTo>
                  <a:pt x="267878" y="164402"/>
                </a:lnTo>
                <a:lnTo>
                  <a:pt x="270340" y="162943"/>
                </a:lnTo>
                <a:lnTo>
                  <a:pt x="273198" y="161332"/>
                </a:lnTo>
                <a:close/>
                <a:moveTo>
                  <a:pt x="11217" y="164676"/>
                </a:moveTo>
                <a:lnTo>
                  <a:pt x="5898" y="167746"/>
                </a:lnTo>
                <a:lnTo>
                  <a:pt x="578" y="164676"/>
                </a:lnTo>
                <a:close/>
                <a:moveTo>
                  <a:pt x="22828" y="164676"/>
                </a:moveTo>
                <a:lnTo>
                  <a:pt x="17509" y="167746"/>
                </a:lnTo>
                <a:lnTo>
                  <a:pt x="12190" y="164676"/>
                </a:lnTo>
                <a:close/>
                <a:moveTo>
                  <a:pt x="34470" y="164676"/>
                </a:moveTo>
                <a:lnTo>
                  <a:pt x="29150" y="167746"/>
                </a:lnTo>
                <a:lnTo>
                  <a:pt x="23831" y="164676"/>
                </a:lnTo>
                <a:close/>
                <a:moveTo>
                  <a:pt x="46081" y="164676"/>
                </a:moveTo>
                <a:lnTo>
                  <a:pt x="40762" y="167746"/>
                </a:lnTo>
                <a:lnTo>
                  <a:pt x="35442" y="164676"/>
                </a:lnTo>
                <a:close/>
                <a:moveTo>
                  <a:pt x="57722" y="164676"/>
                </a:moveTo>
                <a:lnTo>
                  <a:pt x="52403" y="167746"/>
                </a:lnTo>
                <a:lnTo>
                  <a:pt x="47084" y="164676"/>
                </a:lnTo>
                <a:close/>
                <a:moveTo>
                  <a:pt x="69334" y="164676"/>
                </a:moveTo>
                <a:lnTo>
                  <a:pt x="64014" y="167746"/>
                </a:lnTo>
                <a:lnTo>
                  <a:pt x="58695" y="164676"/>
                </a:lnTo>
                <a:close/>
                <a:moveTo>
                  <a:pt x="80945" y="164676"/>
                </a:moveTo>
                <a:lnTo>
                  <a:pt x="75625" y="167746"/>
                </a:lnTo>
                <a:lnTo>
                  <a:pt x="70306" y="164676"/>
                </a:lnTo>
                <a:close/>
                <a:moveTo>
                  <a:pt x="92556" y="164676"/>
                </a:moveTo>
                <a:lnTo>
                  <a:pt x="87237" y="167746"/>
                </a:lnTo>
                <a:lnTo>
                  <a:pt x="81917" y="164676"/>
                </a:lnTo>
                <a:close/>
                <a:moveTo>
                  <a:pt x="104197" y="164676"/>
                </a:moveTo>
                <a:lnTo>
                  <a:pt x="98878" y="167746"/>
                </a:lnTo>
                <a:lnTo>
                  <a:pt x="93559" y="164676"/>
                </a:lnTo>
                <a:close/>
                <a:moveTo>
                  <a:pt x="115809" y="164676"/>
                </a:moveTo>
                <a:lnTo>
                  <a:pt x="110489" y="167746"/>
                </a:lnTo>
                <a:lnTo>
                  <a:pt x="105170" y="164676"/>
                </a:lnTo>
                <a:close/>
                <a:moveTo>
                  <a:pt x="127450" y="164676"/>
                </a:moveTo>
                <a:lnTo>
                  <a:pt x="122131" y="167746"/>
                </a:lnTo>
                <a:lnTo>
                  <a:pt x="116812" y="164676"/>
                </a:lnTo>
                <a:close/>
                <a:moveTo>
                  <a:pt x="139061" y="164676"/>
                </a:moveTo>
                <a:lnTo>
                  <a:pt x="133742" y="167746"/>
                </a:lnTo>
                <a:lnTo>
                  <a:pt x="128423" y="164676"/>
                </a:lnTo>
                <a:close/>
                <a:moveTo>
                  <a:pt x="150642" y="164676"/>
                </a:moveTo>
                <a:lnTo>
                  <a:pt x="145323" y="167746"/>
                </a:lnTo>
                <a:lnTo>
                  <a:pt x="140004" y="164676"/>
                </a:lnTo>
                <a:close/>
                <a:moveTo>
                  <a:pt x="162284" y="164676"/>
                </a:moveTo>
                <a:lnTo>
                  <a:pt x="156964" y="167746"/>
                </a:lnTo>
                <a:lnTo>
                  <a:pt x="151645" y="164676"/>
                </a:lnTo>
                <a:close/>
                <a:moveTo>
                  <a:pt x="173895" y="164676"/>
                </a:moveTo>
                <a:lnTo>
                  <a:pt x="168575" y="167746"/>
                </a:lnTo>
                <a:lnTo>
                  <a:pt x="163256" y="164676"/>
                </a:lnTo>
                <a:close/>
                <a:moveTo>
                  <a:pt x="185536" y="164676"/>
                </a:moveTo>
                <a:lnTo>
                  <a:pt x="180217" y="167746"/>
                </a:lnTo>
                <a:lnTo>
                  <a:pt x="174898" y="164676"/>
                </a:lnTo>
                <a:close/>
                <a:moveTo>
                  <a:pt x="197147" y="164676"/>
                </a:moveTo>
                <a:lnTo>
                  <a:pt x="191828" y="167746"/>
                </a:lnTo>
                <a:lnTo>
                  <a:pt x="186509" y="164676"/>
                </a:lnTo>
                <a:close/>
                <a:moveTo>
                  <a:pt x="208789" y="164676"/>
                </a:moveTo>
                <a:lnTo>
                  <a:pt x="203470" y="167746"/>
                </a:lnTo>
                <a:lnTo>
                  <a:pt x="198151" y="164676"/>
                </a:lnTo>
                <a:close/>
                <a:moveTo>
                  <a:pt x="220370" y="164676"/>
                </a:moveTo>
                <a:lnTo>
                  <a:pt x="215051" y="167746"/>
                </a:lnTo>
                <a:lnTo>
                  <a:pt x="209731" y="164676"/>
                </a:lnTo>
                <a:close/>
                <a:moveTo>
                  <a:pt x="232011" y="164676"/>
                </a:moveTo>
                <a:lnTo>
                  <a:pt x="226692" y="167746"/>
                </a:lnTo>
                <a:lnTo>
                  <a:pt x="221373" y="164676"/>
                </a:lnTo>
                <a:close/>
                <a:moveTo>
                  <a:pt x="243622" y="164676"/>
                </a:moveTo>
                <a:lnTo>
                  <a:pt x="238303" y="167746"/>
                </a:lnTo>
                <a:lnTo>
                  <a:pt x="232984" y="164676"/>
                </a:lnTo>
                <a:close/>
                <a:moveTo>
                  <a:pt x="255264" y="164676"/>
                </a:moveTo>
                <a:lnTo>
                  <a:pt x="249945" y="167746"/>
                </a:lnTo>
                <a:lnTo>
                  <a:pt x="244626" y="164676"/>
                </a:lnTo>
                <a:close/>
                <a:moveTo>
                  <a:pt x="266875" y="164676"/>
                </a:moveTo>
                <a:lnTo>
                  <a:pt x="261556" y="167746"/>
                </a:lnTo>
                <a:lnTo>
                  <a:pt x="256237" y="164676"/>
                </a:lnTo>
                <a:close/>
                <a:moveTo>
                  <a:pt x="278517" y="164676"/>
                </a:moveTo>
                <a:lnTo>
                  <a:pt x="273198" y="167746"/>
                </a:lnTo>
                <a:lnTo>
                  <a:pt x="267878" y="164676"/>
                </a:lnTo>
                <a:close/>
                <a:moveTo>
                  <a:pt x="11369" y="164889"/>
                </a:moveTo>
                <a:lnTo>
                  <a:pt x="6050" y="174068"/>
                </a:lnTo>
                <a:lnTo>
                  <a:pt x="6050" y="167959"/>
                </a:lnTo>
                <a:lnTo>
                  <a:pt x="11369" y="164889"/>
                </a:lnTo>
                <a:close/>
                <a:moveTo>
                  <a:pt x="34622" y="164889"/>
                </a:moveTo>
                <a:lnTo>
                  <a:pt x="29302" y="174068"/>
                </a:lnTo>
                <a:lnTo>
                  <a:pt x="29302" y="167959"/>
                </a:lnTo>
                <a:lnTo>
                  <a:pt x="34622" y="164889"/>
                </a:lnTo>
                <a:close/>
                <a:moveTo>
                  <a:pt x="46202" y="164889"/>
                </a:moveTo>
                <a:lnTo>
                  <a:pt x="40883" y="174068"/>
                </a:lnTo>
                <a:lnTo>
                  <a:pt x="40883" y="167959"/>
                </a:lnTo>
                <a:lnTo>
                  <a:pt x="46202" y="164889"/>
                </a:lnTo>
                <a:close/>
                <a:moveTo>
                  <a:pt x="57844" y="164889"/>
                </a:moveTo>
                <a:lnTo>
                  <a:pt x="52525" y="174068"/>
                </a:lnTo>
                <a:lnTo>
                  <a:pt x="52525" y="167959"/>
                </a:lnTo>
                <a:lnTo>
                  <a:pt x="57844" y="164889"/>
                </a:lnTo>
                <a:close/>
                <a:moveTo>
                  <a:pt x="69455" y="164889"/>
                </a:moveTo>
                <a:lnTo>
                  <a:pt x="64136" y="174068"/>
                </a:lnTo>
                <a:lnTo>
                  <a:pt x="64136" y="167959"/>
                </a:lnTo>
                <a:lnTo>
                  <a:pt x="69455" y="164889"/>
                </a:lnTo>
                <a:close/>
                <a:moveTo>
                  <a:pt x="81097" y="164889"/>
                </a:moveTo>
                <a:lnTo>
                  <a:pt x="75777" y="174068"/>
                </a:lnTo>
                <a:lnTo>
                  <a:pt x="75777" y="167959"/>
                </a:lnTo>
                <a:lnTo>
                  <a:pt x="81097" y="164889"/>
                </a:lnTo>
                <a:close/>
                <a:moveTo>
                  <a:pt x="92708" y="164889"/>
                </a:moveTo>
                <a:lnTo>
                  <a:pt x="87389" y="174068"/>
                </a:lnTo>
                <a:lnTo>
                  <a:pt x="87389" y="167959"/>
                </a:lnTo>
                <a:lnTo>
                  <a:pt x="92708" y="164889"/>
                </a:lnTo>
                <a:close/>
                <a:moveTo>
                  <a:pt x="104349" y="164889"/>
                </a:moveTo>
                <a:lnTo>
                  <a:pt x="99030" y="174068"/>
                </a:lnTo>
                <a:lnTo>
                  <a:pt x="99030" y="167959"/>
                </a:lnTo>
                <a:lnTo>
                  <a:pt x="104349" y="164889"/>
                </a:lnTo>
                <a:close/>
                <a:moveTo>
                  <a:pt x="115930" y="164889"/>
                </a:moveTo>
                <a:lnTo>
                  <a:pt x="110611" y="174068"/>
                </a:lnTo>
                <a:lnTo>
                  <a:pt x="110611" y="167959"/>
                </a:lnTo>
                <a:lnTo>
                  <a:pt x="115930" y="164889"/>
                </a:lnTo>
                <a:close/>
                <a:moveTo>
                  <a:pt x="127541" y="164889"/>
                </a:moveTo>
                <a:lnTo>
                  <a:pt x="122222" y="174068"/>
                </a:lnTo>
                <a:lnTo>
                  <a:pt x="122222" y="167959"/>
                </a:lnTo>
                <a:lnTo>
                  <a:pt x="127541" y="164889"/>
                </a:lnTo>
                <a:close/>
                <a:moveTo>
                  <a:pt x="139183" y="164889"/>
                </a:moveTo>
                <a:lnTo>
                  <a:pt x="133864" y="174068"/>
                </a:lnTo>
                <a:lnTo>
                  <a:pt x="133864" y="167959"/>
                </a:lnTo>
                <a:lnTo>
                  <a:pt x="139183" y="164889"/>
                </a:lnTo>
                <a:close/>
                <a:moveTo>
                  <a:pt x="150794" y="164889"/>
                </a:moveTo>
                <a:lnTo>
                  <a:pt x="145475" y="174068"/>
                </a:lnTo>
                <a:lnTo>
                  <a:pt x="145475" y="167959"/>
                </a:lnTo>
                <a:lnTo>
                  <a:pt x="150794" y="164889"/>
                </a:lnTo>
                <a:close/>
                <a:moveTo>
                  <a:pt x="162436" y="164889"/>
                </a:moveTo>
                <a:lnTo>
                  <a:pt x="157116" y="174068"/>
                </a:lnTo>
                <a:lnTo>
                  <a:pt x="157116" y="167959"/>
                </a:lnTo>
                <a:lnTo>
                  <a:pt x="162436" y="164889"/>
                </a:lnTo>
                <a:close/>
                <a:moveTo>
                  <a:pt x="174047" y="164889"/>
                </a:moveTo>
                <a:lnTo>
                  <a:pt x="168727" y="174068"/>
                </a:lnTo>
                <a:lnTo>
                  <a:pt x="168727" y="167959"/>
                </a:lnTo>
                <a:lnTo>
                  <a:pt x="174047" y="164889"/>
                </a:lnTo>
                <a:close/>
                <a:moveTo>
                  <a:pt x="185658" y="164889"/>
                </a:moveTo>
                <a:lnTo>
                  <a:pt x="180339" y="174068"/>
                </a:lnTo>
                <a:lnTo>
                  <a:pt x="180339" y="167959"/>
                </a:lnTo>
                <a:lnTo>
                  <a:pt x="185658" y="164889"/>
                </a:lnTo>
                <a:close/>
                <a:moveTo>
                  <a:pt x="197269" y="164889"/>
                </a:moveTo>
                <a:lnTo>
                  <a:pt x="191950" y="174068"/>
                </a:lnTo>
                <a:lnTo>
                  <a:pt x="191950" y="167959"/>
                </a:lnTo>
                <a:lnTo>
                  <a:pt x="197269" y="164889"/>
                </a:lnTo>
                <a:close/>
                <a:moveTo>
                  <a:pt x="208911" y="164889"/>
                </a:moveTo>
                <a:lnTo>
                  <a:pt x="203591" y="174068"/>
                </a:lnTo>
                <a:lnTo>
                  <a:pt x="203591" y="167959"/>
                </a:lnTo>
                <a:lnTo>
                  <a:pt x="208911" y="164889"/>
                </a:lnTo>
                <a:close/>
                <a:moveTo>
                  <a:pt x="220522" y="164889"/>
                </a:moveTo>
                <a:lnTo>
                  <a:pt x="215202" y="174068"/>
                </a:lnTo>
                <a:lnTo>
                  <a:pt x="215202" y="167959"/>
                </a:lnTo>
                <a:lnTo>
                  <a:pt x="220522" y="164889"/>
                </a:lnTo>
                <a:close/>
                <a:moveTo>
                  <a:pt x="232163" y="164889"/>
                </a:moveTo>
                <a:lnTo>
                  <a:pt x="226844" y="174068"/>
                </a:lnTo>
                <a:lnTo>
                  <a:pt x="226844" y="167959"/>
                </a:lnTo>
                <a:lnTo>
                  <a:pt x="232163" y="164889"/>
                </a:lnTo>
                <a:close/>
                <a:moveTo>
                  <a:pt x="243774" y="164889"/>
                </a:moveTo>
                <a:lnTo>
                  <a:pt x="238455" y="174068"/>
                </a:lnTo>
                <a:lnTo>
                  <a:pt x="238455" y="167959"/>
                </a:lnTo>
                <a:lnTo>
                  <a:pt x="243774" y="164889"/>
                </a:lnTo>
                <a:close/>
                <a:moveTo>
                  <a:pt x="255355" y="164889"/>
                </a:moveTo>
                <a:lnTo>
                  <a:pt x="250036" y="174068"/>
                </a:lnTo>
                <a:lnTo>
                  <a:pt x="250036" y="167959"/>
                </a:lnTo>
                <a:lnTo>
                  <a:pt x="255355" y="164889"/>
                </a:lnTo>
                <a:close/>
                <a:moveTo>
                  <a:pt x="266997" y="164889"/>
                </a:moveTo>
                <a:lnTo>
                  <a:pt x="261678" y="174068"/>
                </a:lnTo>
                <a:lnTo>
                  <a:pt x="261678" y="167959"/>
                </a:lnTo>
                <a:lnTo>
                  <a:pt x="266997" y="164889"/>
                </a:lnTo>
                <a:close/>
                <a:moveTo>
                  <a:pt x="278608" y="164889"/>
                </a:moveTo>
                <a:lnTo>
                  <a:pt x="273289" y="174068"/>
                </a:lnTo>
                <a:lnTo>
                  <a:pt x="273289" y="167959"/>
                </a:lnTo>
                <a:lnTo>
                  <a:pt x="278608" y="164889"/>
                </a:lnTo>
                <a:close/>
                <a:moveTo>
                  <a:pt x="22980" y="164858"/>
                </a:moveTo>
                <a:lnTo>
                  <a:pt x="17661" y="174099"/>
                </a:lnTo>
                <a:lnTo>
                  <a:pt x="17661" y="167928"/>
                </a:lnTo>
                <a:lnTo>
                  <a:pt x="22980" y="164858"/>
                </a:lnTo>
                <a:close/>
                <a:moveTo>
                  <a:pt x="186357" y="164889"/>
                </a:moveTo>
                <a:lnTo>
                  <a:pt x="191676" y="167959"/>
                </a:lnTo>
                <a:lnTo>
                  <a:pt x="191676" y="174099"/>
                </a:lnTo>
                <a:lnTo>
                  <a:pt x="186357" y="164889"/>
                </a:lnTo>
                <a:close/>
                <a:moveTo>
                  <a:pt x="457" y="164919"/>
                </a:moveTo>
                <a:lnTo>
                  <a:pt x="5776" y="167959"/>
                </a:lnTo>
                <a:lnTo>
                  <a:pt x="5776" y="174129"/>
                </a:lnTo>
                <a:lnTo>
                  <a:pt x="457" y="164919"/>
                </a:lnTo>
                <a:close/>
                <a:moveTo>
                  <a:pt x="12098" y="164919"/>
                </a:moveTo>
                <a:lnTo>
                  <a:pt x="17418" y="167959"/>
                </a:lnTo>
                <a:lnTo>
                  <a:pt x="17418" y="174129"/>
                </a:lnTo>
                <a:lnTo>
                  <a:pt x="12098" y="164919"/>
                </a:lnTo>
                <a:close/>
                <a:moveTo>
                  <a:pt x="23710" y="164919"/>
                </a:moveTo>
                <a:lnTo>
                  <a:pt x="29029" y="167959"/>
                </a:lnTo>
                <a:lnTo>
                  <a:pt x="29029" y="174129"/>
                </a:lnTo>
                <a:lnTo>
                  <a:pt x="23710" y="164919"/>
                </a:lnTo>
                <a:close/>
                <a:moveTo>
                  <a:pt x="35290" y="164919"/>
                </a:moveTo>
                <a:lnTo>
                  <a:pt x="40610" y="167959"/>
                </a:lnTo>
                <a:lnTo>
                  <a:pt x="40610" y="174129"/>
                </a:lnTo>
                <a:lnTo>
                  <a:pt x="35290" y="164919"/>
                </a:lnTo>
                <a:close/>
                <a:moveTo>
                  <a:pt x="46932" y="164919"/>
                </a:moveTo>
                <a:lnTo>
                  <a:pt x="52251" y="167959"/>
                </a:lnTo>
                <a:lnTo>
                  <a:pt x="52251" y="174129"/>
                </a:lnTo>
                <a:lnTo>
                  <a:pt x="46932" y="164919"/>
                </a:lnTo>
                <a:close/>
                <a:moveTo>
                  <a:pt x="58543" y="164919"/>
                </a:moveTo>
                <a:lnTo>
                  <a:pt x="63862" y="167959"/>
                </a:lnTo>
                <a:lnTo>
                  <a:pt x="63862" y="174129"/>
                </a:lnTo>
                <a:lnTo>
                  <a:pt x="58543" y="164919"/>
                </a:lnTo>
                <a:close/>
                <a:moveTo>
                  <a:pt x="70185" y="164919"/>
                </a:moveTo>
                <a:lnTo>
                  <a:pt x="75504" y="167959"/>
                </a:lnTo>
                <a:lnTo>
                  <a:pt x="75504" y="174129"/>
                </a:lnTo>
                <a:lnTo>
                  <a:pt x="70185" y="164919"/>
                </a:lnTo>
                <a:close/>
                <a:moveTo>
                  <a:pt x="81796" y="164919"/>
                </a:moveTo>
                <a:lnTo>
                  <a:pt x="87115" y="167959"/>
                </a:lnTo>
                <a:lnTo>
                  <a:pt x="87115" y="174129"/>
                </a:lnTo>
                <a:lnTo>
                  <a:pt x="81796" y="164919"/>
                </a:lnTo>
                <a:close/>
                <a:moveTo>
                  <a:pt x="93437" y="164919"/>
                </a:moveTo>
                <a:lnTo>
                  <a:pt x="98757" y="167959"/>
                </a:lnTo>
                <a:lnTo>
                  <a:pt x="98757" y="174129"/>
                </a:lnTo>
                <a:lnTo>
                  <a:pt x="93437" y="164919"/>
                </a:lnTo>
                <a:close/>
                <a:moveTo>
                  <a:pt x="105018" y="164919"/>
                </a:moveTo>
                <a:lnTo>
                  <a:pt x="110337" y="167959"/>
                </a:lnTo>
                <a:lnTo>
                  <a:pt x="110337" y="174129"/>
                </a:lnTo>
                <a:lnTo>
                  <a:pt x="105018" y="164919"/>
                </a:lnTo>
                <a:close/>
                <a:moveTo>
                  <a:pt x="116660" y="164919"/>
                </a:moveTo>
                <a:lnTo>
                  <a:pt x="121979" y="167959"/>
                </a:lnTo>
                <a:lnTo>
                  <a:pt x="121979" y="174129"/>
                </a:lnTo>
                <a:lnTo>
                  <a:pt x="116660" y="164919"/>
                </a:lnTo>
                <a:close/>
                <a:moveTo>
                  <a:pt x="128271" y="164919"/>
                </a:moveTo>
                <a:lnTo>
                  <a:pt x="133590" y="167959"/>
                </a:lnTo>
                <a:lnTo>
                  <a:pt x="133590" y="174129"/>
                </a:lnTo>
                <a:lnTo>
                  <a:pt x="128271" y="164919"/>
                </a:lnTo>
                <a:close/>
                <a:moveTo>
                  <a:pt x="139912" y="164919"/>
                </a:moveTo>
                <a:lnTo>
                  <a:pt x="145232" y="167959"/>
                </a:lnTo>
                <a:lnTo>
                  <a:pt x="145232" y="174129"/>
                </a:lnTo>
                <a:lnTo>
                  <a:pt x="139912" y="164919"/>
                </a:lnTo>
                <a:close/>
                <a:moveTo>
                  <a:pt x="151523" y="164919"/>
                </a:moveTo>
                <a:lnTo>
                  <a:pt x="156843" y="167959"/>
                </a:lnTo>
                <a:lnTo>
                  <a:pt x="156843" y="174129"/>
                </a:lnTo>
                <a:lnTo>
                  <a:pt x="151523" y="164919"/>
                </a:lnTo>
                <a:close/>
                <a:moveTo>
                  <a:pt x="163165" y="164919"/>
                </a:moveTo>
                <a:lnTo>
                  <a:pt x="168484" y="167959"/>
                </a:lnTo>
                <a:lnTo>
                  <a:pt x="168484" y="174129"/>
                </a:lnTo>
                <a:lnTo>
                  <a:pt x="163165" y="164919"/>
                </a:lnTo>
                <a:close/>
                <a:moveTo>
                  <a:pt x="174746" y="164919"/>
                </a:moveTo>
                <a:lnTo>
                  <a:pt x="180065" y="167959"/>
                </a:lnTo>
                <a:lnTo>
                  <a:pt x="180065" y="174129"/>
                </a:lnTo>
                <a:lnTo>
                  <a:pt x="174746" y="164919"/>
                </a:lnTo>
                <a:close/>
                <a:moveTo>
                  <a:pt x="197999" y="164889"/>
                </a:moveTo>
                <a:lnTo>
                  <a:pt x="203318" y="167959"/>
                </a:lnTo>
                <a:lnTo>
                  <a:pt x="203318" y="174129"/>
                </a:lnTo>
                <a:lnTo>
                  <a:pt x="197999" y="164889"/>
                </a:lnTo>
                <a:close/>
                <a:moveTo>
                  <a:pt x="209610" y="164889"/>
                </a:moveTo>
                <a:lnTo>
                  <a:pt x="214929" y="167959"/>
                </a:lnTo>
                <a:lnTo>
                  <a:pt x="214929" y="174129"/>
                </a:lnTo>
                <a:lnTo>
                  <a:pt x="209610" y="164889"/>
                </a:lnTo>
                <a:close/>
                <a:moveTo>
                  <a:pt x="221251" y="164889"/>
                </a:moveTo>
                <a:lnTo>
                  <a:pt x="226570" y="167959"/>
                </a:lnTo>
                <a:lnTo>
                  <a:pt x="226570" y="174129"/>
                </a:lnTo>
                <a:lnTo>
                  <a:pt x="221251" y="164889"/>
                </a:lnTo>
                <a:close/>
                <a:moveTo>
                  <a:pt x="232862" y="164889"/>
                </a:moveTo>
                <a:lnTo>
                  <a:pt x="238182" y="167959"/>
                </a:lnTo>
                <a:lnTo>
                  <a:pt x="238182" y="174129"/>
                </a:lnTo>
                <a:lnTo>
                  <a:pt x="232862" y="164889"/>
                </a:lnTo>
                <a:close/>
                <a:moveTo>
                  <a:pt x="244474" y="164889"/>
                </a:moveTo>
                <a:lnTo>
                  <a:pt x="249793" y="167959"/>
                </a:lnTo>
                <a:lnTo>
                  <a:pt x="249793" y="174129"/>
                </a:lnTo>
                <a:lnTo>
                  <a:pt x="244474" y="164889"/>
                </a:lnTo>
                <a:close/>
                <a:moveTo>
                  <a:pt x="256085" y="164889"/>
                </a:moveTo>
                <a:lnTo>
                  <a:pt x="261404" y="167959"/>
                </a:lnTo>
                <a:lnTo>
                  <a:pt x="261404" y="174129"/>
                </a:lnTo>
                <a:lnTo>
                  <a:pt x="256085" y="164889"/>
                </a:lnTo>
                <a:close/>
                <a:moveTo>
                  <a:pt x="267726" y="164889"/>
                </a:moveTo>
                <a:lnTo>
                  <a:pt x="273046" y="167959"/>
                </a:lnTo>
                <a:lnTo>
                  <a:pt x="273046" y="174129"/>
                </a:lnTo>
                <a:lnTo>
                  <a:pt x="267726" y="164889"/>
                </a:lnTo>
                <a:close/>
                <a:moveTo>
                  <a:pt x="244" y="165010"/>
                </a:moveTo>
                <a:lnTo>
                  <a:pt x="5563" y="174190"/>
                </a:lnTo>
                <a:lnTo>
                  <a:pt x="5563" y="174190"/>
                </a:lnTo>
                <a:lnTo>
                  <a:pt x="214" y="171120"/>
                </a:lnTo>
                <a:lnTo>
                  <a:pt x="214" y="165010"/>
                </a:lnTo>
                <a:close/>
                <a:moveTo>
                  <a:pt x="255872" y="165010"/>
                </a:moveTo>
                <a:lnTo>
                  <a:pt x="261191" y="174190"/>
                </a:lnTo>
                <a:lnTo>
                  <a:pt x="261191" y="174190"/>
                </a:lnTo>
                <a:lnTo>
                  <a:pt x="255872" y="171150"/>
                </a:lnTo>
                <a:lnTo>
                  <a:pt x="255872" y="165010"/>
                </a:lnTo>
                <a:close/>
                <a:moveTo>
                  <a:pt x="267483" y="165010"/>
                </a:moveTo>
                <a:lnTo>
                  <a:pt x="272802" y="174190"/>
                </a:lnTo>
                <a:lnTo>
                  <a:pt x="272802" y="174190"/>
                </a:lnTo>
                <a:lnTo>
                  <a:pt x="267483" y="171150"/>
                </a:lnTo>
                <a:lnTo>
                  <a:pt x="267483" y="165010"/>
                </a:lnTo>
                <a:close/>
                <a:moveTo>
                  <a:pt x="93194" y="165010"/>
                </a:moveTo>
                <a:lnTo>
                  <a:pt x="98513" y="174190"/>
                </a:lnTo>
                <a:lnTo>
                  <a:pt x="93194" y="171120"/>
                </a:lnTo>
                <a:lnTo>
                  <a:pt x="93194" y="165010"/>
                </a:lnTo>
                <a:close/>
                <a:moveTo>
                  <a:pt x="104836" y="165010"/>
                </a:moveTo>
                <a:lnTo>
                  <a:pt x="110155" y="174190"/>
                </a:lnTo>
                <a:lnTo>
                  <a:pt x="104836" y="171120"/>
                </a:lnTo>
                <a:lnTo>
                  <a:pt x="104836" y="165010"/>
                </a:lnTo>
                <a:close/>
                <a:moveTo>
                  <a:pt x="116416" y="165010"/>
                </a:moveTo>
                <a:lnTo>
                  <a:pt x="121736" y="174190"/>
                </a:lnTo>
                <a:lnTo>
                  <a:pt x="116416" y="171120"/>
                </a:lnTo>
                <a:lnTo>
                  <a:pt x="116416" y="165010"/>
                </a:lnTo>
                <a:close/>
                <a:moveTo>
                  <a:pt x="128058" y="165010"/>
                </a:moveTo>
                <a:lnTo>
                  <a:pt x="133377" y="174190"/>
                </a:lnTo>
                <a:lnTo>
                  <a:pt x="128058" y="171120"/>
                </a:lnTo>
                <a:lnTo>
                  <a:pt x="128058" y="165010"/>
                </a:lnTo>
                <a:close/>
                <a:moveTo>
                  <a:pt x="139669" y="165010"/>
                </a:moveTo>
                <a:lnTo>
                  <a:pt x="144988" y="174190"/>
                </a:lnTo>
                <a:lnTo>
                  <a:pt x="139669" y="171120"/>
                </a:lnTo>
                <a:lnTo>
                  <a:pt x="139669" y="165010"/>
                </a:lnTo>
                <a:close/>
                <a:moveTo>
                  <a:pt x="151311" y="165010"/>
                </a:moveTo>
                <a:lnTo>
                  <a:pt x="156630" y="174190"/>
                </a:lnTo>
                <a:lnTo>
                  <a:pt x="151311" y="171120"/>
                </a:lnTo>
                <a:lnTo>
                  <a:pt x="151311" y="165010"/>
                </a:lnTo>
                <a:close/>
                <a:moveTo>
                  <a:pt x="162922" y="165010"/>
                </a:moveTo>
                <a:lnTo>
                  <a:pt x="168241" y="174190"/>
                </a:lnTo>
                <a:lnTo>
                  <a:pt x="162922" y="171120"/>
                </a:lnTo>
                <a:lnTo>
                  <a:pt x="162922" y="165010"/>
                </a:lnTo>
                <a:close/>
                <a:moveTo>
                  <a:pt x="174503" y="165010"/>
                </a:moveTo>
                <a:lnTo>
                  <a:pt x="179822" y="174190"/>
                </a:lnTo>
                <a:lnTo>
                  <a:pt x="174503" y="171120"/>
                </a:lnTo>
                <a:lnTo>
                  <a:pt x="174503" y="165010"/>
                </a:lnTo>
                <a:close/>
                <a:moveTo>
                  <a:pt x="186144" y="165010"/>
                </a:moveTo>
                <a:lnTo>
                  <a:pt x="191463" y="174190"/>
                </a:lnTo>
                <a:lnTo>
                  <a:pt x="186144" y="171120"/>
                </a:lnTo>
                <a:lnTo>
                  <a:pt x="186144" y="165010"/>
                </a:lnTo>
                <a:close/>
                <a:moveTo>
                  <a:pt x="197755" y="165010"/>
                </a:moveTo>
                <a:lnTo>
                  <a:pt x="203075" y="174190"/>
                </a:lnTo>
                <a:lnTo>
                  <a:pt x="197755" y="171150"/>
                </a:lnTo>
                <a:lnTo>
                  <a:pt x="197755" y="165010"/>
                </a:lnTo>
                <a:close/>
                <a:moveTo>
                  <a:pt x="209397" y="165010"/>
                </a:moveTo>
                <a:lnTo>
                  <a:pt x="214716" y="174190"/>
                </a:lnTo>
                <a:lnTo>
                  <a:pt x="209397" y="171150"/>
                </a:lnTo>
                <a:lnTo>
                  <a:pt x="209397" y="165010"/>
                </a:lnTo>
                <a:close/>
                <a:moveTo>
                  <a:pt x="221008" y="165010"/>
                </a:moveTo>
                <a:lnTo>
                  <a:pt x="226327" y="174190"/>
                </a:lnTo>
                <a:lnTo>
                  <a:pt x="221008" y="171150"/>
                </a:lnTo>
                <a:lnTo>
                  <a:pt x="221008" y="165010"/>
                </a:lnTo>
                <a:close/>
                <a:moveTo>
                  <a:pt x="232650" y="165010"/>
                </a:moveTo>
                <a:lnTo>
                  <a:pt x="237969" y="174190"/>
                </a:lnTo>
                <a:lnTo>
                  <a:pt x="232650" y="171150"/>
                </a:lnTo>
                <a:lnTo>
                  <a:pt x="232650" y="165010"/>
                </a:lnTo>
                <a:close/>
                <a:moveTo>
                  <a:pt x="244230" y="165010"/>
                </a:moveTo>
                <a:lnTo>
                  <a:pt x="249550" y="174190"/>
                </a:lnTo>
                <a:lnTo>
                  <a:pt x="244230" y="171150"/>
                </a:lnTo>
                <a:lnTo>
                  <a:pt x="244230" y="165010"/>
                </a:lnTo>
                <a:close/>
                <a:moveTo>
                  <a:pt x="11855" y="165010"/>
                </a:moveTo>
                <a:lnTo>
                  <a:pt x="17174" y="174251"/>
                </a:lnTo>
                <a:lnTo>
                  <a:pt x="17174" y="174251"/>
                </a:lnTo>
                <a:lnTo>
                  <a:pt x="11855" y="171150"/>
                </a:lnTo>
                <a:lnTo>
                  <a:pt x="11855" y="165010"/>
                </a:lnTo>
                <a:close/>
                <a:moveTo>
                  <a:pt x="23223" y="165041"/>
                </a:moveTo>
                <a:lnTo>
                  <a:pt x="23223" y="171150"/>
                </a:lnTo>
                <a:lnTo>
                  <a:pt x="17904" y="174251"/>
                </a:lnTo>
                <a:lnTo>
                  <a:pt x="17904" y="174251"/>
                </a:lnTo>
                <a:lnTo>
                  <a:pt x="23223" y="165041"/>
                </a:lnTo>
                <a:close/>
                <a:moveTo>
                  <a:pt x="23497" y="165010"/>
                </a:moveTo>
                <a:lnTo>
                  <a:pt x="28816" y="174251"/>
                </a:lnTo>
                <a:lnTo>
                  <a:pt x="28816" y="174251"/>
                </a:lnTo>
                <a:lnTo>
                  <a:pt x="23497" y="171150"/>
                </a:lnTo>
                <a:lnTo>
                  <a:pt x="23497" y="165010"/>
                </a:lnTo>
                <a:close/>
                <a:moveTo>
                  <a:pt x="34834" y="165010"/>
                </a:moveTo>
                <a:lnTo>
                  <a:pt x="34834" y="171150"/>
                </a:lnTo>
                <a:lnTo>
                  <a:pt x="29515" y="174251"/>
                </a:lnTo>
                <a:lnTo>
                  <a:pt x="29515" y="174251"/>
                </a:lnTo>
                <a:lnTo>
                  <a:pt x="34834" y="165010"/>
                </a:lnTo>
                <a:close/>
                <a:moveTo>
                  <a:pt x="35078" y="165010"/>
                </a:moveTo>
                <a:lnTo>
                  <a:pt x="40397" y="174251"/>
                </a:lnTo>
                <a:lnTo>
                  <a:pt x="40397" y="174251"/>
                </a:lnTo>
                <a:lnTo>
                  <a:pt x="35078" y="171150"/>
                </a:lnTo>
                <a:lnTo>
                  <a:pt x="35078" y="165010"/>
                </a:lnTo>
                <a:close/>
                <a:moveTo>
                  <a:pt x="58330" y="165010"/>
                </a:moveTo>
                <a:lnTo>
                  <a:pt x="63650" y="174251"/>
                </a:lnTo>
                <a:lnTo>
                  <a:pt x="63650" y="174251"/>
                </a:lnTo>
                <a:lnTo>
                  <a:pt x="58330" y="171150"/>
                </a:lnTo>
                <a:lnTo>
                  <a:pt x="58330" y="165010"/>
                </a:lnTo>
                <a:close/>
                <a:moveTo>
                  <a:pt x="69698" y="165010"/>
                </a:moveTo>
                <a:lnTo>
                  <a:pt x="69698" y="171150"/>
                </a:lnTo>
                <a:lnTo>
                  <a:pt x="64379" y="174251"/>
                </a:lnTo>
                <a:lnTo>
                  <a:pt x="64379" y="174251"/>
                </a:lnTo>
                <a:lnTo>
                  <a:pt x="69698" y="165010"/>
                </a:lnTo>
                <a:close/>
                <a:moveTo>
                  <a:pt x="69941" y="165010"/>
                </a:moveTo>
                <a:lnTo>
                  <a:pt x="75261" y="174251"/>
                </a:lnTo>
                <a:lnTo>
                  <a:pt x="75261" y="174251"/>
                </a:lnTo>
                <a:lnTo>
                  <a:pt x="69941" y="171150"/>
                </a:lnTo>
                <a:lnTo>
                  <a:pt x="69941" y="165010"/>
                </a:lnTo>
                <a:close/>
                <a:moveTo>
                  <a:pt x="81309" y="165010"/>
                </a:moveTo>
                <a:lnTo>
                  <a:pt x="81309" y="171150"/>
                </a:lnTo>
                <a:lnTo>
                  <a:pt x="75990" y="174251"/>
                </a:lnTo>
                <a:lnTo>
                  <a:pt x="75990" y="174251"/>
                </a:lnTo>
                <a:lnTo>
                  <a:pt x="81309" y="165010"/>
                </a:lnTo>
                <a:close/>
                <a:moveTo>
                  <a:pt x="81583" y="165010"/>
                </a:moveTo>
                <a:lnTo>
                  <a:pt x="86902" y="174251"/>
                </a:lnTo>
                <a:lnTo>
                  <a:pt x="86902" y="174251"/>
                </a:lnTo>
                <a:lnTo>
                  <a:pt x="81583" y="171150"/>
                </a:lnTo>
                <a:lnTo>
                  <a:pt x="81583" y="165010"/>
                </a:lnTo>
                <a:close/>
                <a:moveTo>
                  <a:pt x="92951" y="165010"/>
                </a:moveTo>
                <a:lnTo>
                  <a:pt x="92951" y="171150"/>
                </a:lnTo>
                <a:lnTo>
                  <a:pt x="87632" y="174251"/>
                </a:lnTo>
                <a:lnTo>
                  <a:pt x="87632" y="174251"/>
                </a:lnTo>
                <a:lnTo>
                  <a:pt x="92951" y="165010"/>
                </a:lnTo>
                <a:close/>
                <a:moveTo>
                  <a:pt x="104562" y="165010"/>
                </a:moveTo>
                <a:lnTo>
                  <a:pt x="104562" y="171150"/>
                </a:lnTo>
                <a:lnTo>
                  <a:pt x="99243" y="174251"/>
                </a:lnTo>
                <a:lnTo>
                  <a:pt x="99243" y="174251"/>
                </a:lnTo>
                <a:lnTo>
                  <a:pt x="104562" y="165010"/>
                </a:lnTo>
                <a:close/>
                <a:moveTo>
                  <a:pt x="116143" y="165010"/>
                </a:moveTo>
                <a:lnTo>
                  <a:pt x="116143" y="171150"/>
                </a:lnTo>
                <a:lnTo>
                  <a:pt x="110824" y="174251"/>
                </a:lnTo>
                <a:lnTo>
                  <a:pt x="110824" y="174251"/>
                </a:lnTo>
                <a:lnTo>
                  <a:pt x="116143" y="165010"/>
                </a:lnTo>
                <a:close/>
                <a:moveTo>
                  <a:pt x="127784" y="165010"/>
                </a:moveTo>
                <a:lnTo>
                  <a:pt x="127784" y="171150"/>
                </a:lnTo>
                <a:lnTo>
                  <a:pt x="122465" y="174251"/>
                </a:lnTo>
                <a:lnTo>
                  <a:pt x="122465" y="174251"/>
                </a:lnTo>
                <a:lnTo>
                  <a:pt x="127784" y="165010"/>
                </a:lnTo>
                <a:close/>
                <a:moveTo>
                  <a:pt x="139396" y="165010"/>
                </a:moveTo>
                <a:lnTo>
                  <a:pt x="139396" y="171150"/>
                </a:lnTo>
                <a:lnTo>
                  <a:pt x="134076" y="174251"/>
                </a:lnTo>
                <a:lnTo>
                  <a:pt x="134076" y="174251"/>
                </a:lnTo>
                <a:lnTo>
                  <a:pt x="139396" y="165010"/>
                </a:lnTo>
                <a:close/>
                <a:moveTo>
                  <a:pt x="151037" y="165010"/>
                </a:moveTo>
                <a:lnTo>
                  <a:pt x="151037" y="171150"/>
                </a:lnTo>
                <a:lnTo>
                  <a:pt x="145718" y="174251"/>
                </a:lnTo>
                <a:lnTo>
                  <a:pt x="145718" y="174251"/>
                </a:lnTo>
                <a:lnTo>
                  <a:pt x="151037" y="165010"/>
                </a:lnTo>
                <a:close/>
                <a:moveTo>
                  <a:pt x="162648" y="165010"/>
                </a:moveTo>
                <a:lnTo>
                  <a:pt x="162648" y="171150"/>
                </a:lnTo>
                <a:lnTo>
                  <a:pt x="157329" y="174251"/>
                </a:lnTo>
                <a:lnTo>
                  <a:pt x="157329" y="174251"/>
                </a:lnTo>
                <a:lnTo>
                  <a:pt x="162648" y="165010"/>
                </a:lnTo>
                <a:close/>
                <a:moveTo>
                  <a:pt x="174290" y="165010"/>
                </a:moveTo>
                <a:lnTo>
                  <a:pt x="174290" y="171150"/>
                </a:lnTo>
                <a:lnTo>
                  <a:pt x="168971" y="174251"/>
                </a:lnTo>
                <a:lnTo>
                  <a:pt x="168971" y="174251"/>
                </a:lnTo>
                <a:lnTo>
                  <a:pt x="174290" y="165010"/>
                </a:lnTo>
                <a:close/>
                <a:moveTo>
                  <a:pt x="185871" y="165041"/>
                </a:moveTo>
                <a:lnTo>
                  <a:pt x="185871" y="171150"/>
                </a:lnTo>
                <a:lnTo>
                  <a:pt x="180551" y="174251"/>
                </a:lnTo>
                <a:lnTo>
                  <a:pt x="180551" y="174251"/>
                </a:lnTo>
                <a:lnTo>
                  <a:pt x="185871" y="165041"/>
                </a:lnTo>
                <a:close/>
                <a:moveTo>
                  <a:pt x="197512" y="165041"/>
                </a:moveTo>
                <a:lnTo>
                  <a:pt x="197512" y="171150"/>
                </a:lnTo>
                <a:lnTo>
                  <a:pt x="192193" y="174251"/>
                </a:lnTo>
                <a:lnTo>
                  <a:pt x="192193" y="174251"/>
                </a:lnTo>
                <a:lnTo>
                  <a:pt x="197512" y="165041"/>
                </a:lnTo>
                <a:close/>
                <a:moveTo>
                  <a:pt x="209123" y="165041"/>
                </a:moveTo>
                <a:lnTo>
                  <a:pt x="209123" y="171150"/>
                </a:lnTo>
                <a:lnTo>
                  <a:pt x="203804" y="174251"/>
                </a:lnTo>
                <a:lnTo>
                  <a:pt x="203804" y="174251"/>
                </a:lnTo>
                <a:lnTo>
                  <a:pt x="209123" y="165041"/>
                </a:lnTo>
                <a:close/>
                <a:moveTo>
                  <a:pt x="220765" y="165041"/>
                </a:moveTo>
                <a:lnTo>
                  <a:pt x="220765" y="171150"/>
                </a:lnTo>
                <a:lnTo>
                  <a:pt x="215446" y="174251"/>
                </a:lnTo>
                <a:lnTo>
                  <a:pt x="215446" y="174251"/>
                </a:lnTo>
                <a:lnTo>
                  <a:pt x="220765" y="165041"/>
                </a:lnTo>
                <a:close/>
                <a:moveTo>
                  <a:pt x="243957" y="165041"/>
                </a:moveTo>
                <a:lnTo>
                  <a:pt x="243957" y="171150"/>
                </a:lnTo>
                <a:lnTo>
                  <a:pt x="238638" y="174251"/>
                </a:lnTo>
                <a:lnTo>
                  <a:pt x="238638" y="174251"/>
                </a:lnTo>
                <a:lnTo>
                  <a:pt x="243957" y="165041"/>
                </a:lnTo>
                <a:close/>
                <a:moveTo>
                  <a:pt x="255598" y="165041"/>
                </a:moveTo>
                <a:lnTo>
                  <a:pt x="255598" y="171150"/>
                </a:lnTo>
                <a:lnTo>
                  <a:pt x="250279" y="174251"/>
                </a:lnTo>
                <a:lnTo>
                  <a:pt x="250279" y="174251"/>
                </a:lnTo>
                <a:lnTo>
                  <a:pt x="255598" y="165041"/>
                </a:lnTo>
                <a:close/>
                <a:moveTo>
                  <a:pt x="11582" y="165010"/>
                </a:moveTo>
                <a:lnTo>
                  <a:pt x="11582" y="171150"/>
                </a:lnTo>
                <a:lnTo>
                  <a:pt x="6262" y="174251"/>
                </a:lnTo>
                <a:lnTo>
                  <a:pt x="11582" y="165010"/>
                </a:lnTo>
                <a:close/>
                <a:moveTo>
                  <a:pt x="46446" y="165010"/>
                </a:moveTo>
                <a:lnTo>
                  <a:pt x="46446" y="171150"/>
                </a:lnTo>
                <a:lnTo>
                  <a:pt x="41126" y="174251"/>
                </a:lnTo>
                <a:lnTo>
                  <a:pt x="46446" y="165010"/>
                </a:lnTo>
                <a:close/>
                <a:moveTo>
                  <a:pt x="46689" y="165010"/>
                </a:moveTo>
                <a:lnTo>
                  <a:pt x="52008" y="174251"/>
                </a:lnTo>
                <a:lnTo>
                  <a:pt x="46689" y="171150"/>
                </a:lnTo>
                <a:lnTo>
                  <a:pt x="46689" y="165010"/>
                </a:lnTo>
                <a:close/>
                <a:moveTo>
                  <a:pt x="58057" y="165010"/>
                </a:moveTo>
                <a:lnTo>
                  <a:pt x="58057" y="171150"/>
                </a:lnTo>
                <a:lnTo>
                  <a:pt x="52737" y="174251"/>
                </a:lnTo>
                <a:lnTo>
                  <a:pt x="58057" y="165010"/>
                </a:lnTo>
                <a:close/>
                <a:moveTo>
                  <a:pt x="232376" y="165041"/>
                </a:moveTo>
                <a:lnTo>
                  <a:pt x="232376" y="171150"/>
                </a:lnTo>
                <a:lnTo>
                  <a:pt x="227057" y="174251"/>
                </a:lnTo>
                <a:lnTo>
                  <a:pt x="232376" y="165041"/>
                </a:lnTo>
                <a:close/>
                <a:moveTo>
                  <a:pt x="267210" y="165041"/>
                </a:moveTo>
                <a:lnTo>
                  <a:pt x="267210" y="171150"/>
                </a:lnTo>
                <a:lnTo>
                  <a:pt x="261890" y="174251"/>
                </a:lnTo>
                <a:lnTo>
                  <a:pt x="267210" y="165041"/>
                </a:lnTo>
                <a:close/>
                <a:moveTo>
                  <a:pt x="278851" y="165041"/>
                </a:moveTo>
                <a:lnTo>
                  <a:pt x="278851" y="171150"/>
                </a:lnTo>
                <a:lnTo>
                  <a:pt x="273532" y="174251"/>
                </a:lnTo>
                <a:lnTo>
                  <a:pt x="278851" y="165041"/>
                </a:lnTo>
                <a:close/>
                <a:moveTo>
                  <a:pt x="11703" y="171393"/>
                </a:moveTo>
                <a:lnTo>
                  <a:pt x="17023" y="174463"/>
                </a:lnTo>
                <a:lnTo>
                  <a:pt x="6384" y="174463"/>
                </a:lnTo>
                <a:lnTo>
                  <a:pt x="11703" y="171393"/>
                </a:lnTo>
                <a:close/>
                <a:moveTo>
                  <a:pt x="23345" y="171393"/>
                </a:moveTo>
                <a:lnTo>
                  <a:pt x="28664" y="174463"/>
                </a:lnTo>
                <a:lnTo>
                  <a:pt x="18026" y="174463"/>
                </a:lnTo>
                <a:lnTo>
                  <a:pt x="23345" y="171393"/>
                </a:lnTo>
                <a:close/>
                <a:moveTo>
                  <a:pt x="34956" y="171393"/>
                </a:moveTo>
                <a:lnTo>
                  <a:pt x="40275" y="174463"/>
                </a:lnTo>
                <a:lnTo>
                  <a:pt x="29637" y="174463"/>
                </a:lnTo>
                <a:lnTo>
                  <a:pt x="34956" y="171393"/>
                </a:lnTo>
                <a:close/>
                <a:moveTo>
                  <a:pt x="46598" y="171393"/>
                </a:moveTo>
                <a:lnTo>
                  <a:pt x="51886" y="174463"/>
                </a:lnTo>
                <a:lnTo>
                  <a:pt x="41248" y="174463"/>
                </a:lnTo>
                <a:lnTo>
                  <a:pt x="46598" y="171393"/>
                </a:lnTo>
                <a:close/>
                <a:moveTo>
                  <a:pt x="58209" y="171393"/>
                </a:moveTo>
                <a:lnTo>
                  <a:pt x="63528" y="174463"/>
                </a:lnTo>
                <a:lnTo>
                  <a:pt x="52889" y="174463"/>
                </a:lnTo>
                <a:lnTo>
                  <a:pt x="58209" y="171393"/>
                </a:lnTo>
                <a:close/>
                <a:moveTo>
                  <a:pt x="69850" y="171393"/>
                </a:moveTo>
                <a:lnTo>
                  <a:pt x="75169" y="174463"/>
                </a:lnTo>
                <a:lnTo>
                  <a:pt x="64531" y="174463"/>
                </a:lnTo>
                <a:lnTo>
                  <a:pt x="69850" y="171393"/>
                </a:lnTo>
                <a:close/>
                <a:moveTo>
                  <a:pt x="81431" y="171393"/>
                </a:moveTo>
                <a:lnTo>
                  <a:pt x="86750" y="174463"/>
                </a:lnTo>
                <a:lnTo>
                  <a:pt x="76112" y="174463"/>
                </a:lnTo>
                <a:lnTo>
                  <a:pt x="81431" y="171393"/>
                </a:lnTo>
                <a:close/>
                <a:moveTo>
                  <a:pt x="93042" y="171393"/>
                </a:moveTo>
                <a:lnTo>
                  <a:pt x="98361" y="174463"/>
                </a:lnTo>
                <a:lnTo>
                  <a:pt x="87723" y="174463"/>
                </a:lnTo>
                <a:lnTo>
                  <a:pt x="93042" y="171393"/>
                </a:lnTo>
                <a:close/>
                <a:moveTo>
                  <a:pt x="104684" y="171393"/>
                </a:moveTo>
                <a:lnTo>
                  <a:pt x="110003" y="174463"/>
                </a:lnTo>
                <a:lnTo>
                  <a:pt x="99364" y="174463"/>
                </a:lnTo>
                <a:lnTo>
                  <a:pt x="104684" y="171393"/>
                </a:lnTo>
                <a:close/>
                <a:moveTo>
                  <a:pt x="116295" y="171393"/>
                </a:moveTo>
                <a:lnTo>
                  <a:pt x="121614" y="174463"/>
                </a:lnTo>
                <a:lnTo>
                  <a:pt x="110976" y="174463"/>
                </a:lnTo>
                <a:lnTo>
                  <a:pt x="116295" y="171393"/>
                </a:lnTo>
                <a:close/>
                <a:moveTo>
                  <a:pt x="127936" y="171393"/>
                </a:moveTo>
                <a:lnTo>
                  <a:pt x="133256" y="174463"/>
                </a:lnTo>
                <a:lnTo>
                  <a:pt x="122617" y="174463"/>
                </a:lnTo>
                <a:lnTo>
                  <a:pt x="127936" y="171393"/>
                </a:lnTo>
                <a:close/>
                <a:moveTo>
                  <a:pt x="139548" y="171393"/>
                </a:moveTo>
                <a:lnTo>
                  <a:pt x="144867" y="174463"/>
                </a:lnTo>
                <a:lnTo>
                  <a:pt x="134228" y="174463"/>
                </a:lnTo>
                <a:lnTo>
                  <a:pt x="139548" y="171393"/>
                </a:lnTo>
                <a:close/>
                <a:moveTo>
                  <a:pt x="151159" y="171393"/>
                </a:moveTo>
                <a:lnTo>
                  <a:pt x="156478" y="174463"/>
                </a:lnTo>
                <a:lnTo>
                  <a:pt x="145840" y="174463"/>
                </a:lnTo>
                <a:lnTo>
                  <a:pt x="151159" y="171393"/>
                </a:lnTo>
                <a:close/>
                <a:moveTo>
                  <a:pt x="162770" y="171393"/>
                </a:moveTo>
                <a:lnTo>
                  <a:pt x="168089" y="174463"/>
                </a:lnTo>
                <a:lnTo>
                  <a:pt x="157451" y="174463"/>
                </a:lnTo>
                <a:lnTo>
                  <a:pt x="162770" y="171393"/>
                </a:lnTo>
                <a:close/>
                <a:moveTo>
                  <a:pt x="174411" y="171393"/>
                </a:moveTo>
                <a:lnTo>
                  <a:pt x="179731" y="174463"/>
                </a:lnTo>
                <a:lnTo>
                  <a:pt x="169092" y="174463"/>
                </a:lnTo>
                <a:lnTo>
                  <a:pt x="174411" y="171393"/>
                </a:lnTo>
                <a:close/>
                <a:moveTo>
                  <a:pt x="186023" y="171393"/>
                </a:moveTo>
                <a:lnTo>
                  <a:pt x="191342" y="174463"/>
                </a:lnTo>
                <a:lnTo>
                  <a:pt x="180703" y="174463"/>
                </a:lnTo>
                <a:lnTo>
                  <a:pt x="186023" y="171393"/>
                </a:lnTo>
                <a:close/>
                <a:moveTo>
                  <a:pt x="197634" y="171393"/>
                </a:moveTo>
                <a:lnTo>
                  <a:pt x="202953" y="174463"/>
                </a:lnTo>
                <a:lnTo>
                  <a:pt x="192345" y="174463"/>
                </a:lnTo>
                <a:lnTo>
                  <a:pt x="197634" y="171393"/>
                </a:lnTo>
                <a:close/>
                <a:moveTo>
                  <a:pt x="209275" y="171393"/>
                </a:moveTo>
                <a:lnTo>
                  <a:pt x="214595" y="174463"/>
                </a:lnTo>
                <a:lnTo>
                  <a:pt x="203956" y="174463"/>
                </a:lnTo>
                <a:lnTo>
                  <a:pt x="209275" y="171393"/>
                </a:lnTo>
                <a:close/>
                <a:moveTo>
                  <a:pt x="220856" y="171393"/>
                </a:moveTo>
                <a:lnTo>
                  <a:pt x="226175" y="174463"/>
                </a:lnTo>
                <a:lnTo>
                  <a:pt x="215537" y="174463"/>
                </a:lnTo>
                <a:lnTo>
                  <a:pt x="220856" y="171393"/>
                </a:lnTo>
                <a:close/>
                <a:moveTo>
                  <a:pt x="232498" y="171393"/>
                </a:moveTo>
                <a:lnTo>
                  <a:pt x="237817" y="174463"/>
                </a:lnTo>
                <a:lnTo>
                  <a:pt x="227178" y="174463"/>
                </a:lnTo>
                <a:lnTo>
                  <a:pt x="232498" y="171393"/>
                </a:lnTo>
                <a:close/>
                <a:moveTo>
                  <a:pt x="244109" y="171393"/>
                </a:moveTo>
                <a:lnTo>
                  <a:pt x="249428" y="174463"/>
                </a:lnTo>
                <a:lnTo>
                  <a:pt x="238790" y="174463"/>
                </a:lnTo>
                <a:lnTo>
                  <a:pt x="244109" y="171393"/>
                </a:lnTo>
                <a:close/>
                <a:moveTo>
                  <a:pt x="255750" y="171393"/>
                </a:moveTo>
                <a:lnTo>
                  <a:pt x="261070" y="174463"/>
                </a:lnTo>
                <a:lnTo>
                  <a:pt x="250431" y="174463"/>
                </a:lnTo>
                <a:lnTo>
                  <a:pt x="255750" y="171393"/>
                </a:lnTo>
                <a:close/>
                <a:moveTo>
                  <a:pt x="267362" y="171393"/>
                </a:moveTo>
                <a:lnTo>
                  <a:pt x="272681" y="174463"/>
                </a:lnTo>
                <a:lnTo>
                  <a:pt x="262042" y="174463"/>
                </a:lnTo>
                <a:lnTo>
                  <a:pt x="267362" y="171393"/>
                </a:lnTo>
                <a:close/>
                <a:moveTo>
                  <a:pt x="279003" y="171393"/>
                </a:moveTo>
                <a:lnTo>
                  <a:pt x="284322" y="174463"/>
                </a:lnTo>
                <a:lnTo>
                  <a:pt x="273684" y="174463"/>
                </a:lnTo>
                <a:lnTo>
                  <a:pt x="279003" y="171393"/>
                </a:lnTo>
                <a:close/>
                <a:moveTo>
                  <a:pt x="98361" y="174707"/>
                </a:moveTo>
                <a:lnTo>
                  <a:pt x="93042" y="177777"/>
                </a:lnTo>
                <a:lnTo>
                  <a:pt x="87723" y="174707"/>
                </a:lnTo>
                <a:close/>
                <a:moveTo>
                  <a:pt x="110003" y="174707"/>
                </a:moveTo>
                <a:lnTo>
                  <a:pt x="104684" y="177777"/>
                </a:lnTo>
                <a:lnTo>
                  <a:pt x="99364" y="174707"/>
                </a:lnTo>
                <a:close/>
                <a:moveTo>
                  <a:pt x="121614" y="174707"/>
                </a:moveTo>
                <a:lnTo>
                  <a:pt x="116295" y="177777"/>
                </a:lnTo>
                <a:lnTo>
                  <a:pt x="110976" y="174707"/>
                </a:lnTo>
                <a:close/>
                <a:moveTo>
                  <a:pt x="133256" y="174707"/>
                </a:moveTo>
                <a:lnTo>
                  <a:pt x="127936" y="177777"/>
                </a:lnTo>
                <a:lnTo>
                  <a:pt x="122617" y="174707"/>
                </a:lnTo>
                <a:close/>
                <a:moveTo>
                  <a:pt x="144867" y="174707"/>
                </a:moveTo>
                <a:lnTo>
                  <a:pt x="139548" y="177777"/>
                </a:lnTo>
                <a:lnTo>
                  <a:pt x="134228" y="174707"/>
                </a:lnTo>
                <a:close/>
                <a:moveTo>
                  <a:pt x="156478" y="174707"/>
                </a:moveTo>
                <a:lnTo>
                  <a:pt x="151159" y="177777"/>
                </a:lnTo>
                <a:lnTo>
                  <a:pt x="145840" y="174707"/>
                </a:lnTo>
                <a:close/>
                <a:moveTo>
                  <a:pt x="168089" y="174707"/>
                </a:moveTo>
                <a:lnTo>
                  <a:pt x="162770" y="177777"/>
                </a:lnTo>
                <a:lnTo>
                  <a:pt x="157451" y="174707"/>
                </a:lnTo>
                <a:close/>
                <a:moveTo>
                  <a:pt x="179731" y="174707"/>
                </a:moveTo>
                <a:lnTo>
                  <a:pt x="174411" y="177777"/>
                </a:lnTo>
                <a:lnTo>
                  <a:pt x="169092" y="174707"/>
                </a:lnTo>
                <a:close/>
                <a:moveTo>
                  <a:pt x="191342" y="174707"/>
                </a:moveTo>
                <a:lnTo>
                  <a:pt x="186023" y="177777"/>
                </a:lnTo>
                <a:lnTo>
                  <a:pt x="180703" y="174707"/>
                </a:lnTo>
                <a:close/>
                <a:moveTo>
                  <a:pt x="202953" y="174707"/>
                </a:moveTo>
                <a:lnTo>
                  <a:pt x="197634" y="177777"/>
                </a:lnTo>
                <a:lnTo>
                  <a:pt x="192315" y="174707"/>
                </a:lnTo>
                <a:close/>
                <a:moveTo>
                  <a:pt x="214564" y="174707"/>
                </a:moveTo>
                <a:lnTo>
                  <a:pt x="209245" y="177777"/>
                </a:lnTo>
                <a:lnTo>
                  <a:pt x="203926" y="174707"/>
                </a:lnTo>
                <a:close/>
                <a:moveTo>
                  <a:pt x="226175" y="174707"/>
                </a:moveTo>
                <a:lnTo>
                  <a:pt x="220856" y="177777"/>
                </a:lnTo>
                <a:lnTo>
                  <a:pt x="215537" y="174707"/>
                </a:lnTo>
                <a:close/>
                <a:moveTo>
                  <a:pt x="237817" y="174707"/>
                </a:moveTo>
                <a:lnTo>
                  <a:pt x="232498" y="177777"/>
                </a:lnTo>
                <a:lnTo>
                  <a:pt x="227178" y="174707"/>
                </a:lnTo>
                <a:close/>
                <a:moveTo>
                  <a:pt x="249428" y="174707"/>
                </a:moveTo>
                <a:lnTo>
                  <a:pt x="244109" y="177777"/>
                </a:lnTo>
                <a:lnTo>
                  <a:pt x="238790" y="174707"/>
                </a:lnTo>
                <a:close/>
                <a:moveTo>
                  <a:pt x="261070" y="174707"/>
                </a:moveTo>
                <a:lnTo>
                  <a:pt x="255750" y="177777"/>
                </a:lnTo>
                <a:lnTo>
                  <a:pt x="250431" y="174707"/>
                </a:lnTo>
                <a:close/>
                <a:moveTo>
                  <a:pt x="272681" y="174707"/>
                </a:moveTo>
                <a:lnTo>
                  <a:pt x="267362" y="177777"/>
                </a:lnTo>
                <a:lnTo>
                  <a:pt x="262042" y="174707"/>
                </a:lnTo>
                <a:close/>
                <a:moveTo>
                  <a:pt x="284292" y="174707"/>
                </a:moveTo>
                <a:lnTo>
                  <a:pt x="278973" y="177777"/>
                </a:lnTo>
                <a:lnTo>
                  <a:pt x="273653" y="174707"/>
                </a:lnTo>
                <a:close/>
                <a:moveTo>
                  <a:pt x="17023" y="174737"/>
                </a:moveTo>
                <a:lnTo>
                  <a:pt x="11703" y="177807"/>
                </a:lnTo>
                <a:lnTo>
                  <a:pt x="6384" y="174737"/>
                </a:lnTo>
                <a:close/>
                <a:moveTo>
                  <a:pt x="28664" y="174737"/>
                </a:moveTo>
                <a:lnTo>
                  <a:pt x="23345" y="177807"/>
                </a:lnTo>
                <a:lnTo>
                  <a:pt x="18026" y="174737"/>
                </a:lnTo>
                <a:close/>
                <a:moveTo>
                  <a:pt x="40275" y="174737"/>
                </a:moveTo>
                <a:lnTo>
                  <a:pt x="34956" y="177807"/>
                </a:lnTo>
                <a:lnTo>
                  <a:pt x="29637" y="174737"/>
                </a:lnTo>
                <a:close/>
                <a:moveTo>
                  <a:pt x="51886" y="174737"/>
                </a:moveTo>
                <a:lnTo>
                  <a:pt x="46567" y="177807"/>
                </a:lnTo>
                <a:lnTo>
                  <a:pt x="41248" y="174737"/>
                </a:lnTo>
                <a:close/>
                <a:moveTo>
                  <a:pt x="63528" y="174737"/>
                </a:moveTo>
                <a:lnTo>
                  <a:pt x="58209" y="177807"/>
                </a:lnTo>
                <a:lnTo>
                  <a:pt x="52889" y="174737"/>
                </a:lnTo>
                <a:close/>
                <a:moveTo>
                  <a:pt x="75109" y="174737"/>
                </a:moveTo>
                <a:lnTo>
                  <a:pt x="69789" y="177807"/>
                </a:lnTo>
                <a:lnTo>
                  <a:pt x="64470" y="174737"/>
                </a:lnTo>
                <a:close/>
                <a:moveTo>
                  <a:pt x="86750" y="174737"/>
                </a:moveTo>
                <a:lnTo>
                  <a:pt x="81431" y="177807"/>
                </a:lnTo>
                <a:lnTo>
                  <a:pt x="76112" y="174737"/>
                </a:lnTo>
                <a:close/>
                <a:moveTo>
                  <a:pt x="17174" y="174919"/>
                </a:moveTo>
                <a:lnTo>
                  <a:pt x="11855" y="184129"/>
                </a:lnTo>
                <a:lnTo>
                  <a:pt x="11855" y="177989"/>
                </a:lnTo>
                <a:lnTo>
                  <a:pt x="17174" y="174919"/>
                </a:lnTo>
                <a:close/>
                <a:moveTo>
                  <a:pt x="28816" y="174919"/>
                </a:moveTo>
                <a:lnTo>
                  <a:pt x="23497" y="184129"/>
                </a:lnTo>
                <a:lnTo>
                  <a:pt x="23497" y="177989"/>
                </a:lnTo>
                <a:lnTo>
                  <a:pt x="28816" y="174919"/>
                </a:lnTo>
                <a:close/>
                <a:moveTo>
                  <a:pt x="40427" y="174919"/>
                </a:moveTo>
                <a:lnTo>
                  <a:pt x="35108" y="184129"/>
                </a:lnTo>
                <a:lnTo>
                  <a:pt x="35108" y="177989"/>
                </a:lnTo>
                <a:lnTo>
                  <a:pt x="40427" y="174919"/>
                </a:lnTo>
                <a:close/>
                <a:moveTo>
                  <a:pt x="52008" y="174919"/>
                </a:moveTo>
                <a:lnTo>
                  <a:pt x="46689" y="184129"/>
                </a:lnTo>
                <a:lnTo>
                  <a:pt x="46689" y="177989"/>
                </a:lnTo>
                <a:lnTo>
                  <a:pt x="52008" y="174919"/>
                </a:lnTo>
                <a:close/>
                <a:moveTo>
                  <a:pt x="63650" y="174919"/>
                </a:moveTo>
                <a:lnTo>
                  <a:pt x="58330" y="184129"/>
                </a:lnTo>
                <a:lnTo>
                  <a:pt x="58330" y="177989"/>
                </a:lnTo>
                <a:lnTo>
                  <a:pt x="63650" y="174919"/>
                </a:lnTo>
                <a:close/>
                <a:moveTo>
                  <a:pt x="75261" y="174919"/>
                </a:moveTo>
                <a:lnTo>
                  <a:pt x="69941" y="184129"/>
                </a:lnTo>
                <a:lnTo>
                  <a:pt x="69941" y="177989"/>
                </a:lnTo>
                <a:lnTo>
                  <a:pt x="75261" y="174919"/>
                </a:lnTo>
                <a:close/>
                <a:moveTo>
                  <a:pt x="86902" y="174919"/>
                </a:moveTo>
                <a:lnTo>
                  <a:pt x="81583" y="184129"/>
                </a:lnTo>
                <a:lnTo>
                  <a:pt x="81583" y="177989"/>
                </a:lnTo>
                <a:lnTo>
                  <a:pt x="86902" y="174919"/>
                </a:lnTo>
                <a:close/>
                <a:moveTo>
                  <a:pt x="98513" y="174919"/>
                </a:moveTo>
                <a:lnTo>
                  <a:pt x="93194" y="184129"/>
                </a:lnTo>
                <a:lnTo>
                  <a:pt x="93194" y="177989"/>
                </a:lnTo>
                <a:lnTo>
                  <a:pt x="98513" y="174919"/>
                </a:lnTo>
                <a:close/>
                <a:moveTo>
                  <a:pt x="110155" y="174919"/>
                </a:moveTo>
                <a:lnTo>
                  <a:pt x="104836" y="184129"/>
                </a:lnTo>
                <a:lnTo>
                  <a:pt x="104836" y="177989"/>
                </a:lnTo>
                <a:lnTo>
                  <a:pt x="110155" y="174919"/>
                </a:lnTo>
                <a:close/>
                <a:moveTo>
                  <a:pt x="121736" y="174919"/>
                </a:moveTo>
                <a:lnTo>
                  <a:pt x="116416" y="184129"/>
                </a:lnTo>
                <a:lnTo>
                  <a:pt x="116416" y="177989"/>
                </a:lnTo>
                <a:lnTo>
                  <a:pt x="121736" y="174919"/>
                </a:lnTo>
                <a:close/>
                <a:moveTo>
                  <a:pt x="133377" y="174919"/>
                </a:moveTo>
                <a:lnTo>
                  <a:pt x="128058" y="184129"/>
                </a:lnTo>
                <a:lnTo>
                  <a:pt x="128058" y="177989"/>
                </a:lnTo>
                <a:lnTo>
                  <a:pt x="133377" y="174919"/>
                </a:lnTo>
                <a:close/>
                <a:moveTo>
                  <a:pt x="144988" y="174919"/>
                </a:moveTo>
                <a:lnTo>
                  <a:pt x="139669" y="184129"/>
                </a:lnTo>
                <a:lnTo>
                  <a:pt x="139669" y="177989"/>
                </a:lnTo>
                <a:lnTo>
                  <a:pt x="144988" y="174919"/>
                </a:lnTo>
                <a:close/>
                <a:moveTo>
                  <a:pt x="156630" y="174919"/>
                </a:moveTo>
                <a:lnTo>
                  <a:pt x="151311" y="184129"/>
                </a:lnTo>
                <a:lnTo>
                  <a:pt x="151311" y="177989"/>
                </a:lnTo>
                <a:lnTo>
                  <a:pt x="156630" y="174919"/>
                </a:lnTo>
                <a:close/>
                <a:moveTo>
                  <a:pt x="168241" y="174919"/>
                </a:moveTo>
                <a:lnTo>
                  <a:pt x="162922" y="184129"/>
                </a:lnTo>
                <a:lnTo>
                  <a:pt x="162922" y="177989"/>
                </a:lnTo>
                <a:lnTo>
                  <a:pt x="168241" y="174919"/>
                </a:lnTo>
                <a:close/>
                <a:moveTo>
                  <a:pt x="179822" y="174919"/>
                </a:moveTo>
                <a:lnTo>
                  <a:pt x="174503" y="184129"/>
                </a:lnTo>
                <a:lnTo>
                  <a:pt x="174503" y="177989"/>
                </a:lnTo>
                <a:lnTo>
                  <a:pt x="179822" y="174919"/>
                </a:lnTo>
                <a:close/>
                <a:moveTo>
                  <a:pt x="191463" y="174919"/>
                </a:moveTo>
                <a:lnTo>
                  <a:pt x="186144" y="184129"/>
                </a:lnTo>
                <a:lnTo>
                  <a:pt x="186144" y="177989"/>
                </a:lnTo>
                <a:lnTo>
                  <a:pt x="191463" y="174919"/>
                </a:lnTo>
                <a:close/>
                <a:moveTo>
                  <a:pt x="203075" y="174919"/>
                </a:moveTo>
                <a:lnTo>
                  <a:pt x="197755" y="184129"/>
                </a:lnTo>
                <a:lnTo>
                  <a:pt x="197755" y="177989"/>
                </a:lnTo>
                <a:lnTo>
                  <a:pt x="203075" y="174919"/>
                </a:lnTo>
                <a:close/>
                <a:moveTo>
                  <a:pt x="214716" y="174919"/>
                </a:moveTo>
                <a:lnTo>
                  <a:pt x="209397" y="184129"/>
                </a:lnTo>
                <a:lnTo>
                  <a:pt x="209397" y="177989"/>
                </a:lnTo>
                <a:lnTo>
                  <a:pt x="214716" y="174919"/>
                </a:lnTo>
                <a:close/>
                <a:moveTo>
                  <a:pt x="226327" y="174919"/>
                </a:moveTo>
                <a:lnTo>
                  <a:pt x="221008" y="184129"/>
                </a:lnTo>
                <a:lnTo>
                  <a:pt x="221008" y="177989"/>
                </a:lnTo>
                <a:lnTo>
                  <a:pt x="226327" y="174919"/>
                </a:lnTo>
                <a:close/>
                <a:moveTo>
                  <a:pt x="237969" y="174919"/>
                </a:moveTo>
                <a:lnTo>
                  <a:pt x="232650" y="184129"/>
                </a:lnTo>
                <a:lnTo>
                  <a:pt x="232650" y="177989"/>
                </a:lnTo>
                <a:lnTo>
                  <a:pt x="237969" y="174919"/>
                </a:lnTo>
                <a:close/>
                <a:moveTo>
                  <a:pt x="249550" y="174919"/>
                </a:moveTo>
                <a:lnTo>
                  <a:pt x="244230" y="184129"/>
                </a:lnTo>
                <a:lnTo>
                  <a:pt x="244230" y="177989"/>
                </a:lnTo>
                <a:lnTo>
                  <a:pt x="249550" y="174919"/>
                </a:lnTo>
                <a:close/>
                <a:moveTo>
                  <a:pt x="261191" y="174919"/>
                </a:moveTo>
                <a:lnTo>
                  <a:pt x="255872" y="184129"/>
                </a:lnTo>
                <a:lnTo>
                  <a:pt x="255872" y="177989"/>
                </a:lnTo>
                <a:lnTo>
                  <a:pt x="261191" y="174919"/>
                </a:lnTo>
                <a:close/>
                <a:moveTo>
                  <a:pt x="272802" y="174919"/>
                </a:moveTo>
                <a:lnTo>
                  <a:pt x="267483" y="184129"/>
                </a:lnTo>
                <a:lnTo>
                  <a:pt x="267483" y="177989"/>
                </a:lnTo>
                <a:lnTo>
                  <a:pt x="272802" y="174919"/>
                </a:lnTo>
                <a:close/>
                <a:moveTo>
                  <a:pt x="284444" y="174919"/>
                </a:moveTo>
                <a:lnTo>
                  <a:pt x="279125" y="184129"/>
                </a:lnTo>
                <a:lnTo>
                  <a:pt x="279125" y="177989"/>
                </a:lnTo>
                <a:lnTo>
                  <a:pt x="284444" y="174919"/>
                </a:lnTo>
                <a:close/>
                <a:moveTo>
                  <a:pt x="6262" y="174950"/>
                </a:moveTo>
                <a:lnTo>
                  <a:pt x="11582" y="177989"/>
                </a:lnTo>
                <a:lnTo>
                  <a:pt x="11582" y="184160"/>
                </a:lnTo>
                <a:lnTo>
                  <a:pt x="6262" y="174950"/>
                </a:lnTo>
                <a:close/>
                <a:moveTo>
                  <a:pt x="17904" y="174950"/>
                </a:moveTo>
                <a:lnTo>
                  <a:pt x="23223" y="177989"/>
                </a:lnTo>
                <a:lnTo>
                  <a:pt x="23223" y="184160"/>
                </a:lnTo>
                <a:lnTo>
                  <a:pt x="17904" y="174950"/>
                </a:lnTo>
                <a:close/>
                <a:moveTo>
                  <a:pt x="29515" y="174950"/>
                </a:moveTo>
                <a:lnTo>
                  <a:pt x="34834" y="177989"/>
                </a:lnTo>
                <a:lnTo>
                  <a:pt x="34834" y="184160"/>
                </a:lnTo>
                <a:lnTo>
                  <a:pt x="29515" y="174950"/>
                </a:lnTo>
                <a:close/>
                <a:moveTo>
                  <a:pt x="41126" y="174950"/>
                </a:moveTo>
                <a:lnTo>
                  <a:pt x="46446" y="177989"/>
                </a:lnTo>
                <a:lnTo>
                  <a:pt x="46446" y="184160"/>
                </a:lnTo>
                <a:lnTo>
                  <a:pt x="41126" y="174950"/>
                </a:lnTo>
                <a:close/>
                <a:moveTo>
                  <a:pt x="52737" y="174950"/>
                </a:moveTo>
                <a:lnTo>
                  <a:pt x="58057" y="177989"/>
                </a:lnTo>
                <a:lnTo>
                  <a:pt x="58057" y="184160"/>
                </a:lnTo>
                <a:lnTo>
                  <a:pt x="52737" y="174950"/>
                </a:lnTo>
                <a:close/>
                <a:moveTo>
                  <a:pt x="64379" y="174950"/>
                </a:moveTo>
                <a:lnTo>
                  <a:pt x="69698" y="177989"/>
                </a:lnTo>
                <a:lnTo>
                  <a:pt x="69698" y="184160"/>
                </a:lnTo>
                <a:lnTo>
                  <a:pt x="64379" y="174950"/>
                </a:lnTo>
                <a:close/>
                <a:moveTo>
                  <a:pt x="75990" y="174950"/>
                </a:moveTo>
                <a:lnTo>
                  <a:pt x="81309" y="177989"/>
                </a:lnTo>
                <a:lnTo>
                  <a:pt x="81309" y="184160"/>
                </a:lnTo>
                <a:lnTo>
                  <a:pt x="75990" y="174950"/>
                </a:lnTo>
                <a:close/>
                <a:moveTo>
                  <a:pt x="87632" y="174950"/>
                </a:moveTo>
                <a:lnTo>
                  <a:pt x="92951" y="177989"/>
                </a:lnTo>
                <a:lnTo>
                  <a:pt x="92951" y="184160"/>
                </a:lnTo>
                <a:lnTo>
                  <a:pt x="87632" y="174950"/>
                </a:lnTo>
                <a:close/>
                <a:moveTo>
                  <a:pt x="99243" y="174950"/>
                </a:moveTo>
                <a:lnTo>
                  <a:pt x="104562" y="177989"/>
                </a:lnTo>
                <a:lnTo>
                  <a:pt x="104562" y="184160"/>
                </a:lnTo>
                <a:lnTo>
                  <a:pt x="99243" y="174950"/>
                </a:lnTo>
                <a:close/>
                <a:moveTo>
                  <a:pt x="110824" y="174950"/>
                </a:moveTo>
                <a:lnTo>
                  <a:pt x="116143" y="177989"/>
                </a:lnTo>
                <a:lnTo>
                  <a:pt x="116143" y="184160"/>
                </a:lnTo>
                <a:lnTo>
                  <a:pt x="110824" y="174950"/>
                </a:lnTo>
                <a:close/>
                <a:moveTo>
                  <a:pt x="122465" y="174950"/>
                </a:moveTo>
                <a:lnTo>
                  <a:pt x="127784" y="177989"/>
                </a:lnTo>
                <a:lnTo>
                  <a:pt x="127784" y="184160"/>
                </a:lnTo>
                <a:lnTo>
                  <a:pt x="122465" y="174950"/>
                </a:lnTo>
                <a:close/>
                <a:moveTo>
                  <a:pt x="134076" y="174950"/>
                </a:moveTo>
                <a:lnTo>
                  <a:pt x="139396" y="177989"/>
                </a:lnTo>
                <a:lnTo>
                  <a:pt x="139396" y="184160"/>
                </a:lnTo>
                <a:lnTo>
                  <a:pt x="134076" y="174950"/>
                </a:lnTo>
                <a:close/>
                <a:moveTo>
                  <a:pt x="145718" y="174950"/>
                </a:moveTo>
                <a:lnTo>
                  <a:pt x="151037" y="177989"/>
                </a:lnTo>
                <a:lnTo>
                  <a:pt x="151037" y="184160"/>
                </a:lnTo>
                <a:lnTo>
                  <a:pt x="145718" y="174950"/>
                </a:lnTo>
                <a:close/>
                <a:moveTo>
                  <a:pt x="157329" y="174950"/>
                </a:moveTo>
                <a:lnTo>
                  <a:pt x="162648" y="177989"/>
                </a:lnTo>
                <a:lnTo>
                  <a:pt x="162648" y="184160"/>
                </a:lnTo>
                <a:lnTo>
                  <a:pt x="157329" y="174950"/>
                </a:lnTo>
                <a:close/>
                <a:moveTo>
                  <a:pt x="168971" y="174950"/>
                </a:moveTo>
                <a:lnTo>
                  <a:pt x="174290" y="177989"/>
                </a:lnTo>
                <a:lnTo>
                  <a:pt x="174290" y="184160"/>
                </a:lnTo>
                <a:lnTo>
                  <a:pt x="168971" y="174950"/>
                </a:lnTo>
                <a:close/>
                <a:moveTo>
                  <a:pt x="180551" y="174950"/>
                </a:moveTo>
                <a:lnTo>
                  <a:pt x="185871" y="177989"/>
                </a:lnTo>
                <a:lnTo>
                  <a:pt x="185871" y="184160"/>
                </a:lnTo>
                <a:lnTo>
                  <a:pt x="180551" y="174950"/>
                </a:lnTo>
                <a:close/>
                <a:moveTo>
                  <a:pt x="192193" y="174950"/>
                </a:moveTo>
                <a:lnTo>
                  <a:pt x="197512" y="177989"/>
                </a:lnTo>
                <a:lnTo>
                  <a:pt x="197512" y="184160"/>
                </a:lnTo>
                <a:lnTo>
                  <a:pt x="192193" y="174950"/>
                </a:lnTo>
                <a:close/>
                <a:moveTo>
                  <a:pt x="203804" y="174950"/>
                </a:moveTo>
                <a:lnTo>
                  <a:pt x="209123" y="178050"/>
                </a:lnTo>
                <a:lnTo>
                  <a:pt x="209123" y="184190"/>
                </a:lnTo>
                <a:lnTo>
                  <a:pt x="203804" y="174950"/>
                </a:lnTo>
                <a:close/>
                <a:moveTo>
                  <a:pt x="215446" y="174950"/>
                </a:moveTo>
                <a:lnTo>
                  <a:pt x="220765" y="178050"/>
                </a:lnTo>
                <a:lnTo>
                  <a:pt x="220765" y="184190"/>
                </a:lnTo>
                <a:lnTo>
                  <a:pt x="215446" y="174950"/>
                </a:lnTo>
                <a:close/>
                <a:moveTo>
                  <a:pt x="227057" y="174950"/>
                </a:moveTo>
                <a:lnTo>
                  <a:pt x="232376" y="178050"/>
                </a:lnTo>
                <a:lnTo>
                  <a:pt x="232376" y="184190"/>
                </a:lnTo>
                <a:lnTo>
                  <a:pt x="227057" y="174950"/>
                </a:lnTo>
                <a:close/>
                <a:moveTo>
                  <a:pt x="238668" y="174950"/>
                </a:moveTo>
                <a:lnTo>
                  <a:pt x="243987" y="178050"/>
                </a:lnTo>
                <a:lnTo>
                  <a:pt x="243987" y="184190"/>
                </a:lnTo>
                <a:lnTo>
                  <a:pt x="238668" y="174950"/>
                </a:lnTo>
                <a:close/>
                <a:moveTo>
                  <a:pt x="250279" y="174950"/>
                </a:moveTo>
                <a:lnTo>
                  <a:pt x="255598" y="178050"/>
                </a:lnTo>
                <a:lnTo>
                  <a:pt x="255598" y="184190"/>
                </a:lnTo>
                <a:lnTo>
                  <a:pt x="250279" y="174950"/>
                </a:lnTo>
                <a:close/>
                <a:moveTo>
                  <a:pt x="261890" y="174950"/>
                </a:moveTo>
                <a:lnTo>
                  <a:pt x="267210" y="178050"/>
                </a:lnTo>
                <a:lnTo>
                  <a:pt x="267210" y="184190"/>
                </a:lnTo>
                <a:lnTo>
                  <a:pt x="261890" y="174950"/>
                </a:lnTo>
                <a:close/>
                <a:moveTo>
                  <a:pt x="273532" y="174950"/>
                </a:moveTo>
                <a:lnTo>
                  <a:pt x="278851" y="178050"/>
                </a:lnTo>
                <a:lnTo>
                  <a:pt x="278851" y="184190"/>
                </a:lnTo>
                <a:lnTo>
                  <a:pt x="273532" y="174950"/>
                </a:lnTo>
                <a:close/>
                <a:moveTo>
                  <a:pt x="52525" y="175071"/>
                </a:moveTo>
                <a:lnTo>
                  <a:pt x="57844" y="184281"/>
                </a:lnTo>
                <a:lnTo>
                  <a:pt x="57844" y="184281"/>
                </a:lnTo>
                <a:lnTo>
                  <a:pt x="55351" y="182822"/>
                </a:lnTo>
                <a:lnTo>
                  <a:pt x="52525" y="181242"/>
                </a:lnTo>
                <a:lnTo>
                  <a:pt x="52525" y="175071"/>
                </a:lnTo>
                <a:close/>
                <a:moveTo>
                  <a:pt x="75777" y="175071"/>
                </a:moveTo>
                <a:lnTo>
                  <a:pt x="81097" y="184281"/>
                </a:lnTo>
                <a:lnTo>
                  <a:pt x="81097" y="184281"/>
                </a:lnTo>
                <a:lnTo>
                  <a:pt x="78604" y="182822"/>
                </a:lnTo>
                <a:lnTo>
                  <a:pt x="75777" y="181242"/>
                </a:lnTo>
                <a:lnTo>
                  <a:pt x="75777" y="175071"/>
                </a:lnTo>
                <a:close/>
                <a:moveTo>
                  <a:pt x="99030" y="175071"/>
                </a:moveTo>
                <a:lnTo>
                  <a:pt x="104349" y="184281"/>
                </a:lnTo>
                <a:lnTo>
                  <a:pt x="104349" y="184281"/>
                </a:lnTo>
                <a:lnTo>
                  <a:pt x="101857" y="182822"/>
                </a:lnTo>
                <a:lnTo>
                  <a:pt x="99030" y="181242"/>
                </a:lnTo>
                <a:lnTo>
                  <a:pt x="99030" y="175071"/>
                </a:lnTo>
                <a:close/>
                <a:moveTo>
                  <a:pt x="17661" y="175071"/>
                </a:moveTo>
                <a:lnTo>
                  <a:pt x="22980" y="184281"/>
                </a:lnTo>
                <a:lnTo>
                  <a:pt x="20518" y="182822"/>
                </a:lnTo>
                <a:lnTo>
                  <a:pt x="17661" y="181242"/>
                </a:lnTo>
                <a:lnTo>
                  <a:pt x="17661" y="175071"/>
                </a:lnTo>
                <a:close/>
                <a:moveTo>
                  <a:pt x="29302" y="175071"/>
                </a:moveTo>
                <a:lnTo>
                  <a:pt x="34622" y="184281"/>
                </a:lnTo>
                <a:lnTo>
                  <a:pt x="32160" y="182822"/>
                </a:lnTo>
                <a:lnTo>
                  <a:pt x="29302" y="181242"/>
                </a:lnTo>
                <a:lnTo>
                  <a:pt x="29302" y="175071"/>
                </a:lnTo>
                <a:close/>
                <a:moveTo>
                  <a:pt x="40883" y="175071"/>
                </a:moveTo>
                <a:lnTo>
                  <a:pt x="46202" y="184281"/>
                </a:lnTo>
                <a:lnTo>
                  <a:pt x="43740" y="182822"/>
                </a:lnTo>
                <a:lnTo>
                  <a:pt x="40883" y="181242"/>
                </a:lnTo>
                <a:lnTo>
                  <a:pt x="40883" y="175071"/>
                </a:lnTo>
                <a:close/>
                <a:moveTo>
                  <a:pt x="64136" y="175071"/>
                </a:moveTo>
                <a:lnTo>
                  <a:pt x="69455" y="184281"/>
                </a:lnTo>
                <a:lnTo>
                  <a:pt x="66993" y="182822"/>
                </a:lnTo>
                <a:lnTo>
                  <a:pt x="64136" y="181242"/>
                </a:lnTo>
                <a:lnTo>
                  <a:pt x="64136" y="175071"/>
                </a:lnTo>
                <a:close/>
                <a:moveTo>
                  <a:pt x="87389" y="175071"/>
                </a:moveTo>
                <a:lnTo>
                  <a:pt x="92708" y="184281"/>
                </a:lnTo>
                <a:lnTo>
                  <a:pt x="90246" y="182822"/>
                </a:lnTo>
                <a:lnTo>
                  <a:pt x="87389" y="181242"/>
                </a:lnTo>
                <a:lnTo>
                  <a:pt x="87389" y="175071"/>
                </a:lnTo>
                <a:close/>
                <a:moveTo>
                  <a:pt x="110611" y="175071"/>
                </a:moveTo>
                <a:lnTo>
                  <a:pt x="115930" y="184281"/>
                </a:lnTo>
                <a:lnTo>
                  <a:pt x="113468" y="182822"/>
                </a:lnTo>
                <a:lnTo>
                  <a:pt x="110611" y="181242"/>
                </a:lnTo>
                <a:lnTo>
                  <a:pt x="110611" y="175071"/>
                </a:lnTo>
                <a:close/>
                <a:moveTo>
                  <a:pt x="122222" y="175071"/>
                </a:moveTo>
                <a:lnTo>
                  <a:pt x="127541" y="184281"/>
                </a:lnTo>
                <a:lnTo>
                  <a:pt x="125079" y="182822"/>
                </a:lnTo>
                <a:lnTo>
                  <a:pt x="122222" y="181242"/>
                </a:lnTo>
                <a:lnTo>
                  <a:pt x="122222" y="175071"/>
                </a:lnTo>
                <a:close/>
                <a:moveTo>
                  <a:pt x="133864" y="175071"/>
                </a:moveTo>
                <a:lnTo>
                  <a:pt x="139183" y="184281"/>
                </a:lnTo>
                <a:lnTo>
                  <a:pt x="136721" y="182822"/>
                </a:lnTo>
                <a:lnTo>
                  <a:pt x="133864" y="181242"/>
                </a:lnTo>
                <a:lnTo>
                  <a:pt x="133864" y="175071"/>
                </a:lnTo>
                <a:close/>
                <a:moveTo>
                  <a:pt x="145475" y="175071"/>
                </a:moveTo>
                <a:lnTo>
                  <a:pt x="150794" y="184281"/>
                </a:lnTo>
                <a:lnTo>
                  <a:pt x="148332" y="182822"/>
                </a:lnTo>
                <a:lnTo>
                  <a:pt x="145475" y="181242"/>
                </a:lnTo>
                <a:lnTo>
                  <a:pt x="145475" y="175071"/>
                </a:lnTo>
                <a:close/>
                <a:moveTo>
                  <a:pt x="157116" y="175071"/>
                </a:moveTo>
                <a:lnTo>
                  <a:pt x="162436" y="184281"/>
                </a:lnTo>
                <a:lnTo>
                  <a:pt x="159974" y="182822"/>
                </a:lnTo>
                <a:lnTo>
                  <a:pt x="157116" y="181242"/>
                </a:lnTo>
                <a:lnTo>
                  <a:pt x="157116" y="175071"/>
                </a:lnTo>
                <a:close/>
                <a:moveTo>
                  <a:pt x="168727" y="175071"/>
                </a:moveTo>
                <a:lnTo>
                  <a:pt x="174047" y="184281"/>
                </a:lnTo>
                <a:lnTo>
                  <a:pt x="171585" y="182822"/>
                </a:lnTo>
                <a:lnTo>
                  <a:pt x="168727" y="181242"/>
                </a:lnTo>
                <a:lnTo>
                  <a:pt x="168727" y="175071"/>
                </a:lnTo>
                <a:close/>
                <a:moveTo>
                  <a:pt x="180339" y="175071"/>
                </a:moveTo>
                <a:lnTo>
                  <a:pt x="185658" y="184281"/>
                </a:lnTo>
                <a:lnTo>
                  <a:pt x="183165" y="182822"/>
                </a:lnTo>
                <a:lnTo>
                  <a:pt x="180339" y="181242"/>
                </a:lnTo>
                <a:lnTo>
                  <a:pt x="180339" y="175071"/>
                </a:lnTo>
                <a:close/>
                <a:moveTo>
                  <a:pt x="191950" y="175071"/>
                </a:moveTo>
                <a:lnTo>
                  <a:pt x="197269" y="184281"/>
                </a:lnTo>
                <a:lnTo>
                  <a:pt x="194807" y="182822"/>
                </a:lnTo>
                <a:lnTo>
                  <a:pt x="191950" y="181242"/>
                </a:lnTo>
                <a:lnTo>
                  <a:pt x="191950" y="175071"/>
                </a:lnTo>
                <a:close/>
                <a:moveTo>
                  <a:pt x="203591" y="175071"/>
                </a:moveTo>
                <a:lnTo>
                  <a:pt x="208911" y="184281"/>
                </a:lnTo>
                <a:lnTo>
                  <a:pt x="206418" y="182853"/>
                </a:lnTo>
                <a:lnTo>
                  <a:pt x="203591" y="181242"/>
                </a:lnTo>
                <a:lnTo>
                  <a:pt x="203591" y="175071"/>
                </a:lnTo>
                <a:close/>
                <a:moveTo>
                  <a:pt x="215202" y="175071"/>
                </a:moveTo>
                <a:lnTo>
                  <a:pt x="220522" y="184281"/>
                </a:lnTo>
                <a:lnTo>
                  <a:pt x="218060" y="182853"/>
                </a:lnTo>
                <a:lnTo>
                  <a:pt x="215202" y="181242"/>
                </a:lnTo>
                <a:lnTo>
                  <a:pt x="215202" y="175071"/>
                </a:lnTo>
                <a:close/>
                <a:moveTo>
                  <a:pt x="226783" y="175071"/>
                </a:moveTo>
                <a:lnTo>
                  <a:pt x="232103" y="184281"/>
                </a:lnTo>
                <a:lnTo>
                  <a:pt x="229640" y="182853"/>
                </a:lnTo>
                <a:lnTo>
                  <a:pt x="226783" y="181242"/>
                </a:lnTo>
                <a:lnTo>
                  <a:pt x="226783" y="175071"/>
                </a:lnTo>
                <a:close/>
                <a:moveTo>
                  <a:pt x="238425" y="175071"/>
                </a:moveTo>
                <a:lnTo>
                  <a:pt x="243744" y="184281"/>
                </a:lnTo>
                <a:lnTo>
                  <a:pt x="241282" y="182853"/>
                </a:lnTo>
                <a:lnTo>
                  <a:pt x="238425" y="181242"/>
                </a:lnTo>
                <a:lnTo>
                  <a:pt x="238425" y="175071"/>
                </a:lnTo>
                <a:close/>
                <a:moveTo>
                  <a:pt x="250036" y="175071"/>
                </a:moveTo>
                <a:lnTo>
                  <a:pt x="255355" y="184281"/>
                </a:lnTo>
                <a:lnTo>
                  <a:pt x="252893" y="182853"/>
                </a:lnTo>
                <a:lnTo>
                  <a:pt x="250036" y="181242"/>
                </a:lnTo>
                <a:lnTo>
                  <a:pt x="250036" y="175071"/>
                </a:lnTo>
                <a:close/>
                <a:moveTo>
                  <a:pt x="261678" y="175071"/>
                </a:moveTo>
                <a:lnTo>
                  <a:pt x="266997" y="184281"/>
                </a:lnTo>
                <a:lnTo>
                  <a:pt x="264535" y="182853"/>
                </a:lnTo>
                <a:lnTo>
                  <a:pt x="261678" y="181242"/>
                </a:lnTo>
                <a:lnTo>
                  <a:pt x="261678" y="175071"/>
                </a:lnTo>
                <a:close/>
                <a:moveTo>
                  <a:pt x="273289" y="175071"/>
                </a:moveTo>
                <a:lnTo>
                  <a:pt x="278608" y="184281"/>
                </a:lnTo>
                <a:lnTo>
                  <a:pt x="276146" y="182853"/>
                </a:lnTo>
                <a:lnTo>
                  <a:pt x="273289" y="181242"/>
                </a:lnTo>
                <a:lnTo>
                  <a:pt x="273289" y="175071"/>
                </a:lnTo>
                <a:close/>
                <a:moveTo>
                  <a:pt x="6050" y="175071"/>
                </a:moveTo>
                <a:lnTo>
                  <a:pt x="11369" y="184312"/>
                </a:lnTo>
                <a:lnTo>
                  <a:pt x="11369" y="184312"/>
                </a:lnTo>
                <a:lnTo>
                  <a:pt x="8907" y="182853"/>
                </a:lnTo>
                <a:lnTo>
                  <a:pt x="6050" y="181242"/>
                </a:lnTo>
                <a:lnTo>
                  <a:pt x="6050" y="175071"/>
                </a:lnTo>
                <a:close/>
                <a:moveTo>
                  <a:pt x="17418" y="175071"/>
                </a:moveTo>
                <a:lnTo>
                  <a:pt x="17418" y="181242"/>
                </a:lnTo>
                <a:lnTo>
                  <a:pt x="14560" y="182853"/>
                </a:lnTo>
                <a:lnTo>
                  <a:pt x="12098" y="184312"/>
                </a:lnTo>
                <a:lnTo>
                  <a:pt x="12098" y="184312"/>
                </a:lnTo>
                <a:lnTo>
                  <a:pt x="17418" y="175071"/>
                </a:lnTo>
                <a:close/>
                <a:moveTo>
                  <a:pt x="52251" y="175071"/>
                </a:moveTo>
                <a:lnTo>
                  <a:pt x="52251" y="181242"/>
                </a:lnTo>
                <a:lnTo>
                  <a:pt x="49394" y="182853"/>
                </a:lnTo>
                <a:lnTo>
                  <a:pt x="46932" y="184312"/>
                </a:lnTo>
                <a:lnTo>
                  <a:pt x="46932" y="184312"/>
                </a:lnTo>
                <a:lnTo>
                  <a:pt x="52251" y="175071"/>
                </a:lnTo>
                <a:close/>
                <a:moveTo>
                  <a:pt x="191676" y="175102"/>
                </a:moveTo>
                <a:lnTo>
                  <a:pt x="191676" y="181272"/>
                </a:lnTo>
                <a:lnTo>
                  <a:pt x="188849" y="182913"/>
                </a:lnTo>
                <a:lnTo>
                  <a:pt x="186357" y="184312"/>
                </a:lnTo>
                <a:lnTo>
                  <a:pt x="186357" y="184312"/>
                </a:lnTo>
                <a:lnTo>
                  <a:pt x="191676" y="175102"/>
                </a:lnTo>
                <a:close/>
                <a:moveTo>
                  <a:pt x="29029" y="175071"/>
                </a:moveTo>
                <a:lnTo>
                  <a:pt x="29029" y="181242"/>
                </a:lnTo>
                <a:lnTo>
                  <a:pt x="26172" y="182853"/>
                </a:lnTo>
                <a:lnTo>
                  <a:pt x="23710" y="184312"/>
                </a:lnTo>
                <a:lnTo>
                  <a:pt x="23710" y="184312"/>
                </a:lnTo>
                <a:lnTo>
                  <a:pt x="29029" y="175071"/>
                </a:lnTo>
                <a:close/>
                <a:moveTo>
                  <a:pt x="75504" y="175071"/>
                </a:moveTo>
                <a:lnTo>
                  <a:pt x="75504" y="181242"/>
                </a:lnTo>
                <a:lnTo>
                  <a:pt x="72647" y="182853"/>
                </a:lnTo>
                <a:lnTo>
                  <a:pt x="70185" y="184312"/>
                </a:lnTo>
                <a:lnTo>
                  <a:pt x="70185" y="184312"/>
                </a:lnTo>
                <a:lnTo>
                  <a:pt x="75504" y="175071"/>
                </a:lnTo>
                <a:close/>
                <a:moveTo>
                  <a:pt x="87115" y="175102"/>
                </a:moveTo>
                <a:lnTo>
                  <a:pt x="87115" y="181272"/>
                </a:lnTo>
                <a:lnTo>
                  <a:pt x="84288" y="182913"/>
                </a:lnTo>
                <a:lnTo>
                  <a:pt x="81796" y="184312"/>
                </a:lnTo>
                <a:lnTo>
                  <a:pt x="81796" y="184312"/>
                </a:lnTo>
                <a:lnTo>
                  <a:pt x="87115" y="175102"/>
                </a:lnTo>
                <a:close/>
                <a:moveTo>
                  <a:pt x="110368" y="175102"/>
                </a:moveTo>
                <a:lnTo>
                  <a:pt x="110368" y="181272"/>
                </a:lnTo>
                <a:lnTo>
                  <a:pt x="107541" y="182913"/>
                </a:lnTo>
                <a:lnTo>
                  <a:pt x="105048" y="184312"/>
                </a:lnTo>
                <a:lnTo>
                  <a:pt x="105048" y="184312"/>
                </a:lnTo>
                <a:lnTo>
                  <a:pt x="110368" y="175102"/>
                </a:lnTo>
                <a:close/>
                <a:moveTo>
                  <a:pt x="121979" y="175102"/>
                </a:moveTo>
                <a:lnTo>
                  <a:pt x="121979" y="181272"/>
                </a:lnTo>
                <a:lnTo>
                  <a:pt x="119122" y="182913"/>
                </a:lnTo>
                <a:lnTo>
                  <a:pt x="116660" y="184312"/>
                </a:lnTo>
                <a:lnTo>
                  <a:pt x="116660" y="184312"/>
                </a:lnTo>
                <a:lnTo>
                  <a:pt x="121979" y="175102"/>
                </a:lnTo>
                <a:close/>
                <a:moveTo>
                  <a:pt x="168484" y="175102"/>
                </a:moveTo>
                <a:lnTo>
                  <a:pt x="168484" y="181272"/>
                </a:lnTo>
                <a:lnTo>
                  <a:pt x="165627" y="182913"/>
                </a:lnTo>
                <a:lnTo>
                  <a:pt x="163165" y="184312"/>
                </a:lnTo>
                <a:lnTo>
                  <a:pt x="163165" y="184312"/>
                </a:lnTo>
                <a:lnTo>
                  <a:pt x="168484" y="175102"/>
                </a:lnTo>
                <a:close/>
                <a:moveTo>
                  <a:pt x="284657" y="175102"/>
                </a:moveTo>
                <a:lnTo>
                  <a:pt x="284657" y="181272"/>
                </a:lnTo>
                <a:lnTo>
                  <a:pt x="279337" y="184312"/>
                </a:lnTo>
                <a:lnTo>
                  <a:pt x="279337" y="184312"/>
                </a:lnTo>
                <a:lnTo>
                  <a:pt x="284657" y="175102"/>
                </a:lnTo>
                <a:close/>
                <a:moveTo>
                  <a:pt x="40610" y="175071"/>
                </a:moveTo>
                <a:lnTo>
                  <a:pt x="40610" y="181242"/>
                </a:lnTo>
                <a:lnTo>
                  <a:pt x="37783" y="182853"/>
                </a:lnTo>
                <a:lnTo>
                  <a:pt x="35290" y="184312"/>
                </a:lnTo>
                <a:lnTo>
                  <a:pt x="40610" y="175071"/>
                </a:lnTo>
                <a:close/>
                <a:moveTo>
                  <a:pt x="63862" y="175071"/>
                </a:moveTo>
                <a:lnTo>
                  <a:pt x="63862" y="181242"/>
                </a:lnTo>
                <a:lnTo>
                  <a:pt x="61005" y="182853"/>
                </a:lnTo>
                <a:lnTo>
                  <a:pt x="58543" y="184312"/>
                </a:lnTo>
                <a:lnTo>
                  <a:pt x="63862" y="175071"/>
                </a:lnTo>
                <a:close/>
                <a:moveTo>
                  <a:pt x="98757" y="175102"/>
                </a:moveTo>
                <a:lnTo>
                  <a:pt x="98757" y="181272"/>
                </a:lnTo>
                <a:lnTo>
                  <a:pt x="95899" y="182913"/>
                </a:lnTo>
                <a:lnTo>
                  <a:pt x="93437" y="184312"/>
                </a:lnTo>
                <a:lnTo>
                  <a:pt x="98757" y="175102"/>
                </a:lnTo>
                <a:close/>
                <a:moveTo>
                  <a:pt x="133590" y="175102"/>
                </a:moveTo>
                <a:lnTo>
                  <a:pt x="133590" y="181272"/>
                </a:lnTo>
                <a:lnTo>
                  <a:pt x="130733" y="182913"/>
                </a:lnTo>
                <a:lnTo>
                  <a:pt x="128271" y="184312"/>
                </a:lnTo>
                <a:lnTo>
                  <a:pt x="133590" y="175102"/>
                </a:lnTo>
                <a:close/>
                <a:moveTo>
                  <a:pt x="145232" y="175102"/>
                </a:moveTo>
                <a:lnTo>
                  <a:pt x="145232" y="181272"/>
                </a:lnTo>
                <a:lnTo>
                  <a:pt x="142374" y="182913"/>
                </a:lnTo>
                <a:lnTo>
                  <a:pt x="139912" y="184312"/>
                </a:lnTo>
                <a:lnTo>
                  <a:pt x="145232" y="175102"/>
                </a:lnTo>
                <a:close/>
                <a:moveTo>
                  <a:pt x="156843" y="175102"/>
                </a:moveTo>
                <a:lnTo>
                  <a:pt x="156843" y="181272"/>
                </a:lnTo>
                <a:lnTo>
                  <a:pt x="153986" y="182913"/>
                </a:lnTo>
                <a:lnTo>
                  <a:pt x="151523" y="184312"/>
                </a:lnTo>
                <a:lnTo>
                  <a:pt x="156843" y="175102"/>
                </a:lnTo>
                <a:close/>
                <a:moveTo>
                  <a:pt x="180065" y="175102"/>
                </a:moveTo>
                <a:lnTo>
                  <a:pt x="180065" y="181272"/>
                </a:lnTo>
                <a:lnTo>
                  <a:pt x="177208" y="182913"/>
                </a:lnTo>
                <a:lnTo>
                  <a:pt x="174746" y="184312"/>
                </a:lnTo>
                <a:lnTo>
                  <a:pt x="180065" y="175102"/>
                </a:lnTo>
                <a:close/>
                <a:moveTo>
                  <a:pt x="203318" y="175102"/>
                </a:moveTo>
                <a:lnTo>
                  <a:pt x="203318" y="181272"/>
                </a:lnTo>
                <a:lnTo>
                  <a:pt x="200461" y="182913"/>
                </a:lnTo>
                <a:lnTo>
                  <a:pt x="197999" y="184312"/>
                </a:lnTo>
                <a:lnTo>
                  <a:pt x="203318" y="175102"/>
                </a:lnTo>
                <a:close/>
                <a:moveTo>
                  <a:pt x="214929" y="175102"/>
                </a:moveTo>
                <a:lnTo>
                  <a:pt x="214929" y="181242"/>
                </a:lnTo>
                <a:lnTo>
                  <a:pt x="212072" y="182853"/>
                </a:lnTo>
                <a:lnTo>
                  <a:pt x="209610" y="184312"/>
                </a:lnTo>
                <a:lnTo>
                  <a:pt x="214929" y="175102"/>
                </a:lnTo>
                <a:close/>
                <a:moveTo>
                  <a:pt x="226570" y="175102"/>
                </a:moveTo>
                <a:lnTo>
                  <a:pt x="226570" y="181242"/>
                </a:lnTo>
                <a:lnTo>
                  <a:pt x="223713" y="182853"/>
                </a:lnTo>
                <a:lnTo>
                  <a:pt x="221251" y="184312"/>
                </a:lnTo>
                <a:lnTo>
                  <a:pt x="226570" y="175102"/>
                </a:lnTo>
                <a:close/>
                <a:moveTo>
                  <a:pt x="238182" y="175102"/>
                </a:moveTo>
                <a:lnTo>
                  <a:pt x="238182" y="181242"/>
                </a:lnTo>
                <a:lnTo>
                  <a:pt x="235355" y="182853"/>
                </a:lnTo>
                <a:lnTo>
                  <a:pt x="232862" y="184312"/>
                </a:lnTo>
                <a:lnTo>
                  <a:pt x="238182" y="175102"/>
                </a:lnTo>
                <a:close/>
                <a:moveTo>
                  <a:pt x="249793" y="175102"/>
                </a:moveTo>
                <a:lnTo>
                  <a:pt x="249793" y="181242"/>
                </a:lnTo>
                <a:lnTo>
                  <a:pt x="246936" y="182853"/>
                </a:lnTo>
                <a:lnTo>
                  <a:pt x="244474" y="184312"/>
                </a:lnTo>
                <a:lnTo>
                  <a:pt x="249793" y="175102"/>
                </a:lnTo>
                <a:close/>
                <a:moveTo>
                  <a:pt x="261404" y="175102"/>
                </a:moveTo>
                <a:lnTo>
                  <a:pt x="261404" y="181242"/>
                </a:lnTo>
                <a:lnTo>
                  <a:pt x="258547" y="182853"/>
                </a:lnTo>
                <a:lnTo>
                  <a:pt x="256085" y="184312"/>
                </a:lnTo>
                <a:lnTo>
                  <a:pt x="261404" y="175102"/>
                </a:lnTo>
                <a:close/>
                <a:moveTo>
                  <a:pt x="273046" y="175102"/>
                </a:moveTo>
                <a:lnTo>
                  <a:pt x="273046" y="181272"/>
                </a:lnTo>
                <a:lnTo>
                  <a:pt x="270188" y="182913"/>
                </a:lnTo>
                <a:lnTo>
                  <a:pt x="267726" y="184312"/>
                </a:lnTo>
                <a:lnTo>
                  <a:pt x="273046" y="175102"/>
                </a:lnTo>
                <a:close/>
                <a:moveTo>
                  <a:pt x="5898" y="181454"/>
                </a:moveTo>
                <a:lnTo>
                  <a:pt x="8755" y="183096"/>
                </a:lnTo>
                <a:lnTo>
                  <a:pt x="11217" y="184524"/>
                </a:lnTo>
                <a:lnTo>
                  <a:pt x="578" y="184524"/>
                </a:lnTo>
                <a:lnTo>
                  <a:pt x="5898" y="181454"/>
                </a:lnTo>
                <a:close/>
                <a:moveTo>
                  <a:pt x="17509" y="181454"/>
                </a:moveTo>
                <a:lnTo>
                  <a:pt x="20366" y="183096"/>
                </a:lnTo>
                <a:lnTo>
                  <a:pt x="22828" y="184524"/>
                </a:lnTo>
                <a:lnTo>
                  <a:pt x="12190" y="184524"/>
                </a:lnTo>
                <a:lnTo>
                  <a:pt x="14682" y="183096"/>
                </a:lnTo>
                <a:lnTo>
                  <a:pt x="17509" y="181454"/>
                </a:lnTo>
                <a:close/>
                <a:moveTo>
                  <a:pt x="29150" y="181454"/>
                </a:moveTo>
                <a:lnTo>
                  <a:pt x="32008" y="183096"/>
                </a:lnTo>
                <a:lnTo>
                  <a:pt x="34470" y="184524"/>
                </a:lnTo>
                <a:lnTo>
                  <a:pt x="23831" y="184524"/>
                </a:lnTo>
                <a:lnTo>
                  <a:pt x="26293" y="183096"/>
                </a:lnTo>
                <a:lnTo>
                  <a:pt x="29150" y="181454"/>
                </a:lnTo>
                <a:close/>
                <a:moveTo>
                  <a:pt x="40762" y="181454"/>
                </a:moveTo>
                <a:lnTo>
                  <a:pt x="43619" y="183096"/>
                </a:lnTo>
                <a:lnTo>
                  <a:pt x="46081" y="184524"/>
                </a:lnTo>
                <a:lnTo>
                  <a:pt x="35442" y="184524"/>
                </a:lnTo>
                <a:lnTo>
                  <a:pt x="37935" y="183096"/>
                </a:lnTo>
                <a:lnTo>
                  <a:pt x="40762" y="181454"/>
                </a:lnTo>
                <a:close/>
                <a:moveTo>
                  <a:pt x="52403" y="181454"/>
                </a:moveTo>
                <a:lnTo>
                  <a:pt x="55260" y="183096"/>
                </a:lnTo>
                <a:lnTo>
                  <a:pt x="57722" y="184524"/>
                </a:lnTo>
                <a:lnTo>
                  <a:pt x="47084" y="184524"/>
                </a:lnTo>
                <a:lnTo>
                  <a:pt x="49546" y="183096"/>
                </a:lnTo>
                <a:lnTo>
                  <a:pt x="52403" y="181454"/>
                </a:lnTo>
                <a:close/>
                <a:moveTo>
                  <a:pt x="64014" y="181454"/>
                </a:moveTo>
                <a:lnTo>
                  <a:pt x="66871" y="183096"/>
                </a:lnTo>
                <a:lnTo>
                  <a:pt x="69334" y="184524"/>
                </a:lnTo>
                <a:lnTo>
                  <a:pt x="58695" y="184524"/>
                </a:lnTo>
                <a:lnTo>
                  <a:pt x="61187" y="183096"/>
                </a:lnTo>
                <a:lnTo>
                  <a:pt x="64014" y="181454"/>
                </a:lnTo>
                <a:close/>
                <a:moveTo>
                  <a:pt x="75625" y="181454"/>
                </a:moveTo>
                <a:lnTo>
                  <a:pt x="78452" y="183096"/>
                </a:lnTo>
                <a:lnTo>
                  <a:pt x="80945" y="184524"/>
                </a:lnTo>
                <a:lnTo>
                  <a:pt x="70306" y="184524"/>
                </a:lnTo>
                <a:lnTo>
                  <a:pt x="72768" y="183096"/>
                </a:lnTo>
                <a:lnTo>
                  <a:pt x="75625" y="181454"/>
                </a:lnTo>
                <a:close/>
                <a:moveTo>
                  <a:pt x="87237" y="181454"/>
                </a:moveTo>
                <a:lnTo>
                  <a:pt x="90094" y="183096"/>
                </a:lnTo>
                <a:lnTo>
                  <a:pt x="92556" y="184524"/>
                </a:lnTo>
                <a:lnTo>
                  <a:pt x="81917" y="184524"/>
                </a:lnTo>
                <a:lnTo>
                  <a:pt x="84379" y="183096"/>
                </a:lnTo>
                <a:lnTo>
                  <a:pt x="87237" y="181454"/>
                </a:lnTo>
                <a:close/>
                <a:moveTo>
                  <a:pt x="98878" y="181454"/>
                </a:moveTo>
                <a:lnTo>
                  <a:pt x="101705" y="183096"/>
                </a:lnTo>
                <a:lnTo>
                  <a:pt x="104197" y="184524"/>
                </a:lnTo>
                <a:lnTo>
                  <a:pt x="93559" y="184524"/>
                </a:lnTo>
                <a:lnTo>
                  <a:pt x="96021" y="183096"/>
                </a:lnTo>
                <a:lnTo>
                  <a:pt x="98878" y="181454"/>
                </a:lnTo>
                <a:close/>
                <a:moveTo>
                  <a:pt x="110489" y="181454"/>
                </a:moveTo>
                <a:lnTo>
                  <a:pt x="113346" y="183096"/>
                </a:lnTo>
                <a:lnTo>
                  <a:pt x="115809" y="184524"/>
                </a:lnTo>
                <a:lnTo>
                  <a:pt x="105170" y="184524"/>
                </a:lnTo>
                <a:lnTo>
                  <a:pt x="107632" y="183096"/>
                </a:lnTo>
                <a:lnTo>
                  <a:pt x="110489" y="181454"/>
                </a:lnTo>
                <a:close/>
                <a:moveTo>
                  <a:pt x="122131" y="181454"/>
                </a:moveTo>
                <a:lnTo>
                  <a:pt x="124958" y="183096"/>
                </a:lnTo>
                <a:lnTo>
                  <a:pt x="127450" y="184524"/>
                </a:lnTo>
                <a:lnTo>
                  <a:pt x="116812" y="184524"/>
                </a:lnTo>
                <a:lnTo>
                  <a:pt x="119274" y="183096"/>
                </a:lnTo>
                <a:lnTo>
                  <a:pt x="122131" y="181454"/>
                </a:lnTo>
                <a:close/>
                <a:moveTo>
                  <a:pt x="133742" y="181454"/>
                </a:moveTo>
                <a:lnTo>
                  <a:pt x="136599" y="183096"/>
                </a:lnTo>
                <a:lnTo>
                  <a:pt x="139061" y="184524"/>
                </a:lnTo>
                <a:lnTo>
                  <a:pt x="128423" y="184524"/>
                </a:lnTo>
                <a:lnTo>
                  <a:pt x="130885" y="183096"/>
                </a:lnTo>
                <a:lnTo>
                  <a:pt x="133742" y="181454"/>
                </a:lnTo>
                <a:close/>
                <a:moveTo>
                  <a:pt x="145323" y="181454"/>
                </a:moveTo>
                <a:lnTo>
                  <a:pt x="148180" y="183096"/>
                </a:lnTo>
                <a:lnTo>
                  <a:pt x="150642" y="184524"/>
                </a:lnTo>
                <a:lnTo>
                  <a:pt x="140004" y="184524"/>
                </a:lnTo>
                <a:lnTo>
                  <a:pt x="142496" y="183096"/>
                </a:lnTo>
                <a:lnTo>
                  <a:pt x="145323" y="181454"/>
                </a:lnTo>
                <a:close/>
                <a:moveTo>
                  <a:pt x="156964" y="181454"/>
                </a:moveTo>
                <a:lnTo>
                  <a:pt x="159822" y="183096"/>
                </a:lnTo>
                <a:lnTo>
                  <a:pt x="162284" y="184524"/>
                </a:lnTo>
                <a:lnTo>
                  <a:pt x="151645" y="184524"/>
                </a:lnTo>
                <a:lnTo>
                  <a:pt x="154107" y="183096"/>
                </a:lnTo>
                <a:lnTo>
                  <a:pt x="156964" y="181454"/>
                </a:lnTo>
                <a:close/>
                <a:moveTo>
                  <a:pt x="168575" y="181454"/>
                </a:moveTo>
                <a:lnTo>
                  <a:pt x="171433" y="183096"/>
                </a:lnTo>
                <a:lnTo>
                  <a:pt x="173895" y="184524"/>
                </a:lnTo>
                <a:lnTo>
                  <a:pt x="163256" y="184524"/>
                </a:lnTo>
                <a:lnTo>
                  <a:pt x="165749" y="183096"/>
                </a:lnTo>
                <a:lnTo>
                  <a:pt x="168575" y="181454"/>
                </a:lnTo>
                <a:close/>
                <a:moveTo>
                  <a:pt x="180217" y="181454"/>
                </a:moveTo>
                <a:lnTo>
                  <a:pt x="183074" y="183096"/>
                </a:lnTo>
                <a:lnTo>
                  <a:pt x="185536" y="184524"/>
                </a:lnTo>
                <a:lnTo>
                  <a:pt x="174898" y="184524"/>
                </a:lnTo>
                <a:lnTo>
                  <a:pt x="177360" y="183096"/>
                </a:lnTo>
                <a:lnTo>
                  <a:pt x="180217" y="181454"/>
                </a:lnTo>
                <a:close/>
                <a:moveTo>
                  <a:pt x="191828" y="181454"/>
                </a:moveTo>
                <a:lnTo>
                  <a:pt x="194685" y="183096"/>
                </a:lnTo>
                <a:lnTo>
                  <a:pt x="197147" y="184524"/>
                </a:lnTo>
                <a:lnTo>
                  <a:pt x="186509" y="184524"/>
                </a:lnTo>
                <a:lnTo>
                  <a:pt x="189001" y="183096"/>
                </a:lnTo>
                <a:lnTo>
                  <a:pt x="191828" y="181454"/>
                </a:lnTo>
                <a:close/>
                <a:moveTo>
                  <a:pt x="203470" y="181454"/>
                </a:moveTo>
                <a:lnTo>
                  <a:pt x="206327" y="183096"/>
                </a:lnTo>
                <a:lnTo>
                  <a:pt x="208789" y="184524"/>
                </a:lnTo>
                <a:lnTo>
                  <a:pt x="198151" y="184524"/>
                </a:lnTo>
                <a:lnTo>
                  <a:pt x="200613" y="183096"/>
                </a:lnTo>
                <a:lnTo>
                  <a:pt x="203470" y="181454"/>
                </a:lnTo>
                <a:close/>
                <a:moveTo>
                  <a:pt x="215051" y="181454"/>
                </a:moveTo>
                <a:lnTo>
                  <a:pt x="217908" y="183096"/>
                </a:lnTo>
                <a:lnTo>
                  <a:pt x="220370" y="184524"/>
                </a:lnTo>
                <a:lnTo>
                  <a:pt x="209731" y="184524"/>
                </a:lnTo>
                <a:lnTo>
                  <a:pt x="212193" y="183096"/>
                </a:lnTo>
                <a:lnTo>
                  <a:pt x="215051" y="181454"/>
                </a:lnTo>
                <a:close/>
                <a:moveTo>
                  <a:pt x="226692" y="181454"/>
                </a:moveTo>
                <a:lnTo>
                  <a:pt x="229519" y="183096"/>
                </a:lnTo>
                <a:lnTo>
                  <a:pt x="232011" y="184524"/>
                </a:lnTo>
                <a:lnTo>
                  <a:pt x="221373" y="184524"/>
                </a:lnTo>
                <a:lnTo>
                  <a:pt x="223835" y="183096"/>
                </a:lnTo>
                <a:lnTo>
                  <a:pt x="226692" y="181454"/>
                </a:lnTo>
                <a:close/>
                <a:moveTo>
                  <a:pt x="238303" y="181454"/>
                </a:moveTo>
                <a:lnTo>
                  <a:pt x="241160" y="183096"/>
                </a:lnTo>
                <a:lnTo>
                  <a:pt x="243622" y="184524"/>
                </a:lnTo>
                <a:lnTo>
                  <a:pt x="232984" y="184524"/>
                </a:lnTo>
                <a:lnTo>
                  <a:pt x="235446" y="183096"/>
                </a:lnTo>
                <a:lnTo>
                  <a:pt x="238303" y="181454"/>
                </a:lnTo>
                <a:close/>
                <a:moveTo>
                  <a:pt x="249945" y="181454"/>
                </a:moveTo>
                <a:lnTo>
                  <a:pt x="252772" y="183096"/>
                </a:lnTo>
                <a:lnTo>
                  <a:pt x="255264" y="184524"/>
                </a:lnTo>
                <a:lnTo>
                  <a:pt x="244626" y="184524"/>
                </a:lnTo>
                <a:lnTo>
                  <a:pt x="247088" y="183096"/>
                </a:lnTo>
                <a:lnTo>
                  <a:pt x="249945" y="181454"/>
                </a:lnTo>
                <a:close/>
                <a:moveTo>
                  <a:pt x="261556" y="181454"/>
                </a:moveTo>
                <a:lnTo>
                  <a:pt x="264413" y="183096"/>
                </a:lnTo>
                <a:lnTo>
                  <a:pt x="266875" y="184524"/>
                </a:lnTo>
                <a:lnTo>
                  <a:pt x="256237" y="184524"/>
                </a:lnTo>
                <a:lnTo>
                  <a:pt x="258699" y="183096"/>
                </a:lnTo>
                <a:lnTo>
                  <a:pt x="261556" y="181454"/>
                </a:lnTo>
                <a:close/>
                <a:moveTo>
                  <a:pt x="273198" y="181454"/>
                </a:moveTo>
                <a:lnTo>
                  <a:pt x="276024" y="183096"/>
                </a:lnTo>
                <a:lnTo>
                  <a:pt x="278517" y="184524"/>
                </a:lnTo>
                <a:lnTo>
                  <a:pt x="267878" y="184524"/>
                </a:lnTo>
                <a:lnTo>
                  <a:pt x="270340" y="183096"/>
                </a:lnTo>
                <a:lnTo>
                  <a:pt x="273198" y="181454"/>
                </a:lnTo>
                <a:close/>
                <a:moveTo>
                  <a:pt x="11217" y="184767"/>
                </a:moveTo>
                <a:lnTo>
                  <a:pt x="5898" y="187837"/>
                </a:lnTo>
                <a:lnTo>
                  <a:pt x="578" y="184767"/>
                </a:lnTo>
                <a:close/>
                <a:moveTo>
                  <a:pt x="22828" y="184767"/>
                </a:moveTo>
                <a:lnTo>
                  <a:pt x="17509" y="187837"/>
                </a:lnTo>
                <a:lnTo>
                  <a:pt x="12190" y="184767"/>
                </a:lnTo>
                <a:close/>
                <a:moveTo>
                  <a:pt x="34470" y="184767"/>
                </a:moveTo>
                <a:lnTo>
                  <a:pt x="29150" y="187837"/>
                </a:lnTo>
                <a:lnTo>
                  <a:pt x="23831" y="184767"/>
                </a:lnTo>
                <a:close/>
                <a:moveTo>
                  <a:pt x="46081" y="184767"/>
                </a:moveTo>
                <a:lnTo>
                  <a:pt x="40762" y="187837"/>
                </a:lnTo>
                <a:lnTo>
                  <a:pt x="35442" y="184767"/>
                </a:lnTo>
                <a:close/>
                <a:moveTo>
                  <a:pt x="57722" y="184767"/>
                </a:moveTo>
                <a:lnTo>
                  <a:pt x="52403" y="187837"/>
                </a:lnTo>
                <a:lnTo>
                  <a:pt x="47084" y="184767"/>
                </a:lnTo>
                <a:close/>
                <a:moveTo>
                  <a:pt x="69334" y="184767"/>
                </a:moveTo>
                <a:lnTo>
                  <a:pt x="64014" y="187837"/>
                </a:lnTo>
                <a:lnTo>
                  <a:pt x="58695" y="184767"/>
                </a:lnTo>
                <a:close/>
                <a:moveTo>
                  <a:pt x="80945" y="184767"/>
                </a:moveTo>
                <a:lnTo>
                  <a:pt x="75625" y="187837"/>
                </a:lnTo>
                <a:lnTo>
                  <a:pt x="70306" y="184767"/>
                </a:lnTo>
                <a:close/>
                <a:moveTo>
                  <a:pt x="92556" y="184767"/>
                </a:moveTo>
                <a:lnTo>
                  <a:pt x="87237" y="187837"/>
                </a:lnTo>
                <a:lnTo>
                  <a:pt x="81917" y="184767"/>
                </a:lnTo>
                <a:close/>
                <a:moveTo>
                  <a:pt x="104197" y="184767"/>
                </a:moveTo>
                <a:lnTo>
                  <a:pt x="98878" y="187837"/>
                </a:lnTo>
                <a:lnTo>
                  <a:pt x="93559" y="184767"/>
                </a:lnTo>
                <a:close/>
                <a:moveTo>
                  <a:pt x="115809" y="184767"/>
                </a:moveTo>
                <a:lnTo>
                  <a:pt x="110489" y="187837"/>
                </a:lnTo>
                <a:lnTo>
                  <a:pt x="105170" y="184767"/>
                </a:lnTo>
                <a:close/>
                <a:moveTo>
                  <a:pt x="127450" y="184767"/>
                </a:moveTo>
                <a:lnTo>
                  <a:pt x="122131" y="187837"/>
                </a:lnTo>
                <a:lnTo>
                  <a:pt x="116812" y="184767"/>
                </a:lnTo>
                <a:close/>
                <a:moveTo>
                  <a:pt x="139061" y="184767"/>
                </a:moveTo>
                <a:lnTo>
                  <a:pt x="133742" y="187837"/>
                </a:lnTo>
                <a:lnTo>
                  <a:pt x="128423" y="184767"/>
                </a:lnTo>
                <a:close/>
                <a:moveTo>
                  <a:pt x="150642" y="184767"/>
                </a:moveTo>
                <a:lnTo>
                  <a:pt x="145323" y="187837"/>
                </a:lnTo>
                <a:lnTo>
                  <a:pt x="140004" y="184767"/>
                </a:lnTo>
                <a:close/>
                <a:moveTo>
                  <a:pt x="162284" y="184767"/>
                </a:moveTo>
                <a:lnTo>
                  <a:pt x="156964" y="187837"/>
                </a:lnTo>
                <a:lnTo>
                  <a:pt x="151645" y="184767"/>
                </a:lnTo>
                <a:close/>
                <a:moveTo>
                  <a:pt x="173895" y="184767"/>
                </a:moveTo>
                <a:lnTo>
                  <a:pt x="168575" y="187837"/>
                </a:lnTo>
                <a:lnTo>
                  <a:pt x="163256" y="184767"/>
                </a:lnTo>
                <a:close/>
                <a:moveTo>
                  <a:pt x="185536" y="184767"/>
                </a:moveTo>
                <a:lnTo>
                  <a:pt x="180217" y="187837"/>
                </a:lnTo>
                <a:lnTo>
                  <a:pt x="174898" y="184767"/>
                </a:lnTo>
                <a:close/>
                <a:moveTo>
                  <a:pt x="197147" y="184767"/>
                </a:moveTo>
                <a:lnTo>
                  <a:pt x="191828" y="187837"/>
                </a:lnTo>
                <a:lnTo>
                  <a:pt x="186509" y="184767"/>
                </a:lnTo>
                <a:close/>
                <a:moveTo>
                  <a:pt x="208789" y="184767"/>
                </a:moveTo>
                <a:lnTo>
                  <a:pt x="203470" y="187837"/>
                </a:lnTo>
                <a:lnTo>
                  <a:pt x="198151" y="184767"/>
                </a:lnTo>
                <a:close/>
                <a:moveTo>
                  <a:pt x="220370" y="184767"/>
                </a:moveTo>
                <a:lnTo>
                  <a:pt x="215051" y="187837"/>
                </a:lnTo>
                <a:lnTo>
                  <a:pt x="209731" y="184767"/>
                </a:lnTo>
                <a:close/>
                <a:moveTo>
                  <a:pt x="232011" y="184767"/>
                </a:moveTo>
                <a:lnTo>
                  <a:pt x="226692" y="187837"/>
                </a:lnTo>
                <a:lnTo>
                  <a:pt x="221373" y="184767"/>
                </a:lnTo>
                <a:close/>
                <a:moveTo>
                  <a:pt x="243622" y="184767"/>
                </a:moveTo>
                <a:lnTo>
                  <a:pt x="238303" y="187837"/>
                </a:lnTo>
                <a:lnTo>
                  <a:pt x="232984" y="184767"/>
                </a:lnTo>
                <a:close/>
                <a:moveTo>
                  <a:pt x="255264" y="184767"/>
                </a:moveTo>
                <a:lnTo>
                  <a:pt x="249945" y="187837"/>
                </a:lnTo>
                <a:lnTo>
                  <a:pt x="244626" y="184767"/>
                </a:lnTo>
                <a:close/>
                <a:moveTo>
                  <a:pt x="266875" y="184767"/>
                </a:moveTo>
                <a:lnTo>
                  <a:pt x="261556" y="187837"/>
                </a:lnTo>
                <a:lnTo>
                  <a:pt x="256237" y="184767"/>
                </a:lnTo>
                <a:close/>
                <a:moveTo>
                  <a:pt x="278517" y="184767"/>
                </a:moveTo>
                <a:lnTo>
                  <a:pt x="273198" y="187837"/>
                </a:lnTo>
                <a:lnTo>
                  <a:pt x="267878" y="184767"/>
                </a:lnTo>
                <a:close/>
                <a:moveTo>
                  <a:pt x="214" y="185132"/>
                </a:moveTo>
                <a:lnTo>
                  <a:pt x="214" y="191242"/>
                </a:lnTo>
                <a:lnTo>
                  <a:pt x="291" y="191286"/>
                </a:lnTo>
                <a:lnTo>
                  <a:pt x="291" y="191286"/>
                </a:lnTo>
                <a:cubicBezTo>
                  <a:pt x="266" y="191254"/>
                  <a:pt x="244" y="191207"/>
                  <a:pt x="244" y="191181"/>
                </a:cubicBezTo>
                <a:lnTo>
                  <a:pt x="244" y="185132"/>
                </a:lnTo>
                <a:close/>
                <a:moveTo>
                  <a:pt x="291" y="191286"/>
                </a:moveTo>
                <a:cubicBezTo>
                  <a:pt x="295" y="191292"/>
                  <a:pt x="300" y="191298"/>
                  <a:pt x="305" y="191303"/>
                </a:cubicBezTo>
                <a:lnTo>
                  <a:pt x="3116" y="192924"/>
                </a:lnTo>
                <a:lnTo>
                  <a:pt x="3116" y="192924"/>
                </a:lnTo>
                <a:lnTo>
                  <a:pt x="291" y="191286"/>
                </a:lnTo>
                <a:close/>
                <a:moveTo>
                  <a:pt x="11369" y="184980"/>
                </a:moveTo>
                <a:lnTo>
                  <a:pt x="6050" y="194190"/>
                </a:lnTo>
                <a:lnTo>
                  <a:pt x="6050" y="188081"/>
                </a:lnTo>
                <a:lnTo>
                  <a:pt x="11369" y="184980"/>
                </a:lnTo>
                <a:close/>
                <a:moveTo>
                  <a:pt x="34622" y="184980"/>
                </a:moveTo>
                <a:lnTo>
                  <a:pt x="29302" y="194190"/>
                </a:lnTo>
                <a:lnTo>
                  <a:pt x="29302" y="188081"/>
                </a:lnTo>
                <a:lnTo>
                  <a:pt x="34622" y="184980"/>
                </a:lnTo>
                <a:close/>
                <a:moveTo>
                  <a:pt x="46202" y="184980"/>
                </a:moveTo>
                <a:lnTo>
                  <a:pt x="40883" y="194190"/>
                </a:lnTo>
                <a:lnTo>
                  <a:pt x="40883" y="188081"/>
                </a:lnTo>
                <a:lnTo>
                  <a:pt x="46202" y="184980"/>
                </a:lnTo>
                <a:close/>
                <a:moveTo>
                  <a:pt x="57844" y="184980"/>
                </a:moveTo>
                <a:lnTo>
                  <a:pt x="52525" y="194190"/>
                </a:lnTo>
                <a:lnTo>
                  <a:pt x="52525" y="188081"/>
                </a:lnTo>
                <a:lnTo>
                  <a:pt x="57844" y="184980"/>
                </a:lnTo>
                <a:close/>
                <a:moveTo>
                  <a:pt x="69455" y="184980"/>
                </a:moveTo>
                <a:lnTo>
                  <a:pt x="64136" y="194190"/>
                </a:lnTo>
                <a:lnTo>
                  <a:pt x="64136" y="188081"/>
                </a:lnTo>
                <a:lnTo>
                  <a:pt x="69455" y="184980"/>
                </a:lnTo>
                <a:close/>
                <a:moveTo>
                  <a:pt x="81097" y="184980"/>
                </a:moveTo>
                <a:lnTo>
                  <a:pt x="75777" y="194190"/>
                </a:lnTo>
                <a:lnTo>
                  <a:pt x="75777" y="188081"/>
                </a:lnTo>
                <a:lnTo>
                  <a:pt x="81097" y="184980"/>
                </a:lnTo>
                <a:close/>
                <a:moveTo>
                  <a:pt x="92708" y="184980"/>
                </a:moveTo>
                <a:lnTo>
                  <a:pt x="87389" y="194190"/>
                </a:lnTo>
                <a:lnTo>
                  <a:pt x="87389" y="188081"/>
                </a:lnTo>
                <a:lnTo>
                  <a:pt x="92708" y="184980"/>
                </a:lnTo>
                <a:close/>
                <a:moveTo>
                  <a:pt x="104349" y="184980"/>
                </a:moveTo>
                <a:lnTo>
                  <a:pt x="99030" y="194190"/>
                </a:lnTo>
                <a:lnTo>
                  <a:pt x="99030" y="188081"/>
                </a:lnTo>
                <a:lnTo>
                  <a:pt x="104349" y="184980"/>
                </a:lnTo>
                <a:close/>
                <a:moveTo>
                  <a:pt x="115930" y="184980"/>
                </a:moveTo>
                <a:lnTo>
                  <a:pt x="110611" y="194190"/>
                </a:lnTo>
                <a:lnTo>
                  <a:pt x="110611" y="188081"/>
                </a:lnTo>
                <a:lnTo>
                  <a:pt x="115930" y="184980"/>
                </a:lnTo>
                <a:close/>
                <a:moveTo>
                  <a:pt x="127541" y="184980"/>
                </a:moveTo>
                <a:lnTo>
                  <a:pt x="122222" y="194190"/>
                </a:lnTo>
                <a:lnTo>
                  <a:pt x="122222" y="188081"/>
                </a:lnTo>
                <a:lnTo>
                  <a:pt x="127541" y="184980"/>
                </a:lnTo>
                <a:close/>
                <a:moveTo>
                  <a:pt x="139183" y="184980"/>
                </a:moveTo>
                <a:lnTo>
                  <a:pt x="133864" y="194190"/>
                </a:lnTo>
                <a:lnTo>
                  <a:pt x="133864" y="188081"/>
                </a:lnTo>
                <a:lnTo>
                  <a:pt x="139183" y="184980"/>
                </a:lnTo>
                <a:close/>
                <a:moveTo>
                  <a:pt x="150794" y="184980"/>
                </a:moveTo>
                <a:lnTo>
                  <a:pt x="145475" y="194190"/>
                </a:lnTo>
                <a:lnTo>
                  <a:pt x="145475" y="188081"/>
                </a:lnTo>
                <a:lnTo>
                  <a:pt x="150794" y="184980"/>
                </a:lnTo>
                <a:close/>
                <a:moveTo>
                  <a:pt x="162436" y="184980"/>
                </a:moveTo>
                <a:lnTo>
                  <a:pt x="157116" y="194190"/>
                </a:lnTo>
                <a:lnTo>
                  <a:pt x="157116" y="188081"/>
                </a:lnTo>
                <a:lnTo>
                  <a:pt x="162436" y="184980"/>
                </a:lnTo>
                <a:close/>
                <a:moveTo>
                  <a:pt x="174047" y="184980"/>
                </a:moveTo>
                <a:lnTo>
                  <a:pt x="168727" y="194190"/>
                </a:lnTo>
                <a:lnTo>
                  <a:pt x="168727" y="188081"/>
                </a:lnTo>
                <a:lnTo>
                  <a:pt x="174047" y="184980"/>
                </a:lnTo>
                <a:close/>
                <a:moveTo>
                  <a:pt x="185658" y="184980"/>
                </a:moveTo>
                <a:lnTo>
                  <a:pt x="180339" y="194190"/>
                </a:lnTo>
                <a:lnTo>
                  <a:pt x="180339" y="188081"/>
                </a:lnTo>
                <a:lnTo>
                  <a:pt x="185658" y="184980"/>
                </a:lnTo>
                <a:close/>
                <a:moveTo>
                  <a:pt x="197269" y="184980"/>
                </a:moveTo>
                <a:lnTo>
                  <a:pt x="191950" y="194190"/>
                </a:lnTo>
                <a:lnTo>
                  <a:pt x="191950" y="188081"/>
                </a:lnTo>
                <a:lnTo>
                  <a:pt x="197269" y="184980"/>
                </a:lnTo>
                <a:close/>
                <a:moveTo>
                  <a:pt x="208911" y="184980"/>
                </a:moveTo>
                <a:lnTo>
                  <a:pt x="203591" y="194190"/>
                </a:lnTo>
                <a:lnTo>
                  <a:pt x="203591" y="188081"/>
                </a:lnTo>
                <a:lnTo>
                  <a:pt x="208911" y="184980"/>
                </a:lnTo>
                <a:close/>
                <a:moveTo>
                  <a:pt x="220522" y="184980"/>
                </a:moveTo>
                <a:lnTo>
                  <a:pt x="215202" y="194190"/>
                </a:lnTo>
                <a:lnTo>
                  <a:pt x="215202" y="188081"/>
                </a:lnTo>
                <a:lnTo>
                  <a:pt x="220522" y="184980"/>
                </a:lnTo>
                <a:close/>
                <a:moveTo>
                  <a:pt x="232163" y="184980"/>
                </a:moveTo>
                <a:lnTo>
                  <a:pt x="226844" y="194190"/>
                </a:lnTo>
                <a:lnTo>
                  <a:pt x="226844" y="188081"/>
                </a:lnTo>
                <a:lnTo>
                  <a:pt x="232163" y="184980"/>
                </a:lnTo>
                <a:close/>
                <a:moveTo>
                  <a:pt x="243774" y="184980"/>
                </a:moveTo>
                <a:lnTo>
                  <a:pt x="238455" y="194190"/>
                </a:lnTo>
                <a:lnTo>
                  <a:pt x="238455" y="188081"/>
                </a:lnTo>
                <a:lnTo>
                  <a:pt x="243774" y="184980"/>
                </a:lnTo>
                <a:close/>
                <a:moveTo>
                  <a:pt x="255355" y="184980"/>
                </a:moveTo>
                <a:lnTo>
                  <a:pt x="250036" y="194190"/>
                </a:lnTo>
                <a:lnTo>
                  <a:pt x="250036" y="188081"/>
                </a:lnTo>
                <a:lnTo>
                  <a:pt x="255355" y="184980"/>
                </a:lnTo>
                <a:close/>
                <a:moveTo>
                  <a:pt x="266997" y="184980"/>
                </a:moveTo>
                <a:lnTo>
                  <a:pt x="261678" y="194190"/>
                </a:lnTo>
                <a:lnTo>
                  <a:pt x="261678" y="188081"/>
                </a:lnTo>
                <a:lnTo>
                  <a:pt x="266997" y="184980"/>
                </a:lnTo>
                <a:close/>
                <a:moveTo>
                  <a:pt x="278608" y="184980"/>
                </a:moveTo>
                <a:lnTo>
                  <a:pt x="273289" y="194190"/>
                </a:lnTo>
                <a:lnTo>
                  <a:pt x="273289" y="188081"/>
                </a:lnTo>
                <a:lnTo>
                  <a:pt x="278608" y="184980"/>
                </a:lnTo>
                <a:close/>
                <a:moveTo>
                  <a:pt x="457" y="185041"/>
                </a:moveTo>
                <a:lnTo>
                  <a:pt x="5776" y="188081"/>
                </a:lnTo>
                <a:lnTo>
                  <a:pt x="5776" y="194221"/>
                </a:lnTo>
                <a:lnTo>
                  <a:pt x="457" y="185041"/>
                </a:lnTo>
                <a:close/>
                <a:moveTo>
                  <a:pt x="12098" y="185041"/>
                </a:moveTo>
                <a:lnTo>
                  <a:pt x="17418" y="188081"/>
                </a:lnTo>
                <a:lnTo>
                  <a:pt x="17418" y="194221"/>
                </a:lnTo>
                <a:lnTo>
                  <a:pt x="12098" y="185041"/>
                </a:lnTo>
                <a:close/>
                <a:moveTo>
                  <a:pt x="22980" y="184980"/>
                </a:moveTo>
                <a:lnTo>
                  <a:pt x="17661" y="194221"/>
                </a:lnTo>
                <a:lnTo>
                  <a:pt x="17661" y="188081"/>
                </a:lnTo>
                <a:lnTo>
                  <a:pt x="22980" y="184980"/>
                </a:lnTo>
                <a:close/>
                <a:moveTo>
                  <a:pt x="23710" y="185041"/>
                </a:moveTo>
                <a:lnTo>
                  <a:pt x="29029" y="188081"/>
                </a:lnTo>
                <a:lnTo>
                  <a:pt x="29029" y="194221"/>
                </a:lnTo>
                <a:lnTo>
                  <a:pt x="23710" y="185041"/>
                </a:lnTo>
                <a:close/>
                <a:moveTo>
                  <a:pt x="35290" y="185041"/>
                </a:moveTo>
                <a:lnTo>
                  <a:pt x="40610" y="188081"/>
                </a:lnTo>
                <a:lnTo>
                  <a:pt x="40610" y="194221"/>
                </a:lnTo>
                <a:lnTo>
                  <a:pt x="35290" y="185041"/>
                </a:lnTo>
                <a:close/>
                <a:moveTo>
                  <a:pt x="46932" y="185041"/>
                </a:moveTo>
                <a:lnTo>
                  <a:pt x="52251" y="188081"/>
                </a:lnTo>
                <a:lnTo>
                  <a:pt x="52251" y="194221"/>
                </a:lnTo>
                <a:lnTo>
                  <a:pt x="46932" y="185041"/>
                </a:lnTo>
                <a:close/>
                <a:moveTo>
                  <a:pt x="58543" y="185041"/>
                </a:moveTo>
                <a:lnTo>
                  <a:pt x="63862" y="188081"/>
                </a:lnTo>
                <a:lnTo>
                  <a:pt x="63862" y="194221"/>
                </a:lnTo>
                <a:lnTo>
                  <a:pt x="58543" y="185041"/>
                </a:lnTo>
                <a:close/>
                <a:moveTo>
                  <a:pt x="70185" y="185041"/>
                </a:moveTo>
                <a:lnTo>
                  <a:pt x="75504" y="188081"/>
                </a:lnTo>
                <a:lnTo>
                  <a:pt x="75504" y="194221"/>
                </a:lnTo>
                <a:lnTo>
                  <a:pt x="70185" y="185041"/>
                </a:lnTo>
                <a:close/>
                <a:moveTo>
                  <a:pt x="81796" y="185041"/>
                </a:moveTo>
                <a:lnTo>
                  <a:pt x="87115" y="188081"/>
                </a:lnTo>
                <a:lnTo>
                  <a:pt x="87115" y="194221"/>
                </a:lnTo>
                <a:lnTo>
                  <a:pt x="81796" y="185041"/>
                </a:lnTo>
                <a:close/>
                <a:moveTo>
                  <a:pt x="93437" y="185041"/>
                </a:moveTo>
                <a:lnTo>
                  <a:pt x="98757" y="188081"/>
                </a:lnTo>
                <a:lnTo>
                  <a:pt x="98757" y="194221"/>
                </a:lnTo>
                <a:lnTo>
                  <a:pt x="93437" y="185041"/>
                </a:lnTo>
                <a:close/>
                <a:moveTo>
                  <a:pt x="105018" y="185041"/>
                </a:moveTo>
                <a:lnTo>
                  <a:pt x="110337" y="188081"/>
                </a:lnTo>
                <a:lnTo>
                  <a:pt x="110337" y="194221"/>
                </a:lnTo>
                <a:lnTo>
                  <a:pt x="105018" y="185041"/>
                </a:lnTo>
                <a:close/>
                <a:moveTo>
                  <a:pt x="116660" y="185041"/>
                </a:moveTo>
                <a:lnTo>
                  <a:pt x="121979" y="188081"/>
                </a:lnTo>
                <a:lnTo>
                  <a:pt x="121979" y="194221"/>
                </a:lnTo>
                <a:lnTo>
                  <a:pt x="116660" y="185041"/>
                </a:lnTo>
                <a:close/>
                <a:moveTo>
                  <a:pt x="128271" y="185041"/>
                </a:moveTo>
                <a:lnTo>
                  <a:pt x="133590" y="188081"/>
                </a:lnTo>
                <a:lnTo>
                  <a:pt x="133590" y="194221"/>
                </a:lnTo>
                <a:lnTo>
                  <a:pt x="128271" y="185041"/>
                </a:lnTo>
                <a:close/>
                <a:moveTo>
                  <a:pt x="139912" y="185041"/>
                </a:moveTo>
                <a:lnTo>
                  <a:pt x="145232" y="188081"/>
                </a:lnTo>
                <a:lnTo>
                  <a:pt x="145232" y="194221"/>
                </a:lnTo>
                <a:lnTo>
                  <a:pt x="139912" y="185041"/>
                </a:lnTo>
                <a:close/>
                <a:moveTo>
                  <a:pt x="151523" y="185041"/>
                </a:moveTo>
                <a:lnTo>
                  <a:pt x="156843" y="188081"/>
                </a:lnTo>
                <a:lnTo>
                  <a:pt x="156843" y="194221"/>
                </a:lnTo>
                <a:lnTo>
                  <a:pt x="151523" y="185041"/>
                </a:lnTo>
                <a:close/>
                <a:moveTo>
                  <a:pt x="163165" y="185041"/>
                </a:moveTo>
                <a:lnTo>
                  <a:pt x="168484" y="188081"/>
                </a:lnTo>
                <a:lnTo>
                  <a:pt x="168484" y="194221"/>
                </a:lnTo>
                <a:lnTo>
                  <a:pt x="163165" y="185041"/>
                </a:lnTo>
                <a:close/>
                <a:moveTo>
                  <a:pt x="174746" y="185041"/>
                </a:moveTo>
                <a:lnTo>
                  <a:pt x="180065" y="188081"/>
                </a:lnTo>
                <a:lnTo>
                  <a:pt x="180065" y="194221"/>
                </a:lnTo>
                <a:lnTo>
                  <a:pt x="174746" y="185041"/>
                </a:lnTo>
                <a:close/>
                <a:moveTo>
                  <a:pt x="186357" y="185041"/>
                </a:moveTo>
                <a:lnTo>
                  <a:pt x="191676" y="188081"/>
                </a:lnTo>
                <a:lnTo>
                  <a:pt x="191676" y="194221"/>
                </a:lnTo>
                <a:lnTo>
                  <a:pt x="186357" y="185041"/>
                </a:lnTo>
                <a:close/>
                <a:moveTo>
                  <a:pt x="197999" y="185041"/>
                </a:moveTo>
                <a:lnTo>
                  <a:pt x="203318" y="188081"/>
                </a:lnTo>
                <a:lnTo>
                  <a:pt x="203318" y="194221"/>
                </a:lnTo>
                <a:lnTo>
                  <a:pt x="197999" y="185041"/>
                </a:lnTo>
                <a:close/>
                <a:moveTo>
                  <a:pt x="209610" y="185041"/>
                </a:moveTo>
                <a:lnTo>
                  <a:pt x="214929" y="188111"/>
                </a:lnTo>
                <a:lnTo>
                  <a:pt x="214929" y="194251"/>
                </a:lnTo>
                <a:lnTo>
                  <a:pt x="209610" y="185041"/>
                </a:lnTo>
                <a:close/>
                <a:moveTo>
                  <a:pt x="221251" y="185041"/>
                </a:moveTo>
                <a:lnTo>
                  <a:pt x="226570" y="188111"/>
                </a:lnTo>
                <a:lnTo>
                  <a:pt x="226570" y="194251"/>
                </a:lnTo>
                <a:lnTo>
                  <a:pt x="221251" y="185041"/>
                </a:lnTo>
                <a:close/>
                <a:moveTo>
                  <a:pt x="232862" y="185041"/>
                </a:moveTo>
                <a:lnTo>
                  <a:pt x="238182" y="188111"/>
                </a:lnTo>
                <a:lnTo>
                  <a:pt x="238182" y="194251"/>
                </a:lnTo>
                <a:lnTo>
                  <a:pt x="232862" y="185041"/>
                </a:lnTo>
                <a:close/>
                <a:moveTo>
                  <a:pt x="244474" y="185041"/>
                </a:moveTo>
                <a:lnTo>
                  <a:pt x="249793" y="188111"/>
                </a:lnTo>
                <a:lnTo>
                  <a:pt x="249793" y="194251"/>
                </a:lnTo>
                <a:lnTo>
                  <a:pt x="244474" y="185041"/>
                </a:lnTo>
                <a:close/>
                <a:moveTo>
                  <a:pt x="256085" y="185041"/>
                </a:moveTo>
                <a:lnTo>
                  <a:pt x="261404" y="188111"/>
                </a:lnTo>
                <a:lnTo>
                  <a:pt x="261404" y="194251"/>
                </a:lnTo>
                <a:lnTo>
                  <a:pt x="256085" y="185041"/>
                </a:lnTo>
                <a:close/>
                <a:moveTo>
                  <a:pt x="267726" y="185041"/>
                </a:moveTo>
                <a:lnTo>
                  <a:pt x="273046" y="188111"/>
                </a:lnTo>
                <a:lnTo>
                  <a:pt x="273046" y="194251"/>
                </a:lnTo>
                <a:lnTo>
                  <a:pt x="267726" y="185041"/>
                </a:lnTo>
                <a:close/>
                <a:moveTo>
                  <a:pt x="3116" y="192924"/>
                </a:moveTo>
                <a:lnTo>
                  <a:pt x="5563" y="194342"/>
                </a:lnTo>
                <a:lnTo>
                  <a:pt x="5557" y="194332"/>
                </a:lnTo>
                <a:lnTo>
                  <a:pt x="5557" y="194332"/>
                </a:lnTo>
                <a:lnTo>
                  <a:pt x="3116" y="192924"/>
                </a:lnTo>
                <a:close/>
                <a:moveTo>
                  <a:pt x="11855" y="185102"/>
                </a:moveTo>
                <a:lnTo>
                  <a:pt x="17174" y="194342"/>
                </a:lnTo>
                <a:lnTo>
                  <a:pt x="11855" y="191272"/>
                </a:lnTo>
                <a:lnTo>
                  <a:pt x="11855" y="185102"/>
                </a:lnTo>
                <a:close/>
                <a:moveTo>
                  <a:pt x="23497" y="185102"/>
                </a:moveTo>
                <a:lnTo>
                  <a:pt x="28816" y="194342"/>
                </a:lnTo>
                <a:lnTo>
                  <a:pt x="23497" y="191272"/>
                </a:lnTo>
                <a:lnTo>
                  <a:pt x="23497" y="185102"/>
                </a:lnTo>
                <a:close/>
                <a:moveTo>
                  <a:pt x="35078" y="185102"/>
                </a:moveTo>
                <a:lnTo>
                  <a:pt x="40397" y="194342"/>
                </a:lnTo>
                <a:lnTo>
                  <a:pt x="35078" y="191272"/>
                </a:lnTo>
                <a:lnTo>
                  <a:pt x="35078" y="185102"/>
                </a:lnTo>
                <a:close/>
                <a:moveTo>
                  <a:pt x="46689" y="185102"/>
                </a:moveTo>
                <a:lnTo>
                  <a:pt x="52008" y="194342"/>
                </a:lnTo>
                <a:lnTo>
                  <a:pt x="46689" y="191272"/>
                </a:lnTo>
                <a:lnTo>
                  <a:pt x="46689" y="185102"/>
                </a:lnTo>
                <a:close/>
                <a:moveTo>
                  <a:pt x="58330" y="185102"/>
                </a:moveTo>
                <a:lnTo>
                  <a:pt x="63650" y="194342"/>
                </a:lnTo>
                <a:lnTo>
                  <a:pt x="58330" y="191272"/>
                </a:lnTo>
                <a:lnTo>
                  <a:pt x="58330" y="185102"/>
                </a:lnTo>
                <a:close/>
                <a:moveTo>
                  <a:pt x="69941" y="185132"/>
                </a:moveTo>
                <a:lnTo>
                  <a:pt x="75261" y="194342"/>
                </a:lnTo>
                <a:lnTo>
                  <a:pt x="69941" y="191242"/>
                </a:lnTo>
                <a:lnTo>
                  <a:pt x="69941" y="185132"/>
                </a:lnTo>
                <a:close/>
                <a:moveTo>
                  <a:pt x="81583" y="185132"/>
                </a:moveTo>
                <a:lnTo>
                  <a:pt x="86902" y="194342"/>
                </a:lnTo>
                <a:lnTo>
                  <a:pt x="81583" y="191242"/>
                </a:lnTo>
                <a:lnTo>
                  <a:pt x="81583" y="185132"/>
                </a:lnTo>
                <a:close/>
                <a:moveTo>
                  <a:pt x="93194" y="185132"/>
                </a:moveTo>
                <a:lnTo>
                  <a:pt x="98513" y="194342"/>
                </a:lnTo>
                <a:lnTo>
                  <a:pt x="93194" y="191242"/>
                </a:lnTo>
                <a:lnTo>
                  <a:pt x="93194" y="185132"/>
                </a:lnTo>
                <a:close/>
                <a:moveTo>
                  <a:pt x="104836" y="185132"/>
                </a:moveTo>
                <a:lnTo>
                  <a:pt x="110155" y="194342"/>
                </a:lnTo>
                <a:lnTo>
                  <a:pt x="104836" y="191242"/>
                </a:lnTo>
                <a:lnTo>
                  <a:pt x="104836" y="185132"/>
                </a:lnTo>
                <a:close/>
                <a:moveTo>
                  <a:pt x="116416" y="185132"/>
                </a:moveTo>
                <a:lnTo>
                  <a:pt x="121736" y="194342"/>
                </a:lnTo>
                <a:lnTo>
                  <a:pt x="116416" y="191242"/>
                </a:lnTo>
                <a:lnTo>
                  <a:pt x="116416" y="185132"/>
                </a:lnTo>
                <a:close/>
                <a:moveTo>
                  <a:pt x="128058" y="185132"/>
                </a:moveTo>
                <a:lnTo>
                  <a:pt x="133377" y="194342"/>
                </a:lnTo>
                <a:lnTo>
                  <a:pt x="128058" y="191242"/>
                </a:lnTo>
                <a:lnTo>
                  <a:pt x="128058" y="185132"/>
                </a:lnTo>
                <a:close/>
                <a:moveTo>
                  <a:pt x="139669" y="185132"/>
                </a:moveTo>
                <a:lnTo>
                  <a:pt x="144988" y="194342"/>
                </a:lnTo>
                <a:lnTo>
                  <a:pt x="139669" y="191242"/>
                </a:lnTo>
                <a:lnTo>
                  <a:pt x="139669" y="185132"/>
                </a:lnTo>
                <a:close/>
                <a:moveTo>
                  <a:pt x="151311" y="185132"/>
                </a:moveTo>
                <a:lnTo>
                  <a:pt x="156630" y="194342"/>
                </a:lnTo>
                <a:lnTo>
                  <a:pt x="151311" y="191242"/>
                </a:lnTo>
                <a:lnTo>
                  <a:pt x="151311" y="185132"/>
                </a:lnTo>
                <a:close/>
                <a:moveTo>
                  <a:pt x="162922" y="185132"/>
                </a:moveTo>
                <a:lnTo>
                  <a:pt x="168241" y="194342"/>
                </a:lnTo>
                <a:lnTo>
                  <a:pt x="162922" y="191242"/>
                </a:lnTo>
                <a:lnTo>
                  <a:pt x="162922" y="185132"/>
                </a:lnTo>
                <a:close/>
                <a:moveTo>
                  <a:pt x="174503" y="185132"/>
                </a:moveTo>
                <a:lnTo>
                  <a:pt x="179822" y="194342"/>
                </a:lnTo>
                <a:lnTo>
                  <a:pt x="174503" y="191242"/>
                </a:lnTo>
                <a:lnTo>
                  <a:pt x="174503" y="185132"/>
                </a:lnTo>
                <a:close/>
                <a:moveTo>
                  <a:pt x="186144" y="185132"/>
                </a:moveTo>
                <a:lnTo>
                  <a:pt x="191463" y="194342"/>
                </a:lnTo>
                <a:lnTo>
                  <a:pt x="186144" y="191242"/>
                </a:lnTo>
                <a:lnTo>
                  <a:pt x="186144" y="185132"/>
                </a:lnTo>
                <a:close/>
                <a:moveTo>
                  <a:pt x="197755" y="185132"/>
                </a:moveTo>
                <a:lnTo>
                  <a:pt x="203075" y="194342"/>
                </a:lnTo>
                <a:lnTo>
                  <a:pt x="197755" y="191242"/>
                </a:lnTo>
                <a:lnTo>
                  <a:pt x="197755" y="185132"/>
                </a:lnTo>
                <a:close/>
                <a:moveTo>
                  <a:pt x="209397" y="185132"/>
                </a:moveTo>
                <a:lnTo>
                  <a:pt x="214716" y="194342"/>
                </a:lnTo>
                <a:lnTo>
                  <a:pt x="209397" y="191242"/>
                </a:lnTo>
                <a:lnTo>
                  <a:pt x="209397" y="185132"/>
                </a:lnTo>
                <a:close/>
                <a:moveTo>
                  <a:pt x="221008" y="185132"/>
                </a:moveTo>
                <a:lnTo>
                  <a:pt x="226327" y="194342"/>
                </a:lnTo>
                <a:lnTo>
                  <a:pt x="221008" y="191303"/>
                </a:lnTo>
                <a:lnTo>
                  <a:pt x="221008" y="185132"/>
                </a:lnTo>
                <a:close/>
                <a:moveTo>
                  <a:pt x="232650" y="185132"/>
                </a:moveTo>
                <a:lnTo>
                  <a:pt x="237969" y="194342"/>
                </a:lnTo>
                <a:lnTo>
                  <a:pt x="232650" y="191303"/>
                </a:lnTo>
                <a:lnTo>
                  <a:pt x="232650" y="185132"/>
                </a:lnTo>
                <a:close/>
                <a:moveTo>
                  <a:pt x="244230" y="185132"/>
                </a:moveTo>
                <a:lnTo>
                  <a:pt x="249550" y="194342"/>
                </a:lnTo>
                <a:lnTo>
                  <a:pt x="244230" y="191303"/>
                </a:lnTo>
                <a:lnTo>
                  <a:pt x="244230" y="185132"/>
                </a:lnTo>
                <a:close/>
                <a:moveTo>
                  <a:pt x="255872" y="185132"/>
                </a:moveTo>
                <a:lnTo>
                  <a:pt x="261191" y="194342"/>
                </a:lnTo>
                <a:lnTo>
                  <a:pt x="255872" y="191303"/>
                </a:lnTo>
                <a:lnTo>
                  <a:pt x="255872" y="185132"/>
                </a:lnTo>
                <a:close/>
                <a:moveTo>
                  <a:pt x="267483" y="185132"/>
                </a:moveTo>
                <a:lnTo>
                  <a:pt x="272802" y="194342"/>
                </a:lnTo>
                <a:lnTo>
                  <a:pt x="267483" y="191303"/>
                </a:lnTo>
                <a:lnTo>
                  <a:pt x="267483" y="185132"/>
                </a:lnTo>
                <a:close/>
                <a:moveTo>
                  <a:pt x="34834" y="185132"/>
                </a:moveTo>
                <a:lnTo>
                  <a:pt x="34834" y="191303"/>
                </a:lnTo>
                <a:lnTo>
                  <a:pt x="29515" y="194372"/>
                </a:lnTo>
                <a:lnTo>
                  <a:pt x="29515" y="194372"/>
                </a:lnTo>
                <a:lnTo>
                  <a:pt x="34834" y="185132"/>
                </a:lnTo>
                <a:close/>
                <a:moveTo>
                  <a:pt x="69698" y="185132"/>
                </a:moveTo>
                <a:lnTo>
                  <a:pt x="69698" y="191303"/>
                </a:lnTo>
                <a:lnTo>
                  <a:pt x="64379" y="194372"/>
                </a:lnTo>
                <a:lnTo>
                  <a:pt x="64379" y="194372"/>
                </a:lnTo>
                <a:lnTo>
                  <a:pt x="69698" y="185132"/>
                </a:lnTo>
                <a:close/>
                <a:moveTo>
                  <a:pt x="81309" y="185132"/>
                </a:moveTo>
                <a:lnTo>
                  <a:pt x="81309" y="191303"/>
                </a:lnTo>
                <a:lnTo>
                  <a:pt x="75990" y="194372"/>
                </a:lnTo>
                <a:lnTo>
                  <a:pt x="75990" y="194372"/>
                </a:lnTo>
                <a:lnTo>
                  <a:pt x="81309" y="185132"/>
                </a:lnTo>
                <a:close/>
                <a:moveTo>
                  <a:pt x="92951" y="185132"/>
                </a:moveTo>
                <a:lnTo>
                  <a:pt x="92951" y="191303"/>
                </a:lnTo>
                <a:lnTo>
                  <a:pt x="87632" y="194372"/>
                </a:lnTo>
                <a:lnTo>
                  <a:pt x="87632" y="194372"/>
                </a:lnTo>
                <a:lnTo>
                  <a:pt x="92951" y="185132"/>
                </a:lnTo>
                <a:close/>
                <a:moveTo>
                  <a:pt x="104562" y="185132"/>
                </a:moveTo>
                <a:lnTo>
                  <a:pt x="104562" y="191303"/>
                </a:lnTo>
                <a:lnTo>
                  <a:pt x="99243" y="194372"/>
                </a:lnTo>
                <a:lnTo>
                  <a:pt x="99243" y="194372"/>
                </a:lnTo>
                <a:lnTo>
                  <a:pt x="104562" y="185132"/>
                </a:lnTo>
                <a:close/>
                <a:moveTo>
                  <a:pt x="116143" y="185132"/>
                </a:moveTo>
                <a:lnTo>
                  <a:pt x="116143" y="191303"/>
                </a:lnTo>
                <a:lnTo>
                  <a:pt x="110824" y="194372"/>
                </a:lnTo>
                <a:lnTo>
                  <a:pt x="110824" y="194372"/>
                </a:lnTo>
                <a:lnTo>
                  <a:pt x="116143" y="185132"/>
                </a:lnTo>
                <a:close/>
                <a:moveTo>
                  <a:pt x="127784" y="185132"/>
                </a:moveTo>
                <a:lnTo>
                  <a:pt x="127784" y="191303"/>
                </a:lnTo>
                <a:lnTo>
                  <a:pt x="122465" y="194372"/>
                </a:lnTo>
                <a:lnTo>
                  <a:pt x="122465" y="194372"/>
                </a:lnTo>
                <a:lnTo>
                  <a:pt x="127784" y="185132"/>
                </a:lnTo>
                <a:close/>
                <a:moveTo>
                  <a:pt x="139396" y="185132"/>
                </a:moveTo>
                <a:lnTo>
                  <a:pt x="139396" y="191303"/>
                </a:lnTo>
                <a:lnTo>
                  <a:pt x="134076" y="194372"/>
                </a:lnTo>
                <a:lnTo>
                  <a:pt x="134076" y="194372"/>
                </a:lnTo>
                <a:lnTo>
                  <a:pt x="139396" y="185132"/>
                </a:lnTo>
                <a:close/>
                <a:moveTo>
                  <a:pt x="151037" y="185132"/>
                </a:moveTo>
                <a:lnTo>
                  <a:pt x="151037" y="191303"/>
                </a:lnTo>
                <a:lnTo>
                  <a:pt x="145718" y="194372"/>
                </a:lnTo>
                <a:lnTo>
                  <a:pt x="145718" y="194372"/>
                </a:lnTo>
                <a:lnTo>
                  <a:pt x="151037" y="185132"/>
                </a:lnTo>
                <a:close/>
                <a:moveTo>
                  <a:pt x="162648" y="185132"/>
                </a:moveTo>
                <a:lnTo>
                  <a:pt x="162648" y="191303"/>
                </a:lnTo>
                <a:lnTo>
                  <a:pt x="157329" y="194372"/>
                </a:lnTo>
                <a:lnTo>
                  <a:pt x="157329" y="194372"/>
                </a:lnTo>
                <a:lnTo>
                  <a:pt x="162648" y="185132"/>
                </a:lnTo>
                <a:close/>
                <a:moveTo>
                  <a:pt x="174290" y="185132"/>
                </a:moveTo>
                <a:lnTo>
                  <a:pt x="174290" y="191303"/>
                </a:lnTo>
                <a:lnTo>
                  <a:pt x="168971" y="194372"/>
                </a:lnTo>
                <a:lnTo>
                  <a:pt x="168971" y="194372"/>
                </a:lnTo>
                <a:lnTo>
                  <a:pt x="174290" y="185132"/>
                </a:lnTo>
                <a:close/>
                <a:moveTo>
                  <a:pt x="185871" y="185193"/>
                </a:moveTo>
                <a:lnTo>
                  <a:pt x="185871" y="191303"/>
                </a:lnTo>
                <a:lnTo>
                  <a:pt x="180551" y="194372"/>
                </a:lnTo>
                <a:lnTo>
                  <a:pt x="180551" y="194372"/>
                </a:lnTo>
                <a:lnTo>
                  <a:pt x="185871" y="185193"/>
                </a:lnTo>
                <a:close/>
                <a:moveTo>
                  <a:pt x="197512" y="185132"/>
                </a:moveTo>
                <a:lnTo>
                  <a:pt x="197512" y="191303"/>
                </a:lnTo>
                <a:lnTo>
                  <a:pt x="192193" y="194372"/>
                </a:lnTo>
                <a:lnTo>
                  <a:pt x="192193" y="194372"/>
                </a:lnTo>
                <a:lnTo>
                  <a:pt x="197512" y="185132"/>
                </a:lnTo>
                <a:close/>
                <a:moveTo>
                  <a:pt x="209123" y="185132"/>
                </a:moveTo>
                <a:lnTo>
                  <a:pt x="209123" y="191303"/>
                </a:lnTo>
                <a:lnTo>
                  <a:pt x="203804" y="194372"/>
                </a:lnTo>
                <a:lnTo>
                  <a:pt x="203804" y="194372"/>
                </a:lnTo>
                <a:lnTo>
                  <a:pt x="209123" y="185132"/>
                </a:lnTo>
                <a:close/>
                <a:moveTo>
                  <a:pt x="220765" y="185193"/>
                </a:moveTo>
                <a:lnTo>
                  <a:pt x="220765" y="191303"/>
                </a:lnTo>
                <a:lnTo>
                  <a:pt x="215446" y="194372"/>
                </a:lnTo>
                <a:lnTo>
                  <a:pt x="215446" y="194372"/>
                </a:lnTo>
                <a:lnTo>
                  <a:pt x="220765" y="185193"/>
                </a:lnTo>
                <a:close/>
                <a:moveTo>
                  <a:pt x="243957" y="185193"/>
                </a:moveTo>
                <a:lnTo>
                  <a:pt x="243957" y="191303"/>
                </a:lnTo>
                <a:lnTo>
                  <a:pt x="238638" y="194372"/>
                </a:lnTo>
                <a:lnTo>
                  <a:pt x="238638" y="194372"/>
                </a:lnTo>
                <a:lnTo>
                  <a:pt x="243957" y="185193"/>
                </a:lnTo>
                <a:close/>
                <a:moveTo>
                  <a:pt x="255598" y="185193"/>
                </a:moveTo>
                <a:lnTo>
                  <a:pt x="255598" y="191303"/>
                </a:lnTo>
                <a:lnTo>
                  <a:pt x="250279" y="194372"/>
                </a:lnTo>
                <a:lnTo>
                  <a:pt x="250279" y="194372"/>
                </a:lnTo>
                <a:lnTo>
                  <a:pt x="255598" y="185193"/>
                </a:lnTo>
                <a:close/>
                <a:moveTo>
                  <a:pt x="11582" y="185132"/>
                </a:moveTo>
                <a:lnTo>
                  <a:pt x="11582" y="191303"/>
                </a:lnTo>
                <a:lnTo>
                  <a:pt x="6262" y="194372"/>
                </a:lnTo>
                <a:lnTo>
                  <a:pt x="11582" y="185132"/>
                </a:lnTo>
                <a:close/>
                <a:moveTo>
                  <a:pt x="23223" y="185193"/>
                </a:moveTo>
                <a:lnTo>
                  <a:pt x="23223" y="191303"/>
                </a:lnTo>
                <a:lnTo>
                  <a:pt x="17904" y="194372"/>
                </a:lnTo>
                <a:lnTo>
                  <a:pt x="23223" y="185193"/>
                </a:lnTo>
                <a:close/>
                <a:moveTo>
                  <a:pt x="46446" y="185132"/>
                </a:moveTo>
                <a:lnTo>
                  <a:pt x="46446" y="191303"/>
                </a:lnTo>
                <a:lnTo>
                  <a:pt x="41126" y="194372"/>
                </a:lnTo>
                <a:lnTo>
                  <a:pt x="46446" y="185132"/>
                </a:lnTo>
                <a:close/>
                <a:moveTo>
                  <a:pt x="58057" y="185132"/>
                </a:moveTo>
                <a:lnTo>
                  <a:pt x="58057" y="191303"/>
                </a:lnTo>
                <a:lnTo>
                  <a:pt x="52737" y="194372"/>
                </a:lnTo>
                <a:lnTo>
                  <a:pt x="58057" y="185132"/>
                </a:lnTo>
                <a:close/>
                <a:moveTo>
                  <a:pt x="232376" y="185193"/>
                </a:moveTo>
                <a:lnTo>
                  <a:pt x="232376" y="191303"/>
                </a:lnTo>
                <a:lnTo>
                  <a:pt x="227057" y="194372"/>
                </a:lnTo>
                <a:lnTo>
                  <a:pt x="232376" y="185193"/>
                </a:lnTo>
                <a:close/>
                <a:moveTo>
                  <a:pt x="267210" y="185193"/>
                </a:moveTo>
                <a:lnTo>
                  <a:pt x="267210" y="191303"/>
                </a:lnTo>
                <a:lnTo>
                  <a:pt x="261890" y="194372"/>
                </a:lnTo>
                <a:lnTo>
                  <a:pt x="267210" y="185193"/>
                </a:lnTo>
                <a:close/>
                <a:moveTo>
                  <a:pt x="278851" y="185193"/>
                </a:moveTo>
                <a:lnTo>
                  <a:pt x="278851" y="191303"/>
                </a:lnTo>
                <a:lnTo>
                  <a:pt x="273532" y="194372"/>
                </a:lnTo>
                <a:lnTo>
                  <a:pt x="278851" y="185193"/>
                </a:lnTo>
                <a:close/>
                <a:moveTo>
                  <a:pt x="69850" y="191485"/>
                </a:moveTo>
                <a:lnTo>
                  <a:pt x="75169" y="194555"/>
                </a:lnTo>
                <a:lnTo>
                  <a:pt x="64531" y="194555"/>
                </a:lnTo>
                <a:lnTo>
                  <a:pt x="69850" y="191485"/>
                </a:lnTo>
                <a:close/>
                <a:moveTo>
                  <a:pt x="81431" y="191485"/>
                </a:moveTo>
                <a:lnTo>
                  <a:pt x="86750" y="194555"/>
                </a:lnTo>
                <a:lnTo>
                  <a:pt x="76112" y="194555"/>
                </a:lnTo>
                <a:lnTo>
                  <a:pt x="81431" y="191485"/>
                </a:lnTo>
                <a:close/>
                <a:moveTo>
                  <a:pt x="93042" y="191485"/>
                </a:moveTo>
                <a:lnTo>
                  <a:pt x="98361" y="194555"/>
                </a:lnTo>
                <a:lnTo>
                  <a:pt x="87723" y="194555"/>
                </a:lnTo>
                <a:lnTo>
                  <a:pt x="93042" y="191485"/>
                </a:lnTo>
                <a:close/>
                <a:moveTo>
                  <a:pt x="104684" y="191485"/>
                </a:moveTo>
                <a:lnTo>
                  <a:pt x="110003" y="194555"/>
                </a:lnTo>
                <a:lnTo>
                  <a:pt x="99364" y="194555"/>
                </a:lnTo>
                <a:lnTo>
                  <a:pt x="104684" y="191485"/>
                </a:lnTo>
                <a:close/>
                <a:moveTo>
                  <a:pt x="116295" y="191485"/>
                </a:moveTo>
                <a:lnTo>
                  <a:pt x="121614" y="194555"/>
                </a:lnTo>
                <a:lnTo>
                  <a:pt x="110976" y="194555"/>
                </a:lnTo>
                <a:lnTo>
                  <a:pt x="116295" y="191485"/>
                </a:lnTo>
                <a:close/>
                <a:moveTo>
                  <a:pt x="127936" y="191485"/>
                </a:moveTo>
                <a:lnTo>
                  <a:pt x="133256" y="194555"/>
                </a:lnTo>
                <a:lnTo>
                  <a:pt x="122617" y="194555"/>
                </a:lnTo>
                <a:lnTo>
                  <a:pt x="127936" y="191485"/>
                </a:lnTo>
                <a:close/>
                <a:moveTo>
                  <a:pt x="139548" y="191485"/>
                </a:moveTo>
                <a:lnTo>
                  <a:pt x="144867" y="194555"/>
                </a:lnTo>
                <a:lnTo>
                  <a:pt x="134228" y="194555"/>
                </a:lnTo>
                <a:lnTo>
                  <a:pt x="139548" y="191485"/>
                </a:lnTo>
                <a:close/>
                <a:moveTo>
                  <a:pt x="151159" y="191485"/>
                </a:moveTo>
                <a:lnTo>
                  <a:pt x="156478" y="194555"/>
                </a:lnTo>
                <a:lnTo>
                  <a:pt x="145840" y="194555"/>
                </a:lnTo>
                <a:lnTo>
                  <a:pt x="151159" y="191485"/>
                </a:lnTo>
                <a:close/>
                <a:moveTo>
                  <a:pt x="162770" y="191485"/>
                </a:moveTo>
                <a:lnTo>
                  <a:pt x="168089" y="194555"/>
                </a:lnTo>
                <a:lnTo>
                  <a:pt x="157451" y="194555"/>
                </a:lnTo>
                <a:lnTo>
                  <a:pt x="162770" y="191485"/>
                </a:lnTo>
                <a:close/>
                <a:moveTo>
                  <a:pt x="174411" y="191485"/>
                </a:moveTo>
                <a:lnTo>
                  <a:pt x="179731" y="194555"/>
                </a:lnTo>
                <a:lnTo>
                  <a:pt x="169092" y="194555"/>
                </a:lnTo>
                <a:lnTo>
                  <a:pt x="174411" y="191485"/>
                </a:lnTo>
                <a:close/>
                <a:moveTo>
                  <a:pt x="186023" y="191485"/>
                </a:moveTo>
                <a:lnTo>
                  <a:pt x="191342" y="194555"/>
                </a:lnTo>
                <a:lnTo>
                  <a:pt x="180703" y="194555"/>
                </a:lnTo>
                <a:lnTo>
                  <a:pt x="186023" y="191485"/>
                </a:lnTo>
                <a:close/>
                <a:moveTo>
                  <a:pt x="197634" y="191485"/>
                </a:moveTo>
                <a:lnTo>
                  <a:pt x="202953" y="194555"/>
                </a:lnTo>
                <a:lnTo>
                  <a:pt x="192345" y="194555"/>
                </a:lnTo>
                <a:lnTo>
                  <a:pt x="197634" y="191485"/>
                </a:lnTo>
                <a:close/>
                <a:moveTo>
                  <a:pt x="209275" y="191485"/>
                </a:moveTo>
                <a:lnTo>
                  <a:pt x="214595" y="194555"/>
                </a:lnTo>
                <a:lnTo>
                  <a:pt x="203956" y="194555"/>
                </a:lnTo>
                <a:lnTo>
                  <a:pt x="209275" y="191485"/>
                </a:lnTo>
                <a:close/>
                <a:moveTo>
                  <a:pt x="220856" y="191485"/>
                </a:moveTo>
                <a:lnTo>
                  <a:pt x="226175" y="194555"/>
                </a:lnTo>
                <a:lnTo>
                  <a:pt x="215537" y="194555"/>
                </a:lnTo>
                <a:lnTo>
                  <a:pt x="220856" y="191485"/>
                </a:lnTo>
                <a:close/>
                <a:moveTo>
                  <a:pt x="232498" y="191485"/>
                </a:moveTo>
                <a:lnTo>
                  <a:pt x="237817" y="194555"/>
                </a:lnTo>
                <a:lnTo>
                  <a:pt x="227178" y="194555"/>
                </a:lnTo>
                <a:lnTo>
                  <a:pt x="232498" y="191485"/>
                </a:lnTo>
                <a:close/>
                <a:moveTo>
                  <a:pt x="244109" y="191485"/>
                </a:moveTo>
                <a:lnTo>
                  <a:pt x="249428" y="194555"/>
                </a:lnTo>
                <a:lnTo>
                  <a:pt x="238790" y="194555"/>
                </a:lnTo>
                <a:lnTo>
                  <a:pt x="244109" y="191485"/>
                </a:lnTo>
                <a:close/>
                <a:moveTo>
                  <a:pt x="255750" y="191485"/>
                </a:moveTo>
                <a:lnTo>
                  <a:pt x="261070" y="194555"/>
                </a:lnTo>
                <a:lnTo>
                  <a:pt x="250431" y="194555"/>
                </a:lnTo>
                <a:lnTo>
                  <a:pt x="255750" y="191485"/>
                </a:lnTo>
                <a:close/>
                <a:moveTo>
                  <a:pt x="267362" y="191485"/>
                </a:moveTo>
                <a:lnTo>
                  <a:pt x="272681" y="194555"/>
                </a:lnTo>
                <a:lnTo>
                  <a:pt x="262042" y="194555"/>
                </a:lnTo>
                <a:lnTo>
                  <a:pt x="267362" y="191485"/>
                </a:lnTo>
                <a:close/>
                <a:moveTo>
                  <a:pt x="279003" y="191485"/>
                </a:moveTo>
                <a:lnTo>
                  <a:pt x="284322" y="194555"/>
                </a:lnTo>
                <a:lnTo>
                  <a:pt x="273684" y="194555"/>
                </a:lnTo>
                <a:lnTo>
                  <a:pt x="279003" y="191485"/>
                </a:lnTo>
                <a:close/>
                <a:moveTo>
                  <a:pt x="11703" y="191515"/>
                </a:moveTo>
                <a:lnTo>
                  <a:pt x="17023" y="194616"/>
                </a:lnTo>
                <a:lnTo>
                  <a:pt x="6384" y="194616"/>
                </a:lnTo>
                <a:lnTo>
                  <a:pt x="11703" y="191515"/>
                </a:lnTo>
                <a:close/>
                <a:moveTo>
                  <a:pt x="23345" y="191515"/>
                </a:moveTo>
                <a:lnTo>
                  <a:pt x="28664" y="194616"/>
                </a:lnTo>
                <a:lnTo>
                  <a:pt x="18026" y="194616"/>
                </a:lnTo>
                <a:lnTo>
                  <a:pt x="23345" y="191515"/>
                </a:lnTo>
                <a:close/>
                <a:moveTo>
                  <a:pt x="34956" y="191515"/>
                </a:moveTo>
                <a:lnTo>
                  <a:pt x="40275" y="194616"/>
                </a:lnTo>
                <a:lnTo>
                  <a:pt x="29637" y="194616"/>
                </a:lnTo>
                <a:lnTo>
                  <a:pt x="34956" y="191515"/>
                </a:lnTo>
                <a:close/>
                <a:moveTo>
                  <a:pt x="46598" y="191515"/>
                </a:moveTo>
                <a:lnTo>
                  <a:pt x="51886" y="194616"/>
                </a:lnTo>
                <a:lnTo>
                  <a:pt x="41248" y="194616"/>
                </a:lnTo>
                <a:lnTo>
                  <a:pt x="46598" y="191515"/>
                </a:lnTo>
                <a:close/>
                <a:moveTo>
                  <a:pt x="58209" y="191515"/>
                </a:moveTo>
                <a:lnTo>
                  <a:pt x="63528" y="194616"/>
                </a:lnTo>
                <a:lnTo>
                  <a:pt x="52889" y="194616"/>
                </a:lnTo>
                <a:lnTo>
                  <a:pt x="58209" y="191515"/>
                </a:lnTo>
                <a:close/>
                <a:moveTo>
                  <a:pt x="17023" y="194828"/>
                </a:moveTo>
                <a:lnTo>
                  <a:pt x="11703" y="197898"/>
                </a:lnTo>
                <a:lnTo>
                  <a:pt x="6384" y="194828"/>
                </a:lnTo>
                <a:close/>
                <a:moveTo>
                  <a:pt x="28664" y="194828"/>
                </a:moveTo>
                <a:lnTo>
                  <a:pt x="23345" y="197898"/>
                </a:lnTo>
                <a:lnTo>
                  <a:pt x="18026" y="194828"/>
                </a:lnTo>
                <a:close/>
                <a:moveTo>
                  <a:pt x="40275" y="194828"/>
                </a:moveTo>
                <a:lnTo>
                  <a:pt x="34956" y="197898"/>
                </a:lnTo>
                <a:lnTo>
                  <a:pt x="29637" y="194828"/>
                </a:lnTo>
                <a:close/>
                <a:moveTo>
                  <a:pt x="51886" y="194828"/>
                </a:moveTo>
                <a:lnTo>
                  <a:pt x="46567" y="197898"/>
                </a:lnTo>
                <a:lnTo>
                  <a:pt x="41248" y="194828"/>
                </a:lnTo>
                <a:close/>
                <a:moveTo>
                  <a:pt x="63528" y="194828"/>
                </a:moveTo>
                <a:lnTo>
                  <a:pt x="58209" y="197898"/>
                </a:lnTo>
                <a:lnTo>
                  <a:pt x="52889" y="194828"/>
                </a:lnTo>
                <a:close/>
                <a:moveTo>
                  <a:pt x="75169" y="194828"/>
                </a:moveTo>
                <a:lnTo>
                  <a:pt x="69850" y="197898"/>
                </a:lnTo>
                <a:lnTo>
                  <a:pt x="64531" y="194828"/>
                </a:lnTo>
                <a:close/>
                <a:moveTo>
                  <a:pt x="86750" y="194828"/>
                </a:moveTo>
                <a:lnTo>
                  <a:pt x="81431" y="197898"/>
                </a:lnTo>
                <a:lnTo>
                  <a:pt x="76112" y="194828"/>
                </a:lnTo>
                <a:close/>
                <a:moveTo>
                  <a:pt x="98361" y="194828"/>
                </a:moveTo>
                <a:lnTo>
                  <a:pt x="93042" y="197898"/>
                </a:lnTo>
                <a:lnTo>
                  <a:pt x="87723" y="194828"/>
                </a:lnTo>
                <a:close/>
                <a:moveTo>
                  <a:pt x="110003" y="194828"/>
                </a:moveTo>
                <a:lnTo>
                  <a:pt x="104684" y="197898"/>
                </a:lnTo>
                <a:lnTo>
                  <a:pt x="99364" y="194828"/>
                </a:lnTo>
                <a:close/>
                <a:moveTo>
                  <a:pt x="121614" y="194828"/>
                </a:moveTo>
                <a:lnTo>
                  <a:pt x="116295" y="197898"/>
                </a:lnTo>
                <a:lnTo>
                  <a:pt x="110976" y="194828"/>
                </a:lnTo>
                <a:close/>
                <a:moveTo>
                  <a:pt x="133256" y="194828"/>
                </a:moveTo>
                <a:lnTo>
                  <a:pt x="127936" y="197898"/>
                </a:lnTo>
                <a:lnTo>
                  <a:pt x="122617" y="194828"/>
                </a:lnTo>
                <a:close/>
                <a:moveTo>
                  <a:pt x="144867" y="194828"/>
                </a:moveTo>
                <a:lnTo>
                  <a:pt x="139548" y="197898"/>
                </a:lnTo>
                <a:lnTo>
                  <a:pt x="134228" y="194828"/>
                </a:lnTo>
                <a:close/>
                <a:moveTo>
                  <a:pt x="156478" y="194828"/>
                </a:moveTo>
                <a:lnTo>
                  <a:pt x="151159" y="197898"/>
                </a:lnTo>
                <a:lnTo>
                  <a:pt x="145840" y="194828"/>
                </a:lnTo>
                <a:close/>
                <a:moveTo>
                  <a:pt x="168089" y="194828"/>
                </a:moveTo>
                <a:lnTo>
                  <a:pt x="162770" y="197898"/>
                </a:lnTo>
                <a:lnTo>
                  <a:pt x="157451" y="194828"/>
                </a:lnTo>
                <a:close/>
                <a:moveTo>
                  <a:pt x="179731" y="194828"/>
                </a:moveTo>
                <a:lnTo>
                  <a:pt x="174411" y="197898"/>
                </a:lnTo>
                <a:lnTo>
                  <a:pt x="169092" y="194828"/>
                </a:lnTo>
                <a:close/>
                <a:moveTo>
                  <a:pt x="191342" y="194828"/>
                </a:moveTo>
                <a:lnTo>
                  <a:pt x="186023" y="197898"/>
                </a:lnTo>
                <a:lnTo>
                  <a:pt x="180703" y="194828"/>
                </a:lnTo>
                <a:close/>
                <a:moveTo>
                  <a:pt x="202953" y="194828"/>
                </a:moveTo>
                <a:lnTo>
                  <a:pt x="197634" y="197898"/>
                </a:lnTo>
                <a:lnTo>
                  <a:pt x="192315" y="194828"/>
                </a:lnTo>
                <a:close/>
                <a:moveTo>
                  <a:pt x="214564" y="194828"/>
                </a:moveTo>
                <a:lnTo>
                  <a:pt x="209245" y="197898"/>
                </a:lnTo>
                <a:lnTo>
                  <a:pt x="203926" y="194828"/>
                </a:lnTo>
                <a:close/>
                <a:moveTo>
                  <a:pt x="226175" y="194828"/>
                </a:moveTo>
                <a:lnTo>
                  <a:pt x="220856" y="197898"/>
                </a:lnTo>
                <a:lnTo>
                  <a:pt x="215537" y="194828"/>
                </a:lnTo>
                <a:close/>
                <a:moveTo>
                  <a:pt x="237817" y="194828"/>
                </a:moveTo>
                <a:lnTo>
                  <a:pt x="232498" y="197898"/>
                </a:lnTo>
                <a:lnTo>
                  <a:pt x="227178" y="194828"/>
                </a:lnTo>
                <a:close/>
                <a:moveTo>
                  <a:pt x="249428" y="194828"/>
                </a:moveTo>
                <a:lnTo>
                  <a:pt x="244109" y="197898"/>
                </a:lnTo>
                <a:lnTo>
                  <a:pt x="238790" y="194828"/>
                </a:lnTo>
                <a:close/>
                <a:moveTo>
                  <a:pt x="261070" y="194828"/>
                </a:moveTo>
                <a:lnTo>
                  <a:pt x="255750" y="197898"/>
                </a:lnTo>
                <a:lnTo>
                  <a:pt x="250431" y="194828"/>
                </a:lnTo>
                <a:close/>
                <a:moveTo>
                  <a:pt x="272681" y="194828"/>
                </a:moveTo>
                <a:lnTo>
                  <a:pt x="267362" y="197898"/>
                </a:lnTo>
                <a:lnTo>
                  <a:pt x="262042" y="194828"/>
                </a:lnTo>
                <a:close/>
                <a:moveTo>
                  <a:pt x="284292" y="194828"/>
                </a:moveTo>
                <a:lnTo>
                  <a:pt x="278973" y="197898"/>
                </a:lnTo>
                <a:lnTo>
                  <a:pt x="273653" y="194828"/>
                </a:lnTo>
                <a:close/>
                <a:moveTo>
                  <a:pt x="17174" y="195072"/>
                </a:moveTo>
                <a:lnTo>
                  <a:pt x="11855" y="204251"/>
                </a:lnTo>
                <a:lnTo>
                  <a:pt x="11855" y="198142"/>
                </a:lnTo>
                <a:lnTo>
                  <a:pt x="17174" y="195072"/>
                </a:lnTo>
                <a:close/>
                <a:moveTo>
                  <a:pt x="28816" y="195072"/>
                </a:moveTo>
                <a:lnTo>
                  <a:pt x="23497" y="204251"/>
                </a:lnTo>
                <a:lnTo>
                  <a:pt x="23497" y="198142"/>
                </a:lnTo>
                <a:lnTo>
                  <a:pt x="28816" y="195072"/>
                </a:lnTo>
                <a:close/>
                <a:moveTo>
                  <a:pt x="40427" y="195072"/>
                </a:moveTo>
                <a:lnTo>
                  <a:pt x="35108" y="204251"/>
                </a:lnTo>
                <a:lnTo>
                  <a:pt x="35108" y="198142"/>
                </a:lnTo>
                <a:lnTo>
                  <a:pt x="40427" y="195072"/>
                </a:lnTo>
                <a:close/>
                <a:moveTo>
                  <a:pt x="52008" y="195072"/>
                </a:moveTo>
                <a:lnTo>
                  <a:pt x="46689" y="204251"/>
                </a:lnTo>
                <a:lnTo>
                  <a:pt x="46689" y="198142"/>
                </a:lnTo>
                <a:lnTo>
                  <a:pt x="52008" y="195072"/>
                </a:lnTo>
                <a:close/>
                <a:moveTo>
                  <a:pt x="63650" y="195072"/>
                </a:moveTo>
                <a:lnTo>
                  <a:pt x="58330" y="204251"/>
                </a:lnTo>
                <a:lnTo>
                  <a:pt x="58330" y="198142"/>
                </a:lnTo>
                <a:lnTo>
                  <a:pt x="63650" y="195072"/>
                </a:lnTo>
                <a:close/>
                <a:moveTo>
                  <a:pt x="75261" y="195072"/>
                </a:moveTo>
                <a:lnTo>
                  <a:pt x="69941" y="204251"/>
                </a:lnTo>
                <a:lnTo>
                  <a:pt x="69941" y="198142"/>
                </a:lnTo>
                <a:lnTo>
                  <a:pt x="75261" y="195072"/>
                </a:lnTo>
                <a:close/>
                <a:moveTo>
                  <a:pt x="86902" y="195072"/>
                </a:moveTo>
                <a:lnTo>
                  <a:pt x="81583" y="204251"/>
                </a:lnTo>
                <a:lnTo>
                  <a:pt x="81583" y="198142"/>
                </a:lnTo>
                <a:lnTo>
                  <a:pt x="86902" y="195072"/>
                </a:lnTo>
                <a:close/>
                <a:moveTo>
                  <a:pt x="98513" y="195072"/>
                </a:moveTo>
                <a:lnTo>
                  <a:pt x="93194" y="204251"/>
                </a:lnTo>
                <a:lnTo>
                  <a:pt x="93194" y="198142"/>
                </a:lnTo>
                <a:lnTo>
                  <a:pt x="98513" y="195072"/>
                </a:lnTo>
                <a:close/>
                <a:moveTo>
                  <a:pt x="110155" y="195072"/>
                </a:moveTo>
                <a:lnTo>
                  <a:pt x="104836" y="204251"/>
                </a:lnTo>
                <a:lnTo>
                  <a:pt x="104836" y="198142"/>
                </a:lnTo>
                <a:lnTo>
                  <a:pt x="110155" y="195072"/>
                </a:lnTo>
                <a:close/>
                <a:moveTo>
                  <a:pt x="121736" y="195072"/>
                </a:moveTo>
                <a:lnTo>
                  <a:pt x="116416" y="204251"/>
                </a:lnTo>
                <a:lnTo>
                  <a:pt x="116416" y="198142"/>
                </a:lnTo>
                <a:lnTo>
                  <a:pt x="121736" y="195072"/>
                </a:lnTo>
                <a:close/>
                <a:moveTo>
                  <a:pt x="133377" y="195072"/>
                </a:moveTo>
                <a:lnTo>
                  <a:pt x="128058" y="204251"/>
                </a:lnTo>
                <a:lnTo>
                  <a:pt x="128058" y="198142"/>
                </a:lnTo>
                <a:lnTo>
                  <a:pt x="133377" y="195072"/>
                </a:lnTo>
                <a:close/>
                <a:moveTo>
                  <a:pt x="144988" y="195072"/>
                </a:moveTo>
                <a:lnTo>
                  <a:pt x="139669" y="204251"/>
                </a:lnTo>
                <a:lnTo>
                  <a:pt x="139669" y="198142"/>
                </a:lnTo>
                <a:lnTo>
                  <a:pt x="144988" y="195072"/>
                </a:lnTo>
                <a:close/>
                <a:moveTo>
                  <a:pt x="156630" y="195072"/>
                </a:moveTo>
                <a:lnTo>
                  <a:pt x="151311" y="204251"/>
                </a:lnTo>
                <a:lnTo>
                  <a:pt x="151311" y="198142"/>
                </a:lnTo>
                <a:lnTo>
                  <a:pt x="156630" y="195072"/>
                </a:lnTo>
                <a:close/>
                <a:moveTo>
                  <a:pt x="168241" y="195072"/>
                </a:moveTo>
                <a:lnTo>
                  <a:pt x="162922" y="204251"/>
                </a:lnTo>
                <a:lnTo>
                  <a:pt x="162922" y="198142"/>
                </a:lnTo>
                <a:lnTo>
                  <a:pt x="168241" y="195072"/>
                </a:lnTo>
                <a:close/>
                <a:moveTo>
                  <a:pt x="179822" y="195072"/>
                </a:moveTo>
                <a:lnTo>
                  <a:pt x="174503" y="204251"/>
                </a:lnTo>
                <a:lnTo>
                  <a:pt x="174503" y="198142"/>
                </a:lnTo>
                <a:lnTo>
                  <a:pt x="179822" y="195072"/>
                </a:lnTo>
                <a:close/>
                <a:moveTo>
                  <a:pt x="191463" y="195072"/>
                </a:moveTo>
                <a:lnTo>
                  <a:pt x="186144" y="204251"/>
                </a:lnTo>
                <a:lnTo>
                  <a:pt x="186144" y="198142"/>
                </a:lnTo>
                <a:lnTo>
                  <a:pt x="191463" y="195072"/>
                </a:lnTo>
                <a:close/>
                <a:moveTo>
                  <a:pt x="203075" y="195072"/>
                </a:moveTo>
                <a:lnTo>
                  <a:pt x="197755" y="204251"/>
                </a:lnTo>
                <a:lnTo>
                  <a:pt x="197755" y="198142"/>
                </a:lnTo>
                <a:lnTo>
                  <a:pt x="203075" y="195072"/>
                </a:lnTo>
                <a:close/>
                <a:moveTo>
                  <a:pt x="214716" y="195072"/>
                </a:moveTo>
                <a:lnTo>
                  <a:pt x="209397" y="204251"/>
                </a:lnTo>
                <a:lnTo>
                  <a:pt x="209397" y="198142"/>
                </a:lnTo>
                <a:lnTo>
                  <a:pt x="214716" y="195072"/>
                </a:lnTo>
                <a:close/>
                <a:moveTo>
                  <a:pt x="226327" y="195072"/>
                </a:moveTo>
                <a:lnTo>
                  <a:pt x="221008" y="204251"/>
                </a:lnTo>
                <a:lnTo>
                  <a:pt x="221008" y="198142"/>
                </a:lnTo>
                <a:lnTo>
                  <a:pt x="226327" y="195072"/>
                </a:lnTo>
                <a:close/>
                <a:moveTo>
                  <a:pt x="237969" y="195072"/>
                </a:moveTo>
                <a:lnTo>
                  <a:pt x="232650" y="204251"/>
                </a:lnTo>
                <a:lnTo>
                  <a:pt x="232650" y="198142"/>
                </a:lnTo>
                <a:lnTo>
                  <a:pt x="237969" y="195072"/>
                </a:lnTo>
                <a:close/>
                <a:moveTo>
                  <a:pt x="249550" y="195072"/>
                </a:moveTo>
                <a:lnTo>
                  <a:pt x="244230" y="204251"/>
                </a:lnTo>
                <a:lnTo>
                  <a:pt x="244230" y="198142"/>
                </a:lnTo>
                <a:lnTo>
                  <a:pt x="249550" y="195072"/>
                </a:lnTo>
                <a:close/>
                <a:moveTo>
                  <a:pt x="261191" y="195072"/>
                </a:moveTo>
                <a:lnTo>
                  <a:pt x="255872" y="204251"/>
                </a:lnTo>
                <a:lnTo>
                  <a:pt x="255872" y="198142"/>
                </a:lnTo>
                <a:lnTo>
                  <a:pt x="261191" y="195072"/>
                </a:lnTo>
                <a:close/>
                <a:moveTo>
                  <a:pt x="272802" y="195072"/>
                </a:moveTo>
                <a:lnTo>
                  <a:pt x="267483" y="204251"/>
                </a:lnTo>
                <a:lnTo>
                  <a:pt x="267483" y="198142"/>
                </a:lnTo>
                <a:lnTo>
                  <a:pt x="272802" y="195072"/>
                </a:lnTo>
                <a:close/>
                <a:moveTo>
                  <a:pt x="284444" y="195072"/>
                </a:moveTo>
                <a:lnTo>
                  <a:pt x="279125" y="204251"/>
                </a:lnTo>
                <a:lnTo>
                  <a:pt x="279125" y="198142"/>
                </a:lnTo>
                <a:lnTo>
                  <a:pt x="284444" y="195072"/>
                </a:lnTo>
                <a:close/>
                <a:moveTo>
                  <a:pt x="6262" y="195102"/>
                </a:moveTo>
                <a:lnTo>
                  <a:pt x="11582" y="198142"/>
                </a:lnTo>
                <a:lnTo>
                  <a:pt x="11582" y="204281"/>
                </a:lnTo>
                <a:lnTo>
                  <a:pt x="6262" y="195102"/>
                </a:lnTo>
                <a:close/>
                <a:moveTo>
                  <a:pt x="17904" y="195102"/>
                </a:moveTo>
                <a:lnTo>
                  <a:pt x="23223" y="198142"/>
                </a:lnTo>
                <a:lnTo>
                  <a:pt x="23223" y="204281"/>
                </a:lnTo>
                <a:lnTo>
                  <a:pt x="17904" y="195102"/>
                </a:lnTo>
                <a:close/>
                <a:moveTo>
                  <a:pt x="29515" y="195102"/>
                </a:moveTo>
                <a:lnTo>
                  <a:pt x="34834" y="198142"/>
                </a:lnTo>
                <a:lnTo>
                  <a:pt x="34834" y="204281"/>
                </a:lnTo>
                <a:lnTo>
                  <a:pt x="29515" y="195102"/>
                </a:lnTo>
                <a:close/>
                <a:moveTo>
                  <a:pt x="41126" y="195102"/>
                </a:moveTo>
                <a:lnTo>
                  <a:pt x="46446" y="198142"/>
                </a:lnTo>
                <a:lnTo>
                  <a:pt x="46446" y="204281"/>
                </a:lnTo>
                <a:lnTo>
                  <a:pt x="41126" y="195102"/>
                </a:lnTo>
                <a:close/>
                <a:moveTo>
                  <a:pt x="52737" y="195102"/>
                </a:moveTo>
                <a:lnTo>
                  <a:pt x="58057" y="198142"/>
                </a:lnTo>
                <a:lnTo>
                  <a:pt x="58057" y="204281"/>
                </a:lnTo>
                <a:lnTo>
                  <a:pt x="52737" y="195102"/>
                </a:lnTo>
                <a:close/>
                <a:moveTo>
                  <a:pt x="64379" y="195072"/>
                </a:moveTo>
                <a:lnTo>
                  <a:pt x="69698" y="198142"/>
                </a:lnTo>
                <a:lnTo>
                  <a:pt x="69698" y="204281"/>
                </a:lnTo>
                <a:lnTo>
                  <a:pt x="64379" y="195072"/>
                </a:lnTo>
                <a:close/>
                <a:moveTo>
                  <a:pt x="75990" y="195102"/>
                </a:moveTo>
                <a:lnTo>
                  <a:pt x="81309" y="198142"/>
                </a:lnTo>
                <a:lnTo>
                  <a:pt x="81309" y="204281"/>
                </a:lnTo>
                <a:lnTo>
                  <a:pt x="75990" y="195102"/>
                </a:lnTo>
                <a:close/>
                <a:moveTo>
                  <a:pt x="87632" y="195102"/>
                </a:moveTo>
                <a:lnTo>
                  <a:pt x="92951" y="198142"/>
                </a:lnTo>
                <a:lnTo>
                  <a:pt x="92951" y="204281"/>
                </a:lnTo>
                <a:lnTo>
                  <a:pt x="87632" y="195102"/>
                </a:lnTo>
                <a:close/>
                <a:moveTo>
                  <a:pt x="99243" y="195102"/>
                </a:moveTo>
                <a:lnTo>
                  <a:pt x="104562" y="198142"/>
                </a:lnTo>
                <a:lnTo>
                  <a:pt x="104562" y="204281"/>
                </a:lnTo>
                <a:lnTo>
                  <a:pt x="99243" y="195102"/>
                </a:lnTo>
                <a:close/>
                <a:moveTo>
                  <a:pt x="110824" y="195102"/>
                </a:moveTo>
                <a:lnTo>
                  <a:pt x="116143" y="198142"/>
                </a:lnTo>
                <a:lnTo>
                  <a:pt x="116143" y="204281"/>
                </a:lnTo>
                <a:lnTo>
                  <a:pt x="110824" y="195102"/>
                </a:lnTo>
                <a:close/>
                <a:moveTo>
                  <a:pt x="122465" y="195102"/>
                </a:moveTo>
                <a:lnTo>
                  <a:pt x="127784" y="198142"/>
                </a:lnTo>
                <a:lnTo>
                  <a:pt x="127784" y="204281"/>
                </a:lnTo>
                <a:lnTo>
                  <a:pt x="122465" y="195102"/>
                </a:lnTo>
                <a:close/>
                <a:moveTo>
                  <a:pt x="134076" y="195102"/>
                </a:moveTo>
                <a:lnTo>
                  <a:pt x="139396" y="198142"/>
                </a:lnTo>
                <a:lnTo>
                  <a:pt x="139396" y="204281"/>
                </a:lnTo>
                <a:lnTo>
                  <a:pt x="134076" y="195102"/>
                </a:lnTo>
                <a:close/>
                <a:moveTo>
                  <a:pt x="145718" y="195102"/>
                </a:moveTo>
                <a:lnTo>
                  <a:pt x="151037" y="198142"/>
                </a:lnTo>
                <a:lnTo>
                  <a:pt x="151037" y="204281"/>
                </a:lnTo>
                <a:lnTo>
                  <a:pt x="145718" y="195102"/>
                </a:lnTo>
                <a:close/>
                <a:moveTo>
                  <a:pt x="157329" y="195102"/>
                </a:moveTo>
                <a:lnTo>
                  <a:pt x="162648" y="198142"/>
                </a:lnTo>
                <a:lnTo>
                  <a:pt x="162648" y="204281"/>
                </a:lnTo>
                <a:lnTo>
                  <a:pt x="157329" y="195102"/>
                </a:lnTo>
                <a:close/>
                <a:moveTo>
                  <a:pt x="168971" y="195102"/>
                </a:moveTo>
                <a:lnTo>
                  <a:pt x="174290" y="198142"/>
                </a:lnTo>
                <a:lnTo>
                  <a:pt x="174290" y="204281"/>
                </a:lnTo>
                <a:lnTo>
                  <a:pt x="168971" y="195102"/>
                </a:lnTo>
                <a:close/>
                <a:moveTo>
                  <a:pt x="180551" y="195102"/>
                </a:moveTo>
                <a:lnTo>
                  <a:pt x="185871" y="198142"/>
                </a:lnTo>
                <a:lnTo>
                  <a:pt x="185871" y="204281"/>
                </a:lnTo>
                <a:lnTo>
                  <a:pt x="180551" y="195102"/>
                </a:lnTo>
                <a:close/>
                <a:moveTo>
                  <a:pt x="192193" y="195102"/>
                </a:moveTo>
                <a:lnTo>
                  <a:pt x="197512" y="198142"/>
                </a:lnTo>
                <a:lnTo>
                  <a:pt x="197512" y="204281"/>
                </a:lnTo>
                <a:lnTo>
                  <a:pt x="192193" y="195102"/>
                </a:lnTo>
                <a:close/>
                <a:moveTo>
                  <a:pt x="203804" y="195072"/>
                </a:moveTo>
                <a:lnTo>
                  <a:pt x="209123" y="198142"/>
                </a:lnTo>
                <a:lnTo>
                  <a:pt x="209123" y="204281"/>
                </a:lnTo>
                <a:lnTo>
                  <a:pt x="203804" y="195072"/>
                </a:lnTo>
                <a:close/>
                <a:moveTo>
                  <a:pt x="215446" y="195102"/>
                </a:moveTo>
                <a:lnTo>
                  <a:pt x="220765" y="198142"/>
                </a:lnTo>
                <a:lnTo>
                  <a:pt x="220765" y="204281"/>
                </a:lnTo>
                <a:lnTo>
                  <a:pt x="215446" y="195102"/>
                </a:lnTo>
                <a:close/>
                <a:moveTo>
                  <a:pt x="227057" y="195072"/>
                </a:moveTo>
                <a:lnTo>
                  <a:pt x="232376" y="198142"/>
                </a:lnTo>
                <a:lnTo>
                  <a:pt x="232376" y="204281"/>
                </a:lnTo>
                <a:lnTo>
                  <a:pt x="227057" y="195072"/>
                </a:lnTo>
                <a:close/>
                <a:moveTo>
                  <a:pt x="238668" y="195072"/>
                </a:moveTo>
                <a:lnTo>
                  <a:pt x="243987" y="198142"/>
                </a:lnTo>
                <a:lnTo>
                  <a:pt x="243987" y="204281"/>
                </a:lnTo>
                <a:lnTo>
                  <a:pt x="238668" y="195072"/>
                </a:lnTo>
                <a:close/>
                <a:moveTo>
                  <a:pt x="250279" y="195072"/>
                </a:moveTo>
                <a:lnTo>
                  <a:pt x="255598" y="198142"/>
                </a:lnTo>
                <a:lnTo>
                  <a:pt x="255598" y="204281"/>
                </a:lnTo>
                <a:lnTo>
                  <a:pt x="250279" y="195072"/>
                </a:lnTo>
                <a:close/>
                <a:moveTo>
                  <a:pt x="261890" y="195072"/>
                </a:moveTo>
                <a:lnTo>
                  <a:pt x="267210" y="198142"/>
                </a:lnTo>
                <a:lnTo>
                  <a:pt x="267210" y="204281"/>
                </a:lnTo>
                <a:lnTo>
                  <a:pt x="261890" y="195072"/>
                </a:lnTo>
                <a:close/>
                <a:moveTo>
                  <a:pt x="273532" y="195072"/>
                </a:moveTo>
                <a:lnTo>
                  <a:pt x="278851" y="198142"/>
                </a:lnTo>
                <a:lnTo>
                  <a:pt x="278851" y="204281"/>
                </a:lnTo>
                <a:lnTo>
                  <a:pt x="273532" y="195072"/>
                </a:lnTo>
                <a:close/>
                <a:moveTo>
                  <a:pt x="40883" y="195163"/>
                </a:moveTo>
                <a:lnTo>
                  <a:pt x="46202" y="204373"/>
                </a:lnTo>
                <a:lnTo>
                  <a:pt x="46202" y="204373"/>
                </a:lnTo>
                <a:lnTo>
                  <a:pt x="43740" y="202914"/>
                </a:lnTo>
                <a:lnTo>
                  <a:pt x="40883" y="201333"/>
                </a:lnTo>
                <a:lnTo>
                  <a:pt x="40883" y="195163"/>
                </a:lnTo>
                <a:close/>
                <a:moveTo>
                  <a:pt x="64136" y="195163"/>
                </a:moveTo>
                <a:lnTo>
                  <a:pt x="69455" y="204373"/>
                </a:lnTo>
                <a:lnTo>
                  <a:pt x="69455" y="204373"/>
                </a:lnTo>
                <a:lnTo>
                  <a:pt x="66993" y="202914"/>
                </a:lnTo>
                <a:lnTo>
                  <a:pt x="64136" y="201333"/>
                </a:lnTo>
                <a:lnTo>
                  <a:pt x="64136" y="195163"/>
                </a:lnTo>
                <a:close/>
                <a:moveTo>
                  <a:pt x="110611" y="195163"/>
                </a:moveTo>
                <a:lnTo>
                  <a:pt x="115930" y="204373"/>
                </a:lnTo>
                <a:lnTo>
                  <a:pt x="115930" y="204373"/>
                </a:lnTo>
                <a:lnTo>
                  <a:pt x="113468" y="202914"/>
                </a:lnTo>
                <a:lnTo>
                  <a:pt x="110611" y="201333"/>
                </a:lnTo>
                <a:lnTo>
                  <a:pt x="110611" y="195163"/>
                </a:lnTo>
                <a:close/>
                <a:moveTo>
                  <a:pt x="17661" y="195163"/>
                </a:moveTo>
                <a:lnTo>
                  <a:pt x="22980" y="204373"/>
                </a:lnTo>
                <a:lnTo>
                  <a:pt x="22980" y="204373"/>
                </a:lnTo>
                <a:lnTo>
                  <a:pt x="20518" y="202914"/>
                </a:lnTo>
                <a:lnTo>
                  <a:pt x="17661" y="201333"/>
                </a:lnTo>
                <a:lnTo>
                  <a:pt x="17661" y="195163"/>
                </a:lnTo>
                <a:close/>
                <a:moveTo>
                  <a:pt x="29302" y="195163"/>
                </a:moveTo>
                <a:lnTo>
                  <a:pt x="34622" y="204373"/>
                </a:lnTo>
                <a:lnTo>
                  <a:pt x="34622" y="204373"/>
                </a:lnTo>
                <a:lnTo>
                  <a:pt x="32160" y="202914"/>
                </a:lnTo>
                <a:lnTo>
                  <a:pt x="29302" y="201333"/>
                </a:lnTo>
                <a:lnTo>
                  <a:pt x="29302" y="195163"/>
                </a:lnTo>
                <a:close/>
                <a:moveTo>
                  <a:pt x="87389" y="195163"/>
                </a:moveTo>
                <a:lnTo>
                  <a:pt x="92708" y="204373"/>
                </a:lnTo>
                <a:lnTo>
                  <a:pt x="92708" y="204373"/>
                </a:lnTo>
                <a:lnTo>
                  <a:pt x="90246" y="202914"/>
                </a:lnTo>
                <a:lnTo>
                  <a:pt x="87389" y="201333"/>
                </a:lnTo>
                <a:lnTo>
                  <a:pt x="87389" y="195163"/>
                </a:lnTo>
                <a:close/>
                <a:moveTo>
                  <a:pt x="133864" y="195163"/>
                </a:moveTo>
                <a:lnTo>
                  <a:pt x="139183" y="204373"/>
                </a:lnTo>
                <a:lnTo>
                  <a:pt x="139183" y="204373"/>
                </a:lnTo>
                <a:lnTo>
                  <a:pt x="136721" y="202914"/>
                </a:lnTo>
                <a:lnTo>
                  <a:pt x="133864" y="201333"/>
                </a:lnTo>
                <a:lnTo>
                  <a:pt x="133864" y="195163"/>
                </a:lnTo>
                <a:close/>
                <a:moveTo>
                  <a:pt x="145475" y="195163"/>
                </a:moveTo>
                <a:lnTo>
                  <a:pt x="150794" y="204373"/>
                </a:lnTo>
                <a:lnTo>
                  <a:pt x="150794" y="204373"/>
                </a:lnTo>
                <a:lnTo>
                  <a:pt x="148332" y="202914"/>
                </a:lnTo>
                <a:lnTo>
                  <a:pt x="145475" y="201333"/>
                </a:lnTo>
                <a:lnTo>
                  <a:pt x="145475" y="195163"/>
                </a:lnTo>
                <a:close/>
                <a:moveTo>
                  <a:pt x="157116" y="195163"/>
                </a:moveTo>
                <a:lnTo>
                  <a:pt x="162436" y="204373"/>
                </a:lnTo>
                <a:lnTo>
                  <a:pt x="162436" y="204373"/>
                </a:lnTo>
                <a:lnTo>
                  <a:pt x="159974" y="202914"/>
                </a:lnTo>
                <a:lnTo>
                  <a:pt x="157116" y="201333"/>
                </a:lnTo>
                <a:lnTo>
                  <a:pt x="157116" y="195163"/>
                </a:lnTo>
                <a:close/>
                <a:moveTo>
                  <a:pt x="168727" y="195163"/>
                </a:moveTo>
                <a:lnTo>
                  <a:pt x="174047" y="204373"/>
                </a:lnTo>
                <a:lnTo>
                  <a:pt x="174047" y="204373"/>
                </a:lnTo>
                <a:lnTo>
                  <a:pt x="171585" y="202914"/>
                </a:lnTo>
                <a:lnTo>
                  <a:pt x="168727" y="201333"/>
                </a:lnTo>
                <a:lnTo>
                  <a:pt x="168727" y="195163"/>
                </a:lnTo>
                <a:close/>
                <a:moveTo>
                  <a:pt x="180339" y="195163"/>
                </a:moveTo>
                <a:lnTo>
                  <a:pt x="185658" y="204373"/>
                </a:lnTo>
                <a:lnTo>
                  <a:pt x="185658" y="204373"/>
                </a:lnTo>
                <a:lnTo>
                  <a:pt x="183165" y="202914"/>
                </a:lnTo>
                <a:lnTo>
                  <a:pt x="180339" y="201333"/>
                </a:lnTo>
                <a:lnTo>
                  <a:pt x="180339" y="195163"/>
                </a:lnTo>
                <a:close/>
                <a:moveTo>
                  <a:pt x="191950" y="195163"/>
                </a:moveTo>
                <a:lnTo>
                  <a:pt x="197269" y="204373"/>
                </a:lnTo>
                <a:lnTo>
                  <a:pt x="197269" y="204373"/>
                </a:lnTo>
                <a:lnTo>
                  <a:pt x="194807" y="202914"/>
                </a:lnTo>
                <a:lnTo>
                  <a:pt x="191950" y="201333"/>
                </a:lnTo>
                <a:lnTo>
                  <a:pt x="191950" y="195163"/>
                </a:lnTo>
                <a:close/>
                <a:moveTo>
                  <a:pt x="215202" y="195163"/>
                </a:moveTo>
                <a:lnTo>
                  <a:pt x="220522" y="204373"/>
                </a:lnTo>
                <a:lnTo>
                  <a:pt x="220522" y="204373"/>
                </a:lnTo>
                <a:lnTo>
                  <a:pt x="218060" y="202914"/>
                </a:lnTo>
                <a:lnTo>
                  <a:pt x="215202" y="201333"/>
                </a:lnTo>
                <a:lnTo>
                  <a:pt x="215202" y="195163"/>
                </a:lnTo>
                <a:close/>
                <a:moveTo>
                  <a:pt x="52525" y="195163"/>
                </a:moveTo>
                <a:lnTo>
                  <a:pt x="57844" y="204373"/>
                </a:lnTo>
                <a:lnTo>
                  <a:pt x="55351" y="202914"/>
                </a:lnTo>
                <a:lnTo>
                  <a:pt x="52525" y="201333"/>
                </a:lnTo>
                <a:lnTo>
                  <a:pt x="52525" y="195163"/>
                </a:lnTo>
                <a:close/>
                <a:moveTo>
                  <a:pt x="75777" y="195163"/>
                </a:moveTo>
                <a:lnTo>
                  <a:pt x="81097" y="204373"/>
                </a:lnTo>
                <a:lnTo>
                  <a:pt x="78604" y="202914"/>
                </a:lnTo>
                <a:lnTo>
                  <a:pt x="75777" y="201333"/>
                </a:lnTo>
                <a:lnTo>
                  <a:pt x="75777" y="195163"/>
                </a:lnTo>
                <a:close/>
                <a:moveTo>
                  <a:pt x="99030" y="195163"/>
                </a:moveTo>
                <a:lnTo>
                  <a:pt x="104349" y="204373"/>
                </a:lnTo>
                <a:lnTo>
                  <a:pt x="101857" y="202914"/>
                </a:lnTo>
                <a:lnTo>
                  <a:pt x="99030" y="201333"/>
                </a:lnTo>
                <a:lnTo>
                  <a:pt x="99030" y="195163"/>
                </a:lnTo>
                <a:close/>
                <a:moveTo>
                  <a:pt x="122222" y="195163"/>
                </a:moveTo>
                <a:lnTo>
                  <a:pt x="127541" y="204373"/>
                </a:lnTo>
                <a:lnTo>
                  <a:pt x="125079" y="202914"/>
                </a:lnTo>
                <a:lnTo>
                  <a:pt x="122222" y="201333"/>
                </a:lnTo>
                <a:lnTo>
                  <a:pt x="122222" y="195163"/>
                </a:lnTo>
                <a:close/>
                <a:moveTo>
                  <a:pt x="203591" y="195163"/>
                </a:moveTo>
                <a:lnTo>
                  <a:pt x="208911" y="204373"/>
                </a:lnTo>
                <a:lnTo>
                  <a:pt x="206418" y="202914"/>
                </a:lnTo>
                <a:lnTo>
                  <a:pt x="203591" y="201333"/>
                </a:lnTo>
                <a:lnTo>
                  <a:pt x="203591" y="195163"/>
                </a:lnTo>
                <a:close/>
                <a:moveTo>
                  <a:pt x="191676" y="195224"/>
                </a:moveTo>
                <a:lnTo>
                  <a:pt x="191676" y="201363"/>
                </a:lnTo>
                <a:lnTo>
                  <a:pt x="188849" y="203005"/>
                </a:lnTo>
                <a:lnTo>
                  <a:pt x="186357" y="204403"/>
                </a:lnTo>
                <a:lnTo>
                  <a:pt x="186357" y="204403"/>
                </a:lnTo>
                <a:lnTo>
                  <a:pt x="191676" y="195224"/>
                </a:lnTo>
                <a:close/>
                <a:moveTo>
                  <a:pt x="226570" y="195224"/>
                </a:moveTo>
                <a:lnTo>
                  <a:pt x="226570" y="201333"/>
                </a:lnTo>
                <a:lnTo>
                  <a:pt x="223713" y="202974"/>
                </a:lnTo>
                <a:lnTo>
                  <a:pt x="221251" y="204403"/>
                </a:lnTo>
                <a:lnTo>
                  <a:pt x="221251" y="204403"/>
                </a:lnTo>
                <a:lnTo>
                  <a:pt x="226570" y="195224"/>
                </a:lnTo>
                <a:close/>
                <a:moveTo>
                  <a:pt x="249793" y="195224"/>
                </a:moveTo>
                <a:lnTo>
                  <a:pt x="249793" y="201333"/>
                </a:lnTo>
                <a:lnTo>
                  <a:pt x="246936" y="202974"/>
                </a:lnTo>
                <a:lnTo>
                  <a:pt x="244474" y="204403"/>
                </a:lnTo>
                <a:lnTo>
                  <a:pt x="244474" y="204403"/>
                </a:lnTo>
                <a:lnTo>
                  <a:pt x="249793" y="195224"/>
                </a:lnTo>
                <a:close/>
                <a:moveTo>
                  <a:pt x="250036" y="195224"/>
                </a:moveTo>
                <a:lnTo>
                  <a:pt x="255355" y="204403"/>
                </a:lnTo>
                <a:lnTo>
                  <a:pt x="255355" y="204403"/>
                </a:lnTo>
                <a:lnTo>
                  <a:pt x="252893" y="203005"/>
                </a:lnTo>
                <a:lnTo>
                  <a:pt x="250036" y="201363"/>
                </a:lnTo>
                <a:lnTo>
                  <a:pt x="250036" y="195224"/>
                </a:lnTo>
                <a:close/>
                <a:moveTo>
                  <a:pt x="261404" y="195224"/>
                </a:moveTo>
                <a:lnTo>
                  <a:pt x="261404" y="201333"/>
                </a:lnTo>
                <a:lnTo>
                  <a:pt x="258547" y="202974"/>
                </a:lnTo>
                <a:lnTo>
                  <a:pt x="256085" y="204403"/>
                </a:lnTo>
                <a:lnTo>
                  <a:pt x="256085" y="204403"/>
                </a:lnTo>
                <a:lnTo>
                  <a:pt x="261404" y="195224"/>
                </a:lnTo>
                <a:close/>
                <a:moveTo>
                  <a:pt x="273289" y="195224"/>
                </a:moveTo>
                <a:lnTo>
                  <a:pt x="278608" y="204403"/>
                </a:lnTo>
                <a:lnTo>
                  <a:pt x="278608" y="204403"/>
                </a:lnTo>
                <a:lnTo>
                  <a:pt x="276146" y="203005"/>
                </a:lnTo>
                <a:lnTo>
                  <a:pt x="273289" y="201363"/>
                </a:lnTo>
                <a:lnTo>
                  <a:pt x="273289" y="195224"/>
                </a:lnTo>
                <a:close/>
                <a:moveTo>
                  <a:pt x="63862" y="195224"/>
                </a:moveTo>
                <a:lnTo>
                  <a:pt x="63862" y="201363"/>
                </a:lnTo>
                <a:lnTo>
                  <a:pt x="61005" y="203005"/>
                </a:lnTo>
                <a:lnTo>
                  <a:pt x="58543" y="204403"/>
                </a:lnTo>
                <a:lnTo>
                  <a:pt x="63862" y="195224"/>
                </a:lnTo>
                <a:close/>
                <a:moveTo>
                  <a:pt x="75504" y="195224"/>
                </a:moveTo>
                <a:lnTo>
                  <a:pt x="75504" y="201363"/>
                </a:lnTo>
                <a:lnTo>
                  <a:pt x="72647" y="203005"/>
                </a:lnTo>
                <a:lnTo>
                  <a:pt x="70185" y="204403"/>
                </a:lnTo>
                <a:lnTo>
                  <a:pt x="75504" y="195224"/>
                </a:lnTo>
                <a:close/>
                <a:moveTo>
                  <a:pt x="87115" y="195224"/>
                </a:moveTo>
                <a:lnTo>
                  <a:pt x="87115" y="201363"/>
                </a:lnTo>
                <a:lnTo>
                  <a:pt x="84288" y="203005"/>
                </a:lnTo>
                <a:lnTo>
                  <a:pt x="81796" y="204403"/>
                </a:lnTo>
                <a:lnTo>
                  <a:pt x="87115" y="195224"/>
                </a:lnTo>
                <a:close/>
                <a:moveTo>
                  <a:pt x="98757" y="195224"/>
                </a:moveTo>
                <a:lnTo>
                  <a:pt x="98757" y="201363"/>
                </a:lnTo>
                <a:lnTo>
                  <a:pt x="95899" y="203005"/>
                </a:lnTo>
                <a:lnTo>
                  <a:pt x="93437" y="204403"/>
                </a:lnTo>
                <a:lnTo>
                  <a:pt x="98757" y="195224"/>
                </a:lnTo>
                <a:close/>
                <a:moveTo>
                  <a:pt x="110368" y="195224"/>
                </a:moveTo>
                <a:lnTo>
                  <a:pt x="110368" y="201363"/>
                </a:lnTo>
                <a:lnTo>
                  <a:pt x="107541" y="203005"/>
                </a:lnTo>
                <a:lnTo>
                  <a:pt x="105048" y="204403"/>
                </a:lnTo>
                <a:lnTo>
                  <a:pt x="110368" y="195224"/>
                </a:lnTo>
                <a:close/>
                <a:moveTo>
                  <a:pt x="121979" y="195224"/>
                </a:moveTo>
                <a:lnTo>
                  <a:pt x="121979" y="201363"/>
                </a:lnTo>
                <a:lnTo>
                  <a:pt x="119122" y="203005"/>
                </a:lnTo>
                <a:lnTo>
                  <a:pt x="116660" y="204403"/>
                </a:lnTo>
                <a:lnTo>
                  <a:pt x="121979" y="195224"/>
                </a:lnTo>
                <a:close/>
                <a:moveTo>
                  <a:pt x="133590" y="195224"/>
                </a:moveTo>
                <a:lnTo>
                  <a:pt x="133590" y="201363"/>
                </a:lnTo>
                <a:lnTo>
                  <a:pt x="130733" y="203005"/>
                </a:lnTo>
                <a:lnTo>
                  <a:pt x="128271" y="204403"/>
                </a:lnTo>
                <a:lnTo>
                  <a:pt x="133590" y="195224"/>
                </a:lnTo>
                <a:close/>
                <a:moveTo>
                  <a:pt x="145232" y="195224"/>
                </a:moveTo>
                <a:lnTo>
                  <a:pt x="145232" y="201363"/>
                </a:lnTo>
                <a:lnTo>
                  <a:pt x="142374" y="203005"/>
                </a:lnTo>
                <a:lnTo>
                  <a:pt x="139912" y="204403"/>
                </a:lnTo>
                <a:lnTo>
                  <a:pt x="145232" y="195224"/>
                </a:lnTo>
                <a:close/>
                <a:moveTo>
                  <a:pt x="156843" y="195224"/>
                </a:moveTo>
                <a:lnTo>
                  <a:pt x="156843" y="201363"/>
                </a:lnTo>
                <a:lnTo>
                  <a:pt x="153986" y="203005"/>
                </a:lnTo>
                <a:lnTo>
                  <a:pt x="151523" y="204403"/>
                </a:lnTo>
                <a:lnTo>
                  <a:pt x="156843" y="195224"/>
                </a:lnTo>
                <a:close/>
                <a:moveTo>
                  <a:pt x="168484" y="195224"/>
                </a:moveTo>
                <a:lnTo>
                  <a:pt x="168484" y="201363"/>
                </a:lnTo>
                <a:lnTo>
                  <a:pt x="165627" y="203005"/>
                </a:lnTo>
                <a:lnTo>
                  <a:pt x="163165" y="204403"/>
                </a:lnTo>
                <a:lnTo>
                  <a:pt x="168484" y="195224"/>
                </a:lnTo>
                <a:close/>
                <a:moveTo>
                  <a:pt x="180065" y="195224"/>
                </a:moveTo>
                <a:lnTo>
                  <a:pt x="180065" y="201363"/>
                </a:lnTo>
                <a:lnTo>
                  <a:pt x="177208" y="203005"/>
                </a:lnTo>
                <a:lnTo>
                  <a:pt x="174746" y="204403"/>
                </a:lnTo>
                <a:lnTo>
                  <a:pt x="180065" y="195224"/>
                </a:lnTo>
                <a:close/>
                <a:moveTo>
                  <a:pt x="203318" y="195224"/>
                </a:moveTo>
                <a:lnTo>
                  <a:pt x="203318" y="201363"/>
                </a:lnTo>
                <a:lnTo>
                  <a:pt x="200461" y="203005"/>
                </a:lnTo>
                <a:lnTo>
                  <a:pt x="197999" y="204403"/>
                </a:lnTo>
                <a:lnTo>
                  <a:pt x="203318" y="195224"/>
                </a:lnTo>
                <a:close/>
                <a:moveTo>
                  <a:pt x="214929" y="195224"/>
                </a:moveTo>
                <a:lnTo>
                  <a:pt x="214929" y="201363"/>
                </a:lnTo>
                <a:lnTo>
                  <a:pt x="212072" y="203005"/>
                </a:lnTo>
                <a:lnTo>
                  <a:pt x="209610" y="204403"/>
                </a:lnTo>
                <a:lnTo>
                  <a:pt x="214929" y="195224"/>
                </a:lnTo>
                <a:close/>
                <a:moveTo>
                  <a:pt x="226783" y="195224"/>
                </a:moveTo>
                <a:lnTo>
                  <a:pt x="232103" y="204403"/>
                </a:lnTo>
                <a:lnTo>
                  <a:pt x="229640" y="203005"/>
                </a:lnTo>
                <a:lnTo>
                  <a:pt x="226783" y="201363"/>
                </a:lnTo>
                <a:lnTo>
                  <a:pt x="226783" y="195224"/>
                </a:lnTo>
                <a:close/>
                <a:moveTo>
                  <a:pt x="238182" y="195224"/>
                </a:moveTo>
                <a:lnTo>
                  <a:pt x="238182" y="201333"/>
                </a:lnTo>
                <a:lnTo>
                  <a:pt x="235355" y="202974"/>
                </a:lnTo>
                <a:lnTo>
                  <a:pt x="232862" y="204403"/>
                </a:lnTo>
                <a:lnTo>
                  <a:pt x="238182" y="195224"/>
                </a:lnTo>
                <a:close/>
                <a:moveTo>
                  <a:pt x="238425" y="195224"/>
                </a:moveTo>
                <a:lnTo>
                  <a:pt x="243744" y="204403"/>
                </a:lnTo>
                <a:lnTo>
                  <a:pt x="241282" y="203005"/>
                </a:lnTo>
                <a:lnTo>
                  <a:pt x="238425" y="201363"/>
                </a:lnTo>
                <a:lnTo>
                  <a:pt x="238425" y="195224"/>
                </a:lnTo>
                <a:close/>
                <a:moveTo>
                  <a:pt x="261678" y="195224"/>
                </a:moveTo>
                <a:lnTo>
                  <a:pt x="266997" y="204403"/>
                </a:lnTo>
                <a:lnTo>
                  <a:pt x="264535" y="203005"/>
                </a:lnTo>
                <a:lnTo>
                  <a:pt x="261678" y="201363"/>
                </a:lnTo>
                <a:lnTo>
                  <a:pt x="261678" y="195224"/>
                </a:lnTo>
                <a:close/>
                <a:moveTo>
                  <a:pt x="273046" y="195224"/>
                </a:moveTo>
                <a:lnTo>
                  <a:pt x="273046" y="201363"/>
                </a:lnTo>
                <a:lnTo>
                  <a:pt x="270188" y="203005"/>
                </a:lnTo>
                <a:lnTo>
                  <a:pt x="267726" y="204403"/>
                </a:lnTo>
                <a:lnTo>
                  <a:pt x="273046" y="195224"/>
                </a:lnTo>
                <a:close/>
                <a:moveTo>
                  <a:pt x="284657" y="195224"/>
                </a:moveTo>
                <a:lnTo>
                  <a:pt x="284657" y="201363"/>
                </a:lnTo>
                <a:lnTo>
                  <a:pt x="279337" y="204403"/>
                </a:lnTo>
                <a:lnTo>
                  <a:pt x="284657" y="195224"/>
                </a:lnTo>
                <a:close/>
                <a:moveTo>
                  <a:pt x="17418" y="195224"/>
                </a:moveTo>
                <a:lnTo>
                  <a:pt x="17418" y="201363"/>
                </a:lnTo>
                <a:lnTo>
                  <a:pt x="14560" y="203005"/>
                </a:lnTo>
                <a:lnTo>
                  <a:pt x="12098" y="204433"/>
                </a:lnTo>
                <a:lnTo>
                  <a:pt x="17418" y="195224"/>
                </a:lnTo>
                <a:close/>
                <a:moveTo>
                  <a:pt x="29029" y="195224"/>
                </a:moveTo>
                <a:lnTo>
                  <a:pt x="29029" y="201363"/>
                </a:lnTo>
                <a:lnTo>
                  <a:pt x="26172" y="203005"/>
                </a:lnTo>
                <a:lnTo>
                  <a:pt x="23710" y="204433"/>
                </a:lnTo>
                <a:lnTo>
                  <a:pt x="29029" y="195224"/>
                </a:lnTo>
                <a:close/>
                <a:moveTo>
                  <a:pt x="40610" y="195224"/>
                </a:moveTo>
                <a:lnTo>
                  <a:pt x="40610" y="201363"/>
                </a:lnTo>
                <a:lnTo>
                  <a:pt x="37783" y="203005"/>
                </a:lnTo>
                <a:lnTo>
                  <a:pt x="35290" y="204433"/>
                </a:lnTo>
                <a:lnTo>
                  <a:pt x="40610" y="195224"/>
                </a:lnTo>
                <a:close/>
                <a:moveTo>
                  <a:pt x="52251" y="195224"/>
                </a:moveTo>
                <a:lnTo>
                  <a:pt x="52251" y="201363"/>
                </a:lnTo>
                <a:lnTo>
                  <a:pt x="49394" y="203005"/>
                </a:lnTo>
                <a:lnTo>
                  <a:pt x="46932" y="204433"/>
                </a:lnTo>
                <a:lnTo>
                  <a:pt x="52251" y="195224"/>
                </a:lnTo>
                <a:close/>
                <a:moveTo>
                  <a:pt x="5898" y="201546"/>
                </a:moveTo>
                <a:lnTo>
                  <a:pt x="8755" y="203187"/>
                </a:lnTo>
                <a:lnTo>
                  <a:pt x="11217" y="204646"/>
                </a:lnTo>
                <a:lnTo>
                  <a:pt x="578" y="204646"/>
                </a:lnTo>
                <a:lnTo>
                  <a:pt x="5898" y="201546"/>
                </a:lnTo>
                <a:close/>
                <a:moveTo>
                  <a:pt x="17509" y="201546"/>
                </a:moveTo>
                <a:lnTo>
                  <a:pt x="20366" y="203187"/>
                </a:lnTo>
                <a:lnTo>
                  <a:pt x="22828" y="204646"/>
                </a:lnTo>
                <a:lnTo>
                  <a:pt x="12190" y="204646"/>
                </a:lnTo>
                <a:lnTo>
                  <a:pt x="14682" y="203187"/>
                </a:lnTo>
                <a:lnTo>
                  <a:pt x="17509" y="201546"/>
                </a:lnTo>
                <a:close/>
                <a:moveTo>
                  <a:pt x="29150" y="201546"/>
                </a:moveTo>
                <a:lnTo>
                  <a:pt x="32008" y="203187"/>
                </a:lnTo>
                <a:lnTo>
                  <a:pt x="34470" y="204646"/>
                </a:lnTo>
                <a:lnTo>
                  <a:pt x="23831" y="204646"/>
                </a:lnTo>
                <a:lnTo>
                  <a:pt x="26293" y="203187"/>
                </a:lnTo>
                <a:lnTo>
                  <a:pt x="29150" y="201546"/>
                </a:lnTo>
                <a:close/>
                <a:moveTo>
                  <a:pt x="40762" y="201546"/>
                </a:moveTo>
                <a:lnTo>
                  <a:pt x="43619" y="203187"/>
                </a:lnTo>
                <a:lnTo>
                  <a:pt x="46081" y="204646"/>
                </a:lnTo>
                <a:lnTo>
                  <a:pt x="35442" y="204646"/>
                </a:lnTo>
                <a:lnTo>
                  <a:pt x="37935" y="203187"/>
                </a:lnTo>
                <a:lnTo>
                  <a:pt x="40762" y="201546"/>
                </a:lnTo>
                <a:close/>
                <a:moveTo>
                  <a:pt x="52403" y="201546"/>
                </a:moveTo>
                <a:lnTo>
                  <a:pt x="55260" y="203187"/>
                </a:lnTo>
                <a:lnTo>
                  <a:pt x="57722" y="204646"/>
                </a:lnTo>
                <a:lnTo>
                  <a:pt x="47084" y="204646"/>
                </a:lnTo>
                <a:lnTo>
                  <a:pt x="49546" y="203187"/>
                </a:lnTo>
                <a:lnTo>
                  <a:pt x="52403" y="201546"/>
                </a:lnTo>
                <a:close/>
                <a:moveTo>
                  <a:pt x="64014" y="201546"/>
                </a:moveTo>
                <a:lnTo>
                  <a:pt x="66871" y="203187"/>
                </a:lnTo>
                <a:lnTo>
                  <a:pt x="69334" y="204646"/>
                </a:lnTo>
                <a:lnTo>
                  <a:pt x="58695" y="204646"/>
                </a:lnTo>
                <a:lnTo>
                  <a:pt x="61187" y="203187"/>
                </a:lnTo>
                <a:lnTo>
                  <a:pt x="64014" y="201546"/>
                </a:lnTo>
                <a:close/>
                <a:moveTo>
                  <a:pt x="75656" y="201546"/>
                </a:moveTo>
                <a:lnTo>
                  <a:pt x="78513" y="203187"/>
                </a:lnTo>
                <a:lnTo>
                  <a:pt x="80975" y="204646"/>
                </a:lnTo>
                <a:lnTo>
                  <a:pt x="70337" y="204646"/>
                </a:lnTo>
                <a:lnTo>
                  <a:pt x="72799" y="203187"/>
                </a:lnTo>
                <a:lnTo>
                  <a:pt x="75656" y="201546"/>
                </a:lnTo>
                <a:close/>
                <a:moveTo>
                  <a:pt x="87237" y="201546"/>
                </a:moveTo>
                <a:lnTo>
                  <a:pt x="90094" y="203187"/>
                </a:lnTo>
                <a:lnTo>
                  <a:pt x="92556" y="204646"/>
                </a:lnTo>
                <a:lnTo>
                  <a:pt x="81917" y="204646"/>
                </a:lnTo>
                <a:lnTo>
                  <a:pt x="84379" y="203187"/>
                </a:lnTo>
                <a:lnTo>
                  <a:pt x="87237" y="201546"/>
                </a:lnTo>
                <a:close/>
                <a:moveTo>
                  <a:pt x="98878" y="201546"/>
                </a:moveTo>
                <a:lnTo>
                  <a:pt x="101705" y="203187"/>
                </a:lnTo>
                <a:lnTo>
                  <a:pt x="104197" y="204646"/>
                </a:lnTo>
                <a:lnTo>
                  <a:pt x="93559" y="204646"/>
                </a:lnTo>
                <a:lnTo>
                  <a:pt x="96021" y="203187"/>
                </a:lnTo>
                <a:lnTo>
                  <a:pt x="98878" y="201546"/>
                </a:lnTo>
                <a:close/>
                <a:moveTo>
                  <a:pt x="110489" y="201546"/>
                </a:moveTo>
                <a:lnTo>
                  <a:pt x="113346" y="203187"/>
                </a:lnTo>
                <a:lnTo>
                  <a:pt x="115809" y="204646"/>
                </a:lnTo>
                <a:lnTo>
                  <a:pt x="105170" y="204646"/>
                </a:lnTo>
                <a:lnTo>
                  <a:pt x="107632" y="203187"/>
                </a:lnTo>
                <a:lnTo>
                  <a:pt x="110489" y="201546"/>
                </a:lnTo>
                <a:close/>
                <a:moveTo>
                  <a:pt x="122131" y="201546"/>
                </a:moveTo>
                <a:lnTo>
                  <a:pt x="124958" y="203187"/>
                </a:lnTo>
                <a:lnTo>
                  <a:pt x="127450" y="204646"/>
                </a:lnTo>
                <a:lnTo>
                  <a:pt x="116812" y="204646"/>
                </a:lnTo>
                <a:lnTo>
                  <a:pt x="119274" y="203187"/>
                </a:lnTo>
                <a:lnTo>
                  <a:pt x="122131" y="201546"/>
                </a:lnTo>
                <a:close/>
                <a:moveTo>
                  <a:pt x="133742" y="201546"/>
                </a:moveTo>
                <a:lnTo>
                  <a:pt x="136599" y="203187"/>
                </a:lnTo>
                <a:lnTo>
                  <a:pt x="139061" y="204646"/>
                </a:lnTo>
                <a:lnTo>
                  <a:pt x="128423" y="204646"/>
                </a:lnTo>
                <a:lnTo>
                  <a:pt x="130885" y="203187"/>
                </a:lnTo>
                <a:lnTo>
                  <a:pt x="133742" y="201546"/>
                </a:lnTo>
                <a:close/>
                <a:moveTo>
                  <a:pt x="145323" y="201546"/>
                </a:moveTo>
                <a:lnTo>
                  <a:pt x="148180" y="203187"/>
                </a:lnTo>
                <a:lnTo>
                  <a:pt x="150642" y="204646"/>
                </a:lnTo>
                <a:lnTo>
                  <a:pt x="140004" y="204646"/>
                </a:lnTo>
                <a:lnTo>
                  <a:pt x="142496" y="203187"/>
                </a:lnTo>
                <a:lnTo>
                  <a:pt x="145323" y="201546"/>
                </a:lnTo>
                <a:close/>
                <a:moveTo>
                  <a:pt x="156964" y="201546"/>
                </a:moveTo>
                <a:lnTo>
                  <a:pt x="159822" y="203187"/>
                </a:lnTo>
                <a:lnTo>
                  <a:pt x="162284" y="204646"/>
                </a:lnTo>
                <a:lnTo>
                  <a:pt x="151645" y="204646"/>
                </a:lnTo>
                <a:lnTo>
                  <a:pt x="154107" y="203187"/>
                </a:lnTo>
                <a:lnTo>
                  <a:pt x="156964" y="201546"/>
                </a:lnTo>
                <a:close/>
                <a:moveTo>
                  <a:pt x="168575" y="201546"/>
                </a:moveTo>
                <a:lnTo>
                  <a:pt x="171433" y="203187"/>
                </a:lnTo>
                <a:lnTo>
                  <a:pt x="173895" y="204646"/>
                </a:lnTo>
                <a:lnTo>
                  <a:pt x="163256" y="204646"/>
                </a:lnTo>
                <a:lnTo>
                  <a:pt x="165749" y="203187"/>
                </a:lnTo>
                <a:lnTo>
                  <a:pt x="168575" y="201546"/>
                </a:lnTo>
                <a:close/>
                <a:moveTo>
                  <a:pt x="180217" y="201546"/>
                </a:moveTo>
                <a:lnTo>
                  <a:pt x="183074" y="203187"/>
                </a:lnTo>
                <a:lnTo>
                  <a:pt x="185536" y="204646"/>
                </a:lnTo>
                <a:lnTo>
                  <a:pt x="174898" y="204646"/>
                </a:lnTo>
                <a:lnTo>
                  <a:pt x="177360" y="203187"/>
                </a:lnTo>
                <a:lnTo>
                  <a:pt x="180217" y="201546"/>
                </a:lnTo>
                <a:close/>
                <a:moveTo>
                  <a:pt x="191828" y="201546"/>
                </a:moveTo>
                <a:lnTo>
                  <a:pt x="194685" y="203187"/>
                </a:lnTo>
                <a:lnTo>
                  <a:pt x="197147" y="204646"/>
                </a:lnTo>
                <a:lnTo>
                  <a:pt x="186509" y="204646"/>
                </a:lnTo>
                <a:lnTo>
                  <a:pt x="189001" y="203187"/>
                </a:lnTo>
                <a:lnTo>
                  <a:pt x="191828" y="201546"/>
                </a:lnTo>
                <a:close/>
                <a:moveTo>
                  <a:pt x="203470" y="201546"/>
                </a:moveTo>
                <a:lnTo>
                  <a:pt x="206327" y="203187"/>
                </a:lnTo>
                <a:lnTo>
                  <a:pt x="208789" y="204646"/>
                </a:lnTo>
                <a:lnTo>
                  <a:pt x="198151" y="204646"/>
                </a:lnTo>
                <a:lnTo>
                  <a:pt x="200613" y="203187"/>
                </a:lnTo>
                <a:lnTo>
                  <a:pt x="203470" y="201546"/>
                </a:lnTo>
                <a:close/>
                <a:moveTo>
                  <a:pt x="215051" y="201546"/>
                </a:moveTo>
                <a:lnTo>
                  <a:pt x="217908" y="203187"/>
                </a:lnTo>
                <a:lnTo>
                  <a:pt x="220370" y="204646"/>
                </a:lnTo>
                <a:lnTo>
                  <a:pt x="209731" y="204646"/>
                </a:lnTo>
                <a:lnTo>
                  <a:pt x="212193" y="203187"/>
                </a:lnTo>
                <a:lnTo>
                  <a:pt x="215051" y="201546"/>
                </a:lnTo>
                <a:close/>
                <a:moveTo>
                  <a:pt x="226692" y="201546"/>
                </a:moveTo>
                <a:lnTo>
                  <a:pt x="229519" y="203187"/>
                </a:lnTo>
                <a:lnTo>
                  <a:pt x="232011" y="204646"/>
                </a:lnTo>
                <a:lnTo>
                  <a:pt x="221373" y="204646"/>
                </a:lnTo>
                <a:lnTo>
                  <a:pt x="223835" y="203187"/>
                </a:lnTo>
                <a:lnTo>
                  <a:pt x="226692" y="201546"/>
                </a:lnTo>
                <a:close/>
                <a:moveTo>
                  <a:pt x="238303" y="201546"/>
                </a:moveTo>
                <a:lnTo>
                  <a:pt x="241160" y="203187"/>
                </a:lnTo>
                <a:lnTo>
                  <a:pt x="243622" y="204646"/>
                </a:lnTo>
                <a:lnTo>
                  <a:pt x="232984" y="204646"/>
                </a:lnTo>
                <a:lnTo>
                  <a:pt x="235446" y="203187"/>
                </a:lnTo>
                <a:lnTo>
                  <a:pt x="238303" y="201546"/>
                </a:lnTo>
                <a:close/>
                <a:moveTo>
                  <a:pt x="249945" y="201546"/>
                </a:moveTo>
                <a:lnTo>
                  <a:pt x="252772" y="203187"/>
                </a:lnTo>
                <a:lnTo>
                  <a:pt x="255264" y="204646"/>
                </a:lnTo>
                <a:lnTo>
                  <a:pt x="244626" y="204646"/>
                </a:lnTo>
                <a:lnTo>
                  <a:pt x="247088" y="203187"/>
                </a:lnTo>
                <a:lnTo>
                  <a:pt x="249945" y="201546"/>
                </a:lnTo>
                <a:close/>
                <a:moveTo>
                  <a:pt x="261556" y="201546"/>
                </a:moveTo>
                <a:lnTo>
                  <a:pt x="264413" y="203187"/>
                </a:lnTo>
                <a:lnTo>
                  <a:pt x="266875" y="204646"/>
                </a:lnTo>
                <a:lnTo>
                  <a:pt x="256237" y="204646"/>
                </a:lnTo>
                <a:lnTo>
                  <a:pt x="258699" y="203187"/>
                </a:lnTo>
                <a:lnTo>
                  <a:pt x="261556" y="201546"/>
                </a:lnTo>
                <a:close/>
                <a:moveTo>
                  <a:pt x="273198" y="201546"/>
                </a:moveTo>
                <a:lnTo>
                  <a:pt x="276024" y="203187"/>
                </a:lnTo>
                <a:lnTo>
                  <a:pt x="278517" y="204646"/>
                </a:lnTo>
                <a:lnTo>
                  <a:pt x="267878" y="204646"/>
                </a:lnTo>
                <a:lnTo>
                  <a:pt x="270340" y="203187"/>
                </a:lnTo>
                <a:lnTo>
                  <a:pt x="273198" y="201546"/>
                </a:lnTo>
                <a:close/>
                <a:moveTo>
                  <a:pt x="11217" y="204889"/>
                </a:moveTo>
                <a:lnTo>
                  <a:pt x="5898" y="207990"/>
                </a:lnTo>
                <a:lnTo>
                  <a:pt x="578" y="204889"/>
                </a:lnTo>
                <a:close/>
                <a:moveTo>
                  <a:pt x="22828" y="204889"/>
                </a:moveTo>
                <a:lnTo>
                  <a:pt x="17509" y="207990"/>
                </a:lnTo>
                <a:lnTo>
                  <a:pt x="12190" y="204889"/>
                </a:lnTo>
                <a:close/>
                <a:moveTo>
                  <a:pt x="34470" y="204889"/>
                </a:moveTo>
                <a:lnTo>
                  <a:pt x="29150" y="207990"/>
                </a:lnTo>
                <a:lnTo>
                  <a:pt x="23831" y="204889"/>
                </a:lnTo>
                <a:close/>
                <a:moveTo>
                  <a:pt x="46081" y="204889"/>
                </a:moveTo>
                <a:lnTo>
                  <a:pt x="40762" y="207990"/>
                </a:lnTo>
                <a:lnTo>
                  <a:pt x="35442" y="204889"/>
                </a:lnTo>
                <a:close/>
                <a:moveTo>
                  <a:pt x="57722" y="204889"/>
                </a:moveTo>
                <a:lnTo>
                  <a:pt x="52403" y="207990"/>
                </a:lnTo>
                <a:lnTo>
                  <a:pt x="47084" y="204889"/>
                </a:lnTo>
                <a:close/>
                <a:moveTo>
                  <a:pt x="69334" y="204889"/>
                </a:moveTo>
                <a:lnTo>
                  <a:pt x="64014" y="207990"/>
                </a:lnTo>
                <a:lnTo>
                  <a:pt x="58695" y="204889"/>
                </a:lnTo>
                <a:close/>
                <a:moveTo>
                  <a:pt x="80945" y="204889"/>
                </a:moveTo>
                <a:lnTo>
                  <a:pt x="75625" y="207990"/>
                </a:lnTo>
                <a:lnTo>
                  <a:pt x="70306" y="204889"/>
                </a:lnTo>
                <a:close/>
                <a:moveTo>
                  <a:pt x="92556" y="204889"/>
                </a:moveTo>
                <a:lnTo>
                  <a:pt x="87237" y="207990"/>
                </a:lnTo>
                <a:lnTo>
                  <a:pt x="81917" y="204889"/>
                </a:lnTo>
                <a:close/>
                <a:moveTo>
                  <a:pt x="104197" y="204889"/>
                </a:moveTo>
                <a:lnTo>
                  <a:pt x="98878" y="207990"/>
                </a:lnTo>
                <a:lnTo>
                  <a:pt x="93559" y="204889"/>
                </a:lnTo>
                <a:close/>
                <a:moveTo>
                  <a:pt x="115809" y="204889"/>
                </a:moveTo>
                <a:lnTo>
                  <a:pt x="110489" y="207990"/>
                </a:lnTo>
                <a:lnTo>
                  <a:pt x="105170" y="204889"/>
                </a:lnTo>
                <a:close/>
                <a:moveTo>
                  <a:pt x="127450" y="204889"/>
                </a:moveTo>
                <a:lnTo>
                  <a:pt x="122131" y="207990"/>
                </a:lnTo>
                <a:lnTo>
                  <a:pt x="116812" y="204889"/>
                </a:lnTo>
                <a:close/>
                <a:moveTo>
                  <a:pt x="139061" y="204889"/>
                </a:moveTo>
                <a:lnTo>
                  <a:pt x="133742" y="207990"/>
                </a:lnTo>
                <a:lnTo>
                  <a:pt x="128423" y="204889"/>
                </a:lnTo>
                <a:close/>
                <a:moveTo>
                  <a:pt x="150642" y="204889"/>
                </a:moveTo>
                <a:lnTo>
                  <a:pt x="145323" y="207990"/>
                </a:lnTo>
                <a:lnTo>
                  <a:pt x="140004" y="204889"/>
                </a:lnTo>
                <a:close/>
                <a:moveTo>
                  <a:pt x="162284" y="204889"/>
                </a:moveTo>
                <a:lnTo>
                  <a:pt x="156964" y="207990"/>
                </a:lnTo>
                <a:lnTo>
                  <a:pt x="151645" y="204889"/>
                </a:lnTo>
                <a:close/>
                <a:moveTo>
                  <a:pt x="173895" y="204889"/>
                </a:moveTo>
                <a:lnTo>
                  <a:pt x="168575" y="207990"/>
                </a:lnTo>
                <a:lnTo>
                  <a:pt x="163256" y="204889"/>
                </a:lnTo>
                <a:close/>
                <a:moveTo>
                  <a:pt x="185536" y="204889"/>
                </a:moveTo>
                <a:lnTo>
                  <a:pt x="180217" y="207990"/>
                </a:lnTo>
                <a:lnTo>
                  <a:pt x="174898" y="204889"/>
                </a:lnTo>
                <a:close/>
                <a:moveTo>
                  <a:pt x="197147" y="204889"/>
                </a:moveTo>
                <a:lnTo>
                  <a:pt x="191828" y="207990"/>
                </a:lnTo>
                <a:lnTo>
                  <a:pt x="186509" y="204889"/>
                </a:lnTo>
                <a:close/>
                <a:moveTo>
                  <a:pt x="208789" y="204889"/>
                </a:moveTo>
                <a:lnTo>
                  <a:pt x="203470" y="207990"/>
                </a:lnTo>
                <a:lnTo>
                  <a:pt x="198151" y="204889"/>
                </a:lnTo>
                <a:close/>
                <a:moveTo>
                  <a:pt x="220370" y="204889"/>
                </a:moveTo>
                <a:lnTo>
                  <a:pt x="215051" y="207990"/>
                </a:lnTo>
                <a:lnTo>
                  <a:pt x="209731" y="204889"/>
                </a:lnTo>
                <a:close/>
                <a:moveTo>
                  <a:pt x="232011" y="204889"/>
                </a:moveTo>
                <a:lnTo>
                  <a:pt x="226692" y="207990"/>
                </a:lnTo>
                <a:lnTo>
                  <a:pt x="221373" y="204889"/>
                </a:lnTo>
                <a:close/>
                <a:moveTo>
                  <a:pt x="243622" y="204889"/>
                </a:moveTo>
                <a:lnTo>
                  <a:pt x="238303" y="207990"/>
                </a:lnTo>
                <a:lnTo>
                  <a:pt x="232984" y="204889"/>
                </a:lnTo>
                <a:close/>
                <a:moveTo>
                  <a:pt x="255264" y="204889"/>
                </a:moveTo>
                <a:lnTo>
                  <a:pt x="249945" y="207990"/>
                </a:lnTo>
                <a:lnTo>
                  <a:pt x="244626" y="204889"/>
                </a:lnTo>
                <a:close/>
                <a:moveTo>
                  <a:pt x="266875" y="204889"/>
                </a:moveTo>
                <a:lnTo>
                  <a:pt x="261556" y="207990"/>
                </a:lnTo>
                <a:lnTo>
                  <a:pt x="256237" y="204889"/>
                </a:lnTo>
                <a:close/>
                <a:moveTo>
                  <a:pt x="278517" y="204889"/>
                </a:moveTo>
                <a:lnTo>
                  <a:pt x="273198" y="207990"/>
                </a:lnTo>
                <a:lnTo>
                  <a:pt x="267878" y="204889"/>
                </a:lnTo>
                <a:close/>
                <a:moveTo>
                  <a:pt x="11369" y="205133"/>
                </a:moveTo>
                <a:lnTo>
                  <a:pt x="6050" y="214312"/>
                </a:lnTo>
                <a:lnTo>
                  <a:pt x="6050" y="208202"/>
                </a:lnTo>
                <a:lnTo>
                  <a:pt x="11369" y="205133"/>
                </a:lnTo>
                <a:close/>
                <a:moveTo>
                  <a:pt x="34622" y="205133"/>
                </a:moveTo>
                <a:lnTo>
                  <a:pt x="29302" y="214312"/>
                </a:lnTo>
                <a:lnTo>
                  <a:pt x="29302" y="208202"/>
                </a:lnTo>
                <a:lnTo>
                  <a:pt x="34622" y="205133"/>
                </a:lnTo>
                <a:close/>
                <a:moveTo>
                  <a:pt x="46202" y="205133"/>
                </a:moveTo>
                <a:lnTo>
                  <a:pt x="40883" y="214312"/>
                </a:lnTo>
                <a:lnTo>
                  <a:pt x="40883" y="208202"/>
                </a:lnTo>
                <a:lnTo>
                  <a:pt x="46202" y="205133"/>
                </a:lnTo>
                <a:close/>
                <a:moveTo>
                  <a:pt x="57844" y="205133"/>
                </a:moveTo>
                <a:lnTo>
                  <a:pt x="52525" y="214312"/>
                </a:lnTo>
                <a:lnTo>
                  <a:pt x="52525" y="208202"/>
                </a:lnTo>
                <a:lnTo>
                  <a:pt x="57844" y="205133"/>
                </a:lnTo>
                <a:close/>
                <a:moveTo>
                  <a:pt x="69455" y="205133"/>
                </a:moveTo>
                <a:lnTo>
                  <a:pt x="64136" y="214312"/>
                </a:lnTo>
                <a:lnTo>
                  <a:pt x="64136" y="208202"/>
                </a:lnTo>
                <a:lnTo>
                  <a:pt x="69455" y="205133"/>
                </a:lnTo>
                <a:close/>
                <a:moveTo>
                  <a:pt x="81097" y="205133"/>
                </a:moveTo>
                <a:lnTo>
                  <a:pt x="75777" y="214312"/>
                </a:lnTo>
                <a:lnTo>
                  <a:pt x="75777" y="208202"/>
                </a:lnTo>
                <a:lnTo>
                  <a:pt x="81097" y="205133"/>
                </a:lnTo>
                <a:close/>
                <a:moveTo>
                  <a:pt x="92708" y="205133"/>
                </a:moveTo>
                <a:lnTo>
                  <a:pt x="87389" y="214312"/>
                </a:lnTo>
                <a:lnTo>
                  <a:pt x="87389" y="208202"/>
                </a:lnTo>
                <a:lnTo>
                  <a:pt x="92708" y="205133"/>
                </a:lnTo>
                <a:close/>
                <a:moveTo>
                  <a:pt x="104349" y="205133"/>
                </a:moveTo>
                <a:lnTo>
                  <a:pt x="99030" y="214312"/>
                </a:lnTo>
                <a:lnTo>
                  <a:pt x="99030" y="208202"/>
                </a:lnTo>
                <a:lnTo>
                  <a:pt x="104349" y="205133"/>
                </a:lnTo>
                <a:close/>
                <a:moveTo>
                  <a:pt x="115930" y="205133"/>
                </a:moveTo>
                <a:lnTo>
                  <a:pt x="110611" y="214312"/>
                </a:lnTo>
                <a:lnTo>
                  <a:pt x="110611" y="208202"/>
                </a:lnTo>
                <a:lnTo>
                  <a:pt x="115930" y="205133"/>
                </a:lnTo>
                <a:close/>
                <a:moveTo>
                  <a:pt x="127541" y="205133"/>
                </a:moveTo>
                <a:lnTo>
                  <a:pt x="122222" y="214312"/>
                </a:lnTo>
                <a:lnTo>
                  <a:pt x="122222" y="208202"/>
                </a:lnTo>
                <a:lnTo>
                  <a:pt x="127541" y="205133"/>
                </a:lnTo>
                <a:close/>
                <a:moveTo>
                  <a:pt x="139183" y="205133"/>
                </a:moveTo>
                <a:lnTo>
                  <a:pt x="133864" y="214312"/>
                </a:lnTo>
                <a:lnTo>
                  <a:pt x="133864" y="208202"/>
                </a:lnTo>
                <a:lnTo>
                  <a:pt x="139183" y="205133"/>
                </a:lnTo>
                <a:close/>
                <a:moveTo>
                  <a:pt x="150794" y="205133"/>
                </a:moveTo>
                <a:lnTo>
                  <a:pt x="145475" y="214312"/>
                </a:lnTo>
                <a:lnTo>
                  <a:pt x="145475" y="208202"/>
                </a:lnTo>
                <a:lnTo>
                  <a:pt x="150794" y="205133"/>
                </a:lnTo>
                <a:close/>
                <a:moveTo>
                  <a:pt x="162436" y="205133"/>
                </a:moveTo>
                <a:lnTo>
                  <a:pt x="157116" y="214312"/>
                </a:lnTo>
                <a:lnTo>
                  <a:pt x="157116" y="208202"/>
                </a:lnTo>
                <a:lnTo>
                  <a:pt x="162436" y="205133"/>
                </a:lnTo>
                <a:close/>
                <a:moveTo>
                  <a:pt x="174047" y="205133"/>
                </a:moveTo>
                <a:lnTo>
                  <a:pt x="168727" y="214312"/>
                </a:lnTo>
                <a:lnTo>
                  <a:pt x="168727" y="208202"/>
                </a:lnTo>
                <a:lnTo>
                  <a:pt x="174047" y="205133"/>
                </a:lnTo>
                <a:close/>
                <a:moveTo>
                  <a:pt x="185658" y="205133"/>
                </a:moveTo>
                <a:lnTo>
                  <a:pt x="180339" y="214312"/>
                </a:lnTo>
                <a:lnTo>
                  <a:pt x="180339" y="208202"/>
                </a:lnTo>
                <a:lnTo>
                  <a:pt x="185658" y="205133"/>
                </a:lnTo>
                <a:close/>
                <a:moveTo>
                  <a:pt x="197269" y="205133"/>
                </a:moveTo>
                <a:lnTo>
                  <a:pt x="191950" y="214312"/>
                </a:lnTo>
                <a:lnTo>
                  <a:pt x="191950" y="208202"/>
                </a:lnTo>
                <a:lnTo>
                  <a:pt x="197269" y="205133"/>
                </a:lnTo>
                <a:close/>
                <a:moveTo>
                  <a:pt x="208911" y="205133"/>
                </a:moveTo>
                <a:lnTo>
                  <a:pt x="203591" y="214312"/>
                </a:lnTo>
                <a:lnTo>
                  <a:pt x="203591" y="208202"/>
                </a:lnTo>
                <a:lnTo>
                  <a:pt x="208911" y="205133"/>
                </a:lnTo>
                <a:close/>
                <a:moveTo>
                  <a:pt x="220522" y="205133"/>
                </a:moveTo>
                <a:lnTo>
                  <a:pt x="215202" y="214312"/>
                </a:lnTo>
                <a:lnTo>
                  <a:pt x="215202" y="208202"/>
                </a:lnTo>
                <a:lnTo>
                  <a:pt x="220522" y="205133"/>
                </a:lnTo>
                <a:close/>
                <a:moveTo>
                  <a:pt x="232163" y="205133"/>
                </a:moveTo>
                <a:lnTo>
                  <a:pt x="226844" y="214312"/>
                </a:lnTo>
                <a:lnTo>
                  <a:pt x="226844" y="208202"/>
                </a:lnTo>
                <a:lnTo>
                  <a:pt x="232163" y="205133"/>
                </a:lnTo>
                <a:close/>
                <a:moveTo>
                  <a:pt x="243774" y="205133"/>
                </a:moveTo>
                <a:lnTo>
                  <a:pt x="238455" y="214312"/>
                </a:lnTo>
                <a:lnTo>
                  <a:pt x="238455" y="208202"/>
                </a:lnTo>
                <a:lnTo>
                  <a:pt x="243774" y="205133"/>
                </a:lnTo>
                <a:close/>
                <a:moveTo>
                  <a:pt x="255355" y="205133"/>
                </a:moveTo>
                <a:lnTo>
                  <a:pt x="250036" y="214312"/>
                </a:lnTo>
                <a:lnTo>
                  <a:pt x="250036" y="208202"/>
                </a:lnTo>
                <a:lnTo>
                  <a:pt x="255355" y="205133"/>
                </a:lnTo>
                <a:close/>
                <a:moveTo>
                  <a:pt x="266997" y="205133"/>
                </a:moveTo>
                <a:lnTo>
                  <a:pt x="261678" y="214312"/>
                </a:lnTo>
                <a:lnTo>
                  <a:pt x="261678" y="208202"/>
                </a:lnTo>
                <a:lnTo>
                  <a:pt x="266997" y="205133"/>
                </a:lnTo>
                <a:close/>
                <a:moveTo>
                  <a:pt x="278608" y="205133"/>
                </a:moveTo>
                <a:lnTo>
                  <a:pt x="273289" y="214312"/>
                </a:lnTo>
                <a:lnTo>
                  <a:pt x="273289" y="208202"/>
                </a:lnTo>
                <a:lnTo>
                  <a:pt x="278608" y="205133"/>
                </a:lnTo>
                <a:close/>
                <a:moveTo>
                  <a:pt x="457" y="205163"/>
                </a:moveTo>
                <a:lnTo>
                  <a:pt x="5776" y="208202"/>
                </a:lnTo>
                <a:lnTo>
                  <a:pt x="5776" y="214373"/>
                </a:lnTo>
                <a:lnTo>
                  <a:pt x="457" y="205163"/>
                </a:lnTo>
                <a:close/>
                <a:moveTo>
                  <a:pt x="12098" y="205163"/>
                </a:moveTo>
                <a:lnTo>
                  <a:pt x="17418" y="208202"/>
                </a:lnTo>
                <a:lnTo>
                  <a:pt x="17418" y="214373"/>
                </a:lnTo>
                <a:lnTo>
                  <a:pt x="12098" y="205163"/>
                </a:lnTo>
                <a:close/>
                <a:moveTo>
                  <a:pt x="22980" y="205133"/>
                </a:moveTo>
                <a:lnTo>
                  <a:pt x="17661" y="214373"/>
                </a:lnTo>
                <a:lnTo>
                  <a:pt x="17661" y="208202"/>
                </a:lnTo>
                <a:lnTo>
                  <a:pt x="22980" y="205133"/>
                </a:lnTo>
                <a:close/>
                <a:moveTo>
                  <a:pt x="23710" y="205163"/>
                </a:moveTo>
                <a:lnTo>
                  <a:pt x="29029" y="208202"/>
                </a:lnTo>
                <a:lnTo>
                  <a:pt x="29029" y="214373"/>
                </a:lnTo>
                <a:lnTo>
                  <a:pt x="23710" y="205163"/>
                </a:lnTo>
                <a:close/>
                <a:moveTo>
                  <a:pt x="35290" y="205163"/>
                </a:moveTo>
                <a:lnTo>
                  <a:pt x="40610" y="208202"/>
                </a:lnTo>
                <a:lnTo>
                  <a:pt x="40610" y="214373"/>
                </a:lnTo>
                <a:lnTo>
                  <a:pt x="35290" y="205163"/>
                </a:lnTo>
                <a:close/>
                <a:moveTo>
                  <a:pt x="46932" y="205163"/>
                </a:moveTo>
                <a:lnTo>
                  <a:pt x="52251" y="208202"/>
                </a:lnTo>
                <a:lnTo>
                  <a:pt x="52251" y="214373"/>
                </a:lnTo>
                <a:lnTo>
                  <a:pt x="46932" y="205163"/>
                </a:lnTo>
                <a:close/>
                <a:moveTo>
                  <a:pt x="58543" y="205163"/>
                </a:moveTo>
                <a:lnTo>
                  <a:pt x="63862" y="208202"/>
                </a:lnTo>
                <a:lnTo>
                  <a:pt x="63862" y="214373"/>
                </a:lnTo>
                <a:lnTo>
                  <a:pt x="58543" y="205163"/>
                </a:lnTo>
                <a:close/>
                <a:moveTo>
                  <a:pt x="70185" y="205163"/>
                </a:moveTo>
                <a:lnTo>
                  <a:pt x="75504" y="208202"/>
                </a:lnTo>
                <a:lnTo>
                  <a:pt x="75504" y="214373"/>
                </a:lnTo>
                <a:lnTo>
                  <a:pt x="70185" y="205163"/>
                </a:lnTo>
                <a:close/>
                <a:moveTo>
                  <a:pt x="81796" y="205163"/>
                </a:moveTo>
                <a:lnTo>
                  <a:pt x="87115" y="208202"/>
                </a:lnTo>
                <a:lnTo>
                  <a:pt x="87115" y="214373"/>
                </a:lnTo>
                <a:lnTo>
                  <a:pt x="81796" y="205163"/>
                </a:lnTo>
                <a:close/>
                <a:moveTo>
                  <a:pt x="93437" y="205163"/>
                </a:moveTo>
                <a:lnTo>
                  <a:pt x="98757" y="208202"/>
                </a:lnTo>
                <a:lnTo>
                  <a:pt x="98757" y="214373"/>
                </a:lnTo>
                <a:lnTo>
                  <a:pt x="93437" y="205163"/>
                </a:lnTo>
                <a:close/>
                <a:moveTo>
                  <a:pt x="105018" y="205163"/>
                </a:moveTo>
                <a:lnTo>
                  <a:pt x="110337" y="208202"/>
                </a:lnTo>
                <a:lnTo>
                  <a:pt x="110337" y="214373"/>
                </a:lnTo>
                <a:lnTo>
                  <a:pt x="105018" y="205163"/>
                </a:lnTo>
                <a:close/>
                <a:moveTo>
                  <a:pt x="116660" y="205163"/>
                </a:moveTo>
                <a:lnTo>
                  <a:pt x="121979" y="208202"/>
                </a:lnTo>
                <a:lnTo>
                  <a:pt x="121979" y="214373"/>
                </a:lnTo>
                <a:lnTo>
                  <a:pt x="116660" y="205163"/>
                </a:lnTo>
                <a:close/>
                <a:moveTo>
                  <a:pt x="128271" y="205163"/>
                </a:moveTo>
                <a:lnTo>
                  <a:pt x="133590" y="208202"/>
                </a:lnTo>
                <a:lnTo>
                  <a:pt x="133590" y="214373"/>
                </a:lnTo>
                <a:lnTo>
                  <a:pt x="128271" y="205163"/>
                </a:lnTo>
                <a:close/>
                <a:moveTo>
                  <a:pt x="139912" y="205163"/>
                </a:moveTo>
                <a:lnTo>
                  <a:pt x="145232" y="208202"/>
                </a:lnTo>
                <a:lnTo>
                  <a:pt x="145232" y="214373"/>
                </a:lnTo>
                <a:lnTo>
                  <a:pt x="139912" y="205163"/>
                </a:lnTo>
                <a:close/>
                <a:moveTo>
                  <a:pt x="151523" y="205163"/>
                </a:moveTo>
                <a:lnTo>
                  <a:pt x="156843" y="208202"/>
                </a:lnTo>
                <a:lnTo>
                  <a:pt x="156843" y="214373"/>
                </a:lnTo>
                <a:lnTo>
                  <a:pt x="151523" y="205163"/>
                </a:lnTo>
                <a:close/>
                <a:moveTo>
                  <a:pt x="163165" y="205163"/>
                </a:moveTo>
                <a:lnTo>
                  <a:pt x="168484" y="208202"/>
                </a:lnTo>
                <a:lnTo>
                  <a:pt x="168484" y="214373"/>
                </a:lnTo>
                <a:lnTo>
                  <a:pt x="163165" y="205163"/>
                </a:lnTo>
                <a:close/>
                <a:moveTo>
                  <a:pt x="174746" y="205163"/>
                </a:moveTo>
                <a:lnTo>
                  <a:pt x="180065" y="208202"/>
                </a:lnTo>
                <a:lnTo>
                  <a:pt x="180065" y="214373"/>
                </a:lnTo>
                <a:lnTo>
                  <a:pt x="174746" y="205163"/>
                </a:lnTo>
                <a:close/>
                <a:moveTo>
                  <a:pt x="186357" y="205163"/>
                </a:moveTo>
                <a:lnTo>
                  <a:pt x="191676" y="208202"/>
                </a:lnTo>
                <a:lnTo>
                  <a:pt x="191676" y="214373"/>
                </a:lnTo>
                <a:lnTo>
                  <a:pt x="186357" y="205163"/>
                </a:lnTo>
                <a:close/>
                <a:moveTo>
                  <a:pt x="197999" y="205163"/>
                </a:moveTo>
                <a:lnTo>
                  <a:pt x="203318" y="208202"/>
                </a:lnTo>
                <a:lnTo>
                  <a:pt x="203318" y="214373"/>
                </a:lnTo>
                <a:lnTo>
                  <a:pt x="197999" y="205163"/>
                </a:lnTo>
                <a:close/>
                <a:moveTo>
                  <a:pt x="209610" y="205163"/>
                </a:moveTo>
                <a:lnTo>
                  <a:pt x="214929" y="208202"/>
                </a:lnTo>
                <a:lnTo>
                  <a:pt x="214929" y="214373"/>
                </a:lnTo>
                <a:lnTo>
                  <a:pt x="209610" y="205163"/>
                </a:lnTo>
                <a:close/>
                <a:moveTo>
                  <a:pt x="221251" y="205163"/>
                </a:moveTo>
                <a:lnTo>
                  <a:pt x="226570" y="208202"/>
                </a:lnTo>
                <a:lnTo>
                  <a:pt x="226570" y="214373"/>
                </a:lnTo>
                <a:lnTo>
                  <a:pt x="221251" y="205163"/>
                </a:lnTo>
                <a:close/>
                <a:moveTo>
                  <a:pt x="232862" y="205133"/>
                </a:moveTo>
                <a:lnTo>
                  <a:pt x="238182" y="208202"/>
                </a:lnTo>
                <a:lnTo>
                  <a:pt x="238182" y="214373"/>
                </a:lnTo>
                <a:lnTo>
                  <a:pt x="232862" y="205133"/>
                </a:lnTo>
                <a:close/>
                <a:moveTo>
                  <a:pt x="244474" y="205133"/>
                </a:moveTo>
                <a:lnTo>
                  <a:pt x="249793" y="208202"/>
                </a:lnTo>
                <a:lnTo>
                  <a:pt x="249793" y="214373"/>
                </a:lnTo>
                <a:lnTo>
                  <a:pt x="244474" y="205133"/>
                </a:lnTo>
                <a:close/>
                <a:moveTo>
                  <a:pt x="256085" y="205133"/>
                </a:moveTo>
                <a:lnTo>
                  <a:pt x="261404" y="208202"/>
                </a:lnTo>
                <a:lnTo>
                  <a:pt x="261404" y="214373"/>
                </a:lnTo>
                <a:lnTo>
                  <a:pt x="256085" y="205133"/>
                </a:lnTo>
                <a:close/>
                <a:moveTo>
                  <a:pt x="267726" y="205133"/>
                </a:moveTo>
                <a:lnTo>
                  <a:pt x="273046" y="208202"/>
                </a:lnTo>
                <a:lnTo>
                  <a:pt x="273046" y="214373"/>
                </a:lnTo>
                <a:lnTo>
                  <a:pt x="267726" y="205133"/>
                </a:lnTo>
                <a:close/>
                <a:moveTo>
                  <a:pt x="232650" y="205254"/>
                </a:moveTo>
                <a:lnTo>
                  <a:pt x="237969" y="214434"/>
                </a:lnTo>
                <a:lnTo>
                  <a:pt x="237969" y="214434"/>
                </a:lnTo>
                <a:lnTo>
                  <a:pt x="232650" y="211394"/>
                </a:lnTo>
                <a:lnTo>
                  <a:pt x="232650" y="205254"/>
                </a:lnTo>
                <a:close/>
                <a:moveTo>
                  <a:pt x="244230" y="205254"/>
                </a:moveTo>
                <a:lnTo>
                  <a:pt x="249550" y="214434"/>
                </a:lnTo>
                <a:lnTo>
                  <a:pt x="249550" y="214434"/>
                </a:lnTo>
                <a:lnTo>
                  <a:pt x="244230" y="211394"/>
                </a:lnTo>
                <a:lnTo>
                  <a:pt x="244230" y="205254"/>
                </a:lnTo>
                <a:close/>
                <a:moveTo>
                  <a:pt x="255872" y="205254"/>
                </a:moveTo>
                <a:lnTo>
                  <a:pt x="261191" y="214434"/>
                </a:lnTo>
                <a:lnTo>
                  <a:pt x="261191" y="214434"/>
                </a:lnTo>
                <a:lnTo>
                  <a:pt x="255872" y="211394"/>
                </a:lnTo>
                <a:lnTo>
                  <a:pt x="255872" y="205254"/>
                </a:lnTo>
                <a:close/>
                <a:moveTo>
                  <a:pt x="267483" y="205254"/>
                </a:moveTo>
                <a:lnTo>
                  <a:pt x="272802" y="214434"/>
                </a:lnTo>
                <a:lnTo>
                  <a:pt x="272802" y="214434"/>
                </a:lnTo>
                <a:lnTo>
                  <a:pt x="267483" y="211394"/>
                </a:lnTo>
                <a:lnTo>
                  <a:pt x="267483" y="205254"/>
                </a:lnTo>
                <a:close/>
                <a:moveTo>
                  <a:pt x="46446" y="205284"/>
                </a:moveTo>
                <a:lnTo>
                  <a:pt x="46446" y="211394"/>
                </a:lnTo>
                <a:lnTo>
                  <a:pt x="41126" y="214464"/>
                </a:lnTo>
                <a:lnTo>
                  <a:pt x="41126" y="214464"/>
                </a:lnTo>
                <a:lnTo>
                  <a:pt x="46446" y="205284"/>
                </a:lnTo>
                <a:close/>
                <a:moveTo>
                  <a:pt x="58057" y="205284"/>
                </a:moveTo>
                <a:lnTo>
                  <a:pt x="58057" y="211394"/>
                </a:lnTo>
                <a:lnTo>
                  <a:pt x="52737" y="214464"/>
                </a:lnTo>
                <a:lnTo>
                  <a:pt x="52737" y="214464"/>
                </a:lnTo>
                <a:lnTo>
                  <a:pt x="58057" y="205284"/>
                </a:lnTo>
                <a:close/>
                <a:moveTo>
                  <a:pt x="214" y="205284"/>
                </a:moveTo>
                <a:lnTo>
                  <a:pt x="214" y="211394"/>
                </a:lnTo>
                <a:lnTo>
                  <a:pt x="5563" y="214464"/>
                </a:lnTo>
                <a:lnTo>
                  <a:pt x="5563" y="214464"/>
                </a:lnTo>
                <a:lnTo>
                  <a:pt x="5516" y="214382"/>
                </a:lnTo>
                <a:lnTo>
                  <a:pt x="5516" y="214382"/>
                </a:lnTo>
                <a:lnTo>
                  <a:pt x="335" y="211394"/>
                </a:lnTo>
                <a:cubicBezTo>
                  <a:pt x="305" y="211364"/>
                  <a:pt x="274" y="211333"/>
                  <a:pt x="274" y="211272"/>
                </a:cubicBezTo>
                <a:lnTo>
                  <a:pt x="274" y="205337"/>
                </a:lnTo>
                <a:lnTo>
                  <a:pt x="274" y="205337"/>
                </a:lnTo>
                <a:lnTo>
                  <a:pt x="244" y="205284"/>
                </a:lnTo>
                <a:close/>
                <a:moveTo>
                  <a:pt x="34834" y="205284"/>
                </a:moveTo>
                <a:lnTo>
                  <a:pt x="34834" y="211394"/>
                </a:lnTo>
                <a:lnTo>
                  <a:pt x="29515" y="214464"/>
                </a:lnTo>
                <a:lnTo>
                  <a:pt x="29515" y="214464"/>
                </a:lnTo>
                <a:lnTo>
                  <a:pt x="34834" y="205284"/>
                </a:lnTo>
                <a:close/>
                <a:moveTo>
                  <a:pt x="46689" y="205254"/>
                </a:moveTo>
                <a:lnTo>
                  <a:pt x="52008" y="214464"/>
                </a:lnTo>
                <a:lnTo>
                  <a:pt x="52008" y="214464"/>
                </a:lnTo>
                <a:lnTo>
                  <a:pt x="46689" y="211394"/>
                </a:lnTo>
                <a:lnTo>
                  <a:pt x="46689" y="205254"/>
                </a:lnTo>
                <a:close/>
                <a:moveTo>
                  <a:pt x="58330" y="205284"/>
                </a:moveTo>
                <a:lnTo>
                  <a:pt x="63650" y="214464"/>
                </a:lnTo>
                <a:lnTo>
                  <a:pt x="63650" y="214464"/>
                </a:lnTo>
                <a:lnTo>
                  <a:pt x="58330" y="211394"/>
                </a:lnTo>
                <a:lnTo>
                  <a:pt x="58330" y="205284"/>
                </a:lnTo>
                <a:close/>
                <a:moveTo>
                  <a:pt x="69698" y="205284"/>
                </a:moveTo>
                <a:lnTo>
                  <a:pt x="69698" y="211394"/>
                </a:lnTo>
                <a:lnTo>
                  <a:pt x="64379" y="214464"/>
                </a:lnTo>
                <a:lnTo>
                  <a:pt x="64379" y="214464"/>
                </a:lnTo>
                <a:lnTo>
                  <a:pt x="69698" y="205284"/>
                </a:lnTo>
                <a:close/>
                <a:moveTo>
                  <a:pt x="69941" y="205284"/>
                </a:moveTo>
                <a:lnTo>
                  <a:pt x="75261" y="214464"/>
                </a:lnTo>
                <a:lnTo>
                  <a:pt x="75261" y="214464"/>
                </a:lnTo>
                <a:lnTo>
                  <a:pt x="69941" y="211394"/>
                </a:lnTo>
                <a:lnTo>
                  <a:pt x="69941" y="205284"/>
                </a:lnTo>
                <a:close/>
                <a:moveTo>
                  <a:pt x="81309" y="205284"/>
                </a:moveTo>
                <a:lnTo>
                  <a:pt x="81309" y="211394"/>
                </a:lnTo>
                <a:lnTo>
                  <a:pt x="75990" y="214464"/>
                </a:lnTo>
                <a:lnTo>
                  <a:pt x="75990" y="214464"/>
                </a:lnTo>
                <a:lnTo>
                  <a:pt x="81309" y="205284"/>
                </a:lnTo>
                <a:close/>
                <a:moveTo>
                  <a:pt x="81583" y="205284"/>
                </a:moveTo>
                <a:lnTo>
                  <a:pt x="86902" y="214464"/>
                </a:lnTo>
                <a:lnTo>
                  <a:pt x="86902" y="214464"/>
                </a:lnTo>
                <a:lnTo>
                  <a:pt x="81583" y="211394"/>
                </a:lnTo>
                <a:lnTo>
                  <a:pt x="81583" y="205284"/>
                </a:lnTo>
                <a:close/>
                <a:moveTo>
                  <a:pt x="92951" y="205284"/>
                </a:moveTo>
                <a:lnTo>
                  <a:pt x="92951" y="211394"/>
                </a:lnTo>
                <a:lnTo>
                  <a:pt x="87632" y="214464"/>
                </a:lnTo>
                <a:lnTo>
                  <a:pt x="87632" y="214464"/>
                </a:lnTo>
                <a:lnTo>
                  <a:pt x="92951" y="205284"/>
                </a:lnTo>
                <a:close/>
                <a:moveTo>
                  <a:pt x="104562" y="205284"/>
                </a:moveTo>
                <a:lnTo>
                  <a:pt x="104562" y="211394"/>
                </a:lnTo>
                <a:lnTo>
                  <a:pt x="99243" y="214464"/>
                </a:lnTo>
                <a:lnTo>
                  <a:pt x="99243" y="214464"/>
                </a:lnTo>
                <a:lnTo>
                  <a:pt x="104562" y="205284"/>
                </a:lnTo>
                <a:close/>
                <a:moveTo>
                  <a:pt x="104836" y="205284"/>
                </a:moveTo>
                <a:lnTo>
                  <a:pt x="110155" y="214464"/>
                </a:lnTo>
                <a:lnTo>
                  <a:pt x="110155" y="214464"/>
                </a:lnTo>
                <a:lnTo>
                  <a:pt x="104836" y="211394"/>
                </a:lnTo>
                <a:lnTo>
                  <a:pt x="104836" y="205284"/>
                </a:lnTo>
                <a:close/>
                <a:moveTo>
                  <a:pt x="116143" y="205284"/>
                </a:moveTo>
                <a:lnTo>
                  <a:pt x="116143" y="211394"/>
                </a:lnTo>
                <a:lnTo>
                  <a:pt x="110824" y="214464"/>
                </a:lnTo>
                <a:lnTo>
                  <a:pt x="110824" y="214464"/>
                </a:lnTo>
                <a:lnTo>
                  <a:pt x="116143" y="205284"/>
                </a:lnTo>
                <a:close/>
                <a:moveTo>
                  <a:pt x="116416" y="205284"/>
                </a:moveTo>
                <a:lnTo>
                  <a:pt x="121736" y="214464"/>
                </a:lnTo>
                <a:lnTo>
                  <a:pt x="121736" y="214464"/>
                </a:lnTo>
                <a:lnTo>
                  <a:pt x="116416" y="211394"/>
                </a:lnTo>
                <a:lnTo>
                  <a:pt x="116416" y="205284"/>
                </a:lnTo>
                <a:close/>
                <a:moveTo>
                  <a:pt x="127784" y="205284"/>
                </a:moveTo>
                <a:lnTo>
                  <a:pt x="127784" y="211394"/>
                </a:lnTo>
                <a:lnTo>
                  <a:pt x="122465" y="214464"/>
                </a:lnTo>
                <a:lnTo>
                  <a:pt x="122465" y="214464"/>
                </a:lnTo>
                <a:lnTo>
                  <a:pt x="127784" y="205284"/>
                </a:lnTo>
                <a:close/>
                <a:moveTo>
                  <a:pt x="128058" y="205284"/>
                </a:moveTo>
                <a:lnTo>
                  <a:pt x="133377" y="214464"/>
                </a:lnTo>
                <a:lnTo>
                  <a:pt x="133377" y="214464"/>
                </a:lnTo>
                <a:lnTo>
                  <a:pt x="128058" y="211394"/>
                </a:lnTo>
                <a:lnTo>
                  <a:pt x="128058" y="205284"/>
                </a:lnTo>
                <a:close/>
                <a:moveTo>
                  <a:pt x="139396" y="205284"/>
                </a:moveTo>
                <a:lnTo>
                  <a:pt x="139396" y="211394"/>
                </a:lnTo>
                <a:lnTo>
                  <a:pt x="134076" y="214464"/>
                </a:lnTo>
                <a:lnTo>
                  <a:pt x="134076" y="214464"/>
                </a:lnTo>
                <a:lnTo>
                  <a:pt x="139396" y="205284"/>
                </a:lnTo>
                <a:close/>
                <a:moveTo>
                  <a:pt x="139669" y="205284"/>
                </a:moveTo>
                <a:lnTo>
                  <a:pt x="144988" y="214464"/>
                </a:lnTo>
                <a:lnTo>
                  <a:pt x="144988" y="214464"/>
                </a:lnTo>
                <a:lnTo>
                  <a:pt x="139669" y="211394"/>
                </a:lnTo>
                <a:lnTo>
                  <a:pt x="139669" y="205284"/>
                </a:lnTo>
                <a:close/>
                <a:moveTo>
                  <a:pt x="151037" y="205284"/>
                </a:moveTo>
                <a:lnTo>
                  <a:pt x="151037" y="211394"/>
                </a:lnTo>
                <a:lnTo>
                  <a:pt x="145718" y="214464"/>
                </a:lnTo>
                <a:lnTo>
                  <a:pt x="145718" y="214464"/>
                </a:lnTo>
                <a:lnTo>
                  <a:pt x="151037" y="205284"/>
                </a:lnTo>
                <a:close/>
                <a:moveTo>
                  <a:pt x="151311" y="205284"/>
                </a:moveTo>
                <a:lnTo>
                  <a:pt x="156630" y="214464"/>
                </a:lnTo>
                <a:lnTo>
                  <a:pt x="156630" y="214464"/>
                </a:lnTo>
                <a:lnTo>
                  <a:pt x="151311" y="211394"/>
                </a:lnTo>
                <a:lnTo>
                  <a:pt x="151311" y="205284"/>
                </a:lnTo>
                <a:close/>
                <a:moveTo>
                  <a:pt x="162648" y="205284"/>
                </a:moveTo>
                <a:lnTo>
                  <a:pt x="162648" y="211394"/>
                </a:lnTo>
                <a:lnTo>
                  <a:pt x="157329" y="214464"/>
                </a:lnTo>
                <a:lnTo>
                  <a:pt x="157329" y="214464"/>
                </a:lnTo>
                <a:lnTo>
                  <a:pt x="162648" y="205284"/>
                </a:lnTo>
                <a:close/>
                <a:moveTo>
                  <a:pt x="162922" y="205284"/>
                </a:moveTo>
                <a:lnTo>
                  <a:pt x="168241" y="214464"/>
                </a:lnTo>
                <a:lnTo>
                  <a:pt x="168241" y="214464"/>
                </a:lnTo>
                <a:lnTo>
                  <a:pt x="162922" y="211394"/>
                </a:lnTo>
                <a:lnTo>
                  <a:pt x="162922" y="205284"/>
                </a:lnTo>
                <a:close/>
                <a:moveTo>
                  <a:pt x="174290" y="205284"/>
                </a:moveTo>
                <a:lnTo>
                  <a:pt x="174290" y="211394"/>
                </a:lnTo>
                <a:lnTo>
                  <a:pt x="168971" y="214464"/>
                </a:lnTo>
                <a:lnTo>
                  <a:pt x="168971" y="214464"/>
                </a:lnTo>
                <a:lnTo>
                  <a:pt x="174290" y="205284"/>
                </a:lnTo>
                <a:close/>
                <a:moveTo>
                  <a:pt x="174503" y="205284"/>
                </a:moveTo>
                <a:lnTo>
                  <a:pt x="179822" y="214464"/>
                </a:lnTo>
                <a:lnTo>
                  <a:pt x="179822" y="214464"/>
                </a:lnTo>
                <a:lnTo>
                  <a:pt x="174503" y="211394"/>
                </a:lnTo>
                <a:lnTo>
                  <a:pt x="174503" y="205284"/>
                </a:lnTo>
                <a:close/>
                <a:moveTo>
                  <a:pt x="185871" y="205284"/>
                </a:moveTo>
                <a:lnTo>
                  <a:pt x="185871" y="211394"/>
                </a:lnTo>
                <a:lnTo>
                  <a:pt x="180551" y="214464"/>
                </a:lnTo>
                <a:lnTo>
                  <a:pt x="180551" y="214464"/>
                </a:lnTo>
                <a:lnTo>
                  <a:pt x="185871" y="205284"/>
                </a:lnTo>
                <a:close/>
                <a:moveTo>
                  <a:pt x="186144" y="205284"/>
                </a:moveTo>
                <a:lnTo>
                  <a:pt x="191463" y="214464"/>
                </a:lnTo>
                <a:lnTo>
                  <a:pt x="191463" y="214464"/>
                </a:lnTo>
                <a:lnTo>
                  <a:pt x="186144" y="211394"/>
                </a:lnTo>
                <a:lnTo>
                  <a:pt x="186144" y="205284"/>
                </a:lnTo>
                <a:close/>
                <a:moveTo>
                  <a:pt x="197512" y="205284"/>
                </a:moveTo>
                <a:lnTo>
                  <a:pt x="197512" y="211394"/>
                </a:lnTo>
                <a:lnTo>
                  <a:pt x="192193" y="214464"/>
                </a:lnTo>
                <a:lnTo>
                  <a:pt x="192193" y="214464"/>
                </a:lnTo>
                <a:lnTo>
                  <a:pt x="197512" y="205284"/>
                </a:lnTo>
                <a:close/>
                <a:moveTo>
                  <a:pt x="197755" y="205284"/>
                </a:moveTo>
                <a:lnTo>
                  <a:pt x="203075" y="214464"/>
                </a:lnTo>
                <a:lnTo>
                  <a:pt x="203075" y="214464"/>
                </a:lnTo>
                <a:lnTo>
                  <a:pt x="197755" y="211394"/>
                </a:lnTo>
                <a:lnTo>
                  <a:pt x="197755" y="205284"/>
                </a:lnTo>
                <a:close/>
                <a:moveTo>
                  <a:pt x="209123" y="205284"/>
                </a:moveTo>
                <a:lnTo>
                  <a:pt x="209123" y="211394"/>
                </a:lnTo>
                <a:lnTo>
                  <a:pt x="203804" y="214464"/>
                </a:lnTo>
                <a:lnTo>
                  <a:pt x="203804" y="214464"/>
                </a:lnTo>
                <a:lnTo>
                  <a:pt x="209123" y="205284"/>
                </a:lnTo>
                <a:close/>
                <a:moveTo>
                  <a:pt x="209397" y="205284"/>
                </a:moveTo>
                <a:lnTo>
                  <a:pt x="214716" y="214464"/>
                </a:lnTo>
                <a:lnTo>
                  <a:pt x="214716" y="214464"/>
                </a:lnTo>
                <a:lnTo>
                  <a:pt x="209397" y="211394"/>
                </a:lnTo>
                <a:lnTo>
                  <a:pt x="209397" y="205284"/>
                </a:lnTo>
                <a:close/>
                <a:moveTo>
                  <a:pt x="220765" y="205284"/>
                </a:moveTo>
                <a:lnTo>
                  <a:pt x="220765" y="211394"/>
                </a:lnTo>
                <a:lnTo>
                  <a:pt x="215446" y="214464"/>
                </a:lnTo>
                <a:lnTo>
                  <a:pt x="215446" y="214464"/>
                </a:lnTo>
                <a:lnTo>
                  <a:pt x="220765" y="205284"/>
                </a:lnTo>
                <a:close/>
                <a:moveTo>
                  <a:pt x="221008" y="205284"/>
                </a:moveTo>
                <a:lnTo>
                  <a:pt x="226327" y="214464"/>
                </a:lnTo>
                <a:lnTo>
                  <a:pt x="226327" y="214464"/>
                </a:lnTo>
                <a:lnTo>
                  <a:pt x="221008" y="211394"/>
                </a:lnTo>
                <a:lnTo>
                  <a:pt x="221008" y="205284"/>
                </a:lnTo>
                <a:close/>
                <a:moveTo>
                  <a:pt x="243957" y="205284"/>
                </a:moveTo>
                <a:lnTo>
                  <a:pt x="243957" y="211394"/>
                </a:lnTo>
                <a:lnTo>
                  <a:pt x="238638" y="214464"/>
                </a:lnTo>
                <a:lnTo>
                  <a:pt x="238638" y="214464"/>
                </a:lnTo>
                <a:lnTo>
                  <a:pt x="243957" y="205284"/>
                </a:lnTo>
                <a:close/>
                <a:moveTo>
                  <a:pt x="255598" y="205284"/>
                </a:moveTo>
                <a:lnTo>
                  <a:pt x="255598" y="211394"/>
                </a:lnTo>
                <a:lnTo>
                  <a:pt x="250279" y="214464"/>
                </a:lnTo>
                <a:lnTo>
                  <a:pt x="250279" y="214464"/>
                </a:lnTo>
                <a:lnTo>
                  <a:pt x="255598" y="205284"/>
                </a:lnTo>
                <a:close/>
                <a:moveTo>
                  <a:pt x="11582" y="205284"/>
                </a:moveTo>
                <a:lnTo>
                  <a:pt x="11582" y="211394"/>
                </a:lnTo>
                <a:lnTo>
                  <a:pt x="6262" y="214464"/>
                </a:lnTo>
                <a:lnTo>
                  <a:pt x="11582" y="205284"/>
                </a:lnTo>
                <a:close/>
                <a:moveTo>
                  <a:pt x="11855" y="205254"/>
                </a:moveTo>
                <a:lnTo>
                  <a:pt x="17174" y="214464"/>
                </a:lnTo>
                <a:lnTo>
                  <a:pt x="11855" y="211394"/>
                </a:lnTo>
                <a:lnTo>
                  <a:pt x="11855" y="205254"/>
                </a:lnTo>
                <a:close/>
                <a:moveTo>
                  <a:pt x="23223" y="205284"/>
                </a:moveTo>
                <a:lnTo>
                  <a:pt x="23223" y="211394"/>
                </a:lnTo>
                <a:lnTo>
                  <a:pt x="17904" y="214464"/>
                </a:lnTo>
                <a:lnTo>
                  <a:pt x="23223" y="205284"/>
                </a:lnTo>
                <a:close/>
                <a:moveTo>
                  <a:pt x="23497" y="205254"/>
                </a:moveTo>
                <a:lnTo>
                  <a:pt x="28816" y="214464"/>
                </a:lnTo>
                <a:lnTo>
                  <a:pt x="23497" y="211394"/>
                </a:lnTo>
                <a:lnTo>
                  <a:pt x="23497" y="205254"/>
                </a:lnTo>
                <a:close/>
                <a:moveTo>
                  <a:pt x="35108" y="205254"/>
                </a:moveTo>
                <a:lnTo>
                  <a:pt x="40397" y="214464"/>
                </a:lnTo>
                <a:lnTo>
                  <a:pt x="35108" y="211394"/>
                </a:lnTo>
                <a:lnTo>
                  <a:pt x="35108" y="205254"/>
                </a:lnTo>
                <a:close/>
                <a:moveTo>
                  <a:pt x="93194" y="205284"/>
                </a:moveTo>
                <a:lnTo>
                  <a:pt x="98513" y="214464"/>
                </a:lnTo>
                <a:lnTo>
                  <a:pt x="93194" y="211394"/>
                </a:lnTo>
                <a:lnTo>
                  <a:pt x="93194" y="205284"/>
                </a:lnTo>
                <a:close/>
                <a:moveTo>
                  <a:pt x="232376" y="205284"/>
                </a:moveTo>
                <a:lnTo>
                  <a:pt x="232376" y="211394"/>
                </a:lnTo>
                <a:lnTo>
                  <a:pt x="227057" y="214464"/>
                </a:lnTo>
                <a:lnTo>
                  <a:pt x="232376" y="205284"/>
                </a:lnTo>
                <a:close/>
                <a:moveTo>
                  <a:pt x="267210" y="205284"/>
                </a:moveTo>
                <a:lnTo>
                  <a:pt x="267210" y="211394"/>
                </a:lnTo>
                <a:lnTo>
                  <a:pt x="261890" y="214464"/>
                </a:lnTo>
                <a:lnTo>
                  <a:pt x="267210" y="205284"/>
                </a:lnTo>
                <a:close/>
                <a:moveTo>
                  <a:pt x="278851" y="205284"/>
                </a:moveTo>
                <a:lnTo>
                  <a:pt x="278851" y="211394"/>
                </a:lnTo>
                <a:lnTo>
                  <a:pt x="273532" y="214464"/>
                </a:lnTo>
                <a:lnTo>
                  <a:pt x="278851" y="205284"/>
                </a:lnTo>
                <a:close/>
                <a:moveTo>
                  <a:pt x="11703" y="211637"/>
                </a:moveTo>
                <a:lnTo>
                  <a:pt x="17023" y="214707"/>
                </a:lnTo>
                <a:lnTo>
                  <a:pt x="6384" y="214707"/>
                </a:lnTo>
                <a:lnTo>
                  <a:pt x="11703" y="211637"/>
                </a:lnTo>
                <a:close/>
                <a:moveTo>
                  <a:pt x="23345" y="211637"/>
                </a:moveTo>
                <a:lnTo>
                  <a:pt x="28664" y="214707"/>
                </a:lnTo>
                <a:lnTo>
                  <a:pt x="18026" y="214707"/>
                </a:lnTo>
                <a:lnTo>
                  <a:pt x="23345" y="211637"/>
                </a:lnTo>
                <a:close/>
                <a:moveTo>
                  <a:pt x="34956" y="211637"/>
                </a:moveTo>
                <a:lnTo>
                  <a:pt x="40275" y="214707"/>
                </a:lnTo>
                <a:lnTo>
                  <a:pt x="29637" y="214707"/>
                </a:lnTo>
                <a:lnTo>
                  <a:pt x="34956" y="211637"/>
                </a:lnTo>
                <a:close/>
                <a:moveTo>
                  <a:pt x="46598" y="211637"/>
                </a:moveTo>
                <a:lnTo>
                  <a:pt x="51886" y="214707"/>
                </a:lnTo>
                <a:lnTo>
                  <a:pt x="41278" y="214707"/>
                </a:lnTo>
                <a:lnTo>
                  <a:pt x="46598" y="211637"/>
                </a:lnTo>
                <a:close/>
                <a:moveTo>
                  <a:pt x="58209" y="211637"/>
                </a:moveTo>
                <a:lnTo>
                  <a:pt x="63528" y="214707"/>
                </a:lnTo>
                <a:lnTo>
                  <a:pt x="52889" y="214707"/>
                </a:lnTo>
                <a:lnTo>
                  <a:pt x="58209" y="211637"/>
                </a:lnTo>
                <a:close/>
                <a:moveTo>
                  <a:pt x="69850" y="211637"/>
                </a:moveTo>
                <a:lnTo>
                  <a:pt x="75169" y="214707"/>
                </a:lnTo>
                <a:lnTo>
                  <a:pt x="64531" y="214707"/>
                </a:lnTo>
                <a:lnTo>
                  <a:pt x="69850" y="211637"/>
                </a:lnTo>
                <a:close/>
                <a:moveTo>
                  <a:pt x="81431" y="211637"/>
                </a:moveTo>
                <a:lnTo>
                  <a:pt x="86750" y="214707"/>
                </a:lnTo>
                <a:lnTo>
                  <a:pt x="76112" y="214707"/>
                </a:lnTo>
                <a:lnTo>
                  <a:pt x="81431" y="211637"/>
                </a:lnTo>
                <a:close/>
                <a:moveTo>
                  <a:pt x="93042" y="211637"/>
                </a:moveTo>
                <a:lnTo>
                  <a:pt x="98361" y="214707"/>
                </a:lnTo>
                <a:lnTo>
                  <a:pt x="87723" y="214707"/>
                </a:lnTo>
                <a:lnTo>
                  <a:pt x="93042" y="211637"/>
                </a:lnTo>
                <a:close/>
                <a:moveTo>
                  <a:pt x="104684" y="211637"/>
                </a:moveTo>
                <a:lnTo>
                  <a:pt x="110003" y="214707"/>
                </a:lnTo>
                <a:lnTo>
                  <a:pt x="99364" y="214707"/>
                </a:lnTo>
                <a:lnTo>
                  <a:pt x="104684" y="211637"/>
                </a:lnTo>
                <a:close/>
                <a:moveTo>
                  <a:pt x="116295" y="211637"/>
                </a:moveTo>
                <a:lnTo>
                  <a:pt x="121614" y="214707"/>
                </a:lnTo>
                <a:lnTo>
                  <a:pt x="110976" y="214707"/>
                </a:lnTo>
                <a:lnTo>
                  <a:pt x="116295" y="211637"/>
                </a:lnTo>
                <a:close/>
                <a:moveTo>
                  <a:pt x="127936" y="211637"/>
                </a:moveTo>
                <a:lnTo>
                  <a:pt x="133256" y="214707"/>
                </a:lnTo>
                <a:lnTo>
                  <a:pt x="122617" y="214707"/>
                </a:lnTo>
                <a:lnTo>
                  <a:pt x="127936" y="211637"/>
                </a:lnTo>
                <a:close/>
                <a:moveTo>
                  <a:pt x="139548" y="211637"/>
                </a:moveTo>
                <a:lnTo>
                  <a:pt x="144867" y="214707"/>
                </a:lnTo>
                <a:lnTo>
                  <a:pt x="134228" y="214707"/>
                </a:lnTo>
                <a:lnTo>
                  <a:pt x="139548" y="211637"/>
                </a:lnTo>
                <a:close/>
                <a:moveTo>
                  <a:pt x="151159" y="211637"/>
                </a:moveTo>
                <a:lnTo>
                  <a:pt x="156478" y="214707"/>
                </a:lnTo>
                <a:lnTo>
                  <a:pt x="145840" y="214707"/>
                </a:lnTo>
                <a:lnTo>
                  <a:pt x="151159" y="211637"/>
                </a:lnTo>
                <a:close/>
                <a:moveTo>
                  <a:pt x="162770" y="211637"/>
                </a:moveTo>
                <a:lnTo>
                  <a:pt x="168089" y="214707"/>
                </a:lnTo>
                <a:lnTo>
                  <a:pt x="157451" y="214707"/>
                </a:lnTo>
                <a:lnTo>
                  <a:pt x="162770" y="211637"/>
                </a:lnTo>
                <a:close/>
                <a:moveTo>
                  <a:pt x="174411" y="211637"/>
                </a:moveTo>
                <a:lnTo>
                  <a:pt x="179731" y="214707"/>
                </a:lnTo>
                <a:lnTo>
                  <a:pt x="169092" y="214707"/>
                </a:lnTo>
                <a:lnTo>
                  <a:pt x="174411" y="211637"/>
                </a:lnTo>
                <a:close/>
                <a:moveTo>
                  <a:pt x="186023" y="211637"/>
                </a:moveTo>
                <a:lnTo>
                  <a:pt x="191342" y="214707"/>
                </a:lnTo>
                <a:lnTo>
                  <a:pt x="180703" y="214707"/>
                </a:lnTo>
                <a:lnTo>
                  <a:pt x="186023" y="211637"/>
                </a:lnTo>
                <a:close/>
                <a:moveTo>
                  <a:pt x="197634" y="211637"/>
                </a:moveTo>
                <a:lnTo>
                  <a:pt x="202953" y="214707"/>
                </a:lnTo>
                <a:lnTo>
                  <a:pt x="192345" y="214707"/>
                </a:lnTo>
                <a:lnTo>
                  <a:pt x="197634" y="211637"/>
                </a:lnTo>
                <a:close/>
                <a:moveTo>
                  <a:pt x="209275" y="211637"/>
                </a:moveTo>
                <a:lnTo>
                  <a:pt x="214595" y="214707"/>
                </a:lnTo>
                <a:lnTo>
                  <a:pt x="203956" y="214707"/>
                </a:lnTo>
                <a:lnTo>
                  <a:pt x="209275" y="211637"/>
                </a:lnTo>
                <a:close/>
                <a:moveTo>
                  <a:pt x="220856" y="211637"/>
                </a:moveTo>
                <a:lnTo>
                  <a:pt x="226175" y="214707"/>
                </a:lnTo>
                <a:lnTo>
                  <a:pt x="215537" y="214707"/>
                </a:lnTo>
                <a:lnTo>
                  <a:pt x="220856" y="211637"/>
                </a:lnTo>
                <a:close/>
                <a:moveTo>
                  <a:pt x="232498" y="211637"/>
                </a:moveTo>
                <a:lnTo>
                  <a:pt x="237817" y="214707"/>
                </a:lnTo>
                <a:lnTo>
                  <a:pt x="227178" y="214707"/>
                </a:lnTo>
                <a:lnTo>
                  <a:pt x="232498" y="211637"/>
                </a:lnTo>
                <a:close/>
                <a:moveTo>
                  <a:pt x="244109" y="211637"/>
                </a:moveTo>
                <a:lnTo>
                  <a:pt x="249428" y="214707"/>
                </a:lnTo>
                <a:lnTo>
                  <a:pt x="238790" y="214707"/>
                </a:lnTo>
                <a:lnTo>
                  <a:pt x="244109" y="211637"/>
                </a:lnTo>
                <a:close/>
                <a:moveTo>
                  <a:pt x="255750" y="211637"/>
                </a:moveTo>
                <a:lnTo>
                  <a:pt x="261070" y="214707"/>
                </a:lnTo>
                <a:lnTo>
                  <a:pt x="250431" y="214707"/>
                </a:lnTo>
                <a:lnTo>
                  <a:pt x="255750" y="211637"/>
                </a:lnTo>
                <a:close/>
                <a:moveTo>
                  <a:pt x="267362" y="211637"/>
                </a:moveTo>
                <a:lnTo>
                  <a:pt x="272681" y="214707"/>
                </a:lnTo>
                <a:lnTo>
                  <a:pt x="262042" y="214707"/>
                </a:lnTo>
                <a:lnTo>
                  <a:pt x="267362" y="211637"/>
                </a:lnTo>
                <a:close/>
                <a:moveTo>
                  <a:pt x="279003" y="211637"/>
                </a:moveTo>
                <a:lnTo>
                  <a:pt x="284322" y="214707"/>
                </a:lnTo>
                <a:lnTo>
                  <a:pt x="273684" y="214707"/>
                </a:lnTo>
                <a:lnTo>
                  <a:pt x="279003" y="211637"/>
                </a:lnTo>
                <a:close/>
                <a:moveTo>
                  <a:pt x="17023" y="214981"/>
                </a:moveTo>
                <a:lnTo>
                  <a:pt x="11703" y="218051"/>
                </a:lnTo>
                <a:lnTo>
                  <a:pt x="6384" y="214981"/>
                </a:lnTo>
                <a:close/>
                <a:moveTo>
                  <a:pt x="28664" y="214981"/>
                </a:moveTo>
                <a:lnTo>
                  <a:pt x="23345" y="218051"/>
                </a:lnTo>
                <a:lnTo>
                  <a:pt x="18026" y="214981"/>
                </a:lnTo>
                <a:close/>
                <a:moveTo>
                  <a:pt x="40275" y="214981"/>
                </a:moveTo>
                <a:lnTo>
                  <a:pt x="34956" y="218051"/>
                </a:lnTo>
                <a:lnTo>
                  <a:pt x="29637" y="214981"/>
                </a:lnTo>
                <a:close/>
                <a:moveTo>
                  <a:pt x="51886" y="214981"/>
                </a:moveTo>
                <a:lnTo>
                  <a:pt x="46598" y="218051"/>
                </a:lnTo>
                <a:lnTo>
                  <a:pt x="41278" y="214981"/>
                </a:lnTo>
                <a:close/>
                <a:moveTo>
                  <a:pt x="63528" y="214981"/>
                </a:moveTo>
                <a:lnTo>
                  <a:pt x="58209" y="218051"/>
                </a:lnTo>
                <a:lnTo>
                  <a:pt x="52889" y="214981"/>
                </a:lnTo>
                <a:close/>
                <a:moveTo>
                  <a:pt x="75169" y="214981"/>
                </a:moveTo>
                <a:lnTo>
                  <a:pt x="69850" y="218051"/>
                </a:lnTo>
                <a:lnTo>
                  <a:pt x="64531" y="214981"/>
                </a:lnTo>
                <a:close/>
                <a:moveTo>
                  <a:pt x="86750" y="214981"/>
                </a:moveTo>
                <a:lnTo>
                  <a:pt x="81431" y="218051"/>
                </a:lnTo>
                <a:lnTo>
                  <a:pt x="76112" y="214981"/>
                </a:lnTo>
                <a:close/>
                <a:moveTo>
                  <a:pt x="98361" y="214981"/>
                </a:moveTo>
                <a:lnTo>
                  <a:pt x="93042" y="218051"/>
                </a:lnTo>
                <a:lnTo>
                  <a:pt x="87723" y="214981"/>
                </a:lnTo>
                <a:close/>
                <a:moveTo>
                  <a:pt x="110003" y="214981"/>
                </a:moveTo>
                <a:lnTo>
                  <a:pt x="104684" y="218051"/>
                </a:lnTo>
                <a:lnTo>
                  <a:pt x="99364" y="214981"/>
                </a:lnTo>
                <a:close/>
                <a:moveTo>
                  <a:pt x="121614" y="214981"/>
                </a:moveTo>
                <a:lnTo>
                  <a:pt x="116295" y="218051"/>
                </a:lnTo>
                <a:lnTo>
                  <a:pt x="110976" y="214981"/>
                </a:lnTo>
                <a:close/>
                <a:moveTo>
                  <a:pt x="133256" y="214981"/>
                </a:moveTo>
                <a:lnTo>
                  <a:pt x="127936" y="218051"/>
                </a:lnTo>
                <a:lnTo>
                  <a:pt x="122617" y="214981"/>
                </a:lnTo>
                <a:close/>
                <a:moveTo>
                  <a:pt x="144867" y="214981"/>
                </a:moveTo>
                <a:lnTo>
                  <a:pt x="139548" y="218051"/>
                </a:lnTo>
                <a:lnTo>
                  <a:pt x="134228" y="214981"/>
                </a:lnTo>
                <a:close/>
                <a:moveTo>
                  <a:pt x="156478" y="214981"/>
                </a:moveTo>
                <a:lnTo>
                  <a:pt x="151159" y="218051"/>
                </a:lnTo>
                <a:lnTo>
                  <a:pt x="145840" y="214981"/>
                </a:lnTo>
                <a:close/>
                <a:moveTo>
                  <a:pt x="168089" y="214981"/>
                </a:moveTo>
                <a:lnTo>
                  <a:pt x="162770" y="218051"/>
                </a:lnTo>
                <a:lnTo>
                  <a:pt x="157451" y="214981"/>
                </a:lnTo>
                <a:close/>
                <a:moveTo>
                  <a:pt x="179731" y="214981"/>
                </a:moveTo>
                <a:lnTo>
                  <a:pt x="174411" y="218051"/>
                </a:lnTo>
                <a:lnTo>
                  <a:pt x="169092" y="214981"/>
                </a:lnTo>
                <a:close/>
                <a:moveTo>
                  <a:pt x="191342" y="214981"/>
                </a:moveTo>
                <a:lnTo>
                  <a:pt x="186023" y="218051"/>
                </a:lnTo>
                <a:lnTo>
                  <a:pt x="180703" y="214981"/>
                </a:lnTo>
                <a:close/>
                <a:moveTo>
                  <a:pt x="202953" y="214981"/>
                </a:moveTo>
                <a:lnTo>
                  <a:pt x="197634" y="218051"/>
                </a:lnTo>
                <a:lnTo>
                  <a:pt x="192315" y="214981"/>
                </a:lnTo>
                <a:close/>
                <a:moveTo>
                  <a:pt x="214564" y="214981"/>
                </a:moveTo>
                <a:lnTo>
                  <a:pt x="209245" y="218051"/>
                </a:lnTo>
                <a:lnTo>
                  <a:pt x="203926" y="214981"/>
                </a:lnTo>
                <a:close/>
                <a:moveTo>
                  <a:pt x="226175" y="214981"/>
                </a:moveTo>
                <a:lnTo>
                  <a:pt x="220856" y="218051"/>
                </a:lnTo>
                <a:lnTo>
                  <a:pt x="215537" y="214981"/>
                </a:lnTo>
                <a:close/>
                <a:moveTo>
                  <a:pt x="237817" y="214981"/>
                </a:moveTo>
                <a:lnTo>
                  <a:pt x="232498" y="218051"/>
                </a:lnTo>
                <a:lnTo>
                  <a:pt x="227178" y="214981"/>
                </a:lnTo>
                <a:close/>
                <a:moveTo>
                  <a:pt x="249428" y="214981"/>
                </a:moveTo>
                <a:lnTo>
                  <a:pt x="244109" y="218051"/>
                </a:lnTo>
                <a:lnTo>
                  <a:pt x="238790" y="214981"/>
                </a:lnTo>
                <a:close/>
                <a:moveTo>
                  <a:pt x="261070" y="214981"/>
                </a:moveTo>
                <a:lnTo>
                  <a:pt x="255750" y="218051"/>
                </a:lnTo>
                <a:lnTo>
                  <a:pt x="250431" y="214981"/>
                </a:lnTo>
                <a:close/>
                <a:moveTo>
                  <a:pt x="272681" y="214981"/>
                </a:moveTo>
                <a:lnTo>
                  <a:pt x="267362" y="218051"/>
                </a:lnTo>
                <a:lnTo>
                  <a:pt x="262042" y="214981"/>
                </a:lnTo>
                <a:close/>
                <a:moveTo>
                  <a:pt x="284292" y="214981"/>
                </a:moveTo>
                <a:lnTo>
                  <a:pt x="278973" y="218051"/>
                </a:lnTo>
                <a:lnTo>
                  <a:pt x="273653" y="214981"/>
                </a:lnTo>
                <a:close/>
                <a:moveTo>
                  <a:pt x="6050" y="215315"/>
                </a:moveTo>
                <a:lnTo>
                  <a:pt x="6050" y="221290"/>
                </a:lnTo>
                <a:lnTo>
                  <a:pt x="6050" y="221290"/>
                </a:lnTo>
                <a:lnTo>
                  <a:pt x="6080" y="221273"/>
                </a:lnTo>
                <a:lnTo>
                  <a:pt x="6080" y="215368"/>
                </a:lnTo>
                <a:lnTo>
                  <a:pt x="6080" y="215368"/>
                </a:lnTo>
                <a:lnTo>
                  <a:pt x="6050" y="215315"/>
                </a:lnTo>
                <a:close/>
                <a:moveTo>
                  <a:pt x="17174" y="215193"/>
                </a:moveTo>
                <a:lnTo>
                  <a:pt x="11855" y="224403"/>
                </a:lnTo>
                <a:lnTo>
                  <a:pt x="11855" y="218263"/>
                </a:lnTo>
                <a:lnTo>
                  <a:pt x="17174" y="215193"/>
                </a:lnTo>
                <a:close/>
                <a:moveTo>
                  <a:pt x="28816" y="215193"/>
                </a:moveTo>
                <a:lnTo>
                  <a:pt x="23497" y="224403"/>
                </a:lnTo>
                <a:lnTo>
                  <a:pt x="23497" y="218263"/>
                </a:lnTo>
                <a:lnTo>
                  <a:pt x="28816" y="215193"/>
                </a:lnTo>
                <a:close/>
                <a:moveTo>
                  <a:pt x="40427" y="215193"/>
                </a:moveTo>
                <a:lnTo>
                  <a:pt x="35108" y="224403"/>
                </a:lnTo>
                <a:lnTo>
                  <a:pt x="35108" y="218263"/>
                </a:lnTo>
                <a:lnTo>
                  <a:pt x="40427" y="215193"/>
                </a:lnTo>
                <a:close/>
                <a:moveTo>
                  <a:pt x="52008" y="215193"/>
                </a:moveTo>
                <a:lnTo>
                  <a:pt x="46689" y="224403"/>
                </a:lnTo>
                <a:lnTo>
                  <a:pt x="46689" y="218263"/>
                </a:lnTo>
                <a:lnTo>
                  <a:pt x="52008" y="215193"/>
                </a:lnTo>
                <a:close/>
                <a:moveTo>
                  <a:pt x="63650" y="215193"/>
                </a:moveTo>
                <a:lnTo>
                  <a:pt x="58330" y="224403"/>
                </a:lnTo>
                <a:lnTo>
                  <a:pt x="58330" y="218263"/>
                </a:lnTo>
                <a:lnTo>
                  <a:pt x="63650" y="215193"/>
                </a:lnTo>
                <a:close/>
                <a:moveTo>
                  <a:pt x="75261" y="215193"/>
                </a:moveTo>
                <a:lnTo>
                  <a:pt x="69941" y="224403"/>
                </a:lnTo>
                <a:lnTo>
                  <a:pt x="69941" y="218263"/>
                </a:lnTo>
                <a:lnTo>
                  <a:pt x="75261" y="215193"/>
                </a:lnTo>
                <a:close/>
                <a:moveTo>
                  <a:pt x="86902" y="215193"/>
                </a:moveTo>
                <a:lnTo>
                  <a:pt x="81583" y="224403"/>
                </a:lnTo>
                <a:lnTo>
                  <a:pt x="81583" y="218263"/>
                </a:lnTo>
                <a:lnTo>
                  <a:pt x="86902" y="215193"/>
                </a:lnTo>
                <a:close/>
                <a:moveTo>
                  <a:pt x="98513" y="215193"/>
                </a:moveTo>
                <a:lnTo>
                  <a:pt x="93194" y="224403"/>
                </a:lnTo>
                <a:lnTo>
                  <a:pt x="93194" y="218263"/>
                </a:lnTo>
                <a:lnTo>
                  <a:pt x="98513" y="215193"/>
                </a:lnTo>
                <a:close/>
                <a:moveTo>
                  <a:pt x="110155" y="215193"/>
                </a:moveTo>
                <a:lnTo>
                  <a:pt x="104836" y="224403"/>
                </a:lnTo>
                <a:lnTo>
                  <a:pt x="104836" y="218263"/>
                </a:lnTo>
                <a:lnTo>
                  <a:pt x="110155" y="215193"/>
                </a:lnTo>
                <a:close/>
                <a:moveTo>
                  <a:pt x="121736" y="215193"/>
                </a:moveTo>
                <a:lnTo>
                  <a:pt x="116416" y="224403"/>
                </a:lnTo>
                <a:lnTo>
                  <a:pt x="116416" y="218263"/>
                </a:lnTo>
                <a:lnTo>
                  <a:pt x="121736" y="215193"/>
                </a:lnTo>
                <a:close/>
                <a:moveTo>
                  <a:pt x="133377" y="215193"/>
                </a:moveTo>
                <a:lnTo>
                  <a:pt x="128058" y="224403"/>
                </a:lnTo>
                <a:lnTo>
                  <a:pt x="128058" y="218263"/>
                </a:lnTo>
                <a:lnTo>
                  <a:pt x="133377" y="215193"/>
                </a:lnTo>
                <a:close/>
                <a:moveTo>
                  <a:pt x="144988" y="215193"/>
                </a:moveTo>
                <a:lnTo>
                  <a:pt x="139669" y="224403"/>
                </a:lnTo>
                <a:lnTo>
                  <a:pt x="139669" y="218263"/>
                </a:lnTo>
                <a:lnTo>
                  <a:pt x="144988" y="215193"/>
                </a:lnTo>
                <a:close/>
                <a:moveTo>
                  <a:pt x="156630" y="215193"/>
                </a:moveTo>
                <a:lnTo>
                  <a:pt x="151311" y="224403"/>
                </a:lnTo>
                <a:lnTo>
                  <a:pt x="151311" y="218263"/>
                </a:lnTo>
                <a:lnTo>
                  <a:pt x="156630" y="215193"/>
                </a:lnTo>
                <a:close/>
                <a:moveTo>
                  <a:pt x="168241" y="215193"/>
                </a:moveTo>
                <a:lnTo>
                  <a:pt x="162922" y="224403"/>
                </a:lnTo>
                <a:lnTo>
                  <a:pt x="162922" y="218263"/>
                </a:lnTo>
                <a:lnTo>
                  <a:pt x="168241" y="215193"/>
                </a:lnTo>
                <a:close/>
                <a:moveTo>
                  <a:pt x="179822" y="215193"/>
                </a:moveTo>
                <a:lnTo>
                  <a:pt x="174503" y="224403"/>
                </a:lnTo>
                <a:lnTo>
                  <a:pt x="174503" y="218263"/>
                </a:lnTo>
                <a:lnTo>
                  <a:pt x="179822" y="215193"/>
                </a:lnTo>
                <a:close/>
                <a:moveTo>
                  <a:pt x="191463" y="215193"/>
                </a:moveTo>
                <a:lnTo>
                  <a:pt x="186144" y="224403"/>
                </a:lnTo>
                <a:lnTo>
                  <a:pt x="186144" y="218263"/>
                </a:lnTo>
                <a:lnTo>
                  <a:pt x="191463" y="215193"/>
                </a:lnTo>
                <a:close/>
                <a:moveTo>
                  <a:pt x="203075" y="215193"/>
                </a:moveTo>
                <a:lnTo>
                  <a:pt x="197755" y="224403"/>
                </a:lnTo>
                <a:lnTo>
                  <a:pt x="197755" y="218263"/>
                </a:lnTo>
                <a:lnTo>
                  <a:pt x="203075" y="215193"/>
                </a:lnTo>
                <a:close/>
                <a:moveTo>
                  <a:pt x="214716" y="215193"/>
                </a:moveTo>
                <a:lnTo>
                  <a:pt x="209397" y="224403"/>
                </a:lnTo>
                <a:lnTo>
                  <a:pt x="209397" y="218263"/>
                </a:lnTo>
                <a:lnTo>
                  <a:pt x="214716" y="215193"/>
                </a:lnTo>
                <a:close/>
                <a:moveTo>
                  <a:pt x="226327" y="215193"/>
                </a:moveTo>
                <a:lnTo>
                  <a:pt x="221008" y="224403"/>
                </a:lnTo>
                <a:lnTo>
                  <a:pt x="221008" y="218263"/>
                </a:lnTo>
                <a:lnTo>
                  <a:pt x="226327" y="215193"/>
                </a:lnTo>
                <a:close/>
                <a:moveTo>
                  <a:pt x="237969" y="215193"/>
                </a:moveTo>
                <a:lnTo>
                  <a:pt x="232650" y="224403"/>
                </a:lnTo>
                <a:lnTo>
                  <a:pt x="232650" y="218263"/>
                </a:lnTo>
                <a:lnTo>
                  <a:pt x="237969" y="215193"/>
                </a:lnTo>
                <a:close/>
                <a:moveTo>
                  <a:pt x="249550" y="215193"/>
                </a:moveTo>
                <a:lnTo>
                  <a:pt x="244230" y="224403"/>
                </a:lnTo>
                <a:lnTo>
                  <a:pt x="244230" y="218263"/>
                </a:lnTo>
                <a:lnTo>
                  <a:pt x="249550" y="215193"/>
                </a:lnTo>
                <a:close/>
                <a:moveTo>
                  <a:pt x="261191" y="215193"/>
                </a:moveTo>
                <a:lnTo>
                  <a:pt x="255872" y="224403"/>
                </a:lnTo>
                <a:lnTo>
                  <a:pt x="255872" y="218263"/>
                </a:lnTo>
                <a:lnTo>
                  <a:pt x="261191" y="215193"/>
                </a:lnTo>
                <a:close/>
                <a:moveTo>
                  <a:pt x="272802" y="215193"/>
                </a:moveTo>
                <a:lnTo>
                  <a:pt x="267483" y="224403"/>
                </a:lnTo>
                <a:lnTo>
                  <a:pt x="267483" y="218263"/>
                </a:lnTo>
                <a:lnTo>
                  <a:pt x="272802" y="215193"/>
                </a:lnTo>
                <a:close/>
                <a:moveTo>
                  <a:pt x="284444" y="215193"/>
                </a:moveTo>
                <a:lnTo>
                  <a:pt x="279125" y="224403"/>
                </a:lnTo>
                <a:lnTo>
                  <a:pt x="279125" y="218263"/>
                </a:lnTo>
                <a:lnTo>
                  <a:pt x="284444" y="215193"/>
                </a:lnTo>
                <a:close/>
                <a:moveTo>
                  <a:pt x="6262" y="215224"/>
                </a:moveTo>
                <a:lnTo>
                  <a:pt x="11582" y="218263"/>
                </a:lnTo>
                <a:lnTo>
                  <a:pt x="11582" y="224434"/>
                </a:lnTo>
                <a:lnTo>
                  <a:pt x="6262" y="215224"/>
                </a:lnTo>
                <a:close/>
                <a:moveTo>
                  <a:pt x="17904" y="215224"/>
                </a:moveTo>
                <a:lnTo>
                  <a:pt x="23223" y="218263"/>
                </a:lnTo>
                <a:lnTo>
                  <a:pt x="23223" y="224434"/>
                </a:lnTo>
                <a:lnTo>
                  <a:pt x="17904" y="215224"/>
                </a:lnTo>
                <a:close/>
                <a:moveTo>
                  <a:pt x="29515" y="215224"/>
                </a:moveTo>
                <a:lnTo>
                  <a:pt x="34834" y="218263"/>
                </a:lnTo>
                <a:lnTo>
                  <a:pt x="34834" y="224434"/>
                </a:lnTo>
                <a:lnTo>
                  <a:pt x="29515" y="215224"/>
                </a:lnTo>
                <a:close/>
                <a:moveTo>
                  <a:pt x="41126" y="215224"/>
                </a:moveTo>
                <a:lnTo>
                  <a:pt x="46446" y="218263"/>
                </a:lnTo>
                <a:lnTo>
                  <a:pt x="46446" y="224434"/>
                </a:lnTo>
                <a:lnTo>
                  <a:pt x="41126" y="215224"/>
                </a:lnTo>
                <a:close/>
                <a:moveTo>
                  <a:pt x="52737" y="215224"/>
                </a:moveTo>
                <a:lnTo>
                  <a:pt x="58057" y="218263"/>
                </a:lnTo>
                <a:lnTo>
                  <a:pt x="58057" y="224434"/>
                </a:lnTo>
                <a:lnTo>
                  <a:pt x="52737" y="215224"/>
                </a:lnTo>
                <a:close/>
                <a:moveTo>
                  <a:pt x="64379" y="215193"/>
                </a:moveTo>
                <a:lnTo>
                  <a:pt x="69698" y="218263"/>
                </a:lnTo>
                <a:lnTo>
                  <a:pt x="69698" y="224434"/>
                </a:lnTo>
                <a:lnTo>
                  <a:pt x="64379" y="215193"/>
                </a:lnTo>
                <a:close/>
                <a:moveTo>
                  <a:pt x="75990" y="215224"/>
                </a:moveTo>
                <a:lnTo>
                  <a:pt x="81309" y="218263"/>
                </a:lnTo>
                <a:lnTo>
                  <a:pt x="81309" y="224434"/>
                </a:lnTo>
                <a:lnTo>
                  <a:pt x="75990" y="215224"/>
                </a:lnTo>
                <a:close/>
                <a:moveTo>
                  <a:pt x="87632" y="215224"/>
                </a:moveTo>
                <a:lnTo>
                  <a:pt x="92951" y="218263"/>
                </a:lnTo>
                <a:lnTo>
                  <a:pt x="92951" y="224434"/>
                </a:lnTo>
                <a:lnTo>
                  <a:pt x="87632" y="215224"/>
                </a:lnTo>
                <a:close/>
                <a:moveTo>
                  <a:pt x="99243" y="215224"/>
                </a:moveTo>
                <a:lnTo>
                  <a:pt x="104562" y="218263"/>
                </a:lnTo>
                <a:lnTo>
                  <a:pt x="104562" y="224434"/>
                </a:lnTo>
                <a:lnTo>
                  <a:pt x="99243" y="215224"/>
                </a:lnTo>
                <a:close/>
                <a:moveTo>
                  <a:pt x="110824" y="215224"/>
                </a:moveTo>
                <a:lnTo>
                  <a:pt x="116143" y="218263"/>
                </a:lnTo>
                <a:lnTo>
                  <a:pt x="116143" y="224434"/>
                </a:lnTo>
                <a:lnTo>
                  <a:pt x="110824" y="215224"/>
                </a:lnTo>
                <a:close/>
                <a:moveTo>
                  <a:pt x="122465" y="215224"/>
                </a:moveTo>
                <a:lnTo>
                  <a:pt x="127784" y="218263"/>
                </a:lnTo>
                <a:lnTo>
                  <a:pt x="127784" y="224434"/>
                </a:lnTo>
                <a:lnTo>
                  <a:pt x="122465" y="215224"/>
                </a:lnTo>
                <a:close/>
                <a:moveTo>
                  <a:pt x="134076" y="215224"/>
                </a:moveTo>
                <a:lnTo>
                  <a:pt x="139396" y="218263"/>
                </a:lnTo>
                <a:lnTo>
                  <a:pt x="139396" y="224434"/>
                </a:lnTo>
                <a:lnTo>
                  <a:pt x="134076" y="215224"/>
                </a:lnTo>
                <a:close/>
                <a:moveTo>
                  <a:pt x="145718" y="215224"/>
                </a:moveTo>
                <a:lnTo>
                  <a:pt x="151037" y="218263"/>
                </a:lnTo>
                <a:lnTo>
                  <a:pt x="151037" y="224434"/>
                </a:lnTo>
                <a:lnTo>
                  <a:pt x="145718" y="215224"/>
                </a:lnTo>
                <a:close/>
                <a:moveTo>
                  <a:pt x="157329" y="215224"/>
                </a:moveTo>
                <a:lnTo>
                  <a:pt x="162648" y="218263"/>
                </a:lnTo>
                <a:lnTo>
                  <a:pt x="162648" y="224434"/>
                </a:lnTo>
                <a:lnTo>
                  <a:pt x="157329" y="215224"/>
                </a:lnTo>
                <a:close/>
                <a:moveTo>
                  <a:pt x="168971" y="215224"/>
                </a:moveTo>
                <a:lnTo>
                  <a:pt x="174290" y="218263"/>
                </a:lnTo>
                <a:lnTo>
                  <a:pt x="174290" y="224434"/>
                </a:lnTo>
                <a:lnTo>
                  <a:pt x="168971" y="215224"/>
                </a:lnTo>
                <a:close/>
                <a:moveTo>
                  <a:pt x="180551" y="215224"/>
                </a:moveTo>
                <a:lnTo>
                  <a:pt x="185871" y="218263"/>
                </a:lnTo>
                <a:lnTo>
                  <a:pt x="185871" y="224434"/>
                </a:lnTo>
                <a:lnTo>
                  <a:pt x="180551" y="215224"/>
                </a:lnTo>
                <a:close/>
                <a:moveTo>
                  <a:pt x="192193" y="215224"/>
                </a:moveTo>
                <a:lnTo>
                  <a:pt x="197512" y="218263"/>
                </a:lnTo>
                <a:lnTo>
                  <a:pt x="197512" y="224434"/>
                </a:lnTo>
                <a:lnTo>
                  <a:pt x="192193" y="215224"/>
                </a:lnTo>
                <a:close/>
                <a:moveTo>
                  <a:pt x="203804" y="215193"/>
                </a:moveTo>
                <a:lnTo>
                  <a:pt x="209123" y="218263"/>
                </a:lnTo>
                <a:lnTo>
                  <a:pt x="209123" y="224434"/>
                </a:lnTo>
                <a:lnTo>
                  <a:pt x="203804" y="215193"/>
                </a:lnTo>
                <a:close/>
                <a:moveTo>
                  <a:pt x="215446" y="215224"/>
                </a:moveTo>
                <a:lnTo>
                  <a:pt x="220765" y="218263"/>
                </a:lnTo>
                <a:lnTo>
                  <a:pt x="220765" y="224434"/>
                </a:lnTo>
                <a:lnTo>
                  <a:pt x="215446" y="215224"/>
                </a:lnTo>
                <a:close/>
                <a:moveTo>
                  <a:pt x="227057" y="215224"/>
                </a:moveTo>
                <a:lnTo>
                  <a:pt x="232376" y="218263"/>
                </a:lnTo>
                <a:lnTo>
                  <a:pt x="232376" y="224434"/>
                </a:lnTo>
                <a:lnTo>
                  <a:pt x="227057" y="215224"/>
                </a:lnTo>
                <a:close/>
                <a:moveTo>
                  <a:pt x="238668" y="215193"/>
                </a:moveTo>
                <a:lnTo>
                  <a:pt x="243987" y="218263"/>
                </a:lnTo>
                <a:lnTo>
                  <a:pt x="243987" y="224434"/>
                </a:lnTo>
                <a:lnTo>
                  <a:pt x="238668" y="215193"/>
                </a:lnTo>
                <a:close/>
                <a:moveTo>
                  <a:pt x="250279" y="215193"/>
                </a:moveTo>
                <a:lnTo>
                  <a:pt x="255598" y="218263"/>
                </a:lnTo>
                <a:lnTo>
                  <a:pt x="255598" y="224434"/>
                </a:lnTo>
                <a:lnTo>
                  <a:pt x="250279" y="215193"/>
                </a:lnTo>
                <a:close/>
                <a:moveTo>
                  <a:pt x="261890" y="215193"/>
                </a:moveTo>
                <a:lnTo>
                  <a:pt x="267210" y="218263"/>
                </a:lnTo>
                <a:lnTo>
                  <a:pt x="267210" y="224434"/>
                </a:lnTo>
                <a:lnTo>
                  <a:pt x="261890" y="215193"/>
                </a:lnTo>
                <a:close/>
                <a:moveTo>
                  <a:pt x="273532" y="215193"/>
                </a:moveTo>
                <a:lnTo>
                  <a:pt x="278851" y="218263"/>
                </a:lnTo>
                <a:lnTo>
                  <a:pt x="278851" y="224434"/>
                </a:lnTo>
                <a:lnTo>
                  <a:pt x="273532" y="215193"/>
                </a:lnTo>
                <a:close/>
                <a:moveTo>
                  <a:pt x="52525" y="215315"/>
                </a:moveTo>
                <a:lnTo>
                  <a:pt x="57844" y="224495"/>
                </a:lnTo>
                <a:lnTo>
                  <a:pt x="57844" y="224495"/>
                </a:lnTo>
                <a:lnTo>
                  <a:pt x="55351" y="223066"/>
                </a:lnTo>
                <a:lnTo>
                  <a:pt x="52525" y="221455"/>
                </a:lnTo>
                <a:lnTo>
                  <a:pt x="52525" y="215315"/>
                </a:lnTo>
                <a:close/>
                <a:moveTo>
                  <a:pt x="133864" y="215315"/>
                </a:moveTo>
                <a:lnTo>
                  <a:pt x="139183" y="224495"/>
                </a:lnTo>
                <a:lnTo>
                  <a:pt x="139183" y="224495"/>
                </a:lnTo>
                <a:lnTo>
                  <a:pt x="136721" y="223066"/>
                </a:lnTo>
                <a:lnTo>
                  <a:pt x="133864" y="221455"/>
                </a:lnTo>
                <a:lnTo>
                  <a:pt x="133864" y="215315"/>
                </a:lnTo>
                <a:close/>
                <a:moveTo>
                  <a:pt x="215202" y="215315"/>
                </a:moveTo>
                <a:lnTo>
                  <a:pt x="220522" y="224495"/>
                </a:lnTo>
                <a:lnTo>
                  <a:pt x="220522" y="224495"/>
                </a:lnTo>
                <a:lnTo>
                  <a:pt x="218060" y="223066"/>
                </a:lnTo>
                <a:lnTo>
                  <a:pt x="215202" y="221455"/>
                </a:lnTo>
                <a:lnTo>
                  <a:pt x="215202" y="215315"/>
                </a:lnTo>
                <a:close/>
                <a:moveTo>
                  <a:pt x="64136" y="215315"/>
                </a:moveTo>
                <a:lnTo>
                  <a:pt x="69455" y="224495"/>
                </a:lnTo>
                <a:lnTo>
                  <a:pt x="69455" y="224495"/>
                </a:lnTo>
                <a:lnTo>
                  <a:pt x="66993" y="223066"/>
                </a:lnTo>
                <a:lnTo>
                  <a:pt x="64136" y="221455"/>
                </a:lnTo>
                <a:lnTo>
                  <a:pt x="64136" y="215315"/>
                </a:lnTo>
                <a:close/>
                <a:moveTo>
                  <a:pt x="75777" y="215315"/>
                </a:moveTo>
                <a:lnTo>
                  <a:pt x="81097" y="224495"/>
                </a:lnTo>
                <a:lnTo>
                  <a:pt x="81097" y="224495"/>
                </a:lnTo>
                <a:lnTo>
                  <a:pt x="78604" y="223066"/>
                </a:lnTo>
                <a:lnTo>
                  <a:pt x="75777" y="221455"/>
                </a:lnTo>
                <a:lnTo>
                  <a:pt x="75777" y="215315"/>
                </a:lnTo>
                <a:close/>
                <a:moveTo>
                  <a:pt x="87389" y="215315"/>
                </a:moveTo>
                <a:lnTo>
                  <a:pt x="92708" y="224495"/>
                </a:lnTo>
                <a:lnTo>
                  <a:pt x="92708" y="224495"/>
                </a:lnTo>
                <a:lnTo>
                  <a:pt x="90246" y="223066"/>
                </a:lnTo>
                <a:lnTo>
                  <a:pt x="87389" y="221455"/>
                </a:lnTo>
                <a:lnTo>
                  <a:pt x="87389" y="215315"/>
                </a:lnTo>
                <a:close/>
                <a:moveTo>
                  <a:pt x="99030" y="215315"/>
                </a:moveTo>
                <a:lnTo>
                  <a:pt x="104349" y="224495"/>
                </a:lnTo>
                <a:lnTo>
                  <a:pt x="104349" y="224495"/>
                </a:lnTo>
                <a:lnTo>
                  <a:pt x="101857" y="223066"/>
                </a:lnTo>
                <a:lnTo>
                  <a:pt x="99030" y="221455"/>
                </a:lnTo>
                <a:lnTo>
                  <a:pt x="99030" y="215315"/>
                </a:lnTo>
                <a:close/>
                <a:moveTo>
                  <a:pt x="110611" y="215315"/>
                </a:moveTo>
                <a:lnTo>
                  <a:pt x="115930" y="224495"/>
                </a:lnTo>
                <a:lnTo>
                  <a:pt x="115930" y="224495"/>
                </a:lnTo>
                <a:lnTo>
                  <a:pt x="113468" y="223066"/>
                </a:lnTo>
                <a:lnTo>
                  <a:pt x="110611" y="221455"/>
                </a:lnTo>
                <a:lnTo>
                  <a:pt x="110611" y="215315"/>
                </a:lnTo>
                <a:close/>
                <a:moveTo>
                  <a:pt x="145475" y="215315"/>
                </a:moveTo>
                <a:lnTo>
                  <a:pt x="150794" y="224495"/>
                </a:lnTo>
                <a:lnTo>
                  <a:pt x="150794" y="224495"/>
                </a:lnTo>
                <a:lnTo>
                  <a:pt x="148332" y="223066"/>
                </a:lnTo>
                <a:lnTo>
                  <a:pt x="145475" y="221455"/>
                </a:lnTo>
                <a:lnTo>
                  <a:pt x="145475" y="215315"/>
                </a:lnTo>
                <a:close/>
                <a:moveTo>
                  <a:pt x="157116" y="215315"/>
                </a:moveTo>
                <a:lnTo>
                  <a:pt x="162436" y="224495"/>
                </a:lnTo>
                <a:lnTo>
                  <a:pt x="162436" y="224495"/>
                </a:lnTo>
                <a:lnTo>
                  <a:pt x="159974" y="223066"/>
                </a:lnTo>
                <a:lnTo>
                  <a:pt x="157116" y="221455"/>
                </a:lnTo>
                <a:lnTo>
                  <a:pt x="157116" y="215315"/>
                </a:lnTo>
                <a:close/>
                <a:moveTo>
                  <a:pt x="168727" y="215315"/>
                </a:moveTo>
                <a:lnTo>
                  <a:pt x="174047" y="224495"/>
                </a:lnTo>
                <a:lnTo>
                  <a:pt x="174047" y="224495"/>
                </a:lnTo>
                <a:lnTo>
                  <a:pt x="171585" y="223066"/>
                </a:lnTo>
                <a:lnTo>
                  <a:pt x="168727" y="221455"/>
                </a:lnTo>
                <a:lnTo>
                  <a:pt x="168727" y="215315"/>
                </a:lnTo>
                <a:close/>
                <a:moveTo>
                  <a:pt x="191950" y="215315"/>
                </a:moveTo>
                <a:lnTo>
                  <a:pt x="197269" y="224495"/>
                </a:lnTo>
                <a:lnTo>
                  <a:pt x="197269" y="224495"/>
                </a:lnTo>
                <a:lnTo>
                  <a:pt x="194807" y="223066"/>
                </a:lnTo>
                <a:lnTo>
                  <a:pt x="191950" y="221455"/>
                </a:lnTo>
                <a:lnTo>
                  <a:pt x="191950" y="215315"/>
                </a:lnTo>
                <a:close/>
                <a:moveTo>
                  <a:pt x="238455" y="215315"/>
                </a:moveTo>
                <a:lnTo>
                  <a:pt x="243774" y="224495"/>
                </a:lnTo>
                <a:lnTo>
                  <a:pt x="243774" y="224495"/>
                </a:lnTo>
                <a:lnTo>
                  <a:pt x="241312" y="223066"/>
                </a:lnTo>
                <a:lnTo>
                  <a:pt x="238455" y="221455"/>
                </a:lnTo>
                <a:lnTo>
                  <a:pt x="238455" y="215315"/>
                </a:lnTo>
                <a:close/>
                <a:moveTo>
                  <a:pt x="17661" y="215315"/>
                </a:moveTo>
                <a:lnTo>
                  <a:pt x="22980" y="224495"/>
                </a:lnTo>
                <a:lnTo>
                  <a:pt x="20518" y="223066"/>
                </a:lnTo>
                <a:lnTo>
                  <a:pt x="17661" y="221455"/>
                </a:lnTo>
                <a:lnTo>
                  <a:pt x="17661" y="215315"/>
                </a:lnTo>
                <a:close/>
                <a:moveTo>
                  <a:pt x="29302" y="215315"/>
                </a:moveTo>
                <a:lnTo>
                  <a:pt x="34622" y="224495"/>
                </a:lnTo>
                <a:lnTo>
                  <a:pt x="32160" y="223066"/>
                </a:lnTo>
                <a:lnTo>
                  <a:pt x="29302" y="221455"/>
                </a:lnTo>
                <a:lnTo>
                  <a:pt x="29302" y="215315"/>
                </a:lnTo>
                <a:close/>
                <a:moveTo>
                  <a:pt x="40883" y="215315"/>
                </a:moveTo>
                <a:lnTo>
                  <a:pt x="46202" y="224495"/>
                </a:lnTo>
                <a:lnTo>
                  <a:pt x="43740" y="223066"/>
                </a:lnTo>
                <a:lnTo>
                  <a:pt x="40883" y="221455"/>
                </a:lnTo>
                <a:lnTo>
                  <a:pt x="40883" y="215315"/>
                </a:lnTo>
                <a:close/>
                <a:moveTo>
                  <a:pt x="122222" y="215315"/>
                </a:moveTo>
                <a:lnTo>
                  <a:pt x="127541" y="224495"/>
                </a:lnTo>
                <a:lnTo>
                  <a:pt x="125079" y="223066"/>
                </a:lnTo>
                <a:lnTo>
                  <a:pt x="122222" y="221455"/>
                </a:lnTo>
                <a:lnTo>
                  <a:pt x="122222" y="215315"/>
                </a:lnTo>
                <a:close/>
                <a:moveTo>
                  <a:pt x="180339" y="215315"/>
                </a:moveTo>
                <a:lnTo>
                  <a:pt x="185658" y="224495"/>
                </a:lnTo>
                <a:lnTo>
                  <a:pt x="183165" y="223066"/>
                </a:lnTo>
                <a:lnTo>
                  <a:pt x="180339" y="221455"/>
                </a:lnTo>
                <a:lnTo>
                  <a:pt x="180339" y="215315"/>
                </a:lnTo>
                <a:close/>
                <a:moveTo>
                  <a:pt x="203591" y="215315"/>
                </a:moveTo>
                <a:lnTo>
                  <a:pt x="208911" y="224495"/>
                </a:lnTo>
                <a:lnTo>
                  <a:pt x="206418" y="223066"/>
                </a:lnTo>
                <a:lnTo>
                  <a:pt x="203591" y="221455"/>
                </a:lnTo>
                <a:lnTo>
                  <a:pt x="203591" y="215315"/>
                </a:lnTo>
                <a:close/>
                <a:moveTo>
                  <a:pt x="226844" y="215315"/>
                </a:moveTo>
                <a:lnTo>
                  <a:pt x="232163" y="224495"/>
                </a:lnTo>
                <a:lnTo>
                  <a:pt x="229671" y="223066"/>
                </a:lnTo>
                <a:lnTo>
                  <a:pt x="226844" y="221455"/>
                </a:lnTo>
                <a:lnTo>
                  <a:pt x="226844" y="215315"/>
                </a:lnTo>
                <a:close/>
                <a:moveTo>
                  <a:pt x="250036" y="215315"/>
                </a:moveTo>
                <a:lnTo>
                  <a:pt x="255355" y="224495"/>
                </a:lnTo>
                <a:lnTo>
                  <a:pt x="252893" y="223096"/>
                </a:lnTo>
                <a:lnTo>
                  <a:pt x="250036" y="221455"/>
                </a:lnTo>
                <a:lnTo>
                  <a:pt x="250036" y="215315"/>
                </a:lnTo>
                <a:close/>
                <a:moveTo>
                  <a:pt x="261678" y="215315"/>
                </a:moveTo>
                <a:lnTo>
                  <a:pt x="266997" y="224495"/>
                </a:lnTo>
                <a:lnTo>
                  <a:pt x="264535" y="223096"/>
                </a:lnTo>
                <a:lnTo>
                  <a:pt x="261678" y="221455"/>
                </a:lnTo>
                <a:lnTo>
                  <a:pt x="261678" y="215315"/>
                </a:lnTo>
                <a:close/>
                <a:moveTo>
                  <a:pt x="273289" y="215315"/>
                </a:moveTo>
                <a:lnTo>
                  <a:pt x="278608" y="224495"/>
                </a:lnTo>
                <a:lnTo>
                  <a:pt x="276146" y="223096"/>
                </a:lnTo>
                <a:lnTo>
                  <a:pt x="273289" y="221455"/>
                </a:lnTo>
                <a:lnTo>
                  <a:pt x="273289" y="215315"/>
                </a:lnTo>
                <a:close/>
                <a:moveTo>
                  <a:pt x="63862" y="215345"/>
                </a:moveTo>
                <a:lnTo>
                  <a:pt x="63862" y="221516"/>
                </a:lnTo>
                <a:lnTo>
                  <a:pt x="61005" y="223127"/>
                </a:lnTo>
                <a:lnTo>
                  <a:pt x="58543" y="224555"/>
                </a:lnTo>
                <a:lnTo>
                  <a:pt x="58543" y="224555"/>
                </a:lnTo>
                <a:lnTo>
                  <a:pt x="63862" y="215345"/>
                </a:lnTo>
                <a:close/>
                <a:moveTo>
                  <a:pt x="75504" y="215345"/>
                </a:moveTo>
                <a:lnTo>
                  <a:pt x="75504" y="221516"/>
                </a:lnTo>
                <a:lnTo>
                  <a:pt x="72647" y="223127"/>
                </a:lnTo>
                <a:lnTo>
                  <a:pt x="70185" y="224555"/>
                </a:lnTo>
                <a:lnTo>
                  <a:pt x="70185" y="224555"/>
                </a:lnTo>
                <a:lnTo>
                  <a:pt x="75504" y="215345"/>
                </a:lnTo>
                <a:close/>
                <a:moveTo>
                  <a:pt x="87115" y="215345"/>
                </a:moveTo>
                <a:lnTo>
                  <a:pt x="87115" y="221516"/>
                </a:lnTo>
                <a:lnTo>
                  <a:pt x="84288" y="223127"/>
                </a:lnTo>
                <a:lnTo>
                  <a:pt x="81796" y="224555"/>
                </a:lnTo>
                <a:lnTo>
                  <a:pt x="81796" y="224555"/>
                </a:lnTo>
                <a:lnTo>
                  <a:pt x="87115" y="215345"/>
                </a:lnTo>
                <a:close/>
                <a:moveTo>
                  <a:pt x="98757" y="215345"/>
                </a:moveTo>
                <a:lnTo>
                  <a:pt x="98757" y="221516"/>
                </a:lnTo>
                <a:lnTo>
                  <a:pt x="95899" y="223127"/>
                </a:lnTo>
                <a:lnTo>
                  <a:pt x="93437" y="224555"/>
                </a:lnTo>
                <a:lnTo>
                  <a:pt x="93437" y="224555"/>
                </a:lnTo>
                <a:lnTo>
                  <a:pt x="98757" y="215345"/>
                </a:lnTo>
                <a:close/>
                <a:moveTo>
                  <a:pt x="110368" y="215345"/>
                </a:moveTo>
                <a:lnTo>
                  <a:pt x="110368" y="221516"/>
                </a:lnTo>
                <a:lnTo>
                  <a:pt x="107541" y="223127"/>
                </a:lnTo>
                <a:lnTo>
                  <a:pt x="105048" y="224555"/>
                </a:lnTo>
                <a:lnTo>
                  <a:pt x="105048" y="224555"/>
                </a:lnTo>
                <a:lnTo>
                  <a:pt x="110368" y="215345"/>
                </a:lnTo>
                <a:close/>
                <a:moveTo>
                  <a:pt x="121979" y="215345"/>
                </a:moveTo>
                <a:lnTo>
                  <a:pt x="121979" y="221516"/>
                </a:lnTo>
                <a:lnTo>
                  <a:pt x="119122" y="223127"/>
                </a:lnTo>
                <a:lnTo>
                  <a:pt x="116660" y="224555"/>
                </a:lnTo>
                <a:lnTo>
                  <a:pt x="116660" y="224555"/>
                </a:lnTo>
                <a:lnTo>
                  <a:pt x="121979" y="215345"/>
                </a:lnTo>
                <a:close/>
                <a:moveTo>
                  <a:pt x="145232" y="215345"/>
                </a:moveTo>
                <a:lnTo>
                  <a:pt x="145232" y="221516"/>
                </a:lnTo>
                <a:lnTo>
                  <a:pt x="142374" y="223127"/>
                </a:lnTo>
                <a:lnTo>
                  <a:pt x="139912" y="224555"/>
                </a:lnTo>
                <a:lnTo>
                  <a:pt x="139912" y="224555"/>
                </a:lnTo>
                <a:lnTo>
                  <a:pt x="145232" y="215345"/>
                </a:lnTo>
                <a:close/>
                <a:moveTo>
                  <a:pt x="156843" y="215345"/>
                </a:moveTo>
                <a:lnTo>
                  <a:pt x="156843" y="221516"/>
                </a:lnTo>
                <a:lnTo>
                  <a:pt x="153986" y="223127"/>
                </a:lnTo>
                <a:lnTo>
                  <a:pt x="151523" y="224555"/>
                </a:lnTo>
                <a:lnTo>
                  <a:pt x="151523" y="224555"/>
                </a:lnTo>
                <a:lnTo>
                  <a:pt x="156843" y="215345"/>
                </a:lnTo>
                <a:close/>
                <a:moveTo>
                  <a:pt x="168484" y="215345"/>
                </a:moveTo>
                <a:lnTo>
                  <a:pt x="168484" y="221516"/>
                </a:lnTo>
                <a:lnTo>
                  <a:pt x="165627" y="223127"/>
                </a:lnTo>
                <a:lnTo>
                  <a:pt x="163165" y="224555"/>
                </a:lnTo>
                <a:lnTo>
                  <a:pt x="163165" y="224555"/>
                </a:lnTo>
                <a:lnTo>
                  <a:pt x="168484" y="215345"/>
                </a:lnTo>
                <a:close/>
                <a:moveTo>
                  <a:pt x="180065" y="215345"/>
                </a:moveTo>
                <a:lnTo>
                  <a:pt x="180065" y="221516"/>
                </a:lnTo>
                <a:lnTo>
                  <a:pt x="177208" y="223127"/>
                </a:lnTo>
                <a:lnTo>
                  <a:pt x="174746" y="224555"/>
                </a:lnTo>
                <a:lnTo>
                  <a:pt x="174746" y="224555"/>
                </a:lnTo>
                <a:lnTo>
                  <a:pt x="180065" y="215345"/>
                </a:lnTo>
                <a:close/>
                <a:moveTo>
                  <a:pt x="203318" y="215345"/>
                </a:moveTo>
                <a:lnTo>
                  <a:pt x="203318" y="221516"/>
                </a:lnTo>
                <a:lnTo>
                  <a:pt x="200461" y="223127"/>
                </a:lnTo>
                <a:lnTo>
                  <a:pt x="197999" y="224555"/>
                </a:lnTo>
                <a:lnTo>
                  <a:pt x="197999" y="224555"/>
                </a:lnTo>
                <a:lnTo>
                  <a:pt x="203318" y="215345"/>
                </a:lnTo>
                <a:close/>
                <a:moveTo>
                  <a:pt x="214929" y="215345"/>
                </a:moveTo>
                <a:lnTo>
                  <a:pt x="214929" y="221516"/>
                </a:lnTo>
                <a:lnTo>
                  <a:pt x="212072" y="223127"/>
                </a:lnTo>
                <a:lnTo>
                  <a:pt x="209610" y="224555"/>
                </a:lnTo>
                <a:lnTo>
                  <a:pt x="209610" y="224555"/>
                </a:lnTo>
                <a:lnTo>
                  <a:pt x="214929" y="215345"/>
                </a:lnTo>
                <a:close/>
                <a:moveTo>
                  <a:pt x="226570" y="215345"/>
                </a:moveTo>
                <a:lnTo>
                  <a:pt x="226570" y="221516"/>
                </a:lnTo>
                <a:lnTo>
                  <a:pt x="223713" y="223127"/>
                </a:lnTo>
                <a:lnTo>
                  <a:pt x="221251" y="224555"/>
                </a:lnTo>
                <a:lnTo>
                  <a:pt x="221251" y="224555"/>
                </a:lnTo>
                <a:lnTo>
                  <a:pt x="226570" y="215345"/>
                </a:lnTo>
                <a:close/>
                <a:moveTo>
                  <a:pt x="284657" y="215345"/>
                </a:moveTo>
                <a:lnTo>
                  <a:pt x="284657" y="221516"/>
                </a:lnTo>
                <a:lnTo>
                  <a:pt x="279337" y="224555"/>
                </a:lnTo>
                <a:lnTo>
                  <a:pt x="279337" y="224555"/>
                </a:lnTo>
                <a:lnTo>
                  <a:pt x="284657" y="215345"/>
                </a:lnTo>
                <a:close/>
                <a:moveTo>
                  <a:pt x="52251" y="215345"/>
                </a:moveTo>
                <a:lnTo>
                  <a:pt x="52251" y="221516"/>
                </a:lnTo>
                <a:lnTo>
                  <a:pt x="49394" y="223127"/>
                </a:lnTo>
                <a:lnTo>
                  <a:pt x="46932" y="224555"/>
                </a:lnTo>
                <a:lnTo>
                  <a:pt x="52251" y="215345"/>
                </a:lnTo>
                <a:close/>
                <a:moveTo>
                  <a:pt x="133590" y="215345"/>
                </a:moveTo>
                <a:lnTo>
                  <a:pt x="133590" y="221516"/>
                </a:lnTo>
                <a:lnTo>
                  <a:pt x="130733" y="223127"/>
                </a:lnTo>
                <a:lnTo>
                  <a:pt x="128271" y="224555"/>
                </a:lnTo>
                <a:lnTo>
                  <a:pt x="133590" y="215345"/>
                </a:lnTo>
                <a:close/>
                <a:moveTo>
                  <a:pt x="191676" y="215345"/>
                </a:moveTo>
                <a:lnTo>
                  <a:pt x="191676" y="221516"/>
                </a:lnTo>
                <a:lnTo>
                  <a:pt x="188849" y="223127"/>
                </a:lnTo>
                <a:lnTo>
                  <a:pt x="186357" y="224555"/>
                </a:lnTo>
                <a:lnTo>
                  <a:pt x="191676" y="215345"/>
                </a:lnTo>
                <a:close/>
                <a:moveTo>
                  <a:pt x="238182" y="215345"/>
                </a:moveTo>
                <a:lnTo>
                  <a:pt x="238182" y="221516"/>
                </a:lnTo>
                <a:lnTo>
                  <a:pt x="235355" y="223127"/>
                </a:lnTo>
                <a:lnTo>
                  <a:pt x="232862" y="224555"/>
                </a:lnTo>
                <a:lnTo>
                  <a:pt x="238182" y="215345"/>
                </a:lnTo>
                <a:close/>
                <a:moveTo>
                  <a:pt x="249793" y="215345"/>
                </a:moveTo>
                <a:lnTo>
                  <a:pt x="249793" y="221455"/>
                </a:lnTo>
                <a:lnTo>
                  <a:pt x="246936" y="223096"/>
                </a:lnTo>
                <a:lnTo>
                  <a:pt x="244474" y="224555"/>
                </a:lnTo>
                <a:lnTo>
                  <a:pt x="249793" y="215345"/>
                </a:lnTo>
                <a:close/>
                <a:moveTo>
                  <a:pt x="261404" y="215345"/>
                </a:moveTo>
                <a:lnTo>
                  <a:pt x="261404" y="221455"/>
                </a:lnTo>
                <a:lnTo>
                  <a:pt x="258547" y="223096"/>
                </a:lnTo>
                <a:lnTo>
                  <a:pt x="256085" y="224555"/>
                </a:lnTo>
                <a:lnTo>
                  <a:pt x="261404" y="215345"/>
                </a:lnTo>
                <a:close/>
                <a:moveTo>
                  <a:pt x="273046" y="215345"/>
                </a:moveTo>
                <a:lnTo>
                  <a:pt x="273046" y="221516"/>
                </a:lnTo>
                <a:lnTo>
                  <a:pt x="270188" y="223127"/>
                </a:lnTo>
                <a:lnTo>
                  <a:pt x="267726" y="224555"/>
                </a:lnTo>
                <a:lnTo>
                  <a:pt x="273046" y="215345"/>
                </a:lnTo>
                <a:close/>
                <a:moveTo>
                  <a:pt x="17418" y="215345"/>
                </a:moveTo>
                <a:lnTo>
                  <a:pt x="17418" y="221516"/>
                </a:lnTo>
                <a:lnTo>
                  <a:pt x="14560" y="223127"/>
                </a:lnTo>
                <a:lnTo>
                  <a:pt x="12098" y="224586"/>
                </a:lnTo>
                <a:lnTo>
                  <a:pt x="17418" y="215345"/>
                </a:lnTo>
                <a:close/>
                <a:moveTo>
                  <a:pt x="29029" y="215345"/>
                </a:moveTo>
                <a:lnTo>
                  <a:pt x="29029" y="221516"/>
                </a:lnTo>
                <a:lnTo>
                  <a:pt x="26172" y="223127"/>
                </a:lnTo>
                <a:lnTo>
                  <a:pt x="23710" y="224586"/>
                </a:lnTo>
                <a:lnTo>
                  <a:pt x="29029" y="215345"/>
                </a:lnTo>
                <a:close/>
                <a:moveTo>
                  <a:pt x="40610" y="215345"/>
                </a:moveTo>
                <a:lnTo>
                  <a:pt x="40610" y="221516"/>
                </a:lnTo>
                <a:lnTo>
                  <a:pt x="37783" y="223127"/>
                </a:lnTo>
                <a:lnTo>
                  <a:pt x="35290" y="224586"/>
                </a:lnTo>
                <a:lnTo>
                  <a:pt x="40610" y="215345"/>
                </a:lnTo>
                <a:close/>
                <a:moveTo>
                  <a:pt x="5898" y="221698"/>
                </a:moveTo>
                <a:lnTo>
                  <a:pt x="8755" y="223339"/>
                </a:lnTo>
                <a:lnTo>
                  <a:pt x="11217" y="224768"/>
                </a:lnTo>
                <a:lnTo>
                  <a:pt x="578" y="224768"/>
                </a:lnTo>
                <a:lnTo>
                  <a:pt x="5898" y="221698"/>
                </a:lnTo>
                <a:close/>
                <a:moveTo>
                  <a:pt x="17509" y="221698"/>
                </a:moveTo>
                <a:lnTo>
                  <a:pt x="20366" y="223339"/>
                </a:lnTo>
                <a:lnTo>
                  <a:pt x="22828" y="224768"/>
                </a:lnTo>
                <a:lnTo>
                  <a:pt x="12190" y="224768"/>
                </a:lnTo>
                <a:lnTo>
                  <a:pt x="14682" y="223339"/>
                </a:lnTo>
                <a:lnTo>
                  <a:pt x="17509" y="221698"/>
                </a:lnTo>
                <a:close/>
                <a:moveTo>
                  <a:pt x="29150" y="221698"/>
                </a:moveTo>
                <a:lnTo>
                  <a:pt x="32008" y="223339"/>
                </a:lnTo>
                <a:lnTo>
                  <a:pt x="34470" y="224768"/>
                </a:lnTo>
                <a:lnTo>
                  <a:pt x="23831" y="224768"/>
                </a:lnTo>
                <a:lnTo>
                  <a:pt x="26293" y="223339"/>
                </a:lnTo>
                <a:lnTo>
                  <a:pt x="29150" y="221698"/>
                </a:lnTo>
                <a:close/>
                <a:moveTo>
                  <a:pt x="40762" y="221698"/>
                </a:moveTo>
                <a:lnTo>
                  <a:pt x="43619" y="223339"/>
                </a:lnTo>
                <a:lnTo>
                  <a:pt x="46081" y="224768"/>
                </a:lnTo>
                <a:lnTo>
                  <a:pt x="35442" y="224768"/>
                </a:lnTo>
                <a:lnTo>
                  <a:pt x="37935" y="223339"/>
                </a:lnTo>
                <a:lnTo>
                  <a:pt x="40762" y="221698"/>
                </a:lnTo>
                <a:close/>
                <a:moveTo>
                  <a:pt x="52403" y="221698"/>
                </a:moveTo>
                <a:lnTo>
                  <a:pt x="55260" y="223339"/>
                </a:lnTo>
                <a:lnTo>
                  <a:pt x="57722" y="224768"/>
                </a:lnTo>
                <a:lnTo>
                  <a:pt x="47084" y="224768"/>
                </a:lnTo>
                <a:lnTo>
                  <a:pt x="49546" y="223339"/>
                </a:lnTo>
                <a:lnTo>
                  <a:pt x="52403" y="221698"/>
                </a:lnTo>
                <a:close/>
                <a:moveTo>
                  <a:pt x="64014" y="221698"/>
                </a:moveTo>
                <a:lnTo>
                  <a:pt x="66871" y="223339"/>
                </a:lnTo>
                <a:lnTo>
                  <a:pt x="69334" y="224768"/>
                </a:lnTo>
                <a:lnTo>
                  <a:pt x="58695" y="224768"/>
                </a:lnTo>
                <a:lnTo>
                  <a:pt x="61187" y="223339"/>
                </a:lnTo>
                <a:lnTo>
                  <a:pt x="64014" y="221698"/>
                </a:lnTo>
                <a:close/>
                <a:moveTo>
                  <a:pt x="75656" y="221698"/>
                </a:moveTo>
                <a:lnTo>
                  <a:pt x="78513" y="223339"/>
                </a:lnTo>
                <a:lnTo>
                  <a:pt x="80975" y="224768"/>
                </a:lnTo>
                <a:lnTo>
                  <a:pt x="70337" y="224768"/>
                </a:lnTo>
                <a:lnTo>
                  <a:pt x="72799" y="223339"/>
                </a:lnTo>
                <a:lnTo>
                  <a:pt x="75656" y="221698"/>
                </a:lnTo>
                <a:close/>
                <a:moveTo>
                  <a:pt x="87237" y="221698"/>
                </a:moveTo>
                <a:lnTo>
                  <a:pt x="90094" y="223339"/>
                </a:lnTo>
                <a:lnTo>
                  <a:pt x="92556" y="224768"/>
                </a:lnTo>
                <a:lnTo>
                  <a:pt x="81917" y="224768"/>
                </a:lnTo>
                <a:lnTo>
                  <a:pt x="84379" y="223339"/>
                </a:lnTo>
                <a:lnTo>
                  <a:pt x="87237" y="221698"/>
                </a:lnTo>
                <a:close/>
                <a:moveTo>
                  <a:pt x="98878" y="221698"/>
                </a:moveTo>
                <a:lnTo>
                  <a:pt x="101705" y="223339"/>
                </a:lnTo>
                <a:lnTo>
                  <a:pt x="104197" y="224768"/>
                </a:lnTo>
                <a:lnTo>
                  <a:pt x="93559" y="224768"/>
                </a:lnTo>
                <a:lnTo>
                  <a:pt x="96021" y="223339"/>
                </a:lnTo>
                <a:lnTo>
                  <a:pt x="98878" y="221698"/>
                </a:lnTo>
                <a:close/>
                <a:moveTo>
                  <a:pt x="110489" y="221698"/>
                </a:moveTo>
                <a:lnTo>
                  <a:pt x="113346" y="223339"/>
                </a:lnTo>
                <a:lnTo>
                  <a:pt x="115809" y="224768"/>
                </a:lnTo>
                <a:lnTo>
                  <a:pt x="105170" y="224768"/>
                </a:lnTo>
                <a:lnTo>
                  <a:pt x="107632" y="223339"/>
                </a:lnTo>
                <a:lnTo>
                  <a:pt x="110489" y="221698"/>
                </a:lnTo>
                <a:close/>
                <a:moveTo>
                  <a:pt x="122131" y="221698"/>
                </a:moveTo>
                <a:lnTo>
                  <a:pt x="124958" y="223339"/>
                </a:lnTo>
                <a:lnTo>
                  <a:pt x="127450" y="224768"/>
                </a:lnTo>
                <a:lnTo>
                  <a:pt x="116812" y="224768"/>
                </a:lnTo>
                <a:lnTo>
                  <a:pt x="119274" y="223339"/>
                </a:lnTo>
                <a:lnTo>
                  <a:pt x="122131" y="221698"/>
                </a:lnTo>
                <a:close/>
                <a:moveTo>
                  <a:pt x="133742" y="221698"/>
                </a:moveTo>
                <a:lnTo>
                  <a:pt x="136599" y="223339"/>
                </a:lnTo>
                <a:lnTo>
                  <a:pt x="139061" y="224768"/>
                </a:lnTo>
                <a:lnTo>
                  <a:pt x="128423" y="224768"/>
                </a:lnTo>
                <a:lnTo>
                  <a:pt x="130885" y="223339"/>
                </a:lnTo>
                <a:lnTo>
                  <a:pt x="133742" y="221698"/>
                </a:lnTo>
                <a:close/>
                <a:moveTo>
                  <a:pt x="145323" y="221698"/>
                </a:moveTo>
                <a:lnTo>
                  <a:pt x="148180" y="223339"/>
                </a:lnTo>
                <a:lnTo>
                  <a:pt x="150642" y="224768"/>
                </a:lnTo>
                <a:lnTo>
                  <a:pt x="140004" y="224768"/>
                </a:lnTo>
                <a:lnTo>
                  <a:pt x="142496" y="223339"/>
                </a:lnTo>
                <a:lnTo>
                  <a:pt x="145323" y="221698"/>
                </a:lnTo>
                <a:close/>
                <a:moveTo>
                  <a:pt x="156964" y="221698"/>
                </a:moveTo>
                <a:lnTo>
                  <a:pt x="159822" y="223339"/>
                </a:lnTo>
                <a:lnTo>
                  <a:pt x="162284" y="224768"/>
                </a:lnTo>
                <a:lnTo>
                  <a:pt x="151645" y="224768"/>
                </a:lnTo>
                <a:lnTo>
                  <a:pt x="154107" y="223339"/>
                </a:lnTo>
                <a:lnTo>
                  <a:pt x="156964" y="221698"/>
                </a:lnTo>
                <a:close/>
                <a:moveTo>
                  <a:pt x="168575" y="221698"/>
                </a:moveTo>
                <a:lnTo>
                  <a:pt x="171433" y="223339"/>
                </a:lnTo>
                <a:lnTo>
                  <a:pt x="173895" y="224768"/>
                </a:lnTo>
                <a:lnTo>
                  <a:pt x="163256" y="224768"/>
                </a:lnTo>
                <a:lnTo>
                  <a:pt x="165749" y="223339"/>
                </a:lnTo>
                <a:lnTo>
                  <a:pt x="168575" y="221698"/>
                </a:lnTo>
                <a:close/>
                <a:moveTo>
                  <a:pt x="180217" y="221698"/>
                </a:moveTo>
                <a:lnTo>
                  <a:pt x="183074" y="223339"/>
                </a:lnTo>
                <a:lnTo>
                  <a:pt x="185536" y="224768"/>
                </a:lnTo>
                <a:lnTo>
                  <a:pt x="174898" y="224768"/>
                </a:lnTo>
                <a:lnTo>
                  <a:pt x="177360" y="223339"/>
                </a:lnTo>
                <a:lnTo>
                  <a:pt x="180217" y="221698"/>
                </a:lnTo>
                <a:close/>
                <a:moveTo>
                  <a:pt x="191828" y="221698"/>
                </a:moveTo>
                <a:lnTo>
                  <a:pt x="194685" y="223339"/>
                </a:lnTo>
                <a:lnTo>
                  <a:pt x="197147" y="224768"/>
                </a:lnTo>
                <a:lnTo>
                  <a:pt x="186509" y="224768"/>
                </a:lnTo>
                <a:lnTo>
                  <a:pt x="189001" y="223339"/>
                </a:lnTo>
                <a:lnTo>
                  <a:pt x="191828" y="221698"/>
                </a:lnTo>
                <a:close/>
                <a:moveTo>
                  <a:pt x="203470" y="221698"/>
                </a:moveTo>
                <a:lnTo>
                  <a:pt x="206327" y="223339"/>
                </a:lnTo>
                <a:lnTo>
                  <a:pt x="208789" y="224768"/>
                </a:lnTo>
                <a:lnTo>
                  <a:pt x="198151" y="224768"/>
                </a:lnTo>
                <a:lnTo>
                  <a:pt x="200613" y="223339"/>
                </a:lnTo>
                <a:lnTo>
                  <a:pt x="203470" y="221698"/>
                </a:lnTo>
                <a:close/>
                <a:moveTo>
                  <a:pt x="215051" y="221698"/>
                </a:moveTo>
                <a:lnTo>
                  <a:pt x="217908" y="223339"/>
                </a:lnTo>
                <a:lnTo>
                  <a:pt x="220370" y="224768"/>
                </a:lnTo>
                <a:lnTo>
                  <a:pt x="209731" y="224768"/>
                </a:lnTo>
                <a:lnTo>
                  <a:pt x="212193" y="223339"/>
                </a:lnTo>
                <a:lnTo>
                  <a:pt x="215051" y="221698"/>
                </a:lnTo>
                <a:close/>
                <a:moveTo>
                  <a:pt x="226692" y="221698"/>
                </a:moveTo>
                <a:lnTo>
                  <a:pt x="229519" y="223339"/>
                </a:lnTo>
                <a:lnTo>
                  <a:pt x="232011" y="224768"/>
                </a:lnTo>
                <a:lnTo>
                  <a:pt x="221373" y="224768"/>
                </a:lnTo>
                <a:lnTo>
                  <a:pt x="223835" y="223339"/>
                </a:lnTo>
                <a:lnTo>
                  <a:pt x="226692" y="221698"/>
                </a:lnTo>
                <a:close/>
                <a:moveTo>
                  <a:pt x="238303" y="221698"/>
                </a:moveTo>
                <a:lnTo>
                  <a:pt x="241160" y="223339"/>
                </a:lnTo>
                <a:lnTo>
                  <a:pt x="243622" y="224768"/>
                </a:lnTo>
                <a:lnTo>
                  <a:pt x="232984" y="224768"/>
                </a:lnTo>
                <a:lnTo>
                  <a:pt x="235446" y="223339"/>
                </a:lnTo>
                <a:lnTo>
                  <a:pt x="238303" y="221698"/>
                </a:lnTo>
                <a:close/>
                <a:moveTo>
                  <a:pt x="249945" y="221698"/>
                </a:moveTo>
                <a:lnTo>
                  <a:pt x="252772" y="223339"/>
                </a:lnTo>
                <a:lnTo>
                  <a:pt x="255264" y="224768"/>
                </a:lnTo>
                <a:lnTo>
                  <a:pt x="244626" y="224768"/>
                </a:lnTo>
                <a:lnTo>
                  <a:pt x="247088" y="223339"/>
                </a:lnTo>
                <a:lnTo>
                  <a:pt x="249945" y="221698"/>
                </a:lnTo>
                <a:close/>
                <a:moveTo>
                  <a:pt x="261556" y="221698"/>
                </a:moveTo>
                <a:lnTo>
                  <a:pt x="264413" y="223339"/>
                </a:lnTo>
                <a:lnTo>
                  <a:pt x="266875" y="224768"/>
                </a:lnTo>
                <a:lnTo>
                  <a:pt x="256237" y="224768"/>
                </a:lnTo>
                <a:lnTo>
                  <a:pt x="258699" y="223339"/>
                </a:lnTo>
                <a:lnTo>
                  <a:pt x="261556" y="221698"/>
                </a:lnTo>
                <a:close/>
                <a:moveTo>
                  <a:pt x="273198" y="221698"/>
                </a:moveTo>
                <a:lnTo>
                  <a:pt x="276024" y="223339"/>
                </a:lnTo>
                <a:lnTo>
                  <a:pt x="278517" y="224768"/>
                </a:lnTo>
                <a:lnTo>
                  <a:pt x="267878" y="224768"/>
                </a:lnTo>
                <a:lnTo>
                  <a:pt x="270340" y="223339"/>
                </a:lnTo>
                <a:lnTo>
                  <a:pt x="273198" y="221698"/>
                </a:lnTo>
                <a:close/>
                <a:moveTo>
                  <a:pt x="11217" y="225042"/>
                </a:moveTo>
                <a:lnTo>
                  <a:pt x="5898" y="228112"/>
                </a:lnTo>
                <a:lnTo>
                  <a:pt x="578" y="225042"/>
                </a:lnTo>
                <a:close/>
                <a:moveTo>
                  <a:pt x="22828" y="225042"/>
                </a:moveTo>
                <a:lnTo>
                  <a:pt x="17509" y="228112"/>
                </a:lnTo>
                <a:lnTo>
                  <a:pt x="12190" y="225042"/>
                </a:lnTo>
                <a:close/>
                <a:moveTo>
                  <a:pt x="34470" y="225042"/>
                </a:moveTo>
                <a:lnTo>
                  <a:pt x="29150" y="228112"/>
                </a:lnTo>
                <a:lnTo>
                  <a:pt x="23831" y="225042"/>
                </a:lnTo>
                <a:close/>
                <a:moveTo>
                  <a:pt x="46081" y="225042"/>
                </a:moveTo>
                <a:lnTo>
                  <a:pt x="40762" y="228112"/>
                </a:lnTo>
                <a:lnTo>
                  <a:pt x="35442" y="225042"/>
                </a:lnTo>
                <a:close/>
                <a:moveTo>
                  <a:pt x="57722" y="225042"/>
                </a:moveTo>
                <a:lnTo>
                  <a:pt x="52403" y="228112"/>
                </a:lnTo>
                <a:lnTo>
                  <a:pt x="47084" y="225042"/>
                </a:lnTo>
                <a:close/>
                <a:moveTo>
                  <a:pt x="69334" y="225042"/>
                </a:moveTo>
                <a:lnTo>
                  <a:pt x="64014" y="228112"/>
                </a:lnTo>
                <a:lnTo>
                  <a:pt x="58695" y="225042"/>
                </a:lnTo>
                <a:close/>
                <a:moveTo>
                  <a:pt x="80945" y="225042"/>
                </a:moveTo>
                <a:lnTo>
                  <a:pt x="75625" y="228112"/>
                </a:lnTo>
                <a:lnTo>
                  <a:pt x="70306" y="225042"/>
                </a:lnTo>
                <a:close/>
                <a:moveTo>
                  <a:pt x="92556" y="225042"/>
                </a:moveTo>
                <a:lnTo>
                  <a:pt x="87237" y="228112"/>
                </a:lnTo>
                <a:lnTo>
                  <a:pt x="81917" y="225042"/>
                </a:lnTo>
                <a:close/>
                <a:moveTo>
                  <a:pt x="104197" y="225042"/>
                </a:moveTo>
                <a:lnTo>
                  <a:pt x="98878" y="228112"/>
                </a:lnTo>
                <a:lnTo>
                  <a:pt x="93559" y="225042"/>
                </a:lnTo>
                <a:close/>
                <a:moveTo>
                  <a:pt x="115809" y="225042"/>
                </a:moveTo>
                <a:lnTo>
                  <a:pt x="110489" y="228112"/>
                </a:lnTo>
                <a:lnTo>
                  <a:pt x="105170" y="225042"/>
                </a:lnTo>
                <a:close/>
                <a:moveTo>
                  <a:pt x="127450" y="225042"/>
                </a:moveTo>
                <a:lnTo>
                  <a:pt x="122131" y="228112"/>
                </a:lnTo>
                <a:lnTo>
                  <a:pt x="116812" y="225042"/>
                </a:lnTo>
                <a:close/>
                <a:moveTo>
                  <a:pt x="139061" y="225042"/>
                </a:moveTo>
                <a:lnTo>
                  <a:pt x="133742" y="228112"/>
                </a:lnTo>
                <a:lnTo>
                  <a:pt x="128423" y="225042"/>
                </a:lnTo>
                <a:close/>
                <a:moveTo>
                  <a:pt x="150642" y="225042"/>
                </a:moveTo>
                <a:lnTo>
                  <a:pt x="145323" y="228112"/>
                </a:lnTo>
                <a:lnTo>
                  <a:pt x="140004" y="225042"/>
                </a:lnTo>
                <a:close/>
                <a:moveTo>
                  <a:pt x="162284" y="225042"/>
                </a:moveTo>
                <a:lnTo>
                  <a:pt x="156964" y="228112"/>
                </a:lnTo>
                <a:lnTo>
                  <a:pt x="151645" y="225042"/>
                </a:lnTo>
                <a:close/>
                <a:moveTo>
                  <a:pt x="173895" y="225042"/>
                </a:moveTo>
                <a:lnTo>
                  <a:pt x="168575" y="228112"/>
                </a:lnTo>
                <a:lnTo>
                  <a:pt x="163256" y="225042"/>
                </a:lnTo>
                <a:close/>
                <a:moveTo>
                  <a:pt x="185536" y="225042"/>
                </a:moveTo>
                <a:lnTo>
                  <a:pt x="180217" y="228112"/>
                </a:lnTo>
                <a:lnTo>
                  <a:pt x="174898" y="225042"/>
                </a:lnTo>
                <a:close/>
                <a:moveTo>
                  <a:pt x="197147" y="225042"/>
                </a:moveTo>
                <a:lnTo>
                  <a:pt x="191828" y="228112"/>
                </a:lnTo>
                <a:lnTo>
                  <a:pt x="186509" y="225042"/>
                </a:lnTo>
                <a:close/>
                <a:moveTo>
                  <a:pt x="208789" y="225042"/>
                </a:moveTo>
                <a:lnTo>
                  <a:pt x="203470" y="228112"/>
                </a:lnTo>
                <a:lnTo>
                  <a:pt x="198151" y="225042"/>
                </a:lnTo>
                <a:close/>
                <a:moveTo>
                  <a:pt x="220370" y="225042"/>
                </a:moveTo>
                <a:lnTo>
                  <a:pt x="215051" y="228112"/>
                </a:lnTo>
                <a:lnTo>
                  <a:pt x="209731" y="225042"/>
                </a:lnTo>
                <a:close/>
                <a:moveTo>
                  <a:pt x="232011" y="225042"/>
                </a:moveTo>
                <a:lnTo>
                  <a:pt x="226692" y="228112"/>
                </a:lnTo>
                <a:lnTo>
                  <a:pt x="221373" y="225042"/>
                </a:lnTo>
                <a:close/>
                <a:moveTo>
                  <a:pt x="243622" y="225042"/>
                </a:moveTo>
                <a:lnTo>
                  <a:pt x="238303" y="228112"/>
                </a:lnTo>
                <a:lnTo>
                  <a:pt x="232984" y="225042"/>
                </a:lnTo>
                <a:close/>
                <a:moveTo>
                  <a:pt x="255264" y="225042"/>
                </a:moveTo>
                <a:lnTo>
                  <a:pt x="249945" y="228112"/>
                </a:lnTo>
                <a:lnTo>
                  <a:pt x="244626" y="225042"/>
                </a:lnTo>
                <a:close/>
                <a:moveTo>
                  <a:pt x="266875" y="225042"/>
                </a:moveTo>
                <a:lnTo>
                  <a:pt x="261556" y="228112"/>
                </a:lnTo>
                <a:lnTo>
                  <a:pt x="256237" y="225042"/>
                </a:lnTo>
                <a:close/>
                <a:moveTo>
                  <a:pt x="278517" y="225042"/>
                </a:moveTo>
                <a:lnTo>
                  <a:pt x="273198" y="228112"/>
                </a:lnTo>
                <a:lnTo>
                  <a:pt x="267878" y="225042"/>
                </a:lnTo>
                <a:close/>
                <a:moveTo>
                  <a:pt x="11369" y="225254"/>
                </a:moveTo>
                <a:lnTo>
                  <a:pt x="6050" y="234464"/>
                </a:lnTo>
                <a:lnTo>
                  <a:pt x="6050" y="228355"/>
                </a:lnTo>
                <a:lnTo>
                  <a:pt x="11369" y="225254"/>
                </a:lnTo>
                <a:close/>
                <a:moveTo>
                  <a:pt x="22980" y="225224"/>
                </a:moveTo>
                <a:lnTo>
                  <a:pt x="17661" y="234464"/>
                </a:lnTo>
                <a:lnTo>
                  <a:pt x="17661" y="228294"/>
                </a:lnTo>
                <a:lnTo>
                  <a:pt x="22980" y="225224"/>
                </a:lnTo>
                <a:close/>
                <a:moveTo>
                  <a:pt x="34622" y="225254"/>
                </a:moveTo>
                <a:lnTo>
                  <a:pt x="29302" y="234464"/>
                </a:lnTo>
                <a:lnTo>
                  <a:pt x="29302" y="228355"/>
                </a:lnTo>
                <a:lnTo>
                  <a:pt x="34622" y="225254"/>
                </a:lnTo>
                <a:close/>
                <a:moveTo>
                  <a:pt x="46202" y="225254"/>
                </a:moveTo>
                <a:lnTo>
                  <a:pt x="40883" y="234464"/>
                </a:lnTo>
                <a:lnTo>
                  <a:pt x="40883" y="228355"/>
                </a:lnTo>
                <a:lnTo>
                  <a:pt x="46202" y="225254"/>
                </a:lnTo>
                <a:close/>
                <a:moveTo>
                  <a:pt x="57844" y="225254"/>
                </a:moveTo>
                <a:lnTo>
                  <a:pt x="52525" y="234464"/>
                </a:lnTo>
                <a:lnTo>
                  <a:pt x="52525" y="228355"/>
                </a:lnTo>
                <a:lnTo>
                  <a:pt x="57844" y="225254"/>
                </a:lnTo>
                <a:close/>
                <a:moveTo>
                  <a:pt x="69455" y="225254"/>
                </a:moveTo>
                <a:lnTo>
                  <a:pt x="64136" y="234464"/>
                </a:lnTo>
                <a:lnTo>
                  <a:pt x="64136" y="228355"/>
                </a:lnTo>
                <a:lnTo>
                  <a:pt x="69455" y="225254"/>
                </a:lnTo>
                <a:close/>
                <a:moveTo>
                  <a:pt x="81097" y="225254"/>
                </a:moveTo>
                <a:lnTo>
                  <a:pt x="75777" y="234464"/>
                </a:lnTo>
                <a:lnTo>
                  <a:pt x="75777" y="228355"/>
                </a:lnTo>
                <a:lnTo>
                  <a:pt x="81097" y="225254"/>
                </a:lnTo>
                <a:close/>
                <a:moveTo>
                  <a:pt x="92708" y="225254"/>
                </a:moveTo>
                <a:lnTo>
                  <a:pt x="87389" y="234464"/>
                </a:lnTo>
                <a:lnTo>
                  <a:pt x="87389" y="228355"/>
                </a:lnTo>
                <a:lnTo>
                  <a:pt x="92708" y="225254"/>
                </a:lnTo>
                <a:close/>
                <a:moveTo>
                  <a:pt x="104349" y="225254"/>
                </a:moveTo>
                <a:lnTo>
                  <a:pt x="99030" y="234464"/>
                </a:lnTo>
                <a:lnTo>
                  <a:pt x="99030" y="228355"/>
                </a:lnTo>
                <a:lnTo>
                  <a:pt x="104349" y="225254"/>
                </a:lnTo>
                <a:close/>
                <a:moveTo>
                  <a:pt x="115930" y="225254"/>
                </a:moveTo>
                <a:lnTo>
                  <a:pt x="110611" y="234464"/>
                </a:lnTo>
                <a:lnTo>
                  <a:pt x="110611" y="228355"/>
                </a:lnTo>
                <a:lnTo>
                  <a:pt x="115930" y="225254"/>
                </a:lnTo>
                <a:close/>
                <a:moveTo>
                  <a:pt x="127541" y="225254"/>
                </a:moveTo>
                <a:lnTo>
                  <a:pt x="122222" y="234464"/>
                </a:lnTo>
                <a:lnTo>
                  <a:pt x="122222" y="228355"/>
                </a:lnTo>
                <a:lnTo>
                  <a:pt x="127541" y="225254"/>
                </a:lnTo>
                <a:close/>
                <a:moveTo>
                  <a:pt x="139183" y="225254"/>
                </a:moveTo>
                <a:lnTo>
                  <a:pt x="133864" y="234464"/>
                </a:lnTo>
                <a:lnTo>
                  <a:pt x="133864" y="228355"/>
                </a:lnTo>
                <a:lnTo>
                  <a:pt x="139183" y="225254"/>
                </a:lnTo>
                <a:close/>
                <a:moveTo>
                  <a:pt x="150794" y="225254"/>
                </a:moveTo>
                <a:lnTo>
                  <a:pt x="145475" y="234464"/>
                </a:lnTo>
                <a:lnTo>
                  <a:pt x="145475" y="228355"/>
                </a:lnTo>
                <a:lnTo>
                  <a:pt x="150794" y="225254"/>
                </a:lnTo>
                <a:close/>
                <a:moveTo>
                  <a:pt x="162436" y="225254"/>
                </a:moveTo>
                <a:lnTo>
                  <a:pt x="157116" y="234464"/>
                </a:lnTo>
                <a:lnTo>
                  <a:pt x="157116" y="228355"/>
                </a:lnTo>
                <a:lnTo>
                  <a:pt x="162436" y="225254"/>
                </a:lnTo>
                <a:close/>
                <a:moveTo>
                  <a:pt x="174047" y="225254"/>
                </a:moveTo>
                <a:lnTo>
                  <a:pt x="168727" y="234464"/>
                </a:lnTo>
                <a:lnTo>
                  <a:pt x="168727" y="228355"/>
                </a:lnTo>
                <a:lnTo>
                  <a:pt x="174047" y="225254"/>
                </a:lnTo>
                <a:close/>
                <a:moveTo>
                  <a:pt x="185658" y="225254"/>
                </a:moveTo>
                <a:lnTo>
                  <a:pt x="180339" y="234464"/>
                </a:lnTo>
                <a:lnTo>
                  <a:pt x="180339" y="228355"/>
                </a:lnTo>
                <a:lnTo>
                  <a:pt x="185658" y="225254"/>
                </a:lnTo>
                <a:close/>
                <a:moveTo>
                  <a:pt x="197269" y="225254"/>
                </a:moveTo>
                <a:lnTo>
                  <a:pt x="191950" y="234464"/>
                </a:lnTo>
                <a:lnTo>
                  <a:pt x="191950" y="228355"/>
                </a:lnTo>
                <a:lnTo>
                  <a:pt x="197269" y="225254"/>
                </a:lnTo>
                <a:close/>
                <a:moveTo>
                  <a:pt x="208911" y="225254"/>
                </a:moveTo>
                <a:lnTo>
                  <a:pt x="203591" y="234464"/>
                </a:lnTo>
                <a:lnTo>
                  <a:pt x="203591" y="228355"/>
                </a:lnTo>
                <a:lnTo>
                  <a:pt x="208911" y="225254"/>
                </a:lnTo>
                <a:close/>
                <a:moveTo>
                  <a:pt x="220522" y="225254"/>
                </a:moveTo>
                <a:lnTo>
                  <a:pt x="215202" y="234464"/>
                </a:lnTo>
                <a:lnTo>
                  <a:pt x="215202" y="228355"/>
                </a:lnTo>
                <a:lnTo>
                  <a:pt x="220522" y="225254"/>
                </a:lnTo>
                <a:close/>
                <a:moveTo>
                  <a:pt x="232163" y="225254"/>
                </a:moveTo>
                <a:lnTo>
                  <a:pt x="226844" y="234464"/>
                </a:lnTo>
                <a:lnTo>
                  <a:pt x="226844" y="228355"/>
                </a:lnTo>
                <a:lnTo>
                  <a:pt x="232163" y="225254"/>
                </a:lnTo>
                <a:close/>
                <a:moveTo>
                  <a:pt x="243774" y="225254"/>
                </a:moveTo>
                <a:lnTo>
                  <a:pt x="238455" y="234464"/>
                </a:lnTo>
                <a:lnTo>
                  <a:pt x="238455" y="228355"/>
                </a:lnTo>
                <a:lnTo>
                  <a:pt x="243774" y="225254"/>
                </a:lnTo>
                <a:close/>
                <a:moveTo>
                  <a:pt x="255355" y="225254"/>
                </a:moveTo>
                <a:lnTo>
                  <a:pt x="250036" y="234464"/>
                </a:lnTo>
                <a:lnTo>
                  <a:pt x="250036" y="228355"/>
                </a:lnTo>
                <a:lnTo>
                  <a:pt x="255355" y="225254"/>
                </a:lnTo>
                <a:close/>
                <a:moveTo>
                  <a:pt x="266997" y="225254"/>
                </a:moveTo>
                <a:lnTo>
                  <a:pt x="261678" y="234464"/>
                </a:lnTo>
                <a:lnTo>
                  <a:pt x="261678" y="228355"/>
                </a:lnTo>
                <a:lnTo>
                  <a:pt x="266997" y="225254"/>
                </a:lnTo>
                <a:close/>
                <a:moveTo>
                  <a:pt x="278608" y="225254"/>
                </a:moveTo>
                <a:lnTo>
                  <a:pt x="273289" y="234464"/>
                </a:lnTo>
                <a:lnTo>
                  <a:pt x="273289" y="228355"/>
                </a:lnTo>
                <a:lnTo>
                  <a:pt x="278608" y="225254"/>
                </a:lnTo>
                <a:close/>
                <a:moveTo>
                  <a:pt x="457" y="225315"/>
                </a:moveTo>
                <a:lnTo>
                  <a:pt x="5776" y="228355"/>
                </a:lnTo>
                <a:lnTo>
                  <a:pt x="5776" y="234495"/>
                </a:lnTo>
                <a:lnTo>
                  <a:pt x="457" y="225315"/>
                </a:lnTo>
                <a:close/>
                <a:moveTo>
                  <a:pt x="12098" y="225315"/>
                </a:moveTo>
                <a:lnTo>
                  <a:pt x="17418" y="228355"/>
                </a:lnTo>
                <a:lnTo>
                  <a:pt x="17418" y="234495"/>
                </a:lnTo>
                <a:lnTo>
                  <a:pt x="12098" y="225315"/>
                </a:lnTo>
                <a:close/>
                <a:moveTo>
                  <a:pt x="23710" y="225315"/>
                </a:moveTo>
                <a:lnTo>
                  <a:pt x="29029" y="228355"/>
                </a:lnTo>
                <a:lnTo>
                  <a:pt x="29029" y="234495"/>
                </a:lnTo>
                <a:lnTo>
                  <a:pt x="23710" y="225315"/>
                </a:lnTo>
                <a:close/>
                <a:moveTo>
                  <a:pt x="35290" y="225315"/>
                </a:moveTo>
                <a:lnTo>
                  <a:pt x="40610" y="228355"/>
                </a:lnTo>
                <a:lnTo>
                  <a:pt x="40610" y="234495"/>
                </a:lnTo>
                <a:lnTo>
                  <a:pt x="35290" y="225315"/>
                </a:lnTo>
                <a:close/>
                <a:moveTo>
                  <a:pt x="46932" y="225315"/>
                </a:moveTo>
                <a:lnTo>
                  <a:pt x="52251" y="228355"/>
                </a:lnTo>
                <a:lnTo>
                  <a:pt x="52251" y="234495"/>
                </a:lnTo>
                <a:lnTo>
                  <a:pt x="46932" y="225315"/>
                </a:lnTo>
                <a:close/>
                <a:moveTo>
                  <a:pt x="58543" y="225315"/>
                </a:moveTo>
                <a:lnTo>
                  <a:pt x="63862" y="228355"/>
                </a:lnTo>
                <a:lnTo>
                  <a:pt x="63862" y="234495"/>
                </a:lnTo>
                <a:lnTo>
                  <a:pt x="58543" y="225315"/>
                </a:lnTo>
                <a:close/>
                <a:moveTo>
                  <a:pt x="70185" y="225315"/>
                </a:moveTo>
                <a:lnTo>
                  <a:pt x="75504" y="228355"/>
                </a:lnTo>
                <a:lnTo>
                  <a:pt x="75504" y="234495"/>
                </a:lnTo>
                <a:lnTo>
                  <a:pt x="70185" y="225315"/>
                </a:lnTo>
                <a:close/>
                <a:moveTo>
                  <a:pt x="81796" y="225315"/>
                </a:moveTo>
                <a:lnTo>
                  <a:pt x="87115" y="228355"/>
                </a:lnTo>
                <a:lnTo>
                  <a:pt x="87115" y="234495"/>
                </a:lnTo>
                <a:lnTo>
                  <a:pt x="81796" y="225315"/>
                </a:lnTo>
                <a:close/>
                <a:moveTo>
                  <a:pt x="93437" y="225315"/>
                </a:moveTo>
                <a:lnTo>
                  <a:pt x="98757" y="228355"/>
                </a:lnTo>
                <a:lnTo>
                  <a:pt x="98757" y="234495"/>
                </a:lnTo>
                <a:lnTo>
                  <a:pt x="93437" y="225315"/>
                </a:lnTo>
                <a:close/>
                <a:moveTo>
                  <a:pt x="105018" y="225315"/>
                </a:moveTo>
                <a:lnTo>
                  <a:pt x="110337" y="228355"/>
                </a:lnTo>
                <a:lnTo>
                  <a:pt x="110337" y="234495"/>
                </a:lnTo>
                <a:lnTo>
                  <a:pt x="105018" y="225315"/>
                </a:lnTo>
                <a:close/>
                <a:moveTo>
                  <a:pt x="116660" y="225315"/>
                </a:moveTo>
                <a:lnTo>
                  <a:pt x="121979" y="228355"/>
                </a:lnTo>
                <a:lnTo>
                  <a:pt x="121979" y="234495"/>
                </a:lnTo>
                <a:lnTo>
                  <a:pt x="116660" y="225315"/>
                </a:lnTo>
                <a:close/>
                <a:moveTo>
                  <a:pt x="128271" y="225315"/>
                </a:moveTo>
                <a:lnTo>
                  <a:pt x="133590" y="228355"/>
                </a:lnTo>
                <a:lnTo>
                  <a:pt x="133590" y="234495"/>
                </a:lnTo>
                <a:lnTo>
                  <a:pt x="128271" y="225315"/>
                </a:lnTo>
                <a:close/>
                <a:moveTo>
                  <a:pt x="139912" y="225315"/>
                </a:moveTo>
                <a:lnTo>
                  <a:pt x="145232" y="228355"/>
                </a:lnTo>
                <a:lnTo>
                  <a:pt x="145232" y="234495"/>
                </a:lnTo>
                <a:lnTo>
                  <a:pt x="139912" y="225315"/>
                </a:lnTo>
                <a:close/>
                <a:moveTo>
                  <a:pt x="151523" y="225315"/>
                </a:moveTo>
                <a:lnTo>
                  <a:pt x="156843" y="228355"/>
                </a:lnTo>
                <a:lnTo>
                  <a:pt x="156843" y="234495"/>
                </a:lnTo>
                <a:lnTo>
                  <a:pt x="151523" y="225315"/>
                </a:lnTo>
                <a:close/>
                <a:moveTo>
                  <a:pt x="163165" y="225315"/>
                </a:moveTo>
                <a:lnTo>
                  <a:pt x="168484" y="228355"/>
                </a:lnTo>
                <a:lnTo>
                  <a:pt x="168484" y="234495"/>
                </a:lnTo>
                <a:lnTo>
                  <a:pt x="163165" y="225315"/>
                </a:lnTo>
                <a:close/>
                <a:moveTo>
                  <a:pt x="174746" y="225315"/>
                </a:moveTo>
                <a:lnTo>
                  <a:pt x="180065" y="228355"/>
                </a:lnTo>
                <a:lnTo>
                  <a:pt x="180065" y="234495"/>
                </a:lnTo>
                <a:lnTo>
                  <a:pt x="174746" y="225315"/>
                </a:lnTo>
                <a:close/>
                <a:moveTo>
                  <a:pt x="186357" y="225315"/>
                </a:moveTo>
                <a:lnTo>
                  <a:pt x="191676" y="228355"/>
                </a:lnTo>
                <a:lnTo>
                  <a:pt x="191676" y="234495"/>
                </a:lnTo>
                <a:lnTo>
                  <a:pt x="186357" y="225315"/>
                </a:lnTo>
                <a:close/>
                <a:moveTo>
                  <a:pt x="197999" y="225315"/>
                </a:moveTo>
                <a:lnTo>
                  <a:pt x="203318" y="228355"/>
                </a:lnTo>
                <a:lnTo>
                  <a:pt x="203318" y="234495"/>
                </a:lnTo>
                <a:lnTo>
                  <a:pt x="197999" y="225315"/>
                </a:lnTo>
                <a:close/>
                <a:moveTo>
                  <a:pt x="209610" y="225315"/>
                </a:moveTo>
                <a:lnTo>
                  <a:pt x="214929" y="228355"/>
                </a:lnTo>
                <a:lnTo>
                  <a:pt x="214929" y="234495"/>
                </a:lnTo>
                <a:lnTo>
                  <a:pt x="209610" y="225315"/>
                </a:lnTo>
                <a:close/>
                <a:moveTo>
                  <a:pt x="221251" y="225315"/>
                </a:moveTo>
                <a:lnTo>
                  <a:pt x="226570" y="228355"/>
                </a:lnTo>
                <a:lnTo>
                  <a:pt x="226570" y="234495"/>
                </a:lnTo>
                <a:lnTo>
                  <a:pt x="221251" y="225315"/>
                </a:lnTo>
                <a:close/>
                <a:moveTo>
                  <a:pt x="232862" y="225315"/>
                </a:moveTo>
                <a:lnTo>
                  <a:pt x="238182" y="228355"/>
                </a:lnTo>
                <a:lnTo>
                  <a:pt x="238182" y="234495"/>
                </a:lnTo>
                <a:lnTo>
                  <a:pt x="232862" y="225315"/>
                </a:lnTo>
                <a:close/>
                <a:moveTo>
                  <a:pt x="244474" y="225254"/>
                </a:moveTo>
                <a:lnTo>
                  <a:pt x="249793" y="228355"/>
                </a:lnTo>
                <a:lnTo>
                  <a:pt x="249793" y="234495"/>
                </a:lnTo>
                <a:lnTo>
                  <a:pt x="244474" y="225254"/>
                </a:lnTo>
                <a:close/>
                <a:moveTo>
                  <a:pt x="256085" y="225254"/>
                </a:moveTo>
                <a:lnTo>
                  <a:pt x="261404" y="228355"/>
                </a:lnTo>
                <a:lnTo>
                  <a:pt x="261404" y="234495"/>
                </a:lnTo>
                <a:lnTo>
                  <a:pt x="256085" y="225254"/>
                </a:lnTo>
                <a:close/>
                <a:moveTo>
                  <a:pt x="267726" y="225254"/>
                </a:moveTo>
                <a:lnTo>
                  <a:pt x="273046" y="228355"/>
                </a:lnTo>
                <a:lnTo>
                  <a:pt x="273046" y="234495"/>
                </a:lnTo>
                <a:lnTo>
                  <a:pt x="267726" y="225254"/>
                </a:lnTo>
                <a:close/>
                <a:moveTo>
                  <a:pt x="214" y="225376"/>
                </a:moveTo>
                <a:lnTo>
                  <a:pt x="214" y="231485"/>
                </a:lnTo>
                <a:lnTo>
                  <a:pt x="5563" y="234586"/>
                </a:lnTo>
                <a:lnTo>
                  <a:pt x="5473" y="234429"/>
                </a:lnTo>
                <a:lnTo>
                  <a:pt x="5473" y="234429"/>
                </a:lnTo>
                <a:lnTo>
                  <a:pt x="396" y="231485"/>
                </a:lnTo>
                <a:cubicBezTo>
                  <a:pt x="335" y="231455"/>
                  <a:pt x="305" y="231425"/>
                  <a:pt x="305" y="231394"/>
                </a:cubicBezTo>
                <a:lnTo>
                  <a:pt x="305" y="225481"/>
                </a:lnTo>
                <a:lnTo>
                  <a:pt x="305" y="225481"/>
                </a:lnTo>
                <a:lnTo>
                  <a:pt x="244" y="225376"/>
                </a:lnTo>
                <a:close/>
                <a:moveTo>
                  <a:pt x="35108" y="225376"/>
                </a:moveTo>
                <a:lnTo>
                  <a:pt x="40427" y="234586"/>
                </a:lnTo>
                <a:lnTo>
                  <a:pt x="35108" y="231546"/>
                </a:lnTo>
                <a:lnTo>
                  <a:pt x="35108" y="225376"/>
                </a:lnTo>
                <a:close/>
                <a:moveTo>
                  <a:pt x="46689" y="225376"/>
                </a:moveTo>
                <a:lnTo>
                  <a:pt x="52008" y="234586"/>
                </a:lnTo>
                <a:lnTo>
                  <a:pt x="46689" y="231485"/>
                </a:lnTo>
                <a:lnTo>
                  <a:pt x="46689" y="225376"/>
                </a:lnTo>
                <a:close/>
                <a:moveTo>
                  <a:pt x="58330" y="225376"/>
                </a:moveTo>
                <a:lnTo>
                  <a:pt x="63650" y="234586"/>
                </a:lnTo>
                <a:lnTo>
                  <a:pt x="58330" y="231485"/>
                </a:lnTo>
                <a:lnTo>
                  <a:pt x="58330" y="225376"/>
                </a:lnTo>
                <a:close/>
                <a:moveTo>
                  <a:pt x="69941" y="225376"/>
                </a:moveTo>
                <a:lnTo>
                  <a:pt x="75261" y="234586"/>
                </a:lnTo>
                <a:lnTo>
                  <a:pt x="69941" y="231485"/>
                </a:lnTo>
                <a:lnTo>
                  <a:pt x="69941" y="225376"/>
                </a:lnTo>
                <a:close/>
                <a:moveTo>
                  <a:pt x="81583" y="225376"/>
                </a:moveTo>
                <a:lnTo>
                  <a:pt x="86902" y="234586"/>
                </a:lnTo>
                <a:lnTo>
                  <a:pt x="81583" y="231485"/>
                </a:lnTo>
                <a:lnTo>
                  <a:pt x="81583" y="225376"/>
                </a:lnTo>
                <a:close/>
                <a:moveTo>
                  <a:pt x="93194" y="225376"/>
                </a:moveTo>
                <a:lnTo>
                  <a:pt x="98513" y="234586"/>
                </a:lnTo>
                <a:lnTo>
                  <a:pt x="93194" y="231485"/>
                </a:lnTo>
                <a:lnTo>
                  <a:pt x="93194" y="225376"/>
                </a:lnTo>
                <a:close/>
                <a:moveTo>
                  <a:pt x="104836" y="225376"/>
                </a:moveTo>
                <a:lnTo>
                  <a:pt x="110155" y="234586"/>
                </a:lnTo>
                <a:lnTo>
                  <a:pt x="104836" y="231485"/>
                </a:lnTo>
                <a:lnTo>
                  <a:pt x="104836" y="225376"/>
                </a:lnTo>
                <a:close/>
                <a:moveTo>
                  <a:pt x="116416" y="225376"/>
                </a:moveTo>
                <a:lnTo>
                  <a:pt x="121736" y="234586"/>
                </a:lnTo>
                <a:lnTo>
                  <a:pt x="116416" y="231485"/>
                </a:lnTo>
                <a:lnTo>
                  <a:pt x="116416" y="225376"/>
                </a:lnTo>
                <a:close/>
                <a:moveTo>
                  <a:pt x="128058" y="225376"/>
                </a:moveTo>
                <a:lnTo>
                  <a:pt x="133377" y="234586"/>
                </a:lnTo>
                <a:lnTo>
                  <a:pt x="128058" y="231485"/>
                </a:lnTo>
                <a:lnTo>
                  <a:pt x="128058" y="225376"/>
                </a:lnTo>
                <a:close/>
                <a:moveTo>
                  <a:pt x="139669" y="225376"/>
                </a:moveTo>
                <a:lnTo>
                  <a:pt x="144988" y="234586"/>
                </a:lnTo>
                <a:lnTo>
                  <a:pt x="139669" y="231485"/>
                </a:lnTo>
                <a:lnTo>
                  <a:pt x="139669" y="225376"/>
                </a:lnTo>
                <a:close/>
                <a:moveTo>
                  <a:pt x="151311" y="225376"/>
                </a:moveTo>
                <a:lnTo>
                  <a:pt x="156630" y="234586"/>
                </a:lnTo>
                <a:lnTo>
                  <a:pt x="151311" y="231485"/>
                </a:lnTo>
                <a:lnTo>
                  <a:pt x="151311" y="225376"/>
                </a:lnTo>
                <a:close/>
                <a:moveTo>
                  <a:pt x="162922" y="225376"/>
                </a:moveTo>
                <a:lnTo>
                  <a:pt x="168241" y="234586"/>
                </a:lnTo>
                <a:lnTo>
                  <a:pt x="162922" y="231485"/>
                </a:lnTo>
                <a:lnTo>
                  <a:pt x="162922" y="225376"/>
                </a:lnTo>
                <a:close/>
                <a:moveTo>
                  <a:pt x="174503" y="225376"/>
                </a:moveTo>
                <a:lnTo>
                  <a:pt x="179822" y="234586"/>
                </a:lnTo>
                <a:lnTo>
                  <a:pt x="174503" y="231485"/>
                </a:lnTo>
                <a:lnTo>
                  <a:pt x="174503" y="225376"/>
                </a:lnTo>
                <a:close/>
                <a:moveTo>
                  <a:pt x="186144" y="225376"/>
                </a:moveTo>
                <a:lnTo>
                  <a:pt x="191463" y="234586"/>
                </a:lnTo>
                <a:lnTo>
                  <a:pt x="186144" y="231485"/>
                </a:lnTo>
                <a:lnTo>
                  <a:pt x="186144" y="225376"/>
                </a:lnTo>
                <a:close/>
                <a:moveTo>
                  <a:pt x="197755" y="225376"/>
                </a:moveTo>
                <a:lnTo>
                  <a:pt x="203075" y="234586"/>
                </a:lnTo>
                <a:lnTo>
                  <a:pt x="197755" y="231485"/>
                </a:lnTo>
                <a:lnTo>
                  <a:pt x="197755" y="225376"/>
                </a:lnTo>
                <a:close/>
                <a:moveTo>
                  <a:pt x="209397" y="225376"/>
                </a:moveTo>
                <a:lnTo>
                  <a:pt x="214716" y="234586"/>
                </a:lnTo>
                <a:lnTo>
                  <a:pt x="209397" y="231485"/>
                </a:lnTo>
                <a:lnTo>
                  <a:pt x="209397" y="225376"/>
                </a:lnTo>
                <a:close/>
                <a:moveTo>
                  <a:pt x="221008" y="225376"/>
                </a:moveTo>
                <a:lnTo>
                  <a:pt x="226327" y="234586"/>
                </a:lnTo>
                <a:lnTo>
                  <a:pt x="221008" y="231485"/>
                </a:lnTo>
                <a:lnTo>
                  <a:pt x="221008" y="225376"/>
                </a:lnTo>
                <a:close/>
                <a:moveTo>
                  <a:pt x="232650" y="225376"/>
                </a:moveTo>
                <a:lnTo>
                  <a:pt x="237969" y="234586"/>
                </a:lnTo>
                <a:lnTo>
                  <a:pt x="232650" y="231485"/>
                </a:lnTo>
                <a:lnTo>
                  <a:pt x="232650" y="225376"/>
                </a:lnTo>
                <a:close/>
                <a:moveTo>
                  <a:pt x="244230" y="225376"/>
                </a:moveTo>
                <a:lnTo>
                  <a:pt x="249550" y="234586"/>
                </a:lnTo>
                <a:lnTo>
                  <a:pt x="244230" y="231485"/>
                </a:lnTo>
                <a:lnTo>
                  <a:pt x="244230" y="225376"/>
                </a:lnTo>
                <a:close/>
                <a:moveTo>
                  <a:pt x="255872" y="225376"/>
                </a:moveTo>
                <a:lnTo>
                  <a:pt x="261191" y="234586"/>
                </a:lnTo>
                <a:lnTo>
                  <a:pt x="255872" y="231546"/>
                </a:lnTo>
                <a:lnTo>
                  <a:pt x="255872" y="225376"/>
                </a:lnTo>
                <a:close/>
                <a:moveTo>
                  <a:pt x="267483" y="225376"/>
                </a:moveTo>
                <a:lnTo>
                  <a:pt x="272802" y="234586"/>
                </a:lnTo>
                <a:lnTo>
                  <a:pt x="267483" y="231546"/>
                </a:lnTo>
                <a:lnTo>
                  <a:pt x="267483" y="225376"/>
                </a:lnTo>
                <a:close/>
                <a:moveTo>
                  <a:pt x="267210" y="225406"/>
                </a:moveTo>
                <a:lnTo>
                  <a:pt x="267210" y="231546"/>
                </a:lnTo>
                <a:lnTo>
                  <a:pt x="261890" y="234616"/>
                </a:lnTo>
                <a:lnTo>
                  <a:pt x="261890" y="234616"/>
                </a:lnTo>
                <a:lnTo>
                  <a:pt x="267210" y="225406"/>
                </a:lnTo>
                <a:close/>
                <a:moveTo>
                  <a:pt x="278851" y="225406"/>
                </a:moveTo>
                <a:lnTo>
                  <a:pt x="278851" y="231546"/>
                </a:lnTo>
                <a:lnTo>
                  <a:pt x="273532" y="234616"/>
                </a:lnTo>
                <a:lnTo>
                  <a:pt x="273532" y="234616"/>
                </a:lnTo>
                <a:lnTo>
                  <a:pt x="278851" y="225406"/>
                </a:lnTo>
                <a:close/>
                <a:moveTo>
                  <a:pt x="11582" y="225376"/>
                </a:moveTo>
                <a:lnTo>
                  <a:pt x="11582" y="231546"/>
                </a:lnTo>
                <a:lnTo>
                  <a:pt x="6262" y="234616"/>
                </a:lnTo>
                <a:lnTo>
                  <a:pt x="6262" y="234616"/>
                </a:lnTo>
                <a:lnTo>
                  <a:pt x="11582" y="225376"/>
                </a:lnTo>
                <a:close/>
                <a:moveTo>
                  <a:pt x="11855" y="225376"/>
                </a:moveTo>
                <a:lnTo>
                  <a:pt x="17174" y="234616"/>
                </a:lnTo>
                <a:lnTo>
                  <a:pt x="11855" y="231546"/>
                </a:lnTo>
                <a:lnTo>
                  <a:pt x="11855" y="225376"/>
                </a:lnTo>
                <a:close/>
                <a:moveTo>
                  <a:pt x="23223" y="225406"/>
                </a:moveTo>
                <a:lnTo>
                  <a:pt x="23223" y="231546"/>
                </a:lnTo>
                <a:lnTo>
                  <a:pt x="17904" y="234616"/>
                </a:lnTo>
                <a:lnTo>
                  <a:pt x="23223" y="225406"/>
                </a:lnTo>
                <a:close/>
                <a:moveTo>
                  <a:pt x="23497" y="225376"/>
                </a:moveTo>
                <a:lnTo>
                  <a:pt x="28816" y="234616"/>
                </a:lnTo>
                <a:lnTo>
                  <a:pt x="23497" y="231546"/>
                </a:lnTo>
                <a:lnTo>
                  <a:pt x="23497" y="225376"/>
                </a:lnTo>
                <a:close/>
                <a:moveTo>
                  <a:pt x="34834" y="225376"/>
                </a:moveTo>
                <a:lnTo>
                  <a:pt x="34834" y="231546"/>
                </a:lnTo>
                <a:lnTo>
                  <a:pt x="29515" y="234616"/>
                </a:lnTo>
                <a:lnTo>
                  <a:pt x="34834" y="225376"/>
                </a:lnTo>
                <a:close/>
                <a:moveTo>
                  <a:pt x="46446" y="225376"/>
                </a:moveTo>
                <a:lnTo>
                  <a:pt x="46446" y="231546"/>
                </a:lnTo>
                <a:lnTo>
                  <a:pt x="41126" y="234616"/>
                </a:lnTo>
                <a:lnTo>
                  <a:pt x="46446" y="225376"/>
                </a:lnTo>
                <a:close/>
                <a:moveTo>
                  <a:pt x="58057" y="225376"/>
                </a:moveTo>
                <a:lnTo>
                  <a:pt x="58057" y="231546"/>
                </a:lnTo>
                <a:lnTo>
                  <a:pt x="52737" y="234616"/>
                </a:lnTo>
                <a:lnTo>
                  <a:pt x="58057" y="225376"/>
                </a:lnTo>
                <a:close/>
                <a:moveTo>
                  <a:pt x="69698" y="225376"/>
                </a:moveTo>
                <a:lnTo>
                  <a:pt x="69698" y="231546"/>
                </a:lnTo>
                <a:lnTo>
                  <a:pt x="64379" y="234616"/>
                </a:lnTo>
                <a:lnTo>
                  <a:pt x="69698" y="225376"/>
                </a:lnTo>
                <a:close/>
                <a:moveTo>
                  <a:pt x="81309" y="225376"/>
                </a:moveTo>
                <a:lnTo>
                  <a:pt x="81309" y="231546"/>
                </a:lnTo>
                <a:lnTo>
                  <a:pt x="75990" y="234616"/>
                </a:lnTo>
                <a:lnTo>
                  <a:pt x="81309" y="225376"/>
                </a:lnTo>
                <a:close/>
                <a:moveTo>
                  <a:pt x="92951" y="225376"/>
                </a:moveTo>
                <a:lnTo>
                  <a:pt x="92951" y="231546"/>
                </a:lnTo>
                <a:lnTo>
                  <a:pt x="87632" y="234616"/>
                </a:lnTo>
                <a:lnTo>
                  <a:pt x="92951" y="225376"/>
                </a:lnTo>
                <a:close/>
                <a:moveTo>
                  <a:pt x="104562" y="225376"/>
                </a:moveTo>
                <a:lnTo>
                  <a:pt x="104562" y="231546"/>
                </a:lnTo>
                <a:lnTo>
                  <a:pt x="99243" y="234616"/>
                </a:lnTo>
                <a:lnTo>
                  <a:pt x="104562" y="225376"/>
                </a:lnTo>
                <a:close/>
                <a:moveTo>
                  <a:pt x="116143" y="225376"/>
                </a:moveTo>
                <a:lnTo>
                  <a:pt x="116143" y="231546"/>
                </a:lnTo>
                <a:lnTo>
                  <a:pt x="110824" y="234616"/>
                </a:lnTo>
                <a:lnTo>
                  <a:pt x="116143" y="225376"/>
                </a:lnTo>
                <a:close/>
                <a:moveTo>
                  <a:pt x="127784" y="225376"/>
                </a:moveTo>
                <a:lnTo>
                  <a:pt x="127784" y="231546"/>
                </a:lnTo>
                <a:lnTo>
                  <a:pt x="122465" y="234616"/>
                </a:lnTo>
                <a:lnTo>
                  <a:pt x="127784" y="225376"/>
                </a:lnTo>
                <a:close/>
                <a:moveTo>
                  <a:pt x="139396" y="225376"/>
                </a:moveTo>
                <a:lnTo>
                  <a:pt x="139396" y="231546"/>
                </a:lnTo>
                <a:lnTo>
                  <a:pt x="134076" y="234616"/>
                </a:lnTo>
                <a:lnTo>
                  <a:pt x="139396" y="225376"/>
                </a:lnTo>
                <a:close/>
                <a:moveTo>
                  <a:pt x="151037" y="225376"/>
                </a:moveTo>
                <a:lnTo>
                  <a:pt x="151037" y="231546"/>
                </a:lnTo>
                <a:lnTo>
                  <a:pt x="145718" y="234616"/>
                </a:lnTo>
                <a:lnTo>
                  <a:pt x="151037" y="225376"/>
                </a:lnTo>
                <a:close/>
                <a:moveTo>
                  <a:pt x="162648" y="225376"/>
                </a:moveTo>
                <a:lnTo>
                  <a:pt x="162648" y="231546"/>
                </a:lnTo>
                <a:lnTo>
                  <a:pt x="157329" y="234616"/>
                </a:lnTo>
                <a:lnTo>
                  <a:pt x="162648" y="225376"/>
                </a:lnTo>
                <a:close/>
                <a:moveTo>
                  <a:pt x="174290" y="225376"/>
                </a:moveTo>
                <a:lnTo>
                  <a:pt x="174290" y="231546"/>
                </a:lnTo>
                <a:lnTo>
                  <a:pt x="168971" y="234616"/>
                </a:lnTo>
                <a:lnTo>
                  <a:pt x="174290" y="225376"/>
                </a:lnTo>
                <a:close/>
                <a:moveTo>
                  <a:pt x="185871" y="225406"/>
                </a:moveTo>
                <a:lnTo>
                  <a:pt x="185871" y="231546"/>
                </a:lnTo>
                <a:lnTo>
                  <a:pt x="180551" y="234616"/>
                </a:lnTo>
                <a:lnTo>
                  <a:pt x="185871" y="225406"/>
                </a:lnTo>
                <a:close/>
                <a:moveTo>
                  <a:pt x="197512" y="225376"/>
                </a:moveTo>
                <a:lnTo>
                  <a:pt x="197512" y="231546"/>
                </a:lnTo>
                <a:lnTo>
                  <a:pt x="192193" y="234616"/>
                </a:lnTo>
                <a:lnTo>
                  <a:pt x="197512" y="225376"/>
                </a:lnTo>
                <a:close/>
                <a:moveTo>
                  <a:pt x="209123" y="225376"/>
                </a:moveTo>
                <a:lnTo>
                  <a:pt x="209123" y="231546"/>
                </a:lnTo>
                <a:lnTo>
                  <a:pt x="203804" y="234616"/>
                </a:lnTo>
                <a:lnTo>
                  <a:pt x="209123" y="225376"/>
                </a:lnTo>
                <a:close/>
                <a:moveTo>
                  <a:pt x="220765" y="225376"/>
                </a:moveTo>
                <a:lnTo>
                  <a:pt x="220765" y="231546"/>
                </a:lnTo>
                <a:lnTo>
                  <a:pt x="215446" y="234616"/>
                </a:lnTo>
                <a:lnTo>
                  <a:pt x="220765" y="225376"/>
                </a:lnTo>
                <a:close/>
                <a:moveTo>
                  <a:pt x="232376" y="225376"/>
                </a:moveTo>
                <a:lnTo>
                  <a:pt x="232376" y="231546"/>
                </a:lnTo>
                <a:lnTo>
                  <a:pt x="227057" y="234616"/>
                </a:lnTo>
                <a:lnTo>
                  <a:pt x="232376" y="225376"/>
                </a:lnTo>
                <a:close/>
                <a:moveTo>
                  <a:pt x="243957" y="225376"/>
                </a:moveTo>
                <a:lnTo>
                  <a:pt x="243957" y="231546"/>
                </a:lnTo>
                <a:lnTo>
                  <a:pt x="238638" y="234616"/>
                </a:lnTo>
                <a:lnTo>
                  <a:pt x="243957" y="225376"/>
                </a:lnTo>
                <a:close/>
                <a:moveTo>
                  <a:pt x="255598" y="225406"/>
                </a:moveTo>
                <a:lnTo>
                  <a:pt x="255598" y="231546"/>
                </a:lnTo>
                <a:lnTo>
                  <a:pt x="250279" y="234616"/>
                </a:lnTo>
                <a:lnTo>
                  <a:pt x="255598" y="225406"/>
                </a:lnTo>
                <a:close/>
                <a:moveTo>
                  <a:pt x="11703" y="231759"/>
                </a:moveTo>
                <a:lnTo>
                  <a:pt x="17023" y="234829"/>
                </a:lnTo>
                <a:lnTo>
                  <a:pt x="6384" y="234829"/>
                </a:lnTo>
                <a:lnTo>
                  <a:pt x="11703" y="231759"/>
                </a:lnTo>
                <a:close/>
                <a:moveTo>
                  <a:pt x="23345" y="231759"/>
                </a:moveTo>
                <a:lnTo>
                  <a:pt x="28664" y="234829"/>
                </a:lnTo>
                <a:lnTo>
                  <a:pt x="18026" y="234829"/>
                </a:lnTo>
                <a:lnTo>
                  <a:pt x="23345" y="231759"/>
                </a:lnTo>
                <a:close/>
                <a:moveTo>
                  <a:pt x="34956" y="231759"/>
                </a:moveTo>
                <a:lnTo>
                  <a:pt x="40275" y="234829"/>
                </a:lnTo>
                <a:lnTo>
                  <a:pt x="29637" y="234829"/>
                </a:lnTo>
                <a:lnTo>
                  <a:pt x="34956" y="231759"/>
                </a:lnTo>
                <a:close/>
                <a:moveTo>
                  <a:pt x="46598" y="231759"/>
                </a:moveTo>
                <a:lnTo>
                  <a:pt x="51886" y="234829"/>
                </a:lnTo>
                <a:lnTo>
                  <a:pt x="41278" y="234829"/>
                </a:lnTo>
                <a:lnTo>
                  <a:pt x="46598" y="231759"/>
                </a:lnTo>
                <a:close/>
                <a:moveTo>
                  <a:pt x="58209" y="231759"/>
                </a:moveTo>
                <a:lnTo>
                  <a:pt x="63528" y="234829"/>
                </a:lnTo>
                <a:lnTo>
                  <a:pt x="52889" y="234829"/>
                </a:lnTo>
                <a:lnTo>
                  <a:pt x="58209" y="231759"/>
                </a:lnTo>
                <a:close/>
                <a:moveTo>
                  <a:pt x="69850" y="231759"/>
                </a:moveTo>
                <a:lnTo>
                  <a:pt x="75169" y="234829"/>
                </a:lnTo>
                <a:lnTo>
                  <a:pt x="64531" y="234829"/>
                </a:lnTo>
                <a:lnTo>
                  <a:pt x="69850" y="231759"/>
                </a:lnTo>
                <a:close/>
                <a:moveTo>
                  <a:pt x="81431" y="231759"/>
                </a:moveTo>
                <a:lnTo>
                  <a:pt x="86750" y="234829"/>
                </a:lnTo>
                <a:lnTo>
                  <a:pt x="76112" y="234829"/>
                </a:lnTo>
                <a:lnTo>
                  <a:pt x="81431" y="231759"/>
                </a:lnTo>
                <a:close/>
                <a:moveTo>
                  <a:pt x="93042" y="231759"/>
                </a:moveTo>
                <a:lnTo>
                  <a:pt x="98361" y="234829"/>
                </a:lnTo>
                <a:lnTo>
                  <a:pt x="87723" y="234829"/>
                </a:lnTo>
                <a:lnTo>
                  <a:pt x="93042" y="231759"/>
                </a:lnTo>
                <a:close/>
                <a:moveTo>
                  <a:pt x="104684" y="231759"/>
                </a:moveTo>
                <a:lnTo>
                  <a:pt x="110003" y="234829"/>
                </a:lnTo>
                <a:lnTo>
                  <a:pt x="99364" y="234829"/>
                </a:lnTo>
                <a:lnTo>
                  <a:pt x="104684" y="231759"/>
                </a:lnTo>
                <a:close/>
                <a:moveTo>
                  <a:pt x="116295" y="231759"/>
                </a:moveTo>
                <a:lnTo>
                  <a:pt x="121614" y="234829"/>
                </a:lnTo>
                <a:lnTo>
                  <a:pt x="110976" y="234829"/>
                </a:lnTo>
                <a:lnTo>
                  <a:pt x="116295" y="231759"/>
                </a:lnTo>
                <a:close/>
                <a:moveTo>
                  <a:pt x="127936" y="231759"/>
                </a:moveTo>
                <a:lnTo>
                  <a:pt x="133256" y="234829"/>
                </a:lnTo>
                <a:lnTo>
                  <a:pt x="122617" y="234829"/>
                </a:lnTo>
                <a:lnTo>
                  <a:pt x="127936" y="231759"/>
                </a:lnTo>
                <a:close/>
                <a:moveTo>
                  <a:pt x="139548" y="231759"/>
                </a:moveTo>
                <a:lnTo>
                  <a:pt x="144867" y="234829"/>
                </a:lnTo>
                <a:lnTo>
                  <a:pt x="134228" y="234829"/>
                </a:lnTo>
                <a:lnTo>
                  <a:pt x="139548" y="231759"/>
                </a:lnTo>
                <a:close/>
                <a:moveTo>
                  <a:pt x="151159" y="231759"/>
                </a:moveTo>
                <a:lnTo>
                  <a:pt x="156478" y="234829"/>
                </a:lnTo>
                <a:lnTo>
                  <a:pt x="145840" y="234829"/>
                </a:lnTo>
                <a:lnTo>
                  <a:pt x="151159" y="231759"/>
                </a:lnTo>
                <a:close/>
                <a:moveTo>
                  <a:pt x="162770" y="231759"/>
                </a:moveTo>
                <a:lnTo>
                  <a:pt x="168089" y="234829"/>
                </a:lnTo>
                <a:lnTo>
                  <a:pt x="157451" y="234829"/>
                </a:lnTo>
                <a:lnTo>
                  <a:pt x="162770" y="231759"/>
                </a:lnTo>
                <a:close/>
                <a:moveTo>
                  <a:pt x="174411" y="231759"/>
                </a:moveTo>
                <a:lnTo>
                  <a:pt x="179731" y="234829"/>
                </a:lnTo>
                <a:lnTo>
                  <a:pt x="169092" y="234829"/>
                </a:lnTo>
                <a:lnTo>
                  <a:pt x="174411" y="231759"/>
                </a:lnTo>
                <a:close/>
                <a:moveTo>
                  <a:pt x="186023" y="231759"/>
                </a:moveTo>
                <a:lnTo>
                  <a:pt x="191342" y="234829"/>
                </a:lnTo>
                <a:lnTo>
                  <a:pt x="180703" y="234829"/>
                </a:lnTo>
                <a:lnTo>
                  <a:pt x="186023" y="231759"/>
                </a:lnTo>
                <a:close/>
                <a:moveTo>
                  <a:pt x="197634" y="231759"/>
                </a:moveTo>
                <a:lnTo>
                  <a:pt x="202953" y="234829"/>
                </a:lnTo>
                <a:lnTo>
                  <a:pt x="192345" y="234829"/>
                </a:lnTo>
                <a:lnTo>
                  <a:pt x="197634" y="231759"/>
                </a:lnTo>
                <a:close/>
                <a:moveTo>
                  <a:pt x="209275" y="231759"/>
                </a:moveTo>
                <a:lnTo>
                  <a:pt x="214595" y="234829"/>
                </a:lnTo>
                <a:lnTo>
                  <a:pt x="203956" y="234829"/>
                </a:lnTo>
                <a:lnTo>
                  <a:pt x="209275" y="231759"/>
                </a:lnTo>
                <a:close/>
                <a:moveTo>
                  <a:pt x="220856" y="231759"/>
                </a:moveTo>
                <a:lnTo>
                  <a:pt x="226175" y="234829"/>
                </a:lnTo>
                <a:lnTo>
                  <a:pt x="215537" y="234829"/>
                </a:lnTo>
                <a:lnTo>
                  <a:pt x="220856" y="231759"/>
                </a:lnTo>
                <a:close/>
                <a:moveTo>
                  <a:pt x="232498" y="231759"/>
                </a:moveTo>
                <a:lnTo>
                  <a:pt x="237817" y="234829"/>
                </a:lnTo>
                <a:lnTo>
                  <a:pt x="227178" y="234829"/>
                </a:lnTo>
                <a:lnTo>
                  <a:pt x="232498" y="231759"/>
                </a:lnTo>
                <a:close/>
                <a:moveTo>
                  <a:pt x="244109" y="231759"/>
                </a:moveTo>
                <a:lnTo>
                  <a:pt x="249428" y="234829"/>
                </a:lnTo>
                <a:lnTo>
                  <a:pt x="238790" y="234829"/>
                </a:lnTo>
                <a:lnTo>
                  <a:pt x="244109" y="231759"/>
                </a:lnTo>
                <a:close/>
                <a:moveTo>
                  <a:pt x="255750" y="231759"/>
                </a:moveTo>
                <a:lnTo>
                  <a:pt x="261070" y="234829"/>
                </a:lnTo>
                <a:lnTo>
                  <a:pt x="250431" y="234829"/>
                </a:lnTo>
                <a:lnTo>
                  <a:pt x="255750" y="231759"/>
                </a:lnTo>
                <a:close/>
                <a:moveTo>
                  <a:pt x="267362" y="231759"/>
                </a:moveTo>
                <a:lnTo>
                  <a:pt x="272681" y="234829"/>
                </a:lnTo>
                <a:lnTo>
                  <a:pt x="262042" y="234829"/>
                </a:lnTo>
                <a:lnTo>
                  <a:pt x="267362" y="231759"/>
                </a:lnTo>
                <a:close/>
                <a:moveTo>
                  <a:pt x="279003" y="231759"/>
                </a:moveTo>
                <a:lnTo>
                  <a:pt x="284322" y="234829"/>
                </a:lnTo>
                <a:lnTo>
                  <a:pt x="273684" y="234829"/>
                </a:lnTo>
                <a:lnTo>
                  <a:pt x="279003" y="231759"/>
                </a:lnTo>
                <a:close/>
                <a:moveTo>
                  <a:pt x="17023" y="235103"/>
                </a:moveTo>
                <a:lnTo>
                  <a:pt x="11703" y="238173"/>
                </a:lnTo>
                <a:lnTo>
                  <a:pt x="6384" y="235103"/>
                </a:lnTo>
                <a:close/>
                <a:moveTo>
                  <a:pt x="28664" y="235103"/>
                </a:moveTo>
                <a:lnTo>
                  <a:pt x="23345" y="238173"/>
                </a:lnTo>
                <a:lnTo>
                  <a:pt x="18026" y="235103"/>
                </a:lnTo>
                <a:close/>
                <a:moveTo>
                  <a:pt x="40275" y="235103"/>
                </a:moveTo>
                <a:lnTo>
                  <a:pt x="34956" y="238173"/>
                </a:lnTo>
                <a:lnTo>
                  <a:pt x="29637" y="235103"/>
                </a:lnTo>
                <a:close/>
                <a:moveTo>
                  <a:pt x="51886" y="235103"/>
                </a:moveTo>
                <a:lnTo>
                  <a:pt x="46598" y="238173"/>
                </a:lnTo>
                <a:lnTo>
                  <a:pt x="41278" y="235103"/>
                </a:lnTo>
                <a:close/>
                <a:moveTo>
                  <a:pt x="63528" y="235103"/>
                </a:moveTo>
                <a:lnTo>
                  <a:pt x="58209" y="238173"/>
                </a:lnTo>
                <a:lnTo>
                  <a:pt x="52889" y="235103"/>
                </a:lnTo>
                <a:close/>
                <a:moveTo>
                  <a:pt x="75169" y="235103"/>
                </a:moveTo>
                <a:lnTo>
                  <a:pt x="69850" y="238173"/>
                </a:lnTo>
                <a:lnTo>
                  <a:pt x="64531" y="235103"/>
                </a:lnTo>
                <a:close/>
                <a:moveTo>
                  <a:pt x="86750" y="235103"/>
                </a:moveTo>
                <a:lnTo>
                  <a:pt x="81431" y="238173"/>
                </a:lnTo>
                <a:lnTo>
                  <a:pt x="76112" y="235103"/>
                </a:lnTo>
                <a:close/>
                <a:moveTo>
                  <a:pt x="98361" y="235103"/>
                </a:moveTo>
                <a:lnTo>
                  <a:pt x="93042" y="238173"/>
                </a:lnTo>
                <a:lnTo>
                  <a:pt x="87723" y="235103"/>
                </a:lnTo>
                <a:close/>
                <a:moveTo>
                  <a:pt x="110003" y="235103"/>
                </a:moveTo>
                <a:lnTo>
                  <a:pt x="104684" y="238173"/>
                </a:lnTo>
                <a:lnTo>
                  <a:pt x="99364" y="235103"/>
                </a:lnTo>
                <a:close/>
                <a:moveTo>
                  <a:pt x="121614" y="235103"/>
                </a:moveTo>
                <a:lnTo>
                  <a:pt x="116295" y="238173"/>
                </a:lnTo>
                <a:lnTo>
                  <a:pt x="110976" y="235103"/>
                </a:lnTo>
                <a:close/>
                <a:moveTo>
                  <a:pt x="133256" y="235103"/>
                </a:moveTo>
                <a:lnTo>
                  <a:pt x="127936" y="238173"/>
                </a:lnTo>
                <a:lnTo>
                  <a:pt x="122617" y="235103"/>
                </a:lnTo>
                <a:close/>
                <a:moveTo>
                  <a:pt x="144867" y="235103"/>
                </a:moveTo>
                <a:lnTo>
                  <a:pt x="139548" y="238173"/>
                </a:lnTo>
                <a:lnTo>
                  <a:pt x="134228" y="235103"/>
                </a:lnTo>
                <a:close/>
                <a:moveTo>
                  <a:pt x="156478" y="235103"/>
                </a:moveTo>
                <a:lnTo>
                  <a:pt x="151159" y="238173"/>
                </a:lnTo>
                <a:lnTo>
                  <a:pt x="145840" y="235103"/>
                </a:lnTo>
                <a:close/>
                <a:moveTo>
                  <a:pt x="168089" y="235103"/>
                </a:moveTo>
                <a:lnTo>
                  <a:pt x="162770" y="238173"/>
                </a:lnTo>
                <a:lnTo>
                  <a:pt x="157451" y="235103"/>
                </a:lnTo>
                <a:close/>
                <a:moveTo>
                  <a:pt x="179731" y="235103"/>
                </a:moveTo>
                <a:lnTo>
                  <a:pt x="174411" y="238173"/>
                </a:lnTo>
                <a:lnTo>
                  <a:pt x="169092" y="235103"/>
                </a:lnTo>
                <a:close/>
                <a:moveTo>
                  <a:pt x="191342" y="235103"/>
                </a:moveTo>
                <a:lnTo>
                  <a:pt x="186023" y="238173"/>
                </a:lnTo>
                <a:lnTo>
                  <a:pt x="180703" y="235103"/>
                </a:lnTo>
                <a:close/>
                <a:moveTo>
                  <a:pt x="202953" y="235103"/>
                </a:moveTo>
                <a:lnTo>
                  <a:pt x="197634" y="238173"/>
                </a:lnTo>
                <a:lnTo>
                  <a:pt x="192315" y="235103"/>
                </a:lnTo>
                <a:close/>
                <a:moveTo>
                  <a:pt x="214564" y="235103"/>
                </a:moveTo>
                <a:lnTo>
                  <a:pt x="209245" y="238173"/>
                </a:lnTo>
                <a:lnTo>
                  <a:pt x="203926" y="235103"/>
                </a:lnTo>
                <a:close/>
                <a:moveTo>
                  <a:pt x="226175" y="235103"/>
                </a:moveTo>
                <a:lnTo>
                  <a:pt x="220856" y="238173"/>
                </a:lnTo>
                <a:lnTo>
                  <a:pt x="215537" y="235103"/>
                </a:lnTo>
                <a:close/>
                <a:moveTo>
                  <a:pt x="237817" y="235103"/>
                </a:moveTo>
                <a:lnTo>
                  <a:pt x="232498" y="238173"/>
                </a:lnTo>
                <a:lnTo>
                  <a:pt x="227178" y="235103"/>
                </a:lnTo>
                <a:close/>
                <a:moveTo>
                  <a:pt x="249428" y="235103"/>
                </a:moveTo>
                <a:lnTo>
                  <a:pt x="244109" y="238173"/>
                </a:lnTo>
                <a:lnTo>
                  <a:pt x="238790" y="235103"/>
                </a:lnTo>
                <a:close/>
                <a:moveTo>
                  <a:pt x="261070" y="235103"/>
                </a:moveTo>
                <a:lnTo>
                  <a:pt x="255750" y="238173"/>
                </a:lnTo>
                <a:lnTo>
                  <a:pt x="250431" y="235103"/>
                </a:lnTo>
                <a:close/>
                <a:moveTo>
                  <a:pt x="272681" y="235103"/>
                </a:moveTo>
                <a:lnTo>
                  <a:pt x="267362" y="238173"/>
                </a:lnTo>
                <a:lnTo>
                  <a:pt x="262042" y="235103"/>
                </a:lnTo>
                <a:close/>
                <a:moveTo>
                  <a:pt x="284292" y="235103"/>
                </a:moveTo>
                <a:lnTo>
                  <a:pt x="278973" y="238173"/>
                </a:lnTo>
                <a:lnTo>
                  <a:pt x="273653" y="235103"/>
                </a:lnTo>
                <a:close/>
                <a:moveTo>
                  <a:pt x="6050" y="235437"/>
                </a:moveTo>
                <a:lnTo>
                  <a:pt x="6050" y="241399"/>
                </a:lnTo>
                <a:lnTo>
                  <a:pt x="6050" y="241399"/>
                </a:lnTo>
                <a:lnTo>
                  <a:pt x="6110" y="241364"/>
                </a:lnTo>
                <a:lnTo>
                  <a:pt x="6110" y="235543"/>
                </a:lnTo>
                <a:lnTo>
                  <a:pt x="6110" y="235543"/>
                </a:lnTo>
                <a:lnTo>
                  <a:pt x="6050" y="235437"/>
                </a:lnTo>
                <a:close/>
                <a:moveTo>
                  <a:pt x="17174" y="235346"/>
                </a:moveTo>
                <a:lnTo>
                  <a:pt x="11855" y="244525"/>
                </a:lnTo>
                <a:lnTo>
                  <a:pt x="11855" y="238416"/>
                </a:lnTo>
                <a:lnTo>
                  <a:pt x="17174" y="235346"/>
                </a:lnTo>
                <a:close/>
                <a:moveTo>
                  <a:pt x="28816" y="235346"/>
                </a:moveTo>
                <a:lnTo>
                  <a:pt x="23497" y="244525"/>
                </a:lnTo>
                <a:lnTo>
                  <a:pt x="23497" y="238416"/>
                </a:lnTo>
                <a:lnTo>
                  <a:pt x="28816" y="235346"/>
                </a:lnTo>
                <a:close/>
                <a:moveTo>
                  <a:pt x="40427" y="235346"/>
                </a:moveTo>
                <a:lnTo>
                  <a:pt x="35108" y="244525"/>
                </a:lnTo>
                <a:lnTo>
                  <a:pt x="35108" y="238416"/>
                </a:lnTo>
                <a:lnTo>
                  <a:pt x="40427" y="235346"/>
                </a:lnTo>
                <a:close/>
                <a:moveTo>
                  <a:pt x="52008" y="235346"/>
                </a:moveTo>
                <a:lnTo>
                  <a:pt x="46689" y="244525"/>
                </a:lnTo>
                <a:lnTo>
                  <a:pt x="46689" y="238416"/>
                </a:lnTo>
                <a:lnTo>
                  <a:pt x="52008" y="235346"/>
                </a:lnTo>
                <a:close/>
                <a:moveTo>
                  <a:pt x="63650" y="235346"/>
                </a:moveTo>
                <a:lnTo>
                  <a:pt x="58330" y="244525"/>
                </a:lnTo>
                <a:lnTo>
                  <a:pt x="58330" y="238416"/>
                </a:lnTo>
                <a:lnTo>
                  <a:pt x="63650" y="235346"/>
                </a:lnTo>
                <a:close/>
                <a:moveTo>
                  <a:pt x="75261" y="235346"/>
                </a:moveTo>
                <a:lnTo>
                  <a:pt x="69941" y="244525"/>
                </a:lnTo>
                <a:lnTo>
                  <a:pt x="69941" y="238416"/>
                </a:lnTo>
                <a:lnTo>
                  <a:pt x="75261" y="235346"/>
                </a:lnTo>
                <a:close/>
                <a:moveTo>
                  <a:pt x="86902" y="235346"/>
                </a:moveTo>
                <a:lnTo>
                  <a:pt x="81583" y="244525"/>
                </a:lnTo>
                <a:lnTo>
                  <a:pt x="81583" y="238416"/>
                </a:lnTo>
                <a:lnTo>
                  <a:pt x="86902" y="235346"/>
                </a:lnTo>
                <a:close/>
                <a:moveTo>
                  <a:pt x="98513" y="235346"/>
                </a:moveTo>
                <a:lnTo>
                  <a:pt x="93194" y="244525"/>
                </a:lnTo>
                <a:lnTo>
                  <a:pt x="93194" y="238416"/>
                </a:lnTo>
                <a:lnTo>
                  <a:pt x="98513" y="235346"/>
                </a:lnTo>
                <a:close/>
                <a:moveTo>
                  <a:pt x="110155" y="235346"/>
                </a:moveTo>
                <a:lnTo>
                  <a:pt x="104836" y="244525"/>
                </a:lnTo>
                <a:lnTo>
                  <a:pt x="104836" y="238416"/>
                </a:lnTo>
                <a:lnTo>
                  <a:pt x="110155" y="235346"/>
                </a:lnTo>
                <a:close/>
                <a:moveTo>
                  <a:pt x="121736" y="235346"/>
                </a:moveTo>
                <a:lnTo>
                  <a:pt x="116416" y="244525"/>
                </a:lnTo>
                <a:lnTo>
                  <a:pt x="116416" y="238416"/>
                </a:lnTo>
                <a:lnTo>
                  <a:pt x="121736" y="235346"/>
                </a:lnTo>
                <a:close/>
                <a:moveTo>
                  <a:pt x="133377" y="235346"/>
                </a:moveTo>
                <a:lnTo>
                  <a:pt x="128058" y="244525"/>
                </a:lnTo>
                <a:lnTo>
                  <a:pt x="128058" y="238416"/>
                </a:lnTo>
                <a:lnTo>
                  <a:pt x="133377" y="235346"/>
                </a:lnTo>
                <a:close/>
                <a:moveTo>
                  <a:pt x="144988" y="235346"/>
                </a:moveTo>
                <a:lnTo>
                  <a:pt x="139669" y="244525"/>
                </a:lnTo>
                <a:lnTo>
                  <a:pt x="139669" y="238416"/>
                </a:lnTo>
                <a:lnTo>
                  <a:pt x="144988" y="235346"/>
                </a:lnTo>
                <a:close/>
                <a:moveTo>
                  <a:pt x="156630" y="235346"/>
                </a:moveTo>
                <a:lnTo>
                  <a:pt x="151311" y="244525"/>
                </a:lnTo>
                <a:lnTo>
                  <a:pt x="151311" y="238416"/>
                </a:lnTo>
                <a:lnTo>
                  <a:pt x="156630" y="235346"/>
                </a:lnTo>
                <a:close/>
                <a:moveTo>
                  <a:pt x="168241" y="235346"/>
                </a:moveTo>
                <a:lnTo>
                  <a:pt x="162922" y="244525"/>
                </a:lnTo>
                <a:lnTo>
                  <a:pt x="162922" y="238416"/>
                </a:lnTo>
                <a:lnTo>
                  <a:pt x="168241" y="235346"/>
                </a:lnTo>
                <a:close/>
                <a:moveTo>
                  <a:pt x="179822" y="235346"/>
                </a:moveTo>
                <a:lnTo>
                  <a:pt x="174503" y="244525"/>
                </a:lnTo>
                <a:lnTo>
                  <a:pt x="174503" y="238416"/>
                </a:lnTo>
                <a:lnTo>
                  <a:pt x="179822" y="235346"/>
                </a:lnTo>
                <a:close/>
                <a:moveTo>
                  <a:pt x="191463" y="235346"/>
                </a:moveTo>
                <a:lnTo>
                  <a:pt x="186144" y="244525"/>
                </a:lnTo>
                <a:lnTo>
                  <a:pt x="186144" y="238416"/>
                </a:lnTo>
                <a:lnTo>
                  <a:pt x="191463" y="235346"/>
                </a:lnTo>
                <a:close/>
                <a:moveTo>
                  <a:pt x="203075" y="235346"/>
                </a:moveTo>
                <a:lnTo>
                  <a:pt x="197755" y="244525"/>
                </a:lnTo>
                <a:lnTo>
                  <a:pt x="197755" y="238416"/>
                </a:lnTo>
                <a:lnTo>
                  <a:pt x="203075" y="235346"/>
                </a:lnTo>
                <a:close/>
                <a:moveTo>
                  <a:pt x="214716" y="235346"/>
                </a:moveTo>
                <a:lnTo>
                  <a:pt x="209397" y="244525"/>
                </a:lnTo>
                <a:lnTo>
                  <a:pt x="209397" y="238416"/>
                </a:lnTo>
                <a:lnTo>
                  <a:pt x="214716" y="235346"/>
                </a:lnTo>
                <a:close/>
                <a:moveTo>
                  <a:pt x="226327" y="235346"/>
                </a:moveTo>
                <a:lnTo>
                  <a:pt x="221008" y="244525"/>
                </a:lnTo>
                <a:lnTo>
                  <a:pt x="221008" y="238416"/>
                </a:lnTo>
                <a:lnTo>
                  <a:pt x="226327" y="235346"/>
                </a:lnTo>
                <a:close/>
                <a:moveTo>
                  <a:pt x="237969" y="235346"/>
                </a:moveTo>
                <a:lnTo>
                  <a:pt x="232650" y="244525"/>
                </a:lnTo>
                <a:lnTo>
                  <a:pt x="232650" y="238416"/>
                </a:lnTo>
                <a:lnTo>
                  <a:pt x="237969" y="235346"/>
                </a:lnTo>
                <a:close/>
                <a:moveTo>
                  <a:pt x="249550" y="235346"/>
                </a:moveTo>
                <a:lnTo>
                  <a:pt x="244230" y="244525"/>
                </a:lnTo>
                <a:lnTo>
                  <a:pt x="244230" y="238416"/>
                </a:lnTo>
                <a:lnTo>
                  <a:pt x="249550" y="235346"/>
                </a:lnTo>
                <a:close/>
                <a:moveTo>
                  <a:pt x="261191" y="235346"/>
                </a:moveTo>
                <a:lnTo>
                  <a:pt x="255872" y="244525"/>
                </a:lnTo>
                <a:lnTo>
                  <a:pt x="255872" y="238416"/>
                </a:lnTo>
                <a:lnTo>
                  <a:pt x="261191" y="235346"/>
                </a:lnTo>
                <a:close/>
                <a:moveTo>
                  <a:pt x="272802" y="235346"/>
                </a:moveTo>
                <a:lnTo>
                  <a:pt x="267483" y="244525"/>
                </a:lnTo>
                <a:lnTo>
                  <a:pt x="267483" y="238416"/>
                </a:lnTo>
                <a:lnTo>
                  <a:pt x="272802" y="235346"/>
                </a:lnTo>
                <a:close/>
                <a:moveTo>
                  <a:pt x="284444" y="235346"/>
                </a:moveTo>
                <a:lnTo>
                  <a:pt x="279125" y="244525"/>
                </a:lnTo>
                <a:lnTo>
                  <a:pt x="279125" y="238416"/>
                </a:lnTo>
                <a:lnTo>
                  <a:pt x="284444" y="235346"/>
                </a:lnTo>
                <a:close/>
                <a:moveTo>
                  <a:pt x="6262" y="235376"/>
                </a:moveTo>
                <a:lnTo>
                  <a:pt x="11582" y="238416"/>
                </a:lnTo>
                <a:lnTo>
                  <a:pt x="11582" y="244556"/>
                </a:lnTo>
                <a:lnTo>
                  <a:pt x="6262" y="235376"/>
                </a:lnTo>
                <a:close/>
                <a:moveTo>
                  <a:pt x="17904" y="235376"/>
                </a:moveTo>
                <a:lnTo>
                  <a:pt x="23223" y="238416"/>
                </a:lnTo>
                <a:lnTo>
                  <a:pt x="23223" y="244556"/>
                </a:lnTo>
                <a:lnTo>
                  <a:pt x="17904" y="235376"/>
                </a:lnTo>
                <a:close/>
                <a:moveTo>
                  <a:pt x="29515" y="235376"/>
                </a:moveTo>
                <a:lnTo>
                  <a:pt x="34834" y="238416"/>
                </a:lnTo>
                <a:lnTo>
                  <a:pt x="34834" y="244556"/>
                </a:lnTo>
                <a:lnTo>
                  <a:pt x="29515" y="235376"/>
                </a:lnTo>
                <a:close/>
                <a:moveTo>
                  <a:pt x="41126" y="235376"/>
                </a:moveTo>
                <a:lnTo>
                  <a:pt x="46446" y="238416"/>
                </a:lnTo>
                <a:lnTo>
                  <a:pt x="46446" y="244556"/>
                </a:lnTo>
                <a:lnTo>
                  <a:pt x="41126" y="235376"/>
                </a:lnTo>
                <a:close/>
                <a:moveTo>
                  <a:pt x="52737" y="235376"/>
                </a:moveTo>
                <a:lnTo>
                  <a:pt x="58057" y="238416"/>
                </a:lnTo>
                <a:lnTo>
                  <a:pt x="58057" y="244556"/>
                </a:lnTo>
                <a:lnTo>
                  <a:pt x="52737" y="235376"/>
                </a:lnTo>
                <a:close/>
                <a:moveTo>
                  <a:pt x="64379" y="235346"/>
                </a:moveTo>
                <a:lnTo>
                  <a:pt x="69698" y="238416"/>
                </a:lnTo>
                <a:lnTo>
                  <a:pt x="69698" y="244556"/>
                </a:lnTo>
                <a:lnTo>
                  <a:pt x="64379" y="235346"/>
                </a:lnTo>
                <a:close/>
                <a:moveTo>
                  <a:pt x="75990" y="235376"/>
                </a:moveTo>
                <a:lnTo>
                  <a:pt x="81309" y="238416"/>
                </a:lnTo>
                <a:lnTo>
                  <a:pt x="81309" y="244556"/>
                </a:lnTo>
                <a:lnTo>
                  <a:pt x="75990" y="235376"/>
                </a:lnTo>
                <a:close/>
                <a:moveTo>
                  <a:pt x="87632" y="235376"/>
                </a:moveTo>
                <a:lnTo>
                  <a:pt x="92951" y="238416"/>
                </a:lnTo>
                <a:lnTo>
                  <a:pt x="92951" y="244556"/>
                </a:lnTo>
                <a:lnTo>
                  <a:pt x="87632" y="235376"/>
                </a:lnTo>
                <a:close/>
                <a:moveTo>
                  <a:pt x="99243" y="235376"/>
                </a:moveTo>
                <a:lnTo>
                  <a:pt x="104562" y="238416"/>
                </a:lnTo>
                <a:lnTo>
                  <a:pt x="104562" y="244556"/>
                </a:lnTo>
                <a:lnTo>
                  <a:pt x="99243" y="235376"/>
                </a:lnTo>
                <a:close/>
                <a:moveTo>
                  <a:pt x="110824" y="235376"/>
                </a:moveTo>
                <a:lnTo>
                  <a:pt x="116143" y="238416"/>
                </a:lnTo>
                <a:lnTo>
                  <a:pt x="116143" y="244556"/>
                </a:lnTo>
                <a:lnTo>
                  <a:pt x="110824" y="235376"/>
                </a:lnTo>
                <a:close/>
                <a:moveTo>
                  <a:pt x="122465" y="235376"/>
                </a:moveTo>
                <a:lnTo>
                  <a:pt x="127784" y="238416"/>
                </a:lnTo>
                <a:lnTo>
                  <a:pt x="127784" y="244556"/>
                </a:lnTo>
                <a:lnTo>
                  <a:pt x="122465" y="235376"/>
                </a:lnTo>
                <a:close/>
                <a:moveTo>
                  <a:pt x="134076" y="235376"/>
                </a:moveTo>
                <a:lnTo>
                  <a:pt x="139396" y="238416"/>
                </a:lnTo>
                <a:lnTo>
                  <a:pt x="139396" y="244556"/>
                </a:lnTo>
                <a:lnTo>
                  <a:pt x="134076" y="235376"/>
                </a:lnTo>
                <a:close/>
                <a:moveTo>
                  <a:pt x="145718" y="235376"/>
                </a:moveTo>
                <a:lnTo>
                  <a:pt x="151037" y="238416"/>
                </a:lnTo>
                <a:lnTo>
                  <a:pt x="151037" y="244556"/>
                </a:lnTo>
                <a:lnTo>
                  <a:pt x="145718" y="235376"/>
                </a:lnTo>
                <a:close/>
                <a:moveTo>
                  <a:pt x="157329" y="235376"/>
                </a:moveTo>
                <a:lnTo>
                  <a:pt x="162648" y="238416"/>
                </a:lnTo>
                <a:lnTo>
                  <a:pt x="162648" y="244556"/>
                </a:lnTo>
                <a:lnTo>
                  <a:pt x="157329" y="235376"/>
                </a:lnTo>
                <a:close/>
                <a:moveTo>
                  <a:pt x="168971" y="235376"/>
                </a:moveTo>
                <a:lnTo>
                  <a:pt x="174290" y="238416"/>
                </a:lnTo>
                <a:lnTo>
                  <a:pt x="174290" y="244556"/>
                </a:lnTo>
                <a:lnTo>
                  <a:pt x="168971" y="235376"/>
                </a:lnTo>
                <a:close/>
                <a:moveTo>
                  <a:pt x="180551" y="235376"/>
                </a:moveTo>
                <a:lnTo>
                  <a:pt x="185871" y="238416"/>
                </a:lnTo>
                <a:lnTo>
                  <a:pt x="185871" y="244556"/>
                </a:lnTo>
                <a:lnTo>
                  <a:pt x="180551" y="235376"/>
                </a:lnTo>
                <a:close/>
                <a:moveTo>
                  <a:pt x="192193" y="235376"/>
                </a:moveTo>
                <a:lnTo>
                  <a:pt x="197512" y="238416"/>
                </a:lnTo>
                <a:lnTo>
                  <a:pt x="197512" y="244556"/>
                </a:lnTo>
                <a:lnTo>
                  <a:pt x="192193" y="235376"/>
                </a:lnTo>
                <a:close/>
                <a:moveTo>
                  <a:pt x="203804" y="235346"/>
                </a:moveTo>
                <a:lnTo>
                  <a:pt x="209123" y="238416"/>
                </a:lnTo>
                <a:lnTo>
                  <a:pt x="209123" y="244556"/>
                </a:lnTo>
                <a:lnTo>
                  <a:pt x="203804" y="235346"/>
                </a:lnTo>
                <a:close/>
                <a:moveTo>
                  <a:pt x="215446" y="235376"/>
                </a:moveTo>
                <a:lnTo>
                  <a:pt x="220765" y="238416"/>
                </a:lnTo>
                <a:lnTo>
                  <a:pt x="220765" y="244556"/>
                </a:lnTo>
                <a:lnTo>
                  <a:pt x="215446" y="235376"/>
                </a:lnTo>
                <a:close/>
                <a:moveTo>
                  <a:pt x="227057" y="235376"/>
                </a:moveTo>
                <a:lnTo>
                  <a:pt x="232376" y="238416"/>
                </a:lnTo>
                <a:lnTo>
                  <a:pt x="232376" y="244556"/>
                </a:lnTo>
                <a:lnTo>
                  <a:pt x="227057" y="235376"/>
                </a:lnTo>
                <a:close/>
                <a:moveTo>
                  <a:pt x="238638" y="235376"/>
                </a:moveTo>
                <a:lnTo>
                  <a:pt x="243957" y="238416"/>
                </a:lnTo>
                <a:lnTo>
                  <a:pt x="243957" y="244556"/>
                </a:lnTo>
                <a:lnTo>
                  <a:pt x="238638" y="235376"/>
                </a:lnTo>
                <a:close/>
                <a:moveTo>
                  <a:pt x="250279" y="235376"/>
                </a:moveTo>
                <a:lnTo>
                  <a:pt x="255598" y="238416"/>
                </a:lnTo>
                <a:lnTo>
                  <a:pt x="255598" y="244556"/>
                </a:lnTo>
                <a:lnTo>
                  <a:pt x="250279" y="235376"/>
                </a:lnTo>
                <a:close/>
                <a:moveTo>
                  <a:pt x="261890" y="235346"/>
                </a:moveTo>
                <a:lnTo>
                  <a:pt x="267210" y="238416"/>
                </a:lnTo>
                <a:lnTo>
                  <a:pt x="267210" y="244556"/>
                </a:lnTo>
                <a:lnTo>
                  <a:pt x="261890" y="235346"/>
                </a:lnTo>
                <a:close/>
                <a:moveTo>
                  <a:pt x="273532" y="235346"/>
                </a:moveTo>
                <a:lnTo>
                  <a:pt x="278851" y="238416"/>
                </a:lnTo>
                <a:lnTo>
                  <a:pt x="278851" y="244556"/>
                </a:lnTo>
                <a:lnTo>
                  <a:pt x="273532" y="235346"/>
                </a:lnTo>
                <a:close/>
                <a:moveTo>
                  <a:pt x="87389" y="235437"/>
                </a:moveTo>
                <a:lnTo>
                  <a:pt x="92708" y="244647"/>
                </a:lnTo>
                <a:lnTo>
                  <a:pt x="92708" y="244647"/>
                </a:lnTo>
                <a:lnTo>
                  <a:pt x="90246" y="243188"/>
                </a:lnTo>
                <a:lnTo>
                  <a:pt x="87389" y="241607"/>
                </a:lnTo>
                <a:lnTo>
                  <a:pt x="87389" y="235437"/>
                </a:lnTo>
                <a:close/>
                <a:moveTo>
                  <a:pt x="145475" y="235437"/>
                </a:moveTo>
                <a:lnTo>
                  <a:pt x="150794" y="244647"/>
                </a:lnTo>
                <a:lnTo>
                  <a:pt x="150794" y="244647"/>
                </a:lnTo>
                <a:lnTo>
                  <a:pt x="148332" y="243188"/>
                </a:lnTo>
                <a:lnTo>
                  <a:pt x="145475" y="241607"/>
                </a:lnTo>
                <a:lnTo>
                  <a:pt x="145475" y="235437"/>
                </a:lnTo>
                <a:close/>
                <a:moveTo>
                  <a:pt x="157116" y="235437"/>
                </a:moveTo>
                <a:lnTo>
                  <a:pt x="162436" y="244647"/>
                </a:lnTo>
                <a:lnTo>
                  <a:pt x="162436" y="244647"/>
                </a:lnTo>
                <a:lnTo>
                  <a:pt x="159974" y="243188"/>
                </a:lnTo>
                <a:lnTo>
                  <a:pt x="157116" y="241607"/>
                </a:lnTo>
                <a:lnTo>
                  <a:pt x="157116" y="235437"/>
                </a:lnTo>
                <a:close/>
                <a:moveTo>
                  <a:pt x="168727" y="235437"/>
                </a:moveTo>
                <a:lnTo>
                  <a:pt x="174047" y="244647"/>
                </a:lnTo>
                <a:lnTo>
                  <a:pt x="174047" y="244647"/>
                </a:lnTo>
                <a:lnTo>
                  <a:pt x="171585" y="243188"/>
                </a:lnTo>
                <a:lnTo>
                  <a:pt x="168727" y="241607"/>
                </a:lnTo>
                <a:lnTo>
                  <a:pt x="168727" y="235437"/>
                </a:lnTo>
                <a:close/>
                <a:moveTo>
                  <a:pt x="180339" y="235437"/>
                </a:moveTo>
                <a:lnTo>
                  <a:pt x="185658" y="244647"/>
                </a:lnTo>
                <a:lnTo>
                  <a:pt x="185658" y="244647"/>
                </a:lnTo>
                <a:lnTo>
                  <a:pt x="183165" y="243188"/>
                </a:lnTo>
                <a:lnTo>
                  <a:pt x="180339" y="241607"/>
                </a:lnTo>
                <a:lnTo>
                  <a:pt x="180339" y="235437"/>
                </a:lnTo>
                <a:close/>
                <a:moveTo>
                  <a:pt x="191950" y="235437"/>
                </a:moveTo>
                <a:lnTo>
                  <a:pt x="197269" y="244647"/>
                </a:lnTo>
                <a:lnTo>
                  <a:pt x="197269" y="244647"/>
                </a:lnTo>
                <a:lnTo>
                  <a:pt x="194807" y="243188"/>
                </a:lnTo>
                <a:lnTo>
                  <a:pt x="191950" y="241607"/>
                </a:lnTo>
                <a:lnTo>
                  <a:pt x="191950" y="235437"/>
                </a:lnTo>
                <a:close/>
                <a:moveTo>
                  <a:pt x="238455" y="235437"/>
                </a:moveTo>
                <a:lnTo>
                  <a:pt x="243774" y="244647"/>
                </a:lnTo>
                <a:lnTo>
                  <a:pt x="243774" y="244647"/>
                </a:lnTo>
                <a:lnTo>
                  <a:pt x="241312" y="243188"/>
                </a:lnTo>
                <a:lnTo>
                  <a:pt x="238455" y="241607"/>
                </a:lnTo>
                <a:lnTo>
                  <a:pt x="238455" y="235437"/>
                </a:lnTo>
                <a:close/>
                <a:moveTo>
                  <a:pt x="17661" y="235437"/>
                </a:moveTo>
                <a:lnTo>
                  <a:pt x="22980" y="244647"/>
                </a:lnTo>
                <a:lnTo>
                  <a:pt x="22980" y="244647"/>
                </a:lnTo>
                <a:lnTo>
                  <a:pt x="20518" y="243188"/>
                </a:lnTo>
                <a:lnTo>
                  <a:pt x="17661" y="241607"/>
                </a:lnTo>
                <a:lnTo>
                  <a:pt x="17661" y="235437"/>
                </a:lnTo>
                <a:close/>
                <a:moveTo>
                  <a:pt x="29302" y="235437"/>
                </a:moveTo>
                <a:lnTo>
                  <a:pt x="34622" y="244647"/>
                </a:lnTo>
                <a:lnTo>
                  <a:pt x="34622" y="244647"/>
                </a:lnTo>
                <a:lnTo>
                  <a:pt x="32160" y="243188"/>
                </a:lnTo>
                <a:lnTo>
                  <a:pt x="29302" y="241607"/>
                </a:lnTo>
                <a:lnTo>
                  <a:pt x="29302" y="235437"/>
                </a:lnTo>
                <a:close/>
                <a:moveTo>
                  <a:pt x="40883" y="235437"/>
                </a:moveTo>
                <a:lnTo>
                  <a:pt x="46202" y="244647"/>
                </a:lnTo>
                <a:lnTo>
                  <a:pt x="46202" y="244647"/>
                </a:lnTo>
                <a:lnTo>
                  <a:pt x="43740" y="243188"/>
                </a:lnTo>
                <a:lnTo>
                  <a:pt x="40883" y="241607"/>
                </a:lnTo>
                <a:lnTo>
                  <a:pt x="40883" y="235437"/>
                </a:lnTo>
                <a:close/>
                <a:moveTo>
                  <a:pt x="64136" y="235437"/>
                </a:moveTo>
                <a:lnTo>
                  <a:pt x="69455" y="244647"/>
                </a:lnTo>
                <a:lnTo>
                  <a:pt x="69455" y="244647"/>
                </a:lnTo>
                <a:lnTo>
                  <a:pt x="66993" y="243188"/>
                </a:lnTo>
                <a:lnTo>
                  <a:pt x="64136" y="241607"/>
                </a:lnTo>
                <a:lnTo>
                  <a:pt x="64136" y="235437"/>
                </a:lnTo>
                <a:close/>
                <a:moveTo>
                  <a:pt x="110611" y="235437"/>
                </a:moveTo>
                <a:lnTo>
                  <a:pt x="115930" y="244647"/>
                </a:lnTo>
                <a:lnTo>
                  <a:pt x="115930" y="244647"/>
                </a:lnTo>
                <a:lnTo>
                  <a:pt x="113468" y="243188"/>
                </a:lnTo>
                <a:lnTo>
                  <a:pt x="110611" y="241607"/>
                </a:lnTo>
                <a:lnTo>
                  <a:pt x="110611" y="235437"/>
                </a:lnTo>
                <a:close/>
                <a:moveTo>
                  <a:pt x="122222" y="235437"/>
                </a:moveTo>
                <a:lnTo>
                  <a:pt x="127541" y="244647"/>
                </a:lnTo>
                <a:lnTo>
                  <a:pt x="127541" y="244647"/>
                </a:lnTo>
                <a:lnTo>
                  <a:pt x="125079" y="243188"/>
                </a:lnTo>
                <a:lnTo>
                  <a:pt x="122222" y="241607"/>
                </a:lnTo>
                <a:lnTo>
                  <a:pt x="122222" y="235437"/>
                </a:lnTo>
                <a:close/>
                <a:moveTo>
                  <a:pt x="133864" y="235437"/>
                </a:moveTo>
                <a:lnTo>
                  <a:pt x="139183" y="244647"/>
                </a:lnTo>
                <a:lnTo>
                  <a:pt x="139183" y="244647"/>
                </a:lnTo>
                <a:lnTo>
                  <a:pt x="136721" y="243188"/>
                </a:lnTo>
                <a:lnTo>
                  <a:pt x="133864" y="241607"/>
                </a:lnTo>
                <a:lnTo>
                  <a:pt x="133864" y="235437"/>
                </a:lnTo>
                <a:close/>
                <a:moveTo>
                  <a:pt x="215202" y="235437"/>
                </a:moveTo>
                <a:lnTo>
                  <a:pt x="220522" y="244647"/>
                </a:lnTo>
                <a:lnTo>
                  <a:pt x="220522" y="244647"/>
                </a:lnTo>
                <a:lnTo>
                  <a:pt x="218060" y="243188"/>
                </a:lnTo>
                <a:lnTo>
                  <a:pt x="215202" y="241607"/>
                </a:lnTo>
                <a:lnTo>
                  <a:pt x="215202" y="235437"/>
                </a:lnTo>
                <a:close/>
                <a:moveTo>
                  <a:pt x="52525" y="235437"/>
                </a:moveTo>
                <a:lnTo>
                  <a:pt x="57844" y="244647"/>
                </a:lnTo>
                <a:lnTo>
                  <a:pt x="55351" y="243188"/>
                </a:lnTo>
                <a:lnTo>
                  <a:pt x="52525" y="241607"/>
                </a:lnTo>
                <a:lnTo>
                  <a:pt x="52525" y="235437"/>
                </a:lnTo>
                <a:close/>
                <a:moveTo>
                  <a:pt x="75777" y="235437"/>
                </a:moveTo>
                <a:lnTo>
                  <a:pt x="81097" y="244647"/>
                </a:lnTo>
                <a:lnTo>
                  <a:pt x="78604" y="243188"/>
                </a:lnTo>
                <a:lnTo>
                  <a:pt x="75777" y="241607"/>
                </a:lnTo>
                <a:lnTo>
                  <a:pt x="75777" y="235437"/>
                </a:lnTo>
                <a:close/>
                <a:moveTo>
                  <a:pt x="99030" y="235437"/>
                </a:moveTo>
                <a:lnTo>
                  <a:pt x="104349" y="244647"/>
                </a:lnTo>
                <a:lnTo>
                  <a:pt x="101857" y="243188"/>
                </a:lnTo>
                <a:lnTo>
                  <a:pt x="99030" y="241607"/>
                </a:lnTo>
                <a:lnTo>
                  <a:pt x="99030" y="235437"/>
                </a:lnTo>
                <a:close/>
                <a:moveTo>
                  <a:pt x="203591" y="235437"/>
                </a:moveTo>
                <a:lnTo>
                  <a:pt x="208911" y="244647"/>
                </a:lnTo>
                <a:lnTo>
                  <a:pt x="206418" y="243188"/>
                </a:lnTo>
                <a:lnTo>
                  <a:pt x="203591" y="241607"/>
                </a:lnTo>
                <a:lnTo>
                  <a:pt x="203591" y="235437"/>
                </a:lnTo>
                <a:close/>
                <a:moveTo>
                  <a:pt x="226844" y="235437"/>
                </a:moveTo>
                <a:lnTo>
                  <a:pt x="232163" y="244647"/>
                </a:lnTo>
                <a:lnTo>
                  <a:pt x="229671" y="243188"/>
                </a:lnTo>
                <a:lnTo>
                  <a:pt x="226844" y="241607"/>
                </a:lnTo>
                <a:lnTo>
                  <a:pt x="226844" y="235437"/>
                </a:lnTo>
                <a:close/>
                <a:moveTo>
                  <a:pt x="250036" y="235437"/>
                </a:moveTo>
                <a:lnTo>
                  <a:pt x="255355" y="244647"/>
                </a:lnTo>
                <a:lnTo>
                  <a:pt x="252893" y="243188"/>
                </a:lnTo>
                <a:lnTo>
                  <a:pt x="250036" y="241607"/>
                </a:lnTo>
                <a:lnTo>
                  <a:pt x="250036" y="235437"/>
                </a:lnTo>
                <a:close/>
                <a:moveTo>
                  <a:pt x="261678" y="235437"/>
                </a:moveTo>
                <a:lnTo>
                  <a:pt x="266997" y="244647"/>
                </a:lnTo>
                <a:lnTo>
                  <a:pt x="264535" y="243218"/>
                </a:lnTo>
                <a:lnTo>
                  <a:pt x="261678" y="241607"/>
                </a:lnTo>
                <a:lnTo>
                  <a:pt x="261678" y="235437"/>
                </a:lnTo>
                <a:close/>
                <a:moveTo>
                  <a:pt x="273289" y="235437"/>
                </a:moveTo>
                <a:lnTo>
                  <a:pt x="278608" y="244647"/>
                </a:lnTo>
                <a:lnTo>
                  <a:pt x="276146" y="243218"/>
                </a:lnTo>
                <a:lnTo>
                  <a:pt x="273289" y="241607"/>
                </a:lnTo>
                <a:lnTo>
                  <a:pt x="273289" y="235437"/>
                </a:lnTo>
                <a:close/>
                <a:moveTo>
                  <a:pt x="284657" y="235498"/>
                </a:moveTo>
                <a:lnTo>
                  <a:pt x="284657" y="241638"/>
                </a:lnTo>
                <a:lnTo>
                  <a:pt x="279337" y="244677"/>
                </a:lnTo>
                <a:lnTo>
                  <a:pt x="279337" y="244677"/>
                </a:lnTo>
                <a:lnTo>
                  <a:pt x="284657" y="235498"/>
                </a:lnTo>
                <a:close/>
                <a:moveTo>
                  <a:pt x="87115" y="235498"/>
                </a:moveTo>
                <a:lnTo>
                  <a:pt x="87115" y="241638"/>
                </a:lnTo>
                <a:lnTo>
                  <a:pt x="84288" y="243279"/>
                </a:lnTo>
                <a:lnTo>
                  <a:pt x="81796" y="244677"/>
                </a:lnTo>
                <a:lnTo>
                  <a:pt x="81796" y="244677"/>
                </a:lnTo>
                <a:lnTo>
                  <a:pt x="87115" y="235498"/>
                </a:lnTo>
                <a:close/>
                <a:moveTo>
                  <a:pt x="110368" y="235498"/>
                </a:moveTo>
                <a:lnTo>
                  <a:pt x="110368" y="241638"/>
                </a:lnTo>
                <a:lnTo>
                  <a:pt x="107541" y="243279"/>
                </a:lnTo>
                <a:lnTo>
                  <a:pt x="105048" y="244677"/>
                </a:lnTo>
                <a:lnTo>
                  <a:pt x="105048" y="244677"/>
                </a:lnTo>
                <a:lnTo>
                  <a:pt x="110368" y="235498"/>
                </a:lnTo>
                <a:close/>
                <a:moveTo>
                  <a:pt x="273046" y="235498"/>
                </a:moveTo>
                <a:lnTo>
                  <a:pt x="273046" y="241638"/>
                </a:lnTo>
                <a:lnTo>
                  <a:pt x="270188" y="243279"/>
                </a:lnTo>
                <a:lnTo>
                  <a:pt x="267726" y="244677"/>
                </a:lnTo>
                <a:lnTo>
                  <a:pt x="267726" y="244677"/>
                </a:lnTo>
                <a:lnTo>
                  <a:pt x="273046" y="235498"/>
                </a:lnTo>
                <a:close/>
                <a:moveTo>
                  <a:pt x="17418" y="235437"/>
                </a:moveTo>
                <a:lnTo>
                  <a:pt x="17418" y="241607"/>
                </a:lnTo>
                <a:lnTo>
                  <a:pt x="14560" y="243218"/>
                </a:lnTo>
                <a:lnTo>
                  <a:pt x="12098" y="244677"/>
                </a:lnTo>
                <a:lnTo>
                  <a:pt x="17418" y="235437"/>
                </a:lnTo>
                <a:close/>
                <a:moveTo>
                  <a:pt x="29029" y="235498"/>
                </a:moveTo>
                <a:lnTo>
                  <a:pt x="29029" y="241638"/>
                </a:lnTo>
                <a:lnTo>
                  <a:pt x="26172" y="243279"/>
                </a:lnTo>
                <a:lnTo>
                  <a:pt x="23710" y="244677"/>
                </a:lnTo>
                <a:lnTo>
                  <a:pt x="29029" y="235498"/>
                </a:lnTo>
                <a:close/>
                <a:moveTo>
                  <a:pt x="40670" y="235498"/>
                </a:moveTo>
                <a:lnTo>
                  <a:pt x="40670" y="241638"/>
                </a:lnTo>
                <a:lnTo>
                  <a:pt x="37813" y="243279"/>
                </a:lnTo>
                <a:lnTo>
                  <a:pt x="35351" y="244677"/>
                </a:lnTo>
                <a:lnTo>
                  <a:pt x="40670" y="235498"/>
                </a:lnTo>
                <a:close/>
                <a:moveTo>
                  <a:pt x="52251" y="235498"/>
                </a:moveTo>
                <a:lnTo>
                  <a:pt x="52251" y="241638"/>
                </a:lnTo>
                <a:lnTo>
                  <a:pt x="49394" y="243279"/>
                </a:lnTo>
                <a:lnTo>
                  <a:pt x="46932" y="244677"/>
                </a:lnTo>
                <a:lnTo>
                  <a:pt x="52251" y="235498"/>
                </a:lnTo>
                <a:close/>
                <a:moveTo>
                  <a:pt x="63862" y="235498"/>
                </a:moveTo>
                <a:lnTo>
                  <a:pt x="63862" y="241638"/>
                </a:lnTo>
                <a:lnTo>
                  <a:pt x="61005" y="243279"/>
                </a:lnTo>
                <a:lnTo>
                  <a:pt x="58543" y="244677"/>
                </a:lnTo>
                <a:lnTo>
                  <a:pt x="63862" y="235498"/>
                </a:lnTo>
                <a:close/>
                <a:moveTo>
                  <a:pt x="75504" y="235498"/>
                </a:moveTo>
                <a:lnTo>
                  <a:pt x="75504" y="241638"/>
                </a:lnTo>
                <a:lnTo>
                  <a:pt x="72647" y="243279"/>
                </a:lnTo>
                <a:lnTo>
                  <a:pt x="70185" y="244677"/>
                </a:lnTo>
                <a:lnTo>
                  <a:pt x="75504" y="235498"/>
                </a:lnTo>
                <a:close/>
                <a:moveTo>
                  <a:pt x="98757" y="235498"/>
                </a:moveTo>
                <a:lnTo>
                  <a:pt x="98757" y="241638"/>
                </a:lnTo>
                <a:lnTo>
                  <a:pt x="95899" y="243279"/>
                </a:lnTo>
                <a:lnTo>
                  <a:pt x="93437" y="244677"/>
                </a:lnTo>
                <a:lnTo>
                  <a:pt x="98757" y="235498"/>
                </a:lnTo>
                <a:close/>
                <a:moveTo>
                  <a:pt x="121979" y="235498"/>
                </a:moveTo>
                <a:lnTo>
                  <a:pt x="121979" y="241638"/>
                </a:lnTo>
                <a:lnTo>
                  <a:pt x="119122" y="243279"/>
                </a:lnTo>
                <a:lnTo>
                  <a:pt x="116660" y="244677"/>
                </a:lnTo>
                <a:lnTo>
                  <a:pt x="121979" y="235498"/>
                </a:lnTo>
                <a:close/>
                <a:moveTo>
                  <a:pt x="133590" y="235498"/>
                </a:moveTo>
                <a:lnTo>
                  <a:pt x="133590" y="241638"/>
                </a:lnTo>
                <a:lnTo>
                  <a:pt x="130733" y="243279"/>
                </a:lnTo>
                <a:lnTo>
                  <a:pt x="128271" y="244677"/>
                </a:lnTo>
                <a:lnTo>
                  <a:pt x="133590" y="235498"/>
                </a:lnTo>
                <a:close/>
                <a:moveTo>
                  <a:pt x="145232" y="235498"/>
                </a:moveTo>
                <a:lnTo>
                  <a:pt x="145232" y="241638"/>
                </a:lnTo>
                <a:lnTo>
                  <a:pt x="142374" y="243279"/>
                </a:lnTo>
                <a:lnTo>
                  <a:pt x="139912" y="244677"/>
                </a:lnTo>
                <a:lnTo>
                  <a:pt x="145232" y="235498"/>
                </a:lnTo>
                <a:close/>
                <a:moveTo>
                  <a:pt x="156843" y="235498"/>
                </a:moveTo>
                <a:lnTo>
                  <a:pt x="156843" y="241638"/>
                </a:lnTo>
                <a:lnTo>
                  <a:pt x="153986" y="243279"/>
                </a:lnTo>
                <a:lnTo>
                  <a:pt x="151523" y="244677"/>
                </a:lnTo>
                <a:lnTo>
                  <a:pt x="156843" y="235498"/>
                </a:lnTo>
                <a:close/>
                <a:moveTo>
                  <a:pt x="168484" y="235498"/>
                </a:moveTo>
                <a:lnTo>
                  <a:pt x="168484" y="241638"/>
                </a:lnTo>
                <a:lnTo>
                  <a:pt x="165627" y="243279"/>
                </a:lnTo>
                <a:lnTo>
                  <a:pt x="163165" y="244677"/>
                </a:lnTo>
                <a:lnTo>
                  <a:pt x="168484" y="235498"/>
                </a:lnTo>
                <a:close/>
                <a:moveTo>
                  <a:pt x="180065" y="235498"/>
                </a:moveTo>
                <a:lnTo>
                  <a:pt x="180065" y="241638"/>
                </a:lnTo>
                <a:lnTo>
                  <a:pt x="177208" y="243279"/>
                </a:lnTo>
                <a:lnTo>
                  <a:pt x="174746" y="244677"/>
                </a:lnTo>
                <a:lnTo>
                  <a:pt x="180065" y="235498"/>
                </a:lnTo>
                <a:close/>
                <a:moveTo>
                  <a:pt x="191676" y="235498"/>
                </a:moveTo>
                <a:lnTo>
                  <a:pt x="191676" y="241638"/>
                </a:lnTo>
                <a:lnTo>
                  <a:pt x="188849" y="243279"/>
                </a:lnTo>
                <a:lnTo>
                  <a:pt x="186357" y="244677"/>
                </a:lnTo>
                <a:lnTo>
                  <a:pt x="191676" y="235498"/>
                </a:lnTo>
                <a:close/>
                <a:moveTo>
                  <a:pt x="203318" y="235498"/>
                </a:moveTo>
                <a:lnTo>
                  <a:pt x="203318" y="241638"/>
                </a:lnTo>
                <a:lnTo>
                  <a:pt x="200461" y="243279"/>
                </a:lnTo>
                <a:lnTo>
                  <a:pt x="197999" y="244677"/>
                </a:lnTo>
                <a:lnTo>
                  <a:pt x="203318" y="235498"/>
                </a:lnTo>
                <a:close/>
                <a:moveTo>
                  <a:pt x="214929" y="235498"/>
                </a:moveTo>
                <a:lnTo>
                  <a:pt x="214929" y="241638"/>
                </a:lnTo>
                <a:lnTo>
                  <a:pt x="212072" y="243279"/>
                </a:lnTo>
                <a:lnTo>
                  <a:pt x="209610" y="244677"/>
                </a:lnTo>
                <a:lnTo>
                  <a:pt x="214929" y="235498"/>
                </a:lnTo>
                <a:close/>
                <a:moveTo>
                  <a:pt x="226570" y="235498"/>
                </a:moveTo>
                <a:lnTo>
                  <a:pt x="226570" y="241638"/>
                </a:lnTo>
                <a:lnTo>
                  <a:pt x="223713" y="243279"/>
                </a:lnTo>
                <a:lnTo>
                  <a:pt x="221251" y="244677"/>
                </a:lnTo>
                <a:lnTo>
                  <a:pt x="226570" y="235498"/>
                </a:lnTo>
                <a:close/>
                <a:moveTo>
                  <a:pt x="238182" y="235498"/>
                </a:moveTo>
                <a:lnTo>
                  <a:pt x="238182" y="241638"/>
                </a:lnTo>
                <a:lnTo>
                  <a:pt x="235355" y="243279"/>
                </a:lnTo>
                <a:lnTo>
                  <a:pt x="232862" y="244677"/>
                </a:lnTo>
                <a:lnTo>
                  <a:pt x="238182" y="235498"/>
                </a:lnTo>
                <a:close/>
                <a:moveTo>
                  <a:pt x="249793" y="235498"/>
                </a:moveTo>
                <a:lnTo>
                  <a:pt x="249793" y="241638"/>
                </a:lnTo>
                <a:lnTo>
                  <a:pt x="246936" y="243279"/>
                </a:lnTo>
                <a:lnTo>
                  <a:pt x="244474" y="244677"/>
                </a:lnTo>
                <a:lnTo>
                  <a:pt x="249793" y="235498"/>
                </a:lnTo>
                <a:close/>
                <a:moveTo>
                  <a:pt x="261404" y="235498"/>
                </a:moveTo>
                <a:lnTo>
                  <a:pt x="261404" y="241638"/>
                </a:lnTo>
                <a:lnTo>
                  <a:pt x="258547" y="243279"/>
                </a:lnTo>
                <a:lnTo>
                  <a:pt x="256085" y="244677"/>
                </a:lnTo>
                <a:lnTo>
                  <a:pt x="261404" y="235498"/>
                </a:lnTo>
                <a:close/>
                <a:moveTo>
                  <a:pt x="5898" y="241820"/>
                </a:moveTo>
                <a:lnTo>
                  <a:pt x="8755" y="243461"/>
                </a:lnTo>
                <a:lnTo>
                  <a:pt x="11217" y="244890"/>
                </a:lnTo>
                <a:lnTo>
                  <a:pt x="578" y="244890"/>
                </a:lnTo>
                <a:lnTo>
                  <a:pt x="5898" y="241820"/>
                </a:lnTo>
                <a:close/>
                <a:moveTo>
                  <a:pt x="17509" y="241820"/>
                </a:moveTo>
                <a:lnTo>
                  <a:pt x="20366" y="243461"/>
                </a:lnTo>
                <a:lnTo>
                  <a:pt x="22828" y="244890"/>
                </a:lnTo>
                <a:lnTo>
                  <a:pt x="12190" y="244890"/>
                </a:lnTo>
                <a:lnTo>
                  <a:pt x="14682" y="243461"/>
                </a:lnTo>
                <a:lnTo>
                  <a:pt x="17509" y="241820"/>
                </a:lnTo>
                <a:close/>
                <a:moveTo>
                  <a:pt x="29150" y="241820"/>
                </a:moveTo>
                <a:lnTo>
                  <a:pt x="32008" y="243461"/>
                </a:lnTo>
                <a:lnTo>
                  <a:pt x="34470" y="244920"/>
                </a:lnTo>
                <a:lnTo>
                  <a:pt x="23831" y="244920"/>
                </a:lnTo>
                <a:lnTo>
                  <a:pt x="26293" y="243461"/>
                </a:lnTo>
                <a:lnTo>
                  <a:pt x="29150" y="241820"/>
                </a:lnTo>
                <a:close/>
                <a:moveTo>
                  <a:pt x="40762" y="241820"/>
                </a:moveTo>
                <a:lnTo>
                  <a:pt x="43619" y="243461"/>
                </a:lnTo>
                <a:lnTo>
                  <a:pt x="46081" y="244920"/>
                </a:lnTo>
                <a:lnTo>
                  <a:pt x="35442" y="244920"/>
                </a:lnTo>
                <a:lnTo>
                  <a:pt x="37935" y="243461"/>
                </a:lnTo>
                <a:lnTo>
                  <a:pt x="40762" y="241820"/>
                </a:lnTo>
                <a:close/>
                <a:moveTo>
                  <a:pt x="52403" y="241820"/>
                </a:moveTo>
                <a:lnTo>
                  <a:pt x="55260" y="243461"/>
                </a:lnTo>
                <a:lnTo>
                  <a:pt x="57722" y="244920"/>
                </a:lnTo>
                <a:lnTo>
                  <a:pt x="47084" y="244920"/>
                </a:lnTo>
                <a:lnTo>
                  <a:pt x="49546" y="243461"/>
                </a:lnTo>
                <a:lnTo>
                  <a:pt x="52403" y="241820"/>
                </a:lnTo>
                <a:close/>
                <a:moveTo>
                  <a:pt x="64014" y="241820"/>
                </a:moveTo>
                <a:lnTo>
                  <a:pt x="66871" y="243461"/>
                </a:lnTo>
                <a:lnTo>
                  <a:pt x="69334" y="244920"/>
                </a:lnTo>
                <a:lnTo>
                  <a:pt x="58695" y="244920"/>
                </a:lnTo>
                <a:lnTo>
                  <a:pt x="61187" y="243461"/>
                </a:lnTo>
                <a:lnTo>
                  <a:pt x="64014" y="241820"/>
                </a:lnTo>
                <a:close/>
                <a:moveTo>
                  <a:pt x="75656" y="241820"/>
                </a:moveTo>
                <a:lnTo>
                  <a:pt x="78513" y="243461"/>
                </a:lnTo>
                <a:lnTo>
                  <a:pt x="80975" y="244920"/>
                </a:lnTo>
                <a:lnTo>
                  <a:pt x="70337" y="244920"/>
                </a:lnTo>
                <a:lnTo>
                  <a:pt x="72799" y="243461"/>
                </a:lnTo>
                <a:lnTo>
                  <a:pt x="75656" y="241820"/>
                </a:lnTo>
                <a:close/>
                <a:moveTo>
                  <a:pt x="87237" y="241820"/>
                </a:moveTo>
                <a:lnTo>
                  <a:pt x="90094" y="243461"/>
                </a:lnTo>
                <a:lnTo>
                  <a:pt x="92556" y="244920"/>
                </a:lnTo>
                <a:lnTo>
                  <a:pt x="81917" y="244920"/>
                </a:lnTo>
                <a:lnTo>
                  <a:pt x="84379" y="243461"/>
                </a:lnTo>
                <a:lnTo>
                  <a:pt x="87237" y="241820"/>
                </a:lnTo>
                <a:close/>
                <a:moveTo>
                  <a:pt x="98878" y="241820"/>
                </a:moveTo>
                <a:lnTo>
                  <a:pt x="101705" y="243461"/>
                </a:lnTo>
                <a:lnTo>
                  <a:pt x="104197" y="244920"/>
                </a:lnTo>
                <a:lnTo>
                  <a:pt x="93559" y="244920"/>
                </a:lnTo>
                <a:lnTo>
                  <a:pt x="96021" y="243461"/>
                </a:lnTo>
                <a:lnTo>
                  <a:pt x="98878" y="241820"/>
                </a:lnTo>
                <a:close/>
                <a:moveTo>
                  <a:pt x="110489" y="241820"/>
                </a:moveTo>
                <a:lnTo>
                  <a:pt x="113346" y="243461"/>
                </a:lnTo>
                <a:lnTo>
                  <a:pt x="115809" y="244920"/>
                </a:lnTo>
                <a:lnTo>
                  <a:pt x="105170" y="244920"/>
                </a:lnTo>
                <a:lnTo>
                  <a:pt x="107632" y="243461"/>
                </a:lnTo>
                <a:lnTo>
                  <a:pt x="110489" y="241820"/>
                </a:lnTo>
                <a:close/>
                <a:moveTo>
                  <a:pt x="122131" y="241820"/>
                </a:moveTo>
                <a:lnTo>
                  <a:pt x="124958" y="243461"/>
                </a:lnTo>
                <a:lnTo>
                  <a:pt x="127450" y="244920"/>
                </a:lnTo>
                <a:lnTo>
                  <a:pt x="116812" y="244920"/>
                </a:lnTo>
                <a:lnTo>
                  <a:pt x="119274" y="243461"/>
                </a:lnTo>
                <a:lnTo>
                  <a:pt x="122131" y="241820"/>
                </a:lnTo>
                <a:close/>
                <a:moveTo>
                  <a:pt x="133742" y="241820"/>
                </a:moveTo>
                <a:lnTo>
                  <a:pt x="136599" y="243461"/>
                </a:lnTo>
                <a:lnTo>
                  <a:pt x="139061" y="244920"/>
                </a:lnTo>
                <a:lnTo>
                  <a:pt x="128423" y="244920"/>
                </a:lnTo>
                <a:lnTo>
                  <a:pt x="130885" y="243461"/>
                </a:lnTo>
                <a:lnTo>
                  <a:pt x="133742" y="241820"/>
                </a:lnTo>
                <a:close/>
                <a:moveTo>
                  <a:pt x="145323" y="241820"/>
                </a:moveTo>
                <a:lnTo>
                  <a:pt x="148180" y="243461"/>
                </a:lnTo>
                <a:lnTo>
                  <a:pt x="150642" y="244920"/>
                </a:lnTo>
                <a:lnTo>
                  <a:pt x="140004" y="244920"/>
                </a:lnTo>
                <a:lnTo>
                  <a:pt x="142496" y="243461"/>
                </a:lnTo>
                <a:lnTo>
                  <a:pt x="145323" y="241820"/>
                </a:lnTo>
                <a:close/>
                <a:moveTo>
                  <a:pt x="156964" y="241820"/>
                </a:moveTo>
                <a:lnTo>
                  <a:pt x="159822" y="243461"/>
                </a:lnTo>
                <a:lnTo>
                  <a:pt x="162284" y="244920"/>
                </a:lnTo>
                <a:lnTo>
                  <a:pt x="151645" y="244920"/>
                </a:lnTo>
                <a:lnTo>
                  <a:pt x="154107" y="243461"/>
                </a:lnTo>
                <a:lnTo>
                  <a:pt x="156964" y="241820"/>
                </a:lnTo>
                <a:close/>
                <a:moveTo>
                  <a:pt x="168575" y="241820"/>
                </a:moveTo>
                <a:lnTo>
                  <a:pt x="171433" y="243461"/>
                </a:lnTo>
                <a:lnTo>
                  <a:pt x="173895" y="244920"/>
                </a:lnTo>
                <a:lnTo>
                  <a:pt x="163256" y="244920"/>
                </a:lnTo>
                <a:lnTo>
                  <a:pt x="165749" y="243461"/>
                </a:lnTo>
                <a:lnTo>
                  <a:pt x="168575" y="241820"/>
                </a:lnTo>
                <a:close/>
                <a:moveTo>
                  <a:pt x="180217" y="241820"/>
                </a:moveTo>
                <a:lnTo>
                  <a:pt x="183074" y="243461"/>
                </a:lnTo>
                <a:lnTo>
                  <a:pt x="185536" y="244920"/>
                </a:lnTo>
                <a:lnTo>
                  <a:pt x="174898" y="244920"/>
                </a:lnTo>
                <a:lnTo>
                  <a:pt x="177360" y="243461"/>
                </a:lnTo>
                <a:lnTo>
                  <a:pt x="180217" y="241820"/>
                </a:lnTo>
                <a:close/>
                <a:moveTo>
                  <a:pt x="191828" y="241820"/>
                </a:moveTo>
                <a:lnTo>
                  <a:pt x="194685" y="243461"/>
                </a:lnTo>
                <a:lnTo>
                  <a:pt x="197147" y="244920"/>
                </a:lnTo>
                <a:lnTo>
                  <a:pt x="186509" y="244920"/>
                </a:lnTo>
                <a:lnTo>
                  <a:pt x="189001" y="243461"/>
                </a:lnTo>
                <a:lnTo>
                  <a:pt x="191828" y="241820"/>
                </a:lnTo>
                <a:close/>
                <a:moveTo>
                  <a:pt x="203470" y="241820"/>
                </a:moveTo>
                <a:lnTo>
                  <a:pt x="206327" y="243461"/>
                </a:lnTo>
                <a:lnTo>
                  <a:pt x="208789" y="244920"/>
                </a:lnTo>
                <a:lnTo>
                  <a:pt x="198151" y="244920"/>
                </a:lnTo>
                <a:lnTo>
                  <a:pt x="200613" y="243461"/>
                </a:lnTo>
                <a:lnTo>
                  <a:pt x="203470" y="241820"/>
                </a:lnTo>
                <a:close/>
                <a:moveTo>
                  <a:pt x="215051" y="241820"/>
                </a:moveTo>
                <a:lnTo>
                  <a:pt x="217908" y="243461"/>
                </a:lnTo>
                <a:lnTo>
                  <a:pt x="220370" y="244920"/>
                </a:lnTo>
                <a:lnTo>
                  <a:pt x="209731" y="244920"/>
                </a:lnTo>
                <a:lnTo>
                  <a:pt x="212193" y="243461"/>
                </a:lnTo>
                <a:lnTo>
                  <a:pt x="215051" y="241820"/>
                </a:lnTo>
                <a:close/>
                <a:moveTo>
                  <a:pt x="226692" y="241820"/>
                </a:moveTo>
                <a:lnTo>
                  <a:pt x="229519" y="243461"/>
                </a:lnTo>
                <a:lnTo>
                  <a:pt x="232011" y="244920"/>
                </a:lnTo>
                <a:lnTo>
                  <a:pt x="221373" y="244920"/>
                </a:lnTo>
                <a:lnTo>
                  <a:pt x="223835" y="243461"/>
                </a:lnTo>
                <a:lnTo>
                  <a:pt x="226692" y="241820"/>
                </a:lnTo>
                <a:close/>
                <a:moveTo>
                  <a:pt x="238303" y="241820"/>
                </a:moveTo>
                <a:lnTo>
                  <a:pt x="241160" y="243461"/>
                </a:lnTo>
                <a:lnTo>
                  <a:pt x="243622" y="244920"/>
                </a:lnTo>
                <a:lnTo>
                  <a:pt x="232984" y="244920"/>
                </a:lnTo>
                <a:lnTo>
                  <a:pt x="235446" y="243461"/>
                </a:lnTo>
                <a:lnTo>
                  <a:pt x="238303" y="241820"/>
                </a:lnTo>
                <a:close/>
                <a:moveTo>
                  <a:pt x="249945" y="241820"/>
                </a:moveTo>
                <a:lnTo>
                  <a:pt x="252772" y="243461"/>
                </a:lnTo>
                <a:lnTo>
                  <a:pt x="255264" y="244920"/>
                </a:lnTo>
                <a:lnTo>
                  <a:pt x="244626" y="244920"/>
                </a:lnTo>
                <a:lnTo>
                  <a:pt x="247088" y="243461"/>
                </a:lnTo>
                <a:lnTo>
                  <a:pt x="249945" y="241820"/>
                </a:lnTo>
                <a:close/>
                <a:moveTo>
                  <a:pt x="261556" y="241820"/>
                </a:moveTo>
                <a:lnTo>
                  <a:pt x="264413" y="243461"/>
                </a:lnTo>
                <a:lnTo>
                  <a:pt x="266875" y="244920"/>
                </a:lnTo>
                <a:lnTo>
                  <a:pt x="256237" y="244920"/>
                </a:lnTo>
                <a:lnTo>
                  <a:pt x="258699" y="243461"/>
                </a:lnTo>
                <a:lnTo>
                  <a:pt x="261556" y="241820"/>
                </a:lnTo>
                <a:close/>
                <a:moveTo>
                  <a:pt x="273198" y="241820"/>
                </a:moveTo>
                <a:lnTo>
                  <a:pt x="276024" y="243461"/>
                </a:lnTo>
                <a:lnTo>
                  <a:pt x="278517" y="244920"/>
                </a:lnTo>
                <a:lnTo>
                  <a:pt x="267878" y="244920"/>
                </a:lnTo>
                <a:lnTo>
                  <a:pt x="270340" y="243461"/>
                </a:lnTo>
                <a:lnTo>
                  <a:pt x="273198" y="241820"/>
                </a:lnTo>
                <a:close/>
                <a:moveTo>
                  <a:pt x="11217" y="245133"/>
                </a:moveTo>
                <a:lnTo>
                  <a:pt x="5898" y="248203"/>
                </a:lnTo>
                <a:lnTo>
                  <a:pt x="578" y="245133"/>
                </a:lnTo>
                <a:close/>
                <a:moveTo>
                  <a:pt x="22828" y="245133"/>
                </a:moveTo>
                <a:lnTo>
                  <a:pt x="17509" y="248203"/>
                </a:lnTo>
                <a:lnTo>
                  <a:pt x="12190" y="245133"/>
                </a:lnTo>
                <a:close/>
                <a:moveTo>
                  <a:pt x="34470" y="245133"/>
                </a:moveTo>
                <a:lnTo>
                  <a:pt x="29150" y="248203"/>
                </a:lnTo>
                <a:lnTo>
                  <a:pt x="23831" y="245133"/>
                </a:lnTo>
                <a:close/>
                <a:moveTo>
                  <a:pt x="46081" y="245133"/>
                </a:moveTo>
                <a:lnTo>
                  <a:pt x="40762" y="248203"/>
                </a:lnTo>
                <a:lnTo>
                  <a:pt x="35442" y="245133"/>
                </a:lnTo>
                <a:close/>
                <a:moveTo>
                  <a:pt x="57722" y="245133"/>
                </a:moveTo>
                <a:lnTo>
                  <a:pt x="52403" y="248203"/>
                </a:lnTo>
                <a:lnTo>
                  <a:pt x="47084" y="245133"/>
                </a:lnTo>
                <a:close/>
                <a:moveTo>
                  <a:pt x="69334" y="245133"/>
                </a:moveTo>
                <a:lnTo>
                  <a:pt x="64014" y="248203"/>
                </a:lnTo>
                <a:lnTo>
                  <a:pt x="58695" y="245133"/>
                </a:lnTo>
                <a:close/>
                <a:moveTo>
                  <a:pt x="80945" y="245133"/>
                </a:moveTo>
                <a:lnTo>
                  <a:pt x="75625" y="248203"/>
                </a:lnTo>
                <a:lnTo>
                  <a:pt x="70306" y="245133"/>
                </a:lnTo>
                <a:close/>
                <a:moveTo>
                  <a:pt x="92556" y="245133"/>
                </a:moveTo>
                <a:lnTo>
                  <a:pt x="87237" y="248203"/>
                </a:lnTo>
                <a:lnTo>
                  <a:pt x="81917" y="245133"/>
                </a:lnTo>
                <a:close/>
                <a:moveTo>
                  <a:pt x="104197" y="245133"/>
                </a:moveTo>
                <a:lnTo>
                  <a:pt x="98878" y="248203"/>
                </a:lnTo>
                <a:lnTo>
                  <a:pt x="93559" y="245133"/>
                </a:lnTo>
                <a:close/>
                <a:moveTo>
                  <a:pt x="115809" y="245133"/>
                </a:moveTo>
                <a:lnTo>
                  <a:pt x="110489" y="248203"/>
                </a:lnTo>
                <a:lnTo>
                  <a:pt x="105170" y="245133"/>
                </a:lnTo>
                <a:close/>
                <a:moveTo>
                  <a:pt x="127450" y="245133"/>
                </a:moveTo>
                <a:lnTo>
                  <a:pt x="122131" y="248203"/>
                </a:lnTo>
                <a:lnTo>
                  <a:pt x="116812" y="245133"/>
                </a:lnTo>
                <a:close/>
                <a:moveTo>
                  <a:pt x="139061" y="245133"/>
                </a:moveTo>
                <a:lnTo>
                  <a:pt x="133742" y="248203"/>
                </a:lnTo>
                <a:lnTo>
                  <a:pt x="128423" y="245133"/>
                </a:lnTo>
                <a:close/>
                <a:moveTo>
                  <a:pt x="150642" y="245133"/>
                </a:moveTo>
                <a:lnTo>
                  <a:pt x="145323" y="248203"/>
                </a:lnTo>
                <a:lnTo>
                  <a:pt x="140004" y="245133"/>
                </a:lnTo>
                <a:close/>
                <a:moveTo>
                  <a:pt x="162284" y="245133"/>
                </a:moveTo>
                <a:lnTo>
                  <a:pt x="156964" y="248203"/>
                </a:lnTo>
                <a:lnTo>
                  <a:pt x="151645" y="245133"/>
                </a:lnTo>
                <a:close/>
                <a:moveTo>
                  <a:pt x="173895" y="245133"/>
                </a:moveTo>
                <a:lnTo>
                  <a:pt x="168575" y="248203"/>
                </a:lnTo>
                <a:lnTo>
                  <a:pt x="163256" y="245133"/>
                </a:lnTo>
                <a:close/>
                <a:moveTo>
                  <a:pt x="185536" y="245133"/>
                </a:moveTo>
                <a:lnTo>
                  <a:pt x="180217" y="248203"/>
                </a:lnTo>
                <a:lnTo>
                  <a:pt x="174898" y="245133"/>
                </a:lnTo>
                <a:close/>
                <a:moveTo>
                  <a:pt x="197147" y="245133"/>
                </a:moveTo>
                <a:lnTo>
                  <a:pt x="191828" y="248203"/>
                </a:lnTo>
                <a:lnTo>
                  <a:pt x="186509" y="245133"/>
                </a:lnTo>
                <a:close/>
                <a:moveTo>
                  <a:pt x="208789" y="245133"/>
                </a:moveTo>
                <a:lnTo>
                  <a:pt x="203470" y="248203"/>
                </a:lnTo>
                <a:lnTo>
                  <a:pt x="198151" y="245133"/>
                </a:lnTo>
                <a:close/>
                <a:moveTo>
                  <a:pt x="220370" y="245133"/>
                </a:moveTo>
                <a:lnTo>
                  <a:pt x="215051" y="248203"/>
                </a:lnTo>
                <a:lnTo>
                  <a:pt x="209731" y="245133"/>
                </a:lnTo>
                <a:close/>
                <a:moveTo>
                  <a:pt x="232011" y="245133"/>
                </a:moveTo>
                <a:lnTo>
                  <a:pt x="226692" y="248203"/>
                </a:lnTo>
                <a:lnTo>
                  <a:pt x="221373" y="245133"/>
                </a:lnTo>
                <a:close/>
                <a:moveTo>
                  <a:pt x="243622" y="245133"/>
                </a:moveTo>
                <a:lnTo>
                  <a:pt x="238303" y="248203"/>
                </a:lnTo>
                <a:lnTo>
                  <a:pt x="232984" y="245133"/>
                </a:lnTo>
                <a:close/>
                <a:moveTo>
                  <a:pt x="255264" y="245133"/>
                </a:moveTo>
                <a:lnTo>
                  <a:pt x="249945" y="248203"/>
                </a:lnTo>
                <a:lnTo>
                  <a:pt x="244626" y="245133"/>
                </a:lnTo>
                <a:close/>
                <a:moveTo>
                  <a:pt x="266875" y="245133"/>
                </a:moveTo>
                <a:lnTo>
                  <a:pt x="261556" y="248203"/>
                </a:lnTo>
                <a:lnTo>
                  <a:pt x="256237" y="245133"/>
                </a:lnTo>
                <a:close/>
                <a:moveTo>
                  <a:pt x="278517" y="245133"/>
                </a:moveTo>
                <a:lnTo>
                  <a:pt x="273198" y="248203"/>
                </a:lnTo>
                <a:lnTo>
                  <a:pt x="267878" y="245133"/>
                </a:lnTo>
                <a:close/>
                <a:moveTo>
                  <a:pt x="11369" y="245376"/>
                </a:moveTo>
                <a:lnTo>
                  <a:pt x="6050" y="254556"/>
                </a:lnTo>
                <a:lnTo>
                  <a:pt x="6050" y="248446"/>
                </a:lnTo>
                <a:lnTo>
                  <a:pt x="11369" y="245376"/>
                </a:lnTo>
                <a:close/>
                <a:moveTo>
                  <a:pt x="22980" y="245376"/>
                </a:moveTo>
                <a:lnTo>
                  <a:pt x="17661" y="254556"/>
                </a:lnTo>
                <a:lnTo>
                  <a:pt x="17661" y="248446"/>
                </a:lnTo>
                <a:lnTo>
                  <a:pt x="22980" y="245376"/>
                </a:lnTo>
                <a:close/>
                <a:moveTo>
                  <a:pt x="34622" y="245376"/>
                </a:moveTo>
                <a:lnTo>
                  <a:pt x="29302" y="254556"/>
                </a:lnTo>
                <a:lnTo>
                  <a:pt x="29302" y="248446"/>
                </a:lnTo>
                <a:lnTo>
                  <a:pt x="34622" y="245376"/>
                </a:lnTo>
                <a:close/>
                <a:moveTo>
                  <a:pt x="46202" y="245376"/>
                </a:moveTo>
                <a:lnTo>
                  <a:pt x="40883" y="254556"/>
                </a:lnTo>
                <a:lnTo>
                  <a:pt x="40883" y="248446"/>
                </a:lnTo>
                <a:lnTo>
                  <a:pt x="46202" y="245376"/>
                </a:lnTo>
                <a:close/>
                <a:moveTo>
                  <a:pt x="57844" y="245376"/>
                </a:moveTo>
                <a:lnTo>
                  <a:pt x="52525" y="254556"/>
                </a:lnTo>
                <a:lnTo>
                  <a:pt x="52525" y="248446"/>
                </a:lnTo>
                <a:lnTo>
                  <a:pt x="57844" y="245376"/>
                </a:lnTo>
                <a:close/>
                <a:moveTo>
                  <a:pt x="69455" y="245376"/>
                </a:moveTo>
                <a:lnTo>
                  <a:pt x="64136" y="254556"/>
                </a:lnTo>
                <a:lnTo>
                  <a:pt x="64136" y="248446"/>
                </a:lnTo>
                <a:lnTo>
                  <a:pt x="69455" y="245376"/>
                </a:lnTo>
                <a:close/>
                <a:moveTo>
                  <a:pt x="81097" y="245376"/>
                </a:moveTo>
                <a:lnTo>
                  <a:pt x="75777" y="254556"/>
                </a:lnTo>
                <a:lnTo>
                  <a:pt x="75777" y="248446"/>
                </a:lnTo>
                <a:lnTo>
                  <a:pt x="81097" y="245376"/>
                </a:lnTo>
                <a:close/>
                <a:moveTo>
                  <a:pt x="92708" y="245376"/>
                </a:moveTo>
                <a:lnTo>
                  <a:pt x="87389" y="254556"/>
                </a:lnTo>
                <a:lnTo>
                  <a:pt x="87389" y="248446"/>
                </a:lnTo>
                <a:lnTo>
                  <a:pt x="92708" y="245376"/>
                </a:lnTo>
                <a:close/>
                <a:moveTo>
                  <a:pt x="104349" y="245376"/>
                </a:moveTo>
                <a:lnTo>
                  <a:pt x="99030" y="254556"/>
                </a:lnTo>
                <a:lnTo>
                  <a:pt x="99030" y="248446"/>
                </a:lnTo>
                <a:lnTo>
                  <a:pt x="104349" y="245376"/>
                </a:lnTo>
                <a:close/>
                <a:moveTo>
                  <a:pt x="115930" y="245376"/>
                </a:moveTo>
                <a:lnTo>
                  <a:pt x="110611" y="254556"/>
                </a:lnTo>
                <a:lnTo>
                  <a:pt x="110611" y="248446"/>
                </a:lnTo>
                <a:lnTo>
                  <a:pt x="115930" y="245376"/>
                </a:lnTo>
                <a:close/>
                <a:moveTo>
                  <a:pt x="127541" y="245376"/>
                </a:moveTo>
                <a:lnTo>
                  <a:pt x="122222" y="254556"/>
                </a:lnTo>
                <a:lnTo>
                  <a:pt x="122222" y="248446"/>
                </a:lnTo>
                <a:lnTo>
                  <a:pt x="127541" y="245376"/>
                </a:lnTo>
                <a:close/>
                <a:moveTo>
                  <a:pt x="139183" y="245376"/>
                </a:moveTo>
                <a:lnTo>
                  <a:pt x="133864" y="254556"/>
                </a:lnTo>
                <a:lnTo>
                  <a:pt x="133864" y="248446"/>
                </a:lnTo>
                <a:lnTo>
                  <a:pt x="139183" y="245376"/>
                </a:lnTo>
                <a:close/>
                <a:moveTo>
                  <a:pt x="150794" y="245376"/>
                </a:moveTo>
                <a:lnTo>
                  <a:pt x="145475" y="254556"/>
                </a:lnTo>
                <a:lnTo>
                  <a:pt x="145475" y="248446"/>
                </a:lnTo>
                <a:lnTo>
                  <a:pt x="150794" y="245376"/>
                </a:lnTo>
                <a:close/>
                <a:moveTo>
                  <a:pt x="162436" y="245376"/>
                </a:moveTo>
                <a:lnTo>
                  <a:pt x="157116" y="254556"/>
                </a:lnTo>
                <a:lnTo>
                  <a:pt x="157116" y="248446"/>
                </a:lnTo>
                <a:lnTo>
                  <a:pt x="162436" y="245376"/>
                </a:lnTo>
                <a:close/>
                <a:moveTo>
                  <a:pt x="174047" y="245376"/>
                </a:moveTo>
                <a:lnTo>
                  <a:pt x="168727" y="254556"/>
                </a:lnTo>
                <a:lnTo>
                  <a:pt x="168727" y="248446"/>
                </a:lnTo>
                <a:lnTo>
                  <a:pt x="174047" y="245376"/>
                </a:lnTo>
                <a:close/>
                <a:moveTo>
                  <a:pt x="185658" y="245376"/>
                </a:moveTo>
                <a:lnTo>
                  <a:pt x="180339" y="254556"/>
                </a:lnTo>
                <a:lnTo>
                  <a:pt x="180339" y="248446"/>
                </a:lnTo>
                <a:lnTo>
                  <a:pt x="185658" y="245376"/>
                </a:lnTo>
                <a:close/>
                <a:moveTo>
                  <a:pt x="197269" y="245376"/>
                </a:moveTo>
                <a:lnTo>
                  <a:pt x="191950" y="254556"/>
                </a:lnTo>
                <a:lnTo>
                  <a:pt x="191950" y="248446"/>
                </a:lnTo>
                <a:lnTo>
                  <a:pt x="197269" y="245376"/>
                </a:lnTo>
                <a:close/>
                <a:moveTo>
                  <a:pt x="208911" y="245376"/>
                </a:moveTo>
                <a:lnTo>
                  <a:pt x="203591" y="254556"/>
                </a:lnTo>
                <a:lnTo>
                  <a:pt x="203591" y="248446"/>
                </a:lnTo>
                <a:lnTo>
                  <a:pt x="208911" y="245376"/>
                </a:lnTo>
                <a:close/>
                <a:moveTo>
                  <a:pt x="220522" y="245376"/>
                </a:moveTo>
                <a:lnTo>
                  <a:pt x="215202" y="254556"/>
                </a:lnTo>
                <a:lnTo>
                  <a:pt x="215202" y="248446"/>
                </a:lnTo>
                <a:lnTo>
                  <a:pt x="220522" y="245376"/>
                </a:lnTo>
                <a:close/>
                <a:moveTo>
                  <a:pt x="232163" y="245376"/>
                </a:moveTo>
                <a:lnTo>
                  <a:pt x="226844" y="254556"/>
                </a:lnTo>
                <a:lnTo>
                  <a:pt x="226844" y="248446"/>
                </a:lnTo>
                <a:lnTo>
                  <a:pt x="232163" y="245376"/>
                </a:lnTo>
                <a:close/>
                <a:moveTo>
                  <a:pt x="243774" y="245376"/>
                </a:moveTo>
                <a:lnTo>
                  <a:pt x="238455" y="254556"/>
                </a:lnTo>
                <a:lnTo>
                  <a:pt x="238455" y="248446"/>
                </a:lnTo>
                <a:lnTo>
                  <a:pt x="243774" y="245376"/>
                </a:lnTo>
                <a:close/>
                <a:moveTo>
                  <a:pt x="255355" y="245376"/>
                </a:moveTo>
                <a:lnTo>
                  <a:pt x="250036" y="254556"/>
                </a:lnTo>
                <a:lnTo>
                  <a:pt x="250036" y="248446"/>
                </a:lnTo>
                <a:lnTo>
                  <a:pt x="255355" y="245376"/>
                </a:lnTo>
                <a:close/>
                <a:moveTo>
                  <a:pt x="266997" y="245376"/>
                </a:moveTo>
                <a:lnTo>
                  <a:pt x="261678" y="254556"/>
                </a:lnTo>
                <a:lnTo>
                  <a:pt x="261678" y="248446"/>
                </a:lnTo>
                <a:lnTo>
                  <a:pt x="266997" y="245376"/>
                </a:lnTo>
                <a:close/>
                <a:moveTo>
                  <a:pt x="278608" y="245376"/>
                </a:moveTo>
                <a:lnTo>
                  <a:pt x="273289" y="254556"/>
                </a:lnTo>
                <a:lnTo>
                  <a:pt x="273289" y="248446"/>
                </a:lnTo>
                <a:lnTo>
                  <a:pt x="278608" y="245376"/>
                </a:lnTo>
                <a:close/>
                <a:moveTo>
                  <a:pt x="457" y="245407"/>
                </a:moveTo>
                <a:lnTo>
                  <a:pt x="5776" y="248446"/>
                </a:lnTo>
                <a:lnTo>
                  <a:pt x="5776" y="254586"/>
                </a:lnTo>
                <a:lnTo>
                  <a:pt x="457" y="245407"/>
                </a:lnTo>
                <a:close/>
                <a:moveTo>
                  <a:pt x="12098" y="245407"/>
                </a:moveTo>
                <a:lnTo>
                  <a:pt x="17418" y="248446"/>
                </a:lnTo>
                <a:lnTo>
                  <a:pt x="17418" y="254586"/>
                </a:lnTo>
                <a:lnTo>
                  <a:pt x="12098" y="245407"/>
                </a:lnTo>
                <a:close/>
                <a:moveTo>
                  <a:pt x="23710" y="245407"/>
                </a:moveTo>
                <a:lnTo>
                  <a:pt x="29029" y="248446"/>
                </a:lnTo>
                <a:lnTo>
                  <a:pt x="29029" y="254586"/>
                </a:lnTo>
                <a:lnTo>
                  <a:pt x="23710" y="245407"/>
                </a:lnTo>
                <a:close/>
                <a:moveTo>
                  <a:pt x="35290" y="245407"/>
                </a:moveTo>
                <a:lnTo>
                  <a:pt x="40610" y="248446"/>
                </a:lnTo>
                <a:lnTo>
                  <a:pt x="40610" y="254586"/>
                </a:lnTo>
                <a:lnTo>
                  <a:pt x="35290" y="245407"/>
                </a:lnTo>
                <a:close/>
                <a:moveTo>
                  <a:pt x="46932" y="245407"/>
                </a:moveTo>
                <a:lnTo>
                  <a:pt x="52251" y="248446"/>
                </a:lnTo>
                <a:lnTo>
                  <a:pt x="52251" y="254586"/>
                </a:lnTo>
                <a:lnTo>
                  <a:pt x="46932" y="245407"/>
                </a:lnTo>
                <a:close/>
                <a:moveTo>
                  <a:pt x="58543" y="245407"/>
                </a:moveTo>
                <a:lnTo>
                  <a:pt x="63862" y="248446"/>
                </a:lnTo>
                <a:lnTo>
                  <a:pt x="63862" y="254586"/>
                </a:lnTo>
                <a:lnTo>
                  <a:pt x="58543" y="245407"/>
                </a:lnTo>
                <a:close/>
                <a:moveTo>
                  <a:pt x="70185" y="245407"/>
                </a:moveTo>
                <a:lnTo>
                  <a:pt x="75504" y="248446"/>
                </a:lnTo>
                <a:lnTo>
                  <a:pt x="75504" y="254586"/>
                </a:lnTo>
                <a:lnTo>
                  <a:pt x="70185" y="245407"/>
                </a:lnTo>
                <a:close/>
                <a:moveTo>
                  <a:pt x="81796" y="245407"/>
                </a:moveTo>
                <a:lnTo>
                  <a:pt x="87115" y="248446"/>
                </a:lnTo>
                <a:lnTo>
                  <a:pt x="87115" y="254586"/>
                </a:lnTo>
                <a:lnTo>
                  <a:pt x="81796" y="245407"/>
                </a:lnTo>
                <a:close/>
                <a:moveTo>
                  <a:pt x="93437" y="245407"/>
                </a:moveTo>
                <a:lnTo>
                  <a:pt x="98757" y="248446"/>
                </a:lnTo>
                <a:lnTo>
                  <a:pt x="98757" y="254586"/>
                </a:lnTo>
                <a:lnTo>
                  <a:pt x="93437" y="245407"/>
                </a:lnTo>
                <a:close/>
                <a:moveTo>
                  <a:pt x="105018" y="245407"/>
                </a:moveTo>
                <a:lnTo>
                  <a:pt x="110337" y="248446"/>
                </a:lnTo>
                <a:lnTo>
                  <a:pt x="110337" y="254586"/>
                </a:lnTo>
                <a:lnTo>
                  <a:pt x="105018" y="245407"/>
                </a:lnTo>
                <a:close/>
                <a:moveTo>
                  <a:pt x="116660" y="245407"/>
                </a:moveTo>
                <a:lnTo>
                  <a:pt x="121979" y="248446"/>
                </a:lnTo>
                <a:lnTo>
                  <a:pt x="121979" y="254586"/>
                </a:lnTo>
                <a:lnTo>
                  <a:pt x="116660" y="245407"/>
                </a:lnTo>
                <a:close/>
                <a:moveTo>
                  <a:pt x="128271" y="245407"/>
                </a:moveTo>
                <a:lnTo>
                  <a:pt x="133590" y="248446"/>
                </a:lnTo>
                <a:lnTo>
                  <a:pt x="133590" y="254586"/>
                </a:lnTo>
                <a:lnTo>
                  <a:pt x="128271" y="245407"/>
                </a:lnTo>
                <a:close/>
                <a:moveTo>
                  <a:pt x="139912" y="245407"/>
                </a:moveTo>
                <a:lnTo>
                  <a:pt x="145232" y="248446"/>
                </a:lnTo>
                <a:lnTo>
                  <a:pt x="145232" y="254586"/>
                </a:lnTo>
                <a:lnTo>
                  <a:pt x="139912" y="245407"/>
                </a:lnTo>
                <a:close/>
                <a:moveTo>
                  <a:pt x="151523" y="245407"/>
                </a:moveTo>
                <a:lnTo>
                  <a:pt x="156843" y="248446"/>
                </a:lnTo>
                <a:lnTo>
                  <a:pt x="156843" y="254586"/>
                </a:lnTo>
                <a:lnTo>
                  <a:pt x="151523" y="245407"/>
                </a:lnTo>
                <a:close/>
                <a:moveTo>
                  <a:pt x="163165" y="245407"/>
                </a:moveTo>
                <a:lnTo>
                  <a:pt x="168484" y="248446"/>
                </a:lnTo>
                <a:lnTo>
                  <a:pt x="168484" y="254586"/>
                </a:lnTo>
                <a:lnTo>
                  <a:pt x="163165" y="245407"/>
                </a:lnTo>
                <a:close/>
                <a:moveTo>
                  <a:pt x="174746" y="245407"/>
                </a:moveTo>
                <a:lnTo>
                  <a:pt x="180065" y="248446"/>
                </a:lnTo>
                <a:lnTo>
                  <a:pt x="180065" y="254586"/>
                </a:lnTo>
                <a:lnTo>
                  <a:pt x="174746" y="245407"/>
                </a:lnTo>
                <a:close/>
                <a:moveTo>
                  <a:pt x="186357" y="245407"/>
                </a:moveTo>
                <a:lnTo>
                  <a:pt x="191676" y="248446"/>
                </a:lnTo>
                <a:lnTo>
                  <a:pt x="191676" y="254586"/>
                </a:lnTo>
                <a:lnTo>
                  <a:pt x="186357" y="245407"/>
                </a:lnTo>
                <a:close/>
                <a:moveTo>
                  <a:pt x="197999" y="245407"/>
                </a:moveTo>
                <a:lnTo>
                  <a:pt x="203318" y="248446"/>
                </a:lnTo>
                <a:lnTo>
                  <a:pt x="203318" y="254586"/>
                </a:lnTo>
                <a:lnTo>
                  <a:pt x="197999" y="245407"/>
                </a:lnTo>
                <a:close/>
                <a:moveTo>
                  <a:pt x="209610" y="245407"/>
                </a:moveTo>
                <a:lnTo>
                  <a:pt x="214929" y="248446"/>
                </a:lnTo>
                <a:lnTo>
                  <a:pt x="214929" y="254586"/>
                </a:lnTo>
                <a:lnTo>
                  <a:pt x="209610" y="245407"/>
                </a:lnTo>
                <a:close/>
                <a:moveTo>
                  <a:pt x="221251" y="245407"/>
                </a:moveTo>
                <a:lnTo>
                  <a:pt x="226570" y="248446"/>
                </a:lnTo>
                <a:lnTo>
                  <a:pt x="226570" y="254586"/>
                </a:lnTo>
                <a:lnTo>
                  <a:pt x="221251" y="245407"/>
                </a:lnTo>
                <a:close/>
                <a:moveTo>
                  <a:pt x="232862" y="245407"/>
                </a:moveTo>
                <a:lnTo>
                  <a:pt x="238182" y="248446"/>
                </a:lnTo>
                <a:lnTo>
                  <a:pt x="238182" y="254586"/>
                </a:lnTo>
                <a:lnTo>
                  <a:pt x="232862" y="245407"/>
                </a:lnTo>
                <a:close/>
                <a:moveTo>
                  <a:pt x="244474" y="245407"/>
                </a:moveTo>
                <a:lnTo>
                  <a:pt x="249793" y="248446"/>
                </a:lnTo>
                <a:lnTo>
                  <a:pt x="249793" y="254586"/>
                </a:lnTo>
                <a:lnTo>
                  <a:pt x="244474" y="245407"/>
                </a:lnTo>
                <a:close/>
                <a:moveTo>
                  <a:pt x="256085" y="245407"/>
                </a:moveTo>
                <a:lnTo>
                  <a:pt x="261404" y="248446"/>
                </a:lnTo>
                <a:lnTo>
                  <a:pt x="261404" y="254586"/>
                </a:lnTo>
                <a:lnTo>
                  <a:pt x="256085" y="245407"/>
                </a:lnTo>
                <a:close/>
                <a:moveTo>
                  <a:pt x="267726" y="245407"/>
                </a:moveTo>
                <a:lnTo>
                  <a:pt x="273046" y="248477"/>
                </a:lnTo>
                <a:lnTo>
                  <a:pt x="273046" y="254647"/>
                </a:lnTo>
                <a:lnTo>
                  <a:pt x="267726" y="245407"/>
                </a:lnTo>
                <a:close/>
                <a:moveTo>
                  <a:pt x="35108" y="245498"/>
                </a:moveTo>
                <a:lnTo>
                  <a:pt x="40427" y="254708"/>
                </a:lnTo>
                <a:lnTo>
                  <a:pt x="40427" y="254708"/>
                </a:lnTo>
                <a:lnTo>
                  <a:pt x="35108" y="251668"/>
                </a:lnTo>
                <a:lnTo>
                  <a:pt x="35108" y="245498"/>
                </a:lnTo>
                <a:close/>
                <a:moveTo>
                  <a:pt x="214" y="245498"/>
                </a:moveTo>
                <a:lnTo>
                  <a:pt x="214" y="251638"/>
                </a:lnTo>
                <a:lnTo>
                  <a:pt x="5563" y="254708"/>
                </a:lnTo>
                <a:lnTo>
                  <a:pt x="5421" y="254461"/>
                </a:lnTo>
                <a:lnTo>
                  <a:pt x="5421" y="254461"/>
                </a:lnTo>
                <a:lnTo>
                  <a:pt x="426" y="251607"/>
                </a:lnTo>
                <a:cubicBezTo>
                  <a:pt x="396" y="251547"/>
                  <a:pt x="335" y="251516"/>
                  <a:pt x="335" y="251486"/>
                </a:cubicBezTo>
                <a:lnTo>
                  <a:pt x="335" y="245656"/>
                </a:lnTo>
                <a:lnTo>
                  <a:pt x="335" y="245656"/>
                </a:lnTo>
                <a:lnTo>
                  <a:pt x="244" y="245498"/>
                </a:lnTo>
                <a:close/>
                <a:moveTo>
                  <a:pt x="11855" y="245498"/>
                </a:moveTo>
                <a:lnTo>
                  <a:pt x="17174" y="254708"/>
                </a:lnTo>
                <a:lnTo>
                  <a:pt x="11855" y="251638"/>
                </a:lnTo>
                <a:lnTo>
                  <a:pt x="11855" y="245498"/>
                </a:lnTo>
                <a:close/>
                <a:moveTo>
                  <a:pt x="23497" y="245498"/>
                </a:moveTo>
                <a:lnTo>
                  <a:pt x="28816" y="254708"/>
                </a:lnTo>
                <a:lnTo>
                  <a:pt x="23497" y="251638"/>
                </a:lnTo>
                <a:lnTo>
                  <a:pt x="23497" y="245498"/>
                </a:lnTo>
                <a:close/>
                <a:moveTo>
                  <a:pt x="46689" y="245498"/>
                </a:moveTo>
                <a:lnTo>
                  <a:pt x="52008" y="254708"/>
                </a:lnTo>
                <a:lnTo>
                  <a:pt x="46689" y="251638"/>
                </a:lnTo>
                <a:lnTo>
                  <a:pt x="46689" y="245498"/>
                </a:lnTo>
                <a:close/>
                <a:moveTo>
                  <a:pt x="58330" y="245498"/>
                </a:moveTo>
                <a:lnTo>
                  <a:pt x="63650" y="254708"/>
                </a:lnTo>
                <a:lnTo>
                  <a:pt x="58330" y="251638"/>
                </a:lnTo>
                <a:lnTo>
                  <a:pt x="58330" y="245498"/>
                </a:lnTo>
                <a:close/>
                <a:moveTo>
                  <a:pt x="69941" y="245498"/>
                </a:moveTo>
                <a:lnTo>
                  <a:pt x="75261" y="254708"/>
                </a:lnTo>
                <a:lnTo>
                  <a:pt x="69941" y="251638"/>
                </a:lnTo>
                <a:lnTo>
                  <a:pt x="69941" y="245498"/>
                </a:lnTo>
                <a:close/>
                <a:moveTo>
                  <a:pt x="81583" y="245498"/>
                </a:moveTo>
                <a:lnTo>
                  <a:pt x="86902" y="254708"/>
                </a:lnTo>
                <a:lnTo>
                  <a:pt x="81583" y="251638"/>
                </a:lnTo>
                <a:lnTo>
                  <a:pt x="81583" y="245498"/>
                </a:lnTo>
                <a:close/>
                <a:moveTo>
                  <a:pt x="93194" y="245498"/>
                </a:moveTo>
                <a:lnTo>
                  <a:pt x="98513" y="254708"/>
                </a:lnTo>
                <a:lnTo>
                  <a:pt x="93194" y="251638"/>
                </a:lnTo>
                <a:lnTo>
                  <a:pt x="93194" y="245498"/>
                </a:lnTo>
                <a:close/>
                <a:moveTo>
                  <a:pt x="104836" y="245498"/>
                </a:moveTo>
                <a:lnTo>
                  <a:pt x="110155" y="254708"/>
                </a:lnTo>
                <a:lnTo>
                  <a:pt x="104836" y="251638"/>
                </a:lnTo>
                <a:lnTo>
                  <a:pt x="104836" y="245498"/>
                </a:lnTo>
                <a:close/>
                <a:moveTo>
                  <a:pt x="116416" y="245498"/>
                </a:moveTo>
                <a:lnTo>
                  <a:pt x="121736" y="254708"/>
                </a:lnTo>
                <a:lnTo>
                  <a:pt x="116416" y="251638"/>
                </a:lnTo>
                <a:lnTo>
                  <a:pt x="116416" y="245498"/>
                </a:lnTo>
                <a:close/>
                <a:moveTo>
                  <a:pt x="128058" y="245498"/>
                </a:moveTo>
                <a:lnTo>
                  <a:pt x="133377" y="254708"/>
                </a:lnTo>
                <a:lnTo>
                  <a:pt x="128058" y="251638"/>
                </a:lnTo>
                <a:lnTo>
                  <a:pt x="128058" y="245498"/>
                </a:lnTo>
                <a:close/>
                <a:moveTo>
                  <a:pt x="139669" y="245498"/>
                </a:moveTo>
                <a:lnTo>
                  <a:pt x="144988" y="254708"/>
                </a:lnTo>
                <a:lnTo>
                  <a:pt x="139669" y="251638"/>
                </a:lnTo>
                <a:lnTo>
                  <a:pt x="139669" y="245498"/>
                </a:lnTo>
                <a:close/>
                <a:moveTo>
                  <a:pt x="151311" y="245498"/>
                </a:moveTo>
                <a:lnTo>
                  <a:pt x="156630" y="254708"/>
                </a:lnTo>
                <a:lnTo>
                  <a:pt x="151311" y="251638"/>
                </a:lnTo>
                <a:lnTo>
                  <a:pt x="151311" y="245498"/>
                </a:lnTo>
                <a:close/>
                <a:moveTo>
                  <a:pt x="162922" y="245498"/>
                </a:moveTo>
                <a:lnTo>
                  <a:pt x="168241" y="254708"/>
                </a:lnTo>
                <a:lnTo>
                  <a:pt x="162922" y="251638"/>
                </a:lnTo>
                <a:lnTo>
                  <a:pt x="162922" y="245498"/>
                </a:lnTo>
                <a:close/>
                <a:moveTo>
                  <a:pt x="174503" y="245498"/>
                </a:moveTo>
                <a:lnTo>
                  <a:pt x="179822" y="254708"/>
                </a:lnTo>
                <a:lnTo>
                  <a:pt x="174503" y="251638"/>
                </a:lnTo>
                <a:lnTo>
                  <a:pt x="174503" y="245498"/>
                </a:lnTo>
                <a:close/>
                <a:moveTo>
                  <a:pt x="186144" y="245498"/>
                </a:moveTo>
                <a:lnTo>
                  <a:pt x="191463" y="254708"/>
                </a:lnTo>
                <a:lnTo>
                  <a:pt x="186144" y="251638"/>
                </a:lnTo>
                <a:lnTo>
                  <a:pt x="186144" y="245498"/>
                </a:lnTo>
                <a:close/>
                <a:moveTo>
                  <a:pt x="197755" y="245498"/>
                </a:moveTo>
                <a:lnTo>
                  <a:pt x="203075" y="254708"/>
                </a:lnTo>
                <a:lnTo>
                  <a:pt x="197755" y="251638"/>
                </a:lnTo>
                <a:lnTo>
                  <a:pt x="197755" y="245498"/>
                </a:lnTo>
                <a:close/>
                <a:moveTo>
                  <a:pt x="209397" y="245498"/>
                </a:moveTo>
                <a:lnTo>
                  <a:pt x="214716" y="254708"/>
                </a:lnTo>
                <a:lnTo>
                  <a:pt x="209397" y="251638"/>
                </a:lnTo>
                <a:lnTo>
                  <a:pt x="209397" y="245498"/>
                </a:lnTo>
                <a:close/>
                <a:moveTo>
                  <a:pt x="221008" y="245498"/>
                </a:moveTo>
                <a:lnTo>
                  <a:pt x="226327" y="254708"/>
                </a:lnTo>
                <a:lnTo>
                  <a:pt x="221008" y="251638"/>
                </a:lnTo>
                <a:lnTo>
                  <a:pt x="221008" y="245498"/>
                </a:lnTo>
                <a:close/>
                <a:moveTo>
                  <a:pt x="232650" y="245498"/>
                </a:moveTo>
                <a:lnTo>
                  <a:pt x="237969" y="254708"/>
                </a:lnTo>
                <a:lnTo>
                  <a:pt x="232650" y="251638"/>
                </a:lnTo>
                <a:lnTo>
                  <a:pt x="232650" y="245498"/>
                </a:lnTo>
                <a:close/>
                <a:moveTo>
                  <a:pt x="244230" y="245498"/>
                </a:moveTo>
                <a:lnTo>
                  <a:pt x="249550" y="254708"/>
                </a:lnTo>
                <a:lnTo>
                  <a:pt x="244230" y="251638"/>
                </a:lnTo>
                <a:lnTo>
                  <a:pt x="244230" y="245498"/>
                </a:lnTo>
                <a:close/>
                <a:moveTo>
                  <a:pt x="255872" y="245498"/>
                </a:moveTo>
                <a:lnTo>
                  <a:pt x="261191" y="254708"/>
                </a:lnTo>
                <a:lnTo>
                  <a:pt x="255872" y="251638"/>
                </a:lnTo>
                <a:lnTo>
                  <a:pt x="255872" y="245498"/>
                </a:lnTo>
                <a:close/>
                <a:moveTo>
                  <a:pt x="267483" y="245498"/>
                </a:moveTo>
                <a:lnTo>
                  <a:pt x="272802" y="254708"/>
                </a:lnTo>
                <a:lnTo>
                  <a:pt x="267483" y="251668"/>
                </a:lnTo>
                <a:lnTo>
                  <a:pt x="267483" y="245498"/>
                </a:lnTo>
                <a:close/>
                <a:moveTo>
                  <a:pt x="278851" y="245559"/>
                </a:moveTo>
                <a:lnTo>
                  <a:pt x="278851" y="251668"/>
                </a:lnTo>
                <a:lnTo>
                  <a:pt x="273532" y="254738"/>
                </a:lnTo>
                <a:lnTo>
                  <a:pt x="273532" y="254738"/>
                </a:lnTo>
                <a:lnTo>
                  <a:pt x="278851" y="245559"/>
                </a:lnTo>
                <a:close/>
                <a:moveTo>
                  <a:pt x="232376" y="245498"/>
                </a:moveTo>
                <a:lnTo>
                  <a:pt x="232376" y="251668"/>
                </a:lnTo>
                <a:lnTo>
                  <a:pt x="227057" y="254738"/>
                </a:lnTo>
                <a:lnTo>
                  <a:pt x="227057" y="254738"/>
                </a:lnTo>
                <a:lnTo>
                  <a:pt x="232376" y="245498"/>
                </a:lnTo>
                <a:close/>
                <a:moveTo>
                  <a:pt x="267210" y="245498"/>
                </a:moveTo>
                <a:lnTo>
                  <a:pt x="267210" y="251668"/>
                </a:lnTo>
                <a:lnTo>
                  <a:pt x="261890" y="254738"/>
                </a:lnTo>
                <a:lnTo>
                  <a:pt x="261890" y="254738"/>
                </a:lnTo>
                <a:lnTo>
                  <a:pt x="267210" y="245498"/>
                </a:lnTo>
                <a:close/>
                <a:moveTo>
                  <a:pt x="11582" y="245498"/>
                </a:moveTo>
                <a:lnTo>
                  <a:pt x="11582" y="251668"/>
                </a:lnTo>
                <a:lnTo>
                  <a:pt x="6262" y="254738"/>
                </a:lnTo>
                <a:lnTo>
                  <a:pt x="11582" y="245498"/>
                </a:lnTo>
                <a:close/>
                <a:moveTo>
                  <a:pt x="23223" y="245498"/>
                </a:moveTo>
                <a:lnTo>
                  <a:pt x="23223" y="251668"/>
                </a:lnTo>
                <a:lnTo>
                  <a:pt x="17904" y="254738"/>
                </a:lnTo>
                <a:lnTo>
                  <a:pt x="23223" y="245498"/>
                </a:lnTo>
                <a:close/>
                <a:moveTo>
                  <a:pt x="34834" y="245498"/>
                </a:moveTo>
                <a:lnTo>
                  <a:pt x="34834" y="251668"/>
                </a:lnTo>
                <a:lnTo>
                  <a:pt x="29515" y="254738"/>
                </a:lnTo>
                <a:lnTo>
                  <a:pt x="34834" y="245498"/>
                </a:lnTo>
                <a:close/>
                <a:moveTo>
                  <a:pt x="46446" y="245498"/>
                </a:moveTo>
                <a:lnTo>
                  <a:pt x="46446" y="251668"/>
                </a:lnTo>
                <a:lnTo>
                  <a:pt x="41126" y="254738"/>
                </a:lnTo>
                <a:lnTo>
                  <a:pt x="46446" y="245498"/>
                </a:lnTo>
                <a:close/>
                <a:moveTo>
                  <a:pt x="58057" y="245498"/>
                </a:moveTo>
                <a:lnTo>
                  <a:pt x="58057" y="251668"/>
                </a:lnTo>
                <a:lnTo>
                  <a:pt x="52737" y="254738"/>
                </a:lnTo>
                <a:lnTo>
                  <a:pt x="58057" y="245498"/>
                </a:lnTo>
                <a:close/>
                <a:moveTo>
                  <a:pt x="69698" y="245498"/>
                </a:moveTo>
                <a:lnTo>
                  <a:pt x="69698" y="251668"/>
                </a:lnTo>
                <a:lnTo>
                  <a:pt x="64379" y="254738"/>
                </a:lnTo>
                <a:lnTo>
                  <a:pt x="69698" y="245498"/>
                </a:lnTo>
                <a:close/>
                <a:moveTo>
                  <a:pt x="81309" y="245498"/>
                </a:moveTo>
                <a:lnTo>
                  <a:pt x="81309" y="251668"/>
                </a:lnTo>
                <a:lnTo>
                  <a:pt x="75990" y="254738"/>
                </a:lnTo>
                <a:lnTo>
                  <a:pt x="81309" y="245498"/>
                </a:lnTo>
                <a:close/>
                <a:moveTo>
                  <a:pt x="92951" y="245498"/>
                </a:moveTo>
                <a:lnTo>
                  <a:pt x="92951" y="251668"/>
                </a:lnTo>
                <a:lnTo>
                  <a:pt x="87632" y="254738"/>
                </a:lnTo>
                <a:lnTo>
                  <a:pt x="92951" y="245498"/>
                </a:lnTo>
                <a:close/>
                <a:moveTo>
                  <a:pt x="104562" y="245498"/>
                </a:moveTo>
                <a:lnTo>
                  <a:pt x="104562" y="251668"/>
                </a:lnTo>
                <a:lnTo>
                  <a:pt x="99243" y="254738"/>
                </a:lnTo>
                <a:lnTo>
                  <a:pt x="104562" y="245498"/>
                </a:lnTo>
                <a:close/>
                <a:moveTo>
                  <a:pt x="116143" y="245498"/>
                </a:moveTo>
                <a:lnTo>
                  <a:pt x="116143" y="251668"/>
                </a:lnTo>
                <a:lnTo>
                  <a:pt x="110824" y="254738"/>
                </a:lnTo>
                <a:lnTo>
                  <a:pt x="116143" y="245498"/>
                </a:lnTo>
                <a:close/>
                <a:moveTo>
                  <a:pt x="127784" y="245498"/>
                </a:moveTo>
                <a:lnTo>
                  <a:pt x="127784" y="251668"/>
                </a:lnTo>
                <a:lnTo>
                  <a:pt x="122465" y="254738"/>
                </a:lnTo>
                <a:lnTo>
                  <a:pt x="127784" y="245498"/>
                </a:lnTo>
                <a:close/>
                <a:moveTo>
                  <a:pt x="139396" y="245498"/>
                </a:moveTo>
                <a:lnTo>
                  <a:pt x="139396" y="251668"/>
                </a:lnTo>
                <a:lnTo>
                  <a:pt x="134076" y="254738"/>
                </a:lnTo>
                <a:lnTo>
                  <a:pt x="139396" y="245498"/>
                </a:lnTo>
                <a:close/>
                <a:moveTo>
                  <a:pt x="151037" y="245498"/>
                </a:moveTo>
                <a:lnTo>
                  <a:pt x="151037" y="251668"/>
                </a:lnTo>
                <a:lnTo>
                  <a:pt x="145718" y="254738"/>
                </a:lnTo>
                <a:lnTo>
                  <a:pt x="151037" y="245498"/>
                </a:lnTo>
                <a:close/>
                <a:moveTo>
                  <a:pt x="162648" y="245498"/>
                </a:moveTo>
                <a:lnTo>
                  <a:pt x="162648" y="251668"/>
                </a:lnTo>
                <a:lnTo>
                  <a:pt x="157329" y="254738"/>
                </a:lnTo>
                <a:lnTo>
                  <a:pt x="162648" y="245498"/>
                </a:lnTo>
                <a:close/>
                <a:moveTo>
                  <a:pt x="174290" y="245498"/>
                </a:moveTo>
                <a:lnTo>
                  <a:pt x="174290" y="251668"/>
                </a:lnTo>
                <a:lnTo>
                  <a:pt x="168971" y="254738"/>
                </a:lnTo>
                <a:lnTo>
                  <a:pt x="174290" y="245498"/>
                </a:lnTo>
                <a:close/>
                <a:moveTo>
                  <a:pt x="185871" y="245559"/>
                </a:moveTo>
                <a:lnTo>
                  <a:pt x="185871" y="251668"/>
                </a:lnTo>
                <a:lnTo>
                  <a:pt x="180551" y="254738"/>
                </a:lnTo>
                <a:lnTo>
                  <a:pt x="185871" y="245559"/>
                </a:lnTo>
                <a:close/>
                <a:moveTo>
                  <a:pt x="197512" y="245498"/>
                </a:moveTo>
                <a:lnTo>
                  <a:pt x="197512" y="251668"/>
                </a:lnTo>
                <a:lnTo>
                  <a:pt x="192193" y="254738"/>
                </a:lnTo>
                <a:lnTo>
                  <a:pt x="197512" y="245498"/>
                </a:lnTo>
                <a:close/>
                <a:moveTo>
                  <a:pt x="209123" y="245498"/>
                </a:moveTo>
                <a:lnTo>
                  <a:pt x="209123" y="251668"/>
                </a:lnTo>
                <a:lnTo>
                  <a:pt x="203804" y="254738"/>
                </a:lnTo>
                <a:lnTo>
                  <a:pt x="209123" y="245498"/>
                </a:lnTo>
                <a:close/>
                <a:moveTo>
                  <a:pt x="220765" y="245498"/>
                </a:moveTo>
                <a:lnTo>
                  <a:pt x="220765" y="251668"/>
                </a:lnTo>
                <a:lnTo>
                  <a:pt x="215446" y="254738"/>
                </a:lnTo>
                <a:lnTo>
                  <a:pt x="220765" y="245498"/>
                </a:lnTo>
                <a:close/>
                <a:moveTo>
                  <a:pt x="243957" y="245498"/>
                </a:moveTo>
                <a:lnTo>
                  <a:pt x="243957" y="251668"/>
                </a:lnTo>
                <a:lnTo>
                  <a:pt x="238638" y="254738"/>
                </a:lnTo>
                <a:lnTo>
                  <a:pt x="243957" y="245498"/>
                </a:lnTo>
                <a:close/>
                <a:moveTo>
                  <a:pt x="255598" y="245498"/>
                </a:moveTo>
                <a:lnTo>
                  <a:pt x="255598" y="251668"/>
                </a:lnTo>
                <a:lnTo>
                  <a:pt x="250279" y="254738"/>
                </a:lnTo>
                <a:lnTo>
                  <a:pt x="255598" y="245498"/>
                </a:lnTo>
                <a:close/>
                <a:moveTo>
                  <a:pt x="11703" y="251911"/>
                </a:moveTo>
                <a:lnTo>
                  <a:pt x="17023" y="254981"/>
                </a:lnTo>
                <a:lnTo>
                  <a:pt x="6384" y="254981"/>
                </a:lnTo>
                <a:lnTo>
                  <a:pt x="11703" y="251911"/>
                </a:lnTo>
                <a:close/>
                <a:moveTo>
                  <a:pt x="23345" y="251911"/>
                </a:moveTo>
                <a:lnTo>
                  <a:pt x="28664" y="254981"/>
                </a:lnTo>
                <a:lnTo>
                  <a:pt x="18026" y="254981"/>
                </a:lnTo>
                <a:lnTo>
                  <a:pt x="23345" y="251911"/>
                </a:lnTo>
                <a:close/>
                <a:moveTo>
                  <a:pt x="34956" y="251911"/>
                </a:moveTo>
                <a:lnTo>
                  <a:pt x="40275" y="254981"/>
                </a:lnTo>
                <a:lnTo>
                  <a:pt x="29637" y="254981"/>
                </a:lnTo>
                <a:lnTo>
                  <a:pt x="34956" y="251911"/>
                </a:lnTo>
                <a:close/>
                <a:moveTo>
                  <a:pt x="46598" y="251911"/>
                </a:moveTo>
                <a:lnTo>
                  <a:pt x="51886" y="254981"/>
                </a:lnTo>
                <a:lnTo>
                  <a:pt x="41248" y="254981"/>
                </a:lnTo>
                <a:lnTo>
                  <a:pt x="46598" y="251911"/>
                </a:lnTo>
                <a:close/>
                <a:moveTo>
                  <a:pt x="58209" y="251911"/>
                </a:moveTo>
                <a:lnTo>
                  <a:pt x="63528" y="254981"/>
                </a:lnTo>
                <a:lnTo>
                  <a:pt x="52889" y="254981"/>
                </a:lnTo>
                <a:lnTo>
                  <a:pt x="58209" y="251911"/>
                </a:lnTo>
                <a:close/>
                <a:moveTo>
                  <a:pt x="69850" y="251911"/>
                </a:moveTo>
                <a:lnTo>
                  <a:pt x="75169" y="254981"/>
                </a:lnTo>
                <a:lnTo>
                  <a:pt x="64531" y="254981"/>
                </a:lnTo>
                <a:lnTo>
                  <a:pt x="69850" y="251911"/>
                </a:lnTo>
                <a:close/>
                <a:moveTo>
                  <a:pt x="81431" y="251911"/>
                </a:moveTo>
                <a:lnTo>
                  <a:pt x="86750" y="254981"/>
                </a:lnTo>
                <a:lnTo>
                  <a:pt x="76112" y="254981"/>
                </a:lnTo>
                <a:lnTo>
                  <a:pt x="81431" y="251911"/>
                </a:lnTo>
                <a:close/>
                <a:moveTo>
                  <a:pt x="93042" y="251911"/>
                </a:moveTo>
                <a:lnTo>
                  <a:pt x="98361" y="254981"/>
                </a:lnTo>
                <a:lnTo>
                  <a:pt x="87723" y="254981"/>
                </a:lnTo>
                <a:lnTo>
                  <a:pt x="93042" y="251911"/>
                </a:lnTo>
                <a:close/>
                <a:moveTo>
                  <a:pt x="104684" y="251911"/>
                </a:moveTo>
                <a:lnTo>
                  <a:pt x="110003" y="254981"/>
                </a:lnTo>
                <a:lnTo>
                  <a:pt x="99364" y="254981"/>
                </a:lnTo>
                <a:lnTo>
                  <a:pt x="104684" y="251911"/>
                </a:lnTo>
                <a:close/>
                <a:moveTo>
                  <a:pt x="116295" y="251911"/>
                </a:moveTo>
                <a:lnTo>
                  <a:pt x="121614" y="254981"/>
                </a:lnTo>
                <a:lnTo>
                  <a:pt x="110976" y="254981"/>
                </a:lnTo>
                <a:lnTo>
                  <a:pt x="116295" y="251911"/>
                </a:lnTo>
                <a:close/>
                <a:moveTo>
                  <a:pt x="127936" y="251911"/>
                </a:moveTo>
                <a:lnTo>
                  <a:pt x="133256" y="254981"/>
                </a:lnTo>
                <a:lnTo>
                  <a:pt x="122617" y="254981"/>
                </a:lnTo>
                <a:lnTo>
                  <a:pt x="127936" y="251911"/>
                </a:lnTo>
                <a:close/>
                <a:moveTo>
                  <a:pt x="139548" y="251911"/>
                </a:moveTo>
                <a:lnTo>
                  <a:pt x="144867" y="254981"/>
                </a:lnTo>
                <a:lnTo>
                  <a:pt x="134228" y="254981"/>
                </a:lnTo>
                <a:lnTo>
                  <a:pt x="139548" y="251911"/>
                </a:lnTo>
                <a:close/>
                <a:moveTo>
                  <a:pt x="151159" y="251911"/>
                </a:moveTo>
                <a:lnTo>
                  <a:pt x="156478" y="254981"/>
                </a:lnTo>
                <a:lnTo>
                  <a:pt x="145840" y="254981"/>
                </a:lnTo>
                <a:lnTo>
                  <a:pt x="151159" y="251911"/>
                </a:lnTo>
                <a:close/>
                <a:moveTo>
                  <a:pt x="162770" y="251911"/>
                </a:moveTo>
                <a:lnTo>
                  <a:pt x="168089" y="254981"/>
                </a:lnTo>
                <a:lnTo>
                  <a:pt x="157451" y="254981"/>
                </a:lnTo>
                <a:lnTo>
                  <a:pt x="162770" y="251911"/>
                </a:lnTo>
                <a:close/>
                <a:moveTo>
                  <a:pt x="174411" y="251911"/>
                </a:moveTo>
                <a:lnTo>
                  <a:pt x="179731" y="254981"/>
                </a:lnTo>
                <a:lnTo>
                  <a:pt x="169092" y="254981"/>
                </a:lnTo>
                <a:lnTo>
                  <a:pt x="174411" y="251911"/>
                </a:lnTo>
                <a:close/>
                <a:moveTo>
                  <a:pt x="186023" y="251911"/>
                </a:moveTo>
                <a:lnTo>
                  <a:pt x="191342" y="254981"/>
                </a:lnTo>
                <a:lnTo>
                  <a:pt x="180703" y="254981"/>
                </a:lnTo>
                <a:lnTo>
                  <a:pt x="186023" y="251911"/>
                </a:lnTo>
                <a:close/>
                <a:moveTo>
                  <a:pt x="197634" y="251911"/>
                </a:moveTo>
                <a:lnTo>
                  <a:pt x="202953" y="254981"/>
                </a:lnTo>
                <a:lnTo>
                  <a:pt x="192315" y="254981"/>
                </a:lnTo>
                <a:lnTo>
                  <a:pt x="197634" y="251911"/>
                </a:lnTo>
                <a:close/>
                <a:moveTo>
                  <a:pt x="209245" y="251911"/>
                </a:moveTo>
                <a:lnTo>
                  <a:pt x="214564" y="254981"/>
                </a:lnTo>
                <a:lnTo>
                  <a:pt x="203926" y="254981"/>
                </a:lnTo>
                <a:lnTo>
                  <a:pt x="209245" y="251911"/>
                </a:lnTo>
                <a:close/>
                <a:moveTo>
                  <a:pt x="220856" y="251911"/>
                </a:moveTo>
                <a:lnTo>
                  <a:pt x="226175" y="254981"/>
                </a:lnTo>
                <a:lnTo>
                  <a:pt x="215537" y="254981"/>
                </a:lnTo>
                <a:lnTo>
                  <a:pt x="220856" y="251911"/>
                </a:lnTo>
                <a:close/>
                <a:moveTo>
                  <a:pt x="232498" y="251911"/>
                </a:moveTo>
                <a:lnTo>
                  <a:pt x="237817" y="254981"/>
                </a:lnTo>
                <a:lnTo>
                  <a:pt x="227178" y="254981"/>
                </a:lnTo>
                <a:lnTo>
                  <a:pt x="232498" y="251911"/>
                </a:lnTo>
                <a:close/>
                <a:moveTo>
                  <a:pt x="244109" y="251911"/>
                </a:moveTo>
                <a:lnTo>
                  <a:pt x="249428" y="254981"/>
                </a:lnTo>
                <a:lnTo>
                  <a:pt x="238790" y="254981"/>
                </a:lnTo>
                <a:lnTo>
                  <a:pt x="244109" y="251911"/>
                </a:lnTo>
                <a:close/>
                <a:moveTo>
                  <a:pt x="255750" y="251911"/>
                </a:moveTo>
                <a:lnTo>
                  <a:pt x="261070" y="254981"/>
                </a:lnTo>
                <a:lnTo>
                  <a:pt x="250431" y="254981"/>
                </a:lnTo>
                <a:lnTo>
                  <a:pt x="255750" y="251911"/>
                </a:lnTo>
                <a:close/>
                <a:moveTo>
                  <a:pt x="267362" y="251911"/>
                </a:moveTo>
                <a:lnTo>
                  <a:pt x="272681" y="254981"/>
                </a:lnTo>
                <a:lnTo>
                  <a:pt x="262042" y="254981"/>
                </a:lnTo>
                <a:lnTo>
                  <a:pt x="267362" y="251911"/>
                </a:lnTo>
                <a:close/>
                <a:moveTo>
                  <a:pt x="279003" y="251911"/>
                </a:moveTo>
                <a:lnTo>
                  <a:pt x="284322" y="254981"/>
                </a:lnTo>
                <a:lnTo>
                  <a:pt x="273684" y="254981"/>
                </a:lnTo>
                <a:lnTo>
                  <a:pt x="279003" y="251911"/>
                </a:lnTo>
                <a:close/>
                <a:moveTo>
                  <a:pt x="284292" y="255194"/>
                </a:moveTo>
                <a:lnTo>
                  <a:pt x="278973" y="258294"/>
                </a:lnTo>
                <a:lnTo>
                  <a:pt x="273653" y="255194"/>
                </a:lnTo>
                <a:close/>
                <a:moveTo>
                  <a:pt x="17023" y="255255"/>
                </a:moveTo>
                <a:lnTo>
                  <a:pt x="11703" y="258325"/>
                </a:lnTo>
                <a:lnTo>
                  <a:pt x="6384" y="255255"/>
                </a:lnTo>
                <a:close/>
                <a:moveTo>
                  <a:pt x="28664" y="255255"/>
                </a:moveTo>
                <a:lnTo>
                  <a:pt x="23345" y="258325"/>
                </a:lnTo>
                <a:lnTo>
                  <a:pt x="18026" y="255255"/>
                </a:lnTo>
                <a:close/>
                <a:moveTo>
                  <a:pt x="40275" y="255255"/>
                </a:moveTo>
                <a:lnTo>
                  <a:pt x="34956" y="258325"/>
                </a:lnTo>
                <a:lnTo>
                  <a:pt x="29637" y="255255"/>
                </a:lnTo>
                <a:close/>
                <a:moveTo>
                  <a:pt x="51886" y="255255"/>
                </a:moveTo>
                <a:lnTo>
                  <a:pt x="46567" y="258325"/>
                </a:lnTo>
                <a:lnTo>
                  <a:pt x="41248" y="255255"/>
                </a:lnTo>
                <a:close/>
                <a:moveTo>
                  <a:pt x="63528" y="255255"/>
                </a:moveTo>
                <a:lnTo>
                  <a:pt x="58209" y="258325"/>
                </a:lnTo>
                <a:lnTo>
                  <a:pt x="52889" y="255255"/>
                </a:lnTo>
                <a:close/>
                <a:moveTo>
                  <a:pt x="75109" y="255255"/>
                </a:moveTo>
                <a:lnTo>
                  <a:pt x="69789" y="258325"/>
                </a:lnTo>
                <a:lnTo>
                  <a:pt x="64470" y="255255"/>
                </a:lnTo>
                <a:close/>
                <a:moveTo>
                  <a:pt x="86750" y="255255"/>
                </a:moveTo>
                <a:lnTo>
                  <a:pt x="81431" y="258325"/>
                </a:lnTo>
                <a:lnTo>
                  <a:pt x="76112" y="255255"/>
                </a:lnTo>
                <a:close/>
                <a:moveTo>
                  <a:pt x="98361" y="255255"/>
                </a:moveTo>
                <a:lnTo>
                  <a:pt x="93042" y="258325"/>
                </a:lnTo>
                <a:lnTo>
                  <a:pt x="87723" y="255255"/>
                </a:lnTo>
                <a:close/>
                <a:moveTo>
                  <a:pt x="110003" y="255255"/>
                </a:moveTo>
                <a:lnTo>
                  <a:pt x="104684" y="258325"/>
                </a:lnTo>
                <a:lnTo>
                  <a:pt x="99364" y="255255"/>
                </a:lnTo>
                <a:close/>
                <a:moveTo>
                  <a:pt x="121614" y="255255"/>
                </a:moveTo>
                <a:lnTo>
                  <a:pt x="116295" y="258325"/>
                </a:lnTo>
                <a:lnTo>
                  <a:pt x="110976" y="255255"/>
                </a:lnTo>
                <a:close/>
                <a:moveTo>
                  <a:pt x="133256" y="255255"/>
                </a:moveTo>
                <a:lnTo>
                  <a:pt x="127936" y="258325"/>
                </a:lnTo>
                <a:lnTo>
                  <a:pt x="122617" y="255255"/>
                </a:lnTo>
                <a:close/>
                <a:moveTo>
                  <a:pt x="144836" y="255255"/>
                </a:moveTo>
                <a:lnTo>
                  <a:pt x="139517" y="258325"/>
                </a:lnTo>
                <a:lnTo>
                  <a:pt x="134198" y="255255"/>
                </a:lnTo>
                <a:close/>
                <a:moveTo>
                  <a:pt x="156478" y="255255"/>
                </a:moveTo>
                <a:lnTo>
                  <a:pt x="151159" y="258325"/>
                </a:lnTo>
                <a:lnTo>
                  <a:pt x="145840" y="255255"/>
                </a:lnTo>
                <a:close/>
                <a:moveTo>
                  <a:pt x="168089" y="255255"/>
                </a:moveTo>
                <a:lnTo>
                  <a:pt x="162770" y="258325"/>
                </a:lnTo>
                <a:lnTo>
                  <a:pt x="157451" y="255255"/>
                </a:lnTo>
                <a:close/>
                <a:moveTo>
                  <a:pt x="179731" y="255255"/>
                </a:moveTo>
                <a:lnTo>
                  <a:pt x="174411" y="258325"/>
                </a:lnTo>
                <a:lnTo>
                  <a:pt x="169092" y="255255"/>
                </a:lnTo>
                <a:close/>
                <a:moveTo>
                  <a:pt x="191342" y="255255"/>
                </a:moveTo>
                <a:lnTo>
                  <a:pt x="186023" y="258325"/>
                </a:lnTo>
                <a:lnTo>
                  <a:pt x="180703" y="255255"/>
                </a:lnTo>
                <a:close/>
                <a:moveTo>
                  <a:pt x="202953" y="255255"/>
                </a:moveTo>
                <a:lnTo>
                  <a:pt x="197634" y="258325"/>
                </a:lnTo>
                <a:lnTo>
                  <a:pt x="192315" y="255255"/>
                </a:lnTo>
                <a:close/>
                <a:moveTo>
                  <a:pt x="214564" y="255255"/>
                </a:moveTo>
                <a:lnTo>
                  <a:pt x="209245" y="258325"/>
                </a:lnTo>
                <a:lnTo>
                  <a:pt x="203926" y="255255"/>
                </a:lnTo>
                <a:close/>
                <a:moveTo>
                  <a:pt x="226175" y="255255"/>
                </a:moveTo>
                <a:lnTo>
                  <a:pt x="220856" y="258325"/>
                </a:lnTo>
                <a:lnTo>
                  <a:pt x="215537" y="255255"/>
                </a:lnTo>
                <a:close/>
                <a:moveTo>
                  <a:pt x="237817" y="255255"/>
                </a:moveTo>
                <a:lnTo>
                  <a:pt x="232498" y="258325"/>
                </a:lnTo>
                <a:lnTo>
                  <a:pt x="227178" y="255255"/>
                </a:lnTo>
                <a:close/>
                <a:moveTo>
                  <a:pt x="249428" y="255255"/>
                </a:moveTo>
                <a:lnTo>
                  <a:pt x="244109" y="258325"/>
                </a:lnTo>
                <a:lnTo>
                  <a:pt x="238790" y="255255"/>
                </a:lnTo>
                <a:close/>
                <a:moveTo>
                  <a:pt x="261070" y="255255"/>
                </a:moveTo>
                <a:lnTo>
                  <a:pt x="255750" y="258325"/>
                </a:lnTo>
                <a:lnTo>
                  <a:pt x="250431" y="255255"/>
                </a:lnTo>
                <a:close/>
                <a:moveTo>
                  <a:pt x="272681" y="255255"/>
                </a:moveTo>
                <a:lnTo>
                  <a:pt x="267362" y="258325"/>
                </a:lnTo>
                <a:lnTo>
                  <a:pt x="262042" y="255255"/>
                </a:lnTo>
                <a:close/>
                <a:moveTo>
                  <a:pt x="17174" y="255437"/>
                </a:moveTo>
                <a:lnTo>
                  <a:pt x="11855" y="264617"/>
                </a:lnTo>
                <a:lnTo>
                  <a:pt x="11855" y="258507"/>
                </a:lnTo>
                <a:lnTo>
                  <a:pt x="17174" y="255437"/>
                </a:lnTo>
                <a:close/>
                <a:moveTo>
                  <a:pt x="28816" y="255437"/>
                </a:moveTo>
                <a:lnTo>
                  <a:pt x="23497" y="264617"/>
                </a:lnTo>
                <a:lnTo>
                  <a:pt x="23497" y="258507"/>
                </a:lnTo>
                <a:lnTo>
                  <a:pt x="28816" y="255437"/>
                </a:lnTo>
                <a:close/>
                <a:moveTo>
                  <a:pt x="40427" y="255437"/>
                </a:moveTo>
                <a:lnTo>
                  <a:pt x="35108" y="264617"/>
                </a:lnTo>
                <a:lnTo>
                  <a:pt x="35108" y="258507"/>
                </a:lnTo>
                <a:lnTo>
                  <a:pt x="40427" y="255437"/>
                </a:lnTo>
                <a:close/>
                <a:moveTo>
                  <a:pt x="52008" y="255437"/>
                </a:moveTo>
                <a:lnTo>
                  <a:pt x="46689" y="264617"/>
                </a:lnTo>
                <a:lnTo>
                  <a:pt x="46689" y="258507"/>
                </a:lnTo>
                <a:lnTo>
                  <a:pt x="52008" y="255437"/>
                </a:lnTo>
                <a:close/>
                <a:moveTo>
                  <a:pt x="63650" y="255437"/>
                </a:moveTo>
                <a:lnTo>
                  <a:pt x="58330" y="264617"/>
                </a:lnTo>
                <a:lnTo>
                  <a:pt x="58330" y="258507"/>
                </a:lnTo>
                <a:lnTo>
                  <a:pt x="63650" y="255437"/>
                </a:lnTo>
                <a:close/>
                <a:moveTo>
                  <a:pt x="75261" y="255437"/>
                </a:moveTo>
                <a:lnTo>
                  <a:pt x="69941" y="264617"/>
                </a:lnTo>
                <a:lnTo>
                  <a:pt x="69941" y="258507"/>
                </a:lnTo>
                <a:lnTo>
                  <a:pt x="75261" y="255437"/>
                </a:lnTo>
                <a:close/>
                <a:moveTo>
                  <a:pt x="86902" y="255437"/>
                </a:moveTo>
                <a:lnTo>
                  <a:pt x="81583" y="264617"/>
                </a:lnTo>
                <a:lnTo>
                  <a:pt x="81583" y="258507"/>
                </a:lnTo>
                <a:lnTo>
                  <a:pt x="86902" y="255437"/>
                </a:lnTo>
                <a:close/>
                <a:moveTo>
                  <a:pt x="98513" y="255437"/>
                </a:moveTo>
                <a:lnTo>
                  <a:pt x="93194" y="264617"/>
                </a:lnTo>
                <a:lnTo>
                  <a:pt x="93194" y="258507"/>
                </a:lnTo>
                <a:lnTo>
                  <a:pt x="98513" y="255437"/>
                </a:lnTo>
                <a:close/>
                <a:moveTo>
                  <a:pt x="110155" y="255437"/>
                </a:moveTo>
                <a:lnTo>
                  <a:pt x="104836" y="264617"/>
                </a:lnTo>
                <a:lnTo>
                  <a:pt x="104836" y="258507"/>
                </a:lnTo>
                <a:lnTo>
                  <a:pt x="110155" y="255437"/>
                </a:lnTo>
                <a:close/>
                <a:moveTo>
                  <a:pt x="121736" y="255437"/>
                </a:moveTo>
                <a:lnTo>
                  <a:pt x="116416" y="264617"/>
                </a:lnTo>
                <a:lnTo>
                  <a:pt x="116416" y="258507"/>
                </a:lnTo>
                <a:lnTo>
                  <a:pt x="121736" y="255437"/>
                </a:lnTo>
                <a:close/>
                <a:moveTo>
                  <a:pt x="133377" y="255437"/>
                </a:moveTo>
                <a:lnTo>
                  <a:pt x="128058" y="264617"/>
                </a:lnTo>
                <a:lnTo>
                  <a:pt x="128058" y="258507"/>
                </a:lnTo>
                <a:lnTo>
                  <a:pt x="133377" y="255437"/>
                </a:lnTo>
                <a:close/>
                <a:moveTo>
                  <a:pt x="144988" y="255437"/>
                </a:moveTo>
                <a:lnTo>
                  <a:pt x="139669" y="264617"/>
                </a:lnTo>
                <a:lnTo>
                  <a:pt x="139669" y="258507"/>
                </a:lnTo>
                <a:lnTo>
                  <a:pt x="144988" y="255437"/>
                </a:lnTo>
                <a:close/>
                <a:moveTo>
                  <a:pt x="156630" y="255437"/>
                </a:moveTo>
                <a:lnTo>
                  <a:pt x="151311" y="264617"/>
                </a:lnTo>
                <a:lnTo>
                  <a:pt x="151311" y="258507"/>
                </a:lnTo>
                <a:lnTo>
                  <a:pt x="156630" y="255437"/>
                </a:lnTo>
                <a:close/>
                <a:moveTo>
                  <a:pt x="168241" y="255437"/>
                </a:moveTo>
                <a:lnTo>
                  <a:pt x="162922" y="264617"/>
                </a:lnTo>
                <a:lnTo>
                  <a:pt x="162922" y="258507"/>
                </a:lnTo>
                <a:lnTo>
                  <a:pt x="168241" y="255437"/>
                </a:lnTo>
                <a:close/>
                <a:moveTo>
                  <a:pt x="179822" y="255437"/>
                </a:moveTo>
                <a:lnTo>
                  <a:pt x="174503" y="264617"/>
                </a:lnTo>
                <a:lnTo>
                  <a:pt x="174503" y="258507"/>
                </a:lnTo>
                <a:lnTo>
                  <a:pt x="179822" y="255437"/>
                </a:lnTo>
                <a:close/>
                <a:moveTo>
                  <a:pt x="191463" y="255437"/>
                </a:moveTo>
                <a:lnTo>
                  <a:pt x="186144" y="264617"/>
                </a:lnTo>
                <a:lnTo>
                  <a:pt x="186144" y="258507"/>
                </a:lnTo>
                <a:lnTo>
                  <a:pt x="191463" y="255437"/>
                </a:lnTo>
                <a:close/>
                <a:moveTo>
                  <a:pt x="203075" y="255437"/>
                </a:moveTo>
                <a:lnTo>
                  <a:pt x="197755" y="264617"/>
                </a:lnTo>
                <a:lnTo>
                  <a:pt x="197755" y="258507"/>
                </a:lnTo>
                <a:lnTo>
                  <a:pt x="203075" y="255437"/>
                </a:lnTo>
                <a:close/>
                <a:moveTo>
                  <a:pt x="214716" y="255437"/>
                </a:moveTo>
                <a:lnTo>
                  <a:pt x="209397" y="264617"/>
                </a:lnTo>
                <a:lnTo>
                  <a:pt x="209397" y="258507"/>
                </a:lnTo>
                <a:lnTo>
                  <a:pt x="214716" y="255437"/>
                </a:lnTo>
                <a:close/>
                <a:moveTo>
                  <a:pt x="226327" y="255437"/>
                </a:moveTo>
                <a:lnTo>
                  <a:pt x="221008" y="264617"/>
                </a:lnTo>
                <a:lnTo>
                  <a:pt x="221008" y="258507"/>
                </a:lnTo>
                <a:lnTo>
                  <a:pt x="226327" y="255437"/>
                </a:lnTo>
                <a:close/>
                <a:moveTo>
                  <a:pt x="237969" y="255437"/>
                </a:moveTo>
                <a:lnTo>
                  <a:pt x="232650" y="264617"/>
                </a:lnTo>
                <a:lnTo>
                  <a:pt x="232650" y="258507"/>
                </a:lnTo>
                <a:lnTo>
                  <a:pt x="237969" y="255437"/>
                </a:lnTo>
                <a:close/>
                <a:moveTo>
                  <a:pt x="249550" y="255437"/>
                </a:moveTo>
                <a:lnTo>
                  <a:pt x="244230" y="264617"/>
                </a:lnTo>
                <a:lnTo>
                  <a:pt x="244230" y="258507"/>
                </a:lnTo>
                <a:lnTo>
                  <a:pt x="249550" y="255437"/>
                </a:lnTo>
                <a:close/>
                <a:moveTo>
                  <a:pt x="261191" y="255437"/>
                </a:moveTo>
                <a:lnTo>
                  <a:pt x="255872" y="264617"/>
                </a:lnTo>
                <a:lnTo>
                  <a:pt x="255872" y="258507"/>
                </a:lnTo>
                <a:lnTo>
                  <a:pt x="261191" y="255437"/>
                </a:lnTo>
                <a:close/>
                <a:moveTo>
                  <a:pt x="272802" y="255437"/>
                </a:moveTo>
                <a:lnTo>
                  <a:pt x="267483" y="264617"/>
                </a:lnTo>
                <a:lnTo>
                  <a:pt x="267483" y="258507"/>
                </a:lnTo>
                <a:lnTo>
                  <a:pt x="272802" y="255437"/>
                </a:lnTo>
                <a:close/>
                <a:moveTo>
                  <a:pt x="284444" y="255437"/>
                </a:moveTo>
                <a:lnTo>
                  <a:pt x="279125" y="264617"/>
                </a:lnTo>
                <a:lnTo>
                  <a:pt x="279125" y="258507"/>
                </a:lnTo>
                <a:lnTo>
                  <a:pt x="284444" y="255437"/>
                </a:lnTo>
                <a:close/>
                <a:moveTo>
                  <a:pt x="6262" y="255468"/>
                </a:moveTo>
                <a:lnTo>
                  <a:pt x="11582" y="258507"/>
                </a:lnTo>
                <a:lnTo>
                  <a:pt x="11582" y="264677"/>
                </a:lnTo>
                <a:lnTo>
                  <a:pt x="6262" y="255468"/>
                </a:lnTo>
                <a:close/>
                <a:moveTo>
                  <a:pt x="17904" y="255468"/>
                </a:moveTo>
                <a:lnTo>
                  <a:pt x="23223" y="258507"/>
                </a:lnTo>
                <a:lnTo>
                  <a:pt x="23223" y="264677"/>
                </a:lnTo>
                <a:lnTo>
                  <a:pt x="17904" y="255468"/>
                </a:lnTo>
                <a:close/>
                <a:moveTo>
                  <a:pt x="29515" y="255468"/>
                </a:moveTo>
                <a:lnTo>
                  <a:pt x="34834" y="258507"/>
                </a:lnTo>
                <a:lnTo>
                  <a:pt x="34834" y="264677"/>
                </a:lnTo>
                <a:lnTo>
                  <a:pt x="29515" y="255468"/>
                </a:lnTo>
                <a:close/>
                <a:moveTo>
                  <a:pt x="41126" y="255468"/>
                </a:moveTo>
                <a:lnTo>
                  <a:pt x="46446" y="258507"/>
                </a:lnTo>
                <a:lnTo>
                  <a:pt x="46446" y="264677"/>
                </a:lnTo>
                <a:lnTo>
                  <a:pt x="41126" y="255468"/>
                </a:lnTo>
                <a:close/>
                <a:moveTo>
                  <a:pt x="52737" y="255468"/>
                </a:moveTo>
                <a:lnTo>
                  <a:pt x="58057" y="258507"/>
                </a:lnTo>
                <a:lnTo>
                  <a:pt x="58057" y="264677"/>
                </a:lnTo>
                <a:lnTo>
                  <a:pt x="52737" y="255468"/>
                </a:lnTo>
                <a:close/>
                <a:moveTo>
                  <a:pt x="64379" y="255468"/>
                </a:moveTo>
                <a:lnTo>
                  <a:pt x="69698" y="258507"/>
                </a:lnTo>
                <a:lnTo>
                  <a:pt x="69698" y="264677"/>
                </a:lnTo>
                <a:lnTo>
                  <a:pt x="64379" y="255468"/>
                </a:lnTo>
                <a:close/>
                <a:moveTo>
                  <a:pt x="75990" y="255468"/>
                </a:moveTo>
                <a:lnTo>
                  <a:pt x="81309" y="258507"/>
                </a:lnTo>
                <a:lnTo>
                  <a:pt x="81309" y="264677"/>
                </a:lnTo>
                <a:lnTo>
                  <a:pt x="75990" y="255468"/>
                </a:lnTo>
                <a:close/>
                <a:moveTo>
                  <a:pt x="87632" y="255468"/>
                </a:moveTo>
                <a:lnTo>
                  <a:pt x="92951" y="258507"/>
                </a:lnTo>
                <a:lnTo>
                  <a:pt x="92951" y="264677"/>
                </a:lnTo>
                <a:lnTo>
                  <a:pt x="87632" y="255468"/>
                </a:lnTo>
                <a:close/>
                <a:moveTo>
                  <a:pt x="99243" y="255468"/>
                </a:moveTo>
                <a:lnTo>
                  <a:pt x="104562" y="258507"/>
                </a:lnTo>
                <a:lnTo>
                  <a:pt x="104562" y="264677"/>
                </a:lnTo>
                <a:lnTo>
                  <a:pt x="99243" y="255468"/>
                </a:lnTo>
                <a:close/>
                <a:moveTo>
                  <a:pt x="110824" y="255468"/>
                </a:moveTo>
                <a:lnTo>
                  <a:pt x="116143" y="258507"/>
                </a:lnTo>
                <a:lnTo>
                  <a:pt x="116143" y="264677"/>
                </a:lnTo>
                <a:lnTo>
                  <a:pt x="110824" y="255468"/>
                </a:lnTo>
                <a:close/>
                <a:moveTo>
                  <a:pt x="122465" y="255468"/>
                </a:moveTo>
                <a:lnTo>
                  <a:pt x="127784" y="258507"/>
                </a:lnTo>
                <a:lnTo>
                  <a:pt x="127784" y="264677"/>
                </a:lnTo>
                <a:lnTo>
                  <a:pt x="122465" y="255468"/>
                </a:lnTo>
                <a:close/>
                <a:moveTo>
                  <a:pt x="134076" y="255468"/>
                </a:moveTo>
                <a:lnTo>
                  <a:pt x="139396" y="258507"/>
                </a:lnTo>
                <a:lnTo>
                  <a:pt x="139396" y="264677"/>
                </a:lnTo>
                <a:lnTo>
                  <a:pt x="134076" y="255468"/>
                </a:lnTo>
                <a:close/>
                <a:moveTo>
                  <a:pt x="145718" y="255468"/>
                </a:moveTo>
                <a:lnTo>
                  <a:pt x="151037" y="258507"/>
                </a:lnTo>
                <a:lnTo>
                  <a:pt x="151037" y="264677"/>
                </a:lnTo>
                <a:lnTo>
                  <a:pt x="145718" y="255468"/>
                </a:lnTo>
                <a:close/>
                <a:moveTo>
                  <a:pt x="157329" y="255468"/>
                </a:moveTo>
                <a:lnTo>
                  <a:pt x="162648" y="258507"/>
                </a:lnTo>
                <a:lnTo>
                  <a:pt x="162648" y="264677"/>
                </a:lnTo>
                <a:lnTo>
                  <a:pt x="157329" y="255468"/>
                </a:lnTo>
                <a:close/>
                <a:moveTo>
                  <a:pt x="168971" y="255468"/>
                </a:moveTo>
                <a:lnTo>
                  <a:pt x="174290" y="258507"/>
                </a:lnTo>
                <a:lnTo>
                  <a:pt x="174290" y="264677"/>
                </a:lnTo>
                <a:lnTo>
                  <a:pt x="168971" y="255468"/>
                </a:lnTo>
                <a:close/>
                <a:moveTo>
                  <a:pt x="180551" y="255468"/>
                </a:moveTo>
                <a:lnTo>
                  <a:pt x="185871" y="258507"/>
                </a:lnTo>
                <a:lnTo>
                  <a:pt x="185871" y="264677"/>
                </a:lnTo>
                <a:lnTo>
                  <a:pt x="180551" y="255468"/>
                </a:lnTo>
                <a:close/>
                <a:moveTo>
                  <a:pt x="192193" y="255468"/>
                </a:moveTo>
                <a:lnTo>
                  <a:pt x="197512" y="258507"/>
                </a:lnTo>
                <a:lnTo>
                  <a:pt x="197512" y="264677"/>
                </a:lnTo>
                <a:lnTo>
                  <a:pt x="192193" y="255468"/>
                </a:lnTo>
                <a:close/>
                <a:moveTo>
                  <a:pt x="203804" y="255468"/>
                </a:moveTo>
                <a:lnTo>
                  <a:pt x="209123" y="258507"/>
                </a:lnTo>
                <a:lnTo>
                  <a:pt x="209123" y="264677"/>
                </a:lnTo>
                <a:lnTo>
                  <a:pt x="203804" y="255468"/>
                </a:lnTo>
                <a:close/>
                <a:moveTo>
                  <a:pt x="215446" y="255468"/>
                </a:moveTo>
                <a:lnTo>
                  <a:pt x="220765" y="258507"/>
                </a:lnTo>
                <a:lnTo>
                  <a:pt x="220765" y="264677"/>
                </a:lnTo>
                <a:lnTo>
                  <a:pt x="215446" y="255468"/>
                </a:lnTo>
                <a:close/>
                <a:moveTo>
                  <a:pt x="227057" y="255468"/>
                </a:moveTo>
                <a:lnTo>
                  <a:pt x="232376" y="258507"/>
                </a:lnTo>
                <a:lnTo>
                  <a:pt x="232376" y="264677"/>
                </a:lnTo>
                <a:lnTo>
                  <a:pt x="227057" y="255468"/>
                </a:lnTo>
                <a:close/>
                <a:moveTo>
                  <a:pt x="243941" y="264650"/>
                </a:moveTo>
                <a:lnTo>
                  <a:pt x="243957" y="264677"/>
                </a:lnTo>
                <a:lnTo>
                  <a:pt x="243957" y="264659"/>
                </a:lnTo>
                <a:lnTo>
                  <a:pt x="243957" y="264659"/>
                </a:lnTo>
                <a:lnTo>
                  <a:pt x="243941" y="264650"/>
                </a:lnTo>
                <a:close/>
                <a:moveTo>
                  <a:pt x="255584" y="264653"/>
                </a:moveTo>
                <a:lnTo>
                  <a:pt x="255598" y="264677"/>
                </a:lnTo>
                <a:lnTo>
                  <a:pt x="255598" y="264661"/>
                </a:lnTo>
                <a:lnTo>
                  <a:pt x="255598" y="264661"/>
                </a:lnTo>
                <a:lnTo>
                  <a:pt x="255584" y="264653"/>
                </a:lnTo>
                <a:close/>
                <a:moveTo>
                  <a:pt x="267194" y="264650"/>
                </a:moveTo>
                <a:lnTo>
                  <a:pt x="267210" y="264677"/>
                </a:lnTo>
                <a:lnTo>
                  <a:pt x="267210" y="264659"/>
                </a:lnTo>
                <a:lnTo>
                  <a:pt x="267194" y="264650"/>
                </a:lnTo>
                <a:close/>
                <a:moveTo>
                  <a:pt x="278837" y="264653"/>
                </a:moveTo>
                <a:lnTo>
                  <a:pt x="278851" y="264677"/>
                </a:lnTo>
                <a:lnTo>
                  <a:pt x="278851" y="264661"/>
                </a:lnTo>
                <a:lnTo>
                  <a:pt x="278851" y="264661"/>
                </a:lnTo>
                <a:lnTo>
                  <a:pt x="278837" y="264653"/>
                </a:lnTo>
                <a:close/>
                <a:moveTo>
                  <a:pt x="52798" y="261699"/>
                </a:moveTo>
                <a:lnTo>
                  <a:pt x="52662" y="261778"/>
                </a:lnTo>
                <a:lnTo>
                  <a:pt x="52662" y="261778"/>
                </a:lnTo>
                <a:lnTo>
                  <a:pt x="57844" y="264769"/>
                </a:lnTo>
                <a:lnTo>
                  <a:pt x="57844" y="264769"/>
                </a:lnTo>
                <a:lnTo>
                  <a:pt x="57705" y="264528"/>
                </a:lnTo>
                <a:lnTo>
                  <a:pt x="57705" y="264528"/>
                </a:lnTo>
                <a:lnTo>
                  <a:pt x="57705" y="264528"/>
                </a:lnTo>
                <a:lnTo>
                  <a:pt x="57705" y="264528"/>
                </a:lnTo>
                <a:lnTo>
                  <a:pt x="57705" y="264528"/>
                </a:lnTo>
                <a:lnTo>
                  <a:pt x="52798" y="261699"/>
                </a:lnTo>
                <a:close/>
                <a:moveTo>
                  <a:pt x="6050" y="255589"/>
                </a:moveTo>
                <a:lnTo>
                  <a:pt x="6050" y="261699"/>
                </a:lnTo>
                <a:lnTo>
                  <a:pt x="11369" y="264769"/>
                </a:lnTo>
                <a:lnTo>
                  <a:pt x="11245" y="264556"/>
                </a:lnTo>
                <a:lnTo>
                  <a:pt x="11245" y="264556"/>
                </a:lnTo>
                <a:lnTo>
                  <a:pt x="6232" y="261668"/>
                </a:lnTo>
                <a:cubicBezTo>
                  <a:pt x="6202" y="261638"/>
                  <a:pt x="6171" y="261577"/>
                  <a:pt x="6171" y="261547"/>
                </a:cubicBezTo>
                <a:lnTo>
                  <a:pt x="6171" y="255799"/>
                </a:lnTo>
                <a:lnTo>
                  <a:pt x="6171" y="255799"/>
                </a:lnTo>
                <a:lnTo>
                  <a:pt x="6050" y="255589"/>
                </a:lnTo>
                <a:close/>
                <a:moveTo>
                  <a:pt x="17934" y="261699"/>
                </a:moveTo>
                <a:lnTo>
                  <a:pt x="17798" y="261778"/>
                </a:lnTo>
                <a:lnTo>
                  <a:pt x="17798" y="261778"/>
                </a:lnTo>
                <a:lnTo>
                  <a:pt x="22980" y="264769"/>
                </a:lnTo>
                <a:lnTo>
                  <a:pt x="22841" y="264528"/>
                </a:lnTo>
                <a:lnTo>
                  <a:pt x="22841" y="264528"/>
                </a:lnTo>
                <a:lnTo>
                  <a:pt x="22841" y="264528"/>
                </a:lnTo>
                <a:lnTo>
                  <a:pt x="22841" y="264528"/>
                </a:lnTo>
                <a:lnTo>
                  <a:pt x="22841" y="264528"/>
                </a:lnTo>
                <a:lnTo>
                  <a:pt x="22841" y="264528"/>
                </a:lnTo>
                <a:lnTo>
                  <a:pt x="17934" y="261699"/>
                </a:lnTo>
                <a:close/>
                <a:moveTo>
                  <a:pt x="29576" y="261699"/>
                </a:moveTo>
                <a:lnTo>
                  <a:pt x="29439" y="261778"/>
                </a:lnTo>
                <a:lnTo>
                  <a:pt x="29439" y="261778"/>
                </a:lnTo>
                <a:lnTo>
                  <a:pt x="34622" y="264769"/>
                </a:lnTo>
                <a:lnTo>
                  <a:pt x="34495" y="264551"/>
                </a:lnTo>
                <a:lnTo>
                  <a:pt x="34495" y="264551"/>
                </a:lnTo>
                <a:lnTo>
                  <a:pt x="29576" y="261699"/>
                </a:lnTo>
                <a:close/>
                <a:moveTo>
                  <a:pt x="41187" y="261699"/>
                </a:moveTo>
                <a:lnTo>
                  <a:pt x="41035" y="261786"/>
                </a:lnTo>
                <a:lnTo>
                  <a:pt x="41035" y="261786"/>
                </a:lnTo>
                <a:lnTo>
                  <a:pt x="46202" y="264769"/>
                </a:lnTo>
                <a:lnTo>
                  <a:pt x="46048" y="264502"/>
                </a:lnTo>
                <a:lnTo>
                  <a:pt x="46048" y="264502"/>
                </a:lnTo>
                <a:lnTo>
                  <a:pt x="41187" y="261699"/>
                </a:lnTo>
                <a:close/>
                <a:moveTo>
                  <a:pt x="64440" y="261699"/>
                </a:moveTo>
                <a:lnTo>
                  <a:pt x="64288" y="261786"/>
                </a:lnTo>
                <a:lnTo>
                  <a:pt x="64288" y="261786"/>
                </a:lnTo>
                <a:lnTo>
                  <a:pt x="69455" y="264769"/>
                </a:lnTo>
                <a:lnTo>
                  <a:pt x="69301" y="264502"/>
                </a:lnTo>
                <a:lnTo>
                  <a:pt x="69301" y="264502"/>
                </a:lnTo>
                <a:lnTo>
                  <a:pt x="64440" y="261699"/>
                </a:lnTo>
                <a:close/>
                <a:moveTo>
                  <a:pt x="76051" y="261699"/>
                </a:moveTo>
                <a:lnTo>
                  <a:pt x="75914" y="261778"/>
                </a:lnTo>
                <a:lnTo>
                  <a:pt x="75914" y="261778"/>
                </a:lnTo>
                <a:lnTo>
                  <a:pt x="81097" y="264769"/>
                </a:lnTo>
                <a:lnTo>
                  <a:pt x="80957" y="264528"/>
                </a:lnTo>
                <a:lnTo>
                  <a:pt x="76051" y="261699"/>
                </a:lnTo>
                <a:close/>
                <a:moveTo>
                  <a:pt x="87693" y="261699"/>
                </a:moveTo>
                <a:lnTo>
                  <a:pt x="87540" y="261786"/>
                </a:lnTo>
                <a:lnTo>
                  <a:pt x="87540" y="261786"/>
                </a:lnTo>
                <a:lnTo>
                  <a:pt x="92708" y="264769"/>
                </a:lnTo>
                <a:lnTo>
                  <a:pt x="92553" y="264502"/>
                </a:lnTo>
                <a:lnTo>
                  <a:pt x="92553" y="264502"/>
                </a:lnTo>
                <a:lnTo>
                  <a:pt x="87693" y="261699"/>
                </a:lnTo>
                <a:close/>
                <a:moveTo>
                  <a:pt x="99304" y="261699"/>
                </a:moveTo>
                <a:lnTo>
                  <a:pt x="99167" y="261778"/>
                </a:lnTo>
                <a:lnTo>
                  <a:pt x="99167" y="261778"/>
                </a:lnTo>
                <a:lnTo>
                  <a:pt x="104349" y="264769"/>
                </a:lnTo>
                <a:lnTo>
                  <a:pt x="104210" y="264528"/>
                </a:lnTo>
                <a:lnTo>
                  <a:pt x="99304" y="261699"/>
                </a:lnTo>
                <a:close/>
                <a:moveTo>
                  <a:pt x="110945" y="261699"/>
                </a:moveTo>
                <a:lnTo>
                  <a:pt x="110778" y="261795"/>
                </a:lnTo>
                <a:lnTo>
                  <a:pt x="115930" y="264769"/>
                </a:lnTo>
                <a:lnTo>
                  <a:pt x="115760" y="264476"/>
                </a:lnTo>
                <a:lnTo>
                  <a:pt x="115760" y="264476"/>
                </a:lnTo>
                <a:lnTo>
                  <a:pt x="110945" y="261699"/>
                </a:lnTo>
                <a:close/>
                <a:moveTo>
                  <a:pt x="122587" y="261699"/>
                </a:moveTo>
                <a:lnTo>
                  <a:pt x="122404" y="261804"/>
                </a:lnTo>
                <a:lnTo>
                  <a:pt x="122404" y="261804"/>
                </a:lnTo>
                <a:lnTo>
                  <a:pt x="127541" y="264769"/>
                </a:lnTo>
                <a:lnTo>
                  <a:pt x="127369" y="264471"/>
                </a:lnTo>
                <a:lnTo>
                  <a:pt x="127369" y="264471"/>
                </a:lnTo>
                <a:lnTo>
                  <a:pt x="122587" y="261699"/>
                </a:lnTo>
                <a:close/>
                <a:moveTo>
                  <a:pt x="134198" y="261699"/>
                </a:moveTo>
                <a:lnTo>
                  <a:pt x="134031" y="261795"/>
                </a:lnTo>
                <a:lnTo>
                  <a:pt x="139183" y="264769"/>
                </a:lnTo>
                <a:lnTo>
                  <a:pt x="139013" y="264476"/>
                </a:lnTo>
                <a:lnTo>
                  <a:pt x="139013" y="264476"/>
                </a:lnTo>
                <a:lnTo>
                  <a:pt x="134198" y="261699"/>
                </a:lnTo>
                <a:close/>
                <a:moveTo>
                  <a:pt x="145840" y="261699"/>
                </a:moveTo>
                <a:lnTo>
                  <a:pt x="145657" y="261804"/>
                </a:lnTo>
                <a:lnTo>
                  <a:pt x="145657" y="261804"/>
                </a:lnTo>
                <a:lnTo>
                  <a:pt x="150794" y="264769"/>
                </a:lnTo>
                <a:lnTo>
                  <a:pt x="150622" y="264471"/>
                </a:lnTo>
                <a:lnTo>
                  <a:pt x="150622" y="264471"/>
                </a:lnTo>
                <a:lnTo>
                  <a:pt x="145840" y="261699"/>
                </a:lnTo>
                <a:close/>
                <a:moveTo>
                  <a:pt x="157451" y="261699"/>
                </a:moveTo>
                <a:lnTo>
                  <a:pt x="157283" y="261795"/>
                </a:lnTo>
                <a:lnTo>
                  <a:pt x="157283" y="261795"/>
                </a:lnTo>
                <a:lnTo>
                  <a:pt x="162436" y="264769"/>
                </a:lnTo>
                <a:lnTo>
                  <a:pt x="162266" y="264476"/>
                </a:lnTo>
                <a:lnTo>
                  <a:pt x="162266" y="264476"/>
                </a:lnTo>
                <a:lnTo>
                  <a:pt x="157451" y="261699"/>
                </a:lnTo>
                <a:close/>
                <a:moveTo>
                  <a:pt x="169092" y="261699"/>
                </a:moveTo>
                <a:lnTo>
                  <a:pt x="168910" y="261804"/>
                </a:lnTo>
                <a:lnTo>
                  <a:pt x="168910" y="261804"/>
                </a:lnTo>
                <a:lnTo>
                  <a:pt x="174047" y="264769"/>
                </a:lnTo>
                <a:lnTo>
                  <a:pt x="173874" y="264471"/>
                </a:lnTo>
                <a:lnTo>
                  <a:pt x="169092" y="261699"/>
                </a:lnTo>
                <a:close/>
                <a:moveTo>
                  <a:pt x="180703" y="261699"/>
                </a:moveTo>
                <a:lnTo>
                  <a:pt x="180521" y="261804"/>
                </a:lnTo>
                <a:lnTo>
                  <a:pt x="180521" y="261804"/>
                </a:lnTo>
                <a:lnTo>
                  <a:pt x="185658" y="264769"/>
                </a:lnTo>
                <a:lnTo>
                  <a:pt x="185473" y="264449"/>
                </a:lnTo>
                <a:lnTo>
                  <a:pt x="185473" y="264449"/>
                </a:lnTo>
                <a:lnTo>
                  <a:pt x="180703" y="261699"/>
                </a:lnTo>
                <a:close/>
                <a:moveTo>
                  <a:pt x="192345" y="261699"/>
                </a:moveTo>
                <a:lnTo>
                  <a:pt x="192147" y="261813"/>
                </a:lnTo>
                <a:lnTo>
                  <a:pt x="192147" y="261813"/>
                </a:lnTo>
                <a:lnTo>
                  <a:pt x="197269" y="264769"/>
                </a:lnTo>
                <a:lnTo>
                  <a:pt x="197081" y="264445"/>
                </a:lnTo>
                <a:lnTo>
                  <a:pt x="197081" y="264445"/>
                </a:lnTo>
                <a:lnTo>
                  <a:pt x="192345" y="261699"/>
                </a:lnTo>
                <a:close/>
                <a:moveTo>
                  <a:pt x="203956" y="261699"/>
                </a:moveTo>
                <a:lnTo>
                  <a:pt x="203774" y="261804"/>
                </a:lnTo>
                <a:lnTo>
                  <a:pt x="203774" y="261804"/>
                </a:lnTo>
                <a:lnTo>
                  <a:pt x="208911" y="264769"/>
                </a:lnTo>
                <a:lnTo>
                  <a:pt x="208726" y="264449"/>
                </a:lnTo>
                <a:lnTo>
                  <a:pt x="208726" y="264449"/>
                </a:lnTo>
                <a:lnTo>
                  <a:pt x="203956" y="261699"/>
                </a:lnTo>
                <a:close/>
                <a:moveTo>
                  <a:pt x="215598" y="261699"/>
                </a:moveTo>
                <a:lnTo>
                  <a:pt x="215400" y="261813"/>
                </a:lnTo>
                <a:lnTo>
                  <a:pt x="215400" y="261813"/>
                </a:lnTo>
                <a:lnTo>
                  <a:pt x="220522" y="264769"/>
                </a:lnTo>
                <a:lnTo>
                  <a:pt x="220334" y="264445"/>
                </a:lnTo>
                <a:lnTo>
                  <a:pt x="220334" y="264445"/>
                </a:lnTo>
                <a:lnTo>
                  <a:pt x="215598" y="261699"/>
                </a:lnTo>
                <a:close/>
                <a:moveTo>
                  <a:pt x="227209" y="261699"/>
                </a:moveTo>
                <a:lnTo>
                  <a:pt x="227026" y="261804"/>
                </a:lnTo>
                <a:lnTo>
                  <a:pt x="227026" y="261804"/>
                </a:lnTo>
                <a:lnTo>
                  <a:pt x="232163" y="264769"/>
                </a:lnTo>
                <a:lnTo>
                  <a:pt x="231978" y="264449"/>
                </a:lnTo>
                <a:lnTo>
                  <a:pt x="231978" y="264449"/>
                </a:lnTo>
                <a:lnTo>
                  <a:pt x="227209" y="261699"/>
                </a:lnTo>
                <a:close/>
                <a:moveTo>
                  <a:pt x="238850" y="261699"/>
                </a:moveTo>
                <a:lnTo>
                  <a:pt x="238653" y="261813"/>
                </a:lnTo>
                <a:lnTo>
                  <a:pt x="238653" y="261813"/>
                </a:lnTo>
                <a:lnTo>
                  <a:pt x="243774" y="264769"/>
                </a:lnTo>
                <a:lnTo>
                  <a:pt x="243587" y="264445"/>
                </a:lnTo>
                <a:lnTo>
                  <a:pt x="243587" y="264445"/>
                </a:lnTo>
                <a:lnTo>
                  <a:pt x="238850" y="261699"/>
                </a:lnTo>
                <a:close/>
                <a:moveTo>
                  <a:pt x="250462" y="261699"/>
                </a:moveTo>
                <a:lnTo>
                  <a:pt x="250249" y="261821"/>
                </a:lnTo>
                <a:lnTo>
                  <a:pt x="250249" y="261821"/>
                </a:lnTo>
                <a:lnTo>
                  <a:pt x="255355" y="264769"/>
                </a:lnTo>
                <a:lnTo>
                  <a:pt x="255140" y="264397"/>
                </a:lnTo>
                <a:lnTo>
                  <a:pt x="255140" y="264397"/>
                </a:lnTo>
                <a:lnTo>
                  <a:pt x="250462" y="261699"/>
                </a:lnTo>
                <a:close/>
                <a:moveTo>
                  <a:pt x="262103" y="261699"/>
                </a:moveTo>
                <a:lnTo>
                  <a:pt x="261890" y="261821"/>
                </a:lnTo>
                <a:lnTo>
                  <a:pt x="261890" y="261821"/>
                </a:lnTo>
                <a:lnTo>
                  <a:pt x="266997" y="264769"/>
                </a:lnTo>
                <a:lnTo>
                  <a:pt x="266794" y="264418"/>
                </a:lnTo>
                <a:lnTo>
                  <a:pt x="266794" y="264418"/>
                </a:lnTo>
                <a:lnTo>
                  <a:pt x="262103" y="261699"/>
                </a:lnTo>
                <a:close/>
                <a:moveTo>
                  <a:pt x="273714" y="261699"/>
                </a:moveTo>
                <a:lnTo>
                  <a:pt x="273501" y="261821"/>
                </a:lnTo>
                <a:lnTo>
                  <a:pt x="273501" y="261821"/>
                </a:lnTo>
                <a:lnTo>
                  <a:pt x="278608" y="264769"/>
                </a:lnTo>
                <a:lnTo>
                  <a:pt x="278392" y="264397"/>
                </a:lnTo>
                <a:lnTo>
                  <a:pt x="278392" y="264397"/>
                </a:lnTo>
                <a:lnTo>
                  <a:pt x="273714" y="261699"/>
                </a:lnTo>
                <a:close/>
                <a:moveTo>
                  <a:pt x="284657" y="255589"/>
                </a:moveTo>
                <a:lnTo>
                  <a:pt x="284657" y="261729"/>
                </a:lnTo>
                <a:lnTo>
                  <a:pt x="279337" y="264769"/>
                </a:lnTo>
                <a:lnTo>
                  <a:pt x="284657" y="255589"/>
                </a:lnTo>
                <a:close/>
                <a:moveTo>
                  <a:pt x="17418" y="255589"/>
                </a:moveTo>
                <a:lnTo>
                  <a:pt x="17418" y="261729"/>
                </a:lnTo>
                <a:lnTo>
                  <a:pt x="12098" y="264829"/>
                </a:lnTo>
                <a:lnTo>
                  <a:pt x="17418" y="255589"/>
                </a:lnTo>
                <a:close/>
                <a:moveTo>
                  <a:pt x="29029" y="255589"/>
                </a:moveTo>
                <a:lnTo>
                  <a:pt x="29029" y="261729"/>
                </a:lnTo>
                <a:lnTo>
                  <a:pt x="23710" y="264829"/>
                </a:lnTo>
                <a:lnTo>
                  <a:pt x="29029" y="255589"/>
                </a:lnTo>
                <a:close/>
                <a:moveTo>
                  <a:pt x="40610" y="255589"/>
                </a:moveTo>
                <a:lnTo>
                  <a:pt x="40610" y="261729"/>
                </a:lnTo>
                <a:lnTo>
                  <a:pt x="35290" y="264829"/>
                </a:lnTo>
                <a:lnTo>
                  <a:pt x="40610" y="255589"/>
                </a:lnTo>
                <a:close/>
                <a:moveTo>
                  <a:pt x="52251" y="255589"/>
                </a:moveTo>
                <a:lnTo>
                  <a:pt x="52251" y="261729"/>
                </a:lnTo>
                <a:lnTo>
                  <a:pt x="46932" y="264829"/>
                </a:lnTo>
                <a:lnTo>
                  <a:pt x="52251" y="255589"/>
                </a:lnTo>
                <a:close/>
                <a:moveTo>
                  <a:pt x="63862" y="255589"/>
                </a:moveTo>
                <a:lnTo>
                  <a:pt x="63862" y="261729"/>
                </a:lnTo>
                <a:lnTo>
                  <a:pt x="58543" y="264829"/>
                </a:lnTo>
                <a:lnTo>
                  <a:pt x="63862" y="255589"/>
                </a:lnTo>
                <a:close/>
                <a:moveTo>
                  <a:pt x="75504" y="255589"/>
                </a:moveTo>
                <a:lnTo>
                  <a:pt x="75504" y="261729"/>
                </a:lnTo>
                <a:lnTo>
                  <a:pt x="70185" y="264829"/>
                </a:lnTo>
                <a:lnTo>
                  <a:pt x="75504" y="255589"/>
                </a:lnTo>
                <a:close/>
                <a:moveTo>
                  <a:pt x="87115" y="255589"/>
                </a:moveTo>
                <a:lnTo>
                  <a:pt x="87115" y="261729"/>
                </a:lnTo>
                <a:lnTo>
                  <a:pt x="81796" y="264829"/>
                </a:lnTo>
                <a:lnTo>
                  <a:pt x="87115" y="255589"/>
                </a:lnTo>
                <a:close/>
                <a:moveTo>
                  <a:pt x="98757" y="255589"/>
                </a:moveTo>
                <a:lnTo>
                  <a:pt x="98757" y="261729"/>
                </a:lnTo>
                <a:lnTo>
                  <a:pt x="93437" y="264829"/>
                </a:lnTo>
                <a:lnTo>
                  <a:pt x="98757" y="255589"/>
                </a:lnTo>
                <a:close/>
                <a:moveTo>
                  <a:pt x="110337" y="255589"/>
                </a:moveTo>
                <a:lnTo>
                  <a:pt x="110337" y="261729"/>
                </a:lnTo>
                <a:lnTo>
                  <a:pt x="105018" y="264829"/>
                </a:lnTo>
                <a:lnTo>
                  <a:pt x="110337" y="255589"/>
                </a:lnTo>
                <a:close/>
                <a:moveTo>
                  <a:pt x="121979" y="255589"/>
                </a:moveTo>
                <a:lnTo>
                  <a:pt x="121979" y="261729"/>
                </a:lnTo>
                <a:lnTo>
                  <a:pt x="116660" y="264829"/>
                </a:lnTo>
                <a:lnTo>
                  <a:pt x="121979" y="255589"/>
                </a:lnTo>
                <a:close/>
                <a:moveTo>
                  <a:pt x="133590" y="255589"/>
                </a:moveTo>
                <a:lnTo>
                  <a:pt x="133590" y="261729"/>
                </a:lnTo>
                <a:lnTo>
                  <a:pt x="128271" y="264829"/>
                </a:lnTo>
                <a:lnTo>
                  <a:pt x="133590" y="255589"/>
                </a:lnTo>
                <a:close/>
                <a:moveTo>
                  <a:pt x="145232" y="255589"/>
                </a:moveTo>
                <a:lnTo>
                  <a:pt x="145232" y="261729"/>
                </a:lnTo>
                <a:lnTo>
                  <a:pt x="139912" y="264829"/>
                </a:lnTo>
                <a:lnTo>
                  <a:pt x="145232" y="255589"/>
                </a:lnTo>
                <a:close/>
                <a:moveTo>
                  <a:pt x="156843" y="255589"/>
                </a:moveTo>
                <a:lnTo>
                  <a:pt x="156843" y="261729"/>
                </a:lnTo>
                <a:lnTo>
                  <a:pt x="151523" y="264829"/>
                </a:lnTo>
                <a:lnTo>
                  <a:pt x="156843" y="255589"/>
                </a:lnTo>
                <a:close/>
                <a:moveTo>
                  <a:pt x="168484" y="255589"/>
                </a:moveTo>
                <a:lnTo>
                  <a:pt x="168484" y="261729"/>
                </a:lnTo>
                <a:lnTo>
                  <a:pt x="163165" y="264829"/>
                </a:lnTo>
                <a:lnTo>
                  <a:pt x="168484" y="255589"/>
                </a:lnTo>
                <a:close/>
                <a:moveTo>
                  <a:pt x="180065" y="255589"/>
                </a:moveTo>
                <a:lnTo>
                  <a:pt x="180065" y="261729"/>
                </a:lnTo>
                <a:lnTo>
                  <a:pt x="174746" y="264829"/>
                </a:lnTo>
                <a:lnTo>
                  <a:pt x="180065" y="255589"/>
                </a:lnTo>
                <a:close/>
                <a:moveTo>
                  <a:pt x="191676" y="255589"/>
                </a:moveTo>
                <a:lnTo>
                  <a:pt x="191676" y="261729"/>
                </a:lnTo>
                <a:lnTo>
                  <a:pt x="186357" y="264829"/>
                </a:lnTo>
                <a:lnTo>
                  <a:pt x="191676" y="255589"/>
                </a:lnTo>
                <a:close/>
                <a:moveTo>
                  <a:pt x="203318" y="255589"/>
                </a:moveTo>
                <a:lnTo>
                  <a:pt x="203318" y="261729"/>
                </a:lnTo>
                <a:lnTo>
                  <a:pt x="197999" y="264829"/>
                </a:lnTo>
                <a:lnTo>
                  <a:pt x="203318" y="255589"/>
                </a:lnTo>
                <a:close/>
                <a:moveTo>
                  <a:pt x="214929" y="255589"/>
                </a:moveTo>
                <a:lnTo>
                  <a:pt x="214929" y="261729"/>
                </a:lnTo>
                <a:lnTo>
                  <a:pt x="209610" y="264829"/>
                </a:lnTo>
                <a:lnTo>
                  <a:pt x="214929" y="255589"/>
                </a:lnTo>
                <a:close/>
                <a:moveTo>
                  <a:pt x="226570" y="255589"/>
                </a:moveTo>
                <a:lnTo>
                  <a:pt x="226570" y="261729"/>
                </a:lnTo>
                <a:lnTo>
                  <a:pt x="221251" y="264829"/>
                </a:lnTo>
                <a:lnTo>
                  <a:pt x="226570" y="255589"/>
                </a:lnTo>
                <a:close/>
                <a:moveTo>
                  <a:pt x="238182" y="255589"/>
                </a:moveTo>
                <a:lnTo>
                  <a:pt x="238182" y="261729"/>
                </a:lnTo>
                <a:lnTo>
                  <a:pt x="232862" y="264829"/>
                </a:lnTo>
                <a:lnTo>
                  <a:pt x="238182" y="255589"/>
                </a:lnTo>
                <a:close/>
                <a:moveTo>
                  <a:pt x="249793" y="255589"/>
                </a:moveTo>
                <a:lnTo>
                  <a:pt x="249793" y="261729"/>
                </a:lnTo>
                <a:lnTo>
                  <a:pt x="244474" y="264829"/>
                </a:lnTo>
                <a:lnTo>
                  <a:pt x="249793" y="255589"/>
                </a:lnTo>
                <a:close/>
                <a:moveTo>
                  <a:pt x="261404" y="255589"/>
                </a:moveTo>
                <a:lnTo>
                  <a:pt x="261404" y="261729"/>
                </a:lnTo>
                <a:lnTo>
                  <a:pt x="256085" y="264829"/>
                </a:lnTo>
                <a:lnTo>
                  <a:pt x="261404" y="255589"/>
                </a:lnTo>
                <a:close/>
                <a:moveTo>
                  <a:pt x="273046" y="255589"/>
                </a:moveTo>
                <a:lnTo>
                  <a:pt x="273046" y="261729"/>
                </a:lnTo>
                <a:lnTo>
                  <a:pt x="267726" y="264829"/>
                </a:lnTo>
                <a:lnTo>
                  <a:pt x="273046" y="255589"/>
                </a:lnTo>
                <a:close/>
                <a:moveTo>
                  <a:pt x="29352" y="0"/>
                </a:moveTo>
                <a:cubicBezTo>
                  <a:pt x="29333" y="0"/>
                  <a:pt x="29318" y="8"/>
                  <a:pt x="29302" y="23"/>
                </a:cubicBezTo>
                <a:lnTo>
                  <a:pt x="23345" y="3367"/>
                </a:lnTo>
                <a:lnTo>
                  <a:pt x="17600" y="54"/>
                </a:lnTo>
                <a:cubicBezTo>
                  <a:pt x="17585" y="38"/>
                  <a:pt x="17562" y="31"/>
                  <a:pt x="17539" y="31"/>
                </a:cubicBezTo>
                <a:cubicBezTo>
                  <a:pt x="17516" y="31"/>
                  <a:pt x="17494" y="38"/>
                  <a:pt x="17478" y="54"/>
                </a:cubicBezTo>
                <a:lnTo>
                  <a:pt x="11734" y="3367"/>
                </a:lnTo>
                <a:lnTo>
                  <a:pt x="5989" y="54"/>
                </a:lnTo>
                <a:cubicBezTo>
                  <a:pt x="5974" y="38"/>
                  <a:pt x="5958" y="31"/>
                  <a:pt x="5943" y="31"/>
                </a:cubicBezTo>
                <a:cubicBezTo>
                  <a:pt x="5928" y="31"/>
                  <a:pt x="5913" y="38"/>
                  <a:pt x="5898" y="54"/>
                </a:cubicBezTo>
                <a:lnTo>
                  <a:pt x="31" y="3397"/>
                </a:lnTo>
                <a:lnTo>
                  <a:pt x="1" y="3458"/>
                </a:lnTo>
                <a:lnTo>
                  <a:pt x="1" y="3488"/>
                </a:lnTo>
                <a:lnTo>
                  <a:pt x="1" y="10206"/>
                </a:lnTo>
                <a:cubicBezTo>
                  <a:pt x="1" y="10236"/>
                  <a:pt x="31" y="10297"/>
                  <a:pt x="62" y="10327"/>
                </a:cubicBezTo>
                <a:lnTo>
                  <a:pt x="5806" y="13640"/>
                </a:lnTo>
                <a:lnTo>
                  <a:pt x="5806" y="20206"/>
                </a:lnTo>
                <a:lnTo>
                  <a:pt x="31" y="23519"/>
                </a:lnTo>
                <a:lnTo>
                  <a:pt x="1" y="23549"/>
                </a:lnTo>
                <a:lnTo>
                  <a:pt x="1" y="23580"/>
                </a:lnTo>
                <a:lnTo>
                  <a:pt x="1" y="30328"/>
                </a:lnTo>
                <a:cubicBezTo>
                  <a:pt x="1" y="30358"/>
                  <a:pt x="31" y="30388"/>
                  <a:pt x="62" y="30419"/>
                </a:cubicBezTo>
                <a:lnTo>
                  <a:pt x="5806" y="33732"/>
                </a:lnTo>
                <a:lnTo>
                  <a:pt x="5806" y="40297"/>
                </a:lnTo>
                <a:lnTo>
                  <a:pt x="31" y="43641"/>
                </a:lnTo>
                <a:lnTo>
                  <a:pt x="1" y="43702"/>
                </a:lnTo>
                <a:lnTo>
                  <a:pt x="1" y="43732"/>
                </a:lnTo>
                <a:lnTo>
                  <a:pt x="1" y="50449"/>
                </a:lnTo>
                <a:cubicBezTo>
                  <a:pt x="1" y="50480"/>
                  <a:pt x="31" y="50541"/>
                  <a:pt x="62" y="50571"/>
                </a:cubicBezTo>
                <a:lnTo>
                  <a:pt x="5806" y="53884"/>
                </a:lnTo>
                <a:lnTo>
                  <a:pt x="5806" y="60450"/>
                </a:lnTo>
                <a:lnTo>
                  <a:pt x="31" y="63793"/>
                </a:lnTo>
                <a:lnTo>
                  <a:pt x="1" y="63823"/>
                </a:lnTo>
                <a:lnTo>
                  <a:pt x="1" y="63854"/>
                </a:lnTo>
                <a:lnTo>
                  <a:pt x="1" y="70602"/>
                </a:lnTo>
                <a:cubicBezTo>
                  <a:pt x="1" y="70632"/>
                  <a:pt x="31" y="70662"/>
                  <a:pt x="62" y="70693"/>
                </a:cubicBezTo>
                <a:lnTo>
                  <a:pt x="5806" y="74006"/>
                </a:lnTo>
                <a:lnTo>
                  <a:pt x="5806" y="80571"/>
                </a:lnTo>
                <a:lnTo>
                  <a:pt x="62" y="83885"/>
                </a:lnTo>
                <a:lnTo>
                  <a:pt x="31" y="83915"/>
                </a:lnTo>
                <a:lnTo>
                  <a:pt x="31" y="83945"/>
                </a:lnTo>
                <a:lnTo>
                  <a:pt x="31" y="90693"/>
                </a:lnTo>
                <a:cubicBezTo>
                  <a:pt x="31" y="90724"/>
                  <a:pt x="62" y="90754"/>
                  <a:pt x="122" y="90784"/>
                </a:cubicBezTo>
                <a:lnTo>
                  <a:pt x="5867" y="94097"/>
                </a:lnTo>
                <a:lnTo>
                  <a:pt x="5867" y="100663"/>
                </a:lnTo>
                <a:lnTo>
                  <a:pt x="122" y="103976"/>
                </a:lnTo>
                <a:lnTo>
                  <a:pt x="92" y="104006"/>
                </a:lnTo>
                <a:lnTo>
                  <a:pt x="92" y="104067"/>
                </a:lnTo>
                <a:lnTo>
                  <a:pt x="92" y="110785"/>
                </a:lnTo>
                <a:cubicBezTo>
                  <a:pt x="92" y="110815"/>
                  <a:pt x="122" y="110845"/>
                  <a:pt x="153" y="110906"/>
                </a:cubicBezTo>
                <a:lnTo>
                  <a:pt x="5898" y="114189"/>
                </a:lnTo>
                <a:lnTo>
                  <a:pt x="5898" y="120785"/>
                </a:lnTo>
                <a:lnTo>
                  <a:pt x="153" y="124068"/>
                </a:lnTo>
                <a:lnTo>
                  <a:pt x="122" y="124128"/>
                </a:lnTo>
                <a:lnTo>
                  <a:pt x="122" y="124159"/>
                </a:lnTo>
                <a:lnTo>
                  <a:pt x="122" y="130876"/>
                </a:lnTo>
                <a:cubicBezTo>
                  <a:pt x="122" y="130907"/>
                  <a:pt x="153" y="130967"/>
                  <a:pt x="183" y="130998"/>
                </a:cubicBezTo>
                <a:lnTo>
                  <a:pt x="5928" y="134311"/>
                </a:lnTo>
                <a:lnTo>
                  <a:pt x="5928" y="140876"/>
                </a:lnTo>
                <a:lnTo>
                  <a:pt x="183" y="144189"/>
                </a:lnTo>
                <a:lnTo>
                  <a:pt x="153" y="144220"/>
                </a:lnTo>
                <a:lnTo>
                  <a:pt x="153" y="144250"/>
                </a:lnTo>
                <a:lnTo>
                  <a:pt x="153" y="150968"/>
                </a:lnTo>
                <a:cubicBezTo>
                  <a:pt x="153" y="151028"/>
                  <a:pt x="183" y="151059"/>
                  <a:pt x="244" y="151089"/>
                </a:cubicBezTo>
                <a:lnTo>
                  <a:pt x="5958" y="154402"/>
                </a:lnTo>
                <a:lnTo>
                  <a:pt x="5958" y="160968"/>
                </a:lnTo>
                <a:lnTo>
                  <a:pt x="244" y="164281"/>
                </a:lnTo>
                <a:lnTo>
                  <a:pt x="183" y="164311"/>
                </a:lnTo>
                <a:lnTo>
                  <a:pt x="183" y="164372"/>
                </a:lnTo>
                <a:lnTo>
                  <a:pt x="183" y="171089"/>
                </a:lnTo>
                <a:cubicBezTo>
                  <a:pt x="183" y="171120"/>
                  <a:pt x="244" y="171150"/>
                  <a:pt x="274" y="171211"/>
                </a:cubicBezTo>
                <a:lnTo>
                  <a:pt x="6019" y="174494"/>
                </a:lnTo>
                <a:lnTo>
                  <a:pt x="6019" y="181090"/>
                </a:lnTo>
                <a:lnTo>
                  <a:pt x="274" y="184372"/>
                </a:lnTo>
                <a:lnTo>
                  <a:pt x="244" y="184433"/>
                </a:lnTo>
                <a:lnTo>
                  <a:pt x="244" y="184464"/>
                </a:lnTo>
                <a:lnTo>
                  <a:pt x="244" y="185132"/>
                </a:lnTo>
                <a:lnTo>
                  <a:pt x="5557" y="194332"/>
                </a:lnTo>
                <a:lnTo>
                  <a:pt x="5557" y="194332"/>
                </a:lnTo>
                <a:lnTo>
                  <a:pt x="6050" y="194616"/>
                </a:lnTo>
                <a:lnTo>
                  <a:pt x="6050" y="195163"/>
                </a:lnTo>
                <a:lnTo>
                  <a:pt x="11369" y="204403"/>
                </a:lnTo>
                <a:lnTo>
                  <a:pt x="11369" y="204403"/>
                </a:lnTo>
                <a:lnTo>
                  <a:pt x="8907" y="202974"/>
                </a:lnTo>
                <a:lnTo>
                  <a:pt x="6050" y="201333"/>
                </a:lnTo>
                <a:lnTo>
                  <a:pt x="6050" y="201181"/>
                </a:lnTo>
                <a:lnTo>
                  <a:pt x="305" y="204494"/>
                </a:lnTo>
                <a:lnTo>
                  <a:pt x="274" y="204525"/>
                </a:lnTo>
                <a:lnTo>
                  <a:pt x="274" y="204555"/>
                </a:lnTo>
                <a:lnTo>
                  <a:pt x="274" y="205337"/>
                </a:lnTo>
                <a:lnTo>
                  <a:pt x="274" y="205337"/>
                </a:lnTo>
                <a:lnTo>
                  <a:pt x="5516" y="214382"/>
                </a:lnTo>
                <a:lnTo>
                  <a:pt x="5516" y="214382"/>
                </a:lnTo>
                <a:lnTo>
                  <a:pt x="6080" y="214707"/>
                </a:lnTo>
                <a:lnTo>
                  <a:pt x="6080" y="215368"/>
                </a:lnTo>
                <a:lnTo>
                  <a:pt x="6080" y="215368"/>
                </a:lnTo>
                <a:lnTo>
                  <a:pt x="11369" y="224555"/>
                </a:lnTo>
                <a:lnTo>
                  <a:pt x="11369" y="224555"/>
                </a:lnTo>
                <a:lnTo>
                  <a:pt x="8907" y="223096"/>
                </a:lnTo>
                <a:lnTo>
                  <a:pt x="6050" y="221455"/>
                </a:lnTo>
                <a:lnTo>
                  <a:pt x="6050" y="221290"/>
                </a:lnTo>
                <a:lnTo>
                  <a:pt x="6050" y="221290"/>
                </a:lnTo>
                <a:lnTo>
                  <a:pt x="335" y="224586"/>
                </a:lnTo>
                <a:lnTo>
                  <a:pt x="305" y="224616"/>
                </a:lnTo>
                <a:lnTo>
                  <a:pt x="305" y="224646"/>
                </a:lnTo>
                <a:lnTo>
                  <a:pt x="305" y="225481"/>
                </a:lnTo>
                <a:lnTo>
                  <a:pt x="305" y="225481"/>
                </a:lnTo>
                <a:lnTo>
                  <a:pt x="5473" y="234429"/>
                </a:lnTo>
                <a:lnTo>
                  <a:pt x="5473" y="234429"/>
                </a:lnTo>
                <a:lnTo>
                  <a:pt x="6110" y="234799"/>
                </a:lnTo>
                <a:lnTo>
                  <a:pt x="6110" y="235543"/>
                </a:lnTo>
                <a:lnTo>
                  <a:pt x="6110" y="235543"/>
                </a:lnTo>
                <a:lnTo>
                  <a:pt x="11369" y="244677"/>
                </a:lnTo>
                <a:lnTo>
                  <a:pt x="11369" y="244677"/>
                </a:lnTo>
                <a:lnTo>
                  <a:pt x="8907" y="243249"/>
                </a:lnTo>
                <a:lnTo>
                  <a:pt x="6050" y="241607"/>
                </a:lnTo>
                <a:lnTo>
                  <a:pt x="6050" y="241399"/>
                </a:lnTo>
                <a:lnTo>
                  <a:pt x="6050" y="241399"/>
                </a:lnTo>
                <a:lnTo>
                  <a:pt x="396" y="244677"/>
                </a:lnTo>
                <a:lnTo>
                  <a:pt x="335" y="244708"/>
                </a:lnTo>
                <a:lnTo>
                  <a:pt x="335" y="244768"/>
                </a:lnTo>
                <a:lnTo>
                  <a:pt x="335" y="245656"/>
                </a:lnTo>
                <a:lnTo>
                  <a:pt x="335" y="245656"/>
                </a:lnTo>
                <a:lnTo>
                  <a:pt x="5421" y="254461"/>
                </a:lnTo>
                <a:lnTo>
                  <a:pt x="5421" y="254461"/>
                </a:lnTo>
                <a:lnTo>
                  <a:pt x="6171" y="254890"/>
                </a:lnTo>
                <a:lnTo>
                  <a:pt x="6171" y="255799"/>
                </a:lnTo>
                <a:lnTo>
                  <a:pt x="6171" y="255799"/>
                </a:lnTo>
                <a:lnTo>
                  <a:pt x="11245" y="264556"/>
                </a:lnTo>
                <a:lnTo>
                  <a:pt x="11245" y="264556"/>
                </a:lnTo>
                <a:lnTo>
                  <a:pt x="12038" y="265012"/>
                </a:lnTo>
                <a:lnTo>
                  <a:pt x="12190" y="265012"/>
                </a:lnTo>
                <a:lnTo>
                  <a:pt x="17798" y="261778"/>
                </a:lnTo>
                <a:lnTo>
                  <a:pt x="17798" y="261778"/>
                </a:lnTo>
                <a:lnTo>
                  <a:pt x="17661" y="261699"/>
                </a:lnTo>
                <a:lnTo>
                  <a:pt x="17661" y="255589"/>
                </a:lnTo>
                <a:lnTo>
                  <a:pt x="22841" y="264528"/>
                </a:lnTo>
                <a:lnTo>
                  <a:pt x="22841" y="264528"/>
                </a:lnTo>
                <a:lnTo>
                  <a:pt x="22841" y="264528"/>
                </a:lnTo>
                <a:lnTo>
                  <a:pt x="22841" y="264528"/>
                </a:lnTo>
                <a:lnTo>
                  <a:pt x="22841" y="264528"/>
                </a:lnTo>
                <a:lnTo>
                  <a:pt x="22841" y="264528"/>
                </a:lnTo>
                <a:lnTo>
                  <a:pt x="23679" y="265012"/>
                </a:lnTo>
                <a:lnTo>
                  <a:pt x="23831" y="265012"/>
                </a:lnTo>
                <a:lnTo>
                  <a:pt x="29439" y="261778"/>
                </a:lnTo>
                <a:lnTo>
                  <a:pt x="29439" y="261778"/>
                </a:lnTo>
                <a:lnTo>
                  <a:pt x="29302" y="261699"/>
                </a:lnTo>
                <a:lnTo>
                  <a:pt x="29302" y="255589"/>
                </a:lnTo>
                <a:lnTo>
                  <a:pt x="34495" y="264551"/>
                </a:lnTo>
                <a:lnTo>
                  <a:pt x="34495" y="264551"/>
                </a:lnTo>
                <a:lnTo>
                  <a:pt x="35290" y="265012"/>
                </a:lnTo>
                <a:lnTo>
                  <a:pt x="35442" y="265012"/>
                </a:lnTo>
                <a:lnTo>
                  <a:pt x="41035" y="261786"/>
                </a:lnTo>
                <a:lnTo>
                  <a:pt x="41035" y="261786"/>
                </a:lnTo>
                <a:lnTo>
                  <a:pt x="40883" y="261699"/>
                </a:lnTo>
                <a:lnTo>
                  <a:pt x="40883" y="255589"/>
                </a:lnTo>
                <a:lnTo>
                  <a:pt x="46048" y="264502"/>
                </a:lnTo>
                <a:lnTo>
                  <a:pt x="46048" y="264502"/>
                </a:lnTo>
                <a:lnTo>
                  <a:pt x="46932" y="265012"/>
                </a:lnTo>
                <a:lnTo>
                  <a:pt x="47084" y="265012"/>
                </a:lnTo>
                <a:lnTo>
                  <a:pt x="52662" y="261778"/>
                </a:lnTo>
                <a:lnTo>
                  <a:pt x="52662" y="261778"/>
                </a:lnTo>
                <a:lnTo>
                  <a:pt x="52525" y="261699"/>
                </a:lnTo>
                <a:lnTo>
                  <a:pt x="52525" y="255589"/>
                </a:lnTo>
                <a:lnTo>
                  <a:pt x="57705" y="264528"/>
                </a:lnTo>
                <a:lnTo>
                  <a:pt x="57705" y="264528"/>
                </a:lnTo>
                <a:lnTo>
                  <a:pt x="57705" y="264528"/>
                </a:lnTo>
                <a:lnTo>
                  <a:pt x="57705" y="264528"/>
                </a:lnTo>
                <a:lnTo>
                  <a:pt x="57705" y="264528"/>
                </a:lnTo>
                <a:lnTo>
                  <a:pt x="58543" y="265012"/>
                </a:lnTo>
                <a:lnTo>
                  <a:pt x="58695" y="265012"/>
                </a:lnTo>
                <a:lnTo>
                  <a:pt x="64288" y="261786"/>
                </a:lnTo>
                <a:lnTo>
                  <a:pt x="64288" y="261786"/>
                </a:lnTo>
                <a:lnTo>
                  <a:pt x="64136" y="261699"/>
                </a:lnTo>
                <a:lnTo>
                  <a:pt x="64136" y="255589"/>
                </a:lnTo>
                <a:lnTo>
                  <a:pt x="69301" y="264502"/>
                </a:lnTo>
                <a:lnTo>
                  <a:pt x="69301" y="264502"/>
                </a:lnTo>
                <a:lnTo>
                  <a:pt x="70185" y="265012"/>
                </a:lnTo>
                <a:lnTo>
                  <a:pt x="70337" y="265012"/>
                </a:lnTo>
                <a:lnTo>
                  <a:pt x="75914" y="261778"/>
                </a:lnTo>
                <a:lnTo>
                  <a:pt x="75914" y="261778"/>
                </a:lnTo>
                <a:lnTo>
                  <a:pt x="75777" y="261699"/>
                </a:lnTo>
                <a:lnTo>
                  <a:pt x="75777" y="255589"/>
                </a:lnTo>
                <a:lnTo>
                  <a:pt x="80957" y="264528"/>
                </a:lnTo>
                <a:lnTo>
                  <a:pt x="81796" y="265012"/>
                </a:lnTo>
                <a:lnTo>
                  <a:pt x="81948" y="265012"/>
                </a:lnTo>
                <a:lnTo>
                  <a:pt x="87540" y="261786"/>
                </a:lnTo>
                <a:lnTo>
                  <a:pt x="87540" y="261786"/>
                </a:lnTo>
                <a:lnTo>
                  <a:pt x="87389" y="261699"/>
                </a:lnTo>
                <a:lnTo>
                  <a:pt x="87389" y="255589"/>
                </a:lnTo>
                <a:lnTo>
                  <a:pt x="92553" y="264502"/>
                </a:lnTo>
                <a:lnTo>
                  <a:pt x="92553" y="264502"/>
                </a:lnTo>
                <a:lnTo>
                  <a:pt x="93437" y="265012"/>
                </a:lnTo>
                <a:lnTo>
                  <a:pt x="93589" y="265012"/>
                </a:lnTo>
                <a:lnTo>
                  <a:pt x="99167" y="261778"/>
                </a:lnTo>
                <a:lnTo>
                  <a:pt x="99167" y="261778"/>
                </a:lnTo>
                <a:lnTo>
                  <a:pt x="99030" y="261699"/>
                </a:lnTo>
                <a:lnTo>
                  <a:pt x="99030" y="255589"/>
                </a:lnTo>
                <a:lnTo>
                  <a:pt x="104210" y="264528"/>
                </a:lnTo>
                <a:lnTo>
                  <a:pt x="105048" y="265012"/>
                </a:lnTo>
                <a:lnTo>
                  <a:pt x="105200" y="265012"/>
                </a:lnTo>
                <a:lnTo>
                  <a:pt x="110778" y="261795"/>
                </a:lnTo>
                <a:lnTo>
                  <a:pt x="110611" y="261699"/>
                </a:lnTo>
                <a:lnTo>
                  <a:pt x="110611" y="255589"/>
                </a:lnTo>
                <a:lnTo>
                  <a:pt x="115760" y="264476"/>
                </a:lnTo>
                <a:lnTo>
                  <a:pt x="115760" y="264476"/>
                </a:lnTo>
                <a:lnTo>
                  <a:pt x="116690" y="265012"/>
                </a:lnTo>
                <a:lnTo>
                  <a:pt x="116842" y="265012"/>
                </a:lnTo>
                <a:lnTo>
                  <a:pt x="122404" y="261804"/>
                </a:lnTo>
                <a:lnTo>
                  <a:pt x="122404" y="261804"/>
                </a:lnTo>
                <a:lnTo>
                  <a:pt x="122222" y="261699"/>
                </a:lnTo>
                <a:lnTo>
                  <a:pt x="122222" y="255589"/>
                </a:lnTo>
                <a:lnTo>
                  <a:pt x="127369" y="264471"/>
                </a:lnTo>
                <a:lnTo>
                  <a:pt x="127369" y="264471"/>
                </a:lnTo>
                <a:lnTo>
                  <a:pt x="128301" y="265012"/>
                </a:lnTo>
                <a:lnTo>
                  <a:pt x="128453" y="265012"/>
                </a:lnTo>
                <a:lnTo>
                  <a:pt x="134031" y="261795"/>
                </a:lnTo>
                <a:lnTo>
                  <a:pt x="133864" y="261699"/>
                </a:lnTo>
                <a:lnTo>
                  <a:pt x="133864" y="255589"/>
                </a:lnTo>
                <a:lnTo>
                  <a:pt x="139013" y="264476"/>
                </a:lnTo>
                <a:lnTo>
                  <a:pt x="139013" y="264476"/>
                </a:lnTo>
                <a:lnTo>
                  <a:pt x="139943" y="265012"/>
                </a:lnTo>
                <a:lnTo>
                  <a:pt x="140095" y="265012"/>
                </a:lnTo>
                <a:lnTo>
                  <a:pt x="145657" y="261804"/>
                </a:lnTo>
                <a:lnTo>
                  <a:pt x="145657" y="261804"/>
                </a:lnTo>
                <a:lnTo>
                  <a:pt x="145475" y="261699"/>
                </a:lnTo>
                <a:lnTo>
                  <a:pt x="145475" y="255589"/>
                </a:lnTo>
                <a:lnTo>
                  <a:pt x="150622" y="264471"/>
                </a:lnTo>
                <a:lnTo>
                  <a:pt x="150622" y="264471"/>
                </a:lnTo>
                <a:lnTo>
                  <a:pt x="151554" y="265012"/>
                </a:lnTo>
                <a:lnTo>
                  <a:pt x="151706" y="265012"/>
                </a:lnTo>
                <a:lnTo>
                  <a:pt x="157283" y="261795"/>
                </a:lnTo>
                <a:lnTo>
                  <a:pt x="157283" y="261795"/>
                </a:lnTo>
                <a:lnTo>
                  <a:pt x="157116" y="261699"/>
                </a:lnTo>
                <a:lnTo>
                  <a:pt x="157116" y="255589"/>
                </a:lnTo>
                <a:lnTo>
                  <a:pt x="162266" y="264476"/>
                </a:lnTo>
                <a:lnTo>
                  <a:pt x="162266" y="264476"/>
                </a:lnTo>
                <a:lnTo>
                  <a:pt x="163195" y="265012"/>
                </a:lnTo>
                <a:lnTo>
                  <a:pt x="163347" y="265012"/>
                </a:lnTo>
                <a:lnTo>
                  <a:pt x="168910" y="261804"/>
                </a:lnTo>
                <a:lnTo>
                  <a:pt x="168910" y="261804"/>
                </a:lnTo>
                <a:lnTo>
                  <a:pt x="168727" y="261699"/>
                </a:lnTo>
                <a:lnTo>
                  <a:pt x="168727" y="255589"/>
                </a:lnTo>
                <a:lnTo>
                  <a:pt x="173874" y="264471"/>
                </a:lnTo>
                <a:lnTo>
                  <a:pt x="174807" y="265012"/>
                </a:lnTo>
                <a:lnTo>
                  <a:pt x="174959" y="265012"/>
                </a:lnTo>
                <a:lnTo>
                  <a:pt x="180521" y="261804"/>
                </a:lnTo>
                <a:lnTo>
                  <a:pt x="180521" y="261804"/>
                </a:lnTo>
                <a:lnTo>
                  <a:pt x="180339" y="261699"/>
                </a:lnTo>
                <a:lnTo>
                  <a:pt x="180339" y="255589"/>
                </a:lnTo>
                <a:lnTo>
                  <a:pt x="185473" y="264449"/>
                </a:lnTo>
                <a:lnTo>
                  <a:pt x="185473" y="264449"/>
                </a:lnTo>
                <a:lnTo>
                  <a:pt x="186448" y="265012"/>
                </a:lnTo>
                <a:lnTo>
                  <a:pt x="186600" y="265012"/>
                </a:lnTo>
                <a:lnTo>
                  <a:pt x="192147" y="261813"/>
                </a:lnTo>
                <a:lnTo>
                  <a:pt x="192147" y="261813"/>
                </a:lnTo>
                <a:lnTo>
                  <a:pt x="191950" y="261699"/>
                </a:lnTo>
                <a:lnTo>
                  <a:pt x="191950" y="255589"/>
                </a:lnTo>
                <a:lnTo>
                  <a:pt x="197081" y="264445"/>
                </a:lnTo>
                <a:lnTo>
                  <a:pt x="197081" y="264445"/>
                </a:lnTo>
                <a:lnTo>
                  <a:pt x="198059" y="265012"/>
                </a:lnTo>
                <a:lnTo>
                  <a:pt x="198211" y="265012"/>
                </a:lnTo>
                <a:lnTo>
                  <a:pt x="203774" y="261804"/>
                </a:lnTo>
                <a:lnTo>
                  <a:pt x="203774" y="261804"/>
                </a:lnTo>
                <a:lnTo>
                  <a:pt x="203591" y="261699"/>
                </a:lnTo>
                <a:lnTo>
                  <a:pt x="203591" y="255589"/>
                </a:lnTo>
                <a:lnTo>
                  <a:pt x="208726" y="264449"/>
                </a:lnTo>
                <a:lnTo>
                  <a:pt x="208726" y="264449"/>
                </a:lnTo>
                <a:lnTo>
                  <a:pt x="209701" y="265012"/>
                </a:lnTo>
                <a:lnTo>
                  <a:pt x="209853" y="265012"/>
                </a:lnTo>
                <a:lnTo>
                  <a:pt x="215400" y="261813"/>
                </a:lnTo>
                <a:lnTo>
                  <a:pt x="215400" y="261813"/>
                </a:lnTo>
                <a:lnTo>
                  <a:pt x="215202" y="261699"/>
                </a:lnTo>
                <a:lnTo>
                  <a:pt x="215202" y="255589"/>
                </a:lnTo>
                <a:lnTo>
                  <a:pt x="220334" y="264445"/>
                </a:lnTo>
                <a:lnTo>
                  <a:pt x="220334" y="264445"/>
                </a:lnTo>
                <a:lnTo>
                  <a:pt x="221312" y="265012"/>
                </a:lnTo>
                <a:lnTo>
                  <a:pt x="221464" y="265012"/>
                </a:lnTo>
                <a:lnTo>
                  <a:pt x="227026" y="261804"/>
                </a:lnTo>
                <a:lnTo>
                  <a:pt x="227026" y="261804"/>
                </a:lnTo>
                <a:lnTo>
                  <a:pt x="226844" y="261699"/>
                </a:lnTo>
                <a:lnTo>
                  <a:pt x="226844" y="255589"/>
                </a:lnTo>
                <a:lnTo>
                  <a:pt x="231978" y="264449"/>
                </a:lnTo>
                <a:lnTo>
                  <a:pt x="231978" y="264449"/>
                </a:lnTo>
                <a:lnTo>
                  <a:pt x="232954" y="265012"/>
                </a:lnTo>
                <a:lnTo>
                  <a:pt x="233106" y="265012"/>
                </a:lnTo>
                <a:lnTo>
                  <a:pt x="238653" y="261813"/>
                </a:lnTo>
                <a:lnTo>
                  <a:pt x="238653" y="261813"/>
                </a:lnTo>
                <a:lnTo>
                  <a:pt x="238455" y="261699"/>
                </a:lnTo>
                <a:lnTo>
                  <a:pt x="238455" y="255589"/>
                </a:lnTo>
                <a:lnTo>
                  <a:pt x="243587" y="264445"/>
                </a:lnTo>
                <a:lnTo>
                  <a:pt x="243587" y="264445"/>
                </a:lnTo>
                <a:lnTo>
                  <a:pt x="243941" y="264650"/>
                </a:lnTo>
                <a:lnTo>
                  <a:pt x="243941" y="264650"/>
                </a:lnTo>
                <a:lnTo>
                  <a:pt x="238638" y="255468"/>
                </a:lnTo>
                <a:lnTo>
                  <a:pt x="243957" y="258507"/>
                </a:lnTo>
                <a:lnTo>
                  <a:pt x="243957" y="264659"/>
                </a:lnTo>
                <a:lnTo>
                  <a:pt x="243957" y="264659"/>
                </a:lnTo>
                <a:lnTo>
                  <a:pt x="244565" y="265012"/>
                </a:lnTo>
                <a:lnTo>
                  <a:pt x="244717" y="265012"/>
                </a:lnTo>
                <a:lnTo>
                  <a:pt x="250249" y="261821"/>
                </a:lnTo>
                <a:lnTo>
                  <a:pt x="250249" y="261821"/>
                </a:lnTo>
                <a:lnTo>
                  <a:pt x="250036" y="261699"/>
                </a:lnTo>
                <a:lnTo>
                  <a:pt x="250036" y="255589"/>
                </a:lnTo>
                <a:lnTo>
                  <a:pt x="255140" y="264397"/>
                </a:lnTo>
                <a:lnTo>
                  <a:pt x="255140" y="264397"/>
                </a:lnTo>
                <a:lnTo>
                  <a:pt x="255584" y="264653"/>
                </a:lnTo>
                <a:lnTo>
                  <a:pt x="250279" y="255468"/>
                </a:lnTo>
                <a:lnTo>
                  <a:pt x="255598" y="258507"/>
                </a:lnTo>
                <a:lnTo>
                  <a:pt x="255598" y="264661"/>
                </a:lnTo>
                <a:lnTo>
                  <a:pt x="255598" y="264661"/>
                </a:lnTo>
                <a:lnTo>
                  <a:pt x="256206" y="265012"/>
                </a:lnTo>
                <a:lnTo>
                  <a:pt x="256358" y="265012"/>
                </a:lnTo>
                <a:lnTo>
                  <a:pt x="261890" y="261821"/>
                </a:lnTo>
                <a:lnTo>
                  <a:pt x="261890" y="261821"/>
                </a:lnTo>
                <a:lnTo>
                  <a:pt x="261678" y="261699"/>
                </a:lnTo>
                <a:lnTo>
                  <a:pt x="261678" y="255589"/>
                </a:lnTo>
                <a:lnTo>
                  <a:pt x="266794" y="264418"/>
                </a:lnTo>
                <a:lnTo>
                  <a:pt x="266794" y="264418"/>
                </a:lnTo>
                <a:lnTo>
                  <a:pt x="267194" y="264650"/>
                </a:lnTo>
                <a:lnTo>
                  <a:pt x="261890" y="255468"/>
                </a:lnTo>
                <a:lnTo>
                  <a:pt x="267210" y="258507"/>
                </a:lnTo>
                <a:lnTo>
                  <a:pt x="267210" y="264659"/>
                </a:lnTo>
                <a:lnTo>
                  <a:pt x="267817" y="265012"/>
                </a:lnTo>
                <a:lnTo>
                  <a:pt x="267969" y="265012"/>
                </a:lnTo>
                <a:lnTo>
                  <a:pt x="273501" y="261821"/>
                </a:lnTo>
                <a:lnTo>
                  <a:pt x="273501" y="261821"/>
                </a:lnTo>
                <a:lnTo>
                  <a:pt x="273289" y="261699"/>
                </a:lnTo>
                <a:lnTo>
                  <a:pt x="273289" y="255589"/>
                </a:lnTo>
                <a:lnTo>
                  <a:pt x="278392" y="264397"/>
                </a:lnTo>
                <a:lnTo>
                  <a:pt x="278392" y="264397"/>
                </a:lnTo>
                <a:lnTo>
                  <a:pt x="278837" y="264653"/>
                </a:lnTo>
                <a:lnTo>
                  <a:pt x="273532" y="255468"/>
                </a:lnTo>
                <a:lnTo>
                  <a:pt x="278851" y="258507"/>
                </a:lnTo>
                <a:lnTo>
                  <a:pt x="278851" y="264661"/>
                </a:lnTo>
                <a:lnTo>
                  <a:pt x="278851" y="264661"/>
                </a:lnTo>
                <a:lnTo>
                  <a:pt x="279459" y="265012"/>
                </a:lnTo>
                <a:lnTo>
                  <a:pt x="279611" y="265012"/>
                </a:lnTo>
                <a:lnTo>
                  <a:pt x="285417" y="261668"/>
                </a:lnTo>
                <a:cubicBezTo>
                  <a:pt x="285447" y="261638"/>
                  <a:pt x="285508" y="261577"/>
                  <a:pt x="285508" y="261547"/>
                </a:cubicBezTo>
                <a:lnTo>
                  <a:pt x="285508" y="255103"/>
                </a:lnTo>
                <a:lnTo>
                  <a:pt x="285508" y="255042"/>
                </a:lnTo>
                <a:cubicBezTo>
                  <a:pt x="285508" y="255042"/>
                  <a:pt x="285508" y="255012"/>
                  <a:pt x="285447" y="255012"/>
                </a:cubicBezTo>
                <a:lnTo>
                  <a:pt x="279733" y="251699"/>
                </a:lnTo>
                <a:lnTo>
                  <a:pt x="279733" y="245133"/>
                </a:lnTo>
                <a:lnTo>
                  <a:pt x="285447" y="241820"/>
                </a:lnTo>
                <a:cubicBezTo>
                  <a:pt x="285508" y="241790"/>
                  <a:pt x="285538" y="241759"/>
                  <a:pt x="285538" y="241698"/>
                </a:cubicBezTo>
                <a:lnTo>
                  <a:pt x="285538" y="234951"/>
                </a:lnTo>
                <a:lnTo>
                  <a:pt x="285538" y="234920"/>
                </a:lnTo>
                <a:cubicBezTo>
                  <a:pt x="285538" y="234920"/>
                  <a:pt x="285538" y="234859"/>
                  <a:pt x="285508" y="234859"/>
                </a:cubicBezTo>
                <a:lnTo>
                  <a:pt x="279763" y="231577"/>
                </a:lnTo>
                <a:lnTo>
                  <a:pt x="279763" y="224981"/>
                </a:lnTo>
                <a:lnTo>
                  <a:pt x="285508" y="221698"/>
                </a:lnTo>
                <a:cubicBezTo>
                  <a:pt x="285538" y="221637"/>
                  <a:pt x="285569" y="221607"/>
                  <a:pt x="285569" y="221577"/>
                </a:cubicBezTo>
                <a:lnTo>
                  <a:pt x="285569" y="214859"/>
                </a:lnTo>
                <a:lnTo>
                  <a:pt x="285569" y="214798"/>
                </a:lnTo>
                <a:cubicBezTo>
                  <a:pt x="285569" y="214798"/>
                  <a:pt x="285569" y="214768"/>
                  <a:pt x="285538" y="214768"/>
                </a:cubicBezTo>
                <a:lnTo>
                  <a:pt x="279793" y="211455"/>
                </a:lnTo>
                <a:lnTo>
                  <a:pt x="279793" y="204889"/>
                </a:lnTo>
                <a:lnTo>
                  <a:pt x="285538" y="201576"/>
                </a:lnTo>
                <a:cubicBezTo>
                  <a:pt x="285569" y="201546"/>
                  <a:pt x="285599" y="201515"/>
                  <a:pt x="285599" y="201485"/>
                </a:cubicBezTo>
                <a:lnTo>
                  <a:pt x="285599" y="194737"/>
                </a:lnTo>
                <a:lnTo>
                  <a:pt x="285599" y="194707"/>
                </a:lnTo>
                <a:cubicBezTo>
                  <a:pt x="285599" y="194707"/>
                  <a:pt x="285599" y="194676"/>
                  <a:pt x="285569" y="194676"/>
                </a:cubicBezTo>
                <a:lnTo>
                  <a:pt x="279824" y="191363"/>
                </a:lnTo>
                <a:lnTo>
                  <a:pt x="279824" y="184798"/>
                </a:lnTo>
                <a:lnTo>
                  <a:pt x="285569" y="181485"/>
                </a:lnTo>
                <a:cubicBezTo>
                  <a:pt x="285599" y="181454"/>
                  <a:pt x="285660" y="181424"/>
                  <a:pt x="285660" y="181363"/>
                </a:cubicBezTo>
                <a:lnTo>
                  <a:pt x="285660" y="174646"/>
                </a:lnTo>
                <a:lnTo>
                  <a:pt x="285660" y="174615"/>
                </a:lnTo>
                <a:cubicBezTo>
                  <a:pt x="285660" y="174615"/>
                  <a:pt x="285660" y="174585"/>
                  <a:pt x="285599" y="174585"/>
                </a:cubicBezTo>
                <a:lnTo>
                  <a:pt x="279885" y="171272"/>
                </a:lnTo>
                <a:lnTo>
                  <a:pt x="279885" y="164706"/>
                </a:lnTo>
                <a:lnTo>
                  <a:pt x="285599" y="161393"/>
                </a:lnTo>
                <a:cubicBezTo>
                  <a:pt x="285660" y="161363"/>
                  <a:pt x="285690" y="161302"/>
                  <a:pt x="285690" y="161272"/>
                </a:cubicBezTo>
                <a:lnTo>
                  <a:pt x="285690" y="154554"/>
                </a:lnTo>
                <a:lnTo>
                  <a:pt x="285690" y="154524"/>
                </a:lnTo>
                <a:cubicBezTo>
                  <a:pt x="285690" y="154524"/>
                  <a:pt x="285690" y="154463"/>
                  <a:pt x="285660" y="154463"/>
                </a:cubicBezTo>
                <a:lnTo>
                  <a:pt x="279915" y="151180"/>
                </a:lnTo>
                <a:lnTo>
                  <a:pt x="279915" y="144585"/>
                </a:lnTo>
                <a:lnTo>
                  <a:pt x="285660" y="141302"/>
                </a:lnTo>
                <a:cubicBezTo>
                  <a:pt x="285690" y="141241"/>
                  <a:pt x="285721" y="141211"/>
                  <a:pt x="285721" y="141180"/>
                </a:cubicBezTo>
                <a:lnTo>
                  <a:pt x="285721" y="134463"/>
                </a:lnTo>
                <a:lnTo>
                  <a:pt x="285721" y="134402"/>
                </a:lnTo>
                <a:cubicBezTo>
                  <a:pt x="285721" y="134402"/>
                  <a:pt x="285721" y="134372"/>
                  <a:pt x="285690" y="134372"/>
                </a:cubicBezTo>
                <a:lnTo>
                  <a:pt x="279945" y="131059"/>
                </a:lnTo>
                <a:lnTo>
                  <a:pt x="279945" y="124493"/>
                </a:lnTo>
                <a:lnTo>
                  <a:pt x="285690" y="121180"/>
                </a:lnTo>
                <a:cubicBezTo>
                  <a:pt x="285721" y="121150"/>
                  <a:pt x="285751" y="121119"/>
                  <a:pt x="285751" y="121089"/>
                </a:cubicBezTo>
                <a:lnTo>
                  <a:pt x="285751" y="114341"/>
                </a:lnTo>
                <a:lnTo>
                  <a:pt x="285751" y="114311"/>
                </a:lnTo>
                <a:cubicBezTo>
                  <a:pt x="285751" y="114311"/>
                  <a:pt x="285751" y="114280"/>
                  <a:pt x="285721" y="114280"/>
                </a:cubicBezTo>
                <a:lnTo>
                  <a:pt x="279976" y="110967"/>
                </a:lnTo>
                <a:lnTo>
                  <a:pt x="279976" y="104402"/>
                </a:lnTo>
                <a:lnTo>
                  <a:pt x="285721" y="101088"/>
                </a:lnTo>
                <a:cubicBezTo>
                  <a:pt x="285751" y="101058"/>
                  <a:pt x="285812" y="101028"/>
                  <a:pt x="285812" y="100967"/>
                </a:cubicBezTo>
                <a:lnTo>
                  <a:pt x="285812" y="94249"/>
                </a:lnTo>
                <a:lnTo>
                  <a:pt x="285812" y="94219"/>
                </a:lnTo>
                <a:cubicBezTo>
                  <a:pt x="285812" y="94219"/>
                  <a:pt x="285812" y="94189"/>
                  <a:pt x="285751" y="94189"/>
                </a:cubicBezTo>
                <a:lnTo>
                  <a:pt x="280037" y="90876"/>
                </a:lnTo>
                <a:lnTo>
                  <a:pt x="280037" y="84310"/>
                </a:lnTo>
                <a:lnTo>
                  <a:pt x="285751" y="80997"/>
                </a:lnTo>
                <a:cubicBezTo>
                  <a:pt x="285812" y="80967"/>
                  <a:pt x="285842" y="80906"/>
                  <a:pt x="285842" y="80875"/>
                </a:cubicBezTo>
                <a:lnTo>
                  <a:pt x="285842" y="74158"/>
                </a:lnTo>
                <a:lnTo>
                  <a:pt x="285842" y="74128"/>
                </a:lnTo>
                <a:cubicBezTo>
                  <a:pt x="285842" y="74128"/>
                  <a:pt x="285842" y="74067"/>
                  <a:pt x="285812" y="74067"/>
                </a:cubicBezTo>
                <a:lnTo>
                  <a:pt x="280067" y="70784"/>
                </a:lnTo>
                <a:lnTo>
                  <a:pt x="280067" y="63975"/>
                </a:lnTo>
                <a:lnTo>
                  <a:pt x="285812" y="60662"/>
                </a:lnTo>
                <a:cubicBezTo>
                  <a:pt x="285842" y="60632"/>
                  <a:pt x="285873" y="60602"/>
                  <a:pt x="285873" y="60571"/>
                </a:cubicBezTo>
                <a:lnTo>
                  <a:pt x="285873" y="53823"/>
                </a:lnTo>
                <a:lnTo>
                  <a:pt x="285873" y="53793"/>
                </a:lnTo>
                <a:cubicBezTo>
                  <a:pt x="285873" y="53793"/>
                  <a:pt x="285873" y="53763"/>
                  <a:pt x="285842" y="53763"/>
                </a:cubicBezTo>
                <a:lnTo>
                  <a:pt x="280097" y="50449"/>
                </a:lnTo>
                <a:lnTo>
                  <a:pt x="280097" y="43854"/>
                </a:lnTo>
                <a:lnTo>
                  <a:pt x="285842" y="40540"/>
                </a:lnTo>
                <a:cubicBezTo>
                  <a:pt x="285873" y="40510"/>
                  <a:pt x="285903" y="40449"/>
                  <a:pt x="285903" y="40419"/>
                </a:cubicBezTo>
                <a:lnTo>
                  <a:pt x="285903" y="33701"/>
                </a:lnTo>
                <a:lnTo>
                  <a:pt x="285903" y="33641"/>
                </a:lnTo>
                <a:cubicBezTo>
                  <a:pt x="285903" y="33641"/>
                  <a:pt x="285903" y="33610"/>
                  <a:pt x="285873" y="33610"/>
                </a:cubicBezTo>
                <a:lnTo>
                  <a:pt x="280128" y="30297"/>
                </a:lnTo>
                <a:lnTo>
                  <a:pt x="280128" y="23701"/>
                </a:lnTo>
                <a:lnTo>
                  <a:pt x="284839" y="20388"/>
                </a:lnTo>
                <a:cubicBezTo>
                  <a:pt x="284900" y="20358"/>
                  <a:pt x="284930" y="20327"/>
                  <a:pt x="284930" y="20267"/>
                </a:cubicBezTo>
                <a:lnTo>
                  <a:pt x="284930" y="13549"/>
                </a:lnTo>
                <a:lnTo>
                  <a:pt x="284930" y="13519"/>
                </a:lnTo>
                <a:cubicBezTo>
                  <a:pt x="284930" y="13519"/>
                  <a:pt x="284930" y="13488"/>
                  <a:pt x="284900" y="13488"/>
                </a:cubicBezTo>
                <a:lnTo>
                  <a:pt x="279155" y="10175"/>
                </a:lnTo>
                <a:lnTo>
                  <a:pt x="279155" y="3519"/>
                </a:lnTo>
                <a:lnTo>
                  <a:pt x="279155" y="3488"/>
                </a:lnTo>
                <a:cubicBezTo>
                  <a:pt x="279155" y="3488"/>
                  <a:pt x="279155" y="3458"/>
                  <a:pt x="279125" y="3458"/>
                </a:cubicBezTo>
                <a:lnTo>
                  <a:pt x="273289" y="114"/>
                </a:lnTo>
                <a:cubicBezTo>
                  <a:pt x="273273" y="99"/>
                  <a:pt x="273258" y="92"/>
                  <a:pt x="273243" y="92"/>
                </a:cubicBezTo>
                <a:cubicBezTo>
                  <a:pt x="273228" y="92"/>
                  <a:pt x="273213" y="99"/>
                  <a:pt x="273198" y="114"/>
                </a:cubicBezTo>
                <a:lnTo>
                  <a:pt x="267453" y="3427"/>
                </a:lnTo>
                <a:lnTo>
                  <a:pt x="261708" y="114"/>
                </a:lnTo>
                <a:cubicBezTo>
                  <a:pt x="261693" y="99"/>
                  <a:pt x="261678" y="92"/>
                  <a:pt x="261659" y="92"/>
                </a:cubicBezTo>
                <a:cubicBezTo>
                  <a:pt x="261640" y="92"/>
                  <a:pt x="261617" y="99"/>
                  <a:pt x="261586" y="114"/>
                </a:cubicBezTo>
                <a:lnTo>
                  <a:pt x="255872" y="3427"/>
                </a:lnTo>
                <a:lnTo>
                  <a:pt x="250127" y="114"/>
                </a:lnTo>
                <a:cubicBezTo>
                  <a:pt x="250112" y="99"/>
                  <a:pt x="250089" y="92"/>
                  <a:pt x="250066" y="92"/>
                </a:cubicBezTo>
                <a:cubicBezTo>
                  <a:pt x="250044" y="92"/>
                  <a:pt x="250021" y="99"/>
                  <a:pt x="250006" y="114"/>
                </a:cubicBezTo>
                <a:lnTo>
                  <a:pt x="244261" y="3427"/>
                </a:lnTo>
                <a:lnTo>
                  <a:pt x="238394" y="23"/>
                </a:lnTo>
                <a:cubicBezTo>
                  <a:pt x="238364" y="8"/>
                  <a:pt x="238341" y="0"/>
                  <a:pt x="238322" y="0"/>
                </a:cubicBezTo>
                <a:cubicBezTo>
                  <a:pt x="238303" y="0"/>
                  <a:pt x="238288" y="8"/>
                  <a:pt x="238273" y="23"/>
                </a:cubicBezTo>
                <a:lnTo>
                  <a:pt x="232528" y="3336"/>
                </a:lnTo>
                <a:lnTo>
                  <a:pt x="226783" y="23"/>
                </a:lnTo>
                <a:cubicBezTo>
                  <a:pt x="226768" y="8"/>
                  <a:pt x="226753" y="0"/>
                  <a:pt x="226738" y="0"/>
                </a:cubicBezTo>
                <a:cubicBezTo>
                  <a:pt x="226722" y="0"/>
                  <a:pt x="226707" y="8"/>
                  <a:pt x="226692" y="23"/>
                </a:cubicBezTo>
                <a:lnTo>
                  <a:pt x="220947" y="3336"/>
                </a:lnTo>
                <a:lnTo>
                  <a:pt x="215202" y="23"/>
                </a:lnTo>
                <a:cubicBezTo>
                  <a:pt x="215187" y="8"/>
                  <a:pt x="215165" y="0"/>
                  <a:pt x="215142" y="0"/>
                </a:cubicBezTo>
                <a:cubicBezTo>
                  <a:pt x="215119" y="0"/>
                  <a:pt x="215096" y="8"/>
                  <a:pt x="215081" y="23"/>
                </a:cubicBezTo>
                <a:lnTo>
                  <a:pt x="209367" y="3336"/>
                </a:lnTo>
                <a:lnTo>
                  <a:pt x="203622" y="23"/>
                </a:lnTo>
                <a:cubicBezTo>
                  <a:pt x="203607" y="8"/>
                  <a:pt x="203584" y="0"/>
                  <a:pt x="203561" y="0"/>
                </a:cubicBezTo>
                <a:cubicBezTo>
                  <a:pt x="203538" y="0"/>
                  <a:pt x="203515" y="8"/>
                  <a:pt x="203500" y="23"/>
                </a:cubicBezTo>
                <a:lnTo>
                  <a:pt x="197755" y="3336"/>
                </a:lnTo>
                <a:lnTo>
                  <a:pt x="192041" y="23"/>
                </a:lnTo>
                <a:cubicBezTo>
                  <a:pt x="192011" y="8"/>
                  <a:pt x="191988" y="0"/>
                  <a:pt x="191969" y="0"/>
                </a:cubicBezTo>
                <a:cubicBezTo>
                  <a:pt x="191950" y="0"/>
                  <a:pt x="191935" y="8"/>
                  <a:pt x="191919" y="23"/>
                </a:cubicBezTo>
                <a:lnTo>
                  <a:pt x="186175" y="3336"/>
                </a:lnTo>
                <a:lnTo>
                  <a:pt x="180430" y="23"/>
                </a:lnTo>
                <a:cubicBezTo>
                  <a:pt x="180415" y="8"/>
                  <a:pt x="180399" y="0"/>
                  <a:pt x="180380" y="0"/>
                </a:cubicBezTo>
                <a:cubicBezTo>
                  <a:pt x="180361" y="0"/>
                  <a:pt x="180339" y="8"/>
                  <a:pt x="180308" y="23"/>
                </a:cubicBezTo>
                <a:lnTo>
                  <a:pt x="174594" y="3336"/>
                </a:lnTo>
                <a:lnTo>
                  <a:pt x="168849" y="23"/>
                </a:lnTo>
                <a:cubicBezTo>
                  <a:pt x="168834" y="8"/>
                  <a:pt x="168811" y="0"/>
                  <a:pt x="168788" y="0"/>
                </a:cubicBezTo>
                <a:cubicBezTo>
                  <a:pt x="168765" y="0"/>
                  <a:pt x="168743" y="8"/>
                  <a:pt x="168727" y="23"/>
                </a:cubicBezTo>
                <a:lnTo>
                  <a:pt x="162770" y="3367"/>
                </a:lnTo>
                <a:lnTo>
                  <a:pt x="157025" y="54"/>
                </a:lnTo>
                <a:cubicBezTo>
                  <a:pt x="157010" y="38"/>
                  <a:pt x="156995" y="31"/>
                  <a:pt x="156980" y="31"/>
                </a:cubicBezTo>
                <a:cubicBezTo>
                  <a:pt x="156964" y="31"/>
                  <a:pt x="156949" y="38"/>
                  <a:pt x="156934" y="54"/>
                </a:cubicBezTo>
                <a:lnTo>
                  <a:pt x="151189" y="3367"/>
                </a:lnTo>
                <a:lnTo>
                  <a:pt x="145444" y="54"/>
                </a:lnTo>
                <a:cubicBezTo>
                  <a:pt x="145429" y="38"/>
                  <a:pt x="145406" y="31"/>
                  <a:pt x="145384" y="31"/>
                </a:cubicBezTo>
                <a:cubicBezTo>
                  <a:pt x="145361" y="31"/>
                  <a:pt x="145338" y="38"/>
                  <a:pt x="145323" y="54"/>
                </a:cubicBezTo>
                <a:lnTo>
                  <a:pt x="139578" y="3367"/>
                </a:lnTo>
                <a:lnTo>
                  <a:pt x="133864" y="54"/>
                </a:lnTo>
                <a:cubicBezTo>
                  <a:pt x="133833" y="38"/>
                  <a:pt x="133810" y="31"/>
                  <a:pt x="133791" y="31"/>
                </a:cubicBezTo>
                <a:cubicBezTo>
                  <a:pt x="133772" y="31"/>
                  <a:pt x="133757" y="38"/>
                  <a:pt x="133742" y="54"/>
                </a:cubicBezTo>
                <a:lnTo>
                  <a:pt x="127997" y="3367"/>
                </a:lnTo>
                <a:lnTo>
                  <a:pt x="122252" y="54"/>
                </a:lnTo>
                <a:cubicBezTo>
                  <a:pt x="122237" y="38"/>
                  <a:pt x="122222" y="31"/>
                  <a:pt x="122207" y="31"/>
                </a:cubicBezTo>
                <a:cubicBezTo>
                  <a:pt x="122192" y="31"/>
                  <a:pt x="122176" y="38"/>
                  <a:pt x="122161" y="54"/>
                </a:cubicBezTo>
                <a:lnTo>
                  <a:pt x="116416" y="3367"/>
                </a:lnTo>
                <a:lnTo>
                  <a:pt x="110672" y="54"/>
                </a:lnTo>
                <a:cubicBezTo>
                  <a:pt x="110656" y="38"/>
                  <a:pt x="110641" y="31"/>
                  <a:pt x="110622" y="31"/>
                </a:cubicBezTo>
                <a:cubicBezTo>
                  <a:pt x="110603" y="31"/>
                  <a:pt x="110580" y="38"/>
                  <a:pt x="110550" y="54"/>
                </a:cubicBezTo>
                <a:lnTo>
                  <a:pt x="104836" y="3367"/>
                </a:lnTo>
                <a:lnTo>
                  <a:pt x="98939" y="23"/>
                </a:lnTo>
                <a:cubicBezTo>
                  <a:pt x="98924" y="8"/>
                  <a:pt x="98909" y="0"/>
                  <a:pt x="98890" y="0"/>
                </a:cubicBezTo>
                <a:cubicBezTo>
                  <a:pt x="98871" y="0"/>
                  <a:pt x="98848" y="8"/>
                  <a:pt x="98817" y="23"/>
                </a:cubicBezTo>
                <a:lnTo>
                  <a:pt x="93103" y="3336"/>
                </a:lnTo>
                <a:lnTo>
                  <a:pt x="87358" y="23"/>
                </a:lnTo>
                <a:cubicBezTo>
                  <a:pt x="87343" y="8"/>
                  <a:pt x="87320" y="0"/>
                  <a:pt x="87297" y="0"/>
                </a:cubicBezTo>
                <a:cubicBezTo>
                  <a:pt x="87275" y="0"/>
                  <a:pt x="87252" y="8"/>
                  <a:pt x="87237" y="23"/>
                </a:cubicBezTo>
                <a:lnTo>
                  <a:pt x="81492" y="3336"/>
                </a:lnTo>
                <a:lnTo>
                  <a:pt x="75777" y="23"/>
                </a:lnTo>
                <a:cubicBezTo>
                  <a:pt x="75747" y="8"/>
                  <a:pt x="75724" y="0"/>
                  <a:pt x="75705" y="0"/>
                </a:cubicBezTo>
                <a:cubicBezTo>
                  <a:pt x="75686" y="0"/>
                  <a:pt x="75671" y="8"/>
                  <a:pt x="75656" y="23"/>
                </a:cubicBezTo>
                <a:lnTo>
                  <a:pt x="69911" y="3336"/>
                </a:lnTo>
                <a:lnTo>
                  <a:pt x="64166" y="23"/>
                </a:lnTo>
                <a:cubicBezTo>
                  <a:pt x="64151" y="8"/>
                  <a:pt x="64136" y="0"/>
                  <a:pt x="64121" y="0"/>
                </a:cubicBezTo>
                <a:cubicBezTo>
                  <a:pt x="64105" y="0"/>
                  <a:pt x="64090" y="8"/>
                  <a:pt x="64075" y="23"/>
                </a:cubicBezTo>
                <a:lnTo>
                  <a:pt x="58330" y="3336"/>
                </a:lnTo>
                <a:lnTo>
                  <a:pt x="52585" y="23"/>
                </a:lnTo>
                <a:cubicBezTo>
                  <a:pt x="52570" y="8"/>
                  <a:pt x="52555" y="0"/>
                  <a:pt x="52536" y="0"/>
                </a:cubicBezTo>
                <a:cubicBezTo>
                  <a:pt x="52517" y="0"/>
                  <a:pt x="52494" y="8"/>
                  <a:pt x="52464" y="23"/>
                </a:cubicBezTo>
                <a:lnTo>
                  <a:pt x="46750" y="3336"/>
                </a:lnTo>
                <a:lnTo>
                  <a:pt x="41005" y="23"/>
                </a:lnTo>
                <a:cubicBezTo>
                  <a:pt x="40990" y="8"/>
                  <a:pt x="40967" y="0"/>
                  <a:pt x="40944" y="0"/>
                </a:cubicBezTo>
                <a:cubicBezTo>
                  <a:pt x="40921" y="0"/>
                  <a:pt x="40898" y="8"/>
                  <a:pt x="40883" y="23"/>
                </a:cubicBezTo>
                <a:lnTo>
                  <a:pt x="35138" y="3336"/>
                </a:lnTo>
                <a:lnTo>
                  <a:pt x="29424" y="23"/>
                </a:lnTo>
                <a:cubicBezTo>
                  <a:pt x="29394" y="8"/>
                  <a:pt x="29371" y="0"/>
                  <a:pt x="29352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9025" tIns="99025" rIns="99025" bIns="990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950"/>
              <a:buFont typeface="Arial"/>
              <a:buNone/>
            </a:pPr>
            <a:endParaRPr sz="195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19" name="Google Shape;1319;p40"/>
          <p:cNvSpPr/>
          <p:nvPr/>
        </p:nvSpPr>
        <p:spPr>
          <a:xfrm>
            <a:off x="121355" y="122520"/>
            <a:ext cx="9663290" cy="6612960"/>
          </a:xfrm>
          <a:custGeom>
            <a:avLst/>
            <a:gdLst/>
            <a:ahLst/>
            <a:cxnLst/>
            <a:rect l="l" t="t" r="r" b="b"/>
            <a:pathLst>
              <a:path w="284960" h="189973" extrusionOk="0">
                <a:moveTo>
                  <a:pt x="283075" y="1915"/>
                </a:moveTo>
                <a:lnTo>
                  <a:pt x="283075" y="188088"/>
                </a:lnTo>
                <a:lnTo>
                  <a:pt x="1915" y="188088"/>
                </a:lnTo>
                <a:lnTo>
                  <a:pt x="1915" y="1915"/>
                </a:lnTo>
                <a:close/>
                <a:moveTo>
                  <a:pt x="0" y="0"/>
                </a:moveTo>
                <a:lnTo>
                  <a:pt x="0" y="189972"/>
                </a:lnTo>
                <a:lnTo>
                  <a:pt x="284960" y="189972"/>
                </a:lnTo>
                <a:lnTo>
                  <a:pt x="284960" y="0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9025" tIns="99025" rIns="99025" bIns="990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950"/>
              <a:buFont typeface="Arial"/>
              <a:buNone/>
            </a:pPr>
            <a:endParaRPr sz="195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20" name="Google Shape;1320;p40"/>
          <p:cNvSpPr/>
          <p:nvPr/>
        </p:nvSpPr>
        <p:spPr>
          <a:xfrm>
            <a:off x="7845880" y="4356234"/>
            <a:ext cx="1772415" cy="2212833"/>
          </a:xfrm>
          <a:custGeom>
            <a:avLst/>
            <a:gdLst/>
            <a:ahLst/>
            <a:cxnLst/>
            <a:rect l="l" t="t" r="r" b="b"/>
            <a:pathLst>
              <a:path w="65443" h="66385" extrusionOk="0">
                <a:moveTo>
                  <a:pt x="63376" y="32646"/>
                </a:moveTo>
                <a:lnTo>
                  <a:pt x="63376" y="35108"/>
                </a:lnTo>
                <a:lnTo>
                  <a:pt x="60823" y="35108"/>
                </a:lnTo>
                <a:lnTo>
                  <a:pt x="60823" y="32646"/>
                </a:lnTo>
                <a:close/>
                <a:moveTo>
                  <a:pt x="59637" y="46476"/>
                </a:moveTo>
                <a:lnTo>
                  <a:pt x="59637" y="50306"/>
                </a:lnTo>
                <a:lnTo>
                  <a:pt x="55777" y="50306"/>
                </a:lnTo>
                <a:lnTo>
                  <a:pt x="55777" y="46476"/>
                </a:lnTo>
                <a:close/>
                <a:moveTo>
                  <a:pt x="54804" y="51461"/>
                </a:moveTo>
                <a:lnTo>
                  <a:pt x="54804" y="55746"/>
                </a:lnTo>
                <a:lnTo>
                  <a:pt x="51400" y="55746"/>
                </a:lnTo>
                <a:lnTo>
                  <a:pt x="51400" y="51461"/>
                </a:lnTo>
                <a:close/>
                <a:moveTo>
                  <a:pt x="59637" y="51461"/>
                </a:moveTo>
                <a:lnTo>
                  <a:pt x="59637" y="55746"/>
                </a:lnTo>
                <a:lnTo>
                  <a:pt x="55777" y="55746"/>
                </a:lnTo>
                <a:lnTo>
                  <a:pt x="55777" y="51461"/>
                </a:lnTo>
                <a:close/>
                <a:moveTo>
                  <a:pt x="59668" y="56993"/>
                </a:moveTo>
                <a:lnTo>
                  <a:pt x="59668" y="60579"/>
                </a:lnTo>
                <a:lnTo>
                  <a:pt x="56020" y="60579"/>
                </a:lnTo>
                <a:lnTo>
                  <a:pt x="56020" y="56993"/>
                </a:lnTo>
                <a:close/>
                <a:moveTo>
                  <a:pt x="50245" y="56719"/>
                </a:moveTo>
                <a:lnTo>
                  <a:pt x="50245" y="60610"/>
                </a:lnTo>
                <a:lnTo>
                  <a:pt x="45898" y="60610"/>
                </a:lnTo>
                <a:lnTo>
                  <a:pt x="45898" y="56719"/>
                </a:lnTo>
                <a:close/>
                <a:moveTo>
                  <a:pt x="54804" y="56719"/>
                </a:moveTo>
                <a:lnTo>
                  <a:pt x="54804" y="60610"/>
                </a:lnTo>
                <a:lnTo>
                  <a:pt x="51400" y="60610"/>
                </a:lnTo>
                <a:lnTo>
                  <a:pt x="51400" y="56719"/>
                </a:lnTo>
                <a:close/>
                <a:moveTo>
                  <a:pt x="35047" y="61856"/>
                </a:moveTo>
                <a:lnTo>
                  <a:pt x="35047" y="64409"/>
                </a:lnTo>
                <a:lnTo>
                  <a:pt x="32585" y="64409"/>
                </a:lnTo>
                <a:lnTo>
                  <a:pt x="32585" y="61856"/>
                </a:lnTo>
                <a:close/>
                <a:moveTo>
                  <a:pt x="64318" y="56993"/>
                </a:moveTo>
                <a:lnTo>
                  <a:pt x="64318" y="65230"/>
                </a:lnTo>
                <a:lnTo>
                  <a:pt x="56081" y="65230"/>
                </a:lnTo>
                <a:lnTo>
                  <a:pt x="56081" y="61582"/>
                </a:lnTo>
                <a:lnTo>
                  <a:pt x="60671" y="61582"/>
                </a:lnTo>
                <a:lnTo>
                  <a:pt x="60671" y="61552"/>
                </a:lnTo>
                <a:lnTo>
                  <a:pt x="60671" y="56993"/>
                </a:lnTo>
                <a:close/>
                <a:moveTo>
                  <a:pt x="63193" y="1"/>
                </a:moveTo>
                <a:lnTo>
                  <a:pt x="63193" y="26992"/>
                </a:lnTo>
                <a:lnTo>
                  <a:pt x="59668" y="26992"/>
                </a:lnTo>
                <a:lnTo>
                  <a:pt x="59668" y="31460"/>
                </a:lnTo>
                <a:lnTo>
                  <a:pt x="56628" y="31460"/>
                </a:lnTo>
                <a:lnTo>
                  <a:pt x="56628" y="40305"/>
                </a:lnTo>
                <a:lnTo>
                  <a:pt x="64166" y="40305"/>
                </a:lnTo>
                <a:lnTo>
                  <a:pt x="64166" y="50306"/>
                </a:lnTo>
                <a:lnTo>
                  <a:pt x="60640" y="50306"/>
                </a:lnTo>
                <a:lnTo>
                  <a:pt x="60640" y="45473"/>
                </a:lnTo>
                <a:lnTo>
                  <a:pt x="54804" y="45473"/>
                </a:lnTo>
                <a:lnTo>
                  <a:pt x="54804" y="50306"/>
                </a:lnTo>
                <a:lnTo>
                  <a:pt x="50245" y="50306"/>
                </a:lnTo>
                <a:lnTo>
                  <a:pt x="50245" y="55746"/>
                </a:lnTo>
                <a:lnTo>
                  <a:pt x="44895" y="55746"/>
                </a:lnTo>
                <a:lnTo>
                  <a:pt x="44895" y="61552"/>
                </a:lnTo>
                <a:lnTo>
                  <a:pt x="50245" y="61552"/>
                </a:lnTo>
                <a:lnTo>
                  <a:pt x="50245" y="65169"/>
                </a:lnTo>
                <a:lnTo>
                  <a:pt x="40275" y="65169"/>
                </a:lnTo>
                <a:lnTo>
                  <a:pt x="40275" y="57631"/>
                </a:lnTo>
                <a:lnTo>
                  <a:pt x="31400" y="57631"/>
                </a:lnTo>
                <a:lnTo>
                  <a:pt x="31400" y="60670"/>
                </a:lnTo>
                <a:lnTo>
                  <a:pt x="26931" y="60670"/>
                </a:lnTo>
                <a:lnTo>
                  <a:pt x="26931" y="64227"/>
                </a:lnTo>
                <a:lnTo>
                  <a:pt x="1" y="64227"/>
                </a:lnTo>
                <a:lnTo>
                  <a:pt x="1" y="64257"/>
                </a:lnTo>
                <a:lnTo>
                  <a:pt x="1" y="65382"/>
                </a:lnTo>
                <a:lnTo>
                  <a:pt x="28056" y="65382"/>
                </a:lnTo>
                <a:lnTo>
                  <a:pt x="28056" y="61856"/>
                </a:lnTo>
                <a:lnTo>
                  <a:pt x="31400" y="61856"/>
                </a:lnTo>
                <a:lnTo>
                  <a:pt x="31400" y="65534"/>
                </a:lnTo>
                <a:lnTo>
                  <a:pt x="36202" y="65534"/>
                </a:lnTo>
                <a:lnTo>
                  <a:pt x="36202" y="60670"/>
                </a:lnTo>
                <a:lnTo>
                  <a:pt x="32585" y="60670"/>
                </a:lnTo>
                <a:lnTo>
                  <a:pt x="32585" y="58786"/>
                </a:lnTo>
                <a:lnTo>
                  <a:pt x="39120" y="58786"/>
                </a:lnTo>
                <a:lnTo>
                  <a:pt x="39120" y="66294"/>
                </a:lnTo>
                <a:lnTo>
                  <a:pt x="51430" y="66294"/>
                </a:lnTo>
                <a:lnTo>
                  <a:pt x="51430" y="61552"/>
                </a:lnTo>
                <a:lnTo>
                  <a:pt x="54895" y="61552"/>
                </a:lnTo>
                <a:lnTo>
                  <a:pt x="54895" y="66385"/>
                </a:lnTo>
                <a:lnTo>
                  <a:pt x="65443" y="66385"/>
                </a:lnTo>
                <a:lnTo>
                  <a:pt x="65443" y="55807"/>
                </a:lnTo>
                <a:lnTo>
                  <a:pt x="60671" y="55807"/>
                </a:lnTo>
                <a:lnTo>
                  <a:pt x="60671" y="55746"/>
                </a:lnTo>
                <a:lnTo>
                  <a:pt x="60671" y="51461"/>
                </a:lnTo>
                <a:lnTo>
                  <a:pt x="65352" y="51461"/>
                </a:lnTo>
                <a:lnTo>
                  <a:pt x="65352" y="39150"/>
                </a:lnTo>
                <a:lnTo>
                  <a:pt x="57813" y="39150"/>
                </a:lnTo>
                <a:lnTo>
                  <a:pt x="57813" y="32615"/>
                </a:lnTo>
                <a:lnTo>
                  <a:pt x="59728" y="32615"/>
                </a:lnTo>
                <a:lnTo>
                  <a:pt x="59728" y="36202"/>
                </a:lnTo>
                <a:lnTo>
                  <a:pt x="64500" y="36202"/>
                </a:lnTo>
                <a:lnTo>
                  <a:pt x="64500" y="31430"/>
                </a:lnTo>
                <a:lnTo>
                  <a:pt x="60823" y="31430"/>
                </a:lnTo>
                <a:lnTo>
                  <a:pt x="60823" y="28086"/>
                </a:lnTo>
                <a:lnTo>
                  <a:pt x="64349" y="28086"/>
                </a:lnTo>
                <a:lnTo>
                  <a:pt x="64349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9025" tIns="99025" rIns="99025" bIns="990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950"/>
              <a:buFont typeface="Arial"/>
              <a:buNone/>
            </a:pPr>
            <a:endParaRPr sz="195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21" name="Google Shape;1321;p40"/>
          <p:cNvSpPr/>
          <p:nvPr/>
        </p:nvSpPr>
        <p:spPr>
          <a:xfrm>
            <a:off x="262357" y="290601"/>
            <a:ext cx="1772415" cy="2212833"/>
          </a:xfrm>
          <a:custGeom>
            <a:avLst/>
            <a:gdLst/>
            <a:ahLst/>
            <a:cxnLst/>
            <a:rect l="l" t="t" r="r" b="b"/>
            <a:pathLst>
              <a:path w="65443" h="66385" extrusionOk="0">
                <a:moveTo>
                  <a:pt x="32889" y="2037"/>
                </a:moveTo>
                <a:lnTo>
                  <a:pt x="32889" y="4590"/>
                </a:lnTo>
                <a:lnTo>
                  <a:pt x="30396" y="4590"/>
                </a:lnTo>
                <a:lnTo>
                  <a:pt x="30396" y="2037"/>
                </a:lnTo>
                <a:close/>
                <a:moveTo>
                  <a:pt x="9423" y="5837"/>
                </a:moveTo>
                <a:lnTo>
                  <a:pt x="9423" y="9423"/>
                </a:lnTo>
                <a:lnTo>
                  <a:pt x="5776" y="9423"/>
                </a:lnTo>
                <a:lnTo>
                  <a:pt x="5776" y="5837"/>
                </a:lnTo>
                <a:close/>
                <a:moveTo>
                  <a:pt x="9393" y="1186"/>
                </a:moveTo>
                <a:lnTo>
                  <a:pt x="9393" y="4864"/>
                </a:lnTo>
                <a:lnTo>
                  <a:pt x="4803" y="4864"/>
                </a:lnTo>
                <a:lnTo>
                  <a:pt x="4803" y="4894"/>
                </a:lnTo>
                <a:lnTo>
                  <a:pt x="4803" y="9454"/>
                </a:lnTo>
                <a:lnTo>
                  <a:pt x="1156" y="9454"/>
                </a:lnTo>
                <a:lnTo>
                  <a:pt x="1156" y="1186"/>
                </a:lnTo>
                <a:close/>
                <a:moveTo>
                  <a:pt x="19575" y="5806"/>
                </a:moveTo>
                <a:lnTo>
                  <a:pt x="19575" y="9667"/>
                </a:lnTo>
                <a:lnTo>
                  <a:pt x="15198" y="9667"/>
                </a:lnTo>
                <a:lnTo>
                  <a:pt x="15198" y="5806"/>
                </a:lnTo>
                <a:close/>
                <a:moveTo>
                  <a:pt x="14043" y="5806"/>
                </a:moveTo>
                <a:lnTo>
                  <a:pt x="14043" y="9697"/>
                </a:lnTo>
                <a:lnTo>
                  <a:pt x="10609" y="9697"/>
                </a:lnTo>
                <a:lnTo>
                  <a:pt x="10609" y="5806"/>
                </a:lnTo>
                <a:close/>
                <a:moveTo>
                  <a:pt x="9666" y="10670"/>
                </a:moveTo>
                <a:lnTo>
                  <a:pt x="9666" y="14955"/>
                </a:lnTo>
                <a:lnTo>
                  <a:pt x="5776" y="14955"/>
                </a:lnTo>
                <a:lnTo>
                  <a:pt x="5776" y="10670"/>
                </a:lnTo>
                <a:close/>
                <a:moveTo>
                  <a:pt x="14043" y="10670"/>
                </a:moveTo>
                <a:lnTo>
                  <a:pt x="14043" y="14955"/>
                </a:lnTo>
                <a:lnTo>
                  <a:pt x="10609" y="14955"/>
                </a:lnTo>
                <a:lnTo>
                  <a:pt x="10609" y="10670"/>
                </a:lnTo>
                <a:close/>
                <a:moveTo>
                  <a:pt x="9666" y="16110"/>
                </a:moveTo>
                <a:lnTo>
                  <a:pt x="9666" y="19940"/>
                </a:lnTo>
                <a:lnTo>
                  <a:pt x="5776" y="19940"/>
                </a:lnTo>
                <a:lnTo>
                  <a:pt x="5776" y="16110"/>
                </a:lnTo>
                <a:close/>
                <a:moveTo>
                  <a:pt x="4621" y="31308"/>
                </a:moveTo>
                <a:lnTo>
                  <a:pt x="4621" y="33770"/>
                </a:lnTo>
                <a:lnTo>
                  <a:pt x="2067" y="33770"/>
                </a:lnTo>
                <a:lnTo>
                  <a:pt x="2067" y="31308"/>
                </a:lnTo>
                <a:close/>
                <a:moveTo>
                  <a:pt x="1" y="1"/>
                </a:moveTo>
                <a:lnTo>
                  <a:pt x="1" y="10609"/>
                </a:lnTo>
                <a:lnTo>
                  <a:pt x="4803" y="10609"/>
                </a:lnTo>
                <a:lnTo>
                  <a:pt x="4803" y="10670"/>
                </a:lnTo>
                <a:lnTo>
                  <a:pt x="4803" y="14955"/>
                </a:lnTo>
                <a:lnTo>
                  <a:pt x="122" y="14955"/>
                </a:lnTo>
                <a:lnTo>
                  <a:pt x="122" y="27266"/>
                </a:lnTo>
                <a:lnTo>
                  <a:pt x="7660" y="27266"/>
                </a:lnTo>
                <a:lnTo>
                  <a:pt x="7660" y="33770"/>
                </a:lnTo>
                <a:lnTo>
                  <a:pt x="5745" y="33770"/>
                </a:lnTo>
                <a:lnTo>
                  <a:pt x="5745" y="30153"/>
                </a:lnTo>
                <a:lnTo>
                  <a:pt x="912" y="30153"/>
                </a:lnTo>
                <a:lnTo>
                  <a:pt x="912" y="34956"/>
                </a:lnTo>
                <a:lnTo>
                  <a:pt x="4621" y="34956"/>
                </a:lnTo>
                <a:lnTo>
                  <a:pt x="4621" y="38299"/>
                </a:lnTo>
                <a:lnTo>
                  <a:pt x="1064" y="38299"/>
                </a:lnTo>
                <a:lnTo>
                  <a:pt x="1064" y="66385"/>
                </a:lnTo>
                <a:lnTo>
                  <a:pt x="2219" y="66385"/>
                </a:lnTo>
                <a:lnTo>
                  <a:pt x="2219" y="39424"/>
                </a:lnTo>
                <a:lnTo>
                  <a:pt x="5745" y="39424"/>
                </a:lnTo>
                <a:lnTo>
                  <a:pt x="5745" y="34956"/>
                </a:lnTo>
                <a:lnTo>
                  <a:pt x="8785" y="34956"/>
                </a:lnTo>
                <a:lnTo>
                  <a:pt x="8785" y="26111"/>
                </a:lnTo>
                <a:lnTo>
                  <a:pt x="1247" y="26111"/>
                </a:lnTo>
                <a:lnTo>
                  <a:pt x="1247" y="16110"/>
                </a:lnTo>
                <a:lnTo>
                  <a:pt x="4803" y="16110"/>
                </a:lnTo>
                <a:lnTo>
                  <a:pt x="4803" y="20943"/>
                </a:lnTo>
                <a:lnTo>
                  <a:pt x="10609" y="20943"/>
                </a:lnTo>
                <a:lnTo>
                  <a:pt x="10609" y="16110"/>
                </a:lnTo>
                <a:lnTo>
                  <a:pt x="15168" y="16110"/>
                </a:lnTo>
                <a:lnTo>
                  <a:pt x="15168" y="10670"/>
                </a:lnTo>
                <a:lnTo>
                  <a:pt x="20518" y="10670"/>
                </a:lnTo>
                <a:lnTo>
                  <a:pt x="20518" y="4864"/>
                </a:lnTo>
                <a:lnTo>
                  <a:pt x="15198" y="4864"/>
                </a:lnTo>
                <a:lnTo>
                  <a:pt x="15198" y="1247"/>
                </a:lnTo>
                <a:lnTo>
                  <a:pt x="25199" y="1247"/>
                </a:lnTo>
                <a:lnTo>
                  <a:pt x="25199" y="8785"/>
                </a:lnTo>
                <a:lnTo>
                  <a:pt x="34044" y="8785"/>
                </a:lnTo>
                <a:lnTo>
                  <a:pt x="34044" y="5746"/>
                </a:lnTo>
                <a:lnTo>
                  <a:pt x="38542" y="5746"/>
                </a:lnTo>
                <a:lnTo>
                  <a:pt x="38542" y="2189"/>
                </a:lnTo>
                <a:lnTo>
                  <a:pt x="65442" y="2189"/>
                </a:lnTo>
                <a:lnTo>
                  <a:pt x="65442" y="1065"/>
                </a:lnTo>
                <a:lnTo>
                  <a:pt x="37357" y="1065"/>
                </a:lnTo>
                <a:lnTo>
                  <a:pt x="37357" y="4590"/>
                </a:lnTo>
                <a:lnTo>
                  <a:pt x="34013" y="4590"/>
                </a:lnTo>
                <a:lnTo>
                  <a:pt x="34013" y="913"/>
                </a:lnTo>
                <a:lnTo>
                  <a:pt x="29241" y="913"/>
                </a:lnTo>
                <a:lnTo>
                  <a:pt x="29241" y="5776"/>
                </a:lnTo>
                <a:lnTo>
                  <a:pt x="32828" y="5776"/>
                </a:lnTo>
                <a:lnTo>
                  <a:pt x="32828" y="7660"/>
                </a:lnTo>
                <a:lnTo>
                  <a:pt x="26354" y="7660"/>
                </a:lnTo>
                <a:lnTo>
                  <a:pt x="26354" y="62"/>
                </a:lnTo>
                <a:lnTo>
                  <a:pt x="14043" y="62"/>
                </a:lnTo>
                <a:lnTo>
                  <a:pt x="14043" y="4834"/>
                </a:lnTo>
                <a:lnTo>
                  <a:pt x="10578" y="4834"/>
                </a:lnTo>
                <a:lnTo>
                  <a:pt x="10578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9025" tIns="99025" rIns="99025" bIns="990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950"/>
              <a:buFont typeface="Arial"/>
              <a:buNone/>
            </a:pPr>
            <a:endParaRPr sz="195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22" name="Google Shape;1322;p40"/>
          <p:cNvSpPr/>
          <p:nvPr/>
        </p:nvSpPr>
        <p:spPr>
          <a:xfrm>
            <a:off x="262357" y="4371434"/>
            <a:ext cx="1797927" cy="2182433"/>
          </a:xfrm>
          <a:custGeom>
            <a:avLst/>
            <a:gdLst/>
            <a:ahLst/>
            <a:cxnLst/>
            <a:rect l="l" t="t" r="r" b="b"/>
            <a:pathLst>
              <a:path w="66385" h="65473" extrusionOk="0">
                <a:moveTo>
                  <a:pt x="4590" y="32584"/>
                </a:moveTo>
                <a:lnTo>
                  <a:pt x="4590" y="35077"/>
                </a:lnTo>
                <a:lnTo>
                  <a:pt x="2067" y="35077"/>
                </a:lnTo>
                <a:lnTo>
                  <a:pt x="2067" y="32584"/>
                </a:lnTo>
                <a:close/>
                <a:moveTo>
                  <a:pt x="9696" y="45898"/>
                </a:moveTo>
                <a:lnTo>
                  <a:pt x="9696" y="50275"/>
                </a:lnTo>
                <a:lnTo>
                  <a:pt x="5806" y="50275"/>
                </a:lnTo>
                <a:lnTo>
                  <a:pt x="5806" y="45898"/>
                </a:lnTo>
                <a:close/>
                <a:moveTo>
                  <a:pt x="9696" y="51430"/>
                </a:moveTo>
                <a:lnTo>
                  <a:pt x="9696" y="54864"/>
                </a:lnTo>
                <a:lnTo>
                  <a:pt x="5806" y="54864"/>
                </a:lnTo>
                <a:lnTo>
                  <a:pt x="5806" y="51430"/>
                </a:lnTo>
                <a:close/>
                <a:moveTo>
                  <a:pt x="14985" y="51430"/>
                </a:moveTo>
                <a:lnTo>
                  <a:pt x="14985" y="54864"/>
                </a:lnTo>
                <a:lnTo>
                  <a:pt x="10669" y="54864"/>
                </a:lnTo>
                <a:lnTo>
                  <a:pt x="10669" y="51430"/>
                </a:lnTo>
                <a:close/>
                <a:moveTo>
                  <a:pt x="9423" y="56050"/>
                </a:moveTo>
                <a:lnTo>
                  <a:pt x="9423" y="59697"/>
                </a:lnTo>
                <a:lnTo>
                  <a:pt x="5867" y="59697"/>
                </a:lnTo>
                <a:lnTo>
                  <a:pt x="5867" y="56050"/>
                </a:lnTo>
                <a:close/>
                <a:moveTo>
                  <a:pt x="14985" y="55807"/>
                </a:moveTo>
                <a:lnTo>
                  <a:pt x="14985" y="59697"/>
                </a:lnTo>
                <a:lnTo>
                  <a:pt x="10669" y="59697"/>
                </a:lnTo>
                <a:lnTo>
                  <a:pt x="10669" y="55807"/>
                </a:lnTo>
                <a:close/>
                <a:moveTo>
                  <a:pt x="19940" y="55807"/>
                </a:moveTo>
                <a:lnTo>
                  <a:pt x="19940" y="59697"/>
                </a:lnTo>
                <a:lnTo>
                  <a:pt x="16110" y="59697"/>
                </a:lnTo>
                <a:lnTo>
                  <a:pt x="16110" y="55807"/>
                </a:lnTo>
                <a:close/>
                <a:moveTo>
                  <a:pt x="33770" y="60822"/>
                </a:moveTo>
                <a:lnTo>
                  <a:pt x="33770" y="63375"/>
                </a:lnTo>
                <a:lnTo>
                  <a:pt x="31308" y="63375"/>
                </a:lnTo>
                <a:lnTo>
                  <a:pt x="31308" y="60822"/>
                </a:lnTo>
                <a:close/>
                <a:moveTo>
                  <a:pt x="4864" y="56080"/>
                </a:moveTo>
                <a:lnTo>
                  <a:pt x="4864" y="60670"/>
                </a:lnTo>
                <a:lnTo>
                  <a:pt x="9453" y="60670"/>
                </a:lnTo>
                <a:lnTo>
                  <a:pt x="9453" y="64317"/>
                </a:lnTo>
                <a:lnTo>
                  <a:pt x="1186" y="64317"/>
                </a:lnTo>
                <a:lnTo>
                  <a:pt x="1186" y="56080"/>
                </a:lnTo>
                <a:close/>
                <a:moveTo>
                  <a:pt x="1064" y="0"/>
                </a:moveTo>
                <a:lnTo>
                  <a:pt x="1064" y="28086"/>
                </a:lnTo>
                <a:lnTo>
                  <a:pt x="4590" y="28086"/>
                </a:lnTo>
                <a:lnTo>
                  <a:pt x="4590" y="31429"/>
                </a:lnTo>
                <a:lnTo>
                  <a:pt x="912" y="31429"/>
                </a:lnTo>
                <a:lnTo>
                  <a:pt x="912" y="36201"/>
                </a:lnTo>
                <a:lnTo>
                  <a:pt x="5775" y="36201"/>
                </a:lnTo>
                <a:lnTo>
                  <a:pt x="5775" y="32584"/>
                </a:lnTo>
                <a:lnTo>
                  <a:pt x="7690" y="32584"/>
                </a:lnTo>
                <a:lnTo>
                  <a:pt x="7690" y="39119"/>
                </a:lnTo>
                <a:lnTo>
                  <a:pt x="91" y="39119"/>
                </a:lnTo>
                <a:lnTo>
                  <a:pt x="91" y="51430"/>
                </a:lnTo>
                <a:lnTo>
                  <a:pt x="4833" y="51430"/>
                </a:lnTo>
                <a:lnTo>
                  <a:pt x="4833" y="54895"/>
                </a:lnTo>
                <a:lnTo>
                  <a:pt x="0" y="54895"/>
                </a:lnTo>
                <a:lnTo>
                  <a:pt x="0" y="65472"/>
                </a:lnTo>
                <a:lnTo>
                  <a:pt x="10578" y="65472"/>
                </a:lnTo>
                <a:lnTo>
                  <a:pt x="10578" y="60670"/>
                </a:lnTo>
                <a:lnTo>
                  <a:pt x="14925" y="60670"/>
                </a:lnTo>
                <a:lnTo>
                  <a:pt x="14925" y="65351"/>
                </a:lnTo>
                <a:lnTo>
                  <a:pt x="27235" y="65351"/>
                </a:lnTo>
                <a:lnTo>
                  <a:pt x="27235" y="57813"/>
                </a:lnTo>
                <a:lnTo>
                  <a:pt x="33770" y="57813"/>
                </a:lnTo>
                <a:lnTo>
                  <a:pt x="33770" y="59728"/>
                </a:lnTo>
                <a:lnTo>
                  <a:pt x="30183" y="59728"/>
                </a:lnTo>
                <a:lnTo>
                  <a:pt x="30183" y="64591"/>
                </a:lnTo>
                <a:lnTo>
                  <a:pt x="34955" y="64591"/>
                </a:lnTo>
                <a:lnTo>
                  <a:pt x="34955" y="60913"/>
                </a:lnTo>
                <a:lnTo>
                  <a:pt x="38299" y="60913"/>
                </a:lnTo>
                <a:lnTo>
                  <a:pt x="38299" y="64439"/>
                </a:lnTo>
                <a:lnTo>
                  <a:pt x="66384" y="64439"/>
                </a:lnTo>
                <a:lnTo>
                  <a:pt x="66384" y="63284"/>
                </a:lnTo>
                <a:lnTo>
                  <a:pt x="39423" y="63284"/>
                </a:lnTo>
                <a:lnTo>
                  <a:pt x="39423" y="59758"/>
                </a:lnTo>
                <a:lnTo>
                  <a:pt x="34955" y="59758"/>
                </a:lnTo>
                <a:lnTo>
                  <a:pt x="34955" y="56718"/>
                </a:lnTo>
                <a:lnTo>
                  <a:pt x="26110" y="56718"/>
                </a:lnTo>
                <a:lnTo>
                  <a:pt x="26110" y="64257"/>
                </a:lnTo>
                <a:lnTo>
                  <a:pt x="16110" y="64257"/>
                </a:lnTo>
                <a:lnTo>
                  <a:pt x="16110" y="60670"/>
                </a:lnTo>
                <a:lnTo>
                  <a:pt x="20943" y="60670"/>
                </a:lnTo>
                <a:lnTo>
                  <a:pt x="20943" y="54864"/>
                </a:lnTo>
                <a:lnTo>
                  <a:pt x="16110" y="54864"/>
                </a:lnTo>
                <a:lnTo>
                  <a:pt x="16110" y="50305"/>
                </a:lnTo>
                <a:lnTo>
                  <a:pt x="10669" y="50305"/>
                </a:lnTo>
                <a:lnTo>
                  <a:pt x="10669" y="44955"/>
                </a:lnTo>
                <a:lnTo>
                  <a:pt x="4864" y="44955"/>
                </a:lnTo>
                <a:lnTo>
                  <a:pt x="4864" y="50305"/>
                </a:lnTo>
                <a:lnTo>
                  <a:pt x="1246" y="50305"/>
                </a:lnTo>
                <a:lnTo>
                  <a:pt x="1246" y="40305"/>
                </a:lnTo>
                <a:lnTo>
                  <a:pt x="8785" y="40305"/>
                </a:lnTo>
                <a:lnTo>
                  <a:pt x="8785" y="31460"/>
                </a:lnTo>
                <a:lnTo>
                  <a:pt x="5745" y="31460"/>
                </a:lnTo>
                <a:lnTo>
                  <a:pt x="5745" y="26961"/>
                </a:lnTo>
                <a:lnTo>
                  <a:pt x="2219" y="26961"/>
                </a:lnTo>
                <a:lnTo>
                  <a:pt x="2219" y="0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9025" tIns="99025" rIns="99025" bIns="990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950"/>
              <a:buFont typeface="Arial"/>
              <a:buNone/>
            </a:pPr>
            <a:endParaRPr sz="195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23" name="Google Shape;1323;p40"/>
          <p:cNvSpPr/>
          <p:nvPr/>
        </p:nvSpPr>
        <p:spPr>
          <a:xfrm>
            <a:off x="7833110" y="305801"/>
            <a:ext cx="1797954" cy="2182433"/>
          </a:xfrm>
          <a:custGeom>
            <a:avLst/>
            <a:gdLst/>
            <a:ahLst/>
            <a:cxnLst/>
            <a:rect l="l" t="t" r="r" b="b"/>
            <a:pathLst>
              <a:path w="66386" h="65473" extrusionOk="0">
                <a:moveTo>
                  <a:pt x="35108" y="2098"/>
                </a:moveTo>
                <a:lnTo>
                  <a:pt x="35108" y="4651"/>
                </a:lnTo>
                <a:lnTo>
                  <a:pt x="32646" y="4651"/>
                </a:lnTo>
                <a:lnTo>
                  <a:pt x="32646" y="2098"/>
                </a:lnTo>
                <a:close/>
                <a:moveTo>
                  <a:pt x="60580" y="5776"/>
                </a:moveTo>
                <a:lnTo>
                  <a:pt x="60580" y="9423"/>
                </a:lnTo>
                <a:lnTo>
                  <a:pt x="56993" y="9423"/>
                </a:lnTo>
                <a:lnTo>
                  <a:pt x="56993" y="5776"/>
                </a:lnTo>
                <a:close/>
                <a:moveTo>
                  <a:pt x="65230" y="1186"/>
                </a:moveTo>
                <a:lnTo>
                  <a:pt x="65230" y="9423"/>
                </a:lnTo>
                <a:lnTo>
                  <a:pt x="61583" y="9423"/>
                </a:lnTo>
                <a:lnTo>
                  <a:pt x="61583" y="4833"/>
                </a:lnTo>
                <a:lnTo>
                  <a:pt x="56993" y="4833"/>
                </a:lnTo>
                <a:lnTo>
                  <a:pt x="56993" y="1186"/>
                </a:lnTo>
                <a:close/>
                <a:moveTo>
                  <a:pt x="50306" y="5776"/>
                </a:moveTo>
                <a:lnTo>
                  <a:pt x="50306" y="9666"/>
                </a:lnTo>
                <a:lnTo>
                  <a:pt x="46476" y="9666"/>
                </a:lnTo>
                <a:lnTo>
                  <a:pt x="46476" y="5776"/>
                </a:lnTo>
                <a:close/>
                <a:moveTo>
                  <a:pt x="55777" y="5776"/>
                </a:moveTo>
                <a:lnTo>
                  <a:pt x="55777" y="9666"/>
                </a:lnTo>
                <a:lnTo>
                  <a:pt x="51491" y="9666"/>
                </a:lnTo>
                <a:lnTo>
                  <a:pt x="51491" y="5776"/>
                </a:lnTo>
                <a:close/>
                <a:moveTo>
                  <a:pt x="55777" y="10639"/>
                </a:moveTo>
                <a:lnTo>
                  <a:pt x="55777" y="14074"/>
                </a:lnTo>
                <a:lnTo>
                  <a:pt x="51491" y="14074"/>
                </a:lnTo>
                <a:lnTo>
                  <a:pt x="51491" y="10639"/>
                </a:lnTo>
                <a:close/>
                <a:moveTo>
                  <a:pt x="60610" y="10639"/>
                </a:moveTo>
                <a:lnTo>
                  <a:pt x="60610" y="14074"/>
                </a:lnTo>
                <a:lnTo>
                  <a:pt x="56719" y="14074"/>
                </a:lnTo>
                <a:lnTo>
                  <a:pt x="56719" y="10639"/>
                </a:lnTo>
                <a:close/>
                <a:moveTo>
                  <a:pt x="60610" y="15198"/>
                </a:moveTo>
                <a:lnTo>
                  <a:pt x="60610" y="19575"/>
                </a:lnTo>
                <a:lnTo>
                  <a:pt x="56719" y="19575"/>
                </a:lnTo>
                <a:lnTo>
                  <a:pt x="56719" y="15198"/>
                </a:lnTo>
                <a:close/>
                <a:moveTo>
                  <a:pt x="64409" y="30396"/>
                </a:moveTo>
                <a:lnTo>
                  <a:pt x="64409" y="32889"/>
                </a:lnTo>
                <a:lnTo>
                  <a:pt x="61856" y="32889"/>
                </a:lnTo>
                <a:lnTo>
                  <a:pt x="61856" y="30396"/>
                </a:lnTo>
                <a:close/>
                <a:moveTo>
                  <a:pt x="55807" y="1"/>
                </a:moveTo>
                <a:lnTo>
                  <a:pt x="55807" y="4833"/>
                </a:lnTo>
                <a:lnTo>
                  <a:pt x="51461" y="4833"/>
                </a:lnTo>
                <a:lnTo>
                  <a:pt x="51461" y="153"/>
                </a:lnTo>
                <a:lnTo>
                  <a:pt x="39151" y="153"/>
                </a:lnTo>
                <a:lnTo>
                  <a:pt x="39151" y="7691"/>
                </a:lnTo>
                <a:lnTo>
                  <a:pt x="32615" y="7691"/>
                </a:lnTo>
                <a:lnTo>
                  <a:pt x="32615" y="5776"/>
                </a:lnTo>
                <a:lnTo>
                  <a:pt x="36202" y="5776"/>
                </a:lnTo>
                <a:lnTo>
                  <a:pt x="36202" y="912"/>
                </a:lnTo>
                <a:lnTo>
                  <a:pt x="31430" y="912"/>
                </a:lnTo>
                <a:lnTo>
                  <a:pt x="31430" y="4621"/>
                </a:lnTo>
                <a:lnTo>
                  <a:pt x="28087" y="4621"/>
                </a:lnTo>
                <a:lnTo>
                  <a:pt x="28087" y="1064"/>
                </a:lnTo>
                <a:lnTo>
                  <a:pt x="1" y="1064"/>
                </a:lnTo>
                <a:lnTo>
                  <a:pt x="1" y="2219"/>
                </a:lnTo>
                <a:lnTo>
                  <a:pt x="26931" y="2219"/>
                </a:lnTo>
                <a:lnTo>
                  <a:pt x="26931" y="5745"/>
                </a:lnTo>
                <a:lnTo>
                  <a:pt x="31430" y="5745"/>
                </a:lnTo>
                <a:lnTo>
                  <a:pt x="31430" y="8785"/>
                </a:lnTo>
                <a:lnTo>
                  <a:pt x="40275" y="8785"/>
                </a:lnTo>
                <a:lnTo>
                  <a:pt x="40275" y="1308"/>
                </a:lnTo>
                <a:lnTo>
                  <a:pt x="50275" y="1308"/>
                </a:lnTo>
                <a:lnTo>
                  <a:pt x="50275" y="4833"/>
                </a:lnTo>
                <a:lnTo>
                  <a:pt x="45442" y="4833"/>
                </a:lnTo>
                <a:lnTo>
                  <a:pt x="45442" y="10639"/>
                </a:lnTo>
                <a:lnTo>
                  <a:pt x="50275" y="10639"/>
                </a:lnTo>
                <a:lnTo>
                  <a:pt x="50275" y="15198"/>
                </a:lnTo>
                <a:lnTo>
                  <a:pt x="55716" y="15198"/>
                </a:lnTo>
                <a:lnTo>
                  <a:pt x="55716" y="20548"/>
                </a:lnTo>
                <a:lnTo>
                  <a:pt x="61522" y="20548"/>
                </a:lnTo>
                <a:lnTo>
                  <a:pt x="61522" y="15198"/>
                </a:lnTo>
                <a:lnTo>
                  <a:pt x="65139" y="15198"/>
                </a:lnTo>
                <a:lnTo>
                  <a:pt x="65139" y="25198"/>
                </a:lnTo>
                <a:lnTo>
                  <a:pt x="57601" y="25198"/>
                </a:lnTo>
                <a:lnTo>
                  <a:pt x="57601" y="34044"/>
                </a:lnTo>
                <a:lnTo>
                  <a:pt x="60640" y="34044"/>
                </a:lnTo>
                <a:lnTo>
                  <a:pt x="60640" y="38542"/>
                </a:lnTo>
                <a:lnTo>
                  <a:pt x="64166" y="38542"/>
                </a:lnTo>
                <a:lnTo>
                  <a:pt x="64166" y="65473"/>
                </a:lnTo>
                <a:lnTo>
                  <a:pt x="65382" y="65473"/>
                </a:lnTo>
                <a:lnTo>
                  <a:pt x="65382" y="37387"/>
                </a:lnTo>
                <a:lnTo>
                  <a:pt x="61856" y="37387"/>
                </a:lnTo>
                <a:lnTo>
                  <a:pt x="61856" y="34044"/>
                </a:lnTo>
                <a:lnTo>
                  <a:pt x="65534" y="34044"/>
                </a:lnTo>
                <a:lnTo>
                  <a:pt x="65534" y="29271"/>
                </a:lnTo>
                <a:lnTo>
                  <a:pt x="60671" y="29271"/>
                </a:lnTo>
                <a:lnTo>
                  <a:pt x="60671" y="32889"/>
                </a:lnTo>
                <a:lnTo>
                  <a:pt x="58786" y="32889"/>
                </a:lnTo>
                <a:lnTo>
                  <a:pt x="58786" y="26384"/>
                </a:lnTo>
                <a:lnTo>
                  <a:pt x="66294" y="26384"/>
                </a:lnTo>
                <a:lnTo>
                  <a:pt x="66294" y="14074"/>
                </a:lnTo>
                <a:lnTo>
                  <a:pt x="61552" y="14074"/>
                </a:lnTo>
                <a:lnTo>
                  <a:pt x="61552" y="10609"/>
                </a:lnTo>
                <a:lnTo>
                  <a:pt x="66385" y="10609"/>
                </a:lnTo>
                <a:lnTo>
                  <a:pt x="66385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9025" tIns="99025" rIns="99025" bIns="990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950"/>
              <a:buFont typeface="Arial"/>
              <a:buNone/>
            </a:pPr>
            <a:endParaRPr sz="195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24" name="Google Shape;1324;p40"/>
          <p:cNvSpPr txBox="1">
            <a:spLocks noGrp="1"/>
          </p:cNvSpPr>
          <p:nvPr>
            <p:ph type="subTitle" idx="1"/>
          </p:nvPr>
        </p:nvSpPr>
        <p:spPr>
          <a:xfrm>
            <a:off x="2078808" y="2967567"/>
            <a:ext cx="2496325" cy="64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517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1733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1733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1733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1733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1733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1733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1733"/>
              </a:spcBef>
              <a:spcAft>
                <a:spcPts val="17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25" name="Google Shape;1325;p40"/>
          <p:cNvSpPr txBox="1">
            <a:spLocks noGrp="1"/>
          </p:cNvSpPr>
          <p:nvPr>
            <p:ph type="subTitle" idx="2"/>
          </p:nvPr>
        </p:nvSpPr>
        <p:spPr>
          <a:xfrm>
            <a:off x="5330896" y="2967567"/>
            <a:ext cx="2496325" cy="64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517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1733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1733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1733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1733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1733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1733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1733"/>
              </a:spcBef>
              <a:spcAft>
                <a:spcPts val="17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26" name="Google Shape;1326;p40"/>
          <p:cNvSpPr txBox="1">
            <a:spLocks noGrp="1"/>
          </p:cNvSpPr>
          <p:nvPr>
            <p:ph type="subTitle" idx="3"/>
          </p:nvPr>
        </p:nvSpPr>
        <p:spPr>
          <a:xfrm>
            <a:off x="2078877" y="5325000"/>
            <a:ext cx="2496325" cy="64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517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1733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1733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1733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1733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1733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1733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1733"/>
              </a:spcBef>
              <a:spcAft>
                <a:spcPts val="17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27" name="Google Shape;1327;p40"/>
          <p:cNvSpPr txBox="1">
            <a:spLocks noGrp="1"/>
          </p:cNvSpPr>
          <p:nvPr>
            <p:ph type="subTitle" idx="4"/>
          </p:nvPr>
        </p:nvSpPr>
        <p:spPr>
          <a:xfrm>
            <a:off x="5330869" y="5325000"/>
            <a:ext cx="2496325" cy="64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517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1733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1733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1733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1733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1733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1733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1733"/>
              </a:spcBef>
              <a:spcAft>
                <a:spcPts val="17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28" name="Google Shape;1328;p40"/>
          <p:cNvSpPr txBox="1">
            <a:spLocks noGrp="1"/>
          </p:cNvSpPr>
          <p:nvPr>
            <p:ph type="subTitle" idx="5"/>
          </p:nvPr>
        </p:nvSpPr>
        <p:spPr>
          <a:xfrm>
            <a:off x="2078808" y="2611967"/>
            <a:ext cx="2496325" cy="524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600">
                <a:solidFill>
                  <a:schemeClr val="dk1"/>
                </a:solidFill>
                <a:latin typeface="Playfair Display ExtraBold"/>
                <a:ea typeface="Playfair Display ExtraBold"/>
                <a:cs typeface="Playfair Display ExtraBold"/>
                <a:sym typeface="Playfair Display ExtraBold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600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600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600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600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600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600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600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6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1329" name="Google Shape;1329;p40"/>
          <p:cNvSpPr txBox="1">
            <a:spLocks noGrp="1"/>
          </p:cNvSpPr>
          <p:nvPr>
            <p:ph type="subTitle" idx="6"/>
          </p:nvPr>
        </p:nvSpPr>
        <p:spPr>
          <a:xfrm>
            <a:off x="2078795" y="4972867"/>
            <a:ext cx="2496325" cy="524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600">
                <a:solidFill>
                  <a:schemeClr val="dk1"/>
                </a:solidFill>
                <a:latin typeface="Playfair Display ExtraBold"/>
                <a:ea typeface="Playfair Display ExtraBold"/>
                <a:cs typeface="Playfair Display ExtraBold"/>
                <a:sym typeface="Playfair Display ExtraBold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600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600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600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600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600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600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600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6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1330" name="Google Shape;1330;p40"/>
          <p:cNvSpPr txBox="1">
            <a:spLocks noGrp="1"/>
          </p:cNvSpPr>
          <p:nvPr>
            <p:ph type="subTitle" idx="7"/>
          </p:nvPr>
        </p:nvSpPr>
        <p:spPr>
          <a:xfrm>
            <a:off x="5330869" y="2611967"/>
            <a:ext cx="2496325" cy="524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600">
                <a:solidFill>
                  <a:schemeClr val="dk1"/>
                </a:solidFill>
                <a:latin typeface="Playfair Display ExtraBold"/>
                <a:ea typeface="Playfair Display ExtraBold"/>
                <a:cs typeface="Playfair Display ExtraBold"/>
                <a:sym typeface="Playfair Display ExtraBold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600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600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600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600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600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600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600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6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1331" name="Google Shape;1331;p40"/>
          <p:cNvSpPr txBox="1">
            <a:spLocks noGrp="1"/>
          </p:cNvSpPr>
          <p:nvPr>
            <p:ph type="subTitle" idx="8"/>
          </p:nvPr>
        </p:nvSpPr>
        <p:spPr>
          <a:xfrm>
            <a:off x="5330855" y="4972867"/>
            <a:ext cx="2496325" cy="524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600">
                <a:solidFill>
                  <a:schemeClr val="dk1"/>
                </a:solidFill>
                <a:latin typeface="Playfair Display ExtraBold"/>
                <a:ea typeface="Playfair Display ExtraBold"/>
                <a:cs typeface="Playfair Display ExtraBold"/>
                <a:sym typeface="Playfair Display ExtraBold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600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600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600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600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600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600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600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6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1332" name="Google Shape;1332;p40"/>
          <p:cNvSpPr txBox="1">
            <a:spLocks noGrp="1"/>
          </p:cNvSpPr>
          <p:nvPr>
            <p:ph type="title"/>
          </p:nvPr>
        </p:nvSpPr>
        <p:spPr>
          <a:xfrm>
            <a:off x="772660" y="492533"/>
            <a:ext cx="8360625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Playfair Display"/>
              <a:buNone/>
              <a:defRPr sz="3791" b="1">
                <a:solidFill>
                  <a:schemeClr val="dk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Playfair Display"/>
              <a:buNone/>
              <a:defRPr sz="3791" b="1">
                <a:solidFill>
                  <a:schemeClr val="dk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Playfair Display"/>
              <a:buNone/>
              <a:defRPr sz="3791" b="1">
                <a:solidFill>
                  <a:schemeClr val="dk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Playfair Display"/>
              <a:buNone/>
              <a:defRPr sz="3791" b="1">
                <a:solidFill>
                  <a:schemeClr val="dk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Playfair Display"/>
              <a:buNone/>
              <a:defRPr sz="3791" b="1">
                <a:solidFill>
                  <a:schemeClr val="dk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Playfair Display"/>
              <a:buNone/>
              <a:defRPr sz="3791" b="1">
                <a:solidFill>
                  <a:schemeClr val="dk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Playfair Display"/>
              <a:buNone/>
              <a:defRPr sz="3791" b="1">
                <a:solidFill>
                  <a:schemeClr val="dk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Playfair Display"/>
              <a:buNone/>
              <a:defRPr sz="3791" b="1">
                <a:solidFill>
                  <a:schemeClr val="dk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Playfair Display"/>
              <a:buNone/>
              <a:defRPr sz="3791" b="1">
                <a:solidFill>
                  <a:schemeClr val="dk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Title and six columns">
    <p:spTree>
      <p:nvGrpSpPr>
        <p:cNvPr id="1" name="Shape 13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4" name="Google Shape;1334;p41"/>
          <p:cNvSpPr/>
          <p:nvPr/>
        </p:nvSpPr>
        <p:spPr>
          <a:xfrm>
            <a:off x="-121901" y="-4632281"/>
            <a:ext cx="10149794" cy="11671128"/>
          </a:xfrm>
          <a:custGeom>
            <a:avLst/>
            <a:gdLst/>
            <a:ahLst/>
            <a:cxnLst/>
            <a:rect l="l" t="t" r="r" b="b"/>
            <a:pathLst>
              <a:path w="285903" h="265012" extrusionOk="0">
                <a:moveTo>
                  <a:pt x="5898" y="297"/>
                </a:moveTo>
                <a:lnTo>
                  <a:pt x="11217" y="3367"/>
                </a:lnTo>
                <a:lnTo>
                  <a:pt x="578" y="3367"/>
                </a:lnTo>
                <a:lnTo>
                  <a:pt x="5898" y="297"/>
                </a:lnTo>
                <a:close/>
                <a:moveTo>
                  <a:pt x="17509" y="297"/>
                </a:moveTo>
                <a:lnTo>
                  <a:pt x="22828" y="3367"/>
                </a:lnTo>
                <a:lnTo>
                  <a:pt x="12190" y="3367"/>
                </a:lnTo>
                <a:lnTo>
                  <a:pt x="17509" y="297"/>
                </a:lnTo>
                <a:close/>
                <a:moveTo>
                  <a:pt x="29150" y="297"/>
                </a:moveTo>
                <a:lnTo>
                  <a:pt x="34470" y="3367"/>
                </a:lnTo>
                <a:lnTo>
                  <a:pt x="23831" y="3367"/>
                </a:lnTo>
                <a:lnTo>
                  <a:pt x="29150" y="297"/>
                </a:lnTo>
                <a:close/>
                <a:moveTo>
                  <a:pt x="40762" y="297"/>
                </a:moveTo>
                <a:lnTo>
                  <a:pt x="46081" y="3367"/>
                </a:lnTo>
                <a:lnTo>
                  <a:pt x="35442" y="3367"/>
                </a:lnTo>
                <a:lnTo>
                  <a:pt x="40762" y="297"/>
                </a:lnTo>
                <a:close/>
                <a:moveTo>
                  <a:pt x="52403" y="297"/>
                </a:moveTo>
                <a:lnTo>
                  <a:pt x="57722" y="3367"/>
                </a:lnTo>
                <a:lnTo>
                  <a:pt x="47084" y="3367"/>
                </a:lnTo>
                <a:lnTo>
                  <a:pt x="52403" y="297"/>
                </a:lnTo>
                <a:close/>
                <a:moveTo>
                  <a:pt x="64014" y="297"/>
                </a:moveTo>
                <a:lnTo>
                  <a:pt x="69334" y="3367"/>
                </a:lnTo>
                <a:lnTo>
                  <a:pt x="58695" y="3367"/>
                </a:lnTo>
                <a:lnTo>
                  <a:pt x="64014" y="297"/>
                </a:lnTo>
                <a:close/>
                <a:moveTo>
                  <a:pt x="75625" y="297"/>
                </a:moveTo>
                <a:lnTo>
                  <a:pt x="80945" y="3367"/>
                </a:lnTo>
                <a:lnTo>
                  <a:pt x="70306" y="3367"/>
                </a:lnTo>
                <a:lnTo>
                  <a:pt x="75625" y="297"/>
                </a:lnTo>
                <a:close/>
                <a:moveTo>
                  <a:pt x="87237" y="297"/>
                </a:moveTo>
                <a:lnTo>
                  <a:pt x="92556" y="3367"/>
                </a:lnTo>
                <a:lnTo>
                  <a:pt x="81917" y="3367"/>
                </a:lnTo>
                <a:lnTo>
                  <a:pt x="87237" y="297"/>
                </a:lnTo>
                <a:close/>
                <a:moveTo>
                  <a:pt x="98878" y="297"/>
                </a:moveTo>
                <a:lnTo>
                  <a:pt x="104197" y="3367"/>
                </a:lnTo>
                <a:lnTo>
                  <a:pt x="93559" y="3367"/>
                </a:lnTo>
                <a:lnTo>
                  <a:pt x="98878" y="297"/>
                </a:lnTo>
                <a:close/>
                <a:moveTo>
                  <a:pt x="110489" y="297"/>
                </a:moveTo>
                <a:lnTo>
                  <a:pt x="115809" y="3367"/>
                </a:lnTo>
                <a:lnTo>
                  <a:pt x="105170" y="3367"/>
                </a:lnTo>
                <a:lnTo>
                  <a:pt x="110489" y="297"/>
                </a:lnTo>
                <a:close/>
                <a:moveTo>
                  <a:pt x="122131" y="297"/>
                </a:moveTo>
                <a:lnTo>
                  <a:pt x="127450" y="3367"/>
                </a:lnTo>
                <a:lnTo>
                  <a:pt x="116812" y="3367"/>
                </a:lnTo>
                <a:lnTo>
                  <a:pt x="122131" y="297"/>
                </a:lnTo>
                <a:close/>
                <a:moveTo>
                  <a:pt x="133742" y="297"/>
                </a:moveTo>
                <a:lnTo>
                  <a:pt x="139061" y="3367"/>
                </a:lnTo>
                <a:lnTo>
                  <a:pt x="128423" y="3367"/>
                </a:lnTo>
                <a:lnTo>
                  <a:pt x="133742" y="297"/>
                </a:lnTo>
                <a:close/>
                <a:moveTo>
                  <a:pt x="145323" y="297"/>
                </a:moveTo>
                <a:lnTo>
                  <a:pt x="150642" y="3367"/>
                </a:lnTo>
                <a:lnTo>
                  <a:pt x="140004" y="3367"/>
                </a:lnTo>
                <a:lnTo>
                  <a:pt x="145323" y="297"/>
                </a:lnTo>
                <a:close/>
                <a:moveTo>
                  <a:pt x="156964" y="297"/>
                </a:moveTo>
                <a:lnTo>
                  <a:pt x="162284" y="3367"/>
                </a:lnTo>
                <a:lnTo>
                  <a:pt x="151645" y="3367"/>
                </a:lnTo>
                <a:lnTo>
                  <a:pt x="156964" y="297"/>
                </a:lnTo>
                <a:close/>
                <a:moveTo>
                  <a:pt x="168575" y="297"/>
                </a:moveTo>
                <a:lnTo>
                  <a:pt x="173895" y="3367"/>
                </a:lnTo>
                <a:lnTo>
                  <a:pt x="163256" y="3367"/>
                </a:lnTo>
                <a:lnTo>
                  <a:pt x="168575" y="297"/>
                </a:lnTo>
                <a:close/>
                <a:moveTo>
                  <a:pt x="180217" y="297"/>
                </a:moveTo>
                <a:lnTo>
                  <a:pt x="185536" y="3367"/>
                </a:lnTo>
                <a:lnTo>
                  <a:pt x="174898" y="3367"/>
                </a:lnTo>
                <a:lnTo>
                  <a:pt x="180217" y="297"/>
                </a:lnTo>
                <a:close/>
                <a:moveTo>
                  <a:pt x="191828" y="297"/>
                </a:moveTo>
                <a:lnTo>
                  <a:pt x="197147" y="3367"/>
                </a:lnTo>
                <a:lnTo>
                  <a:pt x="186509" y="3367"/>
                </a:lnTo>
                <a:lnTo>
                  <a:pt x="191828" y="297"/>
                </a:lnTo>
                <a:close/>
                <a:moveTo>
                  <a:pt x="203470" y="297"/>
                </a:moveTo>
                <a:lnTo>
                  <a:pt x="208789" y="3367"/>
                </a:lnTo>
                <a:lnTo>
                  <a:pt x="198151" y="3367"/>
                </a:lnTo>
                <a:lnTo>
                  <a:pt x="203470" y="297"/>
                </a:lnTo>
                <a:close/>
                <a:moveTo>
                  <a:pt x="215051" y="297"/>
                </a:moveTo>
                <a:lnTo>
                  <a:pt x="220370" y="3367"/>
                </a:lnTo>
                <a:lnTo>
                  <a:pt x="209731" y="3367"/>
                </a:lnTo>
                <a:lnTo>
                  <a:pt x="215051" y="297"/>
                </a:lnTo>
                <a:close/>
                <a:moveTo>
                  <a:pt x="226692" y="297"/>
                </a:moveTo>
                <a:lnTo>
                  <a:pt x="232011" y="3367"/>
                </a:lnTo>
                <a:lnTo>
                  <a:pt x="221373" y="3367"/>
                </a:lnTo>
                <a:lnTo>
                  <a:pt x="226692" y="297"/>
                </a:lnTo>
                <a:close/>
                <a:moveTo>
                  <a:pt x="238303" y="297"/>
                </a:moveTo>
                <a:lnTo>
                  <a:pt x="243622" y="3367"/>
                </a:lnTo>
                <a:lnTo>
                  <a:pt x="232984" y="3367"/>
                </a:lnTo>
                <a:lnTo>
                  <a:pt x="238303" y="297"/>
                </a:lnTo>
                <a:close/>
                <a:moveTo>
                  <a:pt x="249945" y="297"/>
                </a:moveTo>
                <a:lnTo>
                  <a:pt x="255264" y="3367"/>
                </a:lnTo>
                <a:lnTo>
                  <a:pt x="244626" y="3367"/>
                </a:lnTo>
                <a:lnTo>
                  <a:pt x="249945" y="297"/>
                </a:lnTo>
                <a:close/>
                <a:moveTo>
                  <a:pt x="261556" y="297"/>
                </a:moveTo>
                <a:lnTo>
                  <a:pt x="266875" y="3367"/>
                </a:lnTo>
                <a:lnTo>
                  <a:pt x="256237" y="3367"/>
                </a:lnTo>
                <a:lnTo>
                  <a:pt x="261556" y="297"/>
                </a:lnTo>
                <a:close/>
                <a:moveTo>
                  <a:pt x="273198" y="297"/>
                </a:moveTo>
                <a:lnTo>
                  <a:pt x="278517" y="3367"/>
                </a:lnTo>
                <a:lnTo>
                  <a:pt x="267878" y="3367"/>
                </a:lnTo>
                <a:lnTo>
                  <a:pt x="273198" y="297"/>
                </a:lnTo>
                <a:close/>
                <a:moveTo>
                  <a:pt x="11217" y="3640"/>
                </a:moveTo>
                <a:lnTo>
                  <a:pt x="5898" y="6710"/>
                </a:lnTo>
                <a:lnTo>
                  <a:pt x="578" y="3640"/>
                </a:lnTo>
                <a:close/>
                <a:moveTo>
                  <a:pt x="22828" y="3640"/>
                </a:moveTo>
                <a:lnTo>
                  <a:pt x="17509" y="6710"/>
                </a:lnTo>
                <a:lnTo>
                  <a:pt x="12190" y="3640"/>
                </a:lnTo>
                <a:close/>
                <a:moveTo>
                  <a:pt x="34470" y="3640"/>
                </a:moveTo>
                <a:lnTo>
                  <a:pt x="29150" y="6710"/>
                </a:lnTo>
                <a:lnTo>
                  <a:pt x="23831" y="3640"/>
                </a:lnTo>
                <a:close/>
                <a:moveTo>
                  <a:pt x="46081" y="3640"/>
                </a:moveTo>
                <a:lnTo>
                  <a:pt x="40762" y="6710"/>
                </a:lnTo>
                <a:lnTo>
                  <a:pt x="35442" y="3640"/>
                </a:lnTo>
                <a:close/>
                <a:moveTo>
                  <a:pt x="57722" y="3640"/>
                </a:moveTo>
                <a:lnTo>
                  <a:pt x="52403" y="6710"/>
                </a:lnTo>
                <a:lnTo>
                  <a:pt x="47084" y="3640"/>
                </a:lnTo>
                <a:close/>
                <a:moveTo>
                  <a:pt x="69334" y="3640"/>
                </a:moveTo>
                <a:lnTo>
                  <a:pt x="64014" y="6710"/>
                </a:lnTo>
                <a:lnTo>
                  <a:pt x="58695" y="3640"/>
                </a:lnTo>
                <a:close/>
                <a:moveTo>
                  <a:pt x="80945" y="3640"/>
                </a:moveTo>
                <a:lnTo>
                  <a:pt x="75625" y="6710"/>
                </a:lnTo>
                <a:lnTo>
                  <a:pt x="70306" y="3640"/>
                </a:lnTo>
                <a:close/>
                <a:moveTo>
                  <a:pt x="92556" y="3640"/>
                </a:moveTo>
                <a:lnTo>
                  <a:pt x="87237" y="6710"/>
                </a:lnTo>
                <a:lnTo>
                  <a:pt x="81917" y="3640"/>
                </a:lnTo>
                <a:close/>
                <a:moveTo>
                  <a:pt x="104197" y="3640"/>
                </a:moveTo>
                <a:lnTo>
                  <a:pt x="98878" y="6710"/>
                </a:lnTo>
                <a:lnTo>
                  <a:pt x="93559" y="3640"/>
                </a:lnTo>
                <a:close/>
                <a:moveTo>
                  <a:pt x="115809" y="3640"/>
                </a:moveTo>
                <a:lnTo>
                  <a:pt x="110489" y="6710"/>
                </a:lnTo>
                <a:lnTo>
                  <a:pt x="105170" y="3640"/>
                </a:lnTo>
                <a:close/>
                <a:moveTo>
                  <a:pt x="127450" y="3640"/>
                </a:moveTo>
                <a:lnTo>
                  <a:pt x="122131" y="6710"/>
                </a:lnTo>
                <a:lnTo>
                  <a:pt x="116812" y="3640"/>
                </a:lnTo>
                <a:close/>
                <a:moveTo>
                  <a:pt x="139061" y="3640"/>
                </a:moveTo>
                <a:lnTo>
                  <a:pt x="133742" y="6710"/>
                </a:lnTo>
                <a:lnTo>
                  <a:pt x="128423" y="3640"/>
                </a:lnTo>
                <a:close/>
                <a:moveTo>
                  <a:pt x="150642" y="3640"/>
                </a:moveTo>
                <a:lnTo>
                  <a:pt x="145323" y="6710"/>
                </a:lnTo>
                <a:lnTo>
                  <a:pt x="140004" y="3640"/>
                </a:lnTo>
                <a:close/>
                <a:moveTo>
                  <a:pt x="162284" y="3640"/>
                </a:moveTo>
                <a:lnTo>
                  <a:pt x="156964" y="6710"/>
                </a:lnTo>
                <a:lnTo>
                  <a:pt x="151645" y="3640"/>
                </a:lnTo>
                <a:close/>
                <a:moveTo>
                  <a:pt x="173895" y="3640"/>
                </a:moveTo>
                <a:lnTo>
                  <a:pt x="168575" y="6710"/>
                </a:lnTo>
                <a:lnTo>
                  <a:pt x="163256" y="3640"/>
                </a:lnTo>
                <a:close/>
                <a:moveTo>
                  <a:pt x="185536" y="3640"/>
                </a:moveTo>
                <a:lnTo>
                  <a:pt x="180217" y="6710"/>
                </a:lnTo>
                <a:lnTo>
                  <a:pt x="174898" y="3640"/>
                </a:lnTo>
                <a:close/>
                <a:moveTo>
                  <a:pt x="197147" y="3640"/>
                </a:moveTo>
                <a:lnTo>
                  <a:pt x="191828" y="6710"/>
                </a:lnTo>
                <a:lnTo>
                  <a:pt x="186509" y="3640"/>
                </a:lnTo>
                <a:close/>
                <a:moveTo>
                  <a:pt x="208789" y="3640"/>
                </a:moveTo>
                <a:lnTo>
                  <a:pt x="203470" y="6710"/>
                </a:lnTo>
                <a:lnTo>
                  <a:pt x="198151" y="3640"/>
                </a:lnTo>
                <a:close/>
                <a:moveTo>
                  <a:pt x="220370" y="3640"/>
                </a:moveTo>
                <a:lnTo>
                  <a:pt x="215051" y="6710"/>
                </a:lnTo>
                <a:lnTo>
                  <a:pt x="209731" y="3640"/>
                </a:lnTo>
                <a:close/>
                <a:moveTo>
                  <a:pt x="232011" y="3640"/>
                </a:moveTo>
                <a:lnTo>
                  <a:pt x="226692" y="6710"/>
                </a:lnTo>
                <a:lnTo>
                  <a:pt x="221373" y="3640"/>
                </a:lnTo>
                <a:close/>
                <a:moveTo>
                  <a:pt x="243622" y="3640"/>
                </a:moveTo>
                <a:lnTo>
                  <a:pt x="238303" y="6710"/>
                </a:lnTo>
                <a:lnTo>
                  <a:pt x="232984" y="3640"/>
                </a:lnTo>
                <a:close/>
                <a:moveTo>
                  <a:pt x="255264" y="3640"/>
                </a:moveTo>
                <a:lnTo>
                  <a:pt x="249945" y="6710"/>
                </a:lnTo>
                <a:lnTo>
                  <a:pt x="244626" y="3640"/>
                </a:lnTo>
                <a:close/>
                <a:moveTo>
                  <a:pt x="266875" y="3640"/>
                </a:moveTo>
                <a:lnTo>
                  <a:pt x="261556" y="6710"/>
                </a:lnTo>
                <a:lnTo>
                  <a:pt x="256237" y="3640"/>
                </a:lnTo>
                <a:close/>
                <a:moveTo>
                  <a:pt x="278517" y="3640"/>
                </a:moveTo>
                <a:lnTo>
                  <a:pt x="273198" y="6710"/>
                </a:lnTo>
                <a:lnTo>
                  <a:pt x="267878" y="3640"/>
                </a:lnTo>
                <a:close/>
                <a:moveTo>
                  <a:pt x="457" y="3853"/>
                </a:moveTo>
                <a:lnTo>
                  <a:pt x="5776" y="6953"/>
                </a:lnTo>
                <a:lnTo>
                  <a:pt x="5776" y="13063"/>
                </a:lnTo>
                <a:lnTo>
                  <a:pt x="457" y="3853"/>
                </a:lnTo>
                <a:close/>
                <a:moveTo>
                  <a:pt x="11369" y="3823"/>
                </a:moveTo>
                <a:lnTo>
                  <a:pt x="6050" y="13063"/>
                </a:lnTo>
                <a:lnTo>
                  <a:pt x="6050" y="6893"/>
                </a:lnTo>
                <a:lnTo>
                  <a:pt x="11369" y="3823"/>
                </a:lnTo>
                <a:close/>
                <a:moveTo>
                  <a:pt x="12098" y="3853"/>
                </a:moveTo>
                <a:lnTo>
                  <a:pt x="17418" y="6953"/>
                </a:lnTo>
                <a:lnTo>
                  <a:pt x="17418" y="13063"/>
                </a:lnTo>
                <a:lnTo>
                  <a:pt x="12098" y="3853"/>
                </a:lnTo>
                <a:close/>
                <a:moveTo>
                  <a:pt x="22980" y="3823"/>
                </a:moveTo>
                <a:lnTo>
                  <a:pt x="17661" y="13063"/>
                </a:lnTo>
                <a:lnTo>
                  <a:pt x="17661" y="6893"/>
                </a:lnTo>
                <a:lnTo>
                  <a:pt x="22980" y="3823"/>
                </a:lnTo>
                <a:close/>
                <a:moveTo>
                  <a:pt x="23710" y="3853"/>
                </a:moveTo>
                <a:lnTo>
                  <a:pt x="29029" y="6953"/>
                </a:lnTo>
                <a:lnTo>
                  <a:pt x="29029" y="13063"/>
                </a:lnTo>
                <a:lnTo>
                  <a:pt x="23710" y="3853"/>
                </a:lnTo>
                <a:close/>
                <a:moveTo>
                  <a:pt x="34622" y="3823"/>
                </a:moveTo>
                <a:lnTo>
                  <a:pt x="29302" y="13063"/>
                </a:lnTo>
                <a:lnTo>
                  <a:pt x="29302" y="6893"/>
                </a:lnTo>
                <a:lnTo>
                  <a:pt x="34622" y="3823"/>
                </a:lnTo>
                <a:close/>
                <a:moveTo>
                  <a:pt x="35290" y="3853"/>
                </a:moveTo>
                <a:lnTo>
                  <a:pt x="40610" y="6953"/>
                </a:lnTo>
                <a:lnTo>
                  <a:pt x="40610" y="13063"/>
                </a:lnTo>
                <a:lnTo>
                  <a:pt x="35290" y="3853"/>
                </a:lnTo>
                <a:close/>
                <a:moveTo>
                  <a:pt x="46202" y="3823"/>
                </a:moveTo>
                <a:lnTo>
                  <a:pt x="40883" y="13063"/>
                </a:lnTo>
                <a:lnTo>
                  <a:pt x="40883" y="6893"/>
                </a:lnTo>
                <a:lnTo>
                  <a:pt x="46202" y="3823"/>
                </a:lnTo>
                <a:close/>
                <a:moveTo>
                  <a:pt x="46932" y="3853"/>
                </a:moveTo>
                <a:lnTo>
                  <a:pt x="52251" y="6953"/>
                </a:lnTo>
                <a:lnTo>
                  <a:pt x="52251" y="13063"/>
                </a:lnTo>
                <a:lnTo>
                  <a:pt x="46932" y="3853"/>
                </a:lnTo>
                <a:close/>
                <a:moveTo>
                  <a:pt x="57844" y="3823"/>
                </a:moveTo>
                <a:lnTo>
                  <a:pt x="52525" y="13063"/>
                </a:lnTo>
                <a:lnTo>
                  <a:pt x="52525" y="6893"/>
                </a:lnTo>
                <a:lnTo>
                  <a:pt x="57844" y="3823"/>
                </a:lnTo>
                <a:close/>
                <a:moveTo>
                  <a:pt x="58543" y="3853"/>
                </a:moveTo>
                <a:lnTo>
                  <a:pt x="63862" y="6953"/>
                </a:lnTo>
                <a:lnTo>
                  <a:pt x="63862" y="13063"/>
                </a:lnTo>
                <a:lnTo>
                  <a:pt x="58543" y="3853"/>
                </a:lnTo>
                <a:close/>
                <a:moveTo>
                  <a:pt x="69455" y="3823"/>
                </a:moveTo>
                <a:lnTo>
                  <a:pt x="64136" y="13063"/>
                </a:lnTo>
                <a:lnTo>
                  <a:pt x="64136" y="6893"/>
                </a:lnTo>
                <a:lnTo>
                  <a:pt x="69455" y="3823"/>
                </a:lnTo>
                <a:close/>
                <a:moveTo>
                  <a:pt x="70185" y="3853"/>
                </a:moveTo>
                <a:lnTo>
                  <a:pt x="75504" y="6953"/>
                </a:lnTo>
                <a:lnTo>
                  <a:pt x="75504" y="13063"/>
                </a:lnTo>
                <a:lnTo>
                  <a:pt x="70185" y="3853"/>
                </a:lnTo>
                <a:close/>
                <a:moveTo>
                  <a:pt x="81097" y="3823"/>
                </a:moveTo>
                <a:lnTo>
                  <a:pt x="75777" y="13063"/>
                </a:lnTo>
                <a:lnTo>
                  <a:pt x="75777" y="6893"/>
                </a:lnTo>
                <a:lnTo>
                  <a:pt x="81097" y="3823"/>
                </a:lnTo>
                <a:close/>
                <a:moveTo>
                  <a:pt x="81796" y="3853"/>
                </a:moveTo>
                <a:lnTo>
                  <a:pt x="87115" y="6953"/>
                </a:lnTo>
                <a:lnTo>
                  <a:pt x="87115" y="13063"/>
                </a:lnTo>
                <a:lnTo>
                  <a:pt x="81796" y="3853"/>
                </a:lnTo>
                <a:close/>
                <a:moveTo>
                  <a:pt x="92708" y="3823"/>
                </a:moveTo>
                <a:lnTo>
                  <a:pt x="87389" y="13063"/>
                </a:lnTo>
                <a:lnTo>
                  <a:pt x="87389" y="6893"/>
                </a:lnTo>
                <a:lnTo>
                  <a:pt x="92708" y="3823"/>
                </a:lnTo>
                <a:close/>
                <a:moveTo>
                  <a:pt x="93437" y="3853"/>
                </a:moveTo>
                <a:lnTo>
                  <a:pt x="98757" y="6953"/>
                </a:lnTo>
                <a:lnTo>
                  <a:pt x="98757" y="13063"/>
                </a:lnTo>
                <a:lnTo>
                  <a:pt x="93437" y="3853"/>
                </a:lnTo>
                <a:close/>
                <a:moveTo>
                  <a:pt x="104349" y="3823"/>
                </a:moveTo>
                <a:lnTo>
                  <a:pt x="99030" y="13063"/>
                </a:lnTo>
                <a:lnTo>
                  <a:pt x="99030" y="6893"/>
                </a:lnTo>
                <a:lnTo>
                  <a:pt x="104349" y="3823"/>
                </a:lnTo>
                <a:close/>
                <a:moveTo>
                  <a:pt x="105018" y="3853"/>
                </a:moveTo>
                <a:lnTo>
                  <a:pt x="110337" y="6953"/>
                </a:lnTo>
                <a:lnTo>
                  <a:pt x="110337" y="13063"/>
                </a:lnTo>
                <a:lnTo>
                  <a:pt x="105018" y="3853"/>
                </a:lnTo>
                <a:close/>
                <a:moveTo>
                  <a:pt x="115930" y="3823"/>
                </a:moveTo>
                <a:lnTo>
                  <a:pt x="110611" y="13063"/>
                </a:lnTo>
                <a:lnTo>
                  <a:pt x="110611" y="6893"/>
                </a:lnTo>
                <a:lnTo>
                  <a:pt x="115930" y="3823"/>
                </a:lnTo>
                <a:close/>
                <a:moveTo>
                  <a:pt x="116660" y="3853"/>
                </a:moveTo>
                <a:lnTo>
                  <a:pt x="121979" y="6953"/>
                </a:lnTo>
                <a:lnTo>
                  <a:pt x="121979" y="13063"/>
                </a:lnTo>
                <a:lnTo>
                  <a:pt x="116660" y="3853"/>
                </a:lnTo>
                <a:close/>
                <a:moveTo>
                  <a:pt x="127541" y="3823"/>
                </a:moveTo>
                <a:lnTo>
                  <a:pt x="122222" y="13063"/>
                </a:lnTo>
                <a:lnTo>
                  <a:pt x="122222" y="6893"/>
                </a:lnTo>
                <a:lnTo>
                  <a:pt x="127541" y="3823"/>
                </a:lnTo>
                <a:close/>
                <a:moveTo>
                  <a:pt x="128271" y="3853"/>
                </a:moveTo>
                <a:lnTo>
                  <a:pt x="133590" y="6953"/>
                </a:lnTo>
                <a:lnTo>
                  <a:pt x="133590" y="13063"/>
                </a:lnTo>
                <a:lnTo>
                  <a:pt x="128271" y="3853"/>
                </a:lnTo>
                <a:close/>
                <a:moveTo>
                  <a:pt x="139183" y="3823"/>
                </a:moveTo>
                <a:lnTo>
                  <a:pt x="133864" y="13063"/>
                </a:lnTo>
                <a:lnTo>
                  <a:pt x="133864" y="6893"/>
                </a:lnTo>
                <a:lnTo>
                  <a:pt x="139183" y="3823"/>
                </a:lnTo>
                <a:close/>
                <a:moveTo>
                  <a:pt x="139912" y="3853"/>
                </a:moveTo>
                <a:lnTo>
                  <a:pt x="145232" y="6953"/>
                </a:lnTo>
                <a:lnTo>
                  <a:pt x="145232" y="13063"/>
                </a:lnTo>
                <a:lnTo>
                  <a:pt x="139912" y="3853"/>
                </a:lnTo>
                <a:close/>
                <a:moveTo>
                  <a:pt x="150794" y="3823"/>
                </a:moveTo>
                <a:lnTo>
                  <a:pt x="145475" y="13063"/>
                </a:lnTo>
                <a:lnTo>
                  <a:pt x="145475" y="6893"/>
                </a:lnTo>
                <a:lnTo>
                  <a:pt x="150794" y="3823"/>
                </a:lnTo>
                <a:close/>
                <a:moveTo>
                  <a:pt x="151523" y="3853"/>
                </a:moveTo>
                <a:lnTo>
                  <a:pt x="156843" y="6953"/>
                </a:lnTo>
                <a:lnTo>
                  <a:pt x="156843" y="13063"/>
                </a:lnTo>
                <a:lnTo>
                  <a:pt x="151523" y="3853"/>
                </a:lnTo>
                <a:close/>
                <a:moveTo>
                  <a:pt x="162436" y="3823"/>
                </a:moveTo>
                <a:lnTo>
                  <a:pt x="157116" y="13063"/>
                </a:lnTo>
                <a:lnTo>
                  <a:pt x="157116" y="6893"/>
                </a:lnTo>
                <a:lnTo>
                  <a:pt x="162436" y="3823"/>
                </a:lnTo>
                <a:close/>
                <a:moveTo>
                  <a:pt x="163165" y="3853"/>
                </a:moveTo>
                <a:lnTo>
                  <a:pt x="168484" y="6953"/>
                </a:lnTo>
                <a:lnTo>
                  <a:pt x="168484" y="13063"/>
                </a:lnTo>
                <a:lnTo>
                  <a:pt x="163165" y="3853"/>
                </a:lnTo>
                <a:close/>
                <a:moveTo>
                  <a:pt x="174047" y="3823"/>
                </a:moveTo>
                <a:lnTo>
                  <a:pt x="168727" y="13063"/>
                </a:lnTo>
                <a:lnTo>
                  <a:pt x="168727" y="6893"/>
                </a:lnTo>
                <a:lnTo>
                  <a:pt x="174047" y="3823"/>
                </a:lnTo>
                <a:close/>
                <a:moveTo>
                  <a:pt x="174746" y="3853"/>
                </a:moveTo>
                <a:lnTo>
                  <a:pt x="180065" y="6953"/>
                </a:lnTo>
                <a:lnTo>
                  <a:pt x="180065" y="13063"/>
                </a:lnTo>
                <a:lnTo>
                  <a:pt x="174746" y="3853"/>
                </a:lnTo>
                <a:close/>
                <a:moveTo>
                  <a:pt x="185658" y="3823"/>
                </a:moveTo>
                <a:lnTo>
                  <a:pt x="180339" y="13063"/>
                </a:lnTo>
                <a:lnTo>
                  <a:pt x="180339" y="6893"/>
                </a:lnTo>
                <a:lnTo>
                  <a:pt x="185658" y="3823"/>
                </a:lnTo>
                <a:close/>
                <a:moveTo>
                  <a:pt x="186357" y="3853"/>
                </a:moveTo>
                <a:lnTo>
                  <a:pt x="191676" y="6953"/>
                </a:lnTo>
                <a:lnTo>
                  <a:pt x="191676" y="13063"/>
                </a:lnTo>
                <a:lnTo>
                  <a:pt x="186357" y="3853"/>
                </a:lnTo>
                <a:close/>
                <a:moveTo>
                  <a:pt x="197269" y="3823"/>
                </a:moveTo>
                <a:lnTo>
                  <a:pt x="191950" y="13063"/>
                </a:lnTo>
                <a:lnTo>
                  <a:pt x="191950" y="6893"/>
                </a:lnTo>
                <a:lnTo>
                  <a:pt x="197269" y="3823"/>
                </a:lnTo>
                <a:close/>
                <a:moveTo>
                  <a:pt x="197999" y="3853"/>
                </a:moveTo>
                <a:lnTo>
                  <a:pt x="203318" y="6953"/>
                </a:lnTo>
                <a:lnTo>
                  <a:pt x="203318" y="13063"/>
                </a:lnTo>
                <a:lnTo>
                  <a:pt x="197999" y="3853"/>
                </a:lnTo>
                <a:close/>
                <a:moveTo>
                  <a:pt x="208911" y="3823"/>
                </a:moveTo>
                <a:lnTo>
                  <a:pt x="203591" y="13063"/>
                </a:lnTo>
                <a:lnTo>
                  <a:pt x="203591" y="6893"/>
                </a:lnTo>
                <a:lnTo>
                  <a:pt x="208911" y="3823"/>
                </a:lnTo>
                <a:close/>
                <a:moveTo>
                  <a:pt x="209610" y="3853"/>
                </a:moveTo>
                <a:lnTo>
                  <a:pt x="214929" y="6953"/>
                </a:lnTo>
                <a:lnTo>
                  <a:pt x="214929" y="13063"/>
                </a:lnTo>
                <a:lnTo>
                  <a:pt x="209610" y="3853"/>
                </a:lnTo>
                <a:close/>
                <a:moveTo>
                  <a:pt x="220522" y="3823"/>
                </a:moveTo>
                <a:lnTo>
                  <a:pt x="215202" y="13063"/>
                </a:lnTo>
                <a:lnTo>
                  <a:pt x="215202" y="6893"/>
                </a:lnTo>
                <a:lnTo>
                  <a:pt x="220522" y="3823"/>
                </a:lnTo>
                <a:close/>
                <a:moveTo>
                  <a:pt x="221251" y="3853"/>
                </a:moveTo>
                <a:lnTo>
                  <a:pt x="226570" y="6953"/>
                </a:lnTo>
                <a:lnTo>
                  <a:pt x="226570" y="13063"/>
                </a:lnTo>
                <a:lnTo>
                  <a:pt x="221251" y="3853"/>
                </a:lnTo>
                <a:close/>
                <a:moveTo>
                  <a:pt x="232163" y="3823"/>
                </a:moveTo>
                <a:lnTo>
                  <a:pt x="226844" y="13063"/>
                </a:lnTo>
                <a:lnTo>
                  <a:pt x="226844" y="6893"/>
                </a:lnTo>
                <a:lnTo>
                  <a:pt x="232163" y="3823"/>
                </a:lnTo>
                <a:close/>
                <a:moveTo>
                  <a:pt x="232862" y="3853"/>
                </a:moveTo>
                <a:lnTo>
                  <a:pt x="238182" y="6953"/>
                </a:lnTo>
                <a:lnTo>
                  <a:pt x="238182" y="13063"/>
                </a:lnTo>
                <a:lnTo>
                  <a:pt x="232862" y="3853"/>
                </a:lnTo>
                <a:close/>
                <a:moveTo>
                  <a:pt x="243774" y="3823"/>
                </a:moveTo>
                <a:lnTo>
                  <a:pt x="238455" y="13063"/>
                </a:lnTo>
                <a:lnTo>
                  <a:pt x="238455" y="6893"/>
                </a:lnTo>
                <a:lnTo>
                  <a:pt x="243774" y="3823"/>
                </a:lnTo>
                <a:close/>
                <a:moveTo>
                  <a:pt x="244474" y="3853"/>
                </a:moveTo>
                <a:lnTo>
                  <a:pt x="249793" y="6953"/>
                </a:lnTo>
                <a:lnTo>
                  <a:pt x="249793" y="13063"/>
                </a:lnTo>
                <a:lnTo>
                  <a:pt x="244474" y="3853"/>
                </a:lnTo>
                <a:close/>
                <a:moveTo>
                  <a:pt x="255355" y="3823"/>
                </a:moveTo>
                <a:lnTo>
                  <a:pt x="250036" y="13063"/>
                </a:lnTo>
                <a:lnTo>
                  <a:pt x="250036" y="6893"/>
                </a:lnTo>
                <a:lnTo>
                  <a:pt x="255355" y="3823"/>
                </a:lnTo>
                <a:close/>
                <a:moveTo>
                  <a:pt x="256085" y="3853"/>
                </a:moveTo>
                <a:lnTo>
                  <a:pt x="261404" y="6953"/>
                </a:lnTo>
                <a:lnTo>
                  <a:pt x="261404" y="13063"/>
                </a:lnTo>
                <a:lnTo>
                  <a:pt x="256085" y="3853"/>
                </a:lnTo>
                <a:close/>
                <a:moveTo>
                  <a:pt x="266997" y="3823"/>
                </a:moveTo>
                <a:lnTo>
                  <a:pt x="261678" y="13063"/>
                </a:lnTo>
                <a:lnTo>
                  <a:pt x="261678" y="6893"/>
                </a:lnTo>
                <a:lnTo>
                  <a:pt x="266997" y="3823"/>
                </a:lnTo>
                <a:close/>
                <a:moveTo>
                  <a:pt x="267726" y="3853"/>
                </a:moveTo>
                <a:lnTo>
                  <a:pt x="273046" y="6953"/>
                </a:lnTo>
                <a:lnTo>
                  <a:pt x="273046" y="13063"/>
                </a:lnTo>
                <a:lnTo>
                  <a:pt x="267726" y="3853"/>
                </a:lnTo>
                <a:close/>
                <a:moveTo>
                  <a:pt x="278608" y="3883"/>
                </a:moveTo>
                <a:lnTo>
                  <a:pt x="273289" y="13063"/>
                </a:lnTo>
                <a:lnTo>
                  <a:pt x="273289" y="6953"/>
                </a:lnTo>
                <a:lnTo>
                  <a:pt x="278608" y="3883"/>
                </a:lnTo>
                <a:close/>
                <a:moveTo>
                  <a:pt x="11855" y="3975"/>
                </a:moveTo>
                <a:lnTo>
                  <a:pt x="17174" y="13184"/>
                </a:lnTo>
                <a:lnTo>
                  <a:pt x="11855" y="10145"/>
                </a:lnTo>
                <a:lnTo>
                  <a:pt x="11855" y="3975"/>
                </a:lnTo>
                <a:close/>
                <a:moveTo>
                  <a:pt x="23497" y="3975"/>
                </a:moveTo>
                <a:lnTo>
                  <a:pt x="28816" y="13184"/>
                </a:lnTo>
                <a:lnTo>
                  <a:pt x="23497" y="10145"/>
                </a:lnTo>
                <a:lnTo>
                  <a:pt x="23497" y="3975"/>
                </a:lnTo>
                <a:close/>
                <a:moveTo>
                  <a:pt x="35108" y="3975"/>
                </a:moveTo>
                <a:lnTo>
                  <a:pt x="40427" y="13184"/>
                </a:lnTo>
                <a:lnTo>
                  <a:pt x="35108" y="10145"/>
                </a:lnTo>
                <a:lnTo>
                  <a:pt x="35108" y="3975"/>
                </a:lnTo>
                <a:close/>
                <a:moveTo>
                  <a:pt x="58330" y="3975"/>
                </a:moveTo>
                <a:lnTo>
                  <a:pt x="63650" y="13184"/>
                </a:lnTo>
                <a:lnTo>
                  <a:pt x="58330" y="10145"/>
                </a:lnTo>
                <a:lnTo>
                  <a:pt x="58330" y="3975"/>
                </a:lnTo>
                <a:close/>
                <a:moveTo>
                  <a:pt x="69941" y="3975"/>
                </a:moveTo>
                <a:lnTo>
                  <a:pt x="75261" y="13184"/>
                </a:lnTo>
                <a:lnTo>
                  <a:pt x="69941" y="10145"/>
                </a:lnTo>
                <a:lnTo>
                  <a:pt x="69941" y="3975"/>
                </a:lnTo>
                <a:close/>
                <a:moveTo>
                  <a:pt x="81583" y="3975"/>
                </a:moveTo>
                <a:lnTo>
                  <a:pt x="86902" y="13184"/>
                </a:lnTo>
                <a:lnTo>
                  <a:pt x="81583" y="10145"/>
                </a:lnTo>
                <a:lnTo>
                  <a:pt x="81583" y="3975"/>
                </a:lnTo>
                <a:close/>
                <a:moveTo>
                  <a:pt x="104836" y="3975"/>
                </a:moveTo>
                <a:lnTo>
                  <a:pt x="110155" y="13184"/>
                </a:lnTo>
                <a:lnTo>
                  <a:pt x="104836" y="10145"/>
                </a:lnTo>
                <a:lnTo>
                  <a:pt x="104836" y="3975"/>
                </a:lnTo>
                <a:close/>
                <a:moveTo>
                  <a:pt x="116416" y="3975"/>
                </a:moveTo>
                <a:lnTo>
                  <a:pt x="121736" y="13184"/>
                </a:lnTo>
                <a:lnTo>
                  <a:pt x="116416" y="10145"/>
                </a:lnTo>
                <a:lnTo>
                  <a:pt x="116416" y="3975"/>
                </a:lnTo>
                <a:close/>
                <a:moveTo>
                  <a:pt x="128058" y="3975"/>
                </a:moveTo>
                <a:lnTo>
                  <a:pt x="133377" y="13184"/>
                </a:lnTo>
                <a:lnTo>
                  <a:pt x="128058" y="10145"/>
                </a:lnTo>
                <a:lnTo>
                  <a:pt x="128058" y="3975"/>
                </a:lnTo>
                <a:close/>
                <a:moveTo>
                  <a:pt x="139669" y="3975"/>
                </a:moveTo>
                <a:lnTo>
                  <a:pt x="144988" y="13184"/>
                </a:lnTo>
                <a:lnTo>
                  <a:pt x="139669" y="10145"/>
                </a:lnTo>
                <a:lnTo>
                  <a:pt x="139669" y="3975"/>
                </a:lnTo>
                <a:close/>
                <a:moveTo>
                  <a:pt x="151311" y="3975"/>
                </a:moveTo>
                <a:lnTo>
                  <a:pt x="156630" y="13184"/>
                </a:lnTo>
                <a:lnTo>
                  <a:pt x="151311" y="10145"/>
                </a:lnTo>
                <a:lnTo>
                  <a:pt x="151311" y="3975"/>
                </a:lnTo>
                <a:close/>
                <a:moveTo>
                  <a:pt x="162922" y="3975"/>
                </a:moveTo>
                <a:lnTo>
                  <a:pt x="168241" y="13184"/>
                </a:lnTo>
                <a:lnTo>
                  <a:pt x="162922" y="10145"/>
                </a:lnTo>
                <a:lnTo>
                  <a:pt x="162922" y="3975"/>
                </a:lnTo>
                <a:close/>
                <a:moveTo>
                  <a:pt x="174503" y="3975"/>
                </a:moveTo>
                <a:lnTo>
                  <a:pt x="179822" y="13184"/>
                </a:lnTo>
                <a:lnTo>
                  <a:pt x="174503" y="10145"/>
                </a:lnTo>
                <a:lnTo>
                  <a:pt x="174503" y="3975"/>
                </a:lnTo>
                <a:close/>
                <a:moveTo>
                  <a:pt x="186144" y="3975"/>
                </a:moveTo>
                <a:lnTo>
                  <a:pt x="191463" y="13184"/>
                </a:lnTo>
                <a:lnTo>
                  <a:pt x="186144" y="10145"/>
                </a:lnTo>
                <a:lnTo>
                  <a:pt x="186144" y="3975"/>
                </a:lnTo>
                <a:close/>
                <a:moveTo>
                  <a:pt x="197755" y="3975"/>
                </a:moveTo>
                <a:lnTo>
                  <a:pt x="203075" y="13184"/>
                </a:lnTo>
                <a:lnTo>
                  <a:pt x="197755" y="10145"/>
                </a:lnTo>
                <a:lnTo>
                  <a:pt x="197755" y="3975"/>
                </a:lnTo>
                <a:close/>
                <a:moveTo>
                  <a:pt x="209397" y="3975"/>
                </a:moveTo>
                <a:lnTo>
                  <a:pt x="214716" y="13184"/>
                </a:lnTo>
                <a:lnTo>
                  <a:pt x="209397" y="10145"/>
                </a:lnTo>
                <a:lnTo>
                  <a:pt x="209397" y="3975"/>
                </a:lnTo>
                <a:close/>
                <a:moveTo>
                  <a:pt x="221008" y="3975"/>
                </a:moveTo>
                <a:lnTo>
                  <a:pt x="226327" y="13184"/>
                </a:lnTo>
                <a:lnTo>
                  <a:pt x="221008" y="10145"/>
                </a:lnTo>
                <a:lnTo>
                  <a:pt x="221008" y="3975"/>
                </a:lnTo>
                <a:close/>
                <a:moveTo>
                  <a:pt x="232650" y="3975"/>
                </a:moveTo>
                <a:lnTo>
                  <a:pt x="237969" y="13184"/>
                </a:lnTo>
                <a:lnTo>
                  <a:pt x="232650" y="10145"/>
                </a:lnTo>
                <a:lnTo>
                  <a:pt x="232650" y="3975"/>
                </a:lnTo>
                <a:close/>
                <a:moveTo>
                  <a:pt x="244230" y="3975"/>
                </a:moveTo>
                <a:lnTo>
                  <a:pt x="249550" y="13184"/>
                </a:lnTo>
                <a:lnTo>
                  <a:pt x="244230" y="10145"/>
                </a:lnTo>
                <a:lnTo>
                  <a:pt x="244230" y="3975"/>
                </a:lnTo>
                <a:close/>
                <a:moveTo>
                  <a:pt x="255872" y="3975"/>
                </a:moveTo>
                <a:lnTo>
                  <a:pt x="261191" y="13184"/>
                </a:lnTo>
                <a:lnTo>
                  <a:pt x="255872" y="10145"/>
                </a:lnTo>
                <a:lnTo>
                  <a:pt x="255872" y="3975"/>
                </a:lnTo>
                <a:close/>
                <a:moveTo>
                  <a:pt x="267483" y="3975"/>
                </a:moveTo>
                <a:lnTo>
                  <a:pt x="272802" y="13184"/>
                </a:lnTo>
                <a:lnTo>
                  <a:pt x="267483" y="10145"/>
                </a:lnTo>
                <a:lnTo>
                  <a:pt x="267483" y="3975"/>
                </a:lnTo>
                <a:close/>
                <a:moveTo>
                  <a:pt x="93194" y="3975"/>
                </a:moveTo>
                <a:lnTo>
                  <a:pt x="98513" y="13184"/>
                </a:lnTo>
                <a:lnTo>
                  <a:pt x="93194" y="10145"/>
                </a:lnTo>
                <a:lnTo>
                  <a:pt x="93194" y="3975"/>
                </a:lnTo>
                <a:close/>
                <a:moveTo>
                  <a:pt x="244" y="3975"/>
                </a:moveTo>
                <a:lnTo>
                  <a:pt x="5563" y="13184"/>
                </a:lnTo>
                <a:lnTo>
                  <a:pt x="214" y="10084"/>
                </a:lnTo>
                <a:lnTo>
                  <a:pt x="214" y="3975"/>
                </a:lnTo>
                <a:close/>
                <a:moveTo>
                  <a:pt x="46689" y="3975"/>
                </a:moveTo>
                <a:lnTo>
                  <a:pt x="52008" y="13184"/>
                </a:lnTo>
                <a:lnTo>
                  <a:pt x="46689" y="10145"/>
                </a:lnTo>
                <a:lnTo>
                  <a:pt x="46689" y="3975"/>
                </a:lnTo>
                <a:close/>
                <a:moveTo>
                  <a:pt x="11582" y="4005"/>
                </a:moveTo>
                <a:lnTo>
                  <a:pt x="11582" y="10145"/>
                </a:lnTo>
                <a:lnTo>
                  <a:pt x="6262" y="13215"/>
                </a:lnTo>
                <a:lnTo>
                  <a:pt x="11582" y="4005"/>
                </a:lnTo>
                <a:close/>
                <a:moveTo>
                  <a:pt x="23223" y="4005"/>
                </a:moveTo>
                <a:lnTo>
                  <a:pt x="23223" y="10145"/>
                </a:lnTo>
                <a:lnTo>
                  <a:pt x="17904" y="13215"/>
                </a:lnTo>
                <a:lnTo>
                  <a:pt x="17904" y="13215"/>
                </a:lnTo>
                <a:lnTo>
                  <a:pt x="23223" y="4005"/>
                </a:lnTo>
                <a:close/>
                <a:moveTo>
                  <a:pt x="34834" y="4005"/>
                </a:moveTo>
                <a:lnTo>
                  <a:pt x="34834" y="10145"/>
                </a:lnTo>
                <a:lnTo>
                  <a:pt x="29515" y="13215"/>
                </a:lnTo>
                <a:lnTo>
                  <a:pt x="34834" y="4005"/>
                </a:lnTo>
                <a:close/>
                <a:moveTo>
                  <a:pt x="69698" y="4005"/>
                </a:moveTo>
                <a:lnTo>
                  <a:pt x="69698" y="10145"/>
                </a:lnTo>
                <a:lnTo>
                  <a:pt x="64379" y="13215"/>
                </a:lnTo>
                <a:lnTo>
                  <a:pt x="69698" y="4005"/>
                </a:lnTo>
                <a:close/>
                <a:moveTo>
                  <a:pt x="81309" y="4005"/>
                </a:moveTo>
                <a:lnTo>
                  <a:pt x="81309" y="10145"/>
                </a:lnTo>
                <a:lnTo>
                  <a:pt x="75990" y="13215"/>
                </a:lnTo>
                <a:lnTo>
                  <a:pt x="81309" y="4005"/>
                </a:lnTo>
                <a:close/>
                <a:moveTo>
                  <a:pt x="92951" y="4005"/>
                </a:moveTo>
                <a:lnTo>
                  <a:pt x="92951" y="10145"/>
                </a:lnTo>
                <a:lnTo>
                  <a:pt x="87632" y="13215"/>
                </a:lnTo>
                <a:lnTo>
                  <a:pt x="92951" y="4005"/>
                </a:lnTo>
                <a:close/>
                <a:moveTo>
                  <a:pt x="104562" y="4005"/>
                </a:moveTo>
                <a:lnTo>
                  <a:pt x="104562" y="10145"/>
                </a:lnTo>
                <a:lnTo>
                  <a:pt x="99243" y="13215"/>
                </a:lnTo>
                <a:lnTo>
                  <a:pt x="104562" y="4005"/>
                </a:lnTo>
                <a:close/>
                <a:moveTo>
                  <a:pt x="116143" y="4005"/>
                </a:moveTo>
                <a:lnTo>
                  <a:pt x="116143" y="10145"/>
                </a:lnTo>
                <a:lnTo>
                  <a:pt x="110824" y="13215"/>
                </a:lnTo>
                <a:lnTo>
                  <a:pt x="116143" y="4005"/>
                </a:lnTo>
                <a:close/>
                <a:moveTo>
                  <a:pt x="127784" y="4005"/>
                </a:moveTo>
                <a:lnTo>
                  <a:pt x="127784" y="10145"/>
                </a:lnTo>
                <a:lnTo>
                  <a:pt x="122465" y="13215"/>
                </a:lnTo>
                <a:lnTo>
                  <a:pt x="127784" y="4005"/>
                </a:lnTo>
                <a:close/>
                <a:moveTo>
                  <a:pt x="139396" y="4005"/>
                </a:moveTo>
                <a:lnTo>
                  <a:pt x="139396" y="10145"/>
                </a:lnTo>
                <a:lnTo>
                  <a:pt x="134076" y="13215"/>
                </a:lnTo>
                <a:lnTo>
                  <a:pt x="139396" y="4005"/>
                </a:lnTo>
                <a:close/>
                <a:moveTo>
                  <a:pt x="151037" y="4005"/>
                </a:moveTo>
                <a:lnTo>
                  <a:pt x="151037" y="10145"/>
                </a:lnTo>
                <a:lnTo>
                  <a:pt x="145718" y="13215"/>
                </a:lnTo>
                <a:lnTo>
                  <a:pt x="151037" y="4005"/>
                </a:lnTo>
                <a:close/>
                <a:moveTo>
                  <a:pt x="162648" y="4005"/>
                </a:moveTo>
                <a:lnTo>
                  <a:pt x="162648" y="10145"/>
                </a:lnTo>
                <a:lnTo>
                  <a:pt x="157329" y="13215"/>
                </a:lnTo>
                <a:lnTo>
                  <a:pt x="162648" y="4005"/>
                </a:lnTo>
                <a:close/>
                <a:moveTo>
                  <a:pt x="174290" y="4005"/>
                </a:moveTo>
                <a:lnTo>
                  <a:pt x="174290" y="10145"/>
                </a:lnTo>
                <a:lnTo>
                  <a:pt x="168971" y="13215"/>
                </a:lnTo>
                <a:lnTo>
                  <a:pt x="174290" y="4005"/>
                </a:lnTo>
                <a:close/>
                <a:moveTo>
                  <a:pt x="185871" y="4005"/>
                </a:moveTo>
                <a:lnTo>
                  <a:pt x="185871" y="10145"/>
                </a:lnTo>
                <a:lnTo>
                  <a:pt x="180551" y="13215"/>
                </a:lnTo>
                <a:lnTo>
                  <a:pt x="185871" y="4005"/>
                </a:lnTo>
                <a:close/>
                <a:moveTo>
                  <a:pt x="197512" y="4005"/>
                </a:moveTo>
                <a:lnTo>
                  <a:pt x="197512" y="10145"/>
                </a:lnTo>
                <a:lnTo>
                  <a:pt x="192193" y="13215"/>
                </a:lnTo>
                <a:lnTo>
                  <a:pt x="197512" y="4005"/>
                </a:lnTo>
                <a:close/>
                <a:moveTo>
                  <a:pt x="209123" y="4005"/>
                </a:moveTo>
                <a:lnTo>
                  <a:pt x="209123" y="10145"/>
                </a:lnTo>
                <a:lnTo>
                  <a:pt x="203804" y="13215"/>
                </a:lnTo>
                <a:lnTo>
                  <a:pt x="209123" y="4005"/>
                </a:lnTo>
                <a:close/>
                <a:moveTo>
                  <a:pt x="220765" y="4005"/>
                </a:moveTo>
                <a:lnTo>
                  <a:pt x="220765" y="10145"/>
                </a:lnTo>
                <a:lnTo>
                  <a:pt x="215446" y="13215"/>
                </a:lnTo>
                <a:lnTo>
                  <a:pt x="220765" y="4005"/>
                </a:lnTo>
                <a:close/>
                <a:moveTo>
                  <a:pt x="243957" y="4005"/>
                </a:moveTo>
                <a:lnTo>
                  <a:pt x="243957" y="10145"/>
                </a:lnTo>
                <a:lnTo>
                  <a:pt x="238638" y="13215"/>
                </a:lnTo>
                <a:lnTo>
                  <a:pt x="243957" y="4005"/>
                </a:lnTo>
                <a:close/>
                <a:moveTo>
                  <a:pt x="255598" y="4005"/>
                </a:moveTo>
                <a:lnTo>
                  <a:pt x="255598" y="10145"/>
                </a:lnTo>
                <a:lnTo>
                  <a:pt x="250279" y="13215"/>
                </a:lnTo>
                <a:lnTo>
                  <a:pt x="255598" y="4005"/>
                </a:lnTo>
                <a:close/>
                <a:moveTo>
                  <a:pt x="46446" y="4005"/>
                </a:moveTo>
                <a:lnTo>
                  <a:pt x="46446" y="10145"/>
                </a:lnTo>
                <a:lnTo>
                  <a:pt x="41126" y="13215"/>
                </a:lnTo>
                <a:lnTo>
                  <a:pt x="46446" y="4005"/>
                </a:lnTo>
                <a:close/>
                <a:moveTo>
                  <a:pt x="58057" y="4005"/>
                </a:moveTo>
                <a:lnTo>
                  <a:pt x="58057" y="10145"/>
                </a:lnTo>
                <a:lnTo>
                  <a:pt x="52737" y="13215"/>
                </a:lnTo>
                <a:lnTo>
                  <a:pt x="58057" y="4005"/>
                </a:lnTo>
                <a:close/>
                <a:moveTo>
                  <a:pt x="232376" y="4005"/>
                </a:moveTo>
                <a:lnTo>
                  <a:pt x="232376" y="10145"/>
                </a:lnTo>
                <a:lnTo>
                  <a:pt x="227057" y="13215"/>
                </a:lnTo>
                <a:lnTo>
                  <a:pt x="232376" y="4005"/>
                </a:lnTo>
                <a:close/>
                <a:moveTo>
                  <a:pt x="267210" y="4005"/>
                </a:moveTo>
                <a:lnTo>
                  <a:pt x="267210" y="10145"/>
                </a:lnTo>
                <a:lnTo>
                  <a:pt x="261890" y="13215"/>
                </a:lnTo>
                <a:lnTo>
                  <a:pt x="267210" y="4005"/>
                </a:lnTo>
                <a:close/>
                <a:moveTo>
                  <a:pt x="278851" y="4005"/>
                </a:moveTo>
                <a:lnTo>
                  <a:pt x="278851" y="10145"/>
                </a:lnTo>
                <a:lnTo>
                  <a:pt x="273532" y="13215"/>
                </a:lnTo>
                <a:lnTo>
                  <a:pt x="278851" y="4005"/>
                </a:lnTo>
                <a:close/>
                <a:moveTo>
                  <a:pt x="11703" y="10358"/>
                </a:moveTo>
                <a:lnTo>
                  <a:pt x="17023" y="13428"/>
                </a:lnTo>
                <a:lnTo>
                  <a:pt x="6384" y="13428"/>
                </a:lnTo>
                <a:lnTo>
                  <a:pt x="11703" y="10358"/>
                </a:lnTo>
                <a:close/>
                <a:moveTo>
                  <a:pt x="23345" y="10358"/>
                </a:moveTo>
                <a:lnTo>
                  <a:pt x="28664" y="13428"/>
                </a:lnTo>
                <a:lnTo>
                  <a:pt x="18026" y="13428"/>
                </a:lnTo>
                <a:lnTo>
                  <a:pt x="23345" y="10358"/>
                </a:lnTo>
                <a:close/>
                <a:moveTo>
                  <a:pt x="34956" y="10358"/>
                </a:moveTo>
                <a:lnTo>
                  <a:pt x="40275" y="13428"/>
                </a:lnTo>
                <a:lnTo>
                  <a:pt x="29637" y="13428"/>
                </a:lnTo>
                <a:lnTo>
                  <a:pt x="34956" y="10358"/>
                </a:lnTo>
                <a:close/>
                <a:moveTo>
                  <a:pt x="46598" y="10358"/>
                </a:moveTo>
                <a:lnTo>
                  <a:pt x="51886" y="13428"/>
                </a:lnTo>
                <a:lnTo>
                  <a:pt x="41278" y="13428"/>
                </a:lnTo>
                <a:lnTo>
                  <a:pt x="46598" y="10358"/>
                </a:lnTo>
                <a:close/>
                <a:moveTo>
                  <a:pt x="58209" y="10358"/>
                </a:moveTo>
                <a:lnTo>
                  <a:pt x="63528" y="13428"/>
                </a:lnTo>
                <a:lnTo>
                  <a:pt x="52889" y="13428"/>
                </a:lnTo>
                <a:lnTo>
                  <a:pt x="58209" y="10358"/>
                </a:lnTo>
                <a:close/>
                <a:moveTo>
                  <a:pt x="69850" y="10358"/>
                </a:moveTo>
                <a:lnTo>
                  <a:pt x="75169" y="13428"/>
                </a:lnTo>
                <a:lnTo>
                  <a:pt x="64531" y="13428"/>
                </a:lnTo>
                <a:lnTo>
                  <a:pt x="69850" y="10358"/>
                </a:lnTo>
                <a:close/>
                <a:moveTo>
                  <a:pt x="81431" y="10358"/>
                </a:moveTo>
                <a:lnTo>
                  <a:pt x="86750" y="13428"/>
                </a:lnTo>
                <a:lnTo>
                  <a:pt x="76112" y="13428"/>
                </a:lnTo>
                <a:lnTo>
                  <a:pt x="81431" y="10358"/>
                </a:lnTo>
                <a:close/>
                <a:moveTo>
                  <a:pt x="93042" y="10358"/>
                </a:moveTo>
                <a:lnTo>
                  <a:pt x="98361" y="13428"/>
                </a:lnTo>
                <a:lnTo>
                  <a:pt x="87723" y="13428"/>
                </a:lnTo>
                <a:lnTo>
                  <a:pt x="93042" y="10358"/>
                </a:lnTo>
                <a:close/>
                <a:moveTo>
                  <a:pt x="104684" y="10358"/>
                </a:moveTo>
                <a:lnTo>
                  <a:pt x="110003" y="13428"/>
                </a:lnTo>
                <a:lnTo>
                  <a:pt x="99364" y="13428"/>
                </a:lnTo>
                <a:lnTo>
                  <a:pt x="104684" y="10358"/>
                </a:lnTo>
                <a:close/>
                <a:moveTo>
                  <a:pt x="116295" y="10358"/>
                </a:moveTo>
                <a:lnTo>
                  <a:pt x="121614" y="13428"/>
                </a:lnTo>
                <a:lnTo>
                  <a:pt x="110976" y="13428"/>
                </a:lnTo>
                <a:lnTo>
                  <a:pt x="116295" y="10358"/>
                </a:lnTo>
                <a:close/>
                <a:moveTo>
                  <a:pt x="127936" y="10358"/>
                </a:moveTo>
                <a:lnTo>
                  <a:pt x="133256" y="13428"/>
                </a:lnTo>
                <a:lnTo>
                  <a:pt x="122617" y="13428"/>
                </a:lnTo>
                <a:lnTo>
                  <a:pt x="127936" y="10358"/>
                </a:lnTo>
                <a:close/>
                <a:moveTo>
                  <a:pt x="139548" y="10358"/>
                </a:moveTo>
                <a:lnTo>
                  <a:pt x="144867" y="13428"/>
                </a:lnTo>
                <a:lnTo>
                  <a:pt x="134228" y="13428"/>
                </a:lnTo>
                <a:lnTo>
                  <a:pt x="139548" y="10358"/>
                </a:lnTo>
                <a:close/>
                <a:moveTo>
                  <a:pt x="151159" y="10358"/>
                </a:moveTo>
                <a:lnTo>
                  <a:pt x="156478" y="13428"/>
                </a:lnTo>
                <a:lnTo>
                  <a:pt x="145840" y="13428"/>
                </a:lnTo>
                <a:lnTo>
                  <a:pt x="151159" y="10358"/>
                </a:lnTo>
                <a:close/>
                <a:moveTo>
                  <a:pt x="162770" y="10358"/>
                </a:moveTo>
                <a:lnTo>
                  <a:pt x="168089" y="13428"/>
                </a:lnTo>
                <a:lnTo>
                  <a:pt x="157451" y="13428"/>
                </a:lnTo>
                <a:lnTo>
                  <a:pt x="162770" y="10358"/>
                </a:lnTo>
                <a:close/>
                <a:moveTo>
                  <a:pt x="174411" y="10358"/>
                </a:moveTo>
                <a:lnTo>
                  <a:pt x="179731" y="13428"/>
                </a:lnTo>
                <a:lnTo>
                  <a:pt x="169092" y="13428"/>
                </a:lnTo>
                <a:lnTo>
                  <a:pt x="174411" y="10358"/>
                </a:lnTo>
                <a:close/>
                <a:moveTo>
                  <a:pt x="186023" y="10358"/>
                </a:moveTo>
                <a:lnTo>
                  <a:pt x="191342" y="13428"/>
                </a:lnTo>
                <a:lnTo>
                  <a:pt x="180703" y="13428"/>
                </a:lnTo>
                <a:lnTo>
                  <a:pt x="186023" y="10358"/>
                </a:lnTo>
                <a:close/>
                <a:moveTo>
                  <a:pt x="197634" y="10358"/>
                </a:moveTo>
                <a:lnTo>
                  <a:pt x="202953" y="13428"/>
                </a:lnTo>
                <a:lnTo>
                  <a:pt x="192345" y="13428"/>
                </a:lnTo>
                <a:lnTo>
                  <a:pt x="197634" y="10358"/>
                </a:lnTo>
                <a:close/>
                <a:moveTo>
                  <a:pt x="209275" y="10358"/>
                </a:moveTo>
                <a:lnTo>
                  <a:pt x="214595" y="13428"/>
                </a:lnTo>
                <a:lnTo>
                  <a:pt x="203956" y="13428"/>
                </a:lnTo>
                <a:lnTo>
                  <a:pt x="209275" y="10358"/>
                </a:lnTo>
                <a:close/>
                <a:moveTo>
                  <a:pt x="220856" y="10358"/>
                </a:moveTo>
                <a:lnTo>
                  <a:pt x="226175" y="13428"/>
                </a:lnTo>
                <a:lnTo>
                  <a:pt x="215537" y="13428"/>
                </a:lnTo>
                <a:lnTo>
                  <a:pt x="220856" y="10358"/>
                </a:lnTo>
                <a:close/>
                <a:moveTo>
                  <a:pt x="232498" y="10358"/>
                </a:moveTo>
                <a:lnTo>
                  <a:pt x="237817" y="13428"/>
                </a:lnTo>
                <a:lnTo>
                  <a:pt x="227178" y="13428"/>
                </a:lnTo>
                <a:lnTo>
                  <a:pt x="232498" y="10358"/>
                </a:lnTo>
                <a:close/>
                <a:moveTo>
                  <a:pt x="244109" y="10358"/>
                </a:moveTo>
                <a:lnTo>
                  <a:pt x="249428" y="13428"/>
                </a:lnTo>
                <a:lnTo>
                  <a:pt x="238790" y="13428"/>
                </a:lnTo>
                <a:lnTo>
                  <a:pt x="244109" y="10358"/>
                </a:lnTo>
                <a:close/>
                <a:moveTo>
                  <a:pt x="255750" y="10358"/>
                </a:moveTo>
                <a:lnTo>
                  <a:pt x="261070" y="13428"/>
                </a:lnTo>
                <a:lnTo>
                  <a:pt x="250431" y="13428"/>
                </a:lnTo>
                <a:lnTo>
                  <a:pt x="255750" y="10358"/>
                </a:lnTo>
                <a:close/>
                <a:moveTo>
                  <a:pt x="267362" y="10358"/>
                </a:moveTo>
                <a:lnTo>
                  <a:pt x="272681" y="13428"/>
                </a:lnTo>
                <a:lnTo>
                  <a:pt x="262042" y="13428"/>
                </a:lnTo>
                <a:lnTo>
                  <a:pt x="267362" y="10358"/>
                </a:lnTo>
                <a:close/>
                <a:moveTo>
                  <a:pt x="279003" y="10358"/>
                </a:moveTo>
                <a:lnTo>
                  <a:pt x="284322" y="13428"/>
                </a:lnTo>
                <a:lnTo>
                  <a:pt x="273684" y="13428"/>
                </a:lnTo>
                <a:lnTo>
                  <a:pt x="279003" y="10358"/>
                </a:lnTo>
                <a:close/>
                <a:moveTo>
                  <a:pt x="17023" y="13701"/>
                </a:moveTo>
                <a:lnTo>
                  <a:pt x="11703" y="16771"/>
                </a:lnTo>
                <a:lnTo>
                  <a:pt x="6384" y="13701"/>
                </a:lnTo>
                <a:close/>
                <a:moveTo>
                  <a:pt x="28664" y="13701"/>
                </a:moveTo>
                <a:lnTo>
                  <a:pt x="23345" y="16771"/>
                </a:lnTo>
                <a:lnTo>
                  <a:pt x="18026" y="13701"/>
                </a:lnTo>
                <a:close/>
                <a:moveTo>
                  <a:pt x="40275" y="13701"/>
                </a:moveTo>
                <a:lnTo>
                  <a:pt x="34956" y="16771"/>
                </a:lnTo>
                <a:lnTo>
                  <a:pt x="29637" y="13701"/>
                </a:lnTo>
                <a:close/>
                <a:moveTo>
                  <a:pt x="51886" y="13701"/>
                </a:moveTo>
                <a:lnTo>
                  <a:pt x="46598" y="16771"/>
                </a:lnTo>
                <a:lnTo>
                  <a:pt x="41278" y="13701"/>
                </a:lnTo>
                <a:close/>
                <a:moveTo>
                  <a:pt x="63528" y="13701"/>
                </a:moveTo>
                <a:lnTo>
                  <a:pt x="58209" y="16771"/>
                </a:lnTo>
                <a:lnTo>
                  <a:pt x="52889" y="13701"/>
                </a:lnTo>
                <a:close/>
                <a:moveTo>
                  <a:pt x="75169" y="13701"/>
                </a:moveTo>
                <a:lnTo>
                  <a:pt x="69850" y="16771"/>
                </a:lnTo>
                <a:lnTo>
                  <a:pt x="64531" y="13701"/>
                </a:lnTo>
                <a:close/>
                <a:moveTo>
                  <a:pt x="86750" y="13701"/>
                </a:moveTo>
                <a:lnTo>
                  <a:pt x="81431" y="16771"/>
                </a:lnTo>
                <a:lnTo>
                  <a:pt x="76112" y="13701"/>
                </a:lnTo>
                <a:close/>
                <a:moveTo>
                  <a:pt x="98361" y="13701"/>
                </a:moveTo>
                <a:lnTo>
                  <a:pt x="93042" y="16771"/>
                </a:lnTo>
                <a:lnTo>
                  <a:pt x="87723" y="13701"/>
                </a:lnTo>
                <a:close/>
                <a:moveTo>
                  <a:pt x="110003" y="13701"/>
                </a:moveTo>
                <a:lnTo>
                  <a:pt x="104684" y="16771"/>
                </a:lnTo>
                <a:lnTo>
                  <a:pt x="99364" y="13701"/>
                </a:lnTo>
                <a:close/>
                <a:moveTo>
                  <a:pt x="121614" y="13701"/>
                </a:moveTo>
                <a:lnTo>
                  <a:pt x="116295" y="16771"/>
                </a:lnTo>
                <a:lnTo>
                  <a:pt x="110976" y="13701"/>
                </a:lnTo>
                <a:close/>
                <a:moveTo>
                  <a:pt x="133256" y="13701"/>
                </a:moveTo>
                <a:lnTo>
                  <a:pt x="127936" y="16771"/>
                </a:lnTo>
                <a:lnTo>
                  <a:pt x="122617" y="13701"/>
                </a:lnTo>
                <a:close/>
                <a:moveTo>
                  <a:pt x="144867" y="13701"/>
                </a:moveTo>
                <a:lnTo>
                  <a:pt x="139548" y="16771"/>
                </a:lnTo>
                <a:lnTo>
                  <a:pt x="134228" y="13701"/>
                </a:lnTo>
                <a:close/>
                <a:moveTo>
                  <a:pt x="156478" y="13701"/>
                </a:moveTo>
                <a:lnTo>
                  <a:pt x="151159" y="16771"/>
                </a:lnTo>
                <a:lnTo>
                  <a:pt x="145840" y="13701"/>
                </a:lnTo>
                <a:close/>
                <a:moveTo>
                  <a:pt x="168089" y="13701"/>
                </a:moveTo>
                <a:lnTo>
                  <a:pt x="162770" y="16771"/>
                </a:lnTo>
                <a:lnTo>
                  <a:pt x="157451" y="13701"/>
                </a:lnTo>
                <a:close/>
                <a:moveTo>
                  <a:pt x="179731" y="13701"/>
                </a:moveTo>
                <a:lnTo>
                  <a:pt x="174411" y="16771"/>
                </a:lnTo>
                <a:lnTo>
                  <a:pt x="169092" y="13701"/>
                </a:lnTo>
                <a:close/>
                <a:moveTo>
                  <a:pt x="191342" y="13701"/>
                </a:moveTo>
                <a:lnTo>
                  <a:pt x="186023" y="16771"/>
                </a:lnTo>
                <a:lnTo>
                  <a:pt x="180703" y="13701"/>
                </a:lnTo>
                <a:close/>
                <a:moveTo>
                  <a:pt x="202953" y="13701"/>
                </a:moveTo>
                <a:lnTo>
                  <a:pt x="197634" y="16771"/>
                </a:lnTo>
                <a:lnTo>
                  <a:pt x="192315" y="13701"/>
                </a:lnTo>
                <a:close/>
                <a:moveTo>
                  <a:pt x="214564" y="13701"/>
                </a:moveTo>
                <a:lnTo>
                  <a:pt x="209245" y="16771"/>
                </a:lnTo>
                <a:lnTo>
                  <a:pt x="203926" y="13701"/>
                </a:lnTo>
                <a:close/>
                <a:moveTo>
                  <a:pt x="226175" y="13701"/>
                </a:moveTo>
                <a:lnTo>
                  <a:pt x="220856" y="16771"/>
                </a:lnTo>
                <a:lnTo>
                  <a:pt x="215537" y="13701"/>
                </a:lnTo>
                <a:close/>
                <a:moveTo>
                  <a:pt x="237817" y="13701"/>
                </a:moveTo>
                <a:lnTo>
                  <a:pt x="232498" y="16771"/>
                </a:lnTo>
                <a:lnTo>
                  <a:pt x="227178" y="13701"/>
                </a:lnTo>
                <a:close/>
                <a:moveTo>
                  <a:pt x="249428" y="13701"/>
                </a:moveTo>
                <a:lnTo>
                  <a:pt x="244109" y="16771"/>
                </a:lnTo>
                <a:lnTo>
                  <a:pt x="238790" y="13701"/>
                </a:lnTo>
                <a:close/>
                <a:moveTo>
                  <a:pt x="261070" y="13701"/>
                </a:moveTo>
                <a:lnTo>
                  <a:pt x="255750" y="16771"/>
                </a:lnTo>
                <a:lnTo>
                  <a:pt x="250431" y="13701"/>
                </a:lnTo>
                <a:close/>
                <a:moveTo>
                  <a:pt x="272681" y="13701"/>
                </a:moveTo>
                <a:lnTo>
                  <a:pt x="267362" y="16771"/>
                </a:lnTo>
                <a:lnTo>
                  <a:pt x="262042" y="13701"/>
                </a:lnTo>
                <a:close/>
                <a:moveTo>
                  <a:pt x="284292" y="13701"/>
                </a:moveTo>
                <a:lnTo>
                  <a:pt x="278973" y="16771"/>
                </a:lnTo>
                <a:lnTo>
                  <a:pt x="273653" y="13701"/>
                </a:lnTo>
                <a:close/>
                <a:moveTo>
                  <a:pt x="17174" y="13944"/>
                </a:moveTo>
                <a:lnTo>
                  <a:pt x="11855" y="23124"/>
                </a:lnTo>
                <a:lnTo>
                  <a:pt x="11855" y="17014"/>
                </a:lnTo>
                <a:lnTo>
                  <a:pt x="17174" y="13944"/>
                </a:lnTo>
                <a:close/>
                <a:moveTo>
                  <a:pt x="28816" y="13884"/>
                </a:moveTo>
                <a:lnTo>
                  <a:pt x="23497" y="23124"/>
                </a:lnTo>
                <a:lnTo>
                  <a:pt x="23497" y="16984"/>
                </a:lnTo>
                <a:lnTo>
                  <a:pt x="28816" y="13884"/>
                </a:lnTo>
                <a:close/>
                <a:moveTo>
                  <a:pt x="40427" y="13884"/>
                </a:moveTo>
                <a:lnTo>
                  <a:pt x="35108" y="23124"/>
                </a:lnTo>
                <a:lnTo>
                  <a:pt x="35108" y="16984"/>
                </a:lnTo>
                <a:lnTo>
                  <a:pt x="40427" y="13884"/>
                </a:lnTo>
                <a:close/>
                <a:moveTo>
                  <a:pt x="52008" y="13884"/>
                </a:moveTo>
                <a:lnTo>
                  <a:pt x="46689" y="23124"/>
                </a:lnTo>
                <a:lnTo>
                  <a:pt x="46689" y="16984"/>
                </a:lnTo>
                <a:lnTo>
                  <a:pt x="52008" y="13884"/>
                </a:lnTo>
                <a:close/>
                <a:moveTo>
                  <a:pt x="63650" y="13884"/>
                </a:moveTo>
                <a:lnTo>
                  <a:pt x="58330" y="23124"/>
                </a:lnTo>
                <a:lnTo>
                  <a:pt x="58330" y="16984"/>
                </a:lnTo>
                <a:lnTo>
                  <a:pt x="63650" y="13884"/>
                </a:lnTo>
                <a:close/>
                <a:moveTo>
                  <a:pt x="75261" y="13884"/>
                </a:moveTo>
                <a:lnTo>
                  <a:pt x="69941" y="23124"/>
                </a:lnTo>
                <a:lnTo>
                  <a:pt x="69941" y="16984"/>
                </a:lnTo>
                <a:lnTo>
                  <a:pt x="75261" y="13884"/>
                </a:lnTo>
                <a:close/>
                <a:moveTo>
                  <a:pt x="86902" y="13884"/>
                </a:moveTo>
                <a:lnTo>
                  <a:pt x="81583" y="23124"/>
                </a:lnTo>
                <a:lnTo>
                  <a:pt x="81583" y="16984"/>
                </a:lnTo>
                <a:lnTo>
                  <a:pt x="86902" y="13884"/>
                </a:lnTo>
                <a:close/>
                <a:moveTo>
                  <a:pt x="98513" y="13884"/>
                </a:moveTo>
                <a:lnTo>
                  <a:pt x="93194" y="23124"/>
                </a:lnTo>
                <a:lnTo>
                  <a:pt x="93194" y="16984"/>
                </a:lnTo>
                <a:lnTo>
                  <a:pt x="98513" y="13884"/>
                </a:lnTo>
                <a:close/>
                <a:moveTo>
                  <a:pt x="110155" y="13884"/>
                </a:moveTo>
                <a:lnTo>
                  <a:pt x="104836" y="23124"/>
                </a:lnTo>
                <a:lnTo>
                  <a:pt x="104836" y="16984"/>
                </a:lnTo>
                <a:lnTo>
                  <a:pt x="110155" y="13884"/>
                </a:lnTo>
                <a:close/>
                <a:moveTo>
                  <a:pt x="121736" y="13884"/>
                </a:moveTo>
                <a:lnTo>
                  <a:pt x="116416" y="23124"/>
                </a:lnTo>
                <a:lnTo>
                  <a:pt x="116416" y="16984"/>
                </a:lnTo>
                <a:lnTo>
                  <a:pt x="121736" y="13884"/>
                </a:lnTo>
                <a:close/>
                <a:moveTo>
                  <a:pt x="133377" y="13884"/>
                </a:moveTo>
                <a:lnTo>
                  <a:pt x="128058" y="23124"/>
                </a:lnTo>
                <a:lnTo>
                  <a:pt x="128058" y="16984"/>
                </a:lnTo>
                <a:lnTo>
                  <a:pt x="133377" y="13884"/>
                </a:lnTo>
                <a:close/>
                <a:moveTo>
                  <a:pt x="144988" y="13884"/>
                </a:moveTo>
                <a:lnTo>
                  <a:pt x="139669" y="23124"/>
                </a:lnTo>
                <a:lnTo>
                  <a:pt x="139669" y="16984"/>
                </a:lnTo>
                <a:lnTo>
                  <a:pt x="144988" y="13884"/>
                </a:lnTo>
                <a:close/>
                <a:moveTo>
                  <a:pt x="156630" y="13884"/>
                </a:moveTo>
                <a:lnTo>
                  <a:pt x="151311" y="23124"/>
                </a:lnTo>
                <a:lnTo>
                  <a:pt x="151311" y="16984"/>
                </a:lnTo>
                <a:lnTo>
                  <a:pt x="156630" y="13884"/>
                </a:lnTo>
                <a:close/>
                <a:moveTo>
                  <a:pt x="168241" y="13884"/>
                </a:moveTo>
                <a:lnTo>
                  <a:pt x="162922" y="23124"/>
                </a:lnTo>
                <a:lnTo>
                  <a:pt x="162922" y="16984"/>
                </a:lnTo>
                <a:lnTo>
                  <a:pt x="168241" y="13884"/>
                </a:lnTo>
                <a:close/>
                <a:moveTo>
                  <a:pt x="179822" y="13884"/>
                </a:moveTo>
                <a:lnTo>
                  <a:pt x="174503" y="23124"/>
                </a:lnTo>
                <a:lnTo>
                  <a:pt x="174503" y="16984"/>
                </a:lnTo>
                <a:lnTo>
                  <a:pt x="179822" y="13884"/>
                </a:lnTo>
                <a:close/>
                <a:moveTo>
                  <a:pt x="191463" y="13884"/>
                </a:moveTo>
                <a:lnTo>
                  <a:pt x="186144" y="23124"/>
                </a:lnTo>
                <a:lnTo>
                  <a:pt x="186144" y="16984"/>
                </a:lnTo>
                <a:lnTo>
                  <a:pt x="191463" y="13884"/>
                </a:lnTo>
                <a:close/>
                <a:moveTo>
                  <a:pt x="203075" y="13884"/>
                </a:moveTo>
                <a:lnTo>
                  <a:pt x="197755" y="23124"/>
                </a:lnTo>
                <a:lnTo>
                  <a:pt x="197755" y="16984"/>
                </a:lnTo>
                <a:lnTo>
                  <a:pt x="203075" y="13884"/>
                </a:lnTo>
                <a:close/>
                <a:moveTo>
                  <a:pt x="214716" y="13884"/>
                </a:moveTo>
                <a:lnTo>
                  <a:pt x="209397" y="23124"/>
                </a:lnTo>
                <a:lnTo>
                  <a:pt x="209397" y="16984"/>
                </a:lnTo>
                <a:lnTo>
                  <a:pt x="214716" y="13884"/>
                </a:lnTo>
                <a:close/>
                <a:moveTo>
                  <a:pt x="226327" y="13884"/>
                </a:moveTo>
                <a:lnTo>
                  <a:pt x="221008" y="23124"/>
                </a:lnTo>
                <a:lnTo>
                  <a:pt x="221008" y="16984"/>
                </a:lnTo>
                <a:lnTo>
                  <a:pt x="226327" y="13884"/>
                </a:lnTo>
                <a:close/>
                <a:moveTo>
                  <a:pt x="237969" y="13884"/>
                </a:moveTo>
                <a:lnTo>
                  <a:pt x="232650" y="23124"/>
                </a:lnTo>
                <a:lnTo>
                  <a:pt x="232650" y="16984"/>
                </a:lnTo>
                <a:lnTo>
                  <a:pt x="237969" y="13884"/>
                </a:lnTo>
                <a:close/>
                <a:moveTo>
                  <a:pt x="249550" y="13884"/>
                </a:moveTo>
                <a:lnTo>
                  <a:pt x="244230" y="23124"/>
                </a:lnTo>
                <a:lnTo>
                  <a:pt x="244230" y="16984"/>
                </a:lnTo>
                <a:lnTo>
                  <a:pt x="249550" y="13884"/>
                </a:lnTo>
                <a:close/>
                <a:moveTo>
                  <a:pt x="261191" y="13884"/>
                </a:moveTo>
                <a:lnTo>
                  <a:pt x="255872" y="23124"/>
                </a:lnTo>
                <a:lnTo>
                  <a:pt x="255872" y="16984"/>
                </a:lnTo>
                <a:lnTo>
                  <a:pt x="261191" y="13884"/>
                </a:lnTo>
                <a:close/>
                <a:moveTo>
                  <a:pt x="272802" y="13944"/>
                </a:moveTo>
                <a:lnTo>
                  <a:pt x="267483" y="23124"/>
                </a:lnTo>
                <a:lnTo>
                  <a:pt x="267483" y="17014"/>
                </a:lnTo>
                <a:lnTo>
                  <a:pt x="272802" y="13944"/>
                </a:lnTo>
                <a:close/>
                <a:moveTo>
                  <a:pt x="284444" y="13944"/>
                </a:moveTo>
                <a:lnTo>
                  <a:pt x="279125" y="23124"/>
                </a:lnTo>
                <a:lnTo>
                  <a:pt x="279125" y="17014"/>
                </a:lnTo>
                <a:lnTo>
                  <a:pt x="284444" y="13944"/>
                </a:lnTo>
                <a:close/>
                <a:moveTo>
                  <a:pt x="6262" y="13975"/>
                </a:moveTo>
                <a:lnTo>
                  <a:pt x="11582" y="17014"/>
                </a:lnTo>
                <a:lnTo>
                  <a:pt x="11582" y="23154"/>
                </a:lnTo>
                <a:lnTo>
                  <a:pt x="6262" y="13975"/>
                </a:lnTo>
                <a:close/>
                <a:moveTo>
                  <a:pt x="17904" y="13975"/>
                </a:moveTo>
                <a:lnTo>
                  <a:pt x="23223" y="17014"/>
                </a:lnTo>
                <a:lnTo>
                  <a:pt x="23223" y="23154"/>
                </a:lnTo>
                <a:lnTo>
                  <a:pt x="17904" y="13975"/>
                </a:lnTo>
                <a:close/>
                <a:moveTo>
                  <a:pt x="29515" y="13975"/>
                </a:moveTo>
                <a:lnTo>
                  <a:pt x="34834" y="17014"/>
                </a:lnTo>
                <a:lnTo>
                  <a:pt x="34834" y="23154"/>
                </a:lnTo>
                <a:lnTo>
                  <a:pt x="29515" y="13975"/>
                </a:lnTo>
                <a:close/>
                <a:moveTo>
                  <a:pt x="41126" y="13975"/>
                </a:moveTo>
                <a:lnTo>
                  <a:pt x="46446" y="17014"/>
                </a:lnTo>
                <a:lnTo>
                  <a:pt x="46446" y="23154"/>
                </a:lnTo>
                <a:lnTo>
                  <a:pt x="41126" y="13975"/>
                </a:lnTo>
                <a:close/>
                <a:moveTo>
                  <a:pt x="52737" y="13975"/>
                </a:moveTo>
                <a:lnTo>
                  <a:pt x="58057" y="17014"/>
                </a:lnTo>
                <a:lnTo>
                  <a:pt x="58057" y="23154"/>
                </a:lnTo>
                <a:lnTo>
                  <a:pt x="52737" y="13975"/>
                </a:lnTo>
                <a:close/>
                <a:moveTo>
                  <a:pt x="64379" y="13975"/>
                </a:moveTo>
                <a:lnTo>
                  <a:pt x="69698" y="17014"/>
                </a:lnTo>
                <a:lnTo>
                  <a:pt x="69698" y="23154"/>
                </a:lnTo>
                <a:lnTo>
                  <a:pt x="64379" y="13975"/>
                </a:lnTo>
                <a:close/>
                <a:moveTo>
                  <a:pt x="75990" y="13975"/>
                </a:moveTo>
                <a:lnTo>
                  <a:pt x="81309" y="17014"/>
                </a:lnTo>
                <a:lnTo>
                  <a:pt x="81309" y="23154"/>
                </a:lnTo>
                <a:lnTo>
                  <a:pt x="75990" y="13975"/>
                </a:lnTo>
                <a:close/>
                <a:moveTo>
                  <a:pt x="87632" y="13975"/>
                </a:moveTo>
                <a:lnTo>
                  <a:pt x="92951" y="17014"/>
                </a:lnTo>
                <a:lnTo>
                  <a:pt x="92951" y="23154"/>
                </a:lnTo>
                <a:lnTo>
                  <a:pt x="87632" y="13975"/>
                </a:lnTo>
                <a:close/>
                <a:moveTo>
                  <a:pt x="99243" y="13975"/>
                </a:moveTo>
                <a:lnTo>
                  <a:pt x="104562" y="17014"/>
                </a:lnTo>
                <a:lnTo>
                  <a:pt x="104562" y="23154"/>
                </a:lnTo>
                <a:lnTo>
                  <a:pt x="99243" y="13975"/>
                </a:lnTo>
                <a:close/>
                <a:moveTo>
                  <a:pt x="110824" y="13975"/>
                </a:moveTo>
                <a:lnTo>
                  <a:pt x="116143" y="17014"/>
                </a:lnTo>
                <a:lnTo>
                  <a:pt x="116143" y="23154"/>
                </a:lnTo>
                <a:lnTo>
                  <a:pt x="110824" y="13975"/>
                </a:lnTo>
                <a:close/>
                <a:moveTo>
                  <a:pt x="122465" y="13975"/>
                </a:moveTo>
                <a:lnTo>
                  <a:pt x="127784" y="17014"/>
                </a:lnTo>
                <a:lnTo>
                  <a:pt x="127784" y="23154"/>
                </a:lnTo>
                <a:lnTo>
                  <a:pt x="122465" y="13975"/>
                </a:lnTo>
                <a:close/>
                <a:moveTo>
                  <a:pt x="134076" y="13975"/>
                </a:moveTo>
                <a:lnTo>
                  <a:pt x="139396" y="17014"/>
                </a:lnTo>
                <a:lnTo>
                  <a:pt x="139396" y="23154"/>
                </a:lnTo>
                <a:lnTo>
                  <a:pt x="134076" y="13975"/>
                </a:lnTo>
                <a:close/>
                <a:moveTo>
                  <a:pt x="145718" y="13975"/>
                </a:moveTo>
                <a:lnTo>
                  <a:pt x="151037" y="17014"/>
                </a:lnTo>
                <a:lnTo>
                  <a:pt x="151037" y="23154"/>
                </a:lnTo>
                <a:lnTo>
                  <a:pt x="145718" y="13975"/>
                </a:lnTo>
                <a:close/>
                <a:moveTo>
                  <a:pt x="157329" y="13975"/>
                </a:moveTo>
                <a:lnTo>
                  <a:pt x="162648" y="17014"/>
                </a:lnTo>
                <a:lnTo>
                  <a:pt x="162648" y="23154"/>
                </a:lnTo>
                <a:lnTo>
                  <a:pt x="157329" y="13975"/>
                </a:lnTo>
                <a:close/>
                <a:moveTo>
                  <a:pt x="168971" y="13975"/>
                </a:moveTo>
                <a:lnTo>
                  <a:pt x="174290" y="17014"/>
                </a:lnTo>
                <a:lnTo>
                  <a:pt x="174290" y="23154"/>
                </a:lnTo>
                <a:lnTo>
                  <a:pt x="168971" y="13975"/>
                </a:lnTo>
                <a:close/>
                <a:moveTo>
                  <a:pt x="180551" y="13975"/>
                </a:moveTo>
                <a:lnTo>
                  <a:pt x="185871" y="17014"/>
                </a:lnTo>
                <a:lnTo>
                  <a:pt x="185871" y="23154"/>
                </a:lnTo>
                <a:lnTo>
                  <a:pt x="180551" y="13975"/>
                </a:lnTo>
                <a:close/>
                <a:moveTo>
                  <a:pt x="192193" y="13975"/>
                </a:moveTo>
                <a:lnTo>
                  <a:pt x="197512" y="17014"/>
                </a:lnTo>
                <a:lnTo>
                  <a:pt x="197512" y="23154"/>
                </a:lnTo>
                <a:lnTo>
                  <a:pt x="192193" y="13975"/>
                </a:lnTo>
                <a:close/>
                <a:moveTo>
                  <a:pt x="203804" y="13975"/>
                </a:moveTo>
                <a:lnTo>
                  <a:pt x="209123" y="17014"/>
                </a:lnTo>
                <a:lnTo>
                  <a:pt x="209123" y="23154"/>
                </a:lnTo>
                <a:lnTo>
                  <a:pt x="203804" y="13975"/>
                </a:lnTo>
                <a:close/>
                <a:moveTo>
                  <a:pt x="215446" y="13975"/>
                </a:moveTo>
                <a:lnTo>
                  <a:pt x="220765" y="17014"/>
                </a:lnTo>
                <a:lnTo>
                  <a:pt x="220765" y="23154"/>
                </a:lnTo>
                <a:lnTo>
                  <a:pt x="215446" y="13975"/>
                </a:lnTo>
                <a:close/>
                <a:moveTo>
                  <a:pt x="227057" y="13975"/>
                </a:moveTo>
                <a:lnTo>
                  <a:pt x="232376" y="17014"/>
                </a:lnTo>
                <a:lnTo>
                  <a:pt x="232376" y="23154"/>
                </a:lnTo>
                <a:lnTo>
                  <a:pt x="227057" y="13975"/>
                </a:lnTo>
                <a:close/>
                <a:moveTo>
                  <a:pt x="238638" y="13975"/>
                </a:moveTo>
                <a:lnTo>
                  <a:pt x="243957" y="17014"/>
                </a:lnTo>
                <a:lnTo>
                  <a:pt x="243957" y="23154"/>
                </a:lnTo>
                <a:lnTo>
                  <a:pt x="238638" y="13975"/>
                </a:lnTo>
                <a:close/>
                <a:moveTo>
                  <a:pt x="250279" y="13975"/>
                </a:moveTo>
                <a:lnTo>
                  <a:pt x="255598" y="17014"/>
                </a:lnTo>
                <a:lnTo>
                  <a:pt x="255598" y="23154"/>
                </a:lnTo>
                <a:lnTo>
                  <a:pt x="250279" y="13975"/>
                </a:lnTo>
                <a:close/>
                <a:moveTo>
                  <a:pt x="261890" y="13944"/>
                </a:moveTo>
                <a:lnTo>
                  <a:pt x="267210" y="17014"/>
                </a:lnTo>
                <a:lnTo>
                  <a:pt x="267210" y="23154"/>
                </a:lnTo>
                <a:lnTo>
                  <a:pt x="261890" y="13944"/>
                </a:lnTo>
                <a:close/>
                <a:moveTo>
                  <a:pt x="273532" y="13944"/>
                </a:moveTo>
                <a:lnTo>
                  <a:pt x="278851" y="17014"/>
                </a:lnTo>
                <a:lnTo>
                  <a:pt x="278851" y="23154"/>
                </a:lnTo>
                <a:lnTo>
                  <a:pt x="273532" y="13944"/>
                </a:lnTo>
                <a:close/>
                <a:moveTo>
                  <a:pt x="250036" y="14066"/>
                </a:moveTo>
                <a:lnTo>
                  <a:pt x="255355" y="23245"/>
                </a:lnTo>
                <a:lnTo>
                  <a:pt x="252893" y="21847"/>
                </a:lnTo>
                <a:lnTo>
                  <a:pt x="250036" y="20206"/>
                </a:lnTo>
                <a:lnTo>
                  <a:pt x="250036" y="14066"/>
                </a:lnTo>
                <a:close/>
                <a:moveTo>
                  <a:pt x="273289" y="14066"/>
                </a:moveTo>
                <a:lnTo>
                  <a:pt x="278608" y="23245"/>
                </a:lnTo>
                <a:lnTo>
                  <a:pt x="276146" y="21847"/>
                </a:lnTo>
                <a:lnTo>
                  <a:pt x="273289" y="20206"/>
                </a:lnTo>
                <a:lnTo>
                  <a:pt x="273289" y="14066"/>
                </a:lnTo>
                <a:close/>
                <a:moveTo>
                  <a:pt x="17661" y="14036"/>
                </a:moveTo>
                <a:lnTo>
                  <a:pt x="22980" y="23245"/>
                </a:lnTo>
                <a:lnTo>
                  <a:pt x="20518" y="21786"/>
                </a:lnTo>
                <a:lnTo>
                  <a:pt x="17661" y="20206"/>
                </a:lnTo>
                <a:lnTo>
                  <a:pt x="17661" y="14036"/>
                </a:lnTo>
                <a:close/>
                <a:moveTo>
                  <a:pt x="29242" y="14066"/>
                </a:moveTo>
                <a:lnTo>
                  <a:pt x="34591" y="23245"/>
                </a:lnTo>
                <a:lnTo>
                  <a:pt x="32099" y="21847"/>
                </a:lnTo>
                <a:lnTo>
                  <a:pt x="29242" y="20206"/>
                </a:lnTo>
                <a:lnTo>
                  <a:pt x="29242" y="14066"/>
                </a:lnTo>
                <a:close/>
                <a:moveTo>
                  <a:pt x="40883" y="14066"/>
                </a:moveTo>
                <a:lnTo>
                  <a:pt x="46202" y="23245"/>
                </a:lnTo>
                <a:lnTo>
                  <a:pt x="43740" y="21847"/>
                </a:lnTo>
                <a:lnTo>
                  <a:pt x="40883" y="20206"/>
                </a:lnTo>
                <a:lnTo>
                  <a:pt x="40883" y="14066"/>
                </a:lnTo>
                <a:close/>
                <a:moveTo>
                  <a:pt x="52525" y="14066"/>
                </a:moveTo>
                <a:lnTo>
                  <a:pt x="57844" y="23245"/>
                </a:lnTo>
                <a:lnTo>
                  <a:pt x="55351" y="21847"/>
                </a:lnTo>
                <a:lnTo>
                  <a:pt x="52525" y="20206"/>
                </a:lnTo>
                <a:lnTo>
                  <a:pt x="52525" y="14066"/>
                </a:lnTo>
                <a:close/>
                <a:moveTo>
                  <a:pt x="64136" y="14066"/>
                </a:moveTo>
                <a:lnTo>
                  <a:pt x="69455" y="23245"/>
                </a:lnTo>
                <a:lnTo>
                  <a:pt x="66993" y="21847"/>
                </a:lnTo>
                <a:lnTo>
                  <a:pt x="64136" y="20206"/>
                </a:lnTo>
                <a:lnTo>
                  <a:pt x="64136" y="14066"/>
                </a:lnTo>
                <a:close/>
                <a:moveTo>
                  <a:pt x="75777" y="14066"/>
                </a:moveTo>
                <a:lnTo>
                  <a:pt x="81097" y="23245"/>
                </a:lnTo>
                <a:lnTo>
                  <a:pt x="78604" y="21847"/>
                </a:lnTo>
                <a:lnTo>
                  <a:pt x="75777" y="20206"/>
                </a:lnTo>
                <a:lnTo>
                  <a:pt x="75777" y="14066"/>
                </a:lnTo>
                <a:close/>
                <a:moveTo>
                  <a:pt x="87358" y="14066"/>
                </a:moveTo>
                <a:lnTo>
                  <a:pt x="92677" y="23245"/>
                </a:lnTo>
                <a:lnTo>
                  <a:pt x="90215" y="21847"/>
                </a:lnTo>
                <a:lnTo>
                  <a:pt x="87358" y="20206"/>
                </a:lnTo>
                <a:lnTo>
                  <a:pt x="87358" y="14066"/>
                </a:lnTo>
                <a:close/>
                <a:moveTo>
                  <a:pt x="98969" y="14066"/>
                </a:moveTo>
                <a:lnTo>
                  <a:pt x="104289" y="23245"/>
                </a:lnTo>
                <a:lnTo>
                  <a:pt x="101827" y="21847"/>
                </a:lnTo>
                <a:lnTo>
                  <a:pt x="98969" y="20206"/>
                </a:lnTo>
                <a:lnTo>
                  <a:pt x="98969" y="14066"/>
                </a:lnTo>
                <a:close/>
                <a:moveTo>
                  <a:pt x="110611" y="14066"/>
                </a:moveTo>
                <a:lnTo>
                  <a:pt x="115930" y="23245"/>
                </a:lnTo>
                <a:lnTo>
                  <a:pt x="113468" y="21847"/>
                </a:lnTo>
                <a:lnTo>
                  <a:pt x="110611" y="20206"/>
                </a:lnTo>
                <a:lnTo>
                  <a:pt x="110611" y="14066"/>
                </a:lnTo>
                <a:close/>
                <a:moveTo>
                  <a:pt x="122222" y="14066"/>
                </a:moveTo>
                <a:lnTo>
                  <a:pt x="127541" y="23245"/>
                </a:lnTo>
                <a:lnTo>
                  <a:pt x="125079" y="21847"/>
                </a:lnTo>
                <a:lnTo>
                  <a:pt x="122222" y="20206"/>
                </a:lnTo>
                <a:lnTo>
                  <a:pt x="122222" y="14066"/>
                </a:lnTo>
                <a:close/>
                <a:moveTo>
                  <a:pt x="133864" y="14066"/>
                </a:moveTo>
                <a:lnTo>
                  <a:pt x="139183" y="23245"/>
                </a:lnTo>
                <a:lnTo>
                  <a:pt x="136721" y="21847"/>
                </a:lnTo>
                <a:lnTo>
                  <a:pt x="133864" y="20206"/>
                </a:lnTo>
                <a:lnTo>
                  <a:pt x="133864" y="14066"/>
                </a:lnTo>
                <a:close/>
                <a:moveTo>
                  <a:pt x="145475" y="14066"/>
                </a:moveTo>
                <a:lnTo>
                  <a:pt x="150794" y="23245"/>
                </a:lnTo>
                <a:lnTo>
                  <a:pt x="148332" y="21847"/>
                </a:lnTo>
                <a:lnTo>
                  <a:pt x="145475" y="20206"/>
                </a:lnTo>
                <a:lnTo>
                  <a:pt x="145475" y="14066"/>
                </a:lnTo>
                <a:close/>
                <a:moveTo>
                  <a:pt x="157086" y="14066"/>
                </a:moveTo>
                <a:lnTo>
                  <a:pt x="162405" y="23245"/>
                </a:lnTo>
                <a:lnTo>
                  <a:pt x="159913" y="21847"/>
                </a:lnTo>
                <a:lnTo>
                  <a:pt x="157086" y="20206"/>
                </a:lnTo>
                <a:lnTo>
                  <a:pt x="157086" y="14066"/>
                </a:lnTo>
                <a:close/>
                <a:moveTo>
                  <a:pt x="168697" y="14066"/>
                </a:moveTo>
                <a:lnTo>
                  <a:pt x="174016" y="23245"/>
                </a:lnTo>
                <a:lnTo>
                  <a:pt x="171554" y="21847"/>
                </a:lnTo>
                <a:lnTo>
                  <a:pt x="168697" y="20206"/>
                </a:lnTo>
                <a:lnTo>
                  <a:pt x="168697" y="14066"/>
                </a:lnTo>
                <a:close/>
                <a:moveTo>
                  <a:pt x="180339" y="14066"/>
                </a:moveTo>
                <a:lnTo>
                  <a:pt x="185658" y="23245"/>
                </a:lnTo>
                <a:lnTo>
                  <a:pt x="183165" y="21847"/>
                </a:lnTo>
                <a:lnTo>
                  <a:pt x="180339" y="20206"/>
                </a:lnTo>
                <a:lnTo>
                  <a:pt x="180339" y="14066"/>
                </a:lnTo>
                <a:close/>
                <a:moveTo>
                  <a:pt x="191950" y="14066"/>
                </a:moveTo>
                <a:lnTo>
                  <a:pt x="197269" y="23245"/>
                </a:lnTo>
                <a:lnTo>
                  <a:pt x="194807" y="21847"/>
                </a:lnTo>
                <a:lnTo>
                  <a:pt x="191950" y="20206"/>
                </a:lnTo>
                <a:lnTo>
                  <a:pt x="191950" y="14066"/>
                </a:lnTo>
                <a:close/>
                <a:moveTo>
                  <a:pt x="203591" y="14066"/>
                </a:moveTo>
                <a:lnTo>
                  <a:pt x="208911" y="23245"/>
                </a:lnTo>
                <a:lnTo>
                  <a:pt x="206418" y="21847"/>
                </a:lnTo>
                <a:lnTo>
                  <a:pt x="203591" y="20206"/>
                </a:lnTo>
                <a:lnTo>
                  <a:pt x="203591" y="14066"/>
                </a:lnTo>
                <a:close/>
                <a:moveTo>
                  <a:pt x="215202" y="14066"/>
                </a:moveTo>
                <a:lnTo>
                  <a:pt x="220522" y="23245"/>
                </a:lnTo>
                <a:lnTo>
                  <a:pt x="218060" y="21847"/>
                </a:lnTo>
                <a:lnTo>
                  <a:pt x="215202" y="20206"/>
                </a:lnTo>
                <a:lnTo>
                  <a:pt x="215202" y="14066"/>
                </a:lnTo>
                <a:close/>
                <a:moveTo>
                  <a:pt x="226783" y="14066"/>
                </a:moveTo>
                <a:lnTo>
                  <a:pt x="232103" y="23245"/>
                </a:lnTo>
                <a:lnTo>
                  <a:pt x="229640" y="21847"/>
                </a:lnTo>
                <a:lnTo>
                  <a:pt x="226783" y="20206"/>
                </a:lnTo>
                <a:lnTo>
                  <a:pt x="226783" y="14066"/>
                </a:lnTo>
                <a:close/>
                <a:moveTo>
                  <a:pt x="238425" y="14066"/>
                </a:moveTo>
                <a:lnTo>
                  <a:pt x="243744" y="23245"/>
                </a:lnTo>
                <a:lnTo>
                  <a:pt x="241282" y="21847"/>
                </a:lnTo>
                <a:lnTo>
                  <a:pt x="238425" y="20206"/>
                </a:lnTo>
                <a:lnTo>
                  <a:pt x="238425" y="14066"/>
                </a:lnTo>
                <a:close/>
                <a:moveTo>
                  <a:pt x="261678" y="14066"/>
                </a:moveTo>
                <a:lnTo>
                  <a:pt x="266997" y="23245"/>
                </a:lnTo>
                <a:lnTo>
                  <a:pt x="264535" y="21847"/>
                </a:lnTo>
                <a:lnTo>
                  <a:pt x="261678" y="20206"/>
                </a:lnTo>
                <a:lnTo>
                  <a:pt x="261678" y="14066"/>
                </a:lnTo>
                <a:close/>
                <a:moveTo>
                  <a:pt x="29029" y="14096"/>
                </a:moveTo>
                <a:lnTo>
                  <a:pt x="29029" y="20206"/>
                </a:lnTo>
                <a:lnTo>
                  <a:pt x="26172" y="21847"/>
                </a:lnTo>
                <a:lnTo>
                  <a:pt x="23710" y="23276"/>
                </a:lnTo>
                <a:lnTo>
                  <a:pt x="23710" y="23276"/>
                </a:lnTo>
                <a:lnTo>
                  <a:pt x="29029" y="14096"/>
                </a:lnTo>
                <a:close/>
                <a:moveTo>
                  <a:pt x="75504" y="14096"/>
                </a:moveTo>
                <a:lnTo>
                  <a:pt x="75504" y="20206"/>
                </a:lnTo>
                <a:lnTo>
                  <a:pt x="72647" y="21847"/>
                </a:lnTo>
                <a:lnTo>
                  <a:pt x="70185" y="23276"/>
                </a:lnTo>
                <a:lnTo>
                  <a:pt x="75504" y="14096"/>
                </a:lnTo>
                <a:close/>
                <a:moveTo>
                  <a:pt x="110337" y="14096"/>
                </a:moveTo>
                <a:lnTo>
                  <a:pt x="110337" y="20206"/>
                </a:lnTo>
                <a:lnTo>
                  <a:pt x="107480" y="21847"/>
                </a:lnTo>
                <a:lnTo>
                  <a:pt x="105018" y="23276"/>
                </a:lnTo>
                <a:lnTo>
                  <a:pt x="110337" y="14096"/>
                </a:lnTo>
                <a:close/>
                <a:moveTo>
                  <a:pt x="63862" y="14096"/>
                </a:moveTo>
                <a:lnTo>
                  <a:pt x="63862" y="20206"/>
                </a:lnTo>
                <a:lnTo>
                  <a:pt x="61005" y="21847"/>
                </a:lnTo>
                <a:lnTo>
                  <a:pt x="58543" y="23276"/>
                </a:lnTo>
                <a:lnTo>
                  <a:pt x="63862" y="14096"/>
                </a:lnTo>
                <a:close/>
                <a:moveTo>
                  <a:pt x="98757" y="14096"/>
                </a:moveTo>
                <a:lnTo>
                  <a:pt x="98757" y="20206"/>
                </a:lnTo>
                <a:lnTo>
                  <a:pt x="95899" y="21847"/>
                </a:lnTo>
                <a:lnTo>
                  <a:pt x="93437" y="23276"/>
                </a:lnTo>
                <a:lnTo>
                  <a:pt x="98757" y="14096"/>
                </a:lnTo>
                <a:close/>
                <a:moveTo>
                  <a:pt x="145232" y="14096"/>
                </a:moveTo>
                <a:lnTo>
                  <a:pt x="145232" y="20206"/>
                </a:lnTo>
                <a:lnTo>
                  <a:pt x="142374" y="21847"/>
                </a:lnTo>
                <a:lnTo>
                  <a:pt x="139912" y="23276"/>
                </a:lnTo>
                <a:lnTo>
                  <a:pt x="145232" y="14096"/>
                </a:lnTo>
                <a:close/>
                <a:moveTo>
                  <a:pt x="156843" y="14096"/>
                </a:moveTo>
                <a:lnTo>
                  <a:pt x="156843" y="20206"/>
                </a:lnTo>
                <a:lnTo>
                  <a:pt x="153986" y="21847"/>
                </a:lnTo>
                <a:lnTo>
                  <a:pt x="151523" y="23276"/>
                </a:lnTo>
                <a:lnTo>
                  <a:pt x="156843" y="14096"/>
                </a:lnTo>
                <a:close/>
                <a:moveTo>
                  <a:pt x="180065" y="14096"/>
                </a:moveTo>
                <a:lnTo>
                  <a:pt x="180065" y="20206"/>
                </a:lnTo>
                <a:lnTo>
                  <a:pt x="177208" y="21847"/>
                </a:lnTo>
                <a:lnTo>
                  <a:pt x="174746" y="23276"/>
                </a:lnTo>
                <a:lnTo>
                  <a:pt x="180065" y="14096"/>
                </a:lnTo>
                <a:close/>
                <a:moveTo>
                  <a:pt x="191676" y="14096"/>
                </a:moveTo>
                <a:lnTo>
                  <a:pt x="191676" y="20206"/>
                </a:lnTo>
                <a:lnTo>
                  <a:pt x="188849" y="21847"/>
                </a:lnTo>
                <a:lnTo>
                  <a:pt x="186357" y="23276"/>
                </a:lnTo>
                <a:lnTo>
                  <a:pt x="191676" y="14096"/>
                </a:lnTo>
                <a:close/>
                <a:moveTo>
                  <a:pt x="203318" y="14096"/>
                </a:moveTo>
                <a:lnTo>
                  <a:pt x="203318" y="20206"/>
                </a:lnTo>
                <a:lnTo>
                  <a:pt x="200461" y="21847"/>
                </a:lnTo>
                <a:lnTo>
                  <a:pt x="197999" y="23276"/>
                </a:lnTo>
                <a:lnTo>
                  <a:pt x="203318" y="14096"/>
                </a:lnTo>
                <a:close/>
                <a:moveTo>
                  <a:pt x="214929" y="14096"/>
                </a:moveTo>
                <a:lnTo>
                  <a:pt x="214929" y="20206"/>
                </a:lnTo>
                <a:lnTo>
                  <a:pt x="212072" y="21847"/>
                </a:lnTo>
                <a:lnTo>
                  <a:pt x="209610" y="23276"/>
                </a:lnTo>
                <a:lnTo>
                  <a:pt x="214929" y="14096"/>
                </a:lnTo>
                <a:close/>
                <a:moveTo>
                  <a:pt x="226570" y="14096"/>
                </a:moveTo>
                <a:lnTo>
                  <a:pt x="226570" y="20206"/>
                </a:lnTo>
                <a:lnTo>
                  <a:pt x="223713" y="21847"/>
                </a:lnTo>
                <a:lnTo>
                  <a:pt x="221251" y="23276"/>
                </a:lnTo>
                <a:lnTo>
                  <a:pt x="226570" y="14096"/>
                </a:lnTo>
                <a:close/>
                <a:moveTo>
                  <a:pt x="238182" y="14096"/>
                </a:moveTo>
                <a:lnTo>
                  <a:pt x="238182" y="20206"/>
                </a:lnTo>
                <a:lnTo>
                  <a:pt x="235355" y="21847"/>
                </a:lnTo>
                <a:lnTo>
                  <a:pt x="232862" y="23276"/>
                </a:lnTo>
                <a:lnTo>
                  <a:pt x="238182" y="14096"/>
                </a:lnTo>
                <a:close/>
                <a:moveTo>
                  <a:pt x="249793" y="14096"/>
                </a:moveTo>
                <a:lnTo>
                  <a:pt x="249793" y="20206"/>
                </a:lnTo>
                <a:lnTo>
                  <a:pt x="246936" y="21847"/>
                </a:lnTo>
                <a:lnTo>
                  <a:pt x="244474" y="23276"/>
                </a:lnTo>
                <a:lnTo>
                  <a:pt x="249793" y="14096"/>
                </a:lnTo>
                <a:close/>
                <a:moveTo>
                  <a:pt x="273046" y="14096"/>
                </a:moveTo>
                <a:lnTo>
                  <a:pt x="273046" y="20236"/>
                </a:lnTo>
                <a:lnTo>
                  <a:pt x="270188" y="21878"/>
                </a:lnTo>
                <a:lnTo>
                  <a:pt x="267726" y="23276"/>
                </a:lnTo>
                <a:lnTo>
                  <a:pt x="273046" y="14096"/>
                </a:lnTo>
                <a:close/>
                <a:moveTo>
                  <a:pt x="6050" y="14066"/>
                </a:moveTo>
                <a:lnTo>
                  <a:pt x="11369" y="23276"/>
                </a:lnTo>
                <a:lnTo>
                  <a:pt x="8907" y="21847"/>
                </a:lnTo>
                <a:lnTo>
                  <a:pt x="6050" y="20206"/>
                </a:lnTo>
                <a:lnTo>
                  <a:pt x="6050" y="14066"/>
                </a:lnTo>
                <a:close/>
                <a:moveTo>
                  <a:pt x="17418" y="14036"/>
                </a:moveTo>
                <a:lnTo>
                  <a:pt x="17418" y="20206"/>
                </a:lnTo>
                <a:lnTo>
                  <a:pt x="14560" y="21847"/>
                </a:lnTo>
                <a:lnTo>
                  <a:pt x="12098" y="23276"/>
                </a:lnTo>
                <a:lnTo>
                  <a:pt x="17418" y="14036"/>
                </a:lnTo>
                <a:close/>
                <a:moveTo>
                  <a:pt x="40610" y="14096"/>
                </a:moveTo>
                <a:lnTo>
                  <a:pt x="40610" y="20206"/>
                </a:lnTo>
                <a:lnTo>
                  <a:pt x="37783" y="21847"/>
                </a:lnTo>
                <a:lnTo>
                  <a:pt x="35290" y="23276"/>
                </a:lnTo>
                <a:lnTo>
                  <a:pt x="40610" y="14096"/>
                </a:lnTo>
                <a:close/>
                <a:moveTo>
                  <a:pt x="52251" y="14096"/>
                </a:moveTo>
                <a:lnTo>
                  <a:pt x="52251" y="20206"/>
                </a:lnTo>
                <a:lnTo>
                  <a:pt x="49394" y="21847"/>
                </a:lnTo>
                <a:lnTo>
                  <a:pt x="46932" y="23276"/>
                </a:lnTo>
                <a:lnTo>
                  <a:pt x="52251" y="14096"/>
                </a:lnTo>
                <a:close/>
                <a:moveTo>
                  <a:pt x="87115" y="14096"/>
                </a:moveTo>
                <a:lnTo>
                  <a:pt x="87115" y="20206"/>
                </a:lnTo>
                <a:lnTo>
                  <a:pt x="84288" y="21847"/>
                </a:lnTo>
                <a:lnTo>
                  <a:pt x="81796" y="23276"/>
                </a:lnTo>
                <a:lnTo>
                  <a:pt x="87115" y="14096"/>
                </a:lnTo>
                <a:close/>
                <a:moveTo>
                  <a:pt x="121979" y="14096"/>
                </a:moveTo>
                <a:lnTo>
                  <a:pt x="121979" y="20206"/>
                </a:lnTo>
                <a:lnTo>
                  <a:pt x="119122" y="21847"/>
                </a:lnTo>
                <a:lnTo>
                  <a:pt x="116660" y="23276"/>
                </a:lnTo>
                <a:lnTo>
                  <a:pt x="121979" y="14096"/>
                </a:lnTo>
                <a:close/>
                <a:moveTo>
                  <a:pt x="133590" y="14096"/>
                </a:moveTo>
                <a:lnTo>
                  <a:pt x="133590" y="20206"/>
                </a:lnTo>
                <a:lnTo>
                  <a:pt x="130733" y="21847"/>
                </a:lnTo>
                <a:lnTo>
                  <a:pt x="128271" y="23276"/>
                </a:lnTo>
                <a:lnTo>
                  <a:pt x="133590" y="14096"/>
                </a:lnTo>
                <a:close/>
                <a:moveTo>
                  <a:pt x="168484" y="14096"/>
                </a:moveTo>
                <a:lnTo>
                  <a:pt x="168484" y="20206"/>
                </a:lnTo>
                <a:lnTo>
                  <a:pt x="165627" y="21847"/>
                </a:lnTo>
                <a:lnTo>
                  <a:pt x="163165" y="23276"/>
                </a:lnTo>
                <a:lnTo>
                  <a:pt x="168484" y="14096"/>
                </a:lnTo>
                <a:close/>
                <a:moveTo>
                  <a:pt x="261404" y="14096"/>
                </a:moveTo>
                <a:lnTo>
                  <a:pt x="261404" y="20206"/>
                </a:lnTo>
                <a:lnTo>
                  <a:pt x="258547" y="21847"/>
                </a:lnTo>
                <a:lnTo>
                  <a:pt x="256085" y="23276"/>
                </a:lnTo>
                <a:lnTo>
                  <a:pt x="261404" y="14096"/>
                </a:lnTo>
                <a:close/>
                <a:moveTo>
                  <a:pt x="284657" y="14096"/>
                </a:moveTo>
                <a:lnTo>
                  <a:pt x="284657" y="20236"/>
                </a:lnTo>
                <a:lnTo>
                  <a:pt x="279337" y="23276"/>
                </a:lnTo>
                <a:lnTo>
                  <a:pt x="284657" y="14096"/>
                </a:lnTo>
                <a:close/>
                <a:moveTo>
                  <a:pt x="5898" y="20419"/>
                </a:moveTo>
                <a:lnTo>
                  <a:pt x="8755" y="22060"/>
                </a:lnTo>
                <a:lnTo>
                  <a:pt x="11217" y="23519"/>
                </a:lnTo>
                <a:lnTo>
                  <a:pt x="578" y="23519"/>
                </a:lnTo>
                <a:lnTo>
                  <a:pt x="5898" y="20419"/>
                </a:lnTo>
                <a:close/>
                <a:moveTo>
                  <a:pt x="17509" y="20419"/>
                </a:moveTo>
                <a:lnTo>
                  <a:pt x="20366" y="22060"/>
                </a:lnTo>
                <a:lnTo>
                  <a:pt x="22828" y="23519"/>
                </a:lnTo>
                <a:lnTo>
                  <a:pt x="12190" y="23519"/>
                </a:lnTo>
                <a:lnTo>
                  <a:pt x="14682" y="22060"/>
                </a:lnTo>
                <a:lnTo>
                  <a:pt x="17509" y="20419"/>
                </a:lnTo>
                <a:close/>
                <a:moveTo>
                  <a:pt x="29150" y="20419"/>
                </a:moveTo>
                <a:lnTo>
                  <a:pt x="32008" y="22060"/>
                </a:lnTo>
                <a:lnTo>
                  <a:pt x="34470" y="23519"/>
                </a:lnTo>
                <a:lnTo>
                  <a:pt x="23831" y="23519"/>
                </a:lnTo>
                <a:lnTo>
                  <a:pt x="26293" y="22060"/>
                </a:lnTo>
                <a:lnTo>
                  <a:pt x="29150" y="20419"/>
                </a:lnTo>
                <a:close/>
                <a:moveTo>
                  <a:pt x="40762" y="20419"/>
                </a:moveTo>
                <a:lnTo>
                  <a:pt x="43619" y="22060"/>
                </a:lnTo>
                <a:lnTo>
                  <a:pt x="46081" y="23519"/>
                </a:lnTo>
                <a:lnTo>
                  <a:pt x="35442" y="23519"/>
                </a:lnTo>
                <a:lnTo>
                  <a:pt x="37935" y="22060"/>
                </a:lnTo>
                <a:lnTo>
                  <a:pt x="40762" y="20419"/>
                </a:lnTo>
                <a:close/>
                <a:moveTo>
                  <a:pt x="52403" y="20419"/>
                </a:moveTo>
                <a:lnTo>
                  <a:pt x="55260" y="22060"/>
                </a:lnTo>
                <a:lnTo>
                  <a:pt x="57722" y="23519"/>
                </a:lnTo>
                <a:lnTo>
                  <a:pt x="47084" y="23519"/>
                </a:lnTo>
                <a:lnTo>
                  <a:pt x="49546" y="22060"/>
                </a:lnTo>
                <a:lnTo>
                  <a:pt x="52403" y="20419"/>
                </a:lnTo>
                <a:close/>
                <a:moveTo>
                  <a:pt x="64014" y="20419"/>
                </a:moveTo>
                <a:lnTo>
                  <a:pt x="66871" y="22060"/>
                </a:lnTo>
                <a:lnTo>
                  <a:pt x="69334" y="23519"/>
                </a:lnTo>
                <a:lnTo>
                  <a:pt x="58695" y="23519"/>
                </a:lnTo>
                <a:lnTo>
                  <a:pt x="61187" y="22060"/>
                </a:lnTo>
                <a:lnTo>
                  <a:pt x="64014" y="20419"/>
                </a:lnTo>
                <a:close/>
                <a:moveTo>
                  <a:pt x="75625" y="20419"/>
                </a:moveTo>
                <a:lnTo>
                  <a:pt x="78452" y="22060"/>
                </a:lnTo>
                <a:lnTo>
                  <a:pt x="80945" y="23519"/>
                </a:lnTo>
                <a:lnTo>
                  <a:pt x="70306" y="23519"/>
                </a:lnTo>
                <a:lnTo>
                  <a:pt x="72768" y="22060"/>
                </a:lnTo>
                <a:lnTo>
                  <a:pt x="75625" y="20419"/>
                </a:lnTo>
                <a:close/>
                <a:moveTo>
                  <a:pt x="87237" y="20419"/>
                </a:moveTo>
                <a:lnTo>
                  <a:pt x="90094" y="22060"/>
                </a:lnTo>
                <a:lnTo>
                  <a:pt x="92556" y="23519"/>
                </a:lnTo>
                <a:lnTo>
                  <a:pt x="81917" y="23519"/>
                </a:lnTo>
                <a:lnTo>
                  <a:pt x="84379" y="22060"/>
                </a:lnTo>
                <a:lnTo>
                  <a:pt x="87237" y="20419"/>
                </a:lnTo>
                <a:close/>
                <a:moveTo>
                  <a:pt x="98878" y="20419"/>
                </a:moveTo>
                <a:lnTo>
                  <a:pt x="101705" y="22060"/>
                </a:lnTo>
                <a:lnTo>
                  <a:pt x="104197" y="23519"/>
                </a:lnTo>
                <a:lnTo>
                  <a:pt x="93559" y="23519"/>
                </a:lnTo>
                <a:lnTo>
                  <a:pt x="96021" y="22060"/>
                </a:lnTo>
                <a:lnTo>
                  <a:pt x="98878" y="20419"/>
                </a:lnTo>
                <a:close/>
                <a:moveTo>
                  <a:pt x="110489" y="20419"/>
                </a:moveTo>
                <a:lnTo>
                  <a:pt x="113346" y="22060"/>
                </a:lnTo>
                <a:lnTo>
                  <a:pt x="115809" y="23519"/>
                </a:lnTo>
                <a:lnTo>
                  <a:pt x="105170" y="23519"/>
                </a:lnTo>
                <a:lnTo>
                  <a:pt x="107632" y="22060"/>
                </a:lnTo>
                <a:lnTo>
                  <a:pt x="110489" y="20419"/>
                </a:lnTo>
                <a:close/>
                <a:moveTo>
                  <a:pt x="122131" y="20419"/>
                </a:moveTo>
                <a:lnTo>
                  <a:pt x="124958" y="22060"/>
                </a:lnTo>
                <a:lnTo>
                  <a:pt x="127450" y="23519"/>
                </a:lnTo>
                <a:lnTo>
                  <a:pt x="116812" y="23519"/>
                </a:lnTo>
                <a:lnTo>
                  <a:pt x="119274" y="22060"/>
                </a:lnTo>
                <a:lnTo>
                  <a:pt x="122131" y="20419"/>
                </a:lnTo>
                <a:close/>
                <a:moveTo>
                  <a:pt x="133742" y="20419"/>
                </a:moveTo>
                <a:lnTo>
                  <a:pt x="136599" y="22060"/>
                </a:lnTo>
                <a:lnTo>
                  <a:pt x="139061" y="23519"/>
                </a:lnTo>
                <a:lnTo>
                  <a:pt x="128423" y="23519"/>
                </a:lnTo>
                <a:lnTo>
                  <a:pt x="130885" y="22060"/>
                </a:lnTo>
                <a:lnTo>
                  <a:pt x="133742" y="20419"/>
                </a:lnTo>
                <a:close/>
                <a:moveTo>
                  <a:pt x="145323" y="20419"/>
                </a:moveTo>
                <a:lnTo>
                  <a:pt x="148180" y="22060"/>
                </a:lnTo>
                <a:lnTo>
                  <a:pt x="150642" y="23519"/>
                </a:lnTo>
                <a:lnTo>
                  <a:pt x="140004" y="23519"/>
                </a:lnTo>
                <a:lnTo>
                  <a:pt x="142496" y="22060"/>
                </a:lnTo>
                <a:lnTo>
                  <a:pt x="145323" y="20419"/>
                </a:lnTo>
                <a:close/>
                <a:moveTo>
                  <a:pt x="156964" y="20419"/>
                </a:moveTo>
                <a:lnTo>
                  <a:pt x="159822" y="22060"/>
                </a:lnTo>
                <a:lnTo>
                  <a:pt x="162284" y="23519"/>
                </a:lnTo>
                <a:lnTo>
                  <a:pt x="151645" y="23519"/>
                </a:lnTo>
                <a:lnTo>
                  <a:pt x="154107" y="22060"/>
                </a:lnTo>
                <a:lnTo>
                  <a:pt x="156964" y="20419"/>
                </a:lnTo>
                <a:close/>
                <a:moveTo>
                  <a:pt x="168575" y="20419"/>
                </a:moveTo>
                <a:lnTo>
                  <a:pt x="171433" y="22060"/>
                </a:lnTo>
                <a:lnTo>
                  <a:pt x="173895" y="23519"/>
                </a:lnTo>
                <a:lnTo>
                  <a:pt x="163256" y="23519"/>
                </a:lnTo>
                <a:lnTo>
                  <a:pt x="165749" y="22060"/>
                </a:lnTo>
                <a:lnTo>
                  <a:pt x="168575" y="20419"/>
                </a:lnTo>
                <a:close/>
                <a:moveTo>
                  <a:pt x="180217" y="20419"/>
                </a:moveTo>
                <a:lnTo>
                  <a:pt x="183074" y="22060"/>
                </a:lnTo>
                <a:lnTo>
                  <a:pt x="185536" y="23519"/>
                </a:lnTo>
                <a:lnTo>
                  <a:pt x="174898" y="23519"/>
                </a:lnTo>
                <a:lnTo>
                  <a:pt x="177360" y="22060"/>
                </a:lnTo>
                <a:lnTo>
                  <a:pt x="180217" y="20419"/>
                </a:lnTo>
                <a:close/>
                <a:moveTo>
                  <a:pt x="191828" y="20419"/>
                </a:moveTo>
                <a:lnTo>
                  <a:pt x="194685" y="22060"/>
                </a:lnTo>
                <a:lnTo>
                  <a:pt x="197147" y="23519"/>
                </a:lnTo>
                <a:lnTo>
                  <a:pt x="186509" y="23519"/>
                </a:lnTo>
                <a:lnTo>
                  <a:pt x="189001" y="22060"/>
                </a:lnTo>
                <a:lnTo>
                  <a:pt x="191828" y="20419"/>
                </a:lnTo>
                <a:close/>
                <a:moveTo>
                  <a:pt x="203470" y="20419"/>
                </a:moveTo>
                <a:lnTo>
                  <a:pt x="206327" y="22060"/>
                </a:lnTo>
                <a:lnTo>
                  <a:pt x="208789" y="23519"/>
                </a:lnTo>
                <a:lnTo>
                  <a:pt x="198151" y="23519"/>
                </a:lnTo>
                <a:lnTo>
                  <a:pt x="200613" y="22060"/>
                </a:lnTo>
                <a:lnTo>
                  <a:pt x="203470" y="20419"/>
                </a:lnTo>
                <a:close/>
                <a:moveTo>
                  <a:pt x="215051" y="20419"/>
                </a:moveTo>
                <a:lnTo>
                  <a:pt x="217908" y="22060"/>
                </a:lnTo>
                <a:lnTo>
                  <a:pt x="220370" y="23519"/>
                </a:lnTo>
                <a:lnTo>
                  <a:pt x="209731" y="23519"/>
                </a:lnTo>
                <a:lnTo>
                  <a:pt x="212193" y="22060"/>
                </a:lnTo>
                <a:lnTo>
                  <a:pt x="215051" y="20419"/>
                </a:lnTo>
                <a:close/>
                <a:moveTo>
                  <a:pt x="226692" y="20419"/>
                </a:moveTo>
                <a:lnTo>
                  <a:pt x="229519" y="22060"/>
                </a:lnTo>
                <a:lnTo>
                  <a:pt x="232011" y="23519"/>
                </a:lnTo>
                <a:lnTo>
                  <a:pt x="221373" y="23519"/>
                </a:lnTo>
                <a:lnTo>
                  <a:pt x="223835" y="22060"/>
                </a:lnTo>
                <a:lnTo>
                  <a:pt x="226692" y="20419"/>
                </a:lnTo>
                <a:close/>
                <a:moveTo>
                  <a:pt x="238303" y="20419"/>
                </a:moveTo>
                <a:lnTo>
                  <a:pt x="241160" y="22060"/>
                </a:lnTo>
                <a:lnTo>
                  <a:pt x="243622" y="23519"/>
                </a:lnTo>
                <a:lnTo>
                  <a:pt x="232984" y="23519"/>
                </a:lnTo>
                <a:lnTo>
                  <a:pt x="235446" y="22060"/>
                </a:lnTo>
                <a:lnTo>
                  <a:pt x="238303" y="20419"/>
                </a:lnTo>
                <a:close/>
                <a:moveTo>
                  <a:pt x="249945" y="20419"/>
                </a:moveTo>
                <a:lnTo>
                  <a:pt x="252772" y="22060"/>
                </a:lnTo>
                <a:lnTo>
                  <a:pt x="255264" y="23519"/>
                </a:lnTo>
                <a:lnTo>
                  <a:pt x="244626" y="23519"/>
                </a:lnTo>
                <a:lnTo>
                  <a:pt x="247088" y="22060"/>
                </a:lnTo>
                <a:lnTo>
                  <a:pt x="249945" y="20419"/>
                </a:lnTo>
                <a:close/>
                <a:moveTo>
                  <a:pt x="261556" y="20419"/>
                </a:moveTo>
                <a:lnTo>
                  <a:pt x="264413" y="22060"/>
                </a:lnTo>
                <a:lnTo>
                  <a:pt x="266875" y="23519"/>
                </a:lnTo>
                <a:lnTo>
                  <a:pt x="256237" y="23519"/>
                </a:lnTo>
                <a:lnTo>
                  <a:pt x="258699" y="22060"/>
                </a:lnTo>
                <a:lnTo>
                  <a:pt x="261556" y="20419"/>
                </a:lnTo>
                <a:close/>
                <a:moveTo>
                  <a:pt x="273198" y="20419"/>
                </a:moveTo>
                <a:lnTo>
                  <a:pt x="276024" y="22060"/>
                </a:lnTo>
                <a:lnTo>
                  <a:pt x="278517" y="23519"/>
                </a:lnTo>
                <a:lnTo>
                  <a:pt x="267878" y="23519"/>
                </a:lnTo>
                <a:lnTo>
                  <a:pt x="270340" y="22060"/>
                </a:lnTo>
                <a:lnTo>
                  <a:pt x="273198" y="20419"/>
                </a:lnTo>
                <a:close/>
                <a:moveTo>
                  <a:pt x="11217" y="23793"/>
                </a:moveTo>
                <a:lnTo>
                  <a:pt x="5898" y="26862"/>
                </a:lnTo>
                <a:lnTo>
                  <a:pt x="578" y="23793"/>
                </a:lnTo>
                <a:close/>
                <a:moveTo>
                  <a:pt x="22828" y="23793"/>
                </a:moveTo>
                <a:lnTo>
                  <a:pt x="17509" y="26862"/>
                </a:lnTo>
                <a:lnTo>
                  <a:pt x="12190" y="23793"/>
                </a:lnTo>
                <a:close/>
                <a:moveTo>
                  <a:pt x="34470" y="23793"/>
                </a:moveTo>
                <a:lnTo>
                  <a:pt x="29150" y="26862"/>
                </a:lnTo>
                <a:lnTo>
                  <a:pt x="23831" y="23793"/>
                </a:lnTo>
                <a:close/>
                <a:moveTo>
                  <a:pt x="46081" y="23793"/>
                </a:moveTo>
                <a:lnTo>
                  <a:pt x="40762" y="26862"/>
                </a:lnTo>
                <a:lnTo>
                  <a:pt x="35442" y="23793"/>
                </a:lnTo>
                <a:close/>
                <a:moveTo>
                  <a:pt x="57722" y="23793"/>
                </a:moveTo>
                <a:lnTo>
                  <a:pt x="52403" y="26862"/>
                </a:lnTo>
                <a:lnTo>
                  <a:pt x="47084" y="23793"/>
                </a:lnTo>
                <a:close/>
                <a:moveTo>
                  <a:pt x="69334" y="23793"/>
                </a:moveTo>
                <a:lnTo>
                  <a:pt x="64014" y="26862"/>
                </a:lnTo>
                <a:lnTo>
                  <a:pt x="58695" y="23793"/>
                </a:lnTo>
                <a:close/>
                <a:moveTo>
                  <a:pt x="80945" y="23793"/>
                </a:moveTo>
                <a:lnTo>
                  <a:pt x="75625" y="26862"/>
                </a:lnTo>
                <a:lnTo>
                  <a:pt x="70306" y="23793"/>
                </a:lnTo>
                <a:close/>
                <a:moveTo>
                  <a:pt x="92556" y="23793"/>
                </a:moveTo>
                <a:lnTo>
                  <a:pt x="87237" y="26862"/>
                </a:lnTo>
                <a:lnTo>
                  <a:pt x="81917" y="23793"/>
                </a:lnTo>
                <a:close/>
                <a:moveTo>
                  <a:pt x="104197" y="23793"/>
                </a:moveTo>
                <a:lnTo>
                  <a:pt x="98878" y="26862"/>
                </a:lnTo>
                <a:lnTo>
                  <a:pt x="93559" y="23793"/>
                </a:lnTo>
                <a:close/>
                <a:moveTo>
                  <a:pt x="115809" y="23793"/>
                </a:moveTo>
                <a:lnTo>
                  <a:pt x="110489" y="26862"/>
                </a:lnTo>
                <a:lnTo>
                  <a:pt x="105170" y="23793"/>
                </a:lnTo>
                <a:close/>
                <a:moveTo>
                  <a:pt x="127450" y="23793"/>
                </a:moveTo>
                <a:lnTo>
                  <a:pt x="122131" y="26862"/>
                </a:lnTo>
                <a:lnTo>
                  <a:pt x="116812" y="23793"/>
                </a:lnTo>
                <a:close/>
                <a:moveTo>
                  <a:pt x="139061" y="23793"/>
                </a:moveTo>
                <a:lnTo>
                  <a:pt x="133742" y="26862"/>
                </a:lnTo>
                <a:lnTo>
                  <a:pt x="128423" y="23793"/>
                </a:lnTo>
                <a:close/>
                <a:moveTo>
                  <a:pt x="150642" y="23793"/>
                </a:moveTo>
                <a:lnTo>
                  <a:pt x="145323" y="26862"/>
                </a:lnTo>
                <a:lnTo>
                  <a:pt x="140004" y="23793"/>
                </a:lnTo>
                <a:close/>
                <a:moveTo>
                  <a:pt x="162284" y="23793"/>
                </a:moveTo>
                <a:lnTo>
                  <a:pt x="156964" y="26862"/>
                </a:lnTo>
                <a:lnTo>
                  <a:pt x="151645" y="23793"/>
                </a:lnTo>
                <a:close/>
                <a:moveTo>
                  <a:pt x="173895" y="23793"/>
                </a:moveTo>
                <a:lnTo>
                  <a:pt x="168575" y="26862"/>
                </a:lnTo>
                <a:lnTo>
                  <a:pt x="163256" y="23793"/>
                </a:lnTo>
                <a:close/>
                <a:moveTo>
                  <a:pt x="185536" y="23793"/>
                </a:moveTo>
                <a:lnTo>
                  <a:pt x="180217" y="26862"/>
                </a:lnTo>
                <a:lnTo>
                  <a:pt x="174898" y="23793"/>
                </a:lnTo>
                <a:close/>
                <a:moveTo>
                  <a:pt x="197147" y="23793"/>
                </a:moveTo>
                <a:lnTo>
                  <a:pt x="191828" y="26862"/>
                </a:lnTo>
                <a:lnTo>
                  <a:pt x="186509" y="23793"/>
                </a:lnTo>
                <a:close/>
                <a:moveTo>
                  <a:pt x="208789" y="23793"/>
                </a:moveTo>
                <a:lnTo>
                  <a:pt x="203470" y="26862"/>
                </a:lnTo>
                <a:lnTo>
                  <a:pt x="198151" y="23793"/>
                </a:lnTo>
                <a:close/>
                <a:moveTo>
                  <a:pt x="220370" y="23793"/>
                </a:moveTo>
                <a:lnTo>
                  <a:pt x="215051" y="26862"/>
                </a:lnTo>
                <a:lnTo>
                  <a:pt x="209731" y="23793"/>
                </a:lnTo>
                <a:close/>
                <a:moveTo>
                  <a:pt x="232011" y="23793"/>
                </a:moveTo>
                <a:lnTo>
                  <a:pt x="226692" y="26862"/>
                </a:lnTo>
                <a:lnTo>
                  <a:pt x="221373" y="23793"/>
                </a:lnTo>
                <a:close/>
                <a:moveTo>
                  <a:pt x="243622" y="23793"/>
                </a:moveTo>
                <a:lnTo>
                  <a:pt x="238303" y="26862"/>
                </a:lnTo>
                <a:lnTo>
                  <a:pt x="232984" y="23793"/>
                </a:lnTo>
                <a:close/>
                <a:moveTo>
                  <a:pt x="255264" y="23793"/>
                </a:moveTo>
                <a:lnTo>
                  <a:pt x="249945" y="26862"/>
                </a:lnTo>
                <a:lnTo>
                  <a:pt x="244626" y="23793"/>
                </a:lnTo>
                <a:close/>
                <a:moveTo>
                  <a:pt x="266875" y="23793"/>
                </a:moveTo>
                <a:lnTo>
                  <a:pt x="261556" y="26862"/>
                </a:lnTo>
                <a:lnTo>
                  <a:pt x="256237" y="23793"/>
                </a:lnTo>
                <a:close/>
                <a:moveTo>
                  <a:pt x="278517" y="23793"/>
                </a:moveTo>
                <a:lnTo>
                  <a:pt x="273198" y="26862"/>
                </a:lnTo>
                <a:lnTo>
                  <a:pt x="267878" y="23793"/>
                </a:lnTo>
                <a:close/>
                <a:moveTo>
                  <a:pt x="457" y="24005"/>
                </a:moveTo>
                <a:lnTo>
                  <a:pt x="5776" y="27075"/>
                </a:lnTo>
                <a:lnTo>
                  <a:pt x="5776" y="33215"/>
                </a:lnTo>
                <a:lnTo>
                  <a:pt x="457" y="24005"/>
                </a:lnTo>
                <a:close/>
                <a:moveTo>
                  <a:pt x="11369" y="24005"/>
                </a:moveTo>
                <a:lnTo>
                  <a:pt x="6050" y="33215"/>
                </a:lnTo>
                <a:lnTo>
                  <a:pt x="6050" y="27075"/>
                </a:lnTo>
                <a:lnTo>
                  <a:pt x="11369" y="24005"/>
                </a:lnTo>
                <a:close/>
                <a:moveTo>
                  <a:pt x="12098" y="24005"/>
                </a:moveTo>
                <a:lnTo>
                  <a:pt x="17418" y="27075"/>
                </a:lnTo>
                <a:lnTo>
                  <a:pt x="17418" y="33215"/>
                </a:lnTo>
                <a:lnTo>
                  <a:pt x="12098" y="24005"/>
                </a:lnTo>
                <a:close/>
                <a:moveTo>
                  <a:pt x="22980" y="23975"/>
                </a:moveTo>
                <a:lnTo>
                  <a:pt x="17661" y="33215"/>
                </a:lnTo>
                <a:lnTo>
                  <a:pt x="17661" y="27045"/>
                </a:lnTo>
                <a:lnTo>
                  <a:pt x="22980" y="23975"/>
                </a:lnTo>
                <a:close/>
                <a:moveTo>
                  <a:pt x="23710" y="24005"/>
                </a:moveTo>
                <a:lnTo>
                  <a:pt x="29029" y="27075"/>
                </a:lnTo>
                <a:lnTo>
                  <a:pt x="29029" y="33215"/>
                </a:lnTo>
                <a:lnTo>
                  <a:pt x="23710" y="24005"/>
                </a:lnTo>
                <a:close/>
                <a:moveTo>
                  <a:pt x="34622" y="23975"/>
                </a:moveTo>
                <a:lnTo>
                  <a:pt x="29302" y="33215"/>
                </a:lnTo>
                <a:lnTo>
                  <a:pt x="29302" y="27045"/>
                </a:lnTo>
                <a:lnTo>
                  <a:pt x="34622" y="23975"/>
                </a:lnTo>
                <a:close/>
                <a:moveTo>
                  <a:pt x="35290" y="24005"/>
                </a:moveTo>
                <a:lnTo>
                  <a:pt x="40610" y="27075"/>
                </a:lnTo>
                <a:lnTo>
                  <a:pt x="40610" y="33215"/>
                </a:lnTo>
                <a:lnTo>
                  <a:pt x="35290" y="24005"/>
                </a:lnTo>
                <a:close/>
                <a:moveTo>
                  <a:pt x="46202" y="23975"/>
                </a:moveTo>
                <a:lnTo>
                  <a:pt x="40883" y="33215"/>
                </a:lnTo>
                <a:lnTo>
                  <a:pt x="40883" y="27045"/>
                </a:lnTo>
                <a:lnTo>
                  <a:pt x="46202" y="23975"/>
                </a:lnTo>
                <a:close/>
                <a:moveTo>
                  <a:pt x="46932" y="24005"/>
                </a:moveTo>
                <a:lnTo>
                  <a:pt x="52251" y="27075"/>
                </a:lnTo>
                <a:lnTo>
                  <a:pt x="52251" y="33215"/>
                </a:lnTo>
                <a:lnTo>
                  <a:pt x="46932" y="24005"/>
                </a:lnTo>
                <a:close/>
                <a:moveTo>
                  <a:pt x="57844" y="23975"/>
                </a:moveTo>
                <a:lnTo>
                  <a:pt x="52525" y="33215"/>
                </a:lnTo>
                <a:lnTo>
                  <a:pt x="52525" y="27045"/>
                </a:lnTo>
                <a:lnTo>
                  <a:pt x="57844" y="23975"/>
                </a:lnTo>
                <a:close/>
                <a:moveTo>
                  <a:pt x="58543" y="24005"/>
                </a:moveTo>
                <a:lnTo>
                  <a:pt x="63862" y="27075"/>
                </a:lnTo>
                <a:lnTo>
                  <a:pt x="63862" y="33215"/>
                </a:lnTo>
                <a:lnTo>
                  <a:pt x="58543" y="24005"/>
                </a:lnTo>
                <a:close/>
                <a:moveTo>
                  <a:pt x="69455" y="23975"/>
                </a:moveTo>
                <a:lnTo>
                  <a:pt x="64136" y="33215"/>
                </a:lnTo>
                <a:lnTo>
                  <a:pt x="64136" y="27045"/>
                </a:lnTo>
                <a:lnTo>
                  <a:pt x="69455" y="23975"/>
                </a:lnTo>
                <a:close/>
                <a:moveTo>
                  <a:pt x="70185" y="24005"/>
                </a:moveTo>
                <a:lnTo>
                  <a:pt x="75504" y="27075"/>
                </a:lnTo>
                <a:lnTo>
                  <a:pt x="75504" y="33215"/>
                </a:lnTo>
                <a:lnTo>
                  <a:pt x="70185" y="24005"/>
                </a:lnTo>
                <a:close/>
                <a:moveTo>
                  <a:pt x="81097" y="23975"/>
                </a:moveTo>
                <a:lnTo>
                  <a:pt x="75777" y="33215"/>
                </a:lnTo>
                <a:lnTo>
                  <a:pt x="75777" y="27045"/>
                </a:lnTo>
                <a:lnTo>
                  <a:pt x="81097" y="23975"/>
                </a:lnTo>
                <a:close/>
                <a:moveTo>
                  <a:pt x="81796" y="24005"/>
                </a:moveTo>
                <a:lnTo>
                  <a:pt x="87115" y="27075"/>
                </a:lnTo>
                <a:lnTo>
                  <a:pt x="87115" y="33215"/>
                </a:lnTo>
                <a:lnTo>
                  <a:pt x="81796" y="24005"/>
                </a:lnTo>
                <a:close/>
                <a:moveTo>
                  <a:pt x="92708" y="23975"/>
                </a:moveTo>
                <a:lnTo>
                  <a:pt x="87389" y="33215"/>
                </a:lnTo>
                <a:lnTo>
                  <a:pt x="87389" y="27045"/>
                </a:lnTo>
                <a:lnTo>
                  <a:pt x="92708" y="23975"/>
                </a:lnTo>
                <a:close/>
                <a:moveTo>
                  <a:pt x="93437" y="24005"/>
                </a:moveTo>
                <a:lnTo>
                  <a:pt x="98757" y="27075"/>
                </a:lnTo>
                <a:lnTo>
                  <a:pt x="98757" y="33215"/>
                </a:lnTo>
                <a:lnTo>
                  <a:pt x="93437" y="24005"/>
                </a:lnTo>
                <a:close/>
                <a:moveTo>
                  <a:pt x="104349" y="23975"/>
                </a:moveTo>
                <a:lnTo>
                  <a:pt x="99030" y="33215"/>
                </a:lnTo>
                <a:lnTo>
                  <a:pt x="99030" y="27045"/>
                </a:lnTo>
                <a:lnTo>
                  <a:pt x="104349" y="23975"/>
                </a:lnTo>
                <a:close/>
                <a:moveTo>
                  <a:pt x="105018" y="24005"/>
                </a:moveTo>
                <a:lnTo>
                  <a:pt x="110337" y="27075"/>
                </a:lnTo>
                <a:lnTo>
                  <a:pt x="110337" y="33215"/>
                </a:lnTo>
                <a:lnTo>
                  <a:pt x="105018" y="24005"/>
                </a:lnTo>
                <a:close/>
                <a:moveTo>
                  <a:pt x="115930" y="23975"/>
                </a:moveTo>
                <a:lnTo>
                  <a:pt x="110611" y="33215"/>
                </a:lnTo>
                <a:lnTo>
                  <a:pt x="110611" y="27045"/>
                </a:lnTo>
                <a:lnTo>
                  <a:pt x="115930" y="23975"/>
                </a:lnTo>
                <a:close/>
                <a:moveTo>
                  <a:pt x="116660" y="24005"/>
                </a:moveTo>
                <a:lnTo>
                  <a:pt x="121979" y="27075"/>
                </a:lnTo>
                <a:lnTo>
                  <a:pt x="121979" y="33215"/>
                </a:lnTo>
                <a:lnTo>
                  <a:pt x="116660" y="24005"/>
                </a:lnTo>
                <a:close/>
                <a:moveTo>
                  <a:pt x="127541" y="23975"/>
                </a:moveTo>
                <a:lnTo>
                  <a:pt x="122222" y="33215"/>
                </a:lnTo>
                <a:lnTo>
                  <a:pt x="122222" y="27045"/>
                </a:lnTo>
                <a:lnTo>
                  <a:pt x="127541" y="23975"/>
                </a:lnTo>
                <a:close/>
                <a:moveTo>
                  <a:pt x="128271" y="24005"/>
                </a:moveTo>
                <a:lnTo>
                  <a:pt x="133590" y="27075"/>
                </a:lnTo>
                <a:lnTo>
                  <a:pt x="133590" y="33215"/>
                </a:lnTo>
                <a:lnTo>
                  <a:pt x="128271" y="24005"/>
                </a:lnTo>
                <a:close/>
                <a:moveTo>
                  <a:pt x="139183" y="23975"/>
                </a:moveTo>
                <a:lnTo>
                  <a:pt x="133864" y="33215"/>
                </a:lnTo>
                <a:lnTo>
                  <a:pt x="133864" y="27045"/>
                </a:lnTo>
                <a:lnTo>
                  <a:pt x="139183" y="23975"/>
                </a:lnTo>
                <a:close/>
                <a:moveTo>
                  <a:pt x="139912" y="24005"/>
                </a:moveTo>
                <a:lnTo>
                  <a:pt x="145232" y="27075"/>
                </a:lnTo>
                <a:lnTo>
                  <a:pt x="145232" y="33215"/>
                </a:lnTo>
                <a:lnTo>
                  <a:pt x="139912" y="24005"/>
                </a:lnTo>
                <a:close/>
                <a:moveTo>
                  <a:pt x="150794" y="23975"/>
                </a:moveTo>
                <a:lnTo>
                  <a:pt x="145475" y="33215"/>
                </a:lnTo>
                <a:lnTo>
                  <a:pt x="145475" y="27045"/>
                </a:lnTo>
                <a:lnTo>
                  <a:pt x="150794" y="23975"/>
                </a:lnTo>
                <a:close/>
                <a:moveTo>
                  <a:pt x="151523" y="24005"/>
                </a:moveTo>
                <a:lnTo>
                  <a:pt x="156843" y="27075"/>
                </a:lnTo>
                <a:lnTo>
                  <a:pt x="156843" y="33215"/>
                </a:lnTo>
                <a:lnTo>
                  <a:pt x="151523" y="24005"/>
                </a:lnTo>
                <a:close/>
                <a:moveTo>
                  <a:pt x="162436" y="23975"/>
                </a:moveTo>
                <a:lnTo>
                  <a:pt x="157116" y="33215"/>
                </a:lnTo>
                <a:lnTo>
                  <a:pt x="157116" y="27045"/>
                </a:lnTo>
                <a:lnTo>
                  <a:pt x="162436" y="23975"/>
                </a:lnTo>
                <a:close/>
                <a:moveTo>
                  <a:pt x="163165" y="24005"/>
                </a:moveTo>
                <a:lnTo>
                  <a:pt x="168484" y="27075"/>
                </a:lnTo>
                <a:lnTo>
                  <a:pt x="168484" y="33215"/>
                </a:lnTo>
                <a:lnTo>
                  <a:pt x="163165" y="24005"/>
                </a:lnTo>
                <a:close/>
                <a:moveTo>
                  <a:pt x="174047" y="23975"/>
                </a:moveTo>
                <a:lnTo>
                  <a:pt x="168727" y="33215"/>
                </a:lnTo>
                <a:lnTo>
                  <a:pt x="168727" y="27045"/>
                </a:lnTo>
                <a:lnTo>
                  <a:pt x="174047" y="23975"/>
                </a:lnTo>
                <a:close/>
                <a:moveTo>
                  <a:pt x="174746" y="24005"/>
                </a:moveTo>
                <a:lnTo>
                  <a:pt x="180065" y="27075"/>
                </a:lnTo>
                <a:lnTo>
                  <a:pt x="180065" y="33215"/>
                </a:lnTo>
                <a:lnTo>
                  <a:pt x="174746" y="24005"/>
                </a:lnTo>
                <a:close/>
                <a:moveTo>
                  <a:pt x="185658" y="23975"/>
                </a:moveTo>
                <a:lnTo>
                  <a:pt x="180339" y="33215"/>
                </a:lnTo>
                <a:lnTo>
                  <a:pt x="180339" y="27045"/>
                </a:lnTo>
                <a:lnTo>
                  <a:pt x="185658" y="23975"/>
                </a:lnTo>
                <a:close/>
                <a:moveTo>
                  <a:pt x="186357" y="24005"/>
                </a:moveTo>
                <a:lnTo>
                  <a:pt x="191676" y="27075"/>
                </a:lnTo>
                <a:lnTo>
                  <a:pt x="191676" y="33215"/>
                </a:lnTo>
                <a:lnTo>
                  <a:pt x="186357" y="24005"/>
                </a:lnTo>
                <a:close/>
                <a:moveTo>
                  <a:pt x="197269" y="23975"/>
                </a:moveTo>
                <a:lnTo>
                  <a:pt x="191950" y="33215"/>
                </a:lnTo>
                <a:lnTo>
                  <a:pt x="191950" y="27045"/>
                </a:lnTo>
                <a:lnTo>
                  <a:pt x="197269" y="23975"/>
                </a:lnTo>
                <a:close/>
                <a:moveTo>
                  <a:pt x="197999" y="24005"/>
                </a:moveTo>
                <a:lnTo>
                  <a:pt x="203318" y="27075"/>
                </a:lnTo>
                <a:lnTo>
                  <a:pt x="203318" y="33215"/>
                </a:lnTo>
                <a:lnTo>
                  <a:pt x="197999" y="24005"/>
                </a:lnTo>
                <a:close/>
                <a:moveTo>
                  <a:pt x="208911" y="23975"/>
                </a:moveTo>
                <a:lnTo>
                  <a:pt x="203591" y="33215"/>
                </a:lnTo>
                <a:lnTo>
                  <a:pt x="203591" y="27045"/>
                </a:lnTo>
                <a:lnTo>
                  <a:pt x="208911" y="23975"/>
                </a:lnTo>
                <a:close/>
                <a:moveTo>
                  <a:pt x="209610" y="24005"/>
                </a:moveTo>
                <a:lnTo>
                  <a:pt x="214929" y="27075"/>
                </a:lnTo>
                <a:lnTo>
                  <a:pt x="214929" y="33215"/>
                </a:lnTo>
                <a:lnTo>
                  <a:pt x="209610" y="24005"/>
                </a:lnTo>
                <a:close/>
                <a:moveTo>
                  <a:pt x="220522" y="23975"/>
                </a:moveTo>
                <a:lnTo>
                  <a:pt x="215202" y="33215"/>
                </a:lnTo>
                <a:lnTo>
                  <a:pt x="215202" y="27045"/>
                </a:lnTo>
                <a:lnTo>
                  <a:pt x="220522" y="23975"/>
                </a:lnTo>
                <a:close/>
                <a:moveTo>
                  <a:pt x="221251" y="24005"/>
                </a:moveTo>
                <a:lnTo>
                  <a:pt x="226570" y="27075"/>
                </a:lnTo>
                <a:lnTo>
                  <a:pt x="226570" y="33215"/>
                </a:lnTo>
                <a:lnTo>
                  <a:pt x="221251" y="24005"/>
                </a:lnTo>
                <a:close/>
                <a:moveTo>
                  <a:pt x="232163" y="23975"/>
                </a:moveTo>
                <a:lnTo>
                  <a:pt x="226844" y="33215"/>
                </a:lnTo>
                <a:lnTo>
                  <a:pt x="226844" y="27045"/>
                </a:lnTo>
                <a:lnTo>
                  <a:pt x="232163" y="23975"/>
                </a:lnTo>
                <a:close/>
                <a:moveTo>
                  <a:pt x="232862" y="24005"/>
                </a:moveTo>
                <a:lnTo>
                  <a:pt x="238182" y="27075"/>
                </a:lnTo>
                <a:lnTo>
                  <a:pt x="238182" y="33215"/>
                </a:lnTo>
                <a:lnTo>
                  <a:pt x="232862" y="24005"/>
                </a:lnTo>
                <a:close/>
                <a:moveTo>
                  <a:pt x="243774" y="23975"/>
                </a:moveTo>
                <a:lnTo>
                  <a:pt x="238455" y="33215"/>
                </a:lnTo>
                <a:lnTo>
                  <a:pt x="238455" y="27045"/>
                </a:lnTo>
                <a:lnTo>
                  <a:pt x="243774" y="23975"/>
                </a:lnTo>
                <a:close/>
                <a:moveTo>
                  <a:pt x="244474" y="24005"/>
                </a:moveTo>
                <a:lnTo>
                  <a:pt x="249793" y="27075"/>
                </a:lnTo>
                <a:lnTo>
                  <a:pt x="249793" y="33215"/>
                </a:lnTo>
                <a:lnTo>
                  <a:pt x="244474" y="24005"/>
                </a:lnTo>
                <a:close/>
                <a:moveTo>
                  <a:pt x="255355" y="24005"/>
                </a:moveTo>
                <a:lnTo>
                  <a:pt x="250036" y="33215"/>
                </a:lnTo>
                <a:lnTo>
                  <a:pt x="250036" y="27075"/>
                </a:lnTo>
                <a:lnTo>
                  <a:pt x="255355" y="24005"/>
                </a:lnTo>
                <a:close/>
                <a:moveTo>
                  <a:pt x="256085" y="24005"/>
                </a:moveTo>
                <a:lnTo>
                  <a:pt x="261404" y="27075"/>
                </a:lnTo>
                <a:lnTo>
                  <a:pt x="261404" y="33215"/>
                </a:lnTo>
                <a:lnTo>
                  <a:pt x="256085" y="24005"/>
                </a:lnTo>
                <a:close/>
                <a:moveTo>
                  <a:pt x="266997" y="24005"/>
                </a:moveTo>
                <a:lnTo>
                  <a:pt x="261678" y="33215"/>
                </a:lnTo>
                <a:lnTo>
                  <a:pt x="261678" y="27075"/>
                </a:lnTo>
                <a:lnTo>
                  <a:pt x="266997" y="24005"/>
                </a:lnTo>
                <a:close/>
                <a:moveTo>
                  <a:pt x="267726" y="24005"/>
                </a:moveTo>
                <a:lnTo>
                  <a:pt x="273046" y="27075"/>
                </a:lnTo>
                <a:lnTo>
                  <a:pt x="273046" y="33215"/>
                </a:lnTo>
                <a:lnTo>
                  <a:pt x="267726" y="24005"/>
                </a:lnTo>
                <a:close/>
                <a:moveTo>
                  <a:pt x="278608" y="24005"/>
                </a:moveTo>
                <a:lnTo>
                  <a:pt x="273289" y="33215"/>
                </a:lnTo>
                <a:lnTo>
                  <a:pt x="273289" y="27075"/>
                </a:lnTo>
                <a:lnTo>
                  <a:pt x="278608" y="24005"/>
                </a:lnTo>
                <a:close/>
                <a:moveTo>
                  <a:pt x="35108" y="24127"/>
                </a:moveTo>
                <a:lnTo>
                  <a:pt x="40427" y="33306"/>
                </a:lnTo>
                <a:lnTo>
                  <a:pt x="40427" y="33306"/>
                </a:lnTo>
                <a:lnTo>
                  <a:pt x="35108" y="30267"/>
                </a:lnTo>
                <a:lnTo>
                  <a:pt x="35108" y="24127"/>
                </a:lnTo>
                <a:close/>
                <a:moveTo>
                  <a:pt x="58330" y="24127"/>
                </a:moveTo>
                <a:lnTo>
                  <a:pt x="63650" y="33306"/>
                </a:lnTo>
                <a:lnTo>
                  <a:pt x="58330" y="30267"/>
                </a:lnTo>
                <a:lnTo>
                  <a:pt x="58330" y="24127"/>
                </a:lnTo>
                <a:close/>
                <a:moveTo>
                  <a:pt x="69941" y="24127"/>
                </a:moveTo>
                <a:lnTo>
                  <a:pt x="75261" y="33306"/>
                </a:lnTo>
                <a:lnTo>
                  <a:pt x="69941" y="30267"/>
                </a:lnTo>
                <a:lnTo>
                  <a:pt x="69941" y="24127"/>
                </a:lnTo>
                <a:close/>
                <a:moveTo>
                  <a:pt x="81583" y="24127"/>
                </a:moveTo>
                <a:lnTo>
                  <a:pt x="86902" y="33306"/>
                </a:lnTo>
                <a:lnTo>
                  <a:pt x="81583" y="30267"/>
                </a:lnTo>
                <a:lnTo>
                  <a:pt x="81583" y="24127"/>
                </a:lnTo>
                <a:close/>
                <a:moveTo>
                  <a:pt x="104836" y="24127"/>
                </a:moveTo>
                <a:lnTo>
                  <a:pt x="110155" y="33306"/>
                </a:lnTo>
                <a:lnTo>
                  <a:pt x="104836" y="30267"/>
                </a:lnTo>
                <a:lnTo>
                  <a:pt x="104836" y="24127"/>
                </a:lnTo>
                <a:close/>
                <a:moveTo>
                  <a:pt x="116416" y="24127"/>
                </a:moveTo>
                <a:lnTo>
                  <a:pt x="121736" y="33306"/>
                </a:lnTo>
                <a:lnTo>
                  <a:pt x="116416" y="30267"/>
                </a:lnTo>
                <a:lnTo>
                  <a:pt x="116416" y="24127"/>
                </a:lnTo>
                <a:close/>
                <a:moveTo>
                  <a:pt x="128058" y="24127"/>
                </a:moveTo>
                <a:lnTo>
                  <a:pt x="133377" y="33306"/>
                </a:lnTo>
                <a:lnTo>
                  <a:pt x="128058" y="30267"/>
                </a:lnTo>
                <a:lnTo>
                  <a:pt x="128058" y="24127"/>
                </a:lnTo>
                <a:close/>
                <a:moveTo>
                  <a:pt x="139669" y="24127"/>
                </a:moveTo>
                <a:lnTo>
                  <a:pt x="144988" y="33306"/>
                </a:lnTo>
                <a:lnTo>
                  <a:pt x="139669" y="30267"/>
                </a:lnTo>
                <a:lnTo>
                  <a:pt x="139669" y="24127"/>
                </a:lnTo>
                <a:close/>
                <a:moveTo>
                  <a:pt x="151311" y="24127"/>
                </a:moveTo>
                <a:lnTo>
                  <a:pt x="156630" y="33306"/>
                </a:lnTo>
                <a:lnTo>
                  <a:pt x="151311" y="30267"/>
                </a:lnTo>
                <a:lnTo>
                  <a:pt x="151311" y="24127"/>
                </a:lnTo>
                <a:close/>
                <a:moveTo>
                  <a:pt x="162922" y="24127"/>
                </a:moveTo>
                <a:lnTo>
                  <a:pt x="168241" y="33306"/>
                </a:lnTo>
                <a:lnTo>
                  <a:pt x="162922" y="30267"/>
                </a:lnTo>
                <a:lnTo>
                  <a:pt x="162922" y="24127"/>
                </a:lnTo>
                <a:close/>
                <a:moveTo>
                  <a:pt x="174503" y="24127"/>
                </a:moveTo>
                <a:lnTo>
                  <a:pt x="179822" y="33306"/>
                </a:lnTo>
                <a:lnTo>
                  <a:pt x="174503" y="30267"/>
                </a:lnTo>
                <a:lnTo>
                  <a:pt x="174503" y="24127"/>
                </a:lnTo>
                <a:close/>
                <a:moveTo>
                  <a:pt x="186144" y="24127"/>
                </a:moveTo>
                <a:lnTo>
                  <a:pt x="191463" y="33306"/>
                </a:lnTo>
                <a:lnTo>
                  <a:pt x="186144" y="30267"/>
                </a:lnTo>
                <a:lnTo>
                  <a:pt x="186144" y="24127"/>
                </a:lnTo>
                <a:close/>
                <a:moveTo>
                  <a:pt x="197755" y="24127"/>
                </a:moveTo>
                <a:lnTo>
                  <a:pt x="203075" y="33306"/>
                </a:lnTo>
                <a:lnTo>
                  <a:pt x="197755" y="30267"/>
                </a:lnTo>
                <a:lnTo>
                  <a:pt x="197755" y="24127"/>
                </a:lnTo>
                <a:close/>
                <a:moveTo>
                  <a:pt x="209397" y="24127"/>
                </a:moveTo>
                <a:lnTo>
                  <a:pt x="214716" y="33306"/>
                </a:lnTo>
                <a:lnTo>
                  <a:pt x="209397" y="30267"/>
                </a:lnTo>
                <a:lnTo>
                  <a:pt x="209397" y="24127"/>
                </a:lnTo>
                <a:close/>
                <a:moveTo>
                  <a:pt x="221008" y="24127"/>
                </a:moveTo>
                <a:lnTo>
                  <a:pt x="226327" y="33306"/>
                </a:lnTo>
                <a:lnTo>
                  <a:pt x="221008" y="30267"/>
                </a:lnTo>
                <a:lnTo>
                  <a:pt x="221008" y="24127"/>
                </a:lnTo>
                <a:close/>
                <a:moveTo>
                  <a:pt x="232650" y="24127"/>
                </a:moveTo>
                <a:lnTo>
                  <a:pt x="237969" y="33306"/>
                </a:lnTo>
                <a:lnTo>
                  <a:pt x="232650" y="30267"/>
                </a:lnTo>
                <a:lnTo>
                  <a:pt x="232650" y="24127"/>
                </a:lnTo>
                <a:close/>
                <a:moveTo>
                  <a:pt x="244230" y="24127"/>
                </a:moveTo>
                <a:lnTo>
                  <a:pt x="249550" y="33306"/>
                </a:lnTo>
                <a:lnTo>
                  <a:pt x="244230" y="30267"/>
                </a:lnTo>
                <a:lnTo>
                  <a:pt x="244230" y="24127"/>
                </a:lnTo>
                <a:close/>
                <a:moveTo>
                  <a:pt x="244" y="24127"/>
                </a:moveTo>
                <a:lnTo>
                  <a:pt x="5563" y="33306"/>
                </a:lnTo>
                <a:lnTo>
                  <a:pt x="214" y="30236"/>
                </a:lnTo>
                <a:lnTo>
                  <a:pt x="214" y="24127"/>
                </a:lnTo>
                <a:close/>
                <a:moveTo>
                  <a:pt x="46689" y="24127"/>
                </a:moveTo>
                <a:lnTo>
                  <a:pt x="52008" y="33306"/>
                </a:lnTo>
                <a:lnTo>
                  <a:pt x="46689" y="30267"/>
                </a:lnTo>
                <a:lnTo>
                  <a:pt x="46689" y="24127"/>
                </a:lnTo>
                <a:close/>
                <a:moveTo>
                  <a:pt x="93194" y="24127"/>
                </a:moveTo>
                <a:lnTo>
                  <a:pt x="98513" y="33306"/>
                </a:lnTo>
                <a:lnTo>
                  <a:pt x="93194" y="30267"/>
                </a:lnTo>
                <a:lnTo>
                  <a:pt x="93194" y="24127"/>
                </a:lnTo>
                <a:close/>
                <a:moveTo>
                  <a:pt x="255872" y="24127"/>
                </a:moveTo>
                <a:lnTo>
                  <a:pt x="261191" y="33306"/>
                </a:lnTo>
                <a:lnTo>
                  <a:pt x="255872" y="30267"/>
                </a:lnTo>
                <a:lnTo>
                  <a:pt x="255872" y="24127"/>
                </a:lnTo>
                <a:close/>
                <a:moveTo>
                  <a:pt x="267483" y="24127"/>
                </a:moveTo>
                <a:lnTo>
                  <a:pt x="272802" y="33306"/>
                </a:lnTo>
                <a:lnTo>
                  <a:pt x="267483" y="30267"/>
                </a:lnTo>
                <a:lnTo>
                  <a:pt x="267483" y="24127"/>
                </a:lnTo>
                <a:close/>
                <a:moveTo>
                  <a:pt x="34834" y="24157"/>
                </a:moveTo>
                <a:lnTo>
                  <a:pt x="34834" y="30267"/>
                </a:lnTo>
                <a:lnTo>
                  <a:pt x="29515" y="33337"/>
                </a:lnTo>
                <a:lnTo>
                  <a:pt x="29515" y="33337"/>
                </a:lnTo>
                <a:lnTo>
                  <a:pt x="34834" y="24157"/>
                </a:lnTo>
                <a:close/>
                <a:moveTo>
                  <a:pt x="69698" y="24157"/>
                </a:moveTo>
                <a:lnTo>
                  <a:pt x="69698" y="30267"/>
                </a:lnTo>
                <a:lnTo>
                  <a:pt x="64379" y="33337"/>
                </a:lnTo>
                <a:lnTo>
                  <a:pt x="69698" y="24157"/>
                </a:lnTo>
                <a:close/>
                <a:moveTo>
                  <a:pt x="81309" y="24157"/>
                </a:moveTo>
                <a:lnTo>
                  <a:pt x="81309" y="30267"/>
                </a:lnTo>
                <a:lnTo>
                  <a:pt x="75990" y="33337"/>
                </a:lnTo>
                <a:lnTo>
                  <a:pt x="81309" y="24157"/>
                </a:lnTo>
                <a:close/>
                <a:moveTo>
                  <a:pt x="92951" y="24157"/>
                </a:moveTo>
                <a:lnTo>
                  <a:pt x="92951" y="30267"/>
                </a:lnTo>
                <a:lnTo>
                  <a:pt x="87632" y="33337"/>
                </a:lnTo>
                <a:lnTo>
                  <a:pt x="92951" y="24157"/>
                </a:lnTo>
                <a:close/>
                <a:moveTo>
                  <a:pt x="104562" y="24157"/>
                </a:moveTo>
                <a:lnTo>
                  <a:pt x="104562" y="30267"/>
                </a:lnTo>
                <a:lnTo>
                  <a:pt x="99243" y="33337"/>
                </a:lnTo>
                <a:lnTo>
                  <a:pt x="104562" y="24157"/>
                </a:lnTo>
                <a:close/>
                <a:moveTo>
                  <a:pt x="116143" y="24157"/>
                </a:moveTo>
                <a:lnTo>
                  <a:pt x="116143" y="30267"/>
                </a:lnTo>
                <a:lnTo>
                  <a:pt x="110824" y="33337"/>
                </a:lnTo>
                <a:lnTo>
                  <a:pt x="116143" y="24157"/>
                </a:lnTo>
                <a:close/>
                <a:moveTo>
                  <a:pt x="127784" y="24157"/>
                </a:moveTo>
                <a:lnTo>
                  <a:pt x="127784" y="30267"/>
                </a:lnTo>
                <a:lnTo>
                  <a:pt x="122465" y="33337"/>
                </a:lnTo>
                <a:lnTo>
                  <a:pt x="127784" y="24157"/>
                </a:lnTo>
                <a:close/>
                <a:moveTo>
                  <a:pt x="139396" y="24157"/>
                </a:moveTo>
                <a:lnTo>
                  <a:pt x="139396" y="30267"/>
                </a:lnTo>
                <a:lnTo>
                  <a:pt x="134076" y="33337"/>
                </a:lnTo>
                <a:lnTo>
                  <a:pt x="139396" y="24157"/>
                </a:lnTo>
                <a:close/>
                <a:moveTo>
                  <a:pt x="151037" y="24157"/>
                </a:moveTo>
                <a:lnTo>
                  <a:pt x="151037" y="30267"/>
                </a:lnTo>
                <a:lnTo>
                  <a:pt x="145718" y="33337"/>
                </a:lnTo>
                <a:lnTo>
                  <a:pt x="151037" y="24157"/>
                </a:lnTo>
                <a:close/>
                <a:moveTo>
                  <a:pt x="162648" y="24157"/>
                </a:moveTo>
                <a:lnTo>
                  <a:pt x="162648" y="30267"/>
                </a:lnTo>
                <a:lnTo>
                  <a:pt x="157329" y="33337"/>
                </a:lnTo>
                <a:lnTo>
                  <a:pt x="162648" y="24157"/>
                </a:lnTo>
                <a:close/>
                <a:moveTo>
                  <a:pt x="174290" y="24157"/>
                </a:moveTo>
                <a:lnTo>
                  <a:pt x="174290" y="30267"/>
                </a:lnTo>
                <a:lnTo>
                  <a:pt x="168971" y="33337"/>
                </a:lnTo>
                <a:lnTo>
                  <a:pt x="174290" y="24157"/>
                </a:lnTo>
                <a:close/>
                <a:moveTo>
                  <a:pt x="185871" y="24157"/>
                </a:moveTo>
                <a:lnTo>
                  <a:pt x="185871" y="30267"/>
                </a:lnTo>
                <a:lnTo>
                  <a:pt x="180551" y="33337"/>
                </a:lnTo>
                <a:lnTo>
                  <a:pt x="185871" y="24157"/>
                </a:lnTo>
                <a:close/>
                <a:moveTo>
                  <a:pt x="197512" y="24157"/>
                </a:moveTo>
                <a:lnTo>
                  <a:pt x="197512" y="30267"/>
                </a:lnTo>
                <a:lnTo>
                  <a:pt x="192193" y="33337"/>
                </a:lnTo>
                <a:lnTo>
                  <a:pt x="197512" y="24157"/>
                </a:lnTo>
                <a:close/>
                <a:moveTo>
                  <a:pt x="209123" y="24157"/>
                </a:moveTo>
                <a:lnTo>
                  <a:pt x="209123" y="30267"/>
                </a:lnTo>
                <a:lnTo>
                  <a:pt x="203804" y="33337"/>
                </a:lnTo>
                <a:lnTo>
                  <a:pt x="209123" y="24157"/>
                </a:lnTo>
                <a:close/>
                <a:moveTo>
                  <a:pt x="220765" y="24157"/>
                </a:moveTo>
                <a:lnTo>
                  <a:pt x="220765" y="30267"/>
                </a:lnTo>
                <a:lnTo>
                  <a:pt x="215446" y="33337"/>
                </a:lnTo>
                <a:lnTo>
                  <a:pt x="220765" y="24157"/>
                </a:lnTo>
                <a:close/>
                <a:moveTo>
                  <a:pt x="243957" y="24157"/>
                </a:moveTo>
                <a:lnTo>
                  <a:pt x="243957" y="30267"/>
                </a:lnTo>
                <a:lnTo>
                  <a:pt x="238638" y="33337"/>
                </a:lnTo>
                <a:lnTo>
                  <a:pt x="243957" y="24157"/>
                </a:lnTo>
                <a:close/>
                <a:moveTo>
                  <a:pt x="255598" y="24157"/>
                </a:moveTo>
                <a:lnTo>
                  <a:pt x="255598" y="30267"/>
                </a:lnTo>
                <a:lnTo>
                  <a:pt x="250279" y="33337"/>
                </a:lnTo>
                <a:lnTo>
                  <a:pt x="255598" y="24157"/>
                </a:lnTo>
                <a:close/>
                <a:moveTo>
                  <a:pt x="23223" y="24157"/>
                </a:moveTo>
                <a:lnTo>
                  <a:pt x="23223" y="30267"/>
                </a:lnTo>
                <a:lnTo>
                  <a:pt x="17904" y="33337"/>
                </a:lnTo>
                <a:lnTo>
                  <a:pt x="23223" y="24157"/>
                </a:lnTo>
                <a:close/>
                <a:moveTo>
                  <a:pt x="46446" y="24157"/>
                </a:moveTo>
                <a:lnTo>
                  <a:pt x="46446" y="30267"/>
                </a:lnTo>
                <a:lnTo>
                  <a:pt x="41126" y="33337"/>
                </a:lnTo>
                <a:lnTo>
                  <a:pt x="46446" y="24157"/>
                </a:lnTo>
                <a:close/>
                <a:moveTo>
                  <a:pt x="58057" y="24157"/>
                </a:moveTo>
                <a:lnTo>
                  <a:pt x="58057" y="30267"/>
                </a:lnTo>
                <a:lnTo>
                  <a:pt x="52737" y="33337"/>
                </a:lnTo>
                <a:lnTo>
                  <a:pt x="58057" y="24157"/>
                </a:lnTo>
                <a:close/>
                <a:moveTo>
                  <a:pt x="232376" y="24157"/>
                </a:moveTo>
                <a:lnTo>
                  <a:pt x="232376" y="30267"/>
                </a:lnTo>
                <a:lnTo>
                  <a:pt x="227057" y="33337"/>
                </a:lnTo>
                <a:lnTo>
                  <a:pt x="232376" y="24157"/>
                </a:lnTo>
                <a:close/>
                <a:moveTo>
                  <a:pt x="267210" y="24157"/>
                </a:moveTo>
                <a:lnTo>
                  <a:pt x="267210" y="30267"/>
                </a:lnTo>
                <a:lnTo>
                  <a:pt x="261890" y="33337"/>
                </a:lnTo>
                <a:lnTo>
                  <a:pt x="267210" y="24157"/>
                </a:lnTo>
                <a:close/>
                <a:moveTo>
                  <a:pt x="278851" y="24157"/>
                </a:moveTo>
                <a:lnTo>
                  <a:pt x="278851" y="30267"/>
                </a:lnTo>
                <a:lnTo>
                  <a:pt x="273532" y="33337"/>
                </a:lnTo>
                <a:lnTo>
                  <a:pt x="278851" y="24157"/>
                </a:lnTo>
                <a:close/>
                <a:moveTo>
                  <a:pt x="11582" y="24127"/>
                </a:moveTo>
                <a:lnTo>
                  <a:pt x="11582" y="30267"/>
                </a:lnTo>
                <a:lnTo>
                  <a:pt x="6262" y="33367"/>
                </a:lnTo>
                <a:lnTo>
                  <a:pt x="11582" y="24127"/>
                </a:lnTo>
                <a:close/>
                <a:moveTo>
                  <a:pt x="11855" y="24127"/>
                </a:moveTo>
                <a:lnTo>
                  <a:pt x="17174" y="33367"/>
                </a:lnTo>
                <a:lnTo>
                  <a:pt x="11855" y="30267"/>
                </a:lnTo>
                <a:lnTo>
                  <a:pt x="11855" y="24127"/>
                </a:lnTo>
                <a:close/>
                <a:moveTo>
                  <a:pt x="23497" y="24127"/>
                </a:moveTo>
                <a:lnTo>
                  <a:pt x="28816" y="33367"/>
                </a:lnTo>
                <a:lnTo>
                  <a:pt x="23497" y="30267"/>
                </a:lnTo>
                <a:lnTo>
                  <a:pt x="23497" y="24127"/>
                </a:lnTo>
                <a:close/>
                <a:moveTo>
                  <a:pt x="11703" y="30510"/>
                </a:moveTo>
                <a:lnTo>
                  <a:pt x="17023" y="33580"/>
                </a:lnTo>
                <a:lnTo>
                  <a:pt x="6384" y="33580"/>
                </a:lnTo>
                <a:lnTo>
                  <a:pt x="11703" y="30510"/>
                </a:lnTo>
                <a:close/>
                <a:moveTo>
                  <a:pt x="23345" y="30510"/>
                </a:moveTo>
                <a:lnTo>
                  <a:pt x="28664" y="33580"/>
                </a:lnTo>
                <a:lnTo>
                  <a:pt x="18026" y="33580"/>
                </a:lnTo>
                <a:lnTo>
                  <a:pt x="23345" y="30510"/>
                </a:lnTo>
                <a:close/>
                <a:moveTo>
                  <a:pt x="34956" y="30510"/>
                </a:moveTo>
                <a:lnTo>
                  <a:pt x="40275" y="33580"/>
                </a:lnTo>
                <a:lnTo>
                  <a:pt x="29637" y="33580"/>
                </a:lnTo>
                <a:lnTo>
                  <a:pt x="34956" y="30510"/>
                </a:lnTo>
                <a:close/>
                <a:moveTo>
                  <a:pt x="46598" y="30510"/>
                </a:moveTo>
                <a:lnTo>
                  <a:pt x="51886" y="33580"/>
                </a:lnTo>
                <a:lnTo>
                  <a:pt x="41278" y="33580"/>
                </a:lnTo>
                <a:lnTo>
                  <a:pt x="46598" y="30510"/>
                </a:lnTo>
                <a:close/>
                <a:moveTo>
                  <a:pt x="58209" y="30510"/>
                </a:moveTo>
                <a:lnTo>
                  <a:pt x="63528" y="33580"/>
                </a:lnTo>
                <a:lnTo>
                  <a:pt x="52889" y="33580"/>
                </a:lnTo>
                <a:lnTo>
                  <a:pt x="58209" y="30510"/>
                </a:lnTo>
                <a:close/>
                <a:moveTo>
                  <a:pt x="69850" y="30510"/>
                </a:moveTo>
                <a:lnTo>
                  <a:pt x="75169" y="33580"/>
                </a:lnTo>
                <a:lnTo>
                  <a:pt x="64531" y="33580"/>
                </a:lnTo>
                <a:lnTo>
                  <a:pt x="69850" y="30510"/>
                </a:lnTo>
                <a:close/>
                <a:moveTo>
                  <a:pt x="81431" y="30510"/>
                </a:moveTo>
                <a:lnTo>
                  <a:pt x="86750" y="33580"/>
                </a:lnTo>
                <a:lnTo>
                  <a:pt x="76112" y="33580"/>
                </a:lnTo>
                <a:lnTo>
                  <a:pt x="81431" y="30510"/>
                </a:lnTo>
                <a:close/>
                <a:moveTo>
                  <a:pt x="93042" y="30510"/>
                </a:moveTo>
                <a:lnTo>
                  <a:pt x="98361" y="33580"/>
                </a:lnTo>
                <a:lnTo>
                  <a:pt x="87723" y="33580"/>
                </a:lnTo>
                <a:lnTo>
                  <a:pt x="93042" y="30510"/>
                </a:lnTo>
                <a:close/>
                <a:moveTo>
                  <a:pt x="104684" y="30510"/>
                </a:moveTo>
                <a:lnTo>
                  <a:pt x="110003" y="33580"/>
                </a:lnTo>
                <a:lnTo>
                  <a:pt x="99364" y="33580"/>
                </a:lnTo>
                <a:lnTo>
                  <a:pt x="104684" y="30510"/>
                </a:lnTo>
                <a:close/>
                <a:moveTo>
                  <a:pt x="116295" y="30510"/>
                </a:moveTo>
                <a:lnTo>
                  <a:pt x="121614" y="33580"/>
                </a:lnTo>
                <a:lnTo>
                  <a:pt x="110976" y="33580"/>
                </a:lnTo>
                <a:lnTo>
                  <a:pt x="116295" y="30510"/>
                </a:lnTo>
                <a:close/>
                <a:moveTo>
                  <a:pt x="127936" y="30510"/>
                </a:moveTo>
                <a:lnTo>
                  <a:pt x="133256" y="33580"/>
                </a:lnTo>
                <a:lnTo>
                  <a:pt x="122617" y="33580"/>
                </a:lnTo>
                <a:lnTo>
                  <a:pt x="127936" y="30510"/>
                </a:lnTo>
                <a:close/>
                <a:moveTo>
                  <a:pt x="139548" y="30510"/>
                </a:moveTo>
                <a:lnTo>
                  <a:pt x="144867" y="33580"/>
                </a:lnTo>
                <a:lnTo>
                  <a:pt x="134228" y="33580"/>
                </a:lnTo>
                <a:lnTo>
                  <a:pt x="139548" y="30510"/>
                </a:lnTo>
                <a:close/>
                <a:moveTo>
                  <a:pt x="151159" y="30510"/>
                </a:moveTo>
                <a:lnTo>
                  <a:pt x="156478" y="33580"/>
                </a:lnTo>
                <a:lnTo>
                  <a:pt x="145840" y="33580"/>
                </a:lnTo>
                <a:lnTo>
                  <a:pt x="151159" y="30510"/>
                </a:lnTo>
                <a:close/>
                <a:moveTo>
                  <a:pt x="162770" y="30510"/>
                </a:moveTo>
                <a:lnTo>
                  <a:pt x="168089" y="33580"/>
                </a:lnTo>
                <a:lnTo>
                  <a:pt x="157451" y="33580"/>
                </a:lnTo>
                <a:lnTo>
                  <a:pt x="162770" y="30510"/>
                </a:lnTo>
                <a:close/>
                <a:moveTo>
                  <a:pt x="174411" y="30510"/>
                </a:moveTo>
                <a:lnTo>
                  <a:pt x="179731" y="33580"/>
                </a:lnTo>
                <a:lnTo>
                  <a:pt x="169092" y="33580"/>
                </a:lnTo>
                <a:lnTo>
                  <a:pt x="174411" y="30510"/>
                </a:lnTo>
                <a:close/>
                <a:moveTo>
                  <a:pt x="186023" y="30510"/>
                </a:moveTo>
                <a:lnTo>
                  <a:pt x="191342" y="33580"/>
                </a:lnTo>
                <a:lnTo>
                  <a:pt x="180703" y="33580"/>
                </a:lnTo>
                <a:lnTo>
                  <a:pt x="186023" y="30510"/>
                </a:lnTo>
                <a:close/>
                <a:moveTo>
                  <a:pt x="197634" y="30510"/>
                </a:moveTo>
                <a:lnTo>
                  <a:pt x="202953" y="33580"/>
                </a:lnTo>
                <a:lnTo>
                  <a:pt x="192345" y="33580"/>
                </a:lnTo>
                <a:lnTo>
                  <a:pt x="197634" y="30510"/>
                </a:lnTo>
                <a:close/>
                <a:moveTo>
                  <a:pt x="209275" y="30510"/>
                </a:moveTo>
                <a:lnTo>
                  <a:pt x="214595" y="33580"/>
                </a:lnTo>
                <a:lnTo>
                  <a:pt x="203956" y="33580"/>
                </a:lnTo>
                <a:lnTo>
                  <a:pt x="209275" y="30510"/>
                </a:lnTo>
                <a:close/>
                <a:moveTo>
                  <a:pt x="220856" y="30510"/>
                </a:moveTo>
                <a:lnTo>
                  <a:pt x="226175" y="33580"/>
                </a:lnTo>
                <a:lnTo>
                  <a:pt x="215537" y="33580"/>
                </a:lnTo>
                <a:lnTo>
                  <a:pt x="220856" y="30510"/>
                </a:lnTo>
                <a:close/>
                <a:moveTo>
                  <a:pt x="232498" y="30510"/>
                </a:moveTo>
                <a:lnTo>
                  <a:pt x="237817" y="33580"/>
                </a:lnTo>
                <a:lnTo>
                  <a:pt x="227178" y="33580"/>
                </a:lnTo>
                <a:lnTo>
                  <a:pt x="232498" y="30510"/>
                </a:lnTo>
                <a:close/>
                <a:moveTo>
                  <a:pt x="244109" y="30510"/>
                </a:moveTo>
                <a:lnTo>
                  <a:pt x="249428" y="33580"/>
                </a:lnTo>
                <a:lnTo>
                  <a:pt x="238790" y="33580"/>
                </a:lnTo>
                <a:lnTo>
                  <a:pt x="244109" y="30510"/>
                </a:lnTo>
                <a:close/>
                <a:moveTo>
                  <a:pt x="255750" y="30510"/>
                </a:moveTo>
                <a:lnTo>
                  <a:pt x="261070" y="33580"/>
                </a:lnTo>
                <a:lnTo>
                  <a:pt x="250431" y="33580"/>
                </a:lnTo>
                <a:lnTo>
                  <a:pt x="255750" y="30510"/>
                </a:lnTo>
                <a:close/>
                <a:moveTo>
                  <a:pt x="267362" y="30510"/>
                </a:moveTo>
                <a:lnTo>
                  <a:pt x="272681" y="33580"/>
                </a:lnTo>
                <a:lnTo>
                  <a:pt x="262042" y="33580"/>
                </a:lnTo>
                <a:lnTo>
                  <a:pt x="267362" y="30510"/>
                </a:lnTo>
                <a:close/>
                <a:moveTo>
                  <a:pt x="279003" y="30510"/>
                </a:moveTo>
                <a:lnTo>
                  <a:pt x="284322" y="33580"/>
                </a:lnTo>
                <a:lnTo>
                  <a:pt x="273684" y="33580"/>
                </a:lnTo>
                <a:lnTo>
                  <a:pt x="279003" y="30510"/>
                </a:lnTo>
                <a:close/>
                <a:moveTo>
                  <a:pt x="51886" y="33793"/>
                </a:moveTo>
                <a:lnTo>
                  <a:pt x="46598" y="36893"/>
                </a:lnTo>
                <a:lnTo>
                  <a:pt x="41278" y="33793"/>
                </a:lnTo>
                <a:close/>
                <a:moveTo>
                  <a:pt x="63528" y="33793"/>
                </a:moveTo>
                <a:lnTo>
                  <a:pt x="58209" y="36893"/>
                </a:lnTo>
                <a:lnTo>
                  <a:pt x="52889" y="33793"/>
                </a:lnTo>
                <a:close/>
                <a:moveTo>
                  <a:pt x="75169" y="33793"/>
                </a:moveTo>
                <a:lnTo>
                  <a:pt x="69850" y="36893"/>
                </a:lnTo>
                <a:lnTo>
                  <a:pt x="64531" y="33793"/>
                </a:lnTo>
                <a:close/>
                <a:moveTo>
                  <a:pt x="86750" y="33793"/>
                </a:moveTo>
                <a:lnTo>
                  <a:pt x="81431" y="36893"/>
                </a:lnTo>
                <a:lnTo>
                  <a:pt x="76112" y="33793"/>
                </a:lnTo>
                <a:close/>
                <a:moveTo>
                  <a:pt x="98361" y="33793"/>
                </a:moveTo>
                <a:lnTo>
                  <a:pt x="93042" y="36893"/>
                </a:lnTo>
                <a:lnTo>
                  <a:pt x="87723" y="33793"/>
                </a:lnTo>
                <a:close/>
                <a:moveTo>
                  <a:pt x="110003" y="33793"/>
                </a:moveTo>
                <a:lnTo>
                  <a:pt x="104684" y="36893"/>
                </a:lnTo>
                <a:lnTo>
                  <a:pt x="99364" y="33793"/>
                </a:lnTo>
                <a:close/>
                <a:moveTo>
                  <a:pt x="121614" y="33793"/>
                </a:moveTo>
                <a:lnTo>
                  <a:pt x="116295" y="36893"/>
                </a:lnTo>
                <a:lnTo>
                  <a:pt x="110976" y="33793"/>
                </a:lnTo>
                <a:close/>
                <a:moveTo>
                  <a:pt x="133256" y="33793"/>
                </a:moveTo>
                <a:lnTo>
                  <a:pt x="127936" y="36893"/>
                </a:lnTo>
                <a:lnTo>
                  <a:pt x="122617" y="33793"/>
                </a:lnTo>
                <a:close/>
                <a:moveTo>
                  <a:pt x="144867" y="33793"/>
                </a:moveTo>
                <a:lnTo>
                  <a:pt x="139548" y="36893"/>
                </a:lnTo>
                <a:lnTo>
                  <a:pt x="134228" y="33793"/>
                </a:lnTo>
                <a:close/>
                <a:moveTo>
                  <a:pt x="156478" y="33793"/>
                </a:moveTo>
                <a:lnTo>
                  <a:pt x="151159" y="36893"/>
                </a:lnTo>
                <a:lnTo>
                  <a:pt x="145840" y="33793"/>
                </a:lnTo>
                <a:close/>
                <a:moveTo>
                  <a:pt x="168089" y="33793"/>
                </a:moveTo>
                <a:lnTo>
                  <a:pt x="162770" y="36893"/>
                </a:lnTo>
                <a:lnTo>
                  <a:pt x="157451" y="33793"/>
                </a:lnTo>
                <a:close/>
                <a:moveTo>
                  <a:pt x="179731" y="33793"/>
                </a:moveTo>
                <a:lnTo>
                  <a:pt x="174411" y="36893"/>
                </a:lnTo>
                <a:lnTo>
                  <a:pt x="169092" y="33793"/>
                </a:lnTo>
                <a:close/>
                <a:moveTo>
                  <a:pt x="191342" y="33793"/>
                </a:moveTo>
                <a:lnTo>
                  <a:pt x="186023" y="36893"/>
                </a:lnTo>
                <a:lnTo>
                  <a:pt x="180703" y="33793"/>
                </a:lnTo>
                <a:close/>
                <a:moveTo>
                  <a:pt x="202953" y="33793"/>
                </a:moveTo>
                <a:lnTo>
                  <a:pt x="197634" y="36893"/>
                </a:lnTo>
                <a:lnTo>
                  <a:pt x="192315" y="33793"/>
                </a:lnTo>
                <a:close/>
                <a:moveTo>
                  <a:pt x="214564" y="33793"/>
                </a:moveTo>
                <a:lnTo>
                  <a:pt x="209245" y="36893"/>
                </a:lnTo>
                <a:lnTo>
                  <a:pt x="203926" y="33793"/>
                </a:lnTo>
                <a:close/>
                <a:moveTo>
                  <a:pt x="226175" y="33793"/>
                </a:moveTo>
                <a:lnTo>
                  <a:pt x="220856" y="36893"/>
                </a:lnTo>
                <a:lnTo>
                  <a:pt x="215537" y="33793"/>
                </a:lnTo>
                <a:close/>
                <a:moveTo>
                  <a:pt x="237817" y="33793"/>
                </a:moveTo>
                <a:lnTo>
                  <a:pt x="232498" y="36893"/>
                </a:lnTo>
                <a:lnTo>
                  <a:pt x="227178" y="33793"/>
                </a:lnTo>
                <a:close/>
                <a:moveTo>
                  <a:pt x="249428" y="33793"/>
                </a:moveTo>
                <a:lnTo>
                  <a:pt x="244109" y="36893"/>
                </a:lnTo>
                <a:lnTo>
                  <a:pt x="238790" y="33793"/>
                </a:lnTo>
                <a:close/>
                <a:moveTo>
                  <a:pt x="261070" y="33793"/>
                </a:moveTo>
                <a:lnTo>
                  <a:pt x="255750" y="36893"/>
                </a:lnTo>
                <a:lnTo>
                  <a:pt x="250431" y="33793"/>
                </a:lnTo>
                <a:close/>
                <a:moveTo>
                  <a:pt x="272681" y="33793"/>
                </a:moveTo>
                <a:lnTo>
                  <a:pt x="267362" y="36893"/>
                </a:lnTo>
                <a:lnTo>
                  <a:pt x="262042" y="33793"/>
                </a:lnTo>
                <a:close/>
                <a:moveTo>
                  <a:pt x="284292" y="33793"/>
                </a:moveTo>
                <a:lnTo>
                  <a:pt x="278973" y="36893"/>
                </a:lnTo>
                <a:lnTo>
                  <a:pt x="273653" y="33793"/>
                </a:lnTo>
                <a:close/>
                <a:moveTo>
                  <a:pt x="17023" y="33853"/>
                </a:moveTo>
                <a:lnTo>
                  <a:pt x="11703" y="36923"/>
                </a:lnTo>
                <a:lnTo>
                  <a:pt x="6384" y="33853"/>
                </a:lnTo>
                <a:close/>
                <a:moveTo>
                  <a:pt x="28664" y="33853"/>
                </a:moveTo>
                <a:lnTo>
                  <a:pt x="23345" y="36923"/>
                </a:lnTo>
                <a:lnTo>
                  <a:pt x="18026" y="33853"/>
                </a:lnTo>
                <a:close/>
                <a:moveTo>
                  <a:pt x="40275" y="33853"/>
                </a:moveTo>
                <a:lnTo>
                  <a:pt x="34956" y="36923"/>
                </a:lnTo>
                <a:lnTo>
                  <a:pt x="29637" y="33853"/>
                </a:lnTo>
                <a:close/>
                <a:moveTo>
                  <a:pt x="17174" y="34036"/>
                </a:moveTo>
                <a:lnTo>
                  <a:pt x="11855" y="43246"/>
                </a:lnTo>
                <a:lnTo>
                  <a:pt x="11855" y="37106"/>
                </a:lnTo>
                <a:lnTo>
                  <a:pt x="17174" y="34036"/>
                </a:lnTo>
                <a:close/>
                <a:moveTo>
                  <a:pt x="28816" y="34036"/>
                </a:moveTo>
                <a:lnTo>
                  <a:pt x="23497" y="43246"/>
                </a:lnTo>
                <a:lnTo>
                  <a:pt x="23497" y="37106"/>
                </a:lnTo>
                <a:lnTo>
                  <a:pt x="28816" y="34036"/>
                </a:lnTo>
                <a:close/>
                <a:moveTo>
                  <a:pt x="249550" y="34036"/>
                </a:moveTo>
                <a:lnTo>
                  <a:pt x="244230" y="43246"/>
                </a:lnTo>
                <a:lnTo>
                  <a:pt x="244230" y="37106"/>
                </a:lnTo>
                <a:lnTo>
                  <a:pt x="249550" y="34036"/>
                </a:lnTo>
                <a:close/>
                <a:moveTo>
                  <a:pt x="261191" y="34036"/>
                </a:moveTo>
                <a:lnTo>
                  <a:pt x="255872" y="43246"/>
                </a:lnTo>
                <a:lnTo>
                  <a:pt x="255872" y="37106"/>
                </a:lnTo>
                <a:lnTo>
                  <a:pt x="261191" y="34036"/>
                </a:lnTo>
                <a:close/>
                <a:moveTo>
                  <a:pt x="272802" y="34036"/>
                </a:moveTo>
                <a:lnTo>
                  <a:pt x="267483" y="43246"/>
                </a:lnTo>
                <a:lnTo>
                  <a:pt x="267483" y="37106"/>
                </a:lnTo>
                <a:lnTo>
                  <a:pt x="272802" y="34036"/>
                </a:lnTo>
                <a:close/>
                <a:moveTo>
                  <a:pt x="284444" y="34036"/>
                </a:moveTo>
                <a:lnTo>
                  <a:pt x="279125" y="43246"/>
                </a:lnTo>
                <a:lnTo>
                  <a:pt x="279125" y="37106"/>
                </a:lnTo>
                <a:lnTo>
                  <a:pt x="284444" y="34036"/>
                </a:lnTo>
                <a:close/>
                <a:moveTo>
                  <a:pt x="6262" y="34066"/>
                </a:moveTo>
                <a:lnTo>
                  <a:pt x="11582" y="37106"/>
                </a:lnTo>
                <a:lnTo>
                  <a:pt x="11582" y="43276"/>
                </a:lnTo>
                <a:lnTo>
                  <a:pt x="6262" y="34066"/>
                </a:lnTo>
                <a:close/>
                <a:moveTo>
                  <a:pt x="17904" y="34066"/>
                </a:moveTo>
                <a:lnTo>
                  <a:pt x="23223" y="37106"/>
                </a:lnTo>
                <a:lnTo>
                  <a:pt x="23223" y="43276"/>
                </a:lnTo>
                <a:lnTo>
                  <a:pt x="17904" y="34066"/>
                </a:lnTo>
                <a:close/>
                <a:moveTo>
                  <a:pt x="29515" y="34066"/>
                </a:moveTo>
                <a:lnTo>
                  <a:pt x="34834" y="37106"/>
                </a:lnTo>
                <a:lnTo>
                  <a:pt x="34834" y="43276"/>
                </a:lnTo>
                <a:lnTo>
                  <a:pt x="29515" y="34066"/>
                </a:lnTo>
                <a:close/>
                <a:moveTo>
                  <a:pt x="40427" y="34036"/>
                </a:moveTo>
                <a:lnTo>
                  <a:pt x="35108" y="43276"/>
                </a:lnTo>
                <a:lnTo>
                  <a:pt x="35108" y="37106"/>
                </a:lnTo>
                <a:lnTo>
                  <a:pt x="40427" y="34036"/>
                </a:lnTo>
                <a:close/>
                <a:moveTo>
                  <a:pt x="41126" y="34066"/>
                </a:moveTo>
                <a:lnTo>
                  <a:pt x="46446" y="37106"/>
                </a:lnTo>
                <a:lnTo>
                  <a:pt x="46446" y="43276"/>
                </a:lnTo>
                <a:lnTo>
                  <a:pt x="41126" y="34066"/>
                </a:lnTo>
                <a:close/>
                <a:moveTo>
                  <a:pt x="52008" y="34036"/>
                </a:moveTo>
                <a:lnTo>
                  <a:pt x="46689" y="43276"/>
                </a:lnTo>
                <a:lnTo>
                  <a:pt x="46689" y="37106"/>
                </a:lnTo>
                <a:lnTo>
                  <a:pt x="52008" y="34036"/>
                </a:lnTo>
                <a:close/>
                <a:moveTo>
                  <a:pt x="52737" y="34066"/>
                </a:moveTo>
                <a:lnTo>
                  <a:pt x="58057" y="37106"/>
                </a:lnTo>
                <a:lnTo>
                  <a:pt x="58057" y="43276"/>
                </a:lnTo>
                <a:lnTo>
                  <a:pt x="52737" y="34066"/>
                </a:lnTo>
                <a:close/>
                <a:moveTo>
                  <a:pt x="63650" y="34036"/>
                </a:moveTo>
                <a:lnTo>
                  <a:pt x="58330" y="43276"/>
                </a:lnTo>
                <a:lnTo>
                  <a:pt x="58330" y="37106"/>
                </a:lnTo>
                <a:lnTo>
                  <a:pt x="63650" y="34036"/>
                </a:lnTo>
                <a:close/>
                <a:moveTo>
                  <a:pt x="64379" y="34066"/>
                </a:moveTo>
                <a:lnTo>
                  <a:pt x="69698" y="37106"/>
                </a:lnTo>
                <a:lnTo>
                  <a:pt x="69698" y="43276"/>
                </a:lnTo>
                <a:lnTo>
                  <a:pt x="64379" y="34066"/>
                </a:lnTo>
                <a:close/>
                <a:moveTo>
                  <a:pt x="75261" y="34036"/>
                </a:moveTo>
                <a:lnTo>
                  <a:pt x="69941" y="43276"/>
                </a:lnTo>
                <a:lnTo>
                  <a:pt x="69941" y="37106"/>
                </a:lnTo>
                <a:lnTo>
                  <a:pt x="75261" y="34036"/>
                </a:lnTo>
                <a:close/>
                <a:moveTo>
                  <a:pt x="75990" y="34066"/>
                </a:moveTo>
                <a:lnTo>
                  <a:pt x="81309" y="37106"/>
                </a:lnTo>
                <a:lnTo>
                  <a:pt x="81309" y="43276"/>
                </a:lnTo>
                <a:lnTo>
                  <a:pt x="75990" y="34066"/>
                </a:lnTo>
                <a:close/>
                <a:moveTo>
                  <a:pt x="86902" y="34036"/>
                </a:moveTo>
                <a:lnTo>
                  <a:pt x="81583" y="43276"/>
                </a:lnTo>
                <a:lnTo>
                  <a:pt x="81583" y="37106"/>
                </a:lnTo>
                <a:lnTo>
                  <a:pt x="86902" y="34036"/>
                </a:lnTo>
                <a:close/>
                <a:moveTo>
                  <a:pt x="87632" y="34066"/>
                </a:moveTo>
                <a:lnTo>
                  <a:pt x="92951" y="37106"/>
                </a:lnTo>
                <a:lnTo>
                  <a:pt x="92951" y="43276"/>
                </a:lnTo>
                <a:lnTo>
                  <a:pt x="87632" y="34066"/>
                </a:lnTo>
                <a:close/>
                <a:moveTo>
                  <a:pt x="98513" y="34036"/>
                </a:moveTo>
                <a:lnTo>
                  <a:pt x="93194" y="43276"/>
                </a:lnTo>
                <a:lnTo>
                  <a:pt x="93194" y="37106"/>
                </a:lnTo>
                <a:lnTo>
                  <a:pt x="98513" y="34036"/>
                </a:lnTo>
                <a:close/>
                <a:moveTo>
                  <a:pt x="99243" y="34066"/>
                </a:moveTo>
                <a:lnTo>
                  <a:pt x="104562" y="37106"/>
                </a:lnTo>
                <a:lnTo>
                  <a:pt x="104562" y="43276"/>
                </a:lnTo>
                <a:lnTo>
                  <a:pt x="99243" y="34066"/>
                </a:lnTo>
                <a:close/>
                <a:moveTo>
                  <a:pt x="110155" y="34036"/>
                </a:moveTo>
                <a:lnTo>
                  <a:pt x="104836" y="43276"/>
                </a:lnTo>
                <a:lnTo>
                  <a:pt x="104836" y="37106"/>
                </a:lnTo>
                <a:lnTo>
                  <a:pt x="110155" y="34036"/>
                </a:lnTo>
                <a:close/>
                <a:moveTo>
                  <a:pt x="110824" y="34066"/>
                </a:moveTo>
                <a:lnTo>
                  <a:pt x="116143" y="37106"/>
                </a:lnTo>
                <a:lnTo>
                  <a:pt x="116143" y="43276"/>
                </a:lnTo>
                <a:lnTo>
                  <a:pt x="110824" y="34066"/>
                </a:lnTo>
                <a:close/>
                <a:moveTo>
                  <a:pt x="121736" y="34036"/>
                </a:moveTo>
                <a:lnTo>
                  <a:pt x="116416" y="43276"/>
                </a:lnTo>
                <a:lnTo>
                  <a:pt x="116416" y="37106"/>
                </a:lnTo>
                <a:lnTo>
                  <a:pt x="121736" y="34036"/>
                </a:lnTo>
                <a:close/>
                <a:moveTo>
                  <a:pt x="122465" y="34066"/>
                </a:moveTo>
                <a:lnTo>
                  <a:pt x="127784" y="37106"/>
                </a:lnTo>
                <a:lnTo>
                  <a:pt x="127784" y="43276"/>
                </a:lnTo>
                <a:lnTo>
                  <a:pt x="122465" y="34066"/>
                </a:lnTo>
                <a:close/>
                <a:moveTo>
                  <a:pt x="133377" y="34036"/>
                </a:moveTo>
                <a:lnTo>
                  <a:pt x="128058" y="43276"/>
                </a:lnTo>
                <a:lnTo>
                  <a:pt x="128058" y="37106"/>
                </a:lnTo>
                <a:lnTo>
                  <a:pt x="133377" y="34036"/>
                </a:lnTo>
                <a:close/>
                <a:moveTo>
                  <a:pt x="134076" y="34066"/>
                </a:moveTo>
                <a:lnTo>
                  <a:pt x="139396" y="37106"/>
                </a:lnTo>
                <a:lnTo>
                  <a:pt x="139396" y="43276"/>
                </a:lnTo>
                <a:lnTo>
                  <a:pt x="134076" y="34066"/>
                </a:lnTo>
                <a:close/>
                <a:moveTo>
                  <a:pt x="144988" y="34036"/>
                </a:moveTo>
                <a:lnTo>
                  <a:pt x="139669" y="43276"/>
                </a:lnTo>
                <a:lnTo>
                  <a:pt x="139669" y="37106"/>
                </a:lnTo>
                <a:lnTo>
                  <a:pt x="144988" y="34036"/>
                </a:lnTo>
                <a:close/>
                <a:moveTo>
                  <a:pt x="145718" y="34066"/>
                </a:moveTo>
                <a:lnTo>
                  <a:pt x="151037" y="37106"/>
                </a:lnTo>
                <a:lnTo>
                  <a:pt x="151037" y="43276"/>
                </a:lnTo>
                <a:lnTo>
                  <a:pt x="145718" y="34066"/>
                </a:lnTo>
                <a:close/>
                <a:moveTo>
                  <a:pt x="156630" y="34036"/>
                </a:moveTo>
                <a:lnTo>
                  <a:pt x="151311" y="43276"/>
                </a:lnTo>
                <a:lnTo>
                  <a:pt x="151311" y="37106"/>
                </a:lnTo>
                <a:lnTo>
                  <a:pt x="156630" y="34036"/>
                </a:lnTo>
                <a:close/>
                <a:moveTo>
                  <a:pt x="157329" y="34066"/>
                </a:moveTo>
                <a:lnTo>
                  <a:pt x="162648" y="37106"/>
                </a:lnTo>
                <a:lnTo>
                  <a:pt x="162648" y="43276"/>
                </a:lnTo>
                <a:lnTo>
                  <a:pt x="157329" y="34066"/>
                </a:lnTo>
                <a:close/>
                <a:moveTo>
                  <a:pt x="168241" y="34036"/>
                </a:moveTo>
                <a:lnTo>
                  <a:pt x="162922" y="43276"/>
                </a:lnTo>
                <a:lnTo>
                  <a:pt x="162922" y="37106"/>
                </a:lnTo>
                <a:lnTo>
                  <a:pt x="168241" y="34036"/>
                </a:lnTo>
                <a:close/>
                <a:moveTo>
                  <a:pt x="168971" y="34066"/>
                </a:moveTo>
                <a:lnTo>
                  <a:pt x="174290" y="37106"/>
                </a:lnTo>
                <a:lnTo>
                  <a:pt x="174290" y="43276"/>
                </a:lnTo>
                <a:lnTo>
                  <a:pt x="168971" y="34066"/>
                </a:lnTo>
                <a:close/>
                <a:moveTo>
                  <a:pt x="179822" y="34036"/>
                </a:moveTo>
                <a:lnTo>
                  <a:pt x="174503" y="43276"/>
                </a:lnTo>
                <a:lnTo>
                  <a:pt x="174503" y="37106"/>
                </a:lnTo>
                <a:lnTo>
                  <a:pt x="179822" y="34036"/>
                </a:lnTo>
                <a:close/>
                <a:moveTo>
                  <a:pt x="180551" y="34066"/>
                </a:moveTo>
                <a:lnTo>
                  <a:pt x="185871" y="37106"/>
                </a:lnTo>
                <a:lnTo>
                  <a:pt x="185871" y="43276"/>
                </a:lnTo>
                <a:lnTo>
                  <a:pt x="180551" y="34066"/>
                </a:lnTo>
                <a:close/>
                <a:moveTo>
                  <a:pt x="191463" y="34036"/>
                </a:moveTo>
                <a:lnTo>
                  <a:pt x="186144" y="43276"/>
                </a:lnTo>
                <a:lnTo>
                  <a:pt x="186144" y="37106"/>
                </a:lnTo>
                <a:lnTo>
                  <a:pt x="191463" y="34036"/>
                </a:lnTo>
                <a:close/>
                <a:moveTo>
                  <a:pt x="192193" y="34066"/>
                </a:moveTo>
                <a:lnTo>
                  <a:pt x="197512" y="37106"/>
                </a:lnTo>
                <a:lnTo>
                  <a:pt x="197512" y="43276"/>
                </a:lnTo>
                <a:lnTo>
                  <a:pt x="192193" y="34066"/>
                </a:lnTo>
                <a:close/>
                <a:moveTo>
                  <a:pt x="203075" y="34036"/>
                </a:moveTo>
                <a:lnTo>
                  <a:pt x="197755" y="43276"/>
                </a:lnTo>
                <a:lnTo>
                  <a:pt x="197755" y="37106"/>
                </a:lnTo>
                <a:lnTo>
                  <a:pt x="203075" y="34036"/>
                </a:lnTo>
                <a:close/>
                <a:moveTo>
                  <a:pt x="203804" y="34066"/>
                </a:moveTo>
                <a:lnTo>
                  <a:pt x="209123" y="37106"/>
                </a:lnTo>
                <a:lnTo>
                  <a:pt x="209123" y="43276"/>
                </a:lnTo>
                <a:lnTo>
                  <a:pt x="203804" y="34066"/>
                </a:lnTo>
                <a:close/>
                <a:moveTo>
                  <a:pt x="214716" y="34036"/>
                </a:moveTo>
                <a:lnTo>
                  <a:pt x="209397" y="43276"/>
                </a:lnTo>
                <a:lnTo>
                  <a:pt x="209397" y="37106"/>
                </a:lnTo>
                <a:lnTo>
                  <a:pt x="214716" y="34036"/>
                </a:lnTo>
                <a:close/>
                <a:moveTo>
                  <a:pt x="215446" y="34066"/>
                </a:moveTo>
                <a:lnTo>
                  <a:pt x="220765" y="37106"/>
                </a:lnTo>
                <a:lnTo>
                  <a:pt x="220765" y="43276"/>
                </a:lnTo>
                <a:lnTo>
                  <a:pt x="215446" y="34066"/>
                </a:lnTo>
                <a:close/>
                <a:moveTo>
                  <a:pt x="226327" y="34036"/>
                </a:moveTo>
                <a:lnTo>
                  <a:pt x="221008" y="43276"/>
                </a:lnTo>
                <a:lnTo>
                  <a:pt x="221008" y="37106"/>
                </a:lnTo>
                <a:lnTo>
                  <a:pt x="226327" y="34036"/>
                </a:lnTo>
                <a:close/>
                <a:moveTo>
                  <a:pt x="227057" y="34066"/>
                </a:moveTo>
                <a:lnTo>
                  <a:pt x="232376" y="37106"/>
                </a:lnTo>
                <a:lnTo>
                  <a:pt x="232376" y="43276"/>
                </a:lnTo>
                <a:lnTo>
                  <a:pt x="227057" y="34066"/>
                </a:lnTo>
                <a:close/>
                <a:moveTo>
                  <a:pt x="237969" y="34036"/>
                </a:moveTo>
                <a:lnTo>
                  <a:pt x="232650" y="43276"/>
                </a:lnTo>
                <a:lnTo>
                  <a:pt x="232650" y="37106"/>
                </a:lnTo>
                <a:lnTo>
                  <a:pt x="237969" y="34036"/>
                </a:lnTo>
                <a:close/>
                <a:moveTo>
                  <a:pt x="238668" y="34066"/>
                </a:moveTo>
                <a:lnTo>
                  <a:pt x="243987" y="37136"/>
                </a:lnTo>
                <a:lnTo>
                  <a:pt x="243987" y="43306"/>
                </a:lnTo>
                <a:lnTo>
                  <a:pt x="238668" y="34066"/>
                </a:lnTo>
                <a:close/>
                <a:moveTo>
                  <a:pt x="250279" y="34066"/>
                </a:moveTo>
                <a:lnTo>
                  <a:pt x="255598" y="37136"/>
                </a:lnTo>
                <a:lnTo>
                  <a:pt x="255598" y="43306"/>
                </a:lnTo>
                <a:lnTo>
                  <a:pt x="250279" y="34066"/>
                </a:lnTo>
                <a:close/>
                <a:moveTo>
                  <a:pt x="261890" y="34066"/>
                </a:moveTo>
                <a:lnTo>
                  <a:pt x="267210" y="37136"/>
                </a:lnTo>
                <a:lnTo>
                  <a:pt x="267210" y="43306"/>
                </a:lnTo>
                <a:lnTo>
                  <a:pt x="261890" y="34066"/>
                </a:lnTo>
                <a:close/>
                <a:moveTo>
                  <a:pt x="273532" y="34066"/>
                </a:moveTo>
                <a:lnTo>
                  <a:pt x="278851" y="37136"/>
                </a:lnTo>
                <a:lnTo>
                  <a:pt x="278851" y="43306"/>
                </a:lnTo>
                <a:lnTo>
                  <a:pt x="273532" y="34066"/>
                </a:lnTo>
                <a:close/>
                <a:moveTo>
                  <a:pt x="64136" y="34188"/>
                </a:moveTo>
                <a:lnTo>
                  <a:pt x="69455" y="43398"/>
                </a:lnTo>
                <a:lnTo>
                  <a:pt x="69455" y="43398"/>
                </a:lnTo>
                <a:lnTo>
                  <a:pt x="66993" y="41969"/>
                </a:lnTo>
                <a:lnTo>
                  <a:pt x="64136" y="40358"/>
                </a:lnTo>
                <a:lnTo>
                  <a:pt x="64136" y="34188"/>
                </a:lnTo>
                <a:close/>
                <a:moveTo>
                  <a:pt x="87358" y="34188"/>
                </a:moveTo>
                <a:lnTo>
                  <a:pt x="92677" y="43398"/>
                </a:lnTo>
                <a:lnTo>
                  <a:pt x="92677" y="43398"/>
                </a:lnTo>
                <a:lnTo>
                  <a:pt x="90215" y="41969"/>
                </a:lnTo>
                <a:lnTo>
                  <a:pt x="87358" y="40358"/>
                </a:lnTo>
                <a:lnTo>
                  <a:pt x="87358" y="34188"/>
                </a:lnTo>
                <a:close/>
                <a:moveTo>
                  <a:pt x="98969" y="34188"/>
                </a:moveTo>
                <a:lnTo>
                  <a:pt x="104289" y="43398"/>
                </a:lnTo>
                <a:lnTo>
                  <a:pt x="104289" y="43398"/>
                </a:lnTo>
                <a:lnTo>
                  <a:pt x="101827" y="41969"/>
                </a:lnTo>
                <a:lnTo>
                  <a:pt x="98969" y="40358"/>
                </a:lnTo>
                <a:lnTo>
                  <a:pt x="98969" y="34188"/>
                </a:lnTo>
                <a:close/>
                <a:moveTo>
                  <a:pt x="110611" y="34188"/>
                </a:moveTo>
                <a:lnTo>
                  <a:pt x="115930" y="43398"/>
                </a:lnTo>
                <a:lnTo>
                  <a:pt x="115930" y="43398"/>
                </a:lnTo>
                <a:lnTo>
                  <a:pt x="113468" y="41969"/>
                </a:lnTo>
                <a:lnTo>
                  <a:pt x="110611" y="40358"/>
                </a:lnTo>
                <a:lnTo>
                  <a:pt x="110611" y="34188"/>
                </a:lnTo>
                <a:close/>
                <a:moveTo>
                  <a:pt x="17661" y="34188"/>
                </a:moveTo>
                <a:lnTo>
                  <a:pt x="22980" y="43398"/>
                </a:lnTo>
                <a:lnTo>
                  <a:pt x="22980" y="43398"/>
                </a:lnTo>
                <a:lnTo>
                  <a:pt x="20518" y="41939"/>
                </a:lnTo>
                <a:lnTo>
                  <a:pt x="17661" y="40358"/>
                </a:lnTo>
                <a:lnTo>
                  <a:pt x="17661" y="34188"/>
                </a:lnTo>
                <a:close/>
                <a:moveTo>
                  <a:pt x="29302" y="34188"/>
                </a:moveTo>
                <a:lnTo>
                  <a:pt x="34622" y="43398"/>
                </a:lnTo>
                <a:lnTo>
                  <a:pt x="34622" y="43398"/>
                </a:lnTo>
                <a:lnTo>
                  <a:pt x="32160" y="41939"/>
                </a:lnTo>
                <a:lnTo>
                  <a:pt x="29302" y="40358"/>
                </a:lnTo>
                <a:lnTo>
                  <a:pt x="29302" y="34188"/>
                </a:lnTo>
                <a:close/>
                <a:moveTo>
                  <a:pt x="29029" y="34188"/>
                </a:moveTo>
                <a:lnTo>
                  <a:pt x="29029" y="40358"/>
                </a:lnTo>
                <a:lnTo>
                  <a:pt x="26172" y="41969"/>
                </a:lnTo>
                <a:lnTo>
                  <a:pt x="23710" y="43398"/>
                </a:lnTo>
                <a:lnTo>
                  <a:pt x="23710" y="43398"/>
                </a:lnTo>
                <a:lnTo>
                  <a:pt x="29029" y="34188"/>
                </a:lnTo>
                <a:close/>
                <a:moveTo>
                  <a:pt x="40883" y="34188"/>
                </a:moveTo>
                <a:lnTo>
                  <a:pt x="46202" y="43398"/>
                </a:lnTo>
                <a:lnTo>
                  <a:pt x="46202" y="43398"/>
                </a:lnTo>
                <a:lnTo>
                  <a:pt x="43740" y="41939"/>
                </a:lnTo>
                <a:lnTo>
                  <a:pt x="40883" y="40358"/>
                </a:lnTo>
                <a:lnTo>
                  <a:pt x="40883" y="34188"/>
                </a:lnTo>
                <a:close/>
                <a:moveTo>
                  <a:pt x="52525" y="34188"/>
                </a:moveTo>
                <a:lnTo>
                  <a:pt x="57844" y="43398"/>
                </a:lnTo>
                <a:lnTo>
                  <a:pt x="55351" y="41969"/>
                </a:lnTo>
                <a:lnTo>
                  <a:pt x="52525" y="40358"/>
                </a:lnTo>
                <a:lnTo>
                  <a:pt x="52525" y="34188"/>
                </a:lnTo>
                <a:close/>
                <a:moveTo>
                  <a:pt x="145475" y="34188"/>
                </a:moveTo>
                <a:lnTo>
                  <a:pt x="150794" y="43398"/>
                </a:lnTo>
                <a:lnTo>
                  <a:pt x="148332" y="41969"/>
                </a:lnTo>
                <a:lnTo>
                  <a:pt x="145475" y="40358"/>
                </a:lnTo>
                <a:lnTo>
                  <a:pt x="145475" y="34188"/>
                </a:lnTo>
                <a:close/>
                <a:moveTo>
                  <a:pt x="168697" y="34188"/>
                </a:moveTo>
                <a:lnTo>
                  <a:pt x="174016" y="43398"/>
                </a:lnTo>
                <a:lnTo>
                  <a:pt x="171554" y="41969"/>
                </a:lnTo>
                <a:lnTo>
                  <a:pt x="168697" y="40358"/>
                </a:lnTo>
                <a:lnTo>
                  <a:pt x="168697" y="34188"/>
                </a:lnTo>
                <a:close/>
                <a:moveTo>
                  <a:pt x="191950" y="34188"/>
                </a:moveTo>
                <a:lnTo>
                  <a:pt x="197269" y="43398"/>
                </a:lnTo>
                <a:lnTo>
                  <a:pt x="194807" y="41969"/>
                </a:lnTo>
                <a:lnTo>
                  <a:pt x="191950" y="40358"/>
                </a:lnTo>
                <a:lnTo>
                  <a:pt x="191950" y="34188"/>
                </a:lnTo>
                <a:close/>
                <a:moveTo>
                  <a:pt x="226783" y="34188"/>
                </a:moveTo>
                <a:lnTo>
                  <a:pt x="232103" y="43398"/>
                </a:lnTo>
                <a:lnTo>
                  <a:pt x="229640" y="41969"/>
                </a:lnTo>
                <a:lnTo>
                  <a:pt x="226783" y="40358"/>
                </a:lnTo>
                <a:lnTo>
                  <a:pt x="226783" y="34188"/>
                </a:lnTo>
                <a:close/>
                <a:moveTo>
                  <a:pt x="238425" y="34188"/>
                </a:moveTo>
                <a:lnTo>
                  <a:pt x="243744" y="43398"/>
                </a:lnTo>
                <a:lnTo>
                  <a:pt x="241282" y="41969"/>
                </a:lnTo>
                <a:lnTo>
                  <a:pt x="238425" y="40358"/>
                </a:lnTo>
                <a:lnTo>
                  <a:pt x="238425" y="34188"/>
                </a:lnTo>
                <a:close/>
                <a:moveTo>
                  <a:pt x="250036" y="34188"/>
                </a:moveTo>
                <a:lnTo>
                  <a:pt x="255355" y="43398"/>
                </a:lnTo>
                <a:lnTo>
                  <a:pt x="252893" y="41969"/>
                </a:lnTo>
                <a:lnTo>
                  <a:pt x="250036" y="40358"/>
                </a:lnTo>
                <a:lnTo>
                  <a:pt x="250036" y="34188"/>
                </a:lnTo>
                <a:close/>
                <a:moveTo>
                  <a:pt x="273289" y="34188"/>
                </a:moveTo>
                <a:lnTo>
                  <a:pt x="278608" y="43398"/>
                </a:lnTo>
                <a:lnTo>
                  <a:pt x="276146" y="41969"/>
                </a:lnTo>
                <a:lnTo>
                  <a:pt x="273289" y="40358"/>
                </a:lnTo>
                <a:lnTo>
                  <a:pt x="273289" y="34188"/>
                </a:lnTo>
                <a:close/>
                <a:moveTo>
                  <a:pt x="6050" y="34188"/>
                </a:moveTo>
                <a:lnTo>
                  <a:pt x="11369" y="43398"/>
                </a:lnTo>
                <a:lnTo>
                  <a:pt x="8907" y="41969"/>
                </a:lnTo>
                <a:lnTo>
                  <a:pt x="6050" y="40358"/>
                </a:lnTo>
                <a:lnTo>
                  <a:pt x="6050" y="34188"/>
                </a:lnTo>
                <a:close/>
                <a:moveTo>
                  <a:pt x="75777" y="34188"/>
                </a:moveTo>
                <a:lnTo>
                  <a:pt x="81097" y="43398"/>
                </a:lnTo>
                <a:lnTo>
                  <a:pt x="78604" y="41969"/>
                </a:lnTo>
                <a:lnTo>
                  <a:pt x="75777" y="40358"/>
                </a:lnTo>
                <a:lnTo>
                  <a:pt x="75777" y="34188"/>
                </a:lnTo>
                <a:close/>
                <a:moveTo>
                  <a:pt x="122222" y="34188"/>
                </a:moveTo>
                <a:lnTo>
                  <a:pt x="127541" y="43398"/>
                </a:lnTo>
                <a:lnTo>
                  <a:pt x="125079" y="41969"/>
                </a:lnTo>
                <a:lnTo>
                  <a:pt x="122222" y="40358"/>
                </a:lnTo>
                <a:lnTo>
                  <a:pt x="122222" y="34188"/>
                </a:lnTo>
                <a:close/>
                <a:moveTo>
                  <a:pt x="133864" y="34188"/>
                </a:moveTo>
                <a:lnTo>
                  <a:pt x="139183" y="43398"/>
                </a:lnTo>
                <a:lnTo>
                  <a:pt x="136721" y="41969"/>
                </a:lnTo>
                <a:lnTo>
                  <a:pt x="133864" y="40358"/>
                </a:lnTo>
                <a:lnTo>
                  <a:pt x="133864" y="34188"/>
                </a:lnTo>
                <a:close/>
                <a:moveTo>
                  <a:pt x="157086" y="34188"/>
                </a:moveTo>
                <a:lnTo>
                  <a:pt x="162405" y="43398"/>
                </a:lnTo>
                <a:lnTo>
                  <a:pt x="159913" y="41969"/>
                </a:lnTo>
                <a:lnTo>
                  <a:pt x="157086" y="40358"/>
                </a:lnTo>
                <a:lnTo>
                  <a:pt x="157086" y="34188"/>
                </a:lnTo>
                <a:close/>
                <a:moveTo>
                  <a:pt x="180339" y="34188"/>
                </a:moveTo>
                <a:lnTo>
                  <a:pt x="185658" y="43398"/>
                </a:lnTo>
                <a:lnTo>
                  <a:pt x="183165" y="41969"/>
                </a:lnTo>
                <a:lnTo>
                  <a:pt x="180339" y="40358"/>
                </a:lnTo>
                <a:lnTo>
                  <a:pt x="180339" y="34188"/>
                </a:lnTo>
                <a:close/>
                <a:moveTo>
                  <a:pt x="203591" y="34188"/>
                </a:moveTo>
                <a:lnTo>
                  <a:pt x="208911" y="43398"/>
                </a:lnTo>
                <a:lnTo>
                  <a:pt x="206418" y="41969"/>
                </a:lnTo>
                <a:lnTo>
                  <a:pt x="203591" y="40358"/>
                </a:lnTo>
                <a:lnTo>
                  <a:pt x="203591" y="34188"/>
                </a:lnTo>
                <a:close/>
                <a:moveTo>
                  <a:pt x="215202" y="34188"/>
                </a:moveTo>
                <a:lnTo>
                  <a:pt x="220522" y="43398"/>
                </a:lnTo>
                <a:lnTo>
                  <a:pt x="218060" y="41969"/>
                </a:lnTo>
                <a:lnTo>
                  <a:pt x="215202" y="40358"/>
                </a:lnTo>
                <a:lnTo>
                  <a:pt x="215202" y="34188"/>
                </a:lnTo>
                <a:close/>
                <a:moveTo>
                  <a:pt x="261678" y="34188"/>
                </a:moveTo>
                <a:lnTo>
                  <a:pt x="266997" y="43398"/>
                </a:lnTo>
                <a:lnTo>
                  <a:pt x="264535" y="41969"/>
                </a:lnTo>
                <a:lnTo>
                  <a:pt x="261678" y="40358"/>
                </a:lnTo>
                <a:lnTo>
                  <a:pt x="261678" y="34188"/>
                </a:lnTo>
                <a:close/>
                <a:moveTo>
                  <a:pt x="273046" y="34188"/>
                </a:moveTo>
                <a:lnTo>
                  <a:pt x="273046" y="40358"/>
                </a:lnTo>
                <a:lnTo>
                  <a:pt x="270188" y="41969"/>
                </a:lnTo>
                <a:lnTo>
                  <a:pt x="267726" y="43398"/>
                </a:lnTo>
                <a:lnTo>
                  <a:pt x="273046" y="34188"/>
                </a:lnTo>
                <a:close/>
                <a:moveTo>
                  <a:pt x="284657" y="34188"/>
                </a:moveTo>
                <a:lnTo>
                  <a:pt x="284657" y="40358"/>
                </a:lnTo>
                <a:lnTo>
                  <a:pt x="279337" y="43398"/>
                </a:lnTo>
                <a:lnTo>
                  <a:pt x="284657" y="34188"/>
                </a:lnTo>
                <a:close/>
                <a:moveTo>
                  <a:pt x="121979" y="34218"/>
                </a:moveTo>
                <a:lnTo>
                  <a:pt x="121979" y="40358"/>
                </a:lnTo>
                <a:lnTo>
                  <a:pt x="119122" y="41969"/>
                </a:lnTo>
                <a:lnTo>
                  <a:pt x="116660" y="43428"/>
                </a:lnTo>
                <a:lnTo>
                  <a:pt x="116660" y="43428"/>
                </a:lnTo>
                <a:lnTo>
                  <a:pt x="121979" y="34218"/>
                </a:lnTo>
                <a:close/>
                <a:moveTo>
                  <a:pt x="191676" y="34218"/>
                </a:moveTo>
                <a:lnTo>
                  <a:pt x="191676" y="40358"/>
                </a:lnTo>
                <a:lnTo>
                  <a:pt x="188849" y="41969"/>
                </a:lnTo>
                <a:lnTo>
                  <a:pt x="186357" y="43428"/>
                </a:lnTo>
                <a:lnTo>
                  <a:pt x="191676" y="34218"/>
                </a:lnTo>
                <a:close/>
                <a:moveTo>
                  <a:pt x="238182" y="34218"/>
                </a:moveTo>
                <a:lnTo>
                  <a:pt x="238182" y="40358"/>
                </a:lnTo>
                <a:lnTo>
                  <a:pt x="235355" y="41969"/>
                </a:lnTo>
                <a:lnTo>
                  <a:pt x="232862" y="43428"/>
                </a:lnTo>
                <a:lnTo>
                  <a:pt x="238182" y="34218"/>
                </a:lnTo>
                <a:close/>
                <a:moveTo>
                  <a:pt x="261404" y="34218"/>
                </a:moveTo>
                <a:lnTo>
                  <a:pt x="261404" y="40358"/>
                </a:lnTo>
                <a:lnTo>
                  <a:pt x="258547" y="41969"/>
                </a:lnTo>
                <a:lnTo>
                  <a:pt x="256085" y="43428"/>
                </a:lnTo>
                <a:lnTo>
                  <a:pt x="261404" y="34218"/>
                </a:lnTo>
                <a:close/>
                <a:moveTo>
                  <a:pt x="17418" y="34188"/>
                </a:moveTo>
                <a:lnTo>
                  <a:pt x="17418" y="40358"/>
                </a:lnTo>
                <a:lnTo>
                  <a:pt x="14560" y="41969"/>
                </a:lnTo>
                <a:lnTo>
                  <a:pt x="12098" y="43428"/>
                </a:lnTo>
                <a:lnTo>
                  <a:pt x="17418" y="34188"/>
                </a:lnTo>
                <a:close/>
                <a:moveTo>
                  <a:pt x="40610" y="34188"/>
                </a:moveTo>
                <a:lnTo>
                  <a:pt x="40610" y="40358"/>
                </a:lnTo>
                <a:lnTo>
                  <a:pt x="37783" y="41969"/>
                </a:lnTo>
                <a:lnTo>
                  <a:pt x="35290" y="43428"/>
                </a:lnTo>
                <a:lnTo>
                  <a:pt x="40610" y="34188"/>
                </a:lnTo>
                <a:close/>
                <a:moveTo>
                  <a:pt x="52251" y="34218"/>
                </a:moveTo>
                <a:lnTo>
                  <a:pt x="52251" y="40358"/>
                </a:lnTo>
                <a:lnTo>
                  <a:pt x="49394" y="41969"/>
                </a:lnTo>
                <a:lnTo>
                  <a:pt x="46932" y="43428"/>
                </a:lnTo>
                <a:lnTo>
                  <a:pt x="52251" y="34218"/>
                </a:lnTo>
                <a:close/>
                <a:moveTo>
                  <a:pt x="63862" y="34218"/>
                </a:moveTo>
                <a:lnTo>
                  <a:pt x="63862" y="40358"/>
                </a:lnTo>
                <a:lnTo>
                  <a:pt x="61005" y="41969"/>
                </a:lnTo>
                <a:lnTo>
                  <a:pt x="58543" y="43428"/>
                </a:lnTo>
                <a:lnTo>
                  <a:pt x="63862" y="34218"/>
                </a:lnTo>
                <a:close/>
                <a:moveTo>
                  <a:pt x="75504" y="34218"/>
                </a:moveTo>
                <a:lnTo>
                  <a:pt x="75504" y="40358"/>
                </a:lnTo>
                <a:lnTo>
                  <a:pt x="72647" y="41969"/>
                </a:lnTo>
                <a:lnTo>
                  <a:pt x="70185" y="43428"/>
                </a:lnTo>
                <a:lnTo>
                  <a:pt x="75504" y="34218"/>
                </a:lnTo>
                <a:close/>
                <a:moveTo>
                  <a:pt x="87115" y="34218"/>
                </a:moveTo>
                <a:lnTo>
                  <a:pt x="87115" y="40358"/>
                </a:lnTo>
                <a:lnTo>
                  <a:pt x="84288" y="41969"/>
                </a:lnTo>
                <a:lnTo>
                  <a:pt x="81796" y="43428"/>
                </a:lnTo>
                <a:lnTo>
                  <a:pt x="87115" y="34218"/>
                </a:lnTo>
                <a:close/>
                <a:moveTo>
                  <a:pt x="98757" y="34218"/>
                </a:moveTo>
                <a:lnTo>
                  <a:pt x="98757" y="40358"/>
                </a:lnTo>
                <a:lnTo>
                  <a:pt x="95899" y="41969"/>
                </a:lnTo>
                <a:lnTo>
                  <a:pt x="93437" y="43428"/>
                </a:lnTo>
                <a:lnTo>
                  <a:pt x="98757" y="34218"/>
                </a:lnTo>
                <a:close/>
                <a:moveTo>
                  <a:pt x="110337" y="34218"/>
                </a:moveTo>
                <a:lnTo>
                  <a:pt x="110337" y="40358"/>
                </a:lnTo>
                <a:lnTo>
                  <a:pt x="107480" y="41969"/>
                </a:lnTo>
                <a:lnTo>
                  <a:pt x="105018" y="43428"/>
                </a:lnTo>
                <a:lnTo>
                  <a:pt x="110337" y="34218"/>
                </a:lnTo>
                <a:close/>
                <a:moveTo>
                  <a:pt x="133590" y="34218"/>
                </a:moveTo>
                <a:lnTo>
                  <a:pt x="133590" y="40358"/>
                </a:lnTo>
                <a:lnTo>
                  <a:pt x="130733" y="41969"/>
                </a:lnTo>
                <a:lnTo>
                  <a:pt x="128271" y="43428"/>
                </a:lnTo>
                <a:lnTo>
                  <a:pt x="133590" y="34218"/>
                </a:lnTo>
                <a:close/>
                <a:moveTo>
                  <a:pt x="145232" y="34218"/>
                </a:moveTo>
                <a:lnTo>
                  <a:pt x="145232" y="40358"/>
                </a:lnTo>
                <a:lnTo>
                  <a:pt x="142374" y="41969"/>
                </a:lnTo>
                <a:lnTo>
                  <a:pt x="139912" y="43428"/>
                </a:lnTo>
                <a:lnTo>
                  <a:pt x="145232" y="34218"/>
                </a:lnTo>
                <a:close/>
                <a:moveTo>
                  <a:pt x="156843" y="34218"/>
                </a:moveTo>
                <a:lnTo>
                  <a:pt x="156843" y="40358"/>
                </a:lnTo>
                <a:lnTo>
                  <a:pt x="153986" y="41969"/>
                </a:lnTo>
                <a:lnTo>
                  <a:pt x="151523" y="43428"/>
                </a:lnTo>
                <a:lnTo>
                  <a:pt x="156843" y="34218"/>
                </a:lnTo>
                <a:close/>
                <a:moveTo>
                  <a:pt x="168484" y="34218"/>
                </a:moveTo>
                <a:lnTo>
                  <a:pt x="168484" y="40358"/>
                </a:lnTo>
                <a:lnTo>
                  <a:pt x="165627" y="41969"/>
                </a:lnTo>
                <a:lnTo>
                  <a:pt x="163165" y="43428"/>
                </a:lnTo>
                <a:lnTo>
                  <a:pt x="168484" y="34218"/>
                </a:lnTo>
                <a:close/>
                <a:moveTo>
                  <a:pt x="180065" y="34218"/>
                </a:moveTo>
                <a:lnTo>
                  <a:pt x="180065" y="40358"/>
                </a:lnTo>
                <a:lnTo>
                  <a:pt x="177208" y="41969"/>
                </a:lnTo>
                <a:lnTo>
                  <a:pt x="174746" y="43428"/>
                </a:lnTo>
                <a:lnTo>
                  <a:pt x="180065" y="34218"/>
                </a:lnTo>
                <a:close/>
                <a:moveTo>
                  <a:pt x="203318" y="34218"/>
                </a:moveTo>
                <a:lnTo>
                  <a:pt x="203318" y="40358"/>
                </a:lnTo>
                <a:lnTo>
                  <a:pt x="200461" y="41969"/>
                </a:lnTo>
                <a:lnTo>
                  <a:pt x="197999" y="43428"/>
                </a:lnTo>
                <a:lnTo>
                  <a:pt x="203318" y="34218"/>
                </a:lnTo>
                <a:close/>
                <a:moveTo>
                  <a:pt x="214929" y="34218"/>
                </a:moveTo>
                <a:lnTo>
                  <a:pt x="214929" y="40358"/>
                </a:lnTo>
                <a:lnTo>
                  <a:pt x="212072" y="41969"/>
                </a:lnTo>
                <a:lnTo>
                  <a:pt x="209610" y="43428"/>
                </a:lnTo>
                <a:lnTo>
                  <a:pt x="214929" y="34218"/>
                </a:lnTo>
                <a:close/>
                <a:moveTo>
                  <a:pt x="226570" y="34218"/>
                </a:moveTo>
                <a:lnTo>
                  <a:pt x="226570" y="40358"/>
                </a:lnTo>
                <a:lnTo>
                  <a:pt x="223713" y="41969"/>
                </a:lnTo>
                <a:lnTo>
                  <a:pt x="221251" y="43428"/>
                </a:lnTo>
                <a:lnTo>
                  <a:pt x="226570" y="34218"/>
                </a:lnTo>
                <a:close/>
                <a:moveTo>
                  <a:pt x="249793" y="34218"/>
                </a:moveTo>
                <a:lnTo>
                  <a:pt x="249793" y="40358"/>
                </a:lnTo>
                <a:lnTo>
                  <a:pt x="246936" y="41969"/>
                </a:lnTo>
                <a:lnTo>
                  <a:pt x="244474" y="43428"/>
                </a:lnTo>
                <a:lnTo>
                  <a:pt x="249793" y="34218"/>
                </a:lnTo>
                <a:close/>
                <a:moveTo>
                  <a:pt x="5898" y="40571"/>
                </a:moveTo>
                <a:lnTo>
                  <a:pt x="8755" y="42212"/>
                </a:lnTo>
                <a:lnTo>
                  <a:pt x="11217" y="43641"/>
                </a:lnTo>
                <a:lnTo>
                  <a:pt x="578" y="43641"/>
                </a:lnTo>
                <a:lnTo>
                  <a:pt x="5898" y="40571"/>
                </a:lnTo>
                <a:close/>
                <a:moveTo>
                  <a:pt x="17509" y="40571"/>
                </a:moveTo>
                <a:lnTo>
                  <a:pt x="20366" y="42212"/>
                </a:lnTo>
                <a:lnTo>
                  <a:pt x="22828" y="43641"/>
                </a:lnTo>
                <a:lnTo>
                  <a:pt x="12190" y="43641"/>
                </a:lnTo>
                <a:lnTo>
                  <a:pt x="14682" y="42212"/>
                </a:lnTo>
                <a:lnTo>
                  <a:pt x="17509" y="40571"/>
                </a:lnTo>
                <a:close/>
                <a:moveTo>
                  <a:pt x="29150" y="40571"/>
                </a:moveTo>
                <a:lnTo>
                  <a:pt x="32008" y="42212"/>
                </a:lnTo>
                <a:lnTo>
                  <a:pt x="34470" y="43641"/>
                </a:lnTo>
                <a:lnTo>
                  <a:pt x="23831" y="43641"/>
                </a:lnTo>
                <a:lnTo>
                  <a:pt x="26293" y="42212"/>
                </a:lnTo>
                <a:lnTo>
                  <a:pt x="29150" y="40571"/>
                </a:lnTo>
                <a:close/>
                <a:moveTo>
                  <a:pt x="40762" y="40571"/>
                </a:moveTo>
                <a:lnTo>
                  <a:pt x="43619" y="42212"/>
                </a:lnTo>
                <a:lnTo>
                  <a:pt x="46081" y="43641"/>
                </a:lnTo>
                <a:lnTo>
                  <a:pt x="35442" y="43641"/>
                </a:lnTo>
                <a:lnTo>
                  <a:pt x="37935" y="42212"/>
                </a:lnTo>
                <a:lnTo>
                  <a:pt x="40762" y="40571"/>
                </a:lnTo>
                <a:close/>
                <a:moveTo>
                  <a:pt x="52403" y="40571"/>
                </a:moveTo>
                <a:lnTo>
                  <a:pt x="55260" y="42212"/>
                </a:lnTo>
                <a:lnTo>
                  <a:pt x="57722" y="43641"/>
                </a:lnTo>
                <a:lnTo>
                  <a:pt x="47084" y="43641"/>
                </a:lnTo>
                <a:lnTo>
                  <a:pt x="49546" y="42212"/>
                </a:lnTo>
                <a:lnTo>
                  <a:pt x="52403" y="40571"/>
                </a:lnTo>
                <a:close/>
                <a:moveTo>
                  <a:pt x="64014" y="40571"/>
                </a:moveTo>
                <a:lnTo>
                  <a:pt x="66871" y="42212"/>
                </a:lnTo>
                <a:lnTo>
                  <a:pt x="69334" y="43641"/>
                </a:lnTo>
                <a:lnTo>
                  <a:pt x="58695" y="43641"/>
                </a:lnTo>
                <a:lnTo>
                  <a:pt x="61187" y="42212"/>
                </a:lnTo>
                <a:lnTo>
                  <a:pt x="64014" y="40571"/>
                </a:lnTo>
                <a:close/>
                <a:moveTo>
                  <a:pt x="75625" y="40571"/>
                </a:moveTo>
                <a:lnTo>
                  <a:pt x="78452" y="42212"/>
                </a:lnTo>
                <a:lnTo>
                  <a:pt x="80945" y="43641"/>
                </a:lnTo>
                <a:lnTo>
                  <a:pt x="70306" y="43641"/>
                </a:lnTo>
                <a:lnTo>
                  <a:pt x="72768" y="42212"/>
                </a:lnTo>
                <a:lnTo>
                  <a:pt x="75625" y="40571"/>
                </a:lnTo>
                <a:close/>
                <a:moveTo>
                  <a:pt x="87237" y="40571"/>
                </a:moveTo>
                <a:lnTo>
                  <a:pt x="90094" y="42212"/>
                </a:lnTo>
                <a:lnTo>
                  <a:pt x="92556" y="43641"/>
                </a:lnTo>
                <a:lnTo>
                  <a:pt x="81917" y="43641"/>
                </a:lnTo>
                <a:lnTo>
                  <a:pt x="84379" y="42212"/>
                </a:lnTo>
                <a:lnTo>
                  <a:pt x="87237" y="40571"/>
                </a:lnTo>
                <a:close/>
                <a:moveTo>
                  <a:pt x="98878" y="40571"/>
                </a:moveTo>
                <a:lnTo>
                  <a:pt x="101705" y="42212"/>
                </a:lnTo>
                <a:lnTo>
                  <a:pt x="104197" y="43641"/>
                </a:lnTo>
                <a:lnTo>
                  <a:pt x="93559" y="43641"/>
                </a:lnTo>
                <a:lnTo>
                  <a:pt x="96021" y="42212"/>
                </a:lnTo>
                <a:lnTo>
                  <a:pt x="98878" y="40571"/>
                </a:lnTo>
                <a:close/>
                <a:moveTo>
                  <a:pt x="110489" y="40571"/>
                </a:moveTo>
                <a:lnTo>
                  <a:pt x="113346" y="42212"/>
                </a:lnTo>
                <a:lnTo>
                  <a:pt x="115809" y="43641"/>
                </a:lnTo>
                <a:lnTo>
                  <a:pt x="105170" y="43641"/>
                </a:lnTo>
                <a:lnTo>
                  <a:pt x="107632" y="42212"/>
                </a:lnTo>
                <a:lnTo>
                  <a:pt x="110489" y="40571"/>
                </a:lnTo>
                <a:close/>
                <a:moveTo>
                  <a:pt x="122131" y="40571"/>
                </a:moveTo>
                <a:lnTo>
                  <a:pt x="124958" y="42212"/>
                </a:lnTo>
                <a:lnTo>
                  <a:pt x="127450" y="43641"/>
                </a:lnTo>
                <a:lnTo>
                  <a:pt x="116812" y="43641"/>
                </a:lnTo>
                <a:lnTo>
                  <a:pt x="119274" y="42212"/>
                </a:lnTo>
                <a:lnTo>
                  <a:pt x="122131" y="40571"/>
                </a:lnTo>
                <a:close/>
                <a:moveTo>
                  <a:pt x="133742" y="40571"/>
                </a:moveTo>
                <a:lnTo>
                  <a:pt x="136599" y="42212"/>
                </a:lnTo>
                <a:lnTo>
                  <a:pt x="139061" y="43641"/>
                </a:lnTo>
                <a:lnTo>
                  <a:pt x="128423" y="43641"/>
                </a:lnTo>
                <a:lnTo>
                  <a:pt x="130885" y="42212"/>
                </a:lnTo>
                <a:lnTo>
                  <a:pt x="133742" y="40571"/>
                </a:lnTo>
                <a:close/>
                <a:moveTo>
                  <a:pt x="145323" y="40571"/>
                </a:moveTo>
                <a:lnTo>
                  <a:pt x="148180" y="42212"/>
                </a:lnTo>
                <a:lnTo>
                  <a:pt x="150642" y="43641"/>
                </a:lnTo>
                <a:lnTo>
                  <a:pt x="140004" y="43641"/>
                </a:lnTo>
                <a:lnTo>
                  <a:pt x="142496" y="42212"/>
                </a:lnTo>
                <a:lnTo>
                  <a:pt x="145323" y="40571"/>
                </a:lnTo>
                <a:close/>
                <a:moveTo>
                  <a:pt x="156964" y="40571"/>
                </a:moveTo>
                <a:lnTo>
                  <a:pt x="159822" y="42212"/>
                </a:lnTo>
                <a:lnTo>
                  <a:pt x="162284" y="43641"/>
                </a:lnTo>
                <a:lnTo>
                  <a:pt x="151645" y="43641"/>
                </a:lnTo>
                <a:lnTo>
                  <a:pt x="154107" y="42212"/>
                </a:lnTo>
                <a:lnTo>
                  <a:pt x="156964" y="40571"/>
                </a:lnTo>
                <a:close/>
                <a:moveTo>
                  <a:pt x="168575" y="40571"/>
                </a:moveTo>
                <a:lnTo>
                  <a:pt x="171433" y="42212"/>
                </a:lnTo>
                <a:lnTo>
                  <a:pt x="173895" y="43641"/>
                </a:lnTo>
                <a:lnTo>
                  <a:pt x="163256" y="43641"/>
                </a:lnTo>
                <a:lnTo>
                  <a:pt x="165749" y="42212"/>
                </a:lnTo>
                <a:lnTo>
                  <a:pt x="168575" y="40571"/>
                </a:lnTo>
                <a:close/>
                <a:moveTo>
                  <a:pt x="180217" y="40571"/>
                </a:moveTo>
                <a:lnTo>
                  <a:pt x="183074" y="42212"/>
                </a:lnTo>
                <a:lnTo>
                  <a:pt x="185536" y="43641"/>
                </a:lnTo>
                <a:lnTo>
                  <a:pt x="174898" y="43641"/>
                </a:lnTo>
                <a:lnTo>
                  <a:pt x="177360" y="42212"/>
                </a:lnTo>
                <a:lnTo>
                  <a:pt x="180217" y="40571"/>
                </a:lnTo>
                <a:close/>
                <a:moveTo>
                  <a:pt x="191828" y="40571"/>
                </a:moveTo>
                <a:lnTo>
                  <a:pt x="194685" y="42212"/>
                </a:lnTo>
                <a:lnTo>
                  <a:pt x="197147" y="43641"/>
                </a:lnTo>
                <a:lnTo>
                  <a:pt x="186509" y="43641"/>
                </a:lnTo>
                <a:lnTo>
                  <a:pt x="189001" y="42212"/>
                </a:lnTo>
                <a:lnTo>
                  <a:pt x="191828" y="40571"/>
                </a:lnTo>
                <a:close/>
                <a:moveTo>
                  <a:pt x="203470" y="40571"/>
                </a:moveTo>
                <a:lnTo>
                  <a:pt x="206327" y="42212"/>
                </a:lnTo>
                <a:lnTo>
                  <a:pt x="208789" y="43641"/>
                </a:lnTo>
                <a:lnTo>
                  <a:pt x="198151" y="43641"/>
                </a:lnTo>
                <a:lnTo>
                  <a:pt x="200613" y="42212"/>
                </a:lnTo>
                <a:lnTo>
                  <a:pt x="203470" y="40571"/>
                </a:lnTo>
                <a:close/>
                <a:moveTo>
                  <a:pt x="215051" y="40571"/>
                </a:moveTo>
                <a:lnTo>
                  <a:pt x="217908" y="42212"/>
                </a:lnTo>
                <a:lnTo>
                  <a:pt x="220370" y="43641"/>
                </a:lnTo>
                <a:lnTo>
                  <a:pt x="209731" y="43641"/>
                </a:lnTo>
                <a:lnTo>
                  <a:pt x="212193" y="42212"/>
                </a:lnTo>
                <a:lnTo>
                  <a:pt x="215051" y="40571"/>
                </a:lnTo>
                <a:close/>
                <a:moveTo>
                  <a:pt x="226692" y="40571"/>
                </a:moveTo>
                <a:lnTo>
                  <a:pt x="229519" y="42212"/>
                </a:lnTo>
                <a:lnTo>
                  <a:pt x="232011" y="43641"/>
                </a:lnTo>
                <a:lnTo>
                  <a:pt x="221373" y="43641"/>
                </a:lnTo>
                <a:lnTo>
                  <a:pt x="223835" y="42212"/>
                </a:lnTo>
                <a:lnTo>
                  <a:pt x="226692" y="40571"/>
                </a:lnTo>
                <a:close/>
                <a:moveTo>
                  <a:pt x="238303" y="40571"/>
                </a:moveTo>
                <a:lnTo>
                  <a:pt x="241160" y="42212"/>
                </a:lnTo>
                <a:lnTo>
                  <a:pt x="243622" y="43641"/>
                </a:lnTo>
                <a:lnTo>
                  <a:pt x="232984" y="43641"/>
                </a:lnTo>
                <a:lnTo>
                  <a:pt x="235446" y="42212"/>
                </a:lnTo>
                <a:lnTo>
                  <a:pt x="238303" y="40571"/>
                </a:lnTo>
                <a:close/>
                <a:moveTo>
                  <a:pt x="249945" y="40571"/>
                </a:moveTo>
                <a:lnTo>
                  <a:pt x="252772" y="42212"/>
                </a:lnTo>
                <a:lnTo>
                  <a:pt x="255264" y="43641"/>
                </a:lnTo>
                <a:lnTo>
                  <a:pt x="244626" y="43641"/>
                </a:lnTo>
                <a:lnTo>
                  <a:pt x="247088" y="42212"/>
                </a:lnTo>
                <a:lnTo>
                  <a:pt x="249945" y="40571"/>
                </a:lnTo>
                <a:close/>
                <a:moveTo>
                  <a:pt x="261556" y="40571"/>
                </a:moveTo>
                <a:lnTo>
                  <a:pt x="264413" y="42212"/>
                </a:lnTo>
                <a:lnTo>
                  <a:pt x="266875" y="43641"/>
                </a:lnTo>
                <a:lnTo>
                  <a:pt x="256237" y="43641"/>
                </a:lnTo>
                <a:lnTo>
                  <a:pt x="258699" y="42212"/>
                </a:lnTo>
                <a:lnTo>
                  <a:pt x="261556" y="40571"/>
                </a:lnTo>
                <a:close/>
                <a:moveTo>
                  <a:pt x="273198" y="40571"/>
                </a:moveTo>
                <a:lnTo>
                  <a:pt x="276024" y="42212"/>
                </a:lnTo>
                <a:lnTo>
                  <a:pt x="278517" y="43641"/>
                </a:lnTo>
                <a:lnTo>
                  <a:pt x="267878" y="43641"/>
                </a:lnTo>
                <a:lnTo>
                  <a:pt x="270340" y="42212"/>
                </a:lnTo>
                <a:lnTo>
                  <a:pt x="273198" y="40571"/>
                </a:lnTo>
                <a:close/>
                <a:moveTo>
                  <a:pt x="11217" y="43884"/>
                </a:moveTo>
                <a:lnTo>
                  <a:pt x="5898" y="46954"/>
                </a:lnTo>
                <a:lnTo>
                  <a:pt x="578" y="43884"/>
                </a:lnTo>
                <a:close/>
                <a:moveTo>
                  <a:pt x="22828" y="43884"/>
                </a:moveTo>
                <a:lnTo>
                  <a:pt x="17509" y="46954"/>
                </a:lnTo>
                <a:lnTo>
                  <a:pt x="12190" y="43884"/>
                </a:lnTo>
                <a:close/>
                <a:moveTo>
                  <a:pt x="34470" y="43884"/>
                </a:moveTo>
                <a:lnTo>
                  <a:pt x="29150" y="46954"/>
                </a:lnTo>
                <a:lnTo>
                  <a:pt x="23831" y="43884"/>
                </a:lnTo>
                <a:close/>
                <a:moveTo>
                  <a:pt x="46081" y="43884"/>
                </a:moveTo>
                <a:lnTo>
                  <a:pt x="40762" y="46954"/>
                </a:lnTo>
                <a:lnTo>
                  <a:pt x="35442" y="43884"/>
                </a:lnTo>
                <a:close/>
                <a:moveTo>
                  <a:pt x="57722" y="43884"/>
                </a:moveTo>
                <a:lnTo>
                  <a:pt x="52403" y="46954"/>
                </a:lnTo>
                <a:lnTo>
                  <a:pt x="47084" y="43884"/>
                </a:lnTo>
                <a:close/>
                <a:moveTo>
                  <a:pt x="69334" y="43884"/>
                </a:moveTo>
                <a:lnTo>
                  <a:pt x="64014" y="46954"/>
                </a:lnTo>
                <a:lnTo>
                  <a:pt x="58695" y="43884"/>
                </a:lnTo>
                <a:close/>
                <a:moveTo>
                  <a:pt x="80945" y="43884"/>
                </a:moveTo>
                <a:lnTo>
                  <a:pt x="75625" y="46954"/>
                </a:lnTo>
                <a:lnTo>
                  <a:pt x="70306" y="43884"/>
                </a:lnTo>
                <a:close/>
                <a:moveTo>
                  <a:pt x="92556" y="43884"/>
                </a:moveTo>
                <a:lnTo>
                  <a:pt x="87237" y="46954"/>
                </a:lnTo>
                <a:lnTo>
                  <a:pt x="81917" y="43884"/>
                </a:lnTo>
                <a:close/>
                <a:moveTo>
                  <a:pt x="104197" y="43884"/>
                </a:moveTo>
                <a:lnTo>
                  <a:pt x="98878" y="46954"/>
                </a:lnTo>
                <a:lnTo>
                  <a:pt x="93559" y="43884"/>
                </a:lnTo>
                <a:close/>
                <a:moveTo>
                  <a:pt x="115809" y="43884"/>
                </a:moveTo>
                <a:lnTo>
                  <a:pt x="110489" y="46954"/>
                </a:lnTo>
                <a:lnTo>
                  <a:pt x="105170" y="43884"/>
                </a:lnTo>
                <a:close/>
                <a:moveTo>
                  <a:pt x="127450" y="43884"/>
                </a:moveTo>
                <a:lnTo>
                  <a:pt x="122131" y="46954"/>
                </a:lnTo>
                <a:lnTo>
                  <a:pt x="116812" y="43884"/>
                </a:lnTo>
                <a:close/>
                <a:moveTo>
                  <a:pt x="139061" y="43884"/>
                </a:moveTo>
                <a:lnTo>
                  <a:pt x="133742" y="46954"/>
                </a:lnTo>
                <a:lnTo>
                  <a:pt x="128423" y="43884"/>
                </a:lnTo>
                <a:close/>
                <a:moveTo>
                  <a:pt x="150642" y="43884"/>
                </a:moveTo>
                <a:lnTo>
                  <a:pt x="145323" y="46954"/>
                </a:lnTo>
                <a:lnTo>
                  <a:pt x="140004" y="43884"/>
                </a:lnTo>
                <a:close/>
                <a:moveTo>
                  <a:pt x="162284" y="43884"/>
                </a:moveTo>
                <a:lnTo>
                  <a:pt x="156964" y="46954"/>
                </a:lnTo>
                <a:lnTo>
                  <a:pt x="151645" y="43884"/>
                </a:lnTo>
                <a:close/>
                <a:moveTo>
                  <a:pt x="173895" y="43884"/>
                </a:moveTo>
                <a:lnTo>
                  <a:pt x="168575" y="46954"/>
                </a:lnTo>
                <a:lnTo>
                  <a:pt x="163256" y="43884"/>
                </a:lnTo>
                <a:close/>
                <a:moveTo>
                  <a:pt x="185536" y="43884"/>
                </a:moveTo>
                <a:lnTo>
                  <a:pt x="180217" y="46954"/>
                </a:lnTo>
                <a:lnTo>
                  <a:pt x="174898" y="43884"/>
                </a:lnTo>
                <a:close/>
                <a:moveTo>
                  <a:pt x="197147" y="43884"/>
                </a:moveTo>
                <a:lnTo>
                  <a:pt x="191828" y="46954"/>
                </a:lnTo>
                <a:lnTo>
                  <a:pt x="186509" y="43884"/>
                </a:lnTo>
                <a:close/>
                <a:moveTo>
                  <a:pt x="208789" y="43884"/>
                </a:moveTo>
                <a:lnTo>
                  <a:pt x="203470" y="46954"/>
                </a:lnTo>
                <a:lnTo>
                  <a:pt x="198151" y="43884"/>
                </a:lnTo>
                <a:close/>
                <a:moveTo>
                  <a:pt x="220370" y="43884"/>
                </a:moveTo>
                <a:lnTo>
                  <a:pt x="215051" y="46954"/>
                </a:lnTo>
                <a:lnTo>
                  <a:pt x="209731" y="43884"/>
                </a:lnTo>
                <a:close/>
                <a:moveTo>
                  <a:pt x="232011" y="43884"/>
                </a:moveTo>
                <a:lnTo>
                  <a:pt x="226692" y="46954"/>
                </a:lnTo>
                <a:lnTo>
                  <a:pt x="221373" y="43884"/>
                </a:lnTo>
                <a:close/>
                <a:moveTo>
                  <a:pt x="243622" y="43884"/>
                </a:moveTo>
                <a:lnTo>
                  <a:pt x="238303" y="46954"/>
                </a:lnTo>
                <a:lnTo>
                  <a:pt x="232984" y="43884"/>
                </a:lnTo>
                <a:close/>
                <a:moveTo>
                  <a:pt x="255264" y="43884"/>
                </a:moveTo>
                <a:lnTo>
                  <a:pt x="249945" y="46954"/>
                </a:lnTo>
                <a:lnTo>
                  <a:pt x="244626" y="43884"/>
                </a:lnTo>
                <a:close/>
                <a:moveTo>
                  <a:pt x="266875" y="43884"/>
                </a:moveTo>
                <a:lnTo>
                  <a:pt x="261556" y="46954"/>
                </a:lnTo>
                <a:lnTo>
                  <a:pt x="256237" y="43884"/>
                </a:lnTo>
                <a:close/>
                <a:moveTo>
                  <a:pt x="278517" y="43884"/>
                </a:moveTo>
                <a:lnTo>
                  <a:pt x="273198" y="46954"/>
                </a:lnTo>
                <a:lnTo>
                  <a:pt x="267878" y="43884"/>
                </a:lnTo>
                <a:close/>
                <a:moveTo>
                  <a:pt x="46202" y="44097"/>
                </a:moveTo>
                <a:lnTo>
                  <a:pt x="40883" y="53307"/>
                </a:lnTo>
                <a:lnTo>
                  <a:pt x="40883" y="47167"/>
                </a:lnTo>
                <a:lnTo>
                  <a:pt x="46202" y="44097"/>
                </a:lnTo>
                <a:close/>
                <a:moveTo>
                  <a:pt x="243774" y="44097"/>
                </a:moveTo>
                <a:lnTo>
                  <a:pt x="238455" y="53307"/>
                </a:lnTo>
                <a:lnTo>
                  <a:pt x="238455" y="47167"/>
                </a:lnTo>
                <a:lnTo>
                  <a:pt x="243774" y="44097"/>
                </a:lnTo>
                <a:close/>
                <a:moveTo>
                  <a:pt x="255355" y="44097"/>
                </a:moveTo>
                <a:lnTo>
                  <a:pt x="250036" y="53307"/>
                </a:lnTo>
                <a:lnTo>
                  <a:pt x="250036" y="47167"/>
                </a:lnTo>
                <a:lnTo>
                  <a:pt x="255355" y="44097"/>
                </a:lnTo>
                <a:close/>
                <a:moveTo>
                  <a:pt x="266997" y="44097"/>
                </a:moveTo>
                <a:lnTo>
                  <a:pt x="261678" y="53307"/>
                </a:lnTo>
                <a:lnTo>
                  <a:pt x="261678" y="47167"/>
                </a:lnTo>
                <a:lnTo>
                  <a:pt x="266997" y="44097"/>
                </a:lnTo>
                <a:close/>
                <a:moveTo>
                  <a:pt x="278608" y="44097"/>
                </a:moveTo>
                <a:lnTo>
                  <a:pt x="273289" y="53307"/>
                </a:lnTo>
                <a:lnTo>
                  <a:pt x="273289" y="47167"/>
                </a:lnTo>
                <a:lnTo>
                  <a:pt x="278608" y="44097"/>
                </a:lnTo>
                <a:close/>
                <a:moveTo>
                  <a:pt x="457" y="44158"/>
                </a:moveTo>
                <a:lnTo>
                  <a:pt x="5776" y="47167"/>
                </a:lnTo>
                <a:lnTo>
                  <a:pt x="5776" y="53337"/>
                </a:lnTo>
                <a:lnTo>
                  <a:pt x="457" y="44158"/>
                </a:lnTo>
                <a:close/>
                <a:moveTo>
                  <a:pt x="11369" y="44097"/>
                </a:moveTo>
                <a:lnTo>
                  <a:pt x="6050" y="53337"/>
                </a:lnTo>
                <a:lnTo>
                  <a:pt x="6050" y="47167"/>
                </a:lnTo>
                <a:lnTo>
                  <a:pt x="11369" y="44097"/>
                </a:lnTo>
                <a:close/>
                <a:moveTo>
                  <a:pt x="12098" y="44158"/>
                </a:moveTo>
                <a:lnTo>
                  <a:pt x="17418" y="47167"/>
                </a:lnTo>
                <a:lnTo>
                  <a:pt x="17418" y="53337"/>
                </a:lnTo>
                <a:lnTo>
                  <a:pt x="12098" y="44158"/>
                </a:lnTo>
                <a:close/>
                <a:moveTo>
                  <a:pt x="22980" y="44097"/>
                </a:moveTo>
                <a:lnTo>
                  <a:pt x="17661" y="53337"/>
                </a:lnTo>
                <a:lnTo>
                  <a:pt x="17661" y="47167"/>
                </a:lnTo>
                <a:lnTo>
                  <a:pt x="22980" y="44097"/>
                </a:lnTo>
                <a:close/>
                <a:moveTo>
                  <a:pt x="23710" y="44097"/>
                </a:moveTo>
                <a:lnTo>
                  <a:pt x="29029" y="47167"/>
                </a:lnTo>
                <a:lnTo>
                  <a:pt x="29029" y="53337"/>
                </a:lnTo>
                <a:lnTo>
                  <a:pt x="23710" y="44097"/>
                </a:lnTo>
                <a:close/>
                <a:moveTo>
                  <a:pt x="34622" y="44097"/>
                </a:moveTo>
                <a:lnTo>
                  <a:pt x="29302" y="53337"/>
                </a:lnTo>
                <a:lnTo>
                  <a:pt x="29302" y="47167"/>
                </a:lnTo>
                <a:lnTo>
                  <a:pt x="34622" y="44097"/>
                </a:lnTo>
                <a:close/>
                <a:moveTo>
                  <a:pt x="35290" y="44158"/>
                </a:moveTo>
                <a:lnTo>
                  <a:pt x="40610" y="47167"/>
                </a:lnTo>
                <a:lnTo>
                  <a:pt x="40610" y="53337"/>
                </a:lnTo>
                <a:lnTo>
                  <a:pt x="35290" y="44158"/>
                </a:lnTo>
                <a:close/>
                <a:moveTo>
                  <a:pt x="46932" y="44158"/>
                </a:moveTo>
                <a:lnTo>
                  <a:pt x="52251" y="47228"/>
                </a:lnTo>
                <a:lnTo>
                  <a:pt x="52251" y="53337"/>
                </a:lnTo>
                <a:lnTo>
                  <a:pt x="46932" y="44158"/>
                </a:lnTo>
                <a:close/>
                <a:moveTo>
                  <a:pt x="57844" y="44097"/>
                </a:moveTo>
                <a:lnTo>
                  <a:pt x="52525" y="53337"/>
                </a:lnTo>
                <a:lnTo>
                  <a:pt x="52525" y="47167"/>
                </a:lnTo>
                <a:lnTo>
                  <a:pt x="57844" y="44097"/>
                </a:lnTo>
                <a:close/>
                <a:moveTo>
                  <a:pt x="58543" y="44158"/>
                </a:moveTo>
                <a:lnTo>
                  <a:pt x="63862" y="47228"/>
                </a:lnTo>
                <a:lnTo>
                  <a:pt x="63862" y="53337"/>
                </a:lnTo>
                <a:lnTo>
                  <a:pt x="58543" y="44158"/>
                </a:lnTo>
                <a:close/>
                <a:moveTo>
                  <a:pt x="69455" y="44097"/>
                </a:moveTo>
                <a:lnTo>
                  <a:pt x="64136" y="53337"/>
                </a:lnTo>
                <a:lnTo>
                  <a:pt x="64136" y="47167"/>
                </a:lnTo>
                <a:lnTo>
                  <a:pt x="69455" y="44097"/>
                </a:lnTo>
                <a:close/>
                <a:moveTo>
                  <a:pt x="70185" y="44158"/>
                </a:moveTo>
                <a:lnTo>
                  <a:pt x="75504" y="47228"/>
                </a:lnTo>
                <a:lnTo>
                  <a:pt x="75504" y="53337"/>
                </a:lnTo>
                <a:lnTo>
                  <a:pt x="70185" y="44158"/>
                </a:lnTo>
                <a:close/>
                <a:moveTo>
                  <a:pt x="81097" y="44097"/>
                </a:moveTo>
                <a:lnTo>
                  <a:pt x="75777" y="53337"/>
                </a:lnTo>
                <a:lnTo>
                  <a:pt x="75777" y="47167"/>
                </a:lnTo>
                <a:lnTo>
                  <a:pt x="81097" y="44097"/>
                </a:lnTo>
                <a:close/>
                <a:moveTo>
                  <a:pt x="81796" y="44158"/>
                </a:moveTo>
                <a:lnTo>
                  <a:pt x="87115" y="47228"/>
                </a:lnTo>
                <a:lnTo>
                  <a:pt x="87115" y="53337"/>
                </a:lnTo>
                <a:lnTo>
                  <a:pt x="81796" y="44158"/>
                </a:lnTo>
                <a:close/>
                <a:moveTo>
                  <a:pt x="92708" y="44097"/>
                </a:moveTo>
                <a:lnTo>
                  <a:pt x="87389" y="53337"/>
                </a:lnTo>
                <a:lnTo>
                  <a:pt x="87389" y="47167"/>
                </a:lnTo>
                <a:lnTo>
                  <a:pt x="92708" y="44097"/>
                </a:lnTo>
                <a:close/>
                <a:moveTo>
                  <a:pt x="93437" y="44158"/>
                </a:moveTo>
                <a:lnTo>
                  <a:pt x="98757" y="47228"/>
                </a:lnTo>
                <a:lnTo>
                  <a:pt x="98757" y="53337"/>
                </a:lnTo>
                <a:lnTo>
                  <a:pt x="93437" y="44158"/>
                </a:lnTo>
                <a:close/>
                <a:moveTo>
                  <a:pt x="104349" y="44097"/>
                </a:moveTo>
                <a:lnTo>
                  <a:pt x="99030" y="53337"/>
                </a:lnTo>
                <a:lnTo>
                  <a:pt x="99030" y="47167"/>
                </a:lnTo>
                <a:lnTo>
                  <a:pt x="104349" y="44097"/>
                </a:lnTo>
                <a:close/>
                <a:moveTo>
                  <a:pt x="105018" y="44158"/>
                </a:moveTo>
                <a:lnTo>
                  <a:pt x="110337" y="47228"/>
                </a:lnTo>
                <a:lnTo>
                  <a:pt x="110337" y="53337"/>
                </a:lnTo>
                <a:lnTo>
                  <a:pt x="105018" y="44158"/>
                </a:lnTo>
                <a:close/>
                <a:moveTo>
                  <a:pt x="115930" y="44097"/>
                </a:moveTo>
                <a:lnTo>
                  <a:pt x="110611" y="53337"/>
                </a:lnTo>
                <a:lnTo>
                  <a:pt x="110611" y="47167"/>
                </a:lnTo>
                <a:lnTo>
                  <a:pt x="115930" y="44097"/>
                </a:lnTo>
                <a:close/>
                <a:moveTo>
                  <a:pt x="116660" y="44158"/>
                </a:moveTo>
                <a:lnTo>
                  <a:pt x="121979" y="47228"/>
                </a:lnTo>
                <a:lnTo>
                  <a:pt x="121979" y="53337"/>
                </a:lnTo>
                <a:lnTo>
                  <a:pt x="116660" y="44158"/>
                </a:lnTo>
                <a:close/>
                <a:moveTo>
                  <a:pt x="127541" y="44097"/>
                </a:moveTo>
                <a:lnTo>
                  <a:pt x="122222" y="53337"/>
                </a:lnTo>
                <a:lnTo>
                  <a:pt x="122222" y="47167"/>
                </a:lnTo>
                <a:lnTo>
                  <a:pt x="127541" y="44097"/>
                </a:lnTo>
                <a:close/>
                <a:moveTo>
                  <a:pt x="128271" y="44158"/>
                </a:moveTo>
                <a:lnTo>
                  <a:pt x="133590" y="47228"/>
                </a:lnTo>
                <a:lnTo>
                  <a:pt x="133590" y="53337"/>
                </a:lnTo>
                <a:lnTo>
                  <a:pt x="128271" y="44158"/>
                </a:lnTo>
                <a:close/>
                <a:moveTo>
                  <a:pt x="139183" y="44097"/>
                </a:moveTo>
                <a:lnTo>
                  <a:pt x="133864" y="53337"/>
                </a:lnTo>
                <a:lnTo>
                  <a:pt x="133864" y="47167"/>
                </a:lnTo>
                <a:lnTo>
                  <a:pt x="139183" y="44097"/>
                </a:lnTo>
                <a:close/>
                <a:moveTo>
                  <a:pt x="139912" y="44158"/>
                </a:moveTo>
                <a:lnTo>
                  <a:pt x="145232" y="47228"/>
                </a:lnTo>
                <a:lnTo>
                  <a:pt x="145232" y="53337"/>
                </a:lnTo>
                <a:lnTo>
                  <a:pt x="139912" y="44158"/>
                </a:lnTo>
                <a:close/>
                <a:moveTo>
                  <a:pt x="150794" y="44097"/>
                </a:moveTo>
                <a:lnTo>
                  <a:pt x="145475" y="53337"/>
                </a:lnTo>
                <a:lnTo>
                  <a:pt x="145475" y="47167"/>
                </a:lnTo>
                <a:lnTo>
                  <a:pt x="150794" y="44097"/>
                </a:lnTo>
                <a:close/>
                <a:moveTo>
                  <a:pt x="151523" y="44158"/>
                </a:moveTo>
                <a:lnTo>
                  <a:pt x="156843" y="47228"/>
                </a:lnTo>
                <a:lnTo>
                  <a:pt x="156843" y="53337"/>
                </a:lnTo>
                <a:lnTo>
                  <a:pt x="151523" y="44158"/>
                </a:lnTo>
                <a:close/>
                <a:moveTo>
                  <a:pt x="162436" y="44097"/>
                </a:moveTo>
                <a:lnTo>
                  <a:pt x="157116" y="53337"/>
                </a:lnTo>
                <a:lnTo>
                  <a:pt x="157116" y="47167"/>
                </a:lnTo>
                <a:lnTo>
                  <a:pt x="162436" y="44097"/>
                </a:lnTo>
                <a:close/>
                <a:moveTo>
                  <a:pt x="163165" y="44158"/>
                </a:moveTo>
                <a:lnTo>
                  <a:pt x="168484" y="47228"/>
                </a:lnTo>
                <a:lnTo>
                  <a:pt x="168484" y="53337"/>
                </a:lnTo>
                <a:lnTo>
                  <a:pt x="163165" y="44158"/>
                </a:lnTo>
                <a:close/>
                <a:moveTo>
                  <a:pt x="174047" y="44097"/>
                </a:moveTo>
                <a:lnTo>
                  <a:pt x="168727" y="53337"/>
                </a:lnTo>
                <a:lnTo>
                  <a:pt x="168727" y="47167"/>
                </a:lnTo>
                <a:lnTo>
                  <a:pt x="174047" y="44097"/>
                </a:lnTo>
                <a:close/>
                <a:moveTo>
                  <a:pt x="174746" y="44158"/>
                </a:moveTo>
                <a:lnTo>
                  <a:pt x="180065" y="47228"/>
                </a:lnTo>
                <a:lnTo>
                  <a:pt x="180065" y="53337"/>
                </a:lnTo>
                <a:lnTo>
                  <a:pt x="174746" y="44158"/>
                </a:lnTo>
                <a:close/>
                <a:moveTo>
                  <a:pt x="185658" y="44097"/>
                </a:moveTo>
                <a:lnTo>
                  <a:pt x="180339" y="53337"/>
                </a:lnTo>
                <a:lnTo>
                  <a:pt x="180339" y="47167"/>
                </a:lnTo>
                <a:lnTo>
                  <a:pt x="185658" y="44097"/>
                </a:lnTo>
                <a:close/>
                <a:moveTo>
                  <a:pt x="186357" y="44158"/>
                </a:moveTo>
                <a:lnTo>
                  <a:pt x="191676" y="47228"/>
                </a:lnTo>
                <a:lnTo>
                  <a:pt x="191676" y="53337"/>
                </a:lnTo>
                <a:lnTo>
                  <a:pt x="186357" y="44158"/>
                </a:lnTo>
                <a:close/>
                <a:moveTo>
                  <a:pt x="197269" y="44097"/>
                </a:moveTo>
                <a:lnTo>
                  <a:pt x="191950" y="53337"/>
                </a:lnTo>
                <a:lnTo>
                  <a:pt x="191950" y="47167"/>
                </a:lnTo>
                <a:lnTo>
                  <a:pt x="197269" y="44097"/>
                </a:lnTo>
                <a:close/>
                <a:moveTo>
                  <a:pt x="197999" y="44158"/>
                </a:moveTo>
                <a:lnTo>
                  <a:pt x="203318" y="47228"/>
                </a:lnTo>
                <a:lnTo>
                  <a:pt x="203318" y="53337"/>
                </a:lnTo>
                <a:lnTo>
                  <a:pt x="197999" y="44158"/>
                </a:lnTo>
                <a:close/>
                <a:moveTo>
                  <a:pt x="208911" y="44097"/>
                </a:moveTo>
                <a:lnTo>
                  <a:pt x="203591" y="53337"/>
                </a:lnTo>
                <a:lnTo>
                  <a:pt x="203591" y="47167"/>
                </a:lnTo>
                <a:lnTo>
                  <a:pt x="208911" y="44097"/>
                </a:lnTo>
                <a:close/>
                <a:moveTo>
                  <a:pt x="209610" y="44158"/>
                </a:moveTo>
                <a:lnTo>
                  <a:pt x="214929" y="47228"/>
                </a:lnTo>
                <a:lnTo>
                  <a:pt x="214929" y="53337"/>
                </a:lnTo>
                <a:lnTo>
                  <a:pt x="209610" y="44158"/>
                </a:lnTo>
                <a:close/>
                <a:moveTo>
                  <a:pt x="220522" y="44097"/>
                </a:moveTo>
                <a:lnTo>
                  <a:pt x="215202" y="53337"/>
                </a:lnTo>
                <a:lnTo>
                  <a:pt x="215202" y="47167"/>
                </a:lnTo>
                <a:lnTo>
                  <a:pt x="220522" y="44097"/>
                </a:lnTo>
                <a:close/>
                <a:moveTo>
                  <a:pt x="221251" y="44158"/>
                </a:moveTo>
                <a:lnTo>
                  <a:pt x="226570" y="47228"/>
                </a:lnTo>
                <a:lnTo>
                  <a:pt x="226570" y="53337"/>
                </a:lnTo>
                <a:lnTo>
                  <a:pt x="221251" y="44158"/>
                </a:lnTo>
                <a:close/>
                <a:moveTo>
                  <a:pt x="232163" y="44097"/>
                </a:moveTo>
                <a:lnTo>
                  <a:pt x="226844" y="53337"/>
                </a:lnTo>
                <a:lnTo>
                  <a:pt x="226844" y="47167"/>
                </a:lnTo>
                <a:lnTo>
                  <a:pt x="232163" y="44097"/>
                </a:lnTo>
                <a:close/>
                <a:moveTo>
                  <a:pt x="232862" y="44097"/>
                </a:moveTo>
                <a:lnTo>
                  <a:pt x="238182" y="47167"/>
                </a:lnTo>
                <a:lnTo>
                  <a:pt x="238182" y="53337"/>
                </a:lnTo>
                <a:lnTo>
                  <a:pt x="232862" y="44097"/>
                </a:lnTo>
                <a:close/>
                <a:moveTo>
                  <a:pt x="244474" y="44097"/>
                </a:moveTo>
                <a:lnTo>
                  <a:pt x="249793" y="47167"/>
                </a:lnTo>
                <a:lnTo>
                  <a:pt x="249793" y="53337"/>
                </a:lnTo>
                <a:lnTo>
                  <a:pt x="244474" y="44097"/>
                </a:lnTo>
                <a:close/>
                <a:moveTo>
                  <a:pt x="256085" y="44097"/>
                </a:moveTo>
                <a:lnTo>
                  <a:pt x="261404" y="47167"/>
                </a:lnTo>
                <a:lnTo>
                  <a:pt x="261404" y="53337"/>
                </a:lnTo>
                <a:lnTo>
                  <a:pt x="256085" y="44097"/>
                </a:lnTo>
                <a:close/>
                <a:moveTo>
                  <a:pt x="267726" y="44097"/>
                </a:moveTo>
                <a:lnTo>
                  <a:pt x="273046" y="47167"/>
                </a:lnTo>
                <a:lnTo>
                  <a:pt x="273046" y="53337"/>
                </a:lnTo>
                <a:lnTo>
                  <a:pt x="267726" y="44097"/>
                </a:lnTo>
                <a:close/>
                <a:moveTo>
                  <a:pt x="11855" y="44249"/>
                </a:moveTo>
                <a:lnTo>
                  <a:pt x="17174" y="53459"/>
                </a:lnTo>
                <a:lnTo>
                  <a:pt x="17174" y="53459"/>
                </a:lnTo>
                <a:lnTo>
                  <a:pt x="11855" y="50389"/>
                </a:lnTo>
                <a:lnTo>
                  <a:pt x="11855" y="44249"/>
                </a:lnTo>
                <a:close/>
                <a:moveTo>
                  <a:pt x="23497" y="44249"/>
                </a:moveTo>
                <a:lnTo>
                  <a:pt x="28816" y="53459"/>
                </a:lnTo>
                <a:lnTo>
                  <a:pt x="28816" y="53459"/>
                </a:lnTo>
                <a:lnTo>
                  <a:pt x="23497" y="50389"/>
                </a:lnTo>
                <a:lnTo>
                  <a:pt x="23497" y="44249"/>
                </a:lnTo>
                <a:close/>
                <a:moveTo>
                  <a:pt x="35078" y="44249"/>
                </a:moveTo>
                <a:lnTo>
                  <a:pt x="40397" y="53459"/>
                </a:lnTo>
                <a:lnTo>
                  <a:pt x="40397" y="53459"/>
                </a:lnTo>
                <a:lnTo>
                  <a:pt x="35078" y="50389"/>
                </a:lnTo>
                <a:lnTo>
                  <a:pt x="35078" y="44249"/>
                </a:lnTo>
                <a:close/>
                <a:moveTo>
                  <a:pt x="93194" y="44249"/>
                </a:moveTo>
                <a:lnTo>
                  <a:pt x="98513" y="53459"/>
                </a:lnTo>
                <a:lnTo>
                  <a:pt x="98513" y="53459"/>
                </a:lnTo>
                <a:lnTo>
                  <a:pt x="93194" y="50419"/>
                </a:lnTo>
                <a:lnTo>
                  <a:pt x="93194" y="44249"/>
                </a:lnTo>
                <a:close/>
                <a:moveTo>
                  <a:pt x="244" y="44249"/>
                </a:moveTo>
                <a:lnTo>
                  <a:pt x="5563" y="53459"/>
                </a:lnTo>
                <a:lnTo>
                  <a:pt x="214" y="50389"/>
                </a:lnTo>
                <a:lnTo>
                  <a:pt x="214" y="44249"/>
                </a:lnTo>
                <a:close/>
                <a:moveTo>
                  <a:pt x="46689" y="44249"/>
                </a:moveTo>
                <a:lnTo>
                  <a:pt x="52008" y="53459"/>
                </a:lnTo>
                <a:lnTo>
                  <a:pt x="46689" y="50389"/>
                </a:lnTo>
                <a:lnTo>
                  <a:pt x="46689" y="44249"/>
                </a:lnTo>
                <a:close/>
                <a:moveTo>
                  <a:pt x="58330" y="44249"/>
                </a:moveTo>
                <a:lnTo>
                  <a:pt x="63650" y="53459"/>
                </a:lnTo>
                <a:lnTo>
                  <a:pt x="58330" y="50419"/>
                </a:lnTo>
                <a:lnTo>
                  <a:pt x="58330" y="44249"/>
                </a:lnTo>
                <a:close/>
                <a:moveTo>
                  <a:pt x="69941" y="44249"/>
                </a:moveTo>
                <a:lnTo>
                  <a:pt x="75261" y="53459"/>
                </a:lnTo>
                <a:lnTo>
                  <a:pt x="69941" y="50419"/>
                </a:lnTo>
                <a:lnTo>
                  <a:pt x="69941" y="44249"/>
                </a:lnTo>
                <a:close/>
                <a:moveTo>
                  <a:pt x="81583" y="44249"/>
                </a:moveTo>
                <a:lnTo>
                  <a:pt x="86902" y="53459"/>
                </a:lnTo>
                <a:lnTo>
                  <a:pt x="81583" y="50419"/>
                </a:lnTo>
                <a:lnTo>
                  <a:pt x="81583" y="44249"/>
                </a:lnTo>
                <a:close/>
                <a:moveTo>
                  <a:pt x="104836" y="44249"/>
                </a:moveTo>
                <a:lnTo>
                  <a:pt x="110155" y="53459"/>
                </a:lnTo>
                <a:lnTo>
                  <a:pt x="104836" y="50419"/>
                </a:lnTo>
                <a:lnTo>
                  <a:pt x="104836" y="44249"/>
                </a:lnTo>
                <a:close/>
                <a:moveTo>
                  <a:pt x="116416" y="44249"/>
                </a:moveTo>
                <a:lnTo>
                  <a:pt x="121736" y="53459"/>
                </a:lnTo>
                <a:lnTo>
                  <a:pt x="116416" y="50419"/>
                </a:lnTo>
                <a:lnTo>
                  <a:pt x="116416" y="44249"/>
                </a:lnTo>
                <a:close/>
                <a:moveTo>
                  <a:pt x="128058" y="44249"/>
                </a:moveTo>
                <a:lnTo>
                  <a:pt x="133377" y="53459"/>
                </a:lnTo>
                <a:lnTo>
                  <a:pt x="128058" y="50419"/>
                </a:lnTo>
                <a:lnTo>
                  <a:pt x="128058" y="44249"/>
                </a:lnTo>
                <a:close/>
                <a:moveTo>
                  <a:pt x="139669" y="44249"/>
                </a:moveTo>
                <a:lnTo>
                  <a:pt x="144988" y="53459"/>
                </a:lnTo>
                <a:lnTo>
                  <a:pt x="139669" y="50419"/>
                </a:lnTo>
                <a:lnTo>
                  <a:pt x="139669" y="44249"/>
                </a:lnTo>
                <a:close/>
                <a:moveTo>
                  <a:pt x="151311" y="44249"/>
                </a:moveTo>
                <a:lnTo>
                  <a:pt x="156630" y="53459"/>
                </a:lnTo>
                <a:lnTo>
                  <a:pt x="151311" y="50419"/>
                </a:lnTo>
                <a:lnTo>
                  <a:pt x="151311" y="44249"/>
                </a:lnTo>
                <a:close/>
                <a:moveTo>
                  <a:pt x="162922" y="44249"/>
                </a:moveTo>
                <a:lnTo>
                  <a:pt x="168241" y="53459"/>
                </a:lnTo>
                <a:lnTo>
                  <a:pt x="162922" y="50419"/>
                </a:lnTo>
                <a:lnTo>
                  <a:pt x="162922" y="44249"/>
                </a:lnTo>
                <a:close/>
                <a:moveTo>
                  <a:pt x="174503" y="44249"/>
                </a:moveTo>
                <a:lnTo>
                  <a:pt x="179822" y="53459"/>
                </a:lnTo>
                <a:lnTo>
                  <a:pt x="174503" y="50419"/>
                </a:lnTo>
                <a:lnTo>
                  <a:pt x="174503" y="44249"/>
                </a:lnTo>
                <a:close/>
                <a:moveTo>
                  <a:pt x="186144" y="44249"/>
                </a:moveTo>
                <a:lnTo>
                  <a:pt x="191463" y="53459"/>
                </a:lnTo>
                <a:lnTo>
                  <a:pt x="186144" y="50419"/>
                </a:lnTo>
                <a:lnTo>
                  <a:pt x="186144" y="44249"/>
                </a:lnTo>
                <a:close/>
                <a:moveTo>
                  <a:pt x="197755" y="44249"/>
                </a:moveTo>
                <a:lnTo>
                  <a:pt x="203075" y="53459"/>
                </a:lnTo>
                <a:lnTo>
                  <a:pt x="197755" y="50419"/>
                </a:lnTo>
                <a:lnTo>
                  <a:pt x="197755" y="44249"/>
                </a:lnTo>
                <a:close/>
                <a:moveTo>
                  <a:pt x="209397" y="44249"/>
                </a:moveTo>
                <a:lnTo>
                  <a:pt x="214716" y="53459"/>
                </a:lnTo>
                <a:lnTo>
                  <a:pt x="209397" y="50419"/>
                </a:lnTo>
                <a:lnTo>
                  <a:pt x="209397" y="44249"/>
                </a:lnTo>
                <a:close/>
                <a:moveTo>
                  <a:pt x="221008" y="44249"/>
                </a:moveTo>
                <a:lnTo>
                  <a:pt x="226327" y="53459"/>
                </a:lnTo>
                <a:lnTo>
                  <a:pt x="221008" y="50419"/>
                </a:lnTo>
                <a:lnTo>
                  <a:pt x="221008" y="44249"/>
                </a:lnTo>
                <a:close/>
                <a:moveTo>
                  <a:pt x="232650" y="44249"/>
                </a:moveTo>
                <a:lnTo>
                  <a:pt x="237969" y="53459"/>
                </a:lnTo>
                <a:lnTo>
                  <a:pt x="232650" y="50419"/>
                </a:lnTo>
                <a:lnTo>
                  <a:pt x="232650" y="44249"/>
                </a:lnTo>
                <a:close/>
                <a:moveTo>
                  <a:pt x="244230" y="44249"/>
                </a:moveTo>
                <a:lnTo>
                  <a:pt x="249550" y="53459"/>
                </a:lnTo>
                <a:lnTo>
                  <a:pt x="244230" y="50419"/>
                </a:lnTo>
                <a:lnTo>
                  <a:pt x="244230" y="44249"/>
                </a:lnTo>
                <a:close/>
                <a:moveTo>
                  <a:pt x="255872" y="44249"/>
                </a:moveTo>
                <a:lnTo>
                  <a:pt x="261191" y="53459"/>
                </a:lnTo>
                <a:lnTo>
                  <a:pt x="255872" y="50419"/>
                </a:lnTo>
                <a:lnTo>
                  <a:pt x="255872" y="44249"/>
                </a:lnTo>
                <a:close/>
                <a:moveTo>
                  <a:pt x="267483" y="44249"/>
                </a:moveTo>
                <a:lnTo>
                  <a:pt x="272802" y="53459"/>
                </a:lnTo>
                <a:lnTo>
                  <a:pt x="267483" y="50419"/>
                </a:lnTo>
                <a:lnTo>
                  <a:pt x="267483" y="44249"/>
                </a:lnTo>
                <a:close/>
                <a:moveTo>
                  <a:pt x="58057" y="44310"/>
                </a:moveTo>
                <a:lnTo>
                  <a:pt x="58057" y="50419"/>
                </a:lnTo>
                <a:lnTo>
                  <a:pt x="52737" y="53489"/>
                </a:lnTo>
                <a:lnTo>
                  <a:pt x="52737" y="53489"/>
                </a:lnTo>
                <a:lnTo>
                  <a:pt x="58057" y="44310"/>
                </a:lnTo>
                <a:close/>
                <a:moveTo>
                  <a:pt x="69698" y="44310"/>
                </a:moveTo>
                <a:lnTo>
                  <a:pt x="69698" y="50419"/>
                </a:lnTo>
                <a:lnTo>
                  <a:pt x="64379" y="53489"/>
                </a:lnTo>
                <a:lnTo>
                  <a:pt x="64379" y="53489"/>
                </a:lnTo>
                <a:lnTo>
                  <a:pt x="69698" y="44310"/>
                </a:lnTo>
                <a:close/>
                <a:moveTo>
                  <a:pt x="81309" y="44310"/>
                </a:moveTo>
                <a:lnTo>
                  <a:pt x="81309" y="50419"/>
                </a:lnTo>
                <a:lnTo>
                  <a:pt x="75990" y="53489"/>
                </a:lnTo>
                <a:lnTo>
                  <a:pt x="75990" y="53489"/>
                </a:lnTo>
                <a:lnTo>
                  <a:pt x="81309" y="44310"/>
                </a:lnTo>
                <a:close/>
                <a:moveTo>
                  <a:pt x="92951" y="44310"/>
                </a:moveTo>
                <a:lnTo>
                  <a:pt x="92951" y="50419"/>
                </a:lnTo>
                <a:lnTo>
                  <a:pt x="87632" y="53489"/>
                </a:lnTo>
                <a:lnTo>
                  <a:pt x="87632" y="53489"/>
                </a:lnTo>
                <a:lnTo>
                  <a:pt x="92951" y="44310"/>
                </a:lnTo>
                <a:close/>
                <a:moveTo>
                  <a:pt x="104562" y="44310"/>
                </a:moveTo>
                <a:lnTo>
                  <a:pt x="104562" y="50419"/>
                </a:lnTo>
                <a:lnTo>
                  <a:pt x="99243" y="53489"/>
                </a:lnTo>
                <a:lnTo>
                  <a:pt x="99243" y="53489"/>
                </a:lnTo>
                <a:lnTo>
                  <a:pt x="104562" y="44310"/>
                </a:lnTo>
                <a:close/>
                <a:moveTo>
                  <a:pt x="116143" y="44310"/>
                </a:moveTo>
                <a:lnTo>
                  <a:pt x="116143" y="50419"/>
                </a:lnTo>
                <a:lnTo>
                  <a:pt x="110824" y="53489"/>
                </a:lnTo>
                <a:lnTo>
                  <a:pt x="110824" y="53489"/>
                </a:lnTo>
                <a:lnTo>
                  <a:pt x="116143" y="44310"/>
                </a:lnTo>
                <a:close/>
                <a:moveTo>
                  <a:pt x="127784" y="44310"/>
                </a:moveTo>
                <a:lnTo>
                  <a:pt x="127784" y="50419"/>
                </a:lnTo>
                <a:lnTo>
                  <a:pt x="122465" y="53489"/>
                </a:lnTo>
                <a:lnTo>
                  <a:pt x="122465" y="53489"/>
                </a:lnTo>
                <a:lnTo>
                  <a:pt x="127784" y="44310"/>
                </a:lnTo>
                <a:close/>
                <a:moveTo>
                  <a:pt x="139396" y="44310"/>
                </a:moveTo>
                <a:lnTo>
                  <a:pt x="139396" y="50419"/>
                </a:lnTo>
                <a:lnTo>
                  <a:pt x="134076" y="53489"/>
                </a:lnTo>
                <a:lnTo>
                  <a:pt x="134076" y="53489"/>
                </a:lnTo>
                <a:lnTo>
                  <a:pt x="139396" y="44310"/>
                </a:lnTo>
                <a:close/>
                <a:moveTo>
                  <a:pt x="151037" y="44310"/>
                </a:moveTo>
                <a:lnTo>
                  <a:pt x="151037" y="50419"/>
                </a:lnTo>
                <a:lnTo>
                  <a:pt x="145718" y="53489"/>
                </a:lnTo>
                <a:lnTo>
                  <a:pt x="145718" y="53489"/>
                </a:lnTo>
                <a:lnTo>
                  <a:pt x="151037" y="44310"/>
                </a:lnTo>
                <a:close/>
                <a:moveTo>
                  <a:pt x="162648" y="44310"/>
                </a:moveTo>
                <a:lnTo>
                  <a:pt x="162648" y="50419"/>
                </a:lnTo>
                <a:lnTo>
                  <a:pt x="157329" y="53489"/>
                </a:lnTo>
                <a:lnTo>
                  <a:pt x="157329" y="53489"/>
                </a:lnTo>
                <a:lnTo>
                  <a:pt x="162648" y="44310"/>
                </a:lnTo>
                <a:close/>
                <a:moveTo>
                  <a:pt x="174290" y="44310"/>
                </a:moveTo>
                <a:lnTo>
                  <a:pt x="174290" y="50419"/>
                </a:lnTo>
                <a:lnTo>
                  <a:pt x="168971" y="53489"/>
                </a:lnTo>
                <a:lnTo>
                  <a:pt x="168971" y="53489"/>
                </a:lnTo>
                <a:lnTo>
                  <a:pt x="174290" y="44310"/>
                </a:lnTo>
                <a:close/>
                <a:moveTo>
                  <a:pt x="185871" y="44310"/>
                </a:moveTo>
                <a:lnTo>
                  <a:pt x="185871" y="50419"/>
                </a:lnTo>
                <a:lnTo>
                  <a:pt x="180551" y="53489"/>
                </a:lnTo>
                <a:lnTo>
                  <a:pt x="180551" y="53489"/>
                </a:lnTo>
                <a:lnTo>
                  <a:pt x="185871" y="44310"/>
                </a:lnTo>
                <a:close/>
                <a:moveTo>
                  <a:pt x="197512" y="44310"/>
                </a:moveTo>
                <a:lnTo>
                  <a:pt x="197512" y="50419"/>
                </a:lnTo>
                <a:lnTo>
                  <a:pt x="192193" y="53489"/>
                </a:lnTo>
                <a:lnTo>
                  <a:pt x="192193" y="53489"/>
                </a:lnTo>
                <a:lnTo>
                  <a:pt x="197512" y="44310"/>
                </a:lnTo>
                <a:close/>
                <a:moveTo>
                  <a:pt x="209123" y="44310"/>
                </a:moveTo>
                <a:lnTo>
                  <a:pt x="209123" y="50419"/>
                </a:lnTo>
                <a:lnTo>
                  <a:pt x="203804" y="53489"/>
                </a:lnTo>
                <a:lnTo>
                  <a:pt x="203804" y="53489"/>
                </a:lnTo>
                <a:lnTo>
                  <a:pt x="209123" y="44310"/>
                </a:lnTo>
                <a:close/>
                <a:moveTo>
                  <a:pt x="220765" y="44310"/>
                </a:moveTo>
                <a:lnTo>
                  <a:pt x="220765" y="50419"/>
                </a:lnTo>
                <a:lnTo>
                  <a:pt x="215446" y="53489"/>
                </a:lnTo>
                <a:lnTo>
                  <a:pt x="215446" y="53489"/>
                </a:lnTo>
                <a:lnTo>
                  <a:pt x="220765" y="44310"/>
                </a:lnTo>
                <a:close/>
                <a:moveTo>
                  <a:pt x="243957" y="44310"/>
                </a:moveTo>
                <a:lnTo>
                  <a:pt x="243957" y="50419"/>
                </a:lnTo>
                <a:lnTo>
                  <a:pt x="238638" y="53489"/>
                </a:lnTo>
                <a:lnTo>
                  <a:pt x="238638" y="53489"/>
                </a:lnTo>
                <a:lnTo>
                  <a:pt x="243957" y="44310"/>
                </a:lnTo>
                <a:close/>
                <a:moveTo>
                  <a:pt x="255598" y="44310"/>
                </a:moveTo>
                <a:lnTo>
                  <a:pt x="255598" y="50419"/>
                </a:lnTo>
                <a:lnTo>
                  <a:pt x="250279" y="53489"/>
                </a:lnTo>
                <a:lnTo>
                  <a:pt x="250279" y="53489"/>
                </a:lnTo>
                <a:lnTo>
                  <a:pt x="255598" y="44310"/>
                </a:lnTo>
                <a:close/>
                <a:moveTo>
                  <a:pt x="34834" y="44249"/>
                </a:moveTo>
                <a:lnTo>
                  <a:pt x="34834" y="50419"/>
                </a:lnTo>
                <a:lnTo>
                  <a:pt x="29515" y="53489"/>
                </a:lnTo>
                <a:lnTo>
                  <a:pt x="29515" y="53489"/>
                </a:lnTo>
                <a:lnTo>
                  <a:pt x="34834" y="44249"/>
                </a:lnTo>
                <a:close/>
                <a:moveTo>
                  <a:pt x="46446" y="44249"/>
                </a:moveTo>
                <a:lnTo>
                  <a:pt x="46446" y="50419"/>
                </a:lnTo>
                <a:lnTo>
                  <a:pt x="41126" y="53489"/>
                </a:lnTo>
                <a:lnTo>
                  <a:pt x="41126" y="53489"/>
                </a:lnTo>
                <a:lnTo>
                  <a:pt x="46446" y="44249"/>
                </a:lnTo>
                <a:close/>
                <a:moveTo>
                  <a:pt x="232376" y="44310"/>
                </a:moveTo>
                <a:lnTo>
                  <a:pt x="232376" y="50419"/>
                </a:lnTo>
                <a:lnTo>
                  <a:pt x="227057" y="53489"/>
                </a:lnTo>
                <a:lnTo>
                  <a:pt x="232376" y="44310"/>
                </a:lnTo>
                <a:close/>
                <a:moveTo>
                  <a:pt x="267210" y="44310"/>
                </a:moveTo>
                <a:lnTo>
                  <a:pt x="267210" y="50419"/>
                </a:lnTo>
                <a:lnTo>
                  <a:pt x="261890" y="53489"/>
                </a:lnTo>
                <a:lnTo>
                  <a:pt x="267210" y="44310"/>
                </a:lnTo>
                <a:close/>
                <a:moveTo>
                  <a:pt x="278851" y="44310"/>
                </a:moveTo>
                <a:lnTo>
                  <a:pt x="278851" y="50419"/>
                </a:lnTo>
                <a:lnTo>
                  <a:pt x="273532" y="53489"/>
                </a:lnTo>
                <a:lnTo>
                  <a:pt x="278851" y="44310"/>
                </a:lnTo>
                <a:close/>
                <a:moveTo>
                  <a:pt x="11582" y="44249"/>
                </a:moveTo>
                <a:lnTo>
                  <a:pt x="11582" y="50419"/>
                </a:lnTo>
                <a:lnTo>
                  <a:pt x="6262" y="53489"/>
                </a:lnTo>
                <a:lnTo>
                  <a:pt x="11582" y="44249"/>
                </a:lnTo>
                <a:close/>
                <a:moveTo>
                  <a:pt x="23223" y="44310"/>
                </a:moveTo>
                <a:lnTo>
                  <a:pt x="23223" y="50419"/>
                </a:lnTo>
                <a:lnTo>
                  <a:pt x="17904" y="53489"/>
                </a:lnTo>
                <a:lnTo>
                  <a:pt x="23223" y="44310"/>
                </a:lnTo>
                <a:close/>
                <a:moveTo>
                  <a:pt x="69850" y="50601"/>
                </a:moveTo>
                <a:lnTo>
                  <a:pt x="75169" y="53671"/>
                </a:lnTo>
                <a:lnTo>
                  <a:pt x="64531" y="53671"/>
                </a:lnTo>
                <a:lnTo>
                  <a:pt x="69850" y="50601"/>
                </a:lnTo>
                <a:close/>
                <a:moveTo>
                  <a:pt x="81431" y="50601"/>
                </a:moveTo>
                <a:lnTo>
                  <a:pt x="86750" y="53671"/>
                </a:lnTo>
                <a:lnTo>
                  <a:pt x="76112" y="53671"/>
                </a:lnTo>
                <a:lnTo>
                  <a:pt x="81431" y="50601"/>
                </a:lnTo>
                <a:close/>
                <a:moveTo>
                  <a:pt x="93042" y="50601"/>
                </a:moveTo>
                <a:lnTo>
                  <a:pt x="98361" y="53671"/>
                </a:lnTo>
                <a:lnTo>
                  <a:pt x="87723" y="53671"/>
                </a:lnTo>
                <a:lnTo>
                  <a:pt x="93042" y="50601"/>
                </a:lnTo>
                <a:close/>
                <a:moveTo>
                  <a:pt x="104684" y="50601"/>
                </a:moveTo>
                <a:lnTo>
                  <a:pt x="110003" y="53671"/>
                </a:lnTo>
                <a:lnTo>
                  <a:pt x="99364" y="53671"/>
                </a:lnTo>
                <a:lnTo>
                  <a:pt x="104684" y="50601"/>
                </a:lnTo>
                <a:close/>
                <a:moveTo>
                  <a:pt x="116295" y="50601"/>
                </a:moveTo>
                <a:lnTo>
                  <a:pt x="121614" y="53671"/>
                </a:lnTo>
                <a:lnTo>
                  <a:pt x="110976" y="53671"/>
                </a:lnTo>
                <a:lnTo>
                  <a:pt x="116295" y="50601"/>
                </a:lnTo>
                <a:close/>
                <a:moveTo>
                  <a:pt x="127936" y="50601"/>
                </a:moveTo>
                <a:lnTo>
                  <a:pt x="133256" y="53671"/>
                </a:lnTo>
                <a:lnTo>
                  <a:pt x="122617" y="53671"/>
                </a:lnTo>
                <a:lnTo>
                  <a:pt x="127936" y="50601"/>
                </a:lnTo>
                <a:close/>
                <a:moveTo>
                  <a:pt x="139548" y="50601"/>
                </a:moveTo>
                <a:lnTo>
                  <a:pt x="144867" y="53671"/>
                </a:lnTo>
                <a:lnTo>
                  <a:pt x="134228" y="53671"/>
                </a:lnTo>
                <a:lnTo>
                  <a:pt x="139548" y="50601"/>
                </a:lnTo>
                <a:close/>
                <a:moveTo>
                  <a:pt x="151159" y="50601"/>
                </a:moveTo>
                <a:lnTo>
                  <a:pt x="156478" y="53671"/>
                </a:lnTo>
                <a:lnTo>
                  <a:pt x="145840" y="53671"/>
                </a:lnTo>
                <a:lnTo>
                  <a:pt x="151159" y="50601"/>
                </a:lnTo>
                <a:close/>
                <a:moveTo>
                  <a:pt x="162770" y="50601"/>
                </a:moveTo>
                <a:lnTo>
                  <a:pt x="168089" y="53671"/>
                </a:lnTo>
                <a:lnTo>
                  <a:pt x="157451" y="53671"/>
                </a:lnTo>
                <a:lnTo>
                  <a:pt x="162770" y="50601"/>
                </a:lnTo>
                <a:close/>
                <a:moveTo>
                  <a:pt x="174411" y="50601"/>
                </a:moveTo>
                <a:lnTo>
                  <a:pt x="179731" y="53671"/>
                </a:lnTo>
                <a:lnTo>
                  <a:pt x="169092" y="53671"/>
                </a:lnTo>
                <a:lnTo>
                  <a:pt x="174411" y="50601"/>
                </a:lnTo>
                <a:close/>
                <a:moveTo>
                  <a:pt x="186023" y="50601"/>
                </a:moveTo>
                <a:lnTo>
                  <a:pt x="191342" y="53671"/>
                </a:lnTo>
                <a:lnTo>
                  <a:pt x="180703" y="53671"/>
                </a:lnTo>
                <a:lnTo>
                  <a:pt x="186023" y="50601"/>
                </a:lnTo>
                <a:close/>
                <a:moveTo>
                  <a:pt x="197634" y="50601"/>
                </a:moveTo>
                <a:lnTo>
                  <a:pt x="202953" y="53671"/>
                </a:lnTo>
                <a:lnTo>
                  <a:pt x="192345" y="53671"/>
                </a:lnTo>
                <a:lnTo>
                  <a:pt x="197634" y="50601"/>
                </a:lnTo>
                <a:close/>
                <a:moveTo>
                  <a:pt x="209275" y="50601"/>
                </a:moveTo>
                <a:lnTo>
                  <a:pt x="214595" y="53671"/>
                </a:lnTo>
                <a:lnTo>
                  <a:pt x="203956" y="53671"/>
                </a:lnTo>
                <a:lnTo>
                  <a:pt x="209275" y="50601"/>
                </a:lnTo>
                <a:close/>
                <a:moveTo>
                  <a:pt x="220856" y="50601"/>
                </a:moveTo>
                <a:lnTo>
                  <a:pt x="226175" y="53671"/>
                </a:lnTo>
                <a:lnTo>
                  <a:pt x="215537" y="53671"/>
                </a:lnTo>
                <a:lnTo>
                  <a:pt x="220856" y="50601"/>
                </a:lnTo>
                <a:close/>
                <a:moveTo>
                  <a:pt x="232498" y="50601"/>
                </a:moveTo>
                <a:lnTo>
                  <a:pt x="237817" y="53671"/>
                </a:lnTo>
                <a:lnTo>
                  <a:pt x="227178" y="53671"/>
                </a:lnTo>
                <a:lnTo>
                  <a:pt x="232498" y="50601"/>
                </a:lnTo>
                <a:close/>
                <a:moveTo>
                  <a:pt x="244109" y="50601"/>
                </a:moveTo>
                <a:lnTo>
                  <a:pt x="249428" y="53671"/>
                </a:lnTo>
                <a:lnTo>
                  <a:pt x="238790" y="53671"/>
                </a:lnTo>
                <a:lnTo>
                  <a:pt x="244109" y="50601"/>
                </a:lnTo>
                <a:close/>
                <a:moveTo>
                  <a:pt x="255750" y="50601"/>
                </a:moveTo>
                <a:lnTo>
                  <a:pt x="261070" y="53671"/>
                </a:lnTo>
                <a:lnTo>
                  <a:pt x="250431" y="53671"/>
                </a:lnTo>
                <a:lnTo>
                  <a:pt x="255750" y="50601"/>
                </a:lnTo>
                <a:close/>
                <a:moveTo>
                  <a:pt x="267362" y="50601"/>
                </a:moveTo>
                <a:lnTo>
                  <a:pt x="272681" y="53671"/>
                </a:lnTo>
                <a:lnTo>
                  <a:pt x="262042" y="53671"/>
                </a:lnTo>
                <a:lnTo>
                  <a:pt x="267362" y="50601"/>
                </a:lnTo>
                <a:close/>
                <a:moveTo>
                  <a:pt x="279003" y="50601"/>
                </a:moveTo>
                <a:lnTo>
                  <a:pt x="284322" y="53671"/>
                </a:lnTo>
                <a:lnTo>
                  <a:pt x="273684" y="53671"/>
                </a:lnTo>
                <a:lnTo>
                  <a:pt x="279003" y="50601"/>
                </a:lnTo>
                <a:close/>
                <a:moveTo>
                  <a:pt x="11703" y="50632"/>
                </a:moveTo>
                <a:lnTo>
                  <a:pt x="17023" y="53732"/>
                </a:lnTo>
                <a:lnTo>
                  <a:pt x="6384" y="53732"/>
                </a:lnTo>
                <a:lnTo>
                  <a:pt x="11703" y="50632"/>
                </a:lnTo>
                <a:close/>
                <a:moveTo>
                  <a:pt x="23345" y="50632"/>
                </a:moveTo>
                <a:lnTo>
                  <a:pt x="28664" y="53732"/>
                </a:lnTo>
                <a:lnTo>
                  <a:pt x="18026" y="53732"/>
                </a:lnTo>
                <a:lnTo>
                  <a:pt x="23345" y="50632"/>
                </a:lnTo>
                <a:close/>
                <a:moveTo>
                  <a:pt x="34956" y="50632"/>
                </a:moveTo>
                <a:lnTo>
                  <a:pt x="40275" y="53732"/>
                </a:lnTo>
                <a:lnTo>
                  <a:pt x="29637" y="53732"/>
                </a:lnTo>
                <a:lnTo>
                  <a:pt x="34956" y="50632"/>
                </a:lnTo>
                <a:close/>
                <a:moveTo>
                  <a:pt x="46598" y="50632"/>
                </a:moveTo>
                <a:lnTo>
                  <a:pt x="51886" y="53732"/>
                </a:lnTo>
                <a:lnTo>
                  <a:pt x="41248" y="53732"/>
                </a:lnTo>
                <a:lnTo>
                  <a:pt x="46598" y="50632"/>
                </a:lnTo>
                <a:close/>
                <a:moveTo>
                  <a:pt x="58209" y="50632"/>
                </a:moveTo>
                <a:lnTo>
                  <a:pt x="63528" y="53732"/>
                </a:lnTo>
                <a:lnTo>
                  <a:pt x="52889" y="53732"/>
                </a:lnTo>
                <a:lnTo>
                  <a:pt x="58209" y="50632"/>
                </a:lnTo>
                <a:close/>
                <a:moveTo>
                  <a:pt x="17023" y="53945"/>
                </a:moveTo>
                <a:lnTo>
                  <a:pt x="11703" y="57015"/>
                </a:lnTo>
                <a:lnTo>
                  <a:pt x="6384" y="53945"/>
                </a:lnTo>
                <a:close/>
                <a:moveTo>
                  <a:pt x="28664" y="53945"/>
                </a:moveTo>
                <a:lnTo>
                  <a:pt x="23345" y="57015"/>
                </a:lnTo>
                <a:lnTo>
                  <a:pt x="18026" y="53945"/>
                </a:lnTo>
                <a:close/>
                <a:moveTo>
                  <a:pt x="40275" y="53945"/>
                </a:moveTo>
                <a:lnTo>
                  <a:pt x="34956" y="57015"/>
                </a:lnTo>
                <a:lnTo>
                  <a:pt x="29637" y="53945"/>
                </a:lnTo>
                <a:close/>
                <a:moveTo>
                  <a:pt x="51886" y="53945"/>
                </a:moveTo>
                <a:lnTo>
                  <a:pt x="46567" y="57015"/>
                </a:lnTo>
                <a:lnTo>
                  <a:pt x="41248" y="53945"/>
                </a:lnTo>
                <a:close/>
                <a:moveTo>
                  <a:pt x="63528" y="53945"/>
                </a:moveTo>
                <a:lnTo>
                  <a:pt x="58209" y="57015"/>
                </a:lnTo>
                <a:lnTo>
                  <a:pt x="52889" y="53945"/>
                </a:lnTo>
                <a:close/>
                <a:moveTo>
                  <a:pt x="75169" y="53945"/>
                </a:moveTo>
                <a:lnTo>
                  <a:pt x="69850" y="57015"/>
                </a:lnTo>
                <a:lnTo>
                  <a:pt x="64531" y="53945"/>
                </a:lnTo>
                <a:close/>
                <a:moveTo>
                  <a:pt x="86750" y="53945"/>
                </a:moveTo>
                <a:lnTo>
                  <a:pt x="81431" y="57015"/>
                </a:lnTo>
                <a:lnTo>
                  <a:pt x="76112" y="53945"/>
                </a:lnTo>
                <a:close/>
                <a:moveTo>
                  <a:pt x="98361" y="53945"/>
                </a:moveTo>
                <a:lnTo>
                  <a:pt x="93042" y="57015"/>
                </a:lnTo>
                <a:lnTo>
                  <a:pt x="87723" y="53945"/>
                </a:lnTo>
                <a:close/>
                <a:moveTo>
                  <a:pt x="110003" y="53945"/>
                </a:moveTo>
                <a:lnTo>
                  <a:pt x="104684" y="57015"/>
                </a:lnTo>
                <a:lnTo>
                  <a:pt x="99364" y="53945"/>
                </a:lnTo>
                <a:close/>
                <a:moveTo>
                  <a:pt x="121614" y="53945"/>
                </a:moveTo>
                <a:lnTo>
                  <a:pt x="116295" y="57015"/>
                </a:lnTo>
                <a:lnTo>
                  <a:pt x="110976" y="53945"/>
                </a:lnTo>
                <a:close/>
                <a:moveTo>
                  <a:pt x="133256" y="53945"/>
                </a:moveTo>
                <a:lnTo>
                  <a:pt x="127936" y="57015"/>
                </a:lnTo>
                <a:lnTo>
                  <a:pt x="122617" y="53945"/>
                </a:lnTo>
                <a:close/>
                <a:moveTo>
                  <a:pt x="144867" y="53945"/>
                </a:moveTo>
                <a:lnTo>
                  <a:pt x="139548" y="57015"/>
                </a:lnTo>
                <a:lnTo>
                  <a:pt x="134228" y="53945"/>
                </a:lnTo>
                <a:close/>
                <a:moveTo>
                  <a:pt x="156478" y="53945"/>
                </a:moveTo>
                <a:lnTo>
                  <a:pt x="151159" y="57015"/>
                </a:lnTo>
                <a:lnTo>
                  <a:pt x="145840" y="53945"/>
                </a:lnTo>
                <a:close/>
                <a:moveTo>
                  <a:pt x="168089" y="53945"/>
                </a:moveTo>
                <a:lnTo>
                  <a:pt x="162770" y="57015"/>
                </a:lnTo>
                <a:lnTo>
                  <a:pt x="157451" y="53945"/>
                </a:lnTo>
                <a:close/>
                <a:moveTo>
                  <a:pt x="179731" y="53945"/>
                </a:moveTo>
                <a:lnTo>
                  <a:pt x="174411" y="57015"/>
                </a:lnTo>
                <a:lnTo>
                  <a:pt x="169092" y="53945"/>
                </a:lnTo>
                <a:close/>
                <a:moveTo>
                  <a:pt x="191342" y="53945"/>
                </a:moveTo>
                <a:lnTo>
                  <a:pt x="186023" y="57015"/>
                </a:lnTo>
                <a:lnTo>
                  <a:pt x="180703" y="53945"/>
                </a:lnTo>
                <a:close/>
                <a:moveTo>
                  <a:pt x="202953" y="53945"/>
                </a:moveTo>
                <a:lnTo>
                  <a:pt x="197634" y="57015"/>
                </a:lnTo>
                <a:lnTo>
                  <a:pt x="192315" y="53945"/>
                </a:lnTo>
                <a:close/>
                <a:moveTo>
                  <a:pt x="214564" y="53945"/>
                </a:moveTo>
                <a:lnTo>
                  <a:pt x="209245" y="57015"/>
                </a:lnTo>
                <a:lnTo>
                  <a:pt x="203926" y="53945"/>
                </a:lnTo>
                <a:close/>
                <a:moveTo>
                  <a:pt x="226175" y="53945"/>
                </a:moveTo>
                <a:lnTo>
                  <a:pt x="220856" y="57015"/>
                </a:lnTo>
                <a:lnTo>
                  <a:pt x="215537" y="53945"/>
                </a:lnTo>
                <a:close/>
                <a:moveTo>
                  <a:pt x="237817" y="53945"/>
                </a:moveTo>
                <a:lnTo>
                  <a:pt x="232498" y="57015"/>
                </a:lnTo>
                <a:lnTo>
                  <a:pt x="227178" y="53945"/>
                </a:lnTo>
                <a:close/>
                <a:moveTo>
                  <a:pt x="249428" y="53945"/>
                </a:moveTo>
                <a:lnTo>
                  <a:pt x="244109" y="57015"/>
                </a:lnTo>
                <a:lnTo>
                  <a:pt x="238790" y="53945"/>
                </a:lnTo>
                <a:close/>
                <a:moveTo>
                  <a:pt x="261070" y="53945"/>
                </a:moveTo>
                <a:lnTo>
                  <a:pt x="255750" y="57015"/>
                </a:lnTo>
                <a:lnTo>
                  <a:pt x="250431" y="53945"/>
                </a:lnTo>
                <a:close/>
                <a:moveTo>
                  <a:pt x="272681" y="53945"/>
                </a:moveTo>
                <a:lnTo>
                  <a:pt x="267362" y="57015"/>
                </a:lnTo>
                <a:lnTo>
                  <a:pt x="262042" y="53945"/>
                </a:lnTo>
                <a:close/>
                <a:moveTo>
                  <a:pt x="284292" y="53945"/>
                </a:moveTo>
                <a:lnTo>
                  <a:pt x="278973" y="57015"/>
                </a:lnTo>
                <a:lnTo>
                  <a:pt x="273653" y="53945"/>
                </a:lnTo>
                <a:close/>
                <a:moveTo>
                  <a:pt x="17174" y="54188"/>
                </a:moveTo>
                <a:lnTo>
                  <a:pt x="11855" y="63368"/>
                </a:lnTo>
                <a:lnTo>
                  <a:pt x="11855" y="57258"/>
                </a:lnTo>
                <a:lnTo>
                  <a:pt x="17174" y="54188"/>
                </a:lnTo>
                <a:close/>
                <a:moveTo>
                  <a:pt x="28816" y="54188"/>
                </a:moveTo>
                <a:lnTo>
                  <a:pt x="23497" y="63368"/>
                </a:lnTo>
                <a:lnTo>
                  <a:pt x="23497" y="57258"/>
                </a:lnTo>
                <a:lnTo>
                  <a:pt x="28816" y="54188"/>
                </a:lnTo>
                <a:close/>
                <a:moveTo>
                  <a:pt x="52008" y="54188"/>
                </a:moveTo>
                <a:lnTo>
                  <a:pt x="46689" y="63368"/>
                </a:lnTo>
                <a:lnTo>
                  <a:pt x="46689" y="57258"/>
                </a:lnTo>
                <a:lnTo>
                  <a:pt x="52008" y="54188"/>
                </a:lnTo>
                <a:close/>
                <a:moveTo>
                  <a:pt x="63650" y="54188"/>
                </a:moveTo>
                <a:lnTo>
                  <a:pt x="58330" y="63368"/>
                </a:lnTo>
                <a:lnTo>
                  <a:pt x="58330" y="57258"/>
                </a:lnTo>
                <a:lnTo>
                  <a:pt x="63650" y="54188"/>
                </a:lnTo>
                <a:close/>
                <a:moveTo>
                  <a:pt x="226327" y="54188"/>
                </a:moveTo>
                <a:lnTo>
                  <a:pt x="221008" y="63368"/>
                </a:lnTo>
                <a:lnTo>
                  <a:pt x="221008" y="57258"/>
                </a:lnTo>
                <a:lnTo>
                  <a:pt x="226327" y="54188"/>
                </a:lnTo>
                <a:close/>
                <a:moveTo>
                  <a:pt x="237969" y="54188"/>
                </a:moveTo>
                <a:lnTo>
                  <a:pt x="232650" y="63368"/>
                </a:lnTo>
                <a:lnTo>
                  <a:pt x="232650" y="57258"/>
                </a:lnTo>
                <a:lnTo>
                  <a:pt x="237969" y="54188"/>
                </a:lnTo>
                <a:close/>
                <a:moveTo>
                  <a:pt x="249550" y="54188"/>
                </a:moveTo>
                <a:lnTo>
                  <a:pt x="244230" y="63368"/>
                </a:lnTo>
                <a:lnTo>
                  <a:pt x="244230" y="57258"/>
                </a:lnTo>
                <a:lnTo>
                  <a:pt x="249550" y="54188"/>
                </a:lnTo>
                <a:close/>
                <a:moveTo>
                  <a:pt x="261191" y="54188"/>
                </a:moveTo>
                <a:lnTo>
                  <a:pt x="255872" y="63368"/>
                </a:lnTo>
                <a:lnTo>
                  <a:pt x="255872" y="57258"/>
                </a:lnTo>
                <a:lnTo>
                  <a:pt x="261191" y="54188"/>
                </a:lnTo>
                <a:close/>
                <a:moveTo>
                  <a:pt x="272802" y="54188"/>
                </a:moveTo>
                <a:lnTo>
                  <a:pt x="267483" y="63368"/>
                </a:lnTo>
                <a:lnTo>
                  <a:pt x="267483" y="57258"/>
                </a:lnTo>
                <a:lnTo>
                  <a:pt x="272802" y="54188"/>
                </a:lnTo>
                <a:close/>
                <a:moveTo>
                  <a:pt x="284444" y="54188"/>
                </a:moveTo>
                <a:lnTo>
                  <a:pt x="279125" y="63368"/>
                </a:lnTo>
                <a:lnTo>
                  <a:pt x="279125" y="57258"/>
                </a:lnTo>
                <a:lnTo>
                  <a:pt x="284444" y="54188"/>
                </a:lnTo>
                <a:close/>
                <a:moveTo>
                  <a:pt x="6262" y="54218"/>
                </a:moveTo>
                <a:lnTo>
                  <a:pt x="11582" y="57258"/>
                </a:lnTo>
                <a:lnTo>
                  <a:pt x="11582" y="63398"/>
                </a:lnTo>
                <a:lnTo>
                  <a:pt x="6262" y="54218"/>
                </a:lnTo>
                <a:close/>
                <a:moveTo>
                  <a:pt x="17904" y="54218"/>
                </a:moveTo>
                <a:lnTo>
                  <a:pt x="23223" y="57258"/>
                </a:lnTo>
                <a:lnTo>
                  <a:pt x="23223" y="63398"/>
                </a:lnTo>
                <a:lnTo>
                  <a:pt x="17904" y="54218"/>
                </a:lnTo>
                <a:close/>
                <a:moveTo>
                  <a:pt x="29515" y="54218"/>
                </a:moveTo>
                <a:lnTo>
                  <a:pt x="34834" y="57258"/>
                </a:lnTo>
                <a:lnTo>
                  <a:pt x="34834" y="63398"/>
                </a:lnTo>
                <a:lnTo>
                  <a:pt x="29515" y="54218"/>
                </a:lnTo>
                <a:close/>
                <a:moveTo>
                  <a:pt x="40427" y="54188"/>
                </a:moveTo>
                <a:lnTo>
                  <a:pt x="35108" y="63398"/>
                </a:lnTo>
                <a:lnTo>
                  <a:pt x="35108" y="57258"/>
                </a:lnTo>
                <a:lnTo>
                  <a:pt x="40427" y="54188"/>
                </a:lnTo>
                <a:close/>
                <a:moveTo>
                  <a:pt x="41126" y="54218"/>
                </a:moveTo>
                <a:lnTo>
                  <a:pt x="46446" y="57258"/>
                </a:lnTo>
                <a:lnTo>
                  <a:pt x="46446" y="63398"/>
                </a:lnTo>
                <a:lnTo>
                  <a:pt x="41126" y="54218"/>
                </a:lnTo>
                <a:close/>
                <a:moveTo>
                  <a:pt x="52737" y="54218"/>
                </a:moveTo>
                <a:lnTo>
                  <a:pt x="58057" y="57258"/>
                </a:lnTo>
                <a:lnTo>
                  <a:pt x="58057" y="63398"/>
                </a:lnTo>
                <a:lnTo>
                  <a:pt x="52737" y="54218"/>
                </a:lnTo>
                <a:close/>
                <a:moveTo>
                  <a:pt x="64379" y="54218"/>
                </a:moveTo>
                <a:lnTo>
                  <a:pt x="69698" y="57258"/>
                </a:lnTo>
                <a:lnTo>
                  <a:pt x="69698" y="63398"/>
                </a:lnTo>
                <a:lnTo>
                  <a:pt x="64379" y="54218"/>
                </a:lnTo>
                <a:close/>
                <a:moveTo>
                  <a:pt x="75261" y="54188"/>
                </a:moveTo>
                <a:lnTo>
                  <a:pt x="69941" y="63398"/>
                </a:lnTo>
                <a:lnTo>
                  <a:pt x="69941" y="57258"/>
                </a:lnTo>
                <a:lnTo>
                  <a:pt x="75261" y="54188"/>
                </a:lnTo>
                <a:close/>
                <a:moveTo>
                  <a:pt x="75990" y="54218"/>
                </a:moveTo>
                <a:lnTo>
                  <a:pt x="81309" y="57258"/>
                </a:lnTo>
                <a:lnTo>
                  <a:pt x="81309" y="63398"/>
                </a:lnTo>
                <a:lnTo>
                  <a:pt x="75990" y="54218"/>
                </a:lnTo>
                <a:close/>
                <a:moveTo>
                  <a:pt x="86902" y="54188"/>
                </a:moveTo>
                <a:lnTo>
                  <a:pt x="81583" y="63398"/>
                </a:lnTo>
                <a:lnTo>
                  <a:pt x="81583" y="57258"/>
                </a:lnTo>
                <a:lnTo>
                  <a:pt x="86902" y="54188"/>
                </a:lnTo>
                <a:close/>
                <a:moveTo>
                  <a:pt x="87632" y="54218"/>
                </a:moveTo>
                <a:lnTo>
                  <a:pt x="92951" y="57258"/>
                </a:lnTo>
                <a:lnTo>
                  <a:pt x="92951" y="63398"/>
                </a:lnTo>
                <a:lnTo>
                  <a:pt x="87632" y="54218"/>
                </a:lnTo>
                <a:close/>
                <a:moveTo>
                  <a:pt x="98513" y="54188"/>
                </a:moveTo>
                <a:lnTo>
                  <a:pt x="93194" y="63398"/>
                </a:lnTo>
                <a:lnTo>
                  <a:pt x="93194" y="57258"/>
                </a:lnTo>
                <a:lnTo>
                  <a:pt x="98513" y="54188"/>
                </a:lnTo>
                <a:close/>
                <a:moveTo>
                  <a:pt x="99243" y="54218"/>
                </a:moveTo>
                <a:lnTo>
                  <a:pt x="104562" y="57258"/>
                </a:lnTo>
                <a:lnTo>
                  <a:pt x="104562" y="63398"/>
                </a:lnTo>
                <a:lnTo>
                  <a:pt x="99243" y="54218"/>
                </a:lnTo>
                <a:close/>
                <a:moveTo>
                  <a:pt x="110155" y="54188"/>
                </a:moveTo>
                <a:lnTo>
                  <a:pt x="104836" y="63398"/>
                </a:lnTo>
                <a:lnTo>
                  <a:pt x="104836" y="57258"/>
                </a:lnTo>
                <a:lnTo>
                  <a:pt x="110155" y="54188"/>
                </a:lnTo>
                <a:close/>
                <a:moveTo>
                  <a:pt x="110824" y="54218"/>
                </a:moveTo>
                <a:lnTo>
                  <a:pt x="116143" y="57258"/>
                </a:lnTo>
                <a:lnTo>
                  <a:pt x="116143" y="63398"/>
                </a:lnTo>
                <a:lnTo>
                  <a:pt x="110824" y="54218"/>
                </a:lnTo>
                <a:close/>
                <a:moveTo>
                  <a:pt x="121736" y="54188"/>
                </a:moveTo>
                <a:lnTo>
                  <a:pt x="116416" y="63398"/>
                </a:lnTo>
                <a:lnTo>
                  <a:pt x="116416" y="57258"/>
                </a:lnTo>
                <a:lnTo>
                  <a:pt x="121736" y="54188"/>
                </a:lnTo>
                <a:close/>
                <a:moveTo>
                  <a:pt x="122465" y="54218"/>
                </a:moveTo>
                <a:lnTo>
                  <a:pt x="127784" y="57258"/>
                </a:lnTo>
                <a:lnTo>
                  <a:pt x="127784" y="63398"/>
                </a:lnTo>
                <a:lnTo>
                  <a:pt x="122465" y="54218"/>
                </a:lnTo>
                <a:close/>
                <a:moveTo>
                  <a:pt x="133377" y="54188"/>
                </a:moveTo>
                <a:lnTo>
                  <a:pt x="128058" y="63398"/>
                </a:lnTo>
                <a:lnTo>
                  <a:pt x="128058" y="57258"/>
                </a:lnTo>
                <a:lnTo>
                  <a:pt x="133377" y="54188"/>
                </a:lnTo>
                <a:close/>
                <a:moveTo>
                  <a:pt x="134076" y="54218"/>
                </a:moveTo>
                <a:lnTo>
                  <a:pt x="139396" y="57258"/>
                </a:lnTo>
                <a:lnTo>
                  <a:pt x="139396" y="63398"/>
                </a:lnTo>
                <a:lnTo>
                  <a:pt x="134076" y="54218"/>
                </a:lnTo>
                <a:close/>
                <a:moveTo>
                  <a:pt x="144988" y="54188"/>
                </a:moveTo>
                <a:lnTo>
                  <a:pt x="139669" y="63398"/>
                </a:lnTo>
                <a:lnTo>
                  <a:pt x="139669" y="57258"/>
                </a:lnTo>
                <a:lnTo>
                  <a:pt x="144988" y="54188"/>
                </a:lnTo>
                <a:close/>
                <a:moveTo>
                  <a:pt x="145718" y="54218"/>
                </a:moveTo>
                <a:lnTo>
                  <a:pt x="151037" y="57258"/>
                </a:lnTo>
                <a:lnTo>
                  <a:pt x="151037" y="63398"/>
                </a:lnTo>
                <a:lnTo>
                  <a:pt x="145718" y="54218"/>
                </a:lnTo>
                <a:close/>
                <a:moveTo>
                  <a:pt x="156630" y="54188"/>
                </a:moveTo>
                <a:lnTo>
                  <a:pt x="151311" y="63398"/>
                </a:lnTo>
                <a:lnTo>
                  <a:pt x="151311" y="57258"/>
                </a:lnTo>
                <a:lnTo>
                  <a:pt x="156630" y="54188"/>
                </a:lnTo>
                <a:close/>
                <a:moveTo>
                  <a:pt x="157329" y="54218"/>
                </a:moveTo>
                <a:lnTo>
                  <a:pt x="162648" y="57258"/>
                </a:lnTo>
                <a:lnTo>
                  <a:pt x="162648" y="63398"/>
                </a:lnTo>
                <a:lnTo>
                  <a:pt x="157329" y="54218"/>
                </a:lnTo>
                <a:close/>
                <a:moveTo>
                  <a:pt x="168241" y="54188"/>
                </a:moveTo>
                <a:lnTo>
                  <a:pt x="162922" y="63398"/>
                </a:lnTo>
                <a:lnTo>
                  <a:pt x="162922" y="57258"/>
                </a:lnTo>
                <a:lnTo>
                  <a:pt x="168241" y="54188"/>
                </a:lnTo>
                <a:close/>
                <a:moveTo>
                  <a:pt x="168971" y="54218"/>
                </a:moveTo>
                <a:lnTo>
                  <a:pt x="174290" y="57258"/>
                </a:lnTo>
                <a:lnTo>
                  <a:pt x="174290" y="63398"/>
                </a:lnTo>
                <a:lnTo>
                  <a:pt x="168971" y="54218"/>
                </a:lnTo>
                <a:close/>
                <a:moveTo>
                  <a:pt x="179822" y="54188"/>
                </a:moveTo>
                <a:lnTo>
                  <a:pt x="174503" y="63398"/>
                </a:lnTo>
                <a:lnTo>
                  <a:pt x="174503" y="57258"/>
                </a:lnTo>
                <a:lnTo>
                  <a:pt x="179822" y="54188"/>
                </a:lnTo>
                <a:close/>
                <a:moveTo>
                  <a:pt x="180551" y="54218"/>
                </a:moveTo>
                <a:lnTo>
                  <a:pt x="185871" y="57258"/>
                </a:lnTo>
                <a:lnTo>
                  <a:pt x="185871" y="63398"/>
                </a:lnTo>
                <a:lnTo>
                  <a:pt x="180551" y="54218"/>
                </a:lnTo>
                <a:close/>
                <a:moveTo>
                  <a:pt x="191463" y="54188"/>
                </a:moveTo>
                <a:lnTo>
                  <a:pt x="186144" y="63398"/>
                </a:lnTo>
                <a:lnTo>
                  <a:pt x="186144" y="57258"/>
                </a:lnTo>
                <a:lnTo>
                  <a:pt x="191463" y="54188"/>
                </a:lnTo>
                <a:close/>
                <a:moveTo>
                  <a:pt x="192193" y="54218"/>
                </a:moveTo>
                <a:lnTo>
                  <a:pt x="197512" y="57258"/>
                </a:lnTo>
                <a:lnTo>
                  <a:pt x="197512" y="63398"/>
                </a:lnTo>
                <a:lnTo>
                  <a:pt x="192193" y="54218"/>
                </a:lnTo>
                <a:close/>
                <a:moveTo>
                  <a:pt x="203075" y="54188"/>
                </a:moveTo>
                <a:lnTo>
                  <a:pt x="197755" y="63398"/>
                </a:lnTo>
                <a:lnTo>
                  <a:pt x="197755" y="57258"/>
                </a:lnTo>
                <a:lnTo>
                  <a:pt x="203075" y="54188"/>
                </a:lnTo>
                <a:close/>
                <a:moveTo>
                  <a:pt x="203804" y="54218"/>
                </a:moveTo>
                <a:lnTo>
                  <a:pt x="209123" y="57258"/>
                </a:lnTo>
                <a:lnTo>
                  <a:pt x="209123" y="63398"/>
                </a:lnTo>
                <a:lnTo>
                  <a:pt x="203804" y="54218"/>
                </a:lnTo>
                <a:close/>
                <a:moveTo>
                  <a:pt x="214716" y="54188"/>
                </a:moveTo>
                <a:lnTo>
                  <a:pt x="209397" y="63398"/>
                </a:lnTo>
                <a:lnTo>
                  <a:pt x="209397" y="57258"/>
                </a:lnTo>
                <a:lnTo>
                  <a:pt x="214716" y="54188"/>
                </a:lnTo>
                <a:close/>
                <a:moveTo>
                  <a:pt x="215446" y="54218"/>
                </a:moveTo>
                <a:lnTo>
                  <a:pt x="220765" y="57258"/>
                </a:lnTo>
                <a:lnTo>
                  <a:pt x="220765" y="63398"/>
                </a:lnTo>
                <a:lnTo>
                  <a:pt x="215446" y="54218"/>
                </a:lnTo>
                <a:close/>
                <a:moveTo>
                  <a:pt x="227057" y="54188"/>
                </a:moveTo>
                <a:lnTo>
                  <a:pt x="232376" y="57258"/>
                </a:lnTo>
                <a:lnTo>
                  <a:pt x="232376" y="63398"/>
                </a:lnTo>
                <a:lnTo>
                  <a:pt x="227057" y="54188"/>
                </a:lnTo>
                <a:close/>
                <a:moveTo>
                  <a:pt x="238668" y="54188"/>
                </a:moveTo>
                <a:lnTo>
                  <a:pt x="243987" y="57258"/>
                </a:lnTo>
                <a:lnTo>
                  <a:pt x="243987" y="63398"/>
                </a:lnTo>
                <a:lnTo>
                  <a:pt x="238668" y="54188"/>
                </a:lnTo>
                <a:close/>
                <a:moveTo>
                  <a:pt x="250279" y="54188"/>
                </a:moveTo>
                <a:lnTo>
                  <a:pt x="255598" y="57258"/>
                </a:lnTo>
                <a:lnTo>
                  <a:pt x="255598" y="63398"/>
                </a:lnTo>
                <a:lnTo>
                  <a:pt x="250279" y="54188"/>
                </a:lnTo>
                <a:close/>
                <a:moveTo>
                  <a:pt x="261890" y="54188"/>
                </a:moveTo>
                <a:lnTo>
                  <a:pt x="267210" y="57258"/>
                </a:lnTo>
                <a:lnTo>
                  <a:pt x="267210" y="63398"/>
                </a:lnTo>
                <a:lnTo>
                  <a:pt x="261890" y="54188"/>
                </a:lnTo>
                <a:close/>
                <a:moveTo>
                  <a:pt x="273532" y="54188"/>
                </a:moveTo>
                <a:lnTo>
                  <a:pt x="278851" y="57258"/>
                </a:lnTo>
                <a:lnTo>
                  <a:pt x="278851" y="63398"/>
                </a:lnTo>
                <a:lnTo>
                  <a:pt x="273532" y="54188"/>
                </a:lnTo>
                <a:close/>
                <a:moveTo>
                  <a:pt x="191676" y="54310"/>
                </a:moveTo>
                <a:lnTo>
                  <a:pt x="191676" y="60450"/>
                </a:lnTo>
                <a:lnTo>
                  <a:pt x="188849" y="62091"/>
                </a:lnTo>
                <a:lnTo>
                  <a:pt x="186357" y="63520"/>
                </a:lnTo>
                <a:lnTo>
                  <a:pt x="186357" y="63520"/>
                </a:lnTo>
                <a:lnTo>
                  <a:pt x="191676" y="54310"/>
                </a:lnTo>
                <a:close/>
                <a:moveTo>
                  <a:pt x="238182" y="54310"/>
                </a:moveTo>
                <a:lnTo>
                  <a:pt x="238182" y="60450"/>
                </a:lnTo>
                <a:lnTo>
                  <a:pt x="235355" y="62091"/>
                </a:lnTo>
                <a:lnTo>
                  <a:pt x="232862" y="63520"/>
                </a:lnTo>
                <a:lnTo>
                  <a:pt x="232862" y="63520"/>
                </a:lnTo>
                <a:lnTo>
                  <a:pt x="238182" y="54310"/>
                </a:lnTo>
                <a:close/>
                <a:moveTo>
                  <a:pt x="52525" y="54340"/>
                </a:moveTo>
                <a:lnTo>
                  <a:pt x="57844" y="63520"/>
                </a:lnTo>
                <a:lnTo>
                  <a:pt x="57844" y="63520"/>
                </a:lnTo>
                <a:lnTo>
                  <a:pt x="55351" y="62091"/>
                </a:lnTo>
                <a:lnTo>
                  <a:pt x="52525" y="60450"/>
                </a:lnTo>
                <a:lnTo>
                  <a:pt x="52525" y="54340"/>
                </a:lnTo>
                <a:close/>
                <a:moveTo>
                  <a:pt x="64136" y="54340"/>
                </a:moveTo>
                <a:lnTo>
                  <a:pt x="69455" y="63520"/>
                </a:lnTo>
                <a:lnTo>
                  <a:pt x="69455" y="63520"/>
                </a:lnTo>
                <a:lnTo>
                  <a:pt x="66993" y="62091"/>
                </a:lnTo>
                <a:lnTo>
                  <a:pt x="64136" y="60450"/>
                </a:lnTo>
                <a:lnTo>
                  <a:pt x="64136" y="54340"/>
                </a:lnTo>
                <a:close/>
                <a:moveTo>
                  <a:pt x="75777" y="54340"/>
                </a:moveTo>
                <a:lnTo>
                  <a:pt x="81097" y="63520"/>
                </a:lnTo>
                <a:lnTo>
                  <a:pt x="81097" y="63520"/>
                </a:lnTo>
                <a:lnTo>
                  <a:pt x="78604" y="62121"/>
                </a:lnTo>
                <a:lnTo>
                  <a:pt x="75777" y="60480"/>
                </a:lnTo>
                <a:lnTo>
                  <a:pt x="75777" y="54340"/>
                </a:lnTo>
                <a:close/>
                <a:moveTo>
                  <a:pt x="98757" y="54310"/>
                </a:moveTo>
                <a:lnTo>
                  <a:pt x="98757" y="60450"/>
                </a:lnTo>
                <a:lnTo>
                  <a:pt x="95899" y="62091"/>
                </a:lnTo>
                <a:lnTo>
                  <a:pt x="93437" y="63520"/>
                </a:lnTo>
                <a:lnTo>
                  <a:pt x="93437" y="63520"/>
                </a:lnTo>
                <a:lnTo>
                  <a:pt x="98757" y="54310"/>
                </a:lnTo>
                <a:close/>
                <a:moveTo>
                  <a:pt x="145232" y="54310"/>
                </a:moveTo>
                <a:lnTo>
                  <a:pt x="145232" y="60450"/>
                </a:lnTo>
                <a:lnTo>
                  <a:pt x="142374" y="62091"/>
                </a:lnTo>
                <a:lnTo>
                  <a:pt x="139912" y="63520"/>
                </a:lnTo>
                <a:lnTo>
                  <a:pt x="145232" y="54310"/>
                </a:lnTo>
                <a:close/>
                <a:moveTo>
                  <a:pt x="156843" y="54310"/>
                </a:moveTo>
                <a:lnTo>
                  <a:pt x="156843" y="60450"/>
                </a:lnTo>
                <a:lnTo>
                  <a:pt x="153986" y="62091"/>
                </a:lnTo>
                <a:lnTo>
                  <a:pt x="151523" y="63520"/>
                </a:lnTo>
                <a:lnTo>
                  <a:pt x="156843" y="54310"/>
                </a:lnTo>
                <a:close/>
                <a:moveTo>
                  <a:pt x="180065" y="54310"/>
                </a:moveTo>
                <a:lnTo>
                  <a:pt x="180065" y="60450"/>
                </a:lnTo>
                <a:lnTo>
                  <a:pt x="177208" y="62091"/>
                </a:lnTo>
                <a:lnTo>
                  <a:pt x="174746" y="63520"/>
                </a:lnTo>
                <a:lnTo>
                  <a:pt x="180065" y="54310"/>
                </a:lnTo>
                <a:close/>
                <a:moveTo>
                  <a:pt x="203318" y="54310"/>
                </a:moveTo>
                <a:lnTo>
                  <a:pt x="203318" y="60450"/>
                </a:lnTo>
                <a:lnTo>
                  <a:pt x="200461" y="62091"/>
                </a:lnTo>
                <a:lnTo>
                  <a:pt x="197999" y="63520"/>
                </a:lnTo>
                <a:lnTo>
                  <a:pt x="203318" y="54310"/>
                </a:lnTo>
                <a:close/>
                <a:moveTo>
                  <a:pt x="214929" y="54310"/>
                </a:moveTo>
                <a:lnTo>
                  <a:pt x="214929" y="60450"/>
                </a:lnTo>
                <a:lnTo>
                  <a:pt x="212072" y="62091"/>
                </a:lnTo>
                <a:lnTo>
                  <a:pt x="209610" y="63520"/>
                </a:lnTo>
                <a:lnTo>
                  <a:pt x="214929" y="54310"/>
                </a:lnTo>
                <a:close/>
                <a:moveTo>
                  <a:pt x="226570" y="54310"/>
                </a:moveTo>
                <a:lnTo>
                  <a:pt x="226570" y="60450"/>
                </a:lnTo>
                <a:lnTo>
                  <a:pt x="223713" y="62091"/>
                </a:lnTo>
                <a:lnTo>
                  <a:pt x="221251" y="63520"/>
                </a:lnTo>
                <a:lnTo>
                  <a:pt x="226570" y="54310"/>
                </a:lnTo>
                <a:close/>
                <a:moveTo>
                  <a:pt x="249793" y="54310"/>
                </a:moveTo>
                <a:lnTo>
                  <a:pt x="249793" y="60450"/>
                </a:lnTo>
                <a:lnTo>
                  <a:pt x="246936" y="62091"/>
                </a:lnTo>
                <a:lnTo>
                  <a:pt x="244474" y="63520"/>
                </a:lnTo>
                <a:lnTo>
                  <a:pt x="249793" y="54310"/>
                </a:lnTo>
                <a:close/>
                <a:moveTo>
                  <a:pt x="250036" y="54340"/>
                </a:moveTo>
                <a:lnTo>
                  <a:pt x="255355" y="63520"/>
                </a:lnTo>
                <a:lnTo>
                  <a:pt x="252893" y="62121"/>
                </a:lnTo>
                <a:lnTo>
                  <a:pt x="250036" y="60480"/>
                </a:lnTo>
                <a:lnTo>
                  <a:pt x="250036" y="54340"/>
                </a:lnTo>
                <a:close/>
                <a:moveTo>
                  <a:pt x="273289" y="54340"/>
                </a:moveTo>
                <a:lnTo>
                  <a:pt x="278608" y="63520"/>
                </a:lnTo>
                <a:lnTo>
                  <a:pt x="276146" y="62121"/>
                </a:lnTo>
                <a:lnTo>
                  <a:pt x="273289" y="60480"/>
                </a:lnTo>
                <a:lnTo>
                  <a:pt x="273289" y="54340"/>
                </a:lnTo>
                <a:close/>
                <a:moveTo>
                  <a:pt x="6050" y="54340"/>
                </a:moveTo>
                <a:lnTo>
                  <a:pt x="11369" y="63520"/>
                </a:lnTo>
                <a:lnTo>
                  <a:pt x="8907" y="62121"/>
                </a:lnTo>
                <a:lnTo>
                  <a:pt x="6050" y="60480"/>
                </a:lnTo>
                <a:lnTo>
                  <a:pt x="6050" y="54340"/>
                </a:lnTo>
                <a:close/>
                <a:moveTo>
                  <a:pt x="17661" y="54340"/>
                </a:moveTo>
                <a:lnTo>
                  <a:pt x="22980" y="63520"/>
                </a:lnTo>
                <a:lnTo>
                  <a:pt x="20518" y="62091"/>
                </a:lnTo>
                <a:lnTo>
                  <a:pt x="17661" y="60450"/>
                </a:lnTo>
                <a:lnTo>
                  <a:pt x="17661" y="54340"/>
                </a:lnTo>
                <a:close/>
                <a:moveTo>
                  <a:pt x="29029" y="54340"/>
                </a:moveTo>
                <a:lnTo>
                  <a:pt x="29029" y="60480"/>
                </a:lnTo>
                <a:lnTo>
                  <a:pt x="26172" y="62121"/>
                </a:lnTo>
                <a:lnTo>
                  <a:pt x="23710" y="63520"/>
                </a:lnTo>
                <a:lnTo>
                  <a:pt x="29029" y="54340"/>
                </a:lnTo>
                <a:close/>
                <a:moveTo>
                  <a:pt x="29302" y="54340"/>
                </a:moveTo>
                <a:lnTo>
                  <a:pt x="34622" y="63520"/>
                </a:lnTo>
                <a:lnTo>
                  <a:pt x="32160" y="62091"/>
                </a:lnTo>
                <a:lnTo>
                  <a:pt x="29302" y="60450"/>
                </a:lnTo>
                <a:lnTo>
                  <a:pt x="29302" y="54340"/>
                </a:lnTo>
                <a:close/>
                <a:moveTo>
                  <a:pt x="40883" y="54340"/>
                </a:moveTo>
                <a:lnTo>
                  <a:pt x="46202" y="63520"/>
                </a:lnTo>
                <a:lnTo>
                  <a:pt x="43740" y="62091"/>
                </a:lnTo>
                <a:lnTo>
                  <a:pt x="40883" y="60450"/>
                </a:lnTo>
                <a:lnTo>
                  <a:pt x="40883" y="54340"/>
                </a:lnTo>
                <a:close/>
                <a:moveTo>
                  <a:pt x="75504" y="54310"/>
                </a:moveTo>
                <a:lnTo>
                  <a:pt x="75504" y="60450"/>
                </a:lnTo>
                <a:lnTo>
                  <a:pt x="72647" y="62091"/>
                </a:lnTo>
                <a:lnTo>
                  <a:pt x="70185" y="63520"/>
                </a:lnTo>
                <a:lnTo>
                  <a:pt x="75504" y="54310"/>
                </a:lnTo>
                <a:close/>
                <a:moveTo>
                  <a:pt x="87115" y="54310"/>
                </a:moveTo>
                <a:lnTo>
                  <a:pt x="87115" y="60450"/>
                </a:lnTo>
                <a:lnTo>
                  <a:pt x="84288" y="62091"/>
                </a:lnTo>
                <a:lnTo>
                  <a:pt x="81796" y="63520"/>
                </a:lnTo>
                <a:lnTo>
                  <a:pt x="87115" y="54310"/>
                </a:lnTo>
                <a:close/>
                <a:moveTo>
                  <a:pt x="87358" y="54340"/>
                </a:moveTo>
                <a:lnTo>
                  <a:pt x="92677" y="63520"/>
                </a:lnTo>
                <a:lnTo>
                  <a:pt x="90215" y="62121"/>
                </a:lnTo>
                <a:lnTo>
                  <a:pt x="87358" y="60480"/>
                </a:lnTo>
                <a:lnTo>
                  <a:pt x="87358" y="54340"/>
                </a:lnTo>
                <a:close/>
                <a:moveTo>
                  <a:pt x="98969" y="54340"/>
                </a:moveTo>
                <a:lnTo>
                  <a:pt x="104289" y="63520"/>
                </a:lnTo>
                <a:lnTo>
                  <a:pt x="101827" y="62121"/>
                </a:lnTo>
                <a:lnTo>
                  <a:pt x="98969" y="60480"/>
                </a:lnTo>
                <a:lnTo>
                  <a:pt x="98969" y="54340"/>
                </a:lnTo>
                <a:close/>
                <a:moveTo>
                  <a:pt x="110337" y="54310"/>
                </a:moveTo>
                <a:lnTo>
                  <a:pt x="110337" y="60450"/>
                </a:lnTo>
                <a:lnTo>
                  <a:pt x="107480" y="62091"/>
                </a:lnTo>
                <a:lnTo>
                  <a:pt x="105018" y="63520"/>
                </a:lnTo>
                <a:lnTo>
                  <a:pt x="110337" y="54310"/>
                </a:lnTo>
                <a:close/>
                <a:moveTo>
                  <a:pt x="110611" y="54340"/>
                </a:moveTo>
                <a:lnTo>
                  <a:pt x="115930" y="63520"/>
                </a:lnTo>
                <a:lnTo>
                  <a:pt x="113468" y="62121"/>
                </a:lnTo>
                <a:lnTo>
                  <a:pt x="110611" y="60480"/>
                </a:lnTo>
                <a:lnTo>
                  <a:pt x="110611" y="54340"/>
                </a:lnTo>
                <a:close/>
                <a:moveTo>
                  <a:pt x="121979" y="54310"/>
                </a:moveTo>
                <a:lnTo>
                  <a:pt x="121979" y="60450"/>
                </a:lnTo>
                <a:lnTo>
                  <a:pt x="119122" y="62091"/>
                </a:lnTo>
                <a:lnTo>
                  <a:pt x="116660" y="63520"/>
                </a:lnTo>
                <a:lnTo>
                  <a:pt x="121979" y="54310"/>
                </a:lnTo>
                <a:close/>
                <a:moveTo>
                  <a:pt x="122222" y="54340"/>
                </a:moveTo>
                <a:lnTo>
                  <a:pt x="127541" y="63520"/>
                </a:lnTo>
                <a:lnTo>
                  <a:pt x="125079" y="62121"/>
                </a:lnTo>
                <a:lnTo>
                  <a:pt x="122222" y="60480"/>
                </a:lnTo>
                <a:lnTo>
                  <a:pt x="122222" y="54340"/>
                </a:lnTo>
                <a:close/>
                <a:moveTo>
                  <a:pt x="133590" y="54310"/>
                </a:moveTo>
                <a:lnTo>
                  <a:pt x="133590" y="60450"/>
                </a:lnTo>
                <a:lnTo>
                  <a:pt x="130733" y="62091"/>
                </a:lnTo>
                <a:lnTo>
                  <a:pt x="128271" y="63520"/>
                </a:lnTo>
                <a:lnTo>
                  <a:pt x="133590" y="54310"/>
                </a:lnTo>
                <a:close/>
                <a:moveTo>
                  <a:pt x="133864" y="54340"/>
                </a:moveTo>
                <a:lnTo>
                  <a:pt x="139183" y="63520"/>
                </a:lnTo>
                <a:lnTo>
                  <a:pt x="136721" y="62121"/>
                </a:lnTo>
                <a:lnTo>
                  <a:pt x="133864" y="60480"/>
                </a:lnTo>
                <a:lnTo>
                  <a:pt x="133864" y="54340"/>
                </a:lnTo>
                <a:close/>
                <a:moveTo>
                  <a:pt x="145475" y="54340"/>
                </a:moveTo>
                <a:lnTo>
                  <a:pt x="150794" y="63520"/>
                </a:lnTo>
                <a:lnTo>
                  <a:pt x="148332" y="62121"/>
                </a:lnTo>
                <a:lnTo>
                  <a:pt x="145475" y="60480"/>
                </a:lnTo>
                <a:lnTo>
                  <a:pt x="145475" y="54340"/>
                </a:lnTo>
                <a:close/>
                <a:moveTo>
                  <a:pt x="157086" y="54340"/>
                </a:moveTo>
                <a:lnTo>
                  <a:pt x="162405" y="63520"/>
                </a:lnTo>
                <a:lnTo>
                  <a:pt x="159913" y="62121"/>
                </a:lnTo>
                <a:lnTo>
                  <a:pt x="157086" y="60480"/>
                </a:lnTo>
                <a:lnTo>
                  <a:pt x="157086" y="54340"/>
                </a:lnTo>
                <a:close/>
                <a:moveTo>
                  <a:pt x="168484" y="54310"/>
                </a:moveTo>
                <a:lnTo>
                  <a:pt x="168484" y="60450"/>
                </a:lnTo>
                <a:lnTo>
                  <a:pt x="165627" y="62091"/>
                </a:lnTo>
                <a:lnTo>
                  <a:pt x="163165" y="63520"/>
                </a:lnTo>
                <a:lnTo>
                  <a:pt x="168484" y="54310"/>
                </a:lnTo>
                <a:close/>
                <a:moveTo>
                  <a:pt x="168697" y="54340"/>
                </a:moveTo>
                <a:lnTo>
                  <a:pt x="174016" y="63520"/>
                </a:lnTo>
                <a:lnTo>
                  <a:pt x="171554" y="62121"/>
                </a:lnTo>
                <a:lnTo>
                  <a:pt x="168697" y="60480"/>
                </a:lnTo>
                <a:lnTo>
                  <a:pt x="168697" y="54340"/>
                </a:lnTo>
                <a:close/>
                <a:moveTo>
                  <a:pt x="180339" y="54340"/>
                </a:moveTo>
                <a:lnTo>
                  <a:pt x="185658" y="63520"/>
                </a:lnTo>
                <a:lnTo>
                  <a:pt x="183165" y="62121"/>
                </a:lnTo>
                <a:lnTo>
                  <a:pt x="180339" y="60480"/>
                </a:lnTo>
                <a:lnTo>
                  <a:pt x="180339" y="54340"/>
                </a:lnTo>
                <a:close/>
                <a:moveTo>
                  <a:pt x="191950" y="54340"/>
                </a:moveTo>
                <a:lnTo>
                  <a:pt x="197269" y="63520"/>
                </a:lnTo>
                <a:lnTo>
                  <a:pt x="194807" y="62121"/>
                </a:lnTo>
                <a:lnTo>
                  <a:pt x="191950" y="60480"/>
                </a:lnTo>
                <a:lnTo>
                  <a:pt x="191950" y="54340"/>
                </a:lnTo>
                <a:close/>
                <a:moveTo>
                  <a:pt x="203591" y="54340"/>
                </a:moveTo>
                <a:lnTo>
                  <a:pt x="208911" y="63520"/>
                </a:lnTo>
                <a:lnTo>
                  <a:pt x="206418" y="62121"/>
                </a:lnTo>
                <a:lnTo>
                  <a:pt x="203591" y="60480"/>
                </a:lnTo>
                <a:lnTo>
                  <a:pt x="203591" y="54340"/>
                </a:lnTo>
                <a:close/>
                <a:moveTo>
                  <a:pt x="215202" y="54340"/>
                </a:moveTo>
                <a:lnTo>
                  <a:pt x="220522" y="63520"/>
                </a:lnTo>
                <a:lnTo>
                  <a:pt x="218060" y="62121"/>
                </a:lnTo>
                <a:lnTo>
                  <a:pt x="215202" y="60480"/>
                </a:lnTo>
                <a:lnTo>
                  <a:pt x="215202" y="54340"/>
                </a:lnTo>
                <a:close/>
                <a:moveTo>
                  <a:pt x="226783" y="54340"/>
                </a:moveTo>
                <a:lnTo>
                  <a:pt x="232103" y="63520"/>
                </a:lnTo>
                <a:lnTo>
                  <a:pt x="229640" y="62121"/>
                </a:lnTo>
                <a:lnTo>
                  <a:pt x="226783" y="60480"/>
                </a:lnTo>
                <a:lnTo>
                  <a:pt x="226783" y="54340"/>
                </a:lnTo>
                <a:close/>
                <a:moveTo>
                  <a:pt x="238425" y="54340"/>
                </a:moveTo>
                <a:lnTo>
                  <a:pt x="243744" y="63520"/>
                </a:lnTo>
                <a:lnTo>
                  <a:pt x="241282" y="62121"/>
                </a:lnTo>
                <a:lnTo>
                  <a:pt x="238425" y="60480"/>
                </a:lnTo>
                <a:lnTo>
                  <a:pt x="238425" y="54340"/>
                </a:lnTo>
                <a:close/>
                <a:moveTo>
                  <a:pt x="261404" y="54310"/>
                </a:moveTo>
                <a:lnTo>
                  <a:pt x="261404" y="60450"/>
                </a:lnTo>
                <a:lnTo>
                  <a:pt x="258547" y="62091"/>
                </a:lnTo>
                <a:lnTo>
                  <a:pt x="256085" y="63520"/>
                </a:lnTo>
                <a:lnTo>
                  <a:pt x="261404" y="54310"/>
                </a:lnTo>
                <a:close/>
                <a:moveTo>
                  <a:pt x="261678" y="54340"/>
                </a:moveTo>
                <a:lnTo>
                  <a:pt x="266997" y="63520"/>
                </a:lnTo>
                <a:lnTo>
                  <a:pt x="264535" y="62121"/>
                </a:lnTo>
                <a:lnTo>
                  <a:pt x="261678" y="60480"/>
                </a:lnTo>
                <a:lnTo>
                  <a:pt x="261678" y="54340"/>
                </a:lnTo>
                <a:close/>
                <a:moveTo>
                  <a:pt x="273046" y="54310"/>
                </a:moveTo>
                <a:lnTo>
                  <a:pt x="273046" y="60480"/>
                </a:lnTo>
                <a:lnTo>
                  <a:pt x="270188" y="62121"/>
                </a:lnTo>
                <a:lnTo>
                  <a:pt x="267726" y="63520"/>
                </a:lnTo>
                <a:lnTo>
                  <a:pt x="273046" y="54310"/>
                </a:lnTo>
                <a:close/>
                <a:moveTo>
                  <a:pt x="284657" y="54310"/>
                </a:moveTo>
                <a:lnTo>
                  <a:pt x="284657" y="60480"/>
                </a:lnTo>
                <a:lnTo>
                  <a:pt x="279337" y="63520"/>
                </a:lnTo>
                <a:lnTo>
                  <a:pt x="284657" y="54310"/>
                </a:lnTo>
                <a:close/>
                <a:moveTo>
                  <a:pt x="17418" y="54340"/>
                </a:moveTo>
                <a:lnTo>
                  <a:pt x="17418" y="60480"/>
                </a:lnTo>
                <a:lnTo>
                  <a:pt x="14560" y="62121"/>
                </a:lnTo>
                <a:lnTo>
                  <a:pt x="12098" y="63550"/>
                </a:lnTo>
                <a:lnTo>
                  <a:pt x="17418" y="54340"/>
                </a:lnTo>
                <a:close/>
                <a:moveTo>
                  <a:pt x="40610" y="54340"/>
                </a:moveTo>
                <a:lnTo>
                  <a:pt x="40610" y="60480"/>
                </a:lnTo>
                <a:lnTo>
                  <a:pt x="37783" y="62121"/>
                </a:lnTo>
                <a:lnTo>
                  <a:pt x="35290" y="63550"/>
                </a:lnTo>
                <a:lnTo>
                  <a:pt x="40610" y="54340"/>
                </a:lnTo>
                <a:close/>
                <a:moveTo>
                  <a:pt x="52251" y="54340"/>
                </a:moveTo>
                <a:lnTo>
                  <a:pt x="52251" y="60480"/>
                </a:lnTo>
                <a:lnTo>
                  <a:pt x="49394" y="62121"/>
                </a:lnTo>
                <a:lnTo>
                  <a:pt x="46932" y="63550"/>
                </a:lnTo>
                <a:lnTo>
                  <a:pt x="52251" y="54340"/>
                </a:lnTo>
                <a:close/>
                <a:moveTo>
                  <a:pt x="63862" y="54340"/>
                </a:moveTo>
                <a:lnTo>
                  <a:pt x="63862" y="60480"/>
                </a:lnTo>
                <a:lnTo>
                  <a:pt x="61005" y="62121"/>
                </a:lnTo>
                <a:lnTo>
                  <a:pt x="58543" y="63550"/>
                </a:lnTo>
                <a:lnTo>
                  <a:pt x="63862" y="54340"/>
                </a:lnTo>
                <a:close/>
                <a:moveTo>
                  <a:pt x="5898" y="60662"/>
                </a:moveTo>
                <a:lnTo>
                  <a:pt x="8755" y="62304"/>
                </a:lnTo>
                <a:lnTo>
                  <a:pt x="11217" y="63732"/>
                </a:lnTo>
                <a:lnTo>
                  <a:pt x="578" y="63732"/>
                </a:lnTo>
                <a:lnTo>
                  <a:pt x="5898" y="60662"/>
                </a:lnTo>
                <a:close/>
                <a:moveTo>
                  <a:pt x="17509" y="60662"/>
                </a:moveTo>
                <a:lnTo>
                  <a:pt x="20366" y="62304"/>
                </a:lnTo>
                <a:lnTo>
                  <a:pt x="22828" y="63732"/>
                </a:lnTo>
                <a:lnTo>
                  <a:pt x="12190" y="63732"/>
                </a:lnTo>
                <a:lnTo>
                  <a:pt x="14682" y="62304"/>
                </a:lnTo>
                <a:lnTo>
                  <a:pt x="17509" y="60662"/>
                </a:lnTo>
                <a:close/>
                <a:moveTo>
                  <a:pt x="29150" y="60662"/>
                </a:moveTo>
                <a:lnTo>
                  <a:pt x="32008" y="62304"/>
                </a:lnTo>
                <a:lnTo>
                  <a:pt x="34470" y="63732"/>
                </a:lnTo>
                <a:lnTo>
                  <a:pt x="23831" y="63732"/>
                </a:lnTo>
                <a:lnTo>
                  <a:pt x="26293" y="62304"/>
                </a:lnTo>
                <a:lnTo>
                  <a:pt x="29150" y="60662"/>
                </a:lnTo>
                <a:close/>
                <a:moveTo>
                  <a:pt x="40762" y="60662"/>
                </a:moveTo>
                <a:lnTo>
                  <a:pt x="43619" y="62304"/>
                </a:lnTo>
                <a:lnTo>
                  <a:pt x="46081" y="63732"/>
                </a:lnTo>
                <a:lnTo>
                  <a:pt x="35442" y="63732"/>
                </a:lnTo>
                <a:lnTo>
                  <a:pt x="37935" y="62304"/>
                </a:lnTo>
                <a:lnTo>
                  <a:pt x="40762" y="60662"/>
                </a:lnTo>
                <a:close/>
                <a:moveTo>
                  <a:pt x="52403" y="60662"/>
                </a:moveTo>
                <a:lnTo>
                  <a:pt x="55260" y="62304"/>
                </a:lnTo>
                <a:lnTo>
                  <a:pt x="57722" y="63732"/>
                </a:lnTo>
                <a:lnTo>
                  <a:pt x="47084" y="63732"/>
                </a:lnTo>
                <a:lnTo>
                  <a:pt x="49546" y="62304"/>
                </a:lnTo>
                <a:lnTo>
                  <a:pt x="52403" y="60662"/>
                </a:lnTo>
                <a:close/>
                <a:moveTo>
                  <a:pt x="64014" y="60662"/>
                </a:moveTo>
                <a:lnTo>
                  <a:pt x="66871" y="62304"/>
                </a:lnTo>
                <a:lnTo>
                  <a:pt x="69334" y="63732"/>
                </a:lnTo>
                <a:lnTo>
                  <a:pt x="58695" y="63732"/>
                </a:lnTo>
                <a:lnTo>
                  <a:pt x="61187" y="62304"/>
                </a:lnTo>
                <a:lnTo>
                  <a:pt x="64014" y="60662"/>
                </a:lnTo>
                <a:close/>
                <a:moveTo>
                  <a:pt x="75625" y="60662"/>
                </a:moveTo>
                <a:lnTo>
                  <a:pt x="78452" y="62304"/>
                </a:lnTo>
                <a:lnTo>
                  <a:pt x="80945" y="63732"/>
                </a:lnTo>
                <a:lnTo>
                  <a:pt x="70306" y="63732"/>
                </a:lnTo>
                <a:lnTo>
                  <a:pt x="72768" y="62304"/>
                </a:lnTo>
                <a:lnTo>
                  <a:pt x="75625" y="60662"/>
                </a:lnTo>
                <a:close/>
                <a:moveTo>
                  <a:pt x="87237" y="60662"/>
                </a:moveTo>
                <a:lnTo>
                  <a:pt x="90094" y="62304"/>
                </a:lnTo>
                <a:lnTo>
                  <a:pt x="92556" y="63732"/>
                </a:lnTo>
                <a:lnTo>
                  <a:pt x="81917" y="63732"/>
                </a:lnTo>
                <a:lnTo>
                  <a:pt x="84379" y="62304"/>
                </a:lnTo>
                <a:lnTo>
                  <a:pt x="87237" y="60662"/>
                </a:lnTo>
                <a:close/>
                <a:moveTo>
                  <a:pt x="98878" y="60662"/>
                </a:moveTo>
                <a:lnTo>
                  <a:pt x="101705" y="62304"/>
                </a:lnTo>
                <a:lnTo>
                  <a:pt x="104197" y="63732"/>
                </a:lnTo>
                <a:lnTo>
                  <a:pt x="93559" y="63732"/>
                </a:lnTo>
                <a:lnTo>
                  <a:pt x="96021" y="62304"/>
                </a:lnTo>
                <a:lnTo>
                  <a:pt x="98878" y="60662"/>
                </a:lnTo>
                <a:close/>
                <a:moveTo>
                  <a:pt x="110489" y="60662"/>
                </a:moveTo>
                <a:lnTo>
                  <a:pt x="113346" y="62304"/>
                </a:lnTo>
                <a:lnTo>
                  <a:pt x="115809" y="63732"/>
                </a:lnTo>
                <a:lnTo>
                  <a:pt x="105170" y="63732"/>
                </a:lnTo>
                <a:lnTo>
                  <a:pt x="107632" y="62304"/>
                </a:lnTo>
                <a:lnTo>
                  <a:pt x="110489" y="60662"/>
                </a:lnTo>
                <a:close/>
                <a:moveTo>
                  <a:pt x="122131" y="60662"/>
                </a:moveTo>
                <a:lnTo>
                  <a:pt x="124958" y="62304"/>
                </a:lnTo>
                <a:lnTo>
                  <a:pt x="127450" y="63732"/>
                </a:lnTo>
                <a:lnTo>
                  <a:pt x="116812" y="63732"/>
                </a:lnTo>
                <a:lnTo>
                  <a:pt x="119274" y="62304"/>
                </a:lnTo>
                <a:lnTo>
                  <a:pt x="122131" y="60662"/>
                </a:lnTo>
                <a:close/>
                <a:moveTo>
                  <a:pt x="133742" y="60662"/>
                </a:moveTo>
                <a:lnTo>
                  <a:pt x="136599" y="62304"/>
                </a:lnTo>
                <a:lnTo>
                  <a:pt x="139061" y="63732"/>
                </a:lnTo>
                <a:lnTo>
                  <a:pt x="128423" y="63732"/>
                </a:lnTo>
                <a:lnTo>
                  <a:pt x="130885" y="62304"/>
                </a:lnTo>
                <a:lnTo>
                  <a:pt x="133742" y="60662"/>
                </a:lnTo>
                <a:close/>
                <a:moveTo>
                  <a:pt x="145323" y="60662"/>
                </a:moveTo>
                <a:lnTo>
                  <a:pt x="148180" y="62304"/>
                </a:lnTo>
                <a:lnTo>
                  <a:pt x="150642" y="63732"/>
                </a:lnTo>
                <a:lnTo>
                  <a:pt x="140004" y="63732"/>
                </a:lnTo>
                <a:lnTo>
                  <a:pt x="142496" y="62304"/>
                </a:lnTo>
                <a:lnTo>
                  <a:pt x="145323" y="60662"/>
                </a:lnTo>
                <a:close/>
                <a:moveTo>
                  <a:pt x="156964" y="60662"/>
                </a:moveTo>
                <a:lnTo>
                  <a:pt x="159822" y="62304"/>
                </a:lnTo>
                <a:lnTo>
                  <a:pt x="162284" y="63732"/>
                </a:lnTo>
                <a:lnTo>
                  <a:pt x="151645" y="63732"/>
                </a:lnTo>
                <a:lnTo>
                  <a:pt x="154107" y="62304"/>
                </a:lnTo>
                <a:lnTo>
                  <a:pt x="156964" y="60662"/>
                </a:lnTo>
                <a:close/>
                <a:moveTo>
                  <a:pt x="168575" y="60662"/>
                </a:moveTo>
                <a:lnTo>
                  <a:pt x="171433" y="62304"/>
                </a:lnTo>
                <a:lnTo>
                  <a:pt x="173895" y="63732"/>
                </a:lnTo>
                <a:lnTo>
                  <a:pt x="163256" y="63732"/>
                </a:lnTo>
                <a:lnTo>
                  <a:pt x="165749" y="62304"/>
                </a:lnTo>
                <a:lnTo>
                  <a:pt x="168575" y="60662"/>
                </a:lnTo>
                <a:close/>
                <a:moveTo>
                  <a:pt x="180217" y="60662"/>
                </a:moveTo>
                <a:lnTo>
                  <a:pt x="183074" y="62304"/>
                </a:lnTo>
                <a:lnTo>
                  <a:pt x="185536" y="63732"/>
                </a:lnTo>
                <a:lnTo>
                  <a:pt x="174898" y="63732"/>
                </a:lnTo>
                <a:lnTo>
                  <a:pt x="177360" y="62304"/>
                </a:lnTo>
                <a:lnTo>
                  <a:pt x="180217" y="60662"/>
                </a:lnTo>
                <a:close/>
                <a:moveTo>
                  <a:pt x="191828" y="60662"/>
                </a:moveTo>
                <a:lnTo>
                  <a:pt x="194685" y="62304"/>
                </a:lnTo>
                <a:lnTo>
                  <a:pt x="197147" y="63732"/>
                </a:lnTo>
                <a:lnTo>
                  <a:pt x="186509" y="63732"/>
                </a:lnTo>
                <a:lnTo>
                  <a:pt x="189001" y="62304"/>
                </a:lnTo>
                <a:lnTo>
                  <a:pt x="191828" y="60662"/>
                </a:lnTo>
                <a:close/>
                <a:moveTo>
                  <a:pt x="203470" y="60662"/>
                </a:moveTo>
                <a:lnTo>
                  <a:pt x="206327" y="62304"/>
                </a:lnTo>
                <a:lnTo>
                  <a:pt x="208789" y="63732"/>
                </a:lnTo>
                <a:lnTo>
                  <a:pt x="198151" y="63732"/>
                </a:lnTo>
                <a:lnTo>
                  <a:pt x="200613" y="62304"/>
                </a:lnTo>
                <a:lnTo>
                  <a:pt x="203470" y="60662"/>
                </a:lnTo>
                <a:close/>
                <a:moveTo>
                  <a:pt x="215051" y="60662"/>
                </a:moveTo>
                <a:lnTo>
                  <a:pt x="217908" y="62304"/>
                </a:lnTo>
                <a:lnTo>
                  <a:pt x="220370" y="63732"/>
                </a:lnTo>
                <a:lnTo>
                  <a:pt x="209731" y="63732"/>
                </a:lnTo>
                <a:lnTo>
                  <a:pt x="212193" y="62304"/>
                </a:lnTo>
                <a:lnTo>
                  <a:pt x="215051" y="60662"/>
                </a:lnTo>
                <a:close/>
                <a:moveTo>
                  <a:pt x="226692" y="60662"/>
                </a:moveTo>
                <a:lnTo>
                  <a:pt x="229519" y="62304"/>
                </a:lnTo>
                <a:lnTo>
                  <a:pt x="232011" y="63763"/>
                </a:lnTo>
                <a:lnTo>
                  <a:pt x="221373" y="63763"/>
                </a:lnTo>
                <a:lnTo>
                  <a:pt x="223835" y="62304"/>
                </a:lnTo>
                <a:lnTo>
                  <a:pt x="226692" y="60662"/>
                </a:lnTo>
                <a:close/>
                <a:moveTo>
                  <a:pt x="238303" y="60662"/>
                </a:moveTo>
                <a:lnTo>
                  <a:pt x="241160" y="62304"/>
                </a:lnTo>
                <a:lnTo>
                  <a:pt x="243622" y="63763"/>
                </a:lnTo>
                <a:lnTo>
                  <a:pt x="232984" y="63763"/>
                </a:lnTo>
                <a:lnTo>
                  <a:pt x="235446" y="62304"/>
                </a:lnTo>
                <a:lnTo>
                  <a:pt x="238303" y="60662"/>
                </a:lnTo>
                <a:close/>
                <a:moveTo>
                  <a:pt x="249945" y="60662"/>
                </a:moveTo>
                <a:lnTo>
                  <a:pt x="252772" y="62304"/>
                </a:lnTo>
                <a:lnTo>
                  <a:pt x="255264" y="63763"/>
                </a:lnTo>
                <a:lnTo>
                  <a:pt x="244626" y="63763"/>
                </a:lnTo>
                <a:lnTo>
                  <a:pt x="247088" y="62304"/>
                </a:lnTo>
                <a:lnTo>
                  <a:pt x="249945" y="60662"/>
                </a:lnTo>
                <a:close/>
                <a:moveTo>
                  <a:pt x="261556" y="60662"/>
                </a:moveTo>
                <a:lnTo>
                  <a:pt x="264413" y="62304"/>
                </a:lnTo>
                <a:lnTo>
                  <a:pt x="266875" y="63763"/>
                </a:lnTo>
                <a:lnTo>
                  <a:pt x="256237" y="63763"/>
                </a:lnTo>
                <a:lnTo>
                  <a:pt x="258699" y="62304"/>
                </a:lnTo>
                <a:lnTo>
                  <a:pt x="261556" y="60662"/>
                </a:lnTo>
                <a:close/>
                <a:moveTo>
                  <a:pt x="273198" y="60662"/>
                </a:moveTo>
                <a:lnTo>
                  <a:pt x="276024" y="62304"/>
                </a:lnTo>
                <a:lnTo>
                  <a:pt x="278517" y="63763"/>
                </a:lnTo>
                <a:lnTo>
                  <a:pt x="267878" y="63763"/>
                </a:lnTo>
                <a:lnTo>
                  <a:pt x="270340" y="62304"/>
                </a:lnTo>
                <a:lnTo>
                  <a:pt x="273198" y="60662"/>
                </a:lnTo>
                <a:close/>
                <a:moveTo>
                  <a:pt x="11217" y="64006"/>
                </a:moveTo>
                <a:lnTo>
                  <a:pt x="5898" y="67106"/>
                </a:lnTo>
                <a:lnTo>
                  <a:pt x="578" y="64006"/>
                </a:lnTo>
                <a:close/>
                <a:moveTo>
                  <a:pt x="22828" y="64006"/>
                </a:moveTo>
                <a:lnTo>
                  <a:pt x="17509" y="67106"/>
                </a:lnTo>
                <a:lnTo>
                  <a:pt x="12190" y="64006"/>
                </a:lnTo>
                <a:close/>
                <a:moveTo>
                  <a:pt x="34470" y="64006"/>
                </a:moveTo>
                <a:lnTo>
                  <a:pt x="29150" y="67106"/>
                </a:lnTo>
                <a:lnTo>
                  <a:pt x="23831" y="64006"/>
                </a:lnTo>
                <a:close/>
                <a:moveTo>
                  <a:pt x="46081" y="64006"/>
                </a:moveTo>
                <a:lnTo>
                  <a:pt x="40762" y="67106"/>
                </a:lnTo>
                <a:lnTo>
                  <a:pt x="35442" y="64006"/>
                </a:lnTo>
                <a:close/>
                <a:moveTo>
                  <a:pt x="57722" y="64006"/>
                </a:moveTo>
                <a:lnTo>
                  <a:pt x="52403" y="67106"/>
                </a:lnTo>
                <a:lnTo>
                  <a:pt x="47084" y="64006"/>
                </a:lnTo>
                <a:close/>
                <a:moveTo>
                  <a:pt x="69334" y="64006"/>
                </a:moveTo>
                <a:lnTo>
                  <a:pt x="64014" y="67106"/>
                </a:lnTo>
                <a:lnTo>
                  <a:pt x="58695" y="64006"/>
                </a:lnTo>
                <a:close/>
                <a:moveTo>
                  <a:pt x="80945" y="64006"/>
                </a:moveTo>
                <a:lnTo>
                  <a:pt x="75625" y="67106"/>
                </a:lnTo>
                <a:lnTo>
                  <a:pt x="70306" y="64006"/>
                </a:lnTo>
                <a:close/>
                <a:moveTo>
                  <a:pt x="92556" y="64006"/>
                </a:moveTo>
                <a:lnTo>
                  <a:pt x="87237" y="67106"/>
                </a:lnTo>
                <a:lnTo>
                  <a:pt x="81917" y="64006"/>
                </a:lnTo>
                <a:close/>
                <a:moveTo>
                  <a:pt x="104197" y="64006"/>
                </a:moveTo>
                <a:lnTo>
                  <a:pt x="98878" y="67106"/>
                </a:lnTo>
                <a:lnTo>
                  <a:pt x="93559" y="64006"/>
                </a:lnTo>
                <a:close/>
                <a:moveTo>
                  <a:pt x="115809" y="64006"/>
                </a:moveTo>
                <a:lnTo>
                  <a:pt x="110489" y="67106"/>
                </a:lnTo>
                <a:lnTo>
                  <a:pt x="105170" y="64006"/>
                </a:lnTo>
                <a:close/>
                <a:moveTo>
                  <a:pt x="127450" y="64006"/>
                </a:moveTo>
                <a:lnTo>
                  <a:pt x="122131" y="67106"/>
                </a:lnTo>
                <a:lnTo>
                  <a:pt x="116812" y="64006"/>
                </a:lnTo>
                <a:close/>
                <a:moveTo>
                  <a:pt x="139061" y="64006"/>
                </a:moveTo>
                <a:lnTo>
                  <a:pt x="133742" y="67106"/>
                </a:lnTo>
                <a:lnTo>
                  <a:pt x="128423" y="64006"/>
                </a:lnTo>
                <a:close/>
                <a:moveTo>
                  <a:pt x="150642" y="64006"/>
                </a:moveTo>
                <a:lnTo>
                  <a:pt x="145323" y="67106"/>
                </a:lnTo>
                <a:lnTo>
                  <a:pt x="140004" y="64006"/>
                </a:lnTo>
                <a:close/>
                <a:moveTo>
                  <a:pt x="162284" y="64006"/>
                </a:moveTo>
                <a:lnTo>
                  <a:pt x="156964" y="67106"/>
                </a:lnTo>
                <a:lnTo>
                  <a:pt x="151645" y="64006"/>
                </a:lnTo>
                <a:close/>
                <a:moveTo>
                  <a:pt x="173895" y="64006"/>
                </a:moveTo>
                <a:lnTo>
                  <a:pt x="168575" y="67106"/>
                </a:lnTo>
                <a:lnTo>
                  <a:pt x="163256" y="64006"/>
                </a:lnTo>
                <a:close/>
                <a:moveTo>
                  <a:pt x="185536" y="64006"/>
                </a:moveTo>
                <a:lnTo>
                  <a:pt x="180217" y="67106"/>
                </a:lnTo>
                <a:lnTo>
                  <a:pt x="174898" y="64006"/>
                </a:lnTo>
                <a:close/>
                <a:moveTo>
                  <a:pt x="197147" y="64006"/>
                </a:moveTo>
                <a:lnTo>
                  <a:pt x="191828" y="67106"/>
                </a:lnTo>
                <a:lnTo>
                  <a:pt x="186509" y="64006"/>
                </a:lnTo>
                <a:close/>
                <a:moveTo>
                  <a:pt x="208789" y="64006"/>
                </a:moveTo>
                <a:lnTo>
                  <a:pt x="203470" y="67106"/>
                </a:lnTo>
                <a:lnTo>
                  <a:pt x="198151" y="64006"/>
                </a:lnTo>
                <a:close/>
                <a:moveTo>
                  <a:pt x="220370" y="64006"/>
                </a:moveTo>
                <a:lnTo>
                  <a:pt x="215051" y="67106"/>
                </a:lnTo>
                <a:lnTo>
                  <a:pt x="209731" y="64006"/>
                </a:lnTo>
                <a:close/>
                <a:moveTo>
                  <a:pt x="232011" y="64006"/>
                </a:moveTo>
                <a:lnTo>
                  <a:pt x="226692" y="67106"/>
                </a:lnTo>
                <a:lnTo>
                  <a:pt x="221373" y="64006"/>
                </a:lnTo>
                <a:close/>
                <a:moveTo>
                  <a:pt x="243622" y="64006"/>
                </a:moveTo>
                <a:lnTo>
                  <a:pt x="238303" y="67106"/>
                </a:lnTo>
                <a:lnTo>
                  <a:pt x="232984" y="64006"/>
                </a:lnTo>
                <a:close/>
                <a:moveTo>
                  <a:pt x="255264" y="64006"/>
                </a:moveTo>
                <a:lnTo>
                  <a:pt x="249945" y="67106"/>
                </a:lnTo>
                <a:lnTo>
                  <a:pt x="244626" y="64006"/>
                </a:lnTo>
                <a:close/>
                <a:moveTo>
                  <a:pt x="266875" y="64006"/>
                </a:moveTo>
                <a:lnTo>
                  <a:pt x="261556" y="67106"/>
                </a:lnTo>
                <a:lnTo>
                  <a:pt x="256237" y="64006"/>
                </a:lnTo>
                <a:close/>
                <a:moveTo>
                  <a:pt x="278517" y="64006"/>
                </a:moveTo>
                <a:lnTo>
                  <a:pt x="273198" y="67106"/>
                </a:lnTo>
                <a:lnTo>
                  <a:pt x="267878" y="64006"/>
                </a:lnTo>
                <a:close/>
                <a:moveTo>
                  <a:pt x="11369" y="64249"/>
                </a:moveTo>
                <a:lnTo>
                  <a:pt x="6050" y="73428"/>
                </a:lnTo>
                <a:lnTo>
                  <a:pt x="6050" y="67319"/>
                </a:lnTo>
                <a:lnTo>
                  <a:pt x="11369" y="64249"/>
                </a:lnTo>
                <a:close/>
                <a:moveTo>
                  <a:pt x="34622" y="64249"/>
                </a:moveTo>
                <a:lnTo>
                  <a:pt x="29302" y="73428"/>
                </a:lnTo>
                <a:lnTo>
                  <a:pt x="29302" y="67319"/>
                </a:lnTo>
                <a:lnTo>
                  <a:pt x="34622" y="64249"/>
                </a:lnTo>
                <a:close/>
                <a:moveTo>
                  <a:pt x="46202" y="64249"/>
                </a:moveTo>
                <a:lnTo>
                  <a:pt x="40883" y="73428"/>
                </a:lnTo>
                <a:lnTo>
                  <a:pt x="40883" y="67319"/>
                </a:lnTo>
                <a:lnTo>
                  <a:pt x="46202" y="64249"/>
                </a:lnTo>
                <a:close/>
                <a:moveTo>
                  <a:pt x="57844" y="64249"/>
                </a:moveTo>
                <a:lnTo>
                  <a:pt x="52525" y="73428"/>
                </a:lnTo>
                <a:lnTo>
                  <a:pt x="52525" y="67319"/>
                </a:lnTo>
                <a:lnTo>
                  <a:pt x="57844" y="64249"/>
                </a:lnTo>
                <a:close/>
                <a:moveTo>
                  <a:pt x="69455" y="64249"/>
                </a:moveTo>
                <a:lnTo>
                  <a:pt x="64136" y="73428"/>
                </a:lnTo>
                <a:lnTo>
                  <a:pt x="64136" y="67319"/>
                </a:lnTo>
                <a:lnTo>
                  <a:pt x="69455" y="64249"/>
                </a:lnTo>
                <a:close/>
                <a:moveTo>
                  <a:pt x="232163" y="64249"/>
                </a:moveTo>
                <a:lnTo>
                  <a:pt x="226844" y="73428"/>
                </a:lnTo>
                <a:lnTo>
                  <a:pt x="226844" y="67319"/>
                </a:lnTo>
                <a:lnTo>
                  <a:pt x="232163" y="64249"/>
                </a:lnTo>
                <a:close/>
                <a:moveTo>
                  <a:pt x="243774" y="64249"/>
                </a:moveTo>
                <a:lnTo>
                  <a:pt x="238455" y="73428"/>
                </a:lnTo>
                <a:lnTo>
                  <a:pt x="238455" y="67319"/>
                </a:lnTo>
                <a:lnTo>
                  <a:pt x="243774" y="64249"/>
                </a:lnTo>
                <a:close/>
                <a:moveTo>
                  <a:pt x="255355" y="64249"/>
                </a:moveTo>
                <a:lnTo>
                  <a:pt x="250036" y="73428"/>
                </a:lnTo>
                <a:lnTo>
                  <a:pt x="250036" y="67319"/>
                </a:lnTo>
                <a:lnTo>
                  <a:pt x="255355" y="64249"/>
                </a:lnTo>
                <a:close/>
                <a:moveTo>
                  <a:pt x="266997" y="64249"/>
                </a:moveTo>
                <a:lnTo>
                  <a:pt x="261678" y="73428"/>
                </a:lnTo>
                <a:lnTo>
                  <a:pt x="261678" y="67319"/>
                </a:lnTo>
                <a:lnTo>
                  <a:pt x="266997" y="64249"/>
                </a:lnTo>
                <a:close/>
                <a:moveTo>
                  <a:pt x="278608" y="64249"/>
                </a:moveTo>
                <a:lnTo>
                  <a:pt x="273289" y="73428"/>
                </a:lnTo>
                <a:lnTo>
                  <a:pt x="273289" y="67319"/>
                </a:lnTo>
                <a:lnTo>
                  <a:pt x="278608" y="64249"/>
                </a:lnTo>
                <a:close/>
                <a:moveTo>
                  <a:pt x="457" y="64279"/>
                </a:moveTo>
                <a:lnTo>
                  <a:pt x="5776" y="67319"/>
                </a:lnTo>
                <a:lnTo>
                  <a:pt x="5776" y="73489"/>
                </a:lnTo>
                <a:lnTo>
                  <a:pt x="457" y="64279"/>
                </a:lnTo>
                <a:close/>
                <a:moveTo>
                  <a:pt x="12098" y="64279"/>
                </a:moveTo>
                <a:lnTo>
                  <a:pt x="17418" y="67319"/>
                </a:lnTo>
                <a:lnTo>
                  <a:pt x="17418" y="73489"/>
                </a:lnTo>
                <a:lnTo>
                  <a:pt x="12098" y="64279"/>
                </a:lnTo>
                <a:close/>
                <a:moveTo>
                  <a:pt x="22980" y="64249"/>
                </a:moveTo>
                <a:lnTo>
                  <a:pt x="17661" y="73489"/>
                </a:lnTo>
                <a:lnTo>
                  <a:pt x="17661" y="67319"/>
                </a:lnTo>
                <a:lnTo>
                  <a:pt x="22980" y="64249"/>
                </a:lnTo>
                <a:close/>
                <a:moveTo>
                  <a:pt x="23710" y="64249"/>
                </a:moveTo>
                <a:lnTo>
                  <a:pt x="29029" y="67319"/>
                </a:lnTo>
                <a:lnTo>
                  <a:pt x="29029" y="73489"/>
                </a:lnTo>
                <a:lnTo>
                  <a:pt x="23710" y="64249"/>
                </a:lnTo>
                <a:close/>
                <a:moveTo>
                  <a:pt x="35290" y="64279"/>
                </a:moveTo>
                <a:lnTo>
                  <a:pt x="40610" y="67319"/>
                </a:lnTo>
                <a:lnTo>
                  <a:pt x="40610" y="73489"/>
                </a:lnTo>
                <a:lnTo>
                  <a:pt x="35290" y="64279"/>
                </a:lnTo>
                <a:close/>
                <a:moveTo>
                  <a:pt x="46932" y="64279"/>
                </a:moveTo>
                <a:lnTo>
                  <a:pt x="52251" y="67319"/>
                </a:lnTo>
                <a:lnTo>
                  <a:pt x="52251" y="73489"/>
                </a:lnTo>
                <a:lnTo>
                  <a:pt x="46932" y="64279"/>
                </a:lnTo>
                <a:close/>
                <a:moveTo>
                  <a:pt x="58543" y="64279"/>
                </a:moveTo>
                <a:lnTo>
                  <a:pt x="63862" y="67319"/>
                </a:lnTo>
                <a:lnTo>
                  <a:pt x="63862" y="73489"/>
                </a:lnTo>
                <a:lnTo>
                  <a:pt x="58543" y="64279"/>
                </a:lnTo>
                <a:close/>
                <a:moveTo>
                  <a:pt x="70185" y="64279"/>
                </a:moveTo>
                <a:lnTo>
                  <a:pt x="75504" y="67349"/>
                </a:lnTo>
                <a:lnTo>
                  <a:pt x="75504" y="73489"/>
                </a:lnTo>
                <a:lnTo>
                  <a:pt x="70185" y="64279"/>
                </a:lnTo>
                <a:close/>
                <a:moveTo>
                  <a:pt x="81097" y="64249"/>
                </a:moveTo>
                <a:lnTo>
                  <a:pt x="75777" y="73489"/>
                </a:lnTo>
                <a:lnTo>
                  <a:pt x="75777" y="67319"/>
                </a:lnTo>
                <a:lnTo>
                  <a:pt x="81097" y="64249"/>
                </a:lnTo>
                <a:close/>
                <a:moveTo>
                  <a:pt x="81796" y="64279"/>
                </a:moveTo>
                <a:lnTo>
                  <a:pt x="87115" y="67349"/>
                </a:lnTo>
                <a:lnTo>
                  <a:pt x="87115" y="73489"/>
                </a:lnTo>
                <a:lnTo>
                  <a:pt x="81796" y="64279"/>
                </a:lnTo>
                <a:close/>
                <a:moveTo>
                  <a:pt x="92708" y="64249"/>
                </a:moveTo>
                <a:lnTo>
                  <a:pt x="87389" y="73489"/>
                </a:lnTo>
                <a:lnTo>
                  <a:pt x="87389" y="67319"/>
                </a:lnTo>
                <a:lnTo>
                  <a:pt x="92708" y="64249"/>
                </a:lnTo>
                <a:close/>
                <a:moveTo>
                  <a:pt x="93437" y="64279"/>
                </a:moveTo>
                <a:lnTo>
                  <a:pt x="98757" y="67349"/>
                </a:lnTo>
                <a:lnTo>
                  <a:pt x="98757" y="73489"/>
                </a:lnTo>
                <a:lnTo>
                  <a:pt x="93437" y="64279"/>
                </a:lnTo>
                <a:close/>
                <a:moveTo>
                  <a:pt x="104349" y="64249"/>
                </a:moveTo>
                <a:lnTo>
                  <a:pt x="99030" y="73489"/>
                </a:lnTo>
                <a:lnTo>
                  <a:pt x="99030" y="67319"/>
                </a:lnTo>
                <a:lnTo>
                  <a:pt x="104349" y="64249"/>
                </a:lnTo>
                <a:close/>
                <a:moveTo>
                  <a:pt x="105018" y="64279"/>
                </a:moveTo>
                <a:lnTo>
                  <a:pt x="110337" y="67349"/>
                </a:lnTo>
                <a:lnTo>
                  <a:pt x="110337" y="73489"/>
                </a:lnTo>
                <a:lnTo>
                  <a:pt x="105018" y="64279"/>
                </a:lnTo>
                <a:close/>
                <a:moveTo>
                  <a:pt x="115930" y="64249"/>
                </a:moveTo>
                <a:lnTo>
                  <a:pt x="110611" y="73489"/>
                </a:lnTo>
                <a:lnTo>
                  <a:pt x="110611" y="67319"/>
                </a:lnTo>
                <a:lnTo>
                  <a:pt x="115930" y="64249"/>
                </a:lnTo>
                <a:close/>
                <a:moveTo>
                  <a:pt x="116660" y="64279"/>
                </a:moveTo>
                <a:lnTo>
                  <a:pt x="121979" y="67349"/>
                </a:lnTo>
                <a:lnTo>
                  <a:pt x="121979" y="73489"/>
                </a:lnTo>
                <a:lnTo>
                  <a:pt x="116660" y="64279"/>
                </a:lnTo>
                <a:close/>
                <a:moveTo>
                  <a:pt x="127541" y="64249"/>
                </a:moveTo>
                <a:lnTo>
                  <a:pt x="122222" y="73489"/>
                </a:lnTo>
                <a:lnTo>
                  <a:pt x="122222" y="67319"/>
                </a:lnTo>
                <a:lnTo>
                  <a:pt x="127541" y="64249"/>
                </a:lnTo>
                <a:close/>
                <a:moveTo>
                  <a:pt x="128271" y="64279"/>
                </a:moveTo>
                <a:lnTo>
                  <a:pt x="133590" y="67349"/>
                </a:lnTo>
                <a:lnTo>
                  <a:pt x="133590" y="73489"/>
                </a:lnTo>
                <a:lnTo>
                  <a:pt x="128271" y="64279"/>
                </a:lnTo>
                <a:close/>
                <a:moveTo>
                  <a:pt x="139183" y="64249"/>
                </a:moveTo>
                <a:lnTo>
                  <a:pt x="133864" y="73489"/>
                </a:lnTo>
                <a:lnTo>
                  <a:pt x="133864" y="67319"/>
                </a:lnTo>
                <a:lnTo>
                  <a:pt x="139183" y="64249"/>
                </a:lnTo>
                <a:close/>
                <a:moveTo>
                  <a:pt x="139912" y="64279"/>
                </a:moveTo>
                <a:lnTo>
                  <a:pt x="145232" y="67349"/>
                </a:lnTo>
                <a:lnTo>
                  <a:pt x="145232" y="73489"/>
                </a:lnTo>
                <a:lnTo>
                  <a:pt x="139912" y="64279"/>
                </a:lnTo>
                <a:close/>
                <a:moveTo>
                  <a:pt x="150794" y="64249"/>
                </a:moveTo>
                <a:lnTo>
                  <a:pt x="145475" y="73489"/>
                </a:lnTo>
                <a:lnTo>
                  <a:pt x="145475" y="67319"/>
                </a:lnTo>
                <a:lnTo>
                  <a:pt x="150794" y="64249"/>
                </a:lnTo>
                <a:close/>
                <a:moveTo>
                  <a:pt x="151523" y="64279"/>
                </a:moveTo>
                <a:lnTo>
                  <a:pt x="156843" y="67349"/>
                </a:lnTo>
                <a:lnTo>
                  <a:pt x="156843" y="73489"/>
                </a:lnTo>
                <a:lnTo>
                  <a:pt x="151523" y="64279"/>
                </a:lnTo>
                <a:close/>
                <a:moveTo>
                  <a:pt x="162436" y="64249"/>
                </a:moveTo>
                <a:lnTo>
                  <a:pt x="157116" y="73489"/>
                </a:lnTo>
                <a:lnTo>
                  <a:pt x="157116" y="67319"/>
                </a:lnTo>
                <a:lnTo>
                  <a:pt x="162436" y="64249"/>
                </a:lnTo>
                <a:close/>
                <a:moveTo>
                  <a:pt x="163165" y="64279"/>
                </a:moveTo>
                <a:lnTo>
                  <a:pt x="168484" y="67349"/>
                </a:lnTo>
                <a:lnTo>
                  <a:pt x="168484" y="73489"/>
                </a:lnTo>
                <a:lnTo>
                  <a:pt x="163165" y="64279"/>
                </a:lnTo>
                <a:close/>
                <a:moveTo>
                  <a:pt x="174047" y="64249"/>
                </a:moveTo>
                <a:lnTo>
                  <a:pt x="168727" y="73489"/>
                </a:lnTo>
                <a:lnTo>
                  <a:pt x="168727" y="67319"/>
                </a:lnTo>
                <a:lnTo>
                  <a:pt x="174047" y="64249"/>
                </a:lnTo>
                <a:close/>
                <a:moveTo>
                  <a:pt x="174746" y="64279"/>
                </a:moveTo>
                <a:lnTo>
                  <a:pt x="180065" y="67349"/>
                </a:lnTo>
                <a:lnTo>
                  <a:pt x="180065" y="73489"/>
                </a:lnTo>
                <a:lnTo>
                  <a:pt x="174746" y="64279"/>
                </a:lnTo>
                <a:close/>
                <a:moveTo>
                  <a:pt x="185658" y="64249"/>
                </a:moveTo>
                <a:lnTo>
                  <a:pt x="180339" y="73489"/>
                </a:lnTo>
                <a:lnTo>
                  <a:pt x="180339" y="67319"/>
                </a:lnTo>
                <a:lnTo>
                  <a:pt x="185658" y="64249"/>
                </a:lnTo>
                <a:close/>
                <a:moveTo>
                  <a:pt x="186357" y="64279"/>
                </a:moveTo>
                <a:lnTo>
                  <a:pt x="191676" y="67349"/>
                </a:lnTo>
                <a:lnTo>
                  <a:pt x="191676" y="73489"/>
                </a:lnTo>
                <a:lnTo>
                  <a:pt x="186357" y="64279"/>
                </a:lnTo>
                <a:close/>
                <a:moveTo>
                  <a:pt x="197269" y="64249"/>
                </a:moveTo>
                <a:lnTo>
                  <a:pt x="191950" y="73489"/>
                </a:lnTo>
                <a:lnTo>
                  <a:pt x="191950" y="67319"/>
                </a:lnTo>
                <a:lnTo>
                  <a:pt x="197269" y="64249"/>
                </a:lnTo>
                <a:close/>
                <a:moveTo>
                  <a:pt x="197999" y="64279"/>
                </a:moveTo>
                <a:lnTo>
                  <a:pt x="203318" y="67349"/>
                </a:lnTo>
                <a:lnTo>
                  <a:pt x="203318" y="73489"/>
                </a:lnTo>
                <a:lnTo>
                  <a:pt x="197999" y="64279"/>
                </a:lnTo>
                <a:close/>
                <a:moveTo>
                  <a:pt x="208911" y="64249"/>
                </a:moveTo>
                <a:lnTo>
                  <a:pt x="203591" y="73489"/>
                </a:lnTo>
                <a:lnTo>
                  <a:pt x="203591" y="67319"/>
                </a:lnTo>
                <a:lnTo>
                  <a:pt x="208911" y="64249"/>
                </a:lnTo>
                <a:close/>
                <a:moveTo>
                  <a:pt x="209610" y="64249"/>
                </a:moveTo>
                <a:lnTo>
                  <a:pt x="214929" y="67319"/>
                </a:lnTo>
                <a:lnTo>
                  <a:pt x="214929" y="73489"/>
                </a:lnTo>
                <a:lnTo>
                  <a:pt x="209610" y="64249"/>
                </a:lnTo>
                <a:close/>
                <a:moveTo>
                  <a:pt x="220522" y="64249"/>
                </a:moveTo>
                <a:lnTo>
                  <a:pt x="215202" y="73489"/>
                </a:lnTo>
                <a:lnTo>
                  <a:pt x="215202" y="67319"/>
                </a:lnTo>
                <a:lnTo>
                  <a:pt x="220522" y="64249"/>
                </a:lnTo>
                <a:close/>
                <a:moveTo>
                  <a:pt x="221251" y="64249"/>
                </a:moveTo>
                <a:lnTo>
                  <a:pt x="226570" y="67319"/>
                </a:lnTo>
                <a:lnTo>
                  <a:pt x="226570" y="73489"/>
                </a:lnTo>
                <a:lnTo>
                  <a:pt x="221251" y="64249"/>
                </a:lnTo>
                <a:close/>
                <a:moveTo>
                  <a:pt x="232862" y="64249"/>
                </a:moveTo>
                <a:lnTo>
                  <a:pt x="238182" y="67319"/>
                </a:lnTo>
                <a:lnTo>
                  <a:pt x="238182" y="73489"/>
                </a:lnTo>
                <a:lnTo>
                  <a:pt x="232862" y="64249"/>
                </a:lnTo>
                <a:close/>
                <a:moveTo>
                  <a:pt x="244474" y="64249"/>
                </a:moveTo>
                <a:lnTo>
                  <a:pt x="249793" y="67319"/>
                </a:lnTo>
                <a:lnTo>
                  <a:pt x="249793" y="73489"/>
                </a:lnTo>
                <a:lnTo>
                  <a:pt x="244474" y="64249"/>
                </a:lnTo>
                <a:close/>
                <a:moveTo>
                  <a:pt x="256085" y="64249"/>
                </a:moveTo>
                <a:lnTo>
                  <a:pt x="261404" y="67319"/>
                </a:lnTo>
                <a:lnTo>
                  <a:pt x="261404" y="73489"/>
                </a:lnTo>
                <a:lnTo>
                  <a:pt x="256085" y="64249"/>
                </a:lnTo>
                <a:close/>
                <a:moveTo>
                  <a:pt x="267726" y="64249"/>
                </a:moveTo>
                <a:lnTo>
                  <a:pt x="273046" y="67319"/>
                </a:lnTo>
                <a:lnTo>
                  <a:pt x="273046" y="73489"/>
                </a:lnTo>
                <a:lnTo>
                  <a:pt x="267726" y="64249"/>
                </a:lnTo>
                <a:close/>
                <a:moveTo>
                  <a:pt x="244" y="64401"/>
                </a:moveTo>
                <a:lnTo>
                  <a:pt x="5563" y="73580"/>
                </a:lnTo>
                <a:lnTo>
                  <a:pt x="5563" y="73580"/>
                </a:lnTo>
                <a:lnTo>
                  <a:pt x="214" y="70511"/>
                </a:lnTo>
                <a:lnTo>
                  <a:pt x="214" y="64401"/>
                </a:lnTo>
                <a:close/>
                <a:moveTo>
                  <a:pt x="232376" y="64401"/>
                </a:moveTo>
                <a:lnTo>
                  <a:pt x="232376" y="70511"/>
                </a:lnTo>
                <a:lnTo>
                  <a:pt x="227057" y="73580"/>
                </a:lnTo>
                <a:lnTo>
                  <a:pt x="232376" y="64401"/>
                </a:lnTo>
                <a:close/>
                <a:moveTo>
                  <a:pt x="255872" y="64401"/>
                </a:moveTo>
                <a:lnTo>
                  <a:pt x="261191" y="73580"/>
                </a:lnTo>
                <a:lnTo>
                  <a:pt x="255872" y="70511"/>
                </a:lnTo>
                <a:lnTo>
                  <a:pt x="255872" y="64401"/>
                </a:lnTo>
                <a:close/>
                <a:moveTo>
                  <a:pt x="267210" y="64401"/>
                </a:moveTo>
                <a:lnTo>
                  <a:pt x="267210" y="70511"/>
                </a:lnTo>
                <a:lnTo>
                  <a:pt x="261890" y="73580"/>
                </a:lnTo>
                <a:lnTo>
                  <a:pt x="267210" y="64401"/>
                </a:lnTo>
                <a:close/>
                <a:moveTo>
                  <a:pt x="267483" y="64401"/>
                </a:moveTo>
                <a:lnTo>
                  <a:pt x="272802" y="73580"/>
                </a:lnTo>
                <a:lnTo>
                  <a:pt x="267483" y="70511"/>
                </a:lnTo>
                <a:lnTo>
                  <a:pt x="267483" y="64401"/>
                </a:lnTo>
                <a:close/>
                <a:moveTo>
                  <a:pt x="278851" y="64401"/>
                </a:moveTo>
                <a:lnTo>
                  <a:pt x="278851" y="70511"/>
                </a:lnTo>
                <a:lnTo>
                  <a:pt x="273532" y="73580"/>
                </a:lnTo>
                <a:lnTo>
                  <a:pt x="278851" y="64401"/>
                </a:lnTo>
                <a:close/>
                <a:moveTo>
                  <a:pt x="11855" y="64401"/>
                </a:moveTo>
                <a:lnTo>
                  <a:pt x="17174" y="73580"/>
                </a:lnTo>
                <a:lnTo>
                  <a:pt x="11855" y="70511"/>
                </a:lnTo>
                <a:lnTo>
                  <a:pt x="11855" y="64401"/>
                </a:lnTo>
                <a:close/>
                <a:moveTo>
                  <a:pt x="23223" y="64401"/>
                </a:moveTo>
                <a:lnTo>
                  <a:pt x="23223" y="70511"/>
                </a:lnTo>
                <a:lnTo>
                  <a:pt x="17904" y="73580"/>
                </a:lnTo>
                <a:lnTo>
                  <a:pt x="23223" y="64401"/>
                </a:lnTo>
                <a:close/>
                <a:moveTo>
                  <a:pt x="23497" y="64401"/>
                </a:moveTo>
                <a:lnTo>
                  <a:pt x="28816" y="73580"/>
                </a:lnTo>
                <a:lnTo>
                  <a:pt x="23497" y="70511"/>
                </a:lnTo>
                <a:lnTo>
                  <a:pt x="23497" y="64401"/>
                </a:lnTo>
                <a:close/>
                <a:moveTo>
                  <a:pt x="35078" y="64401"/>
                </a:moveTo>
                <a:lnTo>
                  <a:pt x="40397" y="73580"/>
                </a:lnTo>
                <a:lnTo>
                  <a:pt x="35078" y="70511"/>
                </a:lnTo>
                <a:lnTo>
                  <a:pt x="35078" y="64401"/>
                </a:lnTo>
                <a:close/>
                <a:moveTo>
                  <a:pt x="46689" y="64401"/>
                </a:moveTo>
                <a:lnTo>
                  <a:pt x="52008" y="73580"/>
                </a:lnTo>
                <a:lnTo>
                  <a:pt x="46689" y="70511"/>
                </a:lnTo>
                <a:lnTo>
                  <a:pt x="46689" y="64401"/>
                </a:lnTo>
                <a:close/>
                <a:moveTo>
                  <a:pt x="58330" y="64401"/>
                </a:moveTo>
                <a:lnTo>
                  <a:pt x="63650" y="73580"/>
                </a:lnTo>
                <a:lnTo>
                  <a:pt x="58330" y="70511"/>
                </a:lnTo>
                <a:lnTo>
                  <a:pt x="58330" y="64401"/>
                </a:lnTo>
                <a:close/>
                <a:moveTo>
                  <a:pt x="69941" y="64401"/>
                </a:moveTo>
                <a:lnTo>
                  <a:pt x="75261" y="73580"/>
                </a:lnTo>
                <a:lnTo>
                  <a:pt x="69941" y="70511"/>
                </a:lnTo>
                <a:lnTo>
                  <a:pt x="69941" y="64401"/>
                </a:lnTo>
                <a:close/>
                <a:moveTo>
                  <a:pt x="81309" y="64401"/>
                </a:moveTo>
                <a:lnTo>
                  <a:pt x="81309" y="70511"/>
                </a:lnTo>
                <a:lnTo>
                  <a:pt x="75990" y="73580"/>
                </a:lnTo>
                <a:lnTo>
                  <a:pt x="81309" y="64401"/>
                </a:lnTo>
                <a:close/>
                <a:moveTo>
                  <a:pt x="81583" y="64401"/>
                </a:moveTo>
                <a:lnTo>
                  <a:pt x="86902" y="73580"/>
                </a:lnTo>
                <a:lnTo>
                  <a:pt x="81583" y="70511"/>
                </a:lnTo>
                <a:lnTo>
                  <a:pt x="81583" y="64401"/>
                </a:lnTo>
                <a:close/>
                <a:moveTo>
                  <a:pt x="92951" y="64401"/>
                </a:moveTo>
                <a:lnTo>
                  <a:pt x="92951" y="70511"/>
                </a:lnTo>
                <a:lnTo>
                  <a:pt x="87632" y="73580"/>
                </a:lnTo>
                <a:lnTo>
                  <a:pt x="92951" y="64401"/>
                </a:lnTo>
                <a:close/>
                <a:moveTo>
                  <a:pt x="93194" y="64401"/>
                </a:moveTo>
                <a:lnTo>
                  <a:pt x="98513" y="73580"/>
                </a:lnTo>
                <a:lnTo>
                  <a:pt x="93194" y="70511"/>
                </a:lnTo>
                <a:lnTo>
                  <a:pt x="93194" y="64401"/>
                </a:lnTo>
                <a:close/>
                <a:moveTo>
                  <a:pt x="104562" y="64401"/>
                </a:moveTo>
                <a:lnTo>
                  <a:pt x="104562" y="70511"/>
                </a:lnTo>
                <a:lnTo>
                  <a:pt x="99243" y="73580"/>
                </a:lnTo>
                <a:lnTo>
                  <a:pt x="104562" y="64401"/>
                </a:lnTo>
                <a:close/>
                <a:moveTo>
                  <a:pt x="104836" y="64401"/>
                </a:moveTo>
                <a:lnTo>
                  <a:pt x="110155" y="73580"/>
                </a:lnTo>
                <a:lnTo>
                  <a:pt x="104836" y="70511"/>
                </a:lnTo>
                <a:lnTo>
                  <a:pt x="104836" y="64401"/>
                </a:lnTo>
                <a:close/>
                <a:moveTo>
                  <a:pt x="116143" y="64401"/>
                </a:moveTo>
                <a:lnTo>
                  <a:pt x="116143" y="70511"/>
                </a:lnTo>
                <a:lnTo>
                  <a:pt x="110824" y="73580"/>
                </a:lnTo>
                <a:lnTo>
                  <a:pt x="116143" y="64401"/>
                </a:lnTo>
                <a:close/>
                <a:moveTo>
                  <a:pt x="116416" y="64401"/>
                </a:moveTo>
                <a:lnTo>
                  <a:pt x="121736" y="73580"/>
                </a:lnTo>
                <a:lnTo>
                  <a:pt x="116416" y="70511"/>
                </a:lnTo>
                <a:lnTo>
                  <a:pt x="116416" y="64401"/>
                </a:lnTo>
                <a:close/>
                <a:moveTo>
                  <a:pt x="127784" y="64401"/>
                </a:moveTo>
                <a:lnTo>
                  <a:pt x="127784" y="70511"/>
                </a:lnTo>
                <a:lnTo>
                  <a:pt x="122465" y="73580"/>
                </a:lnTo>
                <a:lnTo>
                  <a:pt x="127784" y="64401"/>
                </a:lnTo>
                <a:close/>
                <a:moveTo>
                  <a:pt x="128058" y="64401"/>
                </a:moveTo>
                <a:lnTo>
                  <a:pt x="133377" y="73580"/>
                </a:lnTo>
                <a:lnTo>
                  <a:pt x="128058" y="70511"/>
                </a:lnTo>
                <a:lnTo>
                  <a:pt x="128058" y="64401"/>
                </a:lnTo>
                <a:close/>
                <a:moveTo>
                  <a:pt x="139396" y="64401"/>
                </a:moveTo>
                <a:lnTo>
                  <a:pt x="139396" y="70511"/>
                </a:lnTo>
                <a:lnTo>
                  <a:pt x="134076" y="73580"/>
                </a:lnTo>
                <a:lnTo>
                  <a:pt x="139396" y="64401"/>
                </a:lnTo>
                <a:close/>
                <a:moveTo>
                  <a:pt x="139669" y="64401"/>
                </a:moveTo>
                <a:lnTo>
                  <a:pt x="144988" y="73580"/>
                </a:lnTo>
                <a:lnTo>
                  <a:pt x="139669" y="70511"/>
                </a:lnTo>
                <a:lnTo>
                  <a:pt x="139669" y="64401"/>
                </a:lnTo>
                <a:close/>
                <a:moveTo>
                  <a:pt x="151037" y="64401"/>
                </a:moveTo>
                <a:lnTo>
                  <a:pt x="151037" y="70511"/>
                </a:lnTo>
                <a:lnTo>
                  <a:pt x="145718" y="73580"/>
                </a:lnTo>
                <a:lnTo>
                  <a:pt x="151037" y="64401"/>
                </a:lnTo>
                <a:close/>
                <a:moveTo>
                  <a:pt x="151311" y="64401"/>
                </a:moveTo>
                <a:lnTo>
                  <a:pt x="156630" y="73580"/>
                </a:lnTo>
                <a:lnTo>
                  <a:pt x="151311" y="70511"/>
                </a:lnTo>
                <a:lnTo>
                  <a:pt x="151311" y="64401"/>
                </a:lnTo>
                <a:close/>
                <a:moveTo>
                  <a:pt x="162648" y="64401"/>
                </a:moveTo>
                <a:lnTo>
                  <a:pt x="162648" y="70511"/>
                </a:lnTo>
                <a:lnTo>
                  <a:pt x="157329" y="73580"/>
                </a:lnTo>
                <a:lnTo>
                  <a:pt x="162648" y="64401"/>
                </a:lnTo>
                <a:close/>
                <a:moveTo>
                  <a:pt x="162922" y="64401"/>
                </a:moveTo>
                <a:lnTo>
                  <a:pt x="168241" y="73580"/>
                </a:lnTo>
                <a:lnTo>
                  <a:pt x="162922" y="70511"/>
                </a:lnTo>
                <a:lnTo>
                  <a:pt x="162922" y="64401"/>
                </a:lnTo>
                <a:close/>
                <a:moveTo>
                  <a:pt x="174290" y="64401"/>
                </a:moveTo>
                <a:lnTo>
                  <a:pt x="174290" y="70511"/>
                </a:lnTo>
                <a:lnTo>
                  <a:pt x="168971" y="73580"/>
                </a:lnTo>
                <a:lnTo>
                  <a:pt x="174290" y="64401"/>
                </a:lnTo>
                <a:close/>
                <a:moveTo>
                  <a:pt x="174503" y="64401"/>
                </a:moveTo>
                <a:lnTo>
                  <a:pt x="179822" y="73580"/>
                </a:lnTo>
                <a:lnTo>
                  <a:pt x="174503" y="70511"/>
                </a:lnTo>
                <a:lnTo>
                  <a:pt x="174503" y="64401"/>
                </a:lnTo>
                <a:close/>
                <a:moveTo>
                  <a:pt x="185871" y="64401"/>
                </a:moveTo>
                <a:lnTo>
                  <a:pt x="185871" y="70511"/>
                </a:lnTo>
                <a:lnTo>
                  <a:pt x="180551" y="73580"/>
                </a:lnTo>
                <a:lnTo>
                  <a:pt x="185871" y="64401"/>
                </a:lnTo>
                <a:close/>
                <a:moveTo>
                  <a:pt x="186144" y="64401"/>
                </a:moveTo>
                <a:lnTo>
                  <a:pt x="191463" y="73580"/>
                </a:lnTo>
                <a:lnTo>
                  <a:pt x="186144" y="70511"/>
                </a:lnTo>
                <a:lnTo>
                  <a:pt x="186144" y="64401"/>
                </a:lnTo>
                <a:close/>
                <a:moveTo>
                  <a:pt x="197512" y="64401"/>
                </a:moveTo>
                <a:lnTo>
                  <a:pt x="197512" y="70511"/>
                </a:lnTo>
                <a:lnTo>
                  <a:pt x="192193" y="73580"/>
                </a:lnTo>
                <a:lnTo>
                  <a:pt x="197512" y="64401"/>
                </a:lnTo>
                <a:close/>
                <a:moveTo>
                  <a:pt x="197755" y="64401"/>
                </a:moveTo>
                <a:lnTo>
                  <a:pt x="203075" y="73580"/>
                </a:lnTo>
                <a:lnTo>
                  <a:pt x="197755" y="70511"/>
                </a:lnTo>
                <a:lnTo>
                  <a:pt x="197755" y="64401"/>
                </a:lnTo>
                <a:close/>
                <a:moveTo>
                  <a:pt x="209123" y="64401"/>
                </a:moveTo>
                <a:lnTo>
                  <a:pt x="209123" y="70511"/>
                </a:lnTo>
                <a:lnTo>
                  <a:pt x="203804" y="73580"/>
                </a:lnTo>
                <a:lnTo>
                  <a:pt x="209123" y="64401"/>
                </a:lnTo>
                <a:close/>
                <a:moveTo>
                  <a:pt x="209397" y="64401"/>
                </a:moveTo>
                <a:lnTo>
                  <a:pt x="214716" y="73580"/>
                </a:lnTo>
                <a:lnTo>
                  <a:pt x="209397" y="70511"/>
                </a:lnTo>
                <a:lnTo>
                  <a:pt x="209397" y="64401"/>
                </a:lnTo>
                <a:close/>
                <a:moveTo>
                  <a:pt x="220765" y="64401"/>
                </a:moveTo>
                <a:lnTo>
                  <a:pt x="220765" y="70511"/>
                </a:lnTo>
                <a:lnTo>
                  <a:pt x="215446" y="73580"/>
                </a:lnTo>
                <a:lnTo>
                  <a:pt x="220765" y="64401"/>
                </a:lnTo>
                <a:close/>
                <a:moveTo>
                  <a:pt x="221008" y="64401"/>
                </a:moveTo>
                <a:lnTo>
                  <a:pt x="226327" y="73580"/>
                </a:lnTo>
                <a:lnTo>
                  <a:pt x="221008" y="70511"/>
                </a:lnTo>
                <a:lnTo>
                  <a:pt x="221008" y="64401"/>
                </a:lnTo>
                <a:close/>
                <a:moveTo>
                  <a:pt x="232650" y="64401"/>
                </a:moveTo>
                <a:lnTo>
                  <a:pt x="237969" y="73580"/>
                </a:lnTo>
                <a:lnTo>
                  <a:pt x="232650" y="70511"/>
                </a:lnTo>
                <a:lnTo>
                  <a:pt x="232650" y="64401"/>
                </a:lnTo>
                <a:close/>
                <a:moveTo>
                  <a:pt x="243957" y="64401"/>
                </a:moveTo>
                <a:lnTo>
                  <a:pt x="243957" y="70511"/>
                </a:lnTo>
                <a:lnTo>
                  <a:pt x="238638" y="73580"/>
                </a:lnTo>
                <a:lnTo>
                  <a:pt x="243957" y="64401"/>
                </a:lnTo>
                <a:close/>
                <a:moveTo>
                  <a:pt x="244230" y="64401"/>
                </a:moveTo>
                <a:lnTo>
                  <a:pt x="249550" y="73580"/>
                </a:lnTo>
                <a:lnTo>
                  <a:pt x="244230" y="70511"/>
                </a:lnTo>
                <a:lnTo>
                  <a:pt x="244230" y="64401"/>
                </a:lnTo>
                <a:close/>
                <a:moveTo>
                  <a:pt x="255598" y="64401"/>
                </a:moveTo>
                <a:lnTo>
                  <a:pt x="255598" y="70511"/>
                </a:lnTo>
                <a:lnTo>
                  <a:pt x="250279" y="73580"/>
                </a:lnTo>
                <a:lnTo>
                  <a:pt x="255598" y="64401"/>
                </a:lnTo>
                <a:close/>
                <a:moveTo>
                  <a:pt x="34834" y="64401"/>
                </a:moveTo>
                <a:lnTo>
                  <a:pt x="34834" y="70541"/>
                </a:lnTo>
                <a:lnTo>
                  <a:pt x="29515" y="73641"/>
                </a:lnTo>
                <a:lnTo>
                  <a:pt x="29515" y="73641"/>
                </a:lnTo>
                <a:lnTo>
                  <a:pt x="34834" y="64401"/>
                </a:lnTo>
                <a:close/>
                <a:moveTo>
                  <a:pt x="69698" y="64401"/>
                </a:moveTo>
                <a:lnTo>
                  <a:pt x="69698" y="70541"/>
                </a:lnTo>
                <a:lnTo>
                  <a:pt x="64379" y="73641"/>
                </a:lnTo>
                <a:lnTo>
                  <a:pt x="64379" y="73641"/>
                </a:lnTo>
                <a:lnTo>
                  <a:pt x="69698" y="64401"/>
                </a:lnTo>
                <a:close/>
                <a:moveTo>
                  <a:pt x="11582" y="64401"/>
                </a:moveTo>
                <a:lnTo>
                  <a:pt x="11582" y="70541"/>
                </a:lnTo>
                <a:lnTo>
                  <a:pt x="6262" y="73641"/>
                </a:lnTo>
                <a:lnTo>
                  <a:pt x="11582" y="64401"/>
                </a:lnTo>
                <a:close/>
                <a:moveTo>
                  <a:pt x="46446" y="64401"/>
                </a:moveTo>
                <a:lnTo>
                  <a:pt x="46446" y="70541"/>
                </a:lnTo>
                <a:lnTo>
                  <a:pt x="41126" y="73641"/>
                </a:lnTo>
                <a:lnTo>
                  <a:pt x="46446" y="64401"/>
                </a:lnTo>
                <a:close/>
                <a:moveTo>
                  <a:pt x="58057" y="64401"/>
                </a:moveTo>
                <a:lnTo>
                  <a:pt x="58057" y="70541"/>
                </a:lnTo>
                <a:lnTo>
                  <a:pt x="52737" y="73641"/>
                </a:lnTo>
                <a:lnTo>
                  <a:pt x="58057" y="64401"/>
                </a:lnTo>
                <a:close/>
                <a:moveTo>
                  <a:pt x="11703" y="70754"/>
                </a:moveTo>
                <a:lnTo>
                  <a:pt x="17023" y="73824"/>
                </a:lnTo>
                <a:lnTo>
                  <a:pt x="6384" y="73824"/>
                </a:lnTo>
                <a:lnTo>
                  <a:pt x="11703" y="70754"/>
                </a:lnTo>
                <a:close/>
                <a:moveTo>
                  <a:pt x="23345" y="70754"/>
                </a:moveTo>
                <a:lnTo>
                  <a:pt x="28664" y="73824"/>
                </a:lnTo>
                <a:lnTo>
                  <a:pt x="18026" y="73824"/>
                </a:lnTo>
                <a:lnTo>
                  <a:pt x="23345" y="70754"/>
                </a:lnTo>
                <a:close/>
                <a:moveTo>
                  <a:pt x="34956" y="70754"/>
                </a:moveTo>
                <a:lnTo>
                  <a:pt x="40275" y="73824"/>
                </a:lnTo>
                <a:lnTo>
                  <a:pt x="29637" y="73824"/>
                </a:lnTo>
                <a:lnTo>
                  <a:pt x="34956" y="70754"/>
                </a:lnTo>
                <a:close/>
                <a:moveTo>
                  <a:pt x="46598" y="70754"/>
                </a:moveTo>
                <a:lnTo>
                  <a:pt x="51886" y="73824"/>
                </a:lnTo>
                <a:lnTo>
                  <a:pt x="41248" y="73824"/>
                </a:lnTo>
                <a:lnTo>
                  <a:pt x="46598" y="70754"/>
                </a:lnTo>
                <a:close/>
                <a:moveTo>
                  <a:pt x="58209" y="70754"/>
                </a:moveTo>
                <a:lnTo>
                  <a:pt x="63528" y="73824"/>
                </a:lnTo>
                <a:lnTo>
                  <a:pt x="52889" y="73824"/>
                </a:lnTo>
                <a:lnTo>
                  <a:pt x="58209" y="70754"/>
                </a:lnTo>
                <a:close/>
                <a:moveTo>
                  <a:pt x="69850" y="70754"/>
                </a:moveTo>
                <a:lnTo>
                  <a:pt x="75169" y="73824"/>
                </a:lnTo>
                <a:lnTo>
                  <a:pt x="64531" y="73824"/>
                </a:lnTo>
                <a:lnTo>
                  <a:pt x="69850" y="70754"/>
                </a:lnTo>
                <a:close/>
                <a:moveTo>
                  <a:pt x="81431" y="70754"/>
                </a:moveTo>
                <a:lnTo>
                  <a:pt x="86750" y="73824"/>
                </a:lnTo>
                <a:lnTo>
                  <a:pt x="76112" y="73824"/>
                </a:lnTo>
                <a:lnTo>
                  <a:pt x="81431" y="70754"/>
                </a:lnTo>
                <a:close/>
                <a:moveTo>
                  <a:pt x="93042" y="70754"/>
                </a:moveTo>
                <a:lnTo>
                  <a:pt x="98361" y="73824"/>
                </a:lnTo>
                <a:lnTo>
                  <a:pt x="87723" y="73824"/>
                </a:lnTo>
                <a:lnTo>
                  <a:pt x="93042" y="70754"/>
                </a:lnTo>
                <a:close/>
                <a:moveTo>
                  <a:pt x="104684" y="70754"/>
                </a:moveTo>
                <a:lnTo>
                  <a:pt x="110003" y="73824"/>
                </a:lnTo>
                <a:lnTo>
                  <a:pt x="99364" y="73824"/>
                </a:lnTo>
                <a:lnTo>
                  <a:pt x="104684" y="70754"/>
                </a:lnTo>
                <a:close/>
                <a:moveTo>
                  <a:pt x="116295" y="70754"/>
                </a:moveTo>
                <a:lnTo>
                  <a:pt x="121614" y="73824"/>
                </a:lnTo>
                <a:lnTo>
                  <a:pt x="110976" y="73824"/>
                </a:lnTo>
                <a:lnTo>
                  <a:pt x="116295" y="70754"/>
                </a:lnTo>
                <a:close/>
                <a:moveTo>
                  <a:pt x="127936" y="70754"/>
                </a:moveTo>
                <a:lnTo>
                  <a:pt x="133256" y="73824"/>
                </a:lnTo>
                <a:lnTo>
                  <a:pt x="122617" y="73824"/>
                </a:lnTo>
                <a:lnTo>
                  <a:pt x="127936" y="70754"/>
                </a:lnTo>
                <a:close/>
                <a:moveTo>
                  <a:pt x="139548" y="70754"/>
                </a:moveTo>
                <a:lnTo>
                  <a:pt x="144867" y="73824"/>
                </a:lnTo>
                <a:lnTo>
                  <a:pt x="134228" y="73824"/>
                </a:lnTo>
                <a:lnTo>
                  <a:pt x="139548" y="70754"/>
                </a:lnTo>
                <a:close/>
                <a:moveTo>
                  <a:pt x="151159" y="70754"/>
                </a:moveTo>
                <a:lnTo>
                  <a:pt x="156478" y="73824"/>
                </a:lnTo>
                <a:lnTo>
                  <a:pt x="145840" y="73824"/>
                </a:lnTo>
                <a:lnTo>
                  <a:pt x="151159" y="70754"/>
                </a:lnTo>
                <a:close/>
                <a:moveTo>
                  <a:pt x="162770" y="70754"/>
                </a:moveTo>
                <a:lnTo>
                  <a:pt x="168089" y="73824"/>
                </a:lnTo>
                <a:lnTo>
                  <a:pt x="157451" y="73824"/>
                </a:lnTo>
                <a:lnTo>
                  <a:pt x="162770" y="70754"/>
                </a:lnTo>
                <a:close/>
                <a:moveTo>
                  <a:pt x="174411" y="70754"/>
                </a:moveTo>
                <a:lnTo>
                  <a:pt x="179731" y="73824"/>
                </a:lnTo>
                <a:lnTo>
                  <a:pt x="169092" y="73824"/>
                </a:lnTo>
                <a:lnTo>
                  <a:pt x="174411" y="70754"/>
                </a:lnTo>
                <a:close/>
                <a:moveTo>
                  <a:pt x="186023" y="70754"/>
                </a:moveTo>
                <a:lnTo>
                  <a:pt x="191342" y="73824"/>
                </a:lnTo>
                <a:lnTo>
                  <a:pt x="180703" y="73824"/>
                </a:lnTo>
                <a:lnTo>
                  <a:pt x="186023" y="70754"/>
                </a:lnTo>
                <a:close/>
                <a:moveTo>
                  <a:pt x="197634" y="70754"/>
                </a:moveTo>
                <a:lnTo>
                  <a:pt x="202953" y="73824"/>
                </a:lnTo>
                <a:lnTo>
                  <a:pt x="192345" y="73824"/>
                </a:lnTo>
                <a:lnTo>
                  <a:pt x="197634" y="70754"/>
                </a:lnTo>
                <a:close/>
                <a:moveTo>
                  <a:pt x="209275" y="70754"/>
                </a:moveTo>
                <a:lnTo>
                  <a:pt x="214595" y="73824"/>
                </a:lnTo>
                <a:lnTo>
                  <a:pt x="203956" y="73824"/>
                </a:lnTo>
                <a:lnTo>
                  <a:pt x="209275" y="70754"/>
                </a:lnTo>
                <a:close/>
                <a:moveTo>
                  <a:pt x="220856" y="70754"/>
                </a:moveTo>
                <a:lnTo>
                  <a:pt x="226175" y="73824"/>
                </a:lnTo>
                <a:lnTo>
                  <a:pt x="215537" y="73824"/>
                </a:lnTo>
                <a:lnTo>
                  <a:pt x="220856" y="70754"/>
                </a:lnTo>
                <a:close/>
                <a:moveTo>
                  <a:pt x="232498" y="70754"/>
                </a:moveTo>
                <a:lnTo>
                  <a:pt x="237817" y="73824"/>
                </a:lnTo>
                <a:lnTo>
                  <a:pt x="227178" y="73824"/>
                </a:lnTo>
                <a:lnTo>
                  <a:pt x="232498" y="70754"/>
                </a:lnTo>
                <a:close/>
                <a:moveTo>
                  <a:pt x="244109" y="70754"/>
                </a:moveTo>
                <a:lnTo>
                  <a:pt x="249428" y="73824"/>
                </a:lnTo>
                <a:lnTo>
                  <a:pt x="238790" y="73824"/>
                </a:lnTo>
                <a:lnTo>
                  <a:pt x="244109" y="70754"/>
                </a:lnTo>
                <a:close/>
                <a:moveTo>
                  <a:pt x="255750" y="70754"/>
                </a:moveTo>
                <a:lnTo>
                  <a:pt x="261070" y="73824"/>
                </a:lnTo>
                <a:lnTo>
                  <a:pt x="250431" y="73824"/>
                </a:lnTo>
                <a:lnTo>
                  <a:pt x="255750" y="70754"/>
                </a:lnTo>
                <a:close/>
                <a:moveTo>
                  <a:pt x="267362" y="70754"/>
                </a:moveTo>
                <a:lnTo>
                  <a:pt x="272681" y="73824"/>
                </a:lnTo>
                <a:lnTo>
                  <a:pt x="262042" y="73824"/>
                </a:lnTo>
                <a:lnTo>
                  <a:pt x="267362" y="70754"/>
                </a:lnTo>
                <a:close/>
                <a:moveTo>
                  <a:pt x="279003" y="70754"/>
                </a:moveTo>
                <a:lnTo>
                  <a:pt x="284322" y="73824"/>
                </a:lnTo>
                <a:lnTo>
                  <a:pt x="273684" y="73824"/>
                </a:lnTo>
                <a:lnTo>
                  <a:pt x="279003" y="70754"/>
                </a:lnTo>
                <a:close/>
                <a:moveTo>
                  <a:pt x="17023" y="74097"/>
                </a:moveTo>
                <a:lnTo>
                  <a:pt x="11703" y="77167"/>
                </a:lnTo>
                <a:lnTo>
                  <a:pt x="6384" y="74097"/>
                </a:lnTo>
                <a:close/>
                <a:moveTo>
                  <a:pt x="28664" y="74097"/>
                </a:moveTo>
                <a:lnTo>
                  <a:pt x="23345" y="77167"/>
                </a:lnTo>
                <a:lnTo>
                  <a:pt x="18026" y="74097"/>
                </a:lnTo>
                <a:close/>
                <a:moveTo>
                  <a:pt x="40275" y="74097"/>
                </a:moveTo>
                <a:lnTo>
                  <a:pt x="34956" y="77167"/>
                </a:lnTo>
                <a:lnTo>
                  <a:pt x="29637" y="74097"/>
                </a:lnTo>
                <a:close/>
                <a:moveTo>
                  <a:pt x="51886" y="74097"/>
                </a:moveTo>
                <a:lnTo>
                  <a:pt x="46567" y="77167"/>
                </a:lnTo>
                <a:lnTo>
                  <a:pt x="41248" y="74097"/>
                </a:lnTo>
                <a:close/>
                <a:moveTo>
                  <a:pt x="63528" y="74097"/>
                </a:moveTo>
                <a:lnTo>
                  <a:pt x="58209" y="77167"/>
                </a:lnTo>
                <a:lnTo>
                  <a:pt x="52889" y="74097"/>
                </a:lnTo>
                <a:close/>
                <a:moveTo>
                  <a:pt x="75109" y="74097"/>
                </a:moveTo>
                <a:lnTo>
                  <a:pt x="69789" y="77167"/>
                </a:lnTo>
                <a:lnTo>
                  <a:pt x="64470" y="74097"/>
                </a:lnTo>
                <a:close/>
                <a:moveTo>
                  <a:pt x="86750" y="74097"/>
                </a:moveTo>
                <a:lnTo>
                  <a:pt x="81431" y="77167"/>
                </a:lnTo>
                <a:lnTo>
                  <a:pt x="76112" y="74097"/>
                </a:lnTo>
                <a:close/>
                <a:moveTo>
                  <a:pt x="98361" y="74097"/>
                </a:moveTo>
                <a:lnTo>
                  <a:pt x="93042" y="77167"/>
                </a:lnTo>
                <a:lnTo>
                  <a:pt x="87723" y="74097"/>
                </a:lnTo>
                <a:close/>
                <a:moveTo>
                  <a:pt x="110003" y="74097"/>
                </a:moveTo>
                <a:lnTo>
                  <a:pt x="104684" y="77167"/>
                </a:lnTo>
                <a:lnTo>
                  <a:pt x="99364" y="74097"/>
                </a:lnTo>
                <a:close/>
                <a:moveTo>
                  <a:pt x="121614" y="74097"/>
                </a:moveTo>
                <a:lnTo>
                  <a:pt x="116295" y="77167"/>
                </a:lnTo>
                <a:lnTo>
                  <a:pt x="110976" y="74097"/>
                </a:lnTo>
                <a:close/>
                <a:moveTo>
                  <a:pt x="133256" y="74097"/>
                </a:moveTo>
                <a:lnTo>
                  <a:pt x="127936" y="77167"/>
                </a:lnTo>
                <a:lnTo>
                  <a:pt x="122617" y="74097"/>
                </a:lnTo>
                <a:close/>
                <a:moveTo>
                  <a:pt x="144867" y="74097"/>
                </a:moveTo>
                <a:lnTo>
                  <a:pt x="139548" y="77167"/>
                </a:lnTo>
                <a:lnTo>
                  <a:pt x="134228" y="74097"/>
                </a:lnTo>
                <a:close/>
                <a:moveTo>
                  <a:pt x="156478" y="74097"/>
                </a:moveTo>
                <a:lnTo>
                  <a:pt x="151159" y="77167"/>
                </a:lnTo>
                <a:lnTo>
                  <a:pt x="145840" y="74097"/>
                </a:lnTo>
                <a:close/>
                <a:moveTo>
                  <a:pt x="168089" y="74097"/>
                </a:moveTo>
                <a:lnTo>
                  <a:pt x="162770" y="77167"/>
                </a:lnTo>
                <a:lnTo>
                  <a:pt x="157451" y="74097"/>
                </a:lnTo>
                <a:close/>
                <a:moveTo>
                  <a:pt x="179731" y="74097"/>
                </a:moveTo>
                <a:lnTo>
                  <a:pt x="174411" y="77167"/>
                </a:lnTo>
                <a:lnTo>
                  <a:pt x="169092" y="74097"/>
                </a:lnTo>
                <a:close/>
                <a:moveTo>
                  <a:pt x="191342" y="74097"/>
                </a:moveTo>
                <a:lnTo>
                  <a:pt x="186023" y="77167"/>
                </a:lnTo>
                <a:lnTo>
                  <a:pt x="180703" y="74097"/>
                </a:lnTo>
                <a:close/>
                <a:moveTo>
                  <a:pt x="202953" y="74097"/>
                </a:moveTo>
                <a:lnTo>
                  <a:pt x="197634" y="77167"/>
                </a:lnTo>
                <a:lnTo>
                  <a:pt x="192315" y="74097"/>
                </a:lnTo>
                <a:close/>
                <a:moveTo>
                  <a:pt x="214564" y="74097"/>
                </a:moveTo>
                <a:lnTo>
                  <a:pt x="209245" y="77167"/>
                </a:lnTo>
                <a:lnTo>
                  <a:pt x="203926" y="74097"/>
                </a:lnTo>
                <a:close/>
                <a:moveTo>
                  <a:pt x="226175" y="74097"/>
                </a:moveTo>
                <a:lnTo>
                  <a:pt x="220856" y="77167"/>
                </a:lnTo>
                <a:lnTo>
                  <a:pt x="215537" y="74097"/>
                </a:lnTo>
                <a:close/>
                <a:moveTo>
                  <a:pt x="237817" y="74097"/>
                </a:moveTo>
                <a:lnTo>
                  <a:pt x="232498" y="77167"/>
                </a:lnTo>
                <a:lnTo>
                  <a:pt x="227178" y="74097"/>
                </a:lnTo>
                <a:close/>
                <a:moveTo>
                  <a:pt x="249428" y="74097"/>
                </a:moveTo>
                <a:lnTo>
                  <a:pt x="244109" y="77167"/>
                </a:lnTo>
                <a:lnTo>
                  <a:pt x="238790" y="74097"/>
                </a:lnTo>
                <a:close/>
                <a:moveTo>
                  <a:pt x="261070" y="74097"/>
                </a:moveTo>
                <a:lnTo>
                  <a:pt x="255750" y="77167"/>
                </a:lnTo>
                <a:lnTo>
                  <a:pt x="250431" y="74097"/>
                </a:lnTo>
                <a:close/>
                <a:moveTo>
                  <a:pt x="272681" y="74097"/>
                </a:moveTo>
                <a:lnTo>
                  <a:pt x="267362" y="77167"/>
                </a:lnTo>
                <a:lnTo>
                  <a:pt x="262042" y="74097"/>
                </a:lnTo>
                <a:close/>
                <a:moveTo>
                  <a:pt x="284292" y="74097"/>
                </a:moveTo>
                <a:lnTo>
                  <a:pt x="278973" y="77167"/>
                </a:lnTo>
                <a:lnTo>
                  <a:pt x="273653" y="74097"/>
                </a:lnTo>
                <a:close/>
                <a:moveTo>
                  <a:pt x="17174" y="74310"/>
                </a:moveTo>
                <a:lnTo>
                  <a:pt x="11855" y="83520"/>
                </a:lnTo>
                <a:lnTo>
                  <a:pt x="11855" y="77380"/>
                </a:lnTo>
                <a:lnTo>
                  <a:pt x="17174" y="74310"/>
                </a:lnTo>
                <a:close/>
                <a:moveTo>
                  <a:pt x="28816" y="74310"/>
                </a:moveTo>
                <a:lnTo>
                  <a:pt x="23497" y="83520"/>
                </a:lnTo>
                <a:lnTo>
                  <a:pt x="23497" y="77380"/>
                </a:lnTo>
                <a:lnTo>
                  <a:pt x="28816" y="74310"/>
                </a:lnTo>
                <a:close/>
                <a:moveTo>
                  <a:pt x="40427" y="74310"/>
                </a:moveTo>
                <a:lnTo>
                  <a:pt x="35108" y="83520"/>
                </a:lnTo>
                <a:lnTo>
                  <a:pt x="35108" y="77380"/>
                </a:lnTo>
                <a:lnTo>
                  <a:pt x="40427" y="74310"/>
                </a:lnTo>
                <a:close/>
                <a:moveTo>
                  <a:pt x="52008" y="74310"/>
                </a:moveTo>
                <a:lnTo>
                  <a:pt x="46689" y="83520"/>
                </a:lnTo>
                <a:lnTo>
                  <a:pt x="46689" y="77380"/>
                </a:lnTo>
                <a:lnTo>
                  <a:pt x="52008" y="74310"/>
                </a:lnTo>
                <a:close/>
                <a:moveTo>
                  <a:pt x="63650" y="74310"/>
                </a:moveTo>
                <a:lnTo>
                  <a:pt x="58330" y="83520"/>
                </a:lnTo>
                <a:lnTo>
                  <a:pt x="58330" y="77380"/>
                </a:lnTo>
                <a:lnTo>
                  <a:pt x="63650" y="74310"/>
                </a:lnTo>
                <a:close/>
                <a:moveTo>
                  <a:pt x="75261" y="74310"/>
                </a:moveTo>
                <a:lnTo>
                  <a:pt x="69941" y="83520"/>
                </a:lnTo>
                <a:lnTo>
                  <a:pt x="69941" y="77380"/>
                </a:lnTo>
                <a:lnTo>
                  <a:pt x="75261" y="74310"/>
                </a:lnTo>
                <a:close/>
                <a:moveTo>
                  <a:pt x="86902" y="74310"/>
                </a:moveTo>
                <a:lnTo>
                  <a:pt x="81583" y="83520"/>
                </a:lnTo>
                <a:lnTo>
                  <a:pt x="81583" y="77380"/>
                </a:lnTo>
                <a:lnTo>
                  <a:pt x="86902" y="74310"/>
                </a:lnTo>
                <a:close/>
                <a:moveTo>
                  <a:pt x="98513" y="74280"/>
                </a:moveTo>
                <a:lnTo>
                  <a:pt x="93194" y="83520"/>
                </a:lnTo>
                <a:lnTo>
                  <a:pt x="93194" y="77350"/>
                </a:lnTo>
                <a:lnTo>
                  <a:pt x="98513" y="74280"/>
                </a:lnTo>
                <a:close/>
                <a:moveTo>
                  <a:pt x="110155" y="74280"/>
                </a:moveTo>
                <a:lnTo>
                  <a:pt x="104836" y="83520"/>
                </a:lnTo>
                <a:lnTo>
                  <a:pt x="104836" y="77350"/>
                </a:lnTo>
                <a:lnTo>
                  <a:pt x="110155" y="74280"/>
                </a:lnTo>
                <a:close/>
                <a:moveTo>
                  <a:pt x="121736" y="74280"/>
                </a:moveTo>
                <a:lnTo>
                  <a:pt x="116416" y="83520"/>
                </a:lnTo>
                <a:lnTo>
                  <a:pt x="116416" y="77350"/>
                </a:lnTo>
                <a:lnTo>
                  <a:pt x="121736" y="74280"/>
                </a:lnTo>
                <a:close/>
                <a:moveTo>
                  <a:pt x="133377" y="74280"/>
                </a:moveTo>
                <a:lnTo>
                  <a:pt x="128058" y="83520"/>
                </a:lnTo>
                <a:lnTo>
                  <a:pt x="128058" y="77350"/>
                </a:lnTo>
                <a:lnTo>
                  <a:pt x="133377" y="74280"/>
                </a:lnTo>
                <a:close/>
                <a:moveTo>
                  <a:pt x="144988" y="74280"/>
                </a:moveTo>
                <a:lnTo>
                  <a:pt x="139669" y="83520"/>
                </a:lnTo>
                <a:lnTo>
                  <a:pt x="139669" y="77350"/>
                </a:lnTo>
                <a:lnTo>
                  <a:pt x="144988" y="74280"/>
                </a:lnTo>
                <a:close/>
                <a:moveTo>
                  <a:pt x="156630" y="74280"/>
                </a:moveTo>
                <a:lnTo>
                  <a:pt x="151311" y="83520"/>
                </a:lnTo>
                <a:lnTo>
                  <a:pt x="151311" y="77350"/>
                </a:lnTo>
                <a:lnTo>
                  <a:pt x="156630" y="74280"/>
                </a:lnTo>
                <a:close/>
                <a:moveTo>
                  <a:pt x="168241" y="74280"/>
                </a:moveTo>
                <a:lnTo>
                  <a:pt x="162922" y="83520"/>
                </a:lnTo>
                <a:lnTo>
                  <a:pt x="162922" y="77350"/>
                </a:lnTo>
                <a:lnTo>
                  <a:pt x="168241" y="74280"/>
                </a:lnTo>
                <a:close/>
                <a:moveTo>
                  <a:pt x="179822" y="74280"/>
                </a:moveTo>
                <a:lnTo>
                  <a:pt x="174503" y="83520"/>
                </a:lnTo>
                <a:lnTo>
                  <a:pt x="174503" y="77350"/>
                </a:lnTo>
                <a:lnTo>
                  <a:pt x="179822" y="74280"/>
                </a:lnTo>
                <a:close/>
                <a:moveTo>
                  <a:pt x="191463" y="74280"/>
                </a:moveTo>
                <a:lnTo>
                  <a:pt x="186144" y="83520"/>
                </a:lnTo>
                <a:lnTo>
                  <a:pt x="186144" y="77350"/>
                </a:lnTo>
                <a:lnTo>
                  <a:pt x="191463" y="74280"/>
                </a:lnTo>
                <a:close/>
                <a:moveTo>
                  <a:pt x="203075" y="74310"/>
                </a:moveTo>
                <a:lnTo>
                  <a:pt x="197755" y="83520"/>
                </a:lnTo>
                <a:lnTo>
                  <a:pt x="197755" y="77380"/>
                </a:lnTo>
                <a:lnTo>
                  <a:pt x="203075" y="74310"/>
                </a:lnTo>
                <a:close/>
                <a:moveTo>
                  <a:pt x="214716" y="74310"/>
                </a:moveTo>
                <a:lnTo>
                  <a:pt x="209397" y="83520"/>
                </a:lnTo>
                <a:lnTo>
                  <a:pt x="209397" y="77380"/>
                </a:lnTo>
                <a:lnTo>
                  <a:pt x="214716" y="74310"/>
                </a:lnTo>
                <a:close/>
                <a:moveTo>
                  <a:pt x="226327" y="74310"/>
                </a:moveTo>
                <a:lnTo>
                  <a:pt x="221008" y="83520"/>
                </a:lnTo>
                <a:lnTo>
                  <a:pt x="221008" y="77380"/>
                </a:lnTo>
                <a:lnTo>
                  <a:pt x="226327" y="74310"/>
                </a:lnTo>
                <a:close/>
                <a:moveTo>
                  <a:pt x="237969" y="74310"/>
                </a:moveTo>
                <a:lnTo>
                  <a:pt x="232650" y="83520"/>
                </a:lnTo>
                <a:lnTo>
                  <a:pt x="232650" y="77380"/>
                </a:lnTo>
                <a:lnTo>
                  <a:pt x="237969" y="74310"/>
                </a:lnTo>
                <a:close/>
                <a:moveTo>
                  <a:pt x="249550" y="74310"/>
                </a:moveTo>
                <a:lnTo>
                  <a:pt x="244230" y="83520"/>
                </a:lnTo>
                <a:lnTo>
                  <a:pt x="244230" y="77380"/>
                </a:lnTo>
                <a:lnTo>
                  <a:pt x="249550" y="74310"/>
                </a:lnTo>
                <a:close/>
                <a:moveTo>
                  <a:pt x="261191" y="74310"/>
                </a:moveTo>
                <a:lnTo>
                  <a:pt x="255872" y="83520"/>
                </a:lnTo>
                <a:lnTo>
                  <a:pt x="255872" y="77380"/>
                </a:lnTo>
                <a:lnTo>
                  <a:pt x="261191" y="74310"/>
                </a:lnTo>
                <a:close/>
                <a:moveTo>
                  <a:pt x="272802" y="74310"/>
                </a:moveTo>
                <a:lnTo>
                  <a:pt x="267483" y="83520"/>
                </a:lnTo>
                <a:lnTo>
                  <a:pt x="267483" y="77380"/>
                </a:lnTo>
                <a:lnTo>
                  <a:pt x="272802" y="74310"/>
                </a:lnTo>
                <a:close/>
                <a:moveTo>
                  <a:pt x="284444" y="74310"/>
                </a:moveTo>
                <a:lnTo>
                  <a:pt x="279125" y="83520"/>
                </a:lnTo>
                <a:lnTo>
                  <a:pt x="279125" y="77380"/>
                </a:lnTo>
                <a:lnTo>
                  <a:pt x="284444" y="74310"/>
                </a:lnTo>
                <a:close/>
                <a:moveTo>
                  <a:pt x="6262" y="74340"/>
                </a:moveTo>
                <a:lnTo>
                  <a:pt x="11582" y="77380"/>
                </a:lnTo>
                <a:lnTo>
                  <a:pt x="11582" y="83550"/>
                </a:lnTo>
                <a:lnTo>
                  <a:pt x="6262" y="74340"/>
                </a:lnTo>
                <a:close/>
                <a:moveTo>
                  <a:pt x="17904" y="74340"/>
                </a:moveTo>
                <a:lnTo>
                  <a:pt x="23223" y="77380"/>
                </a:lnTo>
                <a:lnTo>
                  <a:pt x="23223" y="83550"/>
                </a:lnTo>
                <a:lnTo>
                  <a:pt x="17904" y="74340"/>
                </a:lnTo>
                <a:close/>
                <a:moveTo>
                  <a:pt x="29515" y="74340"/>
                </a:moveTo>
                <a:lnTo>
                  <a:pt x="34834" y="77380"/>
                </a:lnTo>
                <a:lnTo>
                  <a:pt x="34834" y="83550"/>
                </a:lnTo>
                <a:lnTo>
                  <a:pt x="29515" y="74340"/>
                </a:lnTo>
                <a:close/>
                <a:moveTo>
                  <a:pt x="41126" y="74340"/>
                </a:moveTo>
                <a:lnTo>
                  <a:pt x="46446" y="77380"/>
                </a:lnTo>
                <a:lnTo>
                  <a:pt x="46446" y="83550"/>
                </a:lnTo>
                <a:lnTo>
                  <a:pt x="41126" y="74340"/>
                </a:lnTo>
                <a:close/>
                <a:moveTo>
                  <a:pt x="52737" y="74340"/>
                </a:moveTo>
                <a:lnTo>
                  <a:pt x="58057" y="77380"/>
                </a:lnTo>
                <a:lnTo>
                  <a:pt x="58057" y="83550"/>
                </a:lnTo>
                <a:lnTo>
                  <a:pt x="52737" y="74340"/>
                </a:lnTo>
                <a:close/>
                <a:moveTo>
                  <a:pt x="64379" y="74340"/>
                </a:moveTo>
                <a:lnTo>
                  <a:pt x="69698" y="77380"/>
                </a:lnTo>
                <a:lnTo>
                  <a:pt x="69698" y="83550"/>
                </a:lnTo>
                <a:lnTo>
                  <a:pt x="64379" y="74340"/>
                </a:lnTo>
                <a:close/>
                <a:moveTo>
                  <a:pt x="75990" y="74340"/>
                </a:moveTo>
                <a:lnTo>
                  <a:pt x="81309" y="77380"/>
                </a:lnTo>
                <a:lnTo>
                  <a:pt x="81309" y="83550"/>
                </a:lnTo>
                <a:lnTo>
                  <a:pt x="75990" y="74340"/>
                </a:lnTo>
                <a:close/>
                <a:moveTo>
                  <a:pt x="87632" y="74340"/>
                </a:moveTo>
                <a:lnTo>
                  <a:pt x="92951" y="77380"/>
                </a:lnTo>
                <a:lnTo>
                  <a:pt x="92951" y="83550"/>
                </a:lnTo>
                <a:lnTo>
                  <a:pt x="87632" y="74340"/>
                </a:lnTo>
                <a:close/>
                <a:moveTo>
                  <a:pt x="99243" y="74340"/>
                </a:moveTo>
                <a:lnTo>
                  <a:pt x="104562" y="77380"/>
                </a:lnTo>
                <a:lnTo>
                  <a:pt x="104562" y="83550"/>
                </a:lnTo>
                <a:lnTo>
                  <a:pt x="99243" y="74340"/>
                </a:lnTo>
                <a:close/>
                <a:moveTo>
                  <a:pt x="110824" y="74340"/>
                </a:moveTo>
                <a:lnTo>
                  <a:pt x="116143" y="77380"/>
                </a:lnTo>
                <a:lnTo>
                  <a:pt x="116143" y="83550"/>
                </a:lnTo>
                <a:lnTo>
                  <a:pt x="110824" y="74340"/>
                </a:lnTo>
                <a:close/>
                <a:moveTo>
                  <a:pt x="122465" y="74340"/>
                </a:moveTo>
                <a:lnTo>
                  <a:pt x="127784" y="77380"/>
                </a:lnTo>
                <a:lnTo>
                  <a:pt x="127784" y="83550"/>
                </a:lnTo>
                <a:lnTo>
                  <a:pt x="122465" y="74340"/>
                </a:lnTo>
                <a:close/>
                <a:moveTo>
                  <a:pt x="134076" y="74340"/>
                </a:moveTo>
                <a:lnTo>
                  <a:pt x="139396" y="77380"/>
                </a:lnTo>
                <a:lnTo>
                  <a:pt x="139396" y="83550"/>
                </a:lnTo>
                <a:lnTo>
                  <a:pt x="134076" y="74340"/>
                </a:lnTo>
                <a:close/>
                <a:moveTo>
                  <a:pt x="145718" y="74340"/>
                </a:moveTo>
                <a:lnTo>
                  <a:pt x="151037" y="77380"/>
                </a:lnTo>
                <a:lnTo>
                  <a:pt x="151037" y="83550"/>
                </a:lnTo>
                <a:lnTo>
                  <a:pt x="145718" y="74340"/>
                </a:lnTo>
                <a:close/>
                <a:moveTo>
                  <a:pt x="157329" y="74340"/>
                </a:moveTo>
                <a:lnTo>
                  <a:pt x="162648" y="77380"/>
                </a:lnTo>
                <a:lnTo>
                  <a:pt x="162648" y="83550"/>
                </a:lnTo>
                <a:lnTo>
                  <a:pt x="157329" y="74340"/>
                </a:lnTo>
                <a:close/>
                <a:moveTo>
                  <a:pt x="168971" y="74340"/>
                </a:moveTo>
                <a:lnTo>
                  <a:pt x="174290" y="77380"/>
                </a:lnTo>
                <a:lnTo>
                  <a:pt x="174290" y="83550"/>
                </a:lnTo>
                <a:lnTo>
                  <a:pt x="168971" y="74340"/>
                </a:lnTo>
                <a:close/>
                <a:moveTo>
                  <a:pt x="180551" y="74340"/>
                </a:moveTo>
                <a:lnTo>
                  <a:pt x="185871" y="77380"/>
                </a:lnTo>
                <a:lnTo>
                  <a:pt x="185871" y="83550"/>
                </a:lnTo>
                <a:lnTo>
                  <a:pt x="180551" y="74340"/>
                </a:lnTo>
                <a:close/>
                <a:moveTo>
                  <a:pt x="192193" y="74340"/>
                </a:moveTo>
                <a:lnTo>
                  <a:pt x="197512" y="77380"/>
                </a:lnTo>
                <a:lnTo>
                  <a:pt x="197512" y="83550"/>
                </a:lnTo>
                <a:lnTo>
                  <a:pt x="192193" y="74340"/>
                </a:lnTo>
                <a:close/>
                <a:moveTo>
                  <a:pt x="203804" y="74310"/>
                </a:moveTo>
                <a:lnTo>
                  <a:pt x="209123" y="77380"/>
                </a:lnTo>
                <a:lnTo>
                  <a:pt x="209123" y="83550"/>
                </a:lnTo>
                <a:lnTo>
                  <a:pt x="203804" y="74310"/>
                </a:lnTo>
                <a:close/>
                <a:moveTo>
                  <a:pt x="215446" y="74310"/>
                </a:moveTo>
                <a:lnTo>
                  <a:pt x="220765" y="77380"/>
                </a:lnTo>
                <a:lnTo>
                  <a:pt x="220765" y="83550"/>
                </a:lnTo>
                <a:lnTo>
                  <a:pt x="215446" y="74310"/>
                </a:lnTo>
                <a:close/>
                <a:moveTo>
                  <a:pt x="227057" y="74310"/>
                </a:moveTo>
                <a:lnTo>
                  <a:pt x="232376" y="77380"/>
                </a:lnTo>
                <a:lnTo>
                  <a:pt x="232376" y="83550"/>
                </a:lnTo>
                <a:lnTo>
                  <a:pt x="227057" y="74310"/>
                </a:lnTo>
                <a:close/>
                <a:moveTo>
                  <a:pt x="238668" y="74310"/>
                </a:moveTo>
                <a:lnTo>
                  <a:pt x="243987" y="77380"/>
                </a:lnTo>
                <a:lnTo>
                  <a:pt x="243987" y="83550"/>
                </a:lnTo>
                <a:lnTo>
                  <a:pt x="238668" y="74310"/>
                </a:lnTo>
                <a:close/>
                <a:moveTo>
                  <a:pt x="250279" y="74310"/>
                </a:moveTo>
                <a:lnTo>
                  <a:pt x="255598" y="77380"/>
                </a:lnTo>
                <a:lnTo>
                  <a:pt x="255598" y="83550"/>
                </a:lnTo>
                <a:lnTo>
                  <a:pt x="250279" y="74310"/>
                </a:lnTo>
                <a:close/>
                <a:moveTo>
                  <a:pt x="261890" y="74310"/>
                </a:moveTo>
                <a:lnTo>
                  <a:pt x="267210" y="77380"/>
                </a:lnTo>
                <a:lnTo>
                  <a:pt x="267210" y="83550"/>
                </a:lnTo>
                <a:lnTo>
                  <a:pt x="261890" y="74310"/>
                </a:lnTo>
                <a:close/>
                <a:moveTo>
                  <a:pt x="273532" y="74310"/>
                </a:moveTo>
                <a:lnTo>
                  <a:pt x="278851" y="77380"/>
                </a:lnTo>
                <a:lnTo>
                  <a:pt x="278851" y="83550"/>
                </a:lnTo>
                <a:lnTo>
                  <a:pt x="273532" y="74310"/>
                </a:lnTo>
                <a:close/>
                <a:moveTo>
                  <a:pt x="17661" y="74432"/>
                </a:moveTo>
                <a:lnTo>
                  <a:pt x="22980" y="83611"/>
                </a:lnTo>
                <a:lnTo>
                  <a:pt x="22980" y="83611"/>
                </a:lnTo>
                <a:lnTo>
                  <a:pt x="20518" y="82182"/>
                </a:lnTo>
                <a:lnTo>
                  <a:pt x="17661" y="80571"/>
                </a:lnTo>
                <a:lnTo>
                  <a:pt x="17661" y="74432"/>
                </a:lnTo>
                <a:close/>
                <a:moveTo>
                  <a:pt x="29302" y="74432"/>
                </a:moveTo>
                <a:lnTo>
                  <a:pt x="34622" y="83611"/>
                </a:lnTo>
                <a:lnTo>
                  <a:pt x="34622" y="83611"/>
                </a:lnTo>
                <a:lnTo>
                  <a:pt x="32160" y="82182"/>
                </a:lnTo>
                <a:lnTo>
                  <a:pt x="29302" y="80571"/>
                </a:lnTo>
                <a:lnTo>
                  <a:pt x="29302" y="74432"/>
                </a:lnTo>
                <a:close/>
                <a:moveTo>
                  <a:pt x="133864" y="74432"/>
                </a:moveTo>
                <a:lnTo>
                  <a:pt x="139183" y="83611"/>
                </a:lnTo>
                <a:lnTo>
                  <a:pt x="139183" y="83611"/>
                </a:lnTo>
                <a:lnTo>
                  <a:pt x="136721" y="82213"/>
                </a:lnTo>
                <a:lnTo>
                  <a:pt x="133864" y="80571"/>
                </a:lnTo>
                <a:lnTo>
                  <a:pt x="133864" y="74432"/>
                </a:lnTo>
                <a:close/>
                <a:moveTo>
                  <a:pt x="215202" y="74432"/>
                </a:moveTo>
                <a:lnTo>
                  <a:pt x="220522" y="83611"/>
                </a:lnTo>
                <a:lnTo>
                  <a:pt x="220522" y="83611"/>
                </a:lnTo>
                <a:lnTo>
                  <a:pt x="218060" y="82213"/>
                </a:lnTo>
                <a:lnTo>
                  <a:pt x="215202" y="80571"/>
                </a:lnTo>
                <a:lnTo>
                  <a:pt x="215202" y="74432"/>
                </a:lnTo>
                <a:close/>
                <a:moveTo>
                  <a:pt x="40883" y="74432"/>
                </a:moveTo>
                <a:lnTo>
                  <a:pt x="46202" y="83611"/>
                </a:lnTo>
                <a:lnTo>
                  <a:pt x="43740" y="82182"/>
                </a:lnTo>
                <a:lnTo>
                  <a:pt x="40883" y="80571"/>
                </a:lnTo>
                <a:lnTo>
                  <a:pt x="40883" y="74432"/>
                </a:lnTo>
                <a:close/>
                <a:moveTo>
                  <a:pt x="52525" y="74432"/>
                </a:moveTo>
                <a:lnTo>
                  <a:pt x="57844" y="83611"/>
                </a:lnTo>
                <a:lnTo>
                  <a:pt x="55351" y="82182"/>
                </a:lnTo>
                <a:lnTo>
                  <a:pt x="52525" y="80571"/>
                </a:lnTo>
                <a:lnTo>
                  <a:pt x="52525" y="74432"/>
                </a:lnTo>
                <a:close/>
                <a:moveTo>
                  <a:pt x="64136" y="74432"/>
                </a:moveTo>
                <a:lnTo>
                  <a:pt x="69455" y="83611"/>
                </a:lnTo>
                <a:lnTo>
                  <a:pt x="66993" y="82182"/>
                </a:lnTo>
                <a:lnTo>
                  <a:pt x="64136" y="80571"/>
                </a:lnTo>
                <a:lnTo>
                  <a:pt x="64136" y="74432"/>
                </a:lnTo>
                <a:close/>
                <a:moveTo>
                  <a:pt x="75777" y="74432"/>
                </a:moveTo>
                <a:lnTo>
                  <a:pt x="81097" y="83611"/>
                </a:lnTo>
                <a:lnTo>
                  <a:pt x="78604" y="82182"/>
                </a:lnTo>
                <a:lnTo>
                  <a:pt x="75777" y="80571"/>
                </a:lnTo>
                <a:lnTo>
                  <a:pt x="75777" y="74432"/>
                </a:lnTo>
                <a:close/>
                <a:moveTo>
                  <a:pt x="87358" y="74432"/>
                </a:moveTo>
                <a:lnTo>
                  <a:pt x="92677" y="83611"/>
                </a:lnTo>
                <a:lnTo>
                  <a:pt x="90215" y="82213"/>
                </a:lnTo>
                <a:lnTo>
                  <a:pt x="87358" y="80571"/>
                </a:lnTo>
                <a:lnTo>
                  <a:pt x="87358" y="74432"/>
                </a:lnTo>
                <a:close/>
                <a:moveTo>
                  <a:pt x="98969" y="74432"/>
                </a:moveTo>
                <a:lnTo>
                  <a:pt x="104289" y="83611"/>
                </a:lnTo>
                <a:lnTo>
                  <a:pt x="101827" y="82213"/>
                </a:lnTo>
                <a:lnTo>
                  <a:pt x="98969" y="80571"/>
                </a:lnTo>
                <a:lnTo>
                  <a:pt x="98969" y="74432"/>
                </a:lnTo>
                <a:close/>
                <a:moveTo>
                  <a:pt x="110611" y="74432"/>
                </a:moveTo>
                <a:lnTo>
                  <a:pt x="115930" y="83611"/>
                </a:lnTo>
                <a:lnTo>
                  <a:pt x="113468" y="82213"/>
                </a:lnTo>
                <a:lnTo>
                  <a:pt x="110611" y="80571"/>
                </a:lnTo>
                <a:lnTo>
                  <a:pt x="110611" y="74432"/>
                </a:lnTo>
                <a:close/>
                <a:moveTo>
                  <a:pt x="122222" y="74432"/>
                </a:moveTo>
                <a:lnTo>
                  <a:pt x="127541" y="83611"/>
                </a:lnTo>
                <a:lnTo>
                  <a:pt x="125079" y="82213"/>
                </a:lnTo>
                <a:lnTo>
                  <a:pt x="122222" y="80571"/>
                </a:lnTo>
                <a:lnTo>
                  <a:pt x="122222" y="74432"/>
                </a:lnTo>
                <a:close/>
                <a:moveTo>
                  <a:pt x="145475" y="74432"/>
                </a:moveTo>
                <a:lnTo>
                  <a:pt x="150794" y="83611"/>
                </a:lnTo>
                <a:lnTo>
                  <a:pt x="148332" y="82213"/>
                </a:lnTo>
                <a:lnTo>
                  <a:pt x="145475" y="80571"/>
                </a:lnTo>
                <a:lnTo>
                  <a:pt x="145475" y="74432"/>
                </a:lnTo>
                <a:close/>
                <a:moveTo>
                  <a:pt x="157086" y="74432"/>
                </a:moveTo>
                <a:lnTo>
                  <a:pt x="162405" y="83611"/>
                </a:lnTo>
                <a:lnTo>
                  <a:pt x="159913" y="82213"/>
                </a:lnTo>
                <a:lnTo>
                  <a:pt x="157086" y="80571"/>
                </a:lnTo>
                <a:lnTo>
                  <a:pt x="157086" y="74432"/>
                </a:lnTo>
                <a:close/>
                <a:moveTo>
                  <a:pt x="168697" y="74432"/>
                </a:moveTo>
                <a:lnTo>
                  <a:pt x="174016" y="83611"/>
                </a:lnTo>
                <a:lnTo>
                  <a:pt x="171554" y="82213"/>
                </a:lnTo>
                <a:lnTo>
                  <a:pt x="168697" y="80571"/>
                </a:lnTo>
                <a:lnTo>
                  <a:pt x="168697" y="74432"/>
                </a:lnTo>
                <a:close/>
                <a:moveTo>
                  <a:pt x="180339" y="74432"/>
                </a:moveTo>
                <a:lnTo>
                  <a:pt x="185658" y="83611"/>
                </a:lnTo>
                <a:lnTo>
                  <a:pt x="183165" y="82213"/>
                </a:lnTo>
                <a:lnTo>
                  <a:pt x="180339" y="80571"/>
                </a:lnTo>
                <a:lnTo>
                  <a:pt x="180339" y="74432"/>
                </a:lnTo>
                <a:close/>
                <a:moveTo>
                  <a:pt x="191950" y="74432"/>
                </a:moveTo>
                <a:lnTo>
                  <a:pt x="197269" y="83611"/>
                </a:lnTo>
                <a:lnTo>
                  <a:pt x="194807" y="82213"/>
                </a:lnTo>
                <a:lnTo>
                  <a:pt x="191950" y="80571"/>
                </a:lnTo>
                <a:lnTo>
                  <a:pt x="191950" y="74432"/>
                </a:lnTo>
                <a:close/>
                <a:moveTo>
                  <a:pt x="203591" y="74432"/>
                </a:moveTo>
                <a:lnTo>
                  <a:pt x="208911" y="83611"/>
                </a:lnTo>
                <a:lnTo>
                  <a:pt x="206418" y="82213"/>
                </a:lnTo>
                <a:lnTo>
                  <a:pt x="203591" y="80571"/>
                </a:lnTo>
                <a:lnTo>
                  <a:pt x="203591" y="74432"/>
                </a:lnTo>
                <a:close/>
                <a:moveTo>
                  <a:pt x="226783" y="74432"/>
                </a:moveTo>
                <a:lnTo>
                  <a:pt x="232103" y="83611"/>
                </a:lnTo>
                <a:lnTo>
                  <a:pt x="229640" y="82213"/>
                </a:lnTo>
                <a:lnTo>
                  <a:pt x="226783" y="80571"/>
                </a:lnTo>
                <a:lnTo>
                  <a:pt x="226783" y="74432"/>
                </a:lnTo>
                <a:close/>
                <a:moveTo>
                  <a:pt x="238425" y="74432"/>
                </a:moveTo>
                <a:lnTo>
                  <a:pt x="243744" y="83611"/>
                </a:lnTo>
                <a:lnTo>
                  <a:pt x="241282" y="82213"/>
                </a:lnTo>
                <a:lnTo>
                  <a:pt x="238425" y="80571"/>
                </a:lnTo>
                <a:lnTo>
                  <a:pt x="238425" y="74432"/>
                </a:lnTo>
                <a:close/>
                <a:moveTo>
                  <a:pt x="250036" y="74432"/>
                </a:moveTo>
                <a:lnTo>
                  <a:pt x="255355" y="83611"/>
                </a:lnTo>
                <a:lnTo>
                  <a:pt x="252893" y="82213"/>
                </a:lnTo>
                <a:lnTo>
                  <a:pt x="250036" y="80571"/>
                </a:lnTo>
                <a:lnTo>
                  <a:pt x="250036" y="74432"/>
                </a:lnTo>
                <a:close/>
                <a:moveTo>
                  <a:pt x="261678" y="74432"/>
                </a:moveTo>
                <a:lnTo>
                  <a:pt x="266997" y="83611"/>
                </a:lnTo>
                <a:lnTo>
                  <a:pt x="264535" y="82213"/>
                </a:lnTo>
                <a:lnTo>
                  <a:pt x="261678" y="80571"/>
                </a:lnTo>
                <a:lnTo>
                  <a:pt x="261678" y="74432"/>
                </a:lnTo>
                <a:close/>
                <a:moveTo>
                  <a:pt x="273289" y="74432"/>
                </a:moveTo>
                <a:lnTo>
                  <a:pt x="278608" y="83611"/>
                </a:lnTo>
                <a:lnTo>
                  <a:pt x="276146" y="82213"/>
                </a:lnTo>
                <a:lnTo>
                  <a:pt x="273289" y="80571"/>
                </a:lnTo>
                <a:lnTo>
                  <a:pt x="273289" y="74432"/>
                </a:lnTo>
                <a:close/>
                <a:moveTo>
                  <a:pt x="6050" y="74432"/>
                </a:moveTo>
                <a:lnTo>
                  <a:pt x="11369" y="83672"/>
                </a:lnTo>
                <a:lnTo>
                  <a:pt x="11369" y="83672"/>
                </a:lnTo>
                <a:lnTo>
                  <a:pt x="8907" y="82213"/>
                </a:lnTo>
                <a:lnTo>
                  <a:pt x="6050" y="80571"/>
                </a:lnTo>
                <a:lnTo>
                  <a:pt x="6050" y="74432"/>
                </a:lnTo>
                <a:close/>
                <a:moveTo>
                  <a:pt x="121979" y="74462"/>
                </a:moveTo>
                <a:lnTo>
                  <a:pt x="121979" y="80571"/>
                </a:lnTo>
                <a:lnTo>
                  <a:pt x="119122" y="82213"/>
                </a:lnTo>
                <a:lnTo>
                  <a:pt x="116660" y="83672"/>
                </a:lnTo>
                <a:lnTo>
                  <a:pt x="116660" y="83672"/>
                </a:lnTo>
                <a:lnTo>
                  <a:pt x="121979" y="74462"/>
                </a:lnTo>
                <a:close/>
                <a:moveTo>
                  <a:pt x="284657" y="74462"/>
                </a:moveTo>
                <a:lnTo>
                  <a:pt x="284657" y="80632"/>
                </a:lnTo>
                <a:lnTo>
                  <a:pt x="279337" y="83672"/>
                </a:lnTo>
                <a:lnTo>
                  <a:pt x="284657" y="74462"/>
                </a:lnTo>
                <a:close/>
                <a:moveTo>
                  <a:pt x="98757" y="74462"/>
                </a:moveTo>
                <a:lnTo>
                  <a:pt x="98757" y="80571"/>
                </a:lnTo>
                <a:lnTo>
                  <a:pt x="95899" y="82213"/>
                </a:lnTo>
                <a:lnTo>
                  <a:pt x="93437" y="83672"/>
                </a:lnTo>
                <a:lnTo>
                  <a:pt x="98757" y="74462"/>
                </a:lnTo>
                <a:close/>
                <a:moveTo>
                  <a:pt x="110337" y="74462"/>
                </a:moveTo>
                <a:lnTo>
                  <a:pt x="110337" y="80571"/>
                </a:lnTo>
                <a:lnTo>
                  <a:pt x="107480" y="82213"/>
                </a:lnTo>
                <a:lnTo>
                  <a:pt x="105018" y="83672"/>
                </a:lnTo>
                <a:lnTo>
                  <a:pt x="110337" y="74462"/>
                </a:lnTo>
                <a:close/>
                <a:moveTo>
                  <a:pt x="133590" y="74462"/>
                </a:moveTo>
                <a:lnTo>
                  <a:pt x="133590" y="80571"/>
                </a:lnTo>
                <a:lnTo>
                  <a:pt x="130733" y="82213"/>
                </a:lnTo>
                <a:lnTo>
                  <a:pt x="128271" y="83672"/>
                </a:lnTo>
                <a:lnTo>
                  <a:pt x="133590" y="74462"/>
                </a:lnTo>
                <a:close/>
                <a:moveTo>
                  <a:pt x="145232" y="74462"/>
                </a:moveTo>
                <a:lnTo>
                  <a:pt x="145232" y="80571"/>
                </a:lnTo>
                <a:lnTo>
                  <a:pt x="142374" y="82213"/>
                </a:lnTo>
                <a:lnTo>
                  <a:pt x="139912" y="83672"/>
                </a:lnTo>
                <a:lnTo>
                  <a:pt x="145232" y="74462"/>
                </a:lnTo>
                <a:close/>
                <a:moveTo>
                  <a:pt x="156843" y="74462"/>
                </a:moveTo>
                <a:lnTo>
                  <a:pt x="156843" y="80571"/>
                </a:lnTo>
                <a:lnTo>
                  <a:pt x="153986" y="82213"/>
                </a:lnTo>
                <a:lnTo>
                  <a:pt x="151523" y="83672"/>
                </a:lnTo>
                <a:lnTo>
                  <a:pt x="156843" y="74462"/>
                </a:lnTo>
                <a:close/>
                <a:moveTo>
                  <a:pt x="168484" y="74462"/>
                </a:moveTo>
                <a:lnTo>
                  <a:pt x="168484" y="80571"/>
                </a:lnTo>
                <a:lnTo>
                  <a:pt x="165627" y="82213"/>
                </a:lnTo>
                <a:lnTo>
                  <a:pt x="163165" y="83672"/>
                </a:lnTo>
                <a:lnTo>
                  <a:pt x="168484" y="74462"/>
                </a:lnTo>
                <a:close/>
                <a:moveTo>
                  <a:pt x="180065" y="74462"/>
                </a:moveTo>
                <a:lnTo>
                  <a:pt x="180065" y="80571"/>
                </a:lnTo>
                <a:lnTo>
                  <a:pt x="177208" y="82213"/>
                </a:lnTo>
                <a:lnTo>
                  <a:pt x="174746" y="83672"/>
                </a:lnTo>
                <a:lnTo>
                  <a:pt x="180065" y="74462"/>
                </a:lnTo>
                <a:close/>
                <a:moveTo>
                  <a:pt x="191676" y="74462"/>
                </a:moveTo>
                <a:lnTo>
                  <a:pt x="191676" y="80571"/>
                </a:lnTo>
                <a:lnTo>
                  <a:pt x="188849" y="82213"/>
                </a:lnTo>
                <a:lnTo>
                  <a:pt x="186357" y="83672"/>
                </a:lnTo>
                <a:lnTo>
                  <a:pt x="191676" y="74462"/>
                </a:lnTo>
                <a:close/>
                <a:moveTo>
                  <a:pt x="203318" y="74462"/>
                </a:moveTo>
                <a:lnTo>
                  <a:pt x="203318" y="80571"/>
                </a:lnTo>
                <a:lnTo>
                  <a:pt x="200461" y="82213"/>
                </a:lnTo>
                <a:lnTo>
                  <a:pt x="197999" y="83672"/>
                </a:lnTo>
                <a:lnTo>
                  <a:pt x="203318" y="74462"/>
                </a:lnTo>
                <a:close/>
                <a:moveTo>
                  <a:pt x="214929" y="74462"/>
                </a:moveTo>
                <a:lnTo>
                  <a:pt x="214929" y="80571"/>
                </a:lnTo>
                <a:lnTo>
                  <a:pt x="212072" y="82213"/>
                </a:lnTo>
                <a:lnTo>
                  <a:pt x="209610" y="83672"/>
                </a:lnTo>
                <a:lnTo>
                  <a:pt x="214929" y="74462"/>
                </a:lnTo>
                <a:close/>
                <a:moveTo>
                  <a:pt x="226570" y="74462"/>
                </a:moveTo>
                <a:lnTo>
                  <a:pt x="226570" y="80571"/>
                </a:lnTo>
                <a:lnTo>
                  <a:pt x="223713" y="82213"/>
                </a:lnTo>
                <a:lnTo>
                  <a:pt x="221251" y="83672"/>
                </a:lnTo>
                <a:lnTo>
                  <a:pt x="226570" y="74462"/>
                </a:lnTo>
                <a:close/>
                <a:moveTo>
                  <a:pt x="238182" y="74462"/>
                </a:moveTo>
                <a:lnTo>
                  <a:pt x="238182" y="80571"/>
                </a:lnTo>
                <a:lnTo>
                  <a:pt x="235355" y="82213"/>
                </a:lnTo>
                <a:lnTo>
                  <a:pt x="232862" y="83672"/>
                </a:lnTo>
                <a:lnTo>
                  <a:pt x="238182" y="74462"/>
                </a:lnTo>
                <a:close/>
                <a:moveTo>
                  <a:pt x="249793" y="74462"/>
                </a:moveTo>
                <a:lnTo>
                  <a:pt x="249793" y="80571"/>
                </a:lnTo>
                <a:lnTo>
                  <a:pt x="246936" y="82213"/>
                </a:lnTo>
                <a:lnTo>
                  <a:pt x="244474" y="83672"/>
                </a:lnTo>
                <a:lnTo>
                  <a:pt x="249793" y="74462"/>
                </a:lnTo>
                <a:close/>
                <a:moveTo>
                  <a:pt x="261404" y="74462"/>
                </a:moveTo>
                <a:lnTo>
                  <a:pt x="261404" y="80571"/>
                </a:lnTo>
                <a:lnTo>
                  <a:pt x="258547" y="82213"/>
                </a:lnTo>
                <a:lnTo>
                  <a:pt x="256085" y="83672"/>
                </a:lnTo>
                <a:lnTo>
                  <a:pt x="261404" y="74462"/>
                </a:lnTo>
                <a:close/>
                <a:moveTo>
                  <a:pt x="273046" y="74462"/>
                </a:moveTo>
                <a:lnTo>
                  <a:pt x="273046" y="80632"/>
                </a:lnTo>
                <a:lnTo>
                  <a:pt x="270188" y="82243"/>
                </a:lnTo>
                <a:lnTo>
                  <a:pt x="267726" y="83672"/>
                </a:lnTo>
                <a:lnTo>
                  <a:pt x="273046" y="74462"/>
                </a:lnTo>
                <a:close/>
                <a:moveTo>
                  <a:pt x="29029" y="74462"/>
                </a:moveTo>
                <a:lnTo>
                  <a:pt x="29029" y="80632"/>
                </a:lnTo>
                <a:lnTo>
                  <a:pt x="26172" y="82243"/>
                </a:lnTo>
                <a:lnTo>
                  <a:pt x="23710" y="83702"/>
                </a:lnTo>
                <a:lnTo>
                  <a:pt x="23710" y="83702"/>
                </a:lnTo>
                <a:lnTo>
                  <a:pt x="29029" y="74462"/>
                </a:lnTo>
                <a:close/>
                <a:moveTo>
                  <a:pt x="75504" y="74462"/>
                </a:moveTo>
                <a:lnTo>
                  <a:pt x="75504" y="80632"/>
                </a:lnTo>
                <a:lnTo>
                  <a:pt x="72647" y="82243"/>
                </a:lnTo>
                <a:lnTo>
                  <a:pt x="70185" y="83702"/>
                </a:lnTo>
                <a:lnTo>
                  <a:pt x="70185" y="83702"/>
                </a:lnTo>
                <a:lnTo>
                  <a:pt x="75504" y="74462"/>
                </a:lnTo>
                <a:close/>
                <a:moveTo>
                  <a:pt x="17418" y="74462"/>
                </a:moveTo>
                <a:lnTo>
                  <a:pt x="17418" y="80632"/>
                </a:lnTo>
                <a:lnTo>
                  <a:pt x="14560" y="82243"/>
                </a:lnTo>
                <a:lnTo>
                  <a:pt x="12098" y="83702"/>
                </a:lnTo>
                <a:lnTo>
                  <a:pt x="17418" y="74462"/>
                </a:lnTo>
                <a:close/>
                <a:moveTo>
                  <a:pt x="40610" y="74462"/>
                </a:moveTo>
                <a:lnTo>
                  <a:pt x="40610" y="80632"/>
                </a:lnTo>
                <a:lnTo>
                  <a:pt x="37783" y="82243"/>
                </a:lnTo>
                <a:lnTo>
                  <a:pt x="35290" y="83702"/>
                </a:lnTo>
                <a:lnTo>
                  <a:pt x="40610" y="74462"/>
                </a:lnTo>
                <a:close/>
                <a:moveTo>
                  <a:pt x="52251" y="74462"/>
                </a:moveTo>
                <a:lnTo>
                  <a:pt x="52251" y="80632"/>
                </a:lnTo>
                <a:lnTo>
                  <a:pt x="49394" y="82243"/>
                </a:lnTo>
                <a:lnTo>
                  <a:pt x="46932" y="83702"/>
                </a:lnTo>
                <a:lnTo>
                  <a:pt x="52251" y="74462"/>
                </a:lnTo>
                <a:close/>
                <a:moveTo>
                  <a:pt x="63862" y="74462"/>
                </a:moveTo>
                <a:lnTo>
                  <a:pt x="63862" y="80632"/>
                </a:lnTo>
                <a:lnTo>
                  <a:pt x="61005" y="82243"/>
                </a:lnTo>
                <a:lnTo>
                  <a:pt x="58543" y="83702"/>
                </a:lnTo>
                <a:lnTo>
                  <a:pt x="63862" y="74462"/>
                </a:lnTo>
                <a:close/>
                <a:moveTo>
                  <a:pt x="87115" y="74462"/>
                </a:moveTo>
                <a:lnTo>
                  <a:pt x="87115" y="80632"/>
                </a:lnTo>
                <a:lnTo>
                  <a:pt x="84288" y="82243"/>
                </a:lnTo>
                <a:lnTo>
                  <a:pt x="81796" y="83702"/>
                </a:lnTo>
                <a:lnTo>
                  <a:pt x="87115" y="74462"/>
                </a:lnTo>
                <a:close/>
                <a:moveTo>
                  <a:pt x="5898" y="80815"/>
                </a:moveTo>
                <a:lnTo>
                  <a:pt x="8755" y="82456"/>
                </a:lnTo>
                <a:lnTo>
                  <a:pt x="11217" y="83885"/>
                </a:lnTo>
                <a:lnTo>
                  <a:pt x="578" y="83885"/>
                </a:lnTo>
                <a:lnTo>
                  <a:pt x="5898" y="80815"/>
                </a:lnTo>
                <a:close/>
                <a:moveTo>
                  <a:pt x="17509" y="80815"/>
                </a:moveTo>
                <a:lnTo>
                  <a:pt x="20366" y="82456"/>
                </a:lnTo>
                <a:lnTo>
                  <a:pt x="22828" y="83885"/>
                </a:lnTo>
                <a:lnTo>
                  <a:pt x="12190" y="83885"/>
                </a:lnTo>
                <a:lnTo>
                  <a:pt x="14682" y="82456"/>
                </a:lnTo>
                <a:lnTo>
                  <a:pt x="17509" y="80815"/>
                </a:lnTo>
                <a:close/>
                <a:moveTo>
                  <a:pt x="29150" y="80815"/>
                </a:moveTo>
                <a:lnTo>
                  <a:pt x="32008" y="82456"/>
                </a:lnTo>
                <a:lnTo>
                  <a:pt x="34470" y="83885"/>
                </a:lnTo>
                <a:lnTo>
                  <a:pt x="23831" y="83885"/>
                </a:lnTo>
                <a:lnTo>
                  <a:pt x="26293" y="82456"/>
                </a:lnTo>
                <a:lnTo>
                  <a:pt x="29150" y="80815"/>
                </a:lnTo>
                <a:close/>
                <a:moveTo>
                  <a:pt x="40762" y="80815"/>
                </a:moveTo>
                <a:lnTo>
                  <a:pt x="43619" y="82456"/>
                </a:lnTo>
                <a:lnTo>
                  <a:pt x="46081" y="83885"/>
                </a:lnTo>
                <a:lnTo>
                  <a:pt x="35442" y="83885"/>
                </a:lnTo>
                <a:lnTo>
                  <a:pt x="37935" y="82456"/>
                </a:lnTo>
                <a:lnTo>
                  <a:pt x="40762" y="80815"/>
                </a:lnTo>
                <a:close/>
                <a:moveTo>
                  <a:pt x="52403" y="80815"/>
                </a:moveTo>
                <a:lnTo>
                  <a:pt x="55260" y="82456"/>
                </a:lnTo>
                <a:lnTo>
                  <a:pt x="57722" y="83885"/>
                </a:lnTo>
                <a:lnTo>
                  <a:pt x="47084" y="83885"/>
                </a:lnTo>
                <a:lnTo>
                  <a:pt x="49546" y="82456"/>
                </a:lnTo>
                <a:lnTo>
                  <a:pt x="52403" y="80815"/>
                </a:lnTo>
                <a:close/>
                <a:moveTo>
                  <a:pt x="64014" y="80815"/>
                </a:moveTo>
                <a:lnTo>
                  <a:pt x="66871" y="82456"/>
                </a:lnTo>
                <a:lnTo>
                  <a:pt x="69334" y="83885"/>
                </a:lnTo>
                <a:lnTo>
                  <a:pt x="58695" y="83885"/>
                </a:lnTo>
                <a:lnTo>
                  <a:pt x="61187" y="82456"/>
                </a:lnTo>
                <a:lnTo>
                  <a:pt x="64014" y="80815"/>
                </a:lnTo>
                <a:close/>
                <a:moveTo>
                  <a:pt x="75625" y="80815"/>
                </a:moveTo>
                <a:lnTo>
                  <a:pt x="78452" y="82456"/>
                </a:lnTo>
                <a:lnTo>
                  <a:pt x="80945" y="83885"/>
                </a:lnTo>
                <a:lnTo>
                  <a:pt x="70306" y="83885"/>
                </a:lnTo>
                <a:lnTo>
                  <a:pt x="72768" y="82456"/>
                </a:lnTo>
                <a:lnTo>
                  <a:pt x="75625" y="80815"/>
                </a:lnTo>
                <a:close/>
                <a:moveTo>
                  <a:pt x="87237" y="80815"/>
                </a:moveTo>
                <a:lnTo>
                  <a:pt x="90094" y="82456"/>
                </a:lnTo>
                <a:lnTo>
                  <a:pt x="92556" y="83885"/>
                </a:lnTo>
                <a:lnTo>
                  <a:pt x="81917" y="83885"/>
                </a:lnTo>
                <a:lnTo>
                  <a:pt x="84379" y="82456"/>
                </a:lnTo>
                <a:lnTo>
                  <a:pt x="87237" y="80815"/>
                </a:lnTo>
                <a:close/>
                <a:moveTo>
                  <a:pt x="98878" y="80815"/>
                </a:moveTo>
                <a:lnTo>
                  <a:pt x="101705" y="82456"/>
                </a:lnTo>
                <a:lnTo>
                  <a:pt x="104197" y="83885"/>
                </a:lnTo>
                <a:lnTo>
                  <a:pt x="93559" y="83885"/>
                </a:lnTo>
                <a:lnTo>
                  <a:pt x="96021" y="82456"/>
                </a:lnTo>
                <a:lnTo>
                  <a:pt x="98878" y="80815"/>
                </a:lnTo>
                <a:close/>
                <a:moveTo>
                  <a:pt x="110489" y="80815"/>
                </a:moveTo>
                <a:lnTo>
                  <a:pt x="113346" y="82456"/>
                </a:lnTo>
                <a:lnTo>
                  <a:pt x="115809" y="83885"/>
                </a:lnTo>
                <a:lnTo>
                  <a:pt x="105170" y="83885"/>
                </a:lnTo>
                <a:lnTo>
                  <a:pt x="107632" y="82456"/>
                </a:lnTo>
                <a:lnTo>
                  <a:pt x="110489" y="80815"/>
                </a:lnTo>
                <a:close/>
                <a:moveTo>
                  <a:pt x="122131" y="80815"/>
                </a:moveTo>
                <a:lnTo>
                  <a:pt x="124958" y="82456"/>
                </a:lnTo>
                <a:lnTo>
                  <a:pt x="127450" y="83885"/>
                </a:lnTo>
                <a:lnTo>
                  <a:pt x="116812" y="83885"/>
                </a:lnTo>
                <a:lnTo>
                  <a:pt x="119274" y="82456"/>
                </a:lnTo>
                <a:lnTo>
                  <a:pt x="122131" y="80815"/>
                </a:lnTo>
                <a:close/>
                <a:moveTo>
                  <a:pt x="133742" y="80815"/>
                </a:moveTo>
                <a:lnTo>
                  <a:pt x="136599" y="82456"/>
                </a:lnTo>
                <a:lnTo>
                  <a:pt x="139061" y="83885"/>
                </a:lnTo>
                <a:lnTo>
                  <a:pt x="128423" y="83885"/>
                </a:lnTo>
                <a:lnTo>
                  <a:pt x="130885" y="82456"/>
                </a:lnTo>
                <a:lnTo>
                  <a:pt x="133742" y="80815"/>
                </a:lnTo>
                <a:close/>
                <a:moveTo>
                  <a:pt x="145323" y="80815"/>
                </a:moveTo>
                <a:lnTo>
                  <a:pt x="148180" y="82456"/>
                </a:lnTo>
                <a:lnTo>
                  <a:pt x="150642" y="83885"/>
                </a:lnTo>
                <a:lnTo>
                  <a:pt x="140004" y="83885"/>
                </a:lnTo>
                <a:lnTo>
                  <a:pt x="142496" y="82456"/>
                </a:lnTo>
                <a:lnTo>
                  <a:pt x="145323" y="80815"/>
                </a:lnTo>
                <a:close/>
                <a:moveTo>
                  <a:pt x="156964" y="80815"/>
                </a:moveTo>
                <a:lnTo>
                  <a:pt x="159822" y="82456"/>
                </a:lnTo>
                <a:lnTo>
                  <a:pt x="162284" y="83885"/>
                </a:lnTo>
                <a:lnTo>
                  <a:pt x="151645" y="83885"/>
                </a:lnTo>
                <a:lnTo>
                  <a:pt x="154107" y="82456"/>
                </a:lnTo>
                <a:lnTo>
                  <a:pt x="156964" y="80815"/>
                </a:lnTo>
                <a:close/>
                <a:moveTo>
                  <a:pt x="168575" y="80815"/>
                </a:moveTo>
                <a:lnTo>
                  <a:pt x="171433" y="82456"/>
                </a:lnTo>
                <a:lnTo>
                  <a:pt x="173895" y="83885"/>
                </a:lnTo>
                <a:lnTo>
                  <a:pt x="163256" y="83885"/>
                </a:lnTo>
                <a:lnTo>
                  <a:pt x="165749" y="82456"/>
                </a:lnTo>
                <a:lnTo>
                  <a:pt x="168575" y="80815"/>
                </a:lnTo>
                <a:close/>
                <a:moveTo>
                  <a:pt x="180217" y="80815"/>
                </a:moveTo>
                <a:lnTo>
                  <a:pt x="183074" y="82456"/>
                </a:lnTo>
                <a:lnTo>
                  <a:pt x="185536" y="83885"/>
                </a:lnTo>
                <a:lnTo>
                  <a:pt x="174898" y="83885"/>
                </a:lnTo>
                <a:lnTo>
                  <a:pt x="177360" y="82456"/>
                </a:lnTo>
                <a:lnTo>
                  <a:pt x="180217" y="80815"/>
                </a:lnTo>
                <a:close/>
                <a:moveTo>
                  <a:pt x="191828" y="80815"/>
                </a:moveTo>
                <a:lnTo>
                  <a:pt x="194685" y="82456"/>
                </a:lnTo>
                <a:lnTo>
                  <a:pt x="197147" y="83885"/>
                </a:lnTo>
                <a:lnTo>
                  <a:pt x="186509" y="83885"/>
                </a:lnTo>
                <a:lnTo>
                  <a:pt x="189001" y="82456"/>
                </a:lnTo>
                <a:lnTo>
                  <a:pt x="191828" y="80815"/>
                </a:lnTo>
                <a:close/>
                <a:moveTo>
                  <a:pt x="203470" y="80815"/>
                </a:moveTo>
                <a:lnTo>
                  <a:pt x="206327" y="82456"/>
                </a:lnTo>
                <a:lnTo>
                  <a:pt x="208789" y="83885"/>
                </a:lnTo>
                <a:lnTo>
                  <a:pt x="198151" y="83885"/>
                </a:lnTo>
                <a:lnTo>
                  <a:pt x="200613" y="82456"/>
                </a:lnTo>
                <a:lnTo>
                  <a:pt x="203470" y="80815"/>
                </a:lnTo>
                <a:close/>
                <a:moveTo>
                  <a:pt x="215051" y="80815"/>
                </a:moveTo>
                <a:lnTo>
                  <a:pt x="217908" y="82456"/>
                </a:lnTo>
                <a:lnTo>
                  <a:pt x="220370" y="83885"/>
                </a:lnTo>
                <a:lnTo>
                  <a:pt x="209731" y="83885"/>
                </a:lnTo>
                <a:lnTo>
                  <a:pt x="212193" y="82456"/>
                </a:lnTo>
                <a:lnTo>
                  <a:pt x="215051" y="80815"/>
                </a:lnTo>
                <a:close/>
                <a:moveTo>
                  <a:pt x="226692" y="80815"/>
                </a:moveTo>
                <a:lnTo>
                  <a:pt x="229519" y="82456"/>
                </a:lnTo>
                <a:lnTo>
                  <a:pt x="232011" y="83885"/>
                </a:lnTo>
                <a:lnTo>
                  <a:pt x="221373" y="83885"/>
                </a:lnTo>
                <a:lnTo>
                  <a:pt x="223835" y="82456"/>
                </a:lnTo>
                <a:lnTo>
                  <a:pt x="226692" y="80815"/>
                </a:lnTo>
                <a:close/>
                <a:moveTo>
                  <a:pt x="238303" y="80815"/>
                </a:moveTo>
                <a:lnTo>
                  <a:pt x="241160" y="82456"/>
                </a:lnTo>
                <a:lnTo>
                  <a:pt x="243622" y="83885"/>
                </a:lnTo>
                <a:lnTo>
                  <a:pt x="232984" y="83885"/>
                </a:lnTo>
                <a:lnTo>
                  <a:pt x="235446" y="82456"/>
                </a:lnTo>
                <a:lnTo>
                  <a:pt x="238303" y="80815"/>
                </a:lnTo>
                <a:close/>
                <a:moveTo>
                  <a:pt x="249945" y="80815"/>
                </a:moveTo>
                <a:lnTo>
                  <a:pt x="252772" y="82456"/>
                </a:lnTo>
                <a:lnTo>
                  <a:pt x="255264" y="83885"/>
                </a:lnTo>
                <a:lnTo>
                  <a:pt x="244626" y="83885"/>
                </a:lnTo>
                <a:lnTo>
                  <a:pt x="247088" y="82456"/>
                </a:lnTo>
                <a:lnTo>
                  <a:pt x="249945" y="80815"/>
                </a:lnTo>
                <a:close/>
                <a:moveTo>
                  <a:pt x="261556" y="80815"/>
                </a:moveTo>
                <a:lnTo>
                  <a:pt x="264413" y="82456"/>
                </a:lnTo>
                <a:lnTo>
                  <a:pt x="266875" y="83885"/>
                </a:lnTo>
                <a:lnTo>
                  <a:pt x="256237" y="83885"/>
                </a:lnTo>
                <a:lnTo>
                  <a:pt x="258699" y="82456"/>
                </a:lnTo>
                <a:lnTo>
                  <a:pt x="261556" y="80815"/>
                </a:lnTo>
                <a:close/>
                <a:moveTo>
                  <a:pt x="273198" y="80815"/>
                </a:moveTo>
                <a:lnTo>
                  <a:pt x="276024" y="82456"/>
                </a:lnTo>
                <a:lnTo>
                  <a:pt x="278517" y="83885"/>
                </a:lnTo>
                <a:lnTo>
                  <a:pt x="267878" y="83885"/>
                </a:lnTo>
                <a:lnTo>
                  <a:pt x="270340" y="82456"/>
                </a:lnTo>
                <a:lnTo>
                  <a:pt x="273198" y="80815"/>
                </a:lnTo>
                <a:close/>
                <a:moveTo>
                  <a:pt x="11217" y="84158"/>
                </a:moveTo>
                <a:lnTo>
                  <a:pt x="5898" y="87228"/>
                </a:lnTo>
                <a:lnTo>
                  <a:pt x="578" y="84158"/>
                </a:lnTo>
                <a:close/>
                <a:moveTo>
                  <a:pt x="22828" y="84158"/>
                </a:moveTo>
                <a:lnTo>
                  <a:pt x="17509" y="87228"/>
                </a:lnTo>
                <a:lnTo>
                  <a:pt x="12190" y="84158"/>
                </a:lnTo>
                <a:close/>
                <a:moveTo>
                  <a:pt x="34470" y="84158"/>
                </a:moveTo>
                <a:lnTo>
                  <a:pt x="29150" y="87228"/>
                </a:lnTo>
                <a:lnTo>
                  <a:pt x="23831" y="84158"/>
                </a:lnTo>
                <a:close/>
                <a:moveTo>
                  <a:pt x="46081" y="84158"/>
                </a:moveTo>
                <a:lnTo>
                  <a:pt x="40762" y="87228"/>
                </a:lnTo>
                <a:lnTo>
                  <a:pt x="35442" y="84158"/>
                </a:lnTo>
                <a:close/>
                <a:moveTo>
                  <a:pt x="57722" y="84158"/>
                </a:moveTo>
                <a:lnTo>
                  <a:pt x="52403" y="87228"/>
                </a:lnTo>
                <a:lnTo>
                  <a:pt x="47084" y="84158"/>
                </a:lnTo>
                <a:close/>
                <a:moveTo>
                  <a:pt x="69334" y="84158"/>
                </a:moveTo>
                <a:lnTo>
                  <a:pt x="64014" y="87228"/>
                </a:lnTo>
                <a:lnTo>
                  <a:pt x="58695" y="84158"/>
                </a:lnTo>
                <a:close/>
                <a:moveTo>
                  <a:pt x="80945" y="84158"/>
                </a:moveTo>
                <a:lnTo>
                  <a:pt x="75625" y="87228"/>
                </a:lnTo>
                <a:lnTo>
                  <a:pt x="70306" y="84158"/>
                </a:lnTo>
                <a:close/>
                <a:moveTo>
                  <a:pt x="92556" y="84158"/>
                </a:moveTo>
                <a:lnTo>
                  <a:pt x="87237" y="87228"/>
                </a:lnTo>
                <a:lnTo>
                  <a:pt x="81917" y="84158"/>
                </a:lnTo>
                <a:close/>
                <a:moveTo>
                  <a:pt x="104197" y="84158"/>
                </a:moveTo>
                <a:lnTo>
                  <a:pt x="98878" y="87228"/>
                </a:lnTo>
                <a:lnTo>
                  <a:pt x="93559" y="84158"/>
                </a:lnTo>
                <a:close/>
                <a:moveTo>
                  <a:pt x="115809" y="84158"/>
                </a:moveTo>
                <a:lnTo>
                  <a:pt x="110489" y="87228"/>
                </a:lnTo>
                <a:lnTo>
                  <a:pt x="105170" y="84158"/>
                </a:lnTo>
                <a:close/>
                <a:moveTo>
                  <a:pt x="127450" y="84158"/>
                </a:moveTo>
                <a:lnTo>
                  <a:pt x="122131" y="87228"/>
                </a:lnTo>
                <a:lnTo>
                  <a:pt x="116812" y="84158"/>
                </a:lnTo>
                <a:close/>
                <a:moveTo>
                  <a:pt x="139061" y="84158"/>
                </a:moveTo>
                <a:lnTo>
                  <a:pt x="133742" y="87228"/>
                </a:lnTo>
                <a:lnTo>
                  <a:pt x="128423" y="84158"/>
                </a:lnTo>
                <a:close/>
                <a:moveTo>
                  <a:pt x="150642" y="84158"/>
                </a:moveTo>
                <a:lnTo>
                  <a:pt x="145323" y="87228"/>
                </a:lnTo>
                <a:lnTo>
                  <a:pt x="140004" y="84158"/>
                </a:lnTo>
                <a:close/>
                <a:moveTo>
                  <a:pt x="162284" y="84158"/>
                </a:moveTo>
                <a:lnTo>
                  <a:pt x="156964" y="87228"/>
                </a:lnTo>
                <a:lnTo>
                  <a:pt x="151645" y="84158"/>
                </a:lnTo>
                <a:close/>
                <a:moveTo>
                  <a:pt x="173895" y="84158"/>
                </a:moveTo>
                <a:lnTo>
                  <a:pt x="168575" y="87228"/>
                </a:lnTo>
                <a:lnTo>
                  <a:pt x="163256" y="84158"/>
                </a:lnTo>
                <a:close/>
                <a:moveTo>
                  <a:pt x="185536" y="84158"/>
                </a:moveTo>
                <a:lnTo>
                  <a:pt x="180217" y="87228"/>
                </a:lnTo>
                <a:lnTo>
                  <a:pt x="174898" y="84158"/>
                </a:lnTo>
                <a:close/>
                <a:moveTo>
                  <a:pt x="197147" y="84158"/>
                </a:moveTo>
                <a:lnTo>
                  <a:pt x="191828" y="87228"/>
                </a:lnTo>
                <a:lnTo>
                  <a:pt x="186509" y="84158"/>
                </a:lnTo>
                <a:close/>
                <a:moveTo>
                  <a:pt x="208789" y="84158"/>
                </a:moveTo>
                <a:lnTo>
                  <a:pt x="203470" y="87228"/>
                </a:lnTo>
                <a:lnTo>
                  <a:pt x="198151" y="84158"/>
                </a:lnTo>
                <a:close/>
                <a:moveTo>
                  <a:pt x="220370" y="84158"/>
                </a:moveTo>
                <a:lnTo>
                  <a:pt x="215051" y="87228"/>
                </a:lnTo>
                <a:lnTo>
                  <a:pt x="209731" y="84158"/>
                </a:lnTo>
                <a:close/>
                <a:moveTo>
                  <a:pt x="232011" y="84158"/>
                </a:moveTo>
                <a:lnTo>
                  <a:pt x="226692" y="87228"/>
                </a:lnTo>
                <a:lnTo>
                  <a:pt x="221373" y="84158"/>
                </a:lnTo>
                <a:close/>
                <a:moveTo>
                  <a:pt x="243622" y="84158"/>
                </a:moveTo>
                <a:lnTo>
                  <a:pt x="238303" y="87228"/>
                </a:lnTo>
                <a:lnTo>
                  <a:pt x="232984" y="84158"/>
                </a:lnTo>
                <a:close/>
                <a:moveTo>
                  <a:pt x="255264" y="84158"/>
                </a:moveTo>
                <a:lnTo>
                  <a:pt x="249945" y="87228"/>
                </a:lnTo>
                <a:lnTo>
                  <a:pt x="244626" y="84158"/>
                </a:lnTo>
                <a:close/>
                <a:moveTo>
                  <a:pt x="266875" y="84158"/>
                </a:moveTo>
                <a:lnTo>
                  <a:pt x="261556" y="87228"/>
                </a:lnTo>
                <a:lnTo>
                  <a:pt x="256237" y="84158"/>
                </a:lnTo>
                <a:close/>
                <a:moveTo>
                  <a:pt x="278517" y="84158"/>
                </a:moveTo>
                <a:lnTo>
                  <a:pt x="273198" y="87228"/>
                </a:lnTo>
                <a:lnTo>
                  <a:pt x="267878" y="84158"/>
                </a:lnTo>
                <a:close/>
                <a:moveTo>
                  <a:pt x="11369" y="84371"/>
                </a:moveTo>
                <a:lnTo>
                  <a:pt x="6050" y="93581"/>
                </a:lnTo>
                <a:lnTo>
                  <a:pt x="6050" y="87471"/>
                </a:lnTo>
                <a:lnTo>
                  <a:pt x="11369" y="84371"/>
                </a:lnTo>
                <a:close/>
                <a:moveTo>
                  <a:pt x="22980" y="84341"/>
                </a:moveTo>
                <a:lnTo>
                  <a:pt x="17661" y="93581"/>
                </a:lnTo>
                <a:lnTo>
                  <a:pt x="17661" y="87410"/>
                </a:lnTo>
                <a:lnTo>
                  <a:pt x="22980" y="84341"/>
                </a:lnTo>
                <a:close/>
                <a:moveTo>
                  <a:pt x="34622" y="84371"/>
                </a:moveTo>
                <a:lnTo>
                  <a:pt x="29302" y="93581"/>
                </a:lnTo>
                <a:lnTo>
                  <a:pt x="29302" y="87471"/>
                </a:lnTo>
                <a:lnTo>
                  <a:pt x="34622" y="84371"/>
                </a:lnTo>
                <a:close/>
                <a:moveTo>
                  <a:pt x="46202" y="84371"/>
                </a:moveTo>
                <a:lnTo>
                  <a:pt x="40883" y="93581"/>
                </a:lnTo>
                <a:lnTo>
                  <a:pt x="40883" y="87471"/>
                </a:lnTo>
                <a:lnTo>
                  <a:pt x="46202" y="84371"/>
                </a:lnTo>
                <a:close/>
                <a:moveTo>
                  <a:pt x="57844" y="84371"/>
                </a:moveTo>
                <a:lnTo>
                  <a:pt x="52525" y="93581"/>
                </a:lnTo>
                <a:lnTo>
                  <a:pt x="52525" y="87471"/>
                </a:lnTo>
                <a:lnTo>
                  <a:pt x="57844" y="84371"/>
                </a:lnTo>
                <a:close/>
                <a:moveTo>
                  <a:pt x="69455" y="84371"/>
                </a:moveTo>
                <a:lnTo>
                  <a:pt x="64136" y="93581"/>
                </a:lnTo>
                <a:lnTo>
                  <a:pt x="64136" y="87471"/>
                </a:lnTo>
                <a:lnTo>
                  <a:pt x="69455" y="84371"/>
                </a:lnTo>
                <a:close/>
                <a:moveTo>
                  <a:pt x="81097" y="84371"/>
                </a:moveTo>
                <a:lnTo>
                  <a:pt x="75777" y="93581"/>
                </a:lnTo>
                <a:lnTo>
                  <a:pt x="75777" y="87471"/>
                </a:lnTo>
                <a:lnTo>
                  <a:pt x="81097" y="84371"/>
                </a:lnTo>
                <a:close/>
                <a:moveTo>
                  <a:pt x="92708" y="84371"/>
                </a:moveTo>
                <a:lnTo>
                  <a:pt x="87389" y="93581"/>
                </a:lnTo>
                <a:lnTo>
                  <a:pt x="87389" y="87471"/>
                </a:lnTo>
                <a:lnTo>
                  <a:pt x="92708" y="84371"/>
                </a:lnTo>
                <a:close/>
                <a:moveTo>
                  <a:pt x="93437" y="84371"/>
                </a:moveTo>
                <a:lnTo>
                  <a:pt x="98757" y="87471"/>
                </a:lnTo>
                <a:lnTo>
                  <a:pt x="98757" y="93581"/>
                </a:lnTo>
                <a:lnTo>
                  <a:pt x="93437" y="84371"/>
                </a:lnTo>
                <a:close/>
                <a:moveTo>
                  <a:pt x="104349" y="84341"/>
                </a:moveTo>
                <a:lnTo>
                  <a:pt x="99030" y="93581"/>
                </a:lnTo>
                <a:lnTo>
                  <a:pt x="99030" y="87410"/>
                </a:lnTo>
                <a:lnTo>
                  <a:pt x="104349" y="84341"/>
                </a:lnTo>
                <a:close/>
                <a:moveTo>
                  <a:pt x="105018" y="84371"/>
                </a:moveTo>
                <a:lnTo>
                  <a:pt x="110337" y="87471"/>
                </a:lnTo>
                <a:lnTo>
                  <a:pt x="110337" y="93581"/>
                </a:lnTo>
                <a:lnTo>
                  <a:pt x="105018" y="84371"/>
                </a:lnTo>
                <a:close/>
                <a:moveTo>
                  <a:pt x="115930" y="84341"/>
                </a:moveTo>
                <a:lnTo>
                  <a:pt x="110611" y="93581"/>
                </a:lnTo>
                <a:lnTo>
                  <a:pt x="110611" y="87410"/>
                </a:lnTo>
                <a:lnTo>
                  <a:pt x="115930" y="84341"/>
                </a:lnTo>
                <a:close/>
                <a:moveTo>
                  <a:pt x="116660" y="84371"/>
                </a:moveTo>
                <a:lnTo>
                  <a:pt x="121979" y="87471"/>
                </a:lnTo>
                <a:lnTo>
                  <a:pt x="121979" y="93581"/>
                </a:lnTo>
                <a:lnTo>
                  <a:pt x="116660" y="84371"/>
                </a:lnTo>
                <a:close/>
                <a:moveTo>
                  <a:pt x="127541" y="84341"/>
                </a:moveTo>
                <a:lnTo>
                  <a:pt x="122222" y="93581"/>
                </a:lnTo>
                <a:lnTo>
                  <a:pt x="122222" y="87410"/>
                </a:lnTo>
                <a:lnTo>
                  <a:pt x="127541" y="84341"/>
                </a:lnTo>
                <a:close/>
                <a:moveTo>
                  <a:pt x="128271" y="84371"/>
                </a:moveTo>
                <a:lnTo>
                  <a:pt x="133590" y="87471"/>
                </a:lnTo>
                <a:lnTo>
                  <a:pt x="133590" y="93581"/>
                </a:lnTo>
                <a:lnTo>
                  <a:pt x="128271" y="84371"/>
                </a:lnTo>
                <a:close/>
                <a:moveTo>
                  <a:pt x="139183" y="84341"/>
                </a:moveTo>
                <a:lnTo>
                  <a:pt x="133864" y="93581"/>
                </a:lnTo>
                <a:lnTo>
                  <a:pt x="133864" y="87410"/>
                </a:lnTo>
                <a:lnTo>
                  <a:pt x="139183" y="84341"/>
                </a:lnTo>
                <a:close/>
                <a:moveTo>
                  <a:pt x="139912" y="84371"/>
                </a:moveTo>
                <a:lnTo>
                  <a:pt x="145232" y="87471"/>
                </a:lnTo>
                <a:lnTo>
                  <a:pt x="145232" y="93581"/>
                </a:lnTo>
                <a:lnTo>
                  <a:pt x="139912" y="84371"/>
                </a:lnTo>
                <a:close/>
                <a:moveTo>
                  <a:pt x="150794" y="84341"/>
                </a:moveTo>
                <a:lnTo>
                  <a:pt x="145475" y="93581"/>
                </a:lnTo>
                <a:lnTo>
                  <a:pt x="145475" y="87410"/>
                </a:lnTo>
                <a:lnTo>
                  <a:pt x="150794" y="84341"/>
                </a:lnTo>
                <a:close/>
                <a:moveTo>
                  <a:pt x="151523" y="84371"/>
                </a:moveTo>
                <a:lnTo>
                  <a:pt x="156843" y="87471"/>
                </a:lnTo>
                <a:lnTo>
                  <a:pt x="156843" y="93581"/>
                </a:lnTo>
                <a:lnTo>
                  <a:pt x="151523" y="84371"/>
                </a:lnTo>
                <a:close/>
                <a:moveTo>
                  <a:pt x="162436" y="84341"/>
                </a:moveTo>
                <a:lnTo>
                  <a:pt x="157116" y="93581"/>
                </a:lnTo>
                <a:lnTo>
                  <a:pt x="157116" y="87410"/>
                </a:lnTo>
                <a:lnTo>
                  <a:pt x="162436" y="84341"/>
                </a:lnTo>
                <a:close/>
                <a:moveTo>
                  <a:pt x="163165" y="84371"/>
                </a:moveTo>
                <a:lnTo>
                  <a:pt x="168484" y="87471"/>
                </a:lnTo>
                <a:lnTo>
                  <a:pt x="168484" y="93581"/>
                </a:lnTo>
                <a:lnTo>
                  <a:pt x="163165" y="84371"/>
                </a:lnTo>
                <a:close/>
                <a:moveTo>
                  <a:pt x="174047" y="84341"/>
                </a:moveTo>
                <a:lnTo>
                  <a:pt x="168727" y="93581"/>
                </a:lnTo>
                <a:lnTo>
                  <a:pt x="168727" y="87410"/>
                </a:lnTo>
                <a:lnTo>
                  <a:pt x="174047" y="84341"/>
                </a:lnTo>
                <a:close/>
                <a:moveTo>
                  <a:pt x="174746" y="84371"/>
                </a:moveTo>
                <a:lnTo>
                  <a:pt x="180065" y="87471"/>
                </a:lnTo>
                <a:lnTo>
                  <a:pt x="180065" y="93581"/>
                </a:lnTo>
                <a:lnTo>
                  <a:pt x="174746" y="84371"/>
                </a:lnTo>
                <a:close/>
                <a:moveTo>
                  <a:pt x="185658" y="84341"/>
                </a:moveTo>
                <a:lnTo>
                  <a:pt x="180339" y="93581"/>
                </a:lnTo>
                <a:lnTo>
                  <a:pt x="180339" y="87410"/>
                </a:lnTo>
                <a:lnTo>
                  <a:pt x="185658" y="84341"/>
                </a:lnTo>
                <a:close/>
                <a:moveTo>
                  <a:pt x="197269" y="84371"/>
                </a:moveTo>
                <a:lnTo>
                  <a:pt x="191950" y="93581"/>
                </a:lnTo>
                <a:lnTo>
                  <a:pt x="191950" y="87471"/>
                </a:lnTo>
                <a:lnTo>
                  <a:pt x="197269" y="84371"/>
                </a:lnTo>
                <a:close/>
                <a:moveTo>
                  <a:pt x="208911" y="84371"/>
                </a:moveTo>
                <a:lnTo>
                  <a:pt x="203591" y="93581"/>
                </a:lnTo>
                <a:lnTo>
                  <a:pt x="203591" y="87471"/>
                </a:lnTo>
                <a:lnTo>
                  <a:pt x="208911" y="84371"/>
                </a:lnTo>
                <a:close/>
                <a:moveTo>
                  <a:pt x="220522" y="84371"/>
                </a:moveTo>
                <a:lnTo>
                  <a:pt x="215202" y="93581"/>
                </a:lnTo>
                <a:lnTo>
                  <a:pt x="215202" y="87471"/>
                </a:lnTo>
                <a:lnTo>
                  <a:pt x="220522" y="84371"/>
                </a:lnTo>
                <a:close/>
                <a:moveTo>
                  <a:pt x="232163" y="84371"/>
                </a:moveTo>
                <a:lnTo>
                  <a:pt x="226844" y="93581"/>
                </a:lnTo>
                <a:lnTo>
                  <a:pt x="226844" y="87471"/>
                </a:lnTo>
                <a:lnTo>
                  <a:pt x="232163" y="84371"/>
                </a:lnTo>
                <a:close/>
                <a:moveTo>
                  <a:pt x="243774" y="84371"/>
                </a:moveTo>
                <a:lnTo>
                  <a:pt x="238455" y="93581"/>
                </a:lnTo>
                <a:lnTo>
                  <a:pt x="238455" y="87471"/>
                </a:lnTo>
                <a:lnTo>
                  <a:pt x="243774" y="84371"/>
                </a:lnTo>
                <a:close/>
                <a:moveTo>
                  <a:pt x="255355" y="84371"/>
                </a:moveTo>
                <a:lnTo>
                  <a:pt x="250036" y="93581"/>
                </a:lnTo>
                <a:lnTo>
                  <a:pt x="250036" y="87471"/>
                </a:lnTo>
                <a:lnTo>
                  <a:pt x="255355" y="84371"/>
                </a:lnTo>
                <a:close/>
                <a:moveTo>
                  <a:pt x="266997" y="84371"/>
                </a:moveTo>
                <a:lnTo>
                  <a:pt x="261678" y="93581"/>
                </a:lnTo>
                <a:lnTo>
                  <a:pt x="261678" y="87471"/>
                </a:lnTo>
                <a:lnTo>
                  <a:pt x="266997" y="84371"/>
                </a:lnTo>
                <a:close/>
                <a:moveTo>
                  <a:pt x="278608" y="84371"/>
                </a:moveTo>
                <a:lnTo>
                  <a:pt x="273289" y="93581"/>
                </a:lnTo>
                <a:lnTo>
                  <a:pt x="273289" y="87471"/>
                </a:lnTo>
                <a:lnTo>
                  <a:pt x="278608" y="84371"/>
                </a:lnTo>
                <a:close/>
                <a:moveTo>
                  <a:pt x="457" y="84432"/>
                </a:moveTo>
                <a:lnTo>
                  <a:pt x="5776" y="87471"/>
                </a:lnTo>
                <a:lnTo>
                  <a:pt x="5776" y="93611"/>
                </a:lnTo>
                <a:lnTo>
                  <a:pt x="457" y="84432"/>
                </a:lnTo>
                <a:close/>
                <a:moveTo>
                  <a:pt x="12098" y="84432"/>
                </a:moveTo>
                <a:lnTo>
                  <a:pt x="17418" y="87471"/>
                </a:lnTo>
                <a:lnTo>
                  <a:pt x="17418" y="93611"/>
                </a:lnTo>
                <a:lnTo>
                  <a:pt x="12098" y="84432"/>
                </a:lnTo>
                <a:close/>
                <a:moveTo>
                  <a:pt x="23710" y="84432"/>
                </a:moveTo>
                <a:lnTo>
                  <a:pt x="29029" y="87471"/>
                </a:lnTo>
                <a:lnTo>
                  <a:pt x="29029" y="93611"/>
                </a:lnTo>
                <a:lnTo>
                  <a:pt x="23710" y="84432"/>
                </a:lnTo>
                <a:close/>
                <a:moveTo>
                  <a:pt x="35290" y="84432"/>
                </a:moveTo>
                <a:lnTo>
                  <a:pt x="40610" y="87471"/>
                </a:lnTo>
                <a:lnTo>
                  <a:pt x="40610" y="93611"/>
                </a:lnTo>
                <a:lnTo>
                  <a:pt x="35290" y="84432"/>
                </a:lnTo>
                <a:close/>
                <a:moveTo>
                  <a:pt x="46932" y="84432"/>
                </a:moveTo>
                <a:lnTo>
                  <a:pt x="52251" y="87471"/>
                </a:lnTo>
                <a:lnTo>
                  <a:pt x="52251" y="93611"/>
                </a:lnTo>
                <a:lnTo>
                  <a:pt x="46932" y="84432"/>
                </a:lnTo>
                <a:close/>
                <a:moveTo>
                  <a:pt x="58543" y="84432"/>
                </a:moveTo>
                <a:lnTo>
                  <a:pt x="63862" y="87471"/>
                </a:lnTo>
                <a:lnTo>
                  <a:pt x="63862" y="93611"/>
                </a:lnTo>
                <a:lnTo>
                  <a:pt x="58543" y="84432"/>
                </a:lnTo>
                <a:close/>
                <a:moveTo>
                  <a:pt x="70185" y="84432"/>
                </a:moveTo>
                <a:lnTo>
                  <a:pt x="75504" y="87471"/>
                </a:lnTo>
                <a:lnTo>
                  <a:pt x="75504" y="93611"/>
                </a:lnTo>
                <a:lnTo>
                  <a:pt x="70185" y="84432"/>
                </a:lnTo>
                <a:close/>
                <a:moveTo>
                  <a:pt x="81796" y="84432"/>
                </a:moveTo>
                <a:lnTo>
                  <a:pt x="87115" y="87471"/>
                </a:lnTo>
                <a:lnTo>
                  <a:pt x="87115" y="93611"/>
                </a:lnTo>
                <a:lnTo>
                  <a:pt x="81796" y="84432"/>
                </a:lnTo>
                <a:close/>
                <a:moveTo>
                  <a:pt x="186357" y="84371"/>
                </a:moveTo>
                <a:lnTo>
                  <a:pt x="191676" y="87441"/>
                </a:lnTo>
                <a:lnTo>
                  <a:pt x="191676" y="93611"/>
                </a:lnTo>
                <a:lnTo>
                  <a:pt x="186357" y="84371"/>
                </a:lnTo>
                <a:close/>
                <a:moveTo>
                  <a:pt x="197999" y="84371"/>
                </a:moveTo>
                <a:lnTo>
                  <a:pt x="203318" y="87441"/>
                </a:lnTo>
                <a:lnTo>
                  <a:pt x="203318" y="93611"/>
                </a:lnTo>
                <a:lnTo>
                  <a:pt x="197999" y="84371"/>
                </a:lnTo>
                <a:close/>
                <a:moveTo>
                  <a:pt x="209610" y="84371"/>
                </a:moveTo>
                <a:lnTo>
                  <a:pt x="214929" y="87441"/>
                </a:lnTo>
                <a:lnTo>
                  <a:pt x="214929" y="93611"/>
                </a:lnTo>
                <a:lnTo>
                  <a:pt x="209610" y="84371"/>
                </a:lnTo>
                <a:close/>
                <a:moveTo>
                  <a:pt x="221251" y="84371"/>
                </a:moveTo>
                <a:lnTo>
                  <a:pt x="226570" y="87441"/>
                </a:lnTo>
                <a:lnTo>
                  <a:pt x="226570" y="93611"/>
                </a:lnTo>
                <a:lnTo>
                  <a:pt x="221251" y="84371"/>
                </a:lnTo>
                <a:close/>
                <a:moveTo>
                  <a:pt x="232862" y="84371"/>
                </a:moveTo>
                <a:lnTo>
                  <a:pt x="238182" y="87441"/>
                </a:lnTo>
                <a:lnTo>
                  <a:pt x="238182" y="93611"/>
                </a:lnTo>
                <a:lnTo>
                  <a:pt x="232862" y="84371"/>
                </a:lnTo>
                <a:close/>
                <a:moveTo>
                  <a:pt x="244474" y="84371"/>
                </a:moveTo>
                <a:lnTo>
                  <a:pt x="249793" y="87441"/>
                </a:lnTo>
                <a:lnTo>
                  <a:pt x="249793" y="93611"/>
                </a:lnTo>
                <a:lnTo>
                  <a:pt x="244474" y="84371"/>
                </a:lnTo>
                <a:close/>
                <a:moveTo>
                  <a:pt x="256085" y="84371"/>
                </a:moveTo>
                <a:lnTo>
                  <a:pt x="261404" y="87441"/>
                </a:lnTo>
                <a:lnTo>
                  <a:pt x="261404" y="93611"/>
                </a:lnTo>
                <a:lnTo>
                  <a:pt x="256085" y="84371"/>
                </a:lnTo>
                <a:close/>
                <a:moveTo>
                  <a:pt x="267726" y="84371"/>
                </a:moveTo>
                <a:lnTo>
                  <a:pt x="273046" y="87441"/>
                </a:lnTo>
                <a:lnTo>
                  <a:pt x="273046" y="93611"/>
                </a:lnTo>
                <a:lnTo>
                  <a:pt x="267726" y="84371"/>
                </a:lnTo>
                <a:close/>
                <a:moveTo>
                  <a:pt x="244" y="84492"/>
                </a:moveTo>
                <a:lnTo>
                  <a:pt x="5563" y="93672"/>
                </a:lnTo>
                <a:lnTo>
                  <a:pt x="5563" y="93672"/>
                </a:lnTo>
                <a:lnTo>
                  <a:pt x="214" y="90602"/>
                </a:lnTo>
                <a:lnTo>
                  <a:pt x="214" y="84492"/>
                </a:lnTo>
                <a:close/>
                <a:moveTo>
                  <a:pt x="11855" y="84492"/>
                </a:moveTo>
                <a:lnTo>
                  <a:pt x="17174" y="93672"/>
                </a:lnTo>
                <a:lnTo>
                  <a:pt x="12311" y="90906"/>
                </a:lnTo>
                <a:lnTo>
                  <a:pt x="11855" y="90632"/>
                </a:lnTo>
                <a:lnTo>
                  <a:pt x="11855" y="84492"/>
                </a:lnTo>
                <a:close/>
                <a:moveTo>
                  <a:pt x="93194" y="84492"/>
                </a:moveTo>
                <a:lnTo>
                  <a:pt x="98513" y="93672"/>
                </a:lnTo>
                <a:lnTo>
                  <a:pt x="93650" y="90906"/>
                </a:lnTo>
                <a:lnTo>
                  <a:pt x="93194" y="90663"/>
                </a:lnTo>
                <a:lnTo>
                  <a:pt x="93194" y="84492"/>
                </a:lnTo>
                <a:close/>
                <a:moveTo>
                  <a:pt x="104836" y="84492"/>
                </a:moveTo>
                <a:lnTo>
                  <a:pt x="110155" y="93672"/>
                </a:lnTo>
                <a:lnTo>
                  <a:pt x="105292" y="90906"/>
                </a:lnTo>
                <a:lnTo>
                  <a:pt x="104836" y="90663"/>
                </a:lnTo>
                <a:lnTo>
                  <a:pt x="104836" y="84492"/>
                </a:lnTo>
                <a:close/>
                <a:moveTo>
                  <a:pt x="116447" y="84492"/>
                </a:moveTo>
                <a:lnTo>
                  <a:pt x="121766" y="93672"/>
                </a:lnTo>
                <a:lnTo>
                  <a:pt x="116903" y="90906"/>
                </a:lnTo>
                <a:lnTo>
                  <a:pt x="116447" y="90663"/>
                </a:lnTo>
                <a:lnTo>
                  <a:pt x="116447" y="84492"/>
                </a:lnTo>
                <a:close/>
                <a:moveTo>
                  <a:pt x="128058" y="84492"/>
                </a:moveTo>
                <a:lnTo>
                  <a:pt x="133377" y="93672"/>
                </a:lnTo>
                <a:lnTo>
                  <a:pt x="128514" y="90906"/>
                </a:lnTo>
                <a:lnTo>
                  <a:pt x="128058" y="90663"/>
                </a:lnTo>
                <a:lnTo>
                  <a:pt x="128058" y="84492"/>
                </a:lnTo>
                <a:close/>
                <a:moveTo>
                  <a:pt x="139669" y="84492"/>
                </a:moveTo>
                <a:lnTo>
                  <a:pt x="144988" y="93672"/>
                </a:lnTo>
                <a:lnTo>
                  <a:pt x="140125" y="90906"/>
                </a:lnTo>
                <a:lnTo>
                  <a:pt x="139669" y="90663"/>
                </a:lnTo>
                <a:lnTo>
                  <a:pt x="139669" y="84492"/>
                </a:lnTo>
                <a:close/>
                <a:moveTo>
                  <a:pt x="151311" y="84492"/>
                </a:moveTo>
                <a:lnTo>
                  <a:pt x="156630" y="93672"/>
                </a:lnTo>
                <a:lnTo>
                  <a:pt x="151767" y="90906"/>
                </a:lnTo>
                <a:lnTo>
                  <a:pt x="151311" y="90663"/>
                </a:lnTo>
                <a:lnTo>
                  <a:pt x="151311" y="84492"/>
                </a:lnTo>
                <a:close/>
                <a:moveTo>
                  <a:pt x="162922" y="84492"/>
                </a:moveTo>
                <a:lnTo>
                  <a:pt x="168241" y="93672"/>
                </a:lnTo>
                <a:lnTo>
                  <a:pt x="163378" y="90906"/>
                </a:lnTo>
                <a:lnTo>
                  <a:pt x="162922" y="90663"/>
                </a:lnTo>
                <a:lnTo>
                  <a:pt x="162922" y="84492"/>
                </a:lnTo>
                <a:close/>
                <a:moveTo>
                  <a:pt x="174563" y="84492"/>
                </a:moveTo>
                <a:lnTo>
                  <a:pt x="179883" y="93672"/>
                </a:lnTo>
                <a:lnTo>
                  <a:pt x="175019" y="90906"/>
                </a:lnTo>
                <a:lnTo>
                  <a:pt x="174563" y="90663"/>
                </a:lnTo>
                <a:lnTo>
                  <a:pt x="174563" y="84492"/>
                </a:lnTo>
                <a:close/>
                <a:moveTo>
                  <a:pt x="186144" y="84492"/>
                </a:moveTo>
                <a:lnTo>
                  <a:pt x="191463" y="93672"/>
                </a:lnTo>
                <a:lnTo>
                  <a:pt x="186631" y="90906"/>
                </a:lnTo>
                <a:lnTo>
                  <a:pt x="186144" y="90663"/>
                </a:lnTo>
                <a:lnTo>
                  <a:pt x="186144" y="84492"/>
                </a:lnTo>
                <a:close/>
                <a:moveTo>
                  <a:pt x="197755" y="84492"/>
                </a:moveTo>
                <a:lnTo>
                  <a:pt x="203075" y="93672"/>
                </a:lnTo>
                <a:lnTo>
                  <a:pt x="198211" y="90906"/>
                </a:lnTo>
                <a:lnTo>
                  <a:pt x="197755" y="90663"/>
                </a:lnTo>
                <a:lnTo>
                  <a:pt x="197755" y="84492"/>
                </a:lnTo>
                <a:close/>
                <a:moveTo>
                  <a:pt x="209397" y="84492"/>
                </a:moveTo>
                <a:lnTo>
                  <a:pt x="214716" y="93672"/>
                </a:lnTo>
                <a:lnTo>
                  <a:pt x="209853" y="90906"/>
                </a:lnTo>
                <a:lnTo>
                  <a:pt x="209397" y="90663"/>
                </a:lnTo>
                <a:lnTo>
                  <a:pt x="209397" y="84492"/>
                </a:lnTo>
                <a:close/>
                <a:moveTo>
                  <a:pt x="221008" y="84492"/>
                </a:moveTo>
                <a:lnTo>
                  <a:pt x="226327" y="93672"/>
                </a:lnTo>
                <a:lnTo>
                  <a:pt x="221464" y="90906"/>
                </a:lnTo>
                <a:lnTo>
                  <a:pt x="221008" y="90663"/>
                </a:lnTo>
                <a:lnTo>
                  <a:pt x="221008" y="84492"/>
                </a:lnTo>
                <a:close/>
                <a:moveTo>
                  <a:pt x="232650" y="84492"/>
                </a:moveTo>
                <a:lnTo>
                  <a:pt x="237969" y="93672"/>
                </a:lnTo>
                <a:lnTo>
                  <a:pt x="233106" y="90906"/>
                </a:lnTo>
                <a:lnTo>
                  <a:pt x="232650" y="90663"/>
                </a:lnTo>
                <a:lnTo>
                  <a:pt x="232650" y="84492"/>
                </a:lnTo>
                <a:close/>
                <a:moveTo>
                  <a:pt x="244261" y="84492"/>
                </a:moveTo>
                <a:lnTo>
                  <a:pt x="249580" y="93672"/>
                </a:lnTo>
                <a:lnTo>
                  <a:pt x="244717" y="90906"/>
                </a:lnTo>
                <a:lnTo>
                  <a:pt x="244261" y="90663"/>
                </a:lnTo>
                <a:lnTo>
                  <a:pt x="244261" y="84492"/>
                </a:lnTo>
                <a:close/>
                <a:moveTo>
                  <a:pt x="255872" y="84492"/>
                </a:moveTo>
                <a:lnTo>
                  <a:pt x="261191" y="93672"/>
                </a:lnTo>
                <a:lnTo>
                  <a:pt x="256328" y="90906"/>
                </a:lnTo>
                <a:lnTo>
                  <a:pt x="255872" y="90663"/>
                </a:lnTo>
                <a:lnTo>
                  <a:pt x="255872" y="84492"/>
                </a:lnTo>
                <a:close/>
                <a:moveTo>
                  <a:pt x="267483" y="84492"/>
                </a:moveTo>
                <a:lnTo>
                  <a:pt x="272802" y="93672"/>
                </a:lnTo>
                <a:lnTo>
                  <a:pt x="267939" y="90906"/>
                </a:lnTo>
                <a:lnTo>
                  <a:pt x="267483" y="90663"/>
                </a:lnTo>
                <a:lnTo>
                  <a:pt x="267483" y="84492"/>
                </a:lnTo>
                <a:close/>
                <a:moveTo>
                  <a:pt x="34834" y="84492"/>
                </a:moveTo>
                <a:lnTo>
                  <a:pt x="34834" y="90632"/>
                </a:lnTo>
                <a:lnTo>
                  <a:pt x="34378" y="90906"/>
                </a:lnTo>
                <a:lnTo>
                  <a:pt x="29515" y="93733"/>
                </a:lnTo>
                <a:lnTo>
                  <a:pt x="29515" y="93733"/>
                </a:lnTo>
                <a:lnTo>
                  <a:pt x="34834" y="84492"/>
                </a:lnTo>
                <a:close/>
                <a:moveTo>
                  <a:pt x="35078" y="84492"/>
                </a:moveTo>
                <a:lnTo>
                  <a:pt x="40397" y="93733"/>
                </a:lnTo>
                <a:lnTo>
                  <a:pt x="40397" y="93733"/>
                </a:lnTo>
                <a:lnTo>
                  <a:pt x="35533" y="90906"/>
                </a:lnTo>
                <a:lnTo>
                  <a:pt x="35078" y="90663"/>
                </a:lnTo>
                <a:lnTo>
                  <a:pt x="35078" y="84492"/>
                </a:lnTo>
                <a:close/>
                <a:moveTo>
                  <a:pt x="104562" y="84523"/>
                </a:moveTo>
                <a:lnTo>
                  <a:pt x="104562" y="90632"/>
                </a:lnTo>
                <a:lnTo>
                  <a:pt x="104106" y="90906"/>
                </a:lnTo>
                <a:lnTo>
                  <a:pt x="99243" y="93733"/>
                </a:lnTo>
                <a:lnTo>
                  <a:pt x="99243" y="93733"/>
                </a:lnTo>
                <a:lnTo>
                  <a:pt x="104562" y="84523"/>
                </a:lnTo>
                <a:close/>
                <a:moveTo>
                  <a:pt x="116143" y="84523"/>
                </a:moveTo>
                <a:lnTo>
                  <a:pt x="116143" y="90632"/>
                </a:lnTo>
                <a:lnTo>
                  <a:pt x="115687" y="90906"/>
                </a:lnTo>
                <a:lnTo>
                  <a:pt x="110824" y="93733"/>
                </a:lnTo>
                <a:lnTo>
                  <a:pt x="110824" y="93733"/>
                </a:lnTo>
                <a:lnTo>
                  <a:pt x="116143" y="84523"/>
                </a:lnTo>
                <a:close/>
                <a:moveTo>
                  <a:pt x="127784" y="84523"/>
                </a:moveTo>
                <a:lnTo>
                  <a:pt x="127784" y="90632"/>
                </a:lnTo>
                <a:lnTo>
                  <a:pt x="127329" y="90906"/>
                </a:lnTo>
                <a:lnTo>
                  <a:pt x="122465" y="93733"/>
                </a:lnTo>
                <a:lnTo>
                  <a:pt x="122465" y="93733"/>
                </a:lnTo>
                <a:lnTo>
                  <a:pt x="127784" y="84523"/>
                </a:lnTo>
                <a:close/>
                <a:moveTo>
                  <a:pt x="139396" y="84523"/>
                </a:moveTo>
                <a:lnTo>
                  <a:pt x="139396" y="90632"/>
                </a:lnTo>
                <a:lnTo>
                  <a:pt x="138940" y="90906"/>
                </a:lnTo>
                <a:lnTo>
                  <a:pt x="134076" y="93733"/>
                </a:lnTo>
                <a:lnTo>
                  <a:pt x="134076" y="93733"/>
                </a:lnTo>
                <a:lnTo>
                  <a:pt x="139396" y="84523"/>
                </a:lnTo>
                <a:close/>
                <a:moveTo>
                  <a:pt x="151037" y="84523"/>
                </a:moveTo>
                <a:lnTo>
                  <a:pt x="151037" y="90632"/>
                </a:lnTo>
                <a:lnTo>
                  <a:pt x="150581" y="90906"/>
                </a:lnTo>
                <a:lnTo>
                  <a:pt x="145718" y="93733"/>
                </a:lnTo>
                <a:lnTo>
                  <a:pt x="145718" y="93733"/>
                </a:lnTo>
                <a:lnTo>
                  <a:pt x="151037" y="84523"/>
                </a:lnTo>
                <a:close/>
                <a:moveTo>
                  <a:pt x="162648" y="84523"/>
                </a:moveTo>
                <a:lnTo>
                  <a:pt x="162648" y="90632"/>
                </a:lnTo>
                <a:lnTo>
                  <a:pt x="162192" y="90906"/>
                </a:lnTo>
                <a:lnTo>
                  <a:pt x="157329" y="93733"/>
                </a:lnTo>
                <a:lnTo>
                  <a:pt x="157329" y="93733"/>
                </a:lnTo>
                <a:lnTo>
                  <a:pt x="162648" y="84523"/>
                </a:lnTo>
                <a:close/>
                <a:moveTo>
                  <a:pt x="174290" y="84523"/>
                </a:moveTo>
                <a:lnTo>
                  <a:pt x="174290" y="90632"/>
                </a:lnTo>
                <a:lnTo>
                  <a:pt x="173834" y="90906"/>
                </a:lnTo>
                <a:lnTo>
                  <a:pt x="168971" y="93733"/>
                </a:lnTo>
                <a:lnTo>
                  <a:pt x="168971" y="93733"/>
                </a:lnTo>
                <a:lnTo>
                  <a:pt x="174290" y="84523"/>
                </a:lnTo>
                <a:close/>
                <a:moveTo>
                  <a:pt x="185871" y="84523"/>
                </a:moveTo>
                <a:lnTo>
                  <a:pt x="185871" y="90632"/>
                </a:lnTo>
                <a:lnTo>
                  <a:pt x="185415" y="90906"/>
                </a:lnTo>
                <a:lnTo>
                  <a:pt x="180551" y="93733"/>
                </a:lnTo>
                <a:lnTo>
                  <a:pt x="180551" y="93733"/>
                </a:lnTo>
                <a:lnTo>
                  <a:pt x="185871" y="84523"/>
                </a:lnTo>
                <a:close/>
                <a:moveTo>
                  <a:pt x="197482" y="84523"/>
                </a:moveTo>
                <a:lnTo>
                  <a:pt x="197482" y="90632"/>
                </a:lnTo>
                <a:lnTo>
                  <a:pt x="197512" y="90632"/>
                </a:lnTo>
                <a:lnTo>
                  <a:pt x="197026" y="90906"/>
                </a:lnTo>
                <a:lnTo>
                  <a:pt x="192163" y="93733"/>
                </a:lnTo>
                <a:lnTo>
                  <a:pt x="192163" y="93733"/>
                </a:lnTo>
                <a:lnTo>
                  <a:pt x="197482" y="84523"/>
                </a:lnTo>
                <a:close/>
                <a:moveTo>
                  <a:pt x="209123" y="84523"/>
                </a:moveTo>
                <a:lnTo>
                  <a:pt x="209123" y="90632"/>
                </a:lnTo>
                <a:lnTo>
                  <a:pt x="208667" y="90906"/>
                </a:lnTo>
                <a:lnTo>
                  <a:pt x="203804" y="93733"/>
                </a:lnTo>
                <a:lnTo>
                  <a:pt x="203804" y="93733"/>
                </a:lnTo>
                <a:lnTo>
                  <a:pt x="209123" y="84523"/>
                </a:lnTo>
                <a:close/>
                <a:moveTo>
                  <a:pt x="220765" y="84523"/>
                </a:moveTo>
                <a:lnTo>
                  <a:pt x="220765" y="90632"/>
                </a:lnTo>
                <a:lnTo>
                  <a:pt x="220309" y="90906"/>
                </a:lnTo>
                <a:lnTo>
                  <a:pt x="215446" y="93733"/>
                </a:lnTo>
                <a:lnTo>
                  <a:pt x="215446" y="93733"/>
                </a:lnTo>
                <a:lnTo>
                  <a:pt x="220765" y="84523"/>
                </a:lnTo>
                <a:close/>
                <a:moveTo>
                  <a:pt x="243957" y="84523"/>
                </a:moveTo>
                <a:lnTo>
                  <a:pt x="243957" y="90632"/>
                </a:lnTo>
                <a:lnTo>
                  <a:pt x="243501" y="90906"/>
                </a:lnTo>
                <a:lnTo>
                  <a:pt x="238638" y="93733"/>
                </a:lnTo>
                <a:lnTo>
                  <a:pt x="238638" y="93733"/>
                </a:lnTo>
                <a:lnTo>
                  <a:pt x="243957" y="84523"/>
                </a:lnTo>
                <a:close/>
                <a:moveTo>
                  <a:pt x="255598" y="84523"/>
                </a:moveTo>
                <a:lnTo>
                  <a:pt x="255598" y="90632"/>
                </a:lnTo>
                <a:lnTo>
                  <a:pt x="255142" y="90906"/>
                </a:lnTo>
                <a:lnTo>
                  <a:pt x="250279" y="93733"/>
                </a:lnTo>
                <a:lnTo>
                  <a:pt x="250279" y="93733"/>
                </a:lnTo>
                <a:lnTo>
                  <a:pt x="255598" y="84523"/>
                </a:lnTo>
                <a:close/>
                <a:moveTo>
                  <a:pt x="11582" y="84492"/>
                </a:moveTo>
                <a:lnTo>
                  <a:pt x="11582" y="90632"/>
                </a:lnTo>
                <a:lnTo>
                  <a:pt x="11126" y="90906"/>
                </a:lnTo>
                <a:lnTo>
                  <a:pt x="6262" y="93733"/>
                </a:lnTo>
                <a:lnTo>
                  <a:pt x="11582" y="84492"/>
                </a:lnTo>
                <a:close/>
                <a:moveTo>
                  <a:pt x="23223" y="84523"/>
                </a:moveTo>
                <a:lnTo>
                  <a:pt x="23223" y="90632"/>
                </a:lnTo>
                <a:lnTo>
                  <a:pt x="22767" y="90906"/>
                </a:lnTo>
                <a:lnTo>
                  <a:pt x="17904" y="93733"/>
                </a:lnTo>
                <a:lnTo>
                  <a:pt x="23223" y="84523"/>
                </a:lnTo>
                <a:close/>
                <a:moveTo>
                  <a:pt x="23497" y="84492"/>
                </a:moveTo>
                <a:lnTo>
                  <a:pt x="28816" y="93733"/>
                </a:lnTo>
                <a:lnTo>
                  <a:pt x="23953" y="90906"/>
                </a:lnTo>
                <a:lnTo>
                  <a:pt x="23497" y="90663"/>
                </a:lnTo>
                <a:lnTo>
                  <a:pt x="23497" y="84492"/>
                </a:lnTo>
                <a:close/>
                <a:moveTo>
                  <a:pt x="46446" y="84492"/>
                </a:moveTo>
                <a:lnTo>
                  <a:pt x="46446" y="90632"/>
                </a:lnTo>
                <a:lnTo>
                  <a:pt x="45990" y="90906"/>
                </a:lnTo>
                <a:lnTo>
                  <a:pt x="41126" y="93733"/>
                </a:lnTo>
                <a:lnTo>
                  <a:pt x="46446" y="84492"/>
                </a:lnTo>
                <a:close/>
                <a:moveTo>
                  <a:pt x="46689" y="84492"/>
                </a:moveTo>
                <a:lnTo>
                  <a:pt x="52008" y="93733"/>
                </a:lnTo>
                <a:lnTo>
                  <a:pt x="47145" y="90906"/>
                </a:lnTo>
                <a:lnTo>
                  <a:pt x="46689" y="90663"/>
                </a:lnTo>
                <a:lnTo>
                  <a:pt x="46689" y="84492"/>
                </a:lnTo>
                <a:close/>
                <a:moveTo>
                  <a:pt x="58057" y="84492"/>
                </a:moveTo>
                <a:lnTo>
                  <a:pt x="58057" y="90632"/>
                </a:lnTo>
                <a:lnTo>
                  <a:pt x="57601" y="90906"/>
                </a:lnTo>
                <a:lnTo>
                  <a:pt x="52737" y="93733"/>
                </a:lnTo>
                <a:lnTo>
                  <a:pt x="58057" y="84492"/>
                </a:lnTo>
                <a:close/>
                <a:moveTo>
                  <a:pt x="58330" y="84492"/>
                </a:moveTo>
                <a:lnTo>
                  <a:pt x="63650" y="93733"/>
                </a:lnTo>
                <a:lnTo>
                  <a:pt x="58786" y="90906"/>
                </a:lnTo>
                <a:lnTo>
                  <a:pt x="58330" y="90663"/>
                </a:lnTo>
                <a:lnTo>
                  <a:pt x="58330" y="84492"/>
                </a:lnTo>
                <a:close/>
                <a:moveTo>
                  <a:pt x="69698" y="84492"/>
                </a:moveTo>
                <a:lnTo>
                  <a:pt x="69698" y="90632"/>
                </a:lnTo>
                <a:lnTo>
                  <a:pt x="69182" y="90906"/>
                </a:lnTo>
                <a:lnTo>
                  <a:pt x="64379" y="93733"/>
                </a:lnTo>
                <a:lnTo>
                  <a:pt x="69698" y="84492"/>
                </a:lnTo>
                <a:close/>
                <a:moveTo>
                  <a:pt x="69941" y="84492"/>
                </a:moveTo>
                <a:lnTo>
                  <a:pt x="75261" y="93733"/>
                </a:lnTo>
                <a:lnTo>
                  <a:pt x="70397" y="90906"/>
                </a:lnTo>
                <a:lnTo>
                  <a:pt x="69941" y="90663"/>
                </a:lnTo>
                <a:lnTo>
                  <a:pt x="69941" y="84492"/>
                </a:lnTo>
                <a:close/>
                <a:moveTo>
                  <a:pt x="81309" y="84492"/>
                </a:moveTo>
                <a:lnTo>
                  <a:pt x="81309" y="90632"/>
                </a:lnTo>
                <a:lnTo>
                  <a:pt x="80853" y="90906"/>
                </a:lnTo>
                <a:lnTo>
                  <a:pt x="75990" y="93733"/>
                </a:lnTo>
                <a:lnTo>
                  <a:pt x="81309" y="84492"/>
                </a:lnTo>
                <a:close/>
                <a:moveTo>
                  <a:pt x="81583" y="84492"/>
                </a:moveTo>
                <a:lnTo>
                  <a:pt x="86902" y="93733"/>
                </a:lnTo>
                <a:lnTo>
                  <a:pt x="82039" y="90906"/>
                </a:lnTo>
                <a:lnTo>
                  <a:pt x="81583" y="90663"/>
                </a:lnTo>
                <a:lnTo>
                  <a:pt x="81583" y="84492"/>
                </a:lnTo>
                <a:close/>
                <a:moveTo>
                  <a:pt x="92951" y="84492"/>
                </a:moveTo>
                <a:lnTo>
                  <a:pt x="92951" y="90632"/>
                </a:lnTo>
                <a:lnTo>
                  <a:pt x="92495" y="90906"/>
                </a:lnTo>
                <a:lnTo>
                  <a:pt x="87632" y="93733"/>
                </a:lnTo>
                <a:lnTo>
                  <a:pt x="92951" y="84492"/>
                </a:lnTo>
                <a:close/>
                <a:moveTo>
                  <a:pt x="232376" y="84523"/>
                </a:moveTo>
                <a:lnTo>
                  <a:pt x="232376" y="90632"/>
                </a:lnTo>
                <a:lnTo>
                  <a:pt x="231920" y="90906"/>
                </a:lnTo>
                <a:lnTo>
                  <a:pt x="227057" y="93733"/>
                </a:lnTo>
                <a:lnTo>
                  <a:pt x="232376" y="84523"/>
                </a:lnTo>
                <a:close/>
                <a:moveTo>
                  <a:pt x="267210" y="84523"/>
                </a:moveTo>
                <a:lnTo>
                  <a:pt x="267210" y="90632"/>
                </a:lnTo>
                <a:lnTo>
                  <a:pt x="266754" y="90906"/>
                </a:lnTo>
                <a:lnTo>
                  <a:pt x="261890" y="93733"/>
                </a:lnTo>
                <a:lnTo>
                  <a:pt x="267210" y="84523"/>
                </a:lnTo>
                <a:close/>
                <a:moveTo>
                  <a:pt x="278851" y="84523"/>
                </a:moveTo>
                <a:lnTo>
                  <a:pt x="278851" y="90632"/>
                </a:lnTo>
                <a:lnTo>
                  <a:pt x="278395" y="90906"/>
                </a:lnTo>
                <a:lnTo>
                  <a:pt x="273532" y="93733"/>
                </a:lnTo>
                <a:lnTo>
                  <a:pt x="278851" y="84523"/>
                </a:lnTo>
                <a:close/>
                <a:moveTo>
                  <a:pt x="11703" y="90876"/>
                </a:moveTo>
                <a:lnTo>
                  <a:pt x="17023" y="93946"/>
                </a:lnTo>
                <a:lnTo>
                  <a:pt x="6384" y="93946"/>
                </a:lnTo>
                <a:lnTo>
                  <a:pt x="11703" y="90876"/>
                </a:lnTo>
                <a:close/>
                <a:moveTo>
                  <a:pt x="23345" y="90876"/>
                </a:moveTo>
                <a:lnTo>
                  <a:pt x="28664" y="93946"/>
                </a:lnTo>
                <a:lnTo>
                  <a:pt x="18026" y="93946"/>
                </a:lnTo>
                <a:lnTo>
                  <a:pt x="23345" y="90876"/>
                </a:lnTo>
                <a:close/>
                <a:moveTo>
                  <a:pt x="34956" y="90876"/>
                </a:moveTo>
                <a:lnTo>
                  <a:pt x="40275" y="93946"/>
                </a:lnTo>
                <a:lnTo>
                  <a:pt x="29637" y="93946"/>
                </a:lnTo>
                <a:lnTo>
                  <a:pt x="34956" y="90876"/>
                </a:lnTo>
                <a:close/>
                <a:moveTo>
                  <a:pt x="46598" y="90876"/>
                </a:moveTo>
                <a:lnTo>
                  <a:pt x="51886" y="93946"/>
                </a:lnTo>
                <a:lnTo>
                  <a:pt x="41248" y="93946"/>
                </a:lnTo>
                <a:lnTo>
                  <a:pt x="46598" y="90876"/>
                </a:lnTo>
                <a:close/>
                <a:moveTo>
                  <a:pt x="58209" y="90876"/>
                </a:moveTo>
                <a:lnTo>
                  <a:pt x="63528" y="93946"/>
                </a:lnTo>
                <a:lnTo>
                  <a:pt x="52889" y="93946"/>
                </a:lnTo>
                <a:lnTo>
                  <a:pt x="58209" y="90876"/>
                </a:lnTo>
                <a:close/>
                <a:moveTo>
                  <a:pt x="69850" y="90876"/>
                </a:moveTo>
                <a:lnTo>
                  <a:pt x="75169" y="93946"/>
                </a:lnTo>
                <a:lnTo>
                  <a:pt x="64531" y="93946"/>
                </a:lnTo>
                <a:lnTo>
                  <a:pt x="69850" y="90876"/>
                </a:lnTo>
                <a:close/>
                <a:moveTo>
                  <a:pt x="81431" y="90876"/>
                </a:moveTo>
                <a:lnTo>
                  <a:pt x="86750" y="93946"/>
                </a:lnTo>
                <a:lnTo>
                  <a:pt x="76112" y="93946"/>
                </a:lnTo>
                <a:lnTo>
                  <a:pt x="81431" y="90876"/>
                </a:lnTo>
                <a:close/>
                <a:moveTo>
                  <a:pt x="93042" y="90876"/>
                </a:moveTo>
                <a:lnTo>
                  <a:pt x="98361" y="93946"/>
                </a:lnTo>
                <a:lnTo>
                  <a:pt x="87723" y="93946"/>
                </a:lnTo>
                <a:lnTo>
                  <a:pt x="93042" y="90876"/>
                </a:lnTo>
                <a:close/>
                <a:moveTo>
                  <a:pt x="104684" y="90876"/>
                </a:moveTo>
                <a:lnTo>
                  <a:pt x="110003" y="93946"/>
                </a:lnTo>
                <a:lnTo>
                  <a:pt x="99364" y="93946"/>
                </a:lnTo>
                <a:lnTo>
                  <a:pt x="104684" y="90876"/>
                </a:lnTo>
                <a:close/>
                <a:moveTo>
                  <a:pt x="116295" y="90876"/>
                </a:moveTo>
                <a:lnTo>
                  <a:pt x="121614" y="93946"/>
                </a:lnTo>
                <a:lnTo>
                  <a:pt x="110976" y="93946"/>
                </a:lnTo>
                <a:lnTo>
                  <a:pt x="116295" y="90876"/>
                </a:lnTo>
                <a:close/>
                <a:moveTo>
                  <a:pt x="127936" y="90876"/>
                </a:moveTo>
                <a:lnTo>
                  <a:pt x="133256" y="93946"/>
                </a:lnTo>
                <a:lnTo>
                  <a:pt x="122617" y="93946"/>
                </a:lnTo>
                <a:lnTo>
                  <a:pt x="127936" y="90876"/>
                </a:lnTo>
                <a:close/>
                <a:moveTo>
                  <a:pt x="139548" y="90876"/>
                </a:moveTo>
                <a:lnTo>
                  <a:pt x="144867" y="93946"/>
                </a:lnTo>
                <a:lnTo>
                  <a:pt x="134228" y="93946"/>
                </a:lnTo>
                <a:lnTo>
                  <a:pt x="139548" y="90876"/>
                </a:lnTo>
                <a:close/>
                <a:moveTo>
                  <a:pt x="151159" y="90876"/>
                </a:moveTo>
                <a:lnTo>
                  <a:pt x="156478" y="93946"/>
                </a:lnTo>
                <a:lnTo>
                  <a:pt x="145840" y="93946"/>
                </a:lnTo>
                <a:lnTo>
                  <a:pt x="151159" y="90876"/>
                </a:lnTo>
                <a:close/>
                <a:moveTo>
                  <a:pt x="162770" y="90876"/>
                </a:moveTo>
                <a:lnTo>
                  <a:pt x="168089" y="93946"/>
                </a:lnTo>
                <a:lnTo>
                  <a:pt x="157451" y="93946"/>
                </a:lnTo>
                <a:lnTo>
                  <a:pt x="162770" y="90876"/>
                </a:lnTo>
                <a:close/>
                <a:moveTo>
                  <a:pt x="174411" y="90876"/>
                </a:moveTo>
                <a:lnTo>
                  <a:pt x="179731" y="93946"/>
                </a:lnTo>
                <a:lnTo>
                  <a:pt x="169092" y="93946"/>
                </a:lnTo>
                <a:lnTo>
                  <a:pt x="174411" y="90876"/>
                </a:lnTo>
                <a:close/>
                <a:moveTo>
                  <a:pt x="186023" y="90876"/>
                </a:moveTo>
                <a:lnTo>
                  <a:pt x="191342" y="93946"/>
                </a:lnTo>
                <a:lnTo>
                  <a:pt x="180703" y="93946"/>
                </a:lnTo>
                <a:lnTo>
                  <a:pt x="186023" y="90876"/>
                </a:lnTo>
                <a:close/>
                <a:moveTo>
                  <a:pt x="197634" y="90876"/>
                </a:moveTo>
                <a:lnTo>
                  <a:pt x="202953" y="93946"/>
                </a:lnTo>
                <a:lnTo>
                  <a:pt x="192345" y="93946"/>
                </a:lnTo>
                <a:lnTo>
                  <a:pt x="197634" y="90876"/>
                </a:lnTo>
                <a:close/>
                <a:moveTo>
                  <a:pt x="209275" y="90876"/>
                </a:moveTo>
                <a:lnTo>
                  <a:pt x="214595" y="93946"/>
                </a:lnTo>
                <a:lnTo>
                  <a:pt x="203956" y="93946"/>
                </a:lnTo>
                <a:lnTo>
                  <a:pt x="209275" y="90876"/>
                </a:lnTo>
                <a:close/>
                <a:moveTo>
                  <a:pt x="220856" y="90876"/>
                </a:moveTo>
                <a:lnTo>
                  <a:pt x="226175" y="93946"/>
                </a:lnTo>
                <a:lnTo>
                  <a:pt x="215537" y="93946"/>
                </a:lnTo>
                <a:lnTo>
                  <a:pt x="220856" y="90876"/>
                </a:lnTo>
                <a:close/>
                <a:moveTo>
                  <a:pt x="232498" y="90876"/>
                </a:moveTo>
                <a:lnTo>
                  <a:pt x="237817" y="93946"/>
                </a:lnTo>
                <a:lnTo>
                  <a:pt x="227178" y="93946"/>
                </a:lnTo>
                <a:lnTo>
                  <a:pt x="232498" y="90876"/>
                </a:lnTo>
                <a:close/>
                <a:moveTo>
                  <a:pt x="244109" y="90876"/>
                </a:moveTo>
                <a:lnTo>
                  <a:pt x="249428" y="93946"/>
                </a:lnTo>
                <a:lnTo>
                  <a:pt x="238790" y="93946"/>
                </a:lnTo>
                <a:lnTo>
                  <a:pt x="244109" y="90876"/>
                </a:lnTo>
                <a:close/>
                <a:moveTo>
                  <a:pt x="255750" y="90876"/>
                </a:moveTo>
                <a:lnTo>
                  <a:pt x="261070" y="93946"/>
                </a:lnTo>
                <a:lnTo>
                  <a:pt x="250431" y="93946"/>
                </a:lnTo>
                <a:lnTo>
                  <a:pt x="255750" y="90876"/>
                </a:lnTo>
                <a:close/>
                <a:moveTo>
                  <a:pt x="267362" y="90876"/>
                </a:moveTo>
                <a:lnTo>
                  <a:pt x="272681" y="93946"/>
                </a:lnTo>
                <a:lnTo>
                  <a:pt x="262042" y="93946"/>
                </a:lnTo>
                <a:lnTo>
                  <a:pt x="267362" y="90876"/>
                </a:lnTo>
                <a:close/>
                <a:moveTo>
                  <a:pt x="279003" y="90876"/>
                </a:moveTo>
                <a:lnTo>
                  <a:pt x="284322" y="93946"/>
                </a:lnTo>
                <a:lnTo>
                  <a:pt x="273684" y="93946"/>
                </a:lnTo>
                <a:lnTo>
                  <a:pt x="279003" y="90876"/>
                </a:lnTo>
                <a:close/>
                <a:moveTo>
                  <a:pt x="17023" y="94219"/>
                </a:moveTo>
                <a:lnTo>
                  <a:pt x="11703" y="97289"/>
                </a:lnTo>
                <a:lnTo>
                  <a:pt x="6384" y="94219"/>
                </a:lnTo>
                <a:close/>
                <a:moveTo>
                  <a:pt x="28664" y="94219"/>
                </a:moveTo>
                <a:lnTo>
                  <a:pt x="23345" y="97289"/>
                </a:lnTo>
                <a:lnTo>
                  <a:pt x="18026" y="94219"/>
                </a:lnTo>
                <a:close/>
                <a:moveTo>
                  <a:pt x="40275" y="94219"/>
                </a:moveTo>
                <a:lnTo>
                  <a:pt x="34956" y="97289"/>
                </a:lnTo>
                <a:lnTo>
                  <a:pt x="29637" y="94219"/>
                </a:lnTo>
                <a:close/>
                <a:moveTo>
                  <a:pt x="51886" y="94219"/>
                </a:moveTo>
                <a:lnTo>
                  <a:pt x="46567" y="97289"/>
                </a:lnTo>
                <a:lnTo>
                  <a:pt x="41248" y="94219"/>
                </a:lnTo>
                <a:close/>
                <a:moveTo>
                  <a:pt x="63528" y="94219"/>
                </a:moveTo>
                <a:lnTo>
                  <a:pt x="58209" y="97289"/>
                </a:lnTo>
                <a:lnTo>
                  <a:pt x="52889" y="94219"/>
                </a:lnTo>
                <a:close/>
                <a:moveTo>
                  <a:pt x="75109" y="94219"/>
                </a:moveTo>
                <a:lnTo>
                  <a:pt x="69789" y="97289"/>
                </a:lnTo>
                <a:lnTo>
                  <a:pt x="64470" y="94219"/>
                </a:lnTo>
                <a:close/>
                <a:moveTo>
                  <a:pt x="86750" y="94219"/>
                </a:moveTo>
                <a:lnTo>
                  <a:pt x="81431" y="97289"/>
                </a:lnTo>
                <a:lnTo>
                  <a:pt x="76112" y="94219"/>
                </a:lnTo>
                <a:close/>
                <a:moveTo>
                  <a:pt x="98361" y="94219"/>
                </a:moveTo>
                <a:lnTo>
                  <a:pt x="93042" y="97289"/>
                </a:lnTo>
                <a:lnTo>
                  <a:pt x="87723" y="94219"/>
                </a:lnTo>
                <a:close/>
                <a:moveTo>
                  <a:pt x="110003" y="94219"/>
                </a:moveTo>
                <a:lnTo>
                  <a:pt x="104684" y="97289"/>
                </a:lnTo>
                <a:lnTo>
                  <a:pt x="99364" y="94219"/>
                </a:lnTo>
                <a:close/>
                <a:moveTo>
                  <a:pt x="121614" y="94219"/>
                </a:moveTo>
                <a:lnTo>
                  <a:pt x="116295" y="97289"/>
                </a:lnTo>
                <a:lnTo>
                  <a:pt x="110976" y="94219"/>
                </a:lnTo>
                <a:close/>
                <a:moveTo>
                  <a:pt x="133256" y="94219"/>
                </a:moveTo>
                <a:lnTo>
                  <a:pt x="127936" y="97289"/>
                </a:lnTo>
                <a:lnTo>
                  <a:pt x="122617" y="94219"/>
                </a:lnTo>
                <a:close/>
                <a:moveTo>
                  <a:pt x="144867" y="94219"/>
                </a:moveTo>
                <a:lnTo>
                  <a:pt x="139548" y="97289"/>
                </a:lnTo>
                <a:lnTo>
                  <a:pt x="134228" y="94219"/>
                </a:lnTo>
                <a:close/>
                <a:moveTo>
                  <a:pt x="156478" y="94219"/>
                </a:moveTo>
                <a:lnTo>
                  <a:pt x="151159" y="97289"/>
                </a:lnTo>
                <a:lnTo>
                  <a:pt x="145840" y="94219"/>
                </a:lnTo>
                <a:close/>
                <a:moveTo>
                  <a:pt x="168089" y="94219"/>
                </a:moveTo>
                <a:lnTo>
                  <a:pt x="162770" y="97289"/>
                </a:lnTo>
                <a:lnTo>
                  <a:pt x="157451" y="94219"/>
                </a:lnTo>
                <a:close/>
                <a:moveTo>
                  <a:pt x="179731" y="94219"/>
                </a:moveTo>
                <a:lnTo>
                  <a:pt x="174411" y="97289"/>
                </a:lnTo>
                <a:lnTo>
                  <a:pt x="169092" y="94219"/>
                </a:lnTo>
                <a:close/>
                <a:moveTo>
                  <a:pt x="191342" y="94219"/>
                </a:moveTo>
                <a:lnTo>
                  <a:pt x="186023" y="97289"/>
                </a:lnTo>
                <a:lnTo>
                  <a:pt x="180703" y="94219"/>
                </a:lnTo>
                <a:close/>
                <a:moveTo>
                  <a:pt x="202953" y="94219"/>
                </a:moveTo>
                <a:lnTo>
                  <a:pt x="197634" y="97289"/>
                </a:lnTo>
                <a:lnTo>
                  <a:pt x="192315" y="94219"/>
                </a:lnTo>
                <a:close/>
                <a:moveTo>
                  <a:pt x="214564" y="94219"/>
                </a:moveTo>
                <a:lnTo>
                  <a:pt x="209245" y="97289"/>
                </a:lnTo>
                <a:lnTo>
                  <a:pt x="203926" y="94219"/>
                </a:lnTo>
                <a:close/>
                <a:moveTo>
                  <a:pt x="226175" y="94219"/>
                </a:moveTo>
                <a:lnTo>
                  <a:pt x="220856" y="97289"/>
                </a:lnTo>
                <a:lnTo>
                  <a:pt x="215537" y="94219"/>
                </a:lnTo>
                <a:close/>
                <a:moveTo>
                  <a:pt x="237817" y="94219"/>
                </a:moveTo>
                <a:lnTo>
                  <a:pt x="232498" y="97289"/>
                </a:lnTo>
                <a:lnTo>
                  <a:pt x="227178" y="94219"/>
                </a:lnTo>
                <a:close/>
                <a:moveTo>
                  <a:pt x="249428" y="94219"/>
                </a:moveTo>
                <a:lnTo>
                  <a:pt x="244109" y="97289"/>
                </a:lnTo>
                <a:lnTo>
                  <a:pt x="238790" y="94219"/>
                </a:lnTo>
                <a:close/>
                <a:moveTo>
                  <a:pt x="261070" y="94219"/>
                </a:moveTo>
                <a:lnTo>
                  <a:pt x="255750" y="97289"/>
                </a:lnTo>
                <a:lnTo>
                  <a:pt x="250431" y="94219"/>
                </a:lnTo>
                <a:close/>
                <a:moveTo>
                  <a:pt x="272681" y="94219"/>
                </a:moveTo>
                <a:lnTo>
                  <a:pt x="267362" y="97289"/>
                </a:lnTo>
                <a:lnTo>
                  <a:pt x="262042" y="94219"/>
                </a:lnTo>
                <a:close/>
                <a:moveTo>
                  <a:pt x="284292" y="94219"/>
                </a:moveTo>
                <a:lnTo>
                  <a:pt x="278973" y="97289"/>
                </a:lnTo>
                <a:lnTo>
                  <a:pt x="273653" y="94219"/>
                </a:lnTo>
                <a:close/>
                <a:moveTo>
                  <a:pt x="17174" y="94462"/>
                </a:moveTo>
                <a:lnTo>
                  <a:pt x="11855" y="103642"/>
                </a:lnTo>
                <a:lnTo>
                  <a:pt x="11855" y="97532"/>
                </a:lnTo>
                <a:lnTo>
                  <a:pt x="17174" y="94462"/>
                </a:lnTo>
                <a:close/>
                <a:moveTo>
                  <a:pt x="28816" y="94462"/>
                </a:moveTo>
                <a:lnTo>
                  <a:pt x="23497" y="103642"/>
                </a:lnTo>
                <a:lnTo>
                  <a:pt x="23497" y="97532"/>
                </a:lnTo>
                <a:lnTo>
                  <a:pt x="28816" y="94462"/>
                </a:lnTo>
                <a:close/>
                <a:moveTo>
                  <a:pt x="40427" y="94462"/>
                </a:moveTo>
                <a:lnTo>
                  <a:pt x="35108" y="103642"/>
                </a:lnTo>
                <a:lnTo>
                  <a:pt x="35108" y="97532"/>
                </a:lnTo>
                <a:lnTo>
                  <a:pt x="40427" y="94462"/>
                </a:lnTo>
                <a:close/>
                <a:moveTo>
                  <a:pt x="52008" y="94462"/>
                </a:moveTo>
                <a:lnTo>
                  <a:pt x="46689" y="103642"/>
                </a:lnTo>
                <a:lnTo>
                  <a:pt x="46689" y="97532"/>
                </a:lnTo>
                <a:lnTo>
                  <a:pt x="52008" y="94462"/>
                </a:lnTo>
                <a:close/>
                <a:moveTo>
                  <a:pt x="63650" y="94462"/>
                </a:moveTo>
                <a:lnTo>
                  <a:pt x="58330" y="103642"/>
                </a:lnTo>
                <a:lnTo>
                  <a:pt x="58330" y="97532"/>
                </a:lnTo>
                <a:lnTo>
                  <a:pt x="63650" y="94462"/>
                </a:lnTo>
                <a:close/>
                <a:moveTo>
                  <a:pt x="75261" y="94462"/>
                </a:moveTo>
                <a:lnTo>
                  <a:pt x="69941" y="103642"/>
                </a:lnTo>
                <a:lnTo>
                  <a:pt x="69941" y="97532"/>
                </a:lnTo>
                <a:lnTo>
                  <a:pt x="75261" y="94462"/>
                </a:lnTo>
                <a:close/>
                <a:moveTo>
                  <a:pt x="86902" y="94462"/>
                </a:moveTo>
                <a:lnTo>
                  <a:pt x="81583" y="103642"/>
                </a:lnTo>
                <a:lnTo>
                  <a:pt x="81583" y="97532"/>
                </a:lnTo>
                <a:lnTo>
                  <a:pt x="86902" y="94462"/>
                </a:lnTo>
                <a:close/>
                <a:moveTo>
                  <a:pt x="98513" y="94462"/>
                </a:moveTo>
                <a:lnTo>
                  <a:pt x="93194" y="103642"/>
                </a:lnTo>
                <a:lnTo>
                  <a:pt x="93194" y="97532"/>
                </a:lnTo>
                <a:lnTo>
                  <a:pt x="98513" y="94462"/>
                </a:lnTo>
                <a:close/>
                <a:moveTo>
                  <a:pt x="110155" y="94401"/>
                </a:moveTo>
                <a:lnTo>
                  <a:pt x="104836" y="103642"/>
                </a:lnTo>
                <a:lnTo>
                  <a:pt x="104836" y="97502"/>
                </a:lnTo>
                <a:lnTo>
                  <a:pt x="110155" y="94401"/>
                </a:lnTo>
                <a:close/>
                <a:moveTo>
                  <a:pt x="121736" y="94401"/>
                </a:moveTo>
                <a:lnTo>
                  <a:pt x="116416" y="103642"/>
                </a:lnTo>
                <a:lnTo>
                  <a:pt x="116416" y="97502"/>
                </a:lnTo>
                <a:lnTo>
                  <a:pt x="121736" y="94401"/>
                </a:lnTo>
                <a:close/>
                <a:moveTo>
                  <a:pt x="133377" y="94401"/>
                </a:moveTo>
                <a:lnTo>
                  <a:pt x="128058" y="103642"/>
                </a:lnTo>
                <a:lnTo>
                  <a:pt x="128058" y="97502"/>
                </a:lnTo>
                <a:lnTo>
                  <a:pt x="133377" y="94401"/>
                </a:lnTo>
                <a:close/>
                <a:moveTo>
                  <a:pt x="144988" y="94401"/>
                </a:moveTo>
                <a:lnTo>
                  <a:pt x="139669" y="103642"/>
                </a:lnTo>
                <a:lnTo>
                  <a:pt x="139669" y="97502"/>
                </a:lnTo>
                <a:lnTo>
                  <a:pt x="144988" y="94401"/>
                </a:lnTo>
                <a:close/>
                <a:moveTo>
                  <a:pt x="156630" y="94401"/>
                </a:moveTo>
                <a:lnTo>
                  <a:pt x="151311" y="103642"/>
                </a:lnTo>
                <a:lnTo>
                  <a:pt x="151311" y="97502"/>
                </a:lnTo>
                <a:lnTo>
                  <a:pt x="156630" y="94401"/>
                </a:lnTo>
                <a:close/>
                <a:moveTo>
                  <a:pt x="168241" y="94401"/>
                </a:moveTo>
                <a:lnTo>
                  <a:pt x="162922" y="103642"/>
                </a:lnTo>
                <a:lnTo>
                  <a:pt x="162922" y="97502"/>
                </a:lnTo>
                <a:lnTo>
                  <a:pt x="168241" y="94401"/>
                </a:lnTo>
                <a:close/>
                <a:moveTo>
                  <a:pt x="179822" y="94401"/>
                </a:moveTo>
                <a:lnTo>
                  <a:pt x="174503" y="103642"/>
                </a:lnTo>
                <a:lnTo>
                  <a:pt x="174503" y="97502"/>
                </a:lnTo>
                <a:lnTo>
                  <a:pt x="179822" y="94401"/>
                </a:lnTo>
                <a:close/>
                <a:moveTo>
                  <a:pt x="191463" y="94462"/>
                </a:moveTo>
                <a:lnTo>
                  <a:pt x="186144" y="103642"/>
                </a:lnTo>
                <a:lnTo>
                  <a:pt x="186144" y="97532"/>
                </a:lnTo>
                <a:lnTo>
                  <a:pt x="191463" y="94462"/>
                </a:lnTo>
                <a:close/>
                <a:moveTo>
                  <a:pt x="203075" y="94462"/>
                </a:moveTo>
                <a:lnTo>
                  <a:pt x="197755" y="103642"/>
                </a:lnTo>
                <a:lnTo>
                  <a:pt x="197755" y="97532"/>
                </a:lnTo>
                <a:lnTo>
                  <a:pt x="203075" y="94462"/>
                </a:lnTo>
                <a:close/>
                <a:moveTo>
                  <a:pt x="214716" y="94462"/>
                </a:moveTo>
                <a:lnTo>
                  <a:pt x="209397" y="103642"/>
                </a:lnTo>
                <a:lnTo>
                  <a:pt x="209397" y="97532"/>
                </a:lnTo>
                <a:lnTo>
                  <a:pt x="214716" y="94462"/>
                </a:lnTo>
                <a:close/>
                <a:moveTo>
                  <a:pt x="226327" y="94462"/>
                </a:moveTo>
                <a:lnTo>
                  <a:pt x="221008" y="103642"/>
                </a:lnTo>
                <a:lnTo>
                  <a:pt x="221008" y="97532"/>
                </a:lnTo>
                <a:lnTo>
                  <a:pt x="226327" y="94462"/>
                </a:lnTo>
                <a:close/>
                <a:moveTo>
                  <a:pt x="237969" y="94462"/>
                </a:moveTo>
                <a:lnTo>
                  <a:pt x="232650" y="103642"/>
                </a:lnTo>
                <a:lnTo>
                  <a:pt x="232650" y="97532"/>
                </a:lnTo>
                <a:lnTo>
                  <a:pt x="237969" y="94462"/>
                </a:lnTo>
                <a:close/>
                <a:moveTo>
                  <a:pt x="249550" y="94462"/>
                </a:moveTo>
                <a:lnTo>
                  <a:pt x="244230" y="103642"/>
                </a:lnTo>
                <a:lnTo>
                  <a:pt x="244230" y="97532"/>
                </a:lnTo>
                <a:lnTo>
                  <a:pt x="249550" y="94462"/>
                </a:lnTo>
                <a:close/>
                <a:moveTo>
                  <a:pt x="261191" y="94462"/>
                </a:moveTo>
                <a:lnTo>
                  <a:pt x="255872" y="103642"/>
                </a:lnTo>
                <a:lnTo>
                  <a:pt x="255872" y="97532"/>
                </a:lnTo>
                <a:lnTo>
                  <a:pt x="261191" y="94462"/>
                </a:lnTo>
                <a:close/>
                <a:moveTo>
                  <a:pt x="272802" y="94462"/>
                </a:moveTo>
                <a:lnTo>
                  <a:pt x="267483" y="103642"/>
                </a:lnTo>
                <a:lnTo>
                  <a:pt x="267483" y="97532"/>
                </a:lnTo>
                <a:lnTo>
                  <a:pt x="272802" y="94462"/>
                </a:lnTo>
                <a:close/>
                <a:moveTo>
                  <a:pt x="284444" y="94462"/>
                </a:moveTo>
                <a:lnTo>
                  <a:pt x="279125" y="103642"/>
                </a:lnTo>
                <a:lnTo>
                  <a:pt x="279125" y="97532"/>
                </a:lnTo>
                <a:lnTo>
                  <a:pt x="284444" y="94462"/>
                </a:lnTo>
                <a:close/>
                <a:moveTo>
                  <a:pt x="6262" y="94493"/>
                </a:moveTo>
                <a:lnTo>
                  <a:pt x="11582" y="97532"/>
                </a:lnTo>
                <a:lnTo>
                  <a:pt x="11582" y="103672"/>
                </a:lnTo>
                <a:lnTo>
                  <a:pt x="6262" y="94493"/>
                </a:lnTo>
                <a:close/>
                <a:moveTo>
                  <a:pt x="17904" y="94493"/>
                </a:moveTo>
                <a:lnTo>
                  <a:pt x="23223" y="97532"/>
                </a:lnTo>
                <a:lnTo>
                  <a:pt x="23223" y="103672"/>
                </a:lnTo>
                <a:lnTo>
                  <a:pt x="17904" y="94493"/>
                </a:lnTo>
                <a:close/>
                <a:moveTo>
                  <a:pt x="29515" y="94493"/>
                </a:moveTo>
                <a:lnTo>
                  <a:pt x="34834" y="97532"/>
                </a:lnTo>
                <a:lnTo>
                  <a:pt x="34834" y="103672"/>
                </a:lnTo>
                <a:lnTo>
                  <a:pt x="29515" y="94493"/>
                </a:lnTo>
                <a:close/>
                <a:moveTo>
                  <a:pt x="41126" y="94493"/>
                </a:moveTo>
                <a:lnTo>
                  <a:pt x="46446" y="97532"/>
                </a:lnTo>
                <a:lnTo>
                  <a:pt x="46446" y="103672"/>
                </a:lnTo>
                <a:lnTo>
                  <a:pt x="41126" y="94493"/>
                </a:lnTo>
                <a:close/>
                <a:moveTo>
                  <a:pt x="52737" y="94493"/>
                </a:moveTo>
                <a:lnTo>
                  <a:pt x="58057" y="97532"/>
                </a:lnTo>
                <a:lnTo>
                  <a:pt x="58057" y="103672"/>
                </a:lnTo>
                <a:lnTo>
                  <a:pt x="52737" y="94493"/>
                </a:lnTo>
                <a:close/>
                <a:moveTo>
                  <a:pt x="64379" y="94493"/>
                </a:moveTo>
                <a:lnTo>
                  <a:pt x="69698" y="97532"/>
                </a:lnTo>
                <a:lnTo>
                  <a:pt x="69698" y="103672"/>
                </a:lnTo>
                <a:lnTo>
                  <a:pt x="64379" y="94493"/>
                </a:lnTo>
                <a:close/>
                <a:moveTo>
                  <a:pt x="75990" y="94493"/>
                </a:moveTo>
                <a:lnTo>
                  <a:pt x="81309" y="97532"/>
                </a:lnTo>
                <a:lnTo>
                  <a:pt x="81309" y="103672"/>
                </a:lnTo>
                <a:lnTo>
                  <a:pt x="75990" y="94493"/>
                </a:lnTo>
                <a:close/>
                <a:moveTo>
                  <a:pt x="87632" y="94493"/>
                </a:moveTo>
                <a:lnTo>
                  <a:pt x="92951" y="97532"/>
                </a:lnTo>
                <a:lnTo>
                  <a:pt x="92951" y="103672"/>
                </a:lnTo>
                <a:lnTo>
                  <a:pt x="87632" y="94493"/>
                </a:lnTo>
                <a:close/>
                <a:moveTo>
                  <a:pt x="99243" y="94493"/>
                </a:moveTo>
                <a:lnTo>
                  <a:pt x="104562" y="97532"/>
                </a:lnTo>
                <a:lnTo>
                  <a:pt x="104562" y="103672"/>
                </a:lnTo>
                <a:lnTo>
                  <a:pt x="99243" y="94493"/>
                </a:lnTo>
                <a:close/>
                <a:moveTo>
                  <a:pt x="110824" y="94493"/>
                </a:moveTo>
                <a:lnTo>
                  <a:pt x="116143" y="97532"/>
                </a:lnTo>
                <a:lnTo>
                  <a:pt x="116143" y="103672"/>
                </a:lnTo>
                <a:lnTo>
                  <a:pt x="110824" y="94493"/>
                </a:lnTo>
                <a:close/>
                <a:moveTo>
                  <a:pt x="122465" y="94493"/>
                </a:moveTo>
                <a:lnTo>
                  <a:pt x="127784" y="97532"/>
                </a:lnTo>
                <a:lnTo>
                  <a:pt x="127784" y="103672"/>
                </a:lnTo>
                <a:lnTo>
                  <a:pt x="122465" y="94493"/>
                </a:lnTo>
                <a:close/>
                <a:moveTo>
                  <a:pt x="134076" y="94493"/>
                </a:moveTo>
                <a:lnTo>
                  <a:pt x="139396" y="97532"/>
                </a:lnTo>
                <a:lnTo>
                  <a:pt x="139396" y="103672"/>
                </a:lnTo>
                <a:lnTo>
                  <a:pt x="134076" y="94493"/>
                </a:lnTo>
                <a:close/>
                <a:moveTo>
                  <a:pt x="145718" y="94493"/>
                </a:moveTo>
                <a:lnTo>
                  <a:pt x="151037" y="97532"/>
                </a:lnTo>
                <a:lnTo>
                  <a:pt x="151037" y="103672"/>
                </a:lnTo>
                <a:lnTo>
                  <a:pt x="145718" y="94493"/>
                </a:lnTo>
                <a:close/>
                <a:moveTo>
                  <a:pt x="157329" y="94493"/>
                </a:moveTo>
                <a:lnTo>
                  <a:pt x="162648" y="97532"/>
                </a:lnTo>
                <a:lnTo>
                  <a:pt x="162648" y="103672"/>
                </a:lnTo>
                <a:lnTo>
                  <a:pt x="157329" y="94493"/>
                </a:lnTo>
                <a:close/>
                <a:moveTo>
                  <a:pt x="168971" y="94493"/>
                </a:moveTo>
                <a:lnTo>
                  <a:pt x="174290" y="97532"/>
                </a:lnTo>
                <a:lnTo>
                  <a:pt x="174290" y="103672"/>
                </a:lnTo>
                <a:lnTo>
                  <a:pt x="168971" y="94493"/>
                </a:lnTo>
                <a:close/>
                <a:moveTo>
                  <a:pt x="180551" y="94432"/>
                </a:moveTo>
                <a:lnTo>
                  <a:pt x="185871" y="97532"/>
                </a:lnTo>
                <a:lnTo>
                  <a:pt x="185871" y="103672"/>
                </a:lnTo>
                <a:lnTo>
                  <a:pt x="180551" y="94432"/>
                </a:lnTo>
                <a:close/>
                <a:moveTo>
                  <a:pt x="192193" y="94432"/>
                </a:moveTo>
                <a:lnTo>
                  <a:pt x="197512" y="97532"/>
                </a:lnTo>
                <a:lnTo>
                  <a:pt x="197512" y="103672"/>
                </a:lnTo>
                <a:lnTo>
                  <a:pt x="192193" y="94432"/>
                </a:lnTo>
                <a:close/>
                <a:moveTo>
                  <a:pt x="203804" y="94432"/>
                </a:moveTo>
                <a:lnTo>
                  <a:pt x="209123" y="97532"/>
                </a:lnTo>
                <a:lnTo>
                  <a:pt x="209123" y="103672"/>
                </a:lnTo>
                <a:lnTo>
                  <a:pt x="203804" y="94432"/>
                </a:lnTo>
                <a:close/>
                <a:moveTo>
                  <a:pt x="215446" y="94432"/>
                </a:moveTo>
                <a:lnTo>
                  <a:pt x="220765" y="97532"/>
                </a:lnTo>
                <a:lnTo>
                  <a:pt x="220765" y="103672"/>
                </a:lnTo>
                <a:lnTo>
                  <a:pt x="215446" y="94432"/>
                </a:lnTo>
                <a:close/>
                <a:moveTo>
                  <a:pt x="227057" y="94432"/>
                </a:moveTo>
                <a:lnTo>
                  <a:pt x="232376" y="97532"/>
                </a:lnTo>
                <a:lnTo>
                  <a:pt x="232376" y="103672"/>
                </a:lnTo>
                <a:lnTo>
                  <a:pt x="227057" y="94432"/>
                </a:lnTo>
                <a:close/>
                <a:moveTo>
                  <a:pt x="238668" y="94432"/>
                </a:moveTo>
                <a:lnTo>
                  <a:pt x="243987" y="97532"/>
                </a:lnTo>
                <a:lnTo>
                  <a:pt x="243987" y="103672"/>
                </a:lnTo>
                <a:lnTo>
                  <a:pt x="238668" y="94432"/>
                </a:lnTo>
                <a:close/>
                <a:moveTo>
                  <a:pt x="250279" y="94432"/>
                </a:moveTo>
                <a:lnTo>
                  <a:pt x="255598" y="97532"/>
                </a:lnTo>
                <a:lnTo>
                  <a:pt x="255598" y="103672"/>
                </a:lnTo>
                <a:lnTo>
                  <a:pt x="250279" y="94432"/>
                </a:lnTo>
                <a:close/>
                <a:moveTo>
                  <a:pt x="261890" y="94432"/>
                </a:moveTo>
                <a:lnTo>
                  <a:pt x="267210" y="97532"/>
                </a:lnTo>
                <a:lnTo>
                  <a:pt x="267210" y="103672"/>
                </a:lnTo>
                <a:lnTo>
                  <a:pt x="261890" y="94432"/>
                </a:lnTo>
                <a:close/>
                <a:moveTo>
                  <a:pt x="273532" y="94432"/>
                </a:moveTo>
                <a:lnTo>
                  <a:pt x="278851" y="97532"/>
                </a:lnTo>
                <a:lnTo>
                  <a:pt x="278851" y="103672"/>
                </a:lnTo>
                <a:lnTo>
                  <a:pt x="273532" y="94432"/>
                </a:lnTo>
                <a:close/>
                <a:moveTo>
                  <a:pt x="75777" y="94553"/>
                </a:moveTo>
                <a:lnTo>
                  <a:pt x="81097" y="103763"/>
                </a:lnTo>
                <a:lnTo>
                  <a:pt x="81097" y="103763"/>
                </a:lnTo>
                <a:lnTo>
                  <a:pt x="78604" y="102304"/>
                </a:lnTo>
                <a:lnTo>
                  <a:pt x="75777" y="100724"/>
                </a:lnTo>
                <a:lnTo>
                  <a:pt x="75777" y="94553"/>
                </a:lnTo>
                <a:close/>
                <a:moveTo>
                  <a:pt x="87389" y="94553"/>
                </a:moveTo>
                <a:lnTo>
                  <a:pt x="92708" y="103763"/>
                </a:lnTo>
                <a:lnTo>
                  <a:pt x="92708" y="103763"/>
                </a:lnTo>
                <a:lnTo>
                  <a:pt x="90215" y="102365"/>
                </a:lnTo>
                <a:lnTo>
                  <a:pt x="87389" y="100724"/>
                </a:lnTo>
                <a:lnTo>
                  <a:pt x="87389" y="94553"/>
                </a:lnTo>
                <a:close/>
                <a:moveTo>
                  <a:pt x="99030" y="94553"/>
                </a:moveTo>
                <a:lnTo>
                  <a:pt x="104349" y="103763"/>
                </a:lnTo>
                <a:lnTo>
                  <a:pt x="104349" y="103763"/>
                </a:lnTo>
                <a:lnTo>
                  <a:pt x="101857" y="102304"/>
                </a:lnTo>
                <a:lnTo>
                  <a:pt x="99030" y="100724"/>
                </a:lnTo>
                <a:lnTo>
                  <a:pt x="99030" y="94553"/>
                </a:lnTo>
                <a:close/>
                <a:moveTo>
                  <a:pt x="122222" y="94553"/>
                </a:moveTo>
                <a:lnTo>
                  <a:pt x="127541" y="103763"/>
                </a:lnTo>
                <a:lnTo>
                  <a:pt x="127541" y="103763"/>
                </a:lnTo>
                <a:lnTo>
                  <a:pt x="125079" y="102365"/>
                </a:lnTo>
                <a:lnTo>
                  <a:pt x="122222" y="100724"/>
                </a:lnTo>
                <a:lnTo>
                  <a:pt x="122222" y="94553"/>
                </a:lnTo>
                <a:close/>
                <a:moveTo>
                  <a:pt x="261678" y="94553"/>
                </a:moveTo>
                <a:lnTo>
                  <a:pt x="266997" y="103763"/>
                </a:lnTo>
                <a:lnTo>
                  <a:pt x="264535" y="102365"/>
                </a:lnTo>
                <a:lnTo>
                  <a:pt x="261678" y="100724"/>
                </a:lnTo>
                <a:lnTo>
                  <a:pt x="261678" y="94553"/>
                </a:lnTo>
                <a:close/>
                <a:moveTo>
                  <a:pt x="17661" y="94553"/>
                </a:moveTo>
                <a:lnTo>
                  <a:pt x="22980" y="103763"/>
                </a:lnTo>
                <a:lnTo>
                  <a:pt x="20518" y="102304"/>
                </a:lnTo>
                <a:lnTo>
                  <a:pt x="17661" y="100724"/>
                </a:lnTo>
                <a:lnTo>
                  <a:pt x="17661" y="94553"/>
                </a:lnTo>
                <a:close/>
                <a:moveTo>
                  <a:pt x="29302" y="94553"/>
                </a:moveTo>
                <a:lnTo>
                  <a:pt x="34622" y="103763"/>
                </a:lnTo>
                <a:lnTo>
                  <a:pt x="32160" y="102304"/>
                </a:lnTo>
                <a:lnTo>
                  <a:pt x="29302" y="100724"/>
                </a:lnTo>
                <a:lnTo>
                  <a:pt x="29302" y="94553"/>
                </a:lnTo>
                <a:close/>
                <a:moveTo>
                  <a:pt x="40883" y="94553"/>
                </a:moveTo>
                <a:lnTo>
                  <a:pt x="46202" y="103763"/>
                </a:lnTo>
                <a:lnTo>
                  <a:pt x="43740" y="102304"/>
                </a:lnTo>
                <a:lnTo>
                  <a:pt x="40883" y="100724"/>
                </a:lnTo>
                <a:lnTo>
                  <a:pt x="40883" y="94553"/>
                </a:lnTo>
                <a:close/>
                <a:moveTo>
                  <a:pt x="52525" y="94553"/>
                </a:moveTo>
                <a:lnTo>
                  <a:pt x="57844" y="103763"/>
                </a:lnTo>
                <a:lnTo>
                  <a:pt x="55351" y="102304"/>
                </a:lnTo>
                <a:lnTo>
                  <a:pt x="52525" y="100724"/>
                </a:lnTo>
                <a:lnTo>
                  <a:pt x="52525" y="94553"/>
                </a:lnTo>
                <a:close/>
                <a:moveTo>
                  <a:pt x="64136" y="94553"/>
                </a:moveTo>
                <a:lnTo>
                  <a:pt x="69455" y="103763"/>
                </a:lnTo>
                <a:lnTo>
                  <a:pt x="66993" y="102304"/>
                </a:lnTo>
                <a:lnTo>
                  <a:pt x="64136" y="100724"/>
                </a:lnTo>
                <a:lnTo>
                  <a:pt x="64136" y="94553"/>
                </a:lnTo>
                <a:close/>
                <a:moveTo>
                  <a:pt x="110611" y="94553"/>
                </a:moveTo>
                <a:lnTo>
                  <a:pt x="115930" y="103763"/>
                </a:lnTo>
                <a:lnTo>
                  <a:pt x="113468" y="102365"/>
                </a:lnTo>
                <a:lnTo>
                  <a:pt x="110611" y="100724"/>
                </a:lnTo>
                <a:lnTo>
                  <a:pt x="110611" y="94553"/>
                </a:lnTo>
                <a:close/>
                <a:moveTo>
                  <a:pt x="133864" y="94553"/>
                </a:moveTo>
                <a:lnTo>
                  <a:pt x="139183" y="103763"/>
                </a:lnTo>
                <a:lnTo>
                  <a:pt x="136721" y="102365"/>
                </a:lnTo>
                <a:lnTo>
                  <a:pt x="133864" y="100724"/>
                </a:lnTo>
                <a:lnTo>
                  <a:pt x="133864" y="94553"/>
                </a:lnTo>
                <a:close/>
                <a:moveTo>
                  <a:pt x="145475" y="94553"/>
                </a:moveTo>
                <a:lnTo>
                  <a:pt x="150794" y="103763"/>
                </a:lnTo>
                <a:lnTo>
                  <a:pt x="148332" y="102365"/>
                </a:lnTo>
                <a:lnTo>
                  <a:pt x="145475" y="100724"/>
                </a:lnTo>
                <a:lnTo>
                  <a:pt x="145475" y="94553"/>
                </a:lnTo>
                <a:close/>
                <a:moveTo>
                  <a:pt x="157086" y="94553"/>
                </a:moveTo>
                <a:lnTo>
                  <a:pt x="162405" y="103763"/>
                </a:lnTo>
                <a:lnTo>
                  <a:pt x="159913" y="102365"/>
                </a:lnTo>
                <a:lnTo>
                  <a:pt x="157086" y="100724"/>
                </a:lnTo>
                <a:lnTo>
                  <a:pt x="157086" y="94553"/>
                </a:lnTo>
                <a:close/>
                <a:moveTo>
                  <a:pt x="168697" y="94553"/>
                </a:moveTo>
                <a:lnTo>
                  <a:pt x="174016" y="103763"/>
                </a:lnTo>
                <a:lnTo>
                  <a:pt x="171554" y="102365"/>
                </a:lnTo>
                <a:lnTo>
                  <a:pt x="168697" y="100724"/>
                </a:lnTo>
                <a:lnTo>
                  <a:pt x="168697" y="94553"/>
                </a:lnTo>
                <a:close/>
                <a:moveTo>
                  <a:pt x="180339" y="94553"/>
                </a:moveTo>
                <a:lnTo>
                  <a:pt x="185658" y="103763"/>
                </a:lnTo>
                <a:lnTo>
                  <a:pt x="183165" y="102365"/>
                </a:lnTo>
                <a:lnTo>
                  <a:pt x="180339" y="100724"/>
                </a:lnTo>
                <a:lnTo>
                  <a:pt x="180339" y="94553"/>
                </a:lnTo>
                <a:close/>
                <a:moveTo>
                  <a:pt x="191950" y="94553"/>
                </a:moveTo>
                <a:lnTo>
                  <a:pt x="197269" y="103763"/>
                </a:lnTo>
                <a:lnTo>
                  <a:pt x="194807" y="102365"/>
                </a:lnTo>
                <a:lnTo>
                  <a:pt x="191950" y="100724"/>
                </a:lnTo>
                <a:lnTo>
                  <a:pt x="191950" y="94553"/>
                </a:lnTo>
                <a:close/>
                <a:moveTo>
                  <a:pt x="203591" y="94553"/>
                </a:moveTo>
                <a:lnTo>
                  <a:pt x="208911" y="103763"/>
                </a:lnTo>
                <a:lnTo>
                  <a:pt x="206418" y="102365"/>
                </a:lnTo>
                <a:lnTo>
                  <a:pt x="203591" y="100724"/>
                </a:lnTo>
                <a:lnTo>
                  <a:pt x="203591" y="94553"/>
                </a:lnTo>
                <a:close/>
                <a:moveTo>
                  <a:pt x="215202" y="94553"/>
                </a:moveTo>
                <a:lnTo>
                  <a:pt x="220522" y="103763"/>
                </a:lnTo>
                <a:lnTo>
                  <a:pt x="218060" y="102365"/>
                </a:lnTo>
                <a:lnTo>
                  <a:pt x="215202" y="100724"/>
                </a:lnTo>
                <a:lnTo>
                  <a:pt x="215202" y="94553"/>
                </a:lnTo>
                <a:close/>
                <a:moveTo>
                  <a:pt x="226783" y="94553"/>
                </a:moveTo>
                <a:lnTo>
                  <a:pt x="232103" y="103763"/>
                </a:lnTo>
                <a:lnTo>
                  <a:pt x="229640" y="102365"/>
                </a:lnTo>
                <a:lnTo>
                  <a:pt x="226783" y="100724"/>
                </a:lnTo>
                <a:lnTo>
                  <a:pt x="226783" y="94553"/>
                </a:lnTo>
                <a:close/>
                <a:moveTo>
                  <a:pt x="238425" y="94553"/>
                </a:moveTo>
                <a:lnTo>
                  <a:pt x="243744" y="103763"/>
                </a:lnTo>
                <a:lnTo>
                  <a:pt x="241282" y="102365"/>
                </a:lnTo>
                <a:lnTo>
                  <a:pt x="238425" y="100724"/>
                </a:lnTo>
                <a:lnTo>
                  <a:pt x="238425" y="94553"/>
                </a:lnTo>
                <a:close/>
                <a:moveTo>
                  <a:pt x="250036" y="94553"/>
                </a:moveTo>
                <a:lnTo>
                  <a:pt x="255355" y="103763"/>
                </a:lnTo>
                <a:lnTo>
                  <a:pt x="252893" y="102365"/>
                </a:lnTo>
                <a:lnTo>
                  <a:pt x="250036" y="100724"/>
                </a:lnTo>
                <a:lnTo>
                  <a:pt x="250036" y="94553"/>
                </a:lnTo>
                <a:close/>
                <a:moveTo>
                  <a:pt x="273289" y="94553"/>
                </a:moveTo>
                <a:lnTo>
                  <a:pt x="278608" y="103763"/>
                </a:lnTo>
                <a:lnTo>
                  <a:pt x="276146" y="102365"/>
                </a:lnTo>
                <a:lnTo>
                  <a:pt x="273289" y="100724"/>
                </a:lnTo>
                <a:lnTo>
                  <a:pt x="273289" y="94553"/>
                </a:lnTo>
                <a:close/>
                <a:moveTo>
                  <a:pt x="29029" y="94553"/>
                </a:moveTo>
                <a:lnTo>
                  <a:pt x="29029" y="100724"/>
                </a:lnTo>
                <a:lnTo>
                  <a:pt x="26172" y="102365"/>
                </a:lnTo>
                <a:lnTo>
                  <a:pt x="23710" y="103794"/>
                </a:lnTo>
                <a:lnTo>
                  <a:pt x="23710" y="103794"/>
                </a:lnTo>
                <a:lnTo>
                  <a:pt x="29029" y="94553"/>
                </a:lnTo>
                <a:close/>
                <a:moveTo>
                  <a:pt x="40610" y="94553"/>
                </a:moveTo>
                <a:lnTo>
                  <a:pt x="40610" y="100724"/>
                </a:lnTo>
                <a:lnTo>
                  <a:pt x="37783" y="102365"/>
                </a:lnTo>
                <a:lnTo>
                  <a:pt x="35290" y="103794"/>
                </a:lnTo>
                <a:lnTo>
                  <a:pt x="35290" y="103794"/>
                </a:lnTo>
                <a:lnTo>
                  <a:pt x="40610" y="94553"/>
                </a:lnTo>
                <a:close/>
                <a:moveTo>
                  <a:pt x="75504" y="94553"/>
                </a:moveTo>
                <a:lnTo>
                  <a:pt x="75504" y="100724"/>
                </a:lnTo>
                <a:lnTo>
                  <a:pt x="72647" y="102365"/>
                </a:lnTo>
                <a:lnTo>
                  <a:pt x="70185" y="103794"/>
                </a:lnTo>
                <a:lnTo>
                  <a:pt x="70185" y="103794"/>
                </a:lnTo>
                <a:lnTo>
                  <a:pt x="75504" y="94553"/>
                </a:lnTo>
                <a:close/>
                <a:moveTo>
                  <a:pt x="87115" y="94553"/>
                </a:moveTo>
                <a:lnTo>
                  <a:pt x="87115" y="100724"/>
                </a:lnTo>
                <a:lnTo>
                  <a:pt x="84288" y="102365"/>
                </a:lnTo>
                <a:lnTo>
                  <a:pt x="81796" y="103794"/>
                </a:lnTo>
                <a:lnTo>
                  <a:pt x="81796" y="103794"/>
                </a:lnTo>
                <a:lnTo>
                  <a:pt x="87115" y="94553"/>
                </a:lnTo>
                <a:close/>
                <a:moveTo>
                  <a:pt x="133590" y="94614"/>
                </a:moveTo>
                <a:lnTo>
                  <a:pt x="133590" y="100724"/>
                </a:lnTo>
                <a:lnTo>
                  <a:pt x="130733" y="102365"/>
                </a:lnTo>
                <a:lnTo>
                  <a:pt x="128271" y="103794"/>
                </a:lnTo>
                <a:lnTo>
                  <a:pt x="128271" y="103794"/>
                </a:lnTo>
                <a:lnTo>
                  <a:pt x="133590" y="94614"/>
                </a:lnTo>
                <a:close/>
                <a:moveTo>
                  <a:pt x="6050" y="94553"/>
                </a:moveTo>
                <a:lnTo>
                  <a:pt x="11369" y="103794"/>
                </a:lnTo>
                <a:lnTo>
                  <a:pt x="8907" y="102365"/>
                </a:lnTo>
                <a:lnTo>
                  <a:pt x="6050" y="100724"/>
                </a:lnTo>
                <a:lnTo>
                  <a:pt x="6050" y="94553"/>
                </a:lnTo>
                <a:close/>
                <a:moveTo>
                  <a:pt x="17418" y="94553"/>
                </a:moveTo>
                <a:lnTo>
                  <a:pt x="17418" y="100724"/>
                </a:lnTo>
                <a:lnTo>
                  <a:pt x="14560" y="102365"/>
                </a:lnTo>
                <a:lnTo>
                  <a:pt x="12098" y="103794"/>
                </a:lnTo>
                <a:lnTo>
                  <a:pt x="17418" y="94553"/>
                </a:lnTo>
                <a:close/>
                <a:moveTo>
                  <a:pt x="52251" y="94553"/>
                </a:moveTo>
                <a:lnTo>
                  <a:pt x="52251" y="100724"/>
                </a:lnTo>
                <a:lnTo>
                  <a:pt x="49394" y="102365"/>
                </a:lnTo>
                <a:lnTo>
                  <a:pt x="46932" y="103794"/>
                </a:lnTo>
                <a:lnTo>
                  <a:pt x="52251" y="94553"/>
                </a:lnTo>
                <a:close/>
                <a:moveTo>
                  <a:pt x="63862" y="94553"/>
                </a:moveTo>
                <a:lnTo>
                  <a:pt x="63862" y="100724"/>
                </a:lnTo>
                <a:lnTo>
                  <a:pt x="61005" y="102365"/>
                </a:lnTo>
                <a:lnTo>
                  <a:pt x="58543" y="103794"/>
                </a:lnTo>
                <a:lnTo>
                  <a:pt x="63862" y="94553"/>
                </a:lnTo>
                <a:close/>
                <a:moveTo>
                  <a:pt x="98757" y="94553"/>
                </a:moveTo>
                <a:lnTo>
                  <a:pt x="98757" y="100724"/>
                </a:lnTo>
                <a:lnTo>
                  <a:pt x="95899" y="102365"/>
                </a:lnTo>
                <a:lnTo>
                  <a:pt x="93437" y="103794"/>
                </a:lnTo>
                <a:lnTo>
                  <a:pt x="98757" y="94553"/>
                </a:lnTo>
                <a:close/>
                <a:moveTo>
                  <a:pt x="110337" y="94614"/>
                </a:moveTo>
                <a:lnTo>
                  <a:pt x="110337" y="100724"/>
                </a:lnTo>
                <a:lnTo>
                  <a:pt x="107480" y="102365"/>
                </a:lnTo>
                <a:lnTo>
                  <a:pt x="105018" y="103794"/>
                </a:lnTo>
                <a:lnTo>
                  <a:pt x="110337" y="94614"/>
                </a:lnTo>
                <a:close/>
                <a:moveTo>
                  <a:pt x="121979" y="94614"/>
                </a:moveTo>
                <a:lnTo>
                  <a:pt x="121979" y="100724"/>
                </a:lnTo>
                <a:lnTo>
                  <a:pt x="119122" y="102365"/>
                </a:lnTo>
                <a:lnTo>
                  <a:pt x="116660" y="103794"/>
                </a:lnTo>
                <a:lnTo>
                  <a:pt x="121979" y="94614"/>
                </a:lnTo>
                <a:close/>
                <a:moveTo>
                  <a:pt x="145232" y="94614"/>
                </a:moveTo>
                <a:lnTo>
                  <a:pt x="145232" y="100724"/>
                </a:lnTo>
                <a:lnTo>
                  <a:pt x="142374" y="102365"/>
                </a:lnTo>
                <a:lnTo>
                  <a:pt x="139912" y="103794"/>
                </a:lnTo>
                <a:lnTo>
                  <a:pt x="145232" y="94614"/>
                </a:lnTo>
                <a:close/>
                <a:moveTo>
                  <a:pt x="156843" y="94614"/>
                </a:moveTo>
                <a:lnTo>
                  <a:pt x="156843" y="100724"/>
                </a:lnTo>
                <a:lnTo>
                  <a:pt x="153986" y="102365"/>
                </a:lnTo>
                <a:lnTo>
                  <a:pt x="151523" y="103794"/>
                </a:lnTo>
                <a:lnTo>
                  <a:pt x="156843" y="94614"/>
                </a:lnTo>
                <a:close/>
                <a:moveTo>
                  <a:pt x="168484" y="94614"/>
                </a:moveTo>
                <a:lnTo>
                  <a:pt x="168484" y="100724"/>
                </a:lnTo>
                <a:lnTo>
                  <a:pt x="165627" y="102365"/>
                </a:lnTo>
                <a:lnTo>
                  <a:pt x="163165" y="103794"/>
                </a:lnTo>
                <a:lnTo>
                  <a:pt x="168484" y="94614"/>
                </a:lnTo>
                <a:close/>
                <a:moveTo>
                  <a:pt x="180065" y="94614"/>
                </a:moveTo>
                <a:lnTo>
                  <a:pt x="180065" y="100724"/>
                </a:lnTo>
                <a:lnTo>
                  <a:pt x="177208" y="102365"/>
                </a:lnTo>
                <a:lnTo>
                  <a:pt x="174746" y="103794"/>
                </a:lnTo>
                <a:lnTo>
                  <a:pt x="180065" y="94614"/>
                </a:lnTo>
                <a:close/>
                <a:moveTo>
                  <a:pt x="191676" y="94614"/>
                </a:moveTo>
                <a:lnTo>
                  <a:pt x="191676" y="100724"/>
                </a:lnTo>
                <a:lnTo>
                  <a:pt x="188849" y="102365"/>
                </a:lnTo>
                <a:lnTo>
                  <a:pt x="186357" y="103794"/>
                </a:lnTo>
                <a:lnTo>
                  <a:pt x="191676" y="94614"/>
                </a:lnTo>
                <a:close/>
                <a:moveTo>
                  <a:pt x="203318" y="94614"/>
                </a:moveTo>
                <a:lnTo>
                  <a:pt x="203318" y="100724"/>
                </a:lnTo>
                <a:lnTo>
                  <a:pt x="200461" y="102365"/>
                </a:lnTo>
                <a:lnTo>
                  <a:pt x="197999" y="103794"/>
                </a:lnTo>
                <a:lnTo>
                  <a:pt x="203318" y="94614"/>
                </a:lnTo>
                <a:close/>
                <a:moveTo>
                  <a:pt x="214929" y="94614"/>
                </a:moveTo>
                <a:lnTo>
                  <a:pt x="214929" y="100724"/>
                </a:lnTo>
                <a:lnTo>
                  <a:pt x="212072" y="102365"/>
                </a:lnTo>
                <a:lnTo>
                  <a:pt x="209610" y="103794"/>
                </a:lnTo>
                <a:lnTo>
                  <a:pt x="214929" y="94614"/>
                </a:lnTo>
                <a:close/>
                <a:moveTo>
                  <a:pt x="226570" y="94614"/>
                </a:moveTo>
                <a:lnTo>
                  <a:pt x="226570" y="100724"/>
                </a:lnTo>
                <a:lnTo>
                  <a:pt x="223713" y="102365"/>
                </a:lnTo>
                <a:lnTo>
                  <a:pt x="221251" y="103794"/>
                </a:lnTo>
                <a:lnTo>
                  <a:pt x="226570" y="94614"/>
                </a:lnTo>
                <a:close/>
                <a:moveTo>
                  <a:pt x="238182" y="94614"/>
                </a:moveTo>
                <a:lnTo>
                  <a:pt x="238182" y="100724"/>
                </a:lnTo>
                <a:lnTo>
                  <a:pt x="235355" y="102365"/>
                </a:lnTo>
                <a:lnTo>
                  <a:pt x="232862" y="103794"/>
                </a:lnTo>
                <a:lnTo>
                  <a:pt x="238182" y="94614"/>
                </a:lnTo>
                <a:close/>
                <a:moveTo>
                  <a:pt x="249793" y="94614"/>
                </a:moveTo>
                <a:lnTo>
                  <a:pt x="249793" y="100724"/>
                </a:lnTo>
                <a:lnTo>
                  <a:pt x="246936" y="102365"/>
                </a:lnTo>
                <a:lnTo>
                  <a:pt x="244474" y="103794"/>
                </a:lnTo>
                <a:lnTo>
                  <a:pt x="249793" y="94614"/>
                </a:lnTo>
                <a:close/>
                <a:moveTo>
                  <a:pt x="261404" y="94614"/>
                </a:moveTo>
                <a:lnTo>
                  <a:pt x="261404" y="100724"/>
                </a:lnTo>
                <a:lnTo>
                  <a:pt x="258547" y="102365"/>
                </a:lnTo>
                <a:lnTo>
                  <a:pt x="256085" y="103794"/>
                </a:lnTo>
                <a:lnTo>
                  <a:pt x="261404" y="94614"/>
                </a:lnTo>
                <a:close/>
                <a:moveTo>
                  <a:pt x="273046" y="94614"/>
                </a:moveTo>
                <a:lnTo>
                  <a:pt x="273046" y="100754"/>
                </a:lnTo>
                <a:lnTo>
                  <a:pt x="270188" y="102395"/>
                </a:lnTo>
                <a:lnTo>
                  <a:pt x="267726" y="103794"/>
                </a:lnTo>
                <a:lnTo>
                  <a:pt x="273046" y="94614"/>
                </a:lnTo>
                <a:close/>
                <a:moveTo>
                  <a:pt x="284657" y="94614"/>
                </a:moveTo>
                <a:lnTo>
                  <a:pt x="284657" y="100754"/>
                </a:lnTo>
                <a:lnTo>
                  <a:pt x="279337" y="103794"/>
                </a:lnTo>
                <a:lnTo>
                  <a:pt x="284657" y="94614"/>
                </a:lnTo>
                <a:close/>
                <a:moveTo>
                  <a:pt x="5898" y="100936"/>
                </a:moveTo>
                <a:lnTo>
                  <a:pt x="8755" y="102578"/>
                </a:lnTo>
                <a:lnTo>
                  <a:pt x="11217" y="104037"/>
                </a:lnTo>
                <a:lnTo>
                  <a:pt x="578" y="104037"/>
                </a:lnTo>
                <a:lnTo>
                  <a:pt x="5898" y="100936"/>
                </a:lnTo>
                <a:close/>
                <a:moveTo>
                  <a:pt x="17509" y="100936"/>
                </a:moveTo>
                <a:lnTo>
                  <a:pt x="20366" y="102578"/>
                </a:lnTo>
                <a:lnTo>
                  <a:pt x="22828" y="104037"/>
                </a:lnTo>
                <a:lnTo>
                  <a:pt x="12190" y="104037"/>
                </a:lnTo>
                <a:lnTo>
                  <a:pt x="14682" y="102578"/>
                </a:lnTo>
                <a:lnTo>
                  <a:pt x="17509" y="100936"/>
                </a:lnTo>
                <a:close/>
                <a:moveTo>
                  <a:pt x="29150" y="100936"/>
                </a:moveTo>
                <a:lnTo>
                  <a:pt x="32008" y="102578"/>
                </a:lnTo>
                <a:lnTo>
                  <a:pt x="34470" y="104037"/>
                </a:lnTo>
                <a:lnTo>
                  <a:pt x="23831" y="104037"/>
                </a:lnTo>
                <a:lnTo>
                  <a:pt x="26293" y="102578"/>
                </a:lnTo>
                <a:lnTo>
                  <a:pt x="29150" y="100936"/>
                </a:lnTo>
                <a:close/>
                <a:moveTo>
                  <a:pt x="40762" y="100936"/>
                </a:moveTo>
                <a:lnTo>
                  <a:pt x="43619" y="102578"/>
                </a:lnTo>
                <a:lnTo>
                  <a:pt x="46081" y="104037"/>
                </a:lnTo>
                <a:lnTo>
                  <a:pt x="35442" y="104037"/>
                </a:lnTo>
                <a:lnTo>
                  <a:pt x="37935" y="102578"/>
                </a:lnTo>
                <a:lnTo>
                  <a:pt x="40762" y="100936"/>
                </a:lnTo>
                <a:close/>
                <a:moveTo>
                  <a:pt x="52403" y="100936"/>
                </a:moveTo>
                <a:lnTo>
                  <a:pt x="55260" y="102578"/>
                </a:lnTo>
                <a:lnTo>
                  <a:pt x="57722" y="104037"/>
                </a:lnTo>
                <a:lnTo>
                  <a:pt x="47084" y="104037"/>
                </a:lnTo>
                <a:lnTo>
                  <a:pt x="49546" y="102578"/>
                </a:lnTo>
                <a:lnTo>
                  <a:pt x="52403" y="100936"/>
                </a:lnTo>
                <a:close/>
                <a:moveTo>
                  <a:pt x="64014" y="100936"/>
                </a:moveTo>
                <a:lnTo>
                  <a:pt x="66871" y="102578"/>
                </a:lnTo>
                <a:lnTo>
                  <a:pt x="69334" y="104037"/>
                </a:lnTo>
                <a:lnTo>
                  <a:pt x="58695" y="104037"/>
                </a:lnTo>
                <a:lnTo>
                  <a:pt x="61187" y="102578"/>
                </a:lnTo>
                <a:lnTo>
                  <a:pt x="64014" y="100936"/>
                </a:lnTo>
                <a:close/>
                <a:moveTo>
                  <a:pt x="75625" y="100936"/>
                </a:moveTo>
                <a:lnTo>
                  <a:pt x="78452" y="102578"/>
                </a:lnTo>
                <a:lnTo>
                  <a:pt x="80945" y="104037"/>
                </a:lnTo>
                <a:lnTo>
                  <a:pt x="70306" y="104037"/>
                </a:lnTo>
                <a:lnTo>
                  <a:pt x="72768" y="102578"/>
                </a:lnTo>
                <a:lnTo>
                  <a:pt x="75625" y="100936"/>
                </a:lnTo>
                <a:close/>
                <a:moveTo>
                  <a:pt x="87237" y="100936"/>
                </a:moveTo>
                <a:lnTo>
                  <a:pt x="90094" y="102578"/>
                </a:lnTo>
                <a:lnTo>
                  <a:pt x="92556" y="104037"/>
                </a:lnTo>
                <a:lnTo>
                  <a:pt x="81917" y="104037"/>
                </a:lnTo>
                <a:lnTo>
                  <a:pt x="84379" y="102578"/>
                </a:lnTo>
                <a:lnTo>
                  <a:pt x="87237" y="100936"/>
                </a:lnTo>
                <a:close/>
                <a:moveTo>
                  <a:pt x="98878" y="100936"/>
                </a:moveTo>
                <a:lnTo>
                  <a:pt x="101705" y="102578"/>
                </a:lnTo>
                <a:lnTo>
                  <a:pt x="104197" y="104037"/>
                </a:lnTo>
                <a:lnTo>
                  <a:pt x="93559" y="104037"/>
                </a:lnTo>
                <a:lnTo>
                  <a:pt x="96021" y="102578"/>
                </a:lnTo>
                <a:lnTo>
                  <a:pt x="98878" y="100936"/>
                </a:lnTo>
                <a:close/>
                <a:moveTo>
                  <a:pt x="110489" y="100936"/>
                </a:moveTo>
                <a:lnTo>
                  <a:pt x="113346" y="102578"/>
                </a:lnTo>
                <a:lnTo>
                  <a:pt x="115809" y="104037"/>
                </a:lnTo>
                <a:lnTo>
                  <a:pt x="105170" y="104037"/>
                </a:lnTo>
                <a:lnTo>
                  <a:pt x="107632" y="102578"/>
                </a:lnTo>
                <a:lnTo>
                  <a:pt x="110489" y="100936"/>
                </a:lnTo>
                <a:close/>
                <a:moveTo>
                  <a:pt x="122131" y="100936"/>
                </a:moveTo>
                <a:lnTo>
                  <a:pt x="124958" y="102578"/>
                </a:lnTo>
                <a:lnTo>
                  <a:pt x="127450" y="104037"/>
                </a:lnTo>
                <a:lnTo>
                  <a:pt x="116812" y="104037"/>
                </a:lnTo>
                <a:lnTo>
                  <a:pt x="119274" y="102578"/>
                </a:lnTo>
                <a:lnTo>
                  <a:pt x="122131" y="100936"/>
                </a:lnTo>
                <a:close/>
                <a:moveTo>
                  <a:pt x="133742" y="100936"/>
                </a:moveTo>
                <a:lnTo>
                  <a:pt x="136599" y="102578"/>
                </a:lnTo>
                <a:lnTo>
                  <a:pt x="139061" y="104037"/>
                </a:lnTo>
                <a:lnTo>
                  <a:pt x="128423" y="104037"/>
                </a:lnTo>
                <a:lnTo>
                  <a:pt x="130885" y="102578"/>
                </a:lnTo>
                <a:lnTo>
                  <a:pt x="133742" y="100936"/>
                </a:lnTo>
                <a:close/>
                <a:moveTo>
                  <a:pt x="145323" y="100936"/>
                </a:moveTo>
                <a:lnTo>
                  <a:pt x="148180" y="102578"/>
                </a:lnTo>
                <a:lnTo>
                  <a:pt x="150642" y="104037"/>
                </a:lnTo>
                <a:lnTo>
                  <a:pt x="140004" y="104037"/>
                </a:lnTo>
                <a:lnTo>
                  <a:pt x="142496" y="102578"/>
                </a:lnTo>
                <a:lnTo>
                  <a:pt x="145323" y="100936"/>
                </a:lnTo>
                <a:close/>
                <a:moveTo>
                  <a:pt x="156964" y="100936"/>
                </a:moveTo>
                <a:lnTo>
                  <a:pt x="159822" y="102578"/>
                </a:lnTo>
                <a:lnTo>
                  <a:pt x="162284" y="104037"/>
                </a:lnTo>
                <a:lnTo>
                  <a:pt x="151645" y="104037"/>
                </a:lnTo>
                <a:lnTo>
                  <a:pt x="154107" y="102578"/>
                </a:lnTo>
                <a:lnTo>
                  <a:pt x="156964" y="100936"/>
                </a:lnTo>
                <a:close/>
                <a:moveTo>
                  <a:pt x="168575" y="100936"/>
                </a:moveTo>
                <a:lnTo>
                  <a:pt x="171433" y="102578"/>
                </a:lnTo>
                <a:lnTo>
                  <a:pt x="173895" y="104037"/>
                </a:lnTo>
                <a:lnTo>
                  <a:pt x="163256" y="104037"/>
                </a:lnTo>
                <a:lnTo>
                  <a:pt x="165749" y="102578"/>
                </a:lnTo>
                <a:lnTo>
                  <a:pt x="168575" y="100936"/>
                </a:lnTo>
                <a:close/>
                <a:moveTo>
                  <a:pt x="180217" y="100936"/>
                </a:moveTo>
                <a:lnTo>
                  <a:pt x="183074" y="102578"/>
                </a:lnTo>
                <a:lnTo>
                  <a:pt x="185536" y="104037"/>
                </a:lnTo>
                <a:lnTo>
                  <a:pt x="174898" y="104037"/>
                </a:lnTo>
                <a:lnTo>
                  <a:pt x="177360" y="102578"/>
                </a:lnTo>
                <a:lnTo>
                  <a:pt x="180217" y="100936"/>
                </a:lnTo>
                <a:close/>
                <a:moveTo>
                  <a:pt x="191828" y="100936"/>
                </a:moveTo>
                <a:lnTo>
                  <a:pt x="194685" y="102578"/>
                </a:lnTo>
                <a:lnTo>
                  <a:pt x="197147" y="104037"/>
                </a:lnTo>
                <a:lnTo>
                  <a:pt x="186509" y="104037"/>
                </a:lnTo>
                <a:lnTo>
                  <a:pt x="189001" y="102578"/>
                </a:lnTo>
                <a:lnTo>
                  <a:pt x="191828" y="100936"/>
                </a:lnTo>
                <a:close/>
                <a:moveTo>
                  <a:pt x="203470" y="100936"/>
                </a:moveTo>
                <a:lnTo>
                  <a:pt x="206327" y="102578"/>
                </a:lnTo>
                <a:lnTo>
                  <a:pt x="208789" y="104037"/>
                </a:lnTo>
                <a:lnTo>
                  <a:pt x="198151" y="104037"/>
                </a:lnTo>
                <a:lnTo>
                  <a:pt x="200613" y="102578"/>
                </a:lnTo>
                <a:lnTo>
                  <a:pt x="203470" y="100936"/>
                </a:lnTo>
                <a:close/>
                <a:moveTo>
                  <a:pt x="215051" y="100936"/>
                </a:moveTo>
                <a:lnTo>
                  <a:pt x="217908" y="102578"/>
                </a:lnTo>
                <a:lnTo>
                  <a:pt x="220370" y="104037"/>
                </a:lnTo>
                <a:lnTo>
                  <a:pt x="209731" y="104037"/>
                </a:lnTo>
                <a:lnTo>
                  <a:pt x="212193" y="102578"/>
                </a:lnTo>
                <a:lnTo>
                  <a:pt x="215051" y="100936"/>
                </a:lnTo>
                <a:close/>
                <a:moveTo>
                  <a:pt x="226692" y="100936"/>
                </a:moveTo>
                <a:lnTo>
                  <a:pt x="229519" y="102578"/>
                </a:lnTo>
                <a:lnTo>
                  <a:pt x="232011" y="104037"/>
                </a:lnTo>
                <a:lnTo>
                  <a:pt x="221373" y="104037"/>
                </a:lnTo>
                <a:lnTo>
                  <a:pt x="223835" y="102578"/>
                </a:lnTo>
                <a:lnTo>
                  <a:pt x="226692" y="100936"/>
                </a:lnTo>
                <a:close/>
                <a:moveTo>
                  <a:pt x="238303" y="100936"/>
                </a:moveTo>
                <a:lnTo>
                  <a:pt x="241160" y="102578"/>
                </a:lnTo>
                <a:lnTo>
                  <a:pt x="243622" y="104037"/>
                </a:lnTo>
                <a:lnTo>
                  <a:pt x="232984" y="104037"/>
                </a:lnTo>
                <a:lnTo>
                  <a:pt x="235446" y="102578"/>
                </a:lnTo>
                <a:lnTo>
                  <a:pt x="238303" y="100936"/>
                </a:lnTo>
                <a:close/>
                <a:moveTo>
                  <a:pt x="249945" y="100936"/>
                </a:moveTo>
                <a:lnTo>
                  <a:pt x="252772" y="102578"/>
                </a:lnTo>
                <a:lnTo>
                  <a:pt x="255264" y="104037"/>
                </a:lnTo>
                <a:lnTo>
                  <a:pt x="244626" y="104037"/>
                </a:lnTo>
                <a:lnTo>
                  <a:pt x="247088" y="102578"/>
                </a:lnTo>
                <a:lnTo>
                  <a:pt x="249945" y="100936"/>
                </a:lnTo>
                <a:close/>
                <a:moveTo>
                  <a:pt x="261556" y="100936"/>
                </a:moveTo>
                <a:lnTo>
                  <a:pt x="264413" y="102578"/>
                </a:lnTo>
                <a:lnTo>
                  <a:pt x="266875" y="104037"/>
                </a:lnTo>
                <a:lnTo>
                  <a:pt x="256237" y="104037"/>
                </a:lnTo>
                <a:lnTo>
                  <a:pt x="258699" y="102578"/>
                </a:lnTo>
                <a:lnTo>
                  <a:pt x="261556" y="100936"/>
                </a:lnTo>
                <a:close/>
                <a:moveTo>
                  <a:pt x="273198" y="100936"/>
                </a:moveTo>
                <a:lnTo>
                  <a:pt x="276024" y="102578"/>
                </a:lnTo>
                <a:lnTo>
                  <a:pt x="278517" y="104037"/>
                </a:lnTo>
                <a:lnTo>
                  <a:pt x="267878" y="104037"/>
                </a:lnTo>
                <a:lnTo>
                  <a:pt x="270340" y="102578"/>
                </a:lnTo>
                <a:lnTo>
                  <a:pt x="273198" y="100936"/>
                </a:lnTo>
                <a:close/>
                <a:moveTo>
                  <a:pt x="11217" y="104250"/>
                </a:moveTo>
                <a:lnTo>
                  <a:pt x="5898" y="107320"/>
                </a:lnTo>
                <a:lnTo>
                  <a:pt x="578" y="104250"/>
                </a:lnTo>
                <a:close/>
                <a:moveTo>
                  <a:pt x="22828" y="104250"/>
                </a:moveTo>
                <a:lnTo>
                  <a:pt x="17509" y="107320"/>
                </a:lnTo>
                <a:lnTo>
                  <a:pt x="12190" y="104250"/>
                </a:lnTo>
                <a:close/>
                <a:moveTo>
                  <a:pt x="34470" y="104250"/>
                </a:moveTo>
                <a:lnTo>
                  <a:pt x="29150" y="107320"/>
                </a:lnTo>
                <a:lnTo>
                  <a:pt x="23831" y="104250"/>
                </a:lnTo>
                <a:close/>
                <a:moveTo>
                  <a:pt x="46081" y="104250"/>
                </a:moveTo>
                <a:lnTo>
                  <a:pt x="40762" y="107320"/>
                </a:lnTo>
                <a:lnTo>
                  <a:pt x="35442" y="104250"/>
                </a:lnTo>
                <a:close/>
                <a:moveTo>
                  <a:pt x="57722" y="104250"/>
                </a:moveTo>
                <a:lnTo>
                  <a:pt x="52403" y="107320"/>
                </a:lnTo>
                <a:lnTo>
                  <a:pt x="47084" y="104250"/>
                </a:lnTo>
                <a:close/>
                <a:moveTo>
                  <a:pt x="69334" y="104250"/>
                </a:moveTo>
                <a:lnTo>
                  <a:pt x="64014" y="107320"/>
                </a:lnTo>
                <a:lnTo>
                  <a:pt x="58695" y="104250"/>
                </a:lnTo>
                <a:close/>
                <a:moveTo>
                  <a:pt x="80945" y="104250"/>
                </a:moveTo>
                <a:lnTo>
                  <a:pt x="75625" y="107320"/>
                </a:lnTo>
                <a:lnTo>
                  <a:pt x="70306" y="104250"/>
                </a:lnTo>
                <a:close/>
                <a:moveTo>
                  <a:pt x="92556" y="104250"/>
                </a:moveTo>
                <a:lnTo>
                  <a:pt x="87237" y="107320"/>
                </a:lnTo>
                <a:lnTo>
                  <a:pt x="81917" y="104250"/>
                </a:lnTo>
                <a:close/>
                <a:moveTo>
                  <a:pt x="104197" y="104250"/>
                </a:moveTo>
                <a:lnTo>
                  <a:pt x="98878" y="107320"/>
                </a:lnTo>
                <a:lnTo>
                  <a:pt x="93559" y="104250"/>
                </a:lnTo>
                <a:close/>
                <a:moveTo>
                  <a:pt x="115809" y="104250"/>
                </a:moveTo>
                <a:lnTo>
                  <a:pt x="110489" y="107320"/>
                </a:lnTo>
                <a:lnTo>
                  <a:pt x="105170" y="104250"/>
                </a:lnTo>
                <a:close/>
                <a:moveTo>
                  <a:pt x="127450" y="104250"/>
                </a:moveTo>
                <a:lnTo>
                  <a:pt x="122131" y="107320"/>
                </a:lnTo>
                <a:lnTo>
                  <a:pt x="116812" y="104250"/>
                </a:lnTo>
                <a:close/>
                <a:moveTo>
                  <a:pt x="139061" y="104250"/>
                </a:moveTo>
                <a:lnTo>
                  <a:pt x="133742" y="107320"/>
                </a:lnTo>
                <a:lnTo>
                  <a:pt x="128423" y="104250"/>
                </a:lnTo>
                <a:close/>
                <a:moveTo>
                  <a:pt x="150642" y="104250"/>
                </a:moveTo>
                <a:lnTo>
                  <a:pt x="145323" y="107320"/>
                </a:lnTo>
                <a:lnTo>
                  <a:pt x="140004" y="104250"/>
                </a:lnTo>
                <a:close/>
                <a:moveTo>
                  <a:pt x="162284" y="104250"/>
                </a:moveTo>
                <a:lnTo>
                  <a:pt x="156964" y="107320"/>
                </a:lnTo>
                <a:lnTo>
                  <a:pt x="151645" y="104250"/>
                </a:lnTo>
                <a:close/>
                <a:moveTo>
                  <a:pt x="173895" y="104250"/>
                </a:moveTo>
                <a:lnTo>
                  <a:pt x="168575" y="107320"/>
                </a:lnTo>
                <a:lnTo>
                  <a:pt x="163256" y="104250"/>
                </a:lnTo>
                <a:close/>
                <a:moveTo>
                  <a:pt x="185536" y="104250"/>
                </a:moveTo>
                <a:lnTo>
                  <a:pt x="180217" y="107320"/>
                </a:lnTo>
                <a:lnTo>
                  <a:pt x="174898" y="104250"/>
                </a:lnTo>
                <a:close/>
                <a:moveTo>
                  <a:pt x="197147" y="104250"/>
                </a:moveTo>
                <a:lnTo>
                  <a:pt x="191828" y="107320"/>
                </a:lnTo>
                <a:lnTo>
                  <a:pt x="186509" y="104250"/>
                </a:lnTo>
                <a:close/>
                <a:moveTo>
                  <a:pt x="208789" y="104250"/>
                </a:moveTo>
                <a:lnTo>
                  <a:pt x="203470" y="107320"/>
                </a:lnTo>
                <a:lnTo>
                  <a:pt x="198151" y="104250"/>
                </a:lnTo>
                <a:close/>
                <a:moveTo>
                  <a:pt x="220370" y="104250"/>
                </a:moveTo>
                <a:lnTo>
                  <a:pt x="215051" y="107320"/>
                </a:lnTo>
                <a:lnTo>
                  <a:pt x="209731" y="104250"/>
                </a:lnTo>
                <a:close/>
                <a:moveTo>
                  <a:pt x="232011" y="104250"/>
                </a:moveTo>
                <a:lnTo>
                  <a:pt x="226692" y="107320"/>
                </a:lnTo>
                <a:lnTo>
                  <a:pt x="221373" y="104250"/>
                </a:lnTo>
                <a:close/>
                <a:moveTo>
                  <a:pt x="243622" y="104250"/>
                </a:moveTo>
                <a:lnTo>
                  <a:pt x="238303" y="107320"/>
                </a:lnTo>
                <a:lnTo>
                  <a:pt x="232984" y="104250"/>
                </a:lnTo>
                <a:close/>
                <a:moveTo>
                  <a:pt x="255264" y="104250"/>
                </a:moveTo>
                <a:lnTo>
                  <a:pt x="249945" y="107320"/>
                </a:lnTo>
                <a:lnTo>
                  <a:pt x="244626" y="104250"/>
                </a:lnTo>
                <a:close/>
                <a:moveTo>
                  <a:pt x="266875" y="104250"/>
                </a:moveTo>
                <a:lnTo>
                  <a:pt x="261556" y="107320"/>
                </a:lnTo>
                <a:lnTo>
                  <a:pt x="256237" y="104250"/>
                </a:lnTo>
                <a:close/>
                <a:moveTo>
                  <a:pt x="278517" y="104250"/>
                </a:moveTo>
                <a:lnTo>
                  <a:pt x="273198" y="107320"/>
                </a:lnTo>
                <a:lnTo>
                  <a:pt x="267878" y="104250"/>
                </a:lnTo>
                <a:close/>
                <a:moveTo>
                  <a:pt x="11369" y="104493"/>
                </a:moveTo>
                <a:lnTo>
                  <a:pt x="6050" y="113672"/>
                </a:lnTo>
                <a:lnTo>
                  <a:pt x="6050" y="107563"/>
                </a:lnTo>
                <a:lnTo>
                  <a:pt x="11369" y="104493"/>
                </a:lnTo>
                <a:close/>
                <a:moveTo>
                  <a:pt x="22980" y="104493"/>
                </a:moveTo>
                <a:lnTo>
                  <a:pt x="17661" y="113672"/>
                </a:lnTo>
                <a:lnTo>
                  <a:pt x="17661" y="107563"/>
                </a:lnTo>
                <a:lnTo>
                  <a:pt x="22980" y="104493"/>
                </a:lnTo>
                <a:close/>
                <a:moveTo>
                  <a:pt x="34622" y="104493"/>
                </a:moveTo>
                <a:lnTo>
                  <a:pt x="29302" y="113672"/>
                </a:lnTo>
                <a:lnTo>
                  <a:pt x="29302" y="107563"/>
                </a:lnTo>
                <a:lnTo>
                  <a:pt x="34622" y="104493"/>
                </a:lnTo>
                <a:close/>
                <a:moveTo>
                  <a:pt x="46202" y="104493"/>
                </a:moveTo>
                <a:lnTo>
                  <a:pt x="40883" y="113672"/>
                </a:lnTo>
                <a:lnTo>
                  <a:pt x="40883" y="107563"/>
                </a:lnTo>
                <a:lnTo>
                  <a:pt x="46202" y="104493"/>
                </a:lnTo>
                <a:close/>
                <a:moveTo>
                  <a:pt x="57844" y="104493"/>
                </a:moveTo>
                <a:lnTo>
                  <a:pt x="52525" y="113672"/>
                </a:lnTo>
                <a:lnTo>
                  <a:pt x="52525" y="107563"/>
                </a:lnTo>
                <a:lnTo>
                  <a:pt x="57844" y="104493"/>
                </a:lnTo>
                <a:close/>
                <a:moveTo>
                  <a:pt x="69455" y="104493"/>
                </a:moveTo>
                <a:lnTo>
                  <a:pt x="64136" y="113672"/>
                </a:lnTo>
                <a:lnTo>
                  <a:pt x="64136" y="107563"/>
                </a:lnTo>
                <a:lnTo>
                  <a:pt x="69455" y="104493"/>
                </a:lnTo>
                <a:close/>
                <a:moveTo>
                  <a:pt x="81097" y="104493"/>
                </a:moveTo>
                <a:lnTo>
                  <a:pt x="75777" y="113672"/>
                </a:lnTo>
                <a:lnTo>
                  <a:pt x="75777" y="107563"/>
                </a:lnTo>
                <a:lnTo>
                  <a:pt x="81097" y="104493"/>
                </a:lnTo>
                <a:close/>
                <a:moveTo>
                  <a:pt x="92708" y="104493"/>
                </a:moveTo>
                <a:lnTo>
                  <a:pt x="87389" y="113672"/>
                </a:lnTo>
                <a:lnTo>
                  <a:pt x="87389" y="107563"/>
                </a:lnTo>
                <a:lnTo>
                  <a:pt x="92708" y="104493"/>
                </a:lnTo>
                <a:close/>
                <a:moveTo>
                  <a:pt x="104349" y="104493"/>
                </a:moveTo>
                <a:lnTo>
                  <a:pt x="99030" y="113672"/>
                </a:lnTo>
                <a:lnTo>
                  <a:pt x="99030" y="107563"/>
                </a:lnTo>
                <a:lnTo>
                  <a:pt x="104349" y="104493"/>
                </a:lnTo>
                <a:close/>
                <a:moveTo>
                  <a:pt x="174047" y="104493"/>
                </a:moveTo>
                <a:lnTo>
                  <a:pt x="168727" y="113672"/>
                </a:lnTo>
                <a:lnTo>
                  <a:pt x="168727" y="107563"/>
                </a:lnTo>
                <a:lnTo>
                  <a:pt x="174047" y="104493"/>
                </a:lnTo>
                <a:close/>
                <a:moveTo>
                  <a:pt x="185658" y="104493"/>
                </a:moveTo>
                <a:lnTo>
                  <a:pt x="180339" y="113672"/>
                </a:lnTo>
                <a:lnTo>
                  <a:pt x="180339" y="107563"/>
                </a:lnTo>
                <a:lnTo>
                  <a:pt x="185658" y="104493"/>
                </a:lnTo>
                <a:close/>
                <a:moveTo>
                  <a:pt x="197269" y="104493"/>
                </a:moveTo>
                <a:lnTo>
                  <a:pt x="191950" y="113672"/>
                </a:lnTo>
                <a:lnTo>
                  <a:pt x="191950" y="107563"/>
                </a:lnTo>
                <a:lnTo>
                  <a:pt x="197269" y="104493"/>
                </a:lnTo>
                <a:close/>
                <a:moveTo>
                  <a:pt x="208911" y="104493"/>
                </a:moveTo>
                <a:lnTo>
                  <a:pt x="203591" y="113672"/>
                </a:lnTo>
                <a:lnTo>
                  <a:pt x="203591" y="107563"/>
                </a:lnTo>
                <a:lnTo>
                  <a:pt x="208911" y="104493"/>
                </a:lnTo>
                <a:close/>
                <a:moveTo>
                  <a:pt x="220522" y="104493"/>
                </a:moveTo>
                <a:lnTo>
                  <a:pt x="215202" y="113672"/>
                </a:lnTo>
                <a:lnTo>
                  <a:pt x="215202" y="107563"/>
                </a:lnTo>
                <a:lnTo>
                  <a:pt x="220522" y="104493"/>
                </a:lnTo>
                <a:close/>
                <a:moveTo>
                  <a:pt x="232163" y="104493"/>
                </a:moveTo>
                <a:lnTo>
                  <a:pt x="226844" y="113672"/>
                </a:lnTo>
                <a:lnTo>
                  <a:pt x="226844" y="107563"/>
                </a:lnTo>
                <a:lnTo>
                  <a:pt x="232163" y="104493"/>
                </a:lnTo>
                <a:close/>
                <a:moveTo>
                  <a:pt x="243774" y="104493"/>
                </a:moveTo>
                <a:lnTo>
                  <a:pt x="238455" y="113672"/>
                </a:lnTo>
                <a:lnTo>
                  <a:pt x="238455" y="107563"/>
                </a:lnTo>
                <a:lnTo>
                  <a:pt x="243774" y="104493"/>
                </a:lnTo>
                <a:close/>
                <a:moveTo>
                  <a:pt x="255355" y="104493"/>
                </a:moveTo>
                <a:lnTo>
                  <a:pt x="250036" y="113672"/>
                </a:lnTo>
                <a:lnTo>
                  <a:pt x="250036" y="107563"/>
                </a:lnTo>
                <a:lnTo>
                  <a:pt x="255355" y="104493"/>
                </a:lnTo>
                <a:close/>
                <a:moveTo>
                  <a:pt x="266997" y="104493"/>
                </a:moveTo>
                <a:lnTo>
                  <a:pt x="261678" y="113672"/>
                </a:lnTo>
                <a:lnTo>
                  <a:pt x="261678" y="107563"/>
                </a:lnTo>
                <a:lnTo>
                  <a:pt x="266997" y="104493"/>
                </a:lnTo>
                <a:close/>
                <a:moveTo>
                  <a:pt x="278608" y="104493"/>
                </a:moveTo>
                <a:lnTo>
                  <a:pt x="273289" y="113672"/>
                </a:lnTo>
                <a:lnTo>
                  <a:pt x="273289" y="107563"/>
                </a:lnTo>
                <a:lnTo>
                  <a:pt x="278608" y="104493"/>
                </a:lnTo>
                <a:close/>
                <a:moveTo>
                  <a:pt x="457" y="104523"/>
                </a:moveTo>
                <a:lnTo>
                  <a:pt x="5776" y="107563"/>
                </a:lnTo>
                <a:lnTo>
                  <a:pt x="5776" y="113703"/>
                </a:lnTo>
                <a:lnTo>
                  <a:pt x="457" y="104523"/>
                </a:lnTo>
                <a:close/>
                <a:moveTo>
                  <a:pt x="12098" y="104523"/>
                </a:moveTo>
                <a:lnTo>
                  <a:pt x="17418" y="107563"/>
                </a:lnTo>
                <a:lnTo>
                  <a:pt x="17418" y="113703"/>
                </a:lnTo>
                <a:lnTo>
                  <a:pt x="12098" y="104523"/>
                </a:lnTo>
                <a:close/>
                <a:moveTo>
                  <a:pt x="23710" y="104523"/>
                </a:moveTo>
                <a:lnTo>
                  <a:pt x="29029" y="107563"/>
                </a:lnTo>
                <a:lnTo>
                  <a:pt x="29029" y="113703"/>
                </a:lnTo>
                <a:lnTo>
                  <a:pt x="23710" y="104523"/>
                </a:lnTo>
                <a:close/>
                <a:moveTo>
                  <a:pt x="35290" y="104523"/>
                </a:moveTo>
                <a:lnTo>
                  <a:pt x="40610" y="107563"/>
                </a:lnTo>
                <a:lnTo>
                  <a:pt x="40610" y="113703"/>
                </a:lnTo>
                <a:lnTo>
                  <a:pt x="35290" y="104523"/>
                </a:lnTo>
                <a:close/>
                <a:moveTo>
                  <a:pt x="46932" y="104523"/>
                </a:moveTo>
                <a:lnTo>
                  <a:pt x="52251" y="107563"/>
                </a:lnTo>
                <a:lnTo>
                  <a:pt x="52251" y="113703"/>
                </a:lnTo>
                <a:lnTo>
                  <a:pt x="46932" y="104523"/>
                </a:lnTo>
                <a:close/>
                <a:moveTo>
                  <a:pt x="58543" y="104523"/>
                </a:moveTo>
                <a:lnTo>
                  <a:pt x="63862" y="107563"/>
                </a:lnTo>
                <a:lnTo>
                  <a:pt x="63862" y="113703"/>
                </a:lnTo>
                <a:lnTo>
                  <a:pt x="58543" y="104523"/>
                </a:lnTo>
                <a:close/>
                <a:moveTo>
                  <a:pt x="70185" y="104523"/>
                </a:moveTo>
                <a:lnTo>
                  <a:pt x="75504" y="107563"/>
                </a:lnTo>
                <a:lnTo>
                  <a:pt x="75504" y="113703"/>
                </a:lnTo>
                <a:lnTo>
                  <a:pt x="70185" y="104523"/>
                </a:lnTo>
                <a:close/>
                <a:moveTo>
                  <a:pt x="81796" y="104523"/>
                </a:moveTo>
                <a:lnTo>
                  <a:pt x="87115" y="107563"/>
                </a:lnTo>
                <a:lnTo>
                  <a:pt x="87115" y="113703"/>
                </a:lnTo>
                <a:lnTo>
                  <a:pt x="81796" y="104523"/>
                </a:lnTo>
                <a:close/>
                <a:moveTo>
                  <a:pt x="93437" y="104523"/>
                </a:moveTo>
                <a:lnTo>
                  <a:pt x="98757" y="107563"/>
                </a:lnTo>
                <a:lnTo>
                  <a:pt x="98757" y="113703"/>
                </a:lnTo>
                <a:lnTo>
                  <a:pt x="93437" y="104523"/>
                </a:lnTo>
                <a:close/>
                <a:moveTo>
                  <a:pt x="105018" y="104523"/>
                </a:moveTo>
                <a:lnTo>
                  <a:pt x="110337" y="107563"/>
                </a:lnTo>
                <a:lnTo>
                  <a:pt x="110337" y="113703"/>
                </a:lnTo>
                <a:lnTo>
                  <a:pt x="105018" y="104523"/>
                </a:lnTo>
                <a:close/>
                <a:moveTo>
                  <a:pt x="115930" y="104493"/>
                </a:moveTo>
                <a:lnTo>
                  <a:pt x="110611" y="113703"/>
                </a:lnTo>
                <a:lnTo>
                  <a:pt x="110611" y="107563"/>
                </a:lnTo>
                <a:lnTo>
                  <a:pt x="115930" y="104493"/>
                </a:lnTo>
                <a:close/>
                <a:moveTo>
                  <a:pt x="116660" y="104523"/>
                </a:moveTo>
                <a:lnTo>
                  <a:pt x="121979" y="107593"/>
                </a:lnTo>
                <a:lnTo>
                  <a:pt x="121979" y="113703"/>
                </a:lnTo>
                <a:lnTo>
                  <a:pt x="116660" y="104523"/>
                </a:lnTo>
                <a:close/>
                <a:moveTo>
                  <a:pt x="127541" y="104493"/>
                </a:moveTo>
                <a:lnTo>
                  <a:pt x="122222" y="113703"/>
                </a:lnTo>
                <a:lnTo>
                  <a:pt x="122222" y="107563"/>
                </a:lnTo>
                <a:lnTo>
                  <a:pt x="127541" y="104493"/>
                </a:lnTo>
                <a:close/>
                <a:moveTo>
                  <a:pt x="128271" y="104523"/>
                </a:moveTo>
                <a:lnTo>
                  <a:pt x="133590" y="107593"/>
                </a:lnTo>
                <a:lnTo>
                  <a:pt x="133590" y="113703"/>
                </a:lnTo>
                <a:lnTo>
                  <a:pt x="128271" y="104523"/>
                </a:lnTo>
                <a:close/>
                <a:moveTo>
                  <a:pt x="139183" y="104493"/>
                </a:moveTo>
                <a:lnTo>
                  <a:pt x="133864" y="113703"/>
                </a:lnTo>
                <a:lnTo>
                  <a:pt x="133864" y="107563"/>
                </a:lnTo>
                <a:lnTo>
                  <a:pt x="139183" y="104493"/>
                </a:lnTo>
                <a:close/>
                <a:moveTo>
                  <a:pt x="139912" y="104523"/>
                </a:moveTo>
                <a:lnTo>
                  <a:pt x="145232" y="107593"/>
                </a:lnTo>
                <a:lnTo>
                  <a:pt x="145232" y="113703"/>
                </a:lnTo>
                <a:lnTo>
                  <a:pt x="139912" y="104523"/>
                </a:lnTo>
                <a:close/>
                <a:moveTo>
                  <a:pt x="150794" y="104493"/>
                </a:moveTo>
                <a:lnTo>
                  <a:pt x="145475" y="113703"/>
                </a:lnTo>
                <a:lnTo>
                  <a:pt x="145475" y="107563"/>
                </a:lnTo>
                <a:lnTo>
                  <a:pt x="150794" y="104493"/>
                </a:lnTo>
                <a:close/>
                <a:moveTo>
                  <a:pt x="151523" y="104523"/>
                </a:moveTo>
                <a:lnTo>
                  <a:pt x="156843" y="107593"/>
                </a:lnTo>
                <a:lnTo>
                  <a:pt x="156843" y="113703"/>
                </a:lnTo>
                <a:lnTo>
                  <a:pt x="151523" y="104523"/>
                </a:lnTo>
                <a:close/>
                <a:moveTo>
                  <a:pt x="162436" y="104493"/>
                </a:moveTo>
                <a:lnTo>
                  <a:pt x="157116" y="113703"/>
                </a:lnTo>
                <a:lnTo>
                  <a:pt x="157116" y="107563"/>
                </a:lnTo>
                <a:lnTo>
                  <a:pt x="162436" y="104493"/>
                </a:lnTo>
                <a:close/>
                <a:moveTo>
                  <a:pt x="163165" y="104523"/>
                </a:moveTo>
                <a:lnTo>
                  <a:pt x="168484" y="107593"/>
                </a:lnTo>
                <a:lnTo>
                  <a:pt x="168484" y="113703"/>
                </a:lnTo>
                <a:lnTo>
                  <a:pt x="163165" y="104523"/>
                </a:lnTo>
                <a:close/>
                <a:moveTo>
                  <a:pt x="174746" y="104523"/>
                </a:moveTo>
                <a:lnTo>
                  <a:pt x="180065" y="107593"/>
                </a:lnTo>
                <a:lnTo>
                  <a:pt x="180065" y="113733"/>
                </a:lnTo>
                <a:lnTo>
                  <a:pt x="174746" y="104523"/>
                </a:lnTo>
                <a:close/>
                <a:moveTo>
                  <a:pt x="186357" y="104523"/>
                </a:moveTo>
                <a:lnTo>
                  <a:pt x="191676" y="107593"/>
                </a:lnTo>
                <a:lnTo>
                  <a:pt x="191676" y="113733"/>
                </a:lnTo>
                <a:lnTo>
                  <a:pt x="186357" y="104523"/>
                </a:lnTo>
                <a:close/>
                <a:moveTo>
                  <a:pt x="197999" y="104523"/>
                </a:moveTo>
                <a:lnTo>
                  <a:pt x="203318" y="107593"/>
                </a:lnTo>
                <a:lnTo>
                  <a:pt x="203318" y="113733"/>
                </a:lnTo>
                <a:lnTo>
                  <a:pt x="197999" y="104523"/>
                </a:lnTo>
                <a:close/>
                <a:moveTo>
                  <a:pt x="209610" y="104523"/>
                </a:moveTo>
                <a:lnTo>
                  <a:pt x="214929" y="107593"/>
                </a:lnTo>
                <a:lnTo>
                  <a:pt x="214929" y="113733"/>
                </a:lnTo>
                <a:lnTo>
                  <a:pt x="209610" y="104523"/>
                </a:lnTo>
                <a:close/>
                <a:moveTo>
                  <a:pt x="221251" y="104523"/>
                </a:moveTo>
                <a:lnTo>
                  <a:pt x="226570" y="107593"/>
                </a:lnTo>
                <a:lnTo>
                  <a:pt x="226570" y="113733"/>
                </a:lnTo>
                <a:lnTo>
                  <a:pt x="221251" y="104523"/>
                </a:lnTo>
                <a:close/>
                <a:moveTo>
                  <a:pt x="232862" y="104523"/>
                </a:moveTo>
                <a:lnTo>
                  <a:pt x="238182" y="107593"/>
                </a:lnTo>
                <a:lnTo>
                  <a:pt x="238182" y="113733"/>
                </a:lnTo>
                <a:lnTo>
                  <a:pt x="232862" y="104523"/>
                </a:lnTo>
                <a:close/>
                <a:moveTo>
                  <a:pt x="244474" y="104523"/>
                </a:moveTo>
                <a:lnTo>
                  <a:pt x="249793" y="107593"/>
                </a:lnTo>
                <a:lnTo>
                  <a:pt x="249793" y="113733"/>
                </a:lnTo>
                <a:lnTo>
                  <a:pt x="244474" y="104523"/>
                </a:lnTo>
                <a:close/>
                <a:moveTo>
                  <a:pt x="256085" y="104523"/>
                </a:moveTo>
                <a:lnTo>
                  <a:pt x="261404" y="107593"/>
                </a:lnTo>
                <a:lnTo>
                  <a:pt x="261404" y="113733"/>
                </a:lnTo>
                <a:lnTo>
                  <a:pt x="256085" y="104523"/>
                </a:lnTo>
                <a:close/>
                <a:moveTo>
                  <a:pt x="267726" y="104523"/>
                </a:moveTo>
                <a:lnTo>
                  <a:pt x="273046" y="107593"/>
                </a:lnTo>
                <a:lnTo>
                  <a:pt x="273046" y="113733"/>
                </a:lnTo>
                <a:lnTo>
                  <a:pt x="267726" y="104523"/>
                </a:lnTo>
                <a:close/>
                <a:moveTo>
                  <a:pt x="11855" y="104645"/>
                </a:moveTo>
                <a:lnTo>
                  <a:pt x="17174" y="113824"/>
                </a:lnTo>
                <a:lnTo>
                  <a:pt x="17174" y="113824"/>
                </a:lnTo>
                <a:lnTo>
                  <a:pt x="11855" y="110754"/>
                </a:lnTo>
                <a:lnTo>
                  <a:pt x="11855" y="104645"/>
                </a:lnTo>
                <a:close/>
                <a:moveTo>
                  <a:pt x="244" y="104645"/>
                </a:moveTo>
                <a:lnTo>
                  <a:pt x="5563" y="113824"/>
                </a:lnTo>
                <a:lnTo>
                  <a:pt x="214" y="110754"/>
                </a:lnTo>
                <a:lnTo>
                  <a:pt x="214" y="104645"/>
                </a:lnTo>
                <a:close/>
                <a:moveTo>
                  <a:pt x="116416" y="104645"/>
                </a:moveTo>
                <a:lnTo>
                  <a:pt x="121736" y="113824"/>
                </a:lnTo>
                <a:lnTo>
                  <a:pt x="116416" y="110785"/>
                </a:lnTo>
                <a:lnTo>
                  <a:pt x="116416" y="104645"/>
                </a:lnTo>
                <a:close/>
                <a:moveTo>
                  <a:pt x="128058" y="104645"/>
                </a:moveTo>
                <a:lnTo>
                  <a:pt x="133377" y="113824"/>
                </a:lnTo>
                <a:lnTo>
                  <a:pt x="128058" y="110785"/>
                </a:lnTo>
                <a:lnTo>
                  <a:pt x="128058" y="104645"/>
                </a:lnTo>
                <a:close/>
                <a:moveTo>
                  <a:pt x="139669" y="104645"/>
                </a:moveTo>
                <a:lnTo>
                  <a:pt x="144988" y="113824"/>
                </a:lnTo>
                <a:lnTo>
                  <a:pt x="139669" y="110785"/>
                </a:lnTo>
                <a:lnTo>
                  <a:pt x="139669" y="104645"/>
                </a:lnTo>
                <a:close/>
                <a:moveTo>
                  <a:pt x="151311" y="104645"/>
                </a:moveTo>
                <a:lnTo>
                  <a:pt x="156630" y="113824"/>
                </a:lnTo>
                <a:lnTo>
                  <a:pt x="151311" y="110785"/>
                </a:lnTo>
                <a:lnTo>
                  <a:pt x="151311" y="104645"/>
                </a:lnTo>
                <a:close/>
                <a:moveTo>
                  <a:pt x="162922" y="104645"/>
                </a:moveTo>
                <a:lnTo>
                  <a:pt x="168241" y="113824"/>
                </a:lnTo>
                <a:lnTo>
                  <a:pt x="162922" y="110785"/>
                </a:lnTo>
                <a:lnTo>
                  <a:pt x="162922" y="104645"/>
                </a:lnTo>
                <a:close/>
                <a:moveTo>
                  <a:pt x="174503" y="104645"/>
                </a:moveTo>
                <a:lnTo>
                  <a:pt x="179822" y="113824"/>
                </a:lnTo>
                <a:lnTo>
                  <a:pt x="174503" y="110785"/>
                </a:lnTo>
                <a:lnTo>
                  <a:pt x="174503" y="104645"/>
                </a:lnTo>
                <a:close/>
                <a:moveTo>
                  <a:pt x="186144" y="104645"/>
                </a:moveTo>
                <a:lnTo>
                  <a:pt x="191463" y="113824"/>
                </a:lnTo>
                <a:lnTo>
                  <a:pt x="186144" y="110785"/>
                </a:lnTo>
                <a:lnTo>
                  <a:pt x="186144" y="104645"/>
                </a:lnTo>
                <a:close/>
                <a:moveTo>
                  <a:pt x="197755" y="104645"/>
                </a:moveTo>
                <a:lnTo>
                  <a:pt x="203075" y="113824"/>
                </a:lnTo>
                <a:lnTo>
                  <a:pt x="197755" y="110785"/>
                </a:lnTo>
                <a:lnTo>
                  <a:pt x="197755" y="104645"/>
                </a:lnTo>
                <a:close/>
                <a:moveTo>
                  <a:pt x="209397" y="104645"/>
                </a:moveTo>
                <a:lnTo>
                  <a:pt x="214716" y="113824"/>
                </a:lnTo>
                <a:lnTo>
                  <a:pt x="209397" y="110785"/>
                </a:lnTo>
                <a:lnTo>
                  <a:pt x="209397" y="104645"/>
                </a:lnTo>
                <a:close/>
                <a:moveTo>
                  <a:pt x="221008" y="104645"/>
                </a:moveTo>
                <a:lnTo>
                  <a:pt x="226327" y="113824"/>
                </a:lnTo>
                <a:lnTo>
                  <a:pt x="221008" y="110785"/>
                </a:lnTo>
                <a:lnTo>
                  <a:pt x="221008" y="104645"/>
                </a:lnTo>
                <a:close/>
                <a:moveTo>
                  <a:pt x="232650" y="104645"/>
                </a:moveTo>
                <a:lnTo>
                  <a:pt x="237969" y="113824"/>
                </a:lnTo>
                <a:lnTo>
                  <a:pt x="232650" y="110785"/>
                </a:lnTo>
                <a:lnTo>
                  <a:pt x="232650" y="104645"/>
                </a:lnTo>
                <a:close/>
                <a:moveTo>
                  <a:pt x="244230" y="104645"/>
                </a:moveTo>
                <a:lnTo>
                  <a:pt x="249550" y="113824"/>
                </a:lnTo>
                <a:lnTo>
                  <a:pt x="244230" y="110785"/>
                </a:lnTo>
                <a:lnTo>
                  <a:pt x="244230" y="104645"/>
                </a:lnTo>
                <a:close/>
                <a:moveTo>
                  <a:pt x="255872" y="104645"/>
                </a:moveTo>
                <a:lnTo>
                  <a:pt x="261191" y="113824"/>
                </a:lnTo>
                <a:lnTo>
                  <a:pt x="255872" y="110785"/>
                </a:lnTo>
                <a:lnTo>
                  <a:pt x="255872" y="104645"/>
                </a:lnTo>
                <a:close/>
                <a:moveTo>
                  <a:pt x="267483" y="104645"/>
                </a:moveTo>
                <a:lnTo>
                  <a:pt x="272802" y="113824"/>
                </a:lnTo>
                <a:lnTo>
                  <a:pt x="267483" y="110785"/>
                </a:lnTo>
                <a:lnTo>
                  <a:pt x="267483" y="104645"/>
                </a:lnTo>
                <a:close/>
                <a:moveTo>
                  <a:pt x="93194" y="104645"/>
                </a:moveTo>
                <a:lnTo>
                  <a:pt x="98513" y="113855"/>
                </a:lnTo>
                <a:lnTo>
                  <a:pt x="98513" y="113855"/>
                </a:lnTo>
                <a:lnTo>
                  <a:pt x="93194" y="110785"/>
                </a:lnTo>
                <a:lnTo>
                  <a:pt x="93194" y="104645"/>
                </a:lnTo>
                <a:close/>
                <a:moveTo>
                  <a:pt x="11582" y="104645"/>
                </a:moveTo>
                <a:lnTo>
                  <a:pt x="11582" y="110785"/>
                </a:lnTo>
                <a:lnTo>
                  <a:pt x="6262" y="113855"/>
                </a:lnTo>
                <a:lnTo>
                  <a:pt x="11582" y="104645"/>
                </a:lnTo>
                <a:close/>
                <a:moveTo>
                  <a:pt x="23223" y="104645"/>
                </a:moveTo>
                <a:lnTo>
                  <a:pt x="23223" y="110785"/>
                </a:lnTo>
                <a:lnTo>
                  <a:pt x="17904" y="113855"/>
                </a:lnTo>
                <a:lnTo>
                  <a:pt x="23223" y="104645"/>
                </a:lnTo>
                <a:close/>
                <a:moveTo>
                  <a:pt x="23497" y="104645"/>
                </a:moveTo>
                <a:lnTo>
                  <a:pt x="28816" y="113855"/>
                </a:lnTo>
                <a:lnTo>
                  <a:pt x="23497" y="110785"/>
                </a:lnTo>
                <a:lnTo>
                  <a:pt x="23497" y="104645"/>
                </a:lnTo>
                <a:close/>
                <a:moveTo>
                  <a:pt x="34834" y="104645"/>
                </a:moveTo>
                <a:lnTo>
                  <a:pt x="34834" y="110785"/>
                </a:lnTo>
                <a:lnTo>
                  <a:pt x="29515" y="113855"/>
                </a:lnTo>
                <a:lnTo>
                  <a:pt x="34834" y="104645"/>
                </a:lnTo>
                <a:close/>
                <a:moveTo>
                  <a:pt x="35078" y="104645"/>
                </a:moveTo>
                <a:lnTo>
                  <a:pt x="40397" y="113855"/>
                </a:lnTo>
                <a:lnTo>
                  <a:pt x="35078" y="110785"/>
                </a:lnTo>
                <a:lnTo>
                  <a:pt x="35078" y="104645"/>
                </a:lnTo>
                <a:close/>
                <a:moveTo>
                  <a:pt x="46446" y="104645"/>
                </a:moveTo>
                <a:lnTo>
                  <a:pt x="46446" y="110785"/>
                </a:lnTo>
                <a:lnTo>
                  <a:pt x="41126" y="113855"/>
                </a:lnTo>
                <a:lnTo>
                  <a:pt x="46446" y="104645"/>
                </a:lnTo>
                <a:close/>
                <a:moveTo>
                  <a:pt x="46689" y="104645"/>
                </a:moveTo>
                <a:lnTo>
                  <a:pt x="52008" y="113855"/>
                </a:lnTo>
                <a:lnTo>
                  <a:pt x="46689" y="110785"/>
                </a:lnTo>
                <a:lnTo>
                  <a:pt x="46689" y="104645"/>
                </a:lnTo>
                <a:close/>
                <a:moveTo>
                  <a:pt x="58057" y="104645"/>
                </a:moveTo>
                <a:lnTo>
                  <a:pt x="58057" y="110785"/>
                </a:lnTo>
                <a:lnTo>
                  <a:pt x="52737" y="113855"/>
                </a:lnTo>
                <a:lnTo>
                  <a:pt x="58057" y="104645"/>
                </a:lnTo>
                <a:close/>
                <a:moveTo>
                  <a:pt x="58330" y="104645"/>
                </a:moveTo>
                <a:lnTo>
                  <a:pt x="63650" y="113855"/>
                </a:lnTo>
                <a:lnTo>
                  <a:pt x="58330" y="110785"/>
                </a:lnTo>
                <a:lnTo>
                  <a:pt x="58330" y="104645"/>
                </a:lnTo>
                <a:close/>
                <a:moveTo>
                  <a:pt x="69698" y="104645"/>
                </a:moveTo>
                <a:lnTo>
                  <a:pt x="69698" y="110785"/>
                </a:lnTo>
                <a:lnTo>
                  <a:pt x="64379" y="113855"/>
                </a:lnTo>
                <a:lnTo>
                  <a:pt x="69698" y="104645"/>
                </a:lnTo>
                <a:close/>
                <a:moveTo>
                  <a:pt x="69941" y="104645"/>
                </a:moveTo>
                <a:lnTo>
                  <a:pt x="75261" y="113855"/>
                </a:lnTo>
                <a:lnTo>
                  <a:pt x="69941" y="110785"/>
                </a:lnTo>
                <a:lnTo>
                  <a:pt x="69941" y="104645"/>
                </a:lnTo>
                <a:close/>
                <a:moveTo>
                  <a:pt x="81309" y="104645"/>
                </a:moveTo>
                <a:lnTo>
                  <a:pt x="81309" y="110785"/>
                </a:lnTo>
                <a:lnTo>
                  <a:pt x="75990" y="113855"/>
                </a:lnTo>
                <a:lnTo>
                  <a:pt x="81309" y="104645"/>
                </a:lnTo>
                <a:close/>
                <a:moveTo>
                  <a:pt x="81583" y="104645"/>
                </a:moveTo>
                <a:lnTo>
                  <a:pt x="86902" y="113855"/>
                </a:lnTo>
                <a:lnTo>
                  <a:pt x="81583" y="110785"/>
                </a:lnTo>
                <a:lnTo>
                  <a:pt x="81583" y="104645"/>
                </a:lnTo>
                <a:close/>
                <a:moveTo>
                  <a:pt x="92951" y="104645"/>
                </a:moveTo>
                <a:lnTo>
                  <a:pt x="92951" y="110785"/>
                </a:lnTo>
                <a:lnTo>
                  <a:pt x="87632" y="113855"/>
                </a:lnTo>
                <a:lnTo>
                  <a:pt x="92951" y="104645"/>
                </a:lnTo>
                <a:close/>
                <a:moveTo>
                  <a:pt x="104562" y="104645"/>
                </a:moveTo>
                <a:lnTo>
                  <a:pt x="104562" y="110785"/>
                </a:lnTo>
                <a:lnTo>
                  <a:pt x="99243" y="113855"/>
                </a:lnTo>
                <a:lnTo>
                  <a:pt x="104562" y="104645"/>
                </a:lnTo>
                <a:close/>
                <a:moveTo>
                  <a:pt x="104775" y="104645"/>
                </a:moveTo>
                <a:lnTo>
                  <a:pt x="110094" y="113855"/>
                </a:lnTo>
                <a:lnTo>
                  <a:pt x="104775" y="110785"/>
                </a:lnTo>
                <a:lnTo>
                  <a:pt x="104775" y="104645"/>
                </a:lnTo>
                <a:close/>
                <a:moveTo>
                  <a:pt x="116143" y="104675"/>
                </a:moveTo>
                <a:lnTo>
                  <a:pt x="116143" y="110785"/>
                </a:lnTo>
                <a:lnTo>
                  <a:pt x="110824" y="113855"/>
                </a:lnTo>
                <a:lnTo>
                  <a:pt x="116143" y="104675"/>
                </a:lnTo>
                <a:close/>
                <a:moveTo>
                  <a:pt x="127784" y="104675"/>
                </a:moveTo>
                <a:lnTo>
                  <a:pt x="127784" y="110785"/>
                </a:lnTo>
                <a:lnTo>
                  <a:pt x="122465" y="113855"/>
                </a:lnTo>
                <a:lnTo>
                  <a:pt x="127784" y="104675"/>
                </a:lnTo>
                <a:close/>
                <a:moveTo>
                  <a:pt x="139396" y="104675"/>
                </a:moveTo>
                <a:lnTo>
                  <a:pt x="139396" y="110785"/>
                </a:lnTo>
                <a:lnTo>
                  <a:pt x="134076" y="113855"/>
                </a:lnTo>
                <a:lnTo>
                  <a:pt x="139396" y="104675"/>
                </a:lnTo>
                <a:close/>
                <a:moveTo>
                  <a:pt x="151037" y="104675"/>
                </a:moveTo>
                <a:lnTo>
                  <a:pt x="151037" y="110785"/>
                </a:lnTo>
                <a:lnTo>
                  <a:pt x="145718" y="113855"/>
                </a:lnTo>
                <a:lnTo>
                  <a:pt x="151037" y="104675"/>
                </a:lnTo>
                <a:close/>
                <a:moveTo>
                  <a:pt x="162648" y="104675"/>
                </a:moveTo>
                <a:lnTo>
                  <a:pt x="162648" y="110785"/>
                </a:lnTo>
                <a:lnTo>
                  <a:pt x="157329" y="113855"/>
                </a:lnTo>
                <a:lnTo>
                  <a:pt x="162648" y="104675"/>
                </a:lnTo>
                <a:close/>
                <a:moveTo>
                  <a:pt x="174290" y="104675"/>
                </a:moveTo>
                <a:lnTo>
                  <a:pt x="174290" y="110785"/>
                </a:lnTo>
                <a:lnTo>
                  <a:pt x="168971" y="113855"/>
                </a:lnTo>
                <a:lnTo>
                  <a:pt x="174290" y="104675"/>
                </a:lnTo>
                <a:close/>
                <a:moveTo>
                  <a:pt x="185871" y="104675"/>
                </a:moveTo>
                <a:lnTo>
                  <a:pt x="185871" y="110785"/>
                </a:lnTo>
                <a:lnTo>
                  <a:pt x="180551" y="113855"/>
                </a:lnTo>
                <a:lnTo>
                  <a:pt x="185871" y="104675"/>
                </a:lnTo>
                <a:close/>
                <a:moveTo>
                  <a:pt x="197512" y="104675"/>
                </a:moveTo>
                <a:lnTo>
                  <a:pt x="197512" y="110785"/>
                </a:lnTo>
                <a:lnTo>
                  <a:pt x="192193" y="113855"/>
                </a:lnTo>
                <a:lnTo>
                  <a:pt x="197512" y="104675"/>
                </a:lnTo>
                <a:close/>
                <a:moveTo>
                  <a:pt x="209123" y="104675"/>
                </a:moveTo>
                <a:lnTo>
                  <a:pt x="209123" y="110785"/>
                </a:lnTo>
                <a:lnTo>
                  <a:pt x="203804" y="113855"/>
                </a:lnTo>
                <a:lnTo>
                  <a:pt x="209123" y="104675"/>
                </a:lnTo>
                <a:close/>
                <a:moveTo>
                  <a:pt x="220765" y="104675"/>
                </a:moveTo>
                <a:lnTo>
                  <a:pt x="220765" y="110785"/>
                </a:lnTo>
                <a:lnTo>
                  <a:pt x="215446" y="113855"/>
                </a:lnTo>
                <a:lnTo>
                  <a:pt x="220765" y="104675"/>
                </a:lnTo>
                <a:close/>
                <a:moveTo>
                  <a:pt x="232376" y="104675"/>
                </a:moveTo>
                <a:lnTo>
                  <a:pt x="232376" y="110785"/>
                </a:lnTo>
                <a:lnTo>
                  <a:pt x="227057" y="113855"/>
                </a:lnTo>
                <a:lnTo>
                  <a:pt x="232376" y="104675"/>
                </a:lnTo>
                <a:close/>
                <a:moveTo>
                  <a:pt x="243957" y="104675"/>
                </a:moveTo>
                <a:lnTo>
                  <a:pt x="243957" y="110785"/>
                </a:lnTo>
                <a:lnTo>
                  <a:pt x="238638" y="113855"/>
                </a:lnTo>
                <a:lnTo>
                  <a:pt x="243957" y="104675"/>
                </a:lnTo>
                <a:close/>
                <a:moveTo>
                  <a:pt x="255598" y="104675"/>
                </a:moveTo>
                <a:lnTo>
                  <a:pt x="255598" y="110785"/>
                </a:lnTo>
                <a:lnTo>
                  <a:pt x="250279" y="113855"/>
                </a:lnTo>
                <a:lnTo>
                  <a:pt x="255598" y="104675"/>
                </a:lnTo>
                <a:close/>
                <a:moveTo>
                  <a:pt x="267210" y="104675"/>
                </a:moveTo>
                <a:lnTo>
                  <a:pt x="267210" y="110785"/>
                </a:lnTo>
                <a:lnTo>
                  <a:pt x="261890" y="113855"/>
                </a:lnTo>
                <a:lnTo>
                  <a:pt x="267210" y="104675"/>
                </a:lnTo>
                <a:close/>
                <a:moveTo>
                  <a:pt x="278851" y="104675"/>
                </a:moveTo>
                <a:lnTo>
                  <a:pt x="278851" y="110785"/>
                </a:lnTo>
                <a:lnTo>
                  <a:pt x="273532" y="113855"/>
                </a:lnTo>
                <a:lnTo>
                  <a:pt x="278851" y="104675"/>
                </a:lnTo>
                <a:close/>
                <a:moveTo>
                  <a:pt x="11703" y="111028"/>
                </a:moveTo>
                <a:lnTo>
                  <a:pt x="16901" y="114007"/>
                </a:lnTo>
                <a:lnTo>
                  <a:pt x="17023" y="114098"/>
                </a:lnTo>
                <a:lnTo>
                  <a:pt x="6384" y="114098"/>
                </a:lnTo>
                <a:lnTo>
                  <a:pt x="6506" y="114007"/>
                </a:lnTo>
                <a:lnTo>
                  <a:pt x="11703" y="111028"/>
                </a:lnTo>
                <a:close/>
                <a:moveTo>
                  <a:pt x="23345" y="111028"/>
                </a:moveTo>
                <a:lnTo>
                  <a:pt x="28542" y="114007"/>
                </a:lnTo>
                <a:lnTo>
                  <a:pt x="28664" y="114098"/>
                </a:lnTo>
                <a:lnTo>
                  <a:pt x="18026" y="114098"/>
                </a:lnTo>
                <a:lnTo>
                  <a:pt x="18117" y="114007"/>
                </a:lnTo>
                <a:lnTo>
                  <a:pt x="23345" y="111028"/>
                </a:lnTo>
                <a:close/>
                <a:moveTo>
                  <a:pt x="34956" y="111028"/>
                </a:moveTo>
                <a:lnTo>
                  <a:pt x="40154" y="114007"/>
                </a:lnTo>
                <a:lnTo>
                  <a:pt x="40275" y="114098"/>
                </a:lnTo>
                <a:lnTo>
                  <a:pt x="29637" y="114098"/>
                </a:lnTo>
                <a:lnTo>
                  <a:pt x="29758" y="114007"/>
                </a:lnTo>
                <a:lnTo>
                  <a:pt x="34956" y="111028"/>
                </a:lnTo>
                <a:close/>
                <a:moveTo>
                  <a:pt x="46598" y="111028"/>
                </a:moveTo>
                <a:lnTo>
                  <a:pt x="51795" y="114007"/>
                </a:lnTo>
                <a:lnTo>
                  <a:pt x="51917" y="114098"/>
                </a:lnTo>
                <a:lnTo>
                  <a:pt x="41278" y="114098"/>
                </a:lnTo>
                <a:lnTo>
                  <a:pt x="41369" y="114007"/>
                </a:lnTo>
                <a:lnTo>
                  <a:pt x="46598" y="111028"/>
                </a:lnTo>
                <a:close/>
                <a:moveTo>
                  <a:pt x="58178" y="111028"/>
                </a:moveTo>
                <a:lnTo>
                  <a:pt x="63376" y="114007"/>
                </a:lnTo>
                <a:lnTo>
                  <a:pt x="63498" y="114098"/>
                </a:lnTo>
                <a:lnTo>
                  <a:pt x="52859" y="114098"/>
                </a:lnTo>
                <a:lnTo>
                  <a:pt x="52981" y="114007"/>
                </a:lnTo>
                <a:lnTo>
                  <a:pt x="58178" y="111028"/>
                </a:lnTo>
                <a:close/>
                <a:moveTo>
                  <a:pt x="69820" y="111028"/>
                </a:moveTo>
                <a:lnTo>
                  <a:pt x="75048" y="114007"/>
                </a:lnTo>
                <a:lnTo>
                  <a:pt x="75139" y="114098"/>
                </a:lnTo>
                <a:lnTo>
                  <a:pt x="64501" y="114098"/>
                </a:lnTo>
                <a:lnTo>
                  <a:pt x="64622" y="114007"/>
                </a:lnTo>
                <a:lnTo>
                  <a:pt x="69820" y="111028"/>
                </a:lnTo>
                <a:close/>
                <a:moveTo>
                  <a:pt x="81431" y="111028"/>
                </a:moveTo>
                <a:lnTo>
                  <a:pt x="86629" y="114007"/>
                </a:lnTo>
                <a:lnTo>
                  <a:pt x="86750" y="114098"/>
                </a:lnTo>
                <a:lnTo>
                  <a:pt x="76112" y="114098"/>
                </a:lnTo>
                <a:lnTo>
                  <a:pt x="76233" y="114007"/>
                </a:lnTo>
                <a:lnTo>
                  <a:pt x="81431" y="111028"/>
                </a:lnTo>
                <a:close/>
                <a:moveTo>
                  <a:pt x="93042" y="111028"/>
                </a:moveTo>
                <a:lnTo>
                  <a:pt x="98270" y="114007"/>
                </a:lnTo>
                <a:lnTo>
                  <a:pt x="98361" y="114098"/>
                </a:lnTo>
                <a:lnTo>
                  <a:pt x="87723" y="114098"/>
                </a:lnTo>
                <a:lnTo>
                  <a:pt x="87844" y="114007"/>
                </a:lnTo>
                <a:lnTo>
                  <a:pt x="93042" y="111028"/>
                </a:lnTo>
                <a:close/>
                <a:moveTo>
                  <a:pt x="104684" y="111028"/>
                </a:moveTo>
                <a:lnTo>
                  <a:pt x="109881" y="114007"/>
                </a:lnTo>
                <a:lnTo>
                  <a:pt x="110003" y="114098"/>
                </a:lnTo>
                <a:lnTo>
                  <a:pt x="99364" y="114098"/>
                </a:lnTo>
                <a:lnTo>
                  <a:pt x="99456" y="114007"/>
                </a:lnTo>
                <a:lnTo>
                  <a:pt x="104684" y="111028"/>
                </a:lnTo>
                <a:close/>
                <a:moveTo>
                  <a:pt x="116295" y="111028"/>
                </a:moveTo>
                <a:lnTo>
                  <a:pt x="121493" y="114007"/>
                </a:lnTo>
                <a:lnTo>
                  <a:pt x="121614" y="114098"/>
                </a:lnTo>
                <a:lnTo>
                  <a:pt x="110976" y="114098"/>
                </a:lnTo>
                <a:lnTo>
                  <a:pt x="111097" y="114007"/>
                </a:lnTo>
                <a:lnTo>
                  <a:pt x="116295" y="111028"/>
                </a:lnTo>
                <a:close/>
                <a:moveTo>
                  <a:pt x="127936" y="111028"/>
                </a:moveTo>
                <a:lnTo>
                  <a:pt x="133134" y="114007"/>
                </a:lnTo>
                <a:lnTo>
                  <a:pt x="133256" y="114098"/>
                </a:lnTo>
                <a:lnTo>
                  <a:pt x="122617" y="114098"/>
                </a:lnTo>
                <a:lnTo>
                  <a:pt x="122739" y="114007"/>
                </a:lnTo>
                <a:lnTo>
                  <a:pt x="127936" y="111028"/>
                </a:lnTo>
                <a:close/>
                <a:moveTo>
                  <a:pt x="139548" y="111028"/>
                </a:moveTo>
                <a:lnTo>
                  <a:pt x="144776" y="114007"/>
                </a:lnTo>
                <a:lnTo>
                  <a:pt x="144867" y="114098"/>
                </a:lnTo>
                <a:lnTo>
                  <a:pt x="134228" y="114098"/>
                </a:lnTo>
                <a:lnTo>
                  <a:pt x="134350" y="114007"/>
                </a:lnTo>
                <a:lnTo>
                  <a:pt x="139548" y="111028"/>
                </a:lnTo>
                <a:close/>
                <a:moveTo>
                  <a:pt x="151159" y="111028"/>
                </a:moveTo>
                <a:lnTo>
                  <a:pt x="156356" y="114007"/>
                </a:lnTo>
                <a:lnTo>
                  <a:pt x="156478" y="114098"/>
                </a:lnTo>
                <a:lnTo>
                  <a:pt x="145840" y="114098"/>
                </a:lnTo>
                <a:lnTo>
                  <a:pt x="145931" y="114007"/>
                </a:lnTo>
                <a:lnTo>
                  <a:pt x="151159" y="111028"/>
                </a:lnTo>
                <a:close/>
                <a:moveTo>
                  <a:pt x="162770" y="111028"/>
                </a:moveTo>
                <a:lnTo>
                  <a:pt x="167968" y="114007"/>
                </a:lnTo>
                <a:lnTo>
                  <a:pt x="168089" y="114098"/>
                </a:lnTo>
                <a:lnTo>
                  <a:pt x="157451" y="114098"/>
                </a:lnTo>
                <a:lnTo>
                  <a:pt x="157572" y="114007"/>
                </a:lnTo>
                <a:lnTo>
                  <a:pt x="162770" y="111028"/>
                </a:lnTo>
                <a:close/>
                <a:moveTo>
                  <a:pt x="174411" y="111028"/>
                </a:moveTo>
                <a:lnTo>
                  <a:pt x="179609" y="114007"/>
                </a:lnTo>
                <a:lnTo>
                  <a:pt x="179731" y="114098"/>
                </a:lnTo>
                <a:lnTo>
                  <a:pt x="169092" y="114098"/>
                </a:lnTo>
                <a:lnTo>
                  <a:pt x="169183" y="114007"/>
                </a:lnTo>
                <a:lnTo>
                  <a:pt x="174411" y="111028"/>
                </a:lnTo>
                <a:close/>
                <a:moveTo>
                  <a:pt x="186023" y="111028"/>
                </a:moveTo>
                <a:lnTo>
                  <a:pt x="191220" y="114007"/>
                </a:lnTo>
                <a:lnTo>
                  <a:pt x="191342" y="114098"/>
                </a:lnTo>
                <a:lnTo>
                  <a:pt x="180703" y="114098"/>
                </a:lnTo>
                <a:lnTo>
                  <a:pt x="180825" y="114007"/>
                </a:lnTo>
                <a:lnTo>
                  <a:pt x="186023" y="111028"/>
                </a:lnTo>
                <a:close/>
                <a:moveTo>
                  <a:pt x="197634" y="111028"/>
                </a:moveTo>
                <a:lnTo>
                  <a:pt x="202862" y="114007"/>
                </a:lnTo>
                <a:lnTo>
                  <a:pt x="202953" y="114098"/>
                </a:lnTo>
                <a:lnTo>
                  <a:pt x="192315" y="114098"/>
                </a:lnTo>
                <a:lnTo>
                  <a:pt x="192436" y="114007"/>
                </a:lnTo>
                <a:lnTo>
                  <a:pt x="197634" y="111028"/>
                </a:lnTo>
                <a:close/>
                <a:moveTo>
                  <a:pt x="209245" y="111028"/>
                </a:moveTo>
                <a:lnTo>
                  <a:pt x="214443" y="114007"/>
                </a:lnTo>
                <a:lnTo>
                  <a:pt x="214564" y="114098"/>
                </a:lnTo>
                <a:lnTo>
                  <a:pt x="203926" y="114098"/>
                </a:lnTo>
                <a:lnTo>
                  <a:pt x="204017" y="114007"/>
                </a:lnTo>
                <a:lnTo>
                  <a:pt x="209245" y="111028"/>
                </a:lnTo>
                <a:close/>
                <a:moveTo>
                  <a:pt x="220856" y="111028"/>
                </a:moveTo>
                <a:lnTo>
                  <a:pt x="226084" y="114007"/>
                </a:lnTo>
                <a:lnTo>
                  <a:pt x="226175" y="114098"/>
                </a:lnTo>
                <a:lnTo>
                  <a:pt x="215537" y="114098"/>
                </a:lnTo>
                <a:lnTo>
                  <a:pt x="215658" y="114007"/>
                </a:lnTo>
                <a:lnTo>
                  <a:pt x="220856" y="111028"/>
                </a:lnTo>
                <a:close/>
                <a:moveTo>
                  <a:pt x="232498" y="111028"/>
                </a:moveTo>
                <a:lnTo>
                  <a:pt x="237695" y="114007"/>
                </a:lnTo>
                <a:lnTo>
                  <a:pt x="237817" y="114098"/>
                </a:lnTo>
                <a:lnTo>
                  <a:pt x="227178" y="114098"/>
                </a:lnTo>
                <a:lnTo>
                  <a:pt x="227270" y="114007"/>
                </a:lnTo>
                <a:lnTo>
                  <a:pt x="232498" y="111028"/>
                </a:lnTo>
                <a:close/>
                <a:moveTo>
                  <a:pt x="244109" y="111028"/>
                </a:moveTo>
                <a:lnTo>
                  <a:pt x="249337" y="114007"/>
                </a:lnTo>
                <a:lnTo>
                  <a:pt x="249428" y="114098"/>
                </a:lnTo>
                <a:lnTo>
                  <a:pt x="238790" y="114098"/>
                </a:lnTo>
                <a:lnTo>
                  <a:pt x="238911" y="114007"/>
                </a:lnTo>
                <a:lnTo>
                  <a:pt x="244109" y="111028"/>
                </a:lnTo>
                <a:close/>
                <a:moveTo>
                  <a:pt x="255750" y="111028"/>
                </a:moveTo>
                <a:lnTo>
                  <a:pt x="260948" y="114007"/>
                </a:lnTo>
                <a:lnTo>
                  <a:pt x="261070" y="114098"/>
                </a:lnTo>
                <a:lnTo>
                  <a:pt x="250431" y="114098"/>
                </a:lnTo>
                <a:lnTo>
                  <a:pt x="250553" y="114007"/>
                </a:lnTo>
                <a:lnTo>
                  <a:pt x="255750" y="111028"/>
                </a:lnTo>
                <a:close/>
                <a:moveTo>
                  <a:pt x="267362" y="111028"/>
                </a:moveTo>
                <a:lnTo>
                  <a:pt x="272590" y="114007"/>
                </a:lnTo>
                <a:lnTo>
                  <a:pt x="272681" y="114098"/>
                </a:lnTo>
                <a:lnTo>
                  <a:pt x="262042" y="114098"/>
                </a:lnTo>
                <a:lnTo>
                  <a:pt x="262164" y="114007"/>
                </a:lnTo>
                <a:lnTo>
                  <a:pt x="267362" y="111028"/>
                </a:lnTo>
                <a:close/>
                <a:moveTo>
                  <a:pt x="279003" y="111028"/>
                </a:moveTo>
                <a:lnTo>
                  <a:pt x="284322" y="114098"/>
                </a:lnTo>
                <a:lnTo>
                  <a:pt x="273684" y="114098"/>
                </a:lnTo>
                <a:lnTo>
                  <a:pt x="273805" y="114007"/>
                </a:lnTo>
                <a:lnTo>
                  <a:pt x="279003" y="111028"/>
                </a:lnTo>
                <a:close/>
                <a:moveTo>
                  <a:pt x="17023" y="114311"/>
                </a:moveTo>
                <a:lnTo>
                  <a:pt x="11703" y="117411"/>
                </a:lnTo>
                <a:lnTo>
                  <a:pt x="6384" y="114311"/>
                </a:lnTo>
                <a:close/>
                <a:moveTo>
                  <a:pt x="28664" y="114311"/>
                </a:moveTo>
                <a:lnTo>
                  <a:pt x="23345" y="117411"/>
                </a:lnTo>
                <a:lnTo>
                  <a:pt x="18026" y="114311"/>
                </a:lnTo>
                <a:close/>
                <a:moveTo>
                  <a:pt x="40275" y="114311"/>
                </a:moveTo>
                <a:lnTo>
                  <a:pt x="34956" y="117411"/>
                </a:lnTo>
                <a:lnTo>
                  <a:pt x="29637" y="114311"/>
                </a:lnTo>
                <a:close/>
                <a:moveTo>
                  <a:pt x="51886" y="114311"/>
                </a:moveTo>
                <a:lnTo>
                  <a:pt x="46567" y="117411"/>
                </a:lnTo>
                <a:lnTo>
                  <a:pt x="41248" y="114311"/>
                </a:lnTo>
                <a:close/>
                <a:moveTo>
                  <a:pt x="63528" y="114311"/>
                </a:moveTo>
                <a:lnTo>
                  <a:pt x="58209" y="117411"/>
                </a:lnTo>
                <a:lnTo>
                  <a:pt x="52889" y="114311"/>
                </a:lnTo>
                <a:close/>
                <a:moveTo>
                  <a:pt x="75109" y="114311"/>
                </a:moveTo>
                <a:lnTo>
                  <a:pt x="69789" y="117411"/>
                </a:lnTo>
                <a:lnTo>
                  <a:pt x="64470" y="114311"/>
                </a:lnTo>
                <a:close/>
                <a:moveTo>
                  <a:pt x="86750" y="114311"/>
                </a:moveTo>
                <a:lnTo>
                  <a:pt x="81431" y="117411"/>
                </a:lnTo>
                <a:lnTo>
                  <a:pt x="76112" y="114311"/>
                </a:lnTo>
                <a:close/>
                <a:moveTo>
                  <a:pt x="98361" y="114311"/>
                </a:moveTo>
                <a:lnTo>
                  <a:pt x="93042" y="117411"/>
                </a:lnTo>
                <a:lnTo>
                  <a:pt x="87723" y="114311"/>
                </a:lnTo>
                <a:close/>
                <a:moveTo>
                  <a:pt x="110003" y="114311"/>
                </a:moveTo>
                <a:lnTo>
                  <a:pt x="104684" y="117411"/>
                </a:lnTo>
                <a:lnTo>
                  <a:pt x="99364" y="114311"/>
                </a:lnTo>
                <a:close/>
                <a:moveTo>
                  <a:pt x="121614" y="114311"/>
                </a:moveTo>
                <a:lnTo>
                  <a:pt x="116295" y="117411"/>
                </a:lnTo>
                <a:lnTo>
                  <a:pt x="110976" y="114311"/>
                </a:lnTo>
                <a:close/>
                <a:moveTo>
                  <a:pt x="133256" y="114311"/>
                </a:moveTo>
                <a:lnTo>
                  <a:pt x="127936" y="117411"/>
                </a:lnTo>
                <a:lnTo>
                  <a:pt x="122617" y="114311"/>
                </a:lnTo>
                <a:close/>
                <a:moveTo>
                  <a:pt x="144867" y="114311"/>
                </a:moveTo>
                <a:lnTo>
                  <a:pt x="139548" y="117411"/>
                </a:lnTo>
                <a:lnTo>
                  <a:pt x="134228" y="114311"/>
                </a:lnTo>
                <a:close/>
                <a:moveTo>
                  <a:pt x="156478" y="114311"/>
                </a:moveTo>
                <a:lnTo>
                  <a:pt x="151159" y="117411"/>
                </a:lnTo>
                <a:lnTo>
                  <a:pt x="145840" y="114311"/>
                </a:lnTo>
                <a:close/>
                <a:moveTo>
                  <a:pt x="168089" y="114311"/>
                </a:moveTo>
                <a:lnTo>
                  <a:pt x="162770" y="117411"/>
                </a:lnTo>
                <a:lnTo>
                  <a:pt x="157451" y="114311"/>
                </a:lnTo>
                <a:close/>
                <a:moveTo>
                  <a:pt x="179731" y="114311"/>
                </a:moveTo>
                <a:lnTo>
                  <a:pt x="174411" y="117411"/>
                </a:lnTo>
                <a:lnTo>
                  <a:pt x="169092" y="114311"/>
                </a:lnTo>
                <a:close/>
                <a:moveTo>
                  <a:pt x="191342" y="114311"/>
                </a:moveTo>
                <a:lnTo>
                  <a:pt x="186023" y="117411"/>
                </a:lnTo>
                <a:lnTo>
                  <a:pt x="180703" y="114311"/>
                </a:lnTo>
                <a:close/>
                <a:moveTo>
                  <a:pt x="202953" y="114311"/>
                </a:moveTo>
                <a:lnTo>
                  <a:pt x="197634" y="117411"/>
                </a:lnTo>
                <a:lnTo>
                  <a:pt x="192315" y="114311"/>
                </a:lnTo>
                <a:close/>
                <a:moveTo>
                  <a:pt x="214564" y="114311"/>
                </a:moveTo>
                <a:lnTo>
                  <a:pt x="209245" y="117411"/>
                </a:lnTo>
                <a:lnTo>
                  <a:pt x="203926" y="114311"/>
                </a:lnTo>
                <a:close/>
                <a:moveTo>
                  <a:pt x="226175" y="114311"/>
                </a:moveTo>
                <a:lnTo>
                  <a:pt x="220856" y="117411"/>
                </a:lnTo>
                <a:lnTo>
                  <a:pt x="215537" y="114311"/>
                </a:lnTo>
                <a:close/>
                <a:moveTo>
                  <a:pt x="237817" y="114311"/>
                </a:moveTo>
                <a:lnTo>
                  <a:pt x="232498" y="117411"/>
                </a:lnTo>
                <a:lnTo>
                  <a:pt x="227178" y="114311"/>
                </a:lnTo>
                <a:close/>
                <a:moveTo>
                  <a:pt x="249428" y="114311"/>
                </a:moveTo>
                <a:lnTo>
                  <a:pt x="244109" y="117411"/>
                </a:lnTo>
                <a:lnTo>
                  <a:pt x="238790" y="114311"/>
                </a:lnTo>
                <a:close/>
                <a:moveTo>
                  <a:pt x="261070" y="114311"/>
                </a:moveTo>
                <a:lnTo>
                  <a:pt x="255750" y="117411"/>
                </a:lnTo>
                <a:lnTo>
                  <a:pt x="250431" y="114311"/>
                </a:lnTo>
                <a:close/>
                <a:moveTo>
                  <a:pt x="272681" y="114311"/>
                </a:moveTo>
                <a:lnTo>
                  <a:pt x="267362" y="117411"/>
                </a:lnTo>
                <a:lnTo>
                  <a:pt x="262042" y="114311"/>
                </a:lnTo>
                <a:close/>
                <a:moveTo>
                  <a:pt x="284292" y="114311"/>
                </a:moveTo>
                <a:lnTo>
                  <a:pt x="278973" y="117411"/>
                </a:lnTo>
                <a:lnTo>
                  <a:pt x="273653" y="114311"/>
                </a:lnTo>
                <a:close/>
                <a:moveTo>
                  <a:pt x="17174" y="114554"/>
                </a:moveTo>
                <a:lnTo>
                  <a:pt x="11855" y="123733"/>
                </a:lnTo>
                <a:lnTo>
                  <a:pt x="11855" y="117624"/>
                </a:lnTo>
                <a:lnTo>
                  <a:pt x="17174" y="114554"/>
                </a:lnTo>
                <a:close/>
                <a:moveTo>
                  <a:pt x="28816" y="114554"/>
                </a:moveTo>
                <a:lnTo>
                  <a:pt x="23497" y="123733"/>
                </a:lnTo>
                <a:lnTo>
                  <a:pt x="23497" y="117624"/>
                </a:lnTo>
                <a:lnTo>
                  <a:pt x="28816" y="114554"/>
                </a:lnTo>
                <a:close/>
                <a:moveTo>
                  <a:pt x="40427" y="114554"/>
                </a:moveTo>
                <a:lnTo>
                  <a:pt x="35108" y="123733"/>
                </a:lnTo>
                <a:lnTo>
                  <a:pt x="35108" y="117624"/>
                </a:lnTo>
                <a:lnTo>
                  <a:pt x="40427" y="114554"/>
                </a:lnTo>
                <a:close/>
                <a:moveTo>
                  <a:pt x="52008" y="114554"/>
                </a:moveTo>
                <a:lnTo>
                  <a:pt x="46689" y="123733"/>
                </a:lnTo>
                <a:lnTo>
                  <a:pt x="46689" y="117624"/>
                </a:lnTo>
                <a:lnTo>
                  <a:pt x="52008" y="114554"/>
                </a:lnTo>
                <a:close/>
                <a:moveTo>
                  <a:pt x="63650" y="114554"/>
                </a:moveTo>
                <a:lnTo>
                  <a:pt x="58330" y="123733"/>
                </a:lnTo>
                <a:lnTo>
                  <a:pt x="58330" y="117624"/>
                </a:lnTo>
                <a:lnTo>
                  <a:pt x="63650" y="114554"/>
                </a:lnTo>
                <a:close/>
                <a:moveTo>
                  <a:pt x="75261" y="114554"/>
                </a:moveTo>
                <a:lnTo>
                  <a:pt x="69941" y="123733"/>
                </a:lnTo>
                <a:lnTo>
                  <a:pt x="69941" y="117624"/>
                </a:lnTo>
                <a:lnTo>
                  <a:pt x="75261" y="114554"/>
                </a:lnTo>
                <a:close/>
                <a:moveTo>
                  <a:pt x="86902" y="114554"/>
                </a:moveTo>
                <a:lnTo>
                  <a:pt x="81583" y="123733"/>
                </a:lnTo>
                <a:lnTo>
                  <a:pt x="81583" y="117624"/>
                </a:lnTo>
                <a:lnTo>
                  <a:pt x="86902" y="114554"/>
                </a:lnTo>
                <a:close/>
                <a:moveTo>
                  <a:pt x="98513" y="114554"/>
                </a:moveTo>
                <a:lnTo>
                  <a:pt x="93194" y="123733"/>
                </a:lnTo>
                <a:lnTo>
                  <a:pt x="93194" y="117624"/>
                </a:lnTo>
                <a:lnTo>
                  <a:pt x="98513" y="114554"/>
                </a:lnTo>
                <a:close/>
                <a:moveTo>
                  <a:pt x="110155" y="114554"/>
                </a:moveTo>
                <a:lnTo>
                  <a:pt x="104836" y="123733"/>
                </a:lnTo>
                <a:lnTo>
                  <a:pt x="104836" y="117624"/>
                </a:lnTo>
                <a:lnTo>
                  <a:pt x="110155" y="114554"/>
                </a:lnTo>
                <a:close/>
                <a:moveTo>
                  <a:pt x="121736" y="114554"/>
                </a:moveTo>
                <a:lnTo>
                  <a:pt x="116416" y="123733"/>
                </a:lnTo>
                <a:lnTo>
                  <a:pt x="116416" y="117624"/>
                </a:lnTo>
                <a:lnTo>
                  <a:pt x="121736" y="114554"/>
                </a:lnTo>
                <a:close/>
                <a:moveTo>
                  <a:pt x="168241" y="114554"/>
                </a:moveTo>
                <a:lnTo>
                  <a:pt x="162922" y="123733"/>
                </a:lnTo>
                <a:lnTo>
                  <a:pt x="162922" y="117624"/>
                </a:lnTo>
                <a:lnTo>
                  <a:pt x="168241" y="114554"/>
                </a:lnTo>
                <a:close/>
                <a:moveTo>
                  <a:pt x="179822" y="114554"/>
                </a:moveTo>
                <a:lnTo>
                  <a:pt x="174503" y="123733"/>
                </a:lnTo>
                <a:lnTo>
                  <a:pt x="174503" y="117624"/>
                </a:lnTo>
                <a:lnTo>
                  <a:pt x="179822" y="114554"/>
                </a:lnTo>
                <a:close/>
                <a:moveTo>
                  <a:pt x="191463" y="114554"/>
                </a:moveTo>
                <a:lnTo>
                  <a:pt x="186144" y="123733"/>
                </a:lnTo>
                <a:lnTo>
                  <a:pt x="186144" y="117624"/>
                </a:lnTo>
                <a:lnTo>
                  <a:pt x="191463" y="114554"/>
                </a:lnTo>
                <a:close/>
                <a:moveTo>
                  <a:pt x="203075" y="114554"/>
                </a:moveTo>
                <a:lnTo>
                  <a:pt x="197755" y="123733"/>
                </a:lnTo>
                <a:lnTo>
                  <a:pt x="197755" y="117624"/>
                </a:lnTo>
                <a:lnTo>
                  <a:pt x="203075" y="114554"/>
                </a:lnTo>
                <a:close/>
                <a:moveTo>
                  <a:pt x="214716" y="114554"/>
                </a:moveTo>
                <a:lnTo>
                  <a:pt x="209397" y="123733"/>
                </a:lnTo>
                <a:lnTo>
                  <a:pt x="209397" y="117624"/>
                </a:lnTo>
                <a:lnTo>
                  <a:pt x="214716" y="114554"/>
                </a:lnTo>
                <a:close/>
                <a:moveTo>
                  <a:pt x="226327" y="114554"/>
                </a:moveTo>
                <a:lnTo>
                  <a:pt x="221008" y="123733"/>
                </a:lnTo>
                <a:lnTo>
                  <a:pt x="221008" y="117624"/>
                </a:lnTo>
                <a:lnTo>
                  <a:pt x="226327" y="114554"/>
                </a:lnTo>
                <a:close/>
                <a:moveTo>
                  <a:pt x="237969" y="114554"/>
                </a:moveTo>
                <a:lnTo>
                  <a:pt x="232650" y="123733"/>
                </a:lnTo>
                <a:lnTo>
                  <a:pt x="232650" y="117624"/>
                </a:lnTo>
                <a:lnTo>
                  <a:pt x="237969" y="114554"/>
                </a:lnTo>
                <a:close/>
                <a:moveTo>
                  <a:pt x="249550" y="114554"/>
                </a:moveTo>
                <a:lnTo>
                  <a:pt x="244230" y="123733"/>
                </a:lnTo>
                <a:lnTo>
                  <a:pt x="244230" y="117624"/>
                </a:lnTo>
                <a:lnTo>
                  <a:pt x="249550" y="114554"/>
                </a:lnTo>
                <a:close/>
                <a:moveTo>
                  <a:pt x="261191" y="114554"/>
                </a:moveTo>
                <a:lnTo>
                  <a:pt x="255872" y="123733"/>
                </a:lnTo>
                <a:lnTo>
                  <a:pt x="255872" y="117624"/>
                </a:lnTo>
                <a:lnTo>
                  <a:pt x="261191" y="114554"/>
                </a:lnTo>
                <a:close/>
                <a:moveTo>
                  <a:pt x="272802" y="114554"/>
                </a:moveTo>
                <a:lnTo>
                  <a:pt x="267483" y="123733"/>
                </a:lnTo>
                <a:lnTo>
                  <a:pt x="267483" y="117624"/>
                </a:lnTo>
                <a:lnTo>
                  <a:pt x="272802" y="114554"/>
                </a:lnTo>
                <a:close/>
                <a:moveTo>
                  <a:pt x="284444" y="114554"/>
                </a:moveTo>
                <a:lnTo>
                  <a:pt x="279125" y="123733"/>
                </a:lnTo>
                <a:lnTo>
                  <a:pt x="279125" y="117624"/>
                </a:lnTo>
                <a:lnTo>
                  <a:pt x="284444" y="114554"/>
                </a:lnTo>
                <a:close/>
                <a:moveTo>
                  <a:pt x="6262" y="114584"/>
                </a:moveTo>
                <a:lnTo>
                  <a:pt x="11582" y="117624"/>
                </a:lnTo>
                <a:lnTo>
                  <a:pt x="11582" y="123764"/>
                </a:lnTo>
                <a:lnTo>
                  <a:pt x="6262" y="114584"/>
                </a:lnTo>
                <a:close/>
                <a:moveTo>
                  <a:pt x="17904" y="114584"/>
                </a:moveTo>
                <a:lnTo>
                  <a:pt x="23223" y="117624"/>
                </a:lnTo>
                <a:lnTo>
                  <a:pt x="23223" y="123764"/>
                </a:lnTo>
                <a:lnTo>
                  <a:pt x="17904" y="114584"/>
                </a:lnTo>
                <a:close/>
                <a:moveTo>
                  <a:pt x="29515" y="114584"/>
                </a:moveTo>
                <a:lnTo>
                  <a:pt x="34834" y="117624"/>
                </a:lnTo>
                <a:lnTo>
                  <a:pt x="34834" y="123764"/>
                </a:lnTo>
                <a:lnTo>
                  <a:pt x="29515" y="114584"/>
                </a:lnTo>
                <a:close/>
                <a:moveTo>
                  <a:pt x="41126" y="114584"/>
                </a:moveTo>
                <a:lnTo>
                  <a:pt x="46446" y="117624"/>
                </a:lnTo>
                <a:lnTo>
                  <a:pt x="46446" y="123764"/>
                </a:lnTo>
                <a:lnTo>
                  <a:pt x="41126" y="114584"/>
                </a:lnTo>
                <a:close/>
                <a:moveTo>
                  <a:pt x="52737" y="114584"/>
                </a:moveTo>
                <a:lnTo>
                  <a:pt x="58057" y="117624"/>
                </a:lnTo>
                <a:lnTo>
                  <a:pt x="58057" y="123764"/>
                </a:lnTo>
                <a:lnTo>
                  <a:pt x="52737" y="114584"/>
                </a:lnTo>
                <a:close/>
                <a:moveTo>
                  <a:pt x="64379" y="114584"/>
                </a:moveTo>
                <a:lnTo>
                  <a:pt x="69698" y="117624"/>
                </a:lnTo>
                <a:lnTo>
                  <a:pt x="69698" y="123764"/>
                </a:lnTo>
                <a:lnTo>
                  <a:pt x="64379" y="114584"/>
                </a:lnTo>
                <a:close/>
                <a:moveTo>
                  <a:pt x="75990" y="114584"/>
                </a:moveTo>
                <a:lnTo>
                  <a:pt x="81309" y="117624"/>
                </a:lnTo>
                <a:lnTo>
                  <a:pt x="81309" y="123764"/>
                </a:lnTo>
                <a:lnTo>
                  <a:pt x="75990" y="114584"/>
                </a:lnTo>
                <a:close/>
                <a:moveTo>
                  <a:pt x="87632" y="114584"/>
                </a:moveTo>
                <a:lnTo>
                  <a:pt x="92951" y="117624"/>
                </a:lnTo>
                <a:lnTo>
                  <a:pt x="92951" y="123764"/>
                </a:lnTo>
                <a:lnTo>
                  <a:pt x="87632" y="114584"/>
                </a:lnTo>
                <a:close/>
                <a:moveTo>
                  <a:pt x="99243" y="114584"/>
                </a:moveTo>
                <a:lnTo>
                  <a:pt x="104562" y="117624"/>
                </a:lnTo>
                <a:lnTo>
                  <a:pt x="104562" y="123764"/>
                </a:lnTo>
                <a:lnTo>
                  <a:pt x="99243" y="114584"/>
                </a:lnTo>
                <a:close/>
                <a:moveTo>
                  <a:pt x="110824" y="114584"/>
                </a:moveTo>
                <a:lnTo>
                  <a:pt x="116143" y="117624"/>
                </a:lnTo>
                <a:lnTo>
                  <a:pt x="116143" y="123764"/>
                </a:lnTo>
                <a:lnTo>
                  <a:pt x="110824" y="114584"/>
                </a:lnTo>
                <a:close/>
                <a:moveTo>
                  <a:pt x="157329" y="114554"/>
                </a:moveTo>
                <a:lnTo>
                  <a:pt x="162648" y="117624"/>
                </a:lnTo>
                <a:lnTo>
                  <a:pt x="162648" y="123764"/>
                </a:lnTo>
                <a:lnTo>
                  <a:pt x="157329" y="114554"/>
                </a:lnTo>
                <a:close/>
                <a:moveTo>
                  <a:pt x="168971" y="114554"/>
                </a:moveTo>
                <a:lnTo>
                  <a:pt x="174290" y="117624"/>
                </a:lnTo>
                <a:lnTo>
                  <a:pt x="174290" y="123764"/>
                </a:lnTo>
                <a:lnTo>
                  <a:pt x="168971" y="114554"/>
                </a:lnTo>
                <a:close/>
                <a:moveTo>
                  <a:pt x="180551" y="114554"/>
                </a:moveTo>
                <a:lnTo>
                  <a:pt x="185871" y="117624"/>
                </a:lnTo>
                <a:lnTo>
                  <a:pt x="185871" y="123764"/>
                </a:lnTo>
                <a:lnTo>
                  <a:pt x="180551" y="114554"/>
                </a:lnTo>
                <a:close/>
                <a:moveTo>
                  <a:pt x="192193" y="114554"/>
                </a:moveTo>
                <a:lnTo>
                  <a:pt x="197512" y="117624"/>
                </a:lnTo>
                <a:lnTo>
                  <a:pt x="197512" y="123764"/>
                </a:lnTo>
                <a:lnTo>
                  <a:pt x="192193" y="114554"/>
                </a:lnTo>
                <a:close/>
                <a:moveTo>
                  <a:pt x="203804" y="114554"/>
                </a:moveTo>
                <a:lnTo>
                  <a:pt x="209123" y="117624"/>
                </a:lnTo>
                <a:lnTo>
                  <a:pt x="209123" y="123764"/>
                </a:lnTo>
                <a:lnTo>
                  <a:pt x="203804" y="114554"/>
                </a:lnTo>
                <a:close/>
                <a:moveTo>
                  <a:pt x="215446" y="114554"/>
                </a:moveTo>
                <a:lnTo>
                  <a:pt x="220765" y="117624"/>
                </a:lnTo>
                <a:lnTo>
                  <a:pt x="220765" y="123764"/>
                </a:lnTo>
                <a:lnTo>
                  <a:pt x="215446" y="114554"/>
                </a:lnTo>
                <a:close/>
                <a:moveTo>
                  <a:pt x="227057" y="114554"/>
                </a:moveTo>
                <a:lnTo>
                  <a:pt x="232376" y="117624"/>
                </a:lnTo>
                <a:lnTo>
                  <a:pt x="232376" y="123764"/>
                </a:lnTo>
                <a:lnTo>
                  <a:pt x="227057" y="114554"/>
                </a:lnTo>
                <a:close/>
                <a:moveTo>
                  <a:pt x="238668" y="114554"/>
                </a:moveTo>
                <a:lnTo>
                  <a:pt x="243987" y="117624"/>
                </a:lnTo>
                <a:lnTo>
                  <a:pt x="243987" y="123764"/>
                </a:lnTo>
                <a:lnTo>
                  <a:pt x="238668" y="114554"/>
                </a:lnTo>
                <a:close/>
                <a:moveTo>
                  <a:pt x="250279" y="114554"/>
                </a:moveTo>
                <a:lnTo>
                  <a:pt x="255598" y="117624"/>
                </a:lnTo>
                <a:lnTo>
                  <a:pt x="255598" y="123764"/>
                </a:lnTo>
                <a:lnTo>
                  <a:pt x="250279" y="114554"/>
                </a:lnTo>
                <a:close/>
                <a:moveTo>
                  <a:pt x="261890" y="114554"/>
                </a:moveTo>
                <a:lnTo>
                  <a:pt x="267210" y="117624"/>
                </a:lnTo>
                <a:lnTo>
                  <a:pt x="267210" y="123764"/>
                </a:lnTo>
                <a:lnTo>
                  <a:pt x="261890" y="114554"/>
                </a:lnTo>
                <a:close/>
                <a:moveTo>
                  <a:pt x="273532" y="114554"/>
                </a:moveTo>
                <a:lnTo>
                  <a:pt x="278851" y="117624"/>
                </a:lnTo>
                <a:lnTo>
                  <a:pt x="278851" y="123764"/>
                </a:lnTo>
                <a:lnTo>
                  <a:pt x="273532" y="114554"/>
                </a:lnTo>
                <a:close/>
                <a:moveTo>
                  <a:pt x="122465" y="114584"/>
                </a:moveTo>
                <a:lnTo>
                  <a:pt x="127784" y="117654"/>
                </a:lnTo>
                <a:lnTo>
                  <a:pt x="127784" y="123794"/>
                </a:lnTo>
                <a:lnTo>
                  <a:pt x="122465" y="114584"/>
                </a:lnTo>
                <a:close/>
                <a:moveTo>
                  <a:pt x="133377" y="114554"/>
                </a:moveTo>
                <a:lnTo>
                  <a:pt x="128058" y="123794"/>
                </a:lnTo>
                <a:lnTo>
                  <a:pt x="128058" y="117624"/>
                </a:lnTo>
                <a:lnTo>
                  <a:pt x="133377" y="114554"/>
                </a:lnTo>
                <a:close/>
                <a:moveTo>
                  <a:pt x="134076" y="114584"/>
                </a:moveTo>
                <a:lnTo>
                  <a:pt x="139396" y="117654"/>
                </a:lnTo>
                <a:lnTo>
                  <a:pt x="139396" y="123794"/>
                </a:lnTo>
                <a:lnTo>
                  <a:pt x="134076" y="114584"/>
                </a:lnTo>
                <a:close/>
                <a:moveTo>
                  <a:pt x="144988" y="114554"/>
                </a:moveTo>
                <a:lnTo>
                  <a:pt x="139669" y="123794"/>
                </a:lnTo>
                <a:lnTo>
                  <a:pt x="139669" y="117624"/>
                </a:lnTo>
                <a:lnTo>
                  <a:pt x="144988" y="114554"/>
                </a:lnTo>
                <a:close/>
                <a:moveTo>
                  <a:pt x="145718" y="114584"/>
                </a:moveTo>
                <a:lnTo>
                  <a:pt x="151037" y="117654"/>
                </a:lnTo>
                <a:lnTo>
                  <a:pt x="151037" y="123794"/>
                </a:lnTo>
                <a:lnTo>
                  <a:pt x="145718" y="114584"/>
                </a:lnTo>
                <a:close/>
                <a:moveTo>
                  <a:pt x="156630" y="114554"/>
                </a:moveTo>
                <a:lnTo>
                  <a:pt x="151311" y="123794"/>
                </a:lnTo>
                <a:lnTo>
                  <a:pt x="151311" y="117624"/>
                </a:lnTo>
                <a:lnTo>
                  <a:pt x="156630" y="114554"/>
                </a:lnTo>
                <a:close/>
                <a:moveTo>
                  <a:pt x="17661" y="114706"/>
                </a:moveTo>
                <a:lnTo>
                  <a:pt x="22980" y="123885"/>
                </a:lnTo>
                <a:lnTo>
                  <a:pt x="22980" y="123885"/>
                </a:lnTo>
                <a:lnTo>
                  <a:pt x="20518" y="122457"/>
                </a:lnTo>
                <a:lnTo>
                  <a:pt x="17661" y="120846"/>
                </a:lnTo>
                <a:lnTo>
                  <a:pt x="17661" y="114706"/>
                </a:lnTo>
                <a:close/>
                <a:moveTo>
                  <a:pt x="29302" y="114706"/>
                </a:moveTo>
                <a:lnTo>
                  <a:pt x="34622" y="123885"/>
                </a:lnTo>
                <a:lnTo>
                  <a:pt x="34622" y="123885"/>
                </a:lnTo>
                <a:lnTo>
                  <a:pt x="32160" y="122457"/>
                </a:lnTo>
                <a:lnTo>
                  <a:pt x="29302" y="120846"/>
                </a:lnTo>
                <a:lnTo>
                  <a:pt x="29302" y="114706"/>
                </a:lnTo>
                <a:close/>
                <a:moveTo>
                  <a:pt x="40883" y="114706"/>
                </a:moveTo>
                <a:lnTo>
                  <a:pt x="46202" y="123885"/>
                </a:lnTo>
                <a:lnTo>
                  <a:pt x="46202" y="123885"/>
                </a:lnTo>
                <a:lnTo>
                  <a:pt x="43740" y="122457"/>
                </a:lnTo>
                <a:lnTo>
                  <a:pt x="40883" y="120846"/>
                </a:lnTo>
                <a:lnTo>
                  <a:pt x="40883" y="114706"/>
                </a:lnTo>
                <a:close/>
                <a:moveTo>
                  <a:pt x="52525" y="114706"/>
                </a:moveTo>
                <a:lnTo>
                  <a:pt x="57844" y="123885"/>
                </a:lnTo>
                <a:lnTo>
                  <a:pt x="57844" y="123885"/>
                </a:lnTo>
                <a:lnTo>
                  <a:pt x="55351" y="122457"/>
                </a:lnTo>
                <a:lnTo>
                  <a:pt x="52525" y="120846"/>
                </a:lnTo>
                <a:lnTo>
                  <a:pt x="52525" y="114706"/>
                </a:lnTo>
                <a:close/>
                <a:moveTo>
                  <a:pt x="64136" y="114706"/>
                </a:moveTo>
                <a:lnTo>
                  <a:pt x="69455" y="123885"/>
                </a:lnTo>
                <a:lnTo>
                  <a:pt x="69455" y="123885"/>
                </a:lnTo>
                <a:lnTo>
                  <a:pt x="66993" y="122457"/>
                </a:lnTo>
                <a:lnTo>
                  <a:pt x="64136" y="120846"/>
                </a:lnTo>
                <a:lnTo>
                  <a:pt x="64136" y="114706"/>
                </a:lnTo>
                <a:close/>
                <a:moveTo>
                  <a:pt x="87389" y="114706"/>
                </a:moveTo>
                <a:lnTo>
                  <a:pt x="92708" y="123885"/>
                </a:lnTo>
                <a:lnTo>
                  <a:pt x="92708" y="123885"/>
                </a:lnTo>
                <a:lnTo>
                  <a:pt x="90215" y="122487"/>
                </a:lnTo>
                <a:lnTo>
                  <a:pt x="87389" y="120846"/>
                </a:lnTo>
                <a:lnTo>
                  <a:pt x="87389" y="114706"/>
                </a:lnTo>
                <a:close/>
                <a:moveTo>
                  <a:pt x="110611" y="114706"/>
                </a:moveTo>
                <a:lnTo>
                  <a:pt x="115930" y="123885"/>
                </a:lnTo>
                <a:lnTo>
                  <a:pt x="115930" y="123885"/>
                </a:lnTo>
                <a:lnTo>
                  <a:pt x="113468" y="122457"/>
                </a:lnTo>
                <a:lnTo>
                  <a:pt x="110611" y="120846"/>
                </a:lnTo>
                <a:lnTo>
                  <a:pt x="110611" y="114706"/>
                </a:lnTo>
                <a:close/>
                <a:moveTo>
                  <a:pt x="133864" y="114706"/>
                </a:moveTo>
                <a:lnTo>
                  <a:pt x="139183" y="123885"/>
                </a:lnTo>
                <a:lnTo>
                  <a:pt x="139183" y="123885"/>
                </a:lnTo>
                <a:lnTo>
                  <a:pt x="136721" y="122487"/>
                </a:lnTo>
                <a:lnTo>
                  <a:pt x="133864" y="120846"/>
                </a:lnTo>
                <a:lnTo>
                  <a:pt x="133864" y="114706"/>
                </a:lnTo>
                <a:close/>
                <a:moveTo>
                  <a:pt x="215202" y="114706"/>
                </a:moveTo>
                <a:lnTo>
                  <a:pt x="220522" y="123885"/>
                </a:lnTo>
                <a:lnTo>
                  <a:pt x="220522" y="123885"/>
                </a:lnTo>
                <a:lnTo>
                  <a:pt x="218060" y="122487"/>
                </a:lnTo>
                <a:lnTo>
                  <a:pt x="215202" y="120846"/>
                </a:lnTo>
                <a:lnTo>
                  <a:pt x="215202" y="114706"/>
                </a:lnTo>
                <a:close/>
                <a:moveTo>
                  <a:pt x="284657" y="114706"/>
                </a:moveTo>
                <a:lnTo>
                  <a:pt x="284657" y="120846"/>
                </a:lnTo>
                <a:lnTo>
                  <a:pt x="279337" y="123885"/>
                </a:lnTo>
                <a:lnTo>
                  <a:pt x="284657" y="114706"/>
                </a:lnTo>
                <a:close/>
                <a:moveTo>
                  <a:pt x="6050" y="114706"/>
                </a:moveTo>
                <a:lnTo>
                  <a:pt x="11369" y="123885"/>
                </a:lnTo>
                <a:lnTo>
                  <a:pt x="8907" y="122487"/>
                </a:lnTo>
                <a:lnTo>
                  <a:pt x="6050" y="120846"/>
                </a:lnTo>
                <a:lnTo>
                  <a:pt x="6050" y="114706"/>
                </a:lnTo>
                <a:close/>
                <a:moveTo>
                  <a:pt x="75777" y="114706"/>
                </a:moveTo>
                <a:lnTo>
                  <a:pt x="81097" y="123885"/>
                </a:lnTo>
                <a:lnTo>
                  <a:pt x="78604" y="122457"/>
                </a:lnTo>
                <a:lnTo>
                  <a:pt x="75777" y="120846"/>
                </a:lnTo>
                <a:lnTo>
                  <a:pt x="75777" y="114706"/>
                </a:lnTo>
                <a:close/>
                <a:moveTo>
                  <a:pt x="99030" y="114706"/>
                </a:moveTo>
                <a:lnTo>
                  <a:pt x="104349" y="123885"/>
                </a:lnTo>
                <a:lnTo>
                  <a:pt x="101857" y="122457"/>
                </a:lnTo>
                <a:lnTo>
                  <a:pt x="99030" y="120846"/>
                </a:lnTo>
                <a:lnTo>
                  <a:pt x="99030" y="114706"/>
                </a:lnTo>
                <a:close/>
                <a:moveTo>
                  <a:pt x="122222" y="114706"/>
                </a:moveTo>
                <a:lnTo>
                  <a:pt x="127541" y="123885"/>
                </a:lnTo>
                <a:lnTo>
                  <a:pt x="125079" y="122457"/>
                </a:lnTo>
                <a:lnTo>
                  <a:pt x="122222" y="120846"/>
                </a:lnTo>
                <a:lnTo>
                  <a:pt x="122222" y="114706"/>
                </a:lnTo>
                <a:close/>
                <a:moveTo>
                  <a:pt x="145475" y="114706"/>
                </a:moveTo>
                <a:lnTo>
                  <a:pt x="150794" y="123885"/>
                </a:lnTo>
                <a:lnTo>
                  <a:pt x="148332" y="122487"/>
                </a:lnTo>
                <a:lnTo>
                  <a:pt x="145475" y="120846"/>
                </a:lnTo>
                <a:lnTo>
                  <a:pt x="145475" y="114706"/>
                </a:lnTo>
                <a:close/>
                <a:moveTo>
                  <a:pt x="157086" y="114706"/>
                </a:moveTo>
                <a:lnTo>
                  <a:pt x="162405" y="123885"/>
                </a:lnTo>
                <a:lnTo>
                  <a:pt x="159913" y="122487"/>
                </a:lnTo>
                <a:lnTo>
                  <a:pt x="157086" y="120846"/>
                </a:lnTo>
                <a:lnTo>
                  <a:pt x="157086" y="114706"/>
                </a:lnTo>
                <a:close/>
                <a:moveTo>
                  <a:pt x="168697" y="114706"/>
                </a:moveTo>
                <a:lnTo>
                  <a:pt x="174016" y="123885"/>
                </a:lnTo>
                <a:lnTo>
                  <a:pt x="171554" y="122487"/>
                </a:lnTo>
                <a:lnTo>
                  <a:pt x="168697" y="120846"/>
                </a:lnTo>
                <a:lnTo>
                  <a:pt x="168697" y="114706"/>
                </a:lnTo>
                <a:close/>
                <a:moveTo>
                  <a:pt x="180339" y="114706"/>
                </a:moveTo>
                <a:lnTo>
                  <a:pt x="185658" y="123885"/>
                </a:lnTo>
                <a:lnTo>
                  <a:pt x="183165" y="122487"/>
                </a:lnTo>
                <a:lnTo>
                  <a:pt x="180339" y="120846"/>
                </a:lnTo>
                <a:lnTo>
                  <a:pt x="180339" y="114706"/>
                </a:lnTo>
                <a:close/>
                <a:moveTo>
                  <a:pt x="191950" y="114706"/>
                </a:moveTo>
                <a:lnTo>
                  <a:pt x="197269" y="123885"/>
                </a:lnTo>
                <a:lnTo>
                  <a:pt x="194807" y="122487"/>
                </a:lnTo>
                <a:lnTo>
                  <a:pt x="191950" y="120846"/>
                </a:lnTo>
                <a:lnTo>
                  <a:pt x="191950" y="114706"/>
                </a:lnTo>
                <a:close/>
                <a:moveTo>
                  <a:pt x="203591" y="114706"/>
                </a:moveTo>
                <a:lnTo>
                  <a:pt x="208911" y="123885"/>
                </a:lnTo>
                <a:lnTo>
                  <a:pt x="206418" y="122487"/>
                </a:lnTo>
                <a:lnTo>
                  <a:pt x="203591" y="120846"/>
                </a:lnTo>
                <a:lnTo>
                  <a:pt x="203591" y="114706"/>
                </a:lnTo>
                <a:close/>
                <a:moveTo>
                  <a:pt x="226783" y="114706"/>
                </a:moveTo>
                <a:lnTo>
                  <a:pt x="232103" y="123885"/>
                </a:lnTo>
                <a:lnTo>
                  <a:pt x="229640" y="122487"/>
                </a:lnTo>
                <a:lnTo>
                  <a:pt x="226783" y="120846"/>
                </a:lnTo>
                <a:lnTo>
                  <a:pt x="226783" y="114706"/>
                </a:lnTo>
                <a:close/>
                <a:moveTo>
                  <a:pt x="238425" y="114706"/>
                </a:moveTo>
                <a:lnTo>
                  <a:pt x="243744" y="123885"/>
                </a:lnTo>
                <a:lnTo>
                  <a:pt x="241282" y="122487"/>
                </a:lnTo>
                <a:lnTo>
                  <a:pt x="238425" y="120846"/>
                </a:lnTo>
                <a:lnTo>
                  <a:pt x="238425" y="114706"/>
                </a:lnTo>
                <a:close/>
                <a:moveTo>
                  <a:pt x="250036" y="114706"/>
                </a:moveTo>
                <a:lnTo>
                  <a:pt x="255355" y="123885"/>
                </a:lnTo>
                <a:lnTo>
                  <a:pt x="252893" y="122487"/>
                </a:lnTo>
                <a:lnTo>
                  <a:pt x="250036" y="120846"/>
                </a:lnTo>
                <a:lnTo>
                  <a:pt x="250036" y="114706"/>
                </a:lnTo>
                <a:close/>
                <a:moveTo>
                  <a:pt x="261678" y="114706"/>
                </a:moveTo>
                <a:lnTo>
                  <a:pt x="266997" y="123885"/>
                </a:lnTo>
                <a:lnTo>
                  <a:pt x="264535" y="122487"/>
                </a:lnTo>
                <a:lnTo>
                  <a:pt x="261678" y="120846"/>
                </a:lnTo>
                <a:lnTo>
                  <a:pt x="261678" y="114706"/>
                </a:lnTo>
                <a:close/>
                <a:moveTo>
                  <a:pt x="273046" y="114706"/>
                </a:moveTo>
                <a:lnTo>
                  <a:pt x="273046" y="120846"/>
                </a:lnTo>
                <a:lnTo>
                  <a:pt x="270188" y="122487"/>
                </a:lnTo>
                <a:lnTo>
                  <a:pt x="267726" y="123885"/>
                </a:lnTo>
                <a:lnTo>
                  <a:pt x="273046" y="114706"/>
                </a:lnTo>
                <a:close/>
                <a:moveTo>
                  <a:pt x="273289" y="114706"/>
                </a:moveTo>
                <a:lnTo>
                  <a:pt x="278608" y="123885"/>
                </a:lnTo>
                <a:lnTo>
                  <a:pt x="276146" y="122487"/>
                </a:lnTo>
                <a:lnTo>
                  <a:pt x="273289" y="120846"/>
                </a:lnTo>
                <a:lnTo>
                  <a:pt x="273289" y="114706"/>
                </a:lnTo>
                <a:close/>
                <a:moveTo>
                  <a:pt x="40610" y="114706"/>
                </a:moveTo>
                <a:lnTo>
                  <a:pt x="40610" y="120846"/>
                </a:lnTo>
                <a:lnTo>
                  <a:pt x="37783" y="122487"/>
                </a:lnTo>
                <a:lnTo>
                  <a:pt x="35290" y="123946"/>
                </a:lnTo>
                <a:lnTo>
                  <a:pt x="35290" y="123946"/>
                </a:lnTo>
                <a:lnTo>
                  <a:pt x="40610" y="114706"/>
                </a:lnTo>
                <a:close/>
                <a:moveTo>
                  <a:pt x="87115" y="114706"/>
                </a:moveTo>
                <a:lnTo>
                  <a:pt x="87115" y="120846"/>
                </a:lnTo>
                <a:lnTo>
                  <a:pt x="84288" y="122487"/>
                </a:lnTo>
                <a:lnTo>
                  <a:pt x="81796" y="123946"/>
                </a:lnTo>
                <a:lnTo>
                  <a:pt x="81796" y="123946"/>
                </a:lnTo>
                <a:lnTo>
                  <a:pt x="87115" y="114706"/>
                </a:lnTo>
                <a:close/>
                <a:moveTo>
                  <a:pt x="17418" y="114706"/>
                </a:moveTo>
                <a:lnTo>
                  <a:pt x="17418" y="120846"/>
                </a:lnTo>
                <a:lnTo>
                  <a:pt x="14560" y="122487"/>
                </a:lnTo>
                <a:lnTo>
                  <a:pt x="12098" y="123946"/>
                </a:lnTo>
                <a:lnTo>
                  <a:pt x="12098" y="123946"/>
                </a:lnTo>
                <a:lnTo>
                  <a:pt x="17418" y="114706"/>
                </a:lnTo>
                <a:close/>
                <a:moveTo>
                  <a:pt x="52251" y="114706"/>
                </a:moveTo>
                <a:lnTo>
                  <a:pt x="52251" y="120846"/>
                </a:lnTo>
                <a:lnTo>
                  <a:pt x="49394" y="122487"/>
                </a:lnTo>
                <a:lnTo>
                  <a:pt x="46932" y="123946"/>
                </a:lnTo>
                <a:lnTo>
                  <a:pt x="46932" y="123946"/>
                </a:lnTo>
                <a:lnTo>
                  <a:pt x="52251" y="114706"/>
                </a:lnTo>
                <a:close/>
                <a:moveTo>
                  <a:pt x="29029" y="114706"/>
                </a:moveTo>
                <a:lnTo>
                  <a:pt x="29029" y="120846"/>
                </a:lnTo>
                <a:lnTo>
                  <a:pt x="26172" y="122487"/>
                </a:lnTo>
                <a:lnTo>
                  <a:pt x="23710" y="123946"/>
                </a:lnTo>
                <a:lnTo>
                  <a:pt x="29029" y="114706"/>
                </a:lnTo>
                <a:close/>
                <a:moveTo>
                  <a:pt x="63862" y="114706"/>
                </a:moveTo>
                <a:lnTo>
                  <a:pt x="63862" y="120846"/>
                </a:lnTo>
                <a:lnTo>
                  <a:pt x="61005" y="122487"/>
                </a:lnTo>
                <a:lnTo>
                  <a:pt x="58543" y="123946"/>
                </a:lnTo>
                <a:lnTo>
                  <a:pt x="63862" y="114706"/>
                </a:lnTo>
                <a:close/>
                <a:moveTo>
                  <a:pt x="75504" y="114706"/>
                </a:moveTo>
                <a:lnTo>
                  <a:pt x="75504" y="120846"/>
                </a:lnTo>
                <a:lnTo>
                  <a:pt x="72647" y="122487"/>
                </a:lnTo>
                <a:lnTo>
                  <a:pt x="70185" y="123946"/>
                </a:lnTo>
                <a:lnTo>
                  <a:pt x="75504" y="114706"/>
                </a:lnTo>
                <a:close/>
                <a:moveTo>
                  <a:pt x="98757" y="114706"/>
                </a:moveTo>
                <a:lnTo>
                  <a:pt x="98757" y="120846"/>
                </a:lnTo>
                <a:lnTo>
                  <a:pt x="95899" y="122487"/>
                </a:lnTo>
                <a:lnTo>
                  <a:pt x="93437" y="123946"/>
                </a:lnTo>
                <a:lnTo>
                  <a:pt x="98757" y="114706"/>
                </a:lnTo>
                <a:close/>
                <a:moveTo>
                  <a:pt x="110337" y="114706"/>
                </a:moveTo>
                <a:lnTo>
                  <a:pt x="110337" y="120846"/>
                </a:lnTo>
                <a:lnTo>
                  <a:pt x="107480" y="122487"/>
                </a:lnTo>
                <a:lnTo>
                  <a:pt x="105018" y="123946"/>
                </a:lnTo>
                <a:lnTo>
                  <a:pt x="110337" y="114706"/>
                </a:lnTo>
                <a:close/>
                <a:moveTo>
                  <a:pt x="121979" y="114706"/>
                </a:moveTo>
                <a:lnTo>
                  <a:pt x="121979" y="120846"/>
                </a:lnTo>
                <a:lnTo>
                  <a:pt x="119122" y="122487"/>
                </a:lnTo>
                <a:lnTo>
                  <a:pt x="116660" y="123946"/>
                </a:lnTo>
                <a:lnTo>
                  <a:pt x="121979" y="114706"/>
                </a:lnTo>
                <a:close/>
                <a:moveTo>
                  <a:pt x="133590" y="114736"/>
                </a:moveTo>
                <a:lnTo>
                  <a:pt x="133590" y="120846"/>
                </a:lnTo>
                <a:lnTo>
                  <a:pt x="130733" y="122487"/>
                </a:lnTo>
                <a:lnTo>
                  <a:pt x="128271" y="123946"/>
                </a:lnTo>
                <a:lnTo>
                  <a:pt x="133590" y="114736"/>
                </a:lnTo>
                <a:close/>
                <a:moveTo>
                  <a:pt x="145232" y="114736"/>
                </a:moveTo>
                <a:lnTo>
                  <a:pt x="145232" y="120846"/>
                </a:lnTo>
                <a:lnTo>
                  <a:pt x="142374" y="122487"/>
                </a:lnTo>
                <a:lnTo>
                  <a:pt x="139912" y="123946"/>
                </a:lnTo>
                <a:lnTo>
                  <a:pt x="145232" y="114736"/>
                </a:lnTo>
                <a:close/>
                <a:moveTo>
                  <a:pt x="156843" y="114736"/>
                </a:moveTo>
                <a:lnTo>
                  <a:pt x="156843" y="120846"/>
                </a:lnTo>
                <a:lnTo>
                  <a:pt x="153986" y="122487"/>
                </a:lnTo>
                <a:lnTo>
                  <a:pt x="151523" y="123946"/>
                </a:lnTo>
                <a:lnTo>
                  <a:pt x="156843" y="114736"/>
                </a:lnTo>
                <a:close/>
                <a:moveTo>
                  <a:pt x="168484" y="114736"/>
                </a:moveTo>
                <a:lnTo>
                  <a:pt x="168484" y="120846"/>
                </a:lnTo>
                <a:lnTo>
                  <a:pt x="165627" y="122487"/>
                </a:lnTo>
                <a:lnTo>
                  <a:pt x="163165" y="123946"/>
                </a:lnTo>
                <a:lnTo>
                  <a:pt x="168484" y="114736"/>
                </a:lnTo>
                <a:close/>
                <a:moveTo>
                  <a:pt x="180065" y="114736"/>
                </a:moveTo>
                <a:lnTo>
                  <a:pt x="180065" y="120846"/>
                </a:lnTo>
                <a:lnTo>
                  <a:pt x="177208" y="122487"/>
                </a:lnTo>
                <a:lnTo>
                  <a:pt x="174746" y="123946"/>
                </a:lnTo>
                <a:lnTo>
                  <a:pt x="180065" y="114736"/>
                </a:lnTo>
                <a:close/>
                <a:moveTo>
                  <a:pt x="191676" y="114736"/>
                </a:moveTo>
                <a:lnTo>
                  <a:pt x="191676" y="120846"/>
                </a:lnTo>
                <a:lnTo>
                  <a:pt x="188849" y="122487"/>
                </a:lnTo>
                <a:lnTo>
                  <a:pt x="186357" y="123946"/>
                </a:lnTo>
                <a:lnTo>
                  <a:pt x="191676" y="114736"/>
                </a:lnTo>
                <a:close/>
                <a:moveTo>
                  <a:pt x="203318" y="114736"/>
                </a:moveTo>
                <a:lnTo>
                  <a:pt x="203318" y="120846"/>
                </a:lnTo>
                <a:lnTo>
                  <a:pt x="200461" y="122487"/>
                </a:lnTo>
                <a:lnTo>
                  <a:pt x="197999" y="123946"/>
                </a:lnTo>
                <a:lnTo>
                  <a:pt x="203318" y="114736"/>
                </a:lnTo>
                <a:close/>
                <a:moveTo>
                  <a:pt x="214929" y="114736"/>
                </a:moveTo>
                <a:lnTo>
                  <a:pt x="214929" y="120846"/>
                </a:lnTo>
                <a:lnTo>
                  <a:pt x="212072" y="122487"/>
                </a:lnTo>
                <a:lnTo>
                  <a:pt x="209610" y="123946"/>
                </a:lnTo>
                <a:lnTo>
                  <a:pt x="214929" y="114736"/>
                </a:lnTo>
                <a:close/>
                <a:moveTo>
                  <a:pt x="226570" y="114736"/>
                </a:moveTo>
                <a:lnTo>
                  <a:pt x="226570" y="120846"/>
                </a:lnTo>
                <a:lnTo>
                  <a:pt x="223713" y="122487"/>
                </a:lnTo>
                <a:lnTo>
                  <a:pt x="221251" y="123946"/>
                </a:lnTo>
                <a:lnTo>
                  <a:pt x="226570" y="114736"/>
                </a:lnTo>
                <a:close/>
                <a:moveTo>
                  <a:pt x="238182" y="114736"/>
                </a:moveTo>
                <a:lnTo>
                  <a:pt x="238182" y="120846"/>
                </a:lnTo>
                <a:lnTo>
                  <a:pt x="235355" y="122487"/>
                </a:lnTo>
                <a:lnTo>
                  <a:pt x="232862" y="123946"/>
                </a:lnTo>
                <a:lnTo>
                  <a:pt x="238182" y="114736"/>
                </a:lnTo>
                <a:close/>
                <a:moveTo>
                  <a:pt x="249793" y="114736"/>
                </a:moveTo>
                <a:lnTo>
                  <a:pt x="249793" y="120846"/>
                </a:lnTo>
                <a:lnTo>
                  <a:pt x="246936" y="122487"/>
                </a:lnTo>
                <a:lnTo>
                  <a:pt x="244474" y="123946"/>
                </a:lnTo>
                <a:lnTo>
                  <a:pt x="249793" y="114736"/>
                </a:lnTo>
                <a:close/>
                <a:moveTo>
                  <a:pt x="261404" y="114736"/>
                </a:moveTo>
                <a:lnTo>
                  <a:pt x="261404" y="120846"/>
                </a:lnTo>
                <a:lnTo>
                  <a:pt x="258547" y="122487"/>
                </a:lnTo>
                <a:lnTo>
                  <a:pt x="256085" y="123946"/>
                </a:lnTo>
                <a:lnTo>
                  <a:pt x="261404" y="114736"/>
                </a:lnTo>
                <a:close/>
                <a:moveTo>
                  <a:pt x="156964" y="121058"/>
                </a:moveTo>
                <a:lnTo>
                  <a:pt x="159822" y="122669"/>
                </a:lnTo>
                <a:lnTo>
                  <a:pt x="162284" y="124128"/>
                </a:lnTo>
                <a:lnTo>
                  <a:pt x="151645" y="124128"/>
                </a:lnTo>
                <a:lnTo>
                  <a:pt x="154107" y="122669"/>
                </a:lnTo>
                <a:lnTo>
                  <a:pt x="156964" y="121058"/>
                </a:lnTo>
                <a:close/>
                <a:moveTo>
                  <a:pt x="168575" y="121058"/>
                </a:moveTo>
                <a:lnTo>
                  <a:pt x="171433" y="122669"/>
                </a:lnTo>
                <a:lnTo>
                  <a:pt x="173895" y="124128"/>
                </a:lnTo>
                <a:lnTo>
                  <a:pt x="163256" y="124128"/>
                </a:lnTo>
                <a:lnTo>
                  <a:pt x="165749" y="122669"/>
                </a:lnTo>
                <a:lnTo>
                  <a:pt x="168575" y="121058"/>
                </a:lnTo>
                <a:close/>
                <a:moveTo>
                  <a:pt x="180217" y="121058"/>
                </a:moveTo>
                <a:lnTo>
                  <a:pt x="183074" y="122669"/>
                </a:lnTo>
                <a:lnTo>
                  <a:pt x="185536" y="124128"/>
                </a:lnTo>
                <a:lnTo>
                  <a:pt x="174898" y="124128"/>
                </a:lnTo>
                <a:lnTo>
                  <a:pt x="177360" y="122669"/>
                </a:lnTo>
                <a:lnTo>
                  <a:pt x="180217" y="121058"/>
                </a:lnTo>
                <a:close/>
                <a:moveTo>
                  <a:pt x="191828" y="121058"/>
                </a:moveTo>
                <a:lnTo>
                  <a:pt x="194685" y="122669"/>
                </a:lnTo>
                <a:lnTo>
                  <a:pt x="197147" y="124128"/>
                </a:lnTo>
                <a:lnTo>
                  <a:pt x="186509" y="124128"/>
                </a:lnTo>
                <a:lnTo>
                  <a:pt x="189001" y="122669"/>
                </a:lnTo>
                <a:lnTo>
                  <a:pt x="191828" y="121058"/>
                </a:lnTo>
                <a:close/>
                <a:moveTo>
                  <a:pt x="203470" y="121058"/>
                </a:moveTo>
                <a:lnTo>
                  <a:pt x="206327" y="122669"/>
                </a:lnTo>
                <a:lnTo>
                  <a:pt x="208789" y="124128"/>
                </a:lnTo>
                <a:lnTo>
                  <a:pt x="198151" y="124128"/>
                </a:lnTo>
                <a:lnTo>
                  <a:pt x="200613" y="122669"/>
                </a:lnTo>
                <a:lnTo>
                  <a:pt x="203470" y="121058"/>
                </a:lnTo>
                <a:close/>
                <a:moveTo>
                  <a:pt x="215051" y="121058"/>
                </a:moveTo>
                <a:lnTo>
                  <a:pt x="217908" y="122669"/>
                </a:lnTo>
                <a:lnTo>
                  <a:pt x="220370" y="124128"/>
                </a:lnTo>
                <a:lnTo>
                  <a:pt x="209731" y="124128"/>
                </a:lnTo>
                <a:lnTo>
                  <a:pt x="212193" y="122669"/>
                </a:lnTo>
                <a:lnTo>
                  <a:pt x="215051" y="121058"/>
                </a:lnTo>
                <a:close/>
                <a:moveTo>
                  <a:pt x="226692" y="121058"/>
                </a:moveTo>
                <a:lnTo>
                  <a:pt x="229519" y="122669"/>
                </a:lnTo>
                <a:lnTo>
                  <a:pt x="232011" y="124128"/>
                </a:lnTo>
                <a:lnTo>
                  <a:pt x="221373" y="124128"/>
                </a:lnTo>
                <a:lnTo>
                  <a:pt x="223835" y="122669"/>
                </a:lnTo>
                <a:lnTo>
                  <a:pt x="226692" y="121058"/>
                </a:lnTo>
                <a:close/>
                <a:moveTo>
                  <a:pt x="238303" y="121058"/>
                </a:moveTo>
                <a:lnTo>
                  <a:pt x="241160" y="122669"/>
                </a:lnTo>
                <a:lnTo>
                  <a:pt x="243622" y="124128"/>
                </a:lnTo>
                <a:lnTo>
                  <a:pt x="232984" y="124128"/>
                </a:lnTo>
                <a:lnTo>
                  <a:pt x="235446" y="122669"/>
                </a:lnTo>
                <a:lnTo>
                  <a:pt x="238303" y="121058"/>
                </a:lnTo>
                <a:close/>
                <a:moveTo>
                  <a:pt x="249945" y="121058"/>
                </a:moveTo>
                <a:lnTo>
                  <a:pt x="252772" y="122669"/>
                </a:lnTo>
                <a:lnTo>
                  <a:pt x="255264" y="124128"/>
                </a:lnTo>
                <a:lnTo>
                  <a:pt x="244626" y="124128"/>
                </a:lnTo>
                <a:lnTo>
                  <a:pt x="247088" y="122669"/>
                </a:lnTo>
                <a:lnTo>
                  <a:pt x="249945" y="121058"/>
                </a:lnTo>
                <a:close/>
                <a:moveTo>
                  <a:pt x="261556" y="121058"/>
                </a:moveTo>
                <a:lnTo>
                  <a:pt x="264413" y="122669"/>
                </a:lnTo>
                <a:lnTo>
                  <a:pt x="266875" y="124128"/>
                </a:lnTo>
                <a:lnTo>
                  <a:pt x="256237" y="124128"/>
                </a:lnTo>
                <a:lnTo>
                  <a:pt x="258699" y="122669"/>
                </a:lnTo>
                <a:lnTo>
                  <a:pt x="261556" y="121058"/>
                </a:lnTo>
                <a:close/>
                <a:moveTo>
                  <a:pt x="273198" y="121058"/>
                </a:moveTo>
                <a:lnTo>
                  <a:pt x="276024" y="122669"/>
                </a:lnTo>
                <a:lnTo>
                  <a:pt x="278517" y="124128"/>
                </a:lnTo>
                <a:lnTo>
                  <a:pt x="267878" y="124128"/>
                </a:lnTo>
                <a:lnTo>
                  <a:pt x="270340" y="122669"/>
                </a:lnTo>
                <a:lnTo>
                  <a:pt x="273198" y="121058"/>
                </a:lnTo>
                <a:close/>
                <a:moveTo>
                  <a:pt x="5898" y="121089"/>
                </a:moveTo>
                <a:lnTo>
                  <a:pt x="8755" y="122730"/>
                </a:lnTo>
                <a:lnTo>
                  <a:pt x="11217" y="124159"/>
                </a:lnTo>
                <a:lnTo>
                  <a:pt x="578" y="124159"/>
                </a:lnTo>
                <a:lnTo>
                  <a:pt x="5898" y="121089"/>
                </a:lnTo>
                <a:close/>
                <a:moveTo>
                  <a:pt x="17509" y="121089"/>
                </a:moveTo>
                <a:lnTo>
                  <a:pt x="20366" y="122730"/>
                </a:lnTo>
                <a:lnTo>
                  <a:pt x="22828" y="124159"/>
                </a:lnTo>
                <a:lnTo>
                  <a:pt x="12190" y="124159"/>
                </a:lnTo>
                <a:lnTo>
                  <a:pt x="14682" y="122730"/>
                </a:lnTo>
                <a:lnTo>
                  <a:pt x="17509" y="121089"/>
                </a:lnTo>
                <a:close/>
                <a:moveTo>
                  <a:pt x="29150" y="121089"/>
                </a:moveTo>
                <a:lnTo>
                  <a:pt x="32008" y="122730"/>
                </a:lnTo>
                <a:lnTo>
                  <a:pt x="34470" y="124159"/>
                </a:lnTo>
                <a:lnTo>
                  <a:pt x="23831" y="124159"/>
                </a:lnTo>
                <a:lnTo>
                  <a:pt x="26293" y="122730"/>
                </a:lnTo>
                <a:lnTo>
                  <a:pt x="29150" y="121089"/>
                </a:lnTo>
                <a:close/>
                <a:moveTo>
                  <a:pt x="40762" y="121089"/>
                </a:moveTo>
                <a:lnTo>
                  <a:pt x="43619" y="122730"/>
                </a:lnTo>
                <a:lnTo>
                  <a:pt x="46081" y="124159"/>
                </a:lnTo>
                <a:lnTo>
                  <a:pt x="35442" y="124159"/>
                </a:lnTo>
                <a:lnTo>
                  <a:pt x="37935" y="122730"/>
                </a:lnTo>
                <a:lnTo>
                  <a:pt x="40762" y="121089"/>
                </a:lnTo>
                <a:close/>
                <a:moveTo>
                  <a:pt x="52403" y="121089"/>
                </a:moveTo>
                <a:lnTo>
                  <a:pt x="55260" y="122730"/>
                </a:lnTo>
                <a:lnTo>
                  <a:pt x="57722" y="124159"/>
                </a:lnTo>
                <a:lnTo>
                  <a:pt x="47084" y="124159"/>
                </a:lnTo>
                <a:lnTo>
                  <a:pt x="49546" y="122730"/>
                </a:lnTo>
                <a:lnTo>
                  <a:pt x="52403" y="121089"/>
                </a:lnTo>
                <a:close/>
                <a:moveTo>
                  <a:pt x="64014" y="121089"/>
                </a:moveTo>
                <a:lnTo>
                  <a:pt x="66871" y="122730"/>
                </a:lnTo>
                <a:lnTo>
                  <a:pt x="69334" y="124159"/>
                </a:lnTo>
                <a:lnTo>
                  <a:pt x="58695" y="124159"/>
                </a:lnTo>
                <a:lnTo>
                  <a:pt x="61187" y="122730"/>
                </a:lnTo>
                <a:lnTo>
                  <a:pt x="64014" y="121089"/>
                </a:lnTo>
                <a:close/>
                <a:moveTo>
                  <a:pt x="75625" y="121089"/>
                </a:moveTo>
                <a:lnTo>
                  <a:pt x="78452" y="122730"/>
                </a:lnTo>
                <a:lnTo>
                  <a:pt x="80945" y="124159"/>
                </a:lnTo>
                <a:lnTo>
                  <a:pt x="70306" y="124159"/>
                </a:lnTo>
                <a:lnTo>
                  <a:pt x="72768" y="122730"/>
                </a:lnTo>
                <a:lnTo>
                  <a:pt x="75625" y="121089"/>
                </a:lnTo>
                <a:close/>
                <a:moveTo>
                  <a:pt x="87237" y="121089"/>
                </a:moveTo>
                <a:lnTo>
                  <a:pt x="90094" y="122730"/>
                </a:lnTo>
                <a:lnTo>
                  <a:pt x="92556" y="124159"/>
                </a:lnTo>
                <a:lnTo>
                  <a:pt x="81917" y="124159"/>
                </a:lnTo>
                <a:lnTo>
                  <a:pt x="84379" y="122730"/>
                </a:lnTo>
                <a:lnTo>
                  <a:pt x="87237" y="121089"/>
                </a:lnTo>
                <a:close/>
                <a:moveTo>
                  <a:pt x="98878" y="121089"/>
                </a:moveTo>
                <a:lnTo>
                  <a:pt x="101705" y="122730"/>
                </a:lnTo>
                <a:lnTo>
                  <a:pt x="104197" y="124159"/>
                </a:lnTo>
                <a:lnTo>
                  <a:pt x="93559" y="124159"/>
                </a:lnTo>
                <a:lnTo>
                  <a:pt x="96021" y="122730"/>
                </a:lnTo>
                <a:lnTo>
                  <a:pt x="98878" y="121089"/>
                </a:lnTo>
                <a:close/>
                <a:moveTo>
                  <a:pt x="110489" y="121089"/>
                </a:moveTo>
                <a:lnTo>
                  <a:pt x="113346" y="122730"/>
                </a:lnTo>
                <a:lnTo>
                  <a:pt x="115809" y="124159"/>
                </a:lnTo>
                <a:lnTo>
                  <a:pt x="105170" y="124159"/>
                </a:lnTo>
                <a:lnTo>
                  <a:pt x="107632" y="122730"/>
                </a:lnTo>
                <a:lnTo>
                  <a:pt x="110489" y="121089"/>
                </a:lnTo>
                <a:close/>
                <a:moveTo>
                  <a:pt x="122131" y="121089"/>
                </a:moveTo>
                <a:lnTo>
                  <a:pt x="124958" y="122730"/>
                </a:lnTo>
                <a:lnTo>
                  <a:pt x="127450" y="124159"/>
                </a:lnTo>
                <a:lnTo>
                  <a:pt x="116812" y="124159"/>
                </a:lnTo>
                <a:lnTo>
                  <a:pt x="119274" y="122730"/>
                </a:lnTo>
                <a:lnTo>
                  <a:pt x="122131" y="121089"/>
                </a:lnTo>
                <a:close/>
                <a:moveTo>
                  <a:pt x="133742" y="121089"/>
                </a:moveTo>
                <a:lnTo>
                  <a:pt x="136599" y="122730"/>
                </a:lnTo>
                <a:lnTo>
                  <a:pt x="139061" y="124159"/>
                </a:lnTo>
                <a:lnTo>
                  <a:pt x="128423" y="124159"/>
                </a:lnTo>
                <a:lnTo>
                  <a:pt x="130885" y="122730"/>
                </a:lnTo>
                <a:lnTo>
                  <a:pt x="133742" y="121089"/>
                </a:lnTo>
                <a:close/>
                <a:moveTo>
                  <a:pt x="145323" y="121089"/>
                </a:moveTo>
                <a:lnTo>
                  <a:pt x="148180" y="122730"/>
                </a:lnTo>
                <a:lnTo>
                  <a:pt x="150642" y="124159"/>
                </a:lnTo>
                <a:lnTo>
                  <a:pt x="140004" y="124159"/>
                </a:lnTo>
                <a:lnTo>
                  <a:pt x="142496" y="122730"/>
                </a:lnTo>
                <a:lnTo>
                  <a:pt x="145323" y="121089"/>
                </a:lnTo>
                <a:close/>
                <a:moveTo>
                  <a:pt x="11217" y="124402"/>
                </a:moveTo>
                <a:lnTo>
                  <a:pt x="5898" y="127472"/>
                </a:lnTo>
                <a:lnTo>
                  <a:pt x="578" y="124402"/>
                </a:lnTo>
                <a:close/>
                <a:moveTo>
                  <a:pt x="22828" y="124402"/>
                </a:moveTo>
                <a:lnTo>
                  <a:pt x="17509" y="127472"/>
                </a:lnTo>
                <a:lnTo>
                  <a:pt x="12190" y="124402"/>
                </a:lnTo>
                <a:close/>
                <a:moveTo>
                  <a:pt x="34470" y="124402"/>
                </a:moveTo>
                <a:lnTo>
                  <a:pt x="29150" y="127472"/>
                </a:lnTo>
                <a:lnTo>
                  <a:pt x="23831" y="124402"/>
                </a:lnTo>
                <a:close/>
                <a:moveTo>
                  <a:pt x="46081" y="124402"/>
                </a:moveTo>
                <a:lnTo>
                  <a:pt x="40762" y="127472"/>
                </a:lnTo>
                <a:lnTo>
                  <a:pt x="35442" y="124402"/>
                </a:lnTo>
                <a:close/>
                <a:moveTo>
                  <a:pt x="57722" y="124402"/>
                </a:moveTo>
                <a:lnTo>
                  <a:pt x="52403" y="127472"/>
                </a:lnTo>
                <a:lnTo>
                  <a:pt x="47084" y="124402"/>
                </a:lnTo>
                <a:close/>
                <a:moveTo>
                  <a:pt x="69334" y="124402"/>
                </a:moveTo>
                <a:lnTo>
                  <a:pt x="64014" y="127472"/>
                </a:lnTo>
                <a:lnTo>
                  <a:pt x="58695" y="124402"/>
                </a:lnTo>
                <a:close/>
                <a:moveTo>
                  <a:pt x="80945" y="124402"/>
                </a:moveTo>
                <a:lnTo>
                  <a:pt x="75625" y="127472"/>
                </a:lnTo>
                <a:lnTo>
                  <a:pt x="70306" y="124402"/>
                </a:lnTo>
                <a:close/>
                <a:moveTo>
                  <a:pt x="92556" y="124402"/>
                </a:moveTo>
                <a:lnTo>
                  <a:pt x="87237" y="127472"/>
                </a:lnTo>
                <a:lnTo>
                  <a:pt x="81917" y="124402"/>
                </a:lnTo>
                <a:close/>
                <a:moveTo>
                  <a:pt x="104197" y="124402"/>
                </a:moveTo>
                <a:lnTo>
                  <a:pt x="98878" y="127472"/>
                </a:lnTo>
                <a:lnTo>
                  <a:pt x="93559" y="124402"/>
                </a:lnTo>
                <a:close/>
                <a:moveTo>
                  <a:pt x="115809" y="124402"/>
                </a:moveTo>
                <a:lnTo>
                  <a:pt x="110489" y="127472"/>
                </a:lnTo>
                <a:lnTo>
                  <a:pt x="105170" y="124402"/>
                </a:lnTo>
                <a:close/>
                <a:moveTo>
                  <a:pt x="127450" y="124402"/>
                </a:moveTo>
                <a:lnTo>
                  <a:pt x="122131" y="127472"/>
                </a:lnTo>
                <a:lnTo>
                  <a:pt x="116812" y="124402"/>
                </a:lnTo>
                <a:close/>
                <a:moveTo>
                  <a:pt x="139061" y="124402"/>
                </a:moveTo>
                <a:lnTo>
                  <a:pt x="133742" y="127472"/>
                </a:lnTo>
                <a:lnTo>
                  <a:pt x="128423" y="124402"/>
                </a:lnTo>
                <a:close/>
                <a:moveTo>
                  <a:pt x="150642" y="124402"/>
                </a:moveTo>
                <a:lnTo>
                  <a:pt x="145323" y="127472"/>
                </a:lnTo>
                <a:lnTo>
                  <a:pt x="140004" y="124402"/>
                </a:lnTo>
                <a:close/>
                <a:moveTo>
                  <a:pt x="162284" y="124402"/>
                </a:moveTo>
                <a:lnTo>
                  <a:pt x="156964" y="127472"/>
                </a:lnTo>
                <a:lnTo>
                  <a:pt x="151645" y="124402"/>
                </a:lnTo>
                <a:close/>
                <a:moveTo>
                  <a:pt x="173895" y="124402"/>
                </a:moveTo>
                <a:lnTo>
                  <a:pt x="168575" y="127472"/>
                </a:lnTo>
                <a:lnTo>
                  <a:pt x="163256" y="124402"/>
                </a:lnTo>
                <a:close/>
                <a:moveTo>
                  <a:pt x="185536" y="124402"/>
                </a:moveTo>
                <a:lnTo>
                  <a:pt x="180217" y="127472"/>
                </a:lnTo>
                <a:lnTo>
                  <a:pt x="174898" y="124402"/>
                </a:lnTo>
                <a:close/>
                <a:moveTo>
                  <a:pt x="197147" y="124402"/>
                </a:moveTo>
                <a:lnTo>
                  <a:pt x="191828" y="127472"/>
                </a:lnTo>
                <a:lnTo>
                  <a:pt x="186509" y="124402"/>
                </a:lnTo>
                <a:close/>
                <a:moveTo>
                  <a:pt x="208789" y="124402"/>
                </a:moveTo>
                <a:lnTo>
                  <a:pt x="203470" y="127472"/>
                </a:lnTo>
                <a:lnTo>
                  <a:pt x="198151" y="124402"/>
                </a:lnTo>
                <a:close/>
                <a:moveTo>
                  <a:pt x="220370" y="124402"/>
                </a:moveTo>
                <a:lnTo>
                  <a:pt x="215051" y="127472"/>
                </a:lnTo>
                <a:lnTo>
                  <a:pt x="209731" y="124402"/>
                </a:lnTo>
                <a:close/>
                <a:moveTo>
                  <a:pt x="232011" y="124402"/>
                </a:moveTo>
                <a:lnTo>
                  <a:pt x="226692" y="127472"/>
                </a:lnTo>
                <a:lnTo>
                  <a:pt x="221373" y="124402"/>
                </a:lnTo>
                <a:close/>
                <a:moveTo>
                  <a:pt x="243622" y="124402"/>
                </a:moveTo>
                <a:lnTo>
                  <a:pt x="238303" y="127472"/>
                </a:lnTo>
                <a:lnTo>
                  <a:pt x="232984" y="124402"/>
                </a:lnTo>
                <a:close/>
                <a:moveTo>
                  <a:pt x="255264" y="124402"/>
                </a:moveTo>
                <a:lnTo>
                  <a:pt x="249945" y="127472"/>
                </a:lnTo>
                <a:lnTo>
                  <a:pt x="244626" y="124402"/>
                </a:lnTo>
                <a:close/>
                <a:moveTo>
                  <a:pt x="266875" y="124402"/>
                </a:moveTo>
                <a:lnTo>
                  <a:pt x="261556" y="127472"/>
                </a:lnTo>
                <a:lnTo>
                  <a:pt x="256237" y="124402"/>
                </a:lnTo>
                <a:close/>
                <a:moveTo>
                  <a:pt x="278517" y="124402"/>
                </a:moveTo>
                <a:lnTo>
                  <a:pt x="273198" y="127472"/>
                </a:lnTo>
                <a:lnTo>
                  <a:pt x="267878" y="124402"/>
                </a:lnTo>
                <a:close/>
                <a:moveTo>
                  <a:pt x="11369" y="124615"/>
                </a:moveTo>
                <a:lnTo>
                  <a:pt x="6050" y="133825"/>
                </a:lnTo>
                <a:lnTo>
                  <a:pt x="6050" y="127685"/>
                </a:lnTo>
                <a:lnTo>
                  <a:pt x="11369" y="124615"/>
                </a:lnTo>
                <a:close/>
                <a:moveTo>
                  <a:pt x="22980" y="124615"/>
                </a:moveTo>
                <a:lnTo>
                  <a:pt x="17661" y="133825"/>
                </a:lnTo>
                <a:lnTo>
                  <a:pt x="17661" y="127685"/>
                </a:lnTo>
                <a:lnTo>
                  <a:pt x="22980" y="124615"/>
                </a:lnTo>
                <a:close/>
                <a:moveTo>
                  <a:pt x="34622" y="124615"/>
                </a:moveTo>
                <a:lnTo>
                  <a:pt x="29302" y="133825"/>
                </a:lnTo>
                <a:lnTo>
                  <a:pt x="29302" y="127685"/>
                </a:lnTo>
                <a:lnTo>
                  <a:pt x="34622" y="124615"/>
                </a:lnTo>
                <a:close/>
                <a:moveTo>
                  <a:pt x="46202" y="124615"/>
                </a:moveTo>
                <a:lnTo>
                  <a:pt x="40883" y="133825"/>
                </a:lnTo>
                <a:lnTo>
                  <a:pt x="40883" y="127685"/>
                </a:lnTo>
                <a:lnTo>
                  <a:pt x="46202" y="124615"/>
                </a:lnTo>
                <a:close/>
                <a:moveTo>
                  <a:pt x="57844" y="124615"/>
                </a:moveTo>
                <a:lnTo>
                  <a:pt x="52525" y="133825"/>
                </a:lnTo>
                <a:lnTo>
                  <a:pt x="52525" y="127685"/>
                </a:lnTo>
                <a:lnTo>
                  <a:pt x="57844" y="124615"/>
                </a:lnTo>
                <a:close/>
                <a:moveTo>
                  <a:pt x="69455" y="124615"/>
                </a:moveTo>
                <a:lnTo>
                  <a:pt x="64136" y="133825"/>
                </a:lnTo>
                <a:lnTo>
                  <a:pt x="64136" y="127685"/>
                </a:lnTo>
                <a:lnTo>
                  <a:pt x="69455" y="124615"/>
                </a:lnTo>
                <a:close/>
                <a:moveTo>
                  <a:pt x="81097" y="124615"/>
                </a:moveTo>
                <a:lnTo>
                  <a:pt x="75777" y="133825"/>
                </a:lnTo>
                <a:lnTo>
                  <a:pt x="75777" y="127685"/>
                </a:lnTo>
                <a:lnTo>
                  <a:pt x="81097" y="124615"/>
                </a:lnTo>
                <a:close/>
                <a:moveTo>
                  <a:pt x="92708" y="124615"/>
                </a:moveTo>
                <a:lnTo>
                  <a:pt x="87389" y="133825"/>
                </a:lnTo>
                <a:lnTo>
                  <a:pt x="87389" y="127685"/>
                </a:lnTo>
                <a:lnTo>
                  <a:pt x="92708" y="124615"/>
                </a:lnTo>
                <a:close/>
                <a:moveTo>
                  <a:pt x="104349" y="124615"/>
                </a:moveTo>
                <a:lnTo>
                  <a:pt x="99030" y="133825"/>
                </a:lnTo>
                <a:lnTo>
                  <a:pt x="99030" y="127685"/>
                </a:lnTo>
                <a:lnTo>
                  <a:pt x="104349" y="124615"/>
                </a:lnTo>
                <a:close/>
                <a:moveTo>
                  <a:pt x="115930" y="124615"/>
                </a:moveTo>
                <a:lnTo>
                  <a:pt x="110611" y="133825"/>
                </a:lnTo>
                <a:lnTo>
                  <a:pt x="110611" y="127685"/>
                </a:lnTo>
                <a:lnTo>
                  <a:pt x="115930" y="124615"/>
                </a:lnTo>
                <a:close/>
                <a:moveTo>
                  <a:pt x="127541" y="124615"/>
                </a:moveTo>
                <a:lnTo>
                  <a:pt x="122222" y="133825"/>
                </a:lnTo>
                <a:lnTo>
                  <a:pt x="122222" y="127685"/>
                </a:lnTo>
                <a:lnTo>
                  <a:pt x="127541" y="124615"/>
                </a:lnTo>
                <a:close/>
                <a:moveTo>
                  <a:pt x="139183" y="124615"/>
                </a:moveTo>
                <a:lnTo>
                  <a:pt x="133864" y="133825"/>
                </a:lnTo>
                <a:lnTo>
                  <a:pt x="133864" y="127685"/>
                </a:lnTo>
                <a:lnTo>
                  <a:pt x="139183" y="124615"/>
                </a:lnTo>
                <a:close/>
                <a:moveTo>
                  <a:pt x="150794" y="124615"/>
                </a:moveTo>
                <a:lnTo>
                  <a:pt x="145475" y="133825"/>
                </a:lnTo>
                <a:lnTo>
                  <a:pt x="145475" y="127685"/>
                </a:lnTo>
                <a:lnTo>
                  <a:pt x="150794" y="124615"/>
                </a:lnTo>
                <a:close/>
                <a:moveTo>
                  <a:pt x="162436" y="124615"/>
                </a:moveTo>
                <a:lnTo>
                  <a:pt x="157116" y="133825"/>
                </a:lnTo>
                <a:lnTo>
                  <a:pt x="157116" y="127685"/>
                </a:lnTo>
                <a:lnTo>
                  <a:pt x="162436" y="124615"/>
                </a:lnTo>
                <a:close/>
                <a:moveTo>
                  <a:pt x="174047" y="124615"/>
                </a:moveTo>
                <a:lnTo>
                  <a:pt x="168727" y="133825"/>
                </a:lnTo>
                <a:lnTo>
                  <a:pt x="168727" y="127685"/>
                </a:lnTo>
                <a:lnTo>
                  <a:pt x="174047" y="124615"/>
                </a:lnTo>
                <a:close/>
                <a:moveTo>
                  <a:pt x="185658" y="124615"/>
                </a:moveTo>
                <a:lnTo>
                  <a:pt x="180339" y="133825"/>
                </a:lnTo>
                <a:lnTo>
                  <a:pt x="180339" y="127685"/>
                </a:lnTo>
                <a:lnTo>
                  <a:pt x="185658" y="124615"/>
                </a:lnTo>
                <a:close/>
                <a:moveTo>
                  <a:pt x="197269" y="124615"/>
                </a:moveTo>
                <a:lnTo>
                  <a:pt x="191950" y="133825"/>
                </a:lnTo>
                <a:lnTo>
                  <a:pt x="191950" y="127685"/>
                </a:lnTo>
                <a:lnTo>
                  <a:pt x="197269" y="124615"/>
                </a:lnTo>
                <a:close/>
                <a:moveTo>
                  <a:pt x="208911" y="124615"/>
                </a:moveTo>
                <a:lnTo>
                  <a:pt x="203591" y="133825"/>
                </a:lnTo>
                <a:lnTo>
                  <a:pt x="203591" y="127685"/>
                </a:lnTo>
                <a:lnTo>
                  <a:pt x="208911" y="124615"/>
                </a:lnTo>
                <a:close/>
                <a:moveTo>
                  <a:pt x="220522" y="124615"/>
                </a:moveTo>
                <a:lnTo>
                  <a:pt x="215202" y="133825"/>
                </a:lnTo>
                <a:lnTo>
                  <a:pt x="215202" y="127685"/>
                </a:lnTo>
                <a:lnTo>
                  <a:pt x="220522" y="124615"/>
                </a:lnTo>
                <a:close/>
                <a:moveTo>
                  <a:pt x="232163" y="124615"/>
                </a:moveTo>
                <a:lnTo>
                  <a:pt x="226844" y="133825"/>
                </a:lnTo>
                <a:lnTo>
                  <a:pt x="226844" y="127685"/>
                </a:lnTo>
                <a:lnTo>
                  <a:pt x="232163" y="124615"/>
                </a:lnTo>
                <a:close/>
                <a:moveTo>
                  <a:pt x="243774" y="124615"/>
                </a:moveTo>
                <a:lnTo>
                  <a:pt x="238455" y="133825"/>
                </a:lnTo>
                <a:lnTo>
                  <a:pt x="238455" y="127685"/>
                </a:lnTo>
                <a:lnTo>
                  <a:pt x="243774" y="124615"/>
                </a:lnTo>
                <a:close/>
                <a:moveTo>
                  <a:pt x="255355" y="124615"/>
                </a:moveTo>
                <a:lnTo>
                  <a:pt x="250036" y="133825"/>
                </a:lnTo>
                <a:lnTo>
                  <a:pt x="250036" y="127685"/>
                </a:lnTo>
                <a:lnTo>
                  <a:pt x="255355" y="124615"/>
                </a:lnTo>
                <a:close/>
                <a:moveTo>
                  <a:pt x="266997" y="124615"/>
                </a:moveTo>
                <a:lnTo>
                  <a:pt x="261678" y="133825"/>
                </a:lnTo>
                <a:lnTo>
                  <a:pt x="261678" y="127685"/>
                </a:lnTo>
                <a:lnTo>
                  <a:pt x="266997" y="124615"/>
                </a:lnTo>
                <a:close/>
                <a:moveTo>
                  <a:pt x="278608" y="124615"/>
                </a:moveTo>
                <a:lnTo>
                  <a:pt x="273289" y="133825"/>
                </a:lnTo>
                <a:lnTo>
                  <a:pt x="273289" y="127685"/>
                </a:lnTo>
                <a:lnTo>
                  <a:pt x="278608" y="124615"/>
                </a:lnTo>
                <a:close/>
                <a:moveTo>
                  <a:pt x="457" y="124645"/>
                </a:moveTo>
                <a:lnTo>
                  <a:pt x="5776" y="127685"/>
                </a:lnTo>
                <a:lnTo>
                  <a:pt x="5776" y="133855"/>
                </a:lnTo>
                <a:lnTo>
                  <a:pt x="457" y="124645"/>
                </a:lnTo>
                <a:close/>
                <a:moveTo>
                  <a:pt x="12098" y="124645"/>
                </a:moveTo>
                <a:lnTo>
                  <a:pt x="17418" y="127685"/>
                </a:lnTo>
                <a:lnTo>
                  <a:pt x="17418" y="133855"/>
                </a:lnTo>
                <a:lnTo>
                  <a:pt x="12098" y="124645"/>
                </a:lnTo>
                <a:close/>
                <a:moveTo>
                  <a:pt x="23710" y="124645"/>
                </a:moveTo>
                <a:lnTo>
                  <a:pt x="29029" y="127685"/>
                </a:lnTo>
                <a:lnTo>
                  <a:pt x="29029" y="133855"/>
                </a:lnTo>
                <a:lnTo>
                  <a:pt x="23710" y="124645"/>
                </a:lnTo>
                <a:close/>
                <a:moveTo>
                  <a:pt x="35290" y="124645"/>
                </a:moveTo>
                <a:lnTo>
                  <a:pt x="40610" y="127685"/>
                </a:lnTo>
                <a:lnTo>
                  <a:pt x="40610" y="133855"/>
                </a:lnTo>
                <a:lnTo>
                  <a:pt x="35290" y="124645"/>
                </a:lnTo>
                <a:close/>
                <a:moveTo>
                  <a:pt x="46932" y="124645"/>
                </a:moveTo>
                <a:lnTo>
                  <a:pt x="52251" y="127685"/>
                </a:lnTo>
                <a:lnTo>
                  <a:pt x="52251" y="133855"/>
                </a:lnTo>
                <a:lnTo>
                  <a:pt x="46932" y="124645"/>
                </a:lnTo>
                <a:close/>
                <a:moveTo>
                  <a:pt x="58543" y="124645"/>
                </a:moveTo>
                <a:lnTo>
                  <a:pt x="63862" y="127685"/>
                </a:lnTo>
                <a:lnTo>
                  <a:pt x="63862" y="133855"/>
                </a:lnTo>
                <a:lnTo>
                  <a:pt x="58543" y="124645"/>
                </a:lnTo>
                <a:close/>
                <a:moveTo>
                  <a:pt x="70185" y="124645"/>
                </a:moveTo>
                <a:lnTo>
                  <a:pt x="75504" y="127685"/>
                </a:lnTo>
                <a:lnTo>
                  <a:pt x="75504" y="133855"/>
                </a:lnTo>
                <a:lnTo>
                  <a:pt x="70185" y="124645"/>
                </a:lnTo>
                <a:close/>
                <a:moveTo>
                  <a:pt x="81796" y="124645"/>
                </a:moveTo>
                <a:lnTo>
                  <a:pt x="87115" y="127685"/>
                </a:lnTo>
                <a:lnTo>
                  <a:pt x="87115" y="133855"/>
                </a:lnTo>
                <a:lnTo>
                  <a:pt x="81796" y="124645"/>
                </a:lnTo>
                <a:close/>
                <a:moveTo>
                  <a:pt x="93437" y="124645"/>
                </a:moveTo>
                <a:lnTo>
                  <a:pt x="98757" y="127685"/>
                </a:lnTo>
                <a:lnTo>
                  <a:pt x="98757" y="133855"/>
                </a:lnTo>
                <a:lnTo>
                  <a:pt x="93437" y="124645"/>
                </a:lnTo>
                <a:close/>
                <a:moveTo>
                  <a:pt x="105018" y="124645"/>
                </a:moveTo>
                <a:lnTo>
                  <a:pt x="110337" y="127685"/>
                </a:lnTo>
                <a:lnTo>
                  <a:pt x="110337" y="133855"/>
                </a:lnTo>
                <a:lnTo>
                  <a:pt x="105018" y="124645"/>
                </a:lnTo>
                <a:close/>
                <a:moveTo>
                  <a:pt x="116660" y="124645"/>
                </a:moveTo>
                <a:lnTo>
                  <a:pt x="121979" y="127685"/>
                </a:lnTo>
                <a:lnTo>
                  <a:pt x="121979" y="133855"/>
                </a:lnTo>
                <a:lnTo>
                  <a:pt x="116660" y="124645"/>
                </a:lnTo>
                <a:close/>
                <a:moveTo>
                  <a:pt x="128271" y="124645"/>
                </a:moveTo>
                <a:lnTo>
                  <a:pt x="133590" y="127685"/>
                </a:lnTo>
                <a:lnTo>
                  <a:pt x="133590" y="133855"/>
                </a:lnTo>
                <a:lnTo>
                  <a:pt x="128271" y="124645"/>
                </a:lnTo>
                <a:close/>
                <a:moveTo>
                  <a:pt x="139912" y="124645"/>
                </a:moveTo>
                <a:lnTo>
                  <a:pt x="145232" y="127685"/>
                </a:lnTo>
                <a:lnTo>
                  <a:pt x="145232" y="133855"/>
                </a:lnTo>
                <a:lnTo>
                  <a:pt x="139912" y="124645"/>
                </a:lnTo>
                <a:close/>
                <a:moveTo>
                  <a:pt x="151523" y="124645"/>
                </a:moveTo>
                <a:lnTo>
                  <a:pt x="156843" y="127745"/>
                </a:lnTo>
                <a:lnTo>
                  <a:pt x="156843" y="133855"/>
                </a:lnTo>
                <a:lnTo>
                  <a:pt x="151523" y="124645"/>
                </a:lnTo>
                <a:close/>
                <a:moveTo>
                  <a:pt x="163165" y="124615"/>
                </a:moveTo>
                <a:lnTo>
                  <a:pt x="168484" y="127685"/>
                </a:lnTo>
                <a:lnTo>
                  <a:pt x="168484" y="133855"/>
                </a:lnTo>
                <a:lnTo>
                  <a:pt x="163165" y="124615"/>
                </a:lnTo>
                <a:close/>
                <a:moveTo>
                  <a:pt x="174746" y="124615"/>
                </a:moveTo>
                <a:lnTo>
                  <a:pt x="180065" y="127685"/>
                </a:lnTo>
                <a:lnTo>
                  <a:pt x="180065" y="133855"/>
                </a:lnTo>
                <a:lnTo>
                  <a:pt x="174746" y="124615"/>
                </a:lnTo>
                <a:close/>
                <a:moveTo>
                  <a:pt x="186357" y="124615"/>
                </a:moveTo>
                <a:lnTo>
                  <a:pt x="191676" y="127685"/>
                </a:lnTo>
                <a:lnTo>
                  <a:pt x="191676" y="133855"/>
                </a:lnTo>
                <a:lnTo>
                  <a:pt x="186357" y="124615"/>
                </a:lnTo>
                <a:close/>
                <a:moveTo>
                  <a:pt x="197999" y="124615"/>
                </a:moveTo>
                <a:lnTo>
                  <a:pt x="203318" y="127685"/>
                </a:lnTo>
                <a:lnTo>
                  <a:pt x="203318" y="133855"/>
                </a:lnTo>
                <a:lnTo>
                  <a:pt x="197999" y="124615"/>
                </a:lnTo>
                <a:close/>
                <a:moveTo>
                  <a:pt x="209610" y="124615"/>
                </a:moveTo>
                <a:lnTo>
                  <a:pt x="214929" y="127685"/>
                </a:lnTo>
                <a:lnTo>
                  <a:pt x="214929" y="133855"/>
                </a:lnTo>
                <a:lnTo>
                  <a:pt x="209610" y="124615"/>
                </a:lnTo>
                <a:close/>
                <a:moveTo>
                  <a:pt x="221251" y="124615"/>
                </a:moveTo>
                <a:lnTo>
                  <a:pt x="226570" y="127685"/>
                </a:lnTo>
                <a:lnTo>
                  <a:pt x="226570" y="133855"/>
                </a:lnTo>
                <a:lnTo>
                  <a:pt x="221251" y="124615"/>
                </a:lnTo>
                <a:close/>
                <a:moveTo>
                  <a:pt x="232862" y="124615"/>
                </a:moveTo>
                <a:lnTo>
                  <a:pt x="238182" y="127685"/>
                </a:lnTo>
                <a:lnTo>
                  <a:pt x="238182" y="133855"/>
                </a:lnTo>
                <a:lnTo>
                  <a:pt x="232862" y="124615"/>
                </a:lnTo>
                <a:close/>
                <a:moveTo>
                  <a:pt x="244474" y="124615"/>
                </a:moveTo>
                <a:lnTo>
                  <a:pt x="249793" y="127685"/>
                </a:lnTo>
                <a:lnTo>
                  <a:pt x="249793" y="133855"/>
                </a:lnTo>
                <a:lnTo>
                  <a:pt x="244474" y="124615"/>
                </a:lnTo>
                <a:close/>
                <a:moveTo>
                  <a:pt x="256085" y="124615"/>
                </a:moveTo>
                <a:lnTo>
                  <a:pt x="261404" y="127685"/>
                </a:lnTo>
                <a:lnTo>
                  <a:pt x="261404" y="133855"/>
                </a:lnTo>
                <a:lnTo>
                  <a:pt x="256085" y="124615"/>
                </a:lnTo>
                <a:close/>
                <a:moveTo>
                  <a:pt x="267726" y="124615"/>
                </a:moveTo>
                <a:lnTo>
                  <a:pt x="273046" y="127685"/>
                </a:lnTo>
                <a:lnTo>
                  <a:pt x="273046" y="133855"/>
                </a:lnTo>
                <a:lnTo>
                  <a:pt x="267726" y="124615"/>
                </a:lnTo>
                <a:close/>
                <a:moveTo>
                  <a:pt x="232376" y="124767"/>
                </a:moveTo>
                <a:lnTo>
                  <a:pt x="232376" y="130876"/>
                </a:lnTo>
                <a:lnTo>
                  <a:pt x="227057" y="133976"/>
                </a:lnTo>
                <a:lnTo>
                  <a:pt x="227057" y="133976"/>
                </a:lnTo>
                <a:lnTo>
                  <a:pt x="232376" y="124767"/>
                </a:lnTo>
                <a:close/>
                <a:moveTo>
                  <a:pt x="255872" y="124767"/>
                </a:moveTo>
                <a:lnTo>
                  <a:pt x="261191" y="133976"/>
                </a:lnTo>
                <a:lnTo>
                  <a:pt x="255872" y="130876"/>
                </a:lnTo>
                <a:lnTo>
                  <a:pt x="255872" y="124767"/>
                </a:lnTo>
                <a:close/>
                <a:moveTo>
                  <a:pt x="267210" y="124767"/>
                </a:moveTo>
                <a:lnTo>
                  <a:pt x="267210" y="130876"/>
                </a:lnTo>
                <a:lnTo>
                  <a:pt x="261890" y="133976"/>
                </a:lnTo>
                <a:lnTo>
                  <a:pt x="267210" y="124767"/>
                </a:lnTo>
                <a:close/>
                <a:moveTo>
                  <a:pt x="267483" y="124767"/>
                </a:moveTo>
                <a:lnTo>
                  <a:pt x="272802" y="133976"/>
                </a:lnTo>
                <a:lnTo>
                  <a:pt x="267483" y="130876"/>
                </a:lnTo>
                <a:lnTo>
                  <a:pt x="267483" y="124767"/>
                </a:lnTo>
                <a:close/>
                <a:moveTo>
                  <a:pt x="278851" y="124767"/>
                </a:moveTo>
                <a:lnTo>
                  <a:pt x="278851" y="130876"/>
                </a:lnTo>
                <a:lnTo>
                  <a:pt x="273532" y="133976"/>
                </a:lnTo>
                <a:lnTo>
                  <a:pt x="278851" y="124767"/>
                </a:lnTo>
                <a:close/>
                <a:moveTo>
                  <a:pt x="244" y="124767"/>
                </a:moveTo>
                <a:lnTo>
                  <a:pt x="5563" y="133976"/>
                </a:lnTo>
                <a:lnTo>
                  <a:pt x="214" y="130876"/>
                </a:lnTo>
                <a:lnTo>
                  <a:pt x="214" y="124767"/>
                </a:lnTo>
                <a:close/>
                <a:moveTo>
                  <a:pt x="11855" y="124767"/>
                </a:moveTo>
                <a:lnTo>
                  <a:pt x="17174" y="133976"/>
                </a:lnTo>
                <a:lnTo>
                  <a:pt x="11855" y="130876"/>
                </a:lnTo>
                <a:lnTo>
                  <a:pt x="11855" y="124767"/>
                </a:lnTo>
                <a:close/>
                <a:moveTo>
                  <a:pt x="23497" y="124767"/>
                </a:moveTo>
                <a:lnTo>
                  <a:pt x="28816" y="133976"/>
                </a:lnTo>
                <a:lnTo>
                  <a:pt x="23497" y="130876"/>
                </a:lnTo>
                <a:lnTo>
                  <a:pt x="23497" y="124767"/>
                </a:lnTo>
                <a:close/>
                <a:moveTo>
                  <a:pt x="35078" y="124767"/>
                </a:moveTo>
                <a:lnTo>
                  <a:pt x="40397" y="133976"/>
                </a:lnTo>
                <a:lnTo>
                  <a:pt x="35078" y="130876"/>
                </a:lnTo>
                <a:lnTo>
                  <a:pt x="35078" y="124767"/>
                </a:lnTo>
                <a:close/>
                <a:moveTo>
                  <a:pt x="46689" y="124767"/>
                </a:moveTo>
                <a:lnTo>
                  <a:pt x="52008" y="133976"/>
                </a:lnTo>
                <a:lnTo>
                  <a:pt x="46689" y="130876"/>
                </a:lnTo>
                <a:lnTo>
                  <a:pt x="46689" y="124767"/>
                </a:lnTo>
                <a:close/>
                <a:moveTo>
                  <a:pt x="58330" y="124767"/>
                </a:moveTo>
                <a:lnTo>
                  <a:pt x="63650" y="133976"/>
                </a:lnTo>
                <a:lnTo>
                  <a:pt x="58330" y="130876"/>
                </a:lnTo>
                <a:lnTo>
                  <a:pt x="58330" y="124767"/>
                </a:lnTo>
                <a:close/>
                <a:moveTo>
                  <a:pt x="69941" y="124767"/>
                </a:moveTo>
                <a:lnTo>
                  <a:pt x="75261" y="133976"/>
                </a:lnTo>
                <a:lnTo>
                  <a:pt x="69941" y="130876"/>
                </a:lnTo>
                <a:lnTo>
                  <a:pt x="69941" y="124767"/>
                </a:lnTo>
                <a:close/>
                <a:moveTo>
                  <a:pt x="81583" y="124767"/>
                </a:moveTo>
                <a:lnTo>
                  <a:pt x="86902" y="133976"/>
                </a:lnTo>
                <a:lnTo>
                  <a:pt x="81583" y="130876"/>
                </a:lnTo>
                <a:lnTo>
                  <a:pt x="81583" y="124767"/>
                </a:lnTo>
                <a:close/>
                <a:moveTo>
                  <a:pt x="93194" y="124767"/>
                </a:moveTo>
                <a:lnTo>
                  <a:pt x="98513" y="133976"/>
                </a:lnTo>
                <a:lnTo>
                  <a:pt x="93194" y="130876"/>
                </a:lnTo>
                <a:lnTo>
                  <a:pt x="93194" y="124767"/>
                </a:lnTo>
                <a:close/>
                <a:moveTo>
                  <a:pt x="104775" y="124767"/>
                </a:moveTo>
                <a:lnTo>
                  <a:pt x="110094" y="133976"/>
                </a:lnTo>
                <a:lnTo>
                  <a:pt x="104775" y="130876"/>
                </a:lnTo>
                <a:lnTo>
                  <a:pt x="104775" y="124767"/>
                </a:lnTo>
                <a:close/>
                <a:moveTo>
                  <a:pt x="116416" y="124767"/>
                </a:moveTo>
                <a:lnTo>
                  <a:pt x="121736" y="133976"/>
                </a:lnTo>
                <a:lnTo>
                  <a:pt x="116416" y="130876"/>
                </a:lnTo>
                <a:lnTo>
                  <a:pt x="116416" y="124767"/>
                </a:lnTo>
                <a:close/>
                <a:moveTo>
                  <a:pt x="128058" y="124767"/>
                </a:moveTo>
                <a:lnTo>
                  <a:pt x="133377" y="133976"/>
                </a:lnTo>
                <a:lnTo>
                  <a:pt x="128058" y="130876"/>
                </a:lnTo>
                <a:lnTo>
                  <a:pt x="128058" y="124767"/>
                </a:lnTo>
                <a:close/>
                <a:moveTo>
                  <a:pt x="139669" y="124767"/>
                </a:moveTo>
                <a:lnTo>
                  <a:pt x="144988" y="133976"/>
                </a:lnTo>
                <a:lnTo>
                  <a:pt x="139669" y="130876"/>
                </a:lnTo>
                <a:lnTo>
                  <a:pt x="139669" y="124767"/>
                </a:lnTo>
                <a:close/>
                <a:moveTo>
                  <a:pt x="151311" y="124767"/>
                </a:moveTo>
                <a:lnTo>
                  <a:pt x="156630" y="133976"/>
                </a:lnTo>
                <a:lnTo>
                  <a:pt x="151311" y="130876"/>
                </a:lnTo>
                <a:lnTo>
                  <a:pt x="151311" y="124767"/>
                </a:lnTo>
                <a:close/>
                <a:moveTo>
                  <a:pt x="162648" y="124767"/>
                </a:moveTo>
                <a:lnTo>
                  <a:pt x="162648" y="130876"/>
                </a:lnTo>
                <a:lnTo>
                  <a:pt x="157329" y="133976"/>
                </a:lnTo>
                <a:lnTo>
                  <a:pt x="162648" y="124767"/>
                </a:lnTo>
                <a:close/>
                <a:moveTo>
                  <a:pt x="162922" y="124767"/>
                </a:moveTo>
                <a:lnTo>
                  <a:pt x="168241" y="133976"/>
                </a:lnTo>
                <a:lnTo>
                  <a:pt x="162922" y="130876"/>
                </a:lnTo>
                <a:lnTo>
                  <a:pt x="162922" y="124767"/>
                </a:lnTo>
                <a:close/>
                <a:moveTo>
                  <a:pt x="174290" y="124767"/>
                </a:moveTo>
                <a:lnTo>
                  <a:pt x="174290" y="130876"/>
                </a:lnTo>
                <a:lnTo>
                  <a:pt x="168971" y="133976"/>
                </a:lnTo>
                <a:lnTo>
                  <a:pt x="174290" y="124767"/>
                </a:lnTo>
                <a:close/>
                <a:moveTo>
                  <a:pt x="174503" y="124767"/>
                </a:moveTo>
                <a:lnTo>
                  <a:pt x="179822" y="133976"/>
                </a:lnTo>
                <a:lnTo>
                  <a:pt x="174503" y="130876"/>
                </a:lnTo>
                <a:lnTo>
                  <a:pt x="174503" y="124767"/>
                </a:lnTo>
                <a:close/>
                <a:moveTo>
                  <a:pt x="185871" y="124767"/>
                </a:moveTo>
                <a:lnTo>
                  <a:pt x="185871" y="130876"/>
                </a:lnTo>
                <a:lnTo>
                  <a:pt x="180551" y="133976"/>
                </a:lnTo>
                <a:lnTo>
                  <a:pt x="185871" y="124767"/>
                </a:lnTo>
                <a:close/>
                <a:moveTo>
                  <a:pt x="186144" y="124767"/>
                </a:moveTo>
                <a:lnTo>
                  <a:pt x="191463" y="133976"/>
                </a:lnTo>
                <a:lnTo>
                  <a:pt x="186144" y="130876"/>
                </a:lnTo>
                <a:lnTo>
                  <a:pt x="186144" y="124767"/>
                </a:lnTo>
                <a:close/>
                <a:moveTo>
                  <a:pt x="197512" y="124767"/>
                </a:moveTo>
                <a:lnTo>
                  <a:pt x="197512" y="130876"/>
                </a:lnTo>
                <a:lnTo>
                  <a:pt x="192193" y="133976"/>
                </a:lnTo>
                <a:lnTo>
                  <a:pt x="197512" y="124767"/>
                </a:lnTo>
                <a:close/>
                <a:moveTo>
                  <a:pt x="197755" y="124767"/>
                </a:moveTo>
                <a:lnTo>
                  <a:pt x="203075" y="133976"/>
                </a:lnTo>
                <a:lnTo>
                  <a:pt x="197755" y="130876"/>
                </a:lnTo>
                <a:lnTo>
                  <a:pt x="197755" y="124767"/>
                </a:lnTo>
                <a:close/>
                <a:moveTo>
                  <a:pt x="209123" y="124767"/>
                </a:moveTo>
                <a:lnTo>
                  <a:pt x="209123" y="130876"/>
                </a:lnTo>
                <a:lnTo>
                  <a:pt x="203804" y="133976"/>
                </a:lnTo>
                <a:lnTo>
                  <a:pt x="209123" y="124767"/>
                </a:lnTo>
                <a:close/>
                <a:moveTo>
                  <a:pt x="209397" y="124767"/>
                </a:moveTo>
                <a:lnTo>
                  <a:pt x="214716" y="133976"/>
                </a:lnTo>
                <a:lnTo>
                  <a:pt x="209397" y="130876"/>
                </a:lnTo>
                <a:lnTo>
                  <a:pt x="209397" y="124767"/>
                </a:lnTo>
                <a:close/>
                <a:moveTo>
                  <a:pt x="220765" y="124767"/>
                </a:moveTo>
                <a:lnTo>
                  <a:pt x="220765" y="130876"/>
                </a:lnTo>
                <a:lnTo>
                  <a:pt x="215446" y="133976"/>
                </a:lnTo>
                <a:lnTo>
                  <a:pt x="220765" y="124767"/>
                </a:lnTo>
                <a:close/>
                <a:moveTo>
                  <a:pt x="221008" y="124767"/>
                </a:moveTo>
                <a:lnTo>
                  <a:pt x="226327" y="133976"/>
                </a:lnTo>
                <a:lnTo>
                  <a:pt x="221008" y="130876"/>
                </a:lnTo>
                <a:lnTo>
                  <a:pt x="221008" y="124767"/>
                </a:lnTo>
                <a:close/>
                <a:moveTo>
                  <a:pt x="232650" y="124767"/>
                </a:moveTo>
                <a:lnTo>
                  <a:pt x="237969" y="133976"/>
                </a:lnTo>
                <a:lnTo>
                  <a:pt x="232650" y="130876"/>
                </a:lnTo>
                <a:lnTo>
                  <a:pt x="232650" y="124767"/>
                </a:lnTo>
                <a:close/>
                <a:moveTo>
                  <a:pt x="243957" y="124767"/>
                </a:moveTo>
                <a:lnTo>
                  <a:pt x="243957" y="130876"/>
                </a:lnTo>
                <a:lnTo>
                  <a:pt x="238638" y="133976"/>
                </a:lnTo>
                <a:lnTo>
                  <a:pt x="243957" y="124767"/>
                </a:lnTo>
                <a:close/>
                <a:moveTo>
                  <a:pt x="244230" y="124767"/>
                </a:moveTo>
                <a:lnTo>
                  <a:pt x="249550" y="133976"/>
                </a:lnTo>
                <a:lnTo>
                  <a:pt x="244230" y="130876"/>
                </a:lnTo>
                <a:lnTo>
                  <a:pt x="244230" y="124767"/>
                </a:lnTo>
                <a:close/>
                <a:moveTo>
                  <a:pt x="255598" y="124767"/>
                </a:moveTo>
                <a:lnTo>
                  <a:pt x="255598" y="130876"/>
                </a:lnTo>
                <a:lnTo>
                  <a:pt x="250279" y="133976"/>
                </a:lnTo>
                <a:lnTo>
                  <a:pt x="255598" y="124767"/>
                </a:lnTo>
                <a:close/>
                <a:moveTo>
                  <a:pt x="46446" y="124767"/>
                </a:moveTo>
                <a:lnTo>
                  <a:pt x="46446" y="130937"/>
                </a:lnTo>
                <a:lnTo>
                  <a:pt x="41126" y="134007"/>
                </a:lnTo>
                <a:lnTo>
                  <a:pt x="41126" y="134007"/>
                </a:lnTo>
                <a:lnTo>
                  <a:pt x="46446" y="124767"/>
                </a:lnTo>
                <a:close/>
                <a:moveTo>
                  <a:pt x="58057" y="124767"/>
                </a:moveTo>
                <a:lnTo>
                  <a:pt x="58057" y="130937"/>
                </a:lnTo>
                <a:lnTo>
                  <a:pt x="52737" y="134007"/>
                </a:lnTo>
                <a:lnTo>
                  <a:pt x="52737" y="134007"/>
                </a:lnTo>
                <a:lnTo>
                  <a:pt x="58057" y="124767"/>
                </a:lnTo>
                <a:close/>
                <a:moveTo>
                  <a:pt x="34834" y="124767"/>
                </a:moveTo>
                <a:lnTo>
                  <a:pt x="34834" y="130937"/>
                </a:lnTo>
                <a:lnTo>
                  <a:pt x="29515" y="134007"/>
                </a:lnTo>
                <a:lnTo>
                  <a:pt x="29515" y="134007"/>
                </a:lnTo>
                <a:lnTo>
                  <a:pt x="34834" y="124767"/>
                </a:lnTo>
                <a:close/>
                <a:moveTo>
                  <a:pt x="69698" y="124767"/>
                </a:moveTo>
                <a:lnTo>
                  <a:pt x="69698" y="130937"/>
                </a:lnTo>
                <a:lnTo>
                  <a:pt x="64379" y="134007"/>
                </a:lnTo>
                <a:lnTo>
                  <a:pt x="64379" y="134007"/>
                </a:lnTo>
                <a:lnTo>
                  <a:pt x="69698" y="124767"/>
                </a:lnTo>
                <a:close/>
                <a:moveTo>
                  <a:pt x="81309" y="124767"/>
                </a:moveTo>
                <a:lnTo>
                  <a:pt x="81309" y="130937"/>
                </a:lnTo>
                <a:lnTo>
                  <a:pt x="75990" y="134007"/>
                </a:lnTo>
                <a:lnTo>
                  <a:pt x="75990" y="134007"/>
                </a:lnTo>
                <a:lnTo>
                  <a:pt x="81309" y="124767"/>
                </a:lnTo>
                <a:close/>
                <a:moveTo>
                  <a:pt x="92951" y="124767"/>
                </a:moveTo>
                <a:lnTo>
                  <a:pt x="92951" y="130937"/>
                </a:lnTo>
                <a:lnTo>
                  <a:pt x="87632" y="134007"/>
                </a:lnTo>
                <a:lnTo>
                  <a:pt x="87632" y="134007"/>
                </a:lnTo>
                <a:lnTo>
                  <a:pt x="92951" y="124767"/>
                </a:lnTo>
                <a:close/>
                <a:moveTo>
                  <a:pt x="104562" y="124767"/>
                </a:moveTo>
                <a:lnTo>
                  <a:pt x="104562" y="130937"/>
                </a:lnTo>
                <a:lnTo>
                  <a:pt x="99243" y="134007"/>
                </a:lnTo>
                <a:lnTo>
                  <a:pt x="99243" y="134007"/>
                </a:lnTo>
                <a:lnTo>
                  <a:pt x="104562" y="124767"/>
                </a:lnTo>
                <a:close/>
                <a:moveTo>
                  <a:pt x="116143" y="124767"/>
                </a:moveTo>
                <a:lnTo>
                  <a:pt x="116143" y="130937"/>
                </a:lnTo>
                <a:lnTo>
                  <a:pt x="110824" y="134007"/>
                </a:lnTo>
                <a:lnTo>
                  <a:pt x="110824" y="134007"/>
                </a:lnTo>
                <a:lnTo>
                  <a:pt x="116143" y="124767"/>
                </a:lnTo>
                <a:close/>
                <a:moveTo>
                  <a:pt x="127784" y="124767"/>
                </a:moveTo>
                <a:lnTo>
                  <a:pt x="127784" y="130937"/>
                </a:lnTo>
                <a:lnTo>
                  <a:pt x="122465" y="134007"/>
                </a:lnTo>
                <a:lnTo>
                  <a:pt x="122465" y="134007"/>
                </a:lnTo>
                <a:lnTo>
                  <a:pt x="127784" y="124767"/>
                </a:lnTo>
                <a:close/>
                <a:moveTo>
                  <a:pt x="139396" y="124767"/>
                </a:moveTo>
                <a:lnTo>
                  <a:pt x="139396" y="130937"/>
                </a:lnTo>
                <a:lnTo>
                  <a:pt x="134076" y="134007"/>
                </a:lnTo>
                <a:lnTo>
                  <a:pt x="134076" y="134007"/>
                </a:lnTo>
                <a:lnTo>
                  <a:pt x="139396" y="124767"/>
                </a:lnTo>
                <a:close/>
                <a:moveTo>
                  <a:pt x="151037" y="124767"/>
                </a:moveTo>
                <a:lnTo>
                  <a:pt x="151037" y="130937"/>
                </a:lnTo>
                <a:lnTo>
                  <a:pt x="145718" y="134007"/>
                </a:lnTo>
                <a:lnTo>
                  <a:pt x="145718" y="134007"/>
                </a:lnTo>
                <a:lnTo>
                  <a:pt x="151037" y="124767"/>
                </a:lnTo>
                <a:close/>
                <a:moveTo>
                  <a:pt x="11582" y="124767"/>
                </a:moveTo>
                <a:lnTo>
                  <a:pt x="11582" y="130937"/>
                </a:lnTo>
                <a:lnTo>
                  <a:pt x="6262" y="134007"/>
                </a:lnTo>
                <a:lnTo>
                  <a:pt x="11582" y="124767"/>
                </a:lnTo>
                <a:close/>
                <a:moveTo>
                  <a:pt x="23223" y="124767"/>
                </a:moveTo>
                <a:lnTo>
                  <a:pt x="23223" y="130937"/>
                </a:lnTo>
                <a:lnTo>
                  <a:pt x="17904" y="134007"/>
                </a:lnTo>
                <a:lnTo>
                  <a:pt x="23223" y="124767"/>
                </a:lnTo>
                <a:close/>
                <a:moveTo>
                  <a:pt x="69820" y="131119"/>
                </a:moveTo>
                <a:lnTo>
                  <a:pt x="75048" y="134128"/>
                </a:lnTo>
                <a:lnTo>
                  <a:pt x="75139" y="134189"/>
                </a:lnTo>
                <a:lnTo>
                  <a:pt x="64501" y="134189"/>
                </a:lnTo>
                <a:lnTo>
                  <a:pt x="64622" y="134128"/>
                </a:lnTo>
                <a:lnTo>
                  <a:pt x="69820" y="131119"/>
                </a:lnTo>
                <a:close/>
                <a:moveTo>
                  <a:pt x="127936" y="131119"/>
                </a:moveTo>
                <a:lnTo>
                  <a:pt x="133134" y="134128"/>
                </a:lnTo>
                <a:lnTo>
                  <a:pt x="133256" y="134189"/>
                </a:lnTo>
                <a:lnTo>
                  <a:pt x="122617" y="134189"/>
                </a:lnTo>
                <a:lnTo>
                  <a:pt x="122739" y="134128"/>
                </a:lnTo>
                <a:lnTo>
                  <a:pt x="127936" y="131119"/>
                </a:lnTo>
                <a:close/>
                <a:moveTo>
                  <a:pt x="139548" y="131119"/>
                </a:moveTo>
                <a:lnTo>
                  <a:pt x="144776" y="134128"/>
                </a:lnTo>
                <a:lnTo>
                  <a:pt x="144867" y="134189"/>
                </a:lnTo>
                <a:lnTo>
                  <a:pt x="134228" y="134189"/>
                </a:lnTo>
                <a:lnTo>
                  <a:pt x="134350" y="134128"/>
                </a:lnTo>
                <a:lnTo>
                  <a:pt x="139548" y="131119"/>
                </a:lnTo>
                <a:close/>
                <a:moveTo>
                  <a:pt x="151159" y="131119"/>
                </a:moveTo>
                <a:lnTo>
                  <a:pt x="156356" y="134128"/>
                </a:lnTo>
                <a:lnTo>
                  <a:pt x="156478" y="134189"/>
                </a:lnTo>
                <a:lnTo>
                  <a:pt x="145840" y="134189"/>
                </a:lnTo>
                <a:lnTo>
                  <a:pt x="145931" y="134128"/>
                </a:lnTo>
                <a:lnTo>
                  <a:pt x="151159" y="131119"/>
                </a:lnTo>
                <a:close/>
                <a:moveTo>
                  <a:pt x="162770" y="131119"/>
                </a:moveTo>
                <a:lnTo>
                  <a:pt x="167968" y="134128"/>
                </a:lnTo>
                <a:lnTo>
                  <a:pt x="168089" y="134189"/>
                </a:lnTo>
                <a:lnTo>
                  <a:pt x="157451" y="134189"/>
                </a:lnTo>
                <a:lnTo>
                  <a:pt x="157572" y="134128"/>
                </a:lnTo>
                <a:lnTo>
                  <a:pt x="162770" y="131119"/>
                </a:lnTo>
                <a:close/>
                <a:moveTo>
                  <a:pt x="174411" y="131119"/>
                </a:moveTo>
                <a:lnTo>
                  <a:pt x="179609" y="134128"/>
                </a:lnTo>
                <a:lnTo>
                  <a:pt x="179731" y="134189"/>
                </a:lnTo>
                <a:lnTo>
                  <a:pt x="169092" y="134189"/>
                </a:lnTo>
                <a:lnTo>
                  <a:pt x="169183" y="134128"/>
                </a:lnTo>
                <a:lnTo>
                  <a:pt x="174411" y="131119"/>
                </a:lnTo>
                <a:close/>
                <a:moveTo>
                  <a:pt x="186023" y="131119"/>
                </a:moveTo>
                <a:lnTo>
                  <a:pt x="191220" y="134128"/>
                </a:lnTo>
                <a:lnTo>
                  <a:pt x="191342" y="134189"/>
                </a:lnTo>
                <a:lnTo>
                  <a:pt x="180703" y="134189"/>
                </a:lnTo>
                <a:lnTo>
                  <a:pt x="180825" y="134128"/>
                </a:lnTo>
                <a:lnTo>
                  <a:pt x="186023" y="131119"/>
                </a:lnTo>
                <a:close/>
                <a:moveTo>
                  <a:pt x="197634" y="131119"/>
                </a:moveTo>
                <a:lnTo>
                  <a:pt x="202862" y="134128"/>
                </a:lnTo>
                <a:lnTo>
                  <a:pt x="202953" y="134189"/>
                </a:lnTo>
                <a:lnTo>
                  <a:pt x="192315" y="134189"/>
                </a:lnTo>
                <a:lnTo>
                  <a:pt x="192436" y="134128"/>
                </a:lnTo>
                <a:lnTo>
                  <a:pt x="197634" y="131119"/>
                </a:lnTo>
                <a:close/>
                <a:moveTo>
                  <a:pt x="209245" y="131119"/>
                </a:moveTo>
                <a:lnTo>
                  <a:pt x="214443" y="134128"/>
                </a:lnTo>
                <a:lnTo>
                  <a:pt x="214564" y="134189"/>
                </a:lnTo>
                <a:lnTo>
                  <a:pt x="203926" y="134189"/>
                </a:lnTo>
                <a:lnTo>
                  <a:pt x="204017" y="134128"/>
                </a:lnTo>
                <a:lnTo>
                  <a:pt x="209245" y="131119"/>
                </a:lnTo>
                <a:close/>
                <a:moveTo>
                  <a:pt x="220856" y="131119"/>
                </a:moveTo>
                <a:lnTo>
                  <a:pt x="226084" y="134128"/>
                </a:lnTo>
                <a:lnTo>
                  <a:pt x="226175" y="134189"/>
                </a:lnTo>
                <a:lnTo>
                  <a:pt x="215537" y="134189"/>
                </a:lnTo>
                <a:lnTo>
                  <a:pt x="215658" y="134128"/>
                </a:lnTo>
                <a:lnTo>
                  <a:pt x="220856" y="131119"/>
                </a:lnTo>
                <a:close/>
                <a:moveTo>
                  <a:pt x="232498" y="131119"/>
                </a:moveTo>
                <a:lnTo>
                  <a:pt x="237695" y="134128"/>
                </a:lnTo>
                <a:lnTo>
                  <a:pt x="237817" y="134189"/>
                </a:lnTo>
                <a:lnTo>
                  <a:pt x="227178" y="134189"/>
                </a:lnTo>
                <a:lnTo>
                  <a:pt x="227270" y="134128"/>
                </a:lnTo>
                <a:lnTo>
                  <a:pt x="232498" y="131119"/>
                </a:lnTo>
                <a:close/>
                <a:moveTo>
                  <a:pt x="244109" y="131119"/>
                </a:moveTo>
                <a:lnTo>
                  <a:pt x="249337" y="134128"/>
                </a:lnTo>
                <a:lnTo>
                  <a:pt x="249428" y="134189"/>
                </a:lnTo>
                <a:lnTo>
                  <a:pt x="238790" y="134189"/>
                </a:lnTo>
                <a:lnTo>
                  <a:pt x="238911" y="134128"/>
                </a:lnTo>
                <a:lnTo>
                  <a:pt x="244109" y="131119"/>
                </a:lnTo>
                <a:close/>
                <a:moveTo>
                  <a:pt x="255750" y="131119"/>
                </a:moveTo>
                <a:lnTo>
                  <a:pt x="260948" y="134128"/>
                </a:lnTo>
                <a:lnTo>
                  <a:pt x="261070" y="134189"/>
                </a:lnTo>
                <a:lnTo>
                  <a:pt x="250431" y="134189"/>
                </a:lnTo>
                <a:lnTo>
                  <a:pt x="250553" y="134128"/>
                </a:lnTo>
                <a:lnTo>
                  <a:pt x="255750" y="131119"/>
                </a:lnTo>
                <a:close/>
                <a:moveTo>
                  <a:pt x="267362" y="131119"/>
                </a:moveTo>
                <a:lnTo>
                  <a:pt x="272590" y="134128"/>
                </a:lnTo>
                <a:lnTo>
                  <a:pt x="272681" y="134189"/>
                </a:lnTo>
                <a:lnTo>
                  <a:pt x="262042" y="134189"/>
                </a:lnTo>
                <a:lnTo>
                  <a:pt x="262164" y="134128"/>
                </a:lnTo>
                <a:lnTo>
                  <a:pt x="267362" y="131119"/>
                </a:lnTo>
                <a:close/>
                <a:moveTo>
                  <a:pt x="279003" y="131119"/>
                </a:moveTo>
                <a:lnTo>
                  <a:pt x="284322" y="134189"/>
                </a:lnTo>
                <a:lnTo>
                  <a:pt x="273684" y="134189"/>
                </a:lnTo>
                <a:lnTo>
                  <a:pt x="273805" y="134128"/>
                </a:lnTo>
                <a:lnTo>
                  <a:pt x="279003" y="131119"/>
                </a:lnTo>
                <a:close/>
                <a:moveTo>
                  <a:pt x="11703" y="131150"/>
                </a:moveTo>
                <a:lnTo>
                  <a:pt x="16901" y="134159"/>
                </a:lnTo>
                <a:lnTo>
                  <a:pt x="17023" y="134220"/>
                </a:lnTo>
                <a:lnTo>
                  <a:pt x="6384" y="134220"/>
                </a:lnTo>
                <a:lnTo>
                  <a:pt x="6506" y="134159"/>
                </a:lnTo>
                <a:lnTo>
                  <a:pt x="11703" y="131150"/>
                </a:lnTo>
                <a:close/>
                <a:moveTo>
                  <a:pt x="23345" y="131150"/>
                </a:moveTo>
                <a:lnTo>
                  <a:pt x="28542" y="134159"/>
                </a:lnTo>
                <a:lnTo>
                  <a:pt x="28664" y="134220"/>
                </a:lnTo>
                <a:lnTo>
                  <a:pt x="18026" y="134220"/>
                </a:lnTo>
                <a:lnTo>
                  <a:pt x="18117" y="134159"/>
                </a:lnTo>
                <a:lnTo>
                  <a:pt x="23345" y="131150"/>
                </a:lnTo>
                <a:close/>
                <a:moveTo>
                  <a:pt x="34956" y="131150"/>
                </a:moveTo>
                <a:lnTo>
                  <a:pt x="40154" y="134159"/>
                </a:lnTo>
                <a:lnTo>
                  <a:pt x="40275" y="134220"/>
                </a:lnTo>
                <a:lnTo>
                  <a:pt x="29637" y="134220"/>
                </a:lnTo>
                <a:lnTo>
                  <a:pt x="29758" y="134159"/>
                </a:lnTo>
                <a:lnTo>
                  <a:pt x="34956" y="131150"/>
                </a:lnTo>
                <a:close/>
                <a:moveTo>
                  <a:pt x="46598" y="131150"/>
                </a:moveTo>
                <a:lnTo>
                  <a:pt x="51795" y="134159"/>
                </a:lnTo>
                <a:lnTo>
                  <a:pt x="51917" y="134220"/>
                </a:lnTo>
                <a:lnTo>
                  <a:pt x="41278" y="134220"/>
                </a:lnTo>
                <a:lnTo>
                  <a:pt x="41369" y="134159"/>
                </a:lnTo>
                <a:lnTo>
                  <a:pt x="46598" y="131150"/>
                </a:lnTo>
                <a:close/>
                <a:moveTo>
                  <a:pt x="58178" y="131150"/>
                </a:moveTo>
                <a:lnTo>
                  <a:pt x="63376" y="134159"/>
                </a:lnTo>
                <a:lnTo>
                  <a:pt x="63498" y="134220"/>
                </a:lnTo>
                <a:lnTo>
                  <a:pt x="52859" y="134220"/>
                </a:lnTo>
                <a:lnTo>
                  <a:pt x="52981" y="134159"/>
                </a:lnTo>
                <a:lnTo>
                  <a:pt x="58178" y="131150"/>
                </a:lnTo>
                <a:close/>
                <a:moveTo>
                  <a:pt x="81431" y="131150"/>
                </a:moveTo>
                <a:lnTo>
                  <a:pt x="86629" y="134159"/>
                </a:lnTo>
                <a:lnTo>
                  <a:pt x="86750" y="134220"/>
                </a:lnTo>
                <a:lnTo>
                  <a:pt x="76112" y="134220"/>
                </a:lnTo>
                <a:lnTo>
                  <a:pt x="76233" y="134159"/>
                </a:lnTo>
                <a:lnTo>
                  <a:pt x="81431" y="131150"/>
                </a:lnTo>
                <a:close/>
                <a:moveTo>
                  <a:pt x="93042" y="131150"/>
                </a:moveTo>
                <a:lnTo>
                  <a:pt x="98270" y="134159"/>
                </a:lnTo>
                <a:lnTo>
                  <a:pt x="98361" y="134220"/>
                </a:lnTo>
                <a:lnTo>
                  <a:pt x="87723" y="134220"/>
                </a:lnTo>
                <a:lnTo>
                  <a:pt x="87844" y="134159"/>
                </a:lnTo>
                <a:lnTo>
                  <a:pt x="93042" y="131150"/>
                </a:lnTo>
                <a:close/>
                <a:moveTo>
                  <a:pt x="104684" y="131150"/>
                </a:moveTo>
                <a:lnTo>
                  <a:pt x="109881" y="134159"/>
                </a:lnTo>
                <a:lnTo>
                  <a:pt x="110003" y="134220"/>
                </a:lnTo>
                <a:lnTo>
                  <a:pt x="99364" y="134220"/>
                </a:lnTo>
                <a:lnTo>
                  <a:pt x="99456" y="134159"/>
                </a:lnTo>
                <a:lnTo>
                  <a:pt x="104684" y="131150"/>
                </a:lnTo>
                <a:close/>
                <a:moveTo>
                  <a:pt x="116295" y="131150"/>
                </a:moveTo>
                <a:lnTo>
                  <a:pt x="121493" y="134159"/>
                </a:lnTo>
                <a:lnTo>
                  <a:pt x="121614" y="134220"/>
                </a:lnTo>
                <a:lnTo>
                  <a:pt x="110976" y="134220"/>
                </a:lnTo>
                <a:lnTo>
                  <a:pt x="111097" y="134159"/>
                </a:lnTo>
                <a:lnTo>
                  <a:pt x="116295" y="131150"/>
                </a:lnTo>
                <a:close/>
                <a:moveTo>
                  <a:pt x="17023" y="134463"/>
                </a:moveTo>
                <a:lnTo>
                  <a:pt x="11703" y="137533"/>
                </a:lnTo>
                <a:lnTo>
                  <a:pt x="6384" y="134463"/>
                </a:lnTo>
                <a:close/>
                <a:moveTo>
                  <a:pt x="28664" y="134463"/>
                </a:moveTo>
                <a:lnTo>
                  <a:pt x="23345" y="137533"/>
                </a:lnTo>
                <a:lnTo>
                  <a:pt x="18026" y="134463"/>
                </a:lnTo>
                <a:close/>
                <a:moveTo>
                  <a:pt x="40275" y="134463"/>
                </a:moveTo>
                <a:lnTo>
                  <a:pt x="34956" y="137533"/>
                </a:lnTo>
                <a:lnTo>
                  <a:pt x="29637" y="134463"/>
                </a:lnTo>
                <a:close/>
                <a:moveTo>
                  <a:pt x="51886" y="134463"/>
                </a:moveTo>
                <a:lnTo>
                  <a:pt x="46567" y="137533"/>
                </a:lnTo>
                <a:lnTo>
                  <a:pt x="41248" y="134463"/>
                </a:lnTo>
                <a:close/>
                <a:moveTo>
                  <a:pt x="63528" y="134463"/>
                </a:moveTo>
                <a:lnTo>
                  <a:pt x="58209" y="137533"/>
                </a:lnTo>
                <a:lnTo>
                  <a:pt x="52889" y="134463"/>
                </a:lnTo>
                <a:close/>
                <a:moveTo>
                  <a:pt x="75109" y="134463"/>
                </a:moveTo>
                <a:lnTo>
                  <a:pt x="69789" y="137533"/>
                </a:lnTo>
                <a:lnTo>
                  <a:pt x="64470" y="134463"/>
                </a:lnTo>
                <a:close/>
                <a:moveTo>
                  <a:pt x="86750" y="134463"/>
                </a:moveTo>
                <a:lnTo>
                  <a:pt x="81431" y="137533"/>
                </a:lnTo>
                <a:lnTo>
                  <a:pt x="76112" y="134463"/>
                </a:lnTo>
                <a:close/>
                <a:moveTo>
                  <a:pt x="98361" y="134463"/>
                </a:moveTo>
                <a:lnTo>
                  <a:pt x="93042" y="137533"/>
                </a:lnTo>
                <a:lnTo>
                  <a:pt x="87723" y="134463"/>
                </a:lnTo>
                <a:close/>
                <a:moveTo>
                  <a:pt x="110003" y="134463"/>
                </a:moveTo>
                <a:lnTo>
                  <a:pt x="104684" y="137533"/>
                </a:lnTo>
                <a:lnTo>
                  <a:pt x="99364" y="134463"/>
                </a:lnTo>
                <a:close/>
                <a:moveTo>
                  <a:pt x="121614" y="134463"/>
                </a:moveTo>
                <a:lnTo>
                  <a:pt x="116295" y="137533"/>
                </a:lnTo>
                <a:lnTo>
                  <a:pt x="110976" y="134463"/>
                </a:lnTo>
                <a:close/>
                <a:moveTo>
                  <a:pt x="133256" y="134463"/>
                </a:moveTo>
                <a:lnTo>
                  <a:pt x="127936" y="137533"/>
                </a:lnTo>
                <a:lnTo>
                  <a:pt x="122617" y="134463"/>
                </a:lnTo>
                <a:close/>
                <a:moveTo>
                  <a:pt x="144867" y="134463"/>
                </a:moveTo>
                <a:lnTo>
                  <a:pt x="139548" y="137533"/>
                </a:lnTo>
                <a:lnTo>
                  <a:pt x="134228" y="134463"/>
                </a:lnTo>
                <a:close/>
                <a:moveTo>
                  <a:pt x="156478" y="134463"/>
                </a:moveTo>
                <a:lnTo>
                  <a:pt x="151159" y="137533"/>
                </a:lnTo>
                <a:lnTo>
                  <a:pt x="145840" y="134463"/>
                </a:lnTo>
                <a:close/>
                <a:moveTo>
                  <a:pt x="168089" y="134463"/>
                </a:moveTo>
                <a:lnTo>
                  <a:pt x="162770" y="137533"/>
                </a:lnTo>
                <a:lnTo>
                  <a:pt x="157451" y="134463"/>
                </a:lnTo>
                <a:close/>
                <a:moveTo>
                  <a:pt x="179731" y="134463"/>
                </a:moveTo>
                <a:lnTo>
                  <a:pt x="174411" y="137533"/>
                </a:lnTo>
                <a:lnTo>
                  <a:pt x="169092" y="134463"/>
                </a:lnTo>
                <a:close/>
                <a:moveTo>
                  <a:pt x="191342" y="134463"/>
                </a:moveTo>
                <a:lnTo>
                  <a:pt x="186023" y="137533"/>
                </a:lnTo>
                <a:lnTo>
                  <a:pt x="180703" y="134463"/>
                </a:lnTo>
                <a:close/>
                <a:moveTo>
                  <a:pt x="202953" y="134463"/>
                </a:moveTo>
                <a:lnTo>
                  <a:pt x="197634" y="137533"/>
                </a:lnTo>
                <a:lnTo>
                  <a:pt x="192315" y="134463"/>
                </a:lnTo>
                <a:close/>
                <a:moveTo>
                  <a:pt x="214564" y="134463"/>
                </a:moveTo>
                <a:lnTo>
                  <a:pt x="209245" y="137533"/>
                </a:lnTo>
                <a:lnTo>
                  <a:pt x="203926" y="134463"/>
                </a:lnTo>
                <a:close/>
                <a:moveTo>
                  <a:pt x="226175" y="134463"/>
                </a:moveTo>
                <a:lnTo>
                  <a:pt x="220856" y="137533"/>
                </a:lnTo>
                <a:lnTo>
                  <a:pt x="215537" y="134463"/>
                </a:lnTo>
                <a:close/>
                <a:moveTo>
                  <a:pt x="237817" y="134463"/>
                </a:moveTo>
                <a:lnTo>
                  <a:pt x="232498" y="137533"/>
                </a:lnTo>
                <a:lnTo>
                  <a:pt x="227178" y="134463"/>
                </a:lnTo>
                <a:close/>
                <a:moveTo>
                  <a:pt x="249428" y="134463"/>
                </a:moveTo>
                <a:lnTo>
                  <a:pt x="244109" y="137533"/>
                </a:lnTo>
                <a:lnTo>
                  <a:pt x="238790" y="134463"/>
                </a:lnTo>
                <a:close/>
                <a:moveTo>
                  <a:pt x="261070" y="134463"/>
                </a:moveTo>
                <a:lnTo>
                  <a:pt x="255750" y="137533"/>
                </a:lnTo>
                <a:lnTo>
                  <a:pt x="250431" y="134463"/>
                </a:lnTo>
                <a:close/>
                <a:moveTo>
                  <a:pt x="272681" y="134463"/>
                </a:moveTo>
                <a:lnTo>
                  <a:pt x="267362" y="137533"/>
                </a:lnTo>
                <a:lnTo>
                  <a:pt x="262042" y="134463"/>
                </a:lnTo>
                <a:close/>
                <a:moveTo>
                  <a:pt x="284292" y="134463"/>
                </a:moveTo>
                <a:lnTo>
                  <a:pt x="278973" y="137533"/>
                </a:lnTo>
                <a:lnTo>
                  <a:pt x="273653" y="134463"/>
                </a:lnTo>
                <a:close/>
                <a:moveTo>
                  <a:pt x="17174" y="134676"/>
                </a:moveTo>
                <a:lnTo>
                  <a:pt x="11855" y="143885"/>
                </a:lnTo>
                <a:lnTo>
                  <a:pt x="11855" y="137776"/>
                </a:lnTo>
                <a:lnTo>
                  <a:pt x="17174" y="134676"/>
                </a:lnTo>
                <a:close/>
                <a:moveTo>
                  <a:pt x="28816" y="134676"/>
                </a:moveTo>
                <a:lnTo>
                  <a:pt x="23497" y="143885"/>
                </a:lnTo>
                <a:lnTo>
                  <a:pt x="23497" y="137776"/>
                </a:lnTo>
                <a:lnTo>
                  <a:pt x="28816" y="134676"/>
                </a:lnTo>
                <a:close/>
                <a:moveTo>
                  <a:pt x="40427" y="134676"/>
                </a:moveTo>
                <a:lnTo>
                  <a:pt x="35108" y="143885"/>
                </a:lnTo>
                <a:lnTo>
                  <a:pt x="35108" y="137776"/>
                </a:lnTo>
                <a:lnTo>
                  <a:pt x="40427" y="134676"/>
                </a:lnTo>
                <a:close/>
                <a:moveTo>
                  <a:pt x="52008" y="134676"/>
                </a:moveTo>
                <a:lnTo>
                  <a:pt x="46689" y="143885"/>
                </a:lnTo>
                <a:lnTo>
                  <a:pt x="46689" y="137776"/>
                </a:lnTo>
                <a:lnTo>
                  <a:pt x="52008" y="134676"/>
                </a:lnTo>
                <a:close/>
                <a:moveTo>
                  <a:pt x="63650" y="134676"/>
                </a:moveTo>
                <a:lnTo>
                  <a:pt x="58330" y="143885"/>
                </a:lnTo>
                <a:lnTo>
                  <a:pt x="58330" y="137776"/>
                </a:lnTo>
                <a:lnTo>
                  <a:pt x="63650" y="134676"/>
                </a:lnTo>
                <a:close/>
                <a:moveTo>
                  <a:pt x="75261" y="134676"/>
                </a:moveTo>
                <a:lnTo>
                  <a:pt x="69941" y="143885"/>
                </a:lnTo>
                <a:lnTo>
                  <a:pt x="69941" y="137776"/>
                </a:lnTo>
                <a:lnTo>
                  <a:pt x="75261" y="134676"/>
                </a:lnTo>
                <a:close/>
                <a:moveTo>
                  <a:pt x="86902" y="134676"/>
                </a:moveTo>
                <a:lnTo>
                  <a:pt x="81583" y="143885"/>
                </a:lnTo>
                <a:lnTo>
                  <a:pt x="81583" y="137776"/>
                </a:lnTo>
                <a:lnTo>
                  <a:pt x="86902" y="134676"/>
                </a:lnTo>
                <a:close/>
                <a:moveTo>
                  <a:pt x="98513" y="134676"/>
                </a:moveTo>
                <a:lnTo>
                  <a:pt x="93194" y="143885"/>
                </a:lnTo>
                <a:lnTo>
                  <a:pt x="93194" y="137776"/>
                </a:lnTo>
                <a:lnTo>
                  <a:pt x="98513" y="134676"/>
                </a:lnTo>
                <a:close/>
                <a:moveTo>
                  <a:pt x="110155" y="134676"/>
                </a:moveTo>
                <a:lnTo>
                  <a:pt x="104836" y="143885"/>
                </a:lnTo>
                <a:lnTo>
                  <a:pt x="104836" y="137776"/>
                </a:lnTo>
                <a:lnTo>
                  <a:pt x="110155" y="134676"/>
                </a:lnTo>
                <a:close/>
                <a:moveTo>
                  <a:pt x="121736" y="134676"/>
                </a:moveTo>
                <a:lnTo>
                  <a:pt x="116416" y="143885"/>
                </a:lnTo>
                <a:lnTo>
                  <a:pt x="116416" y="137776"/>
                </a:lnTo>
                <a:lnTo>
                  <a:pt x="121736" y="134676"/>
                </a:lnTo>
                <a:close/>
                <a:moveTo>
                  <a:pt x="133377" y="134676"/>
                </a:moveTo>
                <a:lnTo>
                  <a:pt x="128058" y="143885"/>
                </a:lnTo>
                <a:lnTo>
                  <a:pt x="128058" y="137776"/>
                </a:lnTo>
                <a:lnTo>
                  <a:pt x="133377" y="134676"/>
                </a:lnTo>
                <a:close/>
                <a:moveTo>
                  <a:pt x="144988" y="134676"/>
                </a:moveTo>
                <a:lnTo>
                  <a:pt x="139669" y="143885"/>
                </a:lnTo>
                <a:lnTo>
                  <a:pt x="139669" y="137776"/>
                </a:lnTo>
                <a:lnTo>
                  <a:pt x="144988" y="134676"/>
                </a:lnTo>
                <a:close/>
                <a:moveTo>
                  <a:pt x="156630" y="134676"/>
                </a:moveTo>
                <a:lnTo>
                  <a:pt x="151311" y="143885"/>
                </a:lnTo>
                <a:lnTo>
                  <a:pt x="151311" y="137776"/>
                </a:lnTo>
                <a:lnTo>
                  <a:pt x="156630" y="134676"/>
                </a:lnTo>
                <a:close/>
                <a:moveTo>
                  <a:pt x="168241" y="134676"/>
                </a:moveTo>
                <a:lnTo>
                  <a:pt x="162922" y="143885"/>
                </a:lnTo>
                <a:lnTo>
                  <a:pt x="162922" y="137776"/>
                </a:lnTo>
                <a:lnTo>
                  <a:pt x="168241" y="134676"/>
                </a:lnTo>
                <a:close/>
                <a:moveTo>
                  <a:pt x="179822" y="134676"/>
                </a:moveTo>
                <a:lnTo>
                  <a:pt x="174503" y="143885"/>
                </a:lnTo>
                <a:lnTo>
                  <a:pt x="174503" y="137776"/>
                </a:lnTo>
                <a:lnTo>
                  <a:pt x="179822" y="134676"/>
                </a:lnTo>
                <a:close/>
                <a:moveTo>
                  <a:pt x="191463" y="134676"/>
                </a:moveTo>
                <a:lnTo>
                  <a:pt x="186144" y="143885"/>
                </a:lnTo>
                <a:lnTo>
                  <a:pt x="186144" y="137776"/>
                </a:lnTo>
                <a:lnTo>
                  <a:pt x="191463" y="134676"/>
                </a:lnTo>
                <a:close/>
                <a:moveTo>
                  <a:pt x="203075" y="134676"/>
                </a:moveTo>
                <a:lnTo>
                  <a:pt x="197755" y="143885"/>
                </a:lnTo>
                <a:lnTo>
                  <a:pt x="197755" y="137776"/>
                </a:lnTo>
                <a:lnTo>
                  <a:pt x="203075" y="134676"/>
                </a:lnTo>
                <a:close/>
                <a:moveTo>
                  <a:pt x="214716" y="134676"/>
                </a:moveTo>
                <a:lnTo>
                  <a:pt x="209397" y="143885"/>
                </a:lnTo>
                <a:lnTo>
                  <a:pt x="209397" y="137776"/>
                </a:lnTo>
                <a:lnTo>
                  <a:pt x="214716" y="134676"/>
                </a:lnTo>
                <a:close/>
                <a:moveTo>
                  <a:pt x="226327" y="134676"/>
                </a:moveTo>
                <a:lnTo>
                  <a:pt x="221008" y="143885"/>
                </a:lnTo>
                <a:lnTo>
                  <a:pt x="221008" y="137776"/>
                </a:lnTo>
                <a:lnTo>
                  <a:pt x="226327" y="134676"/>
                </a:lnTo>
                <a:close/>
                <a:moveTo>
                  <a:pt x="237969" y="134676"/>
                </a:moveTo>
                <a:lnTo>
                  <a:pt x="232650" y="143885"/>
                </a:lnTo>
                <a:lnTo>
                  <a:pt x="232650" y="137776"/>
                </a:lnTo>
                <a:lnTo>
                  <a:pt x="237969" y="134676"/>
                </a:lnTo>
                <a:close/>
                <a:moveTo>
                  <a:pt x="249550" y="134676"/>
                </a:moveTo>
                <a:lnTo>
                  <a:pt x="244230" y="143885"/>
                </a:lnTo>
                <a:lnTo>
                  <a:pt x="244230" y="137776"/>
                </a:lnTo>
                <a:lnTo>
                  <a:pt x="249550" y="134676"/>
                </a:lnTo>
                <a:close/>
                <a:moveTo>
                  <a:pt x="261191" y="134676"/>
                </a:moveTo>
                <a:lnTo>
                  <a:pt x="255872" y="143885"/>
                </a:lnTo>
                <a:lnTo>
                  <a:pt x="255872" y="137776"/>
                </a:lnTo>
                <a:lnTo>
                  <a:pt x="261191" y="134676"/>
                </a:lnTo>
                <a:close/>
                <a:moveTo>
                  <a:pt x="272802" y="134676"/>
                </a:moveTo>
                <a:lnTo>
                  <a:pt x="267483" y="143885"/>
                </a:lnTo>
                <a:lnTo>
                  <a:pt x="267483" y="137776"/>
                </a:lnTo>
                <a:lnTo>
                  <a:pt x="272802" y="134676"/>
                </a:lnTo>
                <a:close/>
                <a:moveTo>
                  <a:pt x="284444" y="134676"/>
                </a:moveTo>
                <a:lnTo>
                  <a:pt x="279125" y="143885"/>
                </a:lnTo>
                <a:lnTo>
                  <a:pt x="279125" y="137776"/>
                </a:lnTo>
                <a:lnTo>
                  <a:pt x="284444" y="134676"/>
                </a:lnTo>
                <a:close/>
                <a:moveTo>
                  <a:pt x="6262" y="134736"/>
                </a:moveTo>
                <a:lnTo>
                  <a:pt x="11582" y="137776"/>
                </a:lnTo>
                <a:lnTo>
                  <a:pt x="11582" y="143916"/>
                </a:lnTo>
                <a:lnTo>
                  <a:pt x="6262" y="134736"/>
                </a:lnTo>
                <a:close/>
                <a:moveTo>
                  <a:pt x="17904" y="134736"/>
                </a:moveTo>
                <a:lnTo>
                  <a:pt x="23223" y="137776"/>
                </a:lnTo>
                <a:lnTo>
                  <a:pt x="23223" y="143916"/>
                </a:lnTo>
                <a:lnTo>
                  <a:pt x="17904" y="134736"/>
                </a:lnTo>
                <a:close/>
                <a:moveTo>
                  <a:pt x="29515" y="134736"/>
                </a:moveTo>
                <a:lnTo>
                  <a:pt x="34834" y="137776"/>
                </a:lnTo>
                <a:lnTo>
                  <a:pt x="34834" y="143916"/>
                </a:lnTo>
                <a:lnTo>
                  <a:pt x="29515" y="134736"/>
                </a:lnTo>
                <a:close/>
                <a:moveTo>
                  <a:pt x="41126" y="134736"/>
                </a:moveTo>
                <a:lnTo>
                  <a:pt x="46446" y="137776"/>
                </a:lnTo>
                <a:lnTo>
                  <a:pt x="46446" y="143916"/>
                </a:lnTo>
                <a:lnTo>
                  <a:pt x="41126" y="134736"/>
                </a:lnTo>
                <a:close/>
                <a:moveTo>
                  <a:pt x="52737" y="134736"/>
                </a:moveTo>
                <a:lnTo>
                  <a:pt x="58057" y="137776"/>
                </a:lnTo>
                <a:lnTo>
                  <a:pt x="58057" y="143916"/>
                </a:lnTo>
                <a:lnTo>
                  <a:pt x="52737" y="134736"/>
                </a:lnTo>
                <a:close/>
                <a:moveTo>
                  <a:pt x="64379" y="134736"/>
                </a:moveTo>
                <a:lnTo>
                  <a:pt x="69698" y="137776"/>
                </a:lnTo>
                <a:lnTo>
                  <a:pt x="69698" y="143916"/>
                </a:lnTo>
                <a:lnTo>
                  <a:pt x="64379" y="134736"/>
                </a:lnTo>
                <a:close/>
                <a:moveTo>
                  <a:pt x="75990" y="134736"/>
                </a:moveTo>
                <a:lnTo>
                  <a:pt x="81309" y="137776"/>
                </a:lnTo>
                <a:lnTo>
                  <a:pt x="81309" y="143916"/>
                </a:lnTo>
                <a:lnTo>
                  <a:pt x="75990" y="134736"/>
                </a:lnTo>
                <a:close/>
                <a:moveTo>
                  <a:pt x="87632" y="134736"/>
                </a:moveTo>
                <a:lnTo>
                  <a:pt x="92951" y="137776"/>
                </a:lnTo>
                <a:lnTo>
                  <a:pt x="92951" y="143916"/>
                </a:lnTo>
                <a:lnTo>
                  <a:pt x="87632" y="134736"/>
                </a:lnTo>
                <a:close/>
                <a:moveTo>
                  <a:pt x="99243" y="134736"/>
                </a:moveTo>
                <a:lnTo>
                  <a:pt x="104562" y="137776"/>
                </a:lnTo>
                <a:lnTo>
                  <a:pt x="104562" y="143916"/>
                </a:lnTo>
                <a:lnTo>
                  <a:pt x="99243" y="134736"/>
                </a:lnTo>
                <a:close/>
                <a:moveTo>
                  <a:pt x="110824" y="134736"/>
                </a:moveTo>
                <a:lnTo>
                  <a:pt x="116143" y="137776"/>
                </a:lnTo>
                <a:lnTo>
                  <a:pt x="116143" y="143916"/>
                </a:lnTo>
                <a:lnTo>
                  <a:pt x="110824" y="134736"/>
                </a:lnTo>
                <a:close/>
                <a:moveTo>
                  <a:pt x="122465" y="134736"/>
                </a:moveTo>
                <a:lnTo>
                  <a:pt x="127784" y="137776"/>
                </a:lnTo>
                <a:lnTo>
                  <a:pt x="127784" y="143916"/>
                </a:lnTo>
                <a:lnTo>
                  <a:pt x="122465" y="134736"/>
                </a:lnTo>
                <a:close/>
                <a:moveTo>
                  <a:pt x="134076" y="134736"/>
                </a:moveTo>
                <a:lnTo>
                  <a:pt x="139396" y="137776"/>
                </a:lnTo>
                <a:lnTo>
                  <a:pt x="139396" y="143916"/>
                </a:lnTo>
                <a:lnTo>
                  <a:pt x="134076" y="134736"/>
                </a:lnTo>
                <a:close/>
                <a:moveTo>
                  <a:pt x="145718" y="134736"/>
                </a:moveTo>
                <a:lnTo>
                  <a:pt x="151037" y="137776"/>
                </a:lnTo>
                <a:lnTo>
                  <a:pt x="151037" y="143916"/>
                </a:lnTo>
                <a:lnTo>
                  <a:pt x="145718" y="134736"/>
                </a:lnTo>
                <a:close/>
                <a:moveTo>
                  <a:pt x="157329" y="134736"/>
                </a:moveTo>
                <a:lnTo>
                  <a:pt x="162648" y="137776"/>
                </a:lnTo>
                <a:lnTo>
                  <a:pt x="162648" y="143916"/>
                </a:lnTo>
                <a:lnTo>
                  <a:pt x="157329" y="134736"/>
                </a:lnTo>
                <a:close/>
                <a:moveTo>
                  <a:pt x="168971" y="134676"/>
                </a:moveTo>
                <a:lnTo>
                  <a:pt x="174290" y="137776"/>
                </a:lnTo>
                <a:lnTo>
                  <a:pt x="174290" y="143916"/>
                </a:lnTo>
                <a:lnTo>
                  <a:pt x="168971" y="134676"/>
                </a:lnTo>
                <a:close/>
                <a:moveTo>
                  <a:pt x="180551" y="134676"/>
                </a:moveTo>
                <a:lnTo>
                  <a:pt x="185871" y="137776"/>
                </a:lnTo>
                <a:lnTo>
                  <a:pt x="185871" y="143916"/>
                </a:lnTo>
                <a:lnTo>
                  <a:pt x="180551" y="134676"/>
                </a:lnTo>
                <a:close/>
                <a:moveTo>
                  <a:pt x="192193" y="134676"/>
                </a:moveTo>
                <a:lnTo>
                  <a:pt x="197512" y="137776"/>
                </a:lnTo>
                <a:lnTo>
                  <a:pt x="197512" y="143916"/>
                </a:lnTo>
                <a:lnTo>
                  <a:pt x="192193" y="134676"/>
                </a:lnTo>
                <a:close/>
                <a:moveTo>
                  <a:pt x="203804" y="134676"/>
                </a:moveTo>
                <a:lnTo>
                  <a:pt x="209123" y="137776"/>
                </a:lnTo>
                <a:lnTo>
                  <a:pt x="209123" y="143916"/>
                </a:lnTo>
                <a:lnTo>
                  <a:pt x="203804" y="134676"/>
                </a:lnTo>
                <a:close/>
                <a:moveTo>
                  <a:pt x="215446" y="134676"/>
                </a:moveTo>
                <a:lnTo>
                  <a:pt x="220765" y="137776"/>
                </a:lnTo>
                <a:lnTo>
                  <a:pt x="220765" y="143916"/>
                </a:lnTo>
                <a:lnTo>
                  <a:pt x="215446" y="134676"/>
                </a:lnTo>
                <a:close/>
                <a:moveTo>
                  <a:pt x="227057" y="134676"/>
                </a:moveTo>
                <a:lnTo>
                  <a:pt x="232376" y="137776"/>
                </a:lnTo>
                <a:lnTo>
                  <a:pt x="232376" y="143916"/>
                </a:lnTo>
                <a:lnTo>
                  <a:pt x="227057" y="134676"/>
                </a:lnTo>
                <a:close/>
                <a:moveTo>
                  <a:pt x="238668" y="134676"/>
                </a:moveTo>
                <a:lnTo>
                  <a:pt x="243987" y="137776"/>
                </a:lnTo>
                <a:lnTo>
                  <a:pt x="243987" y="143916"/>
                </a:lnTo>
                <a:lnTo>
                  <a:pt x="238668" y="134676"/>
                </a:lnTo>
                <a:close/>
                <a:moveTo>
                  <a:pt x="250279" y="134676"/>
                </a:moveTo>
                <a:lnTo>
                  <a:pt x="255598" y="137776"/>
                </a:lnTo>
                <a:lnTo>
                  <a:pt x="255598" y="143916"/>
                </a:lnTo>
                <a:lnTo>
                  <a:pt x="250279" y="134676"/>
                </a:lnTo>
                <a:close/>
                <a:moveTo>
                  <a:pt x="261890" y="134676"/>
                </a:moveTo>
                <a:lnTo>
                  <a:pt x="267210" y="137776"/>
                </a:lnTo>
                <a:lnTo>
                  <a:pt x="267210" y="143916"/>
                </a:lnTo>
                <a:lnTo>
                  <a:pt x="261890" y="134676"/>
                </a:lnTo>
                <a:close/>
                <a:moveTo>
                  <a:pt x="273532" y="134676"/>
                </a:moveTo>
                <a:lnTo>
                  <a:pt x="278851" y="137776"/>
                </a:lnTo>
                <a:lnTo>
                  <a:pt x="278851" y="143916"/>
                </a:lnTo>
                <a:lnTo>
                  <a:pt x="273532" y="134676"/>
                </a:lnTo>
                <a:close/>
                <a:moveTo>
                  <a:pt x="203591" y="134797"/>
                </a:moveTo>
                <a:lnTo>
                  <a:pt x="208911" y="143977"/>
                </a:lnTo>
                <a:lnTo>
                  <a:pt x="208911" y="143977"/>
                </a:lnTo>
                <a:lnTo>
                  <a:pt x="206418" y="142578"/>
                </a:lnTo>
                <a:lnTo>
                  <a:pt x="203591" y="140937"/>
                </a:lnTo>
                <a:lnTo>
                  <a:pt x="203591" y="134797"/>
                </a:lnTo>
                <a:close/>
                <a:moveTo>
                  <a:pt x="168697" y="134797"/>
                </a:moveTo>
                <a:lnTo>
                  <a:pt x="174016" y="143977"/>
                </a:lnTo>
                <a:lnTo>
                  <a:pt x="174016" y="143977"/>
                </a:lnTo>
                <a:lnTo>
                  <a:pt x="171554" y="142578"/>
                </a:lnTo>
                <a:lnTo>
                  <a:pt x="168697" y="140937"/>
                </a:lnTo>
                <a:lnTo>
                  <a:pt x="168697" y="134797"/>
                </a:lnTo>
                <a:close/>
                <a:moveTo>
                  <a:pt x="191950" y="134797"/>
                </a:moveTo>
                <a:lnTo>
                  <a:pt x="197269" y="143977"/>
                </a:lnTo>
                <a:lnTo>
                  <a:pt x="197269" y="143977"/>
                </a:lnTo>
                <a:lnTo>
                  <a:pt x="194807" y="142578"/>
                </a:lnTo>
                <a:lnTo>
                  <a:pt x="191950" y="140937"/>
                </a:lnTo>
                <a:lnTo>
                  <a:pt x="191950" y="134797"/>
                </a:lnTo>
                <a:close/>
                <a:moveTo>
                  <a:pt x="226783" y="134797"/>
                </a:moveTo>
                <a:lnTo>
                  <a:pt x="232103" y="143977"/>
                </a:lnTo>
                <a:lnTo>
                  <a:pt x="232103" y="143977"/>
                </a:lnTo>
                <a:lnTo>
                  <a:pt x="229640" y="142578"/>
                </a:lnTo>
                <a:lnTo>
                  <a:pt x="226783" y="140937"/>
                </a:lnTo>
                <a:lnTo>
                  <a:pt x="226783" y="134797"/>
                </a:lnTo>
                <a:close/>
                <a:moveTo>
                  <a:pt x="238425" y="134797"/>
                </a:moveTo>
                <a:lnTo>
                  <a:pt x="243744" y="143977"/>
                </a:lnTo>
                <a:lnTo>
                  <a:pt x="243744" y="143977"/>
                </a:lnTo>
                <a:lnTo>
                  <a:pt x="241282" y="142578"/>
                </a:lnTo>
                <a:lnTo>
                  <a:pt x="238425" y="140937"/>
                </a:lnTo>
                <a:lnTo>
                  <a:pt x="238425" y="134797"/>
                </a:lnTo>
                <a:close/>
                <a:moveTo>
                  <a:pt x="180339" y="134797"/>
                </a:moveTo>
                <a:lnTo>
                  <a:pt x="185658" y="143977"/>
                </a:lnTo>
                <a:lnTo>
                  <a:pt x="183165" y="142578"/>
                </a:lnTo>
                <a:lnTo>
                  <a:pt x="180339" y="140937"/>
                </a:lnTo>
                <a:lnTo>
                  <a:pt x="180339" y="134797"/>
                </a:lnTo>
                <a:close/>
                <a:moveTo>
                  <a:pt x="215202" y="134797"/>
                </a:moveTo>
                <a:lnTo>
                  <a:pt x="220522" y="143977"/>
                </a:lnTo>
                <a:lnTo>
                  <a:pt x="218060" y="142578"/>
                </a:lnTo>
                <a:lnTo>
                  <a:pt x="215202" y="140937"/>
                </a:lnTo>
                <a:lnTo>
                  <a:pt x="215202" y="134797"/>
                </a:lnTo>
                <a:close/>
                <a:moveTo>
                  <a:pt x="250036" y="134797"/>
                </a:moveTo>
                <a:lnTo>
                  <a:pt x="255355" y="143977"/>
                </a:lnTo>
                <a:lnTo>
                  <a:pt x="252893" y="142578"/>
                </a:lnTo>
                <a:lnTo>
                  <a:pt x="250036" y="140937"/>
                </a:lnTo>
                <a:lnTo>
                  <a:pt x="250036" y="134797"/>
                </a:lnTo>
                <a:close/>
                <a:moveTo>
                  <a:pt x="261678" y="134797"/>
                </a:moveTo>
                <a:lnTo>
                  <a:pt x="266997" y="143977"/>
                </a:lnTo>
                <a:lnTo>
                  <a:pt x="264535" y="142578"/>
                </a:lnTo>
                <a:lnTo>
                  <a:pt x="261678" y="140937"/>
                </a:lnTo>
                <a:lnTo>
                  <a:pt x="261678" y="134797"/>
                </a:lnTo>
                <a:close/>
                <a:moveTo>
                  <a:pt x="273289" y="134797"/>
                </a:moveTo>
                <a:lnTo>
                  <a:pt x="278608" y="143977"/>
                </a:lnTo>
                <a:lnTo>
                  <a:pt x="276146" y="142578"/>
                </a:lnTo>
                <a:lnTo>
                  <a:pt x="273289" y="140937"/>
                </a:lnTo>
                <a:lnTo>
                  <a:pt x="273289" y="134797"/>
                </a:lnTo>
                <a:close/>
                <a:moveTo>
                  <a:pt x="75777" y="134797"/>
                </a:moveTo>
                <a:lnTo>
                  <a:pt x="81097" y="144007"/>
                </a:lnTo>
                <a:lnTo>
                  <a:pt x="81097" y="144007"/>
                </a:lnTo>
                <a:lnTo>
                  <a:pt x="78604" y="142548"/>
                </a:lnTo>
                <a:lnTo>
                  <a:pt x="75777" y="140967"/>
                </a:lnTo>
                <a:lnTo>
                  <a:pt x="75777" y="134797"/>
                </a:lnTo>
                <a:close/>
                <a:moveTo>
                  <a:pt x="99030" y="134797"/>
                </a:moveTo>
                <a:lnTo>
                  <a:pt x="104349" y="144007"/>
                </a:lnTo>
                <a:lnTo>
                  <a:pt x="104349" y="144007"/>
                </a:lnTo>
                <a:lnTo>
                  <a:pt x="101857" y="142548"/>
                </a:lnTo>
                <a:lnTo>
                  <a:pt x="99030" y="140967"/>
                </a:lnTo>
                <a:lnTo>
                  <a:pt x="99030" y="134797"/>
                </a:lnTo>
                <a:close/>
                <a:moveTo>
                  <a:pt x="133864" y="134797"/>
                </a:moveTo>
                <a:lnTo>
                  <a:pt x="139183" y="144007"/>
                </a:lnTo>
                <a:lnTo>
                  <a:pt x="139183" y="144007"/>
                </a:lnTo>
                <a:lnTo>
                  <a:pt x="136721" y="142548"/>
                </a:lnTo>
                <a:lnTo>
                  <a:pt x="133864" y="140967"/>
                </a:lnTo>
                <a:lnTo>
                  <a:pt x="133864" y="134797"/>
                </a:lnTo>
                <a:close/>
                <a:moveTo>
                  <a:pt x="17661" y="134797"/>
                </a:moveTo>
                <a:lnTo>
                  <a:pt x="22980" y="144007"/>
                </a:lnTo>
                <a:lnTo>
                  <a:pt x="20518" y="142548"/>
                </a:lnTo>
                <a:lnTo>
                  <a:pt x="17661" y="140967"/>
                </a:lnTo>
                <a:lnTo>
                  <a:pt x="17661" y="134797"/>
                </a:lnTo>
                <a:close/>
                <a:moveTo>
                  <a:pt x="29302" y="134797"/>
                </a:moveTo>
                <a:lnTo>
                  <a:pt x="34622" y="144007"/>
                </a:lnTo>
                <a:lnTo>
                  <a:pt x="32160" y="142548"/>
                </a:lnTo>
                <a:lnTo>
                  <a:pt x="29302" y="140967"/>
                </a:lnTo>
                <a:lnTo>
                  <a:pt x="29302" y="134797"/>
                </a:lnTo>
                <a:close/>
                <a:moveTo>
                  <a:pt x="40883" y="134797"/>
                </a:moveTo>
                <a:lnTo>
                  <a:pt x="46202" y="144007"/>
                </a:lnTo>
                <a:lnTo>
                  <a:pt x="43740" y="142548"/>
                </a:lnTo>
                <a:lnTo>
                  <a:pt x="40883" y="140967"/>
                </a:lnTo>
                <a:lnTo>
                  <a:pt x="40883" y="134797"/>
                </a:lnTo>
                <a:close/>
                <a:moveTo>
                  <a:pt x="52525" y="134797"/>
                </a:moveTo>
                <a:lnTo>
                  <a:pt x="57844" y="144007"/>
                </a:lnTo>
                <a:lnTo>
                  <a:pt x="55351" y="142548"/>
                </a:lnTo>
                <a:lnTo>
                  <a:pt x="52525" y="140967"/>
                </a:lnTo>
                <a:lnTo>
                  <a:pt x="52525" y="134797"/>
                </a:lnTo>
                <a:close/>
                <a:moveTo>
                  <a:pt x="64136" y="134797"/>
                </a:moveTo>
                <a:lnTo>
                  <a:pt x="69455" y="144007"/>
                </a:lnTo>
                <a:lnTo>
                  <a:pt x="66993" y="142548"/>
                </a:lnTo>
                <a:lnTo>
                  <a:pt x="64136" y="140967"/>
                </a:lnTo>
                <a:lnTo>
                  <a:pt x="64136" y="134797"/>
                </a:lnTo>
                <a:close/>
                <a:moveTo>
                  <a:pt x="87389" y="134797"/>
                </a:moveTo>
                <a:lnTo>
                  <a:pt x="92708" y="144007"/>
                </a:lnTo>
                <a:lnTo>
                  <a:pt x="90246" y="142548"/>
                </a:lnTo>
                <a:lnTo>
                  <a:pt x="87389" y="140967"/>
                </a:lnTo>
                <a:lnTo>
                  <a:pt x="87389" y="134797"/>
                </a:lnTo>
                <a:close/>
                <a:moveTo>
                  <a:pt x="110611" y="134797"/>
                </a:moveTo>
                <a:lnTo>
                  <a:pt x="115930" y="144007"/>
                </a:lnTo>
                <a:lnTo>
                  <a:pt x="113468" y="142548"/>
                </a:lnTo>
                <a:lnTo>
                  <a:pt x="110611" y="140967"/>
                </a:lnTo>
                <a:lnTo>
                  <a:pt x="110611" y="134797"/>
                </a:lnTo>
                <a:close/>
                <a:moveTo>
                  <a:pt x="122222" y="134797"/>
                </a:moveTo>
                <a:lnTo>
                  <a:pt x="127541" y="144007"/>
                </a:lnTo>
                <a:lnTo>
                  <a:pt x="125079" y="142548"/>
                </a:lnTo>
                <a:lnTo>
                  <a:pt x="122222" y="140967"/>
                </a:lnTo>
                <a:lnTo>
                  <a:pt x="122222" y="134797"/>
                </a:lnTo>
                <a:close/>
                <a:moveTo>
                  <a:pt x="145475" y="134797"/>
                </a:moveTo>
                <a:lnTo>
                  <a:pt x="150794" y="144007"/>
                </a:lnTo>
                <a:lnTo>
                  <a:pt x="148332" y="142548"/>
                </a:lnTo>
                <a:lnTo>
                  <a:pt x="145475" y="140967"/>
                </a:lnTo>
                <a:lnTo>
                  <a:pt x="145475" y="134797"/>
                </a:lnTo>
                <a:close/>
                <a:moveTo>
                  <a:pt x="157116" y="134797"/>
                </a:moveTo>
                <a:lnTo>
                  <a:pt x="162436" y="144007"/>
                </a:lnTo>
                <a:lnTo>
                  <a:pt x="159974" y="142548"/>
                </a:lnTo>
                <a:lnTo>
                  <a:pt x="157116" y="140967"/>
                </a:lnTo>
                <a:lnTo>
                  <a:pt x="157116" y="134797"/>
                </a:lnTo>
                <a:close/>
                <a:moveTo>
                  <a:pt x="6050" y="134797"/>
                </a:moveTo>
                <a:lnTo>
                  <a:pt x="11369" y="144037"/>
                </a:lnTo>
                <a:lnTo>
                  <a:pt x="11369" y="144037"/>
                </a:lnTo>
                <a:lnTo>
                  <a:pt x="8907" y="142578"/>
                </a:lnTo>
                <a:lnTo>
                  <a:pt x="6050" y="140937"/>
                </a:lnTo>
                <a:lnTo>
                  <a:pt x="6050" y="134797"/>
                </a:lnTo>
                <a:close/>
                <a:moveTo>
                  <a:pt x="284657" y="134828"/>
                </a:moveTo>
                <a:lnTo>
                  <a:pt x="284657" y="140998"/>
                </a:lnTo>
                <a:lnTo>
                  <a:pt x="279337" y="144037"/>
                </a:lnTo>
                <a:lnTo>
                  <a:pt x="284657" y="134828"/>
                </a:lnTo>
                <a:close/>
                <a:moveTo>
                  <a:pt x="121979" y="134828"/>
                </a:moveTo>
                <a:lnTo>
                  <a:pt x="121979" y="140998"/>
                </a:lnTo>
                <a:lnTo>
                  <a:pt x="119122" y="142639"/>
                </a:lnTo>
                <a:lnTo>
                  <a:pt x="116660" y="144037"/>
                </a:lnTo>
                <a:lnTo>
                  <a:pt x="121979" y="134828"/>
                </a:lnTo>
                <a:close/>
                <a:moveTo>
                  <a:pt x="133590" y="134828"/>
                </a:moveTo>
                <a:lnTo>
                  <a:pt x="133590" y="140998"/>
                </a:lnTo>
                <a:lnTo>
                  <a:pt x="130733" y="142639"/>
                </a:lnTo>
                <a:lnTo>
                  <a:pt x="128271" y="144037"/>
                </a:lnTo>
                <a:lnTo>
                  <a:pt x="133590" y="134828"/>
                </a:lnTo>
                <a:close/>
                <a:moveTo>
                  <a:pt x="145232" y="134828"/>
                </a:moveTo>
                <a:lnTo>
                  <a:pt x="145232" y="140998"/>
                </a:lnTo>
                <a:lnTo>
                  <a:pt x="142374" y="142639"/>
                </a:lnTo>
                <a:lnTo>
                  <a:pt x="139912" y="144037"/>
                </a:lnTo>
                <a:lnTo>
                  <a:pt x="145232" y="134828"/>
                </a:lnTo>
                <a:close/>
                <a:moveTo>
                  <a:pt x="156843" y="134828"/>
                </a:moveTo>
                <a:lnTo>
                  <a:pt x="156843" y="140998"/>
                </a:lnTo>
                <a:lnTo>
                  <a:pt x="153986" y="142639"/>
                </a:lnTo>
                <a:lnTo>
                  <a:pt x="151523" y="144037"/>
                </a:lnTo>
                <a:lnTo>
                  <a:pt x="156843" y="134828"/>
                </a:lnTo>
                <a:close/>
                <a:moveTo>
                  <a:pt x="168484" y="134828"/>
                </a:moveTo>
                <a:lnTo>
                  <a:pt x="168484" y="140998"/>
                </a:lnTo>
                <a:lnTo>
                  <a:pt x="165627" y="142639"/>
                </a:lnTo>
                <a:lnTo>
                  <a:pt x="163165" y="144037"/>
                </a:lnTo>
                <a:lnTo>
                  <a:pt x="168484" y="134828"/>
                </a:lnTo>
                <a:close/>
                <a:moveTo>
                  <a:pt x="180065" y="134828"/>
                </a:moveTo>
                <a:lnTo>
                  <a:pt x="180065" y="140967"/>
                </a:lnTo>
                <a:lnTo>
                  <a:pt x="177208" y="142578"/>
                </a:lnTo>
                <a:lnTo>
                  <a:pt x="174746" y="144037"/>
                </a:lnTo>
                <a:lnTo>
                  <a:pt x="180065" y="134828"/>
                </a:lnTo>
                <a:close/>
                <a:moveTo>
                  <a:pt x="191676" y="134828"/>
                </a:moveTo>
                <a:lnTo>
                  <a:pt x="191676" y="140967"/>
                </a:lnTo>
                <a:lnTo>
                  <a:pt x="188849" y="142578"/>
                </a:lnTo>
                <a:lnTo>
                  <a:pt x="186357" y="144037"/>
                </a:lnTo>
                <a:lnTo>
                  <a:pt x="191676" y="134828"/>
                </a:lnTo>
                <a:close/>
                <a:moveTo>
                  <a:pt x="203318" y="134828"/>
                </a:moveTo>
                <a:lnTo>
                  <a:pt x="203318" y="140967"/>
                </a:lnTo>
                <a:lnTo>
                  <a:pt x="200461" y="142578"/>
                </a:lnTo>
                <a:lnTo>
                  <a:pt x="197999" y="144037"/>
                </a:lnTo>
                <a:lnTo>
                  <a:pt x="203318" y="134828"/>
                </a:lnTo>
                <a:close/>
                <a:moveTo>
                  <a:pt x="214929" y="134828"/>
                </a:moveTo>
                <a:lnTo>
                  <a:pt x="214929" y="140967"/>
                </a:lnTo>
                <a:lnTo>
                  <a:pt x="212072" y="142578"/>
                </a:lnTo>
                <a:lnTo>
                  <a:pt x="209610" y="144037"/>
                </a:lnTo>
                <a:lnTo>
                  <a:pt x="214929" y="134828"/>
                </a:lnTo>
                <a:close/>
                <a:moveTo>
                  <a:pt x="226570" y="134828"/>
                </a:moveTo>
                <a:lnTo>
                  <a:pt x="226570" y="140967"/>
                </a:lnTo>
                <a:lnTo>
                  <a:pt x="223713" y="142578"/>
                </a:lnTo>
                <a:lnTo>
                  <a:pt x="221251" y="144037"/>
                </a:lnTo>
                <a:lnTo>
                  <a:pt x="226570" y="134828"/>
                </a:lnTo>
                <a:close/>
                <a:moveTo>
                  <a:pt x="238182" y="134828"/>
                </a:moveTo>
                <a:lnTo>
                  <a:pt x="238182" y="140967"/>
                </a:lnTo>
                <a:lnTo>
                  <a:pt x="235355" y="142578"/>
                </a:lnTo>
                <a:lnTo>
                  <a:pt x="232862" y="144037"/>
                </a:lnTo>
                <a:lnTo>
                  <a:pt x="238182" y="134828"/>
                </a:lnTo>
                <a:close/>
                <a:moveTo>
                  <a:pt x="249793" y="134828"/>
                </a:moveTo>
                <a:lnTo>
                  <a:pt x="249793" y="140967"/>
                </a:lnTo>
                <a:lnTo>
                  <a:pt x="246936" y="142578"/>
                </a:lnTo>
                <a:lnTo>
                  <a:pt x="244474" y="144037"/>
                </a:lnTo>
                <a:lnTo>
                  <a:pt x="249793" y="134828"/>
                </a:lnTo>
                <a:close/>
                <a:moveTo>
                  <a:pt x="261404" y="134828"/>
                </a:moveTo>
                <a:lnTo>
                  <a:pt x="261404" y="140967"/>
                </a:lnTo>
                <a:lnTo>
                  <a:pt x="258547" y="142578"/>
                </a:lnTo>
                <a:lnTo>
                  <a:pt x="256085" y="144037"/>
                </a:lnTo>
                <a:lnTo>
                  <a:pt x="261404" y="134828"/>
                </a:lnTo>
                <a:close/>
                <a:moveTo>
                  <a:pt x="273046" y="134828"/>
                </a:moveTo>
                <a:lnTo>
                  <a:pt x="273046" y="140998"/>
                </a:lnTo>
                <a:lnTo>
                  <a:pt x="270188" y="142639"/>
                </a:lnTo>
                <a:lnTo>
                  <a:pt x="267726" y="144037"/>
                </a:lnTo>
                <a:lnTo>
                  <a:pt x="273046" y="134828"/>
                </a:lnTo>
                <a:close/>
                <a:moveTo>
                  <a:pt x="29029" y="134828"/>
                </a:moveTo>
                <a:lnTo>
                  <a:pt x="29029" y="140998"/>
                </a:lnTo>
                <a:lnTo>
                  <a:pt x="26172" y="142639"/>
                </a:lnTo>
                <a:lnTo>
                  <a:pt x="23710" y="144068"/>
                </a:lnTo>
                <a:lnTo>
                  <a:pt x="23710" y="144068"/>
                </a:lnTo>
                <a:lnTo>
                  <a:pt x="29029" y="134828"/>
                </a:lnTo>
                <a:close/>
                <a:moveTo>
                  <a:pt x="40610" y="134828"/>
                </a:moveTo>
                <a:lnTo>
                  <a:pt x="40610" y="140998"/>
                </a:lnTo>
                <a:lnTo>
                  <a:pt x="37783" y="142639"/>
                </a:lnTo>
                <a:lnTo>
                  <a:pt x="35290" y="144068"/>
                </a:lnTo>
                <a:lnTo>
                  <a:pt x="35290" y="144068"/>
                </a:lnTo>
                <a:lnTo>
                  <a:pt x="40610" y="134828"/>
                </a:lnTo>
                <a:close/>
                <a:moveTo>
                  <a:pt x="63862" y="134828"/>
                </a:moveTo>
                <a:lnTo>
                  <a:pt x="63862" y="140998"/>
                </a:lnTo>
                <a:lnTo>
                  <a:pt x="61005" y="142639"/>
                </a:lnTo>
                <a:lnTo>
                  <a:pt x="58543" y="144068"/>
                </a:lnTo>
                <a:lnTo>
                  <a:pt x="58543" y="144068"/>
                </a:lnTo>
                <a:lnTo>
                  <a:pt x="63862" y="134828"/>
                </a:lnTo>
                <a:close/>
                <a:moveTo>
                  <a:pt x="75504" y="134828"/>
                </a:moveTo>
                <a:lnTo>
                  <a:pt x="75504" y="140998"/>
                </a:lnTo>
                <a:lnTo>
                  <a:pt x="72647" y="142639"/>
                </a:lnTo>
                <a:lnTo>
                  <a:pt x="70185" y="144068"/>
                </a:lnTo>
                <a:lnTo>
                  <a:pt x="70185" y="144068"/>
                </a:lnTo>
                <a:lnTo>
                  <a:pt x="75504" y="134828"/>
                </a:lnTo>
                <a:close/>
                <a:moveTo>
                  <a:pt x="87115" y="134828"/>
                </a:moveTo>
                <a:lnTo>
                  <a:pt x="87115" y="140998"/>
                </a:lnTo>
                <a:lnTo>
                  <a:pt x="84288" y="142639"/>
                </a:lnTo>
                <a:lnTo>
                  <a:pt x="81796" y="144068"/>
                </a:lnTo>
                <a:lnTo>
                  <a:pt x="81796" y="144068"/>
                </a:lnTo>
                <a:lnTo>
                  <a:pt x="87115" y="134828"/>
                </a:lnTo>
                <a:close/>
                <a:moveTo>
                  <a:pt x="98757" y="134828"/>
                </a:moveTo>
                <a:lnTo>
                  <a:pt x="98757" y="140998"/>
                </a:lnTo>
                <a:lnTo>
                  <a:pt x="95899" y="142639"/>
                </a:lnTo>
                <a:lnTo>
                  <a:pt x="93437" y="144068"/>
                </a:lnTo>
                <a:lnTo>
                  <a:pt x="93437" y="144068"/>
                </a:lnTo>
                <a:lnTo>
                  <a:pt x="98757" y="134828"/>
                </a:lnTo>
                <a:close/>
                <a:moveTo>
                  <a:pt x="110337" y="134828"/>
                </a:moveTo>
                <a:lnTo>
                  <a:pt x="110337" y="140998"/>
                </a:lnTo>
                <a:lnTo>
                  <a:pt x="107480" y="142639"/>
                </a:lnTo>
                <a:lnTo>
                  <a:pt x="105018" y="144068"/>
                </a:lnTo>
                <a:lnTo>
                  <a:pt x="105018" y="144068"/>
                </a:lnTo>
                <a:lnTo>
                  <a:pt x="110337" y="134828"/>
                </a:lnTo>
                <a:close/>
                <a:moveTo>
                  <a:pt x="17418" y="134828"/>
                </a:moveTo>
                <a:lnTo>
                  <a:pt x="17418" y="140998"/>
                </a:lnTo>
                <a:lnTo>
                  <a:pt x="14560" y="142639"/>
                </a:lnTo>
                <a:lnTo>
                  <a:pt x="12098" y="144068"/>
                </a:lnTo>
                <a:lnTo>
                  <a:pt x="17418" y="134828"/>
                </a:lnTo>
                <a:close/>
                <a:moveTo>
                  <a:pt x="52251" y="134828"/>
                </a:moveTo>
                <a:lnTo>
                  <a:pt x="52251" y="140998"/>
                </a:lnTo>
                <a:lnTo>
                  <a:pt x="49394" y="142639"/>
                </a:lnTo>
                <a:lnTo>
                  <a:pt x="46932" y="144068"/>
                </a:lnTo>
                <a:lnTo>
                  <a:pt x="52251" y="134828"/>
                </a:lnTo>
                <a:close/>
                <a:moveTo>
                  <a:pt x="5898" y="141180"/>
                </a:moveTo>
                <a:lnTo>
                  <a:pt x="8755" y="142822"/>
                </a:lnTo>
                <a:lnTo>
                  <a:pt x="11217" y="144250"/>
                </a:lnTo>
                <a:lnTo>
                  <a:pt x="578" y="144250"/>
                </a:lnTo>
                <a:lnTo>
                  <a:pt x="5898" y="141180"/>
                </a:lnTo>
                <a:close/>
                <a:moveTo>
                  <a:pt x="17509" y="141180"/>
                </a:moveTo>
                <a:lnTo>
                  <a:pt x="20366" y="142822"/>
                </a:lnTo>
                <a:lnTo>
                  <a:pt x="22828" y="144250"/>
                </a:lnTo>
                <a:lnTo>
                  <a:pt x="12190" y="144250"/>
                </a:lnTo>
                <a:lnTo>
                  <a:pt x="14682" y="142822"/>
                </a:lnTo>
                <a:lnTo>
                  <a:pt x="17509" y="141180"/>
                </a:lnTo>
                <a:close/>
                <a:moveTo>
                  <a:pt x="29150" y="141180"/>
                </a:moveTo>
                <a:lnTo>
                  <a:pt x="32008" y="142822"/>
                </a:lnTo>
                <a:lnTo>
                  <a:pt x="34470" y="144250"/>
                </a:lnTo>
                <a:lnTo>
                  <a:pt x="23831" y="144250"/>
                </a:lnTo>
                <a:lnTo>
                  <a:pt x="26293" y="142822"/>
                </a:lnTo>
                <a:lnTo>
                  <a:pt x="29150" y="141180"/>
                </a:lnTo>
                <a:close/>
                <a:moveTo>
                  <a:pt x="40762" y="141180"/>
                </a:moveTo>
                <a:lnTo>
                  <a:pt x="43619" y="142822"/>
                </a:lnTo>
                <a:lnTo>
                  <a:pt x="46081" y="144250"/>
                </a:lnTo>
                <a:lnTo>
                  <a:pt x="35442" y="144250"/>
                </a:lnTo>
                <a:lnTo>
                  <a:pt x="37935" y="142822"/>
                </a:lnTo>
                <a:lnTo>
                  <a:pt x="40762" y="141180"/>
                </a:lnTo>
                <a:close/>
                <a:moveTo>
                  <a:pt x="52403" y="141180"/>
                </a:moveTo>
                <a:lnTo>
                  <a:pt x="55260" y="142822"/>
                </a:lnTo>
                <a:lnTo>
                  <a:pt x="57722" y="144250"/>
                </a:lnTo>
                <a:lnTo>
                  <a:pt x="47084" y="144250"/>
                </a:lnTo>
                <a:lnTo>
                  <a:pt x="49546" y="142822"/>
                </a:lnTo>
                <a:lnTo>
                  <a:pt x="52403" y="141180"/>
                </a:lnTo>
                <a:close/>
                <a:moveTo>
                  <a:pt x="64014" y="141180"/>
                </a:moveTo>
                <a:lnTo>
                  <a:pt x="66871" y="142822"/>
                </a:lnTo>
                <a:lnTo>
                  <a:pt x="69334" y="144250"/>
                </a:lnTo>
                <a:lnTo>
                  <a:pt x="58695" y="144250"/>
                </a:lnTo>
                <a:lnTo>
                  <a:pt x="61187" y="142822"/>
                </a:lnTo>
                <a:lnTo>
                  <a:pt x="64014" y="141180"/>
                </a:lnTo>
                <a:close/>
                <a:moveTo>
                  <a:pt x="75625" y="141180"/>
                </a:moveTo>
                <a:lnTo>
                  <a:pt x="78452" y="142822"/>
                </a:lnTo>
                <a:lnTo>
                  <a:pt x="80945" y="144250"/>
                </a:lnTo>
                <a:lnTo>
                  <a:pt x="70306" y="144250"/>
                </a:lnTo>
                <a:lnTo>
                  <a:pt x="72768" y="142822"/>
                </a:lnTo>
                <a:lnTo>
                  <a:pt x="75625" y="141180"/>
                </a:lnTo>
                <a:close/>
                <a:moveTo>
                  <a:pt x="87237" y="141180"/>
                </a:moveTo>
                <a:lnTo>
                  <a:pt x="90094" y="142822"/>
                </a:lnTo>
                <a:lnTo>
                  <a:pt x="92556" y="144250"/>
                </a:lnTo>
                <a:lnTo>
                  <a:pt x="81917" y="144250"/>
                </a:lnTo>
                <a:lnTo>
                  <a:pt x="84379" y="142822"/>
                </a:lnTo>
                <a:lnTo>
                  <a:pt x="87237" y="141180"/>
                </a:lnTo>
                <a:close/>
                <a:moveTo>
                  <a:pt x="98878" y="141180"/>
                </a:moveTo>
                <a:lnTo>
                  <a:pt x="101705" y="142822"/>
                </a:lnTo>
                <a:lnTo>
                  <a:pt x="104197" y="144250"/>
                </a:lnTo>
                <a:lnTo>
                  <a:pt x="93559" y="144250"/>
                </a:lnTo>
                <a:lnTo>
                  <a:pt x="96021" y="142822"/>
                </a:lnTo>
                <a:lnTo>
                  <a:pt x="98878" y="141180"/>
                </a:lnTo>
                <a:close/>
                <a:moveTo>
                  <a:pt x="110489" y="141180"/>
                </a:moveTo>
                <a:lnTo>
                  <a:pt x="113346" y="142822"/>
                </a:lnTo>
                <a:lnTo>
                  <a:pt x="115809" y="144250"/>
                </a:lnTo>
                <a:lnTo>
                  <a:pt x="105170" y="144250"/>
                </a:lnTo>
                <a:lnTo>
                  <a:pt x="107632" y="142822"/>
                </a:lnTo>
                <a:lnTo>
                  <a:pt x="110489" y="141180"/>
                </a:lnTo>
                <a:close/>
                <a:moveTo>
                  <a:pt x="122131" y="141180"/>
                </a:moveTo>
                <a:lnTo>
                  <a:pt x="124958" y="142822"/>
                </a:lnTo>
                <a:lnTo>
                  <a:pt x="127450" y="144250"/>
                </a:lnTo>
                <a:lnTo>
                  <a:pt x="116812" y="144250"/>
                </a:lnTo>
                <a:lnTo>
                  <a:pt x="119274" y="142822"/>
                </a:lnTo>
                <a:lnTo>
                  <a:pt x="122131" y="141180"/>
                </a:lnTo>
                <a:close/>
                <a:moveTo>
                  <a:pt x="133742" y="141180"/>
                </a:moveTo>
                <a:lnTo>
                  <a:pt x="136599" y="142822"/>
                </a:lnTo>
                <a:lnTo>
                  <a:pt x="139061" y="144250"/>
                </a:lnTo>
                <a:lnTo>
                  <a:pt x="128423" y="144250"/>
                </a:lnTo>
                <a:lnTo>
                  <a:pt x="130885" y="142822"/>
                </a:lnTo>
                <a:lnTo>
                  <a:pt x="133742" y="141180"/>
                </a:lnTo>
                <a:close/>
                <a:moveTo>
                  <a:pt x="145323" y="141180"/>
                </a:moveTo>
                <a:lnTo>
                  <a:pt x="148180" y="142822"/>
                </a:lnTo>
                <a:lnTo>
                  <a:pt x="150642" y="144250"/>
                </a:lnTo>
                <a:lnTo>
                  <a:pt x="140004" y="144250"/>
                </a:lnTo>
                <a:lnTo>
                  <a:pt x="142496" y="142822"/>
                </a:lnTo>
                <a:lnTo>
                  <a:pt x="145323" y="141180"/>
                </a:lnTo>
                <a:close/>
                <a:moveTo>
                  <a:pt x="156964" y="141180"/>
                </a:moveTo>
                <a:lnTo>
                  <a:pt x="159822" y="142822"/>
                </a:lnTo>
                <a:lnTo>
                  <a:pt x="162284" y="144250"/>
                </a:lnTo>
                <a:lnTo>
                  <a:pt x="151645" y="144250"/>
                </a:lnTo>
                <a:lnTo>
                  <a:pt x="154107" y="142822"/>
                </a:lnTo>
                <a:lnTo>
                  <a:pt x="156964" y="141180"/>
                </a:lnTo>
                <a:close/>
                <a:moveTo>
                  <a:pt x="168575" y="141180"/>
                </a:moveTo>
                <a:lnTo>
                  <a:pt x="171433" y="142822"/>
                </a:lnTo>
                <a:lnTo>
                  <a:pt x="173895" y="144250"/>
                </a:lnTo>
                <a:lnTo>
                  <a:pt x="163256" y="144250"/>
                </a:lnTo>
                <a:lnTo>
                  <a:pt x="165749" y="142822"/>
                </a:lnTo>
                <a:lnTo>
                  <a:pt x="168575" y="141180"/>
                </a:lnTo>
                <a:close/>
                <a:moveTo>
                  <a:pt x="180217" y="141180"/>
                </a:moveTo>
                <a:lnTo>
                  <a:pt x="183074" y="142822"/>
                </a:lnTo>
                <a:lnTo>
                  <a:pt x="185536" y="144250"/>
                </a:lnTo>
                <a:lnTo>
                  <a:pt x="174898" y="144250"/>
                </a:lnTo>
                <a:lnTo>
                  <a:pt x="177360" y="142822"/>
                </a:lnTo>
                <a:lnTo>
                  <a:pt x="180217" y="141180"/>
                </a:lnTo>
                <a:close/>
                <a:moveTo>
                  <a:pt x="191828" y="141180"/>
                </a:moveTo>
                <a:lnTo>
                  <a:pt x="194685" y="142822"/>
                </a:lnTo>
                <a:lnTo>
                  <a:pt x="197147" y="144250"/>
                </a:lnTo>
                <a:lnTo>
                  <a:pt x="186509" y="144250"/>
                </a:lnTo>
                <a:lnTo>
                  <a:pt x="189001" y="142822"/>
                </a:lnTo>
                <a:lnTo>
                  <a:pt x="191828" y="141180"/>
                </a:lnTo>
                <a:close/>
                <a:moveTo>
                  <a:pt x="203470" y="141180"/>
                </a:moveTo>
                <a:lnTo>
                  <a:pt x="206327" y="142822"/>
                </a:lnTo>
                <a:lnTo>
                  <a:pt x="208789" y="144250"/>
                </a:lnTo>
                <a:lnTo>
                  <a:pt x="198151" y="144250"/>
                </a:lnTo>
                <a:lnTo>
                  <a:pt x="200613" y="142822"/>
                </a:lnTo>
                <a:lnTo>
                  <a:pt x="203470" y="141180"/>
                </a:lnTo>
                <a:close/>
                <a:moveTo>
                  <a:pt x="215051" y="141180"/>
                </a:moveTo>
                <a:lnTo>
                  <a:pt x="217908" y="142822"/>
                </a:lnTo>
                <a:lnTo>
                  <a:pt x="220370" y="144250"/>
                </a:lnTo>
                <a:lnTo>
                  <a:pt x="209731" y="144250"/>
                </a:lnTo>
                <a:lnTo>
                  <a:pt x="212193" y="142822"/>
                </a:lnTo>
                <a:lnTo>
                  <a:pt x="215051" y="141180"/>
                </a:lnTo>
                <a:close/>
                <a:moveTo>
                  <a:pt x="226692" y="141180"/>
                </a:moveTo>
                <a:lnTo>
                  <a:pt x="229519" y="142822"/>
                </a:lnTo>
                <a:lnTo>
                  <a:pt x="232011" y="144250"/>
                </a:lnTo>
                <a:lnTo>
                  <a:pt x="221373" y="144250"/>
                </a:lnTo>
                <a:lnTo>
                  <a:pt x="223835" y="142822"/>
                </a:lnTo>
                <a:lnTo>
                  <a:pt x="226692" y="141180"/>
                </a:lnTo>
                <a:close/>
                <a:moveTo>
                  <a:pt x="238303" y="141180"/>
                </a:moveTo>
                <a:lnTo>
                  <a:pt x="241160" y="142822"/>
                </a:lnTo>
                <a:lnTo>
                  <a:pt x="243622" y="144250"/>
                </a:lnTo>
                <a:lnTo>
                  <a:pt x="232984" y="144250"/>
                </a:lnTo>
                <a:lnTo>
                  <a:pt x="235446" y="142822"/>
                </a:lnTo>
                <a:lnTo>
                  <a:pt x="238303" y="141180"/>
                </a:lnTo>
                <a:close/>
                <a:moveTo>
                  <a:pt x="249945" y="141180"/>
                </a:moveTo>
                <a:lnTo>
                  <a:pt x="252772" y="142822"/>
                </a:lnTo>
                <a:lnTo>
                  <a:pt x="255264" y="144250"/>
                </a:lnTo>
                <a:lnTo>
                  <a:pt x="244626" y="144250"/>
                </a:lnTo>
                <a:lnTo>
                  <a:pt x="247088" y="142822"/>
                </a:lnTo>
                <a:lnTo>
                  <a:pt x="249945" y="141180"/>
                </a:lnTo>
                <a:close/>
                <a:moveTo>
                  <a:pt x="261556" y="141180"/>
                </a:moveTo>
                <a:lnTo>
                  <a:pt x="264413" y="142822"/>
                </a:lnTo>
                <a:lnTo>
                  <a:pt x="266875" y="144250"/>
                </a:lnTo>
                <a:lnTo>
                  <a:pt x="256237" y="144250"/>
                </a:lnTo>
                <a:lnTo>
                  <a:pt x="258699" y="142822"/>
                </a:lnTo>
                <a:lnTo>
                  <a:pt x="261556" y="141180"/>
                </a:lnTo>
                <a:close/>
                <a:moveTo>
                  <a:pt x="273198" y="141180"/>
                </a:moveTo>
                <a:lnTo>
                  <a:pt x="276024" y="142822"/>
                </a:lnTo>
                <a:lnTo>
                  <a:pt x="278517" y="144250"/>
                </a:lnTo>
                <a:lnTo>
                  <a:pt x="267878" y="144250"/>
                </a:lnTo>
                <a:lnTo>
                  <a:pt x="270340" y="142822"/>
                </a:lnTo>
                <a:lnTo>
                  <a:pt x="273198" y="141180"/>
                </a:lnTo>
                <a:close/>
                <a:moveTo>
                  <a:pt x="11217" y="144524"/>
                </a:moveTo>
                <a:lnTo>
                  <a:pt x="5898" y="147594"/>
                </a:lnTo>
                <a:lnTo>
                  <a:pt x="578" y="144524"/>
                </a:lnTo>
                <a:close/>
                <a:moveTo>
                  <a:pt x="22828" y="144524"/>
                </a:moveTo>
                <a:lnTo>
                  <a:pt x="17509" y="147594"/>
                </a:lnTo>
                <a:lnTo>
                  <a:pt x="12190" y="144524"/>
                </a:lnTo>
                <a:close/>
                <a:moveTo>
                  <a:pt x="34470" y="144524"/>
                </a:moveTo>
                <a:lnTo>
                  <a:pt x="29150" y="147594"/>
                </a:lnTo>
                <a:lnTo>
                  <a:pt x="23831" y="144524"/>
                </a:lnTo>
                <a:close/>
                <a:moveTo>
                  <a:pt x="46081" y="144524"/>
                </a:moveTo>
                <a:lnTo>
                  <a:pt x="40762" y="147594"/>
                </a:lnTo>
                <a:lnTo>
                  <a:pt x="35442" y="144524"/>
                </a:lnTo>
                <a:close/>
                <a:moveTo>
                  <a:pt x="57722" y="144524"/>
                </a:moveTo>
                <a:lnTo>
                  <a:pt x="52403" y="147594"/>
                </a:lnTo>
                <a:lnTo>
                  <a:pt x="47084" y="144524"/>
                </a:lnTo>
                <a:close/>
                <a:moveTo>
                  <a:pt x="69334" y="144524"/>
                </a:moveTo>
                <a:lnTo>
                  <a:pt x="64014" y="147594"/>
                </a:lnTo>
                <a:lnTo>
                  <a:pt x="58695" y="144524"/>
                </a:lnTo>
                <a:close/>
                <a:moveTo>
                  <a:pt x="80945" y="144524"/>
                </a:moveTo>
                <a:lnTo>
                  <a:pt x="75625" y="147594"/>
                </a:lnTo>
                <a:lnTo>
                  <a:pt x="70306" y="144524"/>
                </a:lnTo>
                <a:close/>
                <a:moveTo>
                  <a:pt x="92556" y="144524"/>
                </a:moveTo>
                <a:lnTo>
                  <a:pt x="87237" y="147594"/>
                </a:lnTo>
                <a:lnTo>
                  <a:pt x="81917" y="144524"/>
                </a:lnTo>
                <a:close/>
                <a:moveTo>
                  <a:pt x="104197" y="144524"/>
                </a:moveTo>
                <a:lnTo>
                  <a:pt x="98878" y="147594"/>
                </a:lnTo>
                <a:lnTo>
                  <a:pt x="93559" y="144524"/>
                </a:lnTo>
                <a:close/>
                <a:moveTo>
                  <a:pt x="115809" y="144524"/>
                </a:moveTo>
                <a:lnTo>
                  <a:pt x="110489" y="147594"/>
                </a:lnTo>
                <a:lnTo>
                  <a:pt x="105170" y="144524"/>
                </a:lnTo>
                <a:close/>
                <a:moveTo>
                  <a:pt x="127450" y="144524"/>
                </a:moveTo>
                <a:lnTo>
                  <a:pt x="122131" y="147594"/>
                </a:lnTo>
                <a:lnTo>
                  <a:pt x="116812" y="144524"/>
                </a:lnTo>
                <a:close/>
                <a:moveTo>
                  <a:pt x="139061" y="144524"/>
                </a:moveTo>
                <a:lnTo>
                  <a:pt x="133742" y="147594"/>
                </a:lnTo>
                <a:lnTo>
                  <a:pt x="128423" y="144524"/>
                </a:lnTo>
                <a:close/>
                <a:moveTo>
                  <a:pt x="150642" y="144524"/>
                </a:moveTo>
                <a:lnTo>
                  <a:pt x="145323" y="147594"/>
                </a:lnTo>
                <a:lnTo>
                  <a:pt x="140004" y="144524"/>
                </a:lnTo>
                <a:close/>
                <a:moveTo>
                  <a:pt x="162284" y="144524"/>
                </a:moveTo>
                <a:lnTo>
                  <a:pt x="156964" y="147594"/>
                </a:lnTo>
                <a:lnTo>
                  <a:pt x="151645" y="144524"/>
                </a:lnTo>
                <a:close/>
                <a:moveTo>
                  <a:pt x="173895" y="144524"/>
                </a:moveTo>
                <a:lnTo>
                  <a:pt x="168575" y="147594"/>
                </a:lnTo>
                <a:lnTo>
                  <a:pt x="163256" y="144524"/>
                </a:lnTo>
                <a:close/>
                <a:moveTo>
                  <a:pt x="185536" y="144524"/>
                </a:moveTo>
                <a:lnTo>
                  <a:pt x="180217" y="147594"/>
                </a:lnTo>
                <a:lnTo>
                  <a:pt x="174898" y="144524"/>
                </a:lnTo>
                <a:close/>
                <a:moveTo>
                  <a:pt x="197147" y="144524"/>
                </a:moveTo>
                <a:lnTo>
                  <a:pt x="191828" y="147594"/>
                </a:lnTo>
                <a:lnTo>
                  <a:pt x="186509" y="144524"/>
                </a:lnTo>
                <a:close/>
                <a:moveTo>
                  <a:pt x="208789" y="144524"/>
                </a:moveTo>
                <a:lnTo>
                  <a:pt x="203470" y="147594"/>
                </a:lnTo>
                <a:lnTo>
                  <a:pt x="198151" y="144524"/>
                </a:lnTo>
                <a:close/>
                <a:moveTo>
                  <a:pt x="220370" y="144524"/>
                </a:moveTo>
                <a:lnTo>
                  <a:pt x="215051" y="147594"/>
                </a:lnTo>
                <a:lnTo>
                  <a:pt x="209731" y="144524"/>
                </a:lnTo>
                <a:close/>
                <a:moveTo>
                  <a:pt x="232011" y="144524"/>
                </a:moveTo>
                <a:lnTo>
                  <a:pt x="226692" y="147594"/>
                </a:lnTo>
                <a:lnTo>
                  <a:pt x="221373" y="144524"/>
                </a:lnTo>
                <a:close/>
                <a:moveTo>
                  <a:pt x="243622" y="144524"/>
                </a:moveTo>
                <a:lnTo>
                  <a:pt x="238303" y="147594"/>
                </a:lnTo>
                <a:lnTo>
                  <a:pt x="232984" y="144524"/>
                </a:lnTo>
                <a:close/>
                <a:moveTo>
                  <a:pt x="255264" y="144524"/>
                </a:moveTo>
                <a:lnTo>
                  <a:pt x="249945" y="147594"/>
                </a:lnTo>
                <a:lnTo>
                  <a:pt x="244626" y="144524"/>
                </a:lnTo>
                <a:close/>
                <a:moveTo>
                  <a:pt x="266875" y="144524"/>
                </a:moveTo>
                <a:lnTo>
                  <a:pt x="261556" y="147594"/>
                </a:lnTo>
                <a:lnTo>
                  <a:pt x="256237" y="144524"/>
                </a:lnTo>
                <a:close/>
                <a:moveTo>
                  <a:pt x="278517" y="144524"/>
                </a:moveTo>
                <a:lnTo>
                  <a:pt x="273198" y="147594"/>
                </a:lnTo>
                <a:lnTo>
                  <a:pt x="267878" y="144524"/>
                </a:lnTo>
                <a:close/>
                <a:moveTo>
                  <a:pt x="11369" y="144737"/>
                </a:moveTo>
                <a:lnTo>
                  <a:pt x="6050" y="153946"/>
                </a:lnTo>
                <a:lnTo>
                  <a:pt x="6050" y="147837"/>
                </a:lnTo>
                <a:lnTo>
                  <a:pt x="11369" y="144737"/>
                </a:lnTo>
                <a:close/>
                <a:moveTo>
                  <a:pt x="22980" y="144706"/>
                </a:moveTo>
                <a:lnTo>
                  <a:pt x="17661" y="153946"/>
                </a:lnTo>
                <a:lnTo>
                  <a:pt x="17661" y="147806"/>
                </a:lnTo>
                <a:lnTo>
                  <a:pt x="22980" y="144706"/>
                </a:lnTo>
                <a:close/>
                <a:moveTo>
                  <a:pt x="34622" y="144737"/>
                </a:moveTo>
                <a:lnTo>
                  <a:pt x="29302" y="153946"/>
                </a:lnTo>
                <a:lnTo>
                  <a:pt x="29302" y="147837"/>
                </a:lnTo>
                <a:lnTo>
                  <a:pt x="34622" y="144737"/>
                </a:lnTo>
                <a:close/>
                <a:moveTo>
                  <a:pt x="46202" y="144737"/>
                </a:moveTo>
                <a:lnTo>
                  <a:pt x="40883" y="153946"/>
                </a:lnTo>
                <a:lnTo>
                  <a:pt x="40883" y="147837"/>
                </a:lnTo>
                <a:lnTo>
                  <a:pt x="46202" y="144737"/>
                </a:lnTo>
                <a:close/>
                <a:moveTo>
                  <a:pt x="57844" y="144737"/>
                </a:moveTo>
                <a:lnTo>
                  <a:pt x="52525" y="153946"/>
                </a:lnTo>
                <a:lnTo>
                  <a:pt x="52525" y="147837"/>
                </a:lnTo>
                <a:lnTo>
                  <a:pt x="57844" y="144737"/>
                </a:lnTo>
                <a:close/>
                <a:moveTo>
                  <a:pt x="69455" y="144737"/>
                </a:moveTo>
                <a:lnTo>
                  <a:pt x="64136" y="153946"/>
                </a:lnTo>
                <a:lnTo>
                  <a:pt x="64136" y="147837"/>
                </a:lnTo>
                <a:lnTo>
                  <a:pt x="69455" y="144737"/>
                </a:lnTo>
                <a:close/>
                <a:moveTo>
                  <a:pt x="81097" y="144737"/>
                </a:moveTo>
                <a:lnTo>
                  <a:pt x="75777" y="153946"/>
                </a:lnTo>
                <a:lnTo>
                  <a:pt x="75777" y="147837"/>
                </a:lnTo>
                <a:lnTo>
                  <a:pt x="81097" y="144737"/>
                </a:lnTo>
                <a:close/>
                <a:moveTo>
                  <a:pt x="92708" y="144737"/>
                </a:moveTo>
                <a:lnTo>
                  <a:pt x="87389" y="153946"/>
                </a:lnTo>
                <a:lnTo>
                  <a:pt x="87389" y="147837"/>
                </a:lnTo>
                <a:lnTo>
                  <a:pt x="92708" y="144737"/>
                </a:lnTo>
                <a:close/>
                <a:moveTo>
                  <a:pt x="104349" y="144737"/>
                </a:moveTo>
                <a:lnTo>
                  <a:pt x="99030" y="153946"/>
                </a:lnTo>
                <a:lnTo>
                  <a:pt x="99030" y="147837"/>
                </a:lnTo>
                <a:lnTo>
                  <a:pt x="104349" y="144737"/>
                </a:lnTo>
                <a:close/>
                <a:moveTo>
                  <a:pt x="115930" y="144737"/>
                </a:moveTo>
                <a:lnTo>
                  <a:pt x="110611" y="153946"/>
                </a:lnTo>
                <a:lnTo>
                  <a:pt x="110611" y="147837"/>
                </a:lnTo>
                <a:lnTo>
                  <a:pt x="115930" y="144737"/>
                </a:lnTo>
                <a:close/>
                <a:moveTo>
                  <a:pt x="127541" y="144737"/>
                </a:moveTo>
                <a:lnTo>
                  <a:pt x="122222" y="153946"/>
                </a:lnTo>
                <a:lnTo>
                  <a:pt x="122222" y="147837"/>
                </a:lnTo>
                <a:lnTo>
                  <a:pt x="127541" y="144737"/>
                </a:lnTo>
                <a:close/>
                <a:moveTo>
                  <a:pt x="139183" y="144737"/>
                </a:moveTo>
                <a:lnTo>
                  <a:pt x="133864" y="153946"/>
                </a:lnTo>
                <a:lnTo>
                  <a:pt x="133864" y="147837"/>
                </a:lnTo>
                <a:lnTo>
                  <a:pt x="139183" y="144737"/>
                </a:lnTo>
                <a:close/>
                <a:moveTo>
                  <a:pt x="150794" y="144737"/>
                </a:moveTo>
                <a:lnTo>
                  <a:pt x="145475" y="153946"/>
                </a:lnTo>
                <a:lnTo>
                  <a:pt x="145475" y="147837"/>
                </a:lnTo>
                <a:lnTo>
                  <a:pt x="150794" y="144737"/>
                </a:lnTo>
                <a:close/>
                <a:moveTo>
                  <a:pt x="162436" y="144737"/>
                </a:moveTo>
                <a:lnTo>
                  <a:pt x="157116" y="153946"/>
                </a:lnTo>
                <a:lnTo>
                  <a:pt x="157116" y="147837"/>
                </a:lnTo>
                <a:lnTo>
                  <a:pt x="162436" y="144737"/>
                </a:lnTo>
                <a:close/>
                <a:moveTo>
                  <a:pt x="174047" y="144737"/>
                </a:moveTo>
                <a:lnTo>
                  <a:pt x="168727" y="153946"/>
                </a:lnTo>
                <a:lnTo>
                  <a:pt x="168727" y="147837"/>
                </a:lnTo>
                <a:lnTo>
                  <a:pt x="174047" y="144737"/>
                </a:lnTo>
                <a:close/>
                <a:moveTo>
                  <a:pt x="185658" y="144737"/>
                </a:moveTo>
                <a:lnTo>
                  <a:pt x="180339" y="153946"/>
                </a:lnTo>
                <a:lnTo>
                  <a:pt x="180339" y="147837"/>
                </a:lnTo>
                <a:lnTo>
                  <a:pt x="185658" y="144737"/>
                </a:lnTo>
                <a:close/>
                <a:moveTo>
                  <a:pt x="197269" y="144737"/>
                </a:moveTo>
                <a:lnTo>
                  <a:pt x="191950" y="153946"/>
                </a:lnTo>
                <a:lnTo>
                  <a:pt x="191950" y="147837"/>
                </a:lnTo>
                <a:lnTo>
                  <a:pt x="197269" y="144737"/>
                </a:lnTo>
                <a:close/>
                <a:moveTo>
                  <a:pt x="208911" y="144737"/>
                </a:moveTo>
                <a:lnTo>
                  <a:pt x="203591" y="153946"/>
                </a:lnTo>
                <a:lnTo>
                  <a:pt x="203591" y="147837"/>
                </a:lnTo>
                <a:lnTo>
                  <a:pt x="208911" y="144737"/>
                </a:lnTo>
                <a:close/>
                <a:moveTo>
                  <a:pt x="220522" y="144737"/>
                </a:moveTo>
                <a:lnTo>
                  <a:pt x="215202" y="153946"/>
                </a:lnTo>
                <a:lnTo>
                  <a:pt x="215202" y="147837"/>
                </a:lnTo>
                <a:lnTo>
                  <a:pt x="220522" y="144737"/>
                </a:lnTo>
                <a:close/>
                <a:moveTo>
                  <a:pt x="232163" y="144737"/>
                </a:moveTo>
                <a:lnTo>
                  <a:pt x="226844" y="153946"/>
                </a:lnTo>
                <a:lnTo>
                  <a:pt x="226844" y="147837"/>
                </a:lnTo>
                <a:lnTo>
                  <a:pt x="232163" y="144737"/>
                </a:lnTo>
                <a:close/>
                <a:moveTo>
                  <a:pt x="243774" y="144737"/>
                </a:moveTo>
                <a:lnTo>
                  <a:pt x="238455" y="153946"/>
                </a:lnTo>
                <a:lnTo>
                  <a:pt x="238455" y="147837"/>
                </a:lnTo>
                <a:lnTo>
                  <a:pt x="243774" y="144737"/>
                </a:lnTo>
                <a:close/>
                <a:moveTo>
                  <a:pt x="255355" y="144737"/>
                </a:moveTo>
                <a:lnTo>
                  <a:pt x="250036" y="153946"/>
                </a:lnTo>
                <a:lnTo>
                  <a:pt x="250036" y="147837"/>
                </a:lnTo>
                <a:lnTo>
                  <a:pt x="255355" y="144737"/>
                </a:lnTo>
                <a:close/>
                <a:moveTo>
                  <a:pt x="266997" y="144737"/>
                </a:moveTo>
                <a:lnTo>
                  <a:pt x="261678" y="153946"/>
                </a:lnTo>
                <a:lnTo>
                  <a:pt x="261678" y="147837"/>
                </a:lnTo>
                <a:lnTo>
                  <a:pt x="266997" y="144737"/>
                </a:lnTo>
                <a:close/>
                <a:moveTo>
                  <a:pt x="278608" y="144737"/>
                </a:moveTo>
                <a:lnTo>
                  <a:pt x="273289" y="153946"/>
                </a:lnTo>
                <a:lnTo>
                  <a:pt x="273289" y="147837"/>
                </a:lnTo>
                <a:lnTo>
                  <a:pt x="278608" y="144737"/>
                </a:lnTo>
                <a:close/>
                <a:moveTo>
                  <a:pt x="457" y="144797"/>
                </a:moveTo>
                <a:lnTo>
                  <a:pt x="5776" y="147837"/>
                </a:lnTo>
                <a:lnTo>
                  <a:pt x="5776" y="153977"/>
                </a:lnTo>
                <a:lnTo>
                  <a:pt x="457" y="144797"/>
                </a:lnTo>
                <a:close/>
                <a:moveTo>
                  <a:pt x="12098" y="144797"/>
                </a:moveTo>
                <a:lnTo>
                  <a:pt x="17418" y="147837"/>
                </a:lnTo>
                <a:lnTo>
                  <a:pt x="17418" y="153977"/>
                </a:lnTo>
                <a:lnTo>
                  <a:pt x="12098" y="144797"/>
                </a:lnTo>
                <a:close/>
                <a:moveTo>
                  <a:pt x="23710" y="144797"/>
                </a:moveTo>
                <a:lnTo>
                  <a:pt x="29029" y="147837"/>
                </a:lnTo>
                <a:lnTo>
                  <a:pt x="29029" y="153977"/>
                </a:lnTo>
                <a:lnTo>
                  <a:pt x="23710" y="144797"/>
                </a:lnTo>
                <a:close/>
                <a:moveTo>
                  <a:pt x="35290" y="144797"/>
                </a:moveTo>
                <a:lnTo>
                  <a:pt x="40610" y="147837"/>
                </a:lnTo>
                <a:lnTo>
                  <a:pt x="40610" y="153977"/>
                </a:lnTo>
                <a:lnTo>
                  <a:pt x="35290" y="144797"/>
                </a:lnTo>
                <a:close/>
                <a:moveTo>
                  <a:pt x="46932" y="144797"/>
                </a:moveTo>
                <a:lnTo>
                  <a:pt x="52251" y="147837"/>
                </a:lnTo>
                <a:lnTo>
                  <a:pt x="52251" y="153977"/>
                </a:lnTo>
                <a:lnTo>
                  <a:pt x="46932" y="144797"/>
                </a:lnTo>
                <a:close/>
                <a:moveTo>
                  <a:pt x="58543" y="144797"/>
                </a:moveTo>
                <a:lnTo>
                  <a:pt x="63862" y="147837"/>
                </a:lnTo>
                <a:lnTo>
                  <a:pt x="63862" y="153977"/>
                </a:lnTo>
                <a:lnTo>
                  <a:pt x="58543" y="144797"/>
                </a:lnTo>
                <a:close/>
                <a:moveTo>
                  <a:pt x="70185" y="144797"/>
                </a:moveTo>
                <a:lnTo>
                  <a:pt x="75504" y="147837"/>
                </a:lnTo>
                <a:lnTo>
                  <a:pt x="75504" y="153977"/>
                </a:lnTo>
                <a:lnTo>
                  <a:pt x="70185" y="144797"/>
                </a:lnTo>
                <a:close/>
                <a:moveTo>
                  <a:pt x="81796" y="144797"/>
                </a:moveTo>
                <a:lnTo>
                  <a:pt x="87115" y="147837"/>
                </a:lnTo>
                <a:lnTo>
                  <a:pt x="87115" y="153977"/>
                </a:lnTo>
                <a:lnTo>
                  <a:pt x="81796" y="144797"/>
                </a:lnTo>
                <a:close/>
                <a:moveTo>
                  <a:pt x="93437" y="144797"/>
                </a:moveTo>
                <a:lnTo>
                  <a:pt x="98757" y="147837"/>
                </a:lnTo>
                <a:lnTo>
                  <a:pt x="98757" y="153977"/>
                </a:lnTo>
                <a:lnTo>
                  <a:pt x="93437" y="144797"/>
                </a:lnTo>
                <a:close/>
                <a:moveTo>
                  <a:pt x="105018" y="144797"/>
                </a:moveTo>
                <a:lnTo>
                  <a:pt x="110337" y="147837"/>
                </a:lnTo>
                <a:lnTo>
                  <a:pt x="110337" y="153977"/>
                </a:lnTo>
                <a:lnTo>
                  <a:pt x="105018" y="144797"/>
                </a:lnTo>
                <a:close/>
                <a:moveTo>
                  <a:pt x="116660" y="144797"/>
                </a:moveTo>
                <a:lnTo>
                  <a:pt x="121979" y="147837"/>
                </a:lnTo>
                <a:lnTo>
                  <a:pt x="121979" y="153977"/>
                </a:lnTo>
                <a:lnTo>
                  <a:pt x="116660" y="144797"/>
                </a:lnTo>
                <a:close/>
                <a:moveTo>
                  <a:pt x="128271" y="144797"/>
                </a:moveTo>
                <a:lnTo>
                  <a:pt x="133590" y="147837"/>
                </a:lnTo>
                <a:lnTo>
                  <a:pt x="133590" y="153977"/>
                </a:lnTo>
                <a:lnTo>
                  <a:pt x="128271" y="144797"/>
                </a:lnTo>
                <a:close/>
                <a:moveTo>
                  <a:pt x="139912" y="144797"/>
                </a:moveTo>
                <a:lnTo>
                  <a:pt x="145232" y="147837"/>
                </a:lnTo>
                <a:lnTo>
                  <a:pt x="145232" y="153977"/>
                </a:lnTo>
                <a:lnTo>
                  <a:pt x="139912" y="144797"/>
                </a:lnTo>
                <a:close/>
                <a:moveTo>
                  <a:pt x="151523" y="144797"/>
                </a:moveTo>
                <a:lnTo>
                  <a:pt x="156843" y="147837"/>
                </a:lnTo>
                <a:lnTo>
                  <a:pt x="156843" y="153977"/>
                </a:lnTo>
                <a:lnTo>
                  <a:pt x="151523" y="144797"/>
                </a:lnTo>
                <a:close/>
                <a:moveTo>
                  <a:pt x="163165" y="144797"/>
                </a:moveTo>
                <a:lnTo>
                  <a:pt x="168484" y="147837"/>
                </a:lnTo>
                <a:lnTo>
                  <a:pt x="168484" y="153977"/>
                </a:lnTo>
                <a:lnTo>
                  <a:pt x="163165" y="144797"/>
                </a:lnTo>
                <a:close/>
                <a:moveTo>
                  <a:pt x="174746" y="144767"/>
                </a:moveTo>
                <a:lnTo>
                  <a:pt x="180065" y="147837"/>
                </a:lnTo>
                <a:lnTo>
                  <a:pt x="180065" y="153977"/>
                </a:lnTo>
                <a:lnTo>
                  <a:pt x="174746" y="144767"/>
                </a:lnTo>
                <a:close/>
                <a:moveTo>
                  <a:pt x="186357" y="144767"/>
                </a:moveTo>
                <a:lnTo>
                  <a:pt x="191676" y="147837"/>
                </a:lnTo>
                <a:lnTo>
                  <a:pt x="191676" y="153977"/>
                </a:lnTo>
                <a:lnTo>
                  <a:pt x="186357" y="144767"/>
                </a:lnTo>
                <a:close/>
                <a:moveTo>
                  <a:pt x="197999" y="144767"/>
                </a:moveTo>
                <a:lnTo>
                  <a:pt x="203318" y="147837"/>
                </a:lnTo>
                <a:lnTo>
                  <a:pt x="203318" y="153977"/>
                </a:lnTo>
                <a:lnTo>
                  <a:pt x="197999" y="144767"/>
                </a:lnTo>
                <a:close/>
                <a:moveTo>
                  <a:pt x="209610" y="144767"/>
                </a:moveTo>
                <a:lnTo>
                  <a:pt x="214929" y="147837"/>
                </a:lnTo>
                <a:lnTo>
                  <a:pt x="214929" y="153977"/>
                </a:lnTo>
                <a:lnTo>
                  <a:pt x="209610" y="144767"/>
                </a:lnTo>
                <a:close/>
                <a:moveTo>
                  <a:pt x="221251" y="144767"/>
                </a:moveTo>
                <a:lnTo>
                  <a:pt x="226570" y="147837"/>
                </a:lnTo>
                <a:lnTo>
                  <a:pt x="226570" y="153977"/>
                </a:lnTo>
                <a:lnTo>
                  <a:pt x="221251" y="144767"/>
                </a:lnTo>
                <a:close/>
                <a:moveTo>
                  <a:pt x="232862" y="144767"/>
                </a:moveTo>
                <a:lnTo>
                  <a:pt x="238182" y="147837"/>
                </a:lnTo>
                <a:lnTo>
                  <a:pt x="238182" y="153977"/>
                </a:lnTo>
                <a:lnTo>
                  <a:pt x="232862" y="144767"/>
                </a:lnTo>
                <a:close/>
                <a:moveTo>
                  <a:pt x="244474" y="144767"/>
                </a:moveTo>
                <a:lnTo>
                  <a:pt x="249793" y="147837"/>
                </a:lnTo>
                <a:lnTo>
                  <a:pt x="249793" y="153977"/>
                </a:lnTo>
                <a:lnTo>
                  <a:pt x="244474" y="144767"/>
                </a:lnTo>
                <a:close/>
                <a:moveTo>
                  <a:pt x="256085" y="144767"/>
                </a:moveTo>
                <a:lnTo>
                  <a:pt x="261404" y="147837"/>
                </a:lnTo>
                <a:lnTo>
                  <a:pt x="261404" y="153977"/>
                </a:lnTo>
                <a:lnTo>
                  <a:pt x="256085" y="144767"/>
                </a:lnTo>
                <a:close/>
                <a:moveTo>
                  <a:pt x="267726" y="144767"/>
                </a:moveTo>
                <a:lnTo>
                  <a:pt x="273046" y="147837"/>
                </a:lnTo>
                <a:lnTo>
                  <a:pt x="273046" y="153977"/>
                </a:lnTo>
                <a:lnTo>
                  <a:pt x="267726" y="144767"/>
                </a:lnTo>
                <a:close/>
                <a:moveTo>
                  <a:pt x="244" y="144919"/>
                </a:moveTo>
                <a:lnTo>
                  <a:pt x="5563" y="154098"/>
                </a:lnTo>
                <a:lnTo>
                  <a:pt x="214" y="151028"/>
                </a:lnTo>
                <a:lnTo>
                  <a:pt x="214" y="144919"/>
                </a:lnTo>
                <a:close/>
                <a:moveTo>
                  <a:pt x="11855" y="144919"/>
                </a:moveTo>
                <a:lnTo>
                  <a:pt x="17174" y="154098"/>
                </a:lnTo>
                <a:lnTo>
                  <a:pt x="11855" y="151028"/>
                </a:lnTo>
                <a:lnTo>
                  <a:pt x="11855" y="144919"/>
                </a:lnTo>
                <a:close/>
                <a:moveTo>
                  <a:pt x="23223" y="144919"/>
                </a:moveTo>
                <a:lnTo>
                  <a:pt x="23223" y="151028"/>
                </a:lnTo>
                <a:lnTo>
                  <a:pt x="17904" y="154098"/>
                </a:lnTo>
                <a:lnTo>
                  <a:pt x="23223" y="144919"/>
                </a:lnTo>
                <a:close/>
                <a:moveTo>
                  <a:pt x="23497" y="144919"/>
                </a:moveTo>
                <a:lnTo>
                  <a:pt x="28816" y="154098"/>
                </a:lnTo>
                <a:lnTo>
                  <a:pt x="23497" y="151028"/>
                </a:lnTo>
                <a:lnTo>
                  <a:pt x="23497" y="144919"/>
                </a:lnTo>
                <a:close/>
                <a:moveTo>
                  <a:pt x="35078" y="144919"/>
                </a:moveTo>
                <a:lnTo>
                  <a:pt x="40397" y="154098"/>
                </a:lnTo>
                <a:lnTo>
                  <a:pt x="35078" y="151028"/>
                </a:lnTo>
                <a:lnTo>
                  <a:pt x="35078" y="144919"/>
                </a:lnTo>
                <a:close/>
                <a:moveTo>
                  <a:pt x="46689" y="144919"/>
                </a:moveTo>
                <a:lnTo>
                  <a:pt x="52008" y="154098"/>
                </a:lnTo>
                <a:lnTo>
                  <a:pt x="46689" y="151028"/>
                </a:lnTo>
                <a:lnTo>
                  <a:pt x="46689" y="144919"/>
                </a:lnTo>
                <a:close/>
                <a:moveTo>
                  <a:pt x="58330" y="144919"/>
                </a:moveTo>
                <a:lnTo>
                  <a:pt x="63650" y="154098"/>
                </a:lnTo>
                <a:lnTo>
                  <a:pt x="58330" y="151028"/>
                </a:lnTo>
                <a:lnTo>
                  <a:pt x="58330" y="144919"/>
                </a:lnTo>
                <a:close/>
                <a:moveTo>
                  <a:pt x="69941" y="144919"/>
                </a:moveTo>
                <a:lnTo>
                  <a:pt x="75261" y="154098"/>
                </a:lnTo>
                <a:lnTo>
                  <a:pt x="69941" y="151028"/>
                </a:lnTo>
                <a:lnTo>
                  <a:pt x="69941" y="144919"/>
                </a:lnTo>
                <a:close/>
                <a:moveTo>
                  <a:pt x="81583" y="144919"/>
                </a:moveTo>
                <a:lnTo>
                  <a:pt x="86902" y="154098"/>
                </a:lnTo>
                <a:lnTo>
                  <a:pt x="81583" y="151028"/>
                </a:lnTo>
                <a:lnTo>
                  <a:pt x="81583" y="144919"/>
                </a:lnTo>
                <a:close/>
                <a:moveTo>
                  <a:pt x="93194" y="144919"/>
                </a:moveTo>
                <a:lnTo>
                  <a:pt x="98513" y="154098"/>
                </a:lnTo>
                <a:lnTo>
                  <a:pt x="93194" y="151028"/>
                </a:lnTo>
                <a:lnTo>
                  <a:pt x="93194" y="144919"/>
                </a:lnTo>
                <a:close/>
                <a:moveTo>
                  <a:pt x="104775" y="144919"/>
                </a:moveTo>
                <a:lnTo>
                  <a:pt x="110094" y="154098"/>
                </a:lnTo>
                <a:lnTo>
                  <a:pt x="104775" y="151028"/>
                </a:lnTo>
                <a:lnTo>
                  <a:pt x="104775" y="144919"/>
                </a:lnTo>
                <a:close/>
                <a:moveTo>
                  <a:pt x="116416" y="144919"/>
                </a:moveTo>
                <a:lnTo>
                  <a:pt x="121736" y="154098"/>
                </a:lnTo>
                <a:lnTo>
                  <a:pt x="116416" y="151028"/>
                </a:lnTo>
                <a:lnTo>
                  <a:pt x="116416" y="144919"/>
                </a:lnTo>
                <a:close/>
                <a:moveTo>
                  <a:pt x="128058" y="144919"/>
                </a:moveTo>
                <a:lnTo>
                  <a:pt x="133377" y="154098"/>
                </a:lnTo>
                <a:lnTo>
                  <a:pt x="128058" y="151028"/>
                </a:lnTo>
                <a:lnTo>
                  <a:pt x="128058" y="144919"/>
                </a:lnTo>
                <a:close/>
                <a:moveTo>
                  <a:pt x="139669" y="144919"/>
                </a:moveTo>
                <a:lnTo>
                  <a:pt x="144988" y="154098"/>
                </a:lnTo>
                <a:lnTo>
                  <a:pt x="139669" y="151028"/>
                </a:lnTo>
                <a:lnTo>
                  <a:pt x="139669" y="144919"/>
                </a:lnTo>
                <a:close/>
                <a:moveTo>
                  <a:pt x="151311" y="144919"/>
                </a:moveTo>
                <a:lnTo>
                  <a:pt x="156630" y="154098"/>
                </a:lnTo>
                <a:lnTo>
                  <a:pt x="151311" y="151028"/>
                </a:lnTo>
                <a:lnTo>
                  <a:pt x="151311" y="144919"/>
                </a:lnTo>
                <a:close/>
                <a:moveTo>
                  <a:pt x="162922" y="144919"/>
                </a:moveTo>
                <a:lnTo>
                  <a:pt x="168241" y="154098"/>
                </a:lnTo>
                <a:lnTo>
                  <a:pt x="162922" y="151028"/>
                </a:lnTo>
                <a:lnTo>
                  <a:pt x="162922" y="144919"/>
                </a:lnTo>
                <a:close/>
                <a:moveTo>
                  <a:pt x="174503" y="144919"/>
                </a:moveTo>
                <a:lnTo>
                  <a:pt x="179822" y="154098"/>
                </a:lnTo>
                <a:lnTo>
                  <a:pt x="174503" y="151028"/>
                </a:lnTo>
                <a:lnTo>
                  <a:pt x="174503" y="144919"/>
                </a:lnTo>
                <a:close/>
                <a:moveTo>
                  <a:pt x="185871" y="144919"/>
                </a:moveTo>
                <a:lnTo>
                  <a:pt x="185871" y="151028"/>
                </a:lnTo>
                <a:lnTo>
                  <a:pt x="180551" y="154098"/>
                </a:lnTo>
                <a:lnTo>
                  <a:pt x="185871" y="144919"/>
                </a:lnTo>
                <a:close/>
                <a:moveTo>
                  <a:pt x="186144" y="144919"/>
                </a:moveTo>
                <a:lnTo>
                  <a:pt x="191463" y="154098"/>
                </a:lnTo>
                <a:lnTo>
                  <a:pt x="186144" y="151028"/>
                </a:lnTo>
                <a:lnTo>
                  <a:pt x="186144" y="144919"/>
                </a:lnTo>
                <a:close/>
                <a:moveTo>
                  <a:pt x="197512" y="144919"/>
                </a:moveTo>
                <a:lnTo>
                  <a:pt x="197512" y="151028"/>
                </a:lnTo>
                <a:lnTo>
                  <a:pt x="192193" y="154098"/>
                </a:lnTo>
                <a:lnTo>
                  <a:pt x="197512" y="144919"/>
                </a:lnTo>
                <a:close/>
                <a:moveTo>
                  <a:pt x="197755" y="144919"/>
                </a:moveTo>
                <a:lnTo>
                  <a:pt x="203075" y="154098"/>
                </a:lnTo>
                <a:lnTo>
                  <a:pt x="197755" y="151028"/>
                </a:lnTo>
                <a:lnTo>
                  <a:pt x="197755" y="144919"/>
                </a:lnTo>
                <a:close/>
                <a:moveTo>
                  <a:pt x="209123" y="144919"/>
                </a:moveTo>
                <a:lnTo>
                  <a:pt x="209123" y="151028"/>
                </a:lnTo>
                <a:lnTo>
                  <a:pt x="203804" y="154098"/>
                </a:lnTo>
                <a:lnTo>
                  <a:pt x="209123" y="144919"/>
                </a:lnTo>
                <a:close/>
                <a:moveTo>
                  <a:pt x="209397" y="144919"/>
                </a:moveTo>
                <a:lnTo>
                  <a:pt x="214716" y="154098"/>
                </a:lnTo>
                <a:lnTo>
                  <a:pt x="209397" y="151028"/>
                </a:lnTo>
                <a:lnTo>
                  <a:pt x="209397" y="144919"/>
                </a:lnTo>
                <a:close/>
                <a:moveTo>
                  <a:pt x="220765" y="144919"/>
                </a:moveTo>
                <a:lnTo>
                  <a:pt x="220765" y="151028"/>
                </a:lnTo>
                <a:lnTo>
                  <a:pt x="215446" y="154098"/>
                </a:lnTo>
                <a:lnTo>
                  <a:pt x="220765" y="144919"/>
                </a:lnTo>
                <a:close/>
                <a:moveTo>
                  <a:pt x="221008" y="144919"/>
                </a:moveTo>
                <a:lnTo>
                  <a:pt x="226327" y="154098"/>
                </a:lnTo>
                <a:lnTo>
                  <a:pt x="221008" y="151028"/>
                </a:lnTo>
                <a:lnTo>
                  <a:pt x="221008" y="144919"/>
                </a:lnTo>
                <a:close/>
                <a:moveTo>
                  <a:pt x="232376" y="144919"/>
                </a:moveTo>
                <a:lnTo>
                  <a:pt x="232376" y="151028"/>
                </a:lnTo>
                <a:lnTo>
                  <a:pt x="227057" y="154098"/>
                </a:lnTo>
                <a:lnTo>
                  <a:pt x="232376" y="144919"/>
                </a:lnTo>
                <a:close/>
                <a:moveTo>
                  <a:pt x="232650" y="144919"/>
                </a:moveTo>
                <a:lnTo>
                  <a:pt x="237969" y="154098"/>
                </a:lnTo>
                <a:lnTo>
                  <a:pt x="232650" y="151028"/>
                </a:lnTo>
                <a:lnTo>
                  <a:pt x="232650" y="144919"/>
                </a:lnTo>
                <a:close/>
                <a:moveTo>
                  <a:pt x="243957" y="144919"/>
                </a:moveTo>
                <a:lnTo>
                  <a:pt x="243957" y="151028"/>
                </a:lnTo>
                <a:lnTo>
                  <a:pt x="238638" y="154098"/>
                </a:lnTo>
                <a:lnTo>
                  <a:pt x="243957" y="144919"/>
                </a:lnTo>
                <a:close/>
                <a:moveTo>
                  <a:pt x="244230" y="144919"/>
                </a:moveTo>
                <a:lnTo>
                  <a:pt x="249550" y="154098"/>
                </a:lnTo>
                <a:lnTo>
                  <a:pt x="244230" y="151028"/>
                </a:lnTo>
                <a:lnTo>
                  <a:pt x="244230" y="144919"/>
                </a:lnTo>
                <a:close/>
                <a:moveTo>
                  <a:pt x="255598" y="144919"/>
                </a:moveTo>
                <a:lnTo>
                  <a:pt x="255598" y="151028"/>
                </a:lnTo>
                <a:lnTo>
                  <a:pt x="250279" y="154098"/>
                </a:lnTo>
                <a:lnTo>
                  <a:pt x="255598" y="144919"/>
                </a:lnTo>
                <a:close/>
                <a:moveTo>
                  <a:pt x="255872" y="144919"/>
                </a:moveTo>
                <a:lnTo>
                  <a:pt x="261191" y="154098"/>
                </a:lnTo>
                <a:lnTo>
                  <a:pt x="255872" y="151028"/>
                </a:lnTo>
                <a:lnTo>
                  <a:pt x="255872" y="144919"/>
                </a:lnTo>
                <a:close/>
                <a:moveTo>
                  <a:pt x="267210" y="144919"/>
                </a:moveTo>
                <a:lnTo>
                  <a:pt x="267210" y="151028"/>
                </a:lnTo>
                <a:lnTo>
                  <a:pt x="261890" y="154098"/>
                </a:lnTo>
                <a:lnTo>
                  <a:pt x="267210" y="144919"/>
                </a:lnTo>
                <a:close/>
                <a:moveTo>
                  <a:pt x="267483" y="144919"/>
                </a:moveTo>
                <a:lnTo>
                  <a:pt x="272802" y="154098"/>
                </a:lnTo>
                <a:lnTo>
                  <a:pt x="267483" y="151028"/>
                </a:lnTo>
                <a:lnTo>
                  <a:pt x="267483" y="144919"/>
                </a:lnTo>
                <a:close/>
                <a:moveTo>
                  <a:pt x="278851" y="144919"/>
                </a:moveTo>
                <a:lnTo>
                  <a:pt x="278851" y="151028"/>
                </a:lnTo>
                <a:lnTo>
                  <a:pt x="273532" y="154098"/>
                </a:lnTo>
                <a:lnTo>
                  <a:pt x="278851" y="144919"/>
                </a:lnTo>
                <a:close/>
                <a:moveTo>
                  <a:pt x="46446" y="144919"/>
                </a:moveTo>
                <a:lnTo>
                  <a:pt x="46446" y="151059"/>
                </a:lnTo>
                <a:lnTo>
                  <a:pt x="41126" y="154129"/>
                </a:lnTo>
                <a:lnTo>
                  <a:pt x="41126" y="154129"/>
                </a:lnTo>
                <a:lnTo>
                  <a:pt x="46446" y="144919"/>
                </a:lnTo>
                <a:close/>
                <a:moveTo>
                  <a:pt x="58057" y="144919"/>
                </a:moveTo>
                <a:lnTo>
                  <a:pt x="58057" y="151059"/>
                </a:lnTo>
                <a:lnTo>
                  <a:pt x="52737" y="154129"/>
                </a:lnTo>
                <a:lnTo>
                  <a:pt x="52737" y="154129"/>
                </a:lnTo>
                <a:lnTo>
                  <a:pt x="58057" y="144919"/>
                </a:lnTo>
                <a:close/>
                <a:moveTo>
                  <a:pt x="11582" y="144919"/>
                </a:moveTo>
                <a:lnTo>
                  <a:pt x="11582" y="151059"/>
                </a:lnTo>
                <a:lnTo>
                  <a:pt x="6262" y="154129"/>
                </a:lnTo>
                <a:lnTo>
                  <a:pt x="11582" y="144919"/>
                </a:lnTo>
                <a:close/>
                <a:moveTo>
                  <a:pt x="34834" y="144919"/>
                </a:moveTo>
                <a:lnTo>
                  <a:pt x="34834" y="151059"/>
                </a:lnTo>
                <a:lnTo>
                  <a:pt x="29515" y="154129"/>
                </a:lnTo>
                <a:lnTo>
                  <a:pt x="34834" y="144919"/>
                </a:lnTo>
                <a:close/>
                <a:moveTo>
                  <a:pt x="69698" y="144919"/>
                </a:moveTo>
                <a:lnTo>
                  <a:pt x="69698" y="151059"/>
                </a:lnTo>
                <a:lnTo>
                  <a:pt x="64379" y="154129"/>
                </a:lnTo>
                <a:lnTo>
                  <a:pt x="69698" y="144919"/>
                </a:lnTo>
                <a:close/>
                <a:moveTo>
                  <a:pt x="81309" y="144919"/>
                </a:moveTo>
                <a:lnTo>
                  <a:pt x="81309" y="151059"/>
                </a:lnTo>
                <a:lnTo>
                  <a:pt x="75990" y="154129"/>
                </a:lnTo>
                <a:lnTo>
                  <a:pt x="81309" y="144919"/>
                </a:lnTo>
                <a:close/>
                <a:moveTo>
                  <a:pt x="92951" y="144919"/>
                </a:moveTo>
                <a:lnTo>
                  <a:pt x="92951" y="151059"/>
                </a:lnTo>
                <a:lnTo>
                  <a:pt x="87632" y="154129"/>
                </a:lnTo>
                <a:lnTo>
                  <a:pt x="92951" y="144919"/>
                </a:lnTo>
                <a:close/>
                <a:moveTo>
                  <a:pt x="104562" y="144919"/>
                </a:moveTo>
                <a:lnTo>
                  <a:pt x="104562" y="151059"/>
                </a:lnTo>
                <a:lnTo>
                  <a:pt x="99243" y="154129"/>
                </a:lnTo>
                <a:lnTo>
                  <a:pt x="104562" y="144919"/>
                </a:lnTo>
                <a:close/>
                <a:moveTo>
                  <a:pt x="116143" y="144919"/>
                </a:moveTo>
                <a:lnTo>
                  <a:pt x="116143" y="151059"/>
                </a:lnTo>
                <a:lnTo>
                  <a:pt x="110824" y="154129"/>
                </a:lnTo>
                <a:lnTo>
                  <a:pt x="116143" y="144919"/>
                </a:lnTo>
                <a:close/>
                <a:moveTo>
                  <a:pt x="127784" y="144919"/>
                </a:moveTo>
                <a:lnTo>
                  <a:pt x="127784" y="151059"/>
                </a:lnTo>
                <a:lnTo>
                  <a:pt x="122465" y="154129"/>
                </a:lnTo>
                <a:lnTo>
                  <a:pt x="127784" y="144919"/>
                </a:lnTo>
                <a:close/>
                <a:moveTo>
                  <a:pt x="139396" y="144919"/>
                </a:moveTo>
                <a:lnTo>
                  <a:pt x="139396" y="151059"/>
                </a:lnTo>
                <a:lnTo>
                  <a:pt x="134076" y="154129"/>
                </a:lnTo>
                <a:lnTo>
                  <a:pt x="139396" y="144919"/>
                </a:lnTo>
                <a:close/>
                <a:moveTo>
                  <a:pt x="151037" y="144919"/>
                </a:moveTo>
                <a:lnTo>
                  <a:pt x="151037" y="151059"/>
                </a:lnTo>
                <a:lnTo>
                  <a:pt x="145718" y="154129"/>
                </a:lnTo>
                <a:lnTo>
                  <a:pt x="151037" y="144919"/>
                </a:lnTo>
                <a:close/>
                <a:moveTo>
                  <a:pt x="162648" y="144919"/>
                </a:moveTo>
                <a:lnTo>
                  <a:pt x="162648" y="151059"/>
                </a:lnTo>
                <a:lnTo>
                  <a:pt x="157329" y="154129"/>
                </a:lnTo>
                <a:lnTo>
                  <a:pt x="162648" y="144919"/>
                </a:lnTo>
                <a:close/>
                <a:moveTo>
                  <a:pt x="174290" y="144919"/>
                </a:moveTo>
                <a:lnTo>
                  <a:pt x="174290" y="151059"/>
                </a:lnTo>
                <a:lnTo>
                  <a:pt x="168971" y="154129"/>
                </a:lnTo>
                <a:lnTo>
                  <a:pt x="174290" y="144919"/>
                </a:lnTo>
                <a:close/>
                <a:moveTo>
                  <a:pt x="11703" y="151241"/>
                </a:moveTo>
                <a:lnTo>
                  <a:pt x="17023" y="154342"/>
                </a:lnTo>
                <a:lnTo>
                  <a:pt x="6384" y="154342"/>
                </a:lnTo>
                <a:lnTo>
                  <a:pt x="11703" y="151241"/>
                </a:lnTo>
                <a:close/>
                <a:moveTo>
                  <a:pt x="23345" y="151241"/>
                </a:moveTo>
                <a:lnTo>
                  <a:pt x="28664" y="154342"/>
                </a:lnTo>
                <a:lnTo>
                  <a:pt x="18026" y="154342"/>
                </a:lnTo>
                <a:lnTo>
                  <a:pt x="23345" y="151241"/>
                </a:lnTo>
                <a:close/>
                <a:moveTo>
                  <a:pt x="34956" y="151241"/>
                </a:moveTo>
                <a:lnTo>
                  <a:pt x="40275" y="154342"/>
                </a:lnTo>
                <a:lnTo>
                  <a:pt x="29637" y="154342"/>
                </a:lnTo>
                <a:lnTo>
                  <a:pt x="34956" y="151241"/>
                </a:lnTo>
                <a:close/>
                <a:moveTo>
                  <a:pt x="46598" y="151241"/>
                </a:moveTo>
                <a:lnTo>
                  <a:pt x="51886" y="154342"/>
                </a:lnTo>
                <a:lnTo>
                  <a:pt x="41248" y="154342"/>
                </a:lnTo>
                <a:lnTo>
                  <a:pt x="46598" y="151241"/>
                </a:lnTo>
                <a:close/>
                <a:moveTo>
                  <a:pt x="58209" y="151241"/>
                </a:moveTo>
                <a:lnTo>
                  <a:pt x="63528" y="154342"/>
                </a:lnTo>
                <a:lnTo>
                  <a:pt x="52889" y="154342"/>
                </a:lnTo>
                <a:lnTo>
                  <a:pt x="58209" y="151241"/>
                </a:lnTo>
                <a:close/>
                <a:moveTo>
                  <a:pt x="69850" y="151241"/>
                </a:moveTo>
                <a:lnTo>
                  <a:pt x="75169" y="154342"/>
                </a:lnTo>
                <a:lnTo>
                  <a:pt x="64531" y="154342"/>
                </a:lnTo>
                <a:lnTo>
                  <a:pt x="69850" y="151241"/>
                </a:lnTo>
                <a:close/>
                <a:moveTo>
                  <a:pt x="81431" y="151241"/>
                </a:moveTo>
                <a:lnTo>
                  <a:pt x="86750" y="154342"/>
                </a:lnTo>
                <a:lnTo>
                  <a:pt x="76112" y="154342"/>
                </a:lnTo>
                <a:lnTo>
                  <a:pt x="81431" y="151241"/>
                </a:lnTo>
                <a:close/>
                <a:moveTo>
                  <a:pt x="93042" y="151241"/>
                </a:moveTo>
                <a:lnTo>
                  <a:pt x="98361" y="154342"/>
                </a:lnTo>
                <a:lnTo>
                  <a:pt x="87723" y="154342"/>
                </a:lnTo>
                <a:lnTo>
                  <a:pt x="93042" y="151241"/>
                </a:lnTo>
                <a:close/>
                <a:moveTo>
                  <a:pt x="104684" y="151241"/>
                </a:moveTo>
                <a:lnTo>
                  <a:pt x="110003" y="154342"/>
                </a:lnTo>
                <a:lnTo>
                  <a:pt x="99364" y="154342"/>
                </a:lnTo>
                <a:lnTo>
                  <a:pt x="104684" y="151241"/>
                </a:lnTo>
                <a:close/>
                <a:moveTo>
                  <a:pt x="116295" y="151241"/>
                </a:moveTo>
                <a:lnTo>
                  <a:pt x="121614" y="154342"/>
                </a:lnTo>
                <a:lnTo>
                  <a:pt x="110976" y="154342"/>
                </a:lnTo>
                <a:lnTo>
                  <a:pt x="116295" y="151241"/>
                </a:lnTo>
                <a:close/>
                <a:moveTo>
                  <a:pt x="127936" y="151241"/>
                </a:moveTo>
                <a:lnTo>
                  <a:pt x="133256" y="154342"/>
                </a:lnTo>
                <a:lnTo>
                  <a:pt x="122617" y="154342"/>
                </a:lnTo>
                <a:lnTo>
                  <a:pt x="127936" y="151241"/>
                </a:lnTo>
                <a:close/>
                <a:moveTo>
                  <a:pt x="139548" y="151241"/>
                </a:moveTo>
                <a:lnTo>
                  <a:pt x="144867" y="154342"/>
                </a:lnTo>
                <a:lnTo>
                  <a:pt x="134228" y="154342"/>
                </a:lnTo>
                <a:lnTo>
                  <a:pt x="139548" y="151241"/>
                </a:lnTo>
                <a:close/>
                <a:moveTo>
                  <a:pt x="151159" y="151241"/>
                </a:moveTo>
                <a:lnTo>
                  <a:pt x="156478" y="154342"/>
                </a:lnTo>
                <a:lnTo>
                  <a:pt x="145840" y="154342"/>
                </a:lnTo>
                <a:lnTo>
                  <a:pt x="151159" y="151241"/>
                </a:lnTo>
                <a:close/>
                <a:moveTo>
                  <a:pt x="162770" y="151241"/>
                </a:moveTo>
                <a:lnTo>
                  <a:pt x="168089" y="154342"/>
                </a:lnTo>
                <a:lnTo>
                  <a:pt x="157451" y="154342"/>
                </a:lnTo>
                <a:lnTo>
                  <a:pt x="162770" y="151241"/>
                </a:lnTo>
                <a:close/>
                <a:moveTo>
                  <a:pt x="174411" y="151241"/>
                </a:moveTo>
                <a:lnTo>
                  <a:pt x="179731" y="154342"/>
                </a:lnTo>
                <a:lnTo>
                  <a:pt x="169092" y="154342"/>
                </a:lnTo>
                <a:lnTo>
                  <a:pt x="174411" y="151241"/>
                </a:lnTo>
                <a:close/>
                <a:moveTo>
                  <a:pt x="186023" y="151241"/>
                </a:moveTo>
                <a:lnTo>
                  <a:pt x="191342" y="154342"/>
                </a:lnTo>
                <a:lnTo>
                  <a:pt x="180703" y="154342"/>
                </a:lnTo>
                <a:lnTo>
                  <a:pt x="186023" y="151241"/>
                </a:lnTo>
                <a:close/>
                <a:moveTo>
                  <a:pt x="197634" y="151241"/>
                </a:moveTo>
                <a:lnTo>
                  <a:pt x="202953" y="154342"/>
                </a:lnTo>
                <a:lnTo>
                  <a:pt x="192345" y="154342"/>
                </a:lnTo>
                <a:lnTo>
                  <a:pt x="197634" y="151241"/>
                </a:lnTo>
                <a:close/>
                <a:moveTo>
                  <a:pt x="209275" y="151241"/>
                </a:moveTo>
                <a:lnTo>
                  <a:pt x="214595" y="154342"/>
                </a:lnTo>
                <a:lnTo>
                  <a:pt x="203956" y="154342"/>
                </a:lnTo>
                <a:lnTo>
                  <a:pt x="209275" y="151241"/>
                </a:lnTo>
                <a:close/>
                <a:moveTo>
                  <a:pt x="220856" y="151241"/>
                </a:moveTo>
                <a:lnTo>
                  <a:pt x="226175" y="154342"/>
                </a:lnTo>
                <a:lnTo>
                  <a:pt x="215537" y="154342"/>
                </a:lnTo>
                <a:lnTo>
                  <a:pt x="220856" y="151241"/>
                </a:lnTo>
                <a:close/>
                <a:moveTo>
                  <a:pt x="232498" y="151241"/>
                </a:moveTo>
                <a:lnTo>
                  <a:pt x="237817" y="154342"/>
                </a:lnTo>
                <a:lnTo>
                  <a:pt x="227178" y="154342"/>
                </a:lnTo>
                <a:lnTo>
                  <a:pt x="232498" y="151241"/>
                </a:lnTo>
                <a:close/>
                <a:moveTo>
                  <a:pt x="244109" y="151241"/>
                </a:moveTo>
                <a:lnTo>
                  <a:pt x="249428" y="154342"/>
                </a:lnTo>
                <a:lnTo>
                  <a:pt x="238790" y="154342"/>
                </a:lnTo>
                <a:lnTo>
                  <a:pt x="244109" y="151241"/>
                </a:lnTo>
                <a:close/>
                <a:moveTo>
                  <a:pt x="255750" y="151241"/>
                </a:moveTo>
                <a:lnTo>
                  <a:pt x="261070" y="154342"/>
                </a:lnTo>
                <a:lnTo>
                  <a:pt x="250431" y="154342"/>
                </a:lnTo>
                <a:lnTo>
                  <a:pt x="255750" y="151241"/>
                </a:lnTo>
                <a:close/>
                <a:moveTo>
                  <a:pt x="267362" y="151241"/>
                </a:moveTo>
                <a:lnTo>
                  <a:pt x="272681" y="154342"/>
                </a:lnTo>
                <a:lnTo>
                  <a:pt x="262042" y="154342"/>
                </a:lnTo>
                <a:lnTo>
                  <a:pt x="267362" y="151241"/>
                </a:lnTo>
                <a:close/>
                <a:moveTo>
                  <a:pt x="279003" y="151241"/>
                </a:moveTo>
                <a:lnTo>
                  <a:pt x="284322" y="154342"/>
                </a:lnTo>
                <a:lnTo>
                  <a:pt x="273684" y="154342"/>
                </a:lnTo>
                <a:lnTo>
                  <a:pt x="279003" y="151241"/>
                </a:lnTo>
                <a:close/>
                <a:moveTo>
                  <a:pt x="17023" y="154585"/>
                </a:moveTo>
                <a:lnTo>
                  <a:pt x="11703" y="157685"/>
                </a:lnTo>
                <a:lnTo>
                  <a:pt x="6384" y="154585"/>
                </a:lnTo>
                <a:close/>
                <a:moveTo>
                  <a:pt x="28664" y="154585"/>
                </a:moveTo>
                <a:lnTo>
                  <a:pt x="23345" y="157685"/>
                </a:lnTo>
                <a:lnTo>
                  <a:pt x="18026" y="154585"/>
                </a:lnTo>
                <a:close/>
                <a:moveTo>
                  <a:pt x="40275" y="154585"/>
                </a:moveTo>
                <a:lnTo>
                  <a:pt x="34956" y="157685"/>
                </a:lnTo>
                <a:lnTo>
                  <a:pt x="29637" y="154585"/>
                </a:lnTo>
                <a:close/>
                <a:moveTo>
                  <a:pt x="51886" y="154585"/>
                </a:moveTo>
                <a:lnTo>
                  <a:pt x="46567" y="157685"/>
                </a:lnTo>
                <a:lnTo>
                  <a:pt x="41248" y="154585"/>
                </a:lnTo>
                <a:close/>
                <a:moveTo>
                  <a:pt x="63528" y="154585"/>
                </a:moveTo>
                <a:lnTo>
                  <a:pt x="58209" y="157685"/>
                </a:lnTo>
                <a:lnTo>
                  <a:pt x="52889" y="154585"/>
                </a:lnTo>
                <a:close/>
                <a:moveTo>
                  <a:pt x="75109" y="154585"/>
                </a:moveTo>
                <a:lnTo>
                  <a:pt x="69789" y="157685"/>
                </a:lnTo>
                <a:lnTo>
                  <a:pt x="64470" y="154585"/>
                </a:lnTo>
                <a:close/>
                <a:moveTo>
                  <a:pt x="86750" y="154585"/>
                </a:moveTo>
                <a:lnTo>
                  <a:pt x="81431" y="157685"/>
                </a:lnTo>
                <a:lnTo>
                  <a:pt x="76112" y="154585"/>
                </a:lnTo>
                <a:close/>
                <a:moveTo>
                  <a:pt x="98361" y="154585"/>
                </a:moveTo>
                <a:lnTo>
                  <a:pt x="93042" y="157685"/>
                </a:lnTo>
                <a:lnTo>
                  <a:pt x="87723" y="154585"/>
                </a:lnTo>
                <a:close/>
                <a:moveTo>
                  <a:pt x="110003" y="154585"/>
                </a:moveTo>
                <a:lnTo>
                  <a:pt x="104684" y="157685"/>
                </a:lnTo>
                <a:lnTo>
                  <a:pt x="99364" y="154585"/>
                </a:lnTo>
                <a:close/>
                <a:moveTo>
                  <a:pt x="121614" y="154585"/>
                </a:moveTo>
                <a:lnTo>
                  <a:pt x="116295" y="157685"/>
                </a:lnTo>
                <a:lnTo>
                  <a:pt x="110976" y="154585"/>
                </a:lnTo>
                <a:close/>
                <a:moveTo>
                  <a:pt x="133256" y="154585"/>
                </a:moveTo>
                <a:lnTo>
                  <a:pt x="127936" y="157685"/>
                </a:lnTo>
                <a:lnTo>
                  <a:pt x="122617" y="154585"/>
                </a:lnTo>
                <a:close/>
                <a:moveTo>
                  <a:pt x="144867" y="154585"/>
                </a:moveTo>
                <a:lnTo>
                  <a:pt x="139548" y="157685"/>
                </a:lnTo>
                <a:lnTo>
                  <a:pt x="134228" y="154585"/>
                </a:lnTo>
                <a:close/>
                <a:moveTo>
                  <a:pt x="156478" y="154585"/>
                </a:moveTo>
                <a:lnTo>
                  <a:pt x="151159" y="157685"/>
                </a:lnTo>
                <a:lnTo>
                  <a:pt x="145840" y="154585"/>
                </a:lnTo>
                <a:close/>
                <a:moveTo>
                  <a:pt x="168089" y="154585"/>
                </a:moveTo>
                <a:lnTo>
                  <a:pt x="162770" y="157685"/>
                </a:lnTo>
                <a:lnTo>
                  <a:pt x="157451" y="154585"/>
                </a:lnTo>
                <a:close/>
                <a:moveTo>
                  <a:pt x="179731" y="154585"/>
                </a:moveTo>
                <a:lnTo>
                  <a:pt x="174411" y="157685"/>
                </a:lnTo>
                <a:lnTo>
                  <a:pt x="169092" y="154585"/>
                </a:lnTo>
                <a:close/>
                <a:moveTo>
                  <a:pt x="191342" y="154585"/>
                </a:moveTo>
                <a:lnTo>
                  <a:pt x="186023" y="157685"/>
                </a:lnTo>
                <a:lnTo>
                  <a:pt x="180703" y="154585"/>
                </a:lnTo>
                <a:close/>
                <a:moveTo>
                  <a:pt x="202953" y="154585"/>
                </a:moveTo>
                <a:lnTo>
                  <a:pt x="197634" y="157685"/>
                </a:lnTo>
                <a:lnTo>
                  <a:pt x="192315" y="154585"/>
                </a:lnTo>
                <a:close/>
                <a:moveTo>
                  <a:pt x="214564" y="154585"/>
                </a:moveTo>
                <a:lnTo>
                  <a:pt x="209245" y="157685"/>
                </a:lnTo>
                <a:lnTo>
                  <a:pt x="203926" y="154585"/>
                </a:lnTo>
                <a:close/>
                <a:moveTo>
                  <a:pt x="226175" y="154585"/>
                </a:moveTo>
                <a:lnTo>
                  <a:pt x="220856" y="157685"/>
                </a:lnTo>
                <a:lnTo>
                  <a:pt x="215537" y="154585"/>
                </a:lnTo>
                <a:close/>
                <a:moveTo>
                  <a:pt x="237817" y="154585"/>
                </a:moveTo>
                <a:lnTo>
                  <a:pt x="232498" y="157685"/>
                </a:lnTo>
                <a:lnTo>
                  <a:pt x="227178" y="154585"/>
                </a:lnTo>
                <a:close/>
                <a:moveTo>
                  <a:pt x="249428" y="154585"/>
                </a:moveTo>
                <a:lnTo>
                  <a:pt x="244109" y="157685"/>
                </a:lnTo>
                <a:lnTo>
                  <a:pt x="238790" y="154585"/>
                </a:lnTo>
                <a:close/>
                <a:moveTo>
                  <a:pt x="261070" y="154585"/>
                </a:moveTo>
                <a:lnTo>
                  <a:pt x="255750" y="157685"/>
                </a:lnTo>
                <a:lnTo>
                  <a:pt x="250431" y="154585"/>
                </a:lnTo>
                <a:close/>
                <a:moveTo>
                  <a:pt x="272681" y="154585"/>
                </a:moveTo>
                <a:lnTo>
                  <a:pt x="267362" y="157685"/>
                </a:lnTo>
                <a:lnTo>
                  <a:pt x="262042" y="154585"/>
                </a:lnTo>
                <a:close/>
                <a:moveTo>
                  <a:pt x="284292" y="154585"/>
                </a:moveTo>
                <a:lnTo>
                  <a:pt x="278973" y="157685"/>
                </a:lnTo>
                <a:lnTo>
                  <a:pt x="273653" y="154585"/>
                </a:lnTo>
                <a:close/>
                <a:moveTo>
                  <a:pt x="17174" y="154828"/>
                </a:moveTo>
                <a:lnTo>
                  <a:pt x="11855" y="164007"/>
                </a:lnTo>
                <a:lnTo>
                  <a:pt x="11855" y="157898"/>
                </a:lnTo>
                <a:lnTo>
                  <a:pt x="17174" y="154828"/>
                </a:lnTo>
                <a:close/>
                <a:moveTo>
                  <a:pt x="28816" y="154828"/>
                </a:moveTo>
                <a:lnTo>
                  <a:pt x="23497" y="164007"/>
                </a:lnTo>
                <a:lnTo>
                  <a:pt x="23497" y="157898"/>
                </a:lnTo>
                <a:lnTo>
                  <a:pt x="28816" y="154828"/>
                </a:lnTo>
                <a:close/>
                <a:moveTo>
                  <a:pt x="40427" y="154828"/>
                </a:moveTo>
                <a:lnTo>
                  <a:pt x="35108" y="164007"/>
                </a:lnTo>
                <a:lnTo>
                  <a:pt x="35108" y="157898"/>
                </a:lnTo>
                <a:lnTo>
                  <a:pt x="40427" y="154828"/>
                </a:lnTo>
                <a:close/>
                <a:moveTo>
                  <a:pt x="52008" y="154828"/>
                </a:moveTo>
                <a:lnTo>
                  <a:pt x="46689" y="164007"/>
                </a:lnTo>
                <a:lnTo>
                  <a:pt x="46689" y="157898"/>
                </a:lnTo>
                <a:lnTo>
                  <a:pt x="52008" y="154828"/>
                </a:lnTo>
                <a:close/>
                <a:moveTo>
                  <a:pt x="63650" y="154828"/>
                </a:moveTo>
                <a:lnTo>
                  <a:pt x="58330" y="164007"/>
                </a:lnTo>
                <a:lnTo>
                  <a:pt x="58330" y="157898"/>
                </a:lnTo>
                <a:lnTo>
                  <a:pt x="63650" y="154828"/>
                </a:lnTo>
                <a:close/>
                <a:moveTo>
                  <a:pt x="75261" y="154828"/>
                </a:moveTo>
                <a:lnTo>
                  <a:pt x="69941" y="164007"/>
                </a:lnTo>
                <a:lnTo>
                  <a:pt x="69941" y="157898"/>
                </a:lnTo>
                <a:lnTo>
                  <a:pt x="75261" y="154828"/>
                </a:lnTo>
                <a:close/>
                <a:moveTo>
                  <a:pt x="86902" y="154828"/>
                </a:moveTo>
                <a:lnTo>
                  <a:pt x="81583" y="164007"/>
                </a:lnTo>
                <a:lnTo>
                  <a:pt x="81583" y="157898"/>
                </a:lnTo>
                <a:lnTo>
                  <a:pt x="86902" y="154828"/>
                </a:lnTo>
                <a:close/>
                <a:moveTo>
                  <a:pt x="98513" y="154828"/>
                </a:moveTo>
                <a:lnTo>
                  <a:pt x="93194" y="164007"/>
                </a:lnTo>
                <a:lnTo>
                  <a:pt x="93194" y="157898"/>
                </a:lnTo>
                <a:lnTo>
                  <a:pt x="98513" y="154828"/>
                </a:lnTo>
                <a:close/>
                <a:moveTo>
                  <a:pt x="110155" y="154828"/>
                </a:moveTo>
                <a:lnTo>
                  <a:pt x="104836" y="164007"/>
                </a:lnTo>
                <a:lnTo>
                  <a:pt x="104836" y="157898"/>
                </a:lnTo>
                <a:lnTo>
                  <a:pt x="110155" y="154828"/>
                </a:lnTo>
                <a:close/>
                <a:moveTo>
                  <a:pt x="121736" y="154828"/>
                </a:moveTo>
                <a:lnTo>
                  <a:pt x="116416" y="164007"/>
                </a:lnTo>
                <a:lnTo>
                  <a:pt x="116416" y="157898"/>
                </a:lnTo>
                <a:lnTo>
                  <a:pt x="121736" y="154828"/>
                </a:lnTo>
                <a:close/>
                <a:moveTo>
                  <a:pt x="133377" y="154828"/>
                </a:moveTo>
                <a:lnTo>
                  <a:pt x="128058" y="164007"/>
                </a:lnTo>
                <a:lnTo>
                  <a:pt x="128058" y="157898"/>
                </a:lnTo>
                <a:lnTo>
                  <a:pt x="133377" y="154828"/>
                </a:lnTo>
                <a:close/>
                <a:moveTo>
                  <a:pt x="144988" y="154828"/>
                </a:moveTo>
                <a:lnTo>
                  <a:pt x="139669" y="164007"/>
                </a:lnTo>
                <a:lnTo>
                  <a:pt x="139669" y="157898"/>
                </a:lnTo>
                <a:lnTo>
                  <a:pt x="144988" y="154828"/>
                </a:lnTo>
                <a:close/>
                <a:moveTo>
                  <a:pt x="156630" y="154828"/>
                </a:moveTo>
                <a:lnTo>
                  <a:pt x="151311" y="164007"/>
                </a:lnTo>
                <a:lnTo>
                  <a:pt x="151311" y="157898"/>
                </a:lnTo>
                <a:lnTo>
                  <a:pt x="156630" y="154828"/>
                </a:lnTo>
                <a:close/>
                <a:moveTo>
                  <a:pt x="168241" y="154828"/>
                </a:moveTo>
                <a:lnTo>
                  <a:pt x="162922" y="164007"/>
                </a:lnTo>
                <a:lnTo>
                  <a:pt x="162922" y="157898"/>
                </a:lnTo>
                <a:lnTo>
                  <a:pt x="168241" y="154828"/>
                </a:lnTo>
                <a:close/>
                <a:moveTo>
                  <a:pt x="179822" y="154828"/>
                </a:moveTo>
                <a:lnTo>
                  <a:pt x="174503" y="164007"/>
                </a:lnTo>
                <a:lnTo>
                  <a:pt x="174503" y="157898"/>
                </a:lnTo>
                <a:lnTo>
                  <a:pt x="179822" y="154828"/>
                </a:lnTo>
                <a:close/>
                <a:moveTo>
                  <a:pt x="180551" y="154828"/>
                </a:moveTo>
                <a:lnTo>
                  <a:pt x="185871" y="157898"/>
                </a:lnTo>
                <a:lnTo>
                  <a:pt x="185871" y="164007"/>
                </a:lnTo>
                <a:lnTo>
                  <a:pt x="180551" y="154828"/>
                </a:lnTo>
                <a:close/>
                <a:moveTo>
                  <a:pt x="191463" y="154828"/>
                </a:moveTo>
                <a:lnTo>
                  <a:pt x="186144" y="164007"/>
                </a:lnTo>
                <a:lnTo>
                  <a:pt x="186144" y="157898"/>
                </a:lnTo>
                <a:lnTo>
                  <a:pt x="191463" y="154828"/>
                </a:lnTo>
                <a:close/>
                <a:moveTo>
                  <a:pt x="203075" y="154828"/>
                </a:moveTo>
                <a:lnTo>
                  <a:pt x="197755" y="164007"/>
                </a:lnTo>
                <a:lnTo>
                  <a:pt x="197755" y="157898"/>
                </a:lnTo>
                <a:lnTo>
                  <a:pt x="203075" y="154828"/>
                </a:lnTo>
                <a:close/>
                <a:moveTo>
                  <a:pt x="214716" y="154828"/>
                </a:moveTo>
                <a:lnTo>
                  <a:pt x="209397" y="164007"/>
                </a:lnTo>
                <a:lnTo>
                  <a:pt x="209397" y="157898"/>
                </a:lnTo>
                <a:lnTo>
                  <a:pt x="214716" y="154828"/>
                </a:lnTo>
                <a:close/>
                <a:moveTo>
                  <a:pt x="226327" y="154828"/>
                </a:moveTo>
                <a:lnTo>
                  <a:pt x="221008" y="164007"/>
                </a:lnTo>
                <a:lnTo>
                  <a:pt x="221008" y="157898"/>
                </a:lnTo>
                <a:lnTo>
                  <a:pt x="226327" y="154828"/>
                </a:lnTo>
                <a:close/>
                <a:moveTo>
                  <a:pt x="237969" y="154828"/>
                </a:moveTo>
                <a:lnTo>
                  <a:pt x="232650" y="164007"/>
                </a:lnTo>
                <a:lnTo>
                  <a:pt x="232650" y="157898"/>
                </a:lnTo>
                <a:lnTo>
                  <a:pt x="237969" y="154828"/>
                </a:lnTo>
                <a:close/>
                <a:moveTo>
                  <a:pt x="249550" y="154828"/>
                </a:moveTo>
                <a:lnTo>
                  <a:pt x="244230" y="164007"/>
                </a:lnTo>
                <a:lnTo>
                  <a:pt x="244230" y="157898"/>
                </a:lnTo>
                <a:lnTo>
                  <a:pt x="249550" y="154828"/>
                </a:lnTo>
                <a:close/>
                <a:moveTo>
                  <a:pt x="261191" y="154828"/>
                </a:moveTo>
                <a:lnTo>
                  <a:pt x="255872" y="164007"/>
                </a:lnTo>
                <a:lnTo>
                  <a:pt x="255872" y="157898"/>
                </a:lnTo>
                <a:lnTo>
                  <a:pt x="261191" y="154828"/>
                </a:lnTo>
                <a:close/>
                <a:moveTo>
                  <a:pt x="272802" y="154828"/>
                </a:moveTo>
                <a:lnTo>
                  <a:pt x="267483" y="164007"/>
                </a:lnTo>
                <a:lnTo>
                  <a:pt x="267483" y="157898"/>
                </a:lnTo>
                <a:lnTo>
                  <a:pt x="272802" y="154828"/>
                </a:lnTo>
                <a:close/>
                <a:moveTo>
                  <a:pt x="284444" y="154828"/>
                </a:moveTo>
                <a:lnTo>
                  <a:pt x="279125" y="164007"/>
                </a:lnTo>
                <a:lnTo>
                  <a:pt x="279125" y="157898"/>
                </a:lnTo>
                <a:lnTo>
                  <a:pt x="284444" y="154828"/>
                </a:lnTo>
                <a:close/>
                <a:moveTo>
                  <a:pt x="6262" y="154858"/>
                </a:moveTo>
                <a:lnTo>
                  <a:pt x="11582" y="157898"/>
                </a:lnTo>
                <a:lnTo>
                  <a:pt x="11582" y="164068"/>
                </a:lnTo>
                <a:lnTo>
                  <a:pt x="6262" y="154858"/>
                </a:lnTo>
                <a:close/>
                <a:moveTo>
                  <a:pt x="17904" y="154858"/>
                </a:moveTo>
                <a:lnTo>
                  <a:pt x="23223" y="157898"/>
                </a:lnTo>
                <a:lnTo>
                  <a:pt x="23223" y="164068"/>
                </a:lnTo>
                <a:lnTo>
                  <a:pt x="17904" y="154858"/>
                </a:lnTo>
                <a:close/>
                <a:moveTo>
                  <a:pt x="29515" y="154858"/>
                </a:moveTo>
                <a:lnTo>
                  <a:pt x="34834" y="157898"/>
                </a:lnTo>
                <a:lnTo>
                  <a:pt x="34834" y="164068"/>
                </a:lnTo>
                <a:lnTo>
                  <a:pt x="29515" y="154858"/>
                </a:lnTo>
                <a:close/>
                <a:moveTo>
                  <a:pt x="41126" y="154858"/>
                </a:moveTo>
                <a:lnTo>
                  <a:pt x="46446" y="157898"/>
                </a:lnTo>
                <a:lnTo>
                  <a:pt x="46446" y="164068"/>
                </a:lnTo>
                <a:lnTo>
                  <a:pt x="41126" y="154858"/>
                </a:lnTo>
                <a:close/>
                <a:moveTo>
                  <a:pt x="52737" y="154858"/>
                </a:moveTo>
                <a:lnTo>
                  <a:pt x="58057" y="157898"/>
                </a:lnTo>
                <a:lnTo>
                  <a:pt x="58057" y="164068"/>
                </a:lnTo>
                <a:lnTo>
                  <a:pt x="52737" y="154858"/>
                </a:lnTo>
                <a:close/>
                <a:moveTo>
                  <a:pt x="64379" y="154858"/>
                </a:moveTo>
                <a:lnTo>
                  <a:pt x="69698" y="157898"/>
                </a:lnTo>
                <a:lnTo>
                  <a:pt x="69698" y="164068"/>
                </a:lnTo>
                <a:lnTo>
                  <a:pt x="64379" y="154858"/>
                </a:lnTo>
                <a:close/>
                <a:moveTo>
                  <a:pt x="75990" y="154858"/>
                </a:moveTo>
                <a:lnTo>
                  <a:pt x="81309" y="157898"/>
                </a:lnTo>
                <a:lnTo>
                  <a:pt x="81309" y="164068"/>
                </a:lnTo>
                <a:lnTo>
                  <a:pt x="75990" y="154858"/>
                </a:lnTo>
                <a:close/>
                <a:moveTo>
                  <a:pt x="87632" y="154858"/>
                </a:moveTo>
                <a:lnTo>
                  <a:pt x="92951" y="157898"/>
                </a:lnTo>
                <a:lnTo>
                  <a:pt x="92951" y="164068"/>
                </a:lnTo>
                <a:lnTo>
                  <a:pt x="87632" y="154858"/>
                </a:lnTo>
                <a:close/>
                <a:moveTo>
                  <a:pt x="99243" y="154858"/>
                </a:moveTo>
                <a:lnTo>
                  <a:pt x="104562" y="157898"/>
                </a:lnTo>
                <a:lnTo>
                  <a:pt x="104562" y="164068"/>
                </a:lnTo>
                <a:lnTo>
                  <a:pt x="99243" y="154858"/>
                </a:lnTo>
                <a:close/>
                <a:moveTo>
                  <a:pt x="110824" y="154858"/>
                </a:moveTo>
                <a:lnTo>
                  <a:pt x="116143" y="157898"/>
                </a:lnTo>
                <a:lnTo>
                  <a:pt x="116143" y="164068"/>
                </a:lnTo>
                <a:lnTo>
                  <a:pt x="110824" y="154858"/>
                </a:lnTo>
                <a:close/>
                <a:moveTo>
                  <a:pt x="122465" y="154858"/>
                </a:moveTo>
                <a:lnTo>
                  <a:pt x="127784" y="157898"/>
                </a:lnTo>
                <a:lnTo>
                  <a:pt x="127784" y="164068"/>
                </a:lnTo>
                <a:lnTo>
                  <a:pt x="122465" y="154858"/>
                </a:lnTo>
                <a:close/>
                <a:moveTo>
                  <a:pt x="134076" y="154858"/>
                </a:moveTo>
                <a:lnTo>
                  <a:pt x="139396" y="157898"/>
                </a:lnTo>
                <a:lnTo>
                  <a:pt x="139396" y="164068"/>
                </a:lnTo>
                <a:lnTo>
                  <a:pt x="134076" y="154858"/>
                </a:lnTo>
                <a:close/>
                <a:moveTo>
                  <a:pt x="145718" y="154858"/>
                </a:moveTo>
                <a:lnTo>
                  <a:pt x="151037" y="157898"/>
                </a:lnTo>
                <a:lnTo>
                  <a:pt x="151037" y="164068"/>
                </a:lnTo>
                <a:lnTo>
                  <a:pt x="145718" y="154858"/>
                </a:lnTo>
                <a:close/>
                <a:moveTo>
                  <a:pt x="157329" y="154858"/>
                </a:moveTo>
                <a:lnTo>
                  <a:pt x="162648" y="157898"/>
                </a:lnTo>
                <a:lnTo>
                  <a:pt x="162648" y="164068"/>
                </a:lnTo>
                <a:lnTo>
                  <a:pt x="157329" y="154858"/>
                </a:lnTo>
                <a:close/>
                <a:moveTo>
                  <a:pt x="168971" y="154858"/>
                </a:moveTo>
                <a:lnTo>
                  <a:pt x="174290" y="157898"/>
                </a:lnTo>
                <a:lnTo>
                  <a:pt x="174290" y="164068"/>
                </a:lnTo>
                <a:lnTo>
                  <a:pt x="168971" y="154858"/>
                </a:lnTo>
                <a:close/>
                <a:moveTo>
                  <a:pt x="192193" y="154828"/>
                </a:moveTo>
                <a:lnTo>
                  <a:pt x="197512" y="157898"/>
                </a:lnTo>
                <a:lnTo>
                  <a:pt x="197512" y="164068"/>
                </a:lnTo>
                <a:lnTo>
                  <a:pt x="192193" y="154828"/>
                </a:lnTo>
                <a:close/>
                <a:moveTo>
                  <a:pt x="203804" y="154828"/>
                </a:moveTo>
                <a:lnTo>
                  <a:pt x="209123" y="157898"/>
                </a:lnTo>
                <a:lnTo>
                  <a:pt x="209123" y="164068"/>
                </a:lnTo>
                <a:lnTo>
                  <a:pt x="203804" y="154828"/>
                </a:lnTo>
                <a:close/>
                <a:moveTo>
                  <a:pt x="215446" y="154828"/>
                </a:moveTo>
                <a:lnTo>
                  <a:pt x="220765" y="157898"/>
                </a:lnTo>
                <a:lnTo>
                  <a:pt x="220765" y="164068"/>
                </a:lnTo>
                <a:lnTo>
                  <a:pt x="215446" y="154828"/>
                </a:lnTo>
                <a:close/>
                <a:moveTo>
                  <a:pt x="227057" y="154828"/>
                </a:moveTo>
                <a:lnTo>
                  <a:pt x="232376" y="157898"/>
                </a:lnTo>
                <a:lnTo>
                  <a:pt x="232376" y="164068"/>
                </a:lnTo>
                <a:lnTo>
                  <a:pt x="227057" y="154828"/>
                </a:lnTo>
                <a:close/>
                <a:moveTo>
                  <a:pt x="238668" y="154828"/>
                </a:moveTo>
                <a:lnTo>
                  <a:pt x="243987" y="157898"/>
                </a:lnTo>
                <a:lnTo>
                  <a:pt x="243987" y="164068"/>
                </a:lnTo>
                <a:lnTo>
                  <a:pt x="238668" y="154828"/>
                </a:lnTo>
                <a:close/>
                <a:moveTo>
                  <a:pt x="250279" y="154828"/>
                </a:moveTo>
                <a:lnTo>
                  <a:pt x="255598" y="157898"/>
                </a:lnTo>
                <a:lnTo>
                  <a:pt x="255598" y="164068"/>
                </a:lnTo>
                <a:lnTo>
                  <a:pt x="250279" y="154828"/>
                </a:lnTo>
                <a:close/>
                <a:moveTo>
                  <a:pt x="261890" y="154828"/>
                </a:moveTo>
                <a:lnTo>
                  <a:pt x="267210" y="157898"/>
                </a:lnTo>
                <a:lnTo>
                  <a:pt x="267210" y="164068"/>
                </a:lnTo>
                <a:lnTo>
                  <a:pt x="261890" y="154828"/>
                </a:lnTo>
                <a:close/>
                <a:moveTo>
                  <a:pt x="273532" y="154828"/>
                </a:moveTo>
                <a:lnTo>
                  <a:pt x="278851" y="157898"/>
                </a:lnTo>
                <a:lnTo>
                  <a:pt x="278851" y="164068"/>
                </a:lnTo>
                <a:lnTo>
                  <a:pt x="273532" y="154828"/>
                </a:lnTo>
                <a:close/>
                <a:moveTo>
                  <a:pt x="133864" y="154949"/>
                </a:moveTo>
                <a:lnTo>
                  <a:pt x="139183" y="164129"/>
                </a:lnTo>
                <a:lnTo>
                  <a:pt x="139183" y="164129"/>
                </a:lnTo>
                <a:lnTo>
                  <a:pt x="136721" y="162700"/>
                </a:lnTo>
                <a:lnTo>
                  <a:pt x="133864" y="161089"/>
                </a:lnTo>
                <a:lnTo>
                  <a:pt x="133864" y="154949"/>
                </a:lnTo>
                <a:close/>
                <a:moveTo>
                  <a:pt x="180339" y="154949"/>
                </a:moveTo>
                <a:lnTo>
                  <a:pt x="185658" y="164129"/>
                </a:lnTo>
                <a:lnTo>
                  <a:pt x="185658" y="164129"/>
                </a:lnTo>
                <a:lnTo>
                  <a:pt x="183165" y="162700"/>
                </a:lnTo>
                <a:lnTo>
                  <a:pt x="180339" y="161089"/>
                </a:lnTo>
                <a:lnTo>
                  <a:pt x="180339" y="154949"/>
                </a:lnTo>
                <a:close/>
                <a:moveTo>
                  <a:pt x="203591" y="154919"/>
                </a:moveTo>
                <a:lnTo>
                  <a:pt x="208911" y="164129"/>
                </a:lnTo>
                <a:lnTo>
                  <a:pt x="208911" y="164129"/>
                </a:lnTo>
                <a:lnTo>
                  <a:pt x="206418" y="162731"/>
                </a:lnTo>
                <a:lnTo>
                  <a:pt x="203591" y="161089"/>
                </a:lnTo>
                <a:lnTo>
                  <a:pt x="203591" y="154919"/>
                </a:lnTo>
                <a:close/>
                <a:moveTo>
                  <a:pt x="17661" y="154949"/>
                </a:moveTo>
                <a:lnTo>
                  <a:pt x="22980" y="164129"/>
                </a:lnTo>
                <a:lnTo>
                  <a:pt x="20518" y="162700"/>
                </a:lnTo>
                <a:lnTo>
                  <a:pt x="17661" y="161089"/>
                </a:lnTo>
                <a:lnTo>
                  <a:pt x="17661" y="154949"/>
                </a:lnTo>
                <a:close/>
                <a:moveTo>
                  <a:pt x="29302" y="154949"/>
                </a:moveTo>
                <a:lnTo>
                  <a:pt x="34622" y="164129"/>
                </a:lnTo>
                <a:lnTo>
                  <a:pt x="32160" y="162700"/>
                </a:lnTo>
                <a:lnTo>
                  <a:pt x="29302" y="161089"/>
                </a:lnTo>
                <a:lnTo>
                  <a:pt x="29302" y="154949"/>
                </a:lnTo>
                <a:close/>
                <a:moveTo>
                  <a:pt x="40883" y="154949"/>
                </a:moveTo>
                <a:lnTo>
                  <a:pt x="46202" y="164129"/>
                </a:lnTo>
                <a:lnTo>
                  <a:pt x="43740" y="162700"/>
                </a:lnTo>
                <a:lnTo>
                  <a:pt x="40883" y="161089"/>
                </a:lnTo>
                <a:lnTo>
                  <a:pt x="40883" y="154949"/>
                </a:lnTo>
                <a:close/>
                <a:moveTo>
                  <a:pt x="52525" y="154949"/>
                </a:moveTo>
                <a:lnTo>
                  <a:pt x="57844" y="164129"/>
                </a:lnTo>
                <a:lnTo>
                  <a:pt x="55351" y="162700"/>
                </a:lnTo>
                <a:lnTo>
                  <a:pt x="52525" y="161089"/>
                </a:lnTo>
                <a:lnTo>
                  <a:pt x="52525" y="154949"/>
                </a:lnTo>
                <a:close/>
                <a:moveTo>
                  <a:pt x="64136" y="154949"/>
                </a:moveTo>
                <a:lnTo>
                  <a:pt x="69455" y="164129"/>
                </a:lnTo>
                <a:lnTo>
                  <a:pt x="66993" y="162700"/>
                </a:lnTo>
                <a:lnTo>
                  <a:pt x="64136" y="161089"/>
                </a:lnTo>
                <a:lnTo>
                  <a:pt x="64136" y="154949"/>
                </a:lnTo>
                <a:close/>
                <a:moveTo>
                  <a:pt x="75777" y="154949"/>
                </a:moveTo>
                <a:lnTo>
                  <a:pt x="81097" y="164129"/>
                </a:lnTo>
                <a:lnTo>
                  <a:pt x="78604" y="162700"/>
                </a:lnTo>
                <a:lnTo>
                  <a:pt x="75777" y="161089"/>
                </a:lnTo>
                <a:lnTo>
                  <a:pt x="75777" y="154949"/>
                </a:lnTo>
                <a:close/>
                <a:moveTo>
                  <a:pt x="87389" y="154949"/>
                </a:moveTo>
                <a:lnTo>
                  <a:pt x="92708" y="164129"/>
                </a:lnTo>
                <a:lnTo>
                  <a:pt x="90246" y="162700"/>
                </a:lnTo>
                <a:lnTo>
                  <a:pt x="87389" y="161089"/>
                </a:lnTo>
                <a:lnTo>
                  <a:pt x="87389" y="154949"/>
                </a:lnTo>
                <a:close/>
                <a:moveTo>
                  <a:pt x="99030" y="154949"/>
                </a:moveTo>
                <a:lnTo>
                  <a:pt x="104349" y="164129"/>
                </a:lnTo>
                <a:lnTo>
                  <a:pt x="101857" y="162700"/>
                </a:lnTo>
                <a:lnTo>
                  <a:pt x="99030" y="161089"/>
                </a:lnTo>
                <a:lnTo>
                  <a:pt x="99030" y="154949"/>
                </a:lnTo>
                <a:close/>
                <a:moveTo>
                  <a:pt x="110611" y="154949"/>
                </a:moveTo>
                <a:lnTo>
                  <a:pt x="115930" y="164129"/>
                </a:lnTo>
                <a:lnTo>
                  <a:pt x="113468" y="162700"/>
                </a:lnTo>
                <a:lnTo>
                  <a:pt x="110611" y="161089"/>
                </a:lnTo>
                <a:lnTo>
                  <a:pt x="110611" y="154949"/>
                </a:lnTo>
                <a:close/>
                <a:moveTo>
                  <a:pt x="122222" y="154949"/>
                </a:moveTo>
                <a:lnTo>
                  <a:pt x="127541" y="164129"/>
                </a:lnTo>
                <a:lnTo>
                  <a:pt x="125079" y="162700"/>
                </a:lnTo>
                <a:lnTo>
                  <a:pt x="122222" y="161089"/>
                </a:lnTo>
                <a:lnTo>
                  <a:pt x="122222" y="154949"/>
                </a:lnTo>
                <a:close/>
                <a:moveTo>
                  <a:pt x="145475" y="154949"/>
                </a:moveTo>
                <a:lnTo>
                  <a:pt x="150794" y="164129"/>
                </a:lnTo>
                <a:lnTo>
                  <a:pt x="148332" y="162700"/>
                </a:lnTo>
                <a:lnTo>
                  <a:pt x="145475" y="161089"/>
                </a:lnTo>
                <a:lnTo>
                  <a:pt x="145475" y="154949"/>
                </a:lnTo>
                <a:close/>
                <a:moveTo>
                  <a:pt x="157116" y="154949"/>
                </a:moveTo>
                <a:lnTo>
                  <a:pt x="162436" y="164129"/>
                </a:lnTo>
                <a:lnTo>
                  <a:pt x="159974" y="162700"/>
                </a:lnTo>
                <a:lnTo>
                  <a:pt x="157116" y="161089"/>
                </a:lnTo>
                <a:lnTo>
                  <a:pt x="157116" y="154949"/>
                </a:lnTo>
                <a:close/>
                <a:moveTo>
                  <a:pt x="168727" y="154949"/>
                </a:moveTo>
                <a:lnTo>
                  <a:pt x="174047" y="164129"/>
                </a:lnTo>
                <a:lnTo>
                  <a:pt x="171585" y="162700"/>
                </a:lnTo>
                <a:lnTo>
                  <a:pt x="168727" y="161089"/>
                </a:lnTo>
                <a:lnTo>
                  <a:pt x="168727" y="154949"/>
                </a:lnTo>
                <a:close/>
                <a:moveTo>
                  <a:pt x="191950" y="154919"/>
                </a:moveTo>
                <a:lnTo>
                  <a:pt x="197269" y="164129"/>
                </a:lnTo>
                <a:lnTo>
                  <a:pt x="194807" y="162731"/>
                </a:lnTo>
                <a:lnTo>
                  <a:pt x="191950" y="161089"/>
                </a:lnTo>
                <a:lnTo>
                  <a:pt x="191950" y="154919"/>
                </a:lnTo>
                <a:close/>
                <a:moveTo>
                  <a:pt x="215202" y="154919"/>
                </a:moveTo>
                <a:lnTo>
                  <a:pt x="220522" y="164129"/>
                </a:lnTo>
                <a:lnTo>
                  <a:pt x="218060" y="162731"/>
                </a:lnTo>
                <a:lnTo>
                  <a:pt x="215202" y="161089"/>
                </a:lnTo>
                <a:lnTo>
                  <a:pt x="215202" y="154919"/>
                </a:lnTo>
                <a:close/>
                <a:moveTo>
                  <a:pt x="226783" y="154919"/>
                </a:moveTo>
                <a:lnTo>
                  <a:pt x="232103" y="164129"/>
                </a:lnTo>
                <a:lnTo>
                  <a:pt x="229640" y="162731"/>
                </a:lnTo>
                <a:lnTo>
                  <a:pt x="226783" y="161089"/>
                </a:lnTo>
                <a:lnTo>
                  <a:pt x="226783" y="154919"/>
                </a:lnTo>
                <a:close/>
                <a:moveTo>
                  <a:pt x="238425" y="154919"/>
                </a:moveTo>
                <a:lnTo>
                  <a:pt x="243744" y="164129"/>
                </a:lnTo>
                <a:lnTo>
                  <a:pt x="241282" y="162731"/>
                </a:lnTo>
                <a:lnTo>
                  <a:pt x="238425" y="161089"/>
                </a:lnTo>
                <a:lnTo>
                  <a:pt x="238425" y="154919"/>
                </a:lnTo>
                <a:close/>
                <a:moveTo>
                  <a:pt x="250036" y="154919"/>
                </a:moveTo>
                <a:lnTo>
                  <a:pt x="255355" y="164129"/>
                </a:lnTo>
                <a:lnTo>
                  <a:pt x="252893" y="162731"/>
                </a:lnTo>
                <a:lnTo>
                  <a:pt x="250036" y="161089"/>
                </a:lnTo>
                <a:lnTo>
                  <a:pt x="250036" y="154919"/>
                </a:lnTo>
                <a:close/>
                <a:moveTo>
                  <a:pt x="261678" y="154919"/>
                </a:moveTo>
                <a:lnTo>
                  <a:pt x="266997" y="164129"/>
                </a:lnTo>
                <a:lnTo>
                  <a:pt x="264535" y="162731"/>
                </a:lnTo>
                <a:lnTo>
                  <a:pt x="261678" y="161089"/>
                </a:lnTo>
                <a:lnTo>
                  <a:pt x="261678" y="154919"/>
                </a:lnTo>
                <a:close/>
                <a:moveTo>
                  <a:pt x="273289" y="154919"/>
                </a:moveTo>
                <a:lnTo>
                  <a:pt x="278608" y="164129"/>
                </a:lnTo>
                <a:lnTo>
                  <a:pt x="276146" y="162731"/>
                </a:lnTo>
                <a:lnTo>
                  <a:pt x="273289" y="161089"/>
                </a:lnTo>
                <a:lnTo>
                  <a:pt x="273289" y="154919"/>
                </a:lnTo>
                <a:close/>
                <a:moveTo>
                  <a:pt x="6050" y="154919"/>
                </a:moveTo>
                <a:lnTo>
                  <a:pt x="11369" y="164159"/>
                </a:lnTo>
                <a:lnTo>
                  <a:pt x="11369" y="164159"/>
                </a:lnTo>
                <a:lnTo>
                  <a:pt x="8907" y="162731"/>
                </a:lnTo>
                <a:lnTo>
                  <a:pt x="6050" y="161089"/>
                </a:lnTo>
                <a:lnTo>
                  <a:pt x="6050" y="154919"/>
                </a:lnTo>
                <a:close/>
                <a:moveTo>
                  <a:pt x="17418" y="154919"/>
                </a:moveTo>
                <a:lnTo>
                  <a:pt x="17418" y="161089"/>
                </a:lnTo>
                <a:lnTo>
                  <a:pt x="14560" y="162731"/>
                </a:lnTo>
                <a:lnTo>
                  <a:pt x="12098" y="164159"/>
                </a:lnTo>
                <a:lnTo>
                  <a:pt x="12098" y="164159"/>
                </a:lnTo>
                <a:lnTo>
                  <a:pt x="17418" y="154919"/>
                </a:lnTo>
                <a:close/>
                <a:moveTo>
                  <a:pt x="52251" y="154919"/>
                </a:moveTo>
                <a:lnTo>
                  <a:pt x="52251" y="161089"/>
                </a:lnTo>
                <a:lnTo>
                  <a:pt x="49394" y="162731"/>
                </a:lnTo>
                <a:lnTo>
                  <a:pt x="46932" y="164159"/>
                </a:lnTo>
                <a:lnTo>
                  <a:pt x="46932" y="164159"/>
                </a:lnTo>
                <a:lnTo>
                  <a:pt x="52251" y="154919"/>
                </a:lnTo>
                <a:close/>
                <a:moveTo>
                  <a:pt x="110368" y="154980"/>
                </a:moveTo>
                <a:lnTo>
                  <a:pt x="110368" y="161120"/>
                </a:lnTo>
                <a:lnTo>
                  <a:pt x="107541" y="162761"/>
                </a:lnTo>
                <a:lnTo>
                  <a:pt x="105048" y="164159"/>
                </a:lnTo>
                <a:lnTo>
                  <a:pt x="105048" y="164159"/>
                </a:lnTo>
                <a:lnTo>
                  <a:pt x="110368" y="154980"/>
                </a:lnTo>
                <a:close/>
                <a:moveTo>
                  <a:pt x="145232" y="154980"/>
                </a:moveTo>
                <a:lnTo>
                  <a:pt x="145232" y="161120"/>
                </a:lnTo>
                <a:lnTo>
                  <a:pt x="142374" y="162761"/>
                </a:lnTo>
                <a:lnTo>
                  <a:pt x="139912" y="164159"/>
                </a:lnTo>
                <a:lnTo>
                  <a:pt x="139912" y="164159"/>
                </a:lnTo>
                <a:lnTo>
                  <a:pt x="145232" y="154980"/>
                </a:lnTo>
                <a:close/>
                <a:moveTo>
                  <a:pt x="156843" y="154980"/>
                </a:moveTo>
                <a:lnTo>
                  <a:pt x="156843" y="161120"/>
                </a:lnTo>
                <a:lnTo>
                  <a:pt x="153986" y="162761"/>
                </a:lnTo>
                <a:lnTo>
                  <a:pt x="151523" y="164159"/>
                </a:lnTo>
                <a:lnTo>
                  <a:pt x="151523" y="164159"/>
                </a:lnTo>
                <a:lnTo>
                  <a:pt x="156843" y="154980"/>
                </a:lnTo>
                <a:close/>
                <a:moveTo>
                  <a:pt x="180065" y="154980"/>
                </a:moveTo>
                <a:lnTo>
                  <a:pt x="180065" y="161120"/>
                </a:lnTo>
                <a:lnTo>
                  <a:pt x="177208" y="162761"/>
                </a:lnTo>
                <a:lnTo>
                  <a:pt x="174746" y="164159"/>
                </a:lnTo>
                <a:lnTo>
                  <a:pt x="174746" y="164159"/>
                </a:lnTo>
                <a:lnTo>
                  <a:pt x="180065" y="154980"/>
                </a:lnTo>
                <a:close/>
                <a:moveTo>
                  <a:pt x="191676" y="154980"/>
                </a:moveTo>
                <a:lnTo>
                  <a:pt x="191676" y="161089"/>
                </a:lnTo>
                <a:lnTo>
                  <a:pt x="188849" y="162731"/>
                </a:lnTo>
                <a:lnTo>
                  <a:pt x="186357" y="164159"/>
                </a:lnTo>
                <a:lnTo>
                  <a:pt x="186357" y="164159"/>
                </a:lnTo>
                <a:lnTo>
                  <a:pt x="191676" y="154980"/>
                </a:lnTo>
                <a:close/>
                <a:moveTo>
                  <a:pt x="203318" y="154980"/>
                </a:moveTo>
                <a:lnTo>
                  <a:pt x="203318" y="161089"/>
                </a:lnTo>
                <a:lnTo>
                  <a:pt x="200461" y="162731"/>
                </a:lnTo>
                <a:lnTo>
                  <a:pt x="197999" y="164159"/>
                </a:lnTo>
                <a:lnTo>
                  <a:pt x="197999" y="164159"/>
                </a:lnTo>
                <a:lnTo>
                  <a:pt x="203318" y="154980"/>
                </a:lnTo>
                <a:close/>
                <a:moveTo>
                  <a:pt x="214929" y="154980"/>
                </a:moveTo>
                <a:lnTo>
                  <a:pt x="214929" y="161089"/>
                </a:lnTo>
                <a:lnTo>
                  <a:pt x="212072" y="162731"/>
                </a:lnTo>
                <a:lnTo>
                  <a:pt x="209610" y="164159"/>
                </a:lnTo>
                <a:lnTo>
                  <a:pt x="209610" y="164159"/>
                </a:lnTo>
                <a:lnTo>
                  <a:pt x="214929" y="154980"/>
                </a:lnTo>
                <a:close/>
                <a:moveTo>
                  <a:pt x="226570" y="154980"/>
                </a:moveTo>
                <a:lnTo>
                  <a:pt x="226570" y="161089"/>
                </a:lnTo>
                <a:lnTo>
                  <a:pt x="223713" y="162731"/>
                </a:lnTo>
                <a:lnTo>
                  <a:pt x="221251" y="164159"/>
                </a:lnTo>
                <a:lnTo>
                  <a:pt x="221251" y="164159"/>
                </a:lnTo>
                <a:lnTo>
                  <a:pt x="226570" y="154980"/>
                </a:lnTo>
                <a:close/>
                <a:moveTo>
                  <a:pt x="238182" y="154980"/>
                </a:moveTo>
                <a:lnTo>
                  <a:pt x="238182" y="161089"/>
                </a:lnTo>
                <a:lnTo>
                  <a:pt x="235355" y="162731"/>
                </a:lnTo>
                <a:lnTo>
                  <a:pt x="232862" y="164159"/>
                </a:lnTo>
                <a:lnTo>
                  <a:pt x="232862" y="164159"/>
                </a:lnTo>
                <a:lnTo>
                  <a:pt x="238182" y="154980"/>
                </a:lnTo>
                <a:close/>
                <a:moveTo>
                  <a:pt x="249793" y="154980"/>
                </a:moveTo>
                <a:lnTo>
                  <a:pt x="249793" y="161089"/>
                </a:lnTo>
                <a:lnTo>
                  <a:pt x="246936" y="162731"/>
                </a:lnTo>
                <a:lnTo>
                  <a:pt x="244474" y="164159"/>
                </a:lnTo>
                <a:lnTo>
                  <a:pt x="244474" y="164159"/>
                </a:lnTo>
                <a:lnTo>
                  <a:pt x="249793" y="154980"/>
                </a:lnTo>
                <a:close/>
                <a:moveTo>
                  <a:pt x="29029" y="154919"/>
                </a:moveTo>
                <a:lnTo>
                  <a:pt x="29029" y="161089"/>
                </a:lnTo>
                <a:lnTo>
                  <a:pt x="26172" y="162731"/>
                </a:lnTo>
                <a:lnTo>
                  <a:pt x="23710" y="164159"/>
                </a:lnTo>
                <a:lnTo>
                  <a:pt x="29029" y="154919"/>
                </a:lnTo>
                <a:close/>
                <a:moveTo>
                  <a:pt x="40610" y="154919"/>
                </a:moveTo>
                <a:lnTo>
                  <a:pt x="40610" y="161089"/>
                </a:lnTo>
                <a:lnTo>
                  <a:pt x="37783" y="162731"/>
                </a:lnTo>
                <a:lnTo>
                  <a:pt x="35290" y="164159"/>
                </a:lnTo>
                <a:lnTo>
                  <a:pt x="40610" y="154919"/>
                </a:lnTo>
                <a:close/>
                <a:moveTo>
                  <a:pt x="63862" y="154919"/>
                </a:moveTo>
                <a:lnTo>
                  <a:pt x="63862" y="161089"/>
                </a:lnTo>
                <a:lnTo>
                  <a:pt x="61005" y="162731"/>
                </a:lnTo>
                <a:lnTo>
                  <a:pt x="58543" y="164159"/>
                </a:lnTo>
                <a:lnTo>
                  <a:pt x="63862" y="154919"/>
                </a:lnTo>
                <a:close/>
                <a:moveTo>
                  <a:pt x="75504" y="154919"/>
                </a:moveTo>
                <a:lnTo>
                  <a:pt x="75504" y="161089"/>
                </a:lnTo>
                <a:lnTo>
                  <a:pt x="72647" y="162731"/>
                </a:lnTo>
                <a:lnTo>
                  <a:pt x="70185" y="164159"/>
                </a:lnTo>
                <a:lnTo>
                  <a:pt x="75504" y="154919"/>
                </a:lnTo>
                <a:close/>
                <a:moveTo>
                  <a:pt x="87115" y="154919"/>
                </a:moveTo>
                <a:lnTo>
                  <a:pt x="87115" y="161089"/>
                </a:lnTo>
                <a:lnTo>
                  <a:pt x="84288" y="162731"/>
                </a:lnTo>
                <a:lnTo>
                  <a:pt x="81796" y="164159"/>
                </a:lnTo>
                <a:lnTo>
                  <a:pt x="87115" y="154919"/>
                </a:lnTo>
                <a:close/>
                <a:moveTo>
                  <a:pt x="98757" y="154919"/>
                </a:moveTo>
                <a:lnTo>
                  <a:pt x="98757" y="161089"/>
                </a:lnTo>
                <a:lnTo>
                  <a:pt x="95899" y="162731"/>
                </a:lnTo>
                <a:lnTo>
                  <a:pt x="93437" y="164159"/>
                </a:lnTo>
                <a:lnTo>
                  <a:pt x="98757" y="154919"/>
                </a:lnTo>
                <a:close/>
                <a:moveTo>
                  <a:pt x="121979" y="154980"/>
                </a:moveTo>
                <a:lnTo>
                  <a:pt x="121979" y="161120"/>
                </a:lnTo>
                <a:lnTo>
                  <a:pt x="119122" y="162761"/>
                </a:lnTo>
                <a:lnTo>
                  <a:pt x="116660" y="164159"/>
                </a:lnTo>
                <a:lnTo>
                  <a:pt x="121979" y="154980"/>
                </a:lnTo>
                <a:close/>
                <a:moveTo>
                  <a:pt x="133590" y="154980"/>
                </a:moveTo>
                <a:lnTo>
                  <a:pt x="133590" y="161120"/>
                </a:lnTo>
                <a:lnTo>
                  <a:pt x="130733" y="162761"/>
                </a:lnTo>
                <a:lnTo>
                  <a:pt x="128271" y="164159"/>
                </a:lnTo>
                <a:lnTo>
                  <a:pt x="133590" y="154980"/>
                </a:lnTo>
                <a:close/>
                <a:moveTo>
                  <a:pt x="168484" y="154980"/>
                </a:moveTo>
                <a:lnTo>
                  <a:pt x="168484" y="161120"/>
                </a:lnTo>
                <a:lnTo>
                  <a:pt x="165627" y="162761"/>
                </a:lnTo>
                <a:lnTo>
                  <a:pt x="163165" y="164159"/>
                </a:lnTo>
                <a:lnTo>
                  <a:pt x="168484" y="154980"/>
                </a:lnTo>
                <a:close/>
                <a:moveTo>
                  <a:pt x="261404" y="154980"/>
                </a:moveTo>
                <a:lnTo>
                  <a:pt x="261404" y="161089"/>
                </a:lnTo>
                <a:lnTo>
                  <a:pt x="258547" y="162731"/>
                </a:lnTo>
                <a:lnTo>
                  <a:pt x="256085" y="164159"/>
                </a:lnTo>
                <a:lnTo>
                  <a:pt x="261404" y="154980"/>
                </a:lnTo>
                <a:close/>
                <a:moveTo>
                  <a:pt x="273046" y="154980"/>
                </a:moveTo>
                <a:lnTo>
                  <a:pt x="273046" y="161120"/>
                </a:lnTo>
                <a:lnTo>
                  <a:pt x="270188" y="162761"/>
                </a:lnTo>
                <a:lnTo>
                  <a:pt x="267726" y="164159"/>
                </a:lnTo>
                <a:lnTo>
                  <a:pt x="273046" y="154980"/>
                </a:lnTo>
                <a:close/>
                <a:moveTo>
                  <a:pt x="284657" y="154980"/>
                </a:moveTo>
                <a:lnTo>
                  <a:pt x="284657" y="161120"/>
                </a:lnTo>
                <a:lnTo>
                  <a:pt x="279337" y="164159"/>
                </a:lnTo>
                <a:lnTo>
                  <a:pt x="284657" y="154980"/>
                </a:lnTo>
                <a:close/>
                <a:moveTo>
                  <a:pt x="5898" y="161332"/>
                </a:moveTo>
                <a:lnTo>
                  <a:pt x="8755" y="162943"/>
                </a:lnTo>
                <a:lnTo>
                  <a:pt x="11217" y="164402"/>
                </a:lnTo>
                <a:lnTo>
                  <a:pt x="578" y="164402"/>
                </a:lnTo>
                <a:lnTo>
                  <a:pt x="5898" y="161332"/>
                </a:lnTo>
                <a:close/>
                <a:moveTo>
                  <a:pt x="17509" y="161332"/>
                </a:moveTo>
                <a:lnTo>
                  <a:pt x="20366" y="162943"/>
                </a:lnTo>
                <a:lnTo>
                  <a:pt x="22828" y="164402"/>
                </a:lnTo>
                <a:lnTo>
                  <a:pt x="12190" y="164402"/>
                </a:lnTo>
                <a:lnTo>
                  <a:pt x="14682" y="162943"/>
                </a:lnTo>
                <a:lnTo>
                  <a:pt x="17509" y="161332"/>
                </a:lnTo>
                <a:close/>
                <a:moveTo>
                  <a:pt x="29150" y="161332"/>
                </a:moveTo>
                <a:lnTo>
                  <a:pt x="32008" y="162943"/>
                </a:lnTo>
                <a:lnTo>
                  <a:pt x="34470" y="164402"/>
                </a:lnTo>
                <a:lnTo>
                  <a:pt x="23831" y="164402"/>
                </a:lnTo>
                <a:lnTo>
                  <a:pt x="26293" y="162943"/>
                </a:lnTo>
                <a:lnTo>
                  <a:pt x="29150" y="161332"/>
                </a:lnTo>
                <a:close/>
                <a:moveTo>
                  <a:pt x="40762" y="161332"/>
                </a:moveTo>
                <a:lnTo>
                  <a:pt x="43619" y="162943"/>
                </a:lnTo>
                <a:lnTo>
                  <a:pt x="46081" y="164402"/>
                </a:lnTo>
                <a:lnTo>
                  <a:pt x="35442" y="164402"/>
                </a:lnTo>
                <a:lnTo>
                  <a:pt x="37935" y="162943"/>
                </a:lnTo>
                <a:lnTo>
                  <a:pt x="40762" y="161332"/>
                </a:lnTo>
                <a:close/>
                <a:moveTo>
                  <a:pt x="52403" y="161332"/>
                </a:moveTo>
                <a:lnTo>
                  <a:pt x="55260" y="162943"/>
                </a:lnTo>
                <a:lnTo>
                  <a:pt x="57722" y="164402"/>
                </a:lnTo>
                <a:lnTo>
                  <a:pt x="47084" y="164402"/>
                </a:lnTo>
                <a:lnTo>
                  <a:pt x="49546" y="162943"/>
                </a:lnTo>
                <a:lnTo>
                  <a:pt x="52403" y="161332"/>
                </a:lnTo>
                <a:close/>
                <a:moveTo>
                  <a:pt x="64014" y="161332"/>
                </a:moveTo>
                <a:lnTo>
                  <a:pt x="66871" y="162943"/>
                </a:lnTo>
                <a:lnTo>
                  <a:pt x="69334" y="164402"/>
                </a:lnTo>
                <a:lnTo>
                  <a:pt x="58695" y="164402"/>
                </a:lnTo>
                <a:lnTo>
                  <a:pt x="61187" y="162943"/>
                </a:lnTo>
                <a:lnTo>
                  <a:pt x="64014" y="161332"/>
                </a:lnTo>
                <a:close/>
                <a:moveTo>
                  <a:pt x="75625" y="161332"/>
                </a:moveTo>
                <a:lnTo>
                  <a:pt x="78452" y="162943"/>
                </a:lnTo>
                <a:lnTo>
                  <a:pt x="80945" y="164402"/>
                </a:lnTo>
                <a:lnTo>
                  <a:pt x="70306" y="164402"/>
                </a:lnTo>
                <a:lnTo>
                  <a:pt x="72768" y="162943"/>
                </a:lnTo>
                <a:lnTo>
                  <a:pt x="75625" y="161332"/>
                </a:lnTo>
                <a:close/>
                <a:moveTo>
                  <a:pt x="87237" y="161332"/>
                </a:moveTo>
                <a:lnTo>
                  <a:pt x="90094" y="162943"/>
                </a:lnTo>
                <a:lnTo>
                  <a:pt x="92556" y="164402"/>
                </a:lnTo>
                <a:lnTo>
                  <a:pt x="81917" y="164402"/>
                </a:lnTo>
                <a:lnTo>
                  <a:pt x="84379" y="162943"/>
                </a:lnTo>
                <a:lnTo>
                  <a:pt x="87237" y="161332"/>
                </a:lnTo>
                <a:close/>
                <a:moveTo>
                  <a:pt x="98878" y="161332"/>
                </a:moveTo>
                <a:lnTo>
                  <a:pt x="101705" y="162943"/>
                </a:lnTo>
                <a:lnTo>
                  <a:pt x="104197" y="164402"/>
                </a:lnTo>
                <a:lnTo>
                  <a:pt x="93559" y="164402"/>
                </a:lnTo>
                <a:lnTo>
                  <a:pt x="96021" y="162943"/>
                </a:lnTo>
                <a:lnTo>
                  <a:pt x="98878" y="161332"/>
                </a:lnTo>
                <a:close/>
                <a:moveTo>
                  <a:pt x="110489" y="161332"/>
                </a:moveTo>
                <a:lnTo>
                  <a:pt x="113346" y="162943"/>
                </a:lnTo>
                <a:lnTo>
                  <a:pt x="115809" y="164402"/>
                </a:lnTo>
                <a:lnTo>
                  <a:pt x="105170" y="164402"/>
                </a:lnTo>
                <a:lnTo>
                  <a:pt x="107632" y="162943"/>
                </a:lnTo>
                <a:lnTo>
                  <a:pt x="110489" y="161332"/>
                </a:lnTo>
                <a:close/>
                <a:moveTo>
                  <a:pt x="122131" y="161332"/>
                </a:moveTo>
                <a:lnTo>
                  <a:pt x="124958" y="162943"/>
                </a:lnTo>
                <a:lnTo>
                  <a:pt x="127450" y="164402"/>
                </a:lnTo>
                <a:lnTo>
                  <a:pt x="116812" y="164402"/>
                </a:lnTo>
                <a:lnTo>
                  <a:pt x="119274" y="162943"/>
                </a:lnTo>
                <a:lnTo>
                  <a:pt x="122131" y="161332"/>
                </a:lnTo>
                <a:close/>
                <a:moveTo>
                  <a:pt x="133742" y="161332"/>
                </a:moveTo>
                <a:lnTo>
                  <a:pt x="136599" y="162943"/>
                </a:lnTo>
                <a:lnTo>
                  <a:pt x="139061" y="164402"/>
                </a:lnTo>
                <a:lnTo>
                  <a:pt x="128423" y="164402"/>
                </a:lnTo>
                <a:lnTo>
                  <a:pt x="130885" y="162943"/>
                </a:lnTo>
                <a:lnTo>
                  <a:pt x="133742" y="161332"/>
                </a:lnTo>
                <a:close/>
                <a:moveTo>
                  <a:pt x="145323" y="161332"/>
                </a:moveTo>
                <a:lnTo>
                  <a:pt x="148180" y="162943"/>
                </a:lnTo>
                <a:lnTo>
                  <a:pt x="150642" y="164402"/>
                </a:lnTo>
                <a:lnTo>
                  <a:pt x="140004" y="164402"/>
                </a:lnTo>
                <a:lnTo>
                  <a:pt x="142496" y="162943"/>
                </a:lnTo>
                <a:lnTo>
                  <a:pt x="145323" y="161332"/>
                </a:lnTo>
                <a:close/>
                <a:moveTo>
                  <a:pt x="156964" y="161332"/>
                </a:moveTo>
                <a:lnTo>
                  <a:pt x="159822" y="162943"/>
                </a:lnTo>
                <a:lnTo>
                  <a:pt x="162284" y="164402"/>
                </a:lnTo>
                <a:lnTo>
                  <a:pt x="151645" y="164402"/>
                </a:lnTo>
                <a:lnTo>
                  <a:pt x="154107" y="162943"/>
                </a:lnTo>
                <a:lnTo>
                  <a:pt x="156964" y="161332"/>
                </a:lnTo>
                <a:close/>
                <a:moveTo>
                  <a:pt x="168575" y="161332"/>
                </a:moveTo>
                <a:lnTo>
                  <a:pt x="171433" y="162943"/>
                </a:lnTo>
                <a:lnTo>
                  <a:pt x="173895" y="164402"/>
                </a:lnTo>
                <a:lnTo>
                  <a:pt x="163256" y="164402"/>
                </a:lnTo>
                <a:lnTo>
                  <a:pt x="165749" y="162943"/>
                </a:lnTo>
                <a:lnTo>
                  <a:pt x="168575" y="161332"/>
                </a:lnTo>
                <a:close/>
                <a:moveTo>
                  <a:pt x="180217" y="161332"/>
                </a:moveTo>
                <a:lnTo>
                  <a:pt x="183074" y="162943"/>
                </a:lnTo>
                <a:lnTo>
                  <a:pt x="185536" y="164402"/>
                </a:lnTo>
                <a:lnTo>
                  <a:pt x="174898" y="164402"/>
                </a:lnTo>
                <a:lnTo>
                  <a:pt x="177360" y="162943"/>
                </a:lnTo>
                <a:lnTo>
                  <a:pt x="180217" y="161332"/>
                </a:lnTo>
                <a:close/>
                <a:moveTo>
                  <a:pt x="191828" y="161332"/>
                </a:moveTo>
                <a:lnTo>
                  <a:pt x="194685" y="162943"/>
                </a:lnTo>
                <a:lnTo>
                  <a:pt x="197147" y="164402"/>
                </a:lnTo>
                <a:lnTo>
                  <a:pt x="186509" y="164402"/>
                </a:lnTo>
                <a:lnTo>
                  <a:pt x="189001" y="162943"/>
                </a:lnTo>
                <a:lnTo>
                  <a:pt x="191828" y="161332"/>
                </a:lnTo>
                <a:close/>
                <a:moveTo>
                  <a:pt x="203470" y="161332"/>
                </a:moveTo>
                <a:lnTo>
                  <a:pt x="206327" y="162943"/>
                </a:lnTo>
                <a:lnTo>
                  <a:pt x="208789" y="164402"/>
                </a:lnTo>
                <a:lnTo>
                  <a:pt x="198151" y="164402"/>
                </a:lnTo>
                <a:lnTo>
                  <a:pt x="200613" y="162943"/>
                </a:lnTo>
                <a:lnTo>
                  <a:pt x="203470" y="161332"/>
                </a:lnTo>
                <a:close/>
                <a:moveTo>
                  <a:pt x="215051" y="161332"/>
                </a:moveTo>
                <a:lnTo>
                  <a:pt x="217908" y="162943"/>
                </a:lnTo>
                <a:lnTo>
                  <a:pt x="220370" y="164402"/>
                </a:lnTo>
                <a:lnTo>
                  <a:pt x="209731" y="164402"/>
                </a:lnTo>
                <a:lnTo>
                  <a:pt x="212193" y="162943"/>
                </a:lnTo>
                <a:lnTo>
                  <a:pt x="215051" y="161332"/>
                </a:lnTo>
                <a:close/>
                <a:moveTo>
                  <a:pt x="226692" y="161332"/>
                </a:moveTo>
                <a:lnTo>
                  <a:pt x="229519" y="162943"/>
                </a:lnTo>
                <a:lnTo>
                  <a:pt x="232011" y="164402"/>
                </a:lnTo>
                <a:lnTo>
                  <a:pt x="221373" y="164402"/>
                </a:lnTo>
                <a:lnTo>
                  <a:pt x="223835" y="162943"/>
                </a:lnTo>
                <a:lnTo>
                  <a:pt x="226692" y="161332"/>
                </a:lnTo>
                <a:close/>
                <a:moveTo>
                  <a:pt x="238303" y="161332"/>
                </a:moveTo>
                <a:lnTo>
                  <a:pt x="241160" y="162943"/>
                </a:lnTo>
                <a:lnTo>
                  <a:pt x="243622" y="164402"/>
                </a:lnTo>
                <a:lnTo>
                  <a:pt x="232984" y="164402"/>
                </a:lnTo>
                <a:lnTo>
                  <a:pt x="235446" y="162943"/>
                </a:lnTo>
                <a:lnTo>
                  <a:pt x="238303" y="161332"/>
                </a:lnTo>
                <a:close/>
                <a:moveTo>
                  <a:pt x="249945" y="161332"/>
                </a:moveTo>
                <a:lnTo>
                  <a:pt x="252772" y="162943"/>
                </a:lnTo>
                <a:lnTo>
                  <a:pt x="255264" y="164402"/>
                </a:lnTo>
                <a:lnTo>
                  <a:pt x="244626" y="164402"/>
                </a:lnTo>
                <a:lnTo>
                  <a:pt x="247088" y="162943"/>
                </a:lnTo>
                <a:lnTo>
                  <a:pt x="249945" y="161332"/>
                </a:lnTo>
                <a:close/>
                <a:moveTo>
                  <a:pt x="261556" y="161332"/>
                </a:moveTo>
                <a:lnTo>
                  <a:pt x="264413" y="162943"/>
                </a:lnTo>
                <a:lnTo>
                  <a:pt x="266875" y="164402"/>
                </a:lnTo>
                <a:lnTo>
                  <a:pt x="256237" y="164402"/>
                </a:lnTo>
                <a:lnTo>
                  <a:pt x="258699" y="162943"/>
                </a:lnTo>
                <a:lnTo>
                  <a:pt x="261556" y="161332"/>
                </a:lnTo>
                <a:close/>
                <a:moveTo>
                  <a:pt x="273198" y="161332"/>
                </a:moveTo>
                <a:lnTo>
                  <a:pt x="276024" y="162943"/>
                </a:lnTo>
                <a:lnTo>
                  <a:pt x="278517" y="164402"/>
                </a:lnTo>
                <a:lnTo>
                  <a:pt x="267878" y="164402"/>
                </a:lnTo>
                <a:lnTo>
                  <a:pt x="270340" y="162943"/>
                </a:lnTo>
                <a:lnTo>
                  <a:pt x="273198" y="161332"/>
                </a:lnTo>
                <a:close/>
                <a:moveTo>
                  <a:pt x="11217" y="164676"/>
                </a:moveTo>
                <a:lnTo>
                  <a:pt x="5898" y="167746"/>
                </a:lnTo>
                <a:lnTo>
                  <a:pt x="578" y="164676"/>
                </a:lnTo>
                <a:close/>
                <a:moveTo>
                  <a:pt x="22828" y="164676"/>
                </a:moveTo>
                <a:lnTo>
                  <a:pt x="17509" y="167746"/>
                </a:lnTo>
                <a:lnTo>
                  <a:pt x="12190" y="164676"/>
                </a:lnTo>
                <a:close/>
                <a:moveTo>
                  <a:pt x="34470" y="164676"/>
                </a:moveTo>
                <a:lnTo>
                  <a:pt x="29150" y="167746"/>
                </a:lnTo>
                <a:lnTo>
                  <a:pt x="23831" y="164676"/>
                </a:lnTo>
                <a:close/>
                <a:moveTo>
                  <a:pt x="46081" y="164676"/>
                </a:moveTo>
                <a:lnTo>
                  <a:pt x="40762" y="167746"/>
                </a:lnTo>
                <a:lnTo>
                  <a:pt x="35442" y="164676"/>
                </a:lnTo>
                <a:close/>
                <a:moveTo>
                  <a:pt x="57722" y="164676"/>
                </a:moveTo>
                <a:lnTo>
                  <a:pt x="52403" y="167746"/>
                </a:lnTo>
                <a:lnTo>
                  <a:pt x="47084" y="164676"/>
                </a:lnTo>
                <a:close/>
                <a:moveTo>
                  <a:pt x="69334" y="164676"/>
                </a:moveTo>
                <a:lnTo>
                  <a:pt x="64014" y="167746"/>
                </a:lnTo>
                <a:lnTo>
                  <a:pt x="58695" y="164676"/>
                </a:lnTo>
                <a:close/>
                <a:moveTo>
                  <a:pt x="80945" y="164676"/>
                </a:moveTo>
                <a:lnTo>
                  <a:pt x="75625" y="167746"/>
                </a:lnTo>
                <a:lnTo>
                  <a:pt x="70306" y="164676"/>
                </a:lnTo>
                <a:close/>
                <a:moveTo>
                  <a:pt x="92556" y="164676"/>
                </a:moveTo>
                <a:lnTo>
                  <a:pt x="87237" y="167746"/>
                </a:lnTo>
                <a:lnTo>
                  <a:pt x="81917" y="164676"/>
                </a:lnTo>
                <a:close/>
                <a:moveTo>
                  <a:pt x="104197" y="164676"/>
                </a:moveTo>
                <a:lnTo>
                  <a:pt x="98878" y="167746"/>
                </a:lnTo>
                <a:lnTo>
                  <a:pt x="93559" y="164676"/>
                </a:lnTo>
                <a:close/>
                <a:moveTo>
                  <a:pt x="115809" y="164676"/>
                </a:moveTo>
                <a:lnTo>
                  <a:pt x="110489" y="167746"/>
                </a:lnTo>
                <a:lnTo>
                  <a:pt x="105170" y="164676"/>
                </a:lnTo>
                <a:close/>
                <a:moveTo>
                  <a:pt x="127450" y="164676"/>
                </a:moveTo>
                <a:lnTo>
                  <a:pt x="122131" y="167746"/>
                </a:lnTo>
                <a:lnTo>
                  <a:pt x="116812" y="164676"/>
                </a:lnTo>
                <a:close/>
                <a:moveTo>
                  <a:pt x="139061" y="164676"/>
                </a:moveTo>
                <a:lnTo>
                  <a:pt x="133742" y="167746"/>
                </a:lnTo>
                <a:lnTo>
                  <a:pt x="128423" y="164676"/>
                </a:lnTo>
                <a:close/>
                <a:moveTo>
                  <a:pt x="150642" y="164676"/>
                </a:moveTo>
                <a:lnTo>
                  <a:pt x="145323" y="167746"/>
                </a:lnTo>
                <a:lnTo>
                  <a:pt x="140004" y="164676"/>
                </a:lnTo>
                <a:close/>
                <a:moveTo>
                  <a:pt x="162284" y="164676"/>
                </a:moveTo>
                <a:lnTo>
                  <a:pt x="156964" y="167746"/>
                </a:lnTo>
                <a:lnTo>
                  <a:pt x="151645" y="164676"/>
                </a:lnTo>
                <a:close/>
                <a:moveTo>
                  <a:pt x="173895" y="164676"/>
                </a:moveTo>
                <a:lnTo>
                  <a:pt x="168575" y="167746"/>
                </a:lnTo>
                <a:lnTo>
                  <a:pt x="163256" y="164676"/>
                </a:lnTo>
                <a:close/>
                <a:moveTo>
                  <a:pt x="185536" y="164676"/>
                </a:moveTo>
                <a:lnTo>
                  <a:pt x="180217" y="167746"/>
                </a:lnTo>
                <a:lnTo>
                  <a:pt x="174898" y="164676"/>
                </a:lnTo>
                <a:close/>
                <a:moveTo>
                  <a:pt x="197147" y="164676"/>
                </a:moveTo>
                <a:lnTo>
                  <a:pt x="191828" y="167746"/>
                </a:lnTo>
                <a:lnTo>
                  <a:pt x="186509" y="164676"/>
                </a:lnTo>
                <a:close/>
                <a:moveTo>
                  <a:pt x="208789" y="164676"/>
                </a:moveTo>
                <a:lnTo>
                  <a:pt x="203470" y="167746"/>
                </a:lnTo>
                <a:lnTo>
                  <a:pt x="198151" y="164676"/>
                </a:lnTo>
                <a:close/>
                <a:moveTo>
                  <a:pt x="220370" y="164676"/>
                </a:moveTo>
                <a:lnTo>
                  <a:pt x="215051" y="167746"/>
                </a:lnTo>
                <a:lnTo>
                  <a:pt x="209731" y="164676"/>
                </a:lnTo>
                <a:close/>
                <a:moveTo>
                  <a:pt x="232011" y="164676"/>
                </a:moveTo>
                <a:lnTo>
                  <a:pt x="226692" y="167746"/>
                </a:lnTo>
                <a:lnTo>
                  <a:pt x="221373" y="164676"/>
                </a:lnTo>
                <a:close/>
                <a:moveTo>
                  <a:pt x="243622" y="164676"/>
                </a:moveTo>
                <a:lnTo>
                  <a:pt x="238303" y="167746"/>
                </a:lnTo>
                <a:lnTo>
                  <a:pt x="232984" y="164676"/>
                </a:lnTo>
                <a:close/>
                <a:moveTo>
                  <a:pt x="255264" y="164676"/>
                </a:moveTo>
                <a:lnTo>
                  <a:pt x="249945" y="167746"/>
                </a:lnTo>
                <a:lnTo>
                  <a:pt x="244626" y="164676"/>
                </a:lnTo>
                <a:close/>
                <a:moveTo>
                  <a:pt x="266875" y="164676"/>
                </a:moveTo>
                <a:lnTo>
                  <a:pt x="261556" y="167746"/>
                </a:lnTo>
                <a:lnTo>
                  <a:pt x="256237" y="164676"/>
                </a:lnTo>
                <a:close/>
                <a:moveTo>
                  <a:pt x="278517" y="164676"/>
                </a:moveTo>
                <a:lnTo>
                  <a:pt x="273198" y="167746"/>
                </a:lnTo>
                <a:lnTo>
                  <a:pt x="267878" y="164676"/>
                </a:lnTo>
                <a:close/>
                <a:moveTo>
                  <a:pt x="11369" y="164889"/>
                </a:moveTo>
                <a:lnTo>
                  <a:pt x="6050" y="174068"/>
                </a:lnTo>
                <a:lnTo>
                  <a:pt x="6050" y="167959"/>
                </a:lnTo>
                <a:lnTo>
                  <a:pt x="11369" y="164889"/>
                </a:lnTo>
                <a:close/>
                <a:moveTo>
                  <a:pt x="34622" y="164889"/>
                </a:moveTo>
                <a:lnTo>
                  <a:pt x="29302" y="174068"/>
                </a:lnTo>
                <a:lnTo>
                  <a:pt x="29302" y="167959"/>
                </a:lnTo>
                <a:lnTo>
                  <a:pt x="34622" y="164889"/>
                </a:lnTo>
                <a:close/>
                <a:moveTo>
                  <a:pt x="46202" y="164889"/>
                </a:moveTo>
                <a:lnTo>
                  <a:pt x="40883" y="174068"/>
                </a:lnTo>
                <a:lnTo>
                  <a:pt x="40883" y="167959"/>
                </a:lnTo>
                <a:lnTo>
                  <a:pt x="46202" y="164889"/>
                </a:lnTo>
                <a:close/>
                <a:moveTo>
                  <a:pt x="57844" y="164889"/>
                </a:moveTo>
                <a:lnTo>
                  <a:pt x="52525" y="174068"/>
                </a:lnTo>
                <a:lnTo>
                  <a:pt x="52525" y="167959"/>
                </a:lnTo>
                <a:lnTo>
                  <a:pt x="57844" y="164889"/>
                </a:lnTo>
                <a:close/>
                <a:moveTo>
                  <a:pt x="69455" y="164889"/>
                </a:moveTo>
                <a:lnTo>
                  <a:pt x="64136" y="174068"/>
                </a:lnTo>
                <a:lnTo>
                  <a:pt x="64136" y="167959"/>
                </a:lnTo>
                <a:lnTo>
                  <a:pt x="69455" y="164889"/>
                </a:lnTo>
                <a:close/>
                <a:moveTo>
                  <a:pt x="81097" y="164889"/>
                </a:moveTo>
                <a:lnTo>
                  <a:pt x="75777" y="174068"/>
                </a:lnTo>
                <a:lnTo>
                  <a:pt x="75777" y="167959"/>
                </a:lnTo>
                <a:lnTo>
                  <a:pt x="81097" y="164889"/>
                </a:lnTo>
                <a:close/>
                <a:moveTo>
                  <a:pt x="92708" y="164889"/>
                </a:moveTo>
                <a:lnTo>
                  <a:pt x="87389" y="174068"/>
                </a:lnTo>
                <a:lnTo>
                  <a:pt x="87389" y="167959"/>
                </a:lnTo>
                <a:lnTo>
                  <a:pt x="92708" y="164889"/>
                </a:lnTo>
                <a:close/>
                <a:moveTo>
                  <a:pt x="104349" y="164889"/>
                </a:moveTo>
                <a:lnTo>
                  <a:pt x="99030" y="174068"/>
                </a:lnTo>
                <a:lnTo>
                  <a:pt x="99030" y="167959"/>
                </a:lnTo>
                <a:lnTo>
                  <a:pt x="104349" y="164889"/>
                </a:lnTo>
                <a:close/>
                <a:moveTo>
                  <a:pt x="115930" y="164889"/>
                </a:moveTo>
                <a:lnTo>
                  <a:pt x="110611" y="174068"/>
                </a:lnTo>
                <a:lnTo>
                  <a:pt x="110611" y="167959"/>
                </a:lnTo>
                <a:lnTo>
                  <a:pt x="115930" y="164889"/>
                </a:lnTo>
                <a:close/>
                <a:moveTo>
                  <a:pt x="127541" y="164889"/>
                </a:moveTo>
                <a:lnTo>
                  <a:pt x="122222" y="174068"/>
                </a:lnTo>
                <a:lnTo>
                  <a:pt x="122222" y="167959"/>
                </a:lnTo>
                <a:lnTo>
                  <a:pt x="127541" y="164889"/>
                </a:lnTo>
                <a:close/>
                <a:moveTo>
                  <a:pt x="139183" y="164889"/>
                </a:moveTo>
                <a:lnTo>
                  <a:pt x="133864" y="174068"/>
                </a:lnTo>
                <a:lnTo>
                  <a:pt x="133864" y="167959"/>
                </a:lnTo>
                <a:lnTo>
                  <a:pt x="139183" y="164889"/>
                </a:lnTo>
                <a:close/>
                <a:moveTo>
                  <a:pt x="150794" y="164889"/>
                </a:moveTo>
                <a:lnTo>
                  <a:pt x="145475" y="174068"/>
                </a:lnTo>
                <a:lnTo>
                  <a:pt x="145475" y="167959"/>
                </a:lnTo>
                <a:lnTo>
                  <a:pt x="150794" y="164889"/>
                </a:lnTo>
                <a:close/>
                <a:moveTo>
                  <a:pt x="162436" y="164889"/>
                </a:moveTo>
                <a:lnTo>
                  <a:pt x="157116" y="174068"/>
                </a:lnTo>
                <a:lnTo>
                  <a:pt x="157116" y="167959"/>
                </a:lnTo>
                <a:lnTo>
                  <a:pt x="162436" y="164889"/>
                </a:lnTo>
                <a:close/>
                <a:moveTo>
                  <a:pt x="174047" y="164889"/>
                </a:moveTo>
                <a:lnTo>
                  <a:pt x="168727" y="174068"/>
                </a:lnTo>
                <a:lnTo>
                  <a:pt x="168727" y="167959"/>
                </a:lnTo>
                <a:lnTo>
                  <a:pt x="174047" y="164889"/>
                </a:lnTo>
                <a:close/>
                <a:moveTo>
                  <a:pt x="185658" y="164889"/>
                </a:moveTo>
                <a:lnTo>
                  <a:pt x="180339" y="174068"/>
                </a:lnTo>
                <a:lnTo>
                  <a:pt x="180339" y="167959"/>
                </a:lnTo>
                <a:lnTo>
                  <a:pt x="185658" y="164889"/>
                </a:lnTo>
                <a:close/>
                <a:moveTo>
                  <a:pt x="197269" y="164889"/>
                </a:moveTo>
                <a:lnTo>
                  <a:pt x="191950" y="174068"/>
                </a:lnTo>
                <a:lnTo>
                  <a:pt x="191950" y="167959"/>
                </a:lnTo>
                <a:lnTo>
                  <a:pt x="197269" y="164889"/>
                </a:lnTo>
                <a:close/>
                <a:moveTo>
                  <a:pt x="208911" y="164889"/>
                </a:moveTo>
                <a:lnTo>
                  <a:pt x="203591" y="174068"/>
                </a:lnTo>
                <a:lnTo>
                  <a:pt x="203591" y="167959"/>
                </a:lnTo>
                <a:lnTo>
                  <a:pt x="208911" y="164889"/>
                </a:lnTo>
                <a:close/>
                <a:moveTo>
                  <a:pt x="220522" y="164889"/>
                </a:moveTo>
                <a:lnTo>
                  <a:pt x="215202" y="174068"/>
                </a:lnTo>
                <a:lnTo>
                  <a:pt x="215202" y="167959"/>
                </a:lnTo>
                <a:lnTo>
                  <a:pt x="220522" y="164889"/>
                </a:lnTo>
                <a:close/>
                <a:moveTo>
                  <a:pt x="232163" y="164889"/>
                </a:moveTo>
                <a:lnTo>
                  <a:pt x="226844" y="174068"/>
                </a:lnTo>
                <a:lnTo>
                  <a:pt x="226844" y="167959"/>
                </a:lnTo>
                <a:lnTo>
                  <a:pt x="232163" y="164889"/>
                </a:lnTo>
                <a:close/>
                <a:moveTo>
                  <a:pt x="243774" y="164889"/>
                </a:moveTo>
                <a:lnTo>
                  <a:pt x="238455" y="174068"/>
                </a:lnTo>
                <a:lnTo>
                  <a:pt x="238455" y="167959"/>
                </a:lnTo>
                <a:lnTo>
                  <a:pt x="243774" y="164889"/>
                </a:lnTo>
                <a:close/>
                <a:moveTo>
                  <a:pt x="255355" y="164889"/>
                </a:moveTo>
                <a:lnTo>
                  <a:pt x="250036" y="174068"/>
                </a:lnTo>
                <a:lnTo>
                  <a:pt x="250036" y="167959"/>
                </a:lnTo>
                <a:lnTo>
                  <a:pt x="255355" y="164889"/>
                </a:lnTo>
                <a:close/>
                <a:moveTo>
                  <a:pt x="266997" y="164889"/>
                </a:moveTo>
                <a:lnTo>
                  <a:pt x="261678" y="174068"/>
                </a:lnTo>
                <a:lnTo>
                  <a:pt x="261678" y="167959"/>
                </a:lnTo>
                <a:lnTo>
                  <a:pt x="266997" y="164889"/>
                </a:lnTo>
                <a:close/>
                <a:moveTo>
                  <a:pt x="278608" y="164889"/>
                </a:moveTo>
                <a:lnTo>
                  <a:pt x="273289" y="174068"/>
                </a:lnTo>
                <a:lnTo>
                  <a:pt x="273289" y="167959"/>
                </a:lnTo>
                <a:lnTo>
                  <a:pt x="278608" y="164889"/>
                </a:lnTo>
                <a:close/>
                <a:moveTo>
                  <a:pt x="22980" y="164858"/>
                </a:moveTo>
                <a:lnTo>
                  <a:pt x="17661" y="174099"/>
                </a:lnTo>
                <a:lnTo>
                  <a:pt x="17661" y="167928"/>
                </a:lnTo>
                <a:lnTo>
                  <a:pt x="22980" y="164858"/>
                </a:lnTo>
                <a:close/>
                <a:moveTo>
                  <a:pt x="186357" y="164889"/>
                </a:moveTo>
                <a:lnTo>
                  <a:pt x="191676" y="167959"/>
                </a:lnTo>
                <a:lnTo>
                  <a:pt x="191676" y="174099"/>
                </a:lnTo>
                <a:lnTo>
                  <a:pt x="186357" y="164889"/>
                </a:lnTo>
                <a:close/>
                <a:moveTo>
                  <a:pt x="457" y="164919"/>
                </a:moveTo>
                <a:lnTo>
                  <a:pt x="5776" y="167959"/>
                </a:lnTo>
                <a:lnTo>
                  <a:pt x="5776" y="174129"/>
                </a:lnTo>
                <a:lnTo>
                  <a:pt x="457" y="164919"/>
                </a:lnTo>
                <a:close/>
                <a:moveTo>
                  <a:pt x="12098" y="164919"/>
                </a:moveTo>
                <a:lnTo>
                  <a:pt x="17418" y="167959"/>
                </a:lnTo>
                <a:lnTo>
                  <a:pt x="17418" y="174129"/>
                </a:lnTo>
                <a:lnTo>
                  <a:pt x="12098" y="164919"/>
                </a:lnTo>
                <a:close/>
                <a:moveTo>
                  <a:pt x="23710" y="164919"/>
                </a:moveTo>
                <a:lnTo>
                  <a:pt x="29029" y="167959"/>
                </a:lnTo>
                <a:lnTo>
                  <a:pt x="29029" y="174129"/>
                </a:lnTo>
                <a:lnTo>
                  <a:pt x="23710" y="164919"/>
                </a:lnTo>
                <a:close/>
                <a:moveTo>
                  <a:pt x="35290" y="164919"/>
                </a:moveTo>
                <a:lnTo>
                  <a:pt x="40610" y="167959"/>
                </a:lnTo>
                <a:lnTo>
                  <a:pt x="40610" y="174129"/>
                </a:lnTo>
                <a:lnTo>
                  <a:pt x="35290" y="164919"/>
                </a:lnTo>
                <a:close/>
                <a:moveTo>
                  <a:pt x="46932" y="164919"/>
                </a:moveTo>
                <a:lnTo>
                  <a:pt x="52251" y="167959"/>
                </a:lnTo>
                <a:lnTo>
                  <a:pt x="52251" y="174129"/>
                </a:lnTo>
                <a:lnTo>
                  <a:pt x="46932" y="164919"/>
                </a:lnTo>
                <a:close/>
                <a:moveTo>
                  <a:pt x="58543" y="164919"/>
                </a:moveTo>
                <a:lnTo>
                  <a:pt x="63862" y="167959"/>
                </a:lnTo>
                <a:lnTo>
                  <a:pt x="63862" y="174129"/>
                </a:lnTo>
                <a:lnTo>
                  <a:pt x="58543" y="164919"/>
                </a:lnTo>
                <a:close/>
                <a:moveTo>
                  <a:pt x="70185" y="164919"/>
                </a:moveTo>
                <a:lnTo>
                  <a:pt x="75504" y="167959"/>
                </a:lnTo>
                <a:lnTo>
                  <a:pt x="75504" y="174129"/>
                </a:lnTo>
                <a:lnTo>
                  <a:pt x="70185" y="164919"/>
                </a:lnTo>
                <a:close/>
                <a:moveTo>
                  <a:pt x="81796" y="164919"/>
                </a:moveTo>
                <a:lnTo>
                  <a:pt x="87115" y="167959"/>
                </a:lnTo>
                <a:lnTo>
                  <a:pt x="87115" y="174129"/>
                </a:lnTo>
                <a:lnTo>
                  <a:pt x="81796" y="164919"/>
                </a:lnTo>
                <a:close/>
                <a:moveTo>
                  <a:pt x="93437" y="164919"/>
                </a:moveTo>
                <a:lnTo>
                  <a:pt x="98757" y="167959"/>
                </a:lnTo>
                <a:lnTo>
                  <a:pt x="98757" y="174129"/>
                </a:lnTo>
                <a:lnTo>
                  <a:pt x="93437" y="164919"/>
                </a:lnTo>
                <a:close/>
                <a:moveTo>
                  <a:pt x="105018" y="164919"/>
                </a:moveTo>
                <a:lnTo>
                  <a:pt x="110337" y="167959"/>
                </a:lnTo>
                <a:lnTo>
                  <a:pt x="110337" y="174129"/>
                </a:lnTo>
                <a:lnTo>
                  <a:pt x="105018" y="164919"/>
                </a:lnTo>
                <a:close/>
                <a:moveTo>
                  <a:pt x="116660" y="164919"/>
                </a:moveTo>
                <a:lnTo>
                  <a:pt x="121979" y="167959"/>
                </a:lnTo>
                <a:lnTo>
                  <a:pt x="121979" y="174129"/>
                </a:lnTo>
                <a:lnTo>
                  <a:pt x="116660" y="164919"/>
                </a:lnTo>
                <a:close/>
                <a:moveTo>
                  <a:pt x="128271" y="164919"/>
                </a:moveTo>
                <a:lnTo>
                  <a:pt x="133590" y="167959"/>
                </a:lnTo>
                <a:lnTo>
                  <a:pt x="133590" y="174129"/>
                </a:lnTo>
                <a:lnTo>
                  <a:pt x="128271" y="164919"/>
                </a:lnTo>
                <a:close/>
                <a:moveTo>
                  <a:pt x="139912" y="164919"/>
                </a:moveTo>
                <a:lnTo>
                  <a:pt x="145232" y="167959"/>
                </a:lnTo>
                <a:lnTo>
                  <a:pt x="145232" y="174129"/>
                </a:lnTo>
                <a:lnTo>
                  <a:pt x="139912" y="164919"/>
                </a:lnTo>
                <a:close/>
                <a:moveTo>
                  <a:pt x="151523" y="164919"/>
                </a:moveTo>
                <a:lnTo>
                  <a:pt x="156843" y="167959"/>
                </a:lnTo>
                <a:lnTo>
                  <a:pt x="156843" y="174129"/>
                </a:lnTo>
                <a:lnTo>
                  <a:pt x="151523" y="164919"/>
                </a:lnTo>
                <a:close/>
                <a:moveTo>
                  <a:pt x="163165" y="164919"/>
                </a:moveTo>
                <a:lnTo>
                  <a:pt x="168484" y="167959"/>
                </a:lnTo>
                <a:lnTo>
                  <a:pt x="168484" y="174129"/>
                </a:lnTo>
                <a:lnTo>
                  <a:pt x="163165" y="164919"/>
                </a:lnTo>
                <a:close/>
                <a:moveTo>
                  <a:pt x="174746" y="164919"/>
                </a:moveTo>
                <a:lnTo>
                  <a:pt x="180065" y="167959"/>
                </a:lnTo>
                <a:lnTo>
                  <a:pt x="180065" y="174129"/>
                </a:lnTo>
                <a:lnTo>
                  <a:pt x="174746" y="164919"/>
                </a:lnTo>
                <a:close/>
                <a:moveTo>
                  <a:pt x="197999" y="164889"/>
                </a:moveTo>
                <a:lnTo>
                  <a:pt x="203318" y="167959"/>
                </a:lnTo>
                <a:lnTo>
                  <a:pt x="203318" y="174129"/>
                </a:lnTo>
                <a:lnTo>
                  <a:pt x="197999" y="164889"/>
                </a:lnTo>
                <a:close/>
                <a:moveTo>
                  <a:pt x="209610" y="164889"/>
                </a:moveTo>
                <a:lnTo>
                  <a:pt x="214929" y="167959"/>
                </a:lnTo>
                <a:lnTo>
                  <a:pt x="214929" y="174129"/>
                </a:lnTo>
                <a:lnTo>
                  <a:pt x="209610" y="164889"/>
                </a:lnTo>
                <a:close/>
                <a:moveTo>
                  <a:pt x="221251" y="164889"/>
                </a:moveTo>
                <a:lnTo>
                  <a:pt x="226570" y="167959"/>
                </a:lnTo>
                <a:lnTo>
                  <a:pt x="226570" y="174129"/>
                </a:lnTo>
                <a:lnTo>
                  <a:pt x="221251" y="164889"/>
                </a:lnTo>
                <a:close/>
                <a:moveTo>
                  <a:pt x="232862" y="164889"/>
                </a:moveTo>
                <a:lnTo>
                  <a:pt x="238182" y="167959"/>
                </a:lnTo>
                <a:lnTo>
                  <a:pt x="238182" y="174129"/>
                </a:lnTo>
                <a:lnTo>
                  <a:pt x="232862" y="164889"/>
                </a:lnTo>
                <a:close/>
                <a:moveTo>
                  <a:pt x="244474" y="164889"/>
                </a:moveTo>
                <a:lnTo>
                  <a:pt x="249793" y="167959"/>
                </a:lnTo>
                <a:lnTo>
                  <a:pt x="249793" y="174129"/>
                </a:lnTo>
                <a:lnTo>
                  <a:pt x="244474" y="164889"/>
                </a:lnTo>
                <a:close/>
                <a:moveTo>
                  <a:pt x="256085" y="164889"/>
                </a:moveTo>
                <a:lnTo>
                  <a:pt x="261404" y="167959"/>
                </a:lnTo>
                <a:lnTo>
                  <a:pt x="261404" y="174129"/>
                </a:lnTo>
                <a:lnTo>
                  <a:pt x="256085" y="164889"/>
                </a:lnTo>
                <a:close/>
                <a:moveTo>
                  <a:pt x="267726" y="164889"/>
                </a:moveTo>
                <a:lnTo>
                  <a:pt x="273046" y="167959"/>
                </a:lnTo>
                <a:lnTo>
                  <a:pt x="273046" y="174129"/>
                </a:lnTo>
                <a:lnTo>
                  <a:pt x="267726" y="164889"/>
                </a:lnTo>
                <a:close/>
                <a:moveTo>
                  <a:pt x="244" y="165010"/>
                </a:moveTo>
                <a:lnTo>
                  <a:pt x="5563" y="174190"/>
                </a:lnTo>
                <a:lnTo>
                  <a:pt x="5563" y="174190"/>
                </a:lnTo>
                <a:lnTo>
                  <a:pt x="214" y="171120"/>
                </a:lnTo>
                <a:lnTo>
                  <a:pt x="214" y="165010"/>
                </a:lnTo>
                <a:close/>
                <a:moveTo>
                  <a:pt x="255872" y="165010"/>
                </a:moveTo>
                <a:lnTo>
                  <a:pt x="261191" y="174190"/>
                </a:lnTo>
                <a:lnTo>
                  <a:pt x="261191" y="174190"/>
                </a:lnTo>
                <a:lnTo>
                  <a:pt x="255872" y="171150"/>
                </a:lnTo>
                <a:lnTo>
                  <a:pt x="255872" y="165010"/>
                </a:lnTo>
                <a:close/>
                <a:moveTo>
                  <a:pt x="267483" y="165010"/>
                </a:moveTo>
                <a:lnTo>
                  <a:pt x="272802" y="174190"/>
                </a:lnTo>
                <a:lnTo>
                  <a:pt x="272802" y="174190"/>
                </a:lnTo>
                <a:lnTo>
                  <a:pt x="267483" y="171150"/>
                </a:lnTo>
                <a:lnTo>
                  <a:pt x="267483" y="165010"/>
                </a:lnTo>
                <a:close/>
                <a:moveTo>
                  <a:pt x="93194" y="165010"/>
                </a:moveTo>
                <a:lnTo>
                  <a:pt x="98513" y="174190"/>
                </a:lnTo>
                <a:lnTo>
                  <a:pt x="93194" y="171120"/>
                </a:lnTo>
                <a:lnTo>
                  <a:pt x="93194" y="165010"/>
                </a:lnTo>
                <a:close/>
                <a:moveTo>
                  <a:pt x="104836" y="165010"/>
                </a:moveTo>
                <a:lnTo>
                  <a:pt x="110155" y="174190"/>
                </a:lnTo>
                <a:lnTo>
                  <a:pt x="104836" y="171120"/>
                </a:lnTo>
                <a:lnTo>
                  <a:pt x="104836" y="165010"/>
                </a:lnTo>
                <a:close/>
                <a:moveTo>
                  <a:pt x="116416" y="165010"/>
                </a:moveTo>
                <a:lnTo>
                  <a:pt x="121736" y="174190"/>
                </a:lnTo>
                <a:lnTo>
                  <a:pt x="116416" y="171120"/>
                </a:lnTo>
                <a:lnTo>
                  <a:pt x="116416" y="165010"/>
                </a:lnTo>
                <a:close/>
                <a:moveTo>
                  <a:pt x="128058" y="165010"/>
                </a:moveTo>
                <a:lnTo>
                  <a:pt x="133377" y="174190"/>
                </a:lnTo>
                <a:lnTo>
                  <a:pt x="128058" y="171120"/>
                </a:lnTo>
                <a:lnTo>
                  <a:pt x="128058" y="165010"/>
                </a:lnTo>
                <a:close/>
                <a:moveTo>
                  <a:pt x="139669" y="165010"/>
                </a:moveTo>
                <a:lnTo>
                  <a:pt x="144988" y="174190"/>
                </a:lnTo>
                <a:lnTo>
                  <a:pt x="139669" y="171120"/>
                </a:lnTo>
                <a:lnTo>
                  <a:pt x="139669" y="165010"/>
                </a:lnTo>
                <a:close/>
                <a:moveTo>
                  <a:pt x="151311" y="165010"/>
                </a:moveTo>
                <a:lnTo>
                  <a:pt x="156630" y="174190"/>
                </a:lnTo>
                <a:lnTo>
                  <a:pt x="151311" y="171120"/>
                </a:lnTo>
                <a:lnTo>
                  <a:pt x="151311" y="165010"/>
                </a:lnTo>
                <a:close/>
                <a:moveTo>
                  <a:pt x="162922" y="165010"/>
                </a:moveTo>
                <a:lnTo>
                  <a:pt x="168241" y="174190"/>
                </a:lnTo>
                <a:lnTo>
                  <a:pt x="162922" y="171120"/>
                </a:lnTo>
                <a:lnTo>
                  <a:pt x="162922" y="165010"/>
                </a:lnTo>
                <a:close/>
                <a:moveTo>
                  <a:pt x="174503" y="165010"/>
                </a:moveTo>
                <a:lnTo>
                  <a:pt x="179822" y="174190"/>
                </a:lnTo>
                <a:lnTo>
                  <a:pt x="174503" y="171120"/>
                </a:lnTo>
                <a:lnTo>
                  <a:pt x="174503" y="165010"/>
                </a:lnTo>
                <a:close/>
                <a:moveTo>
                  <a:pt x="186144" y="165010"/>
                </a:moveTo>
                <a:lnTo>
                  <a:pt x="191463" y="174190"/>
                </a:lnTo>
                <a:lnTo>
                  <a:pt x="186144" y="171120"/>
                </a:lnTo>
                <a:lnTo>
                  <a:pt x="186144" y="165010"/>
                </a:lnTo>
                <a:close/>
                <a:moveTo>
                  <a:pt x="197755" y="165010"/>
                </a:moveTo>
                <a:lnTo>
                  <a:pt x="203075" y="174190"/>
                </a:lnTo>
                <a:lnTo>
                  <a:pt x="197755" y="171150"/>
                </a:lnTo>
                <a:lnTo>
                  <a:pt x="197755" y="165010"/>
                </a:lnTo>
                <a:close/>
                <a:moveTo>
                  <a:pt x="209397" y="165010"/>
                </a:moveTo>
                <a:lnTo>
                  <a:pt x="214716" y="174190"/>
                </a:lnTo>
                <a:lnTo>
                  <a:pt x="209397" y="171150"/>
                </a:lnTo>
                <a:lnTo>
                  <a:pt x="209397" y="165010"/>
                </a:lnTo>
                <a:close/>
                <a:moveTo>
                  <a:pt x="221008" y="165010"/>
                </a:moveTo>
                <a:lnTo>
                  <a:pt x="226327" y="174190"/>
                </a:lnTo>
                <a:lnTo>
                  <a:pt x="221008" y="171150"/>
                </a:lnTo>
                <a:lnTo>
                  <a:pt x="221008" y="165010"/>
                </a:lnTo>
                <a:close/>
                <a:moveTo>
                  <a:pt x="232650" y="165010"/>
                </a:moveTo>
                <a:lnTo>
                  <a:pt x="237969" y="174190"/>
                </a:lnTo>
                <a:lnTo>
                  <a:pt x="232650" y="171150"/>
                </a:lnTo>
                <a:lnTo>
                  <a:pt x="232650" y="165010"/>
                </a:lnTo>
                <a:close/>
                <a:moveTo>
                  <a:pt x="244230" y="165010"/>
                </a:moveTo>
                <a:lnTo>
                  <a:pt x="249550" y="174190"/>
                </a:lnTo>
                <a:lnTo>
                  <a:pt x="244230" y="171150"/>
                </a:lnTo>
                <a:lnTo>
                  <a:pt x="244230" y="165010"/>
                </a:lnTo>
                <a:close/>
                <a:moveTo>
                  <a:pt x="11855" y="165010"/>
                </a:moveTo>
                <a:lnTo>
                  <a:pt x="17174" y="174251"/>
                </a:lnTo>
                <a:lnTo>
                  <a:pt x="17174" y="174251"/>
                </a:lnTo>
                <a:lnTo>
                  <a:pt x="11855" y="171150"/>
                </a:lnTo>
                <a:lnTo>
                  <a:pt x="11855" y="165010"/>
                </a:lnTo>
                <a:close/>
                <a:moveTo>
                  <a:pt x="23223" y="165041"/>
                </a:moveTo>
                <a:lnTo>
                  <a:pt x="23223" y="171150"/>
                </a:lnTo>
                <a:lnTo>
                  <a:pt x="17904" y="174251"/>
                </a:lnTo>
                <a:lnTo>
                  <a:pt x="17904" y="174251"/>
                </a:lnTo>
                <a:lnTo>
                  <a:pt x="23223" y="165041"/>
                </a:lnTo>
                <a:close/>
                <a:moveTo>
                  <a:pt x="23497" y="165010"/>
                </a:moveTo>
                <a:lnTo>
                  <a:pt x="28816" y="174251"/>
                </a:lnTo>
                <a:lnTo>
                  <a:pt x="28816" y="174251"/>
                </a:lnTo>
                <a:lnTo>
                  <a:pt x="23497" y="171150"/>
                </a:lnTo>
                <a:lnTo>
                  <a:pt x="23497" y="165010"/>
                </a:lnTo>
                <a:close/>
                <a:moveTo>
                  <a:pt x="34834" y="165010"/>
                </a:moveTo>
                <a:lnTo>
                  <a:pt x="34834" y="171150"/>
                </a:lnTo>
                <a:lnTo>
                  <a:pt x="29515" y="174251"/>
                </a:lnTo>
                <a:lnTo>
                  <a:pt x="29515" y="174251"/>
                </a:lnTo>
                <a:lnTo>
                  <a:pt x="34834" y="165010"/>
                </a:lnTo>
                <a:close/>
                <a:moveTo>
                  <a:pt x="35078" y="165010"/>
                </a:moveTo>
                <a:lnTo>
                  <a:pt x="40397" y="174251"/>
                </a:lnTo>
                <a:lnTo>
                  <a:pt x="40397" y="174251"/>
                </a:lnTo>
                <a:lnTo>
                  <a:pt x="35078" y="171150"/>
                </a:lnTo>
                <a:lnTo>
                  <a:pt x="35078" y="165010"/>
                </a:lnTo>
                <a:close/>
                <a:moveTo>
                  <a:pt x="58330" y="165010"/>
                </a:moveTo>
                <a:lnTo>
                  <a:pt x="63650" y="174251"/>
                </a:lnTo>
                <a:lnTo>
                  <a:pt x="63650" y="174251"/>
                </a:lnTo>
                <a:lnTo>
                  <a:pt x="58330" y="171150"/>
                </a:lnTo>
                <a:lnTo>
                  <a:pt x="58330" y="165010"/>
                </a:lnTo>
                <a:close/>
                <a:moveTo>
                  <a:pt x="69698" y="165010"/>
                </a:moveTo>
                <a:lnTo>
                  <a:pt x="69698" y="171150"/>
                </a:lnTo>
                <a:lnTo>
                  <a:pt x="64379" y="174251"/>
                </a:lnTo>
                <a:lnTo>
                  <a:pt x="64379" y="174251"/>
                </a:lnTo>
                <a:lnTo>
                  <a:pt x="69698" y="165010"/>
                </a:lnTo>
                <a:close/>
                <a:moveTo>
                  <a:pt x="69941" y="165010"/>
                </a:moveTo>
                <a:lnTo>
                  <a:pt x="75261" y="174251"/>
                </a:lnTo>
                <a:lnTo>
                  <a:pt x="75261" y="174251"/>
                </a:lnTo>
                <a:lnTo>
                  <a:pt x="69941" y="171150"/>
                </a:lnTo>
                <a:lnTo>
                  <a:pt x="69941" y="165010"/>
                </a:lnTo>
                <a:close/>
                <a:moveTo>
                  <a:pt x="81309" y="165010"/>
                </a:moveTo>
                <a:lnTo>
                  <a:pt x="81309" y="171150"/>
                </a:lnTo>
                <a:lnTo>
                  <a:pt x="75990" y="174251"/>
                </a:lnTo>
                <a:lnTo>
                  <a:pt x="75990" y="174251"/>
                </a:lnTo>
                <a:lnTo>
                  <a:pt x="81309" y="165010"/>
                </a:lnTo>
                <a:close/>
                <a:moveTo>
                  <a:pt x="81583" y="165010"/>
                </a:moveTo>
                <a:lnTo>
                  <a:pt x="86902" y="174251"/>
                </a:lnTo>
                <a:lnTo>
                  <a:pt x="86902" y="174251"/>
                </a:lnTo>
                <a:lnTo>
                  <a:pt x="81583" y="171150"/>
                </a:lnTo>
                <a:lnTo>
                  <a:pt x="81583" y="165010"/>
                </a:lnTo>
                <a:close/>
                <a:moveTo>
                  <a:pt x="92951" y="165010"/>
                </a:moveTo>
                <a:lnTo>
                  <a:pt x="92951" y="171150"/>
                </a:lnTo>
                <a:lnTo>
                  <a:pt x="87632" y="174251"/>
                </a:lnTo>
                <a:lnTo>
                  <a:pt x="87632" y="174251"/>
                </a:lnTo>
                <a:lnTo>
                  <a:pt x="92951" y="165010"/>
                </a:lnTo>
                <a:close/>
                <a:moveTo>
                  <a:pt x="104562" y="165010"/>
                </a:moveTo>
                <a:lnTo>
                  <a:pt x="104562" y="171150"/>
                </a:lnTo>
                <a:lnTo>
                  <a:pt x="99243" y="174251"/>
                </a:lnTo>
                <a:lnTo>
                  <a:pt x="99243" y="174251"/>
                </a:lnTo>
                <a:lnTo>
                  <a:pt x="104562" y="165010"/>
                </a:lnTo>
                <a:close/>
                <a:moveTo>
                  <a:pt x="116143" y="165010"/>
                </a:moveTo>
                <a:lnTo>
                  <a:pt x="116143" y="171150"/>
                </a:lnTo>
                <a:lnTo>
                  <a:pt x="110824" y="174251"/>
                </a:lnTo>
                <a:lnTo>
                  <a:pt x="110824" y="174251"/>
                </a:lnTo>
                <a:lnTo>
                  <a:pt x="116143" y="165010"/>
                </a:lnTo>
                <a:close/>
                <a:moveTo>
                  <a:pt x="127784" y="165010"/>
                </a:moveTo>
                <a:lnTo>
                  <a:pt x="127784" y="171150"/>
                </a:lnTo>
                <a:lnTo>
                  <a:pt x="122465" y="174251"/>
                </a:lnTo>
                <a:lnTo>
                  <a:pt x="122465" y="174251"/>
                </a:lnTo>
                <a:lnTo>
                  <a:pt x="127784" y="165010"/>
                </a:lnTo>
                <a:close/>
                <a:moveTo>
                  <a:pt x="139396" y="165010"/>
                </a:moveTo>
                <a:lnTo>
                  <a:pt x="139396" y="171150"/>
                </a:lnTo>
                <a:lnTo>
                  <a:pt x="134076" y="174251"/>
                </a:lnTo>
                <a:lnTo>
                  <a:pt x="134076" y="174251"/>
                </a:lnTo>
                <a:lnTo>
                  <a:pt x="139396" y="165010"/>
                </a:lnTo>
                <a:close/>
                <a:moveTo>
                  <a:pt x="151037" y="165010"/>
                </a:moveTo>
                <a:lnTo>
                  <a:pt x="151037" y="171150"/>
                </a:lnTo>
                <a:lnTo>
                  <a:pt x="145718" y="174251"/>
                </a:lnTo>
                <a:lnTo>
                  <a:pt x="145718" y="174251"/>
                </a:lnTo>
                <a:lnTo>
                  <a:pt x="151037" y="165010"/>
                </a:lnTo>
                <a:close/>
                <a:moveTo>
                  <a:pt x="162648" y="165010"/>
                </a:moveTo>
                <a:lnTo>
                  <a:pt x="162648" y="171150"/>
                </a:lnTo>
                <a:lnTo>
                  <a:pt x="157329" y="174251"/>
                </a:lnTo>
                <a:lnTo>
                  <a:pt x="157329" y="174251"/>
                </a:lnTo>
                <a:lnTo>
                  <a:pt x="162648" y="165010"/>
                </a:lnTo>
                <a:close/>
                <a:moveTo>
                  <a:pt x="174290" y="165010"/>
                </a:moveTo>
                <a:lnTo>
                  <a:pt x="174290" y="171150"/>
                </a:lnTo>
                <a:lnTo>
                  <a:pt x="168971" y="174251"/>
                </a:lnTo>
                <a:lnTo>
                  <a:pt x="168971" y="174251"/>
                </a:lnTo>
                <a:lnTo>
                  <a:pt x="174290" y="165010"/>
                </a:lnTo>
                <a:close/>
                <a:moveTo>
                  <a:pt x="185871" y="165041"/>
                </a:moveTo>
                <a:lnTo>
                  <a:pt x="185871" y="171150"/>
                </a:lnTo>
                <a:lnTo>
                  <a:pt x="180551" y="174251"/>
                </a:lnTo>
                <a:lnTo>
                  <a:pt x="180551" y="174251"/>
                </a:lnTo>
                <a:lnTo>
                  <a:pt x="185871" y="165041"/>
                </a:lnTo>
                <a:close/>
                <a:moveTo>
                  <a:pt x="197512" y="165041"/>
                </a:moveTo>
                <a:lnTo>
                  <a:pt x="197512" y="171150"/>
                </a:lnTo>
                <a:lnTo>
                  <a:pt x="192193" y="174251"/>
                </a:lnTo>
                <a:lnTo>
                  <a:pt x="192193" y="174251"/>
                </a:lnTo>
                <a:lnTo>
                  <a:pt x="197512" y="165041"/>
                </a:lnTo>
                <a:close/>
                <a:moveTo>
                  <a:pt x="209123" y="165041"/>
                </a:moveTo>
                <a:lnTo>
                  <a:pt x="209123" y="171150"/>
                </a:lnTo>
                <a:lnTo>
                  <a:pt x="203804" y="174251"/>
                </a:lnTo>
                <a:lnTo>
                  <a:pt x="203804" y="174251"/>
                </a:lnTo>
                <a:lnTo>
                  <a:pt x="209123" y="165041"/>
                </a:lnTo>
                <a:close/>
                <a:moveTo>
                  <a:pt x="220765" y="165041"/>
                </a:moveTo>
                <a:lnTo>
                  <a:pt x="220765" y="171150"/>
                </a:lnTo>
                <a:lnTo>
                  <a:pt x="215446" y="174251"/>
                </a:lnTo>
                <a:lnTo>
                  <a:pt x="215446" y="174251"/>
                </a:lnTo>
                <a:lnTo>
                  <a:pt x="220765" y="165041"/>
                </a:lnTo>
                <a:close/>
                <a:moveTo>
                  <a:pt x="243957" y="165041"/>
                </a:moveTo>
                <a:lnTo>
                  <a:pt x="243957" y="171150"/>
                </a:lnTo>
                <a:lnTo>
                  <a:pt x="238638" y="174251"/>
                </a:lnTo>
                <a:lnTo>
                  <a:pt x="238638" y="174251"/>
                </a:lnTo>
                <a:lnTo>
                  <a:pt x="243957" y="165041"/>
                </a:lnTo>
                <a:close/>
                <a:moveTo>
                  <a:pt x="255598" y="165041"/>
                </a:moveTo>
                <a:lnTo>
                  <a:pt x="255598" y="171150"/>
                </a:lnTo>
                <a:lnTo>
                  <a:pt x="250279" y="174251"/>
                </a:lnTo>
                <a:lnTo>
                  <a:pt x="250279" y="174251"/>
                </a:lnTo>
                <a:lnTo>
                  <a:pt x="255598" y="165041"/>
                </a:lnTo>
                <a:close/>
                <a:moveTo>
                  <a:pt x="11582" y="165010"/>
                </a:moveTo>
                <a:lnTo>
                  <a:pt x="11582" y="171150"/>
                </a:lnTo>
                <a:lnTo>
                  <a:pt x="6262" y="174251"/>
                </a:lnTo>
                <a:lnTo>
                  <a:pt x="11582" y="165010"/>
                </a:lnTo>
                <a:close/>
                <a:moveTo>
                  <a:pt x="46446" y="165010"/>
                </a:moveTo>
                <a:lnTo>
                  <a:pt x="46446" y="171150"/>
                </a:lnTo>
                <a:lnTo>
                  <a:pt x="41126" y="174251"/>
                </a:lnTo>
                <a:lnTo>
                  <a:pt x="46446" y="165010"/>
                </a:lnTo>
                <a:close/>
                <a:moveTo>
                  <a:pt x="46689" y="165010"/>
                </a:moveTo>
                <a:lnTo>
                  <a:pt x="52008" y="174251"/>
                </a:lnTo>
                <a:lnTo>
                  <a:pt x="46689" y="171150"/>
                </a:lnTo>
                <a:lnTo>
                  <a:pt x="46689" y="165010"/>
                </a:lnTo>
                <a:close/>
                <a:moveTo>
                  <a:pt x="58057" y="165010"/>
                </a:moveTo>
                <a:lnTo>
                  <a:pt x="58057" y="171150"/>
                </a:lnTo>
                <a:lnTo>
                  <a:pt x="52737" y="174251"/>
                </a:lnTo>
                <a:lnTo>
                  <a:pt x="58057" y="165010"/>
                </a:lnTo>
                <a:close/>
                <a:moveTo>
                  <a:pt x="232376" y="165041"/>
                </a:moveTo>
                <a:lnTo>
                  <a:pt x="232376" y="171150"/>
                </a:lnTo>
                <a:lnTo>
                  <a:pt x="227057" y="174251"/>
                </a:lnTo>
                <a:lnTo>
                  <a:pt x="232376" y="165041"/>
                </a:lnTo>
                <a:close/>
                <a:moveTo>
                  <a:pt x="267210" y="165041"/>
                </a:moveTo>
                <a:lnTo>
                  <a:pt x="267210" y="171150"/>
                </a:lnTo>
                <a:lnTo>
                  <a:pt x="261890" y="174251"/>
                </a:lnTo>
                <a:lnTo>
                  <a:pt x="267210" y="165041"/>
                </a:lnTo>
                <a:close/>
                <a:moveTo>
                  <a:pt x="278851" y="165041"/>
                </a:moveTo>
                <a:lnTo>
                  <a:pt x="278851" y="171150"/>
                </a:lnTo>
                <a:lnTo>
                  <a:pt x="273532" y="174251"/>
                </a:lnTo>
                <a:lnTo>
                  <a:pt x="278851" y="165041"/>
                </a:lnTo>
                <a:close/>
                <a:moveTo>
                  <a:pt x="11703" y="171393"/>
                </a:moveTo>
                <a:lnTo>
                  <a:pt x="17023" y="174463"/>
                </a:lnTo>
                <a:lnTo>
                  <a:pt x="6384" y="174463"/>
                </a:lnTo>
                <a:lnTo>
                  <a:pt x="11703" y="171393"/>
                </a:lnTo>
                <a:close/>
                <a:moveTo>
                  <a:pt x="23345" y="171393"/>
                </a:moveTo>
                <a:lnTo>
                  <a:pt x="28664" y="174463"/>
                </a:lnTo>
                <a:lnTo>
                  <a:pt x="18026" y="174463"/>
                </a:lnTo>
                <a:lnTo>
                  <a:pt x="23345" y="171393"/>
                </a:lnTo>
                <a:close/>
                <a:moveTo>
                  <a:pt x="34956" y="171393"/>
                </a:moveTo>
                <a:lnTo>
                  <a:pt x="40275" y="174463"/>
                </a:lnTo>
                <a:lnTo>
                  <a:pt x="29637" y="174463"/>
                </a:lnTo>
                <a:lnTo>
                  <a:pt x="34956" y="171393"/>
                </a:lnTo>
                <a:close/>
                <a:moveTo>
                  <a:pt x="46598" y="171393"/>
                </a:moveTo>
                <a:lnTo>
                  <a:pt x="51886" y="174463"/>
                </a:lnTo>
                <a:lnTo>
                  <a:pt x="41248" y="174463"/>
                </a:lnTo>
                <a:lnTo>
                  <a:pt x="46598" y="171393"/>
                </a:lnTo>
                <a:close/>
                <a:moveTo>
                  <a:pt x="58209" y="171393"/>
                </a:moveTo>
                <a:lnTo>
                  <a:pt x="63528" y="174463"/>
                </a:lnTo>
                <a:lnTo>
                  <a:pt x="52889" y="174463"/>
                </a:lnTo>
                <a:lnTo>
                  <a:pt x="58209" y="171393"/>
                </a:lnTo>
                <a:close/>
                <a:moveTo>
                  <a:pt x="69850" y="171393"/>
                </a:moveTo>
                <a:lnTo>
                  <a:pt x="75169" y="174463"/>
                </a:lnTo>
                <a:lnTo>
                  <a:pt x="64531" y="174463"/>
                </a:lnTo>
                <a:lnTo>
                  <a:pt x="69850" y="171393"/>
                </a:lnTo>
                <a:close/>
                <a:moveTo>
                  <a:pt x="81431" y="171393"/>
                </a:moveTo>
                <a:lnTo>
                  <a:pt x="86750" y="174463"/>
                </a:lnTo>
                <a:lnTo>
                  <a:pt x="76112" y="174463"/>
                </a:lnTo>
                <a:lnTo>
                  <a:pt x="81431" y="171393"/>
                </a:lnTo>
                <a:close/>
                <a:moveTo>
                  <a:pt x="93042" y="171393"/>
                </a:moveTo>
                <a:lnTo>
                  <a:pt x="98361" y="174463"/>
                </a:lnTo>
                <a:lnTo>
                  <a:pt x="87723" y="174463"/>
                </a:lnTo>
                <a:lnTo>
                  <a:pt x="93042" y="171393"/>
                </a:lnTo>
                <a:close/>
                <a:moveTo>
                  <a:pt x="104684" y="171393"/>
                </a:moveTo>
                <a:lnTo>
                  <a:pt x="110003" y="174463"/>
                </a:lnTo>
                <a:lnTo>
                  <a:pt x="99364" y="174463"/>
                </a:lnTo>
                <a:lnTo>
                  <a:pt x="104684" y="171393"/>
                </a:lnTo>
                <a:close/>
                <a:moveTo>
                  <a:pt x="116295" y="171393"/>
                </a:moveTo>
                <a:lnTo>
                  <a:pt x="121614" y="174463"/>
                </a:lnTo>
                <a:lnTo>
                  <a:pt x="110976" y="174463"/>
                </a:lnTo>
                <a:lnTo>
                  <a:pt x="116295" y="171393"/>
                </a:lnTo>
                <a:close/>
                <a:moveTo>
                  <a:pt x="127936" y="171393"/>
                </a:moveTo>
                <a:lnTo>
                  <a:pt x="133256" y="174463"/>
                </a:lnTo>
                <a:lnTo>
                  <a:pt x="122617" y="174463"/>
                </a:lnTo>
                <a:lnTo>
                  <a:pt x="127936" y="171393"/>
                </a:lnTo>
                <a:close/>
                <a:moveTo>
                  <a:pt x="139548" y="171393"/>
                </a:moveTo>
                <a:lnTo>
                  <a:pt x="144867" y="174463"/>
                </a:lnTo>
                <a:lnTo>
                  <a:pt x="134228" y="174463"/>
                </a:lnTo>
                <a:lnTo>
                  <a:pt x="139548" y="171393"/>
                </a:lnTo>
                <a:close/>
                <a:moveTo>
                  <a:pt x="151159" y="171393"/>
                </a:moveTo>
                <a:lnTo>
                  <a:pt x="156478" y="174463"/>
                </a:lnTo>
                <a:lnTo>
                  <a:pt x="145840" y="174463"/>
                </a:lnTo>
                <a:lnTo>
                  <a:pt x="151159" y="171393"/>
                </a:lnTo>
                <a:close/>
                <a:moveTo>
                  <a:pt x="162770" y="171393"/>
                </a:moveTo>
                <a:lnTo>
                  <a:pt x="168089" y="174463"/>
                </a:lnTo>
                <a:lnTo>
                  <a:pt x="157451" y="174463"/>
                </a:lnTo>
                <a:lnTo>
                  <a:pt x="162770" y="171393"/>
                </a:lnTo>
                <a:close/>
                <a:moveTo>
                  <a:pt x="174411" y="171393"/>
                </a:moveTo>
                <a:lnTo>
                  <a:pt x="179731" y="174463"/>
                </a:lnTo>
                <a:lnTo>
                  <a:pt x="169092" y="174463"/>
                </a:lnTo>
                <a:lnTo>
                  <a:pt x="174411" y="171393"/>
                </a:lnTo>
                <a:close/>
                <a:moveTo>
                  <a:pt x="186023" y="171393"/>
                </a:moveTo>
                <a:lnTo>
                  <a:pt x="191342" y="174463"/>
                </a:lnTo>
                <a:lnTo>
                  <a:pt x="180703" y="174463"/>
                </a:lnTo>
                <a:lnTo>
                  <a:pt x="186023" y="171393"/>
                </a:lnTo>
                <a:close/>
                <a:moveTo>
                  <a:pt x="197634" y="171393"/>
                </a:moveTo>
                <a:lnTo>
                  <a:pt x="202953" y="174463"/>
                </a:lnTo>
                <a:lnTo>
                  <a:pt x="192345" y="174463"/>
                </a:lnTo>
                <a:lnTo>
                  <a:pt x="197634" y="171393"/>
                </a:lnTo>
                <a:close/>
                <a:moveTo>
                  <a:pt x="209275" y="171393"/>
                </a:moveTo>
                <a:lnTo>
                  <a:pt x="214595" y="174463"/>
                </a:lnTo>
                <a:lnTo>
                  <a:pt x="203956" y="174463"/>
                </a:lnTo>
                <a:lnTo>
                  <a:pt x="209275" y="171393"/>
                </a:lnTo>
                <a:close/>
                <a:moveTo>
                  <a:pt x="220856" y="171393"/>
                </a:moveTo>
                <a:lnTo>
                  <a:pt x="226175" y="174463"/>
                </a:lnTo>
                <a:lnTo>
                  <a:pt x="215537" y="174463"/>
                </a:lnTo>
                <a:lnTo>
                  <a:pt x="220856" y="171393"/>
                </a:lnTo>
                <a:close/>
                <a:moveTo>
                  <a:pt x="232498" y="171393"/>
                </a:moveTo>
                <a:lnTo>
                  <a:pt x="237817" y="174463"/>
                </a:lnTo>
                <a:lnTo>
                  <a:pt x="227178" y="174463"/>
                </a:lnTo>
                <a:lnTo>
                  <a:pt x="232498" y="171393"/>
                </a:lnTo>
                <a:close/>
                <a:moveTo>
                  <a:pt x="244109" y="171393"/>
                </a:moveTo>
                <a:lnTo>
                  <a:pt x="249428" y="174463"/>
                </a:lnTo>
                <a:lnTo>
                  <a:pt x="238790" y="174463"/>
                </a:lnTo>
                <a:lnTo>
                  <a:pt x="244109" y="171393"/>
                </a:lnTo>
                <a:close/>
                <a:moveTo>
                  <a:pt x="255750" y="171393"/>
                </a:moveTo>
                <a:lnTo>
                  <a:pt x="261070" y="174463"/>
                </a:lnTo>
                <a:lnTo>
                  <a:pt x="250431" y="174463"/>
                </a:lnTo>
                <a:lnTo>
                  <a:pt x="255750" y="171393"/>
                </a:lnTo>
                <a:close/>
                <a:moveTo>
                  <a:pt x="267362" y="171393"/>
                </a:moveTo>
                <a:lnTo>
                  <a:pt x="272681" y="174463"/>
                </a:lnTo>
                <a:lnTo>
                  <a:pt x="262042" y="174463"/>
                </a:lnTo>
                <a:lnTo>
                  <a:pt x="267362" y="171393"/>
                </a:lnTo>
                <a:close/>
                <a:moveTo>
                  <a:pt x="279003" y="171393"/>
                </a:moveTo>
                <a:lnTo>
                  <a:pt x="284322" y="174463"/>
                </a:lnTo>
                <a:lnTo>
                  <a:pt x="273684" y="174463"/>
                </a:lnTo>
                <a:lnTo>
                  <a:pt x="279003" y="171393"/>
                </a:lnTo>
                <a:close/>
                <a:moveTo>
                  <a:pt x="98361" y="174707"/>
                </a:moveTo>
                <a:lnTo>
                  <a:pt x="93042" y="177777"/>
                </a:lnTo>
                <a:lnTo>
                  <a:pt x="87723" y="174707"/>
                </a:lnTo>
                <a:close/>
                <a:moveTo>
                  <a:pt x="110003" y="174707"/>
                </a:moveTo>
                <a:lnTo>
                  <a:pt x="104684" y="177777"/>
                </a:lnTo>
                <a:lnTo>
                  <a:pt x="99364" y="174707"/>
                </a:lnTo>
                <a:close/>
                <a:moveTo>
                  <a:pt x="121614" y="174707"/>
                </a:moveTo>
                <a:lnTo>
                  <a:pt x="116295" y="177777"/>
                </a:lnTo>
                <a:lnTo>
                  <a:pt x="110976" y="174707"/>
                </a:lnTo>
                <a:close/>
                <a:moveTo>
                  <a:pt x="133256" y="174707"/>
                </a:moveTo>
                <a:lnTo>
                  <a:pt x="127936" y="177777"/>
                </a:lnTo>
                <a:lnTo>
                  <a:pt x="122617" y="174707"/>
                </a:lnTo>
                <a:close/>
                <a:moveTo>
                  <a:pt x="144867" y="174707"/>
                </a:moveTo>
                <a:lnTo>
                  <a:pt x="139548" y="177777"/>
                </a:lnTo>
                <a:lnTo>
                  <a:pt x="134228" y="174707"/>
                </a:lnTo>
                <a:close/>
                <a:moveTo>
                  <a:pt x="156478" y="174707"/>
                </a:moveTo>
                <a:lnTo>
                  <a:pt x="151159" y="177777"/>
                </a:lnTo>
                <a:lnTo>
                  <a:pt x="145840" y="174707"/>
                </a:lnTo>
                <a:close/>
                <a:moveTo>
                  <a:pt x="168089" y="174707"/>
                </a:moveTo>
                <a:lnTo>
                  <a:pt x="162770" y="177777"/>
                </a:lnTo>
                <a:lnTo>
                  <a:pt x="157451" y="174707"/>
                </a:lnTo>
                <a:close/>
                <a:moveTo>
                  <a:pt x="179731" y="174707"/>
                </a:moveTo>
                <a:lnTo>
                  <a:pt x="174411" y="177777"/>
                </a:lnTo>
                <a:lnTo>
                  <a:pt x="169092" y="174707"/>
                </a:lnTo>
                <a:close/>
                <a:moveTo>
                  <a:pt x="191342" y="174707"/>
                </a:moveTo>
                <a:lnTo>
                  <a:pt x="186023" y="177777"/>
                </a:lnTo>
                <a:lnTo>
                  <a:pt x="180703" y="174707"/>
                </a:lnTo>
                <a:close/>
                <a:moveTo>
                  <a:pt x="202953" y="174707"/>
                </a:moveTo>
                <a:lnTo>
                  <a:pt x="197634" y="177777"/>
                </a:lnTo>
                <a:lnTo>
                  <a:pt x="192315" y="174707"/>
                </a:lnTo>
                <a:close/>
                <a:moveTo>
                  <a:pt x="214564" y="174707"/>
                </a:moveTo>
                <a:lnTo>
                  <a:pt x="209245" y="177777"/>
                </a:lnTo>
                <a:lnTo>
                  <a:pt x="203926" y="174707"/>
                </a:lnTo>
                <a:close/>
                <a:moveTo>
                  <a:pt x="226175" y="174707"/>
                </a:moveTo>
                <a:lnTo>
                  <a:pt x="220856" y="177777"/>
                </a:lnTo>
                <a:lnTo>
                  <a:pt x="215537" y="174707"/>
                </a:lnTo>
                <a:close/>
                <a:moveTo>
                  <a:pt x="237817" y="174707"/>
                </a:moveTo>
                <a:lnTo>
                  <a:pt x="232498" y="177777"/>
                </a:lnTo>
                <a:lnTo>
                  <a:pt x="227178" y="174707"/>
                </a:lnTo>
                <a:close/>
                <a:moveTo>
                  <a:pt x="249428" y="174707"/>
                </a:moveTo>
                <a:lnTo>
                  <a:pt x="244109" y="177777"/>
                </a:lnTo>
                <a:lnTo>
                  <a:pt x="238790" y="174707"/>
                </a:lnTo>
                <a:close/>
                <a:moveTo>
                  <a:pt x="261070" y="174707"/>
                </a:moveTo>
                <a:lnTo>
                  <a:pt x="255750" y="177777"/>
                </a:lnTo>
                <a:lnTo>
                  <a:pt x="250431" y="174707"/>
                </a:lnTo>
                <a:close/>
                <a:moveTo>
                  <a:pt x="272681" y="174707"/>
                </a:moveTo>
                <a:lnTo>
                  <a:pt x="267362" y="177777"/>
                </a:lnTo>
                <a:lnTo>
                  <a:pt x="262042" y="174707"/>
                </a:lnTo>
                <a:close/>
                <a:moveTo>
                  <a:pt x="284292" y="174707"/>
                </a:moveTo>
                <a:lnTo>
                  <a:pt x="278973" y="177777"/>
                </a:lnTo>
                <a:lnTo>
                  <a:pt x="273653" y="174707"/>
                </a:lnTo>
                <a:close/>
                <a:moveTo>
                  <a:pt x="17023" y="174737"/>
                </a:moveTo>
                <a:lnTo>
                  <a:pt x="11703" y="177807"/>
                </a:lnTo>
                <a:lnTo>
                  <a:pt x="6384" y="174737"/>
                </a:lnTo>
                <a:close/>
                <a:moveTo>
                  <a:pt x="28664" y="174737"/>
                </a:moveTo>
                <a:lnTo>
                  <a:pt x="23345" y="177807"/>
                </a:lnTo>
                <a:lnTo>
                  <a:pt x="18026" y="174737"/>
                </a:lnTo>
                <a:close/>
                <a:moveTo>
                  <a:pt x="40275" y="174737"/>
                </a:moveTo>
                <a:lnTo>
                  <a:pt x="34956" y="177807"/>
                </a:lnTo>
                <a:lnTo>
                  <a:pt x="29637" y="174737"/>
                </a:lnTo>
                <a:close/>
                <a:moveTo>
                  <a:pt x="51886" y="174737"/>
                </a:moveTo>
                <a:lnTo>
                  <a:pt x="46567" y="177807"/>
                </a:lnTo>
                <a:lnTo>
                  <a:pt x="41248" y="174737"/>
                </a:lnTo>
                <a:close/>
                <a:moveTo>
                  <a:pt x="63528" y="174737"/>
                </a:moveTo>
                <a:lnTo>
                  <a:pt x="58209" y="177807"/>
                </a:lnTo>
                <a:lnTo>
                  <a:pt x="52889" y="174737"/>
                </a:lnTo>
                <a:close/>
                <a:moveTo>
                  <a:pt x="75109" y="174737"/>
                </a:moveTo>
                <a:lnTo>
                  <a:pt x="69789" y="177807"/>
                </a:lnTo>
                <a:lnTo>
                  <a:pt x="64470" y="174737"/>
                </a:lnTo>
                <a:close/>
                <a:moveTo>
                  <a:pt x="86750" y="174737"/>
                </a:moveTo>
                <a:lnTo>
                  <a:pt x="81431" y="177807"/>
                </a:lnTo>
                <a:lnTo>
                  <a:pt x="76112" y="174737"/>
                </a:lnTo>
                <a:close/>
                <a:moveTo>
                  <a:pt x="17174" y="174919"/>
                </a:moveTo>
                <a:lnTo>
                  <a:pt x="11855" y="184129"/>
                </a:lnTo>
                <a:lnTo>
                  <a:pt x="11855" y="177989"/>
                </a:lnTo>
                <a:lnTo>
                  <a:pt x="17174" y="174919"/>
                </a:lnTo>
                <a:close/>
                <a:moveTo>
                  <a:pt x="28816" y="174919"/>
                </a:moveTo>
                <a:lnTo>
                  <a:pt x="23497" y="184129"/>
                </a:lnTo>
                <a:lnTo>
                  <a:pt x="23497" y="177989"/>
                </a:lnTo>
                <a:lnTo>
                  <a:pt x="28816" y="174919"/>
                </a:lnTo>
                <a:close/>
                <a:moveTo>
                  <a:pt x="40427" y="174919"/>
                </a:moveTo>
                <a:lnTo>
                  <a:pt x="35108" y="184129"/>
                </a:lnTo>
                <a:lnTo>
                  <a:pt x="35108" y="177989"/>
                </a:lnTo>
                <a:lnTo>
                  <a:pt x="40427" y="174919"/>
                </a:lnTo>
                <a:close/>
                <a:moveTo>
                  <a:pt x="52008" y="174919"/>
                </a:moveTo>
                <a:lnTo>
                  <a:pt x="46689" y="184129"/>
                </a:lnTo>
                <a:lnTo>
                  <a:pt x="46689" y="177989"/>
                </a:lnTo>
                <a:lnTo>
                  <a:pt x="52008" y="174919"/>
                </a:lnTo>
                <a:close/>
                <a:moveTo>
                  <a:pt x="63650" y="174919"/>
                </a:moveTo>
                <a:lnTo>
                  <a:pt x="58330" y="184129"/>
                </a:lnTo>
                <a:lnTo>
                  <a:pt x="58330" y="177989"/>
                </a:lnTo>
                <a:lnTo>
                  <a:pt x="63650" y="174919"/>
                </a:lnTo>
                <a:close/>
                <a:moveTo>
                  <a:pt x="75261" y="174919"/>
                </a:moveTo>
                <a:lnTo>
                  <a:pt x="69941" y="184129"/>
                </a:lnTo>
                <a:lnTo>
                  <a:pt x="69941" y="177989"/>
                </a:lnTo>
                <a:lnTo>
                  <a:pt x="75261" y="174919"/>
                </a:lnTo>
                <a:close/>
                <a:moveTo>
                  <a:pt x="86902" y="174919"/>
                </a:moveTo>
                <a:lnTo>
                  <a:pt x="81583" y="184129"/>
                </a:lnTo>
                <a:lnTo>
                  <a:pt x="81583" y="177989"/>
                </a:lnTo>
                <a:lnTo>
                  <a:pt x="86902" y="174919"/>
                </a:lnTo>
                <a:close/>
                <a:moveTo>
                  <a:pt x="98513" y="174919"/>
                </a:moveTo>
                <a:lnTo>
                  <a:pt x="93194" y="184129"/>
                </a:lnTo>
                <a:lnTo>
                  <a:pt x="93194" y="177989"/>
                </a:lnTo>
                <a:lnTo>
                  <a:pt x="98513" y="174919"/>
                </a:lnTo>
                <a:close/>
                <a:moveTo>
                  <a:pt x="110155" y="174919"/>
                </a:moveTo>
                <a:lnTo>
                  <a:pt x="104836" y="184129"/>
                </a:lnTo>
                <a:lnTo>
                  <a:pt x="104836" y="177989"/>
                </a:lnTo>
                <a:lnTo>
                  <a:pt x="110155" y="174919"/>
                </a:lnTo>
                <a:close/>
                <a:moveTo>
                  <a:pt x="121736" y="174919"/>
                </a:moveTo>
                <a:lnTo>
                  <a:pt x="116416" y="184129"/>
                </a:lnTo>
                <a:lnTo>
                  <a:pt x="116416" y="177989"/>
                </a:lnTo>
                <a:lnTo>
                  <a:pt x="121736" y="174919"/>
                </a:lnTo>
                <a:close/>
                <a:moveTo>
                  <a:pt x="133377" y="174919"/>
                </a:moveTo>
                <a:lnTo>
                  <a:pt x="128058" y="184129"/>
                </a:lnTo>
                <a:lnTo>
                  <a:pt x="128058" y="177989"/>
                </a:lnTo>
                <a:lnTo>
                  <a:pt x="133377" y="174919"/>
                </a:lnTo>
                <a:close/>
                <a:moveTo>
                  <a:pt x="144988" y="174919"/>
                </a:moveTo>
                <a:lnTo>
                  <a:pt x="139669" y="184129"/>
                </a:lnTo>
                <a:lnTo>
                  <a:pt x="139669" y="177989"/>
                </a:lnTo>
                <a:lnTo>
                  <a:pt x="144988" y="174919"/>
                </a:lnTo>
                <a:close/>
                <a:moveTo>
                  <a:pt x="156630" y="174919"/>
                </a:moveTo>
                <a:lnTo>
                  <a:pt x="151311" y="184129"/>
                </a:lnTo>
                <a:lnTo>
                  <a:pt x="151311" y="177989"/>
                </a:lnTo>
                <a:lnTo>
                  <a:pt x="156630" y="174919"/>
                </a:lnTo>
                <a:close/>
                <a:moveTo>
                  <a:pt x="168241" y="174919"/>
                </a:moveTo>
                <a:lnTo>
                  <a:pt x="162922" y="184129"/>
                </a:lnTo>
                <a:lnTo>
                  <a:pt x="162922" y="177989"/>
                </a:lnTo>
                <a:lnTo>
                  <a:pt x="168241" y="174919"/>
                </a:lnTo>
                <a:close/>
                <a:moveTo>
                  <a:pt x="179822" y="174919"/>
                </a:moveTo>
                <a:lnTo>
                  <a:pt x="174503" y="184129"/>
                </a:lnTo>
                <a:lnTo>
                  <a:pt x="174503" y="177989"/>
                </a:lnTo>
                <a:lnTo>
                  <a:pt x="179822" y="174919"/>
                </a:lnTo>
                <a:close/>
                <a:moveTo>
                  <a:pt x="191463" y="174919"/>
                </a:moveTo>
                <a:lnTo>
                  <a:pt x="186144" y="184129"/>
                </a:lnTo>
                <a:lnTo>
                  <a:pt x="186144" y="177989"/>
                </a:lnTo>
                <a:lnTo>
                  <a:pt x="191463" y="174919"/>
                </a:lnTo>
                <a:close/>
                <a:moveTo>
                  <a:pt x="203075" y="174919"/>
                </a:moveTo>
                <a:lnTo>
                  <a:pt x="197755" y="184129"/>
                </a:lnTo>
                <a:lnTo>
                  <a:pt x="197755" y="177989"/>
                </a:lnTo>
                <a:lnTo>
                  <a:pt x="203075" y="174919"/>
                </a:lnTo>
                <a:close/>
                <a:moveTo>
                  <a:pt x="214716" y="174919"/>
                </a:moveTo>
                <a:lnTo>
                  <a:pt x="209397" y="184129"/>
                </a:lnTo>
                <a:lnTo>
                  <a:pt x="209397" y="177989"/>
                </a:lnTo>
                <a:lnTo>
                  <a:pt x="214716" y="174919"/>
                </a:lnTo>
                <a:close/>
                <a:moveTo>
                  <a:pt x="226327" y="174919"/>
                </a:moveTo>
                <a:lnTo>
                  <a:pt x="221008" y="184129"/>
                </a:lnTo>
                <a:lnTo>
                  <a:pt x="221008" y="177989"/>
                </a:lnTo>
                <a:lnTo>
                  <a:pt x="226327" y="174919"/>
                </a:lnTo>
                <a:close/>
                <a:moveTo>
                  <a:pt x="237969" y="174919"/>
                </a:moveTo>
                <a:lnTo>
                  <a:pt x="232650" y="184129"/>
                </a:lnTo>
                <a:lnTo>
                  <a:pt x="232650" y="177989"/>
                </a:lnTo>
                <a:lnTo>
                  <a:pt x="237969" y="174919"/>
                </a:lnTo>
                <a:close/>
                <a:moveTo>
                  <a:pt x="249550" y="174919"/>
                </a:moveTo>
                <a:lnTo>
                  <a:pt x="244230" y="184129"/>
                </a:lnTo>
                <a:lnTo>
                  <a:pt x="244230" y="177989"/>
                </a:lnTo>
                <a:lnTo>
                  <a:pt x="249550" y="174919"/>
                </a:lnTo>
                <a:close/>
                <a:moveTo>
                  <a:pt x="261191" y="174919"/>
                </a:moveTo>
                <a:lnTo>
                  <a:pt x="255872" y="184129"/>
                </a:lnTo>
                <a:lnTo>
                  <a:pt x="255872" y="177989"/>
                </a:lnTo>
                <a:lnTo>
                  <a:pt x="261191" y="174919"/>
                </a:lnTo>
                <a:close/>
                <a:moveTo>
                  <a:pt x="272802" y="174919"/>
                </a:moveTo>
                <a:lnTo>
                  <a:pt x="267483" y="184129"/>
                </a:lnTo>
                <a:lnTo>
                  <a:pt x="267483" y="177989"/>
                </a:lnTo>
                <a:lnTo>
                  <a:pt x="272802" y="174919"/>
                </a:lnTo>
                <a:close/>
                <a:moveTo>
                  <a:pt x="284444" y="174919"/>
                </a:moveTo>
                <a:lnTo>
                  <a:pt x="279125" y="184129"/>
                </a:lnTo>
                <a:lnTo>
                  <a:pt x="279125" y="177989"/>
                </a:lnTo>
                <a:lnTo>
                  <a:pt x="284444" y="174919"/>
                </a:lnTo>
                <a:close/>
                <a:moveTo>
                  <a:pt x="6262" y="174950"/>
                </a:moveTo>
                <a:lnTo>
                  <a:pt x="11582" y="177989"/>
                </a:lnTo>
                <a:lnTo>
                  <a:pt x="11582" y="184160"/>
                </a:lnTo>
                <a:lnTo>
                  <a:pt x="6262" y="174950"/>
                </a:lnTo>
                <a:close/>
                <a:moveTo>
                  <a:pt x="17904" y="174950"/>
                </a:moveTo>
                <a:lnTo>
                  <a:pt x="23223" y="177989"/>
                </a:lnTo>
                <a:lnTo>
                  <a:pt x="23223" y="184160"/>
                </a:lnTo>
                <a:lnTo>
                  <a:pt x="17904" y="174950"/>
                </a:lnTo>
                <a:close/>
                <a:moveTo>
                  <a:pt x="29515" y="174950"/>
                </a:moveTo>
                <a:lnTo>
                  <a:pt x="34834" y="177989"/>
                </a:lnTo>
                <a:lnTo>
                  <a:pt x="34834" y="184160"/>
                </a:lnTo>
                <a:lnTo>
                  <a:pt x="29515" y="174950"/>
                </a:lnTo>
                <a:close/>
                <a:moveTo>
                  <a:pt x="41126" y="174950"/>
                </a:moveTo>
                <a:lnTo>
                  <a:pt x="46446" y="177989"/>
                </a:lnTo>
                <a:lnTo>
                  <a:pt x="46446" y="184160"/>
                </a:lnTo>
                <a:lnTo>
                  <a:pt x="41126" y="174950"/>
                </a:lnTo>
                <a:close/>
                <a:moveTo>
                  <a:pt x="52737" y="174950"/>
                </a:moveTo>
                <a:lnTo>
                  <a:pt x="58057" y="177989"/>
                </a:lnTo>
                <a:lnTo>
                  <a:pt x="58057" y="184160"/>
                </a:lnTo>
                <a:lnTo>
                  <a:pt x="52737" y="174950"/>
                </a:lnTo>
                <a:close/>
                <a:moveTo>
                  <a:pt x="64379" y="174950"/>
                </a:moveTo>
                <a:lnTo>
                  <a:pt x="69698" y="177989"/>
                </a:lnTo>
                <a:lnTo>
                  <a:pt x="69698" y="184160"/>
                </a:lnTo>
                <a:lnTo>
                  <a:pt x="64379" y="174950"/>
                </a:lnTo>
                <a:close/>
                <a:moveTo>
                  <a:pt x="75990" y="174950"/>
                </a:moveTo>
                <a:lnTo>
                  <a:pt x="81309" y="177989"/>
                </a:lnTo>
                <a:lnTo>
                  <a:pt x="81309" y="184160"/>
                </a:lnTo>
                <a:lnTo>
                  <a:pt x="75990" y="174950"/>
                </a:lnTo>
                <a:close/>
                <a:moveTo>
                  <a:pt x="87632" y="174950"/>
                </a:moveTo>
                <a:lnTo>
                  <a:pt x="92951" y="177989"/>
                </a:lnTo>
                <a:lnTo>
                  <a:pt x="92951" y="184160"/>
                </a:lnTo>
                <a:lnTo>
                  <a:pt x="87632" y="174950"/>
                </a:lnTo>
                <a:close/>
                <a:moveTo>
                  <a:pt x="99243" y="174950"/>
                </a:moveTo>
                <a:lnTo>
                  <a:pt x="104562" y="177989"/>
                </a:lnTo>
                <a:lnTo>
                  <a:pt x="104562" y="184160"/>
                </a:lnTo>
                <a:lnTo>
                  <a:pt x="99243" y="174950"/>
                </a:lnTo>
                <a:close/>
                <a:moveTo>
                  <a:pt x="110824" y="174950"/>
                </a:moveTo>
                <a:lnTo>
                  <a:pt x="116143" y="177989"/>
                </a:lnTo>
                <a:lnTo>
                  <a:pt x="116143" y="184160"/>
                </a:lnTo>
                <a:lnTo>
                  <a:pt x="110824" y="174950"/>
                </a:lnTo>
                <a:close/>
                <a:moveTo>
                  <a:pt x="122465" y="174950"/>
                </a:moveTo>
                <a:lnTo>
                  <a:pt x="127784" y="177989"/>
                </a:lnTo>
                <a:lnTo>
                  <a:pt x="127784" y="184160"/>
                </a:lnTo>
                <a:lnTo>
                  <a:pt x="122465" y="174950"/>
                </a:lnTo>
                <a:close/>
                <a:moveTo>
                  <a:pt x="134076" y="174950"/>
                </a:moveTo>
                <a:lnTo>
                  <a:pt x="139396" y="177989"/>
                </a:lnTo>
                <a:lnTo>
                  <a:pt x="139396" y="184160"/>
                </a:lnTo>
                <a:lnTo>
                  <a:pt x="134076" y="174950"/>
                </a:lnTo>
                <a:close/>
                <a:moveTo>
                  <a:pt x="145718" y="174950"/>
                </a:moveTo>
                <a:lnTo>
                  <a:pt x="151037" y="177989"/>
                </a:lnTo>
                <a:lnTo>
                  <a:pt x="151037" y="184160"/>
                </a:lnTo>
                <a:lnTo>
                  <a:pt x="145718" y="174950"/>
                </a:lnTo>
                <a:close/>
                <a:moveTo>
                  <a:pt x="157329" y="174950"/>
                </a:moveTo>
                <a:lnTo>
                  <a:pt x="162648" y="177989"/>
                </a:lnTo>
                <a:lnTo>
                  <a:pt x="162648" y="184160"/>
                </a:lnTo>
                <a:lnTo>
                  <a:pt x="157329" y="174950"/>
                </a:lnTo>
                <a:close/>
                <a:moveTo>
                  <a:pt x="168971" y="174950"/>
                </a:moveTo>
                <a:lnTo>
                  <a:pt x="174290" y="177989"/>
                </a:lnTo>
                <a:lnTo>
                  <a:pt x="174290" y="184160"/>
                </a:lnTo>
                <a:lnTo>
                  <a:pt x="168971" y="174950"/>
                </a:lnTo>
                <a:close/>
                <a:moveTo>
                  <a:pt x="180551" y="174950"/>
                </a:moveTo>
                <a:lnTo>
                  <a:pt x="185871" y="177989"/>
                </a:lnTo>
                <a:lnTo>
                  <a:pt x="185871" y="184160"/>
                </a:lnTo>
                <a:lnTo>
                  <a:pt x="180551" y="174950"/>
                </a:lnTo>
                <a:close/>
                <a:moveTo>
                  <a:pt x="192193" y="174950"/>
                </a:moveTo>
                <a:lnTo>
                  <a:pt x="197512" y="177989"/>
                </a:lnTo>
                <a:lnTo>
                  <a:pt x="197512" y="184160"/>
                </a:lnTo>
                <a:lnTo>
                  <a:pt x="192193" y="174950"/>
                </a:lnTo>
                <a:close/>
                <a:moveTo>
                  <a:pt x="203804" y="174950"/>
                </a:moveTo>
                <a:lnTo>
                  <a:pt x="209123" y="178050"/>
                </a:lnTo>
                <a:lnTo>
                  <a:pt x="209123" y="184190"/>
                </a:lnTo>
                <a:lnTo>
                  <a:pt x="203804" y="174950"/>
                </a:lnTo>
                <a:close/>
                <a:moveTo>
                  <a:pt x="215446" y="174950"/>
                </a:moveTo>
                <a:lnTo>
                  <a:pt x="220765" y="178050"/>
                </a:lnTo>
                <a:lnTo>
                  <a:pt x="220765" y="184190"/>
                </a:lnTo>
                <a:lnTo>
                  <a:pt x="215446" y="174950"/>
                </a:lnTo>
                <a:close/>
                <a:moveTo>
                  <a:pt x="227057" y="174950"/>
                </a:moveTo>
                <a:lnTo>
                  <a:pt x="232376" y="178050"/>
                </a:lnTo>
                <a:lnTo>
                  <a:pt x="232376" y="184190"/>
                </a:lnTo>
                <a:lnTo>
                  <a:pt x="227057" y="174950"/>
                </a:lnTo>
                <a:close/>
                <a:moveTo>
                  <a:pt x="238668" y="174950"/>
                </a:moveTo>
                <a:lnTo>
                  <a:pt x="243987" y="178050"/>
                </a:lnTo>
                <a:lnTo>
                  <a:pt x="243987" y="184190"/>
                </a:lnTo>
                <a:lnTo>
                  <a:pt x="238668" y="174950"/>
                </a:lnTo>
                <a:close/>
                <a:moveTo>
                  <a:pt x="250279" y="174950"/>
                </a:moveTo>
                <a:lnTo>
                  <a:pt x="255598" y="178050"/>
                </a:lnTo>
                <a:lnTo>
                  <a:pt x="255598" y="184190"/>
                </a:lnTo>
                <a:lnTo>
                  <a:pt x="250279" y="174950"/>
                </a:lnTo>
                <a:close/>
                <a:moveTo>
                  <a:pt x="261890" y="174950"/>
                </a:moveTo>
                <a:lnTo>
                  <a:pt x="267210" y="178050"/>
                </a:lnTo>
                <a:lnTo>
                  <a:pt x="267210" y="184190"/>
                </a:lnTo>
                <a:lnTo>
                  <a:pt x="261890" y="174950"/>
                </a:lnTo>
                <a:close/>
                <a:moveTo>
                  <a:pt x="273532" y="174950"/>
                </a:moveTo>
                <a:lnTo>
                  <a:pt x="278851" y="178050"/>
                </a:lnTo>
                <a:lnTo>
                  <a:pt x="278851" y="184190"/>
                </a:lnTo>
                <a:lnTo>
                  <a:pt x="273532" y="174950"/>
                </a:lnTo>
                <a:close/>
                <a:moveTo>
                  <a:pt x="52525" y="175071"/>
                </a:moveTo>
                <a:lnTo>
                  <a:pt x="57844" y="184281"/>
                </a:lnTo>
                <a:lnTo>
                  <a:pt x="57844" y="184281"/>
                </a:lnTo>
                <a:lnTo>
                  <a:pt x="55351" y="182822"/>
                </a:lnTo>
                <a:lnTo>
                  <a:pt x="52525" y="181242"/>
                </a:lnTo>
                <a:lnTo>
                  <a:pt x="52525" y="175071"/>
                </a:lnTo>
                <a:close/>
                <a:moveTo>
                  <a:pt x="75777" y="175071"/>
                </a:moveTo>
                <a:lnTo>
                  <a:pt x="81097" y="184281"/>
                </a:lnTo>
                <a:lnTo>
                  <a:pt x="81097" y="184281"/>
                </a:lnTo>
                <a:lnTo>
                  <a:pt x="78604" y="182822"/>
                </a:lnTo>
                <a:lnTo>
                  <a:pt x="75777" y="181242"/>
                </a:lnTo>
                <a:lnTo>
                  <a:pt x="75777" y="175071"/>
                </a:lnTo>
                <a:close/>
                <a:moveTo>
                  <a:pt x="99030" y="175071"/>
                </a:moveTo>
                <a:lnTo>
                  <a:pt x="104349" y="184281"/>
                </a:lnTo>
                <a:lnTo>
                  <a:pt x="104349" y="184281"/>
                </a:lnTo>
                <a:lnTo>
                  <a:pt x="101857" y="182822"/>
                </a:lnTo>
                <a:lnTo>
                  <a:pt x="99030" y="181242"/>
                </a:lnTo>
                <a:lnTo>
                  <a:pt x="99030" y="175071"/>
                </a:lnTo>
                <a:close/>
                <a:moveTo>
                  <a:pt x="17661" y="175071"/>
                </a:moveTo>
                <a:lnTo>
                  <a:pt x="22980" y="184281"/>
                </a:lnTo>
                <a:lnTo>
                  <a:pt x="20518" y="182822"/>
                </a:lnTo>
                <a:lnTo>
                  <a:pt x="17661" y="181242"/>
                </a:lnTo>
                <a:lnTo>
                  <a:pt x="17661" y="175071"/>
                </a:lnTo>
                <a:close/>
                <a:moveTo>
                  <a:pt x="29302" y="175071"/>
                </a:moveTo>
                <a:lnTo>
                  <a:pt x="34622" y="184281"/>
                </a:lnTo>
                <a:lnTo>
                  <a:pt x="32160" y="182822"/>
                </a:lnTo>
                <a:lnTo>
                  <a:pt x="29302" y="181242"/>
                </a:lnTo>
                <a:lnTo>
                  <a:pt x="29302" y="175071"/>
                </a:lnTo>
                <a:close/>
                <a:moveTo>
                  <a:pt x="40883" y="175071"/>
                </a:moveTo>
                <a:lnTo>
                  <a:pt x="46202" y="184281"/>
                </a:lnTo>
                <a:lnTo>
                  <a:pt x="43740" y="182822"/>
                </a:lnTo>
                <a:lnTo>
                  <a:pt x="40883" y="181242"/>
                </a:lnTo>
                <a:lnTo>
                  <a:pt x="40883" y="175071"/>
                </a:lnTo>
                <a:close/>
                <a:moveTo>
                  <a:pt x="64136" y="175071"/>
                </a:moveTo>
                <a:lnTo>
                  <a:pt x="69455" y="184281"/>
                </a:lnTo>
                <a:lnTo>
                  <a:pt x="66993" y="182822"/>
                </a:lnTo>
                <a:lnTo>
                  <a:pt x="64136" y="181242"/>
                </a:lnTo>
                <a:lnTo>
                  <a:pt x="64136" y="175071"/>
                </a:lnTo>
                <a:close/>
                <a:moveTo>
                  <a:pt x="87389" y="175071"/>
                </a:moveTo>
                <a:lnTo>
                  <a:pt x="92708" y="184281"/>
                </a:lnTo>
                <a:lnTo>
                  <a:pt x="90246" y="182822"/>
                </a:lnTo>
                <a:lnTo>
                  <a:pt x="87389" y="181242"/>
                </a:lnTo>
                <a:lnTo>
                  <a:pt x="87389" y="175071"/>
                </a:lnTo>
                <a:close/>
                <a:moveTo>
                  <a:pt x="110611" y="175071"/>
                </a:moveTo>
                <a:lnTo>
                  <a:pt x="115930" y="184281"/>
                </a:lnTo>
                <a:lnTo>
                  <a:pt x="113468" y="182822"/>
                </a:lnTo>
                <a:lnTo>
                  <a:pt x="110611" y="181242"/>
                </a:lnTo>
                <a:lnTo>
                  <a:pt x="110611" y="175071"/>
                </a:lnTo>
                <a:close/>
                <a:moveTo>
                  <a:pt x="122222" y="175071"/>
                </a:moveTo>
                <a:lnTo>
                  <a:pt x="127541" y="184281"/>
                </a:lnTo>
                <a:lnTo>
                  <a:pt x="125079" y="182822"/>
                </a:lnTo>
                <a:lnTo>
                  <a:pt x="122222" y="181242"/>
                </a:lnTo>
                <a:lnTo>
                  <a:pt x="122222" y="175071"/>
                </a:lnTo>
                <a:close/>
                <a:moveTo>
                  <a:pt x="133864" y="175071"/>
                </a:moveTo>
                <a:lnTo>
                  <a:pt x="139183" y="184281"/>
                </a:lnTo>
                <a:lnTo>
                  <a:pt x="136721" y="182822"/>
                </a:lnTo>
                <a:lnTo>
                  <a:pt x="133864" y="181242"/>
                </a:lnTo>
                <a:lnTo>
                  <a:pt x="133864" y="175071"/>
                </a:lnTo>
                <a:close/>
                <a:moveTo>
                  <a:pt x="145475" y="175071"/>
                </a:moveTo>
                <a:lnTo>
                  <a:pt x="150794" y="184281"/>
                </a:lnTo>
                <a:lnTo>
                  <a:pt x="148332" y="182822"/>
                </a:lnTo>
                <a:lnTo>
                  <a:pt x="145475" y="181242"/>
                </a:lnTo>
                <a:lnTo>
                  <a:pt x="145475" y="175071"/>
                </a:lnTo>
                <a:close/>
                <a:moveTo>
                  <a:pt x="157116" y="175071"/>
                </a:moveTo>
                <a:lnTo>
                  <a:pt x="162436" y="184281"/>
                </a:lnTo>
                <a:lnTo>
                  <a:pt x="159974" y="182822"/>
                </a:lnTo>
                <a:lnTo>
                  <a:pt x="157116" y="181242"/>
                </a:lnTo>
                <a:lnTo>
                  <a:pt x="157116" y="175071"/>
                </a:lnTo>
                <a:close/>
                <a:moveTo>
                  <a:pt x="168727" y="175071"/>
                </a:moveTo>
                <a:lnTo>
                  <a:pt x="174047" y="184281"/>
                </a:lnTo>
                <a:lnTo>
                  <a:pt x="171585" y="182822"/>
                </a:lnTo>
                <a:lnTo>
                  <a:pt x="168727" y="181242"/>
                </a:lnTo>
                <a:lnTo>
                  <a:pt x="168727" y="175071"/>
                </a:lnTo>
                <a:close/>
                <a:moveTo>
                  <a:pt x="180339" y="175071"/>
                </a:moveTo>
                <a:lnTo>
                  <a:pt x="185658" y="184281"/>
                </a:lnTo>
                <a:lnTo>
                  <a:pt x="183165" y="182822"/>
                </a:lnTo>
                <a:lnTo>
                  <a:pt x="180339" y="181242"/>
                </a:lnTo>
                <a:lnTo>
                  <a:pt x="180339" y="175071"/>
                </a:lnTo>
                <a:close/>
                <a:moveTo>
                  <a:pt x="191950" y="175071"/>
                </a:moveTo>
                <a:lnTo>
                  <a:pt x="197269" y="184281"/>
                </a:lnTo>
                <a:lnTo>
                  <a:pt x="194807" y="182822"/>
                </a:lnTo>
                <a:lnTo>
                  <a:pt x="191950" y="181242"/>
                </a:lnTo>
                <a:lnTo>
                  <a:pt x="191950" y="175071"/>
                </a:lnTo>
                <a:close/>
                <a:moveTo>
                  <a:pt x="203591" y="175071"/>
                </a:moveTo>
                <a:lnTo>
                  <a:pt x="208911" y="184281"/>
                </a:lnTo>
                <a:lnTo>
                  <a:pt x="206418" y="182853"/>
                </a:lnTo>
                <a:lnTo>
                  <a:pt x="203591" y="181242"/>
                </a:lnTo>
                <a:lnTo>
                  <a:pt x="203591" y="175071"/>
                </a:lnTo>
                <a:close/>
                <a:moveTo>
                  <a:pt x="215202" y="175071"/>
                </a:moveTo>
                <a:lnTo>
                  <a:pt x="220522" y="184281"/>
                </a:lnTo>
                <a:lnTo>
                  <a:pt x="218060" y="182853"/>
                </a:lnTo>
                <a:lnTo>
                  <a:pt x="215202" y="181242"/>
                </a:lnTo>
                <a:lnTo>
                  <a:pt x="215202" y="175071"/>
                </a:lnTo>
                <a:close/>
                <a:moveTo>
                  <a:pt x="226783" y="175071"/>
                </a:moveTo>
                <a:lnTo>
                  <a:pt x="232103" y="184281"/>
                </a:lnTo>
                <a:lnTo>
                  <a:pt x="229640" y="182853"/>
                </a:lnTo>
                <a:lnTo>
                  <a:pt x="226783" y="181242"/>
                </a:lnTo>
                <a:lnTo>
                  <a:pt x="226783" y="175071"/>
                </a:lnTo>
                <a:close/>
                <a:moveTo>
                  <a:pt x="238425" y="175071"/>
                </a:moveTo>
                <a:lnTo>
                  <a:pt x="243744" y="184281"/>
                </a:lnTo>
                <a:lnTo>
                  <a:pt x="241282" y="182853"/>
                </a:lnTo>
                <a:lnTo>
                  <a:pt x="238425" y="181242"/>
                </a:lnTo>
                <a:lnTo>
                  <a:pt x="238425" y="175071"/>
                </a:lnTo>
                <a:close/>
                <a:moveTo>
                  <a:pt x="250036" y="175071"/>
                </a:moveTo>
                <a:lnTo>
                  <a:pt x="255355" y="184281"/>
                </a:lnTo>
                <a:lnTo>
                  <a:pt x="252893" y="182853"/>
                </a:lnTo>
                <a:lnTo>
                  <a:pt x="250036" y="181242"/>
                </a:lnTo>
                <a:lnTo>
                  <a:pt x="250036" y="175071"/>
                </a:lnTo>
                <a:close/>
                <a:moveTo>
                  <a:pt x="261678" y="175071"/>
                </a:moveTo>
                <a:lnTo>
                  <a:pt x="266997" y="184281"/>
                </a:lnTo>
                <a:lnTo>
                  <a:pt x="264535" y="182853"/>
                </a:lnTo>
                <a:lnTo>
                  <a:pt x="261678" y="181242"/>
                </a:lnTo>
                <a:lnTo>
                  <a:pt x="261678" y="175071"/>
                </a:lnTo>
                <a:close/>
                <a:moveTo>
                  <a:pt x="273289" y="175071"/>
                </a:moveTo>
                <a:lnTo>
                  <a:pt x="278608" y="184281"/>
                </a:lnTo>
                <a:lnTo>
                  <a:pt x="276146" y="182853"/>
                </a:lnTo>
                <a:lnTo>
                  <a:pt x="273289" y="181242"/>
                </a:lnTo>
                <a:lnTo>
                  <a:pt x="273289" y="175071"/>
                </a:lnTo>
                <a:close/>
                <a:moveTo>
                  <a:pt x="6050" y="175071"/>
                </a:moveTo>
                <a:lnTo>
                  <a:pt x="11369" y="184312"/>
                </a:lnTo>
                <a:lnTo>
                  <a:pt x="11369" y="184312"/>
                </a:lnTo>
                <a:lnTo>
                  <a:pt x="8907" y="182853"/>
                </a:lnTo>
                <a:lnTo>
                  <a:pt x="6050" y="181242"/>
                </a:lnTo>
                <a:lnTo>
                  <a:pt x="6050" y="175071"/>
                </a:lnTo>
                <a:close/>
                <a:moveTo>
                  <a:pt x="17418" y="175071"/>
                </a:moveTo>
                <a:lnTo>
                  <a:pt x="17418" y="181242"/>
                </a:lnTo>
                <a:lnTo>
                  <a:pt x="14560" y="182853"/>
                </a:lnTo>
                <a:lnTo>
                  <a:pt x="12098" y="184312"/>
                </a:lnTo>
                <a:lnTo>
                  <a:pt x="12098" y="184312"/>
                </a:lnTo>
                <a:lnTo>
                  <a:pt x="17418" y="175071"/>
                </a:lnTo>
                <a:close/>
                <a:moveTo>
                  <a:pt x="52251" y="175071"/>
                </a:moveTo>
                <a:lnTo>
                  <a:pt x="52251" y="181242"/>
                </a:lnTo>
                <a:lnTo>
                  <a:pt x="49394" y="182853"/>
                </a:lnTo>
                <a:lnTo>
                  <a:pt x="46932" y="184312"/>
                </a:lnTo>
                <a:lnTo>
                  <a:pt x="46932" y="184312"/>
                </a:lnTo>
                <a:lnTo>
                  <a:pt x="52251" y="175071"/>
                </a:lnTo>
                <a:close/>
                <a:moveTo>
                  <a:pt x="191676" y="175102"/>
                </a:moveTo>
                <a:lnTo>
                  <a:pt x="191676" y="181272"/>
                </a:lnTo>
                <a:lnTo>
                  <a:pt x="188849" y="182913"/>
                </a:lnTo>
                <a:lnTo>
                  <a:pt x="186357" y="184312"/>
                </a:lnTo>
                <a:lnTo>
                  <a:pt x="186357" y="184312"/>
                </a:lnTo>
                <a:lnTo>
                  <a:pt x="191676" y="175102"/>
                </a:lnTo>
                <a:close/>
                <a:moveTo>
                  <a:pt x="29029" y="175071"/>
                </a:moveTo>
                <a:lnTo>
                  <a:pt x="29029" y="181242"/>
                </a:lnTo>
                <a:lnTo>
                  <a:pt x="26172" y="182853"/>
                </a:lnTo>
                <a:lnTo>
                  <a:pt x="23710" y="184312"/>
                </a:lnTo>
                <a:lnTo>
                  <a:pt x="23710" y="184312"/>
                </a:lnTo>
                <a:lnTo>
                  <a:pt x="29029" y="175071"/>
                </a:lnTo>
                <a:close/>
                <a:moveTo>
                  <a:pt x="75504" y="175071"/>
                </a:moveTo>
                <a:lnTo>
                  <a:pt x="75504" y="181242"/>
                </a:lnTo>
                <a:lnTo>
                  <a:pt x="72647" y="182853"/>
                </a:lnTo>
                <a:lnTo>
                  <a:pt x="70185" y="184312"/>
                </a:lnTo>
                <a:lnTo>
                  <a:pt x="70185" y="184312"/>
                </a:lnTo>
                <a:lnTo>
                  <a:pt x="75504" y="175071"/>
                </a:lnTo>
                <a:close/>
                <a:moveTo>
                  <a:pt x="87115" y="175102"/>
                </a:moveTo>
                <a:lnTo>
                  <a:pt x="87115" y="181272"/>
                </a:lnTo>
                <a:lnTo>
                  <a:pt x="84288" y="182913"/>
                </a:lnTo>
                <a:lnTo>
                  <a:pt x="81796" y="184312"/>
                </a:lnTo>
                <a:lnTo>
                  <a:pt x="81796" y="184312"/>
                </a:lnTo>
                <a:lnTo>
                  <a:pt x="87115" y="175102"/>
                </a:lnTo>
                <a:close/>
                <a:moveTo>
                  <a:pt x="110368" y="175102"/>
                </a:moveTo>
                <a:lnTo>
                  <a:pt x="110368" y="181272"/>
                </a:lnTo>
                <a:lnTo>
                  <a:pt x="107541" y="182913"/>
                </a:lnTo>
                <a:lnTo>
                  <a:pt x="105048" y="184312"/>
                </a:lnTo>
                <a:lnTo>
                  <a:pt x="105048" y="184312"/>
                </a:lnTo>
                <a:lnTo>
                  <a:pt x="110368" y="175102"/>
                </a:lnTo>
                <a:close/>
                <a:moveTo>
                  <a:pt x="121979" y="175102"/>
                </a:moveTo>
                <a:lnTo>
                  <a:pt x="121979" y="181272"/>
                </a:lnTo>
                <a:lnTo>
                  <a:pt x="119122" y="182913"/>
                </a:lnTo>
                <a:lnTo>
                  <a:pt x="116660" y="184312"/>
                </a:lnTo>
                <a:lnTo>
                  <a:pt x="116660" y="184312"/>
                </a:lnTo>
                <a:lnTo>
                  <a:pt x="121979" y="175102"/>
                </a:lnTo>
                <a:close/>
                <a:moveTo>
                  <a:pt x="168484" y="175102"/>
                </a:moveTo>
                <a:lnTo>
                  <a:pt x="168484" y="181272"/>
                </a:lnTo>
                <a:lnTo>
                  <a:pt x="165627" y="182913"/>
                </a:lnTo>
                <a:lnTo>
                  <a:pt x="163165" y="184312"/>
                </a:lnTo>
                <a:lnTo>
                  <a:pt x="163165" y="184312"/>
                </a:lnTo>
                <a:lnTo>
                  <a:pt x="168484" y="175102"/>
                </a:lnTo>
                <a:close/>
                <a:moveTo>
                  <a:pt x="284657" y="175102"/>
                </a:moveTo>
                <a:lnTo>
                  <a:pt x="284657" y="181272"/>
                </a:lnTo>
                <a:lnTo>
                  <a:pt x="279337" y="184312"/>
                </a:lnTo>
                <a:lnTo>
                  <a:pt x="279337" y="184312"/>
                </a:lnTo>
                <a:lnTo>
                  <a:pt x="284657" y="175102"/>
                </a:lnTo>
                <a:close/>
                <a:moveTo>
                  <a:pt x="40610" y="175071"/>
                </a:moveTo>
                <a:lnTo>
                  <a:pt x="40610" y="181242"/>
                </a:lnTo>
                <a:lnTo>
                  <a:pt x="37783" y="182853"/>
                </a:lnTo>
                <a:lnTo>
                  <a:pt x="35290" y="184312"/>
                </a:lnTo>
                <a:lnTo>
                  <a:pt x="40610" y="175071"/>
                </a:lnTo>
                <a:close/>
                <a:moveTo>
                  <a:pt x="63862" y="175071"/>
                </a:moveTo>
                <a:lnTo>
                  <a:pt x="63862" y="181242"/>
                </a:lnTo>
                <a:lnTo>
                  <a:pt x="61005" y="182853"/>
                </a:lnTo>
                <a:lnTo>
                  <a:pt x="58543" y="184312"/>
                </a:lnTo>
                <a:lnTo>
                  <a:pt x="63862" y="175071"/>
                </a:lnTo>
                <a:close/>
                <a:moveTo>
                  <a:pt x="98757" y="175102"/>
                </a:moveTo>
                <a:lnTo>
                  <a:pt x="98757" y="181272"/>
                </a:lnTo>
                <a:lnTo>
                  <a:pt x="95899" y="182913"/>
                </a:lnTo>
                <a:lnTo>
                  <a:pt x="93437" y="184312"/>
                </a:lnTo>
                <a:lnTo>
                  <a:pt x="98757" y="175102"/>
                </a:lnTo>
                <a:close/>
                <a:moveTo>
                  <a:pt x="133590" y="175102"/>
                </a:moveTo>
                <a:lnTo>
                  <a:pt x="133590" y="181272"/>
                </a:lnTo>
                <a:lnTo>
                  <a:pt x="130733" y="182913"/>
                </a:lnTo>
                <a:lnTo>
                  <a:pt x="128271" y="184312"/>
                </a:lnTo>
                <a:lnTo>
                  <a:pt x="133590" y="175102"/>
                </a:lnTo>
                <a:close/>
                <a:moveTo>
                  <a:pt x="145232" y="175102"/>
                </a:moveTo>
                <a:lnTo>
                  <a:pt x="145232" y="181272"/>
                </a:lnTo>
                <a:lnTo>
                  <a:pt x="142374" y="182913"/>
                </a:lnTo>
                <a:lnTo>
                  <a:pt x="139912" y="184312"/>
                </a:lnTo>
                <a:lnTo>
                  <a:pt x="145232" y="175102"/>
                </a:lnTo>
                <a:close/>
                <a:moveTo>
                  <a:pt x="156843" y="175102"/>
                </a:moveTo>
                <a:lnTo>
                  <a:pt x="156843" y="181272"/>
                </a:lnTo>
                <a:lnTo>
                  <a:pt x="153986" y="182913"/>
                </a:lnTo>
                <a:lnTo>
                  <a:pt x="151523" y="184312"/>
                </a:lnTo>
                <a:lnTo>
                  <a:pt x="156843" y="175102"/>
                </a:lnTo>
                <a:close/>
                <a:moveTo>
                  <a:pt x="180065" y="175102"/>
                </a:moveTo>
                <a:lnTo>
                  <a:pt x="180065" y="181272"/>
                </a:lnTo>
                <a:lnTo>
                  <a:pt x="177208" y="182913"/>
                </a:lnTo>
                <a:lnTo>
                  <a:pt x="174746" y="184312"/>
                </a:lnTo>
                <a:lnTo>
                  <a:pt x="180065" y="175102"/>
                </a:lnTo>
                <a:close/>
                <a:moveTo>
                  <a:pt x="203318" y="175102"/>
                </a:moveTo>
                <a:lnTo>
                  <a:pt x="203318" y="181272"/>
                </a:lnTo>
                <a:lnTo>
                  <a:pt x="200461" y="182913"/>
                </a:lnTo>
                <a:lnTo>
                  <a:pt x="197999" y="184312"/>
                </a:lnTo>
                <a:lnTo>
                  <a:pt x="203318" y="175102"/>
                </a:lnTo>
                <a:close/>
                <a:moveTo>
                  <a:pt x="214929" y="175102"/>
                </a:moveTo>
                <a:lnTo>
                  <a:pt x="214929" y="181242"/>
                </a:lnTo>
                <a:lnTo>
                  <a:pt x="212072" y="182853"/>
                </a:lnTo>
                <a:lnTo>
                  <a:pt x="209610" y="184312"/>
                </a:lnTo>
                <a:lnTo>
                  <a:pt x="214929" y="175102"/>
                </a:lnTo>
                <a:close/>
                <a:moveTo>
                  <a:pt x="226570" y="175102"/>
                </a:moveTo>
                <a:lnTo>
                  <a:pt x="226570" y="181242"/>
                </a:lnTo>
                <a:lnTo>
                  <a:pt x="223713" y="182853"/>
                </a:lnTo>
                <a:lnTo>
                  <a:pt x="221251" y="184312"/>
                </a:lnTo>
                <a:lnTo>
                  <a:pt x="226570" y="175102"/>
                </a:lnTo>
                <a:close/>
                <a:moveTo>
                  <a:pt x="238182" y="175102"/>
                </a:moveTo>
                <a:lnTo>
                  <a:pt x="238182" y="181242"/>
                </a:lnTo>
                <a:lnTo>
                  <a:pt x="235355" y="182853"/>
                </a:lnTo>
                <a:lnTo>
                  <a:pt x="232862" y="184312"/>
                </a:lnTo>
                <a:lnTo>
                  <a:pt x="238182" y="175102"/>
                </a:lnTo>
                <a:close/>
                <a:moveTo>
                  <a:pt x="249793" y="175102"/>
                </a:moveTo>
                <a:lnTo>
                  <a:pt x="249793" y="181242"/>
                </a:lnTo>
                <a:lnTo>
                  <a:pt x="246936" y="182853"/>
                </a:lnTo>
                <a:lnTo>
                  <a:pt x="244474" y="184312"/>
                </a:lnTo>
                <a:lnTo>
                  <a:pt x="249793" y="175102"/>
                </a:lnTo>
                <a:close/>
                <a:moveTo>
                  <a:pt x="261404" y="175102"/>
                </a:moveTo>
                <a:lnTo>
                  <a:pt x="261404" y="181242"/>
                </a:lnTo>
                <a:lnTo>
                  <a:pt x="258547" y="182853"/>
                </a:lnTo>
                <a:lnTo>
                  <a:pt x="256085" y="184312"/>
                </a:lnTo>
                <a:lnTo>
                  <a:pt x="261404" y="175102"/>
                </a:lnTo>
                <a:close/>
                <a:moveTo>
                  <a:pt x="273046" y="175102"/>
                </a:moveTo>
                <a:lnTo>
                  <a:pt x="273046" y="181272"/>
                </a:lnTo>
                <a:lnTo>
                  <a:pt x="270188" y="182913"/>
                </a:lnTo>
                <a:lnTo>
                  <a:pt x="267726" y="184312"/>
                </a:lnTo>
                <a:lnTo>
                  <a:pt x="273046" y="175102"/>
                </a:lnTo>
                <a:close/>
                <a:moveTo>
                  <a:pt x="5898" y="181454"/>
                </a:moveTo>
                <a:lnTo>
                  <a:pt x="8755" y="183096"/>
                </a:lnTo>
                <a:lnTo>
                  <a:pt x="11217" y="184524"/>
                </a:lnTo>
                <a:lnTo>
                  <a:pt x="578" y="184524"/>
                </a:lnTo>
                <a:lnTo>
                  <a:pt x="5898" y="181454"/>
                </a:lnTo>
                <a:close/>
                <a:moveTo>
                  <a:pt x="17509" y="181454"/>
                </a:moveTo>
                <a:lnTo>
                  <a:pt x="20366" y="183096"/>
                </a:lnTo>
                <a:lnTo>
                  <a:pt x="22828" y="184524"/>
                </a:lnTo>
                <a:lnTo>
                  <a:pt x="12190" y="184524"/>
                </a:lnTo>
                <a:lnTo>
                  <a:pt x="14682" y="183096"/>
                </a:lnTo>
                <a:lnTo>
                  <a:pt x="17509" y="181454"/>
                </a:lnTo>
                <a:close/>
                <a:moveTo>
                  <a:pt x="29150" y="181454"/>
                </a:moveTo>
                <a:lnTo>
                  <a:pt x="32008" y="183096"/>
                </a:lnTo>
                <a:lnTo>
                  <a:pt x="34470" y="184524"/>
                </a:lnTo>
                <a:lnTo>
                  <a:pt x="23831" y="184524"/>
                </a:lnTo>
                <a:lnTo>
                  <a:pt x="26293" y="183096"/>
                </a:lnTo>
                <a:lnTo>
                  <a:pt x="29150" y="181454"/>
                </a:lnTo>
                <a:close/>
                <a:moveTo>
                  <a:pt x="40762" y="181454"/>
                </a:moveTo>
                <a:lnTo>
                  <a:pt x="43619" y="183096"/>
                </a:lnTo>
                <a:lnTo>
                  <a:pt x="46081" y="184524"/>
                </a:lnTo>
                <a:lnTo>
                  <a:pt x="35442" y="184524"/>
                </a:lnTo>
                <a:lnTo>
                  <a:pt x="37935" y="183096"/>
                </a:lnTo>
                <a:lnTo>
                  <a:pt x="40762" y="181454"/>
                </a:lnTo>
                <a:close/>
                <a:moveTo>
                  <a:pt x="52403" y="181454"/>
                </a:moveTo>
                <a:lnTo>
                  <a:pt x="55260" y="183096"/>
                </a:lnTo>
                <a:lnTo>
                  <a:pt x="57722" y="184524"/>
                </a:lnTo>
                <a:lnTo>
                  <a:pt x="47084" y="184524"/>
                </a:lnTo>
                <a:lnTo>
                  <a:pt x="49546" y="183096"/>
                </a:lnTo>
                <a:lnTo>
                  <a:pt x="52403" y="181454"/>
                </a:lnTo>
                <a:close/>
                <a:moveTo>
                  <a:pt x="64014" y="181454"/>
                </a:moveTo>
                <a:lnTo>
                  <a:pt x="66871" y="183096"/>
                </a:lnTo>
                <a:lnTo>
                  <a:pt x="69334" y="184524"/>
                </a:lnTo>
                <a:lnTo>
                  <a:pt x="58695" y="184524"/>
                </a:lnTo>
                <a:lnTo>
                  <a:pt x="61187" y="183096"/>
                </a:lnTo>
                <a:lnTo>
                  <a:pt x="64014" y="181454"/>
                </a:lnTo>
                <a:close/>
                <a:moveTo>
                  <a:pt x="75625" y="181454"/>
                </a:moveTo>
                <a:lnTo>
                  <a:pt x="78452" y="183096"/>
                </a:lnTo>
                <a:lnTo>
                  <a:pt x="80945" y="184524"/>
                </a:lnTo>
                <a:lnTo>
                  <a:pt x="70306" y="184524"/>
                </a:lnTo>
                <a:lnTo>
                  <a:pt x="72768" y="183096"/>
                </a:lnTo>
                <a:lnTo>
                  <a:pt x="75625" y="181454"/>
                </a:lnTo>
                <a:close/>
                <a:moveTo>
                  <a:pt x="87237" y="181454"/>
                </a:moveTo>
                <a:lnTo>
                  <a:pt x="90094" y="183096"/>
                </a:lnTo>
                <a:lnTo>
                  <a:pt x="92556" y="184524"/>
                </a:lnTo>
                <a:lnTo>
                  <a:pt x="81917" y="184524"/>
                </a:lnTo>
                <a:lnTo>
                  <a:pt x="84379" y="183096"/>
                </a:lnTo>
                <a:lnTo>
                  <a:pt x="87237" y="181454"/>
                </a:lnTo>
                <a:close/>
                <a:moveTo>
                  <a:pt x="98878" y="181454"/>
                </a:moveTo>
                <a:lnTo>
                  <a:pt x="101705" y="183096"/>
                </a:lnTo>
                <a:lnTo>
                  <a:pt x="104197" y="184524"/>
                </a:lnTo>
                <a:lnTo>
                  <a:pt x="93559" y="184524"/>
                </a:lnTo>
                <a:lnTo>
                  <a:pt x="96021" y="183096"/>
                </a:lnTo>
                <a:lnTo>
                  <a:pt x="98878" y="181454"/>
                </a:lnTo>
                <a:close/>
                <a:moveTo>
                  <a:pt x="110489" y="181454"/>
                </a:moveTo>
                <a:lnTo>
                  <a:pt x="113346" y="183096"/>
                </a:lnTo>
                <a:lnTo>
                  <a:pt x="115809" y="184524"/>
                </a:lnTo>
                <a:lnTo>
                  <a:pt x="105170" y="184524"/>
                </a:lnTo>
                <a:lnTo>
                  <a:pt x="107632" y="183096"/>
                </a:lnTo>
                <a:lnTo>
                  <a:pt x="110489" y="181454"/>
                </a:lnTo>
                <a:close/>
                <a:moveTo>
                  <a:pt x="122131" y="181454"/>
                </a:moveTo>
                <a:lnTo>
                  <a:pt x="124958" y="183096"/>
                </a:lnTo>
                <a:lnTo>
                  <a:pt x="127450" y="184524"/>
                </a:lnTo>
                <a:lnTo>
                  <a:pt x="116812" y="184524"/>
                </a:lnTo>
                <a:lnTo>
                  <a:pt x="119274" y="183096"/>
                </a:lnTo>
                <a:lnTo>
                  <a:pt x="122131" y="181454"/>
                </a:lnTo>
                <a:close/>
                <a:moveTo>
                  <a:pt x="133742" y="181454"/>
                </a:moveTo>
                <a:lnTo>
                  <a:pt x="136599" y="183096"/>
                </a:lnTo>
                <a:lnTo>
                  <a:pt x="139061" y="184524"/>
                </a:lnTo>
                <a:lnTo>
                  <a:pt x="128423" y="184524"/>
                </a:lnTo>
                <a:lnTo>
                  <a:pt x="130885" y="183096"/>
                </a:lnTo>
                <a:lnTo>
                  <a:pt x="133742" y="181454"/>
                </a:lnTo>
                <a:close/>
                <a:moveTo>
                  <a:pt x="145323" y="181454"/>
                </a:moveTo>
                <a:lnTo>
                  <a:pt x="148180" y="183096"/>
                </a:lnTo>
                <a:lnTo>
                  <a:pt x="150642" y="184524"/>
                </a:lnTo>
                <a:lnTo>
                  <a:pt x="140004" y="184524"/>
                </a:lnTo>
                <a:lnTo>
                  <a:pt x="142496" y="183096"/>
                </a:lnTo>
                <a:lnTo>
                  <a:pt x="145323" y="181454"/>
                </a:lnTo>
                <a:close/>
                <a:moveTo>
                  <a:pt x="156964" y="181454"/>
                </a:moveTo>
                <a:lnTo>
                  <a:pt x="159822" y="183096"/>
                </a:lnTo>
                <a:lnTo>
                  <a:pt x="162284" y="184524"/>
                </a:lnTo>
                <a:lnTo>
                  <a:pt x="151645" y="184524"/>
                </a:lnTo>
                <a:lnTo>
                  <a:pt x="154107" y="183096"/>
                </a:lnTo>
                <a:lnTo>
                  <a:pt x="156964" y="181454"/>
                </a:lnTo>
                <a:close/>
                <a:moveTo>
                  <a:pt x="168575" y="181454"/>
                </a:moveTo>
                <a:lnTo>
                  <a:pt x="171433" y="183096"/>
                </a:lnTo>
                <a:lnTo>
                  <a:pt x="173895" y="184524"/>
                </a:lnTo>
                <a:lnTo>
                  <a:pt x="163256" y="184524"/>
                </a:lnTo>
                <a:lnTo>
                  <a:pt x="165749" y="183096"/>
                </a:lnTo>
                <a:lnTo>
                  <a:pt x="168575" y="181454"/>
                </a:lnTo>
                <a:close/>
                <a:moveTo>
                  <a:pt x="180217" y="181454"/>
                </a:moveTo>
                <a:lnTo>
                  <a:pt x="183074" y="183096"/>
                </a:lnTo>
                <a:lnTo>
                  <a:pt x="185536" y="184524"/>
                </a:lnTo>
                <a:lnTo>
                  <a:pt x="174898" y="184524"/>
                </a:lnTo>
                <a:lnTo>
                  <a:pt x="177360" y="183096"/>
                </a:lnTo>
                <a:lnTo>
                  <a:pt x="180217" y="181454"/>
                </a:lnTo>
                <a:close/>
                <a:moveTo>
                  <a:pt x="191828" y="181454"/>
                </a:moveTo>
                <a:lnTo>
                  <a:pt x="194685" y="183096"/>
                </a:lnTo>
                <a:lnTo>
                  <a:pt x="197147" y="184524"/>
                </a:lnTo>
                <a:lnTo>
                  <a:pt x="186509" y="184524"/>
                </a:lnTo>
                <a:lnTo>
                  <a:pt x="189001" y="183096"/>
                </a:lnTo>
                <a:lnTo>
                  <a:pt x="191828" y="181454"/>
                </a:lnTo>
                <a:close/>
                <a:moveTo>
                  <a:pt x="203470" y="181454"/>
                </a:moveTo>
                <a:lnTo>
                  <a:pt x="206327" y="183096"/>
                </a:lnTo>
                <a:lnTo>
                  <a:pt x="208789" y="184524"/>
                </a:lnTo>
                <a:lnTo>
                  <a:pt x="198151" y="184524"/>
                </a:lnTo>
                <a:lnTo>
                  <a:pt x="200613" y="183096"/>
                </a:lnTo>
                <a:lnTo>
                  <a:pt x="203470" y="181454"/>
                </a:lnTo>
                <a:close/>
                <a:moveTo>
                  <a:pt x="215051" y="181454"/>
                </a:moveTo>
                <a:lnTo>
                  <a:pt x="217908" y="183096"/>
                </a:lnTo>
                <a:lnTo>
                  <a:pt x="220370" y="184524"/>
                </a:lnTo>
                <a:lnTo>
                  <a:pt x="209731" y="184524"/>
                </a:lnTo>
                <a:lnTo>
                  <a:pt x="212193" y="183096"/>
                </a:lnTo>
                <a:lnTo>
                  <a:pt x="215051" y="181454"/>
                </a:lnTo>
                <a:close/>
                <a:moveTo>
                  <a:pt x="226692" y="181454"/>
                </a:moveTo>
                <a:lnTo>
                  <a:pt x="229519" y="183096"/>
                </a:lnTo>
                <a:lnTo>
                  <a:pt x="232011" y="184524"/>
                </a:lnTo>
                <a:lnTo>
                  <a:pt x="221373" y="184524"/>
                </a:lnTo>
                <a:lnTo>
                  <a:pt x="223835" y="183096"/>
                </a:lnTo>
                <a:lnTo>
                  <a:pt x="226692" y="181454"/>
                </a:lnTo>
                <a:close/>
                <a:moveTo>
                  <a:pt x="238303" y="181454"/>
                </a:moveTo>
                <a:lnTo>
                  <a:pt x="241160" y="183096"/>
                </a:lnTo>
                <a:lnTo>
                  <a:pt x="243622" y="184524"/>
                </a:lnTo>
                <a:lnTo>
                  <a:pt x="232984" y="184524"/>
                </a:lnTo>
                <a:lnTo>
                  <a:pt x="235446" y="183096"/>
                </a:lnTo>
                <a:lnTo>
                  <a:pt x="238303" y="181454"/>
                </a:lnTo>
                <a:close/>
                <a:moveTo>
                  <a:pt x="249945" y="181454"/>
                </a:moveTo>
                <a:lnTo>
                  <a:pt x="252772" y="183096"/>
                </a:lnTo>
                <a:lnTo>
                  <a:pt x="255264" y="184524"/>
                </a:lnTo>
                <a:lnTo>
                  <a:pt x="244626" y="184524"/>
                </a:lnTo>
                <a:lnTo>
                  <a:pt x="247088" y="183096"/>
                </a:lnTo>
                <a:lnTo>
                  <a:pt x="249945" y="181454"/>
                </a:lnTo>
                <a:close/>
                <a:moveTo>
                  <a:pt x="261556" y="181454"/>
                </a:moveTo>
                <a:lnTo>
                  <a:pt x="264413" y="183096"/>
                </a:lnTo>
                <a:lnTo>
                  <a:pt x="266875" y="184524"/>
                </a:lnTo>
                <a:lnTo>
                  <a:pt x="256237" y="184524"/>
                </a:lnTo>
                <a:lnTo>
                  <a:pt x="258699" y="183096"/>
                </a:lnTo>
                <a:lnTo>
                  <a:pt x="261556" y="181454"/>
                </a:lnTo>
                <a:close/>
                <a:moveTo>
                  <a:pt x="273198" y="181454"/>
                </a:moveTo>
                <a:lnTo>
                  <a:pt x="276024" y="183096"/>
                </a:lnTo>
                <a:lnTo>
                  <a:pt x="278517" y="184524"/>
                </a:lnTo>
                <a:lnTo>
                  <a:pt x="267878" y="184524"/>
                </a:lnTo>
                <a:lnTo>
                  <a:pt x="270340" y="183096"/>
                </a:lnTo>
                <a:lnTo>
                  <a:pt x="273198" y="181454"/>
                </a:lnTo>
                <a:close/>
                <a:moveTo>
                  <a:pt x="11217" y="184767"/>
                </a:moveTo>
                <a:lnTo>
                  <a:pt x="5898" y="187837"/>
                </a:lnTo>
                <a:lnTo>
                  <a:pt x="578" y="184767"/>
                </a:lnTo>
                <a:close/>
                <a:moveTo>
                  <a:pt x="22828" y="184767"/>
                </a:moveTo>
                <a:lnTo>
                  <a:pt x="17509" y="187837"/>
                </a:lnTo>
                <a:lnTo>
                  <a:pt x="12190" y="184767"/>
                </a:lnTo>
                <a:close/>
                <a:moveTo>
                  <a:pt x="34470" y="184767"/>
                </a:moveTo>
                <a:lnTo>
                  <a:pt x="29150" y="187837"/>
                </a:lnTo>
                <a:lnTo>
                  <a:pt x="23831" y="184767"/>
                </a:lnTo>
                <a:close/>
                <a:moveTo>
                  <a:pt x="46081" y="184767"/>
                </a:moveTo>
                <a:lnTo>
                  <a:pt x="40762" y="187837"/>
                </a:lnTo>
                <a:lnTo>
                  <a:pt x="35442" y="184767"/>
                </a:lnTo>
                <a:close/>
                <a:moveTo>
                  <a:pt x="57722" y="184767"/>
                </a:moveTo>
                <a:lnTo>
                  <a:pt x="52403" y="187837"/>
                </a:lnTo>
                <a:lnTo>
                  <a:pt x="47084" y="184767"/>
                </a:lnTo>
                <a:close/>
                <a:moveTo>
                  <a:pt x="69334" y="184767"/>
                </a:moveTo>
                <a:lnTo>
                  <a:pt x="64014" y="187837"/>
                </a:lnTo>
                <a:lnTo>
                  <a:pt x="58695" y="184767"/>
                </a:lnTo>
                <a:close/>
                <a:moveTo>
                  <a:pt x="80945" y="184767"/>
                </a:moveTo>
                <a:lnTo>
                  <a:pt x="75625" y="187837"/>
                </a:lnTo>
                <a:lnTo>
                  <a:pt x="70306" y="184767"/>
                </a:lnTo>
                <a:close/>
                <a:moveTo>
                  <a:pt x="92556" y="184767"/>
                </a:moveTo>
                <a:lnTo>
                  <a:pt x="87237" y="187837"/>
                </a:lnTo>
                <a:lnTo>
                  <a:pt x="81917" y="184767"/>
                </a:lnTo>
                <a:close/>
                <a:moveTo>
                  <a:pt x="104197" y="184767"/>
                </a:moveTo>
                <a:lnTo>
                  <a:pt x="98878" y="187837"/>
                </a:lnTo>
                <a:lnTo>
                  <a:pt x="93559" y="184767"/>
                </a:lnTo>
                <a:close/>
                <a:moveTo>
                  <a:pt x="115809" y="184767"/>
                </a:moveTo>
                <a:lnTo>
                  <a:pt x="110489" y="187837"/>
                </a:lnTo>
                <a:lnTo>
                  <a:pt x="105170" y="184767"/>
                </a:lnTo>
                <a:close/>
                <a:moveTo>
                  <a:pt x="127450" y="184767"/>
                </a:moveTo>
                <a:lnTo>
                  <a:pt x="122131" y="187837"/>
                </a:lnTo>
                <a:lnTo>
                  <a:pt x="116812" y="184767"/>
                </a:lnTo>
                <a:close/>
                <a:moveTo>
                  <a:pt x="139061" y="184767"/>
                </a:moveTo>
                <a:lnTo>
                  <a:pt x="133742" y="187837"/>
                </a:lnTo>
                <a:lnTo>
                  <a:pt x="128423" y="184767"/>
                </a:lnTo>
                <a:close/>
                <a:moveTo>
                  <a:pt x="150642" y="184767"/>
                </a:moveTo>
                <a:lnTo>
                  <a:pt x="145323" y="187837"/>
                </a:lnTo>
                <a:lnTo>
                  <a:pt x="140004" y="184767"/>
                </a:lnTo>
                <a:close/>
                <a:moveTo>
                  <a:pt x="162284" y="184767"/>
                </a:moveTo>
                <a:lnTo>
                  <a:pt x="156964" y="187837"/>
                </a:lnTo>
                <a:lnTo>
                  <a:pt x="151645" y="184767"/>
                </a:lnTo>
                <a:close/>
                <a:moveTo>
                  <a:pt x="173895" y="184767"/>
                </a:moveTo>
                <a:lnTo>
                  <a:pt x="168575" y="187837"/>
                </a:lnTo>
                <a:lnTo>
                  <a:pt x="163256" y="184767"/>
                </a:lnTo>
                <a:close/>
                <a:moveTo>
                  <a:pt x="185536" y="184767"/>
                </a:moveTo>
                <a:lnTo>
                  <a:pt x="180217" y="187837"/>
                </a:lnTo>
                <a:lnTo>
                  <a:pt x="174898" y="184767"/>
                </a:lnTo>
                <a:close/>
                <a:moveTo>
                  <a:pt x="197147" y="184767"/>
                </a:moveTo>
                <a:lnTo>
                  <a:pt x="191828" y="187837"/>
                </a:lnTo>
                <a:lnTo>
                  <a:pt x="186509" y="184767"/>
                </a:lnTo>
                <a:close/>
                <a:moveTo>
                  <a:pt x="208789" y="184767"/>
                </a:moveTo>
                <a:lnTo>
                  <a:pt x="203470" y="187837"/>
                </a:lnTo>
                <a:lnTo>
                  <a:pt x="198151" y="184767"/>
                </a:lnTo>
                <a:close/>
                <a:moveTo>
                  <a:pt x="220370" y="184767"/>
                </a:moveTo>
                <a:lnTo>
                  <a:pt x="215051" y="187837"/>
                </a:lnTo>
                <a:lnTo>
                  <a:pt x="209731" y="184767"/>
                </a:lnTo>
                <a:close/>
                <a:moveTo>
                  <a:pt x="232011" y="184767"/>
                </a:moveTo>
                <a:lnTo>
                  <a:pt x="226692" y="187837"/>
                </a:lnTo>
                <a:lnTo>
                  <a:pt x="221373" y="184767"/>
                </a:lnTo>
                <a:close/>
                <a:moveTo>
                  <a:pt x="243622" y="184767"/>
                </a:moveTo>
                <a:lnTo>
                  <a:pt x="238303" y="187837"/>
                </a:lnTo>
                <a:lnTo>
                  <a:pt x="232984" y="184767"/>
                </a:lnTo>
                <a:close/>
                <a:moveTo>
                  <a:pt x="255264" y="184767"/>
                </a:moveTo>
                <a:lnTo>
                  <a:pt x="249945" y="187837"/>
                </a:lnTo>
                <a:lnTo>
                  <a:pt x="244626" y="184767"/>
                </a:lnTo>
                <a:close/>
                <a:moveTo>
                  <a:pt x="266875" y="184767"/>
                </a:moveTo>
                <a:lnTo>
                  <a:pt x="261556" y="187837"/>
                </a:lnTo>
                <a:lnTo>
                  <a:pt x="256237" y="184767"/>
                </a:lnTo>
                <a:close/>
                <a:moveTo>
                  <a:pt x="278517" y="184767"/>
                </a:moveTo>
                <a:lnTo>
                  <a:pt x="273198" y="187837"/>
                </a:lnTo>
                <a:lnTo>
                  <a:pt x="267878" y="184767"/>
                </a:lnTo>
                <a:close/>
                <a:moveTo>
                  <a:pt x="214" y="185132"/>
                </a:moveTo>
                <a:lnTo>
                  <a:pt x="214" y="191242"/>
                </a:lnTo>
                <a:lnTo>
                  <a:pt x="291" y="191286"/>
                </a:lnTo>
                <a:lnTo>
                  <a:pt x="291" y="191286"/>
                </a:lnTo>
                <a:cubicBezTo>
                  <a:pt x="266" y="191254"/>
                  <a:pt x="244" y="191207"/>
                  <a:pt x="244" y="191181"/>
                </a:cubicBezTo>
                <a:lnTo>
                  <a:pt x="244" y="185132"/>
                </a:lnTo>
                <a:close/>
                <a:moveTo>
                  <a:pt x="291" y="191286"/>
                </a:moveTo>
                <a:cubicBezTo>
                  <a:pt x="295" y="191292"/>
                  <a:pt x="300" y="191298"/>
                  <a:pt x="305" y="191303"/>
                </a:cubicBezTo>
                <a:lnTo>
                  <a:pt x="3116" y="192924"/>
                </a:lnTo>
                <a:lnTo>
                  <a:pt x="3116" y="192924"/>
                </a:lnTo>
                <a:lnTo>
                  <a:pt x="291" y="191286"/>
                </a:lnTo>
                <a:close/>
                <a:moveTo>
                  <a:pt x="11369" y="184980"/>
                </a:moveTo>
                <a:lnTo>
                  <a:pt x="6050" y="194190"/>
                </a:lnTo>
                <a:lnTo>
                  <a:pt x="6050" y="188081"/>
                </a:lnTo>
                <a:lnTo>
                  <a:pt x="11369" y="184980"/>
                </a:lnTo>
                <a:close/>
                <a:moveTo>
                  <a:pt x="34622" y="184980"/>
                </a:moveTo>
                <a:lnTo>
                  <a:pt x="29302" y="194190"/>
                </a:lnTo>
                <a:lnTo>
                  <a:pt x="29302" y="188081"/>
                </a:lnTo>
                <a:lnTo>
                  <a:pt x="34622" y="184980"/>
                </a:lnTo>
                <a:close/>
                <a:moveTo>
                  <a:pt x="46202" y="184980"/>
                </a:moveTo>
                <a:lnTo>
                  <a:pt x="40883" y="194190"/>
                </a:lnTo>
                <a:lnTo>
                  <a:pt x="40883" y="188081"/>
                </a:lnTo>
                <a:lnTo>
                  <a:pt x="46202" y="184980"/>
                </a:lnTo>
                <a:close/>
                <a:moveTo>
                  <a:pt x="57844" y="184980"/>
                </a:moveTo>
                <a:lnTo>
                  <a:pt x="52525" y="194190"/>
                </a:lnTo>
                <a:lnTo>
                  <a:pt x="52525" y="188081"/>
                </a:lnTo>
                <a:lnTo>
                  <a:pt x="57844" y="184980"/>
                </a:lnTo>
                <a:close/>
                <a:moveTo>
                  <a:pt x="69455" y="184980"/>
                </a:moveTo>
                <a:lnTo>
                  <a:pt x="64136" y="194190"/>
                </a:lnTo>
                <a:lnTo>
                  <a:pt x="64136" y="188081"/>
                </a:lnTo>
                <a:lnTo>
                  <a:pt x="69455" y="184980"/>
                </a:lnTo>
                <a:close/>
                <a:moveTo>
                  <a:pt x="81097" y="184980"/>
                </a:moveTo>
                <a:lnTo>
                  <a:pt x="75777" y="194190"/>
                </a:lnTo>
                <a:lnTo>
                  <a:pt x="75777" y="188081"/>
                </a:lnTo>
                <a:lnTo>
                  <a:pt x="81097" y="184980"/>
                </a:lnTo>
                <a:close/>
                <a:moveTo>
                  <a:pt x="92708" y="184980"/>
                </a:moveTo>
                <a:lnTo>
                  <a:pt x="87389" y="194190"/>
                </a:lnTo>
                <a:lnTo>
                  <a:pt x="87389" y="188081"/>
                </a:lnTo>
                <a:lnTo>
                  <a:pt x="92708" y="184980"/>
                </a:lnTo>
                <a:close/>
                <a:moveTo>
                  <a:pt x="104349" y="184980"/>
                </a:moveTo>
                <a:lnTo>
                  <a:pt x="99030" y="194190"/>
                </a:lnTo>
                <a:lnTo>
                  <a:pt x="99030" y="188081"/>
                </a:lnTo>
                <a:lnTo>
                  <a:pt x="104349" y="184980"/>
                </a:lnTo>
                <a:close/>
                <a:moveTo>
                  <a:pt x="115930" y="184980"/>
                </a:moveTo>
                <a:lnTo>
                  <a:pt x="110611" y="194190"/>
                </a:lnTo>
                <a:lnTo>
                  <a:pt x="110611" y="188081"/>
                </a:lnTo>
                <a:lnTo>
                  <a:pt x="115930" y="184980"/>
                </a:lnTo>
                <a:close/>
                <a:moveTo>
                  <a:pt x="127541" y="184980"/>
                </a:moveTo>
                <a:lnTo>
                  <a:pt x="122222" y="194190"/>
                </a:lnTo>
                <a:lnTo>
                  <a:pt x="122222" y="188081"/>
                </a:lnTo>
                <a:lnTo>
                  <a:pt x="127541" y="184980"/>
                </a:lnTo>
                <a:close/>
                <a:moveTo>
                  <a:pt x="139183" y="184980"/>
                </a:moveTo>
                <a:lnTo>
                  <a:pt x="133864" y="194190"/>
                </a:lnTo>
                <a:lnTo>
                  <a:pt x="133864" y="188081"/>
                </a:lnTo>
                <a:lnTo>
                  <a:pt x="139183" y="184980"/>
                </a:lnTo>
                <a:close/>
                <a:moveTo>
                  <a:pt x="150794" y="184980"/>
                </a:moveTo>
                <a:lnTo>
                  <a:pt x="145475" y="194190"/>
                </a:lnTo>
                <a:lnTo>
                  <a:pt x="145475" y="188081"/>
                </a:lnTo>
                <a:lnTo>
                  <a:pt x="150794" y="184980"/>
                </a:lnTo>
                <a:close/>
                <a:moveTo>
                  <a:pt x="162436" y="184980"/>
                </a:moveTo>
                <a:lnTo>
                  <a:pt x="157116" y="194190"/>
                </a:lnTo>
                <a:lnTo>
                  <a:pt x="157116" y="188081"/>
                </a:lnTo>
                <a:lnTo>
                  <a:pt x="162436" y="184980"/>
                </a:lnTo>
                <a:close/>
                <a:moveTo>
                  <a:pt x="174047" y="184980"/>
                </a:moveTo>
                <a:lnTo>
                  <a:pt x="168727" y="194190"/>
                </a:lnTo>
                <a:lnTo>
                  <a:pt x="168727" y="188081"/>
                </a:lnTo>
                <a:lnTo>
                  <a:pt x="174047" y="184980"/>
                </a:lnTo>
                <a:close/>
                <a:moveTo>
                  <a:pt x="185658" y="184980"/>
                </a:moveTo>
                <a:lnTo>
                  <a:pt x="180339" y="194190"/>
                </a:lnTo>
                <a:lnTo>
                  <a:pt x="180339" y="188081"/>
                </a:lnTo>
                <a:lnTo>
                  <a:pt x="185658" y="184980"/>
                </a:lnTo>
                <a:close/>
                <a:moveTo>
                  <a:pt x="197269" y="184980"/>
                </a:moveTo>
                <a:lnTo>
                  <a:pt x="191950" y="194190"/>
                </a:lnTo>
                <a:lnTo>
                  <a:pt x="191950" y="188081"/>
                </a:lnTo>
                <a:lnTo>
                  <a:pt x="197269" y="184980"/>
                </a:lnTo>
                <a:close/>
                <a:moveTo>
                  <a:pt x="208911" y="184980"/>
                </a:moveTo>
                <a:lnTo>
                  <a:pt x="203591" y="194190"/>
                </a:lnTo>
                <a:lnTo>
                  <a:pt x="203591" y="188081"/>
                </a:lnTo>
                <a:lnTo>
                  <a:pt x="208911" y="184980"/>
                </a:lnTo>
                <a:close/>
                <a:moveTo>
                  <a:pt x="220522" y="184980"/>
                </a:moveTo>
                <a:lnTo>
                  <a:pt x="215202" y="194190"/>
                </a:lnTo>
                <a:lnTo>
                  <a:pt x="215202" y="188081"/>
                </a:lnTo>
                <a:lnTo>
                  <a:pt x="220522" y="184980"/>
                </a:lnTo>
                <a:close/>
                <a:moveTo>
                  <a:pt x="232163" y="184980"/>
                </a:moveTo>
                <a:lnTo>
                  <a:pt x="226844" y="194190"/>
                </a:lnTo>
                <a:lnTo>
                  <a:pt x="226844" y="188081"/>
                </a:lnTo>
                <a:lnTo>
                  <a:pt x="232163" y="184980"/>
                </a:lnTo>
                <a:close/>
                <a:moveTo>
                  <a:pt x="243774" y="184980"/>
                </a:moveTo>
                <a:lnTo>
                  <a:pt x="238455" y="194190"/>
                </a:lnTo>
                <a:lnTo>
                  <a:pt x="238455" y="188081"/>
                </a:lnTo>
                <a:lnTo>
                  <a:pt x="243774" y="184980"/>
                </a:lnTo>
                <a:close/>
                <a:moveTo>
                  <a:pt x="255355" y="184980"/>
                </a:moveTo>
                <a:lnTo>
                  <a:pt x="250036" y="194190"/>
                </a:lnTo>
                <a:lnTo>
                  <a:pt x="250036" y="188081"/>
                </a:lnTo>
                <a:lnTo>
                  <a:pt x="255355" y="184980"/>
                </a:lnTo>
                <a:close/>
                <a:moveTo>
                  <a:pt x="266997" y="184980"/>
                </a:moveTo>
                <a:lnTo>
                  <a:pt x="261678" y="194190"/>
                </a:lnTo>
                <a:lnTo>
                  <a:pt x="261678" y="188081"/>
                </a:lnTo>
                <a:lnTo>
                  <a:pt x="266997" y="184980"/>
                </a:lnTo>
                <a:close/>
                <a:moveTo>
                  <a:pt x="278608" y="184980"/>
                </a:moveTo>
                <a:lnTo>
                  <a:pt x="273289" y="194190"/>
                </a:lnTo>
                <a:lnTo>
                  <a:pt x="273289" y="188081"/>
                </a:lnTo>
                <a:lnTo>
                  <a:pt x="278608" y="184980"/>
                </a:lnTo>
                <a:close/>
                <a:moveTo>
                  <a:pt x="457" y="185041"/>
                </a:moveTo>
                <a:lnTo>
                  <a:pt x="5776" y="188081"/>
                </a:lnTo>
                <a:lnTo>
                  <a:pt x="5776" y="194221"/>
                </a:lnTo>
                <a:lnTo>
                  <a:pt x="457" y="185041"/>
                </a:lnTo>
                <a:close/>
                <a:moveTo>
                  <a:pt x="12098" y="185041"/>
                </a:moveTo>
                <a:lnTo>
                  <a:pt x="17418" y="188081"/>
                </a:lnTo>
                <a:lnTo>
                  <a:pt x="17418" y="194221"/>
                </a:lnTo>
                <a:lnTo>
                  <a:pt x="12098" y="185041"/>
                </a:lnTo>
                <a:close/>
                <a:moveTo>
                  <a:pt x="22980" y="184980"/>
                </a:moveTo>
                <a:lnTo>
                  <a:pt x="17661" y="194221"/>
                </a:lnTo>
                <a:lnTo>
                  <a:pt x="17661" y="188081"/>
                </a:lnTo>
                <a:lnTo>
                  <a:pt x="22980" y="184980"/>
                </a:lnTo>
                <a:close/>
                <a:moveTo>
                  <a:pt x="23710" y="185041"/>
                </a:moveTo>
                <a:lnTo>
                  <a:pt x="29029" y="188081"/>
                </a:lnTo>
                <a:lnTo>
                  <a:pt x="29029" y="194221"/>
                </a:lnTo>
                <a:lnTo>
                  <a:pt x="23710" y="185041"/>
                </a:lnTo>
                <a:close/>
                <a:moveTo>
                  <a:pt x="35290" y="185041"/>
                </a:moveTo>
                <a:lnTo>
                  <a:pt x="40610" y="188081"/>
                </a:lnTo>
                <a:lnTo>
                  <a:pt x="40610" y="194221"/>
                </a:lnTo>
                <a:lnTo>
                  <a:pt x="35290" y="185041"/>
                </a:lnTo>
                <a:close/>
                <a:moveTo>
                  <a:pt x="46932" y="185041"/>
                </a:moveTo>
                <a:lnTo>
                  <a:pt x="52251" y="188081"/>
                </a:lnTo>
                <a:lnTo>
                  <a:pt x="52251" y="194221"/>
                </a:lnTo>
                <a:lnTo>
                  <a:pt x="46932" y="185041"/>
                </a:lnTo>
                <a:close/>
                <a:moveTo>
                  <a:pt x="58543" y="185041"/>
                </a:moveTo>
                <a:lnTo>
                  <a:pt x="63862" y="188081"/>
                </a:lnTo>
                <a:lnTo>
                  <a:pt x="63862" y="194221"/>
                </a:lnTo>
                <a:lnTo>
                  <a:pt x="58543" y="185041"/>
                </a:lnTo>
                <a:close/>
                <a:moveTo>
                  <a:pt x="70185" y="185041"/>
                </a:moveTo>
                <a:lnTo>
                  <a:pt x="75504" y="188081"/>
                </a:lnTo>
                <a:lnTo>
                  <a:pt x="75504" y="194221"/>
                </a:lnTo>
                <a:lnTo>
                  <a:pt x="70185" y="185041"/>
                </a:lnTo>
                <a:close/>
                <a:moveTo>
                  <a:pt x="81796" y="185041"/>
                </a:moveTo>
                <a:lnTo>
                  <a:pt x="87115" y="188081"/>
                </a:lnTo>
                <a:lnTo>
                  <a:pt x="87115" y="194221"/>
                </a:lnTo>
                <a:lnTo>
                  <a:pt x="81796" y="185041"/>
                </a:lnTo>
                <a:close/>
                <a:moveTo>
                  <a:pt x="93437" y="185041"/>
                </a:moveTo>
                <a:lnTo>
                  <a:pt x="98757" y="188081"/>
                </a:lnTo>
                <a:lnTo>
                  <a:pt x="98757" y="194221"/>
                </a:lnTo>
                <a:lnTo>
                  <a:pt x="93437" y="185041"/>
                </a:lnTo>
                <a:close/>
                <a:moveTo>
                  <a:pt x="105018" y="185041"/>
                </a:moveTo>
                <a:lnTo>
                  <a:pt x="110337" y="188081"/>
                </a:lnTo>
                <a:lnTo>
                  <a:pt x="110337" y="194221"/>
                </a:lnTo>
                <a:lnTo>
                  <a:pt x="105018" y="185041"/>
                </a:lnTo>
                <a:close/>
                <a:moveTo>
                  <a:pt x="116660" y="185041"/>
                </a:moveTo>
                <a:lnTo>
                  <a:pt x="121979" y="188081"/>
                </a:lnTo>
                <a:lnTo>
                  <a:pt x="121979" y="194221"/>
                </a:lnTo>
                <a:lnTo>
                  <a:pt x="116660" y="185041"/>
                </a:lnTo>
                <a:close/>
                <a:moveTo>
                  <a:pt x="128271" y="185041"/>
                </a:moveTo>
                <a:lnTo>
                  <a:pt x="133590" y="188081"/>
                </a:lnTo>
                <a:lnTo>
                  <a:pt x="133590" y="194221"/>
                </a:lnTo>
                <a:lnTo>
                  <a:pt x="128271" y="185041"/>
                </a:lnTo>
                <a:close/>
                <a:moveTo>
                  <a:pt x="139912" y="185041"/>
                </a:moveTo>
                <a:lnTo>
                  <a:pt x="145232" y="188081"/>
                </a:lnTo>
                <a:lnTo>
                  <a:pt x="145232" y="194221"/>
                </a:lnTo>
                <a:lnTo>
                  <a:pt x="139912" y="185041"/>
                </a:lnTo>
                <a:close/>
                <a:moveTo>
                  <a:pt x="151523" y="185041"/>
                </a:moveTo>
                <a:lnTo>
                  <a:pt x="156843" y="188081"/>
                </a:lnTo>
                <a:lnTo>
                  <a:pt x="156843" y="194221"/>
                </a:lnTo>
                <a:lnTo>
                  <a:pt x="151523" y="185041"/>
                </a:lnTo>
                <a:close/>
                <a:moveTo>
                  <a:pt x="163165" y="185041"/>
                </a:moveTo>
                <a:lnTo>
                  <a:pt x="168484" y="188081"/>
                </a:lnTo>
                <a:lnTo>
                  <a:pt x="168484" y="194221"/>
                </a:lnTo>
                <a:lnTo>
                  <a:pt x="163165" y="185041"/>
                </a:lnTo>
                <a:close/>
                <a:moveTo>
                  <a:pt x="174746" y="185041"/>
                </a:moveTo>
                <a:lnTo>
                  <a:pt x="180065" y="188081"/>
                </a:lnTo>
                <a:lnTo>
                  <a:pt x="180065" y="194221"/>
                </a:lnTo>
                <a:lnTo>
                  <a:pt x="174746" y="185041"/>
                </a:lnTo>
                <a:close/>
                <a:moveTo>
                  <a:pt x="186357" y="185041"/>
                </a:moveTo>
                <a:lnTo>
                  <a:pt x="191676" y="188081"/>
                </a:lnTo>
                <a:lnTo>
                  <a:pt x="191676" y="194221"/>
                </a:lnTo>
                <a:lnTo>
                  <a:pt x="186357" y="185041"/>
                </a:lnTo>
                <a:close/>
                <a:moveTo>
                  <a:pt x="197999" y="185041"/>
                </a:moveTo>
                <a:lnTo>
                  <a:pt x="203318" y="188081"/>
                </a:lnTo>
                <a:lnTo>
                  <a:pt x="203318" y="194221"/>
                </a:lnTo>
                <a:lnTo>
                  <a:pt x="197999" y="185041"/>
                </a:lnTo>
                <a:close/>
                <a:moveTo>
                  <a:pt x="209610" y="185041"/>
                </a:moveTo>
                <a:lnTo>
                  <a:pt x="214929" y="188111"/>
                </a:lnTo>
                <a:lnTo>
                  <a:pt x="214929" y="194251"/>
                </a:lnTo>
                <a:lnTo>
                  <a:pt x="209610" y="185041"/>
                </a:lnTo>
                <a:close/>
                <a:moveTo>
                  <a:pt x="221251" y="185041"/>
                </a:moveTo>
                <a:lnTo>
                  <a:pt x="226570" y="188111"/>
                </a:lnTo>
                <a:lnTo>
                  <a:pt x="226570" y="194251"/>
                </a:lnTo>
                <a:lnTo>
                  <a:pt x="221251" y="185041"/>
                </a:lnTo>
                <a:close/>
                <a:moveTo>
                  <a:pt x="232862" y="185041"/>
                </a:moveTo>
                <a:lnTo>
                  <a:pt x="238182" y="188111"/>
                </a:lnTo>
                <a:lnTo>
                  <a:pt x="238182" y="194251"/>
                </a:lnTo>
                <a:lnTo>
                  <a:pt x="232862" y="185041"/>
                </a:lnTo>
                <a:close/>
                <a:moveTo>
                  <a:pt x="244474" y="185041"/>
                </a:moveTo>
                <a:lnTo>
                  <a:pt x="249793" y="188111"/>
                </a:lnTo>
                <a:lnTo>
                  <a:pt x="249793" y="194251"/>
                </a:lnTo>
                <a:lnTo>
                  <a:pt x="244474" y="185041"/>
                </a:lnTo>
                <a:close/>
                <a:moveTo>
                  <a:pt x="256085" y="185041"/>
                </a:moveTo>
                <a:lnTo>
                  <a:pt x="261404" y="188111"/>
                </a:lnTo>
                <a:lnTo>
                  <a:pt x="261404" y="194251"/>
                </a:lnTo>
                <a:lnTo>
                  <a:pt x="256085" y="185041"/>
                </a:lnTo>
                <a:close/>
                <a:moveTo>
                  <a:pt x="267726" y="185041"/>
                </a:moveTo>
                <a:lnTo>
                  <a:pt x="273046" y="188111"/>
                </a:lnTo>
                <a:lnTo>
                  <a:pt x="273046" y="194251"/>
                </a:lnTo>
                <a:lnTo>
                  <a:pt x="267726" y="185041"/>
                </a:lnTo>
                <a:close/>
                <a:moveTo>
                  <a:pt x="3116" y="192924"/>
                </a:moveTo>
                <a:lnTo>
                  <a:pt x="5563" y="194342"/>
                </a:lnTo>
                <a:lnTo>
                  <a:pt x="5557" y="194332"/>
                </a:lnTo>
                <a:lnTo>
                  <a:pt x="5557" y="194332"/>
                </a:lnTo>
                <a:lnTo>
                  <a:pt x="3116" y="192924"/>
                </a:lnTo>
                <a:close/>
                <a:moveTo>
                  <a:pt x="11855" y="185102"/>
                </a:moveTo>
                <a:lnTo>
                  <a:pt x="17174" y="194342"/>
                </a:lnTo>
                <a:lnTo>
                  <a:pt x="11855" y="191272"/>
                </a:lnTo>
                <a:lnTo>
                  <a:pt x="11855" y="185102"/>
                </a:lnTo>
                <a:close/>
                <a:moveTo>
                  <a:pt x="23497" y="185102"/>
                </a:moveTo>
                <a:lnTo>
                  <a:pt x="28816" y="194342"/>
                </a:lnTo>
                <a:lnTo>
                  <a:pt x="23497" y="191272"/>
                </a:lnTo>
                <a:lnTo>
                  <a:pt x="23497" y="185102"/>
                </a:lnTo>
                <a:close/>
                <a:moveTo>
                  <a:pt x="35078" y="185102"/>
                </a:moveTo>
                <a:lnTo>
                  <a:pt x="40397" y="194342"/>
                </a:lnTo>
                <a:lnTo>
                  <a:pt x="35078" y="191272"/>
                </a:lnTo>
                <a:lnTo>
                  <a:pt x="35078" y="185102"/>
                </a:lnTo>
                <a:close/>
                <a:moveTo>
                  <a:pt x="46689" y="185102"/>
                </a:moveTo>
                <a:lnTo>
                  <a:pt x="52008" y="194342"/>
                </a:lnTo>
                <a:lnTo>
                  <a:pt x="46689" y="191272"/>
                </a:lnTo>
                <a:lnTo>
                  <a:pt x="46689" y="185102"/>
                </a:lnTo>
                <a:close/>
                <a:moveTo>
                  <a:pt x="58330" y="185102"/>
                </a:moveTo>
                <a:lnTo>
                  <a:pt x="63650" y="194342"/>
                </a:lnTo>
                <a:lnTo>
                  <a:pt x="58330" y="191272"/>
                </a:lnTo>
                <a:lnTo>
                  <a:pt x="58330" y="185102"/>
                </a:lnTo>
                <a:close/>
                <a:moveTo>
                  <a:pt x="69941" y="185132"/>
                </a:moveTo>
                <a:lnTo>
                  <a:pt x="75261" y="194342"/>
                </a:lnTo>
                <a:lnTo>
                  <a:pt x="69941" y="191242"/>
                </a:lnTo>
                <a:lnTo>
                  <a:pt x="69941" y="185132"/>
                </a:lnTo>
                <a:close/>
                <a:moveTo>
                  <a:pt x="81583" y="185132"/>
                </a:moveTo>
                <a:lnTo>
                  <a:pt x="86902" y="194342"/>
                </a:lnTo>
                <a:lnTo>
                  <a:pt x="81583" y="191242"/>
                </a:lnTo>
                <a:lnTo>
                  <a:pt x="81583" y="185132"/>
                </a:lnTo>
                <a:close/>
                <a:moveTo>
                  <a:pt x="93194" y="185132"/>
                </a:moveTo>
                <a:lnTo>
                  <a:pt x="98513" y="194342"/>
                </a:lnTo>
                <a:lnTo>
                  <a:pt x="93194" y="191242"/>
                </a:lnTo>
                <a:lnTo>
                  <a:pt x="93194" y="185132"/>
                </a:lnTo>
                <a:close/>
                <a:moveTo>
                  <a:pt x="104836" y="185132"/>
                </a:moveTo>
                <a:lnTo>
                  <a:pt x="110155" y="194342"/>
                </a:lnTo>
                <a:lnTo>
                  <a:pt x="104836" y="191242"/>
                </a:lnTo>
                <a:lnTo>
                  <a:pt x="104836" y="185132"/>
                </a:lnTo>
                <a:close/>
                <a:moveTo>
                  <a:pt x="116416" y="185132"/>
                </a:moveTo>
                <a:lnTo>
                  <a:pt x="121736" y="194342"/>
                </a:lnTo>
                <a:lnTo>
                  <a:pt x="116416" y="191242"/>
                </a:lnTo>
                <a:lnTo>
                  <a:pt x="116416" y="185132"/>
                </a:lnTo>
                <a:close/>
                <a:moveTo>
                  <a:pt x="128058" y="185132"/>
                </a:moveTo>
                <a:lnTo>
                  <a:pt x="133377" y="194342"/>
                </a:lnTo>
                <a:lnTo>
                  <a:pt x="128058" y="191242"/>
                </a:lnTo>
                <a:lnTo>
                  <a:pt x="128058" y="185132"/>
                </a:lnTo>
                <a:close/>
                <a:moveTo>
                  <a:pt x="139669" y="185132"/>
                </a:moveTo>
                <a:lnTo>
                  <a:pt x="144988" y="194342"/>
                </a:lnTo>
                <a:lnTo>
                  <a:pt x="139669" y="191242"/>
                </a:lnTo>
                <a:lnTo>
                  <a:pt x="139669" y="185132"/>
                </a:lnTo>
                <a:close/>
                <a:moveTo>
                  <a:pt x="151311" y="185132"/>
                </a:moveTo>
                <a:lnTo>
                  <a:pt x="156630" y="194342"/>
                </a:lnTo>
                <a:lnTo>
                  <a:pt x="151311" y="191242"/>
                </a:lnTo>
                <a:lnTo>
                  <a:pt x="151311" y="185132"/>
                </a:lnTo>
                <a:close/>
                <a:moveTo>
                  <a:pt x="162922" y="185132"/>
                </a:moveTo>
                <a:lnTo>
                  <a:pt x="168241" y="194342"/>
                </a:lnTo>
                <a:lnTo>
                  <a:pt x="162922" y="191242"/>
                </a:lnTo>
                <a:lnTo>
                  <a:pt x="162922" y="185132"/>
                </a:lnTo>
                <a:close/>
                <a:moveTo>
                  <a:pt x="174503" y="185132"/>
                </a:moveTo>
                <a:lnTo>
                  <a:pt x="179822" y="194342"/>
                </a:lnTo>
                <a:lnTo>
                  <a:pt x="174503" y="191242"/>
                </a:lnTo>
                <a:lnTo>
                  <a:pt x="174503" y="185132"/>
                </a:lnTo>
                <a:close/>
                <a:moveTo>
                  <a:pt x="186144" y="185132"/>
                </a:moveTo>
                <a:lnTo>
                  <a:pt x="191463" y="194342"/>
                </a:lnTo>
                <a:lnTo>
                  <a:pt x="186144" y="191242"/>
                </a:lnTo>
                <a:lnTo>
                  <a:pt x="186144" y="185132"/>
                </a:lnTo>
                <a:close/>
                <a:moveTo>
                  <a:pt x="197755" y="185132"/>
                </a:moveTo>
                <a:lnTo>
                  <a:pt x="203075" y="194342"/>
                </a:lnTo>
                <a:lnTo>
                  <a:pt x="197755" y="191242"/>
                </a:lnTo>
                <a:lnTo>
                  <a:pt x="197755" y="185132"/>
                </a:lnTo>
                <a:close/>
                <a:moveTo>
                  <a:pt x="209397" y="185132"/>
                </a:moveTo>
                <a:lnTo>
                  <a:pt x="214716" y="194342"/>
                </a:lnTo>
                <a:lnTo>
                  <a:pt x="209397" y="191242"/>
                </a:lnTo>
                <a:lnTo>
                  <a:pt x="209397" y="185132"/>
                </a:lnTo>
                <a:close/>
                <a:moveTo>
                  <a:pt x="221008" y="185132"/>
                </a:moveTo>
                <a:lnTo>
                  <a:pt x="226327" y="194342"/>
                </a:lnTo>
                <a:lnTo>
                  <a:pt x="221008" y="191303"/>
                </a:lnTo>
                <a:lnTo>
                  <a:pt x="221008" y="185132"/>
                </a:lnTo>
                <a:close/>
                <a:moveTo>
                  <a:pt x="232650" y="185132"/>
                </a:moveTo>
                <a:lnTo>
                  <a:pt x="237969" y="194342"/>
                </a:lnTo>
                <a:lnTo>
                  <a:pt x="232650" y="191303"/>
                </a:lnTo>
                <a:lnTo>
                  <a:pt x="232650" y="185132"/>
                </a:lnTo>
                <a:close/>
                <a:moveTo>
                  <a:pt x="244230" y="185132"/>
                </a:moveTo>
                <a:lnTo>
                  <a:pt x="249550" y="194342"/>
                </a:lnTo>
                <a:lnTo>
                  <a:pt x="244230" y="191303"/>
                </a:lnTo>
                <a:lnTo>
                  <a:pt x="244230" y="185132"/>
                </a:lnTo>
                <a:close/>
                <a:moveTo>
                  <a:pt x="255872" y="185132"/>
                </a:moveTo>
                <a:lnTo>
                  <a:pt x="261191" y="194342"/>
                </a:lnTo>
                <a:lnTo>
                  <a:pt x="255872" y="191303"/>
                </a:lnTo>
                <a:lnTo>
                  <a:pt x="255872" y="185132"/>
                </a:lnTo>
                <a:close/>
                <a:moveTo>
                  <a:pt x="267483" y="185132"/>
                </a:moveTo>
                <a:lnTo>
                  <a:pt x="272802" y="194342"/>
                </a:lnTo>
                <a:lnTo>
                  <a:pt x="267483" y="191303"/>
                </a:lnTo>
                <a:lnTo>
                  <a:pt x="267483" y="185132"/>
                </a:lnTo>
                <a:close/>
                <a:moveTo>
                  <a:pt x="34834" y="185132"/>
                </a:moveTo>
                <a:lnTo>
                  <a:pt x="34834" y="191303"/>
                </a:lnTo>
                <a:lnTo>
                  <a:pt x="29515" y="194372"/>
                </a:lnTo>
                <a:lnTo>
                  <a:pt x="29515" y="194372"/>
                </a:lnTo>
                <a:lnTo>
                  <a:pt x="34834" y="185132"/>
                </a:lnTo>
                <a:close/>
                <a:moveTo>
                  <a:pt x="69698" y="185132"/>
                </a:moveTo>
                <a:lnTo>
                  <a:pt x="69698" y="191303"/>
                </a:lnTo>
                <a:lnTo>
                  <a:pt x="64379" y="194372"/>
                </a:lnTo>
                <a:lnTo>
                  <a:pt x="64379" y="194372"/>
                </a:lnTo>
                <a:lnTo>
                  <a:pt x="69698" y="185132"/>
                </a:lnTo>
                <a:close/>
                <a:moveTo>
                  <a:pt x="81309" y="185132"/>
                </a:moveTo>
                <a:lnTo>
                  <a:pt x="81309" y="191303"/>
                </a:lnTo>
                <a:lnTo>
                  <a:pt x="75990" y="194372"/>
                </a:lnTo>
                <a:lnTo>
                  <a:pt x="75990" y="194372"/>
                </a:lnTo>
                <a:lnTo>
                  <a:pt x="81309" y="185132"/>
                </a:lnTo>
                <a:close/>
                <a:moveTo>
                  <a:pt x="92951" y="185132"/>
                </a:moveTo>
                <a:lnTo>
                  <a:pt x="92951" y="191303"/>
                </a:lnTo>
                <a:lnTo>
                  <a:pt x="87632" y="194372"/>
                </a:lnTo>
                <a:lnTo>
                  <a:pt x="87632" y="194372"/>
                </a:lnTo>
                <a:lnTo>
                  <a:pt x="92951" y="185132"/>
                </a:lnTo>
                <a:close/>
                <a:moveTo>
                  <a:pt x="104562" y="185132"/>
                </a:moveTo>
                <a:lnTo>
                  <a:pt x="104562" y="191303"/>
                </a:lnTo>
                <a:lnTo>
                  <a:pt x="99243" y="194372"/>
                </a:lnTo>
                <a:lnTo>
                  <a:pt x="99243" y="194372"/>
                </a:lnTo>
                <a:lnTo>
                  <a:pt x="104562" y="185132"/>
                </a:lnTo>
                <a:close/>
                <a:moveTo>
                  <a:pt x="116143" y="185132"/>
                </a:moveTo>
                <a:lnTo>
                  <a:pt x="116143" y="191303"/>
                </a:lnTo>
                <a:lnTo>
                  <a:pt x="110824" y="194372"/>
                </a:lnTo>
                <a:lnTo>
                  <a:pt x="110824" y="194372"/>
                </a:lnTo>
                <a:lnTo>
                  <a:pt x="116143" y="185132"/>
                </a:lnTo>
                <a:close/>
                <a:moveTo>
                  <a:pt x="127784" y="185132"/>
                </a:moveTo>
                <a:lnTo>
                  <a:pt x="127784" y="191303"/>
                </a:lnTo>
                <a:lnTo>
                  <a:pt x="122465" y="194372"/>
                </a:lnTo>
                <a:lnTo>
                  <a:pt x="122465" y="194372"/>
                </a:lnTo>
                <a:lnTo>
                  <a:pt x="127784" y="185132"/>
                </a:lnTo>
                <a:close/>
                <a:moveTo>
                  <a:pt x="139396" y="185132"/>
                </a:moveTo>
                <a:lnTo>
                  <a:pt x="139396" y="191303"/>
                </a:lnTo>
                <a:lnTo>
                  <a:pt x="134076" y="194372"/>
                </a:lnTo>
                <a:lnTo>
                  <a:pt x="134076" y="194372"/>
                </a:lnTo>
                <a:lnTo>
                  <a:pt x="139396" y="185132"/>
                </a:lnTo>
                <a:close/>
                <a:moveTo>
                  <a:pt x="151037" y="185132"/>
                </a:moveTo>
                <a:lnTo>
                  <a:pt x="151037" y="191303"/>
                </a:lnTo>
                <a:lnTo>
                  <a:pt x="145718" y="194372"/>
                </a:lnTo>
                <a:lnTo>
                  <a:pt x="145718" y="194372"/>
                </a:lnTo>
                <a:lnTo>
                  <a:pt x="151037" y="185132"/>
                </a:lnTo>
                <a:close/>
                <a:moveTo>
                  <a:pt x="162648" y="185132"/>
                </a:moveTo>
                <a:lnTo>
                  <a:pt x="162648" y="191303"/>
                </a:lnTo>
                <a:lnTo>
                  <a:pt x="157329" y="194372"/>
                </a:lnTo>
                <a:lnTo>
                  <a:pt x="157329" y="194372"/>
                </a:lnTo>
                <a:lnTo>
                  <a:pt x="162648" y="185132"/>
                </a:lnTo>
                <a:close/>
                <a:moveTo>
                  <a:pt x="174290" y="185132"/>
                </a:moveTo>
                <a:lnTo>
                  <a:pt x="174290" y="191303"/>
                </a:lnTo>
                <a:lnTo>
                  <a:pt x="168971" y="194372"/>
                </a:lnTo>
                <a:lnTo>
                  <a:pt x="168971" y="194372"/>
                </a:lnTo>
                <a:lnTo>
                  <a:pt x="174290" y="185132"/>
                </a:lnTo>
                <a:close/>
                <a:moveTo>
                  <a:pt x="185871" y="185193"/>
                </a:moveTo>
                <a:lnTo>
                  <a:pt x="185871" y="191303"/>
                </a:lnTo>
                <a:lnTo>
                  <a:pt x="180551" y="194372"/>
                </a:lnTo>
                <a:lnTo>
                  <a:pt x="180551" y="194372"/>
                </a:lnTo>
                <a:lnTo>
                  <a:pt x="185871" y="185193"/>
                </a:lnTo>
                <a:close/>
                <a:moveTo>
                  <a:pt x="197512" y="185132"/>
                </a:moveTo>
                <a:lnTo>
                  <a:pt x="197512" y="191303"/>
                </a:lnTo>
                <a:lnTo>
                  <a:pt x="192193" y="194372"/>
                </a:lnTo>
                <a:lnTo>
                  <a:pt x="192193" y="194372"/>
                </a:lnTo>
                <a:lnTo>
                  <a:pt x="197512" y="185132"/>
                </a:lnTo>
                <a:close/>
                <a:moveTo>
                  <a:pt x="209123" y="185132"/>
                </a:moveTo>
                <a:lnTo>
                  <a:pt x="209123" y="191303"/>
                </a:lnTo>
                <a:lnTo>
                  <a:pt x="203804" y="194372"/>
                </a:lnTo>
                <a:lnTo>
                  <a:pt x="203804" y="194372"/>
                </a:lnTo>
                <a:lnTo>
                  <a:pt x="209123" y="185132"/>
                </a:lnTo>
                <a:close/>
                <a:moveTo>
                  <a:pt x="220765" y="185193"/>
                </a:moveTo>
                <a:lnTo>
                  <a:pt x="220765" y="191303"/>
                </a:lnTo>
                <a:lnTo>
                  <a:pt x="215446" y="194372"/>
                </a:lnTo>
                <a:lnTo>
                  <a:pt x="215446" y="194372"/>
                </a:lnTo>
                <a:lnTo>
                  <a:pt x="220765" y="185193"/>
                </a:lnTo>
                <a:close/>
                <a:moveTo>
                  <a:pt x="243957" y="185193"/>
                </a:moveTo>
                <a:lnTo>
                  <a:pt x="243957" y="191303"/>
                </a:lnTo>
                <a:lnTo>
                  <a:pt x="238638" y="194372"/>
                </a:lnTo>
                <a:lnTo>
                  <a:pt x="238638" y="194372"/>
                </a:lnTo>
                <a:lnTo>
                  <a:pt x="243957" y="185193"/>
                </a:lnTo>
                <a:close/>
                <a:moveTo>
                  <a:pt x="255598" y="185193"/>
                </a:moveTo>
                <a:lnTo>
                  <a:pt x="255598" y="191303"/>
                </a:lnTo>
                <a:lnTo>
                  <a:pt x="250279" y="194372"/>
                </a:lnTo>
                <a:lnTo>
                  <a:pt x="250279" y="194372"/>
                </a:lnTo>
                <a:lnTo>
                  <a:pt x="255598" y="185193"/>
                </a:lnTo>
                <a:close/>
                <a:moveTo>
                  <a:pt x="11582" y="185132"/>
                </a:moveTo>
                <a:lnTo>
                  <a:pt x="11582" y="191303"/>
                </a:lnTo>
                <a:lnTo>
                  <a:pt x="6262" y="194372"/>
                </a:lnTo>
                <a:lnTo>
                  <a:pt x="11582" y="185132"/>
                </a:lnTo>
                <a:close/>
                <a:moveTo>
                  <a:pt x="23223" y="185193"/>
                </a:moveTo>
                <a:lnTo>
                  <a:pt x="23223" y="191303"/>
                </a:lnTo>
                <a:lnTo>
                  <a:pt x="17904" y="194372"/>
                </a:lnTo>
                <a:lnTo>
                  <a:pt x="23223" y="185193"/>
                </a:lnTo>
                <a:close/>
                <a:moveTo>
                  <a:pt x="46446" y="185132"/>
                </a:moveTo>
                <a:lnTo>
                  <a:pt x="46446" y="191303"/>
                </a:lnTo>
                <a:lnTo>
                  <a:pt x="41126" y="194372"/>
                </a:lnTo>
                <a:lnTo>
                  <a:pt x="46446" y="185132"/>
                </a:lnTo>
                <a:close/>
                <a:moveTo>
                  <a:pt x="58057" y="185132"/>
                </a:moveTo>
                <a:lnTo>
                  <a:pt x="58057" y="191303"/>
                </a:lnTo>
                <a:lnTo>
                  <a:pt x="52737" y="194372"/>
                </a:lnTo>
                <a:lnTo>
                  <a:pt x="58057" y="185132"/>
                </a:lnTo>
                <a:close/>
                <a:moveTo>
                  <a:pt x="232376" y="185193"/>
                </a:moveTo>
                <a:lnTo>
                  <a:pt x="232376" y="191303"/>
                </a:lnTo>
                <a:lnTo>
                  <a:pt x="227057" y="194372"/>
                </a:lnTo>
                <a:lnTo>
                  <a:pt x="232376" y="185193"/>
                </a:lnTo>
                <a:close/>
                <a:moveTo>
                  <a:pt x="267210" y="185193"/>
                </a:moveTo>
                <a:lnTo>
                  <a:pt x="267210" y="191303"/>
                </a:lnTo>
                <a:lnTo>
                  <a:pt x="261890" y="194372"/>
                </a:lnTo>
                <a:lnTo>
                  <a:pt x="267210" y="185193"/>
                </a:lnTo>
                <a:close/>
                <a:moveTo>
                  <a:pt x="278851" y="185193"/>
                </a:moveTo>
                <a:lnTo>
                  <a:pt x="278851" y="191303"/>
                </a:lnTo>
                <a:lnTo>
                  <a:pt x="273532" y="194372"/>
                </a:lnTo>
                <a:lnTo>
                  <a:pt x="278851" y="185193"/>
                </a:lnTo>
                <a:close/>
                <a:moveTo>
                  <a:pt x="69850" y="191485"/>
                </a:moveTo>
                <a:lnTo>
                  <a:pt x="75169" y="194555"/>
                </a:lnTo>
                <a:lnTo>
                  <a:pt x="64531" y="194555"/>
                </a:lnTo>
                <a:lnTo>
                  <a:pt x="69850" y="191485"/>
                </a:lnTo>
                <a:close/>
                <a:moveTo>
                  <a:pt x="81431" y="191485"/>
                </a:moveTo>
                <a:lnTo>
                  <a:pt x="86750" y="194555"/>
                </a:lnTo>
                <a:lnTo>
                  <a:pt x="76112" y="194555"/>
                </a:lnTo>
                <a:lnTo>
                  <a:pt x="81431" y="191485"/>
                </a:lnTo>
                <a:close/>
                <a:moveTo>
                  <a:pt x="93042" y="191485"/>
                </a:moveTo>
                <a:lnTo>
                  <a:pt x="98361" y="194555"/>
                </a:lnTo>
                <a:lnTo>
                  <a:pt x="87723" y="194555"/>
                </a:lnTo>
                <a:lnTo>
                  <a:pt x="93042" y="191485"/>
                </a:lnTo>
                <a:close/>
                <a:moveTo>
                  <a:pt x="104684" y="191485"/>
                </a:moveTo>
                <a:lnTo>
                  <a:pt x="110003" y="194555"/>
                </a:lnTo>
                <a:lnTo>
                  <a:pt x="99364" y="194555"/>
                </a:lnTo>
                <a:lnTo>
                  <a:pt x="104684" y="191485"/>
                </a:lnTo>
                <a:close/>
                <a:moveTo>
                  <a:pt x="116295" y="191485"/>
                </a:moveTo>
                <a:lnTo>
                  <a:pt x="121614" y="194555"/>
                </a:lnTo>
                <a:lnTo>
                  <a:pt x="110976" y="194555"/>
                </a:lnTo>
                <a:lnTo>
                  <a:pt x="116295" y="191485"/>
                </a:lnTo>
                <a:close/>
                <a:moveTo>
                  <a:pt x="127936" y="191485"/>
                </a:moveTo>
                <a:lnTo>
                  <a:pt x="133256" y="194555"/>
                </a:lnTo>
                <a:lnTo>
                  <a:pt x="122617" y="194555"/>
                </a:lnTo>
                <a:lnTo>
                  <a:pt x="127936" y="191485"/>
                </a:lnTo>
                <a:close/>
                <a:moveTo>
                  <a:pt x="139548" y="191485"/>
                </a:moveTo>
                <a:lnTo>
                  <a:pt x="144867" y="194555"/>
                </a:lnTo>
                <a:lnTo>
                  <a:pt x="134228" y="194555"/>
                </a:lnTo>
                <a:lnTo>
                  <a:pt x="139548" y="191485"/>
                </a:lnTo>
                <a:close/>
                <a:moveTo>
                  <a:pt x="151159" y="191485"/>
                </a:moveTo>
                <a:lnTo>
                  <a:pt x="156478" y="194555"/>
                </a:lnTo>
                <a:lnTo>
                  <a:pt x="145840" y="194555"/>
                </a:lnTo>
                <a:lnTo>
                  <a:pt x="151159" y="191485"/>
                </a:lnTo>
                <a:close/>
                <a:moveTo>
                  <a:pt x="162770" y="191485"/>
                </a:moveTo>
                <a:lnTo>
                  <a:pt x="168089" y="194555"/>
                </a:lnTo>
                <a:lnTo>
                  <a:pt x="157451" y="194555"/>
                </a:lnTo>
                <a:lnTo>
                  <a:pt x="162770" y="191485"/>
                </a:lnTo>
                <a:close/>
                <a:moveTo>
                  <a:pt x="174411" y="191485"/>
                </a:moveTo>
                <a:lnTo>
                  <a:pt x="179731" y="194555"/>
                </a:lnTo>
                <a:lnTo>
                  <a:pt x="169092" y="194555"/>
                </a:lnTo>
                <a:lnTo>
                  <a:pt x="174411" y="191485"/>
                </a:lnTo>
                <a:close/>
                <a:moveTo>
                  <a:pt x="186023" y="191485"/>
                </a:moveTo>
                <a:lnTo>
                  <a:pt x="191342" y="194555"/>
                </a:lnTo>
                <a:lnTo>
                  <a:pt x="180703" y="194555"/>
                </a:lnTo>
                <a:lnTo>
                  <a:pt x="186023" y="191485"/>
                </a:lnTo>
                <a:close/>
                <a:moveTo>
                  <a:pt x="197634" y="191485"/>
                </a:moveTo>
                <a:lnTo>
                  <a:pt x="202953" y="194555"/>
                </a:lnTo>
                <a:lnTo>
                  <a:pt x="192345" y="194555"/>
                </a:lnTo>
                <a:lnTo>
                  <a:pt x="197634" y="191485"/>
                </a:lnTo>
                <a:close/>
                <a:moveTo>
                  <a:pt x="209275" y="191485"/>
                </a:moveTo>
                <a:lnTo>
                  <a:pt x="214595" y="194555"/>
                </a:lnTo>
                <a:lnTo>
                  <a:pt x="203956" y="194555"/>
                </a:lnTo>
                <a:lnTo>
                  <a:pt x="209275" y="191485"/>
                </a:lnTo>
                <a:close/>
                <a:moveTo>
                  <a:pt x="220856" y="191485"/>
                </a:moveTo>
                <a:lnTo>
                  <a:pt x="226175" y="194555"/>
                </a:lnTo>
                <a:lnTo>
                  <a:pt x="215537" y="194555"/>
                </a:lnTo>
                <a:lnTo>
                  <a:pt x="220856" y="191485"/>
                </a:lnTo>
                <a:close/>
                <a:moveTo>
                  <a:pt x="232498" y="191485"/>
                </a:moveTo>
                <a:lnTo>
                  <a:pt x="237817" y="194555"/>
                </a:lnTo>
                <a:lnTo>
                  <a:pt x="227178" y="194555"/>
                </a:lnTo>
                <a:lnTo>
                  <a:pt x="232498" y="191485"/>
                </a:lnTo>
                <a:close/>
                <a:moveTo>
                  <a:pt x="244109" y="191485"/>
                </a:moveTo>
                <a:lnTo>
                  <a:pt x="249428" y="194555"/>
                </a:lnTo>
                <a:lnTo>
                  <a:pt x="238790" y="194555"/>
                </a:lnTo>
                <a:lnTo>
                  <a:pt x="244109" y="191485"/>
                </a:lnTo>
                <a:close/>
                <a:moveTo>
                  <a:pt x="255750" y="191485"/>
                </a:moveTo>
                <a:lnTo>
                  <a:pt x="261070" y="194555"/>
                </a:lnTo>
                <a:lnTo>
                  <a:pt x="250431" y="194555"/>
                </a:lnTo>
                <a:lnTo>
                  <a:pt x="255750" y="191485"/>
                </a:lnTo>
                <a:close/>
                <a:moveTo>
                  <a:pt x="267362" y="191485"/>
                </a:moveTo>
                <a:lnTo>
                  <a:pt x="272681" y="194555"/>
                </a:lnTo>
                <a:lnTo>
                  <a:pt x="262042" y="194555"/>
                </a:lnTo>
                <a:lnTo>
                  <a:pt x="267362" y="191485"/>
                </a:lnTo>
                <a:close/>
                <a:moveTo>
                  <a:pt x="279003" y="191485"/>
                </a:moveTo>
                <a:lnTo>
                  <a:pt x="284322" y="194555"/>
                </a:lnTo>
                <a:lnTo>
                  <a:pt x="273684" y="194555"/>
                </a:lnTo>
                <a:lnTo>
                  <a:pt x="279003" y="191485"/>
                </a:lnTo>
                <a:close/>
                <a:moveTo>
                  <a:pt x="11703" y="191515"/>
                </a:moveTo>
                <a:lnTo>
                  <a:pt x="17023" y="194616"/>
                </a:lnTo>
                <a:lnTo>
                  <a:pt x="6384" y="194616"/>
                </a:lnTo>
                <a:lnTo>
                  <a:pt x="11703" y="191515"/>
                </a:lnTo>
                <a:close/>
                <a:moveTo>
                  <a:pt x="23345" y="191515"/>
                </a:moveTo>
                <a:lnTo>
                  <a:pt x="28664" y="194616"/>
                </a:lnTo>
                <a:lnTo>
                  <a:pt x="18026" y="194616"/>
                </a:lnTo>
                <a:lnTo>
                  <a:pt x="23345" y="191515"/>
                </a:lnTo>
                <a:close/>
                <a:moveTo>
                  <a:pt x="34956" y="191515"/>
                </a:moveTo>
                <a:lnTo>
                  <a:pt x="40275" y="194616"/>
                </a:lnTo>
                <a:lnTo>
                  <a:pt x="29637" y="194616"/>
                </a:lnTo>
                <a:lnTo>
                  <a:pt x="34956" y="191515"/>
                </a:lnTo>
                <a:close/>
                <a:moveTo>
                  <a:pt x="46598" y="191515"/>
                </a:moveTo>
                <a:lnTo>
                  <a:pt x="51886" y="194616"/>
                </a:lnTo>
                <a:lnTo>
                  <a:pt x="41248" y="194616"/>
                </a:lnTo>
                <a:lnTo>
                  <a:pt x="46598" y="191515"/>
                </a:lnTo>
                <a:close/>
                <a:moveTo>
                  <a:pt x="58209" y="191515"/>
                </a:moveTo>
                <a:lnTo>
                  <a:pt x="63528" y="194616"/>
                </a:lnTo>
                <a:lnTo>
                  <a:pt x="52889" y="194616"/>
                </a:lnTo>
                <a:lnTo>
                  <a:pt x="58209" y="191515"/>
                </a:lnTo>
                <a:close/>
                <a:moveTo>
                  <a:pt x="17023" y="194828"/>
                </a:moveTo>
                <a:lnTo>
                  <a:pt x="11703" y="197898"/>
                </a:lnTo>
                <a:lnTo>
                  <a:pt x="6384" y="194828"/>
                </a:lnTo>
                <a:close/>
                <a:moveTo>
                  <a:pt x="28664" y="194828"/>
                </a:moveTo>
                <a:lnTo>
                  <a:pt x="23345" y="197898"/>
                </a:lnTo>
                <a:lnTo>
                  <a:pt x="18026" y="194828"/>
                </a:lnTo>
                <a:close/>
                <a:moveTo>
                  <a:pt x="40275" y="194828"/>
                </a:moveTo>
                <a:lnTo>
                  <a:pt x="34956" y="197898"/>
                </a:lnTo>
                <a:lnTo>
                  <a:pt x="29637" y="194828"/>
                </a:lnTo>
                <a:close/>
                <a:moveTo>
                  <a:pt x="51886" y="194828"/>
                </a:moveTo>
                <a:lnTo>
                  <a:pt x="46567" y="197898"/>
                </a:lnTo>
                <a:lnTo>
                  <a:pt x="41248" y="194828"/>
                </a:lnTo>
                <a:close/>
                <a:moveTo>
                  <a:pt x="63528" y="194828"/>
                </a:moveTo>
                <a:lnTo>
                  <a:pt x="58209" y="197898"/>
                </a:lnTo>
                <a:lnTo>
                  <a:pt x="52889" y="194828"/>
                </a:lnTo>
                <a:close/>
                <a:moveTo>
                  <a:pt x="75169" y="194828"/>
                </a:moveTo>
                <a:lnTo>
                  <a:pt x="69850" y="197898"/>
                </a:lnTo>
                <a:lnTo>
                  <a:pt x="64531" y="194828"/>
                </a:lnTo>
                <a:close/>
                <a:moveTo>
                  <a:pt x="86750" y="194828"/>
                </a:moveTo>
                <a:lnTo>
                  <a:pt x="81431" y="197898"/>
                </a:lnTo>
                <a:lnTo>
                  <a:pt x="76112" y="194828"/>
                </a:lnTo>
                <a:close/>
                <a:moveTo>
                  <a:pt x="98361" y="194828"/>
                </a:moveTo>
                <a:lnTo>
                  <a:pt x="93042" y="197898"/>
                </a:lnTo>
                <a:lnTo>
                  <a:pt x="87723" y="194828"/>
                </a:lnTo>
                <a:close/>
                <a:moveTo>
                  <a:pt x="110003" y="194828"/>
                </a:moveTo>
                <a:lnTo>
                  <a:pt x="104684" y="197898"/>
                </a:lnTo>
                <a:lnTo>
                  <a:pt x="99364" y="194828"/>
                </a:lnTo>
                <a:close/>
                <a:moveTo>
                  <a:pt x="121614" y="194828"/>
                </a:moveTo>
                <a:lnTo>
                  <a:pt x="116295" y="197898"/>
                </a:lnTo>
                <a:lnTo>
                  <a:pt x="110976" y="194828"/>
                </a:lnTo>
                <a:close/>
                <a:moveTo>
                  <a:pt x="133256" y="194828"/>
                </a:moveTo>
                <a:lnTo>
                  <a:pt x="127936" y="197898"/>
                </a:lnTo>
                <a:lnTo>
                  <a:pt x="122617" y="194828"/>
                </a:lnTo>
                <a:close/>
                <a:moveTo>
                  <a:pt x="144867" y="194828"/>
                </a:moveTo>
                <a:lnTo>
                  <a:pt x="139548" y="197898"/>
                </a:lnTo>
                <a:lnTo>
                  <a:pt x="134228" y="194828"/>
                </a:lnTo>
                <a:close/>
                <a:moveTo>
                  <a:pt x="156478" y="194828"/>
                </a:moveTo>
                <a:lnTo>
                  <a:pt x="151159" y="197898"/>
                </a:lnTo>
                <a:lnTo>
                  <a:pt x="145840" y="194828"/>
                </a:lnTo>
                <a:close/>
                <a:moveTo>
                  <a:pt x="168089" y="194828"/>
                </a:moveTo>
                <a:lnTo>
                  <a:pt x="162770" y="197898"/>
                </a:lnTo>
                <a:lnTo>
                  <a:pt x="157451" y="194828"/>
                </a:lnTo>
                <a:close/>
                <a:moveTo>
                  <a:pt x="179731" y="194828"/>
                </a:moveTo>
                <a:lnTo>
                  <a:pt x="174411" y="197898"/>
                </a:lnTo>
                <a:lnTo>
                  <a:pt x="169092" y="194828"/>
                </a:lnTo>
                <a:close/>
                <a:moveTo>
                  <a:pt x="191342" y="194828"/>
                </a:moveTo>
                <a:lnTo>
                  <a:pt x="186023" y="197898"/>
                </a:lnTo>
                <a:lnTo>
                  <a:pt x="180703" y="194828"/>
                </a:lnTo>
                <a:close/>
                <a:moveTo>
                  <a:pt x="202953" y="194828"/>
                </a:moveTo>
                <a:lnTo>
                  <a:pt x="197634" y="197898"/>
                </a:lnTo>
                <a:lnTo>
                  <a:pt x="192315" y="194828"/>
                </a:lnTo>
                <a:close/>
                <a:moveTo>
                  <a:pt x="214564" y="194828"/>
                </a:moveTo>
                <a:lnTo>
                  <a:pt x="209245" y="197898"/>
                </a:lnTo>
                <a:lnTo>
                  <a:pt x="203926" y="194828"/>
                </a:lnTo>
                <a:close/>
                <a:moveTo>
                  <a:pt x="226175" y="194828"/>
                </a:moveTo>
                <a:lnTo>
                  <a:pt x="220856" y="197898"/>
                </a:lnTo>
                <a:lnTo>
                  <a:pt x="215537" y="194828"/>
                </a:lnTo>
                <a:close/>
                <a:moveTo>
                  <a:pt x="237817" y="194828"/>
                </a:moveTo>
                <a:lnTo>
                  <a:pt x="232498" y="197898"/>
                </a:lnTo>
                <a:lnTo>
                  <a:pt x="227178" y="194828"/>
                </a:lnTo>
                <a:close/>
                <a:moveTo>
                  <a:pt x="249428" y="194828"/>
                </a:moveTo>
                <a:lnTo>
                  <a:pt x="244109" y="197898"/>
                </a:lnTo>
                <a:lnTo>
                  <a:pt x="238790" y="194828"/>
                </a:lnTo>
                <a:close/>
                <a:moveTo>
                  <a:pt x="261070" y="194828"/>
                </a:moveTo>
                <a:lnTo>
                  <a:pt x="255750" y="197898"/>
                </a:lnTo>
                <a:lnTo>
                  <a:pt x="250431" y="194828"/>
                </a:lnTo>
                <a:close/>
                <a:moveTo>
                  <a:pt x="272681" y="194828"/>
                </a:moveTo>
                <a:lnTo>
                  <a:pt x="267362" y="197898"/>
                </a:lnTo>
                <a:lnTo>
                  <a:pt x="262042" y="194828"/>
                </a:lnTo>
                <a:close/>
                <a:moveTo>
                  <a:pt x="284292" y="194828"/>
                </a:moveTo>
                <a:lnTo>
                  <a:pt x="278973" y="197898"/>
                </a:lnTo>
                <a:lnTo>
                  <a:pt x="273653" y="194828"/>
                </a:lnTo>
                <a:close/>
                <a:moveTo>
                  <a:pt x="17174" y="195072"/>
                </a:moveTo>
                <a:lnTo>
                  <a:pt x="11855" y="204251"/>
                </a:lnTo>
                <a:lnTo>
                  <a:pt x="11855" y="198142"/>
                </a:lnTo>
                <a:lnTo>
                  <a:pt x="17174" y="195072"/>
                </a:lnTo>
                <a:close/>
                <a:moveTo>
                  <a:pt x="28816" y="195072"/>
                </a:moveTo>
                <a:lnTo>
                  <a:pt x="23497" y="204251"/>
                </a:lnTo>
                <a:lnTo>
                  <a:pt x="23497" y="198142"/>
                </a:lnTo>
                <a:lnTo>
                  <a:pt x="28816" y="195072"/>
                </a:lnTo>
                <a:close/>
                <a:moveTo>
                  <a:pt x="40427" y="195072"/>
                </a:moveTo>
                <a:lnTo>
                  <a:pt x="35108" y="204251"/>
                </a:lnTo>
                <a:lnTo>
                  <a:pt x="35108" y="198142"/>
                </a:lnTo>
                <a:lnTo>
                  <a:pt x="40427" y="195072"/>
                </a:lnTo>
                <a:close/>
                <a:moveTo>
                  <a:pt x="52008" y="195072"/>
                </a:moveTo>
                <a:lnTo>
                  <a:pt x="46689" y="204251"/>
                </a:lnTo>
                <a:lnTo>
                  <a:pt x="46689" y="198142"/>
                </a:lnTo>
                <a:lnTo>
                  <a:pt x="52008" y="195072"/>
                </a:lnTo>
                <a:close/>
                <a:moveTo>
                  <a:pt x="63650" y="195072"/>
                </a:moveTo>
                <a:lnTo>
                  <a:pt x="58330" y="204251"/>
                </a:lnTo>
                <a:lnTo>
                  <a:pt x="58330" y="198142"/>
                </a:lnTo>
                <a:lnTo>
                  <a:pt x="63650" y="195072"/>
                </a:lnTo>
                <a:close/>
                <a:moveTo>
                  <a:pt x="75261" y="195072"/>
                </a:moveTo>
                <a:lnTo>
                  <a:pt x="69941" y="204251"/>
                </a:lnTo>
                <a:lnTo>
                  <a:pt x="69941" y="198142"/>
                </a:lnTo>
                <a:lnTo>
                  <a:pt x="75261" y="195072"/>
                </a:lnTo>
                <a:close/>
                <a:moveTo>
                  <a:pt x="86902" y="195072"/>
                </a:moveTo>
                <a:lnTo>
                  <a:pt x="81583" y="204251"/>
                </a:lnTo>
                <a:lnTo>
                  <a:pt x="81583" y="198142"/>
                </a:lnTo>
                <a:lnTo>
                  <a:pt x="86902" y="195072"/>
                </a:lnTo>
                <a:close/>
                <a:moveTo>
                  <a:pt x="98513" y="195072"/>
                </a:moveTo>
                <a:lnTo>
                  <a:pt x="93194" y="204251"/>
                </a:lnTo>
                <a:lnTo>
                  <a:pt x="93194" y="198142"/>
                </a:lnTo>
                <a:lnTo>
                  <a:pt x="98513" y="195072"/>
                </a:lnTo>
                <a:close/>
                <a:moveTo>
                  <a:pt x="110155" y="195072"/>
                </a:moveTo>
                <a:lnTo>
                  <a:pt x="104836" y="204251"/>
                </a:lnTo>
                <a:lnTo>
                  <a:pt x="104836" y="198142"/>
                </a:lnTo>
                <a:lnTo>
                  <a:pt x="110155" y="195072"/>
                </a:lnTo>
                <a:close/>
                <a:moveTo>
                  <a:pt x="121736" y="195072"/>
                </a:moveTo>
                <a:lnTo>
                  <a:pt x="116416" y="204251"/>
                </a:lnTo>
                <a:lnTo>
                  <a:pt x="116416" y="198142"/>
                </a:lnTo>
                <a:lnTo>
                  <a:pt x="121736" y="195072"/>
                </a:lnTo>
                <a:close/>
                <a:moveTo>
                  <a:pt x="133377" y="195072"/>
                </a:moveTo>
                <a:lnTo>
                  <a:pt x="128058" y="204251"/>
                </a:lnTo>
                <a:lnTo>
                  <a:pt x="128058" y="198142"/>
                </a:lnTo>
                <a:lnTo>
                  <a:pt x="133377" y="195072"/>
                </a:lnTo>
                <a:close/>
                <a:moveTo>
                  <a:pt x="144988" y="195072"/>
                </a:moveTo>
                <a:lnTo>
                  <a:pt x="139669" y="204251"/>
                </a:lnTo>
                <a:lnTo>
                  <a:pt x="139669" y="198142"/>
                </a:lnTo>
                <a:lnTo>
                  <a:pt x="144988" y="195072"/>
                </a:lnTo>
                <a:close/>
                <a:moveTo>
                  <a:pt x="156630" y="195072"/>
                </a:moveTo>
                <a:lnTo>
                  <a:pt x="151311" y="204251"/>
                </a:lnTo>
                <a:lnTo>
                  <a:pt x="151311" y="198142"/>
                </a:lnTo>
                <a:lnTo>
                  <a:pt x="156630" y="195072"/>
                </a:lnTo>
                <a:close/>
                <a:moveTo>
                  <a:pt x="168241" y="195072"/>
                </a:moveTo>
                <a:lnTo>
                  <a:pt x="162922" y="204251"/>
                </a:lnTo>
                <a:lnTo>
                  <a:pt x="162922" y="198142"/>
                </a:lnTo>
                <a:lnTo>
                  <a:pt x="168241" y="195072"/>
                </a:lnTo>
                <a:close/>
                <a:moveTo>
                  <a:pt x="179822" y="195072"/>
                </a:moveTo>
                <a:lnTo>
                  <a:pt x="174503" y="204251"/>
                </a:lnTo>
                <a:lnTo>
                  <a:pt x="174503" y="198142"/>
                </a:lnTo>
                <a:lnTo>
                  <a:pt x="179822" y="195072"/>
                </a:lnTo>
                <a:close/>
                <a:moveTo>
                  <a:pt x="191463" y="195072"/>
                </a:moveTo>
                <a:lnTo>
                  <a:pt x="186144" y="204251"/>
                </a:lnTo>
                <a:lnTo>
                  <a:pt x="186144" y="198142"/>
                </a:lnTo>
                <a:lnTo>
                  <a:pt x="191463" y="195072"/>
                </a:lnTo>
                <a:close/>
                <a:moveTo>
                  <a:pt x="203075" y="195072"/>
                </a:moveTo>
                <a:lnTo>
                  <a:pt x="197755" y="204251"/>
                </a:lnTo>
                <a:lnTo>
                  <a:pt x="197755" y="198142"/>
                </a:lnTo>
                <a:lnTo>
                  <a:pt x="203075" y="195072"/>
                </a:lnTo>
                <a:close/>
                <a:moveTo>
                  <a:pt x="214716" y="195072"/>
                </a:moveTo>
                <a:lnTo>
                  <a:pt x="209397" y="204251"/>
                </a:lnTo>
                <a:lnTo>
                  <a:pt x="209397" y="198142"/>
                </a:lnTo>
                <a:lnTo>
                  <a:pt x="214716" y="195072"/>
                </a:lnTo>
                <a:close/>
                <a:moveTo>
                  <a:pt x="226327" y="195072"/>
                </a:moveTo>
                <a:lnTo>
                  <a:pt x="221008" y="204251"/>
                </a:lnTo>
                <a:lnTo>
                  <a:pt x="221008" y="198142"/>
                </a:lnTo>
                <a:lnTo>
                  <a:pt x="226327" y="195072"/>
                </a:lnTo>
                <a:close/>
                <a:moveTo>
                  <a:pt x="237969" y="195072"/>
                </a:moveTo>
                <a:lnTo>
                  <a:pt x="232650" y="204251"/>
                </a:lnTo>
                <a:lnTo>
                  <a:pt x="232650" y="198142"/>
                </a:lnTo>
                <a:lnTo>
                  <a:pt x="237969" y="195072"/>
                </a:lnTo>
                <a:close/>
                <a:moveTo>
                  <a:pt x="249550" y="195072"/>
                </a:moveTo>
                <a:lnTo>
                  <a:pt x="244230" y="204251"/>
                </a:lnTo>
                <a:lnTo>
                  <a:pt x="244230" y="198142"/>
                </a:lnTo>
                <a:lnTo>
                  <a:pt x="249550" y="195072"/>
                </a:lnTo>
                <a:close/>
                <a:moveTo>
                  <a:pt x="261191" y="195072"/>
                </a:moveTo>
                <a:lnTo>
                  <a:pt x="255872" y="204251"/>
                </a:lnTo>
                <a:lnTo>
                  <a:pt x="255872" y="198142"/>
                </a:lnTo>
                <a:lnTo>
                  <a:pt x="261191" y="195072"/>
                </a:lnTo>
                <a:close/>
                <a:moveTo>
                  <a:pt x="272802" y="195072"/>
                </a:moveTo>
                <a:lnTo>
                  <a:pt x="267483" y="204251"/>
                </a:lnTo>
                <a:lnTo>
                  <a:pt x="267483" y="198142"/>
                </a:lnTo>
                <a:lnTo>
                  <a:pt x="272802" y="195072"/>
                </a:lnTo>
                <a:close/>
                <a:moveTo>
                  <a:pt x="284444" y="195072"/>
                </a:moveTo>
                <a:lnTo>
                  <a:pt x="279125" y="204251"/>
                </a:lnTo>
                <a:lnTo>
                  <a:pt x="279125" y="198142"/>
                </a:lnTo>
                <a:lnTo>
                  <a:pt x="284444" y="195072"/>
                </a:lnTo>
                <a:close/>
                <a:moveTo>
                  <a:pt x="6262" y="195102"/>
                </a:moveTo>
                <a:lnTo>
                  <a:pt x="11582" y="198142"/>
                </a:lnTo>
                <a:lnTo>
                  <a:pt x="11582" y="204281"/>
                </a:lnTo>
                <a:lnTo>
                  <a:pt x="6262" y="195102"/>
                </a:lnTo>
                <a:close/>
                <a:moveTo>
                  <a:pt x="17904" y="195102"/>
                </a:moveTo>
                <a:lnTo>
                  <a:pt x="23223" y="198142"/>
                </a:lnTo>
                <a:lnTo>
                  <a:pt x="23223" y="204281"/>
                </a:lnTo>
                <a:lnTo>
                  <a:pt x="17904" y="195102"/>
                </a:lnTo>
                <a:close/>
                <a:moveTo>
                  <a:pt x="29515" y="195102"/>
                </a:moveTo>
                <a:lnTo>
                  <a:pt x="34834" y="198142"/>
                </a:lnTo>
                <a:lnTo>
                  <a:pt x="34834" y="204281"/>
                </a:lnTo>
                <a:lnTo>
                  <a:pt x="29515" y="195102"/>
                </a:lnTo>
                <a:close/>
                <a:moveTo>
                  <a:pt x="41126" y="195102"/>
                </a:moveTo>
                <a:lnTo>
                  <a:pt x="46446" y="198142"/>
                </a:lnTo>
                <a:lnTo>
                  <a:pt x="46446" y="204281"/>
                </a:lnTo>
                <a:lnTo>
                  <a:pt x="41126" y="195102"/>
                </a:lnTo>
                <a:close/>
                <a:moveTo>
                  <a:pt x="52737" y="195102"/>
                </a:moveTo>
                <a:lnTo>
                  <a:pt x="58057" y="198142"/>
                </a:lnTo>
                <a:lnTo>
                  <a:pt x="58057" y="204281"/>
                </a:lnTo>
                <a:lnTo>
                  <a:pt x="52737" y="195102"/>
                </a:lnTo>
                <a:close/>
                <a:moveTo>
                  <a:pt x="64379" y="195072"/>
                </a:moveTo>
                <a:lnTo>
                  <a:pt x="69698" y="198142"/>
                </a:lnTo>
                <a:lnTo>
                  <a:pt x="69698" y="204281"/>
                </a:lnTo>
                <a:lnTo>
                  <a:pt x="64379" y="195072"/>
                </a:lnTo>
                <a:close/>
                <a:moveTo>
                  <a:pt x="75990" y="195102"/>
                </a:moveTo>
                <a:lnTo>
                  <a:pt x="81309" y="198142"/>
                </a:lnTo>
                <a:lnTo>
                  <a:pt x="81309" y="204281"/>
                </a:lnTo>
                <a:lnTo>
                  <a:pt x="75990" y="195102"/>
                </a:lnTo>
                <a:close/>
                <a:moveTo>
                  <a:pt x="87632" y="195102"/>
                </a:moveTo>
                <a:lnTo>
                  <a:pt x="92951" y="198142"/>
                </a:lnTo>
                <a:lnTo>
                  <a:pt x="92951" y="204281"/>
                </a:lnTo>
                <a:lnTo>
                  <a:pt x="87632" y="195102"/>
                </a:lnTo>
                <a:close/>
                <a:moveTo>
                  <a:pt x="99243" y="195102"/>
                </a:moveTo>
                <a:lnTo>
                  <a:pt x="104562" y="198142"/>
                </a:lnTo>
                <a:lnTo>
                  <a:pt x="104562" y="204281"/>
                </a:lnTo>
                <a:lnTo>
                  <a:pt x="99243" y="195102"/>
                </a:lnTo>
                <a:close/>
                <a:moveTo>
                  <a:pt x="110824" y="195102"/>
                </a:moveTo>
                <a:lnTo>
                  <a:pt x="116143" y="198142"/>
                </a:lnTo>
                <a:lnTo>
                  <a:pt x="116143" y="204281"/>
                </a:lnTo>
                <a:lnTo>
                  <a:pt x="110824" y="195102"/>
                </a:lnTo>
                <a:close/>
                <a:moveTo>
                  <a:pt x="122465" y="195102"/>
                </a:moveTo>
                <a:lnTo>
                  <a:pt x="127784" y="198142"/>
                </a:lnTo>
                <a:lnTo>
                  <a:pt x="127784" y="204281"/>
                </a:lnTo>
                <a:lnTo>
                  <a:pt x="122465" y="195102"/>
                </a:lnTo>
                <a:close/>
                <a:moveTo>
                  <a:pt x="134076" y="195102"/>
                </a:moveTo>
                <a:lnTo>
                  <a:pt x="139396" y="198142"/>
                </a:lnTo>
                <a:lnTo>
                  <a:pt x="139396" y="204281"/>
                </a:lnTo>
                <a:lnTo>
                  <a:pt x="134076" y="195102"/>
                </a:lnTo>
                <a:close/>
                <a:moveTo>
                  <a:pt x="145718" y="195102"/>
                </a:moveTo>
                <a:lnTo>
                  <a:pt x="151037" y="198142"/>
                </a:lnTo>
                <a:lnTo>
                  <a:pt x="151037" y="204281"/>
                </a:lnTo>
                <a:lnTo>
                  <a:pt x="145718" y="195102"/>
                </a:lnTo>
                <a:close/>
                <a:moveTo>
                  <a:pt x="157329" y="195102"/>
                </a:moveTo>
                <a:lnTo>
                  <a:pt x="162648" y="198142"/>
                </a:lnTo>
                <a:lnTo>
                  <a:pt x="162648" y="204281"/>
                </a:lnTo>
                <a:lnTo>
                  <a:pt x="157329" y="195102"/>
                </a:lnTo>
                <a:close/>
                <a:moveTo>
                  <a:pt x="168971" y="195102"/>
                </a:moveTo>
                <a:lnTo>
                  <a:pt x="174290" y="198142"/>
                </a:lnTo>
                <a:lnTo>
                  <a:pt x="174290" y="204281"/>
                </a:lnTo>
                <a:lnTo>
                  <a:pt x="168971" y="195102"/>
                </a:lnTo>
                <a:close/>
                <a:moveTo>
                  <a:pt x="180551" y="195102"/>
                </a:moveTo>
                <a:lnTo>
                  <a:pt x="185871" y="198142"/>
                </a:lnTo>
                <a:lnTo>
                  <a:pt x="185871" y="204281"/>
                </a:lnTo>
                <a:lnTo>
                  <a:pt x="180551" y="195102"/>
                </a:lnTo>
                <a:close/>
                <a:moveTo>
                  <a:pt x="192193" y="195102"/>
                </a:moveTo>
                <a:lnTo>
                  <a:pt x="197512" y="198142"/>
                </a:lnTo>
                <a:lnTo>
                  <a:pt x="197512" y="204281"/>
                </a:lnTo>
                <a:lnTo>
                  <a:pt x="192193" y="195102"/>
                </a:lnTo>
                <a:close/>
                <a:moveTo>
                  <a:pt x="203804" y="195072"/>
                </a:moveTo>
                <a:lnTo>
                  <a:pt x="209123" y="198142"/>
                </a:lnTo>
                <a:lnTo>
                  <a:pt x="209123" y="204281"/>
                </a:lnTo>
                <a:lnTo>
                  <a:pt x="203804" y="195072"/>
                </a:lnTo>
                <a:close/>
                <a:moveTo>
                  <a:pt x="215446" y="195102"/>
                </a:moveTo>
                <a:lnTo>
                  <a:pt x="220765" y="198142"/>
                </a:lnTo>
                <a:lnTo>
                  <a:pt x="220765" y="204281"/>
                </a:lnTo>
                <a:lnTo>
                  <a:pt x="215446" y="195102"/>
                </a:lnTo>
                <a:close/>
                <a:moveTo>
                  <a:pt x="227057" y="195072"/>
                </a:moveTo>
                <a:lnTo>
                  <a:pt x="232376" y="198142"/>
                </a:lnTo>
                <a:lnTo>
                  <a:pt x="232376" y="204281"/>
                </a:lnTo>
                <a:lnTo>
                  <a:pt x="227057" y="195072"/>
                </a:lnTo>
                <a:close/>
                <a:moveTo>
                  <a:pt x="238668" y="195072"/>
                </a:moveTo>
                <a:lnTo>
                  <a:pt x="243987" y="198142"/>
                </a:lnTo>
                <a:lnTo>
                  <a:pt x="243987" y="204281"/>
                </a:lnTo>
                <a:lnTo>
                  <a:pt x="238668" y="195072"/>
                </a:lnTo>
                <a:close/>
                <a:moveTo>
                  <a:pt x="250279" y="195072"/>
                </a:moveTo>
                <a:lnTo>
                  <a:pt x="255598" y="198142"/>
                </a:lnTo>
                <a:lnTo>
                  <a:pt x="255598" y="204281"/>
                </a:lnTo>
                <a:lnTo>
                  <a:pt x="250279" y="195072"/>
                </a:lnTo>
                <a:close/>
                <a:moveTo>
                  <a:pt x="261890" y="195072"/>
                </a:moveTo>
                <a:lnTo>
                  <a:pt x="267210" y="198142"/>
                </a:lnTo>
                <a:lnTo>
                  <a:pt x="267210" y="204281"/>
                </a:lnTo>
                <a:lnTo>
                  <a:pt x="261890" y="195072"/>
                </a:lnTo>
                <a:close/>
                <a:moveTo>
                  <a:pt x="273532" y="195072"/>
                </a:moveTo>
                <a:lnTo>
                  <a:pt x="278851" y="198142"/>
                </a:lnTo>
                <a:lnTo>
                  <a:pt x="278851" y="204281"/>
                </a:lnTo>
                <a:lnTo>
                  <a:pt x="273532" y="195072"/>
                </a:lnTo>
                <a:close/>
                <a:moveTo>
                  <a:pt x="40883" y="195163"/>
                </a:moveTo>
                <a:lnTo>
                  <a:pt x="46202" y="204373"/>
                </a:lnTo>
                <a:lnTo>
                  <a:pt x="46202" y="204373"/>
                </a:lnTo>
                <a:lnTo>
                  <a:pt x="43740" y="202914"/>
                </a:lnTo>
                <a:lnTo>
                  <a:pt x="40883" y="201333"/>
                </a:lnTo>
                <a:lnTo>
                  <a:pt x="40883" y="195163"/>
                </a:lnTo>
                <a:close/>
                <a:moveTo>
                  <a:pt x="64136" y="195163"/>
                </a:moveTo>
                <a:lnTo>
                  <a:pt x="69455" y="204373"/>
                </a:lnTo>
                <a:lnTo>
                  <a:pt x="69455" y="204373"/>
                </a:lnTo>
                <a:lnTo>
                  <a:pt x="66993" y="202914"/>
                </a:lnTo>
                <a:lnTo>
                  <a:pt x="64136" y="201333"/>
                </a:lnTo>
                <a:lnTo>
                  <a:pt x="64136" y="195163"/>
                </a:lnTo>
                <a:close/>
                <a:moveTo>
                  <a:pt x="110611" y="195163"/>
                </a:moveTo>
                <a:lnTo>
                  <a:pt x="115930" y="204373"/>
                </a:lnTo>
                <a:lnTo>
                  <a:pt x="115930" y="204373"/>
                </a:lnTo>
                <a:lnTo>
                  <a:pt x="113468" y="202914"/>
                </a:lnTo>
                <a:lnTo>
                  <a:pt x="110611" y="201333"/>
                </a:lnTo>
                <a:lnTo>
                  <a:pt x="110611" y="195163"/>
                </a:lnTo>
                <a:close/>
                <a:moveTo>
                  <a:pt x="17661" y="195163"/>
                </a:moveTo>
                <a:lnTo>
                  <a:pt x="22980" y="204373"/>
                </a:lnTo>
                <a:lnTo>
                  <a:pt x="22980" y="204373"/>
                </a:lnTo>
                <a:lnTo>
                  <a:pt x="20518" y="202914"/>
                </a:lnTo>
                <a:lnTo>
                  <a:pt x="17661" y="201333"/>
                </a:lnTo>
                <a:lnTo>
                  <a:pt x="17661" y="195163"/>
                </a:lnTo>
                <a:close/>
                <a:moveTo>
                  <a:pt x="29302" y="195163"/>
                </a:moveTo>
                <a:lnTo>
                  <a:pt x="34622" y="204373"/>
                </a:lnTo>
                <a:lnTo>
                  <a:pt x="34622" y="204373"/>
                </a:lnTo>
                <a:lnTo>
                  <a:pt x="32160" y="202914"/>
                </a:lnTo>
                <a:lnTo>
                  <a:pt x="29302" y="201333"/>
                </a:lnTo>
                <a:lnTo>
                  <a:pt x="29302" y="195163"/>
                </a:lnTo>
                <a:close/>
                <a:moveTo>
                  <a:pt x="87389" y="195163"/>
                </a:moveTo>
                <a:lnTo>
                  <a:pt x="92708" y="204373"/>
                </a:lnTo>
                <a:lnTo>
                  <a:pt x="92708" y="204373"/>
                </a:lnTo>
                <a:lnTo>
                  <a:pt x="90246" y="202914"/>
                </a:lnTo>
                <a:lnTo>
                  <a:pt x="87389" y="201333"/>
                </a:lnTo>
                <a:lnTo>
                  <a:pt x="87389" y="195163"/>
                </a:lnTo>
                <a:close/>
                <a:moveTo>
                  <a:pt x="133864" y="195163"/>
                </a:moveTo>
                <a:lnTo>
                  <a:pt x="139183" y="204373"/>
                </a:lnTo>
                <a:lnTo>
                  <a:pt x="139183" y="204373"/>
                </a:lnTo>
                <a:lnTo>
                  <a:pt x="136721" y="202914"/>
                </a:lnTo>
                <a:lnTo>
                  <a:pt x="133864" y="201333"/>
                </a:lnTo>
                <a:lnTo>
                  <a:pt x="133864" y="195163"/>
                </a:lnTo>
                <a:close/>
                <a:moveTo>
                  <a:pt x="145475" y="195163"/>
                </a:moveTo>
                <a:lnTo>
                  <a:pt x="150794" y="204373"/>
                </a:lnTo>
                <a:lnTo>
                  <a:pt x="150794" y="204373"/>
                </a:lnTo>
                <a:lnTo>
                  <a:pt x="148332" y="202914"/>
                </a:lnTo>
                <a:lnTo>
                  <a:pt x="145475" y="201333"/>
                </a:lnTo>
                <a:lnTo>
                  <a:pt x="145475" y="195163"/>
                </a:lnTo>
                <a:close/>
                <a:moveTo>
                  <a:pt x="157116" y="195163"/>
                </a:moveTo>
                <a:lnTo>
                  <a:pt x="162436" y="204373"/>
                </a:lnTo>
                <a:lnTo>
                  <a:pt x="162436" y="204373"/>
                </a:lnTo>
                <a:lnTo>
                  <a:pt x="159974" y="202914"/>
                </a:lnTo>
                <a:lnTo>
                  <a:pt x="157116" y="201333"/>
                </a:lnTo>
                <a:lnTo>
                  <a:pt x="157116" y="195163"/>
                </a:lnTo>
                <a:close/>
                <a:moveTo>
                  <a:pt x="168727" y="195163"/>
                </a:moveTo>
                <a:lnTo>
                  <a:pt x="174047" y="204373"/>
                </a:lnTo>
                <a:lnTo>
                  <a:pt x="174047" y="204373"/>
                </a:lnTo>
                <a:lnTo>
                  <a:pt x="171585" y="202914"/>
                </a:lnTo>
                <a:lnTo>
                  <a:pt x="168727" y="201333"/>
                </a:lnTo>
                <a:lnTo>
                  <a:pt x="168727" y="195163"/>
                </a:lnTo>
                <a:close/>
                <a:moveTo>
                  <a:pt x="180339" y="195163"/>
                </a:moveTo>
                <a:lnTo>
                  <a:pt x="185658" y="204373"/>
                </a:lnTo>
                <a:lnTo>
                  <a:pt x="185658" y="204373"/>
                </a:lnTo>
                <a:lnTo>
                  <a:pt x="183165" y="202914"/>
                </a:lnTo>
                <a:lnTo>
                  <a:pt x="180339" y="201333"/>
                </a:lnTo>
                <a:lnTo>
                  <a:pt x="180339" y="195163"/>
                </a:lnTo>
                <a:close/>
                <a:moveTo>
                  <a:pt x="191950" y="195163"/>
                </a:moveTo>
                <a:lnTo>
                  <a:pt x="197269" y="204373"/>
                </a:lnTo>
                <a:lnTo>
                  <a:pt x="197269" y="204373"/>
                </a:lnTo>
                <a:lnTo>
                  <a:pt x="194807" y="202914"/>
                </a:lnTo>
                <a:lnTo>
                  <a:pt x="191950" y="201333"/>
                </a:lnTo>
                <a:lnTo>
                  <a:pt x="191950" y="195163"/>
                </a:lnTo>
                <a:close/>
                <a:moveTo>
                  <a:pt x="215202" y="195163"/>
                </a:moveTo>
                <a:lnTo>
                  <a:pt x="220522" y="204373"/>
                </a:lnTo>
                <a:lnTo>
                  <a:pt x="220522" y="204373"/>
                </a:lnTo>
                <a:lnTo>
                  <a:pt x="218060" y="202914"/>
                </a:lnTo>
                <a:lnTo>
                  <a:pt x="215202" y="201333"/>
                </a:lnTo>
                <a:lnTo>
                  <a:pt x="215202" y="195163"/>
                </a:lnTo>
                <a:close/>
                <a:moveTo>
                  <a:pt x="52525" y="195163"/>
                </a:moveTo>
                <a:lnTo>
                  <a:pt x="57844" y="204373"/>
                </a:lnTo>
                <a:lnTo>
                  <a:pt x="55351" y="202914"/>
                </a:lnTo>
                <a:lnTo>
                  <a:pt x="52525" y="201333"/>
                </a:lnTo>
                <a:lnTo>
                  <a:pt x="52525" y="195163"/>
                </a:lnTo>
                <a:close/>
                <a:moveTo>
                  <a:pt x="75777" y="195163"/>
                </a:moveTo>
                <a:lnTo>
                  <a:pt x="81097" y="204373"/>
                </a:lnTo>
                <a:lnTo>
                  <a:pt x="78604" y="202914"/>
                </a:lnTo>
                <a:lnTo>
                  <a:pt x="75777" y="201333"/>
                </a:lnTo>
                <a:lnTo>
                  <a:pt x="75777" y="195163"/>
                </a:lnTo>
                <a:close/>
                <a:moveTo>
                  <a:pt x="99030" y="195163"/>
                </a:moveTo>
                <a:lnTo>
                  <a:pt x="104349" y="204373"/>
                </a:lnTo>
                <a:lnTo>
                  <a:pt x="101857" y="202914"/>
                </a:lnTo>
                <a:lnTo>
                  <a:pt x="99030" y="201333"/>
                </a:lnTo>
                <a:lnTo>
                  <a:pt x="99030" y="195163"/>
                </a:lnTo>
                <a:close/>
                <a:moveTo>
                  <a:pt x="122222" y="195163"/>
                </a:moveTo>
                <a:lnTo>
                  <a:pt x="127541" y="204373"/>
                </a:lnTo>
                <a:lnTo>
                  <a:pt x="125079" y="202914"/>
                </a:lnTo>
                <a:lnTo>
                  <a:pt x="122222" y="201333"/>
                </a:lnTo>
                <a:lnTo>
                  <a:pt x="122222" y="195163"/>
                </a:lnTo>
                <a:close/>
                <a:moveTo>
                  <a:pt x="203591" y="195163"/>
                </a:moveTo>
                <a:lnTo>
                  <a:pt x="208911" y="204373"/>
                </a:lnTo>
                <a:lnTo>
                  <a:pt x="206418" y="202914"/>
                </a:lnTo>
                <a:lnTo>
                  <a:pt x="203591" y="201333"/>
                </a:lnTo>
                <a:lnTo>
                  <a:pt x="203591" y="195163"/>
                </a:lnTo>
                <a:close/>
                <a:moveTo>
                  <a:pt x="191676" y="195224"/>
                </a:moveTo>
                <a:lnTo>
                  <a:pt x="191676" y="201363"/>
                </a:lnTo>
                <a:lnTo>
                  <a:pt x="188849" y="203005"/>
                </a:lnTo>
                <a:lnTo>
                  <a:pt x="186357" y="204403"/>
                </a:lnTo>
                <a:lnTo>
                  <a:pt x="186357" y="204403"/>
                </a:lnTo>
                <a:lnTo>
                  <a:pt x="191676" y="195224"/>
                </a:lnTo>
                <a:close/>
                <a:moveTo>
                  <a:pt x="226570" y="195224"/>
                </a:moveTo>
                <a:lnTo>
                  <a:pt x="226570" y="201333"/>
                </a:lnTo>
                <a:lnTo>
                  <a:pt x="223713" y="202974"/>
                </a:lnTo>
                <a:lnTo>
                  <a:pt x="221251" y="204403"/>
                </a:lnTo>
                <a:lnTo>
                  <a:pt x="221251" y="204403"/>
                </a:lnTo>
                <a:lnTo>
                  <a:pt x="226570" y="195224"/>
                </a:lnTo>
                <a:close/>
                <a:moveTo>
                  <a:pt x="249793" y="195224"/>
                </a:moveTo>
                <a:lnTo>
                  <a:pt x="249793" y="201333"/>
                </a:lnTo>
                <a:lnTo>
                  <a:pt x="246936" y="202974"/>
                </a:lnTo>
                <a:lnTo>
                  <a:pt x="244474" y="204403"/>
                </a:lnTo>
                <a:lnTo>
                  <a:pt x="244474" y="204403"/>
                </a:lnTo>
                <a:lnTo>
                  <a:pt x="249793" y="195224"/>
                </a:lnTo>
                <a:close/>
                <a:moveTo>
                  <a:pt x="250036" y="195224"/>
                </a:moveTo>
                <a:lnTo>
                  <a:pt x="255355" y="204403"/>
                </a:lnTo>
                <a:lnTo>
                  <a:pt x="255355" y="204403"/>
                </a:lnTo>
                <a:lnTo>
                  <a:pt x="252893" y="203005"/>
                </a:lnTo>
                <a:lnTo>
                  <a:pt x="250036" y="201363"/>
                </a:lnTo>
                <a:lnTo>
                  <a:pt x="250036" y="195224"/>
                </a:lnTo>
                <a:close/>
                <a:moveTo>
                  <a:pt x="261404" y="195224"/>
                </a:moveTo>
                <a:lnTo>
                  <a:pt x="261404" y="201333"/>
                </a:lnTo>
                <a:lnTo>
                  <a:pt x="258547" y="202974"/>
                </a:lnTo>
                <a:lnTo>
                  <a:pt x="256085" y="204403"/>
                </a:lnTo>
                <a:lnTo>
                  <a:pt x="256085" y="204403"/>
                </a:lnTo>
                <a:lnTo>
                  <a:pt x="261404" y="195224"/>
                </a:lnTo>
                <a:close/>
                <a:moveTo>
                  <a:pt x="273289" y="195224"/>
                </a:moveTo>
                <a:lnTo>
                  <a:pt x="278608" y="204403"/>
                </a:lnTo>
                <a:lnTo>
                  <a:pt x="278608" y="204403"/>
                </a:lnTo>
                <a:lnTo>
                  <a:pt x="276146" y="203005"/>
                </a:lnTo>
                <a:lnTo>
                  <a:pt x="273289" y="201363"/>
                </a:lnTo>
                <a:lnTo>
                  <a:pt x="273289" y="195224"/>
                </a:lnTo>
                <a:close/>
                <a:moveTo>
                  <a:pt x="63862" y="195224"/>
                </a:moveTo>
                <a:lnTo>
                  <a:pt x="63862" y="201363"/>
                </a:lnTo>
                <a:lnTo>
                  <a:pt x="61005" y="203005"/>
                </a:lnTo>
                <a:lnTo>
                  <a:pt x="58543" y="204403"/>
                </a:lnTo>
                <a:lnTo>
                  <a:pt x="63862" y="195224"/>
                </a:lnTo>
                <a:close/>
                <a:moveTo>
                  <a:pt x="75504" y="195224"/>
                </a:moveTo>
                <a:lnTo>
                  <a:pt x="75504" y="201363"/>
                </a:lnTo>
                <a:lnTo>
                  <a:pt x="72647" y="203005"/>
                </a:lnTo>
                <a:lnTo>
                  <a:pt x="70185" y="204403"/>
                </a:lnTo>
                <a:lnTo>
                  <a:pt x="75504" y="195224"/>
                </a:lnTo>
                <a:close/>
                <a:moveTo>
                  <a:pt x="87115" y="195224"/>
                </a:moveTo>
                <a:lnTo>
                  <a:pt x="87115" y="201363"/>
                </a:lnTo>
                <a:lnTo>
                  <a:pt x="84288" y="203005"/>
                </a:lnTo>
                <a:lnTo>
                  <a:pt x="81796" y="204403"/>
                </a:lnTo>
                <a:lnTo>
                  <a:pt x="87115" y="195224"/>
                </a:lnTo>
                <a:close/>
                <a:moveTo>
                  <a:pt x="98757" y="195224"/>
                </a:moveTo>
                <a:lnTo>
                  <a:pt x="98757" y="201363"/>
                </a:lnTo>
                <a:lnTo>
                  <a:pt x="95899" y="203005"/>
                </a:lnTo>
                <a:lnTo>
                  <a:pt x="93437" y="204403"/>
                </a:lnTo>
                <a:lnTo>
                  <a:pt x="98757" y="195224"/>
                </a:lnTo>
                <a:close/>
                <a:moveTo>
                  <a:pt x="110368" y="195224"/>
                </a:moveTo>
                <a:lnTo>
                  <a:pt x="110368" y="201363"/>
                </a:lnTo>
                <a:lnTo>
                  <a:pt x="107541" y="203005"/>
                </a:lnTo>
                <a:lnTo>
                  <a:pt x="105048" y="204403"/>
                </a:lnTo>
                <a:lnTo>
                  <a:pt x="110368" y="195224"/>
                </a:lnTo>
                <a:close/>
                <a:moveTo>
                  <a:pt x="121979" y="195224"/>
                </a:moveTo>
                <a:lnTo>
                  <a:pt x="121979" y="201363"/>
                </a:lnTo>
                <a:lnTo>
                  <a:pt x="119122" y="203005"/>
                </a:lnTo>
                <a:lnTo>
                  <a:pt x="116660" y="204403"/>
                </a:lnTo>
                <a:lnTo>
                  <a:pt x="121979" y="195224"/>
                </a:lnTo>
                <a:close/>
                <a:moveTo>
                  <a:pt x="133590" y="195224"/>
                </a:moveTo>
                <a:lnTo>
                  <a:pt x="133590" y="201363"/>
                </a:lnTo>
                <a:lnTo>
                  <a:pt x="130733" y="203005"/>
                </a:lnTo>
                <a:lnTo>
                  <a:pt x="128271" y="204403"/>
                </a:lnTo>
                <a:lnTo>
                  <a:pt x="133590" y="195224"/>
                </a:lnTo>
                <a:close/>
                <a:moveTo>
                  <a:pt x="145232" y="195224"/>
                </a:moveTo>
                <a:lnTo>
                  <a:pt x="145232" y="201363"/>
                </a:lnTo>
                <a:lnTo>
                  <a:pt x="142374" y="203005"/>
                </a:lnTo>
                <a:lnTo>
                  <a:pt x="139912" y="204403"/>
                </a:lnTo>
                <a:lnTo>
                  <a:pt x="145232" y="195224"/>
                </a:lnTo>
                <a:close/>
                <a:moveTo>
                  <a:pt x="156843" y="195224"/>
                </a:moveTo>
                <a:lnTo>
                  <a:pt x="156843" y="201363"/>
                </a:lnTo>
                <a:lnTo>
                  <a:pt x="153986" y="203005"/>
                </a:lnTo>
                <a:lnTo>
                  <a:pt x="151523" y="204403"/>
                </a:lnTo>
                <a:lnTo>
                  <a:pt x="156843" y="195224"/>
                </a:lnTo>
                <a:close/>
                <a:moveTo>
                  <a:pt x="168484" y="195224"/>
                </a:moveTo>
                <a:lnTo>
                  <a:pt x="168484" y="201363"/>
                </a:lnTo>
                <a:lnTo>
                  <a:pt x="165627" y="203005"/>
                </a:lnTo>
                <a:lnTo>
                  <a:pt x="163165" y="204403"/>
                </a:lnTo>
                <a:lnTo>
                  <a:pt x="168484" y="195224"/>
                </a:lnTo>
                <a:close/>
                <a:moveTo>
                  <a:pt x="180065" y="195224"/>
                </a:moveTo>
                <a:lnTo>
                  <a:pt x="180065" y="201363"/>
                </a:lnTo>
                <a:lnTo>
                  <a:pt x="177208" y="203005"/>
                </a:lnTo>
                <a:lnTo>
                  <a:pt x="174746" y="204403"/>
                </a:lnTo>
                <a:lnTo>
                  <a:pt x="180065" y="195224"/>
                </a:lnTo>
                <a:close/>
                <a:moveTo>
                  <a:pt x="203318" y="195224"/>
                </a:moveTo>
                <a:lnTo>
                  <a:pt x="203318" y="201363"/>
                </a:lnTo>
                <a:lnTo>
                  <a:pt x="200461" y="203005"/>
                </a:lnTo>
                <a:lnTo>
                  <a:pt x="197999" y="204403"/>
                </a:lnTo>
                <a:lnTo>
                  <a:pt x="203318" y="195224"/>
                </a:lnTo>
                <a:close/>
                <a:moveTo>
                  <a:pt x="214929" y="195224"/>
                </a:moveTo>
                <a:lnTo>
                  <a:pt x="214929" y="201363"/>
                </a:lnTo>
                <a:lnTo>
                  <a:pt x="212072" y="203005"/>
                </a:lnTo>
                <a:lnTo>
                  <a:pt x="209610" y="204403"/>
                </a:lnTo>
                <a:lnTo>
                  <a:pt x="214929" y="195224"/>
                </a:lnTo>
                <a:close/>
                <a:moveTo>
                  <a:pt x="226783" y="195224"/>
                </a:moveTo>
                <a:lnTo>
                  <a:pt x="232103" y="204403"/>
                </a:lnTo>
                <a:lnTo>
                  <a:pt x="229640" y="203005"/>
                </a:lnTo>
                <a:lnTo>
                  <a:pt x="226783" y="201363"/>
                </a:lnTo>
                <a:lnTo>
                  <a:pt x="226783" y="195224"/>
                </a:lnTo>
                <a:close/>
                <a:moveTo>
                  <a:pt x="238182" y="195224"/>
                </a:moveTo>
                <a:lnTo>
                  <a:pt x="238182" y="201333"/>
                </a:lnTo>
                <a:lnTo>
                  <a:pt x="235355" y="202974"/>
                </a:lnTo>
                <a:lnTo>
                  <a:pt x="232862" y="204403"/>
                </a:lnTo>
                <a:lnTo>
                  <a:pt x="238182" y="195224"/>
                </a:lnTo>
                <a:close/>
                <a:moveTo>
                  <a:pt x="238425" y="195224"/>
                </a:moveTo>
                <a:lnTo>
                  <a:pt x="243744" y="204403"/>
                </a:lnTo>
                <a:lnTo>
                  <a:pt x="241282" y="203005"/>
                </a:lnTo>
                <a:lnTo>
                  <a:pt x="238425" y="201363"/>
                </a:lnTo>
                <a:lnTo>
                  <a:pt x="238425" y="195224"/>
                </a:lnTo>
                <a:close/>
                <a:moveTo>
                  <a:pt x="261678" y="195224"/>
                </a:moveTo>
                <a:lnTo>
                  <a:pt x="266997" y="204403"/>
                </a:lnTo>
                <a:lnTo>
                  <a:pt x="264535" y="203005"/>
                </a:lnTo>
                <a:lnTo>
                  <a:pt x="261678" y="201363"/>
                </a:lnTo>
                <a:lnTo>
                  <a:pt x="261678" y="195224"/>
                </a:lnTo>
                <a:close/>
                <a:moveTo>
                  <a:pt x="273046" y="195224"/>
                </a:moveTo>
                <a:lnTo>
                  <a:pt x="273046" y="201363"/>
                </a:lnTo>
                <a:lnTo>
                  <a:pt x="270188" y="203005"/>
                </a:lnTo>
                <a:lnTo>
                  <a:pt x="267726" y="204403"/>
                </a:lnTo>
                <a:lnTo>
                  <a:pt x="273046" y="195224"/>
                </a:lnTo>
                <a:close/>
                <a:moveTo>
                  <a:pt x="284657" y="195224"/>
                </a:moveTo>
                <a:lnTo>
                  <a:pt x="284657" y="201363"/>
                </a:lnTo>
                <a:lnTo>
                  <a:pt x="279337" y="204403"/>
                </a:lnTo>
                <a:lnTo>
                  <a:pt x="284657" y="195224"/>
                </a:lnTo>
                <a:close/>
                <a:moveTo>
                  <a:pt x="17418" y="195224"/>
                </a:moveTo>
                <a:lnTo>
                  <a:pt x="17418" y="201363"/>
                </a:lnTo>
                <a:lnTo>
                  <a:pt x="14560" y="203005"/>
                </a:lnTo>
                <a:lnTo>
                  <a:pt x="12098" y="204433"/>
                </a:lnTo>
                <a:lnTo>
                  <a:pt x="17418" y="195224"/>
                </a:lnTo>
                <a:close/>
                <a:moveTo>
                  <a:pt x="29029" y="195224"/>
                </a:moveTo>
                <a:lnTo>
                  <a:pt x="29029" y="201363"/>
                </a:lnTo>
                <a:lnTo>
                  <a:pt x="26172" y="203005"/>
                </a:lnTo>
                <a:lnTo>
                  <a:pt x="23710" y="204433"/>
                </a:lnTo>
                <a:lnTo>
                  <a:pt x="29029" y="195224"/>
                </a:lnTo>
                <a:close/>
                <a:moveTo>
                  <a:pt x="40610" y="195224"/>
                </a:moveTo>
                <a:lnTo>
                  <a:pt x="40610" y="201363"/>
                </a:lnTo>
                <a:lnTo>
                  <a:pt x="37783" y="203005"/>
                </a:lnTo>
                <a:lnTo>
                  <a:pt x="35290" y="204433"/>
                </a:lnTo>
                <a:lnTo>
                  <a:pt x="40610" y="195224"/>
                </a:lnTo>
                <a:close/>
                <a:moveTo>
                  <a:pt x="52251" y="195224"/>
                </a:moveTo>
                <a:lnTo>
                  <a:pt x="52251" y="201363"/>
                </a:lnTo>
                <a:lnTo>
                  <a:pt x="49394" y="203005"/>
                </a:lnTo>
                <a:lnTo>
                  <a:pt x="46932" y="204433"/>
                </a:lnTo>
                <a:lnTo>
                  <a:pt x="52251" y="195224"/>
                </a:lnTo>
                <a:close/>
                <a:moveTo>
                  <a:pt x="5898" y="201546"/>
                </a:moveTo>
                <a:lnTo>
                  <a:pt x="8755" y="203187"/>
                </a:lnTo>
                <a:lnTo>
                  <a:pt x="11217" y="204646"/>
                </a:lnTo>
                <a:lnTo>
                  <a:pt x="578" y="204646"/>
                </a:lnTo>
                <a:lnTo>
                  <a:pt x="5898" y="201546"/>
                </a:lnTo>
                <a:close/>
                <a:moveTo>
                  <a:pt x="17509" y="201546"/>
                </a:moveTo>
                <a:lnTo>
                  <a:pt x="20366" y="203187"/>
                </a:lnTo>
                <a:lnTo>
                  <a:pt x="22828" y="204646"/>
                </a:lnTo>
                <a:lnTo>
                  <a:pt x="12190" y="204646"/>
                </a:lnTo>
                <a:lnTo>
                  <a:pt x="14682" y="203187"/>
                </a:lnTo>
                <a:lnTo>
                  <a:pt x="17509" y="201546"/>
                </a:lnTo>
                <a:close/>
                <a:moveTo>
                  <a:pt x="29150" y="201546"/>
                </a:moveTo>
                <a:lnTo>
                  <a:pt x="32008" y="203187"/>
                </a:lnTo>
                <a:lnTo>
                  <a:pt x="34470" y="204646"/>
                </a:lnTo>
                <a:lnTo>
                  <a:pt x="23831" y="204646"/>
                </a:lnTo>
                <a:lnTo>
                  <a:pt x="26293" y="203187"/>
                </a:lnTo>
                <a:lnTo>
                  <a:pt x="29150" y="201546"/>
                </a:lnTo>
                <a:close/>
                <a:moveTo>
                  <a:pt x="40762" y="201546"/>
                </a:moveTo>
                <a:lnTo>
                  <a:pt x="43619" y="203187"/>
                </a:lnTo>
                <a:lnTo>
                  <a:pt x="46081" y="204646"/>
                </a:lnTo>
                <a:lnTo>
                  <a:pt x="35442" y="204646"/>
                </a:lnTo>
                <a:lnTo>
                  <a:pt x="37935" y="203187"/>
                </a:lnTo>
                <a:lnTo>
                  <a:pt x="40762" y="201546"/>
                </a:lnTo>
                <a:close/>
                <a:moveTo>
                  <a:pt x="52403" y="201546"/>
                </a:moveTo>
                <a:lnTo>
                  <a:pt x="55260" y="203187"/>
                </a:lnTo>
                <a:lnTo>
                  <a:pt x="57722" y="204646"/>
                </a:lnTo>
                <a:lnTo>
                  <a:pt x="47084" y="204646"/>
                </a:lnTo>
                <a:lnTo>
                  <a:pt x="49546" y="203187"/>
                </a:lnTo>
                <a:lnTo>
                  <a:pt x="52403" y="201546"/>
                </a:lnTo>
                <a:close/>
                <a:moveTo>
                  <a:pt x="64014" y="201546"/>
                </a:moveTo>
                <a:lnTo>
                  <a:pt x="66871" y="203187"/>
                </a:lnTo>
                <a:lnTo>
                  <a:pt x="69334" y="204646"/>
                </a:lnTo>
                <a:lnTo>
                  <a:pt x="58695" y="204646"/>
                </a:lnTo>
                <a:lnTo>
                  <a:pt x="61187" y="203187"/>
                </a:lnTo>
                <a:lnTo>
                  <a:pt x="64014" y="201546"/>
                </a:lnTo>
                <a:close/>
                <a:moveTo>
                  <a:pt x="75656" y="201546"/>
                </a:moveTo>
                <a:lnTo>
                  <a:pt x="78513" y="203187"/>
                </a:lnTo>
                <a:lnTo>
                  <a:pt x="80975" y="204646"/>
                </a:lnTo>
                <a:lnTo>
                  <a:pt x="70337" y="204646"/>
                </a:lnTo>
                <a:lnTo>
                  <a:pt x="72799" y="203187"/>
                </a:lnTo>
                <a:lnTo>
                  <a:pt x="75656" y="201546"/>
                </a:lnTo>
                <a:close/>
                <a:moveTo>
                  <a:pt x="87237" y="201546"/>
                </a:moveTo>
                <a:lnTo>
                  <a:pt x="90094" y="203187"/>
                </a:lnTo>
                <a:lnTo>
                  <a:pt x="92556" y="204646"/>
                </a:lnTo>
                <a:lnTo>
                  <a:pt x="81917" y="204646"/>
                </a:lnTo>
                <a:lnTo>
                  <a:pt x="84379" y="203187"/>
                </a:lnTo>
                <a:lnTo>
                  <a:pt x="87237" y="201546"/>
                </a:lnTo>
                <a:close/>
                <a:moveTo>
                  <a:pt x="98878" y="201546"/>
                </a:moveTo>
                <a:lnTo>
                  <a:pt x="101705" y="203187"/>
                </a:lnTo>
                <a:lnTo>
                  <a:pt x="104197" y="204646"/>
                </a:lnTo>
                <a:lnTo>
                  <a:pt x="93559" y="204646"/>
                </a:lnTo>
                <a:lnTo>
                  <a:pt x="96021" y="203187"/>
                </a:lnTo>
                <a:lnTo>
                  <a:pt x="98878" y="201546"/>
                </a:lnTo>
                <a:close/>
                <a:moveTo>
                  <a:pt x="110489" y="201546"/>
                </a:moveTo>
                <a:lnTo>
                  <a:pt x="113346" y="203187"/>
                </a:lnTo>
                <a:lnTo>
                  <a:pt x="115809" y="204646"/>
                </a:lnTo>
                <a:lnTo>
                  <a:pt x="105170" y="204646"/>
                </a:lnTo>
                <a:lnTo>
                  <a:pt x="107632" y="203187"/>
                </a:lnTo>
                <a:lnTo>
                  <a:pt x="110489" y="201546"/>
                </a:lnTo>
                <a:close/>
                <a:moveTo>
                  <a:pt x="122131" y="201546"/>
                </a:moveTo>
                <a:lnTo>
                  <a:pt x="124958" y="203187"/>
                </a:lnTo>
                <a:lnTo>
                  <a:pt x="127450" y="204646"/>
                </a:lnTo>
                <a:lnTo>
                  <a:pt x="116812" y="204646"/>
                </a:lnTo>
                <a:lnTo>
                  <a:pt x="119274" y="203187"/>
                </a:lnTo>
                <a:lnTo>
                  <a:pt x="122131" y="201546"/>
                </a:lnTo>
                <a:close/>
                <a:moveTo>
                  <a:pt x="133742" y="201546"/>
                </a:moveTo>
                <a:lnTo>
                  <a:pt x="136599" y="203187"/>
                </a:lnTo>
                <a:lnTo>
                  <a:pt x="139061" y="204646"/>
                </a:lnTo>
                <a:lnTo>
                  <a:pt x="128423" y="204646"/>
                </a:lnTo>
                <a:lnTo>
                  <a:pt x="130885" y="203187"/>
                </a:lnTo>
                <a:lnTo>
                  <a:pt x="133742" y="201546"/>
                </a:lnTo>
                <a:close/>
                <a:moveTo>
                  <a:pt x="145323" y="201546"/>
                </a:moveTo>
                <a:lnTo>
                  <a:pt x="148180" y="203187"/>
                </a:lnTo>
                <a:lnTo>
                  <a:pt x="150642" y="204646"/>
                </a:lnTo>
                <a:lnTo>
                  <a:pt x="140004" y="204646"/>
                </a:lnTo>
                <a:lnTo>
                  <a:pt x="142496" y="203187"/>
                </a:lnTo>
                <a:lnTo>
                  <a:pt x="145323" y="201546"/>
                </a:lnTo>
                <a:close/>
                <a:moveTo>
                  <a:pt x="156964" y="201546"/>
                </a:moveTo>
                <a:lnTo>
                  <a:pt x="159822" y="203187"/>
                </a:lnTo>
                <a:lnTo>
                  <a:pt x="162284" y="204646"/>
                </a:lnTo>
                <a:lnTo>
                  <a:pt x="151645" y="204646"/>
                </a:lnTo>
                <a:lnTo>
                  <a:pt x="154107" y="203187"/>
                </a:lnTo>
                <a:lnTo>
                  <a:pt x="156964" y="201546"/>
                </a:lnTo>
                <a:close/>
                <a:moveTo>
                  <a:pt x="168575" y="201546"/>
                </a:moveTo>
                <a:lnTo>
                  <a:pt x="171433" y="203187"/>
                </a:lnTo>
                <a:lnTo>
                  <a:pt x="173895" y="204646"/>
                </a:lnTo>
                <a:lnTo>
                  <a:pt x="163256" y="204646"/>
                </a:lnTo>
                <a:lnTo>
                  <a:pt x="165749" y="203187"/>
                </a:lnTo>
                <a:lnTo>
                  <a:pt x="168575" y="201546"/>
                </a:lnTo>
                <a:close/>
                <a:moveTo>
                  <a:pt x="180217" y="201546"/>
                </a:moveTo>
                <a:lnTo>
                  <a:pt x="183074" y="203187"/>
                </a:lnTo>
                <a:lnTo>
                  <a:pt x="185536" y="204646"/>
                </a:lnTo>
                <a:lnTo>
                  <a:pt x="174898" y="204646"/>
                </a:lnTo>
                <a:lnTo>
                  <a:pt x="177360" y="203187"/>
                </a:lnTo>
                <a:lnTo>
                  <a:pt x="180217" y="201546"/>
                </a:lnTo>
                <a:close/>
                <a:moveTo>
                  <a:pt x="191828" y="201546"/>
                </a:moveTo>
                <a:lnTo>
                  <a:pt x="194685" y="203187"/>
                </a:lnTo>
                <a:lnTo>
                  <a:pt x="197147" y="204646"/>
                </a:lnTo>
                <a:lnTo>
                  <a:pt x="186509" y="204646"/>
                </a:lnTo>
                <a:lnTo>
                  <a:pt x="189001" y="203187"/>
                </a:lnTo>
                <a:lnTo>
                  <a:pt x="191828" y="201546"/>
                </a:lnTo>
                <a:close/>
                <a:moveTo>
                  <a:pt x="203470" y="201546"/>
                </a:moveTo>
                <a:lnTo>
                  <a:pt x="206327" y="203187"/>
                </a:lnTo>
                <a:lnTo>
                  <a:pt x="208789" y="204646"/>
                </a:lnTo>
                <a:lnTo>
                  <a:pt x="198151" y="204646"/>
                </a:lnTo>
                <a:lnTo>
                  <a:pt x="200613" y="203187"/>
                </a:lnTo>
                <a:lnTo>
                  <a:pt x="203470" y="201546"/>
                </a:lnTo>
                <a:close/>
                <a:moveTo>
                  <a:pt x="215051" y="201546"/>
                </a:moveTo>
                <a:lnTo>
                  <a:pt x="217908" y="203187"/>
                </a:lnTo>
                <a:lnTo>
                  <a:pt x="220370" y="204646"/>
                </a:lnTo>
                <a:lnTo>
                  <a:pt x="209731" y="204646"/>
                </a:lnTo>
                <a:lnTo>
                  <a:pt x="212193" y="203187"/>
                </a:lnTo>
                <a:lnTo>
                  <a:pt x="215051" y="201546"/>
                </a:lnTo>
                <a:close/>
                <a:moveTo>
                  <a:pt x="226692" y="201546"/>
                </a:moveTo>
                <a:lnTo>
                  <a:pt x="229519" y="203187"/>
                </a:lnTo>
                <a:lnTo>
                  <a:pt x="232011" y="204646"/>
                </a:lnTo>
                <a:lnTo>
                  <a:pt x="221373" y="204646"/>
                </a:lnTo>
                <a:lnTo>
                  <a:pt x="223835" y="203187"/>
                </a:lnTo>
                <a:lnTo>
                  <a:pt x="226692" y="201546"/>
                </a:lnTo>
                <a:close/>
                <a:moveTo>
                  <a:pt x="238303" y="201546"/>
                </a:moveTo>
                <a:lnTo>
                  <a:pt x="241160" y="203187"/>
                </a:lnTo>
                <a:lnTo>
                  <a:pt x="243622" y="204646"/>
                </a:lnTo>
                <a:lnTo>
                  <a:pt x="232984" y="204646"/>
                </a:lnTo>
                <a:lnTo>
                  <a:pt x="235446" y="203187"/>
                </a:lnTo>
                <a:lnTo>
                  <a:pt x="238303" y="201546"/>
                </a:lnTo>
                <a:close/>
                <a:moveTo>
                  <a:pt x="249945" y="201546"/>
                </a:moveTo>
                <a:lnTo>
                  <a:pt x="252772" y="203187"/>
                </a:lnTo>
                <a:lnTo>
                  <a:pt x="255264" y="204646"/>
                </a:lnTo>
                <a:lnTo>
                  <a:pt x="244626" y="204646"/>
                </a:lnTo>
                <a:lnTo>
                  <a:pt x="247088" y="203187"/>
                </a:lnTo>
                <a:lnTo>
                  <a:pt x="249945" y="201546"/>
                </a:lnTo>
                <a:close/>
                <a:moveTo>
                  <a:pt x="261556" y="201546"/>
                </a:moveTo>
                <a:lnTo>
                  <a:pt x="264413" y="203187"/>
                </a:lnTo>
                <a:lnTo>
                  <a:pt x="266875" y="204646"/>
                </a:lnTo>
                <a:lnTo>
                  <a:pt x="256237" y="204646"/>
                </a:lnTo>
                <a:lnTo>
                  <a:pt x="258699" y="203187"/>
                </a:lnTo>
                <a:lnTo>
                  <a:pt x="261556" y="201546"/>
                </a:lnTo>
                <a:close/>
                <a:moveTo>
                  <a:pt x="273198" y="201546"/>
                </a:moveTo>
                <a:lnTo>
                  <a:pt x="276024" y="203187"/>
                </a:lnTo>
                <a:lnTo>
                  <a:pt x="278517" y="204646"/>
                </a:lnTo>
                <a:lnTo>
                  <a:pt x="267878" y="204646"/>
                </a:lnTo>
                <a:lnTo>
                  <a:pt x="270340" y="203187"/>
                </a:lnTo>
                <a:lnTo>
                  <a:pt x="273198" y="201546"/>
                </a:lnTo>
                <a:close/>
                <a:moveTo>
                  <a:pt x="11217" y="204889"/>
                </a:moveTo>
                <a:lnTo>
                  <a:pt x="5898" y="207990"/>
                </a:lnTo>
                <a:lnTo>
                  <a:pt x="578" y="204889"/>
                </a:lnTo>
                <a:close/>
                <a:moveTo>
                  <a:pt x="22828" y="204889"/>
                </a:moveTo>
                <a:lnTo>
                  <a:pt x="17509" y="207990"/>
                </a:lnTo>
                <a:lnTo>
                  <a:pt x="12190" y="204889"/>
                </a:lnTo>
                <a:close/>
                <a:moveTo>
                  <a:pt x="34470" y="204889"/>
                </a:moveTo>
                <a:lnTo>
                  <a:pt x="29150" y="207990"/>
                </a:lnTo>
                <a:lnTo>
                  <a:pt x="23831" y="204889"/>
                </a:lnTo>
                <a:close/>
                <a:moveTo>
                  <a:pt x="46081" y="204889"/>
                </a:moveTo>
                <a:lnTo>
                  <a:pt x="40762" y="207990"/>
                </a:lnTo>
                <a:lnTo>
                  <a:pt x="35442" y="204889"/>
                </a:lnTo>
                <a:close/>
                <a:moveTo>
                  <a:pt x="57722" y="204889"/>
                </a:moveTo>
                <a:lnTo>
                  <a:pt x="52403" y="207990"/>
                </a:lnTo>
                <a:lnTo>
                  <a:pt x="47084" y="204889"/>
                </a:lnTo>
                <a:close/>
                <a:moveTo>
                  <a:pt x="69334" y="204889"/>
                </a:moveTo>
                <a:lnTo>
                  <a:pt x="64014" y="207990"/>
                </a:lnTo>
                <a:lnTo>
                  <a:pt x="58695" y="204889"/>
                </a:lnTo>
                <a:close/>
                <a:moveTo>
                  <a:pt x="80945" y="204889"/>
                </a:moveTo>
                <a:lnTo>
                  <a:pt x="75625" y="207990"/>
                </a:lnTo>
                <a:lnTo>
                  <a:pt x="70306" y="204889"/>
                </a:lnTo>
                <a:close/>
                <a:moveTo>
                  <a:pt x="92556" y="204889"/>
                </a:moveTo>
                <a:lnTo>
                  <a:pt x="87237" y="207990"/>
                </a:lnTo>
                <a:lnTo>
                  <a:pt x="81917" y="204889"/>
                </a:lnTo>
                <a:close/>
                <a:moveTo>
                  <a:pt x="104197" y="204889"/>
                </a:moveTo>
                <a:lnTo>
                  <a:pt x="98878" y="207990"/>
                </a:lnTo>
                <a:lnTo>
                  <a:pt x="93559" y="204889"/>
                </a:lnTo>
                <a:close/>
                <a:moveTo>
                  <a:pt x="115809" y="204889"/>
                </a:moveTo>
                <a:lnTo>
                  <a:pt x="110489" y="207990"/>
                </a:lnTo>
                <a:lnTo>
                  <a:pt x="105170" y="204889"/>
                </a:lnTo>
                <a:close/>
                <a:moveTo>
                  <a:pt x="127450" y="204889"/>
                </a:moveTo>
                <a:lnTo>
                  <a:pt x="122131" y="207990"/>
                </a:lnTo>
                <a:lnTo>
                  <a:pt x="116812" y="204889"/>
                </a:lnTo>
                <a:close/>
                <a:moveTo>
                  <a:pt x="139061" y="204889"/>
                </a:moveTo>
                <a:lnTo>
                  <a:pt x="133742" y="207990"/>
                </a:lnTo>
                <a:lnTo>
                  <a:pt x="128423" y="204889"/>
                </a:lnTo>
                <a:close/>
                <a:moveTo>
                  <a:pt x="150642" y="204889"/>
                </a:moveTo>
                <a:lnTo>
                  <a:pt x="145323" y="207990"/>
                </a:lnTo>
                <a:lnTo>
                  <a:pt x="140004" y="204889"/>
                </a:lnTo>
                <a:close/>
                <a:moveTo>
                  <a:pt x="162284" y="204889"/>
                </a:moveTo>
                <a:lnTo>
                  <a:pt x="156964" y="207990"/>
                </a:lnTo>
                <a:lnTo>
                  <a:pt x="151645" y="204889"/>
                </a:lnTo>
                <a:close/>
                <a:moveTo>
                  <a:pt x="173895" y="204889"/>
                </a:moveTo>
                <a:lnTo>
                  <a:pt x="168575" y="207990"/>
                </a:lnTo>
                <a:lnTo>
                  <a:pt x="163256" y="204889"/>
                </a:lnTo>
                <a:close/>
                <a:moveTo>
                  <a:pt x="185536" y="204889"/>
                </a:moveTo>
                <a:lnTo>
                  <a:pt x="180217" y="207990"/>
                </a:lnTo>
                <a:lnTo>
                  <a:pt x="174898" y="204889"/>
                </a:lnTo>
                <a:close/>
                <a:moveTo>
                  <a:pt x="197147" y="204889"/>
                </a:moveTo>
                <a:lnTo>
                  <a:pt x="191828" y="207990"/>
                </a:lnTo>
                <a:lnTo>
                  <a:pt x="186509" y="204889"/>
                </a:lnTo>
                <a:close/>
                <a:moveTo>
                  <a:pt x="208789" y="204889"/>
                </a:moveTo>
                <a:lnTo>
                  <a:pt x="203470" y="207990"/>
                </a:lnTo>
                <a:lnTo>
                  <a:pt x="198151" y="204889"/>
                </a:lnTo>
                <a:close/>
                <a:moveTo>
                  <a:pt x="220370" y="204889"/>
                </a:moveTo>
                <a:lnTo>
                  <a:pt x="215051" y="207990"/>
                </a:lnTo>
                <a:lnTo>
                  <a:pt x="209731" y="204889"/>
                </a:lnTo>
                <a:close/>
                <a:moveTo>
                  <a:pt x="232011" y="204889"/>
                </a:moveTo>
                <a:lnTo>
                  <a:pt x="226692" y="207990"/>
                </a:lnTo>
                <a:lnTo>
                  <a:pt x="221373" y="204889"/>
                </a:lnTo>
                <a:close/>
                <a:moveTo>
                  <a:pt x="243622" y="204889"/>
                </a:moveTo>
                <a:lnTo>
                  <a:pt x="238303" y="207990"/>
                </a:lnTo>
                <a:lnTo>
                  <a:pt x="232984" y="204889"/>
                </a:lnTo>
                <a:close/>
                <a:moveTo>
                  <a:pt x="255264" y="204889"/>
                </a:moveTo>
                <a:lnTo>
                  <a:pt x="249945" y="207990"/>
                </a:lnTo>
                <a:lnTo>
                  <a:pt x="244626" y="204889"/>
                </a:lnTo>
                <a:close/>
                <a:moveTo>
                  <a:pt x="266875" y="204889"/>
                </a:moveTo>
                <a:lnTo>
                  <a:pt x="261556" y="207990"/>
                </a:lnTo>
                <a:lnTo>
                  <a:pt x="256237" y="204889"/>
                </a:lnTo>
                <a:close/>
                <a:moveTo>
                  <a:pt x="278517" y="204889"/>
                </a:moveTo>
                <a:lnTo>
                  <a:pt x="273198" y="207990"/>
                </a:lnTo>
                <a:lnTo>
                  <a:pt x="267878" y="204889"/>
                </a:lnTo>
                <a:close/>
                <a:moveTo>
                  <a:pt x="11369" y="205133"/>
                </a:moveTo>
                <a:lnTo>
                  <a:pt x="6050" y="214312"/>
                </a:lnTo>
                <a:lnTo>
                  <a:pt x="6050" y="208202"/>
                </a:lnTo>
                <a:lnTo>
                  <a:pt x="11369" y="205133"/>
                </a:lnTo>
                <a:close/>
                <a:moveTo>
                  <a:pt x="34622" y="205133"/>
                </a:moveTo>
                <a:lnTo>
                  <a:pt x="29302" y="214312"/>
                </a:lnTo>
                <a:lnTo>
                  <a:pt x="29302" y="208202"/>
                </a:lnTo>
                <a:lnTo>
                  <a:pt x="34622" y="205133"/>
                </a:lnTo>
                <a:close/>
                <a:moveTo>
                  <a:pt x="46202" y="205133"/>
                </a:moveTo>
                <a:lnTo>
                  <a:pt x="40883" y="214312"/>
                </a:lnTo>
                <a:lnTo>
                  <a:pt x="40883" y="208202"/>
                </a:lnTo>
                <a:lnTo>
                  <a:pt x="46202" y="205133"/>
                </a:lnTo>
                <a:close/>
                <a:moveTo>
                  <a:pt x="57844" y="205133"/>
                </a:moveTo>
                <a:lnTo>
                  <a:pt x="52525" y="214312"/>
                </a:lnTo>
                <a:lnTo>
                  <a:pt x="52525" y="208202"/>
                </a:lnTo>
                <a:lnTo>
                  <a:pt x="57844" y="205133"/>
                </a:lnTo>
                <a:close/>
                <a:moveTo>
                  <a:pt x="69455" y="205133"/>
                </a:moveTo>
                <a:lnTo>
                  <a:pt x="64136" y="214312"/>
                </a:lnTo>
                <a:lnTo>
                  <a:pt x="64136" y="208202"/>
                </a:lnTo>
                <a:lnTo>
                  <a:pt x="69455" y="205133"/>
                </a:lnTo>
                <a:close/>
                <a:moveTo>
                  <a:pt x="81097" y="205133"/>
                </a:moveTo>
                <a:lnTo>
                  <a:pt x="75777" y="214312"/>
                </a:lnTo>
                <a:lnTo>
                  <a:pt x="75777" y="208202"/>
                </a:lnTo>
                <a:lnTo>
                  <a:pt x="81097" y="205133"/>
                </a:lnTo>
                <a:close/>
                <a:moveTo>
                  <a:pt x="92708" y="205133"/>
                </a:moveTo>
                <a:lnTo>
                  <a:pt x="87389" y="214312"/>
                </a:lnTo>
                <a:lnTo>
                  <a:pt x="87389" y="208202"/>
                </a:lnTo>
                <a:lnTo>
                  <a:pt x="92708" y="205133"/>
                </a:lnTo>
                <a:close/>
                <a:moveTo>
                  <a:pt x="104349" y="205133"/>
                </a:moveTo>
                <a:lnTo>
                  <a:pt x="99030" y="214312"/>
                </a:lnTo>
                <a:lnTo>
                  <a:pt x="99030" y="208202"/>
                </a:lnTo>
                <a:lnTo>
                  <a:pt x="104349" y="205133"/>
                </a:lnTo>
                <a:close/>
                <a:moveTo>
                  <a:pt x="115930" y="205133"/>
                </a:moveTo>
                <a:lnTo>
                  <a:pt x="110611" y="214312"/>
                </a:lnTo>
                <a:lnTo>
                  <a:pt x="110611" y="208202"/>
                </a:lnTo>
                <a:lnTo>
                  <a:pt x="115930" y="205133"/>
                </a:lnTo>
                <a:close/>
                <a:moveTo>
                  <a:pt x="127541" y="205133"/>
                </a:moveTo>
                <a:lnTo>
                  <a:pt x="122222" y="214312"/>
                </a:lnTo>
                <a:lnTo>
                  <a:pt x="122222" y="208202"/>
                </a:lnTo>
                <a:lnTo>
                  <a:pt x="127541" y="205133"/>
                </a:lnTo>
                <a:close/>
                <a:moveTo>
                  <a:pt x="139183" y="205133"/>
                </a:moveTo>
                <a:lnTo>
                  <a:pt x="133864" y="214312"/>
                </a:lnTo>
                <a:lnTo>
                  <a:pt x="133864" y="208202"/>
                </a:lnTo>
                <a:lnTo>
                  <a:pt x="139183" y="205133"/>
                </a:lnTo>
                <a:close/>
                <a:moveTo>
                  <a:pt x="150794" y="205133"/>
                </a:moveTo>
                <a:lnTo>
                  <a:pt x="145475" y="214312"/>
                </a:lnTo>
                <a:lnTo>
                  <a:pt x="145475" y="208202"/>
                </a:lnTo>
                <a:lnTo>
                  <a:pt x="150794" y="205133"/>
                </a:lnTo>
                <a:close/>
                <a:moveTo>
                  <a:pt x="162436" y="205133"/>
                </a:moveTo>
                <a:lnTo>
                  <a:pt x="157116" y="214312"/>
                </a:lnTo>
                <a:lnTo>
                  <a:pt x="157116" y="208202"/>
                </a:lnTo>
                <a:lnTo>
                  <a:pt x="162436" y="205133"/>
                </a:lnTo>
                <a:close/>
                <a:moveTo>
                  <a:pt x="174047" y="205133"/>
                </a:moveTo>
                <a:lnTo>
                  <a:pt x="168727" y="214312"/>
                </a:lnTo>
                <a:lnTo>
                  <a:pt x="168727" y="208202"/>
                </a:lnTo>
                <a:lnTo>
                  <a:pt x="174047" y="205133"/>
                </a:lnTo>
                <a:close/>
                <a:moveTo>
                  <a:pt x="185658" y="205133"/>
                </a:moveTo>
                <a:lnTo>
                  <a:pt x="180339" y="214312"/>
                </a:lnTo>
                <a:lnTo>
                  <a:pt x="180339" y="208202"/>
                </a:lnTo>
                <a:lnTo>
                  <a:pt x="185658" y="205133"/>
                </a:lnTo>
                <a:close/>
                <a:moveTo>
                  <a:pt x="197269" y="205133"/>
                </a:moveTo>
                <a:lnTo>
                  <a:pt x="191950" y="214312"/>
                </a:lnTo>
                <a:lnTo>
                  <a:pt x="191950" y="208202"/>
                </a:lnTo>
                <a:lnTo>
                  <a:pt x="197269" y="205133"/>
                </a:lnTo>
                <a:close/>
                <a:moveTo>
                  <a:pt x="208911" y="205133"/>
                </a:moveTo>
                <a:lnTo>
                  <a:pt x="203591" y="214312"/>
                </a:lnTo>
                <a:lnTo>
                  <a:pt x="203591" y="208202"/>
                </a:lnTo>
                <a:lnTo>
                  <a:pt x="208911" y="205133"/>
                </a:lnTo>
                <a:close/>
                <a:moveTo>
                  <a:pt x="220522" y="205133"/>
                </a:moveTo>
                <a:lnTo>
                  <a:pt x="215202" y="214312"/>
                </a:lnTo>
                <a:lnTo>
                  <a:pt x="215202" y="208202"/>
                </a:lnTo>
                <a:lnTo>
                  <a:pt x="220522" y="205133"/>
                </a:lnTo>
                <a:close/>
                <a:moveTo>
                  <a:pt x="232163" y="205133"/>
                </a:moveTo>
                <a:lnTo>
                  <a:pt x="226844" y="214312"/>
                </a:lnTo>
                <a:lnTo>
                  <a:pt x="226844" y="208202"/>
                </a:lnTo>
                <a:lnTo>
                  <a:pt x="232163" y="205133"/>
                </a:lnTo>
                <a:close/>
                <a:moveTo>
                  <a:pt x="243774" y="205133"/>
                </a:moveTo>
                <a:lnTo>
                  <a:pt x="238455" y="214312"/>
                </a:lnTo>
                <a:lnTo>
                  <a:pt x="238455" y="208202"/>
                </a:lnTo>
                <a:lnTo>
                  <a:pt x="243774" y="205133"/>
                </a:lnTo>
                <a:close/>
                <a:moveTo>
                  <a:pt x="255355" y="205133"/>
                </a:moveTo>
                <a:lnTo>
                  <a:pt x="250036" y="214312"/>
                </a:lnTo>
                <a:lnTo>
                  <a:pt x="250036" y="208202"/>
                </a:lnTo>
                <a:lnTo>
                  <a:pt x="255355" y="205133"/>
                </a:lnTo>
                <a:close/>
                <a:moveTo>
                  <a:pt x="266997" y="205133"/>
                </a:moveTo>
                <a:lnTo>
                  <a:pt x="261678" y="214312"/>
                </a:lnTo>
                <a:lnTo>
                  <a:pt x="261678" y="208202"/>
                </a:lnTo>
                <a:lnTo>
                  <a:pt x="266997" y="205133"/>
                </a:lnTo>
                <a:close/>
                <a:moveTo>
                  <a:pt x="278608" y="205133"/>
                </a:moveTo>
                <a:lnTo>
                  <a:pt x="273289" y="214312"/>
                </a:lnTo>
                <a:lnTo>
                  <a:pt x="273289" y="208202"/>
                </a:lnTo>
                <a:lnTo>
                  <a:pt x="278608" y="205133"/>
                </a:lnTo>
                <a:close/>
                <a:moveTo>
                  <a:pt x="457" y="205163"/>
                </a:moveTo>
                <a:lnTo>
                  <a:pt x="5776" y="208202"/>
                </a:lnTo>
                <a:lnTo>
                  <a:pt x="5776" y="214373"/>
                </a:lnTo>
                <a:lnTo>
                  <a:pt x="457" y="205163"/>
                </a:lnTo>
                <a:close/>
                <a:moveTo>
                  <a:pt x="12098" y="205163"/>
                </a:moveTo>
                <a:lnTo>
                  <a:pt x="17418" y="208202"/>
                </a:lnTo>
                <a:lnTo>
                  <a:pt x="17418" y="214373"/>
                </a:lnTo>
                <a:lnTo>
                  <a:pt x="12098" y="205163"/>
                </a:lnTo>
                <a:close/>
                <a:moveTo>
                  <a:pt x="22980" y="205133"/>
                </a:moveTo>
                <a:lnTo>
                  <a:pt x="17661" y="214373"/>
                </a:lnTo>
                <a:lnTo>
                  <a:pt x="17661" y="208202"/>
                </a:lnTo>
                <a:lnTo>
                  <a:pt x="22980" y="205133"/>
                </a:lnTo>
                <a:close/>
                <a:moveTo>
                  <a:pt x="23710" y="205163"/>
                </a:moveTo>
                <a:lnTo>
                  <a:pt x="29029" y="208202"/>
                </a:lnTo>
                <a:lnTo>
                  <a:pt x="29029" y="214373"/>
                </a:lnTo>
                <a:lnTo>
                  <a:pt x="23710" y="205163"/>
                </a:lnTo>
                <a:close/>
                <a:moveTo>
                  <a:pt x="35290" y="205163"/>
                </a:moveTo>
                <a:lnTo>
                  <a:pt x="40610" y="208202"/>
                </a:lnTo>
                <a:lnTo>
                  <a:pt x="40610" y="214373"/>
                </a:lnTo>
                <a:lnTo>
                  <a:pt x="35290" y="205163"/>
                </a:lnTo>
                <a:close/>
                <a:moveTo>
                  <a:pt x="46932" y="205163"/>
                </a:moveTo>
                <a:lnTo>
                  <a:pt x="52251" y="208202"/>
                </a:lnTo>
                <a:lnTo>
                  <a:pt x="52251" y="214373"/>
                </a:lnTo>
                <a:lnTo>
                  <a:pt x="46932" y="205163"/>
                </a:lnTo>
                <a:close/>
                <a:moveTo>
                  <a:pt x="58543" y="205163"/>
                </a:moveTo>
                <a:lnTo>
                  <a:pt x="63862" y="208202"/>
                </a:lnTo>
                <a:lnTo>
                  <a:pt x="63862" y="214373"/>
                </a:lnTo>
                <a:lnTo>
                  <a:pt x="58543" y="205163"/>
                </a:lnTo>
                <a:close/>
                <a:moveTo>
                  <a:pt x="70185" y="205163"/>
                </a:moveTo>
                <a:lnTo>
                  <a:pt x="75504" y="208202"/>
                </a:lnTo>
                <a:lnTo>
                  <a:pt x="75504" y="214373"/>
                </a:lnTo>
                <a:lnTo>
                  <a:pt x="70185" y="205163"/>
                </a:lnTo>
                <a:close/>
                <a:moveTo>
                  <a:pt x="81796" y="205163"/>
                </a:moveTo>
                <a:lnTo>
                  <a:pt x="87115" y="208202"/>
                </a:lnTo>
                <a:lnTo>
                  <a:pt x="87115" y="214373"/>
                </a:lnTo>
                <a:lnTo>
                  <a:pt x="81796" y="205163"/>
                </a:lnTo>
                <a:close/>
                <a:moveTo>
                  <a:pt x="93437" y="205163"/>
                </a:moveTo>
                <a:lnTo>
                  <a:pt x="98757" y="208202"/>
                </a:lnTo>
                <a:lnTo>
                  <a:pt x="98757" y="214373"/>
                </a:lnTo>
                <a:lnTo>
                  <a:pt x="93437" y="205163"/>
                </a:lnTo>
                <a:close/>
                <a:moveTo>
                  <a:pt x="105018" y="205163"/>
                </a:moveTo>
                <a:lnTo>
                  <a:pt x="110337" y="208202"/>
                </a:lnTo>
                <a:lnTo>
                  <a:pt x="110337" y="214373"/>
                </a:lnTo>
                <a:lnTo>
                  <a:pt x="105018" y="205163"/>
                </a:lnTo>
                <a:close/>
                <a:moveTo>
                  <a:pt x="116660" y="205163"/>
                </a:moveTo>
                <a:lnTo>
                  <a:pt x="121979" y="208202"/>
                </a:lnTo>
                <a:lnTo>
                  <a:pt x="121979" y="214373"/>
                </a:lnTo>
                <a:lnTo>
                  <a:pt x="116660" y="205163"/>
                </a:lnTo>
                <a:close/>
                <a:moveTo>
                  <a:pt x="128271" y="205163"/>
                </a:moveTo>
                <a:lnTo>
                  <a:pt x="133590" y="208202"/>
                </a:lnTo>
                <a:lnTo>
                  <a:pt x="133590" y="214373"/>
                </a:lnTo>
                <a:lnTo>
                  <a:pt x="128271" y="205163"/>
                </a:lnTo>
                <a:close/>
                <a:moveTo>
                  <a:pt x="139912" y="205163"/>
                </a:moveTo>
                <a:lnTo>
                  <a:pt x="145232" y="208202"/>
                </a:lnTo>
                <a:lnTo>
                  <a:pt x="145232" y="214373"/>
                </a:lnTo>
                <a:lnTo>
                  <a:pt x="139912" y="205163"/>
                </a:lnTo>
                <a:close/>
                <a:moveTo>
                  <a:pt x="151523" y="205163"/>
                </a:moveTo>
                <a:lnTo>
                  <a:pt x="156843" y="208202"/>
                </a:lnTo>
                <a:lnTo>
                  <a:pt x="156843" y="214373"/>
                </a:lnTo>
                <a:lnTo>
                  <a:pt x="151523" y="205163"/>
                </a:lnTo>
                <a:close/>
                <a:moveTo>
                  <a:pt x="163165" y="205163"/>
                </a:moveTo>
                <a:lnTo>
                  <a:pt x="168484" y="208202"/>
                </a:lnTo>
                <a:lnTo>
                  <a:pt x="168484" y="214373"/>
                </a:lnTo>
                <a:lnTo>
                  <a:pt x="163165" y="205163"/>
                </a:lnTo>
                <a:close/>
                <a:moveTo>
                  <a:pt x="174746" y="205163"/>
                </a:moveTo>
                <a:lnTo>
                  <a:pt x="180065" y="208202"/>
                </a:lnTo>
                <a:lnTo>
                  <a:pt x="180065" y="214373"/>
                </a:lnTo>
                <a:lnTo>
                  <a:pt x="174746" y="205163"/>
                </a:lnTo>
                <a:close/>
                <a:moveTo>
                  <a:pt x="186357" y="205163"/>
                </a:moveTo>
                <a:lnTo>
                  <a:pt x="191676" y="208202"/>
                </a:lnTo>
                <a:lnTo>
                  <a:pt x="191676" y="214373"/>
                </a:lnTo>
                <a:lnTo>
                  <a:pt x="186357" y="205163"/>
                </a:lnTo>
                <a:close/>
                <a:moveTo>
                  <a:pt x="197999" y="205163"/>
                </a:moveTo>
                <a:lnTo>
                  <a:pt x="203318" y="208202"/>
                </a:lnTo>
                <a:lnTo>
                  <a:pt x="203318" y="214373"/>
                </a:lnTo>
                <a:lnTo>
                  <a:pt x="197999" y="205163"/>
                </a:lnTo>
                <a:close/>
                <a:moveTo>
                  <a:pt x="209610" y="205163"/>
                </a:moveTo>
                <a:lnTo>
                  <a:pt x="214929" y="208202"/>
                </a:lnTo>
                <a:lnTo>
                  <a:pt x="214929" y="214373"/>
                </a:lnTo>
                <a:lnTo>
                  <a:pt x="209610" y="205163"/>
                </a:lnTo>
                <a:close/>
                <a:moveTo>
                  <a:pt x="221251" y="205163"/>
                </a:moveTo>
                <a:lnTo>
                  <a:pt x="226570" y="208202"/>
                </a:lnTo>
                <a:lnTo>
                  <a:pt x="226570" y="214373"/>
                </a:lnTo>
                <a:lnTo>
                  <a:pt x="221251" y="205163"/>
                </a:lnTo>
                <a:close/>
                <a:moveTo>
                  <a:pt x="232862" y="205133"/>
                </a:moveTo>
                <a:lnTo>
                  <a:pt x="238182" y="208202"/>
                </a:lnTo>
                <a:lnTo>
                  <a:pt x="238182" y="214373"/>
                </a:lnTo>
                <a:lnTo>
                  <a:pt x="232862" y="205133"/>
                </a:lnTo>
                <a:close/>
                <a:moveTo>
                  <a:pt x="244474" y="205133"/>
                </a:moveTo>
                <a:lnTo>
                  <a:pt x="249793" y="208202"/>
                </a:lnTo>
                <a:lnTo>
                  <a:pt x="249793" y="214373"/>
                </a:lnTo>
                <a:lnTo>
                  <a:pt x="244474" y="205133"/>
                </a:lnTo>
                <a:close/>
                <a:moveTo>
                  <a:pt x="256085" y="205133"/>
                </a:moveTo>
                <a:lnTo>
                  <a:pt x="261404" y="208202"/>
                </a:lnTo>
                <a:lnTo>
                  <a:pt x="261404" y="214373"/>
                </a:lnTo>
                <a:lnTo>
                  <a:pt x="256085" y="205133"/>
                </a:lnTo>
                <a:close/>
                <a:moveTo>
                  <a:pt x="267726" y="205133"/>
                </a:moveTo>
                <a:lnTo>
                  <a:pt x="273046" y="208202"/>
                </a:lnTo>
                <a:lnTo>
                  <a:pt x="273046" y="214373"/>
                </a:lnTo>
                <a:lnTo>
                  <a:pt x="267726" y="205133"/>
                </a:lnTo>
                <a:close/>
                <a:moveTo>
                  <a:pt x="232650" y="205254"/>
                </a:moveTo>
                <a:lnTo>
                  <a:pt x="237969" y="214434"/>
                </a:lnTo>
                <a:lnTo>
                  <a:pt x="237969" y="214434"/>
                </a:lnTo>
                <a:lnTo>
                  <a:pt x="232650" y="211394"/>
                </a:lnTo>
                <a:lnTo>
                  <a:pt x="232650" y="205254"/>
                </a:lnTo>
                <a:close/>
                <a:moveTo>
                  <a:pt x="244230" y="205254"/>
                </a:moveTo>
                <a:lnTo>
                  <a:pt x="249550" y="214434"/>
                </a:lnTo>
                <a:lnTo>
                  <a:pt x="249550" y="214434"/>
                </a:lnTo>
                <a:lnTo>
                  <a:pt x="244230" y="211394"/>
                </a:lnTo>
                <a:lnTo>
                  <a:pt x="244230" y="205254"/>
                </a:lnTo>
                <a:close/>
                <a:moveTo>
                  <a:pt x="255872" y="205254"/>
                </a:moveTo>
                <a:lnTo>
                  <a:pt x="261191" y="214434"/>
                </a:lnTo>
                <a:lnTo>
                  <a:pt x="261191" y="214434"/>
                </a:lnTo>
                <a:lnTo>
                  <a:pt x="255872" y="211394"/>
                </a:lnTo>
                <a:lnTo>
                  <a:pt x="255872" y="205254"/>
                </a:lnTo>
                <a:close/>
                <a:moveTo>
                  <a:pt x="267483" y="205254"/>
                </a:moveTo>
                <a:lnTo>
                  <a:pt x="272802" y="214434"/>
                </a:lnTo>
                <a:lnTo>
                  <a:pt x="272802" y="214434"/>
                </a:lnTo>
                <a:lnTo>
                  <a:pt x="267483" y="211394"/>
                </a:lnTo>
                <a:lnTo>
                  <a:pt x="267483" y="205254"/>
                </a:lnTo>
                <a:close/>
                <a:moveTo>
                  <a:pt x="46446" y="205284"/>
                </a:moveTo>
                <a:lnTo>
                  <a:pt x="46446" y="211394"/>
                </a:lnTo>
                <a:lnTo>
                  <a:pt x="41126" y="214464"/>
                </a:lnTo>
                <a:lnTo>
                  <a:pt x="41126" y="214464"/>
                </a:lnTo>
                <a:lnTo>
                  <a:pt x="46446" y="205284"/>
                </a:lnTo>
                <a:close/>
                <a:moveTo>
                  <a:pt x="58057" y="205284"/>
                </a:moveTo>
                <a:lnTo>
                  <a:pt x="58057" y="211394"/>
                </a:lnTo>
                <a:lnTo>
                  <a:pt x="52737" y="214464"/>
                </a:lnTo>
                <a:lnTo>
                  <a:pt x="52737" y="214464"/>
                </a:lnTo>
                <a:lnTo>
                  <a:pt x="58057" y="205284"/>
                </a:lnTo>
                <a:close/>
                <a:moveTo>
                  <a:pt x="214" y="205284"/>
                </a:moveTo>
                <a:lnTo>
                  <a:pt x="214" y="211394"/>
                </a:lnTo>
                <a:lnTo>
                  <a:pt x="5563" y="214464"/>
                </a:lnTo>
                <a:lnTo>
                  <a:pt x="5563" y="214464"/>
                </a:lnTo>
                <a:lnTo>
                  <a:pt x="5516" y="214382"/>
                </a:lnTo>
                <a:lnTo>
                  <a:pt x="5516" y="214382"/>
                </a:lnTo>
                <a:lnTo>
                  <a:pt x="335" y="211394"/>
                </a:lnTo>
                <a:cubicBezTo>
                  <a:pt x="305" y="211364"/>
                  <a:pt x="274" y="211333"/>
                  <a:pt x="274" y="211272"/>
                </a:cubicBezTo>
                <a:lnTo>
                  <a:pt x="274" y="205337"/>
                </a:lnTo>
                <a:lnTo>
                  <a:pt x="274" y="205337"/>
                </a:lnTo>
                <a:lnTo>
                  <a:pt x="244" y="205284"/>
                </a:lnTo>
                <a:close/>
                <a:moveTo>
                  <a:pt x="34834" y="205284"/>
                </a:moveTo>
                <a:lnTo>
                  <a:pt x="34834" y="211394"/>
                </a:lnTo>
                <a:lnTo>
                  <a:pt x="29515" y="214464"/>
                </a:lnTo>
                <a:lnTo>
                  <a:pt x="29515" y="214464"/>
                </a:lnTo>
                <a:lnTo>
                  <a:pt x="34834" y="205284"/>
                </a:lnTo>
                <a:close/>
                <a:moveTo>
                  <a:pt x="46689" y="205254"/>
                </a:moveTo>
                <a:lnTo>
                  <a:pt x="52008" y="214464"/>
                </a:lnTo>
                <a:lnTo>
                  <a:pt x="52008" y="214464"/>
                </a:lnTo>
                <a:lnTo>
                  <a:pt x="46689" y="211394"/>
                </a:lnTo>
                <a:lnTo>
                  <a:pt x="46689" y="205254"/>
                </a:lnTo>
                <a:close/>
                <a:moveTo>
                  <a:pt x="58330" y="205284"/>
                </a:moveTo>
                <a:lnTo>
                  <a:pt x="63650" y="214464"/>
                </a:lnTo>
                <a:lnTo>
                  <a:pt x="63650" y="214464"/>
                </a:lnTo>
                <a:lnTo>
                  <a:pt x="58330" y="211394"/>
                </a:lnTo>
                <a:lnTo>
                  <a:pt x="58330" y="205284"/>
                </a:lnTo>
                <a:close/>
                <a:moveTo>
                  <a:pt x="69698" y="205284"/>
                </a:moveTo>
                <a:lnTo>
                  <a:pt x="69698" y="211394"/>
                </a:lnTo>
                <a:lnTo>
                  <a:pt x="64379" y="214464"/>
                </a:lnTo>
                <a:lnTo>
                  <a:pt x="64379" y="214464"/>
                </a:lnTo>
                <a:lnTo>
                  <a:pt x="69698" y="205284"/>
                </a:lnTo>
                <a:close/>
                <a:moveTo>
                  <a:pt x="69941" y="205284"/>
                </a:moveTo>
                <a:lnTo>
                  <a:pt x="75261" y="214464"/>
                </a:lnTo>
                <a:lnTo>
                  <a:pt x="75261" y="214464"/>
                </a:lnTo>
                <a:lnTo>
                  <a:pt x="69941" y="211394"/>
                </a:lnTo>
                <a:lnTo>
                  <a:pt x="69941" y="205284"/>
                </a:lnTo>
                <a:close/>
                <a:moveTo>
                  <a:pt x="81309" y="205284"/>
                </a:moveTo>
                <a:lnTo>
                  <a:pt x="81309" y="211394"/>
                </a:lnTo>
                <a:lnTo>
                  <a:pt x="75990" y="214464"/>
                </a:lnTo>
                <a:lnTo>
                  <a:pt x="75990" y="214464"/>
                </a:lnTo>
                <a:lnTo>
                  <a:pt x="81309" y="205284"/>
                </a:lnTo>
                <a:close/>
                <a:moveTo>
                  <a:pt x="81583" y="205284"/>
                </a:moveTo>
                <a:lnTo>
                  <a:pt x="86902" y="214464"/>
                </a:lnTo>
                <a:lnTo>
                  <a:pt x="86902" y="214464"/>
                </a:lnTo>
                <a:lnTo>
                  <a:pt x="81583" y="211394"/>
                </a:lnTo>
                <a:lnTo>
                  <a:pt x="81583" y="205284"/>
                </a:lnTo>
                <a:close/>
                <a:moveTo>
                  <a:pt x="92951" y="205284"/>
                </a:moveTo>
                <a:lnTo>
                  <a:pt x="92951" y="211394"/>
                </a:lnTo>
                <a:lnTo>
                  <a:pt x="87632" y="214464"/>
                </a:lnTo>
                <a:lnTo>
                  <a:pt x="87632" y="214464"/>
                </a:lnTo>
                <a:lnTo>
                  <a:pt x="92951" y="205284"/>
                </a:lnTo>
                <a:close/>
                <a:moveTo>
                  <a:pt x="104562" y="205284"/>
                </a:moveTo>
                <a:lnTo>
                  <a:pt x="104562" y="211394"/>
                </a:lnTo>
                <a:lnTo>
                  <a:pt x="99243" y="214464"/>
                </a:lnTo>
                <a:lnTo>
                  <a:pt x="99243" y="214464"/>
                </a:lnTo>
                <a:lnTo>
                  <a:pt x="104562" y="205284"/>
                </a:lnTo>
                <a:close/>
                <a:moveTo>
                  <a:pt x="104836" y="205284"/>
                </a:moveTo>
                <a:lnTo>
                  <a:pt x="110155" y="214464"/>
                </a:lnTo>
                <a:lnTo>
                  <a:pt x="110155" y="214464"/>
                </a:lnTo>
                <a:lnTo>
                  <a:pt x="104836" y="211394"/>
                </a:lnTo>
                <a:lnTo>
                  <a:pt x="104836" y="205284"/>
                </a:lnTo>
                <a:close/>
                <a:moveTo>
                  <a:pt x="116143" y="205284"/>
                </a:moveTo>
                <a:lnTo>
                  <a:pt x="116143" y="211394"/>
                </a:lnTo>
                <a:lnTo>
                  <a:pt x="110824" y="214464"/>
                </a:lnTo>
                <a:lnTo>
                  <a:pt x="110824" y="214464"/>
                </a:lnTo>
                <a:lnTo>
                  <a:pt x="116143" y="205284"/>
                </a:lnTo>
                <a:close/>
                <a:moveTo>
                  <a:pt x="116416" y="205284"/>
                </a:moveTo>
                <a:lnTo>
                  <a:pt x="121736" y="214464"/>
                </a:lnTo>
                <a:lnTo>
                  <a:pt x="121736" y="214464"/>
                </a:lnTo>
                <a:lnTo>
                  <a:pt x="116416" y="211394"/>
                </a:lnTo>
                <a:lnTo>
                  <a:pt x="116416" y="205284"/>
                </a:lnTo>
                <a:close/>
                <a:moveTo>
                  <a:pt x="127784" y="205284"/>
                </a:moveTo>
                <a:lnTo>
                  <a:pt x="127784" y="211394"/>
                </a:lnTo>
                <a:lnTo>
                  <a:pt x="122465" y="214464"/>
                </a:lnTo>
                <a:lnTo>
                  <a:pt x="122465" y="214464"/>
                </a:lnTo>
                <a:lnTo>
                  <a:pt x="127784" y="205284"/>
                </a:lnTo>
                <a:close/>
                <a:moveTo>
                  <a:pt x="128058" y="205284"/>
                </a:moveTo>
                <a:lnTo>
                  <a:pt x="133377" y="214464"/>
                </a:lnTo>
                <a:lnTo>
                  <a:pt x="133377" y="214464"/>
                </a:lnTo>
                <a:lnTo>
                  <a:pt x="128058" y="211394"/>
                </a:lnTo>
                <a:lnTo>
                  <a:pt x="128058" y="205284"/>
                </a:lnTo>
                <a:close/>
                <a:moveTo>
                  <a:pt x="139396" y="205284"/>
                </a:moveTo>
                <a:lnTo>
                  <a:pt x="139396" y="211394"/>
                </a:lnTo>
                <a:lnTo>
                  <a:pt x="134076" y="214464"/>
                </a:lnTo>
                <a:lnTo>
                  <a:pt x="134076" y="214464"/>
                </a:lnTo>
                <a:lnTo>
                  <a:pt x="139396" y="205284"/>
                </a:lnTo>
                <a:close/>
                <a:moveTo>
                  <a:pt x="139669" y="205284"/>
                </a:moveTo>
                <a:lnTo>
                  <a:pt x="144988" y="214464"/>
                </a:lnTo>
                <a:lnTo>
                  <a:pt x="144988" y="214464"/>
                </a:lnTo>
                <a:lnTo>
                  <a:pt x="139669" y="211394"/>
                </a:lnTo>
                <a:lnTo>
                  <a:pt x="139669" y="205284"/>
                </a:lnTo>
                <a:close/>
                <a:moveTo>
                  <a:pt x="151037" y="205284"/>
                </a:moveTo>
                <a:lnTo>
                  <a:pt x="151037" y="211394"/>
                </a:lnTo>
                <a:lnTo>
                  <a:pt x="145718" y="214464"/>
                </a:lnTo>
                <a:lnTo>
                  <a:pt x="145718" y="214464"/>
                </a:lnTo>
                <a:lnTo>
                  <a:pt x="151037" y="205284"/>
                </a:lnTo>
                <a:close/>
                <a:moveTo>
                  <a:pt x="151311" y="205284"/>
                </a:moveTo>
                <a:lnTo>
                  <a:pt x="156630" y="214464"/>
                </a:lnTo>
                <a:lnTo>
                  <a:pt x="156630" y="214464"/>
                </a:lnTo>
                <a:lnTo>
                  <a:pt x="151311" y="211394"/>
                </a:lnTo>
                <a:lnTo>
                  <a:pt x="151311" y="205284"/>
                </a:lnTo>
                <a:close/>
                <a:moveTo>
                  <a:pt x="162648" y="205284"/>
                </a:moveTo>
                <a:lnTo>
                  <a:pt x="162648" y="211394"/>
                </a:lnTo>
                <a:lnTo>
                  <a:pt x="157329" y="214464"/>
                </a:lnTo>
                <a:lnTo>
                  <a:pt x="157329" y="214464"/>
                </a:lnTo>
                <a:lnTo>
                  <a:pt x="162648" y="205284"/>
                </a:lnTo>
                <a:close/>
                <a:moveTo>
                  <a:pt x="162922" y="205284"/>
                </a:moveTo>
                <a:lnTo>
                  <a:pt x="168241" y="214464"/>
                </a:lnTo>
                <a:lnTo>
                  <a:pt x="168241" y="214464"/>
                </a:lnTo>
                <a:lnTo>
                  <a:pt x="162922" y="211394"/>
                </a:lnTo>
                <a:lnTo>
                  <a:pt x="162922" y="205284"/>
                </a:lnTo>
                <a:close/>
                <a:moveTo>
                  <a:pt x="174290" y="205284"/>
                </a:moveTo>
                <a:lnTo>
                  <a:pt x="174290" y="211394"/>
                </a:lnTo>
                <a:lnTo>
                  <a:pt x="168971" y="214464"/>
                </a:lnTo>
                <a:lnTo>
                  <a:pt x="168971" y="214464"/>
                </a:lnTo>
                <a:lnTo>
                  <a:pt x="174290" y="205284"/>
                </a:lnTo>
                <a:close/>
                <a:moveTo>
                  <a:pt x="174503" y="205284"/>
                </a:moveTo>
                <a:lnTo>
                  <a:pt x="179822" y="214464"/>
                </a:lnTo>
                <a:lnTo>
                  <a:pt x="179822" y="214464"/>
                </a:lnTo>
                <a:lnTo>
                  <a:pt x="174503" y="211394"/>
                </a:lnTo>
                <a:lnTo>
                  <a:pt x="174503" y="205284"/>
                </a:lnTo>
                <a:close/>
                <a:moveTo>
                  <a:pt x="185871" y="205284"/>
                </a:moveTo>
                <a:lnTo>
                  <a:pt x="185871" y="211394"/>
                </a:lnTo>
                <a:lnTo>
                  <a:pt x="180551" y="214464"/>
                </a:lnTo>
                <a:lnTo>
                  <a:pt x="180551" y="214464"/>
                </a:lnTo>
                <a:lnTo>
                  <a:pt x="185871" y="205284"/>
                </a:lnTo>
                <a:close/>
                <a:moveTo>
                  <a:pt x="186144" y="205284"/>
                </a:moveTo>
                <a:lnTo>
                  <a:pt x="191463" y="214464"/>
                </a:lnTo>
                <a:lnTo>
                  <a:pt x="191463" y="214464"/>
                </a:lnTo>
                <a:lnTo>
                  <a:pt x="186144" y="211394"/>
                </a:lnTo>
                <a:lnTo>
                  <a:pt x="186144" y="205284"/>
                </a:lnTo>
                <a:close/>
                <a:moveTo>
                  <a:pt x="197512" y="205284"/>
                </a:moveTo>
                <a:lnTo>
                  <a:pt x="197512" y="211394"/>
                </a:lnTo>
                <a:lnTo>
                  <a:pt x="192193" y="214464"/>
                </a:lnTo>
                <a:lnTo>
                  <a:pt x="192193" y="214464"/>
                </a:lnTo>
                <a:lnTo>
                  <a:pt x="197512" y="205284"/>
                </a:lnTo>
                <a:close/>
                <a:moveTo>
                  <a:pt x="197755" y="205284"/>
                </a:moveTo>
                <a:lnTo>
                  <a:pt x="203075" y="214464"/>
                </a:lnTo>
                <a:lnTo>
                  <a:pt x="203075" y="214464"/>
                </a:lnTo>
                <a:lnTo>
                  <a:pt x="197755" y="211394"/>
                </a:lnTo>
                <a:lnTo>
                  <a:pt x="197755" y="205284"/>
                </a:lnTo>
                <a:close/>
                <a:moveTo>
                  <a:pt x="209123" y="205284"/>
                </a:moveTo>
                <a:lnTo>
                  <a:pt x="209123" y="211394"/>
                </a:lnTo>
                <a:lnTo>
                  <a:pt x="203804" y="214464"/>
                </a:lnTo>
                <a:lnTo>
                  <a:pt x="203804" y="214464"/>
                </a:lnTo>
                <a:lnTo>
                  <a:pt x="209123" y="205284"/>
                </a:lnTo>
                <a:close/>
                <a:moveTo>
                  <a:pt x="209397" y="205284"/>
                </a:moveTo>
                <a:lnTo>
                  <a:pt x="214716" y="214464"/>
                </a:lnTo>
                <a:lnTo>
                  <a:pt x="214716" y="214464"/>
                </a:lnTo>
                <a:lnTo>
                  <a:pt x="209397" y="211394"/>
                </a:lnTo>
                <a:lnTo>
                  <a:pt x="209397" y="205284"/>
                </a:lnTo>
                <a:close/>
                <a:moveTo>
                  <a:pt x="220765" y="205284"/>
                </a:moveTo>
                <a:lnTo>
                  <a:pt x="220765" y="211394"/>
                </a:lnTo>
                <a:lnTo>
                  <a:pt x="215446" y="214464"/>
                </a:lnTo>
                <a:lnTo>
                  <a:pt x="215446" y="214464"/>
                </a:lnTo>
                <a:lnTo>
                  <a:pt x="220765" y="205284"/>
                </a:lnTo>
                <a:close/>
                <a:moveTo>
                  <a:pt x="221008" y="205284"/>
                </a:moveTo>
                <a:lnTo>
                  <a:pt x="226327" y="214464"/>
                </a:lnTo>
                <a:lnTo>
                  <a:pt x="226327" y="214464"/>
                </a:lnTo>
                <a:lnTo>
                  <a:pt x="221008" y="211394"/>
                </a:lnTo>
                <a:lnTo>
                  <a:pt x="221008" y="205284"/>
                </a:lnTo>
                <a:close/>
                <a:moveTo>
                  <a:pt x="243957" y="205284"/>
                </a:moveTo>
                <a:lnTo>
                  <a:pt x="243957" y="211394"/>
                </a:lnTo>
                <a:lnTo>
                  <a:pt x="238638" y="214464"/>
                </a:lnTo>
                <a:lnTo>
                  <a:pt x="238638" y="214464"/>
                </a:lnTo>
                <a:lnTo>
                  <a:pt x="243957" y="205284"/>
                </a:lnTo>
                <a:close/>
                <a:moveTo>
                  <a:pt x="255598" y="205284"/>
                </a:moveTo>
                <a:lnTo>
                  <a:pt x="255598" y="211394"/>
                </a:lnTo>
                <a:lnTo>
                  <a:pt x="250279" y="214464"/>
                </a:lnTo>
                <a:lnTo>
                  <a:pt x="250279" y="214464"/>
                </a:lnTo>
                <a:lnTo>
                  <a:pt x="255598" y="205284"/>
                </a:lnTo>
                <a:close/>
                <a:moveTo>
                  <a:pt x="11582" y="205284"/>
                </a:moveTo>
                <a:lnTo>
                  <a:pt x="11582" y="211394"/>
                </a:lnTo>
                <a:lnTo>
                  <a:pt x="6262" y="214464"/>
                </a:lnTo>
                <a:lnTo>
                  <a:pt x="11582" y="205284"/>
                </a:lnTo>
                <a:close/>
                <a:moveTo>
                  <a:pt x="11855" y="205254"/>
                </a:moveTo>
                <a:lnTo>
                  <a:pt x="17174" y="214464"/>
                </a:lnTo>
                <a:lnTo>
                  <a:pt x="11855" y="211394"/>
                </a:lnTo>
                <a:lnTo>
                  <a:pt x="11855" y="205254"/>
                </a:lnTo>
                <a:close/>
                <a:moveTo>
                  <a:pt x="23223" y="205284"/>
                </a:moveTo>
                <a:lnTo>
                  <a:pt x="23223" y="211394"/>
                </a:lnTo>
                <a:lnTo>
                  <a:pt x="17904" y="214464"/>
                </a:lnTo>
                <a:lnTo>
                  <a:pt x="23223" y="205284"/>
                </a:lnTo>
                <a:close/>
                <a:moveTo>
                  <a:pt x="23497" y="205254"/>
                </a:moveTo>
                <a:lnTo>
                  <a:pt x="28816" y="214464"/>
                </a:lnTo>
                <a:lnTo>
                  <a:pt x="23497" y="211394"/>
                </a:lnTo>
                <a:lnTo>
                  <a:pt x="23497" y="205254"/>
                </a:lnTo>
                <a:close/>
                <a:moveTo>
                  <a:pt x="35108" y="205254"/>
                </a:moveTo>
                <a:lnTo>
                  <a:pt x="40397" y="214464"/>
                </a:lnTo>
                <a:lnTo>
                  <a:pt x="35108" y="211394"/>
                </a:lnTo>
                <a:lnTo>
                  <a:pt x="35108" y="205254"/>
                </a:lnTo>
                <a:close/>
                <a:moveTo>
                  <a:pt x="93194" y="205284"/>
                </a:moveTo>
                <a:lnTo>
                  <a:pt x="98513" y="214464"/>
                </a:lnTo>
                <a:lnTo>
                  <a:pt x="93194" y="211394"/>
                </a:lnTo>
                <a:lnTo>
                  <a:pt x="93194" y="205284"/>
                </a:lnTo>
                <a:close/>
                <a:moveTo>
                  <a:pt x="232376" y="205284"/>
                </a:moveTo>
                <a:lnTo>
                  <a:pt x="232376" y="211394"/>
                </a:lnTo>
                <a:lnTo>
                  <a:pt x="227057" y="214464"/>
                </a:lnTo>
                <a:lnTo>
                  <a:pt x="232376" y="205284"/>
                </a:lnTo>
                <a:close/>
                <a:moveTo>
                  <a:pt x="267210" y="205284"/>
                </a:moveTo>
                <a:lnTo>
                  <a:pt x="267210" y="211394"/>
                </a:lnTo>
                <a:lnTo>
                  <a:pt x="261890" y="214464"/>
                </a:lnTo>
                <a:lnTo>
                  <a:pt x="267210" y="205284"/>
                </a:lnTo>
                <a:close/>
                <a:moveTo>
                  <a:pt x="278851" y="205284"/>
                </a:moveTo>
                <a:lnTo>
                  <a:pt x="278851" y="211394"/>
                </a:lnTo>
                <a:lnTo>
                  <a:pt x="273532" y="214464"/>
                </a:lnTo>
                <a:lnTo>
                  <a:pt x="278851" y="205284"/>
                </a:lnTo>
                <a:close/>
                <a:moveTo>
                  <a:pt x="11703" y="211637"/>
                </a:moveTo>
                <a:lnTo>
                  <a:pt x="17023" y="214707"/>
                </a:lnTo>
                <a:lnTo>
                  <a:pt x="6384" y="214707"/>
                </a:lnTo>
                <a:lnTo>
                  <a:pt x="11703" y="211637"/>
                </a:lnTo>
                <a:close/>
                <a:moveTo>
                  <a:pt x="23345" y="211637"/>
                </a:moveTo>
                <a:lnTo>
                  <a:pt x="28664" y="214707"/>
                </a:lnTo>
                <a:lnTo>
                  <a:pt x="18026" y="214707"/>
                </a:lnTo>
                <a:lnTo>
                  <a:pt x="23345" y="211637"/>
                </a:lnTo>
                <a:close/>
                <a:moveTo>
                  <a:pt x="34956" y="211637"/>
                </a:moveTo>
                <a:lnTo>
                  <a:pt x="40275" y="214707"/>
                </a:lnTo>
                <a:lnTo>
                  <a:pt x="29637" y="214707"/>
                </a:lnTo>
                <a:lnTo>
                  <a:pt x="34956" y="211637"/>
                </a:lnTo>
                <a:close/>
                <a:moveTo>
                  <a:pt x="46598" y="211637"/>
                </a:moveTo>
                <a:lnTo>
                  <a:pt x="51886" y="214707"/>
                </a:lnTo>
                <a:lnTo>
                  <a:pt x="41278" y="214707"/>
                </a:lnTo>
                <a:lnTo>
                  <a:pt x="46598" y="211637"/>
                </a:lnTo>
                <a:close/>
                <a:moveTo>
                  <a:pt x="58209" y="211637"/>
                </a:moveTo>
                <a:lnTo>
                  <a:pt x="63528" y="214707"/>
                </a:lnTo>
                <a:lnTo>
                  <a:pt x="52889" y="214707"/>
                </a:lnTo>
                <a:lnTo>
                  <a:pt x="58209" y="211637"/>
                </a:lnTo>
                <a:close/>
                <a:moveTo>
                  <a:pt x="69850" y="211637"/>
                </a:moveTo>
                <a:lnTo>
                  <a:pt x="75169" y="214707"/>
                </a:lnTo>
                <a:lnTo>
                  <a:pt x="64531" y="214707"/>
                </a:lnTo>
                <a:lnTo>
                  <a:pt x="69850" y="211637"/>
                </a:lnTo>
                <a:close/>
                <a:moveTo>
                  <a:pt x="81431" y="211637"/>
                </a:moveTo>
                <a:lnTo>
                  <a:pt x="86750" y="214707"/>
                </a:lnTo>
                <a:lnTo>
                  <a:pt x="76112" y="214707"/>
                </a:lnTo>
                <a:lnTo>
                  <a:pt x="81431" y="211637"/>
                </a:lnTo>
                <a:close/>
                <a:moveTo>
                  <a:pt x="93042" y="211637"/>
                </a:moveTo>
                <a:lnTo>
                  <a:pt x="98361" y="214707"/>
                </a:lnTo>
                <a:lnTo>
                  <a:pt x="87723" y="214707"/>
                </a:lnTo>
                <a:lnTo>
                  <a:pt x="93042" y="211637"/>
                </a:lnTo>
                <a:close/>
                <a:moveTo>
                  <a:pt x="104684" y="211637"/>
                </a:moveTo>
                <a:lnTo>
                  <a:pt x="110003" y="214707"/>
                </a:lnTo>
                <a:lnTo>
                  <a:pt x="99364" y="214707"/>
                </a:lnTo>
                <a:lnTo>
                  <a:pt x="104684" y="211637"/>
                </a:lnTo>
                <a:close/>
                <a:moveTo>
                  <a:pt x="116295" y="211637"/>
                </a:moveTo>
                <a:lnTo>
                  <a:pt x="121614" y="214707"/>
                </a:lnTo>
                <a:lnTo>
                  <a:pt x="110976" y="214707"/>
                </a:lnTo>
                <a:lnTo>
                  <a:pt x="116295" y="211637"/>
                </a:lnTo>
                <a:close/>
                <a:moveTo>
                  <a:pt x="127936" y="211637"/>
                </a:moveTo>
                <a:lnTo>
                  <a:pt x="133256" y="214707"/>
                </a:lnTo>
                <a:lnTo>
                  <a:pt x="122617" y="214707"/>
                </a:lnTo>
                <a:lnTo>
                  <a:pt x="127936" y="211637"/>
                </a:lnTo>
                <a:close/>
                <a:moveTo>
                  <a:pt x="139548" y="211637"/>
                </a:moveTo>
                <a:lnTo>
                  <a:pt x="144867" y="214707"/>
                </a:lnTo>
                <a:lnTo>
                  <a:pt x="134228" y="214707"/>
                </a:lnTo>
                <a:lnTo>
                  <a:pt x="139548" y="211637"/>
                </a:lnTo>
                <a:close/>
                <a:moveTo>
                  <a:pt x="151159" y="211637"/>
                </a:moveTo>
                <a:lnTo>
                  <a:pt x="156478" y="214707"/>
                </a:lnTo>
                <a:lnTo>
                  <a:pt x="145840" y="214707"/>
                </a:lnTo>
                <a:lnTo>
                  <a:pt x="151159" y="211637"/>
                </a:lnTo>
                <a:close/>
                <a:moveTo>
                  <a:pt x="162770" y="211637"/>
                </a:moveTo>
                <a:lnTo>
                  <a:pt x="168089" y="214707"/>
                </a:lnTo>
                <a:lnTo>
                  <a:pt x="157451" y="214707"/>
                </a:lnTo>
                <a:lnTo>
                  <a:pt x="162770" y="211637"/>
                </a:lnTo>
                <a:close/>
                <a:moveTo>
                  <a:pt x="174411" y="211637"/>
                </a:moveTo>
                <a:lnTo>
                  <a:pt x="179731" y="214707"/>
                </a:lnTo>
                <a:lnTo>
                  <a:pt x="169092" y="214707"/>
                </a:lnTo>
                <a:lnTo>
                  <a:pt x="174411" y="211637"/>
                </a:lnTo>
                <a:close/>
                <a:moveTo>
                  <a:pt x="186023" y="211637"/>
                </a:moveTo>
                <a:lnTo>
                  <a:pt x="191342" y="214707"/>
                </a:lnTo>
                <a:lnTo>
                  <a:pt x="180703" y="214707"/>
                </a:lnTo>
                <a:lnTo>
                  <a:pt x="186023" y="211637"/>
                </a:lnTo>
                <a:close/>
                <a:moveTo>
                  <a:pt x="197634" y="211637"/>
                </a:moveTo>
                <a:lnTo>
                  <a:pt x="202953" y="214707"/>
                </a:lnTo>
                <a:lnTo>
                  <a:pt x="192345" y="214707"/>
                </a:lnTo>
                <a:lnTo>
                  <a:pt x="197634" y="211637"/>
                </a:lnTo>
                <a:close/>
                <a:moveTo>
                  <a:pt x="209275" y="211637"/>
                </a:moveTo>
                <a:lnTo>
                  <a:pt x="214595" y="214707"/>
                </a:lnTo>
                <a:lnTo>
                  <a:pt x="203956" y="214707"/>
                </a:lnTo>
                <a:lnTo>
                  <a:pt x="209275" y="211637"/>
                </a:lnTo>
                <a:close/>
                <a:moveTo>
                  <a:pt x="220856" y="211637"/>
                </a:moveTo>
                <a:lnTo>
                  <a:pt x="226175" y="214707"/>
                </a:lnTo>
                <a:lnTo>
                  <a:pt x="215537" y="214707"/>
                </a:lnTo>
                <a:lnTo>
                  <a:pt x="220856" y="211637"/>
                </a:lnTo>
                <a:close/>
                <a:moveTo>
                  <a:pt x="232498" y="211637"/>
                </a:moveTo>
                <a:lnTo>
                  <a:pt x="237817" y="214707"/>
                </a:lnTo>
                <a:lnTo>
                  <a:pt x="227178" y="214707"/>
                </a:lnTo>
                <a:lnTo>
                  <a:pt x="232498" y="211637"/>
                </a:lnTo>
                <a:close/>
                <a:moveTo>
                  <a:pt x="244109" y="211637"/>
                </a:moveTo>
                <a:lnTo>
                  <a:pt x="249428" y="214707"/>
                </a:lnTo>
                <a:lnTo>
                  <a:pt x="238790" y="214707"/>
                </a:lnTo>
                <a:lnTo>
                  <a:pt x="244109" y="211637"/>
                </a:lnTo>
                <a:close/>
                <a:moveTo>
                  <a:pt x="255750" y="211637"/>
                </a:moveTo>
                <a:lnTo>
                  <a:pt x="261070" y="214707"/>
                </a:lnTo>
                <a:lnTo>
                  <a:pt x="250431" y="214707"/>
                </a:lnTo>
                <a:lnTo>
                  <a:pt x="255750" y="211637"/>
                </a:lnTo>
                <a:close/>
                <a:moveTo>
                  <a:pt x="267362" y="211637"/>
                </a:moveTo>
                <a:lnTo>
                  <a:pt x="272681" y="214707"/>
                </a:lnTo>
                <a:lnTo>
                  <a:pt x="262042" y="214707"/>
                </a:lnTo>
                <a:lnTo>
                  <a:pt x="267362" y="211637"/>
                </a:lnTo>
                <a:close/>
                <a:moveTo>
                  <a:pt x="279003" y="211637"/>
                </a:moveTo>
                <a:lnTo>
                  <a:pt x="284322" y="214707"/>
                </a:lnTo>
                <a:lnTo>
                  <a:pt x="273684" y="214707"/>
                </a:lnTo>
                <a:lnTo>
                  <a:pt x="279003" y="211637"/>
                </a:lnTo>
                <a:close/>
                <a:moveTo>
                  <a:pt x="17023" y="214981"/>
                </a:moveTo>
                <a:lnTo>
                  <a:pt x="11703" y="218051"/>
                </a:lnTo>
                <a:lnTo>
                  <a:pt x="6384" y="214981"/>
                </a:lnTo>
                <a:close/>
                <a:moveTo>
                  <a:pt x="28664" y="214981"/>
                </a:moveTo>
                <a:lnTo>
                  <a:pt x="23345" y="218051"/>
                </a:lnTo>
                <a:lnTo>
                  <a:pt x="18026" y="214981"/>
                </a:lnTo>
                <a:close/>
                <a:moveTo>
                  <a:pt x="40275" y="214981"/>
                </a:moveTo>
                <a:lnTo>
                  <a:pt x="34956" y="218051"/>
                </a:lnTo>
                <a:lnTo>
                  <a:pt x="29637" y="214981"/>
                </a:lnTo>
                <a:close/>
                <a:moveTo>
                  <a:pt x="51886" y="214981"/>
                </a:moveTo>
                <a:lnTo>
                  <a:pt x="46598" y="218051"/>
                </a:lnTo>
                <a:lnTo>
                  <a:pt x="41278" y="214981"/>
                </a:lnTo>
                <a:close/>
                <a:moveTo>
                  <a:pt x="63528" y="214981"/>
                </a:moveTo>
                <a:lnTo>
                  <a:pt x="58209" y="218051"/>
                </a:lnTo>
                <a:lnTo>
                  <a:pt x="52889" y="214981"/>
                </a:lnTo>
                <a:close/>
                <a:moveTo>
                  <a:pt x="75169" y="214981"/>
                </a:moveTo>
                <a:lnTo>
                  <a:pt x="69850" y="218051"/>
                </a:lnTo>
                <a:lnTo>
                  <a:pt x="64531" y="214981"/>
                </a:lnTo>
                <a:close/>
                <a:moveTo>
                  <a:pt x="86750" y="214981"/>
                </a:moveTo>
                <a:lnTo>
                  <a:pt x="81431" y="218051"/>
                </a:lnTo>
                <a:lnTo>
                  <a:pt x="76112" y="214981"/>
                </a:lnTo>
                <a:close/>
                <a:moveTo>
                  <a:pt x="98361" y="214981"/>
                </a:moveTo>
                <a:lnTo>
                  <a:pt x="93042" y="218051"/>
                </a:lnTo>
                <a:lnTo>
                  <a:pt x="87723" y="214981"/>
                </a:lnTo>
                <a:close/>
                <a:moveTo>
                  <a:pt x="110003" y="214981"/>
                </a:moveTo>
                <a:lnTo>
                  <a:pt x="104684" y="218051"/>
                </a:lnTo>
                <a:lnTo>
                  <a:pt x="99364" y="214981"/>
                </a:lnTo>
                <a:close/>
                <a:moveTo>
                  <a:pt x="121614" y="214981"/>
                </a:moveTo>
                <a:lnTo>
                  <a:pt x="116295" y="218051"/>
                </a:lnTo>
                <a:lnTo>
                  <a:pt x="110976" y="214981"/>
                </a:lnTo>
                <a:close/>
                <a:moveTo>
                  <a:pt x="133256" y="214981"/>
                </a:moveTo>
                <a:lnTo>
                  <a:pt x="127936" y="218051"/>
                </a:lnTo>
                <a:lnTo>
                  <a:pt x="122617" y="214981"/>
                </a:lnTo>
                <a:close/>
                <a:moveTo>
                  <a:pt x="144867" y="214981"/>
                </a:moveTo>
                <a:lnTo>
                  <a:pt x="139548" y="218051"/>
                </a:lnTo>
                <a:lnTo>
                  <a:pt x="134228" y="214981"/>
                </a:lnTo>
                <a:close/>
                <a:moveTo>
                  <a:pt x="156478" y="214981"/>
                </a:moveTo>
                <a:lnTo>
                  <a:pt x="151159" y="218051"/>
                </a:lnTo>
                <a:lnTo>
                  <a:pt x="145840" y="214981"/>
                </a:lnTo>
                <a:close/>
                <a:moveTo>
                  <a:pt x="168089" y="214981"/>
                </a:moveTo>
                <a:lnTo>
                  <a:pt x="162770" y="218051"/>
                </a:lnTo>
                <a:lnTo>
                  <a:pt x="157451" y="214981"/>
                </a:lnTo>
                <a:close/>
                <a:moveTo>
                  <a:pt x="179731" y="214981"/>
                </a:moveTo>
                <a:lnTo>
                  <a:pt x="174411" y="218051"/>
                </a:lnTo>
                <a:lnTo>
                  <a:pt x="169092" y="214981"/>
                </a:lnTo>
                <a:close/>
                <a:moveTo>
                  <a:pt x="191342" y="214981"/>
                </a:moveTo>
                <a:lnTo>
                  <a:pt x="186023" y="218051"/>
                </a:lnTo>
                <a:lnTo>
                  <a:pt x="180703" y="214981"/>
                </a:lnTo>
                <a:close/>
                <a:moveTo>
                  <a:pt x="202953" y="214981"/>
                </a:moveTo>
                <a:lnTo>
                  <a:pt x="197634" y="218051"/>
                </a:lnTo>
                <a:lnTo>
                  <a:pt x="192315" y="214981"/>
                </a:lnTo>
                <a:close/>
                <a:moveTo>
                  <a:pt x="214564" y="214981"/>
                </a:moveTo>
                <a:lnTo>
                  <a:pt x="209245" y="218051"/>
                </a:lnTo>
                <a:lnTo>
                  <a:pt x="203926" y="214981"/>
                </a:lnTo>
                <a:close/>
                <a:moveTo>
                  <a:pt x="226175" y="214981"/>
                </a:moveTo>
                <a:lnTo>
                  <a:pt x="220856" y="218051"/>
                </a:lnTo>
                <a:lnTo>
                  <a:pt x="215537" y="214981"/>
                </a:lnTo>
                <a:close/>
                <a:moveTo>
                  <a:pt x="237817" y="214981"/>
                </a:moveTo>
                <a:lnTo>
                  <a:pt x="232498" y="218051"/>
                </a:lnTo>
                <a:lnTo>
                  <a:pt x="227178" y="214981"/>
                </a:lnTo>
                <a:close/>
                <a:moveTo>
                  <a:pt x="249428" y="214981"/>
                </a:moveTo>
                <a:lnTo>
                  <a:pt x="244109" y="218051"/>
                </a:lnTo>
                <a:lnTo>
                  <a:pt x="238790" y="214981"/>
                </a:lnTo>
                <a:close/>
                <a:moveTo>
                  <a:pt x="261070" y="214981"/>
                </a:moveTo>
                <a:lnTo>
                  <a:pt x="255750" y="218051"/>
                </a:lnTo>
                <a:lnTo>
                  <a:pt x="250431" y="214981"/>
                </a:lnTo>
                <a:close/>
                <a:moveTo>
                  <a:pt x="272681" y="214981"/>
                </a:moveTo>
                <a:lnTo>
                  <a:pt x="267362" y="218051"/>
                </a:lnTo>
                <a:lnTo>
                  <a:pt x="262042" y="214981"/>
                </a:lnTo>
                <a:close/>
                <a:moveTo>
                  <a:pt x="284292" y="214981"/>
                </a:moveTo>
                <a:lnTo>
                  <a:pt x="278973" y="218051"/>
                </a:lnTo>
                <a:lnTo>
                  <a:pt x="273653" y="214981"/>
                </a:lnTo>
                <a:close/>
                <a:moveTo>
                  <a:pt x="6050" y="215315"/>
                </a:moveTo>
                <a:lnTo>
                  <a:pt x="6050" y="221290"/>
                </a:lnTo>
                <a:lnTo>
                  <a:pt x="6050" y="221290"/>
                </a:lnTo>
                <a:lnTo>
                  <a:pt x="6080" y="221273"/>
                </a:lnTo>
                <a:lnTo>
                  <a:pt x="6080" y="215368"/>
                </a:lnTo>
                <a:lnTo>
                  <a:pt x="6080" y="215368"/>
                </a:lnTo>
                <a:lnTo>
                  <a:pt x="6050" y="215315"/>
                </a:lnTo>
                <a:close/>
                <a:moveTo>
                  <a:pt x="17174" y="215193"/>
                </a:moveTo>
                <a:lnTo>
                  <a:pt x="11855" y="224403"/>
                </a:lnTo>
                <a:lnTo>
                  <a:pt x="11855" y="218263"/>
                </a:lnTo>
                <a:lnTo>
                  <a:pt x="17174" y="215193"/>
                </a:lnTo>
                <a:close/>
                <a:moveTo>
                  <a:pt x="28816" y="215193"/>
                </a:moveTo>
                <a:lnTo>
                  <a:pt x="23497" y="224403"/>
                </a:lnTo>
                <a:lnTo>
                  <a:pt x="23497" y="218263"/>
                </a:lnTo>
                <a:lnTo>
                  <a:pt x="28816" y="215193"/>
                </a:lnTo>
                <a:close/>
                <a:moveTo>
                  <a:pt x="40427" y="215193"/>
                </a:moveTo>
                <a:lnTo>
                  <a:pt x="35108" y="224403"/>
                </a:lnTo>
                <a:lnTo>
                  <a:pt x="35108" y="218263"/>
                </a:lnTo>
                <a:lnTo>
                  <a:pt x="40427" y="215193"/>
                </a:lnTo>
                <a:close/>
                <a:moveTo>
                  <a:pt x="52008" y="215193"/>
                </a:moveTo>
                <a:lnTo>
                  <a:pt x="46689" y="224403"/>
                </a:lnTo>
                <a:lnTo>
                  <a:pt x="46689" y="218263"/>
                </a:lnTo>
                <a:lnTo>
                  <a:pt x="52008" y="215193"/>
                </a:lnTo>
                <a:close/>
                <a:moveTo>
                  <a:pt x="63650" y="215193"/>
                </a:moveTo>
                <a:lnTo>
                  <a:pt x="58330" y="224403"/>
                </a:lnTo>
                <a:lnTo>
                  <a:pt x="58330" y="218263"/>
                </a:lnTo>
                <a:lnTo>
                  <a:pt x="63650" y="215193"/>
                </a:lnTo>
                <a:close/>
                <a:moveTo>
                  <a:pt x="75261" y="215193"/>
                </a:moveTo>
                <a:lnTo>
                  <a:pt x="69941" y="224403"/>
                </a:lnTo>
                <a:lnTo>
                  <a:pt x="69941" y="218263"/>
                </a:lnTo>
                <a:lnTo>
                  <a:pt x="75261" y="215193"/>
                </a:lnTo>
                <a:close/>
                <a:moveTo>
                  <a:pt x="86902" y="215193"/>
                </a:moveTo>
                <a:lnTo>
                  <a:pt x="81583" y="224403"/>
                </a:lnTo>
                <a:lnTo>
                  <a:pt x="81583" y="218263"/>
                </a:lnTo>
                <a:lnTo>
                  <a:pt x="86902" y="215193"/>
                </a:lnTo>
                <a:close/>
                <a:moveTo>
                  <a:pt x="98513" y="215193"/>
                </a:moveTo>
                <a:lnTo>
                  <a:pt x="93194" y="224403"/>
                </a:lnTo>
                <a:lnTo>
                  <a:pt x="93194" y="218263"/>
                </a:lnTo>
                <a:lnTo>
                  <a:pt x="98513" y="215193"/>
                </a:lnTo>
                <a:close/>
                <a:moveTo>
                  <a:pt x="110155" y="215193"/>
                </a:moveTo>
                <a:lnTo>
                  <a:pt x="104836" y="224403"/>
                </a:lnTo>
                <a:lnTo>
                  <a:pt x="104836" y="218263"/>
                </a:lnTo>
                <a:lnTo>
                  <a:pt x="110155" y="215193"/>
                </a:lnTo>
                <a:close/>
                <a:moveTo>
                  <a:pt x="121736" y="215193"/>
                </a:moveTo>
                <a:lnTo>
                  <a:pt x="116416" y="224403"/>
                </a:lnTo>
                <a:lnTo>
                  <a:pt x="116416" y="218263"/>
                </a:lnTo>
                <a:lnTo>
                  <a:pt x="121736" y="215193"/>
                </a:lnTo>
                <a:close/>
                <a:moveTo>
                  <a:pt x="133377" y="215193"/>
                </a:moveTo>
                <a:lnTo>
                  <a:pt x="128058" y="224403"/>
                </a:lnTo>
                <a:lnTo>
                  <a:pt x="128058" y="218263"/>
                </a:lnTo>
                <a:lnTo>
                  <a:pt x="133377" y="215193"/>
                </a:lnTo>
                <a:close/>
                <a:moveTo>
                  <a:pt x="144988" y="215193"/>
                </a:moveTo>
                <a:lnTo>
                  <a:pt x="139669" y="224403"/>
                </a:lnTo>
                <a:lnTo>
                  <a:pt x="139669" y="218263"/>
                </a:lnTo>
                <a:lnTo>
                  <a:pt x="144988" y="215193"/>
                </a:lnTo>
                <a:close/>
                <a:moveTo>
                  <a:pt x="156630" y="215193"/>
                </a:moveTo>
                <a:lnTo>
                  <a:pt x="151311" y="224403"/>
                </a:lnTo>
                <a:lnTo>
                  <a:pt x="151311" y="218263"/>
                </a:lnTo>
                <a:lnTo>
                  <a:pt x="156630" y="215193"/>
                </a:lnTo>
                <a:close/>
                <a:moveTo>
                  <a:pt x="168241" y="215193"/>
                </a:moveTo>
                <a:lnTo>
                  <a:pt x="162922" y="224403"/>
                </a:lnTo>
                <a:lnTo>
                  <a:pt x="162922" y="218263"/>
                </a:lnTo>
                <a:lnTo>
                  <a:pt x="168241" y="215193"/>
                </a:lnTo>
                <a:close/>
                <a:moveTo>
                  <a:pt x="179822" y="215193"/>
                </a:moveTo>
                <a:lnTo>
                  <a:pt x="174503" y="224403"/>
                </a:lnTo>
                <a:lnTo>
                  <a:pt x="174503" y="218263"/>
                </a:lnTo>
                <a:lnTo>
                  <a:pt x="179822" y="215193"/>
                </a:lnTo>
                <a:close/>
                <a:moveTo>
                  <a:pt x="191463" y="215193"/>
                </a:moveTo>
                <a:lnTo>
                  <a:pt x="186144" y="224403"/>
                </a:lnTo>
                <a:lnTo>
                  <a:pt x="186144" y="218263"/>
                </a:lnTo>
                <a:lnTo>
                  <a:pt x="191463" y="215193"/>
                </a:lnTo>
                <a:close/>
                <a:moveTo>
                  <a:pt x="203075" y="215193"/>
                </a:moveTo>
                <a:lnTo>
                  <a:pt x="197755" y="224403"/>
                </a:lnTo>
                <a:lnTo>
                  <a:pt x="197755" y="218263"/>
                </a:lnTo>
                <a:lnTo>
                  <a:pt x="203075" y="215193"/>
                </a:lnTo>
                <a:close/>
                <a:moveTo>
                  <a:pt x="214716" y="215193"/>
                </a:moveTo>
                <a:lnTo>
                  <a:pt x="209397" y="224403"/>
                </a:lnTo>
                <a:lnTo>
                  <a:pt x="209397" y="218263"/>
                </a:lnTo>
                <a:lnTo>
                  <a:pt x="214716" y="215193"/>
                </a:lnTo>
                <a:close/>
                <a:moveTo>
                  <a:pt x="226327" y="215193"/>
                </a:moveTo>
                <a:lnTo>
                  <a:pt x="221008" y="224403"/>
                </a:lnTo>
                <a:lnTo>
                  <a:pt x="221008" y="218263"/>
                </a:lnTo>
                <a:lnTo>
                  <a:pt x="226327" y="215193"/>
                </a:lnTo>
                <a:close/>
                <a:moveTo>
                  <a:pt x="237969" y="215193"/>
                </a:moveTo>
                <a:lnTo>
                  <a:pt x="232650" y="224403"/>
                </a:lnTo>
                <a:lnTo>
                  <a:pt x="232650" y="218263"/>
                </a:lnTo>
                <a:lnTo>
                  <a:pt x="237969" y="215193"/>
                </a:lnTo>
                <a:close/>
                <a:moveTo>
                  <a:pt x="249550" y="215193"/>
                </a:moveTo>
                <a:lnTo>
                  <a:pt x="244230" y="224403"/>
                </a:lnTo>
                <a:lnTo>
                  <a:pt x="244230" y="218263"/>
                </a:lnTo>
                <a:lnTo>
                  <a:pt x="249550" y="215193"/>
                </a:lnTo>
                <a:close/>
                <a:moveTo>
                  <a:pt x="261191" y="215193"/>
                </a:moveTo>
                <a:lnTo>
                  <a:pt x="255872" y="224403"/>
                </a:lnTo>
                <a:lnTo>
                  <a:pt x="255872" y="218263"/>
                </a:lnTo>
                <a:lnTo>
                  <a:pt x="261191" y="215193"/>
                </a:lnTo>
                <a:close/>
                <a:moveTo>
                  <a:pt x="272802" y="215193"/>
                </a:moveTo>
                <a:lnTo>
                  <a:pt x="267483" y="224403"/>
                </a:lnTo>
                <a:lnTo>
                  <a:pt x="267483" y="218263"/>
                </a:lnTo>
                <a:lnTo>
                  <a:pt x="272802" y="215193"/>
                </a:lnTo>
                <a:close/>
                <a:moveTo>
                  <a:pt x="284444" y="215193"/>
                </a:moveTo>
                <a:lnTo>
                  <a:pt x="279125" y="224403"/>
                </a:lnTo>
                <a:lnTo>
                  <a:pt x="279125" y="218263"/>
                </a:lnTo>
                <a:lnTo>
                  <a:pt x="284444" y="215193"/>
                </a:lnTo>
                <a:close/>
                <a:moveTo>
                  <a:pt x="6262" y="215224"/>
                </a:moveTo>
                <a:lnTo>
                  <a:pt x="11582" y="218263"/>
                </a:lnTo>
                <a:lnTo>
                  <a:pt x="11582" y="224434"/>
                </a:lnTo>
                <a:lnTo>
                  <a:pt x="6262" y="215224"/>
                </a:lnTo>
                <a:close/>
                <a:moveTo>
                  <a:pt x="17904" y="215224"/>
                </a:moveTo>
                <a:lnTo>
                  <a:pt x="23223" y="218263"/>
                </a:lnTo>
                <a:lnTo>
                  <a:pt x="23223" y="224434"/>
                </a:lnTo>
                <a:lnTo>
                  <a:pt x="17904" y="215224"/>
                </a:lnTo>
                <a:close/>
                <a:moveTo>
                  <a:pt x="29515" y="215224"/>
                </a:moveTo>
                <a:lnTo>
                  <a:pt x="34834" y="218263"/>
                </a:lnTo>
                <a:lnTo>
                  <a:pt x="34834" y="224434"/>
                </a:lnTo>
                <a:lnTo>
                  <a:pt x="29515" y="215224"/>
                </a:lnTo>
                <a:close/>
                <a:moveTo>
                  <a:pt x="41126" y="215224"/>
                </a:moveTo>
                <a:lnTo>
                  <a:pt x="46446" y="218263"/>
                </a:lnTo>
                <a:lnTo>
                  <a:pt x="46446" y="224434"/>
                </a:lnTo>
                <a:lnTo>
                  <a:pt x="41126" y="215224"/>
                </a:lnTo>
                <a:close/>
                <a:moveTo>
                  <a:pt x="52737" y="215224"/>
                </a:moveTo>
                <a:lnTo>
                  <a:pt x="58057" y="218263"/>
                </a:lnTo>
                <a:lnTo>
                  <a:pt x="58057" y="224434"/>
                </a:lnTo>
                <a:lnTo>
                  <a:pt x="52737" y="215224"/>
                </a:lnTo>
                <a:close/>
                <a:moveTo>
                  <a:pt x="64379" y="215193"/>
                </a:moveTo>
                <a:lnTo>
                  <a:pt x="69698" y="218263"/>
                </a:lnTo>
                <a:lnTo>
                  <a:pt x="69698" y="224434"/>
                </a:lnTo>
                <a:lnTo>
                  <a:pt x="64379" y="215193"/>
                </a:lnTo>
                <a:close/>
                <a:moveTo>
                  <a:pt x="75990" y="215224"/>
                </a:moveTo>
                <a:lnTo>
                  <a:pt x="81309" y="218263"/>
                </a:lnTo>
                <a:lnTo>
                  <a:pt x="81309" y="224434"/>
                </a:lnTo>
                <a:lnTo>
                  <a:pt x="75990" y="215224"/>
                </a:lnTo>
                <a:close/>
                <a:moveTo>
                  <a:pt x="87632" y="215224"/>
                </a:moveTo>
                <a:lnTo>
                  <a:pt x="92951" y="218263"/>
                </a:lnTo>
                <a:lnTo>
                  <a:pt x="92951" y="224434"/>
                </a:lnTo>
                <a:lnTo>
                  <a:pt x="87632" y="215224"/>
                </a:lnTo>
                <a:close/>
                <a:moveTo>
                  <a:pt x="99243" y="215224"/>
                </a:moveTo>
                <a:lnTo>
                  <a:pt x="104562" y="218263"/>
                </a:lnTo>
                <a:lnTo>
                  <a:pt x="104562" y="224434"/>
                </a:lnTo>
                <a:lnTo>
                  <a:pt x="99243" y="215224"/>
                </a:lnTo>
                <a:close/>
                <a:moveTo>
                  <a:pt x="110824" y="215224"/>
                </a:moveTo>
                <a:lnTo>
                  <a:pt x="116143" y="218263"/>
                </a:lnTo>
                <a:lnTo>
                  <a:pt x="116143" y="224434"/>
                </a:lnTo>
                <a:lnTo>
                  <a:pt x="110824" y="215224"/>
                </a:lnTo>
                <a:close/>
                <a:moveTo>
                  <a:pt x="122465" y="215224"/>
                </a:moveTo>
                <a:lnTo>
                  <a:pt x="127784" y="218263"/>
                </a:lnTo>
                <a:lnTo>
                  <a:pt x="127784" y="224434"/>
                </a:lnTo>
                <a:lnTo>
                  <a:pt x="122465" y="215224"/>
                </a:lnTo>
                <a:close/>
                <a:moveTo>
                  <a:pt x="134076" y="215224"/>
                </a:moveTo>
                <a:lnTo>
                  <a:pt x="139396" y="218263"/>
                </a:lnTo>
                <a:lnTo>
                  <a:pt x="139396" y="224434"/>
                </a:lnTo>
                <a:lnTo>
                  <a:pt x="134076" y="215224"/>
                </a:lnTo>
                <a:close/>
                <a:moveTo>
                  <a:pt x="145718" y="215224"/>
                </a:moveTo>
                <a:lnTo>
                  <a:pt x="151037" y="218263"/>
                </a:lnTo>
                <a:lnTo>
                  <a:pt x="151037" y="224434"/>
                </a:lnTo>
                <a:lnTo>
                  <a:pt x="145718" y="215224"/>
                </a:lnTo>
                <a:close/>
                <a:moveTo>
                  <a:pt x="157329" y="215224"/>
                </a:moveTo>
                <a:lnTo>
                  <a:pt x="162648" y="218263"/>
                </a:lnTo>
                <a:lnTo>
                  <a:pt x="162648" y="224434"/>
                </a:lnTo>
                <a:lnTo>
                  <a:pt x="157329" y="215224"/>
                </a:lnTo>
                <a:close/>
                <a:moveTo>
                  <a:pt x="168971" y="215224"/>
                </a:moveTo>
                <a:lnTo>
                  <a:pt x="174290" y="218263"/>
                </a:lnTo>
                <a:lnTo>
                  <a:pt x="174290" y="224434"/>
                </a:lnTo>
                <a:lnTo>
                  <a:pt x="168971" y="215224"/>
                </a:lnTo>
                <a:close/>
                <a:moveTo>
                  <a:pt x="180551" y="215224"/>
                </a:moveTo>
                <a:lnTo>
                  <a:pt x="185871" y="218263"/>
                </a:lnTo>
                <a:lnTo>
                  <a:pt x="185871" y="224434"/>
                </a:lnTo>
                <a:lnTo>
                  <a:pt x="180551" y="215224"/>
                </a:lnTo>
                <a:close/>
                <a:moveTo>
                  <a:pt x="192193" y="215224"/>
                </a:moveTo>
                <a:lnTo>
                  <a:pt x="197512" y="218263"/>
                </a:lnTo>
                <a:lnTo>
                  <a:pt x="197512" y="224434"/>
                </a:lnTo>
                <a:lnTo>
                  <a:pt x="192193" y="215224"/>
                </a:lnTo>
                <a:close/>
                <a:moveTo>
                  <a:pt x="203804" y="215193"/>
                </a:moveTo>
                <a:lnTo>
                  <a:pt x="209123" y="218263"/>
                </a:lnTo>
                <a:lnTo>
                  <a:pt x="209123" y="224434"/>
                </a:lnTo>
                <a:lnTo>
                  <a:pt x="203804" y="215193"/>
                </a:lnTo>
                <a:close/>
                <a:moveTo>
                  <a:pt x="215446" y="215224"/>
                </a:moveTo>
                <a:lnTo>
                  <a:pt x="220765" y="218263"/>
                </a:lnTo>
                <a:lnTo>
                  <a:pt x="220765" y="224434"/>
                </a:lnTo>
                <a:lnTo>
                  <a:pt x="215446" y="215224"/>
                </a:lnTo>
                <a:close/>
                <a:moveTo>
                  <a:pt x="227057" y="215224"/>
                </a:moveTo>
                <a:lnTo>
                  <a:pt x="232376" y="218263"/>
                </a:lnTo>
                <a:lnTo>
                  <a:pt x="232376" y="224434"/>
                </a:lnTo>
                <a:lnTo>
                  <a:pt x="227057" y="215224"/>
                </a:lnTo>
                <a:close/>
                <a:moveTo>
                  <a:pt x="238668" y="215193"/>
                </a:moveTo>
                <a:lnTo>
                  <a:pt x="243987" y="218263"/>
                </a:lnTo>
                <a:lnTo>
                  <a:pt x="243987" y="224434"/>
                </a:lnTo>
                <a:lnTo>
                  <a:pt x="238668" y="215193"/>
                </a:lnTo>
                <a:close/>
                <a:moveTo>
                  <a:pt x="250279" y="215193"/>
                </a:moveTo>
                <a:lnTo>
                  <a:pt x="255598" y="218263"/>
                </a:lnTo>
                <a:lnTo>
                  <a:pt x="255598" y="224434"/>
                </a:lnTo>
                <a:lnTo>
                  <a:pt x="250279" y="215193"/>
                </a:lnTo>
                <a:close/>
                <a:moveTo>
                  <a:pt x="261890" y="215193"/>
                </a:moveTo>
                <a:lnTo>
                  <a:pt x="267210" y="218263"/>
                </a:lnTo>
                <a:lnTo>
                  <a:pt x="267210" y="224434"/>
                </a:lnTo>
                <a:lnTo>
                  <a:pt x="261890" y="215193"/>
                </a:lnTo>
                <a:close/>
                <a:moveTo>
                  <a:pt x="273532" y="215193"/>
                </a:moveTo>
                <a:lnTo>
                  <a:pt x="278851" y="218263"/>
                </a:lnTo>
                <a:lnTo>
                  <a:pt x="278851" y="224434"/>
                </a:lnTo>
                <a:lnTo>
                  <a:pt x="273532" y="215193"/>
                </a:lnTo>
                <a:close/>
                <a:moveTo>
                  <a:pt x="52525" y="215315"/>
                </a:moveTo>
                <a:lnTo>
                  <a:pt x="57844" y="224495"/>
                </a:lnTo>
                <a:lnTo>
                  <a:pt x="57844" y="224495"/>
                </a:lnTo>
                <a:lnTo>
                  <a:pt x="55351" y="223066"/>
                </a:lnTo>
                <a:lnTo>
                  <a:pt x="52525" y="221455"/>
                </a:lnTo>
                <a:lnTo>
                  <a:pt x="52525" y="215315"/>
                </a:lnTo>
                <a:close/>
                <a:moveTo>
                  <a:pt x="133864" y="215315"/>
                </a:moveTo>
                <a:lnTo>
                  <a:pt x="139183" y="224495"/>
                </a:lnTo>
                <a:lnTo>
                  <a:pt x="139183" y="224495"/>
                </a:lnTo>
                <a:lnTo>
                  <a:pt x="136721" y="223066"/>
                </a:lnTo>
                <a:lnTo>
                  <a:pt x="133864" y="221455"/>
                </a:lnTo>
                <a:lnTo>
                  <a:pt x="133864" y="215315"/>
                </a:lnTo>
                <a:close/>
                <a:moveTo>
                  <a:pt x="215202" y="215315"/>
                </a:moveTo>
                <a:lnTo>
                  <a:pt x="220522" y="224495"/>
                </a:lnTo>
                <a:lnTo>
                  <a:pt x="220522" y="224495"/>
                </a:lnTo>
                <a:lnTo>
                  <a:pt x="218060" y="223066"/>
                </a:lnTo>
                <a:lnTo>
                  <a:pt x="215202" y="221455"/>
                </a:lnTo>
                <a:lnTo>
                  <a:pt x="215202" y="215315"/>
                </a:lnTo>
                <a:close/>
                <a:moveTo>
                  <a:pt x="64136" y="215315"/>
                </a:moveTo>
                <a:lnTo>
                  <a:pt x="69455" y="224495"/>
                </a:lnTo>
                <a:lnTo>
                  <a:pt x="69455" y="224495"/>
                </a:lnTo>
                <a:lnTo>
                  <a:pt x="66993" y="223066"/>
                </a:lnTo>
                <a:lnTo>
                  <a:pt x="64136" y="221455"/>
                </a:lnTo>
                <a:lnTo>
                  <a:pt x="64136" y="215315"/>
                </a:lnTo>
                <a:close/>
                <a:moveTo>
                  <a:pt x="75777" y="215315"/>
                </a:moveTo>
                <a:lnTo>
                  <a:pt x="81097" y="224495"/>
                </a:lnTo>
                <a:lnTo>
                  <a:pt x="81097" y="224495"/>
                </a:lnTo>
                <a:lnTo>
                  <a:pt x="78604" y="223066"/>
                </a:lnTo>
                <a:lnTo>
                  <a:pt x="75777" y="221455"/>
                </a:lnTo>
                <a:lnTo>
                  <a:pt x="75777" y="215315"/>
                </a:lnTo>
                <a:close/>
                <a:moveTo>
                  <a:pt x="87389" y="215315"/>
                </a:moveTo>
                <a:lnTo>
                  <a:pt x="92708" y="224495"/>
                </a:lnTo>
                <a:lnTo>
                  <a:pt x="92708" y="224495"/>
                </a:lnTo>
                <a:lnTo>
                  <a:pt x="90246" y="223066"/>
                </a:lnTo>
                <a:lnTo>
                  <a:pt x="87389" y="221455"/>
                </a:lnTo>
                <a:lnTo>
                  <a:pt x="87389" y="215315"/>
                </a:lnTo>
                <a:close/>
                <a:moveTo>
                  <a:pt x="99030" y="215315"/>
                </a:moveTo>
                <a:lnTo>
                  <a:pt x="104349" y="224495"/>
                </a:lnTo>
                <a:lnTo>
                  <a:pt x="104349" y="224495"/>
                </a:lnTo>
                <a:lnTo>
                  <a:pt x="101857" y="223066"/>
                </a:lnTo>
                <a:lnTo>
                  <a:pt x="99030" y="221455"/>
                </a:lnTo>
                <a:lnTo>
                  <a:pt x="99030" y="215315"/>
                </a:lnTo>
                <a:close/>
                <a:moveTo>
                  <a:pt x="110611" y="215315"/>
                </a:moveTo>
                <a:lnTo>
                  <a:pt x="115930" y="224495"/>
                </a:lnTo>
                <a:lnTo>
                  <a:pt x="115930" y="224495"/>
                </a:lnTo>
                <a:lnTo>
                  <a:pt x="113468" y="223066"/>
                </a:lnTo>
                <a:lnTo>
                  <a:pt x="110611" y="221455"/>
                </a:lnTo>
                <a:lnTo>
                  <a:pt x="110611" y="215315"/>
                </a:lnTo>
                <a:close/>
                <a:moveTo>
                  <a:pt x="145475" y="215315"/>
                </a:moveTo>
                <a:lnTo>
                  <a:pt x="150794" y="224495"/>
                </a:lnTo>
                <a:lnTo>
                  <a:pt x="150794" y="224495"/>
                </a:lnTo>
                <a:lnTo>
                  <a:pt x="148332" y="223066"/>
                </a:lnTo>
                <a:lnTo>
                  <a:pt x="145475" y="221455"/>
                </a:lnTo>
                <a:lnTo>
                  <a:pt x="145475" y="215315"/>
                </a:lnTo>
                <a:close/>
                <a:moveTo>
                  <a:pt x="157116" y="215315"/>
                </a:moveTo>
                <a:lnTo>
                  <a:pt x="162436" y="224495"/>
                </a:lnTo>
                <a:lnTo>
                  <a:pt x="162436" y="224495"/>
                </a:lnTo>
                <a:lnTo>
                  <a:pt x="159974" y="223066"/>
                </a:lnTo>
                <a:lnTo>
                  <a:pt x="157116" y="221455"/>
                </a:lnTo>
                <a:lnTo>
                  <a:pt x="157116" y="215315"/>
                </a:lnTo>
                <a:close/>
                <a:moveTo>
                  <a:pt x="168727" y="215315"/>
                </a:moveTo>
                <a:lnTo>
                  <a:pt x="174047" y="224495"/>
                </a:lnTo>
                <a:lnTo>
                  <a:pt x="174047" y="224495"/>
                </a:lnTo>
                <a:lnTo>
                  <a:pt x="171585" y="223066"/>
                </a:lnTo>
                <a:lnTo>
                  <a:pt x="168727" y="221455"/>
                </a:lnTo>
                <a:lnTo>
                  <a:pt x="168727" y="215315"/>
                </a:lnTo>
                <a:close/>
                <a:moveTo>
                  <a:pt x="191950" y="215315"/>
                </a:moveTo>
                <a:lnTo>
                  <a:pt x="197269" y="224495"/>
                </a:lnTo>
                <a:lnTo>
                  <a:pt x="197269" y="224495"/>
                </a:lnTo>
                <a:lnTo>
                  <a:pt x="194807" y="223066"/>
                </a:lnTo>
                <a:lnTo>
                  <a:pt x="191950" y="221455"/>
                </a:lnTo>
                <a:lnTo>
                  <a:pt x="191950" y="215315"/>
                </a:lnTo>
                <a:close/>
                <a:moveTo>
                  <a:pt x="238455" y="215315"/>
                </a:moveTo>
                <a:lnTo>
                  <a:pt x="243774" y="224495"/>
                </a:lnTo>
                <a:lnTo>
                  <a:pt x="243774" y="224495"/>
                </a:lnTo>
                <a:lnTo>
                  <a:pt x="241312" y="223066"/>
                </a:lnTo>
                <a:lnTo>
                  <a:pt x="238455" y="221455"/>
                </a:lnTo>
                <a:lnTo>
                  <a:pt x="238455" y="215315"/>
                </a:lnTo>
                <a:close/>
                <a:moveTo>
                  <a:pt x="17661" y="215315"/>
                </a:moveTo>
                <a:lnTo>
                  <a:pt x="22980" y="224495"/>
                </a:lnTo>
                <a:lnTo>
                  <a:pt x="20518" y="223066"/>
                </a:lnTo>
                <a:lnTo>
                  <a:pt x="17661" y="221455"/>
                </a:lnTo>
                <a:lnTo>
                  <a:pt x="17661" y="215315"/>
                </a:lnTo>
                <a:close/>
                <a:moveTo>
                  <a:pt x="29302" y="215315"/>
                </a:moveTo>
                <a:lnTo>
                  <a:pt x="34622" y="224495"/>
                </a:lnTo>
                <a:lnTo>
                  <a:pt x="32160" y="223066"/>
                </a:lnTo>
                <a:lnTo>
                  <a:pt x="29302" y="221455"/>
                </a:lnTo>
                <a:lnTo>
                  <a:pt x="29302" y="215315"/>
                </a:lnTo>
                <a:close/>
                <a:moveTo>
                  <a:pt x="40883" y="215315"/>
                </a:moveTo>
                <a:lnTo>
                  <a:pt x="46202" y="224495"/>
                </a:lnTo>
                <a:lnTo>
                  <a:pt x="43740" y="223066"/>
                </a:lnTo>
                <a:lnTo>
                  <a:pt x="40883" y="221455"/>
                </a:lnTo>
                <a:lnTo>
                  <a:pt x="40883" y="215315"/>
                </a:lnTo>
                <a:close/>
                <a:moveTo>
                  <a:pt x="122222" y="215315"/>
                </a:moveTo>
                <a:lnTo>
                  <a:pt x="127541" y="224495"/>
                </a:lnTo>
                <a:lnTo>
                  <a:pt x="125079" y="223066"/>
                </a:lnTo>
                <a:lnTo>
                  <a:pt x="122222" y="221455"/>
                </a:lnTo>
                <a:lnTo>
                  <a:pt x="122222" y="215315"/>
                </a:lnTo>
                <a:close/>
                <a:moveTo>
                  <a:pt x="180339" y="215315"/>
                </a:moveTo>
                <a:lnTo>
                  <a:pt x="185658" y="224495"/>
                </a:lnTo>
                <a:lnTo>
                  <a:pt x="183165" y="223066"/>
                </a:lnTo>
                <a:lnTo>
                  <a:pt x="180339" y="221455"/>
                </a:lnTo>
                <a:lnTo>
                  <a:pt x="180339" y="215315"/>
                </a:lnTo>
                <a:close/>
                <a:moveTo>
                  <a:pt x="203591" y="215315"/>
                </a:moveTo>
                <a:lnTo>
                  <a:pt x="208911" y="224495"/>
                </a:lnTo>
                <a:lnTo>
                  <a:pt x="206418" y="223066"/>
                </a:lnTo>
                <a:lnTo>
                  <a:pt x="203591" y="221455"/>
                </a:lnTo>
                <a:lnTo>
                  <a:pt x="203591" y="215315"/>
                </a:lnTo>
                <a:close/>
                <a:moveTo>
                  <a:pt x="226844" y="215315"/>
                </a:moveTo>
                <a:lnTo>
                  <a:pt x="232163" y="224495"/>
                </a:lnTo>
                <a:lnTo>
                  <a:pt x="229671" y="223066"/>
                </a:lnTo>
                <a:lnTo>
                  <a:pt x="226844" y="221455"/>
                </a:lnTo>
                <a:lnTo>
                  <a:pt x="226844" y="215315"/>
                </a:lnTo>
                <a:close/>
                <a:moveTo>
                  <a:pt x="250036" y="215315"/>
                </a:moveTo>
                <a:lnTo>
                  <a:pt x="255355" y="224495"/>
                </a:lnTo>
                <a:lnTo>
                  <a:pt x="252893" y="223096"/>
                </a:lnTo>
                <a:lnTo>
                  <a:pt x="250036" y="221455"/>
                </a:lnTo>
                <a:lnTo>
                  <a:pt x="250036" y="215315"/>
                </a:lnTo>
                <a:close/>
                <a:moveTo>
                  <a:pt x="261678" y="215315"/>
                </a:moveTo>
                <a:lnTo>
                  <a:pt x="266997" y="224495"/>
                </a:lnTo>
                <a:lnTo>
                  <a:pt x="264535" y="223096"/>
                </a:lnTo>
                <a:lnTo>
                  <a:pt x="261678" y="221455"/>
                </a:lnTo>
                <a:lnTo>
                  <a:pt x="261678" y="215315"/>
                </a:lnTo>
                <a:close/>
                <a:moveTo>
                  <a:pt x="273289" y="215315"/>
                </a:moveTo>
                <a:lnTo>
                  <a:pt x="278608" y="224495"/>
                </a:lnTo>
                <a:lnTo>
                  <a:pt x="276146" y="223096"/>
                </a:lnTo>
                <a:lnTo>
                  <a:pt x="273289" y="221455"/>
                </a:lnTo>
                <a:lnTo>
                  <a:pt x="273289" y="215315"/>
                </a:lnTo>
                <a:close/>
                <a:moveTo>
                  <a:pt x="63862" y="215345"/>
                </a:moveTo>
                <a:lnTo>
                  <a:pt x="63862" y="221516"/>
                </a:lnTo>
                <a:lnTo>
                  <a:pt x="61005" y="223127"/>
                </a:lnTo>
                <a:lnTo>
                  <a:pt x="58543" y="224555"/>
                </a:lnTo>
                <a:lnTo>
                  <a:pt x="58543" y="224555"/>
                </a:lnTo>
                <a:lnTo>
                  <a:pt x="63862" y="215345"/>
                </a:lnTo>
                <a:close/>
                <a:moveTo>
                  <a:pt x="75504" y="215345"/>
                </a:moveTo>
                <a:lnTo>
                  <a:pt x="75504" y="221516"/>
                </a:lnTo>
                <a:lnTo>
                  <a:pt x="72647" y="223127"/>
                </a:lnTo>
                <a:lnTo>
                  <a:pt x="70185" y="224555"/>
                </a:lnTo>
                <a:lnTo>
                  <a:pt x="70185" y="224555"/>
                </a:lnTo>
                <a:lnTo>
                  <a:pt x="75504" y="215345"/>
                </a:lnTo>
                <a:close/>
                <a:moveTo>
                  <a:pt x="87115" y="215345"/>
                </a:moveTo>
                <a:lnTo>
                  <a:pt x="87115" y="221516"/>
                </a:lnTo>
                <a:lnTo>
                  <a:pt x="84288" y="223127"/>
                </a:lnTo>
                <a:lnTo>
                  <a:pt x="81796" y="224555"/>
                </a:lnTo>
                <a:lnTo>
                  <a:pt x="81796" y="224555"/>
                </a:lnTo>
                <a:lnTo>
                  <a:pt x="87115" y="215345"/>
                </a:lnTo>
                <a:close/>
                <a:moveTo>
                  <a:pt x="98757" y="215345"/>
                </a:moveTo>
                <a:lnTo>
                  <a:pt x="98757" y="221516"/>
                </a:lnTo>
                <a:lnTo>
                  <a:pt x="95899" y="223127"/>
                </a:lnTo>
                <a:lnTo>
                  <a:pt x="93437" y="224555"/>
                </a:lnTo>
                <a:lnTo>
                  <a:pt x="93437" y="224555"/>
                </a:lnTo>
                <a:lnTo>
                  <a:pt x="98757" y="215345"/>
                </a:lnTo>
                <a:close/>
                <a:moveTo>
                  <a:pt x="110368" y="215345"/>
                </a:moveTo>
                <a:lnTo>
                  <a:pt x="110368" y="221516"/>
                </a:lnTo>
                <a:lnTo>
                  <a:pt x="107541" y="223127"/>
                </a:lnTo>
                <a:lnTo>
                  <a:pt x="105048" y="224555"/>
                </a:lnTo>
                <a:lnTo>
                  <a:pt x="105048" y="224555"/>
                </a:lnTo>
                <a:lnTo>
                  <a:pt x="110368" y="215345"/>
                </a:lnTo>
                <a:close/>
                <a:moveTo>
                  <a:pt x="121979" y="215345"/>
                </a:moveTo>
                <a:lnTo>
                  <a:pt x="121979" y="221516"/>
                </a:lnTo>
                <a:lnTo>
                  <a:pt x="119122" y="223127"/>
                </a:lnTo>
                <a:lnTo>
                  <a:pt x="116660" y="224555"/>
                </a:lnTo>
                <a:lnTo>
                  <a:pt x="116660" y="224555"/>
                </a:lnTo>
                <a:lnTo>
                  <a:pt x="121979" y="215345"/>
                </a:lnTo>
                <a:close/>
                <a:moveTo>
                  <a:pt x="145232" y="215345"/>
                </a:moveTo>
                <a:lnTo>
                  <a:pt x="145232" y="221516"/>
                </a:lnTo>
                <a:lnTo>
                  <a:pt x="142374" y="223127"/>
                </a:lnTo>
                <a:lnTo>
                  <a:pt x="139912" y="224555"/>
                </a:lnTo>
                <a:lnTo>
                  <a:pt x="139912" y="224555"/>
                </a:lnTo>
                <a:lnTo>
                  <a:pt x="145232" y="215345"/>
                </a:lnTo>
                <a:close/>
                <a:moveTo>
                  <a:pt x="156843" y="215345"/>
                </a:moveTo>
                <a:lnTo>
                  <a:pt x="156843" y="221516"/>
                </a:lnTo>
                <a:lnTo>
                  <a:pt x="153986" y="223127"/>
                </a:lnTo>
                <a:lnTo>
                  <a:pt x="151523" y="224555"/>
                </a:lnTo>
                <a:lnTo>
                  <a:pt x="151523" y="224555"/>
                </a:lnTo>
                <a:lnTo>
                  <a:pt x="156843" y="215345"/>
                </a:lnTo>
                <a:close/>
                <a:moveTo>
                  <a:pt x="168484" y="215345"/>
                </a:moveTo>
                <a:lnTo>
                  <a:pt x="168484" y="221516"/>
                </a:lnTo>
                <a:lnTo>
                  <a:pt x="165627" y="223127"/>
                </a:lnTo>
                <a:lnTo>
                  <a:pt x="163165" y="224555"/>
                </a:lnTo>
                <a:lnTo>
                  <a:pt x="163165" y="224555"/>
                </a:lnTo>
                <a:lnTo>
                  <a:pt x="168484" y="215345"/>
                </a:lnTo>
                <a:close/>
                <a:moveTo>
                  <a:pt x="180065" y="215345"/>
                </a:moveTo>
                <a:lnTo>
                  <a:pt x="180065" y="221516"/>
                </a:lnTo>
                <a:lnTo>
                  <a:pt x="177208" y="223127"/>
                </a:lnTo>
                <a:lnTo>
                  <a:pt x="174746" y="224555"/>
                </a:lnTo>
                <a:lnTo>
                  <a:pt x="174746" y="224555"/>
                </a:lnTo>
                <a:lnTo>
                  <a:pt x="180065" y="215345"/>
                </a:lnTo>
                <a:close/>
                <a:moveTo>
                  <a:pt x="203318" y="215345"/>
                </a:moveTo>
                <a:lnTo>
                  <a:pt x="203318" y="221516"/>
                </a:lnTo>
                <a:lnTo>
                  <a:pt x="200461" y="223127"/>
                </a:lnTo>
                <a:lnTo>
                  <a:pt x="197999" y="224555"/>
                </a:lnTo>
                <a:lnTo>
                  <a:pt x="197999" y="224555"/>
                </a:lnTo>
                <a:lnTo>
                  <a:pt x="203318" y="215345"/>
                </a:lnTo>
                <a:close/>
                <a:moveTo>
                  <a:pt x="214929" y="215345"/>
                </a:moveTo>
                <a:lnTo>
                  <a:pt x="214929" y="221516"/>
                </a:lnTo>
                <a:lnTo>
                  <a:pt x="212072" y="223127"/>
                </a:lnTo>
                <a:lnTo>
                  <a:pt x="209610" y="224555"/>
                </a:lnTo>
                <a:lnTo>
                  <a:pt x="209610" y="224555"/>
                </a:lnTo>
                <a:lnTo>
                  <a:pt x="214929" y="215345"/>
                </a:lnTo>
                <a:close/>
                <a:moveTo>
                  <a:pt x="226570" y="215345"/>
                </a:moveTo>
                <a:lnTo>
                  <a:pt x="226570" y="221516"/>
                </a:lnTo>
                <a:lnTo>
                  <a:pt x="223713" y="223127"/>
                </a:lnTo>
                <a:lnTo>
                  <a:pt x="221251" y="224555"/>
                </a:lnTo>
                <a:lnTo>
                  <a:pt x="221251" y="224555"/>
                </a:lnTo>
                <a:lnTo>
                  <a:pt x="226570" y="215345"/>
                </a:lnTo>
                <a:close/>
                <a:moveTo>
                  <a:pt x="284657" y="215345"/>
                </a:moveTo>
                <a:lnTo>
                  <a:pt x="284657" y="221516"/>
                </a:lnTo>
                <a:lnTo>
                  <a:pt x="279337" y="224555"/>
                </a:lnTo>
                <a:lnTo>
                  <a:pt x="279337" y="224555"/>
                </a:lnTo>
                <a:lnTo>
                  <a:pt x="284657" y="215345"/>
                </a:lnTo>
                <a:close/>
                <a:moveTo>
                  <a:pt x="52251" y="215345"/>
                </a:moveTo>
                <a:lnTo>
                  <a:pt x="52251" y="221516"/>
                </a:lnTo>
                <a:lnTo>
                  <a:pt x="49394" y="223127"/>
                </a:lnTo>
                <a:lnTo>
                  <a:pt x="46932" y="224555"/>
                </a:lnTo>
                <a:lnTo>
                  <a:pt x="52251" y="215345"/>
                </a:lnTo>
                <a:close/>
                <a:moveTo>
                  <a:pt x="133590" y="215345"/>
                </a:moveTo>
                <a:lnTo>
                  <a:pt x="133590" y="221516"/>
                </a:lnTo>
                <a:lnTo>
                  <a:pt x="130733" y="223127"/>
                </a:lnTo>
                <a:lnTo>
                  <a:pt x="128271" y="224555"/>
                </a:lnTo>
                <a:lnTo>
                  <a:pt x="133590" y="215345"/>
                </a:lnTo>
                <a:close/>
                <a:moveTo>
                  <a:pt x="191676" y="215345"/>
                </a:moveTo>
                <a:lnTo>
                  <a:pt x="191676" y="221516"/>
                </a:lnTo>
                <a:lnTo>
                  <a:pt x="188849" y="223127"/>
                </a:lnTo>
                <a:lnTo>
                  <a:pt x="186357" y="224555"/>
                </a:lnTo>
                <a:lnTo>
                  <a:pt x="191676" y="215345"/>
                </a:lnTo>
                <a:close/>
                <a:moveTo>
                  <a:pt x="238182" y="215345"/>
                </a:moveTo>
                <a:lnTo>
                  <a:pt x="238182" y="221516"/>
                </a:lnTo>
                <a:lnTo>
                  <a:pt x="235355" y="223127"/>
                </a:lnTo>
                <a:lnTo>
                  <a:pt x="232862" y="224555"/>
                </a:lnTo>
                <a:lnTo>
                  <a:pt x="238182" y="215345"/>
                </a:lnTo>
                <a:close/>
                <a:moveTo>
                  <a:pt x="249793" y="215345"/>
                </a:moveTo>
                <a:lnTo>
                  <a:pt x="249793" y="221455"/>
                </a:lnTo>
                <a:lnTo>
                  <a:pt x="246936" y="223096"/>
                </a:lnTo>
                <a:lnTo>
                  <a:pt x="244474" y="224555"/>
                </a:lnTo>
                <a:lnTo>
                  <a:pt x="249793" y="215345"/>
                </a:lnTo>
                <a:close/>
                <a:moveTo>
                  <a:pt x="261404" y="215345"/>
                </a:moveTo>
                <a:lnTo>
                  <a:pt x="261404" y="221455"/>
                </a:lnTo>
                <a:lnTo>
                  <a:pt x="258547" y="223096"/>
                </a:lnTo>
                <a:lnTo>
                  <a:pt x="256085" y="224555"/>
                </a:lnTo>
                <a:lnTo>
                  <a:pt x="261404" y="215345"/>
                </a:lnTo>
                <a:close/>
                <a:moveTo>
                  <a:pt x="273046" y="215345"/>
                </a:moveTo>
                <a:lnTo>
                  <a:pt x="273046" y="221516"/>
                </a:lnTo>
                <a:lnTo>
                  <a:pt x="270188" y="223127"/>
                </a:lnTo>
                <a:lnTo>
                  <a:pt x="267726" y="224555"/>
                </a:lnTo>
                <a:lnTo>
                  <a:pt x="273046" y="215345"/>
                </a:lnTo>
                <a:close/>
                <a:moveTo>
                  <a:pt x="17418" y="215345"/>
                </a:moveTo>
                <a:lnTo>
                  <a:pt x="17418" y="221516"/>
                </a:lnTo>
                <a:lnTo>
                  <a:pt x="14560" y="223127"/>
                </a:lnTo>
                <a:lnTo>
                  <a:pt x="12098" y="224586"/>
                </a:lnTo>
                <a:lnTo>
                  <a:pt x="17418" y="215345"/>
                </a:lnTo>
                <a:close/>
                <a:moveTo>
                  <a:pt x="29029" y="215345"/>
                </a:moveTo>
                <a:lnTo>
                  <a:pt x="29029" y="221516"/>
                </a:lnTo>
                <a:lnTo>
                  <a:pt x="26172" y="223127"/>
                </a:lnTo>
                <a:lnTo>
                  <a:pt x="23710" y="224586"/>
                </a:lnTo>
                <a:lnTo>
                  <a:pt x="29029" y="215345"/>
                </a:lnTo>
                <a:close/>
                <a:moveTo>
                  <a:pt x="40610" y="215345"/>
                </a:moveTo>
                <a:lnTo>
                  <a:pt x="40610" y="221516"/>
                </a:lnTo>
                <a:lnTo>
                  <a:pt x="37783" y="223127"/>
                </a:lnTo>
                <a:lnTo>
                  <a:pt x="35290" y="224586"/>
                </a:lnTo>
                <a:lnTo>
                  <a:pt x="40610" y="215345"/>
                </a:lnTo>
                <a:close/>
                <a:moveTo>
                  <a:pt x="5898" y="221698"/>
                </a:moveTo>
                <a:lnTo>
                  <a:pt x="8755" y="223339"/>
                </a:lnTo>
                <a:lnTo>
                  <a:pt x="11217" y="224768"/>
                </a:lnTo>
                <a:lnTo>
                  <a:pt x="578" y="224768"/>
                </a:lnTo>
                <a:lnTo>
                  <a:pt x="5898" y="221698"/>
                </a:lnTo>
                <a:close/>
                <a:moveTo>
                  <a:pt x="17509" y="221698"/>
                </a:moveTo>
                <a:lnTo>
                  <a:pt x="20366" y="223339"/>
                </a:lnTo>
                <a:lnTo>
                  <a:pt x="22828" y="224768"/>
                </a:lnTo>
                <a:lnTo>
                  <a:pt x="12190" y="224768"/>
                </a:lnTo>
                <a:lnTo>
                  <a:pt x="14682" y="223339"/>
                </a:lnTo>
                <a:lnTo>
                  <a:pt x="17509" y="221698"/>
                </a:lnTo>
                <a:close/>
                <a:moveTo>
                  <a:pt x="29150" y="221698"/>
                </a:moveTo>
                <a:lnTo>
                  <a:pt x="32008" y="223339"/>
                </a:lnTo>
                <a:lnTo>
                  <a:pt x="34470" y="224768"/>
                </a:lnTo>
                <a:lnTo>
                  <a:pt x="23831" y="224768"/>
                </a:lnTo>
                <a:lnTo>
                  <a:pt x="26293" y="223339"/>
                </a:lnTo>
                <a:lnTo>
                  <a:pt x="29150" y="221698"/>
                </a:lnTo>
                <a:close/>
                <a:moveTo>
                  <a:pt x="40762" y="221698"/>
                </a:moveTo>
                <a:lnTo>
                  <a:pt x="43619" y="223339"/>
                </a:lnTo>
                <a:lnTo>
                  <a:pt x="46081" y="224768"/>
                </a:lnTo>
                <a:lnTo>
                  <a:pt x="35442" y="224768"/>
                </a:lnTo>
                <a:lnTo>
                  <a:pt x="37935" y="223339"/>
                </a:lnTo>
                <a:lnTo>
                  <a:pt x="40762" y="221698"/>
                </a:lnTo>
                <a:close/>
                <a:moveTo>
                  <a:pt x="52403" y="221698"/>
                </a:moveTo>
                <a:lnTo>
                  <a:pt x="55260" y="223339"/>
                </a:lnTo>
                <a:lnTo>
                  <a:pt x="57722" y="224768"/>
                </a:lnTo>
                <a:lnTo>
                  <a:pt x="47084" y="224768"/>
                </a:lnTo>
                <a:lnTo>
                  <a:pt x="49546" y="223339"/>
                </a:lnTo>
                <a:lnTo>
                  <a:pt x="52403" y="221698"/>
                </a:lnTo>
                <a:close/>
                <a:moveTo>
                  <a:pt x="64014" y="221698"/>
                </a:moveTo>
                <a:lnTo>
                  <a:pt x="66871" y="223339"/>
                </a:lnTo>
                <a:lnTo>
                  <a:pt x="69334" y="224768"/>
                </a:lnTo>
                <a:lnTo>
                  <a:pt x="58695" y="224768"/>
                </a:lnTo>
                <a:lnTo>
                  <a:pt x="61187" y="223339"/>
                </a:lnTo>
                <a:lnTo>
                  <a:pt x="64014" y="221698"/>
                </a:lnTo>
                <a:close/>
                <a:moveTo>
                  <a:pt x="75656" y="221698"/>
                </a:moveTo>
                <a:lnTo>
                  <a:pt x="78513" y="223339"/>
                </a:lnTo>
                <a:lnTo>
                  <a:pt x="80975" y="224768"/>
                </a:lnTo>
                <a:lnTo>
                  <a:pt x="70337" y="224768"/>
                </a:lnTo>
                <a:lnTo>
                  <a:pt x="72799" y="223339"/>
                </a:lnTo>
                <a:lnTo>
                  <a:pt x="75656" y="221698"/>
                </a:lnTo>
                <a:close/>
                <a:moveTo>
                  <a:pt x="87237" y="221698"/>
                </a:moveTo>
                <a:lnTo>
                  <a:pt x="90094" y="223339"/>
                </a:lnTo>
                <a:lnTo>
                  <a:pt x="92556" y="224768"/>
                </a:lnTo>
                <a:lnTo>
                  <a:pt x="81917" y="224768"/>
                </a:lnTo>
                <a:lnTo>
                  <a:pt x="84379" y="223339"/>
                </a:lnTo>
                <a:lnTo>
                  <a:pt x="87237" y="221698"/>
                </a:lnTo>
                <a:close/>
                <a:moveTo>
                  <a:pt x="98878" y="221698"/>
                </a:moveTo>
                <a:lnTo>
                  <a:pt x="101705" y="223339"/>
                </a:lnTo>
                <a:lnTo>
                  <a:pt x="104197" y="224768"/>
                </a:lnTo>
                <a:lnTo>
                  <a:pt x="93559" y="224768"/>
                </a:lnTo>
                <a:lnTo>
                  <a:pt x="96021" y="223339"/>
                </a:lnTo>
                <a:lnTo>
                  <a:pt x="98878" y="221698"/>
                </a:lnTo>
                <a:close/>
                <a:moveTo>
                  <a:pt x="110489" y="221698"/>
                </a:moveTo>
                <a:lnTo>
                  <a:pt x="113346" y="223339"/>
                </a:lnTo>
                <a:lnTo>
                  <a:pt x="115809" y="224768"/>
                </a:lnTo>
                <a:lnTo>
                  <a:pt x="105170" y="224768"/>
                </a:lnTo>
                <a:lnTo>
                  <a:pt x="107632" y="223339"/>
                </a:lnTo>
                <a:lnTo>
                  <a:pt x="110489" y="221698"/>
                </a:lnTo>
                <a:close/>
                <a:moveTo>
                  <a:pt x="122131" y="221698"/>
                </a:moveTo>
                <a:lnTo>
                  <a:pt x="124958" y="223339"/>
                </a:lnTo>
                <a:lnTo>
                  <a:pt x="127450" y="224768"/>
                </a:lnTo>
                <a:lnTo>
                  <a:pt x="116812" y="224768"/>
                </a:lnTo>
                <a:lnTo>
                  <a:pt x="119274" y="223339"/>
                </a:lnTo>
                <a:lnTo>
                  <a:pt x="122131" y="221698"/>
                </a:lnTo>
                <a:close/>
                <a:moveTo>
                  <a:pt x="133742" y="221698"/>
                </a:moveTo>
                <a:lnTo>
                  <a:pt x="136599" y="223339"/>
                </a:lnTo>
                <a:lnTo>
                  <a:pt x="139061" y="224768"/>
                </a:lnTo>
                <a:lnTo>
                  <a:pt x="128423" y="224768"/>
                </a:lnTo>
                <a:lnTo>
                  <a:pt x="130885" y="223339"/>
                </a:lnTo>
                <a:lnTo>
                  <a:pt x="133742" y="221698"/>
                </a:lnTo>
                <a:close/>
                <a:moveTo>
                  <a:pt x="145323" y="221698"/>
                </a:moveTo>
                <a:lnTo>
                  <a:pt x="148180" y="223339"/>
                </a:lnTo>
                <a:lnTo>
                  <a:pt x="150642" y="224768"/>
                </a:lnTo>
                <a:lnTo>
                  <a:pt x="140004" y="224768"/>
                </a:lnTo>
                <a:lnTo>
                  <a:pt x="142496" y="223339"/>
                </a:lnTo>
                <a:lnTo>
                  <a:pt x="145323" y="221698"/>
                </a:lnTo>
                <a:close/>
                <a:moveTo>
                  <a:pt x="156964" y="221698"/>
                </a:moveTo>
                <a:lnTo>
                  <a:pt x="159822" y="223339"/>
                </a:lnTo>
                <a:lnTo>
                  <a:pt x="162284" y="224768"/>
                </a:lnTo>
                <a:lnTo>
                  <a:pt x="151645" y="224768"/>
                </a:lnTo>
                <a:lnTo>
                  <a:pt x="154107" y="223339"/>
                </a:lnTo>
                <a:lnTo>
                  <a:pt x="156964" y="221698"/>
                </a:lnTo>
                <a:close/>
                <a:moveTo>
                  <a:pt x="168575" y="221698"/>
                </a:moveTo>
                <a:lnTo>
                  <a:pt x="171433" y="223339"/>
                </a:lnTo>
                <a:lnTo>
                  <a:pt x="173895" y="224768"/>
                </a:lnTo>
                <a:lnTo>
                  <a:pt x="163256" y="224768"/>
                </a:lnTo>
                <a:lnTo>
                  <a:pt x="165749" y="223339"/>
                </a:lnTo>
                <a:lnTo>
                  <a:pt x="168575" y="221698"/>
                </a:lnTo>
                <a:close/>
                <a:moveTo>
                  <a:pt x="180217" y="221698"/>
                </a:moveTo>
                <a:lnTo>
                  <a:pt x="183074" y="223339"/>
                </a:lnTo>
                <a:lnTo>
                  <a:pt x="185536" y="224768"/>
                </a:lnTo>
                <a:lnTo>
                  <a:pt x="174898" y="224768"/>
                </a:lnTo>
                <a:lnTo>
                  <a:pt x="177360" y="223339"/>
                </a:lnTo>
                <a:lnTo>
                  <a:pt x="180217" y="221698"/>
                </a:lnTo>
                <a:close/>
                <a:moveTo>
                  <a:pt x="191828" y="221698"/>
                </a:moveTo>
                <a:lnTo>
                  <a:pt x="194685" y="223339"/>
                </a:lnTo>
                <a:lnTo>
                  <a:pt x="197147" y="224768"/>
                </a:lnTo>
                <a:lnTo>
                  <a:pt x="186509" y="224768"/>
                </a:lnTo>
                <a:lnTo>
                  <a:pt x="189001" y="223339"/>
                </a:lnTo>
                <a:lnTo>
                  <a:pt x="191828" y="221698"/>
                </a:lnTo>
                <a:close/>
                <a:moveTo>
                  <a:pt x="203470" y="221698"/>
                </a:moveTo>
                <a:lnTo>
                  <a:pt x="206327" y="223339"/>
                </a:lnTo>
                <a:lnTo>
                  <a:pt x="208789" y="224768"/>
                </a:lnTo>
                <a:lnTo>
                  <a:pt x="198151" y="224768"/>
                </a:lnTo>
                <a:lnTo>
                  <a:pt x="200613" y="223339"/>
                </a:lnTo>
                <a:lnTo>
                  <a:pt x="203470" y="221698"/>
                </a:lnTo>
                <a:close/>
                <a:moveTo>
                  <a:pt x="215051" y="221698"/>
                </a:moveTo>
                <a:lnTo>
                  <a:pt x="217908" y="223339"/>
                </a:lnTo>
                <a:lnTo>
                  <a:pt x="220370" y="224768"/>
                </a:lnTo>
                <a:lnTo>
                  <a:pt x="209731" y="224768"/>
                </a:lnTo>
                <a:lnTo>
                  <a:pt x="212193" y="223339"/>
                </a:lnTo>
                <a:lnTo>
                  <a:pt x="215051" y="221698"/>
                </a:lnTo>
                <a:close/>
                <a:moveTo>
                  <a:pt x="226692" y="221698"/>
                </a:moveTo>
                <a:lnTo>
                  <a:pt x="229519" y="223339"/>
                </a:lnTo>
                <a:lnTo>
                  <a:pt x="232011" y="224768"/>
                </a:lnTo>
                <a:lnTo>
                  <a:pt x="221373" y="224768"/>
                </a:lnTo>
                <a:lnTo>
                  <a:pt x="223835" y="223339"/>
                </a:lnTo>
                <a:lnTo>
                  <a:pt x="226692" y="221698"/>
                </a:lnTo>
                <a:close/>
                <a:moveTo>
                  <a:pt x="238303" y="221698"/>
                </a:moveTo>
                <a:lnTo>
                  <a:pt x="241160" y="223339"/>
                </a:lnTo>
                <a:lnTo>
                  <a:pt x="243622" y="224768"/>
                </a:lnTo>
                <a:lnTo>
                  <a:pt x="232984" y="224768"/>
                </a:lnTo>
                <a:lnTo>
                  <a:pt x="235446" y="223339"/>
                </a:lnTo>
                <a:lnTo>
                  <a:pt x="238303" y="221698"/>
                </a:lnTo>
                <a:close/>
                <a:moveTo>
                  <a:pt x="249945" y="221698"/>
                </a:moveTo>
                <a:lnTo>
                  <a:pt x="252772" y="223339"/>
                </a:lnTo>
                <a:lnTo>
                  <a:pt x="255264" y="224768"/>
                </a:lnTo>
                <a:lnTo>
                  <a:pt x="244626" y="224768"/>
                </a:lnTo>
                <a:lnTo>
                  <a:pt x="247088" y="223339"/>
                </a:lnTo>
                <a:lnTo>
                  <a:pt x="249945" y="221698"/>
                </a:lnTo>
                <a:close/>
                <a:moveTo>
                  <a:pt x="261556" y="221698"/>
                </a:moveTo>
                <a:lnTo>
                  <a:pt x="264413" y="223339"/>
                </a:lnTo>
                <a:lnTo>
                  <a:pt x="266875" y="224768"/>
                </a:lnTo>
                <a:lnTo>
                  <a:pt x="256237" y="224768"/>
                </a:lnTo>
                <a:lnTo>
                  <a:pt x="258699" y="223339"/>
                </a:lnTo>
                <a:lnTo>
                  <a:pt x="261556" y="221698"/>
                </a:lnTo>
                <a:close/>
                <a:moveTo>
                  <a:pt x="273198" y="221698"/>
                </a:moveTo>
                <a:lnTo>
                  <a:pt x="276024" y="223339"/>
                </a:lnTo>
                <a:lnTo>
                  <a:pt x="278517" y="224768"/>
                </a:lnTo>
                <a:lnTo>
                  <a:pt x="267878" y="224768"/>
                </a:lnTo>
                <a:lnTo>
                  <a:pt x="270340" y="223339"/>
                </a:lnTo>
                <a:lnTo>
                  <a:pt x="273198" y="221698"/>
                </a:lnTo>
                <a:close/>
                <a:moveTo>
                  <a:pt x="11217" y="225042"/>
                </a:moveTo>
                <a:lnTo>
                  <a:pt x="5898" y="228112"/>
                </a:lnTo>
                <a:lnTo>
                  <a:pt x="578" y="225042"/>
                </a:lnTo>
                <a:close/>
                <a:moveTo>
                  <a:pt x="22828" y="225042"/>
                </a:moveTo>
                <a:lnTo>
                  <a:pt x="17509" y="228112"/>
                </a:lnTo>
                <a:lnTo>
                  <a:pt x="12190" y="225042"/>
                </a:lnTo>
                <a:close/>
                <a:moveTo>
                  <a:pt x="34470" y="225042"/>
                </a:moveTo>
                <a:lnTo>
                  <a:pt x="29150" y="228112"/>
                </a:lnTo>
                <a:lnTo>
                  <a:pt x="23831" y="225042"/>
                </a:lnTo>
                <a:close/>
                <a:moveTo>
                  <a:pt x="46081" y="225042"/>
                </a:moveTo>
                <a:lnTo>
                  <a:pt x="40762" y="228112"/>
                </a:lnTo>
                <a:lnTo>
                  <a:pt x="35442" y="225042"/>
                </a:lnTo>
                <a:close/>
                <a:moveTo>
                  <a:pt x="57722" y="225042"/>
                </a:moveTo>
                <a:lnTo>
                  <a:pt x="52403" y="228112"/>
                </a:lnTo>
                <a:lnTo>
                  <a:pt x="47084" y="225042"/>
                </a:lnTo>
                <a:close/>
                <a:moveTo>
                  <a:pt x="69334" y="225042"/>
                </a:moveTo>
                <a:lnTo>
                  <a:pt x="64014" y="228112"/>
                </a:lnTo>
                <a:lnTo>
                  <a:pt x="58695" y="225042"/>
                </a:lnTo>
                <a:close/>
                <a:moveTo>
                  <a:pt x="80945" y="225042"/>
                </a:moveTo>
                <a:lnTo>
                  <a:pt x="75625" y="228112"/>
                </a:lnTo>
                <a:lnTo>
                  <a:pt x="70306" y="225042"/>
                </a:lnTo>
                <a:close/>
                <a:moveTo>
                  <a:pt x="92556" y="225042"/>
                </a:moveTo>
                <a:lnTo>
                  <a:pt x="87237" y="228112"/>
                </a:lnTo>
                <a:lnTo>
                  <a:pt x="81917" y="225042"/>
                </a:lnTo>
                <a:close/>
                <a:moveTo>
                  <a:pt x="104197" y="225042"/>
                </a:moveTo>
                <a:lnTo>
                  <a:pt x="98878" y="228112"/>
                </a:lnTo>
                <a:lnTo>
                  <a:pt x="93559" y="225042"/>
                </a:lnTo>
                <a:close/>
                <a:moveTo>
                  <a:pt x="115809" y="225042"/>
                </a:moveTo>
                <a:lnTo>
                  <a:pt x="110489" y="228112"/>
                </a:lnTo>
                <a:lnTo>
                  <a:pt x="105170" y="225042"/>
                </a:lnTo>
                <a:close/>
                <a:moveTo>
                  <a:pt x="127450" y="225042"/>
                </a:moveTo>
                <a:lnTo>
                  <a:pt x="122131" y="228112"/>
                </a:lnTo>
                <a:lnTo>
                  <a:pt x="116812" y="225042"/>
                </a:lnTo>
                <a:close/>
                <a:moveTo>
                  <a:pt x="139061" y="225042"/>
                </a:moveTo>
                <a:lnTo>
                  <a:pt x="133742" y="228112"/>
                </a:lnTo>
                <a:lnTo>
                  <a:pt x="128423" y="225042"/>
                </a:lnTo>
                <a:close/>
                <a:moveTo>
                  <a:pt x="150642" y="225042"/>
                </a:moveTo>
                <a:lnTo>
                  <a:pt x="145323" y="228112"/>
                </a:lnTo>
                <a:lnTo>
                  <a:pt x="140004" y="225042"/>
                </a:lnTo>
                <a:close/>
                <a:moveTo>
                  <a:pt x="162284" y="225042"/>
                </a:moveTo>
                <a:lnTo>
                  <a:pt x="156964" y="228112"/>
                </a:lnTo>
                <a:lnTo>
                  <a:pt x="151645" y="225042"/>
                </a:lnTo>
                <a:close/>
                <a:moveTo>
                  <a:pt x="173895" y="225042"/>
                </a:moveTo>
                <a:lnTo>
                  <a:pt x="168575" y="228112"/>
                </a:lnTo>
                <a:lnTo>
                  <a:pt x="163256" y="225042"/>
                </a:lnTo>
                <a:close/>
                <a:moveTo>
                  <a:pt x="185536" y="225042"/>
                </a:moveTo>
                <a:lnTo>
                  <a:pt x="180217" y="228112"/>
                </a:lnTo>
                <a:lnTo>
                  <a:pt x="174898" y="225042"/>
                </a:lnTo>
                <a:close/>
                <a:moveTo>
                  <a:pt x="197147" y="225042"/>
                </a:moveTo>
                <a:lnTo>
                  <a:pt x="191828" y="228112"/>
                </a:lnTo>
                <a:lnTo>
                  <a:pt x="186509" y="225042"/>
                </a:lnTo>
                <a:close/>
                <a:moveTo>
                  <a:pt x="208789" y="225042"/>
                </a:moveTo>
                <a:lnTo>
                  <a:pt x="203470" y="228112"/>
                </a:lnTo>
                <a:lnTo>
                  <a:pt x="198151" y="225042"/>
                </a:lnTo>
                <a:close/>
                <a:moveTo>
                  <a:pt x="220370" y="225042"/>
                </a:moveTo>
                <a:lnTo>
                  <a:pt x="215051" y="228112"/>
                </a:lnTo>
                <a:lnTo>
                  <a:pt x="209731" y="225042"/>
                </a:lnTo>
                <a:close/>
                <a:moveTo>
                  <a:pt x="232011" y="225042"/>
                </a:moveTo>
                <a:lnTo>
                  <a:pt x="226692" y="228112"/>
                </a:lnTo>
                <a:lnTo>
                  <a:pt x="221373" y="225042"/>
                </a:lnTo>
                <a:close/>
                <a:moveTo>
                  <a:pt x="243622" y="225042"/>
                </a:moveTo>
                <a:lnTo>
                  <a:pt x="238303" y="228112"/>
                </a:lnTo>
                <a:lnTo>
                  <a:pt x="232984" y="225042"/>
                </a:lnTo>
                <a:close/>
                <a:moveTo>
                  <a:pt x="255264" y="225042"/>
                </a:moveTo>
                <a:lnTo>
                  <a:pt x="249945" y="228112"/>
                </a:lnTo>
                <a:lnTo>
                  <a:pt x="244626" y="225042"/>
                </a:lnTo>
                <a:close/>
                <a:moveTo>
                  <a:pt x="266875" y="225042"/>
                </a:moveTo>
                <a:lnTo>
                  <a:pt x="261556" y="228112"/>
                </a:lnTo>
                <a:lnTo>
                  <a:pt x="256237" y="225042"/>
                </a:lnTo>
                <a:close/>
                <a:moveTo>
                  <a:pt x="278517" y="225042"/>
                </a:moveTo>
                <a:lnTo>
                  <a:pt x="273198" y="228112"/>
                </a:lnTo>
                <a:lnTo>
                  <a:pt x="267878" y="225042"/>
                </a:lnTo>
                <a:close/>
                <a:moveTo>
                  <a:pt x="11369" y="225254"/>
                </a:moveTo>
                <a:lnTo>
                  <a:pt x="6050" y="234464"/>
                </a:lnTo>
                <a:lnTo>
                  <a:pt x="6050" y="228355"/>
                </a:lnTo>
                <a:lnTo>
                  <a:pt x="11369" y="225254"/>
                </a:lnTo>
                <a:close/>
                <a:moveTo>
                  <a:pt x="22980" y="225224"/>
                </a:moveTo>
                <a:lnTo>
                  <a:pt x="17661" y="234464"/>
                </a:lnTo>
                <a:lnTo>
                  <a:pt x="17661" y="228294"/>
                </a:lnTo>
                <a:lnTo>
                  <a:pt x="22980" y="225224"/>
                </a:lnTo>
                <a:close/>
                <a:moveTo>
                  <a:pt x="34622" y="225254"/>
                </a:moveTo>
                <a:lnTo>
                  <a:pt x="29302" y="234464"/>
                </a:lnTo>
                <a:lnTo>
                  <a:pt x="29302" y="228355"/>
                </a:lnTo>
                <a:lnTo>
                  <a:pt x="34622" y="225254"/>
                </a:lnTo>
                <a:close/>
                <a:moveTo>
                  <a:pt x="46202" y="225254"/>
                </a:moveTo>
                <a:lnTo>
                  <a:pt x="40883" y="234464"/>
                </a:lnTo>
                <a:lnTo>
                  <a:pt x="40883" y="228355"/>
                </a:lnTo>
                <a:lnTo>
                  <a:pt x="46202" y="225254"/>
                </a:lnTo>
                <a:close/>
                <a:moveTo>
                  <a:pt x="57844" y="225254"/>
                </a:moveTo>
                <a:lnTo>
                  <a:pt x="52525" y="234464"/>
                </a:lnTo>
                <a:lnTo>
                  <a:pt x="52525" y="228355"/>
                </a:lnTo>
                <a:lnTo>
                  <a:pt x="57844" y="225254"/>
                </a:lnTo>
                <a:close/>
                <a:moveTo>
                  <a:pt x="69455" y="225254"/>
                </a:moveTo>
                <a:lnTo>
                  <a:pt x="64136" y="234464"/>
                </a:lnTo>
                <a:lnTo>
                  <a:pt x="64136" y="228355"/>
                </a:lnTo>
                <a:lnTo>
                  <a:pt x="69455" y="225254"/>
                </a:lnTo>
                <a:close/>
                <a:moveTo>
                  <a:pt x="81097" y="225254"/>
                </a:moveTo>
                <a:lnTo>
                  <a:pt x="75777" y="234464"/>
                </a:lnTo>
                <a:lnTo>
                  <a:pt x="75777" y="228355"/>
                </a:lnTo>
                <a:lnTo>
                  <a:pt x="81097" y="225254"/>
                </a:lnTo>
                <a:close/>
                <a:moveTo>
                  <a:pt x="92708" y="225254"/>
                </a:moveTo>
                <a:lnTo>
                  <a:pt x="87389" y="234464"/>
                </a:lnTo>
                <a:lnTo>
                  <a:pt x="87389" y="228355"/>
                </a:lnTo>
                <a:lnTo>
                  <a:pt x="92708" y="225254"/>
                </a:lnTo>
                <a:close/>
                <a:moveTo>
                  <a:pt x="104349" y="225254"/>
                </a:moveTo>
                <a:lnTo>
                  <a:pt x="99030" y="234464"/>
                </a:lnTo>
                <a:lnTo>
                  <a:pt x="99030" y="228355"/>
                </a:lnTo>
                <a:lnTo>
                  <a:pt x="104349" y="225254"/>
                </a:lnTo>
                <a:close/>
                <a:moveTo>
                  <a:pt x="115930" y="225254"/>
                </a:moveTo>
                <a:lnTo>
                  <a:pt x="110611" y="234464"/>
                </a:lnTo>
                <a:lnTo>
                  <a:pt x="110611" y="228355"/>
                </a:lnTo>
                <a:lnTo>
                  <a:pt x="115930" y="225254"/>
                </a:lnTo>
                <a:close/>
                <a:moveTo>
                  <a:pt x="127541" y="225254"/>
                </a:moveTo>
                <a:lnTo>
                  <a:pt x="122222" y="234464"/>
                </a:lnTo>
                <a:lnTo>
                  <a:pt x="122222" y="228355"/>
                </a:lnTo>
                <a:lnTo>
                  <a:pt x="127541" y="225254"/>
                </a:lnTo>
                <a:close/>
                <a:moveTo>
                  <a:pt x="139183" y="225254"/>
                </a:moveTo>
                <a:lnTo>
                  <a:pt x="133864" y="234464"/>
                </a:lnTo>
                <a:lnTo>
                  <a:pt x="133864" y="228355"/>
                </a:lnTo>
                <a:lnTo>
                  <a:pt x="139183" y="225254"/>
                </a:lnTo>
                <a:close/>
                <a:moveTo>
                  <a:pt x="150794" y="225254"/>
                </a:moveTo>
                <a:lnTo>
                  <a:pt x="145475" y="234464"/>
                </a:lnTo>
                <a:lnTo>
                  <a:pt x="145475" y="228355"/>
                </a:lnTo>
                <a:lnTo>
                  <a:pt x="150794" y="225254"/>
                </a:lnTo>
                <a:close/>
                <a:moveTo>
                  <a:pt x="162436" y="225254"/>
                </a:moveTo>
                <a:lnTo>
                  <a:pt x="157116" y="234464"/>
                </a:lnTo>
                <a:lnTo>
                  <a:pt x="157116" y="228355"/>
                </a:lnTo>
                <a:lnTo>
                  <a:pt x="162436" y="225254"/>
                </a:lnTo>
                <a:close/>
                <a:moveTo>
                  <a:pt x="174047" y="225254"/>
                </a:moveTo>
                <a:lnTo>
                  <a:pt x="168727" y="234464"/>
                </a:lnTo>
                <a:lnTo>
                  <a:pt x="168727" y="228355"/>
                </a:lnTo>
                <a:lnTo>
                  <a:pt x="174047" y="225254"/>
                </a:lnTo>
                <a:close/>
                <a:moveTo>
                  <a:pt x="185658" y="225254"/>
                </a:moveTo>
                <a:lnTo>
                  <a:pt x="180339" y="234464"/>
                </a:lnTo>
                <a:lnTo>
                  <a:pt x="180339" y="228355"/>
                </a:lnTo>
                <a:lnTo>
                  <a:pt x="185658" y="225254"/>
                </a:lnTo>
                <a:close/>
                <a:moveTo>
                  <a:pt x="197269" y="225254"/>
                </a:moveTo>
                <a:lnTo>
                  <a:pt x="191950" y="234464"/>
                </a:lnTo>
                <a:lnTo>
                  <a:pt x="191950" y="228355"/>
                </a:lnTo>
                <a:lnTo>
                  <a:pt x="197269" y="225254"/>
                </a:lnTo>
                <a:close/>
                <a:moveTo>
                  <a:pt x="208911" y="225254"/>
                </a:moveTo>
                <a:lnTo>
                  <a:pt x="203591" y="234464"/>
                </a:lnTo>
                <a:lnTo>
                  <a:pt x="203591" y="228355"/>
                </a:lnTo>
                <a:lnTo>
                  <a:pt x="208911" y="225254"/>
                </a:lnTo>
                <a:close/>
                <a:moveTo>
                  <a:pt x="220522" y="225254"/>
                </a:moveTo>
                <a:lnTo>
                  <a:pt x="215202" y="234464"/>
                </a:lnTo>
                <a:lnTo>
                  <a:pt x="215202" y="228355"/>
                </a:lnTo>
                <a:lnTo>
                  <a:pt x="220522" y="225254"/>
                </a:lnTo>
                <a:close/>
                <a:moveTo>
                  <a:pt x="232163" y="225254"/>
                </a:moveTo>
                <a:lnTo>
                  <a:pt x="226844" y="234464"/>
                </a:lnTo>
                <a:lnTo>
                  <a:pt x="226844" y="228355"/>
                </a:lnTo>
                <a:lnTo>
                  <a:pt x="232163" y="225254"/>
                </a:lnTo>
                <a:close/>
                <a:moveTo>
                  <a:pt x="243774" y="225254"/>
                </a:moveTo>
                <a:lnTo>
                  <a:pt x="238455" y="234464"/>
                </a:lnTo>
                <a:lnTo>
                  <a:pt x="238455" y="228355"/>
                </a:lnTo>
                <a:lnTo>
                  <a:pt x="243774" y="225254"/>
                </a:lnTo>
                <a:close/>
                <a:moveTo>
                  <a:pt x="255355" y="225254"/>
                </a:moveTo>
                <a:lnTo>
                  <a:pt x="250036" y="234464"/>
                </a:lnTo>
                <a:lnTo>
                  <a:pt x="250036" y="228355"/>
                </a:lnTo>
                <a:lnTo>
                  <a:pt x="255355" y="225254"/>
                </a:lnTo>
                <a:close/>
                <a:moveTo>
                  <a:pt x="266997" y="225254"/>
                </a:moveTo>
                <a:lnTo>
                  <a:pt x="261678" y="234464"/>
                </a:lnTo>
                <a:lnTo>
                  <a:pt x="261678" y="228355"/>
                </a:lnTo>
                <a:lnTo>
                  <a:pt x="266997" y="225254"/>
                </a:lnTo>
                <a:close/>
                <a:moveTo>
                  <a:pt x="278608" y="225254"/>
                </a:moveTo>
                <a:lnTo>
                  <a:pt x="273289" y="234464"/>
                </a:lnTo>
                <a:lnTo>
                  <a:pt x="273289" y="228355"/>
                </a:lnTo>
                <a:lnTo>
                  <a:pt x="278608" y="225254"/>
                </a:lnTo>
                <a:close/>
                <a:moveTo>
                  <a:pt x="457" y="225315"/>
                </a:moveTo>
                <a:lnTo>
                  <a:pt x="5776" y="228355"/>
                </a:lnTo>
                <a:lnTo>
                  <a:pt x="5776" y="234495"/>
                </a:lnTo>
                <a:lnTo>
                  <a:pt x="457" y="225315"/>
                </a:lnTo>
                <a:close/>
                <a:moveTo>
                  <a:pt x="12098" y="225315"/>
                </a:moveTo>
                <a:lnTo>
                  <a:pt x="17418" y="228355"/>
                </a:lnTo>
                <a:lnTo>
                  <a:pt x="17418" y="234495"/>
                </a:lnTo>
                <a:lnTo>
                  <a:pt x="12098" y="225315"/>
                </a:lnTo>
                <a:close/>
                <a:moveTo>
                  <a:pt x="23710" y="225315"/>
                </a:moveTo>
                <a:lnTo>
                  <a:pt x="29029" y="228355"/>
                </a:lnTo>
                <a:lnTo>
                  <a:pt x="29029" y="234495"/>
                </a:lnTo>
                <a:lnTo>
                  <a:pt x="23710" y="225315"/>
                </a:lnTo>
                <a:close/>
                <a:moveTo>
                  <a:pt x="35290" y="225315"/>
                </a:moveTo>
                <a:lnTo>
                  <a:pt x="40610" y="228355"/>
                </a:lnTo>
                <a:lnTo>
                  <a:pt x="40610" y="234495"/>
                </a:lnTo>
                <a:lnTo>
                  <a:pt x="35290" y="225315"/>
                </a:lnTo>
                <a:close/>
                <a:moveTo>
                  <a:pt x="46932" y="225315"/>
                </a:moveTo>
                <a:lnTo>
                  <a:pt x="52251" y="228355"/>
                </a:lnTo>
                <a:lnTo>
                  <a:pt x="52251" y="234495"/>
                </a:lnTo>
                <a:lnTo>
                  <a:pt x="46932" y="225315"/>
                </a:lnTo>
                <a:close/>
                <a:moveTo>
                  <a:pt x="58543" y="225315"/>
                </a:moveTo>
                <a:lnTo>
                  <a:pt x="63862" y="228355"/>
                </a:lnTo>
                <a:lnTo>
                  <a:pt x="63862" y="234495"/>
                </a:lnTo>
                <a:lnTo>
                  <a:pt x="58543" y="225315"/>
                </a:lnTo>
                <a:close/>
                <a:moveTo>
                  <a:pt x="70185" y="225315"/>
                </a:moveTo>
                <a:lnTo>
                  <a:pt x="75504" y="228355"/>
                </a:lnTo>
                <a:lnTo>
                  <a:pt x="75504" y="234495"/>
                </a:lnTo>
                <a:lnTo>
                  <a:pt x="70185" y="225315"/>
                </a:lnTo>
                <a:close/>
                <a:moveTo>
                  <a:pt x="81796" y="225315"/>
                </a:moveTo>
                <a:lnTo>
                  <a:pt x="87115" y="228355"/>
                </a:lnTo>
                <a:lnTo>
                  <a:pt x="87115" y="234495"/>
                </a:lnTo>
                <a:lnTo>
                  <a:pt x="81796" y="225315"/>
                </a:lnTo>
                <a:close/>
                <a:moveTo>
                  <a:pt x="93437" y="225315"/>
                </a:moveTo>
                <a:lnTo>
                  <a:pt x="98757" y="228355"/>
                </a:lnTo>
                <a:lnTo>
                  <a:pt x="98757" y="234495"/>
                </a:lnTo>
                <a:lnTo>
                  <a:pt x="93437" y="225315"/>
                </a:lnTo>
                <a:close/>
                <a:moveTo>
                  <a:pt x="105018" y="225315"/>
                </a:moveTo>
                <a:lnTo>
                  <a:pt x="110337" y="228355"/>
                </a:lnTo>
                <a:lnTo>
                  <a:pt x="110337" y="234495"/>
                </a:lnTo>
                <a:lnTo>
                  <a:pt x="105018" y="225315"/>
                </a:lnTo>
                <a:close/>
                <a:moveTo>
                  <a:pt x="116660" y="225315"/>
                </a:moveTo>
                <a:lnTo>
                  <a:pt x="121979" y="228355"/>
                </a:lnTo>
                <a:lnTo>
                  <a:pt x="121979" y="234495"/>
                </a:lnTo>
                <a:lnTo>
                  <a:pt x="116660" y="225315"/>
                </a:lnTo>
                <a:close/>
                <a:moveTo>
                  <a:pt x="128271" y="225315"/>
                </a:moveTo>
                <a:lnTo>
                  <a:pt x="133590" y="228355"/>
                </a:lnTo>
                <a:lnTo>
                  <a:pt x="133590" y="234495"/>
                </a:lnTo>
                <a:lnTo>
                  <a:pt x="128271" y="225315"/>
                </a:lnTo>
                <a:close/>
                <a:moveTo>
                  <a:pt x="139912" y="225315"/>
                </a:moveTo>
                <a:lnTo>
                  <a:pt x="145232" y="228355"/>
                </a:lnTo>
                <a:lnTo>
                  <a:pt x="145232" y="234495"/>
                </a:lnTo>
                <a:lnTo>
                  <a:pt x="139912" y="225315"/>
                </a:lnTo>
                <a:close/>
                <a:moveTo>
                  <a:pt x="151523" y="225315"/>
                </a:moveTo>
                <a:lnTo>
                  <a:pt x="156843" y="228355"/>
                </a:lnTo>
                <a:lnTo>
                  <a:pt x="156843" y="234495"/>
                </a:lnTo>
                <a:lnTo>
                  <a:pt x="151523" y="225315"/>
                </a:lnTo>
                <a:close/>
                <a:moveTo>
                  <a:pt x="163165" y="225315"/>
                </a:moveTo>
                <a:lnTo>
                  <a:pt x="168484" y="228355"/>
                </a:lnTo>
                <a:lnTo>
                  <a:pt x="168484" y="234495"/>
                </a:lnTo>
                <a:lnTo>
                  <a:pt x="163165" y="225315"/>
                </a:lnTo>
                <a:close/>
                <a:moveTo>
                  <a:pt x="174746" y="225315"/>
                </a:moveTo>
                <a:lnTo>
                  <a:pt x="180065" y="228355"/>
                </a:lnTo>
                <a:lnTo>
                  <a:pt x="180065" y="234495"/>
                </a:lnTo>
                <a:lnTo>
                  <a:pt x="174746" y="225315"/>
                </a:lnTo>
                <a:close/>
                <a:moveTo>
                  <a:pt x="186357" y="225315"/>
                </a:moveTo>
                <a:lnTo>
                  <a:pt x="191676" y="228355"/>
                </a:lnTo>
                <a:lnTo>
                  <a:pt x="191676" y="234495"/>
                </a:lnTo>
                <a:lnTo>
                  <a:pt x="186357" y="225315"/>
                </a:lnTo>
                <a:close/>
                <a:moveTo>
                  <a:pt x="197999" y="225315"/>
                </a:moveTo>
                <a:lnTo>
                  <a:pt x="203318" y="228355"/>
                </a:lnTo>
                <a:lnTo>
                  <a:pt x="203318" y="234495"/>
                </a:lnTo>
                <a:lnTo>
                  <a:pt x="197999" y="225315"/>
                </a:lnTo>
                <a:close/>
                <a:moveTo>
                  <a:pt x="209610" y="225315"/>
                </a:moveTo>
                <a:lnTo>
                  <a:pt x="214929" y="228355"/>
                </a:lnTo>
                <a:lnTo>
                  <a:pt x="214929" y="234495"/>
                </a:lnTo>
                <a:lnTo>
                  <a:pt x="209610" y="225315"/>
                </a:lnTo>
                <a:close/>
                <a:moveTo>
                  <a:pt x="221251" y="225315"/>
                </a:moveTo>
                <a:lnTo>
                  <a:pt x="226570" y="228355"/>
                </a:lnTo>
                <a:lnTo>
                  <a:pt x="226570" y="234495"/>
                </a:lnTo>
                <a:lnTo>
                  <a:pt x="221251" y="225315"/>
                </a:lnTo>
                <a:close/>
                <a:moveTo>
                  <a:pt x="232862" y="225315"/>
                </a:moveTo>
                <a:lnTo>
                  <a:pt x="238182" y="228355"/>
                </a:lnTo>
                <a:lnTo>
                  <a:pt x="238182" y="234495"/>
                </a:lnTo>
                <a:lnTo>
                  <a:pt x="232862" y="225315"/>
                </a:lnTo>
                <a:close/>
                <a:moveTo>
                  <a:pt x="244474" y="225254"/>
                </a:moveTo>
                <a:lnTo>
                  <a:pt x="249793" y="228355"/>
                </a:lnTo>
                <a:lnTo>
                  <a:pt x="249793" y="234495"/>
                </a:lnTo>
                <a:lnTo>
                  <a:pt x="244474" y="225254"/>
                </a:lnTo>
                <a:close/>
                <a:moveTo>
                  <a:pt x="256085" y="225254"/>
                </a:moveTo>
                <a:lnTo>
                  <a:pt x="261404" y="228355"/>
                </a:lnTo>
                <a:lnTo>
                  <a:pt x="261404" y="234495"/>
                </a:lnTo>
                <a:lnTo>
                  <a:pt x="256085" y="225254"/>
                </a:lnTo>
                <a:close/>
                <a:moveTo>
                  <a:pt x="267726" y="225254"/>
                </a:moveTo>
                <a:lnTo>
                  <a:pt x="273046" y="228355"/>
                </a:lnTo>
                <a:lnTo>
                  <a:pt x="273046" y="234495"/>
                </a:lnTo>
                <a:lnTo>
                  <a:pt x="267726" y="225254"/>
                </a:lnTo>
                <a:close/>
                <a:moveTo>
                  <a:pt x="214" y="225376"/>
                </a:moveTo>
                <a:lnTo>
                  <a:pt x="214" y="231485"/>
                </a:lnTo>
                <a:lnTo>
                  <a:pt x="5563" y="234586"/>
                </a:lnTo>
                <a:lnTo>
                  <a:pt x="5473" y="234429"/>
                </a:lnTo>
                <a:lnTo>
                  <a:pt x="5473" y="234429"/>
                </a:lnTo>
                <a:lnTo>
                  <a:pt x="396" y="231485"/>
                </a:lnTo>
                <a:cubicBezTo>
                  <a:pt x="335" y="231455"/>
                  <a:pt x="305" y="231425"/>
                  <a:pt x="305" y="231394"/>
                </a:cubicBezTo>
                <a:lnTo>
                  <a:pt x="305" y="225481"/>
                </a:lnTo>
                <a:lnTo>
                  <a:pt x="305" y="225481"/>
                </a:lnTo>
                <a:lnTo>
                  <a:pt x="244" y="225376"/>
                </a:lnTo>
                <a:close/>
                <a:moveTo>
                  <a:pt x="35108" y="225376"/>
                </a:moveTo>
                <a:lnTo>
                  <a:pt x="40427" y="234586"/>
                </a:lnTo>
                <a:lnTo>
                  <a:pt x="35108" y="231546"/>
                </a:lnTo>
                <a:lnTo>
                  <a:pt x="35108" y="225376"/>
                </a:lnTo>
                <a:close/>
                <a:moveTo>
                  <a:pt x="46689" y="225376"/>
                </a:moveTo>
                <a:lnTo>
                  <a:pt x="52008" y="234586"/>
                </a:lnTo>
                <a:lnTo>
                  <a:pt x="46689" y="231485"/>
                </a:lnTo>
                <a:lnTo>
                  <a:pt x="46689" y="225376"/>
                </a:lnTo>
                <a:close/>
                <a:moveTo>
                  <a:pt x="58330" y="225376"/>
                </a:moveTo>
                <a:lnTo>
                  <a:pt x="63650" y="234586"/>
                </a:lnTo>
                <a:lnTo>
                  <a:pt x="58330" y="231485"/>
                </a:lnTo>
                <a:lnTo>
                  <a:pt x="58330" y="225376"/>
                </a:lnTo>
                <a:close/>
                <a:moveTo>
                  <a:pt x="69941" y="225376"/>
                </a:moveTo>
                <a:lnTo>
                  <a:pt x="75261" y="234586"/>
                </a:lnTo>
                <a:lnTo>
                  <a:pt x="69941" y="231485"/>
                </a:lnTo>
                <a:lnTo>
                  <a:pt x="69941" y="225376"/>
                </a:lnTo>
                <a:close/>
                <a:moveTo>
                  <a:pt x="81583" y="225376"/>
                </a:moveTo>
                <a:lnTo>
                  <a:pt x="86902" y="234586"/>
                </a:lnTo>
                <a:lnTo>
                  <a:pt x="81583" y="231485"/>
                </a:lnTo>
                <a:lnTo>
                  <a:pt x="81583" y="225376"/>
                </a:lnTo>
                <a:close/>
                <a:moveTo>
                  <a:pt x="93194" y="225376"/>
                </a:moveTo>
                <a:lnTo>
                  <a:pt x="98513" y="234586"/>
                </a:lnTo>
                <a:lnTo>
                  <a:pt x="93194" y="231485"/>
                </a:lnTo>
                <a:lnTo>
                  <a:pt x="93194" y="225376"/>
                </a:lnTo>
                <a:close/>
                <a:moveTo>
                  <a:pt x="104836" y="225376"/>
                </a:moveTo>
                <a:lnTo>
                  <a:pt x="110155" y="234586"/>
                </a:lnTo>
                <a:lnTo>
                  <a:pt x="104836" y="231485"/>
                </a:lnTo>
                <a:lnTo>
                  <a:pt x="104836" y="225376"/>
                </a:lnTo>
                <a:close/>
                <a:moveTo>
                  <a:pt x="116416" y="225376"/>
                </a:moveTo>
                <a:lnTo>
                  <a:pt x="121736" y="234586"/>
                </a:lnTo>
                <a:lnTo>
                  <a:pt x="116416" y="231485"/>
                </a:lnTo>
                <a:lnTo>
                  <a:pt x="116416" y="225376"/>
                </a:lnTo>
                <a:close/>
                <a:moveTo>
                  <a:pt x="128058" y="225376"/>
                </a:moveTo>
                <a:lnTo>
                  <a:pt x="133377" y="234586"/>
                </a:lnTo>
                <a:lnTo>
                  <a:pt x="128058" y="231485"/>
                </a:lnTo>
                <a:lnTo>
                  <a:pt x="128058" y="225376"/>
                </a:lnTo>
                <a:close/>
                <a:moveTo>
                  <a:pt x="139669" y="225376"/>
                </a:moveTo>
                <a:lnTo>
                  <a:pt x="144988" y="234586"/>
                </a:lnTo>
                <a:lnTo>
                  <a:pt x="139669" y="231485"/>
                </a:lnTo>
                <a:lnTo>
                  <a:pt x="139669" y="225376"/>
                </a:lnTo>
                <a:close/>
                <a:moveTo>
                  <a:pt x="151311" y="225376"/>
                </a:moveTo>
                <a:lnTo>
                  <a:pt x="156630" y="234586"/>
                </a:lnTo>
                <a:lnTo>
                  <a:pt x="151311" y="231485"/>
                </a:lnTo>
                <a:lnTo>
                  <a:pt x="151311" y="225376"/>
                </a:lnTo>
                <a:close/>
                <a:moveTo>
                  <a:pt x="162922" y="225376"/>
                </a:moveTo>
                <a:lnTo>
                  <a:pt x="168241" y="234586"/>
                </a:lnTo>
                <a:lnTo>
                  <a:pt x="162922" y="231485"/>
                </a:lnTo>
                <a:lnTo>
                  <a:pt x="162922" y="225376"/>
                </a:lnTo>
                <a:close/>
                <a:moveTo>
                  <a:pt x="174503" y="225376"/>
                </a:moveTo>
                <a:lnTo>
                  <a:pt x="179822" y="234586"/>
                </a:lnTo>
                <a:lnTo>
                  <a:pt x="174503" y="231485"/>
                </a:lnTo>
                <a:lnTo>
                  <a:pt x="174503" y="225376"/>
                </a:lnTo>
                <a:close/>
                <a:moveTo>
                  <a:pt x="186144" y="225376"/>
                </a:moveTo>
                <a:lnTo>
                  <a:pt x="191463" y="234586"/>
                </a:lnTo>
                <a:lnTo>
                  <a:pt x="186144" y="231485"/>
                </a:lnTo>
                <a:lnTo>
                  <a:pt x="186144" y="225376"/>
                </a:lnTo>
                <a:close/>
                <a:moveTo>
                  <a:pt x="197755" y="225376"/>
                </a:moveTo>
                <a:lnTo>
                  <a:pt x="203075" y="234586"/>
                </a:lnTo>
                <a:lnTo>
                  <a:pt x="197755" y="231485"/>
                </a:lnTo>
                <a:lnTo>
                  <a:pt x="197755" y="225376"/>
                </a:lnTo>
                <a:close/>
                <a:moveTo>
                  <a:pt x="209397" y="225376"/>
                </a:moveTo>
                <a:lnTo>
                  <a:pt x="214716" y="234586"/>
                </a:lnTo>
                <a:lnTo>
                  <a:pt x="209397" y="231485"/>
                </a:lnTo>
                <a:lnTo>
                  <a:pt x="209397" y="225376"/>
                </a:lnTo>
                <a:close/>
                <a:moveTo>
                  <a:pt x="221008" y="225376"/>
                </a:moveTo>
                <a:lnTo>
                  <a:pt x="226327" y="234586"/>
                </a:lnTo>
                <a:lnTo>
                  <a:pt x="221008" y="231485"/>
                </a:lnTo>
                <a:lnTo>
                  <a:pt x="221008" y="225376"/>
                </a:lnTo>
                <a:close/>
                <a:moveTo>
                  <a:pt x="232650" y="225376"/>
                </a:moveTo>
                <a:lnTo>
                  <a:pt x="237969" y="234586"/>
                </a:lnTo>
                <a:lnTo>
                  <a:pt x="232650" y="231485"/>
                </a:lnTo>
                <a:lnTo>
                  <a:pt x="232650" y="225376"/>
                </a:lnTo>
                <a:close/>
                <a:moveTo>
                  <a:pt x="244230" y="225376"/>
                </a:moveTo>
                <a:lnTo>
                  <a:pt x="249550" y="234586"/>
                </a:lnTo>
                <a:lnTo>
                  <a:pt x="244230" y="231485"/>
                </a:lnTo>
                <a:lnTo>
                  <a:pt x="244230" y="225376"/>
                </a:lnTo>
                <a:close/>
                <a:moveTo>
                  <a:pt x="255872" y="225376"/>
                </a:moveTo>
                <a:lnTo>
                  <a:pt x="261191" y="234586"/>
                </a:lnTo>
                <a:lnTo>
                  <a:pt x="255872" y="231546"/>
                </a:lnTo>
                <a:lnTo>
                  <a:pt x="255872" y="225376"/>
                </a:lnTo>
                <a:close/>
                <a:moveTo>
                  <a:pt x="267483" y="225376"/>
                </a:moveTo>
                <a:lnTo>
                  <a:pt x="272802" y="234586"/>
                </a:lnTo>
                <a:lnTo>
                  <a:pt x="267483" y="231546"/>
                </a:lnTo>
                <a:lnTo>
                  <a:pt x="267483" y="225376"/>
                </a:lnTo>
                <a:close/>
                <a:moveTo>
                  <a:pt x="267210" y="225406"/>
                </a:moveTo>
                <a:lnTo>
                  <a:pt x="267210" y="231546"/>
                </a:lnTo>
                <a:lnTo>
                  <a:pt x="261890" y="234616"/>
                </a:lnTo>
                <a:lnTo>
                  <a:pt x="261890" y="234616"/>
                </a:lnTo>
                <a:lnTo>
                  <a:pt x="267210" y="225406"/>
                </a:lnTo>
                <a:close/>
                <a:moveTo>
                  <a:pt x="278851" y="225406"/>
                </a:moveTo>
                <a:lnTo>
                  <a:pt x="278851" y="231546"/>
                </a:lnTo>
                <a:lnTo>
                  <a:pt x="273532" y="234616"/>
                </a:lnTo>
                <a:lnTo>
                  <a:pt x="273532" y="234616"/>
                </a:lnTo>
                <a:lnTo>
                  <a:pt x="278851" y="225406"/>
                </a:lnTo>
                <a:close/>
                <a:moveTo>
                  <a:pt x="11582" y="225376"/>
                </a:moveTo>
                <a:lnTo>
                  <a:pt x="11582" y="231546"/>
                </a:lnTo>
                <a:lnTo>
                  <a:pt x="6262" y="234616"/>
                </a:lnTo>
                <a:lnTo>
                  <a:pt x="6262" y="234616"/>
                </a:lnTo>
                <a:lnTo>
                  <a:pt x="11582" y="225376"/>
                </a:lnTo>
                <a:close/>
                <a:moveTo>
                  <a:pt x="11855" y="225376"/>
                </a:moveTo>
                <a:lnTo>
                  <a:pt x="17174" y="234616"/>
                </a:lnTo>
                <a:lnTo>
                  <a:pt x="11855" y="231546"/>
                </a:lnTo>
                <a:lnTo>
                  <a:pt x="11855" y="225376"/>
                </a:lnTo>
                <a:close/>
                <a:moveTo>
                  <a:pt x="23223" y="225406"/>
                </a:moveTo>
                <a:lnTo>
                  <a:pt x="23223" y="231546"/>
                </a:lnTo>
                <a:lnTo>
                  <a:pt x="17904" y="234616"/>
                </a:lnTo>
                <a:lnTo>
                  <a:pt x="23223" y="225406"/>
                </a:lnTo>
                <a:close/>
                <a:moveTo>
                  <a:pt x="23497" y="225376"/>
                </a:moveTo>
                <a:lnTo>
                  <a:pt x="28816" y="234616"/>
                </a:lnTo>
                <a:lnTo>
                  <a:pt x="23497" y="231546"/>
                </a:lnTo>
                <a:lnTo>
                  <a:pt x="23497" y="225376"/>
                </a:lnTo>
                <a:close/>
                <a:moveTo>
                  <a:pt x="34834" y="225376"/>
                </a:moveTo>
                <a:lnTo>
                  <a:pt x="34834" y="231546"/>
                </a:lnTo>
                <a:lnTo>
                  <a:pt x="29515" y="234616"/>
                </a:lnTo>
                <a:lnTo>
                  <a:pt x="34834" y="225376"/>
                </a:lnTo>
                <a:close/>
                <a:moveTo>
                  <a:pt x="46446" y="225376"/>
                </a:moveTo>
                <a:lnTo>
                  <a:pt x="46446" y="231546"/>
                </a:lnTo>
                <a:lnTo>
                  <a:pt x="41126" y="234616"/>
                </a:lnTo>
                <a:lnTo>
                  <a:pt x="46446" y="225376"/>
                </a:lnTo>
                <a:close/>
                <a:moveTo>
                  <a:pt x="58057" y="225376"/>
                </a:moveTo>
                <a:lnTo>
                  <a:pt x="58057" y="231546"/>
                </a:lnTo>
                <a:lnTo>
                  <a:pt x="52737" y="234616"/>
                </a:lnTo>
                <a:lnTo>
                  <a:pt x="58057" y="225376"/>
                </a:lnTo>
                <a:close/>
                <a:moveTo>
                  <a:pt x="69698" y="225376"/>
                </a:moveTo>
                <a:lnTo>
                  <a:pt x="69698" y="231546"/>
                </a:lnTo>
                <a:lnTo>
                  <a:pt x="64379" y="234616"/>
                </a:lnTo>
                <a:lnTo>
                  <a:pt x="69698" y="225376"/>
                </a:lnTo>
                <a:close/>
                <a:moveTo>
                  <a:pt x="81309" y="225376"/>
                </a:moveTo>
                <a:lnTo>
                  <a:pt x="81309" y="231546"/>
                </a:lnTo>
                <a:lnTo>
                  <a:pt x="75990" y="234616"/>
                </a:lnTo>
                <a:lnTo>
                  <a:pt x="81309" y="225376"/>
                </a:lnTo>
                <a:close/>
                <a:moveTo>
                  <a:pt x="92951" y="225376"/>
                </a:moveTo>
                <a:lnTo>
                  <a:pt x="92951" y="231546"/>
                </a:lnTo>
                <a:lnTo>
                  <a:pt x="87632" y="234616"/>
                </a:lnTo>
                <a:lnTo>
                  <a:pt x="92951" y="225376"/>
                </a:lnTo>
                <a:close/>
                <a:moveTo>
                  <a:pt x="104562" y="225376"/>
                </a:moveTo>
                <a:lnTo>
                  <a:pt x="104562" y="231546"/>
                </a:lnTo>
                <a:lnTo>
                  <a:pt x="99243" y="234616"/>
                </a:lnTo>
                <a:lnTo>
                  <a:pt x="104562" y="225376"/>
                </a:lnTo>
                <a:close/>
                <a:moveTo>
                  <a:pt x="116143" y="225376"/>
                </a:moveTo>
                <a:lnTo>
                  <a:pt x="116143" y="231546"/>
                </a:lnTo>
                <a:lnTo>
                  <a:pt x="110824" y="234616"/>
                </a:lnTo>
                <a:lnTo>
                  <a:pt x="116143" y="225376"/>
                </a:lnTo>
                <a:close/>
                <a:moveTo>
                  <a:pt x="127784" y="225376"/>
                </a:moveTo>
                <a:lnTo>
                  <a:pt x="127784" y="231546"/>
                </a:lnTo>
                <a:lnTo>
                  <a:pt x="122465" y="234616"/>
                </a:lnTo>
                <a:lnTo>
                  <a:pt x="127784" y="225376"/>
                </a:lnTo>
                <a:close/>
                <a:moveTo>
                  <a:pt x="139396" y="225376"/>
                </a:moveTo>
                <a:lnTo>
                  <a:pt x="139396" y="231546"/>
                </a:lnTo>
                <a:lnTo>
                  <a:pt x="134076" y="234616"/>
                </a:lnTo>
                <a:lnTo>
                  <a:pt x="139396" y="225376"/>
                </a:lnTo>
                <a:close/>
                <a:moveTo>
                  <a:pt x="151037" y="225376"/>
                </a:moveTo>
                <a:lnTo>
                  <a:pt x="151037" y="231546"/>
                </a:lnTo>
                <a:lnTo>
                  <a:pt x="145718" y="234616"/>
                </a:lnTo>
                <a:lnTo>
                  <a:pt x="151037" y="225376"/>
                </a:lnTo>
                <a:close/>
                <a:moveTo>
                  <a:pt x="162648" y="225376"/>
                </a:moveTo>
                <a:lnTo>
                  <a:pt x="162648" y="231546"/>
                </a:lnTo>
                <a:lnTo>
                  <a:pt x="157329" y="234616"/>
                </a:lnTo>
                <a:lnTo>
                  <a:pt x="162648" y="225376"/>
                </a:lnTo>
                <a:close/>
                <a:moveTo>
                  <a:pt x="174290" y="225376"/>
                </a:moveTo>
                <a:lnTo>
                  <a:pt x="174290" y="231546"/>
                </a:lnTo>
                <a:lnTo>
                  <a:pt x="168971" y="234616"/>
                </a:lnTo>
                <a:lnTo>
                  <a:pt x="174290" y="225376"/>
                </a:lnTo>
                <a:close/>
                <a:moveTo>
                  <a:pt x="185871" y="225406"/>
                </a:moveTo>
                <a:lnTo>
                  <a:pt x="185871" y="231546"/>
                </a:lnTo>
                <a:lnTo>
                  <a:pt x="180551" y="234616"/>
                </a:lnTo>
                <a:lnTo>
                  <a:pt x="185871" y="225406"/>
                </a:lnTo>
                <a:close/>
                <a:moveTo>
                  <a:pt x="197512" y="225376"/>
                </a:moveTo>
                <a:lnTo>
                  <a:pt x="197512" y="231546"/>
                </a:lnTo>
                <a:lnTo>
                  <a:pt x="192193" y="234616"/>
                </a:lnTo>
                <a:lnTo>
                  <a:pt x="197512" y="225376"/>
                </a:lnTo>
                <a:close/>
                <a:moveTo>
                  <a:pt x="209123" y="225376"/>
                </a:moveTo>
                <a:lnTo>
                  <a:pt x="209123" y="231546"/>
                </a:lnTo>
                <a:lnTo>
                  <a:pt x="203804" y="234616"/>
                </a:lnTo>
                <a:lnTo>
                  <a:pt x="209123" y="225376"/>
                </a:lnTo>
                <a:close/>
                <a:moveTo>
                  <a:pt x="220765" y="225376"/>
                </a:moveTo>
                <a:lnTo>
                  <a:pt x="220765" y="231546"/>
                </a:lnTo>
                <a:lnTo>
                  <a:pt x="215446" y="234616"/>
                </a:lnTo>
                <a:lnTo>
                  <a:pt x="220765" y="225376"/>
                </a:lnTo>
                <a:close/>
                <a:moveTo>
                  <a:pt x="232376" y="225376"/>
                </a:moveTo>
                <a:lnTo>
                  <a:pt x="232376" y="231546"/>
                </a:lnTo>
                <a:lnTo>
                  <a:pt x="227057" y="234616"/>
                </a:lnTo>
                <a:lnTo>
                  <a:pt x="232376" y="225376"/>
                </a:lnTo>
                <a:close/>
                <a:moveTo>
                  <a:pt x="243957" y="225376"/>
                </a:moveTo>
                <a:lnTo>
                  <a:pt x="243957" y="231546"/>
                </a:lnTo>
                <a:lnTo>
                  <a:pt x="238638" y="234616"/>
                </a:lnTo>
                <a:lnTo>
                  <a:pt x="243957" y="225376"/>
                </a:lnTo>
                <a:close/>
                <a:moveTo>
                  <a:pt x="255598" y="225406"/>
                </a:moveTo>
                <a:lnTo>
                  <a:pt x="255598" y="231546"/>
                </a:lnTo>
                <a:lnTo>
                  <a:pt x="250279" y="234616"/>
                </a:lnTo>
                <a:lnTo>
                  <a:pt x="255598" y="225406"/>
                </a:lnTo>
                <a:close/>
                <a:moveTo>
                  <a:pt x="11703" y="231759"/>
                </a:moveTo>
                <a:lnTo>
                  <a:pt x="17023" y="234829"/>
                </a:lnTo>
                <a:lnTo>
                  <a:pt x="6384" y="234829"/>
                </a:lnTo>
                <a:lnTo>
                  <a:pt x="11703" y="231759"/>
                </a:lnTo>
                <a:close/>
                <a:moveTo>
                  <a:pt x="23345" y="231759"/>
                </a:moveTo>
                <a:lnTo>
                  <a:pt x="28664" y="234829"/>
                </a:lnTo>
                <a:lnTo>
                  <a:pt x="18026" y="234829"/>
                </a:lnTo>
                <a:lnTo>
                  <a:pt x="23345" y="231759"/>
                </a:lnTo>
                <a:close/>
                <a:moveTo>
                  <a:pt x="34956" y="231759"/>
                </a:moveTo>
                <a:lnTo>
                  <a:pt x="40275" y="234829"/>
                </a:lnTo>
                <a:lnTo>
                  <a:pt x="29637" y="234829"/>
                </a:lnTo>
                <a:lnTo>
                  <a:pt x="34956" y="231759"/>
                </a:lnTo>
                <a:close/>
                <a:moveTo>
                  <a:pt x="46598" y="231759"/>
                </a:moveTo>
                <a:lnTo>
                  <a:pt x="51886" y="234829"/>
                </a:lnTo>
                <a:lnTo>
                  <a:pt x="41278" y="234829"/>
                </a:lnTo>
                <a:lnTo>
                  <a:pt x="46598" y="231759"/>
                </a:lnTo>
                <a:close/>
                <a:moveTo>
                  <a:pt x="58209" y="231759"/>
                </a:moveTo>
                <a:lnTo>
                  <a:pt x="63528" y="234829"/>
                </a:lnTo>
                <a:lnTo>
                  <a:pt x="52889" y="234829"/>
                </a:lnTo>
                <a:lnTo>
                  <a:pt x="58209" y="231759"/>
                </a:lnTo>
                <a:close/>
                <a:moveTo>
                  <a:pt x="69850" y="231759"/>
                </a:moveTo>
                <a:lnTo>
                  <a:pt x="75169" y="234829"/>
                </a:lnTo>
                <a:lnTo>
                  <a:pt x="64531" y="234829"/>
                </a:lnTo>
                <a:lnTo>
                  <a:pt x="69850" y="231759"/>
                </a:lnTo>
                <a:close/>
                <a:moveTo>
                  <a:pt x="81431" y="231759"/>
                </a:moveTo>
                <a:lnTo>
                  <a:pt x="86750" y="234829"/>
                </a:lnTo>
                <a:lnTo>
                  <a:pt x="76112" y="234829"/>
                </a:lnTo>
                <a:lnTo>
                  <a:pt x="81431" y="231759"/>
                </a:lnTo>
                <a:close/>
                <a:moveTo>
                  <a:pt x="93042" y="231759"/>
                </a:moveTo>
                <a:lnTo>
                  <a:pt x="98361" y="234829"/>
                </a:lnTo>
                <a:lnTo>
                  <a:pt x="87723" y="234829"/>
                </a:lnTo>
                <a:lnTo>
                  <a:pt x="93042" y="231759"/>
                </a:lnTo>
                <a:close/>
                <a:moveTo>
                  <a:pt x="104684" y="231759"/>
                </a:moveTo>
                <a:lnTo>
                  <a:pt x="110003" y="234829"/>
                </a:lnTo>
                <a:lnTo>
                  <a:pt x="99364" y="234829"/>
                </a:lnTo>
                <a:lnTo>
                  <a:pt x="104684" y="231759"/>
                </a:lnTo>
                <a:close/>
                <a:moveTo>
                  <a:pt x="116295" y="231759"/>
                </a:moveTo>
                <a:lnTo>
                  <a:pt x="121614" y="234829"/>
                </a:lnTo>
                <a:lnTo>
                  <a:pt x="110976" y="234829"/>
                </a:lnTo>
                <a:lnTo>
                  <a:pt x="116295" y="231759"/>
                </a:lnTo>
                <a:close/>
                <a:moveTo>
                  <a:pt x="127936" y="231759"/>
                </a:moveTo>
                <a:lnTo>
                  <a:pt x="133256" y="234829"/>
                </a:lnTo>
                <a:lnTo>
                  <a:pt x="122617" y="234829"/>
                </a:lnTo>
                <a:lnTo>
                  <a:pt x="127936" y="231759"/>
                </a:lnTo>
                <a:close/>
                <a:moveTo>
                  <a:pt x="139548" y="231759"/>
                </a:moveTo>
                <a:lnTo>
                  <a:pt x="144867" y="234829"/>
                </a:lnTo>
                <a:lnTo>
                  <a:pt x="134228" y="234829"/>
                </a:lnTo>
                <a:lnTo>
                  <a:pt x="139548" y="231759"/>
                </a:lnTo>
                <a:close/>
                <a:moveTo>
                  <a:pt x="151159" y="231759"/>
                </a:moveTo>
                <a:lnTo>
                  <a:pt x="156478" y="234829"/>
                </a:lnTo>
                <a:lnTo>
                  <a:pt x="145840" y="234829"/>
                </a:lnTo>
                <a:lnTo>
                  <a:pt x="151159" y="231759"/>
                </a:lnTo>
                <a:close/>
                <a:moveTo>
                  <a:pt x="162770" y="231759"/>
                </a:moveTo>
                <a:lnTo>
                  <a:pt x="168089" y="234829"/>
                </a:lnTo>
                <a:lnTo>
                  <a:pt x="157451" y="234829"/>
                </a:lnTo>
                <a:lnTo>
                  <a:pt x="162770" y="231759"/>
                </a:lnTo>
                <a:close/>
                <a:moveTo>
                  <a:pt x="174411" y="231759"/>
                </a:moveTo>
                <a:lnTo>
                  <a:pt x="179731" y="234829"/>
                </a:lnTo>
                <a:lnTo>
                  <a:pt x="169092" y="234829"/>
                </a:lnTo>
                <a:lnTo>
                  <a:pt x="174411" y="231759"/>
                </a:lnTo>
                <a:close/>
                <a:moveTo>
                  <a:pt x="186023" y="231759"/>
                </a:moveTo>
                <a:lnTo>
                  <a:pt x="191342" y="234829"/>
                </a:lnTo>
                <a:lnTo>
                  <a:pt x="180703" y="234829"/>
                </a:lnTo>
                <a:lnTo>
                  <a:pt x="186023" y="231759"/>
                </a:lnTo>
                <a:close/>
                <a:moveTo>
                  <a:pt x="197634" y="231759"/>
                </a:moveTo>
                <a:lnTo>
                  <a:pt x="202953" y="234829"/>
                </a:lnTo>
                <a:lnTo>
                  <a:pt x="192345" y="234829"/>
                </a:lnTo>
                <a:lnTo>
                  <a:pt x="197634" y="231759"/>
                </a:lnTo>
                <a:close/>
                <a:moveTo>
                  <a:pt x="209275" y="231759"/>
                </a:moveTo>
                <a:lnTo>
                  <a:pt x="214595" y="234829"/>
                </a:lnTo>
                <a:lnTo>
                  <a:pt x="203956" y="234829"/>
                </a:lnTo>
                <a:lnTo>
                  <a:pt x="209275" y="231759"/>
                </a:lnTo>
                <a:close/>
                <a:moveTo>
                  <a:pt x="220856" y="231759"/>
                </a:moveTo>
                <a:lnTo>
                  <a:pt x="226175" y="234829"/>
                </a:lnTo>
                <a:lnTo>
                  <a:pt x="215537" y="234829"/>
                </a:lnTo>
                <a:lnTo>
                  <a:pt x="220856" y="231759"/>
                </a:lnTo>
                <a:close/>
                <a:moveTo>
                  <a:pt x="232498" y="231759"/>
                </a:moveTo>
                <a:lnTo>
                  <a:pt x="237817" y="234829"/>
                </a:lnTo>
                <a:lnTo>
                  <a:pt x="227178" y="234829"/>
                </a:lnTo>
                <a:lnTo>
                  <a:pt x="232498" y="231759"/>
                </a:lnTo>
                <a:close/>
                <a:moveTo>
                  <a:pt x="244109" y="231759"/>
                </a:moveTo>
                <a:lnTo>
                  <a:pt x="249428" y="234829"/>
                </a:lnTo>
                <a:lnTo>
                  <a:pt x="238790" y="234829"/>
                </a:lnTo>
                <a:lnTo>
                  <a:pt x="244109" y="231759"/>
                </a:lnTo>
                <a:close/>
                <a:moveTo>
                  <a:pt x="255750" y="231759"/>
                </a:moveTo>
                <a:lnTo>
                  <a:pt x="261070" y="234829"/>
                </a:lnTo>
                <a:lnTo>
                  <a:pt x="250431" y="234829"/>
                </a:lnTo>
                <a:lnTo>
                  <a:pt x="255750" y="231759"/>
                </a:lnTo>
                <a:close/>
                <a:moveTo>
                  <a:pt x="267362" y="231759"/>
                </a:moveTo>
                <a:lnTo>
                  <a:pt x="272681" y="234829"/>
                </a:lnTo>
                <a:lnTo>
                  <a:pt x="262042" y="234829"/>
                </a:lnTo>
                <a:lnTo>
                  <a:pt x="267362" y="231759"/>
                </a:lnTo>
                <a:close/>
                <a:moveTo>
                  <a:pt x="279003" y="231759"/>
                </a:moveTo>
                <a:lnTo>
                  <a:pt x="284322" y="234829"/>
                </a:lnTo>
                <a:lnTo>
                  <a:pt x="273684" y="234829"/>
                </a:lnTo>
                <a:lnTo>
                  <a:pt x="279003" y="231759"/>
                </a:lnTo>
                <a:close/>
                <a:moveTo>
                  <a:pt x="17023" y="235103"/>
                </a:moveTo>
                <a:lnTo>
                  <a:pt x="11703" y="238173"/>
                </a:lnTo>
                <a:lnTo>
                  <a:pt x="6384" y="235103"/>
                </a:lnTo>
                <a:close/>
                <a:moveTo>
                  <a:pt x="28664" y="235103"/>
                </a:moveTo>
                <a:lnTo>
                  <a:pt x="23345" y="238173"/>
                </a:lnTo>
                <a:lnTo>
                  <a:pt x="18026" y="235103"/>
                </a:lnTo>
                <a:close/>
                <a:moveTo>
                  <a:pt x="40275" y="235103"/>
                </a:moveTo>
                <a:lnTo>
                  <a:pt x="34956" y="238173"/>
                </a:lnTo>
                <a:lnTo>
                  <a:pt x="29637" y="235103"/>
                </a:lnTo>
                <a:close/>
                <a:moveTo>
                  <a:pt x="51886" y="235103"/>
                </a:moveTo>
                <a:lnTo>
                  <a:pt x="46598" y="238173"/>
                </a:lnTo>
                <a:lnTo>
                  <a:pt x="41278" y="235103"/>
                </a:lnTo>
                <a:close/>
                <a:moveTo>
                  <a:pt x="63528" y="235103"/>
                </a:moveTo>
                <a:lnTo>
                  <a:pt x="58209" y="238173"/>
                </a:lnTo>
                <a:lnTo>
                  <a:pt x="52889" y="235103"/>
                </a:lnTo>
                <a:close/>
                <a:moveTo>
                  <a:pt x="75169" y="235103"/>
                </a:moveTo>
                <a:lnTo>
                  <a:pt x="69850" y="238173"/>
                </a:lnTo>
                <a:lnTo>
                  <a:pt x="64531" y="235103"/>
                </a:lnTo>
                <a:close/>
                <a:moveTo>
                  <a:pt x="86750" y="235103"/>
                </a:moveTo>
                <a:lnTo>
                  <a:pt x="81431" y="238173"/>
                </a:lnTo>
                <a:lnTo>
                  <a:pt x="76112" y="235103"/>
                </a:lnTo>
                <a:close/>
                <a:moveTo>
                  <a:pt x="98361" y="235103"/>
                </a:moveTo>
                <a:lnTo>
                  <a:pt x="93042" y="238173"/>
                </a:lnTo>
                <a:lnTo>
                  <a:pt x="87723" y="235103"/>
                </a:lnTo>
                <a:close/>
                <a:moveTo>
                  <a:pt x="110003" y="235103"/>
                </a:moveTo>
                <a:lnTo>
                  <a:pt x="104684" y="238173"/>
                </a:lnTo>
                <a:lnTo>
                  <a:pt x="99364" y="235103"/>
                </a:lnTo>
                <a:close/>
                <a:moveTo>
                  <a:pt x="121614" y="235103"/>
                </a:moveTo>
                <a:lnTo>
                  <a:pt x="116295" y="238173"/>
                </a:lnTo>
                <a:lnTo>
                  <a:pt x="110976" y="235103"/>
                </a:lnTo>
                <a:close/>
                <a:moveTo>
                  <a:pt x="133256" y="235103"/>
                </a:moveTo>
                <a:lnTo>
                  <a:pt x="127936" y="238173"/>
                </a:lnTo>
                <a:lnTo>
                  <a:pt x="122617" y="235103"/>
                </a:lnTo>
                <a:close/>
                <a:moveTo>
                  <a:pt x="144867" y="235103"/>
                </a:moveTo>
                <a:lnTo>
                  <a:pt x="139548" y="238173"/>
                </a:lnTo>
                <a:lnTo>
                  <a:pt x="134228" y="235103"/>
                </a:lnTo>
                <a:close/>
                <a:moveTo>
                  <a:pt x="156478" y="235103"/>
                </a:moveTo>
                <a:lnTo>
                  <a:pt x="151159" y="238173"/>
                </a:lnTo>
                <a:lnTo>
                  <a:pt x="145840" y="235103"/>
                </a:lnTo>
                <a:close/>
                <a:moveTo>
                  <a:pt x="168089" y="235103"/>
                </a:moveTo>
                <a:lnTo>
                  <a:pt x="162770" y="238173"/>
                </a:lnTo>
                <a:lnTo>
                  <a:pt x="157451" y="235103"/>
                </a:lnTo>
                <a:close/>
                <a:moveTo>
                  <a:pt x="179731" y="235103"/>
                </a:moveTo>
                <a:lnTo>
                  <a:pt x="174411" y="238173"/>
                </a:lnTo>
                <a:lnTo>
                  <a:pt x="169092" y="235103"/>
                </a:lnTo>
                <a:close/>
                <a:moveTo>
                  <a:pt x="191342" y="235103"/>
                </a:moveTo>
                <a:lnTo>
                  <a:pt x="186023" y="238173"/>
                </a:lnTo>
                <a:lnTo>
                  <a:pt x="180703" y="235103"/>
                </a:lnTo>
                <a:close/>
                <a:moveTo>
                  <a:pt x="202953" y="235103"/>
                </a:moveTo>
                <a:lnTo>
                  <a:pt x="197634" y="238173"/>
                </a:lnTo>
                <a:lnTo>
                  <a:pt x="192315" y="235103"/>
                </a:lnTo>
                <a:close/>
                <a:moveTo>
                  <a:pt x="214564" y="235103"/>
                </a:moveTo>
                <a:lnTo>
                  <a:pt x="209245" y="238173"/>
                </a:lnTo>
                <a:lnTo>
                  <a:pt x="203926" y="235103"/>
                </a:lnTo>
                <a:close/>
                <a:moveTo>
                  <a:pt x="226175" y="235103"/>
                </a:moveTo>
                <a:lnTo>
                  <a:pt x="220856" y="238173"/>
                </a:lnTo>
                <a:lnTo>
                  <a:pt x="215537" y="235103"/>
                </a:lnTo>
                <a:close/>
                <a:moveTo>
                  <a:pt x="237817" y="235103"/>
                </a:moveTo>
                <a:lnTo>
                  <a:pt x="232498" y="238173"/>
                </a:lnTo>
                <a:lnTo>
                  <a:pt x="227178" y="235103"/>
                </a:lnTo>
                <a:close/>
                <a:moveTo>
                  <a:pt x="249428" y="235103"/>
                </a:moveTo>
                <a:lnTo>
                  <a:pt x="244109" y="238173"/>
                </a:lnTo>
                <a:lnTo>
                  <a:pt x="238790" y="235103"/>
                </a:lnTo>
                <a:close/>
                <a:moveTo>
                  <a:pt x="261070" y="235103"/>
                </a:moveTo>
                <a:lnTo>
                  <a:pt x="255750" y="238173"/>
                </a:lnTo>
                <a:lnTo>
                  <a:pt x="250431" y="235103"/>
                </a:lnTo>
                <a:close/>
                <a:moveTo>
                  <a:pt x="272681" y="235103"/>
                </a:moveTo>
                <a:lnTo>
                  <a:pt x="267362" y="238173"/>
                </a:lnTo>
                <a:lnTo>
                  <a:pt x="262042" y="235103"/>
                </a:lnTo>
                <a:close/>
                <a:moveTo>
                  <a:pt x="284292" y="235103"/>
                </a:moveTo>
                <a:lnTo>
                  <a:pt x="278973" y="238173"/>
                </a:lnTo>
                <a:lnTo>
                  <a:pt x="273653" y="235103"/>
                </a:lnTo>
                <a:close/>
                <a:moveTo>
                  <a:pt x="6050" y="235437"/>
                </a:moveTo>
                <a:lnTo>
                  <a:pt x="6050" y="241399"/>
                </a:lnTo>
                <a:lnTo>
                  <a:pt x="6050" y="241399"/>
                </a:lnTo>
                <a:lnTo>
                  <a:pt x="6110" y="241364"/>
                </a:lnTo>
                <a:lnTo>
                  <a:pt x="6110" y="235543"/>
                </a:lnTo>
                <a:lnTo>
                  <a:pt x="6110" y="235543"/>
                </a:lnTo>
                <a:lnTo>
                  <a:pt x="6050" y="235437"/>
                </a:lnTo>
                <a:close/>
                <a:moveTo>
                  <a:pt x="17174" y="235346"/>
                </a:moveTo>
                <a:lnTo>
                  <a:pt x="11855" y="244525"/>
                </a:lnTo>
                <a:lnTo>
                  <a:pt x="11855" y="238416"/>
                </a:lnTo>
                <a:lnTo>
                  <a:pt x="17174" y="235346"/>
                </a:lnTo>
                <a:close/>
                <a:moveTo>
                  <a:pt x="28816" y="235346"/>
                </a:moveTo>
                <a:lnTo>
                  <a:pt x="23497" y="244525"/>
                </a:lnTo>
                <a:lnTo>
                  <a:pt x="23497" y="238416"/>
                </a:lnTo>
                <a:lnTo>
                  <a:pt x="28816" y="235346"/>
                </a:lnTo>
                <a:close/>
                <a:moveTo>
                  <a:pt x="40427" y="235346"/>
                </a:moveTo>
                <a:lnTo>
                  <a:pt x="35108" y="244525"/>
                </a:lnTo>
                <a:lnTo>
                  <a:pt x="35108" y="238416"/>
                </a:lnTo>
                <a:lnTo>
                  <a:pt x="40427" y="235346"/>
                </a:lnTo>
                <a:close/>
                <a:moveTo>
                  <a:pt x="52008" y="235346"/>
                </a:moveTo>
                <a:lnTo>
                  <a:pt x="46689" y="244525"/>
                </a:lnTo>
                <a:lnTo>
                  <a:pt x="46689" y="238416"/>
                </a:lnTo>
                <a:lnTo>
                  <a:pt x="52008" y="235346"/>
                </a:lnTo>
                <a:close/>
                <a:moveTo>
                  <a:pt x="63650" y="235346"/>
                </a:moveTo>
                <a:lnTo>
                  <a:pt x="58330" y="244525"/>
                </a:lnTo>
                <a:lnTo>
                  <a:pt x="58330" y="238416"/>
                </a:lnTo>
                <a:lnTo>
                  <a:pt x="63650" y="235346"/>
                </a:lnTo>
                <a:close/>
                <a:moveTo>
                  <a:pt x="75261" y="235346"/>
                </a:moveTo>
                <a:lnTo>
                  <a:pt x="69941" y="244525"/>
                </a:lnTo>
                <a:lnTo>
                  <a:pt x="69941" y="238416"/>
                </a:lnTo>
                <a:lnTo>
                  <a:pt x="75261" y="235346"/>
                </a:lnTo>
                <a:close/>
                <a:moveTo>
                  <a:pt x="86902" y="235346"/>
                </a:moveTo>
                <a:lnTo>
                  <a:pt x="81583" y="244525"/>
                </a:lnTo>
                <a:lnTo>
                  <a:pt x="81583" y="238416"/>
                </a:lnTo>
                <a:lnTo>
                  <a:pt x="86902" y="235346"/>
                </a:lnTo>
                <a:close/>
                <a:moveTo>
                  <a:pt x="98513" y="235346"/>
                </a:moveTo>
                <a:lnTo>
                  <a:pt x="93194" y="244525"/>
                </a:lnTo>
                <a:lnTo>
                  <a:pt x="93194" y="238416"/>
                </a:lnTo>
                <a:lnTo>
                  <a:pt x="98513" y="235346"/>
                </a:lnTo>
                <a:close/>
                <a:moveTo>
                  <a:pt x="110155" y="235346"/>
                </a:moveTo>
                <a:lnTo>
                  <a:pt x="104836" y="244525"/>
                </a:lnTo>
                <a:lnTo>
                  <a:pt x="104836" y="238416"/>
                </a:lnTo>
                <a:lnTo>
                  <a:pt x="110155" y="235346"/>
                </a:lnTo>
                <a:close/>
                <a:moveTo>
                  <a:pt x="121736" y="235346"/>
                </a:moveTo>
                <a:lnTo>
                  <a:pt x="116416" y="244525"/>
                </a:lnTo>
                <a:lnTo>
                  <a:pt x="116416" y="238416"/>
                </a:lnTo>
                <a:lnTo>
                  <a:pt x="121736" y="235346"/>
                </a:lnTo>
                <a:close/>
                <a:moveTo>
                  <a:pt x="133377" y="235346"/>
                </a:moveTo>
                <a:lnTo>
                  <a:pt x="128058" y="244525"/>
                </a:lnTo>
                <a:lnTo>
                  <a:pt x="128058" y="238416"/>
                </a:lnTo>
                <a:lnTo>
                  <a:pt x="133377" y="235346"/>
                </a:lnTo>
                <a:close/>
                <a:moveTo>
                  <a:pt x="144988" y="235346"/>
                </a:moveTo>
                <a:lnTo>
                  <a:pt x="139669" y="244525"/>
                </a:lnTo>
                <a:lnTo>
                  <a:pt x="139669" y="238416"/>
                </a:lnTo>
                <a:lnTo>
                  <a:pt x="144988" y="235346"/>
                </a:lnTo>
                <a:close/>
                <a:moveTo>
                  <a:pt x="156630" y="235346"/>
                </a:moveTo>
                <a:lnTo>
                  <a:pt x="151311" y="244525"/>
                </a:lnTo>
                <a:lnTo>
                  <a:pt x="151311" y="238416"/>
                </a:lnTo>
                <a:lnTo>
                  <a:pt x="156630" y="235346"/>
                </a:lnTo>
                <a:close/>
                <a:moveTo>
                  <a:pt x="168241" y="235346"/>
                </a:moveTo>
                <a:lnTo>
                  <a:pt x="162922" y="244525"/>
                </a:lnTo>
                <a:lnTo>
                  <a:pt x="162922" y="238416"/>
                </a:lnTo>
                <a:lnTo>
                  <a:pt x="168241" y="235346"/>
                </a:lnTo>
                <a:close/>
                <a:moveTo>
                  <a:pt x="179822" y="235346"/>
                </a:moveTo>
                <a:lnTo>
                  <a:pt x="174503" y="244525"/>
                </a:lnTo>
                <a:lnTo>
                  <a:pt x="174503" y="238416"/>
                </a:lnTo>
                <a:lnTo>
                  <a:pt x="179822" y="235346"/>
                </a:lnTo>
                <a:close/>
                <a:moveTo>
                  <a:pt x="191463" y="235346"/>
                </a:moveTo>
                <a:lnTo>
                  <a:pt x="186144" y="244525"/>
                </a:lnTo>
                <a:lnTo>
                  <a:pt x="186144" y="238416"/>
                </a:lnTo>
                <a:lnTo>
                  <a:pt x="191463" y="235346"/>
                </a:lnTo>
                <a:close/>
                <a:moveTo>
                  <a:pt x="203075" y="235346"/>
                </a:moveTo>
                <a:lnTo>
                  <a:pt x="197755" y="244525"/>
                </a:lnTo>
                <a:lnTo>
                  <a:pt x="197755" y="238416"/>
                </a:lnTo>
                <a:lnTo>
                  <a:pt x="203075" y="235346"/>
                </a:lnTo>
                <a:close/>
                <a:moveTo>
                  <a:pt x="214716" y="235346"/>
                </a:moveTo>
                <a:lnTo>
                  <a:pt x="209397" y="244525"/>
                </a:lnTo>
                <a:lnTo>
                  <a:pt x="209397" y="238416"/>
                </a:lnTo>
                <a:lnTo>
                  <a:pt x="214716" y="235346"/>
                </a:lnTo>
                <a:close/>
                <a:moveTo>
                  <a:pt x="226327" y="235346"/>
                </a:moveTo>
                <a:lnTo>
                  <a:pt x="221008" y="244525"/>
                </a:lnTo>
                <a:lnTo>
                  <a:pt x="221008" y="238416"/>
                </a:lnTo>
                <a:lnTo>
                  <a:pt x="226327" y="235346"/>
                </a:lnTo>
                <a:close/>
                <a:moveTo>
                  <a:pt x="237969" y="235346"/>
                </a:moveTo>
                <a:lnTo>
                  <a:pt x="232650" y="244525"/>
                </a:lnTo>
                <a:lnTo>
                  <a:pt x="232650" y="238416"/>
                </a:lnTo>
                <a:lnTo>
                  <a:pt x="237969" y="235346"/>
                </a:lnTo>
                <a:close/>
                <a:moveTo>
                  <a:pt x="249550" y="235346"/>
                </a:moveTo>
                <a:lnTo>
                  <a:pt x="244230" y="244525"/>
                </a:lnTo>
                <a:lnTo>
                  <a:pt x="244230" y="238416"/>
                </a:lnTo>
                <a:lnTo>
                  <a:pt x="249550" y="235346"/>
                </a:lnTo>
                <a:close/>
                <a:moveTo>
                  <a:pt x="261191" y="235346"/>
                </a:moveTo>
                <a:lnTo>
                  <a:pt x="255872" y="244525"/>
                </a:lnTo>
                <a:lnTo>
                  <a:pt x="255872" y="238416"/>
                </a:lnTo>
                <a:lnTo>
                  <a:pt x="261191" y="235346"/>
                </a:lnTo>
                <a:close/>
                <a:moveTo>
                  <a:pt x="272802" y="235346"/>
                </a:moveTo>
                <a:lnTo>
                  <a:pt x="267483" y="244525"/>
                </a:lnTo>
                <a:lnTo>
                  <a:pt x="267483" y="238416"/>
                </a:lnTo>
                <a:lnTo>
                  <a:pt x="272802" y="235346"/>
                </a:lnTo>
                <a:close/>
                <a:moveTo>
                  <a:pt x="284444" y="235346"/>
                </a:moveTo>
                <a:lnTo>
                  <a:pt x="279125" y="244525"/>
                </a:lnTo>
                <a:lnTo>
                  <a:pt x="279125" y="238416"/>
                </a:lnTo>
                <a:lnTo>
                  <a:pt x="284444" y="235346"/>
                </a:lnTo>
                <a:close/>
                <a:moveTo>
                  <a:pt x="6262" y="235376"/>
                </a:moveTo>
                <a:lnTo>
                  <a:pt x="11582" y="238416"/>
                </a:lnTo>
                <a:lnTo>
                  <a:pt x="11582" y="244556"/>
                </a:lnTo>
                <a:lnTo>
                  <a:pt x="6262" y="235376"/>
                </a:lnTo>
                <a:close/>
                <a:moveTo>
                  <a:pt x="17904" y="235376"/>
                </a:moveTo>
                <a:lnTo>
                  <a:pt x="23223" y="238416"/>
                </a:lnTo>
                <a:lnTo>
                  <a:pt x="23223" y="244556"/>
                </a:lnTo>
                <a:lnTo>
                  <a:pt x="17904" y="235376"/>
                </a:lnTo>
                <a:close/>
                <a:moveTo>
                  <a:pt x="29515" y="235376"/>
                </a:moveTo>
                <a:lnTo>
                  <a:pt x="34834" y="238416"/>
                </a:lnTo>
                <a:lnTo>
                  <a:pt x="34834" y="244556"/>
                </a:lnTo>
                <a:lnTo>
                  <a:pt x="29515" y="235376"/>
                </a:lnTo>
                <a:close/>
                <a:moveTo>
                  <a:pt x="41126" y="235376"/>
                </a:moveTo>
                <a:lnTo>
                  <a:pt x="46446" y="238416"/>
                </a:lnTo>
                <a:lnTo>
                  <a:pt x="46446" y="244556"/>
                </a:lnTo>
                <a:lnTo>
                  <a:pt x="41126" y="235376"/>
                </a:lnTo>
                <a:close/>
                <a:moveTo>
                  <a:pt x="52737" y="235376"/>
                </a:moveTo>
                <a:lnTo>
                  <a:pt x="58057" y="238416"/>
                </a:lnTo>
                <a:lnTo>
                  <a:pt x="58057" y="244556"/>
                </a:lnTo>
                <a:lnTo>
                  <a:pt x="52737" y="235376"/>
                </a:lnTo>
                <a:close/>
                <a:moveTo>
                  <a:pt x="64379" y="235346"/>
                </a:moveTo>
                <a:lnTo>
                  <a:pt x="69698" y="238416"/>
                </a:lnTo>
                <a:lnTo>
                  <a:pt x="69698" y="244556"/>
                </a:lnTo>
                <a:lnTo>
                  <a:pt x="64379" y="235346"/>
                </a:lnTo>
                <a:close/>
                <a:moveTo>
                  <a:pt x="75990" y="235376"/>
                </a:moveTo>
                <a:lnTo>
                  <a:pt x="81309" y="238416"/>
                </a:lnTo>
                <a:lnTo>
                  <a:pt x="81309" y="244556"/>
                </a:lnTo>
                <a:lnTo>
                  <a:pt x="75990" y="235376"/>
                </a:lnTo>
                <a:close/>
                <a:moveTo>
                  <a:pt x="87632" y="235376"/>
                </a:moveTo>
                <a:lnTo>
                  <a:pt x="92951" y="238416"/>
                </a:lnTo>
                <a:lnTo>
                  <a:pt x="92951" y="244556"/>
                </a:lnTo>
                <a:lnTo>
                  <a:pt x="87632" y="235376"/>
                </a:lnTo>
                <a:close/>
                <a:moveTo>
                  <a:pt x="99243" y="235376"/>
                </a:moveTo>
                <a:lnTo>
                  <a:pt x="104562" y="238416"/>
                </a:lnTo>
                <a:lnTo>
                  <a:pt x="104562" y="244556"/>
                </a:lnTo>
                <a:lnTo>
                  <a:pt x="99243" y="235376"/>
                </a:lnTo>
                <a:close/>
                <a:moveTo>
                  <a:pt x="110824" y="235376"/>
                </a:moveTo>
                <a:lnTo>
                  <a:pt x="116143" y="238416"/>
                </a:lnTo>
                <a:lnTo>
                  <a:pt x="116143" y="244556"/>
                </a:lnTo>
                <a:lnTo>
                  <a:pt x="110824" y="235376"/>
                </a:lnTo>
                <a:close/>
                <a:moveTo>
                  <a:pt x="122465" y="235376"/>
                </a:moveTo>
                <a:lnTo>
                  <a:pt x="127784" y="238416"/>
                </a:lnTo>
                <a:lnTo>
                  <a:pt x="127784" y="244556"/>
                </a:lnTo>
                <a:lnTo>
                  <a:pt x="122465" y="235376"/>
                </a:lnTo>
                <a:close/>
                <a:moveTo>
                  <a:pt x="134076" y="235376"/>
                </a:moveTo>
                <a:lnTo>
                  <a:pt x="139396" y="238416"/>
                </a:lnTo>
                <a:lnTo>
                  <a:pt x="139396" y="244556"/>
                </a:lnTo>
                <a:lnTo>
                  <a:pt x="134076" y="235376"/>
                </a:lnTo>
                <a:close/>
                <a:moveTo>
                  <a:pt x="145718" y="235376"/>
                </a:moveTo>
                <a:lnTo>
                  <a:pt x="151037" y="238416"/>
                </a:lnTo>
                <a:lnTo>
                  <a:pt x="151037" y="244556"/>
                </a:lnTo>
                <a:lnTo>
                  <a:pt x="145718" y="235376"/>
                </a:lnTo>
                <a:close/>
                <a:moveTo>
                  <a:pt x="157329" y="235376"/>
                </a:moveTo>
                <a:lnTo>
                  <a:pt x="162648" y="238416"/>
                </a:lnTo>
                <a:lnTo>
                  <a:pt x="162648" y="244556"/>
                </a:lnTo>
                <a:lnTo>
                  <a:pt x="157329" y="235376"/>
                </a:lnTo>
                <a:close/>
                <a:moveTo>
                  <a:pt x="168971" y="235376"/>
                </a:moveTo>
                <a:lnTo>
                  <a:pt x="174290" y="238416"/>
                </a:lnTo>
                <a:lnTo>
                  <a:pt x="174290" y="244556"/>
                </a:lnTo>
                <a:lnTo>
                  <a:pt x="168971" y="235376"/>
                </a:lnTo>
                <a:close/>
                <a:moveTo>
                  <a:pt x="180551" y="235376"/>
                </a:moveTo>
                <a:lnTo>
                  <a:pt x="185871" y="238416"/>
                </a:lnTo>
                <a:lnTo>
                  <a:pt x="185871" y="244556"/>
                </a:lnTo>
                <a:lnTo>
                  <a:pt x="180551" y="235376"/>
                </a:lnTo>
                <a:close/>
                <a:moveTo>
                  <a:pt x="192193" y="235376"/>
                </a:moveTo>
                <a:lnTo>
                  <a:pt x="197512" y="238416"/>
                </a:lnTo>
                <a:lnTo>
                  <a:pt x="197512" y="244556"/>
                </a:lnTo>
                <a:lnTo>
                  <a:pt x="192193" y="235376"/>
                </a:lnTo>
                <a:close/>
                <a:moveTo>
                  <a:pt x="203804" y="235346"/>
                </a:moveTo>
                <a:lnTo>
                  <a:pt x="209123" y="238416"/>
                </a:lnTo>
                <a:lnTo>
                  <a:pt x="209123" y="244556"/>
                </a:lnTo>
                <a:lnTo>
                  <a:pt x="203804" y="235346"/>
                </a:lnTo>
                <a:close/>
                <a:moveTo>
                  <a:pt x="215446" y="235376"/>
                </a:moveTo>
                <a:lnTo>
                  <a:pt x="220765" y="238416"/>
                </a:lnTo>
                <a:lnTo>
                  <a:pt x="220765" y="244556"/>
                </a:lnTo>
                <a:lnTo>
                  <a:pt x="215446" y="235376"/>
                </a:lnTo>
                <a:close/>
                <a:moveTo>
                  <a:pt x="227057" y="235376"/>
                </a:moveTo>
                <a:lnTo>
                  <a:pt x="232376" y="238416"/>
                </a:lnTo>
                <a:lnTo>
                  <a:pt x="232376" y="244556"/>
                </a:lnTo>
                <a:lnTo>
                  <a:pt x="227057" y="235376"/>
                </a:lnTo>
                <a:close/>
                <a:moveTo>
                  <a:pt x="238638" y="235376"/>
                </a:moveTo>
                <a:lnTo>
                  <a:pt x="243957" y="238416"/>
                </a:lnTo>
                <a:lnTo>
                  <a:pt x="243957" y="244556"/>
                </a:lnTo>
                <a:lnTo>
                  <a:pt x="238638" y="235376"/>
                </a:lnTo>
                <a:close/>
                <a:moveTo>
                  <a:pt x="250279" y="235376"/>
                </a:moveTo>
                <a:lnTo>
                  <a:pt x="255598" y="238416"/>
                </a:lnTo>
                <a:lnTo>
                  <a:pt x="255598" y="244556"/>
                </a:lnTo>
                <a:lnTo>
                  <a:pt x="250279" y="235376"/>
                </a:lnTo>
                <a:close/>
                <a:moveTo>
                  <a:pt x="261890" y="235346"/>
                </a:moveTo>
                <a:lnTo>
                  <a:pt x="267210" y="238416"/>
                </a:lnTo>
                <a:lnTo>
                  <a:pt x="267210" y="244556"/>
                </a:lnTo>
                <a:lnTo>
                  <a:pt x="261890" y="235346"/>
                </a:lnTo>
                <a:close/>
                <a:moveTo>
                  <a:pt x="273532" y="235346"/>
                </a:moveTo>
                <a:lnTo>
                  <a:pt x="278851" y="238416"/>
                </a:lnTo>
                <a:lnTo>
                  <a:pt x="278851" y="244556"/>
                </a:lnTo>
                <a:lnTo>
                  <a:pt x="273532" y="235346"/>
                </a:lnTo>
                <a:close/>
                <a:moveTo>
                  <a:pt x="87389" y="235437"/>
                </a:moveTo>
                <a:lnTo>
                  <a:pt x="92708" y="244647"/>
                </a:lnTo>
                <a:lnTo>
                  <a:pt x="92708" y="244647"/>
                </a:lnTo>
                <a:lnTo>
                  <a:pt x="90246" y="243188"/>
                </a:lnTo>
                <a:lnTo>
                  <a:pt x="87389" y="241607"/>
                </a:lnTo>
                <a:lnTo>
                  <a:pt x="87389" y="235437"/>
                </a:lnTo>
                <a:close/>
                <a:moveTo>
                  <a:pt x="145475" y="235437"/>
                </a:moveTo>
                <a:lnTo>
                  <a:pt x="150794" y="244647"/>
                </a:lnTo>
                <a:lnTo>
                  <a:pt x="150794" y="244647"/>
                </a:lnTo>
                <a:lnTo>
                  <a:pt x="148332" y="243188"/>
                </a:lnTo>
                <a:lnTo>
                  <a:pt x="145475" y="241607"/>
                </a:lnTo>
                <a:lnTo>
                  <a:pt x="145475" y="235437"/>
                </a:lnTo>
                <a:close/>
                <a:moveTo>
                  <a:pt x="157116" y="235437"/>
                </a:moveTo>
                <a:lnTo>
                  <a:pt x="162436" y="244647"/>
                </a:lnTo>
                <a:lnTo>
                  <a:pt x="162436" y="244647"/>
                </a:lnTo>
                <a:lnTo>
                  <a:pt x="159974" y="243188"/>
                </a:lnTo>
                <a:lnTo>
                  <a:pt x="157116" y="241607"/>
                </a:lnTo>
                <a:lnTo>
                  <a:pt x="157116" y="235437"/>
                </a:lnTo>
                <a:close/>
                <a:moveTo>
                  <a:pt x="168727" y="235437"/>
                </a:moveTo>
                <a:lnTo>
                  <a:pt x="174047" y="244647"/>
                </a:lnTo>
                <a:lnTo>
                  <a:pt x="174047" y="244647"/>
                </a:lnTo>
                <a:lnTo>
                  <a:pt x="171585" y="243188"/>
                </a:lnTo>
                <a:lnTo>
                  <a:pt x="168727" y="241607"/>
                </a:lnTo>
                <a:lnTo>
                  <a:pt x="168727" y="235437"/>
                </a:lnTo>
                <a:close/>
                <a:moveTo>
                  <a:pt x="180339" y="235437"/>
                </a:moveTo>
                <a:lnTo>
                  <a:pt x="185658" y="244647"/>
                </a:lnTo>
                <a:lnTo>
                  <a:pt x="185658" y="244647"/>
                </a:lnTo>
                <a:lnTo>
                  <a:pt x="183165" y="243188"/>
                </a:lnTo>
                <a:lnTo>
                  <a:pt x="180339" y="241607"/>
                </a:lnTo>
                <a:lnTo>
                  <a:pt x="180339" y="235437"/>
                </a:lnTo>
                <a:close/>
                <a:moveTo>
                  <a:pt x="191950" y="235437"/>
                </a:moveTo>
                <a:lnTo>
                  <a:pt x="197269" y="244647"/>
                </a:lnTo>
                <a:lnTo>
                  <a:pt x="197269" y="244647"/>
                </a:lnTo>
                <a:lnTo>
                  <a:pt x="194807" y="243188"/>
                </a:lnTo>
                <a:lnTo>
                  <a:pt x="191950" y="241607"/>
                </a:lnTo>
                <a:lnTo>
                  <a:pt x="191950" y="235437"/>
                </a:lnTo>
                <a:close/>
                <a:moveTo>
                  <a:pt x="238455" y="235437"/>
                </a:moveTo>
                <a:lnTo>
                  <a:pt x="243774" y="244647"/>
                </a:lnTo>
                <a:lnTo>
                  <a:pt x="243774" y="244647"/>
                </a:lnTo>
                <a:lnTo>
                  <a:pt x="241312" y="243188"/>
                </a:lnTo>
                <a:lnTo>
                  <a:pt x="238455" y="241607"/>
                </a:lnTo>
                <a:lnTo>
                  <a:pt x="238455" y="235437"/>
                </a:lnTo>
                <a:close/>
                <a:moveTo>
                  <a:pt x="17661" y="235437"/>
                </a:moveTo>
                <a:lnTo>
                  <a:pt x="22980" y="244647"/>
                </a:lnTo>
                <a:lnTo>
                  <a:pt x="22980" y="244647"/>
                </a:lnTo>
                <a:lnTo>
                  <a:pt x="20518" y="243188"/>
                </a:lnTo>
                <a:lnTo>
                  <a:pt x="17661" y="241607"/>
                </a:lnTo>
                <a:lnTo>
                  <a:pt x="17661" y="235437"/>
                </a:lnTo>
                <a:close/>
                <a:moveTo>
                  <a:pt x="29302" y="235437"/>
                </a:moveTo>
                <a:lnTo>
                  <a:pt x="34622" y="244647"/>
                </a:lnTo>
                <a:lnTo>
                  <a:pt x="34622" y="244647"/>
                </a:lnTo>
                <a:lnTo>
                  <a:pt x="32160" y="243188"/>
                </a:lnTo>
                <a:lnTo>
                  <a:pt x="29302" y="241607"/>
                </a:lnTo>
                <a:lnTo>
                  <a:pt x="29302" y="235437"/>
                </a:lnTo>
                <a:close/>
                <a:moveTo>
                  <a:pt x="40883" y="235437"/>
                </a:moveTo>
                <a:lnTo>
                  <a:pt x="46202" y="244647"/>
                </a:lnTo>
                <a:lnTo>
                  <a:pt x="46202" y="244647"/>
                </a:lnTo>
                <a:lnTo>
                  <a:pt x="43740" y="243188"/>
                </a:lnTo>
                <a:lnTo>
                  <a:pt x="40883" y="241607"/>
                </a:lnTo>
                <a:lnTo>
                  <a:pt x="40883" y="235437"/>
                </a:lnTo>
                <a:close/>
                <a:moveTo>
                  <a:pt x="64136" y="235437"/>
                </a:moveTo>
                <a:lnTo>
                  <a:pt x="69455" y="244647"/>
                </a:lnTo>
                <a:lnTo>
                  <a:pt x="69455" y="244647"/>
                </a:lnTo>
                <a:lnTo>
                  <a:pt x="66993" y="243188"/>
                </a:lnTo>
                <a:lnTo>
                  <a:pt x="64136" y="241607"/>
                </a:lnTo>
                <a:lnTo>
                  <a:pt x="64136" y="235437"/>
                </a:lnTo>
                <a:close/>
                <a:moveTo>
                  <a:pt x="110611" y="235437"/>
                </a:moveTo>
                <a:lnTo>
                  <a:pt x="115930" y="244647"/>
                </a:lnTo>
                <a:lnTo>
                  <a:pt x="115930" y="244647"/>
                </a:lnTo>
                <a:lnTo>
                  <a:pt x="113468" y="243188"/>
                </a:lnTo>
                <a:lnTo>
                  <a:pt x="110611" y="241607"/>
                </a:lnTo>
                <a:lnTo>
                  <a:pt x="110611" y="235437"/>
                </a:lnTo>
                <a:close/>
                <a:moveTo>
                  <a:pt x="122222" y="235437"/>
                </a:moveTo>
                <a:lnTo>
                  <a:pt x="127541" y="244647"/>
                </a:lnTo>
                <a:lnTo>
                  <a:pt x="127541" y="244647"/>
                </a:lnTo>
                <a:lnTo>
                  <a:pt x="125079" y="243188"/>
                </a:lnTo>
                <a:lnTo>
                  <a:pt x="122222" y="241607"/>
                </a:lnTo>
                <a:lnTo>
                  <a:pt x="122222" y="235437"/>
                </a:lnTo>
                <a:close/>
                <a:moveTo>
                  <a:pt x="133864" y="235437"/>
                </a:moveTo>
                <a:lnTo>
                  <a:pt x="139183" y="244647"/>
                </a:lnTo>
                <a:lnTo>
                  <a:pt x="139183" y="244647"/>
                </a:lnTo>
                <a:lnTo>
                  <a:pt x="136721" y="243188"/>
                </a:lnTo>
                <a:lnTo>
                  <a:pt x="133864" y="241607"/>
                </a:lnTo>
                <a:lnTo>
                  <a:pt x="133864" y="235437"/>
                </a:lnTo>
                <a:close/>
                <a:moveTo>
                  <a:pt x="215202" y="235437"/>
                </a:moveTo>
                <a:lnTo>
                  <a:pt x="220522" y="244647"/>
                </a:lnTo>
                <a:lnTo>
                  <a:pt x="220522" y="244647"/>
                </a:lnTo>
                <a:lnTo>
                  <a:pt x="218060" y="243188"/>
                </a:lnTo>
                <a:lnTo>
                  <a:pt x="215202" y="241607"/>
                </a:lnTo>
                <a:lnTo>
                  <a:pt x="215202" y="235437"/>
                </a:lnTo>
                <a:close/>
                <a:moveTo>
                  <a:pt x="52525" y="235437"/>
                </a:moveTo>
                <a:lnTo>
                  <a:pt x="57844" y="244647"/>
                </a:lnTo>
                <a:lnTo>
                  <a:pt x="55351" y="243188"/>
                </a:lnTo>
                <a:lnTo>
                  <a:pt x="52525" y="241607"/>
                </a:lnTo>
                <a:lnTo>
                  <a:pt x="52525" y="235437"/>
                </a:lnTo>
                <a:close/>
                <a:moveTo>
                  <a:pt x="75777" y="235437"/>
                </a:moveTo>
                <a:lnTo>
                  <a:pt x="81097" y="244647"/>
                </a:lnTo>
                <a:lnTo>
                  <a:pt x="78604" y="243188"/>
                </a:lnTo>
                <a:lnTo>
                  <a:pt x="75777" y="241607"/>
                </a:lnTo>
                <a:lnTo>
                  <a:pt x="75777" y="235437"/>
                </a:lnTo>
                <a:close/>
                <a:moveTo>
                  <a:pt x="99030" y="235437"/>
                </a:moveTo>
                <a:lnTo>
                  <a:pt x="104349" y="244647"/>
                </a:lnTo>
                <a:lnTo>
                  <a:pt x="101857" y="243188"/>
                </a:lnTo>
                <a:lnTo>
                  <a:pt x="99030" y="241607"/>
                </a:lnTo>
                <a:lnTo>
                  <a:pt x="99030" y="235437"/>
                </a:lnTo>
                <a:close/>
                <a:moveTo>
                  <a:pt x="203591" y="235437"/>
                </a:moveTo>
                <a:lnTo>
                  <a:pt x="208911" y="244647"/>
                </a:lnTo>
                <a:lnTo>
                  <a:pt x="206418" y="243188"/>
                </a:lnTo>
                <a:lnTo>
                  <a:pt x="203591" y="241607"/>
                </a:lnTo>
                <a:lnTo>
                  <a:pt x="203591" y="235437"/>
                </a:lnTo>
                <a:close/>
                <a:moveTo>
                  <a:pt x="226844" y="235437"/>
                </a:moveTo>
                <a:lnTo>
                  <a:pt x="232163" y="244647"/>
                </a:lnTo>
                <a:lnTo>
                  <a:pt x="229671" y="243188"/>
                </a:lnTo>
                <a:lnTo>
                  <a:pt x="226844" y="241607"/>
                </a:lnTo>
                <a:lnTo>
                  <a:pt x="226844" y="235437"/>
                </a:lnTo>
                <a:close/>
                <a:moveTo>
                  <a:pt x="250036" y="235437"/>
                </a:moveTo>
                <a:lnTo>
                  <a:pt x="255355" y="244647"/>
                </a:lnTo>
                <a:lnTo>
                  <a:pt x="252893" y="243188"/>
                </a:lnTo>
                <a:lnTo>
                  <a:pt x="250036" y="241607"/>
                </a:lnTo>
                <a:lnTo>
                  <a:pt x="250036" y="235437"/>
                </a:lnTo>
                <a:close/>
                <a:moveTo>
                  <a:pt x="261678" y="235437"/>
                </a:moveTo>
                <a:lnTo>
                  <a:pt x="266997" y="244647"/>
                </a:lnTo>
                <a:lnTo>
                  <a:pt x="264535" y="243218"/>
                </a:lnTo>
                <a:lnTo>
                  <a:pt x="261678" y="241607"/>
                </a:lnTo>
                <a:lnTo>
                  <a:pt x="261678" y="235437"/>
                </a:lnTo>
                <a:close/>
                <a:moveTo>
                  <a:pt x="273289" y="235437"/>
                </a:moveTo>
                <a:lnTo>
                  <a:pt x="278608" y="244647"/>
                </a:lnTo>
                <a:lnTo>
                  <a:pt x="276146" y="243218"/>
                </a:lnTo>
                <a:lnTo>
                  <a:pt x="273289" y="241607"/>
                </a:lnTo>
                <a:lnTo>
                  <a:pt x="273289" y="235437"/>
                </a:lnTo>
                <a:close/>
                <a:moveTo>
                  <a:pt x="284657" y="235498"/>
                </a:moveTo>
                <a:lnTo>
                  <a:pt x="284657" y="241638"/>
                </a:lnTo>
                <a:lnTo>
                  <a:pt x="279337" y="244677"/>
                </a:lnTo>
                <a:lnTo>
                  <a:pt x="279337" y="244677"/>
                </a:lnTo>
                <a:lnTo>
                  <a:pt x="284657" y="235498"/>
                </a:lnTo>
                <a:close/>
                <a:moveTo>
                  <a:pt x="87115" y="235498"/>
                </a:moveTo>
                <a:lnTo>
                  <a:pt x="87115" y="241638"/>
                </a:lnTo>
                <a:lnTo>
                  <a:pt x="84288" y="243279"/>
                </a:lnTo>
                <a:lnTo>
                  <a:pt x="81796" y="244677"/>
                </a:lnTo>
                <a:lnTo>
                  <a:pt x="81796" y="244677"/>
                </a:lnTo>
                <a:lnTo>
                  <a:pt x="87115" y="235498"/>
                </a:lnTo>
                <a:close/>
                <a:moveTo>
                  <a:pt x="110368" y="235498"/>
                </a:moveTo>
                <a:lnTo>
                  <a:pt x="110368" y="241638"/>
                </a:lnTo>
                <a:lnTo>
                  <a:pt x="107541" y="243279"/>
                </a:lnTo>
                <a:lnTo>
                  <a:pt x="105048" y="244677"/>
                </a:lnTo>
                <a:lnTo>
                  <a:pt x="105048" y="244677"/>
                </a:lnTo>
                <a:lnTo>
                  <a:pt x="110368" y="235498"/>
                </a:lnTo>
                <a:close/>
                <a:moveTo>
                  <a:pt x="273046" y="235498"/>
                </a:moveTo>
                <a:lnTo>
                  <a:pt x="273046" y="241638"/>
                </a:lnTo>
                <a:lnTo>
                  <a:pt x="270188" y="243279"/>
                </a:lnTo>
                <a:lnTo>
                  <a:pt x="267726" y="244677"/>
                </a:lnTo>
                <a:lnTo>
                  <a:pt x="267726" y="244677"/>
                </a:lnTo>
                <a:lnTo>
                  <a:pt x="273046" y="235498"/>
                </a:lnTo>
                <a:close/>
                <a:moveTo>
                  <a:pt x="17418" y="235437"/>
                </a:moveTo>
                <a:lnTo>
                  <a:pt x="17418" y="241607"/>
                </a:lnTo>
                <a:lnTo>
                  <a:pt x="14560" y="243218"/>
                </a:lnTo>
                <a:lnTo>
                  <a:pt x="12098" y="244677"/>
                </a:lnTo>
                <a:lnTo>
                  <a:pt x="17418" y="235437"/>
                </a:lnTo>
                <a:close/>
                <a:moveTo>
                  <a:pt x="29029" y="235498"/>
                </a:moveTo>
                <a:lnTo>
                  <a:pt x="29029" y="241638"/>
                </a:lnTo>
                <a:lnTo>
                  <a:pt x="26172" y="243279"/>
                </a:lnTo>
                <a:lnTo>
                  <a:pt x="23710" y="244677"/>
                </a:lnTo>
                <a:lnTo>
                  <a:pt x="29029" y="235498"/>
                </a:lnTo>
                <a:close/>
                <a:moveTo>
                  <a:pt x="40670" y="235498"/>
                </a:moveTo>
                <a:lnTo>
                  <a:pt x="40670" y="241638"/>
                </a:lnTo>
                <a:lnTo>
                  <a:pt x="37813" y="243279"/>
                </a:lnTo>
                <a:lnTo>
                  <a:pt x="35351" y="244677"/>
                </a:lnTo>
                <a:lnTo>
                  <a:pt x="40670" y="235498"/>
                </a:lnTo>
                <a:close/>
                <a:moveTo>
                  <a:pt x="52251" y="235498"/>
                </a:moveTo>
                <a:lnTo>
                  <a:pt x="52251" y="241638"/>
                </a:lnTo>
                <a:lnTo>
                  <a:pt x="49394" y="243279"/>
                </a:lnTo>
                <a:lnTo>
                  <a:pt x="46932" y="244677"/>
                </a:lnTo>
                <a:lnTo>
                  <a:pt x="52251" y="235498"/>
                </a:lnTo>
                <a:close/>
                <a:moveTo>
                  <a:pt x="63862" y="235498"/>
                </a:moveTo>
                <a:lnTo>
                  <a:pt x="63862" y="241638"/>
                </a:lnTo>
                <a:lnTo>
                  <a:pt x="61005" y="243279"/>
                </a:lnTo>
                <a:lnTo>
                  <a:pt x="58543" y="244677"/>
                </a:lnTo>
                <a:lnTo>
                  <a:pt x="63862" y="235498"/>
                </a:lnTo>
                <a:close/>
                <a:moveTo>
                  <a:pt x="75504" y="235498"/>
                </a:moveTo>
                <a:lnTo>
                  <a:pt x="75504" y="241638"/>
                </a:lnTo>
                <a:lnTo>
                  <a:pt x="72647" y="243279"/>
                </a:lnTo>
                <a:lnTo>
                  <a:pt x="70185" y="244677"/>
                </a:lnTo>
                <a:lnTo>
                  <a:pt x="75504" y="235498"/>
                </a:lnTo>
                <a:close/>
                <a:moveTo>
                  <a:pt x="98757" y="235498"/>
                </a:moveTo>
                <a:lnTo>
                  <a:pt x="98757" y="241638"/>
                </a:lnTo>
                <a:lnTo>
                  <a:pt x="95899" y="243279"/>
                </a:lnTo>
                <a:lnTo>
                  <a:pt x="93437" y="244677"/>
                </a:lnTo>
                <a:lnTo>
                  <a:pt x="98757" y="235498"/>
                </a:lnTo>
                <a:close/>
                <a:moveTo>
                  <a:pt x="121979" y="235498"/>
                </a:moveTo>
                <a:lnTo>
                  <a:pt x="121979" y="241638"/>
                </a:lnTo>
                <a:lnTo>
                  <a:pt x="119122" y="243279"/>
                </a:lnTo>
                <a:lnTo>
                  <a:pt x="116660" y="244677"/>
                </a:lnTo>
                <a:lnTo>
                  <a:pt x="121979" y="235498"/>
                </a:lnTo>
                <a:close/>
                <a:moveTo>
                  <a:pt x="133590" y="235498"/>
                </a:moveTo>
                <a:lnTo>
                  <a:pt x="133590" y="241638"/>
                </a:lnTo>
                <a:lnTo>
                  <a:pt x="130733" y="243279"/>
                </a:lnTo>
                <a:lnTo>
                  <a:pt x="128271" y="244677"/>
                </a:lnTo>
                <a:lnTo>
                  <a:pt x="133590" y="235498"/>
                </a:lnTo>
                <a:close/>
                <a:moveTo>
                  <a:pt x="145232" y="235498"/>
                </a:moveTo>
                <a:lnTo>
                  <a:pt x="145232" y="241638"/>
                </a:lnTo>
                <a:lnTo>
                  <a:pt x="142374" y="243279"/>
                </a:lnTo>
                <a:lnTo>
                  <a:pt x="139912" y="244677"/>
                </a:lnTo>
                <a:lnTo>
                  <a:pt x="145232" y="235498"/>
                </a:lnTo>
                <a:close/>
                <a:moveTo>
                  <a:pt x="156843" y="235498"/>
                </a:moveTo>
                <a:lnTo>
                  <a:pt x="156843" y="241638"/>
                </a:lnTo>
                <a:lnTo>
                  <a:pt x="153986" y="243279"/>
                </a:lnTo>
                <a:lnTo>
                  <a:pt x="151523" y="244677"/>
                </a:lnTo>
                <a:lnTo>
                  <a:pt x="156843" y="235498"/>
                </a:lnTo>
                <a:close/>
                <a:moveTo>
                  <a:pt x="168484" y="235498"/>
                </a:moveTo>
                <a:lnTo>
                  <a:pt x="168484" y="241638"/>
                </a:lnTo>
                <a:lnTo>
                  <a:pt x="165627" y="243279"/>
                </a:lnTo>
                <a:lnTo>
                  <a:pt x="163165" y="244677"/>
                </a:lnTo>
                <a:lnTo>
                  <a:pt x="168484" y="235498"/>
                </a:lnTo>
                <a:close/>
                <a:moveTo>
                  <a:pt x="180065" y="235498"/>
                </a:moveTo>
                <a:lnTo>
                  <a:pt x="180065" y="241638"/>
                </a:lnTo>
                <a:lnTo>
                  <a:pt x="177208" y="243279"/>
                </a:lnTo>
                <a:lnTo>
                  <a:pt x="174746" y="244677"/>
                </a:lnTo>
                <a:lnTo>
                  <a:pt x="180065" y="235498"/>
                </a:lnTo>
                <a:close/>
                <a:moveTo>
                  <a:pt x="191676" y="235498"/>
                </a:moveTo>
                <a:lnTo>
                  <a:pt x="191676" y="241638"/>
                </a:lnTo>
                <a:lnTo>
                  <a:pt x="188849" y="243279"/>
                </a:lnTo>
                <a:lnTo>
                  <a:pt x="186357" y="244677"/>
                </a:lnTo>
                <a:lnTo>
                  <a:pt x="191676" y="235498"/>
                </a:lnTo>
                <a:close/>
                <a:moveTo>
                  <a:pt x="203318" y="235498"/>
                </a:moveTo>
                <a:lnTo>
                  <a:pt x="203318" y="241638"/>
                </a:lnTo>
                <a:lnTo>
                  <a:pt x="200461" y="243279"/>
                </a:lnTo>
                <a:lnTo>
                  <a:pt x="197999" y="244677"/>
                </a:lnTo>
                <a:lnTo>
                  <a:pt x="203318" y="235498"/>
                </a:lnTo>
                <a:close/>
                <a:moveTo>
                  <a:pt x="214929" y="235498"/>
                </a:moveTo>
                <a:lnTo>
                  <a:pt x="214929" y="241638"/>
                </a:lnTo>
                <a:lnTo>
                  <a:pt x="212072" y="243279"/>
                </a:lnTo>
                <a:lnTo>
                  <a:pt x="209610" y="244677"/>
                </a:lnTo>
                <a:lnTo>
                  <a:pt x="214929" y="235498"/>
                </a:lnTo>
                <a:close/>
                <a:moveTo>
                  <a:pt x="226570" y="235498"/>
                </a:moveTo>
                <a:lnTo>
                  <a:pt x="226570" y="241638"/>
                </a:lnTo>
                <a:lnTo>
                  <a:pt x="223713" y="243279"/>
                </a:lnTo>
                <a:lnTo>
                  <a:pt x="221251" y="244677"/>
                </a:lnTo>
                <a:lnTo>
                  <a:pt x="226570" y="235498"/>
                </a:lnTo>
                <a:close/>
                <a:moveTo>
                  <a:pt x="238182" y="235498"/>
                </a:moveTo>
                <a:lnTo>
                  <a:pt x="238182" y="241638"/>
                </a:lnTo>
                <a:lnTo>
                  <a:pt x="235355" y="243279"/>
                </a:lnTo>
                <a:lnTo>
                  <a:pt x="232862" y="244677"/>
                </a:lnTo>
                <a:lnTo>
                  <a:pt x="238182" y="235498"/>
                </a:lnTo>
                <a:close/>
                <a:moveTo>
                  <a:pt x="249793" y="235498"/>
                </a:moveTo>
                <a:lnTo>
                  <a:pt x="249793" y="241638"/>
                </a:lnTo>
                <a:lnTo>
                  <a:pt x="246936" y="243279"/>
                </a:lnTo>
                <a:lnTo>
                  <a:pt x="244474" y="244677"/>
                </a:lnTo>
                <a:lnTo>
                  <a:pt x="249793" y="235498"/>
                </a:lnTo>
                <a:close/>
                <a:moveTo>
                  <a:pt x="261404" y="235498"/>
                </a:moveTo>
                <a:lnTo>
                  <a:pt x="261404" y="241638"/>
                </a:lnTo>
                <a:lnTo>
                  <a:pt x="258547" y="243279"/>
                </a:lnTo>
                <a:lnTo>
                  <a:pt x="256085" y="244677"/>
                </a:lnTo>
                <a:lnTo>
                  <a:pt x="261404" y="235498"/>
                </a:lnTo>
                <a:close/>
                <a:moveTo>
                  <a:pt x="5898" y="241820"/>
                </a:moveTo>
                <a:lnTo>
                  <a:pt x="8755" y="243461"/>
                </a:lnTo>
                <a:lnTo>
                  <a:pt x="11217" y="244890"/>
                </a:lnTo>
                <a:lnTo>
                  <a:pt x="578" y="244890"/>
                </a:lnTo>
                <a:lnTo>
                  <a:pt x="5898" y="241820"/>
                </a:lnTo>
                <a:close/>
                <a:moveTo>
                  <a:pt x="17509" y="241820"/>
                </a:moveTo>
                <a:lnTo>
                  <a:pt x="20366" y="243461"/>
                </a:lnTo>
                <a:lnTo>
                  <a:pt x="22828" y="244890"/>
                </a:lnTo>
                <a:lnTo>
                  <a:pt x="12190" y="244890"/>
                </a:lnTo>
                <a:lnTo>
                  <a:pt x="14682" y="243461"/>
                </a:lnTo>
                <a:lnTo>
                  <a:pt x="17509" y="241820"/>
                </a:lnTo>
                <a:close/>
                <a:moveTo>
                  <a:pt x="29150" y="241820"/>
                </a:moveTo>
                <a:lnTo>
                  <a:pt x="32008" y="243461"/>
                </a:lnTo>
                <a:lnTo>
                  <a:pt x="34470" y="244920"/>
                </a:lnTo>
                <a:lnTo>
                  <a:pt x="23831" y="244920"/>
                </a:lnTo>
                <a:lnTo>
                  <a:pt x="26293" y="243461"/>
                </a:lnTo>
                <a:lnTo>
                  <a:pt x="29150" y="241820"/>
                </a:lnTo>
                <a:close/>
                <a:moveTo>
                  <a:pt x="40762" y="241820"/>
                </a:moveTo>
                <a:lnTo>
                  <a:pt x="43619" y="243461"/>
                </a:lnTo>
                <a:lnTo>
                  <a:pt x="46081" y="244920"/>
                </a:lnTo>
                <a:lnTo>
                  <a:pt x="35442" y="244920"/>
                </a:lnTo>
                <a:lnTo>
                  <a:pt x="37935" y="243461"/>
                </a:lnTo>
                <a:lnTo>
                  <a:pt x="40762" y="241820"/>
                </a:lnTo>
                <a:close/>
                <a:moveTo>
                  <a:pt x="52403" y="241820"/>
                </a:moveTo>
                <a:lnTo>
                  <a:pt x="55260" y="243461"/>
                </a:lnTo>
                <a:lnTo>
                  <a:pt x="57722" y="244920"/>
                </a:lnTo>
                <a:lnTo>
                  <a:pt x="47084" y="244920"/>
                </a:lnTo>
                <a:lnTo>
                  <a:pt x="49546" y="243461"/>
                </a:lnTo>
                <a:lnTo>
                  <a:pt x="52403" y="241820"/>
                </a:lnTo>
                <a:close/>
                <a:moveTo>
                  <a:pt x="64014" y="241820"/>
                </a:moveTo>
                <a:lnTo>
                  <a:pt x="66871" y="243461"/>
                </a:lnTo>
                <a:lnTo>
                  <a:pt x="69334" y="244920"/>
                </a:lnTo>
                <a:lnTo>
                  <a:pt x="58695" y="244920"/>
                </a:lnTo>
                <a:lnTo>
                  <a:pt x="61187" y="243461"/>
                </a:lnTo>
                <a:lnTo>
                  <a:pt x="64014" y="241820"/>
                </a:lnTo>
                <a:close/>
                <a:moveTo>
                  <a:pt x="75656" y="241820"/>
                </a:moveTo>
                <a:lnTo>
                  <a:pt x="78513" y="243461"/>
                </a:lnTo>
                <a:lnTo>
                  <a:pt x="80975" y="244920"/>
                </a:lnTo>
                <a:lnTo>
                  <a:pt x="70337" y="244920"/>
                </a:lnTo>
                <a:lnTo>
                  <a:pt x="72799" y="243461"/>
                </a:lnTo>
                <a:lnTo>
                  <a:pt x="75656" y="241820"/>
                </a:lnTo>
                <a:close/>
                <a:moveTo>
                  <a:pt x="87237" y="241820"/>
                </a:moveTo>
                <a:lnTo>
                  <a:pt x="90094" y="243461"/>
                </a:lnTo>
                <a:lnTo>
                  <a:pt x="92556" y="244920"/>
                </a:lnTo>
                <a:lnTo>
                  <a:pt x="81917" y="244920"/>
                </a:lnTo>
                <a:lnTo>
                  <a:pt x="84379" y="243461"/>
                </a:lnTo>
                <a:lnTo>
                  <a:pt x="87237" y="241820"/>
                </a:lnTo>
                <a:close/>
                <a:moveTo>
                  <a:pt x="98878" y="241820"/>
                </a:moveTo>
                <a:lnTo>
                  <a:pt x="101705" y="243461"/>
                </a:lnTo>
                <a:lnTo>
                  <a:pt x="104197" y="244920"/>
                </a:lnTo>
                <a:lnTo>
                  <a:pt x="93559" y="244920"/>
                </a:lnTo>
                <a:lnTo>
                  <a:pt x="96021" y="243461"/>
                </a:lnTo>
                <a:lnTo>
                  <a:pt x="98878" y="241820"/>
                </a:lnTo>
                <a:close/>
                <a:moveTo>
                  <a:pt x="110489" y="241820"/>
                </a:moveTo>
                <a:lnTo>
                  <a:pt x="113346" y="243461"/>
                </a:lnTo>
                <a:lnTo>
                  <a:pt x="115809" y="244920"/>
                </a:lnTo>
                <a:lnTo>
                  <a:pt x="105170" y="244920"/>
                </a:lnTo>
                <a:lnTo>
                  <a:pt x="107632" y="243461"/>
                </a:lnTo>
                <a:lnTo>
                  <a:pt x="110489" y="241820"/>
                </a:lnTo>
                <a:close/>
                <a:moveTo>
                  <a:pt x="122131" y="241820"/>
                </a:moveTo>
                <a:lnTo>
                  <a:pt x="124958" y="243461"/>
                </a:lnTo>
                <a:lnTo>
                  <a:pt x="127450" y="244920"/>
                </a:lnTo>
                <a:lnTo>
                  <a:pt x="116812" y="244920"/>
                </a:lnTo>
                <a:lnTo>
                  <a:pt x="119274" y="243461"/>
                </a:lnTo>
                <a:lnTo>
                  <a:pt x="122131" y="241820"/>
                </a:lnTo>
                <a:close/>
                <a:moveTo>
                  <a:pt x="133742" y="241820"/>
                </a:moveTo>
                <a:lnTo>
                  <a:pt x="136599" y="243461"/>
                </a:lnTo>
                <a:lnTo>
                  <a:pt x="139061" y="244920"/>
                </a:lnTo>
                <a:lnTo>
                  <a:pt x="128423" y="244920"/>
                </a:lnTo>
                <a:lnTo>
                  <a:pt x="130885" y="243461"/>
                </a:lnTo>
                <a:lnTo>
                  <a:pt x="133742" y="241820"/>
                </a:lnTo>
                <a:close/>
                <a:moveTo>
                  <a:pt x="145323" y="241820"/>
                </a:moveTo>
                <a:lnTo>
                  <a:pt x="148180" y="243461"/>
                </a:lnTo>
                <a:lnTo>
                  <a:pt x="150642" y="244920"/>
                </a:lnTo>
                <a:lnTo>
                  <a:pt x="140004" y="244920"/>
                </a:lnTo>
                <a:lnTo>
                  <a:pt x="142496" y="243461"/>
                </a:lnTo>
                <a:lnTo>
                  <a:pt x="145323" y="241820"/>
                </a:lnTo>
                <a:close/>
                <a:moveTo>
                  <a:pt x="156964" y="241820"/>
                </a:moveTo>
                <a:lnTo>
                  <a:pt x="159822" y="243461"/>
                </a:lnTo>
                <a:lnTo>
                  <a:pt x="162284" y="244920"/>
                </a:lnTo>
                <a:lnTo>
                  <a:pt x="151645" y="244920"/>
                </a:lnTo>
                <a:lnTo>
                  <a:pt x="154107" y="243461"/>
                </a:lnTo>
                <a:lnTo>
                  <a:pt x="156964" y="241820"/>
                </a:lnTo>
                <a:close/>
                <a:moveTo>
                  <a:pt x="168575" y="241820"/>
                </a:moveTo>
                <a:lnTo>
                  <a:pt x="171433" y="243461"/>
                </a:lnTo>
                <a:lnTo>
                  <a:pt x="173895" y="244920"/>
                </a:lnTo>
                <a:lnTo>
                  <a:pt x="163256" y="244920"/>
                </a:lnTo>
                <a:lnTo>
                  <a:pt x="165749" y="243461"/>
                </a:lnTo>
                <a:lnTo>
                  <a:pt x="168575" y="241820"/>
                </a:lnTo>
                <a:close/>
                <a:moveTo>
                  <a:pt x="180217" y="241820"/>
                </a:moveTo>
                <a:lnTo>
                  <a:pt x="183074" y="243461"/>
                </a:lnTo>
                <a:lnTo>
                  <a:pt x="185536" y="244920"/>
                </a:lnTo>
                <a:lnTo>
                  <a:pt x="174898" y="244920"/>
                </a:lnTo>
                <a:lnTo>
                  <a:pt x="177360" y="243461"/>
                </a:lnTo>
                <a:lnTo>
                  <a:pt x="180217" y="241820"/>
                </a:lnTo>
                <a:close/>
                <a:moveTo>
                  <a:pt x="191828" y="241820"/>
                </a:moveTo>
                <a:lnTo>
                  <a:pt x="194685" y="243461"/>
                </a:lnTo>
                <a:lnTo>
                  <a:pt x="197147" y="244920"/>
                </a:lnTo>
                <a:lnTo>
                  <a:pt x="186509" y="244920"/>
                </a:lnTo>
                <a:lnTo>
                  <a:pt x="189001" y="243461"/>
                </a:lnTo>
                <a:lnTo>
                  <a:pt x="191828" y="241820"/>
                </a:lnTo>
                <a:close/>
                <a:moveTo>
                  <a:pt x="203470" y="241820"/>
                </a:moveTo>
                <a:lnTo>
                  <a:pt x="206327" y="243461"/>
                </a:lnTo>
                <a:lnTo>
                  <a:pt x="208789" y="244920"/>
                </a:lnTo>
                <a:lnTo>
                  <a:pt x="198151" y="244920"/>
                </a:lnTo>
                <a:lnTo>
                  <a:pt x="200613" y="243461"/>
                </a:lnTo>
                <a:lnTo>
                  <a:pt x="203470" y="241820"/>
                </a:lnTo>
                <a:close/>
                <a:moveTo>
                  <a:pt x="215051" y="241820"/>
                </a:moveTo>
                <a:lnTo>
                  <a:pt x="217908" y="243461"/>
                </a:lnTo>
                <a:lnTo>
                  <a:pt x="220370" y="244920"/>
                </a:lnTo>
                <a:lnTo>
                  <a:pt x="209731" y="244920"/>
                </a:lnTo>
                <a:lnTo>
                  <a:pt x="212193" y="243461"/>
                </a:lnTo>
                <a:lnTo>
                  <a:pt x="215051" y="241820"/>
                </a:lnTo>
                <a:close/>
                <a:moveTo>
                  <a:pt x="226692" y="241820"/>
                </a:moveTo>
                <a:lnTo>
                  <a:pt x="229519" y="243461"/>
                </a:lnTo>
                <a:lnTo>
                  <a:pt x="232011" y="244920"/>
                </a:lnTo>
                <a:lnTo>
                  <a:pt x="221373" y="244920"/>
                </a:lnTo>
                <a:lnTo>
                  <a:pt x="223835" y="243461"/>
                </a:lnTo>
                <a:lnTo>
                  <a:pt x="226692" y="241820"/>
                </a:lnTo>
                <a:close/>
                <a:moveTo>
                  <a:pt x="238303" y="241820"/>
                </a:moveTo>
                <a:lnTo>
                  <a:pt x="241160" y="243461"/>
                </a:lnTo>
                <a:lnTo>
                  <a:pt x="243622" y="244920"/>
                </a:lnTo>
                <a:lnTo>
                  <a:pt x="232984" y="244920"/>
                </a:lnTo>
                <a:lnTo>
                  <a:pt x="235446" y="243461"/>
                </a:lnTo>
                <a:lnTo>
                  <a:pt x="238303" y="241820"/>
                </a:lnTo>
                <a:close/>
                <a:moveTo>
                  <a:pt x="249945" y="241820"/>
                </a:moveTo>
                <a:lnTo>
                  <a:pt x="252772" y="243461"/>
                </a:lnTo>
                <a:lnTo>
                  <a:pt x="255264" y="244920"/>
                </a:lnTo>
                <a:lnTo>
                  <a:pt x="244626" y="244920"/>
                </a:lnTo>
                <a:lnTo>
                  <a:pt x="247088" y="243461"/>
                </a:lnTo>
                <a:lnTo>
                  <a:pt x="249945" y="241820"/>
                </a:lnTo>
                <a:close/>
                <a:moveTo>
                  <a:pt x="261556" y="241820"/>
                </a:moveTo>
                <a:lnTo>
                  <a:pt x="264413" y="243461"/>
                </a:lnTo>
                <a:lnTo>
                  <a:pt x="266875" y="244920"/>
                </a:lnTo>
                <a:lnTo>
                  <a:pt x="256237" y="244920"/>
                </a:lnTo>
                <a:lnTo>
                  <a:pt x="258699" y="243461"/>
                </a:lnTo>
                <a:lnTo>
                  <a:pt x="261556" y="241820"/>
                </a:lnTo>
                <a:close/>
                <a:moveTo>
                  <a:pt x="273198" y="241820"/>
                </a:moveTo>
                <a:lnTo>
                  <a:pt x="276024" y="243461"/>
                </a:lnTo>
                <a:lnTo>
                  <a:pt x="278517" y="244920"/>
                </a:lnTo>
                <a:lnTo>
                  <a:pt x="267878" y="244920"/>
                </a:lnTo>
                <a:lnTo>
                  <a:pt x="270340" y="243461"/>
                </a:lnTo>
                <a:lnTo>
                  <a:pt x="273198" y="241820"/>
                </a:lnTo>
                <a:close/>
                <a:moveTo>
                  <a:pt x="11217" y="245133"/>
                </a:moveTo>
                <a:lnTo>
                  <a:pt x="5898" y="248203"/>
                </a:lnTo>
                <a:lnTo>
                  <a:pt x="578" y="245133"/>
                </a:lnTo>
                <a:close/>
                <a:moveTo>
                  <a:pt x="22828" y="245133"/>
                </a:moveTo>
                <a:lnTo>
                  <a:pt x="17509" y="248203"/>
                </a:lnTo>
                <a:lnTo>
                  <a:pt x="12190" y="245133"/>
                </a:lnTo>
                <a:close/>
                <a:moveTo>
                  <a:pt x="34470" y="245133"/>
                </a:moveTo>
                <a:lnTo>
                  <a:pt x="29150" y="248203"/>
                </a:lnTo>
                <a:lnTo>
                  <a:pt x="23831" y="245133"/>
                </a:lnTo>
                <a:close/>
                <a:moveTo>
                  <a:pt x="46081" y="245133"/>
                </a:moveTo>
                <a:lnTo>
                  <a:pt x="40762" y="248203"/>
                </a:lnTo>
                <a:lnTo>
                  <a:pt x="35442" y="245133"/>
                </a:lnTo>
                <a:close/>
                <a:moveTo>
                  <a:pt x="57722" y="245133"/>
                </a:moveTo>
                <a:lnTo>
                  <a:pt x="52403" y="248203"/>
                </a:lnTo>
                <a:lnTo>
                  <a:pt x="47084" y="245133"/>
                </a:lnTo>
                <a:close/>
                <a:moveTo>
                  <a:pt x="69334" y="245133"/>
                </a:moveTo>
                <a:lnTo>
                  <a:pt x="64014" y="248203"/>
                </a:lnTo>
                <a:lnTo>
                  <a:pt x="58695" y="245133"/>
                </a:lnTo>
                <a:close/>
                <a:moveTo>
                  <a:pt x="80945" y="245133"/>
                </a:moveTo>
                <a:lnTo>
                  <a:pt x="75625" y="248203"/>
                </a:lnTo>
                <a:lnTo>
                  <a:pt x="70306" y="245133"/>
                </a:lnTo>
                <a:close/>
                <a:moveTo>
                  <a:pt x="92556" y="245133"/>
                </a:moveTo>
                <a:lnTo>
                  <a:pt x="87237" y="248203"/>
                </a:lnTo>
                <a:lnTo>
                  <a:pt x="81917" y="245133"/>
                </a:lnTo>
                <a:close/>
                <a:moveTo>
                  <a:pt x="104197" y="245133"/>
                </a:moveTo>
                <a:lnTo>
                  <a:pt x="98878" y="248203"/>
                </a:lnTo>
                <a:lnTo>
                  <a:pt x="93559" y="245133"/>
                </a:lnTo>
                <a:close/>
                <a:moveTo>
                  <a:pt x="115809" y="245133"/>
                </a:moveTo>
                <a:lnTo>
                  <a:pt x="110489" y="248203"/>
                </a:lnTo>
                <a:lnTo>
                  <a:pt x="105170" y="245133"/>
                </a:lnTo>
                <a:close/>
                <a:moveTo>
                  <a:pt x="127450" y="245133"/>
                </a:moveTo>
                <a:lnTo>
                  <a:pt x="122131" y="248203"/>
                </a:lnTo>
                <a:lnTo>
                  <a:pt x="116812" y="245133"/>
                </a:lnTo>
                <a:close/>
                <a:moveTo>
                  <a:pt x="139061" y="245133"/>
                </a:moveTo>
                <a:lnTo>
                  <a:pt x="133742" y="248203"/>
                </a:lnTo>
                <a:lnTo>
                  <a:pt x="128423" y="245133"/>
                </a:lnTo>
                <a:close/>
                <a:moveTo>
                  <a:pt x="150642" y="245133"/>
                </a:moveTo>
                <a:lnTo>
                  <a:pt x="145323" y="248203"/>
                </a:lnTo>
                <a:lnTo>
                  <a:pt x="140004" y="245133"/>
                </a:lnTo>
                <a:close/>
                <a:moveTo>
                  <a:pt x="162284" y="245133"/>
                </a:moveTo>
                <a:lnTo>
                  <a:pt x="156964" y="248203"/>
                </a:lnTo>
                <a:lnTo>
                  <a:pt x="151645" y="245133"/>
                </a:lnTo>
                <a:close/>
                <a:moveTo>
                  <a:pt x="173895" y="245133"/>
                </a:moveTo>
                <a:lnTo>
                  <a:pt x="168575" y="248203"/>
                </a:lnTo>
                <a:lnTo>
                  <a:pt x="163256" y="245133"/>
                </a:lnTo>
                <a:close/>
                <a:moveTo>
                  <a:pt x="185536" y="245133"/>
                </a:moveTo>
                <a:lnTo>
                  <a:pt x="180217" y="248203"/>
                </a:lnTo>
                <a:lnTo>
                  <a:pt x="174898" y="245133"/>
                </a:lnTo>
                <a:close/>
                <a:moveTo>
                  <a:pt x="197147" y="245133"/>
                </a:moveTo>
                <a:lnTo>
                  <a:pt x="191828" y="248203"/>
                </a:lnTo>
                <a:lnTo>
                  <a:pt x="186509" y="245133"/>
                </a:lnTo>
                <a:close/>
                <a:moveTo>
                  <a:pt x="208789" y="245133"/>
                </a:moveTo>
                <a:lnTo>
                  <a:pt x="203470" y="248203"/>
                </a:lnTo>
                <a:lnTo>
                  <a:pt x="198151" y="245133"/>
                </a:lnTo>
                <a:close/>
                <a:moveTo>
                  <a:pt x="220370" y="245133"/>
                </a:moveTo>
                <a:lnTo>
                  <a:pt x="215051" y="248203"/>
                </a:lnTo>
                <a:lnTo>
                  <a:pt x="209731" y="245133"/>
                </a:lnTo>
                <a:close/>
                <a:moveTo>
                  <a:pt x="232011" y="245133"/>
                </a:moveTo>
                <a:lnTo>
                  <a:pt x="226692" y="248203"/>
                </a:lnTo>
                <a:lnTo>
                  <a:pt x="221373" y="245133"/>
                </a:lnTo>
                <a:close/>
                <a:moveTo>
                  <a:pt x="243622" y="245133"/>
                </a:moveTo>
                <a:lnTo>
                  <a:pt x="238303" y="248203"/>
                </a:lnTo>
                <a:lnTo>
                  <a:pt x="232984" y="245133"/>
                </a:lnTo>
                <a:close/>
                <a:moveTo>
                  <a:pt x="255264" y="245133"/>
                </a:moveTo>
                <a:lnTo>
                  <a:pt x="249945" y="248203"/>
                </a:lnTo>
                <a:lnTo>
                  <a:pt x="244626" y="245133"/>
                </a:lnTo>
                <a:close/>
                <a:moveTo>
                  <a:pt x="266875" y="245133"/>
                </a:moveTo>
                <a:lnTo>
                  <a:pt x="261556" y="248203"/>
                </a:lnTo>
                <a:lnTo>
                  <a:pt x="256237" y="245133"/>
                </a:lnTo>
                <a:close/>
                <a:moveTo>
                  <a:pt x="278517" y="245133"/>
                </a:moveTo>
                <a:lnTo>
                  <a:pt x="273198" y="248203"/>
                </a:lnTo>
                <a:lnTo>
                  <a:pt x="267878" y="245133"/>
                </a:lnTo>
                <a:close/>
                <a:moveTo>
                  <a:pt x="11369" y="245376"/>
                </a:moveTo>
                <a:lnTo>
                  <a:pt x="6050" y="254556"/>
                </a:lnTo>
                <a:lnTo>
                  <a:pt x="6050" y="248446"/>
                </a:lnTo>
                <a:lnTo>
                  <a:pt x="11369" y="245376"/>
                </a:lnTo>
                <a:close/>
                <a:moveTo>
                  <a:pt x="22980" y="245376"/>
                </a:moveTo>
                <a:lnTo>
                  <a:pt x="17661" y="254556"/>
                </a:lnTo>
                <a:lnTo>
                  <a:pt x="17661" y="248446"/>
                </a:lnTo>
                <a:lnTo>
                  <a:pt x="22980" y="245376"/>
                </a:lnTo>
                <a:close/>
                <a:moveTo>
                  <a:pt x="34622" y="245376"/>
                </a:moveTo>
                <a:lnTo>
                  <a:pt x="29302" y="254556"/>
                </a:lnTo>
                <a:lnTo>
                  <a:pt x="29302" y="248446"/>
                </a:lnTo>
                <a:lnTo>
                  <a:pt x="34622" y="245376"/>
                </a:lnTo>
                <a:close/>
                <a:moveTo>
                  <a:pt x="46202" y="245376"/>
                </a:moveTo>
                <a:lnTo>
                  <a:pt x="40883" y="254556"/>
                </a:lnTo>
                <a:lnTo>
                  <a:pt x="40883" y="248446"/>
                </a:lnTo>
                <a:lnTo>
                  <a:pt x="46202" y="245376"/>
                </a:lnTo>
                <a:close/>
                <a:moveTo>
                  <a:pt x="57844" y="245376"/>
                </a:moveTo>
                <a:lnTo>
                  <a:pt x="52525" y="254556"/>
                </a:lnTo>
                <a:lnTo>
                  <a:pt x="52525" y="248446"/>
                </a:lnTo>
                <a:lnTo>
                  <a:pt x="57844" y="245376"/>
                </a:lnTo>
                <a:close/>
                <a:moveTo>
                  <a:pt x="69455" y="245376"/>
                </a:moveTo>
                <a:lnTo>
                  <a:pt x="64136" y="254556"/>
                </a:lnTo>
                <a:lnTo>
                  <a:pt x="64136" y="248446"/>
                </a:lnTo>
                <a:lnTo>
                  <a:pt x="69455" y="245376"/>
                </a:lnTo>
                <a:close/>
                <a:moveTo>
                  <a:pt x="81097" y="245376"/>
                </a:moveTo>
                <a:lnTo>
                  <a:pt x="75777" y="254556"/>
                </a:lnTo>
                <a:lnTo>
                  <a:pt x="75777" y="248446"/>
                </a:lnTo>
                <a:lnTo>
                  <a:pt x="81097" y="245376"/>
                </a:lnTo>
                <a:close/>
                <a:moveTo>
                  <a:pt x="92708" y="245376"/>
                </a:moveTo>
                <a:lnTo>
                  <a:pt x="87389" y="254556"/>
                </a:lnTo>
                <a:lnTo>
                  <a:pt x="87389" y="248446"/>
                </a:lnTo>
                <a:lnTo>
                  <a:pt x="92708" y="245376"/>
                </a:lnTo>
                <a:close/>
                <a:moveTo>
                  <a:pt x="104349" y="245376"/>
                </a:moveTo>
                <a:lnTo>
                  <a:pt x="99030" y="254556"/>
                </a:lnTo>
                <a:lnTo>
                  <a:pt x="99030" y="248446"/>
                </a:lnTo>
                <a:lnTo>
                  <a:pt x="104349" y="245376"/>
                </a:lnTo>
                <a:close/>
                <a:moveTo>
                  <a:pt x="115930" y="245376"/>
                </a:moveTo>
                <a:lnTo>
                  <a:pt x="110611" y="254556"/>
                </a:lnTo>
                <a:lnTo>
                  <a:pt x="110611" y="248446"/>
                </a:lnTo>
                <a:lnTo>
                  <a:pt x="115930" y="245376"/>
                </a:lnTo>
                <a:close/>
                <a:moveTo>
                  <a:pt x="127541" y="245376"/>
                </a:moveTo>
                <a:lnTo>
                  <a:pt x="122222" y="254556"/>
                </a:lnTo>
                <a:lnTo>
                  <a:pt x="122222" y="248446"/>
                </a:lnTo>
                <a:lnTo>
                  <a:pt x="127541" y="245376"/>
                </a:lnTo>
                <a:close/>
                <a:moveTo>
                  <a:pt x="139183" y="245376"/>
                </a:moveTo>
                <a:lnTo>
                  <a:pt x="133864" y="254556"/>
                </a:lnTo>
                <a:lnTo>
                  <a:pt x="133864" y="248446"/>
                </a:lnTo>
                <a:lnTo>
                  <a:pt x="139183" y="245376"/>
                </a:lnTo>
                <a:close/>
                <a:moveTo>
                  <a:pt x="150794" y="245376"/>
                </a:moveTo>
                <a:lnTo>
                  <a:pt x="145475" y="254556"/>
                </a:lnTo>
                <a:lnTo>
                  <a:pt x="145475" y="248446"/>
                </a:lnTo>
                <a:lnTo>
                  <a:pt x="150794" y="245376"/>
                </a:lnTo>
                <a:close/>
                <a:moveTo>
                  <a:pt x="162436" y="245376"/>
                </a:moveTo>
                <a:lnTo>
                  <a:pt x="157116" y="254556"/>
                </a:lnTo>
                <a:lnTo>
                  <a:pt x="157116" y="248446"/>
                </a:lnTo>
                <a:lnTo>
                  <a:pt x="162436" y="245376"/>
                </a:lnTo>
                <a:close/>
                <a:moveTo>
                  <a:pt x="174047" y="245376"/>
                </a:moveTo>
                <a:lnTo>
                  <a:pt x="168727" y="254556"/>
                </a:lnTo>
                <a:lnTo>
                  <a:pt x="168727" y="248446"/>
                </a:lnTo>
                <a:lnTo>
                  <a:pt x="174047" y="245376"/>
                </a:lnTo>
                <a:close/>
                <a:moveTo>
                  <a:pt x="185658" y="245376"/>
                </a:moveTo>
                <a:lnTo>
                  <a:pt x="180339" y="254556"/>
                </a:lnTo>
                <a:lnTo>
                  <a:pt x="180339" y="248446"/>
                </a:lnTo>
                <a:lnTo>
                  <a:pt x="185658" y="245376"/>
                </a:lnTo>
                <a:close/>
                <a:moveTo>
                  <a:pt x="197269" y="245376"/>
                </a:moveTo>
                <a:lnTo>
                  <a:pt x="191950" y="254556"/>
                </a:lnTo>
                <a:lnTo>
                  <a:pt x="191950" y="248446"/>
                </a:lnTo>
                <a:lnTo>
                  <a:pt x="197269" y="245376"/>
                </a:lnTo>
                <a:close/>
                <a:moveTo>
                  <a:pt x="208911" y="245376"/>
                </a:moveTo>
                <a:lnTo>
                  <a:pt x="203591" y="254556"/>
                </a:lnTo>
                <a:lnTo>
                  <a:pt x="203591" y="248446"/>
                </a:lnTo>
                <a:lnTo>
                  <a:pt x="208911" y="245376"/>
                </a:lnTo>
                <a:close/>
                <a:moveTo>
                  <a:pt x="220522" y="245376"/>
                </a:moveTo>
                <a:lnTo>
                  <a:pt x="215202" y="254556"/>
                </a:lnTo>
                <a:lnTo>
                  <a:pt x="215202" y="248446"/>
                </a:lnTo>
                <a:lnTo>
                  <a:pt x="220522" y="245376"/>
                </a:lnTo>
                <a:close/>
                <a:moveTo>
                  <a:pt x="232163" y="245376"/>
                </a:moveTo>
                <a:lnTo>
                  <a:pt x="226844" y="254556"/>
                </a:lnTo>
                <a:lnTo>
                  <a:pt x="226844" y="248446"/>
                </a:lnTo>
                <a:lnTo>
                  <a:pt x="232163" y="245376"/>
                </a:lnTo>
                <a:close/>
                <a:moveTo>
                  <a:pt x="243774" y="245376"/>
                </a:moveTo>
                <a:lnTo>
                  <a:pt x="238455" y="254556"/>
                </a:lnTo>
                <a:lnTo>
                  <a:pt x="238455" y="248446"/>
                </a:lnTo>
                <a:lnTo>
                  <a:pt x="243774" y="245376"/>
                </a:lnTo>
                <a:close/>
                <a:moveTo>
                  <a:pt x="255355" y="245376"/>
                </a:moveTo>
                <a:lnTo>
                  <a:pt x="250036" y="254556"/>
                </a:lnTo>
                <a:lnTo>
                  <a:pt x="250036" y="248446"/>
                </a:lnTo>
                <a:lnTo>
                  <a:pt x="255355" y="245376"/>
                </a:lnTo>
                <a:close/>
                <a:moveTo>
                  <a:pt x="266997" y="245376"/>
                </a:moveTo>
                <a:lnTo>
                  <a:pt x="261678" y="254556"/>
                </a:lnTo>
                <a:lnTo>
                  <a:pt x="261678" y="248446"/>
                </a:lnTo>
                <a:lnTo>
                  <a:pt x="266997" y="245376"/>
                </a:lnTo>
                <a:close/>
                <a:moveTo>
                  <a:pt x="278608" y="245376"/>
                </a:moveTo>
                <a:lnTo>
                  <a:pt x="273289" y="254556"/>
                </a:lnTo>
                <a:lnTo>
                  <a:pt x="273289" y="248446"/>
                </a:lnTo>
                <a:lnTo>
                  <a:pt x="278608" y="245376"/>
                </a:lnTo>
                <a:close/>
                <a:moveTo>
                  <a:pt x="457" y="245407"/>
                </a:moveTo>
                <a:lnTo>
                  <a:pt x="5776" y="248446"/>
                </a:lnTo>
                <a:lnTo>
                  <a:pt x="5776" y="254586"/>
                </a:lnTo>
                <a:lnTo>
                  <a:pt x="457" y="245407"/>
                </a:lnTo>
                <a:close/>
                <a:moveTo>
                  <a:pt x="12098" y="245407"/>
                </a:moveTo>
                <a:lnTo>
                  <a:pt x="17418" y="248446"/>
                </a:lnTo>
                <a:lnTo>
                  <a:pt x="17418" y="254586"/>
                </a:lnTo>
                <a:lnTo>
                  <a:pt x="12098" y="245407"/>
                </a:lnTo>
                <a:close/>
                <a:moveTo>
                  <a:pt x="23710" y="245407"/>
                </a:moveTo>
                <a:lnTo>
                  <a:pt x="29029" y="248446"/>
                </a:lnTo>
                <a:lnTo>
                  <a:pt x="29029" y="254586"/>
                </a:lnTo>
                <a:lnTo>
                  <a:pt x="23710" y="245407"/>
                </a:lnTo>
                <a:close/>
                <a:moveTo>
                  <a:pt x="35290" y="245407"/>
                </a:moveTo>
                <a:lnTo>
                  <a:pt x="40610" y="248446"/>
                </a:lnTo>
                <a:lnTo>
                  <a:pt x="40610" y="254586"/>
                </a:lnTo>
                <a:lnTo>
                  <a:pt x="35290" y="245407"/>
                </a:lnTo>
                <a:close/>
                <a:moveTo>
                  <a:pt x="46932" y="245407"/>
                </a:moveTo>
                <a:lnTo>
                  <a:pt x="52251" y="248446"/>
                </a:lnTo>
                <a:lnTo>
                  <a:pt x="52251" y="254586"/>
                </a:lnTo>
                <a:lnTo>
                  <a:pt x="46932" y="245407"/>
                </a:lnTo>
                <a:close/>
                <a:moveTo>
                  <a:pt x="58543" y="245407"/>
                </a:moveTo>
                <a:lnTo>
                  <a:pt x="63862" y="248446"/>
                </a:lnTo>
                <a:lnTo>
                  <a:pt x="63862" y="254586"/>
                </a:lnTo>
                <a:lnTo>
                  <a:pt x="58543" y="245407"/>
                </a:lnTo>
                <a:close/>
                <a:moveTo>
                  <a:pt x="70185" y="245407"/>
                </a:moveTo>
                <a:lnTo>
                  <a:pt x="75504" y="248446"/>
                </a:lnTo>
                <a:lnTo>
                  <a:pt x="75504" y="254586"/>
                </a:lnTo>
                <a:lnTo>
                  <a:pt x="70185" y="245407"/>
                </a:lnTo>
                <a:close/>
                <a:moveTo>
                  <a:pt x="81796" y="245407"/>
                </a:moveTo>
                <a:lnTo>
                  <a:pt x="87115" y="248446"/>
                </a:lnTo>
                <a:lnTo>
                  <a:pt x="87115" y="254586"/>
                </a:lnTo>
                <a:lnTo>
                  <a:pt x="81796" y="245407"/>
                </a:lnTo>
                <a:close/>
                <a:moveTo>
                  <a:pt x="93437" y="245407"/>
                </a:moveTo>
                <a:lnTo>
                  <a:pt x="98757" y="248446"/>
                </a:lnTo>
                <a:lnTo>
                  <a:pt x="98757" y="254586"/>
                </a:lnTo>
                <a:lnTo>
                  <a:pt x="93437" y="245407"/>
                </a:lnTo>
                <a:close/>
                <a:moveTo>
                  <a:pt x="105018" y="245407"/>
                </a:moveTo>
                <a:lnTo>
                  <a:pt x="110337" y="248446"/>
                </a:lnTo>
                <a:lnTo>
                  <a:pt x="110337" y="254586"/>
                </a:lnTo>
                <a:lnTo>
                  <a:pt x="105018" y="245407"/>
                </a:lnTo>
                <a:close/>
                <a:moveTo>
                  <a:pt x="116660" y="245407"/>
                </a:moveTo>
                <a:lnTo>
                  <a:pt x="121979" y="248446"/>
                </a:lnTo>
                <a:lnTo>
                  <a:pt x="121979" y="254586"/>
                </a:lnTo>
                <a:lnTo>
                  <a:pt x="116660" y="245407"/>
                </a:lnTo>
                <a:close/>
                <a:moveTo>
                  <a:pt x="128271" y="245407"/>
                </a:moveTo>
                <a:lnTo>
                  <a:pt x="133590" y="248446"/>
                </a:lnTo>
                <a:lnTo>
                  <a:pt x="133590" y="254586"/>
                </a:lnTo>
                <a:lnTo>
                  <a:pt x="128271" y="245407"/>
                </a:lnTo>
                <a:close/>
                <a:moveTo>
                  <a:pt x="139912" y="245407"/>
                </a:moveTo>
                <a:lnTo>
                  <a:pt x="145232" y="248446"/>
                </a:lnTo>
                <a:lnTo>
                  <a:pt x="145232" y="254586"/>
                </a:lnTo>
                <a:lnTo>
                  <a:pt x="139912" y="245407"/>
                </a:lnTo>
                <a:close/>
                <a:moveTo>
                  <a:pt x="151523" y="245407"/>
                </a:moveTo>
                <a:lnTo>
                  <a:pt x="156843" y="248446"/>
                </a:lnTo>
                <a:lnTo>
                  <a:pt x="156843" y="254586"/>
                </a:lnTo>
                <a:lnTo>
                  <a:pt x="151523" y="245407"/>
                </a:lnTo>
                <a:close/>
                <a:moveTo>
                  <a:pt x="163165" y="245407"/>
                </a:moveTo>
                <a:lnTo>
                  <a:pt x="168484" y="248446"/>
                </a:lnTo>
                <a:lnTo>
                  <a:pt x="168484" y="254586"/>
                </a:lnTo>
                <a:lnTo>
                  <a:pt x="163165" y="245407"/>
                </a:lnTo>
                <a:close/>
                <a:moveTo>
                  <a:pt x="174746" y="245407"/>
                </a:moveTo>
                <a:lnTo>
                  <a:pt x="180065" y="248446"/>
                </a:lnTo>
                <a:lnTo>
                  <a:pt x="180065" y="254586"/>
                </a:lnTo>
                <a:lnTo>
                  <a:pt x="174746" y="245407"/>
                </a:lnTo>
                <a:close/>
                <a:moveTo>
                  <a:pt x="186357" y="245407"/>
                </a:moveTo>
                <a:lnTo>
                  <a:pt x="191676" y="248446"/>
                </a:lnTo>
                <a:lnTo>
                  <a:pt x="191676" y="254586"/>
                </a:lnTo>
                <a:lnTo>
                  <a:pt x="186357" y="245407"/>
                </a:lnTo>
                <a:close/>
                <a:moveTo>
                  <a:pt x="197999" y="245407"/>
                </a:moveTo>
                <a:lnTo>
                  <a:pt x="203318" y="248446"/>
                </a:lnTo>
                <a:lnTo>
                  <a:pt x="203318" y="254586"/>
                </a:lnTo>
                <a:lnTo>
                  <a:pt x="197999" y="245407"/>
                </a:lnTo>
                <a:close/>
                <a:moveTo>
                  <a:pt x="209610" y="245407"/>
                </a:moveTo>
                <a:lnTo>
                  <a:pt x="214929" y="248446"/>
                </a:lnTo>
                <a:lnTo>
                  <a:pt x="214929" y="254586"/>
                </a:lnTo>
                <a:lnTo>
                  <a:pt x="209610" y="245407"/>
                </a:lnTo>
                <a:close/>
                <a:moveTo>
                  <a:pt x="221251" y="245407"/>
                </a:moveTo>
                <a:lnTo>
                  <a:pt x="226570" y="248446"/>
                </a:lnTo>
                <a:lnTo>
                  <a:pt x="226570" y="254586"/>
                </a:lnTo>
                <a:lnTo>
                  <a:pt x="221251" y="245407"/>
                </a:lnTo>
                <a:close/>
                <a:moveTo>
                  <a:pt x="232862" y="245407"/>
                </a:moveTo>
                <a:lnTo>
                  <a:pt x="238182" y="248446"/>
                </a:lnTo>
                <a:lnTo>
                  <a:pt x="238182" y="254586"/>
                </a:lnTo>
                <a:lnTo>
                  <a:pt x="232862" y="245407"/>
                </a:lnTo>
                <a:close/>
                <a:moveTo>
                  <a:pt x="244474" y="245407"/>
                </a:moveTo>
                <a:lnTo>
                  <a:pt x="249793" y="248446"/>
                </a:lnTo>
                <a:lnTo>
                  <a:pt x="249793" y="254586"/>
                </a:lnTo>
                <a:lnTo>
                  <a:pt x="244474" y="245407"/>
                </a:lnTo>
                <a:close/>
                <a:moveTo>
                  <a:pt x="256085" y="245407"/>
                </a:moveTo>
                <a:lnTo>
                  <a:pt x="261404" y="248446"/>
                </a:lnTo>
                <a:lnTo>
                  <a:pt x="261404" y="254586"/>
                </a:lnTo>
                <a:lnTo>
                  <a:pt x="256085" y="245407"/>
                </a:lnTo>
                <a:close/>
                <a:moveTo>
                  <a:pt x="267726" y="245407"/>
                </a:moveTo>
                <a:lnTo>
                  <a:pt x="273046" y="248477"/>
                </a:lnTo>
                <a:lnTo>
                  <a:pt x="273046" y="254647"/>
                </a:lnTo>
                <a:lnTo>
                  <a:pt x="267726" y="245407"/>
                </a:lnTo>
                <a:close/>
                <a:moveTo>
                  <a:pt x="35108" y="245498"/>
                </a:moveTo>
                <a:lnTo>
                  <a:pt x="40427" y="254708"/>
                </a:lnTo>
                <a:lnTo>
                  <a:pt x="40427" y="254708"/>
                </a:lnTo>
                <a:lnTo>
                  <a:pt x="35108" y="251668"/>
                </a:lnTo>
                <a:lnTo>
                  <a:pt x="35108" y="245498"/>
                </a:lnTo>
                <a:close/>
                <a:moveTo>
                  <a:pt x="214" y="245498"/>
                </a:moveTo>
                <a:lnTo>
                  <a:pt x="214" y="251638"/>
                </a:lnTo>
                <a:lnTo>
                  <a:pt x="5563" y="254708"/>
                </a:lnTo>
                <a:lnTo>
                  <a:pt x="5421" y="254461"/>
                </a:lnTo>
                <a:lnTo>
                  <a:pt x="5421" y="254461"/>
                </a:lnTo>
                <a:lnTo>
                  <a:pt x="426" y="251607"/>
                </a:lnTo>
                <a:cubicBezTo>
                  <a:pt x="396" y="251547"/>
                  <a:pt x="335" y="251516"/>
                  <a:pt x="335" y="251486"/>
                </a:cubicBezTo>
                <a:lnTo>
                  <a:pt x="335" y="245656"/>
                </a:lnTo>
                <a:lnTo>
                  <a:pt x="335" y="245656"/>
                </a:lnTo>
                <a:lnTo>
                  <a:pt x="244" y="245498"/>
                </a:lnTo>
                <a:close/>
                <a:moveTo>
                  <a:pt x="11855" y="245498"/>
                </a:moveTo>
                <a:lnTo>
                  <a:pt x="17174" y="254708"/>
                </a:lnTo>
                <a:lnTo>
                  <a:pt x="11855" y="251638"/>
                </a:lnTo>
                <a:lnTo>
                  <a:pt x="11855" y="245498"/>
                </a:lnTo>
                <a:close/>
                <a:moveTo>
                  <a:pt x="23497" y="245498"/>
                </a:moveTo>
                <a:lnTo>
                  <a:pt x="28816" y="254708"/>
                </a:lnTo>
                <a:lnTo>
                  <a:pt x="23497" y="251638"/>
                </a:lnTo>
                <a:lnTo>
                  <a:pt x="23497" y="245498"/>
                </a:lnTo>
                <a:close/>
                <a:moveTo>
                  <a:pt x="46689" y="245498"/>
                </a:moveTo>
                <a:lnTo>
                  <a:pt x="52008" y="254708"/>
                </a:lnTo>
                <a:lnTo>
                  <a:pt x="46689" y="251638"/>
                </a:lnTo>
                <a:lnTo>
                  <a:pt x="46689" y="245498"/>
                </a:lnTo>
                <a:close/>
                <a:moveTo>
                  <a:pt x="58330" y="245498"/>
                </a:moveTo>
                <a:lnTo>
                  <a:pt x="63650" y="254708"/>
                </a:lnTo>
                <a:lnTo>
                  <a:pt x="58330" y="251638"/>
                </a:lnTo>
                <a:lnTo>
                  <a:pt x="58330" y="245498"/>
                </a:lnTo>
                <a:close/>
                <a:moveTo>
                  <a:pt x="69941" y="245498"/>
                </a:moveTo>
                <a:lnTo>
                  <a:pt x="75261" y="254708"/>
                </a:lnTo>
                <a:lnTo>
                  <a:pt x="69941" y="251638"/>
                </a:lnTo>
                <a:lnTo>
                  <a:pt x="69941" y="245498"/>
                </a:lnTo>
                <a:close/>
                <a:moveTo>
                  <a:pt x="81583" y="245498"/>
                </a:moveTo>
                <a:lnTo>
                  <a:pt x="86902" y="254708"/>
                </a:lnTo>
                <a:lnTo>
                  <a:pt x="81583" y="251638"/>
                </a:lnTo>
                <a:lnTo>
                  <a:pt x="81583" y="245498"/>
                </a:lnTo>
                <a:close/>
                <a:moveTo>
                  <a:pt x="93194" y="245498"/>
                </a:moveTo>
                <a:lnTo>
                  <a:pt x="98513" y="254708"/>
                </a:lnTo>
                <a:lnTo>
                  <a:pt x="93194" y="251638"/>
                </a:lnTo>
                <a:lnTo>
                  <a:pt x="93194" y="245498"/>
                </a:lnTo>
                <a:close/>
                <a:moveTo>
                  <a:pt x="104836" y="245498"/>
                </a:moveTo>
                <a:lnTo>
                  <a:pt x="110155" y="254708"/>
                </a:lnTo>
                <a:lnTo>
                  <a:pt x="104836" y="251638"/>
                </a:lnTo>
                <a:lnTo>
                  <a:pt x="104836" y="245498"/>
                </a:lnTo>
                <a:close/>
                <a:moveTo>
                  <a:pt x="116416" y="245498"/>
                </a:moveTo>
                <a:lnTo>
                  <a:pt x="121736" y="254708"/>
                </a:lnTo>
                <a:lnTo>
                  <a:pt x="116416" y="251638"/>
                </a:lnTo>
                <a:lnTo>
                  <a:pt x="116416" y="245498"/>
                </a:lnTo>
                <a:close/>
                <a:moveTo>
                  <a:pt x="128058" y="245498"/>
                </a:moveTo>
                <a:lnTo>
                  <a:pt x="133377" y="254708"/>
                </a:lnTo>
                <a:lnTo>
                  <a:pt x="128058" y="251638"/>
                </a:lnTo>
                <a:lnTo>
                  <a:pt x="128058" y="245498"/>
                </a:lnTo>
                <a:close/>
                <a:moveTo>
                  <a:pt x="139669" y="245498"/>
                </a:moveTo>
                <a:lnTo>
                  <a:pt x="144988" y="254708"/>
                </a:lnTo>
                <a:lnTo>
                  <a:pt x="139669" y="251638"/>
                </a:lnTo>
                <a:lnTo>
                  <a:pt x="139669" y="245498"/>
                </a:lnTo>
                <a:close/>
                <a:moveTo>
                  <a:pt x="151311" y="245498"/>
                </a:moveTo>
                <a:lnTo>
                  <a:pt x="156630" y="254708"/>
                </a:lnTo>
                <a:lnTo>
                  <a:pt x="151311" y="251638"/>
                </a:lnTo>
                <a:lnTo>
                  <a:pt x="151311" y="245498"/>
                </a:lnTo>
                <a:close/>
                <a:moveTo>
                  <a:pt x="162922" y="245498"/>
                </a:moveTo>
                <a:lnTo>
                  <a:pt x="168241" y="254708"/>
                </a:lnTo>
                <a:lnTo>
                  <a:pt x="162922" y="251638"/>
                </a:lnTo>
                <a:lnTo>
                  <a:pt x="162922" y="245498"/>
                </a:lnTo>
                <a:close/>
                <a:moveTo>
                  <a:pt x="174503" y="245498"/>
                </a:moveTo>
                <a:lnTo>
                  <a:pt x="179822" y="254708"/>
                </a:lnTo>
                <a:lnTo>
                  <a:pt x="174503" y="251638"/>
                </a:lnTo>
                <a:lnTo>
                  <a:pt x="174503" y="245498"/>
                </a:lnTo>
                <a:close/>
                <a:moveTo>
                  <a:pt x="186144" y="245498"/>
                </a:moveTo>
                <a:lnTo>
                  <a:pt x="191463" y="254708"/>
                </a:lnTo>
                <a:lnTo>
                  <a:pt x="186144" y="251638"/>
                </a:lnTo>
                <a:lnTo>
                  <a:pt x="186144" y="245498"/>
                </a:lnTo>
                <a:close/>
                <a:moveTo>
                  <a:pt x="197755" y="245498"/>
                </a:moveTo>
                <a:lnTo>
                  <a:pt x="203075" y="254708"/>
                </a:lnTo>
                <a:lnTo>
                  <a:pt x="197755" y="251638"/>
                </a:lnTo>
                <a:lnTo>
                  <a:pt x="197755" y="245498"/>
                </a:lnTo>
                <a:close/>
                <a:moveTo>
                  <a:pt x="209397" y="245498"/>
                </a:moveTo>
                <a:lnTo>
                  <a:pt x="214716" y="254708"/>
                </a:lnTo>
                <a:lnTo>
                  <a:pt x="209397" y="251638"/>
                </a:lnTo>
                <a:lnTo>
                  <a:pt x="209397" y="245498"/>
                </a:lnTo>
                <a:close/>
                <a:moveTo>
                  <a:pt x="221008" y="245498"/>
                </a:moveTo>
                <a:lnTo>
                  <a:pt x="226327" y="254708"/>
                </a:lnTo>
                <a:lnTo>
                  <a:pt x="221008" y="251638"/>
                </a:lnTo>
                <a:lnTo>
                  <a:pt x="221008" y="245498"/>
                </a:lnTo>
                <a:close/>
                <a:moveTo>
                  <a:pt x="232650" y="245498"/>
                </a:moveTo>
                <a:lnTo>
                  <a:pt x="237969" y="254708"/>
                </a:lnTo>
                <a:lnTo>
                  <a:pt x="232650" y="251638"/>
                </a:lnTo>
                <a:lnTo>
                  <a:pt x="232650" y="245498"/>
                </a:lnTo>
                <a:close/>
                <a:moveTo>
                  <a:pt x="244230" y="245498"/>
                </a:moveTo>
                <a:lnTo>
                  <a:pt x="249550" y="254708"/>
                </a:lnTo>
                <a:lnTo>
                  <a:pt x="244230" y="251638"/>
                </a:lnTo>
                <a:lnTo>
                  <a:pt x="244230" y="245498"/>
                </a:lnTo>
                <a:close/>
                <a:moveTo>
                  <a:pt x="255872" y="245498"/>
                </a:moveTo>
                <a:lnTo>
                  <a:pt x="261191" y="254708"/>
                </a:lnTo>
                <a:lnTo>
                  <a:pt x="255872" y="251638"/>
                </a:lnTo>
                <a:lnTo>
                  <a:pt x="255872" y="245498"/>
                </a:lnTo>
                <a:close/>
                <a:moveTo>
                  <a:pt x="267483" y="245498"/>
                </a:moveTo>
                <a:lnTo>
                  <a:pt x="272802" y="254708"/>
                </a:lnTo>
                <a:lnTo>
                  <a:pt x="267483" y="251668"/>
                </a:lnTo>
                <a:lnTo>
                  <a:pt x="267483" y="245498"/>
                </a:lnTo>
                <a:close/>
                <a:moveTo>
                  <a:pt x="278851" y="245559"/>
                </a:moveTo>
                <a:lnTo>
                  <a:pt x="278851" y="251668"/>
                </a:lnTo>
                <a:lnTo>
                  <a:pt x="273532" y="254738"/>
                </a:lnTo>
                <a:lnTo>
                  <a:pt x="273532" y="254738"/>
                </a:lnTo>
                <a:lnTo>
                  <a:pt x="278851" y="245559"/>
                </a:lnTo>
                <a:close/>
                <a:moveTo>
                  <a:pt x="232376" y="245498"/>
                </a:moveTo>
                <a:lnTo>
                  <a:pt x="232376" y="251668"/>
                </a:lnTo>
                <a:lnTo>
                  <a:pt x="227057" y="254738"/>
                </a:lnTo>
                <a:lnTo>
                  <a:pt x="227057" y="254738"/>
                </a:lnTo>
                <a:lnTo>
                  <a:pt x="232376" y="245498"/>
                </a:lnTo>
                <a:close/>
                <a:moveTo>
                  <a:pt x="267210" y="245498"/>
                </a:moveTo>
                <a:lnTo>
                  <a:pt x="267210" y="251668"/>
                </a:lnTo>
                <a:lnTo>
                  <a:pt x="261890" y="254738"/>
                </a:lnTo>
                <a:lnTo>
                  <a:pt x="261890" y="254738"/>
                </a:lnTo>
                <a:lnTo>
                  <a:pt x="267210" y="245498"/>
                </a:lnTo>
                <a:close/>
                <a:moveTo>
                  <a:pt x="11582" y="245498"/>
                </a:moveTo>
                <a:lnTo>
                  <a:pt x="11582" y="251668"/>
                </a:lnTo>
                <a:lnTo>
                  <a:pt x="6262" y="254738"/>
                </a:lnTo>
                <a:lnTo>
                  <a:pt x="11582" y="245498"/>
                </a:lnTo>
                <a:close/>
                <a:moveTo>
                  <a:pt x="23223" y="245498"/>
                </a:moveTo>
                <a:lnTo>
                  <a:pt x="23223" y="251668"/>
                </a:lnTo>
                <a:lnTo>
                  <a:pt x="17904" y="254738"/>
                </a:lnTo>
                <a:lnTo>
                  <a:pt x="23223" y="245498"/>
                </a:lnTo>
                <a:close/>
                <a:moveTo>
                  <a:pt x="34834" y="245498"/>
                </a:moveTo>
                <a:lnTo>
                  <a:pt x="34834" y="251668"/>
                </a:lnTo>
                <a:lnTo>
                  <a:pt x="29515" y="254738"/>
                </a:lnTo>
                <a:lnTo>
                  <a:pt x="34834" y="245498"/>
                </a:lnTo>
                <a:close/>
                <a:moveTo>
                  <a:pt x="46446" y="245498"/>
                </a:moveTo>
                <a:lnTo>
                  <a:pt x="46446" y="251668"/>
                </a:lnTo>
                <a:lnTo>
                  <a:pt x="41126" y="254738"/>
                </a:lnTo>
                <a:lnTo>
                  <a:pt x="46446" y="245498"/>
                </a:lnTo>
                <a:close/>
                <a:moveTo>
                  <a:pt x="58057" y="245498"/>
                </a:moveTo>
                <a:lnTo>
                  <a:pt x="58057" y="251668"/>
                </a:lnTo>
                <a:lnTo>
                  <a:pt x="52737" y="254738"/>
                </a:lnTo>
                <a:lnTo>
                  <a:pt x="58057" y="245498"/>
                </a:lnTo>
                <a:close/>
                <a:moveTo>
                  <a:pt x="69698" y="245498"/>
                </a:moveTo>
                <a:lnTo>
                  <a:pt x="69698" y="251668"/>
                </a:lnTo>
                <a:lnTo>
                  <a:pt x="64379" y="254738"/>
                </a:lnTo>
                <a:lnTo>
                  <a:pt x="69698" y="245498"/>
                </a:lnTo>
                <a:close/>
                <a:moveTo>
                  <a:pt x="81309" y="245498"/>
                </a:moveTo>
                <a:lnTo>
                  <a:pt x="81309" y="251668"/>
                </a:lnTo>
                <a:lnTo>
                  <a:pt x="75990" y="254738"/>
                </a:lnTo>
                <a:lnTo>
                  <a:pt x="81309" y="245498"/>
                </a:lnTo>
                <a:close/>
                <a:moveTo>
                  <a:pt x="92951" y="245498"/>
                </a:moveTo>
                <a:lnTo>
                  <a:pt x="92951" y="251668"/>
                </a:lnTo>
                <a:lnTo>
                  <a:pt x="87632" y="254738"/>
                </a:lnTo>
                <a:lnTo>
                  <a:pt x="92951" y="245498"/>
                </a:lnTo>
                <a:close/>
                <a:moveTo>
                  <a:pt x="104562" y="245498"/>
                </a:moveTo>
                <a:lnTo>
                  <a:pt x="104562" y="251668"/>
                </a:lnTo>
                <a:lnTo>
                  <a:pt x="99243" y="254738"/>
                </a:lnTo>
                <a:lnTo>
                  <a:pt x="104562" y="245498"/>
                </a:lnTo>
                <a:close/>
                <a:moveTo>
                  <a:pt x="116143" y="245498"/>
                </a:moveTo>
                <a:lnTo>
                  <a:pt x="116143" y="251668"/>
                </a:lnTo>
                <a:lnTo>
                  <a:pt x="110824" y="254738"/>
                </a:lnTo>
                <a:lnTo>
                  <a:pt x="116143" y="245498"/>
                </a:lnTo>
                <a:close/>
                <a:moveTo>
                  <a:pt x="127784" y="245498"/>
                </a:moveTo>
                <a:lnTo>
                  <a:pt x="127784" y="251668"/>
                </a:lnTo>
                <a:lnTo>
                  <a:pt x="122465" y="254738"/>
                </a:lnTo>
                <a:lnTo>
                  <a:pt x="127784" y="245498"/>
                </a:lnTo>
                <a:close/>
                <a:moveTo>
                  <a:pt x="139396" y="245498"/>
                </a:moveTo>
                <a:lnTo>
                  <a:pt x="139396" y="251668"/>
                </a:lnTo>
                <a:lnTo>
                  <a:pt x="134076" y="254738"/>
                </a:lnTo>
                <a:lnTo>
                  <a:pt x="139396" y="245498"/>
                </a:lnTo>
                <a:close/>
                <a:moveTo>
                  <a:pt x="151037" y="245498"/>
                </a:moveTo>
                <a:lnTo>
                  <a:pt x="151037" y="251668"/>
                </a:lnTo>
                <a:lnTo>
                  <a:pt x="145718" y="254738"/>
                </a:lnTo>
                <a:lnTo>
                  <a:pt x="151037" y="245498"/>
                </a:lnTo>
                <a:close/>
                <a:moveTo>
                  <a:pt x="162648" y="245498"/>
                </a:moveTo>
                <a:lnTo>
                  <a:pt x="162648" y="251668"/>
                </a:lnTo>
                <a:lnTo>
                  <a:pt x="157329" y="254738"/>
                </a:lnTo>
                <a:lnTo>
                  <a:pt x="162648" y="245498"/>
                </a:lnTo>
                <a:close/>
                <a:moveTo>
                  <a:pt x="174290" y="245498"/>
                </a:moveTo>
                <a:lnTo>
                  <a:pt x="174290" y="251668"/>
                </a:lnTo>
                <a:lnTo>
                  <a:pt x="168971" y="254738"/>
                </a:lnTo>
                <a:lnTo>
                  <a:pt x="174290" y="245498"/>
                </a:lnTo>
                <a:close/>
                <a:moveTo>
                  <a:pt x="185871" y="245559"/>
                </a:moveTo>
                <a:lnTo>
                  <a:pt x="185871" y="251668"/>
                </a:lnTo>
                <a:lnTo>
                  <a:pt x="180551" y="254738"/>
                </a:lnTo>
                <a:lnTo>
                  <a:pt x="185871" y="245559"/>
                </a:lnTo>
                <a:close/>
                <a:moveTo>
                  <a:pt x="197512" y="245498"/>
                </a:moveTo>
                <a:lnTo>
                  <a:pt x="197512" y="251668"/>
                </a:lnTo>
                <a:lnTo>
                  <a:pt x="192193" y="254738"/>
                </a:lnTo>
                <a:lnTo>
                  <a:pt x="197512" y="245498"/>
                </a:lnTo>
                <a:close/>
                <a:moveTo>
                  <a:pt x="209123" y="245498"/>
                </a:moveTo>
                <a:lnTo>
                  <a:pt x="209123" y="251668"/>
                </a:lnTo>
                <a:lnTo>
                  <a:pt x="203804" y="254738"/>
                </a:lnTo>
                <a:lnTo>
                  <a:pt x="209123" y="245498"/>
                </a:lnTo>
                <a:close/>
                <a:moveTo>
                  <a:pt x="220765" y="245498"/>
                </a:moveTo>
                <a:lnTo>
                  <a:pt x="220765" y="251668"/>
                </a:lnTo>
                <a:lnTo>
                  <a:pt x="215446" y="254738"/>
                </a:lnTo>
                <a:lnTo>
                  <a:pt x="220765" y="245498"/>
                </a:lnTo>
                <a:close/>
                <a:moveTo>
                  <a:pt x="243957" y="245498"/>
                </a:moveTo>
                <a:lnTo>
                  <a:pt x="243957" y="251668"/>
                </a:lnTo>
                <a:lnTo>
                  <a:pt x="238638" y="254738"/>
                </a:lnTo>
                <a:lnTo>
                  <a:pt x="243957" y="245498"/>
                </a:lnTo>
                <a:close/>
                <a:moveTo>
                  <a:pt x="255598" y="245498"/>
                </a:moveTo>
                <a:lnTo>
                  <a:pt x="255598" y="251668"/>
                </a:lnTo>
                <a:lnTo>
                  <a:pt x="250279" y="254738"/>
                </a:lnTo>
                <a:lnTo>
                  <a:pt x="255598" y="245498"/>
                </a:lnTo>
                <a:close/>
                <a:moveTo>
                  <a:pt x="11703" y="251911"/>
                </a:moveTo>
                <a:lnTo>
                  <a:pt x="17023" y="254981"/>
                </a:lnTo>
                <a:lnTo>
                  <a:pt x="6384" y="254981"/>
                </a:lnTo>
                <a:lnTo>
                  <a:pt x="11703" y="251911"/>
                </a:lnTo>
                <a:close/>
                <a:moveTo>
                  <a:pt x="23345" y="251911"/>
                </a:moveTo>
                <a:lnTo>
                  <a:pt x="28664" y="254981"/>
                </a:lnTo>
                <a:lnTo>
                  <a:pt x="18026" y="254981"/>
                </a:lnTo>
                <a:lnTo>
                  <a:pt x="23345" y="251911"/>
                </a:lnTo>
                <a:close/>
                <a:moveTo>
                  <a:pt x="34956" y="251911"/>
                </a:moveTo>
                <a:lnTo>
                  <a:pt x="40275" y="254981"/>
                </a:lnTo>
                <a:lnTo>
                  <a:pt x="29637" y="254981"/>
                </a:lnTo>
                <a:lnTo>
                  <a:pt x="34956" y="251911"/>
                </a:lnTo>
                <a:close/>
                <a:moveTo>
                  <a:pt x="46598" y="251911"/>
                </a:moveTo>
                <a:lnTo>
                  <a:pt x="51886" y="254981"/>
                </a:lnTo>
                <a:lnTo>
                  <a:pt x="41248" y="254981"/>
                </a:lnTo>
                <a:lnTo>
                  <a:pt x="46598" y="251911"/>
                </a:lnTo>
                <a:close/>
                <a:moveTo>
                  <a:pt x="58209" y="251911"/>
                </a:moveTo>
                <a:lnTo>
                  <a:pt x="63528" y="254981"/>
                </a:lnTo>
                <a:lnTo>
                  <a:pt x="52889" y="254981"/>
                </a:lnTo>
                <a:lnTo>
                  <a:pt x="58209" y="251911"/>
                </a:lnTo>
                <a:close/>
                <a:moveTo>
                  <a:pt x="69850" y="251911"/>
                </a:moveTo>
                <a:lnTo>
                  <a:pt x="75169" y="254981"/>
                </a:lnTo>
                <a:lnTo>
                  <a:pt x="64531" y="254981"/>
                </a:lnTo>
                <a:lnTo>
                  <a:pt x="69850" y="251911"/>
                </a:lnTo>
                <a:close/>
                <a:moveTo>
                  <a:pt x="81431" y="251911"/>
                </a:moveTo>
                <a:lnTo>
                  <a:pt x="86750" y="254981"/>
                </a:lnTo>
                <a:lnTo>
                  <a:pt x="76112" y="254981"/>
                </a:lnTo>
                <a:lnTo>
                  <a:pt x="81431" y="251911"/>
                </a:lnTo>
                <a:close/>
                <a:moveTo>
                  <a:pt x="93042" y="251911"/>
                </a:moveTo>
                <a:lnTo>
                  <a:pt x="98361" y="254981"/>
                </a:lnTo>
                <a:lnTo>
                  <a:pt x="87723" y="254981"/>
                </a:lnTo>
                <a:lnTo>
                  <a:pt x="93042" y="251911"/>
                </a:lnTo>
                <a:close/>
                <a:moveTo>
                  <a:pt x="104684" y="251911"/>
                </a:moveTo>
                <a:lnTo>
                  <a:pt x="110003" y="254981"/>
                </a:lnTo>
                <a:lnTo>
                  <a:pt x="99364" y="254981"/>
                </a:lnTo>
                <a:lnTo>
                  <a:pt x="104684" y="251911"/>
                </a:lnTo>
                <a:close/>
                <a:moveTo>
                  <a:pt x="116295" y="251911"/>
                </a:moveTo>
                <a:lnTo>
                  <a:pt x="121614" y="254981"/>
                </a:lnTo>
                <a:lnTo>
                  <a:pt x="110976" y="254981"/>
                </a:lnTo>
                <a:lnTo>
                  <a:pt x="116295" y="251911"/>
                </a:lnTo>
                <a:close/>
                <a:moveTo>
                  <a:pt x="127936" y="251911"/>
                </a:moveTo>
                <a:lnTo>
                  <a:pt x="133256" y="254981"/>
                </a:lnTo>
                <a:lnTo>
                  <a:pt x="122617" y="254981"/>
                </a:lnTo>
                <a:lnTo>
                  <a:pt x="127936" y="251911"/>
                </a:lnTo>
                <a:close/>
                <a:moveTo>
                  <a:pt x="139548" y="251911"/>
                </a:moveTo>
                <a:lnTo>
                  <a:pt x="144867" y="254981"/>
                </a:lnTo>
                <a:lnTo>
                  <a:pt x="134228" y="254981"/>
                </a:lnTo>
                <a:lnTo>
                  <a:pt x="139548" y="251911"/>
                </a:lnTo>
                <a:close/>
                <a:moveTo>
                  <a:pt x="151159" y="251911"/>
                </a:moveTo>
                <a:lnTo>
                  <a:pt x="156478" y="254981"/>
                </a:lnTo>
                <a:lnTo>
                  <a:pt x="145840" y="254981"/>
                </a:lnTo>
                <a:lnTo>
                  <a:pt x="151159" y="251911"/>
                </a:lnTo>
                <a:close/>
                <a:moveTo>
                  <a:pt x="162770" y="251911"/>
                </a:moveTo>
                <a:lnTo>
                  <a:pt x="168089" y="254981"/>
                </a:lnTo>
                <a:lnTo>
                  <a:pt x="157451" y="254981"/>
                </a:lnTo>
                <a:lnTo>
                  <a:pt x="162770" y="251911"/>
                </a:lnTo>
                <a:close/>
                <a:moveTo>
                  <a:pt x="174411" y="251911"/>
                </a:moveTo>
                <a:lnTo>
                  <a:pt x="179731" y="254981"/>
                </a:lnTo>
                <a:lnTo>
                  <a:pt x="169092" y="254981"/>
                </a:lnTo>
                <a:lnTo>
                  <a:pt x="174411" y="251911"/>
                </a:lnTo>
                <a:close/>
                <a:moveTo>
                  <a:pt x="186023" y="251911"/>
                </a:moveTo>
                <a:lnTo>
                  <a:pt x="191342" y="254981"/>
                </a:lnTo>
                <a:lnTo>
                  <a:pt x="180703" y="254981"/>
                </a:lnTo>
                <a:lnTo>
                  <a:pt x="186023" y="251911"/>
                </a:lnTo>
                <a:close/>
                <a:moveTo>
                  <a:pt x="197634" y="251911"/>
                </a:moveTo>
                <a:lnTo>
                  <a:pt x="202953" y="254981"/>
                </a:lnTo>
                <a:lnTo>
                  <a:pt x="192315" y="254981"/>
                </a:lnTo>
                <a:lnTo>
                  <a:pt x="197634" y="251911"/>
                </a:lnTo>
                <a:close/>
                <a:moveTo>
                  <a:pt x="209245" y="251911"/>
                </a:moveTo>
                <a:lnTo>
                  <a:pt x="214564" y="254981"/>
                </a:lnTo>
                <a:lnTo>
                  <a:pt x="203926" y="254981"/>
                </a:lnTo>
                <a:lnTo>
                  <a:pt x="209245" y="251911"/>
                </a:lnTo>
                <a:close/>
                <a:moveTo>
                  <a:pt x="220856" y="251911"/>
                </a:moveTo>
                <a:lnTo>
                  <a:pt x="226175" y="254981"/>
                </a:lnTo>
                <a:lnTo>
                  <a:pt x="215537" y="254981"/>
                </a:lnTo>
                <a:lnTo>
                  <a:pt x="220856" y="251911"/>
                </a:lnTo>
                <a:close/>
                <a:moveTo>
                  <a:pt x="232498" y="251911"/>
                </a:moveTo>
                <a:lnTo>
                  <a:pt x="237817" y="254981"/>
                </a:lnTo>
                <a:lnTo>
                  <a:pt x="227178" y="254981"/>
                </a:lnTo>
                <a:lnTo>
                  <a:pt x="232498" y="251911"/>
                </a:lnTo>
                <a:close/>
                <a:moveTo>
                  <a:pt x="244109" y="251911"/>
                </a:moveTo>
                <a:lnTo>
                  <a:pt x="249428" y="254981"/>
                </a:lnTo>
                <a:lnTo>
                  <a:pt x="238790" y="254981"/>
                </a:lnTo>
                <a:lnTo>
                  <a:pt x="244109" y="251911"/>
                </a:lnTo>
                <a:close/>
                <a:moveTo>
                  <a:pt x="255750" y="251911"/>
                </a:moveTo>
                <a:lnTo>
                  <a:pt x="261070" y="254981"/>
                </a:lnTo>
                <a:lnTo>
                  <a:pt x="250431" y="254981"/>
                </a:lnTo>
                <a:lnTo>
                  <a:pt x="255750" y="251911"/>
                </a:lnTo>
                <a:close/>
                <a:moveTo>
                  <a:pt x="267362" y="251911"/>
                </a:moveTo>
                <a:lnTo>
                  <a:pt x="272681" y="254981"/>
                </a:lnTo>
                <a:lnTo>
                  <a:pt x="262042" y="254981"/>
                </a:lnTo>
                <a:lnTo>
                  <a:pt x="267362" y="251911"/>
                </a:lnTo>
                <a:close/>
                <a:moveTo>
                  <a:pt x="279003" y="251911"/>
                </a:moveTo>
                <a:lnTo>
                  <a:pt x="284322" y="254981"/>
                </a:lnTo>
                <a:lnTo>
                  <a:pt x="273684" y="254981"/>
                </a:lnTo>
                <a:lnTo>
                  <a:pt x="279003" y="251911"/>
                </a:lnTo>
                <a:close/>
                <a:moveTo>
                  <a:pt x="284292" y="255194"/>
                </a:moveTo>
                <a:lnTo>
                  <a:pt x="278973" y="258294"/>
                </a:lnTo>
                <a:lnTo>
                  <a:pt x="273653" y="255194"/>
                </a:lnTo>
                <a:close/>
                <a:moveTo>
                  <a:pt x="17023" y="255255"/>
                </a:moveTo>
                <a:lnTo>
                  <a:pt x="11703" y="258325"/>
                </a:lnTo>
                <a:lnTo>
                  <a:pt x="6384" y="255255"/>
                </a:lnTo>
                <a:close/>
                <a:moveTo>
                  <a:pt x="28664" y="255255"/>
                </a:moveTo>
                <a:lnTo>
                  <a:pt x="23345" y="258325"/>
                </a:lnTo>
                <a:lnTo>
                  <a:pt x="18026" y="255255"/>
                </a:lnTo>
                <a:close/>
                <a:moveTo>
                  <a:pt x="40275" y="255255"/>
                </a:moveTo>
                <a:lnTo>
                  <a:pt x="34956" y="258325"/>
                </a:lnTo>
                <a:lnTo>
                  <a:pt x="29637" y="255255"/>
                </a:lnTo>
                <a:close/>
                <a:moveTo>
                  <a:pt x="51886" y="255255"/>
                </a:moveTo>
                <a:lnTo>
                  <a:pt x="46567" y="258325"/>
                </a:lnTo>
                <a:lnTo>
                  <a:pt x="41248" y="255255"/>
                </a:lnTo>
                <a:close/>
                <a:moveTo>
                  <a:pt x="63528" y="255255"/>
                </a:moveTo>
                <a:lnTo>
                  <a:pt x="58209" y="258325"/>
                </a:lnTo>
                <a:lnTo>
                  <a:pt x="52889" y="255255"/>
                </a:lnTo>
                <a:close/>
                <a:moveTo>
                  <a:pt x="75109" y="255255"/>
                </a:moveTo>
                <a:lnTo>
                  <a:pt x="69789" y="258325"/>
                </a:lnTo>
                <a:lnTo>
                  <a:pt x="64470" y="255255"/>
                </a:lnTo>
                <a:close/>
                <a:moveTo>
                  <a:pt x="86750" y="255255"/>
                </a:moveTo>
                <a:lnTo>
                  <a:pt x="81431" y="258325"/>
                </a:lnTo>
                <a:lnTo>
                  <a:pt x="76112" y="255255"/>
                </a:lnTo>
                <a:close/>
                <a:moveTo>
                  <a:pt x="98361" y="255255"/>
                </a:moveTo>
                <a:lnTo>
                  <a:pt x="93042" y="258325"/>
                </a:lnTo>
                <a:lnTo>
                  <a:pt x="87723" y="255255"/>
                </a:lnTo>
                <a:close/>
                <a:moveTo>
                  <a:pt x="110003" y="255255"/>
                </a:moveTo>
                <a:lnTo>
                  <a:pt x="104684" y="258325"/>
                </a:lnTo>
                <a:lnTo>
                  <a:pt x="99364" y="255255"/>
                </a:lnTo>
                <a:close/>
                <a:moveTo>
                  <a:pt x="121614" y="255255"/>
                </a:moveTo>
                <a:lnTo>
                  <a:pt x="116295" y="258325"/>
                </a:lnTo>
                <a:lnTo>
                  <a:pt x="110976" y="255255"/>
                </a:lnTo>
                <a:close/>
                <a:moveTo>
                  <a:pt x="133256" y="255255"/>
                </a:moveTo>
                <a:lnTo>
                  <a:pt x="127936" y="258325"/>
                </a:lnTo>
                <a:lnTo>
                  <a:pt x="122617" y="255255"/>
                </a:lnTo>
                <a:close/>
                <a:moveTo>
                  <a:pt x="144836" y="255255"/>
                </a:moveTo>
                <a:lnTo>
                  <a:pt x="139517" y="258325"/>
                </a:lnTo>
                <a:lnTo>
                  <a:pt x="134198" y="255255"/>
                </a:lnTo>
                <a:close/>
                <a:moveTo>
                  <a:pt x="156478" y="255255"/>
                </a:moveTo>
                <a:lnTo>
                  <a:pt x="151159" y="258325"/>
                </a:lnTo>
                <a:lnTo>
                  <a:pt x="145840" y="255255"/>
                </a:lnTo>
                <a:close/>
                <a:moveTo>
                  <a:pt x="168089" y="255255"/>
                </a:moveTo>
                <a:lnTo>
                  <a:pt x="162770" y="258325"/>
                </a:lnTo>
                <a:lnTo>
                  <a:pt x="157451" y="255255"/>
                </a:lnTo>
                <a:close/>
                <a:moveTo>
                  <a:pt x="179731" y="255255"/>
                </a:moveTo>
                <a:lnTo>
                  <a:pt x="174411" y="258325"/>
                </a:lnTo>
                <a:lnTo>
                  <a:pt x="169092" y="255255"/>
                </a:lnTo>
                <a:close/>
                <a:moveTo>
                  <a:pt x="191342" y="255255"/>
                </a:moveTo>
                <a:lnTo>
                  <a:pt x="186023" y="258325"/>
                </a:lnTo>
                <a:lnTo>
                  <a:pt x="180703" y="255255"/>
                </a:lnTo>
                <a:close/>
                <a:moveTo>
                  <a:pt x="202953" y="255255"/>
                </a:moveTo>
                <a:lnTo>
                  <a:pt x="197634" y="258325"/>
                </a:lnTo>
                <a:lnTo>
                  <a:pt x="192315" y="255255"/>
                </a:lnTo>
                <a:close/>
                <a:moveTo>
                  <a:pt x="214564" y="255255"/>
                </a:moveTo>
                <a:lnTo>
                  <a:pt x="209245" y="258325"/>
                </a:lnTo>
                <a:lnTo>
                  <a:pt x="203926" y="255255"/>
                </a:lnTo>
                <a:close/>
                <a:moveTo>
                  <a:pt x="226175" y="255255"/>
                </a:moveTo>
                <a:lnTo>
                  <a:pt x="220856" y="258325"/>
                </a:lnTo>
                <a:lnTo>
                  <a:pt x="215537" y="255255"/>
                </a:lnTo>
                <a:close/>
                <a:moveTo>
                  <a:pt x="237817" y="255255"/>
                </a:moveTo>
                <a:lnTo>
                  <a:pt x="232498" y="258325"/>
                </a:lnTo>
                <a:lnTo>
                  <a:pt x="227178" y="255255"/>
                </a:lnTo>
                <a:close/>
                <a:moveTo>
                  <a:pt x="249428" y="255255"/>
                </a:moveTo>
                <a:lnTo>
                  <a:pt x="244109" y="258325"/>
                </a:lnTo>
                <a:lnTo>
                  <a:pt x="238790" y="255255"/>
                </a:lnTo>
                <a:close/>
                <a:moveTo>
                  <a:pt x="261070" y="255255"/>
                </a:moveTo>
                <a:lnTo>
                  <a:pt x="255750" y="258325"/>
                </a:lnTo>
                <a:lnTo>
                  <a:pt x="250431" y="255255"/>
                </a:lnTo>
                <a:close/>
                <a:moveTo>
                  <a:pt x="272681" y="255255"/>
                </a:moveTo>
                <a:lnTo>
                  <a:pt x="267362" y="258325"/>
                </a:lnTo>
                <a:lnTo>
                  <a:pt x="262042" y="255255"/>
                </a:lnTo>
                <a:close/>
                <a:moveTo>
                  <a:pt x="17174" y="255437"/>
                </a:moveTo>
                <a:lnTo>
                  <a:pt x="11855" y="264617"/>
                </a:lnTo>
                <a:lnTo>
                  <a:pt x="11855" y="258507"/>
                </a:lnTo>
                <a:lnTo>
                  <a:pt x="17174" y="255437"/>
                </a:lnTo>
                <a:close/>
                <a:moveTo>
                  <a:pt x="28816" y="255437"/>
                </a:moveTo>
                <a:lnTo>
                  <a:pt x="23497" y="264617"/>
                </a:lnTo>
                <a:lnTo>
                  <a:pt x="23497" y="258507"/>
                </a:lnTo>
                <a:lnTo>
                  <a:pt x="28816" y="255437"/>
                </a:lnTo>
                <a:close/>
                <a:moveTo>
                  <a:pt x="40427" y="255437"/>
                </a:moveTo>
                <a:lnTo>
                  <a:pt x="35108" y="264617"/>
                </a:lnTo>
                <a:lnTo>
                  <a:pt x="35108" y="258507"/>
                </a:lnTo>
                <a:lnTo>
                  <a:pt x="40427" y="255437"/>
                </a:lnTo>
                <a:close/>
                <a:moveTo>
                  <a:pt x="52008" y="255437"/>
                </a:moveTo>
                <a:lnTo>
                  <a:pt x="46689" y="264617"/>
                </a:lnTo>
                <a:lnTo>
                  <a:pt x="46689" y="258507"/>
                </a:lnTo>
                <a:lnTo>
                  <a:pt x="52008" y="255437"/>
                </a:lnTo>
                <a:close/>
                <a:moveTo>
                  <a:pt x="63650" y="255437"/>
                </a:moveTo>
                <a:lnTo>
                  <a:pt x="58330" y="264617"/>
                </a:lnTo>
                <a:lnTo>
                  <a:pt x="58330" y="258507"/>
                </a:lnTo>
                <a:lnTo>
                  <a:pt x="63650" y="255437"/>
                </a:lnTo>
                <a:close/>
                <a:moveTo>
                  <a:pt x="75261" y="255437"/>
                </a:moveTo>
                <a:lnTo>
                  <a:pt x="69941" y="264617"/>
                </a:lnTo>
                <a:lnTo>
                  <a:pt x="69941" y="258507"/>
                </a:lnTo>
                <a:lnTo>
                  <a:pt x="75261" y="255437"/>
                </a:lnTo>
                <a:close/>
                <a:moveTo>
                  <a:pt x="86902" y="255437"/>
                </a:moveTo>
                <a:lnTo>
                  <a:pt x="81583" y="264617"/>
                </a:lnTo>
                <a:lnTo>
                  <a:pt x="81583" y="258507"/>
                </a:lnTo>
                <a:lnTo>
                  <a:pt x="86902" y="255437"/>
                </a:lnTo>
                <a:close/>
                <a:moveTo>
                  <a:pt x="98513" y="255437"/>
                </a:moveTo>
                <a:lnTo>
                  <a:pt x="93194" y="264617"/>
                </a:lnTo>
                <a:lnTo>
                  <a:pt x="93194" y="258507"/>
                </a:lnTo>
                <a:lnTo>
                  <a:pt x="98513" y="255437"/>
                </a:lnTo>
                <a:close/>
                <a:moveTo>
                  <a:pt x="110155" y="255437"/>
                </a:moveTo>
                <a:lnTo>
                  <a:pt x="104836" y="264617"/>
                </a:lnTo>
                <a:lnTo>
                  <a:pt x="104836" y="258507"/>
                </a:lnTo>
                <a:lnTo>
                  <a:pt x="110155" y="255437"/>
                </a:lnTo>
                <a:close/>
                <a:moveTo>
                  <a:pt x="121736" y="255437"/>
                </a:moveTo>
                <a:lnTo>
                  <a:pt x="116416" y="264617"/>
                </a:lnTo>
                <a:lnTo>
                  <a:pt x="116416" y="258507"/>
                </a:lnTo>
                <a:lnTo>
                  <a:pt x="121736" y="255437"/>
                </a:lnTo>
                <a:close/>
                <a:moveTo>
                  <a:pt x="133377" y="255437"/>
                </a:moveTo>
                <a:lnTo>
                  <a:pt x="128058" y="264617"/>
                </a:lnTo>
                <a:lnTo>
                  <a:pt x="128058" y="258507"/>
                </a:lnTo>
                <a:lnTo>
                  <a:pt x="133377" y="255437"/>
                </a:lnTo>
                <a:close/>
                <a:moveTo>
                  <a:pt x="144988" y="255437"/>
                </a:moveTo>
                <a:lnTo>
                  <a:pt x="139669" y="264617"/>
                </a:lnTo>
                <a:lnTo>
                  <a:pt x="139669" y="258507"/>
                </a:lnTo>
                <a:lnTo>
                  <a:pt x="144988" y="255437"/>
                </a:lnTo>
                <a:close/>
                <a:moveTo>
                  <a:pt x="156630" y="255437"/>
                </a:moveTo>
                <a:lnTo>
                  <a:pt x="151311" y="264617"/>
                </a:lnTo>
                <a:lnTo>
                  <a:pt x="151311" y="258507"/>
                </a:lnTo>
                <a:lnTo>
                  <a:pt x="156630" y="255437"/>
                </a:lnTo>
                <a:close/>
                <a:moveTo>
                  <a:pt x="168241" y="255437"/>
                </a:moveTo>
                <a:lnTo>
                  <a:pt x="162922" y="264617"/>
                </a:lnTo>
                <a:lnTo>
                  <a:pt x="162922" y="258507"/>
                </a:lnTo>
                <a:lnTo>
                  <a:pt x="168241" y="255437"/>
                </a:lnTo>
                <a:close/>
                <a:moveTo>
                  <a:pt x="179822" y="255437"/>
                </a:moveTo>
                <a:lnTo>
                  <a:pt x="174503" y="264617"/>
                </a:lnTo>
                <a:lnTo>
                  <a:pt x="174503" y="258507"/>
                </a:lnTo>
                <a:lnTo>
                  <a:pt x="179822" y="255437"/>
                </a:lnTo>
                <a:close/>
                <a:moveTo>
                  <a:pt x="191463" y="255437"/>
                </a:moveTo>
                <a:lnTo>
                  <a:pt x="186144" y="264617"/>
                </a:lnTo>
                <a:lnTo>
                  <a:pt x="186144" y="258507"/>
                </a:lnTo>
                <a:lnTo>
                  <a:pt x="191463" y="255437"/>
                </a:lnTo>
                <a:close/>
                <a:moveTo>
                  <a:pt x="203075" y="255437"/>
                </a:moveTo>
                <a:lnTo>
                  <a:pt x="197755" y="264617"/>
                </a:lnTo>
                <a:lnTo>
                  <a:pt x="197755" y="258507"/>
                </a:lnTo>
                <a:lnTo>
                  <a:pt x="203075" y="255437"/>
                </a:lnTo>
                <a:close/>
                <a:moveTo>
                  <a:pt x="214716" y="255437"/>
                </a:moveTo>
                <a:lnTo>
                  <a:pt x="209397" y="264617"/>
                </a:lnTo>
                <a:lnTo>
                  <a:pt x="209397" y="258507"/>
                </a:lnTo>
                <a:lnTo>
                  <a:pt x="214716" y="255437"/>
                </a:lnTo>
                <a:close/>
                <a:moveTo>
                  <a:pt x="226327" y="255437"/>
                </a:moveTo>
                <a:lnTo>
                  <a:pt x="221008" y="264617"/>
                </a:lnTo>
                <a:lnTo>
                  <a:pt x="221008" y="258507"/>
                </a:lnTo>
                <a:lnTo>
                  <a:pt x="226327" y="255437"/>
                </a:lnTo>
                <a:close/>
                <a:moveTo>
                  <a:pt x="237969" y="255437"/>
                </a:moveTo>
                <a:lnTo>
                  <a:pt x="232650" y="264617"/>
                </a:lnTo>
                <a:lnTo>
                  <a:pt x="232650" y="258507"/>
                </a:lnTo>
                <a:lnTo>
                  <a:pt x="237969" y="255437"/>
                </a:lnTo>
                <a:close/>
                <a:moveTo>
                  <a:pt x="249550" y="255437"/>
                </a:moveTo>
                <a:lnTo>
                  <a:pt x="244230" y="264617"/>
                </a:lnTo>
                <a:lnTo>
                  <a:pt x="244230" y="258507"/>
                </a:lnTo>
                <a:lnTo>
                  <a:pt x="249550" y="255437"/>
                </a:lnTo>
                <a:close/>
                <a:moveTo>
                  <a:pt x="261191" y="255437"/>
                </a:moveTo>
                <a:lnTo>
                  <a:pt x="255872" y="264617"/>
                </a:lnTo>
                <a:lnTo>
                  <a:pt x="255872" y="258507"/>
                </a:lnTo>
                <a:lnTo>
                  <a:pt x="261191" y="255437"/>
                </a:lnTo>
                <a:close/>
                <a:moveTo>
                  <a:pt x="272802" y="255437"/>
                </a:moveTo>
                <a:lnTo>
                  <a:pt x="267483" y="264617"/>
                </a:lnTo>
                <a:lnTo>
                  <a:pt x="267483" y="258507"/>
                </a:lnTo>
                <a:lnTo>
                  <a:pt x="272802" y="255437"/>
                </a:lnTo>
                <a:close/>
                <a:moveTo>
                  <a:pt x="284444" y="255437"/>
                </a:moveTo>
                <a:lnTo>
                  <a:pt x="279125" y="264617"/>
                </a:lnTo>
                <a:lnTo>
                  <a:pt x="279125" y="258507"/>
                </a:lnTo>
                <a:lnTo>
                  <a:pt x="284444" y="255437"/>
                </a:lnTo>
                <a:close/>
                <a:moveTo>
                  <a:pt x="6262" y="255468"/>
                </a:moveTo>
                <a:lnTo>
                  <a:pt x="11582" y="258507"/>
                </a:lnTo>
                <a:lnTo>
                  <a:pt x="11582" y="264677"/>
                </a:lnTo>
                <a:lnTo>
                  <a:pt x="6262" y="255468"/>
                </a:lnTo>
                <a:close/>
                <a:moveTo>
                  <a:pt x="17904" y="255468"/>
                </a:moveTo>
                <a:lnTo>
                  <a:pt x="23223" y="258507"/>
                </a:lnTo>
                <a:lnTo>
                  <a:pt x="23223" y="264677"/>
                </a:lnTo>
                <a:lnTo>
                  <a:pt x="17904" y="255468"/>
                </a:lnTo>
                <a:close/>
                <a:moveTo>
                  <a:pt x="29515" y="255468"/>
                </a:moveTo>
                <a:lnTo>
                  <a:pt x="34834" y="258507"/>
                </a:lnTo>
                <a:lnTo>
                  <a:pt x="34834" y="264677"/>
                </a:lnTo>
                <a:lnTo>
                  <a:pt x="29515" y="255468"/>
                </a:lnTo>
                <a:close/>
                <a:moveTo>
                  <a:pt x="41126" y="255468"/>
                </a:moveTo>
                <a:lnTo>
                  <a:pt x="46446" y="258507"/>
                </a:lnTo>
                <a:lnTo>
                  <a:pt x="46446" y="264677"/>
                </a:lnTo>
                <a:lnTo>
                  <a:pt x="41126" y="255468"/>
                </a:lnTo>
                <a:close/>
                <a:moveTo>
                  <a:pt x="52737" y="255468"/>
                </a:moveTo>
                <a:lnTo>
                  <a:pt x="58057" y="258507"/>
                </a:lnTo>
                <a:lnTo>
                  <a:pt x="58057" y="264677"/>
                </a:lnTo>
                <a:lnTo>
                  <a:pt x="52737" y="255468"/>
                </a:lnTo>
                <a:close/>
                <a:moveTo>
                  <a:pt x="64379" y="255468"/>
                </a:moveTo>
                <a:lnTo>
                  <a:pt x="69698" y="258507"/>
                </a:lnTo>
                <a:lnTo>
                  <a:pt x="69698" y="264677"/>
                </a:lnTo>
                <a:lnTo>
                  <a:pt x="64379" y="255468"/>
                </a:lnTo>
                <a:close/>
                <a:moveTo>
                  <a:pt x="75990" y="255468"/>
                </a:moveTo>
                <a:lnTo>
                  <a:pt x="81309" y="258507"/>
                </a:lnTo>
                <a:lnTo>
                  <a:pt x="81309" y="264677"/>
                </a:lnTo>
                <a:lnTo>
                  <a:pt x="75990" y="255468"/>
                </a:lnTo>
                <a:close/>
                <a:moveTo>
                  <a:pt x="87632" y="255468"/>
                </a:moveTo>
                <a:lnTo>
                  <a:pt x="92951" y="258507"/>
                </a:lnTo>
                <a:lnTo>
                  <a:pt x="92951" y="264677"/>
                </a:lnTo>
                <a:lnTo>
                  <a:pt x="87632" y="255468"/>
                </a:lnTo>
                <a:close/>
                <a:moveTo>
                  <a:pt x="99243" y="255468"/>
                </a:moveTo>
                <a:lnTo>
                  <a:pt x="104562" y="258507"/>
                </a:lnTo>
                <a:lnTo>
                  <a:pt x="104562" y="264677"/>
                </a:lnTo>
                <a:lnTo>
                  <a:pt x="99243" y="255468"/>
                </a:lnTo>
                <a:close/>
                <a:moveTo>
                  <a:pt x="110824" y="255468"/>
                </a:moveTo>
                <a:lnTo>
                  <a:pt x="116143" y="258507"/>
                </a:lnTo>
                <a:lnTo>
                  <a:pt x="116143" y="264677"/>
                </a:lnTo>
                <a:lnTo>
                  <a:pt x="110824" y="255468"/>
                </a:lnTo>
                <a:close/>
                <a:moveTo>
                  <a:pt x="122465" y="255468"/>
                </a:moveTo>
                <a:lnTo>
                  <a:pt x="127784" y="258507"/>
                </a:lnTo>
                <a:lnTo>
                  <a:pt x="127784" y="264677"/>
                </a:lnTo>
                <a:lnTo>
                  <a:pt x="122465" y="255468"/>
                </a:lnTo>
                <a:close/>
                <a:moveTo>
                  <a:pt x="134076" y="255468"/>
                </a:moveTo>
                <a:lnTo>
                  <a:pt x="139396" y="258507"/>
                </a:lnTo>
                <a:lnTo>
                  <a:pt x="139396" y="264677"/>
                </a:lnTo>
                <a:lnTo>
                  <a:pt x="134076" y="255468"/>
                </a:lnTo>
                <a:close/>
                <a:moveTo>
                  <a:pt x="145718" y="255468"/>
                </a:moveTo>
                <a:lnTo>
                  <a:pt x="151037" y="258507"/>
                </a:lnTo>
                <a:lnTo>
                  <a:pt x="151037" y="264677"/>
                </a:lnTo>
                <a:lnTo>
                  <a:pt x="145718" y="255468"/>
                </a:lnTo>
                <a:close/>
                <a:moveTo>
                  <a:pt x="157329" y="255468"/>
                </a:moveTo>
                <a:lnTo>
                  <a:pt x="162648" y="258507"/>
                </a:lnTo>
                <a:lnTo>
                  <a:pt x="162648" y="264677"/>
                </a:lnTo>
                <a:lnTo>
                  <a:pt x="157329" y="255468"/>
                </a:lnTo>
                <a:close/>
                <a:moveTo>
                  <a:pt x="168971" y="255468"/>
                </a:moveTo>
                <a:lnTo>
                  <a:pt x="174290" y="258507"/>
                </a:lnTo>
                <a:lnTo>
                  <a:pt x="174290" y="264677"/>
                </a:lnTo>
                <a:lnTo>
                  <a:pt x="168971" y="255468"/>
                </a:lnTo>
                <a:close/>
                <a:moveTo>
                  <a:pt x="180551" y="255468"/>
                </a:moveTo>
                <a:lnTo>
                  <a:pt x="185871" y="258507"/>
                </a:lnTo>
                <a:lnTo>
                  <a:pt x="185871" y="264677"/>
                </a:lnTo>
                <a:lnTo>
                  <a:pt x="180551" y="255468"/>
                </a:lnTo>
                <a:close/>
                <a:moveTo>
                  <a:pt x="192193" y="255468"/>
                </a:moveTo>
                <a:lnTo>
                  <a:pt x="197512" y="258507"/>
                </a:lnTo>
                <a:lnTo>
                  <a:pt x="197512" y="264677"/>
                </a:lnTo>
                <a:lnTo>
                  <a:pt x="192193" y="255468"/>
                </a:lnTo>
                <a:close/>
                <a:moveTo>
                  <a:pt x="203804" y="255468"/>
                </a:moveTo>
                <a:lnTo>
                  <a:pt x="209123" y="258507"/>
                </a:lnTo>
                <a:lnTo>
                  <a:pt x="209123" y="264677"/>
                </a:lnTo>
                <a:lnTo>
                  <a:pt x="203804" y="255468"/>
                </a:lnTo>
                <a:close/>
                <a:moveTo>
                  <a:pt x="215446" y="255468"/>
                </a:moveTo>
                <a:lnTo>
                  <a:pt x="220765" y="258507"/>
                </a:lnTo>
                <a:lnTo>
                  <a:pt x="220765" y="264677"/>
                </a:lnTo>
                <a:lnTo>
                  <a:pt x="215446" y="255468"/>
                </a:lnTo>
                <a:close/>
                <a:moveTo>
                  <a:pt x="227057" y="255468"/>
                </a:moveTo>
                <a:lnTo>
                  <a:pt x="232376" y="258507"/>
                </a:lnTo>
                <a:lnTo>
                  <a:pt x="232376" y="264677"/>
                </a:lnTo>
                <a:lnTo>
                  <a:pt x="227057" y="255468"/>
                </a:lnTo>
                <a:close/>
                <a:moveTo>
                  <a:pt x="243941" y="264650"/>
                </a:moveTo>
                <a:lnTo>
                  <a:pt x="243957" y="264677"/>
                </a:lnTo>
                <a:lnTo>
                  <a:pt x="243957" y="264659"/>
                </a:lnTo>
                <a:lnTo>
                  <a:pt x="243957" y="264659"/>
                </a:lnTo>
                <a:lnTo>
                  <a:pt x="243941" y="264650"/>
                </a:lnTo>
                <a:close/>
                <a:moveTo>
                  <a:pt x="255584" y="264653"/>
                </a:moveTo>
                <a:lnTo>
                  <a:pt x="255598" y="264677"/>
                </a:lnTo>
                <a:lnTo>
                  <a:pt x="255598" y="264661"/>
                </a:lnTo>
                <a:lnTo>
                  <a:pt x="255598" y="264661"/>
                </a:lnTo>
                <a:lnTo>
                  <a:pt x="255584" y="264653"/>
                </a:lnTo>
                <a:close/>
                <a:moveTo>
                  <a:pt x="267194" y="264650"/>
                </a:moveTo>
                <a:lnTo>
                  <a:pt x="267210" y="264677"/>
                </a:lnTo>
                <a:lnTo>
                  <a:pt x="267210" y="264659"/>
                </a:lnTo>
                <a:lnTo>
                  <a:pt x="267194" y="264650"/>
                </a:lnTo>
                <a:close/>
                <a:moveTo>
                  <a:pt x="278837" y="264653"/>
                </a:moveTo>
                <a:lnTo>
                  <a:pt x="278851" y="264677"/>
                </a:lnTo>
                <a:lnTo>
                  <a:pt x="278851" y="264661"/>
                </a:lnTo>
                <a:lnTo>
                  <a:pt x="278851" y="264661"/>
                </a:lnTo>
                <a:lnTo>
                  <a:pt x="278837" y="264653"/>
                </a:lnTo>
                <a:close/>
                <a:moveTo>
                  <a:pt x="52798" y="261699"/>
                </a:moveTo>
                <a:lnTo>
                  <a:pt x="52662" y="261778"/>
                </a:lnTo>
                <a:lnTo>
                  <a:pt x="52662" y="261778"/>
                </a:lnTo>
                <a:lnTo>
                  <a:pt x="57844" y="264769"/>
                </a:lnTo>
                <a:lnTo>
                  <a:pt x="57844" y="264769"/>
                </a:lnTo>
                <a:lnTo>
                  <a:pt x="57705" y="264528"/>
                </a:lnTo>
                <a:lnTo>
                  <a:pt x="57705" y="264528"/>
                </a:lnTo>
                <a:lnTo>
                  <a:pt x="57705" y="264528"/>
                </a:lnTo>
                <a:lnTo>
                  <a:pt x="57705" y="264528"/>
                </a:lnTo>
                <a:lnTo>
                  <a:pt x="57705" y="264528"/>
                </a:lnTo>
                <a:lnTo>
                  <a:pt x="52798" y="261699"/>
                </a:lnTo>
                <a:close/>
                <a:moveTo>
                  <a:pt x="6050" y="255589"/>
                </a:moveTo>
                <a:lnTo>
                  <a:pt x="6050" y="261699"/>
                </a:lnTo>
                <a:lnTo>
                  <a:pt x="11369" y="264769"/>
                </a:lnTo>
                <a:lnTo>
                  <a:pt x="11245" y="264556"/>
                </a:lnTo>
                <a:lnTo>
                  <a:pt x="11245" y="264556"/>
                </a:lnTo>
                <a:lnTo>
                  <a:pt x="6232" y="261668"/>
                </a:lnTo>
                <a:cubicBezTo>
                  <a:pt x="6202" y="261638"/>
                  <a:pt x="6171" y="261577"/>
                  <a:pt x="6171" y="261547"/>
                </a:cubicBezTo>
                <a:lnTo>
                  <a:pt x="6171" y="255799"/>
                </a:lnTo>
                <a:lnTo>
                  <a:pt x="6171" y="255799"/>
                </a:lnTo>
                <a:lnTo>
                  <a:pt x="6050" y="255589"/>
                </a:lnTo>
                <a:close/>
                <a:moveTo>
                  <a:pt x="17934" y="261699"/>
                </a:moveTo>
                <a:lnTo>
                  <a:pt x="17798" y="261778"/>
                </a:lnTo>
                <a:lnTo>
                  <a:pt x="17798" y="261778"/>
                </a:lnTo>
                <a:lnTo>
                  <a:pt x="22980" y="264769"/>
                </a:lnTo>
                <a:lnTo>
                  <a:pt x="22841" y="264528"/>
                </a:lnTo>
                <a:lnTo>
                  <a:pt x="22841" y="264528"/>
                </a:lnTo>
                <a:lnTo>
                  <a:pt x="22841" y="264528"/>
                </a:lnTo>
                <a:lnTo>
                  <a:pt x="22841" y="264528"/>
                </a:lnTo>
                <a:lnTo>
                  <a:pt x="22841" y="264528"/>
                </a:lnTo>
                <a:lnTo>
                  <a:pt x="22841" y="264528"/>
                </a:lnTo>
                <a:lnTo>
                  <a:pt x="17934" y="261699"/>
                </a:lnTo>
                <a:close/>
                <a:moveTo>
                  <a:pt x="29576" y="261699"/>
                </a:moveTo>
                <a:lnTo>
                  <a:pt x="29439" y="261778"/>
                </a:lnTo>
                <a:lnTo>
                  <a:pt x="29439" y="261778"/>
                </a:lnTo>
                <a:lnTo>
                  <a:pt x="34622" y="264769"/>
                </a:lnTo>
                <a:lnTo>
                  <a:pt x="34495" y="264551"/>
                </a:lnTo>
                <a:lnTo>
                  <a:pt x="34495" y="264551"/>
                </a:lnTo>
                <a:lnTo>
                  <a:pt x="29576" y="261699"/>
                </a:lnTo>
                <a:close/>
                <a:moveTo>
                  <a:pt x="41187" y="261699"/>
                </a:moveTo>
                <a:lnTo>
                  <a:pt x="41035" y="261786"/>
                </a:lnTo>
                <a:lnTo>
                  <a:pt x="41035" y="261786"/>
                </a:lnTo>
                <a:lnTo>
                  <a:pt x="46202" y="264769"/>
                </a:lnTo>
                <a:lnTo>
                  <a:pt x="46048" y="264502"/>
                </a:lnTo>
                <a:lnTo>
                  <a:pt x="46048" y="264502"/>
                </a:lnTo>
                <a:lnTo>
                  <a:pt x="41187" y="261699"/>
                </a:lnTo>
                <a:close/>
                <a:moveTo>
                  <a:pt x="64440" y="261699"/>
                </a:moveTo>
                <a:lnTo>
                  <a:pt x="64288" y="261786"/>
                </a:lnTo>
                <a:lnTo>
                  <a:pt x="64288" y="261786"/>
                </a:lnTo>
                <a:lnTo>
                  <a:pt x="69455" y="264769"/>
                </a:lnTo>
                <a:lnTo>
                  <a:pt x="69301" y="264502"/>
                </a:lnTo>
                <a:lnTo>
                  <a:pt x="69301" y="264502"/>
                </a:lnTo>
                <a:lnTo>
                  <a:pt x="64440" y="261699"/>
                </a:lnTo>
                <a:close/>
                <a:moveTo>
                  <a:pt x="76051" y="261699"/>
                </a:moveTo>
                <a:lnTo>
                  <a:pt x="75914" y="261778"/>
                </a:lnTo>
                <a:lnTo>
                  <a:pt x="75914" y="261778"/>
                </a:lnTo>
                <a:lnTo>
                  <a:pt x="81097" y="264769"/>
                </a:lnTo>
                <a:lnTo>
                  <a:pt x="80957" y="264528"/>
                </a:lnTo>
                <a:lnTo>
                  <a:pt x="76051" y="261699"/>
                </a:lnTo>
                <a:close/>
                <a:moveTo>
                  <a:pt x="87693" y="261699"/>
                </a:moveTo>
                <a:lnTo>
                  <a:pt x="87540" y="261786"/>
                </a:lnTo>
                <a:lnTo>
                  <a:pt x="87540" y="261786"/>
                </a:lnTo>
                <a:lnTo>
                  <a:pt x="92708" y="264769"/>
                </a:lnTo>
                <a:lnTo>
                  <a:pt x="92553" y="264502"/>
                </a:lnTo>
                <a:lnTo>
                  <a:pt x="92553" y="264502"/>
                </a:lnTo>
                <a:lnTo>
                  <a:pt x="87693" y="261699"/>
                </a:lnTo>
                <a:close/>
                <a:moveTo>
                  <a:pt x="99304" y="261699"/>
                </a:moveTo>
                <a:lnTo>
                  <a:pt x="99167" y="261778"/>
                </a:lnTo>
                <a:lnTo>
                  <a:pt x="99167" y="261778"/>
                </a:lnTo>
                <a:lnTo>
                  <a:pt x="104349" y="264769"/>
                </a:lnTo>
                <a:lnTo>
                  <a:pt x="104210" y="264528"/>
                </a:lnTo>
                <a:lnTo>
                  <a:pt x="99304" y="261699"/>
                </a:lnTo>
                <a:close/>
                <a:moveTo>
                  <a:pt x="110945" y="261699"/>
                </a:moveTo>
                <a:lnTo>
                  <a:pt x="110778" y="261795"/>
                </a:lnTo>
                <a:lnTo>
                  <a:pt x="115930" y="264769"/>
                </a:lnTo>
                <a:lnTo>
                  <a:pt x="115760" y="264476"/>
                </a:lnTo>
                <a:lnTo>
                  <a:pt x="115760" y="264476"/>
                </a:lnTo>
                <a:lnTo>
                  <a:pt x="110945" y="261699"/>
                </a:lnTo>
                <a:close/>
                <a:moveTo>
                  <a:pt x="122587" y="261699"/>
                </a:moveTo>
                <a:lnTo>
                  <a:pt x="122404" y="261804"/>
                </a:lnTo>
                <a:lnTo>
                  <a:pt x="122404" y="261804"/>
                </a:lnTo>
                <a:lnTo>
                  <a:pt x="127541" y="264769"/>
                </a:lnTo>
                <a:lnTo>
                  <a:pt x="127369" y="264471"/>
                </a:lnTo>
                <a:lnTo>
                  <a:pt x="127369" y="264471"/>
                </a:lnTo>
                <a:lnTo>
                  <a:pt x="122587" y="261699"/>
                </a:lnTo>
                <a:close/>
                <a:moveTo>
                  <a:pt x="134198" y="261699"/>
                </a:moveTo>
                <a:lnTo>
                  <a:pt x="134031" y="261795"/>
                </a:lnTo>
                <a:lnTo>
                  <a:pt x="139183" y="264769"/>
                </a:lnTo>
                <a:lnTo>
                  <a:pt x="139013" y="264476"/>
                </a:lnTo>
                <a:lnTo>
                  <a:pt x="139013" y="264476"/>
                </a:lnTo>
                <a:lnTo>
                  <a:pt x="134198" y="261699"/>
                </a:lnTo>
                <a:close/>
                <a:moveTo>
                  <a:pt x="145840" y="261699"/>
                </a:moveTo>
                <a:lnTo>
                  <a:pt x="145657" y="261804"/>
                </a:lnTo>
                <a:lnTo>
                  <a:pt x="145657" y="261804"/>
                </a:lnTo>
                <a:lnTo>
                  <a:pt x="150794" y="264769"/>
                </a:lnTo>
                <a:lnTo>
                  <a:pt x="150622" y="264471"/>
                </a:lnTo>
                <a:lnTo>
                  <a:pt x="150622" y="264471"/>
                </a:lnTo>
                <a:lnTo>
                  <a:pt x="145840" y="261699"/>
                </a:lnTo>
                <a:close/>
                <a:moveTo>
                  <a:pt x="157451" y="261699"/>
                </a:moveTo>
                <a:lnTo>
                  <a:pt x="157283" y="261795"/>
                </a:lnTo>
                <a:lnTo>
                  <a:pt x="157283" y="261795"/>
                </a:lnTo>
                <a:lnTo>
                  <a:pt x="162436" y="264769"/>
                </a:lnTo>
                <a:lnTo>
                  <a:pt x="162266" y="264476"/>
                </a:lnTo>
                <a:lnTo>
                  <a:pt x="162266" y="264476"/>
                </a:lnTo>
                <a:lnTo>
                  <a:pt x="157451" y="261699"/>
                </a:lnTo>
                <a:close/>
                <a:moveTo>
                  <a:pt x="169092" y="261699"/>
                </a:moveTo>
                <a:lnTo>
                  <a:pt x="168910" y="261804"/>
                </a:lnTo>
                <a:lnTo>
                  <a:pt x="168910" y="261804"/>
                </a:lnTo>
                <a:lnTo>
                  <a:pt x="174047" y="264769"/>
                </a:lnTo>
                <a:lnTo>
                  <a:pt x="173874" y="264471"/>
                </a:lnTo>
                <a:lnTo>
                  <a:pt x="169092" y="261699"/>
                </a:lnTo>
                <a:close/>
                <a:moveTo>
                  <a:pt x="180703" y="261699"/>
                </a:moveTo>
                <a:lnTo>
                  <a:pt x="180521" y="261804"/>
                </a:lnTo>
                <a:lnTo>
                  <a:pt x="180521" y="261804"/>
                </a:lnTo>
                <a:lnTo>
                  <a:pt x="185658" y="264769"/>
                </a:lnTo>
                <a:lnTo>
                  <a:pt x="185473" y="264449"/>
                </a:lnTo>
                <a:lnTo>
                  <a:pt x="185473" y="264449"/>
                </a:lnTo>
                <a:lnTo>
                  <a:pt x="180703" y="261699"/>
                </a:lnTo>
                <a:close/>
                <a:moveTo>
                  <a:pt x="192345" y="261699"/>
                </a:moveTo>
                <a:lnTo>
                  <a:pt x="192147" y="261813"/>
                </a:lnTo>
                <a:lnTo>
                  <a:pt x="192147" y="261813"/>
                </a:lnTo>
                <a:lnTo>
                  <a:pt x="197269" y="264769"/>
                </a:lnTo>
                <a:lnTo>
                  <a:pt x="197081" y="264445"/>
                </a:lnTo>
                <a:lnTo>
                  <a:pt x="197081" y="264445"/>
                </a:lnTo>
                <a:lnTo>
                  <a:pt x="192345" y="261699"/>
                </a:lnTo>
                <a:close/>
                <a:moveTo>
                  <a:pt x="203956" y="261699"/>
                </a:moveTo>
                <a:lnTo>
                  <a:pt x="203774" y="261804"/>
                </a:lnTo>
                <a:lnTo>
                  <a:pt x="203774" y="261804"/>
                </a:lnTo>
                <a:lnTo>
                  <a:pt x="208911" y="264769"/>
                </a:lnTo>
                <a:lnTo>
                  <a:pt x="208726" y="264449"/>
                </a:lnTo>
                <a:lnTo>
                  <a:pt x="208726" y="264449"/>
                </a:lnTo>
                <a:lnTo>
                  <a:pt x="203956" y="261699"/>
                </a:lnTo>
                <a:close/>
                <a:moveTo>
                  <a:pt x="215598" y="261699"/>
                </a:moveTo>
                <a:lnTo>
                  <a:pt x="215400" y="261813"/>
                </a:lnTo>
                <a:lnTo>
                  <a:pt x="215400" y="261813"/>
                </a:lnTo>
                <a:lnTo>
                  <a:pt x="220522" y="264769"/>
                </a:lnTo>
                <a:lnTo>
                  <a:pt x="220334" y="264445"/>
                </a:lnTo>
                <a:lnTo>
                  <a:pt x="220334" y="264445"/>
                </a:lnTo>
                <a:lnTo>
                  <a:pt x="215598" y="261699"/>
                </a:lnTo>
                <a:close/>
                <a:moveTo>
                  <a:pt x="227209" y="261699"/>
                </a:moveTo>
                <a:lnTo>
                  <a:pt x="227026" y="261804"/>
                </a:lnTo>
                <a:lnTo>
                  <a:pt x="227026" y="261804"/>
                </a:lnTo>
                <a:lnTo>
                  <a:pt x="232163" y="264769"/>
                </a:lnTo>
                <a:lnTo>
                  <a:pt x="231978" y="264449"/>
                </a:lnTo>
                <a:lnTo>
                  <a:pt x="231978" y="264449"/>
                </a:lnTo>
                <a:lnTo>
                  <a:pt x="227209" y="261699"/>
                </a:lnTo>
                <a:close/>
                <a:moveTo>
                  <a:pt x="238850" y="261699"/>
                </a:moveTo>
                <a:lnTo>
                  <a:pt x="238653" y="261813"/>
                </a:lnTo>
                <a:lnTo>
                  <a:pt x="238653" y="261813"/>
                </a:lnTo>
                <a:lnTo>
                  <a:pt x="243774" y="264769"/>
                </a:lnTo>
                <a:lnTo>
                  <a:pt x="243587" y="264445"/>
                </a:lnTo>
                <a:lnTo>
                  <a:pt x="243587" y="264445"/>
                </a:lnTo>
                <a:lnTo>
                  <a:pt x="238850" y="261699"/>
                </a:lnTo>
                <a:close/>
                <a:moveTo>
                  <a:pt x="250462" y="261699"/>
                </a:moveTo>
                <a:lnTo>
                  <a:pt x="250249" y="261821"/>
                </a:lnTo>
                <a:lnTo>
                  <a:pt x="250249" y="261821"/>
                </a:lnTo>
                <a:lnTo>
                  <a:pt x="255355" y="264769"/>
                </a:lnTo>
                <a:lnTo>
                  <a:pt x="255140" y="264397"/>
                </a:lnTo>
                <a:lnTo>
                  <a:pt x="255140" y="264397"/>
                </a:lnTo>
                <a:lnTo>
                  <a:pt x="250462" y="261699"/>
                </a:lnTo>
                <a:close/>
                <a:moveTo>
                  <a:pt x="262103" y="261699"/>
                </a:moveTo>
                <a:lnTo>
                  <a:pt x="261890" y="261821"/>
                </a:lnTo>
                <a:lnTo>
                  <a:pt x="261890" y="261821"/>
                </a:lnTo>
                <a:lnTo>
                  <a:pt x="266997" y="264769"/>
                </a:lnTo>
                <a:lnTo>
                  <a:pt x="266794" y="264418"/>
                </a:lnTo>
                <a:lnTo>
                  <a:pt x="266794" y="264418"/>
                </a:lnTo>
                <a:lnTo>
                  <a:pt x="262103" y="261699"/>
                </a:lnTo>
                <a:close/>
                <a:moveTo>
                  <a:pt x="273714" y="261699"/>
                </a:moveTo>
                <a:lnTo>
                  <a:pt x="273501" y="261821"/>
                </a:lnTo>
                <a:lnTo>
                  <a:pt x="273501" y="261821"/>
                </a:lnTo>
                <a:lnTo>
                  <a:pt x="278608" y="264769"/>
                </a:lnTo>
                <a:lnTo>
                  <a:pt x="278392" y="264397"/>
                </a:lnTo>
                <a:lnTo>
                  <a:pt x="278392" y="264397"/>
                </a:lnTo>
                <a:lnTo>
                  <a:pt x="273714" y="261699"/>
                </a:lnTo>
                <a:close/>
                <a:moveTo>
                  <a:pt x="284657" y="255589"/>
                </a:moveTo>
                <a:lnTo>
                  <a:pt x="284657" y="261729"/>
                </a:lnTo>
                <a:lnTo>
                  <a:pt x="279337" y="264769"/>
                </a:lnTo>
                <a:lnTo>
                  <a:pt x="284657" y="255589"/>
                </a:lnTo>
                <a:close/>
                <a:moveTo>
                  <a:pt x="17418" y="255589"/>
                </a:moveTo>
                <a:lnTo>
                  <a:pt x="17418" y="261729"/>
                </a:lnTo>
                <a:lnTo>
                  <a:pt x="12098" y="264829"/>
                </a:lnTo>
                <a:lnTo>
                  <a:pt x="17418" y="255589"/>
                </a:lnTo>
                <a:close/>
                <a:moveTo>
                  <a:pt x="29029" y="255589"/>
                </a:moveTo>
                <a:lnTo>
                  <a:pt x="29029" y="261729"/>
                </a:lnTo>
                <a:lnTo>
                  <a:pt x="23710" y="264829"/>
                </a:lnTo>
                <a:lnTo>
                  <a:pt x="29029" y="255589"/>
                </a:lnTo>
                <a:close/>
                <a:moveTo>
                  <a:pt x="40610" y="255589"/>
                </a:moveTo>
                <a:lnTo>
                  <a:pt x="40610" y="261729"/>
                </a:lnTo>
                <a:lnTo>
                  <a:pt x="35290" y="264829"/>
                </a:lnTo>
                <a:lnTo>
                  <a:pt x="40610" y="255589"/>
                </a:lnTo>
                <a:close/>
                <a:moveTo>
                  <a:pt x="52251" y="255589"/>
                </a:moveTo>
                <a:lnTo>
                  <a:pt x="52251" y="261729"/>
                </a:lnTo>
                <a:lnTo>
                  <a:pt x="46932" y="264829"/>
                </a:lnTo>
                <a:lnTo>
                  <a:pt x="52251" y="255589"/>
                </a:lnTo>
                <a:close/>
                <a:moveTo>
                  <a:pt x="63862" y="255589"/>
                </a:moveTo>
                <a:lnTo>
                  <a:pt x="63862" y="261729"/>
                </a:lnTo>
                <a:lnTo>
                  <a:pt x="58543" y="264829"/>
                </a:lnTo>
                <a:lnTo>
                  <a:pt x="63862" y="255589"/>
                </a:lnTo>
                <a:close/>
                <a:moveTo>
                  <a:pt x="75504" y="255589"/>
                </a:moveTo>
                <a:lnTo>
                  <a:pt x="75504" y="261729"/>
                </a:lnTo>
                <a:lnTo>
                  <a:pt x="70185" y="264829"/>
                </a:lnTo>
                <a:lnTo>
                  <a:pt x="75504" y="255589"/>
                </a:lnTo>
                <a:close/>
                <a:moveTo>
                  <a:pt x="87115" y="255589"/>
                </a:moveTo>
                <a:lnTo>
                  <a:pt x="87115" y="261729"/>
                </a:lnTo>
                <a:lnTo>
                  <a:pt x="81796" y="264829"/>
                </a:lnTo>
                <a:lnTo>
                  <a:pt x="87115" y="255589"/>
                </a:lnTo>
                <a:close/>
                <a:moveTo>
                  <a:pt x="98757" y="255589"/>
                </a:moveTo>
                <a:lnTo>
                  <a:pt x="98757" y="261729"/>
                </a:lnTo>
                <a:lnTo>
                  <a:pt x="93437" y="264829"/>
                </a:lnTo>
                <a:lnTo>
                  <a:pt x="98757" y="255589"/>
                </a:lnTo>
                <a:close/>
                <a:moveTo>
                  <a:pt x="110337" y="255589"/>
                </a:moveTo>
                <a:lnTo>
                  <a:pt x="110337" y="261729"/>
                </a:lnTo>
                <a:lnTo>
                  <a:pt x="105018" y="264829"/>
                </a:lnTo>
                <a:lnTo>
                  <a:pt x="110337" y="255589"/>
                </a:lnTo>
                <a:close/>
                <a:moveTo>
                  <a:pt x="121979" y="255589"/>
                </a:moveTo>
                <a:lnTo>
                  <a:pt x="121979" y="261729"/>
                </a:lnTo>
                <a:lnTo>
                  <a:pt x="116660" y="264829"/>
                </a:lnTo>
                <a:lnTo>
                  <a:pt x="121979" y="255589"/>
                </a:lnTo>
                <a:close/>
                <a:moveTo>
                  <a:pt x="133590" y="255589"/>
                </a:moveTo>
                <a:lnTo>
                  <a:pt x="133590" y="261729"/>
                </a:lnTo>
                <a:lnTo>
                  <a:pt x="128271" y="264829"/>
                </a:lnTo>
                <a:lnTo>
                  <a:pt x="133590" y="255589"/>
                </a:lnTo>
                <a:close/>
                <a:moveTo>
                  <a:pt x="145232" y="255589"/>
                </a:moveTo>
                <a:lnTo>
                  <a:pt x="145232" y="261729"/>
                </a:lnTo>
                <a:lnTo>
                  <a:pt x="139912" y="264829"/>
                </a:lnTo>
                <a:lnTo>
                  <a:pt x="145232" y="255589"/>
                </a:lnTo>
                <a:close/>
                <a:moveTo>
                  <a:pt x="156843" y="255589"/>
                </a:moveTo>
                <a:lnTo>
                  <a:pt x="156843" y="261729"/>
                </a:lnTo>
                <a:lnTo>
                  <a:pt x="151523" y="264829"/>
                </a:lnTo>
                <a:lnTo>
                  <a:pt x="156843" y="255589"/>
                </a:lnTo>
                <a:close/>
                <a:moveTo>
                  <a:pt x="168484" y="255589"/>
                </a:moveTo>
                <a:lnTo>
                  <a:pt x="168484" y="261729"/>
                </a:lnTo>
                <a:lnTo>
                  <a:pt x="163165" y="264829"/>
                </a:lnTo>
                <a:lnTo>
                  <a:pt x="168484" y="255589"/>
                </a:lnTo>
                <a:close/>
                <a:moveTo>
                  <a:pt x="180065" y="255589"/>
                </a:moveTo>
                <a:lnTo>
                  <a:pt x="180065" y="261729"/>
                </a:lnTo>
                <a:lnTo>
                  <a:pt x="174746" y="264829"/>
                </a:lnTo>
                <a:lnTo>
                  <a:pt x="180065" y="255589"/>
                </a:lnTo>
                <a:close/>
                <a:moveTo>
                  <a:pt x="191676" y="255589"/>
                </a:moveTo>
                <a:lnTo>
                  <a:pt x="191676" y="261729"/>
                </a:lnTo>
                <a:lnTo>
                  <a:pt x="186357" y="264829"/>
                </a:lnTo>
                <a:lnTo>
                  <a:pt x="191676" y="255589"/>
                </a:lnTo>
                <a:close/>
                <a:moveTo>
                  <a:pt x="203318" y="255589"/>
                </a:moveTo>
                <a:lnTo>
                  <a:pt x="203318" y="261729"/>
                </a:lnTo>
                <a:lnTo>
                  <a:pt x="197999" y="264829"/>
                </a:lnTo>
                <a:lnTo>
                  <a:pt x="203318" y="255589"/>
                </a:lnTo>
                <a:close/>
                <a:moveTo>
                  <a:pt x="214929" y="255589"/>
                </a:moveTo>
                <a:lnTo>
                  <a:pt x="214929" y="261729"/>
                </a:lnTo>
                <a:lnTo>
                  <a:pt x="209610" y="264829"/>
                </a:lnTo>
                <a:lnTo>
                  <a:pt x="214929" y="255589"/>
                </a:lnTo>
                <a:close/>
                <a:moveTo>
                  <a:pt x="226570" y="255589"/>
                </a:moveTo>
                <a:lnTo>
                  <a:pt x="226570" y="261729"/>
                </a:lnTo>
                <a:lnTo>
                  <a:pt x="221251" y="264829"/>
                </a:lnTo>
                <a:lnTo>
                  <a:pt x="226570" y="255589"/>
                </a:lnTo>
                <a:close/>
                <a:moveTo>
                  <a:pt x="238182" y="255589"/>
                </a:moveTo>
                <a:lnTo>
                  <a:pt x="238182" y="261729"/>
                </a:lnTo>
                <a:lnTo>
                  <a:pt x="232862" y="264829"/>
                </a:lnTo>
                <a:lnTo>
                  <a:pt x="238182" y="255589"/>
                </a:lnTo>
                <a:close/>
                <a:moveTo>
                  <a:pt x="249793" y="255589"/>
                </a:moveTo>
                <a:lnTo>
                  <a:pt x="249793" y="261729"/>
                </a:lnTo>
                <a:lnTo>
                  <a:pt x="244474" y="264829"/>
                </a:lnTo>
                <a:lnTo>
                  <a:pt x="249793" y="255589"/>
                </a:lnTo>
                <a:close/>
                <a:moveTo>
                  <a:pt x="261404" y="255589"/>
                </a:moveTo>
                <a:lnTo>
                  <a:pt x="261404" y="261729"/>
                </a:lnTo>
                <a:lnTo>
                  <a:pt x="256085" y="264829"/>
                </a:lnTo>
                <a:lnTo>
                  <a:pt x="261404" y="255589"/>
                </a:lnTo>
                <a:close/>
                <a:moveTo>
                  <a:pt x="273046" y="255589"/>
                </a:moveTo>
                <a:lnTo>
                  <a:pt x="273046" y="261729"/>
                </a:lnTo>
                <a:lnTo>
                  <a:pt x="267726" y="264829"/>
                </a:lnTo>
                <a:lnTo>
                  <a:pt x="273046" y="255589"/>
                </a:lnTo>
                <a:close/>
                <a:moveTo>
                  <a:pt x="29352" y="0"/>
                </a:moveTo>
                <a:cubicBezTo>
                  <a:pt x="29333" y="0"/>
                  <a:pt x="29318" y="8"/>
                  <a:pt x="29302" y="23"/>
                </a:cubicBezTo>
                <a:lnTo>
                  <a:pt x="23345" y="3367"/>
                </a:lnTo>
                <a:lnTo>
                  <a:pt x="17600" y="54"/>
                </a:lnTo>
                <a:cubicBezTo>
                  <a:pt x="17585" y="38"/>
                  <a:pt x="17562" y="31"/>
                  <a:pt x="17539" y="31"/>
                </a:cubicBezTo>
                <a:cubicBezTo>
                  <a:pt x="17516" y="31"/>
                  <a:pt x="17494" y="38"/>
                  <a:pt x="17478" y="54"/>
                </a:cubicBezTo>
                <a:lnTo>
                  <a:pt x="11734" y="3367"/>
                </a:lnTo>
                <a:lnTo>
                  <a:pt x="5989" y="54"/>
                </a:lnTo>
                <a:cubicBezTo>
                  <a:pt x="5974" y="38"/>
                  <a:pt x="5958" y="31"/>
                  <a:pt x="5943" y="31"/>
                </a:cubicBezTo>
                <a:cubicBezTo>
                  <a:pt x="5928" y="31"/>
                  <a:pt x="5913" y="38"/>
                  <a:pt x="5898" y="54"/>
                </a:cubicBezTo>
                <a:lnTo>
                  <a:pt x="31" y="3397"/>
                </a:lnTo>
                <a:lnTo>
                  <a:pt x="1" y="3458"/>
                </a:lnTo>
                <a:lnTo>
                  <a:pt x="1" y="3488"/>
                </a:lnTo>
                <a:lnTo>
                  <a:pt x="1" y="10206"/>
                </a:lnTo>
                <a:cubicBezTo>
                  <a:pt x="1" y="10236"/>
                  <a:pt x="31" y="10297"/>
                  <a:pt x="62" y="10327"/>
                </a:cubicBezTo>
                <a:lnTo>
                  <a:pt x="5806" y="13640"/>
                </a:lnTo>
                <a:lnTo>
                  <a:pt x="5806" y="20206"/>
                </a:lnTo>
                <a:lnTo>
                  <a:pt x="31" y="23519"/>
                </a:lnTo>
                <a:lnTo>
                  <a:pt x="1" y="23549"/>
                </a:lnTo>
                <a:lnTo>
                  <a:pt x="1" y="23580"/>
                </a:lnTo>
                <a:lnTo>
                  <a:pt x="1" y="30328"/>
                </a:lnTo>
                <a:cubicBezTo>
                  <a:pt x="1" y="30358"/>
                  <a:pt x="31" y="30388"/>
                  <a:pt x="62" y="30419"/>
                </a:cubicBezTo>
                <a:lnTo>
                  <a:pt x="5806" y="33732"/>
                </a:lnTo>
                <a:lnTo>
                  <a:pt x="5806" y="40297"/>
                </a:lnTo>
                <a:lnTo>
                  <a:pt x="31" y="43641"/>
                </a:lnTo>
                <a:lnTo>
                  <a:pt x="1" y="43702"/>
                </a:lnTo>
                <a:lnTo>
                  <a:pt x="1" y="43732"/>
                </a:lnTo>
                <a:lnTo>
                  <a:pt x="1" y="50449"/>
                </a:lnTo>
                <a:cubicBezTo>
                  <a:pt x="1" y="50480"/>
                  <a:pt x="31" y="50541"/>
                  <a:pt x="62" y="50571"/>
                </a:cubicBezTo>
                <a:lnTo>
                  <a:pt x="5806" y="53884"/>
                </a:lnTo>
                <a:lnTo>
                  <a:pt x="5806" y="60450"/>
                </a:lnTo>
                <a:lnTo>
                  <a:pt x="31" y="63793"/>
                </a:lnTo>
                <a:lnTo>
                  <a:pt x="1" y="63823"/>
                </a:lnTo>
                <a:lnTo>
                  <a:pt x="1" y="63854"/>
                </a:lnTo>
                <a:lnTo>
                  <a:pt x="1" y="70602"/>
                </a:lnTo>
                <a:cubicBezTo>
                  <a:pt x="1" y="70632"/>
                  <a:pt x="31" y="70662"/>
                  <a:pt x="62" y="70693"/>
                </a:cubicBezTo>
                <a:lnTo>
                  <a:pt x="5806" y="74006"/>
                </a:lnTo>
                <a:lnTo>
                  <a:pt x="5806" y="80571"/>
                </a:lnTo>
                <a:lnTo>
                  <a:pt x="62" y="83885"/>
                </a:lnTo>
                <a:lnTo>
                  <a:pt x="31" y="83915"/>
                </a:lnTo>
                <a:lnTo>
                  <a:pt x="31" y="83945"/>
                </a:lnTo>
                <a:lnTo>
                  <a:pt x="31" y="90693"/>
                </a:lnTo>
                <a:cubicBezTo>
                  <a:pt x="31" y="90724"/>
                  <a:pt x="62" y="90754"/>
                  <a:pt x="122" y="90784"/>
                </a:cubicBezTo>
                <a:lnTo>
                  <a:pt x="5867" y="94097"/>
                </a:lnTo>
                <a:lnTo>
                  <a:pt x="5867" y="100663"/>
                </a:lnTo>
                <a:lnTo>
                  <a:pt x="122" y="103976"/>
                </a:lnTo>
                <a:lnTo>
                  <a:pt x="92" y="104006"/>
                </a:lnTo>
                <a:lnTo>
                  <a:pt x="92" y="104067"/>
                </a:lnTo>
                <a:lnTo>
                  <a:pt x="92" y="110785"/>
                </a:lnTo>
                <a:cubicBezTo>
                  <a:pt x="92" y="110815"/>
                  <a:pt x="122" y="110845"/>
                  <a:pt x="153" y="110906"/>
                </a:cubicBezTo>
                <a:lnTo>
                  <a:pt x="5898" y="114189"/>
                </a:lnTo>
                <a:lnTo>
                  <a:pt x="5898" y="120785"/>
                </a:lnTo>
                <a:lnTo>
                  <a:pt x="153" y="124068"/>
                </a:lnTo>
                <a:lnTo>
                  <a:pt x="122" y="124128"/>
                </a:lnTo>
                <a:lnTo>
                  <a:pt x="122" y="124159"/>
                </a:lnTo>
                <a:lnTo>
                  <a:pt x="122" y="130876"/>
                </a:lnTo>
                <a:cubicBezTo>
                  <a:pt x="122" y="130907"/>
                  <a:pt x="153" y="130967"/>
                  <a:pt x="183" y="130998"/>
                </a:cubicBezTo>
                <a:lnTo>
                  <a:pt x="5928" y="134311"/>
                </a:lnTo>
                <a:lnTo>
                  <a:pt x="5928" y="140876"/>
                </a:lnTo>
                <a:lnTo>
                  <a:pt x="183" y="144189"/>
                </a:lnTo>
                <a:lnTo>
                  <a:pt x="153" y="144220"/>
                </a:lnTo>
                <a:lnTo>
                  <a:pt x="153" y="144250"/>
                </a:lnTo>
                <a:lnTo>
                  <a:pt x="153" y="150968"/>
                </a:lnTo>
                <a:cubicBezTo>
                  <a:pt x="153" y="151028"/>
                  <a:pt x="183" y="151059"/>
                  <a:pt x="244" y="151089"/>
                </a:cubicBezTo>
                <a:lnTo>
                  <a:pt x="5958" y="154402"/>
                </a:lnTo>
                <a:lnTo>
                  <a:pt x="5958" y="160968"/>
                </a:lnTo>
                <a:lnTo>
                  <a:pt x="244" y="164281"/>
                </a:lnTo>
                <a:lnTo>
                  <a:pt x="183" y="164311"/>
                </a:lnTo>
                <a:lnTo>
                  <a:pt x="183" y="164372"/>
                </a:lnTo>
                <a:lnTo>
                  <a:pt x="183" y="171089"/>
                </a:lnTo>
                <a:cubicBezTo>
                  <a:pt x="183" y="171120"/>
                  <a:pt x="244" y="171150"/>
                  <a:pt x="274" y="171211"/>
                </a:cubicBezTo>
                <a:lnTo>
                  <a:pt x="6019" y="174494"/>
                </a:lnTo>
                <a:lnTo>
                  <a:pt x="6019" y="181090"/>
                </a:lnTo>
                <a:lnTo>
                  <a:pt x="274" y="184372"/>
                </a:lnTo>
                <a:lnTo>
                  <a:pt x="244" y="184433"/>
                </a:lnTo>
                <a:lnTo>
                  <a:pt x="244" y="184464"/>
                </a:lnTo>
                <a:lnTo>
                  <a:pt x="244" y="185132"/>
                </a:lnTo>
                <a:lnTo>
                  <a:pt x="5557" y="194332"/>
                </a:lnTo>
                <a:lnTo>
                  <a:pt x="5557" y="194332"/>
                </a:lnTo>
                <a:lnTo>
                  <a:pt x="6050" y="194616"/>
                </a:lnTo>
                <a:lnTo>
                  <a:pt x="6050" y="195163"/>
                </a:lnTo>
                <a:lnTo>
                  <a:pt x="11369" y="204403"/>
                </a:lnTo>
                <a:lnTo>
                  <a:pt x="11369" y="204403"/>
                </a:lnTo>
                <a:lnTo>
                  <a:pt x="8907" y="202974"/>
                </a:lnTo>
                <a:lnTo>
                  <a:pt x="6050" y="201333"/>
                </a:lnTo>
                <a:lnTo>
                  <a:pt x="6050" y="201181"/>
                </a:lnTo>
                <a:lnTo>
                  <a:pt x="305" y="204494"/>
                </a:lnTo>
                <a:lnTo>
                  <a:pt x="274" y="204525"/>
                </a:lnTo>
                <a:lnTo>
                  <a:pt x="274" y="204555"/>
                </a:lnTo>
                <a:lnTo>
                  <a:pt x="274" y="205337"/>
                </a:lnTo>
                <a:lnTo>
                  <a:pt x="274" y="205337"/>
                </a:lnTo>
                <a:lnTo>
                  <a:pt x="5516" y="214382"/>
                </a:lnTo>
                <a:lnTo>
                  <a:pt x="5516" y="214382"/>
                </a:lnTo>
                <a:lnTo>
                  <a:pt x="6080" y="214707"/>
                </a:lnTo>
                <a:lnTo>
                  <a:pt x="6080" y="215368"/>
                </a:lnTo>
                <a:lnTo>
                  <a:pt x="6080" y="215368"/>
                </a:lnTo>
                <a:lnTo>
                  <a:pt x="11369" y="224555"/>
                </a:lnTo>
                <a:lnTo>
                  <a:pt x="11369" y="224555"/>
                </a:lnTo>
                <a:lnTo>
                  <a:pt x="8907" y="223096"/>
                </a:lnTo>
                <a:lnTo>
                  <a:pt x="6050" y="221455"/>
                </a:lnTo>
                <a:lnTo>
                  <a:pt x="6050" y="221290"/>
                </a:lnTo>
                <a:lnTo>
                  <a:pt x="6050" y="221290"/>
                </a:lnTo>
                <a:lnTo>
                  <a:pt x="335" y="224586"/>
                </a:lnTo>
                <a:lnTo>
                  <a:pt x="305" y="224616"/>
                </a:lnTo>
                <a:lnTo>
                  <a:pt x="305" y="224646"/>
                </a:lnTo>
                <a:lnTo>
                  <a:pt x="305" y="225481"/>
                </a:lnTo>
                <a:lnTo>
                  <a:pt x="305" y="225481"/>
                </a:lnTo>
                <a:lnTo>
                  <a:pt x="5473" y="234429"/>
                </a:lnTo>
                <a:lnTo>
                  <a:pt x="5473" y="234429"/>
                </a:lnTo>
                <a:lnTo>
                  <a:pt x="6110" y="234799"/>
                </a:lnTo>
                <a:lnTo>
                  <a:pt x="6110" y="235543"/>
                </a:lnTo>
                <a:lnTo>
                  <a:pt x="6110" y="235543"/>
                </a:lnTo>
                <a:lnTo>
                  <a:pt x="11369" y="244677"/>
                </a:lnTo>
                <a:lnTo>
                  <a:pt x="11369" y="244677"/>
                </a:lnTo>
                <a:lnTo>
                  <a:pt x="8907" y="243249"/>
                </a:lnTo>
                <a:lnTo>
                  <a:pt x="6050" y="241607"/>
                </a:lnTo>
                <a:lnTo>
                  <a:pt x="6050" y="241399"/>
                </a:lnTo>
                <a:lnTo>
                  <a:pt x="6050" y="241399"/>
                </a:lnTo>
                <a:lnTo>
                  <a:pt x="396" y="244677"/>
                </a:lnTo>
                <a:lnTo>
                  <a:pt x="335" y="244708"/>
                </a:lnTo>
                <a:lnTo>
                  <a:pt x="335" y="244768"/>
                </a:lnTo>
                <a:lnTo>
                  <a:pt x="335" y="245656"/>
                </a:lnTo>
                <a:lnTo>
                  <a:pt x="335" y="245656"/>
                </a:lnTo>
                <a:lnTo>
                  <a:pt x="5421" y="254461"/>
                </a:lnTo>
                <a:lnTo>
                  <a:pt x="5421" y="254461"/>
                </a:lnTo>
                <a:lnTo>
                  <a:pt x="6171" y="254890"/>
                </a:lnTo>
                <a:lnTo>
                  <a:pt x="6171" y="255799"/>
                </a:lnTo>
                <a:lnTo>
                  <a:pt x="6171" y="255799"/>
                </a:lnTo>
                <a:lnTo>
                  <a:pt x="11245" y="264556"/>
                </a:lnTo>
                <a:lnTo>
                  <a:pt x="11245" y="264556"/>
                </a:lnTo>
                <a:lnTo>
                  <a:pt x="12038" y="265012"/>
                </a:lnTo>
                <a:lnTo>
                  <a:pt x="12190" y="265012"/>
                </a:lnTo>
                <a:lnTo>
                  <a:pt x="17798" y="261778"/>
                </a:lnTo>
                <a:lnTo>
                  <a:pt x="17798" y="261778"/>
                </a:lnTo>
                <a:lnTo>
                  <a:pt x="17661" y="261699"/>
                </a:lnTo>
                <a:lnTo>
                  <a:pt x="17661" y="255589"/>
                </a:lnTo>
                <a:lnTo>
                  <a:pt x="22841" y="264528"/>
                </a:lnTo>
                <a:lnTo>
                  <a:pt x="22841" y="264528"/>
                </a:lnTo>
                <a:lnTo>
                  <a:pt x="22841" y="264528"/>
                </a:lnTo>
                <a:lnTo>
                  <a:pt x="22841" y="264528"/>
                </a:lnTo>
                <a:lnTo>
                  <a:pt x="22841" y="264528"/>
                </a:lnTo>
                <a:lnTo>
                  <a:pt x="22841" y="264528"/>
                </a:lnTo>
                <a:lnTo>
                  <a:pt x="23679" y="265012"/>
                </a:lnTo>
                <a:lnTo>
                  <a:pt x="23831" y="265012"/>
                </a:lnTo>
                <a:lnTo>
                  <a:pt x="29439" y="261778"/>
                </a:lnTo>
                <a:lnTo>
                  <a:pt x="29439" y="261778"/>
                </a:lnTo>
                <a:lnTo>
                  <a:pt x="29302" y="261699"/>
                </a:lnTo>
                <a:lnTo>
                  <a:pt x="29302" y="255589"/>
                </a:lnTo>
                <a:lnTo>
                  <a:pt x="34495" y="264551"/>
                </a:lnTo>
                <a:lnTo>
                  <a:pt x="34495" y="264551"/>
                </a:lnTo>
                <a:lnTo>
                  <a:pt x="35290" y="265012"/>
                </a:lnTo>
                <a:lnTo>
                  <a:pt x="35442" y="265012"/>
                </a:lnTo>
                <a:lnTo>
                  <a:pt x="41035" y="261786"/>
                </a:lnTo>
                <a:lnTo>
                  <a:pt x="41035" y="261786"/>
                </a:lnTo>
                <a:lnTo>
                  <a:pt x="40883" y="261699"/>
                </a:lnTo>
                <a:lnTo>
                  <a:pt x="40883" y="255589"/>
                </a:lnTo>
                <a:lnTo>
                  <a:pt x="46048" y="264502"/>
                </a:lnTo>
                <a:lnTo>
                  <a:pt x="46048" y="264502"/>
                </a:lnTo>
                <a:lnTo>
                  <a:pt x="46932" y="265012"/>
                </a:lnTo>
                <a:lnTo>
                  <a:pt x="47084" y="265012"/>
                </a:lnTo>
                <a:lnTo>
                  <a:pt x="52662" y="261778"/>
                </a:lnTo>
                <a:lnTo>
                  <a:pt x="52662" y="261778"/>
                </a:lnTo>
                <a:lnTo>
                  <a:pt x="52525" y="261699"/>
                </a:lnTo>
                <a:lnTo>
                  <a:pt x="52525" y="255589"/>
                </a:lnTo>
                <a:lnTo>
                  <a:pt x="57705" y="264528"/>
                </a:lnTo>
                <a:lnTo>
                  <a:pt x="57705" y="264528"/>
                </a:lnTo>
                <a:lnTo>
                  <a:pt x="57705" y="264528"/>
                </a:lnTo>
                <a:lnTo>
                  <a:pt x="57705" y="264528"/>
                </a:lnTo>
                <a:lnTo>
                  <a:pt x="57705" y="264528"/>
                </a:lnTo>
                <a:lnTo>
                  <a:pt x="58543" y="265012"/>
                </a:lnTo>
                <a:lnTo>
                  <a:pt x="58695" y="265012"/>
                </a:lnTo>
                <a:lnTo>
                  <a:pt x="64288" y="261786"/>
                </a:lnTo>
                <a:lnTo>
                  <a:pt x="64288" y="261786"/>
                </a:lnTo>
                <a:lnTo>
                  <a:pt x="64136" y="261699"/>
                </a:lnTo>
                <a:lnTo>
                  <a:pt x="64136" y="255589"/>
                </a:lnTo>
                <a:lnTo>
                  <a:pt x="69301" y="264502"/>
                </a:lnTo>
                <a:lnTo>
                  <a:pt x="69301" y="264502"/>
                </a:lnTo>
                <a:lnTo>
                  <a:pt x="70185" y="265012"/>
                </a:lnTo>
                <a:lnTo>
                  <a:pt x="70337" y="265012"/>
                </a:lnTo>
                <a:lnTo>
                  <a:pt x="75914" y="261778"/>
                </a:lnTo>
                <a:lnTo>
                  <a:pt x="75914" y="261778"/>
                </a:lnTo>
                <a:lnTo>
                  <a:pt x="75777" y="261699"/>
                </a:lnTo>
                <a:lnTo>
                  <a:pt x="75777" y="255589"/>
                </a:lnTo>
                <a:lnTo>
                  <a:pt x="80957" y="264528"/>
                </a:lnTo>
                <a:lnTo>
                  <a:pt x="81796" y="265012"/>
                </a:lnTo>
                <a:lnTo>
                  <a:pt x="81948" y="265012"/>
                </a:lnTo>
                <a:lnTo>
                  <a:pt x="87540" y="261786"/>
                </a:lnTo>
                <a:lnTo>
                  <a:pt x="87540" y="261786"/>
                </a:lnTo>
                <a:lnTo>
                  <a:pt x="87389" y="261699"/>
                </a:lnTo>
                <a:lnTo>
                  <a:pt x="87389" y="255589"/>
                </a:lnTo>
                <a:lnTo>
                  <a:pt x="92553" y="264502"/>
                </a:lnTo>
                <a:lnTo>
                  <a:pt x="92553" y="264502"/>
                </a:lnTo>
                <a:lnTo>
                  <a:pt x="93437" y="265012"/>
                </a:lnTo>
                <a:lnTo>
                  <a:pt x="93589" y="265012"/>
                </a:lnTo>
                <a:lnTo>
                  <a:pt x="99167" y="261778"/>
                </a:lnTo>
                <a:lnTo>
                  <a:pt x="99167" y="261778"/>
                </a:lnTo>
                <a:lnTo>
                  <a:pt x="99030" y="261699"/>
                </a:lnTo>
                <a:lnTo>
                  <a:pt x="99030" y="255589"/>
                </a:lnTo>
                <a:lnTo>
                  <a:pt x="104210" y="264528"/>
                </a:lnTo>
                <a:lnTo>
                  <a:pt x="105048" y="265012"/>
                </a:lnTo>
                <a:lnTo>
                  <a:pt x="105200" y="265012"/>
                </a:lnTo>
                <a:lnTo>
                  <a:pt x="110778" y="261795"/>
                </a:lnTo>
                <a:lnTo>
                  <a:pt x="110611" y="261699"/>
                </a:lnTo>
                <a:lnTo>
                  <a:pt x="110611" y="255589"/>
                </a:lnTo>
                <a:lnTo>
                  <a:pt x="115760" y="264476"/>
                </a:lnTo>
                <a:lnTo>
                  <a:pt x="115760" y="264476"/>
                </a:lnTo>
                <a:lnTo>
                  <a:pt x="116690" y="265012"/>
                </a:lnTo>
                <a:lnTo>
                  <a:pt x="116842" y="265012"/>
                </a:lnTo>
                <a:lnTo>
                  <a:pt x="122404" y="261804"/>
                </a:lnTo>
                <a:lnTo>
                  <a:pt x="122404" y="261804"/>
                </a:lnTo>
                <a:lnTo>
                  <a:pt x="122222" y="261699"/>
                </a:lnTo>
                <a:lnTo>
                  <a:pt x="122222" y="255589"/>
                </a:lnTo>
                <a:lnTo>
                  <a:pt x="127369" y="264471"/>
                </a:lnTo>
                <a:lnTo>
                  <a:pt x="127369" y="264471"/>
                </a:lnTo>
                <a:lnTo>
                  <a:pt x="128301" y="265012"/>
                </a:lnTo>
                <a:lnTo>
                  <a:pt x="128453" y="265012"/>
                </a:lnTo>
                <a:lnTo>
                  <a:pt x="134031" y="261795"/>
                </a:lnTo>
                <a:lnTo>
                  <a:pt x="133864" y="261699"/>
                </a:lnTo>
                <a:lnTo>
                  <a:pt x="133864" y="255589"/>
                </a:lnTo>
                <a:lnTo>
                  <a:pt x="139013" y="264476"/>
                </a:lnTo>
                <a:lnTo>
                  <a:pt x="139013" y="264476"/>
                </a:lnTo>
                <a:lnTo>
                  <a:pt x="139943" y="265012"/>
                </a:lnTo>
                <a:lnTo>
                  <a:pt x="140095" y="265012"/>
                </a:lnTo>
                <a:lnTo>
                  <a:pt x="145657" y="261804"/>
                </a:lnTo>
                <a:lnTo>
                  <a:pt x="145657" y="261804"/>
                </a:lnTo>
                <a:lnTo>
                  <a:pt x="145475" y="261699"/>
                </a:lnTo>
                <a:lnTo>
                  <a:pt x="145475" y="255589"/>
                </a:lnTo>
                <a:lnTo>
                  <a:pt x="150622" y="264471"/>
                </a:lnTo>
                <a:lnTo>
                  <a:pt x="150622" y="264471"/>
                </a:lnTo>
                <a:lnTo>
                  <a:pt x="151554" y="265012"/>
                </a:lnTo>
                <a:lnTo>
                  <a:pt x="151706" y="265012"/>
                </a:lnTo>
                <a:lnTo>
                  <a:pt x="157283" y="261795"/>
                </a:lnTo>
                <a:lnTo>
                  <a:pt x="157283" y="261795"/>
                </a:lnTo>
                <a:lnTo>
                  <a:pt x="157116" y="261699"/>
                </a:lnTo>
                <a:lnTo>
                  <a:pt x="157116" y="255589"/>
                </a:lnTo>
                <a:lnTo>
                  <a:pt x="162266" y="264476"/>
                </a:lnTo>
                <a:lnTo>
                  <a:pt x="162266" y="264476"/>
                </a:lnTo>
                <a:lnTo>
                  <a:pt x="163195" y="265012"/>
                </a:lnTo>
                <a:lnTo>
                  <a:pt x="163347" y="265012"/>
                </a:lnTo>
                <a:lnTo>
                  <a:pt x="168910" y="261804"/>
                </a:lnTo>
                <a:lnTo>
                  <a:pt x="168910" y="261804"/>
                </a:lnTo>
                <a:lnTo>
                  <a:pt x="168727" y="261699"/>
                </a:lnTo>
                <a:lnTo>
                  <a:pt x="168727" y="255589"/>
                </a:lnTo>
                <a:lnTo>
                  <a:pt x="173874" y="264471"/>
                </a:lnTo>
                <a:lnTo>
                  <a:pt x="174807" y="265012"/>
                </a:lnTo>
                <a:lnTo>
                  <a:pt x="174959" y="265012"/>
                </a:lnTo>
                <a:lnTo>
                  <a:pt x="180521" y="261804"/>
                </a:lnTo>
                <a:lnTo>
                  <a:pt x="180521" y="261804"/>
                </a:lnTo>
                <a:lnTo>
                  <a:pt x="180339" y="261699"/>
                </a:lnTo>
                <a:lnTo>
                  <a:pt x="180339" y="255589"/>
                </a:lnTo>
                <a:lnTo>
                  <a:pt x="185473" y="264449"/>
                </a:lnTo>
                <a:lnTo>
                  <a:pt x="185473" y="264449"/>
                </a:lnTo>
                <a:lnTo>
                  <a:pt x="186448" y="265012"/>
                </a:lnTo>
                <a:lnTo>
                  <a:pt x="186600" y="265012"/>
                </a:lnTo>
                <a:lnTo>
                  <a:pt x="192147" y="261813"/>
                </a:lnTo>
                <a:lnTo>
                  <a:pt x="192147" y="261813"/>
                </a:lnTo>
                <a:lnTo>
                  <a:pt x="191950" y="261699"/>
                </a:lnTo>
                <a:lnTo>
                  <a:pt x="191950" y="255589"/>
                </a:lnTo>
                <a:lnTo>
                  <a:pt x="197081" y="264445"/>
                </a:lnTo>
                <a:lnTo>
                  <a:pt x="197081" y="264445"/>
                </a:lnTo>
                <a:lnTo>
                  <a:pt x="198059" y="265012"/>
                </a:lnTo>
                <a:lnTo>
                  <a:pt x="198211" y="265012"/>
                </a:lnTo>
                <a:lnTo>
                  <a:pt x="203774" y="261804"/>
                </a:lnTo>
                <a:lnTo>
                  <a:pt x="203774" y="261804"/>
                </a:lnTo>
                <a:lnTo>
                  <a:pt x="203591" y="261699"/>
                </a:lnTo>
                <a:lnTo>
                  <a:pt x="203591" y="255589"/>
                </a:lnTo>
                <a:lnTo>
                  <a:pt x="208726" y="264449"/>
                </a:lnTo>
                <a:lnTo>
                  <a:pt x="208726" y="264449"/>
                </a:lnTo>
                <a:lnTo>
                  <a:pt x="209701" y="265012"/>
                </a:lnTo>
                <a:lnTo>
                  <a:pt x="209853" y="265012"/>
                </a:lnTo>
                <a:lnTo>
                  <a:pt x="215400" y="261813"/>
                </a:lnTo>
                <a:lnTo>
                  <a:pt x="215400" y="261813"/>
                </a:lnTo>
                <a:lnTo>
                  <a:pt x="215202" y="261699"/>
                </a:lnTo>
                <a:lnTo>
                  <a:pt x="215202" y="255589"/>
                </a:lnTo>
                <a:lnTo>
                  <a:pt x="220334" y="264445"/>
                </a:lnTo>
                <a:lnTo>
                  <a:pt x="220334" y="264445"/>
                </a:lnTo>
                <a:lnTo>
                  <a:pt x="221312" y="265012"/>
                </a:lnTo>
                <a:lnTo>
                  <a:pt x="221464" y="265012"/>
                </a:lnTo>
                <a:lnTo>
                  <a:pt x="227026" y="261804"/>
                </a:lnTo>
                <a:lnTo>
                  <a:pt x="227026" y="261804"/>
                </a:lnTo>
                <a:lnTo>
                  <a:pt x="226844" y="261699"/>
                </a:lnTo>
                <a:lnTo>
                  <a:pt x="226844" y="255589"/>
                </a:lnTo>
                <a:lnTo>
                  <a:pt x="231978" y="264449"/>
                </a:lnTo>
                <a:lnTo>
                  <a:pt x="231978" y="264449"/>
                </a:lnTo>
                <a:lnTo>
                  <a:pt x="232954" y="265012"/>
                </a:lnTo>
                <a:lnTo>
                  <a:pt x="233106" y="265012"/>
                </a:lnTo>
                <a:lnTo>
                  <a:pt x="238653" y="261813"/>
                </a:lnTo>
                <a:lnTo>
                  <a:pt x="238653" y="261813"/>
                </a:lnTo>
                <a:lnTo>
                  <a:pt x="238455" y="261699"/>
                </a:lnTo>
                <a:lnTo>
                  <a:pt x="238455" y="255589"/>
                </a:lnTo>
                <a:lnTo>
                  <a:pt x="243587" y="264445"/>
                </a:lnTo>
                <a:lnTo>
                  <a:pt x="243587" y="264445"/>
                </a:lnTo>
                <a:lnTo>
                  <a:pt x="243941" y="264650"/>
                </a:lnTo>
                <a:lnTo>
                  <a:pt x="243941" y="264650"/>
                </a:lnTo>
                <a:lnTo>
                  <a:pt x="238638" y="255468"/>
                </a:lnTo>
                <a:lnTo>
                  <a:pt x="243957" y="258507"/>
                </a:lnTo>
                <a:lnTo>
                  <a:pt x="243957" y="264659"/>
                </a:lnTo>
                <a:lnTo>
                  <a:pt x="243957" y="264659"/>
                </a:lnTo>
                <a:lnTo>
                  <a:pt x="244565" y="265012"/>
                </a:lnTo>
                <a:lnTo>
                  <a:pt x="244717" y="265012"/>
                </a:lnTo>
                <a:lnTo>
                  <a:pt x="250249" y="261821"/>
                </a:lnTo>
                <a:lnTo>
                  <a:pt x="250249" y="261821"/>
                </a:lnTo>
                <a:lnTo>
                  <a:pt x="250036" y="261699"/>
                </a:lnTo>
                <a:lnTo>
                  <a:pt x="250036" y="255589"/>
                </a:lnTo>
                <a:lnTo>
                  <a:pt x="255140" y="264397"/>
                </a:lnTo>
                <a:lnTo>
                  <a:pt x="255140" y="264397"/>
                </a:lnTo>
                <a:lnTo>
                  <a:pt x="255584" y="264653"/>
                </a:lnTo>
                <a:lnTo>
                  <a:pt x="250279" y="255468"/>
                </a:lnTo>
                <a:lnTo>
                  <a:pt x="255598" y="258507"/>
                </a:lnTo>
                <a:lnTo>
                  <a:pt x="255598" y="264661"/>
                </a:lnTo>
                <a:lnTo>
                  <a:pt x="255598" y="264661"/>
                </a:lnTo>
                <a:lnTo>
                  <a:pt x="256206" y="265012"/>
                </a:lnTo>
                <a:lnTo>
                  <a:pt x="256358" y="265012"/>
                </a:lnTo>
                <a:lnTo>
                  <a:pt x="261890" y="261821"/>
                </a:lnTo>
                <a:lnTo>
                  <a:pt x="261890" y="261821"/>
                </a:lnTo>
                <a:lnTo>
                  <a:pt x="261678" y="261699"/>
                </a:lnTo>
                <a:lnTo>
                  <a:pt x="261678" y="255589"/>
                </a:lnTo>
                <a:lnTo>
                  <a:pt x="266794" y="264418"/>
                </a:lnTo>
                <a:lnTo>
                  <a:pt x="266794" y="264418"/>
                </a:lnTo>
                <a:lnTo>
                  <a:pt x="267194" y="264650"/>
                </a:lnTo>
                <a:lnTo>
                  <a:pt x="261890" y="255468"/>
                </a:lnTo>
                <a:lnTo>
                  <a:pt x="267210" y="258507"/>
                </a:lnTo>
                <a:lnTo>
                  <a:pt x="267210" y="264659"/>
                </a:lnTo>
                <a:lnTo>
                  <a:pt x="267817" y="265012"/>
                </a:lnTo>
                <a:lnTo>
                  <a:pt x="267969" y="265012"/>
                </a:lnTo>
                <a:lnTo>
                  <a:pt x="273501" y="261821"/>
                </a:lnTo>
                <a:lnTo>
                  <a:pt x="273501" y="261821"/>
                </a:lnTo>
                <a:lnTo>
                  <a:pt x="273289" y="261699"/>
                </a:lnTo>
                <a:lnTo>
                  <a:pt x="273289" y="255589"/>
                </a:lnTo>
                <a:lnTo>
                  <a:pt x="278392" y="264397"/>
                </a:lnTo>
                <a:lnTo>
                  <a:pt x="278392" y="264397"/>
                </a:lnTo>
                <a:lnTo>
                  <a:pt x="278837" y="264653"/>
                </a:lnTo>
                <a:lnTo>
                  <a:pt x="273532" y="255468"/>
                </a:lnTo>
                <a:lnTo>
                  <a:pt x="278851" y="258507"/>
                </a:lnTo>
                <a:lnTo>
                  <a:pt x="278851" y="264661"/>
                </a:lnTo>
                <a:lnTo>
                  <a:pt x="278851" y="264661"/>
                </a:lnTo>
                <a:lnTo>
                  <a:pt x="279459" y="265012"/>
                </a:lnTo>
                <a:lnTo>
                  <a:pt x="279611" y="265012"/>
                </a:lnTo>
                <a:lnTo>
                  <a:pt x="285417" y="261668"/>
                </a:lnTo>
                <a:cubicBezTo>
                  <a:pt x="285447" y="261638"/>
                  <a:pt x="285508" y="261577"/>
                  <a:pt x="285508" y="261547"/>
                </a:cubicBezTo>
                <a:lnTo>
                  <a:pt x="285508" y="255103"/>
                </a:lnTo>
                <a:lnTo>
                  <a:pt x="285508" y="255042"/>
                </a:lnTo>
                <a:cubicBezTo>
                  <a:pt x="285508" y="255042"/>
                  <a:pt x="285508" y="255012"/>
                  <a:pt x="285447" y="255012"/>
                </a:cubicBezTo>
                <a:lnTo>
                  <a:pt x="279733" y="251699"/>
                </a:lnTo>
                <a:lnTo>
                  <a:pt x="279733" y="245133"/>
                </a:lnTo>
                <a:lnTo>
                  <a:pt x="285447" y="241820"/>
                </a:lnTo>
                <a:cubicBezTo>
                  <a:pt x="285508" y="241790"/>
                  <a:pt x="285538" y="241759"/>
                  <a:pt x="285538" y="241698"/>
                </a:cubicBezTo>
                <a:lnTo>
                  <a:pt x="285538" y="234951"/>
                </a:lnTo>
                <a:lnTo>
                  <a:pt x="285538" y="234920"/>
                </a:lnTo>
                <a:cubicBezTo>
                  <a:pt x="285538" y="234920"/>
                  <a:pt x="285538" y="234859"/>
                  <a:pt x="285508" y="234859"/>
                </a:cubicBezTo>
                <a:lnTo>
                  <a:pt x="279763" y="231577"/>
                </a:lnTo>
                <a:lnTo>
                  <a:pt x="279763" y="224981"/>
                </a:lnTo>
                <a:lnTo>
                  <a:pt x="285508" y="221698"/>
                </a:lnTo>
                <a:cubicBezTo>
                  <a:pt x="285538" y="221637"/>
                  <a:pt x="285569" y="221607"/>
                  <a:pt x="285569" y="221577"/>
                </a:cubicBezTo>
                <a:lnTo>
                  <a:pt x="285569" y="214859"/>
                </a:lnTo>
                <a:lnTo>
                  <a:pt x="285569" y="214798"/>
                </a:lnTo>
                <a:cubicBezTo>
                  <a:pt x="285569" y="214798"/>
                  <a:pt x="285569" y="214768"/>
                  <a:pt x="285538" y="214768"/>
                </a:cubicBezTo>
                <a:lnTo>
                  <a:pt x="279793" y="211455"/>
                </a:lnTo>
                <a:lnTo>
                  <a:pt x="279793" y="204889"/>
                </a:lnTo>
                <a:lnTo>
                  <a:pt x="285538" y="201576"/>
                </a:lnTo>
                <a:cubicBezTo>
                  <a:pt x="285569" y="201546"/>
                  <a:pt x="285599" y="201515"/>
                  <a:pt x="285599" y="201485"/>
                </a:cubicBezTo>
                <a:lnTo>
                  <a:pt x="285599" y="194737"/>
                </a:lnTo>
                <a:lnTo>
                  <a:pt x="285599" y="194707"/>
                </a:lnTo>
                <a:cubicBezTo>
                  <a:pt x="285599" y="194707"/>
                  <a:pt x="285599" y="194676"/>
                  <a:pt x="285569" y="194676"/>
                </a:cubicBezTo>
                <a:lnTo>
                  <a:pt x="279824" y="191363"/>
                </a:lnTo>
                <a:lnTo>
                  <a:pt x="279824" y="184798"/>
                </a:lnTo>
                <a:lnTo>
                  <a:pt x="285569" y="181485"/>
                </a:lnTo>
                <a:cubicBezTo>
                  <a:pt x="285599" y="181454"/>
                  <a:pt x="285660" y="181424"/>
                  <a:pt x="285660" y="181363"/>
                </a:cubicBezTo>
                <a:lnTo>
                  <a:pt x="285660" y="174646"/>
                </a:lnTo>
                <a:lnTo>
                  <a:pt x="285660" y="174615"/>
                </a:lnTo>
                <a:cubicBezTo>
                  <a:pt x="285660" y="174615"/>
                  <a:pt x="285660" y="174585"/>
                  <a:pt x="285599" y="174585"/>
                </a:cubicBezTo>
                <a:lnTo>
                  <a:pt x="279885" y="171272"/>
                </a:lnTo>
                <a:lnTo>
                  <a:pt x="279885" y="164706"/>
                </a:lnTo>
                <a:lnTo>
                  <a:pt x="285599" y="161393"/>
                </a:lnTo>
                <a:cubicBezTo>
                  <a:pt x="285660" y="161363"/>
                  <a:pt x="285690" y="161302"/>
                  <a:pt x="285690" y="161272"/>
                </a:cubicBezTo>
                <a:lnTo>
                  <a:pt x="285690" y="154554"/>
                </a:lnTo>
                <a:lnTo>
                  <a:pt x="285690" y="154524"/>
                </a:lnTo>
                <a:cubicBezTo>
                  <a:pt x="285690" y="154524"/>
                  <a:pt x="285690" y="154463"/>
                  <a:pt x="285660" y="154463"/>
                </a:cubicBezTo>
                <a:lnTo>
                  <a:pt x="279915" y="151180"/>
                </a:lnTo>
                <a:lnTo>
                  <a:pt x="279915" y="144585"/>
                </a:lnTo>
                <a:lnTo>
                  <a:pt x="285660" y="141302"/>
                </a:lnTo>
                <a:cubicBezTo>
                  <a:pt x="285690" y="141241"/>
                  <a:pt x="285721" y="141211"/>
                  <a:pt x="285721" y="141180"/>
                </a:cubicBezTo>
                <a:lnTo>
                  <a:pt x="285721" y="134463"/>
                </a:lnTo>
                <a:lnTo>
                  <a:pt x="285721" y="134402"/>
                </a:lnTo>
                <a:cubicBezTo>
                  <a:pt x="285721" y="134402"/>
                  <a:pt x="285721" y="134372"/>
                  <a:pt x="285690" y="134372"/>
                </a:cubicBezTo>
                <a:lnTo>
                  <a:pt x="279945" y="131059"/>
                </a:lnTo>
                <a:lnTo>
                  <a:pt x="279945" y="124493"/>
                </a:lnTo>
                <a:lnTo>
                  <a:pt x="285690" y="121180"/>
                </a:lnTo>
                <a:cubicBezTo>
                  <a:pt x="285721" y="121150"/>
                  <a:pt x="285751" y="121119"/>
                  <a:pt x="285751" y="121089"/>
                </a:cubicBezTo>
                <a:lnTo>
                  <a:pt x="285751" y="114341"/>
                </a:lnTo>
                <a:lnTo>
                  <a:pt x="285751" y="114311"/>
                </a:lnTo>
                <a:cubicBezTo>
                  <a:pt x="285751" y="114311"/>
                  <a:pt x="285751" y="114280"/>
                  <a:pt x="285721" y="114280"/>
                </a:cubicBezTo>
                <a:lnTo>
                  <a:pt x="279976" y="110967"/>
                </a:lnTo>
                <a:lnTo>
                  <a:pt x="279976" y="104402"/>
                </a:lnTo>
                <a:lnTo>
                  <a:pt x="285721" y="101088"/>
                </a:lnTo>
                <a:cubicBezTo>
                  <a:pt x="285751" y="101058"/>
                  <a:pt x="285812" y="101028"/>
                  <a:pt x="285812" y="100967"/>
                </a:cubicBezTo>
                <a:lnTo>
                  <a:pt x="285812" y="94249"/>
                </a:lnTo>
                <a:lnTo>
                  <a:pt x="285812" y="94219"/>
                </a:lnTo>
                <a:cubicBezTo>
                  <a:pt x="285812" y="94219"/>
                  <a:pt x="285812" y="94189"/>
                  <a:pt x="285751" y="94189"/>
                </a:cubicBezTo>
                <a:lnTo>
                  <a:pt x="280037" y="90876"/>
                </a:lnTo>
                <a:lnTo>
                  <a:pt x="280037" y="84310"/>
                </a:lnTo>
                <a:lnTo>
                  <a:pt x="285751" y="80997"/>
                </a:lnTo>
                <a:cubicBezTo>
                  <a:pt x="285812" y="80967"/>
                  <a:pt x="285842" y="80906"/>
                  <a:pt x="285842" y="80875"/>
                </a:cubicBezTo>
                <a:lnTo>
                  <a:pt x="285842" y="74158"/>
                </a:lnTo>
                <a:lnTo>
                  <a:pt x="285842" y="74128"/>
                </a:lnTo>
                <a:cubicBezTo>
                  <a:pt x="285842" y="74128"/>
                  <a:pt x="285842" y="74067"/>
                  <a:pt x="285812" y="74067"/>
                </a:cubicBezTo>
                <a:lnTo>
                  <a:pt x="280067" y="70784"/>
                </a:lnTo>
                <a:lnTo>
                  <a:pt x="280067" y="63975"/>
                </a:lnTo>
                <a:lnTo>
                  <a:pt x="285812" y="60662"/>
                </a:lnTo>
                <a:cubicBezTo>
                  <a:pt x="285842" y="60632"/>
                  <a:pt x="285873" y="60602"/>
                  <a:pt x="285873" y="60571"/>
                </a:cubicBezTo>
                <a:lnTo>
                  <a:pt x="285873" y="53823"/>
                </a:lnTo>
                <a:lnTo>
                  <a:pt x="285873" y="53793"/>
                </a:lnTo>
                <a:cubicBezTo>
                  <a:pt x="285873" y="53793"/>
                  <a:pt x="285873" y="53763"/>
                  <a:pt x="285842" y="53763"/>
                </a:cubicBezTo>
                <a:lnTo>
                  <a:pt x="280097" y="50449"/>
                </a:lnTo>
                <a:lnTo>
                  <a:pt x="280097" y="43854"/>
                </a:lnTo>
                <a:lnTo>
                  <a:pt x="285842" y="40540"/>
                </a:lnTo>
                <a:cubicBezTo>
                  <a:pt x="285873" y="40510"/>
                  <a:pt x="285903" y="40449"/>
                  <a:pt x="285903" y="40419"/>
                </a:cubicBezTo>
                <a:lnTo>
                  <a:pt x="285903" y="33701"/>
                </a:lnTo>
                <a:lnTo>
                  <a:pt x="285903" y="33641"/>
                </a:lnTo>
                <a:cubicBezTo>
                  <a:pt x="285903" y="33641"/>
                  <a:pt x="285903" y="33610"/>
                  <a:pt x="285873" y="33610"/>
                </a:cubicBezTo>
                <a:lnTo>
                  <a:pt x="280128" y="30297"/>
                </a:lnTo>
                <a:lnTo>
                  <a:pt x="280128" y="23701"/>
                </a:lnTo>
                <a:lnTo>
                  <a:pt x="284839" y="20388"/>
                </a:lnTo>
                <a:cubicBezTo>
                  <a:pt x="284900" y="20358"/>
                  <a:pt x="284930" y="20327"/>
                  <a:pt x="284930" y="20267"/>
                </a:cubicBezTo>
                <a:lnTo>
                  <a:pt x="284930" y="13549"/>
                </a:lnTo>
                <a:lnTo>
                  <a:pt x="284930" y="13519"/>
                </a:lnTo>
                <a:cubicBezTo>
                  <a:pt x="284930" y="13519"/>
                  <a:pt x="284930" y="13488"/>
                  <a:pt x="284900" y="13488"/>
                </a:cubicBezTo>
                <a:lnTo>
                  <a:pt x="279155" y="10175"/>
                </a:lnTo>
                <a:lnTo>
                  <a:pt x="279155" y="3519"/>
                </a:lnTo>
                <a:lnTo>
                  <a:pt x="279155" y="3488"/>
                </a:lnTo>
                <a:cubicBezTo>
                  <a:pt x="279155" y="3488"/>
                  <a:pt x="279155" y="3458"/>
                  <a:pt x="279125" y="3458"/>
                </a:cubicBezTo>
                <a:lnTo>
                  <a:pt x="273289" y="114"/>
                </a:lnTo>
                <a:cubicBezTo>
                  <a:pt x="273273" y="99"/>
                  <a:pt x="273258" y="92"/>
                  <a:pt x="273243" y="92"/>
                </a:cubicBezTo>
                <a:cubicBezTo>
                  <a:pt x="273228" y="92"/>
                  <a:pt x="273213" y="99"/>
                  <a:pt x="273198" y="114"/>
                </a:cubicBezTo>
                <a:lnTo>
                  <a:pt x="267453" y="3427"/>
                </a:lnTo>
                <a:lnTo>
                  <a:pt x="261708" y="114"/>
                </a:lnTo>
                <a:cubicBezTo>
                  <a:pt x="261693" y="99"/>
                  <a:pt x="261678" y="92"/>
                  <a:pt x="261659" y="92"/>
                </a:cubicBezTo>
                <a:cubicBezTo>
                  <a:pt x="261640" y="92"/>
                  <a:pt x="261617" y="99"/>
                  <a:pt x="261586" y="114"/>
                </a:cubicBezTo>
                <a:lnTo>
                  <a:pt x="255872" y="3427"/>
                </a:lnTo>
                <a:lnTo>
                  <a:pt x="250127" y="114"/>
                </a:lnTo>
                <a:cubicBezTo>
                  <a:pt x="250112" y="99"/>
                  <a:pt x="250089" y="92"/>
                  <a:pt x="250066" y="92"/>
                </a:cubicBezTo>
                <a:cubicBezTo>
                  <a:pt x="250044" y="92"/>
                  <a:pt x="250021" y="99"/>
                  <a:pt x="250006" y="114"/>
                </a:cubicBezTo>
                <a:lnTo>
                  <a:pt x="244261" y="3427"/>
                </a:lnTo>
                <a:lnTo>
                  <a:pt x="238394" y="23"/>
                </a:lnTo>
                <a:cubicBezTo>
                  <a:pt x="238364" y="8"/>
                  <a:pt x="238341" y="0"/>
                  <a:pt x="238322" y="0"/>
                </a:cubicBezTo>
                <a:cubicBezTo>
                  <a:pt x="238303" y="0"/>
                  <a:pt x="238288" y="8"/>
                  <a:pt x="238273" y="23"/>
                </a:cubicBezTo>
                <a:lnTo>
                  <a:pt x="232528" y="3336"/>
                </a:lnTo>
                <a:lnTo>
                  <a:pt x="226783" y="23"/>
                </a:lnTo>
                <a:cubicBezTo>
                  <a:pt x="226768" y="8"/>
                  <a:pt x="226753" y="0"/>
                  <a:pt x="226738" y="0"/>
                </a:cubicBezTo>
                <a:cubicBezTo>
                  <a:pt x="226722" y="0"/>
                  <a:pt x="226707" y="8"/>
                  <a:pt x="226692" y="23"/>
                </a:cubicBezTo>
                <a:lnTo>
                  <a:pt x="220947" y="3336"/>
                </a:lnTo>
                <a:lnTo>
                  <a:pt x="215202" y="23"/>
                </a:lnTo>
                <a:cubicBezTo>
                  <a:pt x="215187" y="8"/>
                  <a:pt x="215165" y="0"/>
                  <a:pt x="215142" y="0"/>
                </a:cubicBezTo>
                <a:cubicBezTo>
                  <a:pt x="215119" y="0"/>
                  <a:pt x="215096" y="8"/>
                  <a:pt x="215081" y="23"/>
                </a:cubicBezTo>
                <a:lnTo>
                  <a:pt x="209367" y="3336"/>
                </a:lnTo>
                <a:lnTo>
                  <a:pt x="203622" y="23"/>
                </a:lnTo>
                <a:cubicBezTo>
                  <a:pt x="203607" y="8"/>
                  <a:pt x="203584" y="0"/>
                  <a:pt x="203561" y="0"/>
                </a:cubicBezTo>
                <a:cubicBezTo>
                  <a:pt x="203538" y="0"/>
                  <a:pt x="203515" y="8"/>
                  <a:pt x="203500" y="23"/>
                </a:cubicBezTo>
                <a:lnTo>
                  <a:pt x="197755" y="3336"/>
                </a:lnTo>
                <a:lnTo>
                  <a:pt x="192041" y="23"/>
                </a:lnTo>
                <a:cubicBezTo>
                  <a:pt x="192011" y="8"/>
                  <a:pt x="191988" y="0"/>
                  <a:pt x="191969" y="0"/>
                </a:cubicBezTo>
                <a:cubicBezTo>
                  <a:pt x="191950" y="0"/>
                  <a:pt x="191935" y="8"/>
                  <a:pt x="191919" y="23"/>
                </a:cubicBezTo>
                <a:lnTo>
                  <a:pt x="186175" y="3336"/>
                </a:lnTo>
                <a:lnTo>
                  <a:pt x="180430" y="23"/>
                </a:lnTo>
                <a:cubicBezTo>
                  <a:pt x="180415" y="8"/>
                  <a:pt x="180399" y="0"/>
                  <a:pt x="180380" y="0"/>
                </a:cubicBezTo>
                <a:cubicBezTo>
                  <a:pt x="180361" y="0"/>
                  <a:pt x="180339" y="8"/>
                  <a:pt x="180308" y="23"/>
                </a:cubicBezTo>
                <a:lnTo>
                  <a:pt x="174594" y="3336"/>
                </a:lnTo>
                <a:lnTo>
                  <a:pt x="168849" y="23"/>
                </a:lnTo>
                <a:cubicBezTo>
                  <a:pt x="168834" y="8"/>
                  <a:pt x="168811" y="0"/>
                  <a:pt x="168788" y="0"/>
                </a:cubicBezTo>
                <a:cubicBezTo>
                  <a:pt x="168765" y="0"/>
                  <a:pt x="168743" y="8"/>
                  <a:pt x="168727" y="23"/>
                </a:cubicBezTo>
                <a:lnTo>
                  <a:pt x="162770" y="3367"/>
                </a:lnTo>
                <a:lnTo>
                  <a:pt x="157025" y="54"/>
                </a:lnTo>
                <a:cubicBezTo>
                  <a:pt x="157010" y="38"/>
                  <a:pt x="156995" y="31"/>
                  <a:pt x="156980" y="31"/>
                </a:cubicBezTo>
                <a:cubicBezTo>
                  <a:pt x="156964" y="31"/>
                  <a:pt x="156949" y="38"/>
                  <a:pt x="156934" y="54"/>
                </a:cubicBezTo>
                <a:lnTo>
                  <a:pt x="151189" y="3367"/>
                </a:lnTo>
                <a:lnTo>
                  <a:pt x="145444" y="54"/>
                </a:lnTo>
                <a:cubicBezTo>
                  <a:pt x="145429" y="38"/>
                  <a:pt x="145406" y="31"/>
                  <a:pt x="145384" y="31"/>
                </a:cubicBezTo>
                <a:cubicBezTo>
                  <a:pt x="145361" y="31"/>
                  <a:pt x="145338" y="38"/>
                  <a:pt x="145323" y="54"/>
                </a:cubicBezTo>
                <a:lnTo>
                  <a:pt x="139578" y="3367"/>
                </a:lnTo>
                <a:lnTo>
                  <a:pt x="133864" y="54"/>
                </a:lnTo>
                <a:cubicBezTo>
                  <a:pt x="133833" y="38"/>
                  <a:pt x="133810" y="31"/>
                  <a:pt x="133791" y="31"/>
                </a:cubicBezTo>
                <a:cubicBezTo>
                  <a:pt x="133772" y="31"/>
                  <a:pt x="133757" y="38"/>
                  <a:pt x="133742" y="54"/>
                </a:cubicBezTo>
                <a:lnTo>
                  <a:pt x="127997" y="3367"/>
                </a:lnTo>
                <a:lnTo>
                  <a:pt x="122252" y="54"/>
                </a:lnTo>
                <a:cubicBezTo>
                  <a:pt x="122237" y="38"/>
                  <a:pt x="122222" y="31"/>
                  <a:pt x="122207" y="31"/>
                </a:cubicBezTo>
                <a:cubicBezTo>
                  <a:pt x="122192" y="31"/>
                  <a:pt x="122176" y="38"/>
                  <a:pt x="122161" y="54"/>
                </a:cubicBezTo>
                <a:lnTo>
                  <a:pt x="116416" y="3367"/>
                </a:lnTo>
                <a:lnTo>
                  <a:pt x="110672" y="54"/>
                </a:lnTo>
                <a:cubicBezTo>
                  <a:pt x="110656" y="38"/>
                  <a:pt x="110641" y="31"/>
                  <a:pt x="110622" y="31"/>
                </a:cubicBezTo>
                <a:cubicBezTo>
                  <a:pt x="110603" y="31"/>
                  <a:pt x="110580" y="38"/>
                  <a:pt x="110550" y="54"/>
                </a:cubicBezTo>
                <a:lnTo>
                  <a:pt x="104836" y="3367"/>
                </a:lnTo>
                <a:lnTo>
                  <a:pt x="98939" y="23"/>
                </a:lnTo>
                <a:cubicBezTo>
                  <a:pt x="98924" y="8"/>
                  <a:pt x="98909" y="0"/>
                  <a:pt x="98890" y="0"/>
                </a:cubicBezTo>
                <a:cubicBezTo>
                  <a:pt x="98871" y="0"/>
                  <a:pt x="98848" y="8"/>
                  <a:pt x="98817" y="23"/>
                </a:cubicBezTo>
                <a:lnTo>
                  <a:pt x="93103" y="3336"/>
                </a:lnTo>
                <a:lnTo>
                  <a:pt x="87358" y="23"/>
                </a:lnTo>
                <a:cubicBezTo>
                  <a:pt x="87343" y="8"/>
                  <a:pt x="87320" y="0"/>
                  <a:pt x="87297" y="0"/>
                </a:cubicBezTo>
                <a:cubicBezTo>
                  <a:pt x="87275" y="0"/>
                  <a:pt x="87252" y="8"/>
                  <a:pt x="87237" y="23"/>
                </a:cubicBezTo>
                <a:lnTo>
                  <a:pt x="81492" y="3336"/>
                </a:lnTo>
                <a:lnTo>
                  <a:pt x="75777" y="23"/>
                </a:lnTo>
                <a:cubicBezTo>
                  <a:pt x="75747" y="8"/>
                  <a:pt x="75724" y="0"/>
                  <a:pt x="75705" y="0"/>
                </a:cubicBezTo>
                <a:cubicBezTo>
                  <a:pt x="75686" y="0"/>
                  <a:pt x="75671" y="8"/>
                  <a:pt x="75656" y="23"/>
                </a:cubicBezTo>
                <a:lnTo>
                  <a:pt x="69911" y="3336"/>
                </a:lnTo>
                <a:lnTo>
                  <a:pt x="64166" y="23"/>
                </a:lnTo>
                <a:cubicBezTo>
                  <a:pt x="64151" y="8"/>
                  <a:pt x="64136" y="0"/>
                  <a:pt x="64121" y="0"/>
                </a:cubicBezTo>
                <a:cubicBezTo>
                  <a:pt x="64105" y="0"/>
                  <a:pt x="64090" y="8"/>
                  <a:pt x="64075" y="23"/>
                </a:cubicBezTo>
                <a:lnTo>
                  <a:pt x="58330" y="3336"/>
                </a:lnTo>
                <a:lnTo>
                  <a:pt x="52585" y="23"/>
                </a:lnTo>
                <a:cubicBezTo>
                  <a:pt x="52570" y="8"/>
                  <a:pt x="52555" y="0"/>
                  <a:pt x="52536" y="0"/>
                </a:cubicBezTo>
                <a:cubicBezTo>
                  <a:pt x="52517" y="0"/>
                  <a:pt x="52494" y="8"/>
                  <a:pt x="52464" y="23"/>
                </a:cubicBezTo>
                <a:lnTo>
                  <a:pt x="46750" y="3336"/>
                </a:lnTo>
                <a:lnTo>
                  <a:pt x="41005" y="23"/>
                </a:lnTo>
                <a:cubicBezTo>
                  <a:pt x="40990" y="8"/>
                  <a:pt x="40967" y="0"/>
                  <a:pt x="40944" y="0"/>
                </a:cubicBezTo>
                <a:cubicBezTo>
                  <a:pt x="40921" y="0"/>
                  <a:pt x="40898" y="8"/>
                  <a:pt x="40883" y="23"/>
                </a:cubicBezTo>
                <a:lnTo>
                  <a:pt x="35138" y="3336"/>
                </a:lnTo>
                <a:lnTo>
                  <a:pt x="29424" y="23"/>
                </a:lnTo>
                <a:cubicBezTo>
                  <a:pt x="29394" y="8"/>
                  <a:pt x="29371" y="0"/>
                  <a:pt x="29352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9025" tIns="99025" rIns="99025" bIns="990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950"/>
              <a:buFont typeface="Arial"/>
              <a:buNone/>
            </a:pPr>
            <a:endParaRPr sz="195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35" name="Google Shape;1335;p41"/>
          <p:cNvSpPr txBox="1">
            <a:spLocks noGrp="1"/>
          </p:cNvSpPr>
          <p:nvPr>
            <p:ph type="subTitle" idx="1"/>
          </p:nvPr>
        </p:nvSpPr>
        <p:spPr>
          <a:xfrm>
            <a:off x="1029172" y="2963259"/>
            <a:ext cx="2496325" cy="64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517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1733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1733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1733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1733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1733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1733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1733"/>
              </a:spcBef>
              <a:spcAft>
                <a:spcPts val="17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36" name="Google Shape;1336;p41"/>
          <p:cNvSpPr txBox="1">
            <a:spLocks noGrp="1"/>
          </p:cNvSpPr>
          <p:nvPr>
            <p:ph type="subTitle" idx="2"/>
          </p:nvPr>
        </p:nvSpPr>
        <p:spPr>
          <a:xfrm>
            <a:off x="3704838" y="2963259"/>
            <a:ext cx="2496325" cy="64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517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1733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1733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1733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1733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1733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1733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1733"/>
              </a:spcBef>
              <a:spcAft>
                <a:spcPts val="17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37" name="Google Shape;1337;p41"/>
          <p:cNvSpPr txBox="1">
            <a:spLocks noGrp="1"/>
          </p:cNvSpPr>
          <p:nvPr>
            <p:ph type="subTitle" idx="3"/>
          </p:nvPr>
        </p:nvSpPr>
        <p:spPr>
          <a:xfrm>
            <a:off x="1029172" y="5316767"/>
            <a:ext cx="2496325" cy="64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517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1733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1733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1733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1733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1733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1733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1733"/>
              </a:spcBef>
              <a:spcAft>
                <a:spcPts val="17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38" name="Google Shape;1338;p41"/>
          <p:cNvSpPr txBox="1">
            <a:spLocks noGrp="1"/>
          </p:cNvSpPr>
          <p:nvPr>
            <p:ph type="subTitle" idx="4"/>
          </p:nvPr>
        </p:nvSpPr>
        <p:spPr>
          <a:xfrm>
            <a:off x="3704838" y="5316767"/>
            <a:ext cx="2496325" cy="64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517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1733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1733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1733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1733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1733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1733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1733"/>
              </a:spcBef>
              <a:spcAft>
                <a:spcPts val="17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39" name="Google Shape;1339;p41"/>
          <p:cNvSpPr txBox="1">
            <a:spLocks noGrp="1"/>
          </p:cNvSpPr>
          <p:nvPr>
            <p:ph type="subTitle" idx="5"/>
          </p:nvPr>
        </p:nvSpPr>
        <p:spPr>
          <a:xfrm>
            <a:off x="6380503" y="2963259"/>
            <a:ext cx="2496325" cy="64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517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1733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1733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1733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1733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1733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1733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1733"/>
              </a:spcBef>
              <a:spcAft>
                <a:spcPts val="17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40" name="Google Shape;1340;p41"/>
          <p:cNvSpPr txBox="1">
            <a:spLocks noGrp="1"/>
          </p:cNvSpPr>
          <p:nvPr>
            <p:ph type="subTitle" idx="6"/>
          </p:nvPr>
        </p:nvSpPr>
        <p:spPr>
          <a:xfrm>
            <a:off x="6380503" y="5316767"/>
            <a:ext cx="2496325" cy="64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517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1733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1733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1733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1733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1733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1733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1733"/>
              </a:spcBef>
              <a:spcAft>
                <a:spcPts val="17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41" name="Google Shape;1341;p41"/>
          <p:cNvSpPr txBox="1">
            <a:spLocks noGrp="1"/>
          </p:cNvSpPr>
          <p:nvPr>
            <p:ph type="subTitle" idx="7"/>
          </p:nvPr>
        </p:nvSpPr>
        <p:spPr>
          <a:xfrm>
            <a:off x="1029145" y="2611951"/>
            <a:ext cx="2496325" cy="524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600">
                <a:solidFill>
                  <a:schemeClr val="dk1"/>
                </a:solidFill>
                <a:latin typeface="Playfair Display ExtraBold"/>
                <a:ea typeface="Playfair Display ExtraBold"/>
                <a:cs typeface="Playfair Display ExtraBold"/>
                <a:sym typeface="Playfair Display ExtraBold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600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600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600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600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600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600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600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6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1342" name="Google Shape;1342;p41"/>
          <p:cNvSpPr txBox="1">
            <a:spLocks noGrp="1"/>
          </p:cNvSpPr>
          <p:nvPr>
            <p:ph type="subTitle" idx="8"/>
          </p:nvPr>
        </p:nvSpPr>
        <p:spPr>
          <a:xfrm>
            <a:off x="3704810" y="2611951"/>
            <a:ext cx="2496325" cy="524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600">
                <a:solidFill>
                  <a:schemeClr val="dk1"/>
                </a:solidFill>
                <a:latin typeface="Playfair Display ExtraBold"/>
                <a:ea typeface="Playfair Display ExtraBold"/>
                <a:cs typeface="Playfair Display ExtraBold"/>
                <a:sym typeface="Playfair Display ExtraBold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600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600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600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600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600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600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600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6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1343" name="Google Shape;1343;p41"/>
          <p:cNvSpPr txBox="1">
            <a:spLocks noGrp="1"/>
          </p:cNvSpPr>
          <p:nvPr>
            <p:ph type="subTitle" idx="9"/>
          </p:nvPr>
        </p:nvSpPr>
        <p:spPr>
          <a:xfrm>
            <a:off x="6380476" y="2611951"/>
            <a:ext cx="2496325" cy="524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600">
                <a:solidFill>
                  <a:schemeClr val="dk1"/>
                </a:solidFill>
                <a:latin typeface="Playfair Display ExtraBold"/>
                <a:ea typeface="Playfair Display ExtraBold"/>
                <a:cs typeface="Playfair Display ExtraBold"/>
                <a:sym typeface="Playfair Display ExtraBold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600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600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600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600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600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600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600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6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1344" name="Google Shape;1344;p41"/>
          <p:cNvSpPr txBox="1">
            <a:spLocks noGrp="1"/>
          </p:cNvSpPr>
          <p:nvPr>
            <p:ph type="subTitle" idx="13"/>
          </p:nvPr>
        </p:nvSpPr>
        <p:spPr>
          <a:xfrm>
            <a:off x="1029172" y="4972867"/>
            <a:ext cx="2496325" cy="524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600">
                <a:solidFill>
                  <a:schemeClr val="dk1"/>
                </a:solidFill>
                <a:latin typeface="Playfair Display ExtraBold"/>
                <a:ea typeface="Playfair Display ExtraBold"/>
                <a:cs typeface="Playfair Display ExtraBold"/>
                <a:sym typeface="Playfair Display ExtraBold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600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600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600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600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600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600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600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6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1345" name="Google Shape;1345;p41"/>
          <p:cNvSpPr txBox="1">
            <a:spLocks noGrp="1"/>
          </p:cNvSpPr>
          <p:nvPr>
            <p:ph type="subTitle" idx="14"/>
          </p:nvPr>
        </p:nvSpPr>
        <p:spPr>
          <a:xfrm>
            <a:off x="3704838" y="4972867"/>
            <a:ext cx="2496325" cy="524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600">
                <a:solidFill>
                  <a:schemeClr val="dk1"/>
                </a:solidFill>
                <a:latin typeface="Playfair Display ExtraBold"/>
                <a:ea typeface="Playfair Display ExtraBold"/>
                <a:cs typeface="Playfair Display ExtraBold"/>
                <a:sym typeface="Playfair Display ExtraBold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600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600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600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600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600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600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600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6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1346" name="Google Shape;1346;p41"/>
          <p:cNvSpPr txBox="1">
            <a:spLocks noGrp="1"/>
          </p:cNvSpPr>
          <p:nvPr>
            <p:ph type="subTitle" idx="15"/>
          </p:nvPr>
        </p:nvSpPr>
        <p:spPr>
          <a:xfrm>
            <a:off x="6380503" y="4972867"/>
            <a:ext cx="2496325" cy="524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600">
                <a:solidFill>
                  <a:schemeClr val="dk1"/>
                </a:solidFill>
                <a:latin typeface="Playfair Display ExtraBold"/>
                <a:ea typeface="Playfair Display ExtraBold"/>
                <a:cs typeface="Playfair Display ExtraBold"/>
                <a:sym typeface="Playfair Display ExtraBold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600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600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600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600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600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600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600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6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1347" name="Google Shape;1347;p41"/>
          <p:cNvSpPr txBox="1">
            <a:spLocks noGrp="1"/>
          </p:cNvSpPr>
          <p:nvPr>
            <p:ph type="title"/>
          </p:nvPr>
        </p:nvSpPr>
        <p:spPr>
          <a:xfrm>
            <a:off x="772660" y="492533"/>
            <a:ext cx="8360625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Playfair Display"/>
              <a:buNone/>
              <a:defRPr sz="3791" b="1">
                <a:solidFill>
                  <a:schemeClr val="dk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Playfair Display"/>
              <a:buNone/>
              <a:defRPr sz="3791" b="1">
                <a:solidFill>
                  <a:schemeClr val="dk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Playfair Display"/>
              <a:buNone/>
              <a:defRPr sz="3791" b="1">
                <a:solidFill>
                  <a:schemeClr val="dk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Playfair Display"/>
              <a:buNone/>
              <a:defRPr sz="3791" b="1">
                <a:solidFill>
                  <a:schemeClr val="dk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Playfair Display"/>
              <a:buNone/>
              <a:defRPr sz="3791" b="1">
                <a:solidFill>
                  <a:schemeClr val="dk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Playfair Display"/>
              <a:buNone/>
              <a:defRPr sz="3791" b="1">
                <a:solidFill>
                  <a:schemeClr val="dk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Playfair Display"/>
              <a:buNone/>
              <a:defRPr sz="3791" b="1">
                <a:solidFill>
                  <a:schemeClr val="dk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Playfair Display"/>
              <a:buNone/>
              <a:defRPr sz="3791" b="1">
                <a:solidFill>
                  <a:schemeClr val="dk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Playfair Display"/>
              <a:buNone/>
              <a:defRPr sz="3791" b="1">
                <a:solidFill>
                  <a:schemeClr val="dk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9pPr>
          </a:lstStyle>
          <a:p>
            <a:endParaRPr/>
          </a:p>
        </p:txBody>
      </p:sp>
      <p:sp>
        <p:nvSpPr>
          <p:cNvPr id="1348" name="Google Shape;1348;p41"/>
          <p:cNvSpPr/>
          <p:nvPr/>
        </p:nvSpPr>
        <p:spPr>
          <a:xfrm>
            <a:off x="121355" y="122520"/>
            <a:ext cx="9663290" cy="6612960"/>
          </a:xfrm>
          <a:custGeom>
            <a:avLst/>
            <a:gdLst/>
            <a:ahLst/>
            <a:cxnLst/>
            <a:rect l="l" t="t" r="r" b="b"/>
            <a:pathLst>
              <a:path w="284960" h="189973" extrusionOk="0">
                <a:moveTo>
                  <a:pt x="283075" y="1915"/>
                </a:moveTo>
                <a:lnTo>
                  <a:pt x="283075" y="188088"/>
                </a:lnTo>
                <a:lnTo>
                  <a:pt x="1915" y="188088"/>
                </a:lnTo>
                <a:lnTo>
                  <a:pt x="1915" y="1915"/>
                </a:lnTo>
                <a:close/>
                <a:moveTo>
                  <a:pt x="0" y="0"/>
                </a:moveTo>
                <a:lnTo>
                  <a:pt x="0" y="189972"/>
                </a:lnTo>
                <a:lnTo>
                  <a:pt x="284960" y="189972"/>
                </a:lnTo>
                <a:lnTo>
                  <a:pt x="284960" y="0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9025" tIns="99025" rIns="99025" bIns="990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950"/>
              <a:buFont typeface="Arial"/>
              <a:buNone/>
            </a:pPr>
            <a:endParaRPr sz="195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49" name="Google Shape;1349;p41"/>
          <p:cNvSpPr/>
          <p:nvPr/>
        </p:nvSpPr>
        <p:spPr>
          <a:xfrm>
            <a:off x="7845880" y="4356234"/>
            <a:ext cx="1772415" cy="2212833"/>
          </a:xfrm>
          <a:custGeom>
            <a:avLst/>
            <a:gdLst/>
            <a:ahLst/>
            <a:cxnLst/>
            <a:rect l="l" t="t" r="r" b="b"/>
            <a:pathLst>
              <a:path w="65443" h="66385" extrusionOk="0">
                <a:moveTo>
                  <a:pt x="63376" y="32646"/>
                </a:moveTo>
                <a:lnTo>
                  <a:pt x="63376" y="35108"/>
                </a:lnTo>
                <a:lnTo>
                  <a:pt x="60823" y="35108"/>
                </a:lnTo>
                <a:lnTo>
                  <a:pt x="60823" y="32646"/>
                </a:lnTo>
                <a:close/>
                <a:moveTo>
                  <a:pt x="59637" y="46476"/>
                </a:moveTo>
                <a:lnTo>
                  <a:pt x="59637" y="50306"/>
                </a:lnTo>
                <a:lnTo>
                  <a:pt x="55777" y="50306"/>
                </a:lnTo>
                <a:lnTo>
                  <a:pt x="55777" y="46476"/>
                </a:lnTo>
                <a:close/>
                <a:moveTo>
                  <a:pt x="54804" y="51461"/>
                </a:moveTo>
                <a:lnTo>
                  <a:pt x="54804" y="55746"/>
                </a:lnTo>
                <a:lnTo>
                  <a:pt x="51400" y="55746"/>
                </a:lnTo>
                <a:lnTo>
                  <a:pt x="51400" y="51461"/>
                </a:lnTo>
                <a:close/>
                <a:moveTo>
                  <a:pt x="59637" y="51461"/>
                </a:moveTo>
                <a:lnTo>
                  <a:pt x="59637" y="55746"/>
                </a:lnTo>
                <a:lnTo>
                  <a:pt x="55777" y="55746"/>
                </a:lnTo>
                <a:lnTo>
                  <a:pt x="55777" y="51461"/>
                </a:lnTo>
                <a:close/>
                <a:moveTo>
                  <a:pt x="59668" y="56993"/>
                </a:moveTo>
                <a:lnTo>
                  <a:pt x="59668" y="60579"/>
                </a:lnTo>
                <a:lnTo>
                  <a:pt x="56020" y="60579"/>
                </a:lnTo>
                <a:lnTo>
                  <a:pt x="56020" y="56993"/>
                </a:lnTo>
                <a:close/>
                <a:moveTo>
                  <a:pt x="50245" y="56719"/>
                </a:moveTo>
                <a:lnTo>
                  <a:pt x="50245" y="60610"/>
                </a:lnTo>
                <a:lnTo>
                  <a:pt x="45898" y="60610"/>
                </a:lnTo>
                <a:lnTo>
                  <a:pt x="45898" y="56719"/>
                </a:lnTo>
                <a:close/>
                <a:moveTo>
                  <a:pt x="54804" y="56719"/>
                </a:moveTo>
                <a:lnTo>
                  <a:pt x="54804" y="60610"/>
                </a:lnTo>
                <a:lnTo>
                  <a:pt x="51400" y="60610"/>
                </a:lnTo>
                <a:lnTo>
                  <a:pt x="51400" y="56719"/>
                </a:lnTo>
                <a:close/>
                <a:moveTo>
                  <a:pt x="35047" y="61856"/>
                </a:moveTo>
                <a:lnTo>
                  <a:pt x="35047" y="64409"/>
                </a:lnTo>
                <a:lnTo>
                  <a:pt x="32585" y="64409"/>
                </a:lnTo>
                <a:lnTo>
                  <a:pt x="32585" y="61856"/>
                </a:lnTo>
                <a:close/>
                <a:moveTo>
                  <a:pt x="64318" y="56993"/>
                </a:moveTo>
                <a:lnTo>
                  <a:pt x="64318" y="65230"/>
                </a:lnTo>
                <a:lnTo>
                  <a:pt x="56081" y="65230"/>
                </a:lnTo>
                <a:lnTo>
                  <a:pt x="56081" y="61582"/>
                </a:lnTo>
                <a:lnTo>
                  <a:pt x="60671" y="61582"/>
                </a:lnTo>
                <a:lnTo>
                  <a:pt x="60671" y="61552"/>
                </a:lnTo>
                <a:lnTo>
                  <a:pt x="60671" y="56993"/>
                </a:lnTo>
                <a:close/>
                <a:moveTo>
                  <a:pt x="63193" y="1"/>
                </a:moveTo>
                <a:lnTo>
                  <a:pt x="63193" y="26992"/>
                </a:lnTo>
                <a:lnTo>
                  <a:pt x="59668" y="26992"/>
                </a:lnTo>
                <a:lnTo>
                  <a:pt x="59668" y="31460"/>
                </a:lnTo>
                <a:lnTo>
                  <a:pt x="56628" y="31460"/>
                </a:lnTo>
                <a:lnTo>
                  <a:pt x="56628" y="40305"/>
                </a:lnTo>
                <a:lnTo>
                  <a:pt x="64166" y="40305"/>
                </a:lnTo>
                <a:lnTo>
                  <a:pt x="64166" y="50306"/>
                </a:lnTo>
                <a:lnTo>
                  <a:pt x="60640" y="50306"/>
                </a:lnTo>
                <a:lnTo>
                  <a:pt x="60640" y="45473"/>
                </a:lnTo>
                <a:lnTo>
                  <a:pt x="54804" y="45473"/>
                </a:lnTo>
                <a:lnTo>
                  <a:pt x="54804" y="50306"/>
                </a:lnTo>
                <a:lnTo>
                  <a:pt x="50245" y="50306"/>
                </a:lnTo>
                <a:lnTo>
                  <a:pt x="50245" y="55746"/>
                </a:lnTo>
                <a:lnTo>
                  <a:pt x="44895" y="55746"/>
                </a:lnTo>
                <a:lnTo>
                  <a:pt x="44895" y="61552"/>
                </a:lnTo>
                <a:lnTo>
                  <a:pt x="50245" y="61552"/>
                </a:lnTo>
                <a:lnTo>
                  <a:pt x="50245" y="65169"/>
                </a:lnTo>
                <a:lnTo>
                  <a:pt x="40275" y="65169"/>
                </a:lnTo>
                <a:lnTo>
                  <a:pt x="40275" y="57631"/>
                </a:lnTo>
                <a:lnTo>
                  <a:pt x="31400" y="57631"/>
                </a:lnTo>
                <a:lnTo>
                  <a:pt x="31400" y="60670"/>
                </a:lnTo>
                <a:lnTo>
                  <a:pt x="26931" y="60670"/>
                </a:lnTo>
                <a:lnTo>
                  <a:pt x="26931" y="64227"/>
                </a:lnTo>
                <a:lnTo>
                  <a:pt x="1" y="64227"/>
                </a:lnTo>
                <a:lnTo>
                  <a:pt x="1" y="64257"/>
                </a:lnTo>
                <a:lnTo>
                  <a:pt x="1" y="65382"/>
                </a:lnTo>
                <a:lnTo>
                  <a:pt x="28056" y="65382"/>
                </a:lnTo>
                <a:lnTo>
                  <a:pt x="28056" y="61856"/>
                </a:lnTo>
                <a:lnTo>
                  <a:pt x="31400" y="61856"/>
                </a:lnTo>
                <a:lnTo>
                  <a:pt x="31400" y="65534"/>
                </a:lnTo>
                <a:lnTo>
                  <a:pt x="36202" y="65534"/>
                </a:lnTo>
                <a:lnTo>
                  <a:pt x="36202" y="60670"/>
                </a:lnTo>
                <a:lnTo>
                  <a:pt x="32585" y="60670"/>
                </a:lnTo>
                <a:lnTo>
                  <a:pt x="32585" y="58786"/>
                </a:lnTo>
                <a:lnTo>
                  <a:pt x="39120" y="58786"/>
                </a:lnTo>
                <a:lnTo>
                  <a:pt x="39120" y="66294"/>
                </a:lnTo>
                <a:lnTo>
                  <a:pt x="51430" y="66294"/>
                </a:lnTo>
                <a:lnTo>
                  <a:pt x="51430" y="61552"/>
                </a:lnTo>
                <a:lnTo>
                  <a:pt x="54895" y="61552"/>
                </a:lnTo>
                <a:lnTo>
                  <a:pt x="54895" y="66385"/>
                </a:lnTo>
                <a:lnTo>
                  <a:pt x="65443" y="66385"/>
                </a:lnTo>
                <a:lnTo>
                  <a:pt x="65443" y="55807"/>
                </a:lnTo>
                <a:lnTo>
                  <a:pt x="60671" y="55807"/>
                </a:lnTo>
                <a:lnTo>
                  <a:pt x="60671" y="55746"/>
                </a:lnTo>
                <a:lnTo>
                  <a:pt x="60671" y="51461"/>
                </a:lnTo>
                <a:lnTo>
                  <a:pt x="65352" y="51461"/>
                </a:lnTo>
                <a:lnTo>
                  <a:pt x="65352" y="39150"/>
                </a:lnTo>
                <a:lnTo>
                  <a:pt x="57813" y="39150"/>
                </a:lnTo>
                <a:lnTo>
                  <a:pt x="57813" y="32615"/>
                </a:lnTo>
                <a:lnTo>
                  <a:pt x="59728" y="32615"/>
                </a:lnTo>
                <a:lnTo>
                  <a:pt x="59728" y="36202"/>
                </a:lnTo>
                <a:lnTo>
                  <a:pt x="64500" y="36202"/>
                </a:lnTo>
                <a:lnTo>
                  <a:pt x="64500" y="31430"/>
                </a:lnTo>
                <a:lnTo>
                  <a:pt x="60823" y="31430"/>
                </a:lnTo>
                <a:lnTo>
                  <a:pt x="60823" y="28086"/>
                </a:lnTo>
                <a:lnTo>
                  <a:pt x="64349" y="28086"/>
                </a:lnTo>
                <a:lnTo>
                  <a:pt x="64349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9025" tIns="99025" rIns="99025" bIns="990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950"/>
              <a:buFont typeface="Arial"/>
              <a:buNone/>
            </a:pPr>
            <a:endParaRPr sz="195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50" name="Google Shape;1350;p41"/>
          <p:cNvSpPr/>
          <p:nvPr/>
        </p:nvSpPr>
        <p:spPr>
          <a:xfrm>
            <a:off x="262357" y="290601"/>
            <a:ext cx="1772415" cy="2212833"/>
          </a:xfrm>
          <a:custGeom>
            <a:avLst/>
            <a:gdLst/>
            <a:ahLst/>
            <a:cxnLst/>
            <a:rect l="l" t="t" r="r" b="b"/>
            <a:pathLst>
              <a:path w="65443" h="66385" extrusionOk="0">
                <a:moveTo>
                  <a:pt x="32889" y="2037"/>
                </a:moveTo>
                <a:lnTo>
                  <a:pt x="32889" y="4590"/>
                </a:lnTo>
                <a:lnTo>
                  <a:pt x="30396" y="4590"/>
                </a:lnTo>
                <a:lnTo>
                  <a:pt x="30396" y="2037"/>
                </a:lnTo>
                <a:close/>
                <a:moveTo>
                  <a:pt x="9423" y="5837"/>
                </a:moveTo>
                <a:lnTo>
                  <a:pt x="9423" y="9423"/>
                </a:lnTo>
                <a:lnTo>
                  <a:pt x="5776" y="9423"/>
                </a:lnTo>
                <a:lnTo>
                  <a:pt x="5776" y="5837"/>
                </a:lnTo>
                <a:close/>
                <a:moveTo>
                  <a:pt x="9393" y="1186"/>
                </a:moveTo>
                <a:lnTo>
                  <a:pt x="9393" y="4864"/>
                </a:lnTo>
                <a:lnTo>
                  <a:pt x="4803" y="4864"/>
                </a:lnTo>
                <a:lnTo>
                  <a:pt x="4803" y="4894"/>
                </a:lnTo>
                <a:lnTo>
                  <a:pt x="4803" y="9454"/>
                </a:lnTo>
                <a:lnTo>
                  <a:pt x="1156" y="9454"/>
                </a:lnTo>
                <a:lnTo>
                  <a:pt x="1156" y="1186"/>
                </a:lnTo>
                <a:close/>
                <a:moveTo>
                  <a:pt x="19575" y="5806"/>
                </a:moveTo>
                <a:lnTo>
                  <a:pt x="19575" y="9667"/>
                </a:lnTo>
                <a:lnTo>
                  <a:pt x="15198" y="9667"/>
                </a:lnTo>
                <a:lnTo>
                  <a:pt x="15198" y="5806"/>
                </a:lnTo>
                <a:close/>
                <a:moveTo>
                  <a:pt x="14043" y="5806"/>
                </a:moveTo>
                <a:lnTo>
                  <a:pt x="14043" y="9697"/>
                </a:lnTo>
                <a:lnTo>
                  <a:pt x="10609" y="9697"/>
                </a:lnTo>
                <a:lnTo>
                  <a:pt x="10609" y="5806"/>
                </a:lnTo>
                <a:close/>
                <a:moveTo>
                  <a:pt x="9666" y="10670"/>
                </a:moveTo>
                <a:lnTo>
                  <a:pt x="9666" y="14955"/>
                </a:lnTo>
                <a:lnTo>
                  <a:pt x="5776" y="14955"/>
                </a:lnTo>
                <a:lnTo>
                  <a:pt x="5776" y="10670"/>
                </a:lnTo>
                <a:close/>
                <a:moveTo>
                  <a:pt x="14043" y="10670"/>
                </a:moveTo>
                <a:lnTo>
                  <a:pt x="14043" y="14955"/>
                </a:lnTo>
                <a:lnTo>
                  <a:pt x="10609" y="14955"/>
                </a:lnTo>
                <a:lnTo>
                  <a:pt x="10609" y="10670"/>
                </a:lnTo>
                <a:close/>
                <a:moveTo>
                  <a:pt x="9666" y="16110"/>
                </a:moveTo>
                <a:lnTo>
                  <a:pt x="9666" y="19940"/>
                </a:lnTo>
                <a:lnTo>
                  <a:pt x="5776" y="19940"/>
                </a:lnTo>
                <a:lnTo>
                  <a:pt x="5776" y="16110"/>
                </a:lnTo>
                <a:close/>
                <a:moveTo>
                  <a:pt x="4621" y="31308"/>
                </a:moveTo>
                <a:lnTo>
                  <a:pt x="4621" y="33770"/>
                </a:lnTo>
                <a:lnTo>
                  <a:pt x="2067" y="33770"/>
                </a:lnTo>
                <a:lnTo>
                  <a:pt x="2067" y="31308"/>
                </a:lnTo>
                <a:close/>
                <a:moveTo>
                  <a:pt x="1" y="1"/>
                </a:moveTo>
                <a:lnTo>
                  <a:pt x="1" y="10609"/>
                </a:lnTo>
                <a:lnTo>
                  <a:pt x="4803" y="10609"/>
                </a:lnTo>
                <a:lnTo>
                  <a:pt x="4803" y="10670"/>
                </a:lnTo>
                <a:lnTo>
                  <a:pt x="4803" y="14955"/>
                </a:lnTo>
                <a:lnTo>
                  <a:pt x="122" y="14955"/>
                </a:lnTo>
                <a:lnTo>
                  <a:pt x="122" y="27266"/>
                </a:lnTo>
                <a:lnTo>
                  <a:pt x="7660" y="27266"/>
                </a:lnTo>
                <a:lnTo>
                  <a:pt x="7660" y="33770"/>
                </a:lnTo>
                <a:lnTo>
                  <a:pt x="5745" y="33770"/>
                </a:lnTo>
                <a:lnTo>
                  <a:pt x="5745" y="30153"/>
                </a:lnTo>
                <a:lnTo>
                  <a:pt x="912" y="30153"/>
                </a:lnTo>
                <a:lnTo>
                  <a:pt x="912" y="34956"/>
                </a:lnTo>
                <a:lnTo>
                  <a:pt x="4621" y="34956"/>
                </a:lnTo>
                <a:lnTo>
                  <a:pt x="4621" y="38299"/>
                </a:lnTo>
                <a:lnTo>
                  <a:pt x="1064" y="38299"/>
                </a:lnTo>
                <a:lnTo>
                  <a:pt x="1064" y="66385"/>
                </a:lnTo>
                <a:lnTo>
                  <a:pt x="2219" y="66385"/>
                </a:lnTo>
                <a:lnTo>
                  <a:pt x="2219" y="39424"/>
                </a:lnTo>
                <a:lnTo>
                  <a:pt x="5745" y="39424"/>
                </a:lnTo>
                <a:lnTo>
                  <a:pt x="5745" y="34956"/>
                </a:lnTo>
                <a:lnTo>
                  <a:pt x="8785" y="34956"/>
                </a:lnTo>
                <a:lnTo>
                  <a:pt x="8785" y="26111"/>
                </a:lnTo>
                <a:lnTo>
                  <a:pt x="1247" y="26111"/>
                </a:lnTo>
                <a:lnTo>
                  <a:pt x="1247" y="16110"/>
                </a:lnTo>
                <a:lnTo>
                  <a:pt x="4803" y="16110"/>
                </a:lnTo>
                <a:lnTo>
                  <a:pt x="4803" y="20943"/>
                </a:lnTo>
                <a:lnTo>
                  <a:pt x="10609" y="20943"/>
                </a:lnTo>
                <a:lnTo>
                  <a:pt x="10609" y="16110"/>
                </a:lnTo>
                <a:lnTo>
                  <a:pt x="15168" y="16110"/>
                </a:lnTo>
                <a:lnTo>
                  <a:pt x="15168" y="10670"/>
                </a:lnTo>
                <a:lnTo>
                  <a:pt x="20518" y="10670"/>
                </a:lnTo>
                <a:lnTo>
                  <a:pt x="20518" y="4864"/>
                </a:lnTo>
                <a:lnTo>
                  <a:pt x="15198" y="4864"/>
                </a:lnTo>
                <a:lnTo>
                  <a:pt x="15198" y="1247"/>
                </a:lnTo>
                <a:lnTo>
                  <a:pt x="25199" y="1247"/>
                </a:lnTo>
                <a:lnTo>
                  <a:pt x="25199" y="8785"/>
                </a:lnTo>
                <a:lnTo>
                  <a:pt x="34044" y="8785"/>
                </a:lnTo>
                <a:lnTo>
                  <a:pt x="34044" y="5746"/>
                </a:lnTo>
                <a:lnTo>
                  <a:pt x="38542" y="5746"/>
                </a:lnTo>
                <a:lnTo>
                  <a:pt x="38542" y="2189"/>
                </a:lnTo>
                <a:lnTo>
                  <a:pt x="65442" y="2189"/>
                </a:lnTo>
                <a:lnTo>
                  <a:pt x="65442" y="1065"/>
                </a:lnTo>
                <a:lnTo>
                  <a:pt x="37357" y="1065"/>
                </a:lnTo>
                <a:lnTo>
                  <a:pt x="37357" y="4590"/>
                </a:lnTo>
                <a:lnTo>
                  <a:pt x="34013" y="4590"/>
                </a:lnTo>
                <a:lnTo>
                  <a:pt x="34013" y="913"/>
                </a:lnTo>
                <a:lnTo>
                  <a:pt x="29241" y="913"/>
                </a:lnTo>
                <a:lnTo>
                  <a:pt x="29241" y="5776"/>
                </a:lnTo>
                <a:lnTo>
                  <a:pt x="32828" y="5776"/>
                </a:lnTo>
                <a:lnTo>
                  <a:pt x="32828" y="7660"/>
                </a:lnTo>
                <a:lnTo>
                  <a:pt x="26354" y="7660"/>
                </a:lnTo>
                <a:lnTo>
                  <a:pt x="26354" y="62"/>
                </a:lnTo>
                <a:lnTo>
                  <a:pt x="14043" y="62"/>
                </a:lnTo>
                <a:lnTo>
                  <a:pt x="14043" y="4834"/>
                </a:lnTo>
                <a:lnTo>
                  <a:pt x="10578" y="4834"/>
                </a:lnTo>
                <a:lnTo>
                  <a:pt x="10578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9025" tIns="99025" rIns="99025" bIns="990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950"/>
              <a:buFont typeface="Arial"/>
              <a:buNone/>
            </a:pPr>
            <a:endParaRPr sz="195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51" name="Google Shape;1351;p41"/>
          <p:cNvSpPr/>
          <p:nvPr/>
        </p:nvSpPr>
        <p:spPr>
          <a:xfrm>
            <a:off x="262357" y="4371434"/>
            <a:ext cx="1797927" cy="2182433"/>
          </a:xfrm>
          <a:custGeom>
            <a:avLst/>
            <a:gdLst/>
            <a:ahLst/>
            <a:cxnLst/>
            <a:rect l="l" t="t" r="r" b="b"/>
            <a:pathLst>
              <a:path w="66385" h="65473" extrusionOk="0">
                <a:moveTo>
                  <a:pt x="4590" y="32584"/>
                </a:moveTo>
                <a:lnTo>
                  <a:pt x="4590" y="35077"/>
                </a:lnTo>
                <a:lnTo>
                  <a:pt x="2067" y="35077"/>
                </a:lnTo>
                <a:lnTo>
                  <a:pt x="2067" y="32584"/>
                </a:lnTo>
                <a:close/>
                <a:moveTo>
                  <a:pt x="9696" y="45898"/>
                </a:moveTo>
                <a:lnTo>
                  <a:pt x="9696" y="50275"/>
                </a:lnTo>
                <a:lnTo>
                  <a:pt x="5806" y="50275"/>
                </a:lnTo>
                <a:lnTo>
                  <a:pt x="5806" y="45898"/>
                </a:lnTo>
                <a:close/>
                <a:moveTo>
                  <a:pt x="9696" y="51430"/>
                </a:moveTo>
                <a:lnTo>
                  <a:pt x="9696" y="54864"/>
                </a:lnTo>
                <a:lnTo>
                  <a:pt x="5806" y="54864"/>
                </a:lnTo>
                <a:lnTo>
                  <a:pt x="5806" y="51430"/>
                </a:lnTo>
                <a:close/>
                <a:moveTo>
                  <a:pt x="14985" y="51430"/>
                </a:moveTo>
                <a:lnTo>
                  <a:pt x="14985" y="54864"/>
                </a:lnTo>
                <a:lnTo>
                  <a:pt x="10669" y="54864"/>
                </a:lnTo>
                <a:lnTo>
                  <a:pt x="10669" y="51430"/>
                </a:lnTo>
                <a:close/>
                <a:moveTo>
                  <a:pt x="9423" y="56050"/>
                </a:moveTo>
                <a:lnTo>
                  <a:pt x="9423" y="59697"/>
                </a:lnTo>
                <a:lnTo>
                  <a:pt x="5867" y="59697"/>
                </a:lnTo>
                <a:lnTo>
                  <a:pt x="5867" y="56050"/>
                </a:lnTo>
                <a:close/>
                <a:moveTo>
                  <a:pt x="14985" y="55807"/>
                </a:moveTo>
                <a:lnTo>
                  <a:pt x="14985" y="59697"/>
                </a:lnTo>
                <a:lnTo>
                  <a:pt x="10669" y="59697"/>
                </a:lnTo>
                <a:lnTo>
                  <a:pt x="10669" y="55807"/>
                </a:lnTo>
                <a:close/>
                <a:moveTo>
                  <a:pt x="19940" y="55807"/>
                </a:moveTo>
                <a:lnTo>
                  <a:pt x="19940" y="59697"/>
                </a:lnTo>
                <a:lnTo>
                  <a:pt x="16110" y="59697"/>
                </a:lnTo>
                <a:lnTo>
                  <a:pt x="16110" y="55807"/>
                </a:lnTo>
                <a:close/>
                <a:moveTo>
                  <a:pt x="33770" y="60822"/>
                </a:moveTo>
                <a:lnTo>
                  <a:pt x="33770" y="63375"/>
                </a:lnTo>
                <a:lnTo>
                  <a:pt x="31308" y="63375"/>
                </a:lnTo>
                <a:lnTo>
                  <a:pt x="31308" y="60822"/>
                </a:lnTo>
                <a:close/>
                <a:moveTo>
                  <a:pt x="4864" y="56080"/>
                </a:moveTo>
                <a:lnTo>
                  <a:pt x="4864" y="60670"/>
                </a:lnTo>
                <a:lnTo>
                  <a:pt x="9453" y="60670"/>
                </a:lnTo>
                <a:lnTo>
                  <a:pt x="9453" y="64317"/>
                </a:lnTo>
                <a:lnTo>
                  <a:pt x="1186" y="64317"/>
                </a:lnTo>
                <a:lnTo>
                  <a:pt x="1186" y="56080"/>
                </a:lnTo>
                <a:close/>
                <a:moveTo>
                  <a:pt x="1064" y="0"/>
                </a:moveTo>
                <a:lnTo>
                  <a:pt x="1064" y="28086"/>
                </a:lnTo>
                <a:lnTo>
                  <a:pt x="4590" y="28086"/>
                </a:lnTo>
                <a:lnTo>
                  <a:pt x="4590" y="31429"/>
                </a:lnTo>
                <a:lnTo>
                  <a:pt x="912" y="31429"/>
                </a:lnTo>
                <a:lnTo>
                  <a:pt x="912" y="36201"/>
                </a:lnTo>
                <a:lnTo>
                  <a:pt x="5775" y="36201"/>
                </a:lnTo>
                <a:lnTo>
                  <a:pt x="5775" y="32584"/>
                </a:lnTo>
                <a:lnTo>
                  <a:pt x="7690" y="32584"/>
                </a:lnTo>
                <a:lnTo>
                  <a:pt x="7690" y="39119"/>
                </a:lnTo>
                <a:lnTo>
                  <a:pt x="91" y="39119"/>
                </a:lnTo>
                <a:lnTo>
                  <a:pt x="91" y="51430"/>
                </a:lnTo>
                <a:lnTo>
                  <a:pt x="4833" y="51430"/>
                </a:lnTo>
                <a:lnTo>
                  <a:pt x="4833" y="54895"/>
                </a:lnTo>
                <a:lnTo>
                  <a:pt x="0" y="54895"/>
                </a:lnTo>
                <a:lnTo>
                  <a:pt x="0" y="65472"/>
                </a:lnTo>
                <a:lnTo>
                  <a:pt x="10578" y="65472"/>
                </a:lnTo>
                <a:lnTo>
                  <a:pt x="10578" y="60670"/>
                </a:lnTo>
                <a:lnTo>
                  <a:pt x="14925" y="60670"/>
                </a:lnTo>
                <a:lnTo>
                  <a:pt x="14925" y="65351"/>
                </a:lnTo>
                <a:lnTo>
                  <a:pt x="27235" y="65351"/>
                </a:lnTo>
                <a:lnTo>
                  <a:pt x="27235" y="57813"/>
                </a:lnTo>
                <a:lnTo>
                  <a:pt x="33770" y="57813"/>
                </a:lnTo>
                <a:lnTo>
                  <a:pt x="33770" y="59728"/>
                </a:lnTo>
                <a:lnTo>
                  <a:pt x="30183" y="59728"/>
                </a:lnTo>
                <a:lnTo>
                  <a:pt x="30183" y="64591"/>
                </a:lnTo>
                <a:lnTo>
                  <a:pt x="34955" y="64591"/>
                </a:lnTo>
                <a:lnTo>
                  <a:pt x="34955" y="60913"/>
                </a:lnTo>
                <a:lnTo>
                  <a:pt x="38299" y="60913"/>
                </a:lnTo>
                <a:lnTo>
                  <a:pt x="38299" y="64439"/>
                </a:lnTo>
                <a:lnTo>
                  <a:pt x="66384" y="64439"/>
                </a:lnTo>
                <a:lnTo>
                  <a:pt x="66384" y="63284"/>
                </a:lnTo>
                <a:lnTo>
                  <a:pt x="39423" y="63284"/>
                </a:lnTo>
                <a:lnTo>
                  <a:pt x="39423" y="59758"/>
                </a:lnTo>
                <a:lnTo>
                  <a:pt x="34955" y="59758"/>
                </a:lnTo>
                <a:lnTo>
                  <a:pt x="34955" y="56718"/>
                </a:lnTo>
                <a:lnTo>
                  <a:pt x="26110" y="56718"/>
                </a:lnTo>
                <a:lnTo>
                  <a:pt x="26110" y="64257"/>
                </a:lnTo>
                <a:lnTo>
                  <a:pt x="16110" y="64257"/>
                </a:lnTo>
                <a:lnTo>
                  <a:pt x="16110" y="60670"/>
                </a:lnTo>
                <a:lnTo>
                  <a:pt x="20943" y="60670"/>
                </a:lnTo>
                <a:lnTo>
                  <a:pt x="20943" y="54864"/>
                </a:lnTo>
                <a:lnTo>
                  <a:pt x="16110" y="54864"/>
                </a:lnTo>
                <a:lnTo>
                  <a:pt x="16110" y="50305"/>
                </a:lnTo>
                <a:lnTo>
                  <a:pt x="10669" y="50305"/>
                </a:lnTo>
                <a:lnTo>
                  <a:pt x="10669" y="44955"/>
                </a:lnTo>
                <a:lnTo>
                  <a:pt x="4864" y="44955"/>
                </a:lnTo>
                <a:lnTo>
                  <a:pt x="4864" y="50305"/>
                </a:lnTo>
                <a:lnTo>
                  <a:pt x="1246" y="50305"/>
                </a:lnTo>
                <a:lnTo>
                  <a:pt x="1246" y="40305"/>
                </a:lnTo>
                <a:lnTo>
                  <a:pt x="8785" y="40305"/>
                </a:lnTo>
                <a:lnTo>
                  <a:pt x="8785" y="31460"/>
                </a:lnTo>
                <a:lnTo>
                  <a:pt x="5745" y="31460"/>
                </a:lnTo>
                <a:lnTo>
                  <a:pt x="5745" y="26961"/>
                </a:lnTo>
                <a:lnTo>
                  <a:pt x="2219" y="26961"/>
                </a:lnTo>
                <a:lnTo>
                  <a:pt x="2219" y="0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9025" tIns="99025" rIns="99025" bIns="990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950"/>
              <a:buFont typeface="Arial"/>
              <a:buNone/>
            </a:pPr>
            <a:endParaRPr sz="195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52" name="Google Shape;1352;p41"/>
          <p:cNvSpPr/>
          <p:nvPr/>
        </p:nvSpPr>
        <p:spPr>
          <a:xfrm>
            <a:off x="7833110" y="305801"/>
            <a:ext cx="1797954" cy="2182433"/>
          </a:xfrm>
          <a:custGeom>
            <a:avLst/>
            <a:gdLst/>
            <a:ahLst/>
            <a:cxnLst/>
            <a:rect l="l" t="t" r="r" b="b"/>
            <a:pathLst>
              <a:path w="66386" h="65473" extrusionOk="0">
                <a:moveTo>
                  <a:pt x="35108" y="2098"/>
                </a:moveTo>
                <a:lnTo>
                  <a:pt x="35108" y="4651"/>
                </a:lnTo>
                <a:lnTo>
                  <a:pt x="32646" y="4651"/>
                </a:lnTo>
                <a:lnTo>
                  <a:pt x="32646" y="2098"/>
                </a:lnTo>
                <a:close/>
                <a:moveTo>
                  <a:pt x="60580" y="5776"/>
                </a:moveTo>
                <a:lnTo>
                  <a:pt x="60580" y="9423"/>
                </a:lnTo>
                <a:lnTo>
                  <a:pt x="56993" y="9423"/>
                </a:lnTo>
                <a:lnTo>
                  <a:pt x="56993" y="5776"/>
                </a:lnTo>
                <a:close/>
                <a:moveTo>
                  <a:pt x="65230" y="1186"/>
                </a:moveTo>
                <a:lnTo>
                  <a:pt x="65230" y="9423"/>
                </a:lnTo>
                <a:lnTo>
                  <a:pt x="61583" y="9423"/>
                </a:lnTo>
                <a:lnTo>
                  <a:pt x="61583" y="4833"/>
                </a:lnTo>
                <a:lnTo>
                  <a:pt x="56993" y="4833"/>
                </a:lnTo>
                <a:lnTo>
                  <a:pt x="56993" y="1186"/>
                </a:lnTo>
                <a:close/>
                <a:moveTo>
                  <a:pt x="50306" y="5776"/>
                </a:moveTo>
                <a:lnTo>
                  <a:pt x="50306" y="9666"/>
                </a:lnTo>
                <a:lnTo>
                  <a:pt x="46476" y="9666"/>
                </a:lnTo>
                <a:lnTo>
                  <a:pt x="46476" y="5776"/>
                </a:lnTo>
                <a:close/>
                <a:moveTo>
                  <a:pt x="55777" y="5776"/>
                </a:moveTo>
                <a:lnTo>
                  <a:pt x="55777" y="9666"/>
                </a:lnTo>
                <a:lnTo>
                  <a:pt x="51491" y="9666"/>
                </a:lnTo>
                <a:lnTo>
                  <a:pt x="51491" y="5776"/>
                </a:lnTo>
                <a:close/>
                <a:moveTo>
                  <a:pt x="55777" y="10639"/>
                </a:moveTo>
                <a:lnTo>
                  <a:pt x="55777" y="14074"/>
                </a:lnTo>
                <a:lnTo>
                  <a:pt x="51491" y="14074"/>
                </a:lnTo>
                <a:lnTo>
                  <a:pt x="51491" y="10639"/>
                </a:lnTo>
                <a:close/>
                <a:moveTo>
                  <a:pt x="60610" y="10639"/>
                </a:moveTo>
                <a:lnTo>
                  <a:pt x="60610" y="14074"/>
                </a:lnTo>
                <a:lnTo>
                  <a:pt x="56719" y="14074"/>
                </a:lnTo>
                <a:lnTo>
                  <a:pt x="56719" y="10639"/>
                </a:lnTo>
                <a:close/>
                <a:moveTo>
                  <a:pt x="60610" y="15198"/>
                </a:moveTo>
                <a:lnTo>
                  <a:pt x="60610" y="19575"/>
                </a:lnTo>
                <a:lnTo>
                  <a:pt x="56719" y="19575"/>
                </a:lnTo>
                <a:lnTo>
                  <a:pt x="56719" y="15198"/>
                </a:lnTo>
                <a:close/>
                <a:moveTo>
                  <a:pt x="64409" y="30396"/>
                </a:moveTo>
                <a:lnTo>
                  <a:pt x="64409" y="32889"/>
                </a:lnTo>
                <a:lnTo>
                  <a:pt x="61856" y="32889"/>
                </a:lnTo>
                <a:lnTo>
                  <a:pt x="61856" y="30396"/>
                </a:lnTo>
                <a:close/>
                <a:moveTo>
                  <a:pt x="55807" y="1"/>
                </a:moveTo>
                <a:lnTo>
                  <a:pt x="55807" y="4833"/>
                </a:lnTo>
                <a:lnTo>
                  <a:pt x="51461" y="4833"/>
                </a:lnTo>
                <a:lnTo>
                  <a:pt x="51461" y="153"/>
                </a:lnTo>
                <a:lnTo>
                  <a:pt x="39151" y="153"/>
                </a:lnTo>
                <a:lnTo>
                  <a:pt x="39151" y="7691"/>
                </a:lnTo>
                <a:lnTo>
                  <a:pt x="32615" y="7691"/>
                </a:lnTo>
                <a:lnTo>
                  <a:pt x="32615" y="5776"/>
                </a:lnTo>
                <a:lnTo>
                  <a:pt x="36202" y="5776"/>
                </a:lnTo>
                <a:lnTo>
                  <a:pt x="36202" y="912"/>
                </a:lnTo>
                <a:lnTo>
                  <a:pt x="31430" y="912"/>
                </a:lnTo>
                <a:lnTo>
                  <a:pt x="31430" y="4621"/>
                </a:lnTo>
                <a:lnTo>
                  <a:pt x="28087" y="4621"/>
                </a:lnTo>
                <a:lnTo>
                  <a:pt x="28087" y="1064"/>
                </a:lnTo>
                <a:lnTo>
                  <a:pt x="1" y="1064"/>
                </a:lnTo>
                <a:lnTo>
                  <a:pt x="1" y="2219"/>
                </a:lnTo>
                <a:lnTo>
                  <a:pt x="26931" y="2219"/>
                </a:lnTo>
                <a:lnTo>
                  <a:pt x="26931" y="5745"/>
                </a:lnTo>
                <a:lnTo>
                  <a:pt x="31430" y="5745"/>
                </a:lnTo>
                <a:lnTo>
                  <a:pt x="31430" y="8785"/>
                </a:lnTo>
                <a:lnTo>
                  <a:pt x="40275" y="8785"/>
                </a:lnTo>
                <a:lnTo>
                  <a:pt x="40275" y="1308"/>
                </a:lnTo>
                <a:lnTo>
                  <a:pt x="50275" y="1308"/>
                </a:lnTo>
                <a:lnTo>
                  <a:pt x="50275" y="4833"/>
                </a:lnTo>
                <a:lnTo>
                  <a:pt x="45442" y="4833"/>
                </a:lnTo>
                <a:lnTo>
                  <a:pt x="45442" y="10639"/>
                </a:lnTo>
                <a:lnTo>
                  <a:pt x="50275" y="10639"/>
                </a:lnTo>
                <a:lnTo>
                  <a:pt x="50275" y="15198"/>
                </a:lnTo>
                <a:lnTo>
                  <a:pt x="55716" y="15198"/>
                </a:lnTo>
                <a:lnTo>
                  <a:pt x="55716" y="20548"/>
                </a:lnTo>
                <a:lnTo>
                  <a:pt x="61522" y="20548"/>
                </a:lnTo>
                <a:lnTo>
                  <a:pt x="61522" y="15198"/>
                </a:lnTo>
                <a:lnTo>
                  <a:pt x="65139" y="15198"/>
                </a:lnTo>
                <a:lnTo>
                  <a:pt x="65139" y="25198"/>
                </a:lnTo>
                <a:lnTo>
                  <a:pt x="57601" y="25198"/>
                </a:lnTo>
                <a:lnTo>
                  <a:pt x="57601" y="34044"/>
                </a:lnTo>
                <a:lnTo>
                  <a:pt x="60640" y="34044"/>
                </a:lnTo>
                <a:lnTo>
                  <a:pt x="60640" y="38542"/>
                </a:lnTo>
                <a:lnTo>
                  <a:pt x="64166" y="38542"/>
                </a:lnTo>
                <a:lnTo>
                  <a:pt x="64166" y="65473"/>
                </a:lnTo>
                <a:lnTo>
                  <a:pt x="65382" y="65473"/>
                </a:lnTo>
                <a:lnTo>
                  <a:pt x="65382" y="37387"/>
                </a:lnTo>
                <a:lnTo>
                  <a:pt x="61856" y="37387"/>
                </a:lnTo>
                <a:lnTo>
                  <a:pt x="61856" y="34044"/>
                </a:lnTo>
                <a:lnTo>
                  <a:pt x="65534" y="34044"/>
                </a:lnTo>
                <a:lnTo>
                  <a:pt x="65534" y="29271"/>
                </a:lnTo>
                <a:lnTo>
                  <a:pt x="60671" y="29271"/>
                </a:lnTo>
                <a:lnTo>
                  <a:pt x="60671" y="32889"/>
                </a:lnTo>
                <a:lnTo>
                  <a:pt x="58786" y="32889"/>
                </a:lnTo>
                <a:lnTo>
                  <a:pt x="58786" y="26384"/>
                </a:lnTo>
                <a:lnTo>
                  <a:pt x="66294" y="26384"/>
                </a:lnTo>
                <a:lnTo>
                  <a:pt x="66294" y="14074"/>
                </a:lnTo>
                <a:lnTo>
                  <a:pt x="61552" y="14074"/>
                </a:lnTo>
                <a:lnTo>
                  <a:pt x="61552" y="10609"/>
                </a:lnTo>
                <a:lnTo>
                  <a:pt x="66385" y="10609"/>
                </a:lnTo>
                <a:lnTo>
                  <a:pt x="66385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9025" tIns="99025" rIns="99025" bIns="990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950"/>
              <a:buFont typeface="Arial"/>
              <a:buNone/>
            </a:pPr>
            <a:endParaRPr sz="195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353" name="Google Shape;1353;p41"/>
          <p:cNvGrpSpPr/>
          <p:nvPr/>
        </p:nvGrpSpPr>
        <p:grpSpPr>
          <a:xfrm>
            <a:off x="621081" y="1190967"/>
            <a:ext cx="644330" cy="740320"/>
            <a:chOff x="830900" y="3611450"/>
            <a:chExt cx="530425" cy="495175"/>
          </a:xfrm>
        </p:grpSpPr>
        <p:sp>
          <p:nvSpPr>
            <p:cNvPr id="1354" name="Google Shape;1354;p41"/>
            <p:cNvSpPr/>
            <p:nvPr/>
          </p:nvSpPr>
          <p:spPr>
            <a:xfrm>
              <a:off x="830900" y="3611450"/>
              <a:ext cx="530425" cy="495175"/>
            </a:xfrm>
            <a:custGeom>
              <a:avLst/>
              <a:gdLst/>
              <a:ahLst/>
              <a:cxnLst/>
              <a:rect l="l" t="t" r="r" b="b"/>
              <a:pathLst>
                <a:path w="21217" h="19807" extrusionOk="0">
                  <a:moveTo>
                    <a:pt x="10346" y="1"/>
                  </a:moveTo>
                  <a:cubicBezTo>
                    <a:pt x="10272" y="1"/>
                    <a:pt x="10197" y="3"/>
                    <a:pt x="10122" y="7"/>
                  </a:cubicBezTo>
                  <a:cubicBezTo>
                    <a:pt x="7933" y="98"/>
                    <a:pt x="6262" y="1983"/>
                    <a:pt x="6383" y="4141"/>
                  </a:cubicBezTo>
                  <a:cubicBezTo>
                    <a:pt x="6414" y="4627"/>
                    <a:pt x="6535" y="5083"/>
                    <a:pt x="6718" y="5509"/>
                  </a:cubicBezTo>
                  <a:cubicBezTo>
                    <a:pt x="6322" y="5235"/>
                    <a:pt x="5866" y="5022"/>
                    <a:pt x="5411" y="4901"/>
                  </a:cubicBezTo>
                  <a:cubicBezTo>
                    <a:pt x="5053" y="4804"/>
                    <a:pt x="4695" y="4757"/>
                    <a:pt x="4344" y="4757"/>
                  </a:cubicBezTo>
                  <a:cubicBezTo>
                    <a:pt x="2602" y="4757"/>
                    <a:pt x="1028" y="5896"/>
                    <a:pt x="547" y="7667"/>
                  </a:cubicBezTo>
                  <a:cubicBezTo>
                    <a:pt x="0" y="9794"/>
                    <a:pt x="1216" y="11952"/>
                    <a:pt x="3344" y="12530"/>
                  </a:cubicBezTo>
                  <a:cubicBezTo>
                    <a:pt x="3692" y="12623"/>
                    <a:pt x="4058" y="12663"/>
                    <a:pt x="4415" y="12663"/>
                  </a:cubicBezTo>
                  <a:cubicBezTo>
                    <a:pt x="4525" y="12663"/>
                    <a:pt x="4634" y="12659"/>
                    <a:pt x="4742" y="12652"/>
                  </a:cubicBezTo>
                  <a:lnTo>
                    <a:pt x="4742" y="12652"/>
                  </a:lnTo>
                  <a:cubicBezTo>
                    <a:pt x="4347" y="12925"/>
                    <a:pt x="4012" y="13259"/>
                    <a:pt x="3739" y="13685"/>
                  </a:cubicBezTo>
                  <a:cubicBezTo>
                    <a:pt x="2523" y="15478"/>
                    <a:pt x="3070" y="17971"/>
                    <a:pt x="4894" y="19156"/>
                  </a:cubicBezTo>
                  <a:cubicBezTo>
                    <a:pt x="5556" y="19598"/>
                    <a:pt x="6302" y="19807"/>
                    <a:pt x="7041" y="19807"/>
                  </a:cubicBezTo>
                  <a:cubicBezTo>
                    <a:pt x="8337" y="19807"/>
                    <a:pt x="9610" y="19163"/>
                    <a:pt x="10365" y="18001"/>
                  </a:cubicBezTo>
                  <a:cubicBezTo>
                    <a:pt x="10639" y="17636"/>
                    <a:pt x="10791" y="17181"/>
                    <a:pt x="10882" y="16725"/>
                  </a:cubicBezTo>
                  <a:cubicBezTo>
                    <a:pt x="11034" y="17181"/>
                    <a:pt x="11277" y="17576"/>
                    <a:pt x="11581" y="17971"/>
                  </a:cubicBezTo>
                  <a:cubicBezTo>
                    <a:pt x="12362" y="18943"/>
                    <a:pt x="13501" y="19450"/>
                    <a:pt x="14652" y="19450"/>
                  </a:cubicBezTo>
                  <a:cubicBezTo>
                    <a:pt x="15514" y="19450"/>
                    <a:pt x="16383" y="19165"/>
                    <a:pt x="17113" y="18579"/>
                  </a:cubicBezTo>
                  <a:cubicBezTo>
                    <a:pt x="18845" y="17211"/>
                    <a:pt x="19089" y="14749"/>
                    <a:pt x="17721" y="13016"/>
                  </a:cubicBezTo>
                  <a:cubicBezTo>
                    <a:pt x="17417" y="12652"/>
                    <a:pt x="17082" y="12348"/>
                    <a:pt x="16748" y="12104"/>
                  </a:cubicBezTo>
                  <a:cubicBezTo>
                    <a:pt x="17234" y="12104"/>
                    <a:pt x="17690" y="12044"/>
                    <a:pt x="18146" y="11861"/>
                  </a:cubicBezTo>
                  <a:cubicBezTo>
                    <a:pt x="20213" y="11041"/>
                    <a:pt x="21216" y="8761"/>
                    <a:pt x="20426" y="6724"/>
                  </a:cubicBezTo>
                  <a:cubicBezTo>
                    <a:pt x="19818" y="5135"/>
                    <a:pt x="18331" y="4175"/>
                    <a:pt x="16736" y="4175"/>
                  </a:cubicBezTo>
                  <a:cubicBezTo>
                    <a:pt x="16256" y="4175"/>
                    <a:pt x="15767" y="4262"/>
                    <a:pt x="15289" y="4445"/>
                  </a:cubicBezTo>
                  <a:cubicBezTo>
                    <a:pt x="14833" y="4597"/>
                    <a:pt x="14438" y="4840"/>
                    <a:pt x="14073" y="5174"/>
                  </a:cubicBezTo>
                  <a:cubicBezTo>
                    <a:pt x="14225" y="4718"/>
                    <a:pt x="14316" y="4262"/>
                    <a:pt x="14286" y="3746"/>
                  </a:cubicBezTo>
                  <a:cubicBezTo>
                    <a:pt x="14169" y="1632"/>
                    <a:pt x="12436" y="1"/>
                    <a:pt x="1034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5" name="Google Shape;1355;p41"/>
            <p:cNvSpPr/>
            <p:nvPr/>
          </p:nvSpPr>
          <p:spPr>
            <a:xfrm>
              <a:off x="1002625" y="3868450"/>
              <a:ext cx="95775" cy="121600"/>
            </a:xfrm>
            <a:custGeom>
              <a:avLst/>
              <a:gdLst/>
              <a:ahLst/>
              <a:cxnLst/>
              <a:rect l="l" t="t" r="r" b="b"/>
              <a:pathLst>
                <a:path w="3831" h="4864" extrusionOk="0">
                  <a:moveTo>
                    <a:pt x="3830" y="1"/>
                  </a:moveTo>
                  <a:lnTo>
                    <a:pt x="1" y="3314"/>
                  </a:lnTo>
                  <a:lnTo>
                    <a:pt x="61" y="3435"/>
                  </a:lnTo>
                  <a:lnTo>
                    <a:pt x="3526" y="517"/>
                  </a:lnTo>
                  <a:lnTo>
                    <a:pt x="3526" y="517"/>
                  </a:lnTo>
                  <a:lnTo>
                    <a:pt x="2250" y="4834"/>
                  </a:lnTo>
                  <a:lnTo>
                    <a:pt x="2402" y="4864"/>
                  </a:lnTo>
                  <a:lnTo>
                    <a:pt x="383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6" name="Google Shape;1356;p41"/>
            <p:cNvSpPr/>
            <p:nvPr/>
          </p:nvSpPr>
          <p:spPr>
            <a:xfrm>
              <a:off x="1017825" y="3873025"/>
              <a:ext cx="78300" cy="116275"/>
            </a:xfrm>
            <a:custGeom>
              <a:avLst/>
              <a:gdLst/>
              <a:ahLst/>
              <a:cxnLst/>
              <a:rect l="l" t="t" r="r" b="b"/>
              <a:pathLst>
                <a:path w="3132" h="4651" extrusionOk="0">
                  <a:moveTo>
                    <a:pt x="2979" y="0"/>
                  </a:moveTo>
                  <a:lnTo>
                    <a:pt x="0" y="4590"/>
                  </a:lnTo>
                  <a:lnTo>
                    <a:pt x="122" y="4651"/>
                  </a:lnTo>
                  <a:lnTo>
                    <a:pt x="3131" y="91"/>
                  </a:lnTo>
                  <a:lnTo>
                    <a:pt x="2979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7" name="Google Shape;1357;p41"/>
            <p:cNvSpPr/>
            <p:nvPr/>
          </p:nvSpPr>
          <p:spPr>
            <a:xfrm>
              <a:off x="1010225" y="3985475"/>
              <a:ext cx="15225" cy="14050"/>
            </a:xfrm>
            <a:custGeom>
              <a:avLst/>
              <a:gdLst/>
              <a:ahLst/>
              <a:cxnLst/>
              <a:rect l="l" t="t" r="r" b="b"/>
              <a:pathLst>
                <a:path w="609" h="562" extrusionOk="0">
                  <a:moveTo>
                    <a:pt x="320" y="1"/>
                  </a:moveTo>
                  <a:cubicBezTo>
                    <a:pt x="223" y="1"/>
                    <a:pt x="122" y="41"/>
                    <a:pt x="61" y="122"/>
                  </a:cubicBezTo>
                  <a:cubicBezTo>
                    <a:pt x="0" y="244"/>
                    <a:pt x="31" y="426"/>
                    <a:pt x="152" y="487"/>
                  </a:cubicBezTo>
                  <a:cubicBezTo>
                    <a:pt x="216" y="538"/>
                    <a:pt x="279" y="562"/>
                    <a:pt x="336" y="562"/>
                  </a:cubicBezTo>
                  <a:cubicBezTo>
                    <a:pt x="415" y="562"/>
                    <a:pt x="482" y="515"/>
                    <a:pt x="517" y="426"/>
                  </a:cubicBezTo>
                  <a:cubicBezTo>
                    <a:pt x="608" y="305"/>
                    <a:pt x="548" y="122"/>
                    <a:pt x="456" y="31"/>
                  </a:cubicBezTo>
                  <a:cubicBezTo>
                    <a:pt x="416" y="11"/>
                    <a:pt x="369" y="1"/>
                    <a:pt x="32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8" name="Google Shape;1358;p41"/>
            <p:cNvSpPr/>
            <p:nvPr/>
          </p:nvSpPr>
          <p:spPr>
            <a:xfrm>
              <a:off x="1052775" y="3985475"/>
              <a:ext cx="15225" cy="14050"/>
            </a:xfrm>
            <a:custGeom>
              <a:avLst/>
              <a:gdLst/>
              <a:ahLst/>
              <a:cxnLst/>
              <a:rect l="l" t="t" r="r" b="b"/>
              <a:pathLst>
                <a:path w="609" h="562" extrusionOk="0">
                  <a:moveTo>
                    <a:pt x="321" y="1"/>
                  </a:moveTo>
                  <a:cubicBezTo>
                    <a:pt x="227" y="1"/>
                    <a:pt x="132" y="41"/>
                    <a:pt x="92" y="122"/>
                  </a:cubicBezTo>
                  <a:cubicBezTo>
                    <a:pt x="1" y="244"/>
                    <a:pt x="31" y="426"/>
                    <a:pt x="153" y="487"/>
                  </a:cubicBezTo>
                  <a:cubicBezTo>
                    <a:pt x="203" y="538"/>
                    <a:pt x="259" y="562"/>
                    <a:pt x="316" y="562"/>
                  </a:cubicBezTo>
                  <a:cubicBezTo>
                    <a:pt x="396" y="562"/>
                    <a:pt x="477" y="515"/>
                    <a:pt x="548" y="426"/>
                  </a:cubicBezTo>
                  <a:cubicBezTo>
                    <a:pt x="609" y="305"/>
                    <a:pt x="578" y="122"/>
                    <a:pt x="457" y="31"/>
                  </a:cubicBezTo>
                  <a:cubicBezTo>
                    <a:pt x="416" y="11"/>
                    <a:pt x="369" y="1"/>
                    <a:pt x="32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9" name="Google Shape;1359;p41"/>
            <p:cNvSpPr/>
            <p:nvPr/>
          </p:nvSpPr>
          <p:spPr>
            <a:xfrm>
              <a:off x="993500" y="3947475"/>
              <a:ext cx="16000" cy="13525"/>
            </a:xfrm>
            <a:custGeom>
              <a:avLst/>
              <a:gdLst/>
              <a:ahLst/>
              <a:cxnLst/>
              <a:rect l="l" t="t" r="r" b="b"/>
              <a:pathLst>
                <a:path w="640" h="541" extrusionOk="0">
                  <a:moveTo>
                    <a:pt x="342" y="1"/>
                  </a:moveTo>
                  <a:cubicBezTo>
                    <a:pt x="254" y="1"/>
                    <a:pt x="153" y="41"/>
                    <a:pt x="92" y="122"/>
                  </a:cubicBezTo>
                  <a:cubicBezTo>
                    <a:pt x="1" y="244"/>
                    <a:pt x="62" y="426"/>
                    <a:pt x="183" y="487"/>
                  </a:cubicBezTo>
                  <a:cubicBezTo>
                    <a:pt x="219" y="523"/>
                    <a:pt x="269" y="540"/>
                    <a:pt x="322" y="540"/>
                  </a:cubicBezTo>
                  <a:cubicBezTo>
                    <a:pt x="404" y="540"/>
                    <a:pt x="493" y="500"/>
                    <a:pt x="548" y="426"/>
                  </a:cubicBezTo>
                  <a:cubicBezTo>
                    <a:pt x="639" y="305"/>
                    <a:pt x="578" y="122"/>
                    <a:pt x="457" y="31"/>
                  </a:cubicBezTo>
                  <a:cubicBezTo>
                    <a:pt x="426" y="11"/>
                    <a:pt x="386" y="1"/>
                    <a:pt x="34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0" name="Google Shape;1360;p41"/>
            <p:cNvSpPr/>
            <p:nvPr/>
          </p:nvSpPr>
          <p:spPr>
            <a:xfrm>
              <a:off x="976025" y="3811475"/>
              <a:ext cx="126175" cy="69925"/>
            </a:xfrm>
            <a:custGeom>
              <a:avLst/>
              <a:gdLst/>
              <a:ahLst/>
              <a:cxnLst/>
              <a:rect l="l" t="t" r="r" b="b"/>
              <a:pathLst>
                <a:path w="5047" h="2797" extrusionOk="0">
                  <a:moveTo>
                    <a:pt x="730" y="0"/>
                  </a:moveTo>
                  <a:lnTo>
                    <a:pt x="639" y="152"/>
                  </a:lnTo>
                  <a:lnTo>
                    <a:pt x="4469" y="2523"/>
                  </a:lnTo>
                  <a:lnTo>
                    <a:pt x="1" y="2644"/>
                  </a:lnTo>
                  <a:lnTo>
                    <a:pt x="1" y="2796"/>
                  </a:lnTo>
                  <a:lnTo>
                    <a:pt x="5046" y="2675"/>
                  </a:lnTo>
                  <a:lnTo>
                    <a:pt x="73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1" name="Google Shape;1361;p41"/>
            <p:cNvSpPr/>
            <p:nvPr/>
          </p:nvSpPr>
          <p:spPr>
            <a:xfrm>
              <a:off x="963100" y="3839575"/>
              <a:ext cx="133025" cy="39550"/>
            </a:xfrm>
            <a:custGeom>
              <a:avLst/>
              <a:gdLst/>
              <a:ahLst/>
              <a:cxnLst/>
              <a:rect l="l" t="t" r="r" b="b"/>
              <a:pathLst>
                <a:path w="5321" h="1582" extrusionOk="0">
                  <a:moveTo>
                    <a:pt x="31" y="1"/>
                  </a:moveTo>
                  <a:lnTo>
                    <a:pt x="1" y="153"/>
                  </a:lnTo>
                  <a:lnTo>
                    <a:pt x="5290" y="1581"/>
                  </a:lnTo>
                  <a:lnTo>
                    <a:pt x="5320" y="1429"/>
                  </a:lnTo>
                  <a:lnTo>
                    <a:pt x="3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2" name="Google Shape;1362;p41"/>
            <p:cNvSpPr/>
            <p:nvPr/>
          </p:nvSpPr>
          <p:spPr>
            <a:xfrm>
              <a:off x="950950" y="3833300"/>
              <a:ext cx="15975" cy="14050"/>
            </a:xfrm>
            <a:custGeom>
              <a:avLst/>
              <a:gdLst/>
              <a:ahLst/>
              <a:cxnLst/>
              <a:rect l="l" t="t" r="r" b="b"/>
              <a:pathLst>
                <a:path w="639" h="562" extrusionOk="0">
                  <a:moveTo>
                    <a:pt x="351" y="1"/>
                  </a:moveTo>
                  <a:cubicBezTo>
                    <a:pt x="227" y="1"/>
                    <a:pt x="117" y="64"/>
                    <a:pt x="92" y="191"/>
                  </a:cubicBezTo>
                  <a:cubicBezTo>
                    <a:pt x="1" y="343"/>
                    <a:pt x="122" y="495"/>
                    <a:pt x="274" y="556"/>
                  </a:cubicBezTo>
                  <a:cubicBezTo>
                    <a:pt x="294" y="560"/>
                    <a:pt x="313" y="561"/>
                    <a:pt x="333" y="561"/>
                  </a:cubicBezTo>
                  <a:cubicBezTo>
                    <a:pt x="463" y="561"/>
                    <a:pt x="582" y="475"/>
                    <a:pt x="609" y="343"/>
                  </a:cubicBezTo>
                  <a:cubicBezTo>
                    <a:pt x="639" y="191"/>
                    <a:pt x="578" y="39"/>
                    <a:pt x="426" y="9"/>
                  </a:cubicBezTo>
                  <a:cubicBezTo>
                    <a:pt x="401" y="3"/>
                    <a:pt x="375" y="1"/>
                    <a:pt x="35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3" name="Google Shape;1363;p41"/>
            <p:cNvSpPr/>
            <p:nvPr/>
          </p:nvSpPr>
          <p:spPr>
            <a:xfrm>
              <a:off x="964625" y="3873300"/>
              <a:ext cx="16000" cy="13600"/>
            </a:xfrm>
            <a:custGeom>
              <a:avLst/>
              <a:gdLst/>
              <a:ahLst/>
              <a:cxnLst/>
              <a:rect l="l" t="t" r="r" b="b"/>
              <a:pathLst>
                <a:path w="640" h="544" extrusionOk="0">
                  <a:moveTo>
                    <a:pt x="330" y="0"/>
                  </a:moveTo>
                  <a:cubicBezTo>
                    <a:pt x="213" y="0"/>
                    <a:pt x="109" y="82"/>
                    <a:pt x="62" y="202"/>
                  </a:cubicBezTo>
                  <a:cubicBezTo>
                    <a:pt x="1" y="354"/>
                    <a:pt x="92" y="506"/>
                    <a:pt x="274" y="536"/>
                  </a:cubicBezTo>
                  <a:cubicBezTo>
                    <a:pt x="300" y="541"/>
                    <a:pt x="325" y="544"/>
                    <a:pt x="350" y="544"/>
                  </a:cubicBezTo>
                  <a:cubicBezTo>
                    <a:pt x="474" y="544"/>
                    <a:pt x="583" y="480"/>
                    <a:pt x="609" y="354"/>
                  </a:cubicBezTo>
                  <a:cubicBezTo>
                    <a:pt x="639" y="202"/>
                    <a:pt x="578" y="50"/>
                    <a:pt x="426" y="19"/>
                  </a:cubicBezTo>
                  <a:cubicBezTo>
                    <a:pt x="394" y="7"/>
                    <a:pt x="361" y="0"/>
                    <a:pt x="33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4" name="Google Shape;1364;p41"/>
            <p:cNvSpPr/>
            <p:nvPr/>
          </p:nvSpPr>
          <p:spPr>
            <a:xfrm>
              <a:off x="983625" y="3805950"/>
              <a:ext cx="15225" cy="13625"/>
            </a:xfrm>
            <a:custGeom>
              <a:avLst/>
              <a:gdLst/>
              <a:ahLst/>
              <a:cxnLst/>
              <a:rect l="l" t="t" r="r" b="b"/>
              <a:pathLst>
                <a:path w="609" h="545" extrusionOk="0">
                  <a:moveTo>
                    <a:pt x="290" y="1"/>
                  </a:moveTo>
                  <a:cubicBezTo>
                    <a:pt x="166" y="1"/>
                    <a:pt x="56" y="64"/>
                    <a:pt x="31" y="191"/>
                  </a:cubicBezTo>
                  <a:cubicBezTo>
                    <a:pt x="1" y="343"/>
                    <a:pt x="61" y="495"/>
                    <a:pt x="213" y="525"/>
                  </a:cubicBezTo>
                  <a:cubicBezTo>
                    <a:pt x="246" y="538"/>
                    <a:pt x="278" y="544"/>
                    <a:pt x="310" y="544"/>
                  </a:cubicBezTo>
                  <a:cubicBezTo>
                    <a:pt x="426" y="544"/>
                    <a:pt x="530" y="462"/>
                    <a:pt x="578" y="343"/>
                  </a:cubicBezTo>
                  <a:cubicBezTo>
                    <a:pt x="609" y="191"/>
                    <a:pt x="517" y="39"/>
                    <a:pt x="365" y="8"/>
                  </a:cubicBezTo>
                  <a:cubicBezTo>
                    <a:pt x="340" y="3"/>
                    <a:pt x="315" y="1"/>
                    <a:pt x="29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5" name="Google Shape;1365;p41"/>
            <p:cNvSpPr/>
            <p:nvPr/>
          </p:nvSpPr>
          <p:spPr>
            <a:xfrm>
              <a:off x="1052025" y="3760550"/>
              <a:ext cx="72200" cy="124650"/>
            </a:xfrm>
            <a:custGeom>
              <a:avLst/>
              <a:gdLst/>
              <a:ahLst/>
              <a:cxnLst/>
              <a:rect l="l" t="t" r="r" b="b"/>
              <a:pathLst>
                <a:path w="2888" h="4986" extrusionOk="0">
                  <a:moveTo>
                    <a:pt x="2705" y="1"/>
                  </a:moveTo>
                  <a:lnTo>
                    <a:pt x="1672" y="4408"/>
                  </a:lnTo>
                  <a:lnTo>
                    <a:pt x="152" y="153"/>
                  </a:lnTo>
                  <a:lnTo>
                    <a:pt x="0" y="183"/>
                  </a:lnTo>
                  <a:lnTo>
                    <a:pt x="1702" y="4985"/>
                  </a:lnTo>
                  <a:lnTo>
                    <a:pt x="2888" y="31"/>
                  </a:lnTo>
                  <a:lnTo>
                    <a:pt x="2705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6" name="Google Shape;1366;p41"/>
            <p:cNvSpPr/>
            <p:nvPr/>
          </p:nvSpPr>
          <p:spPr>
            <a:xfrm>
              <a:off x="1084700" y="3741550"/>
              <a:ext cx="10650" cy="136800"/>
            </a:xfrm>
            <a:custGeom>
              <a:avLst/>
              <a:gdLst/>
              <a:ahLst/>
              <a:cxnLst/>
              <a:rect l="l" t="t" r="r" b="b"/>
              <a:pathLst>
                <a:path w="426" h="5472" extrusionOk="0">
                  <a:moveTo>
                    <a:pt x="0" y="1"/>
                  </a:moveTo>
                  <a:lnTo>
                    <a:pt x="274" y="5472"/>
                  </a:lnTo>
                  <a:lnTo>
                    <a:pt x="426" y="5472"/>
                  </a:lnTo>
                  <a:lnTo>
                    <a:pt x="152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7" name="Google Shape;1367;p41"/>
            <p:cNvSpPr/>
            <p:nvPr/>
          </p:nvSpPr>
          <p:spPr>
            <a:xfrm>
              <a:off x="1079375" y="3730150"/>
              <a:ext cx="14450" cy="14475"/>
            </a:xfrm>
            <a:custGeom>
              <a:avLst/>
              <a:gdLst/>
              <a:ahLst/>
              <a:cxnLst/>
              <a:rect l="l" t="t" r="r" b="b"/>
              <a:pathLst>
                <a:path w="578" h="579" extrusionOk="0">
                  <a:moveTo>
                    <a:pt x="274" y="1"/>
                  </a:moveTo>
                  <a:cubicBezTo>
                    <a:pt x="122" y="1"/>
                    <a:pt x="0" y="153"/>
                    <a:pt x="0" y="305"/>
                  </a:cubicBezTo>
                  <a:cubicBezTo>
                    <a:pt x="0" y="457"/>
                    <a:pt x="152" y="578"/>
                    <a:pt x="304" y="578"/>
                  </a:cubicBezTo>
                  <a:cubicBezTo>
                    <a:pt x="456" y="578"/>
                    <a:pt x="578" y="426"/>
                    <a:pt x="578" y="274"/>
                  </a:cubicBezTo>
                  <a:cubicBezTo>
                    <a:pt x="578" y="122"/>
                    <a:pt x="426" y="1"/>
                    <a:pt x="27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8" name="Google Shape;1368;p41"/>
            <p:cNvSpPr/>
            <p:nvPr/>
          </p:nvSpPr>
          <p:spPr>
            <a:xfrm>
              <a:off x="1045175" y="3754475"/>
              <a:ext cx="15225" cy="14450"/>
            </a:xfrm>
            <a:custGeom>
              <a:avLst/>
              <a:gdLst/>
              <a:ahLst/>
              <a:cxnLst/>
              <a:rect l="l" t="t" r="r" b="b"/>
              <a:pathLst>
                <a:path w="609" h="578" extrusionOk="0">
                  <a:moveTo>
                    <a:pt x="305" y="0"/>
                  </a:moveTo>
                  <a:cubicBezTo>
                    <a:pt x="153" y="0"/>
                    <a:pt x="1" y="152"/>
                    <a:pt x="31" y="304"/>
                  </a:cubicBezTo>
                  <a:cubicBezTo>
                    <a:pt x="31" y="456"/>
                    <a:pt x="183" y="578"/>
                    <a:pt x="335" y="578"/>
                  </a:cubicBezTo>
                  <a:cubicBezTo>
                    <a:pt x="487" y="578"/>
                    <a:pt x="609" y="426"/>
                    <a:pt x="609" y="274"/>
                  </a:cubicBezTo>
                  <a:cubicBezTo>
                    <a:pt x="609" y="122"/>
                    <a:pt x="457" y="0"/>
                    <a:pt x="30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9" name="Google Shape;1369;p41"/>
            <p:cNvSpPr/>
            <p:nvPr/>
          </p:nvSpPr>
          <p:spPr>
            <a:xfrm>
              <a:off x="1115850" y="3750675"/>
              <a:ext cx="13700" cy="14450"/>
            </a:xfrm>
            <a:custGeom>
              <a:avLst/>
              <a:gdLst/>
              <a:ahLst/>
              <a:cxnLst/>
              <a:rect l="l" t="t" r="r" b="b"/>
              <a:pathLst>
                <a:path w="548" h="578" extrusionOk="0">
                  <a:moveTo>
                    <a:pt x="244" y="0"/>
                  </a:moveTo>
                  <a:cubicBezTo>
                    <a:pt x="92" y="61"/>
                    <a:pt x="0" y="152"/>
                    <a:pt x="0" y="304"/>
                  </a:cubicBezTo>
                  <a:cubicBezTo>
                    <a:pt x="0" y="456"/>
                    <a:pt x="152" y="578"/>
                    <a:pt x="304" y="578"/>
                  </a:cubicBezTo>
                  <a:cubicBezTo>
                    <a:pt x="456" y="578"/>
                    <a:pt x="548" y="426"/>
                    <a:pt x="548" y="274"/>
                  </a:cubicBezTo>
                  <a:cubicBezTo>
                    <a:pt x="548" y="122"/>
                    <a:pt x="396" y="0"/>
                    <a:pt x="24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0" name="Google Shape;1370;p41"/>
            <p:cNvSpPr/>
            <p:nvPr/>
          </p:nvSpPr>
          <p:spPr>
            <a:xfrm>
              <a:off x="1085450" y="3802350"/>
              <a:ext cx="126175" cy="76775"/>
            </a:xfrm>
            <a:custGeom>
              <a:avLst/>
              <a:gdLst/>
              <a:ahLst/>
              <a:cxnLst/>
              <a:rect l="l" t="t" r="r" b="b"/>
              <a:pathLst>
                <a:path w="5047" h="3071" extrusionOk="0">
                  <a:moveTo>
                    <a:pt x="4013" y="0"/>
                  </a:moveTo>
                  <a:lnTo>
                    <a:pt x="1" y="3070"/>
                  </a:lnTo>
                  <a:lnTo>
                    <a:pt x="5046" y="2706"/>
                  </a:lnTo>
                  <a:lnTo>
                    <a:pt x="5046" y="2493"/>
                  </a:lnTo>
                  <a:lnTo>
                    <a:pt x="548" y="2888"/>
                  </a:lnTo>
                  <a:lnTo>
                    <a:pt x="548" y="2888"/>
                  </a:lnTo>
                  <a:lnTo>
                    <a:pt x="4134" y="152"/>
                  </a:lnTo>
                  <a:lnTo>
                    <a:pt x="401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1" name="Google Shape;1371;p41"/>
            <p:cNvSpPr/>
            <p:nvPr/>
          </p:nvSpPr>
          <p:spPr>
            <a:xfrm>
              <a:off x="1091525" y="3825150"/>
              <a:ext cx="129225" cy="52450"/>
            </a:xfrm>
            <a:custGeom>
              <a:avLst/>
              <a:gdLst/>
              <a:ahLst/>
              <a:cxnLst/>
              <a:rect l="l" t="t" r="r" b="b"/>
              <a:pathLst>
                <a:path w="5169" h="2098" extrusionOk="0">
                  <a:moveTo>
                    <a:pt x="5107" y="0"/>
                  </a:moveTo>
                  <a:lnTo>
                    <a:pt x="1" y="1945"/>
                  </a:lnTo>
                  <a:lnTo>
                    <a:pt x="62" y="2097"/>
                  </a:lnTo>
                  <a:lnTo>
                    <a:pt x="5168" y="152"/>
                  </a:lnTo>
                  <a:lnTo>
                    <a:pt x="5107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2" name="Google Shape;1372;p41"/>
            <p:cNvSpPr/>
            <p:nvPr/>
          </p:nvSpPr>
          <p:spPr>
            <a:xfrm>
              <a:off x="1215400" y="3818925"/>
              <a:ext cx="16750" cy="14425"/>
            </a:xfrm>
            <a:custGeom>
              <a:avLst/>
              <a:gdLst/>
              <a:ahLst/>
              <a:cxnLst/>
              <a:rect l="l" t="t" r="r" b="b"/>
              <a:pathLst>
                <a:path w="670" h="577" extrusionOk="0">
                  <a:moveTo>
                    <a:pt x="274" y="0"/>
                  </a:moveTo>
                  <a:cubicBezTo>
                    <a:pt x="254" y="0"/>
                    <a:pt x="233" y="2"/>
                    <a:pt x="213" y="6"/>
                  </a:cubicBezTo>
                  <a:cubicBezTo>
                    <a:pt x="61" y="67"/>
                    <a:pt x="0" y="249"/>
                    <a:pt x="61" y="401"/>
                  </a:cubicBezTo>
                  <a:cubicBezTo>
                    <a:pt x="84" y="514"/>
                    <a:pt x="206" y="576"/>
                    <a:pt x="330" y="576"/>
                  </a:cubicBezTo>
                  <a:cubicBezTo>
                    <a:pt x="374" y="576"/>
                    <a:pt x="417" y="569"/>
                    <a:pt x="456" y="553"/>
                  </a:cubicBezTo>
                  <a:cubicBezTo>
                    <a:pt x="608" y="492"/>
                    <a:pt x="669" y="310"/>
                    <a:pt x="608" y="158"/>
                  </a:cubicBezTo>
                  <a:cubicBezTo>
                    <a:pt x="529" y="79"/>
                    <a:pt x="405" y="0"/>
                    <a:pt x="27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3" name="Google Shape;1373;p41"/>
            <p:cNvSpPr/>
            <p:nvPr/>
          </p:nvSpPr>
          <p:spPr>
            <a:xfrm>
              <a:off x="1181200" y="3794925"/>
              <a:ext cx="16750" cy="14450"/>
            </a:xfrm>
            <a:custGeom>
              <a:avLst/>
              <a:gdLst/>
              <a:ahLst/>
              <a:cxnLst/>
              <a:rect l="l" t="t" r="r" b="b"/>
              <a:pathLst>
                <a:path w="670" h="578" extrusionOk="0">
                  <a:moveTo>
                    <a:pt x="330" y="0"/>
                  </a:moveTo>
                  <a:cubicBezTo>
                    <a:pt x="292" y="0"/>
                    <a:pt x="253" y="8"/>
                    <a:pt x="213" y="24"/>
                  </a:cubicBezTo>
                  <a:cubicBezTo>
                    <a:pt x="61" y="54"/>
                    <a:pt x="0" y="267"/>
                    <a:pt x="61" y="419"/>
                  </a:cubicBezTo>
                  <a:cubicBezTo>
                    <a:pt x="105" y="506"/>
                    <a:pt x="211" y="578"/>
                    <a:pt x="323" y="578"/>
                  </a:cubicBezTo>
                  <a:cubicBezTo>
                    <a:pt x="368" y="578"/>
                    <a:pt x="413" y="566"/>
                    <a:pt x="456" y="540"/>
                  </a:cubicBezTo>
                  <a:cubicBezTo>
                    <a:pt x="608" y="510"/>
                    <a:pt x="669" y="328"/>
                    <a:pt x="608" y="176"/>
                  </a:cubicBezTo>
                  <a:cubicBezTo>
                    <a:pt x="541" y="63"/>
                    <a:pt x="440" y="0"/>
                    <a:pt x="33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4" name="Google Shape;1374;p41"/>
            <p:cNvSpPr/>
            <p:nvPr/>
          </p:nvSpPr>
          <p:spPr>
            <a:xfrm>
              <a:off x="1205525" y="3860275"/>
              <a:ext cx="17500" cy="14875"/>
            </a:xfrm>
            <a:custGeom>
              <a:avLst/>
              <a:gdLst/>
              <a:ahLst/>
              <a:cxnLst/>
              <a:rect l="l" t="t" r="r" b="b"/>
              <a:pathLst>
                <a:path w="700" h="595" extrusionOk="0">
                  <a:moveTo>
                    <a:pt x="364" y="0"/>
                  </a:moveTo>
                  <a:cubicBezTo>
                    <a:pt x="324" y="0"/>
                    <a:pt x="283" y="8"/>
                    <a:pt x="243" y="24"/>
                  </a:cubicBezTo>
                  <a:cubicBezTo>
                    <a:pt x="91" y="85"/>
                    <a:pt x="0" y="267"/>
                    <a:pt x="91" y="419"/>
                  </a:cubicBezTo>
                  <a:cubicBezTo>
                    <a:pt x="114" y="532"/>
                    <a:pt x="220" y="594"/>
                    <a:pt x="335" y="594"/>
                  </a:cubicBezTo>
                  <a:cubicBezTo>
                    <a:pt x="376" y="594"/>
                    <a:pt x="417" y="587"/>
                    <a:pt x="456" y="571"/>
                  </a:cubicBezTo>
                  <a:cubicBezTo>
                    <a:pt x="608" y="540"/>
                    <a:pt x="699" y="328"/>
                    <a:pt x="608" y="176"/>
                  </a:cubicBezTo>
                  <a:cubicBezTo>
                    <a:pt x="586" y="63"/>
                    <a:pt x="479" y="0"/>
                    <a:pt x="36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5" name="Google Shape;1375;p41"/>
            <p:cNvSpPr/>
            <p:nvPr/>
          </p:nvSpPr>
          <p:spPr>
            <a:xfrm>
              <a:off x="1087725" y="3868450"/>
              <a:ext cx="104900" cy="117825"/>
            </a:xfrm>
            <a:custGeom>
              <a:avLst/>
              <a:gdLst/>
              <a:ahLst/>
              <a:cxnLst/>
              <a:rect l="l" t="t" r="r" b="b"/>
              <a:pathLst>
                <a:path w="4196" h="4713" extrusionOk="0">
                  <a:moveTo>
                    <a:pt x="1" y="1"/>
                  </a:moveTo>
                  <a:lnTo>
                    <a:pt x="1946" y="4712"/>
                  </a:lnTo>
                  <a:lnTo>
                    <a:pt x="2098" y="4651"/>
                  </a:lnTo>
                  <a:lnTo>
                    <a:pt x="396" y="457"/>
                  </a:lnTo>
                  <a:lnTo>
                    <a:pt x="4074" y="3040"/>
                  </a:lnTo>
                  <a:lnTo>
                    <a:pt x="4195" y="288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6" name="Google Shape;1376;p41"/>
            <p:cNvSpPr/>
            <p:nvPr/>
          </p:nvSpPr>
          <p:spPr>
            <a:xfrm>
              <a:off x="1090775" y="3873775"/>
              <a:ext cx="88925" cy="108700"/>
            </a:xfrm>
            <a:custGeom>
              <a:avLst/>
              <a:gdLst/>
              <a:ahLst/>
              <a:cxnLst/>
              <a:rect l="l" t="t" r="r" b="b"/>
              <a:pathLst>
                <a:path w="3557" h="4348" extrusionOk="0">
                  <a:moveTo>
                    <a:pt x="122" y="0"/>
                  </a:moveTo>
                  <a:lnTo>
                    <a:pt x="0" y="92"/>
                  </a:lnTo>
                  <a:lnTo>
                    <a:pt x="3435" y="4347"/>
                  </a:lnTo>
                  <a:lnTo>
                    <a:pt x="3557" y="4256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7" name="Google Shape;1377;p41"/>
            <p:cNvSpPr/>
            <p:nvPr/>
          </p:nvSpPr>
          <p:spPr>
            <a:xfrm>
              <a:off x="1172850" y="3977325"/>
              <a:ext cx="15975" cy="13925"/>
            </a:xfrm>
            <a:custGeom>
              <a:avLst/>
              <a:gdLst/>
              <a:ahLst/>
              <a:cxnLst/>
              <a:rect l="l" t="t" r="r" b="b"/>
              <a:pathLst>
                <a:path w="639" h="557" extrusionOk="0">
                  <a:moveTo>
                    <a:pt x="328" y="0"/>
                  </a:moveTo>
                  <a:cubicBezTo>
                    <a:pt x="272" y="0"/>
                    <a:pt x="212" y="17"/>
                    <a:pt x="152" y="53"/>
                  </a:cubicBezTo>
                  <a:cubicBezTo>
                    <a:pt x="31" y="175"/>
                    <a:pt x="0" y="327"/>
                    <a:pt x="91" y="448"/>
                  </a:cubicBezTo>
                  <a:cubicBezTo>
                    <a:pt x="160" y="516"/>
                    <a:pt x="237" y="556"/>
                    <a:pt x="314" y="556"/>
                  </a:cubicBezTo>
                  <a:cubicBezTo>
                    <a:pt x="374" y="556"/>
                    <a:pt x="433" y="532"/>
                    <a:pt x="486" y="479"/>
                  </a:cubicBezTo>
                  <a:cubicBezTo>
                    <a:pt x="638" y="418"/>
                    <a:pt x="638" y="205"/>
                    <a:pt x="547" y="114"/>
                  </a:cubicBezTo>
                  <a:cubicBezTo>
                    <a:pt x="492" y="40"/>
                    <a:pt x="415" y="0"/>
                    <a:pt x="32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8" name="Google Shape;1378;p41"/>
            <p:cNvSpPr/>
            <p:nvPr/>
          </p:nvSpPr>
          <p:spPr>
            <a:xfrm>
              <a:off x="1185750" y="3937200"/>
              <a:ext cx="16000" cy="13925"/>
            </a:xfrm>
            <a:custGeom>
              <a:avLst/>
              <a:gdLst/>
              <a:ahLst/>
              <a:cxnLst/>
              <a:rect l="l" t="t" r="r" b="b"/>
              <a:pathLst>
                <a:path w="640" h="557" extrusionOk="0">
                  <a:moveTo>
                    <a:pt x="325" y="0"/>
                  </a:moveTo>
                  <a:cubicBezTo>
                    <a:pt x="265" y="0"/>
                    <a:pt x="206" y="24"/>
                    <a:pt x="153" y="78"/>
                  </a:cubicBezTo>
                  <a:cubicBezTo>
                    <a:pt x="31" y="199"/>
                    <a:pt x="1" y="351"/>
                    <a:pt x="122" y="442"/>
                  </a:cubicBezTo>
                  <a:cubicBezTo>
                    <a:pt x="196" y="516"/>
                    <a:pt x="281" y="556"/>
                    <a:pt x="357" y="556"/>
                  </a:cubicBezTo>
                  <a:cubicBezTo>
                    <a:pt x="406" y="556"/>
                    <a:pt x="451" y="539"/>
                    <a:pt x="487" y="503"/>
                  </a:cubicBezTo>
                  <a:cubicBezTo>
                    <a:pt x="609" y="412"/>
                    <a:pt x="639" y="229"/>
                    <a:pt x="548" y="108"/>
                  </a:cubicBezTo>
                  <a:cubicBezTo>
                    <a:pt x="480" y="40"/>
                    <a:pt x="402" y="0"/>
                    <a:pt x="32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9" name="Google Shape;1379;p41"/>
            <p:cNvSpPr/>
            <p:nvPr/>
          </p:nvSpPr>
          <p:spPr>
            <a:xfrm>
              <a:off x="1131050" y="3981125"/>
              <a:ext cx="15975" cy="13900"/>
            </a:xfrm>
            <a:custGeom>
              <a:avLst/>
              <a:gdLst/>
              <a:ahLst/>
              <a:cxnLst/>
              <a:rect l="l" t="t" r="r" b="b"/>
              <a:pathLst>
                <a:path w="639" h="556" extrusionOk="0">
                  <a:moveTo>
                    <a:pt x="328" y="0"/>
                  </a:moveTo>
                  <a:cubicBezTo>
                    <a:pt x="272" y="0"/>
                    <a:pt x="212" y="17"/>
                    <a:pt x="152" y="53"/>
                  </a:cubicBezTo>
                  <a:cubicBezTo>
                    <a:pt x="31" y="175"/>
                    <a:pt x="0" y="327"/>
                    <a:pt x="92" y="448"/>
                  </a:cubicBezTo>
                  <a:cubicBezTo>
                    <a:pt x="160" y="516"/>
                    <a:pt x="238" y="556"/>
                    <a:pt x="314" y="556"/>
                  </a:cubicBezTo>
                  <a:cubicBezTo>
                    <a:pt x="374" y="556"/>
                    <a:pt x="433" y="532"/>
                    <a:pt x="487" y="479"/>
                  </a:cubicBezTo>
                  <a:cubicBezTo>
                    <a:pt x="639" y="418"/>
                    <a:pt x="639" y="205"/>
                    <a:pt x="547" y="114"/>
                  </a:cubicBezTo>
                  <a:cubicBezTo>
                    <a:pt x="492" y="40"/>
                    <a:pt x="415" y="0"/>
                    <a:pt x="32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0" name="Google Shape;1380;p41"/>
            <p:cNvSpPr/>
            <p:nvPr/>
          </p:nvSpPr>
          <p:spPr>
            <a:xfrm>
              <a:off x="1020850" y="3808375"/>
              <a:ext cx="148975" cy="130825"/>
            </a:xfrm>
            <a:custGeom>
              <a:avLst/>
              <a:gdLst/>
              <a:ahLst/>
              <a:cxnLst/>
              <a:rect l="l" t="t" r="r" b="b"/>
              <a:pathLst>
                <a:path w="5959" h="5233" extrusionOk="0">
                  <a:moveTo>
                    <a:pt x="2975" y="0"/>
                  </a:moveTo>
                  <a:cubicBezTo>
                    <a:pt x="2124" y="0"/>
                    <a:pt x="1292" y="417"/>
                    <a:pt x="791" y="1188"/>
                  </a:cubicBezTo>
                  <a:cubicBezTo>
                    <a:pt x="1" y="2404"/>
                    <a:pt x="335" y="4015"/>
                    <a:pt x="1551" y="4805"/>
                  </a:cubicBezTo>
                  <a:cubicBezTo>
                    <a:pt x="1996" y="5094"/>
                    <a:pt x="2490" y="5233"/>
                    <a:pt x="2977" y="5233"/>
                  </a:cubicBezTo>
                  <a:cubicBezTo>
                    <a:pt x="3822" y="5233"/>
                    <a:pt x="4648" y="4816"/>
                    <a:pt x="5168" y="4045"/>
                  </a:cubicBezTo>
                  <a:cubicBezTo>
                    <a:pt x="5959" y="2829"/>
                    <a:pt x="5624" y="1249"/>
                    <a:pt x="4408" y="428"/>
                  </a:cubicBezTo>
                  <a:cubicBezTo>
                    <a:pt x="3964" y="139"/>
                    <a:pt x="3466" y="0"/>
                    <a:pt x="297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1" name="Google Shape;1381;p41"/>
            <p:cNvSpPr/>
            <p:nvPr/>
          </p:nvSpPr>
          <p:spPr>
            <a:xfrm>
              <a:off x="1053550" y="3835800"/>
              <a:ext cx="85125" cy="74450"/>
            </a:xfrm>
            <a:custGeom>
              <a:avLst/>
              <a:gdLst/>
              <a:ahLst/>
              <a:cxnLst/>
              <a:rect l="l" t="t" r="r" b="b"/>
              <a:pathLst>
                <a:path w="3405" h="2978" extrusionOk="0">
                  <a:moveTo>
                    <a:pt x="1712" y="1"/>
                  </a:moveTo>
                  <a:cubicBezTo>
                    <a:pt x="1224" y="1"/>
                    <a:pt x="747" y="242"/>
                    <a:pt x="456" y="668"/>
                  </a:cubicBezTo>
                  <a:cubicBezTo>
                    <a:pt x="0" y="1368"/>
                    <a:pt x="213" y="2279"/>
                    <a:pt x="881" y="2735"/>
                  </a:cubicBezTo>
                  <a:cubicBezTo>
                    <a:pt x="1134" y="2900"/>
                    <a:pt x="1415" y="2978"/>
                    <a:pt x="1692" y="2978"/>
                  </a:cubicBezTo>
                  <a:cubicBezTo>
                    <a:pt x="2181" y="2978"/>
                    <a:pt x="2657" y="2737"/>
                    <a:pt x="2948" y="2310"/>
                  </a:cubicBezTo>
                  <a:cubicBezTo>
                    <a:pt x="3404" y="1611"/>
                    <a:pt x="3192" y="699"/>
                    <a:pt x="2523" y="243"/>
                  </a:cubicBezTo>
                  <a:cubicBezTo>
                    <a:pt x="2270" y="78"/>
                    <a:pt x="1989" y="1"/>
                    <a:pt x="171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">
  <p:cSld name="Numbers and text">
    <p:spTree>
      <p:nvGrpSpPr>
        <p:cNvPr id="1" name="Shape 13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83" name="Google Shape;1383;p42"/>
          <p:cNvSpPr/>
          <p:nvPr/>
        </p:nvSpPr>
        <p:spPr>
          <a:xfrm>
            <a:off x="-121901" y="-4632281"/>
            <a:ext cx="10149794" cy="11671128"/>
          </a:xfrm>
          <a:custGeom>
            <a:avLst/>
            <a:gdLst/>
            <a:ahLst/>
            <a:cxnLst/>
            <a:rect l="l" t="t" r="r" b="b"/>
            <a:pathLst>
              <a:path w="285903" h="265012" extrusionOk="0">
                <a:moveTo>
                  <a:pt x="5898" y="297"/>
                </a:moveTo>
                <a:lnTo>
                  <a:pt x="11217" y="3367"/>
                </a:lnTo>
                <a:lnTo>
                  <a:pt x="578" y="3367"/>
                </a:lnTo>
                <a:lnTo>
                  <a:pt x="5898" y="297"/>
                </a:lnTo>
                <a:close/>
                <a:moveTo>
                  <a:pt x="17509" y="297"/>
                </a:moveTo>
                <a:lnTo>
                  <a:pt x="22828" y="3367"/>
                </a:lnTo>
                <a:lnTo>
                  <a:pt x="12190" y="3367"/>
                </a:lnTo>
                <a:lnTo>
                  <a:pt x="17509" y="297"/>
                </a:lnTo>
                <a:close/>
                <a:moveTo>
                  <a:pt x="29150" y="297"/>
                </a:moveTo>
                <a:lnTo>
                  <a:pt x="34470" y="3367"/>
                </a:lnTo>
                <a:lnTo>
                  <a:pt x="23831" y="3367"/>
                </a:lnTo>
                <a:lnTo>
                  <a:pt x="29150" y="297"/>
                </a:lnTo>
                <a:close/>
                <a:moveTo>
                  <a:pt x="40762" y="297"/>
                </a:moveTo>
                <a:lnTo>
                  <a:pt x="46081" y="3367"/>
                </a:lnTo>
                <a:lnTo>
                  <a:pt x="35442" y="3367"/>
                </a:lnTo>
                <a:lnTo>
                  <a:pt x="40762" y="297"/>
                </a:lnTo>
                <a:close/>
                <a:moveTo>
                  <a:pt x="52403" y="297"/>
                </a:moveTo>
                <a:lnTo>
                  <a:pt x="57722" y="3367"/>
                </a:lnTo>
                <a:lnTo>
                  <a:pt x="47084" y="3367"/>
                </a:lnTo>
                <a:lnTo>
                  <a:pt x="52403" y="297"/>
                </a:lnTo>
                <a:close/>
                <a:moveTo>
                  <a:pt x="64014" y="297"/>
                </a:moveTo>
                <a:lnTo>
                  <a:pt x="69334" y="3367"/>
                </a:lnTo>
                <a:lnTo>
                  <a:pt x="58695" y="3367"/>
                </a:lnTo>
                <a:lnTo>
                  <a:pt x="64014" y="297"/>
                </a:lnTo>
                <a:close/>
                <a:moveTo>
                  <a:pt x="75625" y="297"/>
                </a:moveTo>
                <a:lnTo>
                  <a:pt x="80945" y="3367"/>
                </a:lnTo>
                <a:lnTo>
                  <a:pt x="70306" y="3367"/>
                </a:lnTo>
                <a:lnTo>
                  <a:pt x="75625" y="297"/>
                </a:lnTo>
                <a:close/>
                <a:moveTo>
                  <a:pt x="87237" y="297"/>
                </a:moveTo>
                <a:lnTo>
                  <a:pt x="92556" y="3367"/>
                </a:lnTo>
                <a:lnTo>
                  <a:pt x="81917" y="3367"/>
                </a:lnTo>
                <a:lnTo>
                  <a:pt x="87237" y="297"/>
                </a:lnTo>
                <a:close/>
                <a:moveTo>
                  <a:pt x="98878" y="297"/>
                </a:moveTo>
                <a:lnTo>
                  <a:pt x="104197" y="3367"/>
                </a:lnTo>
                <a:lnTo>
                  <a:pt x="93559" y="3367"/>
                </a:lnTo>
                <a:lnTo>
                  <a:pt x="98878" y="297"/>
                </a:lnTo>
                <a:close/>
                <a:moveTo>
                  <a:pt x="110489" y="297"/>
                </a:moveTo>
                <a:lnTo>
                  <a:pt x="115809" y="3367"/>
                </a:lnTo>
                <a:lnTo>
                  <a:pt x="105170" y="3367"/>
                </a:lnTo>
                <a:lnTo>
                  <a:pt x="110489" y="297"/>
                </a:lnTo>
                <a:close/>
                <a:moveTo>
                  <a:pt x="122131" y="297"/>
                </a:moveTo>
                <a:lnTo>
                  <a:pt x="127450" y="3367"/>
                </a:lnTo>
                <a:lnTo>
                  <a:pt x="116812" y="3367"/>
                </a:lnTo>
                <a:lnTo>
                  <a:pt x="122131" y="297"/>
                </a:lnTo>
                <a:close/>
                <a:moveTo>
                  <a:pt x="133742" y="297"/>
                </a:moveTo>
                <a:lnTo>
                  <a:pt x="139061" y="3367"/>
                </a:lnTo>
                <a:lnTo>
                  <a:pt x="128423" y="3367"/>
                </a:lnTo>
                <a:lnTo>
                  <a:pt x="133742" y="297"/>
                </a:lnTo>
                <a:close/>
                <a:moveTo>
                  <a:pt x="145323" y="297"/>
                </a:moveTo>
                <a:lnTo>
                  <a:pt x="150642" y="3367"/>
                </a:lnTo>
                <a:lnTo>
                  <a:pt x="140004" y="3367"/>
                </a:lnTo>
                <a:lnTo>
                  <a:pt x="145323" y="297"/>
                </a:lnTo>
                <a:close/>
                <a:moveTo>
                  <a:pt x="156964" y="297"/>
                </a:moveTo>
                <a:lnTo>
                  <a:pt x="162284" y="3367"/>
                </a:lnTo>
                <a:lnTo>
                  <a:pt x="151645" y="3367"/>
                </a:lnTo>
                <a:lnTo>
                  <a:pt x="156964" y="297"/>
                </a:lnTo>
                <a:close/>
                <a:moveTo>
                  <a:pt x="168575" y="297"/>
                </a:moveTo>
                <a:lnTo>
                  <a:pt x="173895" y="3367"/>
                </a:lnTo>
                <a:lnTo>
                  <a:pt x="163256" y="3367"/>
                </a:lnTo>
                <a:lnTo>
                  <a:pt x="168575" y="297"/>
                </a:lnTo>
                <a:close/>
                <a:moveTo>
                  <a:pt x="180217" y="297"/>
                </a:moveTo>
                <a:lnTo>
                  <a:pt x="185536" y="3367"/>
                </a:lnTo>
                <a:lnTo>
                  <a:pt x="174898" y="3367"/>
                </a:lnTo>
                <a:lnTo>
                  <a:pt x="180217" y="297"/>
                </a:lnTo>
                <a:close/>
                <a:moveTo>
                  <a:pt x="191828" y="297"/>
                </a:moveTo>
                <a:lnTo>
                  <a:pt x="197147" y="3367"/>
                </a:lnTo>
                <a:lnTo>
                  <a:pt x="186509" y="3367"/>
                </a:lnTo>
                <a:lnTo>
                  <a:pt x="191828" y="297"/>
                </a:lnTo>
                <a:close/>
                <a:moveTo>
                  <a:pt x="203470" y="297"/>
                </a:moveTo>
                <a:lnTo>
                  <a:pt x="208789" y="3367"/>
                </a:lnTo>
                <a:lnTo>
                  <a:pt x="198151" y="3367"/>
                </a:lnTo>
                <a:lnTo>
                  <a:pt x="203470" y="297"/>
                </a:lnTo>
                <a:close/>
                <a:moveTo>
                  <a:pt x="215051" y="297"/>
                </a:moveTo>
                <a:lnTo>
                  <a:pt x="220370" y="3367"/>
                </a:lnTo>
                <a:lnTo>
                  <a:pt x="209731" y="3367"/>
                </a:lnTo>
                <a:lnTo>
                  <a:pt x="215051" y="297"/>
                </a:lnTo>
                <a:close/>
                <a:moveTo>
                  <a:pt x="226692" y="297"/>
                </a:moveTo>
                <a:lnTo>
                  <a:pt x="232011" y="3367"/>
                </a:lnTo>
                <a:lnTo>
                  <a:pt x="221373" y="3367"/>
                </a:lnTo>
                <a:lnTo>
                  <a:pt x="226692" y="297"/>
                </a:lnTo>
                <a:close/>
                <a:moveTo>
                  <a:pt x="238303" y="297"/>
                </a:moveTo>
                <a:lnTo>
                  <a:pt x="243622" y="3367"/>
                </a:lnTo>
                <a:lnTo>
                  <a:pt x="232984" y="3367"/>
                </a:lnTo>
                <a:lnTo>
                  <a:pt x="238303" y="297"/>
                </a:lnTo>
                <a:close/>
                <a:moveTo>
                  <a:pt x="249945" y="297"/>
                </a:moveTo>
                <a:lnTo>
                  <a:pt x="255264" y="3367"/>
                </a:lnTo>
                <a:lnTo>
                  <a:pt x="244626" y="3367"/>
                </a:lnTo>
                <a:lnTo>
                  <a:pt x="249945" y="297"/>
                </a:lnTo>
                <a:close/>
                <a:moveTo>
                  <a:pt x="261556" y="297"/>
                </a:moveTo>
                <a:lnTo>
                  <a:pt x="266875" y="3367"/>
                </a:lnTo>
                <a:lnTo>
                  <a:pt x="256237" y="3367"/>
                </a:lnTo>
                <a:lnTo>
                  <a:pt x="261556" y="297"/>
                </a:lnTo>
                <a:close/>
                <a:moveTo>
                  <a:pt x="273198" y="297"/>
                </a:moveTo>
                <a:lnTo>
                  <a:pt x="278517" y="3367"/>
                </a:lnTo>
                <a:lnTo>
                  <a:pt x="267878" y="3367"/>
                </a:lnTo>
                <a:lnTo>
                  <a:pt x="273198" y="297"/>
                </a:lnTo>
                <a:close/>
                <a:moveTo>
                  <a:pt x="11217" y="3640"/>
                </a:moveTo>
                <a:lnTo>
                  <a:pt x="5898" y="6710"/>
                </a:lnTo>
                <a:lnTo>
                  <a:pt x="578" y="3640"/>
                </a:lnTo>
                <a:close/>
                <a:moveTo>
                  <a:pt x="22828" y="3640"/>
                </a:moveTo>
                <a:lnTo>
                  <a:pt x="17509" y="6710"/>
                </a:lnTo>
                <a:lnTo>
                  <a:pt x="12190" y="3640"/>
                </a:lnTo>
                <a:close/>
                <a:moveTo>
                  <a:pt x="34470" y="3640"/>
                </a:moveTo>
                <a:lnTo>
                  <a:pt x="29150" y="6710"/>
                </a:lnTo>
                <a:lnTo>
                  <a:pt x="23831" y="3640"/>
                </a:lnTo>
                <a:close/>
                <a:moveTo>
                  <a:pt x="46081" y="3640"/>
                </a:moveTo>
                <a:lnTo>
                  <a:pt x="40762" y="6710"/>
                </a:lnTo>
                <a:lnTo>
                  <a:pt x="35442" y="3640"/>
                </a:lnTo>
                <a:close/>
                <a:moveTo>
                  <a:pt x="57722" y="3640"/>
                </a:moveTo>
                <a:lnTo>
                  <a:pt x="52403" y="6710"/>
                </a:lnTo>
                <a:lnTo>
                  <a:pt x="47084" y="3640"/>
                </a:lnTo>
                <a:close/>
                <a:moveTo>
                  <a:pt x="69334" y="3640"/>
                </a:moveTo>
                <a:lnTo>
                  <a:pt x="64014" y="6710"/>
                </a:lnTo>
                <a:lnTo>
                  <a:pt x="58695" y="3640"/>
                </a:lnTo>
                <a:close/>
                <a:moveTo>
                  <a:pt x="80945" y="3640"/>
                </a:moveTo>
                <a:lnTo>
                  <a:pt x="75625" y="6710"/>
                </a:lnTo>
                <a:lnTo>
                  <a:pt x="70306" y="3640"/>
                </a:lnTo>
                <a:close/>
                <a:moveTo>
                  <a:pt x="92556" y="3640"/>
                </a:moveTo>
                <a:lnTo>
                  <a:pt x="87237" y="6710"/>
                </a:lnTo>
                <a:lnTo>
                  <a:pt x="81917" y="3640"/>
                </a:lnTo>
                <a:close/>
                <a:moveTo>
                  <a:pt x="104197" y="3640"/>
                </a:moveTo>
                <a:lnTo>
                  <a:pt x="98878" y="6710"/>
                </a:lnTo>
                <a:lnTo>
                  <a:pt x="93559" y="3640"/>
                </a:lnTo>
                <a:close/>
                <a:moveTo>
                  <a:pt x="115809" y="3640"/>
                </a:moveTo>
                <a:lnTo>
                  <a:pt x="110489" y="6710"/>
                </a:lnTo>
                <a:lnTo>
                  <a:pt x="105170" y="3640"/>
                </a:lnTo>
                <a:close/>
                <a:moveTo>
                  <a:pt x="127450" y="3640"/>
                </a:moveTo>
                <a:lnTo>
                  <a:pt x="122131" y="6710"/>
                </a:lnTo>
                <a:lnTo>
                  <a:pt x="116812" y="3640"/>
                </a:lnTo>
                <a:close/>
                <a:moveTo>
                  <a:pt x="139061" y="3640"/>
                </a:moveTo>
                <a:lnTo>
                  <a:pt x="133742" y="6710"/>
                </a:lnTo>
                <a:lnTo>
                  <a:pt x="128423" y="3640"/>
                </a:lnTo>
                <a:close/>
                <a:moveTo>
                  <a:pt x="150642" y="3640"/>
                </a:moveTo>
                <a:lnTo>
                  <a:pt x="145323" y="6710"/>
                </a:lnTo>
                <a:lnTo>
                  <a:pt x="140004" y="3640"/>
                </a:lnTo>
                <a:close/>
                <a:moveTo>
                  <a:pt x="162284" y="3640"/>
                </a:moveTo>
                <a:lnTo>
                  <a:pt x="156964" y="6710"/>
                </a:lnTo>
                <a:lnTo>
                  <a:pt x="151645" y="3640"/>
                </a:lnTo>
                <a:close/>
                <a:moveTo>
                  <a:pt x="173895" y="3640"/>
                </a:moveTo>
                <a:lnTo>
                  <a:pt x="168575" y="6710"/>
                </a:lnTo>
                <a:lnTo>
                  <a:pt x="163256" y="3640"/>
                </a:lnTo>
                <a:close/>
                <a:moveTo>
                  <a:pt x="185536" y="3640"/>
                </a:moveTo>
                <a:lnTo>
                  <a:pt x="180217" y="6710"/>
                </a:lnTo>
                <a:lnTo>
                  <a:pt x="174898" y="3640"/>
                </a:lnTo>
                <a:close/>
                <a:moveTo>
                  <a:pt x="197147" y="3640"/>
                </a:moveTo>
                <a:lnTo>
                  <a:pt x="191828" y="6710"/>
                </a:lnTo>
                <a:lnTo>
                  <a:pt x="186509" y="3640"/>
                </a:lnTo>
                <a:close/>
                <a:moveTo>
                  <a:pt x="208789" y="3640"/>
                </a:moveTo>
                <a:lnTo>
                  <a:pt x="203470" y="6710"/>
                </a:lnTo>
                <a:lnTo>
                  <a:pt x="198151" y="3640"/>
                </a:lnTo>
                <a:close/>
                <a:moveTo>
                  <a:pt x="220370" y="3640"/>
                </a:moveTo>
                <a:lnTo>
                  <a:pt x="215051" y="6710"/>
                </a:lnTo>
                <a:lnTo>
                  <a:pt x="209731" y="3640"/>
                </a:lnTo>
                <a:close/>
                <a:moveTo>
                  <a:pt x="232011" y="3640"/>
                </a:moveTo>
                <a:lnTo>
                  <a:pt x="226692" y="6710"/>
                </a:lnTo>
                <a:lnTo>
                  <a:pt x="221373" y="3640"/>
                </a:lnTo>
                <a:close/>
                <a:moveTo>
                  <a:pt x="243622" y="3640"/>
                </a:moveTo>
                <a:lnTo>
                  <a:pt x="238303" y="6710"/>
                </a:lnTo>
                <a:lnTo>
                  <a:pt x="232984" y="3640"/>
                </a:lnTo>
                <a:close/>
                <a:moveTo>
                  <a:pt x="255264" y="3640"/>
                </a:moveTo>
                <a:lnTo>
                  <a:pt x="249945" y="6710"/>
                </a:lnTo>
                <a:lnTo>
                  <a:pt x="244626" y="3640"/>
                </a:lnTo>
                <a:close/>
                <a:moveTo>
                  <a:pt x="266875" y="3640"/>
                </a:moveTo>
                <a:lnTo>
                  <a:pt x="261556" y="6710"/>
                </a:lnTo>
                <a:lnTo>
                  <a:pt x="256237" y="3640"/>
                </a:lnTo>
                <a:close/>
                <a:moveTo>
                  <a:pt x="278517" y="3640"/>
                </a:moveTo>
                <a:lnTo>
                  <a:pt x="273198" y="6710"/>
                </a:lnTo>
                <a:lnTo>
                  <a:pt x="267878" y="3640"/>
                </a:lnTo>
                <a:close/>
                <a:moveTo>
                  <a:pt x="457" y="3853"/>
                </a:moveTo>
                <a:lnTo>
                  <a:pt x="5776" y="6953"/>
                </a:lnTo>
                <a:lnTo>
                  <a:pt x="5776" y="13063"/>
                </a:lnTo>
                <a:lnTo>
                  <a:pt x="457" y="3853"/>
                </a:lnTo>
                <a:close/>
                <a:moveTo>
                  <a:pt x="11369" y="3823"/>
                </a:moveTo>
                <a:lnTo>
                  <a:pt x="6050" y="13063"/>
                </a:lnTo>
                <a:lnTo>
                  <a:pt x="6050" y="6893"/>
                </a:lnTo>
                <a:lnTo>
                  <a:pt x="11369" y="3823"/>
                </a:lnTo>
                <a:close/>
                <a:moveTo>
                  <a:pt x="12098" y="3853"/>
                </a:moveTo>
                <a:lnTo>
                  <a:pt x="17418" y="6953"/>
                </a:lnTo>
                <a:lnTo>
                  <a:pt x="17418" y="13063"/>
                </a:lnTo>
                <a:lnTo>
                  <a:pt x="12098" y="3853"/>
                </a:lnTo>
                <a:close/>
                <a:moveTo>
                  <a:pt x="22980" y="3823"/>
                </a:moveTo>
                <a:lnTo>
                  <a:pt x="17661" y="13063"/>
                </a:lnTo>
                <a:lnTo>
                  <a:pt x="17661" y="6893"/>
                </a:lnTo>
                <a:lnTo>
                  <a:pt x="22980" y="3823"/>
                </a:lnTo>
                <a:close/>
                <a:moveTo>
                  <a:pt x="23710" y="3853"/>
                </a:moveTo>
                <a:lnTo>
                  <a:pt x="29029" y="6953"/>
                </a:lnTo>
                <a:lnTo>
                  <a:pt x="29029" y="13063"/>
                </a:lnTo>
                <a:lnTo>
                  <a:pt x="23710" y="3853"/>
                </a:lnTo>
                <a:close/>
                <a:moveTo>
                  <a:pt x="34622" y="3823"/>
                </a:moveTo>
                <a:lnTo>
                  <a:pt x="29302" y="13063"/>
                </a:lnTo>
                <a:lnTo>
                  <a:pt x="29302" y="6893"/>
                </a:lnTo>
                <a:lnTo>
                  <a:pt x="34622" y="3823"/>
                </a:lnTo>
                <a:close/>
                <a:moveTo>
                  <a:pt x="35290" y="3853"/>
                </a:moveTo>
                <a:lnTo>
                  <a:pt x="40610" y="6953"/>
                </a:lnTo>
                <a:lnTo>
                  <a:pt x="40610" y="13063"/>
                </a:lnTo>
                <a:lnTo>
                  <a:pt x="35290" y="3853"/>
                </a:lnTo>
                <a:close/>
                <a:moveTo>
                  <a:pt x="46202" y="3823"/>
                </a:moveTo>
                <a:lnTo>
                  <a:pt x="40883" y="13063"/>
                </a:lnTo>
                <a:lnTo>
                  <a:pt x="40883" y="6893"/>
                </a:lnTo>
                <a:lnTo>
                  <a:pt x="46202" y="3823"/>
                </a:lnTo>
                <a:close/>
                <a:moveTo>
                  <a:pt x="46932" y="3853"/>
                </a:moveTo>
                <a:lnTo>
                  <a:pt x="52251" y="6953"/>
                </a:lnTo>
                <a:lnTo>
                  <a:pt x="52251" y="13063"/>
                </a:lnTo>
                <a:lnTo>
                  <a:pt x="46932" y="3853"/>
                </a:lnTo>
                <a:close/>
                <a:moveTo>
                  <a:pt x="57844" y="3823"/>
                </a:moveTo>
                <a:lnTo>
                  <a:pt x="52525" y="13063"/>
                </a:lnTo>
                <a:lnTo>
                  <a:pt x="52525" y="6893"/>
                </a:lnTo>
                <a:lnTo>
                  <a:pt x="57844" y="3823"/>
                </a:lnTo>
                <a:close/>
                <a:moveTo>
                  <a:pt x="58543" y="3853"/>
                </a:moveTo>
                <a:lnTo>
                  <a:pt x="63862" y="6953"/>
                </a:lnTo>
                <a:lnTo>
                  <a:pt x="63862" y="13063"/>
                </a:lnTo>
                <a:lnTo>
                  <a:pt x="58543" y="3853"/>
                </a:lnTo>
                <a:close/>
                <a:moveTo>
                  <a:pt x="69455" y="3823"/>
                </a:moveTo>
                <a:lnTo>
                  <a:pt x="64136" y="13063"/>
                </a:lnTo>
                <a:lnTo>
                  <a:pt x="64136" y="6893"/>
                </a:lnTo>
                <a:lnTo>
                  <a:pt x="69455" y="3823"/>
                </a:lnTo>
                <a:close/>
                <a:moveTo>
                  <a:pt x="70185" y="3853"/>
                </a:moveTo>
                <a:lnTo>
                  <a:pt x="75504" y="6953"/>
                </a:lnTo>
                <a:lnTo>
                  <a:pt x="75504" y="13063"/>
                </a:lnTo>
                <a:lnTo>
                  <a:pt x="70185" y="3853"/>
                </a:lnTo>
                <a:close/>
                <a:moveTo>
                  <a:pt x="81097" y="3823"/>
                </a:moveTo>
                <a:lnTo>
                  <a:pt x="75777" y="13063"/>
                </a:lnTo>
                <a:lnTo>
                  <a:pt x="75777" y="6893"/>
                </a:lnTo>
                <a:lnTo>
                  <a:pt x="81097" y="3823"/>
                </a:lnTo>
                <a:close/>
                <a:moveTo>
                  <a:pt x="81796" y="3853"/>
                </a:moveTo>
                <a:lnTo>
                  <a:pt x="87115" y="6953"/>
                </a:lnTo>
                <a:lnTo>
                  <a:pt x="87115" y="13063"/>
                </a:lnTo>
                <a:lnTo>
                  <a:pt x="81796" y="3853"/>
                </a:lnTo>
                <a:close/>
                <a:moveTo>
                  <a:pt x="92708" y="3823"/>
                </a:moveTo>
                <a:lnTo>
                  <a:pt x="87389" y="13063"/>
                </a:lnTo>
                <a:lnTo>
                  <a:pt x="87389" y="6893"/>
                </a:lnTo>
                <a:lnTo>
                  <a:pt x="92708" y="3823"/>
                </a:lnTo>
                <a:close/>
                <a:moveTo>
                  <a:pt x="93437" y="3853"/>
                </a:moveTo>
                <a:lnTo>
                  <a:pt x="98757" y="6953"/>
                </a:lnTo>
                <a:lnTo>
                  <a:pt x="98757" y="13063"/>
                </a:lnTo>
                <a:lnTo>
                  <a:pt x="93437" y="3853"/>
                </a:lnTo>
                <a:close/>
                <a:moveTo>
                  <a:pt x="104349" y="3823"/>
                </a:moveTo>
                <a:lnTo>
                  <a:pt x="99030" y="13063"/>
                </a:lnTo>
                <a:lnTo>
                  <a:pt x="99030" y="6893"/>
                </a:lnTo>
                <a:lnTo>
                  <a:pt x="104349" y="3823"/>
                </a:lnTo>
                <a:close/>
                <a:moveTo>
                  <a:pt x="105018" y="3853"/>
                </a:moveTo>
                <a:lnTo>
                  <a:pt x="110337" y="6953"/>
                </a:lnTo>
                <a:lnTo>
                  <a:pt x="110337" y="13063"/>
                </a:lnTo>
                <a:lnTo>
                  <a:pt x="105018" y="3853"/>
                </a:lnTo>
                <a:close/>
                <a:moveTo>
                  <a:pt x="115930" y="3823"/>
                </a:moveTo>
                <a:lnTo>
                  <a:pt x="110611" y="13063"/>
                </a:lnTo>
                <a:lnTo>
                  <a:pt x="110611" y="6893"/>
                </a:lnTo>
                <a:lnTo>
                  <a:pt x="115930" y="3823"/>
                </a:lnTo>
                <a:close/>
                <a:moveTo>
                  <a:pt x="116660" y="3853"/>
                </a:moveTo>
                <a:lnTo>
                  <a:pt x="121979" y="6953"/>
                </a:lnTo>
                <a:lnTo>
                  <a:pt x="121979" y="13063"/>
                </a:lnTo>
                <a:lnTo>
                  <a:pt x="116660" y="3853"/>
                </a:lnTo>
                <a:close/>
                <a:moveTo>
                  <a:pt x="127541" y="3823"/>
                </a:moveTo>
                <a:lnTo>
                  <a:pt x="122222" y="13063"/>
                </a:lnTo>
                <a:lnTo>
                  <a:pt x="122222" y="6893"/>
                </a:lnTo>
                <a:lnTo>
                  <a:pt x="127541" y="3823"/>
                </a:lnTo>
                <a:close/>
                <a:moveTo>
                  <a:pt x="128271" y="3853"/>
                </a:moveTo>
                <a:lnTo>
                  <a:pt x="133590" y="6953"/>
                </a:lnTo>
                <a:lnTo>
                  <a:pt x="133590" y="13063"/>
                </a:lnTo>
                <a:lnTo>
                  <a:pt x="128271" y="3853"/>
                </a:lnTo>
                <a:close/>
                <a:moveTo>
                  <a:pt x="139183" y="3823"/>
                </a:moveTo>
                <a:lnTo>
                  <a:pt x="133864" y="13063"/>
                </a:lnTo>
                <a:lnTo>
                  <a:pt x="133864" y="6893"/>
                </a:lnTo>
                <a:lnTo>
                  <a:pt x="139183" y="3823"/>
                </a:lnTo>
                <a:close/>
                <a:moveTo>
                  <a:pt x="139912" y="3853"/>
                </a:moveTo>
                <a:lnTo>
                  <a:pt x="145232" y="6953"/>
                </a:lnTo>
                <a:lnTo>
                  <a:pt x="145232" y="13063"/>
                </a:lnTo>
                <a:lnTo>
                  <a:pt x="139912" y="3853"/>
                </a:lnTo>
                <a:close/>
                <a:moveTo>
                  <a:pt x="150794" y="3823"/>
                </a:moveTo>
                <a:lnTo>
                  <a:pt x="145475" y="13063"/>
                </a:lnTo>
                <a:lnTo>
                  <a:pt x="145475" y="6893"/>
                </a:lnTo>
                <a:lnTo>
                  <a:pt x="150794" y="3823"/>
                </a:lnTo>
                <a:close/>
                <a:moveTo>
                  <a:pt x="151523" y="3853"/>
                </a:moveTo>
                <a:lnTo>
                  <a:pt x="156843" y="6953"/>
                </a:lnTo>
                <a:lnTo>
                  <a:pt x="156843" y="13063"/>
                </a:lnTo>
                <a:lnTo>
                  <a:pt x="151523" y="3853"/>
                </a:lnTo>
                <a:close/>
                <a:moveTo>
                  <a:pt x="162436" y="3823"/>
                </a:moveTo>
                <a:lnTo>
                  <a:pt x="157116" y="13063"/>
                </a:lnTo>
                <a:lnTo>
                  <a:pt x="157116" y="6893"/>
                </a:lnTo>
                <a:lnTo>
                  <a:pt x="162436" y="3823"/>
                </a:lnTo>
                <a:close/>
                <a:moveTo>
                  <a:pt x="163165" y="3853"/>
                </a:moveTo>
                <a:lnTo>
                  <a:pt x="168484" y="6953"/>
                </a:lnTo>
                <a:lnTo>
                  <a:pt x="168484" y="13063"/>
                </a:lnTo>
                <a:lnTo>
                  <a:pt x="163165" y="3853"/>
                </a:lnTo>
                <a:close/>
                <a:moveTo>
                  <a:pt x="174047" y="3823"/>
                </a:moveTo>
                <a:lnTo>
                  <a:pt x="168727" y="13063"/>
                </a:lnTo>
                <a:lnTo>
                  <a:pt x="168727" y="6893"/>
                </a:lnTo>
                <a:lnTo>
                  <a:pt x="174047" y="3823"/>
                </a:lnTo>
                <a:close/>
                <a:moveTo>
                  <a:pt x="174746" y="3853"/>
                </a:moveTo>
                <a:lnTo>
                  <a:pt x="180065" y="6953"/>
                </a:lnTo>
                <a:lnTo>
                  <a:pt x="180065" y="13063"/>
                </a:lnTo>
                <a:lnTo>
                  <a:pt x="174746" y="3853"/>
                </a:lnTo>
                <a:close/>
                <a:moveTo>
                  <a:pt x="185658" y="3823"/>
                </a:moveTo>
                <a:lnTo>
                  <a:pt x="180339" y="13063"/>
                </a:lnTo>
                <a:lnTo>
                  <a:pt x="180339" y="6893"/>
                </a:lnTo>
                <a:lnTo>
                  <a:pt x="185658" y="3823"/>
                </a:lnTo>
                <a:close/>
                <a:moveTo>
                  <a:pt x="186357" y="3853"/>
                </a:moveTo>
                <a:lnTo>
                  <a:pt x="191676" y="6953"/>
                </a:lnTo>
                <a:lnTo>
                  <a:pt x="191676" y="13063"/>
                </a:lnTo>
                <a:lnTo>
                  <a:pt x="186357" y="3853"/>
                </a:lnTo>
                <a:close/>
                <a:moveTo>
                  <a:pt x="197269" y="3823"/>
                </a:moveTo>
                <a:lnTo>
                  <a:pt x="191950" y="13063"/>
                </a:lnTo>
                <a:lnTo>
                  <a:pt x="191950" y="6893"/>
                </a:lnTo>
                <a:lnTo>
                  <a:pt x="197269" y="3823"/>
                </a:lnTo>
                <a:close/>
                <a:moveTo>
                  <a:pt x="197999" y="3853"/>
                </a:moveTo>
                <a:lnTo>
                  <a:pt x="203318" y="6953"/>
                </a:lnTo>
                <a:lnTo>
                  <a:pt x="203318" y="13063"/>
                </a:lnTo>
                <a:lnTo>
                  <a:pt x="197999" y="3853"/>
                </a:lnTo>
                <a:close/>
                <a:moveTo>
                  <a:pt x="208911" y="3823"/>
                </a:moveTo>
                <a:lnTo>
                  <a:pt x="203591" y="13063"/>
                </a:lnTo>
                <a:lnTo>
                  <a:pt x="203591" y="6893"/>
                </a:lnTo>
                <a:lnTo>
                  <a:pt x="208911" y="3823"/>
                </a:lnTo>
                <a:close/>
                <a:moveTo>
                  <a:pt x="209610" y="3853"/>
                </a:moveTo>
                <a:lnTo>
                  <a:pt x="214929" y="6953"/>
                </a:lnTo>
                <a:lnTo>
                  <a:pt x="214929" y="13063"/>
                </a:lnTo>
                <a:lnTo>
                  <a:pt x="209610" y="3853"/>
                </a:lnTo>
                <a:close/>
                <a:moveTo>
                  <a:pt x="220522" y="3823"/>
                </a:moveTo>
                <a:lnTo>
                  <a:pt x="215202" y="13063"/>
                </a:lnTo>
                <a:lnTo>
                  <a:pt x="215202" y="6893"/>
                </a:lnTo>
                <a:lnTo>
                  <a:pt x="220522" y="3823"/>
                </a:lnTo>
                <a:close/>
                <a:moveTo>
                  <a:pt x="221251" y="3853"/>
                </a:moveTo>
                <a:lnTo>
                  <a:pt x="226570" y="6953"/>
                </a:lnTo>
                <a:lnTo>
                  <a:pt x="226570" y="13063"/>
                </a:lnTo>
                <a:lnTo>
                  <a:pt x="221251" y="3853"/>
                </a:lnTo>
                <a:close/>
                <a:moveTo>
                  <a:pt x="232163" y="3823"/>
                </a:moveTo>
                <a:lnTo>
                  <a:pt x="226844" y="13063"/>
                </a:lnTo>
                <a:lnTo>
                  <a:pt x="226844" y="6893"/>
                </a:lnTo>
                <a:lnTo>
                  <a:pt x="232163" y="3823"/>
                </a:lnTo>
                <a:close/>
                <a:moveTo>
                  <a:pt x="232862" y="3853"/>
                </a:moveTo>
                <a:lnTo>
                  <a:pt x="238182" y="6953"/>
                </a:lnTo>
                <a:lnTo>
                  <a:pt x="238182" y="13063"/>
                </a:lnTo>
                <a:lnTo>
                  <a:pt x="232862" y="3853"/>
                </a:lnTo>
                <a:close/>
                <a:moveTo>
                  <a:pt x="243774" y="3823"/>
                </a:moveTo>
                <a:lnTo>
                  <a:pt x="238455" y="13063"/>
                </a:lnTo>
                <a:lnTo>
                  <a:pt x="238455" y="6893"/>
                </a:lnTo>
                <a:lnTo>
                  <a:pt x="243774" y="3823"/>
                </a:lnTo>
                <a:close/>
                <a:moveTo>
                  <a:pt x="244474" y="3853"/>
                </a:moveTo>
                <a:lnTo>
                  <a:pt x="249793" y="6953"/>
                </a:lnTo>
                <a:lnTo>
                  <a:pt x="249793" y="13063"/>
                </a:lnTo>
                <a:lnTo>
                  <a:pt x="244474" y="3853"/>
                </a:lnTo>
                <a:close/>
                <a:moveTo>
                  <a:pt x="255355" y="3823"/>
                </a:moveTo>
                <a:lnTo>
                  <a:pt x="250036" y="13063"/>
                </a:lnTo>
                <a:lnTo>
                  <a:pt x="250036" y="6893"/>
                </a:lnTo>
                <a:lnTo>
                  <a:pt x="255355" y="3823"/>
                </a:lnTo>
                <a:close/>
                <a:moveTo>
                  <a:pt x="256085" y="3853"/>
                </a:moveTo>
                <a:lnTo>
                  <a:pt x="261404" y="6953"/>
                </a:lnTo>
                <a:lnTo>
                  <a:pt x="261404" y="13063"/>
                </a:lnTo>
                <a:lnTo>
                  <a:pt x="256085" y="3853"/>
                </a:lnTo>
                <a:close/>
                <a:moveTo>
                  <a:pt x="266997" y="3823"/>
                </a:moveTo>
                <a:lnTo>
                  <a:pt x="261678" y="13063"/>
                </a:lnTo>
                <a:lnTo>
                  <a:pt x="261678" y="6893"/>
                </a:lnTo>
                <a:lnTo>
                  <a:pt x="266997" y="3823"/>
                </a:lnTo>
                <a:close/>
                <a:moveTo>
                  <a:pt x="267726" y="3853"/>
                </a:moveTo>
                <a:lnTo>
                  <a:pt x="273046" y="6953"/>
                </a:lnTo>
                <a:lnTo>
                  <a:pt x="273046" y="13063"/>
                </a:lnTo>
                <a:lnTo>
                  <a:pt x="267726" y="3853"/>
                </a:lnTo>
                <a:close/>
                <a:moveTo>
                  <a:pt x="278608" y="3883"/>
                </a:moveTo>
                <a:lnTo>
                  <a:pt x="273289" y="13063"/>
                </a:lnTo>
                <a:lnTo>
                  <a:pt x="273289" y="6953"/>
                </a:lnTo>
                <a:lnTo>
                  <a:pt x="278608" y="3883"/>
                </a:lnTo>
                <a:close/>
                <a:moveTo>
                  <a:pt x="11855" y="3975"/>
                </a:moveTo>
                <a:lnTo>
                  <a:pt x="17174" y="13184"/>
                </a:lnTo>
                <a:lnTo>
                  <a:pt x="11855" y="10145"/>
                </a:lnTo>
                <a:lnTo>
                  <a:pt x="11855" y="3975"/>
                </a:lnTo>
                <a:close/>
                <a:moveTo>
                  <a:pt x="23497" y="3975"/>
                </a:moveTo>
                <a:lnTo>
                  <a:pt x="28816" y="13184"/>
                </a:lnTo>
                <a:lnTo>
                  <a:pt x="23497" y="10145"/>
                </a:lnTo>
                <a:lnTo>
                  <a:pt x="23497" y="3975"/>
                </a:lnTo>
                <a:close/>
                <a:moveTo>
                  <a:pt x="35108" y="3975"/>
                </a:moveTo>
                <a:lnTo>
                  <a:pt x="40427" y="13184"/>
                </a:lnTo>
                <a:lnTo>
                  <a:pt x="35108" y="10145"/>
                </a:lnTo>
                <a:lnTo>
                  <a:pt x="35108" y="3975"/>
                </a:lnTo>
                <a:close/>
                <a:moveTo>
                  <a:pt x="58330" y="3975"/>
                </a:moveTo>
                <a:lnTo>
                  <a:pt x="63650" y="13184"/>
                </a:lnTo>
                <a:lnTo>
                  <a:pt x="58330" y="10145"/>
                </a:lnTo>
                <a:lnTo>
                  <a:pt x="58330" y="3975"/>
                </a:lnTo>
                <a:close/>
                <a:moveTo>
                  <a:pt x="69941" y="3975"/>
                </a:moveTo>
                <a:lnTo>
                  <a:pt x="75261" y="13184"/>
                </a:lnTo>
                <a:lnTo>
                  <a:pt x="69941" y="10145"/>
                </a:lnTo>
                <a:lnTo>
                  <a:pt x="69941" y="3975"/>
                </a:lnTo>
                <a:close/>
                <a:moveTo>
                  <a:pt x="81583" y="3975"/>
                </a:moveTo>
                <a:lnTo>
                  <a:pt x="86902" y="13184"/>
                </a:lnTo>
                <a:lnTo>
                  <a:pt x="81583" y="10145"/>
                </a:lnTo>
                <a:lnTo>
                  <a:pt x="81583" y="3975"/>
                </a:lnTo>
                <a:close/>
                <a:moveTo>
                  <a:pt x="104836" y="3975"/>
                </a:moveTo>
                <a:lnTo>
                  <a:pt x="110155" y="13184"/>
                </a:lnTo>
                <a:lnTo>
                  <a:pt x="104836" y="10145"/>
                </a:lnTo>
                <a:lnTo>
                  <a:pt x="104836" y="3975"/>
                </a:lnTo>
                <a:close/>
                <a:moveTo>
                  <a:pt x="116416" y="3975"/>
                </a:moveTo>
                <a:lnTo>
                  <a:pt x="121736" y="13184"/>
                </a:lnTo>
                <a:lnTo>
                  <a:pt x="116416" y="10145"/>
                </a:lnTo>
                <a:lnTo>
                  <a:pt x="116416" y="3975"/>
                </a:lnTo>
                <a:close/>
                <a:moveTo>
                  <a:pt x="128058" y="3975"/>
                </a:moveTo>
                <a:lnTo>
                  <a:pt x="133377" y="13184"/>
                </a:lnTo>
                <a:lnTo>
                  <a:pt x="128058" y="10145"/>
                </a:lnTo>
                <a:lnTo>
                  <a:pt x="128058" y="3975"/>
                </a:lnTo>
                <a:close/>
                <a:moveTo>
                  <a:pt x="139669" y="3975"/>
                </a:moveTo>
                <a:lnTo>
                  <a:pt x="144988" y="13184"/>
                </a:lnTo>
                <a:lnTo>
                  <a:pt x="139669" y="10145"/>
                </a:lnTo>
                <a:lnTo>
                  <a:pt x="139669" y="3975"/>
                </a:lnTo>
                <a:close/>
                <a:moveTo>
                  <a:pt x="151311" y="3975"/>
                </a:moveTo>
                <a:lnTo>
                  <a:pt x="156630" y="13184"/>
                </a:lnTo>
                <a:lnTo>
                  <a:pt x="151311" y="10145"/>
                </a:lnTo>
                <a:lnTo>
                  <a:pt x="151311" y="3975"/>
                </a:lnTo>
                <a:close/>
                <a:moveTo>
                  <a:pt x="162922" y="3975"/>
                </a:moveTo>
                <a:lnTo>
                  <a:pt x="168241" y="13184"/>
                </a:lnTo>
                <a:lnTo>
                  <a:pt x="162922" y="10145"/>
                </a:lnTo>
                <a:lnTo>
                  <a:pt x="162922" y="3975"/>
                </a:lnTo>
                <a:close/>
                <a:moveTo>
                  <a:pt x="174503" y="3975"/>
                </a:moveTo>
                <a:lnTo>
                  <a:pt x="179822" y="13184"/>
                </a:lnTo>
                <a:lnTo>
                  <a:pt x="174503" y="10145"/>
                </a:lnTo>
                <a:lnTo>
                  <a:pt x="174503" y="3975"/>
                </a:lnTo>
                <a:close/>
                <a:moveTo>
                  <a:pt x="186144" y="3975"/>
                </a:moveTo>
                <a:lnTo>
                  <a:pt x="191463" y="13184"/>
                </a:lnTo>
                <a:lnTo>
                  <a:pt x="186144" y="10145"/>
                </a:lnTo>
                <a:lnTo>
                  <a:pt x="186144" y="3975"/>
                </a:lnTo>
                <a:close/>
                <a:moveTo>
                  <a:pt x="197755" y="3975"/>
                </a:moveTo>
                <a:lnTo>
                  <a:pt x="203075" y="13184"/>
                </a:lnTo>
                <a:lnTo>
                  <a:pt x="197755" y="10145"/>
                </a:lnTo>
                <a:lnTo>
                  <a:pt x="197755" y="3975"/>
                </a:lnTo>
                <a:close/>
                <a:moveTo>
                  <a:pt x="209397" y="3975"/>
                </a:moveTo>
                <a:lnTo>
                  <a:pt x="214716" y="13184"/>
                </a:lnTo>
                <a:lnTo>
                  <a:pt x="209397" y="10145"/>
                </a:lnTo>
                <a:lnTo>
                  <a:pt x="209397" y="3975"/>
                </a:lnTo>
                <a:close/>
                <a:moveTo>
                  <a:pt x="221008" y="3975"/>
                </a:moveTo>
                <a:lnTo>
                  <a:pt x="226327" y="13184"/>
                </a:lnTo>
                <a:lnTo>
                  <a:pt x="221008" y="10145"/>
                </a:lnTo>
                <a:lnTo>
                  <a:pt x="221008" y="3975"/>
                </a:lnTo>
                <a:close/>
                <a:moveTo>
                  <a:pt x="232650" y="3975"/>
                </a:moveTo>
                <a:lnTo>
                  <a:pt x="237969" y="13184"/>
                </a:lnTo>
                <a:lnTo>
                  <a:pt x="232650" y="10145"/>
                </a:lnTo>
                <a:lnTo>
                  <a:pt x="232650" y="3975"/>
                </a:lnTo>
                <a:close/>
                <a:moveTo>
                  <a:pt x="244230" y="3975"/>
                </a:moveTo>
                <a:lnTo>
                  <a:pt x="249550" y="13184"/>
                </a:lnTo>
                <a:lnTo>
                  <a:pt x="244230" y="10145"/>
                </a:lnTo>
                <a:lnTo>
                  <a:pt x="244230" y="3975"/>
                </a:lnTo>
                <a:close/>
                <a:moveTo>
                  <a:pt x="255872" y="3975"/>
                </a:moveTo>
                <a:lnTo>
                  <a:pt x="261191" y="13184"/>
                </a:lnTo>
                <a:lnTo>
                  <a:pt x="255872" y="10145"/>
                </a:lnTo>
                <a:lnTo>
                  <a:pt x="255872" y="3975"/>
                </a:lnTo>
                <a:close/>
                <a:moveTo>
                  <a:pt x="267483" y="3975"/>
                </a:moveTo>
                <a:lnTo>
                  <a:pt x="272802" y="13184"/>
                </a:lnTo>
                <a:lnTo>
                  <a:pt x="267483" y="10145"/>
                </a:lnTo>
                <a:lnTo>
                  <a:pt x="267483" y="3975"/>
                </a:lnTo>
                <a:close/>
                <a:moveTo>
                  <a:pt x="93194" y="3975"/>
                </a:moveTo>
                <a:lnTo>
                  <a:pt x="98513" y="13184"/>
                </a:lnTo>
                <a:lnTo>
                  <a:pt x="93194" y="10145"/>
                </a:lnTo>
                <a:lnTo>
                  <a:pt x="93194" y="3975"/>
                </a:lnTo>
                <a:close/>
                <a:moveTo>
                  <a:pt x="244" y="3975"/>
                </a:moveTo>
                <a:lnTo>
                  <a:pt x="5563" y="13184"/>
                </a:lnTo>
                <a:lnTo>
                  <a:pt x="214" y="10084"/>
                </a:lnTo>
                <a:lnTo>
                  <a:pt x="214" y="3975"/>
                </a:lnTo>
                <a:close/>
                <a:moveTo>
                  <a:pt x="46689" y="3975"/>
                </a:moveTo>
                <a:lnTo>
                  <a:pt x="52008" y="13184"/>
                </a:lnTo>
                <a:lnTo>
                  <a:pt x="46689" y="10145"/>
                </a:lnTo>
                <a:lnTo>
                  <a:pt x="46689" y="3975"/>
                </a:lnTo>
                <a:close/>
                <a:moveTo>
                  <a:pt x="11582" y="4005"/>
                </a:moveTo>
                <a:lnTo>
                  <a:pt x="11582" y="10145"/>
                </a:lnTo>
                <a:lnTo>
                  <a:pt x="6262" y="13215"/>
                </a:lnTo>
                <a:lnTo>
                  <a:pt x="11582" y="4005"/>
                </a:lnTo>
                <a:close/>
                <a:moveTo>
                  <a:pt x="23223" y="4005"/>
                </a:moveTo>
                <a:lnTo>
                  <a:pt x="23223" y="10145"/>
                </a:lnTo>
                <a:lnTo>
                  <a:pt x="17904" y="13215"/>
                </a:lnTo>
                <a:lnTo>
                  <a:pt x="17904" y="13215"/>
                </a:lnTo>
                <a:lnTo>
                  <a:pt x="23223" y="4005"/>
                </a:lnTo>
                <a:close/>
                <a:moveTo>
                  <a:pt x="34834" y="4005"/>
                </a:moveTo>
                <a:lnTo>
                  <a:pt x="34834" y="10145"/>
                </a:lnTo>
                <a:lnTo>
                  <a:pt x="29515" y="13215"/>
                </a:lnTo>
                <a:lnTo>
                  <a:pt x="34834" y="4005"/>
                </a:lnTo>
                <a:close/>
                <a:moveTo>
                  <a:pt x="69698" y="4005"/>
                </a:moveTo>
                <a:lnTo>
                  <a:pt x="69698" y="10145"/>
                </a:lnTo>
                <a:lnTo>
                  <a:pt x="64379" y="13215"/>
                </a:lnTo>
                <a:lnTo>
                  <a:pt x="69698" y="4005"/>
                </a:lnTo>
                <a:close/>
                <a:moveTo>
                  <a:pt x="81309" y="4005"/>
                </a:moveTo>
                <a:lnTo>
                  <a:pt x="81309" y="10145"/>
                </a:lnTo>
                <a:lnTo>
                  <a:pt x="75990" y="13215"/>
                </a:lnTo>
                <a:lnTo>
                  <a:pt x="81309" y="4005"/>
                </a:lnTo>
                <a:close/>
                <a:moveTo>
                  <a:pt x="92951" y="4005"/>
                </a:moveTo>
                <a:lnTo>
                  <a:pt x="92951" y="10145"/>
                </a:lnTo>
                <a:lnTo>
                  <a:pt x="87632" y="13215"/>
                </a:lnTo>
                <a:lnTo>
                  <a:pt x="92951" y="4005"/>
                </a:lnTo>
                <a:close/>
                <a:moveTo>
                  <a:pt x="104562" y="4005"/>
                </a:moveTo>
                <a:lnTo>
                  <a:pt x="104562" y="10145"/>
                </a:lnTo>
                <a:lnTo>
                  <a:pt x="99243" y="13215"/>
                </a:lnTo>
                <a:lnTo>
                  <a:pt x="104562" y="4005"/>
                </a:lnTo>
                <a:close/>
                <a:moveTo>
                  <a:pt x="116143" y="4005"/>
                </a:moveTo>
                <a:lnTo>
                  <a:pt x="116143" y="10145"/>
                </a:lnTo>
                <a:lnTo>
                  <a:pt x="110824" y="13215"/>
                </a:lnTo>
                <a:lnTo>
                  <a:pt x="116143" y="4005"/>
                </a:lnTo>
                <a:close/>
                <a:moveTo>
                  <a:pt x="127784" y="4005"/>
                </a:moveTo>
                <a:lnTo>
                  <a:pt x="127784" y="10145"/>
                </a:lnTo>
                <a:lnTo>
                  <a:pt x="122465" y="13215"/>
                </a:lnTo>
                <a:lnTo>
                  <a:pt x="127784" y="4005"/>
                </a:lnTo>
                <a:close/>
                <a:moveTo>
                  <a:pt x="139396" y="4005"/>
                </a:moveTo>
                <a:lnTo>
                  <a:pt x="139396" y="10145"/>
                </a:lnTo>
                <a:lnTo>
                  <a:pt x="134076" y="13215"/>
                </a:lnTo>
                <a:lnTo>
                  <a:pt x="139396" y="4005"/>
                </a:lnTo>
                <a:close/>
                <a:moveTo>
                  <a:pt x="151037" y="4005"/>
                </a:moveTo>
                <a:lnTo>
                  <a:pt x="151037" y="10145"/>
                </a:lnTo>
                <a:lnTo>
                  <a:pt x="145718" y="13215"/>
                </a:lnTo>
                <a:lnTo>
                  <a:pt x="151037" y="4005"/>
                </a:lnTo>
                <a:close/>
                <a:moveTo>
                  <a:pt x="162648" y="4005"/>
                </a:moveTo>
                <a:lnTo>
                  <a:pt x="162648" y="10145"/>
                </a:lnTo>
                <a:lnTo>
                  <a:pt x="157329" y="13215"/>
                </a:lnTo>
                <a:lnTo>
                  <a:pt x="162648" y="4005"/>
                </a:lnTo>
                <a:close/>
                <a:moveTo>
                  <a:pt x="174290" y="4005"/>
                </a:moveTo>
                <a:lnTo>
                  <a:pt x="174290" y="10145"/>
                </a:lnTo>
                <a:lnTo>
                  <a:pt x="168971" y="13215"/>
                </a:lnTo>
                <a:lnTo>
                  <a:pt x="174290" y="4005"/>
                </a:lnTo>
                <a:close/>
                <a:moveTo>
                  <a:pt x="185871" y="4005"/>
                </a:moveTo>
                <a:lnTo>
                  <a:pt x="185871" y="10145"/>
                </a:lnTo>
                <a:lnTo>
                  <a:pt x="180551" y="13215"/>
                </a:lnTo>
                <a:lnTo>
                  <a:pt x="185871" y="4005"/>
                </a:lnTo>
                <a:close/>
                <a:moveTo>
                  <a:pt x="197512" y="4005"/>
                </a:moveTo>
                <a:lnTo>
                  <a:pt x="197512" y="10145"/>
                </a:lnTo>
                <a:lnTo>
                  <a:pt x="192193" y="13215"/>
                </a:lnTo>
                <a:lnTo>
                  <a:pt x="197512" y="4005"/>
                </a:lnTo>
                <a:close/>
                <a:moveTo>
                  <a:pt x="209123" y="4005"/>
                </a:moveTo>
                <a:lnTo>
                  <a:pt x="209123" y="10145"/>
                </a:lnTo>
                <a:lnTo>
                  <a:pt x="203804" y="13215"/>
                </a:lnTo>
                <a:lnTo>
                  <a:pt x="209123" y="4005"/>
                </a:lnTo>
                <a:close/>
                <a:moveTo>
                  <a:pt x="220765" y="4005"/>
                </a:moveTo>
                <a:lnTo>
                  <a:pt x="220765" y="10145"/>
                </a:lnTo>
                <a:lnTo>
                  <a:pt x="215446" y="13215"/>
                </a:lnTo>
                <a:lnTo>
                  <a:pt x="220765" y="4005"/>
                </a:lnTo>
                <a:close/>
                <a:moveTo>
                  <a:pt x="243957" y="4005"/>
                </a:moveTo>
                <a:lnTo>
                  <a:pt x="243957" y="10145"/>
                </a:lnTo>
                <a:lnTo>
                  <a:pt x="238638" y="13215"/>
                </a:lnTo>
                <a:lnTo>
                  <a:pt x="243957" y="4005"/>
                </a:lnTo>
                <a:close/>
                <a:moveTo>
                  <a:pt x="255598" y="4005"/>
                </a:moveTo>
                <a:lnTo>
                  <a:pt x="255598" y="10145"/>
                </a:lnTo>
                <a:lnTo>
                  <a:pt x="250279" y="13215"/>
                </a:lnTo>
                <a:lnTo>
                  <a:pt x="255598" y="4005"/>
                </a:lnTo>
                <a:close/>
                <a:moveTo>
                  <a:pt x="46446" y="4005"/>
                </a:moveTo>
                <a:lnTo>
                  <a:pt x="46446" y="10145"/>
                </a:lnTo>
                <a:lnTo>
                  <a:pt x="41126" y="13215"/>
                </a:lnTo>
                <a:lnTo>
                  <a:pt x="46446" y="4005"/>
                </a:lnTo>
                <a:close/>
                <a:moveTo>
                  <a:pt x="58057" y="4005"/>
                </a:moveTo>
                <a:lnTo>
                  <a:pt x="58057" y="10145"/>
                </a:lnTo>
                <a:lnTo>
                  <a:pt x="52737" y="13215"/>
                </a:lnTo>
                <a:lnTo>
                  <a:pt x="58057" y="4005"/>
                </a:lnTo>
                <a:close/>
                <a:moveTo>
                  <a:pt x="232376" y="4005"/>
                </a:moveTo>
                <a:lnTo>
                  <a:pt x="232376" y="10145"/>
                </a:lnTo>
                <a:lnTo>
                  <a:pt x="227057" y="13215"/>
                </a:lnTo>
                <a:lnTo>
                  <a:pt x="232376" y="4005"/>
                </a:lnTo>
                <a:close/>
                <a:moveTo>
                  <a:pt x="267210" y="4005"/>
                </a:moveTo>
                <a:lnTo>
                  <a:pt x="267210" y="10145"/>
                </a:lnTo>
                <a:lnTo>
                  <a:pt x="261890" y="13215"/>
                </a:lnTo>
                <a:lnTo>
                  <a:pt x="267210" y="4005"/>
                </a:lnTo>
                <a:close/>
                <a:moveTo>
                  <a:pt x="278851" y="4005"/>
                </a:moveTo>
                <a:lnTo>
                  <a:pt x="278851" y="10145"/>
                </a:lnTo>
                <a:lnTo>
                  <a:pt x="273532" y="13215"/>
                </a:lnTo>
                <a:lnTo>
                  <a:pt x="278851" y="4005"/>
                </a:lnTo>
                <a:close/>
                <a:moveTo>
                  <a:pt x="11703" y="10358"/>
                </a:moveTo>
                <a:lnTo>
                  <a:pt x="17023" y="13428"/>
                </a:lnTo>
                <a:lnTo>
                  <a:pt x="6384" y="13428"/>
                </a:lnTo>
                <a:lnTo>
                  <a:pt x="11703" y="10358"/>
                </a:lnTo>
                <a:close/>
                <a:moveTo>
                  <a:pt x="23345" y="10358"/>
                </a:moveTo>
                <a:lnTo>
                  <a:pt x="28664" y="13428"/>
                </a:lnTo>
                <a:lnTo>
                  <a:pt x="18026" y="13428"/>
                </a:lnTo>
                <a:lnTo>
                  <a:pt x="23345" y="10358"/>
                </a:lnTo>
                <a:close/>
                <a:moveTo>
                  <a:pt x="34956" y="10358"/>
                </a:moveTo>
                <a:lnTo>
                  <a:pt x="40275" y="13428"/>
                </a:lnTo>
                <a:lnTo>
                  <a:pt x="29637" y="13428"/>
                </a:lnTo>
                <a:lnTo>
                  <a:pt x="34956" y="10358"/>
                </a:lnTo>
                <a:close/>
                <a:moveTo>
                  <a:pt x="46598" y="10358"/>
                </a:moveTo>
                <a:lnTo>
                  <a:pt x="51886" y="13428"/>
                </a:lnTo>
                <a:lnTo>
                  <a:pt x="41278" y="13428"/>
                </a:lnTo>
                <a:lnTo>
                  <a:pt x="46598" y="10358"/>
                </a:lnTo>
                <a:close/>
                <a:moveTo>
                  <a:pt x="58209" y="10358"/>
                </a:moveTo>
                <a:lnTo>
                  <a:pt x="63528" y="13428"/>
                </a:lnTo>
                <a:lnTo>
                  <a:pt x="52889" y="13428"/>
                </a:lnTo>
                <a:lnTo>
                  <a:pt x="58209" y="10358"/>
                </a:lnTo>
                <a:close/>
                <a:moveTo>
                  <a:pt x="69850" y="10358"/>
                </a:moveTo>
                <a:lnTo>
                  <a:pt x="75169" y="13428"/>
                </a:lnTo>
                <a:lnTo>
                  <a:pt x="64531" y="13428"/>
                </a:lnTo>
                <a:lnTo>
                  <a:pt x="69850" y="10358"/>
                </a:lnTo>
                <a:close/>
                <a:moveTo>
                  <a:pt x="81431" y="10358"/>
                </a:moveTo>
                <a:lnTo>
                  <a:pt x="86750" y="13428"/>
                </a:lnTo>
                <a:lnTo>
                  <a:pt x="76112" y="13428"/>
                </a:lnTo>
                <a:lnTo>
                  <a:pt x="81431" y="10358"/>
                </a:lnTo>
                <a:close/>
                <a:moveTo>
                  <a:pt x="93042" y="10358"/>
                </a:moveTo>
                <a:lnTo>
                  <a:pt x="98361" y="13428"/>
                </a:lnTo>
                <a:lnTo>
                  <a:pt x="87723" y="13428"/>
                </a:lnTo>
                <a:lnTo>
                  <a:pt x="93042" y="10358"/>
                </a:lnTo>
                <a:close/>
                <a:moveTo>
                  <a:pt x="104684" y="10358"/>
                </a:moveTo>
                <a:lnTo>
                  <a:pt x="110003" y="13428"/>
                </a:lnTo>
                <a:lnTo>
                  <a:pt x="99364" y="13428"/>
                </a:lnTo>
                <a:lnTo>
                  <a:pt x="104684" y="10358"/>
                </a:lnTo>
                <a:close/>
                <a:moveTo>
                  <a:pt x="116295" y="10358"/>
                </a:moveTo>
                <a:lnTo>
                  <a:pt x="121614" y="13428"/>
                </a:lnTo>
                <a:lnTo>
                  <a:pt x="110976" y="13428"/>
                </a:lnTo>
                <a:lnTo>
                  <a:pt x="116295" y="10358"/>
                </a:lnTo>
                <a:close/>
                <a:moveTo>
                  <a:pt x="127936" y="10358"/>
                </a:moveTo>
                <a:lnTo>
                  <a:pt x="133256" y="13428"/>
                </a:lnTo>
                <a:lnTo>
                  <a:pt x="122617" y="13428"/>
                </a:lnTo>
                <a:lnTo>
                  <a:pt x="127936" y="10358"/>
                </a:lnTo>
                <a:close/>
                <a:moveTo>
                  <a:pt x="139548" y="10358"/>
                </a:moveTo>
                <a:lnTo>
                  <a:pt x="144867" y="13428"/>
                </a:lnTo>
                <a:lnTo>
                  <a:pt x="134228" y="13428"/>
                </a:lnTo>
                <a:lnTo>
                  <a:pt x="139548" y="10358"/>
                </a:lnTo>
                <a:close/>
                <a:moveTo>
                  <a:pt x="151159" y="10358"/>
                </a:moveTo>
                <a:lnTo>
                  <a:pt x="156478" y="13428"/>
                </a:lnTo>
                <a:lnTo>
                  <a:pt x="145840" y="13428"/>
                </a:lnTo>
                <a:lnTo>
                  <a:pt x="151159" y="10358"/>
                </a:lnTo>
                <a:close/>
                <a:moveTo>
                  <a:pt x="162770" y="10358"/>
                </a:moveTo>
                <a:lnTo>
                  <a:pt x="168089" y="13428"/>
                </a:lnTo>
                <a:lnTo>
                  <a:pt x="157451" y="13428"/>
                </a:lnTo>
                <a:lnTo>
                  <a:pt x="162770" y="10358"/>
                </a:lnTo>
                <a:close/>
                <a:moveTo>
                  <a:pt x="174411" y="10358"/>
                </a:moveTo>
                <a:lnTo>
                  <a:pt x="179731" y="13428"/>
                </a:lnTo>
                <a:lnTo>
                  <a:pt x="169092" y="13428"/>
                </a:lnTo>
                <a:lnTo>
                  <a:pt x="174411" y="10358"/>
                </a:lnTo>
                <a:close/>
                <a:moveTo>
                  <a:pt x="186023" y="10358"/>
                </a:moveTo>
                <a:lnTo>
                  <a:pt x="191342" y="13428"/>
                </a:lnTo>
                <a:lnTo>
                  <a:pt x="180703" y="13428"/>
                </a:lnTo>
                <a:lnTo>
                  <a:pt x="186023" y="10358"/>
                </a:lnTo>
                <a:close/>
                <a:moveTo>
                  <a:pt x="197634" y="10358"/>
                </a:moveTo>
                <a:lnTo>
                  <a:pt x="202953" y="13428"/>
                </a:lnTo>
                <a:lnTo>
                  <a:pt x="192345" y="13428"/>
                </a:lnTo>
                <a:lnTo>
                  <a:pt x="197634" y="10358"/>
                </a:lnTo>
                <a:close/>
                <a:moveTo>
                  <a:pt x="209275" y="10358"/>
                </a:moveTo>
                <a:lnTo>
                  <a:pt x="214595" y="13428"/>
                </a:lnTo>
                <a:lnTo>
                  <a:pt x="203956" y="13428"/>
                </a:lnTo>
                <a:lnTo>
                  <a:pt x="209275" y="10358"/>
                </a:lnTo>
                <a:close/>
                <a:moveTo>
                  <a:pt x="220856" y="10358"/>
                </a:moveTo>
                <a:lnTo>
                  <a:pt x="226175" y="13428"/>
                </a:lnTo>
                <a:lnTo>
                  <a:pt x="215537" y="13428"/>
                </a:lnTo>
                <a:lnTo>
                  <a:pt x="220856" y="10358"/>
                </a:lnTo>
                <a:close/>
                <a:moveTo>
                  <a:pt x="232498" y="10358"/>
                </a:moveTo>
                <a:lnTo>
                  <a:pt x="237817" y="13428"/>
                </a:lnTo>
                <a:lnTo>
                  <a:pt x="227178" y="13428"/>
                </a:lnTo>
                <a:lnTo>
                  <a:pt x="232498" y="10358"/>
                </a:lnTo>
                <a:close/>
                <a:moveTo>
                  <a:pt x="244109" y="10358"/>
                </a:moveTo>
                <a:lnTo>
                  <a:pt x="249428" y="13428"/>
                </a:lnTo>
                <a:lnTo>
                  <a:pt x="238790" y="13428"/>
                </a:lnTo>
                <a:lnTo>
                  <a:pt x="244109" y="10358"/>
                </a:lnTo>
                <a:close/>
                <a:moveTo>
                  <a:pt x="255750" y="10358"/>
                </a:moveTo>
                <a:lnTo>
                  <a:pt x="261070" y="13428"/>
                </a:lnTo>
                <a:lnTo>
                  <a:pt x="250431" y="13428"/>
                </a:lnTo>
                <a:lnTo>
                  <a:pt x="255750" y="10358"/>
                </a:lnTo>
                <a:close/>
                <a:moveTo>
                  <a:pt x="267362" y="10358"/>
                </a:moveTo>
                <a:lnTo>
                  <a:pt x="272681" y="13428"/>
                </a:lnTo>
                <a:lnTo>
                  <a:pt x="262042" y="13428"/>
                </a:lnTo>
                <a:lnTo>
                  <a:pt x="267362" y="10358"/>
                </a:lnTo>
                <a:close/>
                <a:moveTo>
                  <a:pt x="279003" y="10358"/>
                </a:moveTo>
                <a:lnTo>
                  <a:pt x="284322" y="13428"/>
                </a:lnTo>
                <a:lnTo>
                  <a:pt x="273684" y="13428"/>
                </a:lnTo>
                <a:lnTo>
                  <a:pt x="279003" y="10358"/>
                </a:lnTo>
                <a:close/>
                <a:moveTo>
                  <a:pt x="17023" y="13701"/>
                </a:moveTo>
                <a:lnTo>
                  <a:pt x="11703" y="16771"/>
                </a:lnTo>
                <a:lnTo>
                  <a:pt x="6384" y="13701"/>
                </a:lnTo>
                <a:close/>
                <a:moveTo>
                  <a:pt x="28664" y="13701"/>
                </a:moveTo>
                <a:lnTo>
                  <a:pt x="23345" y="16771"/>
                </a:lnTo>
                <a:lnTo>
                  <a:pt x="18026" y="13701"/>
                </a:lnTo>
                <a:close/>
                <a:moveTo>
                  <a:pt x="40275" y="13701"/>
                </a:moveTo>
                <a:lnTo>
                  <a:pt x="34956" y="16771"/>
                </a:lnTo>
                <a:lnTo>
                  <a:pt x="29637" y="13701"/>
                </a:lnTo>
                <a:close/>
                <a:moveTo>
                  <a:pt x="51886" y="13701"/>
                </a:moveTo>
                <a:lnTo>
                  <a:pt x="46598" y="16771"/>
                </a:lnTo>
                <a:lnTo>
                  <a:pt x="41278" y="13701"/>
                </a:lnTo>
                <a:close/>
                <a:moveTo>
                  <a:pt x="63528" y="13701"/>
                </a:moveTo>
                <a:lnTo>
                  <a:pt x="58209" y="16771"/>
                </a:lnTo>
                <a:lnTo>
                  <a:pt x="52889" y="13701"/>
                </a:lnTo>
                <a:close/>
                <a:moveTo>
                  <a:pt x="75169" y="13701"/>
                </a:moveTo>
                <a:lnTo>
                  <a:pt x="69850" y="16771"/>
                </a:lnTo>
                <a:lnTo>
                  <a:pt x="64531" y="13701"/>
                </a:lnTo>
                <a:close/>
                <a:moveTo>
                  <a:pt x="86750" y="13701"/>
                </a:moveTo>
                <a:lnTo>
                  <a:pt x="81431" y="16771"/>
                </a:lnTo>
                <a:lnTo>
                  <a:pt x="76112" y="13701"/>
                </a:lnTo>
                <a:close/>
                <a:moveTo>
                  <a:pt x="98361" y="13701"/>
                </a:moveTo>
                <a:lnTo>
                  <a:pt x="93042" y="16771"/>
                </a:lnTo>
                <a:lnTo>
                  <a:pt x="87723" y="13701"/>
                </a:lnTo>
                <a:close/>
                <a:moveTo>
                  <a:pt x="110003" y="13701"/>
                </a:moveTo>
                <a:lnTo>
                  <a:pt x="104684" y="16771"/>
                </a:lnTo>
                <a:lnTo>
                  <a:pt x="99364" y="13701"/>
                </a:lnTo>
                <a:close/>
                <a:moveTo>
                  <a:pt x="121614" y="13701"/>
                </a:moveTo>
                <a:lnTo>
                  <a:pt x="116295" y="16771"/>
                </a:lnTo>
                <a:lnTo>
                  <a:pt x="110976" y="13701"/>
                </a:lnTo>
                <a:close/>
                <a:moveTo>
                  <a:pt x="133256" y="13701"/>
                </a:moveTo>
                <a:lnTo>
                  <a:pt x="127936" y="16771"/>
                </a:lnTo>
                <a:lnTo>
                  <a:pt x="122617" y="13701"/>
                </a:lnTo>
                <a:close/>
                <a:moveTo>
                  <a:pt x="144867" y="13701"/>
                </a:moveTo>
                <a:lnTo>
                  <a:pt x="139548" y="16771"/>
                </a:lnTo>
                <a:lnTo>
                  <a:pt x="134228" y="13701"/>
                </a:lnTo>
                <a:close/>
                <a:moveTo>
                  <a:pt x="156478" y="13701"/>
                </a:moveTo>
                <a:lnTo>
                  <a:pt x="151159" y="16771"/>
                </a:lnTo>
                <a:lnTo>
                  <a:pt x="145840" y="13701"/>
                </a:lnTo>
                <a:close/>
                <a:moveTo>
                  <a:pt x="168089" y="13701"/>
                </a:moveTo>
                <a:lnTo>
                  <a:pt x="162770" y="16771"/>
                </a:lnTo>
                <a:lnTo>
                  <a:pt x="157451" y="13701"/>
                </a:lnTo>
                <a:close/>
                <a:moveTo>
                  <a:pt x="179731" y="13701"/>
                </a:moveTo>
                <a:lnTo>
                  <a:pt x="174411" y="16771"/>
                </a:lnTo>
                <a:lnTo>
                  <a:pt x="169092" y="13701"/>
                </a:lnTo>
                <a:close/>
                <a:moveTo>
                  <a:pt x="191342" y="13701"/>
                </a:moveTo>
                <a:lnTo>
                  <a:pt x="186023" y="16771"/>
                </a:lnTo>
                <a:lnTo>
                  <a:pt x="180703" y="13701"/>
                </a:lnTo>
                <a:close/>
                <a:moveTo>
                  <a:pt x="202953" y="13701"/>
                </a:moveTo>
                <a:lnTo>
                  <a:pt x="197634" y="16771"/>
                </a:lnTo>
                <a:lnTo>
                  <a:pt x="192315" y="13701"/>
                </a:lnTo>
                <a:close/>
                <a:moveTo>
                  <a:pt x="214564" y="13701"/>
                </a:moveTo>
                <a:lnTo>
                  <a:pt x="209245" y="16771"/>
                </a:lnTo>
                <a:lnTo>
                  <a:pt x="203926" y="13701"/>
                </a:lnTo>
                <a:close/>
                <a:moveTo>
                  <a:pt x="226175" y="13701"/>
                </a:moveTo>
                <a:lnTo>
                  <a:pt x="220856" y="16771"/>
                </a:lnTo>
                <a:lnTo>
                  <a:pt x="215537" y="13701"/>
                </a:lnTo>
                <a:close/>
                <a:moveTo>
                  <a:pt x="237817" y="13701"/>
                </a:moveTo>
                <a:lnTo>
                  <a:pt x="232498" y="16771"/>
                </a:lnTo>
                <a:lnTo>
                  <a:pt x="227178" y="13701"/>
                </a:lnTo>
                <a:close/>
                <a:moveTo>
                  <a:pt x="249428" y="13701"/>
                </a:moveTo>
                <a:lnTo>
                  <a:pt x="244109" y="16771"/>
                </a:lnTo>
                <a:lnTo>
                  <a:pt x="238790" y="13701"/>
                </a:lnTo>
                <a:close/>
                <a:moveTo>
                  <a:pt x="261070" y="13701"/>
                </a:moveTo>
                <a:lnTo>
                  <a:pt x="255750" y="16771"/>
                </a:lnTo>
                <a:lnTo>
                  <a:pt x="250431" y="13701"/>
                </a:lnTo>
                <a:close/>
                <a:moveTo>
                  <a:pt x="272681" y="13701"/>
                </a:moveTo>
                <a:lnTo>
                  <a:pt x="267362" y="16771"/>
                </a:lnTo>
                <a:lnTo>
                  <a:pt x="262042" y="13701"/>
                </a:lnTo>
                <a:close/>
                <a:moveTo>
                  <a:pt x="284292" y="13701"/>
                </a:moveTo>
                <a:lnTo>
                  <a:pt x="278973" y="16771"/>
                </a:lnTo>
                <a:lnTo>
                  <a:pt x="273653" y="13701"/>
                </a:lnTo>
                <a:close/>
                <a:moveTo>
                  <a:pt x="17174" y="13944"/>
                </a:moveTo>
                <a:lnTo>
                  <a:pt x="11855" y="23124"/>
                </a:lnTo>
                <a:lnTo>
                  <a:pt x="11855" y="17014"/>
                </a:lnTo>
                <a:lnTo>
                  <a:pt x="17174" y="13944"/>
                </a:lnTo>
                <a:close/>
                <a:moveTo>
                  <a:pt x="28816" y="13884"/>
                </a:moveTo>
                <a:lnTo>
                  <a:pt x="23497" y="23124"/>
                </a:lnTo>
                <a:lnTo>
                  <a:pt x="23497" y="16984"/>
                </a:lnTo>
                <a:lnTo>
                  <a:pt x="28816" y="13884"/>
                </a:lnTo>
                <a:close/>
                <a:moveTo>
                  <a:pt x="40427" y="13884"/>
                </a:moveTo>
                <a:lnTo>
                  <a:pt x="35108" y="23124"/>
                </a:lnTo>
                <a:lnTo>
                  <a:pt x="35108" y="16984"/>
                </a:lnTo>
                <a:lnTo>
                  <a:pt x="40427" y="13884"/>
                </a:lnTo>
                <a:close/>
                <a:moveTo>
                  <a:pt x="52008" y="13884"/>
                </a:moveTo>
                <a:lnTo>
                  <a:pt x="46689" y="23124"/>
                </a:lnTo>
                <a:lnTo>
                  <a:pt x="46689" y="16984"/>
                </a:lnTo>
                <a:lnTo>
                  <a:pt x="52008" y="13884"/>
                </a:lnTo>
                <a:close/>
                <a:moveTo>
                  <a:pt x="63650" y="13884"/>
                </a:moveTo>
                <a:lnTo>
                  <a:pt x="58330" y="23124"/>
                </a:lnTo>
                <a:lnTo>
                  <a:pt x="58330" y="16984"/>
                </a:lnTo>
                <a:lnTo>
                  <a:pt x="63650" y="13884"/>
                </a:lnTo>
                <a:close/>
                <a:moveTo>
                  <a:pt x="75261" y="13884"/>
                </a:moveTo>
                <a:lnTo>
                  <a:pt x="69941" y="23124"/>
                </a:lnTo>
                <a:lnTo>
                  <a:pt x="69941" y="16984"/>
                </a:lnTo>
                <a:lnTo>
                  <a:pt x="75261" y="13884"/>
                </a:lnTo>
                <a:close/>
                <a:moveTo>
                  <a:pt x="86902" y="13884"/>
                </a:moveTo>
                <a:lnTo>
                  <a:pt x="81583" y="23124"/>
                </a:lnTo>
                <a:lnTo>
                  <a:pt x="81583" y="16984"/>
                </a:lnTo>
                <a:lnTo>
                  <a:pt x="86902" y="13884"/>
                </a:lnTo>
                <a:close/>
                <a:moveTo>
                  <a:pt x="98513" y="13884"/>
                </a:moveTo>
                <a:lnTo>
                  <a:pt x="93194" y="23124"/>
                </a:lnTo>
                <a:lnTo>
                  <a:pt x="93194" y="16984"/>
                </a:lnTo>
                <a:lnTo>
                  <a:pt x="98513" y="13884"/>
                </a:lnTo>
                <a:close/>
                <a:moveTo>
                  <a:pt x="110155" y="13884"/>
                </a:moveTo>
                <a:lnTo>
                  <a:pt x="104836" y="23124"/>
                </a:lnTo>
                <a:lnTo>
                  <a:pt x="104836" y="16984"/>
                </a:lnTo>
                <a:lnTo>
                  <a:pt x="110155" y="13884"/>
                </a:lnTo>
                <a:close/>
                <a:moveTo>
                  <a:pt x="121736" y="13884"/>
                </a:moveTo>
                <a:lnTo>
                  <a:pt x="116416" y="23124"/>
                </a:lnTo>
                <a:lnTo>
                  <a:pt x="116416" y="16984"/>
                </a:lnTo>
                <a:lnTo>
                  <a:pt x="121736" y="13884"/>
                </a:lnTo>
                <a:close/>
                <a:moveTo>
                  <a:pt x="133377" y="13884"/>
                </a:moveTo>
                <a:lnTo>
                  <a:pt x="128058" y="23124"/>
                </a:lnTo>
                <a:lnTo>
                  <a:pt x="128058" y="16984"/>
                </a:lnTo>
                <a:lnTo>
                  <a:pt x="133377" y="13884"/>
                </a:lnTo>
                <a:close/>
                <a:moveTo>
                  <a:pt x="144988" y="13884"/>
                </a:moveTo>
                <a:lnTo>
                  <a:pt x="139669" y="23124"/>
                </a:lnTo>
                <a:lnTo>
                  <a:pt x="139669" y="16984"/>
                </a:lnTo>
                <a:lnTo>
                  <a:pt x="144988" y="13884"/>
                </a:lnTo>
                <a:close/>
                <a:moveTo>
                  <a:pt x="156630" y="13884"/>
                </a:moveTo>
                <a:lnTo>
                  <a:pt x="151311" y="23124"/>
                </a:lnTo>
                <a:lnTo>
                  <a:pt x="151311" y="16984"/>
                </a:lnTo>
                <a:lnTo>
                  <a:pt x="156630" y="13884"/>
                </a:lnTo>
                <a:close/>
                <a:moveTo>
                  <a:pt x="168241" y="13884"/>
                </a:moveTo>
                <a:lnTo>
                  <a:pt x="162922" y="23124"/>
                </a:lnTo>
                <a:lnTo>
                  <a:pt x="162922" y="16984"/>
                </a:lnTo>
                <a:lnTo>
                  <a:pt x="168241" y="13884"/>
                </a:lnTo>
                <a:close/>
                <a:moveTo>
                  <a:pt x="179822" y="13884"/>
                </a:moveTo>
                <a:lnTo>
                  <a:pt x="174503" y="23124"/>
                </a:lnTo>
                <a:lnTo>
                  <a:pt x="174503" y="16984"/>
                </a:lnTo>
                <a:lnTo>
                  <a:pt x="179822" y="13884"/>
                </a:lnTo>
                <a:close/>
                <a:moveTo>
                  <a:pt x="191463" y="13884"/>
                </a:moveTo>
                <a:lnTo>
                  <a:pt x="186144" y="23124"/>
                </a:lnTo>
                <a:lnTo>
                  <a:pt x="186144" y="16984"/>
                </a:lnTo>
                <a:lnTo>
                  <a:pt x="191463" y="13884"/>
                </a:lnTo>
                <a:close/>
                <a:moveTo>
                  <a:pt x="203075" y="13884"/>
                </a:moveTo>
                <a:lnTo>
                  <a:pt x="197755" y="23124"/>
                </a:lnTo>
                <a:lnTo>
                  <a:pt x="197755" y="16984"/>
                </a:lnTo>
                <a:lnTo>
                  <a:pt x="203075" y="13884"/>
                </a:lnTo>
                <a:close/>
                <a:moveTo>
                  <a:pt x="214716" y="13884"/>
                </a:moveTo>
                <a:lnTo>
                  <a:pt x="209397" y="23124"/>
                </a:lnTo>
                <a:lnTo>
                  <a:pt x="209397" y="16984"/>
                </a:lnTo>
                <a:lnTo>
                  <a:pt x="214716" y="13884"/>
                </a:lnTo>
                <a:close/>
                <a:moveTo>
                  <a:pt x="226327" y="13884"/>
                </a:moveTo>
                <a:lnTo>
                  <a:pt x="221008" y="23124"/>
                </a:lnTo>
                <a:lnTo>
                  <a:pt x="221008" y="16984"/>
                </a:lnTo>
                <a:lnTo>
                  <a:pt x="226327" y="13884"/>
                </a:lnTo>
                <a:close/>
                <a:moveTo>
                  <a:pt x="237969" y="13884"/>
                </a:moveTo>
                <a:lnTo>
                  <a:pt x="232650" y="23124"/>
                </a:lnTo>
                <a:lnTo>
                  <a:pt x="232650" y="16984"/>
                </a:lnTo>
                <a:lnTo>
                  <a:pt x="237969" y="13884"/>
                </a:lnTo>
                <a:close/>
                <a:moveTo>
                  <a:pt x="249550" y="13884"/>
                </a:moveTo>
                <a:lnTo>
                  <a:pt x="244230" y="23124"/>
                </a:lnTo>
                <a:lnTo>
                  <a:pt x="244230" y="16984"/>
                </a:lnTo>
                <a:lnTo>
                  <a:pt x="249550" y="13884"/>
                </a:lnTo>
                <a:close/>
                <a:moveTo>
                  <a:pt x="261191" y="13884"/>
                </a:moveTo>
                <a:lnTo>
                  <a:pt x="255872" y="23124"/>
                </a:lnTo>
                <a:lnTo>
                  <a:pt x="255872" y="16984"/>
                </a:lnTo>
                <a:lnTo>
                  <a:pt x="261191" y="13884"/>
                </a:lnTo>
                <a:close/>
                <a:moveTo>
                  <a:pt x="272802" y="13944"/>
                </a:moveTo>
                <a:lnTo>
                  <a:pt x="267483" y="23124"/>
                </a:lnTo>
                <a:lnTo>
                  <a:pt x="267483" y="17014"/>
                </a:lnTo>
                <a:lnTo>
                  <a:pt x="272802" y="13944"/>
                </a:lnTo>
                <a:close/>
                <a:moveTo>
                  <a:pt x="284444" y="13944"/>
                </a:moveTo>
                <a:lnTo>
                  <a:pt x="279125" y="23124"/>
                </a:lnTo>
                <a:lnTo>
                  <a:pt x="279125" y="17014"/>
                </a:lnTo>
                <a:lnTo>
                  <a:pt x="284444" y="13944"/>
                </a:lnTo>
                <a:close/>
                <a:moveTo>
                  <a:pt x="6262" y="13975"/>
                </a:moveTo>
                <a:lnTo>
                  <a:pt x="11582" y="17014"/>
                </a:lnTo>
                <a:lnTo>
                  <a:pt x="11582" y="23154"/>
                </a:lnTo>
                <a:lnTo>
                  <a:pt x="6262" y="13975"/>
                </a:lnTo>
                <a:close/>
                <a:moveTo>
                  <a:pt x="17904" y="13975"/>
                </a:moveTo>
                <a:lnTo>
                  <a:pt x="23223" y="17014"/>
                </a:lnTo>
                <a:lnTo>
                  <a:pt x="23223" y="23154"/>
                </a:lnTo>
                <a:lnTo>
                  <a:pt x="17904" y="13975"/>
                </a:lnTo>
                <a:close/>
                <a:moveTo>
                  <a:pt x="29515" y="13975"/>
                </a:moveTo>
                <a:lnTo>
                  <a:pt x="34834" y="17014"/>
                </a:lnTo>
                <a:lnTo>
                  <a:pt x="34834" y="23154"/>
                </a:lnTo>
                <a:lnTo>
                  <a:pt x="29515" y="13975"/>
                </a:lnTo>
                <a:close/>
                <a:moveTo>
                  <a:pt x="41126" y="13975"/>
                </a:moveTo>
                <a:lnTo>
                  <a:pt x="46446" y="17014"/>
                </a:lnTo>
                <a:lnTo>
                  <a:pt x="46446" y="23154"/>
                </a:lnTo>
                <a:lnTo>
                  <a:pt x="41126" y="13975"/>
                </a:lnTo>
                <a:close/>
                <a:moveTo>
                  <a:pt x="52737" y="13975"/>
                </a:moveTo>
                <a:lnTo>
                  <a:pt x="58057" y="17014"/>
                </a:lnTo>
                <a:lnTo>
                  <a:pt x="58057" y="23154"/>
                </a:lnTo>
                <a:lnTo>
                  <a:pt x="52737" y="13975"/>
                </a:lnTo>
                <a:close/>
                <a:moveTo>
                  <a:pt x="64379" y="13975"/>
                </a:moveTo>
                <a:lnTo>
                  <a:pt x="69698" y="17014"/>
                </a:lnTo>
                <a:lnTo>
                  <a:pt x="69698" y="23154"/>
                </a:lnTo>
                <a:lnTo>
                  <a:pt x="64379" y="13975"/>
                </a:lnTo>
                <a:close/>
                <a:moveTo>
                  <a:pt x="75990" y="13975"/>
                </a:moveTo>
                <a:lnTo>
                  <a:pt x="81309" y="17014"/>
                </a:lnTo>
                <a:lnTo>
                  <a:pt x="81309" y="23154"/>
                </a:lnTo>
                <a:lnTo>
                  <a:pt x="75990" y="13975"/>
                </a:lnTo>
                <a:close/>
                <a:moveTo>
                  <a:pt x="87632" y="13975"/>
                </a:moveTo>
                <a:lnTo>
                  <a:pt x="92951" y="17014"/>
                </a:lnTo>
                <a:lnTo>
                  <a:pt x="92951" y="23154"/>
                </a:lnTo>
                <a:lnTo>
                  <a:pt x="87632" y="13975"/>
                </a:lnTo>
                <a:close/>
                <a:moveTo>
                  <a:pt x="99243" y="13975"/>
                </a:moveTo>
                <a:lnTo>
                  <a:pt x="104562" y="17014"/>
                </a:lnTo>
                <a:lnTo>
                  <a:pt x="104562" y="23154"/>
                </a:lnTo>
                <a:lnTo>
                  <a:pt x="99243" y="13975"/>
                </a:lnTo>
                <a:close/>
                <a:moveTo>
                  <a:pt x="110824" y="13975"/>
                </a:moveTo>
                <a:lnTo>
                  <a:pt x="116143" y="17014"/>
                </a:lnTo>
                <a:lnTo>
                  <a:pt x="116143" y="23154"/>
                </a:lnTo>
                <a:lnTo>
                  <a:pt x="110824" y="13975"/>
                </a:lnTo>
                <a:close/>
                <a:moveTo>
                  <a:pt x="122465" y="13975"/>
                </a:moveTo>
                <a:lnTo>
                  <a:pt x="127784" y="17014"/>
                </a:lnTo>
                <a:lnTo>
                  <a:pt x="127784" y="23154"/>
                </a:lnTo>
                <a:lnTo>
                  <a:pt x="122465" y="13975"/>
                </a:lnTo>
                <a:close/>
                <a:moveTo>
                  <a:pt x="134076" y="13975"/>
                </a:moveTo>
                <a:lnTo>
                  <a:pt x="139396" y="17014"/>
                </a:lnTo>
                <a:lnTo>
                  <a:pt x="139396" y="23154"/>
                </a:lnTo>
                <a:lnTo>
                  <a:pt x="134076" y="13975"/>
                </a:lnTo>
                <a:close/>
                <a:moveTo>
                  <a:pt x="145718" y="13975"/>
                </a:moveTo>
                <a:lnTo>
                  <a:pt x="151037" y="17014"/>
                </a:lnTo>
                <a:lnTo>
                  <a:pt x="151037" y="23154"/>
                </a:lnTo>
                <a:lnTo>
                  <a:pt x="145718" y="13975"/>
                </a:lnTo>
                <a:close/>
                <a:moveTo>
                  <a:pt x="157329" y="13975"/>
                </a:moveTo>
                <a:lnTo>
                  <a:pt x="162648" y="17014"/>
                </a:lnTo>
                <a:lnTo>
                  <a:pt x="162648" y="23154"/>
                </a:lnTo>
                <a:lnTo>
                  <a:pt x="157329" y="13975"/>
                </a:lnTo>
                <a:close/>
                <a:moveTo>
                  <a:pt x="168971" y="13975"/>
                </a:moveTo>
                <a:lnTo>
                  <a:pt x="174290" y="17014"/>
                </a:lnTo>
                <a:lnTo>
                  <a:pt x="174290" y="23154"/>
                </a:lnTo>
                <a:lnTo>
                  <a:pt x="168971" y="13975"/>
                </a:lnTo>
                <a:close/>
                <a:moveTo>
                  <a:pt x="180551" y="13975"/>
                </a:moveTo>
                <a:lnTo>
                  <a:pt x="185871" y="17014"/>
                </a:lnTo>
                <a:lnTo>
                  <a:pt x="185871" y="23154"/>
                </a:lnTo>
                <a:lnTo>
                  <a:pt x="180551" y="13975"/>
                </a:lnTo>
                <a:close/>
                <a:moveTo>
                  <a:pt x="192193" y="13975"/>
                </a:moveTo>
                <a:lnTo>
                  <a:pt x="197512" y="17014"/>
                </a:lnTo>
                <a:lnTo>
                  <a:pt x="197512" y="23154"/>
                </a:lnTo>
                <a:lnTo>
                  <a:pt x="192193" y="13975"/>
                </a:lnTo>
                <a:close/>
                <a:moveTo>
                  <a:pt x="203804" y="13975"/>
                </a:moveTo>
                <a:lnTo>
                  <a:pt x="209123" y="17014"/>
                </a:lnTo>
                <a:lnTo>
                  <a:pt x="209123" y="23154"/>
                </a:lnTo>
                <a:lnTo>
                  <a:pt x="203804" y="13975"/>
                </a:lnTo>
                <a:close/>
                <a:moveTo>
                  <a:pt x="215446" y="13975"/>
                </a:moveTo>
                <a:lnTo>
                  <a:pt x="220765" y="17014"/>
                </a:lnTo>
                <a:lnTo>
                  <a:pt x="220765" y="23154"/>
                </a:lnTo>
                <a:lnTo>
                  <a:pt x="215446" y="13975"/>
                </a:lnTo>
                <a:close/>
                <a:moveTo>
                  <a:pt x="227057" y="13975"/>
                </a:moveTo>
                <a:lnTo>
                  <a:pt x="232376" y="17014"/>
                </a:lnTo>
                <a:lnTo>
                  <a:pt x="232376" y="23154"/>
                </a:lnTo>
                <a:lnTo>
                  <a:pt x="227057" y="13975"/>
                </a:lnTo>
                <a:close/>
                <a:moveTo>
                  <a:pt x="238638" y="13975"/>
                </a:moveTo>
                <a:lnTo>
                  <a:pt x="243957" y="17014"/>
                </a:lnTo>
                <a:lnTo>
                  <a:pt x="243957" y="23154"/>
                </a:lnTo>
                <a:lnTo>
                  <a:pt x="238638" y="13975"/>
                </a:lnTo>
                <a:close/>
                <a:moveTo>
                  <a:pt x="250279" y="13975"/>
                </a:moveTo>
                <a:lnTo>
                  <a:pt x="255598" y="17014"/>
                </a:lnTo>
                <a:lnTo>
                  <a:pt x="255598" y="23154"/>
                </a:lnTo>
                <a:lnTo>
                  <a:pt x="250279" y="13975"/>
                </a:lnTo>
                <a:close/>
                <a:moveTo>
                  <a:pt x="261890" y="13944"/>
                </a:moveTo>
                <a:lnTo>
                  <a:pt x="267210" y="17014"/>
                </a:lnTo>
                <a:lnTo>
                  <a:pt x="267210" y="23154"/>
                </a:lnTo>
                <a:lnTo>
                  <a:pt x="261890" y="13944"/>
                </a:lnTo>
                <a:close/>
                <a:moveTo>
                  <a:pt x="273532" y="13944"/>
                </a:moveTo>
                <a:lnTo>
                  <a:pt x="278851" y="17014"/>
                </a:lnTo>
                <a:lnTo>
                  <a:pt x="278851" y="23154"/>
                </a:lnTo>
                <a:lnTo>
                  <a:pt x="273532" y="13944"/>
                </a:lnTo>
                <a:close/>
                <a:moveTo>
                  <a:pt x="250036" y="14066"/>
                </a:moveTo>
                <a:lnTo>
                  <a:pt x="255355" y="23245"/>
                </a:lnTo>
                <a:lnTo>
                  <a:pt x="252893" y="21847"/>
                </a:lnTo>
                <a:lnTo>
                  <a:pt x="250036" y="20206"/>
                </a:lnTo>
                <a:lnTo>
                  <a:pt x="250036" y="14066"/>
                </a:lnTo>
                <a:close/>
                <a:moveTo>
                  <a:pt x="273289" y="14066"/>
                </a:moveTo>
                <a:lnTo>
                  <a:pt x="278608" y="23245"/>
                </a:lnTo>
                <a:lnTo>
                  <a:pt x="276146" y="21847"/>
                </a:lnTo>
                <a:lnTo>
                  <a:pt x="273289" y="20206"/>
                </a:lnTo>
                <a:lnTo>
                  <a:pt x="273289" y="14066"/>
                </a:lnTo>
                <a:close/>
                <a:moveTo>
                  <a:pt x="17661" y="14036"/>
                </a:moveTo>
                <a:lnTo>
                  <a:pt x="22980" y="23245"/>
                </a:lnTo>
                <a:lnTo>
                  <a:pt x="20518" y="21786"/>
                </a:lnTo>
                <a:lnTo>
                  <a:pt x="17661" y="20206"/>
                </a:lnTo>
                <a:lnTo>
                  <a:pt x="17661" y="14036"/>
                </a:lnTo>
                <a:close/>
                <a:moveTo>
                  <a:pt x="29242" y="14066"/>
                </a:moveTo>
                <a:lnTo>
                  <a:pt x="34591" y="23245"/>
                </a:lnTo>
                <a:lnTo>
                  <a:pt x="32099" y="21847"/>
                </a:lnTo>
                <a:lnTo>
                  <a:pt x="29242" y="20206"/>
                </a:lnTo>
                <a:lnTo>
                  <a:pt x="29242" y="14066"/>
                </a:lnTo>
                <a:close/>
                <a:moveTo>
                  <a:pt x="40883" y="14066"/>
                </a:moveTo>
                <a:lnTo>
                  <a:pt x="46202" y="23245"/>
                </a:lnTo>
                <a:lnTo>
                  <a:pt x="43740" y="21847"/>
                </a:lnTo>
                <a:lnTo>
                  <a:pt x="40883" y="20206"/>
                </a:lnTo>
                <a:lnTo>
                  <a:pt x="40883" y="14066"/>
                </a:lnTo>
                <a:close/>
                <a:moveTo>
                  <a:pt x="52525" y="14066"/>
                </a:moveTo>
                <a:lnTo>
                  <a:pt x="57844" y="23245"/>
                </a:lnTo>
                <a:lnTo>
                  <a:pt x="55351" y="21847"/>
                </a:lnTo>
                <a:lnTo>
                  <a:pt x="52525" y="20206"/>
                </a:lnTo>
                <a:lnTo>
                  <a:pt x="52525" y="14066"/>
                </a:lnTo>
                <a:close/>
                <a:moveTo>
                  <a:pt x="64136" y="14066"/>
                </a:moveTo>
                <a:lnTo>
                  <a:pt x="69455" y="23245"/>
                </a:lnTo>
                <a:lnTo>
                  <a:pt x="66993" y="21847"/>
                </a:lnTo>
                <a:lnTo>
                  <a:pt x="64136" y="20206"/>
                </a:lnTo>
                <a:lnTo>
                  <a:pt x="64136" y="14066"/>
                </a:lnTo>
                <a:close/>
                <a:moveTo>
                  <a:pt x="75777" y="14066"/>
                </a:moveTo>
                <a:lnTo>
                  <a:pt x="81097" y="23245"/>
                </a:lnTo>
                <a:lnTo>
                  <a:pt x="78604" y="21847"/>
                </a:lnTo>
                <a:lnTo>
                  <a:pt x="75777" y="20206"/>
                </a:lnTo>
                <a:lnTo>
                  <a:pt x="75777" y="14066"/>
                </a:lnTo>
                <a:close/>
                <a:moveTo>
                  <a:pt x="87358" y="14066"/>
                </a:moveTo>
                <a:lnTo>
                  <a:pt x="92677" y="23245"/>
                </a:lnTo>
                <a:lnTo>
                  <a:pt x="90215" y="21847"/>
                </a:lnTo>
                <a:lnTo>
                  <a:pt x="87358" y="20206"/>
                </a:lnTo>
                <a:lnTo>
                  <a:pt x="87358" y="14066"/>
                </a:lnTo>
                <a:close/>
                <a:moveTo>
                  <a:pt x="98969" y="14066"/>
                </a:moveTo>
                <a:lnTo>
                  <a:pt x="104289" y="23245"/>
                </a:lnTo>
                <a:lnTo>
                  <a:pt x="101827" y="21847"/>
                </a:lnTo>
                <a:lnTo>
                  <a:pt x="98969" y="20206"/>
                </a:lnTo>
                <a:lnTo>
                  <a:pt x="98969" y="14066"/>
                </a:lnTo>
                <a:close/>
                <a:moveTo>
                  <a:pt x="110611" y="14066"/>
                </a:moveTo>
                <a:lnTo>
                  <a:pt x="115930" y="23245"/>
                </a:lnTo>
                <a:lnTo>
                  <a:pt x="113468" y="21847"/>
                </a:lnTo>
                <a:lnTo>
                  <a:pt x="110611" y="20206"/>
                </a:lnTo>
                <a:lnTo>
                  <a:pt x="110611" y="14066"/>
                </a:lnTo>
                <a:close/>
                <a:moveTo>
                  <a:pt x="122222" y="14066"/>
                </a:moveTo>
                <a:lnTo>
                  <a:pt x="127541" y="23245"/>
                </a:lnTo>
                <a:lnTo>
                  <a:pt x="125079" y="21847"/>
                </a:lnTo>
                <a:lnTo>
                  <a:pt x="122222" y="20206"/>
                </a:lnTo>
                <a:lnTo>
                  <a:pt x="122222" y="14066"/>
                </a:lnTo>
                <a:close/>
                <a:moveTo>
                  <a:pt x="133864" y="14066"/>
                </a:moveTo>
                <a:lnTo>
                  <a:pt x="139183" y="23245"/>
                </a:lnTo>
                <a:lnTo>
                  <a:pt x="136721" y="21847"/>
                </a:lnTo>
                <a:lnTo>
                  <a:pt x="133864" y="20206"/>
                </a:lnTo>
                <a:lnTo>
                  <a:pt x="133864" y="14066"/>
                </a:lnTo>
                <a:close/>
                <a:moveTo>
                  <a:pt x="145475" y="14066"/>
                </a:moveTo>
                <a:lnTo>
                  <a:pt x="150794" y="23245"/>
                </a:lnTo>
                <a:lnTo>
                  <a:pt x="148332" y="21847"/>
                </a:lnTo>
                <a:lnTo>
                  <a:pt x="145475" y="20206"/>
                </a:lnTo>
                <a:lnTo>
                  <a:pt x="145475" y="14066"/>
                </a:lnTo>
                <a:close/>
                <a:moveTo>
                  <a:pt x="157086" y="14066"/>
                </a:moveTo>
                <a:lnTo>
                  <a:pt x="162405" y="23245"/>
                </a:lnTo>
                <a:lnTo>
                  <a:pt x="159913" y="21847"/>
                </a:lnTo>
                <a:lnTo>
                  <a:pt x="157086" y="20206"/>
                </a:lnTo>
                <a:lnTo>
                  <a:pt x="157086" y="14066"/>
                </a:lnTo>
                <a:close/>
                <a:moveTo>
                  <a:pt x="168697" y="14066"/>
                </a:moveTo>
                <a:lnTo>
                  <a:pt x="174016" y="23245"/>
                </a:lnTo>
                <a:lnTo>
                  <a:pt x="171554" y="21847"/>
                </a:lnTo>
                <a:lnTo>
                  <a:pt x="168697" y="20206"/>
                </a:lnTo>
                <a:lnTo>
                  <a:pt x="168697" y="14066"/>
                </a:lnTo>
                <a:close/>
                <a:moveTo>
                  <a:pt x="180339" y="14066"/>
                </a:moveTo>
                <a:lnTo>
                  <a:pt x="185658" y="23245"/>
                </a:lnTo>
                <a:lnTo>
                  <a:pt x="183165" y="21847"/>
                </a:lnTo>
                <a:lnTo>
                  <a:pt x="180339" y="20206"/>
                </a:lnTo>
                <a:lnTo>
                  <a:pt x="180339" y="14066"/>
                </a:lnTo>
                <a:close/>
                <a:moveTo>
                  <a:pt x="191950" y="14066"/>
                </a:moveTo>
                <a:lnTo>
                  <a:pt x="197269" y="23245"/>
                </a:lnTo>
                <a:lnTo>
                  <a:pt x="194807" y="21847"/>
                </a:lnTo>
                <a:lnTo>
                  <a:pt x="191950" y="20206"/>
                </a:lnTo>
                <a:lnTo>
                  <a:pt x="191950" y="14066"/>
                </a:lnTo>
                <a:close/>
                <a:moveTo>
                  <a:pt x="203591" y="14066"/>
                </a:moveTo>
                <a:lnTo>
                  <a:pt x="208911" y="23245"/>
                </a:lnTo>
                <a:lnTo>
                  <a:pt x="206418" y="21847"/>
                </a:lnTo>
                <a:lnTo>
                  <a:pt x="203591" y="20206"/>
                </a:lnTo>
                <a:lnTo>
                  <a:pt x="203591" y="14066"/>
                </a:lnTo>
                <a:close/>
                <a:moveTo>
                  <a:pt x="215202" y="14066"/>
                </a:moveTo>
                <a:lnTo>
                  <a:pt x="220522" y="23245"/>
                </a:lnTo>
                <a:lnTo>
                  <a:pt x="218060" y="21847"/>
                </a:lnTo>
                <a:lnTo>
                  <a:pt x="215202" y="20206"/>
                </a:lnTo>
                <a:lnTo>
                  <a:pt x="215202" y="14066"/>
                </a:lnTo>
                <a:close/>
                <a:moveTo>
                  <a:pt x="226783" y="14066"/>
                </a:moveTo>
                <a:lnTo>
                  <a:pt x="232103" y="23245"/>
                </a:lnTo>
                <a:lnTo>
                  <a:pt x="229640" y="21847"/>
                </a:lnTo>
                <a:lnTo>
                  <a:pt x="226783" y="20206"/>
                </a:lnTo>
                <a:lnTo>
                  <a:pt x="226783" y="14066"/>
                </a:lnTo>
                <a:close/>
                <a:moveTo>
                  <a:pt x="238425" y="14066"/>
                </a:moveTo>
                <a:lnTo>
                  <a:pt x="243744" y="23245"/>
                </a:lnTo>
                <a:lnTo>
                  <a:pt x="241282" y="21847"/>
                </a:lnTo>
                <a:lnTo>
                  <a:pt x="238425" y="20206"/>
                </a:lnTo>
                <a:lnTo>
                  <a:pt x="238425" y="14066"/>
                </a:lnTo>
                <a:close/>
                <a:moveTo>
                  <a:pt x="261678" y="14066"/>
                </a:moveTo>
                <a:lnTo>
                  <a:pt x="266997" y="23245"/>
                </a:lnTo>
                <a:lnTo>
                  <a:pt x="264535" y="21847"/>
                </a:lnTo>
                <a:lnTo>
                  <a:pt x="261678" y="20206"/>
                </a:lnTo>
                <a:lnTo>
                  <a:pt x="261678" y="14066"/>
                </a:lnTo>
                <a:close/>
                <a:moveTo>
                  <a:pt x="29029" y="14096"/>
                </a:moveTo>
                <a:lnTo>
                  <a:pt x="29029" y="20206"/>
                </a:lnTo>
                <a:lnTo>
                  <a:pt x="26172" y="21847"/>
                </a:lnTo>
                <a:lnTo>
                  <a:pt x="23710" y="23276"/>
                </a:lnTo>
                <a:lnTo>
                  <a:pt x="23710" y="23276"/>
                </a:lnTo>
                <a:lnTo>
                  <a:pt x="29029" y="14096"/>
                </a:lnTo>
                <a:close/>
                <a:moveTo>
                  <a:pt x="75504" y="14096"/>
                </a:moveTo>
                <a:lnTo>
                  <a:pt x="75504" y="20206"/>
                </a:lnTo>
                <a:lnTo>
                  <a:pt x="72647" y="21847"/>
                </a:lnTo>
                <a:lnTo>
                  <a:pt x="70185" y="23276"/>
                </a:lnTo>
                <a:lnTo>
                  <a:pt x="75504" y="14096"/>
                </a:lnTo>
                <a:close/>
                <a:moveTo>
                  <a:pt x="110337" y="14096"/>
                </a:moveTo>
                <a:lnTo>
                  <a:pt x="110337" y="20206"/>
                </a:lnTo>
                <a:lnTo>
                  <a:pt x="107480" y="21847"/>
                </a:lnTo>
                <a:lnTo>
                  <a:pt x="105018" y="23276"/>
                </a:lnTo>
                <a:lnTo>
                  <a:pt x="110337" y="14096"/>
                </a:lnTo>
                <a:close/>
                <a:moveTo>
                  <a:pt x="63862" y="14096"/>
                </a:moveTo>
                <a:lnTo>
                  <a:pt x="63862" y="20206"/>
                </a:lnTo>
                <a:lnTo>
                  <a:pt x="61005" y="21847"/>
                </a:lnTo>
                <a:lnTo>
                  <a:pt x="58543" y="23276"/>
                </a:lnTo>
                <a:lnTo>
                  <a:pt x="63862" y="14096"/>
                </a:lnTo>
                <a:close/>
                <a:moveTo>
                  <a:pt x="98757" y="14096"/>
                </a:moveTo>
                <a:lnTo>
                  <a:pt x="98757" y="20206"/>
                </a:lnTo>
                <a:lnTo>
                  <a:pt x="95899" y="21847"/>
                </a:lnTo>
                <a:lnTo>
                  <a:pt x="93437" y="23276"/>
                </a:lnTo>
                <a:lnTo>
                  <a:pt x="98757" y="14096"/>
                </a:lnTo>
                <a:close/>
                <a:moveTo>
                  <a:pt x="145232" y="14096"/>
                </a:moveTo>
                <a:lnTo>
                  <a:pt x="145232" y="20206"/>
                </a:lnTo>
                <a:lnTo>
                  <a:pt x="142374" y="21847"/>
                </a:lnTo>
                <a:lnTo>
                  <a:pt x="139912" y="23276"/>
                </a:lnTo>
                <a:lnTo>
                  <a:pt x="145232" y="14096"/>
                </a:lnTo>
                <a:close/>
                <a:moveTo>
                  <a:pt x="156843" y="14096"/>
                </a:moveTo>
                <a:lnTo>
                  <a:pt x="156843" y="20206"/>
                </a:lnTo>
                <a:lnTo>
                  <a:pt x="153986" y="21847"/>
                </a:lnTo>
                <a:lnTo>
                  <a:pt x="151523" y="23276"/>
                </a:lnTo>
                <a:lnTo>
                  <a:pt x="156843" y="14096"/>
                </a:lnTo>
                <a:close/>
                <a:moveTo>
                  <a:pt x="180065" y="14096"/>
                </a:moveTo>
                <a:lnTo>
                  <a:pt x="180065" y="20206"/>
                </a:lnTo>
                <a:lnTo>
                  <a:pt x="177208" y="21847"/>
                </a:lnTo>
                <a:lnTo>
                  <a:pt x="174746" y="23276"/>
                </a:lnTo>
                <a:lnTo>
                  <a:pt x="180065" y="14096"/>
                </a:lnTo>
                <a:close/>
                <a:moveTo>
                  <a:pt x="191676" y="14096"/>
                </a:moveTo>
                <a:lnTo>
                  <a:pt x="191676" y="20206"/>
                </a:lnTo>
                <a:lnTo>
                  <a:pt x="188849" y="21847"/>
                </a:lnTo>
                <a:lnTo>
                  <a:pt x="186357" y="23276"/>
                </a:lnTo>
                <a:lnTo>
                  <a:pt x="191676" y="14096"/>
                </a:lnTo>
                <a:close/>
                <a:moveTo>
                  <a:pt x="203318" y="14096"/>
                </a:moveTo>
                <a:lnTo>
                  <a:pt x="203318" y="20206"/>
                </a:lnTo>
                <a:lnTo>
                  <a:pt x="200461" y="21847"/>
                </a:lnTo>
                <a:lnTo>
                  <a:pt x="197999" y="23276"/>
                </a:lnTo>
                <a:lnTo>
                  <a:pt x="203318" y="14096"/>
                </a:lnTo>
                <a:close/>
                <a:moveTo>
                  <a:pt x="214929" y="14096"/>
                </a:moveTo>
                <a:lnTo>
                  <a:pt x="214929" y="20206"/>
                </a:lnTo>
                <a:lnTo>
                  <a:pt x="212072" y="21847"/>
                </a:lnTo>
                <a:lnTo>
                  <a:pt x="209610" y="23276"/>
                </a:lnTo>
                <a:lnTo>
                  <a:pt x="214929" y="14096"/>
                </a:lnTo>
                <a:close/>
                <a:moveTo>
                  <a:pt x="226570" y="14096"/>
                </a:moveTo>
                <a:lnTo>
                  <a:pt x="226570" y="20206"/>
                </a:lnTo>
                <a:lnTo>
                  <a:pt x="223713" y="21847"/>
                </a:lnTo>
                <a:lnTo>
                  <a:pt x="221251" y="23276"/>
                </a:lnTo>
                <a:lnTo>
                  <a:pt x="226570" y="14096"/>
                </a:lnTo>
                <a:close/>
                <a:moveTo>
                  <a:pt x="238182" y="14096"/>
                </a:moveTo>
                <a:lnTo>
                  <a:pt x="238182" y="20206"/>
                </a:lnTo>
                <a:lnTo>
                  <a:pt x="235355" y="21847"/>
                </a:lnTo>
                <a:lnTo>
                  <a:pt x="232862" y="23276"/>
                </a:lnTo>
                <a:lnTo>
                  <a:pt x="238182" y="14096"/>
                </a:lnTo>
                <a:close/>
                <a:moveTo>
                  <a:pt x="249793" y="14096"/>
                </a:moveTo>
                <a:lnTo>
                  <a:pt x="249793" y="20206"/>
                </a:lnTo>
                <a:lnTo>
                  <a:pt x="246936" y="21847"/>
                </a:lnTo>
                <a:lnTo>
                  <a:pt x="244474" y="23276"/>
                </a:lnTo>
                <a:lnTo>
                  <a:pt x="249793" y="14096"/>
                </a:lnTo>
                <a:close/>
                <a:moveTo>
                  <a:pt x="273046" y="14096"/>
                </a:moveTo>
                <a:lnTo>
                  <a:pt x="273046" y="20236"/>
                </a:lnTo>
                <a:lnTo>
                  <a:pt x="270188" y="21878"/>
                </a:lnTo>
                <a:lnTo>
                  <a:pt x="267726" y="23276"/>
                </a:lnTo>
                <a:lnTo>
                  <a:pt x="273046" y="14096"/>
                </a:lnTo>
                <a:close/>
                <a:moveTo>
                  <a:pt x="6050" y="14066"/>
                </a:moveTo>
                <a:lnTo>
                  <a:pt x="11369" y="23276"/>
                </a:lnTo>
                <a:lnTo>
                  <a:pt x="8907" y="21847"/>
                </a:lnTo>
                <a:lnTo>
                  <a:pt x="6050" y="20206"/>
                </a:lnTo>
                <a:lnTo>
                  <a:pt x="6050" y="14066"/>
                </a:lnTo>
                <a:close/>
                <a:moveTo>
                  <a:pt x="17418" y="14036"/>
                </a:moveTo>
                <a:lnTo>
                  <a:pt x="17418" y="20206"/>
                </a:lnTo>
                <a:lnTo>
                  <a:pt x="14560" y="21847"/>
                </a:lnTo>
                <a:lnTo>
                  <a:pt x="12098" y="23276"/>
                </a:lnTo>
                <a:lnTo>
                  <a:pt x="17418" y="14036"/>
                </a:lnTo>
                <a:close/>
                <a:moveTo>
                  <a:pt x="40610" y="14096"/>
                </a:moveTo>
                <a:lnTo>
                  <a:pt x="40610" y="20206"/>
                </a:lnTo>
                <a:lnTo>
                  <a:pt x="37783" y="21847"/>
                </a:lnTo>
                <a:lnTo>
                  <a:pt x="35290" y="23276"/>
                </a:lnTo>
                <a:lnTo>
                  <a:pt x="40610" y="14096"/>
                </a:lnTo>
                <a:close/>
                <a:moveTo>
                  <a:pt x="52251" y="14096"/>
                </a:moveTo>
                <a:lnTo>
                  <a:pt x="52251" y="20206"/>
                </a:lnTo>
                <a:lnTo>
                  <a:pt x="49394" y="21847"/>
                </a:lnTo>
                <a:lnTo>
                  <a:pt x="46932" y="23276"/>
                </a:lnTo>
                <a:lnTo>
                  <a:pt x="52251" y="14096"/>
                </a:lnTo>
                <a:close/>
                <a:moveTo>
                  <a:pt x="87115" y="14096"/>
                </a:moveTo>
                <a:lnTo>
                  <a:pt x="87115" y="20206"/>
                </a:lnTo>
                <a:lnTo>
                  <a:pt x="84288" y="21847"/>
                </a:lnTo>
                <a:lnTo>
                  <a:pt x="81796" y="23276"/>
                </a:lnTo>
                <a:lnTo>
                  <a:pt x="87115" y="14096"/>
                </a:lnTo>
                <a:close/>
                <a:moveTo>
                  <a:pt x="121979" y="14096"/>
                </a:moveTo>
                <a:lnTo>
                  <a:pt x="121979" y="20206"/>
                </a:lnTo>
                <a:lnTo>
                  <a:pt x="119122" y="21847"/>
                </a:lnTo>
                <a:lnTo>
                  <a:pt x="116660" y="23276"/>
                </a:lnTo>
                <a:lnTo>
                  <a:pt x="121979" y="14096"/>
                </a:lnTo>
                <a:close/>
                <a:moveTo>
                  <a:pt x="133590" y="14096"/>
                </a:moveTo>
                <a:lnTo>
                  <a:pt x="133590" y="20206"/>
                </a:lnTo>
                <a:lnTo>
                  <a:pt x="130733" y="21847"/>
                </a:lnTo>
                <a:lnTo>
                  <a:pt x="128271" y="23276"/>
                </a:lnTo>
                <a:lnTo>
                  <a:pt x="133590" y="14096"/>
                </a:lnTo>
                <a:close/>
                <a:moveTo>
                  <a:pt x="168484" y="14096"/>
                </a:moveTo>
                <a:lnTo>
                  <a:pt x="168484" y="20206"/>
                </a:lnTo>
                <a:lnTo>
                  <a:pt x="165627" y="21847"/>
                </a:lnTo>
                <a:lnTo>
                  <a:pt x="163165" y="23276"/>
                </a:lnTo>
                <a:lnTo>
                  <a:pt x="168484" y="14096"/>
                </a:lnTo>
                <a:close/>
                <a:moveTo>
                  <a:pt x="261404" y="14096"/>
                </a:moveTo>
                <a:lnTo>
                  <a:pt x="261404" y="20206"/>
                </a:lnTo>
                <a:lnTo>
                  <a:pt x="258547" y="21847"/>
                </a:lnTo>
                <a:lnTo>
                  <a:pt x="256085" y="23276"/>
                </a:lnTo>
                <a:lnTo>
                  <a:pt x="261404" y="14096"/>
                </a:lnTo>
                <a:close/>
                <a:moveTo>
                  <a:pt x="284657" y="14096"/>
                </a:moveTo>
                <a:lnTo>
                  <a:pt x="284657" y="20236"/>
                </a:lnTo>
                <a:lnTo>
                  <a:pt x="279337" y="23276"/>
                </a:lnTo>
                <a:lnTo>
                  <a:pt x="284657" y="14096"/>
                </a:lnTo>
                <a:close/>
                <a:moveTo>
                  <a:pt x="5898" y="20419"/>
                </a:moveTo>
                <a:lnTo>
                  <a:pt x="8755" y="22060"/>
                </a:lnTo>
                <a:lnTo>
                  <a:pt x="11217" y="23519"/>
                </a:lnTo>
                <a:lnTo>
                  <a:pt x="578" y="23519"/>
                </a:lnTo>
                <a:lnTo>
                  <a:pt x="5898" y="20419"/>
                </a:lnTo>
                <a:close/>
                <a:moveTo>
                  <a:pt x="17509" y="20419"/>
                </a:moveTo>
                <a:lnTo>
                  <a:pt x="20366" y="22060"/>
                </a:lnTo>
                <a:lnTo>
                  <a:pt x="22828" y="23519"/>
                </a:lnTo>
                <a:lnTo>
                  <a:pt x="12190" y="23519"/>
                </a:lnTo>
                <a:lnTo>
                  <a:pt x="14682" y="22060"/>
                </a:lnTo>
                <a:lnTo>
                  <a:pt x="17509" y="20419"/>
                </a:lnTo>
                <a:close/>
                <a:moveTo>
                  <a:pt x="29150" y="20419"/>
                </a:moveTo>
                <a:lnTo>
                  <a:pt x="32008" y="22060"/>
                </a:lnTo>
                <a:lnTo>
                  <a:pt x="34470" y="23519"/>
                </a:lnTo>
                <a:lnTo>
                  <a:pt x="23831" y="23519"/>
                </a:lnTo>
                <a:lnTo>
                  <a:pt x="26293" y="22060"/>
                </a:lnTo>
                <a:lnTo>
                  <a:pt x="29150" y="20419"/>
                </a:lnTo>
                <a:close/>
                <a:moveTo>
                  <a:pt x="40762" y="20419"/>
                </a:moveTo>
                <a:lnTo>
                  <a:pt x="43619" y="22060"/>
                </a:lnTo>
                <a:lnTo>
                  <a:pt x="46081" y="23519"/>
                </a:lnTo>
                <a:lnTo>
                  <a:pt x="35442" y="23519"/>
                </a:lnTo>
                <a:lnTo>
                  <a:pt x="37935" y="22060"/>
                </a:lnTo>
                <a:lnTo>
                  <a:pt x="40762" y="20419"/>
                </a:lnTo>
                <a:close/>
                <a:moveTo>
                  <a:pt x="52403" y="20419"/>
                </a:moveTo>
                <a:lnTo>
                  <a:pt x="55260" y="22060"/>
                </a:lnTo>
                <a:lnTo>
                  <a:pt x="57722" y="23519"/>
                </a:lnTo>
                <a:lnTo>
                  <a:pt x="47084" y="23519"/>
                </a:lnTo>
                <a:lnTo>
                  <a:pt x="49546" y="22060"/>
                </a:lnTo>
                <a:lnTo>
                  <a:pt x="52403" y="20419"/>
                </a:lnTo>
                <a:close/>
                <a:moveTo>
                  <a:pt x="64014" y="20419"/>
                </a:moveTo>
                <a:lnTo>
                  <a:pt x="66871" y="22060"/>
                </a:lnTo>
                <a:lnTo>
                  <a:pt x="69334" y="23519"/>
                </a:lnTo>
                <a:lnTo>
                  <a:pt x="58695" y="23519"/>
                </a:lnTo>
                <a:lnTo>
                  <a:pt x="61187" y="22060"/>
                </a:lnTo>
                <a:lnTo>
                  <a:pt x="64014" y="20419"/>
                </a:lnTo>
                <a:close/>
                <a:moveTo>
                  <a:pt x="75625" y="20419"/>
                </a:moveTo>
                <a:lnTo>
                  <a:pt x="78452" y="22060"/>
                </a:lnTo>
                <a:lnTo>
                  <a:pt x="80945" y="23519"/>
                </a:lnTo>
                <a:lnTo>
                  <a:pt x="70306" y="23519"/>
                </a:lnTo>
                <a:lnTo>
                  <a:pt x="72768" y="22060"/>
                </a:lnTo>
                <a:lnTo>
                  <a:pt x="75625" y="20419"/>
                </a:lnTo>
                <a:close/>
                <a:moveTo>
                  <a:pt x="87237" y="20419"/>
                </a:moveTo>
                <a:lnTo>
                  <a:pt x="90094" y="22060"/>
                </a:lnTo>
                <a:lnTo>
                  <a:pt x="92556" y="23519"/>
                </a:lnTo>
                <a:lnTo>
                  <a:pt x="81917" y="23519"/>
                </a:lnTo>
                <a:lnTo>
                  <a:pt x="84379" y="22060"/>
                </a:lnTo>
                <a:lnTo>
                  <a:pt x="87237" y="20419"/>
                </a:lnTo>
                <a:close/>
                <a:moveTo>
                  <a:pt x="98878" y="20419"/>
                </a:moveTo>
                <a:lnTo>
                  <a:pt x="101705" y="22060"/>
                </a:lnTo>
                <a:lnTo>
                  <a:pt x="104197" y="23519"/>
                </a:lnTo>
                <a:lnTo>
                  <a:pt x="93559" y="23519"/>
                </a:lnTo>
                <a:lnTo>
                  <a:pt x="96021" y="22060"/>
                </a:lnTo>
                <a:lnTo>
                  <a:pt x="98878" y="20419"/>
                </a:lnTo>
                <a:close/>
                <a:moveTo>
                  <a:pt x="110489" y="20419"/>
                </a:moveTo>
                <a:lnTo>
                  <a:pt x="113346" y="22060"/>
                </a:lnTo>
                <a:lnTo>
                  <a:pt x="115809" y="23519"/>
                </a:lnTo>
                <a:lnTo>
                  <a:pt x="105170" y="23519"/>
                </a:lnTo>
                <a:lnTo>
                  <a:pt x="107632" y="22060"/>
                </a:lnTo>
                <a:lnTo>
                  <a:pt x="110489" y="20419"/>
                </a:lnTo>
                <a:close/>
                <a:moveTo>
                  <a:pt x="122131" y="20419"/>
                </a:moveTo>
                <a:lnTo>
                  <a:pt x="124958" y="22060"/>
                </a:lnTo>
                <a:lnTo>
                  <a:pt x="127450" y="23519"/>
                </a:lnTo>
                <a:lnTo>
                  <a:pt x="116812" y="23519"/>
                </a:lnTo>
                <a:lnTo>
                  <a:pt x="119274" y="22060"/>
                </a:lnTo>
                <a:lnTo>
                  <a:pt x="122131" y="20419"/>
                </a:lnTo>
                <a:close/>
                <a:moveTo>
                  <a:pt x="133742" y="20419"/>
                </a:moveTo>
                <a:lnTo>
                  <a:pt x="136599" y="22060"/>
                </a:lnTo>
                <a:lnTo>
                  <a:pt x="139061" y="23519"/>
                </a:lnTo>
                <a:lnTo>
                  <a:pt x="128423" y="23519"/>
                </a:lnTo>
                <a:lnTo>
                  <a:pt x="130885" y="22060"/>
                </a:lnTo>
                <a:lnTo>
                  <a:pt x="133742" y="20419"/>
                </a:lnTo>
                <a:close/>
                <a:moveTo>
                  <a:pt x="145323" y="20419"/>
                </a:moveTo>
                <a:lnTo>
                  <a:pt x="148180" y="22060"/>
                </a:lnTo>
                <a:lnTo>
                  <a:pt x="150642" y="23519"/>
                </a:lnTo>
                <a:lnTo>
                  <a:pt x="140004" y="23519"/>
                </a:lnTo>
                <a:lnTo>
                  <a:pt x="142496" y="22060"/>
                </a:lnTo>
                <a:lnTo>
                  <a:pt x="145323" y="20419"/>
                </a:lnTo>
                <a:close/>
                <a:moveTo>
                  <a:pt x="156964" y="20419"/>
                </a:moveTo>
                <a:lnTo>
                  <a:pt x="159822" y="22060"/>
                </a:lnTo>
                <a:lnTo>
                  <a:pt x="162284" y="23519"/>
                </a:lnTo>
                <a:lnTo>
                  <a:pt x="151645" y="23519"/>
                </a:lnTo>
                <a:lnTo>
                  <a:pt x="154107" y="22060"/>
                </a:lnTo>
                <a:lnTo>
                  <a:pt x="156964" y="20419"/>
                </a:lnTo>
                <a:close/>
                <a:moveTo>
                  <a:pt x="168575" y="20419"/>
                </a:moveTo>
                <a:lnTo>
                  <a:pt x="171433" y="22060"/>
                </a:lnTo>
                <a:lnTo>
                  <a:pt x="173895" y="23519"/>
                </a:lnTo>
                <a:lnTo>
                  <a:pt x="163256" y="23519"/>
                </a:lnTo>
                <a:lnTo>
                  <a:pt x="165749" y="22060"/>
                </a:lnTo>
                <a:lnTo>
                  <a:pt x="168575" y="20419"/>
                </a:lnTo>
                <a:close/>
                <a:moveTo>
                  <a:pt x="180217" y="20419"/>
                </a:moveTo>
                <a:lnTo>
                  <a:pt x="183074" y="22060"/>
                </a:lnTo>
                <a:lnTo>
                  <a:pt x="185536" y="23519"/>
                </a:lnTo>
                <a:lnTo>
                  <a:pt x="174898" y="23519"/>
                </a:lnTo>
                <a:lnTo>
                  <a:pt x="177360" y="22060"/>
                </a:lnTo>
                <a:lnTo>
                  <a:pt x="180217" y="20419"/>
                </a:lnTo>
                <a:close/>
                <a:moveTo>
                  <a:pt x="191828" y="20419"/>
                </a:moveTo>
                <a:lnTo>
                  <a:pt x="194685" y="22060"/>
                </a:lnTo>
                <a:lnTo>
                  <a:pt x="197147" y="23519"/>
                </a:lnTo>
                <a:lnTo>
                  <a:pt x="186509" y="23519"/>
                </a:lnTo>
                <a:lnTo>
                  <a:pt x="189001" y="22060"/>
                </a:lnTo>
                <a:lnTo>
                  <a:pt x="191828" y="20419"/>
                </a:lnTo>
                <a:close/>
                <a:moveTo>
                  <a:pt x="203470" y="20419"/>
                </a:moveTo>
                <a:lnTo>
                  <a:pt x="206327" y="22060"/>
                </a:lnTo>
                <a:lnTo>
                  <a:pt x="208789" y="23519"/>
                </a:lnTo>
                <a:lnTo>
                  <a:pt x="198151" y="23519"/>
                </a:lnTo>
                <a:lnTo>
                  <a:pt x="200613" y="22060"/>
                </a:lnTo>
                <a:lnTo>
                  <a:pt x="203470" y="20419"/>
                </a:lnTo>
                <a:close/>
                <a:moveTo>
                  <a:pt x="215051" y="20419"/>
                </a:moveTo>
                <a:lnTo>
                  <a:pt x="217908" y="22060"/>
                </a:lnTo>
                <a:lnTo>
                  <a:pt x="220370" y="23519"/>
                </a:lnTo>
                <a:lnTo>
                  <a:pt x="209731" y="23519"/>
                </a:lnTo>
                <a:lnTo>
                  <a:pt x="212193" y="22060"/>
                </a:lnTo>
                <a:lnTo>
                  <a:pt x="215051" y="20419"/>
                </a:lnTo>
                <a:close/>
                <a:moveTo>
                  <a:pt x="226692" y="20419"/>
                </a:moveTo>
                <a:lnTo>
                  <a:pt x="229519" y="22060"/>
                </a:lnTo>
                <a:lnTo>
                  <a:pt x="232011" y="23519"/>
                </a:lnTo>
                <a:lnTo>
                  <a:pt x="221373" y="23519"/>
                </a:lnTo>
                <a:lnTo>
                  <a:pt x="223835" y="22060"/>
                </a:lnTo>
                <a:lnTo>
                  <a:pt x="226692" y="20419"/>
                </a:lnTo>
                <a:close/>
                <a:moveTo>
                  <a:pt x="238303" y="20419"/>
                </a:moveTo>
                <a:lnTo>
                  <a:pt x="241160" y="22060"/>
                </a:lnTo>
                <a:lnTo>
                  <a:pt x="243622" y="23519"/>
                </a:lnTo>
                <a:lnTo>
                  <a:pt x="232984" y="23519"/>
                </a:lnTo>
                <a:lnTo>
                  <a:pt x="235446" y="22060"/>
                </a:lnTo>
                <a:lnTo>
                  <a:pt x="238303" y="20419"/>
                </a:lnTo>
                <a:close/>
                <a:moveTo>
                  <a:pt x="249945" y="20419"/>
                </a:moveTo>
                <a:lnTo>
                  <a:pt x="252772" y="22060"/>
                </a:lnTo>
                <a:lnTo>
                  <a:pt x="255264" y="23519"/>
                </a:lnTo>
                <a:lnTo>
                  <a:pt x="244626" y="23519"/>
                </a:lnTo>
                <a:lnTo>
                  <a:pt x="247088" y="22060"/>
                </a:lnTo>
                <a:lnTo>
                  <a:pt x="249945" y="20419"/>
                </a:lnTo>
                <a:close/>
                <a:moveTo>
                  <a:pt x="261556" y="20419"/>
                </a:moveTo>
                <a:lnTo>
                  <a:pt x="264413" y="22060"/>
                </a:lnTo>
                <a:lnTo>
                  <a:pt x="266875" y="23519"/>
                </a:lnTo>
                <a:lnTo>
                  <a:pt x="256237" y="23519"/>
                </a:lnTo>
                <a:lnTo>
                  <a:pt x="258699" y="22060"/>
                </a:lnTo>
                <a:lnTo>
                  <a:pt x="261556" y="20419"/>
                </a:lnTo>
                <a:close/>
                <a:moveTo>
                  <a:pt x="273198" y="20419"/>
                </a:moveTo>
                <a:lnTo>
                  <a:pt x="276024" y="22060"/>
                </a:lnTo>
                <a:lnTo>
                  <a:pt x="278517" y="23519"/>
                </a:lnTo>
                <a:lnTo>
                  <a:pt x="267878" y="23519"/>
                </a:lnTo>
                <a:lnTo>
                  <a:pt x="270340" y="22060"/>
                </a:lnTo>
                <a:lnTo>
                  <a:pt x="273198" y="20419"/>
                </a:lnTo>
                <a:close/>
                <a:moveTo>
                  <a:pt x="11217" y="23793"/>
                </a:moveTo>
                <a:lnTo>
                  <a:pt x="5898" y="26862"/>
                </a:lnTo>
                <a:lnTo>
                  <a:pt x="578" y="23793"/>
                </a:lnTo>
                <a:close/>
                <a:moveTo>
                  <a:pt x="22828" y="23793"/>
                </a:moveTo>
                <a:lnTo>
                  <a:pt x="17509" y="26862"/>
                </a:lnTo>
                <a:lnTo>
                  <a:pt x="12190" y="23793"/>
                </a:lnTo>
                <a:close/>
                <a:moveTo>
                  <a:pt x="34470" y="23793"/>
                </a:moveTo>
                <a:lnTo>
                  <a:pt x="29150" y="26862"/>
                </a:lnTo>
                <a:lnTo>
                  <a:pt x="23831" y="23793"/>
                </a:lnTo>
                <a:close/>
                <a:moveTo>
                  <a:pt x="46081" y="23793"/>
                </a:moveTo>
                <a:lnTo>
                  <a:pt x="40762" y="26862"/>
                </a:lnTo>
                <a:lnTo>
                  <a:pt x="35442" y="23793"/>
                </a:lnTo>
                <a:close/>
                <a:moveTo>
                  <a:pt x="57722" y="23793"/>
                </a:moveTo>
                <a:lnTo>
                  <a:pt x="52403" y="26862"/>
                </a:lnTo>
                <a:lnTo>
                  <a:pt x="47084" y="23793"/>
                </a:lnTo>
                <a:close/>
                <a:moveTo>
                  <a:pt x="69334" y="23793"/>
                </a:moveTo>
                <a:lnTo>
                  <a:pt x="64014" y="26862"/>
                </a:lnTo>
                <a:lnTo>
                  <a:pt x="58695" y="23793"/>
                </a:lnTo>
                <a:close/>
                <a:moveTo>
                  <a:pt x="80945" y="23793"/>
                </a:moveTo>
                <a:lnTo>
                  <a:pt x="75625" y="26862"/>
                </a:lnTo>
                <a:lnTo>
                  <a:pt x="70306" y="23793"/>
                </a:lnTo>
                <a:close/>
                <a:moveTo>
                  <a:pt x="92556" y="23793"/>
                </a:moveTo>
                <a:lnTo>
                  <a:pt x="87237" y="26862"/>
                </a:lnTo>
                <a:lnTo>
                  <a:pt x="81917" y="23793"/>
                </a:lnTo>
                <a:close/>
                <a:moveTo>
                  <a:pt x="104197" y="23793"/>
                </a:moveTo>
                <a:lnTo>
                  <a:pt x="98878" y="26862"/>
                </a:lnTo>
                <a:lnTo>
                  <a:pt x="93559" y="23793"/>
                </a:lnTo>
                <a:close/>
                <a:moveTo>
                  <a:pt x="115809" y="23793"/>
                </a:moveTo>
                <a:lnTo>
                  <a:pt x="110489" y="26862"/>
                </a:lnTo>
                <a:lnTo>
                  <a:pt x="105170" y="23793"/>
                </a:lnTo>
                <a:close/>
                <a:moveTo>
                  <a:pt x="127450" y="23793"/>
                </a:moveTo>
                <a:lnTo>
                  <a:pt x="122131" y="26862"/>
                </a:lnTo>
                <a:lnTo>
                  <a:pt x="116812" y="23793"/>
                </a:lnTo>
                <a:close/>
                <a:moveTo>
                  <a:pt x="139061" y="23793"/>
                </a:moveTo>
                <a:lnTo>
                  <a:pt x="133742" y="26862"/>
                </a:lnTo>
                <a:lnTo>
                  <a:pt x="128423" y="23793"/>
                </a:lnTo>
                <a:close/>
                <a:moveTo>
                  <a:pt x="150642" y="23793"/>
                </a:moveTo>
                <a:lnTo>
                  <a:pt x="145323" y="26862"/>
                </a:lnTo>
                <a:lnTo>
                  <a:pt x="140004" y="23793"/>
                </a:lnTo>
                <a:close/>
                <a:moveTo>
                  <a:pt x="162284" y="23793"/>
                </a:moveTo>
                <a:lnTo>
                  <a:pt x="156964" y="26862"/>
                </a:lnTo>
                <a:lnTo>
                  <a:pt x="151645" y="23793"/>
                </a:lnTo>
                <a:close/>
                <a:moveTo>
                  <a:pt x="173895" y="23793"/>
                </a:moveTo>
                <a:lnTo>
                  <a:pt x="168575" y="26862"/>
                </a:lnTo>
                <a:lnTo>
                  <a:pt x="163256" y="23793"/>
                </a:lnTo>
                <a:close/>
                <a:moveTo>
                  <a:pt x="185536" y="23793"/>
                </a:moveTo>
                <a:lnTo>
                  <a:pt x="180217" y="26862"/>
                </a:lnTo>
                <a:lnTo>
                  <a:pt x="174898" y="23793"/>
                </a:lnTo>
                <a:close/>
                <a:moveTo>
                  <a:pt x="197147" y="23793"/>
                </a:moveTo>
                <a:lnTo>
                  <a:pt x="191828" y="26862"/>
                </a:lnTo>
                <a:lnTo>
                  <a:pt x="186509" y="23793"/>
                </a:lnTo>
                <a:close/>
                <a:moveTo>
                  <a:pt x="208789" y="23793"/>
                </a:moveTo>
                <a:lnTo>
                  <a:pt x="203470" y="26862"/>
                </a:lnTo>
                <a:lnTo>
                  <a:pt x="198151" y="23793"/>
                </a:lnTo>
                <a:close/>
                <a:moveTo>
                  <a:pt x="220370" y="23793"/>
                </a:moveTo>
                <a:lnTo>
                  <a:pt x="215051" y="26862"/>
                </a:lnTo>
                <a:lnTo>
                  <a:pt x="209731" y="23793"/>
                </a:lnTo>
                <a:close/>
                <a:moveTo>
                  <a:pt x="232011" y="23793"/>
                </a:moveTo>
                <a:lnTo>
                  <a:pt x="226692" y="26862"/>
                </a:lnTo>
                <a:lnTo>
                  <a:pt x="221373" y="23793"/>
                </a:lnTo>
                <a:close/>
                <a:moveTo>
                  <a:pt x="243622" y="23793"/>
                </a:moveTo>
                <a:lnTo>
                  <a:pt x="238303" y="26862"/>
                </a:lnTo>
                <a:lnTo>
                  <a:pt x="232984" y="23793"/>
                </a:lnTo>
                <a:close/>
                <a:moveTo>
                  <a:pt x="255264" y="23793"/>
                </a:moveTo>
                <a:lnTo>
                  <a:pt x="249945" y="26862"/>
                </a:lnTo>
                <a:lnTo>
                  <a:pt x="244626" y="23793"/>
                </a:lnTo>
                <a:close/>
                <a:moveTo>
                  <a:pt x="266875" y="23793"/>
                </a:moveTo>
                <a:lnTo>
                  <a:pt x="261556" y="26862"/>
                </a:lnTo>
                <a:lnTo>
                  <a:pt x="256237" y="23793"/>
                </a:lnTo>
                <a:close/>
                <a:moveTo>
                  <a:pt x="278517" y="23793"/>
                </a:moveTo>
                <a:lnTo>
                  <a:pt x="273198" y="26862"/>
                </a:lnTo>
                <a:lnTo>
                  <a:pt x="267878" y="23793"/>
                </a:lnTo>
                <a:close/>
                <a:moveTo>
                  <a:pt x="457" y="24005"/>
                </a:moveTo>
                <a:lnTo>
                  <a:pt x="5776" y="27075"/>
                </a:lnTo>
                <a:lnTo>
                  <a:pt x="5776" y="33215"/>
                </a:lnTo>
                <a:lnTo>
                  <a:pt x="457" y="24005"/>
                </a:lnTo>
                <a:close/>
                <a:moveTo>
                  <a:pt x="11369" y="24005"/>
                </a:moveTo>
                <a:lnTo>
                  <a:pt x="6050" y="33215"/>
                </a:lnTo>
                <a:lnTo>
                  <a:pt x="6050" y="27075"/>
                </a:lnTo>
                <a:lnTo>
                  <a:pt x="11369" y="24005"/>
                </a:lnTo>
                <a:close/>
                <a:moveTo>
                  <a:pt x="12098" y="24005"/>
                </a:moveTo>
                <a:lnTo>
                  <a:pt x="17418" y="27075"/>
                </a:lnTo>
                <a:lnTo>
                  <a:pt x="17418" y="33215"/>
                </a:lnTo>
                <a:lnTo>
                  <a:pt x="12098" y="24005"/>
                </a:lnTo>
                <a:close/>
                <a:moveTo>
                  <a:pt x="22980" y="23975"/>
                </a:moveTo>
                <a:lnTo>
                  <a:pt x="17661" y="33215"/>
                </a:lnTo>
                <a:lnTo>
                  <a:pt x="17661" y="27045"/>
                </a:lnTo>
                <a:lnTo>
                  <a:pt x="22980" y="23975"/>
                </a:lnTo>
                <a:close/>
                <a:moveTo>
                  <a:pt x="23710" y="24005"/>
                </a:moveTo>
                <a:lnTo>
                  <a:pt x="29029" y="27075"/>
                </a:lnTo>
                <a:lnTo>
                  <a:pt x="29029" y="33215"/>
                </a:lnTo>
                <a:lnTo>
                  <a:pt x="23710" y="24005"/>
                </a:lnTo>
                <a:close/>
                <a:moveTo>
                  <a:pt x="34622" y="23975"/>
                </a:moveTo>
                <a:lnTo>
                  <a:pt x="29302" y="33215"/>
                </a:lnTo>
                <a:lnTo>
                  <a:pt x="29302" y="27045"/>
                </a:lnTo>
                <a:lnTo>
                  <a:pt x="34622" y="23975"/>
                </a:lnTo>
                <a:close/>
                <a:moveTo>
                  <a:pt x="35290" y="24005"/>
                </a:moveTo>
                <a:lnTo>
                  <a:pt x="40610" y="27075"/>
                </a:lnTo>
                <a:lnTo>
                  <a:pt x="40610" y="33215"/>
                </a:lnTo>
                <a:lnTo>
                  <a:pt x="35290" y="24005"/>
                </a:lnTo>
                <a:close/>
                <a:moveTo>
                  <a:pt x="46202" y="23975"/>
                </a:moveTo>
                <a:lnTo>
                  <a:pt x="40883" y="33215"/>
                </a:lnTo>
                <a:lnTo>
                  <a:pt x="40883" y="27045"/>
                </a:lnTo>
                <a:lnTo>
                  <a:pt x="46202" y="23975"/>
                </a:lnTo>
                <a:close/>
                <a:moveTo>
                  <a:pt x="46932" y="24005"/>
                </a:moveTo>
                <a:lnTo>
                  <a:pt x="52251" y="27075"/>
                </a:lnTo>
                <a:lnTo>
                  <a:pt x="52251" y="33215"/>
                </a:lnTo>
                <a:lnTo>
                  <a:pt x="46932" y="24005"/>
                </a:lnTo>
                <a:close/>
                <a:moveTo>
                  <a:pt x="57844" y="23975"/>
                </a:moveTo>
                <a:lnTo>
                  <a:pt x="52525" y="33215"/>
                </a:lnTo>
                <a:lnTo>
                  <a:pt x="52525" y="27045"/>
                </a:lnTo>
                <a:lnTo>
                  <a:pt x="57844" y="23975"/>
                </a:lnTo>
                <a:close/>
                <a:moveTo>
                  <a:pt x="58543" y="24005"/>
                </a:moveTo>
                <a:lnTo>
                  <a:pt x="63862" y="27075"/>
                </a:lnTo>
                <a:lnTo>
                  <a:pt x="63862" y="33215"/>
                </a:lnTo>
                <a:lnTo>
                  <a:pt x="58543" y="24005"/>
                </a:lnTo>
                <a:close/>
                <a:moveTo>
                  <a:pt x="69455" y="23975"/>
                </a:moveTo>
                <a:lnTo>
                  <a:pt x="64136" y="33215"/>
                </a:lnTo>
                <a:lnTo>
                  <a:pt x="64136" y="27045"/>
                </a:lnTo>
                <a:lnTo>
                  <a:pt x="69455" y="23975"/>
                </a:lnTo>
                <a:close/>
                <a:moveTo>
                  <a:pt x="70185" y="24005"/>
                </a:moveTo>
                <a:lnTo>
                  <a:pt x="75504" y="27075"/>
                </a:lnTo>
                <a:lnTo>
                  <a:pt x="75504" y="33215"/>
                </a:lnTo>
                <a:lnTo>
                  <a:pt x="70185" y="24005"/>
                </a:lnTo>
                <a:close/>
                <a:moveTo>
                  <a:pt x="81097" y="23975"/>
                </a:moveTo>
                <a:lnTo>
                  <a:pt x="75777" y="33215"/>
                </a:lnTo>
                <a:lnTo>
                  <a:pt x="75777" y="27045"/>
                </a:lnTo>
                <a:lnTo>
                  <a:pt x="81097" y="23975"/>
                </a:lnTo>
                <a:close/>
                <a:moveTo>
                  <a:pt x="81796" y="24005"/>
                </a:moveTo>
                <a:lnTo>
                  <a:pt x="87115" y="27075"/>
                </a:lnTo>
                <a:lnTo>
                  <a:pt x="87115" y="33215"/>
                </a:lnTo>
                <a:lnTo>
                  <a:pt x="81796" y="24005"/>
                </a:lnTo>
                <a:close/>
                <a:moveTo>
                  <a:pt x="92708" y="23975"/>
                </a:moveTo>
                <a:lnTo>
                  <a:pt x="87389" y="33215"/>
                </a:lnTo>
                <a:lnTo>
                  <a:pt x="87389" y="27045"/>
                </a:lnTo>
                <a:lnTo>
                  <a:pt x="92708" y="23975"/>
                </a:lnTo>
                <a:close/>
                <a:moveTo>
                  <a:pt x="93437" y="24005"/>
                </a:moveTo>
                <a:lnTo>
                  <a:pt x="98757" y="27075"/>
                </a:lnTo>
                <a:lnTo>
                  <a:pt x="98757" y="33215"/>
                </a:lnTo>
                <a:lnTo>
                  <a:pt x="93437" y="24005"/>
                </a:lnTo>
                <a:close/>
                <a:moveTo>
                  <a:pt x="104349" y="23975"/>
                </a:moveTo>
                <a:lnTo>
                  <a:pt x="99030" y="33215"/>
                </a:lnTo>
                <a:lnTo>
                  <a:pt x="99030" y="27045"/>
                </a:lnTo>
                <a:lnTo>
                  <a:pt x="104349" y="23975"/>
                </a:lnTo>
                <a:close/>
                <a:moveTo>
                  <a:pt x="105018" y="24005"/>
                </a:moveTo>
                <a:lnTo>
                  <a:pt x="110337" y="27075"/>
                </a:lnTo>
                <a:lnTo>
                  <a:pt x="110337" y="33215"/>
                </a:lnTo>
                <a:lnTo>
                  <a:pt x="105018" y="24005"/>
                </a:lnTo>
                <a:close/>
                <a:moveTo>
                  <a:pt x="115930" y="23975"/>
                </a:moveTo>
                <a:lnTo>
                  <a:pt x="110611" y="33215"/>
                </a:lnTo>
                <a:lnTo>
                  <a:pt x="110611" y="27045"/>
                </a:lnTo>
                <a:lnTo>
                  <a:pt x="115930" y="23975"/>
                </a:lnTo>
                <a:close/>
                <a:moveTo>
                  <a:pt x="116660" y="24005"/>
                </a:moveTo>
                <a:lnTo>
                  <a:pt x="121979" y="27075"/>
                </a:lnTo>
                <a:lnTo>
                  <a:pt x="121979" y="33215"/>
                </a:lnTo>
                <a:lnTo>
                  <a:pt x="116660" y="24005"/>
                </a:lnTo>
                <a:close/>
                <a:moveTo>
                  <a:pt x="127541" y="23975"/>
                </a:moveTo>
                <a:lnTo>
                  <a:pt x="122222" y="33215"/>
                </a:lnTo>
                <a:lnTo>
                  <a:pt x="122222" y="27045"/>
                </a:lnTo>
                <a:lnTo>
                  <a:pt x="127541" y="23975"/>
                </a:lnTo>
                <a:close/>
                <a:moveTo>
                  <a:pt x="128271" y="24005"/>
                </a:moveTo>
                <a:lnTo>
                  <a:pt x="133590" y="27075"/>
                </a:lnTo>
                <a:lnTo>
                  <a:pt x="133590" y="33215"/>
                </a:lnTo>
                <a:lnTo>
                  <a:pt x="128271" y="24005"/>
                </a:lnTo>
                <a:close/>
                <a:moveTo>
                  <a:pt x="139183" y="23975"/>
                </a:moveTo>
                <a:lnTo>
                  <a:pt x="133864" y="33215"/>
                </a:lnTo>
                <a:lnTo>
                  <a:pt x="133864" y="27045"/>
                </a:lnTo>
                <a:lnTo>
                  <a:pt x="139183" y="23975"/>
                </a:lnTo>
                <a:close/>
                <a:moveTo>
                  <a:pt x="139912" y="24005"/>
                </a:moveTo>
                <a:lnTo>
                  <a:pt x="145232" y="27075"/>
                </a:lnTo>
                <a:lnTo>
                  <a:pt x="145232" y="33215"/>
                </a:lnTo>
                <a:lnTo>
                  <a:pt x="139912" y="24005"/>
                </a:lnTo>
                <a:close/>
                <a:moveTo>
                  <a:pt x="150794" y="23975"/>
                </a:moveTo>
                <a:lnTo>
                  <a:pt x="145475" y="33215"/>
                </a:lnTo>
                <a:lnTo>
                  <a:pt x="145475" y="27045"/>
                </a:lnTo>
                <a:lnTo>
                  <a:pt x="150794" y="23975"/>
                </a:lnTo>
                <a:close/>
                <a:moveTo>
                  <a:pt x="151523" y="24005"/>
                </a:moveTo>
                <a:lnTo>
                  <a:pt x="156843" y="27075"/>
                </a:lnTo>
                <a:lnTo>
                  <a:pt x="156843" y="33215"/>
                </a:lnTo>
                <a:lnTo>
                  <a:pt x="151523" y="24005"/>
                </a:lnTo>
                <a:close/>
                <a:moveTo>
                  <a:pt x="162436" y="23975"/>
                </a:moveTo>
                <a:lnTo>
                  <a:pt x="157116" y="33215"/>
                </a:lnTo>
                <a:lnTo>
                  <a:pt x="157116" y="27045"/>
                </a:lnTo>
                <a:lnTo>
                  <a:pt x="162436" y="23975"/>
                </a:lnTo>
                <a:close/>
                <a:moveTo>
                  <a:pt x="163165" y="24005"/>
                </a:moveTo>
                <a:lnTo>
                  <a:pt x="168484" y="27075"/>
                </a:lnTo>
                <a:lnTo>
                  <a:pt x="168484" y="33215"/>
                </a:lnTo>
                <a:lnTo>
                  <a:pt x="163165" y="24005"/>
                </a:lnTo>
                <a:close/>
                <a:moveTo>
                  <a:pt x="174047" y="23975"/>
                </a:moveTo>
                <a:lnTo>
                  <a:pt x="168727" y="33215"/>
                </a:lnTo>
                <a:lnTo>
                  <a:pt x="168727" y="27045"/>
                </a:lnTo>
                <a:lnTo>
                  <a:pt x="174047" y="23975"/>
                </a:lnTo>
                <a:close/>
                <a:moveTo>
                  <a:pt x="174746" y="24005"/>
                </a:moveTo>
                <a:lnTo>
                  <a:pt x="180065" y="27075"/>
                </a:lnTo>
                <a:lnTo>
                  <a:pt x="180065" y="33215"/>
                </a:lnTo>
                <a:lnTo>
                  <a:pt x="174746" y="24005"/>
                </a:lnTo>
                <a:close/>
                <a:moveTo>
                  <a:pt x="185658" y="23975"/>
                </a:moveTo>
                <a:lnTo>
                  <a:pt x="180339" y="33215"/>
                </a:lnTo>
                <a:lnTo>
                  <a:pt x="180339" y="27045"/>
                </a:lnTo>
                <a:lnTo>
                  <a:pt x="185658" y="23975"/>
                </a:lnTo>
                <a:close/>
                <a:moveTo>
                  <a:pt x="186357" y="24005"/>
                </a:moveTo>
                <a:lnTo>
                  <a:pt x="191676" y="27075"/>
                </a:lnTo>
                <a:lnTo>
                  <a:pt x="191676" y="33215"/>
                </a:lnTo>
                <a:lnTo>
                  <a:pt x="186357" y="24005"/>
                </a:lnTo>
                <a:close/>
                <a:moveTo>
                  <a:pt x="197269" y="23975"/>
                </a:moveTo>
                <a:lnTo>
                  <a:pt x="191950" y="33215"/>
                </a:lnTo>
                <a:lnTo>
                  <a:pt x="191950" y="27045"/>
                </a:lnTo>
                <a:lnTo>
                  <a:pt x="197269" y="23975"/>
                </a:lnTo>
                <a:close/>
                <a:moveTo>
                  <a:pt x="197999" y="24005"/>
                </a:moveTo>
                <a:lnTo>
                  <a:pt x="203318" y="27075"/>
                </a:lnTo>
                <a:lnTo>
                  <a:pt x="203318" y="33215"/>
                </a:lnTo>
                <a:lnTo>
                  <a:pt x="197999" y="24005"/>
                </a:lnTo>
                <a:close/>
                <a:moveTo>
                  <a:pt x="208911" y="23975"/>
                </a:moveTo>
                <a:lnTo>
                  <a:pt x="203591" y="33215"/>
                </a:lnTo>
                <a:lnTo>
                  <a:pt x="203591" y="27045"/>
                </a:lnTo>
                <a:lnTo>
                  <a:pt x="208911" y="23975"/>
                </a:lnTo>
                <a:close/>
                <a:moveTo>
                  <a:pt x="209610" y="24005"/>
                </a:moveTo>
                <a:lnTo>
                  <a:pt x="214929" y="27075"/>
                </a:lnTo>
                <a:lnTo>
                  <a:pt x="214929" y="33215"/>
                </a:lnTo>
                <a:lnTo>
                  <a:pt x="209610" y="24005"/>
                </a:lnTo>
                <a:close/>
                <a:moveTo>
                  <a:pt x="220522" y="23975"/>
                </a:moveTo>
                <a:lnTo>
                  <a:pt x="215202" y="33215"/>
                </a:lnTo>
                <a:lnTo>
                  <a:pt x="215202" y="27045"/>
                </a:lnTo>
                <a:lnTo>
                  <a:pt x="220522" y="23975"/>
                </a:lnTo>
                <a:close/>
                <a:moveTo>
                  <a:pt x="221251" y="24005"/>
                </a:moveTo>
                <a:lnTo>
                  <a:pt x="226570" y="27075"/>
                </a:lnTo>
                <a:lnTo>
                  <a:pt x="226570" y="33215"/>
                </a:lnTo>
                <a:lnTo>
                  <a:pt x="221251" y="24005"/>
                </a:lnTo>
                <a:close/>
                <a:moveTo>
                  <a:pt x="232163" y="23975"/>
                </a:moveTo>
                <a:lnTo>
                  <a:pt x="226844" y="33215"/>
                </a:lnTo>
                <a:lnTo>
                  <a:pt x="226844" y="27045"/>
                </a:lnTo>
                <a:lnTo>
                  <a:pt x="232163" y="23975"/>
                </a:lnTo>
                <a:close/>
                <a:moveTo>
                  <a:pt x="232862" y="24005"/>
                </a:moveTo>
                <a:lnTo>
                  <a:pt x="238182" y="27075"/>
                </a:lnTo>
                <a:lnTo>
                  <a:pt x="238182" y="33215"/>
                </a:lnTo>
                <a:lnTo>
                  <a:pt x="232862" y="24005"/>
                </a:lnTo>
                <a:close/>
                <a:moveTo>
                  <a:pt x="243774" y="23975"/>
                </a:moveTo>
                <a:lnTo>
                  <a:pt x="238455" y="33215"/>
                </a:lnTo>
                <a:lnTo>
                  <a:pt x="238455" y="27045"/>
                </a:lnTo>
                <a:lnTo>
                  <a:pt x="243774" y="23975"/>
                </a:lnTo>
                <a:close/>
                <a:moveTo>
                  <a:pt x="244474" y="24005"/>
                </a:moveTo>
                <a:lnTo>
                  <a:pt x="249793" y="27075"/>
                </a:lnTo>
                <a:lnTo>
                  <a:pt x="249793" y="33215"/>
                </a:lnTo>
                <a:lnTo>
                  <a:pt x="244474" y="24005"/>
                </a:lnTo>
                <a:close/>
                <a:moveTo>
                  <a:pt x="255355" y="24005"/>
                </a:moveTo>
                <a:lnTo>
                  <a:pt x="250036" y="33215"/>
                </a:lnTo>
                <a:lnTo>
                  <a:pt x="250036" y="27075"/>
                </a:lnTo>
                <a:lnTo>
                  <a:pt x="255355" y="24005"/>
                </a:lnTo>
                <a:close/>
                <a:moveTo>
                  <a:pt x="256085" y="24005"/>
                </a:moveTo>
                <a:lnTo>
                  <a:pt x="261404" y="27075"/>
                </a:lnTo>
                <a:lnTo>
                  <a:pt x="261404" y="33215"/>
                </a:lnTo>
                <a:lnTo>
                  <a:pt x="256085" y="24005"/>
                </a:lnTo>
                <a:close/>
                <a:moveTo>
                  <a:pt x="266997" y="24005"/>
                </a:moveTo>
                <a:lnTo>
                  <a:pt x="261678" y="33215"/>
                </a:lnTo>
                <a:lnTo>
                  <a:pt x="261678" y="27075"/>
                </a:lnTo>
                <a:lnTo>
                  <a:pt x="266997" y="24005"/>
                </a:lnTo>
                <a:close/>
                <a:moveTo>
                  <a:pt x="267726" y="24005"/>
                </a:moveTo>
                <a:lnTo>
                  <a:pt x="273046" y="27075"/>
                </a:lnTo>
                <a:lnTo>
                  <a:pt x="273046" y="33215"/>
                </a:lnTo>
                <a:lnTo>
                  <a:pt x="267726" y="24005"/>
                </a:lnTo>
                <a:close/>
                <a:moveTo>
                  <a:pt x="278608" y="24005"/>
                </a:moveTo>
                <a:lnTo>
                  <a:pt x="273289" y="33215"/>
                </a:lnTo>
                <a:lnTo>
                  <a:pt x="273289" y="27075"/>
                </a:lnTo>
                <a:lnTo>
                  <a:pt x="278608" y="24005"/>
                </a:lnTo>
                <a:close/>
                <a:moveTo>
                  <a:pt x="35108" y="24127"/>
                </a:moveTo>
                <a:lnTo>
                  <a:pt x="40427" y="33306"/>
                </a:lnTo>
                <a:lnTo>
                  <a:pt x="40427" y="33306"/>
                </a:lnTo>
                <a:lnTo>
                  <a:pt x="35108" y="30267"/>
                </a:lnTo>
                <a:lnTo>
                  <a:pt x="35108" y="24127"/>
                </a:lnTo>
                <a:close/>
                <a:moveTo>
                  <a:pt x="58330" y="24127"/>
                </a:moveTo>
                <a:lnTo>
                  <a:pt x="63650" y="33306"/>
                </a:lnTo>
                <a:lnTo>
                  <a:pt x="58330" y="30267"/>
                </a:lnTo>
                <a:lnTo>
                  <a:pt x="58330" y="24127"/>
                </a:lnTo>
                <a:close/>
                <a:moveTo>
                  <a:pt x="69941" y="24127"/>
                </a:moveTo>
                <a:lnTo>
                  <a:pt x="75261" y="33306"/>
                </a:lnTo>
                <a:lnTo>
                  <a:pt x="69941" y="30267"/>
                </a:lnTo>
                <a:lnTo>
                  <a:pt x="69941" y="24127"/>
                </a:lnTo>
                <a:close/>
                <a:moveTo>
                  <a:pt x="81583" y="24127"/>
                </a:moveTo>
                <a:lnTo>
                  <a:pt x="86902" y="33306"/>
                </a:lnTo>
                <a:lnTo>
                  <a:pt x="81583" y="30267"/>
                </a:lnTo>
                <a:lnTo>
                  <a:pt x="81583" y="24127"/>
                </a:lnTo>
                <a:close/>
                <a:moveTo>
                  <a:pt x="104836" y="24127"/>
                </a:moveTo>
                <a:lnTo>
                  <a:pt x="110155" y="33306"/>
                </a:lnTo>
                <a:lnTo>
                  <a:pt x="104836" y="30267"/>
                </a:lnTo>
                <a:lnTo>
                  <a:pt x="104836" y="24127"/>
                </a:lnTo>
                <a:close/>
                <a:moveTo>
                  <a:pt x="116416" y="24127"/>
                </a:moveTo>
                <a:lnTo>
                  <a:pt x="121736" y="33306"/>
                </a:lnTo>
                <a:lnTo>
                  <a:pt x="116416" y="30267"/>
                </a:lnTo>
                <a:lnTo>
                  <a:pt x="116416" y="24127"/>
                </a:lnTo>
                <a:close/>
                <a:moveTo>
                  <a:pt x="128058" y="24127"/>
                </a:moveTo>
                <a:lnTo>
                  <a:pt x="133377" y="33306"/>
                </a:lnTo>
                <a:lnTo>
                  <a:pt x="128058" y="30267"/>
                </a:lnTo>
                <a:lnTo>
                  <a:pt x="128058" y="24127"/>
                </a:lnTo>
                <a:close/>
                <a:moveTo>
                  <a:pt x="139669" y="24127"/>
                </a:moveTo>
                <a:lnTo>
                  <a:pt x="144988" y="33306"/>
                </a:lnTo>
                <a:lnTo>
                  <a:pt x="139669" y="30267"/>
                </a:lnTo>
                <a:lnTo>
                  <a:pt x="139669" y="24127"/>
                </a:lnTo>
                <a:close/>
                <a:moveTo>
                  <a:pt x="151311" y="24127"/>
                </a:moveTo>
                <a:lnTo>
                  <a:pt x="156630" y="33306"/>
                </a:lnTo>
                <a:lnTo>
                  <a:pt x="151311" y="30267"/>
                </a:lnTo>
                <a:lnTo>
                  <a:pt x="151311" y="24127"/>
                </a:lnTo>
                <a:close/>
                <a:moveTo>
                  <a:pt x="162922" y="24127"/>
                </a:moveTo>
                <a:lnTo>
                  <a:pt x="168241" y="33306"/>
                </a:lnTo>
                <a:lnTo>
                  <a:pt x="162922" y="30267"/>
                </a:lnTo>
                <a:lnTo>
                  <a:pt x="162922" y="24127"/>
                </a:lnTo>
                <a:close/>
                <a:moveTo>
                  <a:pt x="174503" y="24127"/>
                </a:moveTo>
                <a:lnTo>
                  <a:pt x="179822" y="33306"/>
                </a:lnTo>
                <a:lnTo>
                  <a:pt x="174503" y="30267"/>
                </a:lnTo>
                <a:lnTo>
                  <a:pt x="174503" y="24127"/>
                </a:lnTo>
                <a:close/>
                <a:moveTo>
                  <a:pt x="186144" y="24127"/>
                </a:moveTo>
                <a:lnTo>
                  <a:pt x="191463" y="33306"/>
                </a:lnTo>
                <a:lnTo>
                  <a:pt x="186144" y="30267"/>
                </a:lnTo>
                <a:lnTo>
                  <a:pt x="186144" y="24127"/>
                </a:lnTo>
                <a:close/>
                <a:moveTo>
                  <a:pt x="197755" y="24127"/>
                </a:moveTo>
                <a:lnTo>
                  <a:pt x="203075" y="33306"/>
                </a:lnTo>
                <a:lnTo>
                  <a:pt x="197755" y="30267"/>
                </a:lnTo>
                <a:lnTo>
                  <a:pt x="197755" y="24127"/>
                </a:lnTo>
                <a:close/>
                <a:moveTo>
                  <a:pt x="209397" y="24127"/>
                </a:moveTo>
                <a:lnTo>
                  <a:pt x="214716" y="33306"/>
                </a:lnTo>
                <a:lnTo>
                  <a:pt x="209397" y="30267"/>
                </a:lnTo>
                <a:lnTo>
                  <a:pt x="209397" y="24127"/>
                </a:lnTo>
                <a:close/>
                <a:moveTo>
                  <a:pt x="221008" y="24127"/>
                </a:moveTo>
                <a:lnTo>
                  <a:pt x="226327" y="33306"/>
                </a:lnTo>
                <a:lnTo>
                  <a:pt x="221008" y="30267"/>
                </a:lnTo>
                <a:lnTo>
                  <a:pt x="221008" y="24127"/>
                </a:lnTo>
                <a:close/>
                <a:moveTo>
                  <a:pt x="232650" y="24127"/>
                </a:moveTo>
                <a:lnTo>
                  <a:pt x="237969" y="33306"/>
                </a:lnTo>
                <a:lnTo>
                  <a:pt x="232650" y="30267"/>
                </a:lnTo>
                <a:lnTo>
                  <a:pt x="232650" y="24127"/>
                </a:lnTo>
                <a:close/>
                <a:moveTo>
                  <a:pt x="244230" y="24127"/>
                </a:moveTo>
                <a:lnTo>
                  <a:pt x="249550" y="33306"/>
                </a:lnTo>
                <a:lnTo>
                  <a:pt x="244230" y="30267"/>
                </a:lnTo>
                <a:lnTo>
                  <a:pt x="244230" y="24127"/>
                </a:lnTo>
                <a:close/>
                <a:moveTo>
                  <a:pt x="244" y="24127"/>
                </a:moveTo>
                <a:lnTo>
                  <a:pt x="5563" y="33306"/>
                </a:lnTo>
                <a:lnTo>
                  <a:pt x="214" y="30236"/>
                </a:lnTo>
                <a:lnTo>
                  <a:pt x="214" y="24127"/>
                </a:lnTo>
                <a:close/>
                <a:moveTo>
                  <a:pt x="46689" y="24127"/>
                </a:moveTo>
                <a:lnTo>
                  <a:pt x="52008" y="33306"/>
                </a:lnTo>
                <a:lnTo>
                  <a:pt x="46689" y="30267"/>
                </a:lnTo>
                <a:lnTo>
                  <a:pt x="46689" y="24127"/>
                </a:lnTo>
                <a:close/>
                <a:moveTo>
                  <a:pt x="93194" y="24127"/>
                </a:moveTo>
                <a:lnTo>
                  <a:pt x="98513" y="33306"/>
                </a:lnTo>
                <a:lnTo>
                  <a:pt x="93194" y="30267"/>
                </a:lnTo>
                <a:lnTo>
                  <a:pt x="93194" y="24127"/>
                </a:lnTo>
                <a:close/>
                <a:moveTo>
                  <a:pt x="255872" y="24127"/>
                </a:moveTo>
                <a:lnTo>
                  <a:pt x="261191" y="33306"/>
                </a:lnTo>
                <a:lnTo>
                  <a:pt x="255872" y="30267"/>
                </a:lnTo>
                <a:lnTo>
                  <a:pt x="255872" y="24127"/>
                </a:lnTo>
                <a:close/>
                <a:moveTo>
                  <a:pt x="267483" y="24127"/>
                </a:moveTo>
                <a:lnTo>
                  <a:pt x="272802" y="33306"/>
                </a:lnTo>
                <a:lnTo>
                  <a:pt x="267483" y="30267"/>
                </a:lnTo>
                <a:lnTo>
                  <a:pt x="267483" y="24127"/>
                </a:lnTo>
                <a:close/>
                <a:moveTo>
                  <a:pt x="34834" y="24157"/>
                </a:moveTo>
                <a:lnTo>
                  <a:pt x="34834" y="30267"/>
                </a:lnTo>
                <a:lnTo>
                  <a:pt x="29515" y="33337"/>
                </a:lnTo>
                <a:lnTo>
                  <a:pt x="29515" y="33337"/>
                </a:lnTo>
                <a:lnTo>
                  <a:pt x="34834" y="24157"/>
                </a:lnTo>
                <a:close/>
                <a:moveTo>
                  <a:pt x="69698" y="24157"/>
                </a:moveTo>
                <a:lnTo>
                  <a:pt x="69698" y="30267"/>
                </a:lnTo>
                <a:lnTo>
                  <a:pt x="64379" y="33337"/>
                </a:lnTo>
                <a:lnTo>
                  <a:pt x="69698" y="24157"/>
                </a:lnTo>
                <a:close/>
                <a:moveTo>
                  <a:pt x="81309" y="24157"/>
                </a:moveTo>
                <a:lnTo>
                  <a:pt x="81309" y="30267"/>
                </a:lnTo>
                <a:lnTo>
                  <a:pt x="75990" y="33337"/>
                </a:lnTo>
                <a:lnTo>
                  <a:pt x="81309" y="24157"/>
                </a:lnTo>
                <a:close/>
                <a:moveTo>
                  <a:pt x="92951" y="24157"/>
                </a:moveTo>
                <a:lnTo>
                  <a:pt x="92951" y="30267"/>
                </a:lnTo>
                <a:lnTo>
                  <a:pt x="87632" y="33337"/>
                </a:lnTo>
                <a:lnTo>
                  <a:pt x="92951" y="24157"/>
                </a:lnTo>
                <a:close/>
                <a:moveTo>
                  <a:pt x="104562" y="24157"/>
                </a:moveTo>
                <a:lnTo>
                  <a:pt x="104562" y="30267"/>
                </a:lnTo>
                <a:lnTo>
                  <a:pt x="99243" y="33337"/>
                </a:lnTo>
                <a:lnTo>
                  <a:pt x="104562" y="24157"/>
                </a:lnTo>
                <a:close/>
                <a:moveTo>
                  <a:pt x="116143" y="24157"/>
                </a:moveTo>
                <a:lnTo>
                  <a:pt x="116143" y="30267"/>
                </a:lnTo>
                <a:lnTo>
                  <a:pt x="110824" y="33337"/>
                </a:lnTo>
                <a:lnTo>
                  <a:pt x="116143" y="24157"/>
                </a:lnTo>
                <a:close/>
                <a:moveTo>
                  <a:pt x="127784" y="24157"/>
                </a:moveTo>
                <a:lnTo>
                  <a:pt x="127784" y="30267"/>
                </a:lnTo>
                <a:lnTo>
                  <a:pt x="122465" y="33337"/>
                </a:lnTo>
                <a:lnTo>
                  <a:pt x="127784" y="24157"/>
                </a:lnTo>
                <a:close/>
                <a:moveTo>
                  <a:pt x="139396" y="24157"/>
                </a:moveTo>
                <a:lnTo>
                  <a:pt x="139396" y="30267"/>
                </a:lnTo>
                <a:lnTo>
                  <a:pt x="134076" y="33337"/>
                </a:lnTo>
                <a:lnTo>
                  <a:pt x="139396" y="24157"/>
                </a:lnTo>
                <a:close/>
                <a:moveTo>
                  <a:pt x="151037" y="24157"/>
                </a:moveTo>
                <a:lnTo>
                  <a:pt x="151037" y="30267"/>
                </a:lnTo>
                <a:lnTo>
                  <a:pt x="145718" y="33337"/>
                </a:lnTo>
                <a:lnTo>
                  <a:pt x="151037" y="24157"/>
                </a:lnTo>
                <a:close/>
                <a:moveTo>
                  <a:pt x="162648" y="24157"/>
                </a:moveTo>
                <a:lnTo>
                  <a:pt x="162648" y="30267"/>
                </a:lnTo>
                <a:lnTo>
                  <a:pt x="157329" y="33337"/>
                </a:lnTo>
                <a:lnTo>
                  <a:pt x="162648" y="24157"/>
                </a:lnTo>
                <a:close/>
                <a:moveTo>
                  <a:pt x="174290" y="24157"/>
                </a:moveTo>
                <a:lnTo>
                  <a:pt x="174290" y="30267"/>
                </a:lnTo>
                <a:lnTo>
                  <a:pt x="168971" y="33337"/>
                </a:lnTo>
                <a:lnTo>
                  <a:pt x="174290" y="24157"/>
                </a:lnTo>
                <a:close/>
                <a:moveTo>
                  <a:pt x="185871" y="24157"/>
                </a:moveTo>
                <a:lnTo>
                  <a:pt x="185871" y="30267"/>
                </a:lnTo>
                <a:lnTo>
                  <a:pt x="180551" y="33337"/>
                </a:lnTo>
                <a:lnTo>
                  <a:pt x="185871" y="24157"/>
                </a:lnTo>
                <a:close/>
                <a:moveTo>
                  <a:pt x="197512" y="24157"/>
                </a:moveTo>
                <a:lnTo>
                  <a:pt x="197512" y="30267"/>
                </a:lnTo>
                <a:lnTo>
                  <a:pt x="192193" y="33337"/>
                </a:lnTo>
                <a:lnTo>
                  <a:pt x="197512" y="24157"/>
                </a:lnTo>
                <a:close/>
                <a:moveTo>
                  <a:pt x="209123" y="24157"/>
                </a:moveTo>
                <a:lnTo>
                  <a:pt x="209123" y="30267"/>
                </a:lnTo>
                <a:lnTo>
                  <a:pt x="203804" y="33337"/>
                </a:lnTo>
                <a:lnTo>
                  <a:pt x="209123" y="24157"/>
                </a:lnTo>
                <a:close/>
                <a:moveTo>
                  <a:pt x="220765" y="24157"/>
                </a:moveTo>
                <a:lnTo>
                  <a:pt x="220765" y="30267"/>
                </a:lnTo>
                <a:lnTo>
                  <a:pt x="215446" y="33337"/>
                </a:lnTo>
                <a:lnTo>
                  <a:pt x="220765" y="24157"/>
                </a:lnTo>
                <a:close/>
                <a:moveTo>
                  <a:pt x="243957" y="24157"/>
                </a:moveTo>
                <a:lnTo>
                  <a:pt x="243957" y="30267"/>
                </a:lnTo>
                <a:lnTo>
                  <a:pt x="238638" y="33337"/>
                </a:lnTo>
                <a:lnTo>
                  <a:pt x="243957" y="24157"/>
                </a:lnTo>
                <a:close/>
                <a:moveTo>
                  <a:pt x="255598" y="24157"/>
                </a:moveTo>
                <a:lnTo>
                  <a:pt x="255598" y="30267"/>
                </a:lnTo>
                <a:lnTo>
                  <a:pt x="250279" y="33337"/>
                </a:lnTo>
                <a:lnTo>
                  <a:pt x="255598" y="24157"/>
                </a:lnTo>
                <a:close/>
                <a:moveTo>
                  <a:pt x="23223" y="24157"/>
                </a:moveTo>
                <a:lnTo>
                  <a:pt x="23223" y="30267"/>
                </a:lnTo>
                <a:lnTo>
                  <a:pt x="17904" y="33337"/>
                </a:lnTo>
                <a:lnTo>
                  <a:pt x="23223" y="24157"/>
                </a:lnTo>
                <a:close/>
                <a:moveTo>
                  <a:pt x="46446" y="24157"/>
                </a:moveTo>
                <a:lnTo>
                  <a:pt x="46446" y="30267"/>
                </a:lnTo>
                <a:lnTo>
                  <a:pt x="41126" y="33337"/>
                </a:lnTo>
                <a:lnTo>
                  <a:pt x="46446" y="24157"/>
                </a:lnTo>
                <a:close/>
                <a:moveTo>
                  <a:pt x="58057" y="24157"/>
                </a:moveTo>
                <a:lnTo>
                  <a:pt x="58057" y="30267"/>
                </a:lnTo>
                <a:lnTo>
                  <a:pt x="52737" y="33337"/>
                </a:lnTo>
                <a:lnTo>
                  <a:pt x="58057" y="24157"/>
                </a:lnTo>
                <a:close/>
                <a:moveTo>
                  <a:pt x="232376" y="24157"/>
                </a:moveTo>
                <a:lnTo>
                  <a:pt x="232376" y="30267"/>
                </a:lnTo>
                <a:lnTo>
                  <a:pt x="227057" y="33337"/>
                </a:lnTo>
                <a:lnTo>
                  <a:pt x="232376" y="24157"/>
                </a:lnTo>
                <a:close/>
                <a:moveTo>
                  <a:pt x="267210" y="24157"/>
                </a:moveTo>
                <a:lnTo>
                  <a:pt x="267210" y="30267"/>
                </a:lnTo>
                <a:lnTo>
                  <a:pt x="261890" y="33337"/>
                </a:lnTo>
                <a:lnTo>
                  <a:pt x="267210" y="24157"/>
                </a:lnTo>
                <a:close/>
                <a:moveTo>
                  <a:pt x="278851" y="24157"/>
                </a:moveTo>
                <a:lnTo>
                  <a:pt x="278851" y="30267"/>
                </a:lnTo>
                <a:lnTo>
                  <a:pt x="273532" y="33337"/>
                </a:lnTo>
                <a:lnTo>
                  <a:pt x="278851" y="24157"/>
                </a:lnTo>
                <a:close/>
                <a:moveTo>
                  <a:pt x="11582" y="24127"/>
                </a:moveTo>
                <a:lnTo>
                  <a:pt x="11582" y="30267"/>
                </a:lnTo>
                <a:lnTo>
                  <a:pt x="6262" y="33367"/>
                </a:lnTo>
                <a:lnTo>
                  <a:pt x="11582" y="24127"/>
                </a:lnTo>
                <a:close/>
                <a:moveTo>
                  <a:pt x="11855" y="24127"/>
                </a:moveTo>
                <a:lnTo>
                  <a:pt x="17174" y="33367"/>
                </a:lnTo>
                <a:lnTo>
                  <a:pt x="11855" y="30267"/>
                </a:lnTo>
                <a:lnTo>
                  <a:pt x="11855" y="24127"/>
                </a:lnTo>
                <a:close/>
                <a:moveTo>
                  <a:pt x="23497" y="24127"/>
                </a:moveTo>
                <a:lnTo>
                  <a:pt x="28816" y="33367"/>
                </a:lnTo>
                <a:lnTo>
                  <a:pt x="23497" y="30267"/>
                </a:lnTo>
                <a:lnTo>
                  <a:pt x="23497" y="24127"/>
                </a:lnTo>
                <a:close/>
                <a:moveTo>
                  <a:pt x="11703" y="30510"/>
                </a:moveTo>
                <a:lnTo>
                  <a:pt x="17023" y="33580"/>
                </a:lnTo>
                <a:lnTo>
                  <a:pt x="6384" y="33580"/>
                </a:lnTo>
                <a:lnTo>
                  <a:pt x="11703" y="30510"/>
                </a:lnTo>
                <a:close/>
                <a:moveTo>
                  <a:pt x="23345" y="30510"/>
                </a:moveTo>
                <a:lnTo>
                  <a:pt x="28664" y="33580"/>
                </a:lnTo>
                <a:lnTo>
                  <a:pt x="18026" y="33580"/>
                </a:lnTo>
                <a:lnTo>
                  <a:pt x="23345" y="30510"/>
                </a:lnTo>
                <a:close/>
                <a:moveTo>
                  <a:pt x="34956" y="30510"/>
                </a:moveTo>
                <a:lnTo>
                  <a:pt x="40275" y="33580"/>
                </a:lnTo>
                <a:lnTo>
                  <a:pt x="29637" y="33580"/>
                </a:lnTo>
                <a:lnTo>
                  <a:pt x="34956" y="30510"/>
                </a:lnTo>
                <a:close/>
                <a:moveTo>
                  <a:pt x="46598" y="30510"/>
                </a:moveTo>
                <a:lnTo>
                  <a:pt x="51886" y="33580"/>
                </a:lnTo>
                <a:lnTo>
                  <a:pt x="41278" y="33580"/>
                </a:lnTo>
                <a:lnTo>
                  <a:pt x="46598" y="30510"/>
                </a:lnTo>
                <a:close/>
                <a:moveTo>
                  <a:pt x="58209" y="30510"/>
                </a:moveTo>
                <a:lnTo>
                  <a:pt x="63528" y="33580"/>
                </a:lnTo>
                <a:lnTo>
                  <a:pt x="52889" y="33580"/>
                </a:lnTo>
                <a:lnTo>
                  <a:pt x="58209" y="30510"/>
                </a:lnTo>
                <a:close/>
                <a:moveTo>
                  <a:pt x="69850" y="30510"/>
                </a:moveTo>
                <a:lnTo>
                  <a:pt x="75169" y="33580"/>
                </a:lnTo>
                <a:lnTo>
                  <a:pt x="64531" y="33580"/>
                </a:lnTo>
                <a:lnTo>
                  <a:pt x="69850" y="30510"/>
                </a:lnTo>
                <a:close/>
                <a:moveTo>
                  <a:pt x="81431" y="30510"/>
                </a:moveTo>
                <a:lnTo>
                  <a:pt x="86750" y="33580"/>
                </a:lnTo>
                <a:lnTo>
                  <a:pt x="76112" y="33580"/>
                </a:lnTo>
                <a:lnTo>
                  <a:pt x="81431" y="30510"/>
                </a:lnTo>
                <a:close/>
                <a:moveTo>
                  <a:pt x="93042" y="30510"/>
                </a:moveTo>
                <a:lnTo>
                  <a:pt x="98361" y="33580"/>
                </a:lnTo>
                <a:lnTo>
                  <a:pt x="87723" y="33580"/>
                </a:lnTo>
                <a:lnTo>
                  <a:pt x="93042" y="30510"/>
                </a:lnTo>
                <a:close/>
                <a:moveTo>
                  <a:pt x="104684" y="30510"/>
                </a:moveTo>
                <a:lnTo>
                  <a:pt x="110003" y="33580"/>
                </a:lnTo>
                <a:lnTo>
                  <a:pt x="99364" y="33580"/>
                </a:lnTo>
                <a:lnTo>
                  <a:pt x="104684" y="30510"/>
                </a:lnTo>
                <a:close/>
                <a:moveTo>
                  <a:pt x="116295" y="30510"/>
                </a:moveTo>
                <a:lnTo>
                  <a:pt x="121614" y="33580"/>
                </a:lnTo>
                <a:lnTo>
                  <a:pt x="110976" y="33580"/>
                </a:lnTo>
                <a:lnTo>
                  <a:pt x="116295" y="30510"/>
                </a:lnTo>
                <a:close/>
                <a:moveTo>
                  <a:pt x="127936" y="30510"/>
                </a:moveTo>
                <a:lnTo>
                  <a:pt x="133256" y="33580"/>
                </a:lnTo>
                <a:lnTo>
                  <a:pt x="122617" y="33580"/>
                </a:lnTo>
                <a:lnTo>
                  <a:pt x="127936" y="30510"/>
                </a:lnTo>
                <a:close/>
                <a:moveTo>
                  <a:pt x="139548" y="30510"/>
                </a:moveTo>
                <a:lnTo>
                  <a:pt x="144867" y="33580"/>
                </a:lnTo>
                <a:lnTo>
                  <a:pt x="134228" y="33580"/>
                </a:lnTo>
                <a:lnTo>
                  <a:pt x="139548" y="30510"/>
                </a:lnTo>
                <a:close/>
                <a:moveTo>
                  <a:pt x="151159" y="30510"/>
                </a:moveTo>
                <a:lnTo>
                  <a:pt x="156478" y="33580"/>
                </a:lnTo>
                <a:lnTo>
                  <a:pt x="145840" y="33580"/>
                </a:lnTo>
                <a:lnTo>
                  <a:pt x="151159" y="30510"/>
                </a:lnTo>
                <a:close/>
                <a:moveTo>
                  <a:pt x="162770" y="30510"/>
                </a:moveTo>
                <a:lnTo>
                  <a:pt x="168089" y="33580"/>
                </a:lnTo>
                <a:lnTo>
                  <a:pt x="157451" y="33580"/>
                </a:lnTo>
                <a:lnTo>
                  <a:pt x="162770" y="30510"/>
                </a:lnTo>
                <a:close/>
                <a:moveTo>
                  <a:pt x="174411" y="30510"/>
                </a:moveTo>
                <a:lnTo>
                  <a:pt x="179731" y="33580"/>
                </a:lnTo>
                <a:lnTo>
                  <a:pt x="169092" y="33580"/>
                </a:lnTo>
                <a:lnTo>
                  <a:pt x="174411" y="30510"/>
                </a:lnTo>
                <a:close/>
                <a:moveTo>
                  <a:pt x="186023" y="30510"/>
                </a:moveTo>
                <a:lnTo>
                  <a:pt x="191342" y="33580"/>
                </a:lnTo>
                <a:lnTo>
                  <a:pt x="180703" y="33580"/>
                </a:lnTo>
                <a:lnTo>
                  <a:pt x="186023" y="30510"/>
                </a:lnTo>
                <a:close/>
                <a:moveTo>
                  <a:pt x="197634" y="30510"/>
                </a:moveTo>
                <a:lnTo>
                  <a:pt x="202953" y="33580"/>
                </a:lnTo>
                <a:lnTo>
                  <a:pt x="192345" y="33580"/>
                </a:lnTo>
                <a:lnTo>
                  <a:pt x="197634" y="30510"/>
                </a:lnTo>
                <a:close/>
                <a:moveTo>
                  <a:pt x="209275" y="30510"/>
                </a:moveTo>
                <a:lnTo>
                  <a:pt x="214595" y="33580"/>
                </a:lnTo>
                <a:lnTo>
                  <a:pt x="203956" y="33580"/>
                </a:lnTo>
                <a:lnTo>
                  <a:pt x="209275" y="30510"/>
                </a:lnTo>
                <a:close/>
                <a:moveTo>
                  <a:pt x="220856" y="30510"/>
                </a:moveTo>
                <a:lnTo>
                  <a:pt x="226175" y="33580"/>
                </a:lnTo>
                <a:lnTo>
                  <a:pt x="215537" y="33580"/>
                </a:lnTo>
                <a:lnTo>
                  <a:pt x="220856" y="30510"/>
                </a:lnTo>
                <a:close/>
                <a:moveTo>
                  <a:pt x="232498" y="30510"/>
                </a:moveTo>
                <a:lnTo>
                  <a:pt x="237817" y="33580"/>
                </a:lnTo>
                <a:lnTo>
                  <a:pt x="227178" y="33580"/>
                </a:lnTo>
                <a:lnTo>
                  <a:pt x="232498" y="30510"/>
                </a:lnTo>
                <a:close/>
                <a:moveTo>
                  <a:pt x="244109" y="30510"/>
                </a:moveTo>
                <a:lnTo>
                  <a:pt x="249428" y="33580"/>
                </a:lnTo>
                <a:lnTo>
                  <a:pt x="238790" y="33580"/>
                </a:lnTo>
                <a:lnTo>
                  <a:pt x="244109" y="30510"/>
                </a:lnTo>
                <a:close/>
                <a:moveTo>
                  <a:pt x="255750" y="30510"/>
                </a:moveTo>
                <a:lnTo>
                  <a:pt x="261070" y="33580"/>
                </a:lnTo>
                <a:lnTo>
                  <a:pt x="250431" y="33580"/>
                </a:lnTo>
                <a:lnTo>
                  <a:pt x="255750" y="30510"/>
                </a:lnTo>
                <a:close/>
                <a:moveTo>
                  <a:pt x="267362" y="30510"/>
                </a:moveTo>
                <a:lnTo>
                  <a:pt x="272681" y="33580"/>
                </a:lnTo>
                <a:lnTo>
                  <a:pt x="262042" y="33580"/>
                </a:lnTo>
                <a:lnTo>
                  <a:pt x="267362" y="30510"/>
                </a:lnTo>
                <a:close/>
                <a:moveTo>
                  <a:pt x="279003" y="30510"/>
                </a:moveTo>
                <a:lnTo>
                  <a:pt x="284322" y="33580"/>
                </a:lnTo>
                <a:lnTo>
                  <a:pt x="273684" y="33580"/>
                </a:lnTo>
                <a:lnTo>
                  <a:pt x="279003" y="30510"/>
                </a:lnTo>
                <a:close/>
                <a:moveTo>
                  <a:pt x="51886" y="33793"/>
                </a:moveTo>
                <a:lnTo>
                  <a:pt x="46598" y="36893"/>
                </a:lnTo>
                <a:lnTo>
                  <a:pt x="41278" y="33793"/>
                </a:lnTo>
                <a:close/>
                <a:moveTo>
                  <a:pt x="63528" y="33793"/>
                </a:moveTo>
                <a:lnTo>
                  <a:pt x="58209" y="36893"/>
                </a:lnTo>
                <a:lnTo>
                  <a:pt x="52889" y="33793"/>
                </a:lnTo>
                <a:close/>
                <a:moveTo>
                  <a:pt x="75169" y="33793"/>
                </a:moveTo>
                <a:lnTo>
                  <a:pt x="69850" y="36893"/>
                </a:lnTo>
                <a:lnTo>
                  <a:pt x="64531" y="33793"/>
                </a:lnTo>
                <a:close/>
                <a:moveTo>
                  <a:pt x="86750" y="33793"/>
                </a:moveTo>
                <a:lnTo>
                  <a:pt x="81431" y="36893"/>
                </a:lnTo>
                <a:lnTo>
                  <a:pt x="76112" y="33793"/>
                </a:lnTo>
                <a:close/>
                <a:moveTo>
                  <a:pt x="98361" y="33793"/>
                </a:moveTo>
                <a:lnTo>
                  <a:pt x="93042" y="36893"/>
                </a:lnTo>
                <a:lnTo>
                  <a:pt x="87723" y="33793"/>
                </a:lnTo>
                <a:close/>
                <a:moveTo>
                  <a:pt x="110003" y="33793"/>
                </a:moveTo>
                <a:lnTo>
                  <a:pt x="104684" y="36893"/>
                </a:lnTo>
                <a:lnTo>
                  <a:pt x="99364" y="33793"/>
                </a:lnTo>
                <a:close/>
                <a:moveTo>
                  <a:pt x="121614" y="33793"/>
                </a:moveTo>
                <a:lnTo>
                  <a:pt x="116295" y="36893"/>
                </a:lnTo>
                <a:lnTo>
                  <a:pt x="110976" y="33793"/>
                </a:lnTo>
                <a:close/>
                <a:moveTo>
                  <a:pt x="133256" y="33793"/>
                </a:moveTo>
                <a:lnTo>
                  <a:pt x="127936" y="36893"/>
                </a:lnTo>
                <a:lnTo>
                  <a:pt x="122617" y="33793"/>
                </a:lnTo>
                <a:close/>
                <a:moveTo>
                  <a:pt x="144867" y="33793"/>
                </a:moveTo>
                <a:lnTo>
                  <a:pt x="139548" y="36893"/>
                </a:lnTo>
                <a:lnTo>
                  <a:pt x="134228" y="33793"/>
                </a:lnTo>
                <a:close/>
                <a:moveTo>
                  <a:pt x="156478" y="33793"/>
                </a:moveTo>
                <a:lnTo>
                  <a:pt x="151159" y="36893"/>
                </a:lnTo>
                <a:lnTo>
                  <a:pt x="145840" y="33793"/>
                </a:lnTo>
                <a:close/>
                <a:moveTo>
                  <a:pt x="168089" y="33793"/>
                </a:moveTo>
                <a:lnTo>
                  <a:pt x="162770" y="36893"/>
                </a:lnTo>
                <a:lnTo>
                  <a:pt x="157451" y="33793"/>
                </a:lnTo>
                <a:close/>
                <a:moveTo>
                  <a:pt x="179731" y="33793"/>
                </a:moveTo>
                <a:lnTo>
                  <a:pt x="174411" y="36893"/>
                </a:lnTo>
                <a:lnTo>
                  <a:pt x="169092" y="33793"/>
                </a:lnTo>
                <a:close/>
                <a:moveTo>
                  <a:pt x="191342" y="33793"/>
                </a:moveTo>
                <a:lnTo>
                  <a:pt x="186023" y="36893"/>
                </a:lnTo>
                <a:lnTo>
                  <a:pt x="180703" y="33793"/>
                </a:lnTo>
                <a:close/>
                <a:moveTo>
                  <a:pt x="202953" y="33793"/>
                </a:moveTo>
                <a:lnTo>
                  <a:pt x="197634" y="36893"/>
                </a:lnTo>
                <a:lnTo>
                  <a:pt x="192315" y="33793"/>
                </a:lnTo>
                <a:close/>
                <a:moveTo>
                  <a:pt x="214564" y="33793"/>
                </a:moveTo>
                <a:lnTo>
                  <a:pt x="209245" y="36893"/>
                </a:lnTo>
                <a:lnTo>
                  <a:pt x="203926" y="33793"/>
                </a:lnTo>
                <a:close/>
                <a:moveTo>
                  <a:pt x="226175" y="33793"/>
                </a:moveTo>
                <a:lnTo>
                  <a:pt x="220856" y="36893"/>
                </a:lnTo>
                <a:lnTo>
                  <a:pt x="215537" y="33793"/>
                </a:lnTo>
                <a:close/>
                <a:moveTo>
                  <a:pt x="237817" y="33793"/>
                </a:moveTo>
                <a:lnTo>
                  <a:pt x="232498" y="36893"/>
                </a:lnTo>
                <a:lnTo>
                  <a:pt x="227178" y="33793"/>
                </a:lnTo>
                <a:close/>
                <a:moveTo>
                  <a:pt x="249428" y="33793"/>
                </a:moveTo>
                <a:lnTo>
                  <a:pt x="244109" y="36893"/>
                </a:lnTo>
                <a:lnTo>
                  <a:pt x="238790" y="33793"/>
                </a:lnTo>
                <a:close/>
                <a:moveTo>
                  <a:pt x="261070" y="33793"/>
                </a:moveTo>
                <a:lnTo>
                  <a:pt x="255750" y="36893"/>
                </a:lnTo>
                <a:lnTo>
                  <a:pt x="250431" y="33793"/>
                </a:lnTo>
                <a:close/>
                <a:moveTo>
                  <a:pt x="272681" y="33793"/>
                </a:moveTo>
                <a:lnTo>
                  <a:pt x="267362" y="36893"/>
                </a:lnTo>
                <a:lnTo>
                  <a:pt x="262042" y="33793"/>
                </a:lnTo>
                <a:close/>
                <a:moveTo>
                  <a:pt x="284292" y="33793"/>
                </a:moveTo>
                <a:lnTo>
                  <a:pt x="278973" y="36893"/>
                </a:lnTo>
                <a:lnTo>
                  <a:pt x="273653" y="33793"/>
                </a:lnTo>
                <a:close/>
                <a:moveTo>
                  <a:pt x="17023" y="33853"/>
                </a:moveTo>
                <a:lnTo>
                  <a:pt x="11703" y="36923"/>
                </a:lnTo>
                <a:lnTo>
                  <a:pt x="6384" y="33853"/>
                </a:lnTo>
                <a:close/>
                <a:moveTo>
                  <a:pt x="28664" y="33853"/>
                </a:moveTo>
                <a:lnTo>
                  <a:pt x="23345" y="36923"/>
                </a:lnTo>
                <a:lnTo>
                  <a:pt x="18026" y="33853"/>
                </a:lnTo>
                <a:close/>
                <a:moveTo>
                  <a:pt x="40275" y="33853"/>
                </a:moveTo>
                <a:lnTo>
                  <a:pt x="34956" y="36923"/>
                </a:lnTo>
                <a:lnTo>
                  <a:pt x="29637" y="33853"/>
                </a:lnTo>
                <a:close/>
                <a:moveTo>
                  <a:pt x="17174" y="34036"/>
                </a:moveTo>
                <a:lnTo>
                  <a:pt x="11855" y="43246"/>
                </a:lnTo>
                <a:lnTo>
                  <a:pt x="11855" y="37106"/>
                </a:lnTo>
                <a:lnTo>
                  <a:pt x="17174" y="34036"/>
                </a:lnTo>
                <a:close/>
                <a:moveTo>
                  <a:pt x="28816" y="34036"/>
                </a:moveTo>
                <a:lnTo>
                  <a:pt x="23497" y="43246"/>
                </a:lnTo>
                <a:lnTo>
                  <a:pt x="23497" y="37106"/>
                </a:lnTo>
                <a:lnTo>
                  <a:pt x="28816" y="34036"/>
                </a:lnTo>
                <a:close/>
                <a:moveTo>
                  <a:pt x="249550" y="34036"/>
                </a:moveTo>
                <a:lnTo>
                  <a:pt x="244230" y="43246"/>
                </a:lnTo>
                <a:lnTo>
                  <a:pt x="244230" y="37106"/>
                </a:lnTo>
                <a:lnTo>
                  <a:pt x="249550" y="34036"/>
                </a:lnTo>
                <a:close/>
                <a:moveTo>
                  <a:pt x="261191" y="34036"/>
                </a:moveTo>
                <a:lnTo>
                  <a:pt x="255872" y="43246"/>
                </a:lnTo>
                <a:lnTo>
                  <a:pt x="255872" y="37106"/>
                </a:lnTo>
                <a:lnTo>
                  <a:pt x="261191" y="34036"/>
                </a:lnTo>
                <a:close/>
                <a:moveTo>
                  <a:pt x="272802" y="34036"/>
                </a:moveTo>
                <a:lnTo>
                  <a:pt x="267483" y="43246"/>
                </a:lnTo>
                <a:lnTo>
                  <a:pt x="267483" y="37106"/>
                </a:lnTo>
                <a:lnTo>
                  <a:pt x="272802" y="34036"/>
                </a:lnTo>
                <a:close/>
                <a:moveTo>
                  <a:pt x="284444" y="34036"/>
                </a:moveTo>
                <a:lnTo>
                  <a:pt x="279125" y="43246"/>
                </a:lnTo>
                <a:lnTo>
                  <a:pt x="279125" y="37106"/>
                </a:lnTo>
                <a:lnTo>
                  <a:pt x="284444" y="34036"/>
                </a:lnTo>
                <a:close/>
                <a:moveTo>
                  <a:pt x="6262" y="34066"/>
                </a:moveTo>
                <a:lnTo>
                  <a:pt x="11582" y="37106"/>
                </a:lnTo>
                <a:lnTo>
                  <a:pt x="11582" y="43276"/>
                </a:lnTo>
                <a:lnTo>
                  <a:pt x="6262" y="34066"/>
                </a:lnTo>
                <a:close/>
                <a:moveTo>
                  <a:pt x="17904" y="34066"/>
                </a:moveTo>
                <a:lnTo>
                  <a:pt x="23223" y="37106"/>
                </a:lnTo>
                <a:lnTo>
                  <a:pt x="23223" y="43276"/>
                </a:lnTo>
                <a:lnTo>
                  <a:pt x="17904" y="34066"/>
                </a:lnTo>
                <a:close/>
                <a:moveTo>
                  <a:pt x="29515" y="34066"/>
                </a:moveTo>
                <a:lnTo>
                  <a:pt x="34834" y="37106"/>
                </a:lnTo>
                <a:lnTo>
                  <a:pt x="34834" y="43276"/>
                </a:lnTo>
                <a:lnTo>
                  <a:pt x="29515" y="34066"/>
                </a:lnTo>
                <a:close/>
                <a:moveTo>
                  <a:pt x="40427" y="34036"/>
                </a:moveTo>
                <a:lnTo>
                  <a:pt x="35108" y="43276"/>
                </a:lnTo>
                <a:lnTo>
                  <a:pt x="35108" y="37106"/>
                </a:lnTo>
                <a:lnTo>
                  <a:pt x="40427" y="34036"/>
                </a:lnTo>
                <a:close/>
                <a:moveTo>
                  <a:pt x="41126" y="34066"/>
                </a:moveTo>
                <a:lnTo>
                  <a:pt x="46446" y="37106"/>
                </a:lnTo>
                <a:lnTo>
                  <a:pt x="46446" y="43276"/>
                </a:lnTo>
                <a:lnTo>
                  <a:pt x="41126" y="34066"/>
                </a:lnTo>
                <a:close/>
                <a:moveTo>
                  <a:pt x="52008" y="34036"/>
                </a:moveTo>
                <a:lnTo>
                  <a:pt x="46689" y="43276"/>
                </a:lnTo>
                <a:lnTo>
                  <a:pt x="46689" y="37106"/>
                </a:lnTo>
                <a:lnTo>
                  <a:pt x="52008" y="34036"/>
                </a:lnTo>
                <a:close/>
                <a:moveTo>
                  <a:pt x="52737" y="34066"/>
                </a:moveTo>
                <a:lnTo>
                  <a:pt x="58057" y="37106"/>
                </a:lnTo>
                <a:lnTo>
                  <a:pt x="58057" y="43276"/>
                </a:lnTo>
                <a:lnTo>
                  <a:pt x="52737" y="34066"/>
                </a:lnTo>
                <a:close/>
                <a:moveTo>
                  <a:pt x="63650" y="34036"/>
                </a:moveTo>
                <a:lnTo>
                  <a:pt x="58330" y="43276"/>
                </a:lnTo>
                <a:lnTo>
                  <a:pt x="58330" y="37106"/>
                </a:lnTo>
                <a:lnTo>
                  <a:pt x="63650" y="34036"/>
                </a:lnTo>
                <a:close/>
                <a:moveTo>
                  <a:pt x="64379" y="34066"/>
                </a:moveTo>
                <a:lnTo>
                  <a:pt x="69698" y="37106"/>
                </a:lnTo>
                <a:lnTo>
                  <a:pt x="69698" y="43276"/>
                </a:lnTo>
                <a:lnTo>
                  <a:pt x="64379" y="34066"/>
                </a:lnTo>
                <a:close/>
                <a:moveTo>
                  <a:pt x="75261" y="34036"/>
                </a:moveTo>
                <a:lnTo>
                  <a:pt x="69941" y="43276"/>
                </a:lnTo>
                <a:lnTo>
                  <a:pt x="69941" y="37106"/>
                </a:lnTo>
                <a:lnTo>
                  <a:pt x="75261" y="34036"/>
                </a:lnTo>
                <a:close/>
                <a:moveTo>
                  <a:pt x="75990" y="34066"/>
                </a:moveTo>
                <a:lnTo>
                  <a:pt x="81309" y="37106"/>
                </a:lnTo>
                <a:lnTo>
                  <a:pt x="81309" y="43276"/>
                </a:lnTo>
                <a:lnTo>
                  <a:pt x="75990" y="34066"/>
                </a:lnTo>
                <a:close/>
                <a:moveTo>
                  <a:pt x="86902" y="34036"/>
                </a:moveTo>
                <a:lnTo>
                  <a:pt x="81583" y="43276"/>
                </a:lnTo>
                <a:lnTo>
                  <a:pt x="81583" y="37106"/>
                </a:lnTo>
                <a:lnTo>
                  <a:pt x="86902" y="34036"/>
                </a:lnTo>
                <a:close/>
                <a:moveTo>
                  <a:pt x="87632" y="34066"/>
                </a:moveTo>
                <a:lnTo>
                  <a:pt x="92951" y="37106"/>
                </a:lnTo>
                <a:lnTo>
                  <a:pt x="92951" y="43276"/>
                </a:lnTo>
                <a:lnTo>
                  <a:pt x="87632" y="34066"/>
                </a:lnTo>
                <a:close/>
                <a:moveTo>
                  <a:pt x="98513" y="34036"/>
                </a:moveTo>
                <a:lnTo>
                  <a:pt x="93194" y="43276"/>
                </a:lnTo>
                <a:lnTo>
                  <a:pt x="93194" y="37106"/>
                </a:lnTo>
                <a:lnTo>
                  <a:pt x="98513" y="34036"/>
                </a:lnTo>
                <a:close/>
                <a:moveTo>
                  <a:pt x="99243" y="34066"/>
                </a:moveTo>
                <a:lnTo>
                  <a:pt x="104562" y="37106"/>
                </a:lnTo>
                <a:lnTo>
                  <a:pt x="104562" y="43276"/>
                </a:lnTo>
                <a:lnTo>
                  <a:pt x="99243" y="34066"/>
                </a:lnTo>
                <a:close/>
                <a:moveTo>
                  <a:pt x="110155" y="34036"/>
                </a:moveTo>
                <a:lnTo>
                  <a:pt x="104836" y="43276"/>
                </a:lnTo>
                <a:lnTo>
                  <a:pt x="104836" y="37106"/>
                </a:lnTo>
                <a:lnTo>
                  <a:pt x="110155" y="34036"/>
                </a:lnTo>
                <a:close/>
                <a:moveTo>
                  <a:pt x="110824" y="34066"/>
                </a:moveTo>
                <a:lnTo>
                  <a:pt x="116143" y="37106"/>
                </a:lnTo>
                <a:lnTo>
                  <a:pt x="116143" y="43276"/>
                </a:lnTo>
                <a:lnTo>
                  <a:pt x="110824" y="34066"/>
                </a:lnTo>
                <a:close/>
                <a:moveTo>
                  <a:pt x="121736" y="34036"/>
                </a:moveTo>
                <a:lnTo>
                  <a:pt x="116416" y="43276"/>
                </a:lnTo>
                <a:lnTo>
                  <a:pt x="116416" y="37106"/>
                </a:lnTo>
                <a:lnTo>
                  <a:pt x="121736" y="34036"/>
                </a:lnTo>
                <a:close/>
                <a:moveTo>
                  <a:pt x="122465" y="34066"/>
                </a:moveTo>
                <a:lnTo>
                  <a:pt x="127784" y="37106"/>
                </a:lnTo>
                <a:lnTo>
                  <a:pt x="127784" y="43276"/>
                </a:lnTo>
                <a:lnTo>
                  <a:pt x="122465" y="34066"/>
                </a:lnTo>
                <a:close/>
                <a:moveTo>
                  <a:pt x="133377" y="34036"/>
                </a:moveTo>
                <a:lnTo>
                  <a:pt x="128058" y="43276"/>
                </a:lnTo>
                <a:lnTo>
                  <a:pt x="128058" y="37106"/>
                </a:lnTo>
                <a:lnTo>
                  <a:pt x="133377" y="34036"/>
                </a:lnTo>
                <a:close/>
                <a:moveTo>
                  <a:pt x="134076" y="34066"/>
                </a:moveTo>
                <a:lnTo>
                  <a:pt x="139396" y="37106"/>
                </a:lnTo>
                <a:lnTo>
                  <a:pt x="139396" y="43276"/>
                </a:lnTo>
                <a:lnTo>
                  <a:pt x="134076" y="34066"/>
                </a:lnTo>
                <a:close/>
                <a:moveTo>
                  <a:pt x="144988" y="34036"/>
                </a:moveTo>
                <a:lnTo>
                  <a:pt x="139669" y="43276"/>
                </a:lnTo>
                <a:lnTo>
                  <a:pt x="139669" y="37106"/>
                </a:lnTo>
                <a:lnTo>
                  <a:pt x="144988" y="34036"/>
                </a:lnTo>
                <a:close/>
                <a:moveTo>
                  <a:pt x="145718" y="34066"/>
                </a:moveTo>
                <a:lnTo>
                  <a:pt x="151037" y="37106"/>
                </a:lnTo>
                <a:lnTo>
                  <a:pt x="151037" y="43276"/>
                </a:lnTo>
                <a:lnTo>
                  <a:pt x="145718" y="34066"/>
                </a:lnTo>
                <a:close/>
                <a:moveTo>
                  <a:pt x="156630" y="34036"/>
                </a:moveTo>
                <a:lnTo>
                  <a:pt x="151311" y="43276"/>
                </a:lnTo>
                <a:lnTo>
                  <a:pt x="151311" y="37106"/>
                </a:lnTo>
                <a:lnTo>
                  <a:pt x="156630" y="34036"/>
                </a:lnTo>
                <a:close/>
                <a:moveTo>
                  <a:pt x="157329" y="34066"/>
                </a:moveTo>
                <a:lnTo>
                  <a:pt x="162648" y="37106"/>
                </a:lnTo>
                <a:lnTo>
                  <a:pt x="162648" y="43276"/>
                </a:lnTo>
                <a:lnTo>
                  <a:pt x="157329" y="34066"/>
                </a:lnTo>
                <a:close/>
                <a:moveTo>
                  <a:pt x="168241" y="34036"/>
                </a:moveTo>
                <a:lnTo>
                  <a:pt x="162922" y="43276"/>
                </a:lnTo>
                <a:lnTo>
                  <a:pt x="162922" y="37106"/>
                </a:lnTo>
                <a:lnTo>
                  <a:pt x="168241" y="34036"/>
                </a:lnTo>
                <a:close/>
                <a:moveTo>
                  <a:pt x="168971" y="34066"/>
                </a:moveTo>
                <a:lnTo>
                  <a:pt x="174290" y="37106"/>
                </a:lnTo>
                <a:lnTo>
                  <a:pt x="174290" y="43276"/>
                </a:lnTo>
                <a:lnTo>
                  <a:pt x="168971" y="34066"/>
                </a:lnTo>
                <a:close/>
                <a:moveTo>
                  <a:pt x="179822" y="34036"/>
                </a:moveTo>
                <a:lnTo>
                  <a:pt x="174503" y="43276"/>
                </a:lnTo>
                <a:lnTo>
                  <a:pt x="174503" y="37106"/>
                </a:lnTo>
                <a:lnTo>
                  <a:pt x="179822" y="34036"/>
                </a:lnTo>
                <a:close/>
                <a:moveTo>
                  <a:pt x="180551" y="34066"/>
                </a:moveTo>
                <a:lnTo>
                  <a:pt x="185871" y="37106"/>
                </a:lnTo>
                <a:lnTo>
                  <a:pt x="185871" y="43276"/>
                </a:lnTo>
                <a:lnTo>
                  <a:pt x="180551" y="34066"/>
                </a:lnTo>
                <a:close/>
                <a:moveTo>
                  <a:pt x="191463" y="34036"/>
                </a:moveTo>
                <a:lnTo>
                  <a:pt x="186144" y="43276"/>
                </a:lnTo>
                <a:lnTo>
                  <a:pt x="186144" y="37106"/>
                </a:lnTo>
                <a:lnTo>
                  <a:pt x="191463" y="34036"/>
                </a:lnTo>
                <a:close/>
                <a:moveTo>
                  <a:pt x="192193" y="34066"/>
                </a:moveTo>
                <a:lnTo>
                  <a:pt x="197512" y="37106"/>
                </a:lnTo>
                <a:lnTo>
                  <a:pt x="197512" y="43276"/>
                </a:lnTo>
                <a:lnTo>
                  <a:pt x="192193" y="34066"/>
                </a:lnTo>
                <a:close/>
                <a:moveTo>
                  <a:pt x="203075" y="34036"/>
                </a:moveTo>
                <a:lnTo>
                  <a:pt x="197755" y="43276"/>
                </a:lnTo>
                <a:lnTo>
                  <a:pt x="197755" y="37106"/>
                </a:lnTo>
                <a:lnTo>
                  <a:pt x="203075" y="34036"/>
                </a:lnTo>
                <a:close/>
                <a:moveTo>
                  <a:pt x="203804" y="34066"/>
                </a:moveTo>
                <a:lnTo>
                  <a:pt x="209123" y="37106"/>
                </a:lnTo>
                <a:lnTo>
                  <a:pt x="209123" y="43276"/>
                </a:lnTo>
                <a:lnTo>
                  <a:pt x="203804" y="34066"/>
                </a:lnTo>
                <a:close/>
                <a:moveTo>
                  <a:pt x="214716" y="34036"/>
                </a:moveTo>
                <a:lnTo>
                  <a:pt x="209397" y="43276"/>
                </a:lnTo>
                <a:lnTo>
                  <a:pt x="209397" y="37106"/>
                </a:lnTo>
                <a:lnTo>
                  <a:pt x="214716" y="34036"/>
                </a:lnTo>
                <a:close/>
                <a:moveTo>
                  <a:pt x="215446" y="34066"/>
                </a:moveTo>
                <a:lnTo>
                  <a:pt x="220765" y="37106"/>
                </a:lnTo>
                <a:lnTo>
                  <a:pt x="220765" y="43276"/>
                </a:lnTo>
                <a:lnTo>
                  <a:pt x="215446" y="34066"/>
                </a:lnTo>
                <a:close/>
                <a:moveTo>
                  <a:pt x="226327" y="34036"/>
                </a:moveTo>
                <a:lnTo>
                  <a:pt x="221008" y="43276"/>
                </a:lnTo>
                <a:lnTo>
                  <a:pt x="221008" y="37106"/>
                </a:lnTo>
                <a:lnTo>
                  <a:pt x="226327" y="34036"/>
                </a:lnTo>
                <a:close/>
                <a:moveTo>
                  <a:pt x="227057" y="34066"/>
                </a:moveTo>
                <a:lnTo>
                  <a:pt x="232376" y="37106"/>
                </a:lnTo>
                <a:lnTo>
                  <a:pt x="232376" y="43276"/>
                </a:lnTo>
                <a:lnTo>
                  <a:pt x="227057" y="34066"/>
                </a:lnTo>
                <a:close/>
                <a:moveTo>
                  <a:pt x="237969" y="34036"/>
                </a:moveTo>
                <a:lnTo>
                  <a:pt x="232650" y="43276"/>
                </a:lnTo>
                <a:lnTo>
                  <a:pt x="232650" y="37106"/>
                </a:lnTo>
                <a:lnTo>
                  <a:pt x="237969" y="34036"/>
                </a:lnTo>
                <a:close/>
                <a:moveTo>
                  <a:pt x="238668" y="34066"/>
                </a:moveTo>
                <a:lnTo>
                  <a:pt x="243987" y="37136"/>
                </a:lnTo>
                <a:lnTo>
                  <a:pt x="243987" y="43306"/>
                </a:lnTo>
                <a:lnTo>
                  <a:pt x="238668" y="34066"/>
                </a:lnTo>
                <a:close/>
                <a:moveTo>
                  <a:pt x="250279" y="34066"/>
                </a:moveTo>
                <a:lnTo>
                  <a:pt x="255598" y="37136"/>
                </a:lnTo>
                <a:lnTo>
                  <a:pt x="255598" y="43306"/>
                </a:lnTo>
                <a:lnTo>
                  <a:pt x="250279" y="34066"/>
                </a:lnTo>
                <a:close/>
                <a:moveTo>
                  <a:pt x="261890" y="34066"/>
                </a:moveTo>
                <a:lnTo>
                  <a:pt x="267210" y="37136"/>
                </a:lnTo>
                <a:lnTo>
                  <a:pt x="267210" y="43306"/>
                </a:lnTo>
                <a:lnTo>
                  <a:pt x="261890" y="34066"/>
                </a:lnTo>
                <a:close/>
                <a:moveTo>
                  <a:pt x="273532" y="34066"/>
                </a:moveTo>
                <a:lnTo>
                  <a:pt x="278851" y="37136"/>
                </a:lnTo>
                <a:lnTo>
                  <a:pt x="278851" y="43306"/>
                </a:lnTo>
                <a:lnTo>
                  <a:pt x="273532" y="34066"/>
                </a:lnTo>
                <a:close/>
                <a:moveTo>
                  <a:pt x="64136" y="34188"/>
                </a:moveTo>
                <a:lnTo>
                  <a:pt x="69455" y="43398"/>
                </a:lnTo>
                <a:lnTo>
                  <a:pt x="69455" y="43398"/>
                </a:lnTo>
                <a:lnTo>
                  <a:pt x="66993" y="41969"/>
                </a:lnTo>
                <a:lnTo>
                  <a:pt x="64136" y="40358"/>
                </a:lnTo>
                <a:lnTo>
                  <a:pt x="64136" y="34188"/>
                </a:lnTo>
                <a:close/>
                <a:moveTo>
                  <a:pt x="87358" y="34188"/>
                </a:moveTo>
                <a:lnTo>
                  <a:pt x="92677" y="43398"/>
                </a:lnTo>
                <a:lnTo>
                  <a:pt x="92677" y="43398"/>
                </a:lnTo>
                <a:lnTo>
                  <a:pt x="90215" y="41969"/>
                </a:lnTo>
                <a:lnTo>
                  <a:pt x="87358" y="40358"/>
                </a:lnTo>
                <a:lnTo>
                  <a:pt x="87358" y="34188"/>
                </a:lnTo>
                <a:close/>
                <a:moveTo>
                  <a:pt x="98969" y="34188"/>
                </a:moveTo>
                <a:lnTo>
                  <a:pt x="104289" y="43398"/>
                </a:lnTo>
                <a:lnTo>
                  <a:pt x="104289" y="43398"/>
                </a:lnTo>
                <a:lnTo>
                  <a:pt x="101827" y="41969"/>
                </a:lnTo>
                <a:lnTo>
                  <a:pt x="98969" y="40358"/>
                </a:lnTo>
                <a:lnTo>
                  <a:pt x="98969" y="34188"/>
                </a:lnTo>
                <a:close/>
                <a:moveTo>
                  <a:pt x="110611" y="34188"/>
                </a:moveTo>
                <a:lnTo>
                  <a:pt x="115930" y="43398"/>
                </a:lnTo>
                <a:lnTo>
                  <a:pt x="115930" y="43398"/>
                </a:lnTo>
                <a:lnTo>
                  <a:pt x="113468" y="41969"/>
                </a:lnTo>
                <a:lnTo>
                  <a:pt x="110611" y="40358"/>
                </a:lnTo>
                <a:lnTo>
                  <a:pt x="110611" y="34188"/>
                </a:lnTo>
                <a:close/>
                <a:moveTo>
                  <a:pt x="17661" y="34188"/>
                </a:moveTo>
                <a:lnTo>
                  <a:pt x="22980" y="43398"/>
                </a:lnTo>
                <a:lnTo>
                  <a:pt x="22980" y="43398"/>
                </a:lnTo>
                <a:lnTo>
                  <a:pt x="20518" y="41939"/>
                </a:lnTo>
                <a:lnTo>
                  <a:pt x="17661" y="40358"/>
                </a:lnTo>
                <a:lnTo>
                  <a:pt x="17661" y="34188"/>
                </a:lnTo>
                <a:close/>
                <a:moveTo>
                  <a:pt x="29302" y="34188"/>
                </a:moveTo>
                <a:lnTo>
                  <a:pt x="34622" y="43398"/>
                </a:lnTo>
                <a:lnTo>
                  <a:pt x="34622" y="43398"/>
                </a:lnTo>
                <a:lnTo>
                  <a:pt x="32160" y="41939"/>
                </a:lnTo>
                <a:lnTo>
                  <a:pt x="29302" y="40358"/>
                </a:lnTo>
                <a:lnTo>
                  <a:pt x="29302" y="34188"/>
                </a:lnTo>
                <a:close/>
                <a:moveTo>
                  <a:pt x="29029" y="34188"/>
                </a:moveTo>
                <a:lnTo>
                  <a:pt x="29029" y="40358"/>
                </a:lnTo>
                <a:lnTo>
                  <a:pt x="26172" y="41969"/>
                </a:lnTo>
                <a:lnTo>
                  <a:pt x="23710" y="43398"/>
                </a:lnTo>
                <a:lnTo>
                  <a:pt x="23710" y="43398"/>
                </a:lnTo>
                <a:lnTo>
                  <a:pt x="29029" y="34188"/>
                </a:lnTo>
                <a:close/>
                <a:moveTo>
                  <a:pt x="40883" y="34188"/>
                </a:moveTo>
                <a:lnTo>
                  <a:pt x="46202" y="43398"/>
                </a:lnTo>
                <a:lnTo>
                  <a:pt x="46202" y="43398"/>
                </a:lnTo>
                <a:lnTo>
                  <a:pt x="43740" y="41939"/>
                </a:lnTo>
                <a:lnTo>
                  <a:pt x="40883" y="40358"/>
                </a:lnTo>
                <a:lnTo>
                  <a:pt x="40883" y="34188"/>
                </a:lnTo>
                <a:close/>
                <a:moveTo>
                  <a:pt x="52525" y="34188"/>
                </a:moveTo>
                <a:lnTo>
                  <a:pt x="57844" y="43398"/>
                </a:lnTo>
                <a:lnTo>
                  <a:pt x="55351" y="41969"/>
                </a:lnTo>
                <a:lnTo>
                  <a:pt x="52525" y="40358"/>
                </a:lnTo>
                <a:lnTo>
                  <a:pt x="52525" y="34188"/>
                </a:lnTo>
                <a:close/>
                <a:moveTo>
                  <a:pt x="145475" y="34188"/>
                </a:moveTo>
                <a:lnTo>
                  <a:pt x="150794" y="43398"/>
                </a:lnTo>
                <a:lnTo>
                  <a:pt x="148332" y="41969"/>
                </a:lnTo>
                <a:lnTo>
                  <a:pt x="145475" y="40358"/>
                </a:lnTo>
                <a:lnTo>
                  <a:pt x="145475" y="34188"/>
                </a:lnTo>
                <a:close/>
                <a:moveTo>
                  <a:pt x="168697" y="34188"/>
                </a:moveTo>
                <a:lnTo>
                  <a:pt x="174016" y="43398"/>
                </a:lnTo>
                <a:lnTo>
                  <a:pt x="171554" y="41969"/>
                </a:lnTo>
                <a:lnTo>
                  <a:pt x="168697" y="40358"/>
                </a:lnTo>
                <a:lnTo>
                  <a:pt x="168697" y="34188"/>
                </a:lnTo>
                <a:close/>
                <a:moveTo>
                  <a:pt x="191950" y="34188"/>
                </a:moveTo>
                <a:lnTo>
                  <a:pt x="197269" y="43398"/>
                </a:lnTo>
                <a:lnTo>
                  <a:pt x="194807" y="41969"/>
                </a:lnTo>
                <a:lnTo>
                  <a:pt x="191950" y="40358"/>
                </a:lnTo>
                <a:lnTo>
                  <a:pt x="191950" y="34188"/>
                </a:lnTo>
                <a:close/>
                <a:moveTo>
                  <a:pt x="226783" y="34188"/>
                </a:moveTo>
                <a:lnTo>
                  <a:pt x="232103" y="43398"/>
                </a:lnTo>
                <a:lnTo>
                  <a:pt x="229640" y="41969"/>
                </a:lnTo>
                <a:lnTo>
                  <a:pt x="226783" y="40358"/>
                </a:lnTo>
                <a:lnTo>
                  <a:pt x="226783" y="34188"/>
                </a:lnTo>
                <a:close/>
                <a:moveTo>
                  <a:pt x="238425" y="34188"/>
                </a:moveTo>
                <a:lnTo>
                  <a:pt x="243744" y="43398"/>
                </a:lnTo>
                <a:lnTo>
                  <a:pt x="241282" y="41969"/>
                </a:lnTo>
                <a:lnTo>
                  <a:pt x="238425" y="40358"/>
                </a:lnTo>
                <a:lnTo>
                  <a:pt x="238425" y="34188"/>
                </a:lnTo>
                <a:close/>
                <a:moveTo>
                  <a:pt x="250036" y="34188"/>
                </a:moveTo>
                <a:lnTo>
                  <a:pt x="255355" y="43398"/>
                </a:lnTo>
                <a:lnTo>
                  <a:pt x="252893" y="41969"/>
                </a:lnTo>
                <a:lnTo>
                  <a:pt x="250036" y="40358"/>
                </a:lnTo>
                <a:lnTo>
                  <a:pt x="250036" y="34188"/>
                </a:lnTo>
                <a:close/>
                <a:moveTo>
                  <a:pt x="273289" y="34188"/>
                </a:moveTo>
                <a:lnTo>
                  <a:pt x="278608" y="43398"/>
                </a:lnTo>
                <a:lnTo>
                  <a:pt x="276146" y="41969"/>
                </a:lnTo>
                <a:lnTo>
                  <a:pt x="273289" y="40358"/>
                </a:lnTo>
                <a:lnTo>
                  <a:pt x="273289" y="34188"/>
                </a:lnTo>
                <a:close/>
                <a:moveTo>
                  <a:pt x="6050" y="34188"/>
                </a:moveTo>
                <a:lnTo>
                  <a:pt x="11369" y="43398"/>
                </a:lnTo>
                <a:lnTo>
                  <a:pt x="8907" y="41969"/>
                </a:lnTo>
                <a:lnTo>
                  <a:pt x="6050" y="40358"/>
                </a:lnTo>
                <a:lnTo>
                  <a:pt x="6050" y="34188"/>
                </a:lnTo>
                <a:close/>
                <a:moveTo>
                  <a:pt x="75777" y="34188"/>
                </a:moveTo>
                <a:lnTo>
                  <a:pt x="81097" y="43398"/>
                </a:lnTo>
                <a:lnTo>
                  <a:pt x="78604" y="41969"/>
                </a:lnTo>
                <a:lnTo>
                  <a:pt x="75777" y="40358"/>
                </a:lnTo>
                <a:lnTo>
                  <a:pt x="75777" y="34188"/>
                </a:lnTo>
                <a:close/>
                <a:moveTo>
                  <a:pt x="122222" y="34188"/>
                </a:moveTo>
                <a:lnTo>
                  <a:pt x="127541" y="43398"/>
                </a:lnTo>
                <a:lnTo>
                  <a:pt x="125079" y="41969"/>
                </a:lnTo>
                <a:lnTo>
                  <a:pt x="122222" y="40358"/>
                </a:lnTo>
                <a:lnTo>
                  <a:pt x="122222" y="34188"/>
                </a:lnTo>
                <a:close/>
                <a:moveTo>
                  <a:pt x="133864" y="34188"/>
                </a:moveTo>
                <a:lnTo>
                  <a:pt x="139183" y="43398"/>
                </a:lnTo>
                <a:lnTo>
                  <a:pt x="136721" y="41969"/>
                </a:lnTo>
                <a:lnTo>
                  <a:pt x="133864" y="40358"/>
                </a:lnTo>
                <a:lnTo>
                  <a:pt x="133864" y="34188"/>
                </a:lnTo>
                <a:close/>
                <a:moveTo>
                  <a:pt x="157086" y="34188"/>
                </a:moveTo>
                <a:lnTo>
                  <a:pt x="162405" y="43398"/>
                </a:lnTo>
                <a:lnTo>
                  <a:pt x="159913" y="41969"/>
                </a:lnTo>
                <a:lnTo>
                  <a:pt x="157086" y="40358"/>
                </a:lnTo>
                <a:lnTo>
                  <a:pt x="157086" y="34188"/>
                </a:lnTo>
                <a:close/>
                <a:moveTo>
                  <a:pt x="180339" y="34188"/>
                </a:moveTo>
                <a:lnTo>
                  <a:pt x="185658" y="43398"/>
                </a:lnTo>
                <a:lnTo>
                  <a:pt x="183165" y="41969"/>
                </a:lnTo>
                <a:lnTo>
                  <a:pt x="180339" y="40358"/>
                </a:lnTo>
                <a:lnTo>
                  <a:pt x="180339" y="34188"/>
                </a:lnTo>
                <a:close/>
                <a:moveTo>
                  <a:pt x="203591" y="34188"/>
                </a:moveTo>
                <a:lnTo>
                  <a:pt x="208911" y="43398"/>
                </a:lnTo>
                <a:lnTo>
                  <a:pt x="206418" y="41969"/>
                </a:lnTo>
                <a:lnTo>
                  <a:pt x="203591" y="40358"/>
                </a:lnTo>
                <a:lnTo>
                  <a:pt x="203591" y="34188"/>
                </a:lnTo>
                <a:close/>
                <a:moveTo>
                  <a:pt x="215202" y="34188"/>
                </a:moveTo>
                <a:lnTo>
                  <a:pt x="220522" y="43398"/>
                </a:lnTo>
                <a:lnTo>
                  <a:pt x="218060" y="41969"/>
                </a:lnTo>
                <a:lnTo>
                  <a:pt x="215202" y="40358"/>
                </a:lnTo>
                <a:lnTo>
                  <a:pt x="215202" y="34188"/>
                </a:lnTo>
                <a:close/>
                <a:moveTo>
                  <a:pt x="261678" y="34188"/>
                </a:moveTo>
                <a:lnTo>
                  <a:pt x="266997" y="43398"/>
                </a:lnTo>
                <a:lnTo>
                  <a:pt x="264535" y="41969"/>
                </a:lnTo>
                <a:lnTo>
                  <a:pt x="261678" y="40358"/>
                </a:lnTo>
                <a:lnTo>
                  <a:pt x="261678" y="34188"/>
                </a:lnTo>
                <a:close/>
                <a:moveTo>
                  <a:pt x="273046" y="34188"/>
                </a:moveTo>
                <a:lnTo>
                  <a:pt x="273046" y="40358"/>
                </a:lnTo>
                <a:lnTo>
                  <a:pt x="270188" y="41969"/>
                </a:lnTo>
                <a:lnTo>
                  <a:pt x="267726" y="43398"/>
                </a:lnTo>
                <a:lnTo>
                  <a:pt x="273046" y="34188"/>
                </a:lnTo>
                <a:close/>
                <a:moveTo>
                  <a:pt x="284657" y="34188"/>
                </a:moveTo>
                <a:lnTo>
                  <a:pt x="284657" y="40358"/>
                </a:lnTo>
                <a:lnTo>
                  <a:pt x="279337" y="43398"/>
                </a:lnTo>
                <a:lnTo>
                  <a:pt x="284657" y="34188"/>
                </a:lnTo>
                <a:close/>
                <a:moveTo>
                  <a:pt x="121979" y="34218"/>
                </a:moveTo>
                <a:lnTo>
                  <a:pt x="121979" y="40358"/>
                </a:lnTo>
                <a:lnTo>
                  <a:pt x="119122" y="41969"/>
                </a:lnTo>
                <a:lnTo>
                  <a:pt x="116660" y="43428"/>
                </a:lnTo>
                <a:lnTo>
                  <a:pt x="116660" y="43428"/>
                </a:lnTo>
                <a:lnTo>
                  <a:pt x="121979" y="34218"/>
                </a:lnTo>
                <a:close/>
                <a:moveTo>
                  <a:pt x="191676" y="34218"/>
                </a:moveTo>
                <a:lnTo>
                  <a:pt x="191676" y="40358"/>
                </a:lnTo>
                <a:lnTo>
                  <a:pt x="188849" y="41969"/>
                </a:lnTo>
                <a:lnTo>
                  <a:pt x="186357" y="43428"/>
                </a:lnTo>
                <a:lnTo>
                  <a:pt x="191676" y="34218"/>
                </a:lnTo>
                <a:close/>
                <a:moveTo>
                  <a:pt x="238182" y="34218"/>
                </a:moveTo>
                <a:lnTo>
                  <a:pt x="238182" y="40358"/>
                </a:lnTo>
                <a:lnTo>
                  <a:pt x="235355" y="41969"/>
                </a:lnTo>
                <a:lnTo>
                  <a:pt x="232862" y="43428"/>
                </a:lnTo>
                <a:lnTo>
                  <a:pt x="238182" y="34218"/>
                </a:lnTo>
                <a:close/>
                <a:moveTo>
                  <a:pt x="261404" y="34218"/>
                </a:moveTo>
                <a:lnTo>
                  <a:pt x="261404" y="40358"/>
                </a:lnTo>
                <a:lnTo>
                  <a:pt x="258547" y="41969"/>
                </a:lnTo>
                <a:lnTo>
                  <a:pt x="256085" y="43428"/>
                </a:lnTo>
                <a:lnTo>
                  <a:pt x="261404" y="34218"/>
                </a:lnTo>
                <a:close/>
                <a:moveTo>
                  <a:pt x="17418" y="34188"/>
                </a:moveTo>
                <a:lnTo>
                  <a:pt x="17418" y="40358"/>
                </a:lnTo>
                <a:lnTo>
                  <a:pt x="14560" y="41969"/>
                </a:lnTo>
                <a:lnTo>
                  <a:pt x="12098" y="43428"/>
                </a:lnTo>
                <a:lnTo>
                  <a:pt x="17418" y="34188"/>
                </a:lnTo>
                <a:close/>
                <a:moveTo>
                  <a:pt x="40610" y="34188"/>
                </a:moveTo>
                <a:lnTo>
                  <a:pt x="40610" y="40358"/>
                </a:lnTo>
                <a:lnTo>
                  <a:pt x="37783" y="41969"/>
                </a:lnTo>
                <a:lnTo>
                  <a:pt x="35290" y="43428"/>
                </a:lnTo>
                <a:lnTo>
                  <a:pt x="40610" y="34188"/>
                </a:lnTo>
                <a:close/>
                <a:moveTo>
                  <a:pt x="52251" y="34218"/>
                </a:moveTo>
                <a:lnTo>
                  <a:pt x="52251" y="40358"/>
                </a:lnTo>
                <a:lnTo>
                  <a:pt x="49394" y="41969"/>
                </a:lnTo>
                <a:lnTo>
                  <a:pt x="46932" y="43428"/>
                </a:lnTo>
                <a:lnTo>
                  <a:pt x="52251" y="34218"/>
                </a:lnTo>
                <a:close/>
                <a:moveTo>
                  <a:pt x="63862" y="34218"/>
                </a:moveTo>
                <a:lnTo>
                  <a:pt x="63862" y="40358"/>
                </a:lnTo>
                <a:lnTo>
                  <a:pt x="61005" y="41969"/>
                </a:lnTo>
                <a:lnTo>
                  <a:pt x="58543" y="43428"/>
                </a:lnTo>
                <a:lnTo>
                  <a:pt x="63862" y="34218"/>
                </a:lnTo>
                <a:close/>
                <a:moveTo>
                  <a:pt x="75504" y="34218"/>
                </a:moveTo>
                <a:lnTo>
                  <a:pt x="75504" y="40358"/>
                </a:lnTo>
                <a:lnTo>
                  <a:pt x="72647" y="41969"/>
                </a:lnTo>
                <a:lnTo>
                  <a:pt x="70185" y="43428"/>
                </a:lnTo>
                <a:lnTo>
                  <a:pt x="75504" y="34218"/>
                </a:lnTo>
                <a:close/>
                <a:moveTo>
                  <a:pt x="87115" y="34218"/>
                </a:moveTo>
                <a:lnTo>
                  <a:pt x="87115" y="40358"/>
                </a:lnTo>
                <a:lnTo>
                  <a:pt x="84288" y="41969"/>
                </a:lnTo>
                <a:lnTo>
                  <a:pt x="81796" y="43428"/>
                </a:lnTo>
                <a:lnTo>
                  <a:pt x="87115" y="34218"/>
                </a:lnTo>
                <a:close/>
                <a:moveTo>
                  <a:pt x="98757" y="34218"/>
                </a:moveTo>
                <a:lnTo>
                  <a:pt x="98757" y="40358"/>
                </a:lnTo>
                <a:lnTo>
                  <a:pt x="95899" y="41969"/>
                </a:lnTo>
                <a:lnTo>
                  <a:pt x="93437" y="43428"/>
                </a:lnTo>
                <a:lnTo>
                  <a:pt x="98757" y="34218"/>
                </a:lnTo>
                <a:close/>
                <a:moveTo>
                  <a:pt x="110337" y="34218"/>
                </a:moveTo>
                <a:lnTo>
                  <a:pt x="110337" y="40358"/>
                </a:lnTo>
                <a:lnTo>
                  <a:pt x="107480" y="41969"/>
                </a:lnTo>
                <a:lnTo>
                  <a:pt x="105018" y="43428"/>
                </a:lnTo>
                <a:lnTo>
                  <a:pt x="110337" y="34218"/>
                </a:lnTo>
                <a:close/>
                <a:moveTo>
                  <a:pt x="133590" y="34218"/>
                </a:moveTo>
                <a:lnTo>
                  <a:pt x="133590" y="40358"/>
                </a:lnTo>
                <a:lnTo>
                  <a:pt x="130733" y="41969"/>
                </a:lnTo>
                <a:lnTo>
                  <a:pt x="128271" y="43428"/>
                </a:lnTo>
                <a:lnTo>
                  <a:pt x="133590" y="34218"/>
                </a:lnTo>
                <a:close/>
                <a:moveTo>
                  <a:pt x="145232" y="34218"/>
                </a:moveTo>
                <a:lnTo>
                  <a:pt x="145232" y="40358"/>
                </a:lnTo>
                <a:lnTo>
                  <a:pt x="142374" y="41969"/>
                </a:lnTo>
                <a:lnTo>
                  <a:pt x="139912" y="43428"/>
                </a:lnTo>
                <a:lnTo>
                  <a:pt x="145232" y="34218"/>
                </a:lnTo>
                <a:close/>
                <a:moveTo>
                  <a:pt x="156843" y="34218"/>
                </a:moveTo>
                <a:lnTo>
                  <a:pt x="156843" y="40358"/>
                </a:lnTo>
                <a:lnTo>
                  <a:pt x="153986" y="41969"/>
                </a:lnTo>
                <a:lnTo>
                  <a:pt x="151523" y="43428"/>
                </a:lnTo>
                <a:lnTo>
                  <a:pt x="156843" y="34218"/>
                </a:lnTo>
                <a:close/>
                <a:moveTo>
                  <a:pt x="168484" y="34218"/>
                </a:moveTo>
                <a:lnTo>
                  <a:pt x="168484" y="40358"/>
                </a:lnTo>
                <a:lnTo>
                  <a:pt x="165627" y="41969"/>
                </a:lnTo>
                <a:lnTo>
                  <a:pt x="163165" y="43428"/>
                </a:lnTo>
                <a:lnTo>
                  <a:pt x="168484" y="34218"/>
                </a:lnTo>
                <a:close/>
                <a:moveTo>
                  <a:pt x="180065" y="34218"/>
                </a:moveTo>
                <a:lnTo>
                  <a:pt x="180065" y="40358"/>
                </a:lnTo>
                <a:lnTo>
                  <a:pt x="177208" y="41969"/>
                </a:lnTo>
                <a:lnTo>
                  <a:pt x="174746" y="43428"/>
                </a:lnTo>
                <a:lnTo>
                  <a:pt x="180065" y="34218"/>
                </a:lnTo>
                <a:close/>
                <a:moveTo>
                  <a:pt x="203318" y="34218"/>
                </a:moveTo>
                <a:lnTo>
                  <a:pt x="203318" y="40358"/>
                </a:lnTo>
                <a:lnTo>
                  <a:pt x="200461" y="41969"/>
                </a:lnTo>
                <a:lnTo>
                  <a:pt x="197999" y="43428"/>
                </a:lnTo>
                <a:lnTo>
                  <a:pt x="203318" y="34218"/>
                </a:lnTo>
                <a:close/>
                <a:moveTo>
                  <a:pt x="214929" y="34218"/>
                </a:moveTo>
                <a:lnTo>
                  <a:pt x="214929" y="40358"/>
                </a:lnTo>
                <a:lnTo>
                  <a:pt x="212072" y="41969"/>
                </a:lnTo>
                <a:lnTo>
                  <a:pt x="209610" y="43428"/>
                </a:lnTo>
                <a:lnTo>
                  <a:pt x="214929" y="34218"/>
                </a:lnTo>
                <a:close/>
                <a:moveTo>
                  <a:pt x="226570" y="34218"/>
                </a:moveTo>
                <a:lnTo>
                  <a:pt x="226570" y="40358"/>
                </a:lnTo>
                <a:lnTo>
                  <a:pt x="223713" y="41969"/>
                </a:lnTo>
                <a:lnTo>
                  <a:pt x="221251" y="43428"/>
                </a:lnTo>
                <a:lnTo>
                  <a:pt x="226570" y="34218"/>
                </a:lnTo>
                <a:close/>
                <a:moveTo>
                  <a:pt x="249793" y="34218"/>
                </a:moveTo>
                <a:lnTo>
                  <a:pt x="249793" y="40358"/>
                </a:lnTo>
                <a:lnTo>
                  <a:pt x="246936" y="41969"/>
                </a:lnTo>
                <a:lnTo>
                  <a:pt x="244474" y="43428"/>
                </a:lnTo>
                <a:lnTo>
                  <a:pt x="249793" y="34218"/>
                </a:lnTo>
                <a:close/>
                <a:moveTo>
                  <a:pt x="5898" y="40571"/>
                </a:moveTo>
                <a:lnTo>
                  <a:pt x="8755" y="42212"/>
                </a:lnTo>
                <a:lnTo>
                  <a:pt x="11217" y="43641"/>
                </a:lnTo>
                <a:lnTo>
                  <a:pt x="578" y="43641"/>
                </a:lnTo>
                <a:lnTo>
                  <a:pt x="5898" y="40571"/>
                </a:lnTo>
                <a:close/>
                <a:moveTo>
                  <a:pt x="17509" y="40571"/>
                </a:moveTo>
                <a:lnTo>
                  <a:pt x="20366" y="42212"/>
                </a:lnTo>
                <a:lnTo>
                  <a:pt x="22828" y="43641"/>
                </a:lnTo>
                <a:lnTo>
                  <a:pt x="12190" y="43641"/>
                </a:lnTo>
                <a:lnTo>
                  <a:pt x="14682" y="42212"/>
                </a:lnTo>
                <a:lnTo>
                  <a:pt x="17509" y="40571"/>
                </a:lnTo>
                <a:close/>
                <a:moveTo>
                  <a:pt x="29150" y="40571"/>
                </a:moveTo>
                <a:lnTo>
                  <a:pt x="32008" y="42212"/>
                </a:lnTo>
                <a:lnTo>
                  <a:pt x="34470" y="43641"/>
                </a:lnTo>
                <a:lnTo>
                  <a:pt x="23831" y="43641"/>
                </a:lnTo>
                <a:lnTo>
                  <a:pt x="26293" y="42212"/>
                </a:lnTo>
                <a:lnTo>
                  <a:pt x="29150" y="40571"/>
                </a:lnTo>
                <a:close/>
                <a:moveTo>
                  <a:pt x="40762" y="40571"/>
                </a:moveTo>
                <a:lnTo>
                  <a:pt x="43619" y="42212"/>
                </a:lnTo>
                <a:lnTo>
                  <a:pt x="46081" y="43641"/>
                </a:lnTo>
                <a:lnTo>
                  <a:pt x="35442" y="43641"/>
                </a:lnTo>
                <a:lnTo>
                  <a:pt x="37935" y="42212"/>
                </a:lnTo>
                <a:lnTo>
                  <a:pt x="40762" y="40571"/>
                </a:lnTo>
                <a:close/>
                <a:moveTo>
                  <a:pt x="52403" y="40571"/>
                </a:moveTo>
                <a:lnTo>
                  <a:pt x="55260" y="42212"/>
                </a:lnTo>
                <a:lnTo>
                  <a:pt x="57722" y="43641"/>
                </a:lnTo>
                <a:lnTo>
                  <a:pt x="47084" y="43641"/>
                </a:lnTo>
                <a:lnTo>
                  <a:pt x="49546" y="42212"/>
                </a:lnTo>
                <a:lnTo>
                  <a:pt x="52403" y="40571"/>
                </a:lnTo>
                <a:close/>
                <a:moveTo>
                  <a:pt x="64014" y="40571"/>
                </a:moveTo>
                <a:lnTo>
                  <a:pt x="66871" y="42212"/>
                </a:lnTo>
                <a:lnTo>
                  <a:pt x="69334" y="43641"/>
                </a:lnTo>
                <a:lnTo>
                  <a:pt x="58695" y="43641"/>
                </a:lnTo>
                <a:lnTo>
                  <a:pt x="61187" y="42212"/>
                </a:lnTo>
                <a:lnTo>
                  <a:pt x="64014" y="40571"/>
                </a:lnTo>
                <a:close/>
                <a:moveTo>
                  <a:pt x="75625" y="40571"/>
                </a:moveTo>
                <a:lnTo>
                  <a:pt x="78452" y="42212"/>
                </a:lnTo>
                <a:lnTo>
                  <a:pt x="80945" y="43641"/>
                </a:lnTo>
                <a:lnTo>
                  <a:pt x="70306" y="43641"/>
                </a:lnTo>
                <a:lnTo>
                  <a:pt x="72768" y="42212"/>
                </a:lnTo>
                <a:lnTo>
                  <a:pt x="75625" y="40571"/>
                </a:lnTo>
                <a:close/>
                <a:moveTo>
                  <a:pt x="87237" y="40571"/>
                </a:moveTo>
                <a:lnTo>
                  <a:pt x="90094" y="42212"/>
                </a:lnTo>
                <a:lnTo>
                  <a:pt x="92556" y="43641"/>
                </a:lnTo>
                <a:lnTo>
                  <a:pt x="81917" y="43641"/>
                </a:lnTo>
                <a:lnTo>
                  <a:pt x="84379" y="42212"/>
                </a:lnTo>
                <a:lnTo>
                  <a:pt x="87237" y="40571"/>
                </a:lnTo>
                <a:close/>
                <a:moveTo>
                  <a:pt x="98878" y="40571"/>
                </a:moveTo>
                <a:lnTo>
                  <a:pt x="101705" y="42212"/>
                </a:lnTo>
                <a:lnTo>
                  <a:pt x="104197" y="43641"/>
                </a:lnTo>
                <a:lnTo>
                  <a:pt x="93559" y="43641"/>
                </a:lnTo>
                <a:lnTo>
                  <a:pt x="96021" y="42212"/>
                </a:lnTo>
                <a:lnTo>
                  <a:pt x="98878" y="40571"/>
                </a:lnTo>
                <a:close/>
                <a:moveTo>
                  <a:pt x="110489" y="40571"/>
                </a:moveTo>
                <a:lnTo>
                  <a:pt x="113346" y="42212"/>
                </a:lnTo>
                <a:lnTo>
                  <a:pt x="115809" y="43641"/>
                </a:lnTo>
                <a:lnTo>
                  <a:pt x="105170" y="43641"/>
                </a:lnTo>
                <a:lnTo>
                  <a:pt x="107632" y="42212"/>
                </a:lnTo>
                <a:lnTo>
                  <a:pt x="110489" y="40571"/>
                </a:lnTo>
                <a:close/>
                <a:moveTo>
                  <a:pt x="122131" y="40571"/>
                </a:moveTo>
                <a:lnTo>
                  <a:pt x="124958" y="42212"/>
                </a:lnTo>
                <a:lnTo>
                  <a:pt x="127450" y="43641"/>
                </a:lnTo>
                <a:lnTo>
                  <a:pt x="116812" y="43641"/>
                </a:lnTo>
                <a:lnTo>
                  <a:pt x="119274" y="42212"/>
                </a:lnTo>
                <a:lnTo>
                  <a:pt x="122131" y="40571"/>
                </a:lnTo>
                <a:close/>
                <a:moveTo>
                  <a:pt x="133742" y="40571"/>
                </a:moveTo>
                <a:lnTo>
                  <a:pt x="136599" y="42212"/>
                </a:lnTo>
                <a:lnTo>
                  <a:pt x="139061" y="43641"/>
                </a:lnTo>
                <a:lnTo>
                  <a:pt x="128423" y="43641"/>
                </a:lnTo>
                <a:lnTo>
                  <a:pt x="130885" y="42212"/>
                </a:lnTo>
                <a:lnTo>
                  <a:pt x="133742" y="40571"/>
                </a:lnTo>
                <a:close/>
                <a:moveTo>
                  <a:pt x="145323" y="40571"/>
                </a:moveTo>
                <a:lnTo>
                  <a:pt x="148180" y="42212"/>
                </a:lnTo>
                <a:lnTo>
                  <a:pt x="150642" y="43641"/>
                </a:lnTo>
                <a:lnTo>
                  <a:pt x="140004" y="43641"/>
                </a:lnTo>
                <a:lnTo>
                  <a:pt x="142496" y="42212"/>
                </a:lnTo>
                <a:lnTo>
                  <a:pt x="145323" y="40571"/>
                </a:lnTo>
                <a:close/>
                <a:moveTo>
                  <a:pt x="156964" y="40571"/>
                </a:moveTo>
                <a:lnTo>
                  <a:pt x="159822" y="42212"/>
                </a:lnTo>
                <a:lnTo>
                  <a:pt x="162284" y="43641"/>
                </a:lnTo>
                <a:lnTo>
                  <a:pt x="151645" y="43641"/>
                </a:lnTo>
                <a:lnTo>
                  <a:pt x="154107" y="42212"/>
                </a:lnTo>
                <a:lnTo>
                  <a:pt x="156964" y="40571"/>
                </a:lnTo>
                <a:close/>
                <a:moveTo>
                  <a:pt x="168575" y="40571"/>
                </a:moveTo>
                <a:lnTo>
                  <a:pt x="171433" y="42212"/>
                </a:lnTo>
                <a:lnTo>
                  <a:pt x="173895" y="43641"/>
                </a:lnTo>
                <a:lnTo>
                  <a:pt x="163256" y="43641"/>
                </a:lnTo>
                <a:lnTo>
                  <a:pt x="165749" y="42212"/>
                </a:lnTo>
                <a:lnTo>
                  <a:pt x="168575" y="40571"/>
                </a:lnTo>
                <a:close/>
                <a:moveTo>
                  <a:pt x="180217" y="40571"/>
                </a:moveTo>
                <a:lnTo>
                  <a:pt x="183074" y="42212"/>
                </a:lnTo>
                <a:lnTo>
                  <a:pt x="185536" y="43641"/>
                </a:lnTo>
                <a:lnTo>
                  <a:pt x="174898" y="43641"/>
                </a:lnTo>
                <a:lnTo>
                  <a:pt x="177360" y="42212"/>
                </a:lnTo>
                <a:lnTo>
                  <a:pt x="180217" y="40571"/>
                </a:lnTo>
                <a:close/>
                <a:moveTo>
                  <a:pt x="191828" y="40571"/>
                </a:moveTo>
                <a:lnTo>
                  <a:pt x="194685" y="42212"/>
                </a:lnTo>
                <a:lnTo>
                  <a:pt x="197147" y="43641"/>
                </a:lnTo>
                <a:lnTo>
                  <a:pt x="186509" y="43641"/>
                </a:lnTo>
                <a:lnTo>
                  <a:pt x="189001" y="42212"/>
                </a:lnTo>
                <a:lnTo>
                  <a:pt x="191828" y="40571"/>
                </a:lnTo>
                <a:close/>
                <a:moveTo>
                  <a:pt x="203470" y="40571"/>
                </a:moveTo>
                <a:lnTo>
                  <a:pt x="206327" y="42212"/>
                </a:lnTo>
                <a:lnTo>
                  <a:pt x="208789" y="43641"/>
                </a:lnTo>
                <a:lnTo>
                  <a:pt x="198151" y="43641"/>
                </a:lnTo>
                <a:lnTo>
                  <a:pt x="200613" y="42212"/>
                </a:lnTo>
                <a:lnTo>
                  <a:pt x="203470" y="40571"/>
                </a:lnTo>
                <a:close/>
                <a:moveTo>
                  <a:pt x="215051" y="40571"/>
                </a:moveTo>
                <a:lnTo>
                  <a:pt x="217908" y="42212"/>
                </a:lnTo>
                <a:lnTo>
                  <a:pt x="220370" y="43641"/>
                </a:lnTo>
                <a:lnTo>
                  <a:pt x="209731" y="43641"/>
                </a:lnTo>
                <a:lnTo>
                  <a:pt x="212193" y="42212"/>
                </a:lnTo>
                <a:lnTo>
                  <a:pt x="215051" y="40571"/>
                </a:lnTo>
                <a:close/>
                <a:moveTo>
                  <a:pt x="226692" y="40571"/>
                </a:moveTo>
                <a:lnTo>
                  <a:pt x="229519" y="42212"/>
                </a:lnTo>
                <a:lnTo>
                  <a:pt x="232011" y="43641"/>
                </a:lnTo>
                <a:lnTo>
                  <a:pt x="221373" y="43641"/>
                </a:lnTo>
                <a:lnTo>
                  <a:pt x="223835" y="42212"/>
                </a:lnTo>
                <a:lnTo>
                  <a:pt x="226692" y="40571"/>
                </a:lnTo>
                <a:close/>
                <a:moveTo>
                  <a:pt x="238303" y="40571"/>
                </a:moveTo>
                <a:lnTo>
                  <a:pt x="241160" y="42212"/>
                </a:lnTo>
                <a:lnTo>
                  <a:pt x="243622" y="43641"/>
                </a:lnTo>
                <a:lnTo>
                  <a:pt x="232984" y="43641"/>
                </a:lnTo>
                <a:lnTo>
                  <a:pt x="235446" y="42212"/>
                </a:lnTo>
                <a:lnTo>
                  <a:pt x="238303" y="40571"/>
                </a:lnTo>
                <a:close/>
                <a:moveTo>
                  <a:pt x="249945" y="40571"/>
                </a:moveTo>
                <a:lnTo>
                  <a:pt x="252772" y="42212"/>
                </a:lnTo>
                <a:lnTo>
                  <a:pt x="255264" y="43641"/>
                </a:lnTo>
                <a:lnTo>
                  <a:pt x="244626" y="43641"/>
                </a:lnTo>
                <a:lnTo>
                  <a:pt x="247088" y="42212"/>
                </a:lnTo>
                <a:lnTo>
                  <a:pt x="249945" y="40571"/>
                </a:lnTo>
                <a:close/>
                <a:moveTo>
                  <a:pt x="261556" y="40571"/>
                </a:moveTo>
                <a:lnTo>
                  <a:pt x="264413" y="42212"/>
                </a:lnTo>
                <a:lnTo>
                  <a:pt x="266875" y="43641"/>
                </a:lnTo>
                <a:lnTo>
                  <a:pt x="256237" y="43641"/>
                </a:lnTo>
                <a:lnTo>
                  <a:pt x="258699" y="42212"/>
                </a:lnTo>
                <a:lnTo>
                  <a:pt x="261556" y="40571"/>
                </a:lnTo>
                <a:close/>
                <a:moveTo>
                  <a:pt x="273198" y="40571"/>
                </a:moveTo>
                <a:lnTo>
                  <a:pt x="276024" y="42212"/>
                </a:lnTo>
                <a:lnTo>
                  <a:pt x="278517" y="43641"/>
                </a:lnTo>
                <a:lnTo>
                  <a:pt x="267878" y="43641"/>
                </a:lnTo>
                <a:lnTo>
                  <a:pt x="270340" y="42212"/>
                </a:lnTo>
                <a:lnTo>
                  <a:pt x="273198" y="40571"/>
                </a:lnTo>
                <a:close/>
                <a:moveTo>
                  <a:pt x="11217" y="43884"/>
                </a:moveTo>
                <a:lnTo>
                  <a:pt x="5898" y="46954"/>
                </a:lnTo>
                <a:lnTo>
                  <a:pt x="578" y="43884"/>
                </a:lnTo>
                <a:close/>
                <a:moveTo>
                  <a:pt x="22828" y="43884"/>
                </a:moveTo>
                <a:lnTo>
                  <a:pt x="17509" y="46954"/>
                </a:lnTo>
                <a:lnTo>
                  <a:pt x="12190" y="43884"/>
                </a:lnTo>
                <a:close/>
                <a:moveTo>
                  <a:pt x="34470" y="43884"/>
                </a:moveTo>
                <a:lnTo>
                  <a:pt x="29150" y="46954"/>
                </a:lnTo>
                <a:lnTo>
                  <a:pt x="23831" y="43884"/>
                </a:lnTo>
                <a:close/>
                <a:moveTo>
                  <a:pt x="46081" y="43884"/>
                </a:moveTo>
                <a:lnTo>
                  <a:pt x="40762" y="46954"/>
                </a:lnTo>
                <a:lnTo>
                  <a:pt x="35442" y="43884"/>
                </a:lnTo>
                <a:close/>
                <a:moveTo>
                  <a:pt x="57722" y="43884"/>
                </a:moveTo>
                <a:lnTo>
                  <a:pt x="52403" y="46954"/>
                </a:lnTo>
                <a:lnTo>
                  <a:pt x="47084" y="43884"/>
                </a:lnTo>
                <a:close/>
                <a:moveTo>
                  <a:pt x="69334" y="43884"/>
                </a:moveTo>
                <a:lnTo>
                  <a:pt x="64014" y="46954"/>
                </a:lnTo>
                <a:lnTo>
                  <a:pt x="58695" y="43884"/>
                </a:lnTo>
                <a:close/>
                <a:moveTo>
                  <a:pt x="80945" y="43884"/>
                </a:moveTo>
                <a:lnTo>
                  <a:pt x="75625" y="46954"/>
                </a:lnTo>
                <a:lnTo>
                  <a:pt x="70306" y="43884"/>
                </a:lnTo>
                <a:close/>
                <a:moveTo>
                  <a:pt x="92556" y="43884"/>
                </a:moveTo>
                <a:lnTo>
                  <a:pt x="87237" y="46954"/>
                </a:lnTo>
                <a:lnTo>
                  <a:pt x="81917" y="43884"/>
                </a:lnTo>
                <a:close/>
                <a:moveTo>
                  <a:pt x="104197" y="43884"/>
                </a:moveTo>
                <a:lnTo>
                  <a:pt x="98878" y="46954"/>
                </a:lnTo>
                <a:lnTo>
                  <a:pt x="93559" y="43884"/>
                </a:lnTo>
                <a:close/>
                <a:moveTo>
                  <a:pt x="115809" y="43884"/>
                </a:moveTo>
                <a:lnTo>
                  <a:pt x="110489" y="46954"/>
                </a:lnTo>
                <a:lnTo>
                  <a:pt x="105170" y="43884"/>
                </a:lnTo>
                <a:close/>
                <a:moveTo>
                  <a:pt x="127450" y="43884"/>
                </a:moveTo>
                <a:lnTo>
                  <a:pt x="122131" y="46954"/>
                </a:lnTo>
                <a:lnTo>
                  <a:pt x="116812" y="43884"/>
                </a:lnTo>
                <a:close/>
                <a:moveTo>
                  <a:pt x="139061" y="43884"/>
                </a:moveTo>
                <a:lnTo>
                  <a:pt x="133742" y="46954"/>
                </a:lnTo>
                <a:lnTo>
                  <a:pt x="128423" y="43884"/>
                </a:lnTo>
                <a:close/>
                <a:moveTo>
                  <a:pt x="150642" y="43884"/>
                </a:moveTo>
                <a:lnTo>
                  <a:pt x="145323" y="46954"/>
                </a:lnTo>
                <a:lnTo>
                  <a:pt x="140004" y="43884"/>
                </a:lnTo>
                <a:close/>
                <a:moveTo>
                  <a:pt x="162284" y="43884"/>
                </a:moveTo>
                <a:lnTo>
                  <a:pt x="156964" y="46954"/>
                </a:lnTo>
                <a:lnTo>
                  <a:pt x="151645" y="43884"/>
                </a:lnTo>
                <a:close/>
                <a:moveTo>
                  <a:pt x="173895" y="43884"/>
                </a:moveTo>
                <a:lnTo>
                  <a:pt x="168575" y="46954"/>
                </a:lnTo>
                <a:lnTo>
                  <a:pt x="163256" y="43884"/>
                </a:lnTo>
                <a:close/>
                <a:moveTo>
                  <a:pt x="185536" y="43884"/>
                </a:moveTo>
                <a:lnTo>
                  <a:pt x="180217" y="46954"/>
                </a:lnTo>
                <a:lnTo>
                  <a:pt x="174898" y="43884"/>
                </a:lnTo>
                <a:close/>
                <a:moveTo>
                  <a:pt x="197147" y="43884"/>
                </a:moveTo>
                <a:lnTo>
                  <a:pt x="191828" y="46954"/>
                </a:lnTo>
                <a:lnTo>
                  <a:pt x="186509" y="43884"/>
                </a:lnTo>
                <a:close/>
                <a:moveTo>
                  <a:pt x="208789" y="43884"/>
                </a:moveTo>
                <a:lnTo>
                  <a:pt x="203470" y="46954"/>
                </a:lnTo>
                <a:lnTo>
                  <a:pt x="198151" y="43884"/>
                </a:lnTo>
                <a:close/>
                <a:moveTo>
                  <a:pt x="220370" y="43884"/>
                </a:moveTo>
                <a:lnTo>
                  <a:pt x="215051" y="46954"/>
                </a:lnTo>
                <a:lnTo>
                  <a:pt x="209731" y="43884"/>
                </a:lnTo>
                <a:close/>
                <a:moveTo>
                  <a:pt x="232011" y="43884"/>
                </a:moveTo>
                <a:lnTo>
                  <a:pt x="226692" y="46954"/>
                </a:lnTo>
                <a:lnTo>
                  <a:pt x="221373" y="43884"/>
                </a:lnTo>
                <a:close/>
                <a:moveTo>
                  <a:pt x="243622" y="43884"/>
                </a:moveTo>
                <a:lnTo>
                  <a:pt x="238303" y="46954"/>
                </a:lnTo>
                <a:lnTo>
                  <a:pt x="232984" y="43884"/>
                </a:lnTo>
                <a:close/>
                <a:moveTo>
                  <a:pt x="255264" y="43884"/>
                </a:moveTo>
                <a:lnTo>
                  <a:pt x="249945" y="46954"/>
                </a:lnTo>
                <a:lnTo>
                  <a:pt x="244626" y="43884"/>
                </a:lnTo>
                <a:close/>
                <a:moveTo>
                  <a:pt x="266875" y="43884"/>
                </a:moveTo>
                <a:lnTo>
                  <a:pt x="261556" y="46954"/>
                </a:lnTo>
                <a:lnTo>
                  <a:pt x="256237" y="43884"/>
                </a:lnTo>
                <a:close/>
                <a:moveTo>
                  <a:pt x="278517" y="43884"/>
                </a:moveTo>
                <a:lnTo>
                  <a:pt x="273198" y="46954"/>
                </a:lnTo>
                <a:lnTo>
                  <a:pt x="267878" y="43884"/>
                </a:lnTo>
                <a:close/>
                <a:moveTo>
                  <a:pt x="46202" y="44097"/>
                </a:moveTo>
                <a:lnTo>
                  <a:pt x="40883" y="53307"/>
                </a:lnTo>
                <a:lnTo>
                  <a:pt x="40883" y="47167"/>
                </a:lnTo>
                <a:lnTo>
                  <a:pt x="46202" y="44097"/>
                </a:lnTo>
                <a:close/>
                <a:moveTo>
                  <a:pt x="243774" y="44097"/>
                </a:moveTo>
                <a:lnTo>
                  <a:pt x="238455" y="53307"/>
                </a:lnTo>
                <a:lnTo>
                  <a:pt x="238455" y="47167"/>
                </a:lnTo>
                <a:lnTo>
                  <a:pt x="243774" y="44097"/>
                </a:lnTo>
                <a:close/>
                <a:moveTo>
                  <a:pt x="255355" y="44097"/>
                </a:moveTo>
                <a:lnTo>
                  <a:pt x="250036" y="53307"/>
                </a:lnTo>
                <a:lnTo>
                  <a:pt x="250036" y="47167"/>
                </a:lnTo>
                <a:lnTo>
                  <a:pt x="255355" y="44097"/>
                </a:lnTo>
                <a:close/>
                <a:moveTo>
                  <a:pt x="266997" y="44097"/>
                </a:moveTo>
                <a:lnTo>
                  <a:pt x="261678" y="53307"/>
                </a:lnTo>
                <a:lnTo>
                  <a:pt x="261678" y="47167"/>
                </a:lnTo>
                <a:lnTo>
                  <a:pt x="266997" y="44097"/>
                </a:lnTo>
                <a:close/>
                <a:moveTo>
                  <a:pt x="278608" y="44097"/>
                </a:moveTo>
                <a:lnTo>
                  <a:pt x="273289" y="53307"/>
                </a:lnTo>
                <a:lnTo>
                  <a:pt x="273289" y="47167"/>
                </a:lnTo>
                <a:lnTo>
                  <a:pt x="278608" y="44097"/>
                </a:lnTo>
                <a:close/>
                <a:moveTo>
                  <a:pt x="457" y="44158"/>
                </a:moveTo>
                <a:lnTo>
                  <a:pt x="5776" y="47167"/>
                </a:lnTo>
                <a:lnTo>
                  <a:pt x="5776" y="53337"/>
                </a:lnTo>
                <a:lnTo>
                  <a:pt x="457" y="44158"/>
                </a:lnTo>
                <a:close/>
                <a:moveTo>
                  <a:pt x="11369" y="44097"/>
                </a:moveTo>
                <a:lnTo>
                  <a:pt x="6050" y="53337"/>
                </a:lnTo>
                <a:lnTo>
                  <a:pt x="6050" y="47167"/>
                </a:lnTo>
                <a:lnTo>
                  <a:pt x="11369" y="44097"/>
                </a:lnTo>
                <a:close/>
                <a:moveTo>
                  <a:pt x="12098" y="44158"/>
                </a:moveTo>
                <a:lnTo>
                  <a:pt x="17418" y="47167"/>
                </a:lnTo>
                <a:lnTo>
                  <a:pt x="17418" y="53337"/>
                </a:lnTo>
                <a:lnTo>
                  <a:pt x="12098" y="44158"/>
                </a:lnTo>
                <a:close/>
                <a:moveTo>
                  <a:pt x="22980" y="44097"/>
                </a:moveTo>
                <a:lnTo>
                  <a:pt x="17661" y="53337"/>
                </a:lnTo>
                <a:lnTo>
                  <a:pt x="17661" y="47167"/>
                </a:lnTo>
                <a:lnTo>
                  <a:pt x="22980" y="44097"/>
                </a:lnTo>
                <a:close/>
                <a:moveTo>
                  <a:pt x="23710" y="44097"/>
                </a:moveTo>
                <a:lnTo>
                  <a:pt x="29029" y="47167"/>
                </a:lnTo>
                <a:lnTo>
                  <a:pt x="29029" y="53337"/>
                </a:lnTo>
                <a:lnTo>
                  <a:pt x="23710" y="44097"/>
                </a:lnTo>
                <a:close/>
                <a:moveTo>
                  <a:pt x="34622" y="44097"/>
                </a:moveTo>
                <a:lnTo>
                  <a:pt x="29302" y="53337"/>
                </a:lnTo>
                <a:lnTo>
                  <a:pt x="29302" y="47167"/>
                </a:lnTo>
                <a:lnTo>
                  <a:pt x="34622" y="44097"/>
                </a:lnTo>
                <a:close/>
                <a:moveTo>
                  <a:pt x="35290" y="44158"/>
                </a:moveTo>
                <a:lnTo>
                  <a:pt x="40610" y="47167"/>
                </a:lnTo>
                <a:lnTo>
                  <a:pt x="40610" y="53337"/>
                </a:lnTo>
                <a:lnTo>
                  <a:pt x="35290" y="44158"/>
                </a:lnTo>
                <a:close/>
                <a:moveTo>
                  <a:pt x="46932" y="44158"/>
                </a:moveTo>
                <a:lnTo>
                  <a:pt x="52251" y="47228"/>
                </a:lnTo>
                <a:lnTo>
                  <a:pt x="52251" y="53337"/>
                </a:lnTo>
                <a:lnTo>
                  <a:pt x="46932" y="44158"/>
                </a:lnTo>
                <a:close/>
                <a:moveTo>
                  <a:pt x="57844" y="44097"/>
                </a:moveTo>
                <a:lnTo>
                  <a:pt x="52525" y="53337"/>
                </a:lnTo>
                <a:lnTo>
                  <a:pt x="52525" y="47167"/>
                </a:lnTo>
                <a:lnTo>
                  <a:pt x="57844" y="44097"/>
                </a:lnTo>
                <a:close/>
                <a:moveTo>
                  <a:pt x="58543" y="44158"/>
                </a:moveTo>
                <a:lnTo>
                  <a:pt x="63862" y="47228"/>
                </a:lnTo>
                <a:lnTo>
                  <a:pt x="63862" y="53337"/>
                </a:lnTo>
                <a:lnTo>
                  <a:pt x="58543" y="44158"/>
                </a:lnTo>
                <a:close/>
                <a:moveTo>
                  <a:pt x="69455" y="44097"/>
                </a:moveTo>
                <a:lnTo>
                  <a:pt x="64136" y="53337"/>
                </a:lnTo>
                <a:lnTo>
                  <a:pt x="64136" y="47167"/>
                </a:lnTo>
                <a:lnTo>
                  <a:pt x="69455" y="44097"/>
                </a:lnTo>
                <a:close/>
                <a:moveTo>
                  <a:pt x="70185" y="44158"/>
                </a:moveTo>
                <a:lnTo>
                  <a:pt x="75504" y="47228"/>
                </a:lnTo>
                <a:lnTo>
                  <a:pt x="75504" y="53337"/>
                </a:lnTo>
                <a:lnTo>
                  <a:pt x="70185" y="44158"/>
                </a:lnTo>
                <a:close/>
                <a:moveTo>
                  <a:pt x="81097" y="44097"/>
                </a:moveTo>
                <a:lnTo>
                  <a:pt x="75777" y="53337"/>
                </a:lnTo>
                <a:lnTo>
                  <a:pt x="75777" y="47167"/>
                </a:lnTo>
                <a:lnTo>
                  <a:pt x="81097" y="44097"/>
                </a:lnTo>
                <a:close/>
                <a:moveTo>
                  <a:pt x="81796" y="44158"/>
                </a:moveTo>
                <a:lnTo>
                  <a:pt x="87115" y="47228"/>
                </a:lnTo>
                <a:lnTo>
                  <a:pt x="87115" y="53337"/>
                </a:lnTo>
                <a:lnTo>
                  <a:pt x="81796" y="44158"/>
                </a:lnTo>
                <a:close/>
                <a:moveTo>
                  <a:pt x="92708" y="44097"/>
                </a:moveTo>
                <a:lnTo>
                  <a:pt x="87389" y="53337"/>
                </a:lnTo>
                <a:lnTo>
                  <a:pt x="87389" y="47167"/>
                </a:lnTo>
                <a:lnTo>
                  <a:pt x="92708" y="44097"/>
                </a:lnTo>
                <a:close/>
                <a:moveTo>
                  <a:pt x="93437" y="44158"/>
                </a:moveTo>
                <a:lnTo>
                  <a:pt x="98757" y="47228"/>
                </a:lnTo>
                <a:lnTo>
                  <a:pt x="98757" y="53337"/>
                </a:lnTo>
                <a:lnTo>
                  <a:pt x="93437" y="44158"/>
                </a:lnTo>
                <a:close/>
                <a:moveTo>
                  <a:pt x="104349" y="44097"/>
                </a:moveTo>
                <a:lnTo>
                  <a:pt x="99030" y="53337"/>
                </a:lnTo>
                <a:lnTo>
                  <a:pt x="99030" y="47167"/>
                </a:lnTo>
                <a:lnTo>
                  <a:pt x="104349" y="44097"/>
                </a:lnTo>
                <a:close/>
                <a:moveTo>
                  <a:pt x="105018" y="44158"/>
                </a:moveTo>
                <a:lnTo>
                  <a:pt x="110337" y="47228"/>
                </a:lnTo>
                <a:lnTo>
                  <a:pt x="110337" y="53337"/>
                </a:lnTo>
                <a:lnTo>
                  <a:pt x="105018" y="44158"/>
                </a:lnTo>
                <a:close/>
                <a:moveTo>
                  <a:pt x="115930" y="44097"/>
                </a:moveTo>
                <a:lnTo>
                  <a:pt x="110611" y="53337"/>
                </a:lnTo>
                <a:lnTo>
                  <a:pt x="110611" y="47167"/>
                </a:lnTo>
                <a:lnTo>
                  <a:pt x="115930" y="44097"/>
                </a:lnTo>
                <a:close/>
                <a:moveTo>
                  <a:pt x="116660" y="44158"/>
                </a:moveTo>
                <a:lnTo>
                  <a:pt x="121979" y="47228"/>
                </a:lnTo>
                <a:lnTo>
                  <a:pt x="121979" y="53337"/>
                </a:lnTo>
                <a:lnTo>
                  <a:pt x="116660" y="44158"/>
                </a:lnTo>
                <a:close/>
                <a:moveTo>
                  <a:pt x="127541" y="44097"/>
                </a:moveTo>
                <a:lnTo>
                  <a:pt x="122222" y="53337"/>
                </a:lnTo>
                <a:lnTo>
                  <a:pt x="122222" y="47167"/>
                </a:lnTo>
                <a:lnTo>
                  <a:pt x="127541" y="44097"/>
                </a:lnTo>
                <a:close/>
                <a:moveTo>
                  <a:pt x="128271" y="44158"/>
                </a:moveTo>
                <a:lnTo>
                  <a:pt x="133590" y="47228"/>
                </a:lnTo>
                <a:lnTo>
                  <a:pt x="133590" y="53337"/>
                </a:lnTo>
                <a:lnTo>
                  <a:pt x="128271" y="44158"/>
                </a:lnTo>
                <a:close/>
                <a:moveTo>
                  <a:pt x="139183" y="44097"/>
                </a:moveTo>
                <a:lnTo>
                  <a:pt x="133864" y="53337"/>
                </a:lnTo>
                <a:lnTo>
                  <a:pt x="133864" y="47167"/>
                </a:lnTo>
                <a:lnTo>
                  <a:pt x="139183" y="44097"/>
                </a:lnTo>
                <a:close/>
                <a:moveTo>
                  <a:pt x="139912" y="44158"/>
                </a:moveTo>
                <a:lnTo>
                  <a:pt x="145232" y="47228"/>
                </a:lnTo>
                <a:lnTo>
                  <a:pt x="145232" y="53337"/>
                </a:lnTo>
                <a:lnTo>
                  <a:pt x="139912" y="44158"/>
                </a:lnTo>
                <a:close/>
                <a:moveTo>
                  <a:pt x="150794" y="44097"/>
                </a:moveTo>
                <a:lnTo>
                  <a:pt x="145475" y="53337"/>
                </a:lnTo>
                <a:lnTo>
                  <a:pt x="145475" y="47167"/>
                </a:lnTo>
                <a:lnTo>
                  <a:pt x="150794" y="44097"/>
                </a:lnTo>
                <a:close/>
                <a:moveTo>
                  <a:pt x="151523" y="44158"/>
                </a:moveTo>
                <a:lnTo>
                  <a:pt x="156843" y="47228"/>
                </a:lnTo>
                <a:lnTo>
                  <a:pt x="156843" y="53337"/>
                </a:lnTo>
                <a:lnTo>
                  <a:pt x="151523" y="44158"/>
                </a:lnTo>
                <a:close/>
                <a:moveTo>
                  <a:pt x="162436" y="44097"/>
                </a:moveTo>
                <a:lnTo>
                  <a:pt x="157116" y="53337"/>
                </a:lnTo>
                <a:lnTo>
                  <a:pt x="157116" y="47167"/>
                </a:lnTo>
                <a:lnTo>
                  <a:pt x="162436" y="44097"/>
                </a:lnTo>
                <a:close/>
                <a:moveTo>
                  <a:pt x="163165" y="44158"/>
                </a:moveTo>
                <a:lnTo>
                  <a:pt x="168484" y="47228"/>
                </a:lnTo>
                <a:lnTo>
                  <a:pt x="168484" y="53337"/>
                </a:lnTo>
                <a:lnTo>
                  <a:pt x="163165" y="44158"/>
                </a:lnTo>
                <a:close/>
                <a:moveTo>
                  <a:pt x="174047" y="44097"/>
                </a:moveTo>
                <a:lnTo>
                  <a:pt x="168727" y="53337"/>
                </a:lnTo>
                <a:lnTo>
                  <a:pt x="168727" y="47167"/>
                </a:lnTo>
                <a:lnTo>
                  <a:pt x="174047" y="44097"/>
                </a:lnTo>
                <a:close/>
                <a:moveTo>
                  <a:pt x="174746" y="44158"/>
                </a:moveTo>
                <a:lnTo>
                  <a:pt x="180065" y="47228"/>
                </a:lnTo>
                <a:lnTo>
                  <a:pt x="180065" y="53337"/>
                </a:lnTo>
                <a:lnTo>
                  <a:pt x="174746" y="44158"/>
                </a:lnTo>
                <a:close/>
                <a:moveTo>
                  <a:pt x="185658" y="44097"/>
                </a:moveTo>
                <a:lnTo>
                  <a:pt x="180339" y="53337"/>
                </a:lnTo>
                <a:lnTo>
                  <a:pt x="180339" y="47167"/>
                </a:lnTo>
                <a:lnTo>
                  <a:pt x="185658" y="44097"/>
                </a:lnTo>
                <a:close/>
                <a:moveTo>
                  <a:pt x="186357" y="44158"/>
                </a:moveTo>
                <a:lnTo>
                  <a:pt x="191676" y="47228"/>
                </a:lnTo>
                <a:lnTo>
                  <a:pt x="191676" y="53337"/>
                </a:lnTo>
                <a:lnTo>
                  <a:pt x="186357" y="44158"/>
                </a:lnTo>
                <a:close/>
                <a:moveTo>
                  <a:pt x="197269" y="44097"/>
                </a:moveTo>
                <a:lnTo>
                  <a:pt x="191950" y="53337"/>
                </a:lnTo>
                <a:lnTo>
                  <a:pt x="191950" y="47167"/>
                </a:lnTo>
                <a:lnTo>
                  <a:pt x="197269" y="44097"/>
                </a:lnTo>
                <a:close/>
                <a:moveTo>
                  <a:pt x="197999" y="44158"/>
                </a:moveTo>
                <a:lnTo>
                  <a:pt x="203318" y="47228"/>
                </a:lnTo>
                <a:lnTo>
                  <a:pt x="203318" y="53337"/>
                </a:lnTo>
                <a:lnTo>
                  <a:pt x="197999" y="44158"/>
                </a:lnTo>
                <a:close/>
                <a:moveTo>
                  <a:pt x="208911" y="44097"/>
                </a:moveTo>
                <a:lnTo>
                  <a:pt x="203591" y="53337"/>
                </a:lnTo>
                <a:lnTo>
                  <a:pt x="203591" y="47167"/>
                </a:lnTo>
                <a:lnTo>
                  <a:pt x="208911" y="44097"/>
                </a:lnTo>
                <a:close/>
                <a:moveTo>
                  <a:pt x="209610" y="44158"/>
                </a:moveTo>
                <a:lnTo>
                  <a:pt x="214929" y="47228"/>
                </a:lnTo>
                <a:lnTo>
                  <a:pt x="214929" y="53337"/>
                </a:lnTo>
                <a:lnTo>
                  <a:pt x="209610" y="44158"/>
                </a:lnTo>
                <a:close/>
                <a:moveTo>
                  <a:pt x="220522" y="44097"/>
                </a:moveTo>
                <a:lnTo>
                  <a:pt x="215202" y="53337"/>
                </a:lnTo>
                <a:lnTo>
                  <a:pt x="215202" y="47167"/>
                </a:lnTo>
                <a:lnTo>
                  <a:pt x="220522" y="44097"/>
                </a:lnTo>
                <a:close/>
                <a:moveTo>
                  <a:pt x="221251" y="44158"/>
                </a:moveTo>
                <a:lnTo>
                  <a:pt x="226570" y="47228"/>
                </a:lnTo>
                <a:lnTo>
                  <a:pt x="226570" y="53337"/>
                </a:lnTo>
                <a:lnTo>
                  <a:pt x="221251" y="44158"/>
                </a:lnTo>
                <a:close/>
                <a:moveTo>
                  <a:pt x="232163" y="44097"/>
                </a:moveTo>
                <a:lnTo>
                  <a:pt x="226844" y="53337"/>
                </a:lnTo>
                <a:lnTo>
                  <a:pt x="226844" y="47167"/>
                </a:lnTo>
                <a:lnTo>
                  <a:pt x="232163" y="44097"/>
                </a:lnTo>
                <a:close/>
                <a:moveTo>
                  <a:pt x="232862" y="44097"/>
                </a:moveTo>
                <a:lnTo>
                  <a:pt x="238182" y="47167"/>
                </a:lnTo>
                <a:lnTo>
                  <a:pt x="238182" y="53337"/>
                </a:lnTo>
                <a:lnTo>
                  <a:pt x="232862" y="44097"/>
                </a:lnTo>
                <a:close/>
                <a:moveTo>
                  <a:pt x="244474" y="44097"/>
                </a:moveTo>
                <a:lnTo>
                  <a:pt x="249793" y="47167"/>
                </a:lnTo>
                <a:lnTo>
                  <a:pt x="249793" y="53337"/>
                </a:lnTo>
                <a:lnTo>
                  <a:pt x="244474" y="44097"/>
                </a:lnTo>
                <a:close/>
                <a:moveTo>
                  <a:pt x="256085" y="44097"/>
                </a:moveTo>
                <a:lnTo>
                  <a:pt x="261404" y="47167"/>
                </a:lnTo>
                <a:lnTo>
                  <a:pt x="261404" y="53337"/>
                </a:lnTo>
                <a:lnTo>
                  <a:pt x="256085" y="44097"/>
                </a:lnTo>
                <a:close/>
                <a:moveTo>
                  <a:pt x="267726" y="44097"/>
                </a:moveTo>
                <a:lnTo>
                  <a:pt x="273046" y="47167"/>
                </a:lnTo>
                <a:lnTo>
                  <a:pt x="273046" y="53337"/>
                </a:lnTo>
                <a:lnTo>
                  <a:pt x="267726" y="44097"/>
                </a:lnTo>
                <a:close/>
                <a:moveTo>
                  <a:pt x="11855" y="44249"/>
                </a:moveTo>
                <a:lnTo>
                  <a:pt x="17174" y="53459"/>
                </a:lnTo>
                <a:lnTo>
                  <a:pt x="17174" y="53459"/>
                </a:lnTo>
                <a:lnTo>
                  <a:pt x="11855" y="50389"/>
                </a:lnTo>
                <a:lnTo>
                  <a:pt x="11855" y="44249"/>
                </a:lnTo>
                <a:close/>
                <a:moveTo>
                  <a:pt x="23497" y="44249"/>
                </a:moveTo>
                <a:lnTo>
                  <a:pt x="28816" y="53459"/>
                </a:lnTo>
                <a:lnTo>
                  <a:pt x="28816" y="53459"/>
                </a:lnTo>
                <a:lnTo>
                  <a:pt x="23497" y="50389"/>
                </a:lnTo>
                <a:lnTo>
                  <a:pt x="23497" y="44249"/>
                </a:lnTo>
                <a:close/>
                <a:moveTo>
                  <a:pt x="35078" y="44249"/>
                </a:moveTo>
                <a:lnTo>
                  <a:pt x="40397" y="53459"/>
                </a:lnTo>
                <a:lnTo>
                  <a:pt x="40397" y="53459"/>
                </a:lnTo>
                <a:lnTo>
                  <a:pt x="35078" y="50389"/>
                </a:lnTo>
                <a:lnTo>
                  <a:pt x="35078" y="44249"/>
                </a:lnTo>
                <a:close/>
                <a:moveTo>
                  <a:pt x="93194" y="44249"/>
                </a:moveTo>
                <a:lnTo>
                  <a:pt x="98513" y="53459"/>
                </a:lnTo>
                <a:lnTo>
                  <a:pt x="98513" y="53459"/>
                </a:lnTo>
                <a:lnTo>
                  <a:pt x="93194" y="50419"/>
                </a:lnTo>
                <a:lnTo>
                  <a:pt x="93194" y="44249"/>
                </a:lnTo>
                <a:close/>
                <a:moveTo>
                  <a:pt x="244" y="44249"/>
                </a:moveTo>
                <a:lnTo>
                  <a:pt x="5563" y="53459"/>
                </a:lnTo>
                <a:lnTo>
                  <a:pt x="214" y="50389"/>
                </a:lnTo>
                <a:lnTo>
                  <a:pt x="214" y="44249"/>
                </a:lnTo>
                <a:close/>
                <a:moveTo>
                  <a:pt x="46689" y="44249"/>
                </a:moveTo>
                <a:lnTo>
                  <a:pt x="52008" y="53459"/>
                </a:lnTo>
                <a:lnTo>
                  <a:pt x="46689" y="50389"/>
                </a:lnTo>
                <a:lnTo>
                  <a:pt x="46689" y="44249"/>
                </a:lnTo>
                <a:close/>
                <a:moveTo>
                  <a:pt x="58330" y="44249"/>
                </a:moveTo>
                <a:lnTo>
                  <a:pt x="63650" y="53459"/>
                </a:lnTo>
                <a:lnTo>
                  <a:pt x="58330" y="50419"/>
                </a:lnTo>
                <a:lnTo>
                  <a:pt x="58330" y="44249"/>
                </a:lnTo>
                <a:close/>
                <a:moveTo>
                  <a:pt x="69941" y="44249"/>
                </a:moveTo>
                <a:lnTo>
                  <a:pt x="75261" y="53459"/>
                </a:lnTo>
                <a:lnTo>
                  <a:pt x="69941" y="50419"/>
                </a:lnTo>
                <a:lnTo>
                  <a:pt x="69941" y="44249"/>
                </a:lnTo>
                <a:close/>
                <a:moveTo>
                  <a:pt x="81583" y="44249"/>
                </a:moveTo>
                <a:lnTo>
                  <a:pt x="86902" y="53459"/>
                </a:lnTo>
                <a:lnTo>
                  <a:pt x="81583" y="50419"/>
                </a:lnTo>
                <a:lnTo>
                  <a:pt x="81583" y="44249"/>
                </a:lnTo>
                <a:close/>
                <a:moveTo>
                  <a:pt x="104836" y="44249"/>
                </a:moveTo>
                <a:lnTo>
                  <a:pt x="110155" y="53459"/>
                </a:lnTo>
                <a:lnTo>
                  <a:pt x="104836" y="50419"/>
                </a:lnTo>
                <a:lnTo>
                  <a:pt x="104836" y="44249"/>
                </a:lnTo>
                <a:close/>
                <a:moveTo>
                  <a:pt x="116416" y="44249"/>
                </a:moveTo>
                <a:lnTo>
                  <a:pt x="121736" y="53459"/>
                </a:lnTo>
                <a:lnTo>
                  <a:pt x="116416" y="50419"/>
                </a:lnTo>
                <a:lnTo>
                  <a:pt x="116416" y="44249"/>
                </a:lnTo>
                <a:close/>
                <a:moveTo>
                  <a:pt x="128058" y="44249"/>
                </a:moveTo>
                <a:lnTo>
                  <a:pt x="133377" y="53459"/>
                </a:lnTo>
                <a:lnTo>
                  <a:pt x="128058" y="50419"/>
                </a:lnTo>
                <a:lnTo>
                  <a:pt x="128058" y="44249"/>
                </a:lnTo>
                <a:close/>
                <a:moveTo>
                  <a:pt x="139669" y="44249"/>
                </a:moveTo>
                <a:lnTo>
                  <a:pt x="144988" y="53459"/>
                </a:lnTo>
                <a:lnTo>
                  <a:pt x="139669" y="50419"/>
                </a:lnTo>
                <a:lnTo>
                  <a:pt x="139669" y="44249"/>
                </a:lnTo>
                <a:close/>
                <a:moveTo>
                  <a:pt x="151311" y="44249"/>
                </a:moveTo>
                <a:lnTo>
                  <a:pt x="156630" y="53459"/>
                </a:lnTo>
                <a:lnTo>
                  <a:pt x="151311" y="50419"/>
                </a:lnTo>
                <a:lnTo>
                  <a:pt x="151311" y="44249"/>
                </a:lnTo>
                <a:close/>
                <a:moveTo>
                  <a:pt x="162922" y="44249"/>
                </a:moveTo>
                <a:lnTo>
                  <a:pt x="168241" y="53459"/>
                </a:lnTo>
                <a:lnTo>
                  <a:pt x="162922" y="50419"/>
                </a:lnTo>
                <a:lnTo>
                  <a:pt x="162922" y="44249"/>
                </a:lnTo>
                <a:close/>
                <a:moveTo>
                  <a:pt x="174503" y="44249"/>
                </a:moveTo>
                <a:lnTo>
                  <a:pt x="179822" y="53459"/>
                </a:lnTo>
                <a:lnTo>
                  <a:pt x="174503" y="50419"/>
                </a:lnTo>
                <a:lnTo>
                  <a:pt x="174503" y="44249"/>
                </a:lnTo>
                <a:close/>
                <a:moveTo>
                  <a:pt x="186144" y="44249"/>
                </a:moveTo>
                <a:lnTo>
                  <a:pt x="191463" y="53459"/>
                </a:lnTo>
                <a:lnTo>
                  <a:pt x="186144" y="50419"/>
                </a:lnTo>
                <a:lnTo>
                  <a:pt x="186144" y="44249"/>
                </a:lnTo>
                <a:close/>
                <a:moveTo>
                  <a:pt x="197755" y="44249"/>
                </a:moveTo>
                <a:lnTo>
                  <a:pt x="203075" y="53459"/>
                </a:lnTo>
                <a:lnTo>
                  <a:pt x="197755" y="50419"/>
                </a:lnTo>
                <a:lnTo>
                  <a:pt x="197755" y="44249"/>
                </a:lnTo>
                <a:close/>
                <a:moveTo>
                  <a:pt x="209397" y="44249"/>
                </a:moveTo>
                <a:lnTo>
                  <a:pt x="214716" y="53459"/>
                </a:lnTo>
                <a:lnTo>
                  <a:pt x="209397" y="50419"/>
                </a:lnTo>
                <a:lnTo>
                  <a:pt x="209397" y="44249"/>
                </a:lnTo>
                <a:close/>
                <a:moveTo>
                  <a:pt x="221008" y="44249"/>
                </a:moveTo>
                <a:lnTo>
                  <a:pt x="226327" y="53459"/>
                </a:lnTo>
                <a:lnTo>
                  <a:pt x="221008" y="50419"/>
                </a:lnTo>
                <a:lnTo>
                  <a:pt x="221008" y="44249"/>
                </a:lnTo>
                <a:close/>
                <a:moveTo>
                  <a:pt x="232650" y="44249"/>
                </a:moveTo>
                <a:lnTo>
                  <a:pt x="237969" y="53459"/>
                </a:lnTo>
                <a:lnTo>
                  <a:pt x="232650" y="50419"/>
                </a:lnTo>
                <a:lnTo>
                  <a:pt x="232650" y="44249"/>
                </a:lnTo>
                <a:close/>
                <a:moveTo>
                  <a:pt x="244230" y="44249"/>
                </a:moveTo>
                <a:lnTo>
                  <a:pt x="249550" y="53459"/>
                </a:lnTo>
                <a:lnTo>
                  <a:pt x="244230" y="50419"/>
                </a:lnTo>
                <a:lnTo>
                  <a:pt x="244230" y="44249"/>
                </a:lnTo>
                <a:close/>
                <a:moveTo>
                  <a:pt x="255872" y="44249"/>
                </a:moveTo>
                <a:lnTo>
                  <a:pt x="261191" y="53459"/>
                </a:lnTo>
                <a:lnTo>
                  <a:pt x="255872" y="50419"/>
                </a:lnTo>
                <a:lnTo>
                  <a:pt x="255872" y="44249"/>
                </a:lnTo>
                <a:close/>
                <a:moveTo>
                  <a:pt x="267483" y="44249"/>
                </a:moveTo>
                <a:lnTo>
                  <a:pt x="272802" y="53459"/>
                </a:lnTo>
                <a:lnTo>
                  <a:pt x="267483" y="50419"/>
                </a:lnTo>
                <a:lnTo>
                  <a:pt x="267483" y="44249"/>
                </a:lnTo>
                <a:close/>
                <a:moveTo>
                  <a:pt x="58057" y="44310"/>
                </a:moveTo>
                <a:lnTo>
                  <a:pt x="58057" y="50419"/>
                </a:lnTo>
                <a:lnTo>
                  <a:pt x="52737" y="53489"/>
                </a:lnTo>
                <a:lnTo>
                  <a:pt x="52737" y="53489"/>
                </a:lnTo>
                <a:lnTo>
                  <a:pt x="58057" y="44310"/>
                </a:lnTo>
                <a:close/>
                <a:moveTo>
                  <a:pt x="69698" y="44310"/>
                </a:moveTo>
                <a:lnTo>
                  <a:pt x="69698" y="50419"/>
                </a:lnTo>
                <a:lnTo>
                  <a:pt x="64379" y="53489"/>
                </a:lnTo>
                <a:lnTo>
                  <a:pt x="64379" y="53489"/>
                </a:lnTo>
                <a:lnTo>
                  <a:pt x="69698" y="44310"/>
                </a:lnTo>
                <a:close/>
                <a:moveTo>
                  <a:pt x="81309" y="44310"/>
                </a:moveTo>
                <a:lnTo>
                  <a:pt x="81309" y="50419"/>
                </a:lnTo>
                <a:lnTo>
                  <a:pt x="75990" y="53489"/>
                </a:lnTo>
                <a:lnTo>
                  <a:pt x="75990" y="53489"/>
                </a:lnTo>
                <a:lnTo>
                  <a:pt x="81309" y="44310"/>
                </a:lnTo>
                <a:close/>
                <a:moveTo>
                  <a:pt x="92951" y="44310"/>
                </a:moveTo>
                <a:lnTo>
                  <a:pt x="92951" y="50419"/>
                </a:lnTo>
                <a:lnTo>
                  <a:pt x="87632" y="53489"/>
                </a:lnTo>
                <a:lnTo>
                  <a:pt x="87632" y="53489"/>
                </a:lnTo>
                <a:lnTo>
                  <a:pt x="92951" y="44310"/>
                </a:lnTo>
                <a:close/>
                <a:moveTo>
                  <a:pt x="104562" y="44310"/>
                </a:moveTo>
                <a:lnTo>
                  <a:pt x="104562" y="50419"/>
                </a:lnTo>
                <a:lnTo>
                  <a:pt x="99243" y="53489"/>
                </a:lnTo>
                <a:lnTo>
                  <a:pt x="99243" y="53489"/>
                </a:lnTo>
                <a:lnTo>
                  <a:pt x="104562" y="44310"/>
                </a:lnTo>
                <a:close/>
                <a:moveTo>
                  <a:pt x="116143" y="44310"/>
                </a:moveTo>
                <a:lnTo>
                  <a:pt x="116143" y="50419"/>
                </a:lnTo>
                <a:lnTo>
                  <a:pt x="110824" y="53489"/>
                </a:lnTo>
                <a:lnTo>
                  <a:pt x="110824" y="53489"/>
                </a:lnTo>
                <a:lnTo>
                  <a:pt x="116143" y="44310"/>
                </a:lnTo>
                <a:close/>
                <a:moveTo>
                  <a:pt x="127784" y="44310"/>
                </a:moveTo>
                <a:lnTo>
                  <a:pt x="127784" y="50419"/>
                </a:lnTo>
                <a:lnTo>
                  <a:pt x="122465" y="53489"/>
                </a:lnTo>
                <a:lnTo>
                  <a:pt x="122465" y="53489"/>
                </a:lnTo>
                <a:lnTo>
                  <a:pt x="127784" y="44310"/>
                </a:lnTo>
                <a:close/>
                <a:moveTo>
                  <a:pt x="139396" y="44310"/>
                </a:moveTo>
                <a:lnTo>
                  <a:pt x="139396" y="50419"/>
                </a:lnTo>
                <a:lnTo>
                  <a:pt x="134076" y="53489"/>
                </a:lnTo>
                <a:lnTo>
                  <a:pt x="134076" y="53489"/>
                </a:lnTo>
                <a:lnTo>
                  <a:pt x="139396" y="44310"/>
                </a:lnTo>
                <a:close/>
                <a:moveTo>
                  <a:pt x="151037" y="44310"/>
                </a:moveTo>
                <a:lnTo>
                  <a:pt x="151037" y="50419"/>
                </a:lnTo>
                <a:lnTo>
                  <a:pt x="145718" y="53489"/>
                </a:lnTo>
                <a:lnTo>
                  <a:pt x="145718" y="53489"/>
                </a:lnTo>
                <a:lnTo>
                  <a:pt x="151037" y="44310"/>
                </a:lnTo>
                <a:close/>
                <a:moveTo>
                  <a:pt x="162648" y="44310"/>
                </a:moveTo>
                <a:lnTo>
                  <a:pt x="162648" y="50419"/>
                </a:lnTo>
                <a:lnTo>
                  <a:pt x="157329" y="53489"/>
                </a:lnTo>
                <a:lnTo>
                  <a:pt x="157329" y="53489"/>
                </a:lnTo>
                <a:lnTo>
                  <a:pt x="162648" y="44310"/>
                </a:lnTo>
                <a:close/>
                <a:moveTo>
                  <a:pt x="174290" y="44310"/>
                </a:moveTo>
                <a:lnTo>
                  <a:pt x="174290" y="50419"/>
                </a:lnTo>
                <a:lnTo>
                  <a:pt x="168971" y="53489"/>
                </a:lnTo>
                <a:lnTo>
                  <a:pt x="168971" y="53489"/>
                </a:lnTo>
                <a:lnTo>
                  <a:pt x="174290" y="44310"/>
                </a:lnTo>
                <a:close/>
                <a:moveTo>
                  <a:pt x="185871" y="44310"/>
                </a:moveTo>
                <a:lnTo>
                  <a:pt x="185871" y="50419"/>
                </a:lnTo>
                <a:lnTo>
                  <a:pt x="180551" y="53489"/>
                </a:lnTo>
                <a:lnTo>
                  <a:pt x="180551" y="53489"/>
                </a:lnTo>
                <a:lnTo>
                  <a:pt x="185871" y="44310"/>
                </a:lnTo>
                <a:close/>
                <a:moveTo>
                  <a:pt x="197512" y="44310"/>
                </a:moveTo>
                <a:lnTo>
                  <a:pt x="197512" y="50419"/>
                </a:lnTo>
                <a:lnTo>
                  <a:pt x="192193" y="53489"/>
                </a:lnTo>
                <a:lnTo>
                  <a:pt x="192193" y="53489"/>
                </a:lnTo>
                <a:lnTo>
                  <a:pt x="197512" y="44310"/>
                </a:lnTo>
                <a:close/>
                <a:moveTo>
                  <a:pt x="209123" y="44310"/>
                </a:moveTo>
                <a:lnTo>
                  <a:pt x="209123" y="50419"/>
                </a:lnTo>
                <a:lnTo>
                  <a:pt x="203804" y="53489"/>
                </a:lnTo>
                <a:lnTo>
                  <a:pt x="203804" y="53489"/>
                </a:lnTo>
                <a:lnTo>
                  <a:pt x="209123" y="44310"/>
                </a:lnTo>
                <a:close/>
                <a:moveTo>
                  <a:pt x="220765" y="44310"/>
                </a:moveTo>
                <a:lnTo>
                  <a:pt x="220765" y="50419"/>
                </a:lnTo>
                <a:lnTo>
                  <a:pt x="215446" y="53489"/>
                </a:lnTo>
                <a:lnTo>
                  <a:pt x="215446" y="53489"/>
                </a:lnTo>
                <a:lnTo>
                  <a:pt x="220765" y="44310"/>
                </a:lnTo>
                <a:close/>
                <a:moveTo>
                  <a:pt x="243957" y="44310"/>
                </a:moveTo>
                <a:lnTo>
                  <a:pt x="243957" y="50419"/>
                </a:lnTo>
                <a:lnTo>
                  <a:pt x="238638" y="53489"/>
                </a:lnTo>
                <a:lnTo>
                  <a:pt x="238638" y="53489"/>
                </a:lnTo>
                <a:lnTo>
                  <a:pt x="243957" y="44310"/>
                </a:lnTo>
                <a:close/>
                <a:moveTo>
                  <a:pt x="255598" y="44310"/>
                </a:moveTo>
                <a:lnTo>
                  <a:pt x="255598" y="50419"/>
                </a:lnTo>
                <a:lnTo>
                  <a:pt x="250279" y="53489"/>
                </a:lnTo>
                <a:lnTo>
                  <a:pt x="250279" y="53489"/>
                </a:lnTo>
                <a:lnTo>
                  <a:pt x="255598" y="44310"/>
                </a:lnTo>
                <a:close/>
                <a:moveTo>
                  <a:pt x="34834" y="44249"/>
                </a:moveTo>
                <a:lnTo>
                  <a:pt x="34834" y="50419"/>
                </a:lnTo>
                <a:lnTo>
                  <a:pt x="29515" y="53489"/>
                </a:lnTo>
                <a:lnTo>
                  <a:pt x="29515" y="53489"/>
                </a:lnTo>
                <a:lnTo>
                  <a:pt x="34834" y="44249"/>
                </a:lnTo>
                <a:close/>
                <a:moveTo>
                  <a:pt x="46446" y="44249"/>
                </a:moveTo>
                <a:lnTo>
                  <a:pt x="46446" y="50419"/>
                </a:lnTo>
                <a:lnTo>
                  <a:pt x="41126" y="53489"/>
                </a:lnTo>
                <a:lnTo>
                  <a:pt x="41126" y="53489"/>
                </a:lnTo>
                <a:lnTo>
                  <a:pt x="46446" y="44249"/>
                </a:lnTo>
                <a:close/>
                <a:moveTo>
                  <a:pt x="232376" y="44310"/>
                </a:moveTo>
                <a:lnTo>
                  <a:pt x="232376" y="50419"/>
                </a:lnTo>
                <a:lnTo>
                  <a:pt x="227057" y="53489"/>
                </a:lnTo>
                <a:lnTo>
                  <a:pt x="232376" y="44310"/>
                </a:lnTo>
                <a:close/>
                <a:moveTo>
                  <a:pt x="267210" y="44310"/>
                </a:moveTo>
                <a:lnTo>
                  <a:pt x="267210" y="50419"/>
                </a:lnTo>
                <a:lnTo>
                  <a:pt x="261890" y="53489"/>
                </a:lnTo>
                <a:lnTo>
                  <a:pt x="267210" y="44310"/>
                </a:lnTo>
                <a:close/>
                <a:moveTo>
                  <a:pt x="278851" y="44310"/>
                </a:moveTo>
                <a:lnTo>
                  <a:pt x="278851" y="50419"/>
                </a:lnTo>
                <a:lnTo>
                  <a:pt x="273532" y="53489"/>
                </a:lnTo>
                <a:lnTo>
                  <a:pt x="278851" y="44310"/>
                </a:lnTo>
                <a:close/>
                <a:moveTo>
                  <a:pt x="11582" y="44249"/>
                </a:moveTo>
                <a:lnTo>
                  <a:pt x="11582" y="50419"/>
                </a:lnTo>
                <a:lnTo>
                  <a:pt x="6262" y="53489"/>
                </a:lnTo>
                <a:lnTo>
                  <a:pt x="11582" y="44249"/>
                </a:lnTo>
                <a:close/>
                <a:moveTo>
                  <a:pt x="23223" y="44310"/>
                </a:moveTo>
                <a:lnTo>
                  <a:pt x="23223" y="50419"/>
                </a:lnTo>
                <a:lnTo>
                  <a:pt x="17904" y="53489"/>
                </a:lnTo>
                <a:lnTo>
                  <a:pt x="23223" y="44310"/>
                </a:lnTo>
                <a:close/>
                <a:moveTo>
                  <a:pt x="69850" y="50601"/>
                </a:moveTo>
                <a:lnTo>
                  <a:pt x="75169" y="53671"/>
                </a:lnTo>
                <a:lnTo>
                  <a:pt x="64531" y="53671"/>
                </a:lnTo>
                <a:lnTo>
                  <a:pt x="69850" y="50601"/>
                </a:lnTo>
                <a:close/>
                <a:moveTo>
                  <a:pt x="81431" y="50601"/>
                </a:moveTo>
                <a:lnTo>
                  <a:pt x="86750" y="53671"/>
                </a:lnTo>
                <a:lnTo>
                  <a:pt x="76112" y="53671"/>
                </a:lnTo>
                <a:lnTo>
                  <a:pt x="81431" y="50601"/>
                </a:lnTo>
                <a:close/>
                <a:moveTo>
                  <a:pt x="93042" y="50601"/>
                </a:moveTo>
                <a:lnTo>
                  <a:pt x="98361" y="53671"/>
                </a:lnTo>
                <a:lnTo>
                  <a:pt x="87723" y="53671"/>
                </a:lnTo>
                <a:lnTo>
                  <a:pt x="93042" y="50601"/>
                </a:lnTo>
                <a:close/>
                <a:moveTo>
                  <a:pt x="104684" y="50601"/>
                </a:moveTo>
                <a:lnTo>
                  <a:pt x="110003" y="53671"/>
                </a:lnTo>
                <a:lnTo>
                  <a:pt x="99364" y="53671"/>
                </a:lnTo>
                <a:lnTo>
                  <a:pt x="104684" y="50601"/>
                </a:lnTo>
                <a:close/>
                <a:moveTo>
                  <a:pt x="116295" y="50601"/>
                </a:moveTo>
                <a:lnTo>
                  <a:pt x="121614" y="53671"/>
                </a:lnTo>
                <a:lnTo>
                  <a:pt x="110976" y="53671"/>
                </a:lnTo>
                <a:lnTo>
                  <a:pt x="116295" y="50601"/>
                </a:lnTo>
                <a:close/>
                <a:moveTo>
                  <a:pt x="127936" y="50601"/>
                </a:moveTo>
                <a:lnTo>
                  <a:pt x="133256" y="53671"/>
                </a:lnTo>
                <a:lnTo>
                  <a:pt x="122617" y="53671"/>
                </a:lnTo>
                <a:lnTo>
                  <a:pt x="127936" y="50601"/>
                </a:lnTo>
                <a:close/>
                <a:moveTo>
                  <a:pt x="139548" y="50601"/>
                </a:moveTo>
                <a:lnTo>
                  <a:pt x="144867" y="53671"/>
                </a:lnTo>
                <a:lnTo>
                  <a:pt x="134228" y="53671"/>
                </a:lnTo>
                <a:lnTo>
                  <a:pt x="139548" y="50601"/>
                </a:lnTo>
                <a:close/>
                <a:moveTo>
                  <a:pt x="151159" y="50601"/>
                </a:moveTo>
                <a:lnTo>
                  <a:pt x="156478" y="53671"/>
                </a:lnTo>
                <a:lnTo>
                  <a:pt x="145840" y="53671"/>
                </a:lnTo>
                <a:lnTo>
                  <a:pt x="151159" y="50601"/>
                </a:lnTo>
                <a:close/>
                <a:moveTo>
                  <a:pt x="162770" y="50601"/>
                </a:moveTo>
                <a:lnTo>
                  <a:pt x="168089" y="53671"/>
                </a:lnTo>
                <a:lnTo>
                  <a:pt x="157451" y="53671"/>
                </a:lnTo>
                <a:lnTo>
                  <a:pt x="162770" y="50601"/>
                </a:lnTo>
                <a:close/>
                <a:moveTo>
                  <a:pt x="174411" y="50601"/>
                </a:moveTo>
                <a:lnTo>
                  <a:pt x="179731" y="53671"/>
                </a:lnTo>
                <a:lnTo>
                  <a:pt x="169092" y="53671"/>
                </a:lnTo>
                <a:lnTo>
                  <a:pt x="174411" y="50601"/>
                </a:lnTo>
                <a:close/>
                <a:moveTo>
                  <a:pt x="186023" y="50601"/>
                </a:moveTo>
                <a:lnTo>
                  <a:pt x="191342" y="53671"/>
                </a:lnTo>
                <a:lnTo>
                  <a:pt x="180703" y="53671"/>
                </a:lnTo>
                <a:lnTo>
                  <a:pt x="186023" y="50601"/>
                </a:lnTo>
                <a:close/>
                <a:moveTo>
                  <a:pt x="197634" y="50601"/>
                </a:moveTo>
                <a:lnTo>
                  <a:pt x="202953" y="53671"/>
                </a:lnTo>
                <a:lnTo>
                  <a:pt x="192345" y="53671"/>
                </a:lnTo>
                <a:lnTo>
                  <a:pt x="197634" y="50601"/>
                </a:lnTo>
                <a:close/>
                <a:moveTo>
                  <a:pt x="209275" y="50601"/>
                </a:moveTo>
                <a:lnTo>
                  <a:pt x="214595" y="53671"/>
                </a:lnTo>
                <a:lnTo>
                  <a:pt x="203956" y="53671"/>
                </a:lnTo>
                <a:lnTo>
                  <a:pt x="209275" y="50601"/>
                </a:lnTo>
                <a:close/>
                <a:moveTo>
                  <a:pt x="220856" y="50601"/>
                </a:moveTo>
                <a:lnTo>
                  <a:pt x="226175" y="53671"/>
                </a:lnTo>
                <a:lnTo>
                  <a:pt x="215537" y="53671"/>
                </a:lnTo>
                <a:lnTo>
                  <a:pt x="220856" y="50601"/>
                </a:lnTo>
                <a:close/>
                <a:moveTo>
                  <a:pt x="232498" y="50601"/>
                </a:moveTo>
                <a:lnTo>
                  <a:pt x="237817" y="53671"/>
                </a:lnTo>
                <a:lnTo>
                  <a:pt x="227178" y="53671"/>
                </a:lnTo>
                <a:lnTo>
                  <a:pt x="232498" y="50601"/>
                </a:lnTo>
                <a:close/>
                <a:moveTo>
                  <a:pt x="244109" y="50601"/>
                </a:moveTo>
                <a:lnTo>
                  <a:pt x="249428" y="53671"/>
                </a:lnTo>
                <a:lnTo>
                  <a:pt x="238790" y="53671"/>
                </a:lnTo>
                <a:lnTo>
                  <a:pt x="244109" y="50601"/>
                </a:lnTo>
                <a:close/>
                <a:moveTo>
                  <a:pt x="255750" y="50601"/>
                </a:moveTo>
                <a:lnTo>
                  <a:pt x="261070" y="53671"/>
                </a:lnTo>
                <a:lnTo>
                  <a:pt x="250431" y="53671"/>
                </a:lnTo>
                <a:lnTo>
                  <a:pt x="255750" y="50601"/>
                </a:lnTo>
                <a:close/>
                <a:moveTo>
                  <a:pt x="267362" y="50601"/>
                </a:moveTo>
                <a:lnTo>
                  <a:pt x="272681" y="53671"/>
                </a:lnTo>
                <a:lnTo>
                  <a:pt x="262042" y="53671"/>
                </a:lnTo>
                <a:lnTo>
                  <a:pt x="267362" y="50601"/>
                </a:lnTo>
                <a:close/>
                <a:moveTo>
                  <a:pt x="279003" y="50601"/>
                </a:moveTo>
                <a:lnTo>
                  <a:pt x="284322" y="53671"/>
                </a:lnTo>
                <a:lnTo>
                  <a:pt x="273684" y="53671"/>
                </a:lnTo>
                <a:lnTo>
                  <a:pt x="279003" y="50601"/>
                </a:lnTo>
                <a:close/>
                <a:moveTo>
                  <a:pt x="11703" y="50632"/>
                </a:moveTo>
                <a:lnTo>
                  <a:pt x="17023" y="53732"/>
                </a:lnTo>
                <a:lnTo>
                  <a:pt x="6384" y="53732"/>
                </a:lnTo>
                <a:lnTo>
                  <a:pt x="11703" y="50632"/>
                </a:lnTo>
                <a:close/>
                <a:moveTo>
                  <a:pt x="23345" y="50632"/>
                </a:moveTo>
                <a:lnTo>
                  <a:pt x="28664" y="53732"/>
                </a:lnTo>
                <a:lnTo>
                  <a:pt x="18026" y="53732"/>
                </a:lnTo>
                <a:lnTo>
                  <a:pt x="23345" y="50632"/>
                </a:lnTo>
                <a:close/>
                <a:moveTo>
                  <a:pt x="34956" y="50632"/>
                </a:moveTo>
                <a:lnTo>
                  <a:pt x="40275" y="53732"/>
                </a:lnTo>
                <a:lnTo>
                  <a:pt x="29637" y="53732"/>
                </a:lnTo>
                <a:lnTo>
                  <a:pt x="34956" y="50632"/>
                </a:lnTo>
                <a:close/>
                <a:moveTo>
                  <a:pt x="46598" y="50632"/>
                </a:moveTo>
                <a:lnTo>
                  <a:pt x="51886" y="53732"/>
                </a:lnTo>
                <a:lnTo>
                  <a:pt x="41248" y="53732"/>
                </a:lnTo>
                <a:lnTo>
                  <a:pt x="46598" y="50632"/>
                </a:lnTo>
                <a:close/>
                <a:moveTo>
                  <a:pt x="58209" y="50632"/>
                </a:moveTo>
                <a:lnTo>
                  <a:pt x="63528" y="53732"/>
                </a:lnTo>
                <a:lnTo>
                  <a:pt x="52889" y="53732"/>
                </a:lnTo>
                <a:lnTo>
                  <a:pt x="58209" y="50632"/>
                </a:lnTo>
                <a:close/>
                <a:moveTo>
                  <a:pt x="17023" y="53945"/>
                </a:moveTo>
                <a:lnTo>
                  <a:pt x="11703" y="57015"/>
                </a:lnTo>
                <a:lnTo>
                  <a:pt x="6384" y="53945"/>
                </a:lnTo>
                <a:close/>
                <a:moveTo>
                  <a:pt x="28664" y="53945"/>
                </a:moveTo>
                <a:lnTo>
                  <a:pt x="23345" y="57015"/>
                </a:lnTo>
                <a:lnTo>
                  <a:pt x="18026" y="53945"/>
                </a:lnTo>
                <a:close/>
                <a:moveTo>
                  <a:pt x="40275" y="53945"/>
                </a:moveTo>
                <a:lnTo>
                  <a:pt x="34956" y="57015"/>
                </a:lnTo>
                <a:lnTo>
                  <a:pt x="29637" y="53945"/>
                </a:lnTo>
                <a:close/>
                <a:moveTo>
                  <a:pt x="51886" y="53945"/>
                </a:moveTo>
                <a:lnTo>
                  <a:pt x="46567" y="57015"/>
                </a:lnTo>
                <a:lnTo>
                  <a:pt x="41248" y="53945"/>
                </a:lnTo>
                <a:close/>
                <a:moveTo>
                  <a:pt x="63528" y="53945"/>
                </a:moveTo>
                <a:lnTo>
                  <a:pt x="58209" y="57015"/>
                </a:lnTo>
                <a:lnTo>
                  <a:pt x="52889" y="53945"/>
                </a:lnTo>
                <a:close/>
                <a:moveTo>
                  <a:pt x="75169" y="53945"/>
                </a:moveTo>
                <a:lnTo>
                  <a:pt x="69850" y="57015"/>
                </a:lnTo>
                <a:lnTo>
                  <a:pt x="64531" y="53945"/>
                </a:lnTo>
                <a:close/>
                <a:moveTo>
                  <a:pt x="86750" y="53945"/>
                </a:moveTo>
                <a:lnTo>
                  <a:pt x="81431" y="57015"/>
                </a:lnTo>
                <a:lnTo>
                  <a:pt x="76112" y="53945"/>
                </a:lnTo>
                <a:close/>
                <a:moveTo>
                  <a:pt x="98361" y="53945"/>
                </a:moveTo>
                <a:lnTo>
                  <a:pt x="93042" y="57015"/>
                </a:lnTo>
                <a:lnTo>
                  <a:pt x="87723" y="53945"/>
                </a:lnTo>
                <a:close/>
                <a:moveTo>
                  <a:pt x="110003" y="53945"/>
                </a:moveTo>
                <a:lnTo>
                  <a:pt x="104684" y="57015"/>
                </a:lnTo>
                <a:lnTo>
                  <a:pt x="99364" y="53945"/>
                </a:lnTo>
                <a:close/>
                <a:moveTo>
                  <a:pt x="121614" y="53945"/>
                </a:moveTo>
                <a:lnTo>
                  <a:pt x="116295" y="57015"/>
                </a:lnTo>
                <a:lnTo>
                  <a:pt x="110976" y="53945"/>
                </a:lnTo>
                <a:close/>
                <a:moveTo>
                  <a:pt x="133256" y="53945"/>
                </a:moveTo>
                <a:lnTo>
                  <a:pt x="127936" y="57015"/>
                </a:lnTo>
                <a:lnTo>
                  <a:pt x="122617" y="53945"/>
                </a:lnTo>
                <a:close/>
                <a:moveTo>
                  <a:pt x="144867" y="53945"/>
                </a:moveTo>
                <a:lnTo>
                  <a:pt x="139548" y="57015"/>
                </a:lnTo>
                <a:lnTo>
                  <a:pt x="134228" y="53945"/>
                </a:lnTo>
                <a:close/>
                <a:moveTo>
                  <a:pt x="156478" y="53945"/>
                </a:moveTo>
                <a:lnTo>
                  <a:pt x="151159" y="57015"/>
                </a:lnTo>
                <a:lnTo>
                  <a:pt x="145840" y="53945"/>
                </a:lnTo>
                <a:close/>
                <a:moveTo>
                  <a:pt x="168089" y="53945"/>
                </a:moveTo>
                <a:lnTo>
                  <a:pt x="162770" y="57015"/>
                </a:lnTo>
                <a:lnTo>
                  <a:pt x="157451" y="53945"/>
                </a:lnTo>
                <a:close/>
                <a:moveTo>
                  <a:pt x="179731" y="53945"/>
                </a:moveTo>
                <a:lnTo>
                  <a:pt x="174411" y="57015"/>
                </a:lnTo>
                <a:lnTo>
                  <a:pt x="169092" y="53945"/>
                </a:lnTo>
                <a:close/>
                <a:moveTo>
                  <a:pt x="191342" y="53945"/>
                </a:moveTo>
                <a:lnTo>
                  <a:pt x="186023" y="57015"/>
                </a:lnTo>
                <a:lnTo>
                  <a:pt x="180703" y="53945"/>
                </a:lnTo>
                <a:close/>
                <a:moveTo>
                  <a:pt x="202953" y="53945"/>
                </a:moveTo>
                <a:lnTo>
                  <a:pt x="197634" y="57015"/>
                </a:lnTo>
                <a:lnTo>
                  <a:pt x="192315" y="53945"/>
                </a:lnTo>
                <a:close/>
                <a:moveTo>
                  <a:pt x="214564" y="53945"/>
                </a:moveTo>
                <a:lnTo>
                  <a:pt x="209245" y="57015"/>
                </a:lnTo>
                <a:lnTo>
                  <a:pt x="203926" y="53945"/>
                </a:lnTo>
                <a:close/>
                <a:moveTo>
                  <a:pt x="226175" y="53945"/>
                </a:moveTo>
                <a:lnTo>
                  <a:pt x="220856" y="57015"/>
                </a:lnTo>
                <a:lnTo>
                  <a:pt x="215537" y="53945"/>
                </a:lnTo>
                <a:close/>
                <a:moveTo>
                  <a:pt x="237817" y="53945"/>
                </a:moveTo>
                <a:lnTo>
                  <a:pt x="232498" y="57015"/>
                </a:lnTo>
                <a:lnTo>
                  <a:pt x="227178" y="53945"/>
                </a:lnTo>
                <a:close/>
                <a:moveTo>
                  <a:pt x="249428" y="53945"/>
                </a:moveTo>
                <a:lnTo>
                  <a:pt x="244109" y="57015"/>
                </a:lnTo>
                <a:lnTo>
                  <a:pt x="238790" y="53945"/>
                </a:lnTo>
                <a:close/>
                <a:moveTo>
                  <a:pt x="261070" y="53945"/>
                </a:moveTo>
                <a:lnTo>
                  <a:pt x="255750" y="57015"/>
                </a:lnTo>
                <a:lnTo>
                  <a:pt x="250431" y="53945"/>
                </a:lnTo>
                <a:close/>
                <a:moveTo>
                  <a:pt x="272681" y="53945"/>
                </a:moveTo>
                <a:lnTo>
                  <a:pt x="267362" y="57015"/>
                </a:lnTo>
                <a:lnTo>
                  <a:pt x="262042" y="53945"/>
                </a:lnTo>
                <a:close/>
                <a:moveTo>
                  <a:pt x="284292" y="53945"/>
                </a:moveTo>
                <a:lnTo>
                  <a:pt x="278973" y="57015"/>
                </a:lnTo>
                <a:lnTo>
                  <a:pt x="273653" y="53945"/>
                </a:lnTo>
                <a:close/>
                <a:moveTo>
                  <a:pt x="17174" y="54188"/>
                </a:moveTo>
                <a:lnTo>
                  <a:pt x="11855" y="63368"/>
                </a:lnTo>
                <a:lnTo>
                  <a:pt x="11855" y="57258"/>
                </a:lnTo>
                <a:lnTo>
                  <a:pt x="17174" y="54188"/>
                </a:lnTo>
                <a:close/>
                <a:moveTo>
                  <a:pt x="28816" y="54188"/>
                </a:moveTo>
                <a:lnTo>
                  <a:pt x="23497" y="63368"/>
                </a:lnTo>
                <a:lnTo>
                  <a:pt x="23497" y="57258"/>
                </a:lnTo>
                <a:lnTo>
                  <a:pt x="28816" y="54188"/>
                </a:lnTo>
                <a:close/>
                <a:moveTo>
                  <a:pt x="52008" y="54188"/>
                </a:moveTo>
                <a:lnTo>
                  <a:pt x="46689" y="63368"/>
                </a:lnTo>
                <a:lnTo>
                  <a:pt x="46689" y="57258"/>
                </a:lnTo>
                <a:lnTo>
                  <a:pt x="52008" y="54188"/>
                </a:lnTo>
                <a:close/>
                <a:moveTo>
                  <a:pt x="63650" y="54188"/>
                </a:moveTo>
                <a:lnTo>
                  <a:pt x="58330" y="63368"/>
                </a:lnTo>
                <a:lnTo>
                  <a:pt x="58330" y="57258"/>
                </a:lnTo>
                <a:lnTo>
                  <a:pt x="63650" y="54188"/>
                </a:lnTo>
                <a:close/>
                <a:moveTo>
                  <a:pt x="226327" y="54188"/>
                </a:moveTo>
                <a:lnTo>
                  <a:pt x="221008" y="63368"/>
                </a:lnTo>
                <a:lnTo>
                  <a:pt x="221008" y="57258"/>
                </a:lnTo>
                <a:lnTo>
                  <a:pt x="226327" y="54188"/>
                </a:lnTo>
                <a:close/>
                <a:moveTo>
                  <a:pt x="237969" y="54188"/>
                </a:moveTo>
                <a:lnTo>
                  <a:pt x="232650" y="63368"/>
                </a:lnTo>
                <a:lnTo>
                  <a:pt x="232650" y="57258"/>
                </a:lnTo>
                <a:lnTo>
                  <a:pt x="237969" y="54188"/>
                </a:lnTo>
                <a:close/>
                <a:moveTo>
                  <a:pt x="249550" y="54188"/>
                </a:moveTo>
                <a:lnTo>
                  <a:pt x="244230" y="63368"/>
                </a:lnTo>
                <a:lnTo>
                  <a:pt x="244230" y="57258"/>
                </a:lnTo>
                <a:lnTo>
                  <a:pt x="249550" y="54188"/>
                </a:lnTo>
                <a:close/>
                <a:moveTo>
                  <a:pt x="261191" y="54188"/>
                </a:moveTo>
                <a:lnTo>
                  <a:pt x="255872" y="63368"/>
                </a:lnTo>
                <a:lnTo>
                  <a:pt x="255872" y="57258"/>
                </a:lnTo>
                <a:lnTo>
                  <a:pt x="261191" y="54188"/>
                </a:lnTo>
                <a:close/>
                <a:moveTo>
                  <a:pt x="272802" y="54188"/>
                </a:moveTo>
                <a:lnTo>
                  <a:pt x="267483" y="63368"/>
                </a:lnTo>
                <a:lnTo>
                  <a:pt x="267483" y="57258"/>
                </a:lnTo>
                <a:lnTo>
                  <a:pt x="272802" y="54188"/>
                </a:lnTo>
                <a:close/>
                <a:moveTo>
                  <a:pt x="284444" y="54188"/>
                </a:moveTo>
                <a:lnTo>
                  <a:pt x="279125" y="63368"/>
                </a:lnTo>
                <a:lnTo>
                  <a:pt x="279125" y="57258"/>
                </a:lnTo>
                <a:lnTo>
                  <a:pt x="284444" y="54188"/>
                </a:lnTo>
                <a:close/>
                <a:moveTo>
                  <a:pt x="6262" y="54218"/>
                </a:moveTo>
                <a:lnTo>
                  <a:pt x="11582" y="57258"/>
                </a:lnTo>
                <a:lnTo>
                  <a:pt x="11582" y="63398"/>
                </a:lnTo>
                <a:lnTo>
                  <a:pt x="6262" y="54218"/>
                </a:lnTo>
                <a:close/>
                <a:moveTo>
                  <a:pt x="17904" y="54218"/>
                </a:moveTo>
                <a:lnTo>
                  <a:pt x="23223" y="57258"/>
                </a:lnTo>
                <a:lnTo>
                  <a:pt x="23223" y="63398"/>
                </a:lnTo>
                <a:lnTo>
                  <a:pt x="17904" y="54218"/>
                </a:lnTo>
                <a:close/>
                <a:moveTo>
                  <a:pt x="29515" y="54218"/>
                </a:moveTo>
                <a:lnTo>
                  <a:pt x="34834" y="57258"/>
                </a:lnTo>
                <a:lnTo>
                  <a:pt x="34834" y="63398"/>
                </a:lnTo>
                <a:lnTo>
                  <a:pt x="29515" y="54218"/>
                </a:lnTo>
                <a:close/>
                <a:moveTo>
                  <a:pt x="40427" y="54188"/>
                </a:moveTo>
                <a:lnTo>
                  <a:pt x="35108" y="63398"/>
                </a:lnTo>
                <a:lnTo>
                  <a:pt x="35108" y="57258"/>
                </a:lnTo>
                <a:lnTo>
                  <a:pt x="40427" y="54188"/>
                </a:lnTo>
                <a:close/>
                <a:moveTo>
                  <a:pt x="41126" y="54218"/>
                </a:moveTo>
                <a:lnTo>
                  <a:pt x="46446" y="57258"/>
                </a:lnTo>
                <a:lnTo>
                  <a:pt x="46446" y="63398"/>
                </a:lnTo>
                <a:lnTo>
                  <a:pt x="41126" y="54218"/>
                </a:lnTo>
                <a:close/>
                <a:moveTo>
                  <a:pt x="52737" y="54218"/>
                </a:moveTo>
                <a:lnTo>
                  <a:pt x="58057" y="57258"/>
                </a:lnTo>
                <a:lnTo>
                  <a:pt x="58057" y="63398"/>
                </a:lnTo>
                <a:lnTo>
                  <a:pt x="52737" y="54218"/>
                </a:lnTo>
                <a:close/>
                <a:moveTo>
                  <a:pt x="64379" y="54218"/>
                </a:moveTo>
                <a:lnTo>
                  <a:pt x="69698" y="57258"/>
                </a:lnTo>
                <a:lnTo>
                  <a:pt x="69698" y="63398"/>
                </a:lnTo>
                <a:lnTo>
                  <a:pt x="64379" y="54218"/>
                </a:lnTo>
                <a:close/>
                <a:moveTo>
                  <a:pt x="75261" y="54188"/>
                </a:moveTo>
                <a:lnTo>
                  <a:pt x="69941" y="63398"/>
                </a:lnTo>
                <a:lnTo>
                  <a:pt x="69941" y="57258"/>
                </a:lnTo>
                <a:lnTo>
                  <a:pt x="75261" y="54188"/>
                </a:lnTo>
                <a:close/>
                <a:moveTo>
                  <a:pt x="75990" y="54218"/>
                </a:moveTo>
                <a:lnTo>
                  <a:pt x="81309" y="57258"/>
                </a:lnTo>
                <a:lnTo>
                  <a:pt x="81309" y="63398"/>
                </a:lnTo>
                <a:lnTo>
                  <a:pt x="75990" y="54218"/>
                </a:lnTo>
                <a:close/>
                <a:moveTo>
                  <a:pt x="86902" y="54188"/>
                </a:moveTo>
                <a:lnTo>
                  <a:pt x="81583" y="63398"/>
                </a:lnTo>
                <a:lnTo>
                  <a:pt x="81583" y="57258"/>
                </a:lnTo>
                <a:lnTo>
                  <a:pt x="86902" y="54188"/>
                </a:lnTo>
                <a:close/>
                <a:moveTo>
                  <a:pt x="87632" y="54218"/>
                </a:moveTo>
                <a:lnTo>
                  <a:pt x="92951" y="57258"/>
                </a:lnTo>
                <a:lnTo>
                  <a:pt x="92951" y="63398"/>
                </a:lnTo>
                <a:lnTo>
                  <a:pt x="87632" y="54218"/>
                </a:lnTo>
                <a:close/>
                <a:moveTo>
                  <a:pt x="98513" y="54188"/>
                </a:moveTo>
                <a:lnTo>
                  <a:pt x="93194" y="63398"/>
                </a:lnTo>
                <a:lnTo>
                  <a:pt x="93194" y="57258"/>
                </a:lnTo>
                <a:lnTo>
                  <a:pt x="98513" y="54188"/>
                </a:lnTo>
                <a:close/>
                <a:moveTo>
                  <a:pt x="99243" y="54218"/>
                </a:moveTo>
                <a:lnTo>
                  <a:pt x="104562" y="57258"/>
                </a:lnTo>
                <a:lnTo>
                  <a:pt x="104562" y="63398"/>
                </a:lnTo>
                <a:lnTo>
                  <a:pt x="99243" y="54218"/>
                </a:lnTo>
                <a:close/>
                <a:moveTo>
                  <a:pt x="110155" y="54188"/>
                </a:moveTo>
                <a:lnTo>
                  <a:pt x="104836" y="63398"/>
                </a:lnTo>
                <a:lnTo>
                  <a:pt x="104836" y="57258"/>
                </a:lnTo>
                <a:lnTo>
                  <a:pt x="110155" y="54188"/>
                </a:lnTo>
                <a:close/>
                <a:moveTo>
                  <a:pt x="110824" y="54218"/>
                </a:moveTo>
                <a:lnTo>
                  <a:pt x="116143" y="57258"/>
                </a:lnTo>
                <a:lnTo>
                  <a:pt x="116143" y="63398"/>
                </a:lnTo>
                <a:lnTo>
                  <a:pt x="110824" y="54218"/>
                </a:lnTo>
                <a:close/>
                <a:moveTo>
                  <a:pt x="121736" y="54188"/>
                </a:moveTo>
                <a:lnTo>
                  <a:pt x="116416" y="63398"/>
                </a:lnTo>
                <a:lnTo>
                  <a:pt x="116416" y="57258"/>
                </a:lnTo>
                <a:lnTo>
                  <a:pt x="121736" y="54188"/>
                </a:lnTo>
                <a:close/>
                <a:moveTo>
                  <a:pt x="122465" y="54218"/>
                </a:moveTo>
                <a:lnTo>
                  <a:pt x="127784" y="57258"/>
                </a:lnTo>
                <a:lnTo>
                  <a:pt x="127784" y="63398"/>
                </a:lnTo>
                <a:lnTo>
                  <a:pt x="122465" y="54218"/>
                </a:lnTo>
                <a:close/>
                <a:moveTo>
                  <a:pt x="133377" y="54188"/>
                </a:moveTo>
                <a:lnTo>
                  <a:pt x="128058" y="63398"/>
                </a:lnTo>
                <a:lnTo>
                  <a:pt x="128058" y="57258"/>
                </a:lnTo>
                <a:lnTo>
                  <a:pt x="133377" y="54188"/>
                </a:lnTo>
                <a:close/>
                <a:moveTo>
                  <a:pt x="134076" y="54218"/>
                </a:moveTo>
                <a:lnTo>
                  <a:pt x="139396" y="57258"/>
                </a:lnTo>
                <a:lnTo>
                  <a:pt x="139396" y="63398"/>
                </a:lnTo>
                <a:lnTo>
                  <a:pt x="134076" y="54218"/>
                </a:lnTo>
                <a:close/>
                <a:moveTo>
                  <a:pt x="144988" y="54188"/>
                </a:moveTo>
                <a:lnTo>
                  <a:pt x="139669" y="63398"/>
                </a:lnTo>
                <a:lnTo>
                  <a:pt x="139669" y="57258"/>
                </a:lnTo>
                <a:lnTo>
                  <a:pt x="144988" y="54188"/>
                </a:lnTo>
                <a:close/>
                <a:moveTo>
                  <a:pt x="145718" y="54218"/>
                </a:moveTo>
                <a:lnTo>
                  <a:pt x="151037" y="57258"/>
                </a:lnTo>
                <a:lnTo>
                  <a:pt x="151037" y="63398"/>
                </a:lnTo>
                <a:lnTo>
                  <a:pt x="145718" y="54218"/>
                </a:lnTo>
                <a:close/>
                <a:moveTo>
                  <a:pt x="156630" y="54188"/>
                </a:moveTo>
                <a:lnTo>
                  <a:pt x="151311" y="63398"/>
                </a:lnTo>
                <a:lnTo>
                  <a:pt x="151311" y="57258"/>
                </a:lnTo>
                <a:lnTo>
                  <a:pt x="156630" y="54188"/>
                </a:lnTo>
                <a:close/>
                <a:moveTo>
                  <a:pt x="157329" y="54218"/>
                </a:moveTo>
                <a:lnTo>
                  <a:pt x="162648" y="57258"/>
                </a:lnTo>
                <a:lnTo>
                  <a:pt x="162648" y="63398"/>
                </a:lnTo>
                <a:lnTo>
                  <a:pt x="157329" y="54218"/>
                </a:lnTo>
                <a:close/>
                <a:moveTo>
                  <a:pt x="168241" y="54188"/>
                </a:moveTo>
                <a:lnTo>
                  <a:pt x="162922" y="63398"/>
                </a:lnTo>
                <a:lnTo>
                  <a:pt x="162922" y="57258"/>
                </a:lnTo>
                <a:lnTo>
                  <a:pt x="168241" y="54188"/>
                </a:lnTo>
                <a:close/>
                <a:moveTo>
                  <a:pt x="168971" y="54218"/>
                </a:moveTo>
                <a:lnTo>
                  <a:pt x="174290" y="57258"/>
                </a:lnTo>
                <a:lnTo>
                  <a:pt x="174290" y="63398"/>
                </a:lnTo>
                <a:lnTo>
                  <a:pt x="168971" y="54218"/>
                </a:lnTo>
                <a:close/>
                <a:moveTo>
                  <a:pt x="179822" y="54188"/>
                </a:moveTo>
                <a:lnTo>
                  <a:pt x="174503" y="63398"/>
                </a:lnTo>
                <a:lnTo>
                  <a:pt x="174503" y="57258"/>
                </a:lnTo>
                <a:lnTo>
                  <a:pt x="179822" y="54188"/>
                </a:lnTo>
                <a:close/>
                <a:moveTo>
                  <a:pt x="180551" y="54218"/>
                </a:moveTo>
                <a:lnTo>
                  <a:pt x="185871" y="57258"/>
                </a:lnTo>
                <a:lnTo>
                  <a:pt x="185871" y="63398"/>
                </a:lnTo>
                <a:lnTo>
                  <a:pt x="180551" y="54218"/>
                </a:lnTo>
                <a:close/>
                <a:moveTo>
                  <a:pt x="191463" y="54188"/>
                </a:moveTo>
                <a:lnTo>
                  <a:pt x="186144" y="63398"/>
                </a:lnTo>
                <a:lnTo>
                  <a:pt x="186144" y="57258"/>
                </a:lnTo>
                <a:lnTo>
                  <a:pt x="191463" y="54188"/>
                </a:lnTo>
                <a:close/>
                <a:moveTo>
                  <a:pt x="192193" y="54218"/>
                </a:moveTo>
                <a:lnTo>
                  <a:pt x="197512" y="57258"/>
                </a:lnTo>
                <a:lnTo>
                  <a:pt x="197512" y="63398"/>
                </a:lnTo>
                <a:lnTo>
                  <a:pt x="192193" y="54218"/>
                </a:lnTo>
                <a:close/>
                <a:moveTo>
                  <a:pt x="203075" y="54188"/>
                </a:moveTo>
                <a:lnTo>
                  <a:pt x="197755" y="63398"/>
                </a:lnTo>
                <a:lnTo>
                  <a:pt x="197755" y="57258"/>
                </a:lnTo>
                <a:lnTo>
                  <a:pt x="203075" y="54188"/>
                </a:lnTo>
                <a:close/>
                <a:moveTo>
                  <a:pt x="203804" y="54218"/>
                </a:moveTo>
                <a:lnTo>
                  <a:pt x="209123" y="57258"/>
                </a:lnTo>
                <a:lnTo>
                  <a:pt x="209123" y="63398"/>
                </a:lnTo>
                <a:lnTo>
                  <a:pt x="203804" y="54218"/>
                </a:lnTo>
                <a:close/>
                <a:moveTo>
                  <a:pt x="214716" y="54188"/>
                </a:moveTo>
                <a:lnTo>
                  <a:pt x="209397" y="63398"/>
                </a:lnTo>
                <a:lnTo>
                  <a:pt x="209397" y="57258"/>
                </a:lnTo>
                <a:lnTo>
                  <a:pt x="214716" y="54188"/>
                </a:lnTo>
                <a:close/>
                <a:moveTo>
                  <a:pt x="215446" y="54218"/>
                </a:moveTo>
                <a:lnTo>
                  <a:pt x="220765" y="57258"/>
                </a:lnTo>
                <a:lnTo>
                  <a:pt x="220765" y="63398"/>
                </a:lnTo>
                <a:lnTo>
                  <a:pt x="215446" y="54218"/>
                </a:lnTo>
                <a:close/>
                <a:moveTo>
                  <a:pt x="227057" y="54188"/>
                </a:moveTo>
                <a:lnTo>
                  <a:pt x="232376" y="57258"/>
                </a:lnTo>
                <a:lnTo>
                  <a:pt x="232376" y="63398"/>
                </a:lnTo>
                <a:lnTo>
                  <a:pt x="227057" y="54188"/>
                </a:lnTo>
                <a:close/>
                <a:moveTo>
                  <a:pt x="238668" y="54188"/>
                </a:moveTo>
                <a:lnTo>
                  <a:pt x="243987" y="57258"/>
                </a:lnTo>
                <a:lnTo>
                  <a:pt x="243987" y="63398"/>
                </a:lnTo>
                <a:lnTo>
                  <a:pt x="238668" y="54188"/>
                </a:lnTo>
                <a:close/>
                <a:moveTo>
                  <a:pt x="250279" y="54188"/>
                </a:moveTo>
                <a:lnTo>
                  <a:pt x="255598" y="57258"/>
                </a:lnTo>
                <a:lnTo>
                  <a:pt x="255598" y="63398"/>
                </a:lnTo>
                <a:lnTo>
                  <a:pt x="250279" y="54188"/>
                </a:lnTo>
                <a:close/>
                <a:moveTo>
                  <a:pt x="261890" y="54188"/>
                </a:moveTo>
                <a:lnTo>
                  <a:pt x="267210" y="57258"/>
                </a:lnTo>
                <a:lnTo>
                  <a:pt x="267210" y="63398"/>
                </a:lnTo>
                <a:lnTo>
                  <a:pt x="261890" y="54188"/>
                </a:lnTo>
                <a:close/>
                <a:moveTo>
                  <a:pt x="273532" y="54188"/>
                </a:moveTo>
                <a:lnTo>
                  <a:pt x="278851" y="57258"/>
                </a:lnTo>
                <a:lnTo>
                  <a:pt x="278851" y="63398"/>
                </a:lnTo>
                <a:lnTo>
                  <a:pt x="273532" y="54188"/>
                </a:lnTo>
                <a:close/>
                <a:moveTo>
                  <a:pt x="191676" y="54310"/>
                </a:moveTo>
                <a:lnTo>
                  <a:pt x="191676" y="60450"/>
                </a:lnTo>
                <a:lnTo>
                  <a:pt x="188849" y="62091"/>
                </a:lnTo>
                <a:lnTo>
                  <a:pt x="186357" y="63520"/>
                </a:lnTo>
                <a:lnTo>
                  <a:pt x="186357" y="63520"/>
                </a:lnTo>
                <a:lnTo>
                  <a:pt x="191676" y="54310"/>
                </a:lnTo>
                <a:close/>
                <a:moveTo>
                  <a:pt x="238182" y="54310"/>
                </a:moveTo>
                <a:lnTo>
                  <a:pt x="238182" y="60450"/>
                </a:lnTo>
                <a:lnTo>
                  <a:pt x="235355" y="62091"/>
                </a:lnTo>
                <a:lnTo>
                  <a:pt x="232862" y="63520"/>
                </a:lnTo>
                <a:lnTo>
                  <a:pt x="232862" y="63520"/>
                </a:lnTo>
                <a:lnTo>
                  <a:pt x="238182" y="54310"/>
                </a:lnTo>
                <a:close/>
                <a:moveTo>
                  <a:pt x="52525" y="54340"/>
                </a:moveTo>
                <a:lnTo>
                  <a:pt x="57844" y="63520"/>
                </a:lnTo>
                <a:lnTo>
                  <a:pt x="57844" y="63520"/>
                </a:lnTo>
                <a:lnTo>
                  <a:pt x="55351" y="62091"/>
                </a:lnTo>
                <a:lnTo>
                  <a:pt x="52525" y="60450"/>
                </a:lnTo>
                <a:lnTo>
                  <a:pt x="52525" y="54340"/>
                </a:lnTo>
                <a:close/>
                <a:moveTo>
                  <a:pt x="64136" y="54340"/>
                </a:moveTo>
                <a:lnTo>
                  <a:pt x="69455" y="63520"/>
                </a:lnTo>
                <a:lnTo>
                  <a:pt x="69455" y="63520"/>
                </a:lnTo>
                <a:lnTo>
                  <a:pt x="66993" y="62091"/>
                </a:lnTo>
                <a:lnTo>
                  <a:pt x="64136" y="60450"/>
                </a:lnTo>
                <a:lnTo>
                  <a:pt x="64136" y="54340"/>
                </a:lnTo>
                <a:close/>
                <a:moveTo>
                  <a:pt x="75777" y="54340"/>
                </a:moveTo>
                <a:lnTo>
                  <a:pt x="81097" y="63520"/>
                </a:lnTo>
                <a:lnTo>
                  <a:pt x="81097" y="63520"/>
                </a:lnTo>
                <a:lnTo>
                  <a:pt x="78604" y="62121"/>
                </a:lnTo>
                <a:lnTo>
                  <a:pt x="75777" y="60480"/>
                </a:lnTo>
                <a:lnTo>
                  <a:pt x="75777" y="54340"/>
                </a:lnTo>
                <a:close/>
                <a:moveTo>
                  <a:pt x="98757" y="54310"/>
                </a:moveTo>
                <a:lnTo>
                  <a:pt x="98757" y="60450"/>
                </a:lnTo>
                <a:lnTo>
                  <a:pt x="95899" y="62091"/>
                </a:lnTo>
                <a:lnTo>
                  <a:pt x="93437" y="63520"/>
                </a:lnTo>
                <a:lnTo>
                  <a:pt x="93437" y="63520"/>
                </a:lnTo>
                <a:lnTo>
                  <a:pt x="98757" y="54310"/>
                </a:lnTo>
                <a:close/>
                <a:moveTo>
                  <a:pt x="145232" y="54310"/>
                </a:moveTo>
                <a:lnTo>
                  <a:pt x="145232" y="60450"/>
                </a:lnTo>
                <a:lnTo>
                  <a:pt x="142374" y="62091"/>
                </a:lnTo>
                <a:lnTo>
                  <a:pt x="139912" y="63520"/>
                </a:lnTo>
                <a:lnTo>
                  <a:pt x="145232" y="54310"/>
                </a:lnTo>
                <a:close/>
                <a:moveTo>
                  <a:pt x="156843" y="54310"/>
                </a:moveTo>
                <a:lnTo>
                  <a:pt x="156843" y="60450"/>
                </a:lnTo>
                <a:lnTo>
                  <a:pt x="153986" y="62091"/>
                </a:lnTo>
                <a:lnTo>
                  <a:pt x="151523" y="63520"/>
                </a:lnTo>
                <a:lnTo>
                  <a:pt x="156843" y="54310"/>
                </a:lnTo>
                <a:close/>
                <a:moveTo>
                  <a:pt x="180065" y="54310"/>
                </a:moveTo>
                <a:lnTo>
                  <a:pt x="180065" y="60450"/>
                </a:lnTo>
                <a:lnTo>
                  <a:pt x="177208" y="62091"/>
                </a:lnTo>
                <a:lnTo>
                  <a:pt x="174746" y="63520"/>
                </a:lnTo>
                <a:lnTo>
                  <a:pt x="180065" y="54310"/>
                </a:lnTo>
                <a:close/>
                <a:moveTo>
                  <a:pt x="203318" y="54310"/>
                </a:moveTo>
                <a:lnTo>
                  <a:pt x="203318" y="60450"/>
                </a:lnTo>
                <a:lnTo>
                  <a:pt x="200461" y="62091"/>
                </a:lnTo>
                <a:lnTo>
                  <a:pt x="197999" y="63520"/>
                </a:lnTo>
                <a:lnTo>
                  <a:pt x="203318" y="54310"/>
                </a:lnTo>
                <a:close/>
                <a:moveTo>
                  <a:pt x="214929" y="54310"/>
                </a:moveTo>
                <a:lnTo>
                  <a:pt x="214929" y="60450"/>
                </a:lnTo>
                <a:lnTo>
                  <a:pt x="212072" y="62091"/>
                </a:lnTo>
                <a:lnTo>
                  <a:pt x="209610" y="63520"/>
                </a:lnTo>
                <a:lnTo>
                  <a:pt x="214929" y="54310"/>
                </a:lnTo>
                <a:close/>
                <a:moveTo>
                  <a:pt x="226570" y="54310"/>
                </a:moveTo>
                <a:lnTo>
                  <a:pt x="226570" y="60450"/>
                </a:lnTo>
                <a:lnTo>
                  <a:pt x="223713" y="62091"/>
                </a:lnTo>
                <a:lnTo>
                  <a:pt x="221251" y="63520"/>
                </a:lnTo>
                <a:lnTo>
                  <a:pt x="226570" y="54310"/>
                </a:lnTo>
                <a:close/>
                <a:moveTo>
                  <a:pt x="249793" y="54310"/>
                </a:moveTo>
                <a:lnTo>
                  <a:pt x="249793" y="60450"/>
                </a:lnTo>
                <a:lnTo>
                  <a:pt x="246936" y="62091"/>
                </a:lnTo>
                <a:lnTo>
                  <a:pt x="244474" y="63520"/>
                </a:lnTo>
                <a:lnTo>
                  <a:pt x="249793" y="54310"/>
                </a:lnTo>
                <a:close/>
                <a:moveTo>
                  <a:pt x="250036" y="54340"/>
                </a:moveTo>
                <a:lnTo>
                  <a:pt x="255355" y="63520"/>
                </a:lnTo>
                <a:lnTo>
                  <a:pt x="252893" y="62121"/>
                </a:lnTo>
                <a:lnTo>
                  <a:pt x="250036" y="60480"/>
                </a:lnTo>
                <a:lnTo>
                  <a:pt x="250036" y="54340"/>
                </a:lnTo>
                <a:close/>
                <a:moveTo>
                  <a:pt x="273289" y="54340"/>
                </a:moveTo>
                <a:lnTo>
                  <a:pt x="278608" y="63520"/>
                </a:lnTo>
                <a:lnTo>
                  <a:pt x="276146" y="62121"/>
                </a:lnTo>
                <a:lnTo>
                  <a:pt x="273289" y="60480"/>
                </a:lnTo>
                <a:lnTo>
                  <a:pt x="273289" y="54340"/>
                </a:lnTo>
                <a:close/>
                <a:moveTo>
                  <a:pt x="6050" y="54340"/>
                </a:moveTo>
                <a:lnTo>
                  <a:pt x="11369" y="63520"/>
                </a:lnTo>
                <a:lnTo>
                  <a:pt x="8907" y="62121"/>
                </a:lnTo>
                <a:lnTo>
                  <a:pt x="6050" y="60480"/>
                </a:lnTo>
                <a:lnTo>
                  <a:pt x="6050" y="54340"/>
                </a:lnTo>
                <a:close/>
                <a:moveTo>
                  <a:pt x="17661" y="54340"/>
                </a:moveTo>
                <a:lnTo>
                  <a:pt x="22980" y="63520"/>
                </a:lnTo>
                <a:lnTo>
                  <a:pt x="20518" y="62091"/>
                </a:lnTo>
                <a:lnTo>
                  <a:pt x="17661" y="60450"/>
                </a:lnTo>
                <a:lnTo>
                  <a:pt x="17661" y="54340"/>
                </a:lnTo>
                <a:close/>
                <a:moveTo>
                  <a:pt x="29029" y="54340"/>
                </a:moveTo>
                <a:lnTo>
                  <a:pt x="29029" y="60480"/>
                </a:lnTo>
                <a:lnTo>
                  <a:pt x="26172" y="62121"/>
                </a:lnTo>
                <a:lnTo>
                  <a:pt x="23710" y="63520"/>
                </a:lnTo>
                <a:lnTo>
                  <a:pt x="29029" y="54340"/>
                </a:lnTo>
                <a:close/>
                <a:moveTo>
                  <a:pt x="29302" y="54340"/>
                </a:moveTo>
                <a:lnTo>
                  <a:pt x="34622" y="63520"/>
                </a:lnTo>
                <a:lnTo>
                  <a:pt x="32160" y="62091"/>
                </a:lnTo>
                <a:lnTo>
                  <a:pt x="29302" y="60450"/>
                </a:lnTo>
                <a:lnTo>
                  <a:pt x="29302" y="54340"/>
                </a:lnTo>
                <a:close/>
                <a:moveTo>
                  <a:pt x="40883" y="54340"/>
                </a:moveTo>
                <a:lnTo>
                  <a:pt x="46202" y="63520"/>
                </a:lnTo>
                <a:lnTo>
                  <a:pt x="43740" y="62091"/>
                </a:lnTo>
                <a:lnTo>
                  <a:pt x="40883" y="60450"/>
                </a:lnTo>
                <a:lnTo>
                  <a:pt x="40883" y="54340"/>
                </a:lnTo>
                <a:close/>
                <a:moveTo>
                  <a:pt x="75504" y="54310"/>
                </a:moveTo>
                <a:lnTo>
                  <a:pt x="75504" y="60450"/>
                </a:lnTo>
                <a:lnTo>
                  <a:pt x="72647" y="62091"/>
                </a:lnTo>
                <a:lnTo>
                  <a:pt x="70185" y="63520"/>
                </a:lnTo>
                <a:lnTo>
                  <a:pt x="75504" y="54310"/>
                </a:lnTo>
                <a:close/>
                <a:moveTo>
                  <a:pt x="87115" y="54310"/>
                </a:moveTo>
                <a:lnTo>
                  <a:pt x="87115" y="60450"/>
                </a:lnTo>
                <a:lnTo>
                  <a:pt x="84288" y="62091"/>
                </a:lnTo>
                <a:lnTo>
                  <a:pt x="81796" y="63520"/>
                </a:lnTo>
                <a:lnTo>
                  <a:pt x="87115" y="54310"/>
                </a:lnTo>
                <a:close/>
                <a:moveTo>
                  <a:pt x="87358" y="54340"/>
                </a:moveTo>
                <a:lnTo>
                  <a:pt x="92677" y="63520"/>
                </a:lnTo>
                <a:lnTo>
                  <a:pt x="90215" y="62121"/>
                </a:lnTo>
                <a:lnTo>
                  <a:pt x="87358" y="60480"/>
                </a:lnTo>
                <a:lnTo>
                  <a:pt x="87358" y="54340"/>
                </a:lnTo>
                <a:close/>
                <a:moveTo>
                  <a:pt x="98969" y="54340"/>
                </a:moveTo>
                <a:lnTo>
                  <a:pt x="104289" y="63520"/>
                </a:lnTo>
                <a:lnTo>
                  <a:pt x="101827" y="62121"/>
                </a:lnTo>
                <a:lnTo>
                  <a:pt x="98969" y="60480"/>
                </a:lnTo>
                <a:lnTo>
                  <a:pt x="98969" y="54340"/>
                </a:lnTo>
                <a:close/>
                <a:moveTo>
                  <a:pt x="110337" y="54310"/>
                </a:moveTo>
                <a:lnTo>
                  <a:pt x="110337" y="60450"/>
                </a:lnTo>
                <a:lnTo>
                  <a:pt x="107480" y="62091"/>
                </a:lnTo>
                <a:lnTo>
                  <a:pt x="105018" y="63520"/>
                </a:lnTo>
                <a:lnTo>
                  <a:pt x="110337" y="54310"/>
                </a:lnTo>
                <a:close/>
                <a:moveTo>
                  <a:pt x="110611" y="54340"/>
                </a:moveTo>
                <a:lnTo>
                  <a:pt x="115930" y="63520"/>
                </a:lnTo>
                <a:lnTo>
                  <a:pt x="113468" y="62121"/>
                </a:lnTo>
                <a:lnTo>
                  <a:pt x="110611" y="60480"/>
                </a:lnTo>
                <a:lnTo>
                  <a:pt x="110611" y="54340"/>
                </a:lnTo>
                <a:close/>
                <a:moveTo>
                  <a:pt x="121979" y="54310"/>
                </a:moveTo>
                <a:lnTo>
                  <a:pt x="121979" y="60450"/>
                </a:lnTo>
                <a:lnTo>
                  <a:pt x="119122" y="62091"/>
                </a:lnTo>
                <a:lnTo>
                  <a:pt x="116660" y="63520"/>
                </a:lnTo>
                <a:lnTo>
                  <a:pt x="121979" y="54310"/>
                </a:lnTo>
                <a:close/>
                <a:moveTo>
                  <a:pt x="122222" y="54340"/>
                </a:moveTo>
                <a:lnTo>
                  <a:pt x="127541" y="63520"/>
                </a:lnTo>
                <a:lnTo>
                  <a:pt x="125079" y="62121"/>
                </a:lnTo>
                <a:lnTo>
                  <a:pt x="122222" y="60480"/>
                </a:lnTo>
                <a:lnTo>
                  <a:pt x="122222" y="54340"/>
                </a:lnTo>
                <a:close/>
                <a:moveTo>
                  <a:pt x="133590" y="54310"/>
                </a:moveTo>
                <a:lnTo>
                  <a:pt x="133590" y="60450"/>
                </a:lnTo>
                <a:lnTo>
                  <a:pt x="130733" y="62091"/>
                </a:lnTo>
                <a:lnTo>
                  <a:pt x="128271" y="63520"/>
                </a:lnTo>
                <a:lnTo>
                  <a:pt x="133590" y="54310"/>
                </a:lnTo>
                <a:close/>
                <a:moveTo>
                  <a:pt x="133864" y="54340"/>
                </a:moveTo>
                <a:lnTo>
                  <a:pt x="139183" y="63520"/>
                </a:lnTo>
                <a:lnTo>
                  <a:pt x="136721" y="62121"/>
                </a:lnTo>
                <a:lnTo>
                  <a:pt x="133864" y="60480"/>
                </a:lnTo>
                <a:lnTo>
                  <a:pt x="133864" y="54340"/>
                </a:lnTo>
                <a:close/>
                <a:moveTo>
                  <a:pt x="145475" y="54340"/>
                </a:moveTo>
                <a:lnTo>
                  <a:pt x="150794" y="63520"/>
                </a:lnTo>
                <a:lnTo>
                  <a:pt x="148332" y="62121"/>
                </a:lnTo>
                <a:lnTo>
                  <a:pt x="145475" y="60480"/>
                </a:lnTo>
                <a:lnTo>
                  <a:pt x="145475" y="54340"/>
                </a:lnTo>
                <a:close/>
                <a:moveTo>
                  <a:pt x="157086" y="54340"/>
                </a:moveTo>
                <a:lnTo>
                  <a:pt x="162405" y="63520"/>
                </a:lnTo>
                <a:lnTo>
                  <a:pt x="159913" y="62121"/>
                </a:lnTo>
                <a:lnTo>
                  <a:pt x="157086" y="60480"/>
                </a:lnTo>
                <a:lnTo>
                  <a:pt x="157086" y="54340"/>
                </a:lnTo>
                <a:close/>
                <a:moveTo>
                  <a:pt x="168484" y="54310"/>
                </a:moveTo>
                <a:lnTo>
                  <a:pt x="168484" y="60450"/>
                </a:lnTo>
                <a:lnTo>
                  <a:pt x="165627" y="62091"/>
                </a:lnTo>
                <a:lnTo>
                  <a:pt x="163165" y="63520"/>
                </a:lnTo>
                <a:lnTo>
                  <a:pt x="168484" y="54310"/>
                </a:lnTo>
                <a:close/>
                <a:moveTo>
                  <a:pt x="168697" y="54340"/>
                </a:moveTo>
                <a:lnTo>
                  <a:pt x="174016" y="63520"/>
                </a:lnTo>
                <a:lnTo>
                  <a:pt x="171554" y="62121"/>
                </a:lnTo>
                <a:lnTo>
                  <a:pt x="168697" y="60480"/>
                </a:lnTo>
                <a:lnTo>
                  <a:pt x="168697" y="54340"/>
                </a:lnTo>
                <a:close/>
                <a:moveTo>
                  <a:pt x="180339" y="54340"/>
                </a:moveTo>
                <a:lnTo>
                  <a:pt x="185658" y="63520"/>
                </a:lnTo>
                <a:lnTo>
                  <a:pt x="183165" y="62121"/>
                </a:lnTo>
                <a:lnTo>
                  <a:pt x="180339" y="60480"/>
                </a:lnTo>
                <a:lnTo>
                  <a:pt x="180339" y="54340"/>
                </a:lnTo>
                <a:close/>
                <a:moveTo>
                  <a:pt x="191950" y="54340"/>
                </a:moveTo>
                <a:lnTo>
                  <a:pt x="197269" y="63520"/>
                </a:lnTo>
                <a:lnTo>
                  <a:pt x="194807" y="62121"/>
                </a:lnTo>
                <a:lnTo>
                  <a:pt x="191950" y="60480"/>
                </a:lnTo>
                <a:lnTo>
                  <a:pt x="191950" y="54340"/>
                </a:lnTo>
                <a:close/>
                <a:moveTo>
                  <a:pt x="203591" y="54340"/>
                </a:moveTo>
                <a:lnTo>
                  <a:pt x="208911" y="63520"/>
                </a:lnTo>
                <a:lnTo>
                  <a:pt x="206418" y="62121"/>
                </a:lnTo>
                <a:lnTo>
                  <a:pt x="203591" y="60480"/>
                </a:lnTo>
                <a:lnTo>
                  <a:pt x="203591" y="54340"/>
                </a:lnTo>
                <a:close/>
                <a:moveTo>
                  <a:pt x="215202" y="54340"/>
                </a:moveTo>
                <a:lnTo>
                  <a:pt x="220522" y="63520"/>
                </a:lnTo>
                <a:lnTo>
                  <a:pt x="218060" y="62121"/>
                </a:lnTo>
                <a:lnTo>
                  <a:pt x="215202" y="60480"/>
                </a:lnTo>
                <a:lnTo>
                  <a:pt x="215202" y="54340"/>
                </a:lnTo>
                <a:close/>
                <a:moveTo>
                  <a:pt x="226783" y="54340"/>
                </a:moveTo>
                <a:lnTo>
                  <a:pt x="232103" y="63520"/>
                </a:lnTo>
                <a:lnTo>
                  <a:pt x="229640" y="62121"/>
                </a:lnTo>
                <a:lnTo>
                  <a:pt x="226783" y="60480"/>
                </a:lnTo>
                <a:lnTo>
                  <a:pt x="226783" y="54340"/>
                </a:lnTo>
                <a:close/>
                <a:moveTo>
                  <a:pt x="238425" y="54340"/>
                </a:moveTo>
                <a:lnTo>
                  <a:pt x="243744" y="63520"/>
                </a:lnTo>
                <a:lnTo>
                  <a:pt x="241282" y="62121"/>
                </a:lnTo>
                <a:lnTo>
                  <a:pt x="238425" y="60480"/>
                </a:lnTo>
                <a:lnTo>
                  <a:pt x="238425" y="54340"/>
                </a:lnTo>
                <a:close/>
                <a:moveTo>
                  <a:pt x="261404" y="54310"/>
                </a:moveTo>
                <a:lnTo>
                  <a:pt x="261404" y="60450"/>
                </a:lnTo>
                <a:lnTo>
                  <a:pt x="258547" y="62091"/>
                </a:lnTo>
                <a:lnTo>
                  <a:pt x="256085" y="63520"/>
                </a:lnTo>
                <a:lnTo>
                  <a:pt x="261404" y="54310"/>
                </a:lnTo>
                <a:close/>
                <a:moveTo>
                  <a:pt x="261678" y="54340"/>
                </a:moveTo>
                <a:lnTo>
                  <a:pt x="266997" y="63520"/>
                </a:lnTo>
                <a:lnTo>
                  <a:pt x="264535" y="62121"/>
                </a:lnTo>
                <a:lnTo>
                  <a:pt x="261678" y="60480"/>
                </a:lnTo>
                <a:lnTo>
                  <a:pt x="261678" y="54340"/>
                </a:lnTo>
                <a:close/>
                <a:moveTo>
                  <a:pt x="273046" y="54310"/>
                </a:moveTo>
                <a:lnTo>
                  <a:pt x="273046" y="60480"/>
                </a:lnTo>
                <a:lnTo>
                  <a:pt x="270188" y="62121"/>
                </a:lnTo>
                <a:lnTo>
                  <a:pt x="267726" y="63520"/>
                </a:lnTo>
                <a:lnTo>
                  <a:pt x="273046" y="54310"/>
                </a:lnTo>
                <a:close/>
                <a:moveTo>
                  <a:pt x="284657" y="54310"/>
                </a:moveTo>
                <a:lnTo>
                  <a:pt x="284657" y="60480"/>
                </a:lnTo>
                <a:lnTo>
                  <a:pt x="279337" y="63520"/>
                </a:lnTo>
                <a:lnTo>
                  <a:pt x="284657" y="54310"/>
                </a:lnTo>
                <a:close/>
                <a:moveTo>
                  <a:pt x="17418" y="54340"/>
                </a:moveTo>
                <a:lnTo>
                  <a:pt x="17418" y="60480"/>
                </a:lnTo>
                <a:lnTo>
                  <a:pt x="14560" y="62121"/>
                </a:lnTo>
                <a:lnTo>
                  <a:pt x="12098" y="63550"/>
                </a:lnTo>
                <a:lnTo>
                  <a:pt x="17418" y="54340"/>
                </a:lnTo>
                <a:close/>
                <a:moveTo>
                  <a:pt x="40610" y="54340"/>
                </a:moveTo>
                <a:lnTo>
                  <a:pt x="40610" y="60480"/>
                </a:lnTo>
                <a:lnTo>
                  <a:pt x="37783" y="62121"/>
                </a:lnTo>
                <a:lnTo>
                  <a:pt x="35290" y="63550"/>
                </a:lnTo>
                <a:lnTo>
                  <a:pt x="40610" y="54340"/>
                </a:lnTo>
                <a:close/>
                <a:moveTo>
                  <a:pt x="52251" y="54340"/>
                </a:moveTo>
                <a:lnTo>
                  <a:pt x="52251" y="60480"/>
                </a:lnTo>
                <a:lnTo>
                  <a:pt x="49394" y="62121"/>
                </a:lnTo>
                <a:lnTo>
                  <a:pt x="46932" y="63550"/>
                </a:lnTo>
                <a:lnTo>
                  <a:pt x="52251" y="54340"/>
                </a:lnTo>
                <a:close/>
                <a:moveTo>
                  <a:pt x="63862" y="54340"/>
                </a:moveTo>
                <a:lnTo>
                  <a:pt x="63862" y="60480"/>
                </a:lnTo>
                <a:lnTo>
                  <a:pt x="61005" y="62121"/>
                </a:lnTo>
                <a:lnTo>
                  <a:pt x="58543" y="63550"/>
                </a:lnTo>
                <a:lnTo>
                  <a:pt x="63862" y="54340"/>
                </a:lnTo>
                <a:close/>
                <a:moveTo>
                  <a:pt x="5898" y="60662"/>
                </a:moveTo>
                <a:lnTo>
                  <a:pt x="8755" y="62304"/>
                </a:lnTo>
                <a:lnTo>
                  <a:pt x="11217" y="63732"/>
                </a:lnTo>
                <a:lnTo>
                  <a:pt x="578" y="63732"/>
                </a:lnTo>
                <a:lnTo>
                  <a:pt x="5898" y="60662"/>
                </a:lnTo>
                <a:close/>
                <a:moveTo>
                  <a:pt x="17509" y="60662"/>
                </a:moveTo>
                <a:lnTo>
                  <a:pt x="20366" y="62304"/>
                </a:lnTo>
                <a:lnTo>
                  <a:pt x="22828" y="63732"/>
                </a:lnTo>
                <a:lnTo>
                  <a:pt x="12190" y="63732"/>
                </a:lnTo>
                <a:lnTo>
                  <a:pt x="14682" y="62304"/>
                </a:lnTo>
                <a:lnTo>
                  <a:pt x="17509" y="60662"/>
                </a:lnTo>
                <a:close/>
                <a:moveTo>
                  <a:pt x="29150" y="60662"/>
                </a:moveTo>
                <a:lnTo>
                  <a:pt x="32008" y="62304"/>
                </a:lnTo>
                <a:lnTo>
                  <a:pt x="34470" y="63732"/>
                </a:lnTo>
                <a:lnTo>
                  <a:pt x="23831" y="63732"/>
                </a:lnTo>
                <a:lnTo>
                  <a:pt x="26293" y="62304"/>
                </a:lnTo>
                <a:lnTo>
                  <a:pt x="29150" y="60662"/>
                </a:lnTo>
                <a:close/>
                <a:moveTo>
                  <a:pt x="40762" y="60662"/>
                </a:moveTo>
                <a:lnTo>
                  <a:pt x="43619" y="62304"/>
                </a:lnTo>
                <a:lnTo>
                  <a:pt x="46081" y="63732"/>
                </a:lnTo>
                <a:lnTo>
                  <a:pt x="35442" y="63732"/>
                </a:lnTo>
                <a:lnTo>
                  <a:pt x="37935" y="62304"/>
                </a:lnTo>
                <a:lnTo>
                  <a:pt x="40762" y="60662"/>
                </a:lnTo>
                <a:close/>
                <a:moveTo>
                  <a:pt x="52403" y="60662"/>
                </a:moveTo>
                <a:lnTo>
                  <a:pt x="55260" y="62304"/>
                </a:lnTo>
                <a:lnTo>
                  <a:pt x="57722" y="63732"/>
                </a:lnTo>
                <a:lnTo>
                  <a:pt x="47084" y="63732"/>
                </a:lnTo>
                <a:lnTo>
                  <a:pt x="49546" y="62304"/>
                </a:lnTo>
                <a:lnTo>
                  <a:pt x="52403" y="60662"/>
                </a:lnTo>
                <a:close/>
                <a:moveTo>
                  <a:pt x="64014" y="60662"/>
                </a:moveTo>
                <a:lnTo>
                  <a:pt x="66871" y="62304"/>
                </a:lnTo>
                <a:lnTo>
                  <a:pt x="69334" y="63732"/>
                </a:lnTo>
                <a:lnTo>
                  <a:pt x="58695" y="63732"/>
                </a:lnTo>
                <a:lnTo>
                  <a:pt x="61187" y="62304"/>
                </a:lnTo>
                <a:lnTo>
                  <a:pt x="64014" y="60662"/>
                </a:lnTo>
                <a:close/>
                <a:moveTo>
                  <a:pt x="75625" y="60662"/>
                </a:moveTo>
                <a:lnTo>
                  <a:pt x="78452" y="62304"/>
                </a:lnTo>
                <a:lnTo>
                  <a:pt x="80945" y="63732"/>
                </a:lnTo>
                <a:lnTo>
                  <a:pt x="70306" y="63732"/>
                </a:lnTo>
                <a:lnTo>
                  <a:pt x="72768" y="62304"/>
                </a:lnTo>
                <a:lnTo>
                  <a:pt x="75625" y="60662"/>
                </a:lnTo>
                <a:close/>
                <a:moveTo>
                  <a:pt x="87237" y="60662"/>
                </a:moveTo>
                <a:lnTo>
                  <a:pt x="90094" y="62304"/>
                </a:lnTo>
                <a:lnTo>
                  <a:pt x="92556" y="63732"/>
                </a:lnTo>
                <a:lnTo>
                  <a:pt x="81917" y="63732"/>
                </a:lnTo>
                <a:lnTo>
                  <a:pt x="84379" y="62304"/>
                </a:lnTo>
                <a:lnTo>
                  <a:pt x="87237" y="60662"/>
                </a:lnTo>
                <a:close/>
                <a:moveTo>
                  <a:pt x="98878" y="60662"/>
                </a:moveTo>
                <a:lnTo>
                  <a:pt x="101705" y="62304"/>
                </a:lnTo>
                <a:lnTo>
                  <a:pt x="104197" y="63732"/>
                </a:lnTo>
                <a:lnTo>
                  <a:pt x="93559" y="63732"/>
                </a:lnTo>
                <a:lnTo>
                  <a:pt x="96021" y="62304"/>
                </a:lnTo>
                <a:lnTo>
                  <a:pt x="98878" y="60662"/>
                </a:lnTo>
                <a:close/>
                <a:moveTo>
                  <a:pt x="110489" y="60662"/>
                </a:moveTo>
                <a:lnTo>
                  <a:pt x="113346" y="62304"/>
                </a:lnTo>
                <a:lnTo>
                  <a:pt x="115809" y="63732"/>
                </a:lnTo>
                <a:lnTo>
                  <a:pt x="105170" y="63732"/>
                </a:lnTo>
                <a:lnTo>
                  <a:pt x="107632" y="62304"/>
                </a:lnTo>
                <a:lnTo>
                  <a:pt x="110489" y="60662"/>
                </a:lnTo>
                <a:close/>
                <a:moveTo>
                  <a:pt x="122131" y="60662"/>
                </a:moveTo>
                <a:lnTo>
                  <a:pt x="124958" y="62304"/>
                </a:lnTo>
                <a:lnTo>
                  <a:pt x="127450" y="63732"/>
                </a:lnTo>
                <a:lnTo>
                  <a:pt x="116812" y="63732"/>
                </a:lnTo>
                <a:lnTo>
                  <a:pt x="119274" y="62304"/>
                </a:lnTo>
                <a:lnTo>
                  <a:pt x="122131" y="60662"/>
                </a:lnTo>
                <a:close/>
                <a:moveTo>
                  <a:pt x="133742" y="60662"/>
                </a:moveTo>
                <a:lnTo>
                  <a:pt x="136599" y="62304"/>
                </a:lnTo>
                <a:lnTo>
                  <a:pt x="139061" y="63732"/>
                </a:lnTo>
                <a:lnTo>
                  <a:pt x="128423" y="63732"/>
                </a:lnTo>
                <a:lnTo>
                  <a:pt x="130885" y="62304"/>
                </a:lnTo>
                <a:lnTo>
                  <a:pt x="133742" y="60662"/>
                </a:lnTo>
                <a:close/>
                <a:moveTo>
                  <a:pt x="145323" y="60662"/>
                </a:moveTo>
                <a:lnTo>
                  <a:pt x="148180" y="62304"/>
                </a:lnTo>
                <a:lnTo>
                  <a:pt x="150642" y="63732"/>
                </a:lnTo>
                <a:lnTo>
                  <a:pt x="140004" y="63732"/>
                </a:lnTo>
                <a:lnTo>
                  <a:pt x="142496" y="62304"/>
                </a:lnTo>
                <a:lnTo>
                  <a:pt x="145323" y="60662"/>
                </a:lnTo>
                <a:close/>
                <a:moveTo>
                  <a:pt x="156964" y="60662"/>
                </a:moveTo>
                <a:lnTo>
                  <a:pt x="159822" y="62304"/>
                </a:lnTo>
                <a:lnTo>
                  <a:pt x="162284" y="63732"/>
                </a:lnTo>
                <a:lnTo>
                  <a:pt x="151645" y="63732"/>
                </a:lnTo>
                <a:lnTo>
                  <a:pt x="154107" y="62304"/>
                </a:lnTo>
                <a:lnTo>
                  <a:pt x="156964" y="60662"/>
                </a:lnTo>
                <a:close/>
                <a:moveTo>
                  <a:pt x="168575" y="60662"/>
                </a:moveTo>
                <a:lnTo>
                  <a:pt x="171433" y="62304"/>
                </a:lnTo>
                <a:lnTo>
                  <a:pt x="173895" y="63732"/>
                </a:lnTo>
                <a:lnTo>
                  <a:pt x="163256" y="63732"/>
                </a:lnTo>
                <a:lnTo>
                  <a:pt x="165749" y="62304"/>
                </a:lnTo>
                <a:lnTo>
                  <a:pt x="168575" y="60662"/>
                </a:lnTo>
                <a:close/>
                <a:moveTo>
                  <a:pt x="180217" y="60662"/>
                </a:moveTo>
                <a:lnTo>
                  <a:pt x="183074" y="62304"/>
                </a:lnTo>
                <a:lnTo>
                  <a:pt x="185536" y="63732"/>
                </a:lnTo>
                <a:lnTo>
                  <a:pt x="174898" y="63732"/>
                </a:lnTo>
                <a:lnTo>
                  <a:pt x="177360" y="62304"/>
                </a:lnTo>
                <a:lnTo>
                  <a:pt x="180217" y="60662"/>
                </a:lnTo>
                <a:close/>
                <a:moveTo>
                  <a:pt x="191828" y="60662"/>
                </a:moveTo>
                <a:lnTo>
                  <a:pt x="194685" y="62304"/>
                </a:lnTo>
                <a:lnTo>
                  <a:pt x="197147" y="63732"/>
                </a:lnTo>
                <a:lnTo>
                  <a:pt x="186509" y="63732"/>
                </a:lnTo>
                <a:lnTo>
                  <a:pt x="189001" y="62304"/>
                </a:lnTo>
                <a:lnTo>
                  <a:pt x="191828" y="60662"/>
                </a:lnTo>
                <a:close/>
                <a:moveTo>
                  <a:pt x="203470" y="60662"/>
                </a:moveTo>
                <a:lnTo>
                  <a:pt x="206327" y="62304"/>
                </a:lnTo>
                <a:lnTo>
                  <a:pt x="208789" y="63732"/>
                </a:lnTo>
                <a:lnTo>
                  <a:pt x="198151" y="63732"/>
                </a:lnTo>
                <a:lnTo>
                  <a:pt x="200613" y="62304"/>
                </a:lnTo>
                <a:lnTo>
                  <a:pt x="203470" y="60662"/>
                </a:lnTo>
                <a:close/>
                <a:moveTo>
                  <a:pt x="215051" y="60662"/>
                </a:moveTo>
                <a:lnTo>
                  <a:pt x="217908" y="62304"/>
                </a:lnTo>
                <a:lnTo>
                  <a:pt x="220370" y="63732"/>
                </a:lnTo>
                <a:lnTo>
                  <a:pt x="209731" y="63732"/>
                </a:lnTo>
                <a:lnTo>
                  <a:pt x="212193" y="62304"/>
                </a:lnTo>
                <a:lnTo>
                  <a:pt x="215051" y="60662"/>
                </a:lnTo>
                <a:close/>
                <a:moveTo>
                  <a:pt x="226692" y="60662"/>
                </a:moveTo>
                <a:lnTo>
                  <a:pt x="229519" y="62304"/>
                </a:lnTo>
                <a:lnTo>
                  <a:pt x="232011" y="63763"/>
                </a:lnTo>
                <a:lnTo>
                  <a:pt x="221373" y="63763"/>
                </a:lnTo>
                <a:lnTo>
                  <a:pt x="223835" y="62304"/>
                </a:lnTo>
                <a:lnTo>
                  <a:pt x="226692" y="60662"/>
                </a:lnTo>
                <a:close/>
                <a:moveTo>
                  <a:pt x="238303" y="60662"/>
                </a:moveTo>
                <a:lnTo>
                  <a:pt x="241160" y="62304"/>
                </a:lnTo>
                <a:lnTo>
                  <a:pt x="243622" y="63763"/>
                </a:lnTo>
                <a:lnTo>
                  <a:pt x="232984" y="63763"/>
                </a:lnTo>
                <a:lnTo>
                  <a:pt x="235446" y="62304"/>
                </a:lnTo>
                <a:lnTo>
                  <a:pt x="238303" y="60662"/>
                </a:lnTo>
                <a:close/>
                <a:moveTo>
                  <a:pt x="249945" y="60662"/>
                </a:moveTo>
                <a:lnTo>
                  <a:pt x="252772" y="62304"/>
                </a:lnTo>
                <a:lnTo>
                  <a:pt x="255264" y="63763"/>
                </a:lnTo>
                <a:lnTo>
                  <a:pt x="244626" y="63763"/>
                </a:lnTo>
                <a:lnTo>
                  <a:pt x="247088" y="62304"/>
                </a:lnTo>
                <a:lnTo>
                  <a:pt x="249945" y="60662"/>
                </a:lnTo>
                <a:close/>
                <a:moveTo>
                  <a:pt x="261556" y="60662"/>
                </a:moveTo>
                <a:lnTo>
                  <a:pt x="264413" y="62304"/>
                </a:lnTo>
                <a:lnTo>
                  <a:pt x="266875" y="63763"/>
                </a:lnTo>
                <a:lnTo>
                  <a:pt x="256237" y="63763"/>
                </a:lnTo>
                <a:lnTo>
                  <a:pt x="258699" y="62304"/>
                </a:lnTo>
                <a:lnTo>
                  <a:pt x="261556" y="60662"/>
                </a:lnTo>
                <a:close/>
                <a:moveTo>
                  <a:pt x="273198" y="60662"/>
                </a:moveTo>
                <a:lnTo>
                  <a:pt x="276024" y="62304"/>
                </a:lnTo>
                <a:lnTo>
                  <a:pt x="278517" y="63763"/>
                </a:lnTo>
                <a:lnTo>
                  <a:pt x="267878" y="63763"/>
                </a:lnTo>
                <a:lnTo>
                  <a:pt x="270340" y="62304"/>
                </a:lnTo>
                <a:lnTo>
                  <a:pt x="273198" y="60662"/>
                </a:lnTo>
                <a:close/>
                <a:moveTo>
                  <a:pt x="11217" y="64006"/>
                </a:moveTo>
                <a:lnTo>
                  <a:pt x="5898" y="67106"/>
                </a:lnTo>
                <a:lnTo>
                  <a:pt x="578" y="64006"/>
                </a:lnTo>
                <a:close/>
                <a:moveTo>
                  <a:pt x="22828" y="64006"/>
                </a:moveTo>
                <a:lnTo>
                  <a:pt x="17509" y="67106"/>
                </a:lnTo>
                <a:lnTo>
                  <a:pt x="12190" y="64006"/>
                </a:lnTo>
                <a:close/>
                <a:moveTo>
                  <a:pt x="34470" y="64006"/>
                </a:moveTo>
                <a:lnTo>
                  <a:pt x="29150" y="67106"/>
                </a:lnTo>
                <a:lnTo>
                  <a:pt x="23831" y="64006"/>
                </a:lnTo>
                <a:close/>
                <a:moveTo>
                  <a:pt x="46081" y="64006"/>
                </a:moveTo>
                <a:lnTo>
                  <a:pt x="40762" y="67106"/>
                </a:lnTo>
                <a:lnTo>
                  <a:pt x="35442" y="64006"/>
                </a:lnTo>
                <a:close/>
                <a:moveTo>
                  <a:pt x="57722" y="64006"/>
                </a:moveTo>
                <a:lnTo>
                  <a:pt x="52403" y="67106"/>
                </a:lnTo>
                <a:lnTo>
                  <a:pt x="47084" y="64006"/>
                </a:lnTo>
                <a:close/>
                <a:moveTo>
                  <a:pt x="69334" y="64006"/>
                </a:moveTo>
                <a:lnTo>
                  <a:pt x="64014" y="67106"/>
                </a:lnTo>
                <a:lnTo>
                  <a:pt x="58695" y="64006"/>
                </a:lnTo>
                <a:close/>
                <a:moveTo>
                  <a:pt x="80945" y="64006"/>
                </a:moveTo>
                <a:lnTo>
                  <a:pt x="75625" y="67106"/>
                </a:lnTo>
                <a:lnTo>
                  <a:pt x="70306" y="64006"/>
                </a:lnTo>
                <a:close/>
                <a:moveTo>
                  <a:pt x="92556" y="64006"/>
                </a:moveTo>
                <a:lnTo>
                  <a:pt x="87237" y="67106"/>
                </a:lnTo>
                <a:lnTo>
                  <a:pt x="81917" y="64006"/>
                </a:lnTo>
                <a:close/>
                <a:moveTo>
                  <a:pt x="104197" y="64006"/>
                </a:moveTo>
                <a:lnTo>
                  <a:pt x="98878" y="67106"/>
                </a:lnTo>
                <a:lnTo>
                  <a:pt x="93559" y="64006"/>
                </a:lnTo>
                <a:close/>
                <a:moveTo>
                  <a:pt x="115809" y="64006"/>
                </a:moveTo>
                <a:lnTo>
                  <a:pt x="110489" y="67106"/>
                </a:lnTo>
                <a:lnTo>
                  <a:pt x="105170" y="64006"/>
                </a:lnTo>
                <a:close/>
                <a:moveTo>
                  <a:pt x="127450" y="64006"/>
                </a:moveTo>
                <a:lnTo>
                  <a:pt x="122131" y="67106"/>
                </a:lnTo>
                <a:lnTo>
                  <a:pt x="116812" y="64006"/>
                </a:lnTo>
                <a:close/>
                <a:moveTo>
                  <a:pt x="139061" y="64006"/>
                </a:moveTo>
                <a:lnTo>
                  <a:pt x="133742" y="67106"/>
                </a:lnTo>
                <a:lnTo>
                  <a:pt x="128423" y="64006"/>
                </a:lnTo>
                <a:close/>
                <a:moveTo>
                  <a:pt x="150642" y="64006"/>
                </a:moveTo>
                <a:lnTo>
                  <a:pt x="145323" y="67106"/>
                </a:lnTo>
                <a:lnTo>
                  <a:pt x="140004" y="64006"/>
                </a:lnTo>
                <a:close/>
                <a:moveTo>
                  <a:pt x="162284" y="64006"/>
                </a:moveTo>
                <a:lnTo>
                  <a:pt x="156964" y="67106"/>
                </a:lnTo>
                <a:lnTo>
                  <a:pt x="151645" y="64006"/>
                </a:lnTo>
                <a:close/>
                <a:moveTo>
                  <a:pt x="173895" y="64006"/>
                </a:moveTo>
                <a:lnTo>
                  <a:pt x="168575" y="67106"/>
                </a:lnTo>
                <a:lnTo>
                  <a:pt x="163256" y="64006"/>
                </a:lnTo>
                <a:close/>
                <a:moveTo>
                  <a:pt x="185536" y="64006"/>
                </a:moveTo>
                <a:lnTo>
                  <a:pt x="180217" y="67106"/>
                </a:lnTo>
                <a:lnTo>
                  <a:pt x="174898" y="64006"/>
                </a:lnTo>
                <a:close/>
                <a:moveTo>
                  <a:pt x="197147" y="64006"/>
                </a:moveTo>
                <a:lnTo>
                  <a:pt x="191828" y="67106"/>
                </a:lnTo>
                <a:lnTo>
                  <a:pt x="186509" y="64006"/>
                </a:lnTo>
                <a:close/>
                <a:moveTo>
                  <a:pt x="208789" y="64006"/>
                </a:moveTo>
                <a:lnTo>
                  <a:pt x="203470" y="67106"/>
                </a:lnTo>
                <a:lnTo>
                  <a:pt x="198151" y="64006"/>
                </a:lnTo>
                <a:close/>
                <a:moveTo>
                  <a:pt x="220370" y="64006"/>
                </a:moveTo>
                <a:lnTo>
                  <a:pt x="215051" y="67106"/>
                </a:lnTo>
                <a:lnTo>
                  <a:pt x="209731" y="64006"/>
                </a:lnTo>
                <a:close/>
                <a:moveTo>
                  <a:pt x="232011" y="64006"/>
                </a:moveTo>
                <a:lnTo>
                  <a:pt x="226692" y="67106"/>
                </a:lnTo>
                <a:lnTo>
                  <a:pt x="221373" y="64006"/>
                </a:lnTo>
                <a:close/>
                <a:moveTo>
                  <a:pt x="243622" y="64006"/>
                </a:moveTo>
                <a:lnTo>
                  <a:pt x="238303" y="67106"/>
                </a:lnTo>
                <a:lnTo>
                  <a:pt x="232984" y="64006"/>
                </a:lnTo>
                <a:close/>
                <a:moveTo>
                  <a:pt x="255264" y="64006"/>
                </a:moveTo>
                <a:lnTo>
                  <a:pt x="249945" y="67106"/>
                </a:lnTo>
                <a:lnTo>
                  <a:pt x="244626" y="64006"/>
                </a:lnTo>
                <a:close/>
                <a:moveTo>
                  <a:pt x="266875" y="64006"/>
                </a:moveTo>
                <a:lnTo>
                  <a:pt x="261556" y="67106"/>
                </a:lnTo>
                <a:lnTo>
                  <a:pt x="256237" y="64006"/>
                </a:lnTo>
                <a:close/>
                <a:moveTo>
                  <a:pt x="278517" y="64006"/>
                </a:moveTo>
                <a:lnTo>
                  <a:pt x="273198" y="67106"/>
                </a:lnTo>
                <a:lnTo>
                  <a:pt x="267878" y="64006"/>
                </a:lnTo>
                <a:close/>
                <a:moveTo>
                  <a:pt x="11369" y="64249"/>
                </a:moveTo>
                <a:lnTo>
                  <a:pt x="6050" y="73428"/>
                </a:lnTo>
                <a:lnTo>
                  <a:pt x="6050" y="67319"/>
                </a:lnTo>
                <a:lnTo>
                  <a:pt x="11369" y="64249"/>
                </a:lnTo>
                <a:close/>
                <a:moveTo>
                  <a:pt x="34622" y="64249"/>
                </a:moveTo>
                <a:lnTo>
                  <a:pt x="29302" y="73428"/>
                </a:lnTo>
                <a:lnTo>
                  <a:pt x="29302" y="67319"/>
                </a:lnTo>
                <a:lnTo>
                  <a:pt x="34622" y="64249"/>
                </a:lnTo>
                <a:close/>
                <a:moveTo>
                  <a:pt x="46202" y="64249"/>
                </a:moveTo>
                <a:lnTo>
                  <a:pt x="40883" y="73428"/>
                </a:lnTo>
                <a:lnTo>
                  <a:pt x="40883" y="67319"/>
                </a:lnTo>
                <a:lnTo>
                  <a:pt x="46202" y="64249"/>
                </a:lnTo>
                <a:close/>
                <a:moveTo>
                  <a:pt x="57844" y="64249"/>
                </a:moveTo>
                <a:lnTo>
                  <a:pt x="52525" y="73428"/>
                </a:lnTo>
                <a:lnTo>
                  <a:pt x="52525" y="67319"/>
                </a:lnTo>
                <a:lnTo>
                  <a:pt x="57844" y="64249"/>
                </a:lnTo>
                <a:close/>
                <a:moveTo>
                  <a:pt x="69455" y="64249"/>
                </a:moveTo>
                <a:lnTo>
                  <a:pt x="64136" y="73428"/>
                </a:lnTo>
                <a:lnTo>
                  <a:pt x="64136" y="67319"/>
                </a:lnTo>
                <a:lnTo>
                  <a:pt x="69455" y="64249"/>
                </a:lnTo>
                <a:close/>
                <a:moveTo>
                  <a:pt x="232163" y="64249"/>
                </a:moveTo>
                <a:lnTo>
                  <a:pt x="226844" y="73428"/>
                </a:lnTo>
                <a:lnTo>
                  <a:pt x="226844" y="67319"/>
                </a:lnTo>
                <a:lnTo>
                  <a:pt x="232163" y="64249"/>
                </a:lnTo>
                <a:close/>
                <a:moveTo>
                  <a:pt x="243774" y="64249"/>
                </a:moveTo>
                <a:lnTo>
                  <a:pt x="238455" y="73428"/>
                </a:lnTo>
                <a:lnTo>
                  <a:pt x="238455" y="67319"/>
                </a:lnTo>
                <a:lnTo>
                  <a:pt x="243774" y="64249"/>
                </a:lnTo>
                <a:close/>
                <a:moveTo>
                  <a:pt x="255355" y="64249"/>
                </a:moveTo>
                <a:lnTo>
                  <a:pt x="250036" y="73428"/>
                </a:lnTo>
                <a:lnTo>
                  <a:pt x="250036" y="67319"/>
                </a:lnTo>
                <a:lnTo>
                  <a:pt x="255355" y="64249"/>
                </a:lnTo>
                <a:close/>
                <a:moveTo>
                  <a:pt x="266997" y="64249"/>
                </a:moveTo>
                <a:lnTo>
                  <a:pt x="261678" y="73428"/>
                </a:lnTo>
                <a:lnTo>
                  <a:pt x="261678" y="67319"/>
                </a:lnTo>
                <a:lnTo>
                  <a:pt x="266997" y="64249"/>
                </a:lnTo>
                <a:close/>
                <a:moveTo>
                  <a:pt x="278608" y="64249"/>
                </a:moveTo>
                <a:lnTo>
                  <a:pt x="273289" y="73428"/>
                </a:lnTo>
                <a:lnTo>
                  <a:pt x="273289" y="67319"/>
                </a:lnTo>
                <a:lnTo>
                  <a:pt x="278608" y="64249"/>
                </a:lnTo>
                <a:close/>
                <a:moveTo>
                  <a:pt x="457" y="64279"/>
                </a:moveTo>
                <a:lnTo>
                  <a:pt x="5776" y="67319"/>
                </a:lnTo>
                <a:lnTo>
                  <a:pt x="5776" y="73489"/>
                </a:lnTo>
                <a:lnTo>
                  <a:pt x="457" y="64279"/>
                </a:lnTo>
                <a:close/>
                <a:moveTo>
                  <a:pt x="12098" y="64279"/>
                </a:moveTo>
                <a:lnTo>
                  <a:pt x="17418" y="67319"/>
                </a:lnTo>
                <a:lnTo>
                  <a:pt x="17418" y="73489"/>
                </a:lnTo>
                <a:lnTo>
                  <a:pt x="12098" y="64279"/>
                </a:lnTo>
                <a:close/>
                <a:moveTo>
                  <a:pt x="22980" y="64249"/>
                </a:moveTo>
                <a:lnTo>
                  <a:pt x="17661" y="73489"/>
                </a:lnTo>
                <a:lnTo>
                  <a:pt x="17661" y="67319"/>
                </a:lnTo>
                <a:lnTo>
                  <a:pt x="22980" y="64249"/>
                </a:lnTo>
                <a:close/>
                <a:moveTo>
                  <a:pt x="23710" y="64249"/>
                </a:moveTo>
                <a:lnTo>
                  <a:pt x="29029" y="67319"/>
                </a:lnTo>
                <a:lnTo>
                  <a:pt x="29029" y="73489"/>
                </a:lnTo>
                <a:lnTo>
                  <a:pt x="23710" y="64249"/>
                </a:lnTo>
                <a:close/>
                <a:moveTo>
                  <a:pt x="35290" y="64279"/>
                </a:moveTo>
                <a:lnTo>
                  <a:pt x="40610" y="67319"/>
                </a:lnTo>
                <a:lnTo>
                  <a:pt x="40610" y="73489"/>
                </a:lnTo>
                <a:lnTo>
                  <a:pt x="35290" y="64279"/>
                </a:lnTo>
                <a:close/>
                <a:moveTo>
                  <a:pt x="46932" y="64279"/>
                </a:moveTo>
                <a:lnTo>
                  <a:pt x="52251" y="67319"/>
                </a:lnTo>
                <a:lnTo>
                  <a:pt x="52251" y="73489"/>
                </a:lnTo>
                <a:lnTo>
                  <a:pt x="46932" y="64279"/>
                </a:lnTo>
                <a:close/>
                <a:moveTo>
                  <a:pt x="58543" y="64279"/>
                </a:moveTo>
                <a:lnTo>
                  <a:pt x="63862" y="67319"/>
                </a:lnTo>
                <a:lnTo>
                  <a:pt x="63862" y="73489"/>
                </a:lnTo>
                <a:lnTo>
                  <a:pt x="58543" y="64279"/>
                </a:lnTo>
                <a:close/>
                <a:moveTo>
                  <a:pt x="70185" y="64279"/>
                </a:moveTo>
                <a:lnTo>
                  <a:pt x="75504" y="67349"/>
                </a:lnTo>
                <a:lnTo>
                  <a:pt x="75504" y="73489"/>
                </a:lnTo>
                <a:lnTo>
                  <a:pt x="70185" y="64279"/>
                </a:lnTo>
                <a:close/>
                <a:moveTo>
                  <a:pt x="81097" y="64249"/>
                </a:moveTo>
                <a:lnTo>
                  <a:pt x="75777" y="73489"/>
                </a:lnTo>
                <a:lnTo>
                  <a:pt x="75777" y="67319"/>
                </a:lnTo>
                <a:lnTo>
                  <a:pt x="81097" y="64249"/>
                </a:lnTo>
                <a:close/>
                <a:moveTo>
                  <a:pt x="81796" y="64279"/>
                </a:moveTo>
                <a:lnTo>
                  <a:pt x="87115" y="67349"/>
                </a:lnTo>
                <a:lnTo>
                  <a:pt x="87115" y="73489"/>
                </a:lnTo>
                <a:lnTo>
                  <a:pt x="81796" y="64279"/>
                </a:lnTo>
                <a:close/>
                <a:moveTo>
                  <a:pt x="92708" y="64249"/>
                </a:moveTo>
                <a:lnTo>
                  <a:pt x="87389" y="73489"/>
                </a:lnTo>
                <a:lnTo>
                  <a:pt x="87389" y="67319"/>
                </a:lnTo>
                <a:lnTo>
                  <a:pt x="92708" y="64249"/>
                </a:lnTo>
                <a:close/>
                <a:moveTo>
                  <a:pt x="93437" y="64279"/>
                </a:moveTo>
                <a:lnTo>
                  <a:pt x="98757" y="67349"/>
                </a:lnTo>
                <a:lnTo>
                  <a:pt x="98757" y="73489"/>
                </a:lnTo>
                <a:lnTo>
                  <a:pt x="93437" y="64279"/>
                </a:lnTo>
                <a:close/>
                <a:moveTo>
                  <a:pt x="104349" y="64249"/>
                </a:moveTo>
                <a:lnTo>
                  <a:pt x="99030" y="73489"/>
                </a:lnTo>
                <a:lnTo>
                  <a:pt x="99030" y="67319"/>
                </a:lnTo>
                <a:lnTo>
                  <a:pt x="104349" y="64249"/>
                </a:lnTo>
                <a:close/>
                <a:moveTo>
                  <a:pt x="105018" y="64279"/>
                </a:moveTo>
                <a:lnTo>
                  <a:pt x="110337" y="67349"/>
                </a:lnTo>
                <a:lnTo>
                  <a:pt x="110337" y="73489"/>
                </a:lnTo>
                <a:lnTo>
                  <a:pt x="105018" y="64279"/>
                </a:lnTo>
                <a:close/>
                <a:moveTo>
                  <a:pt x="115930" y="64249"/>
                </a:moveTo>
                <a:lnTo>
                  <a:pt x="110611" y="73489"/>
                </a:lnTo>
                <a:lnTo>
                  <a:pt x="110611" y="67319"/>
                </a:lnTo>
                <a:lnTo>
                  <a:pt x="115930" y="64249"/>
                </a:lnTo>
                <a:close/>
                <a:moveTo>
                  <a:pt x="116660" y="64279"/>
                </a:moveTo>
                <a:lnTo>
                  <a:pt x="121979" y="67349"/>
                </a:lnTo>
                <a:lnTo>
                  <a:pt x="121979" y="73489"/>
                </a:lnTo>
                <a:lnTo>
                  <a:pt x="116660" y="64279"/>
                </a:lnTo>
                <a:close/>
                <a:moveTo>
                  <a:pt x="127541" y="64249"/>
                </a:moveTo>
                <a:lnTo>
                  <a:pt x="122222" y="73489"/>
                </a:lnTo>
                <a:lnTo>
                  <a:pt x="122222" y="67319"/>
                </a:lnTo>
                <a:lnTo>
                  <a:pt x="127541" y="64249"/>
                </a:lnTo>
                <a:close/>
                <a:moveTo>
                  <a:pt x="128271" y="64279"/>
                </a:moveTo>
                <a:lnTo>
                  <a:pt x="133590" y="67349"/>
                </a:lnTo>
                <a:lnTo>
                  <a:pt x="133590" y="73489"/>
                </a:lnTo>
                <a:lnTo>
                  <a:pt x="128271" y="64279"/>
                </a:lnTo>
                <a:close/>
                <a:moveTo>
                  <a:pt x="139183" y="64249"/>
                </a:moveTo>
                <a:lnTo>
                  <a:pt x="133864" y="73489"/>
                </a:lnTo>
                <a:lnTo>
                  <a:pt x="133864" y="67319"/>
                </a:lnTo>
                <a:lnTo>
                  <a:pt x="139183" y="64249"/>
                </a:lnTo>
                <a:close/>
                <a:moveTo>
                  <a:pt x="139912" y="64279"/>
                </a:moveTo>
                <a:lnTo>
                  <a:pt x="145232" y="67349"/>
                </a:lnTo>
                <a:lnTo>
                  <a:pt x="145232" y="73489"/>
                </a:lnTo>
                <a:lnTo>
                  <a:pt x="139912" y="64279"/>
                </a:lnTo>
                <a:close/>
                <a:moveTo>
                  <a:pt x="150794" y="64249"/>
                </a:moveTo>
                <a:lnTo>
                  <a:pt x="145475" y="73489"/>
                </a:lnTo>
                <a:lnTo>
                  <a:pt x="145475" y="67319"/>
                </a:lnTo>
                <a:lnTo>
                  <a:pt x="150794" y="64249"/>
                </a:lnTo>
                <a:close/>
                <a:moveTo>
                  <a:pt x="151523" y="64279"/>
                </a:moveTo>
                <a:lnTo>
                  <a:pt x="156843" y="67349"/>
                </a:lnTo>
                <a:lnTo>
                  <a:pt x="156843" y="73489"/>
                </a:lnTo>
                <a:lnTo>
                  <a:pt x="151523" y="64279"/>
                </a:lnTo>
                <a:close/>
                <a:moveTo>
                  <a:pt x="162436" y="64249"/>
                </a:moveTo>
                <a:lnTo>
                  <a:pt x="157116" y="73489"/>
                </a:lnTo>
                <a:lnTo>
                  <a:pt x="157116" y="67319"/>
                </a:lnTo>
                <a:lnTo>
                  <a:pt x="162436" y="64249"/>
                </a:lnTo>
                <a:close/>
                <a:moveTo>
                  <a:pt x="163165" y="64279"/>
                </a:moveTo>
                <a:lnTo>
                  <a:pt x="168484" y="67349"/>
                </a:lnTo>
                <a:lnTo>
                  <a:pt x="168484" y="73489"/>
                </a:lnTo>
                <a:lnTo>
                  <a:pt x="163165" y="64279"/>
                </a:lnTo>
                <a:close/>
                <a:moveTo>
                  <a:pt x="174047" y="64249"/>
                </a:moveTo>
                <a:lnTo>
                  <a:pt x="168727" y="73489"/>
                </a:lnTo>
                <a:lnTo>
                  <a:pt x="168727" y="67319"/>
                </a:lnTo>
                <a:lnTo>
                  <a:pt x="174047" y="64249"/>
                </a:lnTo>
                <a:close/>
                <a:moveTo>
                  <a:pt x="174746" y="64279"/>
                </a:moveTo>
                <a:lnTo>
                  <a:pt x="180065" y="67349"/>
                </a:lnTo>
                <a:lnTo>
                  <a:pt x="180065" y="73489"/>
                </a:lnTo>
                <a:lnTo>
                  <a:pt x="174746" y="64279"/>
                </a:lnTo>
                <a:close/>
                <a:moveTo>
                  <a:pt x="185658" y="64249"/>
                </a:moveTo>
                <a:lnTo>
                  <a:pt x="180339" y="73489"/>
                </a:lnTo>
                <a:lnTo>
                  <a:pt x="180339" y="67319"/>
                </a:lnTo>
                <a:lnTo>
                  <a:pt x="185658" y="64249"/>
                </a:lnTo>
                <a:close/>
                <a:moveTo>
                  <a:pt x="186357" y="64279"/>
                </a:moveTo>
                <a:lnTo>
                  <a:pt x="191676" y="67349"/>
                </a:lnTo>
                <a:lnTo>
                  <a:pt x="191676" y="73489"/>
                </a:lnTo>
                <a:lnTo>
                  <a:pt x="186357" y="64279"/>
                </a:lnTo>
                <a:close/>
                <a:moveTo>
                  <a:pt x="197269" y="64249"/>
                </a:moveTo>
                <a:lnTo>
                  <a:pt x="191950" y="73489"/>
                </a:lnTo>
                <a:lnTo>
                  <a:pt x="191950" y="67319"/>
                </a:lnTo>
                <a:lnTo>
                  <a:pt x="197269" y="64249"/>
                </a:lnTo>
                <a:close/>
                <a:moveTo>
                  <a:pt x="197999" y="64279"/>
                </a:moveTo>
                <a:lnTo>
                  <a:pt x="203318" y="67349"/>
                </a:lnTo>
                <a:lnTo>
                  <a:pt x="203318" y="73489"/>
                </a:lnTo>
                <a:lnTo>
                  <a:pt x="197999" y="64279"/>
                </a:lnTo>
                <a:close/>
                <a:moveTo>
                  <a:pt x="208911" y="64249"/>
                </a:moveTo>
                <a:lnTo>
                  <a:pt x="203591" y="73489"/>
                </a:lnTo>
                <a:lnTo>
                  <a:pt x="203591" y="67319"/>
                </a:lnTo>
                <a:lnTo>
                  <a:pt x="208911" y="64249"/>
                </a:lnTo>
                <a:close/>
                <a:moveTo>
                  <a:pt x="209610" y="64249"/>
                </a:moveTo>
                <a:lnTo>
                  <a:pt x="214929" y="67319"/>
                </a:lnTo>
                <a:lnTo>
                  <a:pt x="214929" y="73489"/>
                </a:lnTo>
                <a:lnTo>
                  <a:pt x="209610" y="64249"/>
                </a:lnTo>
                <a:close/>
                <a:moveTo>
                  <a:pt x="220522" y="64249"/>
                </a:moveTo>
                <a:lnTo>
                  <a:pt x="215202" y="73489"/>
                </a:lnTo>
                <a:lnTo>
                  <a:pt x="215202" y="67319"/>
                </a:lnTo>
                <a:lnTo>
                  <a:pt x="220522" y="64249"/>
                </a:lnTo>
                <a:close/>
                <a:moveTo>
                  <a:pt x="221251" y="64249"/>
                </a:moveTo>
                <a:lnTo>
                  <a:pt x="226570" y="67319"/>
                </a:lnTo>
                <a:lnTo>
                  <a:pt x="226570" y="73489"/>
                </a:lnTo>
                <a:lnTo>
                  <a:pt x="221251" y="64249"/>
                </a:lnTo>
                <a:close/>
                <a:moveTo>
                  <a:pt x="232862" y="64249"/>
                </a:moveTo>
                <a:lnTo>
                  <a:pt x="238182" y="67319"/>
                </a:lnTo>
                <a:lnTo>
                  <a:pt x="238182" y="73489"/>
                </a:lnTo>
                <a:lnTo>
                  <a:pt x="232862" y="64249"/>
                </a:lnTo>
                <a:close/>
                <a:moveTo>
                  <a:pt x="244474" y="64249"/>
                </a:moveTo>
                <a:lnTo>
                  <a:pt x="249793" y="67319"/>
                </a:lnTo>
                <a:lnTo>
                  <a:pt x="249793" y="73489"/>
                </a:lnTo>
                <a:lnTo>
                  <a:pt x="244474" y="64249"/>
                </a:lnTo>
                <a:close/>
                <a:moveTo>
                  <a:pt x="256085" y="64249"/>
                </a:moveTo>
                <a:lnTo>
                  <a:pt x="261404" y="67319"/>
                </a:lnTo>
                <a:lnTo>
                  <a:pt x="261404" y="73489"/>
                </a:lnTo>
                <a:lnTo>
                  <a:pt x="256085" y="64249"/>
                </a:lnTo>
                <a:close/>
                <a:moveTo>
                  <a:pt x="267726" y="64249"/>
                </a:moveTo>
                <a:lnTo>
                  <a:pt x="273046" y="67319"/>
                </a:lnTo>
                <a:lnTo>
                  <a:pt x="273046" y="73489"/>
                </a:lnTo>
                <a:lnTo>
                  <a:pt x="267726" y="64249"/>
                </a:lnTo>
                <a:close/>
                <a:moveTo>
                  <a:pt x="244" y="64401"/>
                </a:moveTo>
                <a:lnTo>
                  <a:pt x="5563" y="73580"/>
                </a:lnTo>
                <a:lnTo>
                  <a:pt x="5563" y="73580"/>
                </a:lnTo>
                <a:lnTo>
                  <a:pt x="214" y="70511"/>
                </a:lnTo>
                <a:lnTo>
                  <a:pt x="214" y="64401"/>
                </a:lnTo>
                <a:close/>
                <a:moveTo>
                  <a:pt x="232376" y="64401"/>
                </a:moveTo>
                <a:lnTo>
                  <a:pt x="232376" y="70511"/>
                </a:lnTo>
                <a:lnTo>
                  <a:pt x="227057" y="73580"/>
                </a:lnTo>
                <a:lnTo>
                  <a:pt x="232376" y="64401"/>
                </a:lnTo>
                <a:close/>
                <a:moveTo>
                  <a:pt x="255872" y="64401"/>
                </a:moveTo>
                <a:lnTo>
                  <a:pt x="261191" y="73580"/>
                </a:lnTo>
                <a:lnTo>
                  <a:pt x="255872" y="70511"/>
                </a:lnTo>
                <a:lnTo>
                  <a:pt x="255872" y="64401"/>
                </a:lnTo>
                <a:close/>
                <a:moveTo>
                  <a:pt x="267210" y="64401"/>
                </a:moveTo>
                <a:lnTo>
                  <a:pt x="267210" y="70511"/>
                </a:lnTo>
                <a:lnTo>
                  <a:pt x="261890" y="73580"/>
                </a:lnTo>
                <a:lnTo>
                  <a:pt x="267210" y="64401"/>
                </a:lnTo>
                <a:close/>
                <a:moveTo>
                  <a:pt x="267483" y="64401"/>
                </a:moveTo>
                <a:lnTo>
                  <a:pt x="272802" y="73580"/>
                </a:lnTo>
                <a:lnTo>
                  <a:pt x="267483" y="70511"/>
                </a:lnTo>
                <a:lnTo>
                  <a:pt x="267483" y="64401"/>
                </a:lnTo>
                <a:close/>
                <a:moveTo>
                  <a:pt x="278851" y="64401"/>
                </a:moveTo>
                <a:lnTo>
                  <a:pt x="278851" y="70511"/>
                </a:lnTo>
                <a:lnTo>
                  <a:pt x="273532" y="73580"/>
                </a:lnTo>
                <a:lnTo>
                  <a:pt x="278851" y="64401"/>
                </a:lnTo>
                <a:close/>
                <a:moveTo>
                  <a:pt x="11855" y="64401"/>
                </a:moveTo>
                <a:lnTo>
                  <a:pt x="17174" y="73580"/>
                </a:lnTo>
                <a:lnTo>
                  <a:pt x="11855" y="70511"/>
                </a:lnTo>
                <a:lnTo>
                  <a:pt x="11855" y="64401"/>
                </a:lnTo>
                <a:close/>
                <a:moveTo>
                  <a:pt x="23223" y="64401"/>
                </a:moveTo>
                <a:lnTo>
                  <a:pt x="23223" y="70511"/>
                </a:lnTo>
                <a:lnTo>
                  <a:pt x="17904" y="73580"/>
                </a:lnTo>
                <a:lnTo>
                  <a:pt x="23223" y="64401"/>
                </a:lnTo>
                <a:close/>
                <a:moveTo>
                  <a:pt x="23497" y="64401"/>
                </a:moveTo>
                <a:lnTo>
                  <a:pt x="28816" y="73580"/>
                </a:lnTo>
                <a:lnTo>
                  <a:pt x="23497" y="70511"/>
                </a:lnTo>
                <a:lnTo>
                  <a:pt x="23497" y="64401"/>
                </a:lnTo>
                <a:close/>
                <a:moveTo>
                  <a:pt x="35078" y="64401"/>
                </a:moveTo>
                <a:lnTo>
                  <a:pt x="40397" y="73580"/>
                </a:lnTo>
                <a:lnTo>
                  <a:pt x="35078" y="70511"/>
                </a:lnTo>
                <a:lnTo>
                  <a:pt x="35078" y="64401"/>
                </a:lnTo>
                <a:close/>
                <a:moveTo>
                  <a:pt x="46689" y="64401"/>
                </a:moveTo>
                <a:lnTo>
                  <a:pt x="52008" y="73580"/>
                </a:lnTo>
                <a:lnTo>
                  <a:pt x="46689" y="70511"/>
                </a:lnTo>
                <a:lnTo>
                  <a:pt x="46689" y="64401"/>
                </a:lnTo>
                <a:close/>
                <a:moveTo>
                  <a:pt x="58330" y="64401"/>
                </a:moveTo>
                <a:lnTo>
                  <a:pt x="63650" y="73580"/>
                </a:lnTo>
                <a:lnTo>
                  <a:pt x="58330" y="70511"/>
                </a:lnTo>
                <a:lnTo>
                  <a:pt x="58330" y="64401"/>
                </a:lnTo>
                <a:close/>
                <a:moveTo>
                  <a:pt x="69941" y="64401"/>
                </a:moveTo>
                <a:lnTo>
                  <a:pt x="75261" y="73580"/>
                </a:lnTo>
                <a:lnTo>
                  <a:pt x="69941" y="70511"/>
                </a:lnTo>
                <a:lnTo>
                  <a:pt x="69941" y="64401"/>
                </a:lnTo>
                <a:close/>
                <a:moveTo>
                  <a:pt x="81309" y="64401"/>
                </a:moveTo>
                <a:lnTo>
                  <a:pt x="81309" y="70511"/>
                </a:lnTo>
                <a:lnTo>
                  <a:pt x="75990" y="73580"/>
                </a:lnTo>
                <a:lnTo>
                  <a:pt x="81309" y="64401"/>
                </a:lnTo>
                <a:close/>
                <a:moveTo>
                  <a:pt x="81583" y="64401"/>
                </a:moveTo>
                <a:lnTo>
                  <a:pt x="86902" y="73580"/>
                </a:lnTo>
                <a:lnTo>
                  <a:pt x="81583" y="70511"/>
                </a:lnTo>
                <a:lnTo>
                  <a:pt x="81583" y="64401"/>
                </a:lnTo>
                <a:close/>
                <a:moveTo>
                  <a:pt x="92951" y="64401"/>
                </a:moveTo>
                <a:lnTo>
                  <a:pt x="92951" y="70511"/>
                </a:lnTo>
                <a:lnTo>
                  <a:pt x="87632" y="73580"/>
                </a:lnTo>
                <a:lnTo>
                  <a:pt x="92951" y="64401"/>
                </a:lnTo>
                <a:close/>
                <a:moveTo>
                  <a:pt x="93194" y="64401"/>
                </a:moveTo>
                <a:lnTo>
                  <a:pt x="98513" y="73580"/>
                </a:lnTo>
                <a:lnTo>
                  <a:pt x="93194" y="70511"/>
                </a:lnTo>
                <a:lnTo>
                  <a:pt x="93194" y="64401"/>
                </a:lnTo>
                <a:close/>
                <a:moveTo>
                  <a:pt x="104562" y="64401"/>
                </a:moveTo>
                <a:lnTo>
                  <a:pt x="104562" y="70511"/>
                </a:lnTo>
                <a:lnTo>
                  <a:pt x="99243" y="73580"/>
                </a:lnTo>
                <a:lnTo>
                  <a:pt x="104562" y="64401"/>
                </a:lnTo>
                <a:close/>
                <a:moveTo>
                  <a:pt x="104836" y="64401"/>
                </a:moveTo>
                <a:lnTo>
                  <a:pt x="110155" y="73580"/>
                </a:lnTo>
                <a:lnTo>
                  <a:pt x="104836" y="70511"/>
                </a:lnTo>
                <a:lnTo>
                  <a:pt x="104836" y="64401"/>
                </a:lnTo>
                <a:close/>
                <a:moveTo>
                  <a:pt x="116143" y="64401"/>
                </a:moveTo>
                <a:lnTo>
                  <a:pt x="116143" y="70511"/>
                </a:lnTo>
                <a:lnTo>
                  <a:pt x="110824" y="73580"/>
                </a:lnTo>
                <a:lnTo>
                  <a:pt x="116143" y="64401"/>
                </a:lnTo>
                <a:close/>
                <a:moveTo>
                  <a:pt x="116416" y="64401"/>
                </a:moveTo>
                <a:lnTo>
                  <a:pt x="121736" y="73580"/>
                </a:lnTo>
                <a:lnTo>
                  <a:pt x="116416" y="70511"/>
                </a:lnTo>
                <a:lnTo>
                  <a:pt x="116416" y="64401"/>
                </a:lnTo>
                <a:close/>
                <a:moveTo>
                  <a:pt x="127784" y="64401"/>
                </a:moveTo>
                <a:lnTo>
                  <a:pt x="127784" y="70511"/>
                </a:lnTo>
                <a:lnTo>
                  <a:pt x="122465" y="73580"/>
                </a:lnTo>
                <a:lnTo>
                  <a:pt x="127784" y="64401"/>
                </a:lnTo>
                <a:close/>
                <a:moveTo>
                  <a:pt x="128058" y="64401"/>
                </a:moveTo>
                <a:lnTo>
                  <a:pt x="133377" y="73580"/>
                </a:lnTo>
                <a:lnTo>
                  <a:pt x="128058" y="70511"/>
                </a:lnTo>
                <a:lnTo>
                  <a:pt x="128058" y="64401"/>
                </a:lnTo>
                <a:close/>
                <a:moveTo>
                  <a:pt x="139396" y="64401"/>
                </a:moveTo>
                <a:lnTo>
                  <a:pt x="139396" y="70511"/>
                </a:lnTo>
                <a:lnTo>
                  <a:pt x="134076" y="73580"/>
                </a:lnTo>
                <a:lnTo>
                  <a:pt x="139396" y="64401"/>
                </a:lnTo>
                <a:close/>
                <a:moveTo>
                  <a:pt x="139669" y="64401"/>
                </a:moveTo>
                <a:lnTo>
                  <a:pt x="144988" y="73580"/>
                </a:lnTo>
                <a:lnTo>
                  <a:pt x="139669" y="70511"/>
                </a:lnTo>
                <a:lnTo>
                  <a:pt x="139669" y="64401"/>
                </a:lnTo>
                <a:close/>
                <a:moveTo>
                  <a:pt x="151037" y="64401"/>
                </a:moveTo>
                <a:lnTo>
                  <a:pt x="151037" y="70511"/>
                </a:lnTo>
                <a:lnTo>
                  <a:pt x="145718" y="73580"/>
                </a:lnTo>
                <a:lnTo>
                  <a:pt x="151037" y="64401"/>
                </a:lnTo>
                <a:close/>
                <a:moveTo>
                  <a:pt x="151311" y="64401"/>
                </a:moveTo>
                <a:lnTo>
                  <a:pt x="156630" y="73580"/>
                </a:lnTo>
                <a:lnTo>
                  <a:pt x="151311" y="70511"/>
                </a:lnTo>
                <a:lnTo>
                  <a:pt x="151311" y="64401"/>
                </a:lnTo>
                <a:close/>
                <a:moveTo>
                  <a:pt x="162648" y="64401"/>
                </a:moveTo>
                <a:lnTo>
                  <a:pt x="162648" y="70511"/>
                </a:lnTo>
                <a:lnTo>
                  <a:pt x="157329" y="73580"/>
                </a:lnTo>
                <a:lnTo>
                  <a:pt x="162648" y="64401"/>
                </a:lnTo>
                <a:close/>
                <a:moveTo>
                  <a:pt x="162922" y="64401"/>
                </a:moveTo>
                <a:lnTo>
                  <a:pt x="168241" y="73580"/>
                </a:lnTo>
                <a:lnTo>
                  <a:pt x="162922" y="70511"/>
                </a:lnTo>
                <a:lnTo>
                  <a:pt x="162922" y="64401"/>
                </a:lnTo>
                <a:close/>
                <a:moveTo>
                  <a:pt x="174290" y="64401"/>
                </a:moveTo>
                <a:lnTo>
                  <a:pt x="174290" y="70511"/>
                </a:lnTo>
                <a:lnTo>
                  <a:pt x="168971" y="73580"/>
                </a:lnTo>
                <a:lnTo>
                  <a:pt x="174290" y="64401"/>
                </a:lnTo>
                <a:close/>
                <a:moveTo>
                  <a:pt x="174503" y="64401"/>
                </a:moveTo>
                <a:lnTo>
                  <a:pt x="179822" y="73580"/>
                </a:lnTo>
                <a:lnTo>
                  <a:pt x="174503" y="70511"/>
                </a:lnTo>
                <a:lnTo>
                  <a:pt x="174503" y="64401"/>
                </a:lnTo>
                <a:close/>
                <a:moveTo>
                  <a:pt x="185871" y="64401"/>
                </a:moveTo>
                <a:lnTo>
                  <a:pt x="185871" y="70511"/>
                </a:lnTo>
                <a:lnTo>
                  <a:pt x="180551" y="73580"/>
                </a:lnTo>
                <a:lnTo>
                  <a:pt x="185871" y="64401"/>
                </a:lnTo>
                <a:close/>
                <a:moveTo>
                  <a:pt x="186144" y="64401"/>
                </a:moveTo>
                <a:lnTo>
                  <a:pt x="191463" y="73580"/>
                </a:lnTo>
                <a:lnTo>
                  <a:pt x="186144" y="70511"/>
                </a:lnTo>
                <a:lnTo>
                  <a:pt x="186144" y="64401"/>
                </a:lnTo>
                <a:close/>
                <a:moveTo>
                  <a:pt x="197512" y="64401"/>
                </a:moveTo>
                <a:lnTo>
                  <a:pt x="197512" y="70511"/>
                </a:lnTo>
                <a:lnTo>
                  <a:pt x="192193" y="73580"/>
                </a:lnTo>
                <a:lnTo>
                  <a:pt x="197512" y="64401"/>
                </a:lnTo>
                <a:close/>
                <a:moveTo>
                  <a:pt x="197755" y="64401"/>
                </a:moveTo>
                <a:lnTo>
                  <a:pt x="203075" y="73580"/>
                </a:lnTo>
                <a:lnTo>
                  <a:pt x="197755" y="70511"/>
                </a:lnTo>
                <a:lnTo>
                  <a:pt x="197755" y="64401"/>
                </a:lnTo>
                <a:close/>
                <a:moveTo>
                  <a:pt x="209123" y="64401"/>
                </a:moveTo>
                <a:lnTo>
                  <a:pt x="209123" y="70511"/>
                </a:lnTo>
                <a:lnTo>
                  <a:pt x="203804" y="73580"/>
                </a:lnTo>
                <a:lnTo>
                  <a:pt x="209123" y="64401"/>
                </a:lnTo>
                <a:close/>
                <a:moveTo>
                  <a:pt x="209397" y="64401"/>
                </a:moveTo>
                <a:lnTo>
                  <a:pt x="214716" y="73580"/>
                </a:lnTo>
                <a:lnTo>
                  <a:pt x="209397" y="70511"/>
                </a:lnTo>
                <a:lnTo>
                  <a:pt x="209397" y="64401"/>
                </a:lnTo>
                <a:close/>
                <a:moveTo>
                  <a:pt x="220765" y="64401"/>
                </a:moveTo>
                <a:lnTo>
                  <a:pt x="220765" y="70511"/>
                </a:lnTo>
                <a:lnTo>
                  <a:pt x="215446" y="73580"/>
                </a:lnTo>
                <a:lnTo>
                  <a:pt x="220765" y="64401"/>
                </a:lnTo>
                <a:close/>
                <a:moveTo>
                  <a:pt x="221008" y="64401"/>
                </a:moveTo>
                <a:lnTo>
                  <a:pt x="226327" y="73580"/>
                </a:lnTo>
                <a:lnTo>
                  <a:pt x="221008" y="70511"/>
                </a:lnTo>
                <a:lnTo>
                  <a:pt x="221008" y="64401"/>
                </a:lnTo>
                <a:close/>
                <a:moveTo>
                  <a:pt x="232650" y="64401"/>
                </a:moveTo>
                <a:lnTo>
                  <a:pt x="237969" y="73580"/>
                </a:lnTo>
                <a:lnTo>
                  <a:pt x="232650" y="70511"/>
                </a:lnTo>
                <a:lnTo>
                  <a:pt x="232650" y="64401"/>
                </a:lnTo>
                <a:close/>
                <a:moveTo>
                  <a:pt x="243957" y="64401"/>
                </a:moveTo>
                <a:lnTo>
                  <a:pt x="243957" y="70511"/>
                </a:lnTo>
                <a:lnTo>
                  <a:pt x="238638" y="73580"/>
                </a:lnTo>
                <a:lnTo>
                  <a:pt x="243957" y="64401"/>
                </a:lnTo>
                <a:close/>
                <a:moveTo>
                  <a:pt x="244230" y="64401"/>
                </a:moveTo>
                <a:lnTo>
                  <a:pt x="249550" y="73580"/>
                </a:lnTo>
                <a:lnTo>
                  <a:pt x="244230" y="70511"/>
                </a:lnTo>
                <a:lnTo>
                  <a:pt x="244230" y="64401"/>
                </a:lnTo>
                <a:close/>
                <a:moveTo>
                  <a:pt x="255598" y="64401"/>
                </a:moveTo>
                <a:lnTo>
                  <a:pt x="255598" y="70511"/>
                </a:lnTo>
                <a:lnTo>
                  <a:pt x="250279" y="73580"/>
                </a:lnTo>
                <a:lnTo>
                  <a:pt x="255598" y="64401"/>
                </a:lnTo>
                <a:close/>
                <a:moveTo>
                  <a:pt x="34834" y="64401"/>
                </a:moveTo>
                <a:lnTo>
                  <a:pt x="34834" y="70541"/>
                </a:lnTo>
                <a:lnTo>
                  <a:pt x="29515" y="73641"/>
                </a:lnTo>
                <a:lnTo>
                  <a:pt x="29515" y="73641"/>
                </a:lnTo>
                <a:lnTo>
                  <a:pt x="34834" y="64401"/>
                </a:lnTo>
                <a:close/>
                <a:moveTo>
                  <a:pt x="69698" y="64401"/>
                </a:moveTo>
                <a:lnTo>
                  <a:pt x="69698" y="70541"/>
                </a:lnTo>
                <a:lnTo>
                  <a:pt x="64379" y="73641"/>
                </a:lnTo>
                <a:lnTo>
                  <a:pt x="64379" y="73641"/>
                </a:lnTo>
                <a:lnTo>
                  <a:pt x="69698" y="64401"/>
                </a:lnTo>
                <a:close/>
                <a:moveTo>
                  <a:pt x="11582" y="64401"/>
                </a:moveTo>
                <a:lnTo>
                  <a:pt x="11582" y="70541"/>
                </a:lnTo>
                <a:lnTo>
                  <a:pt x="6262" y="73641"/>
                </a:lnTo>
                <a:lnTo>
                  <a:pt x="11582" y="64401"/>
                </a:lnTo>
                <a:close/>
                <a:moveTo>
                  <a:pt x="46446" y="64401"/>
                </a:moveTo>
                <a:lnTo>
                  <a:pt x="46446" y="70541"/>
                </a:lnTo>
                <a:lnTo>
                  <a:pt x="41126" y="73641"/>
                </a:lnTo>
                <a:lnTo>
                  <a:pt x="46446" y="64401"/>
                </a:lnTo>
                <a:close/>
                <a:moveTo>
                  <a:pt x="58057" y="64401"/>
                </a:moveTo>
                <a:lnTo>
                  <a:pt x="58057" y="70541"/>
                </a:lnTo>
                <a:lnTo>
                  <a:pt x="52737" y="73641"/>
                </a:lnTo>
                <a:lnTo>
                  <a:pt x="58057" y="64401"/>
                </a:lnTo>
                <a:close/>
                <a:moveTo>
                  <a:pt x="11703" y="70754"/>
                </a:moveTo>
                <a:lnTo>
                  <a:pt x="17023" y="73824"/>
                </a:lnTo>
                <a:lnTo>
                  <a:pt x="6384" y="73824"/>
                </a:lnTo>
                <a:lnTo>
                  <a:pt x="11703" y="70754"/>
                </a:lnTo>
                <a:close/>
                <a:moveTo>
                  <a:pt x="23345" y="70754"/>
                </a:moveTo>
                <a:lnTo>
                  <a:pt x="28664" y="73824"/>
                </a:lnTo>
                <a:lnTo>
                  <a:pt x="18026" y="73824"/>
                </a:lnTo>
                <a:lnTo>
                  <a:pt x="23345" y="70754"/>
                </a:lnTo>
                <a:close/>
                <a:moveTo>
                  <a:pt x="34956" y="70754"/>
                </a:moveTo>
                <a:lnTo>
                  <a:pt x="40275" y="73824"/>
                </a:lnTo>
                <a:lnTo>
                  <a:pt x="29637" y="73824"/>
                </a:lnTo>
                <a:lnTo>
                  <a:pt x="34956" y="70754"/>
                </a:lnTo>
                <a:close/>
                <a:moveTo>
                  <a:pt x="46598" y="70754"/>
                </a:moveTo>
                <a:lnTo>
                  <a:pt x="51886" y="73824"/>
                </a:lnTo>
                <a:lnTo>
                  <a:pt x="41248" y="73824"/>
                </a:lnTo>
                <a:lnTo>
                  <a:pt x="46598" y="70754"/>
                </a:lnTo>
                <a:close/>
                <a:moveTo>
                  <a:pt x="58209" y="70754"/>
                </a:moveTo>
                <a:lnTo>
                  <a:pt x="63528" y="73824"/>
                </a:lnTo>
                <a:lnTo>
                  <a:pt x="52889" y="73824"/>
                </a:lnTo>
                <a:lnTo>
                  <a:pt x="58209" y="70754"/>
                </a:lnTo>
                <a:close/>
                <a:moveTo>
                  <a:pt x="69850" y="70754"/>
                </a:moveTo>
                <a:lnTo>
                  <a:pt x="75169" y="73824"/>
                </a:lnTo>
                <a:lnTo>
                  <a:pt x="64531" y="73824"/>
                </a:lnTo>
                <a:lnTo>
                  <a:pt x="69850" y="70754"/>
                </a:lnTo>
                <a:close/>
                <a:moveTo>
                  <a:pt x="81431" y="70754"/>
                </a:moveTo>
                <a:lnTo>
                  <a:pt x="86750" y="73824"/>
                </a:lnTo>
                <a:lnTo>
                  <a:pt x="76112" y="73824"/>
                </a:lnTo>
                <a:lnTo>
                  <a:pt x="81431" y="70754"/>
                </a:lnTo>
                <a:close/>
                <a:moveTo>
                  <a:pt x="93042" y="70754"/>
                </a:moveTo>
                <a:lnTo>
                  <a:pt x="98361" y="73824"/>
                </a:lnTo>
                <a:lnTo>
                  <a:pt x="87723" y="73824"/>
                </a:lnTo>
                <a:lnTo>
                  <a:pt x="93042" y="70754"/>
                </a:lnTo>
                <a:close/>
                <a:moveTo>
                  <a:pt x="104684" y="70754"/>
                </a:moveTo>
                <a:lnTo>
                  <a:pt x="110003" y="73824"/>
                </a:lnTo>
                <a:lnTo>
                  <a:pt x="99364" y="73824"/>
                </a:lnTo>
                <a:lnTo>
                  <a:pt x="104684" y="70754"/>
                </a:lnTo>
                <a:close/>
                <a:moveTo>
                  <a:pt x="116295" y="70754"/>
                </a:moveTo>
                <a:lnTo>
                  <a:pt x="121614" y="73824"/>
                </a:lnTo>
                <a:lnTo>
                  <a:pt x="110976" y="73824"/>
                </a:lnTo>
                <a:lnTo>
                  <a:pt x="116295" y="70754"/>
                </a:lnTo>
                <a:close/>
                <a:moveTo>
                  <a:pt x="127936" y="70754"/>
                </a:moveTo>
                <a:lnTo>
                  <a:pt x="133256" y="73824"/>
                </a:lnTo>
                <a:lnTo>
                  <a:pt x="122617" y="73824"/>
                </a:lnTo>
                <a:lnTo>
                  <a:pt x="127936" y="70754"/>
                </a:lnTo>
                <a:close/>
                <a:moveTo>
                  <a:pt x="139548" y="70754"/>
                </a:moveTo>
                <a:lnTo>
                  <a:pt x="144867" y="73824"/>
                </a:lnTo>
                <a:lnTo>
                  <a:pt x="134228" y="73824"/>
                </a:lnTo>
                <a:lnTo>
                  <a:pt x="139548" y="70754"/>
                </a:lnTo>
                <a:close/>
                <a:moveTo>
                  <a:pt x="151159" y="70754"/>
                </a:moveTo>
                <a:lnTo>
                  <a:pt x="156478" y="73824"/>
                </a:lnTo>
                <a:lnTo>
                  <a:pt x="145840" y="73824"/>
                </a:lnTo>
                <a:lnTo>
                  <a:pt x="151159" y="70754"/>
                </a:lnTo>
                <a:close/>
                <a:moveTo>
                  <a:pt x="162770" y="70754"/>
                </a:moveTo>
                <a:lnTo>
                  <a:pt x="168089" y="73824"/>
                </a:lnTo>
                <a:lnTo>
                  <a:pt x="157451" y="73824"/>
                </a:lnTo>
                <a:lnTo>
                  <a:pt x="162770" y="70754"/>
                </a:lnTo>
                <a:close/>
                <a:moveTo>
                  <a:pt x="174411" y="70754"/>
                </a:moveTo>
                <a:lnTo>
                  <a:pt x="179731" y="73824"/>
                </a:lnTo>
                <a:lnTo>
                  <a:pt x="169092" y="73824"/>
                </a:lnTo>
                <a:lnTo>
                  <a:pt x="174411" y="70754"/>
                </a:lnTo>
                <a:close/>
                <a:moveTo>
                  <a:pt x="186023" y="70754"/>
                </a:moveTo>
                <a:lnTo>
                  <a:pt x="191342" y="73824"/>
                </a:lnTo>
                <a:lnTo>
                  <a:pt x="180703" y="73824"/>
                </a:lnTo>
                <a:lnTo>
                  <a:pt x="186023" y="70754"/>
                </a:lnTo>
                <a:close/>
                <a:moveTo>
                  <a:pt x="197634" y="70754"/>
                </a:moveTo>
                <a:lnTo>
                  <a:pt x="202953" y="73824"/>
                </a:lnTo>
                <a:lnTo>
                  <a:pt x="192345" y="73824"/>
                </a:lnTo>
                <a:lnTo>
                  <a:pt x="197634" y="70754"/>
                </a:lnTo>
                <a:close/>
                <a:moveTo>
                  <a:pt x="209275" y="70754"/>
                </a:moveTo>
                <a:lnTo>
                  <a:pt x="214595" y="73824"/>
                </a:lnTo>
                <a:lnTo>
                  <a:pt x="203956" y="73824"/>
                </a:lnTo>
                <a:lnTo>
                  <a:pt x="209275" y="70754"/>
                </a:lnTo>
                <a:close/>
                <a:moveTo>
                  <a:pt x="220856" y="70754"/>
                </a:moveTo>
                <a:lnTo>
                  <a:pt x="226175" y="73824"/>
                </a:lnTo>
                <a:lnTo>
                  <a:pt x="215537" y="73824"/>
                </a:lnTo>
                <a:lnTo>
                  <a:pt x="220856" y="70754"/>
                </a:lnTo>
                <a:close/>
                <a:moveTo>
                  <a:pt x="232498" y="70754"/>
                </a:moveTo>
                <a:lnTo>
                  <a:pt x="237817" y="73824"/>
                </a:lnTo>
                <a:lnTo>
                  <a:pt x="227178" y="73824"/>
                </a:lnTo>
                <a:lnTo>
                  <a:pt x="232498" y="70754"/>
                </a:lnTo>
                <a:close/>
                <a:moveTo>
                  <a:pt x="244109" y="70754"/>
                </a:moveTo>
                <a:lnTo>
                  <a:pt x="249428" y="73824"/>
                </a:lnTo>
                <a:lnTo>
                  <a:pt x="238790" y="73824"/>
                </a:lnTo>
                <a:lnTo>
                  <a:pt x="244109" y="70754"/>
                </a:lnTo>
                <a:close/>
                <a:moveTo>
                  <a:pt x="255750" y="70754"/>
                </a:moveTo>
                <a:lnTo>
                  <a:pt x="261070" y="73824"/>
                </a:lnTo>
                <a:lnTo>
                  <a:pt x="250431" y="73824"/>
                </a:lnTo>
                <a:lnTo>
                  <a:pt x="255750" y="70754"/>
                </a:lnTo>
                <a:close/>
                <a:moveTo>
                  <a:pt x="267362" y="70754"/>
                </a:moveTo>
                <a:lnTo>
                  <a:pt x="272681" y="73824"/>
                </a:lnTo>
                <a:lnTo>
                  <a:pt x="262042" y="73824"/>
                </a:lnTo>
                <a:lnTo>
                  <a:pt x="267362" y="70754"/>
                </a:lnTo>
                <a:close/>
                <a:moveTo>
                  <a:pt x="279003" y="70754"/>
                </a:moveTo>
                <a:lnTo>
                  <a:pt x="284322" y="73824"/>
                </a:lnTo>
                <a:lnTo>
                  <a:pt x="273684" y="73824"/>
                </a:lnTo>
                <a:lnTo>
                  <a:pt x="279003" y="70754"/>
                </a:lnTo>
                <a:close/>
                <a:moveTo>
                  <a:pt x="17023" y="74097"/>
                </a:moveTo>
                <a:lnTo>
                  <a:pt x="11703" y="77167"/>
                </a:lnTo>
                <a:lnTo>
                  <a:pt x="6384" y="74097"/>
                </a:lnTo>
                <a:close/>
                <a:moveTo>
                  <a:pt x="28664" y="74097"/>
                </a:moveTo>
                <a:lnTo>
                  <a:pt x="23345" y="77167"/>
                </a:lnTo>
                <a:lnTo>
                  <a:pt x="18026" y="74097"/>
                </a:lnTo>
                <a:close/>
                <a:moveTo>
                  <a:pt x="40275" y="74097"/>
                </a:moveTo>
                <a:lnTo>
                  <a:pt x="34956" y="77167"/>
                </a:lnTo>
                <a:lnTo>
                  <a:pt x="29637" y="74097"/>
                </a:lnTo>
                <a:close/>
                <a:moveTo>
                  <a:pt x="51886" y="74097"/>
                </a:moveTo>
                <a:lnTo>
                  <a:pt x="46567" y="77167"/>
                </a:lnTo>
                <a:lnTo>
                  <a:pt x="41248" y="74097"/>
                </a:lnTo>
                <a:close/>
                <a:moveTo>
                  <a:pt x="63528" y="74097"/>
                </a:moveTo>
                <a:lnTo>
                  <a:pt x="58209" y="77167"/>
                </a:lnTo>
                <a:lnTo>
                  <a:pt x="52889" y="74097"/>
                </a:lnTo>
                <a:close/>
                <a:moveTo>
                  <a:pt x="75109" y="74097"/>
                </a:moveTo>
                <a:lnTo>
                  <a:pt x="69789" y="77167"/>
                </a:lnTo>
                <a:lnTo>
                  <a:pt x="64470" y="74097"/>
                </a:lnTo>
                <a:close/>
                <a:moveTo>
                  <a:pt x="86750" y="74097"/>
                </a:moveTo>
                <a:lnTo>
                  <a:pt x="81431" y="77167"/>
                </a:lnTo>
                <a:lnTo>
                  <a:pt x="76112" y="74097"/>
                </a:lnTo>
                <a:close/>
                <a:moveTo>
                  <a:pt x="98361" y="74097"/>
                </a:moveTo>
                <a:lnTo>
                  <a:pt x="93042" y="77167"/>
                </a:lnTo>
                <a:lnTo>
                  <a:pt x="87723" y="74097"/>
                </a:lnTo>
                <a:close/>
                <a:moveTo>
                  <a:pt x="110003" y="74097"/>
                </a:moveTo>
                <a:lnTo>
                  <a:pt x="104684" y="77167"/>
                </a:lnTo>
                <a:lnTo>
                  <a:pt x="99364" y="74097"/>
                </a:lnTo>
                <a:close/>
                <a:moveTo>
                  <a:pt x="121614" y="74097"/>
                </a:moveTo>
                <a:lnTo>
                  <a:pt x="116295" y="77167"/>
                </a:lnTo>
                <a:lnTo>
                  <a:pt x="110976" y="74097"/>
                </a:lnTo>
                <a:close/>
                <a:moveTo>
                  <a:pt x="133256" y="74097"/>
                </a:moveTo>
                <a:lnTo>
                  <a:pt x="127936" y="77167"/>
                </a:lnTo>
                <a:lnTo>
                  <a:pt x="122617" y="74097"/>
                </a:lnTo>
                <a:close/>
                <a:moveTo>
                  <a:pt x="144867" y="74097"/>
                </a:moveTo>
                <a:lnTo>
                  <a:pt x="139548" y="77167"/>
                </a:lnTo>
                <a:lnTo>
                  <a:pt x="134228" y="74097"/>
                </a:lnTo>
                <a:close/>
                <a:moveTo>
                  <a:pt x="156478" y="74097"/>
                </a:moveTo>
                <a:lnTo>
                  <a:pt x="151159" y="77167"/>
                </a:lnTo>
                <a:lnTo>
                  <a:pt x="145840" y="74097"/>
                </a:lnTo>
                <a:close/>
                <a:moveTo>
                  <a:pt x="168089" y="74097"/>
                </a:moveTo>
                <a:lnTo>
                  <a:pt x="162770" y="77167"/>
                </a:lnTo>
                <a:lnTo>
                  <a:pt x="157451" y="74097"/>
                </a:lnTo>
                <a:close/>
                <a:moveTo>
                  <a:pt x="179731" y="74097"/>
                </a:moveTo>
                <a:lnTo>
                  <a:pt x="174411" y="77167"/>
                </a:lnTo>
                <a:lnTo>
                  <a:pt x="169092" y="74097"/>
                </a:lnTo>
                <a:close/>
                <a:moveTo>
                  <a:pt x="191342" y="74097"/>
                </a:moveTo>
                <a:lnTo>
                  <a:pt x="186023" y="77167"/>
                </a:lnTo>
                <a:lnTo>
                  <a:pt x="180703" y="74097"/>
                </a:lnTo>
                <a:close/>
                <a:moveTo>
                  <a:pt x="202953" y="74097"/>
                </a:moveTo>
                <a:lnTo>
                  <a:pt x="197634" y="77167"/>
                </a:lnTo>
                <a:lnTo>
                  <a:pt x="192315" y="74097"/>
                </a:lnTo>
                <a:close/>
                <a:moveTo>
                  <a:pt x="214564" y="74097"/>
                </a:moveTo>
                <a:lnTo>
                  <a:pt x="209245" y="77167"/>
                </a:lnTo>
                <a:lnTo>
                  <a:pt x="203926" y="74097"/>
                </a:lnTo>
                <a:close/>
                <a:moveTo>
                  <a:pt x="226175" y="74097"/>
                </a:moveTo>
                <a:lnTo>
                  <a:pt x="220856" y="77167"/>
                </a:lnTo>
                <a:lnTo>
                  <a:pt x="215537" y="74097"/>
                </a:lnTo>
                <a:close/>
                <a:moveTo>
                  <a:pt x="237817" y="74097"/>
                </a:moveTo>
                <a:lnTo>
                  <a:pt x="232498" y="77167"/>
                </a:lnTo>
                <a:lnTo>
                  <a:pt x="227178" y="74097"/>
                </a:lnTo>
                <a:close/>
                <a:moveTo>
                  <a:pt x="249428" y="74097"/>
                </a:moveTo>
                <a:lnTo>
                  <a:pt x="244109" y="77167"/>
                </a:lnTo>
                <a:lnTo>
                  <a:pt x="238790" y="74097"/>
                </a:lnTo>
                <a:close/>
                <a:moveTo>
                  <a:pt x="261070" y="74097"/>
                </a:moveTo>
                <a:lnTo>
                  <a:pt x="255750" y="77167"/>
                </a:lnTo>
                <a:lnTo>
                  <a:pt x="250431" y="74097"/>
                </a:lnTo>
                <a:close/>
                <a:moveTo>
                  <a:pt x="272681" y="74097"/>
                </a:moveTo>
                <a:lnTo>
                  <a:pt x="267362" y="77167"/>
                </a:lnTo>
                <a:lnTo>
                  <a:pt x="262042" y="74097"/>
                </a:lnTo>
                <a:close/>
                <a:moveTo>
                  <a:pt x="284292" y="74097"/>
                </a:moveTo>
                <a:lnTo>
                  <a:pt x="278973" y="77167"/>
                </a:lnTo>
                <a:lnTo>
                  <a:pt x="273653" y="74097"/>
                </a:lnTo>
                <a:close/>
                <a:moveTo>
                  <a:pt x="17174" y="74310"/>
                </a:moveTo>
                <a:lnTo>
                  <a:pt x="11855" y="83520"/>
                </a:lnTo>
                <a:lnTo>
                  <a:pt x="11855" y="77380"/>
                </a:lnTo>
                <a:lnTo>
                  <a:pt x="17174" y="74310"/>
                </a:lnTo>
                <a:close/>
                <a:moveTo>
                  <a:pt x="28816" y="74310"/>
                </a:moveTo>
                <a:lnTo>
                  <a:pt x="23497" y="83520"/>
                </a:lnTo>
                <a:lnTo>
                  <a:pt x="23497" y="77380"/>
                </a:lnTo>
                <a:lnTo>
                  <a:pt x="28816" y="74310"/>
                </a:lnTo>
                <a:close/>
                <a:moveTo>
                  <a:pt x="40427" y="74310"/>
                </a:moveTo>
                <a:lnTo>
                  <a:pt x="35108" y="83520"/>
                </a:lnTo>
                <a:lnTo>
                  <a:pt x="35108" y="77380"/>
                </a:lnTo>
                <a:lnTo>
                  <a:pt x="40427" y="74310"/>
                </a:lnTo>
                <a:close/>
                <a:moveTo>
                  <a:pt x="52008" y="74310"/>
                </a:moveTo>
                <a:lnTo>
                  <a:pt x="46689" y="83520"/>
                </a:lnTo>
                <a:lnTo>
                  <a:pt x="46689" y="77380"/>
                </a:lnTo>
                <a:lnTo>
                  <a:pt x="52008" y="74310"/>
                </a:lnTo>
                <a:close/>
                <a:moveTo>
                  <a:pt x="63650" y="74310"/>
                </a:moveTo>
                <a:lnTo>
                  <a:pt x="58330" y="83520"/>
                </a:lnTo>
                <a:lnTo>
                  <a:pt x="58330" y="77380"/>
                </a:lnTo>
                <a:lnTo>
                  <a:pt x="63650" y="74310"/>
                </a:lnTo>
                <a:close/>
                <a:moveTo>
                  <a:pt x="75261" y="74310"/>
                </a:moveTo>
                <a:lnTo>
                  <a:pt x="69941" y="83520"/>
                </a:lnTo>
                <a:lnTo>
                  <a:pt x="69941" y="77380"/>
                </a:lnTo>
                <a:lnTo>
                  <a:pt x="75261" y="74310"/>
                </a:lnTo>
                <a:close/>
                <a:moveTo>
                  <a:pt x="86902" y="74310"/>
                </a:moveTo>
                <a:lnTo>
                  <a:pt x="81583" y="83520"/>
                </a:lnTo>
                <a:lnTo>
                  <a:pt x="81583" y="77380"/>
                </a:lnTo>
                <a:lnTo>
                  <a:pt x="86902" y="74310"/>
                </a:lnTo>
                <a:close/>
                <a:moveTo>
                  <a:pt x="98513" y="74280"/>
                </a:moveTo>
                <a:lnTo>
                  <a:pt x="93194" y="83520"/>
                </a:lnTo>
                <a:lnTo>
                  <a:pt x="93194" y="77350"/>
                </a:lnTo>
                <a:lnTo>
                  <a:pt x="98513" y="74280"/>
                </a:lnTo>
                <a:close/>
                <a:moveTo>
                  <a:pt x="110155" y="74280"/>
                </a:moveTo>
                <a:lnTo>
                  <a:pt x="104836" y="83520"/>
                </a:lnTo>
                <a:lnTo>
                  <a:pt x="104836" y="77350"/>
                </a:lnTo>
                <a:lnTo>
                  <a:pt x="110155" y="74280"/>
                </a:lnTo>
                <a:close/>
                <a:moveTo>
                  <a:pt x="121736" y="74280"/>
                </a:moveTo>
                <a:lnTo>
                  <a:pt x="116416" y="83520"/>
                </a:lnTo>
                <a:lnTo>
                  <a:pt x="116416" y="77350"/>
                </a:lnTo>
                <a:lnTo>
                  <a:pt x="121736" y="74280"/>
                </a:lnTo>
                <a:close/>
                <a:moveTo>
                  <a:pt x="133377" y="74280"/>
                </a:moveTo>
                <a:lnTo>
                  <a:pt x="128058" y="83520"/>
                </a:lnTo>
                <a:lnTo>
                  <a:pt x="128058" y="77350"/>
                </a:lnTo>
                <a:lnTo>
                  <a:pt x="133377" y="74280"/>
                </a:lnTo>
                <a:close/>
                <a:moveTo>
                  <a:pt x="144988" y="74280"/>
                </a:moveTo>
                <a:lnTo>
                  <a:pt x="139669" y="83520"/>
                </a:lnTo>
                <a:lnTo>
                  <a:pt x="139669" y="77350"/>
                </a:lnTo>
                <a:lnTo>
                  <a:pt x="144988" y="74280"/>
                </a:lnTo>
                <a:close/>
                <a:moveTo>
                  <a:pt x="156630" y="74280"/>
                </a:moveTo>
                <a:lnTo>
                  <a:pt x="151311" y="83520"/>
                </a:lnTo>
                <a:lnTo>
                  <a:pt x="151311" y="77350"/>
                </a:lnTo>
                <a:lnTo>
                  <a:pt x="156630" y="74280"/>
                </a:lnTo>
                <a:close/>
                <a:moveTo>
                  <a:pt x="168241" y="74280"/>
                </a:moveTo>
                <a:lnTo>
                  <a:pt x="162922" y="83520"/>
                </a:lnTo>
                <a:lnTo>
                  <a:pt x="162922" y="77350"/>
                </a:lnTo>
                <a:lnTo>
                  <a:pt x="168241" y="74280"/>
                </a:lnTo>
                <a:close/>
                <a:moveTo>
                  <a:pt x="179822" y="74280"/>
                </a:moveTo>
                <a:lnTo>
                  <a:pt x="174503" y="83520"/>
                </a:lnTo>
                <a:lnTo>
                  <a:pt x="174503" y="77350"/>
                </a:lnTo>
                <a:lnTo>
                  <a:pt x="179822" y="74280"/>
                </a:lnTo>
                <a:close/>
                <a:moveTo>
                  <a:pt x="191463" y="74280"/>
                </a:moveTo>
                <a:lnTo>
                  <a:pt x="186144" y="83520"/>
                </a:lnTo>
                <a:lnTo>
                  <a:pt x="186144" y="77350"/>
                </a:lnTo>
                <a:lnTo>
                  <a:pt x="191463" y="74280"/>
                </a:lnTo>
                <a:close/>
                <a:moveTo>
                  <a:pt x="203075" y="74310"/>
                </a:moveTo>
                <a:lnTo>
                  <a:pt x="197755" y="83520"/>
                </a:lnTo>
                <a:lnTo>
                  <a:pt x="197755" y="77380"/>
                </a:lnTo>
                <a:lnTo>
                  <a:pt x="203075" y="74310"/>
                </a:lnTo>
                <a:close/>
                <a:moveTo>
                  <a:pt x="214716" y="74310"/>
                </a:moveTo>
                <a:lnTo>
                  <a:pt x="209397" y="83520"/>
                </a:lnTo>
                <a:lnTo>
                  <a:pt x="209397" y="77380"/>
                </a:lnTo>
                <a:lnTo>
                  <a:pt x="214716" y="74310"/>
                </a:lnTo>
                <a:close/>
                <a:moveTo>
                  <a:pt x="226327" y="74310"/>
                </a:moveTo>
                <a:lnTo>
                  <a:pt x="221008" y="83520"/>
                </a:lnTo>
                <a:lnTo>
                  <a:pt x="221008" y="77380"/>
                </a:lnTo>
                <a:lnTo>
                  <a:pt x="226327" y="74310"/>
                </a:lnTo>
                <a:close/>
                <a:moveTo>
                  <a:pt x="237969" y="74310"/>
                </a:moveTo>
                <a:lnTo>
                  <a:pt x="232650" y="83520"/>
                </a:lnTo>
                <a:lnTo>
                  <a:pt x="232650" y="77380"/>
                </a:lnTo>
                <a:lnTo>
                  <a:pt x="237969" y="74310"/>
                </a:lnTo>
                <a:close/>
                <a:moveTo>
                  <a:pt x="249550" y="74310"/>
                </a:moveTo>
                <a:lnTo>
                  <a:pt x="244230" y="83520"/>
                </a:lnTo>
                <a:lnTo>
                  <a:pt x="244230" y="77380"/>
                </a:lnTo>
                <a:lnTo>
                  <a:pt x="249550" y="74310"/>
                </a:lnTo>
                <a:close/>
                <a:moveTo>
                  <a:pt x="261191" y="74310"/>
                </a:moveTo>
                <a:lnTo>
                  <a:pt x="255872" y="83520"/>
                </a:lnTo>
                <a:lnTo>
                  <a:pt x="255872" y="77380"/>
                </a:lnTo>
                <a:lnTo>
                  <a:pt x="261191" y="74310"/>
                </a:lnTo>
                <a:close/>
                <a:moveTo>
                  <a:pt x="272802" y="74310"/>
                </a:moveTo>
                <a:lnTo>
                  <a:pt x="267483" y="83520"/>
                </a:lnTo>
                <a:lnTo>
                  <a:pt x="267483" y="77380"/>
                </a:lnTo>
                <a:lnTo>
                  <a:pt x="272802" y="74310"/>
                </a:lnTo>
                <a:close/>
                <a:moveTo>
                  <a:pt x="284444" y="74310"/>
                </a:moveTo>
                <a:lnTo>
                  <a:pt x="279125" y="83520"/>
                </a:lnTo>
                <a:lnTo>
                  <a:pt x="279125" y="77380"/>
                </a:lnTo>
                <a:lnTo>
                  <a:pt x="284444" y="74310"/>
                </a:lnTo>
                <a:close/>
                <a:moveTo>
                  <a:pt x="6262" y="74340"/>
                </a:moveTo>
                <a:lnTo>
                  <a:pt x="11582" y="77380"/>
                </a:lnTo>
                <a:lnTo>
                  <a:pt x="11582" y="83550"/>
                </a:lnTo>
                <a:lnTo>
                  <a:pt x="6262" y="74340"/>
                </a:lnTo>
                <a:close/>
                <a:moveTo>
                  <a:pt x="17904" y="74340"/>
                </a:moveTo>
                <a:lnTo>
                  <a:pt x="23223" y="77380"/>
                </a:lnTo>
                <a:lnTo>
                  <a:pt x="23223" y="83550"/>
                </a:lnTo>
                <a:lnTo>
                  <a:pt x="17904" y="74340"/>
                </a:lnTo>
                <a:close/>
                <a:moveTo>
                  <a:pt x="29515" y="74340"/>
                </a:moveTo>
                <a:lnTo>
                  <a:pt x="34834" y="77380"/>
                </a:lnTo>
                <a:lnTo>
                  <a:pt x="34834" y="83550"/>
                </a:lnTo>
                <a:lnTo>
                  <a:pt x="29515" y="74340"/>
                </a:lnTo>
                <a:close/>
                <a:moveTo>
                  <a:pt x="41126" y="74340"/>
                </a:moveTo>
                <a:lnTo>
                  <a:pt x="46446" y="77380"/>
                </a:lnTo>
                <a:lnTo>
                  <a:pt x="46446" y="83550"/>
                </a:lnTo>
                <a:lnTo>
                  <a:pt x="41126" y="74340"/>
                </a:lnTo>
                <a:close/>
                <a:moveTo>
                  <a:pt x="52737" y="74340"/>
                </a:moveTo>
                <a:lnTo>
                  <a:pt x="58057" y="77380"/>
                </a:lnTo>
                <a:lnTo>
                  <a:pt x="58057" y="83550"/>
                </a:lnTo>
                <a:lnTo>
                  <a:pt x="52737" y="74340"/>
                </a:lnTo>
                <a:close/>
                <a:moveTo>
                  <a:pt x="64379" y="74340"/>
                </a:moveTo>
                <a:lnTo>
                  <a:pt x="69698" y="77380"/>
                </a:lnTo>
                <a:lnTo>
                  <a:pt x="69698" y="83550"/>
                </a:lnTo>
                <a:lnTo>
                  <a:pt x="64379" y="74340"/>
                </a:lnTo>
                <a:close/>
                <a:moveTo>
                  <a:pt x="75990" y="74340"/>
                </a:moveTo>
                <a:lnTo>
                  <a:pt x="81309" y="77380"/>
                </a:lnTo>
                <a:lnTo>
                  <a:pt x="81309" y="83550"/>
                </a:lnTo>
                <a:lnTo>
                  <a:pt x="75990" y="74340"/>
                </a:lnTo>
                <a:close/>
                <a:moveTo>
                  <a:pt x="87632" y="74340"/>
                </a:moveTo>
                <a:lnTo>
                  <a:pt x="92951" y="77380"/>
                </a:lnTo>
                <a:lnTo>
                  <a:pt x="92951" y="83550"/>
                </a:lnTo>
                <a:lnTo>
                  <a:pt x="87632" y="74340"/>
                </a:lnTo>
                <a:close/>
                <a:moveTo>
                  <a:pt x="99243" y="74340"/>
                </a:moveTo>
                <a:lnTo>
                  <a:pt x="104562" y="77380"/>
                </a:lnTo>
                <a:lnTo>
                  <a:pt x="104562" y="83550"/>
                </a:lnTo>
                <a:lnTo>
                  <a:pt x="99243" y="74340"/>
                </a:lnTo>
                <a:close/>
                <a:moveTo>
                  <a:pt x="110824" y="74340"/>
                </a:moveTo>
                <a:lnTo>
                  <a:pt x="116143" y="77380"/>
                </a:lnTo>
                <a:lnTo>
                  <a:pt x="116143" y="83550"/>
                </a:lnTo>
                <a:lnTo>
                  <a:pt x="110824" y="74340"/>
                </a:lnTo>
                <a:close/>
                <a:moveTo>
                  <a:pt x="122465" y="74340"/>
                </a:moveTo>
                <a:lnTo>
                  <a:pt x="127784" y="77380"/>
                </a:lnTo>
                <a:lnTo>
                  <a:pt x="127784" y="83550"/>
                </a:lnTo>
                <a:lnTo>
                  <a:pt x="122465" y="74340"/>
                </a:lnTo>
                <a:close/>
                <a:moveTo>
                  <a:pt x="134076" y="74340"/>
                </a:moveTo>
                <a:lnTo>
                  <a:pt x="139396" y="77380"/>
                </a:lnTo>
                <a:lnTo>
                  <a:pt x="139396" y="83550"/>
                </a:lnTo>
                <a:lnTo>
                  <a:pt x="134076" y="74340"/>
                </a:lnTo>
                <a:close/>
                <a:moveTo>
                  <a:pt x="145718" y="74340"/>
                </a:moveTo>
                <a:lnTo>
                  <a:pt x="151037" y="77380"/>
                </a:lnTo>
                <a:lnTo>
                  <a:pt x="151037" y="83550"/>
                </a:lnTo>
                <a:lnTo>
                  <a:pt x="145718" y="74340"/>
                </a:lnTo>
                <a:close/>
                <a:moveTo>
                  <a:pt x="157329" y="74340"/>
                </a:moveTo>
                <a:lnTo>
                  <a:pt x="162648" y="77380"/>
                </a:lnTo>
                <a:lnTo>
                  <a:pt x="162648" y="83550"/>
                </a:lnTo>
                <a:lnTo>
                  <a:pt x="157329" y="74340"/>
                </a:lnTo>
                <a:close/>
                <a:moveTo>
                  <a:pt x="168971" y="74340"/>
                </a:moveTo>
                <a:lnTo>
                  <a:pt x="174290" y="77380"/>
                </a:lnTo>
                <a:lnTo>
                  <a:pt x="174290" y="83550"/>
                </a:lnTo>
                <a:lnTo>
                  <a:pt x="168971" y="74340"/>
                </a:lnTo>
                <a:close/>
                <a:moveTo>
                  <a:pt x="180551" y="74340"/>
                </a:moveTo>
                <a:lnTo>
                  <a:pt x="185871" y="77380"/>
                </a:lnTo>
                <a:lnTo>
                  <a:pt x="185871" y="83550"/>
                </a:lnTo>
                <a:lnTo>
                  <a:pt x="180551" y="74340"/>
                </a:lnTo>
                <a:close/>
                <a:moveTo>
                  <a:pt x="192193" y="74340"/>
                </a:moveTo>
                <a:lnTo>
                  <a:pt x="197512" y="77380"/>
                </a:lnTo>
                <a:lnTo>
                  <a:pt x="197512" y="83550"/>
                </a:lnTo>
                <a:lnTo>
                  <a:pt x="192193" y="74340"/>
                </a:lnTo>
                <a:close/>
                <a:moveTo>
                  <a:pt x="203804" y="74310"/>
                </a:moveTo>
                <a:lnTo>
                  <a:pt x="209123" y="77380"/>
                </a:lnTo>
                <a:lnTo>
                  <a:pt x="209123" y="83550"/>
                </a:lnTo>
                <a:lnTo>
                  <a:pt x="203804" y="74310"/>
                </a:lnTo>
                <a:close/>
                <a:moveTo>
                  <a:pt x="215446" y="74310"/>
                </a:moveTo>
                <a:lnTo>
                  <a:pt x="220765" y="77380"/>
                </a:lnTo>
                <a:lnTo>
                  <a:pt x="220765" y="83550"/>
                </a:lnTo>
                <a:lnTo>
                  <a:pt x="215446" y="74310"/>
                </a:lnTo>
                <a:close/>
                <a:moveTo>
                  <a:pt x="227057" y="74310"/>
                </a:moveTo>
                <a:lnTo>
                  <a:pt x="232376" y="77380"/>
                </a:lnTo>
                <a:lnTo>
                  <a:pt x="232376" y="83550"/>
                </a:lnTo>
                <a:lnTo>
                  <a:pt x="227057" y="74310"/>
                </a:lnTo>
                <a:close/>
                <a:moveTo>
                  <a:pt x="238668" y="74310"/>
                </a:moveTo>
                <a:lnTo>
                  <a:pt x="243987" y="77380"/>
                </a:lnTo>
                <a:lnTo>
                  <a:pt x="243987" y="83550"/>
                </a:lnTo>
                <a:lnTo>
                  <a:pt x="238668" y="74310"/>
                </a:lnTo>
                <a:close/>
                <a:moveTo>
                  <a:pt x="250279" y="74310"/>
                </a:moveTo>
                <a:lnTo>
                  <a:pt x="255598" y="77380"/>
                </a:lnTo>
                <a:lnTo>
                  <a:pt x="255598" y="83550"/>
                </a:lnTo>
                <a:lnTo>
                  <a:pt x="250279" y="74310"/>
                </a:lnTo>
                <a:close/>
                <a:moveTo>
                  <a:pt x="261890" y="74310"/>
                </a:moveTo>
                <a:lnTo>
                  <a:pt x="267210" y="77380"/>
                </a:lnTo>
                <a:lnTo>
                  <a:pt x="267210" y="83550"/>
                </a:lnTo>
                <a:lnTo>
                  <a:pt x="261890" y="74310"/>
                </a:lnTo>
                <a:close/>
                <a:moveTo>
                  <a:pt x="273532" y="74310"/>
                </a:moveTo>
                <a:lnTo>
                  <a:pt x="278851" y="77380"/>
                </a:lnTo>
                <a:lnTo>
                  <a:pt x="278851" y="83550"/>
                </a:lnTo>
                <a:lnTo>
                  <a:pt x="273532" y="74310"/>
                </a:lnTo>
                <a:close/>
                <a:moveTo>
                  <a:pt x="17661" y="74432"/>
                </a:moveTo>
                <a:lnTo>
                  <a:pt x="22980" y="83611"/>
                </a:lnTo>
                <a:lnTo>
                  <a:pt x="22980" y="83611"/>
                </a:lnTo>
                <a:lnTo>
                  <a:pt x="20518" y="82182"/>
                </a:lnTo>
                <a:lnTo>
                  <a:pt x="17661" y="80571"/>
                </a:lnTo>
                <a:lnTo>
                  <a:pt x="17661" y="74432"/>
                </a:lnTo>
                <a:close/>
                <a:moveTo>
                  <a:pt x="29302" y="74432"/>
                </a:moveTo>
                <a:lnTo>
                  <a:pt x="34622" y="83611"/>
                </a:lnTo>
                <a:lnTo>
                  <a:pt x="34622" y="83611"/>
                </a:lnTo>
                <a:lnTo>
                  <a:pt x="32160" y="82182"/>
                </a:lnTo>
                <a:lnTo>
                  <a:pt x="29302" y="80571"/>
                </a:lnTo>
                <a:lnTo>
                  <a:pt x="29302" y="74432"/>
                </a:lnTo>
                <a:close/>
                <a:moveTo>
                  <a:pt x="133864" y="74432"/>
                </a:moveTo>
                <a:lnTo>
                  <a:pt x="139183" y="83611"/>
                </a:lnTo>
                <a:lnTo>
                  <a:pt x="139183" y="83611"/>
                </a:lnTo>
                <a:lnTo>
                  <a:pt x="136721" y="82213"/>
                </a:lnTo>
                <a:lnTo>
                  <a:pt x="133864" y="80571"/>
                </a:lnTo>
                <a:lnTo>
                  <a:pt x="133864" y="74432"/>
                </a:lnTo>
                <a:close/>
                <a:moveTo>
                  <a:pt x="215202" y="74432"/>
                </a:moveTo>
                <a:lnTo>
                  <a:pt x="220522" y="83611"/>
                </a:lnTo>
                <a:lnTo>
                  <a:pt x="220522" y="83611"/>
                </a:lnTo>
                <a:lnTo>
                  <a:pt x="218060" y="82213"/>
                </a:lnTo>
                <a:lnTo>
                  <a:pt x="215202" y="80571"/>
                </a:lnTo>
                <a:lnTo>
                  <a:pt x="215202" y="74432"/>
                </a:lnTo>
                <a:close/>
                <a:moveTo>
                  <a:pt x="40883" y="74432"/>
                </a:moveTo>
                <a:lnTo>
                  <a:pt x="46202" y="83611"/>
                </a:lnTo>
                <a:lnTo>
                  <a:pt x="43740" y="82182"/>
                </a:lnTo>
                <a:lnTo>
                  <a:pt x="40883" y="80571"/>
                </a:lnTo>
                <a:lnTo>
                  <a:pt x="40883" y="74432"/>
                </a:lnTo>
                <a:close/>
                <a:moveTo>
                  <a:pt x="52525" y="74432"/>
                </a:moveTo>
                <a:lnTo>
                  <a:pt x="57844" y="83611"/>
                </a:lnTo>
                <a:lnTo>
                  <a:pt x="55351" y="82182"/>
                </a:lnTo>
                <a:lnTo>
                  <a:pt x="52525" y="80571"/>
                </a:lnTo>
                <a:lnTo>
                  <a:pt x="52525" y="74432"/>
                </a:lnTo>
                <a:close/>
                <a:moveTo>
                  <a:pt x="64136" y="74432"/>
                </a:moveTo>
                <a:lnTo>
                  <a:pt x="69455" y="83611"/>
                </a:lnTo>
                <a:lnTo>
                  <a:pt x="66993" y="82182"/>
                </a:lnTo>
                <a:lnTo>
                  <a:pt x="64136" y="80571"/>
                </a:lnTo>
                <a:lnTo>
                  <a:pt x="64136" y="74432"/>
                </a:lnTo>
                <a:close/>
                <a:moveTo>
                  <a:pt x="75777" y="74432"/>
                </a:moveTo>
                <a:lnTo>
                  <a:pt x="81097" y="83611"/>
                </a:lnTo>
                <a:lnTo>
                  <a:pt x="78604" y="82182"/>
                </a:lnTo>
                <a:lnTo>
                  <a:pt x="75777" y="80571"/>
                </a:lnTo>
                <a:lnTo>
                  <a:pt x="75777" y="74432"/>
                </a:lnTo>
                <a:close/>
                <a:moveTo>
                  <a:pt x="87358" y="74432"/>
                </a:moveTo>
                <a:lnTo>
                  <a:pt x="92677" y="83611"/>
                </a:lnTo>
                <a:lnTo>
                  <a:pt x="90215" y="82213"/>
                </a:lnTo>
                <a:lnTo>
                  <a:pt x="87358" y="80571"/>
                </a:lnTo>
                <a:lnTo>
                  <a:pt x="87358" y="74432"/>
                </a:lnTo>
                <a:close/>
                <a:moveTo>
                  <a:pt x="98969" y="74432"/>
                </a:moveTo>
                <a:lnTo>
                  <a:pt x="104289" y="83611"/>
                </a:lnTo>
                <a:lnTo>
                  <a:pt x="101827" y="82213"/>
                </a:lnTo>
                <a:lnTo>
                  <a:pt x="98969" y="80571"/>
                </a:lnTo>
                <a:lnTo>
                  <a:pt x="98969" y="74432"/>
                </a:lnTo>
                <a:close/>
                <a:moveTo>
                  <a:pt x="110611" y="74432"/>
                </a:moveTo>
                <a:lnTo>
                  <a:pt x="115930" y="83611"/>
                </a:lnTo>
                <a:lnTo>
                  <a:pt x="113468" y="82213"/>
                </a:lnTo>
                <a:lnTo>
                  <a:pt x="110611" y="80571"/>
                </a:lnTo>
                <a:lnTo>
                  <a:pt x="110611" y="74432"/>
                </a:lnTo>
                <a:close/>
                <a:moveTo>
                  <a:pt x="122222" y="74432"/>
                </a:moveTo>
                <a:lnTo>
                  <a:pt x="127541" y="83611"/>
                </a:lnTo>
                <a:lnTo>
                  <a:pt x="125079" y="82213"/>
                </a:lnTo>
                <a:lnTo>
                  <a:pt x="122222" y="80571"/>
                </a:lnTo>
                <a:lnTo>
                  <a:pt x="122222" y="74432"/>
                </a:lnTo>
                <a:close/>
                <a:moveTo>
                  <a:pt x="145475" y="74432"/>
                </a:moveTo>
                <a:lnTo>
                  <a:pt x="150794" y="83611"/>
                </a:lnTo>
                <a:lnTo>
                  <a:pt x="148332" y="82213"/>
                </a:lnTo>
                <a:lnTo>
                  <a:pt x="145475" y="80571"/>
                </a:lnTo>
                <a:lnTo>
                  <a:pt x="145475" y="74432"/>
                </a:lnTo>
                <a:close/>
                <a:moveTo>
                  <a:pt x="157086" y="74432"/>
                </a:moveTo>
                <a:lnTo>
                  <a:pt x="162405" y="83611"/>
                </a:lnTo>
                <a:lnTo>
                  <a:pt x="159913" y="82213"/>
                </a:lnTo>
                <a:lnTo>
                  <a:pt x="157086" y="80571"/>
                </a:lnTo>
                <a:lnTo>
                  <a:pt x="157086" y="74432"/>
                </a:lnTo>
                <a:close/>
                <a:moveTo>
                  <a:pt x="168697" y="74432"/>
                </a:moveTo>
                <a:lnTo>
                  <a:pt x="174016" y="83611"/>
                </a:lnTo>
                <a:lnTo>
                  <a:pt x="171554" y="82213"/>
                </a:lnTo>
                <a:lnTo>
                  <a:pt x="168697" y="80571"/>
                </a:lnTo>
                <a:lnTo>
                  <a:pt x="168697" y="74432"/>
                </a:lnTo>
                <a:close/>
                <a:moveTo>
                  <a:pt x="180339" y="74432"/>
                </a:moveTo>
                <a:lnTo>
                  <a:pt x="185658" y="83611"/>
                </a:lnTo>
                <a:lnTo>
                  <a:pt x="183165" y="82213"/>
                </a:lnTo>
                <a:lnTo>
                  <a:pt x="180339" y="80571"/>
                </a:lnTo>
                <a:lnTo>
                  <a:pt x="180339" y="74432"/>
                </a:lnTo>
                <a:close/>
                <a:moveTo>
                  <a:pt x="191950" y="74432"/>
                </a:moveTo>
                <a:lnTo>
                  <a:pt x="197269" y="83611"/>
                </a:lnTo>
                <a:lnTo>
                  <a:pt x="194807" y="82213"/>
                </a:lnTo>
                <a:lnTo>
                  <a:pt x="191950" y="80571"/>
                </a:lnTo>
                <a:lnTo>
                  <a:pt x="191950" y="74432"/>
                </a:lnTo>
                <a:close/>
                <a:moveTo>
                  <a:pt x="203591" y="74432"/>
                </a:moveTo>
                <a:lnTo>
                  <a:pt x="208911" y="83611"/>
                </a:lnTo>
                <a:lnTo>
                  <a:pt x="206418" y="82213"/>
                </a:lnTo>
                <a:lnTo>
                  <a:pt x="203591" y="80571"/>
                </a:lnTo>
                <a:lnTo>
                  <a:pt x="203591" y="74432"/>
                </a:lnTo>
                <a:close/>
                <a:moveTo>
                  <a:pt x="226783" y="74432"/>
                </a:moveTo>
                <a:lnTo>
                  <a:pt x="232103" y="83611"/>
                </a:lnTo>
                <a:lnTo>
                  <a:pt x="229640" y="82213"/>
                </a:lnTo>
                <a:lnTo>
                  <a:pt x="226783" y="80571"/>
                </a:lnTo>
                <a:lnTo>
                  <a:pt x="226783" y="74432"/>
                </a:lnTo>
                <a:close/>
                <a:moveTo>
                  <a:pt x="238425" y="74432"/>
                </a:moveTo>
                <a:lnTo>
                  <a:pt x="243744" y="83611"/>
                </a:lnTo>
                <a:lnTo>
                  <a:pt x="241282" y="82213"/>
                </a:lnTo>
                <a:lnTo>
                  <a:pt x="238425" y="80571"/>
                </a:lnTo>
                <a:lnTo>
                  <a:pt x="238425" y="74432"/>
                </a:lnTo>
                <a:close/>
                <a:moveTo>
                  <a:pt x="250036" y="74432"/>
                </a:moveTo>
                <a:lnTo>
                  <a:pt x="255355" y="83611"/>
                </a:lnTo>
                <a:lnTo>
                  <a:pt x="252893" y="82213"/>
                </a:lnTo>
                <a:lnTo>
                  <a:pt x="250036" y="80571"/>
                </a:lnTo>
                <a:lnTo>
                  <a:pt x="250036" y="74432"/>
                </a:lnTo>
                <a:close/>
                <a:moveTo>
                  <a:pt x="261678" y="74432"/>
                </a:moveTo>
                <a:lnTo>
                  <a:pt x="266997" y="83611"/>
                </a:lnTo>
                <a:lnTo>
                  <a:pt x="264535" y="82213"/>
                </a:lnTo>
                <a:lnTo>
                  <a:pt x="261678" y="80571"/>
                </a:lnTo>
                <a:lnTo>
                  <a:pt x="261678" y="74432"/>
                </a:lnTo>
                <a:close/>
                <a:moveTo>
                  <a:pt x="273289" y="74432"/>
                </a:moveTo>
                <a:lnTo>
                  <a:pt x="278608" y="83611"/>
                </a:lnTo>
                <a:lnTo>
                  <a:pt x="276146" y="82213"/>
                </a:lnTo>
                <a:lnTo>
                  <a:pt x="273289" y="80571"/>
                </a:lnTo>
                <a:lnTo>
                  <a:pt x="273289" y="74432"/>
                </a:lnTo>
                <a:close/>
                <a:moveTo>
                  <a:pt x="6050" y="74432"/>
                </a:moveTo>
                <a:lnTo>
                  <a:pt x="11369" y="83672"/>
                </a:lnTo>
                <a:lnTo>
                  <a:pt x="11369" y="83672"/>
                </a:lnTo>
                <a:lnTo>
                  <a:pt x="8907" y="82213"/>
                </a:lnTo>
                <a:lnTo>
                  <a:pt x="6050" y="80571"/>
                </a:lnTo>
                <a:lnTo>
                  <a:pt x="6050" y="74432"/>
                </a:lnTo>
                <a:close/>
                <a:moveTo>
                  <a:pt x="121979" y="74462"/>
                </a:moveTo>
                <a:lnTo>
                  <a:pt x="121979" y="80571"/>
                </a:lnTo>
                <a:lnTo>
                  <a:pt x="119122" y="82213"/>
                </a:lnTo>
                <a:lnTo>
                  <a:pt x="116660" y="83672"/>
                </a:lnTo>
                <a:lnTo>
                  <a:pt x="116660" y="83672"/>
                </a:lnTo>
                <a:lnTo>
                  <a:pt x="121979" y="74462"/>
                </a:lnTo>
                <a:close/>
                <a:moveTo>
                  <a:pt x="284657" y="74462"/>
                </a:moveTo>
                <a:lnTo>
                  <a:pt x="284657" y="80632"/>
                </a:lnTo>
                <a:lnTo>
                  <a:pt x="279337" y="83672"/>
                </a:lnTo>
                <a:lnTo>
                  <a:pt x="284657" y="74462"/>
                </a:lnTo>
                <a:close/>
                <a:moveTo>
                  <a:pt x="98757" y="74462"/>
                </a:moveTo>
                <a:lnTo>
                  <a:pt x="98757" y="80571"/>
                </a:lnTo>
                <a:lnTo>
                  <a:pt x="95899" y="82213"/>
                </a:lnTo>
                <a:lnTo>
                  <a:pt x="93437" y="83672"/>
                </a:lnTo>
                <a:lnTo>
                  <a:pt x="98757" y="74462"/>
                </a:lnTo>
                <a:close/>
                <a:moveTo>
                  <a:pt x="110337" y="74462"/>
                </a:moveTo>
                <a:lnTo>
                  <a:pt x="110337" y="80571"/>
                </a:lnTo>
                <a:lnTo>
                  <a:pt x="107480" y="82213"/>
                </a:lnTo>
                <a:lnTo>
                  <a:pt x="105018" y="83672"/>
                </a:lnTo>
                <a:lnTo>
                  <a:pt x="110337" y="74462"/>
                </a:lnTo>
                <a:close/>
                <a:moveTo>
                  <a:pt x="133590" y="74462"/>
                </a:moveTo>
                <a:lnTo>
                  <a:pt x="133590" y="80571"/>
                </a:lnTo>
                <a:lnTo>
                  <a:pt x="130733" y="82213"/>
                </a:lnTo>
                <a:lnTo>
                  <a:pt x="128271" y="83672"/>
                </a:lnTo>
                <a:lnTo>
                  <a:pt x="133590" y="74462"/>
                </a:lnTo>
                <a:close/>
                <a:moveTo>
                  <a:pt x="145232" y="74462"/>
                </a:moveTo>
                <a:lnTo>
                  <a:pt x="145232" y="80571"/>
                </a:lnTo>
                <a:lnTo>
                  <a:pt x="142374" y="82213"/>
                </a:lnTo>
                <a:lnTo>
                  <a:pt x="139912" y="83672"/>
                </a:lnTo>
                <a:lnTo>
                  <a:pt x="145232" y="74462"/>
                </a:lnTo>
                <a:close/>
                <a:moveTo>
                  <a:pt x="156843" y="74462"/>
                </a:moveTo>
                <a:lnTo>
                  <a:pt x="156843" y="80571"/>
                </a:lnTo>
                <a:lnTo>
                  <a:pt x="153986" y="82213"/>
                </a:lnTo>
                <a:lnTo>
                  <a:pt x="151523" y="83672"/>
                </a:lnTo>
                <a:lnTo>
                  <a:pt x="156843" y="74462"/>
                </a:lnTo>
                <a:close/>
                <a:moveTo>
                  <a:pt x="168484" y="74462"/>
                </a:moveTo>
                <a:lnTo>
                  <a:pt x="168484" y="80571"/>
                </a:lnTo>
                <a:lnTo>
                  <a:pt x="165627" y="82213"/>
                </a:lnTo>
                <a:lnTo>
                  <a:pt x="163165" y="83672"/>
                </a:lnTo>
                <a:lnTo>
                  <a:pt x="168484" y="74462"/>
                </a:lnTo>
                <a:close/>
                <a:moveTo>
                  <a:pt x="180065" y="74462"/>
                </a:moveTo>
                <a:lnTo>
                  <a:pt x="180065" y="80571"/>
                </a:lnTo>
                <a:lnTo>
                  <a:pt x="177208" y="82213"/>
                </a:lnTo>
                <a:lnTo>
                  <a:pt x="174746" y="83672"/>
                </a:lnTo>
                <a:lnTo>
                  <a:pt x="180065" y="74462"/>
                </a:lnTo>
                <a:close/>
                <a:moveTo>
                  <a:pt x="191676" y="74462"/>
                </a:moveTo>
                <a:lnTo>
                  <a:pt x="191676" y="80571"/>
                </a:lnTo>
                <a:lnTo>
                  <a:pt x="188849" y="82213"/>
                </a:lnTo>
                <a:lnTo>
                  <a:pt x="186357" y="83672"/>
                </a:lnTo>
                <a:lnTo>
                  <a:pt x="191676" y="74462"/>
                </a:lnTo>
                <a:close/>
                <a:moveTo>
                  <a:pt x="203318" y="74462"/>
                </a:moveTo>
                <a:lnTo>
                  <a:pt x="203318" y="80571"/>
                </a:lnTo>
                <a:lnTo>
                  <a:pt x="200461" y="82213"/>
                </a:lnTo>
                <a:lnTo>
                  <a:pt x="197999" y="83672"/>
                </a:lnTo>
                <a:lnTo>
                  <a:pt x="203318" y="74462"/>
                </a:lnTo>
                <a:close/>
                <a:moveTo>
                  <a:pt x="214929" y="74462"/>
                </a:moveTo>
                <a:lnTo>
                  <a:pt x="214929" y="80571"/>
                </a:lnTo>
                <a:lnTo>
                  <a:pt x="212072" y="82213"/>
                </a:lnTo>
                <a:lnTo>
                  <a:pt x="209610" y="83672"/>
                </a:lnTo>
                <a:lnTo>
                  <a:pt x="214929" y="74462"/>
                </a:lnTo>
                <a:close/>
                <a:moveTo>
                  <a:pt x="226570" y="74462"/>
                </a:moveTo>
                <a:lnTo>
                  <a:pt x="226570" y="80571"/>
                </a:lnTo>
                <a:lnTo>
                  <a:pt x="223713" y="82213"/>
                </a:lnTo>
                <a:lnTo>
                  <a:pt x="221251" y="83672"/>
                </a:lnTo>
                <a:lnTo>
                  <a:pt x="226570" y="74462"/>
                </a:lnTo>
                <a:close/>
                <a:moveTo>
                  <a:pt x="238182" y="74462"/>
                </a:moveTo>
                <a:lnTo>
                  <a:pt x="238182" y="80571"/>
                </a:lnTo>
                <a:lnTo>
                  <a:pt x="235355" y="82213"/>
                </a:lnTo>
                <a:lnTo>
                  <a:pt x="232862" y="83672"/>
                </a:lnTo>
                <a:lnTo>
                  <a:pt x="238182" y="74462"/>
                </a:lnTo>
                <a:close/>
                <a:moveTo>
                  <a:pt x="249793" y="74462"/>
                </a:moveTo>
                <a:lnTo>
                  <a:pt x="249793" y="80571"/>
                </a:lnTo>
                <a:lnTo>
                  <a:pt x="246936" y="82213"/>
                </a:lnTo>
                <a:lnTo>
                  <a:pt x="244474" y="83672"/>
                </a:lnTo>
                <a:lnTo>
                  <a:pt x="249793" y="74462"/>
                </a:lnTo>
                <a:close/>
                <a:moveTo>
                  <a:pt x="261404" y="74462"/>
                </a:moveTo>
                <a:lnTo>
                  <a:pt x="261404" y="80571"/>
                </a:lnTo>
                <a:lnTo>
                  <a:pt x="258547" y="82213"/>
                </a:lnTo>
                <a:lnTo>
                  <a:pt x="256085" y="83672"/>
                </a:lnTo>
                <a:lnTo>
                  <a:pt x="261404" y="74462"/>
                </a:lnTo>
                <a:close/>
                <a:moveTo>
                  <a:pt x="273046" y="74462"/>
                </a:moveTo>
                <a:lnTo>
                  <a:pt x="273046" y="80632"/>
                </a:lnTo>
                <a:lnTo>
                  <a:pt x="270188" y="82243"/>
                </a:lnTo>
                <a:lnTo>
                  <a:pt x="267726" y="83672"/>
                </a:lnTo>
                <a:lnTo>
                  <a:pt x="273046" y="74462"/>
                </a:lnTo>
                <a:close/>
                <a:moveTo>
                  <a:pt x="29029" y="74462"/>
                </a:moveTo>
                <a:lnTo>
                  <a:pt x="29029" y="80632"/>
                </a:lnTo>
                <a:lnTo>
                  <a:pt x="26172" y="82243"/>
                </a:lnTo>
                <a:lnTo>
                  <a:pt x="23710" y="83702"/>
                </a:lnTo>
                <a:lnTo>
                  <a:pt x="23710" y="83702"/>
                </a:lnTo>
                <a:lnTo>
                  <a:pt x="29029" y="74462"/>
                </a:lnTo>
                <a:close/>
                <a:moveTo>
                  <a:pt x="75504" y="74462"/>
                </a:moveTo>
                <a:lnTo>
                  <a:pt x="75504" y="80632"/>
                </a:lnTo>
                <a:lnTo>
                  <a:pt x="72647" y="82243"/>
                </a:lnTo>
                <a:lnTo>
                  <a:pt x="70185" y="83702"/>
                </a:lnTo>
                <a:lnTo>
                  <a:pt x="70185" y="83702"/>
                </a:lnTo>
                <a:lnTo>
                  <a:pt x="75504" y="74462"/>
                </a:lnTo>
                <a:close/>
                <a:moveTo>
                  <a:pt x="17418" y="74462"/>
                </a:moveTo>
                <a:lnTo>
                  <a:pt x="17418" y="80632"/>
                </a:lnTo>
                <a:lnTo>
                  <a:pt x="14560" y="82243"/>
                </a:lnTo>
                <a:lnTo>
                  <a:pt x="12098" y="83702"/>
                </a:lnTo>
                <a:lnTo>
                  <a:pt x="17418" y="74462"/>
                </a:lnTo>
                <a:close/>
                <a:moveTo>
                  <a:pt x="40610" y="74462"/>
                </a:moveTo>
                <a:lnTo>
                  <a:pt x="40610" y="80632"/>
                </a:lnTo>
                <a:lnTo>
                  <a:pt x="37783" y="82243"/>
                </a:lnTo>
                <a:lnTo>
                  <a:pt x="35290" y="83702"/>
                </a:lnTo>
                <a:lnTo>
                  <a:pt x="40610" y="74462"/>
                </a:lnTo>
                <a:close/>
                <a:moveTo>
                  <a:pt x="52251" y="74462"/>
                </a:moveTo>
                <a:lnTo>
                  <a:pt x="52251" y="80632"/>
                </a:lnTo>
                <a:lnTo>
                  <a:pt x="49394" y="82243"/>
                </a:lnTo>
                <a:lnTo>
                  <a:pt x="46932" y="83702"/>
                </a:lnTo>
                <a:lnTo>
                  <a:pt x="52251" y="74462"/>
                </a:lnTo>
                <a:close/>
                <a:moveTo>
                  <a:pt x="63862" y="74462"/>
                </a:moveTo>
                <a:lnTo>
                  <a:pt x="63862" y="80632"/>
                </a:lnTo>
                <a:lnTo>
                  <a:pt x="61005" y="82243"/>
                </a:lnTo>
                <a:lnTo>
                  <a:pt x="58543" y="83702"/>
                </a:lnTo>
                <a:lnTo>
                  <a:pt x="63862" y="74462"/>
                </a:lnTo>
                <a:close/>
                <a:moveTo>
                  <a:pt x="87115" y="74462"/>
                </a:moveTo>
                <a:lnTo>
                  <a:pt x="87115" y="80632"/>
                </a:lnTo>
                <a:lnTo>
                  <a:pt x="84288" y="82243"/>
                </a:lnTo>
                <a:lnTo>
                  <a:pt x="81796" y="83702"/>
                </a:lnTo>
                <a:lnTo>
                  <a:pt x="87115" y="74462"/>
                </a:lnTo>
                <a:close/>
                <a:moveTo>
                  <a:pt x="5898" y="80815"/>
                </a:moveTo>
                <a:lnTo>
                  <a:pt x="8755" y="82456"/>
                </a:lnTo>
                <a:lnTo>
                  <a:pt x="11217" y="83885"/>
                </a:lnTo>
                <a:lnTo>
                  <a:pt x="578" y="83885"/>
                </a:lnTo>
                <a:lnTo>
                  <a:pt x="5898" y="80815"/>
                </a:lnTo>
                <a:close/>
                <a:moveTo>
                  <a:pt x="17509" y="80815"/>
                </a:moveTo>
                <a:lnTo>
                  <a:pt x="20366" y="82456"/>
                </a:lnTo>
                <a:lnTo>
                  <a:pt x="22828" y="83885"/>
                </a:lnTo>
                <a:lnTo>
                  <a:pt x="12190" y="83885"/>
                </a:lnTo>
                <a:lnTo>
                  <a:pt x="14682" y="82456"/>
                </a:lnTo>
                <a:lnTo>
                  <a:pt x="17509" y="80815"/>
                </a:lnTo>
                <a:close/>
                <a:moveTo>
                  <a:pt x="29150" y="80815"/>
                </a:moveTo>
                <a:lnTo>
                  <a:pt x="32008" y="82456"/>
                </a:lnTo>
                <a:lnTo>
                  <a:pt x="34470" y="83885"/>
                </a:lnTo>
                <a:lnTo>
                  <a:pt x="23831" y="83885"/>
                </a:lnTo>
                <a:lnTo>
                  <a:pt x="26293" y="82456"/>
                </a:lnTo>
                <a:lnTo>
                  <a:pt x="29150" y="80815"/>
                </a:lnTo>
                <a:close/>
                <a:moveTo>
                  <a:pt x="40762" y="80815"/>
                </a:moveTo>
                <a:lnTo>
                  <a:pt x="43619" y="82456"/>
                </a:lnTo>
                <a:lnTo>
                  <a:pt x="46081" y="83885"/>
                </a:lnTo>
                <a:lnTo>
                  <a:pt x="35442" y="83885"/>
                </a:lnTo>
                <a:lnTo>
                  <a:pt x="37935" y="82456"/>
                </a:lnTo>
                <a:lnTo>
                  <a:pt x="40762" y="80815"/>
                </a:lnTo>
                <a:close/>
                <a:moveTo>
                  <a:pt x="52403" y="80815"/>
                </a:moveTo>
                <a:lnTo>
                  <a:pt x="55260" y="82456"/>
                </a:lnTo>
                <a:lnTo>
                  <a:pt x="57722" y="83885"/>
                </a:lnTo>
                <a:lnTo>
                  <a:pt x="47084" y="83885"/>
                </a:lnTo>
                <a:lnTo>
                  <a:pt x="49546" y="82456"/>
                </a:lnTo>
                <a:lnTo>
                  <a:pt x="52403" y="80815"/>
                </a:lnTo>
                <a:close/>
                <a:moveTo>
                  <a:pt x="64014" y="80815"/>
                </a:moveTo>
                <a:lnTo>
                  <a:pt x="66871" y="82456"/>
                </a:lnTo>
                <a:lnTo>
                  <a:pt x="69334" y="83885"/>
                </a:lnTo>
                <a:lnTo>
                  <a:pt x="58695" y="83885"/>
                </a:lnTo>
                <a:lnTo>
                  <a:pt x="61187" y="82456"/>
                </a:lnTo>
                <a:lnTo>
                  <a:pt x="64014" y="80815"/>
                </a:lnTo>
                <a:close/>
                <a:moveTo>
                  <a:pt x="75625" y="80815"/>
                </a:moveTo>
                <a:lnTo>
                  <a:pt x="78452" y="82456"/>
                </a:lnTo>
                <a:lnTo>
                  <a:pt x="80945" y="83885"/>
                </a:lnTo>
                <a:lnTo>
                  <a:pt x="70306" y="83885"/>
                </a:lnTo>
                <a:lnTo>
                  <a:pt x="72768" y="82456"/>
                </a:lnTo>
                <a:lnTo>
                  <a:pt x="75625" y="80815"/>
                </a:lnTo>
                <a:close/>
                <a:moveTo>
                  <a:pt x="87237" y="80815"/>
                </a:moveTo>
                <a:lnTo>
                  <a:pt x="90094" y="82456"/>
                </a:lnTo>
                <a:lnTo>
                  <a:pt x="92556" y="83885"/>
                </a:lnTo>
                <a:lnTo>
                  <a:pt x="81917" y="83885"/>
                </a:lnTo>
                <a:lnTo>
                  <a:pt x="84379" y="82456"/>
                </a:lnTo>
                <a:lnTo>
                  <a:pt x="87237" y="80815"/>
                </a:lnTo>
                <a:close/>
                <a:moveTo>
                  <a:pt x="98878" y="80815"/>
                </a:moveTo>
                <a:lnTo>
                  <a:pt x="101705" y="82456"/>
                </a:lnTo>
                <a:lnTo>
                  <a:pt x="104197" y="83885"/>
                </a:lnTo>
                <a:lnTo>
                  <a:pt x="93559" y="83885"/>
                </a:lnTo>
                <a:lnTo>
                  <a:pt x="96021" y="82456"/>
                </a:lnTo>
                <a:lnTo>
                  <a:pt x="98878" y="80815"/>
                </a:lnTo>
                <a:close/>
                <a:moveTo>
                  <a:pt x="110489" y="80815"/>
                </a:moveTo>
                <a:lnTo>
                  <a:pt x="113346" y="82456"/>
                </a:lnTo>
                <a:lnTo>
                  <a:pt x="115809" y="83885"/>
                </a:lnTo>
                <a:lnTo>
                  <a:pt x="105170" y="83885"/>
                </a:lnTo>
                <a:lnTo>
                  <a:pt x="107632" y="82456"/>
                </a:lnTo>
                <a:lnTo>
                  <a:pt x="110489" y="80815"/>
                </a:lnTo>
                <a:close/>
                <a:moveTo>
                  <a:pt x="122131" y="80815"/>
                </a:moveTo>
                <a:lnTo>
                  <a:pt x="124958" y="82456"/>
                </a:lnTo>
                <a:lnTo>
                  <a:pt x="127450" y="83885"/>
                </a:lnTo>
                <a:lnTo>
                  <a:pt x="116812" y="83885"/>
                </a:lnTo>
                <a:lnTo>
                  <a:pt x="119274" y="82456"/>
                </a:lnTo>
                <a:lnTo>
                  <a:pt x="122131" y="80815"/>
                </a:lnTo>
                <a:close/>
                <a:moveTo>
                  <a:pt x="133742" y="80815"/>
                </a:moveTo>
                <a:lnTo>
                  <a:pt x="136599" y="82456"/>
                </a:lnTo>
                <a:lnTo>
                  <a:pt x="139061" y="83885"/>
                </a:lnTo>
                <a:lnTo>
                  <a:pt x="128423" y="83885"/>
                </a:lnTo>
                <a:lnTo>
                  <a:pt x="130885" y="82456"/>
                </a:lnTo>
                <a:lnTo>
                  <a:pt x="133742" y="80815"/>
                </a:lnTo>
                <a:close/>
                <a:moveTo>
                  <a:pt x="145323" y="80815"/>
                </a:moveTo>
                <a:lnTo>
                  <a:pt x="148180" y="82456"/>
                </a:lnTo>
                <a:lnTo>
                  <a:pt x="150642" y="83885"/>
                </a:lnTo>
                <a:lnTo>
                  <a:pt x="140004" y="83885"/>
                </a:lnTo>
                <a:lnTo>
                  <a:pt x="142496" y="82456"/>
                </a:lnTo>
                <a:lnTo>
                  <a:pt x="145323" y="80815"/>
                </a:lnTo>
                <a:close/>
                <a:moveTo>
                  <a:pt x="156964" y="80815"/>
                </a:moveTo>
                <a:lnTo>
                  <a:pt x="159822" y="82456"/>
                </a:lnTo>
                <a:lnTo>
                  <a:pt x="162284" y="83885"/>
                </a:lnTo>
                <a:lnTo>
                  <a:pt x="151645" y="83885"/>
                </a:lnTo>
                <a:lnTo>
                  <a:pt x="154107" y="82456"/>
                </a:lnTo>
                <a:lnTo>
                  <a:pt x="156964" y="80815"/>
                </a:lnTo>
                <a:close/>
                <a:moveTo>
                  <a:pt x="168575" y="80815"/>
                </a:moveTo>
                <a:lnTo>
                  <a:pt x="171433" y="82456"/>
                </a:lnTo>
                <a:lnTo>
                  <a:pt x="173895" y="83885"/>
                </a:lnTo>
                <a:lnTo>
                  <a:pt x="163256" y="83885"/>
                </a:lnTo>
                <a:lnTo>
                  <a:pt x="165749" y="82456"/>
                </a:lnTo>
                <a:lnTo>
                  <a:pt x="168575" y="80815"/>
                </a:lnTo>
                <a:close/>
                <a:moveTo>
                  <a:pt x="180217" y="80815"/>
                </a:moveTo>
                <a:lnTo>
                  <a:pt x="183074" y="82456"/>
                </a:lnTo>
                <a:lnTo>
                  <a:pt x="185536" y="83885"/>
                </a:lnTo>
                <a:lnTo>
                  <a:pt x="174898" y="83885"/>
                </a:lnTo>
                <a:lnTo>
                  <a:pt x="177360" y="82456"/>
                </a:lnTo>
                <a:lnTo>
                  <a:pt x="180217" y="80815"/>
                </a:lnTo>
                <a:close/>
                <a:moveTo>
                  <a:pt x="191828" y="80815"/>
                </a:moveTo>
                <a:lnTo>
                  <a:pt x="194685" y="82456"/>
                </a:lnTo>
                <a:lnTo>
                  <a:pt x="197147" y="83885"/>
                </a:lnTo>
                <a:lnTo>
                  <a:pt x="186509" y="83885"/>
                </a:lnTo>
                <a:lnTo>
                  <a:pt x="189001" y="82456"/>
                </a:lnTo>
                <a:lnTo>
                  <a:pt x="191828" y="80815"/>
                </a:lnTo>
                <a:close/>
                <a:moveTo>
                  <a:pt x="203470" y="80815"/>
                </a:moveTo>
                <a:lnTo>
                  <a:pt x="206327" y="82456"/>
                </a:lnTo>
                <a:lnTo>
                  <a:pt x="208789" y="83885"/>
                </a:lnTo>
                <a:lnTo>
                  <a:pt x="198151" y="83885"/>
                </a:lnTo>
                <a:lnTo>
                  <a:pt x="200613" y="82456"/>
                </a:lnTo>
                <a:lnTo>
                  <a:pt x="203470" y="80815"/>
                </a:lnTo>
                <a:close/>
                <a:moveTo>
                  <a:pt x="215051" y="80815"/>
                </a:moveTo>
                <a:lnTo>
                  <a:pt x="217908" y="82456"/>
                </a:lnTo>
                <a:lnTo>
                  <a:pt x="220370" y="83885"/>
                </a:lnTo>
                <a:lnTo>
                  <a:pt x="209731" y="83885"/>
                </a:lnTo>
                <a:lnTo>
                  <a:pt x="212193" y="82456"/>
                </a:lnTo>
                <a:lnTo>
                  <a:pt x="215051" y="80815"/>
                </a:lnTo>
                <a:close/>
                <a:moveTo>
                  <a:pt x="226692" y="80815"/>
                </a:moveTo>
                <a:lnTo>
                  <a:pt x="229519" y="82456"/>
                </a:lnTo>
                <a:lnTo>
                  <a:pt x="232011" y="83885"/>
                </a:lnTo>
                <a:lnTo>
                  <a:pt x="221373" y="83885"/>
                </a:lnTo>
                <a:lnTo>
                  <a:pt x="223835" y="82456"/>
                </a:lnTo>
                <a:lnTo>
                  <a:pt x="226692" y="80815"/>
                </a:lnTo>
                <a:close/>
                <a:moveTo>
                  <a:pt x="238303" y="80815"/>
                </a:moveTo>
                <a:lnTo>
                  <a:pt x="241160" y="82456"/>
                </a:lnTo>
                <a:lnTo>
                  <a:pt x="243622" y="83885"/>
                </a:lnTo>
                <a:lnTo>
                  <a:pt x="232984" y="83885"/>
                </a:lnTo>
                <a:lnTo>
                  <a:pt x="235446" y="82456"/>
                </a:lnTo>
                <a:lnTo>
                  <a:pt x="238303" y="80815"/>
                </a:lnTo>
                <a:close/>
                <a:moveTo>
                  <a:pt x="249945" y="80815"/>
                </a:moveTo>
                <a:lnTo>
                  <a:pt x="252772" y="82456"/>
                </a:lnTo>
                <a:lnTo>
                  <a:pt x="255264" y="83885"/>
                </a:lnTo>
                <a:lnTo>
                  <a:pt x="244626" y="83885"/>
                </a:lnTo>
                <a:lnTo>
                  <a:pt x="247088" y="82456"/>
                </a:lnTo>
                <a:lnTo>
                  <a:pt x="249945" y="80815"/>
                </a:lnTo>
                <a:close/>
                <a:moveTo>
                  <a:pt x="261556" y="80815"/>
                </a:moveTo>
                <a:lnTo>
                  <a:pt x="264413" y="82456"/>
                </a:lnTo>
                <a:lnTo>
                  <a:pt x="266875" y="83885"/>
                </a:lnTo>
                <a:lnTo>
                  <a:pt x="256237" y="83885"/>
                </a:lnTo>
                <a:lnTo>
                  <a:pt x="258699" y="82456"/>
                </a:lnTo>
                <a:lnTo>
                  <a:pt x="261556" y="80815"/>
                </a:lnTo>
                <a:close/>
                <a:moveTo>
                  <a:pt x="273198" y="80815"/>
                </a:moveTo>
                <a:lnTo>
                  <a:pt x="276024" y="82456"/>
                </a:lnTo>
                <a:lnTo>
                  <a:pt x="278517" y="83885"/>
                </a:lnTo>
                <a:lnTo>
                  <a:pt x="267878" y="83885"/>
                </a:lnTo>
                <a:lnTo>
                  <a:pt x="270340" y="82456"/>
                </a:lnTo>
                <a:lnTo>
                  <a:pt x="273198" y="80815"/>
                </a:lnTo>
                <a:close/>
                <a:moveTo>
                  <a:pt x="11217" y="84158"/>
                </a:moveTo>
                <a:lnTo>
                  <a:pt x="5898" y="87228"/>
                </a:lnTo>
                <a:lnTo>
                  <a:pt x="578" y="84158"/>
                </a:lnTo>
                <a:close/>
                <a:moveTo>
                  <a:pt x="22828" y="84158"/>
                </a:moveTo>
                <a:lnTo>
                  <a:pt x="17509" y="87228"/>
                </a:lnTo>
                <a:lnTo>
                  <a:pt x="12190" y="84158"/>
                </a:lnTo>
                <a:close/>
                <a:moveTo>
                  <a:pt x="34470" y="84158"/>
                </a:moveTo>
                <a:lnTo>
                  <a:pt x="29150" y="87228"/>
                </a:lnTo>
                <a:lnTo>
                  <a:pt x="23831" y="84158"/>
                </a:lnTo>
                <a:close/>
                <a:moveTo>
                  <a:pt x="46081" y="84158"/>
                </a:moveTo>
                <a:lnTo>
                  <a:pt x="40762" y="87228"/>
                </a:lnTo>
                <a:lnTo>
                  <a:pt x="35442" y="84158"/>
                </a:lnTo>
                <a:close/>
                <a:moveTo>
                  <a:pt x="57722" y="84158"/>
                </a:moveTo>
                <a:lnTo>
                  <a:pt x="52403" y="87228"/>
                </a:lnTo>
                <a:lnTo>
                  <a:pt x="47084" y="84158"/>
                </a:lnTo>
                <a:close/>
                <a:moveTo>
                  <a:pt x="69334" y="84158"/>
                </a:moveTo>
                <a:lnTo>
                  <a:pt x="64014" y="87228"/>
                </a:lnTo>
                <a:lnTo>
                  <a:pt x="58695" y="84158"/>
                </a:lnTo>
                <a:close/>
                <a:moveTo>
                  <a:pt x="80945" y="84158"/>
                </a:moveTo>
                <a:lnTo>
                  <a:pt x="75625" y="87228"/>
                </a:lnTo>
                <a:lnTo>
                  <a:pt x="70306" y="84158"/>
                </a:lnTo>
                <a:close/>
                <a:moveTo>
                  <a:pt x="92556" y="84158"/>
                </a:moveTo>
                <a:lnTo>
                  <a:pt x="87237" y="87228"/>
                </a:lnTo>
                <a:lnTo>
                  <a:pt x="81917" y="84158"/>
                </a:lnTo>
                <a:close/>
                <a:moveTo>
                  <a:pt x="104197" y="84158"/>
                </a:moveTo>
                <a:lnTo>
                  <a:pt x="98878" y="87228"/>
                </a:lnTo>
                <a:lnTo>
                  <a:pt x="93559" y="84158"/>
                </a:lnTo>
                <a:close/>
                <a:moveTo>
                  <a:pt x="115809" y="84158"/>
                </a:moveTo>
                <a:lnTo>
                  <a:pt x="110489" y="87228"/>
                </a:lnTo>
                <a:lnTo>
                  <a:pt x="105170" y="84158"/>
                </a:lnTo>
                <a:close/>
                <a:moveTo>
                  <a:pt x="127450" y="84158"/>
                </a:moveTo>
                <a:lnTo>
                  <a:pt x="122131" y="87228"/>
                </a:lnTo>
                <a:lnTo>
                  <a:pt x="116812" y="84158"/>
                </a:lnTo>
                <a:close/>
                <a:moveTo>
                  <a:pt x="139061" y="84158"/>
                </a:moveTo>
                <a:lnTo>
                  <a:pt x="133742" y="87228"/>
                </a:lnTo>
                <a:lnTo>
                  <a:pt x="128423" y="84158"/>
                </a:lnTo>
                <a:close/>
                <a:moveTo>
                  <a:pt x="150642" y="84158"/>
                </a:moveTo>
                <a:lnTo>
                  <a:pt x="145323" y="87228"/>
                </a:lnTo>
                <a:lnTo>
                  <a:pt x="140004" y="84158"/>
                </a:lnTo>
                <a:close/>
                <a:moveTo>
                  <a:pt x="162284" y="84158"/>
                </a:moveTo>
                <a:lnTo>
                  <a:pt x="156964" y="87228"/>
                </a:lnTo>
                <a:lnTo>
                  <a:pt x="151645" y="84158"/>
                </a:lnTo>
                <a:close/>
                <a:moveTo>
                  <a:pt x="173895" y="84158"/>
                </a:moveTo>
                <a:lnTo>
                  <a:pt x="168575" y="87228"/>
                </a:lnTo>
                <a:lnTo>
                  <a:pt x="163256" y="84158"/>
                </a:lnTo>
                <a:close/>
                <a:moveTo>
                  <a:pt x="185536" y="84158"/>
                </a:moveTo>
                <a:lnTo>
                  <a:pt x="180217" y="87228"/>
                </a:lnTo>
                <a:lnTo>
                  <a:pt x="174898" y="84158"/>
                </a:lnTo>
                <a:close/>
                <a:moveTo>
                  <a:pt x="197147" y="84158"/>
                </a:moveTo>
                <a:lnTo>
                  <a:pt x="191828" y="87228"/>
                </a:lnTo>
                <a:lnTo>
                  <a:pt x="186509" y="84158"/>
                </a:lnTo>
                <a:close/>
                <a:moveTo>
                  <a:pt x="208789" y="84158"/>
                </a:moveTo>
                <a:lnTo>
                  <a:pt x="203470" y="87228"/>
                </a:lnTo>
                <a:lnTo>
                  <a:pt x="198151" y="84158"/>
                </a:lnTo>
                <a:close/>
                <a:moveTo>
                  <a:pt x="220370" y="84158"/>
                </a:moveTo>
                <a:lnTo>
                  <a:pt x="215051" y="87228"/>
                </a:lnTo>
                <a:lnTo>
                  <a:pt x="209731" y="84158"/>
                </a:lnTo>
                <a:close/>
                <a:moveTo>
                  <a:pt x="232011" y="84158"/>
                </a:moveTo>
                <a:lnTo>
                  <a:pt x="226692" y="87228"/>
                </a:lnTo>
                <a:lnTo>
                  <a:pt x="221373" y="84158"/>
                </a:lnTo>
                <a:close/>
                <a:moveTo>
                  <a:pt x="243622" y="84158"/>
                </a:moveTo>
                <a:lnTo>
                  <a:pt x="238303" y="87228"/>
                </a:lnTo>
                <a:lnTo>
                  <a:pt x="232984" y="84158"/>
                </a:lnTo>
                <a:close/>
                <a:moveTo>
                  <a:pt x="255264" y="84158"/>
                </a:moveTo>
                <a:lnTo>
                  <a:pt x="249945" y="87228"/>
                </a:lnTo>
                <a:lnTo>
                  <a:pt x="244626" y="84158"/>
                </a:lnTo>
                <a:close/>
                <a:moveTo>
                  <a:pt x="266875" y="84158"/>
                </a:moveTo>
                <a:lnTo>
                  <a:pt x="261556" y="87228"/>
                </a:lnTo>
                <a:lnTo>
                  <a:pt x="256237" y="84158"/>
                </a:lnTo>
                <a:close/>
                <a:moveTo>
                  <a:pt x="278517" y="84158"/>
                </a:moveTo>
                <a:lnTo>
                  <a:pt x="273198" y="87228"/>
                </a:lnTo>
                <a:lnTo>
                  <a:pt x="267878" y="84158"/>
                </a:lnTo>
                <a:close/>
                <a:moveTo>
                  <a:pt x="11369" y="84371"/>
                </a:moveTo>
                <a:lnTo>
                  <a:pt x="6050" y="93581"/>
                </a:lnTo>
                <a:lnTo>
                  <a:pt x="6050" y="87471"/>
                </a:lnTo>
                <a:lnTo>
                  <a:pt x="11369" y="84371"/>
                </a:lnTo>
                <a:close/>
                <a:moveTo>
                  <a:pt x="22980" y="84341"/>
                </a:moveTo>
                <a:lnTo>
                  <a:pt x="17661" y="93581"/>
                </a:lnTo>
                <a:lnTo>
                  <a:pt x="17661" y="87410"/>
                </a:lnTo>
                <a:lnTo>
                  <a:pt x="22980" y="84341"/>
                </a:lnTo>
                <a:close/>
                <a:moveTo>
                  <a:pt x="34622" y="84371"/>
                </a:moveTo>
                <a:lnTo>
                  <a:pt x="29302" y="93581"/>
                </a:lnTo>
                <a:lnTo>
                  <a:pt x="29302" y="87471"/>
                </a:lnTo>
                <a:lnTo>
                  <a:pt x="34622" y="84371"/>
                </a:lnTo>
                <a:close/>
                <a:moveTo>
                  <a:pt x="46202" y="84371"/>
                </a:moveTo>
                <a:lnTo>
                  <a:pt x="40883" y="93581"/>
                </a:lnTo>
                <a:lnTo>
                  <a:pt x="40883" y="87471"/>
                </a:lnTo>
                <a:lnTo>
                  <a:pt x="46202" y="84371"/>
                </a:lnTo>
                <a:close/>
                <a:moveTo>
                  <a:pt x="57844" y="84371"/>
                </a:moveTo>
                <a:lnTo>
                  <a:pt x="52525" y="93581"/>
                </a:lnTo>
                <a:lnTo>
                  <a:pt x="52525" y="87471"/>
                </a:lnTo>
                <a:lnTo>
                  <a:pt x="57844" y="84371"/>
                </a:lnTo>
                <a:close/>
                <a:moveTo>
                  <a:pt x="69455" y="84371"/>
                </a:moveTo>
                <a:lnTo>
                  <a:pt x="64136" y="93581"/>
                </a:lnTo>
                <a:lnTo>
                  <a:pt x="64136" y="87471"/>
                </a:lnTo>
                <a:lnTo>
                  <a:pt x="69455" y="84371"/>
                </a:lnTo>
                <a:close/>
                <a:moveTo>
                  <a:pt x="81097" y="84371"/>
                </a:moveTo>
                <a:lnTo>
                  <a:pt x="75777" y="93581"/>
                </a:lnTo>
                <a:lnTo>
                  <a:pt x="75777" y="87471"/>
                </a:lnTo>
                <a:lnTo>
                  <a:pt x="81097" y="84371"/>
                </a:lnTo>
                <a:close/>
                <a:moveTo>
                  <a:pt x="92708" y="84371"/>
                </a:moveTo>
                <a:lnTo>
                  <a:pt x="87389" y="93581"/>
                </a:lnTo>
                <a:lnTo>
                  <a:pt x="87389" y="87471"/>
                </a:lnTo>
                <a:lnTo>
                  <a:pt x="92708" y="84371"/>
                </a:lnTo>
                <a:close/>
                <a:moveTo>
                  <a:pt x="93437" y="84371"/>
                </a:moveTo>
                <a:lnTo>
                  <a:pt x="98757" y="87471"/>
                </a:lnTo>
                <a:lnTo>
                  <a:pt x="98757" y="93581"/>
                </a:lnTo>
                <a:lnTo>
                  <a:pt x="93437" y="84371"/>
                </a:lnTo>
                <a:close/>
                <a:moveTo>
                  <a:pt x="104349" y="84341"/>
                </a:moveTo>
                <a:lnTo>
                  <a:pt x="99030" y="93581"/>
                </a:lnTo>
                <a:lnTo>
                  <a:pt x="99030" y="87410"/>
                </a:lnTo>
                <a:lnTo>
                  <a:pt x="104349" y="84341"/>
                </a:lnTo>
                <a:close/>
                <a:moveTo>
                  <a:pt x="105018" y="84371"/>
                </a:moveTo>
                <a:lnTo>
                  <a:pt x="110337" y="87471"/>
                </a:lnTo>
                <a:lnTo>
                  <a:pt x="110337" y="93581"/>
                </a:lnTo>
                <a:lnTo>
                  <a:pt x="105018" y="84371"/>
                </a:lnTo>
                <a:close/>
                <a:moveTo>
                  <a:pt x="115930" y="84341"/>
                </a:moveTo>
                <a:lnTo>
                  <a:pt x="110611" y="93581"/>
                </a:lnTo>
                <a:lnTo>
                  <a:pt x="110611" y="87410"/>
                </a:lnTo>
                <a:lnTo>
                  <a:pt x="115930" y="84341"/>
                </a:lnTo>
                <a:close/>
                <a:moveTo>
                  <a:pt x="116660" y="84371"/>
                </a:moveTo>
                <a:lnTo>
                  <a:pt x="121979" y="87471"/>
                </a:lnTo>
                <a:lnTo>
                  <a:pt x="121979" y="93581"/>
                </a:lnTo>
                <a:lnTo>
                  <a:pt x="116660" y="84371"/>
                </a:lnTo>
                <a:close/>
                <a:moveTo>
                  <a:pt x="127541" y="84341"/>
                </a:moveTo>
                <a:lnTo>
                  <a:pt x="122222" y="93581"/>
                </a:lnTo>
                <a:lnTo>
                  <a:pt x="122222" y="87410"/>
                </a:lnTo>
                <a:lnTo>
                  <a:pt x="127541" y="84341"/>
                </a:lnTo>
                <a:close/>
                <a:moveTo>
                  <a:pt x="128271" y="84371"/>
                </a:moveTo>
                <a:lnTo>
                  <a:pt x="133590" y="87471"/>
                </a:lnTo>
                <a:lnTo>
                  <a:pt x="133590" y="93581"/>
                </a:lnTo>
                <a:lnTo>
                  <a:pt x="128271" y="84371"/>
                </a:lnTo>
                <a:close/>
                <a:moveTo>
                  <a:pt x="139183" y="84341"/>
                </a:moveTo>
                <a:lnTo>
                  <a:pt x="133864" y="93581"/>
                </a:lnTo>
                <a:lnTo>
                  <a:pt x="133864" y="87410"/>
                </a:lnTo>
                <a:lnTo>
                  <a:pt x="139183" y="84341"/>
                </a:lnTo>
                <a:close/>
                <a:moveTo>
                  <a:pt x="139912" y="84371"/>
                </a:moveTo>
                <a:lnTo>
                  <a:pt x="145232" y="87471"/>
                </a:lnTo>
                <a:lnTo>
                  <a:pt x="145232" y="93581"/>
                </a:lnTo>
                <a:lnTo>
                  <a:pt x="139912" y="84371"/>
                </a:lnTo>
                <a:close/>
                <a:moveTo>
                  <a:pt x="150794" y="84341"/>
                </a:moveTo>
                <a:lnTo>
                  <a:pt x="145475" y="93581"/>
                </a:lnTo>
                <a:lnTo>
                  <a:pt x="145475" y="87410"/>
                </a:lnTo>
                <a:lnTo>
                  <a:pt x="150794" y="84341"/>
                </a:lnTo>
                <a:close/>
                <a:moveTo>
                  <a:pt x="151523" y="84371"/>
                </a:moveTo>
                <a:lnTo>
                  <a:pt x="156843" y="87471"/>
                </a:lnTo>
                <a:lnTo>
                  <a:pt x="156843" y="93581"/>
                </a:lnTo>
                <a:lnTo>
                  <a:pt x="151523" y="84371"/>
                </a:lnTo>
                <a:close/>
                <a:moveTo>
                  <a:pt x="162436" y="84341"/>
                </a:moveTo>
                <a:lnTo>
                  <a:pt x="157116" y="93581"/>
                </a:lnTo>
                <a:lnTo>
                  <a:pt x="157116" y="87410"/>
                </a:lnTo>
                <a:lnTo>
                  <a:pt x="162436" y="84341"/>
                </a:lnTo>
                <a:close/>
                <a:moveTo>
                  <a:pt x="163165" y="84371"/>
                </a:moveTo>
                <a:lnTo>
                  <a:pt x="168484" y="87471"/>
                </a:lnTo>
                <a:lnTo>
                  <a:pt x="168484" y="93581"/>
                </a:lnTo>
                <a:lnTo>
                  <a:pt x="163165" y="84371"/>
                </a:lnTo>
                <a:close/>
                <a:moveTo>
                  <a:pt x="174047" y="84341"/>
                </a:moveTo>
                <a:lnTo>
                  <a:pt x="168727" y="93581"/>
                </a:lnTo>
                <a:lnTo>
                  <a:pt x="168727" y="87410"/>
                </a:lnTo>
                <a:lnTo>
                  <a:pt x="174047" y="84341"/>
                </a:lnTo>
                <a:close/>
                <a:moveTo>
                  <a:pt x="174746" y="84371"/>
                </a:moveTo>
                <a:lnTo>
                  <a:pt x="180065" y="87471"/>
                </a:lnTo>
                <a:lnTo>
                  <a:pt x="180065" y="93581"/>
                </a:lnTo>
                <a:lnTo>
                  <a:pt x="174746" y="84371"/>
                </a:lnTo>
                <a:close/>
                <a:moveTo>
                  <a:pt x="185658" y="84341"/>
                </a:moveTo>
                <a:lnTo>
                  <a:pt x="180339" y="93581"/>
                </a:lnTo>
                <a:lnTo>
                  <a:pt x="180339" y="87410"/>
                </a:lnTo>
                <a:lnTo>
                  <a:pt x="185658" y="84341"/>
                </a:lnTo>
                <a:close/>
                <a:moveTo>
                  <a:pt x="197269" y="84371"/>
                </a:moveTo>
                <a:lnTo>
                  <a:pt x="191950" y="93581"/>
                </a:lnTo>
                <a:lnTo>
                  <a:pt x="191950" y="87471"/>
                </a:lnTo>
                <a:lnTo>
                  <a:pt x="197269" y="84371"/>
                </a:lnTo>
                <a:close/>
                <a:moveTo>
                  <a:pt x="208911" y="84371"/>
                </a:moveTo>
                <a:lnTo>
                  <a:pt x="203591" y="93581"/>
                </a:lnTo>
                <a:lnTo>
                  <a:pt x="203591" y="87471"/>
                </a:lnTo>
                <a:lnTo>
                  <a:pt x="208911" y="84371"/>
                </a:lnTo>
                <a:close/>
                <a:moveTo>
                  <a:pt x="220522" y="84371"/>
                </a:moveTo>
                <a:lnTo>
                  <a:pt x="215202" y="93581"/>
                </a:lnTo>
                <a:lnTo>
                  <a:pt x="215202" y="87471"/>
                </a:lnTo>
                <a:lnTo>
                  <a:pt x="220522" y="84371"/>
                </a:lnTo>
                <a:close/>
                <a:moveTo>
                  <a:pt x="232163" y="84371"/>
                </a:moveTo>
                <a:lnTo>
                  <a:pt x="226844" y="93581"/>
                </a:lnTo>
                <a:lnTo>
                  <a:pt x="226844" y="87471"/>
                </a:lnTo>
                <a:lnTo>
                  <a:pt x="232163" y="84371"/>
                </a:lnTo>
                <a:close/>
                <a:moveTo>
                  <a:pt x="243774" y="84371"/>
                </a:moveTo>
                <a:lnTo>
                  <a:pt x="238455" y="93581"/>
                </a:lnTo>
                <a:lnTo>
                  <a:pt x="238455" y="87471"/>
                </a:lnTo>
                <a:lnTo>
                  <a:pt x="243774" y="84371"/>
                </a:lnTo>
                <a:close/>
                <a:moveTo>
                  <a:pt x="255355" y="84371"/>
                </a:moveTo>
                <a:lnTo>
                  <a:pt x="250036" y="93581"/>
                </a:lnTo>
                <a:lnTo>
                  <a:pt x="250036" y="87471"/>
                </a:lnTo>
                <a:lnTo>
                  <a:pt x="255355" y="84371"/>
                </a:lnTo>
                <a:close/>
                <a:moveTo>
                  <a:pt x="266997" y="84371"/>
                </a:moveTo>
                <a:lnTo>
                  <a:pt x="261678" y="93581"/>
                </a:lnTo>
                <a:lnTo>
                  <a:pt x="261678" y="87471"/>
                </a:lnTo>
                <a:lnTo>
                  <a:pt x="266997" y="84371"/>
                </a:lnTo>
                <a:close/>
                <a:moveTo>
                  <a:pt x="278608" y="84371"/>
                </a:moveTo>
                <a:lnTo>
                  <a:pt x="273289" y="93581"/>
                </a:lnTo>
                <a:lnTo>
                  <a:pt x="273289" y="87471"/>
                </a:lnTo>
                <a:lnTo>
                  <a:pt x="278608" y="84371"/>
                </a:lnTo>
                <a:close/>
                <a:moveTo>
                  <a:pt x="457" y="84432"/>
                </a:moveTo>
                <a:lnTo>
                  <a:pt x="5776" y="87471"/>
                </a:lnTo>
                <a:lnTo>
                  <a:pt x="5776" y="93611"/>
                </a:lnTo>
                <a:lnTo>
                  <a:pt x="457" y="84432"/>
                </a:lnTo>
                <a:close/>
                <a:moveTo>
                  <a:pt x="12098" y="84432"/>
                </a:moveTo>
                <a:lnTo>
                  <a:pt x="17418" y="87471"/>
                </a:lnTo>
                <a:lnTo>
                  <a:pt x="17418" y="93611"/>
                </a:lnTo>
                <a:lnTo>
                  <a:pt x="12098" y="84432"/>
                </a:lnTo>
                <a:close/>
                <a:moveTo>
                  <a:pt x="23710" y="84432"/>
                </a:moveTo>
                <a:lnTo>
                  <a:pt x="29029" y="87471"/>
                </a:lnTo>
                <a:lnTo>
                  <a:pt x="29029" y="93611"/>
                </a:lnTo>
                <a:lnTo>
                  <a:pt x="23710" y="84432"/>
                </a:lnTo>
                <a:close/>
                <a:moveTo>
                  <a:pt x="35290" y="84432"/>
                </a:moveTo>
                <a:lnTo>
                  <a:pt x="40610" y="87471"/>
                </a:lnTo>
                <a:lnTo>
                  <a:pt x="40610" y="93611"/>
                </a:lnTo>
                <a:lnTo>
                  <a:pt x="35290" y="84432"/>
                </a:lnTo>
                <a:close/>
                <a:moveTo>
                  <a:pt x="46932" y="84432"/>
                </a:moveTo>
                <a:lnTo>
                  <a:pt x="52251" y="87471"/>
                </a:lnTo>
                <a:lnTo>
                  <a:pt x="52251" y="93611"/>
                </a:lnTo>
                <a:lnTo>
                  <a:pt x="46932" y="84432"/>
                </a:lnTo>
                <a:close/>
                <a:moveTo>
                  <a:pt x="58543" y="84432"/>
                </a:moveTo>
                <a:lnTo>
                  <a:pt x="63862" y="87471"/>
                </a:lnTo>
                <a:lnTo>
                  <a:pt x="63862" y="93611"/>
                </a:lnTo>
                <a:lnTo>
                  <a:pt x="58543" y="84432"/>
                </a:lnTo>
                <a:close/>
                <a:moveTo>
                  <a:pt x="70185" y="84432"/>
                </a:moveTo>
                <a:lnTo>
                  <a:pt x="75504" y="87471"/>
                </a:lnTo>
                <a:lnTo>
                  <a:pt x="75504" y="93611"/>
                </a:lnTo>
                <a:lnTo>
                  <a:pt x="70185" y="84432"/>
                </a:lnTo>
                <a:close/>
                <a:moveTo>
                  <a:pt x="81796" y="84432"/>
                </a:moveTo>
                <a:lnTo>
                  <a:pt x="87115" y="87471"/>
                </a:lnTo>
                <a:lnTo>
                  <a:pt x="87115" y="93611"/>
                </a:lnTo>
                <a:lnTo>
                  <a:pt x="81796" y="84432"/>
                </a:lnTo>
                <a:close/>
                <a:moveTo>
                  <a:pt x="186357" y="84371"/>
                </a:moveTo>
                <a:lnTo>
                  <a:pt x="191676" y="87441"/>
                </a:lnTo>
                <a:lnTo>
                  <a:pt x="191676" y="93611"/>
                </a:lnTo>
                <a:lnTo>
                  <a:pt x="186357" y="84371"/>
                </a:lnTo>
                <a:close/>
                <a:moveTo>
                  <a:pt x="197999" y="84371"/>
                </a:moveTo>
                <a:lnTo>
                  <a:pt x="203318" y="87441"/>
                </a:lnTo>
                <a:lnTo>
                  <a:pt x="203318" y="93611"/>
                </a:lnTo>
                <a:lnTo>
                  <a:pt x="197999" y="84371"/>
                </a:lnTo>
                <a:close/>
                <a:moveTo>
                  <a:pt x="209610" y="84371"/>
                </a:moveTo>
                <a:lnTo>
                  <a:pt x="214929" y="87441"/>
                </a:lnTo>
                <a:lnTo>
                  <a:pt x="214929" y="93611"/>
                </a:lnTo>
                <a:lnTo>
                  <a:pt x="209610" y="84371"/>
                </a:lnTo>
                <a:close/>
                <a:moveTo>
                  <a:pt x="221251" y="84371"/>
                </a:moveTo>
                <a:lnTo>
                  <a:pt x="226570" y="87441"/>
                </a:lnTo>
                <a:lnTo>
                  <a:pt x="226570" y="93611"/>
                </a:lnTo>
                <a:lnTo>
                  <a:pt x="221251" y="84371"/>
                </a:lnTo>
                <a:close/>
                <a:moveTo>
                  <a:pt x="232862" y="84371"/>
                </a:moveTo>
                <a:lnTo>
                  <a:pt x="238182" y="87441"/>
                </a:lnTo>
                <a:lnTo>
                  <a:pt x="238182" y="93611"/>
                </a:lnTo>
                <a:lnTo>
                  <a:pt x="232862" y="84371"/>
                </a:lnTo>
                <a:close/>
                <a:moveTo>
                  <a:pt x="244474" y="84371"/>
                </a:moveTo>
                <a:lnTo>
                  <a:pt x="249793" y="87441"/>
                </a:lnTo>
                <a:lnTo>
                  <a:pt x="249793" y="93611"/>
                </a:lnTo>
                <a:lnTo>
                  <a:pt x="244474" y="84371"/>
                </a:lnTo>
                <a:close/>
                <a:moveTo>
                  <a:pt x="256085" y="84371"/>
                </a:moveTo>
                <a:lnTo>
                  <a:pt x="261404" y="87441"/>
                </a:lnTo>
                <a:lnTo>
                  <a:pt x="261404" y="93611"/>
                </a:lnTo>
                <a:lnTo>
                  <a:pt x="256085" y="84371"/>
                </a:lnTo>
                <a:close/>
                <a:moveTo>
                  <a:pt x="267726" y="84371"/>
                </a:moveTo>
                <a:lnTo>
                  <a:pt x="273046" y="87441"/>
                </a:lnTo>
                <a:lnTo>
                  <a:pt x="273046" y="93611"/>
                </a:lnTo>
                <a:lnTo>
                  <a:pt x="267726" y="84371"/>
                </a:lnTo>
                <a:close/>
                <a:moveTo>
                  <a:pt x="244" y="84492"/>
                </a:moveTo>
                <a:lnTo>
                  <a:pt x="5563" y="93672"/>
                </a:lnTo>
                <a:lnTo>
                  <a:pt x="5563" y="93672"/>
                </a:lnTo>
                <a:lnTo>
                  <a:pt x="214" y="90602"/>
                </a:lnTo>
                <a:lnTo>
                  <a:pt x="214" y="84492"/>
                </a:lnTo>
                <a:close/>
                <a:moveTo>
                  <a:pt x="11855" y="84492"/>
                </a:moveTo>
                <a:lnTo>
                  <a:pt x="17174" y="93672"/>
                </a:lnTo>
                <a:lnTo>
                  <a:pt x="12311" y="90906"/>
                </a:lnTo>
                <a:lnTo>
                  <a:pt x="11855" y="90632"/>
                </a:lnTo>
                <a:lnTo>
                  <a:pt x="11855" y="84492"/>
                </a:lnTo>
                <a:close/>
                <a:moveTo>
                  <a:pt x="93194" y="84492"/>
                </a:moveTo>
                <a:lnTo>
                  <a:pt x="98513" y="93672"/>
                </a:lnTo>
                <a:lnTo>
                  <a:pt x="93650" y="90906"/>
                </a:lnTo>
                <a:lnTo>
                  <a:pt x="93194" y="90663"/>
                </a:lnTo>
                <a:lnTo>
                  <a:pt x="93194" y="84492"/>
                </a:lnTo>
                <a:close/>
                <a:moveTo>
                  <a:pt x="104836" y="84492"/>
                </a:moveTo>
                <a:lnTo>
                  <a:pt x="110155" y="93672"/>
                </a:lnTo>
                <a:lnTo>
                  <a:pt x="105292" y="90906"/>
                </a:lnTo>
                <a:lnTo>
                  <a:pt x="104836" y="90663"/>
                </a:lnTo>
                <a:lnTo>
                  <a:pt x="104836" y="84492"/>
                </a:lnTo>
                <a:close/>
                <a:moveTo>
                  <a:pt x="116447" y="84492"/>
                </a:moveTo>
                <a:lnTo>
                  <a:pt x="121766" y="93672"/>
                </a:lnTo>
                <a:lnTo>
                  <a:pt x="116903" y="90906"/>
                </a:lnTo>
                <a:lnTo>
                  <a:pt x="116447" y="90663"/>
                </a:lnTo>
                <a:lnTo>
                  <a:pt x="116447" y="84492"/>
                </a:lnTo>
                <a:close/>
                <a:moveTo>
                  <a:pt x="128058" y="84492"/>
                </a:moveTo>
                <a:lnTo>
                  <a:pt x="133377" y="93672"/>
                </a:lnTo>
                <a:lnTo>
                  <a:pt x="128514" y="90906"/>
                </a:lnTo>
                <a:lnTo>
                  <a:pt x="128058" y="90663"/>
                </a:lnTo>
                <a:lnTo>
                  <a:pt x="128058" y="84492"/>
                </a:lnTo>
                <a:close/>
                <a:moveTo>
                  <a:pt x="139669" y="84492"/>
                </a:moveTo>
                <a:lnTo>
                  <a:pt x="144988" y="93672"/>
                </a:lnTo>
                <a:lnTo>
                  <a:pt x="140125" y="90906"/>
                </a:lnTo>
                <a:lnTo>
                  <a:pt x="139669" y="90663"/>
                </a:lnTo>
                <a:lnTo>
                  <a:pt x="139669" y="84492"/>
                </a:lnTo>
                <a:close/>
                <a:moveTo>
                  <a:pt x="151311" y="84492"/>
                </a:moveTo>
                <a:lnTo>
                  <a:pt x="156630" y="93672"/>
                </a:lnTo>
                <a:lnTo>
                  <a:pt x="151767" y="90906"/>
                </a:lnTo>
                <a:lnTo>
                  <a:pt x="151311" y="90663"/>
                </a:lnTo>
                <a:lnTo>
                  <a:pt x="151311" y="84492"/>
                </a:lnTo>
                <a:close/>
                <a:moveTo>
                  <a:pt x="162922" y="84492"/>
                </a:moveTo>
                <a:lnTo>
                  <a:pt x="168241" y="93672"/>
                </a:lnTo>
                <a:lnTo>
                  <a:pt x="163378" y="90906"/>
                </a:lnTo>
                <a:lnTo>
                  <a:pt x="162922" y="90663"/>
                </a:lnTo>
                <a:lnTo>
                  <a:pt x="162922" y="84492"/>
                </a:lnTo>
                <a:close/>
                <a:moveTo>
                  <a:pt x="174563" y="84492"/>
                </a:moveTo>
                <a:lnTo>
                  <a:pt x="179883" y="93672"/>
                </a:lnTo>
                <a:lnTo>
                  <a:pt x="175019" y="90906"/>
                </a:lnTo>
                <a:lnTo>
                  <a:pt x="174563" y="90663"/>
                </a:lnTo>
                <a:lnTo>
                  <a:pt x="174563" y="84492"/>
                </a:lnTo>
                <a:close/>
                <a:moveTo>
                  <a:pt x="186144" y="84492"/>
                </a:moveTo>
                <a:lnTo>
                  <a:pt x="191463" y="93672"/>
                </a:lnTo>
                <a:lnTo>
                  <a:pt x="186631" y="90906"/>
                </a:lnTo>
                <a:lnTo>
                  <a:pt x="186144" y="90663"/>
                </a:lnTo>
                <a:lnTo>
                  <a:pt x="186144" y="84492"/>
                </a:lnTo>
                <a:close/>
                <a:moveTo>
                  <a:pt x="197755" y="84492"/>
                </a:moveTo>
                <a:lnTo>
                  <a:pt x="203075" y="93672"/>
                </a:lnTo>
                <a:lnTo>
                  <a:pt x="198211" y="90906"/>
                </a:lnTo>
                <a:lnTo>
                  <a:pt x="197755" y="90663"/>
                </a:lnTo>
                <a:lnTo>
                  <a:pt x="197755" y="84492"/>
                </a:lnTo>
                <a:close/>
                <a:moveTo>
                  <a:pt x="209397" y="84492"/>
                </a:moveTo>
                <a:lnTo>
                  <a:pt x="214716" y="93672"/>
                </a:lnTo>
                <a:lnTo>
                  <a:pt x="209853" y="90906"/>
                </a:lnTo>
                <a:lnTo>
                  <a:pt x="209397" y="90663"/>
                </a:lnTo>
                <a:lnTo>
                  <a:pt x="209397" y="84492"/>
                </a:lnTo>
                <a:close/>
                <a:moveTo>
                  <a:pt x="221008" y="84492"/>
                </a:moveTo>
                <a:lnTo>
                  <a:pt x="226327" y="93672"/>
                </a:lnTo>
                <a:lnTo>
                  <a:pt x="221464" y="90906"/>
                </a:lnTo>
                <a:lnTo>
                  <a:pt x="221008" y="90663"/>
                </a:lnTo>
                <a:lnTo>
                  <a:pt x="221008" y="84492"/>
                </a:lnTo>
                <a:close/>
                <a:moveTo>
                  <a:pt x="232650" y="84492"/>
                </a:moveTo>
                <a:lnTo>
                  <a:pt x="237969" y="93672"/>
                </a:lnTo>
                <a:lnTo>
                  <a:pt x="233106" y="90906"/>
                </a:lnTo>
                <a:lnTo>
                  <a:pt x="232650" y="90663"/>
                </a:lnTo>
                <a:lnTo>
                  <a:pt x="232650" y="84492"/>
                </a:lnTo>
                <a:close/>
                <a:moveTo>
                  <a:pt x="244261" y="84492"/>
                </a:moveTo>
                <a:lnTo>
                  <a:pt x="249580" y="93672"/>
                </a:lnTo>
                <a:lnTo>
                  <a:pt x="244717" y="90906"/>
                </a:lnTo>
                <a:lnTo>
                  <a:pt x="244261" y="90663"/>
                </a:lnTo>
                <a:lnTo>
                  <a:pt x="244261" y="84492"/>
                </a:lnTo>
                <a:close/>
                <a:moveTo>
                  <a:pt x="255872" y="84492"/>
                </a:moveTo>
                <a:lnTo>
                  <a:pt x="261191" y="93672"/>
                </a:lnTo>
                <a:lnTo>
                  <a:pt x="256328" y="90906"/>
                </a:lnTo>
                <a:lnTo>
                  <a:pt x="255872" y="90663"/>
                </a:lnTo>
                <a:lnTo>
                  <a:pt x="255872" y="84492"/>
                </a:lnTo>
                <a:close/>
                <a:moveTo>
                  <a:pt x="267483" y="84492"/>
                </a:moveTo>
                <a:lnTo>
                  <a:pt x="272802" y="93672"/>
                </a:lnTo>
                <a:lnTo>
                  <a:pt x="267939" y="90906"/>
                </a:lnTo>
                <a:lnTo>
                  <a:pt x="267483" y="90663"/>
                </a:lnTo>
                <a:lnTo>
                  <a:pt x="267483" y="84492"/>
                </a:lnTo>
                <a:close/>
                <a:moveTo>
                  <a:pt x="34834" y="84492"/>
                </a:moveTo>
                <a:lnTo>
                  <a:pt x="34834" y="90632"/>
                </a:lnTo>
                <a:lnTo>
                  <a:pt x="34378" y="90906"/>
                </a:lnTo>
                <a:lnTo>
                  <a:pt x="29515" y="93733"/>
                </a:lnTo>
                <a:lnTo>
                  <a:pt x="29515" y="93733"/>
                </a:lnTo>
                <a:lnTo>
                  <a:pt x="34834" y="84492"/>
                </a:lnTo>
                <a:close/>
                <a:moveTo>
                  <a:pt x="35078" y="84492"/>
                </a:moveTo>
                <a:lnTo>
                  <a:pt x="40397" y="93733"/>
                </a:lnTo>
                <a:lnTo>
                  <a:pt x="40397" y="93733"/>
                </a:lnTo>
                <a:lnTo>
                  <a:pt x="35533" y="90906"/>
                </a:lnTo>
                <a:lnTo>
                  <a:pt x="35078" y="90663"/>
                </a:lnTo>
                <a:lnTo>
                  <a:pt x="35078" y="84492"/>
                </a:lnTo>
                <a:close/>
                <a:moveTo>
                  <a:pt x="104562" y="84523"/>
                </a:moveTo>
                <a:lnTo>
                  <a:pt x="104562" y="90632"/>
                </a:lnTo>
                <a:lnTo>
                  <a:pt x="104106" y="90906"/>
                </a:lnTo>
                <a:lnTo>
                  <a:pt x="99243" y="93733"/>
                </a:lnTo>
                <a:lnTo>
                  <a:pt x="99243" y="93733"/>
                </a:lnTo>
                <a:lnTo>
                  <a:pt x="104562" y="84523"/>
                </a:lnTo>
                <a:close/>
                <a:moveTo>
                  <a:pt x="116143" y="84523"/>
                </a:moveTo>
                <a:lnTo>
                  <a:pt x="116143" y="90632"/>
                </a:lnTo>
                <a:lnTo>
                  <a:pt x="115687" y="90906"/>
                </a:lnTo>
                <a:lnTo>
                  <a:pt x="110824" y="93733"/>
                </a:lnTo>
                <a:lnTo>
                  <a:pt x="110824" y="93733"/>
                </a:lnTo>
                <a:lnTo>
                  <a:pt x="116143" y="84523"/>
                </a:lnTo>
                <a:close/>
                <a:moveTo>
                  <a:pt x="127784" y="84523"/>
                </a:moveTo>
                <a:lnTo>
                  <a:pt x="127784" y="90632"/>
                </a:lnTo>
                <a:lnTo>
                  <a:pt x="127329" y="90906"/>
                </a:lnTo>
                <a:lnTo>
                  <a:pt x="122465" y="93733"/>
                </a:lnTo>
                <a:lnTo>
                  <a:pt x="122465" y="93733"/>
                </a:lnTo>
                <a:lnTo>
                  <a:pt x="127784" y="84523"/>
                </a:lnTo>
                <a:close/>
                <a:moveTo>
                  <a:pt x="139396" y="84523"/>
                </a:moveTo>
                <a:lnTo>
                  <a:pt x="139396" y="90632"/>
                </a:lnTo>
                <a:lnTo>
                  <a:pt x="138940" y="90906"/>
                </a:lnTo>
                <a:lnTo>
                  <a:pt x="134076" y="93733"/>
                </a:lnTo>
                <a:lnTo>
                  <a:pt x="134076" y="93733"/>
                </a:lnTo>
                <a:lnTo>
                  <a:pt x="139396" y="84523"/>
                </a:lnTo>
                <a:close/>
                <a:moveTo>
                  <a:pt x="151037" y="84523"/>
                </a:moveTo>
                <a:lnTo>
                  <a:pt x="151037" y="90632"/>
                </a:lnTo>
                <a:lnTo>
                  <a:pt x="150581" y="90906"/>
                </a:lnTo>
                <a:lnTo>
                  <a:pt x="145718" y="93733"/>
                </a:lnTo>
                <a:lnTo>
                  <a:pt x="145718" y="93733"/>
                </a:lnTo>
                <a:lnTo>
                  <a:pt x="151037" y="84523"/>
                </a:lnTo>
                <a:close/>
                <a:moveTo>
                  <a:pt x="162648" y="84523"/>
                </a:moveTo>
                <a:lnTo>
                  <a:pt x="162648" y="90632"/>
                </a:lnTo>
                <a:lnTo>
                  <a:pt x="162192" y="90906"/>
                </a:lnTo>
                <a:lnTo>
                  <a:pt x="157329" y="93733"/>
                </a:lnTo>
                <a:lnTo>
                  <a:pt x="157329" y="93733"/>
                </a:lnTo>
                <a:lnTo>
                  <a:pt x="162648" y="84523"/>
                </a:lnTo>
                <a:close/>
                <a:moveTo>
                  <a:pt x="174290" y="84523"/>
                </a:moveTo>
                <a:lnTo>
                  <a:pt x="174290" y="90632"/>
                </a:lnTo>
                <a:lnTo>
                  <a:pt x="173834" y="90906"/>
                </a:lnTo>
                <a:lnTo>
                  <a:pt x="168971" y="93733"/>
                </a:lnTo>
                <a:lnTo>
                  <a:pt x="168971" y="93733"/>
                </a:lnTo>
                <a:lnTo>
                  <a:pt x="174290" y="84523"/>
                </a:lnTo>
                <a:close/>
                <a:moveTo>
                  <a:pt x="185871" y="84523"/>
                </a:moveTo>
                <a:lnTo>
                  <a:pt x="185871" y="90632"/>
                </a:lnTo>
                <a:lnTo>
                  <a:pt x="185415" y="90906"/>
                </a:lnTo>
                <a:lnTo>
                  <a:pt x="180551" y="93733"/>
                </a:lnTo>
                <a:lnTo>
                  <a:pt x="180551" y="93733"/>
                </a:lnTo>
                <a:lnTo>
                  <a:pt x="185871" y="84523"/>
                </a:lnTo>
                <a:close/>
                <a:moveTo>
                  <a:pt x="197482" y="84523"/>
                </a:moveTo>
                <a:lnTo>
                  <a:pt x="197482" y="90632"/>
                </a:lnTo>
                <a:lnTo>
                  <a:pt x="197512" y="90632"/>
                </a:lnTo>
                <a:lnTo>
                  <a:pt x="197026" y="90906"/>
                </a:lnTo>
                <a:lnTo>
                  <a:pt x="192163" y="93733"/>
                </a:lnTo>
                <a:lnTo>
                  <a:pt x="192163" y="93733"/>
                </a:lnTo>
                <a:lnTo>
                  <a:pt x="197482" y="84523"/>
                </a:lnTo>
                <a:close/>
                <a:moveTo>
                  <a:pt x="209123" y="84523"/>
                </a:moveTo>
                <a:lnTo>
                  <a:pt x="209123" y="90632"/>
                </a:lnTo>
                <a:lnTo>
                  <a:pt x="208667" y="90906"/>
                </a:lnTo>
                <a:lnTo>
                  <a:pt x="203804" y="93733"/>
                </a:lnTo>
                <a:lnTo>
                  <a:pt x="203804" y="93733"/>
                </a:lnTo>
                <a:lnTo>
                  <a:pt x="209123" y="84523"/>
                </a:lnTo>
                <a:close/>
                <a:moveTo>
                  <a:pt x="220765" y="84523"/>
                </a:moveTo>
                <a:lnTo>
                  <a:pt x="220765" y="90632"/>
                </a:lnTo>
                <a:lnTo>
                  <a:pt x="220309" y="90906"/>
                </a:lnTo>
                <a:lnTo>
                  <a:pt x="215446" y="93733"/>
                </a:lnTo>
                <a:lnTo>
                  <a:pt x="215446" y="93733"/>
                </a:lnTo>
                <a:lnTo>
                  <a:pt x="220765" y="84523"/>
                </a:lnTo>
                <a:close/>
                <a:moveTo>
                  <a:pt x="243957" y="84523"/>
                </a:moveTo>
                <a:lnTo>
                  <a:pt x="243957" y="90632"/>
                </a:lnTo>
                <a:lnTo>
                  <a:pt x="243501" y="90906"/>
                </a:lnTo>
                <a:lnTo>
                  <a:pt x="238638" y="93733"/>
                </a:lnTo>
                <a:lnTo>
                  <a:pt x="238638" y="93733"/>
                </a:lnTo>
                <a:lnTo>
                  <a:pt x="243957" y="84523"/>
                </a:lnTo>
                <a:close/>
                <a:moveTo>
                  <a:pt x="255598" y="84523"/>
                </a:moveTo>
                <a:lnTo>
                  <a:pt x="255598" y="90632"/>
                </a:lnTo>
                <a:lnTo>
                  <a:pt x="255142" y="90906"/>
                </a:lnTo>
                <a:lnTo>
                  <a:pt x="250279" y="93733"/>
                </a:lnTo>
                <a:lnTo>
                  <a:pt x="250279" y="93733"/>
                </a:lnTo>
                <a:lnTo>
                  <a:pt x="255598" y="84523"/>
                </a:lnTo>
                <a:close/>
                <a:moveTo>
                  <a:pt x="11582" y="84492"/>
                </a:moveTo>
                <a:lnTo>
                  <a:pt x="11582" y="90632"/>
                </a:lnTo>
                <a:lnTo>
                  <a:pt x="11126" y="90906"/>
                </a:lnTo>
                <a:lnTo>
                  <a:pt x="6262" y="93733"/>
                </a:lnTo>
                <a:lnTo>
                  <a:pt x="11582" y="84492"/>
                </a:lnTo>
                <a:close/>
                <a:moveTo>
                  <a:pt x="23223" y="84523"/>
                </a:moveTo>
                <a:lnTo>
                  <a:pt x="23223" y="90632"/>
                </a:lnTo>
                <a:lnTo>
                  <a:pt x="22767" y="90906"/>
                </a:lnTo>
                <a:lnTo>
                  <a:pt x="17904" y="93733"/>
                </a:lnTo>
                <a:lnTo>
                  <a:pt x="23223" y="84523"/>
                </a:lnTo>
                <a:close/>
                <a:moveTo>
                  <a:pt x="23497" y="84492"/>
                </a:moveTo>
                <a:lnTo>
                  <a:pt x="28816" y="93733"/>
                </a:lnTo>
                <a:lnTo>
                  <a:pt x="23953" y="90906"/>
                </a:lnTo>
                <a:lnTo>
                  <a:pt x="23497" y="90663"/>
                </a:lnTo>
                <a:lnTo>
                  <a:pt x="23497" y="84492"/>
                </a:lnTo>
                <a:close/>
                <a:moveTo>
                  <a:pt x="46446" y="84492"/>
                </a:moveTo>
                <a:lnTo>
                  <a:pt x="46446" y="90632"/>
                </a:lnTo>
                <a:lnTo>
                  <a:pt x="45990" y="90906"/>
                </a:lnTo>
                <a:lnTo>
                  <a:pt x="41126" y="93733"/>
                </a:lnTo>
                <a:lnTo>
                  <a:pt x="46446" y="84492"/>
                </a:lnTo>
                <a:close/>
                <a:moveTo>
                  <a:pt x="46689" y="84492"/>
                </a:moveTo>
                <a:lnTo>
                  <a:pt x="52008" y="93733"/>
                </a:lnTo>
                <a:lnTo>
                  <a:pt x="47145" y="90906"/>
                </a:lnTo>
                <a:lnTo>
                  <a:pt x="46689" y="90663"/>
                </a:lnTo>
                <a:lnTo>
                  <a:pt x="46689" y="84492"/>
                </a:lnTo>
                <a:close/>
                <a:moveTo>
                  <a:pt x="58057" y="84492"/>
                </a:moveTo>
                <a:lnTo>
                  <a:pt x="58057" y="90632"/>
                </a:lnTo>
                <a:lnTo>
                  <a:pt x="57601" y="90906"/>
                </a:lnTo>
                <a:lnTo>
                  <a:pt x="52737" y="93733"/>
                </a:lnTo>
                <a:lnTo>
                  <a:pt x="58057" y="84492"/>
                </a:lnTo>
                <a:close/>
                <a:moveTo>
                  <a:pt x="58330" y="84492"/>
                </a:moveTo>
                <a:lnTo>
                  <a:pt x="63650" y="93733"/>
                </a:lnTo>
                <a:lnTo>
                  <a:pt x="58786" y="90906"/>
                </a:lnTo>
                <a:lnTo>
                  <a:pt x="58330" y="90663"/>
                </a:lnTo>
                <a:lnTo>
                  <a:pt x="58330" y="84492"/>
                </a:lnTo>
                <a:close/>
                <a:moveTo>
                  <a:pt x="69698" y="84492"/>
                </a:moveTo>
                <a:lnTo>
                  <a:pt x="69698" y="90632"/>
                </a:lnTo>
                <a:lnTo>
                  <a:pt x="69182" y="90906"/>
                </a:lnTo>
                <a:lnTo>
                  <a:pt x="64379" y="93733"/>
                </a:lnTo>
                <a:lnTo>
                  <a:pt x="69698" y="84492"/>
                </a:lnTo>
                <a:close/>
                <a:moveTo>
                  <a:pt x="69941" y="84492"/>
                </a:moveTo>
                <a:lnTo>
                  <a:pt x="75261" y="93733"/>
                </a:lnTo>
                <a:lnTo>
                  <a:pt x="70397" y="90906"/>
                </a:lnTo>
                <a:lnTo>
                  <a:pt x="69941" y="90663"/>
                </a:lnTo>
                <a:lnTo>
                  <a:pt x="69941" y="84492"/>
                </a:lnTo>
                <a:close/>
                <a:moveTo>
                  <a:pt x="81309" y="84492"/>
                </a:moveTo>
                <a:lnTo>
                  <a:pt x="81309" y="90632"/>
                </a:lnTo>
                <a:lnTo>
                  <a:pt x="80853" y="90906"/>
                </a:lnTo>
                <a:lnTo>
                  <a:pt x="75990" y="93733"/>
                </a:lnTo>
                <a:lnTo>
                  <a:pt x="81309" y="84492"/>
                </a:lnTo>
                <a:close/>
                <a:moveTo>
                  <a:pt x="81583" y="84492"/>
                </a:moveTo>
                <a:lnTo>
                  <a:pt x="86902" y="93733"/>
                </a:lnTo>
                <a:lnTo>
                  <a:pt x="82039" y="90906"/>
                </a:lnTo>
                <a:lnTo>
                  <a:pt x="81583" y="90663"/>
                </a:lnTo>
                <a:lnTo>
                  <a:pt x="81583" y="84492"/>
                </a:lnTo>
                <a:close/>
                <a:moveTo>
                  <a:pt x="92951" y="84492"/>
                </a:moveTo>
                <a:lnTo>
                  <a:pt x="92951" y="90632"/>
                </a:lnTo>
                <a:lnTo>
                  <a:pt x="92495" y="90906"/>
                </a:lnTo>
                <a:lnTo>
                  <a:pt x="87632" y="93733"/>
                </a:lnTo>
                <a:lnTo>
                  <a:pt x="92951" y="84492"/>
                </a:lnTo>
                <a:close/>
                <a:moveTo>
                  <a:pt x="232376" y="84523"/>
                </a:moveTo>
                <a:lnTo>
                  <a:pt x="232376" y="90632"/>
                </a:lnTo>
                <a:lnTo>
                  <a:pt x="231920" y="90906"/>
                </a:lnTo>
                <a:lnTo>
                  <a:pt x="227057" y="93733"/>
                </a:lnTo>
                <a:lnTo>
                  <a:pt x="232376" y="84523"/>
                </a:lnTo>
                <a:close/>
                <a:moveTo>
                  <a:pt x="267210" y="84523"/>
                </a:moveTo>
                <a:lnTo>
                  <a:pt x="267210" y="90632"/>
                </a:lnTo>
                <a:lnTo>
                  <a:pt x="266754" y="90906"/>
                </a:lnTo>
                <a:lnTo>
                  <a:pt x="261890" y="93733"/>
                </a:lnTo>
                <a:lnTo>
                  <a:pt x="267210" y="84523"/>
                </a:lnTo>
                <a:close/>
                <a:moveTo>
                  <a:pt x="278851" y="84523"/>
                </a:moveTo>
                <a:lnTo>
                  <a:pt x="278851" y="90632"/>
                </a:lnTo>
                <a:lnTo>
                  <a:pt x="278395" y="90906"/>
                </a:lnTo>
                <a:lnTo>
                  <a:pt x="273532" y="93733"/>
                </a:lnTo>
                <a:lnTo>
                  <a:pt x="278851" y="84523"/>
                </a:lnTo>
                <a:close/>
                <a:moveTo>
                  <a:pt x="11703" y="90876"/>
                </a:moveTo>
                <a:lnTo>
                  <a:pt x="17023" y="93946"/>
                </a:lnTo>
                <a:lnTo>
                  <a:pt x="6384" y="93946"/>
                </a:lnTo>
                <a:lnTo>
                  <a:pt x="11703" y="90876"/>
                </a:lnTo>
                <a:close/>
                <a:moveTo>
                  <a:pt x="23345" y="90876"/>
                </a:moveTo>
                <a:lnTo>
                  <a:pt x="28664" y="93946"/>
                </a:lnTo>
                <a:lnTo>
                  <a:pt x="18026" y="93946"/>
                </a:lnTo>
                <a:lnTo>
                  <a:pt x="23345" y="90876"/>
                </a:lnTo>
                <a:close/>
                <a:moveTo>
                  <a:pt x="34956" y="90876"/>
                </a:moveTo>
                <a:lnTo>
                  <a:pt x="40275" y="93946"/>
                </a:lnTo>
                <a:lnTo>
                  <a:pt x="29637" y="93946"/>
                </a:lnTo>
                <a:lnTo>
                  <a:pt x="34956" y="90876"/>
                </a:lnTo>
                <a:close/>
                <a:moveTo>
                  <a:pt x="46598" y="90876"/>
                </a:moveTo>
                <a:lnTo>
                  <a:pt x="51886" y="93946"/>
                </a:lnTo>
                <a:lnTo>
                  <a:pt x="41248" y="93946"/>
                </a:lnTo>
                <a:lnTo>
                  <a:pt x="46598" y="90876"/>
                </a:lnTo>
                <a:close/>
                <a:moveTo>
                  <a:pt x="58209" y="90876"/>
                </a:moveTo>
                <a:lnTo>
                  <a:pt x="63528" y="93946"/>
                </a:lnTo>
                <a:lnTo>
                  <a:pt x="52889" y="93946"/>
                </a:lnTo>
                <a:lnTo>
                  <a:pt x="58209" y="90876"/>
                </a:lnTo>
                <a:close/>
                <a:moveTo>
                  <a:pt x="69850" y="90876"/>
                </a:moveTo>
                <a:lnTo>
                  <a:pt x="75169" y="93946"/>
                </a:lnTo>
                <a:lnTo>
                  <a:pt x="64531" y="93946"/>
                </a:lnTo>
                <a:lnTo>
                  <a:pt x="69850" y="90876"/>
                </a:lnTo>
                <a:close/>
                <a:moveTo>
                  <a:pt x="81431" y="90876"/>
                </a:moveTo>
                <a:lnTo>
                  <a:pt x="86750" y="93946"/>
                </a:lnTo>
                <a:lnTo>
                  <a:pt x="76112" y="93946"/>
                </a:lnTo>
                <a:lnTo>
                  <a:pt x="81431" y="90876"/>
                </a:lnTo>
                <a:close/>
                <a:moveTo>
                  <a:pt x="93042" y="90876"/>
                </a:moveTo>
                <a:lnTo>
                  <a:pt x="98361" y="93946"/>
                </a:lnTo>
                <a:lnTo>
                  <a:pt x="87723" y="93946"/>
                </a:lnTo>
                <a:lnTo>
                  <a:pt x="93042" y="90876"/>
                </a:lnTo>
                <a:close/>
                <a:moveTo>
                  <a:pt x="104684" y="90876"/>
                </a:moveTo>
                <a:lnTo>
                  <a:pt x="110003" y="93946"/>
                </a:lnTo>
                <a:lnTo>
                  <a:pt x="99364" y="93946"/>
                </a:lnTo>
                <a:lnTo>
                  <a:pt x="104684" y="90876"/>
                </a:lnTo>
                <a:close/>
                <a:moveTo>
                  <a:pt x="116295" y="90876"/>
                </a:moveTo>
                <a:lnTo>
                  <a:pt x="121614" y="93946"/>
                </a:lnTo>
                <a:lnTo>
                  <a:pt x="110976" y="93946"/>
                </a:lnTo>
                <a:lnTo>
                  <a:pt x="116295" y="90876"/>
                </a:lnTo>
                <a:close/>
                <a:moveTo>
                  <a:pt x="127936" y="90876"/>
                </a:moveTo>
                <a:lnTo>
                  <a:pt x="133256" y="93946"/>
                </a:lnTo>
                <a:lnTo>
                  <a:pt x="122617" y="93946"/>
                </a:lnTo>
                <a:lnTo>
                  <a:pt x="127936" y="90876"/>
                </a:lnTo>
                <a:close/>
                <a:moveTo>
                  <a:pt x="139548" y="90876"/>
                </a:moveTo>
                <a:lnTo>
                  <a:pt x="144867" y="93946"/>
                </a:lnTo>
                <a:lnTo>
                  <a:pt x="134228" y="93946"/>
                </a:lnTo>
                <a:lnTo>
                  <a:pt x="139548" y="90876"/>
                </a:lnTo>
                <a:close/>
                <a:moveTo>
                  <a:pt x="151159" y="90876"/>
                </a:moveTo>
                <a:lnTo>
                  <a:pt x="156478" y="93946"/>
                </a:lnTo>
                <a:lnTo>
                  <a:pt x="145840" y="93946"/>
                </a:lnTo>
                <a:lnTo>
                  <a:pt x="151159" y="90876"/>
                </a:lnTo>
                <a:close/>
                <a:moveTo>
                  <a:pt x="162770" y="90876"/>
                </a:moveTo>
                <a:lnTo>
                  <a:pt x="168089" y="93946"/>
                </a:lnTo>
                <a:lnTo>
                  <a:pt x="157451" y="93946"/>
                </a:lnTo>
                <a:lnTo>
                  <a:pt x="162770" y="90876"/>
                </a:lnTo>
                <a:close/>
                <a:moveTo>
                  <a:pt x="174411" y="90876"/>
                </a:moveTo>
                <a:lnTo>
                  <a:pt x="179731" y="93946"/>
                </a:lnTo>
                <a:lnTo>
                  <a:pt x="169092" y="93946"/>
                </a:lnTo>
                <a:lnTo>
                  <a:pt x="174411" y="90876"/>
                </a:lnTo>
                <a:close/>
                <a:moveTo>
                  <a:pt x="186023" y="90876"/>
                </a:moveTo>
                <a:lnTo>
                  <a:pt x="191342" y="93946"/>
                </a:lnTo>
                <a:lnTo>
                  <a:pt x="180703" y="93946"/>
                </a:lnTo>
                <a:lnTo>
                  <a:pt x="186023" y="90876"/>
                </a:lnTo>
                <a:close/>
                <a:moveTo>
                  <a:pt x="197634" y="90876"/>
                </a:moveTo>
                <a:lnTo>
                  <a:pt x="202953" y="93946"/>
                </a:lnTo>
                <a:lnTo>
                  <a:pt x="192345" y="93946"/>
                </a:lnTo>
                <a:lnTo>
                  <a:pt x="197634" y="90876"/>
                </a:lnTo>
                <a:close/>
                <a:moveTo>
                  <a:pt x="209275" y="90876"/>
                </a:moveTo>
                <a:lnTo>
                  <a:pt x="214595" y="93946"/>
                </a:lnTo>
                <a:lnTo>
                  <a:pt x="203956" y="93946"/>
                </a:lnTo>
                <a:lnTo>
                  <a:pt x="209275" y="90876"/>
                </a:lnTo>
                <a:close/>
                <a:moveTo>
                  <a:pt x="220856" y="90876"/>
                </a:moveTo>
                <a:lnTo>
                  <a:pt x="226175" y="93946"/>
                </a:lnTo>
                <a:lnTo>
                  <a:pt x="215537" y="93946"/>
                </a:lnTo>
                <a:lnTo>
                  <a:pt x="220856" y="90876"/>
                </a:lnTo>
                <a:close/>
                <a:moveTo>
                  <a:pt x="232498" y="90876"/>
                </a:moveTo>
                <a:lnTo>
                  <a:pt x="237817" y="93946"/>
                </a:lnTo>
                <a:lnTo>
                  <a:pt x="227178" y="93946"/>
                </a:lnTo>
                <a:lnTo>
                  <a:pt x="232498" y="90876"/>
                </a:lnTo>
                <a:close/>
                <a:moveTo>
                  <a:pt x="244109" y="90876"/>
                </a:moveTo>
                <a:lnTo>
                  <a:pt x="249428" y="93946"/>
                </a:lnTo>
                <a:lnTo>
                  <a:pt x="238790" y="93946"/>
                </a:lnTo>
                <a:lnTo>
                  <a:pt x="244109" y="90876"/>
                </a:lnTo>
                <a:close/>
                <a:moveTo>
                  <a:pt x="255750" y="90876"/>
                </a:moveTo>
                <a:lnTo>
                  <a:pt x="261070" y="93946"/>
                </a:lnTo>
                <a:lnTo>
                  <a:pt x="250431" y="93946"/>
                </a:lnTo>
                <a:lnTo>
                  <a:pt x="255750" y="90876"/>
                </a:lnTo>
                <a:close/>
                <a:moveTo>
                  <a:pt x="267362" y="90876"/>
                </a:moveTo>
                <a:lnTo>
                  <a:pt x="272681" y="93946"/>
                </a:lnTo>
                <a:lnTo>
                  <a:pt x="262042" y="93946"/>
                </a:lnTo>
                <a:lnTo>
                  <a:pt x="267362" y="90876"/>
                </a:lnTo>
                <a:close/>
                <a:moveTo>
                  <a:pt x="279003" y="90876"/>
                </a:moveTo>
                <a:lnTo>
                  <a:pt x="284322" y="93946"/>
                </a:lnTo>
                <a:lnTo>
                  <a:pt x="273684" y="93946"/>
                </a:lnTo>
                <a:lnTo>
                  <a:pt x="279003" y="90876"/>
                </a:lnTo>
                <a:close/>
                <a:moveTo>
                  <a:pt x="17023" y="94219"/>
                </a:moveTo>
                <a:lnTo>
                  <a:pt x="11703" y="97289"/>
                </a:lnTo>
                <a:lnTo>
                  <a:pt x="6384" y="94219"/>
                </a:lnTo>
                <a:close/>
                <a:moveTo>
                  <a:pt x="28664" y="94219"/>
                </a:moveTo>
                <a:lnTo>
                  <a:pt x="23345" y="97289"/>
                </a:lnTo>
                <a:lnTo>
                  <a:pt x="18026" y="94219"/>
                </a:lnTo>
                <a:close/>
                <a:moveTo>
                  <a:pt x="40275" y="94219"/>
                </a:moveTo>
                <a:lnTo>
                  <a:pt x="34956" y="97289"/>
                </a:lnTo>
                <a:lnTo>
                  <a:pt x="29637" y="94219"/>
                </a:lnTo>
                <a:close/>
                <a:moveTo>
                  <a:pt x="51886" y="94219"/>
                </a:moveTo>
                <a:lnTo>
                  <a:pt x="46567" y="97289"/>
                </a:lnTo>
                <a:lnTo>
                  <a:pt x="41248" y="94219"/>
                </a:lnTo>
                <a:close/>
                <a:moveTo>
                  <a:pt x="63528" y="94219"/>
                </a:moveTo>
                <a:lnTo>
                  <a:pt x="58209" y="97289"/>
                </a:lnTo>
                <a:lnTo>
                  <a:pt x="52889" y="94219"/>
                </a:lnTo>
                <a:close/>
                <a:moveTo>
                  <a:pt x="75109" y="94219"/>
                </a:moveTo>
                <a:lnTo>
                  <a:pt x="69789" y="97289"/>
                </a:lnTo>
                <a:lnTo>
                  <a:pt x="64470" y="94219"/>
                </a:lnTo>
                <a:close/>
                <a:moveTo>
                  <a:pt x="86750" y="94219"/>
                </a:moveTo>
                <a:lnTo>
                  <a:pt x="81431" y="97289"/>
                </a:lnTo>
                <a:lnTo>
                  <a:pt x="76112" y="94219"/>
                </a:lnTo>
                <a:close/>
                <a:moveTo>
                  <a:pt x="98361" y="94219"/>
                </a:moveTo>
                <a:lnTo>
                  <a:pt x="93042" y="97289"/>
                </a:lnTo>
                <a:lnTo>
                  <a:pt x="87723" y="94219"/>
                </a:lnTo>
                <a:close/>
                <a:moveTo>
                  <a:pt x="110003" y="94219"/>
                </a:moveTo>
                <a:lnTo>
                  <a:pt x="104684" y="97289"/>
                </a:lnTo>
                <a:lnTo>
                  <a:pt x="99364" y="94219"/>
                </a:lnTo>
                <a:close/>
                <a:moveTo>
                  <a:pt x="121614" y="94219"/>
                </a:moveTo>
                <a:lnTo>
                  <a:pt x="116295" y="97289"/>
                </a:lnTo>
                <a:lnTo>
                  <a:pt x="110976" y="94219"/>
                </a:lnTo>
                <a:close/>
                <a:moveTo>
                  <a:pt x="133256" y="94219"/>
                </a:moveTo>
                <a:lnTo>
                  <a:pt x="127936" y="97289"/>
                </a:lnTo>
                <a:lnTo>
                  <a:pt x="122617" y="94219"/>
                </a:lnTo>
                <a:close/>
                <a:moveTo>
                  <a:pt x="144867" y="94219"/>
                </a:moveTo>
                <a:lnTo>
                  <a:pt x="139548" y="97289"/>
                </a:lnTo>
                <a:lnTo>
                  <a:pt x="134228" y="94219"/>
                </a:lnTo>
                <a:close/>
                <a:moveTo>
                  <a:pt x="156478" y="94219"/>
                </a:moveTo>
                <a:lnTo>
                  <a:pt x="151159" y="97289"/>
                </a:lnTo>
                <a:lnTo>
                  <a:pt x="145840" y="94219"/>
                </a:lnTo>
                <a:close/>
                <a:moveTo>
                  <a:pt x="168089" y="94219"/>
                </a:moveTo>
                <a:lnTo>
                  <a:pt x="162770" y="97289"/>
                </a:lnTo>
                <a:lnTo>
                  <a:pt x="157451" y="94219"/>
                </a:lnTo>
                <a:close/>
                <a:moveTo>
                  <a:pt x="179731" y="94219"/>
                </a:moveTo>
                <a:lnTo>
                  <a:pt x="174411" y="97289"/>
                </a:lnTo>
                <a:lnTo>
                  <a:pt x="169092" y="94219"/>
                </a:lnTo>
                <a:close/>
                <a:moveTo>
                  <a:pt x="191342" y="94219"/>
                </a:moveTo>
                <a:lnTo>
                  <a:pt x="186023" y="97289"/>
                </a:lnTo>
                <a:lnTo>
                  <a:pt x="180703" y="94219"/>
                </a:lnTo>
                <a:close/>
                <a:moveTo>
                  <a:pt x="202953" y="94219"/>
                </a:moveTo>
                <a:lnTo>
                  <a:pt x="197634" y="97289"/>
                </a:lnTo>
                <a:lnTo>
                  <a:pt x="192315" y="94219"/>
                </a:lnTo>
                <a:close/>
                <a:moveTo>
                  <a:pt x="214564" y="94219"/>
                </a:moveTo>
                <a:lnTo>
                  <a:pt x="209245" y="97289"/>
                </a:lnTo>
                <a:lnTo>
                  <a:pt x="203926" y="94219"/>
                </a:lnTo>
                <a:close/>
                <a:moveTo>
                  <a:pt x="226175" y="94219"/>
                </a:moveTo>
                <a:lnTo>
                  <a:pt x="220856" y="97289"/>
                </a:lnTo>
                <a:lnTo>
                  <a:pt x="215537" y="94219"/>
                </a:lnTo>
                <a:close/>
                <a:moveTo>
                  <a:pt x="237817" y="94219"/>
                </a:moveTo>
                <a:lnTo>
                  <a:pt x="232498" y="97289"/>
                </a:lnTo>
                <a:lnTo>
                  <a:pt x="227178" y="94219"/>
                </a:lnTo>
                <a:close/>
                <a:moveTo>
                  <a:pt x="249428" y="94219"/>
                </a:moveTo>
                <a:lnTo>
                  <a:pt x="244109" y="97289"/>
                </a:lnTo>
                <a:lnTo>
                  <a:pt x="238790" y="94219"/>
                </a:lnTo>
                <a:close/>
                <a:moveTo>
                  <a:pt x="261070" y="94219"/>
                </a:moveTo>
                <a:lnTo>
                  <a:pt x="255750" y="97289"/>
                </a:lnTo>
                <a:lnTo>
                  <a:pt x="250431" y="94219"/>
                </a:lnTo>
                <a:close/>
                <a:moveTo>
                  <a:pt x="272681" y="94219"/>
                </a:moveTo>
                <a:lnTo>
                  <a:pt x="267362" y="97289"/>
                </a:lnTo>
                <a:lnTo>
                  <a:pt x="262042" y="94219"/>
                </a:lnTo>
                <a:close/>
                <a:moveTo>
                  <a:pt x="284292" y="94219"/>
                </a:moveTo>
                <a:lnTo>
                  <a:pt x="278973" y="97289"/>
                </a:lnTo>
                <a:lnTo>
                  <a:pt x="273653" y="94219"/>
                </a:lnTo>
                <a:close/>
                <a:moveTo>
                  <a:pt x="17174" y="94462"/>
                </a:moveTo>
                <a:lnTo>
                  <a:pt x="11855" y="103642"/>
                </a:lnTo>
                <a:lnTo>
                  <a:pt x="11855" y="97532"/>
                </a:lnTo>
                <a:lnTo>
                  <a:pt x="17174" y="94462"/>
                </a:lnTo>
                <a:close/>
                <a:moveTo>
                  <a:pt x="28816" y="94462"/>
                </a:moveTo>
                <a:lnTo>
                  <a:pt x="23497" y="103642"/>
                </a:lnTo>
                <a:lnTo>
                  <a:pt x="23497" y="97532"/>
                </a:lnTo>
                <a:lnTo>
                  <a:pt x="28816" y="94462"/>
                </a:lnTo>
                <a:close/>
                <a:moveTo>
                  <a:pt x="40427" y="94462"/>
                </a:moveTo>
                <a:lnTo>
                  <a:pt x="35108" y="103642"/>
                </a:lnTo>
                <a:lnTo>
                  <a:pt x="35108" y="97532"/>
                </a:lnTo>
                <a:lnTo>
                  <a:pt x="40427" y="94462"/>
                </a:lnTo>
                <a:close/>
                <a:moveTo>
                  <a:pt x="52008" y="94462"/>
                </a:moveTo>
                <a:lnTo>
                  <a:pt x="46689" y="103642"/>
                </a:lnTo>
                <a:lnTo>
                  <a:pt x="46689" y="97532"/>
                </a:lnTo>
                <a:lnTo>
                  <a:pt x="52008" y="94462"/>
                </a:lnTo>
                <a:close/>
                <a:moveTo>
                  <a:pt x="63650" y="94462"/>
                </a:moveTo>
                <a:lnTo>
                  <a:pt x="58330" y="103642"/>
                </a:lnTo>
                <a:lnTo>
                  <a:pt x="58330" y="97532"/>
                </a:lnTo>
                <a:lnTo>
                  <a:pt x="63650" y="94462"/>
                </a:lnTo>
                <a:close/>
                <a:moveTo>
                  <a:pt x="75261" y="94462"/>
                </a:moveTo>
                <a:lnTo>
                  <a:pt x="69941" y="103642"/>
                </a:lnTo>
                <a:lnTo>
                  <a:pt x="69941" y="97532"/>
                </a:lnTo>
                <a:lnTo>
                  <a:pt x="75261" y="94462"/>
                </a:lnTo>
                <a:close/>
                <a:moveTo>
                  <a:pt x="86902" y="94462"/>
                </a:moveTo>
                <a:lnTo>
                  <a:pt x="81583" y="103642"/>
                </a:lnTo>
                <a:lnTo>
                  <a:pt x="81583" y="97532"/>
                </a:lnTo>
                <a:lnTo>
                  <a:pt x="86902" y="94462"/>
                </a:lnTo>
                <a:close/>
                <a:moveTo>
                  <a:pt x="98513" y="94462"/>
                </a:moveTo>
                <a:lnTo>
                  <a:pt x="93194" y="103642"/>
                </a:lnTo>
                <a:lnTo>
                  <a:pt x="93194" y="97532"/>
                </a:lnTo>
                <a:lnTo>
                  <a:pt x="98513" y="94462"/>
                </a:lnTo>
                <a:close/>
                <a:moveTo>
                  <a:pt x="110155" y="94401"/>
                </a:moveTo>
                <a:lnTo>
                  <a:pt x="104836" y="103642"/>
                </a:lnTo>
                <a:lnTo>
                  <a:pt x="104836" y="97502"/>
                </a:lnTo>
                <a:lnTo>
                  <a:pt x="110155" y="94401"/>
                </a:lnTo>
                <a:close/>
                <a:moveTo>
                  <a:pt x="121736" y="94401"/>
                </a:moveTo>
                <a:lnTo>
                  <a:pt x="116416" y="103642"/>
                </a:lnTo>
                <a:lnTo>
                  <a:pt x="116416" y="97502"/>
                </a:lnTo>
                <a:lnTo>
                  <a:pt x="121736" y="94401"/>
                </a:lnTo>
                <a:close/>
                <a:moveTo>
                  <a:pt x="133377" y="94401"/>
                </a:moveTo>
                <a:lnTo>
                  <a:pt x="128058" y="103642"/>
                </a:lnTo>
                <a:lnTo>
                  <a:pt x="128058" y="97502"/>
                </a:lnTo>
                <a:lnTo>
                  <a:pt x="133377" y="94401"/>
                </a:lnTo>
                <a:close/>
                <a:moveTo>
                  <a:pt x="144988" y="94401"/>
                </a:moveTo>
                <a:lnTo>
                  <a:pt x="139669" y="103642"/>
                </a:lnTo>
                <a:lnTo>
                  <a:pt x="139669" y="97502"/>
                </a:lnTo>
                <a:lnTo>
                  <a:pt x="144988" y="94401"/>
                </a:lnTo>
                <a:close/>
                <a:moveTo>
                  <a:pt x="156630" y="94401"/>
                </a:moveTo>
                <a:lnTo>
                  <a:pt x="151311" y="103642"/>
                </a:lnTo>
                <a:lnTo>
                  <a:pt x="151311" y="97502"/>
                </a:lnTo>
                <a:lnTo>
                  <a:pt x="156630" y="94401"/>
                </a:lnTo>
                <a:close/>
                <a:moveTo>
                  <a:pt x="168241" y="94401"/>
                </a:moveTo>
                <a:lnTo>
                  <a:pt x="162922" y="103642"/>
                </a:lnTo>
                <a:lnTo>
                  <a:pt x="162922" y="97502"/>
                </a:lnTo>
                <a:lnTo>
                  <a:pt x="168241" y="94401"/>
                </a:lnTo>
                <a:close/>
                <a:moveTo>
                  <a:pt x="179822" y="94401"/>
                </a:moveTo>
                <a:lnTo>
                  <a:pt x="174503" y="103642"/>
                </a:lnTo>
                <a:lnTo>
                  <a:pt x="174503" y="97502"/>
                </a:lnTo>
                <a:lnTo>
                  <a:pt x="179822" y="94401"/>
                </a:lnTo>
                <a:close/>
                <a:moveTo>
                  <a:pt x="191463" y="94462"/>
                </a:moveTo>
                <a:lnTo>
                  <a:pt x="186144" y="103642"/>
                </a:lnTo>
                <a:lnTo>
                  <a:pt x="186144" y="97532"/>
                </a:lnTo>
                <a:lnTo>
                  <a:pt x="191463" y="94462"/>
                </a:lnTo>
                <a:close/>
                <a:moveTo>
                  <a:pt x="203075" y="94462"/>
                </a:moveTo>
                <a:lnTo>
                  <a:pt x="197755" y="103642"/>
                </a:lnTo>
                <a:lnTo>
                  <a:pt x="197755" y="97532"/>
                </a:lnTo>
                <a:lnTo>
                  <a:pt x="203075" y="94462"/>
                </a:lnTo>
                <a:close/>
                <a:moveTo>
                  <a:pt x="214716" y="94462"/>
                </a:moveTo>
                <a:lnTo>
                  <a:pt x="209397" y="103642"/>
                </a:lnTo>
                <a:lnTo>
                  <a:pt x="209397" y="97532"/>
                </a:lnTo>
                <a:lnTo>
                  <a:pt x="214716" y="94462"/>
                </a:lnTo>
                <a:close/>
                <a:moveTo>
                  <a:pt x="226327" y="94462"/>
                </a:moveTo>
                <a:lnTo>
                  <a:pt x="221008" y="103642"/>
                </a:lnTo>
                <a:lnTo>
                  <a:pt x="221008" y="97532"/>
                </a:lnTo>
                <a:lnTo>
                  <a:pt x="226327" y="94462"/>
                </a:lnTo>
                <a:close/>
                <a:moveTo>
                  <a:pt x="237969" y="94462"/>
                </a:moveTo>
                <a:lnTo>
                  <a:pt x="232650" y="103642"/>
                </a:lnTo>
                <a:lnTo>
                  <a:pt x="232650" y="97532"/>
                </a:lnTo>
                <a:lnTo>
                  <a:pt x="237969" y="94462"/>
                </a:lnTo>
                <a:close/>
                <a:moveTo>
                  <a:pt x="249550" y="94462"/>
                </a:moveTo>
                <a:lnTo>
                  <a:pt x="244230" y="103642"/>
                </a:lnTo>
                <a:lnTo>
                  <a:pt x="244230" y="97532"/>
                </a:lnTo>
                <a:lnTo>
                  <a:pt x="249550" y="94462"/>
                </a:lnTo>
                <a:close/>
                <a:moveTo>
                  <a:pt x="261191" y="94462"/>
                </a:moveTo>
                <a:lnTo>
                  <a:pt x="255872" y="103642"/>
                </a:lnTo>
                <a:lnTo>
                  <a:pt x="255872" y="97532"/>
                </a:lnTo>
                <a:lnTo>
                  <a:pt x="261191" y="94462"/>
                </a:lnTo>
                <a:close/>
                <a:moveTo>
                  <a:pt x="272802" y="94462"/>
                </a:moveTo>
                <a:lnTo>
                  <a:pt x="267483" y="103642"/>
                </a:lnTo>
                <a:lnTo>
                  <a:pt x="267483" y="97532"/>
                </a:lnTo>
                <a:lnTo>
                  <a:pt x="272802" y="94462"/>
                </a:lnTo>
                <a:close/>
                <a:moveTo>
                  <a:pt x="284444" y="94462"/>
                </a:moveTo>
                <a:lnTo>
                  <a:pt x="279125" y="103642"/>
                </a:lnTo>
                <a:lnTo>
                  <a:pt x="279125" y="97532"/>
                </a:lnTo>
                <a:lnTo>
                  <a:pt x="284444" y="94462"/>
                </a:lnTo>
                <a:close/>
                <a:moveTo>
                  <a:pt x="6262" y="94493"/>
                </a:moveTo>
                <a:lnTo>
                  <a:pt x="11582" y="97532"/>
                </a:lnTo>
                <a:lnTo>
                  <a:pt x="11582" y="103672"/>
                </a:lnTo>
                <a:lnTo>
                  <a:pt x="6262" y="94493"/>
                </a:lnTo>
                <a:close/>
                <a:moveTo>
                  <a:pt x="17904" y="94493"/>
                </a:moveTo>
                <a:lnTo>
                  <a:pt x="23223" y="97532"/>
                </a:lnTo>
                <a:lnTo>
                  <a:pt x="23223" y="103672"/>
                </a:lnTo>
                <a:lnTo>
                  <a:pt x="17904" y="94493"/>
                </a:lnTo>
                <a:close/>
                <a:moveTo>
                  <a:pt x="29515" y="94493"/>
                </a:moveTo>
                <a:lnTo>
                  <a:pt x="34834" y="97532"/>
                </a:lnTo>
                <a:lnTo>
                  <a:pt x="34834" y="103672"/>
                </a:lnTo>
                <a:lnTo>
                  <a:pt x="29515" y="94493"/>
                </a:lnTo>
                <a:close/>
                <a:moveTo>
                  <a:pt x="41126" y="94493"/>
                </a:moveTo>
                <a:lnTo>
                  <a:pt x="46446" y="97532"/>
                </a:lnTo>
                <a:lnTo>
                  <a:pt x="46446" y="103672"/>
                </a:lnTo>
                <a:lnTo>
                  <a:pt x="41126" y="94493"/>
                </a:lnTo>
                <a:close/>
                <a:moveTo>
                  <a:pt x="52737" y="94493"/>
                </a:moveTo>
                <a:lnTo>
                  <a:pt x="58057" y="97532"/>
                </a:lnTo>
                <a:lnTo>
                  <a:pt x="58057" y="103672"/>
                </a:lnTo>
                <a:lnTo>
                  <a:pt x="52737" y="94493"/>
                </a:lnTo>
                <a:close/>
                <a:moveTo>
                  <a:pt x="64379" y="94493"/>
                </a:moveTo>
                <a:lnTo>
                  <a:pt x="69698" y="97532"/>
                </a:lnTo>
                <a:lnTo>
                  <a:pt x="69698" y="103672"/>
                </a:lnTo>
                <a:lnTo>
                  <a:pt x="64379" y="94493"/>
                </a:lnTo>
                <a:close/>
                <a:moveTo>
                  <a:pt x="75990" y="94493"/>
                </a:moveTo>
                <a:lnTo>
                  <a:pt x="81309" y="97532"/>
                </a:lnTo>
                <a:lnTo>
                  <a:pt x="81309" y="103672"/>
                </a:lnTo>
                <a:lnTo>
                  <a:pt x="75990" y="94493"/>
                </a:lnTo>
                <a:close/>
                <a:moveTo>
                  <a:pt x="87632" y="94493"/>
                </a:moveTo>
                <a:lnTo>
                  <a:pt x="92951" y="97532"/>
                </a:lnTo>
                <a:lnTo>
                  <a:pt x="92951" y="103672"/>
                </a:lnTo>
                <a:lnTo>
                  <a:pt x="87632" y="94493"/>
                </a:lnTo>
                <a:close/>
                <a:moveTo>
                  <a:pt x="99243" y="94493"/>
                </a:moveTo>
                <a:lnTo>
                  <a:pt x="104562" y="97532"/>
                </a:lnTo>
                <a:lnTo>
                  <a:pt x="104562" y="103672"/>
                </a:lnTo>
                <a:lnTo>
                  <a:pt x="99243" y="94493"/>
                </a:lnTo>
                <a:close/>
                <a:moveTo>
                  <a:pt x="110824" y="94493"/>
                </a:moveTo>
                <a:lnTo>
                  <a:pt x="116143" y="97532"/>
                </a:lnTo>
                <a:lnTo>
                  <a:pt x="116143" y="103672"/>
                </a:lnTo>
                <a:lnTo>
                  <a:pt x="110824" y="94493"/>
                </a:lnTo>
                <a:close/>
                <a:moveTo>
                  <a:pt x="122465" y="94493"/>
                </a:moveTo>
                <a:lnTo>
                  <a:pt x="127784" y="97532"/>
                </a:lnTo>
                <a:lnTo>
                  <a:pt x="127784" y="103672"/>
                </a:lnTo>
                <a:lnTo>
                  <a:pt x="122465" y="94493"/>
                </a:lnTo>
                <a:close/>
                <a:moveTo>
                  <a:pt x="134076" y="94493"/>
                </a:moveTo>
                <a:lnTo>
                  <a:pt x="139396" y="97532"/>
                </a:lnTo>
                <a:lnTo>
                  <a:pt x="139396" y="103672"/>
                </a:lnTo>
                <a:lnTo>
                  <a:pt x="134076" y="94493"/>
                </a:lnTo>
                <a:close/>
                <a:moveTo>
                  <a:pt x="145718" y="94493"/>
                </a:moveTo>
                <a:lnTo>
                  <a:pt x="151037" y="97532"/>
                </a:lnTo>
                <a:lnTo>
                  <a:pt x="151037" y="103672"/>
                </a:lnTo>
                <a:lnTo>
                  <a:pt x="145718" y="94493"/>
                </a:lnTo>
                <a:close/>
                <a:moveTo>
                  <a:pt x="157329" y="94493"/>
                </a:moveTo>
                <a:lnTo>
                  <a:pt x="162648" y="97532"/>
                </a:lnTo>
                <a:lnTo>
                  <a:pt x="162648" y="103672"/>
                </a:lnTo>
                <a:lnTo>
                  <a:pt x="157329" y="94493"/>
                </a:lnTo>
                <a:close/>
                <a:moveTo>
                  <a:pt x="168971" y="94493"/>
                </a:moveTo>
                <a:lnTo>
                  <a:pt x="174290" y="97532"/>
                </a:lnTo>
                <a:lnTo>
                  <a:pt x="174290" y="103672"/>
                </a:lnTo>
                <a:lnTo>
                  <a:pt x="168971" y="94493"/>
                </a:lnTo>
                <a:close/>
                <a:moveTo>
                  <a:pt x="180551" y="94432"/>
                </a:moveTo>
                <a:lnTo>
                  <a:pt x="185871" y="97532"/>
                </a:lnTo>
                <a:lnTo>
                  <a:pt x="185871" y="103672"/>
                </a:lnTo>
                <a:lnTo>
                  <a:pt x="180551" y="94432"/>
                </a:lnTo>
                <a:close/>
                <a:moveTo>
                  <a:pt x="192193" y="94432"/>
                </a:moveTo>
                <a:lnTo>
                  <a:pt x="197512" y="97532"/>
                </a:lnTo>
                <a:lnTo>
                  <a:pt x="197512" y="103672"/>
                </a:lnTo>
                <a:lnTo>
                  <a:pt x="192193" y="94432"/>
                </a:lnTo>
                <a:close/>
                <a:moveTo>
                  <a:pt x="203804" y="94432"/>
                </a:moveTo>
                <a:lnTo>
                  <a:pt x="209123" y="97532"/>
                </a:lnTo>
                <a:lnTo>
                  <a:pt x="209123" y="103672"/>
                </a:lnTo>
                <a:lnTo>
                  <a:pt x="203804" y="94432"/>
                </a:lnTo>
                <a:close/>
                <a:moveTo>
                  <a:pt x="215446" y="94432"/>
                </a:moveTo>
                <a:lnTo>
                  <a:pt x="220765" y="97532"/>
                </a:lnTo>
                <a:lnTo>
                  <a:pt x="220765" y="103672"/>
                </a:lnTo>
                <a:lnTo>
                  <a:pt x="215446" y="94432"/>
                </a:lnTo>
                <a:close/>
                <a:moveTo>
                  <a:pt x="227057" y="94432"/>
                </a:moveTo>
                <a:lnTo>
                  <a:pt x="232376" y="97532"/>
                </a:lnTo>
                <a:lnTo>
                  <a:pt x="232376" y="103672"/>
                </a:lnTo>
                <a:lnTo>
                  <a:pt x="227057" y="94432"/>
                </a:lnTo>
                <a:close/>
                <a:moveTo>
                  <a:pt x="238668" y="94432"/>
                </a:moveTo>
                <a:lnTo>
                  <a:pt x="243987" y="97532"/>
                </a:lnTo>
                <a:lnTo>
                  <a:pt x="243987" y="103672"/>
                </a:lnTo>
                <a:lnTo>
                  <a:pt x="238668" y="94432"/>
                </a:lnTo>
                <a:close/>
                <a:moveTo>
                  <a:pt x="250279" y="94432"/>
                </a:moveTo>
                <a:lnTo>
                  <a:pt x="255598" y="97532"/>
                </a:lnTo>
                <a:lnTo>
                  <a:pt x="255598" y="103672"/>
                </a:lnTo>
                <a:lnTo>
                  <a:pt x="250279" y="94432"/>
                </a:lnTo>
                <a:close/>
                <a:moveTo>
                  <a:pt x="261890" y="94432"/>
                </a:moveTo>
                <a:lnTo>
                  <a:pt x="267210" y="97532"/>
                </a:lnTo>
                <a:lnTo>
                  <a:pt x="267210" y="103672"/>
                </a:lnTo>
                <a:lnTo>
                  <a:pt x="261890" y="94432"/>
                </a:lnTo>
                <a:close/>
                <a:moveTo>
                  <a:pt x="273532" y="94432"/>
                </a:moveTo>
                <a:lnTo>
                  <a:pt x="278851" y="97532"/>
                </a:lnTo>
                <a:lnTo>
                  <a:pt x="278851" y="103672"/>
                </a:lnTo>
                <a:lnTo>
                  <a:pt x="273532" y="94432"/>
                </a:lnTo>
                <a:close/>
                <a:moveTo>
                  <a:pt x="75777" y="94553"/>
                </a:moveTo>
                <a:lnTo>
                  <a:pt x="81097" y="103763"/>
                </a:lnTo>
                <a:lnTo>
                  <a:pt x="81097" y="103763"/>
                </a:lnTo>
                <a:lnTo>
                  <a:pt x="78604" y="102304"/>
                </a:lnTo>
                <a:lnTo>
                  <a:pt x="75777" y="100724"/>
                </a:lnTo>
                <a:lnTo>
                  <a:pt x="75777" y="94553"/>
                </a:lnTo>
                <a:close/>
                <a:moveTo>
                  <a:pt x="87389" y="94553"/>
                </a:moveTo>
                <a:lnTo>
                  <a:pt x="92708" y="103763"/>
                </a:lnTo>
                <a:lnTo>
                  <a:pt x="92708" y="103763"/>
                </a:lnTo>
                <a:lnTo>
                  <a:pt x="90215" y="102365"/>
                </a:lnTo>
                <a:lnTo>
                  <a:pt x="87389" y="100724"/>
                </a:lnTo>
                <a:lnTo>
                  <a:pt x="87389" y="94553"/>
                </a:lnTo>
                <a:close/>
                <a:moveTo>
                  <a:pt x="99030" y="94553"/>
                </a:moveTo>
                <a:lnTo>
                  <a:pt x="104349" y="103763"/>
                </a:lnTo>
                <a:lnTo>
                  <a:pt x="104349" y="103763"/>
                </a:lnTo>
                <a:lnTo>
                  <a:pt x="101857" y="102304"/>
                </a:lnTo>
                <a:lnTo>
                  <a:pt x="99030" y="100724"/>
                </a:lnTo>
                <a:lnTo>
                  <a:pt x="99030" y="94553"/>
                </a:lnTo>
                <a:close/>
                <a:moveTo>
                  <a:pt x="122222" y="94553"/>
                </a:moveTo>
                <a:lnTo>
                  <a:pt x="127541" y="103763"/>
                </a:lnTo>
                <a:lnTo>
                  <a:pt x="127541" y="103763"/>
                </a:lnTo>
                <a:lnTo>
                  <a:pt x="125079" y="102365"/>
                </a:lnTo>
                <a:lnTo>
                  <a:pt x="122222" y="100724"/>
                </a:lnTo>
                <a:lnTo>
                  <a:pt x="122222" y="94553"/>
                </a:lnTo>
                <a:close/>
                <a:moveTo>
                  <a:pt x="261678" y="94553"/>
                </a:moveTo>
                <a:lnTo>
                  <a:pt x="266997" y="103763"/>
                </a:lnTo>
                <a:lnTo>
                  <a:pt x="264535" y="102365"/>
                </a:lnTo>
                <a:lnTo>
                  <a:pt x="261678" y="100724"/>
                </a:lnTo>
                <a:lnTo>
                  <a:pt x="261678" y="94553"/>
                </a:lnTo>
                <a:close/>
                <a:moveTo>
                  <a:pt x="17661" y="94553"/>
                </a:moveTo>
                <a:lnTo>
                  <a:pt x="22980" y="103763"/>
                </a:lnTo>
                <a:lnTo>
                  <a:pt x="20518" y="102304"/>
                </a:lnTo>
                <a:lnTo>
                  <a:pt x="17661" y="100724"/>
                </a:lnTo>
                <a:lnTo>
                  <a:pt x="17661" y="94553"/>
                </a:lnTo>
                <a:close/>
                <a:moveTo>
                  <a:pt x="29302" y="94553"/>
                </a:moveTo>
                <a:lnTo>
                  <a:pt x="34622" y="103763"/>
                </a:lnTo>
                <a:lnTo>
                  <a:pt x="32160" y="102304"/>
                </a:lnTo>
                <a:lnTo>
                  <a:pt x="29302" y="100724"/>
                </a:lnTo>
                <a:lnTo>
                  <a:pt x="29302" y="94553"/>
                </a:lnTo>
                <a:close/>
                <a:moveTo>
                  <a:pt x="40883" y="94553"/>
                </a:moveTo>
                <a:lnTo>
                  <a:pt x="46202" y="103763"/>
                </a:lnTo>
                <a:lnTo>
                  <a:pt x="43740" y="102304"/>
                </a:lnTo>
                <a:lnTo>
                  <a:pt x="40883" y="100724"/>
                </a:lnTo>
                <a:lnTo>
                  <a:pt x="40883" y="94553"/>
                </a:lnTo>
                <a:close/>
                <a:moveTo>
                  <a:pt x="52525" y="94553"/>
                </a:moveTo>
                <a:lnTo>
                  <a:pt x="57844" y="103763"/>
                </a:lnTo>
                <a:lnTo>
                  <a:pt x="55351" y="102304"/>
                </a:lnTo>
                <a:lnTo>
                  <a:pt x="52525" y="100724"/>
                </a:lnTo>
                <a:lnTo>
                  <a:pt x="52525" y="94553"/>
                </a:lnTo>
                <a:close/>
                <a:moveTo>
                  <a:pt x="64136" y="94553"/>
                </a:moveTo>
                <a:lnTo>
                  <a:pt x="69455" y="103763"/>
                </a:lnTo>
                <a:lnTo>
                  <a:pt x="66993" y="102304"/>
                </a:lnTo>
                <a:lnTo>
                  <a:pt x="64136" y="100724"/>
                </a:lnTo>
                <a:lnTo>
                  <a:pt x="64136" y="94553"/>
                </a:lnTo>
                <a:close/>
                <a:moveTo>
                  <a:pt x="110611" y="94553"/>
                </a:moveTo>
                <a:lnTo>
                  <a:pt x="115930" y="103763"/>
                </a:lnTo>
                <a:lnTo>
                  <a:pt x="113468" y="102365"/>
                </a:lnTo>
                <a:lnTo>
                  <a:pt x="110611" y="100724"/>
                </a:lnTo>
                <a:lnTo>
                  <a:pt x="110611" y="94553"/>
                </a:lnTo>
                <a:close/>
                <a:moveTo>
                  <a:pt x="133864" y="94553"/>
                </a:moveTo>
                <a:lnTo>
                  <a:pt x="139183" y="103763"/>
                </a:lnTo>
                <a:lnTo>
                  <a:pt x="136721" y="102365"/>
                </a:lnTo>
                <a:lnTo>
                  <a:pt x="133864" y="100724"/>
                </a:lnTo>
                <a:lnTo>
                  <a:pt x="133864" y="94553"/>
                </a:lnTo>
                <a:close/>
                <a:moveTo>
                  <a:pt x="145475" y="94553"/>
                </a:moveTo>
                <a:lnTo>
                  <a:pt x="150794" y="103763"/>
                </a:lnTo>
                <a:lnTo>
                  <a:pt x="148332" y="102365"/>
                </a:lnTo>
                <a:lnTo>
                  <a:pt x="145475" y="100724"/>
                </a:lnTo>
                <a:lnTo>
                  <a:pt x="145475" y="94553"/>
                </a:lnTo>
                <a:close/>
                <a:moveTo>
                  <a:pt x="157086" y="94553"/>
                </a:moveTo>
                <a:lnTo>
                  <a:pt x="162405" y="103763"/>
                </a:lnTo>
                <a:lnTo>
                  <a:pt x="159913" y="102365"/>
                </a:lnTo>
                <a:lnTo>
                  <a:pt x="157086" y="100724"/>
                </a:lnTo>
                <a:lnTo>
                  <a:pt x="157086" y="94553"/>
                </a:lnTo>
                <a:close/>
                <a:moveTo>
                  <a:pt x="168697" y="94553"/>
                </a:moveTo>
                <a:lnTo>
                  <a:pt x="174016" y="103763"/>
                </a:lnTo>
                <a:lnTo>
                  <a:pt x="171554" y="102365"/>
                </a:lnTo>
                <a:lnTo>
                  <a:pt x="168697" y="100724"/>
                </a:lnTo>
                <a:lnTo>
                  <a:pt x="168697" y="94553"/>
                </a:lnTo>
                <a:close/>
                <a:moveTo>
                  <a:pt x="180339" y="94553"/>
                </a:moveTo>
                <a:lnTo>
                  <a:pt x="185658" y="103763"/>
                </a:lnTo>
                <a:lnTo>
                  <a:pt x="183165" y="102365"/>
                </a:lnTo>
                <a:lnTo>
                  <a:pt x="180339" y="100724"/>
                </a:lnTo>
                <a:lnTo>
                  <a:pt x="180339" y="94553"/>
                </a:lnTo>
                <a:close/>
                <a:moveTo>
                  <a:pt x="191950" y="94553"/>
                </a:moveTo>
                <a:lnTo>
                  <a:pt x="197269" y="103763"/>
                </a:lnTo>
                <a:lnTo>
                  <a:pt x="194807" y="102365"/>
                </a:lnTo>
                <a:lnTo>
                  <a:pt x="191950" y="100724"/>
                </a:lnTo>
                <a:lnTo>
                  <a:pt x="191950" y="94553"/>
                </a:lnTo>
                <a:close/>
                <a:moveTo>
                  <a:pt x="203591" y="94553"/>
                </a:moveTo>
                <a:lnTo>
                  <a:pt x="208911" y="103763"/>
                </a:lnTo>
                <a:lnTo>
                  <a:pt x="206418" y="102365"/>
                </a:lnTo>
                <a:lnTo>
                  <a:pt x="203591" y="100724"/>
                </a:lnTo>
                <a:lnTo>
                  <a:pt x="203591" y="94553"/>
                </a:lnTo>
                <a:close/>
                <a:moveTo>
                  <a:pt x="215202" y="94553"/>
                </a:moveTo>
                <a:lnTo>
                  <a:pt x="220522" y="103763"/>
                </a:lnTo>
                <a:lnTo>
                  <a:pt x="218060" y="102365"/>
                </a:lnTo>
                <a:lnTo>
                  <a:pt x="215202" y="100724"/>
                </a:lnTo>
                <a:lnTo>
                  <a:pt x="215202" y="94553"/>
                </a:lnTo>
                <a:close/>
                <a:moveTo>
                  <a:pt x="226783" y="94553"/>
                </a:moveTo>
                <a:lnTo>
                  <a:pt x="232103" y="103763"/>
                </a:lnTo>
                <a:lnTo>
                  <a:pt x="229640" y="102365"/>
                </a:lnTo>
                <a:lnTo>
                  <a:pt x="226783" y="100724"/>
                </a:lnTo>
                <a:lnTo>
                  <a:pt x="226783" y="94553"/>
                </a:lnTo>
                <a:close/>
                <a:moveTo>
                  <a:pt x="238425" y="94553"/>
                </a:moveTo>
                <a:lnTo>
                  <a:pt x="243744" y="103763"/>
                </a:lnTo>
                <a:lnTo>
                  <a:pt x="241282" y="102365"/>
                </a:lnTo>
                <a:lnTo>
                  <a:pt x="238425" y="100724"/>
                </a:lnTo>
                <a:lnTo>
                  <a:pt x="238425" y="94553"/>
                </a:lnTo>
                <a:close/>
                <a:moveTo>
                  <a:pt x="250036" y="94553"/>
                </a:moveTo>
                <a:lnTo>
                  <a:pt x="255355" y="103763"/>
                </a:lnTo>
                <a:lnTo>
                  <a:pt x="252893" y="102365"/>
                </a:lnTo>
                <a:lnTo>
                  <a:pt x="250036" y="100724"/>
                </a:lnTo>
                <a:lnTo>
                  <a:pt x="250036" y="94553"/>
                </a:lnTo>
                <a:close/>
                <a:moveTo>
                  <a:pt x="273289" y="94553"/>
                </a:moveTo>
                <a:lnTo>
                  <a:pt x="278608" y="103763"/>
                </a:lnTo>
                <a:lnTo>
                  <a:pt x="276146" y="102365"/>
                </a:lnTo>
                <a:lnTo>
                  <a:pt x="273289" y="100724"/>
                </a:lnTo>
                <a:lnTo>
                  <a:pt x="273289" y="94553"/>
                </a:lnTo>
                <a:close/>
                <a:moveTo>
                  <a:pt x="29029" y="94553"/>
                </a:moveTo>
                <a:lnTo>
                  <a:pt x="29029" y="100724"/>
                </a:lnTo>
                <a:lnTo>
                  <a:pt x="26172" y="102365"/>
                </a:lnTo>
                <a:lnTo>
                  <a:pt x="23710" y="103794"/>
                </a:lnTo>
                <a:lnTo>
                  <a:pt x="23710" y="103794"/>
                </a:lnTo>
                <a:lnTo>
                  <a:pt x="29029" y="94553"/>
                </a:lnTo>
                <a:close/>
                <a:moveTo>
                  <a:pt x="40610" y="94553"/>
                </a:moveTo>
                <a:lnTo>
                  <a:pt x="40610" y="100724"/>
                </a:lnTo>
                <a:lnTo>
                  <a:pt x="37783" y="102365"/>
                </a:lnTo>
                <a:lnTo>
                  <a:pt x="35290" y="103794"/>
                </a:lnTo>
                <a:lnTo>
                  <a:pt x="35290" y="103794"/>
                </a:lnTo>
                <a:lnTo>
                  <a:pt x="40610" y="94553"/>
                </a:lnTo>
                <a:close/>
                <a:moveTo>
                  <a:pt x="75504" y="94553"/>
                </a:moveTo>
                <a:lnTo>
                  <a:pt x="75504" y="100724"/>
                </a:lnTo>
                <a:lnTo>
                  <a:pt x="72647" y="102365"/>
                </a:lnTo>
                <a:lnTo>
                  <a:pt x="70185" y="103794"/>
                </a:lnTo>
                <a:lnTo>
                  <a:pt x="70185" y="103794"/>
                </a:lnTo>
                <a:lnTo>
                  <a:pt x="75504" y="94553"/>
                </a:lnTo>
                <a:close/>
                <a:moveTo>
                  <a:pt x="87115" y="94553"/>
                </a:moveTo>
                <a:lnTo>
                  <a:pt x="87115" y="100724"/>
                </a:lnTo>
                <a:lnTo>
                  <a:pt x="84288" y="102365"/>
                </a:lnTo>
                <a:lnTo>
                  <a:pt x="81796" y="103794"/>
                </a:lnTo>
                <a:lnTo>
                  <a:pt x="81796" y="103794"/>
                </a:lnTo>
                <a:lnTo>
                  <a:pt x="87115" y="94553"/>
                </a:lnTo>
                <a:close/>
                <a:moveTo>
                  <a:pt x="133590" y="94614"/>
                </a:moveTo>
                <a:lnTo>
                  <a:pt x="133590" y="100724"/>
                </a:lnTo>
                <a:lnTo>
                  <a:pt x="130733" y="102365"/>
                </a:lnTo>
                <a:lnTo>
                  <a:pt x="128271" y="103794"/>
                </a:lnTo>
                <a:lnTo>
                  <a:pt x="128271" y="103794"/>
                </a:lnTo>
                <a:lnTo>
                  <a:pt x="133590" y="94614"/>
                </a:lnTo>
                <a:close/>
                <a:moveTo>
                  <a:pt x="6050" y="94553"/>
                </a:moveTo>
                <a:lnTo>
                  <a:pt x="11369" y="103794"/>
                </a:lnTo>
                <a:lnTo>
                  <a:pt x="8907" y="102365"/>
                </a:lnTo>
                <a:lnTo>
                  <a:pt x="6050" y="100724"/>
                </a:lnTo>
                <a:lnTo>
                  <a:pt x="6050" y="94553"/>
                </a:lnTo>
                <a:close/>
                <a:moveTo>
                  <a:pt x="17418" y="94553"/>
                </a:moveTo>
                <a:lnTo>
                  <a:pt x="17418" y="100724"/>
                </a:lnTo>
                <a:lnTo>
                  <a:pt x="14560" y="102365"/>
                </a:lnTo>
                <a:lnTo>
                  <a:pt x="12098" y="103794"/>
                </a:lnTo>
                <a:lnTo>
                  <a:pt x="17418" y="94553"/>
                </a:lnTo>
                <a:close/>
                <a:moveTo>
                  <a:pt x="52251" y="94553"/>
                </a:moveTo>
                <a:lnTo>
                  <a:pt x="52251" y="100724"/>
                </a:lnTo>
                <a:lnTo>
                  <a:pt x="49394" y="102365"/>
                </a:lnTo>
                <a:lnTo>
                  <a:pt x="46932" y="103794"/>
                </a:lnTo>
                <a:lnTo>
                  <a:pt x="52251" y="94553"/>
                </a:lnTo>
                <a:close/>
                <a:moveTo>
                  <a:pt x="63862" y="94553"/>
                </a:moveTo>
                <a:lnTo>
                  <a:pt x="63862" y="100724"/>
                </a:lnTo>
                <a:lnTo>
                  <a:pt x="61005" y="102365"/>
                </a:lnTo>
                <a:lnTo>
                  <a:pt x="58543" y="103794"/>
                </a:lnTo>
                <a:lnTo>
                  <a:pt x="63862" y="94553"/>
                </a:lnTo>
                <a:close/>
                <a:moveTo>
                  <a:pt x="98757" y="94553"/>
                </a:moveTo>
                <a:lnTo>
                  <a:pt x="98757" y="100724"/>
                </a:lnTo>
                <a:lnTo>
                  <a:pt x="95899" y="102365"/>
                </a:lnTo>
                <a:lnTo>
                  <a:pt x="93437" y="103794"/>
                </a:lnTo>
                <a:lnTo>
                  <a:pt x="98757" y="94553"/>
                </a:lnTo>
                <a:close/>
                <a:moveTo>
                  <a:pt x="110337" y="94614"/>
                </a:moveTo>
                <a:lnTo>
                  <a:pt x="110337" y="100724"/>
                </a:lnTo>
                <a:lnTo>
                  <a:pt x="107480" y="102365"/>
                </a:lnTo>
                <a:lnTo>
                  <a:pt x="105018" y="103794"/>
                </a:lnTo>
                <a:lnTo>
                  <a:pt x="110337" y="94614"/>
                </a:lnTo>
                <a:close/>
                <a:moveTo>
                  <a:pt x="121979" y="94614"/>
                </a:moveTo>
                <a:lnTo>
                  <a:pt x="121979" y="100724"/>
                </a:lnTo>
                <a:lnTo>
                  <a:pt x="119122" y="102365"/>
                </a:lnTo>
                <a:lnTo>
                  <a:pt x="116660" y="103794"/>
                </a:lnTo>
                <a:lnTo>
                  <a:pt x="121979" y="94614"/>
                </a:lnTo>
                <a:close/>
                <a:moveTo>
                  <a:pt x="145232" y="94614"/>
                </a:moveTo>
                <a:lnTo>
                  <a:pt x="145232" y="100724"/>
                </a:lnTo>
                <a:lnTo>
                  <a:pt x="142374" y="102365"/>
                </a:lnTo>
                <a:lnTo>
                  <a:pt x="139912" y="103794"/>
                </a:lnTo>
                <a:lnTo>
                  <a:pt x="145232" y="94614"/>
                </a:lnTo>
                <a:close/>
                <a:moveTo>
                  <a:pt x="156843" y="94614"/>
                </a:moveTo>
                <a:lnTo>
                  <a:pt x="156843" y="100724"/>
                </a:lnTo>
                <a:lnTo>
                  <a:pt x="153986" y="102365"/>
                </a:lnTo>
                <a:lnTo>
                  <a:pt x="151523" y="103794"/>
                </a:lnTo>
                <a:lnTo>
                  <a:pt x="156843" y="94614"/>
                </a:lnTo>
                <a:close/>
                <a:moveTo>
                  <a:pt x="168484" y="94614"/>
                </a:moveTo>
                <a:lnTo>
                  <a:pt x="168484" y="100724"/>
                </a:lnTo>
                <a:lnTo>
                  <a:pt x="165627" y="102365"/>
                </a:lnTo>
                <a:lnTo>
                  <a:pt x="163165" y="103794"/>
                </a:lnTo>
                <a:lnTo>
                  <a:pt x="168484" y="94614"/>
                </a:lnTo>
                <a:close/>
                <a:moveTo>
                  <a:pt x="180065" y="94614"/>
                </a:moveTo>
                <a:lnTo>
                  <a:pt x="180065" y="100724"/>
                </a:lnTo>
                <a:lnTo>
                  <a:pt x="177208" y="102365"/>
                </a:lnTo>
                <a:lnTo>
                  <a:pt x="174746" y="103794"/>
                </a:lnTo>
                <a:lnTo>
                  <a:pt x="180065" y="94614"/>
                </a:lnTo>
                <a:close/>
                <a:moveTo>
                  <a:pt x="191676" y="94614"/>
                </a:moveTo>
                <a:lnTo>
                  <a:pt x="191676" y="100724"/>
                </a:lnTo>
                <a:lnTo>
                  <a:pt x="188849" y="102365"/>
                </a:lnTo>
                <a:lnTo>
                  <a:pt x="186357" y="103794"/>
                </a:lnTo>
                <a:lnTo>
                  <a:pt x="191676" y="94614"/>
                </a:lnTo>
                <a:close/>
                <a:moveTo>
                  <a:pt x="203318" y="94614"/>
                </a:moveTo>
                <a:lnTo>
                  <a:pt x="203318" y="100724"/>
                </a:lnTo>
                <a:lnTo>
                  <a:pt x="200461" y="102365"/>
                </a:lnTo>
                <a:lnTo>
                  <a:pt x="197999" y="103794"/>
                </a:lnTo>
                <a:lnTo>
                  <a:pt x="203318" y="94614"/>
                </a:lnTo>
                <a:close/>
                <a:moveTo>
                  <a:pt x="214929" y="94614"/>
                </a:moveTo>
                <a:lnTo>
                  <a:pt x="214929" y="100724"/>
                </a:lnTo>
                <a:lnTo>
                  <a:pt x="212072" y="102365"/>
                </a:lnTo>
                <a:lnTo>
                  <a:pt x="209610" y="103794"/>
                </a:lnTo>
                <a:lnTo>
                  <a:pt x="214929" y="94614"/>
                </a:lnTo>
                <a:close/>
                <a:moveTo>
                  <a:pt x="226570" y="94614"/>
                </a:moveTo>
                <a:lnTo>
                  <a:pt x="226570" y="100724"/>
                </a:lnTo>
                <a:lnTo>
                  <a:pt x="223713" y="102365"/>
                </a:lnTo>
                <a:lnTo>
                  <a:pt x="221251" y="103794"/>
                </a:lnTo>
                <a:lnTo>
                  <a:pt x="226570" y="94614"/>
                </a:lnTo>
                <a:close/>
                <a:moveTo>
                  <a:pt x="238182" y="94614"/>
                </a:moveTo>
                <a:lnTo>
                  <a:pt x="238182" y="100724"/>
                </a:lnTo>
                <a:lnTo>
                  <a:pt x="235355" y="102365"/>
                </a:lnTo>
                <a:lnTo>
                  <a:pt x="232862" y="103794"/>
                </a:lnTo>
                <a:lnTo>
                  <a:pt x="238182" y="94614"/>
                </a:lnTo>
                <a:close/>
                <a:moveTo>
                  <a:pt x="249793" y="94614"/>
                </a:moveTo>
                <a:lnTo>
                  <a:pt x="249793" y="100724"/>
                </a:lnTo>
                <a:lnTo>
                  <a:pt x="246936" y="102365"/>
                </a:lnTo>
                <a:lnTo>
                  <a:pt x="244474" y="103794"/>
                </a:lnTo>
                <a:lnTo>
                  <a:pt x="249793" y="94614"/>
                </a:lnTo>
                <a:close/>
                <a:moveTo>
                  <a:pt x="261404" y="94614"/>
                </a:moveTo>
                <a:lnTo>
                  <a:pt x="261404" y="100724"/>
                </a:lnTo>
                <a:lnTo>
                  <a:pt x="258547" y="102365"/>
                </a:lnTo>
                <a:lnTo>
                  <a:pt x="256085" y="103794"/>
                </a:lnTo>
                <a:lnTo>
                  <a:pt x="261404" y="94614"/>
                </a:lnTo>
                <a:close/>
                <a:moveTo>
                  <a:pt x="273046" y="94614"/>
                </a:moveTo>
                <a:lnTo>
                  <a:pt x="273046" y="100754"/>
                </a:lnTo>
                <a:lnTo>
                  <a:pt x="270188" y="102395"/>
                </a:lnTo>
                <a:lnTo>
                  <a:pt x="267726" y="103794"/>
                </a:lnTo>
                <a:lnTo>
                  <a:pt x="273046" y="94614"/>
                </a:lnTo>
                <a:close/>
                <a:moveTo>
                  <a:pt x="284657" y="94614"/>
                </a:moveTo>
                <a:lnTo>
                  <a:pt x="284657" y="100754"/>
                </a:lnTo>
                <a:lnTo>
                  <a:pt x="279337" y="103794"/>
                </a:lnTo>
                <a:lnTo>
                  <a:pt x="284657" y="94614"/>
                </a:lnTo>
                <a:close/>
                <a:moveTo>
                  <a:pt x="5898" y="100936"/>
                </a:moveTo>
                <a:lnTo>
                  <a:pt x="8755" y="102578"/>
                </a:lnTo>
                <a:lnTo>
                  <a:pt x="11217" y="104037"/>
                </a:lnTo>
                <a:lnTo>
                  <a:pt x="578" y="104037"/>
                </a:lnTo>
                <a:lnTo>
                  <a:pt x="5898" y="100936"/>
                </a:lnTo>
                <a:close/>
                <a:moveTo>
                  <a:pt x="17509" y="100936"/>
                </a:moveTo>
                <a:lnTo>
                  <a:pt x="20366" y="102578"/>
                </a:lnTo>
                <a:lnTo>
                  <a:pt x="22828" y="104037"/>
                </a:lnTo>
                <a:lnTo>
                  <a:pt x="12190" y="104037"/>
                </a:lnTo>
                <a:lnTo>
                  <a:pt x="14682" y="102578"/>
                </a:lnTo>
                <a:lnTo>
                  <a:pt x="17509" y="100936"/>
                </a:lnTo>
                <a:close/>
                <a:moveTo>
                  <a:pt x="29150" y="100936"/>
                </a:moveTo>
                <a:lnTo>
                  <a:pt x="32008" y="102578"/>
                </a:lnTo>
                <a:lnTo>
                  <a:pt x="34470" y="104037"/>
                </a:lnTo>
                <a:lnTo>
                  <a:pt x="23831" y="104037"/>
                </a:lnTo>
                <a:lnTo>
                  <a:pt x="26293" y="102578"/>
                </a:lnTo>
                <a:lnTo>
                  <a:pt x="29150" y="100936"/>
                </a:lnTo>
                <a:close/>
                <a:moveTo>
                  <a:pt x="40762" y="100936"/>
                </a:moveTo>
                <a:lnTo>
                  <a:pt x="43619" y="102578"/>
                </a:lnTo>
                <a:lnTo>
                  <a:pt x="46081" y="104037"/>
                </a:lnTo>
                <a:lnTo>
                  <a:pt x="35442" y="104037"/>
                </a:lnTo>
                <a:lnTo>
                  <a:pt x="37935" y="102578"/>
                </a:lnTo>
                <a:lnTo>
                  <a:pt x="40762" y="100936"/>
                </a:lnTo>
                <a:close/>
                <a:moveTo>
                  <a:pt x="52403" y="100936"/>
                </a:moveTo>
                <a:lnTo>
                  <a:pt x="55260" y="102578"/>
                </a:lnTo>
                <a:lnTo>
                  <a:pt x="57722" y="104037"/>
                </a:lnTo>
                <a:lnTo>
                  <a:pt x="47084" y="104037"/>
                </a:lnTo>
                <a:lnTo>
                  <a:pt x="49546" y="102578"/>
                </a:lnTo>
                <a:lnTo>
                  <a:pt x="52403" y="100936"/>
                </a:lnTo>
                <a:close/>
                <a:moveTo>
                  <a:pt x="64014" y="100936"/>
                </a:moveTo>
                <a:lnTo>
                  <a:pt x="66871" y="102578"/>
                </a:lnTo>
                <a:lnTo>
                  <a:pt x="69334" y="104037"/>
                </a:lnTo>
                <a:lnTo>
                  <a:pt x="58695" y="104037"/>
                </a:lnTo>
                <a:lnTo>
                  <a:pt x="61187" y="102578"/>
                </a:lnTo>
                <a:lnTo>
                  <a:pt x="64014" y="100936"/>
                </a:lnTo>
                <a:close/>
                <a:moveTo>
                  <a:pt x="75625" y="100936"/>
                </a:moveTo>
                <a:lnTo>
                  <a:pt x="78452" y="102578"/>
                </a:lnTo>
                <a:lnTo>
                  <a:pt x="80945" y="104037"/>
                </a:lnTo>
                <a:lnTo>
                  <a:pt x="70306" y="104037"/>
                </a:lnTo>
                <a:lnTo>
                  <a:pt x="72768" y="102578"/>
                </a:lnTo>
                <a:lnTo>
                  <a:pt x="75625" y="100936"/>
                </a:lnTo>
                <a:close/>
                <a:moveTo>
                  <a:pt x="87237" y="100936"/>
                </a:moveTo>
                <a:lnTo>
                  <a:pt x="90094" y="102578"/>
                </a:lnTo>
                <a:lnTo>
                  <a:pt x="92556" y="104037"/>
                </a:lnTo>
                <a:lnTo>
                  <a:pt x="81917" y="104037"/>
                </a:lnTo>
                <a:lnTo>
                  <a:pt x="84379" y="102578"/>
                </a:lnTo>
                <a:lnTo>
                  <a:pt x="87237" y="100936"/>
                </a:lnTo>
                <a:close/>
                <a:moveTo>
                  <a:pt x="98878" y="100936"/>
                </a:moveTo>
                <a:lnTo>
                  <a:pt x="101705" y="102578"/>
                </a:lnTo>
                <a:lnTo>
                  <a:pt x="104197" y="104037"/>
                </a:lnTo>
                <a:lnTo>
                  <a:pt x="93559" y="104037"/>
                </a:lnTo>
                <a:lnTo>
                  <a:pt x="96021" y="102578"/>
                </a:lnTo>
                <a:lnTo>
                  <a:pt x="98878" y="100936"/>
                </a:lnTo>
                <a:close/>
                <a:moveTo>
                  <a:pt x="110489" y="100936"/>
                </a:moveTo>
                <a:lnTo>
                  <a:pt x="113346" y="102578"/>
                </a:lnTo>
                <a:lnTo>
                  <a:pt x="115809" y="104037"/>
                </a:lnTo>
                <a:lnTo>
                  <a:pt x="105170" y="104037"/>
                </a:lnTo>
                <a:lnTo>
                  <a:pt x="107632" y="102578"/>
                </a:lnTo>
                <a:lnTo>
                  <a:pt x="110489" y="100936"/>
                </a:lnTo>
                <a:close/>
                <a:moveTo>
                  <a:pt x="122131" y="100936"/>
                </a:moveTo>
                <a:lnTo>
                  <a:pt x="124958" y="102578"/>
                </a:lnTo>
                <a:lnTo>
                  <a:pt x="127450" y="104037"/>
                </a:lnTo>
                <a:lnTo>
                  <a:pt x="116812" y="104037"/>
                </a:lnTo>
                <a:lnTo>
                  <a:pt x="119274" y="102578"/>
                </a:lnTo>
                <a:lnTo>
                  <a:pt x="122131" y="100936"/>
                </a:lnTo>
                <a:close/>
                <a:moveTo>
                  <a:pt x="133742" y="100936"/>
                </a:moveTo>
                <a:lnTo>
                  <a:pt x="136599" y="102578"/>
                </a:lnTo>
                <a:lnTo>
                  <a:pt x="139061" y="104037"/>
                </a:lnTo>
                <a:lnTo>
                  <a:pt x="128423" y="104037"/>
                </a:lnTo>
                <a:lnTo>
                  <a:pt x="130885" y="102578"/>
                </a:lnTo>
                <a:lnTo>
                  <a:pt x="133742" y="100936"/>
                </a:lnTo>
                <a:close/>
                <a:moveTo>
                  <a:pt x="145323" y="100936"/>
                </a:moveTo>
                <a:lnTo>
                  <a:pt x="148180" y="102578"/>
                </a:lnTo>
                <a:lnTo>
                  <a:pt x="150642" y="104037"/>
                </a:lnTo>
                <a:lnTo>
                  <a:pt x="140004" y="104037"/>
                </a:lnTo>
                <a:lnTo>
                  <a:pt x="142496" y="102578"/>
                </a:lnTo>
                <a:lnTo>
                  <a:pt x="145323" y="100936"/>
                </a:lnTo>
                <a:close/>
                <a:moveTo>
                  <a:pt x="156964" y="100936"/>
                </a:moveTo>
                <a:lnTo>
                  <a:pt x="159822" y="102578"/>
                </a:lnTo>
                <a:lnTo>
                  <a:pt x="162284" y="104037"/>
                </a:lnTo>
                <a:lnTo>
                  <a:pt x="151645" y="104037"/>
                </a:lnTo>
                <a:lnTo>
                  <a:pt x="154107" y="102578"/>
                </a:lnTo>
                <a:lnTo>
                  <a:pt x="156964" y="100936"/>
                </a:lnTo>
                <a:close/>
                <a:moveTo>
                  <a:pt x="168575" y="100936"/>
                </a:moveTo>
                <a:lnTo>
                  <a:pt x="171433" y="102578"/>
                </a:lnTo>
                <a:lnTo>
                  <a:pt x="173895" y="104037"/>
                </a:lnTo>
                <a:lnTo>
                  <a:pt x="163256" y="104037"/>
                </a:lnTo>
                <a:lnTo>
                  <a:pt x="165749" y="102578"/>
                </a:lnTo>
                <a:lnTo>
                  <a:pt x="168575" y="100936"/>
                </a:lnTo>
                <a:close/>
                <a:moveTo>
                  <a:pt x="180217" y="100936"/>
                </a:moveTo>
                <a:lnTo>
                  <a:pt x="183074" y="102578"/>
                </a:lnTo>
                <a:lnTo>
                  <a:pt x="185536" y="104037"/>
                </a:lnTo>
                <a:lnTo>
                  <a:pt x="174898" y="104037"/>
                </a:lnTo>
                <a:lnTo>
                  <a:pt x="177360" y="102578"/>
                </a:lnTo>
                <a:lnTo>
                  <a:pt x="180217" y="100936"/>
                </a:lnTo>
                <a:close/>
                <a:moveTo>
                  <a:pt x="191828" y="100936"/>
                </a:moveTo>
                <a:lnTo>
                  <a:pt x="194685" y="102578"/>
                </a:lnTo>
                <a:lnTo>
                  <a:pt x="197147" y="104037"/>
                </a:lnTo>
                <a:lnTo>
                  <a:pt x="186509" y="104037"/>
                </a:lnTo>
                <a:lnTo>
                  <a:pt x="189001" y="102578"/>
                </a:lnTo>
                <a:lnTo>
                  <a:pt x="191828" y="100936"/>
                </a:lnTo>
                <a:close/>
                <a:moveTo>
                  <a:pt x="203470" y="100936"/>
                </a:moveTo>
                <a:lnTo>
                  <a:pt x="206327" y="102578"/>
                </a:lnTo>
                <a:lnTo>
                  <a:pt x="208789" y="104037"/>
                </a:lnTo>
                <a:lnTo>
                  <a:pt x="198151" y="104037"/>
                </a:lnTo>
                <a:lnTo>
                  <a:pt x="200613" y="102578"/>
                </a:lnTo>
                <a:lnTo>
                  <a:pt x="203470" y="100936"/>
                </a:lnTo>
                <a:close/>
                <a:moveTo>
                  <a:pt x="215051" y="100936"/>
                </a:moveTo>
                <a:lnTo>
                  <a:pt x="217908" y="102578"/>
                </a:lnTo>
                <a:lnTo>
                  <a:pt x="220370" y="104037"/>
                </a:lnTo>
                <a:lnTo>
                  <a:pt x="209731" y="104037"/>
                </a:lnTo>
                <a:lnTo>
                  <a:pt x="212193" y="102578"/>
                </a:lnTo>
                <a:lnTo>
                  <a:pt x="215051" y="100936"/>
                </a:lnTo>
                <a:close/>
                <a:moveTo>
                  <a:pt x="226692" y="100936"/>
                </a:moveTo>
                <a:lnTo>
                  <a:pt x="229519" y="102578"/>
                </a:lnTo>
                <a:lnTo>
                  <a:pt x="232011" y="104037"/>
                </a:lnTo>
                <a:lnTo>
                  <a:pt x="221373" y="104037"/>
                </a:lnTo>
                <a:lnTo>
                  <a:pt x="223835" y="102578"/>
                </a:lnTo>
                <a:lnTo>
                  <a:pt x="226692" y="100936"/>
                </a:lnTo>
                <a:close/>
                <a:moveTo>
                  <a:pt x="238303" y="100936"/>
                </a:moveTo>
                <a:lnTo>
                  <a:pt x="241160" y="102578"/>
                </a:lnTo>
                <a:lnTo>
                  <a:pt x="243622" y="104037"/>
                </a:lnTo>
                <a:lnTo>
                  <a:pt x="232984" y="104037"/>
                </a:lnTo>
                <a:lnTo>
                  <a:pt x="235446" y="102578"/>
                </a:lnTo>
                <a:lnTo>
                  <a:pt x="238303" y="100936"/>
                </a:lnTo>
                <a:close/>
                <a:moveTo>
                  <a:pt x="249945" y="100936"/>
                </a:moveTo>
                <a:lnTo>
                  <a:pt x="252772" y="102578"/>
                </a:lnTo>
                <a:lnTo>
                  <a:pt x="255264" y="104037"/>
                </a:lnTo>
                <a:lnTo>
                  <a:pt x="244626" y="104037"/>
                </a:lnTo>
                <a:lnTo>
                  <a:pt x="247088" y="102578"/>
                </a:lnTo>
                <a:lnTo>
                  <a:pt x="249945" y="100936"/>
                </a:lnTo>
                <a:close/>
                <a:moveTo>
                  <a:pt x="261556" y="100936"/>
                </a:moveTo>
                <a:lnTo>
                  <a:pt x="264413" y="102578"/>
                </a:lnTo>
                <a:lnTo>
                  <a:pt x="266875" y="104037"/>
                </a:lnTo>
                <a:lnTo>
                  <a:pt x="256237" y="104037"/>
                </a:lnTo>
                <a:lnTo>
                  <a:pt x="258699" y="102578"/>
                </a:lnTo>
                <a:lnTo>
                  <a:pt x="261556" y="100936"/>
                </a:lnTo>
                <a:close/>
                <a:moveTo>
                  <a:pt x="273198" y="100936"/>
                </a:moveTo>
                <a:lnTo>
                  <a:pt x="276024" y="102578"/>
                </a:lnTo>
                <a:lnTo>
                  <a:pt x="278517" y="104037"/>
                </a:lnTo>
                <a:lnTo>
                  <a:pt x="267878" y="104037"/>
                </a:lnTo>
                <a:lnTo>
                  <a:pt x="270340" y="102578"/>
                </a:lnTo>
                <a:lnTo>
                  <a:pt x="273198" y="100936"/>
                </a:lnTo>
                <a:close/>
                <a:moveTo>
                  <a:pt x="11217" y="104250"/>
                </a:moveTo>
                <a:lnTo>
                  <a:pt x="5898" y="107320"/>
                </a:lnTo>
                <a:lnTo>
                  <a:pt x="578" y="104250"/>
                </a:lnTo>
                <a:close/>
                <a:moveTo>
                  <a:pt x="22828" y="104250"/>
                </a:moveTo>
                <a:lnTo>
                  <a:pt x="17509" y="107320"/>
                </a:lnTo>
                <a:lnTo>
                  <a:pt x="12190" y="104250"/>
                </a:lnTo>
                <a:close/>
                <a:moveTo>
                  <a:pt x="34470" y="104250"/>
                </a:moveTo>
                <a:lnTo>
                  <a:pt x="29150" y="107320"/>
                </a:lnTo>
                <a:lnTo>
                  <a:pt x="23831" y="104250"/>
                </a:lnTo>
                <a:close/>
                <a:moveTo>
                  <a:pt x="46081" y="104250"/>
                </a:moveTo>
                <a:lnTo>
                  <a:pt x="40762" y="107320"/>
                </a:lnTo>
                <a:lnTo>
                  <a:pt x="35442" y="104250"/>
                </a:lnTo>
                <a:close/>
                <a:moveTo>
                  <a:pt x="57722" y="104250"/>
                </a:moveTo>
                <a:lnTo>
                  <a:pt x="52403" y="107320"/>
                </a:lnTo>
                <a:lnTo>
                  <a:pt x="47084" y="104250"/>
                </a:lnTo>
                <a:close/>
                <a:moveTo>
                  <a:pt x="69334" y="104250"/>
                </a:moveTo>
                <a:lnTo>
                  <a:pt x="64014" y="107320"/>
                </a:lnTo>
                <a:lnTo>
                  <a:pt x="58695" y="104250"/>
                </a:lnTo>
                <a:close/>
                <a:moveTo>
                  <a:pt x="80945" y="104250"/>
                </a:moveTo>
                <a:lnTo>
                  <a:pt x="75625" y="107320"/>
                </a:lnTo>
                <a:lnTo>
                  <a:pt x="70306" y="104250"/>
                </a:lnTo>
                <a:close/>
                <a:moveTo>
                  <a:pt x="92556" y="104250"/>
                </a:moveTo>
                <a:lnTo>
                  <a:pt x="87237" y="107320"/>
                </a:lnTo>
                <a:lnTo>
                  <a:pt x="81917" y="104250"/>
                </a:lnTo>
                <a:close/>
                <a:moveTo>
                  <a:pt x="104197" y="104250"/>
                </a:moveTo>
                <a:lnTo>
                  <a:pt x="98878" y="107320"/>
                </a:lnTo>
                <a:lnTo>
                  <a:pt x="93559" y="104250"/>
                </a:lnTo>
                <a:close/>
                <a:moveTo>
                  <a:pt x="115809" y="104250"/>
                </a:moveTo>
                <a:lnTo>
                  <a:pt x="110489" y="107320"/>
                </a:lnTo>
                <a:lnTo>
                  <a:pt x="105170" y="104250"/>
                </a:lnTo>
                <a:close/>
                <a:moveTo>
                  <a:pt x="127450" y="104250"/>
                </a:moveTo>
                <a:lnTo>
                  <a:pt x="122131" y="107320"/>
                </a:lnTo>
                <a:lnTo>
                  <a:pt x="116812" y="104250"/>
                </a:lnTo>
                <a:close/>
                <a:moveTo>
                  <a:pt x="139061" y="104250"/>
                </a:moveTo>
                <a:lnTo>
                  <a:pt x="133742" y="107320"/>
                </a:lnTo>
                <a:lnTo>
                  <a:pt x="128423" y="104250"/>
                </a:lnTo>
                <a:close/>
                <a:moveTo>
                  <a:pt x="150642" y="104250"/>
                </a:moveTo>
                <a:lnTo>
                  <a:pt x="145323" y="107320"/>
                </a:lnTo>
                <a:lnTo>
                  <a:pt x="140004" y="104250"/>
                </a:lnTo>
                <a:close/>
                <a:moveTo>
                  <a:pt x="162284" y="104250"/>
                </a:moveTo>
                <a:lnTo>
                  <a:pt x="156964" y="107320"/>
                </a:lnTo>
                <a:lnTo>
                  <a:pt x="151645" y="104250"/>
                </a:lnTo>
                <a:close/>
                <a:moveTo>
                  <a:pt x="173895" y="104250"/>
                </a:moveTo>
                <a:lnTo>
                  <a:pt x="168575" y="107320"/>
                </a:lnTo>
                <a:lnTo>
                  <a:pt x="163256" y="104250"/>
                </a:lnTo>
                <a:close/>
                <a:moveTo>
                  <a:pt x="185536" y="104250"/>
                </a:moveTo>
                <a:lnTo>
                  <a:pt x="180217" y="107320"/>
                </a:lnTo>
                <a:lnTo>
                  <a:pt x="174898" y="104250"/>
                </a:lnTo>
                <a:close/>
                <a:moveTo>
                  <a:pt x="197147" y="104250"/>
                </a:moveTo>
                <a:lnTo>
                  <a:pt x="191828" y="107320"/>
                </a:lnTo>
                <a:lnTo>
                  <a:pt x="186509" y="104250"/>
                </a:lnTo>
                <a:close/>
                <a:moveTo>
                  <a:pt x="208789" y="104250"/>
                </a:moveTo>
                <a:lnTo>
                  <a:pt x="203470" y="107320"/>
                </a:lnTo>
                <a:lnTo>
                  <a:pt x="198151" y="104250"/>
                </a:lnTo>
                <a:close/>
                <a:moveTo>
                  <a:pt x="220370" y="104250"/>
                </a:moveTo>
                <a:lnTo>
                  <a:pt x="215051" y="107320"/>
                </a:lnTo>
                <a:lnTo>
                  <a:pt x="209731" y="104250"/>
                </a:lnTo>
                <a:close/>
                <a:moveTo>
                  <a:pt x="232011" y="104250"/>
                </a:moveTo>
                <a:lnTo>
                  <a:pt x="226692" y="107320"/>
                </a:lnTo>
                <a:lnTo>
                  <a:pt x="221373" y="104250"/>
                </a:lnTo>
                <a:close/>
                <a:moveTo>
                  <a:pt x="243622" y="104250"/>
                </a:moveTo>
                <a:lnTo>
                  <a:pt x="238303" y="107320"/>
                </a:lnTo>
                <a:lnTo>
                  <a:pt x="232984" y="104250"/>
                </a:lnTo>
                <a:close/>
                <a:moveTo>
                  <a:pt x="255264" y="104250"/>
                </a:moveTo>
                <a:lnTo>
                  <a:pt x="249945" y="107320"/>
                </a:lnTo>
                <a:lnTo>
                  <a:pt x="244626" y="104250"/>
                </a:lnTo>
                <a:close/>
                <a:moveTo>
                  <a:pt x="266875" y="104250"/>
                </a:moveTo>
                <a:lnTo>
                  <a:pt x="261556" y="107320"/>
                </a:lnTo>
                <a:lnTo>
                  <a:pt x="256237" y="104250"/>
                </a:lnTo>
                <a:close/>
                <a:moveTo>
                  <a:pt x="278517" y="104250"/>
                </a:moveTo>
                <a:lnTo>
                  <a:pt x="273198" y="107320"/>
                </a:lnTo>
                <a:lnTo>
                  <a:pt x="267878" y="104250"/>
                </a:lnTo>
                <a:close/>
                <a:moveTo>
                  <a:pt x="11369" y="104493"/>
                </a:moveTo>
                <a:lnTo>
                  <a:pt x="6050" y="113672"/>
                </a:lnTo>
                <a:lnTo>
                  <a:pt x="6050" y="107563"/>
                </a:lnTo>
                <a:lnTo>
                  <a:pt x="11369" y="104493"/>
                </a:lnTo>
                <a:close/>
                <a:moveTo>
                  <a:pt x="22980" y="104493"/>
                </a:moveTo>
                <a:lnTo>
                  <a:pt x="17661" y="113672"/>
                </a:lnTo>
                <a:lnTo>
                  <a:pt x="17661" y="107563"/>
                </a:lnTo>
                <a:lnTo>
                  <a:pt x="22980" y="104493"/>
                </a:lnTo>
                <a:close/>
                <a:moveTo>
                  <a:pt x="34622" y="104493"/>
                </a:moveTo>
                <a:lnTo>
                  <a:pt x="29302" y="113672"/>
                </a:lnTo>
                <a:lnTo>
                  <a:pt x="29302" y="107563"/>
                </a:lnTo>
                <a:lnTo>
                  <a:pt x="34622" y="104493"/>
                </a:lnTo>
                <a:close/>
                <a:moveTo>
                  <a:pt x="46202" y="104493"/>
                </a:moveTo>
                <a:lnTo>
                  <a:pt x="40883" y="113672"/>
                </a:lnTo>
                <a:lnTo>
                  <a:pt x="40883" y="107563"/>
                </a:lnTo>
                <a:lnTo>
                  <a:pt x="46202" y="104493"/>
                </a:lnTo>
                <a:close/>
                <a:moveTo>
                  <a:pt x="57844" y="104493"/>
                </a:moveTo>
                <a:lnTo>
                  <a:pt x="52525" y="113672"/>
                </a:lnTo>
                <a:lnTo>
                  <a:pt x="52525" y="107563"/>
                </a:lnTo>
                <a:lnTo>
                  <a:pt x="57844" y="104493"/>
                </a:lnTo>
                <a:close/>
                <a:moveTo>
                  <a:pt x="69455" y="104493"/>
                </a:moveTo>
                <a:lnTo>
                  <a:pt x="64136" y="113672"/>
                </a:lnTo>
                <a:lnTo>
                  <a:pt x="64136" y="107563"/>
                </a:lnTo>
                <a:lnTo>
                  <a:pt x="69455" y="104493"/>
                </a:lnTo>
                <a:close/>
                <a:moveTo>
                  <a:pt x="81097" y="104493"/>
                </a:moveTo>
                <a:lnTo>
                  <a:pt x="75777" y="113672"/>
                </a:lnTo>
                <a:lnTo>
                  <a:pt x="75777" y="107563"/>
                </a:lnTo>
                <a:lnTo>
                  <a:pt x="81097" y="104493"/>
                </a:lnTo>
                <a:close/>
                <a:moveTo>
                  <a:pt x="92708" y="104493"/>
                </a:moveTo>
                <a:lnTo>
                  <a:pt x="87389" y="113672"/>
                </a:lnTo>
                <a:lnTo>
                  <a:pt x="87389" y="107563"/>
                </a:lnTo>
                <a:lnTo>
                  <a:pt x="92708" y="104493"/>
                </a:lnTo>
                <a:close/>
                <a:moveTo>
                  <a:pt x="104349" y="104493"/>
                </a:moveTo>
                <a:lnTo>
                  <a:pt x="99030" y="113672"/>
                </a:lnTo>
                <a:lnTo>
                  <a:pt x="99030" y="107563"/>
                </a:lnTo>
                <a:lnTo>
                  <a:pt x="104349" y="104493"/>
                </a:lnTo>
                <a:close/>
                <a:moveTo>
                  <a:pt x="174047" y="104493"/>
                </a:moveTo>
                <a:lnTo>
                  <a:pt x="168727" y="113672"/>
                </a:lnTo>
                <a:lnTo>
                  <a:pt x="168727" y="107563"/>
                </a:lnTo>
                <a:lnTo>
                  <a:pt x="174047" y="104493"/>
                </a:lnTo>
                <a:close/>
                <a:moveTo>
                  <a:pt x="185658" y="104493"/>
                </a:moveTo>
                <a:lnTo>
                  <a:pt x="180339" y="113672"/>
                </a:lnTo>
                <a:lnTo>
                  <a:pt x="180339" y="107563"/>
                </a:lnTo>
                <a:lnTo>
                  <a:pt x="185658" y="104493"/>
                </a:lnTo>
                <a:close/>
                <a:moveTo>
                  <a:pt x="197269" y="104493"/>
                </a:moveTo>
                <a:lnTo>
                  <a:pt x="191950" y="113672"/>
                </a:lnTo>
                <a:lnTo>
                  <a:pt x="191950" y="107563"/>
                </a:lnTo>
                <a:lnTo>
                  <a:pt x="197269" y="104493"/>
                </a:lnTo>
                <a:close/>
                <a:moveTo>
                  <a:pt x="208911" y="104493"/>
                </a:moveTo>
                <a:lnTo>
                  <a:pt x="203591" y="113672"/>
                </a:lnTo>
                <a:lnTo>
                  <a:pt x="203591" y="107563"/>
                </a:lnTo>
                <a:lnTo>
                  <a:pt x="208911" y="104493"/>
                </a:lnTo>
                <a:close/>
                <a:moveTo>
                  <a:pt x="220522" y="104493"/>
                </a:moveTo>
                <a:lnTo>
                  <a:pt x="215202" y="113672"/>
                </a:lnTo>
                <a:lnTo>
                  <a:pt x="215202" y="107563"/>
                </a:lnTo>
                <a:lnTo>
                  <a:pt x="220522" y="104493"/>
                </a:lnTo>
                <a:close/>
                <a:moveTo>
                  <a:pt x="232163" y="104493"/>
                </a:moveTo>
                <a:lnTo>
                  <a:pt x="226844" y="113672"/>
                </a:lnTo>
                <a:lnTo>
                  <a:pt x="226844" y="107563"/>
                </a:lnTo>
                <a:lnTo>
                  <a:pt x="232163" y="104493"/>
                </a:lnTo>
                <a:close/>
                <a:moveTo>
                  <a:pt x="243774" y="104493"/>
                </a:moveTo>
                <a:lnTo>
                  <a:pt x="238455" y="113672"/>
                </a:lnTo>
                <a:lnTo>
                  <a:pt x="238455" y="107563"/>
                </a:lnTo>
                <a:lnTo>
                  <a:pt x="243774" y="104493"/>
                </a:lnTo>
                <a:close/>
                <a:moveTo>
                  <a:pt x="255355" y="104493"/>
                </a:moveTo>
                <a:lnTo>
                  <a:pt x="250036" y="113672"/>
                </a:lnTo>
                <a:lnTo>
                  <a:pt x="250036" y="107563"/>
                </a:lnTo>
                <a:lnTo>
                  <a:pt x="255355" y="104493"/>
                </a:lnTo>
                <a:close/>
                <a:moveTo>
                  <a:pt x="266997" y="104493"/>
                </a:moveTo>
                <a:lnTo>
                  <a:pt x="261678" y="113672"/>
                </a:lnTo>
                <a:lnTo>
                  <a:pt x="261678" y="107563"/>
                </a:lnTo>
                <a:lnTo>
                  <a:pt x="266997" y="104493"/>
                </a:lnTo>
                <a:close/>
                <a:moveTo>
                  <a:pt x="278608" y="104493"/>
                </a:moveTo>
                <a:lnTo>
                  <a:pt x="273289" y="113672"/>
                </a:lnTo>
                <a:lnTo>
                  <a:pt x="273289" y="107563"/>
                </a:lnTo>
                <a:lnTo>
                  <a:pt x="278608" y="104493"/>
                </a:lnTo>
                <a:close/>
                <a:moveTo>
                  <a:pt x="457" y="104523"/>
                </a:moveTo>
                <a:lnTo>
                  <a:pt x="5776" y="107563"/>
                </a:lnTo>
                <a:lnTo>
                  <a:pt x="5776" y="113703"/>
                </a:lnTo>
                <a:lnTo>
                  <a:pt x="457" y="104523"/>
                </a:lnTo>
                <a:close/>
                <a:moveTo>
                  <a:pt x="12098" y="104523"/>
                </a:moveTo>
                <a:lnTo>
                  <a:pt x="17418" y="107563"/>
                </a:lnTo>
                <a:lnTo>
                  <a:pt x="17418" y="113703"/>
                </a:lnTo>
                <a:lnTo>
                  <a:pt x="12098" y="104523"/>
                </a:lnTo>
                <a:close/>
                <a:moveTo>
                  <a:pt x="23710" y="104523"/>
                </a:moveTo>
                <a:lnTo>
                  <a:pt x="29029" y="107563"/>
                </a:lnTo>
                <a:lnTo>
                  <a:pt x="29029" y="113703"/>
                </a:lnTo>
                <a:lnTo>
                  <a:pt x="23710" y="104523"/>
                </a:lnTo>
                <a:close/>
                <a:moveTo>
                  <a:pt x="35290" y="104523"/>
                </a:moveTo>
                <a:lnTo>
                  <a:pt x="40610" y="107563"/>
                </a:lnTo>
                <a:lnTo>
                  <a:pt x="40610" y="113703"/>
                </a:lnTo>
                <a:lnTo>
                  <a:pt x="35290" y="104523"/>
                </a:lnTo>
                <a:close/>
                <a:moveTo>
                  <a:pt x="46932" y="104523"/>
                </a:moveTo>
                <a:lnTo>
                  <a:pt x="52251" y="107563"/>
                </a:lnTo>
                <a:lnTo>
                  <a:pt x="52251" y="113703"/>
                </a:lnTo>
                <a:lnTo>
                  <a:pt x="46932" y="104523"/>
                </a:lnTo>
                <a:close/>
                <a:moveTo>
                  <a:pt x="58543" y="104523"/>
                </a:moveTo>
                <a:lnTo>
                  <a:pt x="63862" y="107563"/>
                </a:lnTo>
                <a:lnTo>
                  <a:pt x="63862" y="113703"/>
                </a:lnTo>
                <a:lnTo>
                  <a:pt x="58543" y="104523"/>
                </a:lnTo>
                <a:close/>
                <a:moveTo>
                  <a:pt x="70185" y="104523"/>
                </a:moveTo>
                <a:lnTo>
                  <a:pt x="75504" y="107563"/>
                </a:lnTo>
                <a:lnTo>
                  <a:pt x="75504" y="113703"/>
                </a:lnTo>
                <a:lnTo>
                  <a:pt x="70185" y="104523"/>
                </a:lnTo>
                <a:close/>
                <a:moveTo>
                  <a:pt x="81796" y="104523"/>
                </a:moveTo>
                <a:lnTo>
                  <a:pt x="87115" y="107563"/>
                </a:lnTo>
                <a:lnTo>
                  <a:pt x="87115" y="113703"/>
                </a:lnTo>
                <a:lnTo>
                  <a:pt x="81796" y="104523"/>
                </a:lnTo>
                <a:close/>
                <a:moveTo>
                  <a:pt x="93437" y="104523"/>
                </a:moveTo>
                <a:lnTo>
                  <a:pt x="98757" y="107563"/>
                </a:lnTo>
                <a:lnTo>
                  <a:pt x="98757" y="113703"/>
                </a:lnTo>
                <a:lnTo>
                  <a:pt x="93437" y="104523"/>
                </a:lnTo>
                <a:close/>
                <a:moveTo>
                  <a:pt x="105018" y="104523"/>
                </a:moveTo>
                <a:lnTo>
                  <a:pt x="110337" y="107563"/>
                </a:lnTo>
                <a:lnTo>
                  <a:pt x="110337" y="113703"/>
                </a:lnTo>
                <a:lnTo>
                  <a:pt x="105018" y="104523"/>
                </a:lnTo>
                <a:close/>
                <a:moveTo>
                  <a:pt x="115930" y="104493"/>
                </a:moveTo>
                <a:lnTo>
                  <a:pt x="110611" y="113703"/>
                </a:lnTo>
                <a:lnTo>
                  <a:pt x="110611" y="107563"/>
                </a:lnTo>
                <a:lnTo>
                  <a:pt x="115930" y="104493"/>
                </a:lnTo>
                <a:close/>
                <a:moveTo>
                  <a:pt x="116660" y="104523"/>
                </a:moveTo>
                <a:lnTo>
                  <a:pt x="121979" y="107593"/>
                </a:lnTo>
                <a:lnTo>
                  <a:pt x="121979" y="113703"/>
                </a:lnTo>
                <a:lnTo>
                  <a:pt x="116660" y="104523"/>
                </a:lnTo>
                <a:close/>
                <a:moveTo>
                  <a:pt x="127541" y="104493"/>
                </a:moveTo>
                <a:lnTo>
                  <a:pt x="122222" y="113703"/>
                </a:lnTo>
                <a:lnTo>
                  <a:pt x="122222" y="107563"/>
                </a:lnTo>
                <a:lnTo>
                  <a:pt x="127541" y="104493"/>
                </a:lnTo>
                <a:close/>
                <a:moveTo>
                  <a:pt x="128271" y="104523"/>
                </a:moveTo>
                <a:lnTo>
                  <a:pt x="133590" y="107593"/>
                </a:lnTo>
                <a:lnTo>
                  <a:pt x="133590" y="113703"/>
                </a:lnTo>
                <a:lnTo>
                  <a:pt x="128271" y="104523"/>
                </a:lnTo>
                <a:close/>
                <a:moveTo>
                  <a:pt x="139183" y="104493"/>
                </a:moveTo>
                <a:lnTo>
                  <a:pt x="133864" y="113703"/>
                </a:lnTo>
                <a:lnTo>
                  <a:pt x="133864" y="107563"/>
                </a:lnTo>
                <a:lnTo>
                  <a:pt x="139183" y="104493"/>
                </a:lnTo>
                <a:close/>
                <a:moveTo>
                  <a:pt x="139912" y="104523"/>
                </a:moveTo>
                <a:lnTo>
                  <a:pt x="145232" y="107593"/>
                </a:lnTo>
                <a:lnTo>
                  <a:pt x="145232" y="113703"/>
                </a:lnTo>
                <a:lnTo>
                  <a:pt x="139912" y="104523"/>
                </a:lnTo>
                <a:close/>
                <a:moveTo>
                  <a:pt x="150794" y="104493"/>
                </a:moveTo>
                <a:lnTo>
                  <a:pt x="145475" y="113703"/>
                </a:lnTo>
                <a:lnTo>
                  <a:pt x="145475" y="107563"/>
                </a:lnTo>
                <a:lnTo>
                  <a:pt x="150794" y="104493"/>
                </a:lnTo>
                <a:close/>
                <a:moveTo>
                  <a:pt x="151523" y="104523"/>
                </a:moveTo>
                <a:lnTo>
                  <a:pt x="156843" y="107593"/>
                </a:lnTo>
                <a:lnTo>
                  <a:pt x="156843" y="113703"/>
                </a:lnTo>
                <a:lnTo>
                  <a:pt x="151523" y="104523"/>
                </a:lnTo>
                <a:close/>
                <a:moveTo>
                  <a:pt x="162436" y="104493"/>
                </a:moveTo>
                <a:lnTo>
                  <a:pt x="157116" y="113703"/>
                </a:lnTo>
                <a:lnTo>
                  <a:pt x="157116" y="107563"/>
                </a:lnTo>
                <a:lnTo>
                  <a:pt x="162436" y="104493"/>
                </a:lnTo>
                <a:close/>
                <a:moveTo>
                  <a:pt x="163165" y="104523"/>
                </a:moveTo>
                <a:lnTo>
                  <a:pt x="168484" y="107593"/>
                </a:lnTo>
                <a:lnTo>
                  <a:pt x="168484" y="113703"/>
                </a:lnTo>
                <a:lnTo>
                  <a:pt x="163165" y="104523"/>
                </a:lnTo>
                <a:close/>
                <a:moveTo>
                  <a:pt x="174746" y="104523"/>
                </a:moveTo>
                <a:lnTo>
                  <a:pt x="180065" y="107593"/>
                </a:lnTo>
                <a:lnTo>
                  <a:pt x="180065" y="113733"/>
                </a:lnTo>
                <a:lnTo>
                  <a:pt x="174746" y="104523"/>
                </a:lnTo>
                <a:close/>
                <a:moveTo>
                  <a:pt x="186357" y="104523"/>
                </a:moveTo>
                <a:lnTo>
                  <a:pt x="191676" y="107593"/>
                </a:lnTo>
                <a:lnTo>
                  <a:pt x="191676" y="113733"/>
                </a:lnTo>
                <a:lnTo>
                  <a:pt x="186357" y="104523"/>
                </a:lnTo>
                <a:close/>
                <a:moveTo>
                  <a:pt x="197999" y="104523"/>
                </a:moveTo>
                <a:lnTo>
                  <a:pt x="203318" y="107593"/>
                </a:lnTo>
                <a:lnTo>
                  <a:pt x="203318" y="113733"/>
                </a:lnTo>
                <a:lnTo>
                  <a:pt x="197999" y="104523"/>
                </a:lnTo>
                <a:close/>
                <a:moveTo>
                  <a:pt x="209610" y="104523"/>
                </a:moveTo>
                <a:lnTo>
                  <a:pt x="214929" y="107593"/>
                </a:lnTo>
                <a:lnTo>
                  <a:pt x="214929" y="113733"/>
                </a:lnTo>
                <a:lnTo>
                  <a:pt x="209610" y="104523"/>
                </a:lnTo>
                <a:close/>
                <a:moveTo>
                  <a:pt x="221251" y="104523"/>
                </a:moveTo>
                <a:lnTo>
                  <a:pt x="226570" y="107593"/>
                </a:lnTo>
                <a:lnTo>
                  <a:pt x="226570" y="113733"/>
                </a:lnTo>
                <a:lnTo>
                  <a:pt x="221251" y="104523"/>
                </a:lnTo>
                <a:close/>
                <a:moveTo>
                  <a:pt x="232862" y="104523"/>
                </a:moveTo>
                <a:lnTo>
                  <a:pt x="238182" y="107593"/>
                </a:lnTo>
                <a:lnTo>
                  <a:pt x="238182" y="113733"/>
                </a:lnTo>
                <a:lnTo>
                  <a:pt x="232862" y="104523"/>
                </a:lnTo>
                <a:close/>
                <a:moveTo>
                  <a:pt x="244474" y="104523"/>
                </a:moveTo>
                <a:lnTo>
                  <a:pt x="249793" y="107593"/>
                </a:lnTo>
                <a:lnTo>
                  <a:pt x="249793" y="113733"/>
                </a:lnTo>
                <a:lnTo>
                  <a:pt x="244474" y="104523"/>
                </a:lnTo>
                <a:close/>
                <a:moveTo>
                  <a:pt x="256085" y="104523"/>
                </a:moveTo>
                <a:lnTo>
                  <a:pt x="261404" y="107593"/>
                </a:lnTo>
                <a:lnTo>
                  <a:pt x="261404" y="113733"/>
                </a:lnTo>
                <a:lnTo>
                  <a:pt x="256085" y="104523"/>
                </a:lnTo>
                <a:close/>
                <a:moveTo>
                  <a:pt x="267726" y="104523"/>
                </a:moveTo>
                <a:lnTo>
                  <a:pt x="273046" y="107593"/>
                </a:lnTo>
                <a:lnTo>
                  <a:pt x="273046" y="113733"/>
                </a:lnTo>
                <a:lnTo>
                  <a:pt x="267726" y="104523"/>
                </a:lnTo>
                <a:close/>
                <a:moveTo>
                  <a:pt x="11855" y="104645"/>
                </a:moveTo>
                <a:lnTo>
                  <a:pt x="17174" y="113824"/>
                </a:lnTo>
                <a:lnTo>
                  <a:pt x="17174" y="113824"/>
                </a:lnTo>
                <a:lnTo>
                  <a:pt x="11855" y="110754"/>
                </a:lnTo>
                <a:lnTo>
                  <a:pt x="11855" y="104645"/>
                </a:lnTo>
                <a:close/>
                <a:moveTo>
                  <a:pt x="244" y="104645"/>
                </a:moveTo>
                <a:lnTo>
                  <a:pt x="5563" y="113824"/>
                </a:lnTo>
                <a:lnTo>
                  <a:pt x="214" y="110754"/>
                </a:lnTo>
                <a:lnTo>
                  <a:pt x="214" y="104645"/>
                </a:lnTo>
                <a:close/>
                <a:moveTo>
                  <a:pt x="116416" y="104645"/>
                </a:moveTo>
                <a:lnTo>
                  <a:pt x="121736" y="113824"/>
                </a:lnTo>
                <a:lnTo>
                  <a:pt x="116416" y="110785"/>
                </a:lnTo>
                <a:lnTo>
                  <a:pt x="116416" y="104645"/>
                </a:lnTo>
                <a:close/>
                <a:moveTo>
                  <a:pt x="128058" y="104645"/>
                </a:moveTo>
                <a:lnTo>
                  <a:pt x="133377" y="113824"/>
                </a:lnTo>
                <a:lnTo>
                  <a:pt x="128058" y="110785"/>
                </a:lnTo>
                <a:lnTo>
                  <a:pt x="128058" y="104645"/>
                </a:lnTo>
                <a:close/>
                <a:moveTo>
                  <a:pt x="139669" y="104645"/>
                </a:moveTo>
                <a:lnTo>
                  <a:pt x="144988" y="113824"/>
                </a:lnTo>
                <a:lnTo>
                  <a:pt x="139669" y="110785"/>
                </a:lnTo>
                <a:lnTo>
                  <a:pt x="139669" y="104645"/>
                </a:lnTo>
                <a:close/>
                <a:moveTo>
                  <a:pt x="151311" y="104645"/>
                </a:moveTo>
                <a:lnTo>
                  <a:pt x="156630" y="113824"/>
                </a:lnTo>
                <a:lnTo>
                  <a:pt x="151311" y="110785"/>
                </a:lnTo>
                <a:lnTo>
                  <a:pt x="151311" y="104645"/>
                </a:lnTo>
                <a:close/>
                <a:moveTo>
                  <a:pt x="162922" y="104645"/>
                </a:moveTo>
                <a:lnTo>
                  <a:pt x="168241" y="113824"/>
                </a:lnTo>
                <a:lnTo>
                  <a:pt x="162922" y="110785"/>
                </a:lnTo>
                <a:lnTo>
                  <a:pt x="162922" y="104645"/>
                </a:lnTo>
                <a:close/>
                <a:moveTo>
                  <a:pt x="174503" y="104645"/>
                </a:moveTo>
                <a:lnTo>
                  <a:pt x="179822" y="113824"/>
                </a:lnTo>
                <a:lnTo>
                  <a:pt x="174503" y="110785"/>
                </a:lnTo>
                <a:lnTo>
                  <a:pt x="174503" y="104645"/>
                </a:lnTo>
                <a:close/>
                <a:moveTo>
                  <a:pt x="186144" y="104645"/>
                </a:moveTo>
                <a:lnTo>
                  <a:pt x="191463" y="113824"/>
                </a:lnTo>
                <a:lnTo>
                  <a:pt x="186144" y="110785"/>
                </a:lnTo>
                <a:lnTo>
                  <a:pt x="186144" y="104645"/>
                </a:lnTo>
                <a:close/>
                <a:moveTo>
                  <a:pt x="197755" y="104645"/>
                </a:moveTo>
                <a:lnTo>
                  <a:pt x="203075" y="113824"/>
                </a:lnTo>
                <a:lnTo>
                  <a:pt x="197755" y="110785"/>
                </a:lnTo>
                <a:lnTo>
                  <a:pt x="197755" y="104645"/>
                </a:lnTo>
                <a:close/>
                <a:moveTo>
                  <a:pt x="209397" y="104645"/>
                </a:moveTo>
                <a:lnTo>
                  <a:pt x="214716" y="113824"/>
                </a:lnTo>
                <a:lnTo>
                  <a:pt x="209397" y="110785"/>
                </a:lnTo>
                <a:lnTo>
                  <a:pt x="209397" y="104645"/>
                </a:lnTo>
                <a:close/>
                <a:moveTo>
                  <a:pt x="221008" y="104645"/>
                </a:moveTo>
                <a:lnTo>
                  <a:pt x="226327" y="113824"/>
                </a:lnTo>
                <a:lnTo>
                  <a:pt x="221008" y="110785"/>
                </a:lnTo>
                <a:lnTo>
                  <a:pt x="221008" y="104645"/>
                </a:lnTo>
                <a:close/>
                <a:moveTo>
                  <a:pt x="232650" y="104645"/>
                </a:moveTo>
                <a:lnTo>
                  <a:pt x="237969" y="113824"/>
                </a:lnTo>
                <a:lnTo>
                  <a:pt x="232650" y="110785"/>
                </a:lnTo>
                <a:lnTo>
                  <a:pt x="232650" y="104645"/>
                </a:lnTo>
                <a:close/>
                <a:moveTo>
                  <a:pt x="244230" y="104645"/>
                </a:moveTo>
                <a:lnTo>
                  <a:pt x="249550" y="113824"/>
                </a:lnTo>
                <a:lnTo>
                  <a:pt x="244230" y="110785"/>
                </a:lnTo>
                <a:lnTo>
                  <a:pt x="244230" y="104645"/>
                </a:lnTo>
                <a:close/>
                <a:moveTo>
                  <a:pt x="255872" y="104645"/>
                </a:moveTo>
                <a:lnTo>
                  <a:pt x="261191" y="113824"/>
                </a:lnTo>
                <a:lnTo>
                  <a:pt x="255872" y="110785"/>
                </a:lnTo>
                <a:lnTo>
                  <a:pt x="255872" y="104645"/>
                </a:lnTo>
                <a:close/>
                <a:moveTo>
                  <a:pt x="267483" y="104645"/>
                </a:moveTo>
                <a:lnTo>
                  <a:pt x="272802" y="113824"/>
                </a:lnTo>
                <a:lnTo>
                  <a:pt x="267483" y="110785"/>
                </a:lnTo>
                <a:lnTo>
                  <a:pt x="267483" y="104645"/>
                </a:lnTo>
                <a:close/>
                <a:moveTo>
                  <a:pt x="93194" y="104645"/>
                </a:moveTo>
                <a:lnTo>
                  <a:pt x="98513" y="113855"/>
                </a:lnTo>
                <a:lnTo>
                  <a:pt x="98513" y="113855"/>
                </a:lnTo>
                <a:lnTo>
                  <a:pt x="93194" y="110785"/>
                </a:lnTo>
                <a:lnTo>
                  <a:pt x="93194" y="104645"/>
                </a:lnTo>
                <a:close/>
                <a:moveTo>
                  <a:pt x="11582" y="104645"/>
                </a:moveTo>
                <a:lnTo>
                  <a:pt x="11582" y="110785"/>
                </a:lnTo>
                <a:lnTo>
                  <a:pt x="6262" y="113855"/>
                </a:lnTo>
                <a:lnTo>
                  <a:pt x="11582" y="104645"/>
                </a:lnTo>
                <a:close/>
                <a:moveTo>
                  <a:pt x="23223" y="104645"/>
                </a:moveTo>
                <a:lnTo>
                  <a:pt x="23223" y="110785"/>
                </a:lnTo>
                <a:lnTo>
                  <a:pt x="17904" y="113855"/>
                </a:lnTo>
                <a:lnTo>
                  <a:pt x="23223" y="104645"/>
                </a:lnTo>
                <a:close/>
                <a:moveTo>
                  <a:pt x="23497" y="104645"/>
                </a:moveTo>
                <a:lnTo>
                  <a:pt x="28816" y="113855"/>
                </a:lnTo>
                <a:lnTo>
                  <a:pt x="23497" y="110785"/>
                </a:lnTo>
                <a:lnTo>
                  <a:pt x="23497" y="104645"/>
                </a:lnTo>
                <a:close/>
                <a:moveTo>
                  <a:pt x="34834" y="104645"/>
                </a:moveTo>
                <a:lnTo>
                  <a:pt x="34834" y="110785"/>
                </a:lnTo>
                <a:lnTo>
                  <a:pt x="29515" y="113855"/>
                </a:lnTo>
                <a:lnTo>
                  <a:pt x="34834" y="104645"/>
                </a:lnTo>
                <a:close/>
                <a:moveTo>
                  <a:pt x="35078" y="104645"/>
                </a:moveTo>
                <a:lnTo>
                  <a:pt x="40397" y="113855"/>
                </a:lnTo>
                <a:lnTo>
                  <a:pt x="35078" y="110785"/>
                </a:lnTo>
                <a:lnTo>
                  <a:pt x="35078" y="104645"/>
                </a:lnTo>
                <a:close/>
                <a:moveTo>
                  <a:pt x="46446" y="104645"/>
                </a:moveTo>
                <a:lnTo>
                  <a:pt x="46446" y="110785"/>
                </a:lnTo>
                <a:lnTo>
                  <a:pt x="41126" y="113855"/>
                </a:lnTo>
                <a:lnTo>
                  <a:pt x="46446" y="104645"/>
                </a:lnTo>
                <a:close/>
                <a:moveTo>
                  <a:pt x="46689" y="104645"/>
                </a:moveTo>
                <a:lnTo>
                  <a:pt x="52008" y="113855"/>
                </a:lnTo>
                <a:lnTo>
                  <a:pt x="46689" y="110785"/>
                </a:lnTo>
                <a:lnTo>
                  <a:pt x="46689" y="104645"/>
                </a:lnTo>
                <a:close/>
                <a:moveTo>
                  <a:pt x="58057" y="104645"/>
                </a:moveTo>
                <a:lnTo>
                  <a:pt x="58057" y="110785"/>
                </a:lnTo>
                <a:lnTo>
                  <a:pt x="52737" y="113855"/>
                </a:lnTo>
                <a:lnTo>
                  <a:pt x="58057" y="104645"/>
                </a:lnTo>
                <a:close/>
                <a:moveTo>
                  <a:pt x="58330" y="104645"/>
                </a:moveTo>
                <a:lnTo>
                  <a:pt x="63650" y="113855"/>
                </a:lnTo>
                <a:lnTo>
                  <a:pt x="58330" y="110785"/>
                </a:lnTo>
                <a:lnTo>
                  <a:pt x="58330" y="104645"/>
                </a:lnTo>
                <a:close/>
                <a:moveTo>
                  <a:pt x="69698" y="104645"/>
                </a:moveTo>
                <a:lnTo>
                  <a:pt x="69698" y="110785"/>
                </a:lnTo>
                <a:lnTo>
                  <a:pt x="64379" y="113855"/>
                </a:lnTo>
                <a:lnTo>
                  <a:pt x="69698" y="104645"/>
                </a:lnTo>
                <a:close/>
                <a:moveTo>
                  <a:pt x="69941" y="104645"/>
                </a:moveTo>
                <a:lnTo>
                  <a:pt x="75261" y="113855"/>
                </a:lnTo>
                <a:lnTo>
                  <a:pt x="69941" y="110785"/>
                </a:lnTo>
                <a:lnTo>
                  <a:pt x="69941" y="104645"/>
                </a:lnTo>
                <a:close/>
                <a:moveTo>
                  <a:pt x="81309" y="104645"/>
                </a:moveTo>
                <a:lnTo>
                  <a:pt x="81309" y="110785"/>
                </a:lnTo>
                <a:lnTo>
                  <a:pt x="75990" y="113855"/>
                </a:lnTo>
                <a:lnTo>
                  <a:pt x="81309" y="104645"/>
                </a:lnTo>
                <a:close/>
                <a:moveTo>
                  <a:pt x="81583" y="104645"/>
                </a:moveTo>
                <a:lnTo>
                  <a:pt x="86902" y="113855"/>
                </a:lnTo>
                <a:lnTo>
                  <a:pt x="81583" y="110785"/>
                </a:lnTo>
                <a:lnTo>
                  <a:pt x="81583" y="104645"/>
                </a:lnTo>
                <a:close/>
                <a:moveTo>
                  <a:pt x="92951" y="104645"/>
                </a:moveTo>
                <a:lnTo>
                  <a:pt x="92951" y="110785"/>
                </a:lnTo>
                <a:lnTo>
                  <a:pt x="87632" y="113855"/>
                </a:lnTo>
                <a:lnTo>
                  <a:pt x="92951" y="104645"/>
                </a:lnTo>
                <a:close/>
                <a:moveTo>
                  <a:pt x="104562" y="104645"/>
                </a:moveTo>
                <a:lnTo>
                  <a:pt x="104562" y="110785"/>
                </a:lnTo>
                <a:lnTo>
                  <a:pt x="99243" y="113855"/>
                </a:lnTo>
                <a:lnTo>
                  <a:pt x="104562" y="104645"/>
                </a:lnTo>
                <a:close/>
                <a:moveTo>
                  <a:pt x="104775" y="104645"/>
                </a:moveTo>
                <a:lnTo>
                  <a:pt x="110094" y="113855"/>
                </a:lnTo>
                <a:lnTo>
                  <a:pt x="104775" y="110785"/>
                </a:lnTo>
                <a:lnTo>
                  <a:pt x="104775" y="104645"/>
                </a:lnTo>
                <a:close/>
                <a:moveTo>
                  <a:pt x="116143" y="104675"/>
                </a:moveTo>
                <a:lnTo>
                  <a:pt x="116143" y="110785"/>
                </a:lnTo>
                <a:lnTo>
                  <a:pt x="110824" y="113855"/>
                </a:lnTo>
                <a:lnTo>
                  <a:pt x="116143" y="104675"/>
                </a:lnTo>
                <a:close/>
                <a:moveTo>
                  <a:pt x="127784" y="104675"/>
                </a:moveTo>
                <a:lnTo>
                  <a:pt x="127784" y="110785"/>
                </a:lnTo>
                <a:lnTo>
                  <a:pt x="122465" y="113855"/>
                </a:lnTo>
                <a:lnTo>
                  <a:pt x="127784" y="104675"/>
                </a:lnTo>
                <a:close/>
                <a:moveTo>
                  <a:pt x="139396" y="104675"/>
                </a:moveTo>
                <a:lnTo>
                  <a:pt x="139396" y="110785"/>
                </a:lnTo>
                <a:lnTo>
                  <a:pt x="134076" y="113855"/>
                </a:lnTo>
                <a:lnTo>
                  <a:pt x="139396" y="104675"/>
                </a:lnTo>
                <a:close/>
                <a:moveTo>
                  <a:pt x="151037" y="104675"/>
                </a:moveTo>
                <a:lnTo>
                  <a:pt x="151037" y="110785"/>
                </a:lnTo>
                <a:lnTo>
                  <a:pt x="145718" y="113855"/>
                </a:lnTo>
                <a:lnTo>
                  <a:pt x="151037" y="104675"/>
                </a:lnTo>
                <a:close/>
                <a:moveTo>
                  <a:pt x="162648" y="104675"/>
                </a:moveTo>
                <a:lnTo>
                  <a:pt x="162648" y="110785"/>
                </a:lnTo>
                <a:lnTo>
                  <a:pt x="157329" y="113855"/>
                </a:lnTo>
                <a:lnTo>
                  <a:pt x="162648" y="104675"/>
                </a:lnTo>
                <a:close/>
                <a:moveTo>
                  <a:pt x="174290" y="104675"/>
                </a:moveTo>
                <a:lnTo>
                  <a:pt x="174290" y="110785"/>
                </a:lnTo>
                <a:lnTo>
                  <a:pt x="168971" y="113855"/>
                </a:lnTo>
                <a:lnTo>
                  <a:pt x="174290" y="104675"/>
                </a:lnTo>
                <a:close/>
                <a:moveTo>
                  <a:pt x="185871" y="104675"/>
                </a:moveTo>
                <a:lnTo>
                  <a:pt x="185871" y="110785"/>
                </a:lnTo>
                <a:lnTo>
                  <a:pt x="180551" y="113855"/>
                </a:lnTo>
                <a:lnTo>
                  <a:pt x="185871" y="104675"/>
                </a:lnTo>
                <a:close/>
                <a:moveTo>
                  <a:pt x="197512" y="104675"/>
                </a:moveTo>
                <a:lnTo>
                  <a:pt x="197512" y="110785"/>
                </a:lnTo>
                <a:lnTo>
                  <a:pt x="192193" y="113855"/>
                </a:lnTo>
                <a:lnTo>
                  <a:pt x="197512" y="104675"/>
                </a:lnTo>
                <a:close/>
                <a:moveTo>
                  <a:pt x="209123" y="104675"/>
                </a:moveTo>
                <a:lnTo>
                  <a:pt x="209123" y="110785"/>
                </a:lnTo>
                <a:lnTo>
                  <a:pt x="203804" y="113855"/>
                </a:lnTo>
                <a:lnTo>
                  <a:pt x="209123" y="104675"/>
                </a:lnTo>
                <a:close/>
                <a:moveTo>
                  <a:pt x="220765" y="104675"/>
                </a:moveTo>
                <a:lnTo>
                  <a:pt x="220765" y="110785"/>
                </a:lnTo>
                <a:lnTo>
                  <a:pt x="215446" y="113855"/>
                </a:lnTo>
                <a:lnTo>
                  <a:pt x="220765" y="104675"/>
                </a:lnTo>
                <a:close/>
                <a:moveTo>
                  <a:pt x="232376" y="104675"/>
                </a:moveTo>
                <a:lnTo>
                  <a:pt x="232376" y="110785"/>
                </a:lnTo>
                <a:lnTo>
                  <a:pt x="227057" y="113855"/>
                </a:lnTo>
                <a:lnTo>
                  <a:pt x="232376" y="104675"/>
                </a:lnTo>
                <a:close/>
                <a:moveTo>
                  <a:pt x="243957" y="104675"/>
                </a:moveTo>
                <a:lnTo>
                  <a:pt x="243957" y="110785"/>
                </a:lnTo>
                <a:lnTo>
                  <a:pt x="238638" y="113855"/>
                </a:lnTo>
                <a:lnTo>
                  <a:pt x="243957" y="104675"/>
                </a:lnTo>
                <a:close/>
                <a:moveTo>
                  <a:pt x="255598" y="104675"/>
                </a:moveTo>
                <a:lnTo>
                  <a:pt x="255598" y="110785"/>
                </a:lnTo>
                <a:lnTo>
                  <a:pt x="250279" y="113855"/>
                </a:lnTo>
                <a:lnTo>
                  <a:pt x="255598" y="104675"/>
                </a:lnTo>
                <a:close/>
                <a:moveTo>
                  <a:pt x="267210" y="104675"/>
                </a:moveTo>
                <a:lnTo>
                  <a:pt x="267210" y="110785"/>
                </a:lnTo>
                <a:lnTo>
                  <a:pt x="261890" y="113855"/>
                </a:lnTo>
                <a:lnTo>
                  <a:pt x="267210" y="104675"/>
                </a:lnTo>
                <a:close/>
                <a:moveTo>
                  <a:pt x="278851" y="104675"/>
                </a:moveTo>
                <a:lnTo>
                  <a:pt x="278851" y="110785"/>
                </a:lnTo>
                <a:lnTo>
                  <a:pt x="273532" y="113855"/>
                </a:lnTo>
                <a:lnTo>
                  <a:pt x="278851" y="104675"/>
                </a:lnTo>
                <a:close/>
                <a:moveTo>
                  <a:pt x="11703" y="111028"/>
                </a:moveTo>
                <a:lnTo>
                  <a:pt x="16901" y="114007"/>
                </a:lnTo>
                <a:lnTo>
                  <a:pt x="17023" y="114098"/>
                </a:lnTo>
                <a:lnTo>
                  <a:pt x="6384" y="114098"/>
                </a:lnTo>
                <a:lnTo>
                  <a:pt x="6506" y="114007"/>
                </a:lnTo>
                <a:lnTo>
                  <a:pt x="11703" y="111028"/>
                </a:lnTo>
                <a:close/>
                <a:moveTo>
                  <a:pt x="23345" y="111028"/>
                </a:moveTo>
                <a:lnTo>
                  <a:pt x="28542" y="114007"/>
                </a:lnTo>
                <a:lnTo>
                  <a:pt x="28664" y="114098"/>
                </a:lnTo>
                <a:lnTo>
                  <a:pt x="18026" y="114098"/>
                </a:lnTo>
                <a:lnTo>
                  <a:pt x="18117" y="114007"/>
                </a:lnTo>
                <a:lnTo>
                  <a:pt x="23345" y="111028"/>
                </a:lnTo>
                <a:close/>
                <a:moveTo>
                  <a:pt x="34956" y="111028"/>
                </a:moveTo>
                <a:lnTo>
                  <a:pt x="40154" y="114007"/>
                </a:lnTo>
                <a:lnTo>
                  <a:pt x="40275" y="114098"/>
                </a:lnTo>
                <a:lnTo>
                  <a:pt x="29637" y="114098"/>
                </a:lnTo>
                <a:lnTo>
                  <a:pt x="29758" y="114007"/>
                </a:lnTo>
                <a:lnTo>
                  <a:pt x="34956" y="111028"/>
                </a:lnTo>
                <a:close/>
                <a:moveTo>
                  <a:pt x="46598" y="111028"/>
                </a:moveTo>
                <a:lnTo>
                  <a:pt x="51795" y="114007"/>
                </a:lnTo>
                <a:lnTo>
                  <a:pt x="51917" y="114098"/>
                </a:lnTo>
                <a:lnTo>
                  <a:pt x="41278" y="114098"/>
                </a:lnTo>
                <a:lnTo>
                  <a:pt x="41369" y="114007"/>
                </a:lnTo>
                <a:lnTo>
                  <a:pt x="46598" y="111028"/>
                </a:lnTo>
                <a:close/>
                <a:moveTo>
                  <a:pt x="58178" y="111028"/>
                </a:moveTo>
                <a:lnTo>
                  <a:pt x="63376" y="114007"/>
                </a:lnTo>
                <a:lnTo>
                  <a:pt x="63498" y="114098"/>
                </a:lnTo>
                <a:lnTo>
                  <a:pt x="52859" y="114098"/>
                </a:lnTo>
                <a:lnTo>
                  <a:pt x="52981" y="114007"/>
                </a:lnTo>
                <a:lnTo>
                  <a:pt x="58178" y="111028"/>
                </a:lnTo>
                <a:close/>
                <a:moveTo>
                  <a:pt x="69820" y="111028"/>
                </a:moveTo>
                <a:lnTo>
                  <a:pt x="75048" y="114007"/>
                </a:lnTo>
                <a:lnTo>
                  <a:pt x="75139" y="114098"/>
                </a:lnTo>
                <a:lnTo>
                  <a:pt x="64501" y="114098"/>
                </a:lnTo>
                <a:lnTo>
                  <a:pt x="64622" y="114007"/>
                </a:lnTo>
                <a:lnTo>
                  <a:pt x="69820" y="111028"/>
                </a:lnTo>
                <a:close/>
                <a:moveTo>
                  <a:pt x="81431" y="111028"/>
                </a:moveTo>
                <a:lnTo>
                  <a:pt x="86629" y="114007"/>
                </a:lnTo>
                <a:lnTo>
                  <a:pt x="86750" y="114098"/>
                </a:lnTo>
                <a:lnTo>
                  <a:pt x="76112" y="114098"/>
                </a:lnTo>
                <a:lnTo>
                  <a:pt x="76233" y="114007"/>
                </a:lnTo>
                <a:lnTo>
                  <a:pt x="81431" y="111028"/>
                </a:lnTo>
                <a:close/>
                <a:moveTo>
                  <a:pt x="93042" y="111028"/>
                </a:moveTo>
                <a:lnTo>
                  <a:pt x="98270" y="114007"/>
                </a:lnTo>
                <a:lnTo>
                  <a:pt x="98361" y="114098"/>
                </a:lnTo>
                <a:lnTo>
                  <a:pt x="87723" y="114098"/>
                </a:lnTo>
                <a:lnTo>
                  <a:pt x="87844" y="114007"/>
                </a:lnTo>
                <a:lnTo>
                  <a:pt x="93042" y="111028"/>
                </a:lnTo>
                <a:close/>
                <a:moveTo>
                  <a:pt x="104684" y="111028"/>
                </a:moveTo>
                <a:lnTo>
                  <a:pt x="109881" y="114007"/>
                </a:lnTo>
                <a:lnTo>
                  <a:pt x="110003" y="114098"/>
                </a:lnTo>
                <a:lnTo>
                  <a:pt x="99364" y="114098"/>
                </a:lnTo>
                <a:lnTo>
                  <a:pt x="99456" y="114007"/>
                </a:lnTo>
                <a:lnTo>
                  <a:pt x="104684" y="111028"/>
                </a:lnTo>
                <a:close/>
                <a:moveTo>
                  <a:pt x="116295" y="111028"/>
                </a:moveTo>
                <a:lnTo>
                  <a:pt x="121493" y="114007"/>
                </a:lnTo>
                <a:lnTo>
                  <a:pt x="121614" y="114098"/>
                </a:lnTo>
                <a:lnTo>
                  <a:pt x="110976" y="114098"/>
                </a:lnTo>
                <a:lnTo>
                  <a:pt x="111097" y="114007"/>
                </a:lnTo>
                <a:lnTo>
                  <a:pt x="116295" y="111028"/>
                </a:lnTo>
                <a:close/>
                <a:moveTo>
                  <a:pt x="127936" y="111028"/>
                </a:moveTo>
                <a:lnTo>
                  <a:pt x="133134" y="114007"/>
                </a:lnTo>
                <a:lnTo>
                  <a:pt x="133256" y="114098"/>
                </a:lnTo>
                <a:lnTo>
                  <a:pt x="122617" y="114098"/>
                </a:lnTo>
                <a:lnTo>
                  <a:pt x="122739" y="114007"/>
                </a:lnTo>
                <a:lnTo>
                  <a:pt x="127936" y="111028"/>
                </a:lnTo>
                <a:close/>
                <a:moveTo>
                  <a:pt x="139548" y="111028"/>
                </a:moveTo>
                <a:lnTo>
                  <a:pt x="144776" y="114007"/>
                </a:lnTo>
                <a:lnTo>
                  <a:pt x="144867" y="114098"/>
                </a:lnTo>
                <a:lnTo>
                  <a:pt x="134228" y="114098"/>
                </a:lnTo>
                <a:lnTo>
                  <a:pt x="134350" y="114007"/>
                </a:lnTo>
                <a:lnTo>
                  <a:pt x="139548" y="111028"/>
                </a:lnTo>
                <a:close/>
                <a:moveTo>
                  <a:pt x="151159" y="111028"/>
                </a:moveTo>
                <a:lnTo>
                  <a:pt x="156356" y="114007"/>
                </a:lnTo>
                <a:lnTo>
                  <a:pt x="156478" y="114098"/>
                </a:lnTo>
                <a:lnTo>
                  <a:pt x="145840" y="114098"/>
                </a:lnTo>
                <a:lnTo>
                  <a:pt x="145931" y="114007"/>
                </a:lnTo>
                <a:lnTo>
                  <a:pt x="151159" y="111028"/>
                </a:lnTo>
                <a:close/>
                <a:moveTo>
                  <a:pt x="162770" y="111028"/>
                </a:moveTo>
                <a:lnTo>
                  <a:pt x="167968" y="114007"/>
                </a:lnTo>
                <a:lnTo>
                  <a:pt x="168089" y="114098"/>
                </a:lnTo>
                <a:lnTo>
                  <a:pt x="157451" y="114098"/>
                </a:lnTo>
                <a:lnTo>
                  <a:pt x="157572" y="114007"/>
                </a:lnTo>
                <a:lnTo>
                  <a:pt x="162770" y="111028"/>
                </a:lnTo>
                <a:close/>
                <a:moveTo>
                  <a:pt x="174411" y="111028"/>
                </a:moveTo>
                <a:lnTo>
                  <a:pt x="179609" y="114007"/>
                </a:lnTo>
                <a:lnTo>
                  <a:pt x="179731" y="114098"/>
                </a:lnTo>
                <a:lnTo>
                  <a:pt x="169092" y="114098"/>
                </a:lnTo>
                <a:lnTo>
                  <a:pt x="169183" y="114007"/>
                </a:lnTo>
                <a:lnTo>
                  <a:pt x="174411" y="111028"/>
                </a:lnTo>
                <a:close/>
                <a:moveTo>
                  <a:pt x="186023" y="111028"/>
                </a:moveTo>
                <a:lnTo>
                  <a:pt x="191220" y="114007"/>
                </a:lnTo>
                <a:lnTo>
                  <a:pt x="191342" y="114098"/>
                </a:lnTo>
                <a:lnTo>
                  <a:pt x="180703" y="114098"/>
                </a:lnTo>
                <a:lnTo>
                  <a:pt x="180825" y="114007"/>
                </a:lnTo>
                <a:lnTo>
                  <a:pt x="186023" y="111028"/>
                </a:lnTo>
                <a:close/>
                <a:moveTo>
                  <a:pt x="197634" y="111028"/>
                </a:moveTo>
                <a:lnTo>
                  <a:pt x="202862" y="114007"/>
                </a:lnTo>
                <a:lnTo>
                  <a:pt x="202953" y="114098"/>
                </a:lnTo>
                <a:lnTo>
                  <a:pt x="192315" y="114098"/>
                </a:lnTo>
                <a:lnTo>
                  <a:pt x="192436" y="114007"/>
                </a:lnTo>
                <a:lnTo>
                  <a:pt x="197634" y="111028"/>
                </a:lnTo>
                <a:close/>
                <a:moveTo>
                  <a:pt x="209245" y="111028"/>
                </a:moveTo>
                <a:lnTo>
                  <a:pt x="214443" y="114007"/>
                </a:lnTo>
                <a:lnTo>
                  <a:pt x="214564" y="114098"/>
                </a:lnTo>
                <a:lnTo>
                  <a:pt x="203926" y="114098"/>
                </a:lnTo>
                <a:lnTo>
                  <a:pt x="204017" y="114007"/>
                </a:lnTo>
                <a:lnTo>
                  <a:pt x="209245" y="111028"/>
                </a:lnTo>
                <a:close/>
                <a:moveTo>
                  <a:pt x="220856" y="111028"/>
                </a:moveTo>
                <a:lnTo>
                  <a:pt x="226084" y="114007"/>
                </a:lnTo>
                <a:lnTo>
                  <a:pt x="226175" y="114098"/>
                </a:lnTo>
                <a:lnTo>
                  <a:pt x="215537" y="114098"/>
                </a:lnTo>
                <a:lnTo>
                  <a:pt x="215658" y="114007"/>
                </a:lnTo>
                <a:lnTo>
                  <a:pt x="220856" y="111028"/>
                </a:lnTo>
                <a:close/>
                <a:moveTo>
                  <a:pt x="232498" y="111028"/>
                </a:moveTo>
                <a:lnTo>
                  <a:pt x="237695" y="114007"/>
                </a:lnTo>
                <a:lnTo>
                  <a:pt x="237817" y="114098"/>
                </a:lnTo>
                <a:lnTo>
                  <a:pt x="227178" y="114098"/>
                </a:lnTo>
                <a:lnTo>
                  <a:pt x="227270" y="114007"/>
                </a:lnTo>
                <a:lnTo>
                  <a:pt x="232498" y="111028"/>
                </a:lnTo>
                <a:close/>
                <a:moveTo>
                  <a:pt x="244109" y="111028"/>
                </a:moveTo>
                <a:lnTo>
                  <a:pt x="249337" y="114007"/>
                </a:lnTo>
                <a:lnTo>
                  <a:pt x="249428" y="114098"/>
                </a:lnTo>
                <a:lnTo>
                  <a:pt x="238790" y="114098"/>
                </a:lnTo>
                <a:lnTo>
                  <a:pt x="238911" y="114007"/>
                </a:lnTo>
                <a:lnTo>
                  <a:pt x="244109" y="111028"/>
                </a:lnTo>
                <a:close/>
                <a:moveTo>
                  <a:pt x="255750" y="111028"/>
                </a:moveTo>
                <a:lnTo>
                  <a:pt x="260948" y="114007"/>
                </a:lnTo>
                <a:lnTo>
                  <a:pt x="261070" y="114098"/>
                </a:lnTo>
                <a:lnTo>
                  <a:pt x="250431" y="114098"/>
                </a:lnTo>
                <a:lnTo>
                  <a:pt x="250553" y="114007"/>
                </a:lnTo>
                <a:lnTo>
                  <a:pt x="255750" y="111028"/>
                </a:lnTo>
                <a:close/>
                <a:moveTo>
                  <a:pt x="267362" y="111028"/>
                </a:moveTo>
                <a:lnTo>
                  <a:pt x="272590" y="114007"/>
                </a:lnTo>
                <a:lnTo>
                  <a:pt x="272681" y="114098"/>
                </a:lnTo>
                <a:lnTo>
                  <a:pt x="262042" y="114098"/>
                </a:lnTo>
                <a:lnTo>
                  <a:pt x="262164" y="114007"/>
                </a:lnTo>
                <a:lnTo>
                  <a:pt x="267362" y="111028"/>
                </a:lnTo>
                <a:close/>
                <a:moveTo>
                  <a:pt x="279003" y="111028"/>
                </a:moveTo>
                <a:lnTo>
                  <a:pt x="284322" y="114098"/>
                </a:lnTo>
                <a:lnTo>
                  <a:pt x="273684" y="114098"/>
                </a:lnTo>
                <a:lnTo>
                  <a:pt x="273805" y="114007"/>
                </a:lnTo>
                <a:lnTo>
                  <a:pt x="279003" y="111028"/>
                </a:lnTo>
                <a:close/>
                <a:moveTo>
                  <a:pt x="17023" y="114311"/>
                </a:moveTo>
                <a:lnTo>
                  <a:pt x="11703" y="117411"/>
                </a:lnTo>
                <a:lnTo>
                  <a:pt x="6384" y="114311"/>
                </a:lnTo>
                <a:close/>
                <a:moveTo>
                  <a:pt x="28664" y="114311"/>
                </a:moveTo>
                <a:lnTo>
                  <a:pt x="23345" y="117411"/>
                </a:lnTo>
                <a:lnTo>
                  <a:pt x="18026" y="114311"/>
                </a:lnTo>
                <a:close/>
                <a:moveTo>
                  <a:pt x="40275" y="114311"/>
                </a:moveTo>
                <a:lnTo>
                  <a:pt x="34956" y="117411"/>
                </a:lnTo>
                <a:lnTo>
                  <a:pt x="29637" y="114311"/>
                </a:lnTo>
                <a:close/>
                <a:moveTo>
                  <a:pt x="51886" y="114311"/>
                </a:moveTo>
                <a:lnTo>
                  <a:pt x="46567" y="117411"/>
                </a:lnTo>
                <a:lnTo>
                  <a:pt x="41248" y="114311"/>
                </a:lnTo>
                <a:close/>
                <a:moveTo>
                  <a:pt x="63528" y="114311"/>
                </a:moveTo>
                <a:lnTo>
                  <a:pt x="58209" y="117411"/>
                </a:lnTo>
                <a:lnTo>
                  <a:pt x="52889" y="114311"/>
                </a:lnTo>
                <a:close/>
                <a:moveTo>
                  <a:pt x="75109" y="114311"/>
                </a:moveTo>
                <a:lnTo>
                  <a:pt x="69789" y="117411"/>
                </a:lnTo>
                <a:lnTo>
                  <a:pt x="64470" y="114311"/>
                </a:lnTo>
                <a:close/>
                <a:moveTo>
                  <a:pt x="86750" y="114311"/>
                </a:moveTo>
                <a:lnTo>
                  <a:pt x="81431" y="117411"/>
                </a:lnTo>
                <a:lnTo>
                  <a:pt x="76112" y="114311"/>
                </a:lnTo>
                <a:close/>
                <a:moveTo>
                  <a:pt x="98361" y="114311"/>
                </a:moveTo>
                <a:lnTo>
                  <a:pt x="93042" y="117411"/>
                </a:lnTo>
                <a:lnTo>
                  <a:pt x="87723" y="114311"/>
                </a:lnTo>
                <a:close/>
                <a:moveTo>
                  <a:pt x="110003" y="114311"/>
                </a:moveTo>
                <a:lnTo>
                  <a:pt x="104684" y="117411"/>
                </a:lnTo>
                <a:lnTo>
                  <a:pt x="99364" y="114311"/>
                </a:lnTo>
                <a:close/>
                <a:moveTo>
                  <a:pt x="121614" y="114311"/>
                </a:moveTo>
                <a:lnTo>
                  <a:pt x="116295" y="117411"/>
                </a:lnTo>
                <a:lnTo>
                  <a:pt x="110976" y="114311"/>
                </a:lnTo>
                <a:close/>
                <a:moveTo>
                  <a:pt x="133256" y="114311"/>
                </a:moveTo>
                <a:lnTo>
                  <a:pt x="127936" y="117411"/>
                </a:lnTo>
                <a:lnTo>
                  <a:pt x="122617" y="114311"/>
                </a:lnTo>
                <a:close/>
                <a:moveTo>
                  <a:pt x="144867" y="114311"/>
                </a:moveTo>
                <a:lnTo>
                  <a:pt x="139548" y="117411"/>
                </a:lnTo>
                <a:lnTo>
                  <a:pt x="134228" y="114311"/>
                </a:lnTo>
                <a:close/>
                <a:moveTo>
                  <a:pt x="156478" y="114311"/>
                </a:moveTo>
                <a:lnTo>
                  <a:pt x="151159" y="117411"/>
                </a:lnTo>
                <a:lnTo>
                  <a:pt x="145840" y="114311"/>
                </a:lnTo>
                <a:close/>
                <a:moveTo>
                  <a:pt x="168089" y="114311"/>
                </a:moveTo>
                <a:lnTo>
                  <a:pt x="162770" y="117411"/>
                </a:lnTo>
                <a:lnTo>
                  <a:pt x="157451" y="114311"/>
                </a:lnTo>
                <a:close/>
                <a:moveTo>
                  <a:pt x="179731" y="114311"/>
                </a:moveTo>
                <a:lnTo>
                  <a:pt x="174411" y="117411"/>
                </a:lnTo>
                <a:lnTo>
                  <a:pt x="169092" y="114311"/>
                </a:lnTo>
                <a:close/>
                <a:moveTo>
                  <a:pt x="191342" y="114311"/>
                </a:moveTo>
                <a:lnTo>
                  <a:pt x="186023" y="117411"/>
                </a:lnTo>
                <a:lnTo>
                  <a:pt x="180703" y="114311"/>
                </a:lnTo>
                <a:close/>
                <a:moveTo>
                  <a:pt x="202953" y="114311"/>
                </a:moveTo>
                <a:lnTo>
                  <a:pt x="197634" y="117411"/>
                </a:lnTo>
                <a:lnTo>
                  <a:pt x="192315" y="114311"/>
                </a:lnTo>
                <a:close/>
                <a:moveTo>
                  <a:pt x="214564" y="114311"/>
                </a:moveTo>
                <a:lnTo>
                  <a:pt x="209245" y="117411"/>
                </a:lnTo>
                <a:lnTo>
                  <a:pt x="203926" y="114311"/>
                </a:lnTo>
                <a:close/>
                <a:moveTo>
                  <a:pt x="226175" y="114311"/>
                </a:moveTo>
                <a:lnTo>
                  <a:pt x="220856" y="117411"/>
                </a:lnTo>
                <a:lnTo>
                  <a:pt x="215537" y="114311"/>
                </a:lnTo>
                <a:close/>
                <a:moveTo>
                  <a:pt x="237817" y="114311"/>
                </a:moveTo>
                <a:lnTo>
                  <a:pt x="232498" y="117411"/>
                </a:lnTo>
                <a:lnTo>
                  <a:pt x="227178" y="114311"/>
                </a:lnTo>
                <a:close/>
                <a:moveTo>
                  <a:pt x="249428" y="114311"/>
                </a:moveTo>
                <a:lnTo>
                  <a:pt x="244109" y="117411"/>
                </a:lnTo>
                <a:lnTo>
                  <a:pt x="238790" y="114311"/>
                </a:lnTo>
                <a:close/>
                <a:moveTo>
                  <a:pt x="261070" y="114311"/>
                </a:moveTo>
                <a:lnTo>
                  <a:pt x="255750" y="117411"/>
                </a:lnTo>
                <a:lnTo>
                  <a:pt x="250431" y="114311"/>
                </a:lnTo>
                <a:close/>
                <a:moveTo>
                  <a:pt x="272681" y="114311"/>
                </a:moveTo>
                <a:lnTo>
                  <a:pt x="267362" y="117411"/>
                </a:lnTo>
                <a:lnTo>
                  <a:pt x="262042" y="114311"/>
                </a:lnTo>
                <a:close/>
                <a:moveTo>
                  <a:pt x="284292" y="114311"/>
                </a:moveTo>
                <a:lnTo>
                  <a:pt x="278973" y="117411"/>
                </a:lnTo>
                <a:lnTo>
                  <a:pt x="273653" y="114311"/>
                </a:lnTo>
                <a:close/>
                <a:moveTo>
                  <a:pt x="17174" y="114554"/>
                </a:moveTo>
                <a:lnTo>
                  <a:pt x="11855" y="123733"/>
                </a:lnTo>
                <a:lnTo>
                  <a:pt x="11855" y="117624"/>
                </a:lnTo>
                <a:lnTo>
                  <a:pt x="17174" y="114554"/>
                </a:lnTo>
                <a:close/>
                <a:moveTo>
                  <a:pt x="28816" y="114554"/>
                </a:moveTo>
                <a:lnTo>
                  <a:pt x="23497" y="123733"/>
                </a:lnTo>
                <a:lnTo>
                  <a:pt x="23497" y="117624"/>
                </a:lnTo>
                <a:lnTo>
                  <a:pt x="28816" y="114554"/>
                </a:lnTo>
                <a:close/>
                <a:moveTo>
                  <a:pt x="40427" y="114554"/>
                </a:moveTo>
                <a:lnTo>
                  <a:pt x="35108" y="123733"/>
                </a:lnTo>
                <a:lnTo>
                  <a:pt x="35108" y="117624"/>
                </a:lnTo>
                <a:lnTo>
                  <a:pt x="40427" y="114554"/>
                </a:lnTo>
                <a:close/>
                <a:moveTo>
                  <a:pt x="52008" y="114554"/>
                </a:moveTo>
                <a:lnTo>
                  <a:pt x="46689" y="123733"/>
                </a:lnTo>
                <a:lnTo>
                  <a:pt x="46689" y="117624"/>
                </a:lnTo>
                <a:lnTo>
                  <a:pt x="52008" y="114554"/>
                </a:lnTo>
                <a:close/>
                <a:moveTo>
                  <a:pt x="63650" y="114554"/>
                </a:moveTo>
                <a:lnTo>
                  <a:pt x="58330" y="123733"/>
                </a:lnTo>
                <a:lnTo>
                  <a:pt x="58330" y="117624"/>
                </a:lnTo>
                <a:lnTo>
                  <a:pt x="63650" y="114554"/>
                </a:lnTo>
                <a:close/>
                <a:moveTo>
                  <a:pt x="75261" y="114554"/>
                </a:moveTo>
                <a:lnTo>
                  <a:pt x="69941" y="123733"/>
                </a:lnTo>
                <a:lnTo>
                  <a:pt x="69941" y="117624"/>
                </a:lnTo>
                <a:lnTo>
                  <a:pt x="75261" y="114554"/>
                </a:lnTo>
                <a:close/>
                <a:moveTo>
                  <a:pt x="86902" y="114554"/>
                </a:moveTo>
                <a:lnTo>
                  <a:pt x="81583" y="123733"/>
                </a:lnTo>
                <a:lnTo>
                  <a:pt x="81583" y="117624"/>
                </a:lnTo>
                <a:lnTo>
                  <a:pt x="86902" y="114554"/>
                </a:lnTo>
                <a:close/>
                <a:moveTo>
                  <a:pt x="98513" y="114554"/>
                </a:moveTo>
                <a:lnTo>
                  <a:pt x="93194" y="123733"/>
                </a:lnTo>
                <a:lnTo>
                  <a:pt x="93194" y="117624"/>
                </a:lnTo>
                <a:lnTo>
                  <a:pt x="98513" y="114554"/>
                </a:lnTo>
                <a:close/>
                <a:moveTo>
                  <a:pt x="110155" y="114554"/>
                </a:moveTo>
                <a:lnTo>
                  <a:pt x="104836" y="123733"/>
                </a:lnTo>
                <a:lnTo>
                  <a:pt x="104836" y="117624"/>
                </a:lnTo>
                <a:lnTo>
                  <a:pt x="110155" y="114554"/>
                </a:lnTo>
                <a:close/>
                <a:moveTo>
                  <a:pt x="121736" y="114554"/>
                </a:moveTo>
                <a:lnTo>
                  <a:pt x="116416" y="123733"/>
                </a:lnTo>
                <a:lnTo>
                  <a:pt x="116416" y="117624"/>
                </a:lnTo>
                <a:lnTo>
                  <a:pt x="121736" y="114554"/>
                </a:lnTo>
                <a:close/>
                <a:moveTo>
                  <a:pt x="168241" y="114554"/>
                </a:moveTo>
                <a:lnTo>
                  <a:pt x="162922" y="123733"/>
                </a:lnTo>
                <a:lnTo>
                  <a:pt x="162922" y="117624"/>
                </a:lnTo>
                <a:lnTo>
                  <a:pt x="168241" y="114554"/>
                </a:lnTo>
                <a:close/>
                <a:moveTo>
                  <a:pt x="179822" y="114554"/>
                </a:moveTo>
                <a:lnTo>
                  <a:pt x="174503" y="123733"/>
                </a:lnTo>
                <a:lnTo>
                  <a:pt x="174503" y="117624"/>
                </a:lnTo>
                <a:lnTo>
                  <a:pt x="179822" y="114554"/>
                </a:lnTo>
                <a:close/>
                <a:moveTo>
                  <a:pt x="191463" y="114554"/>
                </a:moveTo>
                <a:lnTo>
                  <a:pt x="186144" y="123733"/>
                </a:lnTo>
                <a:lnTo>
                  <a:pt x="186144" y="117624"/>
                </a:lnTo>
                <a:lnTo>
                  <a:pt x="191463" y="114554"/>
                </a:lnTo>
                <a:close/>
                <a:moveTo>
                  <a:pt x="203075" y="114554"/>
                </a:moveTo>
                <a:lnTo>
                  <a:pt x="197755" y="123733"/>
                </a:lnTo>
                <a:lnTo>
                  <a:pt x="197755" y="117624"/>
                </a:lnTo>
                <a:lnTo>
                  <a:pt x="203075" y="114554"/>
                </a:lnTo>
                <a:close/>
                <a:moveTo>
                  <a:pt x="214716" y="114554"/>
                </a:moveTo>
                <a:lnTo>
                  <a:pt x="209397" y="123733"/>
                </a:lnTo>
                <a:lnTo>
                  <a:pt x="209397" y="117624"/>
                </a:lnTo>
                <a:lnTo>
                  <a:pt x="214716" y="114554"/>
                </a:lnTo>
                <a:close/>
                <a:moveTo>
                  <a:pt x="226327" y="114554"/>
                </a:moveTo>
                <a:lnTo>
                  <a:pt x="221008" y="123733"/>
                </a:lnTo>
                <a:lnTo>
                  <a:pt x="221008" y="117624"/>
                </a:lnTo>
                <a:lnTo>
                  <a:pt x="226327" y="114554"/>
                </a:lnTo>
                <a:close/>
                <a:moveTo>
                  <a:pt x="237969" y="114554"/>
                </a:moveTo>
                <a:lnTo>
                  <a:pt x="232650" y="123733"/>
                </a:lnTo>
                <a:lnTo>
                  <a:pt x="232650" y="117624"/>
                </a:lnTo>
                <a:lnTo>
                  <a:pt x="237969" y="114554"/>
                </a:lnTo>
                <a:close/>
                <a:moveTo>
                  <a:pt x="249550" y="114554"/>
                </a:moveTo>
                <a:lnTo>
                  <a:pt x="244230" y="123733"/>
                </a:lnTo>
                <a:lnTo>
                  <a:pt x="244230" y="117624"/>
                </a:lnTo>
                <a:lnTo>
                  <a:pt x="249550" y="114554"/>
                </a:lnTo>
                <a:close/>
                <a:moveTo>
                  <a:pt x="261191" y="114554"/>
                </a:moveTo>
                <a:lnTo>
                  <a:pt x="255872" y="123733"/>
                </a:lnTo>
                <a:lnTo>
                  <a:pt x="255872" y="117624"/>
                </a:lnTo>
                <a:lnTo>
                  <a:pt x="261191" y="114554"/>
                </a:lnTo>
                <a:close/>
                <a:moveTo>
                  <a:pt x="272802" y="114554"/>
                </a:moveTo>
                <a:lnTo>
                  <a:pt x="267483" y="123733"/>
                </a:lnTo>
                <a:lnTo>
                  <a:pt x="267483" y="117624"/>
                </a:lnTo>
                <a:lnTo>
                  <a:pt x="272802" y="114554"/>
                </a:lnTo>
                <a:close/>
                <a:moveTo>
                  <a:pt x="284444" y="114554"/>
                </a:moveTo>
                <a:lnTo>
                  <a:pt x="279125" y="123733"/>
                </a:lnTo>
                <a:lnTo>
                  <a:pt x="279125" y="117624"/>
                </a:lnTo>
                <a:lnTo>
                  <a:pt x="284444" y="114554"/>
                </a:lnTo>
                <a:close/>
                <a:moveTo>
                  <a:pt x="6262" y="114584"/>
                </a:moveTo>
                <a:lnTo>
                  <a:pt x="11582" y="117624"/>
                </a:lnTo>
                <a:lnTo>
                  <a:pt x="11582" y="123764"/>
                </a:lnTo>
                <a:lnTo>
                  <a:pt x="6262" y="114584"/>
                </a:lnTo>
                <a:close/>
                <a:moveTo>
                  <a:pt x="17904" y="114584"/>
                </a:moveTo>
                <a:lnTo>
                  <a:pt x="23223" y="117624"/>
                </a:lnTo>
                <a:lnTo>
                  <a:pt x="23223" y="123764"/>
                </a:lnTo>
                <a:lnTo>
                  <a:pt x="17904" y="114584"/>
                </a:lnTo>
                <a:close/>
                <a:moveTo>
                  <a:pt x="29515" y="114584"/>
                </a:moveTo>
                <a:lnTo>
                  <a:pt x="34834" y="117624"/>
                </a:lnTo>
                <a:lnTo>
                  <a:pt x="34834" y="123764"/>
                </a:lnTo>
                <a:lnTo>
                  <a:pt x="29515" y="114584"/>
                </a:lnTo>
                <a:close/>
                <a:moveTo>
                  <a:pt x="41126" y="114584"/>
                </a:moveTo>
                <a:lnTo>
                  <a:pt x="46446" y="117624"/>
                </a:lnTo>
                <a:lnTo>
                  <a:pt x="46446" y="123764"/>
                </a:lnTo>
                <a:lnTo>
                  <a:pt x="41126" y="114584"/>
                </a:lnTo>
                <a:close/>
                <a:moveTo>
                  <a:pt x="52737" y="114584"/>
                </a:moveTo>
                <a:lnTo>
                  <a:pt x="58057" y="117624"/>
                </a:lnTo>
                <a:lnTo>
                  <a:pt x="58057" y="123764"/>
                </a:lnTo>
                <a:lnTo>
                  <a:pt x="52737" y="114584"/>
                </a:lnTo>
                <a:close/>
                <a:moveTo>
                  <a:pt x="64379" y="114584"/>
                </a:moveTo>
                <a:lnTo>
                  <a:pt x="69698" y="117624"/>
                </a:lnTo>
                <a:lnTo>
                  <a:pt x="69698" y="123764"/>
                </a:lnTo>
                <a:lnTo>
                  <a:pt x="64379" y="114584"/>
                </a:lnTo>
                <a:close/>
                <a:moveTo>
                  <a:pt x="75990" y="114584"/>
                </a:moveTo>
                <a:lnTo>
                  <a:pt x="81309" y="117624"/>
                </a:lnTo>
                <a:lnTo>
                  <a:pt x="81309" y="123764"/>
                </a:lnTo>
                <a:lnTo>
                  <a:pt x="75990" y="114584"/>
                </a:lnTo>
                <a:close/>
                <a:moveTo>
                  <a:pt x="87632" y="114584"/>
                </a:moveTo>
                <a:lnTo>
                  <a:pt x="92951" y="117624"/>
                </a:lnTo>
                <a:lnTo>
                  <a:pt x="92951" y="123764"/>
                </a:lnTo>
                <a:lnTo>
                  <a:pt x="87632" y="114584"/>
                </a:lnTo>
                <a:close/>
                <a:moveTo>
                  <a:pt x="99243" y="114584"/>
                </a:moveTo>
                <a:lnTo>
                  <a:pt x="104562" y="117624"/>
                </a:lnTo>
                <a:lnTo>
                  <a:pt x="104562" y="123764"/>
                </a:lnTo>
                <a:lnTo>
                  <a:pt x="99243" y="114584"/>
                </a:lnTo>
                <a:close/>
                <a:moveTo>
                  <a:pt x="110824" y="114584"/>
                </a:moveTo>
                <a:lnTo>
                  <a:pt x="116143" y="117624"/>
                </a:lnTo>
                <a:lnTo>
                  <a:pt x="116143" y="123764"/>
                </a:lnTo>
                <a:lnTo>
                  <a:pt x="110824" y="114584"/>
                </a:lnTo>
                <a:close/>
                <a:moveTo>
                  <a:pt x="157329" y="114554"/>
                </a:moveTo>
                <a:lnTo>
                  <a:pt x="162648" y="117624"/>
                </a:lnTo>
                <a:lnTo>
                  <a:pt x="162648" y="123764"/>
                </a:lnTo>
                <a:lnTo>
                  <a:pt x="157329" y="114554"/>
                </a:lnTo>
                <a:close/>
                <a:moveTo>
                  <a:pt x="168971" y="114554"/>
                </a:moveTo>
                <a:lnTo>
                  <a:pt x="174290" y="117624"/>
                </a:lnTo>
                <a:lnTo>
                  <a:pt x="174290" y="123764"/>
                </a:lnTo>
                <a:lnTo>
                  <a:pt x="168971" y="114554"/>
                </a:lnTo>
                <a:close/>
                <a:moveTo>
                  <a:pt x="180551" y="114554"/>
                </a:moveTo>
                <a:lnTo>
                  <a:pt x="185871" y="117624"/>
                </a:lnTo>
                <a:lnTo>
                  <a:pt x="185871" y="123764"/>
                </a:lnTo>
                <a:lnTo>
                  <a:pt x="180551" y="114554"/>
                </a:lnTo>
                <a:close/>
                <a:moveTo>
                  <a:pt x="192193" y="114554"/>
                </a:moveTo>
                <a:lnTo>
                  <a:pt x="197512" y="117624"/>
                </a:lnTo>
                <a:lnTo>
                  <a:pt x="197512" y="123764"/>
                </a:lnTo>
                <a:lnTo>
                  <a:pt x="192193" y="114554"/>
                </a:lnTo>
                <a:close/>
                <a:moveTo>
                  <a:pt x="203804" y="114554"/>
                </a:moveTo>
                <a:lnTo>
                  <a:pt x="209123" y="117624"/>
                </a:lnTo>
                <a:lnTo>
                  <a:pt x="209123" y="123764"/>
                </a:lnTo>
                <a:lnTo>
                  <a:pt x="203804" y="114554"/>
                </a:lnTo>
                <a:close/>
                <a:moveTo>
                  <a:pt x="215446" y="114554"/>
                </a:moveTo>
                <a:lnTo>
                  <a:pt x="220765" y="117624"/>
                </a:lnTo>
                <a:lnTo>
                  <a:pt x="220765" y="123764"/>
                </a:lnTo>
                <a:lnTo>
                  <a:pt x="215446" y="114554"/>
                </a:lnTo>
                <a:close/>
                <a:moveTo>
                  <a:pt x="227057" y="114554"/>
                </a:moveTo>
                <a:lnTo>
                  <a:pt x="232376" y="117624"/>
                </a:lnTo>
                <a:lnTo>
                  <a:pt x="232376" y="123764"/>
                </a:lnTo>
                <a:lnTo>
                  <a:pt x="227057" y="114554"/>
                </a:lnTo>
                <a:close/>
                <a:moveTo>
                  <a:pt x="238668" y="114554"/>
                </a:moveTo>
                <a:lnTo>
                  <a:pt x="243987" y="117624"/>
                </a:lnTo>
                <a:lnTo>
                  <a:pt x="243987" y="123764"/>
                </a:lnTo>
                <a:lnTo>
                  <a:pt x="238668" y="114554"/>
                </a:lnTo>
                <a:close/>
                <a:moveTo>
                  <a:pt x="250279" y="114554"/>
                </a:moveTo>
                <a:lnTo>
                  <a:pt x="255598" y="117624"/>
                </a:lnTo>
                <a:lnTo>
                  <a:pt x="255598" y="123764"/>
                </a:lnTo>
                <a:lnTo>
                  <a:pt x="250279" y="114554"/>
                </a:lnTo>
                <a:close/>
                <a:moveTo>
                  <a:pt x="261890" y="114554"/>
                </a:moveTo>
                <a:lnTo>
                  <a:pt x="267210" y="117624"/>
                </a:lnTo>
                <a:lnTo>
                  <a:pt x="267210" y="123764"/>
                </a:lnTo>
                <a:lnTo>
                  <a:pt x="261890" y="114554"/>
                </a:lnTo>
                <a:close/>
                <a:moveTo>
                  <a:pt x="273532" y="114554"/>
                </a:moveTo>
                <a:lnTo>
                  <a:pt x="278851" y="117624"/>
                </a:lnTo>
                <a:lnTo>
                  <a:pt x="278851" y="123764"/>
                </a:lnTo>
                <a:lnTo>
                  <a:pt x="273532" y="114554"/>
                </a:lnTo>
                <a:close/>
                <a:moveTo>
                  <a:pt x="122465" y="114584"/>
                </a:moveTo>
                <a:lnTo>
                  <a:pt x="127784" y="117654"/>
                </a:lnTo>
                <a:lnTo>
                  <a:pt x="127784" y="123794"/>
                </a:lnTo>
                <a:lnTo>
                  <a:pt x="122465" y="114584"/>
                </a:lnTo>
                <a:close/>
                <a:moveTo>
                  <a:pt x="133377" y="114554"/>
                </a:moveTo>
                <a:lnTo>
                  <a:pt x="128058" y="123794"/>
                </a:lnTo>
                <a:lnTo>
                  <a:pt x="128058" y="117624"/>
                </a:lnTo>
                <a:lnTo>
                  <a:pt x="133377" y="114554"/>
                </a:lnTo>
                <a:close/>
                <a:moveTo>
                  <a:pt x="134076" y="114584"/>
                </a:moveTo>
                <a:lnTo>
                  <a:pt x="139396" y="117654"/>
                </a:lnTo>
                <a:lnTo>
                  <a:pt x="139396" y="123794"/>
                </a:lnTo>
                <a:lnTo>
                  <a:pt x="134076" y="114584"/>
                </a:lnTo>
                <a:close/>
                <a:moveTo>
                  <a:pt x="144988" y="114554"/>
                </a:moveTo>
                <a:lnTo>
                  <a:pt x="139669" y="123794"/>
                </a:lnTo>
                <a:lnTo>
                  <a:pt x="139669" y="117624"/>
                </a:lnTo>
                <a:lnTo>
                  <a:pt x="144988" y="114554"/>
                </a:lnTo>
                <a:close/>
                <a:moveTo>
                  <a:pt x="145718" y="114584"/>
                </a:moveTo>
                <a:lnTo>
                  <a:pt x="151037" y="117654"/>
                </a:lnTo>
                <a:lnTo>
                  <a:pt x="151037" y="123794"/>
                </a:lnTo>
                <a:lnTo>
                  <a:pt x="145718" y="114584"/>
                </a:lnTo>
                <a:close/>
                <a:moveTo>
                  <a:pt x="156630" y="114554"/>
                </a:moveTo>
                <a:lnTo>
                  <a:pt x="151311" y="123794"/>
                </a:lnTo>
                <a:lnTo>
                  <a:pt x="151311" y="117624"/>
                </a:lnTo>
                <a:lnTo>
                  <a:pt x="156630" y="114554"/>
                </a:lnTo>
                <a:close/>
                <a:moveTo>
                  <a:pt x="17661" y="114706"/>
                </a:moveTo>
                <a:lnTo>
                  <a:pt x="22980" y="123885"/>
                </a:lnTo>
                <a:lnTo>
                  <a:pt x="22980" y="123885"/>
                </a:lnTo>
                <a:lnTo>
                  <a:pt x="20518" y="122457"/>
                </a:lnTo>
                <a:lnTo>
                  <a:pt x="17661" y="120846"/>
                </a:lnTo>
                <a:lnTo>
                  <a:pt x="17661" y="114706"/>
                </a:lnTo>
                <a:close/>
                <a:moveTo>
                  <a:pt x="29302" y="114706"/>
                </a:moveTo>
                <a:lnTo>
                  <a:pt x="34622" y="123885"/>
                </a:lnTo>
                <a:lnTo>
                  <a:pt x="34622" y="123885"/>
                </a:lnTo>
                <a:lnTo>
                  <a:pt x="32160" y="122457"/>
                </a:lnTo>
                <a:lnTo>
                  <a:pt x="29302" y="120846"/>
                </a:lnTo>
                <a:lnTo>
                  <a:pt x="29302" y="114706"/>
                </a:lnTo>
                <a:close/>
                <a:moveTo>
                  <a:pt x="40883" y="114706"/>
                </a:moveTo>
                <a:lnTo>
                  <a:pt x="46202" y="123885"/>
                </a:lnTo>
                <a:lnTo>
                  <a:pt x="46202" y="123885"/>
                </a:lnTo>
                <a:lnTo>
                  <a:pt x="43740" y="122457"/>
                </a:lnTo>
                <a:lnTo>
                  <a:pt x="40883" y="120846"/>
                </a:lnTo>
                <a:lnTo>
                  <a:pt x="40883" y="114706"/>
                </a:lnTo>
                <a:close/>
                <a:moveTo>
                  <a:pt x="52525" y="114706"/>
                </a:moveTo>
                <a:lnTo>
                  <a:pt x="57844" y="123885"/>
                </a:lnTo>
                <a:lnTo>
                  <a:pt x="57844" y="123885"/>
                </a:lnTo>
                <a:lnTo>
                  <a:pt x="55351" y="122457"/>
                </a:lnTo>
                <a:lnTo>
                  <a:pt x="52525" y="120846"/>
                </a:lnTo>
                <a:lnTo>
                  <a:pt x="52525" y="114706"/>
                </a:lnTo>
                <a:close/>
                <a:moveTo>
                  <a:pt x="64136" y="114706"/>
                </a:moveTo>
                <a:lnTo>
                  <a:pt x="69455" y="123885"/>
                </a:lnTo>
                <a:lnTo>
                  <a:pt x="69455" y="123885"/>
                </a:lnTo>
                <a:lnTo>
                  <a:pt x="66993" y="122457"/>
                </a:lnTo>
                <a:lnTo>
                  <a:pt x="64136" y="120846"/>
                </a:lnTo>
                <a:lnTo>
                  <a:pt x="64136" y="114706"/>
                </a:lnTo>
                <a:close/>
                <a:moveTo>
                  <a:pt x="87389" y="114706"/>
                </a:moveTo>
                <a:lnTo>
                  <a:pt x="92708" y="123885"/>
                </a:lnTo>
                <a:lnTo>
                  <a:pt x="92708" y="123885"/>
                </a:lnTo>
                <a:lnTo>
                  <a:pt x="90215" y="122487"/>
                </a:lnTo>
                <a:lnTo>
                  <a:pt x="87389" y="120846"/>
                </a:lnTo>
                <a:lnTo>
                  <a:pt x="87389" y="114706"/>
                </a:lnTo>
                <a:close/>
                <a:moveTo>
                  <a:pt x="110611" y="114706"/>
                </a:moveTo>
                <a:lnTo>
                  <a:pt x="115930" y="123885"/>
                </a:lnTo>
                <a:lnTo>
                  <a:pt x="115930" y="123885"/>
                </a:lnTo>
                <a:lnTo>
                  <a:pt x="113468" y="122457"/>
                </a:lnTo>
                <a:lnTo>
                  <a:pt x="110611" y="120846"/>
                </a:lnTo>
                <a:lnTo>
                  <a:pt x="110611" y="114706"/>
                </a:lnTo>
                <a:close/>
                <a:moveTo>
                  <a:pt x="133864" y="114706"/>
                </a:moveTo>
                <a:lnTo>
                  <a:pt x="139183" y="123885"/>
                </a:lnTo>
                <a:lnTo>
                  <a:pt x="139183" y="123885"/>
                </a:lnTo>
                <a:lnTo>
                  <a:pt x="136721" y="122487"/>
                </a:lnTo>
                <a:lnTo>
                  <a:pt x="133864" y="120846"/>
                </a:lnTo>
                <a:lnTo>
                  <a:pt x="133864" y="114706"/>
                </a:lnTo>
                <a:close/>
                <a:moveTo>
                  <a:pt x="215202" y="114706"/>
                </a:moveTo>
                <a:lnTo>
                  <a:pt x="220522" y="123885"/>
                </a:lnTo>
                <a:lnTo>
                  <a:pt x="220522" y="123885"/>
                </a:lnTo>
                <a:lnTo>
                  <a:pt x="218060" y="122487"/>
                </a:lnTo>
                <a:lnTo>
                  <a:pt x="215202" y="120846"/>
                </a:lnTo>
                <a:lnTo>
                  <a:pt x="215202" y="114706"/>
                </a:lnTo>
                <a:close/>
                <a:moveTo>
                  <a:pt x="284657" y="114706"/>
                </a:moveTo>
                <a:lnTo>
                  <a:pt x="284657" y="120846"/>
                </a:lnTo>
                <a:lnTo>
                  <a:pt x="279337" y="123885"/>
                </a:lnTo>
                <a:lnTo>
                  <a:pt x="284657" y="114706"/>
                </a:lnTo>
                <a:close/>
                <a:moveTo>
                  <a:pt x="6050" y="114706"/>
                </a:moveTo>
                <a:lnTo>
                  <a:pt x="11369" y="123885"/>
                </a:lnTo>
                <a:lnTo>
                  <a:pt x="8907" y="122487"/>
                </a:lnTo>
                <a:lnTo>
                  <a:pt x="6050" y="120846"/>
                </a:lnTo>
                <a:lnTo>
                  <a:pt x="6050" y="114706"/>
                </a:lnTo>
                <a:close/>
                <a:moveTo>
                  <a:pt x="75777" y="114706"/>
                </a:moveTo>
                <a:lnTo>
                  <a:pt x="81097" y="123885"/>
                </a:lnTo>
                <a:lnTo>
                  <a:pt x="78604" y="122457"/>
                </a:lnTo>
                <a:lnTo>
                  <a:pt x="75777" y="120846"/>
                </a:lnTo>
                <a:lnTo>
                  <a:pt x="75777" y="114706"/>
                </a:lnTo>
                <a:close/>
                <a:moveTo>
                  <a:pt x="99030" y="114706"/>
                </a:moveTo>
                <a:lnTo>
                  <a:pt x="104349" y="123885"/>
                </a:lnTo>
                <a:lnTo>
                  <a:pt x="101857" y="122457"/>
                </a:lnTo>
                <a:lnTo>
                  <a:pt x="99030" y="120846"/>
                </a:lnTo>
                <a:lnTo>
                  <a:pt x="99030" y="114706"/>
                </a:lnTo>
                <a:close/>
                <a:moveTo>
                  <a:pt x="122222" y="114706"/>
                </a:moveTo>
                <a:lnTo>
                  <a:pt x="127541" y="123885"/>
                </a:lnTo>
                <a:lnTo>
                  <a:pt x="125079" y="122457"/>
                </a:lnTo>
                <a:lnTo>
                  <a:pt x="122222" y="120846"/>
                </a:lnTo>
                <a:lnTo>
                  <a:pt x="122222" y="114706"/>
                </a:lnTo>
                <a:close/>
                <a:moveTo>
                  <a:pt x="145475" y="114706"/>
                </a:moveTo>
                <a:lnTo>
                  <a:pt x="150794" y="123885"/>
                </a:lnTo>
                <a:lnTo>
                  <a:pt x="148332" y="122487"/>
                </a:lnTo>
                <a:lnTo>
                  <a:pt x="145475" y="120846"/>
                </a:lnTo>
                <a:lnTo>
                  <a:pt x="145475" y="114706"/>
                </a:lnTo>
                <a:close/>
                <a:moveTo>
                  <a:pt x="157086" y="114706"/>
                </a:moveTo>
                <a:lnTo>
                  <a:pt x="162405" y="123885"/>
                </a:lnTo>
                <a:lnTo>
                  <a:pt x="159913" y="122487"/>
                </a:lnTo>
                <a:lnTo>
                  <a:pt x="157086" y="120846"/>
                </a:lnTo>
                <a:lnTo>
                  <a:pt x="157086" y="114706"/>
                </a:lnTo>
                <a:close/>
                <a:moveTo>
                  <a:pt x="168697" y="114706"/>
                </a:moveTo>
                <a:lnTo>
                  <a:pt x="174016" y="123885"/>
                </a:lnTo>
                <a:lnTo>
                  <a:pt x="171554" y="122487"/>
                </a:lnTo>
                <a:lnTo>
                  <a:pt x="168697" y="120846"/>
                </a:lnTo>
                <a:lnTo>
                  <a:pt x="168697" y="114706"/>
                </a:lnTo>
                <a:close/>
                <a:moveTo>
                  <a:pt x="180339" y="114706"/>
                </a:moveTo>
                <a:lnTo>
                  <a:pt x="185658" y="123885"/>
                </a:lnTo>
                <a:lnTo>
                  <a:pt x="183165" y="122487"/>
                </a:lnTo>
                <a:lnTo>
                  <a:pt x="180339" y="120846"/>
                </a:lnTo>
                <a:lnTo>
                  <a:pt x="180339" y="114706"/>
                </a:lnTo>
                <a:close/>
                <a:moveTo>
                  <a:pt x="191950" y="114706"/>
                </a:moveTo>
                <a:lnTo>
                  <a:pt x="197269" y="123885"/>
                </a:lnTo>
                <a:lnTo>
                  <a:pt x="194807" y="122487"/>
                </a:lnTo>
                <a:lnTo>
                  <a:pt x="191950" y="120846"/>
                </a:lnTo>
                <a:lnTo>
                  <a:pt x="191950" y="114706"/>
                </a:lnTo>
                <a:close/>
                <a:moveTo>
                  <a:pt x="203591" y="114706"/>
                </a:moveTo>
                <a:lnTo>
                  <a:pt x="208911" y="123885"/>
                </a:lnTo>
                <a:lnTo>
                  <a:pt x="206418" y="122487"/>
                </a:lnTo>
                <a:lnTo>
                  <a:pt x="203591" y="120846"/>
                </a:lnTo>
                <a:lnTo>
                  <a:pt x="203591" y="114706"/>
                </a:lnTo>
                <a:close/>
                <a:moveTo>
                  <a:pt x="226783" y="114706"/>
                </a:moveTo>
                <a:lnTo>
                  <a:pt x="232103" y="123885"/>
                </a:lnTo>
                <a:lnTo>
                  <a:pt x="229640" y="122487"/>
                </a:lnTo>
                <a:lnTo>
                  <a:pt x="226783" y="120846"/>
                </a:lnTo>
                <a:lnTo>
                  <a:pt x="226783" y="114706"/>
                </a:lnTo>
                <a:close/>
                <a:moveTo>
                  <a:pt x="238425" y="114706"/>
                </a:moveTo>
                <a:lnTo>
                  <a:pt x="243744" y="123885"/>
                </a:lnTo>
                <a:lnTo>
                  <a:pt x="241282" y="122487"/>
                </a:lnTo>
                <a:lnTo>
                  <a:pt x="238425" y="120846"/>
                </a:lnTo>
                <a:lnTo>
                  <a:pt x="238425" y="114706"/>
                </a:lnTo>
                <a:close/>
                <a:moveTo>
                  <a:pt x="250036" y="114706"/>
                </a:moveTo>
                <a:lnTo>
                  <a:pt x="255355" y="123885"/>
                </a:lnTo>
                <a:lnTo>
                  <a:pt x="252893" y="122487"/>
                </a:lnTo>
                <a:lnTo>
                  <a:pt x="250036" y="120846"/>
                </a:lnTo>
                <a:lnTo>
                  <a:pt x="250036" y="114706"/>
                </a:lnTo>
                <a:close/>
                <a:moveTo>
                  <a:pt x="261678" y="114706"/>
                </a:moveTo>
                <a:lnTo>
                  <a:pt x="266997" y="123885"/>
                </a:lnTo>
                <a:lnTo>
                  <a:pt x="264535" y="122487"/>
                </a:lnTo>
                <a:lnTo>
                  <a:pt x="261678" y="120846"/>
                </a:lnTo>
                <a:lnTo>
                  <a:pt x="261678" y="114706"/>
                </a:lnTo>
                <a:close/>
                <a:moveTo>
                  <a:pt x="273046" y="114706"/>
                </a:moveTo>
                <a:lnTo>
                  <a:pt x="273046" y="120846"/>
                </a:lnTo>
                <a:lnTo>
                  <a:pt x="270188" y="122487"/>
                </a:lnTo>
                <a:lnTo>
                  <a:pt x="267726" y="123885"/>
                </a:lnTo>
                <a:lnTo>
                  <a:pt x="273046" y="114706"/>
                </a:lnTo>
                <a:close/>
                <a:moveTo>
                  <a:pt x="273289" y="114706"/>
                </a:moveTo>
                <a:lnTo>
                  <a:pt x="278608" y="123885"/>
                </a:lnTo>
                <a:lnTo>
                  <a:pt x="276146" y="122487"/>
                </a:lnTo>
                <a:lnTo>
                  <a:pt x="273289" y="120846"/>
                </a:lnTo>
                <a:lnTo>
                  <a:pt x="273289" y="114706"/>
                </a:lnTo>
                <a:close/>
                <a:moveTo>
                  <a:pt x="40610" y="114706"/>
                </a:moveTo>
                <a:lnTo>
                  <a:pt x="40610" y="120846"/>
                </a:lnTo>
                <a:lnTo>
                  <a:pt x="37783" y="122487"/>
                </a:lnTo>
                <a:lnTo>
                  <a:pt x="35290" y="123946"/>
                </a:lnTo>
                <a:lnTo>
                  <a:pt x="35290" y="123946"/>
                </a:lnTo>
                <a:lnTo>
                  <a:pt x="40610" y="114706"/>
                </a:lnTo>
                <a:close/>
                <a:moveTo>
                  <a:pt x="87115" y="114706"/>
                </a:moveTo>
                <a:lnTo>
                  <a:pt x="87115" y="120846"/>
                </a:lnTo>
                <a:lnTo>
                  <a:pt x="84288" y="122487"/>
                </a:lnTo>
                <a:lnTo>
                  <a:pt x="81796" y="123946"/>
                </a:lnTo>
                <a:lnTo>
                  <a:pt x="81796" y="123946"/>
                </a:lnTo>
                <a:lnTo>
                  <a:pt x="87115" y="114706"/>
                </a:lnTo>
                <a:close/>
                <a:moveTo>
                  <a:pt x="17418" y="114706"/>
                </a:moveTo>
                <a:lnTo>
                  <a:pt x="17418" y="120846"/>
                </a:lnTo>
                <a:lnTo>
                  <a:pt x="14560" y="122487"/>
                </a:lnTo>
                <a:lnTo>
                  <a:pt x="12098" y="123946"/>
                </a:lnTo>
                <a:lnTo>
                  <a:pt x="12098" y="123946"/>
                </a:lnTo>
                <a:lnTo>
                  <a:pt x="17418" y="114706"/>
                </a:lnTo>
                <a:close/>
                <a:moveTo>
                  <a:pt x="52251" y="114706"/>
                </a:moveTo>
                <a:lnTo>
                  <a:pt x="52251" y="120846"/>
                </a:lnTo>
                <a:lnTo>
                  <a:pt x="49394" y="122487"/>
                </a:lnTo>
                <a:lnTo>
                  <a:pt x="46932" y="123946"/>
                </a:lnTo>
                <a:lnTo>
                  <a:pt x="46932" y="123946"/>
                </a:lnTo>
                <a:lnTo>
                  <a:pt x="52251" y="114706"/>
                </a:lnTo>
                <a:close/>
                <a:moveTo>
                  <a:pt x="29029" y="114706"/>
                </a:moveTo>
                <a:lnTo>
                  <a:pt x="29029" y="120846"/>
                </a:lnTo>
                <a:lnTo>
                  <a:pt x="26172" y="122487"/>
                </a:lnTo>
                <a:lnTo>
                  <a:pt x="23710" y="123946"/>
                </a:lnTo>
                <a:lnTo>
                  <a:pt x="29029" y="114706"/>
                </a:lnTo>
                <a:close/>
                <a:moveTo>
                  <a:pt x="63862" y="114706"/>
                </a:moveTo>
                <a:lnTo>
                  <a:pt x="63862" y="120846"/>
                </a:lnTo>
                <a:lnTo>
                  <a:pt x="61005" y="122487"/>
                </a:lnTo>
                <a:lnTo>
                  <a:pt x="58543" y="123946"/>
                </a:lnTo>
                <a:lnTo>
                  <a:pt x="63862" y="114706"/>
                </a:lnTo>
                <a:close/>
                <a:moveTo>
                  <a:pt x="75504" y="114706"/>
                </a:moveTo>
                <a:lnTo>
                  <a:pt x="75504" y="120846"/>
                </a:lnTo>
                <a:lnTo>
                  <a:pt x="72647" y="122487"/>
                </a:lnTo>
                <a:lnTo>
                  <a:pt x="70185" y="123946"/>
                </a:lnTo>
                <a:lnTo>
                  <a:pt x="75504" y="114706"/>
                </a:lnTo>
                <a:close/>
                <a:moveTo>
                  <a:pt x="98757" y="114706"/>
                </a:moveTo>
                <a:lnTo>
                  <a:pt x="98757" y="120846"/>
                </a:lnTo>
                <a:lnTo>
                  <a:pt x="95899" y="122487"/>
                </a:lnTo>
                <a:lnTo>
                  <a:pt x="93437" y="123946"/>
                </a:lnTo>
                <a:lnTo>
                  <a:pt x="98757" y="114706"/>
                </a:lnTo>
                <a:close/>
                <a:moveTo>
                  <a:pt x="110337" y="114706"/>
                </a:moveTo>
                <a:lnTo>
                  <a:pt x="110337" y="120846"/>
                </a:lnTo>
                <a:lnTo>
                  <a:pt x="107480" y="122487"/>
                </a:lnTo>
                <a:lnTo>
                  <a:pt x="105018" y="123946"/>
                </a:lnTo>
                <a:lnTo>
                  <a:pt x="110337" y="114706"/>
                </a:lnTo>
                <a:close/>
                <a:moveTo>
                  <a:pt x="121979" y="114706"/>
                </a:moveTo>
                <a:lnTo>
                  <a:pt x="121979" y="120846"/>
                </a:lnTo>
                <a:lnTo>
                  <a:pt x="119122" y="122487"/>
                </a:lnTo>
                <a:lnTo>
                  <a:pt x="116660" y="123946"/>
                </a:lnTo>
                <a:lnTo>
                  <a:pt x="121979" y="114706"/>
                </a:lnTo>
                <a:close/>
                <a:moveTo>
                  <a:pt x="133590" y="114736"/>
                </a:moveTo>
                <a:lnTo>
                  <a:pt x="133590" y="120846"/>
                </a:lnTo>
                <a:lnTo>
                  <a:pt x="130733" y="122487"/>
                </a:lnTo>
                <a:lnTo>
                  <a:pt x="128271" y="123946"/>
                </a:lnTo>
                <a:lnTo>
                  <a:pt x="133590" y="114736"/>
                </a:lnTo>
                <a:close/>
                <a:moveTo>
                  <a:pt x="145232" y="114736"/>
                </a:moveTo>
                <a:lnTo>
                  <a:pt x="145232" y="120846"/>
                </a:lnTo>
                <a:lnTo>
                  <a:pt x="142374" y="122487"/>
                </a:lnTo>
                <a:lnTo>
                  <a:pt x="139912" y="123946"/>
                </a:lnTo>
                <a:lnTo>
                  <a:pt x="145232" y="114736"/>
                </a:lnTo>
                <a:close/>
                <a:moveTo>
                  <a:pt x="156843" y="114736"/>
                </a:moveTo>
                <a:lnTo>
                  <a:pt x="156843" y="120846"/>
                </a:lnTo>
                <a:lnTo>
                  <a:pt x="153986" y="122487"/>
                </a:lnTo>
                <a:lnTo>
                  <a:pt x="151523" y="123946"/>
                </a:lnTo>
                <a:lnTo>
                  <a:pt x="156843" y="114736"/>
                </a:lnTo>
                <a:close/>
                <a:moveTo>
                  <a:pt x="168484" y="114736"/>
                </a:moveTo>
                <a:lnTo>
                  <a:pt x="168484" y="120846"/>
                </a:lnTo>
                <a:lnTo>
                  <a:pt x="165627" y="122487"/>
                </a:lnTo>
                <a:lnTo>
                  <a:pt x="163165" y="123946"/>
                </a:lnTo>
                <a:lnTo>
                  <a:pt x="168484" y="114736"/>
                </a:lnTo>
                <a:close/>
                <a:moveTo>
                  <a:pt x="180065" y="114736"/>
                </a:moveTo>
                <a:lnTo>
                  <a:pt x="180065" y="120846"/>
                </a:lnTo>
                <a:lnTo>
                  <a:pt x="177208" y="122487"/>
                </a:lnTo>
                <a:lnTo>
                  <a:pt x="174746" y="123946"/>
                </a:lnTo>
                <a:lnTo>
                  <a:pt x="180065" y="114736"/>
                </a:lnTo>
                <a:close/>
                <a:moveTo>
                  <a:pt x="191676" y="114736"/>
                </a:moveTo>
                <a:lnTo>
                  <a:pt x="191676" y="120846"/>
                </a:lnTo>
                <a:lnTo>
                  <a:pt x="188849" y="122487"/>
                </a:lnTo>
                <a:lnTo>
                  <a:pt x="186357" y="123946"/>
                </a:lnTo>
                <a:lnTo>
                  <a:pt x="191676" y="114736"/>
                </a:lnTo>
                <a:close/>
                <a:moveTo>
                  <a:pt x="203318" y="114736"/>
                </a:moveTo>
                <a:lnTo>
                  <a:pt x="203318" y="120846"/>
                </a:lnTo>
                <a:lnTo>
                  <a:pt x="200461" y="122487"/>
                </a:lnTo>
                <a:lnTo>
                  <a:pt x="197999" y="123946"/>
                </a:lnTo>
                <a:lnTo>
                  <a:pt x="203318" y="114736"/>
                </a:lnTo>
                <a:close/>
                <a:moveTo>
                  <a:pt x="214929" y="114736"/>
                </a:moveTo>
                <a:lnTo>
                  <a:pt x="214929" y="120846"/>
                </a:lnTo>
                <a:lnTo>
                  <a:pt x="212072" y="122487"/>
                </a:lnTo>
                <a:lnTo>
                  <a:pt x="209610" y="123946"/>
                </a:lnTo>
                <a:lnTo>
                  <a:pt x="214929" y="114736"/>
                </a:lnTo>
                <a:close/>
                <a:moveTo>
                  <a:pt x="226570" y="114736"/>
                </a:moveTo>
                <a:lnTo>
                  <a:pt x="226570" y="120846"/>
                </a:lnTo>
                <a:lnTo>
                  <a:pt x="223713" y="122487"/>
                </a:lnTo>
                <a:lnTo>
                  <a:pt x="221251" y="123946"/>
                </a:lnTo>
                <a:lnTo>
                  <a:pt x="226570" y="114736"/>
                </a:lnTo>
                <a:close/>
                <a:moveTo>
                  <a:pt x="238182" y="114736"/>
                </a:moveTo>
                <a:lnTo>
                  <a:pt x="238182" y="120846"/>
                </a:lnTo>
                <a:lnTo>
                  <a:pt x="235355" y="122487"/>
                </a:lnTo>
                <a:lnTo>
                  <a:pt x="232862" y="123946"/>
                </a:lnTo>
                <a:lnTo>
                  <a:pt x="238182" y="114736"/>
                </a:lnTo>
                <a:close/>
                <a:moveTo>
                  <a:pt x="249793" y="114736"/>
                </a:moveTo>
                <a:lnTo>
                  <a:pt x="249793" y="120846"/>
                </a:lnTo>
                <a:lnTo>
                  <a:pt x="246936" y="122487"/>
                </a:lnTo>
                <a:lnTo>
                  <a:pt x="244474" y="123946"/>
                </a:lnTo>
                <a:lnTo>
                  <a:pt x="249793" y="114736"/>
                </a:lnTo>
                <a:close/>
                <a:moveTo>
                  <a:pt x="261404" y="114736"/>
                </a:moveTo>
                <a:lnTo>
                  <a:pt x="261404" y="120846"/>
                </a:lnTo>
                <a:lnTo>
                  <a:pt x="258547" y="122487"/>
                </a:lnTo>
                <a:lnTo>
                  <a:pt x="256085" y="123946"/>
                </a:lnTo>
                <a:lnTo>
                  <a:pt x="261404" y="114736"/>
                </a:lnTo>
                <a:close/>
                <a:moveTo>
                  <a:pt x="156964" y="121058"/>
                </a:moveTo>
                <a:lnTo>
                  <a:pt x="159822" y="122669"/>
                </a:lnTo>
                <a:lnTo>
                  <a:pt x="162284" y="124128"/>
                </a:lnTo>
                <a:lnTo>
                  <a:pt x="151645" y="124128"/>
                </a:lnTo>
                <a:lnTo>
                  <a:pt x="154107" y="122669"/>
                </a:lnTo>
                <a:lnTo>
                  <a:pt x="156964" y="121058"/>
                </a:lnTo>
                <a:close/>
                <a:moveTo>
                  <a:pt x="168575" y="121058"/>
                </a:moveTo>
                <a:lnTo>
                  <a:pt x="171433" y="122669"/>
                </a:lnTo>
                <a:lnTo>
                  <a:pt x="173895" y="124128"/>
                </a:lnTo>
                <a:lnTo>
                  <a:pt x="163256" y="124128"/>
                </a:lnTo>
                <a:lnTo>
                  <a:pt x="165749" y="122669"/>
                </a:lnTo>
                <a:lnTo>
                  <a:pt x="168575" y="121058"/>
                </a:lnTo>
                <a:close/>
                <a:moveTo>
                  <a:pt x="180217" y="121058"/>
                </a:moveTo>
                <a:lnTo>
                  <a:pt x="183074" y="122669"/>
                </a:lnTo>
                <a:lnTo>
                  <a:pt x="185536" y="124128"/>
                </a:lnTo>
                <a:lnTo>
                  <a:pt x="174898" y="124128"/>
                </a:lnTo>
                <a:lnTo>
                  <a:pt x="177360" y="122669"/>
                </a:lnTo>
                <a:lnTo>
                  <a:pt x="180217" y="121058"/>
                </a:lnTo>
                <a:close/>
                <a:moveTo>
                  <a:pt x="191828" y="121058"/>
                </a:moveTo>
                <a:lnTo>
                  <a:pt x="194685" y="122669"/>
                </a:lnTo>
                <a:lnTo>
                  <a:pt x="197147" y="124128"/>
                </a:lnTo>
                <a:lnTo>
                  <a:pt x="186509" y="124128"/>
                </a:lnTo>
                <a:lnTo>
                  <a:pt x="189001" y="122669"/>
                </a:lnTo>
                <a:lnTo>
                  <a:pt x="191828" y="121058"/>
                </a:lnTo>
                <a:close/>
                <a:moveTo>
                  <a:pt x="203470" y="121058"/>
                </a:moveTo>
                <a:lnTo>
                  <a:pt x="206327" y="122669"/>
                </a:lnTo>
                <a:lnTo>
                  <a:pt x="208789" y="124128"/>
                </a:lnTo>
                <a:lnTo>
                  <a:pt x="198151" y="124128"/>
                </a:lnTo>
                <a:lnTo>
                  <a:pt x="200613" y="122669"/>
                </a:lnTo>
                <a:lnTo>
                  <a:pt x="203470" y="121058"/>
                </a:lnTo>
                <a:close/>
                <a:moveTo>
                  <a:pt x="215051" y="121058"/>
                </a:moveTo>
                <a:lnTo>
                  <a:pt x="217908" y="122669"/>
                </a:lnTo>
                <a:lnTo>
                  <a:pt x="220370" y="124128"/>
                </a:lnTo>
                <a:lnTo>
                  <a:pt x="209731" y="124128"/>
                </a:lnTo>
                <a:lnTo>
                  <a:pt x="212193" y="122669"/>
                </a:lnTo>
                <a:lnTo>
                  <a:pt x="215051" y="121058"/>
                </a:lnTo>
                <a:close/>
                <a:moveTo>
                  <a:pt x="226692" y="121058"/>
                </a:moveTo>
                <a:lnTo>
                  <a:pt x="229519" y="122669"/>
                </a:lnTo>
                <a:lnTo>
                  <a:pt x="232011" y="124128"/>
                </a:lnTo>
                <a:lnTo>
                  <a:pt x="221373" y="124128"/>
                </a:lnTo>
                <a:lnTo>
                  <a:pt x="223835" y="122669"/>
                </a:lnTo>
                <a:lnTo>
                  <a:pt x="226692" y="121058"/>
                </a:lnTo>
                <a:close/>
                <a:moveTo>
                  <a:pt x="238303" y="121058"/>
                </a:moveTo>
                <a:lnTo>
                  <a:pt x="241160" y="122669"/>
                </a:lnTo>
                <a:lnTo>
                  <a:pt x="243622" y="124128"/>
                </a:lnTo>
                <a:lnTo>
                  <a:pt x="232984" y="124128"/>
                </a:lnTo>
                <a:lnTo>
                  <a:pt x="235446" y="122669"/>
                </a:lnTo>
                <a:lnTo>
                  <a:pt x="238303" y="121058"/>
                </a:lnTo>
                <a:close/>
                <a:moveTo>
                  <a:pt x="249945" y="121058"/>
                </a:moveTo>
                <a:lnTo>
                  <a:pt x="252772" y="122669"/>
                </a:lnTo>
                <a:lnTo>
                  <a:pt x="255264" y="124128"/>
                </a:lnTo>
                <a:lnTo>
                  <a:pt x="244626" y="124128"/>
                </a:lnTo>
                <a:lnTo>
                  <a:pt x="247088" y="122669"/>
                </a:lnTo>
                <a:lnTo>
                  <a:pt x="249945" y="121058"/>
                </a:lnTo>
                <a:close/>
                <a:moveTo>
                  <a:pt x="261556" y="121058"/>
                </a:moveTo>
                <a:lnTo>
                  <a:pt x="264413" y="122669"/>
                </a:lnTo>
                <a:lnTo>
                  <a:pt x="266875" y="124128"/>
                </a:lnTo>
                <a:lnTo>
                  <a:pt x="256237" y="124128"/>
                </a:lnTo>
                <a:lnTo>
                  <a:pt x="258699" y="122669"/>
                </a:lnTo>
                <a:lnTo>
                  <a:pt x="261556" y="121058"/>
                </a:lnTo>
                <a:close/>
                <a:moveTo>
                  <a:pt x="273198" y="121058"/>
                </a:moveTo>
                <a:lnTo>
                  <a:pt x="276024" y="122669"/>
                </a:lnTo>
                <a:lnTo>
                  <a:pt x="278517" y="124128"/>
                </a:lnTo>
                <a:lnTo>
                  <a:pt x="267878" y="124128"/>
                </a:lnTo>
                <a:lnTo>
                  <a:pt x="270340" y="122669"/>
                </a:lnTo>
                <a:lnTo>
                  <a:pt x="273198" y="121058"/>
                </a:lnTo>
                <a:close/>
                <a:moveTo>
                  <a:pt x="5898" y="121089"/>
                </a:moveTo>
                <a:lnTo>
                  <a:pt x="8755" y="122730"/>
                </a:lnTo>
                <a:lnTo>
                  <a:pt x="11217" y="124159"/>
                </a:lnTo>
                <a:lnTo>
                  <a:pt x="578" y="124159"/>
                </a:lnTo>
                <a:lnTo>
                  <a:pt x="5898" y="121089"/>
                </a:lnTo>
                <a:close/>
                <a:moveTo>
                  <a:pt x="17509" y="121089"/>
                </a:moveTo>
                <a:lnTo>
                  <a:pt x="20366" y="122730"/>
                </a:lnTo>
                <a:lnTo>
                  <a:pt x="22828" y="124159"/>
                </a:lnTo>
                <a:lnTo>
                  <a:pt x="12190" y="124159"/>
                </a:lnTo>
                <a:lnTo>
                  <a:pt x="14682" y="122730"/>
                </a:lnTo>
                <a:lnTo>
                  <a:pt x="17509" y="121089"/>
                </a:lnTo>
                <a:close/>
                <a:moveTo>
                  <a:pt x="29150" y="121089"/>
                </a:moveTo>
                <a:lnTo>
                  <a:pt x="32008" y="122730"/>
                </a:lnTo>
                <a:lnTo>
                  <a:pt x="34470" y="124159"/>
                </a:lnTo>
                <a:lnTo>
                  <a:pt x="23831" y="124159"/>
                </a:lnTo>
                <a:lnTo>
                  <a:pt x="26293" y="122730"/>
                </a:lnTo>
                <a:lnTo>
                  <a:pt x="29150" y="121089"/>
                </a:lnTo>
                <a:close/>
                <a:moveTo>
                  <a:pt x="40762" y="121089"/>
                </a:moveTo>
                <a:lnTo>
                  <a:pt x="43619" y="122730"/>
                </a:lnTo>
                <a:lnTo>
                  <a:pt x="46081" y="124159"/>
                </a:lnTo>
                <a:lnTo>
                  <a:pt x="35442" y="124159"/>
                </a:lnTo>
                <a:lnTo>
                  <a:pt x="37935" y="122730"/>
                </a:lnTo>
                <a:lnTo>
                  <a:pt x="40762" y="121089"/>
                </a:lnTo>
                <a:close/>
                <a:moveTo>
                  <a:pt x="52403" y="121089"/>
                </a:moveTo>
                <a:lnTo>
                  <a:pt x="55260" y="122730"/>
                </a:lnTo>
                <a:lnTo>
                  <a:pt x="57722" y="124159"/>
                </a:lnTo>
                <a:lnTo>
                  <a:pt x="47084" y="124159"/>
                </a:lnTo>
                <a:lnTo>
                  <a:pt x="49546" y="122730"/>
                </a:lnTo>
                <a:lnTo>
                  <a:pt x="52403" y="121089"/>
                </a:lnTo>
                <a:close/>
                <a:moveTo>
                  <a:pt x="64014" y="121089"/>
                </a:moveTo>
                <a:lnTo>
                  <a:pt x="66871" y="122730"/>
                </a:lnTo>
                <a:lnTo>
                  <a:pt x="69334" y="124159"/>
                </a:lnTo>
                <a:lnTo>
                  <a:pt x="58695" y="124159"/>
                </a:lnTo>
                <a:lnTo>
                  <a:pt x="61187" y="122730"/>
                </a:lnTo>
                <a:lnTo>
                  <a:pt x="64014" y="121089"/>
                </a:lnTo>
                <a:close/>
                <a:moveTo>
                  <a:pt x="75625" y="121089"/>
                </a:moveTo>
                <a:lnTo>
                  <a:pt x="78452" y="122730"/>
                </a:lnTo>
                <a:lnTo>
                  <a:pt x="80945" y="124159"/>
                </a:lnTo>
                <a:lnTo>
                  <a:pt x="70306" y="124159"/>
                </a:lnTo>
                <a:lnTo>
                  <a:pt x="72768" y="122730"/>
                </a:lnTo>
                <a:lnTo>
                  <a:pt x="75625" y="121089"/>
                </a:lnTo>
                <a:close/>
                <a:moveTo>
                  <a:pt x="87237" y="121089"/>
                </a:moveTo>
                <a:lnTo>
                  <a:pt x="90094" y="122730"/>
                </a:lnTo>
                <a:lnTo>
                  <a:pt x="92556" y="124159"/>
                </a:lnTo>
                <a:lnTo>
                  <a:pt x="81917" y="124159"/>
                </a:lnTo>
                <a:lnTo>
                  <a:pt x="84379" y="122730"/>
                </a:lnTo>
                <a:lnTo>
                  <a:pt x="87237" y="121089"/>
                </a:lnTo>
                <a:close/>
                <a:moveTo>
                  <a:pt x="98878" y="121089"/>
                </a:moveTo>
                <a:lnTo>
                  <a:pt x="101705" y="122730"/>
                </a:lnTo>
                <a:lnTo>
                  <a:pt x="104197" y="124159"/>
                </a:lnTo>
                <a:lnTo>
                  <a:pt x="93559" y="124159"/>
                </a:lnTo>
                <a:lnTo>
                  <a:pt x="96021" y="122730"/>
                </a:lnTo>
                <a:lnTo>
                  <a:pt x="98878" y="121089"/>
                </a:lnTo>
                <a:close/>
                <a:moveTo>
                  <a:pt x="110489" y="121089"/>
                </a:moveTo>
                <a:lnTo>
                  <a:pt x="113346" y="122730"/>
                </a:lnTo>
                <a:lnTo>
                  <a:pt x="115809" y="124159"/>
                </a:lnTo>
                <a:lnTo>
                  <a:pt x="105170" y="124159"/>
                </a:lnTo>
                <a:lnTo>
                  <a:pt x="107632" y="122730"/>
                </a:lnTo>
                <a:lnTo>
                  <a:pt x="110489" y="121089"/>
                </a:lnTo>
                <a:close/>
                <a:moveTo>
                  <a:pt x="122131" y="121089"/>
                </a:moveTo>
                <a:lnTo>
                  <a:pt x="124958" y="122730"/>
                </a:lnTo>
                <a:lnTo>
                  <a:pt x="127450" y="124159"/>
                </a:lnTo>
                <a:lnTo>
                  <a:pt x="116812" y="124159"/>
                </a:lnTo>
                <a:lnTo>
                  <a:pt x="119274" y="122730"/>
                </a:lnTo>
                <a:lnTo>
                  <a:pt x="122131" y="121089"/>
                </a:lnTo>
                <a:close/>
                <a:moveTo>
                  <a:pt x="133742" y="121089"/>
                </a:moveTo>
                <a:lnTo>
                  <a:pt x="136599" y="122730"/>
                </a:lnTo>
                <a:lnTo>
                  <a:pt x="139061" y="124159"/>
                </a:lnTo>
                <a:lnTo>
                  <a:pt x="128423" y="124159"/>
                </a:lnTo>
                <a:lnTo>
                  <a:pt x="130885" y="122730"/>
                </a:lnTo>
                <a:lnTo>
                  <a:pt x="133742" y="121089"/>
                </a:lnTo>
                <a:close/>
                <a:moveTo>
                  <a:pt x="145323" y="121089"/>
                </a:moveTo>
                <a:lnTo>
                  <a:pt x="148180" y="122730"/>
                </a:lnTo>
                <a:lnTo>
                  <a:pt x="150642" y="124159"/>
                </a:lnTo>
                <a:lnTo>
                  <a:pt x="140004" y="124159"/>
                </a:lnTo>
                <a:lnTo>
                  <a:pt x="142496" y="122730"/>
                </a:lnTo>
                <a:lnTo>
                  <a:pt x="145323" y="121089"/>
                </a:lnTo>
                <a:close/>
                <a:moveTo>
                  <a:pt x="11217" y="124402"/>
                </a:moveTo>
                <a:lnTo>
                  <a:pt x="5898" y="127472"/>
                </a:lnTo>
                <a:lnTo>
                  <a:pt x="578" y="124402"/>
                </a:lnTo>
                <a:close/>
                <a:moveTo>
                  <a:pt x="22828" y="124402"/>
                </a:moveTo>
                <a:lnTo>
                  <a:pt x="17509" y="127472"/>
                </a:lnTo>
                <a:lnTo>
                  <a:pt x="12190" y="124402"/>
                </a:lnTo>
                <a:close/>
                <a:moveTo>
                  <a:pt x="34470" y="124402"/>
                </a:moveTo>
                <a:lnTo>
                  <a:pt x="29150" y="127472"/>
                </a:lnTo>
                <a:lnTo>
                  <a:pt x="23831" y="124402"/>
                </a:lnTo>
                <a:close/>
                <a:moveTo>
                  <a:pt x="46081" y="124402"/>
                </a:moveTo>
                <a:lnTo>
                  <a:pt x="40762" y="127472"/>
                </a:lnTo>
                <a:lnTo>
                  <a:pt x="35442" y="124402"/>
                </a:lnTo>
                <a:close/>
                <a:moveTo>
                  <a:pt x="57722" y="124402"/>
                </a:moveTo>
                <a:lnTo>
                  <a:pt x="52403" y="127472"/>
                </a:lnTo>
                <a:lnTo>
                  <a:pt x="47084" y="124402"/>
                </a:lnTo>
                <a:close/>
                <a:moveTo>
                  <a:pt x="69334" y="124402"/>
                </a:moveTo>
                <a:lnTo>
                  <a:pt x="64014" y="127472"/>
                </a:lnTo>
                <a:lnTo>
                  <a:pt x="58695" y="124402"/>
                </a:lnTo>
                <a:close/>
                <a:moveTo>
                  <a:pt x="80945" y="124402"/>
                </a:moveTo>
                <a:lnTo>
                  <a:pt x="75625" y="127472"/>
                </a:lnTo>
                <a:lnTo>
                  <a:pt x="70306" y="124402"/>
                </a:lnTo>
                <a:close/>
                <a:moveTo>
                  <a:pt x="92556" y="124402"/>
                </a:moveTo>
                <a:lnTo>
                  <a:pt x="87237" y="127472"/>
                </a:lnTo>
                <a:lnTo>
                  <a:pt x="81917" y="124402"/>
                </a:lnTo>
                <a:close/>
                <a:moveTo>
                  <a:pt x="104197" y="124402"/>
                </a:moveTo>
                <a:lnTo>
                  <a:pt x="98878" y="127472"/>
                </a:lnTo>
                <a:lnTo>
                  <a:pt x="93559" y="124402"/>
                </a:lnTo>
                <a:close/>
                <a:moveTo>
                  <a:pt x="115809" y="124402"/>
                </a:moveTo>
                <a:lnTo>
                  <a:pt x="110489" y="127472"/>
                </a:lnTo>
                <a:lnTo>
                  <a:pt x="105170" y="124402"/>
                </a:lnTo>
                <a:close/>
                <a:moveTo>
                  <a:pt x="127450" y="124402"/>
                </a:moveTo>
                <a:lnTo>
                  <a:pt x="122131" y="127472"/>
                </a:lnTo>
                <a:lnTo>
                  <a:pt x="116812" y="124402"/>
                </a:lnTo>
                <a:close/>
                <a:moveTo>
                  <a:pt x="139061" y="124402"/>
                </a:moveTo>
                <a:lnTo>
                  <a:pt x="133742" y="127472"/>
                </a:lnTo>
                <a:lnTo>
                  <a:pt x="128423" y="124402"/>
                </a:lnTo>
                <a:close/>
                <a:moveTo>
                  <a:pt x="150642" y="124402"/>
                </a:moveTo>
                <a:lnTo>
                  <a:pt x="145323" y="127472"/>
                </a:lnTo>
                <a:lnTo>
                  <a:pt x="140004" y="124402"/>
                </a:lnTo>
                <a:close/>
                <a:moveTo>
                  <a:pt x="162284" y="124402"/>
                </a:moveTo>
                <a:lnTo>
                  <a:pt x="156964" y="127472"/>
                </a:lnTo>
                <a:lnTo>
                  <a:pt x="151645" y="124402"/>
                </a:lnTo>
                <a:close/>
                <a:moveTo>
                  <a:pt x="173895" y="124402"/>
                </a:moveTo>
                <a:lnTo>
                  <a:pt x="168575" y="127472"/>
                </a:lnTo>
                <a:lnTo>
                  <a:pt x="163256" y="124402"/>
                </a:lnTo>
                <a:close/>
                <a:moveTo>
                  <a:pt x="185536" y="124402"/>
                </a:moveTo>
                <a:lnTo>
                  <a:pt x="180217" y="127472"/>
                </a:lnTo>
                <a:lnTo>
                  <a:pt x="174898" y="124402"/>
                </a:lnTo>
                <a:close/>
                <a:moveTo>
                  <a:pt x="197147" y="124402"/>
                </a:moveTo>
                <a:lnTo>
                  <a:pt x="191828" y="127472"/>
                </a:lnTo>
                <a:lnTo>
                  <a:pt x="186509" y="124402"/>
                </a:lnTo>
                <a:close/>
                <a:moveTo>
                  <a:pt x="208789" y="124402"/>
                </a:moveTo>
                <a:lnTo>
                  <a:pt x="203470" y="127472"/>
                </a:lnTo>
                <a:lnTo>
                  <a:pt x="198151" y="124402"/>
                </a:lnTo>
                <a:close/>
                <a:moveTo>
                  <a:pt x="220370" y="124402"/>
                </a:moveTo>
                <a:lnTo>
                  <a:pt x="215051" y="127472"/>
                </a:lnTo>
                <a:lnTo>
                  <a:pt x="209731" y="124402"/>
                </a:lnTo>
                <a:close/>
                <a:moveTo>
                  <a:pt x="232011" y="124402"/>
                </a:moveTo>
                <a:lnTo>
                  <a:pt x="226692" y="127472"/>
                </a:lnTo>
                <a:lnTo>
                  <a:pt x="221373" y="124402"/>
                </a:lnTo>
                <a:close/>
                <a:moveTo>
                  <a:pt x="243622" y="124402"/>
                </a:moveTo>
                <a:lnTo>
                  <a:pt x="238303" y="127472"/>
                </a:lnTo>
                <a:lnTo>
                  <a:pt x="232984" y="124402"/>
                </a:lnTo>
                <a:close/>
                <a:moveTo>
                  <a:pt x="255264" y="124402"/>
                </a:moveTo>
                <a:lnTo>
                  <a:pt x="249945" y="127472"/>
                </a:lnTo>
                <a:lnTo>
                  <a:pt x="244626" y="124402"/>
                </a:lnTo>
                <a:close/>
                <a:moveTo>
                  <a:pt x="266875" y="124402"/>
                </a:moveTo>
                <a:lnTo>
                  <a:pt x="261556" y="127472"/>
                </a:lnTo>
                <a:lnTo>
                  <a:pt x="256237" y="124402"/>
                </a:lnTo>
                <a:close/>
                <a:moveTo>
                  <a:pt x="278517" y="124402"/>
                </a:moveTo>
                <a:lnTo>
                  <a:pt x="273198" y="127472"/>
                </a:lnTo>
                <a:lnTo>
                  <a:pt x="267878" y="124402"/>
                </a:lnTo>
                <a:close/>
                <a:moveTo>
                  <a:pt x="11369" y="124615"/>
                </a:moveTo>
                <a:lnTo>
                  <a:pt x="6050" y="133825"/>
                </a:lnTo>
                <a:lnTo>
                  <a:pt x="6050" y="127685"/>
                </a:lnTo>
                <a:lnTo>
                  <a:pt x="11369" y="124615"/>
                </a:lnTo>
                <a:close/>
                <a:moveTo>
                  <a:pt x="22980" y="124615"/>
                </a:moveTo>
                <a:lnTo>
                  <a:pt x="17661" y="133825"/>
                </a:lnTo>
                <a:lnTo>
                  <a:pt x="17661" y="127685"/>
                </a:lnTo>
                <a:lnTo>
                  <a:pt x="22980" y="124615"/>
                </a:lnTo>
                <a:close/>
                <a:moveTo>
                  <a:pt x="34622" y="124615"/>
                </a:moveTo>
                <a:lnTo>
                  <a:pt x="29302" y="133825"/>
                </a:lnTo>
                <a:lnTo>
                  <a:pt x="29302" y="127685"/>
                </a:lnTo>
                <a:lnTo>
                  <a:pt x="34622" y="124615"/>
                </a:lnTo>
                <a:close/>
                <a:moveTo>
                  <a:pt x="46202" y="124615"/>
                </a:moveTo>
                <a:lnTo>
                  <a:pt x="40883" y="133825"/>
                </a:lnTo>
                <a:lnTo>
                  <a:pt x="40883" y="127685"/>
                </a:lnTo>
                <a:lnTo>
                  <a:pt x="46202" y="124615"/>
                </a:lnTo>
                <a:close/>
                <a:moveTo>
                  <a:pt x="57844" y="124615"/>
                </a:moveTo>
                <a:lnTo>
                  <a:pt x="52525" y="133825"/>
                </a:lnTo>
                <a:lnTo>
                  <a:pt x="52525" y="127685"/>
                </a:lnTo>
                <a:lnTo>
                  <a:pt x="57844" y="124615"/>
                </a:lnTo>
                <a:close/>
                <a:moveTo>
                  <a:pt x="69455" y="124615"/>
                </a:moveTo>
                <a:lnTo>
                  <a:pt x="64136" y="133825"/>
                </a:lnTo>
                <a:lnTo>
                  <a:pt x="64136" y="127685"/>
                </a:lnTo>
                <a:lnTo>
                  <a:pt x="69455" y="124615"/>
                </a:lnTo>
                <a:close/>
                <a:moveTo>
                  <a:pt x="81097" y="124615"/>
                </a:moveTo>
                <a:lnTo>
                  <a:pt x="75777" y="133825"/>
                </a:lnTo>
                <a:lnTo>
                  <a:pt x="75777" y="127685"/>
                </a:lnTo>
                <a:lnTo>
                  <a:pt x="81097" y="124615"/>
                </a:lnTo>
                <a:close/>
                <a:moveTo>
                  <a:pt x="92708" y="124615"/>
                </a:moveTo>
                <a:lnTo>
                  <a:pt x="87389" y="133825"/>
                </a:lnTo>
                <a:lnTo>
                  <a:pt x="87389" y="127685"/>
                </a:lnTo>
                <a:lnTo>
                  <a:pt x="92708" y="124615"/>
                </a:lnTo>
                <a:close/>
                <a:moveTo>
                  <a:pt x="104349" y="124615"/>
                </a:moveTo>
                <a:lnTo>
                  <a:pt x="99030" y="133825"/>
                </a:lnTo>
                <a:lnTo>
                  <a:pt x="99030" y="127685"/>
                </a:lnTo>
                <a:lnTo>
                  <a:pt x="104349" y="124615"/>
                </a:lnTo>
                <a:close/>
                <a:moveTo>
                  <a:pt x="115930" y="124615"/>
                </a:moveTo>
                <a:lnTo>
                  <a:pt x="110611" y="133825"/>
                </a:lnTo>
                <a:lnTo>
                  <a:pt x="110611" y="127685"/>
                </a:lnTo>
                <a:lnTo>
                  <a:pt x="115930" y="124615"/>
                </a:lnTo>
                <a:close/>
                <a:moveTo>
                  <a:pt x="127541" y="124615"/>
                </a:moveTo>
                <a:lnTo>
                  <a:pt x="122222" y="133825"/>
                </a:lnTo>
                <a:lnTo>
                  <a:pt x="122222" y="127685"/>
                </a:lnTo>
                <a:lnTo>
                  <a:pt x="127541" y="124615"/>
                </a:lnTo>
                <a:close/>
                <a:moveTo>
                  <a:pt x="139183" y="124615"/>
                </a:moveTo>
                <a:lnTo>
                  <a:pt x="133864" y="133825"/>
                </a:lnTo>
                <a:lnTo>
                  <a:pt x="133864" y="127685"/>
                </a:lnTo>
                <a:lnTo>
                  <a:pt x="139183" y="124615"/>
                </a:lnTo>
                <a:close/>
                <a:moveTo>
                  <a:pt x="150794" y="124615"/>
                </a:moveTo>
                <a:lnTo>
                  <a:pt x="145475" y="133825"/>
                </a:lnTo>
                <a:lnTo>
                  <a:pt x="145475" y="127685"/>
                </a:lnTo>
                <a:lnTo>
                  <a:pt x="150794" y="124615"/>
                </a:lnTo>
                <a:close/>
                <a:moveTo>
                  <a:pt x="162436" y="124615"/>
                </a:moveTo>
                <a:lnTo>
                  <a:pt x="157116" y="133825"/>
                </a:lnTo>
                <a:lnTo>
                  <a:pt x="157116" y="127685"/>
                </a:lnTo>
                <a:lnTo>
                  <a:pt x="162436" y="124615"/>
                </a:lnTo>
                <a:close/>
                <a:moveTo>
                  <a:pt x="174047" y="124615"/>
                </a:moveTo>
                <a:lnTo>
                  <a:pt x="168727" y="133825"/>
                </a:lnTo>
                <a:lnTo>
                  <a:pt x="168727" y="127685"/>
                </a:lnTo>
                <a:lnTo>
                  <a:pt x="174047" y="124615"/>
                </a:lnTo>
                <a:close/>
                <a:moveTo>
                  <a:pt x="185658" y="124615"/>
                </a:moveTo>
                <a:lnTo>
                  <a:pt x="180339" y="133825"/>
                </a:lnTo>
                <a:lnTo>
                  <a:pt x="180339" y="127685"/>
                </a:lnTo>
                <a:lnTo>
                  <a:pt x="185658" y="124615"/>
                </a:lnTo>
                <a:close/>
                <a:moveTo>
                  <a:pt x="197269" y="124615"/>
                </a:moveTo>
                <a:lnTo>
                  <a:pt x="191950" y="133825"/>
                </a:lnTo>
                <a:lnTo>
                  <a:pt x="191950" y="127685"/>
                </a:lnTo>
                <a:lnTo>
                  <a:pt x="197269" y="124615"/>
                </a:lnTo>
                <a:close/>
                <a:moveTo>
                  <a:pt x="208911" y="124615"/>
                </a:moveTo>
                <a:lnTo>
                  <a:pt x="203591" y="133825"/>
                </a:lnTo>
                <a:lnTo>
                  <a:pt x="203591" y="127685"/>
                </a:lnTo>
                <a:lnTo>
                  <a:pt x="208911" y="124615"/>
                </a:lnTo>
                <a:close/>
                <a:moveTo>
                  <a:pt x="220522" y="124615"/>
                </a:moveTo>
                <a:lnTo>
                  <a:pt x="215202" y="133825"/>
                </a:lnTo>
                <a:lnTo>
                  <a:pt x="215202" y="127685"/>
                </a:lnTo>
                <a:lnTo>
                  <a:pt x="220522" y="124615"/>
                </a:lnTo>
                <a:close/>
                <a:moveTo>
                  <a:pt x="232163" y="124615"/>
                </a:moveTo>
                <a:lnTo>
                  <a:pt x="226844" y="133825"/>
                </a:lnTo>
                <a:lnTo>
                  <a:pt x="226844" y="127685"/>
                </a:lnTo>
                <a:lnTo>
                  <a:pt x="232163" y="124615"/>
                </a:lnTo>
                <a:close/>
                <a:moveTo>
                  <a:pt x="243774" y="124615"/>
                </a:moveTo>
                <a:lnTo>
                  <a:pt x="238455" y="133825"/>
                </a:lnTo>
                <a:lnTo>
                  <a:pt x="238455" y="127685"/>
                </a:lnTo>
                <a:lnTo>
                  <a:pt x="243774" y="124615"/>
                </a:lnTo>
                <a:close/>
                <a:moveTo>
                  <a:pt x="255355" y="124615"/>
                </a:moveTo>
                <a:lnTo>
                  <a:pt x="250036" y="133825"/>
                </a:lnTo>
                <a:lnTo>
                  <a:pt x="250036" y="127685"/>
                </a:lnTo>
                <a:lnTo>
                  <a:pt x="255355" y="124615"/>
                </a:lnTo>
                <a:close/>
                <a:moveTo>
                  <a:pt x="266997" y="124615"/>
                </a:moveTo>
                <a:lnTo>
                  <a:pt x="261678" y="133825"/>
                </a:lnTo>
                <a:lnTo>
                  <a:pt x="261678" y="127685"/>
                </a:lnTo>
                <a:lnTo>
                  <a:pt x="266997" y="124615"/>
                </a:lnTo>
                <a:close/>
                <a:moveTo>
                  <a:pt x="278608" y="124615"/>
                </a:moveTo>
                <a:lnTo>
                  <a:pt x="273289" y="133825"/>
                </a:lnTo>
                <a:lnTo>
                  <a:pt x="273289" y="127685"/>
                </a:lnTo>
                <a:lnTo>
                  <a:pt x="278608" y="124615"/>
                </a:lnTo>
                <a:close/>
                <a:moveTo>
                  <a:pt x="457" y="124645"/>
                </a:moveTo>
                <a:lnTo>
                  <a:pt x="5776" y="127685"/>
                </a:lnTo>
                <a:lnTo>
                  <a:pt x="5776" y="133855"/>
                </a:lnTo>
                <a:lnTo>
                  <a:pt x="457" y="124645"/>
                </a:lnTo>
                <a:close/>
                <a:moveTo>
                  <a:pt x="12098" y="124645"/>
                </a:moveTo>
                <a:lnTo>
                  <a:pt x="17418" y="127685"/>
                </a:lnTo>
                <a:lnTo>
                  <a:pt x="17418" y="133855"/>
                </a:lnTo>
                <a:lnTo>
                  <a:pt x="12098" y="124645"/>
                </a:lnTo>
                <a:close/>
                <a:moveTo>
                  <a:pt x="23710" y="124645"/>
                </a:moveTo>
                <a:lnTo>
                  <a:pt x="29029" y="127685"/>
                </a:lnTo>
                <a:lnTo>
                  <a:pt x="29029" y="133855"/>
                </a:lnTo>
                <a:lnTo>
                  <a:pt x="23710" y="124645"/>
                </a:lnTo>
                <a:close/>
                <a:moveTo>
                  <a:pt x="35290" y="124645"/>
                </a:moveTo>
                <a:lnTo>
                  <a:pt x="40610" y="127685"/>
                </a:lnTo>
                <a:lnTo>
                  <a:pt x="40610" y="133855"/>
                </a:lnTo>
                <a:lnTo>
                  <a:pt x="35290" y="124645"/>
                </a:lnTo>
                <a:close/>
                <a:moveTo>
                  <a:pt x="46932" y="124645"/>
                </a:moveTo>
                <a:lnTo>
                  <a:pt x="52251" y="127685"/>
                </a:lnTo>
                <a:lnTo>
                  <a:pt x="52251" y="133855"/>
                </a:lnTo>
                <a:lnTo>
                  <a:pt x="46932" y="124645"/>
                </a:lnTo>
                <a:close/>
                <a:moveTo>
                  <a:pt x="58543" y="124645"/>
                </a:moveTo>
                <a:lnTo>
                  <a:pt x="63862" y="127685"/>
                </a:lnTo>
                <a:lnTo>
                  <a:pt x="63862" y="133855"/>
                </a:lnTo>
                <a:lnTo>
                  <a:pt x="58543" y="124645"/>
                </a:lnTo>
                <a:close/>
                <a:moveTo>
                  <a:pt x="70185" y="124645"/>
                </a:moveTo>
                <a:lnTo>
                  <a:pt x="75504" y="127685"/>
                </a:lnTo>
                <a:lnTo>
                  <a:pt x="75504" y="133855"/>
                </a:lnTo>
                <a:lnTo>
                  <a:pt x="70185" y="124645"/>
                </a:lnTo>
                <a:close/>
                <a:moveTo>
                  <a:pt x="81796" y="124645"/>
                </a:moveTo>
                <a:lnTo>
                  <a:pt x="87115" y="127685"/>
                </a:lnTo>
                <a:lnTo>
                  <a:pt x="87115" y="133855"/>
                </a:lnTo>
                <a:lnTo>
                  <a:pt x="81796" y="124645"/>
                </a:lnTo>
                <a:close/>
                <a:moveTo>
                  <a:pt x="93437" y="124645"/>
                </a:moveTo>
                <a:lnTo>
                  <a:pt x="98757" y="127685"/>
                </a:lnTo>
                <a:lnTo>
                  <a:pt x="98757" y="133855"/>
                </a:lnTo>
                <a:lnTo>
                  <a:pt x="93437" y="124645"/>
                </a:lnTo>
                <a:close/>
                <a:moveTo>
                  <a:pt x="105018" y="124645"/>
                </a:moveTo>
                <a:lnTo>
                  <a:pt x="110337" y="127685"/>
                </a:lnTo>
                <a:lnTo>
                  <a:pt x="110337" y="133855"/>
                </a:lnTo>
                <a:lnTo>
                  <a:pt x="105018" y="124645"/>
                </a:lnTo>
                <a:close/>
                <a:moveTo>
                  <a:pt x="116660" y="124645"/>
                </a:moveTo>
                <a:lnTo>
                  <a:pt x="121979" y="127685"/>
                </a:lnTo>
                <a:lnTo>
                  <a:pt x="121979" y="133855"/>
                </a:lnTo>
                <a:lnTo>
                  <a:pt x="116660" y="124645"/>
                </a:lnTo>
                <a:close/>
                <a:moveTo>
                  <a:pt x="128271" y="124645"/>
                </a:moveTo>
                <a:lnTo>
                  <a:pt x="133590" y="127685"/>
                </a:lnTo>
                <a:lnTo>
                  <a:pt x="133590" y="133855"/>
                </a:lnTo>
                <a:lnTo>
                  <a:pt x="128271" y="124645"/>
                </a:lnTo>
                <a:close/>
                <a:moveTo>
                  <a:pt x="139912" y="124645"/>
                </a:moveTo>
                <a:lnTo>
                  <a:pt x="145232" y="127685"/>
                </a:lnTo>
                <a:lnTo>
                  <a:pt x="145232" y="133855"/>
                </a:lnTo>
                <a:lnTo>
                  <a:pt x="139912" y="124645"/>
                </a:lnTo>
                <a:close/>
                <a:moveTo>
                  <a:pt x="151523" y="124645"/>
                </a:moveTo>
                <a:lnTo>
                  <a:pt x="156843" y="127745"/>
                </a:lnTo>
                <a:lnTo>
                  <a:pt x="156843" y="133855"/>
                </a:lnTo>
                <a:lnTo>
                  <a:pt x="151523" y="124645"/>
                </a:lnTo>
                <a:close/>
                <a:moveTo>
                  <a:pt x="163165" y="124615"/>
                </a:moveTo>
                <a:lnTo>
                  <a:pt x="168484" y="127685"/>
                </a:lnTo>
                <a:lnTo>
                  <a:pt x="168484" y="133855"/>
                </a:lnTo>
                <a:lnTo>
                  <a:pt x="163165" y="124615"/>
                </a:lnTo>
                <a:close/>
                <a:moveTo>
                  <a:pt x="174746" y="124615"/>
                </a:moveTo>
                <a:lnTo>
                  <a:pt x="180065" y="127685"/>
                </a:lnTo>
                <a:lnTo>
                  <a:pt x="180065" y="133855"/>
                </a:lnTo>
                <a:lnTo>
                  <a:pt x="174746" y="124615"/>
                </a:lnTo>
                <a:close/>
                <a:moveTo>
                  <a:pt x="186357" y="124615"/>
                </a:moveTo>
                <a:lnTo>
                  <a:pt x="191676" y="127685"/>
                </a:lnTo>
                <a:lnTo>
                  <a:pt x="191676" y="133855"/>
                </a:lnTo>
                <a:lnTo>
                  <a:pt x="186357" y="124615"/>
                </a:lnTo>
                <a:close/>
                <a:moveTo>
                  <a:pt x="197999" y="124615"/>
                </a:moveTo>
                <a:lnTo>
                  <a:pt x="203318" y="127685"/>
                </a:lnTo>
                <a:lnTo>
                  <a:pt x="203318" y="133855"/>
                </a:lnTo>
                <a:lnTo>
                  <a:pt x="197999" y="124615"/>
                </a:lnTo>
                <a:close/>
                <a:moveTo>
                  <a:pt x="209610" y="124615"/>
                </a:moveTo>
                <a:lnTo>
                  <a:pt x="214929" y="127685"/>
                </a:lnTo>
                <a:lnTo>
                  <a:pt x="214929" y="133855"/>
                </a:lnTo>
                <a:lnTo>
                  <a:pt x="209610" y="124615"/>
                </a:lnTo>
                <a:close/>
                <a:moveTo>
                  <a:pt x="221251" y="124615"/>
                </a:moveTo>
                <a:lnTo>
                  <a:pt x="226570" y="127685"/>
                </a:lnTo>
                <a:lnTo>
                  <a:pt x="226570" y="133855"/>
                </a:lnTo>
                <a:lnTo>
                  <a:pt x="221251" y="124615"/>
                </a:lnTo>
                <a:close/>
                <a:moveTo>
                  <a:pt x="232862" y="124615"/>
                </a:moveTo>
                <a:lnTo>
                  <a:pt x="238182" y="127685"/>
                </a:lnTo>
                <a:lnTo>
                  <a:pt x="238182" y="133855"/>
                </a:lnTo>
                <a:lnTo>
                  <a:pt x="232862" y="124615"/>
                </a:lnTo>
                <a:close/>
                <a:moveTo>
                  <a:pt x="244474" y="124615"/>
                </a:moveTo>
                <a:lnTo>
                  <a:pt x="249793" y="127685"/>
                </a:lnTo>
                <a:lnTo>
                  <a:pt x="249793" y="133855"/>
                </a:lnTo>
                <a:lnTo>
                  <a:pt x="244474" y="124615"/>
                </a:lnTo>
                <a:close/>
                <a:moveTo>
                  <a:pt x="256085" y="124615"/>
                </a:moveTo>
                <a:lnTo>
                  <a:pt x="261404" y="127685"/>
                </a:lnTo>
                <a:lnTo>
                  <a:pt x="261404" y="133855"/>
                </a:lnTo>
                <a:lnTo>
                  <a:pt x="256085" y="124615"/>
                </a:lnTo>
                <a:close/>
                <a:moveTo>
                  <a:pt x="267726" y="124615"/>
                </a:moveTo>
                <a:lnTo>
                  <a:pt x="273046" y="127685"/>
                </a:lnTo>
                <a:lnTo>
                  <a:pt x="273046" y="133855"/>
                </a:lnTo>
                <a:lnTo>
                  <a:pt x="267726" y="124615"/>
                </a:lnTo>
                <a:close/>
                <a:moveTo>
                  <a:pt x="232376" y="124767"/>
                </a:moveTo>
                <a:lnTo>
                  <a:pt x="232376" y="130876"/>
                </a:lnTo>
                <a:lnTo>
                  <a:pt x="227057" y="133976"/>
                </a:lnTo>
                <a:lnTo>
                  <a:pt x="227057" y="133976"/>
                </a:lnTo>
                <a:lnTo>
                  <a:pt x="232376" y="124767"/>
                </a:lnTo>
                <a:close/>
                <a:moveTo>
                  <a:pt x="255872" y="124767"/>
                </a:moveTo>
                <a:lnTo>
                  <a:pt x="261191" y="133976"/>
                </a:lnTo>
                <a:lnTo>
                  <a:pt x="255872" y="130876"/>
                </a:lnTo>
                <a:lnTo>
                  <a:pt x="255872" y="124767"/>
                </a:lnTo>
                <a:close/>
                <a:moveTo>
                  <a:pt x="267210" y="124767"/>
                </a:moveTo>
                <a:lnTo>
                  <a:pt x="267210" y="130876"/>
                </a:lnTo>
                <a:lnTo>
                  <a:pt x="261890" y="133976"/>
                </a:lnTo>
                <a:lnTo>
                  <a:pt x="267210" y="124767"/>
                </a:lnTo>
                <a:close/>
                <a:moveTo>
                  <a:pt x="267483" y="124767"/>
                </a:moveTo>
                <a:lnTo>
                  <a:pt x="272802" y="133976"/>
                </a:lnTo>
                <a:lnTo>
                  <a:pt x="267483" y="130876"/>
                </a:lnTo>
                <a:lnTo>
                  <a:pt x="267483" y="124767"/>
                </a:lnTo>
                <a:close/>
                <a:moveTo>
                  <a:pt x="278851" y="124767"/>
                </a:moveTo>
                <a:lnTo>
                  <a:pt x="278851" y="130876"/>
                </a:lnTo>
                <a:lnTo>
                  <a:pt x="273532" y="133976"/>
                </a:lnTo>
                <a:lnTo>
                  <a:pt x="278851" y="124767"/>
                </a:lnTo>
                <a:close/>
                <a:moveTo>
                  <a:pt x="244" y="124767"/>
                </a:moveTo>
                <a:lnTo>
                  <a:pt x="5563" y="133976"/>
                </a:lnTo>
                <a:lnTo>
                  <a:pt x="214" y="130876"/>
                </a:lnTo>
                <a:lnTo>
                  <a:pt x="214" y="124767"/>
                </a:lnTo>
                <a:close/>
                <a:moveTo>
                  <a:pt x="11855" y="124767"/>
                </a:moveTo>
                <a:lnTo>
                  <a:pt x="17174" y="133976"/>
                </a:lnTo>
                <a:lnTo>
                  <a:pt x="11855" y="130876"/>
                </a:lnTo>
                <a:lnTo>
                  <a:pt x="11855" y="124767"/>
                </a:lnTo>
                <a:close/>
                <a:moveTo>
                  <a:pt x="23497" y="124767"/>
                </a:moveTo>
                <a:lnTo>
                  <a:pt x="28816" y="133976"/>
                </a:lnTo>
                <a:lnTo>
                  <a:pt x="23497" y="130876"/>
                </a:lnTo>
                <a:lnTo>
                  <a:pt x="23497" y="124767"/>
                </a:lnTo>
                <a:close/>
                <a:moveTo>
                  <a:pt x="35078" y="124767"/>
                </a:moveTo>
                <a:lnTo>
                  <a:pt x="40397" y="133976"/>
                </a:lnTo>
                <a:lnTo>
                  <a:pt x="35078" y="130876"/>
                </a:lnTo>
                <a:lnTo>
                  <a:pt x="35078" y="124767"/>
                </a:lnTo>
                <a:close/>
                <a:moveTo>
                  <a:pt x="46689" y="124767"/>
                </a:moveTo>
                <a:lnTo>
                  <a:pt x="52008" y="133976"/>
                </a:lnTo>
                <a:lnTo>
                  <a:pt x="46689" y="130876"/>
                </a:lnTo>
                <a:lnTo>
                  <a:pt x="46689" y="124767"/>
                </a:lnTo>
                <a:close/>
                <a:moveTo>
                  <a:pt x="58330" y="124767"/>
                </a:moveTo>
                <a:lnTo>
                  <a:pt x="63650" y="133976"/>
                </a:lnTo>
                <a:lnTo>
                  <a:pt x="58330" y="130876"/>
                </a:lnTo>
                <a:lnTo>
                  <a:pt x="58330" y="124767"/>
                </a:lnTo>
                <a:close/>
                <a:moveTo>
                  <a:pt x="69941" y="124767"/>
                </a:moveTo>
                <a:lnTo>
                  <a:pt x="75261" y="133976"/>
                </a:lnTo>
                <a:lnTo>
                  <a:pt x="69941" y="130876"/>
                </a:lnTo>
                <a:lnTo>
                  <a:pt x="69941" y="124767"/>
                </a:lnTo>
                <a:close/>
                <a:moveTo>
                  <a:pt x="81583" y="124767"/>
                </a:moveTo>
                <a:lnTo>
                  <a:pt x="86902" y="133976"/>
                </a:lnTo>
                <a:lnTo>
                  <a:pt x="81583" y="130876"/>
                </a:lnTo>
                <a:lnTo>
                  <a:pt x="81583" y="124767"/>
                </a:lnTo>
                <a:close/>
                <a:moveTo>
                  <a:pt x="93194" y="124767"/>
                </a:moveTo>
                <a:lnTo>
                  <a:pt x="98513" y="133976"/>
                </a:lnTo>
                <a:lnTo>
                  <a:pt x="93194" y="130876"/>
                </a:lnTo>
                <a:lnTo>
                  <a:pt x="93194" y="124767"/>
                </a:lnTo>
                <a:close/>
                <a:moveTo>
                  <a:pt x="104775" y="124767"/>
                </a:moveTo>
                <a:lnTo>
                  <a:pt x="110094" y="133976"/>
                </a:lnTo>
                <a:lnTo>
                  <a:pt x="104775" y="130876"/>
                </a:lnTo>
                <a:lnTo>
                  <a:pt x="104775" y="124767"/>
                </a:lnTo>
                <a:close/>
                <a:moveTo>
                  <a:pt x="116416" y="124767"/>
                </a:moveTo>
                <a:lnTo>
                  <a:pt x="121736" y="133976"/>
                </a:lnTo>
                <a:lnTo>
                  <a:pt x="116416" y="130876"/>
                </a:lnTo>
                <a:lnTo>
                  <a:pt x="116416" y="124767"/>
                </a:lnTo>
                <a:close/>
                <a:moveTo>
                  <a:pt x="128058" y="124767"/>
                </a:moveTo>
                <a:lnTo>
                  <a:pt x="133377" y="133976"/>
                </a:lnTo>
                <a:lnTo>
                  <a:pt x="128058" y="130876"/>
                </a:lnTo>
                <a:lnTo>
                  <a:pt x="128058" y="124767"/>
                </a:lnTo>
                <a:close/>
                <a:moveTo>
                  <a:pt x="139669" y="124767"/>
                </a:moveTo>
                <a:lnTo>
                  <a:pt x="144988" y="133976"/>
                </a:lnTo>
                <a:lnTo>
                  <a:pt x="139669" y="130876"/>
                </a:lnTo>
                <a:lnTo>
                  <a:pt x="139669" y="124767"/>
                </a:lnTo>
                <a:close/>
                <a:moveTo>
                  <a:pt x="151311" y="124767"/>
                </a:moveTo>
                <a:lnTo>
                  <a:pt x="156630" y="133976"/>
                </a:lnTo>
                <a:lnTo>
                  <a:pt x="151311" y="130876"/>
                </a:lnTo>
                <a:lnTo>
                  <a:pt x="151311" y="124767"/>
                </a:lnTo>
                <a:close/>
                <a:moveTo>
                  <a:pt x="162648" y="124767"/>
                </a:moveTo>
                <a:lnTo>
                  <a:pt x="162648" y="130876"/>
                </a:lnTo>
                <a:lnTo>
                  <a:pt x="157329" y="133976"/>
                </a:lnTo>
                <a:lnTo>
                  <a:pt x="162648" y="124767"/>
                </a:lnTo>
                <a:close/>
                <a:moveTo>
                  <a:pt x="162922" y="124767"/>
                </a:moveTo>
                <a:lnTo>
                  <a:pt x="168241" y="133976"/>
                </a:lnTo>
                <a:lnTo>
                  <a:pt x="162922" y="130876"/>
                </a:lnTo>
                <a:lnTo>
                  <a:pt x="162922" y="124767"/>
                </a:lnTo>
                <a:close/>
                <a:moveTo>
                  <a:pt x="174290" y="124767"/>
                </a:moveTo>
                <a:lnTo>
                  <a:pt x="174290" y="130876"/>
                </a:lnTo>
                <a:lnTo>
                  <a:pt x="168971" y="133976"/>
                </a:lnTo>
                <a:lnTo>
                  <a:pt x="174290" y="124767"/>
                </a:lnTo>
                <a:close/>
                <a:moveTo>
                  <a:pt x="174503" y="124767"/>
                </a:moveTo>
                <a:lnTo>
                  <a:pt x="179822" y="133976"/>
                </a:lnTo>
                <a:lnTo>
                  <a:pt x="174503" y="130876"/>
                </a:lnTo>
                <a:lnTo>
                  <a:pt x="174503" y="124767"/>
                </a:lnTo>
                <a:close/>
                <a:moveTo>
                  <a:pt x="185871" y="124767"/>
                </a:moveTo>
                <a:lnTo>
                  <a:pt x="185871" y="130876"/>
                </a:lnTo>
                <a:lnTo>
                  <a:pt x="180551" y="133976"/>
                </a:lnTo>
                <a:lnTo>
                  <a:pt x="185871" y="124767"/>
                </a:lnTo>
                <a:close/>
                <a:moveTo>
                  <a:pt x="186144" y="124767"/>
                </a:moveTo>
                <a:lnTo>
                  <a:pt x="191463" y="133976"/>
                </a:lnTo>
                <a:lnTo>
                  <a:pt x="186144" y="130876"/>
                </a:lnTo>
                <a:lnTo>
                  <a:pt x="186144" y="124767"/>
                </a:lnTo>
                <a:close/>
                <a:moveTo>
                  <a:pt x="197512" y="124767"/>
                </a:moveTo>
                <a:lnTo>
                  <a:pt x="197512" y="130876"/>
                </a:lnTo>
                <a:lnTo>
                  <a:pt x="192193" y="133976"/>
                </a:lnTo>
                <a:lnTo>
                  <a:pt x="197512" y="124767"/>
                </a:lnTo>
                <a:close/>
                <a:moveTo>
                  <a:pt x="197755" y="124767"/>
                </a:moveTo>
                <a:lnTo>
                  <a:pt x="203075" y="133976"/>
                </a:lnTo>
                <a:lnTo>
                  <a:pt x="197755" y="130876"/>
                </a:lnTo>
                <a:lnTo>
                  <a:pt x="197755" y="124767"/>
                </a:lnTo>
                <a:close/>
                <a:moveTo>
                  <a:pt x="209123" y="124767"/>
                </a:moveTo>
                <a:lnTo>
                  <a:pt x="209123" y="130876"/>
                </a:lnTo>
                <a:lnTo>
                  <a:pt x="203804" y="133976"/>
                </a:lnTo>
                <a:lnTo>
                  <a:pt x="209123" y="124767"/>
                </a:lnTo>
                <a:close/>
                <a:moveTo>
                  <a:pt x="209397" y="124767"/>
                </a:moveTo>
                <a:lnTo>
                  <a:pt x="214716" y="133976"/>
                </a:lnTo>
                <a:lnTo>
                  <a:pt x="209397" y="130876"/>
                </a:lnTo>
                <a:lnTo>
                  <a:pt x="209397" y="124767"/>
                </a:lnTo>
                <a:close/>
                <a:moveTo>
                  <a:pt x="220765" y="124767"/>
                </a:moveTo>
                <a:lnTo>
                  <a:pt x="220765" y="130876"/>
                </a:lnTo>
                <a:lnTo>
                  <a:pt x="215446" y="133976"/>
                </a:lnTo>
                <a:lnTo>
                  <a:pt x="220765" y="124767"/>
                </a:lnTo>
                <a:close/>
                <a:moveTo>
                  <a:pt x="221008" y="124767"/>
                </a:moveTo>
                <a:lnTo>
                  <a:pt x="226327" y="133976"/>
                </a:lnTo>
                <a:lnTo>
                  <a:pt x="221008" y="130876"/>
                </a:lnTo>
                <a:lnTo>
                  <a:pt x="221008" y="124767"/>
                </a:lnTo>
                <a:close/>
                <a:moveTo>
                  <a:pt x="232650" y="124767"/>
                </a:moveTo>
                <a:lnTo>
                  <a:pt x="237969" y="133976"/>
                </a:lnTo>
                <a:lnTo>
                  <a:pt x="232650" y="130876"/>
                </a:lnTo>
                <a:lnTo>
                  <a:pt x="232650" y="124767"/>
                </a:lnTo>
                <a:close/>
                <a:moveTo>
                  <a:pt x="243957" y="124767"/>
                </a:moveTo>
                <a:lnTo>
                  <a:pt x="243957" y="130876"/>
                </a:lnTo>
                <a:lnTo>
                  <a:pt x="238638" y="133976"/>
                </a:lnTo>
                <a:lnTo>
                  <a:pt x="243957" y="124767"/>
                </a:lnTo>
                <a:close/>
                <a:moveTo>
                  <a:pt x="244230" y="124767"/>
                </a:moveTo>
                <a:lnTo>
                  <a:pt x="249550" y="133976"/>
                </a:lnTo>
                <a:lnTo>
                  <a:pt x="244230" y="130876"/>
                </a:lnTo>
                <a:lnTo>
                  <a:pt x="244230" y="124767"/>
                </a:lnTo>
                <a:close/>
                <a:moveTo>
                  <a:pt x="255598" y="124767"/>
                </a:moveTo>
                <a:lnTo>
                  <a:pt x="255598" y="130876"/>
                </a:lnTo>
                <a:lnTo>
                  <a:pt x="250279" y="133976"/>
                </a:lnTo>
                <a:lnTo>
                  <a:pt x="255598" y="124767"/>
                </a:lnTo>
                <a:close/>
                <a:moveTo>
                  <a:pt x="46446" y="124767"/>
                </a:moveTo>
                <a:lnTo>
                  <a:pt x="46446" y="130937"/>
                </a:lnTo>
                <a:lnTo>
                  <a:pt x="41126" y="134007"/>
                </a:lnTo>
                <a:lnTo>
                  <a:pt x="41126" y="134007"/>
                </a:lnTo>
                <a:lnTo>
                  <a:pt x="46446" y="124767"/>
                </a:lnTo>
                <a:close/>
                <a:moveTo>
                  <a:pt x="58057" y="124767"/>
                </a:moveTo>
                <a:lnTo>
                  <a:pt x="58057" y="130937"/>
                </a:lnTo>
                <a:lnTo>
                  <a:pt x="52737" y="134007"/>
                </a:lnTo>
                <a:lnTo>
                  <a:pt x="52737" y="134007"/>
                </a:lnTo>
                <a:lnTo>
                  <a:pt x="58057" y="124767"/>
                </a:lnTo>
                <a:close/>
                <a:moveTo>
                  <a:pt x="34834" y="124767"/>
                </a:moveTo>
                <a:lnTo>
                  <a:pt x="34834" y="130937"/>
                </a:lnTo>
                <a:lnTo>
                  <a:pt x="29515" y="134007"/>
                </a:lnTo>
                <a:lnTo>
                  <a:pt x="29515" y="134007"/>
                </a:lnTo>
                <a:lnTo>
                  <a:pt x="34834" y="124767"/>
                </a:lnTo>
                <a:close/>
                <a:moveTo>
                  <a:pt x="69698" y="124767"/>
                </a:moveTo>
                <a:lnTo>
                  <a:pt x="69698" y="130937"/>
                </a:lnTo>
                <a:lnTo>
                  <a:pt x="64379" y="134007"/>
                </a:lnTo>
                <a:lnTo>
                  <a:pt x="64379" y="134007"/>
                </a:lnTo>
                <a:lnTo>
                  <a:pt x="69698" y="124767"/>
                </a:lnTo>
                <a:close/>
                <a:moveTo>
                  <a:pt x="81309" y="124767"/>
                </a:moveTo>
                <a:lnTo>
                  <a:pt x="81309" y="130937"/>
                </a:lnTo>
                <a:lnTo>
                  <a:pt x="75990" y="134007"/>
                </a:lnTo>
                <a:lnTo>
                  <a:pt x="75990" y="134007"/>
                </a:lnTo>
                <a:lnTo>
                  <a:pt x="81309" y="124767"/>
                </a:lnTo>
                <a:close/>
                <a:moveTo>
                  <a:pt x="92951" y="124767"/>
                </a:moveTo>
                <a:lnTo>
                  <a:pt x="92951" y="130937"/>
                </a:lnTo>
                <a:lnTo>
                  <a:pt x="87632" y="134007"/>
                </a:lnTo>
                <a:lnTo>
                  <a:pt x="87632" y="134007"/>
                </a:lnTo>
                <a:lnTo>
                  <a:pt x="92951" y="124767"/>
                </a:lnTo>
                <a:close/>
                <a:moveTo>
                  <a:pt x="104562" y="124767"/>
                </a:moveTo>
                <a:lnTo>
                  <a:pt x="104562" y="130937"/>
                </a:lnTo>
                <a:lnTo>
                  <a:pt x="99243" y="134007"/>
                </a:lnTo>
                <a:lnTo>
                  <a:pt x="99243" y="134007"/>
                </a:lnTo>
                <a:lnTo>
                  <a:pt x="104562" y="124767"/>
                </a:lnTo>
                <a:close/>
                <a:moveTo>
                  <a:pt x="116143" y="124767"/>
                </a:moveTo>
                <a:lnTo>
                  <a:pt x="116143" y="130937"/>
                </a:lnTo>
                <a:lnTo>
                  <a:pt x="110824" y="134007"/>
                </a:lnTo>
                <a:lnTo>
                  <a:pt x="110824" y="134007"/>
                </a:lnTo>
                <a:lnTo>
                  <a:pt x="116143" y="124767"/>
                </a:lnTo>
                <a:close/>
                <a:moveTo>
                  <a:pt x="127784" y="124767"/>
                </a:moveTo>
                <a:lnTo>
                  <a:pt x="127784" y="130937"/>
                </a:lnTo>
                <a:lnTo>
                  <a:pt x="122465" y="134007"/>
                </a:lnTo>
                <a:lnTo>
                  <a:pt x="122465" y="134007"/>
                </a:lnTo>
                <a:lnTo>
                  <a:pt x="127784" y="124767"/>
                </a:lnTo>
                <a:close/>
                <a:moveTo>
                  <a:pt x="139396" y="124767"/>
                </a:moveTo>
                <a:lnTo>
                  <a:pt x="139396" y="130937"/>
                </a:lnTo>
                <a:lnTo>
                  <a:pt x="134076" y="134007"/>
                </a:lnTo>
                <a:lnTo>
                  <a:pt x="134076" y="134007"/>
                </a:lnTo>
                <a:lnTo>
                  <a:pt x="139396" y="124767"/>
                </a:lnTo>
                <a:close/>
                <a:moveTo>
                  <a:pt x="151037" y="124767"/>
                </a:moveTo>
                <a:lnTo>
                  <a:pt x="151037" y="130937"/>
                </a:lnTo>
                <a:lnTo>
                  <a:pt x="145718" y="134007"/>
                </a:lnTo>
                <a:lnTo>
                  <a:pt x="145718" y="134007"/>
                </a:lnTo>
                <a:lnTo>
                  <a:pt x="151037" y="124767"/>
                </a:lnTo>
                <a:close/>
                <a:moveTo>
                  <a:pt x="11582" y="124767"/>
                </a:moveTo>
                <a:lnTo>
                  <a:pt x="11582" y="130937"/>
                </a:lnTo>
                <a:lnTo>
                  <a:pt x="6262" y="134007"/>
                </a:lnTo>
                <a:lnTo>
                  <a:pt x="11582" y="124767"/>
                </a:lnTo>
                <a:close/>
                <a:moveTo>
                  <a:pt x="23223" y="124767"/>
                </a:moveTo>
                <a:lnTo>
                  <a:pt x="23223" y="130937"/>
                </a:lnTo>
                <a:lnTo>
                  <a:pt x="17904" y="134007"/>
                </a:lnTo>
                <a:lnTo>
                  <a:pt x="23223" y="124767"/>
                </a:lnTo>
                <a:close/>
                <a:moveTo>
                  <a:pt x="69820" y="131119"/>
                </a:moveTo>
                <a:lnTo>
                  <a:pt x="75048" y="134128"/>
                </a:lnTo>
                <a:lnTo>
                  <a:pt x="75139" y="134189"/>
                </a:lnTo>
                <a:lnTo>
                  <a:pt x="64501" y="134189"/>
                </a:lnTo>
                <a:lnTo>
                  <a:pt x="64622" y="134128"/>
                </a:lnTo>
                <a:lnTo>
                  <a:pt x="69820" y="131119"/>
                </a:lnTo>
                <a:close/>
                <a:moveTo>
                  <a:pt x="127936" y="131119"/>
                </a:moveTo>
                <a:lnTo>
                  <a:pt x="133134" y="134128"/>
                </a:lnTo>
                <a:lnTo>
                  <a:pt x="133256" y="134189"/>
                </a:lnTo>
                <a:lnTo>
                  <a:pt x="122617" y="134189"/>
                </a:lnTo>
                <a:lnTo>
                  <a:pt x="122739" y="134128"/>
                </a:lnTo>
                <a:lnTo>
                  <a:pt x="127936" y="131119"/>
                </a:lnTo>
                <a:close/>
                <a:moveTo>
                  <a:pt x="139548" y="131119"/>
                </a:moveTo>
                <a:lnTo>
                  <a:pt x="144776" y="134128"/>
                </a:lnTo>
                <a:lnTo>
                  <a:pt x="144867" y="134189"/>
                </a:lnTo>
                <a:lnTo>
                  <a:pt x="134228" y="134189"/>
                </a:lnTo>
                <a:lnTo>
                  <a:pt x="134350" y="134128"/>
                </a:lnTo>
                <a:lnTo>
                  <a:pt x="139548" y="131119"/>
                </a:lnTo>
                <a:close/>
                <a:moveTo>
                  <a:pt x="151159" y="131119"/>
                </a:moveTo>
                <a:lnTo>
                  <a:pt x="156356" y="134128"/>
                </a:lnTo>
                <a:lnTo>
                  <a:pt x="156478" y="134189"/>
                </a:lnTo>
                <a:lnTo>
                  <a:pt x="145840" y="134189"/>
                </a:lnTo>
                <a:lnTo>
                  <a:pt x="145931" y="134128"/>
                </a:lnTo>
                <a:lnTo>
                  <a:pt x="151159" y="131119"/>
                </a:lnTo>
                <a:close/>
                <a:moveTo>
                  <a:pt x="162770" y="131119"/>
                </a:moveTo>
                <a:lnTo>
                  <a:pt x="167968" y="134128"/>
                </a:lnTo>
                <a:lnTo>
                  <a:pt x="168089" y="134189"/>
                </a:lnTo>
                <a:lnTo>
                  <a:pt x="157451" y="134189"/>
                </a:lnTo>
                <a:lnTo>
                  <a:pt x="157572" y="134128"/>
                </a:lnTo>
                <a:lnTo>
                  <a:pt x="162770" y="131119"/>
                </a:lnTo>
                <a:close/>
                <a:moveTo>
                  <a:pt x="174411" y="131119"/>
                </a:moveTo>
                <a:lnTo>
                  <a:pt x="179609" y="134128"/>
                </a:lnTo>
                <a:lnTo>
                  <a:pt x="179731" y="134189"/>
                </a:lnTo>
                <a:lnTo>
                  <a:pt x="169092" y="134189"/>
                </a:lnTo>
                <a:lnTo>
                  <a:pt x="169183" y="134128"/>
                </a:lnTo>
                <a:lnTo>
                  <a:pt x="174411" y="131119"/>
                </a:lnTo>
                <a:close/>
                <a:moveTo>
                  <a:pt x="186023" y="131119"/>
                </a:moveTo>
                <a:lnTo>
                  <a:pt x="191220" y="134128"/>
                </a:lnTo>
                <a:lnTo>
                  <a:pt x="191342" y="134189"/>
                </a:lnTo>
                <a:lnTo>
                  <a:pt x="180703" y="134189"/>
                </a:lnTo>
                <a:lnTo>
                  <a:pt x="180825" y="134128"/>
                </a:lnTo>
                <a:lnTo>
                  <a:pt x="186023" y="131119"/>
                </a:lnTo>
                <a:close/>
                <a:moveTo>
                  <a:pt x="197634" y="131119"/>
                </a:moveTo>
                <a:lnTo>
                  <a:pt x="202862" y="134128"/>
                </a:lnTo>
                <a:lnTo>
                  <a:pt x="202953" y="134189"/>
                </a:lnTo>
                <a:lnTo>
                  <a:pt x="192315" y="134189"/>
                </a:lnTo>
                <a:lnTo>
                  <a:pt x="192436" y="134128"/>
                </a:lnTo>
                <a:lnTo>
                  <a:pt x="197634" y="131119"/>
                </a:lnTo>
                <a:close/>
                <a:moveTo>
                  <a:pt x="209245" y="131119"/>
                </a:moveTo>
                <a:lnTo>
                  <a:pt x="214443" y="134128"/>
                </a:lnTo>
                <a:lnTo>
                  <a:pt x="214564" y="134189"/>
                </a:lnTo>
                <a:lnTo>
                  <a:pt x="203926" y="134189"/>
                </a:lnTo>
                <a:lnTo>
                  <a:pt x="204017" y="134128"/>
                </a:lnTo>
                <a:lnTo>
                  <a:pt x="209245" y="131119"/>
                </a:lnTo>
                <a:close/>
                <a:moveTo>
                  <a:pt x="220856" y="131119"/>
                </a:moveTo>
                <a:lnTo>
                  <a:pt x="226084" y="134128"/>
                </a:lnTo>
                <a:lnTo>
                  <a:pt x="226175" y="134189"/>
                </a:lnTo>
                <a:lnTo>
                  <a:pt x="215537" y="134189"/>
                </a:lnTo>
                <a:lnTo>
                  <a:pt x="215658" y="134128"/>
                </a:lnTo>
                <a:lnTo>
                  <a:pt x="220856" y="131119"/>
                </a:lnTo>
                <a:close/>
                <a:moveTo>
                  <a:pt x="232498" y="131119"/>
                </a:moveTo>
                <a:lnTo>
                  <a:pt x="237695" y="134128"/>
                </a:lnTo>
                <a:lnTo>
                  <a:pt x="237817" y="134189"/>
                </a:lnTo>
                <a:lnTo>
                  <a:pt x="227178" y="134189"/>
                </a:lnTo>
                <a:lnTo>
                  <a:pt x="227270" y="134128"/>
                </a:lnTo>
                <a:lnTo>
                  <a:pt x="232498" y="131119"/>
                </a:lnTo>
                <a:close/>
                <a:moveTo>
                  <a:pt x="244109" y="131119"/>
                </a:moveTo>
                <a:lnTo>
                  <a:pt x="249337" y="134128"/>
                </a:lnTo>
                <a:lnTo>
                  <a:pt x="249428" y="134189"/>
                </a:lnTo>
                <a:lnTo>
                  <a:pt x="238790" y="134189"/>
                </a:lnTo>
                <a:lnTo>
                  <a:pt x="238911" y="134128"/>
                </a:lnTo>
                <a:lnTo>
                  <a:pt x="244109" y="131119"/>
                </a:lnTo>
                <a:close/>
                <a:moveTo>
                  <a:pt x="255750" y="131119"/>
                </a:moveTo>
                <a:lnTo>
                  <a:pt x="260948" y="134128"/>
                </a:lnTo>
                <a:lnTo>
                  <a:pt x="261070" y="134189"/>
                </a:lnTo>
                <a:lnTo>
                  <a:pt x="250431" y="134189"/>
                </a:lnTo>
                <a:lnTo>
                  <a:pt x="250553" y="134128"/>
                </a:lnTo>
                <a:lnTo>
                  <a:pt x="255750" y="131119"/>
                </a:lnTo>
                <a:close/>
                <a:moveTo>
                  <a:pt x="267362" y="131119"/>
                </a:moveTo>
                <a:lnTo>
                  <a:pt x="272590" y="134128"/>
                </a:lnTo>
                <a:lnTo>
                  <a:pt x="272681" y="134189"/>
                </a:lnTo>
                <a:lnTo>
                  <a:pt x="262042" y="134189"/>
                </a:lnTo>
                <a:lnTo>
                  <a:pt x="262164" y="134128"/>
                </a:lnTo>
                <a:lnTo>
                  <a:pt x="267362" y="131119"/>
                </a:lnTo>
                <a:close/>
                <a:moveTo>
                  <a:pt x="279003" y="131119"/>
                </a:moveTo>
                <a:lnTo>
                  <a:pt x="284322" y="134189"/>
                </a:lnTo>
                <a:lnTo>
                  <a:pt x="273684" y="134189"/>
                </a:lnTo>
                <a:lnTo>
                  <a:pt x="273805" y="134128"/>
                </a:lnTo>
                <a:lnTo>
                  <a:pt x="279003" y="131119"/>
                </a:lnTo>
                <a:close/>
                <a:moveTo>
                  <a:pt x="11703" y="131150"/>
                </a:moveTo>
                <a:lnTo>
                  <a:pt x="16901" y="134159"/>
                </a:lnTo>
                <a:lnTo>
                  <a:pt x="17023" y="134220"/>
                </a:lnTo>
                <a:lnTo>
                  <a:pt x="6384" y="134220"/>
                </a:lnTo>
                <a:lnTo>
                  <a:pt x="6506" y="134159"/>
                </a:lnTo>
                <a:lnTo>
                  <a:pt x="11703" y="131150"/>
                </a:lnTo>
                <a:close/>
                <a:moveTo>
                  <a:pt x="23345" y="131150"/>
                </a:moveTo>
                <a:lnTo>
                  <a:pt x="28542" y="134159"/>
                </a:lnTo>
                <a:lnTo>
                  <a:pt x="28664" y="134220"/>
                </a:lnTo>
                <a:lnTo>
                  <a:pt x="18026" y="134220"/>
                </a:lnTo>
                <a:lnTo>
                  <a:pt x="18117" y="134159"/>
                </a:lnTo>
                <a:lnTo>
                  <a:pt x="23345" y="131150"/>
                </a:lnTo>
                <a:close/>
                <a:moveTo>
                  <a:pt x="34956" y="131150"/>
                </a:moveTo>
                <a:lnTo>
                  <a:pt x="40154" y="134159"/>
                </a:lnTo>
                <a:lnTo>
                  <a:pt x="40275" y="134220"/>
                </a:lnTo>
                <a:lnTo>
                  <a:pt x="29637" y="134220"/>
                </a:lnTo>
                <a:lnTo>
                  <a:pt x="29758" y="134159"/>
                </a:lnTo>
                <a:lnTo>
                  <a:pt x="34956" y="131150"/>
                </a:lnTo>
                <a:close/>
                <a:moveTo>
                  <a:pt x="46598" y="131150"/>
                </a:moveTo>
                <a:lnTo>
                  <a:pt x="51795" y="134159"/>
                </a:lnTo>
                <a:lnTo>
                  <a:pt x="51917" y="134220"/>
                </a:lnTo>
                <a:lnTo>
                  <a:pt x="41278" y="134220"/>
                </a:lnTo>
                <a:lnTo>
                  <a:pt x="41369" y="134159"/>
                </a:lnTo>
                <a:lnTo>
                  <a:pt x="46598" y="131150"/>
                </a:lnTo>
                <a:close/>
                <a:moveTo>
                  <a:pt x="58178" y="131150"/>
                </a:moveTo>
                <a:lnTo>
                  <a:pt x="63376" y="134159"/>
                </a:lnTo>
                <a:lnTo>
                  <a:pt x="63498" y="134220"/>
                </a:lnTo>
                <a:lnTo>
                  <a:pt x="52859" y="134220"/>
                </a:lnTo>
                <a:lnTo>
                  <a:pt x="52981" y="134159"/>
                </a:lnTo>
                <a:lnTo>
                  <a:pt x="58178" y="131150"/>
                </a:lnTo>
                <a:close/>
                <a:moveTo>
                  <a:pt x="81431" y="131150"/>
                </a:moveTo>
                <a:lnTo>
                  <a:pt x="86629" y="134159"/>
                </a:lnTo>
                <a:lnTo>
                  <a:pt x="86750" y="134220"/>
                </a:lnTo>
                <a:lnTo>
                  <a:pt x="76112" y="134220"/>
                </a:lnTo>
                <a:lnTo>
                  <a:pt x="76233" y="134159"/>
                </a:lnTo>
                <a:lnTo>
                  <a:pt x="81431" y="131150"/>
                </a:lnTo>
                <a:close/>
                <a:moveTo>
                  <a:pt x="93042" y="131150"/>
                </a:moveTo>
                <a:lnTo>
                  <a:pt x="98270" y="134159"/>
                </a:lnTo>
                <a:lnTo>
                  <a:pt x="98361" y="134220"/>
                </a:lnTo>
                <a:lnTo>
                  <a:pt x="87723" y="134220"/>
                </a:lnTo>
                <a:lnTo>
                  <a:pt x="87844" y="134159"/>
                </a:lnTo>
                <a:lnTo>
                  <a:pt x="93042" y="131150"/>
                </a:lnTo>
                <a:close/>
                <a:moveTo>
                  <a:pt x="104684" y="131150"/>
                </a:moveTo>
                <a:lnTo>
                  <a:pt x="109881" y="134159"/>
                </a:lnTo>
                <a:lnTo>
                  <a:pt x="110003" y="134220"/>
                </a:lnTo>
                <a:lnTo>
                  <a:pt x="99364" y="134220"/>
                </a:lnTo>
                <a:lnTo>
                  <a:pt x="99456" y="134159"/>
                </a:lnTo>
                <a:lnTo>
                  <a:pt x="104684" y="131150"/>
                </a:lnTo>
                <a:close/>
                <a:moveTo>
                  <a:pt x="116295" y="131150"/>
                </a:moveTo>
                <a:lnTo>
                  <a:pt x="121493" y="134159"/>
                </a:lnTo>
                <a:lnTo>
                  <a:pt x="121614" y="134220"/>
                </a:lnTo>
                <a:lnTo>
                  <a:pt x="110976" y="134220"/>
                </a:lnTo>
                <a:lnTo>
                  <a:pt x="111097" y="134159"/>
                </a:lnTo>
                <a:lnTo>
                  <a:pt x="116295" y="131150"/>
                </a:lnTo>
                <a:close/>
                <a:moveTo>
                  <a:pt x="17023" y="134463"/>
                </a:moveTo>
                <a:lnTo>
                  <a:pt x="11703" y="137533"/>
                </a:lnTo>
                <a:lnTo>
                  <a:pt x="6384" y="134463"/>
                </a:lnTo>
                <a:close/>
                <a:moveTo>
                  <a:pt x="28664" y="134463"/>
                </a:moveTo>
                <a:lnTo>
                  <a:pt x="23345" y="137533"/>
                </a:lnTo>
                <a:lnTo>
                  <a:pt x="18026" y="134463"/>
                </a:lnTo>
                <a:close/>
                <a:moveTo>
                  <a:pt x="40275" y="134463"/>
                </a:moveTo>
                <a:lnTo>
                  <a:pt x="34956" y="137533"/>
                </a:lnTo>
                <a:lnTo>
                  <a:pt x="29637" y="134463"/>
                </a:lnTo>
                <a:close/>
                <a:moveTo>
                  <a:pt x="51886" y="134463"/>
                </a:moveTo>
                <a:lnTo>
                  <a:pt x="46567" y="137533"/>
                </a:lnTo>
                <a:lnTo>
                  <a:pt x="41248" y="134463"/>
                </a:lnTo>
                <a:close/>
                <a:moveTo>
                  <a:pt x="63528" y="134463"/>
                </a:moveTo>
                <a:lnTo>
                  <a:pt x="58209" y="137533"/>
                </a:lnTo>
                <a:lnTo>
                  <a:pt x="52889" y="134463"/>
                </a:lnTo>
                <a:close/>
                <a:moveTo>
                  <a:pt x="75109" y="134463"/>
                </a:moveTo>
                <a:lnTo>
                  <a:pt x="69789" y="137533"/>
                </a:lnTo>
                <a:lnTo>
                  <a:pt x="64470" y="134463"/>
                </a:lnTo>
                <a:close/>
                <a:moveTo>
                  <a:pt x="86750" y="134463"/>
                </a:moveTo>
                <a:lnTo>
                  <a:pt x="81431" y="137533"/>
                </a:lnTo>
                <a:lnTo>
                  <a:pt x="76112" y="134463"/>
                </a:lnTo>
                <a:close/>
                <a:moveTo>
                  <a:pt x="98361" y="134463"/>
                </a:moveTo>
                <a:lnTo>
                  <a:pt x="93042" y="137533"/>
                </a:lnTo>
                <a:lnTo>
                  <a:pt x="87723" y="134463"/>
                </a:lnTo>
                <a:close/>
                <a:moveTo>
                  <a:pt x="110003" y="134463"/>
                </a:moveTo>
                <a:lnTo>
                  <a:pt x="104684" y="137533"/>
                </a:lnTo>
                <a:lnTo>
                  <a:pt x="99364" y="134463"/>
                </a:lnTo>
                <a:close/>
                <a:moveTo>
                  <a:pt x="121614" y="134463"/>
                </a:moveTo>
                <a:lnTo>
                  <a:pt x="116295" y="137533"/>
                </a:lnTo>
                <a:lnTo>
                  <a:pt x="110976" y="134463"/>
                </a:lnTo>
                <a:close/>
                <a:moveTo>
                  <a:pt x="133256" y="134463"/>
                </a:moveTo>
                <a:lnTo>
                  <a:pt x="127936" y="137533"/>
                </a:lnTo>
                <a:lnTo>
                  <a:pt x="122617" y="134463"/>
                </a:lnTo>
                <a:close/>
                <a:moveTo>
                  <a:pt x="144867" y="134463"/>
                </a:moveTo>
                <a:lnTo>
                  <a:pt x="139548" y="137533"/>
                </a:lnTo>
                <a:lnTo>
                  <a:pt x="134228" y="134463"/>
                </a:lnTo>
                <a:close/>
                <a:moveTo>
                  <a:pt x="156478" y="134463"/>
                </a:moveTo>
                <a:lnTo>
                  <a:pt x="151159" y="137533"/>
                </a:lnTo>
                <a:lnTo>
                  <a:pt x="145840" y="134463"/>
                </a:lnTo>
                <a:close/>
                <a:moveTo>
                  <a:pt x="168089" y="134463"/>
                </a:moveTo>
                <a:lnTo>
                  <a:pt x="162770" y="137533"/>
                </a:lnTo>
                <a:lnTo>
                  <a:pt x="157451" y="134463"/>
                </a:lnTo>
                <a:close/>
                <a:moveTo>
                  <a:pt x="179731" y="134463"/>
                </a:moveTo>
                <a:lnTo>
                  <a:pt x="174411" y="137533"/>
                </a:lnTo>
                <a:lnTo>
                  <a:pt x="169092" y="134463"/>
                </a:lnTo>
                <a:close/>
                <a:moveTo>
                  <a:pt x="191342" y="134463"/>
                </a:moveTo>
                <a:lnTo>
                  <a:pt x="186023" y="137533"/>
                </a:lnTo>
                <a:lnTo>
                  <a:pt x="180703" y="134463"/>
                </a:lnTo>
                <a:close/>
                <a:moveTo>
                  <a:pt x="202953" y="134463"/>
                </a:moveTo>
                <a:lnTo>
                  <a:pt x="197634" y="137533"/>
                </a:lnTo>
                <a:lnTo>
                  <a:pt x="192315" y="134463"/>
                </a:lnTo>
                <a:close/>
                <a:moveTo>
                  <a:pt x="214564" y="134463"/>
                </a:moveTo>
                <a:lnTo>
                  <a:pt x="209245" y="137533"/>
                </a:lnTo>
                <a:lnTo>
                  <a:pt x="203926" y="134463"/>
                </a:lnTo>
                <a:close/>
                <a:moveTo>
                  <a:pt x="226175" y="134463"/>
                </a:moveTo>
                <a:lnTo>
                  <a:pt x="220856" y="137533"/>
                </a:lnTo>
                <a:lnTo>
                  <a:pt x="215537" y="134463"/>
                </a:lnTo>
                <a:close/>
                <a:moveTo>
                  <a:pt x="237817" y="134463"/>
                </a:moveTo>
                <a:lnTo>
                  <a:pt x="232498" y="137533"/>
                </a:lnTo>
                <a:lnTo>
                  <a:pt x="227178" y="134463"/>
                </a:lnTo>
                <a:close/>
                <a:moveTo>
                  <a:pt x="249428" y="134463"/>
                </a:moveTo>
                <a:lnTo>
                  <a:pt x="244109" y="137533"/>
                </a:lnTo>
                <a:lnTo>
                  <a:pt x="238790" y="134463"/>
                </a:lnTo>
                <a:close/>
                <a:moveTo>
                  <a:pt x="261070" y="134463"/>
                </a:moveTo>
                <a:lnTo>
                  <a:pt x="255750" y="137533"/>
                </a:lnTo>
                <a:lnTo>
                  <a:pt x="250431" y="134463"/>
                </a:lnTo>
                <a:close/>
                <a:moveTo>
                  <a:pt x="272681" y="134463"/>
                </a:moveTo>
                <a:lnTo>
                  <a:pt x="267362" y="137533"/>
                </a:lnTo>
                <a:lnTo>
                  <a:pt x="262042" y="134463"/>
                </a:lnTo>
                <a:close/>
                <a:moveTo>
                  <a:pt x="284292" y="134463"/>
                </a:moveTo>
                <a:lnTo>
                  <a:pt x="278973" y="137533"/>
                </a:lnTo>
                <a:lnTo>
                  <a:pt x="273653" y="134463"/>
                </a:lnTo>
                <a:close/>
                <a:moveTo>
                  <a:pt x="17174" y="134676"/>
                </a:moveTo>
                <a:lnTo>
                  <a:pt x="11855" y="143885"/>
                </a:lnTo>
                <a:lnTo>
                  <a:pt x="11855" y="137776"/>
                </a:lnTo>
                <a:lnTo>
                  <a:pt x="17174" y="134676"/>
                </a:lnTo>
                <a:close/>
                <a:moveTo>
                  <a:pt x="28816" y="134676"/>
                </a:moveTo>
                <a:lnTo>
                  <a:pt x="23497" y="143885"/>
                </a:lnTo>
                <a:lnTo>
                  <a:pt x="23497" y="137776"/>
                </a:lnTo>
                <a:lnTo>
                  <a:pt x="28816" y="134676"/>
                </a:lnTo>
                <a:close/>
                <a:moveTo>
                  <a:pt x="40427" y="134676"/>
                </a:moveTo>
                <a:lnTo>
                  <a:pt x="35108" y="143885"/>
                </a:lnTo>
                <a:lnTo>
                  <a:pt x="35108" y="137776"/>
                </a:lnTo>
                <a:lnTo>
                  <a:pt x="40427" y="134676"/>
                </a:lnTo>
                <a:close/>
                <a:moveTo>
                  <a:pt x="52008" y="134676"/>
                </a:moveTo>
                <a:lnTo>
                  <a:pt x="46689" y="143885"/>
                </a:lnTo>
                <a:lnTo>
                  <a:pt x="46689" y="137776"/>
                </a:lnTo>
                <a:lnTo>
                  <a:pt x="52008" y="134676"/>
                </a:lnTo>
                <a:close/>
                <a:moveTo>
                  <a:pt x="63650" y="134676"/>
                </a:moveTo>
                <a:lnTo>
                  <a:pt x="58330" y="143885"/>
                </a:lnTo>
                <a:lnTo>
                  <a:pt x="58330" y="137776"/>
                </a:lnTo>
                <a:lnTo>
                  <a:pt x="63650" y="134676"/>
                </a:lnTo>
                <a:close/>
                <a:moveTo>
                  <a:pt x="75261" y="134676"/>
                </a:moveTo>
                <a:lnTo>
                  <a:pt x="69941" y="143885"/>
                </a:lnTo>
                <a:lnTo>
                  <a:pt x="69941" y="137776"/>
                </a:lnTo>
                <a:lnTo>
                  <a:pt x="75261" y="134676"/>
                </a:lnTo>
                <a:close/>
                <a:moveTo>
                  <a:pt x="86902" y="134676"/>
                </a:moveTo>
                <a:lnTo>
                  <a:pt x="81583" y="143885"/>
                </a:lnTo>
                <a:lnTo>
                  <a:pt x="81583" y="137776"/>
                </a:lnTo>
                <a:lnTo>
                  <a:pt x="86902" y="134676"/>
                </a:lnTo>
                <a:close/>
                <a:moveTo>
                  <a:pt x="98513" y="134676"/>
                </a:moveTo>
                <a:lnTo>
                  <a:pt x="93194" y="143885"/>
                </a:lnTo>
                <a:lnTo>
                  <a:pt x="93194" y="137776"/>
                </a:lnTo>
                <a:lnTo>
                  <a:pt x="98513" y="134676"/>
                </a:lnTo>
                <a:close/>
                <a:moveTo>
                  <a:pt x="110155" y="134676"/>
                </a:moveTo>
                <a:lnTo>
                  <a:pt x="104836" y="143885"/>
                </a:lnTo>
                <a:lnTo>
                  <a:pt x="104836" y="137776"/>
                </a:lnTo>
                <a:lnTo>
                  <a:pt x="110155" y="134676"/>
                </a:lnTo>
                <a:close/>
                <a:moveTo>
                  <a:pt x="121736" y="134676"/>
                </a:moveTo>
                <a:lnTo>
                  <a:pt x="116416" y="143885"/>
                </a:lnTo>
                <a:lnTo>
                  <a:pt x="116416" y="137776"/>
                </a:lnTo>
                <a:lnTo>
                  <a:pt x="121736" y="134676"/>
                </a:lnTo>
                <a:close/>
                <a:moveTo>
                  <a:pt x="133377" y="134676"/>
                </a:moveTo>
                <a:lnTo>
                  <a:pt x="128058" y="143885"/>
                </a:lnTo>
                <a:lnTo>
                  <a:pt x="128058" y="137776"/>
                </a:lnTo>
                <a:lnTo>
                  <a:pt x="133377" y="134676"/>
                </a:lnTo>
                <a:close/>
                <a:moveTo>
                  <a:pt x="144988" y="134676"/>
                </a:moveTo>
                <a:lnTo>
                  <a:pt x="139669" y="143885"/>
                </a:lnTo>
                <a:lnTo>
                  <a:pt x="139669" y="137776"/>
                </a:lnTo>
                <a:lnTo>
                  <a:pt x="144988" y="134676"/>
                </a:lnTo>
                <a:close/>
                <a:moveTo>
                  <a:pt x="156630" y="134676"/>
                </a:moveTo>
                <a:lnTo>
                  <a:pt x="151311" y="143885"/>
                </a:lnTo>
                <a:lnTo>
                  <a:pt x="151311" y="137776"/>
                </a:lnTo>
                <a:lnTo>
                  <a:pt x="156630" y="134676"/>
                </a:lnTo>
                <a:close/>
                <a:moveTo>
                  <a:pt x="168241" y="134676"/>
                </a:moveTo>
                <a:lnTo>
                  <a:pt x="162922" y="143885"/>
                </a:lnTo>
                <a:lnTo>
                  <a:pt x="162922" y="137776"/>
                </a:lnTo>
                <a:lnTo>
                  <a:pt x="168241" y="134676"/>
                </a:lnTo>
                <a:close/>
                <a:moveTo>
                  <a:pt x="179822" y="134676"/>
                </a:moveTo>
                <a:lnTo>
                  <a:pt x="174503" y="143885"/>
                </a:lnTo>
                <a:lnTo>
                  <a:pt x="174503" y="137776"/>
                </a:lnTo>
                <a:lnTo>
                  <a:pt x="179822" y="134676"/>
                </a:lnTo>
                <a:close/>
                <a:moveTo>
                  <a:pt x="191463" y="134676"/>
                </a:moveTo>
                <a:lnTo>
                  <a:pt x="186144" y="143885"/>
                </a:lnTo>
                <a:lnTo>
                  <a:pt x="186144" y="137776"/>
                </a:lnTo>
                <a:lnTo>
                  <a:pt x="191463" y="134676"/>
                </a:lnTo>
                <a:close/>
                <a:moveTo>
                  <a:pt x="203075" y="134676"/>
                </a:moveTo>
                <a:lnTo>
                  <a:pt x="197755" y="143885"/>
                </a:lnTo>
                <a:lnTo>
                  <a:pt x="197755" y="137776"/>
                </a:lnTo>
                <a:lnTo>
                  <a:pt x="203075" y="134676"/>
                </a:lnTo>
                <a:close/>
                <a:moveTo>
                  <a:pt x="214716" y="134676"/>
                </a:moveTo>
                <a:lnTo>
                  <a:pt x="209397" y="143885"/>
                </a:lnTo>
                <a:lnTo>
                  <a:pt x="209397" y="137776"/>
                </a:lnTo>
                <a:lnTo>
                  <a:pt x="214716" y="134676"/>
                </a:lnTo>
                <a:close/>
                <a:moveTo>
                  <a:pt x="226327" y="134676"/>
                </a:moveTo>
                <a:lnTo>
                  <a:pt x="221008" y="143885"/>
                </a:lnTo>
                <a:lnTo>
                  <a:pt x="221008" y="137776"/>
                </a:lnTo>
                <a:lnTo>
                  <a:pt x="226327" y="134676"/>
                </a:lnTo>
                <a:close/>
                <a:moveTo>
                  <a:pt x="237969" y="134676"/>
                </a:moveTo>
                <a:lnTo>
                  <a:pt x="232650" y="143885"/>
                </a:lnTo>
                <a:lnTo>
                  <a:pt x="232650" y="137776"/>
                </a:lnTo>
                <a:lnTo>
                  <a:pt x="237969" y="134676"/>
                </a:lnTo>
                <a:close/>
                <a:moveTo>
                  <a:pt x="249550" y="134676"/>
                </a:moveTo>
                <a:lnTo>
                  <a:pt x="244230" y="143885"/>
                </a:lnTo>
                <a:lnTo>
                  <a:pt x="244230" y="137776"/>
                </a:lnTo>
                <a:lnTo>
                  <a:pt x="249550" y="134676"/>
                </a:lnTo>
                <a:close/>
                <a:moveTo>
                  <a:pt x="261191" y="134676"/>
                </a:moveTo>
                <a:lnTo>
                  <a:pt x="255872" y="143885"/>
                </a:lnTo>
                <a:lnTo>
                  <a:pt x="255872" y="137776"/>
                </a:lnTo>
                <a:lnTo>
                  <a:pt x="261191" y="134676"/>
                </a:lnTo>
                <a:close/>
                <a:moveTo>
                  <a:pt x="272802" y="134676"/>
                </a:moveTo>
                <a:lnTo>
                  <a:pt x="267483" y="143885"/>
                </a:lnTo>
                <a:lnTo>
                  <a:pt x="267483" y="137776"/>
                </a:lnTo>
                <a:lnTo>
                  <a:pt x="272802" y="134676"/>
                </a:lnTo>
                <a:close/>
                <a:moveTo>
                  <a:pt x="284444" y="134676"/>
                </a:moveTo>
                <a:lnTo>
                  <a:pt x="279125" y="143885"/>
                </a:lnTo>
                <a:lnTo>
                  <a:pt x="279125" y="137776"/>
                </a:lnTo>
                <a:lnTo>
                  <a:pt x="284444" y="134676"/>
                </a:lnTo>
                <a:close/>
                <a:moveTo>
                  <a:pt x="6262" y="134736"/>
                </a:moveTo>
                <a:lnTo>
                  <a:pt x="11582" y="137776"/>
                </a:lnTo>
                <a:lnTo>
                  <a:pt x="11582" y="143916"/>
                </a:lnTo>
                <a:lnTo>
                  <a:pt x="6262" y="134736"/>
                </a:lnTo>
                <a:close/>
                <a:moveTo>
                  <a:pt x="17904" y="134736"/>
                </a:moveTo>
                <a:lnTo>
                  <a:pt x="23223" y="137776"/>
                </a:lnTo>
                <a:lnTo>
                  <a:pt x="23223" y="143916"/>
                </a:lnTo>
                <a:lnTo>
                  <a:pt x="17904" y="134736"/>
                </a:lnTo>
                <a:close/>
                <a:moveTo>
                  <a:pt x="29515" y="134736"/>
                </a:moveTo>
                <a:lnTo>
                  <a:pt x="34834" y="137776"/>
                </a:lnTo>
                <a:lnTo>
                  <a:pt x="34834" y="143916"/>
                </a:lnTo>
                <a:lnTo>
                  <a:pt x="29515" y="134736"/>
                </a:lnTo>
                <a:close/>
                <a:moveTo>
                  <a:pt x="41126" y="134736"/>
                </a:moveTo>
                <a:lnTo>
                  <a:pt x="46446" y="137776"/>
                </a:lnTo>
                <a:lnTo>
                  <a:pt x="46446" y="143916"/>
                </a:lnTo>
                <a:lnTo>
                  <a:pt x="41126" y="134736"/>
                </a:lnTo>
                <a:close/>
                <a:moveTo>
                  <a:pt x="52737" y="134736"/>
                </a:moveTo>
                <a:lnTo>
                  <a:pt x="58057" y="137776"/>
                </a:lnTo>
                <a:lnTo>
                  <a:pt x="58057" y="143916"/>
                </a:lnTo>
                <a:lnTo>
                  <a:pt x="52737" y="134736"/>
                </a:lnTo>
                <a:close/>
                <a:moveTo>
                  <a:pt x="64379" y="134736"/>
                </a:moveTo>
                <a:lnTo>
                  <a:pt x="69698" y="137776"/>
                </a:lnTo>
                <a:lnTo>
                  <a:pt x="69698" y="143916"/>
                </a:lnTo>
                <a:lnTo>
                  <a:pt x="64379" y="134736"/>
                </a:lnTo>
                <a:close/>
                <a:moveTo>
                  <a:pt x="75990" y="134736"/>
                </a:moveTo>
                <a:lnTo>
                  <a:pt x="81309" y="137776"/>
                </a:lnTo>
                <a:lnTo>
                  <a:pt x="81309" y="143916"/>
                </a:lnTo>
                <a:lnTo>
                  <a:pt x="75990" y="134736"/>
                </a:lnTo>
                <a:close/>
                <a:moveTo>
                  <a:pt x="87632" y="134736"/>
                </a:moveTo>
                <a:lnTo>
                  <a:pt x="92951" y="137776"/>
                </a:lnTo>
                <a:lnTo>
                  <a:pt x="92951" y="143916"/>
                </a:lnTo>
                <a:lnTo>
                  <a:pt x="87632" y="134736"/>
                </a:lnTo>
                <a:close/>
                <a:moveTo>
                  <a:pt x="99243" y="134736"/>
                </a:moveTo>
                <a:lnTo>
                  <a:pt x="104562" y="137776"/>
                </a:lnTo>
                <a:lnTo>
                  <a:pt x="104562" y="143916"/>
                </a:lnTo>
                <a:lnTo>
                  <a:pt x="99243" y="134736"/>
                </a:lnTo>
                <a:close/>
                <a:moveTo>
                  <a:pt x="110824" y="134736"/>
                </a:moveTo>
                <a:lnTo>
                  <a:pt x="116143" y="137776"/>
                </a:lnTo>
                <a:lnTo>
                  <a:pt x="116143" y="143916"/>
                </a:lnTo>
                <a:lnTo>
                  <a:pt x="110824" y="134736"/>
                </a:lnTo>
                <a:close/>
                <a:moveTo>
                  <a:pt x="122465" y="134736"/>
                </a:moveTo>
                <a:lnTo>
                  <a:pt x="127784" y="137776"/>
                </a:lnTo>
                <a:lnTo>
                  <a:pt x="127784" y="143916"/>
                </a:lnTo>
                <a:lnTo>
                  <a:pt x="122465" y="134736"/>
                </a:lnTo>
                <a:close/>
                <a:moveTo>
                  <a:pt x="134076" y="134736"/>
                </a:moveTo>
                <a:lnTo>
                  <a:pt x="139396" y="137776"/>
                </a:lnTo>
                <a:lnTo>
                  <a:pt x="139396" y="143916"/>
                </a:lnTo>
                <a:lnTo>
                  <a:pt x="134076" y="134736"/>
                </a:lnTo>
                <a:close/>
                <a:moveTo>
                  <a:pt x="145718" y="134736"/>
                </a:moveTo>
                <a:lnTo>
                  <a:pt x="151037" y="137776"/>
                </a:lnTo>
                <a:lnTo>
                  <a:pt x="151037" y="143916"/>
                </a:lnTo>
                <a:lnTo>
                  <a:pt x="145718" y="134736"/>
                </a:lnTo>
                <a:close/>
                <a:moveTo>
                  <a:pt x="157329" y="134736"/>
                </a:moveTo>
                <a:lnTo>
                  <a:pt x="162648" y="137776"/>
                </a:lnTo>
                <a:lnTo>
                  <a:pt x="162648" y="143916"/>
                </a:lnTo>
                <a:lnTo>
                  <a:pt x="157329" y="134736"/>
                </a:lnTo>
                <a:close/>
                <a:moveTo>
                  <a:pt x="168971" y="134676"/>
                </a:moveTo>
                <a:lnTo>
                  <a:pt x="174290" y="137776"/>
                </a:lnTo>
                <a:lnTo>
                  <a:pt x="174290" y="143916"/>
                </a:lnTo>
                <a:lnTo>
                  <a:pt x="168971" y="134676"/>
                </a:lnTo>
                <a:close/>
                <a:moveTo>
                  <a:pt x="180551" y="134676"/>
                </a:moveTo>
                <a:lnTo>
                  <a:pt x="185871" y="137776"/>
                </a:lnTo>
                <a:lnTo>
                  <a:pt x="185871" y="143916"/>
                </a:lnTo>
                <a:lnTo>
                  <a:pt x="180551" y="134676"/>
                </a:lnTo>
                <a:close/>
                <a:moveTo>
                  <a:pt x="192193" y="134676"/>
                </a:moveTo>
                <a:lnTo>
                  <a:pt x="197512" y="137776"/>
                </a:lnTo>
                <a:lnTo>
                  <a:pt x="197512" y="143916"/>
                </a:lnTo>
                <a:lnTo>
                  <a:pt x="192193" y="134676"/>
                </a:lnTo>
                <a:close/>
                <a:moveTo>
                  <a:pt x="203804" y="134676"/>
                </a:moveTo>
                <a:lnTo>
                  <a:pt x="209123" y="137776"/>
                </a:lnTo>
                <a:lnTo>
                  <a:pt x="209123" y="143916"/>
                </a:lnTo>
                <a:lnTo>
                  <a:pt x="203804" y="134676"/>
                </a:lnTo>
                <a:close/>
                <a:moveTo>
                  <a:pt x="215446" y="134676"/>
                </a:moveTo>
                <a:lnTo>
                  <a:pt x="220765" y="137776"/>
                </a:lnTo>
                <a:lnTo>
                  <a:pt x="220765" y="143916"/>
                </a:lnTo>
                <a:lnTo>
                  <a:pt x="215446" y="134676"/>
                </a:lnTo>
                <a:close/>
                <a:moveTo>
                  <a:pt x="227057" y="134676"/>
                </a:moveTo>
                <a:lnTo>
                  <a:pt x="232376" y="137776"/>
                </a:lnTo>
                <a:lnTo>
                  <a:pt x="232376" y="143916"/>
                </a:lnTo>
                <a:lnTo>
                  <a:pt x="227057" y="134676"/>
                </a:lnTo>
                <a:close/>
                <a:moveTo>
                  <a:pt x="238668" y="134676"/>
                </a:moveTo>
                <a:lnTo>
                  <a:pt x="243987" y="137776"/>
                </a:lnTo>
                <a:lnTo>
                  <a:pt x="243987" y="143916"/>
                </a:lnTo>
                <a:lnTo>
                  <a:pt x="238668" y="134676"/>
                </a:lnTo>
                <a:close/>
                <a:moveTo>
                  <a:pt x="250279" y="134676"/>
                </a:moveTo>
                <a:lnTo>
                  <a:pt x="255598" y="137776"/>
                </a:lnTo>
                <a:lnTo>
                  <a:pt x="255598" y="143916"/>
                </a:lnTo>
                <a:lnTo>
                  <a:pt x="250279" y="134676"/>
                </a:lnTo>
                <a:close/>
                <a:moveTo>
                  <a:pt x="261890" y="134676"/>
                </a:moveTo>
                <a:lnTo>
                  <a:pt x="267210" y="137776"/>
                </a:lnTo>
                <a:lnTo>
                  <a:pt x="267210" y="143916"/>
                </a:lnTo>
                <a:lnTo>
                  <a:pt x="261890" y="134676"/>
                </a:lnTo>
                <a:close/>
                <a:moveTo>
                  <a:pt x="273532" y="134676"/>
                </a:moveTo>
                <a:lnTo>
                  <a:pt x="278851" y="137776"/>
                </a:lnTo>
                <a:lnTo>
                  <a:pt x="278851" y="143916"/>
                </a:lnTo>
                <a:lnTo>
                  <a:pt x="273532" y="134676"/>
                </a:lnTo>
                <a:close/>
                <a:moveTo>
                  <a:pt x="203591" y="134797"/>
                </a:moveTo>
                <a:lnTo>
                  <a:pt x="208911" y="143977"/>
                </a:lnTo>
                <a:lnTo>
                  <a:pt x="208911" y="143977"/>
                </a:lnTo>
                <a:lnTo>
                  <a:pt x="206418" y="142578"/>
                </a:lnTo>
                <a:lnTo>
                  <a:pt x="203591" y="140937"/>
                </a:lnTo>
                <a:lnTo>
                  <a:pt x="203591" y="134797"/>
                </a:lnTo>
                <a:close/>
                <a:moveTo>
                  <a:pt x="168697" y="134797"/>
                </a:moveTo>
                <a:lnTo>
                  <a:pt x="174016" y="143977"/>
                </a:lnTo>
                <a:lnTo>
                  <a:pt x="174016" y="143977"/>
                </a:lnTo>
                <a:lnTo>
                  <a:pt x="171554" y="142578"/>
                </a:lnTo>
                <a:lnTo>
                  <a:pt x="168697" y="140937"/>
                </a:lnTo>
                <a:lnTo>
                  <a:pt x="168697" y="134797"/>
                </a:lnTo>
                <a:close/>
                <a:moveTo>
                  <a:pt x="191950" y="134797"/>
                </a:moveTo>
                <a:lnTo>
                  <a:pt x="197269" y="143977"/>
                </a:lnTo>
                <a:lnTo>
                  <a:pt x="197269" y="143977"/>
                </a:lnTo>
                <a:lnTo>
                  <a:pt x="194807" y="142578"/>
                </a:lnTo>
                <a:lnTo>
                  <a:pt x="191950" y="140937"/>
                </a:lnTo>
                <a:lnTo>
                  <a:pt x="191950" y="134797"/>
                </a:lnTo>
                <a:close/>
                <a:moveTo>
                  <a:pt x="226783" y="134797"/>
                </a:moveTo>
                <a:lnTo>
                  <a:pt x="232103" y="143977"/>
                </a:lnTo>
                <a:lnTo>
                  <a:pt x="232103" y="143977"/>
                </a:lnTo>
                <a:lnTo>
                  <a:pt x="229640" y="142578"/>
                </a:lnTo>
                <a:lnTo>
                  <a:pt x="226783" y="140937"/>
                </a:lnTo>
                <a:lnTo>
                  <a:pt x="226783" y="134797"/>
                </a:lnTo>
                <a:close/>
                <a:moveTo>
                  <a:pt x="238425" y="134797"/>
                </a:moveTo>
                <a:lnTo>
                  <a:pt x="243744" y="143977"/>
                </a:lnTo>
                <a:lnTo>
                  <a:pt x="243744" y="143977"/>
                </a:lnTo>
                <a:lnTo>
                  <a:pt x="241282" y="142578"/>
                </a:lnTo>
                <a:lnTo>
                  <a:pt x="238425" y="140937"/>
                </a:lnTo>
                <a:lnTo>
                  <a:pt x="238425" y="134797"/>
                </a:lnTo>
                <a:close/>
                <a:moveTo>
                  <a:pt x="180339" y="134797"/>
                </a:moveTo>
                <a:lnTo>
                  <a:pt x="185658" y="143977"/>
                </a:lnTo>
                <a:lnTo>
                  <a:pt x="183165" y="142578"/>
                </a:lnTo>
                <a:lnTo>
                  <a:pt x="180339" y="140937"/>
                </a:lnTo>
                <a:lnTo>
                  <a:pt x="180339" y="134797"/>
                </a:lnTo>
                <a:close/>
                <a:moveTo>
                  <a:pt x="215202" y="134797"/>
                </a:moveTo>
                <a:lnTo>
                  <a:pt x="220522" y="143977"/>
                </a:lnTo>
                <a:lnTo>
                  <a:pt x="218060" y="142578"/>
                </a:lnTo>
                <a:lnTo>
                  <a:pt x="215202" y="140937"/>
                </a:lnTo>
                <a:lnTo>
                  <a:pt x="215202" y="134797"/>
                </a:lnTo>
                <a:close/>
                <a:moveTo>
                  <a:pt x="250036" y="134797"/>
                </a:moveTo>
                <a:lnTo>
                  <a:pt x="255355" y="143977"/>
                </a:lnTo>
                <a:lnTo>
                  <a:pt x="252893" y="142578"/>
                </a:lnTo>
                <a:lnTo>
                  <a:pt x="250036" y="140937"/>
                </a:lnTo>
                <a:lnTo>
                  <a:pt x="250036" y="134797"/>
                </a:lnTo>
                <a:close/>
                <a:moveTo>
                  <a:pt x="261678" y="134797"/>
                </a:moveTo>
                <a:lnTo>
                  <a:pt x="266997" y="143977"/>
                </a:lnTo>
                <a:lnTo>
                  <a:pt x="264535" y="142578"/>
                </a:lnTo>
                <a:lnTo>
                  <a:pt x="261678" y="140937"/>
                </a:lnTo>
                <a:lnTo>
                  <a:pt x="261678" y="134797"/>
                </a:lnTo>
                <a:close/>
                <a:moveTo>
                  <a:pt x="273289" y="134797"/>
                </a:moveTo>
                <a:lnTo>
                  <a:pt x="278608" y="143977"/>
                </a:lnTo>
                <a:lnTo>
                  <a:pt x="276146" y="142578"/>
                </a:lnTo>
                <a:lnTo>
                  <a:pt x="273289" y="140937"/>
                </a:lnTo>
                <a:lnTo>
                  <a:pt x="273289" y="134797"/>
                </a:lnTo>
                <a:close/>
                <a:moveTo>
                  <a:pt x="75777" y="134797"/>
                </a:moveTo>
                <a:lnTo>
                  <a:pt x="81097" y="144007"/>
                </a:lnTo>
                <a:lnTo>
                  <a:pt x="81097" y="144007"/>
                </a:lnTo>
                <a:lnTo>
                  <a:pt x="78604" y="142548"/>
                </a:lnTo>
                <a:lnTo>
                  <a:pt x="75777" y="140967"/>
                </a:lnTo>
                <a:lnTo>
                  <a:pt x="75777" y="134797"/>
                </a:lnTo>
                <a:close/>
                <a:moveTo>
                  <a:pt x="99030" y="134797"/>
                </a:moveTo>
                <a:lnTo>
                  <a:pt x="104349" y="144007"/>
                </a:lnTo>
                <a:lnTo>
                  <a:pt x="104349" y="144007"/>
                </a:lnTo>
                <a:lnTo>
                  <a:pt x="101857" y="142548"/>
                </a:lnTo>
                <a:lnTo>
                  <a:pt x="99030" y="140967"/>
                </a:lnTo>
                <a:lnTo>
                  <a:pt x="99030" y="134797"/>
                </a:lnTo>
                <a:close/>
                <a:moveTo>
                  <a:pt x="133864" y="134797"/>
                </a:moveTo>
                <a:lnTo>
                  <a:pt x="139183" y="144007"/>
                </a:lnTo>
                <a:lnTo>
                  <a:pt x="139183" y="144007"/>
                </a:lnTo>
                <a:lnTo>
                  <a:pt x="136721" y="142548"/>
                </a:lnTo>
                <a:lnTo>
                  <a:pt x="133864" y="140967"/>
                </a:lnTo>
                <a:lnTo>
                  <a:pt x="133864" y="134797"/>
                </a:lnTo>
                <a:close/>
                <a:moveTo>
                  <a:pt x="17661" y="134797"/>
                </a:moveTo>
                <a:lnTo>
                  <a:pt x="22980" y="144007"/>
                </a:lnTo>
                <a:lnTo>
                  <a:pt x="20518" y="142548"/>
                </a:lnTo>
                <a:lnTo>
                  <a:pt x="17661" y="140967"/>
                </a:lnTo>
                <a:lnTo>
                  <a:pt x="17661" y="134797"/>
                </a:lnTo>
                <a:close/>
                <a:moveTo>
                  <a:pt x="29302" y="134797"/>
                </a:moveTo>
                <a:lnTo>
                  <a:pt x="34622" y="144007"/>
                </a:lnTo>
                <a:lnTo>
                  <a:pt x="32160" y="142548"/>
                </a:lnTo>
                <a:lnTo>
                  <a:pt x="29302" y="140967"/>
                </a:lnTo>
                <a:lnTo>
                  <a:pt x="29302" y="134797"/>
                </a:lnTo>
                <a:close/>
                <a:moveTo>
                  <a:pt x="40883" y="134797"/>
                </a:moveTo>
                <a:lnTo>
                  <a:pt x="46202" y="144007"/>
                </a:lnTo>
                <a:lnTo>
                  <a:pt x="43740" y="142548"/>
                </a:lnTo>
                <a:lnTo>
                  <a:pt x="40883" y="140967"/>
                </a:lnTo>
                <a:lnTo>
                  <a:pt x="40883" y="134797"/>
                </a:lnTo>
                <a:close/>
                <a:moveTo>
                  <a:pt x="52525" y="134797"/>
                </a:moveTo>
                <a:lnTo>
                  <a:pt x="57844" y="144007"/>
                </a:lnTo>
                <a:lnTo>
                  <a:pt x="55351" y="142548"/>
                </a:lnTo>
                <a:lnTo>
                  <a:pt x="52525" y="140967"/>
                </a:lnTo>
                <a:lnTo>
                  <a:pt x="52525" y="134797"/>
                </a:lnTo>
                <a:close/>
                <a:moveTo>
                  <a:pt x="64136" y="134797"/>
                </a:moveTo>
                <a:lnTo>
                  <a:pt x="69455" y="144007"/>
                </a:lnTo>
                <a:lnTo>
                  <a:pt x="66993" y="142548"/>
                </a:lnTo>
                <a:lnTo>
                  <a:pt x="64136" y="140967"/>
                </a:lnTo>
                <a:lnTo>
                  <a:pt x="64136" y="134797"/>
                </a:lnTo>
                <a:close/>
                <a:moveTo>
                  <a:pt x="87389" y="134797"/>
                </a:moveTo>
                <a:lnTo>
                  <a:pt x="92708" y="144007"/>
                </a:lnTo>
                <a:lnTo>
                  <a:pt x="90246" y="142548"/>
                </a:lnTo>
                <a:lnTo>
                  <a:pt x="87389" y="140967"/>
                </a:lnTo>
                <a:lnTo>
                  <a:pt x="87389" y="134797"/>
                </a:lnTo>
                <a:close/>
                <a:moveTo>
                  <a:pt x="110611" y="134797"/>
                </a:moveTo>
                <a:lnTo>
                  <a:pt x="115930" y="144007"/>
                </a:lnTo>
                <a:lnTo>
                  <a:pt x="113468" y="142548"/>
                </a:lnTo>
                <a:lnTo>
                  <a:pt x="110611" y="140967"/>
                </a:lnTo>
                <a:lnTo>
                  <a:pt x="110611" y="134797"/>
                </a:lnTo>
                <a:close/>
                <a:moveTo>
                  <a:pt x="122222" y="134797"/>
                </a:moveTo>
                <a:lnTo>
                  <a:pt x="127541" y="144007"/>
                </a:lnTo>
                <a:lnTo>
                  <a:pt x="125079" y="142548"/>
                </a:lnTo>
                <a:lnTo>
                  <a:pt x="122222" y="140967"/>
                </a:lnTo>
                <a:lnTo>
                  <a:pt x="122222" y="134797"/>
                </a:lnTo>
                <a:close/>
                <a:moveTo>
                  <a:pt x="145475" y="134797"/>
                </a:moveTo>
                <a:lnTo>
                  <a:pt x="150794" y="144007"/>
                </a:lnTo>
                <a:lnTo>
                  <a:pt x="148332" y="142548"/>
                </a:lnTo>
                <a:lnTo>
                  <a:pt x="145475" y="140967"/>
                </a:lnTo>
                <a:lnTo>
                  <a:pt x="145475" y="134797"/>
                </a:lnTo>
                <a:close/>
                <a:moveTo>
                  <a:pt x="157116" y="134797"/>
                </a:moveTo>
                <a:lnTo>
                  <a:pt x="162436" y="144007"/>
                </a:lnTo>
                <a:lnTo>
                  <a:pt x="159974" y="142548"/>
                </a:lnTo>
                <a:lnTo>
                  <a:pt x="157116" y="140967"/>
                </a:lnTo>
                <a:lnTo>
                  <a:pt x="157116" y="134797"/>
                </a:lnTo>
                <a:close/>
                <a:moveTo>
                  <a:pt x="6050" y="134797"/>
                </a:moveTo>
                <a:lnTo>
                  <a:pt x="11369" y="144037"/>
                </a:lnTo>
                <a:lnTo>
                  <a:pt x="11369" y="144037"/>
                </a:lnTo>
                <a:lnTo>
                  <a:pt x="8907" y="142578"/>
                </a:lnTo>
                <a:lnTo>
                  <a:pt x="6050" y="140937"/>
                </a:lnTo>
                <a:lnTo>
                  <a:pt x="6050" y="134797"/>
                </a:lnTo>
                <a:close/>
                <a:moveTo>
                  <a:pt x="284657" y="134828"/>
                </a:moveTo>
                <a:lnTo>
                  <a:pt x="284657" y="140998"/>
                </a:lnTo>
                <a:lnTo>
                  <a:pt x="279337" y="144037"/>
                </a:lnTo>
                <a:lnTo>
                  <a:pt x="284657" y="134828"/>
                </a:lnTo>
                <a:close/>
                <a:moveTo>
                  <a:pt x="121979" y="134828"/>
                </a:moveTo>
                <a:lnTo>
                  <a:pt x="121979" y="140998"/>
                </a:lnTo>
                <a:lnTo>
                  <a:pt x="119122" y="142639"/>
                </a:lnTo>
                <a:lnTo>
                  <a:pt x="116660" y="144037"/>
                </a:lnTo>
                <a:lnTo>
                  <a:pt x="121979" y="134828"/>
                </a:lnTo>
                <a:close/>
                <a:moveTo>
                  <a:pt x="133590" y="134828"/>
                </a:moveTo>
                <a:lnTo>
                  <a:pt x="133590" y="140998"/>
                </a:lnTo>
                <a:lnTo>
                  <a:pt x="130733" y="142639"/>
                </a:lnTo>
                <a:lnTo>
                  <a:pt x="128271" y="144037"/>
                </a:lnTo>
                <a:lnTo>
                  <a:pt x="133590" y="134828"/>
                </a:lnTo>
                <a:close/>
                <a:moveTo>
                  <a:pt x="145232" y="134828"/>
                </a:moveTo>
                <a:lnTo>
                  <a:pt x="145232" y="140998"/>
                </a:lnTo>
                <a:lnTo>
                  <a:pt x="142374" y="142639"/>
                </a:lnTo>
                <a:lnTo>
                  <a:pt x="139912" y="144037"/>
                </a:lnTo>
                <a:lnTo>
                  <a:pt x="145232" y="134828"/>
                </a:lnTo>
                <a:close/>
                <a:moveTo>
                  <a:pt x="156843" y="134828"/>
                </a:moveTo>
                <a:lnTo>
                  <a:pt x="156843" y="140998"/>
                </a:lnTo>
                <a:lnTo>
                  <a:pt x="153986" y="142639"/>
                </a:lnTo>
                <a:lnTo>
                  <a:pt x="151523" y="144037"/>
                </a:lnTo>
                <a:lnTo>
                  <a:pt x="156843" y="134828"/>
                </a:lnTo>
                <a:close/>
                <a:moveTo>
                  <a:pt x="168484" y="134828"/>
                </a:moveTo>
                <a:lnTo>
                  <a:pt x="168484" y="140998"/>
                </a:lnTo>
                <a:lnTo>
                  <a:pt x="165627" y="142639"/>
                </a:lnTo>
                <a:lnTo>
                  <a:pt x="163165" y="144037"/>
                </a:lnTo>
                <a:lnTo>
                  <a:pt x="168484" y="134828"/>
                </a:lnTo>
                <a:close/>
                <a:moveTo>
                  <a:pt x="180065" y="134828"/>
                </a:moveTo>
                <a:lnTo>
                  <a:pt x="180065" y="140967"/>
                </a:lnTo>
                <a:lnTo>
                  <a:pt x="177208" y="142578"/>
                </a:lnTo>
                <a:lnTo>
                  <a:pt x="174746" y="144037"/>
                </a:lnTo>
                <a:lnTo>
                  <a:pt x="180065" y="134828"/>
                </a:lnTo>
                <a:close/>
                <a:moveTo>
                  <a:pt x="191676" y="134828"/>
                </a:moveTo>
                <a:lnTo>
                  <a:pt x="191676" y="140967"/>
                </a:lnTo>
                <a:lnTo>
                  <a:pt x="188849" y="142578"/>
                </a:lnTo>
                <a:lnTo>
                  <a:pt x="186357" y="144037"/>
                </a:lnTo>
                <a:lnTo>
                  <a:pt x="191676" y="134828"/>
                </a:lnTo>
                <a:close/>
                <a:moveTo>
                  <a:pt x="203318" y="134828"/>
                </a:moveTo>
                <a:lnTo>
                  <a:pt x="203318" y="140967"/>
                </a:lnTo>
                <a:lnTo>
                  <a:pt x="200461" y="142578"/>
                </a:lnTo>
                <a:lnTo>
                  <a:pt x="197999" y="144037"/>
                </a:lnTo>
                <a:lnTo>
                  <a:pt x="203318" y="134828"/>
                </a:lnTo>
                <a:close/>
                <a:moveTo>
                  <a:pt x="214929" y="134828"/>
                </a:moveTo>
                <a:lnTo>
                  <a:pt x="214929" y="140967"/>
                </a:lnTo>
                <a:lnTo>
                  <a:pt x="212072" y="142578"/>
                </a:lnTo>
                <a:lnTo>
                  <a:pt x="209610" y="144037"/>
                </a:lnTo>
                <a:lnTo>
                  <a:pt x="214929" y="134828"/>
                </a:lnTo>
                <a:close/>
                <a:moveTo>
                  <a:pt x="226570" y="134828"/>
                </a:moveTo>
                <a:lnTo>
                  <a:pt x="226570" y="140967"/>
                </a:lnTo>
                <a:lnTo>
                  <a:pt x="223713" y="142578"/>
                </a:lnTo>
                <a:lnTo>
                  <a:pt x="221251" y="144037"/>
                </a:lnTo>
                <a:lnTo>
                  <a:pt x="226570" y="134828"/>
                </a:lnTo>
                <a:close/>
                <a:moveTo>
                  <a:pt x="238182" y="134828"/>
                </a:moveTo>
                <a:lnTo>
                  <a:pt x="238182" y="140967"/>
                </a:lnTo>
                <a:lnTo>
                  <a:pt x="235355" y="142578"/>
                </a:lnTo>
                <a:lnTo>
                  <a:pt x="232862" y="144037"/>
                </a:lnTo>
                <a:lnTo>
                  <a:pt x="238182" y="134828"/>
                </a:lnTo>
                <a:close/>
                <a:moveTo>
                  <a:pt x="249793" y="134828"/>
                </a:moveTo>
                <a:lnTo>
                  <a:pt x="249793" y="140967"/>
                </a:lnTo>
                <a:lnTo>
                  <a:pt x="246936" y="142578"/>
                </a:lnTo>
                <a:lnTo>
                  <a:pt x="244474" y="144037"/>
                </a:lnTo>
                <a:lnTo>
                  <a:pt x="249793" y="134828"/>
                </a:lnTo>
                <a:close/>
                <a:moveTo>
                  <a:pt x="261404" y="134828"/>
                </a:moveTo>
                <a:lnTo>
                  <a:pt x="261404" y="140967"/>
                </a:lnTo>
                <a:lnTo>
                  <a:pt x="258547" y="142578"/>
                </a:lnTo>
                <a:lnTo>
                  <a:pt x="256085" y="144037"/>
                </a:lnTo>
                <a:lnTo>
                  <a:pt x="261404" y="134828"/>
                </a:lnTo>
                <a:close/>
                <a:moveTo>
                  <a:pt x="273046" y="134828"/>
                </a:moveTo>
                <a:lnTo>
                  <a:pt x="273046" y="140998"/>
                </a:lnTo>
                <a:lnTo>
                  <a:pt x="270188" y="142639"/>
                </a:lnTo>
                <a:lnTo>
                  <a:pt x="267726" y="144037"/>
                </a:lnTo>
                <a:lnTo>
                  <a:pt x="273046" y="134828"/>
                </a:lnTo>
                <a:close/>
                <a:moveTo>
                  <a:pt x="29029" y="134828"/>
                </a:moveTo>
                <a:lnTo>
                  <a:pt x="29029" y="140998"/>
                </a:lnTo>
                <a:lnTo>
                  <a:pt x="26172" y="142639"/>
                </a:lnTo>
                <a:lnTo>
                  <a:pt x="23710" y="144068"/>
                </a:lnTo>
                <a:lnTo>
                  <a:pt x="23710" y="144068"/>
                </a:lnTo>
                <a:lnTo>
                  <a:pt x="29029" y="134828"/>
                </a:lnTo>
                <a:close/>
                <a:moveTo>
                  <a:pt x="40610" y="134828"/>
                </a:moveTo>
                <a:lnTo>
                  <a:pt x="40610" y="140998"/>
                </a:lnTo>
                <a:lnTo>
                  <a:pt x="37783" y="142639"/>
                </a:lnTo>
                <a:lnTo>
                  <a:pt x="35290" y="144068"/>
                </a:lnTo>
                <a:lnTo>
                  <a:pt x="35290" y="144068"/>
                </a:lnTo>
                <a:lnTo>
                  <a:pt x="40610" y="134828"/>
                </a:lnTo>
                <a:close/>
                <a:moveTo>
                  <a:pt x="63862" y="134828"/>
                </a:moveTo>
                <a:lnTo>
                  <a:pt x="63862" y="140998"/>
                </a:lnTo>
                <a:lnTo>
                  <a:pt x="61005" y="142639"/>
                </a:lnTo>
                <a:lnTo>
                  <a:pt x="58543" y="144068"/>
                </a:lnTo>
                <a:lnTo>
                  <a:pt x="58543" y="144068"/>
                </a:lnTo>
                <a:lnTo>
                  <a:pt x="63862" y="134828"/>
                </a:lnTo>
                <a:close/>
                <a:moveTo>
                  <a:pt x="75504" y="134828"/>
                </a:moveTo>
                <a:lnTo>
                  <a:pt x="75504" y="140998"/>
                </a:lnTo>
                <a:lnTo>
                  <a:pt x="72647" y="142639"/>
                </a:lnTo>
                <a:lnTo>
                  <a:pt x="70185" y="144068"/>
                </a:lnTo>
                <a:lnTo>
                  <a:pt x="70185" y="144068"/>
                </a:lnTo>
                <a:lnTo>
                  <a:pt x="75504" y="134828"/>
                </a:lnTo>
                <a:close/>
                <a:moveTo>
                  <a:pt x="87115" y="134828"/>
                </a:moveTo>
                <a:lnTo>
                  <a:pt x="87115" y="140998"/>
                </a:lnTo>
                <a:lnTo>
                  <a:pt x="84288" y="142639"/>
                </a:lnTo>
                <a:lnTo>
                  <a:pt x="81796" y="144068"/>
                </a:lnTo>
                <a:lnTo>
                  <a:pt x="81796" y="144068"/>
                </a:lnTo>
                <a:lnTo>
                  <a:pt x="87115" y="134828"/>
                </a:lnTo>
                <a:close/>
                <a:moveTo>
                  <a:pt x="98757" y="134828"/>
                </a:moveTo>
                <a:lnTo>
                  <a:pt x="98757" y="140998"/>
                </a:lnTo>
                <a:lnTo>
                  <a:pt x="95899" y="142639"/>
                </a:lnTo>
                <a:lnTo>
                  <a:pt x="93437" y="144068"/>
                </a:lnTo>
                <a:lnTo>
                  <a:pt x="93437" y="144068"/>
                </a:lnTo>
                <a:lnTo>
                  <a:pt x="98757" y="134828"/>
                </a:lnTo>
                <a:close/>
                <a:moveTo>
                  <a:pt x="110337" y="134828"/>
                </a:moveTo>
                <a:lnTo>
                  <a:pt x="110337" y="140998"/>
                </a:lnTo>
                <a:lnTo>
                  <a:pt x="107480" y="142639"/>
                </a:lnTo>
                <a:lnTo>
                  <a:pt x="105018" y="144068"/>
                </a:lnTo>
                <a:lnTo>
                  <a:pt x="105018" y="144068"/>
                </a:lnTo>
                <a:lnTo>
                  <a:pt x="110337" y="134828"/>
                </a:lnTo>
                <a:close/>
                <a:moveTo>
                  <a:pt x="17418" y="134828"/>
                </a:moveTo>
                <a:lnTo>
                  <a:pt x="17418" y="140998"/>
                </a:lnTo>
                <a:lnTo>
                  <a:pt x="14560" y="142639"/>
                </a:lnTo>
                <a:lnTo>
                  <a:pt x="12098" y="144068"/>
                </a:lnTo>
                <a:lnTo>
                  <a:pt x="17418" y="134828"/>
                </a:lnTo>
                <a:close/>
                <a:moveTo>
                  <a:pt x="52251" y="134828"/>
                </a:moveTo>
                <a:lnTo>
                  <a:pt x="52251" y="140998"/>
                </a:lnTo>
                <a:lnTo>
                  <a:pt x="49394" y="142639"/>
                </a:lnTo>
                <a:lnTo>
                  <a:pt x="46932" y="144068"/>
                </a:lnTo>
                <a:lnTo>
                  <a:pt x="52251" y="134828"/>
                </a:lnTo>
                <a:close/>
                <a:moveTo>
                  <a:pt x="5898" y="141180"/>
                </a:moveTo>
                <a:lnTo>
                  <a:pt x="8755" y="142822"/>
                </a:lnTo>
                <a:lnTo>
                  <a:pt x="11217" y="144250"/>
                </a:lnTo>
                <a:lnTo>
                  <a:pt x="578" y="144250"/>
                </a:lnTo>
                <a:lnTo>
                  <a:pt x="5898" y="141180"/>
                </a:lnTo>
                <a:close/>
                <a:moveTo>
                  <a:pt x="17509" y="141180"/>
                </a:moveTo>
                <a:lnTo>
                  <a:pt x="20366" y="142822"/>
                </a:lnTo>
                <a:lnTo>
                  <a:pt x="22828" y="144250"/>
                </a:lnTo>
                <a:lnTo>
                  <a:pt x="12190" y="144250"/>
                </a:lnTo>
                <a:lnTo>
                  <a:pt x="14682" y="142822"/>
                </a:lnTo>
                <a:lnTo>
                  <a:pt x="17509" y="141180"/>
                </a:lnTo>
                <a:close/>
                <a:moveTo>
                  <a:pt x="29150" y="141180"/>
                </a:moveTo>
                <a:lnTo>
                  <a:pt x="32008" y="142822"/>
                </a:lnTo>
                <a:lnTo>
                  <a:pt x="34470" y="144250"/>
                </a:lnTo>
                <a:lnTo>
                  <a:pt x="23831" y="144250"/>
                </a:lnTo>
                <a:lnTo>
                  <a:pt x="26293" y="142822"/>
                </a:lnTo>
                <a:lnTo>
                  <a:pt x="29150" y="141180"/>
                </a:lnTo>
                <a:close/>
                <a:moveTo>
                  <a:pt x="40762" y="141180"/>
                </a:moveTo>
                <a:lnTo>
                  <a:pt x="43619" y="142822"/>
                </a:lnTo>
                <a:lnTo>
                  <a:pt x="46081" y="144250"/>
                </a:lnTo>
                <a:lnTo>
                  <a:pt x="35442" y="144250"/>
                </a:lnTo>
                <a:lnTo>
                  <a:pt x="37935" y="142822"/>
                </a:lnTo>
                <a:lnTo>
                  <a:pt x="40762" y="141180"/>
                </a:lnTo>
                <a:close/>
                <a:moveTo>
                  <a:pt x="52403" y="141180"/>
                </a:moveTo>
                <a:lnTo>
                  <a:pt x="55260" y="142822"/>
                </a:lnTo>
                <a:lnTo>
                  <a:pt x="57722" y="144250"/>
                </a:lnTo>
                <a:lnTo>
                  <a:pt x="47084" y="144250"/>
                </a:lnTo>
                <a:lnTo>
                  <a:pt x="49546" y="142822"/>
                </a:lnTo>
                <a:lnTo>
                  <a:pt x="52403" y="141180"/>
                </a:lnTo>
                <a:close/>
                <a:moveTo>
                  <a:pt x="64014" y="141180"/>
                </a:moveTo>
                <a:lnTo>
                  <a:pt x="66871" y="142822"/>
                </a:lnTo>
                <a:lnTo>
                  <a:pt x="69334" y="144250"/>
                </a:lnTo>
                <a:lnTo>
                  <a:pt x="58695" y="144250"/>
                </a:lnTo>
                <a:lnTo>
                  <a:pt x="61187" y="142822"/>
                </a:lnTo>
                <a:lnTo>
                  <a:pt x="64014" y="141180"/>
                </a:lnTo>
                <a:close/>
                <a:moveTo>
                  <a:pt x="75625" y="141180"/>
                </a:moveTo>
                <a:lnTo>
                  <a:pt x="78452" y="142822"/>
                </a:lnTo>
                <a:lnTo>
                  <a:pt x="80945" y="144250"/>
                </a:lnTo>
                <a:lnTo>
                  <a:pt x="70306" y="144250"/>
                </a:lnTo>
                <a:lnTo>
                  <a:pt x="72768" y="142822"/>
                </a:lnTo>
                <a:lnTo>
                  <a:pt x="75625" y="141180"/>
                </a:lnTo>
                <a:close/>
                <a:moveTo>
                  <a:pt x="87237" y="141180"/>
                </a:moveTo>
                <a:lnTo>
                  <a:pt x="90094" y="142822"/>
                </a:lnTo>
                <a:lnTo>
                  <a:pt x="92556" y="144250"/>
                </a:lnTo>
                <a:lnTo>
                  <a:pt x="81917" y="144250"/>
                </a:lnTo>
                <a:lnTo>
                  <a:pt x="84379" y="142822"/>
                </a:lnTo>
                <a:lnTo>
                  <a:pt x="87237" y="141180"/>
                </a:lnTo>
                <a:close/>
                <a:moveTo>
                  <a:pt x="98878" y="141180"/>
                </a:moveTo>
                <a:lnTo>
                  <a:pt x="101705" y="142822"/>
                </a:lnTo>
                <a:lnTo>
                  <a:pt x="104197" y="144250"/>
                </a:lnTo>
                <a:lnTo>
                  <a:pt x="93559" y="144250"/>
                </a:lnTo>
                <a:lnTo>
                  <a:pt x="96021" y="142822"/>
                </a:lnTo>
                <a:lnTo>
                  <a:pt x="98878" y="141180"/>
                </a:lnTo>
                <a:close/>
                <a:moveTo>
                  <a:pt x="110489" y="141180"/>
                </a:moveTo>
                <a:lnTo>
                  <a:pt x="113346" y="142822"/>
                </a:lnTo>
                <a:lnTo>
                  <a:pt x="115809" y="144250"/>
                </a:lnTo>
                <a:lnTo>
                  <a:pt x="105170" y="144250"/>
                </a:lnTo>
                <a:lnTo>
                  <a:pt x="107632" y="142822"/>
                </a:lnTo>
                <a:lnTo>
                  <a:pt x="110489" y="141180"/>
                </a:lnTo>
                <a:close/>
                <a:moveTo>
                  <a:pt x="122131" y="141180"/>
                </a:moveTo>
                <a:lnTo>
                  <a:pt x="124958" y="142822"/>
                </a:lnTo>
                <a:lnTo>
                  <a:pt x="127450" y="144250"/>
                </a:lnTo>
                <a:lnTo>
                  <a:pt x="116812" y="144250"/>
                </a:lnTo>
                <a:lnTo>
                  <a:pt x="119274" y="142822"/>
                </a:lnTo>
                <a:lnTo>
                  <a:pt x="122131" y="141180"/>
                </a:lnTo>
                <a:close/>
                <a:moveTo>
                  <a:pt x="133742" y="141180"/>
                </a:moveTo>
                <a:lnTo>
                  <a:pt x="136599" y="142822"/>
                </a:lnTo>
                <a:lnTo>
                  <a:pt x="139061" y="144250"/>
                </a:lnTo>
                <a:lnTo>
                  <a:pt x="128423" y="144250"/>
                </a:lnTo>
                <a:lnTo>
                  <a:pt x="130885" y="142822"/>
                </a:lnTo>
                <a:lnTo>
                  <a:pt x="133742" y="141180"/>
                </a:lnTo>
                <a:close/>
                <a:moveTo>
                  <a:pt x="145323" y="141180"/>
                </a:moveTo>
                <a:lnTo>
                  <a:pt x="148180" y="142822"/>
                </a:lnTo>
                <a:lnTo>
                  <a:pt x="150642" y="144250"/>
                </a:lnTo>
                <a:lnTo>
                  <a:pt x="140004" y="144250"/>
                </a:lnTo>
                <a:lnTo>
                  <a:pt x="142496" y="142822"/>
                </a:lnTo>
                <a:lnTo>
                  <a:pt x="145323" y="141180"/>
                </a:lnTo>
                <a:close/>
                <a:moveTo>
                  <a:pt x="156964" y="141180"/>
                </a:moveTo>
                <a:lnTo>
                  <a:pt x="159822" y="142822"/>
                </a:lnTo>
                <a:lnTo>
                  <a:pt x="162284" y="144250"/>
                </a:lnTo>
                <a:lnTo>
                  <a:pt x="151645" y="144250"/>
                </a:lnTo>
                <a:lnTo>
                  <a:pt x="154107" y="142822"/>
                </a:lnTo>
                <a:lnTo>
                  <a:pt x="156964" y="141180"/>
                </a:lnTo>
                <a:close/>
                <a:moveTo>
                  <a:pt x="168575" y="141180"/>
                </a:moveTo>
                <a:lnTo>
                  <a:pt x="171433" y="142822"/>
                </a:lnTo>
                <a:lnTo>
                  <a:pt x="173895" y="144250"/>
                </a:lnTo>
                <a:lnTo>
                  <a:pt x="163256" y="144250"/>
                </a:lnTo>
                <a:lnTo>
                  <a:pt x="165749" y="142822"/>
                </a:lnTo>
                <a:lnTo>
                  <a:pt x="168575" y="141180"/>
                </a:lnTo>
                <a:close/>
                <a:moveTo>
                  <a:pt x="180217" y="141180"/>
                </a:moveTo>
                <a:lnTo>
                  <a:pt x="183074" y="142822"/>
                </a:lnTo>
                <a:lnTo>
                  <a:pt x="185536" y="144250"/>
                </a:lnTo>
                <a:lnTo>
                  <a:pt x="174898" y="144250"/>
                </a:lnTo>
                <a:lnTo>
                  <a:pt x="177360" y="142822"/>
                </a:lnTo>
                <a:lnTo>
                  <a:pt x="180217" y="141180"/>
                </a:lnTo>
                <a:close/>
                <a:moveTo>
                  <a:pt x="191828" y="141180"/>
                </a:moveTo>
                <a:lnTo>
                  <a:pt x="194685" y="142822"/>
                </a:lnTo>
                <a:lnTo>
                  <a:pt x="197147" y="144250"/>
                </a:lnTo>
                <a:lnTo>
                  <a:pt x="186509" y="144250"/>
                </a:lnTo>
                <a:lnTo>
                  <a:pt x="189001" y="142822"/>
                </a:lnTo>
                <a:lnTo>
                  <a:pt x="191828" y="141180"/>
                </a:lnTo>
                <a:close/>
                <a:moveTo>
                  <a:pt x="203470" y="141180"/>
                </a:moveTo>
                <a:lnTo>
                  <a:pt x="206327" y="142822"/>
                </a:lnTo>
                <a:lnTo>
                  <a:pt x="208789" y="144250"/>
                </a:lnTo>
                <a:lnTo>
                  <a:pt x="198151" y="144250"/>
                </a:lnTo>
                <a:lnTo>
                  <a:pt x="200613" y="142822"/>
                </a:lnTo>
                <a:lnTo>
                  <a:pt x="203470" y="141180"/>
                </a:lnTo>
                <a:close/>
                <a:moveTo>
                  <a:pt x="215051" y="141180"/>
                </a:moveTo>
                <a:lnTo>
                  <a:pt x="217908" y="142822"/>
                </a:lnTo>
                <a:lnTo>
                  <a:pt x="220370" y="144250"/>
                </a:lnTo>
                <a:lnTo>
                  <a:pt x="209731" y="144250"/>
                </a:lnTo>
                <a:lnTo>
                  <a:pt x="212193" y="142822"/>
                </a:lnTo>
                <a:lnTo>
                  <a:pt x="215051" y="141180"/>
                </a:lnTo>
                <a:close/>
                <a:moveTo>
                  <a:pt x="226692" y="141180"/>
                </a:moveTo>
                <a:lnTo>
                  <a:pt x="229519" y="142822"/>
                </a:lnTo>
                <a:lnTo>
                  <a:pt x="232011" y="144250"/>
                </a:lnTo>
                <a:lnTo>
                  <a:pt x="221373" y="144250"/>
                </a:lnTo>
                <a:lnTo>
                  <a:pt x="223835" y="142822"/>
                </a:lnTo>
                <a:lnTo>
                  <a:pt x="226692" y="141180"/>
                </a:lnTo>
                <a:close/>
                <a:moveTo>
                  <a:pt x="238303" y="141180"/>
                </a:moveTo>
                <a:lnTo>
                  <a:pt x="241160" y="142822"/>
                </a:lnTo>
                <a:lnTo>
                  <a:pt x="243622" y="144250"/>
                </a:lnTo>
                <a:lnTo>
                  <a:pt x="232984" y="144250"/>
                </a:lnTo>
                <a:lnTo>
                  <a:pt x="235446" y="142822"/>
                </a:lnTo>
                <a:lnTo>
                  <a:pt x="238303" y="141180"/>
                </a:lnTo>
                <a:close/>
                <a:moveTo>
                  <a:pt x="249945" y="141180"/>
                </a:moveTo>
                <a:lnTo>
                  <a:pt x="252772" y="142822"/>
                </a:lnTo>
                <a:lnTo>
                  <a:pt x="255264" y="144250"/>
                </a:lnTo>
                <a:lnTo>
                  <a:pt x="244626" y="144250"/>
                </a:lnTo>
                <a:lnTo>
                  <a:pt x="247088" y="142822"/>
                </a:lnTo>
                <a:lnTo>
                  <a:pt x="249945" y="141180"/>
                </a:lnTo>
                <a:close/>
                <a:moveTo>
                  <a:pt x="261556" y="141180"/>
                </a:moveTo>
                <a:lnTo>
                  <a:pt x="264413" y="142822"/>
                </a:lnTo>
                <a:lnTo>
                  <a:pt x="266875" y="144250"/>
                </a:lnTo>
                <a:lnTo>
                  <a:pt x="256237" y="144250"/>
                </a:lnTo>
                <a:lnTo>
                  <a:pt x="258699" y="142822"/>
                </a:lnTo>
                <a:lnTo>
                  <a:pt x="261556" y="141180"/>
                </a:lnTo>
                <a:close/>
                <a:moveTo>
                  <a:pt x="273198" y="141180"/>
                </a:moveTo>
                <a:lnTo>
                  <a:pt x="276024" y="142822"/>
                </a:lnTo>
                <a:lnTo>
                  <a:pt x="278517" y="144250"/>
                </a:lnTo>
                <a:lnTo>
                  <a:pt x="267878" y="144250"/>
                </a:lnTo>
                <a:lnTo>
                  <a:pt x="270340" y="142822"/>
                </a:lnTo>
                <a:lnTo>
                  <a:pt x="273198" y="141180"/>
                </a:lnTo>
                <a:close/>
                <a:moveTo>
                  <a:pt x="11217" y="144524"/>
                </a:moveTo>
                <a:lnTo>
                  <a:pt x="5898" y="147594"/>
                </a:lnTo>
                <a:lnTo>
                  <a:pt x="578" y="144524"/>
                </a:lnTo>
                <a:close/>
                <a:moveTo>
                  <a:pt x="22828" y="144524"/>
                </a:moveTo>
                <a:lnTo>
                  <a:pt x="17509" y="147594"/>
                </a:lnTo>
                <a:lnTo>
                  <a:pt x="12190" y="144524"/>
                </a:lnTo>
                <a:close/>
                <a:moveTo>
                  <a:pt x="34470" y="144524"/>
                </a:moveTo>
                <a:lnTo>
                  <a:pt x="29150" y="147594"/>
                </a:lnTo>
                <a:lnTo>
                  <a:pt x="23831" y="144524"/>
                </a:lnTo>
                <a:close/>
                <a:moveTo>
                  <a:pt x="46081" y="144524"/>
                </a:moveTo>
                <a:lnTo>
                  <a:pt x="40762" y="147594"/>
                </a:lnTo>
                <a:lnTo>
                  <a:pt x="35442" y="144524"/>
                </a:lnTo>
                <a:close/>
                <a:moveTo>
                  <a:pt x="57722" y="144524"/>
                </a:moveTo>
                <a:lnTo>
                  <a:pt x="52403" y="147594"/>
                </a:lnTo>
                <a:lnTo>
                  <a:pt x="47084" y="144524"/>
                </a:lnTo>
                <a:close/>
                <a:moveTo>
                  <a:pt x="69334" y="144524"/>
                </a:moveTo>
                <a:lnTo>
                  <a:pt x="64014" y="147594"/>
                </a:lnTo>
                <a:lnTo>
                  <a:pt x="58695" y="144524"/>
                </a:lnTo>
                <a:close/>
                <a:moveTo>
                  <a:pt x="80945" y="144524"/>
                </a:moveTo>
                <a:lnTo>
                  <a:pt x="75625" y="147594"/>
                </a:lnTo>
                <a:lnTo>
                  <a:pt x="70306" y="144524"/>
                </a:lnTo>
                <a:close/>
                <a:moveTo>
                  <a:pt x="92556" y="144524"/>
                </a:moveTo>
                <a:lnTo>
                  <a:pt x="87237" y="147594"/>
                </a:lnTo>
                <a:lnTo>
                  <a:pt x="81917" y="144524"/>
                </a:lnTo>
                <a:close/>
                <a:moveTo>
                  <a:pt x="104197" y="144524"/>
                </a:moveTo>
                <a:lnTo>
                  <a:pt x="98878" y="147594"/>
                </a:lnTo>
                <a:lnTo>
                  <a:pt x="93559" y="144524"/>
                </a:lnTo>
                <a:close/>
                <a:moveTo>
                  <a:pt x="115809" y="144524"/>
                </a:moveTo>
                <a:lnTo>
                  <a:pt x="110489" y="147594"/>
                </a:lnTo>
                <a:lnTo>
                  <a:pt x="105170" y="144524"/>
                </a:lnTo>
                <a:close/>
                <a:moveTo>
                  <a:pt x="127450" y="144524"/>
                </a:moveTo>
                <a:lnTo>
                  <a:pt x="122131" y="147594"/>
                </a:lnTo>
                <a:lnTo>
                  <a:pt x="116812" y="144524"/>
                </a:lnTo>
                <a:close/>
                <a:moveTo>
                  <a:pt x="139061" y="144524"/>
                </a:moveTo>
                <a:lnTo>
                  <a:pt x="133742" y="147594"/>
                </a:lnTo>
                <a:lnTo>
                  <a:pt x="128423" y="144524"/>
                </a:lnTo>
                <a:close/>
                <a:moveTo>
                  <a:pt x="150642" y="144524"/>
                </a:moveTo>
                <a:lnTo>
                  <a:pt x="145323" y="147594"/>
                </a:lnTo>
                <a:lnTo>
                  <a:pt x="140004" y="144524"/>
                </a:lnTo>
                <a:close/>
                <a:moveTo>
                  <a:pt x="162284" y="144524"/>
                </a:moveTo>
                <a:lnTo>
                  <a:pt x="156964" y="147594"/>
                </a:lnTo>
                <a:lnTo>
                  <a:pt x="151645" y="144524"/>
                </a:lnTo>
                <a:close/>
                <a:moveTo>
                  <a:pt x="173895" y="144524"/>
                </a:moveTo>
                <a:lnTo>
                  <a:pt x="168575" y="147594"/>
                </a:lnTo>
                <a:lnTo>
                  <a:pt x="163256" y="144524"/>
                </a:lnTo>
                <a:close/>
                <a:moveTo>
                  <a:pt x="185536" y="144524"/>
                </a:moveTo>
                <a:lnTo>
                  <a:pt x="180217" y="147594"/>
                </a:lnTo>
                <a:lnTo>
                  <a:pt x="174898" y="144524"/>
                </a:lnTo>
                <a:close/>
                <a:moveTo>
                  <a:pt x="197147" y="144524"/>
                </a:moveTo>
                <a:lnTo>
                  <a:pt x="191828" y="147594"/>
                </a:lnTo>
                <a:lnTo>
                  <a:pt x="186509" y="144524"/>
                </a:lnTo>
                <a:close/>
                <a:moveTo>
                  <a:pt x="208789" y="144524"/>
                </a:moveTo>
                <a:lnTo>
                  <a:pt x="203470" y="147594"/>
                </a:lnTo>
                <a:lnTo>
                  <a:pt x="198151" y="144524"/>
                </a:lnTo>
                <a:close/>
                <a:moveTo>
                  <a:pt x="220370" y="144524"/>
                </a:moveTo>
                <a:lnTo>
                  <a:pt x="215051" y="147594"/>
                </a:lnTo>
                <a:lnTo>
                  <a:pt x="209731" y="144524"/>
                </a:lnTo>
                <a:close/>
                <a:moveTo>
                  <a:pt x="232011" y="144524"/>
                </a:moveTo>
                <a:lnTo>
                  <a:pt x="226692" y="147594"/>
                </a:lnTo>
                <a:lnTo>
                  <a:pt x="221373" y="144524"/>
                </a:lnTo>
                <a:close/>
                <a:moveTo>
                  <a:pt x="243622" y="144524"/>
                </a:moveTo>
                <a:lnTo>
                  <a:pt x="238303" y="147594"/>
                </a:lnTo>
                <a:lnTo>
                  <a:pt x="232984" y="144524"/>
                </a:lnTo>
                <a:close/>
                <a:moveTo>
                  <a:pt x="255264" y="144524"/>
                </a:moveTo>
                <a:lnTo>
                  <a:pt x="249945" y="147594"/>
                </a:lnTo>
                <a:lnTo>
                  <a:pt x="244626" y="144524"/>
                </a:lnTo>
                <a:close/>
                <a:moveTo>
                  <a:pt x="266875" y="144524"/>
                </a:moveTo>
                <a:lnTo>
                  <a:pt x="261556" y="147594"/>
                </a:lnTo>
                <a:lnTo>
                  <a:pt x="256237" y="144524"/>
                </a:lnTo>
                <a:close/>
                <a:moveTo>
                  <a:pt x="278517" y="144524"/>
                </a:moveTo>
                <a:lnTo>
                  <a:pt x="273198" y="147594"/>
                </a:lnTo>
                <a:lnTo>
                  <a:pt x="267878" y="144524"/>
                </a:lnTo>
                <a:close/>
                <a:moveTo>
                  <a:pt x="11369" y="144737"/>
                </a:moveTo>
                <a:lnTo>
                  <a:pt x="6050" y="153946"/>
                </a:lnTo>
                <a:lnTo>
                  <a:pt x="6050" y="147837"/>
                </a:lnTo>
                <a:lnTo>
                  <a:pt x="11369" y="144737"/>
                </a:lnTo>
                <a:close/>
                <a:moveTo>
                  <a:pt x="22980" y="144706"/>
                </a:moveTo>
                <a:lnTo>
                  <a:pt x="17661" y="153946"/>
                </a:lnTo>
                <a:lnTo>
                  <a:pt x="17661" y="147806"/>
                </a:lnTo>
                <a:lnTo>
                  <a:pt x="22980" y="144706"/>
                </a:lnTo>
                <a:close/>
                <a:moveTo>
                  <a:pt x="34622" y="144737"/>
                </a:moveTo>
                <a:lnTo>
                  <a:pt x="29302" y="153946"/>
                </a:lnTo>
                <a:lnTo>
                  <a:pt x="29302" y="147837"/>
                </a:lnTo>
                <a:lnTo>
                  <a:pt x="34622" y="144737"/>
                </a:lnTo>
                <a:close/>
                <a:moveTo>
                  <a:pt x="46202" y="144737"/>
                </a:moveTo>
                <a:lnTo>
                  <a:pt x="40883" y="153946"/>
                </a:lnTo>
                <a:lnTo>
                  <a:pt x="40883" y="147837"/>
                </a:lnTo>
                <a:lnTo>
                  <a:pt x="46202" y="144737"/>
                </a:lnTo>
                <a:close/>
                <a:moveTo>
                  <a:pt x="57844" y="144737"/>
                </a:moveTo>
                <a:lnTo>
                  <a:pt x="52525" y="153946"/>
                </a:lnTo>
                <a:lnTo>
                  <a:pt x="52525" y="147837"/>
                </a:lnTo>
                <a:lnTo>
                  <a:pt x="57844" y="144737"/>
                </a:lnTo>
                <a:close/>
                <a:moveTo>
                  <a:pt x="69455" y="144737"/>
                </a:moveTo>
                <a:lnTo>
                  <a:pt x="64136" y="153946"/>
                </a:lnTo>
                <a:lnTo>
                  <a:pt x="64136" y="147837"/>
                </a:lnTo>
                <a:lnTo>
                  <a:pt x="69455" y="144737"/>
                </a:lnTo>
                <a:close/>
                <a:moveTo>
                  <a:pt x="81097" y="144737"/>
                </a:moveTo>
                <a:lnTo>
                  <a:pt x="75777" y="153946"/>
                </a:lnTo>
                <a:lnTo>
                  <a:pt x="75777" y="147837"/>
                </a:lnTo>
                <a:lnTo>
                  <a:pt x="81097" y="144737"/>
                </a:lnTo>
                <a:close/>
                <a:moveTo>
                  <a:pt x="92708" y="144737"/>
                </a:moveTo>
                <a:lnTo>
                  <a:pt x="87389" y="153946"/>
                </a:lnTo>
                <a:lnTo>
                  <a:pt x="87389" y="147837"/>
                </a:lnTo>
                <a:lnTo>
                  <a:pt x="92708" y="144737"/>
                </a:lnTo>
                <a:close/>
                <a:moveTo>
                  <a:pt x="104349" y="144737"/>
                </a:moveTo>
                <a:lnTo>
                  <a:pt x="99030" y="153946"/>
                </a:lnTo>
                <a:lnTo>
                  <a:pt x="99030" y="147837"/>
                </a:lnTo>
                <a:lnTo>
                  <a:pt x="104349" y="144737"/>
                </a:lnTo>
                <a:close/>
                <a:moveTo>
                  <a:pt x="115930" y="144737"/>
                </a:moveTo>
                <a:lnTo>
                  <a:pt x="110611" y="153946"/>
                </a:lnTo>
                <a:lnTo>
                  <a:pt x="110611" y="147837"/>
                </a:lnTo>
                <a:lnTo>
                  <a:pt x="115930" y="144737"/>
                </a:lnTo>
                <a:close/>
                <a:moveTo>
                  <a:pt x="127541" y="144737"/>
                </a:moveTo>
                <a:lnTo>
                  <a:pt x="122222" y="153946"/>
                </a:lnTo>
                <a:lnTo>
                  <a:pt x="122222" y="147837"/>
                </a:lnTo>
                <a:lnTo>
                  <a:pt x="127541" y="144737"/>
                </a:lnTo>
                <a:close/>
                <a:moveTo>
                  <a:pt x="139183" y="144737"/>
                </a:moveTo>
                <a:lnTo>
                  <a:pt x="133864" y="153946"/>
                </a:lnTo>
                <a:lnTo>
                  <a:pt x="133864" y="147837"/>
                </a:lnTo>
                <a:lnTo>
                  <a:pt x="139183" y="144737"/>
                </a:lnTo>
                <a:close/>
                <a:moveTo>
                  <a:pt x="150794" y="144737"/>
                </a:moveTo>
                <a:lnTo>
                  <a:pt x="145475" y="153946"/>
                </a:lnTo>
                <a:lnTo>
                  <a:pt x="145475" y="147837"/>
                </a:lnTo>
                <a:lnTo>
                  <a:pt x="150794" y="144737"/>
                </a:lnTo>
                <a:close/>
                <a:moveTo>
                  <a:pt x="162436" y="144737"/>
                </a:moveTo>
                <a:lnTo>
                  <a:pt x="157116" y="153946"/>
                </a:lnTo>
                <a:lnTo>
                  <a:pt x="157116" y="147837"/>
                </a:lnTo>
                <a:lnTo>
                  <a:pt x="162436" y="144737"/>
                </a:lnTo>
                <a:close/>
                <a:moveTo>
                  <a:pt x="174047" y="144737"/>
                </a:moveTo>
                <a:lnTo>
                  <a:pt x="168727" y="153946"/>
                </a:lnTo>
                <a:lnTo>
                  <a:pt x="168727" y="147837"/>
                </a:lnTo>
                <a:lnTo>
                  <a:pt x="174047" y="144737"/>
                </a:lnTo>
                <a:close/>
                <a:moveTo>
                  <a:pt x="185658" y="144737"/>
                </a:moveTo>
                <a:lnTo>
                  <a:pt x="180339" y="153946"/>
                </a:lnTo>
                <a:lnTo>
                  <a:pt x="180339" y="147837"/>
                </a:lnTo>
                <a:lnTo>
                  <a:pt x="185658" y="144737"/>
                </a:lnTo>
                <a:close/>
                <a:moveTo>
                  <a:pt x="197269" y="144737"/>
                </a:moveTo>
                <a:lnTo>
                  <a:pt x="191950" y="153946"/>
                </a:lnTo>
                <a:lnTo>
                  <a:pt x="191950" y="147837"/>
                </a:lnTo>
                <a:lnTo>
                  <a:pt x="197269" y="144737"/>
                </a:lnTo>
                <a:close/>
                <a:moveTo>
                  <a:pt x="208911" y="144737"/>
                </a:moveTo>
                <a:lnTo>
                  <a:pt x="203591" y="153946"/>
                </a:lnTo>
                <a:lnTo>
                  <a:pt x="203591" y="147837"/>
                </a:lnTo>
                <a:lnTo>
                  <a:pt x="208911" y="144737"/>
                </a:lnTo>
                <a:close/>
                <a:moveTo>
                  <a:pt x="220522" y="144737"/>
                </a:moveTo>
                <a:lnTo>
                  <a:pt x="215202" y="153946"/>
                </a:lnTo>
                <a:lnTo>
                  <a:pt x="215202" y="147837"/>
                </a:lnTo>
                <a:lnTo>
                  <a:pt x="220522" y="144737"/>
                </a:lnTo>
                <a:close/>
                <a:moveTo>
                  <a:pt x="232163" y="144737"/>
                </a:moveTo>
                <a:lnTo>
                  <a:pt x="226844" y="153946"/>
                </a:lnTo>
                <a:lnTo>
                  <a:pt x="226844" y="147837"/>
                </a:lnTo>
                <a:lnTo>
                  <a:pt x="232163" y="144737"/>
                </a:lnTo>
                <a:close/>
                <a:moveTo>
                  <a:pt x="243774" y="144737"/>
                </a:moveTo>
                <a:lnTo>
                  <a:pt x="238455" y="153946"/>
                </a:lnTo>
                <a:lnTo>
                  <a:pt x="238455" y="147837"/>
                </a:lnTo>
                <a:lnTo>
                  <a:pt x="243774" y="144737"/>
                </a:lnTo>
                <a:close/>
                <a:moveTo>
                  <a:pt x="255355" y="144737"/>
                </a:moveTo>
                <a:lnTo>
                  <a:pt x="250036" y="153946"/>
                </a:lnTo>
                <a:lnTo>
                  <a:pt x="250036" y="147837"/>
                </a:lnTo>
                <a:lnTo>
                  <a:pt x="255355" y="144737"/>
                </a:lnTo>
                <a:close/>
                <a:moveTo>
                  <a:pt x="266997" y="144737"/>
                </a:moveTo>
                <a:lnTo>
                  <a:pt x="261678" y="153946"/>
                </a:lnTo>
                <a:lnTo>
                  <a:pt x="261678" y="147837"/>
                </a:lnTo>
                <a:lnTo>
                  <a:pt x="266997" y="144737"/>
                </a:lnTo>
                <a:close/>
                <a:moveTo>
                  <a:pt x="278608" y="144737"/>
                </a:moveTo>
                <a:lnTo>
                  <a:pt x="273289" y="153946"/>
                </a:lnTo>
                <a:lnTo>
                  <a:pt x="273289" y="147837"/>
                </a:lnTo>
                <a:lnTo>
                  <a:pt x="278608" y="144737"/>
                </a:lnTo>
                <a:close/>
                <a:moveTo>
                  <a:pt x="457" y="144797"/>
                </a:moveTo>
                <a:lnTo>
                  <a:pt x="5776" y="147837"/>
                </a:lnTo>
                <a:lnTo>
                  <a:pt x="5776" y="153977"/>
                </a:lnTo>
                <a:lnTo>
                  <a:pt x="457" y="144797"/>
                </a:lnTo>
                <a:close/>
                <a:moveTo>
                  <a:pt x="12098" y="144797"/>
                </a:moveTo>
                <a:lnTo>
                  <a:pt x="17418" y="147837"/>
                </a:lnTo>
                <a:lnTo>
                  <a:pt x="17418" y="153977"/>
                </a:lnTo>
                <a:lnTo>
                  <a:pt x="12098" y="144797"/>
                </a:lnTo>
                <a:close/>
                <a:moveTo>
                  <a:pt x="23710" y="144797"/>
                </a:moveTo>
                <a:lnTo>
                  <a:pt x="29029" y="147837"/>
                </a:lnTo>
                <a:lnTo>
                  <a:pt x="29029" y="153977"/>
                </a:lnTo>
                <a:lnTo>
                  <a:pt x="23710" y="144797"/>
                </a:lnTo>
                <a:close/>
                <a:moveTo>
                  <a:pt x="35290" y="144797"/>
                </a:moveTo>
                <a:lnTo>
                  <a:pt x="40610" y="147837"/>
                </a:lnTo>
                <a:lnTo>
                  <a:pt x="40610" y="153977"/>
                </a:lnTo>
                <a:lnTo>
                  <a:pt x="35290" y="144797"/>
                </a:lnTo>
                <a:close/>
                <a:moveTo>
                  <a:pt x="46932" y="144797"/>
                </a:moveTo>
                <a:lnTo>
                  <a:pt x="52251" y="147837"/>
                </a:lnTo>
                <a:lnTo>
                  <a:pt x="52251" y="153977"/>
                </a:lnTo>
                <a:lnTo>
                  <a:pt x="46932" y="144797"/>
                </a:lnTo>
                <a:close/>
                <a:moveTo>
                  <a:pt x="58543" y="144797"/>
                </a:moveTo>
                <a:lnTo>
                  <a:pt x="63862" y="147837"/>
                </a:lnTo>
                <a:lnTo>
                  <a:pt x="63862" y="153977"/>
                </a:lnTo>
                <a:lnTo>
                  <a:pt x="58543" y="144797"/>
                </a:lnTo>
                <a:close/>
                <a:moveTo>
                  <a:pt x="70185" y="144797"/>
                </a:moveTo>
                <a:lnTo>
                  <a:pt x="75504" y="147837"/>
                </a:lnTo>
                <a:lnTo>
                  <a:pt x="75504" y="153977"/>
                </a:lnTo>
                <a:lnTo>
                  <a:pt x="70185" y="144797"/>
                </a:lnTo>
                <a:close/>
                <a:moveTo>
                  <a:pt x="81796" y="144797"/>
                </a:moveTo>
                <a:lnTo>
                  <a:pt x="87115" y="147837"/>
                </a:lnTo>
                <a:lnTo>
                  <a:pt x="87115" y="153977"/>
                </a:lnTo>
                <a:lnTo>
                  <a:pt x="81796" y="144797"/>
                </a:lnTo>
                <a:close/>
                <a:moveTo>
                  <a:pt x="93437" y="144797"/>
                </a:moveTo>
                <a:lnTo>
                  <a:pt x="98757" y="147837"/>
                </a:lnTo>
                <a:lnTo>
                  <a:pt x="98757" y="153977"/>
                </a:lnTo>
                <a:lnTo>
                  <a:pt x="93437" y="144797"/>
                </a:lnTo>
                <a:close/>
                <a:moveTo>
                  <a:pt x="105018" y="144797"/>
                </a:moveTo>
                <a:lnTo>
                  <a:pt x="110337" y="147837"/>
                </a:lnTo>
                <a:lnTo>
                  <a:pt x="110337" y="153977"/>
                </a:lnTo>
                <a:lnTo>
                  <a:pt x="105018" y="144797"/>
                </a:lnTo>
                <a:close/>
                <a:moveTo>
                  <a:pt x="116660" y="144797"/>
                </a:moveTo>
                <a:lnTo>
                  <a:pt x="121979" y="147837"/>
                </a:lnTo>
                <a:lnTo>
                  <a:pt x="121979" y="153977"/>
                </a:lnTo>
                <a:lnTo>
                  <a:pt x="116660" y="144797"/>
                </a:lnTo>
                <a:close/>
                <a:moveTo>
                  <a:pt x="128271" y="144797"/>
                </a:moveTo>
                <a:lnTo>
                  <a:pt x="133590" y="147837"/>
                </a:lnTo>
                <a:lnTo>
                  <a:pt x="133590" y="153977"/>
                </a:lnTo>
                <a:lnTo>
                  <a:pt x="128271" y="144797"/>
                </a:lnTo>
                <a:close/>
                <a:moveTo>
                  <a:pt x="139912" y="144797"/>
                </a:moveTo>
                <a:lnTo>
                  <a:pt x="145232" y="147837"/>
                </a:lnTo>
                <a:lnTo>
                  <a:pt x="145232" y="153977"/>
                </a:lnTo>
                <a:lnTo>
                  <a:pt x="139912" y="144797"/>
                </a:lnTo>
                <a:close/>
                <a:moveTo>
                  <a:pt x="151523" y="144797"/>
                </a:moveTo>
                <a:lnTo>
                  <a:pt x="156843" y="147837"/>
                </a:lnTo>
                <a:lnTo>
                  <a:pt x="156843" y="153977"/>
                </a:lnTo>
                <a:lnTo>
                  <a:pt x="151523" y="144797"/>
                </a:lnTo>
                <a:close/>
                <a:moveTo>
                  <a:pt x="163165" y="144797"/>
                </a:moveTo>
                <a:lnTo>
                  <a:pt x="168484" y="147837"/>
                </a:lnTo>
                <a:lnTo>
                  <a:pt x="168484" y="153977"/>
                </a:lnTo>
                <a:lnTo>
                  <a:pt x="163165" y="144797"/>
                </a:lnTo>
                <a:close/>
                <a:moveTo>
                  <a:pt x="174746" y="144767"/>
                </a:moveTo>
                <a:lnTo>
                  <a:pt x="180065" y="147837"/>
                </a:lnTo>
                <a:lnTo>
                  <a:pt x="180065" y="153977"/>
                </a:lnTo>
                <a:lnTo>
                  <a:pt x="174746" y="144767"/>
                </a:lnTo>
                <a:close/>
                <a:moveTo>
                  <a:pt x="186357" y="144767"/>
                </a:moveTo>
                <a:lnTo>
                  <a:pt x="191676" y="147837"/>
                </a:lnTo>
                <a:lnTo>
                  <a:pt x="191676" y="153977"/>
                </a:lnTo>
                <a:lnTo>
                  <a:pt x="186357" y="144767"/>
                </a:lnTo>
                <a:close/>
                <a:moveTo>
                  <a:pt x="197999" y="144767"/>
                </a:moveTo>
                <a:lnTo>
                  <a:pt x="203318" y="147837"/>
                </a:lnTo>
                <a:lnTo>
                  <a:pt x="203318" y="153977"/>
                </a:lnTo>
                <a:lnTo>
                  <a:pt x="197999" y="144767"/>
                </a:lnTo>
                <a:close/>
                <a:moveTo>
                  <a:pt x="209610" y="144767"/>
                </a:moveTo>
                <a:lnTo>
                  <a:pt x="214929" y="147837"/>
                </a:lnTo>
                <a:lnTo>
                  <a:pt x="214929" y="153977"/>
                </a:lnTo>
                <a:lnTo>
                  <a:pt x="209610" y="144767"/>
                </a:lnTo>
                <a:close/>
                <a:moveTo>
                  <a:pt x="221251" y="144767"/>
                </a:moveTo>
                <a:lnTo>
                  <a:pt x="226570" y="147837"/>
                </a:lnTo>
                <a:lnTo>
                  <a:pt x="226570" y="153977"/>
                </a:lnTo>
                <a:lnTo>
                  <a:pt x="221251" y="144767"/>
                </a:lnTo>
                <a:close/>
                <a:moveTo>
                  <a:pt x="232862" y="144767"/>
                </a:moveTo>
                <a:lnTo>
                  <a:pt x="238182" y="147837"/>
                </a:lnTo>
                <a:lnTo>
                  <a:pt x="238182" y="153977"/>
                </a:lnTo>
                <a:lnTo>
                  <a:pt x="232862" y="144767"/>
                </a:lnTo>
                <a:close/>
                <a:moveTo>
                  <a:pt x="244474" y="144767"/>
                </a:moveTo>
                <a:lnTo>
                  <a:pt x="249793" y="147837"/>
                </a:lnTo>
                <a:lnTo>
                  <a:pt x="249793" y="153977"/>
                </a:lnTo>
                <a:lnTo>
                  <a:pt x="244474" y="144767"/>
                </a:lnTo>
                <a:close/>
                <a:moveTo>
                  <a:pt x="256085" y="144767"/>
                </a:moveTo>
                <a:lnTo>
                  <a:pt x="261404" y="147837"/>
                </a:lnTo>
                <a:lnTo>
                  <a:pt x="261404" y="153977"/>
                </a:lnTo>
                <a:lnTo>
                  <a:pt x="256085" y="144767"/>
                </a:lnTo>
                <a:close/>
                <a:moveTo>
                  <a:pt x="267726" y="144767"/>
                </a:moveTo>
                <a:lnTo>
                  <a:pt x="273046" y="147837"/>
                </a:lnTo>
                <a:lnTo>
                  <a:pt x="273046" y="153977"/>
                </a:lnTo>
                <a:lnTo>
                  <a:pt x="267726" y="144767"/>
                </a:lnTo>
                <a:close/>
                <a:moveTo>
                  <a:pt x="244" y="144919"/>
                </a:moveTo>
                <a:lnTo>
                  <a:pt x="5563" y="154098"/>
                </a:lnTo>
                <a:lnTo>
                  <a:pt x="214" y="151028"/>
                </a:lnTo>
                <a:lnTo>
                  <a:pt x="214" y="144919"/>
                </a:lnTo>
                <a:close/>
                <a:moveTo>
                  <a:pt x="11855" y="144919"/>
                </a:moveTo>
                <a:lnTo>
                  <a:pt x="17174" y="154098"/>
                </a:lnTo>
                <a:lnTo>
                  <a:pt x="11855" y="151028"/>
                </a:lnTo>
                <a:lnTo>
                  <a:pt x="11855" y="144919"/>
                </a:lnTo>
                <a:close/>
                <a:moveTo>
                  <a:pt x="23223" y="144919"/>
                </a:moveTo>
                <a:lnTo>
                  <a:pt x="23223" y="151028"/>
                </a:lnTo>
                <a:lnTo>
                  <a:pt x="17904" y="154098"/>
                </a:lnTo>
                <a:lnTo>
                  <a:pt x="23223" y="144919"/>
                </a:lnTo>
                <a:close/>
                <a:moveTo>
                  <a:pt x="23497" y="144919"/>
                </a:moveTo>
                <a:lnTo>
                  <a:pt x="28816" y="154098"/>
                </a:lnTo>
                <a:lnTo>
                  <a:pt x="23497" y="151028"/>
                </a:lnTo>
                <a:lnTo>
                  <a:pt x="23497" y="144919"/>
                </a:lnTo>
                <a:close/>
                <a:moveTo>
                  <a:pt x="35078" y="144919"/>
                </a:moveTo>
                <a:lnTo>
                  <a:pt x="40397" y="154098"/>
                </a:lnTo>
                <a:lnTo>
                  <a:pt x="35078" y="151028"/>
                </a:lnTo>
                <a:lnTo>
                  <a:pt x="35078" y="144919"/>
                </a:lnTo>
                <a:close/>
                <a:moveTo>
                  <a:pt x="46689" y="144919"/>
                </a:moveTo>
                <a:lnTo>
                  <a:pt x="52008" y="154098"/>
                </a:lnTo>
                <a:lnTo>
                  <a:pt x="46689" y="151028"/>
                </a:lnTo>
                <a:lnTo>
                  <a:pt x="46689" y="144919"/>
                </a:lnTo>
                <a:close/>
                <a:moveTo>
                  <a:pt x="58330" y="144919"/>
                </a:moveTo>
                <a:lnTo>
                  <a:pt x="63650" y="154098"/>
                </a:lnTo>
                <a:lnTo>
                  <a:pt x="58330" y="151028"/>
                </a:lnTo>
                <a:lnTo>
                  <a:pt x="58330" y="144919"/>
                </a:lnTo>
                <a:close/>
                <a:moveTo>
                  <a:pt x="69941" y="144919"/>
                </a:moveTo>
                <a:lnTo>
                  <a:pt x="75261" y="154098"/>
                </a:lnTo>
                <a:lnTo>
                  <a:pt x="69941" y="151028"/>
                </a:lnTo>
                <a:lnTo>
                  <a:pt x="69941" y="144919"/>
                </a:lnTo>
                <a:close/>
                <a:moveTo>
                  <a:pt x="81583" y="144919"/>
                </a:moveTo>
                <a:lnTo>
                  <a:pt x="86902" y="154098"/>
                </a:lnTo>
                <a:lnTo>
                  <a:pt x="81583" y="151028"/>
                </a:lnTo>
                <a:lnTo>
                  <a:pt x="81583" y="144919"/>
                </a:lnTo>
                <a:close/>
                <a:moveTo>
                  <a:pt x="93194" y="144919"/>
                </a:moveTo>
                <a:lnTo>
                  <a:pt x="98513" y="154098"/>
                </a:lnTo>
                <a:lnTo>
                  <a:pt x="93194" y="151028"/>
                </a:lnTo>
                <a:lnTo>
                  <a:pt x="93194" y="144919"/>
                </a:lnTo>
                <a:close/>
                <a:moveTo>
                  <a:pt x="104775" y="144919"/>
                </a:moveTo>
                <a:lnTo>
                  <a:pt x="110094" y="154098"/>
                </a:lnTo>
                <a:lnTo>
                  <a:pt x="104775" y="151028"/>
                </a:lnTo>
                <a:lnTo>
                  <a:pt x="104775" y="144919"/>
                </a:lnTo>
                <a:close/>
                <a:moveTo>
                  <a:pt x="116416" y="144919"/>
                </a:moveTo>
                <a:lnTo>
                  <a:pt x="121736" y="154098"/>
                </a:lnTo>
                <a:lnTo>
                  <a:pt x="116416" y="151028"/>
                </a:lnTo>
                <a:lnTo>
                  <a:pt x="116416" y="144919"/>
                </a:lnTo>
                <a:close/>
                <a:moveTo>
                  <a:pt x="128058" y="144919"/>
                </a:moveTo>
                <a:lnTo>
                  <a:pt x="133377" y="154098"/>
                </a:lnTo>
                <a:lnTo>
                  <a:pt x="128058" y="151028"/>
                </a:lnTo>
                <a:lnTo>
                  <a:pt x="128058" y="144919"/>
                </a:lnTo>
                <a:close/>
                <a:moveTo>
                  <a:pt x="139669" y="144919"/>
                </a:moveTo>
                <a:lnTo>
                  <a:pt x="144988" y="154098"/>
                </a:lnTo>
                <a:lnTo>
                  <a:pt x="139669" y="151028"/>
                </a:lnTo>
                <a:lnTo>
                  <a:pt x="139669" y="144919"/>
                </a:lnTo>
                <a:close/>
                <a:moveTo>
                  <a:pt x="151311" y="144919"/>
                </a:moveTo>
                <a:lnTo>
                  <a:pt x="156630" y="154098"/>
                </a:lnTo>
                <a:lnTo>
                  <a:pt x="151311" y="151028"/>
                </a:lnTo>
                <a:lnTo>
                  <a:pt x="151311" y="144919"/>
                </a:lnTo>
                <a:close/>
                <a:moveTo>
                  <a:pt x="162922" y="144919"/>
                </a:moveTo>
                <a:lnTo>
                  <a:pt x="168241" y="154098"/>
                </a:lnTo>
                <a:lnTo>
                  <a:pt x="162922" y="151028"/>
                </a:lnTo>
                <a:lnTo>
                  <a:pt x="162922" y="144919"/>
                </a:lnTo>
                <a:close/>
                <a:moveTo>
                  <a:pt x="174503" y="144919"/>
                </a:moveTo>
                <a:lnTo>
                  <a:pt x="179822" y="154098"/>
                </a:lnTo>
                <a:lnTo>
                  <a:pt x="174503" y="151028"/>
                </a:lnTo>
                <a:lnTo>
                  <a:pt x="174503" y="144919"/>
                </a:lnTo>
                <a:close/>
                <a:moveTo>
                  <a:pt x="185871" y="144919"/>
                </a:moveTo>
                <a:lnTo>
                  <a:pt x="185871" y="151028"/>
                </a:lnTo>
                <a:lnTo>
                  <a:pt x="180551" y="154098"/>
                </a:lnTo>
                <a:lnTo>
                  <a:pt x="185871" y="144919"/>
                </a:lnTo>
                <a:close/>
                <a:moveTo>
                  <a:pt x="186144" y="144919"/>
                </a:moveTo>
                <a:lnTo>
                  <a:pt x="191463" y="154098"/>
                </a:lnTo>
                <a:lnTo>
                  <a:pt x="186144" y="151028"/>
                </a:lnTo>
                <a:lnTo>
                  <a:pt x="186144" y="144919"/>
                </a:lnTo>
                <a:close/>
                <a:moveTo>
                  <a:pt x="197512" y="144919"/>
                </a:moveTo>
                <a:lnTo>
                  <a:pt x="197512" y="151028"/>
                </a:lnTo>
                <a:lnTo>
                  <a:pt x="192193" y="154098"/>
                </a:lnTo>
                <a:lnTo>
                  <a:pt x="197512" y="144919"/>
                </a:lnTo>
                <a:close/>
                <a:moveTo>
                  <a:pt x="197755" y="144919"/>
                </a:moveTo>
                <a:lnTo>
                  <a:pt x="203075" y="154098"/>
                </a:lnTo>
                <a:lnTo>
                  <a:pt x="197755" y="151028"/>
                </a:lnTo>
                <a:lnTo>
                  <a:pt x="197755" y="144919"/>
                </a:lnTo>
                <a:close/>
                <a:moveTo>
                  <a:pt x="209123" y="144919"/>
                </a:moveTo>
                <a:lnTo>
                  <a:pt x="209123" y="151028"/>
                </a:lnTo>
                <a:lnTo>
                  <a:pt x="203804" y="154098"/>
                </a:lnTo>
                <a:lnTo>
                  <a:pt x="209123" y="144919"/>
                </a:lnTo>
                <a:close/>
                <a:moveTo>
                  <a:pt x="209397" y="144919"/>
                </a:moveTo>
                <a:lnTo>
                  <a:pt x="214716" y="154098"/>
                </a:lnTo>
                <a:lnTo>
                  <a:pt x="209397" y="151028"/>
                </a:lnTo>
                <a:lnTo>
                  <a:pt x="209397" y="144919"/>
                </a:lnTo>
                <a:close/>
                <a:moveTo>
                  <a:pt x="220765" y="144919"/>
                </a:moveTo>
                <a:lnTo>
                  <a:pt x="220765" y="151028"/>
                </a:lnTo>
                <a:lnTo>
                  <a:pt x="215446" y="154098"/>
                </a:lnTo>
                <a:lnTo>
                  <a:pt x="220765" y="144919"/>
                </a:lnTo>
                <a:close/>
                <a:moveTo>
                  <a:pt x="221008" y="144919"/>
                </a:moveTo>
                <a:lnTo>
                  <a:pt x="226327" y="154098"/>
                </a:lnTo>
                <a:lnTo>
                  <a:pt x="221008" y="151028"/>
                </a:lnTo>
                <a:lnTo>
                  <a:pt x="221008" y="144919"/>
                </a:lnTo>
                <a:close/>
                <a:moveTo>
                  <a:pt x="232376" y="144919"/>
                </a:moveTo>
                <a:lnTo>
                  <a:pt x="232376" y="151028"/>
                </a:lnTo>
                <a:lnTo>
                  <a:pt x="227057" y="154098"/>
                </a:lnTo>
                <a:lnTo>
                  <a:pt x="232376" y="144919"/>
                </a:lnTo>
                <a:close/>
                <a:moveTo>
                  <a:pt x="232650" y="144919"/>
                </a:moveTo>
                <a:lnTo>
                  <a:pt x="237969" y="154098"/>
                </a:lnTo>
                <a:lnTo>
                  <a:pt x="232650" y="151028"/>
                </a:lnTo>
                <a:lnTo>
                  <a:pt x="232650" y="144919"/>
                </a:lnTo>
                <a:close/>
                <a:moveTo>
                  <a:pt x="243957" y="144919"/>
                </a:moveTo>
                <a:lnTo>
                  <a:pt x="243957" y="151028"/>
                </a:lnTo>
                <a:lnTo>
                  <a:pt x="238638" y="154098"/>
                </a:lnTo>
                <a:lnTo>
                  <a:pt x="243957" y="144919"/>
                </a:lnTo>
                <a:close/>
                <a:moveTo>
                  <a:pt x="244230" y="144919"/>
                </a:moveTo>
                <a:lnTo>
                  <a:pt x="249550" y="154098"/>
                </a:lnTo>
                <a:lnTo>
                  <a:pt x="244230" y="151028"/>
                </a:lnTo>
                <a:lnTo>
                  <a:pt x="244230" y="144919"/>
                </a:lnTo>
                <a:close/>
                <a:moveTo>
                  <a:pt x="255598" y="144919"/>
                </a:moveTo>
                <a:lnTo>
                  <a:pt x="255598" y="151028"/>
                </a:lnTo>
                <a:lnTo>
                  <a:pt x="250279" y="154098"/>
                </a:lnTo>
                <a:lnTo>
                  <a:pt x="255598" y="144919"/>
                </a:lnTo>
                <a:close/>
                <a:moveTo>
                  <a:pt x="255872" y="144919"/>
                </a:moveTo>
                <a:lnTo>
                  <a:pt x="261191" y="154098"/>
                </a:lnTo>
                <a:lnTo>
                  <a:pt x="255872" y="151028"/>
                </a:lnTo>
                <a:lnTo>
                  <a:pt x="255872" y="144919"/>
                </a:lnTo>
                <a:close/>
                <a:moveTo>
                  <a:pt x="267210" y="144919"/>
                </a:moveTo>
                <a:lnTo>
                  <a:pt x="267210" y="151028"/>
                </a:lnTo>
                <a:lnTo>
                  <a:pt x="261890" y="154098"/>
                </a:lnTo>
                <a:lnTo>
                  <a:pt x="267210" y="144919"/>
                </a:lnTo>
                <a:close/>
                <a:moveTo>
                  <a:pt x="267483" y="144919"/>
                </a:moveTo>
                <a:lnTo>
                  <a:pt x="272802" y="154098"/>
                </a:lnTo>
                <a:lnTo>
                  <a:pt x="267483" y="151028"/>
                </a:lnTo>
                <a:lnTo>
                  <a:pt x="267483" y="144919"/>
                </a:lnTo>
                <a:close/>
                <a:moveTo>
                  <a:pt x="278851" y="144919"/>
                </a:moveTo>
                <a:lnTo>
                  <a:pt x="278851" y="151028"/>
                </a:lnTo>
                <a:lnTo>
                  <a:pt x="273532" y="154098"/>
                </a:lnTo>
                <a:lnTo>
                  <a:pt x="278851" y="144919"/>
                </a:lnTo>
                <a:close/>
                <a:moveTo>
                  <a:pt x="46446" y="144919"/>
                </a:moveTo>
                <a:lnTo>
                  <a:pt x="46446" y="151059"/>
                </a:lnTo>
                <a:lnTo>
                  <a:pt x="41126" y="154129"/>
                </a:lnTo>
                <a:lnTo>
                  <a:pt x="41126" y="154129"/>
                </a:lnTo>
                <a:lnTo>
                  <a:pt x="46446" y="144919"/>
                </a:lnTo>
                <a:close/>
                <a:moveTo>
                  <a:pt x="58057" y="144919"/>
                </a:moveTo>
                <a:lnTo>
                  <a:pt x="58057" y="151059"/>
                </a:lnTo>
                <a:lnTo>
                  <a:pt x="52737" y="154129"/>
                </a:lnTo>
                <a:lnTo>
                  <a:pt x="52737" y="154129"/>
                </a:lnTo>
                <a:lnTo>
                  <a:pt x="58057" y="144919"/>
                </a:lnTo>
                <a:close/>
                <a:moveTo>
                  <a:pt x="11582" y="144919"/>
                </a:moveTo>
                <a:lnTo>
                  <a:pt x="11582" y="151059"/>
                </a:lnTo>
                <a:lnTo>
                  <a:pt x="6262" y="154129"/>
                </a:lnTo>
                <a:lnTo>
                  <a:pt x="11582" y="144919"/>
                </a:lnTo>
                <a:close/>
                <a:moveTo>
                  <a:pt x="34834" y="144919"/>
                </a:moveTo>
                <a:lnTo>
                  <a:pt x="34834" y="151059"/>
                </a:lnTo>
                <a:lnTo>
                  <a:pt x="29515" y="154129"/>
                </a:lnTo>
                <a:lnTo>
                  <a:pt x="34834" y="144919"/>
                </a:lnTo>
                <a:close/>
                <a:moveTo>
                  <a:pt x="69698" y="144919"/>
                </a:moveTo>
                <a:lnTo>
                  <a:pt x="69698" y="151059"/>
                </a:lnTo>
                <a:lnTo>
                  <a:pt x="64379" y="154129"/>
                </a:lnTo>
                <a:lnTo>
                  <a:pt x="69698" y="144919"/>
                </a:lnTo>
                <a:close/>
                <a:moveTo>
                  <a:pt x="81309" y="144919"/>
                </a:moveTo>
                <a:lnTo>
                  <a:pt x="81309" y="151059"/>
                </a:lnTo>
                <a:lnTo>
                  <a:pt x="75990" y="154129"/>
                </a:lnTo>
                <a:lnTo>
                  <a:pt x="81309" y="144919"/>
                </a:lnTo>
                <a:close/>
                <a:moveTo>
                  <a:pt x="92951" y="144919"/>
                </a:moveTo>
                <a:lnTo>
                  <a:pt x="92951" y="151059"/>
                </a:lnTo>
                <a:lnTo>
                  <a:pt x="87632" y="154129"/>
                </a:lnTo>
                <a:lnTo>
                  <a:pt x="92951" y="144919"/>
                </a:lnTo>
                <a:close/>
                <a:moveTo>
                  <a:pt x="104562" y="144919"/>
                </a:moveTo>
                <a:lnTo>
                  <a:pt x="104562" y="151059"/>
                </a:lnTo>
                <a:lnTo>
                  <a:pt x="99243" y="154129"/>
                </a:lnTo>
                <a:lnTo>
                  <a:pt x="104562" y="144919"/>
                </a:lnTo>
                <a:close/>
                <a:moveTo>
                  <a:pt x="116143" y="144919"/>
                </a:moveTo>
                <a:lnTo>
                  <a:pt x="116143" y="151059"/>
                </a:lnTo>
                <a:lnTo>
                  <a:pt x="110824" y="154129"/>
                </a:lnTo>
                <a:lnTo>
                  <a:pt x="116143" y="144919"/>
                </a:lnTo>
                <a:close/>
                <a:moveTo>
                  <a:pt x="127784" y="144919"/>
                </a:moveTo>
                <a:lnTo>
                  <a:pt x="127784" y="151059"/>
                </a:lnTo>
                <a:lnTo>
                  <a:pt x="122465" y="154129"/>
                </a:lnTo>
                <a:lnTo>
                  <a:pt x="127784" y="144919"/>
                </a:lnTo>
                <a:close/>
                <a:moveTo>
                  <a:pt x="139396" y="144919"/>
                </a:moveTo>
                <a:lnTo>
                  <a:pt x="139396" y="151059"/>
                </a:lnTo>
                <a:lnTo>
                  <a:pt x="134076" y="154129"/>
                </a:lnTo>
                <a:lnTo>
                  <a:pt x="139396" y="144919"/>
                </a:lnTo>
                <a:close/>
                <a:moveTo>
                  <a:pt x="151037" y="144919"/>
                </a:moveTo>
                <a:lnTo>
                  <a:pt x="151037" y="151059"/>
                </a:lnTo>
                <a:lnTo>
                  <a:pt x="145718" y="154129"/>
                </a:lnTo>
                <a:lnTo>
                  <a:pt x="151037" y="144919"/>
                </a:lnTo>
                <a:close/>
                <a:moveTo>
                  <a:pt x="162648" y="144919"/>
                </a:moveTo>
                <a:lnTo>
                  <a:pt x="162648" y="151059"/>
                </a:lnTo>
                <a:lnTo>
                  <a:pt x="157329" y="154129"/>
                </a:lnTo>
                <a:lnTo>
                  <a:pt x="162648" y="144919"/>
                </a:lnTo>
                <a:close/>
                <a:moveTo>
                  <a:pt x="174290" y="144919"/>
                </a:moveTo>
                <a:lnTo>
                  <a:pt x="174290" y="151059"/>
                </a:lnTo>
                <a:lnTo>
                  <a:pt x="168971" y="154129"/>
                </a:lnTo>
                <a:lnTo>
                  <a:pt x="174290" y="144919"/>
                </a:lnTo>
                <a:close/>
                <a:moveTo>
                  <a:pt x="11703" y="151241"/>
                </a:moveTo>
                <a:lnTo>
                  <a:pt x="17023" y="154342"/>
                </a:lnTo>
                <a:lnTo>
                  <a:pt x="6384" y="154342"/>
                </a:lnTo>
                <a:lnTo>
                  <a:pt x="11703" y="151241"/>
                </a:lnTo>
                <a:close/>
                <a:moveTo>
                  <a:pt x="23345" y="151241"/>
                </a:moveTo>
                <a:lnTo>
                  <a:pt x="28664" y="154342"/>
                </a:lnTo>
                <a:lnTo>
                  <a:pt x="18026" y="154342"/>
                </a:lnTo>
                <a:lnTo>
                  <a:pt x="23345" y="151241"/>
                </a:lnTo>
                <a:close/>
                <a:moveTo>
                  <a:pt x="34956" y="151241"/>
                </a:moveTo>
                <a:lnTo>
                  <a:pt x="40275" y="154342"/>
                </a:lnTo>
                <a:lnTo>
                  <a:pt x="29637" y="154342"/>
                </a:lnTo>
                <a:lnTo>
                  <a:pt x="34956" y="151241"/>
                </a:lnTo>
                <a:close/>
                <a:moveTo>
                  <a:pt x="46598" y="151241"/>
                </a:moveTo>
                <a:lnTo>
                  <a:pt x="51886" y="154342"/>
                </a:lnTo>
                <a:lnTo>
                  <a:pt x="41248" y="154342"/>
                </a:lnTo>
                <a:lnTo>
                  <a:pt x="46598" y="151241"/>
                </a:lnTo>
                <a:close/>
                <a:moveTo>
                  <a:pt x="58209" y="151241"/>
                </a:moveTo>
                <a:lnTo>
                  <a:pt x="63528" y="154342"/>
                </a:lnTo>
                <a:lnTo>
                  <a:pt x="52889" y="154342"/>
                </a:lnTo>
                <a:lnTo>
                  <a:pt x="58209" y="151241"/>
                </a:lnTo>
                <a:close/>
                <a:moveTo>
                  <a:pt x="69850" y="151241"/>
                </a:moveTo>
                <a:lnTo>
                  <a:pt x="75169" y="154342"/>
                </a:lnTo>
                <a:lnTo>
                  <a:pt x="64531" y="154342"/>
                </a:lnTo>
                <a:lnTo>
                  <a:pt x="69850" y="151241"/>
                </a:lnTo>
                <a:close/>
                <a:moveTo>
                  <a:pt x="81431" y="151241"/>
                </a:moveTo>
                <a:lnTo>
                  <a:pt x="86750" y="154342"/>
                </a:lnTo>
                <a:lnTo>
                  <a:pt x="76112" y="154342"/>
                </a:lnTo>
                <a:lnTo>
                  <a:pt x="81431" y="151241"/>
                </a:lnTo>
                <a:close/>
                <a:moveTo>
                  <a:pt x="93042" y="151241"/>
                </a:moveTo>
                <a:lnTo>
                  <a:pt x="98361" y="154342"/>
                </a:lnTo>
                <a:lnTo>
                  <a:pt x="87723" y="154342"/>
                </a:lnTo>
                <a:lnTo>
                  <a:pt x="93042" y="151241"/>
                </a:lnTo>
                <a:close/>
                <a:moveTo>
                  <a:pt x="104684" y="151241"/>
                </a:moveTo>
                <a:lnTo>
                  <a:pt x="110003" y="154342"/>
                </a:lnTo>
                <a:lnTo>
                  <a:pt x="99364" y="154342"/>
                </a:lnTo>
                <a:lnTo>
                  <a:pt x="104684" y="151241"/>
                </a:lnTo>
                <a:close/>
                <a:moveTo>
                  <a:pt x="116295" y="151241"/>
                </a:moveTo>
                <a:lnTo>
                  <a:pt x="121614" y="154342"/>
                </a:lnTo>
                <a:lnTo>
                  <a:pt x="110976" y="154342"/>
                </a:lnTo>
                <a:lnTo>
                  <a:pt x="116295" y="151241"/>
                </a:lnTo>
                <a:close/>
                <a:moveTo>
                  <a:pt x="127936" y="151241"/>
                </a:moveTo>
                <a:lnTo>
                  <a:pt x="133256" y="154342"/>
                </a:lnTo>
                <a:lnTo>
                  <a:pt x="122617" y="154342"/>
                </a:lnTo>
                <a:lnTo>
                  <a:pt x="127936" y="151241"/>
                </a:lnTo>
                <a:close/>
                <a:moveTo>
                  <a:pt x="139548" y="151241"/>
                </a:moveTo>
                <a:lnTo>
                  <a:pt x="144867" y="154342"/>
                </a:lnTo>
                <a:lnTo>
                  <a:pt x="134228" y="154342"/>
                </a:lnTo>
                <a:lnTo>
                  <a:pt x="139548" y="151241"/>
                </a:lnTo>
                <a:close/>
                <a:moveTo>
                  <a:pt x="151159" y="151241"/>
                </a:moveTo>
                <a:lnTo>
                  <a:pt x="156478" y="154342"/>
                </a:lnTo>
                <a:lnTo>
                  <a:pt x="145840" y="154342"/>
                </a:lnTo>
                <a:lnTo>
                  <a:pt x="151159" y="151241"/>
                </a:lnTo>
                <a:close/>
                <a:moveTo>
                  <a:pt x="162770" y="151241"/>
                </a:moveTo>
                <a:lnTo>
                  <a:pt x="168089" y="154342"/>
                </a:lnTo>
                <a:lnTo>
                  <a:pt x="157451" y="154342"/>
                </a:lnTo>
                <a:lnTo>
                  <a:pt x="162770" y="151241"/>
                </a:lnTo>
                <a:close/>
                <a:moveTo>
                  <a:pt x="174411" y="151241"/>
                </a:moveTo>
                <a:lnTo>
                  <a:pt x="179731" y="154342"/>
                </a:lnTo>
                <a:lnTo>
                  <a:pt x="169092" y="154342"/>
                </a:lnTo>
                <a:lnTo>
                  <a:pt x="174411" y="151241"/>
                </a:lnTo>
                <a:close/>
                <a:moveTo>
                  <a:pt x="186023" y="151241"/>
                </a:moveTo>
                <a:lnTo>
                  <a:pt x="191342" y="154342"/>
                </a:lnTo>
                <a:lnTo>
                  <a:pt x="180703" y="154342"/>
                </a:lnTo>
                <a:lnTo>
                  <a:pt x="186023" y="151241"/>
                </a:lnTo>
                <a:close/>
                <a:moveTo>
                  <a:pt x="197634" y="151241"/>
                </a:moveTo>
                <a:lnTo>
                  <a:pt x="202953" y="154342"/>
                </a:lnTo>
                <a:lnTo>
                  <a:pt x="192345" y="154342"/>
                </a:lnTo>
                <a:lnTo>
                  <a:pt x="197634" y="151241"/>
                </a:lnTo>
                <a:close/>
                <a:moveTo>
                  <a:pt x="209275" y="151241"/>
                </a:moveTo>
                <a:lnTo>
                  <a:pt x="214595" y="154342"/>
                </a:lnTo>
                <a:lnTo>
                  <a:pt x="203956" y="154342"/>
                </a:lnTo>
                <a:lnTo>
                  <a:pt x="209275" y="151241"/>
                </a:lnTo>
                <a:close/>
                <a:moveTo>
                  <a:pt x="220856" y="151241"/>
                </a:moveTo>
                <a:lnTo>
                  <a:pt x="226175" y="154342"/>
                </a:lnTo>
                <a:lnTo>
                  <a:pt x="215537" y="154342"/>
                </a:lnTo>
                <a:lnTo>
                  <a:pt x="220856" y="151241"/>
                </a:lnTo>
                <a:close/>
                <a:moveTo>
                  <a:pt x="232498" y="151241"/>
                </a:moveTo>
                <a:lnTo>
                  <a:pt x="237817" y="154342"/>
                </a:lnTo>
                <a:lnTo>
                  <a:pt x="227178" y="154342"/>
                </a:lnTo>
                <a:lnTo>
                  <a:pt x="232498" y="151241"/>
                </a:lnTo>
                <a:close/>
                <a:moveTo>
                  <a:pt x="244109" y="151241"/>
                </a:moveTo>
                <a:lnTo>
                  <a:pt x="249428" y="154342"/>
                </a:lnTo>
                <a:lnTo>
                  <a:pt x="238790" y="154342"/>
                </a:lnTo>
                <a:lnTo>
                  <a:pt x="244109" y="151241"/>
                </a:lnTo>
                <a:close/>
                <a:moveTo>
                  <a:pt x="255750" y="151241"/>
                </a:moveTo>
                <a:lnTo>
                  <a:pt x="261070" y="154342"/>
                </a:lnTo>
                <a:lnTo>
                  <a:pt x="250431" y="154342"/>
                </a:lnTo>
                <a:lnTo>
                  <a:pt x="255750" y="151241"/>
                </a:lnTo>
                <a:close/>
                <a:moveTo>
                  <a:pt x="267362" y="151241"/>
                </a:moveTo>
                <a:lnTo>
                  <a:pt x="272681" y="154342"/>
                </a:lnTo>
                <a:lnTo>
                  <a:pt x="262042" y="154342"/>
                </a:lnTo>
                <a:lnTo>
                  <a:pt x="267362" y="151241"/>
                </a:lnTo>
                <a:close/>
                <a:moveTo>
                  <a:pt x="279003" y="151241"/>
                </a:moveTo>
                <a:lnTo>
                  <a:pt x="284322" y="154342"/>
                </a:lnTo>
                <a:lnTo>
                  <a:pt x="273684" y="154342"/>
                </a:lnTo>
                <a:lnTo>
                  <a:pt x="279003" y="151241"/>
                </a:lnTo>
                <a:close/>
                <a:moveTo>
                  <a:pt x="17023" y="154585"/>
                </a:moveTo>
                <a:lnTo>
                  <a:pt x="11703" y="157685"/>
                </a:lnTo>
                <a:lnTo>
                  <a:pt x="6384" y="154585"/>
                </a:lnTo>
                <a:close/>
                <a:moveTo>
                  <a:pt x="28664" y="154585"/>
                </a:moveTo>
                <a:lnTo>
                  <a:pt x="23345" y="157685"/>
                </a:lnTo>
                <a:lnTo>
                  <a:pt x="18026" y="154585"/>
                </a:lnTo>
                <a:close/>
                <a:moveTo>
                  <a:pt x="40275" y="154585"/>
                </a:moveTo>
                <a:lnTo>
                  <a:pt x="34956" y="157685"/>
                </a:lnTo>
                <a:lnTo>
                  <a:pt x="29637" y="154585"/>
                </a:lnTo>
                <a:close/>
                <a:moveTo>
                  <a:pt x="51886" y="154585"/>
                </a:moveTo>
                <a:lnTo>
                  <a:pt x="46567" y="157685"/>
                </a:lnTo>
                <a:lnTo>
                  <a:pt x="41248" y="154585"/>
                </a:lnTo>
                <a:close/>
                <a:moveTo>
                  <a:pt x="63528" y="154585"/>
                </a:moveTo>
                <a:lnTo>
                  <a:pt x="58209" y="157685"/>
                </a:lnTo>
                <a:lnTo>
                  <a:pt x="52889" y="154585"/>
                </a:lnTo>
                <a:close/>
                <a:moveTo>
                  <a:pt x="75109" y="154585"/>
                </a:moveTo>
                <a:lnTo>
                  <a:pt x="69789" y="157685"/>
                </a:lnTo>
                <a:lnTo>
                  <a:pt x="64470" y="154585"/>
                </a:lnTo>
                <a:close/>
                <a:moveTo>
                  <a:pt x="86750" y="154585"/>
                </a:moveTo>
                <a:lnTo>
                  <a:pt x="81431" y="157685"/>
                </a:lnTo>
                <a:lnTo>
                  <a:pt x="76112" y="154585"/>
                </a:lnTo>
                <a:close/>
                <a:moveTo>
                  <a:pt x="98361" y="154585"/>
                </a:moveTo>
                <a:lnTo>
                  <a:pt x="93042" y="157685"/>
                </a:lnTo>
                <a:lnTo>
                  <a:pt x="87723" y="154585"/>
                </a:lnTo>
                <a:close/>
                <a:moveTo>
                  <a:pt x="110003" y="154585"/>
                </a:moveTo>
                <a:lnTo>
                  <a:pt x="104684" y="157685"/>
                </a:lnTo>
                <a:lnTo>
                  <a:pt x="99364" y="154585"/>
                </a:lnTo>
                <a:close/>
                <a:moveTo>
                  <a:pt x="121614" y="154585"/>
                </a:moveTo>
                <a:lnTo>
                  <a:pt x="116295" y="157685"/>
                </a:lnTo>
                <a:lnTo>
                  <a:pt x="110976" y="154585"/>
                </a:lnTo>
                <a:close/>
                <a:moveTo>
                  <a:pt x="133256" y="154585"/>
                </a:moveTo>
                <a:lnTo>
                  <a:pt x="127936" y="157685"/>
                </a:lnTo>
                <a:lnTo>
                  <a:pt x="122617" y="154585"/>
                </a:lnTo>
                <a:close/>
                <a:moveTo>
                  <a:pt x="144867" y="154585"/>
                </a:moveTo>
                <a:lnTo>
                  <a:pt x="139548" y="157685"/>
                </a:lnTo>
                <a:lnTo>
                  <a:pt x="134228" y="154585"/>
                </a:lnTo>
                <a:close/>
                <a:moveTo>
                  <a:pt x="156478" y="154585"/>
                </a:moveTo>
                <a:lnTo>
                  <a:pt x="151159" y="157685"/>
                </a:lnTo>
                <a:lnTo>
                  <a:pt x="145840" y="154585"/>
                </a:lnTo>
                <a:close/>
                <a:moveTo>
                  <a:pt x="168089" y="154585"/>
                </a:moveTo>
                <a:lnTo>
                  <a:pt x="162770" y="157685"/>
                </a:lnTo>
                <a:lnTo>
                  <a:pt x="157451" y="154585"/>
                </a:lnTo>
                <a:close/>
                <a:moveTo>
                  <a:pt x="179731" y="154585"/>
                </a:moveTo>
                <a:lnTo>
                  <a:pt x="174411" y="157685"/>
                </a:lnTo>
                <a:lnTo>
                  <a:pt x="169092" y="154585"/>
                </a:lnTo>
                <a:close/>
                <a:moveTo>
                  <a:pt x="191342" y="154585"/>
                </a:moveTo>
                <a:lnTo>
                  <a:pt x="186023" y="157685"/>
                </a:lnTo>
                <a:lnTo>
                  <a:pt x="180703" y="154585"/>
                </a:lnTo>
                <a:close/>
                <a:moveTo>
                  <a:pt x="202953" y="154585"/>
                </a:moveTo>
                <a:lnTo>
                  <a:pt x="197634" y="157685"/>
                </a:lnTo>
                <a:lnTo>
                  <a:pt x="192315" y="154585"/>
                </a:lnTo>
                <a:close/>
                <a:moveTo>
                  <a:pt x="214564" y="154585"/>
                </a:moveTo>
                <a:lnTo>
                  <a:pt x="209245" y="157685"/>
                </a:lnTo>
                <a:lnTo>
                  <a:pt x="203926" y="154585"/>
                </a:lnTo>
                <a:close/>
                <a:moveTo>
                  <a:pt x="226175" y="154585"/>
                </a:moveTo>
                <a:lnTo>
                  <a:pt x="220856" y="157685"/>
                </a:lnTo>
                <a:lnTo>
                  <a:pt x="215537" y="154585"/>
                </a:lnTo>
                <a:close/>
                <a:moveTo>
                  <a:pt x="237817" y="154585"/>
                </a:moveTo>
                <a:lnTo>
                  <a:pt x="232498" y="157685"/>
                </a:lnTo>
                <a:lnTo>
                  <a:pt x="227178" y="154585"/>
                </a:lnTo>
                <a:close/>
                <a:moveTo>
                  <a:pt x="249428" y="154585"/>
                </a:moveTo>
                <a:lnTo>
                  <a:pt x="244109" y="157685"/>
                </a:lnTo>
                <a:lnTo>
                  <a:pt x="238790" y="154585"/>
                </a:lnTo>
                <a:close/>
                <a:moveTo>
                  <a:pt x="261070" y="154585"/>
                </a:moveTo>
                <a:lnTo>
                  <a:pt x="255750" y="157685"/>
                </a:lnTo>
                <a:lnTo>
                  <a:pt x="250431" y="154585"/>
                </a:lnTo>
                <a:close/>
                <a:moveTo>
                  <a:pt x="272681" y="154585"/>
                </a:moveTo>
                <a:lnTo>
                  <a:pt x="267362" y="157685"/>
                </a:lnTo>
                <a:lnTo>
                  <a:pt x="262042" y="154585"/>
                </a:lnTo>
                <a:close/>
                <a:moveTo>
                  <a:pt x="284292" y="154585"/>
                </a:moveTo>
                <a:lnTo>
                  <a:pt x="278973" y="157685"/>
                </a:lnTo>
                <a:lnTo>
                  <a:pt x="273653" y="154585"/>
                </a:lnTo>
                <a:close/>
                <a:moveTo>
                  <a:pt x="17174" y="154828"/>
                </a:moveTo>
                <a:lnTo>
                  <a:pt x="11855" y="164007"/>
                </a:lnTo>
                <a:lnTo>
                  <a:pt x="11855" y="157898"/>
                </a:lnTo>
                <a:lnTo>
                  <a:pt x="17174" y="154828"/>
                </a:lnTo>
                <a:close/>
                <a:moveTo>
                  <a:pt x="28816" y="154828"/>
                </a:moveTo>
                <a:lnTo>
                  <a:pt x="23497" y="164007"/>
                </a:lnTo>
                <a:lnTo>
                  <a:pt x="23497" y="157898"/>
                </a:lnTo>
                <a:lnTo>
                  <a:pt x="28816" y="154828"/>
                </a:lnTo>
                <a:close/>
                <a:moveTo>
                  <a:pt x="40427" y="154828"/>
                </a:moveTo>
                <a:lnTo>
                  <a:pt x="35108" y="164007"/>
                </a:lnTo>
                <a:lnTo>
                  <a:pt x="35108" y="157898"/>
                </a:lnTo>
                <a:lnTo>
                  <a:pt x="40427" y="154828"/>
                </a:lnTo>
                <a:close/>
                <a:moveTo>
                  <a:pt x="52008" y="154828"/>
                </a:moveTo>
                <a:lnTo>
                  <a:pt x="46689" y="164007"/>
                </a:lnTo>
                <a:lnTo>
                  <a:pt x="46689" y="157898"/>
                </a:lnTo>
                <a:lnTo>
                  <a:pt x="52008" y="154828"/>
                </a:lnTo>
                <a:close/>
                <a:moveTo>
                  <a:pt x="63650" y="154828"/>
                </a:moveTo>
                <a:lnTo>
                  <a:pt x="58330" y="164007"/>
                </a:lnTo>
                <a:lnTo>
                  <a:pt x="58330" y="157898"/>
                </a:lnTo>
                <a:lnTo>
                  <a:pt x="63650" y="154828"/>
                </a:lnTo>
                <a:close/>
                <a:moveTo>
                  <a:pt x="75261" y="154828"/>
                </a:moveTo>
                <a:lnTo>
                  <a:pt x="69941" y="164007"/>
                </a:lnTo>
                <a:lnTo>
                  <a:pt x="69941" y="157898"/>
                </a:lnTo>
                <a:lnTo>
                  <a:pt x="75261" y="154828"/>
                </a:lnTo>
                <a:close/>
                <a:moveTo>
                  <a:pt x="86902" y="154828"/>
                </a:moveTo>
                <a:lnTo>
                  <a:pt x="81583" y="164007"/>
                </a:lnTo>
                <a:lnTo>
                  <a:pt x="81583" y="157898"/>
                </a:lnTo>
                <a:lnTo>
                  <a:pt x="86902" y="154828"/>
                </a:lnTo>
                <a:close/>
                <a:moveTo>
                  <a:pt x="98513" y="154828"/>
                </a:moveTo>
                <a:lnTo>
                  <a:pt x="93194" y="164007"/>
                </a:lnTo>
                <a:lnTo>
                  <a:pt x="93194" y="157898"/>
                </a:lnTo>
                <a:lnTo>
                  <a:pt x="98513" y="154828"/>
                </a:lnTo>
                <a:close/>
                <a:moveTo>
                  <a:pt x="110155" y="154828"/>
                </a:moveTo>
                <a:lnTo>
                  <a:pt x="104836" y="164007"/>
                </a:lnTo>
                <a:lnTo>
                  <a:pt x="104836" y="157898"/>
                </a:lnTo>
                <a:lnTo>
                  <a:pt x="110155" y="154828"/>
                </a:lnTo>
                <a:close/>
                <a:moveTo>
                  <a:pt x="121736" y="154828"/>
                </a:moveTo>
                <a:lnTo>
                  <a:pt x="116416" y="164007"/>
                </a:lnTo>
                <a:lnTo>
                  <a:pt x="116416" y="157898"/>
                </a:lnTo>
                <a:lnTo>
                  <a:pt x="121736" y="154828"/>
                </a:lnTo>
                <a:close/>
                <a:moveTo>
                  <a:pt x="133377" y="154828"/>
                </a:moveTo>
                <a:lnTo>
                  <a:pt x="128058" y="164007"/>
                </a:lnTo>
                <a:lnTo>
                  <a:pt x="128058" y="157898"/>
                </a:lnTo>
                <a:lnTo>
                  <a:pt x="133377" y="154828"/>
                </a:lnTo>
                <a:close/>
                <a:moveTo>
                  <a:pt x="144988" y="154828"/>
                </a:moveTo>
                <a:lnTo>
                  <a:pt x="139669" y="164007"/>
                </a:lnTo>
                <a:lnTo>
                  <a:pt x="139669" y="157898"/>
                </a:lnTo>
                <a:lnTo>
                  <a:pt x="144988" y="154828"/>
                </a:lnTo>
                <a:close/>
                <a:moveTo>
                  <a:pt x="156630" y="154828"/>
                </a:moveTo>
                <a:lnTo>
                  <a:pt x="151311" y="164007"/>
                </a:lnTo>
                <a:lnTo>
                  <a:pt x="151311" y="157898"/>
                </a:lnTo>
                <a:lnTo>
                  <a:pt x="156630" y="154828"/>
                </a:lnTo>
                <a:close/>
                <a:moveTo>
                  <a:pt x="168241" y="154828"/>
                </a:moveTo>
                <a:lnTo>
                  <a:pt x="162922" y="164007"/>
                </a:lnTo>
                <a:lnTo>
                  <a:pt x="162922" y="157898"/>
                </a:lnTo>
                <a:lnTo>
                  <a:pt x="168241" y="154828"/>
                </a:lnTo>
                <a:close/>
                <a:moveTo>
                  <a:pt x="179822" y="154828"/>
                </a:moveTo>
                <a:lnTo>
                  <a:pt x="174503" y="164007"/>
                </a:lnTo>
                <a:lnTo>
                  <a:pt x="174503" y="157898"/>
                </a:lnTo>
                <a:lnTo>
                  <a:pt x="179822" y="154828"/>
                </a:lnTo>
                <a:close/>
                <a:moveTo>
                  <a:pt x="180551" y="154828"/>
                </a:moveTo>
                <a:lnTo>
                  <a:pt x="185871" y="157898"/>
                </a:lnTo>
                <a:lnTo>
                  <a:pt x="185871" y="164007"/>
                </a:lnTo>
                <a:lnTo>
                  <a:pt x="180551" y="154828"/>
                </a:lnTo>
                <a:close/>
                <a:moveTo>
                  <a:pt x="191463" y="154828"/>
                </a:moveTo>
                <a:lnTo>
                  <a:pt x="186144" y="164007"/>
                </a:lnTo>
                <a:lnTo>
                  <a:pt x="186144" y="157898"/>
                </a:lnTo>
                <a:lnTo>
                  <a:pt x="191463" y="154828"/>
                </a:lnTo>
                <a:close/>
                <a:moveTo>
                  <a:pt x="203075" y="154828"/>
                </a:moveTo>
                <a:lnTo>
                  <a:pt x="197755" y="164007"/>
                </a:lnTo>
                <a:lnTo>
                  <a:pt x="197755" y="157898"/>
                </a:lnTo>
                <a:lnTo>
                  <a:pt x="203075" y="154828"/>
                </a:lnTo>
                <a:close/>
                <a:moveTo>
                  <a:pt x="214716" y="154828"/>
                </a:moveTo>
                <a:lnTo>
                  <a:pt x="209397" y="164007"/>
                </a:lnTo>
                <a:lnTo>
                  <a:pt x="209397" y="157898"/>
                </a:lnTo>
                <a:lnTo>
                  <a:pt x="214716" y="154828"/>
                </a:lnTo>
                <a:close/>
                <a:moveTo>
                  <a:pt x="226327" y="154828"/>
                </a:moveTo>
                <a:lnTo>
                  <a:pt x="221008" y="164007"/>
                </a:lnTo>
                <a:lnTo>
                  <a:pt x="221008" y="157898"/>
                </a:lnTo>
                <a:lnTo>
                  <a:pt x="226327" y="154828"/>
                </a:lnTo>
                <a:close/>
                <a:moveTo>
                  <a:pt x="237969" y="154828"/>
                </a:moveTo>
                <a:lnTo>
                  <a:pt x="232650" y="164007"/>
                </a:lnTo>
                <a:lnTo>
                  <a:pt x="232650" y="157898"/>
                </a:lnTo>
                <a:lnTo>
                  <a:pt x="237969" y="154828"/>
                </a:lnTo>
                <a:close/>
                <a:moveTo>
                  <a:pt x="249550" y="154828"/>
                </a:moveTo>
                <a:lnTo>
                  <a:pt x="244230" y="164007"/>
                </a:lnTo>
                <a:lnTo>
                  <a:pt x="244230" y="157898"/>
                </a:lnTo>
                <a:lnTo>
                  <a:pt x="249550" y="154828"/>
                </a:lnTo>
                <a:close/>
                <a:moveTo>
                  <a:pt x="261191" y="154828"/>
                </a:moveTo>
                <a:lnTo>
                  <a:pt x="255872" y="164007"/>
                </a:lnTo>
                <a:lnTo>
                  <a:pt x="255872" y="157898"/>
                </a:lnTo>
                <a:lnTo>
                  <a:pt x="261191" y="154828"/>
                </a:lnTo>
                <a:close/>
                <a:moveTo>
                  <a:pt x="272802" y="154828"/>
                </a:moveTo>
                <a:lnTo>
                  <a:pt x="267483" y="164007"/>
                </a:lnTo>
                <a:lnTo>
                  <a:pt x="267483" y="157898"/>
                </a:lnTo>
                <a:lnTo>
                  <a:pt x="272802" y="154828"/>
                </a:lnTo>
                <a:close/>
                <a:moveTo>
                  <a:pt x="284444" y="154828"/>
                </a:moveTo>
                <a:lnTo>
                  <a:pt x="279125" y="164007"/>
                </a:lnTo>
                <a:lnTo>
                  <a:pt x="279125" y="157898"/>
                </a:lnTo>
                <a:lnTo>
                  <a:pt x="284444" y="154828"/>
                </a:lnTo>
                <a:close/>
                <a:moveTo>
                  <a:pt x="6262" y="154858"/>
                </a:moveTo>
                <a:lnTo>
                  <a:pt x="11582" y="157898"/>
                </a:lnTo>
                <a:lnTo>
                  <a:pt x="11582" y="164068"/>
                </a:lnTo>
                <a:lnTo>
                  <a:pt x="6262" y="154858"/>
                </a:lnTo>
                <a:close/>
                <a:moveTo>
                  <a:pt x="17904" y="154858"/>
                </a:moveTo>
                <a:lnTo>
                  <a:pt x="23223" y="157898"/>
                </a:lnTo>
                <a:lnTo>
                  <a:pt x="23223" y="164068"/>
                </a:lnTo>
                <a:lnTo>
                  <a:pt x="17904" y="154858"/>
                </a:lnTo>
                <a:close/>
                <a:moveTo>
                  <a:pt x="29515" y="154858"/>
                </a:moveTo>
                <a:lnTo>
                  <a:pt x="34834" y="157898"/>
                </a:lnTo>
                <a:lnTo>
                  <a:pt x="34834" y="164068"/>
                </a:lnTo>
                <a:lnTo>
                  <a:pt x="29515" y="154858"/>
                </a:lnTo>
                <a:close/>
                <a:moveTo>
                  <a:pt x="41126" y="154858"/>
                </a:moveTo>
                <a:lnTo>
                  <a:pt x="46446" y="157898"/>
                </a:lnTo>
                <a:lnTo>
                  <a:pt x="46446" y="164068"/>
                </a:lnTo>
                <a:lnTo>
                  <a:pt x="41126" y="154858"/>
                </a:lnTo>
                <a:close/>
                <a:moveTo>
                  <a:pt x="52737" y="154858"/>
                </a:moveTo>
                <a:lnTo>
                  <a:pt x="58057" y="157898"/>
                </a:lnTo>
                <a:lnTo>
                  <a:pt x="58057" y="164068"/>
                </a:lnTo>
                <a:lnTo>
                  <a:pt x="52737" y="154858"/>
                </a:lnTo>
                <a:close/>
                <a:moveTo>
                  <a:pt x="64379" y="154858"/>
                </a:moveTo>
                <a:lnTo>
                  <a:pt x="69698" y="157898"/>
                </a:lnTo>
                <a:lnTo>
                  <a:pt x="69698" y="164068"/>
                </a:lnTo>
                <a:lnTo>
                  <a:pt x="64379" y="154858"/>
                </a:lnTo>
                <a:close/>
                <a:moveTo>
                  <a:pt x="75990" y="154858"/>
                </a:moveTo>
                <a:lnTo>
                  <a:pt x="81309" y="157898"/>
                </a:lnTo>
                <a:lnTo>
                  <a:pt x="81309" y="164068"/>
                </a:lnTo>
                <a:lnTo>
                  <a:pt x="75990" y="154858"/>
                </a:lnTo>
                <a:close/>
                <a:moveTo>
                  <a:pt x="87632" y="154858"/>
                </a:moveTo>
                <a:lnTo>
                  <a:pt x="92951" y="157898"/>
                </a:lnTo>
                <a:lnTo>
                  <a:pt x="92951" y="164068"/>
                </a:lnTo>
                <a:lnTo>
                  <a:pt x="87632" y="154858"/>
                </a:lnTo>
                <a:close/>
                <a:moveTo>
                  <a:pt x="99243" y="154858"/>
                </a:moveTo>
                <a:lnTo>
                  <a:pt x="104562" y="157898"/>
                </a:lnTo>
                <a:lnTo>
                  <a:pt x="104562" y="164068"/>
                </a:lnTo>
                <a:lnTo>
                  <a:pt x="99243" y="154858"/>
                </a:lnTo>
                <a:close/>
                <a:moveTo>
                  <a:pt x="110824" y="154858"/>
                </a:moveTo>
                <a:lnTo>
                  <a:pt x="116143" y="157898"/>
                </a:lnTo>
                <a:lnTo>
                  <a:pt x="116143" y="164068"/>
                </a:lnTo>
                <a:lnTo>
                  <a:pt x="110824" y="154858"/>
                </a:lnTo>
                <a:close/>
                <a:moveTo>
                  <a:pt x="122465" y="154858"/>
                </a:moveTo>
                <a:lnTo>
                  <a:pt x="127784" y="157898"/>
                </a:lnTo>
                <a:lnTo>
                  <a:pt x="127784" y="164068"/>
                </a:lnTo>
                <a:lnTo>
                  <a:pt x="122465" y="154858"/>
                </a:lnTo>
                <a:close/>
                <a:moveTo>
                  <a:pt x="134076" y="154858"/>
                </a:moveTo>
                <a:lnTo>
                  <a:pt x="139396" y="157898"/>
                </a:lnTo>
                <a:lnTo>
                  <a:pt x="139396" y="164068"/>
                </a:lnTo>
                <a:lnTo>
                  <a:pt x="134076" y="154858"/>
                </a:lnTo>
                <a:close/>
                <a:moveTo>
                  <a:pt x="145718" y="154858"/>
                </a:moveTo>
                <a:lnTo>
                  <a:pt x="151037" y="157898"/>
                </a:lnTo>
                <a:lnTo>
                  <a:pt x="151037" y="164068"/>
                </a:lnTo>
                <a:lnTo>
                  <a:pt x="145718" y="154858"/>
                </a:lnTo>
                <a:close/>
                <a:moveTo>
                  <a:pt x="157329" y="154858"/>
                </a:moveTo>
                <a:lnTo>
                  <a:pt x="162648" y="157898"/>
                </a:lnTo>
                <a:lnTo>
                  <a:pt x="162648" y="164068"/>
                </a:lnTo>
                <a:lnTo>
                  <a:pt x="157329" y="154858"/>
                </a:lnTo>
                <a:close/>
                <a:moveTo>
                  <a:pt x="168971" y="154858"/>
                </a:moveTo>
                <a:lnTo>
                  <a:pt x="174290" y="157898"/>
                </a:lnTo>
                <a:lnTo>
                  <a:pt x="174290" y="164068"/>
                </a:lnTo>
                <a:lnTo>
                  <a:pt x="168971" y="154858"/>
                </a:lnTo>
                <a:close/>
                <a:moveTo>
                  <a:pt x="192193" y="154828"/>
                </a:moveTo>
                <a:lnTo>
                  <a:pt x="197512" y="157898"/>
                </a:lnTo>
                <a:lnTo>
                  <a:pt x="197512" y="164068"/>
                </a:lnTo>
                <a:lnTo>
                  <a:pt x="192193" y="154828"/>
                </a:lnTo>
                <a:close/>
                <a:moveTo>
                  <a:pt x="203804" y="154828"/>
                </a:moveTo>
                <a:lnTo>
                  <a:pt x="209123" y="157898"/>
                </a:lnTo>
                <a:lnTo>
                  <a:pt x="209123" y="164068"/>
                </a:lnTo>
                <a:lnTo>
                  <a:pt x="203804" y="154828"/>
                </a:lnTo>
                <a:close/>
                <a:moveTo>
                  <a:pt x="215446" y="154828"/>
                </a:moveTo>
                <a:lnTo>
                  <a:pt x="220765" y="157898"/>
                </a:lnTo>
                <a:lnTo>
                  <a:pt x="220765" y="164068"/>
                </a:lnTo>
                <a:lnTo>
                  <a:pt x="215446" y="154828"/>
                </a:lnTo>
                <a:close/>
                <a:moveTo>
                  <a:pt x="227057" y="154828"/>
                </a:moveTo>
                <a:lnTo>
                  <a:pt x="232376" y="157898"/>
                </a:lnTo>
                <a:lnTo>
                  <a:pt x="232376" y="164068"/>
                </a:lnTo>
                <a:lnTo>
                  <a:pt x="227057" y="154828"/>
                </a:lnTo>
                <a:close/>
                <a:moveTo>
                  <a:pt x="238668" y="154828"/>
                </a:moveTo>
                <a:lnTo>
                  <a:pt x="243987" y="157898"/>
                </a:lnTo>
                <a:lnTo>
                  <a:pt x="243987" y="164068"/>
                </a:lnTo>
                <a:lnTo>
                  <a:pt x="238668" y="154828"/>
                </a:lnTo>
                <a:close/>
                <a:moveTo>
                  <a:pt x="250279" y="154828"/>
                </a:moveTo>
                <a:lnTo>
                  <a:pt x="255598" y="157898"/>
                </a:lnTo>
                <a:lnTo>
                  <a:pt x="255598" y="164068"/>
                </a:lnTo>
                <a:lnTo>
                  <a:pt x="250279" y="154828"/>
                </a:lnTo>
                <a:close/>
                <a:moveTo>
                  <a:pt x="261890" y="154828"/>
                </a:moveTo>
                <a:lnTo>
                  <a:pt x="267210" y="157898"/>
                </a:lnTo>
                <a:lnTo>
                  <a:pt x="267210" y="164068"/>
                </a:lnTo>
                <a:lnTo>
                  <a:pt x="261890" y="154828"/>
                </a:lnTo>
                <a:close/>
                <a:moveTo>
                  <a:pt x="273532" y="154828"/>
                </a:moveTo>
                <a:lnTo>
                  <a:pt x="278851" y="157898"/>
                </a:lnTo>
                <a:lnTo>
                  <a:pt x="278851" y="164068"/>
                </a:lnTo>
                <a:lnTo>
                  <a:pt x="273532" y="154828"/>
                </a:lnTo>
                <a:close/>
                <a:moveTo>
                  <a:pt x="133864" y="154949"/>
                </a:moveTo>
                <a:lnTo>
                  <a:pt x="139183" y="164129"/>
                </a:lnTo>
                <a:lnTo>
                  <a:pt x="139183" y="164129"/>
                </a:lnTo>
                <a:lnTo>
                  <a:pt x="136721" y="162700"/>
                </a:lnTo>
                <a:lnTo>
                  <a:pt x="133864" y="161089"/>
                </a:lnTo>
                <a:lnTo>
                  <a:pt x="133864" y="154949"/>
                </a:lnTo>
                <a:close/>
                <a:moveTo>
                  <a:pt x="180339" y="154949"/>
                </a:moveTo>
                <a:lnTo>
                  <a:pt x="185658" y="164129"/>
                </a:lnTo>
                <a:lnTo>
                  <a:pt x="185658" y="164129"/>
                </a:lnTo>
                <a:lnTo>
                  <a:pt x="183165" y="162700"/>
                </a:lnTo>
                <a:lnTo>
                  <a:pt x="180339" y="161089"/>
                </a:lnTo>
                <a:lnTo>
                  <a:pt x="180339" y="154949"/>
                </a:lnTo>
                <a:close/>
                <a:moveTo>
                  <a:pt x="203591" y="154919"/>
                </a:moveTo>
                <a:lnTo>
                  <a:pt x="208911" y="164129"/>
                </a:lnTo>
                <a:lnTo>
                  <a:pt x="208911" y="164129"/>
                </a:lnTo>
                <a:lnTo>
                  <a:pt x="206418" y="162731"/>
                </a:lnTo>
                <a:lnTo>
                  <a:pt x="203591" y="161089"/>
                </a:lnTo>
                <a:lnTo>
                  <a:pt x="203591" y="154919"/>
                </a:lnTo>
                <a:close/>
                <a:moveTo>
                  <a:pt x="17661" y="154949"/>
                </a:moveTo>
                <a:lnTo>
                  <a:pt x="22980" y="164129"/>
                </a:lnTo>
                <a:lnTo>
                  <a:pt x="20518" y="162700"/>
                </a:lnTo>
                <a:lnTo>
                  <a:pt x="17661" y="161089"/>
                </a:lnTo>
                <a:lnTo>
                  <a:pt x="17661" y="154949"/>
                </a:lnTo>
                <a:close/>
                <a:moveTo>
                  <a:pt x="29302" y="154949"/>
                </a:moveTo>
                <a:lnTo>
                  <a:pt x="34622" y="164129"/>
                </a:lnTo>
                <a:lnTo>
                  <a:pt x="32160" y="162700"/>
                </a:lnTo>
                <a:lnTo>
                  <a:pt x="29302" y="161089"/>
                </a:lnTo>
                <a:lnTo>
                  <a:pt x="29302" y="154949"/>
                </a:lnTo>
                <a:close/>
                <a:moveTo>
                  <a:pt x="40883" y="154949"/>
                </a:moveTo>
                <a:lnTo>
                  <a:pt x="46202" y="164129"/>
                </a:lnTo>
                <a:lnTo>
                  <a:pt x="43740" y="162700"/>
                </a:lnTo>
                <a:lnTo>
                  <a:pt x="40883" y="161089"/>
                </a:lnTo>
                <a:lnTo>
                  <a:pt x="40883" y="154949"/>
                </a:lnTo>
                <a:close/>
                <a:moveTo>
                  <a:pt x="52525" y="154949"/>
                </a:moveTo>
                <a:lnTo>
                  <a:pt x="57844" y="164129"/>
                </a:lnTo>
                <a:lnTo>
                  <a:pt x="55351" y="162700"/>
                </a:lnTo>
                <a:lnTo>
                  <a:pt x="52525" y="161089"/>
                </a:lnTo>
                <a:lnTo>
                  <a:pt x="52525" y="154949"/>
                </a:lnTo>
                <a:close/>
                <a:moveTo>
                  <a:pt x="64136" y="154949"/>
                </a:moveTo>
                <a:lnTo>
                  <a:pt x="69455" y="164129"/>
                </a:lnTo>
                <a:lnTo>
                  <a:pt x="66993" y="162700"/>
                </a:lnTo>
                <a:lnTo>
                  <a:pt x="64136" y="161089"/>
                </a:lnTo>
                <a:lnTo>
                  <a:pt x="64136" y="154949"/>
                </a:lnTo>
                <a:close/>
                <a:moveTo>
                  <a:pt x="75777" y="154949"/>
                </a:moveTo>
                <a:lnTo>
                  <a:pt x="81097" y="164129"/>
                </a:lnTo>
                <a:lnTo>
                  <a:pt x="78604" y="162700"/>
                </a:lnTo>
                <a:lnTo>
                  <a:pt x="75777" y="161089"/>
                </a:lnTo>
                <a:lnTo>
                  <a:pt x="75777" y="154949"/>
                </a:lnTo>
                <a:close/>
                <a:moveTo>
                  <a:pt x="87389" y="154949"/>
                </a:moveTo>
                <a:lnTo>
                  <a:pt x="92708" y="164129"/>
                </a:lnTo>
                <a:lnTo>
                  <a:pt x="90246" y="162700"/>
                </a:lnTo>
                <a:lnTo>
                  <a:pt x="87389" y="161089"/>
                </a:lnTo>
                <a:lnTo>
                  <a:pt x="87389" y="154949"/>
                </a:lnTo>
                <a:close/>
                <a:moveTo>
                  <a:pt x="99030" y="154949"/>
                </a:moveTo>
                <a:lnTo>
                  <a:pt x="104349" y="164129"/>
                </a:lnTo>
                <a:lnTo>
                  <a:pt x="101857" y="162700"/>
                </a:lnTo>
                <a:lnTo>
                  <a:pt x="99030" y="161089"/>
                </a:lnTo>
                <a:lnTo>
                  <a:pt x="99030" y="154949"/>
                </a:lnTo>
                <a:close/>
                <a:moveTo>
                  <a:pt x="110611" y="154949"/>
                </a:moveTo>
                <a:lnTo>
                  <a:pt x="115930" y="164129"/>
                </a:lnTo>
                <a:lnTo>
                  <a:pt x="113468" y="162700"/>
                </a:lnTo>
                <a:lnTo>
                  <a:pt x="110611" y="161089"/>
                </a:lnTo>
                <a:lnTo>
                  <a:pt x="110611" y="154949"/>
                </a:lnTo>
                <a:close/>
                <a:moveTo>
                  <a:pt x="122222" y="154949"/>
                </a:moveTo>
                <a:lnTo>
                  <a:pt x="127541" y="164129"/>
                </a:lnTo>
                <a:lnTo>
                  <a:pt x="125079" y="162700"/>
                </a:lnTo>
                <a:lnTo>
                  <a:pt x="122222" y="161089"/>
                </a:lnTo>
                <a:lnTo>
                  <a:pt x="122222" y="154949"/>
                </a:lnTo>
                <a:close/>
                <a:moveTo>
                  <a:pt x="145475" y="154949"/>
                </a:moveTo>
                <a:lnTo>
                  <a:pt x="150794" y="164129"/>
                </a:lnTo>
                <a:lnTo>
                  <a:pt x="148332" y="162700"/>
                </a:lnTo>
                <a:lnTo>
                  <a:pt x="145475" y="161089"/>
                </a:lnTo>
                <a:lnTo>
                  <a:pt x="145475" y="154949"/>
                </a:lnTo>
                <a:close/>
                <a:moveTo>
                  <a:pt x="157116" y="154949"/>
                </a:moveTo>
                <a:lnTo>
                  <a:pt x="162436" y="164129"/>
                </a:lnTo>
                <a:lnTo>
                  <a:pt x="159974" y="162700"/>
                </a:lnTo>
                <a:lnTo>
                  <a:pt x="157116" y="161089"/>
                </a:lnTo>
                <a:lnTo>
                  <a:pt x="157116" y="154949"/>
                </a:lnTo>
                <a:close/>
                <a:moveTo>
                  <a:pt x="168727" y="154949"/>
                </a:moveTo>
                <a:lnTo>
                  <a:pt x="174047" y="164129"/>
                </a:lnTo>
                <a:lnTo>
                  <a:pt x="171585" y="162700"/>
                </a:lnTo>
                <a:lnTo>
                  <a:pt x="168727" y="161089"/>
                </a:lnTo>
                <a:lnTo>
                  <a:pt x="168727" y="154949"/>
                </a:lnTo>
                <a:close/>
                <a:moveTo>
                  <a:pt x="191950" y="154919"/>
                </a:moveTo>
                <a:lnTo>
                  <a:pt x="197269" y="164129"/>
                </a:lnTo>
                <a:lnTo>
                  <a:pt x="194807" y="162731"/>
                </a:lnTo>
                <a:lnTo>
                  <a:pt x="191950" y="161089"/>
                </a:lnTo>
                <a:lnTo>
                  <a:pt x="191950" y="154919"/>
                </a:lnTo>
                <a:close/>
                <a:moveTo>
                  <a:pt x="215202" y="154919"/>
                </a:moveTo>
                <a:lnTo>
                  <a:pt x="220522" y="164129"/>
                </a:lnTo>
                <a:lnTo>
                  <a:pt x="218060" y="162731"/>
                </a:lnTo>
                <a:lnTo>
                  <a:pt x="215202" y="161089"/>
                </a:lnTo>
                <a:lnTo>
                  <a:pt x="215202" y="154919"/>
                </a:lnTo>
                <a:close/>
                <a:moveTo>
                  <a:pt x="226783" y="154919"/>
                </a:moveTo>
                <a:lnTo>
                  <a:pt x="232103" y="164129"/>
                </a:lnTo>
                <a:lnTo>
                  <a:pt x="229640" y="162731"/>
                </a:lnTo>
                <a:lnTo>
                  <a:pt x="226783" y="161089"/>
                </a:lnTo>
                <a:lnTo>
                  <a:pt x="226783" y="154919"/>
                </a:lnTo>
                <a:close/>
                <a:moveTo>
                  <a:pt x="238425" y="154919"/>
                </a:moveTo>
                <a:lnTo>
                  <a:pt x="243744" y="164129"/>
                </a:lnTo>
                <a:lnTo>
                  <a:pt x="241282" y="162731"/>
                </a:lnTo>
                <a:lnTo>
                  <a:pt x="238425" y="161089"/>
                </a:lnTo>
                <a:lnTo>
                  <a:pt x="238425" y="154919"/>
                </a:lnTo>
                <a:close/>
                <a:moveTo>
                  <a:pt x="250036" y="154919"/>
                </a:moveTo>
                <a:lnTo>
                  <a:pt x="255355" y="164129"/>
                </a:lnTo>
                <a:lnTo>
                  <a:pt x="252893" y="162731"/>
                </a:lnTo>
                <a:lnTo>
                  <a:pt x="250036" y="161089"/>
                </a:lnTo>
                <a:lnTo>
                  <a:pt x="250036" y="154919"/>
                </a:lnTo>
                <a:close/>
                <a:moveTo>
                  <a:pt x="261678" y="154919"/>
                </a:moveTo>
                <a:lnTo>
                  <a:pt x="266997" y="164129"/>
                </a:lnTo>
                <a:lnTo>
                  <a:pt x="264535" y="162731"/>
                </a:lnTo>
                <a:lnTo>
                  <a:pt x="261678" y="161089"/>
                </a:lnTo>
                <a:lnTo>
                  <a:pt x="261678" y="154919"/>
                </a:lnTo>
                <a:close/>
                <a:moveTo>
                  <a:pt x="273289" y="154919"/>
                </a:moveTo>
                <a:lnTo>
                  <a:pt x="278608" y="164129"/>
                </a:lnTo>
                <a:lnTo>
                  <a:pt x="276146" y="162731"/>
                </a:lnTo>
                <a:lnTo>
                  <a:pt x="273289" y="161089"/>
                </a:lnTo>
                <a:lnTo>
                  <a:pt x="273289" y="154919"/>
                </a:lnTo>
                <a:close/>
                <a:moveTo>
                  <a:pt x="6050" y="154919"/>
                </a:moveTo>
                <a:lnTo>
                  <a:pt x="11369" y="164159"/>
                </a:lnTo>
                <a:lnTo>
                  <a:pt x="11369" y="164159"/>
                </a:lnTo>
                <a:lnTo>
                  <a:pt x="8907" y="162731"/>
                </a:lnTo>
                <a:lnTo>
                  <a:pt x="6050" y="161089"/>
                </a:lnTo>
                <a:lnTo>
                  <a:pt x="6050" y="154919"/>
                </a:lnTo>
                <a:close/>
                <a:moveTo>
                  <a:pt x="17418" y="154919"/>
                </a:moveTo>
                <a:lnTo>
                  <a:pt x="17418" y="161089"/>
                </a:lnTo>
                <a:lnTo>
                  <a:pt x="14560" y="162731"/>
                </a:lnTo>
                <a:lnTo>
                  <a:pt x="12098" y="164159"/>
                </a:lnTo>
                <a:lnTo>
                  <a:pt x="12098" y="164159"/>
                </a:lnTo>
                <a:lnTo>
                  <a:pt x="17418" y="154919"/>
                </a:lnTo>
                <a:close/>
                <a:moveTo>
                  <a:pt x="52251" y="154919"/>
                </a:moveTo>
                <a:lnTo>
                  <a:pt x="52251" y="161089"/>
                </a:lnTo>
                <a:lnTo>
                  <a:pt x="49394" y="162731"/>
                </a:lnTo>
                <a:lnTo>
                  <a:pt x="46932" y="164159"/>
                </a:lnTo>
                <a:lnTo>
                  <a:pt x="46932" y="164159"/>
                </a:lnTo>
                <a:lnTo>
                  <a:pt x="52251" y="154919"/>
                </a:lnTo>
                <a:close/>
                <a:moveTo>
                  <a:pt x="110368" y="154980"/>
                </a:moveTo>
                <a:lnTo>
                  <a:pt x="110368" y="161120"/>
                </a:lnTo>
                <a:lnTo>
                  <a:pt x="107541" y="162761"/>
                </a:lnTo>
                <a:lnTo>
                  <a:pt x="105048" y="164159"/>
                </a:lnTo>
                <a:lnTo>
                  <a:pt x="105048" y="164159"/>
                </a:lnTo>
                <a:lnTo>
                  <a:pt x="110368" y="154980"/>
                </a:lnTo>
                <a:close/>
                <a:moveTo>
                  <a:pt x="145232" y="154980"/>
                </a:moveTo>
                <a:lnTo>
                  <a:pt x="145232" y="161120"/>
                </a:lnTo>
                <a:lnTo>
                  <a:pt x="142374" y="162761"/>
                </a:lnTo>
                <a:lnTo>
                  <a:pt x="139912" y="164159"/>
                </a:lnTo>
                <a:lnTo>
                  <a:pt x="139912" y="164159"/>
                </a:lnTo>
                <a:lnTo>
                  <a:pt x="145232" y="154980"/>
                </a:lnTo>
                <a:close/>
                <a:moveTo>
                  <a:pt x="156843" y="154980"/>
                </a:moveTo>
                <a:lnTo>
                  <a:pt x="156843" y="161120"/>
                </a:lnTo>
                <a:lnTo>
                  <a:pt x="153986" y="162761"/>
                </a:lnTo>
                <a:lnTo>
                  <a:pt x="151523" y="164159"/>
                </a:lnTo>
                <a:lnTo>
                  <a:pt x="151523" y="164159"/>
                </a:lnTo>
                <a:lnTo>
                  <a:pt x="156843" y="154980"/>
                </a:lnTo>
                <a:close/>
                <a:moveTo>
                  <a:pt x="180065" y="154980"/>
                </a:moveTo>
                <a:lnTo>
                  <a:pt x="180065" y="161120"/>
                </a:lnTo>
                <a:lnTo>
                  <a:pt x="177208" y="162761"/>
                </a:lnTo>
                <a:lnTo>
                  <a:pt x="174746" y="164159"/>
                </a:lnTo>
                <a:lnTo>
                  <a:pt x="174746" y="164159"/>
                </a:lnTo>
                <a:lnTo>
                  <a:pt x="180065" y="154980"/>
                </a:lnTo>
                <a:close/>
                <a:moveTo>
                  <a:pt x="191676" y="154980"/>
                </a:moveTo>
                <a:lnTo>
                  <a:pt x="191676" y="161089"/>
                </a:lnTo>
                <a:lnTo>
                  <a:pt x="188849" y="162731"/>
                </a:lnTo>
                <a:lnTo>
                  <a:pt x="186357" y="164159"/>
                </a:lnTo>
                <a:lnTo>
                  <a:pt x="186357" y="164159"/>
                </a:lnTo>
                <a:lnTo>
                  <a:pt x="191676" y="154980"/>
                </a:lnTo>
                <a:close/>
                <a:moveTo>
                  <a:pt x="203318" y="154980"/>
                </a:moveTo>
                <a:lnTo>
                  <a:pt x="203318" y="161089"/>
                </a:lnTo>
                <a:lnTo>
                  <a:pt x="200461" y="162731"/>
                </a:lnTo>
                <a:lnTo>
                  <a:pt x="197999" y="164159"/>
                </a:lnTo>
                <a:lnTo>
                  <a:pt x="197999" y="164159"/>
                </a:lnTo>
                <a:lnTo>
                  <a:pt x="203318" y="154980"/>
                </a:lnTo>
                <a:close/>
                <a:moveTo>
                  <a:pt x="214929" y="154980"/>
                </a:moveTo>
                <a:lnTo>
                  <a:pt x="214929" y="161089"/>
                </a:lnTo>
                <a:lnTo>
                  <a:pt x="212072" y="162731"/>
                </a:lnTo>
                <a:lnTo>
                  <a:pt x="209610" y="164159"/>
                </a:lnTo>
                <a:lnTo>
                  <a:pt x="209610" y="164159"/>
                </a:lnTo>
                <a:lnTo>
                  <a:pt x="214929" y="154980"/>
                </a:lnTo>
                <a:close/>
                <a:moveTo>
                  <a:pt x="226570" y="154980"/>
                </a:moveTo>
                <a:lnTo>
                  <a:pt x="226570" y="161089"/>
                </a:lnTo>
                <a:lnTo>
                  <a:pt x="223713" y="162731"/>
                </a:lnTo>
                <a:lnTo>
                  <a:pt x="221251" y="164159"/>
                </a:lnTo>
                <a:lnTo>
                  <a:pt x="221251" y="164159"/>
                </a:lnTo>
                <a:lnTo>
                  <a:pt x="226570" y="154980"/>
                </a:lnTo>
                <a:close/>
                <a:moveTo>
                  <a:pt x="238182" y="154980"/>
                </a:moveTo>
                <a:lnTo>
                  <a:pt x="238182" y="161089"/>
                </a:lnTo>
                <a:lnTo>
                  <a:pt x="235355" y="162731"/>
                </a:lnTo>
                <a:lnTo>
                  <a:pt x="232862" y="164159"/>
                </a:lnTo>
                <a:lnTo>
                  <a:pt x="232862" y="164159"/>
                </a:lnTo>
                <a:lnTo>
                  <a:pt x="238182" y="154980"/>
                </a:lnTo>
                <a:close/>
                <a:moveTo>
                  <a:pt x="249793" y="154980"/>
                </a:moveTo>
                <a:lnTo>
                  <a:pt x="249793" y="161089"/>
                </a:lnTo>
                <a:lnTo>
                  <a:pt x="246936" y="162731"/>
                </a:lnTo>
                <a:lnTo>
                  <a:pt x="244474" y="164159"/>
                </a:lnTo>
                <a:lnTo>
                  <a:pt x="244474" y="164159"/>
                </a:lnTo>
                <a:lnTo>
                  <a:pt x="249793" y="154980"/>
                </a:lnTo>
                <a:close/>
                <a:moveTo>
                  <a:pt x="29029" y="154919"/>
                </a:moveTo>
                <a:lnTo>
                  <a:pt x="29029" y="161089"/>
                </a:lnTo>
                <a:lnTo>
                  <a:pt x="26172" y="162731"/>
                </a:lnTo>
                <a:lnTo>
                  <a:pt x="23710" y="164159"/>
                </a:lnTo>
                <a:lnTo>
                  <a:pt x="29029" y="154919"/>
                </a:lnTo>
                <a:close/>
                <a:moveTo>
                  <a:pt x="40610" y="154919"/>
                </a:moveTo>
                <a:lnTo>
                  <a:pt x="40610" y="161089"/>
                </a:lnTo>
                <a:lnTo>
                  <a:pt x="37783" y="162731"/>
                </a:lnTo>
                <a:lnTo>
                  <a:pt x="35290" y="164159"/>
                </a:lnTo>
                <a:lnTo>
                  <a:pt x="40610" y="154919"/>
                </a:lnTo>
                <a:close/>
                <a:moveTo>
                  <a:pt x="63862" y="154919"/>
                </a:moveTo>
                <a:lnTo>
                  <a:pt x="63862" y="161089"/>
                </a:lnTo>
                <a:lnTo>
                  <a:pt x="61005" y="162731"/>
                </a:lnTo>
                <a:lnTo>
                  <a:pt x="58543" y="164159"/>
                </a:lnTo>
                <a:lnTo>
                  <a:pt x="63862" y="154919"/>
                </a:lnTo>
                <a:close/>
                <a:moveTo>
                  <a:pt x="75504" y="154919"/>
                </a:moveTo>
                <a:lnTo>
                  <a:pt x="75504" y="161089"/>
                </a:lnTo>
                <a:lnTo>
                  <a:pt x="72647" y="162731"/>
                </a:lnTo>
                <a:lnTo>
                  <a:pt x="70185" y="164159"/>
                </a:lnTo>
                <a:lnTo>
                  <a:pt x="75504" y="154919"/>
                </a:lnTo>
                <a:close/>
                <a:moveTo>
                  <a:pt x="87115" y="154919"/>
                </a:moveTo>
                <a:lnTo>
                  <a:pt x="87115" y="161089"/>
                </a:lnTo>
                <a:lnTo>
                  <a:pt x="84288" y="162731"/>
                </a:lnTo>
                <a:lnTo>
                  <a:pt x="81796" y="164159"/>
                </a:lnTo>
                <a:lnTo>
                  <a:pt x="87115" y="154919"/>
                </a:lnTo>
                <a:close/>
                <a:moveTo>
                  <a:pt x="98757" y="154919"/>
                </a:moveTo>
                <a:lnTo>
                  <a:pt x="98757" y="161089"/>
                </a:lnTo>
                <a:lnTo>
                  <a:pt x="95899" y="162731"/>
                </a:lnTo>
                <a:lnTo>
                  <a:pt x="93437" y="164159"/>
                </a:lnTo>
                <a:lnTo>
                  <a:pt x="98757" y="154919"/>
                </a:lnTo>
                <a:close/>
                <a:moveTo>
                  <a:pt x="121979" y="154980"/>
                </a:moveTo>
                <a:lnTo>
                  <a:pt x="121979" y="161120"/>
                </a:lnTo>
                <a:lnTo>
                  <a:pt x="119122" y="162761"/>
                </a:lnTo>
                <a:lnTo>
                  <a:pt x="116660" y="164159"/>
                </a:lnTo>
                <a:lnTo>
                  <a:pt x="121979" y="154980"/>
                </a:lnTo>
                <a:close/>
                <a:moveTo>
                  <a:pt x="133590" y="154980"/>
                </a:moveTo>
                <a:lnTo>
                  <a:pt x="133590" y="161120"/>
                </a:lnTo>
                <a:lnTo>
                  <a:pt x="130733" y="162761"/>
                </a:lnTo>
                <a:lnTo>
                  <a:pt x="128271" y="164159"/>
                </a:lnTo>
                <a:lnTo>
                  <a:pt x="133590" y="154980"/>
                </a:lnTo>
                <a:close/>
                <a:moveTo>
                  <a:pt x="168484" y="154980"/>
                </a:moveTo>
                <a:lnTo>
                  <a:pt x="168484" y="161120"/>
                </a:lnTo>
                <a:lnTo>
                  <a:pt x="165627" y="162761"/>
                </a:lnTo>
                <a:lnTo>
                  <a:pt x="163165" y="164159"/>
                </a:lnTo>
                <a:lnTo>
                  <a:pt x="168484" y="154980"/>
                </a:lnTo>
                <a:close/>
                <a:moveTo>
                  <a:pt x="261404" y="154980"/>
                </a:moveTo>
                <a:lnTo>
                  <a:pt x="261404" y="161089"/>
                </a:lnTo>
                <a:lnTo>
                  <a:pt x="258547" y="162731"/>
                </a:lnTo>
                <a:lnTo>
                  <a:pt x="256085" y="164159"/>
                </a:lnTo>
                <a:lnTo>
                  <a:pt x="261404" y="154980"/>
                </a:lnTo>
                <a:close/>
                <a:moveTo>
                  <a:pt x="273046" y="154980"/>
                </a:moveTo>
                <a:lnTo>
                  <a:pt x="273046" y="161120"/>
                </a:lnTo>
                <a:lnTo>
                  <a:pt x="270188" y="162761"/>
                </a:lnTo>
                <a:lnTo>
                  <a:pt x="267726" y="164159"/>
                </a:lnTo>
                <a:lnTo>
                  <a:pt x="273046" y="154980"/>
                </a:lnTo>
                <a:close/>
                <a:moveTo>
                  <a:pt x="284657" y="154980"/>
                </a:moveTo>
                <a:lnTo>
                  <a:pt x="284657" y="161120"/>
                </a:lnTo>
                <a:lnTo>
                  <a:pt x="279337" y="164159"/>
                </a:lnTo>
                <a:lnTo>
                  <a:pt x="284657" y="154980"/>
                </a:lnTo>
                <a:close/>
                <a:moveTo>
                  <a:pt x="5898" y="161332"/>
                </a:moveTo>
                <a:lnTo>
                  <a:pt x="8755" y="162943"/>
                </a:lnTo>
                <a:lnTo>
                  <a:pt x="11217" y="164402"/>
                </a:lnTo>
                <a:lnTo>
                  <a:pt x="578" y="164402"/>
                </a:lnTo>
                <a:lnTo>
                  <a:pt x="5898" y="161332"/>
                </a:lnTo>
                <a:close/>
                <a:moveTo>
                  <a:pt x="17509" y="161332"/>
                </a:moveTo>
                <a:lnTo>
                  <a:pt x="20366" y="162943"/>
                </a:lnTo>
                <a:lnTo>
                  <a:pt x="22828" y="164402"/>
                </a:lnTo>
                <a:lnTo>
                  <a:pt x="12190" y="164402"/>
                </a:lnTo>
                <a:lnTo>
                  <a:pt x="14682" y="162943"/>
                </a:lnTo>
                <a:lnTo>
                  <a:pt x="17509" y="161332"/>
                </a:lnTo>
                <a:close/>
                <a:moveTo>
                  <a:pt x="29150" y="161332"/>
                </a:moveTo>
                <a:lnTo>
                  <a:pt x="32008" y="162943"/>
                </a:lnTo>
                <a:lnTo>
                  <a:pt x="34470" y="164402"/>
                </a:lnTo>
                <a:lnTo>
                  <a:pt x="23831" y="164402"/>
                </a:lnTo>
                <a:lnTo>
                  <a:pt x="26293" y="162943"/>
                </a:lnTo>
                <a:lnTo>
                  <a:pt x="29150" y="161332"/>
                </a:lnTo>
                <a:close/>
                <a:moveTo>
                  <a:pt x="40762" y="161332"/>
                </a:moveTo>
                <a:lnTo>
                  <a:pt x="43619" y="162943"/>
                </a:lnTo>
                <a:lnTo>
                  <a:pt x="46081" y="164402"/>
                </a:lnTo>
                <a:lnTo>
                  <a:pt x="35442" y="164402"/>
                </a:lnTo>
                <a:lnTo>
                  <a:pt x="37935" y="162943"/>
                </a:lnTo>
                <a:lnTo>
                  <a:pt x="40762" y="161332"/>
                </a:lnTo>
                <a:close/>
                <a:moveTo>
                  <a:pt x="52403" y="161332"/>
                </a:moveTo>
                <a:lnTo>
                  <a:pt x="55260" y="162943"/>
                </a:lnTo>
                <a:lnTo>
                  <a:pt x="57722" y="164402"/>
                </a:lnTo>
                <a:lnTo>
                  <a:pt x="47084" y="164402"/>
                </a:lnTo>
                <a:lnTo>
                  <a:pt x="49546" y="162943"/>
                </a:lnTo>
                <a:lnTo>
                  <a:pt x="52403" y="161332"/>
                </a:lnTo>
                <a:close/>
                <a:moveTo>
                  <a:pt x="64014" y="161332"/>
                </a:moveTo>
                <a:lnTo>
                  <a:pt x="66871" y="162943"/>
                </a:lnTo>
                <a:lnTo>
                  <a:pt x="69334" y="164402"/>
                </a:lnTo>
                <a:lnTo>
                  <a:pt x="58695" y="164402"/>
                </a:lnTo>
                <a:lnTo>
                  <a:pt x="61187" y="162943"/>
                </a:lnTo>
                <a:lnTo>
                  <a:pt x="64014" y="161332"/>
                </a:lnTo>
                <a:close/>
                <a:moveTo>
                  <a:pt x="75625" y="161332"/>
                </a:moveTo>
                <a:lnTo>
                  <a:pt x="78452" y="162943"/>
                </a:lnTo>
                <a:lnTo>
                  <a:pt x="80945" y="164402"/>
                </a:lnTo>
                <a:lnTo>
                  <a:pt x="70306" y="164402"/>
                </a:lnTo>
                <a:lnTo>
                  <a:pt x="72768" y="162943"/>
                </a:lnTo>
                <a:lnTo>
                  <a:pt x="75625" y="161332"/>
                </a:lnTo>
                <a:close/>
                <a:moveTo>
                  <a:pt x="87237" y="161332"/>
                </a:moveTo>
                <a:lnTo>
                  <a:pt x="90094" y="162943"/>
                </a:lnTo>
                <a:lnTo>
                  <a:pt x="92556" y="164402"/>
                </a:lnTo>
                <a:lnTo>
                  <a:pt x="81917" y="164402"/>
                </a:lnTo>
                <a:lnTo>
                  <a:pt x="84379" y="162943"/>
                </a:lnTo>
                <a:lnTo>
                  <a:pt x="87237" y="161332"/>
                </a:lnTo>
                <a:close/>
                <a:moveTo>
                  <a:pt x="98878" y="161332"/>
                </a:moveTo>
                <a:lnTo>
                  <a:pt x="101705" y="162943"/>
                </a:lnTo>
                <a:lnTo>
                  <a:pt x="104197" y="164402"/>
                </a:lnTo>
                <a:lnTo>
                  <a:pt x="93559" y="164402"/>
                </a:lnTo>
                <a:lnTo>
                  <a:pt x="96021" y="162943"/>
                </a:lnTo>
                <a:lnTo>
                  <a:pt x="98878" y="161332"/>
                </a:lnTo>
                <a:close/>
                <a:moveTo>
                  <a:pt x="110489" y="161332"/>
                </a:moveTo>
                <a:lnTo>
                  <a:pt x="113346" y="162943"/>
                </a:lnTo>
                <a:lnTo>
                  <a:pt x="115809" y="164402"/>
                </a:lnTo>
                <a:lnTo>
                  <a:pt x="105170" y="164402"/>
                </a:lnTo>
                <a:lnTo>
                  <a:pt x="107632" y="162943"/>
                </a:lnTo>
                <a:lnTo>
                  <a:pt x="110489" y="161332"/>
                </a:lnTo>
                <a:close/>
                <a:moveTo>
                  <a:pt x="122131" y="161332"/>
                </a:moveTo>
                <a:lnTo>
                  <a:pt x="124958" y="162943"/>
                </a:lnTo>
                <a:lnTo>
                  <a:pt x="127450" y="164402"/>
                </a:lnTo>
                <a:lnTo>
                  <a:pt x="116812" y="164402"/>
                </a:lnTo>
                <a:lnTo>
                  <a:pt x="119274" y="162943"/>
                </a:lnTo>
                <a:lnTo>
                  <a:pt x="122131" y="161332"/>
                </a:lnTo>
                <a:close/>
                <a:moveTo>
                  <a:pt x="133742" y="161332"/>
                </a:moveTo>
                <a:lnTo>
                  <a:pt x="136599" y="162943"/>
                </a:lnTo>
                <a:lnTo>
                  <a:pt x="139061" y="164402"/>
                </a:lnTo>
                <a:lnTo>
                  <a:pt x="128423" y="164402"/>
                </a:lnTo>
                <a:lnTo>
                  <a:pt x="130885" y="162943"/>
                </a:lnTo>
                <a:lnTo>
                  <a:pt x="133742" y="161332"/>
                </a:lnTo>
                <a:close/>
                <a:moveTo>
                  <a:pt x="145323" y="161332"/>
                </a:moveTo>
                <a:lnTo>
                  <a:pt x="148180" y="162943"/>
                </a:lnTo>
                <a:lnTo>
                  <a:pt x="150642" y="164402"/>
                </a:lnTo>
                <a:lnTo>
                  <a:pt x="140004" y="164402"/>
                </a:lnTo>
                <a:lnTo>
                  <a:pt x="142496" y="162943"/>
                </a:lnTo>
                <a:lnTo>
                  <a:pt x="145323" y="161332"/>
                </a:lnTo>
                <a:close/>
                <a:moveTo>
                  <a:pt x="156964" y="161332"/>
                </a:moveTo>
                <a:lnTo>
                  <a:pt x="159822" y="162943"/>
                </a:lnTo>
                <a:lnTo>
                  <a:pt x="162284" y="164402"/>
                </a:lnTo>
                <a:lnTo>
                  <a:pt x="151645" y="164402"/>
                </a:lnTo>
                <a:lnTo>
                  <a:pt x="154107" y="162943"/>
                </a:lnTo>
                <a:lnTo>
                  <a:pt x="156964" y="161332"/>
                </a:lnTo>
                <a:close/>
                <a:moveTo>
                  <a:pt x="168575" y="161332"/>
                </a:moveTo>
                <a:lnTo>
                  <a:pt x="171433" y="162943"/>
                </a:lnTo>
                <a:lnTo>
                  <a:pt x="173895" y="164402"/>
                </a:lnTo>
                <a:lnTo>
                  <a:pt x="163256" y="164402"/>
                </a:lnTo>
                <a:lnTo>
                  <a:pt x="165749" y="162943"/>
                </a:lnTo>
                <a:lnTo>
                  <a:pt x="168575" y="161332"/>
                </a:lnTo>
                <a:close/>
                <a:moveTo>
                  <a:pt x="180217" y="161332"/>
                </a:moveTo>
                <a:lnTo>
                  <a:pt x="183074" y="162943"/>
                </a:lnTo>
                <a:lnTo>
                  <a:pt x="185536" y="164402"/>
                </a:lnTo>
                <a:lnTo>
                  <a:pt x="174898" y="164402"/>
                </a:lnTo>
                <a:lnTo>
                  <a:pt x="177360" y="162943"/>
                </a:lnTo>
                <a:lnTo>
                  <a:pt x="180217" y="161332"/>
                </a:lnTo>
                <a:close/>
                <a:moveTo>
                  <a:pt x="191828" y="161332"/>
                </a:moveTo>
                <a:lnTo>
                  <a:pt x="194685" y="162943"/>
                </a:lnTo>
                <a:lnTo>
                  <a:pt x="197147" y="164402"/>
                </a:lnTo>
                <a:lnTo>
                  <a:pt x="186509" y="164402"/>
                </a:lnTo>
                <a:lnTo>
                  <a:pt x="189001" y="162943"/>
                </a:lnTo>
                <a:lnTo>
                  <a:pt x="191828" y="161332"/>
                </a:lnTo>
                <a:close/>
                <a:moveTo>
                  <a:pt x="203470" y="161332"/>
                </a:moveTo>
                <a:lnTo>
                  <a:pt x="206327" y="162943"/>
                </a:lnTo>
                <a:lnTo>
                  <a:pt x="208789" y="164402"/>
                </a:lnTo>
                <a:lnTo>
                  <a:pt x="198151" y="164402"/>
                </a:lnTo>
                <a:lnTo>
                  <a:pt x="200613" y="162943"/>
                </a:lnTo>
                <a:lnTo>
                  <a:pt x="203470" y="161332"/>
                </a:lnTo>
                <a:close/>
                <a:moveTo>
                  <a:pt x="215051" y="161332"/>
                </a:moveTo>
                <a:lnTo>
                  <a:pt x="217908" y="162943"/>
                </a:lnTo>
                <a:lnTo>
                  <a:pt x="220370" y="164402"/>
                </a:lnTo>
                <a:lnTo>
                  <a:pt x="209731" y="164402"/>
                </a:lnTo>
                <a:lnTo>
                  <a:pt x="212193" y="162943"/>
                </a:lnTo>
                <a:lnTo>
                  <a:pt x="215051" y="161332"/>
                </a:lnTo>
                <a:close/>
                <a:moveTo>
                  <a:pt x="226692" y="161332"/>
                </a:moveTo>
                <a:lnTo>
                  <a:pt x="229519" y="162943"/>
                </a:lnTo>
                <a:lnTo>
                  <a:pt x="232011" y="164402"/>
                </a:lnTo>
                <a:lnTo>
                  <a:pt x="221373" y="164402"/>
                </a:lnTo>
                <a:lnTo>
                  <a:pt x="223835" y="162943"/>
                </a:lnTo>
                <a:lnTo>
                  <a:pt x="226692" y="161332"/>
                </a:lnTo>
                <a:close/>
                <a:moveTo>
                  <a:pt x="238303" y="161332"/>
                </a:moveTo>
                <a:lnTo>
                  <a:pt x="241160" y="162943"/>
                </a:lnTo>
                <a:lnTo>
                  <a:pt x="243622" y="164402"/>
                </a:lnTo>
                <a:lnTo>
                  <a:pt x="232984" y="164402"/>
                </a:lnTo>
                <a:lnTo>
                  <a:pt x="235446" y="162943"/>
                </a:lnTo>
                <a:lnTo>
                  <a:pt x="238303" y="161332"/>
                </a:lnTo>
                <a:close/>
                <a:moveTo>
                  <a:pt x="249945" y="161332"/>
                </a:moveTo>
                <a:lnTo>
                  <a:pt x="252772" y="162943"/>
                </a:lnTo>
                <a:lnTo>
                  <a:pt x="255264" y="164402"/>
                </a:lnTo>
                <a:lnTo>
                  <a:pt x="244626" y="164402"/>
                </a:lnTo>
                <a:lnTo>
                  <a:pt x="247088" y="162943"/>
                </a:lnTo>
                <a:lnTo>
                  <a:pt x="249945" y="161332"/>
                </a:lnTo>
                <a:close/>
                <a:moveTo>
                  <a:pt x="261556" y="161332"/>
                </a:moveTo>
                <a:lnTo>
                  <a:pt x="264413" y="162943"/>
                </a:lnTo>
                <a:lnTo>
                  <a:pt x="266875" y="164402"/>
                </a:lnTo>
                <a:lnTo>
                  <a:pt x="256237" y="164402"/>
                </a:lnTo>
                <a:lnTo>
                  <a:pt x="258699" y="162943"/>
                </a:lnTo>
                <a:lnTo>
                  <a:pt x="261556" y="161332"/>
                </a:lnTo>
                <a:close/>
                <a:moveTo>
                  <a:pt x="273198" y="161332"/>
                </a:moveTo>
                <a:lnTo>
                  <a:pt x="276024" y="162943"/>
                </a:lnTo>
                <a:lnTo>
                  <a:pt x="278517" y="164402"/>
                </a:lnTo>
                <a:lnTo>
                  <a:pt x="267878" y="164402"/>
                </a:lnTo>
                <a:lnTo>
                  <a:pt x="270340" y="162943"/>
                </a:lnTo>
                <a:lnTo>
                  <a:pt x="273198" y="161332"/>
                </a:lnTo>
                <a:close/>
                <a:moveTo>
                  <a:pt x="11217" y="164676"/>
                </a:moveTo>
                <a:lnTo>
                  <a:pt x="5898" y="167746"/>
                </a:lnTo>
                <a:lnTo>
                  <a:pt x="578" y="164676"/>
                </a:lnTo>
                <a:close/>
                <a:moveTo>
                  <a:pt x="22828" y="164676"/>
                </a:moveTo>
                <a:lnTo>
                  <a:pt x="17509" y="167746"/>
                </a:lnTo>
                <a:lnTo>
                  <a:pt x="12190" y="164676"/>
                </a:lnTo>
                <a:close/>
                <a:moveTo>
                  <a:pt x="34470" y="164676"/>
                </a:moveTo>
                <a:lnTo>
                  <a:pt x="29150" y="167746"/>
                </a:lnTo>
                <a:lnTo>
                  <a:pt x="23831" y="164676"/>
                </a:lnTo>
                <a:close/>
                <a:moveTo>
                  <a:pt x="46081" y="164676"/>
                </a:moveTo>
                <a:lnTo>
                  <a:pt x="40762" y="167746"/>
                </a:lnTo>
                <a:lnTo>
                  <a:pt x="35442" y="164676"/>
                </a:lnTo>
                <a:close/>
                <a:moveTo>
                  <a:pt x="57722" y="164676"/>
                </a:moveTo>
                <a:lnTo>
                  <a:pt x="52403" y="167746"/>
                </a:lnTo>
                <a:lnTo>
                  <a:pt x="47084" y="164676"/>
                </a:lnTo>
                <a:close/>
                <a:moveTo>
                  <a:pt x="69334" y="164676"/>
                </a:moveTo>
                <a:lnTo>
                  <a:pt x="64014" y="167746"/>
                </a:lnTo>
                <a:lnTo>
                  <a:pt x="58695" y="164676"/>
                </a:lnTo>
                <a:close/>
                <a:moveTo>
                  <a:pt x="80945" y="164676"/>
                </a:moveTo>
                <a:lnTo>
                  <a:pt x="75625" y="167746"/>
                </a:lnTo>
                <a:lnTo>
                  <a:pt x="70306" y="164676"/>
                </a:lnTo>
                <a:close/>
                <a:moveTo>
                  <a:pt x="92556" y="164676"/>
                </a:moveTo>
                <a:lnTo>
                  <a:pt x="87237" y="167746"/>
                </a:lnTo>
                <a:lnTo>
                  <a:pt x="81917" y="164676"/>
                </a:lnTo>
                <a:close/>
                <a:moveTo>
                  <a:pt x="104197" y="164676"/>
                </a:moveTo>
                <a:lnTo>
                  <a:pt x="98878" y="167746"/>
                </a:lnTo>
                <a:lnTo>
                  <a:pt x="93559" y="164676"/>
                </a:lnTo>
                <a:close/>
                <a:moveTo>
                  <a:pt x="115809" y="164676"/>
                </a:moveTo>
                <a:lnTo>
                  <a:pt x="110489" y="167746"/>
                </a:lnTo>
                <a:lnTo>
                  <a:pt x="105170" y="164676"/>
                </a:lnTo>
                <a:close/>
                <a:moveTo>
                  <a:pt x="127450" y="164676"/>
                </a:moveTo>
                <a:lnTo>
                  <a:pt x="122131" y="167746"/>
                </a:lnTo>
                <a:lnTo>
                  <a:pt x="116812" y="164676"/>
                </a:lnTo>
                <a:close/>
                <a:moveTo>
                  <a:pt x="139061" y="164676"/>
                </a:moveTo>
                <a:lnTo>
                  <a:pt x="133742" y="167746"/>
                </a:lnTo>
                <a:lnTo>
                  <a:pt x="128423" y="164676"/>
                </a:lnTo>
                <a:close/>
                <a:moveTo>
                  <a:pt x="150642" y="164676"/>
                </a:moveTo>
                <a:lnTo>
                  <a:pt x="145323" y="167746"/>
                </a:lnTo>
                <a:lnTo>
                  <a:pt x="140004" y="164676"/>
                </a:lnTo>
                <a:close/>
                <a:moveTo>
                  <a:pt x="162284" y="164676"/>
                </a:moveTo>
                <a:lnTo>
                  <a:pt x="156964" y="167746"/>
                </a:lnTo>
                <a:lnTo>
                  <a:pt x="151645" y="164676"/>
                </a:lnTo>
                <a:close/>
                <a:moveTo>
                  <a:pt x="173895" y="164676"/>
                </a:moveTo>
                <a:lnTo>
                  <a:pt x="168575" y="167746"/>
                </a:lnTo>
                <a:lnTo>
                  <a:pt x="163256" y="164676"/>
                </a:lnTo>
                <a:close/>
                <a:moveTo>
                  <a:pt x="185536" y="164676"/>
                </a:moveTo>
                <a:lnTo>
                  <a:pt x="180217" y="167746"/>
                </a:lnTo>
                <a:lnTo>
                  <a:pt x="174898" y="164676"/>
                </a:lnTo>
                <a:close/>
                <a:moveTo>
                  <a:pt x="197147" y="164676"/>
                </a:moveTo>
                <a:lnTo>
                  <a:pt x="191828" y="167746"/>
                </a:lnTo>
                <a:lnTo>
                  <a:pt x="186509" y="164676"/>
                </a:lnTo>
                <a:close/>
                <a:moveTo>
                  <a:pt x="208789" y="164676"/>
                </a:moveTo>
                <a:lnTo>
                  <a:pt x="203470" y="167746"/>
                </a:lnTo>
                <a:lnTo>
                  <a:pt x="198151" y="164676"/>
                </a:lnTo>
                <a:close/>
                <a:moveTo>
                  <a:pt x="220370" y="164676"/>
                </a:moveTo>
                <a:lnTo>
                  <a:pt x="215051" y="167746"/>
                </a:lnTo>
                <a:lnTo>
                  <a:pt x="209731" y="164676"/>
                </a:lnTo>
                <a:close/>
                <a:moveTo>
                  <a:pt x="232011" y="164676"/>
                </a:moveTo>
                <a:lnTo>
                  <a:pt x="226692" y="167746"/>
                </a:lnTo>
                <a:lnTo>
                  <a:pt x="221373" y="164676"/>
                </a:lnTo>
                <a:close/>
                <a:moveTo>
                  <a:pt x="243622" y="164676"/>
                </a:moveTo>
                <a:lnTo>
                  <a:pt x="238303" y="167746"/>
                </a:lnTo>
                <a:lnTo>
                  <a:pt x="232984" y="164676"/>
                </a:lnTo>
                <a:close/>
                <a:moveTo>
                  <a:pt x="255264" y="164676"/>
                </a:moveTo>
                <a:lnTo>
                  <a:pt x="249945" y="167746"/>
                </a:lnTo>
                <a:lnTo>
                  <a:pt x="244626" y="164676"/>
                </a:lnTo>
                <a:close/>
                <a:moveTo>
                  <a:pt x="266875" y="164676"/>
                </a:moveTo>
                <a:lnTo>
                  <a:pt x="261556" y="167746"/>
                </a:lnTo>
                <a:lnTo>
                  <a:pt x="256237" y="164676"/>
                </a:lnTo>
                <a:close/>
                <a:moveTo>
                  <a:pt x="278517" y="164676"/>
                </a:moveTo>
                <a:lnTo>
                  <a:pt x="273198" y="167746"/>
                </a:lnTo>
                <a:lnTo>
                  <a:pt x="267878" y="164676"/>
                </a:lnTo>
                <a:close/>
                <a:moveTo>
                  <a:pt x="11369" y="164889"/>
                </a:moveTo>
                <a:lnTo>
                  <a:pt x="6050" y="174068"/>
                </a:lnTo>
                <a:lnTo>
                  <a:pt x="6050" y="167959"/>
                </a:lnTo>
                <a:lnTo>
                  <a:pt x="11369" y="164889"/>
                </a:lnTo>
                <a:close/>
                <a:moveTo>
                  <a:pt x="34622" y="164889"/>
                </a:moveTo>
                <a:lnTo>
                  <a:pt x="29302" y="174068"/>
                </a:lnTo>
                <a:lnTo>
                  <a:pt x="29302" y="167959"/>
                </a:lnTo>
                <a:lnTo>
                  <a:pt x="34622" y="164889"/>
                </a:lnTo>
                <a:close/>
                <a:moveTo>
                  <a:pt x="46202" y="164889"/>
                </a:moveTo>
                <a:lnTo>
                  <a:pt x="40883" y="174068"/>
                </a:lnTo>
                <a:lnTo>
                  <a:pt x="40883" y="167959"/>
                </a:lnTo>
                <a:lnTo>
                  <a:pt x="46202" y="164889"/>
                </a:lnTo>
                <a:close/>
                <a:moveTo>
                  <a:pt x="57844" y="164889"/>
                </a:moveTo>
                <a:lnTo>
                  <a:pt x="52525" y="174068"/>
                </a:lnTo>
                <a:lnTo>
                  <a:pt x="52525" y="167959"/>
                </a:lnTo>
                <a:lnTo>
                  <a:pt x="57844" y="164889"/>
                </a:lnTo>
                <a:close/>
                <a:moveTo>
                  <a:pt x="69455" y="164889"/>
                </a:moveTo>
                <a:lnTo>
                  <a:pt x="64136" y="174068"/>
                </a:lnTo>
                <a:lnTo>
                  <a:pt x="64136" y="167959"/>
                </a:lnTo>
                <a:lnTo>
                  <a:pt x="69455" y="164889"/>
                </a:lnTo>
                <a:close/>
                <a:moveTo>
                  <a:pt x="81097" y="164889"/>
                </a:moveTo>
                <a:lnTo>
                  <a:pt x="75777" y="174068"/>
                </a:lnTo>
                <a:lnTo>
                  <a:pt x="75777" y="167959"/>
                </a:lnTo>
                <a:lnTo>
                  <a:pt x="81097" y="164889"/>
                </a:lnTo>
                <a:close/>
                <a:moveTo>
                  <a:pt x="92708" y="164889"/>
                </a:moveTo>
                <a:lnTo>
                  <a:pt x="87389" y="174068"/>
                </a:lnTo>
                <a:lnTo>
                  <a:pt x="87389" y="167959"/>
                </a:lnTo>
                <a:lnTo>
                  <a:pt x="92708" y="164889"/>
                </a:lnTo>
                <a:close/>
                <a:moveTo>
                  <a:pt x="104349" y="164889"/>
                </a:moveTo>
                <a:lnTo>
                  <a:pt x="99030" y="174068"/>
                </a:lnTo>
                <a:lnTo>
                  <a:pt x="99030" y="167959"/>
                </a:lnTo>
                <a:lnTo>
                  <a:pt x="104349" y="164889"/>
                </a:lnTo>
                <a:close/>
                <a:moveTo>
                  <a:pt x="115930" y="164889"/>
                </a:moveTo>
                <a:lnTo>
                  <a:pt x="110611" y="174068"/>
                </a:lnTo>
                <a:lnTo>
                  <a:pt x="110611" y="167959"/>
                </a:lnTo>
                <a:lnTo>
                  <a:pt x="115930" y="164889"/>
                </a:lnTo>
                <a:close/>
                <a:moveTo>
                  <a:pt x="127541" y="164889"/>
                </a:moveTo>
                <a:lnTo>
                  <a:pt x="122222" y="174068"/>
                </a:lnTo>
                <a:lnTo>
                  <a:pt x="122222" y="167959"/>
                </a:lnTo>
                <a:lnTo>
                  <a:pt x="127541" y="164889"/>
                </a:lnTo>
                <a:close/>
                <a:moveTo>
                  <a:pt x="139183" y="164889"/>
                </a:moveTo>
                <a:lnTo>
                  <a:pt x="133864" y="174068"/>
                </a:lnTo>
                <a:lnTo>
                  <a:pt x="133864" y="167959"/>
                </a:lnTo>
                <a:lnTo>
                  <a:pt x="139183" y="164889"/>
                </a:lnTo>
                <a:close/>
                <a:moveTo>
                  <a:pt x="150794" y="164889"/>
                </a:moveTo>
                <a:lnTo>
                  <a:pt x="145475" y="174068"/>
                </a:lnTo>
                <a:lnTo>
                  <a:pt x="145475" y="167959"/>
                </a:lnTo>
                <a:lnTo>
                  <a:pt x="150794" y="164889"/>
                </a:lnTo>
                <a:close/>
                <a:moveTo>
                  <a:pt x="162436" y="164889"/>
                </a:moveTo>
                <a:lnTo>
                  <a:pt x="157116" y="174068"/>
                </a:lnTo>
                <a:lnTo>
                  <a:pt x="157116" y="167959"/>
                </a:lnTo>
                <a:lnTo>
                  <a:pt x="162436" y="164889"/>
                </a:lnTo>
                <a:close/>
                <a:moveTo>
                  <a:pt x="174047" y="164889"/>
                </a:moveTo>
                <a:lnTo>
                  <a:pt x="168727" y="174068"/>
                </a:lnTo>
                <a:lnTo>
                  <a:pt x="168727" y="167959"/>
                </a:lnTo>
                <a:lnTo>
                  <a:pt x="174047" y="164889"/>
                </a:lnTo>
                <a:close/>
                <a:moveTo>
                  <a:pt x="185658" y="164889"/>
                </a:moveTo>
                <a:lnTo>
                  <a:pt x="180339" y="174068"/>
                </a:lnTo>
                <a:lnTo>
                  <a:pt x="180339" y="167959"/>
                </a:lnTo>
                <a:lnTo>
                  <a:pt x="185658" y="164889"/>
                </a:lnTo>
                <a:close/>
                <a:moveTo>
                  <a:pt x="197269" y="164889"/>
                </a:moveTo>
                <a:lnTo>
                  <a:pt x="191950" y="174068"/>
                </a:lnTo>
                <a:lnTo>
                  <a:pt x="191950" y="167959"/>
                </a:lnTo>
                <a:lnTo>
                  <a:pt x="197269" y="164889"/>
                </a:lnTo>
                <a:close/>
                <a:moveTo>
                  <a:pt x="208911" y="164889"/>
                </a:moveTo>
                <a:lnTo>
                  <a:pt x="203591" y="174068"/>
                </a:lnTo>
                <a:lnTo>
                  <a:pt x="203591" y="167959"/>
                </a:lnTo>
                <a:lnTo>
                  <a:pt x="208911" y="164889"/>
                </a:lnTo>
                <a:close/>
                <a:moveTo>
                  <a:pt x="220522" y="164889"/>
                </a:moveTo>
                <a:lnTo>
                  <a:pt x="215202" y="174068"/>
                </a:lnTo>
                <a:lnTo>
                  <a:pt x="215202" y="167959"/>
                </a:lnTo>
                <a:lnTo>
                  <a:pt x="220522" y="164889"/>
                </a:lnTo>
                <a:close/>
                <a:moveTo>
                  <a:pt x="232163" y="164889"/>
                </a:moveTo>
                <a:lnTo>
                  <a:pt x="226844" y="174068"/>
                </a:lnTo>
                <a:lnTo>
                  <a:pt x="226844" y="167959"/>
                </a:lnTo>
                <a:lnTo>
                  <a:pt x="232163" y="164889"/>
                </a:lnTo>
                <a:close/>
                <a:moveTo>
                  <a:pt x="243774" y="164889"/>
                </a:moveTo>
                <a:lnTo>
                  <a:pt x="238455" y="174068"/>
                </a:lnTo>
                <a:lnTo>
                  <a:pt x="238455" y="167959"/>
                </a:lnTo>
                <a:lnTo>
                  <a:pt x="243774" y="164889"/>
                </a:lnTo>
                <a:close/>
                <a:moveTo>
                  <a:pt x="255355" y="164889"/>
                </a:moveTo>
                <a:lnTo>
                  <a:pt x="250036" y="174068"/>
                </a:lnTo>
                <a:lnTo>
                  <a:pt x="250036" y="167959"/>
                </a:lnTo>
                <a:lnTo>
                  <a:pt x="255355" y="164889"/>
                </a:lnTo>
                <a:close/>
                <a:moveTo>
                  <a:pt x="266997" y="164889"/>
                </a:moveTo>
                <a:lnTo>
                  <a:pt x="261678" y="174068"/>
                </a:lnTo>
                <a:lnTo>
                  <a:pt x="261678" y="167959"/>
                </a:lnTo>
                <a:lnTo>
                  <a:pt x="266997" y="164889"/>
                </a:lnTo>
                <a:close/>
                <a:moveTo>
                  <a:pt x="278608" y="164889"/>
                </a:moveTo>
                <a:lnTo>
                  <a:pt x="273289" y="174068"/>
                </a:lnTo>
                <a:lnTo>
                  <a:pt x="273289" y="167959"/>
                </a:lnTo>
                <a:lnTo>
                  <a:pt x="278608" y="164889"/>
                </a:lnTo>
                <a:close/>
                <a:moveTo>
                  <a:pt x="22980" y="164858"/>
                </a:moveTo>
                <a:lnTo>
                  <a:pt x="17661" y="174099"/>
                </a:lnTo>
                <a:lnTo>
                  <a:pt x="17661" y="167928"/>
                </a:lnTo>
                <a:lnTo>
                  <a:pt x="22980" y="164858"/>
                </a:lnTo>
                <a:close/>
                <a:moveTo>
                  <a:pt x="186357" y="164889"/>
                </a:moveTo>
                <a:lnTo>
                  <a:pt x="191676" y="167959"/>
                </a:lnTo>
                <a:lnTo>
                  <a:pt x="191676" y="174099"/>
                </a:lnTo>
                <a:lnTo>
                  <a:pt x="186357" y="164889"/>
                </a:lnTo>
                <a:close/>
                <a:moveTo>
                  <a:pt x="457" y="164919"/>
                </a:moveTo>
                <a:lnTo>
                  <a:pt x="5776" y="167959"/>
                </a:lnTo>
                <a:lnTo>
                  <a:pt x="5776" y="174129"/>
                </a:lnTo>
                <a:lnTo>
                  <a:pt x="457" y="164919"/>
                </a:lnTo>
                <a:close/>
                <a:moveTo>
                  <a:pt x="12098" y="164919"/>
                </a:moveTo>
                <a:lnTo>
                  <a:pt x="17418" y="167959"/>
                </a:lnTo>
                <a:lnTo>
                  <a:pt x="17418" y="174129"/>
                </a:lnTo>
                <a:lnTo>
                  <a:pt x="12098" y="164919"/>
                </a:lnTo>
                <a:close/>
                <a:moveTo>
                  <a:pt x="23710" y="164919"/>
                </a:moveTo>
                <a:lnTo>
                  <a:pt x="29029" y="167959"/>
                </a:lnTo>
                <a:lnTo>
                  <a:pt x="29029" y="174129"/>
                </a:lnTo>
                <a:lnTo>
                  <a:pt x="23710" y="164919"/>
                </a:lnTo>
                <a:close/>
                <a:moveTo>
                  <a:pt x="35290" y="164919"/>
                </a:moveTo>
                <a:lnTo>
                  <a:pt x="40610" y="167959"/>
                </a:lnTo>
                <a:lnTo>
                  <a:pt x="40610" y="174129"/>
                </a:lnTo>
                <a:lnTo>
                  <a:pt x="35290" y="164919"/>
                </a:lnTo>
                <a:close/>
                <a:moveTo>
                  <a:pt x="46932" y="164919"/>
                </a:moveTo>
                <a:lnTo>
                  <a:pt x="52251" y="167959"/>
                </a:lnTo>
                <a:lnTo>
                  <a:pt x="52251" y="174129"/>
                </a:lnTo>
                <a:lnTo>
                  <a:pt x="46932" y="164919"/>
                </a:lnTo>
                <a:close/>
                <a:moveTo>
                  <a:pt x="58543" y="164919"/>
                </a:moveTo>
                <a:lnTo>
                  <a:pt x="63862" y="167959"/>
                </a:lnTo>
                <a:lnTo>
                  <a:pt x="63862" y="174129"/>
                </a:lnTo>
                <a:lnTo>
                  <a:pt x="58543" y="164919"/>
                </a:lnTo>
                <a:close/>
                <a:moveTo>
                  <a:pt x="70185" y="164919"/>
                </a:moveTo>
                <a:lnTo>
                  <a:pt x="75504" y="167959"/>
                </a:lnTo>
                <a:lnTo>
                  <a:pt x="75504" y="174129"/>
                </a:lnTo>
                <a:lnTo>
                  <a:pt x="70185" y="164919"/>
                </a:lnTo>
                <a:close/>
                <a:moveTo>
                  <a:pt x="81796" y="164919"/>
                </a:moveTo>
                <a:lnTo>
                  <a:pt x="87115" y="167959"/>
                </a:lnTo>
                <a:lnTo>
                  <a:pt x="87115" y="174129"/>
                </a:lnTo>
                <a:lnTo>
                  <a:pt x="81796" y="164919"/>
                </a:lnTo>
                <a:close/>
                <a:moveTo>
                  <a:pt x="93437" y="164919"/>
                </a:moveTo>
                <a:lnTo>
                  <a:pt x="98757" y="167959"/>
                </a:lnTo>
                <a:lnTo>
                  <a:pt x="98757" y="174129"/>
                </a:lnTo>
                <a:lnTo>
                  <a:pt x="93437" y="164919"/>
                </a:lnTo>
                <a:close/>
                <a:moveTo>
                  <a:pt x="105018" y="164919"/>
                </a:moveTo>
                <a:lnTo>
                  <a:pt x="110337" y="167959"/>
                </a:lnTo>
                <a:lnTo>
                  <a:pt x="110337" y="174129"/>
                </a:lnTo>
                <a:lnTo>
                  <a:pt x="105018" y="164919"/>
                </a:lnTo>
                <a:close/>
                <a:moveTo>
                  <a:pt x="116660" y="164919"/>
                </a:moveTo>
                <a:lnTo>
                  <a:pt x="121979" y="167959"/>
                </a:lnTo>
                <a:lnTo>
                  <a:pt x="121979" y="174129"/>
                </a:lnTo>
                <a:lnTo>
                  <a:pt x="116660" y="164919"/>
                </a:lnTo>
                <a:close/>
                <a:moveTo>
                  <a:pt x="128271" y="164919"/>
                </a:moveTo>
                <a:lnTo>
                  <a:pt x="133590" y="167959"/>
                </a:lnTo>
                <a:lnTo>
                  <a:pt x="133590" y="174129"/>
                </a:lnTo>
                <a:lnTo>
                  <a:pt x="128271" y="164919"/>
                </a:lnTo>
                <a:close/>
                <a:moveTo>
                  <a:pt x="139912" y="164919"/>
                </a:moveTo>
                <a:lnTo>
                  <a:pt x="145232" y="167959"/>
                </a:lnTo>
                <a:lnTo>
                  <a:pt x="145232" y="174129"/>
                </a:lnTo>
                <a:lnTo>
                  <a:pt x="139912" y="164919"/>
                </a:lnTo>
                <a:close/>
                <a:moveTo>
                  <a:pt x="151523" y="164919"/>
                </a:moveTo>
                <a:lnTo>
                  <a:pt x="156843" y="167959"/>
                </a:lnTo>
                <a:lnTo>
                  <a:pt x="156843" y="174129"/>
                </a:lnTo>
                <a:lnTo>
                  <a:pt x="151523" y="164919"/>
                </a:lnTo>
                <a:close/>
                <a:moveTo>
                  <a:pt x="163165" y="164919"/>
                </a:moveTo>
                <a:lnTo>
                  <a:pt x="168484" y="167959"/>
                </a:lnTo>
                <a:lnTo>
                  <a:pt x="168484" y="174129"/>
                </a:lnTo>
                <a:lnTo>
                  <a:pt x="163165" y="164919"/>
                </a:lnTo>
                <a:close/>
                <a:moveTo>
                  <a:pt x="174746" y="164919"/>
                </a:moveTo>
                <a:lnTo>
                  <a:pt x="180065" y="167959"/>
                </a:lnTo>
                <a:lnTo>
                  <a:pt x="180065" y="174129"/>
                </a:lnTo>
                <a:lnTo>
                  <a:pt x="174746" y="164919"/>
                </a:lnTo>
                <a:close/>
                <a:moveTo>
                  <a:pt x="197999" y="164889"/>
                </a:moveTo>
                <a:lnTo>
                  <a:pt x="203318" y="167959"/>
                </a:lnTo>
                <a:lnTo>
                  <a:pt x="203318" y="174129"/>
                </a:lnTo>
                <a:lnTo>
                  <a:pt x="197999" y="164889"/>
                </a:lnTo>
                <a:close/>
                <a:moveTo>
                  <a:pt x="209610" y="164889"/>
                </a:moveTo>
                <a:lnTo>
                  <a:pt x="214929" y="167959"/>
                </a:lnTo>
                <a:lnTo>
                  <a:pt x="214929" y="174129"/>
                </a:lnTo>
                <a:lnTo>
                  <a:pt x="209610" y="164889"/>
                </a:lnTo>
                <a:close/>
                <a:moveTo>
                  <a:pt x="221251" y="164889"/>
                </a:moveTo>
                <a:lnTo>
                  <a:pt x="226570" y="167959"/>
                </a:lnTo>
                <a:lnTo>
                  <a:pt x="226570" y="174129"/>
                </a:lnTo>
                <a:lnTo>
                  <a:pt x="221251" y="164889"/>
                </a:lnTo>
                <a:close/>
                <a:moveTo>
                  <a:pt x="232862" y="164889"/>
                </a:moveTo>
                <a:lnTo>
                  <a:pt x="238182" y="167959"/>
                </a:lnTo>
                <a:lnTo>
                  <a:pt x="238182" y="174129"/>
                </a:lnTo>
                <a:lnTo>
                  <a:pt x="232862" y="164889"/>
                </a:lnTo>
                <a:close/>
                <a:moveTo>
                  <a:pt x="244474" y="164889"/>
                </a:moveTo>
                <a:lnTo>
                  <a:pt x="249793" y="167959"/>
                </a:lnTo>
                <a:lnTo>
                  <a:pt x="249793" y="174129"/>
                </a:lnTo>
                <a:lnTo>
                  <a:pt x="244474" y="164889"/>
                </a:lnTo>
                <a:close/>
                <a:moveTo>
                  <a:pt x="256085" y="164889"/>
                </a:moveTo>
                <a:lnTo>
                  <a:pt x="261404" y="167959"/>
                </a:lnTo>
                <a:lnTo>
                  <a:pt x="261404" y="174129"/>
                </a:lnTo>
                <a:lnTo>
                  <a:pt x="256085" y="164889"/>
                </a:lnTo>
                <a:close/>
                <a:moveTo>
                  <a:pt x="267726" y="164889"/>
                </a:moveTo>
                <a:lnTo>
                  <a:pt x="273046" y="167959"/>
                </a:lnTo>
                <a:lnTo>
                  <a:pt x="273046" y="174129"/>
                </a:lnTo>
                <a:lnTo>
                  <a:pt x="267726" y="164889"/>
                </a:lnTo>
                <a:close/>
                <a:moveTo>
                  <a:pt x="244" y="165010"/>
                </a:moveTo>
                <a:lnTo>
                  <a:pt x="5563" y="174190"/>
                </a:lnTo>
                <a:lnTo>
                  <a:pt x="5563" y="174190"/>
                </a:lnTo>
                <a:lnTo>
                  <a:pt x="214" y="171120"/>
                </a:lnTo>
                <a:lnTo>
                  <a:pt x="214" y="165010"/>
                </a:lnTo>
                <a:close/>
                <a:moveTo>
                  <a:pt x="255872" y="165010"/>
                </a:moveTo>
                <a:lnTo>
                  <a:pt x="261191" y="174190"/>
                </a:lnTo>
                <a:lnTo>
                  <a:pt x="261191" y="174190"/>
                </a:lnTo>
                <a:lnTo>
                  <a:pt x="255872" y="171150"/>
                </a:lnTo>
                <a:lnTo>
                  <a:pt x="255872" y="165010"/>
                </a:lnTo>
                <a:close/>
                <a:moveTo>
                  <a:pt x="267483" y="165010"/>
                </a:moveTo>
                <a:lnTo>
                  <a:pt x="272802" y="174190"/>
                </a:lnTo>
                <a:lnTo>
                  <a:pt x="272802" y="174190"/>
                </a:lnTo>
                <a:lnTo>
                  <a:pt x="267483" y="171150"/>
                </a:lnTo>
                <a:lnTo>
                  <a:pt x="267483" y="165010"/>
                </a:lnTo>
                <a:close/>
                <a:moveTo>
                  <a:pt x="93194" y="165010"/>
                </a:moveTo>
                <a:lnTo>
                  <a:pt x="98513" y="174190"/>
                </a:lnTo>
                <a:lnTo>
                  <a:pt x="93194" y="171120"/>
                </a:lnTo>
                <a:lnTo>
                  <a:pt x="93194" y="165010"/>
                </a:lnTo>
                <a:close/>
                <a:moveTo>
                  <a:pt x="104836" y="165010"/>
                </a:moveTo>
                <a:lnTo>
                  <a:pt x="110155" y="174190"/>
                </a:lnTo>
                <a:lnTo>
                  <a:pt x="104836" y="171120"/>
                </a:lnTo>
                <a:lnTo>
                  <a:pt x="104836" y="165010"/>
                </a:lnTo>
                <a:close/>
                <a:moveTo>
                  <a:pt x="116416" y="165010"/>
                </a:moveTo>
                <a:lnTo>
                  <a:pt x="121736" y="174190"/>
                </a:lnTo>
                <a:lnTo>
                  <a:pt x="116416" y="171120"/>
                </a:lnTo>
                <a:lnTo>
                  <a:pt x="116416" y="165010"/>
                </a:lnTo>
                <a:close/>
                <a:moveTo>
                  <a:pt x="128058" y="165010"/>
                </a:moveTo>
                <a:lnTo>
                  <a:pt x="133377" y="174190"/>
                </a:lnTo>
                <a:lnTo>
                  <a:pt x="128058" y="171120"/>
                </a:lnTo>
                <a:lnTo>
                  <a:pt x="128058" y="165010"/>
                </a:lnTo>
                <a:close/>
                <a:moveTo>
                  <a:pt x="139669" y="165010"/>
                </a:moveTo>
                <a:lnTo>
                  <a:pt x="144988" y="174190"/>
                </a:lnTo>
                <a:lnTo>
                  <a:pt x="139669" y="171120"/>
                </a:lnTo>
                <a:lnTo>
                  <a:pt x="139669" y="165010"/>
                </a:lnTo>
                <a:close/>
                <a:moveTo>
                  <a:pt x="151311" y="165010"/>
                </a:moveTo>
                <a:lnTo>
                  <a:pt x="156630" y="174190"/>
                </a:lnTo>
                <a:lnTo>
                  <a:pt x="151311" y="171120"/>
                </a:lnTo>
                <a:lnTo>
                  <a:pt x="151311" y="165010"/>
                </a:lnTo>
                <a:close/>
                <a:moveTo>
                  <a:pt x="162922" y="165010"/>
                </a:moveTo>
                <a:lnTo>
                  <a:pt x="168241" y="174190"/>
                </a:lnTo>
                <a:lnTo>
                  <a:pt x="162922" y="171120"/>
                </a:lnTo>
                <a:lnTo>
                  <a:pt x="162922" y="165010"/>
                </a:lnTo>
                <a:close/>
                <a:moveTo>
                  <a:pt x="174503" y="165010"/>
                </a:moveTo>
                <a:lnTo>
                  <a:pt x="179822" y="174190"/>
                </a:lnTo>
                <a:lnTo>
                  <a:pt x="174503" y="171120"/>
                </a:lnTo>
                <a:lnTo>
                  <a:pt x="174503" y="165010"/>
                </a:lnTo>
                <a:close/>
                <a:moveTo>
                  <a:pt x="186144" y="165010"/>
                </a:moveTo>
                <a:lnTo>
                  <a:pt x="191463" y="174190"/>
                </a:lnTo>
                <a:lnTo>
                  <a:pt x="186144" y="171120"/>
                </a:lnTo>
                <a:lnTo>
                  <a:pt x="186144" y="165010"/>
                </a:lnTo>
                <a:close/>
                <a:moveTo>
                  <a:pt x="197755" y="165010"/>
                </a:moveTo>
                <a:lnTo>
                  <a:pt x="203075" y="174190"/>
                </a:lnTo>
                <a:lnTo>
                  <a:pt x="197755" y="171150"/>
                </a:lnTo>
                <a:lnTo>
                  <a:pt x="197755" y="165010"/>
                </a:lnTo>
                <a:close/>
                <a:moveTo>
                  <a:pt x="209397" y="165010"/>
                </a:moveTo>
                <a:lnTo>
                  <a:pt x="214716" y="174190"/>
                </a:lnTo>
                <a:lnTo>
                  <a:pt x="209397" y="171150"/>
                </a:lnTo>
                <a:lnTo>
                  <a:pt x="209397" y="165010"/>
                </a:lnTo>
                <a:close/>
                <a:moveTo>
                  <a:pt x="221008" y="165010"/>
                </a:moveTo>
                <a:lnTo>
                  <a:pt x="226327" y="174190"/>
                </a:lnTo>
                <a:lnTo>
                  <a:pt x="221008" y="171150"/>
                </a:lnTo>
                <a:lnTo>
                  <a:pt x="221008" y="165010"/>
                </a:lnTo>
                <a:close/>
                <a:moveTo>
                  <a:pt x="232650" y="165010"/>
                </a:moveTo>
                <a:lnTo>
                  <a:pt x="237969" y="174190"/>
                </a:lnTo>
                <a:lnTo>
                  <a:pt x="232650" y="171150"/>
                </a:lnTo>
                <a:lnTo>
                  <a:pt x="232650" y="165010"/>
                </a:lnTo>
                <a:close/>
                <a:moveTo>
                  <a:pt x="244230" y="165010"/>
                </a:moveTo>
                <a:lnTo>
                  <a:pt x="249550" y="174190"/>
                </a:lnTo>
                <a:lnTo>
                  <a:pt x="244230" y="171150"/>
                </a:lnTo>
                <a:lnTo>
                  <a:pt x="244230" y="165010"/>
                </a:lnTo>
                <a:close/>
                <a:moveTo>
                  <a:pt x="11855" y="165010"/>
                </a:moveTo>
                <a:lnTo>
                  <a:pt x="17174" y="174251"/>
                </a:lnTo>
                <a:lnTo>
                  <a:pt x="17174" y="174251"/>
                </a:lnTo>
                <a:lnTo>
                  <a:pt x="11855" y="171150"/>
                </a:lnTo>
                <a:lnTo>
                  <a:pt x="11855" y="165010"/>
                </a:lnTo>
                <a:close/>
                <a:moveTo>
                  <a:pt x="23223" y="165041"/>
                </a:moveTo>
                <a:lnTo>
                  <a:pt x="23223" y="171150"/>
                </a:lnTo>
                <a:lnTo>
                  <a:pt x="17904" y="174251"/>
                </a:lnTo>
                <a:lnTo>
                  <a:pt x="17904" y="174251"/>
                </a:lnTo>
                <a:lnTo>
                  <a:pt x="23223" y="165041"/>
                </a:lnTo>
                <a:close/>
                <a:moveTo>
                  <a:pt x="23497" y="165010"/>
                </a:moveTo>
                <a:lnTo>
                  <a:pt x="28816" y="174251"/>
                </a:lnTo>
                <a:lnTo>
                  <a:pt x="28816" y="174251"/>
                </a:lnTo>
                <a:lnTo>
                  <a:pt x="23497" y="171150"/>
                </a:lnTo>
                <a:lnTo>
                  <a:pt x="23497" y="165010"/>
                </a:lnTo>
                <a:close/>
                <a:moveTo>
                  <a:pt x="34834" y="165010"/>
                </a:moveTo>
                <a:lnTo>
                  <a:pt x="34834" y="171150"/>
                </a:lnTo>
                <a:lnTo>
                  <a:pt x="29515" y="174251"/>
                </a:lnTo>
                <a:lnTo>
                  <a:pt x="29515" y="174251"/>
                </a:lnTo>
                <a:lnTo>
                  <a:pt x="34834" y="165010"/>
                </a:lnTo>
                <a:close/>
                <a:moveTo>
                  <a:pt x="35078" y="165010"/>
                </a:moveTo>
                <a:lnTo>
                  <a:pt x="40397" y="174251"/>
                </a:lnTo>
                <a:lnTo>
                  <a:pt x="40397" y="174251"/>
                </a:lnTo>
                <a:lnTo>
                  <a:pt x="35078" y="171150"/>
                </a:lnTo>
                <a:lnTo>
                  <a:pt x="35078" y="165010"/>
                </a:lnTo>
                <a:close/>
                <a:moveTo>
                  <a:pt x="58330" y="165010"/>
                </a:moveTo>
                <a:lnTo>
                  <a:pt x="63650" y="174251"/>
                </a:lnTo>
                <a:lnTo>
                  <a:pt x="63650" y="174251"/>
                </a:lnTo>
                <a:lnTo>
                  <a:pt x="58330" y="171150"/>
                </a:lnTo>
                <a:lnTo>
                  <a:pt x="58330" y="165010"/>
                </a:lnTo>
                <a:close/>
                <a:moveTo>
                  <a:pt x="69698" y="165010"/>
                </a:moveTo>
                <a:lnTo>
                  <a:pt x="69698" y="171150"/>
                </a:lnTo>
                <a:lnTo>
                  <a:pt x="64379" y="174251"/>
                </a:lnTo>
                <a:lnTo>
                  <a:pt x="64379" y="174251"/>
                </a:lnTo>
                <a:lnTo>
                  <a:pt x="69698" y="165010"/>
                </a:lnTo>
                <a:close/>
                <a:moveTo>
                  <a:pt x="69941" y="165010"/>
                </a:moveTo>
                <a:lnTo>
                  <a:pt x="75261" y="174251"/>
                </a:lnTo>
                <a:lnTo>
                  <a:pt x="75261" y="174251"/>
                </a:lnTo>
                <a:lnTo>
                  <a:pt x="69941" y="171150"/>
                </a:lnTo>
                <a:lnTo>
                  <a:pt x="69941" y="165010"/>
                </a:lnTo>
                <a:close/>
                <a:moveTo>
                  <a:pt x="81309" y="165010"/>
                </a:moveTo>
                <a:lnTo>
                  <a:pt x="81309" y="171150"/>
                </a:lnTo>
                <a:lnTo>
                  <a:pt x="75990" y="174251"/>
                </a:lnTo>
                <a:lnTo>
                  <a:pt x="75990" y="174251"/>
                </a:lnTo>
                <a:lnTo>
                  <a:pt x="81309" y="165010"/>
                </a:lnTo>
                <a:close/>
                <a:moveTo>
                  <a:pt x="81583" y="165010"/>
                </a:moveTo>
                <a:lnTo>
                  <a:pt x="86902" y="174251"/>
                </a:lnTo>
                <a:lnTo>
                  <a:pt x="86902" y="174251"/>
                </a:lnTo>
                <a:lnTo>
                  <a:pt x="81583" y="171150"/>
                </a:lnTo>
                <a:lnTo>
                  <a:pt x="81583" y="165010"/>
                </a:lnTo>
                <a:close/>
                <a:moveTo>
                  <a:pt x="92951" y="165010"/>
                </a:moveTo>
                <a:lnTo>
                  <a:pt x="92951" y="171150"/>
                </a:lnTo>
                <a:lnTo>
                  <a:pt x="87632" y="174251"/>
                </a:lnTo>
                <a:lnTo>
                  <a:pt x="87632" y="174251"/>
                </a:lnTo>
                <a:lnTo>
                  <a:pt x="92951" y="165010"/>
                </a:lnTo>
                <a:close/>
                <a:moveTo>
                  <a:pt x="104562" y="165010"/>
                </a:moveTo>
                <a:lnTo>
                  <a:pt x="104562" y="171150"/>
                </a:lnTo>
                <a:lnTo>
                  <a:pt x="99243" y="174251"/>
                </a:lnTo>
                <a:lnTo>
                  <a:pt x="99243" y="174251"/>
                </a:lnTo>
                <a:lnTo>
                  <a:pt x="104562" y="165010"/>
                </a:lnTo>
                <a:close/>
                <a:moveTo>
                  <a:pt x="116143" y="165010"/>
                </a:moveTo>
                <a:lnTo>
                  <a:pt x="116143" y="171150"/>
                </a:lnTo>
                <a:lnTo>
                  <a:pt x="110824" y="174251"/>
                </a:lnTo>
                <a:lnTo>
                  <a:pt x="110824" y="174251"/>
                </a:lnTo>
                <a:lnTo>
                  <a:pt x="116143" y="165010"/>
                </a:lnTo>
                <a:close/>
                <a:moveTo>
                  <a:pt x="127784" y="165010"/>
                </a:moveTo>
                <a:lnTo>
                  <a:pt x="127784" y="171150"/>
                </a:lnTo>
                <a:lnTo>
                  <a:pt x="122465" y="174251"/>
                </a:lnTo>
                <a:lnTo>
                  <a:pt x="122465" y="174251"/>
                </a:lnTo>
                <a:lnTo>
                  <a:pt x="127784" y="165010"/>
                </a:lnTo>
                <a:close/>
                <a:moveTo>
                  <a:pt x="139396" y="165010"/>
                </a:moveTo>
                <a:lnTo>
                  <a:pt x="139396" y="171150"/>
                </a:lnTo>
                <a:lnTo>
                  <a:pt x="134076" y="174251"/>
                </a:lnTo>
                <a:lnTo>
                  <a:pt x="134076" y="174251"/>
                </a:lnTo>
                <a:lnTo>
                  <a:pt x="139396" y="165010"/>
                </a:lnTo>
                <a:close/>
                <a:moveTo>
                  <a:pt x="151037" y="165010"/>
                </a:moveTo>
                <a:lnTo>
                  <a:pt x="151037" y="171150"/>
                </a:lnTo>
                <a:lnTo>
                  <a:pt x="145718" y="174251"/>
                </a:lnTo>
                <a:lnTo>
                  <a:pt x="145718" y="174251"/>
                </a:lnTo>
                <a:lnTo>
                  <a:pt x="151037" y="165010"/>
                </a:lnTo>
                <a:close/>
                <a:moveTo>
                  <a:pt x="162648" y="165010"/>
                </a:moveTo>
                <a:lnTo>
                  <a:pt x="162648" y="171150"/>
                </a:lnTo>
                <a:lnTo>
                  <a:pt x="157329" y="174251"/>
                </a:lnTo>
                <a:lnTo>
                  <a:pt x="157329" y="174251"/>
                </a:lnTo>
                <a:lnTo>
                  <a:pt x="162648" y="165010"/>
                </a:lnTo>
                <a:close/>
                <a:moveTo>
                  <a:pt x="174290" y="165010"/>
                </a:moveTo>
                <a:lnTo>
                  <a:pt x="174290" y="171150"/>
                </a:lnTo>
                <a:lnTo>
                  <a:pt x="168971" y="174251"/>
                </a:lnTo>
                <a:lnTo>
                  <a:pt x="168971" y="174251"/>
                </a:lnTo>
                <a:lnTo>
                  <a:pt x="174290" y="165010"/>
                </a:lnTo>
                <a:close/>
                <a:moveTo>
                  <a:pt x="185871" y="165041"/>
                </a:moveTo>
                <a:lnTo>
                  <a:pt x="185871" y="171150"/>
                </a:lnTo>
                <a:lnTo>
                  <a:pt x="180551" y="174251"/>
                </a:lnTo>
                <a:lnTo>
                  <a:pt x="180551" y="174251"/>
                </a:lnTo>
                <a:lnTo>
                  <a:pt x="185871" y="165041"/>
                </a:lnTo>
                <a:close/>
                <a:moveTo>
                  <a:pt x="197512" y="165041"/>
                </a:moveTo>
                <a:lnTo>
                  <a:pt x="197512" y="171150"/>
                </a:lnTo>
                <a:lnTo>
                  <a:pt x="192193" y="174251"/>
                </a:lnTo>
                <a:lnTo>
                  <a:pt x="192193" y="174251"/>
                </a:lnTo>
                <a:lnTo>
                  <a:pt x="197512" y="165041"/>
                </a:lnTo>
                <a:close/>
                <a:moveTo>
                  <a:pt x="209123" y="165041"/>
                </a:moveTo>
                <a:lnTo>
                  <a:pt x="209123" y="171150"/>
                </a:lnTo>
                <a:lnTo>
                  <a:pt x="203804" y="174251"/>
                </a:lnTo>
                <a:lnTo>
                  <a:pt x="203804" y="174251"/>
                </a:lnTo>
                <a:lnTo>
                  <a:pt x="209123" y="165041"/>
                </a:lnTo>
                <a:close/>
                <a:moveTo>
                  <a:pt x="220765" y="165041"/>
                </a:moveTo>
                <a:lnTo>
                  <a:pt x="220765" y="171150"/>
                </a:lnTo>
                <a:lnTo>
                  <a:pt x="215446" y="174251"/>
                </a:lnTo>
                <a:lnTo>
                  <a:pt x="215446" y="174251"/>
                </a:lnTo>
                <a:lnTo>
                  <a:pt x="220765" y="165041"/>
                </a:lnTo>
                <a:close/>
                <a:moveTo>
                  <a:pt x="243957" y="165041"/>
                </a:moveTo>
                <a:lnTo>
                  <a:pt x="243957" y="171150"/>
                </a:lnTo>
                <a:lnTo>
                  <a:pt x="238638" y="174251"/>
                </a:lnTo>
                <a:lnTo>
                  <a:pt x="238638" y="174251"/>
                </a:lnTo>
                <a:lnTo>
                  <a:pt x="243957" y="165041"/>
                </a:lnTo>
                <a:close/>
                <a:moveTo>
                  <a:pt x="255598" y="165041"/>
                </a:moveTo>
                <a:lnTo>
                  <a:pt x="255598" y="171150"/>
                </a:lnTo>
                <a:lnTo>
                  <a:pt x="250279" y="174251"/>
                </a:lnTo>
                <a:lnTo>
                  <a:pt x="250279" y="174251"/>
                </a:lnTo>
                <a:lnTo>
                  <a:pt x="255598" y="165041"/>
                </a:lnTo>
                <a:close/>
                <a:moveTo>
                  <a:pt x="11582" y="165010"/>
                </a:moveTo>
                <a:lnTo>
                  <a:pt x="11582" y="171150"/>
                </a:lnTo>
                <a:lnTo>
                  <a:pt x="6262" y="174251"/>
                </a:lnTo>
                <a:lnTo>
                  <a:pt x="11582" y="165010"/>
                </a:lnTo>
                <a:close/>
                <a:moveTo>
                  <a:pt x="46446" y="165010"/>
                </a:moveTo>
                <a:lnTo>
                  <a:pt x="46446" y="171150"/>
                </a:lnTo>
                <a:lnTo>
                  <a:pt x="41126" y="174251"/>
                </a:lnTo>
                <a:lnTo>
                  <a:pt x="46446" y="165010"/>
                </a:lnTo>
                <a:close/>
                <a:moveTo>
                  <a:pt x="46689" y="165010"/>
                </a:moveTo>
                <a:lnTo>
                  <a:pt x="52008" y="174251"/>
                </a:lnTo>
                <a:lnTo>
                  <a:pt x="46689" y="171150"/>
                </a:lnTo>
                <a:lnTo>
                  <a:pt x="46689" y="165010"/>
                </a:lnTo>
                <a:close/>
                <a:moveTo>
                  <a:pt x="58057" y="165010"/>
                </a:moveTo>
                <a:lnTo>
                  <a:pt x="58057" y="171150"/>
                </a:lnTo>
                <a:lnTo>
                  <a:pt x="52737" y="174251"/>
                </a:lnTo>
                <a:lnTo>
                  <a:pt x="58057" y="165010"/>
                </a:lnTo>
                <a:close/>
                <a:moveTo>
                  <a:pt x="232376" y="165041"/>
                </a:moveTo>
                <a:lnTo>
                  <a:pt x="232376" y="171150"/>
                </a:lnTo>
                <a:lnTo>
                  <a:pt x="227057" y="174251"/>
                </a:lnTo>
                <a:lnTo>
                  <a:pt x="232376" y="165041"/>
                </a:lnTo>
                <a:close/>
                <a:moveTo>
                  <a:pt x="267210" y="165041"/>
                </a:moveTo>
                <a:lnTo>
                  <a:pt x="267210" y="171150"/>
                </a:lnTo>
                <a:lnTo>
                  <a:pt x="261890" y="174251"/>
                </a:lnTo>
                <a:lnTo>
                  <a:pt x="267210" y="165041"/>
                </a:lnTo>
                <a:close/>
                <a:moveTo>
                  <a:pt x="278851" y="165041"/>
                </a:moveTo>
                <a:lnTo>
                  <a:pt x="278851" y="171150"/>
                </a:lnTo>
                <a:lnTo>
                  <a:pt x="273532" y="174251"/>
                </a:lnTo>
                <a:lnTo>
                  <a:pt x="278851" y="165041"/>
                </a:lnTo>
                <a:close/>
                <a:moveTo>
                  <a:pt x="11703" y="171393"/>
                </a:moveTo>
                <a:lnTo>
                  <a:pt x="17023" y="174463"/>
                </a:lnTo>
                <a:lnTo>
                  <a:pt x="6384" y="174463"/>
                </a:lnTo>
                <a:lnTo>
                  <a:pt x="11703" y="171393"/>
                </a:lnTo>
                <a:close/>
                <a:moveTo>
                  <a:pt x="23345" y="171393"/>
                </a:moveTo>
                <a:lnTo>
                  <a:pt x="28664" y="174463"/>
                </a:lnTo>
                <a:lnTo>
                  <a:pt x="18026" y="174463"/>
                </a:lnTo>
                <a:lnTo>
                  <a:pt x="23345" y="171393"/>
                </a:lnTo>
                <a:close/>
                <a:moveTo>
                  <a:pt x="34956" y="171393"/>
                </a:moveTo>
                <a:lnTo>
                  <a:pt x="40275" y="174463"/>
                </a:lnTo>
                <a:lnTo>
                  <a:pt x="29637" y="174463"/>
                </a:lnTo>
                <a:lnTo>
                  <a:pt x="34956" y="171393"/>
                </a:lnTo>
                <a:close/>
                <a:moveTo>
                  <a:pt x="46598" y="171393"/>
                </a:moveTo>
                <a:lnTo>
                  <a:pt x="51886" y="174463"/>
                </a:lnTo>
                <a:lnTo>
                  <a:pt x="41248" y="174463"/>
                </a:lnTo>
                <a:lnTo>
                  <a:pt x="46598" y="171393"/>
                </a:lnTo>
                <a:close/>
                <a:moveTo>
                  <a:pt x="58209" y="171393"/>
                </a:moveTo>
                <a:lnTo>
                  <a:pt x="63528" y="174463"/>
                </a:lnTo>
                <a:lnTo>
                  <a:pt x="52889" y="174463"/>
                </a:lnTo>
                <a:lnTo>
                  <a:pt x="58209" y="171393"/>
                </a:lnTo>
                <a:close/>
                <a:moveTo>
                  <a:pt x="69850" y="171393"/>
                </a:moveTo>
                <a:lnTo>
                  <a:pt x="75169" y="174463"/>
                </a:lnTo>
                <a:lnTo>
                  <a:pt x="64531" y="174463"/>
                </a:lnTo>
                <a:lnTo>
                  <a:pt x="69850" y="171393"/>
                </a:lnTo>
                <a:close/>
                <a:moveTo>
                  <a:pt x="81431" y="171393"/>
                </a:moveTo>
                <a:lnTo>
                  <a:pt x="86750" y="174463"/>
                </a:lnTo>
                <a:lnTo>
                  <a:pt x="76112" y="174463"/>
                </a:lnTo>
                <a:lnTo>
                  <a:pt x="81431" y="171393"/>
                </a:lnTo>
                <a:close/>
                <a:moveTo>
                  <a:pt x="93042" y="171393"/>
                </a:moveTo>
                <a:lnTo>
                  <a:pt x="98361" y="174463"/>
                </a:lnTo>
                <a:lnTo>
                  <a:pt x="87723" y="174463"/>
                </a:lnTo>
                <a:lnTo>
                  <a:pt x="93042" y="171393"/>
                </a:lnTo>
                <a:close/>
                <a:moveTo>
                  <a:pt x="104684" y="171393"/>
                </a:moveTo>
                <a:lnTo>
                  <a:pt x="110003" y="174463"/>
                </a:lnTo>
                <a:lnTo>
                  <a:pt x="99364" y="174463"/>
                </a:lnTo>
                <a:lnTo>
                  <a:pt x="104684" y="171393"/>
                </a:lnTo>
                <a:close/>
                <a:moveTo>
                  <a:pt x="116295" y="171393"/>
                </a:moveTo>
                <a:lnTo>
                  <a:pt x="121614" y="174463"/>
                </a:lnTo>
                <a:lnTo>
                  <a:pt x="110976" y="174463"/>
                </a:lnTo>
                <a:lnTo>
                  <a:pt x="116295" y="171393"/>
                </a:lnTo>
                <a:close/>
                <a:moveTo>
                  <a:pt x="127936" y="171393"/>
                </a:moveTo>
                <a:lnTo>
                  <a:pt x="133256" y="174463"/>
                </a:lnTo>
                <a:lnTo>
                  <a:pt x="122617" y="174463"/>
                </a:lnTo>
                <a:lnTo>
                  <a:pt x="127936" y="171393"/>
                </a:lnTo>
                <a:close/>
                <a:moveTo>
                  <a:pt x="139548" y="171393"/>
                </a:moveTo>
                <a:lnTo>
                  <a:pt x="144867" y="174463"/>
                </a:lnTo>
                <a:lnTo>
                  <a:pt x="134228" y="174463"/>
                </a:lnTo>
                <a:lnTo>
                  <a:pt x="139548" y="171393"/>
                </a:lnTo>
                <a:close/>
                <a:moveTo>
                  <a:pt x="151159" y="171393"/>
                </a:moveTo>
                <a:lnTo>
                  <a:pt x="156478" y="174463"/>
                </a:lnTo>
                <a:lnTo>
                  <a:pt x="145840" y="174463"/>
                </a:lnTo>
                <a:lnTo>
                  <a:pt x="151159" y="171393"/>
                </a:lnTo>
                <a:close/>
                <a:moveTo>
                  <a:pt x="162770" y="171393"/>
                </a:moveTo>
                <a:lnTo>
                  <a:pt x="168089" y="174463"/>
                </a:lnTo>
                <a:lnTo>
                  <a:pt x="157451" y="174463"/>
                </a:lnTo>
                <a:lnTo>
                  <a:pt x="162770" y="171393"/>
                </a:lnTo>
                <a:close/>
                <a:moveTo>
                  <a:pt x="174411" y="171393"/>
                </a:moveTo>
                <a:lnTo>
                  <a:pt x="179731" y="174463"/>
                </a:lnTo>
                <a:lnTo>
                  <a:pt x="169092" y="174463"/>
                </a:lnTo>
                <a:lnTo>
                  <a:pt x="174411" y="171393"/>
                </a:lnTo>
                <a:close/>
                <a:moveTo>
                  <a:pt x="186023" y="171393"/>
                </a:moveTo>
                <a:lnTo>
                  <a:pt x="191342" y="174463"/>
                </a:lnTo>
                <a:lnTo>
                  <a:pt x="180703" y="174463"/>
                </a:lnTo>
                <a:lnTo>
                  <a:pt x="186023" y="171393"/>
                </a:lnTo>
                <a:close/>
                <a:moveTo>
                  <a:pt x="197634" y="171393"/>
                </a:moveTo>
                <a:lnTo>
                  <a:pt x="202953" y="174463"/>
                </a:lnTo>
                <a:lnTo>
                  <a:pt x="192345" y="174463"/>
                </a:lnTo>
                <a:lnTo>
                  <a:pt x="197634" y="171393"/>
                </a:lnTo>
                <a:close/>
                <a:moveTo>
                  <a:pt x="209275" y="171393"/>
                </a:moveTo>
                <a:lnTo>
                  <a:pt x="214595" y="174463"/>
                </a:lnTo>
                <a:lnTo>
                  <a:pt x="203956" y="174463"/>
                </a:lnTo>
                <a:lnTo>
                  <a:pt x="209275" y="171393"/>
                </a:lnTo>
                <a:close/>
                <a:moveTo>
                  <a:pt x="220856" y="171393"/>
                </a:moveTo>
                <a:lnTo>
                  <a:pt x="226175" y="174463"/>
                </a:lnTo>
                <a:lnTo>
                  <a:pt x="215537" y="174463"/>
                </a:lnTo>
                <a:lnTo>
                  <a:pt x="220856" y="171393"/>
                </a:lnTo>
                <a:close/>
                <a:moveTo>
                  <a:pt x="232498" y="171393"/>
                </a:moveTo>
                <a:lnTo>
                  <a:pt x="237817" y="174463"/>
                </a:lnTo>
                <a:lnTo>
                  <a:pt x="227178" y="174463"/>
                </a:lnTo>
                <a:lnTo>
                  <a:pt x="232498" y="171393"/>
                </a:lnTo>
                <a:close/>
                <a:moveTo>
                  <a:pt x="244109" y="171393"/>
                </a:moveTo>
                <a:lnTo>
                  <a:pt x="249428" y="174463"/>
                </a:lnTo>
                <a:lnTo>
                  <a:pt x="238790" y="174463"/>
                </a:lnTo>
                <a:lnTo>
                  <a:pt x="244109" y="171393"/>
                </a:lnTo>
                <a:close/>
                <a:moveTo>
                  <a:pt x="255750" y="171393"/>
                </a:moveTo>
                <a:lnTo>
                  <a:pt x="261070" y="174463"/>
                </a:lnTo>
                <a:lnTo>
                  <a:pt x="250431" y="174463"/>
                </a:lnTo>
                <a:lnTo>
                  <a:pt x="255750" y="171393"/>
                </a:lnTo>
                <a:close/>
                <a:moveTo>
                  <a:pt x="267362" y="171393"/>
                </a:moveTo>
                <a:lnTo>
                  <a:pt x="272681" y="174463"/>
                </a:lnTo>
                <a:lnTo>
                  <a:pt x="262042" y="174463"/>
                </a:lnTo>
                <a:lnTo>
                  <a:pt x="267362" y="171393"/>
                </a:lnTo>
                <a:close/>
                <a:moveTo>
                  <a:pt x="279003" y="171393"/>
                </a:moveTo>
                <a:lnTo>
                  <a:pt x="284322" y="174463"/>
                </a:lnTo>
                <a:lnTo>
                  <a:pt x="273684" y="174463"/>
                </a:lnTo>
                <a:lnTo>
                  <a:pt x="279003" y="171393"/>
                </a:lnTo>
                <a:close/>
                <a:moveTo>
                  <a:pt x="98361" y="174707"/>
                </a:moveTo>
                <a:lnTo>
                  <a:pt x="93042" y="177777"/>
                </a:lnTo>
                <a:lnTo>
                  <a:pt x="87723" y="174707"/>
                </a:lnTo>
                <a:close/>
                <a:moveTo>
                  <a:pt x="110003" y="174707"/>
                </a:moveTo>
                <a:lnTo>
                  <a:pt x="104684" y="177777"/>
                </a:lnTo>
                <a:lnTo>
                  <a:pt x="99364" y="174707"/>
                </a:lnTo>
                <a:close/>
                <a:moveTo>
                  <a:pt x="121614" y="174707"/>
                </a:moveTo>
                <a:lnTo>
                  <a:pt x="116295" y="177777"/>
                </a:lnTo>
                <a:lnTo>
                  <a:pt x="110976" y="174707"/>
                </a:lnTo>
                <a:close/>
                <a:moveTo>
                  <a:pt x="133256" y="174707"/>
                </a:moveTo>
                <a:lnTo>
                  <a:pt x="127936" y="177777"/>
                </a:lnTo>
                <a:lnTo>
                  <a:pt x="122617" y="174707"/>
                </a:lnTo>
                <a:close/>
                <a:moveTo>
                  <a:pt x="144867" y="174707"/>
                </a:moveTo>
                <a:lnTo>
                  <a:pt x="139548" y="177777"/>
                </a:lnTo>
                <a:lnTo>
                  <a:pt x="134228" y="174707"/>
                </a:lnTo>
                <a:close/>
                <a:moveTo>
                  <a:pt x="156478" y="174707"/>
                </a:moveTo>
                <a:lnTo>
                  <a:pt x="151159" y="177777"/>
                </a:lnTo>
                <a:lnTo>
                  <a:pt x="145840" y="174707"/>
                </a:lnTo>
                <a:close/>
                <a:moveTo>
                  <a:pt x="168089" y="174707"/>
                </a:moveTo>
                <a:lnTo>
                  <a:pt x="162770" y="177777"/>
                </a:lnTo>
                <a:lnTo>
                  <a:pt x="157451" y="174707"/>
                </a:lnTo>
                <a:close/>
                <a:moveTo>
                  <a:pt x="179731" y="174707"/>
                </a:moveTo>
                <a:lnTo>
                  <a:pt x="174411" y="177777"/>
                </a:lnTo>
                <a:lnTo>
                  <a:pt x="169092" y="174707"/>
                </a:lnTo>
                <a:close/>
                <a:moveTo>
                  <a:pt x="191342" y="174707"/>
                </a:moveTo>
                <a:lnTo>
                  <a:pt x="186023" y="177777"/>
                </a:lnTo>
                <a:lnTo>
                  <a:pt x="180703" y="174707"/>
                </a:lnTo>
                <a:close/>
                <a:moveTo>
                  <a:pt x="202953" y="174707"/>
                </a:moveTo>
                <a:lnTo>
                  <a:pt x="197634" y="177777"/>
                </a:lnTo>
                <a:lnTo>
                  <a:pt x="192315" y="174707"/>
                </a:lnTo>
                <a:close/>
                <a:moveTo>
                  <a:pt x="214564" y="174707"/>
                </a:moveTo>
                <a:lnTo>
                  <a:pt x="209245" y="177777"/>
                </a:lnTo>
                <a:lnTo>
                  <a:pt x="203926" y="174707"/>
                </a:lnTo>
                <a:close/>
                <a:moveTo>
                  <a:pt x="226175" y="174707"/>
                </a:moveTo>
                <a:lnTo>
                  <a:pt x="220856" y="177777"/>
                </a:lnTo>
                <a:lnTo>
                  <a:pt x="215537" y="174707"/>
                </a:lnTo>
                <a:close/>
                <a:moveTo>
                  <a:pt x="237817" y="174707"/>
                </a:moveTo>
                <a:lnTo>
                  <a:pt x="232498" y="177777"/>
                </a:lnTo>
                <a:lnTo>
                  <a:pt x="227178" y="174707"/>
                </a:lnTo>
                <a:close/>
                <a:moveTo>
                  <a:pt x="249428" y="174707"/>
                </a:moveTo>
                <a:lnTo>
                  <a:pt x="244109" y="177777"/>
                </a:lnTo>
                <a:lnTo>
                  <a:pt x="238790" y="174707"/>
                </a:lnTo>
                <a:close/>
                <a:moveTo>
                  <a:pt x="261070" y="174707"/>
                </a:moveTo>
                <a:lnTo>
                  <a:pt x="255750" y="177777"/>
                </a:lnTo>
                <a:lnTo>
                  <a:pt x="250431" y="174707"/>
                </a:lnTo>
                <a:close/>
                <a:moveTo>
                  <a:pt x="272681" y="174707"/>
                </a:moveTo>
                <a:lnTo>
                  <a:pt x="267362" y="177777"/>
                </a:lnTo>
                <a:lnTo>
                  <a:pt x="262042" y="174707"/>
                </a:lnTo>
                <a:close/>
                <a:moveTo>
                  <a:pt x="284292" y="174707"/>
                </a:moveTo>
                <a:lnTo>
                  <a:pt x="278973" y="177777"/>
                </a:lnTo>
                <a:lnTo>
                  <a:pt x="273653" y="174707"/>
                </a:lnTo>
                <a:close/>
                <a:moveTo>
                  <a:pt x="17023" y="174737"/>
                </a:moveTo>
                <a:lnTo>
                  <a:pt x="11703" y="177807"/>
                </a:lnTo>
                <a:lnTo>
                  <a:pt x="6384" y="174737"/>
                </a:lnTo>
                <a:close/>
                <a:moveTo>
                  <a:pt x="28664" y="174737"/>
                </a:moveTo>
                <a:lnTo>
                  <a:pt x="23345" y="177807"/>
                </a:lnTo>
                <a:lnTo>
                  <a:pt x="18026" y="174737"/>
                </a:lnTo>
                <a:close/>
                <a:moveTo>
                  <a:pt x="40275" y="174737"/>
                </a:moveTo>
                <a:lnTo>
                  <a:pt x="34956" y="177807"/>
                </a:lnTo>
                <a:lnTo>
                  <a:pt x="29637" y="174737"/>
                </a:lnTo>
                <a:close/>
                <a:moveTo>
                  <a:pt x="51886" y="174737"/>
                </a:moveTo>
                <a:lnTo>
                  <a:pt x="46567" y="177807"/>
                </a:lnTo>
                <a:lnTo>
                  <a:pt x="41248" y="174737"/>
                </a:lnTo>
                <a:close/>
                <a:moveTo>
                  <a:pt x="63528" y="174737"/>
                </a:moveTo>
                <a:lnTo>
                  <a:pt x="58209" y="177807"/>
                </a:lnTo>
                <a:lnTo>
                  <a:pt x="52889" y="174737"/>
                </a:lnTo>
                <a:close/>
                <a:moveTo>
                  <a:pt x="75109" y="174737"/>
                </a:moveTo>
                <a:lnTo>
                  <a:pt x="69789" y="177807"/>
                </a:lnTo>
                <a:lnTo>
                  <a:pt x="64470" y="174737"/>
                </a:lnTo>
                <a:close/>
                <a:moveTo>
                  <a:pt x="86750" y="174737"/>
                </a:moveTo>
                <a:lnTo>
                  <a:pt x="81431" y="177807"/>
                </a:lnTo>
                <a:lnTo>
                  <a:pt x="76112" y="174737"/>
                </a:lnTo>
                <a:close/>
                <a:moveTo>
                  <a:pt x="17174" y="174919"/>
                </a:moveTo>
                <a:lnTo>
                  <a:pt x="11855" y="184129"/>
                </a:lnTo>
                <a:lnTo>
                  <a:pt x="11855" y="177989"/>
                </a:lnTo>
                <a:lnTo>
                  <a:pt x="17174" y="174919"/>
                </a:lnTo>
                <a:close/>
                <a:moveTo>
                  <a:pt x="28816" y="174919"/>
                </a:moveTo>
                <a:lnTo>
                  <a:pt x="23497" y="184129"/>
                </a:lnTo>
                <a:lnTo>
                  <a:pt x="23497" y="177989"/>
                </a:lnTo>
                <a:lnTo>
                  <a:pt x="28816" y="174919"/>
                </a:lnTo>
                <a:close/>
                <a:moveTo>
                  <a:pt x="40427" y="174919"/>
                </a:moveTo>
                <a:lnTo>
                  <a:pt x="35108" y="184129"/>
                </a:lnTo>
                <a:lnTo>
                  <a:pt x="35108" y="177989"/>
                </a:lnTo>
                <a:lnTo>
                  <a:pt x="40427" y="174919"/>
                </a:lnTo>
                <a:close/>
                <a:moveTo>
                  <a:pt x="52008" y="174919"/>
                </a:moveTo>
                <a:lnTo>
                  <a:pt x="46689" y="184129"/>
                </a:lnTo>
                <a:lnTo>
                  <a:pt x="46689" y="177989"/>
                </a:lnTo>
                <a:lnTo>
                  <a:pt x="52008" y="174919"/>
                </a:lnTo>
                <a:close/>
                <a:moveTo>
                  <a:pt x="63650" y="174919"/>
                </a:moveTo>
                <a:lnTo>
                  <a:pt x="58330" y="184129"/>
                </a:lnTo>
                <a:lnTo>
                  <a:pt x="58330" y="177989"/>
                </a:lnTo>
                <a:lnTo>
                  <a:pt x="63650" y="174919"/>
                </a:lnTo>
                <a:close/>
                <a:moveTo>
                  <a:pt x="75261" y="174919"/>
                </a:moveTo>
                <a:lnTo>
                  <a:pt x="69941" y="184129"/>
                </a:lnTo>
                <a:lnTo>
                  <a:pt x="69941" y="177989"/>
                </a:lnTo>
                <a:lnTo>
                  <a:pt x="75261" y="174919"/>
                </a:lnTo>
                <a:close/>
                <a:moveTo>
                  <a:pt x="86902" y="174919"/>
                </a:moveTo>
                <a:lnTo>
                  <a:pt x="81583" y="184129"/>
                </a:lnTo>
                <a:lnTo>
                  <a:pt x="81583" y="177989"/>
                </a:lnTo>
                <a:lnTo>
                  <a:pt x="86902" y="174919"/>
                </a:lnTo>
                <a:close/>
                <a:moveTo>
                  <a:pt x="98513" y="174919"/>
                </a:moveTo>
                <a:lnTo>
                  <a:pt x="93194" y="184129"/>
                </a:lnTo>
                <a:lnTo>
                  <a:pt x="93194" y="177989"/>
                </a:lnTo>
                <a:lnTo>
                  <a:pt x="98513" y="174919"/>
                </a:lnTo>
                <a:close/>
                <a:moveTo>
                  <a:pt x="110155" y="174919"/>
                </a:moveTo>
                <a:lnTo>
                  <a:pt x="104836" y="184129"/>
                </a:lnTo>
                <a:lnTo>
                  <a:pt x="104836" y="177989"/>
                </a:lnTo>
                <a:lnTo>
                  <a:pt x="110155" y="174919"/>
                </a:lnTo>
                <a:close/>
                <a:moveTo>
                  <a:pt x="121736" y="174919"/>
                </a:moveTo>
                <a:lnTo>
                  <a:pt x="116416" y="184129"/>
                </a:lnTo>
                <a:lnTo>
                  <a:pt x="116416" y="177989"/>
                </a:lnTo>
                <a:lnTo>
                  <a:pt x="121736" y="174919"/>
                </a:lnTo>
                <a:close/>
                <a:moveTo>
                  <a:pt x="133377" y="174919"/>
                </a:moveTo>
                <a:lnTo>
                  <a:pt x="128058" y="184129"/>
                </a:lnTo>
                <a:lnTo>
                  <a:pt x="128058" y="177989"/>
                </a:lnTo>
                <a:lnTo>
                  <a:pt x="133377" y="174919"/>
                </a:lnTo>
                <a:close/>
                <a:moveTo>
                  <a:pt x="144988" y="174919"/>
                </a:moveTo>
                <a:lnTo>
                  <a:pt x="139669" y="184129"/>
                </a:lnTo>
                <a:lnTo>
                  <a:pt x="139669" y="177989"/>
                </a:lnTo>
                <a:lnTo>
                  <a:pt x="144988" y="174919"/>
                </a:lnTo>
                <a:close/>
                <a:moveTo>
                  <a:pt x="156630" y="174919"/>
                </a:moveTo>
                <a:lnTo>
                  <a:pt x="151311" y="184129"/>
                </a:lnTo>
                <a:lnTo>
                  <a:pt x="151311" y="177989"/>
                </a:lnTo>
                <a:lnTo>
                  <a:pt x="156630" y="174919"/>
                </a:lnTo>
                <a:close/>
                <a:moveTo>
                  <a:pt x="168241" y="174919"/>
                </a:moveTo>
                <a:lnTo>
                  <a:pt x="162922" y="184129"/>
                </a:lnTo>
                <a:lnTo>
                  <a:pt x="162922" y="177989"/>
                </a:lnTo>
                <a:lnTo>
                  <a:pt x="168241" y="174919"/>
                </a:lnTo>
                <a:close/>
                <a:moveTo>
                  <a:pt x="179822" y="174919"/>
                </a:moveTo>
                <a:lnTo>
                  <a:pt x="174503" y="184129"/>
                </a:lnTo>
                <a:lnTo>
                  <a:pt x="174503" y="177989"/>
                </a:lnTo>
                <a:lnTo>
                  <a:pt x="179822" y="174919"/>
                </a:lnTo>
                <a:close/>
                <a:moveTo>
                  <a:pt x="191463" y="174919"/>
                </a:moveTo>
                <a:lnTo>
                  <a:pt x="186144" y="184129"/>
                </a:lnTo>
                <a:lnTo>
                  <a:pt x="186144" y="177989"/>
                </a:lnTo>
                <a:lnTo>
                  <a:pt x="191463" y="174919"/>
                </a:lnTo>
                <a:close/>
                <a:moveTo>
                  <a:pt x="203075" y="174919"/>
                </a:moveTo>
                <a:lnTo>
                  <a:pt x="197755" y="184129"/>
                </a:lnTo>
                <a:lnTo>
                  <a:pt x="197755" y="177989"/>
                </a:lnTo>
                <a:lnTo>
                  <a:pt x="203075" y="174919"/>
                </a:lnTo>
                <a:close/>
                <a:moveTo>
                  <a:pt x="214716" y="174919"/>
                </a:moveTo>
                <a:lnTo>
                  <a:pt x="209397" y="184129"/>
                </a:lnTo>
                <a:lnTo>
                  <a:pt x="209397" y="177989"/>
                </a:lnTo>
                <a:lnTo>
                  <a:pt x="214716" y="174919"/>
                </a:lnTo>
                <a:close/>
                <a:moveTo>
                  <a:pt x="226327" y="174919"/>
                </a:moveTo>
                <a:lnTo>
                  <a:pt x="221008" y="184129"/>
                </a:lnTo>
                <a:lnTo>
                  <a:pt x="221008" y="177989"/>
                </a:lnTo>
                <a:lnTo>
                  <a:pt x="226327" y="174919"/>
                </a:lnTo>
                <a:close/>
                <a:moveTo>
                  <a:pt x="237969" y="174919"/>
                </a:moveTo>
                <a:lnTo>
                  <a:pt x="232650" y="184129"/>
                </a:lnTo>
                <a:lnTo>
                  <a:pt x="232650" y="177989"/>
                </a:lnTo>
                <a:lnTo>
                  <a:pt x="237969" y="174919"/>
                </a:lnTo>
                <a:close/>
                <a:moveTo>
                  <a:pt x="249550" y="174919"/>
                </a:moveTo>
                <a:lnTo>
                  <a:pt x="244230" y="184129"/>
                </a:lnTo>
                <a:lnTo>
                  <a:pt x="244230" y="177989"/>
                </a:lnTo>
                <a:lnTo>
                  <a:pt x="249550" y="174919"/>
                </a:lnTo>
                <a:close/>
                <a:moveTo>
                  <a:pt x="261191" y="174919"/>
                </a:moveTo>
                <a:lnTo>
                  <a:pt x="255872" y="184129"/>
                </a:lnTo>
                <a:lnTo>
                  <a:pt x="255872" y="177989"/>
                </a:lnTo>
                <a:lnTo>
                  <a:pt x="261191" y="174919"/>
                </a:lnTo>
                <a:close/>
                <a:moveTo>
                  <a:pt x="272802" y="174919"/>
                </a:moveTo>
                <a:lnTo>
                  <a:pt x="267483" y="184129"/>
                </a:lnTo>
                <a:lnTo>
                  <a:pt x="267483" y="177989"/>
                </a:lnTo>
                <a:lnTo>
                  <a:pt x="272802" y="174919"/>
                </a:lnTo>
                <a:close/>
                <a:moveTo>
                  <a:pt x="284444" y="174919"/>
                </a:moveTo>
                <a:lnTo>
                  <a:pt x="279125" y="184129"/>
                </a:lnTo>
                <a:lnTo>
                  <a:pt x="279125" y="177989"/>
                </a:lnTo>
                <a:lnTo>
                  <a:pt x="284444" y="174919"/>
                </a:lnTo>
                <a:close/>
                <a:moveTo>
                  <a:pt x="6262" y="174950"/>
                </a:moveTo>
                <a:lnTo>
                  <a:pt x="11582" y="177989"/>
                </a:lnTo>
                <a:lnTo>
                  <a:pt x="11582" y="184160"/>
                </a:lnTo>
                <a:lnTo>
                  <a:pt x="6262" y="174950"/>
                </a:lnTo>
                <a:close/>
                <a:moveTo>
                  <a:pt x="17904" y="174950"/>
                </a:moveTo>
                <a:lnTo>
                  <a:pt x="23223" y="177989"/>
                </a:lnTo>
                <a:lnTo>
                  <a:pt x="23223" y="184160"/>
                </a:lnTo>
                <a:lnTo>
                  <a:pt x="17904" y="174950"/>
                </a:lnTo>
                <a:close/>
                <a:moveTo>
                  <a:pt x="29515" y="174950"/>
                </a:moveTo>
                <a:lnTo>
                  <a:pt x="34834" y="177989"/>
                </a:lnTo>
                <a:lnTo>
                  <a:pt x="34834" y="184160"/>
                </a:lnTo>
                <a:lnTo>
                  <a:pt x="29515" y="174950"/>
                </a:lnTo>
                <a:close/>
                <a:moveTo>
                  <a:pt x="41126" y="174950"/>
                </a:moveTo>
                <a:lnTo>
                  <a:pt x="46446" y="177989"/>
                </a:lnTo>
                <a:lnTo>
                  <a:pt x="46446" y="184160"/>
                </a:lnTo>
                <a:lnTo>
                  <a:pt x="41126" y="174950"/>
                </a:lnTo>
                <a:close/>
                <a:moveTo>
                  <a:pt x="52737" y="174950"/>
                </a:moveTo>
                <a:lnTo>
                  <a:pt x="58057" y="177989"/>
                </a:lnTo>
                <a:lnTo>
                  <a:pt x="58057" y="184160"/>
                </a:lnTo>
                <a:lnTo>
                  <a:pt x="52737" y="174950"/>
                </a:lnTo>
                <a:close/>
                <a:moveTo>
                  <a:pt x="64379" y="174950"/>
                </a:moveTo>
                <a:lnTo>
                  <a:pt x="69698" y="177989"/>
                </a:lnTo>
                <a:lnTo>
                  <a:pt x="69698" y="184160"/>
                </a:lnTo>
                <a:lnTo>
                  <a:pt x="64379" y="174950"/>
                </a:lnTo>
                <a:close/>
                <a:moveTo>
                  <a:pt x="75990" y="174950"/>
                </a:moveTo>
                <a:lnTo>
                  <a:pt x="81309" y="177989"/>
                </a:lnTo>
                <a:lnTo>
                  <a:pt x="81309" y="184160"/>
                </a:lnTo>
                <a:lnTo>
                  <a:pt x="75990" y="174950"/>
                </a:lnTo>
                <a:close/>
                <a:moveTo>
                  <a:pt x="87632" y="174950"/>
                </a:moveTo>
                <a:lnTo>
                  <a:pt x="92951" y="177989"/>
                </a:lnTo>
                <a:lnTo>
                  <a:pt x="92951" y="184160"/>
                </a:lnTo>
                <a:lnTo>
                  <a:pt x="87632" y="174950"/>
                </a:lnTo>
                <a:close/>
                <a:moveTo>
                  <a:pt x="99243" y="174950"/>
                </a:moveTo>
                <a:lnTo>
                  <a:pt x="104562" y="177989"/>
                </a:lnTo>
                <a:lnTo>
                  <a:pt x="104562" y="184160"/>
                </a:lnTo>
                <a:lnTo>
                  <a:pt x="99243" y="174950"/>
                </a:lnTo>
                <a:close/>
                <a:moveTo>
                  <a:pt x="110824" y="174950"/>
                </a:moveTo>
                <a:lnTo>
                  <a:pt x="116143" y="177989"/>
                </a:lnTo>
                <a:lnTo>
                  <a:pt x="116143" y="184160"/>
                </a:lnTo>
                <a:lnTo>
                  <a:pt x="110824" y="174950"/>
                </a:lnTo>
                <a:close/>
                <a:moveTo>
                  <a:pt x="122465" y="174950"/>
                </a:moveTo>
                <a:lnTo>
                  <a:pt x="127784" y="177989"/>
                </a:lnTo>
                <a:lnTo>
                  <a:pt x="127784" y="184160"/>
                </a:lnTo>
                <a:lnTo>
                  <a:pt x="122465" y="174950"/>
                </a:lnTo>
                <a:close/>
                <a:moveTo>
                  <a:pt x="134076" y="174950"/>
                </a:moveTo>
                <a:lnTo>
                  <a:pt x="139396" y="177989"/>
                </a:lnTo>
                <a:lnTo>
                  <a:pt x="139396" y="184160"/>
                </a:lnTo>
                <a:lnTo>
                  <a:pt x="134076" y="174950"/>
                </a:lnTo>
                <a:close/>
                <a:moveTo>
                  <a:pt x="145718" y="174950"/>
                </a:moveTo>
                <a:lnTo>
                  <a:pt x="151037" y="177989"/>
                </a:lnTo>
                <a:lnTo>
                  <a:pt x="151037" y="184160"/>
                </a:lnTo>
                <a:lnTo>
                  <a:pt x="145718" y="174950"/>
                </a:lnTo>
                <a:close/>
                <a:moveTo>
                  <a:pt x="157329" y="174950"/>
                </a:moveTo>
                <a:lnTo>
                  <a:pt x="162648" y="177989"/>
                </a:lnTo>
                <a:lnTo>
                  <a:pt x="162648" y="184160"/>
                </a:lnTo>
                <a:lnTo>
                  <a:pt x="157329" y="174950"/>
                </a:lnTo>
                <a:close/>
                <a:moveTo>
                  <a:pt x="168971" y="174950"/>
                </a:moveTo>
                <a:lnTo>
                  <a:pt x="174290" y="177989"/>
                </a:lnTo>
                <a:lnTo>
                  <a:pt x="174290" y="184160"/>
                </a:lnTo>
                <a:lnTo>
                  <a:pt x="168971" y="174950"/>
                </a:lnTo>
                <a:close/>
                <a:moveTo>
                  <a:pt x="180551" y="174950"/>
                </a:moveTo>
                <a:lnTo>
                  <a:pt x="185871" y="177989"/>
                </a:lnTo>
                <a:lnTo>
                  <a:pt x="185871" y="184160"/>
                </a:lnTo>
                <a:lnTo>
                  <a:pt x="180551" y="174950"/>
                </a:lnTo>
                <a:close/>
                <a:moveTo>
                  <a:pt x="192193" y="174950"/>
                </a:moveTo>
                <a:lnTo>
                  <a:pt x="197512" y="177989"/>
                </a:lnTo>
                <a:lnTo>
                  <a:pt x="197512" y="184160"/>
                </a:lnTo>
                <a:lnTo>
                  <a:pt x="192193" y="174950"/>
                </a:lnTo>
                <a:close/>
                <a:moveTo>
                  <a:pt x="203804" y="174950"/>
                </a:moveTo>
                <a:lnTo>
                  <a:pt x="209123" y="178050"/>
                </a:lnTo>
                <a:lnTo>
                  <a:pt x="209123" y="184190"/>
                </a:lnTo>
                <a:lnTo>
                  <a:pt x="203804" y="174950"/>
                </a:lnTo>
                <a:close/>
                <a:moveTo>
                  <a:pt x="215446" y="174950"/>
                </a:moveTo>
                <a:lnTo>
                  <a:pt x="220765" y="178050"/>
                </a:lnTo>
                <a:lnTo>
                  <a:pt x="220765" y="184190"/>
                </a:lnTo>
                <a:lnTo>
                  <a:pt x="215446" y="174950"/>
                </a:lnTo>
                <a:close/>
                <a:moveTo>
                  <a:pt x="227057" y="174950"/>
                </a:moveTo>
                <a:lnTo>
                  <a:pt x="232376" y="178050"/>
                </a:lnTo>
                <a:lnTo>
                  <a:pt x="232376" y="184190"/>
                </a:lnTo>
                <a:lnTo>
                  <a:pt x="227057" y="174950"/>
                </a:lnTo>
                <a:close/>
                <a:moveTo>
                  <a:pt x="238668" y="174950"/>
                </a:moveTo>
                <a:lnTo>
                  <a:pt x="243987" y="178050"/>
                </a:lnTo>
                <a:lnTo>
                  <a:pt x="243987" y="184190"/>
                </a:lnTo>
                <a:lnTo>
                  <a:pt x="238668" y="174950"/>
                </a:lnTo>
                <a:close/>
                <a:moveTo>
                  <a:pt x="250279" y="174950"/>
                </a:moveTo>
                <a:lnTo>
                  <a:pt x="255598" y="178050"/>
                </a:lnTo>
                <a:lnTo>
                  <a:pt x="255598" y="184190"/>
                </a:lnTo>
                <a:lnTo>
                  <a:pt x="250279" y="174950"/>
                </a:lnTo>
                <a:close/>
                <a:moveTo>
                  <a:pt x="261890" y="174950"/>
                </a:moveTo>
                <a:lnTo>
                  <a:pt x="267210" y="178050"/>
                </a:lnTo>
                <a:lnTo>
                  <a:pt x="267210" y="184190"/>
                </a:lnTo>
                <a:lnTo>
                  <a:pt x="261890" y="174950"/>
                </a:lnTo>
                <a:close/>
                <a:moveTo>
                  <a:pt x="273532" y="174950"/>
                </a:moveTo>
                <a:lnTo>
                  <a:pt x="278851" y="178050"/>
                </a:lnTo>
                <a:lnTo>
                  <a:pt x="278851" y="184190"/>
                </a:lnTo>
                <a:lnTo>
                  <a:pt x="273532" y="174950"/>
                </a:lnTo>
                <a:close/>
                <a:moveTo>
                  <a:pt x="52525" y="175071"/>
                </a:moveTo>
                <a:lnTo>
                  <a:pt x="57844" y="184281"/>
                </a:lnTo>
                <a:lnTo>
                  <a:pt x="57844" y="184281"/>
                </a:lnTo>
                <a:lnTo>
                  <a:pt x="55351" y="182822"/>
                </a:lnTo>
                <a:lnTo>
                  <a:pt x="52525" y="181242"/>
                </a:lnTo>
                <a:lnTo>
                  <a:pt x="52525" y="175071"/>
                </a:lnTo>
                <a:close/>
                <a:moveTo>
                  <a:pt x="75777" y="175071"/>
                </a:moveTo>
                <a:lnTo>
                  <a:pt x="81097" y="184281"/>
                </a:lnTo>
                <a:lnTo>
                  <a:pt x="81097" y="184281"/>
                </a:lnTo>
                <a:lnTo>
                  <a:pt x="78604" y="182822"/>
                </a:lnTo>
                <a:lnTo>
                  <a:pt x="75777" y="181242"/>
                </a:lnTo>
                <a:lnTo>
                  <a:pt x="75777" y="175071"/>
                </a:lnTo>
                <a:close/>
                <a:moveTo>
                  <a:pt x="99030" y="175071"/>
                </a:moveTo>
                <a:lnTo>
                  <a:pt x="104349" y="184281"/>
                </a:lnTo>
                <a:lnTo>
                  <a:pt x="104349" y="184281"/>
                </a:lnTo>
                <a:lnTo>
                  <a:pt x="101857" y="182822"/>
                </a:lnTo>
                <a:lnTo>
                  <a:pt x="99030" y="181242"/>
                </a:lnTo>
                <a:lnTo>
                  <a:pt x="99030" y="175071"/>
                </a:lnTo>
                <a:close/>
                <a:moveTo>
                  <a:pt x="17661" y="175071"/>
                </a:moveTo>
                <a:lnTo>
                  <a:pt x="22980" y="184281"/>
                </a:lnTo>
                <a:lnTo>
                  <a:pt x="20518" y="182822"/>
                </a:lnTo>
                <a:lnTo>
                  <a:pt x="17661" y="181242"/>
                </a:lnTo>
                <a:lnTo>
                  <a:pt x="17661" y="175071"/>
                </a:lnTo>
                <a:close/>
                <a:moveTo>
                  <a:pt x="29302" y="175071"/>
                </a:moveTo>
                <a:lnTo>
                  <a:pt x="34622" y="184281"/>
                </a:lnTo>
                <a:lnTo>
                  <a:pt x="32160" y="182822"/>
                </a:lnTo>
                <a:lnTo>
                  <a:pt x="29302" y="181242"/>
                </a:lnTo>
                <a:lnTo>
                  <a:pt x="29302" y="175071"/>
                </a:lnTo>
                <a:close/>
                <a:moveTo>
                  <a:pt x="40883" y="175071"/>
                </a:moveTo>
                <a:lnTo>
                  <a:pt x="46202" y="184281"/>
                </a:lnTo>
                <a:lnTo>
                  <a:pt x="43740" y="182822"/>
                </a:lnTo>
                <a:lnTo>
                  <a:pt x="40883" y="181242"/>
                </a:lnTo>
                <a:lnTo>
                  <a:pt x="40883" y="175071"/>
                </a:lnTo>
                <a:close/>
                <a:moveTo>
                  <a:pt x="64136" y="175071"/>
                </a:moveTo>
                <a:lnTo>
                  <a:pt x="69455" y="184281"/>
                </a:lnTo>
                <a:lnTo>
                  <a:pt x="66993" y="182822"/>
                </a:lnTo>
                <a:lnTo>
                  <a:pt x="64136" y="181242"/>
                </a:lnTo>
                <a:lnTo>
                  <a:pt x="64136" y="175071"/>
                </a:lnTo>
                <a:close/>
                <a:moveTo>
                  <a:pt x="87389" y="175071"/>
                </a:moveTo>
                <a:lnTo>
                  <a:pt x="92708" y="184281"/>
                </a:lnTo>
                <a:lnTo>
                  <a:pt x="90246" y="182822"/>
                </a:lnTo>
                <a:lnTo>
                  <a:pt x="87389" y="181242"/>
                </a:lnTo>
                <a:lnTo>
                  <a:pt x="87389" y="175071"/>
                </a:lnTo>
                <a:close/>
                <a:moveTo>
                  <a:pt x="110611" y="175071"/>
                </a:moveTo>
                <a:lnTo>
                  <a:pt x="115930" y="184281"/>
                </a:lnTo>
                <a:lnTo>
                  <a:pt x="113468" y="182822"/>
                </a:lnTo>
                <a:lnTo>
                  <a:pt x="110611" y="181242"/>
                </a:lnTo>
                <a:lnTo>
                  <a:pt x="110611" y="175071"/>
                </a:lnTo>
                <a:close/>
                <a:moveTo>
                  <a:pt x="122222" y="175071"/>
                </a:moveTo>
                <a:lnTo>
                  <a:pt x="127541" y="184281"/>
                </a:lnTo>
                <a:lnTo>
                  <a:pt x="125079" y="182822"/>
                </a:lnTo>
                <a:lnTo>
                  <a:pt x="122222" y="181242"/>
                </a:lnTo>
                <a:lnTo>
                  <a:pt x="122222" y="175071"/>
                </a:lnTo>
                <a:close/>
                <a:moveTo>
                  <a:pt x="133864" y="175071"/>
                </a:moveTo>
                <a:lnTo>
                  <a:pt x="139183" y="184281"/>
                </a:lnTo>
                <a:lnTo>
                  <a:pt x="136721" y="182822"/>
                </a:lnTo>
                <a:lnTo>
                  <a:pt x="133864" y="181242"/>
                </a:lnTo>
                <a:lnTo>
                  <a:pt x="133864" y="175071"/>
                </a:lnTo>
                <a:close/>
                <a:moveTo>
                  <a:pt x="145475" y="175071"/>
                </a:moveTo>
                <a:lnTo>
                  <a:pt x="150794" y="184281"/>
                </a:lnTo>
                <a:lnTo>
                  <a:pt x="148332" y="182822"/>
                </a:lnTo>
                <a:lnTo>
                  <a:pt x="145475" y="181242"/>
                </a:lnTo>
                <a:lnTo>
                  <a:pt x="145475" y="175071"/>
                </a:lnTo>
                <a:close/>
                <a:moveTo>
                  <a:pt x="157116" y="175071"/>
                </a:moveTo>
                <a:lnTo>
                  <a:pt x="162436" y="184281"/>
                </a:lnTo>
                <a:lnTo>
                  <a:pt x="159974" y="182822"/>
                </a:lnTo>
                <a:lnTo>
                  <a:pt x="157116" y="181242"/>
                </a:lnTo>
                <a:lnTo>
                  <a:pt x="157116" y="175071"/>
                </a:lnTo>
                <a:close/>
                <a:moveTo>
                  <a:pt x="168727" y="175071"/>
                </a:moveTo>
                <a:lnTo>
                  <a:pt x="174047" y="184281"/>
                </a:lnTo>
                <a:lnTo>
                  <a:pt x="171585" y="182822"/>
                </a:lnTo>
                <a:lnTo>
                  <a:pt x="168727" y="181242"/>
                </a:lnTo>
                <a:lnTo>
                  <a:pt x="168727" y="175071"/>
                </a:lnTo>
                <a:close/>
                <a:moveTo>
                  <a:pt x="180339" y="175071"/>
                </a:moveTo>
                <a:lnTo>
                  <a:pt x="185658" y="184281"/>
                </a:lnTo>
                <a:lnTo>
                  <a:pt x="183165" y="182822"/>
                </a:lnTo>
                <a:lnTo>
                  <a:pt x="180339" y="181242"/>
                </a:lnTo>
                <a:lnTo>
                  <a:pt x="180339" y="175071"/>
                </a:lnTo>
                <a:close/>
                <a:moveTo>
                  <a:pt x="191950" y="175071"/>
                </a:moveTo>
                <a:lnTo>
                  <a:pt x="197269" y="184281"/>
                </a:lnTo>
                <a:lnTo>
                  <a:pt x="194807" y="182822"/>
                </a:lnTo>
                <a:lnTo>
                  <a:pt x="191950" y="181242"/>
                </a:lnTo>
                <a:lnTo>
                  <a:pt x="191950" y="175071"/>
                </a:lnTo>
                <a:close/>
                <a:moveTo>
                  <a:pt x="203591" y="175071"/>
                </a:moveTo>
                <a:lnTo>
                  <a:pt x="208911" y="184281"/>
                </a:lnTo>
                <a:lnTo>
                  <a:pt x="206418" y="182853"/>
                </a:lnTo>
                <a:lnTo>
                  <a:pt x="203591" y="181242"/>
                </a:lnTo>
                <a:lnTo>
                  <a:pt x="203591" y="175071"/>
                </a:lnTo>
                <a:close/>
                <a:moveTo>
                  <a:pt x="215202" y="175071"/>
                </a:moveTo>
                <a:lnTo>
                  <a:pt x="220522" y="184281"/>
                </a:lnTo>
                <a:lnTo>
                  <a:pt x="218060" y="182853"/>
                </a:lnTo>
                <a:lnTo>
                  <a:pt x="215202" y="181242"/>
                </a:lnTo>
                <a:lnTo>
                  <a:pt x="215202" y="175071"/>
                </a:lnTo>
                <a:close/>
                <a:moveTo>
                  <a:pt x="226783" y="175071"/>
                </a:moveTo>
                <a:lnTo>
                  <a:pt x="232103" y="184281"/>
                </a:lnTo>
                <a:lnTo>
                  <a:pt x="229640" y="182853"/>
                </a:lnTo>
                <a:lnTo>
                  <a:pt x="226783" y="181242"/>
                </a:lnTo>
                <a:lnTo>
                  <a:pt x="226783" y="175071"/>
                </a:lnTo>
                <a:close/>
                <a:moveTo>
                  <a:pt x="238425" y="175071"/>
                </a:moveTo>
                <a:lnTo>
                  <a:pt x="243744" y="184281"/>
                </a:lnTo>
                <a:lnTo>
                  <a:pt x="241282" y="182853"/>
                </a:lnTo>
                <a:lnTo>
                  <a:pt x="238425" y="181242"/>
                </a:lnTo>
                <a:lnTo>
                  <a:pt x="238425" y="175071"/>
                </a:lnTo>
                <a:close/>
                <a:moveTo>
                  <a:pt x="250036" y="175071"/>
                </a:moveTo>
                <a:lnTo>
                  <a:pt x="255355" y="184281"/>
                </a:lnTo>
                <a:lnTo>
                  <a:pt x="252893" y="182853"/>
                </a:lnTo>
                <a:lnTo>
                  <a:pt x="250036" y="181242"/>
                </a:lnTo>
                <a:lnTo>
                  <a:pt x="250036" y="175071"/>
                </a:lnTo>
                <a:close/>
                <a:moveTo>
                  <a:pt x="261678" y="175071"/>
                </a:moveTo>
                <a:lnTo>
                  <a:pt x="266997" y="184281"/>
                </a:lnTo>
                <a:lnTo>
                  <a:pt x="264535" y="182853"/>
                </a:lnTo>
                <a:lnTo>
                  <a:pt x="261678" y="181242"/>
                </a:lnTo>
                <a:lnTo>
                  <a:pt x="261678" y="175071"/>
                </a:lnTo>
                <a:close/>
                <a:moveTo>
                  <a:pt x="273289" y="175071"/>
                </a:moveTo>
                <a:lnTo>
                  <a:pt x="278608" y="184281"/>
                </a:lnTo>
                <a:lnTo>
                  <a:pt x="276146" y="182853"/>
                </a:lnTo>
                <a:lnTo>
                  <a:pt x="273289" y="181242"/>
                </a:lnTo>
                <a:lnTo>
                  <a:pt x="273289" y="175071"/>
                </a:lnTo>
                <a:close/>
                <a:moveTo>
                  <a:pt x="6050" y="175071"/>
                </a:moveTo>
                <a:lnTo>
                  <a:pt x="11369" y="184312"/>
                </a:lnTo>
                <a:lnTo>
                  <a:pt x="11369" y="184312"/>
                </a:lnTo>
                <a:lnTo>
                  <a:pt x="8907" y="182853"/>
                </a:lnTo>
                <a:lnTo>
                  <a:pt x="6050" y="181242"/>
                </a:lnTo>
                <a:lnTo>
                  <a:pt x="6050" y="175071"/>
                </a:lnTo>
                <a:close/>
                <a:moveTo>
                  <a:pt x="17418" y="175071"/>
                </a:moveTo>
                <a:lnTo>
                  <a:pt x="17418" y="181242"/>
                </a:lnTo>
                <a:lnTo>
                  <a:pt x="14560" y="182853"/>
                </a:lnTo>
                <a:lnTo>
                  <a:pt x="12098" y="184312"/>
                </a:lnTo>
                <a:lnTo>
                  <a:pt x="12098" y="184312"/>
                </a:lnTo>
                <a:lnTo>
                  <a:pt x="17418" y="175071"/>
                </a:lnTo>
                <a:close/>
                <a:moveTo>
                  <a:pt x="52251" y="175071"/>
                </a:moveTo>
                <a:lnTo>
                  <a:pt x="52251" y="181242"/>
                </a:lnTo>
                <a:lnTo>
                  <a:pt x="49394" y="182853"/>
                </a:lnTo>
                <a:lnTo>
                  <a:pt x="46932" y="184312"/>
                </a:lnTo>
                <a:lnTo>
                  <a:pt x="46932" y="184312"/>
                </a:lnTo>
                <a:lnTo>
                  <a:pt x="52251" y="175071"/>
                </a:lnTo>
                <a:close/>
                <a:moveTo>
                  <a:pt x="191676" y="175102"/>
                </a:moveTo>
                <a:lnTo>
                  <a:pt x="191676" y="181272"/>
                </a:lnTo>
                <a:lnTo>
                  <a:pt x="188849" y="182913"/>
                </a:lnTo>
                <a:lnTo>
                  <a:pt x="186357" y="184312"/>
                </a:lnTo>
                <a:lnTo>
                  <a:pt x="186357" y="184312"/>
                </a:lnTo>
                <a:lnTo>
                  <a:pt x="191676" y="175102"/>
                </a:lnTo>
                <a:close/>
                <a:moveTo>
                  <a:pt x="29029" y="175071"/>
                </a:moveTo>
                <a:lnTo>
                  <a:pt x="29029" y="181242"/>
                </a:lnTo>
                <a:lnTo>
                  <a:pt x="26172" y="182853"/>
                </a:lnTo>
                <a:lnTo>
                  <a:pt x="23710" y="184312"/>
                </a:lnTo>
                <a:lnTo>
                  <a:pt x="23710" y="184312"/>
                </a:lnTo>
                <a:lnTo>
                  <a:pt x="29029" y="175071"/>
                </a:lnTo>
                <a:close/>
                <a:moveTo>
                  <a:pt x="75504" y="175071"/>
                </a:moveTo>
                <a:lnTo>
                  <a:pt x="75504" y="181242"/>
                </a:lnTo>
                <a:lnTo>
                  <a:pt x="72647" y="182853"/>
                </a:lnTo>
                <a:lnTo>
                  <a:pt x="70185" y="184312"/>
                </a:lnTo>
                <a:lnTo>
                  <a:pt x="70185" y="184312"/>
                </a:lnTo>
                <a:lnTo>
                  <a:pt x="75504" y="175071"/>
                </a:lnTo>
                <a:close/>
                <a:moveTo>
                  <a:pt x="87115" y="175102"/>
                </a:moveTo>
                <a:lnTo>
                  <a:pt x="87115" y="181272"/>
                </a:lnTo>
                <a:lnTo>
                  <a:pt x="84288" y="182913"/>
                </a:lnTo>
                <a:lnTo>
                  <a:pt x="81796" y="184312"/>
                </a:lnTo>
                <a:lnTo>
                  <a:pt x="81796" y="184312"/>
                </a:lnTo>
                <a:lnTo>
                  <a:pt x="87115" y="175102"/>
                </a:lnTo>
                <a:close/>
                <a:moveTo>
                  <a:pt x="110368" y="175102"/>
                </a:moveTo>
                <a:lnTo>
                  <a:pt x="110368" y="181272"/>
                </a:lnTo>
                <a:lnTo>
                  <a:pt x="107541" y="182913"/>
                </a:lnTo>
                <a:lnTo>
                  <a:pt x="105048" y="184312"/>
                </a:lnTo>
                <a:lnTo>
                  <a:pt x="105048" y="184312"/>
                </a:lnTo>
                <a:lnTo>
                  <a:pt x="110368" y="175102"/>
                </a:lnTo>
                <a:close/>
                <a:moveTo>
                  <a:pt x="121979" y="175102"/>
                </a:moveTo>
                <a:lnTo>
                  <a:pt x="121979" y="181272"/>
                </a:lnTo>
                <a:lnTo>
                  <a:pt x="119122" y="182913"/>
                </a:lnTo>
                <a:lnTo>
                  <a:pt x="116660" y="184312"/>
                </a:lnTo>
                <a:lnTo>
                  <a:pt x="116660" y="184312"/>
                </a:lnTo>
                <a:lnTo>
                  <a:pt x="121979" y="175102"/>
                </a:lnTo>
                <a:close/>
                <a:moveTo>
                  <a:pt x="168484" y="175102"/>
                </a:moveTo>
                <a:lnTo>
                  <a:pt x="168484" y="181272"/>
                </a:lnTo>
                <a:lnTo>
                  <a:pt x="165627" y="182913"/>
                </a:lnTo>
                <a:lnTo>
                  <a:pt x="163165" y="184312"/>
                </a:lnTo>
                <a:lnTo>
                  <a:pt x="163165" y="184312"/>
                </a:lnTo>
                <a:lnTo>
                  <a:pt x="168484" y="175102"/>
                </a:lnTo>
                <a:close/>
                <a:moveTo>
                  <a:pt x="284657" y="175102"/>
                </a:moveTo>
                <a:lnTo>
                  <a:pt x="284657" y="181272"/>
                </a:lnTo>
                <a:lnTo>
                  <a:pt x="279337" y="184312"/>
                </a:lnTo>
                <a:lnTo>
                  <a:pt x="279337" y="184312"/>
                </a:lnTo>
                <a:lnTo>
                  <a:pt x="284657" y="175102"/>
                </a:lnTo>
                <a:close/>
                <a:moveTo>
                  <a:pt x="40610" y="175071"/>
                </a:moveTo>
                <a:lnTo>
                  <a:pt x="40610" y="181242"/>
                </a:lnTo>
                <a:lnTo>
                  <a:pt x="37783" y="182853"/>
                </a:lnTo>
                <a:lnTo>
                  <a:pt x="35290" y="184312"/>
                </a:lnTo>
                <a:lnTo>
                  <a:pt x="40610" y="175071"/>
                </a:lnTo>
                <a:close/>
                <a:moveTo>
                  <a:pt x="63862" y="175071"/>
                </a:moveTo>
                <a:lnTo>
                  <a:pt x="63862" y="181242"/>
                </a:lnTo>
                <a:lnTo>
                  <a:pt x="61005" y="182853"/>
                </a:lnTo>
                <a:lnTo>
                  <a:pt x="58543" y="184312"/>
                </a:lnTo>
                <a:lnTo>
                  <a:pt x="63862" y="175071"/>
                </a:lnTo>
                <a:close/>
                <a:moveTo>
                  <a:pt x="98757" y="175102"/>
                </a:moveTo>
                <a:lnTo>
                  <a:pt x="98757" y="181272"/>
                </a:lnTo>
                <a:lnTo>
                  <a:pt x="95899" y="182913"/>
                </a:lnTo>
                <a:lnTo>
                  <a:pt x="93437" y="184312"/>
                </a:lnTo>
                <a:lnTo>
                  <a:pt x="98757" y="175102"/>
                </a:lnTo>
                <a:close/>
                <a:moveTo>
                  <a:pt x="133590" y="175102"/>
                </a:moveTo>
                <a:lnTo>
                  <a:pt x="133590" y="181272"/>
                </a:lnTo>
                <a:lnTo>
                  <a:pt x="130733" y="182913"/>
                </a:lnTo>
                <a:lnTo>
                  <a:pt x="128271" y="184312"/>
                </a:lnTo>
                <a:lnTo>
                  <a:pt x="133590" y="175102"/>
                </a:lnTo>
                <a:close/>
                <a:moveTo>
                  <a:pt x="145232" y="175102"/>
                </a:moveTo>
                <a:lnTo>
                  <a:pt x="145232" y="181272"/>
                </a:lnTo>
                <a:lnTo>
                  <a:pt x="142374" y="182913"/>
                </a:lnTo>
                <a:lnTo>
                  <a:pt x="139912" y="184312"/>
                </a:lnTo>
                <a:lnTo>
                  <a:pt x="145232" y="175102"/>
                </a:lnTo>
                <a:close/>
                <a:moveTo>
                  <a:pt x="156843" y="175102"/>
                </a:moveTo>
                <a:lnTo>
                  <a:pt x="156843" y="181272"/>
                </a:lnTo>
                <a:lnTo>
                  <a:pt x="153986" y="182913"/>
                </a:lnTo>
                <a:lnTo>
                  <a:pt x="151523" y="184312"/>
                </a:lnTo>
                <a:lnTo>
                  <a:pt x="156843" y="175102"/>
                </a:lnTo>
                <a:close/>
                <a:moveTo>
                  <a:pt x="180065" y="175102"/>
                </a:moveTo>
                <a:lnTo>
                  <a:pt x="180065" y="181272"/>
                </a:lnTo>
                <a:lnTo>
                  <a:pt x="177208" y="182913"/>
                </a:lnTo>
                <a:lnTo>
                  <a:pt x="174746" y="184312"/>
                </a:lnTo>
                <a:lnTo>
                  <a:pt x="180065" y="175102"/>
                </a:lnTo>
                <a:close/>
                <a:moveTo>
                  <a:pt x="203318" y="175102"/>
                </a:moveTo>
                <a:lnTo>
                  <a:pt x="203318" y="181272"/>
                </a:lnTo>
                <a:lnTo>
                  <a:pt x="200461" y="182913"/>
                </a:lnTo>
                <a:lnTo>
                  <a:pt x="197999" y="184312"/>
                </a:lnTo>
                <a:lnTo>
                  <a:pt x="203318" y="175102"/>
                </a:lnTo>
                <a:close/>
                <a:moveTo>
                  <a:pt x="214929" y="175102"/>
                </a:moveTo>
                <a:lnTo>
                  <a:pt x="214929" y="181242"/>
                </a:lnTo>
                <a:lnTo>
                  <a:pt x="212072" y="182853"/>
                </a:lnTo>
                <a:lnTo>
                  <a:pt x="209610" y="184312"/>
                </a:lnTo>
                <a:lnTo>
                  <a:pt x="214929" y="175102"/>
                </a:lnTo>
                <a:close/>
                <a:moveTo>
                  <a:pt x="226570" y="175102"/>
                </a:moveTo>
                <a:lnTo>
                  <a:pt x="226570" y="181242"/>
                </a:lnTo>
                <a:lnTo>
                  <a:pt x="223713" y="182853"/>
                </a:lnTo>
                <a:lnTo>
                  <a:pt x="221251" y="184312"/>
                </a:lnTo>
                <a:lnTo>
                  <a:pt x="226570" y="175102"/>
                </a:lnTo>
                <a:close/>
                <a:moveTo>
                  <a:pt x="238182" y="175102"/>
                </a:moveTo>
                <a:lnTo>
                  <a:pt x="238182" y="181242"/>
                </a:lnTo>
                <a:lnTo>
                  <a:pt x="235355" y="182853"/>
                </a:lnTo>
                <a:lnTo>
                  <a:pt x="232862" y="184312"/>
                </a:lnTo>
                <a:lnTo>
                  <a:pt x="238182" y="175102"/>
                </a:lnTo>
                <a:close/>
                <a:moveTo>
                  <a:pt x="249793" y="175102"/>
                </a:moveTo>
                <a:lnTo>
                  <a:pt x="249793" y="181242"/>
                </a:lnTo>
                <a:lnTo>
                  <a:pt x="246936" y="182853"/>
                </a:lnTo>
                <a:lnTo>
                  <a:pt x="244474" y="184312"/>
                </a:lnTo>
                <a:lnTo>
                  <a:pt x="249793" y="175102"/>
                </a:lnTo>
                <a:close/>
                <a:moveTo>
                  <a:pt x="261404" y="175102"/>
                </a:moveTo>
                <a:lnTo>
                  <a:pt x="261404" y="181242"/>
                </a:lnTo>
                <a:lnTo>
                  <a:pt x="258547" y="182853"/>
                </a:lnTo>
                <a:lnTo>
                  <a:pt x="256085" y="184312"/>
                </a:lnTo>
                <a:lnTo>
                  <a:pt x="261404" y="175102"/>
                </a:lnTo>
                <a:close/>
                <a:moveTo>
                  <a:pt x="273046" y="175102"/>
                </a:moveTo>
                <a:lnTo>
                  <a:pt x="273046" y="181272"/>
                </a:lnTo>
                <a:lnTo>
                  <a:pt x="270188" y="182913"/>
                </a:lnTo>
                <a:lnTo>
                  <a:pt x="267726" y="184312"/>
                </a:lnTo>
                <a:lnTo>
                  <a:pt x="273046" y="175102"/>
                </a:lnTo>
                <a:close/>
                <a:moveTo>
                  <a:pt x="5898" y="181454"/>
                </a:moveTo>
                <a:lnTo>
                  <a:pt x="8755" y="183096"/>
                </a:lnTo>
                <a:lnTo>
                  <a:pt x="11217" y="184524"/>
                </a:lnTo>
                <a:lnTo>
                  <a:pt x="578" y="184524"/>
                </a:lnTo>
                <a:lnTo>
                  <a:pt x="5898" y="181454"/>
                </a:lnTo>
                <a:close/>
                <a:moveTo>
                  <a:pt x="17509" y="181454"/>
                </a:moveTo>
                <a:lnTo>
                  <a:pt x="20366" y="183096"/>
                </a:lnTo>
                <a:lnTo>
                  <a:pt x="22828" y="184524"/>
                </a:lnTo>
                <a:lnTo>
                  <a:pt x="12190" y="184524"/>
                </a:lnTo>
                <a:lnTo>
                  <a:pt x="14682" y="183096"/>
                </a:lnTo>
                <a:lnTo>
                  <a:pt x="17509" y="181454"/>
                </a:lnTo>
                <a:close/>
                <a:moveTo>
                  <a:pt x="29150" y="181454"/>
                </a:moveTo>
                <a:lnTo>
                  <a:pt x="32008" y="183096"/>
                </a:lnTo>
                <a:lnTo>
                  <a:pt x="34470" y="184524"/>
                </a:lnTo>
                <a:lnTo>
                  <a:pt x="23831" y="184524"/>
                </a:lnTo>
                <a:lnTo>
                  <a:pt x="26293" y="183096"/>
                </a:lnTo>
                <a:lnTo>
                  <a:pt x="29150" y="181454"/>
                </a:lnTo>
                <a:close/>
                <a:moveTo>
                  <a:pt x="40762" y="181454"/>
                </a:moveTo>
                <a:lnTo>
                  <a:pt x="43619" y="183096"/>
                </a:lnTo>
                <a:lnTo>
                  <a:pt x="46081" y="184524"/>
                </a:lnTo>
                <a:lnTo>
                  <a:pt x="35442" y="184524"/>
                </a:lnTo>
                <a:lnTo>
                  <a:pt x="37935" y="183096"/>
                </a:lnTo>
                <a:lnTo>
                  <a:pt x="40762" y="181454"/>
                </a:lnTo>
                <a:close/>
                <a:moveTo>
                  <a:pt x="52403" y="181454"/>
                </a:moveTo>
                <a:lnTo>
                  <a:pt x="55260" y="183096"/>
                </a:lnTo>
                <a:lnTo>
                  <a:pt x="57722" y="184524"/>
                </a:lnTo>
                <a:lnTo>
                  <a:pt x="47084" y="184524"/>
                </a:lnTo>
                <a:lnTo>
                  <a:pt x="49546" y="183096"/>
                </a:lnTo>
                <a:lnTo>
                  <a:pt x="52403" y="181454"/>
                </a:lnTo>
                <a:close/>
                <a:moveTo>
                  <a:pt x="64014" y="181454"/>
                </a:moveTo>
                <a:lnTo>
                  <a:pt x="66871" y="183096"/>
                </a:lnTo>
                <a:lnTo>
                  <a:pt x="69334" y="184524"/>
                </a:lnTo>
                <a:lnTo>
                  <a:pt x="58695" y="184524"/>
                </a:lnTo>
                <a:lnTo>
                  <a:pt x="61187" y="183096"/>
                </a:lnTo>
                <a:lnTo>
                  <a:pt x="64014" y="181454"/>
                </a:lnTo>
                <a:close/>
                <a:moveTo>
                  <a:pt x="75625" y="181454"/>
                </a:moveTo>
                <a:lnTo>
                  <a:pt x="78452" y="183096"/>
                </a:lnTo>
                <a:lnTo>
                  <a:pt x="80945" y="184524"/>
                </a:lnTo>
                <a:lnTo>
                  <a:pt x="70306" y="184524"/>
                </a:lnTo>
                <a:lnTo>
                  <a:pt x="72768" y="183096"/>
                </a:lnTo>
                <a:lnTo>
                  <a:pt x="75625" y="181454"/>
                </a:lnTo>
                <a:close/>
                <a:moveTo>
                  <a:pt x="87237" y="181454"/>
                </a:moveTo>
                <a:lnTo>
                  <a:pt x="90094" y="183096"/>
                </a:lnTo>
                <a:lnTo>
                  <a:pt x="92556" y="184524"/>
                </a:lnTo>
                <a:lnTo>
                  <a:pt x="81917" y="184524"/>
                </a:lnTo>
                <a:lnTo>
                  <a:pt x="84379" y="183096"/>
                </a:lnTo>
                <a:lnTo>
                  <a:pt x="87237" y="181454"/>
                </a:lnTo>
                <a:close/>
                <a:moveTo>
                  <a:pt x="98878" y="181454"/>
                </a:moveTo>
                <a:lnTo>
                  <a:pt x="101705" y="183096"/>
                </a:lnTo>
                <a:lnTo>
                  <a:pt x="104197" y="184524"/>
                </a:lnTo>
                <a:lnTo>
                  <a:pt x="93559" y="184524"/>
                </a:lnTo>
                <a:lnTo>
                  <a:pt x="96021" y="183096"/>
                </a:lnTo>
                <a:lnTo>
                  <a:pt x="98878" y="181454"/>
                </a:lnTo>
                <a:close/>
                <a:moveTo>
                  <a:pt x="110489" y="181454"/>
                </a:moveTo>
                <a:lnTo>
                  <a:pt x="113346" y="183096"/>
                </a:lnTo>
                <a:lnTo>
                  <a:pt x="115809" y="184524"/>
                </a:lnTo>
                <a:lnTo>
                  <a:pt x="105170" y="184524"/>
                </a:lnTo>
                <a:lnTo>
                  <a:pt x="107632" y="183096"/>
                </a:lnTo>
                <a:lnTo>
                  <a:pt x="110489" y="181454"/>
                </a:lnTo>
                <a:close/>
                <a:moveTo>
                  <a:pt x="122131" y="181454"/>
                </a:moveTo>
                <a:lnTo>
                  <a:pt x="124958" y="183096"/>
                </a:lnTo>
                <a:lnTo>
                  <a:pt x="127450" y="184524"/>
                </a:lnTo>
                <a:lnTo>
                  <a:pt x="116812" y="184524"/>
                </a:lnTo>
                <a:lnTo>
                  <a:pt x="119274" y="183096"/>
                </a:lnTo>
                <a:lnTo>
                  <a:pt x="122131" y="181454"/>
                </a:lnTo>
                <a:close/>
                <a:moveTo>
                  <a:pt x="133742" y="181454"/>
                </a:moveTo>
                <a:lnTo>
                  <a:pt x="136599" y="183096"/>
                </a:lnTo>
                <a:lnTo>
                  <a:pt x="139061" y="184524"/>
                </a:lnTo>
                <a:lnTo>
                  <a:pt x="128423" y="184524"/>
                </a:lnTo>
                <a:lnTo>
                  <a:pt x="130885" y="183096"/>
                </a:lnTo>
                <a:lnTo>
                  <a:pt x="133742" y="181454"/>
                </a:lnTo>
                <a:close/>
                <a:moveTo>
                  <a:pt x="145323" y="181454"/>
                </a:moveTo>
                <a:lnTo>
                  <a:pt x="148180" y="183096"/>
                </a:lnTo>
                <a:lnTo>
                  <a:pt x="150642" y="184524"/>
                </a:lnTo>
                <a:lnTo>
                  <a:pt x="140004" y="184524"/>
                </a:lnTo>
                <a:lnTo>
                  <a:pt x="142496" y="183096"/>
                </a:lnTo>
                <a:lnTo>
                  <a:pt x="145323" y="181454"/>
                </a:lnTo>
                <a:close/>
                <a:moveTo>
                  <a:pt x="156964" y="181454"/>
                </a:moveTo>
                <a:lnTo>
                  <a:pt x="159822" y="183096"/>
                </a:lnTo>
                <a:lnTo>
                  <a:pt x="162284" y="184524"/>
                </a:lnTo>
                <a:lnTo>
                  <a:pt x="151645" y="184524"/>
                </a:lnTo>
                <a:lnTo>
                  <a:pt x="154107" y="183096"/>
                </a:lnTo>
                <a:lnTo>
                  <a:pt x="156964" y="181454"/>
                </a:lnTo>
                <a:close/>
                <a:moveTo>
                  <a:pt x="168575" y="181454"/>
                </a:moveTo>
                <a:lnTo>
                  <a:pt x="171433" y="183096"/>
                </a:lnTo>
                <a:lnTo>
                  <a:pt x="173895" y="184524"/>
                </a:lnTo>
                <a:lnTo>
                  <a:pt x="163256" y="184524"/>
                </a:lnTo>
                <a:lnTo>
                  <a:pt x="165749" y="183096"/>
                </a:lnTo>
                <a:lnTo>
                  <a:pt x="168575" y="181454"/>
                </a:lnTo>
                <a:close/>
                <a:moveTo>
                  <a:pt x="180217" y="181454"/>
                </a:moveTo>
                <a:lnTo>
                  <a:pt x="183074" y="183096"/>
                </a:lnTo>
                <a:lnTo>
                  <a:pt x="185536" y="184524"/>
                </a:lnTo>
                <a:lnTo>
                  <a:pt x="174898" y="184524"/>
                </a:lnTo>
                <a:lnTo>
                  <a:pt x="177360" y="183096"/>
                </a:lnTo>
                <a:lnTo>
                  <a:pt x="180217" y="181454"/>
                </a:lnTo>
                <a:close/>
                <a:moveTo>
                  <a:pt x="191828" y="181454"/>
                </a:moveTo>
                <a:lnTo>
                  <a:pt x="194685" y="183096"/>
                </a:lnTo>
                <a:lnTo>
                  <a:pt x="197147" y="184524"/>
                </a:lnTo>
                <a:lnTo>
                  <a:pt x="186509" y="184524"/>
                </a:lnTo>
                <a:lnTo>
                  <a:pt x="189001" y="183096"/>
                </a:lnTo>
                <a:lnTo>
                  <a:pt x="191828" y="181454"/>
                </a:lnTo>
                <a:close/>
                <a:moveTo>
                  <a:pt x="203470" y="181454"/>
                </a:moveTo>
                <a:lnTo>
                  <a:pt x="206327" y="183096"/>
                </a:lnTo>
                <a:lnTo>
                  <a:pt x="208789" y="184524"/>
                </a:lnTo>
                <a:lnTo>
                  <a:pt x="198151" y="184524"/>
                </a:lnTo>
                <a:lnTo>
                  <a:pt x="200613" y="183096"/>
                </a:lnTo>
                <a:lnTo>
                  <a:pt x="203470" y="181454"/>
                </a:lnTo>
                <a:close/>
                <a:moveTo>
                  <a:pt x="215051" y="181454"/>
                </a:moveTo>
                <a:lnTo>
                  <a:pt x="217908" y="183096"/>
                </a:lnTo>
                <a:lnTo>
                  <a:pt x="220370" y="184524"/>
                </a:lnTo>
                <a:lnTo>
                  <a:pt x="209731" y="184524"/>
                </a:lnTo>
                <a:lnTo>
                  <a:pt x="212193" y="183096"/>
                </a:lnTo>
                <a:lnTo>
                  <a:pt x="215051" y="181454"/>
                </a:lnTo>
                <a:close/>
                <a:moveTo>
                  <a:pt x="226692" y="181454"/>
                </a:moveTo>
                <a:lnTo>
                  <a:pt x="229519" y="183096"/>
                </a:lnTo>
                <a:lnTo>
                  <a:pt x="232011" y="184524"/>
                </a:lnTo>
                <a:lnTo>
                  <a:pt x="221373" y="184524"/>
                </a:lnTo>
                <a:lnTo>
                  <a:pt x="223835" y="183096"/>
                </a:lnTo>
                <a:lnTo>
                  <a:pt x="226692" y="181454"/>
                </a:lnTo>
                <a:close/>
                <a:moveTo>
                  <a:pt x="238303" y="181454"/>
                </a:moveTo>
                <a:lnTo>
                  <a:pt x="241160" y="183096"/>
                </a:lnTo>
                <a:lnTo>
                  <a:pt x="243622" y="184524"/>
                </a:lnTo>
                <a:lnTo>
                  <a:pt x="232984" y="184524"/>
                </a:lnTo>
                <a:lnTo>
                  <a:pt x="235446" y="183096"/>
                </a:lnTo>
                <a:lnTo>
                  <a:pt x="238303" y="181454"/>
                </a:lnTo>
                <a:close/>
                <a:moveTo>
                  <a:pt x="249945" y="181454"/>
                </a:moveTo>
                <a:lnTo>
                  <a:pt x="252772" y="183096"/>
                </a:lnTo>
                <a:lnTo>
                  <a:pt x="255264" y="184524"/>
                </a:lnTo>
                <a:lnTo>
                  <a:pt x="244626" y="184524"/>
                </a:lnTo>
                <a:lnTo>
                  <a:pt x="247088" y="183096"/>
                </a:lnTo>
                <a:lnTo>
                  <a:pt x="249945" y="181454"/>
                </a:lnTo>
                <a:close/>
                <a:moveTo>
                  <a:pt x="261556" y="181454"/>
                </a:moveTo>
                <a:lnTo>
                  <a:pt x="264413" y="183096"/>
                </a:lnTo>
                <a:lnTo>
                  <a:pt x="266875" y="184524"/>
                </a:lnTo>
                <a:lnTo>
                  <a:pt x="256237" y="184524"/>
                </a:lnTo>
                <a:lnTo>
                  <a:pt x="258699" y="183096"/>
                </a:lnTo>
                <a:lnTo>
                  <a:pt x="261556" y="181454"/>
                </a:lnTo>
                <a:close/>
                <a:moveTo>
                  <a:pt x="273198" y="181454"/>
                </a:moveTo>
                <a:lnTo>
                  <a:pt x="276024" y="183096"/>
                </a:lnTo>
                <a:lnTo>
                  <a:pt x="278517" y="184524"/>
                </a:lnTo>
                <a:lnTo>
                  <a:pt x="267878" y="184524"/>
                </a:lnTo>
                <a:lnTo>
                  <a:pt x="270340" y="183096"/>
                </a:lnTo>
                <a:lnTo>
                  <a:pt x="273198" y="181454"/>
                </a:lnTo>
                <a:close/>
                <a:moveTo>
                  <a:pt x="11217" y="184767"/>
                </a:moveTo>
                <a:lnTo>
                  <a:pt x="5898" y="187837"/>
                </a:lnTo>
                <a:lnTo>
                  <a:pt x="578" y="184767"/>
                </a:lnTo>
                <a:close/>
                <a:moveTo>
                  <a:pt x="22828" y="184767"/>
                </a:moveTo>
                <a:lnTo>
                  <a:pt x="17509" y="187837"/>
                </a:lnTo>
                <a:lnTo>
                  <a:pt x="12190" y="184767"/>
                </a:lnTo>
                <a:close/>
                <a:moveTo>
                  <a:pt x="34470" y="184767"/>
                </a:moveTo>
                <a:lnTo>
                  <a:pt x="29150" y="187837"/>
                </a:lnTo>
                <a:lnTo>
                  <a:pt x="23831" y="184767"/>
                </a:lnTo>
                <a:close/>
                <a:moveTo>
                  <a:pt x="46081" y="184767"/>
                </a:moveTo>
                <a:lnTo>
                  <a:pt x="40762" y="187837"/>
                </a:lnTo>
                <a:lnTo>
                  <a:pt x="35442" y="184767"/>
                </a:lnTo>
                <a:close/>
                <a:moveTo>
                  <a:pt x="57722" y="184767"/>
                </a:moveTo>
                <a:lnTo>
                  <a:pt x="52403" y="187837"/>
                </a:lnTo>
                <a:lnTo>
                  <a:pt x="47084" y="184767"/>
                </a:lnTo>
                <a:close/>
                <a:moveTo>
                  <a:pt x="69334" y="184767"/>
                </a:moveTo>
                <a:lnTo>
                  <a:pt x="64014" y="187837"/>
                </a:lnTo>
                <a:lnTo>
                  <a:pt x="58695" y="184767"/>
                </a:lnTo>
                <a:close/>
                <a:moveTo>
                  <a:pt x="80945" y="184767"/>
                </a:moveTo>
                <a:lnTo>
                  <a:pt x="75625" y="187837"/>
                </a:lnTo>
                <a:lnTo>
                  <a:pt x="70306" y="184767"/>
                </a:lnTo>
                <a:close/>
                <a:moveTo>
                  <a:pt x="92556" y="184767"/>
                </a:moveTo>
                <a:lnTo>
                  <a:pt x="87237" y="187837"/>
                </a:lnTo>
                <a:lnTo>
                  <a:pt x="81917" y="184767"/>
                </a:lnTo>
                <a:close/>
                <a:moveTo>
                  <a:pt x="104197" y="184767"/>
                </a:moveTo>
                <a:lnTo>
                  <a:pt x="98878" y="187837"/>
                </a:lnTo>
                <a:lnTo>
                  <a:pt x="93559" y="184767"/>
                </a:lnTo>
                <a:close/>
                <a:moveTo>
                  <a:pt x="115809" y="184767"/>
                </a:moveTo>
                <a:lnTo>
                  <a:pt x="110489" y="187837"/>
                </a:lnTo>
                <a:lnTo>
                  <a:pt x="105170" y="184767"/>
                </a:lnTo>
                <a:close/>
                <a:moveTo>
                  <a:pt x="127450" y="184767"/>
                </a:moveTo>
                <a:lnTo>
                  <a:pt x="122131" y="187837"/>
                </a:lnTo>
                <a:lnTo>
                  <a:pt x="116812" y="184767"/>
                </a:lnTo>
                <a:close/>
                <a:moveTo>
                  <a:pt x="139061" y="184767"/>
                </a:moveTo>
                <a:lnTo>
                  <a:pt x="133742" y="187837"/>
                </a:lnTo>
                <a:lnTo>
                  <a:pt x="128423" y="184767"/>
                </a:lnTo>
                <a:close/>
                <a:moveTo>
                  <a:pt x="150642" y="184767"/>
                </a:moveTo>
                <a:lnTo>
                  <a:pt x="145323" y="187837"/>
                </a:lnTo>
                <a:lnTo>
                  <a:pt x="140004" y="184767"/>
                </a:lnTo>
                <a:close/>
                <a:moveTo>
                  <a:pt x="162284" y="184767"/>
                </a:moveTo>
                <a:lnTo>
                  <a:pt x="156964" y="187837"/>
                </a:lnTo>
                <a:lnTo>
                  <a:pt x="151645" y="184767"/>
                </a:lnTo>
                <a:close/>
                <a:moveTo>
                  <a:pt x="173895" y="184767"/>
                </a:moveTo>
                <a:lnTo>
                  <a:pt x="168575" y="187837"/>
                </a:lnTo>
                <a:lnTo>
                  <a:pt x="163256" y="184767"/>
                </a:lnTo>
                <a:close/>
                <a:moveTo>
                  <a:pt x="185536" y="184767"/>
                </a:moveTo>
                <a:lnTo>
                  <a:pt x="180217" y="187837"/>
                </a:lnTo>
                <a:lnTo>
                  <a:pt x="174898" y="184767"/>
                </a:lnTo>
                <a:close/>
                <a:moveTo>
                  <a:pt x="197147" y="184767"/>
                </a:moveTo>
                <a:lnTo>
                  <a:pt x="191828" y="187837"/>
                </a:lnTo>
                <a:lnTo>
                  <a:pt x="186509" y="184767"/>
                </a:lnTo>
                <a:close/>
                <a:moveTo>
                  <a:pt x="208789" y="184767"/>
                </a:moveTo>
                <a:lnTo>
                  <a:pt x="203470" y="187837"/>
                </a:lnTo>
                <a:lnTo>
                  <a:pt x="198151" y="184767"/>
                </a:lnTo>
                <a:close/>
                <a:moveTo>
                  <a:pt x="220370" y="184767"/>
                </a:moveTo>
                <a:lnTo>
                  <a:pt x="215051" y="187837"/>
                </a:lnTo>
                <a:lnTo>
                  <a:pt x="209731" y="184767"/>
                </a:lnTo>
                <a:close/>
                <a:moveTo>
                  <a:pt x="232011" y="184767"/>
                </a:moveTo>
                <a:lnTo>
                  <a:pt x="226692" y="187837"/>
                </a:lnTo>
                <a:lnTo>
                  <a:pt x="221373" y="184767"/>
                </a:lnTo>
                <a:close/>
                <a:moveTo>
                  <a:pt x="243622" y="184767"/>
                </a:moveTo>
                <a:lnTo>
                  <a:pt x="238303" y="187837"/>
                </a:lnTo>
                <a:lnTo>
                  <a:pt x="232984" y="184767"/>
                </a:lnTo>
                <a:close/>
                <a:moveTo>
                  <a:pt x="255264" y="184767"/>
                </a:moveTo>
                <a:lnTo>
                  <a:pt x="249945" y="187837"/>
                </a:lnTo>
                <a:lnTo>
                  <a:pt x="244626" y="184767"/>
                </a:lnTo>
                <a:close/>
                <a:moveTo>
                  <a:pt x="266875" y="184767"/>
                </a:moveTo>
                <a:lnTo>
                  <a:pt x="261556" y="187837"/>
                </a:lnTo>
                <a:lnTo>
                  <a:pt x="256237" y="184767"/>
                </a:lnTo>
                <a:close/>
                <a:moveTo>
                  <a:pt x="278517" y="184767"/>
                </a:moveTo>
                <a:lnTo>
                  <a:pt x="273198" y="187837"/>
                </a:lnTo>
                <a:lnTo>
                  <a:pt x="267878" y="184767"/>
                </a:lnTo>
                <a:close/>
                <a:moveTo>
                  <a:pt x="214" y="185132"/>
                </a:moveTo>
                <a:lnTo>
                  <a:pt x="214" y="191242"/>
                </a:lnTo>
                <a:lnTo>
                  <a:pt x="291" y="191286"/>
                </a:lnTo>
                <a:lnTo>
                  <a:pt x="291" y="191286"/>
                </a:lnTo>
                <a:cubicBezTo>
                  <a:pt x="266" y="191254"/>
                  <a:pt x="244" y="191207"/>
                  <a:pt x="244" y="191181"/>
                </a:cubicBezTo>
                <a:lnTo>
                  <a:pt x="244" y="185132"/>
                </a:lnTo>
                <a:close/>
                <a:moveTo>
                  <a:pt x="291" y="191286"/>
                </a:moveTo>
                <a:cubicBezTo>
                  <a:pt x="295" y="191292"/>
                  <a:pt x="300" y="191298"/>
                  <a:pt x="305" y="191303"/>
                </a:cubicBezTo>
                <a:lnTo>
                  <a:pt x="3116" y="192924"/>
                </a:lnTo>
                <a:lnTo>
                  <a:pt x="3116" y="192924"/>
                </a:lnTo>
                <a:lnTo>
                  <a:pt x="291" y="191286"/>
                </a:lnTo>
                <a:close/>
                <a:moveTo>
                  <a:pt x="11369" y="184980"/>
                </a:moveTo>
                <a:lnTo>
                  <a:pt x="6050" y="194190"/>
                </a:lnTo>
                <a:lnTo>
                  <a:pt x="6050" y="188081"/>
                </a:lnTo>
                <a:lnTo>
                  <a:pt x="11369" y="184980"/>
                </a:lnTo>
                <a:close/>
                <a:moveTo>
                  <a:pt x="34622" y="184980"/>
                </a:moveTo>
                <a:lnTo>
                  <a:pt x="29302" y="194190"/>
                </a:lnTo>
                <a:lnTo>
                  <a:pt x="29302" y="188081"/>
                </a:lnTo>
                <a:lnTo>
                  <a:pt x="34622" y="184980"/>
                </a:lnTo>
                <a:close/>
                <a:moveTo>
                  <a:pt x="46202" y="184980"/>
                </a:moveTo>
                <a:lnTo>
                  <a:pt x="40883" y="194190"/>
                </a:lnTo>
                <a:lnTo>
                  <a:pt x="40883" y="188081"/>
                </a:lnTo>
                <a:lnTo>
                  <a:pt x="46202" y="184980"/>
                </a:lnTo>
                <a:close/>
                <a:moveTo>
                  <a:pt x="57844" y="184980"/>
                </a:moveTo>
                <a:lnTo>
                  <a:pt x="52525" y="194190"/>
                </a:lnTo>
                <a:lnTo>
                  <a:pt x="52525" y="188081"/>
                </a:lnTo>
                <a:lnTo>
                  <a:pt x="57844" y="184980"/>
                </a:lnTo>
                <a:close/>
                <a:moveTo>
                  <a:pt x="69455" y="184980"/>
                </a:moveTo>
                <a:lnTo>
                  <a:pt x="64136" y="194190"/>
                </a:lnTo>
                <a:lnTo>
                  <a:pt x="64136" y="188081"/>
                </a:lnTo>
                <a:lnTo>
                  <a:pt x="69455" y="184980"/>
                </a:lnTo>
                <a:close/>
                <a:moveTo>
                  <a:pt x="81097" y="184980"/>
                </a:moveTo>
                <a:lnTo>
                  <a:pt x="75777" y="194190"/>
                </a:lnTo>
                <a:lnTo>
                  <a:pt x="75777" y="188081"/>
                </a:lnTo>
                <a:lnTo>
                  <a:pt x="81097" y="184980"/>
                </a:lnTo>
                <a:close/>
                <a:moveTo>
                  <a:pt x="92708" y="184980"/>
                </a:moveTo>
                <a:lnTo>
                  <a:pt x="87389" y="194190"/>
                </a:lnTo>
                <a:lnTo>
                  <a:pt x="87389" y="188081"/>
                </a:lnTo>
                <a:lnTo>
                  <a:pt x="92708" y="184980"/>
                </a:lnTo>
                <a:close/>
                <a:moveTo>
                  <a:pt x="104349" y="184980"/>
                </a:moveTo>
                <a:lnTo>
                  <a:pt x="99030" y="194190"/>
                </a:lnTo>
                <a:lnTo>
                  <a:pt x="99030" y="188081"/>
                </a:lnTo>
                <a:lnTo>
                  <a:pt x="104349" y="184980"/>
                </a:lnTo>
                <a:close/>
                <a:moveTo>
                  <a:pt x="115930" y="184980"/>
                </a:moveTo>
                <a:lnTo>
                  <a:pt x="110611" y="194190"/>
                </a:lnTo>
                <a:lnTo>
                  <a:pt x="110611" y="188081"/>
                </a:lnTo>
                <a:lnTo>
                  <a:pt x="115930" y="184980"/>
                </a:lnTo>
                <a:close/>
                <a:moveTo>
                  <a:pt x="127541" y="184980"/>
                </a:moveTo>
                <a:lnTo>
                  <a:pt x="122222" y="194190"/>
                </a:lnTo>
                <a:lnTo>
                  <a:pt x="122222" y="188081"/>
                </a:lnTo>
                <a:lnTo>
                  <a:pt x="127541" y="184980"/>
                </a:lnTo>
                <a:close/>
                <a:moveTo>
                  <a:pt x="139183" y="184980"/>
                </a:moveTo>
                <a:lnTo>
                  <a:pt x="133864" y="194190"/>
                </a:lnTo>
                <a:lnTo>
                  <a:pt x="133864" y="188081"/>
                </a:lnTo>
                <a:lnTo>
                  <a:pt x="139183" y="184980"/>
                </a:lnTo>
                <a:close/>
                <a:moveTo>
                  <a:pt x="150794" y="184980"/>
                </a:moveTo>
                <a:lnTo>
                  <a:pt x="145475" y="194190"/>
                </a:lnTo>
                <a:lnTo>
                  <a:pt x="145475" y="188081"/>
                </a:lnTo>
                <a:lnTo>
                  <a:pt x="150794" y="184980"/>
                </a:lnTo>
                <a:close/>
                <a:moveTo>
                  <a:pt x="162436" y="184980"/>
                </a:moveTo>
                <a:lnTo>
                  <a:pt x="157116" y="194190"/>
                </a:lnTo>
                <a:lnTo>
                  <a:pt x="157116" y="188081"/>
                </a:lnTo>
                <a:lnTo>
                  <a:pt x="162436" y="184980"/>
                </a:lnTo>
                <a:close/>
                <a:moveTo>
                  <a:pt x="174047" y="184980"/>
                </a:moveTo>
                <a:lnTo>
                  <a:pt x="168727" y="194190"/>
                </a:lnTo>
                <a:lnTo>
                  <a:pt x="168727" y="188081"/>
                </a:lnTo>
                <a:lnTo>
                  <a:pt x="174047" y="184980"/>
                </a:lnTo>
                <a:close/>
                <a:moveTo>
                  <a:pt x="185658" y="184980"/>
                </a:moveTo>
                <a:lnTo>
                  <a:pt x="180339" y="194190"/>
                </a:lnTo>
                <a:lnTo>
                  <a:pt x="180339" y="188081"/>
                </a:lnTo>
                <a:lnTo>
                  <a:pt x="185658" y="184980"/>
                </a:lnTo>
                <a:close/>
                <a:moveTo>
                  <a:pt x="197269" y="184980"/>
                </a:moveTo>
                <a:lnTo>
                  <a:pt x="191950" y="194190"/>
                </a:lnTo>
                <a:lnTo>
                  <a:pt x="191950" y="188081"/>
                </a:lnTo>
                <a:lnTo>
                  <a:pt x="197269" y="184980"/>
                </a:lnTo>
                <a:close/>
                <a:moveTo>
                  <a:pt x="208911" y="184980"/>
                </a:moveTo>
                <a:lnTo>
                  <a:pt x="203591" y="194190"/>
                </a:lnTo>
                <a:lnTo>
                  <a:pt x="203591" y="188081"/>
                </a:lnTo>
                <a:lnTo>
                  <a:pt x="208911" y="184980"/>
                </a:lnTo>
                <a:close/>
                <a:moveTo>
                  <a:pt x="220522" y="184980"/>
                </a:moveTo>
                <a:lnTo>
                  <a:pt x="215202" y="194190"/>
                </a:lnTo>
                <a:lnTo>
                  <a:pt x="215202" y="188081"/>
                </a:lnTo>
                <a:lnTo>
                  <a:pt x="220522" y="184980"/>
                </a:lnTo>
                <a:close/>
                <a:moveTo>
                  <a:pt x="232163" y="184980"/>
                </a:moveTo>
                <a:lnTo>
                  <a:pt x="226844" y="194190"/>
                </a:lnTo>
                <a:lnTo>
                  <a:pt x="226844" y="188081"/>
                </a:lnTo>
                <a:lnTo>
                  <a:pt x="232163" y="184980"/>
                </a:lnTo>
                <a:close/>
                <a:moveTo>
                  <a:pt x="243774" y="184980"/>
                </a:moveTo>
                <a:lnTo>
                  <a:pt x="238455" y="194190"/>
                </a:lnTo>
                <a:lnTo>
                  <a:pt x="238455" y="188081"/>
                </a:lnTo>
                <a:lnTo>
                  <a:pt x="243774" y="184980"/>
                </a:lnTo>
                <a:close/>
                <a:moveTo>
                  <a:pt x="255355" y="184980"/>
                </a:moveTo>
                <a:lnTo>
                  <a:pt x="250036" y="194190"/>
                </a:lnTo>
                <a:lnTo>
                  <a:pt x="250036" y="188081"/>
                </a:lnTo>
                <a:lnTo>
                  <a:pt x="255355" y="184980"/>
                </a:lnTo>
                <a:close/>
                <a:moveTo>
                  <a:pt x="266997" y="184980"/>
                </a:moveTo>
                <a:lnTo>
                  <a:pt x="261678" y="194190"/>
                </a:lnTo>
                <a:lnTo>
                  <a:pt x="261678" y="188081"/>
                </a:lnTo>
                <a:lnTo>
                  <a:pt x="266997" y="184980"/>
                </a:lnTo>
                <a:close/>
                <a:moveTo>
                  <a:pt x="278608" y="184980"/>
                </a:moveTo>
                <a:lnTo>
                  <a:pt x="273289" y="194190"/>
                </a:lnTo>
                <a:lnTo>
                  <a:pt x="273289" y="188081"/>
                </a:lnTo>
                <a:lnTo>
                  <a:pt x="278608" y="184980"/>
                </a:lnTo>
                <a:close/>
                <a:moveTo>
                  <a:pt x="457" y="185041"/>
                </a:moveTo>
                <a:lnTo>
                  <a:pt x="5776" y="188081"/>
                </a:lnTo>
                <a:lnTo>
                  <a:pt x="5776" y="194221"/>
                </a:lnTo>
                <a:lnTo>
                  <a:pt x="457" y="185041"/>
                </a:lnTo>
                <a:close/>
                <a:moveTo>
                  <a:pt x="12098" y="185041"/>
                </a:moveTo>
                <a:lnTo>
                  <a:pt x="17418" y="188081"/>
                </a:lnTo>
                <a:lnTo>
                  <a:pt x="17418" y="194221"/>
                </a:lnTo>
                <a:lnTo>
                  <a:pt x="12098" y="185041"/>
                </a:lnTo>
                <a:close/>
                <a:moveTo>
                  <a:pt x="22980" y="184980"/>
                </a:moveTo>
                <a:lnTo>
                  <a:pt x="17661" y="194221"/>
                </a:lnTo>
                <a:lnTo>
                  <a:pt x="17661" y="188081"/>
                </a:lnTo>
                <a:lnTo>
                  <a:pt x="22980" y="184980"/>
                </a:lnTo>
                <a:close/>
                <a:moveTo>
                  <a:pt x="23710" y="185041"/>
                </a:moveTo>
                <a:lnTo>
                  <a:pt x="29029" y="188081"/>
                </a:lnTo>
                <a:lnTo>
                  <a:pt x="29029" y="194221"/>
                </a:lnTo>
                <a:lnTo>
                  <a:pt x="23710" y="185041"/>
                </a:lnTo>
                <a:close/>
                <a:moveTo>
                  <a:pt x="35290" y="185041"/>
                </a:moveTo>
                <a:lnTo>
                  <a:pt x="40610" y="188081"/>
                </a:lnTo>
                <a:lnTo>
                  <a:pt x="40610" y="194221"/>
                </a:lnTo>
                <a:lnTo>
                  <a:pt x="35290" y="185041"/>
                </a:lnTo>
                <a:close/>
                <a:moveTo>
                  <a:pt x="46932" y="185041"/>
                </a:moveTo>
                <a:lnTo>
                  <a:pt x="52251" y="188081"/>
                </a:lnTo>
                <a:lnTo>
                  <a:pt x="52251" y="194221"/>
                </a:lnTo>
                <a:lnTo>
                  <a:pt x="46932" y="185041"/>
                </a:lnTo>
                <a:close/>
                <a:moveTo>
                  <a:pt x="58543" y="185041"/>
                </a:moveTo>
                <a:lnTo>
                  <a:pt x="63862" y="188081"/>
                </a:lnTo>
                <a:lnTo>
                  <a:pt x="63862" y="194221"/>
                </a:lnTo>
                <a:lnTo>
                  <a:pt x="58543" y="185041"/>
                </a:lnTo>
                <a:close/>
                <a:moveTo>
                  <a:pt x="70185" y="185041"/>
                </a:moveTo>
                <a:lnTo>
                  <a:pt x="75504" y="188081"/>
                </a:lnTo>
                <a:lnTo>
                  <a:pt x="75504" y="194221"/>
                </a:lnTo>
                <a:lnTo>
                  <a:pt x="70185" y="185041"/>
                </a:lnTo>
                <a:close/>
                <a:moveTo>
                  <a:pt x="81796" y="185041"/>
                </a:moveTo>
                <a:lnTo>
                  <a:pt x="87115" y="188081"/>
                </a:lnTo>
                <a:lnTo>
                  <a:pt x="87115" y="194221"/>
                </a:lnTo>
                <a:lnTo>
                  <a:pt x="81796" y="185041"/>
                </a:lnTo>
                <a:close/>
                <a:moveTo>
                  <a:pt x="93437" y="185041"/>
                </a:moveTo>
                <a:lnTo>
                  <a:pt x="98757" y="188081"/>
                </a:lnTo>
                <a:lnTo>
                  <a:pt x="98757" y="194221"/>
                </a:lnTo>
                <a:lnTo>
                  <a:pt x="93437" y="185041"/>
                </a:lnTo>
                <a:close/>
                <a:moveTo>
                  <a:pt x="105018" y="185041"/>
                </a:moveTo>
                <a:lnTo>
                  <a:pt x="110337" y="188081"/>
                </a:lnTo>
                <a:lnTo>
                  <a:pt x="110337" y="194221"/>
                </a:lnTo>
                <a:lnTo>
                  <a:pt x="105018" y="185041"/>
                </a:lnTo>
                <a:close/>
                <a:moveTo>
                  <a:pt x="116660" y="185041"/>
                </a:moveTo>
                <a:lnTo>
                  <a:pt x="121979" y="188081"/>
                </a:lnTo>
                <a:lnTo>
                  <a:pt x="121979" y="194221"/>
                </a:lnTo>
                <a:lnTo>
                  <a:pt x="116660" y="185041"/>
                </a:lnTo>
                <a:close/>
                <a:moveTo>
                  <a:pt x="128271" y="185041"/>
                </a:moveTo>
                <a:lnTo>
                  <a:pt x="133590" y="188081"/>
                </a:lnTo>
                <a:lnTo>
                  <a:pt x="133590" y="194221"/>
                </a:lnTo>
                <a:lnTo>
                  <a:pt x="128271" y="185041"/>
                </a:lnTo>
                <a:close/>
                <a:moveTo>
                  <a:pt x="139912" y="185041"/>
                </a:moveTo>
                <a:lnTo>
                  <a:pt x="145232" y="188081"/>
                </a:lnTo>
                <a:lnTo>
                  <a:pt x="145232" y="194221"/>
                </a:lnTo>
                <a:lnTo>
                  <a:pt x="139912" y="185041"/>
                </a:lnTo>
                <a:close/>
                <a:moveTo>
                  <a:pt x="151523" y="185041"/>
                </a:moveTo>
                <a:lnTo>
                  <a:pt x="156843" y="188081"/>
                </a:lnTo>
                <a:lnTo>
                  <a:pt x="156843" y="194221"/>
                </a:lnTo>
                <a:lnTo>
                  <a:pt x="151523" y="185041"/>
                </a:lnTo>
                <a:close/>
                <a:moveTo>
                  <a:pt x="163165" y="185041"/>
                </a:moveTo>
                <a:lnTo>
                  <a:pt x="168484" y="188081"/>
                </a:lnTo>
                <a:lnTo>
                  <a:pt x="168484" y="194221"/>
                </a:lnTo>
                <a:lnTo>
                  <a:pt x="163165" y="185041"/>
                </a:lnTo>
                <a:close/>
                <a:moveTo>
                  <a:pt x="174746" y="185041"/>
                </a:moveTo>
                <a:lnTo>
                  <a:pt x="180065" y="188081"/>
                </a:lnTo>
                <a:lnTo>
                  <a:pt x="180065" y="194221"/>
                </a:lnTo>
                <a:lnTo>
                  <a:pt x="174746" y="185041"/>
                </a:lnTo>
                <a:close/>
                <a:moveTo>
                  <a:pt x="186357" y="185041"/>
                </a:moveTo>
                <a:lnTo>
                  <a:pt x="191676" y="188081"/>
                </a:lnTo>
                <a:lnTo>
                  <a:pt x="191676" y="194221"/>
                </a:lnTo>
                <a:lnTo>
                  <a:pt x="186357" y="185041"/>
                </a:lnTo>
                <a:close/>
                <a:moveTo>
                  <a:pt x="197999" y="185041"/>
                </a:moveTo>
                <a:lnTo>
                  <a:pt x="203318" y="188081"/>
                </a:lnTo>
                <a:lnTo>
                  <a:pt x="203318" y="194221"/>
                </a:lnTo>
                <a:lnTo>
                  <a:pt x="197999" y="185041"/>
                </a:lnTo>
                <a:close/>
                <a:moveTo>
                  <a:pt x="209610" y="185041"/>
                </a:moveTo>
                <a:lnTo>
                  <a:pt x="214929" y="188111"/>
                </a:lnTo>
                <a:lnTo>
                  <a:pt x="214929" y="194251"/>
                </a:lnTo>
                <a:lnTo>
                  <a:pt x="209610" y="185041"/>
                </a:lnTo>
                <a:close/>
                <a:moveTo>
                  <a:pt x="221251" y="185041"/>
                </a:moveTo>
                <a:lnTo>
                  <a:pt x="226570" y="188111"/>
                </a:lnTo>
                <a:lnTo>
                  <a:pt x="226570" y="194251"/>
                </a:lnTo>
                <a:lnTo>
                  <a:pt x="221251" y="185041"/>
                </a:lnTo>
                <a:close/>
                <a:moveTo>
                  <a:pt x="232862" y="185041"/>
                </a:moveTo>
                <a:lnTo>
                  <a:pt x="238182" y="188111"/>
                </a:lnTo>
                <a:lnTo>
                  <a:pt x="238182" y="194251"/>
                </a:lnTo>
                <a:lnTo>
                  <a:pt x="232862" y="185041"/>
                </a:lnTo>
                <a:close/>
                <a:moveTo>
                  <a:pt x="244474" y="185041"/>
                </a:moveTo>
                <a:lnTo>
                  <a:pt x="249793" y="188111"/>
                </a:lnTo>
                <a:lnTo>
                  <a:pt x="249793" y="194251"/>
                </a:lnTo>
                <a:lnTo>
                  <a:pt x="244474" y="185041"/>
                </a:lnTo>
                <a:close/>
                <a:moveTo>
                  <a:pt x="256085" y="185041"/>
                </a:moveTo>
                <a:lnTo>
                  <a:pt x="261404" y="188111"/>
                </a:lnTo>
                <a:lnTo>
                  <a:pt x="261404" y="194251"/>
                </a:lnTo>
                <a:lnTo>
                  <a:pt x="256085" y="185041"/>
                </a:lnTo>
                <a:close/>
                <a:moveTo>
                  <a:pt x="267726" y="185041"/>
                </a:moveTo>
                <a:lnTo>
                  <a:pt x="273046" y="188111"/>
                </a:lnTo>
                <a:lnTo>
                  <a:pt x="273046" y="194251"/>
                </a:lnTo>
                <a:lnTo>
                  <a:pt x="267726" y="185041"/>
                </a:lnTo>
                <a:close/>
                <a:moveTo>
                  <a:pt x="3116" y="192924"/>
                </a:moveTo>
                <a:lnTo>
                  <a:pt x="5563" y="194342"/>
                </a:lnTo>
                <a:lnTo>
                  <a:pt x="5557" y="194332"/>
                </a:lnTo>
                <a:lnTo>
                  <a:pt x="5557" y="194332"/>
                </a:lnTo>
                <a:lnTo>
                  <a:pt x="3116" y="192924"/>
                </a:lnTo>
                <a:close/>
                <a:moveTo>
                  <a:pt x="11855" y="185102"/>
                </a:moveTo>
                <a:lnTo>
                  <a:pt x="17174" y="194342"/>
                </a:lnTo>
                <a:lnTo>
                  <a:pt x="11855" y="191272"/>
                </a:lnTo>
                <a:lnTo>
                  <a:pt x="11855" y="185102"/>
                </a:lnTo>
                <a:close/>
                <a:moveTo>
                  <a:pt x="23497" y="185102"/>
                </a:moveTo>
                <a:lnTo>
                  <a:pt x="28816" y="194342"/>
                </a:lnTo>
                <a:lnTo>
                  <a:pt x="23497" y="191272"/>
                </a:lnTo>
                <a:lnTo>
                  <a:pt x="23497" y="185102"/>
                </a:lnTo>
                <a:close/>
                <a:moveTo>
                  <a:pt x="35078" y="185102"/>
                </a:moveTo>
                <a:lnTo>
                  <a:pt x="40397" y="194342"/>
                </a:lnTo>
                <a:lnTo>
                  <a:pt x="35078" y="191272"/>
                </a:lnTo>
                <a:lnTo>
                  <a:pt x="35078" y="185102"/>
                </a:lnTo>
                <a:close/>
                <a:moveTo>
                  <a:pt x="46689" y="185102"/>
                </a:moveTo>
                <a:lnTo>
                  <a:pt x="52008" y="194342"/>
                </a:lnTo>
                <a:lnTo>
                  <a:pt x="46689" y="191272"/>
                </a:lnTo>
                <a:lnTo>
                  <a:pt x="46689" y="185102"/>
                </a:lnTo>
                <a:close/>
                <a:moveTo>
                  <a:pt x="58330" y="185102"/>
                </a:moveTo>
                <a:lnTo>
                  <a:pt x="63650" y="194342"/>
                </a:lnTo>
                <a:lnTo>
                  <a:pt x="58330" y="191272"/>
                </a:lnTo>
                <a:lnTo>
                  <a:pt x="58330" y="185102"/>
                </a:lnTo>
                <a:close/>
                <a:moveTo>
                  <a:pt x="69941" y="185132"/>
                </a:moveTo>
                <a:lnTo>
                  <a:pt x="75261" y="194342"/>
                </a:lnTo>
                <a:lnTo>
                  <a:pt x="69941" y="191242"/>
                </a:lnTo>
                <a:lnTo>
                  <a:pt x="69941" y="185132"/>
                </a:lnTo>
                <a:close/>
                <a:moveTo>
                  <a:pt x="81583" y="185132"/>
                </a:moveTo>
                <a:lnTo>
                  <a:pt x="86902" y="194342"/>
                </a:lnTo>
                <a:lnTo>
                  <a:pt x="81583" y="191242"/>
                </a:lnTo>
                <a:lnTo>
                  <a:pt x="81583" y="185132"/>
                </a:lnTo>
                <a:close/>
                <a:moveTo>
                  <a:pt x="93194" y="185132"/>
                </a:moveTo>
                <a:lnTo>
                  <a:pt x="98513" y="194342"/>
                </a:lnTo>
                <a:lnTo>
                  <a:pt x="93194" y="191242"/>
                </a:lnTo>
                <a:lnTo>
                  <a:pt x="93194" y="185132"/>
                </a:lnTo>
                <a:close/>
                <a:moveTo>
                  <a:pt x="104836" y="185132"/>
                </a:moveTo>
                <a:lnTo>
                  <a:pt x="110155" y="194342"/>
                </a:lnTo>
                <a:lnTo>
                  <a:pt x="104836" y="191242"/>
                </a:lnTo>
                <a:lnTo>
                  <a:pt x="104836" y="185132"/>
                </a:lnTo>
                <a:close/>
                <a:moveTo>
                  <a:pt x="116416" y="185132"/>
                </a:moveTo>
                <a:lnTo>
                  <a:pt x="121736" y="194342"/>
                </a:lnTo>
                <a:lnTo>
                  <a:pt x="116416" y="191242"/>
                </a:lnTo>
                <a:lnTo>
                  <a:pt x="116416" y="185132"/>
                </a:lnTo>
                <a:close/>
                <a:moveTo>
                  <a:pt x="128058" y="185132"/>
                </a:moveTo>
                <a:lnTo>
                  <a:pt x="133377" y="194342"/>
                </a:lnTo>
                <a:lnTo>
                  <a:pt x="128058" y="191242"/>
                </a:lnTo>
                <a:lnTo>
                  <a:pt x="128058" y="185132"/>
                </a:lnTo>
                <a:close/>
                <a:moveTo>
                  <a:pt x="139669" y="185132"/>
                </a:moveTo>
                <a:lnTo>
                  <a:pt x="144988" y="194342"/>
                </a:lnTo>
                <a:lnTo>
                  <a:pt x="139669" y="191242"/>
                </a:lnTo>
                <a:lnTo>
                  <a:pt x="139669" y="185132"/>
                </a:lnTo>
                <a:close/>
                <a:moveTo>
                  <a:pt x="151311" y="185132"/>
                </a:moveTo>
                <a:lnTo>
                  <a:pt x="156630" y="194342"/>
                </a:lnTo>
                <a:lnTo>
                  <a:pt x="151311" y="191242"/>
                </a:lnTo>
                <a:lnTo>
                  <a:pt x="151311" y="185132"/>
                </a:lnTo>
                <a:close/>
                <a:moveTo>
                  <a:pt x="162922" y="185132"/>
                </a:moveTo>
                <a:lnTo>
                  <a:pt x="168241" y="194342"/>
                </a:lnTo>
                <a:lnTo>
                  <a:pt x="162922" y="191242"/>
                </a:lnTo>
                <a:lnTo>
                  <a:pt x="162922" y="185132"/>
                </a:lnTo>
                <a:close/>
                <a:moveTo>
                  <a:pt x="174503" y="185132"/>
                </a:moveTo>
                <a:lnTo>
                  <a:pt x="179822" y="194342"/>
                </a:lnTo>
                <a:lnTo>
                  <a:pt x="174503" y="191242"/>
                </a:lnTo>
                <a:lnTo>
                  <a:pt x="174503" y="185132"/>
                </a:lnTo>
                <a:close/>
                <a:moveTo>
                  <a:pt x="186144" y="185132"/>
                </a:moveTo>
                <a:lnTo>
                  <a:pt x="191463" y="194342"/>
                </a:lnTo>
                <a:lnTo>
                  <a:pt x="186144" y="191242"/>
                </a:lnTo>
                <a:lnTo>
                  <a:pt x="186144" y="185132"/>
                </a:lnTo>
                <a:close/>
                <a:moveTo>
                  <a:pt x="197755" y="185132"/>
                </a:moveTo>
                <a:lnTo>
                  <a:pt x="203075" y="194342"/>
                </a:lnTo>
                <a:lnTo>
                  <a:pt x="197755" y="191242"/>
                </a:lnTo>
                <a:lnTo>
                  <a:pt x="197755" y="185132"/>
                </a:lnTo>
                <a:close/>
                <a:moveTo>
                  <a:pt x="209397" y="185132"/>
                </a:moveTo>
                <a:lnTo>
                  <a:pt x="214716" y="194342"/>
                </a:lnTo>
                <a:lnTo>
                  <a:pt x="209397" y="191242"/>
                </a:lnTo>
                <a:lnTo>
                  <a:pt x="209397" y="185132"/>
                </a:lnTo>
                <a:close/>
                <a:moveTo>
                  <a:pt x="221008" y="185132"/>
                </a:moveTo>
                <a:lnTo>
                  <a:pt x="226327" y="194342"/>
                </a:lnTo>
                <a:lnTo>
                  <a:pt x="221008" y="191303"/>
                </a:lnTo>
                <a:lnTo>
                  <a:pt x="221008" y="185132"/>
                </a:lnTo>
                <a:close/>
                <a:moveTo>
                  <a:pt x="232650" y="185132"/>
                </a:moveTo>
                <a:lnTo>
                  <a:pt x="237969" y="194342"/>
                </a:lnTo>
                <a:lnTo>
                  <a:pt x="232650" y="191303"/>
                </a:lnTo>
                <a:lnTo>
                  <a:pt x="232650" y="185132"/>
                </a:lnTo>
                <a:close/>
                <a:moveTo>
                  <a:pt x="244230" y="185132"/>
                </a:moveTo>
                <a:lnTo>
                  <a:pt x="249550" y="194342"/>
                </a:lnTo>
                <a:lnTo>
                  <a:pt x="244230" y="191303"/>
                </a:lnTo>
                <a:lnTo>
                  <a:pt x="244230" y="185132"/>
                </a:lnTo>
                <a:close/>
                <a:moveTo>
                  <a:pt x="255872" y="185132"/>
                </a:moveTo>
                <a:lnTo>
                  <a:pt x="261191" y="194342"/>
                </a:lnTo>
                <a:lnTo>
                  <a:pt x="255872" y="191303"/>
                </a:lnTo>
                <a:lnTo>
                  <a:pt x="255872" y="185132"/>
                </a:lnTo>
                <a:close/>
                <a:moveTo>
                  <a:pt x="267483" y="185132"/>
                </a:moveTo>
                <a:lnTo>
                  <a:pt x="272802" y="194342"/>
                </a:lnTo>
                <a:lnTo>
                  <a:pt x="267483" y="191303"/>
                </a:lnTo>
                <a:lnTo>
                  <a:pt x="267483" y="185132"/>
                </a:lnTo>
                <a:close/>
                <a:moveTo>
                  <a:pt x="34834" y="185132"/>
                </a:moveTo>
                <a:lnTo>
                  <a:pt x="34834" y="191303"/>
                </a:lnTo>
                <a:lnTo>
                  <a:pt x="29515" y="194372"/>
                </a:lnTo>
                <a:lnTo>
                  <a:pt x="29515" y="194372"/>
                </a:lnTo>
                <a:lnTo>
                  <a:pt x="34834" y="185132"/>
                </a:lnTo>
                <a:close/>
                <a:moveTo>
                  <a:pt x="69698" y="185132"/>
                </a:moveTo>
                <a:lnTo>
                  <a:pt x="69698" y="191303"/>
                </a:lnTo>
                <a:lnTo>
                  <a:pt x="64379" y="194372"/>
                </a:lnTo>
                <a:lnTo>
                  <a:pt x="64379" y="194372"/>
                </a:lnTo>
                <a:lnTo>
                  <a:pt x="69698" y="185132"/>
                </a:lnTo>
                <a:close/>
                <a:moveTo>
                  <a:pt x="81309" y="185132"/>
                </a:moveTo>
                <a:lnTo>
                  <a:pt x="81309" y="191303"/>
                </a:lnTo>
                <a:lnTo>
                  <a:pt x="75990" y="194372"/>
                </a:lnTo>
                <a:lnTo>
                  <a:pt x="75990" y="194372"/>
                </a:lnTo>
                <a:lnTo>
                  <a:pt x="81309" y="185132"/>
                </a:lnTo>
                <a:close/>
                <a:moveTo>
                  <a:pt x="92951" y="185132"/>
                </a:moveTo>
                <a:lnTo>
                  <a:pt x="92951" y="191303"/>
                </a:lnTo>
                <a:lnTo>
                  <a:pt x="87632" y="194372"/>
                </a:lnTo>
                <a:lnTo>
                  <a:pt x="87632" y="194372"/>
                </a:lnTo>
                <a:lnTo>
                  <a:pt x="92951" y="185132"/>
                </a:lnTo>
                <a:close/>
                <a:moveTo>
                  <a:pt x="104562" y="185132"/>
                </a:moveTo>
                <a:lnTo>
                  <a:pt x="104562" y="191303"/>
                </a:lnTo>
                <a:lnTo>
                  <a:pt x="99243" y="194372"/>
                </a:lnTo>
                <a:lnTo>
                  <a:pt x="99243" y="194372"/>
                </a:lnTo>
                <a:lnTo>
                  <a:pt x="104562" y="185132"/>
                </a:lnTo>
                <a:close/>
                <a:moveTo>
                  <a:pt x="116143" y="185132"/>
                </a:moveTo>
                <a:lnTo>
                  <a:pt x="116143" y="191303"/>
                </a:lnTo>
                <a:lnTo>
                  <a:pt x="110824" y="194372"/>
                </a:lnTo>
                <a:lnTo>
                  <a:pt x="110824" y="194372"/>
                </a:lnTo>
                <a:lnTo>
                  <a:pt x="116143" y="185132"/>
                </a:lnTo>
                <a:close/>
                <a:moveTo>
                  <a:pt x="127784" y="185132"/>
                </a:moveTo>
                <a:lnTo>
                  <a:pt x="127784" y="191303"/>
                </a:lnTo>
                <a:lnTo>
                  <a:pt x="122465" y="194372"/>
                </a:lnTo>
                <a:lnTo>
                  <a:pt x="122465" y="194372"/>
                </a:lnTo>
                <a:lnTo>
                  <a:pt x="127784" y="185132"/>
                </a:lnTo>
                <a:close/>
                <a:moveTo>
                  <a:pt x="139396" y="185132"/>
                </a:moveTo>
                <a:lnTo>
                  <a:pt x="139396" y="191303"/>
                </a:lnTo>
                <a:lnTo>
                  <a:pt x="134076" y="194372"/>
                </a:lnTo>
                <a:lnTo>
                  <a:pt x="134076" y="194372"/>
                </a:lnTo>
                <a:lnTo>
                  <a:pt x="139396" y="185132"/>
                </a:lnTo>
                <a:close/>
                <a:moveTo>
                  <a:pt x="151037" y="185132"/>
                </a:moveTo>
                <a:lnTo>
                  <a:pt x="151037" y="191303"/>
                </a:lnTo>
                <a:lnTo>
                  <a:pt x="145718" y="194372"/>
                </a:lnTo>
                <a:lnTo>
                  <a:pt x="145718" y="194372"/>
                </a:lnTo>
                <a:lnTo>
                  <a:pt x="151037" y="185132"/>
                </a:lnTo>
                <a:close/>
                <a:moveTo>
                  <a:pt x="162648" y="185132"/>
                </a:moveTo>
                <a:lnTo>
                  <a:pt x="162648" y="191303"/>
                </a:lnTo>
                <a:lnTo>
                  <a:pt x="157329" y="194372"/>
                </a:lnTo>
                <a:lnTo>
                  <a:pt x="157329" y="194372"/>
                </a:lnTo>
                <a:lnTo>
                  <a:pt x="162648" y="185132"/>
                </a:lnTo>
                <a:close/>
                <a:moveTo>
                  <a:pt x="174290" y="185132"/>
                </a:moveTo>
                <a:lnTo>
                  <a:pt x="174290" y="191303"/>
                </a:lnTo>
                <a:lnTo>
                  <a:pt x="168971" y="194372"/>
                </a:lnTo>
                <a:lnTo>
                  <a:pt x="168971" y="194372"/>
                </a:lnTo>
                <a:lnTo>
                  <a:pt x="174290" y="185132"/>
                </a:lnTo>
                <a:close/>
                <a:moveTo>
                  <a:pt x="185871" y="185193"/>
                </a:moveTo>
                <a:lnTo>
                  <a:pt x="185871" y="191303"/>
                </a:lnTo>
                <a:lnTo>
                  <a:pt x="180551" y="194372"/>
                </a:lnTo>
                <a:lnTo>
                  <a:pt x="180551" y="194372"/>
                </a:lnTo>
                <a:lnTo>
                  <a:pt x="185871" y="185193"/>
                </a:lnTo>
                <a:close/>
                <a:moveTo>
                  <a:pt x="197512" y="185132"/>
                </a:moveTo>
                <a:lnTo>
                  <a:pt x="197512" y="191303"/>
                </a:lnTo>
                <a:lnTo>
                  <a:pt x="192193" y="194372"/>
                </a:lnTo>
                <a:lnTo>
                  <a:pt x="192193" y="194372"/>
                </a:lnTo>
                <a:lnTo>
                  <a:pt x="197512" y="185132"/>
                </a:lnTo>
                <a:close/>
                <a:moveTo>
                  <a:pt x="209123" y="185132"/>
                </a:moveTo>
                <a:lnTo>
                  <a:pt x="209123" y="191303"/>
                </a:lnTo>
                <a:lnTo>
                  <a:pt x="203804" y="194372"/>
                </a:lnTo>
                <a:lnTo>
                  <a:pt x="203804" y="194372"/>
                </a:lnTo>
                <a:lnTo>
                  <a:pt x="209123" y="185132"/>
                </a:lnTo>
                <a:close/>
                <a:moveTo>
                  <a:pt x="220765" y="185193"/>
                </a:moveTo>
                <a:lnTo>
                  <a:pt x="220765" y="191303"/>
                </a:lnTo>
                <a:lnTo>
                  <a:pt x="215446" y="194372"/>
                </a:lnTo>
                <a:lnTo>
                  <a:pt x="215446" y="194372"/>
                </a:lnTo>
                <a:lnTo>
                  <a:pt x="220765" y="185193"/>
                </a:lnTo>
                <a:close/>
                <a:moveTo>
                  <a:pt x="243957" y="185193"/>
                </a:moveTo>
                <a:lnTo>
                  <a:pt x="243957" y="191303"/>
                </a:lnTo>
                <a:lnTo>
                  <a:pt x="238638" y="194372"/>
                </a:lnTo>
                <a:lnTo>
                  <a:pt x="238638" y="194372"/>
                </a:lnTo>
                <a:lnTo>
                  <a:pt x="243957" y="185193"/>
                </a:lnTo>
                <a:close/>
                <a:moveTo>
                  <a:pt x="255598" y="185193"/>
                </a:moveTo>
                <a:lnTo>
                  <a:pt x="255598" y="191303"/>
                </a:lnTo>
                <a:lnTo>
                  <a:pt x="250279" y="194372"/>
                </a:lnTo>
                <a:lnTo>
                  <a:pt x="250279" y="194372"/>
                </a:lnTo>
                <a:lnTo>
                  <a:pt x="255598" y="185193"/>
                </a:lnTo>
                <a:close/>
                <a:moveTo>
                  <a:pt x="11582" y="185132"/>
                </a:moveTo>
                <a:lnTo>
                  <a:pt x="11582" y="191303"/>
                </a:lnTo>
                <a:lnTo>
                  <a:pt x="6262" y="194372"/>
                </a:lnTo>
                <a:lnTo>
                  <a:pt x="11582" y="185132"/>
                </a:lnTo>
                <a:close/>
                <a:moveTo>
                  <a:pt x="23223" y="185193"/>
                </a:moveTo>
                <a:lnTo>
                  <a:pt x="23223" y="191303"/>
                </a:lnTo>
                <a:lnTo>
                  <a:pt x="17904" y="194372"/>
                </a:lnTo>
                <a:lnTo>
                  <a:pt x="23223" y="185193"/>
                </a:lnTo>
                <a:close/>
                <a:moveTo>
                  <a:pt x="46446" y="185132"/>
                </a:moveTo>
                <a:lnTo>
                  <a:pt x="46446" y="191303"/>
                </a:lnTo>
                <a:lnTo>
                  <a:pt x="41126" y="194372"/>
                </a:lnTo>
                <a:lnTo>
                  <a:pt x="46446" y="185132"/>
                </a:lnTo>
                <a:close/>
                <a:moveTo>
                  <a:pt x="58057" y="185132"/>
                </a:moveTo>
                <a:lnTo>
                  <a:pt x="58057" y="191303"/>
                </a:lnTo>
                <a:lnTo>
                  <a:pt x="52737" y="194372"/>
                </a:lnTo>
                <a:lnTo>
                  <a:pt x="58057" y="185132"/>
                </a:lnTo>
                <a:close/>
                <a:moveTo>
                  <a:pt x="232376" y="185193"/>
                </a:moveTo>
                <a:lnTo>
                  <a:pt x="232376" y="191303"/>
                </a:lnTo>
                <a:lnTo>
                  <a:pt x="227057" y="194372"/>
                </a:lnTo>
                <a:lnTo>
                  <a:pt x="232376" y="185193"/>
                </a:lnTo>
                <a:close/>
                <a:moveTo>
                  <a:pt x="267210" y="185193"/>
                </a:moveTo>
                <a:lnTo>
                  <a:pt x="267210" y="191303"/>
                </a:lnTo>
                <a:lnTo>
                  <a:pt x="261890" y="194372"/>
                </a:lnTo>
                <a:lnTo>
                  <a:pt x="267210" y="185193"/>
                </a:lnTo>
                <a:close/>
                <a:moveTo>
                  <a:pt x="278851" y="185193"/>
                </a:moveTo>
                <a:lnTo>
                  <a:pt x="278851" y="191303"/>
                </a:lnTo>
                <a:lnTo>
                  <a:pt x="273532" y="194372"/>
                </a:lnTo>
                <a:lnTo>
                  <a:pt x="278851" y="185193"/>
                </a:lnTo>
                <a:close/>
                <a:moveTo>
                  <a:pt x="69850" y="191485"/>
                </a:moveTo>
                <a:lnTo>
                  <a:pt x="75169" y="194555"/>
                </a:lnTo>
                <a:lnTo>
                  <a:pt x="64531" y="194555"/>
                </a:lnTo>
                <a:lnTo>
                  <a:pt x="69850" y="191485"/>
                </a:lnTo>
                <a:close/>
                <a:moveTo>
                  <a:pt x="81431" y="191485"/>
                </a:moveTo>
                <a:lnTo>
                  <a:pt x="86750" y="194555"/>
                </a:lnTo>
                <a:lnTo>
                  <a:pt x="76112" y="194555"/>
                </a:lnTo>
                <a:lnTo>
                  <a:pt x="81431" y="191485"/>
                </a:lnTo>
                <a:close/>
                <a:moveTo>
                  <a:pt x="93042" y="191485"/>
                </a:moveTo>
                <a:lnTo>
                  <a:pt x="98361" y="194555"/>
                </a:lnTo>
                <a:lnTo>
                  <a:pt x="87723" y="194555"/>
                </a:lnTo>
                <a:lnTo>
                  <a:pt x="93042" y="191485"/>
                </a:lnTo>
                <a:close/>
                <a:moveTo>
                  <a:pt x="104684" y="191485"/>
                </a:moveTo>
                <a:lnTo>
                  <a:pt x="110003" y="194555"/>
                </a:lnTo>
                <a:lnTo>
                  <a:pt x="99364" y="194555"/>
                </a:lnTo>
                <a:lnTo>
                  <a:pt x="104684" y="191485"/>
                </a:lnTo>
                <a:close/>
                <a:moveTo>
                  <a:pt x="116295" y="191485"/>
                </a:moveTo>
                <a:lnTo>
                  <a:pt x="121614" y="194555"/>
                </a:lnTo>
                <a:lnTo>
                  <a:pt x="110976" y="194555"/>
                </a:lnTo>
                <a:lnTo>
                  <a:pt x="116295" y="191485"/>
                </a:lnTo>
                <a:close/>
                <a:moveTo>
                  <a:pt x="127936" y="191485"/>
                </a:moveTo>
                <a:lnTo>
                  <a:pt x="133256" y="194555"/>
                </a:lnTo>
                <a:lnTo>
                  <a:pt x="122617" y="194555"/>
                </a:lnTo>
                <a:lnTo>
                  <a:pt x="127936" y="191485"/>
                </a:lnTo>
                <a:close/>
                <a:moveTo>
                  <a:pt x="139548" y="191485"/>
                </a:moveTo>
                <a:lnTo>
                  <a:pt x="144867" y="194555"/>
                </a:lnTo>
                <a:lnTo>
                  <a:pt x="134228" y="194555"/>
                </a:lnTo>
                <a:lnTo>
                  <a:pt x="139548" y="191485"/>
                </a:lnTo>
                <a:close/>
                <a:moveTo>
                  <a:pt x="151159" y="191485"/>
                </a:moveTo>
                <a:lnTo>
                  <a:pt x="156478" y="194555"/>
                </a:lnTo>
                <a:lnTo>
                  <a:pt x="145840" y="194555"/>
                </a:lnTo>
                <a:lnTo>
                  <a:pt x="151159" y="191485"/>
                </a:lnTo>
                <a:close/>
                <a:moveTo>
                  <a:pt x="162770" y="191485"/>
                </a:moveTo>
                <a:lnTo>
                  <a:pt x="168089" y="194555"/>
                </a:lnTo>
                <a:lnTo>
                  <a:pt x="157451" y="194555"/>
                </a:lnTo>
                <a:lnTo>
                  <a:pt x="162770" y="191485"/>
                </a:lnTo>
                <a:close/>
                <a:moveTo>
                  <a:pt x="174411" y="191485"/>
                </a:moveTo>
                <a:lnTo>
                  <a:pt x="179731" y="194555"/>
                </a:lnTo>
                <a:lnTo>
                  <a:pt x="169092" y="194555"/>
                </a:lnTo>
                <a:lnTo>
                  <a:pt x="174411" y="191485"/>
                </a:lnTo>
                <a:close/>
                <a:moveTo>
                  <a:pt x="186023" y="191485"/>
                </a:moveTo>
                <a:lnTo>
                  <a:pt x="191342" y="194555"/>
                </a:lnTo>
                <a:lnTo>
                  <a:pt x="180703" y="194555"/>
                </a:lnTo>
                <a:lnTo>
                  <a:pt x="186023" y="191485"/>
                </a:lnTo>
                <a:close/>
                <a:moveTo>
                  <a:pt x="197634" y="191485"/>
                </a:moveTo>
                <a:lnTo>
                  <a:pt x="202953" y="194555"/>
                </a:lnTo>
                <a:lnTo>
                  <a:pt x="192345" y="194555"/>
                </a:lnTo>
                <a:lnTo>
                  <a:pt x="197634" y="191485"/>
                </a:lnTo>
                <a:close/>
                <a:moveTo>
                  <a:pt x="209275" y="191485"/>
                </a:moveTo>
                <a:lnTo>
                  <a:pt x="214595" y="194555"/>
                </a:lnTo>
                <a:lnTo>
                  <a:pt x="203956" y="194555"/>
                </a:lnTo>
                <a:lnTo>
                  <a:pt x="209275" y="191485"/>
                </a:lnTo>
                <a:close/>
                <a:moveTo>
                  <a:pt x="220856" y="191485"/>
                </a:moveTo>
                <a:lnTo>
                  <a:pt x="226175" y="194555"/>
                </a:lnTo>
                <a:lnTo>
                  <a:pt x="215537" y="194555"/>
                </a:lnTo>
                <a:lnTo>
                  <a:pt x="220856" y="191485"/>
                </a:lnTo>
                <a:close/>
                <a:moveTo>
                  <a:pt x="232498" y="191485"/>
                </a:moveTo>
                <a:lnTo>
                  <a:pt x="237817" y="194555"/>
                </a:lnTo>
                <a:lnTo>
                  <a:pt x="227178" y="194555"/>
                </a:lnTo>
                <a:lnTo>
                  <a:pt x="232498" y="191485"/>
                </a:lnTo>
                <a:close/>
                <a:moveTo>
                  <a:pt x="244109" y="191485"/>
                </a:moveTo>
                <a:lnTo>
                  <a:pt x="249428" y="194555"/>
                </a:lnTo>
                <a:lnTo>
                  <a:pt x="238790" y="194555"/>
                </a:lnTo>
                <a:lnTo>
                  <a:pt x="244109" y="191485"/>
                </a:lnTo>
                <a:close/>
                <a:moveTo>
                  <a:pt x="255750" y="191485"/>
                </a:moveTo>
                <a:lnTo>
                  <a:pt x="261070" y="194555"/>
                </a:lnTo>
                <a:lnTo>
                  <a:pt x="250431" y="194555"/>
                </a:lnTo>
                <a:lnTo>
                  <a:pt x="255750" y="191485"/>
                </a:lnTo>
                <a:close/>
                <a:moveTo>
                  <a:pt x="267362" y="191485"/>
                </a:moveTo>
                <a:lnTo>
                  <a:pt x="272681" y="194555"/>
                </a:lnTo>
                <a:lnTo>
                  <a:pt x="262042" y="194555"/>
                </a:lnTo>
                <a:lnTo>
                  <a:pt x="267362" y="191485"/>
                </a:lnTo>
                <a:close/>
                <a:moveTo>
                  <a:pt x="279003" y="191485"/>
                </a:moveTo>
                <a:lnTo>
                  <a:pt x="284322" y="194555"/>
                </a:lnTo>
                <a:lnTo>
                  <a:pt x="273684" y="194555"/>
                </a:lnTo>
                <a:lnTo>
                  <a:pt x="279003" y="191485"/>
                </a:lnTo>
                <a:close/>
                <a:moveTo>
                  <a:pt x="11703" y="191515"/>
                </a:moveTo>
                <a:lnTo>
                  <a:pt x="17023" y="194616"/>
                </a:lnTo>
                <a:lnTo>
                  <a:pt x="6384" y="194616"/>
                </a:lnTo>
                <a:lnTo>
                  <a:pt x="11703" y="191515"/>
                </a:lnTo>
                <a:close/>
                <a:moveTo>
                  <a:pt x="23345" y="191515"/>
                </a:moveTo>
                <a:lnTo>
                  <a:pt x="28664" y="194616"/>
                </a:lnTo>
                <a:lnTo>
                  <a:pt x="18026" y="194616"/>
                </a:lnTo>
                <a:lnTo>
                  <a:pt x="23345" y="191515"/>
                </a:lnTo>
                <a:close/>
                <a:moveTo>
                  <a:pt x="34956" y="191515"/>
                </a:moveTo>
                <a:lnTo>
                  <a:pt x="40275" y="194616"/>
                </a:lnTo>
                <a:lnTo>
                  <a:pt x="29637" y="194616"/>
                </a:lnTo>
                <a:lnTo>
                  <a:pt x="34956" y="191515"/>
                </a:lnTo>
                <a:close/>
                <a:moveTo>
                  <a:pt x="46598" y="191515"/>
                </a:moveTo>
                <a:lnTo>
                  <a:pt x="51886" y="194616"/>
                </a:lnTo>
                <a:lnTo>
                  <a:pt x="41248" y="194616"/>
                </a:lnTo>
                <a:lnTo>
                  <a:pt x="46598" y="191515"/>
                </a:lnTo>
                <a:close/>
                <a:moveTo>
                  <a:pt x="58209" y="191515"/>
                </a:moveTo>
                <a:lnTo>
                  <a:pt x="63528" y="194616"/>
                </a:lnTo>
                <a:lnTo>
                  <a:pt x="52889" y="194616"/>
                </a:lnTo>
                <a:lnTo>
                  <a:pt x="58209" y="191515"/>
                </a:lnTo>
                <a:close/>
                <a:moveTo>
                  <a:pt x="17023" y="194828"/>
                </a:moveTo>
                <a:lnTo>
                  <a:pt x="11703" y="197898"/>
                </a:lnTo>
                <a:lnTo>
                  <a:pt x="6384" y="194828"/>
                </a:lnTo>
                <a:close/>
                <a:moveTo>
                  <a:pt x="28664" y="194828"/>
                </a:moveTo>
                <a:lnTo>
                  <a:pt x="23345" y="197898"/>
                </a:lnTo>
                <a:lnTo>
                  <a:pt x="18026" y="194828"/>
                </a:lnTo>
                <a:close/>
                <a:moveTo>
                  <a:pt x="40275" y="194828"/>
                </a:moveTo>
                <a:lnTo>
                  <a:pt x="34956" y="197898"/>
                </a:lnTo>
                <a:lnTo>
                  <a:pt x="29637" y="194828"/>
                </a:lnTo>
                <a:close/>
                <a:moveTo>
                  <a:pt x="51886" y="194828"/>
                </a:moveTo>
                <a:lnTo>
                  <a:pt x="46567" y="197898"/>
                </a:lnTo>
                <a:lnTo>
                  <a:pt x="41248" y="194828"/>
                </a:lnTo>
                <a:close/>
                <a:moveTo>
                  <a:pt x="63528" y="194828"/>
                </a:moveTo>
                <a:lnTo>
                  <a:pt x="58209" y="197898"/>
                </a:lnTo>
                <a:lnTo>
                  <a:pt x="52889" y="194828"/>
                </a:lnTo>
                <a:close/>
                <a:moveTo>
                  <a:pt x="75169" y="194828"/>
                </a:moveTo>
                <a:lnTo>
                  <a:pt x="69850" y="197898"/>
                </a:lnTo>
                <a:lnTo>
                  <a:pt x="64531" y="194828"/>
                </a:lnTo>
                <a:close/>
                <a:moveTo>
                  <a:pt x="86750" y="194828"/>
                </a:moveTo>
                <a:lnTo>
                  <a:pt x="81431" y="197898"/>
                </a:lnTo>
                <a:lnTo>
                  <a:pt x="76112" y="194828"/>
                </a:lnTo>
                <a:close/>
                <a:moveTo>
                  <a:pt x="98361" y="194828"/>
                </a:moveTo>
                <a:lnTo>
                  <a:pt x="93042" y="197898"/>
                </a:lnTo>
                <a:lnTo>
                  <a:pt x="87723" y="194828"/>
                </a:lnTo>
                <a:close/>
                <a:moveTo>
                  <a:pt x="110003" y="194828"/>
                </a:moveTo>
                <a:lnTo>
                  <a:pt x="104684" y="197898"/>
                </a:lnTo>
                <a:lnTo>
                  <a:pt x="99364" y="194828"/>
                </a:lnTo>
                <a:close/>
                <a:moveTo>
                  <a:pt x="121614" y="194828"/>
                </a:moveTo>
                <a:lnTo>
                  <a:pt x="116295" y="197898"/>
                </a:lnTo>
                <a:lnTo>
                  <a:pt x="110976" y="194828"/>
                </a:lnTo>
                <a:close/>
                <a:moveTo>
                  <a:pt x="133256" y="194828"/>
                </a:moveTo>
                <a:lnTo>
                  <a:pt x="127936" y="197898"/>
                </a:lnTo>
                <a:lnTo>
                  <a:pt x="122617" y="194828"/>
                </a:lnTo>
                <a:close/>
                <a:moveTo>
                  <a:pt x="144867" y="194828"/>
                </a:moveTo>
                <a:lnTo>
                  <a:pt x="139548" y="197898"/>
                </a:lnTo>
                <a:lnTo>
                  <a:pt x="134228" y="194828"/>
                </a:lnTo>
                <a:close/>
                <a:moveTo>
                  <a:pt x="156478" y="194828"/>
                </a:moveTo>
                <a:lnTo>
                  <a:pt x="151159" y="197898"/>
                </a:lnTo>
                <a:lnTo>
                  <a:pt x="145840" y="194828"/>
                </a:lnTo>
                <a:close/>
                <a:moveTo>
                  <a:pt x="168089" y="194828"/>
                </a:moveTo>
                <a:lnTo>
                  <a:pt x="162770" y="197898"/>
                </a:lnTo>
                <a:lnTo>
                  <a:pt x="157451" y="194828"/>
                </a:lnTo>
                <a:close/>
                <a:moveTo>
                  <a:pt x="179731" y="194828"/>
                </a:moveTo>
                <a:lnTo>
                  <a:pt x="174411" y="197898"/>
                </a:lnTo>
                <a:lnTo>
                  <a:pt x="169092" y="194828"/>
                </a:lnTo>
                <a:close/>
                <a:moveTo>
                  <a:pt x="191342" y="194828"/>
                </a:moveTo>
                <a:lnTo>
                  <a:pt x="186023" y="197898"/>
                </a:lnTo>
                <a:lnTo>
                  <a:pt x="180703" y="194828"/>
                </a:lnTo>
                <a:close/>
                <a:moveTo>
                  <a:pt x="202953" y="194828"/>
                </a:moveTo>
                <a:lnTo>
                  <a:pt x="197634" y="197898"/>
                </a:lnTo>
                <a:lnTo>
                  <a:pt x="192315" y="194828"/>
                </a:lnTo>
                <a:close/>
                <a:moveTo>
                  <a:pt x="214564" y="194828"/>
                </a:moveTo>
                <a:lnTo>
                  <a:pt x="209245" y="197898"/>
                </a:lnTo>
                <a:lnTo>
                  <a:pt x="203926" y="194828"/>
                </a:lnTo>
                <a:close/>
                <a:moveTo>
                  <a:pt x="226175" y="194828"/>
                </a:moveTo>
                <a:lnTo>
                  <a:pt x="220856" y="197898"/>
                </a:lnTo>
                <a:lnTo>
                  <a:pt x="215537" y="194828"/>
                </a:lnTo>
                <a:close/>
                <a:moveTo>
                  <a:pt x="237817" y="194828"/>
                </a:moveTo>
                <a:lnTo>
                  <a:pt x="232498" y="197898"/>
                </a:lnTo>
                <a:lnTo>
                  <a:pt x="227178" y="194828"/>
                </a:lnTo>
                <a:close/>
                <a:moveTo>
                  <a:pt x="249428" y="194828"/>
                </a:moveTo>
                <a:lnTo>
                  <a:pt x="244109" y="197898"/>
                </a:lnTo>
                <a:lnTo>
                  <a:pt x="238790" y="194828"/>
                </a:lnTo>
                <a:close/>
                <a:moveTo>
                  <a:pt x="261070" y="194828"/>
                </a:moveTo>
                <a:lnTo>
                  <a:pt x="255750" y="197898"/>
                </a:lnTo>
                <a:lnTo>
                  <a:pt x="250431" y="194828"/>
                </a:lnTo>
                <a:close/>
                <a:moveTo>
                  <a:pt x="272681" y="194828"/>
                </a:moveTo>
                <a:lnTo>
                  <a:pt x="267362" y="197898"/>
                </a:lnTo>
                <a:lnTo>
                  <a:pt x="262042" y="194828"/>
                </a:lnTo>
                <a:close/>
                <a:moveTo>
                  <a:pt x="284292" y="194828"/>
                </a:moveTo>
                <a:lnTo>
                  <a:pt x="278973" y="197898"/>
                </a:lnTo>
                <a:lnTo>
                  <a:pt x="273653" y="194828"/>
                </a:lnTo>
                <a:close/>
                <a:moveTo>
                  <a:pt x="17174" y="195072"/>
                </a:moveTo>
                <a:lnTo>
                  <a:pt x="11855" y="204251"/>
                </a:lnTo>
                <a:lnTo>
                  <a:pt x="11855" y="198142"/>
                </a:lnTo>
                <a:lnTo>
                  <a:pt x="17174" y="195072"/>
                </a:lnTo>
                <a:close/>
                <a:moveTo>
                  <a:pt x="28816" y="195072"/>
                </a:moveTo>
                <a:lnTo>
                  <a:pt x="23497" y="204251"/>
                </a:lnTo>
                <a:lnTo>
                  <a:pt x="23497" y="198142"/>
                </a:lnTo>
                <a:lnTo>
                  <a:pt x="28816" y="195072"/>
                </a:lnTo>
                <a:close/>
                <a:moveTo>
                  <a:pt x="40427" y="195072"/>
                </a:moveTo>
                <a:lnTo>
                  <a:pt x="35108" y="204251"/>
                </a:lnTo>
                <a:lnTo>
                  <a:pt x="35108" y="198142"/>
                </a:lnTo>
                <a:lnTo>
                  <a:pt x="40427" y="195072"/>
                </a:lnTo>
                <a:close/>
                <a:moveTo>
                  <a:pt x="52008" y="195072"/>
                </a:moveTo>
                <a:lnTo>
                  <a:pt x="46689" y="204251"/>
                </a:lnTo>
                <a:lnTo>
                  <a:pt x="46689" y="198142"/>
                </a:lnTo>
                <a:lnTo>
                  <a:pt x="52008" y="195072"/>
                </a:lnTo>
                <a:close/>
                <a:moveTo>
                  <a:pt x="63650" y="195072"/>
                </a:moveTo>
                <a:lnTo>
                  <a:pt x="58330" y="204251"/>
                </a:lnTo>
                <a:lnTo>
                  <a:pt x="58330" y="198142"/>
                </a:lnTo>
                <a:lnTo>
                  <a:pt x="63650" y="195072"/>
                </a:lnTo>
                <a:close/>
                <a:moveTo>
                  <a:pt x="75261" y="195072"/>
                </a:moveTo>
                <a:lnTo>
                  <a:pt x="69941" y="204251"/>
                </a:lnTo>
                <a:lnTo>
                  <a:pt x="69941" y="198142"/>
                </a:lnTo>
                <a:lnTo>
                  <a:pt x="75261" y="195072"/>
                </a:lnTo>
                <a:close/>
                <a:moveTo>
                  <a:pt x="86902" y="195072"/>
                </a:moveTo>
                <a:lnTo>
                  <a:pt x="81583" y="204251"/>
                </a:lnTo>
                <a:lnTo>
                  <a:pt x="81583" y="198142"/>
                </a:lnTo>
                <a:lnTo>
                  <a:pt x="86902" y="195072"/>
                </a:lnTo>
                <a:close/>
                <a:moveTo>
                  <a:pt x="98513" y="195072"/>
                </a:moveTo>
                <a:lnTo>
                  <a:pt x="93194" y="204251"/>
                </a:lnTo>
                <a:lnTo>
                  <a:pt x="93194" y="198142"/>
                </a:lnTo>
                <a:lnTo>
                  <a:pt x="98513" y="195072"/>
                </a:lnTo>
                <a:close/>
                <a:moveTo>
                  <a:pt x="110155" y="195072"/>
                </a:moveTo>
                <a:lnTo>
                  <a:pt x="104836" y="204251"/>
                </a:lnTo>
                <a:lnTo>
                  <a:pt x="104836" y="198142"/>
                </a:lnTo>
                <a:lnTo>
                  <a:pt x="110155" y="195072"/>
                </a:lnTo>
                <a:close/>
                <a:moveTo>
                  <a:pt x="121736" y="195072"/>
                </a:moveTo>
                <a:lnTo>
                  <a:pt x="116416" y="204251"/>
                </a:lnTo>
                <a:lnTo>
                  <a:pt x="116416" y="198142"/>
                </a:lnTo>
                <a:lnTo>
                  <a:pt x="121736" y="195072"/>
                </a:lnTo>
                <a:close/>
                <a:moveTo>
                  <a:pt x="133377" y="195072"/>
                </a:moveTo>
                <a:lnTo>
                  <a:pt x="128058" y="204251"/>
                </a:lnTo>
                <a:lnTo>
                  <a:pt x="128058" y="198142"/>
                </a:lnTo>
                <a:lnTo>
                  <a:pt x="133377" y="195072"/>
                </a:lnTo>
                <a:close/>
                <a:moveTo>
                  <a:pt x="144988" y="195072"/>
                </a:moveTo>
                <a:lnTo>
                  <a:pt x="139669" y="204251"/>
                </a:lnTo>
                <a:lnTo>
                  <a:pt x="139669" y="198142"/>
                </a:lnTo>
                <a:lnTo>
                  <a:pt x="144988" y="195072"/>
                </a:lnTo>
                <a:close/>
                <a:moveTo>
                  <a:pt x="156630" y="195072"/>
                </a:moveTo>
                <a:lnTo>
                  <a:pt x="151311" y="204251"/>
                </a:lnTo>
                <a:lnTo>
                  <a:pt x="151311" y="198142"/>
                </a:lnTo>
                <a:lnTo>
                  <a:pt x="156630" y="195072"/>
                </a:lnTo>
                <a:close/>
                <a:moveTo>
                  <a:pt x="168241" y="195072"/>
                </a:moveTo>
                <a:lnTo>
                  <a:pt x="162922" y="204251"/>
                </a:lnTo>
                <a:lnTo>
                  <a:pt x="162922" y="198142"/>
                </a:lnTo>
                <a:lnTo>
                  <a:pt x="168241" y="195072"/>
                </a:lnTo>
                <a:close/>
                <a:moveTo>
                  <a:pt x="179822" y="195072"/>
                </a:moveTo>
                <a:lnTo>
                  <a:pt x="174503" y="204251"/>
                </a:lnTo>
                <a:lnTo>
                  <a:pt x="174503" y="198142"/>
                </a:lnTo>
                <a:lnTo>
                  <a:pt x="179822" y="195072"/>
                </a:lnTo>
                <a:close/>
                <a:moveTo>
                  <a:pt x="191463" y="195072"/>
                </a:moveTo>
                <a:lnTo>
                  <a:pt x="186144" y="204251"/>
                </a:lnTo>
                <a:lnTo>
                  <a:pt x="186144" y="198142"/>
                </a:lnTo>
                <a:lnTo>
                  <a:pt x="191463" y="195072"/>
                </a:lnTo>
                <a:close/>
                <a:moveTo>
                  <a:pt x="203075" y="195072"/>
                </a:moveTo>
                <a:lnTo>
                  <a:pt x="197755" y="204251"/>
                </a:lnTo>
                <a:lnTo>
                  <a:pt x="197755" y="198142"/>
                </a:lnTo>
                <a:lnTo>
                  <a:pt x="203075" y="195072"/>
                </a:lnTo>
                <a:close/>
                <a:moveTo>
                  <a:pt x="214716" y="195072"/>
                </a:moveTo>
                <a:lnTo>
                  <a:pt x="209397" y="204251"/>
                </a:lnTo>
                <a:lnTo>
                  <a:pt x="209397" y="198142"/>
                </a:lnTo>
                <a:lnTo>
                  <a:pt x="214716" y="195072"/>
                </a:lnTo>
                <a:close/>
                <a:moveTo>
                  <a:pt x="226327" y="195072"/>
                </a:moveTo>
                <a:lnTo>
                  <a:pt x="221008" y="204251"/>
                </a:lnTo>
                <a:lnTo>
                  <a:pt x="221008" y="198142"/>
                </a:lnTo>
                <a:lnTo>
                  <a:pt x="226327" y="195072"/>
                </a:lnTo>
                <a:close/>
                <a:moveTo>
                  <a:pt x="237969" y="195072"/>
                </a:moveTo>
                <a:lnTo>
                  <a:pt x="232650" y="204251"/>
                </a:lnTo>
                <a:lnTo>
                  <a:pt x="232650" y="198142"/>
                </a:lnTo>
                <a:lnTo>
                  <a:pt x="237969" y="195072"/>
                </a:lnTo>
                <a:close/>
                <a:moveTo>
                  <a:pt x="249550" y="195072"/>
                </a:moveTo>
                <a:lnTo>
                  <a:pt x="244230" y="204251"/>
                </a:lnTo>
                <a:lnTo>
                  <a:pt x="244230" y="198142"/>
                </a:lnTo>
                <a:lnTo>
                  <a:pt x="249550" y="195072"/>
                </a:lnTo>
                <a:close/>
                <a:moveTo>
                  <a:pt x="261191" y="195072"/>
                </a:moveTo>
                <a:lnTo>
                  <a:pt x="255872" y="204251"/>
                </a:lnTo>
                <a:lnTo>
                  <a:pt x="255872" y="198142"/>
                </a:lnTo>
                <a:lnTo>
                  <a:pt x="261191" y="195072"/>
                </a:lnTo>
                <a:close/>
                <a:moveTo>
                  <a:pt x="272802" y="195072"/>
                </a:moveTo>
                <a:lnTo>
                  <a:pt x="267483" y="204251"/>
                </a:lnTo>
                <a:lnTo>
                  <a:pt x="267483" y="198142"/>
                </a:lnTo>
                <a:lnTo>
                  <a:pt x="272802" y="195072"/>
                </a:lnTo>
                <a:close/>
                <a:moveTo>
                  <a:pt x="284444" y="195072"/>
                </a:moveTo>
                <a:lnTo>
                  <a:pt x="279125" y="204251"/>
                </a:lnTo>
                <a:lnTo>
                  <a:pt x="279125" y="198142"/>
                </a:lnTo>
                <a:lnTo>
                  <a:pt x="284444" y="195072"/>
                </a:lnTo>
                <a:close/>
                <a:moveTo>
                  <a:pt x="6262" y="195102"/>
                </a:moveTo>
                <a:lnTo>
                  <a:pt x="11582" y="198142"/>
                </a:lnTo>
                <a:lnTo>
                  <a:pt x="11582" y="204281"/>
                </a:lnTo>
                <a:lnTo>
                  <a:pt x="6262" y="195102"/>
                </a:lnTo>
                <a:close/>
                <a:moveTo>
                  <a:pt x="17904" y="195102"/>
                </a:moveTo>
                <a:lnTo>
                  <a:pt x="23223" y="198142"/>
                </a:lnTo>
                <a:lnTo>
                  <a:pt x="23223" y="204281"/>
                </a:lnTo>
                <a:lnTo>
                  <a:pt x="17904" y="195102"/>
                </a:lnTo>
                <a:close/>
                <a:moveTo>
                  <a:pt x="29515" y="195102"/>
                </a:moveTo>
                <a:lnTo>
                  <a:pt x="34834" y="198142"/>
                </a:lnTo>
                <a:lnTo>
                  <a:pt x="34834" y="204281"/>
                </a:lnTo>
                <a:lnTo>
                  <a:pt x="29515" y="195102"/>
                </a:lnTo>
                <a:close/>
                <a:moveTo>
                  <a:pt x="41126" y="195102"/>
                </a:moveTo>
                <a:lnTo>
                  <a:pt x="46446" y="198142"/>
                </a:lnTo>
                <a:lnTo>
                  <a:pt x="46446" y="204281"/>
                </a:lnTo>
                <a:lnTo>
                  <a:pt x="41126" y="195102"/>
                </a:lnTo>
                <a:close/>
                <a:moveTo>
                  <a:pt x="52737" y="195102"/>
                </a:moveTo>
                <a:lnTo>
                  <a:pt x="58057" y="198142"/>
                </a:lnTo>
                <a:lnTo>
                  <a:pt x="58057" y="204281"/>
                </a:lnTo>
                <a:lnTo>
                  <a:pt x="52737" y="195102"/>
                </a:lnTo>
                <a:close/>
                <a:moveTo>
                  <a:pt x="64379" y="195072"/>
                </a:moveTo>
                <a:lnTo>
                  <a:pt x="69698" y="198142"/>
                </a:lnTo>
                <a:lnTo>
                  <a:pt x="69698" y="204281"/>
                </a:lnTo>
                <a:lnTo>
                  <a:pt x="64379" y="195072"/>
                </a:lnTo>
                <a:close/>
                <a:moveTo>
                  <a:pt x="75990" y="195102"/>
                </a:moveTo>
                <a:lnTo>
                  <a:pt x="81309" y="198142"/>
                </a:lnTo>
                <a:lnTo>
                  <a:pt x="81309" y="204281"/>
                </a:lnTo>
                <a:lnTo>
                  <a:pt x="75990" y="195102"/>
                </a:lnTo>
                <a:close/>
                <a:moveTo>
                  <a:pt x="87632" y="195102"/>
                </a:moveTo>
                <a:lnTo>
                  <a:pt x="92951" y="198142"/>
                </a:lnTo>
                <a:lnTo>
                  <a:pt x="92951" y="204281"/>
                </a:lnTo>
                <a:lnTo>
                  <a:pt x="87632" y="195102"/>
                </a:lnTo>
                <a:close/>
                <a:moveTo>
                  <a:pt x="99243" y="195102"/>
                </a:moveTo>
                <a:lnTo>
                  <a:pt x="104562" y="198142"/>
                </a:lnTo>
                <a:lnTo>
                  <a:pt x="104562" y="204281"/>
                </a:lnTo>
                <a:lnTo>
                  <a:pt x="99243" y="195102"/>
                </a:lnTo>
                <a:close/>
                <a:moveTo>
                  <a:pt x="110824" y="195102"/>
                </a:moveTo>
                <a:lnTo>
                  <a:pt x="116143" y="198142"/>
                </a:lnTo>
                <a:lnTo>
                  <a:pt x="116143" y="204281"/>
                </a:lnTo>
                <a:lnTo>
                  <a:pt x="110824" y="195102"/>
                </a:lnTo>
                <a:close/>
                <a:moveTo>
                  <a:pt x="122465" y="195102"/>
                </a:moveTo>
                <a:lnTo>
                  <a:pt x="127784" y="198142"/>
                </a:lnTo>
                <a:lnTo>
                  <a:pt x="127784" y="204281"/>
                </a:lnTo>
                <a:lnTo>
                  <a:pt x="122465" y="195102"/>
                </a:lnTo>
                <a:close/>
                <a:moveTo>
                  <a:pt x="134076" y="195102"/>
                </a:moveTo>
                <a:lnTo>
                  <a:pt x="139396" y="198142"/>
                </a:lnTo>
                <a:lnTo>
                  <a:pt x="139396" y="204281"/>
                </a:lnTo>
                <a:lnTo>
                  <a:pt x="134076" y="195102"/>
                </a:lnTo>
                <a:close/>
                <a:moveTo>
                  <a:pt x="145718" y="195102"/>
                </a:moveTo>
                <a:lnTo>
                  <a:pt x="151037" y="198142"/>
                </a:lnTo>
                <a:lnTo>
                  <a:pt x="151037" y="204281"/>
                </a:lnTo>
                <a:lnTo>
                  <a:pt x="145718" y="195102"/>
                </a:lnTo>
                <a:close/>
                <a:moveTo>
                  <a:pt x="157329" y="195102"/>
                </a:moveTo>
                <a:lnTo>
                  <a:pt x="162648" y="198142"/>
                </a:lnTo>
                <a:lnTo>
                  <a:pt x="162648" y="204281"/>
                </a:lnTo>
                <a:lnTo>
                  <a:pt x="157329" y="195102"/>
                </a:lnTo>
                <a:close/>
                <a:moveTo>
                  <a:pt x="168971" y="195102"/>
                </a:moveTo>
                <a:lnTo>
                  <a:pt x="174290" y="198142"/>
                </a:lnTo>
                <a:lnTo>
                  <a:pt x="174290" y="204281"/>
                </a:lnTo>
                <a:lnTo>
                  <a:pt x="168971" y="195102"/>
                </a:lnTo>
                <a:close/>
                <a:moveTo>
                  <a:pt x="180551" y="195102"/>
                </a:moveTo>
                <a:lnTo>
                  <a:pt x="185871" y="198142"/>
                </a:lnTo>
                <a:lnTo>
                  <a:pt x="185871" y="204281"/>
                </a:lnTo>
                <a:lnTo>
                  <a:pt x="180551" y="195102"/>
                </a:lnTo>
                <a:close/>
                <a:moveTo>
                  <a:pt x="192193" y="195102"/>
                </a:moveTo>
                <a:lnTo>
                  <a:pt x="197512" y="198142"/>
                </a:lnTo>
                <a:lnTo>
                  <a:pt x="197512" y="204281"/>
                </a:lnTo>
                <a:lnTo>
                  <a:pt x="192193" y="195102"/>
                </a:lnTo>
                <a:close/>
                <a:moveTo>
                  <a:pt x="203804" y="195072"/>
                </a:moveTo>
                <a:lnTo>
                  <a:pt x="209123" y="198142"/>
                </a:lnTo>
                <a:lnTo>
                  <a:pt x="209123" y="204281"/>
                </a:lnTo>
                <a:lnTo>
                  <a:pt x="203804" y="195072"/>
                </a:lnTo>
                <a:close/>
                <a:moveTo>
                  <a:pt x="215446" y="195102"/>
                </a:moveTo>
                <a:lnTo>
                  <a:pt x="220765" y="198142"/>
                </a:lnTo>
                <a:lnTo>
                  <a:pt x="220765" y="204281"/>
                </a:lnTo>
                <a:lnTo>
                  <a:pt x="215446" y="195102"/>
                </a:lnTo>
                <a:close/>
                <a:moveTo>
                  <a:pt x="227057" y="195072"/>
                </a:moveTo>
                <a:lnTo>
                  <a:pt x="232376" y="198142"/>
                </a:lnTo>
                <a:lnTo>
                  <a:pt x="232376" y="204281"/>
                </a:lnTo>
                <a:lnTo>
                  <a:pt x="227057" y="195072"/>
                </a:lnTo>
                <a:close/>
                <a:moveTo>
                  <a:pt x="238668" y="195072"/>
                </a:moveTo>
                <a:lnTo>
                  <a:pt x="243987" y="198142"/>
                </a:lnTo>
                <a:lnTo>
                  <a:pt x="243987" y="204281"/>
                </a:lnTo>
                <a:lnTo>
                  <a:pt x="238668" y="195072"/>
                </a:lnTo>
                <a:close/>
                <a:moveTo>
                  <a:pt x="250279" y="195072"/>
                </a:moveTo>
                <a:lnTo>
                  <a:pt x="255598" y="198142"/>
                </a:lnTo>
                <a:lnTo>
                  <a:pt x="255598" y="204281"/>
                </a:lnTo>
                <a:lnTo>
                  <a:pt x="250279" y="195072"/>
                </a:lnTo>
                <a:close/>
                <a:moveTo>
                  <a:pt x="261890" y="195072"/>
                </a:moveTo>
                <a:lnTo>
                  <a:pt x="267210" y="198142"/>
                </a:lnTo>
                <a:lnTo>
                  <a:pt x="267210" y="204281"/>
                </a:lnTo>
                <a:lnTo>
                  <a:pt x="261890" y="195072"/>
                </a:lnTo>
                <a:close/>
                <a:moveTo>
                  <a:pt x="273532" y="195072"/>
                </a:moveTo>
                <a:lnTo>
                  <a:pt x="278851" y="198142"/>
                </a:lnTo>
                <a:lnTo>
                  <a:pt x="278851" y="204281"/>
                </a:lnTo>
                <a:lnTo>
                  <a:pt x="273532" y="195072"/>
                </a:lnTo>
                <a:close/>
                <a:moveTo>
                  <a:pt x="40883" y="195163"/>
                </a:moveTo>
                <a:lnTo>
                  <a:pt x="46202" y="204373"/>
                </a:lnTo>
                <a:lnTo>
                  <a:pt x="46202" y="204373"/>
                </a:lnTo>
                <a:lnTo>
                  <a:pt x="43740" y="202914"/>
                </a:lnTo>
                <a:lnTo>
                  <a:pt x="40883" y="201333"/>
                </a:lnTo>
                <a:lnTo>
                  <a:pt x="40883" y="195163"/>
                </a:lnTo>
                <a:close/>
                <a:moveTo>
                  <a:pt x="64136" y="195163"/>
                </a:moveTo>
                <a:lnTo>
                  <a:pt x="69455" y="204373"/>
                </a:lnTo>
                <a:lnTo>
                  <a:pt x="69455" y="204373"/>
                </a:lnTo>
                <a:lnTo>
                  <a:pt x="66993" y="202914"/>
                </a:lnTo>
                <a:lnTo>
                  <a:pt x="64136" y="201333"/>
                </a:lnTo>
                <a:lnTo>
                  <a:pt x="64136" y="195163"/>
                </a:lnTo>
                <a:close/>
                <a:moveTo>
                  <a:pt x="110611" y="195163"/>
                </a:moveTo>
                <a:lnTo>
                  <a:pt x="115930" y="204373"/>
                </a:lnTo>
                <a:lnTo>
                  <a:pt x="115930" y="204373"/>
                </a:lnTo>
                <a:lnTo>
                  <a:pt x="113468" y="202914"/>
                </a:lnTo>
                <a:lnTo>
                  <a:pt x="110611" y="201333"/>
                </a:lnTo>
                <a:lnTo>
                  <a:pt x="110611" y="195163"/>
                </a:lnTo>
                <a:close/>
                <a:moveTo>
                  <a:pt x="17661" y="195163"/>
                </a:moveTo>
                <a:lnTo>
                  <a:pt x="22980" y="204373"/>
                </a:lnTo>
                <a:lnTo>
                  <a:pt x="22980" y="204373"/>
                </a:lnTo>
                <a:lnTo>
                  <a:pt x="20518" y="202914"/>
                </a:lnTo>
                <a:lnTo>
                  <a:pt x="17661" y="201333"/>
                </a:lnTo>
                <a:lnTo>
                  <a:pt x="17661" y="195163"/>
                </a:lnTo>
                <a:close/>
                <a:moveTo>
                  <a:pt x="29302" y="195163"/>
                </a:moveTo>
                <a:lnTo>
                  <a:pt x="34622" y="204373"/>
                </a:lnTo>
                <a:lnTo>
                  <a:pt x="34622" y="204373"/>
                </a:lnTo>
                <a:lnTo>
                  <a:pt x="32160" y="202914"/>
                </a:lnTo>
                <a:lnTo>
                  <a:pt x="29302" y="201333"/>
                </a:lnTo>
                <a:lnTo>
                  <a:pt x="29302" y="195163"/>
                </a:lnTo>
                <a:close/>
                <a:moveTo>
                  <a:pt x="87389" y="195163"/>
                </a:moveTo>
                <a:lnTo>
                  <a:pt x="92708" y="204373"/>
                </a:lnTo>
                <a:lnTo>
                  <a:pt x="92708" y="204373"/>
                </a:lnTo>
                <a:lnTo>
                  <a:pt x="90246" y="202914"/>
                </a:lnTo>
                <a:lnTo>
                  <a:pt x="87389" y="201333"/>
                </a:lnTo>
                <a:lnTo>
                  <a:pt x="87389" y="195163"/>
                </a:lnTo>
                <a:close/>
                <a:moveTo>
                  <a:pt x="133864" y="195163"/>
                </a:moveTo>
                <a:lnTo>
                  <a:pt x="139183" y="204373"/>
                </a:lnTo>
                <a:lnTo>
                  <a:pt x="139183" y="204373"/>
                </a:lnTo>
                <a:lnTo>
                  <a:pt x="136721" y="202914"/>
                </a:lnTo>
                <a:lnTo>
                  <a:pt x="133864" y="201333"/>
                </a:lnTo>
                <a:lnTo>
                  <a:pt x="133864" y="195163"/>
                </a:lnTo>
                <a:close/>
                <a:moveTo>
                  <a:pt x="145475" y="195163"/>
                </a:moveTo>
                <a:lnTo>
                  <a:pt x="150794" y="204373"/>
                </a:lnTo>
                <a:lnTo>
                  <a:pt x="150794" y="204373"/>
                </a:lnTo>
                <a:lnTo>
                  <a:pt x="148332" y="202914"/>
                </a:lnTo>
                <a:lnTo>
                  <a:pt x="145475" y="201333"/>
                </a:lnTo>
                <a:lnTo>
                  <a:pt x="145475" y="195163"/>
                </a:lnTo>
                <a:close/>
                <a:moveTo>
                  <a:pt x="157116" y="195163"/>
                </a:moveTo>
                <a:lnTo>
                  <a:pt x="162436" y="204373"/>
                </a:lnTo>
                <a:lnTo>
                  <a:pt x="162436" y="204373"/>
                </a:lnTo>
                <a:lnTo>
                  <a:pt x="159974" y="202914"/>
                </a:lnTo>
                <a:lnTo>
                  <a:pt x="157116" y="201333"/>
                </a:lnTo>
                <a:lnTo>
                  <a:pt x="157116" y="195163"/>
                </a:lnTo>
                <a:close/>
                <a:moveTo>
                  <a:pt x="168727" y="195163"/>
                </a:moveTo>
                <a:lnTo>
                  <a:pt x="174047" y="204373"/>
                </a:lnTo>
                <a:lnTo>
                  <a:pt x="174047" y="204373"/>
                </a:lnTo>
                <a:lnTo>
                  <a:pt x="171585" y="202914"/>
                </a:lnTo>
                <a:lnTo>
                  <a:pt x="168727" y="201333"/>
                </a:lnTo>
                <a:lnTo>
                  <a:pt x="168727" y="195163"/>
                </a:lnTo>
                <a:close/>
                <a:moveTo>
                  <a:pt x="180339" y="195163"/>
                </a:moveTo>
                <a:lnTo>
                  <a:pt x="185658" y="204373"/>
                </a:lnTo>
                <a:lnTo>
                  <a:pt x="185658" y="204373"/>
                </a:lnTo>
                <a:lnTo>
                  <a:pt x="183165" y="202914"/>
                </a:lnTo>
                <a:lnTo>
                  <a:pt x="180339" y="201333"/>
                </a:lnTo>
                <a:lnTo>
                  <a:pt x="180339" y="195163"/>
                </a:lnTo>
                <a:close/>
                <a:moveTo>
                  <a:pt x="191950" y="195163"/>
                </a:moveTo>
                <a:lnTo>
                  <a:pt x="197269" y="204373"/>
                </a:lnTo>
                <a:lnTo>
                  <a:pt x="197269" y="204373"/>
                </a:lnTo>
                <a:lnTo>
                  <a:pt x="194807" y="202914"/>
                </a:lnTo>
                <a:lnTo>
                  <a:pt x="191950" y="201333"/>
                </a:lnTo>
                <a:lnTo>
                  <a:pt x="191950" y="195163"/>
                </a:lnTo>
                <a:close/>
                <a:moveTo>
                  <a:pt x="215202" y="195163"/>
                </a:moveTo>
                <a:lnTo>
                  <a:pt x="220522" y="204373"/>
                </a:lnTo>
                <a:lnTo>
                  <a:pt x="220522" y="204373"/>
                </a:lnTo>
                <a:lnTo>
                  <a:pt x="218060" y="202914"/>
                </a:lnTo>
                <a:lnTo>
                  <a:pt x="215202" y="201333"/>
                </a:lnTo>
                <a:lnTo>
                  <a:pt x="215202" y="195163"/>
                </a:lnTo>
                <a:close/>
                <a:moveTo>
                  <a:pt x="52525" y="195163"/>
                </a:moveTo>
                <a:lnTo>
                  <a:pt x="57844" y="204373"/>
                </a:lnTo>
                <a:lnTo>
                  <a:pt x="55351" y="202914"/>
                </a:lnTo>
                <a:lnTo>
                  <a:pt x="52525" y="201333"/>
                </a:lnTo>
                <a:lnTo>
                  <a:pt x="52525" y="195163"/>
                </a:lnTo>
                <a:close/>
                <a:moveTo>
                  <a:pt x="75777" y="195163"/>
                </a:moveTo>
                <a:lnTo>
                  <a:pt x="81097" y="204373"/>
                </a:lnTo>
                <a:lnTo>
                  <a:pt x="78604" y="202914"/>
                </a:lnTo>
                <a:lnTo>
                  <a:pt x="75777" y="201333"/>
                </a:lnTo>
                <a:lnTo>
                  <a:pt x="75777" y="195163"/>
                </a:lnTo>
                <a:close/>
                <a:moveTo>
                  <a:pt x="99030" y="195163"/>
                </a:moveTo>
                <a:lnTo>
                  <a:pt x="104349" y="204373"/>
                </a:lnTo>
                <a:lnTo>
                  <a:pt x="101857" y="202914"/>
                </a:lnTo>
                <a:lnTo>
                  <a:pt x="99030" y="201333"/>
                </a:lnTo>
                <a:lnTo>
                  <a:pt x="99030" y="195163"/>
                </a:lnTo>
                <a:close/>
                <a:moveTo>
                  <a:pt x="122222" y="195163"/>
                </a:moveTo>
                <a:lnTo>
                  <a:pt x="127541" y="204373"/>
                </a:lnTo>
                <a:lnTo>
                  <a:pt x="125079" y="202914"/>
                </a:lnTo>
                <a:lnTo>
                  <a:pt x="122222" y="201333"/>
                </a:lnTo>
                <a:lnTo>
                  <a:pt x="122222" y="195163"/>
                </a:lnTo>
                <a:close/>
                <a:moveTo>
                  <a:pt x="203591" y="195163"/>
                </a:moveTo>
                <a:lnTo>
                  <a:pt x="208911" y="204373"/>
                </a:lnTo>
                <a:lnTo>
                  <a:pt x="206418" y="202914"/>
                </a:lnTo>
                <a:lnTo>
                  <a:pt x="203591" y="201333"/>
                </a:lnTo>
                <a:lnTo>
                  <a:pt x="203591" y="195163"/>
                </a:lnTo>
                <a:close/>
                <a:moveTo>
                  <a:pt x="191676" y="195224"/>
                </a:moveTo>
                <a:lnTo>
                  <a:pt x="191676" y="201363"/>
                </a:lnTo>
                <a:lnTo>
                  <a:pt x="188849" y="203005"/>
                </a:lnTo>
                <a:lnTo>
                  <a:pt x="186357" y="204403"/>
                </a:lnTo>
                <a:lnTo>
                  <a:pt x="186357" y="204403"/>
                </a:lnTo>
                <a:lnTo>
                  <a:pt x="191676" y="195224"/>
                </a:lnTo>
                <a:close/>
                <a:moveTo>
                  <a:pt x="226570" y="195224"/>
                </a:moveTo>
                <a:lnTo>
                  <a:pt x="226570" y="201333"/>
                </a:lnTo>
                <a:lnTo>
                  <a:pt x="223713" y="202974"/>
                </a:lnTo>
                <a:lnTo>
                  <a:pt x="221251" y="204403"/>
                </a:lnTo>
                <a:lnTo>
                  <a:pt x="221251" y="204403"/>
                </a:lnTo>
                <a:lnTo>
                  <a:pt x="226570" y="195224"/>
                </a:lnTo>
                <a:close/>
                <a:moveTo>
                  <a:pt x="249793" y="195224"/>
                </a:moveTo>
                <a:lnTo>
                  <a:pt x="249793" y="201333"/>
                </a:lnTo>
                <a:lnTo>
                  <a:pt x="246936" y="202974"/>
                </a:lnTo>
                <a:lnTo>
                  <a:pt x="244474" y="204403"/>
                </a:lnTo>
                <a:lnTo>
                  <a:pt x="244474" y="204403"/>
                </a:lnTo>
                <a:lnTo>
                  <a:pt x="249793" y="195224"/>
                </a:lnTo>
                <a:close/>
                <a:moveTo>
                  <a:pt x="250036" y="195224"/>
                </a:moveTo>
                <a:lnTo>
                  <a:pt x="255355" y="204403"/>
                </a:lnTo>
                <a:lnTo>
                  <a:pt x="255355" y="204403"/>
                </a:lnTo>
                <a:lnTo>
                  <a:pt x="252893" y="203005"/>
                </a:lnTo>
                <a:lnTo>
                  <a:pt x="250036" y="201363"/>
                </a:lnTo>
                <a:lnTo>
                  <a:pt x="250036" y="195224"/>
                </a:lnTo>
                <a:close/>
                <a:moveTo>
                  <a:pt x="261404" y="195224"/>
                </a:moveTo>
                <a:lnTo>
                  <a:pt x="261404" y="201333"/>
                </a:lnTo>
                <a:lnTo>
                  <a:pt x="258547" y="202974"/>
                </a:lnTo>
                <a:lnTo>
                  <a:pt x="256085" y="204403"/>
                </a:lnTo>
                <a:lnTo>
                  <a:pt x="256085" y="204403"/>
                </a:lnTo>
                <a:lnTo>
                  <a:pt x="261404" y="195224"/>
                </a:lnTo>
                <a:close/>
                <a:moveTo>
                  <a:pt x="273289" y="195224"/>
                </a:moveTo>
                <a:lnTo>
                  <a:pt x="278608" y="204403"/>
                </a:lnTo>
                <a:lnTo>
                  <a:pt x="278608" y="204403"/>
                </a:lnTo>
                <a:lnTo>
                  <a:pt x="276146" y="203005"/>
                </a:lnTo>
                <a:lnTo>
                  <a:pt x="273289" y="201363"/>
                </a:lnTo>
                <a:lnTo>
                  <a:pt x="273289" y="195224"/>
                </a:lnTo>
                <a:close/>
                <a:moveTo>
                  <a:pt x="63862" y="195224"/>
                </a:moveTo>
                <a:lnTo>
                  <a:pt x="63862" y="201363"/>
                </a:lnTo>
                <a:lnTo>
                  <a:pt x="61005" y="203005"/>
                </a:lnTo>
                <a:lnTo>
                  <a:pt x="58543" y="204403"/>
                </a:lnTo>
                <a:lnTo>
                  <a:pt x="63862" y="195224"/>
                </a:lnTo>
                <a:close/>
                <a:moveTo>
                  <a:pt x="75504" y="195224"/>
                </a:moveTo>
                <a:lnTo>
                  <a:pt x="75504" y="201363"/>
                </a:lnTo>
                <a:lnTo>
                  <a:pt x="72647" y="203005"/>
                </a:lnTo>
                <a:lnTo>
                  <a:pt x="70185" y="204403"/>
                </a:lnTo>
                <a:lnTo>
                  <a:pt x="75504" y="195224"/>
                </a:lnTo>
                <a:close/>
                <a:moveTo>
                  <a:pt x="87115" y="195224"/>
                </a:moveTo>
                <a:lnTo>
                  <a:pt x="87115" y="201363"/>
                </a:lnTo>
                <a:lnTo>
                  <a:pt x="84288" y="203005"/>
                </a:lnTo>
                <a:lnTo>
                  <a:pt x="81796" y="204403"/>
                </a:lnTo>
                <a:lnTo>
                  <a:pt x="87115" y="195224"/>
                </a:lnTo>
                <a:close/>
                <a:moveTo>
                  <a:pt x="98757" y="195224"/>
                </a:moveTo>
                <a:lnTo>
                  <a:pt x="98757" y="201363"/>
                </a:lnTo>
                <a:lnTo>
                  <a:pt x="95899" y="203005"/>
                </a:lnTo>
                <a:lnTo>
                  <a:pt x="93437" y="204403"/>
                </a:lnTo>
                <a:lnTo>
                  <a:pt x="98757" y="195224"/>
                </a:lnTo>
                <a:close/>
                <a:moveTo>
                  <a:pt x="110368" y="195224"/>
                </a:moveTo>
                <a:lnTo>
                  <a:pt x="110368" y="201363"/>
                </a:lnTo>
                <a:lnTo>
                  <a:pt x="107541" y="203005"/>
                </a:lnTo>
                <a:lnTo>
                  <a:pt x="105048" y="204403"/>
                </a:lnTo>
                <a:lnTo>
                  <a:pt x="110368" y="195224"/>
                </a:lnTo>
                <a:close/>
                <a:moveTo>
                  <a:pt x="121979" y="195224"/>
                </a:moveTo>
                <a:lnTo>
                  <a:pt x="121979" y="201363"/>
                </a:lnTo>
                <a:lnTo>
                  <a:pt x="119122" y="203005"/>
                </a:lnTo>
                <a:lnTo>
                  <a:pt x="116660" y="204403"/>
                </a:lnTo>
                <a:lnTo>
                  <a:pt x="121979" y="195224"/>
                </a:lnTo>
                <a:close/>
                <a:moveTo>
                  <a:pt x="133590" y="195224"/>
                </a:moveTo>
                <a:lnTo>
                  <a:pt x="133590" y="201363"/>
                </a:lnTo>
                <a:lnTo>
                  <a:pt x="130733" y="203005"/>
                </a:lnTo>
                <a:lnTo>
                  <a:pt x="128271" y="204403"/>
                </a:lnTo>
                <a:lnTo>
                  <a:pt x="133590" y="195224"/>
                </a:lnTo>
                <a:close/>
                <a:moveTo>
                  <a:pt x="145232" y="195224"/>
                </a:moveTo>
                <a:lnTo>
                  <a:pt x="145232" y="201363"/>
                </a:lnTo>
                <a:lnTo>
                  <a:pt x="142374" y="203005"/>
                </a:lnTo>
                <a:lnTo>
                  <a:pt x="139912" y="204403"/>
                </a:lnTo>
                <a:lnTo>
                  <a:pt x="145232" y="195224"/>
                </a:lnTo>
                <a:close/>
                <a:moveTo>
                  <a:pt x="156843" y="195224"/>
                </a:moveTo>
                <a:lnTo>
                  <a:pt x="156843" y="201363"/>
                </a:lnTo>
                <a:lnTo>
                  <a:pt x="153986" y="203005"/>
                </a:lnTo>
                <a:lnTo>
                  <a:pt x="151523" y="204403"/>
                </a:lnTo>
                <a:lnTo>
                  <a:pt x="156843" y="195224"/>
                </a:lnTo>
                <a:close/>
                <a:moveTo>
                  <a:pt x="168484" y="195224"/>
                </a:moveTo>
                <a:lnTo>
                  <a:pt x="168484" y="201363"/>
                </a:lnTo>
                <a:lnTo>
                  <a:pt x="165627" y="203005"/>
                </a:lnTo>
                <a:lnTo>
                  <a:pt x="163165" y="204403"/>
                </a:lnTo>
                <a:lnTo>
                  <a:pt x="168484" y="195224"/>
                </a:lnTo>
                <a:close/>
                <a:moveTo>
                  <a:pt x="180065" y="195224"/>
                </a:moveTo>
                <a:lnTo>
                  <a:pt x="180065" y="201363"/>
                </a:lnTo>
                <a:lnTo>
                  <a:pt x="177208" y="203005"/>
                </a:lnTo>
                <a:lnTo>
                  <a:pt x="174746" y="204403"/>
                </a:lnTo>
                <a:lnTo>
                  <a:pt x="180065" y="195224"/>
                </a:lnTo>
                <a:close/>
                <a:moveTo>
                  <a:pt x="203318" y="195224"/>
                </a:moveTo>
                <a:lnTo>
                  <a:pt x="203318" y="201363"/>
                </a:lnTo>
                <a:lnTo>
                  <a:pt x="200461" y="203005"/>
                </a:lnTo>
                <a:lnTo>
                  <a:pt x="197999" y="204403"/>
                </a:lnTo>
                <a:lnTo>
                  <a:pt x="203318" y="195224"/>
                </a:lnTo>
                <a:close/>
                <a:moveTo>
                  <a:pt x="214929" y="195224"/>
                </a:moveTo>
                <a:lnTo>
                  <a:pt x="214929" y="201363"/>
                </a:lnTo>
                <a:lnTo>
                  <a:pt x="212072" y="203005"/>
                </a:lnTo>
                <a:lnTo>
                  <a:pt x="209610" y="204403"/>
                </a:lnTo>
                <a:lnTo>
                  <a:pt x="214929" y="195224"/>
                </a:lnTo>
                <a:close/>
                <a:moveTo>
                  <a:pt x="226783" y="195224"/>
                </a:moveTo>
                <a:lnTo>
                  <a:pt x="232103" y="204403"/>
                </a:lnTo>
                <a:lnTo>
                  <a:pt x="229640" y="203005"/>
                </a:lnTo>
                <a:lnTo>
                  <a:pt x="226783" y="201363"/>
                </a:lnTo>
                <a:lnTo>
                  <a:pt x="226783" y="195224"/>
                </a:lnTo>
                <a:close/>
                <a:moveTo>
                  <a:pt x="238182" y="195224"/>
                </a:moveTo>
                <a:lnTo>
                  <a:pt x="238182" y="201333"/>
                </a:lnTo>
                <a:lnTo>
                  <a:pt x="235355" y="202974"/>
                </a:lnTo>
                <a:lnTo>
                  <a:pt x="232862" y="204403"/>
                </a:lnTo>
                <a:lnTo>
                  <a:pt x="238182" y="195224"/>
                </a:lnTo>
                <a:close/>
                <a:moveTo>
                  <a:pt x="238425" y="195224"/>
                </a:moveTo>
                <a:lnTo>
                  <a:pt x="243744" y="204403"/>
                </a:lnTo>
                <a:lnTo>
                  <a:pt x="241282" y="203005"/>
                </a:lnTo>
                <a:lnTo>
                  <a:pt x="238425" y="201363"/>
                </a:lnTo>
                <a:lnTo>
                  <a:pt x="238425" y="195224"/>
                </a:lnTo>
                <a:close/>
                <a:moveTo>
                  <a:pt x="261678" y="195224"/>
                </a:moveTo>
                <a:lnTo>
                  <a:pt x="266997" y="204403"/>
                </a:lnTo>
                <a:lnTo>
                  <a:pt x="264535" y="203005"/>
                </a:lnTo>
                <a:lnTo>
                  <a:pt x="261678" y="201363"/>
                </a:lnTo>
                <a:lnTo>
                  <a:pt x="261678" y="195224"/>
                </a:lnTo>
                <a:close/>
                <a:moveTo>
                  <a:pt x="273046" y="195224"/>
                </a:moveTo>
                <a:lnTo>
                  <a:pt x="273046" y="201363"/>
                </a:lnTo>
                <a:lnTo>
                  <a:pt x="270188" y="203005"/>
                </a:lnTo>
                <a:lnTo>
                  <a:pt x="267726" y="204403"/>
                </a:lnTo>
                <a:lnTo>
                  <a:pt x="273046" y="195224"/>
                </a:lnTo>
                <a:close/>
                <a:moveTo>
                  <a:pt x="284657" y="195224"/>
                </a:moveTo>
                <a:lnTo>
                  <a:pt x="284657" y="201363"/>
                </a:lnTo>
                <a:lnTo>
                  <a:pt x="279337" y="204403"/>
                </a:lnTo>
                <a:lnTo>
                  <a:pt x="284657" y="195224"/>
                </a:lnTo>
                <a:close/>
                <a:moveTo>
                  <a:pt x="17418" y="195224"/>
                </a:moveTo>
                <a:lnTo>
                  <a:pt x="17418" y="201363"/>
                </a:lnTo>
                <a:lnTo>
                  <a:pt x="14560" y="203005"/>
                </a:lnTo>
                <a:lnTo>
                  <a:pt x="12098" y="204433"/>
                </a:lnTo>
                <a:lnTo>
                  <a:pt x="17418" y="195224"/>
                </a:lnTo>
                <a:close/>
                <a:moveTo>
                  <a:pt x="29029" y="195224"/>
                </a:moveTo>
                <a:lnTo>
                  <a:pt x="29029" y="201363"/>
                </a:lnTo>
                <a:lnTo>
                  <a:pt x="26172" y="203005"/>
                </a:lnTo>
                <a:lnTo>
                  <a:pt x="23710" y="204433"/>
                </a:lnTo>
                <a:lnTo>
                  <a:pt x="29029" y="195224"/>
                </a:lnTo>
                <a:close/>
                <a:moveTo>
                  <a:pt x="40610" y="195224"/>
                </a:moveTo>
                <a:lnTo>
                  <a:pt x="40610" y="201363"/>
                </a:lnTo>
                <a:lnTo>
                  <a:pt x="37783" y="203005"/>
                </a:lnTo>
                <a:lnTo>
                  <a:pt x="35290" y="204433"/>
                </a:lnTo>
                <a:lnTo>
                  <a:pt x="40610" y="195224"/>
                </a:lnTo>
                <a:close/>
                <a:moveTo>
                  <a:pt x="52251" y="195224"/>
                </a:moveTo>
                <a:lnTo>
                  <a:pt x="52251" y="201363"/>
                </a:lnTo>
                <a:lnTo>
                  <a:pt x="49394" y="203005"/>
                </a:lnTo>
                <a:lnTo>
                  <a:pt x="46932" y="204433"/>
                </a:lnTo>
                <a:lnTo>
                  <a:pt x="52251" y="195224"/>
                </a:lnTo>
                <a:close/>
                <a:moveTo>
                  <a:pt x="5898" y="201546"/>
                </a:moveTo>
                <a:lnTo>
                  <a:pt x="8755" y="203187"/>
                </a:lnTo>
                <a:lnTo>
                  <a:pt x="11217" y="204646"/>
                </a:lnTo>
                <a:lnTo>
                  <a:pt x="578" y="204646"/>
                </a:lnTo>
                <a:lnTo>
                  <a:pt x="5898" y="201546"/>
                </a:lnTo>
                <a:close/>
                <a:moveTo>
                  <a:pt x="17509" y="201546"/>
                </a:moveTo>
                <a:lnTo>
                  <a:pt x="20366" y="203187"/>
                </a:lnTo>
                <a:lnTo>
                  <a:pt x="22828" y="204646"/>
                </a:lnTo>
                <a:lnTo>
                  <a:pt x="12190" y="204646"/>
                </a:lnTo>
                <a:lnTo>
                  <a:pt x="14682" y="203187"/>
                </a:lnTo>
                <a:lnTo>
                  <a:pt x="17509" y="201546"/>
                </a:lnTo>
                <a:close/>
                <a:moveTo>
                  <a:pt x="29150" y="201546"/>
                </a:moveTo>
                <a:lnTo>
                  <a:pt x="32008" y="203187"/>
                </a:lnTo>
                <a:lnTo>
                  <a:pt x="34470" y="204646"/>
                </a:lnTo>
                <a:lnTo>
                  <a:pt x="23831" y="204646"/>
                </a:lnTo>
                <a:lnTo>
                  <a:pt x="26293" y="203187"/>
                </a:lnTo>
                <a:lnTo>
                  <a:pt x="29150" y="201546"/>
                </a:lnTo>
                <a:close/>
                <a:moveTo>
                  <a:pt x="40762" y="201546"/>
                </a:moveTo>
                <a:lnTo>
                  <a:pt x="43619" y="203187"/>
                </a:lnTo>
                <a:lnTo>
                  <a:pt x="46081" y="204646"/>
                </a:lnTo>
                <a:lnTo>
                  <a:pt x="35442" y="204646"/>
                </a:lnTo>
                <a:lnTo>
                  <a:pt x="37935" y="203187"/>
                </a:lnTo>
                <a:lnTo>
                  <a:pt x="40762" y="201546"/>
                </a:lnTo>
                <a:close/>
                <a:moveTo>
                  <a:pt x="52403" y="201546"/>
                </a:moveTo>
                <a:lnTo>
                  <a:pt x="55260" y="203187"/>
                </a:lnTo>
                <a:lnTo>
                  <a:pt x="57722" y="204646"/>
                </a:lnTo>
                <a:lnTo>
                  <a:pt x="47084" y="204646"/>
                </a:lnTo>
                <a:lnTo>
                  <a:pt x="49546" y="203187"/>
                </a:lnTo>
                <a:lnTo>
                  <a:pt x="52403" y="201546"/>
                </a:lnTo>
                <a:close/>
                <a:moveTo>
                  <a:pt x="64014" y="201546"/>
                </a:moveTo>
                <a:lnTo>
                  <a:pt x="66871" y="203187"/>
                </a:lnTo>
                <a:lnTo>
                  <a:pt x="69334" y="204646"/>
                </a:lnTo>
                <a:lnTo>
                  <a:pt x="58695" y="204646"/>
                </a:lnTo>
                <a:lnTo>
                  <a:pt x="61187" y="203187"/>
                </a:lnTo>
                <a:lnTo>
                  <a:pt x="64014" y="201546"/>
                </a:lnTo>
                <a:close/>
                <a:moveTo>
                  <a:pt x="75656" y="201546"/>
                </a:moveTo>
                <a:lnTo>
                  <a:pt x="78513" y="203187"/>
                </a:lnTo>
                <a:lnTo>
                  <a:pt x="80975" y="204646"/>
                </a:lnTo>
                <a:lnTo>
                  <a:pt x="70337" y="204646"/>
                </a:lnTo>
                <a:lnTo>
                  <a:pt x="72799" y="203187"/>
                </a:lnTo>
                <a:lnTo>
                  <a:pt x="75656" y="201546"/>
                </a:lnTo>
                <a:close/>
                <a:moveTo>
                  <a:pt x="87237" y="201546"/>
                </a:moveTo>
                <a:lnTo>
                  <a:pt x="90094" y="203187"/>
                </a:lnTo>
                <a:lnTo>
                  <a:pt x="92556" y="204646"/>
                </a:lnTo>
                <a:lnTo>
                  <a:pt x="81917" y="204646"/>
                </a:lnTo>
                <a:lnTo>
                  <a:pt x="84379" y="203187"/>
                </a:lnTo>
                <a:lnTo>
                  <a:pt x="87237" y="201546"/>
                </a:lnTo>
                <a:close/>
                <a:moveTo>
                  <a:pt x="98878" y="201546"/>
                </a:moveTo>
                <a:lnTo>
                  <a:pt x="101705" y="203187"/>
                </a:lnTo>
                <a:lnTo>
                  <a:pt x="104197" y="204646"/>
                </a:lnTo>
                <a:lnTo>
                  <a:pt x="93559" y="204646"/>
                </a:lnTo>
                <a:lnTo>
                  <a:pt x="96021" y="203187"/>
                </a:lnTo>
                <a:lnTo>
                  <a:pt x="98878" y="201546"/>
                </a:lnTo>
                <a:close/>
                <a:moveTo>
                  <a:pt x="110489" y="201546"/>
                </a:moveTo>
                <a:lnTo>
                  <a:pt x="113346" y="203187"/>
                </a:lnTo>
                <a:lnTo>
                  <a:pt x="115809" y="204646"/>
                </a:lnTo>
                <a:lnTo>
                  <a:pt x="105170" y="204646"/>
                </a:lnTo>
                <a:lnTo>
                  <a:pt x="107632" y="203187"/>
                </a:lnTo>
                <a:lnTo>
                  <a:pt x="110489" y="201546"/>
                </a:lnTo>
                <a:close/>
                <a:moveTo>
                  <a:pt x="122131" y="201546"/>
                </a:moveTo>
                <a:lnTo>
                  <a:pt x="124958" y="203187"/>
                </a:lnTo>
                <a:lnTo>
                  <a:pt x="127450" y="204646"/>
                </a:lnTo>
                <a:lnTo>
                  <a:pt x="116812" y="204646"/>
                </a:lnTo>
                <a:lnTo>
                  <a:pt x="119274" y="203187"/>
                </a:lnTo>
                <a:lnTo>
                  <a:pt x="122131" y="201546"/>
                </a:lnTo>
                <a:close/>
                <a:moveTo>
                  <a:pt x="133742" y="201546"/>
                </a:moveTo>
                <a:lnTo>
                  <a:pt x="136599" y="203187"/>
                </a:lnTo>
                <a:lnTo>
                  <a:pt x="139061" y="204646"/>
                </a:lnTo>
                <a:lnTo>
                  <a:pt x="128423" y="204646"/>
                </a:lnTo>
                <a:lnTo>
                  <a:pt x="130885" y="203187"/>
                </a:lnTo>
                <a:lnTo>
                  <a:pt x="133742" y="201546"/>
                </a:lnTo>
                <a:close/>
                <a:moveTo>
                  <a:pt x="145323" y="201546"/>
                </a:moveTo>
                <a:lnTo>
                  <a:pt x="148180" y="203187"/>
                </a:lnTo>
                <a:lnTo>
                  <a:pt x="150642" y="204646"/>
                </a:lnTo>
                <a:lnTo>
                  <a:pt x="140004" y="204646"/>
                </a:lnTo>
                <a:lnTo>
                  <a:pt x="142496" y="203187"/>
                </a:lnTo>
                <a:lnTo>
                  <a:pt x="145323" y="201546"/>
                </a:lnTo>
                <a:close/>
                <a:moveTo>
                  <a:pt x="156964" y="201546"/>
                </a:moveTo>
                <a:lnTo>
                  <a:pt x="159822" y="203187"/>
                </a:lnTo>
                <a:lnTo>
                  <a:pt x="162284" y="204646"/>
                </a:lnTo>
                <a:lnTo>
                  <a:pt x="151645" y="204646"/>
                </a:lnTo>
                <a:lnTo>
                  <a:pt x="154107" y="203187"/>
                </a:lnTo>
                <a:lnTo>
                  <a:pt x="156964" y="201546"/>
                </a:lnTo>
                <a:close/>
                <a:moveTo>
                  <a:pt x="168575" y="201546"/>
                </a:moveTo>
                <a:lnTo>
                  <a:pt x="171433" y="203187"/>
                </a:lnTo>
                <a:lnTo>
                  <a:pt x="173895" y="204646"/>
                </a:lnTo>
                <a:lnTo>
                  <a:pt x="163256" y="204646"/>
                </a:lnTo>
                <a:lnTo>
                  <a:pt x="165749" y="203187"/>
                </a:lnTo>
                <a:lnTo>
                  <a:pt x="168575" y="201546"/>
                </a:lnTo>
                <a:close/>
                <a:moveTo>
                  <a:pt x="180217" y="201546"/>
                </a:moveTo>
                <a:lnTo>
                  <a:pt x="183074" y="203187"/>
                </a:lnTo>
                <a:lnTo>
                  <a:pt x="185536" y="204646"/>
                </a:lnTo>
                <a:lnTo>
                  <a:pt x="174898" y="204646"/>
                </a:lnTo>
                <a:lnTo>
                  <a:pt x="177360" y="203187"/>
                </a:lnTo>
                <a:lnTo>
                  <a:pt x="180217" y="201546"/>
                </a:lnTo>
                <a:close/>
                <a:moveTo>
                  <a:pt x="191828" y="201546"/>
                </a:moveTo>
                <a:lnTo>
                  <a:pt x="194685" y="203187"/>
                </a:lnTo>
                <a:lnTo>
                  <a:pt x="197147" y="204646"/>
                </a:lnTo>
                <a:lnTo>
                  <a:pt x="186509" y="204646"/>
                </a:lnTo>
                <a:lnTo>
                  <a:pt x="189001" y="203187"/>
                </a:lnTo>
                <a:lnTo>
                  <a:pt x="191828" y="201546"/>
                </a:lnTo>
                <a:close/>
                <a:moveTo>
                  <a:pt x="203470" y="201546"/>
                </a:moveTo>
                <a:lnTo>
                  <a:pt x="206327" y="203187"/>
                </a:lnTo>
                <a:lnTo>
                  <a:pt x="208789" y="204646"/>
                </a:lnTo>
                <a:lnTo>
                  <a:pt x="198151" y="204646"/>
                </a:lnTo>
                <a:lnTo>
                  <a:pt x="200613" y="203187"/>
                </a:lnTo>
                <a:lnTo>
                  <a:pt x="203470" y="201546"/>
                </a:lnTo>
                <a:close/>
                <a:moveTo>
                  <a:pt x="215051" y="201546"/>
                </a:moveTo>
                <a:lnTo>
                  <a:pt x="217908" y="203187"/>
                </a:lnTo>
                <a:lnTo>
                  <a:pt x="220370" y="204646"/>
                </a:lnTo>
                <a:lnTo>
                  <a:pt x="209731" y="204646"/>
                </a:lnTo>
                <a:lnTo>
                  <a:pt x="212193" y="203187"/>
                </a:lnTo>
                <a:lnTo>
                  <a:pt x="215051" y="201546"/>
                </a:lnTo>
                <a:close/>
                <a:moveTo>
                  <a:pt x="226692" y="201546"/>
                </a:moveTo>
                <a:lnTo>
                  <a:pt x="229519" y="203187"/>
                </a:lnTo>
                <a:lnTo>
                  <a:pt x="232011" y="204646"/>
                </a:lnTo>
                <a:lnTo>
                  <a:pt x="221373" y="204646"/>
                </a:lnTo>
                <a:lnTo>
                  <a:pt x="223835" y="203187"/>
                </a:lnTo>
                <a:lnTo>
                  <a:pt x="226692" y="201546"/>
                </a:lnTo>
                <a:close/>
                <a:moveTo>
                  <a:pt x="238303" y="201546"/>
                </a:moveTo>
                <a:lnTo>
                  <a:pt x="241160" y="203187"/>
                </a:lnTo>
                <a:lnTo>
                  <a:pt x="243622" y="204646"/>
                </a:lnTo>
                <a:lnTo>
                  <a:pt x="232984" y="204646"/>
                </a:lnTo>
                <a:lnTo>
                  <a:pt x="235446" y="203187"/>
                </a:lnTo>
                <a:lnTo>
                  <a:pt x="238303" y="201546"/>
                </a:lnTo>
                <a:close/>
                <a:moveTo>
                  <a:pt x="249945" y="201546"/>
                </a:moveTo>
                <a:lnTo>
                  <a:pt x="252772" y="203187"/>
                </a:lnTo>
                <a:lnTo>
                  <a:pt x="255264" y="204646"/>
                </a:lnTo>
                <a:lnTo>
                  <a:pt x="244626" y="204646"/>
                </a:lnTo>
                <a:lnTo>
                  <a:pt x="247088" y="203187"/>
                </a:lnTo>
                <a:lnTo>
                  <a:pt x="249945" y="201546"/>
                </a:lnTo>
                <a:close/>
                <a:moveTo>
                  <a:pt x="261556" y="201546"/>
                </a:moveTo>
                <a:lnTo>
                  <a:pt x="264413" y="203187"/>
                </a:lnTo>
                <a:lnTo>
                  <a:pt x="266875" y="204646"/>
                </a:lnTo>
                <a:lnTo>
                  <a:pt x="256237" y="204646"/>
                </a:lnTo>
                <a:lnTo>
                  <a:pt x="258699" y="203187"/>
                </a:lnTo>
                <a:lnTo>
                  <a:pt x="261556" y="201546"/>
                </a:lnTo>
                <a:close/>
                <a:moveTo>
                  <a:pt x="273198" y="201546"/>
                </a:moveTo>
                <a:lnTo>
                  <a:pt x="276024" y="203187"/>
                </a:lnTo>
                <a:lnTo>
                  <a:pt x="278517" y="204646"/>
                </a:lnTo>
                <a:lnTo>
                  <a:pt x="267878" y="204646"/>
                </a:lnTo>
                <a:lnTo>
                  <a:pt x="270340" y="203187"/>
                </a:lnTo>
                <a:lnTo>
                  <a:pt x="273198" y="201546"/>
                </a:lnTo>
                <a:close/>
                <a:moveTo>
                  <a:pt x="11217" y="204889"/>
                </a:moveTo>
                <a:lnTo>
                  <a:pt x="5898" y="207990"/>
                </a:lnTo>
                <a:lnTo>
                  <a:pt x="578" y="204889"/>
                </a:lnTo>
                <a:close/>
                <a:moveTo>
                  <a:pt x="22828" y="204889"/>
                </a:moveTo>
                <a:lnTo>
                  <a:pt x="17509" y="207990"/>
                </a:lnTo>
                <a:lnTo>
                  <a:pt x="12190" y="204889"/>
                </a:lnTo>
                <a:close/>
                <a:moveTo>
                  <a:pt x="34470" y="204889"/>
                </a:moveTo>
                <a:lnTo>
                  <a:pt x="29150" y="207990"/>
                </a:lnTo>
                <a:lnTo>
                  <a:pt x="23831" y="204889"/>
                </a:lnTo>
                <a:close/>
                <a:moveTo>
                  <a:pt x="46081" y="204889"/>
                </a:moveTo>
                <a:lnTo>
                  <a:pt x="40762" y="207990"/>
                </a:lnTo>
                <a:lnTo>
                  <a:pt x="35442" y="204889"/>
                </a:lnTo>
                <a:close/>
                <a:moveTo>
                  <a:pt x="57722" y="204889"/>
                </a:moveTo>
                <a:lnTo>
                  <a:pt x="52403" y="207990"/>
                </a:lnTo>
                <a:lnTo>
                  <a:pt x="47084" y="204889"/>
                </a:lnTo>
                <a:close/>
                <a:moveTo>
                  <a:pt x="69334" y="204889"/>
                </a:moveTo>
                <a:lnTo>
                  <a:pt x="64014" y="207990"/>
                </a:lnTo>
                <a:lnTo>
                  <a:pt x="58695" y="204889"/>
                </a:lnTo>
                <a:close/>
                <a:moveTo>
                  <a:pt x="80945" y="204889"/>
                </a:moveTo>
                <a:lnTo>
                  <a:pt x="75625" y="207990"/>
                </a:lnTo>
                <a:lnTo>
                  <a:pt x="70306" y="204889"/>
                </a:lnTo>
                <a:close/>
                <a:moveTo>
                  <a:pt x="92556" y="204889"/>
                </a:moveTo>
                <a:lnTo>
                  <a:pt x="87237" y="207990"/>
                </a:lnTo>
                <a:lnTo>
                  <a:pt x="81917" y="204889"/>
                </a:lnTo>
                <a:close/>
                <a:moveTo>
                  <a:pt x="104197" y="204889"/>
                </a:moveTo>
                <a:lnTo>
                  <a:pt x="98878" y="207990"/>
                </a:lnTo>
                <a:lnTo>
                  <a:pt x="93559" y="204889"/>
                </a:lnTo>
                <a:close/>
                <a:moveTo>
                  <a:pt x="115809" y="204889"/>
                </a:moveTo>
                <a:lnTo>
                  <a:pt x="110489" y="207990"/>
                </a:lnTo>
                <a:lnTo>
                  <a:pt x="105170" y="204889"/>
                </a:lnTo>
                <a:close/>
                <a:moveTo>
                  <a:pt x="127450" y="204889"/>
                </a:moveTo>
                <a:lnTo>
                  <a:pt x="122131" y="207990"/>
                </a:lnTo>
                <a:lnTo>
                  <a:pt x="116812" y="204889"/>
                </a:lnTo>
                <a:close/>
                <a:moveTo>
                  <a:pt x="139061" y="204889"/>
                </a:moveTo>
                <a:lnTo>
                  <a:pt x="133742" y="207990"/>
                </a:lnTo>
                <a:lnTo>
                  <a:pt x="128423" y="204889"/>
                </a:lnTo>
                <a:close/>
                <a:moveTo>
                  <a:pt x="150642" y="204889"/>
                </a:moveTo>
                <a:lnTo>
                  <a:pt x="145323" y="207990"/>
                </a:lnTo>
                <a:lnTo>
                  <a:pt x="140004" y="204889"/>
                </a:lnTo>
                <a:close/>
                <a:moveTo>
                  <a:pt x="162284" y="204889"/>
                </a:moveTo>
                <a:lnTo>
                  <a:pt x="156964" y="207990"/>
                </a:lnTo>
                <a:lnTo>
                  <a:pt x="151645" y="204889"/>
                </a:lnTo>
                <a:close/>
                <a:moveTo>
                  <a:pt x="173895" y="204889"/>
                </a:moveTo>
                <a:lnTo>
                  <a:pt x="168575" y="207990"/>
                </a:lnTo>
                <a:lnTo>
                  <a:pt x="163256" y="204889"/>
                </a:lnTo>
                <a:close/>
                <a:moveTo>
                  <a:pt x="185536" y="204889"/>
                </a:moveTo>
                <a:lnTo>
                  <a:pt x="180217" y="207990"/>
                </a:lnTo>
                <a:lnTo>
                  <a:pt x="174898" y="204889"/>
                </a:lnTo>
                <a:close/>
                <a:moveTo>
                  <a:pt x="197147" y="204889"/>
                </a:moveTo>
                <a:lnTo>
                  <a:pt x="191828" y="207990"/>
                </a:lnTo>
                <a:lnTo>
                  <a:pt x="186509" y="204889"/>
                </a:lnTo>
                <a:close/>
                <a:moveTo>
                  <a:pt x="208789" y="204889"/>
                </a:moveTo>
                <a:lnTo>
                  <a:pt x="203470" y="207990"/>
                </a:lnTo>
                <a:lnTo>
                  <a:pt x="198151" y="204889"/>
                </a:lnTo>
                <a:close/>
                <a:moveTo>
                  <a:pt x="220370" y="204889"/>
                </a:moveTo>
                <a:lnTo>
                  <a:pt x="215051" y="207990"/>
                </a:lnTo>
                <a:lnTo>
                  <a:pt x="209731" y="204889"/>
                </a:lnTo>
                <a:close/>
                <a:moveTo>
                  <a:pt x="232011" y="204889"/>
                </a:moveTo>
                <a:lnTo>
                  <a:pt x="226692" y="207990"/>
                </a:lnTo>
                <a:lnTo>
                  <a:pt x="221373" y="204889"/>
                </a:lnTo>
                <a:close/>
                <a:moveTo>
                  <a:pt x="243622" y="204889"/>
                </a:moveTo>
                <a:lnTo>
                  <a:pt x="238303" y="207990"/>
                </a:lnTo>
                <a:lnTo>
                  <a:pt x="232984" y="204889"/>
                </a:lnTo>
                <a:close/>
                <a:moveTo>
                  <a:pt x="255264" y="204889"/>
                </a:moveTo>
                <a:lnTo>
                  <a:pt x="249945" y="207990"/>
                </a:lnTo>
                <a:lnTo>
                  <a:pt x="244626" y="204889"/>
                </a:lnTo>
                <a:close/>
                <a:moveTo>
                  <a:pt x="266875" y="204889"/>
                </a:moveTo>
                <a:lnTo>
                  <a:pt x="261556" y="207990"/>
                </a:lnTo>
                <a:lnTo>
                  <a:pt x="256237" y="204889"/>
                </a:lnTo>
                <a:close/>
                <a:moveTo>
                  <a:pt x="278517" y="204889"/>
                </a:moveTo>
                <a:lnTo>
                  <a:pt x="273198" y="207990"/>
                </a:lnTo>
                <a:lnTo>
                  <a:pt x="267878" y="204889"/>
                </a:lnTo>
                <a:close/>
                <a:moveTo>
                  <a:pt x="11369" y="205133"/>
                </a:moveTo>
                <a:lnTo>
                  <a:pt x="6050" y="214312"/>
                </a:lnTo>
                <a:lnTo>
                  <a:pt x="6050" y="208202"/>
                </a:lnTo>
                <a:lnTo>
                  <a:pt x="11369" y="205133"/>
                </a:lnTo>
                <a:close/>
                <a:moveTo>
                  <a:pt x="34622" y="205133"/>
                </a:moveTo>
                <a:lnTo>
                  <a:pt x="29302" y="214312"/>
                </a:lnTo>
                <a:lnTo>
                  <a:pt x="29302" y="208202"/>
                </a:lnTo>
                <a:lnTo>
                  <a:pt x="34622" y="205133"/>
                </a:lnTo>
                <a:close/>
                <a:moveTo>
                  <a:pt x="46202" y="205133"/>
                </a:moveTo>
                <a:lnTo>
                  <a:pt x="40883" y="214312"/>
                </a:lnTo>
                <a:lnTo>
                  <a:pt x="40883" y="208202"/>
                </a:lnTo>
                <a:lnTo>
                  <a:pt x="46202" y="205133"/>
                </a:lnTo>
                <a:close/>
                <a:moveTo>
                  <a:pt x="57844" y="205133"/>
                </a:moveTo>
                <a:lnTo>
                  <a:pt x="52525" y="214312"/>
                </a:lnTo>
                <a:lnTo>
                  <a:pt x="52525" y="208202"/>
                </a:lnTo>
                <a:lnTo>
                  <a:pt x="57844" y="205133"/>
                </a:lnTo>
                <a:close/>
                <a:moveTo>
                  <a:pt x="69455" y="205133"/>
                </a:moveTo>
                <a:lnTo>
                  <a:pt x="64136" y="214312"/>
                </a:lnTo>
                <a:lnTo>
                  <a:pt x="64136" y="208202"/>
                </a:lnTo>
                <a:lnTo>
                  <a:pt x="69455" y="205133"/>
                </a:lnTo>
                <a:close/>
                <a:moveTo>
                  <a:pt x="81097" y="205133"/>
                </a:moveTo>
                <a:lnTo>
                  <a:pt x="75777" y="214312"/>
                </a:lnTo>
                <a:lnTo>
                  <a:pt x="75777" y="208202"/>
                </a:lnTo>
                <a:lnTo>
                  <a:pt x="81097" y="205133"/>
                </a:lnTo>
                <a:close/>
                <a:moveTo>
                  <a:pt x="92708" y="205133"/>
                </a:moveTo>
                <a:lnTo>
                  <a:pt x="87389" y="214312"/>
                </a:lnTo>
                <a:lnTo>
                  <a:pt x="87389" y="208202"/>
                </a:lnTo>
                <a:lnTo>
                  <a:pt x="92708" y="205133"/>
                </a:lnTo>
                <a:close/>
                <a:moveTo>
                  <a:pt x="104349" y="205133"/>
                </a:moveTo>
                <a:lnTo>
                  <a:pt x="99030" y="214312"/>
                </a:lnTo>
                <a:lnTo>
                  <a:pt x="99030" y="208202"/>
                </a:lnTo>
                <a:lnTo>
                  <a:pt x="104349" y="205133"/>
                </a:lnTo>
                <a:close/>
                <a:moveTo>
                  <a:pt x="115930" y="205133"/>
                </a:moveTo>
                <a:lnTo>
                  <a:pt x="110611" y="214312"/>
                </a:lnTo>
                <a:lnTo>
                  <a:pt x="110611" y="208202"/>
                </a:lnTo>
                <a:lnTo>
                  <a:pt x="115930" y="205133"/>
                </a:lnTo>
                <a:close/>
                <a:moveTo>
                  <a:pt x="127541" y="205133"/>
                </a:moveTo>
                <a:lnTo>
                  <a:pt x="122222" y="214312"/>
                </a:lnTo>
                <a:lnTo>
                  <a:pt x="122222" y="208202"/>
                </a:lnTo>
                <a:lnTo>
                  <a:pt x="127541" y="205133"/>
                </a:lnTo>
                <a:close/>
                <a:moveTo>
                  <a:pt x="139183" y="205133"/>
                </a:moveTo>
                <a:lnTo>
                  <a:pt x="133864" y="214312"/>
                </a:lnTo>
                <a:lnTo>
                  <a:pt x="133864" y="208202"/>
                </a:lnTo>
                <a:lnTo>
                  <a:pt x="139183" y="205133"/>
                </a:lnTo>
                <a:close/>
                <a:moveTo>
                  <a:pt x="150794" y="205133"/>
                </a:moveTo>
                <a:lnTo>
                  <a:pt x="145475" y="214312"/>
                </a:lnTo>
                <a:lnTo>
                  <a:pt x="145475" y="208202"/>
                </a:lnTo>
                <a:lnTo>
                  <a:pt x="150794" y="205133"/>
                </a:lnTo>
                <a:close/>
                <a:moveTo>
                  <a:pt x="162436" y="205133"/>
                </a:moveTo>
                <a:lnTo>
                  <a:pt x="157116" y="214312"/>
                </a:lnTo>
                <a:lnTo>
                  <a:pt x="157116" y="208202"/>
                </a:lnTo>
                <a:lnTo>
                  <a:pt x="162436" y="205133"/>
                </a:lnTo>
                <a:close/>
                <a:moveTo>
                  <a:pt x="174047" y="205133"/>
                </a:moveTo>
                <a:lnTo>
                  <a:pt x="168727" y="214312"/>
                </a:lnTo>
                <a:lnTo>
                  <a:pt x="168727" y="208202"/>
                </a:lnTo>
                <a:lnTo>
                  <a:pt x="174047" y="205133"/>
                </a:lnTo>
                <a:close/>
                <a:moveTo>
                  <a:pt x="185658" y="205133"/>
                </a:moveTo>
                <a:lnTo>
                  <a:pt x="180339" y="214312"/>
                </a:lnTo>
                <a:lnTo>
                  <a:pt x="180339" y="208202"/>
                </a:lnTo>
                <a:lnTo>
                  <a:pt x="185658" y="205133"/>
                </a:lnTo>
                <a:close/>
                <a:moveTo>
                  <a:pt x="197269" y="205133"/>
                </a:moveTo>
                <a:lnTo>
                  <a:pt x="191950" y="214312"/>
                </a:lnTo>
                <a:lnTo>
                  <a:pt x="191950" y="208202"/>
                </a:lnTo>
                <a:lnTo>
                  <a:pt x="197269" y="205133"/>
                </a:lnTo>
                <a:close/>
                <a:moveTo>
                  <a:pt x="208911" y="205133"/>
                </a:moveTo>
                <a:lnTo>
                  <a:pt x="203591" y="214312"/>
                </a:lnTo>
                <a:lnTo>
                  <a:pt x="203591" y="208202"/>
                </a:lnTo>
                <a:lnTo>
                  <a:pt x="208911" y="205133"/>
                </a:lnTo>
                <a:close/>
                <a:moveTo>
                  <a:pt x="220522" y="205133"/>
                </a:moveTo>
                <a:lnTo>
                  <a:pt x="215202" y="214312"/>
                </a:lnTo>
                <a:lnTo>
                  <a:pt x="215202" y="208202"/>
                </a:lnTo>
                <a:lnTo>
                  <a:pt x="220522" y="205133"/>
                </a:lnTo>
                <a:close/>
                <a:moveTo>
                  <a:pt x="232163" y="205133"/>
                </a:moveTo>
                <a:lnTo>
                  <a:pt x="226844" y="214312"/>
                </a:lnTo>
                <a:lnTo>
                  <a:pt x="226844" y="208202"/>
                </a:lnTo>
                <a:lnTo>
                  <a:pt x="232163" y="205133"/>
                </a:lnTo>
                <a:close/>
                <a:moveTo>
                  <a:pt x="243774" y="205133"/>
                </a:moveTo>
                <a:lnTo>
                  <a:pt x="238455" y="214312"/>
                </a:lnTo>
                <a:lnTo>
                  <a:pt x="238455" y="208202"/>
                </a:lnTo>
                <a:lnTo>
                  <a:pt x="243774" y="205133"/>
                </a:lnTo>
                <a:close/>
                <a:moveTo>
                  <a:pt x="255355" y="205133"/>
                </a:moveTo>
                <a:lnTo>
                  <a:pt x="250036" y="214312"/>
                </a:lnTo>
                <a:lnTo>
                  <a:pt x="250036" y="208202"/>
                </a:lnTo>
                <a:lnTo>
                  <a:pt x="255355" y="205133"/>
                </a:lnTo>
                <a:close/>
                <a:moveTo>
                  <a:pt x="266997" y="205133"/>
                </a:moveTo>
                <a:lnTo>
                  <a:pt x="261678" y="214312"/>
                </a:lnTo>
                <a:lnTo>
                  <a:pt x="261678" y="208202"/>
                </a:lnTo>
                <a:lnTo>
                  <a:pt x="266997" y="205133"/>
                </a:lnTo>
                <a:close/>
                <a:moveTo>
                  <a:pt x="278608" y="205133"/>
                </a:moveTo>
                <a:lnTo>
                  <a:pt x="273289" y="214312"/>
                </a:lnTo>
                <a:lnTo>
                  <a:pt x="273289" y="208202"/>
                </a:lnTo>
                <a:lnTo>
                  <a:pt x="278608" y="205133"/>
                </a:lnTo>
                <a:close/>
                <a:moveTo>
                  <a:pt x="457" y="205163"/>
                </a:moveTo>
                <a:lnTo>
                  <a:pt x="5776" y="208202"/>
                </a:lnTo>
                <a:lnTo>
                  <a:pt x="5776" y="214373"/>
                </a:lnTo>
                <a:lnTo>
                  <a:pt x="457" y="205163"/>
                </a:lnTo>
                <a:close/>
                <a:moveTo>
                  <a:pt x="12098" y="205163"/>
                </a:moveTo>
                <a:lnTo>
                  <a:pt x="17418" y="208202"/>
                </a:lnTo>
                <a:lnTo>
                  <a:pt x="17418" y="214373"/>
                </a:lnTo>
                <a:lnTo>
                  <a:pt x="12098" y="205163"/>
                </a:lnTo>
                <a:close/>
                <a:moveTo>
                  <a:pt x="22980" y="205133"/>
                </a:moveTo>
                <a:lnTo>
                  <a:pt x="17661" y="214373"/>
                </a:lnTo>
                <a:lnTo>
                  <a:pt x="17661" y="208202"/>
                </a:lnTo>
                <a:lnTo>
                  <a:pt x="22980" y="205133"/>
                </a:lnTo>
                <a:close/>
                <a:moveTo>
                  <a:pt x="23710" y="205163"/>
                </a:moveTo>
                <a:lnTo>
                  <a:pt x="29029" y="208202"/>
                </a:lnTo>
                <a:lnTo>
                  <a:pt x="29029" y="214373"/>
                </a:lnTo>
                <a:lnTo>
                  <a:pt x="23710" y="205163"/>
                </a:lnTo>
                <a:close/>
                <a:moveTo>
                  <a:pt x="35290" y="205163"/>
                </a:moveTo>
                <a:lnTo>
                  <a:pt x="40610" y="208202"/>
                </a:lnTo>
                <a:lnTo>
                  <a:pt x="40610" y="214373"/>
                </a:lnTo>
                <a:lnTo>
                  <a:pt x="35290" y="205163"/>
                </a:lnTo>
                <a:close/>
                <a:moveTo>
                  <a:pt x="46932" y="205163"/>
                </a:moveTo>
                <a:lnTo>
                  <a:pt x="52251" y="208202"/>
                </a:lnTo>
                <a:lnTo>
                  <a:pt x="52251" y="214373"/>
                </a:lnTo>
                <a:lnTo>
                  <a:pt x="46932" y="205163"/>
                </a:lnTo>
                <a:close/>
                <a:moveTo>
                  <a:pt x="58543" y="205163"/>
                </a:moveTo>
                <a:lnTo>
                  <a:pt x="63862" y="208202"/>
                </a:lnTo>
                <a:lnTo>
                  <a:pt x="63862" y="214373"/>
                </a:lnTo>
                <a:lnTo>
                  <a:pt x="58543" y="205163"/>
                </a:lnTo>
                <a:close/>
                <a:moveTo>
                  <a:pt x="70185" y="205163"/>
                </a:moveTo>
                <a:lnTo>
                  <a:pt x="75504" y="208202"/>
                </a:lnTo>
                <a:lnTo>
                  <a:pt x="75504" y="214373"/>
                </a:lnTo>
                <a:lnTo>
                  <a:pt x="70185" y="205163"/>
                </a:lnTo>
                <a:close/>
                <a:moveTo>
                  <a:pt x="81796" y="205163"/>
                </a:moveTo>
                <a:lnTo>
                  <a:pt x="87115" y="208202"/>
                </a:lnTo>
                <a:lnTo>
                  <a:pt x="87115" y="214373"/>
                </a:lnTo>
                <a:lnTo>
                  <a:pt x="81796" y="205163"/>
                </a:lnTo>
                <a:close/>
                <a:moveTo>
                  <a:pt x="93437" y="205163"/>
                </a:moveTo>
                <a:lnTo>
                  <a:pt x="98757" y="208202"/>
                </a:lnTo>
                <a:lnTo>
                  <a:pt x="98757" y="214373"/>
                </a:lnTo>
                <a:lnTo>
                  <a:pt x="93437" y="205163"/>
                </a:lnTo>
                <a:close/>
                <a:moveTo>
                  <a:pt x="105018" y="205163"/>
                </a:moveTo>
                <a:lnTo>
                  <a:pt x="110337" y="208202"/>
                </a:lnTo>
                <a:lnTo>
                  <a:pt x="110337" y="214373"/>
                </a:lnTo>
                <a:lnTo>
                  <a:pt x="105018" y="205163"/>
                </a:lnTo>
                <a:close/>
                <a:moveTo>
                  <a:pt x="116660" y="205163"/>
                </a:moveTo>
                <a:lnTo>
                  <a:pt x="121979" y="208202"/>
                </a:lnTo>
                <a:lnTo>
                  <a:pt x="121979" y="214373"/>
                </a:lnTo>
                <a:lnTo>
                  <a:pt x="116660" y="205163"/>
                </a:lnTo>
                <a:close/>
                <a:moveTo>
                  <a:pt x="128271" y="205163"/>
                </a:moveTo>
                <a:lnTo>
                  <a:pt x="133590" y="208202"/>
                </a:lnTo>
                <a:lnTo>
                  <a:pt x="133590" y="214373"/>
                </a:lnTo>
                <a:lnTo>
                  <a:pt x="128271" y="205163"/>
                </a:lnTo>
                <a:close/>
                <a:moveTo>
                  <a:pt x="139912" y="205163"/>
                </a:moveTo>
                <a:lnTo>
                  <a:pt x="145232" y="208202"/>
                </a:lnTo>
                <a:lnTo>
                  <a:pt x="145232" y="214373"/>
                </a:lnTo>
                <a:lnTo>
                  <a:pt x="139912" y="205163"/>
                </a:lnTo>
                <a:close/>
                <a:moveTo>
                  <a:pt x="151523" y="205163"/>
                </a:moveTo>
                <a:lnTo>
                  <a:pt x="156843" y="208202"/>
                </a:lnTo>
                <a:lnTo>
                  <a:pt x="156843" y="214373"/>
                </a:lnTo>
                <a:lnTo>
                  <a:pt x="151523" y="205163"/>
                </a:lnTo>
                <a:close/>
                <a:moveTo>
                  <a:pt x="163165" y="205163"/>
                </a:moveTo>
                <a:lnTo>
                  <a:pt x="168484" y="208202"/>
                </a:lnTo>
                <a:lnTo>
                  <a:pt x="168484" y="214373"/>
                </a:lnTo>
                <a:lnTo>
                  <a:pt x="163165" y="205163"/>
                </a:lnTo>
                <a:close/>
                <a:moveTo>
                  <a:pt x="174746" y="205163"/>
                </a:moveTo>
                <a:lnTo>
                  <a:pt x="180065" y="208202"/>
                </a:lnTo>
                <a:lnTo>
                  <a:pt x="180065" y="214373"/>
                </a:lnTo>
                <a:lnTo>
                  <a:pt x="174746" y="205163"/>
                </a:lnTo>
                <a:close/>
                <a:moveTo>
                  <a:pt x="186357" y="205163"/>
                </a:moveTo>
                <a:lnTo>
                  <a:pt x="191676" y="208202"/>
                </a:lnTo>
                <a:lnTo>
                  <a:pt x="191676" y="214373"/>
                </a:lnTo>
                <a:lnTo>
                  <a:pt x="186357" y="205163"/>
                </a:lnTo>
                <a:close/>
                <a:moveTo>
                  <a:pt x="197999" y="205163"/>
                </a:moveTo>
                <a:lnTo>
                  <a:pt x="203318" y="208202"/>
                </a:lnTo>
                <a:lnTo>
                  <a:pt x="203318" y="214373"/>
                </a:lnTo>
                <a:lnTo>
                  <a:pt x="197999" y="205163"/>
                </a:lnTo>
                <a:close/>
                <a:moveTo>
                  <a:pt x="209610" y="205163"/>
                </a:moveTo>
                <a:lnTo>
                  <a:pt x="214929" y="208202"/>
                </a:lnTo>
                <a:lnTo>
                  <a:pt x="214929" y="214373"/>
                </a:lnTo>
                <a:lnTo>
                  <a:pt x="209610" y="205163"/>
                </a:lnTo>
                <a:close/>
                <a:moveTo>
                  <a:pt x="221251" y="205163"/>
                </a:moveTo>
                <a:lnTo>
                  <a:pt x="226570" y="208202"/>
                </a:lnTo>
                <a:lnTo>
                  <a:pt x="226570" y="214373"/>
                </a:lnTo>
                <a:lnTo>
                  <a:pt x="221251" y="205163"/>
                </a:lnTo>
                <a:close/>
                <a:moveTo>
                  <a:pt x="232862" y="205133"/>
                </a:moveTo>
                <a:lnTo>
                  <a:pt x="238182" y="208202"/>
                </a:lnTo>
                <a:lnTo>
                  <a:pt x="238182" y="214373"/>
                </a:lnTo>
                <a:lnTo>
                  <a:pt x="232862" y="205133"/>
                </a:lnTo>
                <a:close/>
                <a:moveTo>
                  <a:pt x="244474" y="205133"/>
                </a:moveTo>
                <a:lnTo>
                  <a:pt x="249793" y="208202"/>
                </a:lnTo>
                <a:lnTo>
                  <a:pt x="249793" y="214373"/>
                </a:lnTo>
                <a:lnTo>
                  <a:pt x="244474" y="205133"/>
                </a:lnTo>
                <a:close/>
                <a:moveTo>
                  <a:pt x="256085" y="205133"/>
                </a:moveTo>
                <a:lnTo>
                  <a:pt x="261404" y="208202"/>
                </a:lnTo>
                <a:lnTo>
                  <a:pt x="261404" y="214373"/>
                </a:lnTo>
                <a:lnTo>
                  <a:pt x="256085" y="205133"/>
                </a:lnTo>
                <a:close/>
                <a:moveTo>
                  <a:pt x="267726" y="205133"/>
                </a:moveTo>
                <a:lnTo>
                  <a:pt x="273046" y="208202"/>
                </a:lnTo>
                <a:lnTo>
                  <a:pt x="273046" y="214373"/>
                </a:lnTo>
                <a:lnTo>
                  <a:pt x="267726" y="205133"/>
                </a:lnTo>
                <a:close/>
                <a:moveTo>
                  <a:pt x="232650" y="205254"/>
                </a:moveTo>
                <a:lnTo>
                  <a:pt x="237969" y="214434"/>
                </a:lnTo>
                <a:lnTo>
                  <a:pt x="237969" y="214434"/>
                </a:lnTo>
                <a:lnTo>
                  <a:pt x="232650" y="211394"/>
                </a:lnTo>
                <a:lnTo>
                  <a:pt x="232650" y="205254"/>
                </a:lnTo>
                <a:close/>
                <a:moveTo>
                  <a:pt x="244230" y="205254"/>
                </a:moveTo>
                <a:lnTo>
                  <a:pt x="249550" y="214434"/>
                </a:lnTo>
                <a:lnTo>
                  <a:pt x="249550" y="214434"/>
                </a:lnTo>
                <a:lnTo>
                  <a:pt x="244230" y="211394"/>
                </a:lnTo>
                <a:lnTo>
                  <a:pt x="244230" y="205254"/>
                </a:lnTo>
                <a:close/>
                <a:moveTo>
                  <a:pt x="255872" y="205254"/>
                </a:moveTo>
                <a:lnTo>
                  <a:pt x="261191" y="214434"/>
                </a:lnTo>
                <a:lnTo>
                  <a:pt x="261191" y="214434"/>
                </a:lnTo>
                <a:lnTo>
                  <a:pt x="255872" y="211394"/>
                </a:lnTo>
                <a:lnTo>
                  <a:pt x="255872" y="205254"/>
                </a:lnTo>
                <a:close/>
                <a:moveTo>
                  <a:pt x="267483" y="205254"/>
                </a:moveTo>
                <a:lnTo>
                  <a:pt x="272802" y="214434"/>
                </a:lnTo>
                <a:lnTo>
                  <a:pt x="272802" y="214434"/>
                </a:lnTo>
                <a:lnTo>
                  <a:pt x="267483" y="211394"/>
                </a:lnTo>
                <a:lnTo>
                  <a:pt x="267483" y="205254"/>
                </a:lnTo>
                <a:close/>
                <a:moveTo>
                  <a:pt x="46446" y="205284"/>
                </a:moveTo>
                <a:lnTo>
                  <a:pt x="46446" y="211394"/>
                </a:lnTo>
                <a:lnTo>
                  <a:pt x="41126" y="214464"/>
                </a:lnTo>
                <a:lnTo>
                  <a:pt x="41126" y="214464"/>
                </a:lnTo>
                <a:lnTo>
                  <a:pt x="46446" y="205284"/>
                </a:lnTo>
                <a:close/>
                <a:moveTo>
                  <a:pt x="58057" y="205284"/>
                </a:moveTo>
                <a:lnTo>
                  <a:pt x="58057" y="211394"/>
                </a:lnTo>
                <a:lnTo>
                  <a:pt x="52737" y="214464"/>
                </a:lnTo>
                <a:lnTo>
                  <a:pt x="52737" y="214464"/>
                </a:lnTo>
                <a:lnTo>
                  <a:pt x="58057" y="205284"/>
                </a:lnTo>
                <a:close/>
                <a:moveTo>
                  <a:pt x="214" y="205284"/>
                </a:moveTo>
                <a:lnTo>
                  <a:pt x="214" y="211394"/>
                </a:lnTo>
                <a:lnTo>
                  <a:pt x="5563" y="214464"/>
                </a:lnTo>
                <a:lnTo>
                  <a:pt x="5563" y="214464"/>
                </a:lnTo>
                <a:lnTo>
                  <a:pt x="5516" y="214382"/>
                </a:lnTo>
                <a:lnTo>
                  <a:pt x="5516" y="214382"/>
                </a:lnTo>
                <a:lnTo>
                  <a:pt x="335" y="211394"/>
                </a:lnTo>
                <a:cubicBezTo>
                  <a:pt x="305" y="211364"/>
                  <a:pt x="274" y="211333"/>
                  <a:pt x="274" y="211272"/>
                </a:cubicBezTo>
                <a:lnTo>
                  <a:pt x="274" y="205337"/>
                </a:lnTo>
                <a:lnTo>
                  <a:pt x="274" y="205337"/>
                </a:lnTo>
                <a:lnTo>
                  <a:pt x="244" y="205284"/>
                </a:lnTo>
                <a:close/>
                <a:moveTo>
                  <a:pt x="34834" y="205284"/>
                </a:moveTo>
                <a:lnTo>
                  <a:pt x="34834" y="211394"/>
                </a:lnTo>
                <a:lnTo>
                  <a:pt x="29515" y="214464"/>
                </a:lnTo>
                <a:lnTo>
                  <a:pt x="29515" y="214464"/>
                </a:lnTo>
                <a:lnTo>
                  <a:pt x="34834" y="205284"/>
                </a:lnTo>
                <a:close/>
                <a:moveTo>
                  <a:pt x="46689" y="205254"/>
                </a:moveTo>
                <a:lnTo>
                  <a:pt x="52008" y="214464"/>
                </a:lnTo>
                <a:lnTo>
                  <a:pt x="52008" y="214464"/>
                </a:lnTo>
                <a:lnTo>
                  <a:pt x="46689" y="211394"/>
                </a:lnTo>
                <a:lnTo>
                  <a:pt x="46689" y="205254"/>
                </a:lnTo>
                <a:close/>
                <a:moveTo>
                  <a:pt x="58330" y="205284"/>
                </a:moveTo>
                <a:lnTo>
                  <a:pt x="63650" y="214464"/>
                </a:lnTo>
                <a:lnTo>
                  <a:pt x="63650" y="214464"/>
                </a:lnTo>
                <a:lnTo>
                  <a:pt x="58330" y="211394"/>
                </a:lnTo>
                <a:lnTo>
                  <a:pt x="58330" y="205284"/>
                </a:lnTo>
                <a:close/>
                <a:moveTo>
                  <a:pt x="69698" y="205284"/>
                </a:moveTo>
                <a:lnTo>
                  <a:pt x="69698" y="211394"/>
                </a:lnTo>
                <a:lnTo>
                  <a:pt x="64379" y="214464"/>
                </a:lnTo>
                <a:lnTo>
                  <a:pt x="64379" y="214464"/>
                </a:lnTo>
                <a:lnTo>
                  <a:pt x="69698" y="205284"/>
                </a:lnTo>
                <a:close/>
                <a:moveTo>
                  <a:pt x="69941" y="205284"/>
                </a:moveTo>
                <a:lnTo>
                  <a:pt x="75261" y="214464"/>
                </a:lnTo>
                <a:lnTo>
                  <a:pt x="75261" y="214464"/>
                </a:lnTo>
                <a:lnTo>
                  <a:pt x="69941" y="211394"/>
                </a:lnTo>
                <a:lnTo>
                  <a:pt x="69941" y="205284"/>
                </a:lnTo>
                <a:close/>
                <a:moveTo>
                  <a:pt x="81309" y="205284"/>
                </a:moveTo>
                <a:lnTo>
                  <a:pt x="81309" y="211394"/>
                </a:lnTo>
                <a:lnTo>
                  <a:pt x="75990" y="214464"/>
                </a:lnTo>
                <a:lnTo>
                  <a:pt x="75990" y="214464"/>
                </a:lnTo>
                <a:lnTo>
                  <a:pt x="81309" y="205284"/>
                </a:lnTo>
                <a:close/>
                <a:moveTo>
                  <a:pt x="81583" y="205284"/>
                </a:moveTo>
                <a:lnTo>
                  <a:pt x="86902" y="214464"/>
                </a:lnTo>
                <a:lnTo>
                  <a:pt x="86902" y="214464"/>
                </a:lnTo>
                <a:lnTo>
                  <a:pt x="81583" y="211394"/>
                </a:lnTo>
                <a:lnTo>
                  <a:pt x="81583" y="205284"/>
                </a:lnTo>
                <a:close/>
                <a:moveTo>
                  <a:pt x="92951" y="205284"/>
                </a:moveTo>
                <a:lnTo>
                  <a:pt x="92951" y="211394"/>
                </a:lnTo>
                <a:lnTo>
                  <a:pt x="87632" y="214464"/>
                </a:lnTo>
                <a:lnTo>
                  <a:pt x="87632" y="214464"/>
                </a:lnTo>
                <a:lnTo>
                  <a:pt x="92951" y="205284"/>
                </a:lnTo>
                <a:close/>
                <a:moveTo>
                  <a:pt x="104562" y="205284"/>
                </a:moveTo>
                <a:lnTo>
                  <a:pt x="104562" y="211394"/>
                </a:lnTo>
                <a:lnTo>
                  <a:pt x="99243" y="214464"/>
                </a:lnTo>
                <a:lnTo>
                  <a:pt x="99243" y="214464"/>
                </a:lnTo>
                <a:lnTo>
                  <a:pt x="104562" y="205284"/>
                </a:lnTo>
                <a:close/>
                <a:moveTo>
                  <a:pt x="104836" y="205284"/>
                </a:moveTo>
                <a:lnTo>
                  <a:pt x="110155" y="214464"/>
                </a:lnTo>
                <a:lnTo>
                  <a:pt x="110155" y="214464"/>
                </a:lnTo>
                <a:lnTo>
                  <a:pt x="104836" y="211394"/>
                </a:lnTo>
                <a:lnTo>
                  <a:pt x="104836" y="205284"/>
                </a:lnTo>
                <a:close/>
                <a:moveTo>
                  <a:pt x="116143" y="205284"/>
                </a:moveTo>
                <a:lnTo>
                  <a:pt x="116143" y="211394"/>
                </a:lnTo>
                <a:lnTo>
                  <a:pt x="110824" y="214464"/>
                </a:lnTo>
                <a:lnTo>
                  <a:pt x="110824" y="214464"/>
                </a:lnTo>
                <a:lnTo>
                  <a:pt x="116143" y="205284"/>
                </a:lnTo>
                <a:close/>
                <a:moveTo>
                  <a:pt x="116416" y="205284"/>
                </a:moveTo>
                <a:lnTo>
                  <a:pt x="121736" y="214464"/>
                </a:lnTo>
                <a:lnTo>
                  <a:pt x="121736" y="214464"/>
                </a:lnTo>
                <a:lnTo>
                  <a:pt x="116416" y="211394"/>
                </a:lnTo>
                <a:lnTo>
                  <a:pt x="116416" y="205284"/>
                </a:lnTo>
                <a:close/>
                <a:moveTo>
                  <a:pt x="127784" y="205284"/>
                </a:moveTo>
                <a:lnTo>
                  <a:pt x="127784" y="211394"/>
                </a:lnTo>
                <a:lnTo>
                  <a:pt x="122465" y="214464"/>
                </a:lnTo>
                <a:lnTo>
                  <a:pt x="122465" y="214464"/>
                </a:lnTo>
                <a:lnTo>
                  <a:pt x="127784" y="205284"/>
                </a:lnTo>
                <a:close/>
                <a:moveTo>
                  <a:pt x="128058" y="205284"/>
                </a:moveTo>
                <a:lnTo>
                  <a:pt x="133377" y="214464"/>
                </a:lnTo>
                <a:lnTo>
                  <a:pt x="133377" y="214464"/>
                </a:lnTo>
                <a:lnTo>
                  <a:pt x="128058" y="211394"/>
                </a:lnTo>
                <a:lnTo>
                  <a:pt x="128058" y="205284"/>
                </a:lnTo>
                <a:close/>
                <a:moveTo>
                  <a:pt x="139396" y="205284"/>
                </a:moveTo>
                <a:lnTo>
                  <a:pt x="139396" y="211394"/>
                </a:lnTo>
                <a:lnTo>
                  <a:pt x="134076" y="214464"/>
                </a:lnTo>
                <a:lnTo>
                  <a:pt x="134076" y="214464"/>
                </a:lnTo>
                <a:lnTo>
                  <a:pt x="139396" y="205284"/>
                </a:lnTo>
                <a:close/>
                <a:moveTo>
                  <a:pt x="139669" y="205284"/>
                </a:moveTo>
                <a:lnTo>
                  <a:pt x="144988" y="214464"/>
                </a:lnTo>
                <a:lnTo>
                  <a:pt x="144988" y="214464"/>
                </a:lnTo>
                <a:lnTo>
                  <a:pt x="139669" y="211394"/>
                </a:lnTo>
                <a:lnTo>
                  <a:pt x="139669" y="205284"/>
                </a:lnTo>
                <a:close/>
                <a:moveTo>
                  <a:pt x="151037" y="205284"/>
                </a:moveTo>
                <a:lnTo>
                  <a:pt x="151037" y="211394"/>
                </a:lnTo>
                <a:lnTo>
                  <a:pt x="145718" y="214464"/>
                </a:lnTo>
                <a:lnTo>
                  <a:pt x="145718" y="214464"/>
                </a:lnTo>
                <a:lnTo>
                  <a:pt x="151037" y="205284"/>
                </a:lnTo>
                <a:close/>
                <a:moveTo>
                  <a:pt x="151311" y="205284"/>
                </a:moveTo>
                <a:lnTo>
                  <a:pt x="156630" y="214464"/>
                </a:lnTo>
                <a:lnTo>
                  <a:pt x="156630" y="214464"/>
                </a:lnTo>
                <a:lnTo>
                  <a:pt x="151311" y="211394"/>
                </a:lnTo>
                <a:lnTo>
                  <a:pt x="151311" y="205284"/>
                </a:lnTo>
                <a:close/>
                <a:moveTo>
                  <a:pt x="162648" y="205284"/>
                </a:moveTo>
                <a:lnTo>
                  <a:pt x="162648" y="211394"/>
                </a:lnTo>
                <a:lnTo>
                  <a:pt x="157329" y="214464"/>
                </a:lnTo>
                <a:lnTo>
                  <a:pt x="157329" y="214464"/>
                </a:lnTo>
                <a:lnTo>
                  <a:pt x="162648" y="205284"/>
                </a:lnTo>
                <a:close/>
                <a:moveTo>
                  <a:pt x="162922" y="205284"/>
                </a:moveTo>
                <a:lnTo>
                  <a:pt x="168241" y="214464"/>
                </a:lnTo>
                <a:lnTo>
                  <a:pt x="168241" y="214464"/>
                </a:lnTo>
                <a:lnTo>
                  <a:pt x="162922" y="211394"/>
                </a:lnTo>
                <a:lnTo>
                  <a:pt x="162922" y="205284"/>
                </a:lnTo>
                <a:close/>
                <a:moveTo>
                  <a:pt x="174290" y="205284"/>
                </a:moveTo>
                <a:lnTo>
                  <a:pt x="174290" y="211394"/>
                </a:lnTo>
                <a:lnTo>
                  <a:pt x="168971" y="214464"/>
                </a:lnTo>
                <a:lnTo>
                  <a:pt x="168971" y="214464"/>
                </a:lnTo>
                <a:lnTo>
                  <a:pt x="174290" y="205284"/>
                </a:lnTo>
                <a:close/>
                <a:moveTo>
                  <a:pt x="174503" y="205284"/>
                </a:moveTo>
                <a:lnTo>
                  <a:pt x="179822" y="214464"/>
                </a:lnTo>
                <a:lnTo>
                  <a:pt x="179822" y="214464"/>
                </a:lnTo>
                <a:lnTo>
                  <a:pt x="174503" y="211394"/>
                </a:lnTo>
                <a:lnTo>
                  <a:pt x="174503" y="205284"/>
                </a:lnTo>
                <a:close/>
                <a:moveTo>
                  <a:pt x="185871" y="205284"/>
                </a:moveTo>
                <a:lnTo>
                  <a:pt x="185871" y="211394"/>
                </a:lnTo>
                <a:lnTo>
                  <a:pt x="180551" y="214464"/>
                </a:lnTo>
                <a:lnTo>
                  <a:pt x="180551" y="214464"/>
                </a:lnTo>
                <a:lnTo>
                  <a:pt x="185871" y="205284"/>
                </a:lnTo>
                <a:close/>
                <a:moveTo>
                  <a:pt x="186144" y="205284"/>
                </a:moveTo>
                <a:lnTo>
                  <a:pt x="191463" y="214464"/>
                </a:lnTo>
                <a:lnTo>
                  <a:pt x="191463" y="214464"/>
                </a:lnTo>
                <a:lnTo>
                  <a:pt x="186144" y="211394"/>
                </a:lnTo>
                <a:lnTo>
                  <a:pt x="186144" y="205284"/>
                </a:lnTo>
                <a:close/>
                <a:moveTo>
                  <a:pt x="197512" y="205284"/>
                </a:moveTo>
                <a:lnTo>
                  <a:pt x="197512" y="211394"/>
                </a:lnTo>
                <a:lnTo>
                  <a:pt x="192193" y="214464"/>
                </a:lnTo>
                <a:lnTo>
                  <a:pt x="192193" y="214464"/>
                </a:lnTo>
                <a:lnTo>
                  <a:pt x="197512" y="205284"/>
                </a:lnTo>
                <a:close/>
                <a:moveTo>
                  <a:pt x="197755" y="205284"/>
                </a:moveTo>
                <a:lnTo>
                  <a:pt x="203075" y="214464"/>
                </a:lnTo>
                <a:lnTo>
                  <a:pt x="203075" y="214464"/>
                </a:lnTo>
                <a:lnTo>
                  <a:pt x="197755" y="211394"/>
                </a:lnTo>
                <a:lnTo>
                  <a:pt x="197755" y="205284"/>
                </a:lnTo>
                <a:close/>
                <a:moveTo>
                  <a:pt x="209123" y="205284"/>
                </a:moveTo>
                <a:lnTo>
                  <a:pt x="209123" y="211394"/>
                </a:lnTo>
                <a:lnTo>
                  <a:pt x="203804" y="214464"/>
                </a:lnTo>
                <a:lnTo>
                  <a:pt x="203804" y="214464"/>
                </a:lnTo>
                <a:lnTo>
                  <a:pt x="209123" y="205284"/>
                </a:lnTo>
                <a:close/>
                <a:moveTo>
                  <a:pt x="209397" y="205284"/>
                </a:moveTo>
                <a:lnTo>
                  <a:pt x="214716" y="214464"/>
                </a:lnTo>
                <a:lnTo>
                  <a:pt x="214716" y="214464"/>
                </a:lnTo>
                <a:lnTo>
                  <a:pt x="209397" y="211394"/>
                </a:lnTo>
                <a:lnTo>
                  <a:pt x="209397" y="205284"/>
                </a:lnTo>
                <a:close/>
                <a:moveTo>
                  <a:pt x="220765" y="205284"/>
                </a:moveTo>
                <a:lnTo>
                  <a:pt x="220765" y="211394"/>
                </a:lnTo>
                <a:lnTo>
                  <a:pt x="215446" y="214464"/>
                </a:lnTo>
                <a:lnTo>
                  <a:pt x="215446" y="214464"/>
                </a:lnTo>
                <a:lnTo>
                  <a:pt x="220765" y="205284"/>
                </a:lnTo>
                <a:close/>
                <a:moveTo>
                  <a:pt x="221008" y="205284"/>
                </a:moveTo>
                <a:lnTo>
                  <a:pt x="226327" y="214464"/>
                </a:lnTo>
                <a:lnTo>
                  <a:pt x="226327" y="214464"/>
                </a:lnTo>
                <a:lnTo>
                  <a:pt x="221008" y="211394"/>
                </a:lnTo>
                <a:lnTo>
                  <a:pt x="221008" y="205284"/>
                </a:lnTo>
                <a:close/>
                <a:moveTo>
                  <a:pt x="243957" y="205284"/>
                </a:moveTo>
                <a:lnTo>
                  <a:pt x="243957" y="211394"/>
                </a:lnTo>
                <a:lnTo>
                  <a:pt x="238638" y="214464"/>
                </a:lnTo>
                <a:lnTo>
                  <a:pt x="238638" y="214464"/>
                </a:lnTo>
                <a:lnTo>
                  <a:pt x="243957" y="205284"/>
                </a:lnTo>
                <a:close/>
                <a:moveTo>
                  <a:pt x="255598" y="205284"/>
                </a:moveTo>
                <a:lnTo>
                  <a:pt x="255598" y="211394"/>
                </a:lnTo>
                <a:lnTo>
                  <a:pt x="250279" y="214464"/>
                </a:lnTo>
                <a:lnTo>
                  <a:pt x="250279" y="214464"/>
                </a:lnTo>
                <a:lnTo>
                  <a:pt x="255598" y="205284"/>
                </a:lnTo>
                <a:close/>
                <a:moveTo>
                  <a:pt x="11582" y="205284"/>
                </a:moveTo>
                <a:lnTo>
                  <a:pt x="11582" y="211394"/>
                </a:lnTo>
                <a:lnTo>
                  <a:pt x="6262" y="214464"/>
                </a:lnTo>
                <a:lnTo>
                  <a:pt x="11582" y="205284"/>
                </a:lnTo>
                <a:close/>
                <a:moveTo>
                  <a:pt x="11855" y="205254"/>
                </a:moveTo>
                <a:lnTo>
                  <a:pt x="17174" y="214464"/>
                </a:lnTo>
                <a:lnTo>
                  <a:pt x="11855" y="211394"/>
                </a:lnTo>
                <a:lnTo>
                  <a:pt x="11855" y="205254"/>
                </a:lnTo>
                <a:close/>
                <a:moveTo>
                  <a:pt x="23223" y="205284"/>
                </a:moveTo>
                <a:lnTo>
                  <a:pt x="23223" y="211394"/>
                </a:lnTo>
                <a:lnTo>
                  <a:pt x="17904" y="214464"/>
                </a:lnTo>
                <a:lnTo>
                  <a:pt x="23223" y="205284"/>
                </a:lnTo>
                <a:close/>
                <a:moveTo>
                  <a:pt x="23497" y="205254"/>
                </a:moveTo>
                <a:lnTo>
                  <a:pt x="28816" y="214464"/>
                </a:lnTo>
                <a:lnTo>
                  <a:pt x="23497" y="211394"/>
                </a:lnTo>
                <a:lnTo>
                  <a:pt x="23497" y="205254"/>
                </a:lnTo>
                <a:close/>
                <a:moveTo>
                  <a:pt x="35108" y="205254"/>
                </a:moveTo>
                <a:lnTo>
                  <a:pt x="40397" y="214464"/>
                </a:lnTo>
                <a:lnTo>
                  <a:pt x="35108" y="211394"/>
                </a:lnTo>
                <a:lnTo>
                  <a:pt x="35108" y="205254"/>
                </a:lnTo>
                <a:close/>
                <a:moveTo>
                  <a:pt x="93194" y="205284"/>
                </a:moveTo>
                <a:lnTo>
                  <a:pt x="98513" y="214464"/>
                </a:lnTo>
                <a:lnTo>
                  <a:pt x="93194" y="211394"/>
                </a:lnTo>
                <a:lnTo>
                  <a:pt x="93194" y="205284"/>
                </a:lnTo>
                <a:close/>
                <a:moveTo>
                  <a:pt x="232376" y="205284"/>
                </a:moveTo>
                <a:lnTo>
                  <a:pt x="232376" y="211394"/>
                </a:lnTo>
                <a:lnTo>
                  <a:pt x="227057" y="214464"/>
                </a:lnTo>
                <a:lnTo>
                  <a:pt x="232376" y="205284"/>
                </a:lnTo>
                <a:close/>
                <a:moveTo>
                  <a:pt x="267210" y="205284"/>
                </a:moveTo>
                <a:lnTo>
                  <a:pt x="267210" y="211394"/>
                </a:lnTo>
                <a:lnTo>
                  <a:pt x="261890" y="214464"/>
                </a:lnTo>
                <a:lnTo>
                  <a:pt x="267210" y="205284"/>
                </a:lnTo>
                <a:close/>
                <a:moveTo>
                  <a:pt x="278851" y="205284"/>
                </a:moveTo>
                <a:lnTo>
                  <a:pt x="278851" y="211394"/>
                </a:lnTo>
                <a:lnTo>
                  <a:pt x="273532" y="214464"/>
                </a:lnTo>
                <a:lnTo>
                  <a:pt x="278851" y="205284"/>
                </a:lnTo>
                <a:close/>
                <a:moveTo>
                  <a:pt x="11703" y="211637"/>
                </a:moveTo>
                <a:lnTo>
                  <a:pt x="17023" y="214707"/>
                </a:lnTo>
                <a:lnTo>
                  <a:pt x="6384" y="214707"/>
                </a:lnTo>
                <a:lnTo>
                  <a:pt x="11703" y="211637"/>
                </a:lnTo>
                <a:close/>
                <a:moveTo>
                  <a:pt x="23345" y="211637"/>
                </a:moveTo>
                <a:lnTo>
                  <a:pt x="28664" y="214707"/>
                </a:lnTo>
                <a:lnTo>
                  <a:pt x="18026" y="214707"/>
                </a:lnTo>
                <a:lnTo>
                  <a:pt x="23345" y="211637"/>
                </a:lnTo>
                <a:close/>
                <a:moveTo>
                  <a:pt x="34956" y="211637"/>
                </a:moveTo>
                <a:lnTo>
                  <a:pt x="40275" y="214707"/>
                </a:lnTo>
                <a:lnTo>
                  <a:pt x="29637" y="214707"/>
                </a:lnTo>
                <a:lnTo>
                  <a:pt x="34956" y="211637"/>
                </a:lnTo>
                <a:close/>
                <a:moveTo>
                  <a:pt x="46598" y="211637"/>
                </a:moveTo>
                <a:lnTo>
                  <a:pt x="51886" y="214707"/>
                </a:lnTo>
                <a:lnTo>
                  <a:pt x="41278" y="214707"/>
                </a:lnTo>
                <a:lnTo>
                  <a:pt x="46598" y="211637"/>
                </a:lnTo>
                <a:close/>
                <a:moveTo>
                  <a:pt x="58209" y="211637"/>
                </a:moveTo>
                <a:lnTo>
                  <a:pt x="63528" y="214707"/>
                </a:lnTo>
                <a:lnTo>
                  <a:pt x="52889" y="214707"/>
                </a:lnTo>
                <a:lnTo>
                  <a:pt x="58209" y="211637"/>
                </a:lnTo>
                <a:close/>
                <a:moveTo>
                  <a:pt x="69850" y="211637"/>
                </a:moveTo>
                <a:lnTo>
                  <a:pt x="75169" y="214707"/>
                </a:lnTo>
                <a:lnTo>
                  <a:pt x="64531" y="214707"/>
                </a:lnTo>
                <a:lnTo>
                  <a:pt x="69850" y="211637"/>
                </a:lnTo>
                <a:close/>
                <a:moveTo>
                  <a:pt x="81431" y="211637"/>
                </a:moveTo>
                <a:lnTo>
                  <a:pt x="86750" y="214707"/>
                </a:lnTo>
                <a:lnTo>
                  <a:pt x="76112" y="214707"/>
                </a:lnTo>
                <a:lnTo>
                  <a:pt x="81431" y="211637"/>
                </a:lnTo>
                <a:close/>
                <a:moveTo>
                  <a:pt x="93042" y="211637"/>
                </a:moveTo>
                <a:lnTo>
                  <a:pt x="98361" y="214707"/>
                </a:lnTo>
                <a:lnTo>
                  <a:pt x="87723" y="214707"/>
                </a:lnTo>
                <a:lnTo>
                  <a:pt x="93042" y="211637"/>
                </a:lnTo>
                <a:close/>
                <a:moveTo>
                  <a:pt x="104684" y="211637"/>
                </a:moveTo>
                <a:lnTo>
                  <a:pt x="110003" y="214707"/>
                </a:lnTo>
                <a:lnTo>
                  <a:pt x="99364" y="214707"/>
                </a:lnTo>
                <a:lnTo>
                  <a:pt x="104684" y="211637"/>
                </a:lnTo>
                <a:close/>
                <a:moveTo>
                  <a:pt x="116295" y="211637"/>
                </a:moveTo>
                <a:lnTo>
                  <a:pt x="121614" y="214707"/>
                </a:lnTo>
                <a:lnTo>
                  <a:pt x="110976" y="214707"/>
                </a:lnTo>
                <a:lnTo>
                  <a:pt x="116295" y="211637"/>
                </a:lnTo>
                <a:close/>
                <a:moveTo>
                  <a:pt x="127936" y="211637"/>
                </a:moveTo>
                <a:lnTo>
                  <a:pt x="133256" y="214707"/>
                </a:lnTo>
                <a:lnTo>
                  <a:pt x="122617" y="214707"/>
                </a:lnTo>
                <a:lnTo>
                  <a:pt x="127936" y="211637"/>
                </a:lnTo>
                <a:close/>
                <a:moveTo>
                  <a:pt x="139548" y="211637"/>
                </a:moveTo>
                <a:lnTo>
                  <a:pt x="144867" y="214707"/>
                </a:lnTo>
                <a:lnTo>
                  <a:pt x="134228" y="214707"/>
                </a:lnTo>
                <a:lnTo>
                  <a:pt x="139548" y="211637"/>
                </a:lnTo>
                <a:close/>
                <a:moveTo>
                  <a:pt x="151159" y="211637"/>
                </a:moveTo>
                <a:lnTo>
                  <a:pt x="156478" y="214707"/>
                </a:lnTo>
                <a:lnTo>
                  <a:pt x="145840" y="214707"/>
                </a:lnTo>
                <a:lnTo>
                  <a:pt x="151159" y="211637"/>
                </a:lnTo>
                <a:close/>
                <a:moveTo>
                  <a:pt x="162770" y="211637"/>
                </a:moveTo>
                <a:lnTo>
                  <a:pt x="168089" y="214707"/>
                </a:lnTo>
                <a:lnTo>
                  <a:pt x="157451" y="214707"/>
                </a:lnTo>
                <a:lnTo>
                  <a:pt x="162770" y="211637"/>
                </a:lnTo>
                <a:close/>
                <a:moveTo>
                  <a:pt x="174411" y="211637"/>
                </a:moveTo>
                <a:lnTo>
                  <a:pt x="179731" y="214707"/>
                </a:lnTo>
                <a:lnTo>
                  <a:pt x="169092" y="214707"/>
                </a:lnTo>
                <a:lnTo>
                  <a:pt x="174411" y="211637"/>
                </a:lnTo>
                <a:close/>
                <a:moveTo>
                  <a:pt x="186023" y="211637"/>
                </a:moveTo>
                <a:lnTo>
                  <a:pt x="191342" y="214707"/>
                </a:lnTo>
                <a:lnTo>
                  <a:pt x="180703" y="214707"/>
                </a:lnTo>
                <a:lnTo>
                  <a:pt x="186023" y="211637"/>
                </a:lnTo>
                <a:close/>
                <a:moveTo>
                  <a:pt x="197634" y="211637"/>
                </a:moveTo>
                <a:lnTo>
                  <a:pt x="202953" y="214707"/>
                </a:lnTo>
                <a:lnTo>
                  <a:pt x="192345" y="214707"/>
                </a:lnTo>
                <a:lnTo>
                  <a:pt x="197634" y="211637"/>
                </a:lnTo>
                <a:close/>
                <a:moveTo>
                  <a:pt x="209275" y="211637"/>
                </a:moveTo>
                <a:lnTo>
                  <a:pt x="214595" y="214707"/>
                </a:lnTo>
                <a:lnTo>
                  <a:pt x="203956" y="214707"/>
                </a:lnTo>
                <a:lnTo>
                  <a:pt x="209275" y="211637"/>
                </a:lnTo>
                <a:close/>
                <a:moveTo>
                  <a:pt x="220856" y="211637"/>
                </a:moveTo>
                <a:lnTo>
                  <a:pt x="226175" y="214707"/>
                </a:lnTo>
                <a:lnTo>
                  <a:pt x="215537" y="214707"/>
                </a:lnTo>
                <a:lnTo>
                  <a:pt x="220856" y="211637"/>
                </a:lnTo>
                <a:close/>
                <a:moveTo>
                  <a:pt x="232498" y="211637"/>
                </a:moveTo>
                <a:lnTo>
                  <a:pt x="237817" y="214707"/>
                </a:lnTo>
                <a:lnTo>
                  <a:pt x="227178" y="214707"/>
                </a:lnTo>
                <a:lnTo>
                  <a:pt x="232498" y="211637"/>
                </a:lnTo>
                <a:close/>
                <a:moveTo>
                  <a:pt x="244109" y="211637"/>
                </a:moveTo>
                <a:lnTo>
                  <a:pt x="249428" y="214707"/>
                </a:lnTo>
                <a:lnTo>
                  <a:pt x="238790" y="214707"/>
                </a:lnTo>
                <a:lnTo>
                  <a:pt x="244109" y="211637"/>
                </a:lnTo>
                <a:close/>
                <a:moveTo>
                  <a:pt x="255750" y="211637"/>
                </a:moveTo>
                <a:lnTo>
                  <a:pt x="261070" y="214707"/>
                </a:lnTo>
                <a:lnTo>
                  <a:pt x="250431" y="214707"/>
                </a:lnTo>
                <a:lnTo>
                  <a:pt x="255750" y="211637"/>
                </a:lnTo>
                <a:close/>
                <a:moveTo>
                  <a:pt x="267362" y="211637"/>
                </a:moveTo>
                <a:lnTo>
                  <a:pt x="272681" y="214707"/>
                </a:lnTo>
                <a:lnTo>
                  <a:pt x="262042" y="214707"/>
                </a:lnTo>
                <a:lnTo>
                  <a:pt x="267362" y="211637"/>
                </a:lnTo>
                <a:close/>
                <a:moveTo>
                  <a:pt x="279003" y="211637"/>
                </a:moveTo>
                <a:lnTo>
                  <a:pt x="284322" y="214707"/>
                </a:lnTo>
                <a:lnTo>
                  <a:pt x="273684" y="214707"/>
                </a:lnTo>
                <a:lnTo>
                  <a:pt x="279003" y="211637"/>
                </a:lnTo>
                <a:close/>
                <a:moveTo>
                  <a:pt x="17023" y="214981"/>
                </a:moveTo>
                <a:lnTo>
                  <a:pt x="11703" y="218051"/>
                </a:lnTo>
                <a:lnTo>
                  <a:pt x="6384" y="214981"/>
                </a:lnTo>
                <a:close/>
                <a:moveTo>
                  <a:pt x="28664" y="214981"/>
                </a:moveTo>
                <a:lnTo>
                  <a:pt x="23345" y="218051"/>
                </a:lnTo>
                <a:lnTo>
                  <a:pt x="18026" y="214981"/>
                </a:lnTo>
                <a:close/>
                <a:moveTo>
                  <a:pt x="40275" y="214981"/>
                </a:moveTo>
                <a:lnTo>
                  <a:pt x="34956" y="218051"/>
                </a:lnTo>
                <a:lnTo>
                  <a:pt x="29637" y="214981"/>
                </a:lnTo>
                <a:close/>
                <a:moveTo>
                  <a:pt x="51886" y="214981"/>
                </a:moveTo>
                <a:lnTo>
                  <a:pt x="46598" y="218051"/>
                </a:lnTo>
                <a:lnTo>
                  <a:pt x="41278" y="214981"/>
                </a:lnTo>
                <a:close/>
                <a:moveTo>
                  <a:pt x="63528" y="214981"/>
                </a:moveTo>
                <a:lnTo>
                  <a:pt x="58209" y="218051"/>
                </a:lnTo>
                <a:lnTo>
                  <a:pt x="52889" y="214981"/>
                </a:lnTo>
                <a:close/>
                <a:moveTo>
                  <a:pt x="75169" y="214981"/>
                </a:moveTo>
                <a:lnTo>
                  <a:pt x="69850" y="218051"/>
                </a:lnTo>
                <a:lnTo>
                  <a:pt x="64531" y="214981"/>
                </a:lnTo>
                <a:close/>
                <a:moveTo>
                  <a:pt x="86750" y="214981"/>
                </a:moveTo>
                <a:lnTo>
                  <a:pt x="81431" y="218051"/>
                </a:lnTo>
                <a:lnTo>
                  <a:pt x="76112" y="214981"/>
                </a:lnTo>
                <a:close/>
                <a:moveTo>
                  <a:pt x="98361" y="214981"/>
                </a:moveTo>
                <a:lnTo>
                  <a:pt x="93042" y="218051"/>
                </a:lnTo>
                <a:lnTo>
                  <a:pt x="87723" y="214981"/>
                </a:lnTo>
                <a:close/>
                <a:moveTo>
                  <a:pt x="110003" y="214981"/>
                </a:moveTo>
                <a:lnTo>
                  <a:pt x="104684" y="218051"/>
                </a:lnTo>
                <a:lnTo>
                  <a:pt x="99364" y="214981"/>
                </a:lnTo>
                <a:close/>
                <a:moveTo>
                  <a:pt x="121614" y="214981"/>
                </a:moveTo>
                <a:lnTo>
                  <a:pt x="116295" y="218051"/>
                </a:lnTo>
                <a:lnTo>
                  <a:pt x="110976" y="214981"/>
                </a:lnTo>
                <a:close/>
                <a:moveTo>
                  <a:pt x="133256" y="214981"/>
                </a:moveTo>
                <a:lnTo>
                  <a:pt x="127936" y="218051"/>
                </a:lnTo>
                <a:lnTo>
                  <a:pt x="122617" y="214981"/>
                </a:lnTo>
                <a:close/>
                <a:moveTo>
                  <a:pt x="144867" y="214981"/>
                </a:moveTo>
                <a:lnTo>
                  <a:pt x="139548" y="218051"/>
                </a:lnTo>
                <a:lnTo>
                  <a:pt x="134228" y="214981"/>
                </a:lnTo>
                <a:close/>
                <a:moveTo>
                  <a:pt x="156478" y="214981"/>
                </a:moveTo>
                <a:lnTo>
                  <a:pt x="151159" y="218051"/>
                </a:lnTo>
                <a:lnTo>
                  <a:pt x="145840" y="214981"/>
                </a:lnTo>
                <a:close/>
                <a:moveTo>
                  <a:pt x="168089" y="214981"/>
                </a:moveTo>
                <a:lnTo>
                  <a:pt x="162770" y="218051"/>
                </a:lnTo>
                <a:lnTo>
                  <a:pt x="157451" y="214981"/>
                </a:lnTo>
                <a:close/>
                <a:moveTo>
                  <a:pt x="179731" y="214981"/>
                </a:moveTo>
                <a:lnTo>
                  <a:pt x="174411" y="218051"/>
                </a:lnTo>
                <a:lnTo>
                  <a:pt x="169092" y="214981"/>
                </a:lnTo>
                <a:close/>
                <a:moveTo>
                  <a:pt x="191342" y="214981"/>
                </a:moveTo>
                <a:lnTo>
                  <a:pt x="186023" y="218051"/>
                </a:lnTo>
                <a:lnTo>
                  <a:pt x="180703" y="214981"/>
                </a:lnTo>
                <a:close/>
                <a:moveTo>
                  <a:pt x="202953" y="214981"/>
                </a:moveTo>
                <a:lnTo>
                  <a:pt x="197634" y="218051"/>
                </a:lnTo>
                <a:lnTo>
                  <a:pt x="192315" y="214981"/>
                </a:lnTo>
                <a:close/>
                <a:moveTo>
                  <a:pt x="214564" y="214981"/>
                </a:moveTo>
                <a:lnTo>
                  <a:pt x="209245" y="218051"/>
                </a:lnTo>
                <a:lnTo>
                  <a:pt x="203926" y="214981"/>
                </a:lnTo>
                <a:close/>
                <a:moveTo>
                  <a:pt x="226175" y="214981"/>
                </a:moveTo>
                <a:lnTo>
                  <a:pt x="220856" y="218051"/>
                </a:lnTo>
                <a:lnTo>
                  <a:pt x="215537" y="214981"/>
                </a:lnTo>
                <a:close/>
                <a:moveTo>
                  <a:pt x="237817" y="214981"/>
                </a:moveTo>
                <a:lnTo>
                  <a:pt x="232498" y="218051"/>
                </a:lnTo>
                <a:lnTo>
                  <a:pt x="227178" y="214981"/>
                </a:lnTo>
                <a:close/>
                <a:moveTo>
                  <a:pt x="249428" y="214981"/>
                </a:moveTo>
                <a:lnTo>
                  <a:pt x="244109" y="218051"/>
                </a:lnTo>
                <a:lnTo>
                  <a:pt x="238790" y="214981"/>
                </a:lnTo>
                <a:close/>
                <a:moveTo>
                  <a:pt x="261070" y="214981"/>
                </a:moveTo>
                <a:lnTo>
                  <a:pt x="255750" y="218051"/>
                </a:lnTo>
                <a:lnTo>
                  <a:pt x="250431" y="214981"/>
                </a:lnTo>
                <a:close/>
                <a:moveTo>
                  <a:pt x="272681" y="214981"/>
                </a:moveTo>
                <a:lnTo>
                  <a:pt x="267362" y="218051"/>
                </a:lnTo>
                <a:lnTo>
                  <a:pt x="262042" y="214981"/>
                </a:lnTo>
                <a:close/>
                <a:moveTo>
                  <a:pt x="284292" y="214981"/>
                </a:moveTo>
                <a:lnTo>
                  <a:pt x="278973" y="218051"/>
                </a:lnTo>
                <a:lnTo>
                  <a:pt x="273653" y="214981"/>
                </a:lnTo>
                <a:close/>
                <a:moveTo>
                  <a:pt x="6050" y="215315"/>
                </a:moveTo>
                <a:lnTo>
                  <a:pt x="6050" y="221290"/>
                </a:lnTo>
                <a:lnTo>
                  <a:pt x="6050" y="221290"/>
                </a:lnTo>
                <a:lnTo>
                  <a:pt x="6080" y="221273"/>
                </a:lnTo>
                <a:lnTo>
                  <a:pt x="6080" y="215368"/>
                </a:lnTo>
                <a:lnTo>
                  <a:pt x="6080" y="215368"/>
                </a:lnTo>
                <a:lnTo>
                  <a:pt x="6050" y="215315"/>
                </a:lnTo>
                <a:close/>
                <a:moveTo>
                  <a:pt x="17174" y="215193"/>
                </a:moveTo>
                <a:lnTo>
                  <a:pt x="11855" y="224403"/>
                </a:lnTo>
                <a:lnTo>
                  <a:pt x="11855" y="218263"/>
                </a:lnTo>
                <a:lnTo>
                  <a:pt x="17174" y="215193"/>
                </a:lnTo>
                <a:close/>
                <a:moveTo>
                  <a:pt x="28816" y="215193"/>
                </a:moveTo>
                <a:lnTo>
                  <a:pt x="23497" y="224403"/>
                </a:lnTo>
                <a:lnTo>
                  <a:pt x="23497" y="218263"/>
                </a:lnTo>
                <a:lnTo>
                  <a:pt x="28816" y="215193"/>
                </a:lnTo>
                <a:close/>
                <a:moveTo>
                  <a:pt x="40427" y="215193"/>
                </a:moveTo>
                <a:lnTo>
                  <a:pt x="35108" y="224403"/>
                </a:lnTo>
                <a:lnTo>
                  <a:pt x="35108" y="218263"/>
                </a:lnTo>
                <a:lnTo>
                  <a:pt x="40427" y="215193"/>
                </a:lnTo>
                <a:close/>
                <a:moveTo>
                  <a:pt x="52008" y="215193"/>
                </a:moveTo>
                <a:lnTo>
                  <a:pt x="46689" y="224403"/>
                </a:lnTo>
                <a:lnTo>
                  <a:pt x="46689" y="218263"/>
                </a:lnTo>
                <a:lnTo>
                  <a:pt x="52008" y="215193"/>
                </a:lnTo>
                <a:close/>
                <a:moveTo>
                  <a:pt x="63650" y="215193"/>
                </a:moveTo>
                <a:lnTo>
                  <a:pt x="58330" y="224403"/>
                </a:lnTo>
                <a:lnTo>
                  <a:pt x="58330" y="218263"/>
                </a:lnTo>
                <a:lnTo>
                  <a:pt x="63650" y="215193"/>
                </a:lnTo>
                <a:close/>
                <a:moveTo>
                  <a:pt x="75261" y="215193"/>
                </a:moveTo>
                <a:lnTo>
                  <a:pt x="69941" y="224403"/>
                </a:lnTo>
                <a:lnTo>
                  <a:pt x="69941" y="218263"/>
                </a:lnTo>
                <a:lnTo>
                  <a:pt x="75261" y="215193"/>
                </a:lnTo>
                <a:close/>
                <a:moveTo>
                  <a:pt x="86902" y="215193"/>
                </a:moveTo>
                <a:lnTo>
                  <a:pt x="81583" y="224403"/>
                </a:lnTo>
                <a:lnTo>
                  <a:pt x="81583" y="218263"/>
                </a:lnTo>
                <a:lnTo>
                  <a:pt x="86902" y="215193"/>
                </a:lnTo>
                <a:close/>
                <a:moveTo>
                  <a:pt x="98513" y="215193"/>
                </a:moveTo>
                <a:lnTo>
                  <a:pt x="93194" y="224403"/>
                </a:lnTo>
                <a:lnTo>
                  <a:pt x="93194" y="218263"/>
                </a:lnTo>
                <a:lnTo>
                  <a:pt x="98513" y="215193"/>
                </a:lnTo>
                <a:close/>
                <a:moveTo>
                  <a:pt x="110155" y="215193"/>
                </a:moveTo>
                <a:lnTo>
                  <a:pt x="104836" y="224403"/>
                </a:lnTo>
                <a:lnTo>
                  <a:pt x="104836" y="218263"/>
                </a:lnTo>
                <a:lnTo>
                  <a:pt x="110155" y="215193"/>
                </a:lnTo>
                <a:close/>
                <a:moveTo>
                  <a:pt x="121736" y="215193"/>
                </a:moveTo>
                <a:lnTo>
                  <a:pt x="116416" y="224403"/>
                </a:lnTo>
                <a:lnTo>
                  <a:pt x="116416" y="218263"/>
                </a:lnTo>
                <a:lnTo>
                  <a:pt x="121736" y="215193"/>
                </a:lnTo>
                <a:close/>
                <a:moveTo>
                  <a:pt x="133377" y="215193"/>
                </a:moveTo>
                <a:lnTo>
                  <a:pt x="128058" y="224403"/>
                </a:lnTo>
                <a:lnTo>
                  <a:pt x="128058" y="218263"/>
                </a:lnTo>
                <a:lnTo>
                  <a:pt x="133377" y="215193"/>
                </a:lnTo>
                <a:close/>
                <a:moveTo>
                  <a:pt x="144988" y="215193"/>
                </a:moveTo>
                <a:lnTo>
                  <a:pt x="139669" y="224403"/>
                </a:lnTo>
                <a:lnTo>
                  <a:pt x="139669" y="218263"/>
                </a:lnTo>
                <a:lnTo>
                  <a:pt x="144988" y="215193"/>
                </a:lnTo>
                <a:close/>
                <a:moveTo>
                  <a:pt x="156630" y="215193"/>
                </a:moveTo>
                <a:lnTo>
                  <a:pt x="151311" y="224403"/>
                </a:lnTo>
                <a:lnTo>
                  <a:pt x="151311" y="218263"/>
                </a:lnTo>
                <a:lnTo>
                  <a:pt x="156630" y="215193"/>
                </a:lnTo>
                <a:close/>
                <a:moveTo>
                  <a:pt x="168241" y="215193"/>
                </a:moveTo>
                <a:lnTo>
                  <a:pt x="162922" y="224403"/>
                </a:lnTo>
                <a:lnTo>
                  <a:pt x="162922" y="218263"/>
                </a:lnTo>
                <a:lnTo>
                  <a:pt x="168241" y="215193"/>
                </a:lnTo>
                <a:close/>
                <a:moveTo>
                  <a:pt x="179822" y="215193"/>
                </a:moveTo>
                <a:lnTo>
                  <a:pt x="174503" y="224403"/>
                </a:lnTo>
                <a:lnTo>
                  <a:pt x="174503" y="218263"/>
                </a:lnTo>
                <a:lnTo>
                  <a:pt x="179822" y="215193"/>
                </a:lnTo>
                <a:close/>
                <a:moveTo>
                  <a:pt x="191463" y="215193"/>
                </a:moveTo>
                <a:lnTo>
                  <a:pt x="186144" y="224403"/>
                </a:lnTo>
                <a:lnTo>
                  <a:pt x="186144" y="218263"/>
                </a:lnTo>
                <a:lnTo>
                  <a:pt x="191463" y="215193"/>
                </a:lnTo>
                <a:close/>
                <a:moveTo>
                  <a:pt x="203075" y="215193"/>
                </a:moveTo>
                <a:lnTo>
                  <a:pt x="197755" y="224403"/>
                </a:lnTo>
                <a:lnTo>
                  <a:pt x="197755" y="218263"/>
                </a:lnTo>
                <a:lnTo>
                  <a:pt x="203075" y="215193"/>
                </a:lnTo>
                <a:close/>
                <a:moveTo>
                  <a:pt x="214716" y="215193"/>
                </a:moveTo>
                <a:lnTo>
                  <a:pt x="209397" y="224403"/>
                </a:lnTo>
                <a:lnTo>
                  <a:pt x="209397" y="218263"/>
                </a:lnTo>
                <a:lnTo>
                  <a:pt x="214716" y="215193"/>
                </a:lnTo>
                <a:close/>
                <a:moveTo>
                  <a:pt x="226327" y="215193"/>
                </a:moveTo>
                <a:lnTo>
                  <a:pt x="221008" y="224403"/>
                </a:lnTo>
                <a:lnTo>
                  <a:pt x="221008" y="218263"/>
                </a:lnTo>
                <a:lnTo>
                  <a:pt x="226327" y="215193"/>
                </a:lnTo>
                <a:close/>
                <a:moveTo>
                  <a:pt x="237969" y="215193"/>
                </a:moveTo>
                <a:lnTo>
                  <a:pt x="232650" y="224403"/>
                </a:lnTo>
                <a:lnTo>
                  <a:pt x="232650" y="218263"/>
                </a:lnTo>
                <a:lnTo>
                  <a:pt x="237969" y="215193"/>
                </a:lnTo>
                <a:close/>
                <a:moveTo>
                  <a:pt x="249550" y="215193"/>
                </a:moveTo>
                <a:lnTo>
                  <a:pt x="244230" y="224403"/>
                </a:lnTo>
                <a:lnTo>
                  <a:pt x="244230" y="218263"/>
                </a:lnTo>
                <a:lnTo>
                  <a:pt x="249550" y="215193"/>
                </a:lnTo>
                <a:close/>
                <a:moveTo>
                  <a:pt x="261191" y="215193"/>
                </a:moveTo>
                <a:lnTo>
                  <a:pt x="255872" y="224403"/>
                </a:lnTo>
                <a:lnTo>
                  <a:pt x="255872" y="218263"/>
                </a:lnTo>
                <a:lnTo>
                  <a:pt x="261191" y="215193"/>
                </a:lnTo>
                <a:close/>
                <a:moveTo>
                  <a:pt x="272802" y="215193"/>
                </a:moveTo>
                <a:lnTo>
                  <a:pt x="267483" y="224403"/>
                </a:lnTo>
                <a:lnTo>
                  <a:pt x="267483" y="218263"/>
                </a:lnTo>
                <a:lnTo>
                  <a:pt x="272802" y="215193"/>
                </a:lnTo>
                <a:close/>
                <a:moveTo>
                  <a:pt x="284444" y="215193"/>
                </a:moveTo>
                <a:lnTo>
                  <a:pt x="279125" y="224403"/>
                </a:lnTo>
                <a:lnTo>
                  <a:pt x="279125" y="218263"/>
                </a:lnTo>
                <a:lnTo>
                  <a:pt x="284444" y="215193"/>
                </a:lnTo>
                <a:close/>
                <a:moveTo>
                  <a:pt x="6262" y="215224"/>
                </a:moveTo>
                <a:lnTo>
                  <a:pt x="11582" y="218263"/>
                </a:lnTo>
                <a:lnTo>
                  <a:pt x="11582" y="224434"/>
                </a:lnTo>
                <a:lnTo>
                  <a:pt x="6262" y="215224"/>
                </a:lnTo>
                <a:close/>
                <a:moveTo>
                  <a:pt x="17904" y="215224"/>
                </a:moveTo>
                <a:lnTo>
                  <a:pt x="23223" y="218263"/>
                </a:lnTo>
                <a:lnTo>
                  <a:pt x="23223" y="224434"/>
                </a:lnTo>
                <a:lnTo>
                  <a:pt x="17904" y="215224"/>
                </a:lnTo>
                <a:close/>
                <a:moveTo>
                  <a:pt x="29515" y="215224"/>
                </a:moveTo>
                <a:lnTo>
                  <a:pt x="34834" y="218263"/>
                </a:lnTo>
                <a:lnTo>
                  <a:pt x="34834" y="224434"/>
                </a:lnTo>
                <a:lnTo>
                  <a:pt x="29515" y="215224"/>
                </a:lnTo>
                <a:close/>
                <a:moveTo>
                  <a:pt x="41126" y="215224"/>
                </a:moveTo>
                <a:lnTo>
                  <a:pt x="46446" y="218263"/>
                </a:lnTo>
                <a:lnTo>
                  <a:pt x="46446" y="224434"/>
                </a:lnTo>
                <a:lnTo>
                  <a:pt x="41126" y="215224"/>
                </a:lnTo>
                <a:close/>
                <a:moveTo>
                  <a:pt x="52737" y="215224"/>
                </a:moveTo>
                <a:lnTo>
                  <a:pt x="58057" y="218263"/>
                </a:lnTo>
                <a:lnTo>
                  <a:pt x="58057" y="224434"/>
                </a:lnTo>
                <a:lnTo>
                  <a:pt x="52737" y="215224"/>
                </a:lnTo>
                <a:close/>
                <a:moveTo>
                  <a:pt x="64379" y="215193"/>
                </a:moveTo>
                <a:lnTo>
                  <a:pt x="69698" y="218263"/>
                </a:lnTo>
                <a:lnTo>
                  <a:pt x="69698" y="224434"/>
                </a:lnTo>
                <a:lnTo>
                  <a:pt x="64379" y="215193"/>
                </a:lnTo>
                <a:close/>
                <a:moveTo>
                  <a:pt x="75990" y="215224"/>
                </a:moveTo>
                <a:lnTo>
                  <a:pt x="81309" y="218263"/>
                </a:lnTo>
                <a:lnTo>
                  <a:pt x="81309" y="224434"/>
                </a:lnTo>
                <a:lnTo>
                  <a:pt x="75990" y="215224"/>
                </a:lnTo>
                <a:close/>
                <a:moveTo>
                  <a:pt x="87632" y="215224"/>
                </a:moveTo>
                <a:lnTo>
                  <a:pt x="92951" y="218263"/>
                </a:lnTo>
                <a:lnTo>
                  <a:pt x="92951" y="224434"/>
                </a:lnTo>
                <a:lnTo>
                  <a:pt x="87632" y="215224"/>
                </a:lnTo>
                <a:close/>
                <a:moveTo>
                  <a:pt x="99243" y="215224"/>
                </a:moveTo>
                <a:lnTo>
                  <a:pt x="104562" y="218263"/>
                </a:lnTo>
                <a:lnTo>
                  <a:pt x="104562" y="224434"/>
                </a:lnTo>
                <a:lnTo>
                  <a:pt x="99243" y="215224"/>
                </a:lnTo>
                <a:close/>
                <a:moveTo>
                  <a:pt x="110824" y="215224"/>
                </a:moveTo>
                <a:lnTo>
                  <a:pt x="116143" y="218263"/>
                </a:lnTo>
                <a:lnTo>
                  <a:pt x="116143" y="224434"/>
                </a:lnTo>
                <a:lnTo>
                  <a:pt x="110824" y="215224"/>
                </a:lnTo>
                <a:close/>
                <a:moveTo>
                  <a:pt x="122465" y="215224"/>
                </a:moveTo>
                <a:lnTo>
                  <a:pt x="127784" y="218263"/>
                </a:lnTo>
                <a:lnTo>
                  <a:pt x="127784" y="224434"/>
                </a:lnTo>
                <a:lnTo>
                  <a:pt x="122465" y="215224"/>
                </a:lnTo>
                <a:close/>
                <a:moveTo>
                  <a:pt x="134076" y="215224"/>
                </a:moveTo>
                <a:lnTo>
                  <a:pt x="139396" y="218263"/>
                </a:lnTo>
                <a:lnTo>
                  <a:pt x="139396" y="224434"/>
                </a:lnTo>
                <a:lnTo>
                  <a:pt x="134076" y="215224"/>
                </a:lnTo>
                <a:close/>
                <a:moveTo>
                  <a:pt x="145718" y="215224"/>
                </a:moveTo>
                <a:lnTo>
                  <a:pt x="151037" y="218263"/>
                </a:lnTo>
                <a:lnTo>
                  <a:pt x="151037" y="224434"/>
                </a:lnTo>
                <a:lnTo>
                  <a:pt x="145718" y="215224"/>
                </a:lnTo>
                <a:close/>
                <a:moveTo>
                  <a:pt x="157329" y="215224"/>
                </a:moveTo>
                <a:lnTo>
                  <a:pt x="162648" y="218263"/>
                </a:lnTo>
                <a:lnTo>
                  <a:pt x="162648" y="224434"/>
                </a:lnTo>
                <a:lnTo>
                  <a:pt x="157329" y="215224"/>
                </a:lnTo>
                <a:close/>
                <a:moveTo>
                  <a:pt x="168971" y="215224"/>
                </a:moveTo>
                <a:lnTo>
                  <a:pt x="174290" y="218263"/>
                </a:lnTo>
                <a:lnTo>
                  <a:pt x="174290" y="224434"/>
                </a:lnTo>
                <a:lnTo>
                  <a:pt x="168971" y="215224"/>
                </a:lnTo>
                <a:close/>
                <a:moveTo>
                  <a:pt x="180551" y="215224"/>
                </a:moveTo>
                <a:lnTo>
                  <a:pt x="185871" y="218263"/>
                </a:lnTo>
                <a:lnTo>
                  <a:pt x="185871" y="224434"/>
                </a:lnTo>
                <a:lnTo>
                  <a:pt x="180551" y="215224"/>
                </a:lnTo>
                <a:close/>
                <a:moveTo>
                  <a:pt x="192193" y="215224"/>
                </a:moveTo>
                <a:lnTo>
                  <a:pt x="197512" y="218263"/>
                </a:lnTo>
                <a:lnTo>
                  <a:pt x="197512" y="224434"/>
                </a:lnTo>
                <a:lnTo>
                  <a:pt x="192193" y="215224"/>
                </a:lnTo>
                <a:close/>
                <a:moveTo>
                  <a:pt x="203804" y="215193"/>
                </a:moveTo>
                <a:lnTo>
                  <a:pt x="209123" y="218263"/>
                </a:lnTo>
                <a:lnTo>
                  <a:pt x="209123" y="224434"/>
                </a:lnTo>
                <a:lnTo>
                  <a:pt x="203804" y="215193"/>
                </a:lnTo>
                <a:close/>
                <a:moveTo>
                  <a:pt x="215446" y="215224"/>
                </a:moveTo>
                <a:lnTo>
                  <a:pt x="220765" y="218263"/>
                </a:lnTo>
                <a:lnTo>
                  <a:pt x="220765" y="224434"/>
                </a:lnTo>
                <a:lnTo>
                  <a:pt x="215446" y="215224"/>
                </a:lnTo>
                <a:close/>
                <a:moveTo>
                  <a:pt x="227057" y="215224"/>
                </a:moveTo>
                <a:lnTo>
                  <a:pt x="232376" y="218263"/>
                </a:lnTo>
                <a:lnTo>
                  <a:pt x="232376" y="224434"/>
                </a:lnTo>
                <a:lnTo>
                  <a:pt x="227057" y="215224"/>
                </a:lnTo>
                <a:close/>
                <a:moveTo>
                  <a:pt x="238668" y="215193"/>
                </a:moveTo>
                <a:lnTo>
                  <a:pt x="243987" y="218263"/>
                </a:lnTo>
                <a:lnTo>
                  <a:pt x="243987" y="224434"/>
                </a:lnTo>
                <a:lnTo>
                  <a:pt x="238668" y="215193"/>
                </a:lnTo>
                <a:close/>
                <a:moveTo>
                  <a:pt x="250279" y="215193"/>
                </a:moveTo>
                <a:lnTo>
                  <a:pt x="255598" y="218263"/>
                </a:lnTo>
                <a:lnTo>
                  <a:pt x="255598" y="224434"/>
                </a:lnTo>
                <a:lnTo>
                  <a:pt x="250279" y="215193"/>
                </a:lnTo>
                <a:close/>
                <a:moveTo>
                  <a:pt x="261890" y="215193"/>
                </a:moveTo>
                <a:lnTo>
                  <a:pt x="267210" y="218263"/>
                </a:lnTo>
                <a:lnTo>
                  <a:pt x="267210" y="224434"/>
                </a:lnTo>
                <a:lnTo>
                  <a:pt x="261890" y="215193"/>
                </a:lnTo>
                <a:close/>
                <a:moveTo>
                  <a:pt x="273532" y="215193"/>
                </a:moveTo>
                <a:lnTo>
                  <a:pt x="278851" y="218263"/>
                </a:lnTo>
                <a:lnTo>
                  <a:pt x="278851" y="224434"/>
                </a:lnTo>
                <a:lnTo>
                  <a:pt x="273532" y="215193"/>
                </a:lnTo>
                <a:close/>
                <a:moveTo>
                  <a:pt x="52525" y="215315"/>
                </a:moveTo>
                <a:lnTo>
                  <a:pt x="57844" y="224495"/>
                </a:lnTo>
                <a:lnTo>
                  <a:pt x="57844" y="224495"/>
                </a:lnTo>
                <a:lnTo>
                  <a:pt x="55351" y="223066"/>
                </a:lnTo>
                <a:lnTo>
                  <a:pt x="52525" y="221455"/>
                </a:lnTo>
                <a:lnTo>
                  <a:pt x="52525" y="215315"/>
                </a:lnTo>
                <a:close/>
                <a:moveTo>
                  <a:pt x="133864" y="215315"/>
                </a:moveTo>
                <a:lnTo>
                  <a:pt x="139183" y="224495"/>
                </a:lnTo>
                <a:lnTo>
                  <a:pt x="139183" y="224495"/>
                </a:lnTo>
                <a:lnTo>
                  <a:pt x="136721" y="223066"/>
                </a:lnTo>
                <a:lnTo>
                  <a:pt x="133864" y="221455"/>
                </a:lnTo>
                <a:lnTo>
                  <a:pt x="133864" y="215315"/>
                </a:lnTo>
                <a:close/>
                <a:moveTo>
                  <a:pt x="215202" y="215315"/>
                </a:moveTo>
                <a:lnTo>
                  <a:pt x="220522" y="224495"/>
                </a:lnTo>
                <a:lnTo>
                  <a:pt x="220522" y="224495"/>
                </a:lnTo>
                <a:lnTo>
                  <a:pt x="218060" y="223066"/>
                </a:lnTo>
                <a:lnTo>
                  <a:pt x="215202" y="221455"/>
                </a:lnTo>
                <a:lnTo>
                  <a:pt x="215202" y="215315"/>
                </a:lnTo>
                <a:close/>
                <a:moveTo>
                  <a:pt x="64136" y="215315"/>
                </a:moveTo>
                <a:lnTo>
                  <a:pt x="69455" y="224495"/>
                </a:lnTo>
                <a:lnTo>
                  <a:pt x="69455" y="224495"/>
                </a:lnTo>
                <a:lnTo>
                  <a:pt x="66993" y="223066"/>
                </a:lnTo>
                <a:lnTo>
                  <a:pt x="64136" y="221455"/>
                </a:lnTo>
                <a:lnTo>
                  <a:pt x="64136" y="215315"/>
                </a:lnTo>
                <a:close/>
                <a:moveTo>
                  <a:pt x="75777" y="215315"/>
                </a:moveTo>
                <a:lnTo>
                  <a:pt x="81097" y="224495"/>
                </a:lnTo>
                <a:lnTo>
                  <a:pt x="81097" y="224495"/>
                </a:lnTo>
                <a:lnTo>
                  <a:pt x="78604" y="223066"/>
                </a:lnTo>
                <a:lnTo>
                  <a:pt x="75777" y="221455"/>
                </a:lnTo>
                <a:lnTo>
                  <a:pt x="75777" y="215315"/>
                </a:lnTo>
                <a:close/>
                <a:moveTo>
                  <a:pt x="87389" y="215315"/>
                </a:moveTo>
                <a:lnTo>
                  <a:pt x="92708" y="224495"/>
                </a:lnTo>
                <a:lnTo>
                  <a:pt x="92708" y="224495"/>
                </a:lnTo>
                <a:lnTo>
                  <a:pt x="90246" y="223066"/>
                </a:lnTo>
                <a:lnTo>
                  <a:pt x="87389" y="221455"/>
                </a:lnTo>
                <a:lnTo>
                  <a:pt x="87389" y="215315"/>
                </a:lnTo>
                <a:close/>
                <a:moveTo>
                  <a:pt x="99030" y="215315"/>
                </a:moveTo>
                <a:lnTo>
                  <a:pt x="104349" y="224495"/>
                </a:lnTo>
                <a:lnTo>
                  <a:pt x="104349" y="224495"/>
                </a:lnTo>
                <a:lnTo>
                  <a:pt x="101857" y="223066"/>
                </a:lnTo>
                <a:lnTo>
                  <a:pt x="99030" y="221455"/>
                </a:lnTo>
                <a:lnTo>
                  <a:pt x="99030" y="215315"/>
                </a:lnTo>
                <a:close/>
                <a:moveTo>
                  <a:pt x="110611" y="215315"/>
                </a:moveTo>
                <a:lnTo>
                  <a:pt x="115930" y="224495"/>
                </a:lnTo>
                <a:lnTo>
                  <a:pt x="115930" y="224495"/>
                </a:lnTo>
                <a:lnTo>
                  <a:pt x="113468" y="223066"/>
                </a:lnTo>
                <a:lnTo>
                  <a:pt x="110611" y="221455"/>
                </a:lnTo>
                <a:lnTo>
                  <a:pt x="110611" y="215315"/>
                </a:lnTo>
                <a:close/>
                <a:moveTo>
                  <a:pt x="145475" y="215315"/>
                </a:moveTo>
                <a:lnTo>
                  <a:pt x="150794" y="224495"/>
                </a:lnTo>
                <a:lnTo>
                  <a:pt x="150794" y="224495"/>
                </a:lnTo>
                <a:lnTo>
                  <a:pt x="148332" y="223066"/>
                </a:lnTo>
                <a:lnTo>
                  <a:pt x="145475" y="221455"/>
                </a:lnTo>
                <a:lnTo>
                  <a:pt x="145475" y="215315"/>
                </a:lnTo>
                <a:close/>
                <a:moveTo>
                  <a:pt x="157116" y="215315"/>
                </a:moveTo>
                <a:lnTo>
                  <a:pt x="162436" y="224495"/>
                </a:lnTo>
                <a:lnTo>
                  <a:pt x="162436" y="224495"/>
                </a:lnTo>
                <a:lnTo>
                  <a:pt x="159974" y="223066"/>
                </a:lnTo>
                <a:lnTo>
                  <a:pt x="157116" y="221455"/>
                </a:lnTo>
                <a:lnTo>
                  <a:pt x="157116" y="215315"/>
                </a:lnTo>
                <a:close/>
                <a:moveTo>
                  <a:pt x="168727" y="215315"/>
                </a:moveTo>
                <a:lnTo>
                  <a:pt x="174047" y="224495"/>
                </a:lnTo>
                <a:lnTo>
                  <a:pt x="174047" y="224495"/>
                </a:lnTo>
                <a:lnTo>
                  <a:pt x="171585" y="223066"/>
                </a:lnTo>
                <a:lnTo>
                  <a:pt x="168727" y="221455"/>
                </a:lnTo>
                <a:lnTo>
                  <a:pt x="168727" y="215315"/>
                </a:lnTo>
                <a:close/>
                <a:moveTo>
                  <a:pt x="191950" y="215315"/>
                </a:moveTo>
                <a:lnTo>
                  <a:pt x="197269" y="224495"/>
                </a:lnTo>
                <a:lnTo>
                  <a:pt x="197269" y="224495"/>
                </a:lnTo>
                <a:lnTo>
                  <a:pt x="194807" y="223066"/>
                </a:lnTo>
                <a:lnTo>
                  <a:pt x="191950" y="221455"/>
                </a:lnTo>
                <a:lnTo>
                  <a:pt x="191950" y="215315"/>
                </a:lnTo>
                <a:close/>
                <a:moveTo>
                  <a:pt x="238455" y="215315"/>
                </a:moveTo>
                <a:lnTo>
                  <a:pt x="243774" y="224495"/>
                </a:lnTo>
                <a:lnTo>
                  <a:pt x="243774" y="224495"/>
                </a:lnTo>
                <a:lnTo>
                  <a:pt x="241312" y="223066"/>
                </a:lnTo>
                <a:lnTo>
                  <a:pt x="238455" y="221455"/>
                </a:lnTo>
                <a:lnTo>
                  <a:pt x="238455" y="215315"/>
                </a:lnTo>
                <a:close/>
                <a:moveTo>
                  <a:pt x="17661" y="215315"/>
                </a:moveTo>
                <a:lnTo>
                  <a:pt x="22980" y="224495"/>
                </a:lnTo>
                <a:lnTo>
                  <a:pt x="20518" y="223066"/>
                </a:lnTo>
                <a:lnTo>
                  <a:pt x="17661" y="221455"/>
                </a:lnTo>
                <a:lnTo>
                  <a:pt x="17661" y="215315"/>
                </a:lnTo>
                <a:close/>
                <a:moveTo>
                  <a:pt x="29302" y="215315"/>
                </a:moveTo>
                <a:lnTo>
                  <a:pt x="34622" y="224495"/>
                </a:lnTo>
                <a:lnTo>
                  <a:pt x="32160" y="223066"/>
                </a:lnTo>
                <a:lnTo>
                  <a:pt x="29302" y="221455"/>
                </a:lnTo>
                <a:lnTo>
                  <a:pt x="29302" y="215315"/>
                </a:lnTo>
                <a:close/>
                <a:moveTo>
                  <a:pt x="40883" y="215315"/>
                </a:moveTo>
                <a:lnTo>
                  <a:pt x="46202" y="224495"/>
                </a:lnTo>
                <a:lnTo>
                  <a:pt x="43740" y="223066"/>
                </a:lnTo>
                <a:lnTo>
                  <a:pt x="40883" y="221455"/>
                </a:lnTo>
                <a:lnTo>
                  <a:pt x="40883" y="215315"/>
                </a:lnTo>
                <a:close/>
                <a:moveTo>
                  <a:pt x="122222" y="215315"/>
                </a:moveTo>
                <a:lnTo>
                  <a:pt x="127541" y="224495"/>
                </a:lnTo>
                <a:lnTo>
                  <a:pt x="125079" y="223066"/>
                </a:lnTo>
                <a:lnTo>
                  <a:pt x="122222" y="221455"/>
                </a:lnTo>
                <a:lnTo>
                  <a:pt x="122222" y="215315"/>
                </a:lnTo>
                <a:close/>
                <a:moveTo>
                  <a:pt x="180339" y="215315"/>
                </a:moveTo>
                <a:lnTo>
                  <a:pt x="185658" y="224495"/>
                </a:lnTo>
                <a:lnTo>
                  <a:pt x="183165" y="223066"/>
                </a:lnTo>
                <a:lnTo>
                  <a:pt x="180339" y="221455"/>
                </a:lnTo>
                <a:lnTo>
                  <a:pt x="180339" y="215315"/>
                </a:lnTo>
                <a:close/>
                <a:moveTo>
                  <a:pt x="203591" y="215315"/>
                </a:moveTo>
                <a:lnTo>
                  <a:pt x="208911" y="224495"/>
                </a:lnTo>
                <a:lnTo>
                  <a:pt x="206418" y="223066"/>
                </a:lnTo>
                <a:lnTo>
                  <a:pt x="203591" y="221455"/>
                </a:lnTo>
                <a:lnTo>
                  <a:pt x="203591" y="215315"/>
                </a:lnTo>
                <a:close/>
                <a:moveTo>
                  <a:pt x="226844" y="215315"/>
                </a:moveTo>
                <a:lnTo>
                  <a:pt x="232163" y="224495"/>
                </a:lnTo>
                <a:lnTo>
                  <a:pt x="229671" y="223066"/>
                </a:lnTo>
                <a:lnTo>
                  <a:pt x="226844" y="221455"/>
                </a:lnTo>
                <a:lnTo>
                  <a:pt x="226844" y="215315"/>
                </a:lnTo>
                <a:close/>
                <a:moveTo>
                  <a:pt x="250036" y="215315"/>
                </a:moveTo>
                <a:lnTo>
                  <a:pt x="255355" y="224495"/>
                </a:lnTo>
                <a:lnTo>
                  <a:pt x="252893" y="223096"/>
                </a:lnTo>
                <a:lnTo>
                  <a:pt x="250036" y="221455"/>
                </a:lnTo>
                <a:lnTo>
                  <a:pt x="250036" y="215315"/>
                </a:lnTo>
                <a:close/>
                <a:moveTo>
                  <a:pt x="261678" y="215315"/>
                </a:moveTo>
                <a:lnTo>
                  <a:pt x="266997" y="224495"/>
                </a:lnTo>
                <a:lnTo>
                  <a:pt x="264535" y="223096"/>
                </a:lnTo>
                <a:lnTo>
                  <a:pt x="261678" y="221455"/>
                </a:lnTo>
                <a:lnTo>
                  <a:pt x="261678" y="215315"/>
                </a:lnTo>
                <a:close/>
                <a:moveTo>
                  <a:pt x="273289" y="215315"/>
                </a:moveTo>
                <a:lnTo>
                  <a:pt x="278608" y="224495"/>
                </a:lnTo>
                <a:lnTo>
                  <a:pt x="276146" y="223096"/>
                </a:lnTo>
                <a:lnTo>
                  <a:pt x="273289" y="221455"/>
                </a:lnTo>
                <a:lnTo>
                  <a:pt x="273289" y="215315"/>
                </a:lnTo>
                <a:close/>
                <a:moveTo>
                  <a:pt x="63862" y="215345"/>
                </a:moveTo>
                <a:lnTo>
                  <a:pt x="63862" y="221516"/>
                </a:lnTo>
                <a:lnTo>
                  <a:pt x="61005" y="223127"/>
                </a:lnTo>
                <a:lnTo>
                  <a:pt x="58543" y="224555"/>
                </a:lnTo>
                <a:lnTo>
                  <a:pt x="58543" y="224555"/>
                </a:lnTo>
                <a:lnTo>
                  <a:pt x="63862" y="215345"/>
                </a:lnTo>
                <a:close/>
                <a:moveTo>
                  <a:pt x="75504" y="215345"/>
                </a:moveTo>
                <a:lnTo>
                  <a:pt x="75504" y="221516"/>
                </a:lnTo>
                <a:lnTo>
                  <a:pt x="72647" y="223127"/>
                </a:lnTo>
                <a:lnTo>
                  <a:pt x="70185" y="224555"/>
                </a:lnTo>
                <a:lnTo>
                  <a:pt x="70185" y="224555"/>
                </a:lnTo>
                <a:lnTo>
                  <a:pt x="75504" y="215345"/>
                </a:lnTo>
                <a:close/>
                <a:moveTo>
                  <a:pt x="87115" y="215345"/>
                </a:moveTo>
                <a:lnTo>
                  <a:pt x="87115" y="221516"/>
                </a:lnTo>
                <a:lnTo>
                  <a:pt x="84288" y="223127"/>
                </a:lnTo>
                <a:lnTo>
                  <a:pt x="81796" y="224555"/>
                </a:lnTo>
                <a:lnTo>
                  <a:pt x="81796" y="224555"/>
                </a:lnTo>
                <a:lnTo>
                  <a:pt x="87115" y="215345"/>
                </a:lnTo>
                <a:close/>
                <a:moveTo>
                  <a:pt x="98757" y="215345"/>
                </a:moveTo>
                <a:lnTo>
                  <a:pt x="98757" y="221516"/>
                </a:lnTo>
                <a:lnTo>
                  <a:pt x="95899" y="223127"/>
                </a:lnTo>
                <a:lnTo>
                  <a:pt x="93437" y="224555"/>
                </a:lnTo>
                <a:lnTo>
                  <a:pt x="93437" y="224555"/>
                </a:lnTo>
                <a:lnTo>
                  <a:pt x="98757" y="215345"/>
                </a:lnTo>
                <a:close/>
                <a:moveTo>
                  <a:pt x="110368" y="215345"/>
                </a:moveTo>
                <a:lnTo>
                  <a:pt x="110368" y="221516"/>
                </a:lnTo>
                <a:lnTo>
                  <a:pt x="107541" y="223127"/>
                </a:lnTo>
                <a:lnTo>
                  <a:pt x="105048" y="224555"/>
                </a:lnTo>
                <a:lnTo>
                  <a:pt x="105048" y="224555"/>
                </a:lnTo>
                <a:lnTo>
                  <a:pt x="110368" y="215345"/>
                </a:lnTo>
                <a:close/>
                <a:moveTo>
                  <a:pt x="121979" y="215345"/>
                </a:moveTo>
                <a:lnTo>
                  <a:pt x="121979" y="221516"/>
                </a:lnTo>
                <a:lnTo>
                  <a:pt x="119122" y="223127"/>
                </a:lnTo>
                <a:lnTo>
                  <a:pt x="116660" y="224555"/>
                </a:lnTo>
                <a:lnTo>
                  <a:pt x="116660" y="224555"/>
                </a:lnTo>
                <a:lnTo>
                  <a:pt x="121979" y="215345"/>
                </a:lnTo>
                <a:close/>
                <a:moveTo>
                  <a:pt x="145232" y="215345"/>
                </a:moveTo>
                <a:lnTo>
                  <a:pt x="145232" y="221516"/>
                </a:lnTo>
                <a:lnTo>
                  <a:pt x="142374" y="223127"/>
                </a:lnTo>
                <a:lnTo>
                  <a:pt x="139912" y="224555"/>
                </a:lnTo>
                <a:lnTo>
                  <a:pt x="139912" y="224555"/>
                </a:lnTo>
                <a:lnTo>
                  <a:pt x="145232" y="215345"/>
                </a:lnTo>
                <a:close/>
                <a:moveTo>
                  <a:pt x="156843" y="215345"/>
                </a:moveTo>
                <a:lnTo>
                  <a:pt x="156843" y="221516"/>
                </a:lnTo>
                <a:lnTo>
                  <a:pt x="153986" y="223127"/>
                </a:lnTo>
                <a:lnTo>
                  <a:pt x="151523" y="224555"/>
                </a:lnTo>
                <a:lnTo>
                  <a:pt x="151523" y="224555"/>
                </a:lnTo>
                <a:lnTo>
                  <a:pt x="156843" y="215345"/>
                </a:lnTo>
                <a:close/>
                <a:moveTo>
                  <a:pt x="168484" y="215345"/>
                </a:moveTo>
                <a:lnTo>
                  <a:pt x="168484" y="221516"/>
                </a:lnTo>
                <a:lnTo>
                  <a:pt x="165627" y="223127"/>
                </a:lnTo>
                <a:lnTo>
                  <a:pt x="163165" y="224555"/>
                </a:lnTo>
                <a:lnTo>
                  <a:pt x="163165" y="224555"/>
                </a:lnTo>
                <a:lnTo>
                  <a:pt x="168484" y="215345"/>
                </a:lnTo>
                <a:close/>
                <a:moveTo>
                  <a:pt x="180065" y="215345"/>
                </a:moveTo>
                <a:lnTo>
                  <a:pt x="180065" y="221516"/>
                </a:lnTo>
                <a:lnTo>
                  <a:pt x="177208" y="223127"/>
                </a:lnTo>
                <a:lnTo>
                  <a:pt x="174746" y="224555"/>
                </a:lnTo>
                <a:lnTo>
                  <a:pt x="174746" y="224555"/>
                </a:lnTo>
                <a:lnTo>
                  <a:pt x="180065" y="215345"/>
                </a:lnTo>
                <a:close/>
                <a:moveTo>
                  <a:pt x="203318" y="215345"/>
                </a:moveTo>
                <a:lnTo>
                  <a:pt x="203318" y="221516"/>
                </a:lnTo>
                <a:lnTo>
                  <a:pt x="200461" y="223127"/>
                </a:lnTo>
                <a:lnTo>
                  <a:pt x="197999" y="224555"/>
                </a:lnTo>
                <a:lnTo>
                  <a:pt x="197999" y="224555"/>
                </a:lnTo>
                <a:lnTo>
                  <a:pt x="203318" y="215345"/>
                </a:lnTo>
                <a:close/>
                <a:moveTo>
                  <a:pt x="214929" y="215345"/>
                </a:moveTo>
                <a:lnTo>
                  <a:pt x="214929" y="221516"/>
                </a:lnTo>
                <a:lnTo>
                  <a:pt x="212072" y="223127"/>
                </a:lnTo>
                <a:lnTo>
                  <a:pt x="209610" y="224555"/>
                </a:lnTo>
                <a:lnTo>
                  <a:pt x="209610" y="224555"/>
                </a:lnTo>
                <a:lnTo>
                  <a:pt x="214929" y="215345"/>
                </a:lnTo>
                <a:close/>
                <a:moveTo>
                  <a:pt x="226570" y="215345"/>
                </a:moveTo>
                <a:lnTo>
                  <a:pt x="226570" y="221516"/>
                </a:lnTo>
                <a:lnTo>
                  <a:pt x="223713" y="223127"/>
                </a:lnTo>
                <a:lnTo>
                  <a:pt x="221251" y="224555"/>
                </a:lnTo>
                <a:lnTo>
                  <a:pt x="221251" y="224555"/>
                </a:lnTo>
                <a:lnTo>
                  <a:pt x="226570" y="215345"/>
                </a:lnTo>
                <a:close/>
                <a:moveTo>
                  <a:pt x="284657" y="215345"/>
                </a:moveTo>
                <a:lnTo>
                  <a:pt x="284657" y="221516"/>
                </a:lnTo>
                <a:lnTo>
                  <a:pt x="279337" y="224555"/>
                </a:lnTo>
                <a:lnTo>
                  <a:pt x="279337" y="224555"/>
                </a:lnTo>
                <a:lnTo>
                  <a:pt x="284657" y="215345"/>
                </a:lnTo>
                <a:close/>
                <a:moveTo>
                  <a:pt x="52251" y="215345"/>
                </a:moveTo>
                <a:lnTo>
                  <a:pt x="52251" y="221516"/>
                </a:lnTo>
                <a:lnTo>
                  <a:pt x="49394" y="223127"/>
                </a:lnTo>
                <a:lnTo>
                  <a:pt x="46932" y="224555"/>
                </a:lnTo>
                <a:lnTo>
                  <a:pt x="52251" y="215345"/>
                </a:lnTo>
                <a:close/>
                <a:moveTo>
                  <a:pt x="133590" y="215345"/>
                </a:moveTo>
                <a:lnTo>
                  <a:pt x="133590" y="221516"/>
                </a:lnTo>
                <a:lnTo>
                  <a:pt x="130733" y="223127"/>
                </a:lnTo>
                <a:lnTo>
                  <a:pt x="128271" y="224555"/>
                </a:lnTo>
                <a:lnTo>
                  <a:pt x="133590" y="215345"/>
                </a:lnTo>
                <a:close/>
                <a:moveTo>
                  <a:pt x="191676" y="215345"/>
                </a:moveTo>
                <a:lnTo>
                  <a:pt x="191676" y="221516"/>
                </a:lnTo>
                <a:lnTo>
                  <a:pt x="188849" y="223127"/>
                </a:lnTo>
                <a:lnTo>
                  <a:pt x="186357" y="224555"/>
                </a:lnTo>
                <a:lnTo>
                  <a:pt x="191676" y="215345"/>
                </a:lnTo>
                <a:close/>
                <a:moveTo>
                  <a:pt x="238182" y="215345"/>
                </a:moveTo>
                <a:lnTo>
                  <a:pt x="238182" y="221516"/>
                </a:lnTo>
                <a:lnTo>
                  <a:pt x="235355" y="223127"/>
                </a:lnTo>
                <a:lnTo>
                  <a:pt x="232862" y="224555"/>
                </a:lnTo>
                <a:lnTo>
                  <a:pt x="238182" y="215345"/>
                </a:lnTo>
                <a:close/>
                <a:moveTo>
                  <a:pt x="249793" y="215345"/>
                </a:moveTo>
                <a:lnTo>
                  <a:pt x="249793" y="221455"/>
                </a:lnTo>
                <a:lnTo>
                  <a:pt x="246936" y="223096"/>
                </a:lnTo>
                <a:lnTo>
                  <a:pt x="244474" y="224555"/>
                </a:lnTo>
                <a:lnTo>
                  <a:pt x="249793" y="215345"/>
                </a:lnTo>
                <a:close/>
                <a:moveTo>
                  <a:pt x="261404" y="215345"/>
                </a:moveTo>
                <a:lnTo>
                  <a:pt x="261404" y="221455"/>
                </a:lnTo>
                <a:lnTo>
                  <a:pt x="258547" y="223096"/>
                </a:lnTo>
                <a:lnTo>
                  <a:pt x="256085" y="224555"/>
                </a:lnTo>
                <a:lnTo>
                  <a:pt x="261404" y="215345"/>
                </a:lnTo>
                <a:close/>
                <a:moveTo>
                  <a:pt x="273046" y="215345"/>
                </a:moveTo>
                <a:lnTo>
                  <a:pt x="273046" y="221516"/>
                </a:lnTo>
                <a:lnTo>
                  <a:pt x="270188" y="223127"/>
                </a:lnTo>
                <a:lnTo>
                  <a:pt x="267726" y="224555"/>
                </a:lnTo>
                <a:lnTo>
                  <a:pt x="273046" y="215345"/>
                </a:lnTo>
                <a:close/>
                <a:moveTo>
                  <a:pt x="17418" y="215345"/>
                </a:moveTo>
                <a:lnTo>
                  <a:pt x="17418" y="221516"/>
                </a:lnTo>
                <a:lnTo>
                  <a:pt x="14560" y="223127"/>
                </a:lnTo>
                <a:lnTo>
                  <a:pt x="12098" y="224586"/>
                </a:lnTo>
                <a:lnTo>
                  <a:pt x="17418" y="215345"/>
                </a:lnTo>
                <a:close/>
                <a:moveTo>
                  <a:pt x="29029" y="215345"/>
                </a:moveTo>
                <a:lnTo>
                  <a:pt x="29029" y="221516"/>
                </a:lnTo>
                <a:lnTo>
                  <a:pt x="26172" y="223127"/>
                </a:lnTo>
                <a:lnTo>
                  <a:pt x="23710" y="224586"/>
                </a:lnTo>
                <a:lnTo>
                  <a:pt x="29029" y="215345"/>
                </a:lnTo>
                <a:close/>
                <a:moveTo>
                  <a:pt x="40610" y="215345"/>
                </a:moveTo>
                <a:lnTo>
                  <a:pt x="40610" y="221516"/>
                </a:lnTo>
                <a:lnTo>
                  <a:pt x="37783" y="223127"/>
                </a:lnTo>
                <a:lnTo>
                  <a:pt x="35290" y="224586"/>
                </a:lnTo>
                <a:lnTo>
                  <a:pt x="40610" y="215345"/>
                </a:lnTo>
                <a:close/>
                <a:moveTo>
                  <a:pt x="5898" y="221698"/>
                </a:moveTo>
                <a:lnTo>
                  <a:pt x="8755" y="223339"/>
                </a:lnTo>
                <a:lnTo>
                  <a:pt x="11217" y="224768"/>
                </a:lnTo>
                <a:lnTo>
                  <a:pt x="578" y="224768"/>
                </a:lnTo>
                <a:lnTo>
                  <a:pt x="5898" y="221698"/>
                </a:lnTo>
                <a:close/>
                <a:moveTo>
                  <a:pt x="17509" y="221698"/>
                </a:moveTo>
                <a:lnTo>
                  <a:pt x="20366" y="223339"/>
                </a:lnTo>
                <a:lnTo>
                  <a:pt x="22828" y="224768"/>
                </a:lnTo>
                <a:lnTo>
                  <a:pt x="12190" y="224768"/>
                </a:lnTo>
                <a:lnTo>
                  <a:pt x="14682" y="223339"/>
                </a:lnTo>
                <a:lnTo>
                  <a:pt x="17509" y="221698"/>
                </a:lnTo>
                <a:close/>
                <a:moveTo>
                  <a:pt x="29150" y="221698"/>
                </a:moveTo>
                <a:lnTo>
                  <a:pt x="32008" y="223339"/>
                </a:lnTo>
                <a:lnTo>
                  <a:pt x="34470" y="224768"/>
                </a:lnTo>
                <a:lnTo>
                  <a:pt x="23831" y="224768"/>
                </a:lnTo>
                <a:lnTo>
                  <a:pt x="26293" y="223339"/>
                </a:lnTo>
                <a:lnTo>
                  <a:pt x="29150" y="221698"/>
                </a:lnTo>
                <a:close/>
                <a:moveTo>
                  <a:pt x="40762" y="221698"/>
                </a:moveTo>
                <a:lnTo>
                  <a:pt x="43619" y="223339"/>
                </a:lnTo>
                <a:lnTo>
                  <a:pt x="46081" y="224768"/>
                </a:lnTo>
                <a:lnTo>
                  <a:pt x="35442" y="224768"/>
                </a:lnTo>
                <a:lnTo>
                  <a:pt x="37935" y="223339"/>
                </a:lnTo>
                <a:lnTo>
                  <a:pt x="40762" y="221698"/>
                </a:lnTo>
                <a:close/>
                <a:moveTo>
                  <a:pt x="52403" y="221698"/>
                </a:moveTo>
                <a:lnTo>
                  <a:pt x="55260" y="223339"/>
                </a:lnTo>
                <a:lnTo>
                  <a:pt x="57722" y="224768"/>
                </a:lnTo>
                <a:lnTo>
                  <a:pt x="47084" y="224768"/>
                </a:lnTo>
                <a:lnTo>
                  <a:pt x="49546" y="223339"/>
                </a:lnTo>
                <a:lnTo>
                  <a:pt x="52403" y="221698"/>
                </a:lnTo>
                <a:close/>
                <a:moveTo>
                  <a:pt x="64014" y="221698"/>
                </a:moveTo>
                <a:lnTo>
                  <a:pt x="66871" y="223339"/>
                </a:lnTo>
                <a:lnTo>
                  <a:pt x="69334" y="224768"/>
                </a:lnTo>
                <a:lnTo>
                  <a:pt x="58695" y="224768"/>
                </a:lnTo>
                <a:lnTo>
                  <a:pt x="61187" y="223339"/>
                </a:lnTo>
                <a:lnTo>
                  <a:pt x="64014" y="221698"/>
                </a:lnTo>
                <a:close/>
                <a:moveTo>
                  <a:pt x="75656" y="221698"/>
                </a:moveTo>
                <a:lnTo>
                  <a:pt x="78513" y="223339"/>
                </a:lnTo>
                <a:lnTo>
                  <a:pt x="80975" y="224768"/>
                </a:lnTo>
                <a:lnTo>
                  <a:pt x="70337" y="224768"/>
                </a:lnTo>
                <a:lnTo>
                  <a:pt x="72799" y="223339"/>
                </a:lnTo>
                <a:lnTo>
                  <a:pt x="75656" y="221698"/>
                </a:lnTo>
                <a:close/>
                <a:moveTo>
                  <a:pt x="87237" y="221698"/>
                </a:moveTo>
                <a:lnTo>
                  <a:pt x="90094" y="223339"/>
                </a:lnTo>
                <a:lnTo>
                  <a:pt x="92556" y="224768"/>
                </a:lnTo>
                <a:lnTo>
                  <a:pt x="81917" y="224768"/>
                </a:lnTo>
                <a:lnTo>
                  <a:pt x="84379" y="223339"/>
                </a:lnTo>
                <a:lnTo>
                  <a:pt x="87237" y="221698"/>
                </a:lnTo>
                <a:close/>
                <a:moveTo>
                  <a:pt x="98878" y="221698"/>
                </a:moveTo>
                <a:lnTo>
                  <a:pt x="101705" y="223339"/>
                </a:lnTo>
                <a:lnTo>
                  <a:pt x="104197" y="224768"/>
                </a:lnTo>
                <a:lnTo>
                  <a:pt x="93559" y="224768"/>
                </a:lnTo>
                <a:lnTo>
                  <a:pt x="96021" y="223339"/>
                </a:lnTo>
                <a:lnTo>
                  <a:pt x="98878" y="221698"/>
                </a:lnTo>
                <a:close/>
                <a:moveTo>
                  <a:pt x="110489" y="221698"/>
                </a:moveTo>
                <a:lnTo>
                  <a:pt x="113346" y="223339"/>
                </a:lnTo>
                <a:lnTo>
                  <a:pt x="115809" y="224768"/>
                </a:lnTo>
                <a:lnTo>
                  <a:pt x="105170" y="224768"/>
                </a:lnTo>
                <a:lnTo>
                  <a:pt x="107632" y="223339"/>
                </a:lnTo>
                <a:lnTo>
                  <a:pt x="110489" y="221698"/>
                </a:lnTo>
                <a:close/>
                <a:moveTo>
                  <a:pt x="122131" y="221698"/>
                </a:moveTo>
                <a:lnTo>
                  <a:pt x="124958" y="223339"/>
                </a:lnTo>
                <a:lnTo>
                  <a:pt x="127450" y="224768"/>
                </a:lnTo>
                <a:lnTo>
                  <a:pt x="116812" y="224768"/>
                </a:lnTo>
                <a:lnTo>
                  <a:pt x="119274" y="223339"/>
                </a:lnTo>
                <a:lnTo>
                  <a:pt x="122131" y="221698"/>
                </a:lnTo>
                <a:close/>
                <a:moveTo>
                  <a:pt x="133742" y="221698"/>
                </a:moveTo>
                <a:lnTo>
                  <a:pt x="136599" y="223339"/>
                </a:lnTo>
                <a:lnTo>
                  <a:pt x="139061" y="224768"/>
                </a:lnTo>
                <a:lnTo>
                  <a:pt x="128423" y="224768"/>
                </a:lnTo>
                <a:lnTo>
                  <a:pt x="130885" y="223339"/>
                </a:lnTo>
                <a:lnTo>
                  <a:pt x="133742" y="221698"/>
                </a:lnTo>
                <a:close/>
                <a:moveTo>
                  <a:pt x="145323" y="221698"/>
                </a:moveTo>
                <a:lnTo>
                  <a:pt x="148180" y="223339"/>
                </a:lnTo>
                <a:lnTo>
                  <a:pt x="150642" y="224768"/>
                </a:lnTo>
                <a:lnTo>
                  <a:pt x="140004" y="224768"/>
                </a:lnTo>
                <a:lnTo>
                  <a:pt x="142496" y="223339"/>
                </a:lnTo>
                <a:lnTo>
                  <a:pt x="145323" y="221698"/>
                </a:lnTo>
                <a:close/>
                <a:moveTo>
                  <a:pt x="156964" y="221698"/>
                </a:moveTo>
                <a:lnTo>
                  <a:pt x="159822" y="223339"/>
                </a:lnTo>
                <a:lnTo>
                  <a:pt x="162284" y="224768"/>
                </a:lnTo>
                <a:lnTo>
                  <a:pt x="151645" y="224768"/>
                </a:lnTo>
                <a:lnTo>
                  <a:pt x="154107" y="223339"/>
                </a:lnTo>
                <a:lnTo>
                  <a:pt x="156964" y="221698"/>
                </a:lnTo>
                <a:close/>
                <a:moveTo>
                  <a:pt x="168575" y="221698"/>
                </a:moveTo>
                <a:lnTo>
                  <a:pt x="171433" y="223339"/>
                </a:lnTo>
                <a:lnTo>
                  <a:pt x="173895" y="224768"/>
                </a:lnTo>
                <a:lnTo>
                  <a:pt x="163256" y="224768"/>
                </a:lnTo>
                <a:lnTo>
                  <a:pt x="165749" y="223339"/>
                </a:lnTo>
                <a:lnTo>
                  <a:pt x="168575" y="221698"/>
                </a:lnTo>
                <a:close/>
                <a:moveTo>
                  <a:pt x="180217" y="221698"/>
                </a:moveTo>
                <a:lnTo>
                  <a:pt x="183074" y="223339"/>
                </a:lnTo>
                <a:lnTo>
                  <a:pt x="185536" y="224768"/>
                </a:lnTo>
                <a:lnTo>
                  <a:pt x="174898" y="224768"/>
                </a:lnTo>
                <a:lnTo>
                  <a:pt x="177360" y="223339"/>
                </a:lnTo>
                <a:lnTo>
                  <a:pt x="180217" y="221698"/>
                </a:lnTo>
                <a:close/>
                <a:moveTo>
                  <a:pt x="191828" y="221698"/>
                </a:moveTo>
                <a:lnTo>
                  <a:pt x="194685" y="223339"/>
                </a:lnTo>
                <a:lnTo>
                  <a:pt x="197147" y="224768"/>
                </a:lnTo>
                <a:lnTo>
                  <a:pt x="186509" y="224768"/>
                </a:lnTo>
                <a:lnTo>
                  <a:pt x="189001" y="223339"/>
                </a:lnTo>
                <a:lnTo>
                  <a:pt x="191828" y="221698"/>
                </a:lnTo>
                <a:close/>
                <a:moveTo>
                  <a:pt x="203470" y="221698"/>
                </a:moveTo>
                <a:lnTo>
                  <a:pt x="206327" y="223339"/>
                </a:lnTo>
                <a:lnTo>
                  <a:pt x="208789" y="224768"/>
                </a:lnTo>
                <a:lnTo>
                  <a:pt x="198151" y="224768"/>
                </a:lnTo>
                <a:lnTo>
                  <a:pt x="200613" y="223339"/>
                </a:lnTo>
                <a:lnTo>
                  <a:pt x="203470" y="221698"/>
                </a:lnTo>
                <a:close/>
                <a:moveTo>
                  <a:pt x="215051" y="221698"/>
                </a:moveTo>
                <a:lnTo>
                  <a:pt x="217908" y="223339"/>
                </a:lnTo>
                <a:lnTo>
                  <a:pt x="220370" y="224768"/>
                </a:lnTo>
                <a:lnTo>
                  <a:pt x="209731" y="224768"/>
                </a:lnTo>
                <a:lnTo>
                  <a:pt x="212193" y="223339"/>
                </a:lnTo>
                <a:lnTo>
                  <a:pt x="215051" y="221698"/>
                </a:lnTo>
                <a:close/>
                <a:moveTo>
                  <a:pt x="226692" y="221698"/>
                </a:moveTo>
                <a:lnTo>
                  <a:pt x="229519" y="223339"/>
                </a:lnTo>
                <a:lnTo>
                  <a:pt x="232011" y="224768"/>
                </a:lnTo>
                <a:lnTo>
                  <a:pt x="221373" y="224768"/>
                </a:lnTo>
                <a:lnTo>
                  <a:pt x="223835" y="223339"/>
                </a:lnTo>
                <a:lnTo>
                  <a:pt x="226692" y="221698"/>
                </a:lnTo>
                <a:close/>
                <a:moveTo>
                  <a:pt x="238303" y="221698"/>
                </a:moveTo>
                <a:lnTo>
                  <a:pt x="241160" y="223339"/>
                </a:lnTo>
                <a:lnTo>
                  <a:pt x="243622" y="224768"/>
                </a:lnTo>
                <a:lnTo>
                  <a:pt x="232984" y="224768"/>
                </a:lnTo>
                <a:lnTo>
                  <a:pt x="235446" y="223339"/>
                </a:lnTo>
                <a:lnTo>
                  <a:pt x="238303" y="221698"/>
                </a:lnTo>
                <a:close/>
                <a:moveTo>
                  <a:pt x="249945" y="221698"/>
                </a:moveTo>
                <a:lnTo>
                  <a:pt x="252772" y="223339"/>
                </a:lnTo>
                <a:lnTo>
                  <a:pt x="255264" y="224768"/>
                </a:lnTo>
                <a:lnTo>
                  <a:pt x="244626" y="224768"/>
                </a:lnTo>
                <a:lnTo>
                  <a:pt x="247088" y="223339"/>
                </a:lnTo>
                <a:lnTo>
                  <a:pt x="249945" y="221698"/>
                </a:lnTo>
                <a:close/>
                <a:moveTo>
                  <a:pt x="261556" y="221698"/>
                </a:moveTo>
                <a:lnTo>
                  <a:pt x="264413" y="223339"/>
                </a:lnTo>
                <a:lnTo>
                  <a:pt x="266875" y="224768"/>
                </a:lnTo>
                <a:lnTo>
                  <a:pt x="256237" y="224768"/>
                </a:lnTo>
                <a:lnTo>
                  <a:pt x="258699" y="223339"/>
                </a:lnTo>
                <a:lnTo>
                  <a:pt x="261556" y="221698"/>
                </a:lnTo>
                <a:close/>
                <a:moveTo>
                  <a:pt x="273198" y="221698"/>
                </a:moveTo>
                <a:lnTo>
                  <a:pt x="276024" y="223339"/>
                </a:lnTo>
                <a:lnTo>
                  <a:pt x="278517" y="224768"/>
                </a:lnTo>
                <a:lnTo>
                  <a:pt x="267878" y="224768"/>
                </a:lnTo>
                <a:lnTo>
                  <a:pt x="270340" y="223339"/>
                </a:lnTo>
                <a:lnTo>
                  <a:pt x="273198" y="221698"/>
                </a:lnTo>
                <a:close/>
                <a:moveTo>
                  <a:pt x="11217" y="225042"/>
                </a:moveTo>
                <a:lnTo>
                  <a:pt x="5898" y="228112"/>
                </a:lnTo>
                <a:lnTo>
                  <a:pt x="578" y="225042"/>
                </a:lnTo>
                <a:close/>
                <a:moveTo>
                  <a:pt x="22828" y="225042"/>
                </a:moveTo>
                <a:lnTo>
                  <a:pt x="17509" y="228112"/>
                </a:lnTo>
                <a:lnTo>
                  <a:pt x="12190" y="225042"/>
                </a:lnTo>
                <a:close/>
                <a:moveTo>
                  <a:pt x="34470" y="225042"/>
                </a:moveTo>
                <a:lnTo>
                  <a:pt x="29150" y="228112"/>
                </a:lnTo>
                <a:lnTo>
                  <a:pt x="23831" y="225042"/>
                </a:lnTo>
                <a:close/>
                <a:moveTo>
                  <a:pt x="46081" y="225042"/>
                </a:moveTo>
                <a:lnTo>
                  <a:pt x="40762" y="228112"/>
                </a:lnTo>
                <a:lnTo>
                  <a:pt x="35442" y="225042"/>
                </a:lnTo>
                <a:close/>
                <a:moveTo>
                  <a:pt x="57722" y="225042"/>
                </a:moveTo>
                <a:lnTo>
                  <a:pt x="52403" y="228112"/>
                </a:lnTo>
                <a:lnTo>
                  <a:pt x="47084" y="225042"/>
                </a:lnTo>
                <a:close/>
                <a:moveTo>
                  <a:pt x="69334" y="225042"/>
                </a:moveTo>
                <a:lnTo>
                  <a:pt x="64014" y="228112"/>
                </a:lnTo>
                <a:lnTo>
                  <a:pt x="58695" y="225042"/>
                </a:lnTo>
                <a:close/>
                <a:moveTo>
                  <a:pt x="80945" y="225042"/>
                </a:moveTo>
                <a:lnTo>
                  <a:pt x="75625" y="228112"/>
                </a:lnTo>
                <a:lnTo>
                  <a:pt x="70306" y="225042"/>
                </a:lnTo>
                <a:close/>
                <a:moveTo>
                  <a:pt x="92556" y="225042"/>
                </a:moveTo>
                <a:lnTo>
                  <a:pt x="87237" y="228112"/>
                </a:lnTo>
                <a:lnTo>
                  <a:pt x="81917" y="225042"/>
                </a:lnTo>
                <a:close/>
                <a:moveTo>
                  <a:pt x="104197" y="225042"/>
                </a:moveTo>
                <a:lnTo>
                  <a:pt x="98878" y="228112"/>
                </a:lnTo>
                <a:lnTo>
                  <a:pt x="93559" y="225042"/>
                </a:lnTo>
                <a:close/>
                <a:moveTo>
                  <a:pt x="115809" y="225042"/>
                </a:moveTo>
                <a:lnTo>
                  <a:pt x="110489" y="228112"/>
                </a:lnTo>
                <a:lnTo>
                  <a:pt x="105170" y="225042"/>
                </a:lnTo>
                <a:close/>
                <a:moveTo>
                  <a:pt x="127450" y="225042"/>
                </a:moveTo>
                <a:lnTo>
                  <a:pt x="122131" y="228112"/>
                </a:lnTo>
                <a:lnTo>
                  <a:pt x="116812" y="225042"/>
                </a:lnTo>
                <a:close/>
                <a:moveTo>
                  <a:pt x="139061" y="225042"/>
                </a:moveTo>
                <a:lnTo>
                  <a:pt x="133742" y="228112"/>
                </a:lnTo>
                <a:lnTo>
                  <a:pt x="128423" y="225042"/>
                </a:lnTo>
                <a:close/>
                <a:moveTo>
                  <a:pt x="150642" y="225042"/>
                </a:moveTo>
                <a:lnTo>
                  <a:pt x="145323" y="228112"/>
                </a:lnTo>
                <a:lnTo>
                  <a:pt x="140004" y="225042"/>
                </a:lnTo>
                <a:close/>
                <a:moveTo>
                  <a:pt x="162284" y="225042"/>
                </a:moveTo>
                <a:lnTo>
                  <a:pt x="156964" y="228112"/>
                </a:lnTo>
                <a:lnTo>
                  <a:pt x="151645" y="225042"/>
                </a:lnTo>
                <a:close/>
                <a:moveTo>
                  <a:pt x="173895" y="225042"/>
                </a:moveTo>
                <a:lnTo>
                  <a:pt x="168575" y="228112"/>
                </a:lnTo>
                <a:lnTo>
                  <a:pt x="163256" y="225042"/>
                </a:lnTo>
                <a:close/>
                <a:moveTo>
                  <a:pt x="185536" y="225042"/>
                </a:moveTo>
                <a:lnTo>
                  <a:pt x="180217" y="228112"/>
                </a:lnTo>
                <a:lnTo>
                  <a:pt x="174898" y="225042"/>
                </a:lnTo>
                <a:close/>
                <a:moveTo>
                  <a:pt x="197147" y="225042"/>
                </a:moveTo>
                <a:lnTo>
                  <a:pt x="191828" y="228112"/>
                </a:lnTo>
                <a:lnTo>
                  <a:pt x="186509" y="225042"/>
                </a:lnTo>
                <a:close/>
                <a:moveTo>
                  <a:pt x="208789" y="225042"/>
                </a:moveTo>
                <a:lnTo>
                  <a:pt x="203470" y="228112"/>
                </a:lnTo>
                <a:lnTo>
                  <a:pt x="198151" y="225042"/>
                </a:lnTo>
                <a:close/>
                <a:moveTo>
                  <a:pt x="220370" y="225042"/>
                </a:moveTo>
                <a:lnTo>
                  <a:pt x="215051" y="228112"/>
                </a:lnTo>
                <a:lnTo>
                  <a:pt x="209731" y="225042"/>
                </a:lnTo>
                <a:close/>
                <a:moveTo>
                  <a:pt x="232011" y="225042"/>
                </a:moveTo>
                <a:lnTo>
                  <a:pt x="226692" y="228112"/>
                </a:lnTo>
                <a:lnTo>
                  <a:pt x="221373" y="225042"/>
                </a:lnTo>
                <a:close/>
                <a:moveTo>
                  <a:pt x="243622" y="225042"/>
                </a:moveTo>
                <a:lnTo>
                  <a:pt x="238303" y="228112"/>
                </a:lnTo>
                <a:lnTo>
                  <a:pt x="232984" y="225042"/>
                </a:lnTo>
                <a:close/>
                <a:moveTo>
                  <a:pt x="255264" y="225042"/>
                </a:moveTo>
                <a:lnTo>
                  <a:pt x="249945" y="228112"/>
                </a:lnTo>
                <a:lnTo>
                  <a:pt x="244626" y="225042"/>
                </a:lnTo>
                <a:close/>
                <a:moveTo>
                  <a:pt x="266875" y="225042"/>
                </a:moveTo>
                <a:lnTo>
                  <a:pt x="261556" y="228112"/>
                </a:lnTo>
                <a:lnTo>
                  <a:pt x="256237" y="225042"/>
                </a:lnTo>
                <a:close/>
                <a:moveTo>
                  <a:pt x="278517" y="225042"/>
                </a:moveTo>
                <a:lnTo>
                  <a:pt x="273198" y="228112"/>
                </a:lnTo>
                <a:lnTo>
                  <a:pt x="267878" y="225042"/>
                </a:lnTo>
                <a:close/>
                <a:moveTo>
                  <a:pt x="11369" y="225254"/>
                </a:moveTo>
                <a:lnTo>
                  <a:pt x="6050" y="234464"/>
                </a:lnTo>
                <a:lnTo>
                  <a:pt x="6050" y="228355"/>
                </a:lnTo>
                <a:lnTo>
                  <a:pt x="11369" y="225254"/>
                </a:lnTo>
                <a:close/>
                <a:moveTo>
                  <a:pt x="22980" y="225224"/>
                </a:moveTo>
                <a:lnTo>
                  <a:pt x="17661" y="234464"/>
                </a:lnTo>
                <a:lnTo>
                  <a:pt x="17661" y="228294"/>
                </a:lnTo>
                <a:lnTo>
                  <a:pt x="22980" y="225224"/>
                </a:lnTo>
                <a:close/>
                <a:moveTo>
                  <a:pt x="34622" y="225254"/>
                </a:moveTo>
                <a:lnTo>
                  <a:pt x="29302" y="234464"/>
                </a:lnTo>
                <a:lnTo>
                  <a:pt x="29302" y="228355"/>
                </a:lnTo>
                <a:lnTo>
                  <a:pt x="34622" y="225254"/>
                </a:lnTo>
                <a:close/>
                <a:moveTo>
                  <a:pt x="46202" y="225254"/>
                </a:moveTo>
                <a:lnTo>
                  <a:pt x="40883" y="234464"/>
                </a:lnTo>
                <a:lnTo>
                  <a:pt x="40883" y="228355"/>
                </a:lnTo>
                <a:lnTo>
                  <a:pt x="46202" y="225254"/>
                </a:lnTo>
                <a:close/>
                <a:moveTo>
                  <a:pt x="57844" y="225254"/>
                </a:moveTo>
                <a:lnTo>
                  <a:pt x="52525" y="234464"/>
                </a:lnTo>
                <a:lnTo>
                  <a:pt x="52525" y="228355"/>
                </a:lnTo>
                <a:lnTo>
                  <a:pt x="57844" y="225254"/>
                </a:lnTo>
                <a:close/>
                <a:moveTo>
                  <a:pt x="69455" y="225254"/>
                </a:moveTo>
                <a:lnTo>
                  <a:pt x="64136" y="234464"/>
                </a:lnTo>
                <a:lnTo>
                  <a:pt x="64136" y="228355"/>
                </a:lnTo>
                <a:lnTo>
                  <a:pt x="69455" y="225254"/>
                </a:lnTo>
                <a:close/>
                <a:moveTo>
                  <a:pt x="81097" y="225254"/>
                </a:moveTo>
                <a:lnTo>
                  <a:pt x="75777" y="234464"/>
                </a:lnTo>
                <a:lnTo>
                  <a:pt x="75777" y="228355"/>
                </a:lnTo>
                <a:lnTo>
                  <a:pt x="81097" y="225254"/>
                </a:lnTo>
                <a:close/>
                <a:moveTo>
                  <a:pt x="92708" y="225254"/>
                </a:moveTo>
                <a:lnTo>
                  <a:pt x="87389" y="234464"/>
                </a:lnTo>
                <a:lnTo>
                  <a:pt x="87389" y="228355"/>
                </a:lnTo>
                <a:lnTo>
                  <a:pt x="92708" y="225254"/>
                </a:lnTo>
                <a:close/>
                <a:moveTo>
                  <a:pt x="104349" y="225254"/>
                </a:moveTo>
                <a:lnTo>
                  <a:pt x="99030" y="234464"/>
                </a:lnTo>
                <a:lnTo>
                  <a:pt x="99030" y="228355"/>
                </a:lnTo>
                <a:lnTo>
                  <a:pt x="104349" y="225254"/>
                </a:lnTo>
                <a:close/>
                <a:moveTo>
                  <a:pt x="115930" y="225254"/>
                </a:moveTo>
                <a:lnTo>
                  <a:pt x="110611" y="234464"/>
                </a:lnTo>
                <a:lnTo>
                  <a:pt x="110611" y="228355"/>
                </a:lnTo>
                <a:lnTo>
                  <a:pt x="115930" y="225254"/>
                </a:lnTo>
                <a:close/>
                <a:moveTo>
                  <a:pt x="127541" y="225254"/>
                </a:moveTo>
                <a:lnTo>
                  <a:pt x="122222" y="234464"/>
                </a:lnTo>
                <a:lnTo>
                  <a:pt x="122222" y="228355"/>
                </a:lnTo>
                <a:lnTo>
                  <a:pt x="127541" y="225254"/>
                </a:lnTo>
                <a:close/>
                <a:moveTo>
                  <a:pt x="139183" y="225254"/>
                </a:moveTo>
                <a:lnTo>
                  <a:pt x="133864" y="234464"/>
                </a:lnTo>
                <a:lnTo>
                  <a:pt x="133864" y="228355"/>
                </a:lnTo>
                <a:lnTo>
                  <a:pt x="139183" y="225254"/>
                </a:lnTo>
                <a:close/>
                <a:moveTo>
                  <a:pt x="150794" y="225254"/>
                </a:moveTo>
                <a:lnTo>
                  <a:pt x="145475" y="234464"/>
                </a:lnTo>
                <a:lnTo>
                  <a:pt x="145475" y="228355"/>
                </a:lnTo>
                <a:lnTo>
                  <a:pt x="150794" y="225254"/>
                </a:lnTo>
                <a:close/>
                <a:moveTo>
                  <a:pt x="162436" y="225254"/>
                </a:moveTo>
                <a:lnTo>
                  <a:pt x="157116" y="234464"/>
                </a:lnTo>
                <a:lnTo>
                  <a:pt x="157116" y="228355"/>
                </a:lnTo>
                <a:lnTo>
                  <a:pt x="162436" y="225254"/>
                </a:lnTo>
                <a:close/>
                <a:moveTo>
                  <a:pt x="174047" y="225254"/>
                </a:moveTo>
                <a:lnTo>
                  <a:pt x="168727" y="234464"/>
                </a:lnTo>
                <a:lnTo>
                  <a:pt x="168727" y="228355"/>
                </a:lnTo>
                <a:lnTo>
                  <a:pt x="174047" y="225254"/>
                </a:lnTo>
                <a:close/>
                <a:moveTo>
                  <a:pt x="185658" y="225254"/>
                </a:moveTo>
                <a:lnTo>
                  <a:pt x="180339" y="234464"/>
                </a:lnTo>
                <a:lnTo>
                  <a:pt x="180339" y="228355"/>
                </a:lnTo>
                <a:lnTo>
                  <a:pt x="185658" y="225254"/>
                </a:lnTo>
                <a:close/>
                <a:moveTo>
                  <a:pt x="197269" y="225254"/>
                </a:moveTo>
                <a:lnTo>
                  <a:pt x="191950" y="234464"/>
                </a:lnTo>
                <a:lnTo>
                  <a:pt x="191950" y="228355"/>
                </a:lnTo>
                <a:lnTo>
                  <a:pt x="197269" y="225254"/>
                </a:lnTo>
                <a:close/>
                <a:moveTo>
                  <a:pt x="208911" y="225254"/>
                </a:moveTo>
                <a:lnTo>
                  <a:pt x="203591" y="234464"/>
                </a:lnTo>
                <a:lnTo>
                  <a:pt x="203591" y="228355"/>
                </a:lnTo>
                <a:lnTo>
                  <a:pt x="208911" y="225254"/>
                </a:lnTo>
                <a:close/>
                <a:moveTo>
                  <a:pt x="220522" y="225254"/>
                </a:moveTo>
                <a:lnTo>
                  <a:pt x="215202" y="234464"/>
                </a:lnTo>
                <a:lnTo>
                  <a:pt x="215202" y="228355"/>
                </a:lnTo>
                <a:lnTo>
                  <a:pt x="220522" y="225254"/>
                </a:lnTo>
                <a:close/>
                <a:moveTo>
                  <a:pt x="232163" y="225254"/>
                </a:moveTo>
                <a:lnTo>
                  <a:pt x="226844" y="234464"/>
                </a:lnTo>
                <a:lnTo>
                  <a:pt x="226844" y="228355"/>
                </a:lnTo>
                <a:lnTo>
                  <a:pt x="232163" y="225254"/>
                </a:lnTo>
                <a:close/>
                <a:moveTo>
                  <a:pt x="243774" y="225254"/>
                </a:moveTo>
                <a:lnTo>
                  <a:pt x="238455" y="234464"/>
                </a:lnTo>
                <a:lnTo>
                  <a:pt x="238455" y="228355"/>
                </a:lnTo>
                <a:lnTo>
                  <a:pt x="243774" y="225254"/>
                </a:lnTo>
                <a:close/>
                <a:moveTo>
                  <a:pt x="255355" y="225254"/>
                </a:moveTo>
                <a:lnTo>
                  <a:pt x="250036" y="234464"/>
                </a:lnTo>
                <a:lnTo>
                  <a:pt x="250036" y="228355"/>
                </a:lnTo>
                <a:lnTo>
                  <a:pt x="255355" y="225254"/>
                </a:lnTo>
                <a:close/>
                <a:moveTo>
                  <a:pt x="266997" y="225254"/>
                </a:moveTo>
                <a:lnTo>
                  <a:pt x="261678" y="234464"/>
                </a:lnTo>
                <a:lnTo>
                  <a:pt x="261678" y="228355"/>
                </a:lnTo>
                <a:lnTo>
                  <a:pt x="266997" y="225254"/>
                </a:lnTo>
                <a:close/>
                <a:moveTo>
                  <a:pt x="278608" y="225254"/>
                </a:moveTo>
                <a:lnTo>
                  <a:pt x="273289" y="234464"/>
                </a:lnTo>
                <a:lnTo>
                  <a:pt x="273289" y="228355"/>
                </a:lnTo>
                <a:lnTo>
                  <a:pt x="278608" y="225254"/>
                </a:lnTo>
                <a:close/>
                <a:moveTo>
                  <a:pt x="457" y="225315"/>
                </a:moveTo>
                <a:lnTo>
                  <a:pt x="5776" y="228355"/>
                </a:lnTo>
                <a:lnTo>
                  <a:pt x="5776" y="234495"/>
                </a:lnTo>
                <a:lnTo>
                  <a:pt x="457" y="225315"/>
                </a:lnTo>
                <a:close/>
                <a:moveTo>
                  <a:pt x="12098" y="225315"/>
                </a:moveTo>
                <a:lnTo>
                  <a:pt x="17418" y="228355"/>
                </a:lnTo>
                <a:lnTo>
                  <a:pt x="17418" y="234495"/>
                </a:lnTo>
                <a:lnTo>
                  <a:pt x="12098" y="225315"/>
                </a:lnTo>
                <a:close/>
                <a:moveTo>
                  <a:pt x="23710" y="225315"/>
                </a:moveTo>
                <a:lnTo>
                  <a:pt x="29029" y="228355"/>
                </a:lnTo>
                <a:lnTo>
                  <a:pt x="29029" y="234495"/>
                </a:lnTo>
                <a:lnTo>
                  <a:pt x="23710" y="225315"/>
                </a:lnTo>
                <a:close/>
                <a:moveTo>
                  <a:pt x="35290" y="225315"/>
                </a:moveTo>
                <a:lnTo>
                  <a:pt x="40610" y="228355"/>
                </a:lnTo>
                <a:lnTo>
                  <a:pt x="40610" y="234495"/>
                </a:lnTo>
                <a:lnTo>
                  <a:pt x="35290" y="225315"/>
                </a:lnTo>
                <a:close/>
                <a:moveTo>
                  <a:pt x="46932" y="225315"/>
                </a:moveTo>
                <a:lnTo>
                  <a:pt x="52251" y="228355"/>
                </a:lnTo>
                <a:lnTo>
                  <a:pt x="52251" y="234495"/>
                </a:lnTo>
                <a:lnTo>
                  <a:pt x="46932" y="225315"/>
                </a:lnTo>
                <a:close/>
                <a:moveTo>
                  <a:pt x="58543" y="225315"/>
                </a:moveTo>
                <a:lnTo>
                  <a:pt x="63862" y="228355"/>
                </a:lnTo>
                <a:lnTo>
                  <a:pt x="63862" y="234495"/>
                </a:lnTo>
                <a:lnTo>
                  <a:pt x="58543" y="225315"/>
                </a:lnTo>
                <a:close/>
                <a:moveTo>
                  <a:pt x="70185" y="225315"/>
                </a:moveTo>
                <a:lnTo>
                  <a:pt x="75504" y="228355"/>
                </a:lnTo>
                <a:lnTo>
                  <a:pt x="75504" y="234495"/>
                </a:lnTo>
                <a:lnTo>
                  <a:pt x="70185" y="225315"/>
                </a:lnTo>
                <a:close/>
                <a:moveTo>
                  <a:pt x="81796" y="225315"/>
                </a:moveTo>
                <a:lnTo>
                  <a:pt x="87115" y="228355"/>
                </a:lnTo>
                <a:lnTo>
                  <a:pt x="87115" y="234495"/>
                </a:lnTo>
                <a:lnTo>
                  <a:pt x="81796" y="225315"/>
                </a:lnTo>
                <a:close/>
                <a:moveTo>
                  <a:pt x="93437" y="225315"/>
                </a:moveTo>
                <a:lnTo>
                  <a:pt x="98757" y="228355"/>
                </a:lnTo>
                <a:lnTo>
                  <a:pt x="98757" y="234495"/>
                </a:lnTo>
                <a:lnTo>
                  <a:pt x="93437" y="225315"/>
                </a:lnTo>
                <a:close/>
                <a:moveTo>
                  <a:pt x="105018" y="225315"/>
                </a:moveTo>
                <a:lnTo>
                  <a:pt x="110337" y="228355"/>
                </a:lnTo>
                <a:lnTo>
                  <a:pt x="110337" y="234495"/>
                </a:lnTo>
                <a:lnTo>
                  <a:pt x="105018" y="225315"/>
                </a:lnTo>
                <a:close/>
                <a:moveTo>
                  <a:pt x="116660" y="225315"/>
                </a:moveTo>
                <a:lnTo>
                  <a:pt x="121979" y="228355"/>
                </a:lnTo>
                <a:lnTo>
                  <a:pt x="121979" y="234495"/>
                </a:lnTo>
                <a:lnTo>
                  <a:pt x="116660" y="225315"/>
                </a:lnTo>
                <a:close/>
                <a:moveTo>
                  <a:pt x="128271" y="225315"/>
                </a:moveTo>
                <a:lnTo>
                  <a:pt x="133590" y="228355"/>
                </a:lnTo>
                <a:lnTo>
                  <a:pt x="133590" y="234495"/>
                </a:lnTo>
                <a:lnTo>
                  <a:pt x="128271" y="225315"/>
                </a:lnTo>
                <a:close/>
                <a:moveTo>
                  <a:pt x="139912" y="225315"/>
                </a:moveTo>
                <a:lnTo>
                  <a:pt x="145232" y="228355"/>
                </a:lnTo>
                <a:lnTo>
                  <a:pt x="145232" y="234495"/>
                </a:lnTo>
                <a:lnTo>
                  <a:pt x="139912" y="225315"/>
                </a:lnTo>
                <a:close/>
                <a:moveTo>
                  <a:pt x="151523" y="225315"/>
                </a:moveTo>
                <a:lnTo>
                  <a:pt x="156843" y="228355"/>
                </a:lnTo>
                <a:lnTo>
                  <a:pt x="156843" y="234495"/>
                </a:lnTo>
                <a:lnTo>
                  <a:pt x="151523" y="225315"/>
                </a:lnTo>
                <a:close/>
                <a:moveTo>
                  <a:pt x="163165" y="225315"/>
                </a:moveTo>
                <a:lnTo>
                  <a:pt x="168484" y="228355"/>
                </a:lnTo>
                <a:lnTo>
                  <a:pt x="168484" y="234495"/>
                </a:lnTo>
                <a:lnTo>
                  <a:pt x="163165" y="225315"/>
                </a:lnTo>
                <a:close/>
                <a:moveTo>
                  <a:pt x="174746" y="225315"/>
                </a:moveTo>
                <a:lnTo>
                  <a:pt x="180065" y="228355"/>
                </a:lnTo>
                <a:lnTo>
                  <a:pt x="180065" y="234495"/>
                </a:lnTo>
                <a:lnTo>
                  <a:pt x="174746" y="225315"/>
                </a:lnTo>
                <a:close/>
                <a:moveTo>
                  <a:pt x="186357" y="225315"/>
                </a:moveTo>
                <a:lnTo>
                  <a:pt x="191676" y="228355"/>
                </a:lnTo>
                <a:lnTo>
                  <a:pt x="191676" y="234495"/>
                </a:lnTo>
                <a:lnTo>
                  <a:pt x="186357" y="225315"/>
                </a:lnTo>
                <a:close/>
                <a:moveTo>
                  <a:pt x="197999" y="225315"/>
                </a:moveTo>
                <a:lnTo>
                  <a:pt x="203318" y="228355"/>
                </a:lnTo>
                <a:lnTo>
                  <a:pt x="203318" y="234495"/>
                </a:lnTo>
                <a:lnTo>
                  <a:pt x="197999" y="225315"/>
                </a:lnTo>
                <a:close/>
                <a:moveTo>
                  <a:pt x="209610" y="225315"/>
                </a:moveTo>
                <a:lnTo>
                  <a:pt x="214929" y="228355"/>
                </a:lnTo>
                <a:lnTo>
                  <a:pt x="214929" y="234495"/>
                </a:lnTo>
                <a:lnTo>
                  <a:pt x="209610" y="225315"/>
                </a:lnTo>
                <a:close/>
                <a:moveTo>
                  <a:pt x="221251" y="225315"/>
                </a:moveTo>
                <a:lnTo>
                  <a:pt x="226570" y="228355"/>
                </a:lnTo>
                <a:lnTo>
                  <a:pt x="226570" y="234495"/>
                </a:lnTo>
                <a:lnTo>
                  <a:pt x="221251" y="225315"/>
                </a:lnTo>
                <a:close/>
                <a:moveTo>
                  <a:pt x="232862" y="225315"/>
                </a:moveTo>
                <a:lnTo>
                  <a:pt x="238182" y="228355"/>
                </a:lnTo>
                <a:lnTo>
                  <a:pt x="238182" y="234495"/>
                </a:lnTo>
                <a:lnTo>
                  <a:pt x="232862" y="225315"/>
                </a:lnTo>
                <a:close/>
                <a:moveTo>
                  <a:pt x="244474" y="225254"/>
                </a:moveTo>
                <a:lnTo>
                  <a:pt x="249793" y="228355"/>
                </a:lnTo>
                <a:lnTo>
                  <a:pt x="249793" y="234495"/>
                </a:lnTo>
                <a:lnTo>
                  <a:pt x="244474" y="225254"/>
                </a:lnTo>
                <a:close/>
                <a:moveTo>
                  <a:pt x="256085" y="225254"/>
                </a:moveTo>
                <a:lnTo>
                  <a:pt x="261404" y="228355"/>
                </a:lnTo>
                <a:lnTo>
                  <a:pt x="261404" y="234495"/>
                </a:lnTo>
                <a:lnTo>
                  <a:pt x="256085" y="225254"/>
                </a:lnTo>
                <a:close/>
                <a:moveTo>
                  <a:pt x="267726" y="225254"/>
                </a:moveTo>
                <a:lnTo>
                  <a:pt x="273046" y="228355"/>
                </a:lnTo>
                <a:lnTo>
                  <a:pt x="273046" y="234495"/>
                </a:lnTo>
                <a:lnTo>
                  <a:pt x="267726" y="225254"/>
                </a:lnTo>
                <a:close/>
                <a:moveTo>
                  <a:pt x="214" y="225376"/>
                </a:moveTo>
                <a:lnTo>
                  <a:pt x="214" y="231485"/>
                </a:lnTo>
                <a:lnTo>
                  <a:pt x="5563" y="234586"/>
                </a:lnTo>
                <a:lnTo>
                  <a:pt x="5473" y="234429"/>
                </a:lnTo>
                <a:lnTo>
                  <a:pt x="5473" y="234429"/>
                </a:lnTo>
                <a:lnTo>
                  <a:pt x="396" y="231485"/>
                </a:lnTo>
                <a:cubicBezTo>
                  <a:pt x="335" y="231455"/>
                  <a:pt x="305" y="231425"/>
                  <a:pt x="305" y="231394"/>
                </a:cubicBezTo>
                <a:lnTo>
                  <a:pt x="305" y="225481"/>
                </a:lnTo>
                <a:lnTo>
                  <a:pt x="305" y="225481"/>
                </a:lnTo>
                <a:lnTo>
                  <a:pt x="244" y="225376"/>
                </a:lnTo>
                <a:close/>
                <a:moveTo>
                  <a:pt x="35108" y="225376"/>
                </a:moveTo>
                <a:lnTo>
                  <a:pt x="40427" y="234586"/>
                </a:lnTo>
                <a:lnTo>
                  <a:pt x="35108" y="231546"/>
                </a:lnTo>
                <a:lnTo>
                  <a:pt x="35108" y="225376"/>
                </a:lnTo>
                <a:close/>
                <a:moveTo>
                  <a:pt x="46689" y="225376"/>
                </a:moveTo>
                <a:lnTo>
                  <a:pt x="52008" y="234586"/>
                </a:lnTo>
                <a:lnTo>
                  <a:pt x="46689" y="231485"/>
                </a:lnTo>
                <a:lnTo>
                  <a:pt x="46689" y="225376"/>
                </a:lnTo>
                <a:close/>
                <a:moveTo>
                  <a:pt x="58330" y="225376"/>
                </a:moveTo>
                <a:lnTo>
                  <a:pt x="63650" y="234586"/>
                </a:lnTo>
                <a:lnTo>
                  <a:pt x="58330" y="231485"/>
                </a:lnTo>
                <a:lnTo>
                  <a:pt x="58330" y="225376"/>
                </a:lnTo>
                <a:close/>
                <a:moveTo>
                  <a:pt x="69941" y="225376"/>
                </a:moveTo>
                <a:lnTo>
                  <a:pt x="75261" y="234586"/>
                </a:lnTo>
                <a:lnTo>
                  <a:pt x="69941" y="231485"/>
                </a:lnTo>
                <a:lnTo>
                  <a:pt x="69941" y="225376"/>
                </a:lnTo>
                <a:close/>
                <a:moveTo>
                  <a:pt x="81583" y="225376"/>
                </a:moveTo>
                <a:lnTo>
                  <a:pt x="86902" y="234586"/>
                </a:lnTo>
                <a:lnTo>
                  <a:pt x="81583" y="231485"/>
                </a:lnTo>
                <a:lnTo>
                  <a:pt x="81583" y="225376"/>
                </a:lnTo>
                <a:close/>
                <a:moveTo>
                  <a:pt x="93194" y="225376"/>
                </a:moveTo>
                <a:lnTo>
                  <a:pt x="98513" y="234586"/>
                </a:lnTo>
                <a:lnTo>
                  <a:pt x="93194" y="231485"/>
                </a:lnTo>
                <a:lnTo>
                  <a:pt x="93194" y="225376"/>
                </a:lnTo>
                <a:close/>
                <a:moveTo>
                  <a:pt x="104836" y="225376"/>
                </a:moveTo>
                <a:lnTo>
                  <a:pt x="110155" y="234586"/>
                </a:lnTo>
                <a:lnTo>
                  <a:pt x="104836" y="231485"/>
                </a:lnTo>
                <a:lnTo>
                  <a:pt x="104836" y="225376"/>
                </a:lnTo>
                <a:close/>
                <a:moveTo>
                  <a:pt x="116416" y="225376"/>
                </a:moveTo>
                <a:lnTo>
                  <a:pt x="121736" y="234586"/>
                </a:lnTo>
                <a:lnTo>
                  <a:pt x="116416" y="231485"/>
                </a:lnTo>
                <a:lnTo>
                  <a:pt x="116416" y="225376"/>
                </a:lnTo>
                <a:close/>
                <a:moveTo>
                  <a:pt x="128058" y="225376"/>
                </a:moveTo>
                <a:lnTo>
                  <a:pt x="133377" y="234586"/>
                </a:lnTo>
                <a:lnTo>
                  <a:pt x="128058" y="231485"/>
                </a:lnTo>
                <a:lnTo>
                  <a:pt x="128058" y="225376"/>
                </a:lnTo>
                <a:close/>
                <a:moveTo>
                  <a:pt x="139669" y="225376"/>
                </a:moveTo>
                <a:lnTo>
                  <a:pt x="144988" y="234586"/>
                </a:lnTo>
                <a:lnTo>
                  <a:pt x="139669" y="231485"/>
                </a:lnTo>
                <a:lnTo>
                  <a:pt x="139669" y="225376"/>
                </a:lnTo>
                <a:close/>
                <a:moveTo>
                  <a:pt x="151311" y="225376"/>
                </a:moveTo>
                <a:lnTo>
                  <a:pt x="156630" y="234586"/>
                </a:lnTo>
                <a:lnTo>
                  <a:pt x="151311" y="231485"/>
                </a:lnTo>
                <a:lnTo>
                  <a:pt x="151311" y="225376"/>
                </a:lnTo>
                <a:close/>
                <a:moveTo>
                  <a:pt x="162922" y="225376"/>
                </a:moveTo>
                <a:lnTo>
                  <a:pt x="168241" y="234586"/>
                </a:lnTo>
                <a:lnTo>
                  <a:pt x="162922" y="231485"/>
                </a:lnTo>
                <a:lnTo>
                  <a:pt x="162922" y="225376"/>
                </a:lnTo>
                <a:close/>
                <a:moveTo>
                  <a:pt x="174503" y="225376"/>
                </a:moveTo>
                <a:lnTo>
                  <a:pt x="179822" y="234586"/>
                </a:lnTo>
                <a:lnTo>
                  <a:pt x="174503" y="231485"/>
                </a:lnTo>
                <a:lnTo>
                  <a:pt x="174503" y="225376"/>
                </a:lnTo>
                <a:close/>
                <a:moveTo>
                  <a:pt x="186144" y="225376"/>
                </a:moveTo>
                <a:lnTo>
                  <a:pt x="191463" y="234586"/>
                </a:lnTo>
                <a:lnTo>
                  <a:pt x="186144" y="231485"/>
                </a:lnTo>
                <a:lnTo>
                  <a:pt x="186144" y="225376"/>
                </a:lnTo>
                <a:close/>
                <a:moveTo>
                  <a:pt x="197755" y="225376"/>
                </a:moveTo>
                <a:lnTo>
                  <a:pt x="203075" y="234586"/>
                </a:lnTo>
                <a:lnTo>
                  <a:pt x="197755" y="231485"/>
                </a:lnTo>
                <a:lnTo>
                  <a:pt x="197755" y="225376"/>
                </a:lnTo>
                <a:close/>
                <a:moveTo>
                  <a:pt x="209397" y="225376"/>
                </a:moveTo>
                <a:lnTo>
                  <a:pt x="214716" y="234586"/>
                </a:lnTo>
                <a:lnTo>
                  <a:pt x="209397" y="231485"/>
                </a:lnTo>
                <a:lnTo>
                  <a:pt x="209397" y="225376"/>
                </a:lnTo>
                <a:close/>
                <a:moveTo>
                  <a:pt x="221008" y="225376"/>
                </a:moveTo>
                <a:lnTo>
                  <a:pt x="226327" y="234586"/>
                </a:lnTo>
                <a:lnTo>
                  <a:pt x="221008" y="231485"/>
                </a:lnTo>
                <a:lnTo>
                  <a:pt x="221008" y="225376"/>
                </a:lnTo>
                <a:close/>
                <a:moveTo>
                  <a:pt x="232650" y="225376"/>
                </a:moveTo>
                <a:lnTo>
                  <a:pt x="237969" y="234586"/>
                </a:lnTo>
                <a:lnTo>
                  <a:pt x="232650" y="231485"/>
                </a:lnTo>
                <a:lnTo>
                  <a:pt x="232650" y="225376"/>
                </a:lnTo>
                <a:close/>
                <a:moveTo>
                  <a:pt x="244230" y="225376"/>
                </a:moveTo>
                <a:lnTo>
                  <a:pt x="249550" y="234586"/>
                </a:lnTo>
                <a:lnTo>
                  <a:pt x="244230" y="231485"/>
                </a:lnTo>
                <a:lnTo>
                  <a:pt x="244230" y="225376"/>
                </a:lnTo>
                <a:close/>
                <a:moveTo>
                  <a:pt x="255872" y="225376"/>
                </a:moveTo>
                <a:lnTo>
                  <a:pt x="261191" y="234586"/>
                </a:lnTo>
                <a:lnTo>
                  <a:pt x="255872" y="231546"/>
                </a:lnTo>
                <a:lnTo>
                  <a:pt x="255872" y="225376"/>
                </a:lnTo>
                <a:close/>
                <a:moveTo>
                  <a:pt x="267483" y="225376"/>
                </a:moveTo>
                <a:lnTo>
                  <a:pt x="272802" y="234586"/>
                </a:lnTo>
                <a:lnTo>
                  <a:pt x="267483" y="231546"/>
                </a:lnTo>
                <a:lnTo>
                  <a:pt x="267483" y="225376"/>
                </a:lnTo>
                <a:close/>
                <a:moveTo>
                  <a:pt x="267210" y="225406"/>
                </a:moveTo>
                <a:lnTo>
                  <a:pt x="267210" y="231546"/>
                </a:lnTo>
                <a:lnTo>
                  <a:pt x="261890" y="234616"/>
                </a:lnTo>
                <a:lnTo>
                  <a:pt x="261890" y="234616"/>
                </a:lnTo>
                <a:lnTo>
                  <a:pt x="267210" y="225406"/>
                </a:lnTo>
                <a:close/>
                <a:moveTo>
                  <a:pt x="278851" y="225406"/>
                </a:moveTo>
                <a:lnTo>
                  <a:pt x="278851" y="231546"/>
                </a:lnTo>
                <a:lnTo>
                  <a:pt x="273532" y="234616"/>
                </a:lnTo>
                <a:lnTo>
                  <a:pt x="273532" y="234616"/>
                </a:lnTo>
                <a:lnTo>
                  <a:pt x="278851" y="225406"/>
                </a:lnTo>
                <a:close/>
                <a:moveTo>
                  <a:pt x="11582" y="225376"/>
                </a:moveTo>
                <a:lnTo>
                  <a:pt x="11582" y="231546"/>
                </a:lnTo>
                <a:lnTo>
                  <a:pt x="6262" y="234616"/>
                </a:lnTo>
                <a:lnTo>
                  <a:pt x="6262" y="234616"/>
                </a:lnTo>
                <a:lnTo>
                  <a:pt x="11582" y="225376"/>
                </a:lnTo>
                <a:close/>
                <a:moveTo>
                  <a:pt x="11855" y="225376"/>
                </a:moveTo>
                <a:lnTo>
                  <a:pt x="17174" y="234616"/>
                </a:lnTo>
                <a:lnTo>
                  <a:pt x="11855" y="231546"/>
                </a:lnTo>
                <a:lnTo>
                  <a:pt x="11855" y="225376"/>
                </a:lnTo>
                <a:close/>
                <a:moveTo>
                  <a:pt x="23223" y="225406"/>
                </a:moveTo>
                <a:lnTo>
                  <a:pt x="23223" y="231546"/>
                </a:lnTo>
                <a:lnTo>
                  <a:pt x="17904" y="234616"/>
                </a:lnTo>
                <a:lnTo>
                  <a:pt x="23223" y="225406"/>
                </a:lnTo>
                <a:close/>
                <a:moveTo>
                  <a:pt x="23497" y="225376"/>
                </a:moveTo>
                <a:lnTo>
                  <a:pt x="28816" y="234616"/>
                </a:lnTo>
                <a:lnTo>
                  <a:pt x="23497" y="231546"/>
                </a:lnTo>
                <a:lnTo>
                  <a:pt x="23497" y="225376"/>
                </a:lnTo>
                <a:close/>
                <a:moveTo>
                  <a:pt x="34834" y="225376"/>
                </a:moveTo>
                <a:lnTo>
                  <a:pt x="34834" y="231546"/>
                </a:lnTo>
                <a:lnTo>
                  <a:pt x="29515" y="234616"/>
                </a:lnTo>
                <a:lnTo>
                  <a:pt x="34834" y="225376"/>
                </a:lnTo>
                <a:close/>
                <a:moveTo>
                  <a:pt x="46446" y="225376"/>
                </a:moveTo>
                <a:lnTo>
                  <a:pt x="46446" y="231546"/>
                </a:lnTo>
                <a:lnTo>
                  <a:pt x="41126" y="234616"/>
                </a:lnTo>
                <a:lnTo>
                  <a:pt x="46446" y="225376"/>
                </a:lnTo>
                <a:close/>
                <a:moveTo>
                  <a:pt x="58057" y="225376"/>
                </a:moveTo>
                <a:lnTo>
                  <a:pt x="58057" y="231546"/>
                </a:lnTo>
                <a:lnTo>
                  <a:pt x="52737" y="234616"/>
                </a:lnTo>
                <a:lnTo>
                  <a:pt x="58057" y="225376"/>
                </a:lnTo>
                <a:close/>
                <a:moveTo>
                  <a:pt x="69698" y="225376"/>
                </a:moveTo>
                <a:lnTo>
                  <a:pt x="69698" y="231546"/>
                </a:lnTo>
                <a:lnTo>
                  <a:pt x="64379" y="234616"/>
                </a:lnTo>
                <a:lnTo>
                  <a:pt x="69698" y="225376"/>
                </a:lnTo>
                <a:close/>
                <a:moveTo>
                  <a:pt x="81309" y="225376"/>
                </a:moveTo>
                <a:lnTo>
                  <a:pt x="81309" y="231546"/>
                </a:lnTo>
                <a:lnTo>
                  <a:pt x="75990" y="234616"/>
                </a:lnTo>
                <a:lnTo>
                  <a:pt x="81309" y="225376"/>
                </a:lnTo>
                <a:close/>
                <a:moveTo>
                  <a:pt x="92951" y="225376"/>
                </a:moveTo>
                <a:lnTo>
                  <a:pt x="92951" y="231546"/>
                </a:lnTo>
                <a:lnTo>
                  <a:pt x="87632" y="234616"/>
                </a:lnTo>
                <a:lnTo>
                  <a:pt x="92951" y="225376"/>
                </a:lnTo>
                <a:close/>
                <a:moveTo>
                  <a:pt x="104562" y="225376"/>
                </a:moveTo>
                <a:lnTo>
                  <a:pt x="104562" y="231546"/>
                </a:lnTo>
                <a:lnTo>
                  <a:pt x="99243" y="234616"/>
                </a:lnTo>
                <a:lnTo>
                  <a:pt x="104562" y="225376"/>
                </a:lnTo>
                <a:close/>
                <a:moveTo>
                  <a:pt x="116143" y="225376"/>
                </a:moveTo>
                <a:lnTo>
                  <a:pt x="116143" y="231546"/>
                </a:lnTo>
                <a:lnTo>
                  <a:pt x="110824" y="234616"/>
                </a:lnTo>
                <a:lnTo>
                  <a:pt x="116143" y="225376"/>
                </a:lnTo>
                <a:close/>
                <a:moveTo>
                  <a:pt x="127784" y="225376"/>
                </a:moveTo>
                <a:lnTo>
                  <a:pt x="127784" y="231546"/>
                </a:lnTo>
                <a:lnTo>
                  <a:pt x="122465" y="234616"/>
                </a:lnTo>
                <a:lnTo>
                  <a:pt x="127784" y="225376"/>
                </a:lnTo>
                <a:close/>
                <a:moveTo>
                  <a:pt x="139396" y="225376"/>
                </a:moveTo>
                <a:lnTo>
                  <a:pt x="139396" y="231546"/>
                </a:lnTo>
                <a:lnTo>
                  <a:pt x="134076" y="234616"/>
                </a:lnTo>
                <a:lnTo>
                  <a:pt x="139396" y="225376"/>
                </a:lnTo>
                <a:close/>
                <a:moveTo>
                  <a:pt x="151037" y="225376"/>
                </a:moveTo>
                <a:lnTo>
                  <a:pt x="151037" y="231546"/>
                </a:lnTo>
                <a:lnTo>
                  <a:pt x="145718" y="234616"/>
                </a:lnTo>
                <a:lnTo>
                  <a:pt x="151037" y="225376"/>
                </a:lnTo>
                <a:close/>
                <a:moveTo>
                  <a:pt x="162648" y="225376"/>
                </a:moveTo>
                <a:lnTo>
                  <a:pt x="162648" y="231546"/>
                </a:lnTo>
                <a:lnTo>
                  <a:pt x="157329" y="234616"/>
                </a:lnTo>
                <a:lnTo>
                  <a:pt x="162648" y="225376"/>
                </a:lnTo>
                <a:close/>
                <a:moveTo>
                  <a:pt x="174290" y="225376"/>
                </a:moveTo>
                <a:lnTo>
                  <a:pt x="174290" y="231546"/>
                </a:lnTo>
                <a:lnTo>
                  <a:pt x="168971" y="234616"/>
                </a:lnTo>
                <a:lnTo>
                  <a:pt x="174290" y="225376"/>
                </a:lnTo>
                <a:close/>
                <a:moveTo>
                  <a:pt x="185871" y="225406"/>
                </a:moveTo>
                <a:lnTo>
                  <a:pt x="185871" y="231546"/>
                </a:lnTo>
                <a:lnTo>
                  <a:pt x="180551" y="234616"/>
                </a:lnTo>
                <a:lnTo>
                  <a:pt x="185871" y="225406"/>
                </a:lnTo>
                <a:close/>
                <a:moveTo>
                  <a:pt x="197512" y="225376"/>
                </a:moveTo>
                <a:lnTo>
                  <a:pt x="197512" y="231546"/>
                </a:lnTo>
                <a:lnTo>
                  <a:pt x="192193" y="234616"/>
                </a:lnTo>
                <a:lnTo>
                  <a:pt x="197512" y="225376"/>
                </a:lnTo>
                <a:close/>
                <a:moveTo>
                  <a:pt x="209123" y="225376"/>
                </a:moveTo>
                <a:lnTo>
                  <a:pt x="209123" y="231546"/>
                </a:lnTo>
                <a:lnTo>
                  <a:pt x="203804" y="234616"/>
                </a:lnTo>
                <a:lnTo>
                  <a:pt x="209123" y="225376"/>
                </a:lnTo>
                <a:close/>
                <a:moveTo>
                  <a:pt x="220765" y="225376"/>
                </a:moveTo>
                <a:lnTo>
                  <a:pt x="220765" y="231546"/>
                </a:lnTo>
                <a:lnTo>
                  <a:pt x="215446" y="234616"/>
                </a:lnTo>
                <a:lnTo>
                  <a:pt x="220765" y="225376"/>
                </a:lnTo>
                <a:close/>
                <a:moveTo>
                  <a:pt x="232376" y="225376"/>
                </a:moveTo>
                <a:lnTo>
                  <a:pt x="232376" y="231546"/>
                </a:lnTo>
                <a:lnTo>
                  <a:pt x="227057" y="234616"/>
                </a:lnTo>
                <a:lnTo>
                  <a:pt x="232376" y="225376"/>
                </a:lnTo>
                <a:close/>
                <a:moveTo>
                  <a:pt x="243957" y="225376"/>
                </a:moveTo>
                <a:lnTo>
                  <a:pt x="243957" y="231546"/>
                </a:lnTo>
                <a:lnTo>
                  <a:pt x="238638" y="234616"/>
                </a:lnTo>
                <a:lnTo>
                  <a:pt x="243957" y="225376"/>
                </a:lnTo>
                <a:close/>
                <a:moveTo>
                  <a:pt x="255598" y="225406"/>
                </a:moveTo>
                <a:lnTo>
                  <a:pt x="255598" y="231546"/>
                </a:lnTo>
                <a:lnTo>
                  <a:pt x="250279" y="234616"/>
                </a:lnTo>
                <a:lnTo>
                  <a:pt x="255598" y="225406"/>
                </a:lnTo>
                <a:close/>
                <a:moveTo>
                  <a:pt x="11703" y="231759"/>
                </a:moveTo>
                <a:lnTo>
                  <a:pt x="17023" y="234829"/>
                </a:lnTo>
                <a:lnTo>
                  <a:pt x="6384" y="234829"/>
                </a:lnTo>
                <a:lnTo>
                  <a:pt x="11703" y="231759"/>
                </a:lnTo>
                <a:close/>
                <a:moveTo>
                  <a:pt x="23345" y="231759"/>
                </a:moveTo>
                <a:lnTo>
                  <a:pt x="28664" y="234829"/>
                </a:lnTo>
                <a:lnTo>
                  <a:pt x="18026" y="234829"/>
                </a:lnTo>
                <a:lnTo>
                  <a:pt x="23345" y="231759"/>
                </a:lnTo>
                <a:close/>
                <a:moveTo>
                  <a:pt x="34956" y="231759"/>
                </a:moveTo>
                <a:lnTo>
                  <a:pt x="40275" y="234829"/>
                </a:lnTo>
                <a:lnTo>
                  <a:pt x="29637" y="234829"/>
                </a:lnTo>
                <a:lnTo>
                  <a:pt x="34956" y="231759"/>
                </a:lnTo>
                <a:close/>
                <a:moveTo>
                  <a:pt x="46598" y="231759"/>
                </a:moveTo>
                <a:lnTo>
                  <a:pt x="51886" y="234829"/>
                </a:lnTo>
                <a:lnTo>
                  <a:pt x="41278" y="234829"/>
                </a:lnTo>
                <a:lnTo>
                  <a:pt x="46598" y="231759"/>
                </a:lnTo>
                <a:close/>
                <a:moveTo>
                  <a:pt x="58209" y="231759"/>
                </a:moveTo>
                <a:lnTo>
                  <a:pt x="63528" y="234829"/>
                </a:lnTo>
                <a:lnTo>
                  <a:pt x="52889" y="234829"/>
                </a:lnTo>
                <a:lnTo>
                  <a:pt x="58209" y="231759"/>
                </a:lnTo>
                <a:close/>
                <a:moveTo>
                  <a:pt x="69850" y="231759"/>
                </a:moveTo>
                <a:lnTo>
                  <a:pt x="75169" y="234829"/>
                </a:lnTo>
                <a:lnTo>
                  <a:pt x="64531" y="234829"/>
                </a:lnTo>
                <a:lnTo>
                  <a:pt x="69850" y="231759"/>
                </a:lnTo>
                <a:close/>
                <a:moveTo>
                  <a:pt x="81431" y="231759"/>
                </a:moveTo>
                <a:lnTo>
                  <a:pt x="86750" y="234829"/>
                </a:lnTo>
                <a:lnTo>
                  <a:pt x="76112" y="234829"/>
                </a:lnTo>
                <a:lnTo>
                  <a:pt x="81431" y="231759"/>
                </a:lnTo>
                <a:close/>
                <a:moveTo>
                  <a:pt x="93042" y="231759"/>
                </a:moveTo>
                <a:lnTo>
                  <a:pt x="98361" y="234829"/>
                </a:lnTo>
                <a:lnTo>
                  <a:pt x="87723" y="234829"/>
                </a:lnTo>
                <a:lnTo>
                  <a:pt x="93042" y="231759"/>
                </a:lnTo>
                <a:close/>
                <a:moveTo>
                  <a:pt x="104684" y="231759"/>
                </a:moveTo>
                <a:lnTo>
                  <a:pt x="110003" y="234829"/>
                </a:lnTo>
                <a:lnTo>
                  <a:pt x="99364" y="234829"/>
                </a:lnTo>
                <a:lnTo>
                  <a:pt x="104684" y="231759"/>
                </a:lnTo>
                <a:close/>
                <a:moveTo>
                  <a:pt x="116295" y="231759"/>
                </a:moveTo>
                <a:lnTo>
                  <a:pt x="121614" y="234829"/>
                </a:lnTo>
                <a:lnTo>
                  <a:pt x="110976" y="234829"/>
                </a:lnTo>
                <a:lnTo>
                  <a:pt x="116295" y="231759"/>
                </a:lnTo>
                <a:close/>
                <a:moveTo>
                  <a:pt x="127936" y="231759"/>
                </a:moveTo>
                <a:lnTo>
                  <a:pt x="133256" y="234829"/>
                </a:lnTo>
                <a:lnTo>
                  <a:pt x="122617" y="234829"/>
                </a:lnTo>
                <a:lnTo>
                  <a:pt x="127936" y="231759"/>
                </a:lnTo>
                <a:close/>
                <a:moveTo>
                  <a:pt x="139548" y="231759"/>
                </a:moveTo>
                <a:lnTo>
                  <a:pt x="144867" y="234829"/>
                </a:lnTo>
                <a:lnTo>
                  <a:pt x="134228" y="234829"/>
                </a:lnTo>
                <a:lnTo>
                  <a:pt x="139548" y="231759"/>
                </a:lnTo>
                <a:close/>
                <a:moveTo>
                  <a:pt x="151159" y="231759"/>
                </a:moveTo>
                <a:lnTo>
                  <a:pt x="156478" y="234829"/>
                </a:lnTo>
                <a:lnTo>
                  <a:pt x="145840" y="234829"/>
                </a:lnTo>
                <a:lnTo>
                  <a:pt x="151159" y="231759"/>
                </a:lnTo>
                <a:close/>
                <a:moveTo>
                  <a:pt x="162770" y="231759"/>
                </a:moveTo>
                <a:lnTo>
                  <a:pt x="168089" y="234829"/>
                </a:lnTo>
                <a:lnTo>
                  <a:pt x="157451" y="234829"/>
                </a:lnTo>
                <a:lnTo>
                  <a:pt x="162770" y="231759"/>
                </a:lnTo>
                <a:close/>
                <a:moveTo>
                  <a:pt x="174411" y="231759"/>
                </a:moveTo>
                <a:lnTo>
                  <a:pt x="179731" y="234829"/>
                </a:lnTo>
                <a:lnTo>
                  <a:pt x="169092" y="234829"/>
                </a:lnTo>
                <a:lnTo>
                  <a:pt x="174411" y="231759"/>
                </a:lnTo>
                <a:close/>
                <a:moveTo>
                  <a:pt x="186023" y="231759"/>
                </a:moveTo>
                <a:lnTo>
                  <a:pt x="191342" y="234829"/>
                </a:lnTo>
                <a:lnTo>
                  <a:pt x="180703" y="234829"/>
                </a:lnTo>
                <a:lnTo>
                  <a:pt x="186023" y="231759"/>
                </a:lnTo>
                <a:close/>
                <a:moveTo>
                  <a:pt x="197634" y="231759"/>
                </a:moveTo>
                <a:lnTo>
                  <a:pt x="202953" y="234829"/>
                </a:lnTo>
                <a:lnTo>
                  <a:pt x="192345" y="234829"/>
                </a:lnTo>
                <a:lnTo>
                  <a:pt x="197634" y="231759"/>
                </a:lnTo>
                <a:close/>
                <a:moveTo>
                  <a:pt x="209275" y="231759"/>
                </a:moveTo>
                <a:lnTo>
                  <a:pt x="214595" y="234829"/>
                </a:lnTo>
                <a:lnTo>
                  <a:pt x="203956" y="234829"/>
                </a:lnTo>
                <a:lnTo>
                  <a:pt x="209275" y="231759"/>
                </a:lnTo>
                <a:close/>
                <a:moveTo>
                  <a:pt x="220856" y="231759"/>
                </a:moveTo>
                <a:lnTo>
                  <a:pt x="226175" y="234829"/>
                </a:lnTo>
                <a:lnTo>
                  <a:pt x="215537" y="234829"/>
                </a:lnTo>
                <a:lnTo>
                  <a:pt x="220856" y="231759"/>
                </a:lnTo>
                <a:close/>
                <a:moveTo>
                  <a:pt x="232498" y="231759"/>
                </a:moveTo>
                <a:lnTo>
                  <a:pt x="237817" y="234829"/>
                </a:lnTo>
                <a:lnTo>
                  <a:pt x="227178" y="234829"/>
                </a:lnTo>
                <a:lnTo>
                  <a:pt x="232498" y="231759"/>
                </a:lnTo>
                <a:close/>
                <a:moveTo>
                  <a:pt x="244109" y="231759"/>
                </a:moveTo>
                <a:lnTo>
                  <a:pt x="249428" y="234829"/>
                </a:lnTo>
                <a:lnTo>
                  <a:pt x="238790" y="234829"/>
                </a:lnTo>
                <a:lnTo>
                  <a:pt x="244109" y="231759"/>
                </a:lnTo>
                <a:close/>
                <a:moveTo>
                  <a:pt x="255750" y="231759"/>
                </a:moveTo>
                <a:lnTo>
                  <a:pt x="261070" y="234829"/>
                </a:lnTo>
                <a:lnTo>
                  <a:pt x="250431" y="234829"/>
                </a:lnTo>
                <a:lnTo>
                  <a:pt x="255750" y="231759"/>
                </a:lnTo>
                <a:close/>
                <a:moveTo>
                  <a:pt x="267362" y="231759"/>
                </a:moveTo>
                <a:lnTo>
                  <a:pt x="272681" y="234829"/>
                </a:lnTo>
                <a:lnTo>
                  <a:pt x="262042" y="234829"/>
                </a:lnTo>
                <a:lnTo>
                  <a:pt x="267362" y="231759"/>
                </a:lnTo>
                <a:close/>
                <a:moveTo>
                  <a:pt x="279003" y="231759"/>
                </a:moveTo>
                <a:lnTo>
                  <a:pt x="284322" y="234829"/>
                </a:lnTo>
                <a:lnTo>
                  <a:pt x="273684" y="234829"/>
                </a:lnTo>
                <a:lnTo>
                  <a:pt x="279003" y="231759"/>
                </a:lnTo>
                <a:close/>
                <a:moveTo>
                  <a:pt x="17023" y="235103"/>
                </a:moveTo>
                <a:lnTo>
                  <a:pt x="11703" y="238173"/>
                </a:lnTo>
                <a:lnTo>
                  <a:pt x="6384" y="235103"/>
                </a:lnTo>
                <a:close/>
                <a:moveTo>
                  <a:pt x="28664" y="235103"/>
                </a:moveTo>
                <a:lnTo>
                  <a:pt x="23345" y="238173"/>
                </a:lnTo>
                <a:lnTo>
                  <a:pt x="18026" y="235103"/>
                </a:lnTo>
                <a:close/>
                <a:moveTo>
                  <a:pt x="40275" y="235103"/>
                </a:moveTo>
                <a:lnTo>
                  <a:pt x="34956" y="238173"/>
                </a:lnTo>
                <a:lnTo>
                  <a:pt x="29637" y="235103"/>
                </a:lnTo>
                <a:close/>
                <a:moveTo>
                  <a:pt x="51886" y="235103"/>
                </a:moveTo>
                <a:lnTo>
                  <a:pt x="46598" y="238173"/>
                </a:lnTo>
                <a:lnTo>
                  <a:pt x="41278" y="235103"/>
                </a:lnTo>
                <a:close/>
                <a:moveTo>
                  <a:pt x="63528" y="235103"/>
                </a:moveTo>
                <a:lnTo>
                  <a:pt x="58209" y="238173"/>
                </a:lnTo>
                <a:lnTo>
                  <a:pt x="52889" y="235103"/>
                </a:lnTo>
                <a:close/>
                <a:moveTo>
                  <a:pt x="75169" y="235103"/>
                </a:moveTo>
                <a:lnTo>
                  <a:pt x="69850" y="238173"/>
                </a:lnTo>
                <a:lnTo>
                  <a:pt x="64531" y="235103"/>
                </a:lnTo>
                <a:close/>
                <a:moveTo>
                  <a:pt x="86750" y="235103"/>
                </a:moveTo>
                <a:lnTo>
                  <a:pt x="81431" y="238173"/>
                </a:lnTo>
                <a:lnTo>
                  <a:pt x="76112" y="235103"/>
                </a:lnTo>
                <a:close/>
                <a:moveTo>
                  <a:pt x="98361" y="235103"/>
                </a:moveTo>
                <a:lnTo>
                  <a:pt x="93042" y="238173"/>
                </a:lnTo>
                <a:lnTo>
                  <a:pt x="87723" y="235103"/>
                </a:lnTo>
                <a:close/>
                <a:moveTo>
                  <a:pt x="110003" y="235103"/>
                </a:moveTo>
                <a:lnTo>
                  <a:pt x="104684" y="238173"/>
                </a:lnTo>
                <a:lnTo>
                  <a:pt x="99364" y="235103"/>
                </a:lnTo>
                <a:close/>
                <a:moveTo>
                  <a:pt x="121614" y="235103"/>
                </a:moveTo>
                <a:lnTo>
                  <a:pt x="116295" y="238173"/>
                </a:lnTo>
                <a:lnTo>
                  <a:pt x="110976" y="235103"/>
                </a:lnTo>
                <a:close/>
                <a:moveTo>
                  <a:pt x="133256" y="235103"/>
                </a:moveTo>
                <a:lnTo>
                  <a:pt x="127936" y="238173"/>
                </a:lnTo>
                <a:lnTo>
                  <a:pt x="122617" y="235103"/>
                </a:lnTo>
                <a:close/>
                <a:moveTo>
                  <a:pt x="144867" y="235103"/>
                </a:moveTo>
                <a:lnTo>
                  <a:pt x="139548" y="238173"/>
                </a:lnTo>
                <a:lnTo>
                  <a:pt x="134228" y="235103"/>
                </a:lnTo>
                <a:close/>
                <a:moveTo>
                  <a:pt x="156478" y="235103"/>
                </a:moveTo>
                <a:lnTo>
                  <a:pt x="151159" y="238173"/>
                </a:lnTo>
                <a:lnTo>
                  <a:pt x="145840" y="235103"/>
                </a:lnTo>
                <a:close/>
                <a:moveTo>
                  <a:pt x="168089" y="235103"/>
                </a:moveTo>
                <a:lnTo>
                  <a:pt x="162770" y="238173"/>
                </a:lnTo>
                <a:lnTo>
                  <a:pt x="157451" y="235103"/>
                </a:lnTo>
                <a:close/>
                <a:moveTo>
                  <a:pt x="179731" y="235103"/>
                </a:moveTo>
                <a:lnTo>
                  <a:pt x="174411" y="238173"/>
                </a:lnTo>
                <a:lnTo>
                  <a:pt x="169092" y="235103"/>
                </a:lnTo>
                <a:close/>
                <a:moveTo>
                  <a:pt x="191342" y="235103"/>
                </a:moveTo>
                <a:lnTo>
                  <a:pt x="186023" y="238173"/>
                </a:lnTo>
                <a:lnTo>
                  <a:pt x="180703" y="235103"/>
                </a:lnTo>
                <a:close/>
                <a:moveTo>
                  <a:pt x="202953" y="235103"/>
                </a:moveTo>
                <a:lnTo>
                  <a:pt x="197634" y="238173"/>
                </a:lnTo>
                <a:lnTo>
                  <a:pt x="192315" y="235103"/>
                </a:lnTo>
                <a:close/>
                <a:moveTo>
                  <a:pt x="214564" y="235103"/>
                </a:moveTo>
                <a:lnTo>
                  <a:pt x="209245" y="238173"/>
                </a:lnTo>
                <a:lnTo>
                  <a:pt x="203926" y="235103"/>
                </a:lnTo>
                <a:close/>
                <a:moveTo>
                  <a:pt x="226175" y="235103"/>
                </a:moveTo>
                <a:lnTo>
                  <a:pt x="220856" y="238173"/>
                </a:lnTo>
                <a:lnTo>
                  <a:pt x="215537" y="235103"/>
                </a:lnTo>
                <a:close/>
                <a:moveTo>
                  <a:pt x="237817" y="235103"/>
                </a:moveTo>
                <a:lnTo>
                  <a:pt x="232498" y="238173"/>
                </a:lnTo>
                <a:lnTo>
                  <a:pt x="227178" y="235103"/>
                </a:lnTo>
                <a:close/>
                <a:moveTo>
                  <a:pt x="249428" y="235103"/>
                </a:moveTo>
                <a:lnTo>
                  <a:pt x="244109" y="238173"/>
                </a:lnTo>
                <a:lnTo>
                  <a:pt x="238790" y="235103"/>
                </a:lnTo>
                <a:close/>
                <a:moveTo>
                  <a:pt x="261070" y="235103"/>
                </a:moveTo>
                <a:lnTo>
                  <a:pt x="255750" y="238173"/>
                </a:lnTo>
                <a:lnTo>
                  <a:pt x="250431" y="235103"/>
                </a:lnTo>
                <a:close/>
                <a:moveTo>
                  <a:pt x="272681" y="235103"/>
                </a:moveTo>
                <a:lnTo>
                  <a:pt x="267362" y="238173"/>
                </a:lnTo>
                <a:lnTo>
                  <a:pt x="262042" y="235103"/>
                </a:lnTo>
                <a:close/>
                <a:moveTo>
                  <a:pt x="284292" y="235103"/>
                </a:moveTo>
                <a:lnTo>
                  <a:pt x="278973" y="238173"/>
                </a:lnTo>
                <a:lnTo>
                  <a:pt x="273653" y="235103"/>
                </a:lnTo>
                <a:close/>
                <a:moveTo>
                  <a:pt x="6050" y="235437"/>
                </a:moveTo>
                <a:lnTo>
                  <a:pt x="6050" y="241399"/>
                </a:lnTo>
                <a:lnTo>
                  <a:pt x="6050" y="241399"/>
                </a:lnTo>
                <a:lnTo>
                  <a:pt x="6110" y="241364"/>
                </a:lnTo>
                <a:lnTo>
                  <a:pt x="6110" y="235543"/>
                </a:lnTo>
                <a:lnTo>
                  <a:pt x="6110" y="235543"/>
                </a:lnTo>
                <a:lnTo>
                  <a:pt x="6050" y="235437"/>
                </a:lnTo>
                <a:close/>
                <a:moveTo>
                  <a:pt x="17174" y="235346"/>
                </a:moveTo>
                <a:lnTo>
                  <a:pt x="11855" y="244525"/>
                </a:lnTo>
                <a:lnTo>
                  <a:pt x="11855" y="238416"/>
                </a:lnTo>
                <a:lnTo>
                  <a:pt x="17174" y="235346"/>
                </a:lnTo>
                <a:close/>
                <a:moveTo>
                  <a:pt x="28816" y="235346"/>
                </a:moveTo>
                <a:lnTo>
                  <a:pt x="23497" y="244525"/>
                </a:lnTo>
                <a:lnTo>
                  <a:pt x="23497" y="238416"/>
                </a:lnTo>
                <a:lnTo>
                  <a:pt x="28816" y="235346"/>
                </a:lnTo>
                <a:close/>
                <a:moveTo>
                  <a:pt x="40427" y="235346"/>
                </a:moveTo>
                <a:lnTo>
                  <a:pt x="35108" y="244525"/>
                </a:lnTo>
                <a:lnTo>
                  <a:pt x="35108" y="238416"/>
                </a:lnTo>
                <a:lnTo>
                  <a:pt x="40427" y="235346"/>
                </a:lnTo>
                <a:close/>
                <a:moveTo>
                  <a:pt x="52008" y="235346"/>
                </a:moveTo>
                <a:lnTo>
                  <a:pt x="46689" y="244525"/>
                </a:lnTo>
                <a:lnTo>
                  <a:pt x="46689" y="238416"/>
                </a:lnTo>
                <a:lnTo>
                  <a:pt x="52008" y="235346"/>
                </a:lnTo>
                <a:close/>
                <a:moveTo>
                  <a:pt x="63650" y="235346"/>
                </a:moveTo>
                <a:lnTo>
                  <a:pt x="58330" y="244525"/>
                </a:lnTo>
                <a:lnTo>
                  <a:pt x="58330" y="238416"/>
                </a:lnTo>
                <a:lnTo>
                  <a:pt x="63650" y="235346"/>
                </a:lnTo>
                <a:close/>
                <a:moveTo>
                  <a:pt x="75261" y="235346"/>
                </a:moveTo>
                <a:lnTo>
                  <a:pt x="69941" y="244525"/>
                </a:lnTo>
                <a:lnTo>
                  <a:pt x="69941" y="238416"/>
                </a:lnTo>
                <a:lnTo>
                  <a:pt x="75261" y="235346"/>
                </a:lnTo>
                <a:close/>
                <a:moveTo>
                  <a:pt x="86902" y="235346"/>
                </a:moveTo>
                <a:lnTo>
                  <a:pt x="81583" y="244525"/>
                </a:lnTo>
                <a:lnTo>
                  <a:pt x="81583" y="238416"/>
                </a:lnTo>
                <a:lnTo>
                  <a:pt x="86902" y="235346"/>
                </a:lnTo>
                <a:close/>
                <a:moveTo>
                  <a:pt x="98513" y="235346"/>
                </a:moveTo>
                <a:lnTo>
                  <a:pt x="93194" y="244525"/>
                </a:lnTo>
                <a:lnTo>
                  <a:pt x="93194" y="238416"/>
                </a:lnTo>
                <a:lnTo>
                  <a:pt x="98513" y="235346"/>
                </a:lnTo>
                <a:close/>
                <a:moveTo>
                  <a:pt x="110155" y="235346"/>
                </a:moveTo>
                <a:lnTo>
                  <a:pt x="104836" y="244525"/>
                </a:lnTo>
                <a:lnTo>
                  <a:pt x="104836" y="238416"/>
                </a:lnTo>
                <a:lnTo>
                  <a:pt x="110155" y="235346"/>
                </a:lnTo>
                <a:close/>
                <a:moveTo>
                  <a:pt x="121736" y="235346"/>
                </a:moveTo>
                <a:lnTo>
                  <a:pt x="116416" y="244525"/>
                </a:lnTo>
                <a:lnTo>
                  <a:pt x="116416" y="238416"/>
                </a:lnTo>
                <a:lnTo>
                  <a:pt x="121736" y="235346"/>
                </a:lnTo>
                <a:close/>
                <a:moveTo>
                  <a:pt x="133377" y="235346"/>
                </a:moveTo>
                <a:lnTo>
                  <a:pt x="128058" y="244525"/>
                </a:lnTo>
                <a:lnTo>
                  <a:pt x="128058" y="238416"/>
                </a:lnTo>
                <a:lnTo>
                  <a:pt x="133377" y="235346"/>
                </a:lnTo>
                <a:close/>
                <a:moveTo>
                  <a:pt x="144988" y="235346"/>
                </a:moveTo>
                <a:lnTo>
                  <a:pt x="139669" y="244525"/>
                </a:lnTo>
                <a:lnTo>
                  <a:pt x="139669" y="238416"/>
                </a:lnTo>
                <a:lnTo>
                  <a:pt x="144988" y="235346"/>
                </a:lnTo>
                <a:close/>
                <a:moveTo>
                  <a:pt x="156630" y="235346"/>
                </a:moveTo>
                <a:lnTo>
                  <a:pt x="151311" y="244525"/>
                </a:lnTo>
                <a:lnTo>
                  <a:pt x="151311" y="238416"/>
                </a:lnTo>
                <a:lnTo>
                  <a:pt x="156630" y="235346"/>
                </a:lnTo>
                <a:close/>
                <a:moveTo>
                  <a:pt x="168241" y="235346"/>
                </a:moveTo>
                <a:lnTo>
                  <a:pt x="162922" y="244525"/>
                </a:lnTo>
                <a:lnTo>
                  <a:pt x="162922" y="238416"/>
                </a:lnTo>
                <a:lnTo>
                  <a:pt x="168241" y="235346"/>
                </a:lnTo>
                <a:close/>
                <a:moveTo>
                  <a:pt x="179822" y="235346"/>
                </a:moveTo>
                <a:lnTo>
                  <a:pt x="174503" y="244525"/>
                </a:lnTo>
                <a:lnTo>
                  <a:pt x="174503" y="238416"/>
                </a:lnTo>
                <a:lnTo>
                  <a:pt x="179822" y="235346"/>
                </a:lnTo>
                <a:close/>
                <a:moveTo>
                  <a:pt x="191463" y="235346"/>
                </a:moveTo>
                <a:lnTo>
                  <a:pt x="186144" y="244525"/>
                </a:lnTo>
                <a:lnTo>
                  <a:pt x="186144" y="238416"/>
                </a:lnTo>
                <a:lnTo>
                  <a:pt x="191463" y="235346"/>
                </a:lnTo>
                <a:close/>
                <a:moveTo>
                  <a:pt x="203075" y="235346"/>
                </a:moveTo>
                <a:lnTo>
                  <a:pt x="197755" y="244525"/>
                </a:lnTo>
                <a:lnTo>
                  <a:pt x="197755" y="238416"/>
                </a:lnTo>
                <a:lnTo>
                  <a:pt x="203075" y="235346"/>
                </a:lnTo>
                <a:close/>
                <a:moveTo>
                  <a:pt x="214716" y="235346"/>
                </a:moveTo>
                <a:lnTo>
                  <a:pt x="209397" y="244525"/>
                </a:lnTo>
                <a:lnTo>
                  <a:pt x="209397" y="238416"/>
                </a:lnTo>
                <a:lnTo>
                  <a:pt x="214716" y="235346"/>
                </a:lnTo>
                <a:close/>
                <a:moveTo>
                  <a:pt x="226327" y="235346"/>
                </a:moveTo>
                <a:lnTo>
                  <a:pt x="221008" y="244525"/>
                </a:lnTo>
                <a:lnTo>
                  <a:pt x="221008" y="238416"/>
                </a:lnTo>
                <a:lnTo>
                  <a:pt x="226327" y="235346"/>
                </a:lnTo>
                <a:close/>
                <a:moveTo>
                  <a:pt x="237969" y="235346"/>
                </a:moveTo>
                <a:lnTo>
                  <a:pt x="232650" y="244525"/>
                </a:lnTo>
                <a:lnTo>
                  <a:pt x="232650" y="238416"/>
                </a:lnTo>
                <a:lnTo>
                  <a:pt x="237969" y="235346"/>
                </a:lnTo>
                <a:close/>
                <a:moveTo>
                  <a:pt x="249550" y="235346"/>
                </a:moveTo>
                <a:lnTo>
                  <a:pt x="244230" y="244525"/>
                </a:lnTo>
                <a:lnTo>
                  <a:pt x="244230" y="238416"/>
                </a:lnTo>
                <a:lnTo>
                  <a:pt x="249550" y="235346"/>
                </a:lnTo>
                <a:close/>
                <a:moveTo>
                  <a:pt x="261191" y="235346"/>
                </a:moveTo>
                <a:lnTo>
                  <a:pt x="255872" y="244525"/>
                </a:lnTo>
                <a:lnTo>
                  <a:pt x="255872" y="238416"/>
                </a:lnTo>
                <a:lnTo>
                  <a:pt x="261191" y="235346"/>
                </a:lnTo>
                <a:close/>
                <a:moveTo>
                  <a:pt x="272802" y="235346"/>
                </a:moveTo>
                <a:lnTo>
                  <a:pt x="267483" y="244525"/>
                </a:lnTo>
                <a:lnTo>
                  <a:pt x="267483" y="238416"/>
                </a:lnTo>
                <a:lnTo>
                  <a:pt x="272802" y="235346"/>
                </a:lnTo>
                <a:close/>
                <a:moveTo>
                  <a:pt x="284444" y="235346"/>
                </a:moveTo>
                <a:lnTo>
                  <a:pt x="279125" y="244525"/>
                </a:lnTo>
                <a:lnTo>
                  <a:pt x="279125" y="238416"/>
                </a:lnTo>
                <a:lnTo>
                  <a:pt x="284444" y="235346"/>
                </a:lnTo>
                <a:close/>
                <a:moveTo>
                  <a:pt x="6262" y="235376"/>
                </a:moveTo>
                <a:lnTo>
                  <a:pt x="11582" y="238416"/>
                </a:lnTo>
                <a:lnTo>
                  <a:pt x="11582" y="244556"/>
                </a:lnTo>
                <a:lnTo>
                  <a:pt x="6262" y="235376"/>
                </a:lnTo>
                <a:close/>
                <a:moveTo>
                  <a:pt x="17904" y="235376"/>
                </a:moveTo>
                <a:lnTo>
                  <a:pt x="23223" y="238416"/>
                </a:lnTo>
                <a:lnTo>
                  <a:pt x="23223" y="244556"/>
                </a:lnTo>
                <a:lnTo>
                  <a:pt x="17904" y="235376"/>
                </a:lnTo>
                <a:close/>
                <a:moveTo>
                  <a:pt x="29515" y="235376"/>
                </a:moveTo>
                <a:lnTo>
                  <a:pt x="34834" y="238416"/>
                </a:lnTo>
                <a:lnTo>
                  <a:pt x="34834" y="244556"/>
                </a:lnTo>
                <a:lnTo>
                  <a:pt x="29515" y="235376"/>
                </a:lnTo>
                <a:close/>
                <a:moveTo>
                  <a:pt x="41126" y="235376"/>
                </a:moveTo>
                <a:lnTo>
                  <a:pt x="46446" y="238416"/>
                </a:lnTo>
                <a:lnTo>
                  <a:pt x="46446" y="244556"/>
                </a:lnTo>
                <a:lnTo>
                  <a:pt x="41126" y="235376"/>
                </a:lnTo>
                <a:close/>
                <a:moveTo>
                  <a:pt x="52737" y="235376"/>
                </a:moveTo>
                <a:lnTo>
                  <a:pt x="58057" y="238416"/>
                </a:lnTo>
                <a:lnTo>
                  <a:pt x="58057" y="244556"/>
                </a:lnTo>
                <a:lnTo>
                  <a:pt x="52737" y="235376"/>
                </a:lnTo>
                <a:close/>
                <a:moveTo>
                  <a:pt x="64379" y="235346"/>
                </a:moveTo>
                <a:lnTo>
                  <a:pt x="69698" y="238416"/>
                </a:lnTo>
                <a:lnTo>
                  <a:pt x="69698" y="244556"/>
                </a:lnTo>
                <a:lnTo>
                  <a:pt x="64379" y="235346"/>
                </a:lnTo>
                <a:close/>
                <a:moveTo>
                  <a:pt x="75990" y="235376"/>
                </a:moveTo>
                <a:lnTo>
                  <a:pt x="81309" y="238416"/>
                </a:lnTo>
                <a:lnTo>
                  <a:pt x="81309" y="244556"/>
                </a:lnTo>
                <a:lnTo>
                  <a:pt x="75990" y="235376"/>
                </a:lnTo>
                <a:close/>
                <a:moveTo>
                  <a:pt x="87632" y="235376"/>
                </a:moveTo>
                <a:lnTo>
                  <a:pt x="92951" y="238416"/>
                </a:lnTo>
                <a:lnTo>
                  <a:pt x="92951" y="244556"/>
                </a:lnTo>
                <a:lnTo>
                  <a:pt x="87632" y="235376"/>
                </a:lnTo>
                <a:close/>
                <a:moveTo>
                  <a:pt x="99243" y="235376"/>
                </a:moveTo>
                <a:lnTo>
                  <a:pt x="104562" y="238416"/>
                </a:lnTo>
                <a:lnTo>
                  <a:pt x="104562" y="244556"/>
                </a:lnTo>
                <a:lnTo>
                  <a:pt x="99243" y="235376"/>
                </a:lnTo>
                <a:close/>
                <a:moveTo>
                  <a:pt x="110824" y="235376"/>
                </a:moveTo>
                <a:lnTo>
                  <a:pt x="116143" y="238416"/>
                </a:lnTo>
                <a:lnTo>
                  <a:pt x="116143" y="244556"/>
                </a:lnTo>
                <a:lnTo>
                  <a:pt x="110824" y="235376"/>
                </a:lnTo>
                <a:close/>
                <a:moveTo>
                  <a:pt x="122465" y="235376"/>
                </a:moveTo>
                <a:lnTo>
                  <a:pt x="127784" y="238416"/>
                </a:lnTo>
                <a:lnTo>
                  <a:pt x="127784" y="244556"/>
                </a:lnTo>
                <a:lnTo>
                  <a:pt x="122465" y="235376"/>
                </a:lnTo>
                <a:close/>
                <a:moveTo>
                  <a:pt x="134076" y="235376"/>
                </a:moveTo>
                <a:lnTo>
                  <a:pt x="139396" y="238416"/>
                </a:lnTo>
                <a:lnTo>
                  <a:pt x="139396" y="244556"/>
                </a:lnTo>
                <a:lnTo>
                  <a:pt x="134076" y="235376"/>
                </a:lnTo>
                <a:close/>
                <a:moveTo>
                  <a:pt x="145718" y="235376"/>
                </a:moveTo>
                <a:lnTo>
                  <a:pt x="151037" y="238416"/>
                </a:lnTo>
                <a:lnTo>
                  <a:pt x="151037" y="244556"/>
                </a:lnTo>
                <a:lnTo>
                  <a:pt x="145718" y="235376"/>
                </a:lnTo>
                <a:close/>
                <a:moveTo>
                  <a:pt x="157329" y="235376"/>
                </a:moveTo>
                <a:lnTo>
                  <a:pt x="162648" y="238416"/>
                </a:lnTo>
                <a:lnTo>
                  <a:pt x="162648" y="244556"/>
                </a:lnTo>
                <a:lnTo>
                  <a:pt x="157329" y="235376"/>
                </a:lnTo>
                <a:close/>
                <a:moveTo>
                  <a:pt x="168971" y="235376"/>
                </a:moveTo>
                <a:lnTo>
                  <a:pt x="174290" y="238416"/>
                </a:lnTo>
                <a:lnTo>
                  <a:pt x="174290" y="244556"/>
                </a:lnTo>
                <a:lnTo>
                  <a:pt x="168971" y="235376"/>
                </a:lnTo>
                <a:close/>
                <a:moveTo>
                  <a:pt x="180551" y="235376"/>
                </a:moveTo>
                <a:lnTo>
                  <a:pt x="185871" y="238416"/>
                </a:lnTo>
                <a:lnTo>
                  <a:pt x="185871" y="244556"/>
                </a:lnTo>
                <a:lnTo>
                  <a:pt x="180551" y="235376"/>
                </a:lnTo>
                <a:close/>
                <a:moveTo>
                  <a:pt x="192193" y="235376"/>
                </a:moveTo>
                <a:lnTo>
                  <a:pt x="197512" y="238416"/>
                </a:lnTo>
                <a:lnTo>
                  <a:pt x="197512" y="244556"/>
                </a:lnTo>
                <a:lnTo>
                  <a:pt x="192193" y="235376"/>
                </a:lnTo>
                <a:close/>
                <a:moveTo>
                  <a:pt x="203804" y="235346"/>
                </a:moveTo>
                <a:lnTo>
                  <a:pt x="209123" y="238416"/>
                </a:lnTo>
                <a:lnTo>
                  <a:pt x="209123" y="244556"/>
                </a:lnTo>
                <a:lnTo>
                  <a:pt x="203804" y="235346"/>
                </a:lnTo>
                <a:close/>
                <a:moveTo>
                  <a:pt x="215446" y="235376"/>
                </a:moveTo>
                <a:lnTo>
                  <a:pt x="220765" y="238416"/>
                </a:lnTo>
                <a:lnTo>
                  <a:pt x="220765" y="244556"/>
                </a:lnTo>
                <a:lnTo>
                  <a:pt x="215446" y="235376"/>
                </a:lnTo>
                <a:close/>
                <a:moveTo>
                  <a:pt x="227057" y="235376"/>
                </a:moveTo>
                <a:lnTo>
                  <a:pt x="232376" y="238416"/>
                </a:lnTo>
                <a:lnTo>
                  <a:pt x="232376" y="244556"/>
                </a:lnTo>
                <a:lnTo>
                  <a:pt x="227057" y="235376"/>
                </a:lnTo>
                <a:close/>
                <a:moveTo>
                  <a:pt x="238638" y="235376"/>
                </a:moveTo>
                <a:lnTo>
                  <a:pt x="243957" y="238416"/>
                </a:lnTo>
                <a:lnTo>
                  <a:pt x="243957" y="244556"/>
                </a:lnTo>
                <a:lnTo>
                  <a:pt x="238638" y="235376"/>
                </a:lnTo>
                <a:close/>
                <a:moveTo>
                  <a:pt x="250279" y="235376"/>
                </a:moveTo>
                <a:lnTo>
                  <a:pt x="255598" y="238416"/>
                </a:lnTo>
                <a:lnTo>
                  <a:pt x="255598" y="244556"/>
                </a:lnTo>
                <a:lnTo>
                  <a:pt x="250279" y="235376"/>
                </a:lnTo>
                <a:close/>
                <a:moveTo>
                  <a:pt x="261890" y="235346"/>
                </a:moveTo>
                <a:lnTo>
                  <a:pt x="267210" y="238416"/>
                </a:lnTo>
                <a:lnTo>
                  <a:pt x="267210" y="244556"/>
                </a:lnTo>
                <a:lnTo>
                  <a:pt x="261890" y="235346"/>
                </a:lnTo>
                <a:close/>
                <a:moveTo>
                  <a:pt x="273532" y="235346"/>
                </a:moveTo>
                <a:lnTo>
                  <a:pt x="278851" y="238416"/>
                </a:lnTo>
                <a:lnTo>
                  <a:pt x="278851" y="244556"/>
                </a:lnTo>
                <a:lnTo>
                  <a:pt x="273532" y="235346"/>
                </a:lnTo>
                <a:close/>
                <a:moveTo>
                  <a:pt x="87389" y="235437"/>
                </a:moveTo>
                <a:lnTo>
                  <a:pt x="92708" y="244647"/>
                </a:lnTo>
                <a:lnTo>
                  <a:pt x="92708" y="244647"/>
                </a:lnTo>
                <a:lnTo>
                  <a:pt x="90246" y="243188"/>
                </a:lnTo>
                <a:lnTo>
                  <a:pt x="87389" y="241607"/>
                </a:lnTo>
                <a:lnTo>
                  <a:pt x="87389" y="235437"/>
                </a:lnTo>
                <a:close/>
                <a:moveTo>
                  <a:pt x="145475" y="235437"/>
                </a:moveTo>
                <a:lnTo>
                  <a:pt x="150794" y="244647"/>
                </a:lnTo>
                <a:lnTo>
                  <a:pt x="150794" y="244647"/>
                </a:lnTo>
                <a:lnTo>
                  <a:pt x="148332" y="243188"/>
                </a:lnTo>
                <a:lnTo>
                  <a:pt x="145475" y="241607"/>
                </a:lnTo>
                <a:lnTo>
                  <a:pt x="145475" y="235437"/>
                </a:lnTo>
                <a:close/>
                <a:moveTo>
                  <a:pt x="157116" y="235437"/>
                </a:moveTo>
                <a:lnTo>
                  <a:pt x="162436" y="244647"/>
                </a:lnTo>
                <a:lnTo>
                  <a:pt x="162436" y="244647"/>
                </a:lnTo>
                <a:lnTo>
                  <a:pt x="159974" y="243188"/>
                </a:lnTo>
                <a:lnTo>
                  <a:pt x="157116" y="241607"/>
                </a:lnTo>
                <a:lnTo>
                  <a:pt x="157116" y="235437"/>
                </a:lnTo>
                <a:close/>
                <a:moveTo>
                  <a:pt x="168727" y="235437"/>
                </a:moveTo>
                <a:lnTo>
                  <a:pt x="174047" y="244647"/>
                </a:lnTo>
                <a:lnTo>
                  <a:pt x="174047" y="244647"/>
                </a:lnTo>
                <a:lnTo>
                  <a:pt x="171585" y="243188"/>
                </a:lnTo>
                <a:lnTo>
                  <a:pt x="168727" y="241607"/>
                </a:lnTo>
                <a:lnTo>
                  <a:pt x="168727" y="235437"/>
                </a:lnTo>
                <a:close/>
                <a:moveTo>
                  <a:pt x="180339" y="235437"/>
                </a:moveTo>
                <a:lnTo>
                  <a:pt x="185658" y="244647"/>
                </a:lnTo>
                <a:lnTo>
                  <a:pt x="185658" y="244647"/>
                </a:lnTo>
                <a:lnTo>
                  <a:pt x="183165" y="243188"/>
                </a:lnTo>
                <a:lnTo>
                  <a:pt x="180339" y="241607"/>
                </a:lnTo>
                <a:lnTo>
                  <a:pt x="180339" y="235437"/>
                </a:lnTo>
                <a:close/>
                <a:moveTo>
                  <a:pt x="191950" y="235437"/>
                </a:moveTo>
                <a:lnTo>
                  <a:pt x="197269" y="244647"/>
                </a:lnTo>
                <a:lnTo>
                  <a:pt x="197269" y="244647"/>
                </a:lnTo>
                <a:lnTo>
                  <a:pt x="194807" y="243188"/>
                </a:lnTo>
                <a:lnTo>
                  <a:pt x="191950" y="241607"/>
                </a:lnTo>
                <a:lnTo>
                  <a:pt x="191950" y="235437"/>
                </a:lnTo>
                <a:close/>
                <a:moveTo>
                  <a:pt x="238455" y="235437"/>
                </a:moveTo>
                <a:lnTo>
                  <a:pt x="243774" y="244647"/>
                </a:lnTo>
                <a:lnTo>
                  <a:pt x="243774" y="244647"/>
                </a:lnTo>
                <a:lnTo>
                  <a:pt x="241312" y="243188"/>
                </a:lnTo>
                <a:lnTo>
                  <a:pt x="238455" y="241607"/>
                </a:lnTo>
                <a:lnTo>
                  <a:pt x="238455" y="235437"/>
                </a:lnTo>
                <a:close/>
                <a:moveTo>
                  <a:pt x="17661" y="235437"/>
                </a:moveTo>
                <a:lnTo>
                  <a:pt x="22980" y="244647"/>
                </a:lnTo>
                <a:lnTo>
                  <a:pt x="22980" y="244647"/>
                </a:lnTo>
                <a:lnTo>
                  <a:pt x="20518" y="243188"/>
                </a:lnTo>
                <a:lnTo>
                  <a:pt x="17661" y="241607"/>
                </a:lnTo>
                <a:lnTo>
                  <a:pt x="17661" y="235437"/>
                </a:lnTo>
                <a:close/>
                <a:moveTo>
                  <a:pt x="29302" y="235437"/>
                </a:moveTo>
                <a:lnTo>
                  <a:pt x="34622" y="244647"/>
                </a:lnTo>
                <a:lnTo>
                  <a:pt x="34622" y="244647"/>
                </a:lnTo>
                <a:lnTo>
                  <a:pt x="32160" y="243188"/>
                </a:lnTo>
                <a:lnTo>
                  <a:pt x="29302" y="241607"/>
                </a:lnTo>
                <a:lnTo>
                  <a:pt x="29302" y="235437"/>
                </a:lnTo>
                <a:close/>
                <a:moveTo>
                  <a:pt x="40883" y="235437"/>
                </a:moveTo>
                <a:lnTo>
                  <a:pt x="46202" y="244647"/>
                </a:lnTo>
                <a:lnTo>
                  <a:pt x="46202" y="244647"/>
                </a:lnTo>
                <a:lnTo>
                  <a:pt x="43740" y="243188"/>
                </a:lnTo>
                <a:lnTo>
                  <a:pt x="40883" y="241607"/>
                </a:lnTo>
                <a:lnTo>
                  <a:pt x="40883" y="235437"/>
                </a:lnTo>
                <a:close/>
                <a:moveTo>
                  <a:pt x="64136" y="235437"/>
                </a:moveTo>
                <a:lnTo>
                  <a:pt x="69455" y="244647"/>
                </a:lnTo>
                <a:lnTo>
                  <a:pt x="69455" y="244647"/>
                </a:lnTo>
                <a:lnTo>
                  <a:pt x="66993" y="243188"/>
                </a:lnTo>
                <a:lnTo>
                  <a:pt x="64136" y="241607"/>
                </a:lnTo>
                <a:lnTo>
                  <a:pt x="64136" y="235437"/>
                </a:lnTo>
                <a:close/>
                <a:moveTo>
                  <a:pt x="110611" y="235437"/>
                </a:moveTo>
                <a:lnTo>
                  <a:pt x="115930" y="244647"/>
                </a:lnTo>
                <a:lnTo>
                  <a:pt x="115930" y="244647"/>
                </a:lnTo>
                <a:lnTo>
                  <a:pt x="113468" y="243188"/>
                </a:lnTo>
                <a:lnTo>
                  <a:pt x="110611" y="241607"/>
                </a:lnTo>
                <a:lnTo>
                  <a:pt x="110611" y="235437"/>
                </a:lnTo>
                <a:close/>
                <a:moveTo>
                  <a:pt x="122222" y="235437"/>
                </a:moveTo>
                <a:lnTo>
                  <a:pt x="127541" y="244647"/>
                </a:lnTo>
                <a:lnTo>
                  <a:pt x="127541" y="244647"/>
                </a:lnTo>
                <a:lnTo>
                  <a:pt x="125079" y="243188"/>
                </a:lnTo>
                <a:lnTo>
                  <a:pt x="122222" y="241607"/>
                </a:lnTo>
                <a:lnTo>
                  <a:pt x="122222" y="235437"/>
                </a:lnTo>
                <a:close/>
                <a:moveTo>
                  <a:pt x="133864" y="235437"/>
                </a:moveTo>
                <a:lnTo>
                  <a:pt x="139183" y="244647"/>
                </a:lnTo>
                <a:lnTo>
                  <a:pt x="139183" y="244647"/>
                </a:lnTo>
                <a:lnTo>
                  <a:pt x="136721" y="243188"/>
                </a:lnTo>
                <a:lnTo>
                  <a:pt x="133864" y="241607"/>
                </a:lnTo>
                <a:lnTo>
                  <a:pt x="133864" y="235437"/>
                </a:lnTo>
                <a:close/>
                <a:moveTo>
                  <a:pt x="215202" y="235437"/>
                </a:moveTo>
                <a:lnTo>
                  <a:pt x="220522" y="244647"/>
                </a:lnTo>
                <a:lnTo>
                  <a:pt x="220522" y="244647"/>
                </a:lnTo>
                <a:lnTo>
                  <a:pt x="218060" y="243188"/>
                </a:lnTo>
                <a:lnTo>
                  <a:pt x="215202" y="241607"/>
                </a:lnTo>
                <a:lnTo>
                  <a:pt x="215202" y="235437"/>
                </a:lnTo>
                <a:close/>
                <a:moveTo>
                  <a:pt x="52525" y="235437"/>
                </a:moveTo>
                <a:lnTo>
                  <a:pt x="57844" y="244647"/>
                </a:lnTo>
                <a:lnTo>
                  <a:pt x="55351" y="243188"/>
                </a:lnTo>
                <a:lnTo>
                  <a:pt x="52525" y="241607"/>
                </a:lnTo>
                <a:lnTo>
                  <a:pt x="52525" y="235437"/>
                </a:lnTo>
                <a:close/>
                <a:moveTo>
                  <a:pt x="75777" y="235437"/>
                </a:moveTo>
                <a:lnTo>
                  <a:pt x="81097" y="244647"/>
                </a:lnTo>
                <a:lnTo>
                  <a:pt x="78604" y="243188"/>
                </a:lnTo>
                <a:lnTo>
                  <a:pt x="75777" y="241607"/>
                </a:lnTo>
                <a:lnTo>
                  <a:pt x="75777" y="235437"/>
                </a:lnTo>
                <a:close/>
                <a:moveTo>
                  <a:pt x="99030" y="235437"/>
                </a:moveTo>
                <a:lnTo>
                  <a:pt x="104349" y="244647"/>
                </a:lnTo>
                <a:lnTo>
                  <a:pt x="101857" y="243188"/>
                </a:lnTo>
                <a:lnTo>
                  <a:pt x="99030" y="241607"/>
                </a:lnTo>
                <a:lnTo>
                  <a:pt x="99030" y="235437"/>
                </a:lnTo>
                <a:close/>
                <a:moveTo>
                  <a:pt x="203591" y="235437"/>
                </a:moveTo>
                <a:lnTo>
                  <a:pt x="208911" y="244647"/>
                </a:lnTo>
                <a:lnTo>
                  <a:pt x="206418" y="243188"/>
                </a:lnTo>
                <a:lnTo>
                  <a:pt x="203591" y="241607"/>
                </a:lnTo>
                <a:lnTo>
                  <a:pt x="203591" y="235437"/>
                </a:lnTo>
                <a:close/>
                <a:moveTo>
                  <a:pt x="226844" y="235437"/>
                </a:moveTo>
                <a:lnTo>
                  <a:pt x="232163" y="244647"/>
                </a:lnTo>
                <a:lnTo>
                  <a:pt x="229671" y="243188"/>
                </a:lnTo>
                <a:lnTo>
                  <a:pt x="226844" y="241607"/>
                </a:lnTo>
                <a:lnTo>
                  <a:pt x="226844" y="235437"/>
                </a:lnTo>
                <a:close/>
                <a:moveTo>
                  <a:pt x="250036" y="235437"/>
                </a:moveTo>
                <a:lnTo>
                  <a:pt x="255355" y="244647"/>
                </a:lnTo>
                <a:lnTo>
                  <a:pt x="252893" y="243188"/>
                </a:lnTo>
                <a:lnTo>
                  <a:pt x="250036" y="241607"/>
                </a:lnTo>
                <a:lnTo>
                  <a:pt x="250036" y="235437"/>
                </a:lnTo>
                <a:close/>
                <a:moveTo>
                  <a:pt x="261678" y="235437"/>
                </a:moveTo>
                <a:lnTo>
                  <a:pt x="266997" y="244647"/>
                </a:lnTo>
                <a:lnTo>
                  <a:pt x="264535" y="243218"/>
                </a:lnTo>
                <a:lnTo>
                  <a:pt x="261678" y="241607"/>
                </a:lnTo>
                <a:lnTo>
                  <a:pt x="261678" y="235437"/>
                </a:lnTo>
                <a:close/>
                <a:moveTo>
                  <a:pt x="273289" y="235437"/>
                </a:moveTo>
                <a:lnTo>
                  <a:pt x="278608" y="244647"/>
                </a:lnTo>
                <a:lnTo>
                  <a:pt x="276146" y="243218"/>
                </a:lnTo>
                <a:lnTo>
                  <a:pt x="273289" y="241607"/>
                </a:lnTo>
                <a:lnTo>
                  <a:pt x="273289" y="235437"/>
                </a:lnTo>
                <a:close/>
                <a:moveTo>
                  <a:pt x="284657" y="235498"/>
                </a:moveTo>
                <a:lnTo>
                  <a:pt x="284657" y="241638"/>
                </a:lnTo>
                <a:lnTo>
                  <a:pt x="279337" y="244677"/>
                </a:lnTo>
                <a:lnTo>
                  <a:pt x="279337" y="244677"/>
                </a:lnTo>
                <a:lnTo>
                  <a:pt x="284657" y="235498"/>
                </a:lnTo>
                <a:close/>
                <a:moveTo>
                  <a:pt x="87115" y="235498"/>
                </a:moveTo>
                <a:lnTo>
                  <a:pt x="87115" y="241638"/>
                </a:lnTo>
                <a:lnTo>
                  <a:pt x="84288" y="243279"/>
                </a:lnTo>
                <a:lnTo>
                  <a:pt x="81796" y="244677"/>
                </a:lnTo>
                <a:lnTo>
                  <a:pt x="81796" y="244677"/>
                </a:lnTo>
                <a:lnTo>
                  <a:pt x="87115" y="235498"/>
                </a:lnTo>
                <a:close/>
                <a:moveTo>
                  <a:pt x="110368" y="235498"/>
                </a:moveTo>
                <a:lnTo>
                  <a:pt x="110368" y="241638"/>
                </a:lnTo>
                <a:lnTo>
                  <a:pt x="107541" y="243279"/>
                </a:lnTo>
                <a:lnTo>
                  <a:pt x="105048" y="244677"/>
                </a:lnTo>
                <a:lnTo>
                  <a:pt x="105048" y="244677"/>
                </a:lnTo>
                <a:lnTo>
                  <a:pt x="110368" y="235498"/>
                </a:lnTo>
                <a:close/>
                <a:moveTo>
                  <a:pt x="273046" y="235498"/>
                </a:moveTo>
                <a:lnTo>
                  <a:pt x="273046" y="241638"/>
                </a:lnTo>
                <a:lnTo>
                  <a:pt x="270188" y="243279"/>
                </a:lnTo>
                <a:lnTo>
                  <a:pt x="267726" y="244677"/>
                </a:lnTo>
                <a:lnTo>
                  <a:pt x="267726" y="244677"/>
                </a:lnTo>
                <a:lnTo>
                  <a:pt x="273046" y="235498"/>
                </a:lnTo>
                <a:close/>
                <a:moveTo>
                  <a:pt x="17418" y="235437"/>
                </a:moveTo>
                <a:lnTo>
                  <a:pt x="17418" y="241607"/>
                </a:lnTo>
                <a:lnTo>
                  <a:pt x="14560" y="243218"/>
                </a:lnTo>
                <a:lnTo>
                  <a:pt x="12098" y="244677"/>
                </a:lnTo>
                <a:lnTo>
                  <a:pt x="17418" y="235437"/>
                </a:lnTo>
                <a:close/>
                <a:moveTo>
                  <a:pt x="29029" y="235498"/>
                </a:moveTo>
                <a:lnTo>
                  <a:pt x="29029" y="241638"/>
                </a:lnTo>
                <a:lnTo>
                  <a:pt x="26172" y="243279"/>
                </a:lnTo>
                <a:lnTo>
                  <a:pt x="23710" y="244677"/>
                </a:lnTo>
                <a:lnTo>
                  <a:pt x="29029" y="235498"/>
                </a:lnTo>
                <a:close/>
                <a:moveTo>
                  <a:pt x="40670" y="235498"/>
                </a:moveTo>
                <a:lnTo>
                  <a:pt x="40670" y="241638"/>
                </a:lnTo>
                <a:lnTo>
                  <a:pt x="37813" y="243279"/>
                </a:lnTo>
                <a:lnTo>
                  <a:pt x="35351" y="244677"/>
                </a:lnTo>
                <a:lnTo>
                  <a:pt x="40670" y="235498"/>
                </a:lnTo>
                <a:close/>
                <a:moveTo>
                  <a:pt x="52251" y="235498"/>
                </a:moveTo>
                <a:lnTo>
                  <a:pt x="52251" y="241638"/>
                </a:lnTo>
                <a:lnTo>
                  <a:pt x="49394" y="243279"/>
                </a:lnTo>
                <a:lnTo>
                  <a:pt x="46932" y="244677"/>
                </a:lnTo>
                <a:lnTo>
                  <a:pt x="52251" y="235498"/>
                </a:lnTo>
                <a:close/>
                <a:moveTo>
                  <a:pt x="63862" y="235498"/>
                </a:moveTo>
                <a:lnTo>
                  <a:pt x="63862" y="241638"/>
                </a:lnTo>
                <a:lnTo>
                  <a:pt x="61005" y="243279"/>
                </a:lnTo>
                <a:lnTo>
                  <a:pt x="58543" y="244677"/>
                </a:lnTo>
                <a:lnTo>
                  <a:pt x="63862" y="235498"/>
                </a:lnTo>
                <a:close/>
                <a:moveTo>
                  <a:pt x="75504" y="235498"/>
                </a:moveTo>
                <a:lnTo>
                  <a:pt x="75504" y="241638"/>
                </a:lnTo>
                <a:lnTo>
                  <a:pt x="72647" y="243279"/>
                </a:lnTo>
                <a:lnTo>
                  <a:pt x="70185" y="244677"/>
                </a:lnTo>
                <a:lnTo>
                  <a:pt x="75504" y="235498"/>
                </a:lnTo>
                <a:close/>
                <a:moveTo>
                  <a:pt x="98757" y="235498"/>
                </a:moveTo>
                <a:lnTo>
                  <a:pt x="98757" y="241638"/>
                </a:lnTo>
                <a:lnTo>
                  <a:pt x="95899" y="243279"/>
                </a:lnTo>
                <a:lnTo>
                  <a:pt x="93437" y="244677"/>
                </a:lnTo>
                <a:lnTo>
                  <a:pt x="98757" y="235498"/>
                </a:lnTo>
                <a:close/>
                <a:moveTo>
                  <a:pt x="121979" y="235498"/>
                </a:moveTo>
                <a:lnTo>
                  <a:pt x="121979" y="241638"/>
                </a:lnTo>
                <a:lnTo>
                  <a:pt x="119122" y="243279"/>
                </a:lnTo>
                <a:lnTo>
                  <a:pt x="116660" y="244677"/>
                </a:lnTo>
                <a:lnTo>
                  <a:pt x="121979" y="235498"/>
                </a:lnTo>
                <a:close/>
                <a:moveTo>
                  <a:pt x="133590" y="235498"/>
                </a:moveTo>
                <a:lnTo>
                  <a:pt x="133590" y="241638"/>
                </a:lnTo>
                <a:lnTo>
                  <a:pt x="130733" y="243279"/>
                </a:lnTo>
                <a:lnTo>
                  <a:pt x="128271" y="244677"/>
                </a:lnTo>
                <a:lnTo>
                  <a:pt x="133590" y="235498"/>
                </a:lnTo>
                <a:close/>
                <a:moveTo>
                  <a:pt x="145232" y="235498"/>
                </a:moveTo>
                <a:lnTo>
                  <a:pt x="145232" y="241638"/>
                </a:lnTo>
                <a:lnTo>
                  <a:pt x="142374" y="243279"/>
                </a:lnTo>
                <a:lnTo>
                  <a:pt x="139912" y="244677"/>
                </a:lnTo>
                <a:lnTo>
                  <a:pt x="145232" y="235498"/>
                </a:lnTo>
                <a:close/>
                <a:moveTo>
                  <a:pt x="156843" y="235498"/>
                </a:moveTo>
                <a:lnTo>
                  <a:pt x="156843" y="241638"/>
                </a:lnTo>
                <a:lnTo>
                  <a:pt x="153986" y="243279"/>
                </a:lnTo>
                <a:lnTo>
                  <a:pt x="151523" y="244677"/>
                </a:lnTo>
                <a:lnTo>
                  <a:pt x="156843" y="235498"/>
                </a:lnTo>
                <a:close/>
                <a:moveTo>
                  <a:pt x="168484" y="235498"/>
                </a:moveTo>
                <a:lnTo>
                  <a:pt x="168484" y="241638"/>
                </a:lnTo>
                <a:lnTo>
                  <a:pt x="165627" y="243279"/>
                </a:lnTo>
                <a:lnTo>
                  <a:pt x="163165" y="244677"/>
                </a:lnTo>
                <a:lnTo>
                  <a:pt x="168484" y="235498"/>
                </a:lnTo>
                <a:close/>
                <a:moveTo>
                  <a:pt x="180065" y="235498"/>
                </a:moveTo>
                <a:lnTo>
                  <a:pt x="180065" y="241638"/>
                </a:lnTo>
                <a:lnTo>
                  <a:pt x="177208" y="243279"/>
                </a:lnTo>
                <a:lnTo>
                  <a:pt x="174746" y="244677"/>
                </a:lnTo>
                <a:lnTo>
                  <a:pt x="180065" y="235498"/>
                </a:lnTo>
                <a:close/>
                <a:moveTo>
                  <a:pt x="191676" y="235498"/>
                </a:moveTo>
                <a:lnTo>
                  <a:pt x="191676" y="241638"/>
                </a:lnTo>
                <a:lnTo>
                  <a:pt x="188849" y="243279"/>
                </a:lnTo>
                <a:lnTo>
                  <a:pt x="186357" y="244677"/>
                </a:lnTo>
                <a:lnTo>
                  <a:pt x="191676" y="235498"/>
                </a:lnTo>
                <a:close/>
                <a:moveTo>
                  <a:pt x="203318" y="235498"/>
                </a:moveTo>
                <a:lnTo>
                  <a:pt x="203318" y="241638"/>
                </a:lnTo>
                <a:lnTo>
                  <a:pt x="200461" y="243279"/>
                </a:lnTo>
                <a:lnTo>
                  <a:pt x="197999" y="244677"/>
                </a:lnTo>
                <a:lnTo>
                  <a:pt x="203318" y="235498"/>
                </a:lnTo>
                <a:close/>
                <a:moveTo>
                  <a:pt x="214929" y="235498"/>
                </a:moveTo>
                <a:lnTo>
                  <a:pt x="214929" y="241638"/>
                </a:lnTo>
                <a:lnTo>
                  <a:pt x="212072" y="243279"/>
                </a:lnTo>
                <a:lnTo>
                  <a:pt x="209610" y="244677"/>
                </a:lnTo>
                <a:lnTo>
                  <a:pt x="214929" y="235498"/>
                </a:lnTo>
                <a:close/>
                <a:moveTo>
                  <a:pt x="226570" y="235498"/>
                </a:moveTo>
                <a:lnTo>
                  <a:pt x="226570" y="241638"/>
                </a:lnTo>
                <a:lnTo>
                  <a:pt x="223713" y="243279"/>
                </a:lnTo>
                <a:lnTo>
                  <a:pt x="221251" y="244677"/>
                </a:lnTo>
                <a:lnTo>
                  <a:pt x="226570" y="235498"/>
                </a:lnTo>
                <a:close/>
                <a:moveTo>
                  <a:pt x="238182" y="235498"/>
                </a:moveTo>
                <a:lnTo>
                  <a:pt x="238182" y="241638"/>
                </a:lnTo>
                <a:lnTo>
                  <a:pt x="235355" y="243279"/>
                </a:lnTo>
                <a:lnTo>
                  <a:pt x="232862" y="244677"/>
                </a:lnTo>
                <a:lnTo>
                  <a:pt x="238182" y="235498"/>
                </a:lnTo>
                <a:close/>
                <a:moveTo>
                  <a:pt x="249793" y="235498"/>
                </a:moveTo>
                <a:lnTo>
                  <a:pt x="249793" y="241638"/>
                </a:lnTo>
                <a:lnTo>
                  <a:pt x="246936" y="243279"/>
                </a:lnTo>
                <a:lnTo>
                  <a:pt x="244474" y="244677"/>
                </a:lnTo>
                <a:lnTo>
                  <a:pt x="249793" y="235498"/>
                </a:lnTo>
                <a:close/>
                <a:moveTo>
                  <a:pt x="261404" y="235498"/>
                </a:moveTo>
                <a:lnTo>
                  <a:pt x="261404" y="241638"/>
                </a:lnTo>
                <a:lnTo>
                  <a:pt x="258547" y="243279"/>
                </a:lnTo>
                <a:lnTo>
                  <a:pt x="256085" y="244677"/>
                </a:lnTo>
                <a:lnTo>
                  <a:pt x="261404" y="235498"/>
                </a:lnTo>
                <a:close/>
                <a:moveTo>
                  <a:pt x="5898" y="241820"/>
                </a:moveTo>
                <a:lnTo>
                  <a:pt x="8755" y="243461"/>
                </a:lnTo>
                <a:lnTo>
                  <a:pt x="11217" y="244890"/>
                </a:lnTo>
                <a:lnTo>
                  <a:pt x="578" y="244890"/>
                </a:lnTo>
                <a:lnTo>
                  <a:pt x="5898" y="241820"/>
                </a:lnTo>
                <a:close/>
                <a:moveTo>
                  <a:pt x="17509" y="241820"/>
                </a:moveTo>
                <a:lnTo>
                  <a:pt x="20366" y="243461"/>
                </a:lnTo>
                <a:lnTo>
                  <a:pt x="22828" y="244890"/>
                </a:lnTo>
                <a:lnTo>
                  <a:pt x="12190" y="244890"/>
                </a:lnTo>
                <a:lnTo>
                  <a:pt x="14682" y="243461"/>
                </a:lnTo>
                <a:lnTo>
                  <a:pt x="17509" y="241820"/>
                </a:lnTo>
                <a:close/>
                <a:moveTo>
                  <a:pt x="29150" y="241820"/>
                </a:moveTo>
                <a:lnTo>
                  <a:pt x="32008" y="243461"/>
                </a:lnTo>
                <a:lnTo>
                  <a:pt x="34470" y="244920"/>
                </a:lnTo>
                <a:lnTo>
                  <a:pt x="23831" y="244920"/>
                </a:lnTo>
                <a:lnTo>
                  <a:pt x="26293" y="243461"/>
                </a:lnTo>
                <a:lnTo>
                  <a:pt x="29150" y="241820"/>
                </a:lnTo>
                <a:close/>
                <a:moveTo>
                  <a:pt x="40762" y="241820"/>
                </a:moveTo>
                <a:lnTo>
                  <a:pt x="43619" y="243461"/>
                </a:lnTo>
                <a:lnTo>
                  <a:pt x="46081" y="244920"/>
                </a:lnTo>
                <a:lnTo>
                  <a:pt x="35442" y="244920"/>
                </a:lnTo>
                <a:lnTo>
                  <a:pt x="37935" y="243461"/>
                </a:lnTo>
                <a:lnTo>
                  <a:pt x="40762" y="241820"/>
                </a:lnTo>
                <a:close/>
                <a:moveTo>
                  <a:pt x="52403" y="241820"/>
                </a:moveTo>
                <a:lnTo>
                  <a:pt x="55260" y="243461"/>
                </a:lnTo>
                <a:lnTo>
                  <a:pt x="57722" y="244920"/>
                </a:lnTo>
                <a:lnTo>
                  <a:pt x="47084" y="244920"/>
                </a:lnTo>
                <a:lnTo>
                  <a:pt x="49546" y="243461"/>
                </a:lnTo>
                <a:lnTo>
                  <a:pt x="52403" y="241820"/>
                </a:lnTo>
                <a:close/>
                <a:moveTo>
                  <a:pt x="64014" y="241820"/>
                </a:moveTo>
                <a:lnTo>
                  <a:pt x="66871" y="243461"/>
                </a:lnTo>
                <a:lnTo>
                  <a:pt x="69334" y="244920"/>
                </a:lnTo>
                <a:lnTo>
                  <a:pt x="58695" y="244920"/>
                </a:lnTo>
                <a:lnTo>
                  <a:pt x="61187" y="243461"/>
                </a:lnTo>
                <a:lnTo>
                  <a:pt x="64014" y="241820"/>
                </a:lnTo>
                <a:close/>
                <a:moveTo>
                  <a:pt x="75656" y="241820"/>
                </a:moveTo>
                <a:lnTo>
                  <a:pt x="78513" y="243461"/>
                </a:lnTo>
                <a:lnTo>
                  <a:pt x="80975" y="244920"/>
                </a:lnTo>
                <a:lnTo>
                  <a:pt x="70337" y="244920"/>
                </a:lnTo>
                <a:lnTo>
                  <a:pt x="72799" y="243461"/>
                </a:lnTo>
                <a:lnTo>
                  <a:pt x="75656" y="241820"/>
                </a:lnTo>
                <a:close/>
                <a:moveTo>
                  <a:pt x="87237" y="241820"/>
                </a:moveTo>
                <a:lnTo>
                  <a:pt x="90094" y="243461"/>
                </a:lnTo>
                <a:lnTo>
                  <a:pt x="92556" y="244920"/>
                </a:lnTo>
                <a:lnTo>
                  <a:pt x="81917" y="244920"/>
                </a:lnTo>
                <a:lnTo>
                  <a:pt x="84379" y="243461"/>
                </a:lnTo>
                <a:lnTo>
                  <a:pt x="87237" y="241820"/>
                </a:lnTo>
                <a:close/>
                <a:moveTo>
                  <a:pt x="98878" y="241820"/>
                </a:moveTo>
                <a:lnTo>
                  <a:pt x="101705" y="243461"/>
                </a:lnTo>
                <a:lnTo>
                  <a:pt x="104197" y="244920"/>
                </a:lnTo>
                <a:lnTo>
                  <a:pt x="93559" y="244920"/>
                </a:lnTo>
                <a:lnTo>
                  <a:pt x="96021" y="243461"/>
                </a:lnTo>
                <a:lnTo>
                  <a:pt x="98878" y="241820"/>
                </a:lnTo>
                <a:close/>
                <a:moveTo>
                  <a:pt x="110489" y="241820"/>
                </a:moveTo>
                <a:lnTo>
                  <a:pt x="113346" y="243461"/>
                </a:lnTo>
                <a:lnTo>
                  <a:pt x="115809" y="244920"/>
                </a:lnTo>
                <a:lnTo>
                  <a:pt x="105170" y="244920"/>
                </a:lnTo>
                <a:lnTo>
                  <a:pt x="107632" y="243461"/>
                </a:lnTo>
                <a:lnTo>
                  <a:pt x="110489" y="241820"/>
                </a:lnTo>
                <a:close/>
                <a:moveTo>
                  <a:pt x="122131" y="241820"/>
                </a:moveTo>
                <a:lnTo>
                  <a:pt x="124958" y="243461"/>
                </a:lnTo>
                <a:lnTo>
                  <a:pt x="127450" y="244920"/>
                </a:lnTo>
                <a:lnTo>
                  <a:pt x="116812" y="244920"/>
                </a:lnTo>
                <a:lnTo>
                  <a:pt x="119274" y="243461"/>
                </a:lnTo>
                <a:lnTo>
                  <a:pt x="122131" y="241820"/>
                </a:lnTo>
                <a:close/>
                <a:moveTo>
                  <a:pt x="133742" y="241820"/>
                </a:moveTo>
                <a:lnTo>
                  <a:pt x="136599" y="243461"/>
                </a:lnTo>
                <a:lnTo>
                  <a:pt x="139061" y="244920"/>
                </a:lnTo>
                <a:lnTo>
                  <a:pt x="128423" y="244920"/>
                </a:lnTo>
                <a:lnTo>
                  <a:pt x="130885" y="243461"/>
                </a:lnTo>
                <a:lnTo>
                  <a:pt x="133742" y="241820"/>
                </a:lnTo>
                <a:close/>
                <a:moveTo>
                  <a:pt x="145323" y="241820"/>
                </a:moveTo>
                <a:lnTo>
                  <a:pt x="148180" y="243461"/>
                </a:lnTo>
                <a:lnTo>
                  <a:pt x="150642" y="244920"/>
                </a:lnTo>
                <a:lnTo>
                  <a:pt x="140004" y="244920"/>
                </a:lnTo>
                <a:lnTo>
                  <a:pt x="142496" y="243461"/>
                </a:lnTo>
                <a:lnTo>
                  <a:pt x="145323" y="241820"/>
                </a:lnTo>
                <a:close/>
                <a:moveTo>
                  <a:pt x="156964" y="241820"/>
                </a:moveTo>
                <a:lnTo>
                  <a:pt x="159822" y="243461"/>
                </a:lnTo>
                <a:lnTo>
                  <a:pt x="162284" y="244920"/>
                </a:lnTo>
                <a:lnTo>
                  <a:pt x="151645" y="244920"/>
                </a:lnTo>
                <a:lnTo>
                  <a:pt x="154107" y="243461"/>
                </a:lnTo>
                <a:lnTo>
                  <a:pt x="156964" y="241820"/>
                </a:lnTo>
                <a:close/>
                <a:moveTo>
                  <a:pt x="168575" y="241820"/>
                </a:moveTo>
                <a:lnTo>
                  <a:pt x="171433" y="243461"/>
                </a:lnTo>
                <a:lnTo>
                  <a:pt x="173895" y="244920"/>
                </a:lnTo>
                <a:lnTo>
                  <a:pt x="163256" y="244920"/>
                </a:lnTo>
                <a:lnTo>
                  <a:pt x="165749" y="243461"/>
                </a:lnTo>
                <a:lnTo>
                  <a:pt x="168575" y="241820"/>
                </a:lnTo>
                <a:close/>
                <a:moveTo>
                  <a:pt x="180217" y="241820"/>
                </a:moveTo>
                <a:lnTo>
                  <a:pt x="183074" y="243461"/>
                </a:lnTo>
                <a:lnTo>
                  <a:pt x="185536" y="244920"/>
                </a:lnTo>
                <a:lnTo>
                  <a:pt x="174898" y="244920"/>
                </a:lnTo>
                <a:lnTo>
                  <a:pt x="177360" y="243461"/>
                </a:lnTo>
                <a:lnTo>
                  <a:pt x="180217" y="241820"/>
                </a:lnTo>
                <a:close/>
                <a:moveTo>
                  <a:pt x="191828" y="241820"/>
                </a:moveTo>
                <a:lnTo>
                  <a:pt x="194685" y="243461"/>
                </a:lnTo>
                <a:lnTo>
                  <a:pt x="197147" y="244920"/>
                </a:lnTo>
                <a:lnTo>
                  <a:pt x="186509" y="244920"/>
                </a:lnTo>
                <a:lnTo>
                  <a:pt x="189001" y="243461"/>
                </a:lnTo>
                <a:lnTo>
                  <a:pt x="191828" y="241820"/>
                </a:lnTo>
                <a:close/>
                <a:moveTo>
                  <a:pt x="203470" y="241820"/>
                </a:moveTo>
                <a:lnTo>
                  <a:pt x="206327" y="243461"/>
                </a:lnTo>
                <a:lnTo>
                  <a:pt x="208789" y="244920"/>
                </a:lnTo>
                <a:lnTo>
                  <a:pt x="198151" y="244920"/>
                </a:lnTo>
                <a:lnTo>
                  <a:pt x="200613" y="243461"/>
                </a:lnTo>
                <a:lnTo>
                  <a:pt x="203470" y="241820"/>
                </a:lnTo>
                <a:close/>
                <a:moveTo>
                  <a:pt x="215051" y="241820"/>
                </a:moveTo>
                <a:lnTo>
                  <a:pt x="217908" y="243461"/>
                </a:lnTo>
                <a:lnTo>
                  <a:pt x="220370" y="244920"/>
                </a:lnTo>
                <a:lnTo>
                  <a:pt x="209731" y="244920"/>
                </a:lnTo>
                <a:lnTo>
                  <a:pt x="212193" y="243461"/>
                </a:lnTo>
                <a:lnTo>
                  <a:pt x="215051" y="241820"/>
                </a:lnTo>
                <a:close/>
                <a:moveTo>
                  <a:pt x="226692" y="241820"/>
                </a:moveTo>
                <a:lnTo>
                  <a:pt x="229519" y="243461"/>
                </a:lnTo>
                <a:lnTo>
                  <a:pt x="232011" y="244920"/>
                </a:lnTo>
                <a:lnTo>
                  <a:pt x="221373" y="244920"/>
                </a:lnTo>
                <a:lnTo>
                  <a:pt x="223835" y="243461"/>
                </a:lnTo>
                <a:lnTo>
                  <a:pt x="226692" y="241820"/>
                </a:lnTo>
                <a:close/>
                <a:moveTo>
                  <a:pt x="238303" y="241820"/>
                </a:moveTo>
                <a:lnTo>
                  <a:pt x="241160" y="243461"/>
                </a:lnTo>
                <a:lnTo>
                  <a:pt x="243622" y="244920"/>
                </a:lnTo>
                <a:lnTo>
                  <a:pt x="232984" y="244920"/>
                </a:lnTo>
                <a:lnTo>
                  <a:pt x="235446" y="243461"/>
                </a:lnTo>
                <a:lnTo>
                  <a:pt x="238303" y="241820"/>
                </a:lnTo>
                <a:close/>
                <a:moveTo>
                  <a:pt x="249945" y="241820"/>
                </a:moveTo>
                <a:lnTo>
                  <a:pt x="252772" y="243461"/>
                </a:lnTo>
                <a:lnTo>
                  <a:pt x="255264" y="244920"/>
                </a:lnTo>
                <a:lnTo>
                  <a:pt x="244626" y="244920"/>
                </a:lnTo>
                <a:lnTo>
                  <a:pt x="247088" y="243461"/>
                </a:lnTo>
                <a:lnTo>
                  <a:pt x="249945" y="241820"/>
                </a:lnTo>
                <a:close/>
                <a:moveTo>
                  <a:pt x="261556" y="241820"/>
                </a:moveTo>
                <a:lnTo>
                  <a:pt x="264413" y="243461"/>
                </a:lnTo>
                <a:lnTo>
                  <a:pt x="266875" y="244920"/>
                </a:lnTo>
                <a:lnTo>
                  <a:pt x="256237" y="244920"/>
                </a:lnTo>
                <a:lnTo>
                  <a:pt x="258699" y="243461"/>
                </a:lnTo>
                <a:lnTo>
                  <a:pt x="261556" y="241820"/>
                </a:lnTo>
                <a:close/>
                <a:moveTo>
                  <a:pt x="273198" y="241820"/>
                </a:moveTo>
                <a:lnTo>
                  <a:pt x="276024" y="243461"/>
                </a:lnTo>
                <a:lnTo>
                  <a:pt x="278517" y="244920"/>
                </a:lnTo>
                <a:lnTo>
                  <a:pt x="267878" y="244920"/>
                </a:lnTo>
                <a:lnTo>
                  <a:pt x="270340" y="243461"/>
                </a:lnTo>
                <a:lnTo>
                  <a:pt x="273198" y="241820"/>
                </a:lnTo>
                <a:close/>
                <a:moveTo>
                  <a:pt x="11217" y="245133"/>
                </a:moveTo>
                <a:lnTo>
                  <a:pt x="5898" y="248203"/>
                </a:lnTo>
                <a:lnTo>
                  <a:pt x="578" y="245133"/>
                </a:lnTo>
                <a:close/>
                <a:moveTo>
                  <a:pt x="22828" y="245133"/>
                </a:moveTo>
                <a:lnTo>
                  <a:pt x="17509" y="248203"/>
                </a:lnTo>
                <a:lnTo>
                  <a:pt x="12190" y="245133"/>
                </a:lnTo>
                <a:close/>
                <a:moveTo>
                  <a:pt x="34470" y="245133"/>
                </a:moveTo>
                <a:lnTo>
                  <a:pt x="29150" y="248203"/>
                </a:lnTo>
                <a:lnTo>
                  <a:pt x="23831" y="245133"/>
                </a:lnTo>
                <a:close/>
                <a:moveTo>
                  <a:pt x="46081" y="245133"/>
                </a:moveTo>
                <a:lnTo>
                  <a:pt x="40762" y="248203"/>
                </a:lnTo>
                <a:lnTo>
                  <a:pt x="35442" y="245133"/>
                </a:lnTo>
                <a:close/>
                <a:moveTo>
                  <a:pt x="57722" y="245133"/>
                </a:moveTo>
                <a:lnTo>
                  <a:pt x="52403" y="248203"/>
                </a:lnTo>
                <a:lnTo>
                  <a:pt x="47084" y="245133"/>
                </a:lnTo>
                <a:close/>
                <a:moveTo>
                  <a:pt x="69334" y="245133"/>
                </a:moveTo>
                <a:lnTo>
                  <a:pt x="64014" y="248203"/>
                </a:lnTo>
                <a:lnTo>
                  <a:pt x="58695" y="245133"/>
                </a:lnTo>
                <a:close/>
                <a:moveTo>
                  <a:pt x="80945" y="245133"/>
                </a:moveTo>
                <a:lnTo>
                  <a:pt x="75625" y="248203"/>
                </a:lnTo>
                <a:lnTo>
                  <a:pt x="70306" y="245133"/>
                </a:lnTo>
                <a:close/>
                <a:moveTo>
                  <a:pt x="92556" y="245133"/>
                </a:moveTo>
                <a:lnTo>
                  <a:pt x="87237" y="248203"/>
                </a:lnTo>
                <a:lnTo>
                  <a:pt x="81917" y="245133"/>
                </a:lnTo>
                <a:close/>
                <a:moveTo>
                  <a:pt x="104197" y="245133"/>
                </a:moveTo>
                <a:lnTo>
                  <a:pt x="98878" y="248203"/>
                </a:lnTo>
                <a:lnTo>
                  <a:pt x="93559" y="245133"/>
                </a:lnTo>
                <a:close/>
                <a:moveTo>
                  <a:pt x="115809" y="245133"/>
                </a:moveTo>
                <a:lnTo>
                  <a:pt x="110489" y="248203"/>
                </a:lnTo>
                <a:lnTo>
                  <a:pt x="105170" y="245133"/>
                </a:lnTo>
                <a:close/>
                <a:moveTo>
                  <a:pt x="127450" y="245133"/>
                </a:moveTo>
                <a:lnTo>
                  <a:pt x="122131" y="248203"/>
                </a:lnTo>
                <a:lnTo>
                  <a:pt x="116812" y="245133"/>
                </a:lnTo>
                <a:close/>
                <a:moveTo>
                  <a:pt x="139061" y="245133"/>
                </a:moveTo>
                <a:lnTo>
                  <a:pt x="133742" y="248203"/>
                </a:lnTo>
                <a:lnTo>
                  <a:pt x="128423" y="245133"/>
                </a:lnTo>
                <a:close/>
                <a:moveTo>
                  <a:pt x="150642" y="245133"/>
                </a:moveTo>
                <a:lnTo>
                  <a:pt x="145323" y="248203"/>
                </a:lnTo>
                <a:lnTo>
                  <a:pt x="140004" y="245133"/>
                </a:lnTo>
                <a:close/>
                <a:moveTo>
                  <a:pt x="162284" y="245133"/>
                </a:moveTo>
                <a:lnTo>
                  <a:pt x="156964" y="248203"/>
                </a:lnTo>
                <a:lnTo>
                  <a:pt x="151645" y="245133"/>
                </a:lnTo>
                <a:close/>
                <a:moveTo>
                  <a:pt x="173895" y="245133"/>
                </a:moveTo>
                <a:lnTo>
                  <a:pt x="168575" y="248203"/>
                </a:lnTo>
                <a:lnTo>
                  <a:pt x="163256" y="245133"/>
                </a:lnTo>
                <a:close/>
                <a:moveTo>
                  <a:pt x="185536" y="245133"/>
                </a:moveTo>
                <a:lnTo>
                  <a:pt x="180217" y="248203"/>
                </a:lnTo>
                <a:lnTo>
                  <a:pt x="174898" y="245133"/>
                </a:lnTo>
                <a:close/>
                <a:moveTo>
                  <a:pt x="197147" y="245133"/>
                </a:moveTo>
                <a:lnTo>
                  <a:pt x="191828" y="248203"/>
                </a:lnTo>
                <a:lnTo>
                  <a:pt x="186509" y="245133"/>
                </a:lnTo>
                <a:close/>
                <a:moveTo>
                  <a:pt x="208789" y="245133"/>
                </a:moveTo>
                <a:lnTo>
                  <a:pt x="203470" y="248203"/>
                </a:lnTo>
                <a:lnTo>
                  <a:pt x="198151" y="245133"/>
                </a:lnTo>
                <a:close/>
                <a:moveTo>
                  <a:pt x="220370" y="245133"/>
                </a:moveTo>
                <a:lnTo>
                  <a:pt x="215051" y="248203"/>
                </a:lnTo>
                <a:lnTo>
                  <a:pt x="209731" y="245133"/>
                </a:lnTo>
                <a:close/>
                <a:moveTo>
                  <a:pt x="232011" y="245133"/>
                </a:moveTo>
                <a:lnTo>
                  <a:pt x="226692" y="248203"/>
                </a:lnTo>
                <a:lnTo>
                  <a:pt x="221373" y="245133"/>
                </a:lnTo>
                <a:close/>
                <a:moveTo>
                  <a:pt x="243622" y="245133"/>
                </a:moveTo>
                <a:lnTo>
                  <a:pt x="238303" y="248203"/>
                </a:lnTo>
                <a:lnTo>
                  <a:pt x="232984" y="245133"/>
                </a:lnTo>
                <a:close/>
                <a:moveTo>
                  <a:pt x="255264" y="245133"/>
                </a:moveTo>
                <a:lnTo>
                  <a:pt x="249945" y="248203"/>
                </a:lnTo>
                <a:lnTo>
                  <a:pt x="244626" y="245133"/>
                </a:lnTo>
                <a:close/>
                <a:moveTo>
                  <a:pt x="266875" y="245133"/>
                </a:moveTo>
                <a:lnTo>
                  <a:pt x="261556" y="248203"/>
                </a:lnTo>
                <a:lnTo>
                  <a:pt x="256237" y="245133"/>
                </a:lnTo>
                <a:close/>
                <a:moveTo>
                  <a:pt x="278517" y="245133"/>
                </a:moveTo>
                <a:lnTo>
                  <a:pt x="273198" y="248203"/>
                </a:lnTo>
                <a:lnTo>
                  <a:pt x="267878" y="245133"/>
                </a:lnTo>
                <a:close/>
                <a:moveTo>
                  <a:pt x="11369" y="245376"/>
                </a:moveTo>
                <a:lnTo>
                  <a:pt x="6050" y="254556"/>
                </a:lnTo>
                <a:lnTo>
                  <a:pt x="6050" y="248446"/>
                </a:lnTo>
                <a:lnTo>
                  <a:pt x="11369" y="245376"/>
                </a:lnTo>
                <a:close/>
                <a:moveTo>
                  <a:pt x="22980" y="245376"/>
                </a:moveTo>
                <a:lnTo>
                  <a:pt x="17661" y="254556"/>
                </a:lnTo>
                <a:lnTo>
                  <a:pt x="17661" y="248446"/>
                </a:lnTo>
                <a:lnTo>
                  <a:pt x="22980" y="245376"/>
                </a:lnTo>
                <a:close/>
                <a:moveTo>
                  <a:pt x="34622" y="245376"/>
                </a:moveTo>
                <a:lnTo>
                  <a:pt x="29302" y="254556"/>
                </a:lnTo>
                <a:lnTo>
                  <a:pt x="29302" y="248446"/>
                </a:lnTo>
                <a:lnTo>
                  <a:pt x="34622" y="245376"/>
                </a:lnTo>
                <a:close/>
                <a:moveTo>
                  <a:pt x="46202" y="245376"/>
                </a:moveTo>
                <a:lnTo>
                  <a:pt x="40883" y="254556"/>
                </a:lnTo>
                <a:lnTo>
                  <a:pt x="40883" y="248446"/>
                </a:lnTo>
                <a:lnTo>
                  <a:pt x="46202" y="245376"/>
                </a:lnTo>
                <a:close/>
                <a:moveTo>
                  <a:pt x="57844" y="245376"/>
                </a:moveTo>
                <a:lnTo>
                  <a:pt x="52525" y="254556"/>
                </a:lnTo>
                <a:lnTo>
                  <a:pt x="52525" y="248446"/>
                </a:lnTo>
                <a:lnTo>
                  <a:pt x="57844" y="245376"/>
                </a:lnTo>
                <a:close/>
                <a:moveTo>
                  <a:pt x="69455" y="245376"/>
                </a:moveTo>
                <a:lnTo>
                  <a:pt x="64136" y="254556"/>
                </a:lnTo>
                <a:lnTo>
                  <a:pt x="64136" y="248446"/>
                </a:lnTo>
                <a:lnTo>
                  <a:pt x="69455" y="245376"/>
                </a:lnTo>
                <a:close/>
                <a:moveTo>
                  <a:pt x="81097" y="245376"/>
                </a:moveTo>
                <a:lnTo>
                  <a:pt x="75777" y="254556"/>
                </a:lnTo>
                <a:lnTo>
                  <a:pt x="75777" y="248446"/>
                </a:lnTo>
                <a:lnTo>
                  <a:pt x="81097" y="245376"/>
                </a:lnTo>
                <a:close/>
                <a:moveTo>
                  <a:pt x="92708" y="245376"/>
                </a:moveTo>
                <a:lnTo>
                  <a:pt x="87389" y="254556"/>
                </a:lnTo>
                <a:lnTo>
                  <a:pt x="87389" y="248446"/>
                </a:lnTo>
                <a:lnTo>
                  <a:pt x="92708" y="245376"/>
                </a:lnTo>
                <a:close/>
                <a:moveTo>
                  <a:pt x="104349" y="245376"/>
                </a:moveTo>
                <a:lnTo>
                  <a:pt x="99030" y="254556"/>
                </a:lnTo>
                <a:lnTo>
                  <a:pt x="99030" y="248446"/>
                </a:lnTo>
                <a:lnTo>
                  <a:pt x="104349" y="245376"/>
                </a:lnTo>
                <a:close/>
                <a:moveTo>
                  <a:pt x="115930" y="245376"/>
                </a:moveTo>
                <a:lnTo>
                  <a:pt x="110611" y="254556"/>
                </a:lnTo>
                <a:lnTo>
                  <a:pt x="110611" y="248446"/>
                </a:lnTo>
                <a:lnTo>
                  <a:pt x="115930" y="245376"/>
                </a:lnTo>
                <a:close/>
                <a:moveTo>
                  <a:pt x="127541" y="245376"/>
                </a:moveTo>
                <a:lnTo>
                  <a:pt x="122222" y="254556"/>
                </a:lnTo>
                <a:lnTo>
                  <a:pt x="122222" y="248446"/>
                </a:lnTo>
                <a:lnTo>
                  <a:pt x="127541" y="245376"/>
                </a:lnTo>
                <a:close/>
                <a:moveTo>
                  <a:pt x="139183" y="245376"/>
                </a:moveTo>
                <a:lnTo>
                  <a:pt x="133864" y="254556"/>
                </a:lnTo>
                <a:lnTo>
                  <a:pt x="133864" y="248446"/>
                </a:lnTo>
                <a:lnTo>
                  <a:pt x="139183" y="245376"/>
                </a:lnTo>
                <a:close/>
                <a:moveTo>
                  <a:pt x="150794" y="245376"/>
                </a:moveTo>
                <a:lnTo>
                  <a:pt x="145475" y="254556"/>
                </a:lnTo>
                <a:lnTo>
                  <a:pt x="145475" y="248446"/>
                </a:lnTo>
                <a:lnTo>
                  <a:pt x="150794" y="245376"/>
                </a:lnTo>
                <a:close/>
                <a:moveTo>
                  <a:pt x="162436" y="245376"/>
                </a:moveTo>
                <a:lnTo>
                  <a:pt x="157116" y="254556"/>
                </a:lnTo>
                <a:lnTo>
                  <a:pt x="157116" y="248446"/>
                </a:lnTo>
                <a:lnTo>
                  <a:pt x="162436" y="245376"/>
                </a:lnTo>
                <a:close/>
                <a:moveTo>
                  <a:pt x="174047" y="245376"/>
                </a:moveTo>
                <a:lnTo>
                  <a:pt x="168727" y="254556"/>
                </a:lnTo>
                <a:lnTo>
                  <a:pt x="168727" y="248446"/>
                </a:lnTo>
                <a:lnTo>
                  <a:pt x="174047" y="245376"/>
                </a:lnTo>
                <a:close/>
                <a:moveTo>
                  <a:pt x="185658" y="245376"/>
                </a:moveTo>
                <a:lnTo>
                  <a:pt x="180339" y="254556"/>
                </a:lnTo>
                <a:lnTo>
                  <a:pt x="180339" y="248446"/>
                </a:lnTo>
                <a:lnTo>
                  <a:pt x="185658" y="245376"/>
                </a:lnTo>
                <a:close/>
                <a:moveTo>
                  <a:pt x="197269" y="245376"/>
                </a:moveTo>
                <a:lnTo>
                  <a:pt x="191950" y="254556"/>
                </a:lnTo>
                <a:lnTo>
                  <a:pt x="191950" y="248446"/>
                </a:lnTo>
                <a:lnTo>
                  <a:pt x="197269" y="245376"/>
                </a:lnTo>
                <a:close/>
                <a:moveTo>
                  <a:pt x="208911" y="245376"/>
                </a:moveTo>
                <a:lnTo>
                  <a:pt x="203591" y="254556"/>
                </a:lnTo>
                <a:lnTo>
                  <a:pt x="203591" y="248446"/>
                </a:lnTo>
                <a:lnTo>
                  <a:pt x="208911" y="245376"/>
                </a:lnTo>
                <a:close/>
                <a:moveTo>
                  <a:pt x="220522" y="245376"/>
                </a:moveTo>
                <a:lnTo>
                  <a:pt x="215202" y="254556"/>
                </a:lnTo>
                <a:lnTo>
                  <a:pt x="215202" y="248446"/>
                </a:lnTo>
                <a:lnTo>
                  <a:pt x="220522" y="245376"/>
                </a:lnTo>
                <a:close/>
                <a:moveTo>
                  <a:pt x="232163" y="245376"/>
                </a:moveTo>
                <a:lnTo>
                  <a:pt x="226844" y="254556"/>
                </a:lnTo>
                <a:lnTo>
                  <a:pt x="226844" y="248446"/>
                </a:lnTo>
                <a:lnTo>
                  <a:pt x="232163" y="245376"/>
                </a:lnTo>
                <a:close/>
                <a:moveTo>
                  <a:pt x="243774" y="245376"/>
                </a:moveTo>
                <a:lnTo>
                  <a:pt x="238455" y="254556"/>
                </a:lnTo>
                <a:lnTo>
                  <a:pt x="238455" y="248446"/>
                </a:lnTo>
                <a:lnTo>
                  <a:pt x="243774" y="245376"/>
                </a:lnTo>
                <a:close/>
                <a:moveTo>
                  <a:pt x="255355" y="245376"/>
                </a:moveTo>
                <a:lnTo>
                  <a:pt x="250036" y="254556"/>
                </a:lnTo>
                <a:lnTo>
                  <a:pt x="250036" y="248446"/>
                </a:lnTo>
                <a:lnTo>
                  <a:pt x="255355" y="245376"/>
                </a:lnTo>
                <a:close/>
                <a:moveTo>
                  <a:pt x="266997" y="245376"/>
                </a:moveTo>
                <a:lnTo>
                  <a:pt x="261678" y="254556"/>
                </a:lnTo>
                <a:lnTo>
                  <a:pt x="261678" y="248446"/>
                </a:lnTo>
                <a:lnTo>
                  <a:pt x="266997" y="245376"/>
                </a:lnTo>
                <a:close/>
                <a:moveTo>
                  <a:pt x="278608" y="245376"/>
                </a:moveTo>
                <a:lnTo>
                  <a:pt x="273289" y="254556"/>
                </a:lnTo>
                <a:lnTo>
                  <a:pt x="273289" y="248446"/>
                </a:lnTo>
                <a:lnTo>
                  <a:pt x="278608" y="245376"/>
                </a:lnTo>
                <a:close/>
                <a:moveTo>
                  <a:pt x="457" y="245407"/>
                </a:moveTo>
                <a:lnTo>
                  <a:pt x="5776" y="248446"/>
                </a:lnTo>
                <a:lnTo>
                  <a:pt x="5776" y="254586"/>
                </a:lnTo>
                <a:lnTo>
                  <a:pt x="457" y="245407"/>
                </a:lnTo>
                <a:close/>
                <a:moveTo>
                  <a:pt x="12098" y="245407"/>
                </a:moveTo>
                <a:lnTo>
                  <a:pt x="17418" y="248446"/>
                </a:lnTo>
                <a:lnTo>
                  <a:pt x="17418" y="254586"/>
                </a:lnTo>
                <a:lnTo>
                  <a:pt x="12098" y="245407"/>
                </a:lnTo>
                <a:close/>
                <a:moveTo>
                  <a:pt x="23710" y="245407"/>
                </a:moveTo>
                <a:lnTo>
                  <a:pt x="29029" y="248446"/>
                </a:lnTo>
                <a:lnTo>
                  <a:pt x="29029" y="254586"/>
                </a:lnTo>
                <a:lnTo>
                  <a:pt x="23710" y="245407"/>
                </a:lnTo>
                <a:close/>
                <a:moveTo>
                  <a:pt x="35290" y="245407"/>
                </a:moveTo>
                <a:lnTo>
                  <a:pt x="40610" y="248446"/>
                </a:lnTo>
                <a:lnTo>
                  <a:pt x="40610" y="254586"/>
                </a:lnTo>
                <a:lnTo>
                  <a:pt x="35290" y="245407"/>
                </a:lnTo>
                <a:close/>
                <a:moveTo>
                  <a:pt x="46932" y="245407"/>
                </a:moveTo>
                <a:lnTo>
                  <a:pt x="52251" y="248446"/>
                </a:lnTo>
                <a:lnTo>
                  <a:pt x="52251" y="254586"/>
                </a:lnTo>
                <a:lnTo>
                  <a:pt x="46932" y="245407"/>
                </a:lnTo>
                <a:close/>
                <a:moveTo>
                  <a:pt x="58543" y="245407"/>
                </a:moveTo>
                <a:lnTo>
                  <a:pt x="63862" y="248446"/>
                </a:lnTo>
                <a:lnTo>
                  <a:pt x="63862" y="254586"/>
                </a:lnTo>
                <a:lnTo>
                  <a:pt x="58543" y="245407"/>
                </a:lnTo>
                <a:close/>
                <a:moveTo>
                  <a:pt x="70185" y="245407"/>
                </a:moveTo>
                <a:lnTo>
                  <a:pt x="75504" y="248446"/>
                </a:lnTo>
                <a:lnTo>
                  <a:pt x="75504" y="254586"/>
                </a:lnTo>
                <a:lnTo>
                  <a:pt x="70185" y="245407"/>
                </a:lnTo>
                <a:close/>
                <a:moveTo>
                  <a:pt x="81796" y="245407"/>
                </a:moveTo>
                <a:lnTo>
                  <a:pt x="87115" y="248446"/>
                </a:lnTo>
                <a:lnTo>
                  <a:pt x="87115" y="254586"/>
                </a:lnTo>
                <a:lnTo>
                  <a:pt x="81796" y="245407"/>
                </a:lnTo>
                <a:close/>
                <a:moveTo>
                  <a:pt x="93437" y="245407"/>
                </a:moveTo>
                <a:lnTo>
                  <a:pt x="98757" y="248446"/>
                </a:lnTo>
                <a:lnTo>
                  <a:pt x="98757" y="254586"/>
                </a:lnTo>
                <a:lnTo>
                  <a:pt x="93437" y="245407"/>
                </a:lnTo>
                <a:close/>
                <a:moveTo>
                  <a:pt x="105018" y="245407"/>
                </a:moveTo>
                <a:lnTo>
                  <a:pt x="110337" y="248446"/>
                </a:lnTo>
                <a:lnTo>
                  <a:pt x="110337" y="254586"/>
                </a:lnTo>
                <a:lnTo>
                  <a:pt x="105018" y="245407"/>
                </a:lnTo>
                <a:close/>
                <a:moveTo>
                  <a:pt x="116660" y="245407"/>
                </a:moveTo>
                <a:lnTo>
                  <a:pt x="121979" y="248446"/>
                </a:lnTo>
                <a:lnTo>
                  <a:pt x="121979" y="254586"/>
                </a:lnTo>
                <a:lnTo>
                  <a:pt x="116660" y="245407"/>
                </a:lnTo>
                <a:close/>
                <a:moveTo>
                  <a:pt x="128271" y="245407"/>
                </a:moveTo>
                <a:lnTo>
                  <a:pt x="133590" y="248446"/>
                </a:lnTo>
                <a:lnTo>
                  <a:pt x="133590" y="254586"/>
                </a:lnTo>
                <a:lnTo>
                  <a:pt x="128271" y="245407"/>
                </a:lnTo>
                <a:close/>
                <a:moveTo>
                  <a:pt x="139912" y="245407"/>
                </a:moveTo>
                <a:lnTo>
                  <a:pt x="145232" y="248446"/>
                </a:lnTo>
                <a:lnTo>
                  <a:pt x="145232" y="254586"/>
                </a:lnTo>
                <a:lnTo>
                  <a:pt x="139912" y="245407"/>
                </a:lnTo>
                <a:close/>
                <a:moveTo>
                  <a:pt x="151523" y="245407"/>
                </a:moveTo>
                <a:lnTo>
                  <a:pt x="156843" y="248446"/>
                </a:lnTo>
                <a:lnTo>
                  <a:pt x="156843" y="254586"/>
                </a:lnTo>
                <a:lnTo>
                  <a:pt x="151523" y="245407"/>
                </a:lnTo>
                <a:close/>
                <a:moveTo>
                  <a:pt x="163165" y="245407"/>
                </a:moveTo>
                <a:lnTo>
                  <a:pt x="168484" y="248446"/>
                </a:lnTo>
                <a:lnTo>
                  <a:pt x="168484" y="254586"/>
                </a:lnTo>
                <a:lnTo>
                  <a:pt x="163165" y="245407"/>
                </a:lnTo>
                <a:close/>
                <a:moveTo>
                  <a:pt x="174746" y="245407"/>
                </a:moveTo>
                <a:lnTo>
                  <a:pt x="180065" y="248446"/>
                </a:lnTo>
                <a:lnTo>
                  <a:pt x="180065" y="254586"/>
                </a:lnTo>
                <a:lnTo>
                  <a:pt x="174746" y="245407"/>
                </a:lnTo>
                <a:close/>
                <a:moveTo>
                  <a:pt x="186357" y="245407"/>
                </a:moveTo>
                <a:lnTo>
                  <a:pt x="191676" y="248446"/>
                </a:lnTo>
                <a:lnTo>
                  <a:pt x="191676" y="254586"/>
                </a:lnTo>
                <a:lnTo>
                  <a:pt x="186357" y="245407"/>
                </a:lnTo>
                <a:close/>
                <a:moveTo>
                  <a:pt x="197999" y="245407"/>
                </a:moveTo>
                <a:lnTo>
                  <a:pt x="203318" y="248446"/>
                </a:lnTo>
                <a:lnTo>
                  <a:pt x="203318" y="254586"/>
                </a:lnTo>
                <a:lnTo>
                  <a:pt x="197999" y="245407"/>
                </a:lnTo>
                <a:close/>
                <a:moveTo>
                  <a:pt x="209610" y="245407"/>
                </a:moveTo>
                <a:lnTo>
                  <a:pt x="214929" y="248446"/>
                </a:lnTo>
                <a:lnTo>
                  <a:pt x="214929" y="254586"/>
                </a:lnTo>
                <a:lnTo>
                  <a:pt x="209610" y="245407"/>
                </a:lnTo>
                <a:close/>
                <a:moveTo>
                  <a:pt x="221251" y="245407"/>
                </a:moveTo>
                <a:lnTo>
                  <a:pt x="226570" y="248446"/>
                </a:lnTo>
                <a:lnTo>
                  <a:pt x="226570" y="254586"/>
                </a:lnTo>
                <a:lnTo>
                  <a:pt x="221251" y="245407"/>
                </a:lnTo>
                <a:close/>
                <a:moveTo>
                  <a:pt x="232862" y="245407"/>
                </a:moveTo>
                <a:lnTo>
                  <a:pt x="238182" y="248446"/>
                </a:lnTo>
                <a:lnTo>
                  <a:pt x="238182" y="254586"/>
                </a:lnTo>
                <a:lnTo>
                  <a:pt x="232862" y="245407"/>
                </a:lnTo>
                <a:close/>
                <a:moveTo>
                  <a:pt x="244474" y="245407"/>
                </a:moveTo>
                <a:lnTo>
                  <a:pt x="249793" y="248446"/>
                </a:lnTo>
                <a:lnTo>
                  <a:pt x="249793" y="254586"/>
                </a:lnTo>
                <a:lnTo>
                  <a:pt x="244474" y="245407"/>
                </a:lnTo>
                <a:close/>
                <a:moveTo>
                  <a:pt x="256085" y="245407"/>
                </a:moveTo>
                <a:lnTo>
                  <a:pt x="261404" y="248446"/>
                </a:lnTo>
                <a:lnTo>
                  <a:pt x="261404" y="254586"/>
                </a:lnTo>
                <a:lnTo>
                  <a:pt x="256085" y="245407"/>
                </a:lnTo>
                <a:close/>
                <a:moveTo>
                  <a:pt x="267726" y="245407"/>
                </a:moveTo>
                <a:lnTo>
                  <a:pt x="273046" y="248477"/>
                </a:lnTo>
                <a:lnTo>
                  <a:pt x="273046" y="254647"/>
                </a:lnTo>
                <a:lnTo>
                  <a:pt x="267726" y="245407"/>
                </a:lnTo>
                <a:close/>
                <a:moveTo>
                  <a:pt x="35108" y="245498"/>
                </a:moveTo>
                <a:lnTo>
                  <a:pt x="40427" y="254708"/>
                </a:lnTo>
                <a:lnTo>
                  <a:pt x="40427" y="254708"/>
                </a:lnTo>
                <a:lnTo>
                  <a:pt x="35108" y="251668"/>
                </a:lnTo>
                <a:lnTo>
                  <a:pt x="35108" y="245498"/>
                </a:lnTo>
                <a:close/>
                <a:moveTo>
                  <a:pt x="214" y="245498"/>
                </a:moveTo>
                <a:lnTo>
                  <a:pt x="214" y="251638"/>
                </a:lnTo>
                <a:lnTo>
                  <a:pt x="5563" y="254708"/>
                </a:lnTo>
                <a:lnTo>
                  <a:pt x="5421" y="254461"/>
                </a:lnTo>
                <a:lnTo>
                  <a:pt x="5421" y="254461"/>
                </a:lnTo>
                <a:lnTo>
                  <a:pt x="426" y="251607"/>
                </a:lnTo>
                <a:cubicBezTo>
                  <a:pt x="396" y="251547"/>
                  <a:pt x="335" y="251516"/>
                  <a:pt x="335" y="251486"/>
                </a:cubicBezTo>
                <a:lnTo>
                  <a:pt x="335" y="245656"/>
                </a:lnTo>
                <a:lnTo>
                  <a:pt x="335" y="245656"/>
                </a:lnTo>
                <a:lnTo>
                  <a:pt x="244" y="245498"/>
                </a:lnTo>
                <a:close/>
                <a:moveTo>
                  <a:pt x="11855" y="245498"/>
                </a:moveTo>
                <a:lnTo>
                  <a:pt x="17174" y="254708"/>
                </a:lnTo>
                <a:lnTo>
                  <a:pt x="11855" y="251638"/>
                </a:lnTo>
                <a:lnTo>
                  <a:pt x="11855" y="245498"/>
                </a:lnTo>
                <a:close/>
                <a:moveTo>
                  <a:pt x="23497" y="245498"/>
                </a:moveTo>
                <a:lnTo>
                  <a:pt x="28816" y="254708"/>
                </a:lnTo>
                <a:lnTo>
                  <a:pt x="23497" y="251638"/>
                </a:lnTo>
                <a:lnTo>
                  <a:pt x="23497" y="245498"/>
                </a:lnTo>
                <a:close/>
                <a:moveTo>
                  <a:pt x="46689" y="245498"/>
                </a:moveTo>
                <a:lnTo>
                  <a:pt x="52008" y="254708"/>
                </a:lnTo>
                <a:lnTo>
                  <a:pt x="46689" y="251638"/>
                </a:lnTo>
                <a:lnTo>
                  <a:pt x="46689" y="245498"/>
                </a:lnTo>
                <a:close/>
                <a:moveTo>
                  <a:pt x="58330" y="245498"/>
                </a:moveTo>
                <a:lnTo>
                  <a:pt x="63650" y="254708"/>
                </a:lnTo>
                <a:lnTo>
                  <a:pt x="58330" y="251638"/>
                </a:lnTo>
                <a:lnTo>
                  <a:pt x="58330" y="245498"/>
                </a:lnTo>
                <a:close/>
                <a:moveTo>
                  <a:pt x="69941" y="245498"/>
                </a:moveTo>
                <a:lnTo>
                  <a:pt x="75261" y="254708"/>
                </a:lnTo>
                <a:lnTo>
                  <a:pt x="69941" y="251638"/>
                </a:lnTo>
                <a:lnTo>
                  <a:pt x="69941" y="245498"/>
                </a:lnTo>
                <a:close/>
                <a:moveTo>
                  <a:pt x="81583" y="245498"/>
                </a:moveTo>
                <a:lnTo>
                  <a:pt x="86902" y="254708"/>
                </a:lnTo>
                <a:lnTo>
                  <a:pt x="81583" y="251638"/>
                </a:lnTo>
                <a:lnTo>
                  <a:pt x="81583" y="245498"/>
                </a:lnTo>
                <a:close/>
                <a:moveTo>
                  <a:pt x="93194" y="245498"/>
                </a:moveTo>
                <a:lnTo>
                  <a:pt x="98513" y="254708"/>
                </a:lnTo>
                <a:lnTo>
                  <a:pt x="93194" y="251638"/>
                </a:lnTo>
                <a:lnTo>
                  <a:pt x="93194" y="245498"/>
                </a:lnTo>
                <a:close/>
                <a:moveTo>
                  <a:pt x="104836" y="245498"/>
                </a:moveTo>
                <a:lnTo>
                  <a:pt x="110155" y="254708"/>
                </a:lnTo>
                <a:lnTo>
                  <a:pt x="104836" y="251638"/>
                </a:lnTo>
                <a:lnTo>
                  <a:pt x="104836" y="245498"/>
                </a:lnTo>
                <a:close/>
                <a:moveTo>
                  <a:pt x="116416" y="245498"/>
                </a:moveTo>
                <a:lnTo>
                  <a:pt x="121736" y="254708"/>
                </a:lnTo>
                <a:lnTo>
                  <a:pt x="116416" y="251638"/>
                </a:lnTo>
                <a:lnTo>
                  <a:pt x="116416" y="245498"/>
                </a:lnTo>
                <a:close/>
                <a:moveTo>
                  <a:pt x="128058" y="245498"/>
                </a:moveTo>
                <a:lnTo>
                  <a:pt x="133377" y="254708"/>
                </a:lnTo>
                <a:lnTo>
                  <a:pt x="128058" y="251638"/>
                </a:lnTo>
                <a:lnTo>
                  <a:pt x="128058" y="245498"/>
                </a:lnTo>
                <a:close/>
                <a:moveTo>
                  <a:pt x="139669" y="245498"/>
                </a:moveTo>
                <a:lnTo>
                  <a:pt x="144988" y="254708"/>
                </a:lnTo>
                <a:lnTo>
                  <a:pt x="139669" y="251638"/>
                </a:lnTo>
                <a:lnTo>
                  <a:pt x="139669" y="245498"/>
                </a:lnTo>
                <a:close/>
                <a:moveTo>
                  <a:pt x="151311" y="245498"/>
                </a:moveTo>
                <a:lnTo>
                  <a:pt x="156630" y="254708"/>
                </a:lnTo>
                <a:lnTo>
                  <a:pt x="151311" y="251638"/>
                </a:lnTo>
                <a:lnTo>
                  <a:pt x="151311" y="245498"/>
                </a:lnTo>
                <a:close/>
                <a:moveTo>
                  <a:pt x="162922" y="245498"/>
                </a:moveTo>
                <a:lnTo>
                  <a:pt x="168241" y="254708"/>
                </a:lnTo>
                <a:lnTo>
                  <a:pt x="162922" y="251638"/>
                </a:lnTo>
                <a:lnTo>
                  <a:pt x="162922" y="245498"/>
                </a:lnTo>
                <a:close/>
                <a:moveTo>
                  <a:pt x="174503" y="245498"/>
                </a:moveTo>
                <a:lnTo>
                  <a:pt x="179822" y="254708"/>
                </a:lnTo>
                <a:lnTo>
                  <a:pt x="174503" y="251638"/>
                </a:lnTo>
                <a:lnTo>
                  <a:pt x="174503" y="245498"/>
                </a:lnTo>
                <a:close/>
                <a:moveTo>
                  <a:pt x="186144" y="245498"/>
                </a:moveTo>
                <a:lnTo>
                  <a:pt x="191463" y="254708"/>
                </a:lnTo>
                <a:lnTo>
                  <a:pt x="186144" y="251638"/>
                </a:lnTo>
                <a:lnTo>
                  <a:pt x="186144" y="245498"/>
                </a:lnTo>
                <a:close/>
                <a:moveTo>
                  <a:pt x="197755" y="245498"/>
                </a:moveTo>
                <a:lnTo>
                  <a:pt x="203075" y="254708"/>
                </a:lnTo>
                <a:lnTo>
                  <a:pt x="197755" y="251638"/>
                </a:lnTo>
                <a:lnTo>
                  <a:pt x="197755" y="245498"/>
                </a:lnTo>
                <a:close/>
                <a:moveTo>
                  <a:pt x="209397" y="245498"/>
                </a:moveTo>
                <a:lnTo>
                  <a:pt x="214716" y="254708"/>
                </a:lnTo>
                <a:lnTo>
                  <a:pt x="209397" y="251638"/>
                </a:lnTo>
                <a:lnTo>
                  <a:pt x="209397" y="245498"/>
                </a:lnTo>
                <a:close/>
                <a:moveTo>
                  <a:pt x="221008" y="245498"/>
                </a:moveTo>
                <a:lnTo>
                  <a:pt x="226327" y="254708"/>
                </a:lnTo>
                <a:lnTo>
                  <a:pt x="221008" y="251638"/>
                </a:lnTo>
                <a:lnTo>
                  <a:pt x="221008" y="245498"/>
                </a:lnTo>
                <a:close/>
                <a:moveTo>
                  <a:pt x="232650" y="245498"/>
                </a:moveTo>
                <a:lnTo>
                  <a:pt x="237969" y="254708"/>
                </a:lnTo>
                <a:lnTo>
                  <a:pt x="232650" y="251638"/>
                </a:lnTo>
                <a:lnTo>
                  <a:pt x="232650" y="245498"/>
                </a:lnTo>
                <a:close/>
                <a:moveTo>
                  <a:pt x="244230" y="245498"/>
                </a:moveTo>
                <a:lnTo>
                  <a:pt x="249550" y="254708"/>
                </a:lnTo>
                <a:lnTo>
                  <a:pt x="244230" y="251638"/>
                </a:lnTo>
                <a:lnTo>
                  <a:pt x="244230" y="245498"/>
                </a:lnTo>
                <a:close/>
                <a:moveTo>
                  <a:pt x="255872" y="245498"/>
                </a:moveTo>
                <a:lnTo>
                  <a:pt x="261191" y="254708"/>
                </a:lnTo>
                <a:lnTo>
                  <a:pt x="255872" y="251638"/>
                </a:lnTo>
                <a:lnTo>
                  <a:pt x="255872" y="245498"/>
                </a:lnTo>
                <a:close/>
                <a:moveTo>
                  <a:pt x="267483" y="245498"/>
                </a:moveTo>
                <a:lnTo>
                  <a:pt x="272802" y="254708"/>
                </a:lnTo>
                <a:lnTo>
                  <a:pt x="267483" y="251668"/>
                </a:lnTo>
                <a:lnTo>
                  <a:pt x="267483" y="245498"/>
                </a:lnTo>
                <a:close/>
                <a:moveTo>
                  <a:pt x="278851" y="245559"/>
                </a:moveTo>
                <a:lnTo>
                  <a:pt x="278851" y="251668"/>
                </a:lnTo>
                <a:lnTo>
                  <a:pt x="273532" y="254738"/>
                </a:lnTo>
                <a:lnTo>
                  <a:pt x="273532" y="254738"/>
                </a:lnTo>
                <a:lnTo>
                  <a:pt x="278851" y="245559"/>
                </a:lnTo>
                <a:close/>
                <a:moveTo>
                  <a:pt x="232376" y="245498"/>
                </a:moveTo>
                <a:lnTo>
                  <a:pt x="232376" y="251668"/>
                </a:lnTo>
                <a:lnTo>
                  <a:pt x="227057" y="254738"/>
                </a:lnTo>
                <a:lnTo>
                  <a:pt x="227057" y="254738"/>
                </a:lnTo>
                <a:lnTo>
                  <a:pt x="232376" y="245498"/>
                </a:lnTo>
                <a:close/>
                <a:moveTo>
                  <a:pt x="267210" y="245498"/>
                </a:moveTo>
                <a:lnTo>
                  <a:pt x="267210" y="251668"/>
                </a:lnTo>
                <a:lnTo>
                  <a:pt x="261890" y="254738"/>
                </a:lnTo>
                <a:lnTo>
                  <a:pt x="261890" y="254738"/>
                </a:lnTo>
                <a:lnTo>
                  <a:pt x="267210" y="245498"/>
                </a:lnTo>
                <a:close/>
                <a:moveTo>
                  <a:pt x="11582" y="245498"/>
                </a:moveTo>
                <a:lnTo>
                  <a:pt x="11582" y="251668"/>
                </a:lnTo>
                <a:lnTo>
                  <a:pt x="6262" y="254738"/>
                </a:lnTo>
                <a:lnTo>
                  <a:pt x="11582" y="245498"/>
                </a:lnTo>
                <a:close/>
                <a:moveTo>
                  <a:pt x="23223" y="245498"/>
                </a:moveTo>
                <a:lnTo>
                  <a:pt x="23223" y="251668"/>
                </a:lnTo>
                <a:lnTo>
                  <a:pt x="17904" y="254738"/>
                </a:lnTo>
                <a:lnTo>
                  <a:pt x="23223" y="245498"/>
                </a:lnTo>
                <a:close/>
                <a:moveTo>
                  <a:pt x="34834" y="245498"/>
                </a:moveTo>
                <a:lnTo>
                  <a:pt x="34834" y="251668"/>
                </a:lnTo>
                <a:lnTo>
                  <a:pt x="29515" y="254738"/>
                </a:lnTo>
                <a:lnTo>
                  <a:pt x="34834" y="245498"/>
                </a:lnTo>
                <a:close/>
                <a:moveTo>
                  <a:pt x="46446" y="245498"/>
                </a:moveTo>
                <a:lnTo>
                  <a:pt x="46446" y="251668"/>
                </a:lnTo>
                <a:lnTo>
                  <a:pt x="41126" y="254738"/>
                </a:lnTo>
                <a:lnTo>
                  <a:pt x="46446" y="245498"/>
                </a:lnTo>
                <a:close/>
                <a:moveTo>
                  <a:pt x="58057" y="245498"/>
                </a:moveTo>
                <a:lnTo>
                  <a:pt x="58057" y="251668"/>
                </a:lnTo>
                <a:lnTo>
                  <a:pt x="52737" y="254738"/>
                </a:lnTo>
                <a:lnTo>
                  <a:pt x="58057" y="245498"/>
                </a:lnTo>
                <a:close/>
                <a:moveTo>
                  <a:pt x="69698" y="245498"/>
                </a:moveTo>
                <a:lnTo>
                  <a:pt x="69698" y="251668"/>
                </a:lnTo>
                <a:lnTo>
                  <a:pt x="64379" y="254738"/>
                </a:lnTo>
                <a:lnTo>
                  <a:pt x="69698" y="245498"/>
                </a:lnTo>
                <a:close/>
                <a:moveTo>
                  <a:pt x="81309" y="245498"/>
                </a:moveTo>
                <a:lnTo>
                  <a:pt x="81309" y="251668"/>
                </a:lnTo>
                <a:lnTo>
                  <a:pt x="75990" y="254738"/>
                </a:lnTo>
                <a:lnTo>
                  <a:pt x="81309" y="245498"/>
                </a:lnTo>
                <a:close/>
                <a:moveTo>
                  <a:pt x="92951" y="245498"/>
                </a:moveTo>
                <a:lnTo>
                  <a:pt x="92951" y="251668"/>
                </a:lnTo>
                <a:lnTo>
                  <a:pt x="87632" y="254738"/>
                </a:lnTo>
                <a:lnTo>
                  <a:pt x="92951" y="245498"/>
                </a:lnTo>
                <a:close/>
                <a:moveTo>
                  <a:pt x="104562" y="245498"/>
                </a:moveTo>
                <a:lnTo>
                  <a:pt x="104562" y="251668"/>
                </a:lnTo>
                <a:lnTo>
                  <a:pt x="99243" y="254738"/>
                </a:lnTo>
                <a:lnTo>
                  <a:pt x="104562" y="245498"/>
                </a:lnTo>
                <a:close/>
                <a:moveTo>
                  <a:pt x="116143" y="245498"/>
                </a:moveTo>
                <a:lnTo>
                  <a:pt x="116143" y="251668"/>
                </a:lnTo>
                <a:lnTo>
                  <a:pt x="110824" y="254738"/>
                </a:lnTo>
                <a:lnTo>
                  <a:pt x="116143" y="245498"/>
                </a:lnTo>
                <a:close/>
                <a:moveTo>
                  <a:pt x="127784" y="245498"/>
                </a:moveTo>
                <a:lnTo>
                  <a:pt x="127784" y="251668"/>
                </a:lnTo>
                <a:lnTo>
                  <a:pt x="122465" y="254738"/>
                </a:lnTo>
                <a:lnTo>
                  <a:pt x="127784" y="245498"/>
                </a:lnTo>
                <a:close/>
                <a:moveTo>
                  <a:pt x="139396" y="245498"/>
                </a:moveTo>
                <a:lnTo>
                  <a:pt x="139396" y="251668"/>
                </a:lnTo>
                <a:lnTo>
                  <a:pt x="134076" y="254738"/>
                </a:lnTo>
                <a:lnTo>
                  <a:pt x="139396" y="245498"/>
                </a:lnTo>
                <a:close/>
                <a:moveTo>
                  <a:pt x="151037" y="245498"/>
                </a:moveTo>
                <a:lnTo>
                  <a:pt x="151037" y="251668"/>
                </a:lnTo>
                <a:lnTo>
                  <a:pt x="145718" y="254738"/>
                </a:lnTo>
                <a:lnTo>
                  <a:pt x="151037" y="245498"/>
                </a:lnTo>
                <a:close/>
                <a:moveTo>
                  <a:pt x="162648" y="245498"/>
                </a:moveTo>
                <a:lnTo>
                  <a:pt x="162648" y="251668"/>
                </a:lnTo>
                <a:lnTo>
                  <a:pt x="157329" y="254738"/>
                </a:lnTo>
                <a:lnTo>
                  <a:pt x="162648" y="245498"/>
                </a:lnTo>
                <a:close/>
                <a:moveTo>
                  <a:pt x="174290" y="245498"/>
                </a:moveTo>
                <a:lnTo>
                  <a:pt x="174290" y="251668"/>
                </a:lnTo>
                <a:lnTo>
                  <a:pt x="168971" y="254738"/>
                </a:lnTo>
                <a:lnTo>
                  <a:pt x="174290" y="245498"/>
                </a:lnTo>
                <a:close/>
                <a:moveTo>
                  <a:pt x="185871" y="245559"/>
                </a:moveTo>
                <a:lnTo>
                  <a:pt x="185871" y="251668"/>
                </a:lnTo>
                <a:lnTo>
                  <a:pt x="180551" y="254738"/>
                </a:lnTo>
                <a:lnTo>
                  <a:pt x="185871" y="245559"/>
                </a:lnTo>
                <a:close/>
                <a:moveTo>
                  <a:pt x="197512" y="245498"/>
                </a:moveTo>
                <a:lnTo>
                  <a:pt x="197512" y="251668"/>
                </a:lnTo>
                <a:lnTo>
                  <a:pt x="192193" y="254738"/>
                </a:lnTo>
                <a:lnTo>
                  <a:pt x="197512" y="245498"/>
                </a:lnTo>
                <a:close/>
                <a:moveTo>
                  <a:pt x="209123" y="245498"/>
                </a:moveTo>
                <a:lnTo>
                  <a:pt x="209123" y="251668"/>
                </a:lnTo>
                <a:lnTo>
                  <a:pt x="203804" y="254738"/>
                </a:lnTo>
                <a:lnTo>
                  <a:pt x="209123" y="245498"/>
                </a:lnTo>
                <a:close/>
                <a:moveTo>
                  <a:pt x="220765" y="245498"/>
                </a:moveTo>
                <a:lnTo>
                  <a:pt x="220765" y="251668"/>
                </a:lnTo>
                <a:lnTo>
                  <a:pt x="215446" y="254738"/>
                </a:lnTo>
                <a:lnTo>
                  <a:pt x="220765" y="245498"/>
                </a:lnTo>
                <a:close/>
                <a:moveTo>
                  <a:pt x="243957" y="245498"/>
                </a:moveTo>
                <a:lnTo>
                  <a:pt x="243957" y="251668"/>
                </a:lnTo>
                <a:lnTo>
                  <a:pt x="238638" y="254738"/>
                </a:lnTo>
                <a:lnTo>
                  <a:pt x="243957" y="245498"/>
                </a:lnTo>
                <a:close/>
                <a:moveTo>
                  <a:pt x="255598" y="245498"/>
                </a:moveTo>
                <a:lnTo>
                  <a:pt x="255598" y="251668"/>
                </a:lnTo>
                <a:lnTo>
                  <a:pt x="250279" y="254738"/>
                </a:lnTo>
                <a:lnTo>
                  <a:pt x="255598" y="245498"/>
                </a:lnTo>
                <a:close/>
                <a:moveTo>
                  <a:pt x="11703" y="251911"/>
                </a:moveTo>
                <a:lnTo>
                  <a:pt x="17023" y="254981"/>
                </a:lnTo>
                <a:lnTo>
                  <a:pt x="6384" y="254981"/>
                </a:lnTo>
                <a:lnTo>
                  <a:pt x="11703" y="251911"/>
                </a:lnTo>
                <a:close/>
                <a:moveTo>
                  <a:pt x="23345" y="251911"/>
                </a:moveTo>
                <a:lnTo>
                  <a:pt x="28664" y="254981"/>
                </a:lnTo>
                <a:lnTo>
                  <a:pt x="18026" y="254981"/>
                </a:lnTo>
                <a:lnTo>
                  <a:pt x="23345" y="251911"/>
                </a:lnTo>
                <a:close/>
                <a:moveTo>
                  <a:pt x="34956" y="251911"/>
                </a:moveTo>
                <a:lnTo>
                  <a:pt x="40275" y="254981"/>
                </a:lnTo>
                <a:lnTo>
                  <a:pt x="29637" y="254981"/>
                </a:lnTo>
                <a:lnTo>
                  <a:pt x="34956" y="251911"/>
                </a:lnTo>
                <a:close/>
                <a:moveTo>
                  <a:pt x="46598" y="251911"/>
                </a:moveTo>
                <a:lnTo>
                  <a:pt x="51886" y="254981"/>
                </a:lnTo>
                <a:lnTo>
                  <a:pt x="41248" y="254981"/>
                </a:lnTo>
                <a:lnTo>
                  <a:pt x="46598" y="251911"/>
                </a:lnTo>
                <a:close/>
                <a:moveTo>
                  <a:pt x="58209" y="251911"/>
                </a:moveTo>
                <a:lnTo>
                  <a:pt x="63528" y="254981"/>
                </a:lnTo>
                <a:lnTo>
                  <a:pt x="52889" y="254981"/>
                </a:lnTo>
                <a:lnTo>
                  <a:pt x="58209" y="251911"/>
                </a:lnTo>
                <a:close/>
                <a:moveTo>
                  <a:pt x="69850" y="251911"/>
                </a:moveTo>
                <a:lnTo>
                  <a:pt x="75169" y="254981"/>
                </a:lnTo>
                <a:lnTo>
                  <a:pt x="64531" y="254981"/>
                </a:lnTo>
                <a:lnTo>
                  <a:pt x="69850" y="251911"/>
                </a:lnTo>
                <a:close/>
                <a:moveTo>
                  <a:pt x="81431" y="251911"/>
                </a:moveTo>
                <a:lnTo>
                  <a:pt x="86750" y="254981"/>
                </a:lnTo>
                <a:lnTo>
                  <a:pt x="76112" y="254981"/>
                </a:lnTo>
                <a:lnTo>
                  <a:pt x="81431" y="251911"/>
                </a:lnTo>
                <a:close/>
                <a:moveTo>
                  <a:pt x="93042" y="251911"/>
                </a:moveTo>
                <a:lnTo>
                  <a:pt x="98361" y="254981"/>
                </a:lnTo>
                <a:lnTo>
                  <a:pt x="87723" y="254981"/>
                </a:lnTo>
                <a:lnTo>
                  <a:pt x="93042" y="251911"/>
                </a:lnTo>
                <a:close/>
                <a:moveTo>
                  <a:pt x="104684" y="251911"/>
                </a:moveTo>
                <a:lnTo>
                  <a:pt x="110003" y="254981"/>
                </a:lnTo>
                <a:lnTo>
                  <a:pt x="99364" y="254981"/>
                </a:lnTo>
                <a:lnTo>
                  <a:pt x="104684" y="251911"/>
                </a:lnTo>
                <a:close/>
                <a:moveTo>
                  <a:pt x="116295" y="251911"/>
                </a:moveTo>
                <a:lnTo>
                  <a:pt x="121614" y="254981"/>
                </a:lnTo>
                <a:lnTo>
                  <a:pt x="110976" y="254981"/>
                </a:lnTo>
                <a:lnTo>
                  <a:pt x="116295" y="251911"/>
                </a:lnTo>
                <a:close/>
                <a:moveTo>
                  <a:pt x="127936" y="251911"/>
                </a:moveTo>
                <a:lnTo>
                  <a:pt x="133256" y="254981"/>
                </a:lnTo>
                <a:lnTo>
                  <a:pt x="122617" y="254981"/>
                </a:lnTo>
                <a:lnTo>
                  <a:pt x="127936" y="251911"/>
                </a:lnTo>
                <a:close/>
                <a:moveTo>
                  <a:pt x="139548" y="251911"/>
                </a:moveTo>
                <a:lnTo>
                  <a:pt x="144867" y="254981"/>
                </a:lnTo>
                <a:lnTo>
                  <a:pt x="134228" y="254981"/>
                </a:lnTo>
                <a:lnTo>
                  <a:pt x="139548" y="251911"/>
                </a:lnTo>
                <a:close/>
                <a:moveTo>
                  <a:pt x="151159" y="251911"/>
                </a:moveTo>
                <a:lnTo>
                  <a:pt x="156478" y="254981"/>
                </a:lnTo>
                <a:lnTo>
                  <a:pt x="145840" y="254981"/>
                </a:lnTo>
                <a:lnTo>
                  <a:pt x="151159" y="251911"/>
                </a:lnTo>
                <a:close/>
                <a:moveTo>
                  <a:pt x="162770" y="251911"/>
                </a:moveTo>
                <a:lnTo>
                  <a:pt x="168089" y="254981"/>
                </a:lnTo>
                <a:lnTo>
                  <a:pt x="157451" y="254981"/>
                </a:lnTo>
                <a:lnTo>
                  <a:pt x="162770" y="251911"/>
                </a:lnTo>
                <a:close/>
                <a:moveTo>
                  <a:pt x="174411" y="251911"/>
                </a:moveTo>
                <a:lnTo>
                  <a:pt x="179731" y="254981"/>
                </a:lnTo>
                <a:lnTo>
                  <a:pt x="169092" y="254981"/>
                </a:lnTo>
                <a:lnTo>
                  <a:pt x="174411" y="251911"/>
                </a:lnTo>
                <a:close/>
                <a:moveTo>
                  <a:pt x="186023" y="251911"/>
                </a:moveTo>
                <a:lnTo>
                  <a:pt x="191342" y="254981"/>
                </a:lnTo>
                <a:lnTo>
                  <a:pt x="180703" y="254981"/>
                </a:lnTo>
                <a:lnTo>
                  <a:pt x="186023" y="251911"/>
                </a:lnTo>
                <a:close/>
                <a:moveTo>
                  <a:pt x="197634" y="251911"/>
                </a:moveTo>
                <a:lnTo>
                  <a:pt x="202953" y="254981"/>
                </a:lnTo>
                <a:lnTo>
                  <a:pt x="192315" y="254981"/>
                </a:lnTo>
                <a:lnTo>
                  <a:pt x="197634" y="251911"/>
                </a:lnTo>
                <a:close/>
                <a:moveTo>
                  <a:pt x="209245" y="251911"/>
                </a:moveTo>
                <a:lnTo>
                  <a:pt x="214564" y="254981"/>
                </a:lnTo>
                <a:lnTo>
                  <a:pt x="203926" y="254981"/>
                </a:lnTo>
                <a:lnTo>
                  <a:pt x="209245" y="251911"/>
                </a:lnTo>
                <a:close/>
                <a:moveTo>
                  <a:pt x="220856" y="251911"/>
                </a:moveTo>
                <a:lnTo>
                  <a:pt x="226175" y="254981"/>
                </a:lnTo>
                <a:lnTo>
                  <a:pt x="215537" y="254981"/>
                </a:lnTo>
                <a:lnTo>
                  <a:pt x="220856" y="251911"/>
                </a:lnTo>
                <a:close/>
                <a:moveTo>
                  <a:pt x="232498" y="251911"/>
                </a:moveTo>
                <a:lnTo>
                  <a:pt x="237817" y="254981"/>
                </a:lnTo>
                <a:lnTo>
                  <a:pt x="227178" y="254981"/>
                </a:lnTo>
                <a:lnTo>
                  <a:pt x="232498" y="251911"/>
                </a:lnTo>
                <a:close/>
                <a:moveTo>
                  <a:pt x="244109" y="251911"/>
                </a:moveTo>
                <a:lnTo>
                  <a:pt x="249428" y="254981"/>
                </a:lnTo>
                <a:lnTo>
                  <a:pt x="238790" y="254981"/>
                </a:lnTo>
                <a:lnTo>
                  <a:pt x="244109" y="251911"/>
                </a:lnTo>
                <a:close/>
                <a:moveTo>
                  <a:pt x="255750" y="251911"/>
                </a:moveTo>
                <a:lnTo>
                  <a:pt x="261070" y="254981"/>
                </a:lnTo>
                <a:lnTo>
                  <a:pt x="250431" y="254981"/>
                </a:lnTo>
                <a:lnTo>
                  <a:pt x="255750" y="251911"/>
                </a:lnTo>
                <a:close/>
                <a:moveTo>
                  <a:pt x="267362" y="251911"/>
                </a:moveTo>
                <a:lnTo>
                  <a:pt x="272681" y="254981"/>
                </a:lnTo>
                <a:lnTo>
                  <a:pt x="262042" y="254981"/>
                </a:lnTo>
                <a:lnTo>
                  <a:pt x="267362" y="251911"/>
                </a:lnTo>
                <a:close/>
                <a:moveTo>
                  <a:pt x="279003" y="251911"/>
                </a:moveTo>
                <a:lnTo>
                  <a:pt x="284322" y="254981"/>
                </a:lnTo>
                <a:lnTo>
                  <a:pt x="273684" y="254981"/>
                </a:lnTo>
                <a:lnTo>
                  <a:pt x="279003" y="251911"/>
                </a:lnTo>
                <a:close/>
                <a:moveTo>
                  <a:pt x="284292" y="255194"/>
                </a:moveTo>
                <a:lnTo>
                  <a:pt x="278973" y="258294"/>
                </a:lnTo>
                <a:lnTo>
                  <a:pt x="273653" y="255194"/>
                </a:lnTo>
                <a:close/>
                <a:moveTo>
                  <a:pt x="17023" y="255255"/>
                </a:moveTo>
                <a:lnTo>
                  <a:pt x="11703" y="258325"/>
                </a:lnTo>
                <a:lnTo>
                  <a:pt x="6384" y="255255"/>
                </a:lnTo>
                <a:close/>
                <a:moveTo>
                  <a:pt x="28664" y="255255"/>
                </a:moveTo>
                <a:lnTo>
                  <a:pt x="23345" y="258325"/>
                </a:lnTo>
                <a:lnTo>
                  <a:pt x="18026" y="255255"/>
                </a:lnTo>
                <a:close/>
                <a:moveTo>
                  <a:pt x="40275" y="255255"/>
                </a:moveTo>
                <a:lnTo>
                  <a:pt x="34956" y="258325"/>
                </a:lnTo>
                <a:lnTo>
                  <a:pt x="29637" y="255255"/>
                </a:lnTo>
                <a:close/>
                <a:moveTo>
                  <a:pt x="51886" y="255255"/>
                </a:moveTo>
                <a:lnTo>
                  <a:pt x="46567" y="258325"/>
                </a:lnTo>
                <a:lnTo>
                  <a:pt x="41248" y="255255"/>
                </a:lnTo>
                <a:close/>
                <a:moveTo>
                  <a:pt x="63528" y="255255"/>
                </a:moveTo>
                <a:lnTo>
                  <a:pt x="58209" y="258325"/>
                </a:lnTo>
                <a:lnTo>
                  <a:pt x="52889" y="255255"/>
                </a:lnTo>
                <a:close/>
                <a:moveTo>
                  <a:pt x="75109" y="255255"/>
                </a:moveTo>
                <a:lnTo>
                  <a:pt x="69789" y="258325"/>
                </a:lnTo>
                <a:lnTo>
                  <a:pt x="64470" y="255255"/>
                </a:lnTo>
                <a:close/>
                <a:moveTo>
                  <a:pt x="86750" y="255255"/>
                </a:moveTo>
                <a:lnTo>
                  <a:pt x="81431" y="258325"/>
                </a:lnTo>
                <a:lnTo>
                  <a:pt x="76112" y="255255"/>
                </a:lnTo>
                <a:close/>
                <a:moveTo>
                  <a:pt x="98361" y="255255"/>
                </a:moveTo>
                <a:lnTo>
                  <a:pt x="93042" y="258325"/>
                </a:lnTo>
                <a:lnTo>
                  <a:pt x="87723" y="255255"/>
                </a:lnTo>
                <a:close/>
                <a:moveTo>
                  <a:pt x="110003" y="255255"/>
                </a:moveTo>
                <a:lnTo>
                  <a:pt x="104684" y="258325"/>
                </a:lnTo>
                <a:lnTo>
                  <a:pt x="99364" y="255255"/>
                </a:lnTo>
                <a:close/>
                <a:moveTo>
                  <a:pt x="121614" y="255255"/>
                </a:moveTo>
                <a:lnTo>
                  <a:pt x="116295" y="258325"/>
                </a:lnTo>
                <a:lnTo>
                  <a:pt x="110976" y="255255"/>
                </a:lnTo>
                <a:close/>
                <a:moveTo>
                  <a:pt x="133256" y="255255"/>
                </a:moveTo>
                <a:lnTo>
                  <a:pt x="127936" y="258325"/>
                </a:lnTo>
                <a:lnTo>
                  <a:pt x="122617" y="255255"/>
                </a:lnTo>
                <a:close/>
                <a:moveTo>
                  <a:pt x="144836" y="255255"/>
                </a:moveTo>
                <a:lnTo>
                  <a:pt x="139517" y="258325"/>
                </a:lnTo>
                <a:lnTo>
                  <a:pt x="134198" y="255255"/>
                </a:lnTo>
                <a:close/>
                <a:moveTo>
                  <a:pt x="156478" y="255255"/>
                </a:moveTo>
                <a:lnTo>
                  <a:pt x="151159" y="258325"/>
                </a:lnTo>
                <a:lnTo>
                  <a:pt x="145840" y="255255"/>
                </a:lnTo>
                <a:close/>
                <a:moveTo>
                  <a:pt x="168089" y="255255"/>
                </a:moveTo>
                <a:lnTo>
                  <a:pt x="162770" y="258325"/>
                </a:lnTo>
                <a:lnTo>
                  <a:pt x="157451" y="255255"/>
                </a:lnTo>
                <a:close/>
                <a:moveTo>
                  <a:pt x="179731" y="255255"/>
                </a:moveTo>
                <a:lnTo>
                  <a:pt x="174411" y="258325"/>
                </a:lnTo>
                <a:lnTo>
                  <a:pt x="169092" y="255255"/>
                </a:lnTo>
                <a:close/>
                <a:moveTo>
                  <a:pt x="191342" y="255255"/>
                </a:moveTo>
                <a:lnTo>
                  <a:pt x="186023" y="258325"/>
                </a:lnTo>
                <a:lnTo>
                  <a:pt x="180703" y="255255"/>
                </a:lnTo>
                <a:close/>
                <a:moveTo>
                  <a:pt x="202953" y="255255"/>
                </a:moveTo>
                <a:lnTo>
                  <a:pt x="197634" y="258325"/>
                </a:lnTo>
                <a:lnTo>
                  <a:pt x="192315" y="255255"/>
                </a:lnTo>
                <a:close/>
                <a:moveTo>
                  <a:pt x="214564" y="255255"/>
                </a:moveTo>
                <a:lnTo>
                  <a:pt x="209245" y="258325"/>
                </a:lnTo>
                <a:lnTo>
                  <a:pt x="203926" y="255255"/>
                </a:lnTo>
                <a:close/>
                <a:moveTo>
                  <a:pt x="226175" y="255255"/>
                </a:moveTo>
                <a:lnTo>
                  <a:pt x="220856" y="258325"/>
                </a:lnTo>
                <a:lnTo>
                  <a:pt x="215537" y="255255"/>
                </a:lnTo>
                <a:close/>
                <a:moveTo>
                  <a:pt x="237817" y="255255"/>
                </a:moveTo>
                <a:lnTo>
                  <a:pt x="232498" y="258325"/>
                </a:lnTo>
                <a:lnTo>
                  <a:pt x="227178" y="255255"/>
                </a:lnTo>
                <a:close/>
                <a:moveTo>
                  <a:pt x="249428" y="255255"/>
                </a:moveTo>
                <a:lnTo>
                  <a:pt x="244109" y="258325"/>
                </a:lnTo>
                <a:lnTo>
                  <a:pt x="238790" y="255255"/>
                </a:lnTo>
                <a:close/>
                <a:moveTo>
                  <a:pt x="261070" y="255255"/>
                </a:moveTo>
                <a:lnTo>
                  <a:pt x="255750" y="258325"/>
                </a:lnTo>
                <a:lnTo>
                  <a:pt x="250431" y="255255"/>
                </a:lnTo>
                <a:close/>
                <a:moveTo>
                  <a:pt x="272681" y="255255"/>
                </a:moveTo>
                <a:lnTo>
                  <a:pt x="267362" y="258325"/>
                </a:lnTo>
                <a:lnTo>
                  <a:pt x="262042" y="255255"/>
                </a:lnTo>
                <a:close/>
                <a:moveTo>
                  <a:pt x="17174" y="255437"/>
                </a:moveTo>
                <a:lnTo>
                  <a:pt x="11855" y="264617"/>
                </a:lnTo>
                <a:lnTo>
                  <a:pt x="11855" y="258507"/>
                </a:lnTo>
                <a:lnTo>
                  <a:pt x="17174" y="255437"/>
                </a:lnTo>
                <a:close/>
                <a:moveTo>
                  <a:pt x="28816" y="255437"/>
                </a:moveTo>
                <a:lnTo>
                  <a:pt x="23497" y="264617"/>
                </a:lnTo>
                <a:lnTo>
                  <a:pt x="23497" y="258507"/>
                </a:lnTo>
                <a:lnTo>
                  <a:pt x="28816" y="255437"/>
                </a:lnTo>
                <a:close/>
                <a:moveTo>
                  <a:pt x="40427" y="255437"/>
                </a:moveTo>
                <a:lnTo>
                  <a:pt x="35108" y="264617"/>
                </a:lnTo>
                <a:lnTo>
                  <a:pt x="35108" y="258507"/>
                </a:lnTo>
                <a:lnTo>
                  <a:pt x="40427" y="255437"/>
                </a:lnTo>
                <a:close/>
                <a:moveTo>
                  <a:pt x="52008" y="255437"/>
                </a:moveTo>
                <a:lnTo>
                  <a:pt x="46689" y="264617"/>
                </a:lnTo>
                <a:lnTo>
                  <a:pt x="46689" y="258507"/>
                </a:lnTo>
                <a:lnTo>
                  <a:pt x="52008" y="255437"/>
                </a:lnTo>
                <a:close/>
                <a:moveTo>
                  <a:pt x="63650" y="255437"/>
                </a:moveTo>
                <a:lnTo>
                  <a:pt x="58330" y="264617"/>
                </a:lnTo>
                <a:lnTo>
                  <a:pt x="58330" y="258507"/>
                </a:lnTo>
                <a:lnTo>
                  <a:pt x="63650" y="255437"/>
                </a:lnTo>
                <a:close/>
                <a:moveTo>
                  <a:pt x="75261" y="255437"/>
                </a:moveTo>
                <a:lnTo>
                  <a:pt x="69941" y="264617"/>
                </a:lnTo>
                <a:lnTo>
                  <a:pt x="69941" y="258507"/>
                </a:lnTo>
                <a:lnTo>
                  <a:pt x="75261" y="255437"/>
                </a:lnTo>
                <a:close/>
                <a:moveTo>
                  <a:pt x="86902" y="255437"/>
                </a:moveTo>
                <a:lnTo>
                  <a:pt x="81583" y="264617"/>
                </a:lnTo>
                <a:lnTo>
                  <a:pt x="81583" y="258507"/>
                </a:lnTo>
                <a:lnTo>
                  <a:pt x="86902" y="255437"/>
                </a:lnTo>
                <a:close/>
                <a:moveTo>
                  <a:pt x="98513" y="255437"/>
                </a:moveTo>
                <a:lnTo>
                  <a:pt x="93194" y="264617"/>
                </a:lnTo>
                <a:lnTo>
                  <a:pt x="93194" y="258507"/>
                </a:lnTo>
                <a:lnTo>
                  <a:pt x="98513" y="255437"/>
                </a:lnTo>
                <a:close/>
                <a:moveTo>
                  <a:pt x="110155" y="255437"/>
                </a:moveTo>
                <a:lnTo>
                  <a:pt x="104836" y="264617"/>
                </a:lnTo>
                <a:lnTo>
                  <a:pt x="104836" y="258507"/>
                </a:lnTo>
                <a:lnTo>
                  <a:pt x="110155" y="255437"/>
                </a:lnTo>
                <a:close/>
                <a:moveTo>
                  <a:pt x="121736" y="255437"/>
                </a:moveTo>
                <a:lnTo>
                  <a:pt x="116416" y="264617"/>
                </a:lnTo>
                <a:lnTo>
                  <a:pt x="116416" y="258507"/>
                </a:lnTo>
                <a:lnTo>
                  <a:pt x="121736" y="255437"/>
                </a:lnTo>
                <a:close/>
                <a:moveTo>
                  <a:pt x="133377" y="255437"/>
                </a:moveTo>
                <a:lnTo>
                  <a:pt x="128058" y="264617"/>
                </a:lnTo>
                <a:lnTo>
                  <a:pt x="128058" y="258507"/>
                </a:lnTo>
                <a:lnTo>
                  <a:pt x="133377" y="255437"/>
                </a:lnTo>
                <a:close/>
                <a:moveTo>
                  <a:pt x="144988" y="255437"/>
                </a:moveTo>
                <a:lnTo>
                  <a:pt x="139669" y="264617"/>
                </a:lnTo>
                <a:lnTo>
                  <a:pt x="139669" y="258507"/>
                </a:lnTo>
                <a:lnTo>
                  <a:pt x="144988" y="255437"/>
                </a:lnTo>
                <a:close/>
                <a:moveTo>
                  <a:pt x="156630" y="255437"/>
                </a:moveTo>
                <a:lnTo>
                  <a:pt x="151311" y="264617"/>
                </a:lnTo>
                <a:lnTo>
                  <a:pt x="151311" y="258507"/>
                </a:lnTo>
                <a:lnTo>
                  <a:pt x="156630" y="255437"/>
                </a:lnTo>
                <a:close/>
                <a:moveTo>
                  <a:pt x="168241" y="255437"/>
                </a:moveTo>
                <a:lnTo>
                  <a:pt x="162922" y="264617"/>
                </a:lnTo>
                <a:lnTo>
                  <a:pt x="162922" y="258507"/>
                </a:lnTo>
                <a:lnTo>
                  <a:pt x="168241" y="255437"/>
                </a:lnTo>
                <a:close/>
                <a:moveTo>
                  <a:pt x="179822" y="255437"/>
                </a:moveTo>
                <a:lnTo>
                  <a:pt x="174503" y="264617"/>
                </a:lnTo>
                <a:lnTo>
                  <a:pt x="174503" y="258507"/>
                </a:lnTo>
                <a:lnTo>
                  <a:pt x="179822" y="255437"/>
                </a:lnTo>
                <a:close/>
                <a:moveTo>
                  <a:pt x="191463" y="255437"/>
                </a:moveTo>
                <a:lnTo>
                  <a:pt x="186144" y="264617"/>
                </a:lnTo>
                <a:lnTo>
                  <a:pt x="186144" y="258507"/>
                </a:lnTo>
                <a:lnTo>
                  <a:pt x="191463" y="255437"/>
                </a:lnTo>
                <a:close/>
                <a:moveTo>
                  <a:pt x="203075" y="255437"/>
                </a:moveTo>
                <a:lnTo>
                  <a:pt x="197755" y="264617"/>
                </a:lnTo>
                <a:lnTo>
                  <a:pt x="197755" y="258507"/>
                </a:lnTo>
                <a:lnTo>
                  <a:pt x="203075" y="255437"/>
                </a:lnTo>
                <a:close/>
                <a:moveTo>
                  <a:pt x="214716" y="255437"/>
                </a:moveTo>
                <a:lnTo>
                  <a:pt x="209397" y="264617"/>
                </a:lnTo>
                <a:lnTo>
                  <a:pt x="209397" y="258507"/>
                </a:lnTo>
                <a:lnTo>
                  <a:pt x="214716" y="255437"/>
                </a:lnTo>
                <a:close/>
                <a:moveTo>
                  <a:pt x="226327" y="255437"/>
                </a:moveTo>
                <a:lnTo>
                  <a:pt x="221008" y="264617"/>
                </a:lnTo>
                <a:lnTo>
                  <a:pt x="221008" y="258507"/>
                </a:lnTo>
                <a:lnTo>
                  <a:pt x="226327" y="255437"/>
                </a:lnTo>
                <a:close/>
                <a:moveTo>
                  <a:pt x="237969" y="255437"/>
                </a:moveTo>
                <a:lnTo>
                  <a:pt x="232650" y="264617"/>
                </a:lnTo>
                <a:lnTo>
                  <a:pt x="232650" y="258507"/>
                </a:lnTo>
                <a:lnTo>
                  <a:pt x="237969" y="255437"/>
                </a:lnTo>
                <a:close/>
                <a:moveTo>
                  <a:pt x="249550" y="255437"/>
                </a:moveTo>
                <a:lnTo>
                  <a:pt x="244230" y="264617"/>
                </a:lnTo>
                <a:lnTo>
                  <a:pt x="244230" y="258507"/>
                </a:lnTo>
                <a:lnTo>
                  <a:pt x="249550" y="255437"/>
                </a:lnTo>
                <a:close/>
                <a:moveTo>
                  <a:pt x="261191" y="255437"/>
                </a:moveTo>
                <a:lnTo>
                  <a:pt x="255872" y="264617"/>
                </a:lnTo>
                <a:lnTo>
                  <a:pt x="255872" y="258507"/>
                </a:lnTo>
                <a:lnTo>
                  <a:pt x="261191" y="255437"/>
                </a:lnTo>
                <a:close/>
                <a:moveTo>
                  <a:pt x="272802" y="255437"/>
                </a:moveTo>
                <a:lnTo>
                  <a:pt x="267483" y="264617"/>
                </a:lnTo>
                <a:lnTo>
                  <a:pt x="267483" y="258507"/>
                </a:lnTo>
                <a:lnTo>
                  <a:pt x="272802" y="255437"/>
                </a:lnTo>
                <a:close/>
                <a:moveTo>
                  <a:pt x="284444" y="255437"/>
                </a:moveTo>
                <a:lnTo>
                  <a:pt x="279125" y="264617"/>
                </a:lnTo>
                <a:lnTo>
                  <a:pt x="279125" y="258507"/>
                </a:lnTo>
                <a:lnTo>
                  <a:pt x="284444" y="255437"/>
                </a:lnTo>
                <a:close/>
                <a:moveTo>
                  <a:pt x="6262" y="255468"/>
                </a:moveTo>
                <a:lnTo>
                  <a:pt x="11582" y="258507"/>
                </a:lnTo>
                <a:lnTo>
                  <a:pt x="11582" y="264677"/>
                </a:lnTo>
                <a:lnTo>
                  <a:pt x="6262" y="255468"/>
                </a:lnTo>
                <a:close/>
                <a:moveTo>
                  <a:pt x="17904" y="255468"/>
                </a:moveTo>
                <a:lnTo>
                  <a:pt x="23223" y="258507"/>
                </a:lnTo>
                <a:lnTo>
                  <a:pt x="23223" y="264677"/>
                </a:lnTo>
                <a:lnTo>
                  <a:pt x="17904" y="255468"/>
                </a:lnTo>
                <a:close/>
                <a:moveTo>
                  <a:pt x="29515" y="255468"/>
                </a:moveTo>
                <a:lnTo>
                  <a:pt x="34834" y="258507"/>
                </a:lnTo>
                <a:lnTo>
                  <a:pt x="34834" y="264677"/>
                </a:lnTo>
                <a:lnTo>
                  <a:pt x="29515" y="255468"/>
                </a:lnTo>
                <a:close/>
                <a:moveTo>
                  <a:pt x="41126" y="255468"/>
                </a:moveTo>
                <a:lnTo>
                  <a:pt x="46446" y="258507"/>
                </a:lnTo>
                <a:lnTo>
                  <a:pt x="46446" y="264677"/>
                </a:lnTo>
                <a:lnTo>
                  <a:pt x="41126" y="255468"/>
                </a:lnTo>
                <a:close/>
                <a:moveTo>
                  <a:pt x="52737" y="255468"/>
                </a:moveTo>
                <a:lnTo>
                  <a:pt x="58057" y="258507"/>
                </a:lnTo>
                <a:lnTo>
                  <a:pt x="58057" y="264677"/>
                </a:lnTo>
                <a:lnTo>
                  <a:pt x="52737" y="255468"/>
                </a:lnTo>
                <a:close/>
                <a:moveTo>
                  <a:pt x="64379" y="255468"/>
                </a:moveTo>
                <a:lnTo>
                  <a:pt x="69698" y="258507"/>
                </a:lnTo>
                <a:lnTo>
                  <a:pt x="69698" y="264677"/>
                </a:lnTo>
                <a:lnTo>
                  <a:pt x="64379" y="255468"/>
                </a:lnTo>
                <a:close/>
                <a:moveTo>
                  <a:pt x="75990" y="255468"/>
                </a:moveTo>
                <a:lnTo>
                  <a:pt x="81309" y="258507"/>
                </a:lnTo>
                <a:lnTo>
                  <a:pt x="81309" y="264677"/>
                </a:lnTo>
                <a:lnTo>
                  <a:pt x="75990" y="255468"/>
                </a:lnTo>
                <a:close/>
                <a:moveTo>
                  <a:pt x="87632" y="255468"/>
                </a:moveTo>
                <a:lnTo>
                  <a:pt x="92951" y="258507"/>
                </a:lnTo>
                <a:lnTo>
                  <a:pt x="92951" y="264677"/>
                </a:lnTo>
                <a:lnTo>
                  <a:pt x="87632" y="255468"/>
                </a:lnTo>
                <a:close/>
                <a:moveTo>
                  <a:pt x="99243" y="255468"/>
                </a:moveTo>
                <a:lnTo>
                  <a:pt x="104562" y="258507"/>
                </a:lnTo>
                <a:lnTo>
                  <a:pt x="104562" y="264677"/>
                </a:lnTo>
                <a:lnTo>
                  <a:pt x="99243" y="255468"/>
                </a:lnTo>
                <a:close/>
                <a:moveTo>
                  <a:pt x="110824" y="255468"/>
                </a:moveTo>
                <a:lnTo>
                  <a:pt x="116143" y="258507"/>
                </a:lnTo>
                <a:lnTo>
                  <a:pt x="116143" y="264677"/>
                </a:lnTo>
                <a:lnTo>
                  <a:pt x="110824" y="255468"/>
                </a:lnTo>
                <a:close/>
                <a:moveTo>
                  <a:pt x="122465" y="255468"/>
                </a:moveTo>
                <a:lnTo>
                  <a:pt x="127784" y="258507"/>
                </a:lnTo>
                <a:lnTo>
                  <a:pt x="127784" y="264677"/>
                </a:lnTo>
                <a:lnTo>
                  <a:pt x="122465" y="255468"/>
                </a:lnTo>
                <a:close/>
                <a:moveTo>
                  <a:pt x="134076" y="255468"/>
                </a:moveTo>
                <a:lnTo>
                  <a:pt x="139396" y="258507"/>
                </a:lnTo>
                <a:lnTo>
                  <a:pt x="139396" y="264677"/>
                </a:lnTo>
                <a:lnTo>
                  <a:pt x="134076" y="255468"/>
                </a:lnTo>
                <a:close/>
                <a:moveTo>
                  <a:pt x="145718" y="255468"/>
                </a:moveTo>
                <a:lnTo>
                  <a:pt x="151037" y="258507"/>
                </a:lnTo>
                <a:lnTo>
                  <a:pt x="151037" y="264677"/>
                </a:lnTo>
                <a:lnTo>
                  <a:pt x="145718" y="255468"/>
                </a:lnTo>
                <a:close/>
                <a:moveTo>
                  <a:pt x="157329" y="255468"/>
                </a:moveTo>
                <a:lnTo>
                  <a:pt x="162648" y="258507"/>
                </a:lnTo>
                <a:lnTo>
                  <a:pt x="162648" y="264677"/>
                </a:lnTo>
                <a:lnTo>
                  <a:pt x="157329" y="255468"/>
                </a:lnTo>
                <a:close/>
                <a:moveTo>
                  <a:pt x="168971" y="255468"/>
                </a:moveTo>
                <a:lnTo>
                  <a:pt x="174290" y="258507"/>
                </a:lnTo>
                <a:lnTo>
                  <a:pt x="174290" y="264677"/>
                </a:lnTo>
                <a:lnTo>
                  <a:pt x="168971" y="255468"/>
                </a:lnTo>
                <a:close/>
                <a:moveTo>
                  <a:pt x="180551" y="255468"/>
                </a:moveTo>
                <a:lnTo>
                  <a:pt x="185871" y="258507"/>
                </a:lnTo>
                <a:lnTo>
                  <a:pt x="185871" y="264677"/>
                </a:lnTo>
                <a:lnTo>
                  <a:pt x="180551" y="255468"/>
                </a:lnTo>
                <a:close/>
                <a:moveTo>
                  <a:pt x="192193" y="255468"/>
                </a:moveTo>
                <a:lnTo>
                  <a:pt x="197512" y="258507"/>
                </a:lnTo>
                <a:lnTo>
                  <a:pt x="197512" y="264677"/>
                </a:lnTo>
                <a:lnTo>
                  <a:pt x="192193" y="255468"/>
                </a:lnTo>
                <a:close/>
                <a:moveTo>
                  <a:pt x="203804" y="255468"/>
                </a:moveTo>
                <a:lnTo>
                  <a:pt x="209123" y="258507"/>
                </a:lnTo>
                <a:lnTo>
                  <a:pt x="209123" y="264677"/>
                </a:lnTo>
                <a:lnTo>
                  <a:pt x="203804" y="255468"/>
                </a:lnTo>
                <a:close/>
                <a:moveTo>
                  <a:pt x="215446" y="255468"/>
                </a:moveTo>
                <a:lnTo>
                  <a:pt x="220765" y="258507"/>
                </a:lnTo>
                <a:lnTo>
                  <a:pt x="220765" y="264677"/>
                </a:lnTo>
                <a:lnTo>
                  <a:pt x="215446" y="255468"/>
                </a:lnTo>
                <a:close/>
                <a:moveTo>
                  <a:pt x="227057" y="255468"/>
                </a:moveTo>
                <a:lnTo>
                  <a:pt x="232376" y="258507"/>
                </a:lnTo>
                <a:lnTo>
                  <a:pt x="232376" y="264677"/>
                </a:lnTo>
                <a:lnTo>
                  <a:pt x="227057" y="255468"/>
                </a:lnTo>
                <a:close/>
                <a:moveTo>
                  <a:pt x="243941" y="264650"/>
                </a:moveTo>
                <a:lnTo>
                  <a:pt x="243957" y="264677"/>
                </a:lnTo>
                <a:lnTo>
                  <a:pt x="243957" y="264659"/>
                </a:lnTo>
                <a:lnTo>
                  <a:pt x="243957" y="264659"/>
                </a:lnTo>
                <a:lnTo>
                  <a:pt x="243941" y="264650"/>
                </a:lnTo>
                <a:close/>
                <a:moveTo>
                  <a:pt x="255584" y="264653"/>
                </a:moveTo>
                <a:lnTo>
                  <a:pt x="255598" y="264677"/>
                </a:lnTo>
                <a:lnTo>
                  <a:pt x="255598" y="264661"/>
                </a:lnTo>
                <a:lnTo>
                  <a:pt x="255598" y="264661"/>
                </a:lnTo>
                <a:lnTo>
                  <a:pt x="255584" y="264653"/>
                </a:lnTo>
                <a:close/>
                <a:moveTo>
                  <a:pt x="267194" y="264650"/>
                </a:moveTo>
                <a:lnTo>
                  <a:pt x="267210" y="264677"/>
                </a:lnTo>
                <a:lnTo>
                  <a:pt x="267210" y="264659"/>
                </a:lnTo>
                <a:lnTo>
                  <a:pt x="267194" y="264650"/>
                </a:lnTo>
                <a:close/>
                <a:moveTo>
                  <a:pt x="278837" y="264653"/>
                </a:moveTo>
                <a:lnTo>
                  <a:pt x="278851" y="264677"/>
                </a:lnTo>
                <a:lnTo>
                  <a:pt x="278851" y="264661"/>
                </a:lnTo>
                <a:lnTo>
                  <a:pt x="278851" y="264661"/>
                </a:lnTo>
                <a:lnTo>
                  <a:pt x="278837" y="264653"/>
                </a:lnTo>
                <a:close/>
                <a:moveTo>
                  <a:pt x="52798" y="261699"/>
                </a:moveTo>
                <a:lnTo>
                  <a:pt x="52662" y="261778"/>
                </a:lnTo>
                <a:lnTo>
                  <a:pt x="52662" y="261778"/>
                </a:lnTo>
                <a:lnTo>
                  <a:pt x="57844" y="264769"/>
                </a:lnTo>
                <a:lnTo>
                  <a:pt x="57844" y="264769"/>
                </a:lnTo>
                <a:lnTo>
                  <a:pt x="57705" y="264528"/>
                </a:lnTo>
                <a:lnTo>
                  <a:pt x="57705" y="264528"/>
                </a:lnTo>
                <a:lnTo>
                  <a:pt x="57705" y="264528"/>
                </a:lnTo>
                <a:lnTo>
                  <a:pt x="57705" y="264528"/>
                </a:lnTo>
                <a:lnTo>
                  <a:pt x="57705" y="264528"/>
                </a:lnTo>
                <a:lnTo>
                  <a:pt x="52798" y="261699"/>
                </a:lnTo>
                <a:close/>
                <a:moveTo>
                  <a:pt x="6050" y="255589"/>
                </a:moveTo>
                <a:lnTo>
                  <a:pt x="6050" y="261699"/>
                </a:lnTo>
                <a:lnTo>
                  <a:pt x="11369" y="264769"/>
                </a:lnTo>
                <a:lnTo>
                  <a:pt x="11245" y="264556"/>
                </a:lnTo>
                <a:lnTo>
                  <a:pt x="11245" y="264556"/>
                </a:lnTo>
                <a:lnTo>
                  <a:pt x="6232" y="261668"/>
                </a:lnTo>
                <a:cubicBezTo>
                  <a:pt x="6202" y="261638"/>
                  <a:pt x="6171" y="261577"/>
                  <a:pt x="6171" y="261547"/>
                </a:cubicBezTo>
                <a:lnTo>
                  <a:pt x="6171" y="255799"/>
                </a:lnTo>
                <a:lnTo>
                  <a:pt x="6171" y="255799"/>
                </a:lnTo>
                <a:lnTo>
                  <a:pt x="6050" y="255589"/>
                </a:lnTo>
                <a:close/>
                <a:moveTo>
                  <a:pt x="17934" y="261699"/>
                </a:moveTo>
                <a:lnTo>
                  <a:pt x="17798" y="261778"/>
                </a:lnTo>
                <a:lnTo>
                  <a:pt x="17798" y="261778"/>
                </a:lnTo>
                <a:lnTo>
                  <a:pt x="22980" y="264769"/>
                </a:lnTo>
                <a:lnTo>
                  <a:pt x="22841" y="264528"/>
                </a:lnTo>
                <a:lnTo>
                  <a:pt x="22841" y="264528"/>
                </a:lnTo>
                <a:lnTo>
                  <a:pt x="22841" y="264528"/>
                </a:lnTo>
                <a:lnTo>
                  <a:pt x="22841" y="264528"/>
                </a:lnTo>
                <a:lnTo>
                  <a:pt x="22841" y="264528"/>
                </a:lnTo>
                <a:lnTo>
                  <a:pt x="22841" y="264528"/>
                </a:lnTo>
                <a:lnTo>
                  <a:pt x="17934" y="261699"/>
                </a:lnTo>
                <a:close/>
                <a:moveTo>
                  <a:pt x="29576" y="261699"/>
                </a:moveTo>
                <a:lnTo>
                  <a:pt x="29439" y="261778"/>
                </a:lnTo>
                <a:lnTo>
                  <a:pt x="29439" y="261778"/>
                </a:lnTo>
                <a:lnTo>
                  <a:pt x="34622" y="264769"/>
                </a:lnTo>
                <a:lnTo>
                  <a:pt x="34495" y="264551"/>
                </a:lnTo>
                <a:lnTo>
                  <a:pt x="34495" y="264551"/>
                </a:lnTo>
                <a:lnTo>
                  <a:pt x="29576" y="261699"/>
                </a:lnTo>
                <a:close/>
                <a:moveTo>
                  <a:pt x="41187" y="261699"/>
                </a:moveTo>
                <a:lnTo>
                  <a:pt x="41035" y="261786"/>
                </a:lnTo>
                <a:lnTo>
                  <a:pt x="41035" y="261786"/>
                </a:lnTo>
                <a:lnTo>
                  <a:pt x="46202" y="264769"/>
                </a:lnTo>
                <a:lnTo>
                  <a:pt x="46048" y="264502"/>
                </a:lnTo>
                <a:lnTo>
                  <a:pt x="46048" y="264502"/>
                </a:lnTo>
                <a:lnTo>
                  <a:pt x="41187" y="261699"/>
                </a:lnTo>
                <a:close/>
                <a:moveTo>
                  <a:pt x="64440" y="261699"/>
                </a:moveTo>
                <a:lnTo>
                  <a:pt x="64288" y="261786"/>
                </a:lnTo>
                <a:lnTo>
                  <a:pt x="64288" y="261786"/>
                </a:lnTo>
                <a:lnTo>
                  <a:pt x="69455" y="264769"/>
                </a:lnTo>
                <a:lnTo>
                  <a:pt x="69301" y="264502"/>
                </a:lnTo>
                <a:lnTo>
                  <a:pt x="69301" y="264502"/>
                </a:lnTo>
                <a:lnTo>
                  <a:pt x="64440" y="261699"/>
                </a:lnTo>
                <a:close/>
                <a:moveTo>
                  <a:pt x="76051" y="261699"/>
                </a:moveTo>
                <a:lnTo>
                  <a:pt x="75914" y="261778"/>
                </a:lnTo>
                <a:lnTo>
                  <a:pt x="75914" y="261778"/>
                </a:lnTo>
                <a:lnTo>
                  <a:pt x="81097" y="264769"/>
                </a:lnTo>
                <a:lnTo>
                  <a:pt x="80957" y="264528"/>
                </a:lnTo>
                <a:lnTo>
                  <a:pt x="76051" y="261699"/>
                </a:lnTo>
                <a:close/>
                <a:moveTo>
                  <a:pt x="87693" y="261699"/>
                </a:moveTo>
                <a:lnTo>
                  <a:pt x="87540" y="261786"/>
                </a:lnTo>
                <a:lnTo>
                  <a:pt x="87540" y="261786"/>
                </a:lnTo>
                <a:lnTo>
                  <a:pt x="92708" y="264769"/>
                </a:lnTo>
                <a:lnTo>
                  <a:pt x="92553" y="264502"/>
                </a:lnTo>
                <a:lnTo>
                  <a:pt x="92553" y="264502"/>
                </a:lnTo>
                <a:lnTo>
                  <a:pt x="87693" y="261699"/>
                </a:lnTo>
                <a:close/>
                <a:moveTo>
                  <a:pt x="99304" y="261699"/>
                </a:moveTo>
                <a:lnTo>
                  <a:pt x="99167" y="261778"/>
                </a:lnTo>
                <a:lnTo>
                  <a:pt x="99167" y="261778"/>
                </a:lnTo>
                <a:lnTo>
                  <a:pt x="104349" y="264769"/>
                </a:lnTo>
                <a:lnTo>
                  <a:pt x="104210" y="264528"/>
                </a:lnTo>
                <a:lnTo>
                  <a:pt x="99304" y="261699"/>
                </a:lnTo>
                <a:close/>
                <a:moveTo>
                  <a:pt x="110945" y="261699"/>
                </a:moveTo>
                <a:lnTo>
                  <a:pt x="110778" y="261795"/>
                </a:lnTo>
                <a:lnTo>
                  <a:pt x="115930" y="264769"/>
                </a:lnTo>
                <a:lnTo>
                  <a:pt x="115760" y="264476"/>
                </a:lnTo>
                <a:lnTo>
                  <a:pt x="115760" y="264476"/>
                </a:lnTo>
                <a:lnTo>
                  <a:pt x="110945" y="261699"/>
                </a:lnTo>
                <a:close/>
                <a:moveTo>
                  <a:pt x="122587" y="261699"/>
                </a:moveTo>
                <a:lnTo>
                  <a:pt x="122404" y="261804"/>
                </a:lnTo>
                <a:lnTo>
                  <a:pt x="122404" y="261804"/>
                </a:lnTo>
                <a:lnTo>
                  <a:pt x="127541" y="264769"/>
                </a:lnTo>
                <a:lnTo>
                  <a:pt x="127369" y="264471"/>
                </a:lnTo>
                <a:lnTo>
                  <a:pt x="127369" y="264471"/>
                </a:lnTo>
                <a:lnTo>
                  <a:pt x="122587" y="261699"/>
                </a:lnTo>
                <a:close/>
                <a:moveTo>
                  <a:pt x="134198" y="261699"/>
                </a:moveTo>
                <a:lnTo>
                  <a:pt x="134031" y="261795"/>
                </a:lnTo>
                <a:lnTo>
                  <a:pt x="139183" y="264769"/>
                </a:lnTo>
                <a:lnTo>
                  <a:pt x="139013" y="264476"/>
                </a:lnTo>
                <a:lnTo>
                  <a:pt x="139013" y="264476"/>
                </a:lnTo>
                <a:lnTo>
                  <a:pt x="134198" y="261699"/>
                </a:lnTo>
                <a:close/>
                <a:moveTo>
                  <a:pt x="145840" y="261699"/>
                </a:moveTo>
                <a:lnTo>
                  <a:pt x="145657" y="261804"/>
                </a:lnTo>
                <a:lnTo>
                  <a:pt x="145657" y="261804"/>
                </a:lnTo>
                <a:lnTo>
                  <a:pt x="150794" y="264769"/>
                </a:lnTo>
                <a:lnTo>
                  <a:pt x="150622" y="264471"/>
                </a:lnTo>
                <a:lnTo>
                  <a:pt x="150622" y="264471"/>
                </a:lnTo>
                <a:lnTo>
                  <a:pt x="145840" y="261699"/>
                </a:lnTo>
                <a:close/>
                <a:moveTo>
                  <a:pt x="157451" y="261699"/>
                </a:moveTo>
                <a:lnTo>
                  <a:pt x="157283" y="261795"/>
                </a:lnTo>
                <a:lnTo>
                  <a:pt x="157283" y="261795"/>
                </a:lnTo>
                <a:lnTo>
                  <a:pt x="162436" y="264769"/>
                </a:lnTo>
                <a:lnTo>
                  <a:pt x="162266" y="264476"/>
                </a:lnTo>
                <a:lnTo>
                  <a:pt x="162266" y="264476"/>
                </a:lnTo>
                <a:lnTo>
                  <a:pt x="157451" y="261699"/>
                </a:lnTo>
                <a:close/>
                <a:moveTo>
                  <a:pt x="169092" y="261699"/>
                </a:moveTo>
                <a:lnTo>
                  <a:pt x="168910" y="261804"/>
                </a:lnTo>
                <a:lnTo>
                  <a:pt x="168910" y="261804"/>
                </a:lnTo>
                <a:lnTo>
                  <a:pt x="174047" y="264769"/>
                </a:lnTo>
                <a:lnTo>
                  <a:pt x="173874" y="264471"/>
                </a:lnTo>
                <a:lnTo>
                  <a:pt x="169092" y="261699"/>
                </a:lnTo>
                <a:close/>
                <a:moveTo>
                  <a:pt x="180703" y="261699"/>
                </a:moveTo>
                <a:lnTo>
                  <a:pt x="180521" y="261804"/>
                </a:lnTo>
                <a:lnTo>
                  <a:pt x="180521" y="261804"/>
                </a:lnTo>
                <a:lnTo>
                  <a:pt x="185658" y="264769"/>
                </a:lnTo>
                <a:lnTo>
                  <a:pt x="185473" y="264449"/>
                </a:lnTo>
                <a:lnTo>
                  <a:pt x="185473" y="264449"/>
                </a:lnTo>
                <a:lnTo>
                  <a:pt x="180703" y="261699"/>
                </a:lnTo>
                <a:close/>
                <a:moveTo>
                  <a:pt x="192345" y="261699"/>
                </a:moveTo>
                <a:lnTo>
                  <a:pt x="192147" y="261813"/>
                </a:lnTo>
                <a:lnTo>
                  <a:pt x="192147" y="261813"/>
                </a:lnTo>
                <a:lnTo>
                  <a:pt x="197269" y="264769"/>
                </a:lnTo>
                <a:lnTo>
                  <a:pt x="197081" y="264445"/>
                </a:lnTo>
                <a:lnTo>
                  <a:pt x="197081" y="264445"/>
                </a:lnTo>
                <a:lnTo>
                  <a:pt x="192345" y="261699"/>
                </a:lnTo>
                <a:close/>
                <a:moveTo>
                  <a:pt x="203956" y="261699"/>
                </a:moveTo>
                <a:lnTo>
                  <a:pt x="203774" y="261804"/>
                </a:lnTo>
                <a:lnTo>
                  <a:pt x="203774" y="261804"/>
                </a:lnTo>
                <a:lnTo>
                  <a:pt x="208911" y="264769"/>
                </a:lnTo>
                <a:lnTo>
                  <a:pt x="208726" y="264449"/>
                </a:lnTo>
                <a:lnTo>
                  <a:pt x="208726" y="264449"/>
                </a:lnTo>
                <a:lnTo>
                  <a:pt x="203956" y="261699"/>
                </a:lnTo>
                <a:close/>
                <a:moveTo>
                  <a:pt x="215598" y="261699"/>
                </a:moveTo>
                <a:lnTo>
                  <a:pt x="215400" y="261813"/>
                </a:lnTo>
                <a:lnTo>
                  <a:pt x="215400" y="261813"/>
                </a:lnTo>
                <a:lnTo>
                  <a:pt x="220522" y="264769"/>
                </a:lnTo>
                <a:lnTo>
                  <a:pt x="220334" y="264445"/>
                </a:lnTo>
                <a:lnTo>
                  <a:pt x="220334" y="264445"/>
                </a:lnTo>
                <a:lnTo>
                  <a:pt x="215598" y="261699"/>
                </a:lnTo>
                <a:close/>
                <a:moveTo>
                  <a:pt x="227209" y="261699"/>
                </a:moveTo>
                <a:lnTo>
                  <a:pt x="227026" y="261804"/>
                </a:lnTo>
                <a:lnTo>
                  <a:pt x="227026" y="261804"/>
                </a:lnTo>
                <a:lnTo>
                  <a:pt x="232163" y="264769"/>
                </a:lnTo>
                <a:lnTo>
                  <a:pt x="231978" y="264449"/>
                </a:lnTo>
                <a:lnTo>
                  <a:pt x="231978" y="264449"/>
                </a:lnTo>
                <a:lnTo>
                  <a:pt x="227209" y="261699"/>
                </a:lnTo>
                <a:close/>
                <a:moveTo>
                  <a:pt x="238850" y="261699"/>
                </a:moveTo>
                <a:lnTo>
                  <a:pt x="238653" y="261813"/>
                </a:lnTo>
                <a:lnTo>
                  <a:pt x="238653" y="261813"/>
                </a:lnTo>
                <a:lnTo>
                  <a:pt x="243774" y="264769"/>
                </a:lnTo>
                <a:lnTo>
                  <a:pt x="243587" y="264445"/>
                </a:lnTo>
                <a:lnTo>
                  <a:pt x="243587" y="264445"/>
                </a:lnTo>
                <a:lnTo>
                  <a:pt x="238850" y="261699"/>
                </a:lnTo>
                <a:close/>
                <a:moveTo>
                  <a:pt x="250462" y="261699"/>
                </a:moveTo>
                <a:lnTo>
                  <a:pt x="250249" y="261821"/>
                </a:lnTo>
                <a:lnTo>
                  <a:pt x="250249" y="261821"/>
                </a:lnTo>
                <a:lnTo>
                  <a:pt x="255355" y="264769"/>
                </a:lnTo>
                <a:lnTo>
                  <a:pt x="255140" y="264397"/>
                </a:lnTo>
                <a:lnTo>
                  <a:pt x="255140" y="264397"/>
                </a:lnTo>
                <a:lnTo>
                  <a:pt x="250462" y="261699"/>
                </a:lnTo>
                <a:close/>
                <a:moveTo>
                  <a:pt x="262103" y="261699"/>
                </a:moveTo>
                <a:lnTo>
                  <a:pt x="261890" y="261821"/>
                </a:lnTo>
                <a:lnTo>
                  <a:pt x="261890" y="261821"/>
                </a:lnTo>
                <a:lnTo>
                  <a:pt x="266997" y="264769"/>
                </a:lnTo>
                <a:lnTo>
                  <a:pt x="266794" y="264418"/>
                </a:lnTo>
                <a:lnTo>
                  <a:pt x="266794" y="264418"/>
                </a:lnTo>
                <a:lnTo>
                  <a:pt x="262103" y="261699"/>
                </a:lnTo>
                <a:close/>
                <a:moveTo>
                  <a:pt x="273714" y="261699"/>
                </a:moveTo>
                <a:lnTo>
                  <a:pt x="273501" y="261821"/>
                </a:lnTo>
                <a:lnTo>
                  <a:pt x="273501" y="261821"/>
                </a:lnTo>
                <a:lnTo>
                  <a:pt x="278608" y="264769"/>
                </a:lnTo>
                <a:lnTo>
                  <a:pt x="278392" y="264397"/>
                </a:lnTo>
                <a:lnTo>
                  <a:pt x="278392" y="264397"/>
                </a:lnTo>
                <a:lnTo>
                  <a:pt x="273714" y="261699"/>
                </a:lnTo>
                <a:close/>
                <a:moveTo>
                  <a:pt x="284657" y="255589"/>
                </a:moveTo>
                <a:lnTo>
                  <a:pt x="284657" y="261729"/>
                </a:lnTo>
                <a:lnTo>
                  <a:pt x="279337" y="264769"/>
                </a:lnTo>
                <a:lnTo>
                  <a:pt x="284657" y="255589"/>
                </a:lnTo>
                <a:close/>
                <a:moveTo>
                  <a:pt x="17418" y="255589"/>
                </a:moveTo>
                <a:lnTo>
                  <a:pt x="17418" y="261729"/>
                </a:lnTo>
                <a:lnTo>
                  <a:pt x="12098" y="264829"/>
                </a:lnTo>
                <a:lnTo>
                  <a:pt x="17418" y="255589"/>
                </a:lnTo>
                <a:close/>
                <a:moveTo>
                  <a:pt x="29029" y="255589"/>
                </a:moveTo>
                <a:lnTo>
                  <a:pt x="29029" y="261729"/>
                </a:lnTo>
                <a:lnTo>
                  <a:pt x="23710" y="264829"/>
                </a:lnTo>
                <a:lnTo>
                  <a:pt x="29029" y="255589"/>
                </a:lnTo>
                <a:close/>
                <a:moveTo>
                  <a:pt x="40610" y="255589"/>
                </a:moveTo>
                <a:lnTo>
                  <a:pt x="40610" y="261729"/>
                </a:lnTo>
                <a:lnTo>
                  <a:pt x="35290" y="264829"/>
                </a:lnTo>
                <a:lnTo>
                  <a:pt x="40610" y="255589"/>
                </a:lnTo>
                <a:close/>
                <a:moveTo>
                  <a:pt x="52251" y="255589"/>
                </a:moveTo>
                <a:lnTo>
                  <a:pt x="52251" y="261729"/>
                </a:lnTo>
                <a:lnTo>
                  <a:pt x="46932" y="264829"/>
                </a:lnTo>
                <a:lnTo>
                  <a:pt x="52251" y="255589"/>
                </a:lnTo>
                <a:close/>
                <a:moveTo>
                  <a:pt x="63862" y="255589"/>
                </a:moveTo>
                <a:lnTo>
                  <a:pt x="63862" y="261729"/>
                </a:lnTo>
                <a:lnTo>
                  <a:pt x="58543" y="264829"/>
                </a:lnTo>
                <a:lnTo>
                  <a:pt x="63862" y="255589"/>
                </a:lnTo>
                <a:close/>
                <a:moveTo>
                  <a:pt x="75504" y="255589"/>
                </a:moveTo>
                <a:lnTo>
                  <a:pt x="75504" y="261729"/>
                </a:lnTo>
                <a:lnTo>
                  <a:pt x="70185" y="264829"/>
                </a:lnTo>
                <a:lnTo>
                  <a:pt x="75504" y="255589"/>
                </a:lnTo>
                <a:close/>
                <a:moveTo>
                  <a:pt x="87115" y="255589"/>
                </a:moveTo>
                <a:lnTo>
                  <a:pt x="87115" y="261729"/>
                </a:lnTo>
                <a:lnTo>
                  <a:pt x="81796" y="264829"/>
                </a:lnTo>
                <a:lnTo>
                  <a:pt x="87115" y="255589"/>
                </a:lnTo>
                <a:close/>
                <a:moveTo>
                  <a:pt x="98757" y="255589"/>
                </a:moveTo>
                <a:lnTo>
                  <a:pt x="98757" y="261729"/>
                </a:lnTo>
                <a:lnTo>
                  <a:pt x="93437" y="264829"/>
                </a:lnTo>
                <a:lnTo>
                  <a:pt x="98757" y="255589"/>
                </a:lnTo>
                <a:close/>
                <a:moveTo>
                  <a:pt x="110337" y="255589"/>
                </a:moveTo>
                <a:lnTo>
                  <a:pt x="110337" y="261729"/>
                </a:lnTo>
                <a:lnTo>
                  <a:pt x="105018" y="264829"/>
                </a:lnTo>
                <a:lnTo>
                  <a:pt x="110337" y="255589"/>
                </a:lnTo>
                <a:close/>
                <a:moveTo>
                  <a:pt x="121979" y="255589"/>
                </a:moveTo>
                <a:lnTo>
                  <a:pt x="121979" y="261729"/>
                </a:lnTo>
                <a:lnTo>
                  <a:pt x="116660" y="264829"/>
                </a:lnTo>
                <a:lnTo>
                  <a:pt x="121979" y="255589"/>
                </a:lnTo>
                <a:close/>
                <a:moveTo>
                  <a:pt x="133590" y="255589"/>
                </a:moveTo>
                <a:lnTo>
                  <a:pt x="133590" y="261729"/>
                </a:lnTo>
                <a:lnTo>
                  <a:pt x="128271" y="264829"/>
                </a:lnTo>
                <a:lnTo>
                  <a:pt x="133590" y="255589"/>
                </a:lnTo>
                <a:close/>
                <a:moveTo>
                  <a:pt x="145232" y="255589"/>
                </a:moveTo>
                <a:lnTo>
                  <a:pt x="145232" y="261729"/>
                </a:lnTo>
                <a:lnTo>
                  <a:pt x="139912" y="264829"/>
                </a:lnTo>
                <a:lnTo>
                  <a:pt x="145232" y="255589"/>
                </a:lnTo>
                <a:close/>
                <a:moveTo>
                  <a:pt x="156843" y="255589"/>
                </a:moveTo>
                <a:lnTo>
                  <a:pt x="156843" y="261729"/>
                </a:lnTo>
                <a:lnTo>
                  <a:pt x="151523" y="264829"/>
                </a:lnTo>
                <a:lnTo>
                  <a:pt x="156843" y="255589"/>
                </a:lnTo>
                <a:close/>
                <a:moveTo>
                  <a:pt x="168484" y="255589"/>
                </a:moveTo>
                <a:lnTo>
                  <a:pt x="168484" y="261729"/>
                </a:lnTo>
                <a:lnTo>
                  <a:pt x="163165" y="264829"/>
                </a:lnTo>
                <a:lnTo>
                  <a:pt x="168484" y="255589"/>
                </a:lnTo>
                <a:close/>
                <a:moveTo>
                  <a:pt x="180065" y="255589"/>
                </a:moveTo>
                <a:lnTo>
                  <a:pt x="180065" y="261729"/>
                </a:lnTo>
                <a:lnTo>
                  <a:pt x="174746" y="264829"/>
                </a:lnTo>
                <a:lnTo>
                  <a:pt x="180065" y="255589"/>
                </a:lnTo>
                <a:close/>
                <a:moveTo>
                  <a:pt x="191676" y="255589"/>
                </a:moveTo>
                <a:lnTo>
                  <a:pt x="191676" y="261729"/>
                </a:lnTo>
                <a:lnTo>
                  <a:pt x="186357" y="264829"/>
                </a:lnTo>
                <a:lnTo>
                  <a:pt x="191676" y="255589"/>
                </a:lnTo>
                <a:close/>
                <a:moveTo>
                  <a:pt x="203318" y="255589"/>
                </a:moveTo>
                <a:lnTo>
                  <a:pt x="203318" y="261729"/>
                </a:lnTo>
                <a:lnTo>
                  <a:pt x="197999" y="264829"/>
                </a:lnTo>
                <a:lnTo>
                  <a:pt x="203318" y="255589"/>
                </a:lnTo>
                <a:close/>
                <a:moveTo>
                  <a:pt x="214929" y="255589"/>
                </a:moveTo>
                <a:lnTo>
                  <a:pt x="214929" y="261729"/>
                </a:lnTo>
                <a:lnTo>
                  <a:pt x="209610" y="264829"/>
                </a:lnTo>
                <a:lnTo>
                  <a:pt x="214929" y="255589"/>
                </a:lnTo>
                <a:close/>
                <a:moveTo>
                  <a:pt x="226570" y="255589"/>
                </a:moveTo>
                <a:lnTo>
                  <a:pt x="226570" y="261729"/>
                </a:lnTo>
                <a:lnTo>
                  <a:pt x="221251" y="264829"/>
                </a:lnTo>
                <a:lnTo>
                  <a:pt x="226570" y="255589"/>
                </a:lnTo>
                <a:close/>
                <a:moveTo>
                  <a:pt x="238182" y="255589"/>
                </a:moveTo>
                <a:lnTo>
                  <a:pt x="238182" y="261729"/>
                </a:lnTo>
                <a:lnTo>
                  <a:pt x="232862" y="264829"/>
                </a:lnTo>
                <a:lnTo>
                  <a:pt x="238182" y="255589"/>
                </a:lnTo>
                <a:close/>
                <a:moveTo>
                  <a:pt x="249793" y="255589"/>
                </a:moveTo>
                <a:lnTo>
                  <a:pt x="249793" y="261729"/>
                </a:lnTo>
                <a:lnTo>
                  <a:pt x="244474" y="264829"/>
                </a:lnTo>
                <a:lnTo>
                  <a:pt x="249793" y="255589"/>
                </a:lnTo>
                <a:close/>
                <a:moveTo>
                  <a:pt x="261404" y="255589"/>
                </a:moveTo>
                <a:lnTo>
                  <a:pt x="261404" y="261729"/>
                </a:lnTo>
                <a:lnTo>
                  <a:pt x="256085" y="264829"/>
                </a:lnTo>
                <a:lnTo>
                  <a:pt x="261404" y="255589"/>
                </a:lnTo>
                <a:close/>
                <a:moveTo>
                  <a:pt x="273046" y="255589"/>
                </a:moveTo>
                <a:lnTo>
                  <a:pt x="273046" y="261729"/>
                </a:lnTo>
                <a:lnTo>
                  <a:pt x="267726" y="264829"/>
                </a:lnTo>
                <a:lnTo>
                  <a:pt x="273046" y="255589"/>
                </a:lnTo>
                <a:close/>
                <a:moveTo>
                  <a:pt x="29352" y="0"/>
                </a:moveTo>
                <a:cubicBezTo>
                  <a:pt x="29333" y="0"/>
                  <a:pt x="29318" y="8"/>
                  <a:pt x="29302" y="23"/>
                </a:cubicBezTo>
                <a:lnTo>
                  <a:pt x="23345" y="3367"/>
                </a:lnTo>
                <a:lnTo>
                  <a:pt x="17600" y="54"/>
                </a:lnTo>
                <a:cubicBezTo>
                  <a:pt x="17585" y="38"/>
                  <a:pt x="17562" y="31"/>
                  <a:pt x="17539" y="31"/>
                </a:cubicBezTo>
                <a:cubicBezTo>
                  <a:pt x="17516" y="31"/>
                  <a:pt x="17494" y="38"/>
                  <a:pt x="17478" y="54"/>
                </a:cubicBezTo>
                <a:lnTo>
                  <a:pt x="11734" y="3367"/>
                </a:lnTo>
                <a:lnTo>
                  <a:pt x="5989" y="54"/>
                </a:lnTo>
                <a:cubicBezTo>
                  <a:pt x="5974" y="38"/>
                  <a:pt x="5958" y="31"/>
                  <a:pt x="5943" y="31"/>
                </a:cubicBezTo>
                <a:cubicBezTo>
                  <a:pt x="5928" y="31"/>
                  <a:pt x="5913" y="38"/>
                  <a:pt x="5898" y="54"/>
                </a:cubicBezTo>
                <a:lnTo>
                  <a:pt x="31" y="3397"/>
                </a:lnTo>
                <a:lnTo>
                  <a:pt x="1" y="3458"/>
                </a:lnTo>
                <a:lnTo>
                  <a:pt x="1" y="3488"/>
                </a:lnTo>
                <a:lnTo>
                  <a:pt x="1" y="10206"/>
                </a:lnTo>
                <a:cubicBezTo>
                  <a:pt x="1" y="10236"/>
                  <a:pt x="31" y="10297"/>
                  <a:pt x="62" y="10327"/>
                </a:cubicBezTo>
                <a:lnTo>
                  <a:pt x="5806" y="13640"/>
                </a:lnTo>
                <a:lnTo>
                  <a:pt x="5806" y="20206"/>
                </a:lnTo>
                <a:lnTo>
                  <a:pt x="31" y="23519"/>
                </a:lnTo>
                <a:lnTo>
                  <a:pt x="1" y="23549"/>
                </a:lnTo>
                <a:lnTo>
                  <a:pt x="1" y="23580"/>
                </a:lnTo>
                <a:lnTo>
                  <a:pt x="1" y="30328"/>
                </a:lnTo>
                <a:cubicBezTo>
                  <a:pt x="1" y="30358"/>
                  <a:pt x="31" y="30388"/>
                  <a:pt x="62" y="30419"/>
                </a:cubicBezTo>
                <a:lnTo>
                  <a:pt x="5806" y="33732"/>
                </a:lnTo>
                <a:lnTo>
                  <a:pt x="5806" y="40297"/>
                </a:lnTo>
                <a:lnTo>
                  <a:pt x="31" y="43641"/>
                </a:lnTo>
                <a:lnTo>
                  <a:pt x="1" y="43702"/>
                </a:lnTo>
                <a:lnTo>
                  <a:pt x="1" y="43732"/>
                </a:lnTo>
                <a:lnTo>
                  <a:pt x="1" y="50449"/>
                </a:lnTo>
                <a:cubicBezTo>
                  <a:pt x="1" y="50480"/>
                  <a:pt x="31" y="50541"/>
                  <a:pt x="62" y="50571"/>
                </a:cubicBezTo>
                <a:lnTo>
                  <a:pt x="5806" y="53884"/>
                </a:lnTo>
                <a:lnTo>
                  <a:pt x="5806" y="60450"/>
                </a:lnTo>
                <a:lnTo>
                  <a:pt x="31" y="63793"/>
                </a:lnTo>
                <a:lnTo>
                  <a:pt x="1" y="63823"/>
                </a:lnTo>
                <a:lnTo>
                  <a:pt x="1" y="63854"/>
                </a:lnTo>
                <a:lnTo>
                  <a:pt x="1" y="70602"/>
                </a:lnTo>
                <a:cubicBezTo>
                  <a:pt x="1" y="70632"/>
                  <a:pt x="31" y="70662"/>
                  <a:pt x="62" y="70693"/>
                </a:cubicBezTo>
                <a:lnTo>
                  <a:pt x="5806" y="74006"/>
                </a:lnTo>
                <a:lnTo>
                  <a:pt x="5806" y="80571"/>
                </a:lnTo>
                <a:lnTo>
                  <a:pt x="62" y="83885"/>
                </a:lnTo>
                <a:lnTo>
                  <a:pt x="31" y="83915"/>
                </a:lnTo>
                <a:lnTo>
                  <a:pt x="31" y="83945"/>
                </a:lnTo>
                <a:lnTo>
                  <a:pt x="31" y="90693"/>
                </a:lnTo>
                <a:cubicBezTo>
                  <a:pt x="31" y="90724"/>
                  <a:pt x="62" y="90754"/>
                  <a:pt x="122" y="90784"/>
                </a:cubicBezTo>
                <a:lnTo>
                  <a:pt x="5867" y="94097"/>
                </a:lnTo>
                <a:lnTo>
                  <a:pt x="5867" y="100663"/>
                </a:lnTo>
                <a:lnTo>
                  <a:pt x="122" y="103976"/>
                </a:lnTo>
                <a:lnTo>
                  <a:pt x="92" y="104006"/>
                </a:lnTo>
                <a:lnTo>
                  <a:pt x="92" y="104067"/>
                </a:lnTo>
                <a:lnTo>
                  <a:pt x="92" y="110785"/>
                </a:lnTo>
                <a:cubicBezTo>
                  <a:pt x="92" y="110815"/>
                  <a:pt x="122" y="110845"/>
                  <a:pt x="153" y="110906"/>
                </a:cubicBezTo>
                <a:lnTo>
                  <a:pt x="5898" y="114189"/>
                </a:lnTo>
                <a:lnTo>
                  <a:pt x="5898" y="120785"/>
                </a:lnTo>
                <a:lnTo>
                  <a:pt x="153" y="124068"/>
                </a:lnTo>
                <a:lnTo>
                  <a:pt x="122" y="124128"/>
                </a:lnTo>
                <a:lnTo>
                  <a:pt x="122" y="124159"/>
                </a:lnTo>
                <a:lnTo>
                  <a:pt x="122" y="130876"/>
                </a:lnTo>
                <a:cubicBezTo>
                  <a:pt x="122" y="130907"/>
                  <a:pt x="153" y="130967"/>
                  <a:pt x="183" y="130998"/>
                </a:cubicBezTo>
                <a:lnTo>
                  <a:pt x="5928" y="134311"/>
                </a:lnTo>
                <a:lnTo>
                  <a:pt x="5928" y="140876"/>
                </a:lnTo>
                <a:lnTo>
                  <a:pt x="183" y="144189"/>
                </a:lnTo>
                <a:lnTo>
                  <a:pt x="153" y="144220"/>
                </a:lnTo>
                <a:lnTo>
                  <a:pt x="153" y="144250"/>
                </a:lnTo>
                <a:lnTo>
                  <a:pt x="153" y="150968"/>
                </a:lnTo>
                <a:cubicBezTo>
                  <a:pt x="153" y="151028"/>
                  <a:pt x="183" y="151059"/>
                  <a:pt x="244" y="151089"/>
                </a:cubicBezTo>
                <a:lnTo>
                  <a:pt x="5958" y="154402"/>
                </a:lnTo>
                <a:lnTo>
                  <a:pt x="5958" y="160968"/>
                </a:lnTo>
                <a:lnTo>
                  <a:pt x="244" y="164281"/>
                </a:lnTo>
                <a:lnTo>
                  <a:pt x="183" y="164311"/>
                </a:lnTo>
                <a:lnTo>
                  <a:pt x="183" y="164372"/>
                </a:lnTo>
                <a:lnTo>
                  <a:pt x="183" y="171089"/>
                </a:lnTo>
                <a:cubicBezTo>
                  <a:pt x="183" y="171120"/>
                  <a:pt x="244" y="171150"/>
                  <a:pt x="274" y="171211"/>
                </a:cubicBezTo>
                <a:lnTo>
                  <a:pt x="6019" y="174494"/>
                </a:lnTo>
                <a:lnTo>
                  <a:pt x="6019" y="181090"/>
                </a:lnTo>
                <a:lnTo>
                  <a:pt x="274" y="184372"/>
                </a:lnTo>
                <a:lnTo>
                  <a:pt x="244" y="184433"/>
                </a:lnTo>
                <a:lnTo>
                  <a:pt x="244" y="184464"/>
                </a:lnTo>
                <a:lnTo>
                  <a:pt x="244" y="185132"/>
                </a:lnTo>
                <a:lnTo>
                  <a:pt x="5557" y="194332"/>
                </a:lnTo>
                <a:lnTo>
                  <a:pt x="5557" y="194332"/>
                </a:lnTo>
                <a:lnTo>
                  <a:pt x="6050" y="194616"/>
                </a:lnTo>
                <a:lnTo>
                  <a:pt x="6050" y="195163"/>
                </a:lnTo>
                <a:lnTo>
                  <a:pt x="11369" y="204403"/>
                </a:lnTo>
                <a:lnTo>
                  <a:pt x="11369" y="204403"/>
                </a:lnTo>
                <a:lnTo>
                  <a:pt x="8907" y="202974"/>
                </a:lnTo>
                <a:lnTo>
                  <a:pt x="6050" y="201333"/>
                </a:lnTo>
                <a:lnTo>
                  <a:pt x="6050" y="201181"/>
                </a:lnTo>
                <a:lnTo>
                  <a:pt x="305" y="204494"/>
                </a:lnTo>
                <a:lnTo>
                  <a:pt x="274" y="204525"/>
                </a:lnTo>
                <a:lnTo>
                  <a:pt x="274" y="204555"/>
                </a:lnTo>
                <a:lnTo>
                  <a:pt x="274" y="205337"/>
                </a:lnTo>
                <a:lnTo>
                  <a:pt x="274" y="205337"/>
                </a:lnTo>
                <a:lnTo>
                  <a:pt x="5516" y="214382"/>
                </a:lnTo>
                <a:lnTo>
                  <a:pt x="5516" y="214382"/>
                </a:lnTo>
                <a:lnTo>
                  <a:pt x="6080" y="214707"/>
                </a:lnTo>
                <a:lnTo>
                  <a:pt x="6080" y="215368"/>
                </a:lnTo>
                <a:lnTo>
                  <a:pt x="6080" y="215368"/>
                </a:lnTo>
                <a:lnTo>
                  <a:pt x="11369" y="224555"/>
                </a:lnTo>
                <a:lnTo>
                  <a:pt x="11369" y="224555"/>
                </a:lnTo>
                <a:lnTo>
                  <a:pt x="8907" y="223096"/>
                </a:lnTo>
                <a:lnTo>
                  <a:pt x="6050" y="221455"/>
                </a:lnTo>
                <a:lnTo>
                  <a:pt x="6050" y="221290"/>
                </a:lnTo>
                <a:lnTo>
                  <a:pt x="6050" y="221290"/>
                </a:lnTo>
                <a:lnTo>
                  <a:pt x="335" y="224586"/>
                </a:lnTo>
                <a:lnTo>
                  <a:pt x="305" y="224616"/>
                </a:lnTo>
                <a:lnTo>
                  <a:pt x="305" y="224646"/>
                </a:lnTo>
                <a:lnTo>
                  <a:pt x="305" y="225481"/>
                </a:lnTo>
                <a:lnTo>
                  <a:pt x="305" y="225481"/>
                </a:lnTo>
                <a:lnTo>
                  <a:pt x="5473" y="234429"/>
                </a:lnTo>
                <a:lnTo>
                  <a:pt x="5473" y="234429"/>
                </a:lnTo>
                <a:lnTo>
                  <a:pt x="6110" y="234799"/>
                </a:lnTo>
                <a:lnTo>
                  <a:pt x="6110" y="235543"/>
                </a:lnTo>
                <a:lnTo>
                  <a:pt x="6110" y="235543"/>
                </a:lnTo>
                <a:lnTo>
                  <a:pt x="11369" y="244677"/>
                </a:lnTo>
                <a:lnTo>
                  <a:pt x="11369" y="244677"/>
                </a:lnTo>
                <a:lnTo>
                  <a:pt x="8907" y="243249"/>
                </a:lnTo>
                <a:lnTo>
                  <a:pt x="6050" y="241607"/>
                </a:lnTo>
                <a:lnTo>
                  <a:pt x="6050" y="241399"/>
                </a:lnTo>
                <a:lnTo>
                  <a:pt x="6050" y="241399"/>
                </a:lnTo>
                <a:lnTo>
                  <a:pt x="396" y="244677"/>
                </a:lnTo>
                <a:lnTo>
                  <a:pt x="335" y="244708"/>
                </a:lnTo>
                <a:lnTo>
                  <a:pt x="335" y="244768"/>
                </a:lnTo>
                <a:lnTo>
                  <a:pt x="335" y="245656"/>
                </a:lnTo>
                <a:lnTo>
                  <a:pt x="335" y="245656"/>
                </a:lnTo>
                <a:lnTo>
                  <a:pt x="5421" y="254461"/>
                </a:lnTo>
                <a:lnTo>
                  <a:pt x="5421" y="254461"/>
                </a:lnTo>
                <a:lnTo>
                  <a:pt x="6171" y="254890"/>
                </a:lnTo>
                <a:lnTo>
                  <a:pt x="6171" y="255799"/>
                </a:lnTo>
                <a:lnTo>
                  <a:pt x="6171" y="255799"/>
                </a:lnTo>
                <a:lnTo>
                  <a:pt x="11245" y="264556"/>
                </a:lnTo>
                <a:lnTo>
                  <a:pt x="11245" y="264556"/>
                </a:lnTo>
                <a:lnTo>
                  <a:pt x="12038" y="265012"/>
                </a:lnTo>
                <a:lnTo>
                  <a:pt x="12190" y="265012"/>
                </a:lnTo>
                <a:lnTo>
                  <a:pt x="17798" y="261778"/>
                </a:lnTo>
                <a:lnTo>
                  <a:pt x="17798" y="261778"/>
                </a:lnTo>
                <a:lnTo>
                  <a:pt x="17661" y="261699"/>
                </a:lnTo>
                <a:lnTo>
                  <a:pt x="17661" y="255589"/>
                </a:lnTo>
                <a:lnTo>
                  <a:pt x="22841" y="264528"/>
                </a:lnTo>
                <a:lnTo>
                  <a:pt x="22841" y="264528"/>
                </a:lnTo>
                <a:lnTo>
                  <a:pt x="22841" y="264528"/>
                </a:lnTo>
                <a:lnTo>
                  <a:pt x="22841" y="264528"/>
                </a:lnTo>
                <a:lnTo>
                  <a:pt x="22841" y="264528"/>
                </a:lnTo>
                <a:lnTo>
                  <a:pt x="22841" y="264528"/>
                </a:lnTo>
                <a:lnTo>
                  <a:pt x="23679" y="265012"/>
                </a:lnTo>
                <a:lnTo>
                  <a:pt x="23831" y="265012"/>
                </a:lnTo>
                <a:lnTo>
                  <a:pt x="29439" y="261778"/>
                </a:lnTo>
                <a:lnTo>
                  <a:pt x="29439" y="261778"/>
                </a:lnTo>
                <a:lnTo>
                  <a:pt x="29302" y="261699"/>
                </a:lnTo>
                <a:lnTo>
                  <a:pt x="29302" y="255589"/>
                </a:lnTo>
                <a:lnTo>
                  <a:pt x="34495" y="264551"/>
                </a:lnTo>
                <a:lnTo>
                  <a:pt x="34495" y="264551"/>
                </a:lnTo>
                <a:lnTo>
                  <a:pt x="35290" y="265012"/>
                </a:lnTo>
                <a:lnTo>
                  <a:pt x="35442" y="265012"/>
                </a:lnTo>
                <a:lnTo>
                  <a:pt x="41035" y="261786"/>
                </a:lnTo>
                <a:lnTo>
                  <a:pt x="41035" y="261786"/>
                </a:lnTo>
                <a:lnTo>
                  <a:pt x="40883" y="261699"/>
                </a:lnTo>
                <a:lnTo>
                  <a:pt x="40883" y="255589"/>
                </a:lnTo>
                <a:lnTo>
                  <a:pt x="46048" y="264502"/>
                </a:lnTo>
                <a:lnTo>
                  <a:pt x="46048" y="264502"/>
                </a:lnTo>
                <a:lnTo>
                  <a:pt x="46932" y="265012"/>
                </a:lnTo>
                <a:lnTo>
                  <a:pt x="47084" y="265012"/>
                </a:lnTo>
                <a:lnTo>
                  <a:pt x="52662" y="261778"/>
                </a:lnTo>
                <a:lnTo>
                  <a:pt x="52662" y="261778"/>
                </a:lnTo>
                <a:lnTo>
                  <a:pt x="52525" y="261699"/>
                </a:lnTo>
                <a:lnTo>
                  <a:pt x="52525" y="255589"/>
                </a:lnTo>
                <a:lnTo>
                  <a:pt x="57705" y="264528"/>
                </a:lnTo>
                <a:lnTo>
                  <a:pt x="57705" y="264528"/>
                </a:lnTo>
                <a:lnTo>
                  <a:pt x="57705" y="264528"/>
                </a:lnTo>
                <a:lnTo>
                  <a:pt x="57705" y="264528"/>
                </a:lnTo>
                <a:lnTo>
                  <a:pt x="57705" y="264528"/>
                </a:lnTo>
                <a:lnTo>
                  <a:pt x="58543" y="265012"/>
                </a:lnTo>
                <a:lnTo>
                  <a:pt x="58695" y="265012"/>
                </a:lnTo>
                <a:lnTo>
                  <a:pt x="64288" y="261786"/>
                </a:lnTo>
                <a:lnTo>
                  <a:pt x="64288" y="261786"/>
                </a:lnTo>
                <a:lnTo>
                  <a:pt x="64136" y="261699"/>
                </a:lnTo>
                <a:lnTo>
                  <a:pt x="64136" y="255589"/>
                </a:lnTo>
                <a:lnTo>
                  <a:pt x="69301" y="264502"/>
                </a:lnTo>
                <a:lnTo>
                  <a:pt x="69301" y="264502"/>
                </a:lnTo>
                <a:lnTo>
                  <a:pt x="70185" y="265012"/>
                </a:lnTo>
                <a:lnTo>
                  <a:pt x="70337" y="265012"/>
                </a:lnTo>
                <a:lnTo>
                  <a:pt x="75914" y="261778"/>
                </a:lnTo>
                <a:lnTo>
                  <a:pt x="75914" y="261778"/>
                </a:lnTo>
                <a:lnTo>
                  <a:pt x="75777" y="261699"/>
                </a:lnTo>
                <a:lnTo>
                  <a:pt x="75777" y="255589"/>
                </a:lnTo>
                <a:lnTo>
                  <a:pt x="80957" y="264528"/>
                </a:lnTo>
                <a:lnTo>
                  <a:pt x="81796" y="265012"/>
                </a:lnTo>
                <a:lnTo>
                  <a:pt x="81948" y="265012"/>
                </a:lnTo>
                <a:lnTo>
                  <a:pt x="87540" y="261786"/>
                </a:lnTo>
                <a:lnTo>
                  <a:pt x="87540" y="261786"/>
                </a:lnTo>
                <a:lnTo>
                  <a:pt x="87389" y="261699"/>
                </a:lnTo>
                <a:lnTo>
                  <a:pt x="87389" y="255589"/>
                </a:lnTo>
                <a:lnTo>
                  <a:pt x="92553" y="264502"/>
                </a:lnTo>
                <a:lnTo>
                  <a:pt x="92553" y="264502"/>
                </a:lnTo>
                <a:lnTo>
                  <a:pt x="93437" y="265012"/>
                </a:lnTo>
                <a:lnTo>
                  <a:pt x="93589" y="265012"/>
                </a:lnTo>
                <a:lnTo>
                  <a:pt x="99167" y="261778"/>
                </a:lnTo>
                <a:lnTo>
                  <a:pt x="99167" y="261778"/>
                </a:lnTo>
                <a:lnTo>
                  <a:pt x="99030" y="261699"/>
                </a:lnTo>
                <a:lnTo>
                  <a:pt x="99030" y="255589"/>
                </a:lnTo>
                <a:lnTo>
                  <a:pt x="104210" y="264528"/>
                </a:lnTo>
                <a:lnTo>
                  <a:pt x="105048" y="265012"/>
                </a:lnTo>
                <a:lnTo>
                  <a:pt x="105200" y="265012"/>
                </a:lnTo>
                <a:lnTo>
                  <a:pt x="110778" y="261795"/>
                </a:lnTo>
                <a:lnTo>
                  <a:pt x="110611" y="261699"/>
                </a:lnTo>
                <a:lnTo>
                  <a:pt x="110611" y="255589"/>
                </a:lnTo>
                <a:lnTo>
                  <a:pt x="115760" y="264476"/>
                </a:lnTo>
                <a:lnTo>
                  <a:pt x="115760" y="264476"/>
                </a:lnTo>
                <a:lnTo>
                  <a:pt x="116690" y="265012"/>
                </a:lnTo>
                <a:lnTo>
                  <a:pt x="116842" y="265012"/>
                </a:lnTo>
                <a:lnTo>
                  <a:pt x="122404" y="261804"/>
                </a:lnTo>
                <a:lnTo>
                  <a:pt x="122404" y="261804"/>
                </a:lnTo>
                <a:lnTo>
                  <a:pt x="122222" y="261699"/>
                </a:lnTo>
                <a:lnTo>
                  <a:pt x="122222" y="255589"/>
                </a:lnTo>
                <a:lnTo>
                  <a:pt x="127369" y="264471"/>
                </a:lnTo>
                <a:lnTo>
                  <a:pt x="127369" y="264471"/>
                </a:lnTo>
                <a:lnTo>
                  <a:pt x="128301" y="265012"/>
                </a:lnTo>
                <a:lnTo>
                  <a:pt x="128453" y="265012"/>
                </a:lnTo>
                <a:lnTo>
                  <a:pt x="134031" y="261795"/>
                </a:lnTo>
                <a:lnTo>
                  <a:pt x="133864" y="261699"/>
                </a:lnTo>
                <a:lnTo>
                  <a:pt x="133864" y="255589"/>
                </a:lnTo>
                <a:lnTo>
                  <a:pt x="139013" y="264476"/>
                </a:lnTo>
                <a:lnTo>
                  <a:pt x="139013" y="264476"/>
                </a:lnTo>
                <a:lnTo>
                  <a:pt x="139943" y="265012"/>
                </a:lnTo>
                <a:lnTo>
                  <a:pt x="140095" y="265012"/>
                </a:lnTo>
                <a:lnTo>
                  <a:pt x="145657" y="261804"/>
                </a:lnTo>
                <a:lnTo>
                  <a:pt x="145657" y="261804"/>
                </a:lnTo>
                <a:lnTo>
                  <a:pt x="145475" y="261699"/>
                </a:lnTo>
                <a:lnTo>
                  <a:pt x="145475" y="255589"/>
                </a:lnTo>
                <a:lnTo>
                  <a:pt x="150622" y="264471"/>
                </a:lnTo>
                <a:lnTo>
                  <a:pt x="150622" y="264471"/>
                </a:lnTo>
                <a:lnTo>
                  <a:pt x="151554" y="265012"/>
                </a:lnTo>
                <a:lnTo>
                  <a:pt x="151706" y="265012"/>
                </a:lnTo>
                <a:lnTo>
                  <a:pt x="157283" y="261795"/>
                </a:lnTo>
                <a:lnTo>
                  <a:pt x="157283" y="261795"/>
                </a:lnTo>
                <a:lnTo>
                  <a:pt x="157116" y="261699"/>
                </a:lnTo>
                <a:lnTo>
                  <a:pt x="157116" y="255589"/>
                </a:lnTo>
                <a:lnTo>
                  <a:pt x="162266" y="264476"/>
                </a:lnTo>
                <a:lnTo>
                  <a:pt x="162266" y="264476"/>
                </a:lnTo>
                <a:lnTo>
                  <a:pt x="163195" y="265012"/>
                </a:lnTo>
                <a:lnTo>
                  <a:pt x="163347" y="265012"/>
                </a:lnTo>
                <a:lnTo>
                  <a:pt x="168910" y="261804"/>
                </a:lnTo>
                <a:lnTo>
                  <a:pt x="168910" y="261804"/>
                </a:lnTo>
                <a:lnTo>
                  <a:pt x="168727" y="261699"/>
                </a:lnTo>
                <a:lnTo>
                  <a:pt x="168727" y="255589"/>
                </a:lnTo>
                <a:lnTo>
                  <a:pt x="173874" y="264471"/>
                </a:lnTo>
                <a:lnTo>
                  <a:pt x="174807" y="265012"/>
                </a:lnTo>
                <a:lnTo>
                  <a:pt x="174959" y="265012"/>
                </a:lnTo>
                <a:lnTo>
                  <a:pt x="180521" y="261804"/>
                </a:lnTo>
                <a:lnTo>
                  <a:pt x="180521" y="261804"/>
                </a:lnTo>
                <a:lnTo>
                  <a:pt x="180339" y="261699"/>
                </a:lnTo>
                <a:lnTo>
                  <a:pt x="180339" y="255589"/>
                </a:lnTo>
                <a:lnTo>
                  <a:pt x="185473" y="264449"/>
                </a:lnTo>
                <a:lnTo>
                  <a:pt x="185473" y="264449"/>
                </a:lnTo>
                <a:lnTo>
                  <a:pt x="186448" y="265012"/>
                </a:lnTo>
                <a:lnTo>
                  <a:pt x="186600" y="265012"/>
                </a:lnTo>
                <a:lnTo>
                  <a:pt x="192147" y="261813"/>
                </a:lnTo>
                <a:lnTo>
                  <a:pt x="192147" y="261813"/>
                </a:lnTo>
                <a:lnTo>
                  <a:pt x="191950" y="261699"/>
                </a:lnTo>
                <a:lnTo>
                  <a:pt x="191950" y="255589"/>
                </a:lnTo>
                <a:lnTo>
                  <a:pt x="197081" y="264445"/>
                </a:lnTo>
                <a:lnTo>
                  <a:pt x="197081" y="264445"/>
                </a:lnTo>
                <a:lnTo>
                  <a:pt x="198059" y="265012"/>
                </a:lnTo>
                <a:lnTo>
                  <a:pt x="198211" y="265012"/>
                </a:lnTo>
                <a:lnTo>
                  <a:pt x="203774" y="261804"/>
                </a:lnTo>
                <a:lnTo>
                  <a:pt x="203774" y="261804"/>
                </a:lnTo>
                <a:lnTo>
                  <a:pt x="203591" y="261699"/>
                </a:lnTo>
                <a:lnTo>
                  <a:pt x="203591" y="255589"/>
                </a:lnTo>
                <a:lnTo>
                  <a:pt x="208726" y="264449"/>
                </a:lnTo>
                <a:lnTo>
                  <a:pt x="208726" y="264449"/>
                </a:lnTo>
                <a:lnTo>
                  <a:pt x="209701" y="265012"/>
                </a:lnTo>
                <a:lnTo>
                  <a:pt x="209853" y="265012"/>
                </a:lnTo>
                <a:lnTo>
                  <a:pt x="215400" y="261813"/>
                </a:lnTo>
                <a:lnTo>
                  <a:pt x="215400" y="261813"/>
                </a:lnTo>
                <a:lnTo>
                  <a:pt x="215202" y="261699"/>
                </a:lnTo>
                <a:lnTo>
                  <a:pt x="215202" y="255589"/>
                </a:lnTo>
                <a:lnTo>
                  <a:pt x="220334" y="264445"/>
                </a:lnTo>
                <a:lnTo>
                  <a:pt x="220334" y="264445"/>
                </a:lnTo>
                <a:lnTo>
                  <a:pt x="221312" y="265012"/>
                </a:lnTo>
                <a:lnTo>
                  <a:pt x="221464" y="265012"/>
                </a:lnTo>
                <a:lnTo>
                  <a:pt x="227026" y="261804"/>
                </a:lnTo>
                <a:lnTo>
                  <a:pt x="227026" y="261804"/>
                </a:lnTo>
                <a:lnTo>
                  <a:pt x="226844" y="261699"/>
                </a:lnTo>
                <a:lnTo>
                  <a:pt x="226844" y="255589"/>
                </a:lnTo>
                <a:lnTo>
                  <a:pt x="231978" y="264449"/>
                </a:lnTo>
                <a:lnTo>
                  <a:pt x="231978" y="264449"/>
                </a:lnTo>
                <a:lnTo>
                  <a:pt x="232954" y="265012"/>
                </a:lnTo>
                <a:lnTo>
                  <a:pt x="233106" y="265012"/>
                </a:lnTo>
                <a:lnTo>
                  <a:pt x="238653" y="261813"/>
                </a:lnTo>
                <a:lnTo>
                  <a:pt x="238653" y="261813"/>
                </a:lnTo>
                <a:lnTo>
                  <a:pt x="238455" y="261699"/>
                </a:lnTo>
                <a:lnTo>
                  <a:pt x="238455" y="255589"/>
                </a:lnTo>
                <a:lnTo>
                  <a:pt x="243587" y="264445"/>
                </a:lnTo>
                <a:lnTo>
                  <a:pt x="243587" y="264445"/>
                </a:lnTo>
                <a:lnTo>
                  <a:pt x="243941" y="264650"/>
                </a:lnTo>
                <a:lnTo>
                  <a:pt x="243941" y="264650"/>
                </a:lnTo>
                <a:lnTo>
                  <a:pt x="238638" y="255468"/>
                </a:lnTo>
                <a:lnTo>
                  <a:pt x="243957" y="258507"/>
                </a:lnTo>
                <a:lnTo>
                  <a:pt x="243957" y="264659"/>
                </a:lnTo>
                <a:lnTo>
                  <a:pt x="243957" y="264659"/>
                </a:lnTo>
                <a:lnTo>
                  <a:pt x="244565" y="265012"/>
                </a:lnTo>
                <a:lnTo>
                  <a:pt x="244717" y="265012"/>
                </a:lnTo>
                <a:lnTo>
                  <a:pt x="250249" y="261821"/>
                </a:lnTo>
                <a:lnTo>
                  <a:pt x="250249" y="261821"/>
                </a:lnTo>
                <a:lnTo>
                  <a:pt x="250036" y="261699"/>
                </a:lnTo>
                <a:lnTo>
                  <a:pt x="250036" y="255589"/>
                </a:lnTo>
                <a:lnTo>
                  <a:pt x="255140" y="264397"/>
                </a:lnTo>
                <a:lnTo>
                  <a:pt x="255140" y="264397"/>
                </a:lnTo>
                <a:lnTo>
                  <a:pt x="255584" y="264653"/>
                </a:lnTo>
                <a:lnTo>
                  <a:pt x="250279" y="255468"/>
                </a:lnTo>
                <a:lnTo>
                  <a:pt x="255598" y="258507"/>
                </a:lnTo>
                <a:lnTo>
                  <a:pt x="255598" y="264661"/>
                </a:lnTo>
                <a:lnTo>
                  <a:pt x="255598" y="264661"/>
                </a:lnTo>
                <a:lnTo>
                  <a:pt x="256206" y="265012"/>
                </a:lnTo>
                <a:lnTo>
                  <a:pt x="256358" y="265012"/>
                </a:lnTo>
                <a:lnTo>
                  <a:pt x="261890" y="261821"/>
                </a:lnTo>
                <a:lnTo>
                  <a:pt x="261890" y="261821"/>
                </a:lnTo>
                <a:lnTo>
                  <a:pt x="261678" y="261699"/>
                </a:lnTo>
                <a:lnTo>
                  <a:pt x="261678" y="255589"/>
                </a:lnTo>
                <a:lnTo>
                  <a:pt x="266794" y="264418"/>
                </a:lnTo>
                <a:lnTo>
                  <a:pt x="266794" y="264418"/>
                </a:lnTo>
                <a:lnTo>
                  <a:pt x="267194" y="264650"/>
                </a:lnTo>
                <a:lnTo>
                  <a:pt x="261890" y="255468"/>
                </a:lnTo>
                <a:lnTo>
                  <a:pt x="267210" y="258507"/>
                </a:lnTo>
                <a:lnTo>
                  <a:pt x="267210" y="264659"/>
                </a:lnTo>
                <a:lnTo>
                  <a:pt x="267817" y="265012"/>
                </a:lnTo>
                <a:lnTo>
                  <a:pt x="267969" y="265012"/>
                </a:lnTo>
                <a:lnTo>
                  <a:pt x="273501" y="261821"/>
                </a:lnTo>
                <a:lnTo>
                  <a:pt x="273501" y="261821"/>
                </a:lnTo>
                <a:lnTo>
                  <a:pt x="273289" y="261699"/>
                </a:lnTo>
                <a:lnTo>
                  <a:pt x="273289" y="255589"/>
                </a:lnTo>
                <a:lnTo>
                  <a:pt x="278392" y="264397"/>
                </a:lnTo>
                <a:lnTo>
                  <a:pt x="278392" y="264397"/>
                </a:lnTo>
                <a:lnTo>
                  <a:pt x="278837" y="264653"/>
                </a:lnTo>
                <a:lnTo>
                  <a:pt x="273532" y="255468"/>
                </a:lnTo>
                <a:lnTo>
                  <a:pt x="278851" y="258507"/>
                </a:lnTo>
                <a:lnTo>
                  <a:pt x="278851" y="264661"/>
                </a:lnTo>
                <a:lnTo>
                  <a:pt x="278851" y="264661"/>
                </a:lnTo>
                <a:lnTo>
                  <a:pt x="279459" y="265012"/>
                </a:lnTo>
                <a:lnTo>
                  <a:pt x="279611" y="265012"/>
                </a:lnTo>
                <a:lnTo>
                  <a:pt x="285417" y="261668"/>
                </a:lnTo>
                <a:cubicBezTo>
                  <a:pt x="285447" y="261638"/>
                  <a:pt x="285508" y="261577"/>
                  <a:pt x="285508" y="261547"/>
                </a:cubicBezTo>
                <a:lnTo>
                  <a:pt x="285508" y="255103"/>
                </a:lnTo>
                <a:lnTo>
                  <a:pt x="285508" y="255042"/>
                </a:lnTo>
                <a:cubicBezTo>
                  <a:pt x="285508" y="255042"/>
                  <a:pt x="285508" y="255012"/>
                  <a:pt x="285447" y="255012"/>
                </a:cubicBezTo>
                <a:lnTo>
                  <a:pt x="279733" y="251699"/>
                </a:lnTo>
                <a:lnTo>
                  <a:pt x="279733" y="245133"/>
                </a:lnTo>
                <a:lnTo>
                  <a:pt x="285447" y="241820"/>
                </a:lnTo>
                <a:cubicBezTo>
                  <a:pt x="285508" y="241790"/>
                  <a:pt x="285538" y="241759"/>
                  <a:pt x="285538" y="241698"/>
                </a:cubicBezTo>
                <a:lnTo>
                  <a:pt x="285538" y="234951"/>
                </a:lnTo>
                <a:lnTo>
                  <a:pt x="285538" y="234920"/>
                </a:lnTo>
                <a:cubicBezTo>
                  <a:pt x="285538" y="234920"/>
                  <a:pt x="285538" y="234859"/>
                  <a:pt x="285508" y="234859"/>
                </a:cubicBezTo>
                <a:lnTo>
                  <a:pt x="279763" y="231577"/>
                </a:lnTo>
                <a:lnTo>
                  <a:pt x="279763" y="224981"/>
                </a:lnTo>
                <a:lnTo>
                  <a:pt x="285508" y="221698"/>
                </a:lnTo>
                <a:cubicBezTo>
                  <a:pt x="285538" y="221637"/>
                  <a:pt x="285569" y="221607"/>
                  <a:pt x="285569" y="221577"/>
                </a:cubicBezTo>
                <a:lnTo>
                  <a:pt x="285569" y="214859"/>
                </a:lnTo>
                <a:lnTo>
                  <a:pt x="285569" y="214798"/>
                </a:lnTo>
                <a:cubicBezTo>
                  <a:pt x="285569" y="214798"/>
                  <a:pt x="285569" y="214768"/>
                  <a:pt x="285538" y="214768"/>
                </a:cubicBezTo>
                <a:lnTo>
                  <a:pt x="279793" y="211455"/>
                </a:lnTo>
                <a:lnTo>
                  <a:pt x="279793" y="204889"/>
                </a:lnTo>
                <a:lnTo>
                  <a:pt x="285538" y="201576"/>
                </a:lnTo>
                <a:cubicBezTo>
                  <a:pt x="285569" y="201546"/>
                  <a:pt x="285599" y="201515"/>
                  <a:pt x="285599" y="201485"/>
                </a:cubicBezTo>
                <a:lnTo>
                  <a:pt x="285599" y="194737"/>
                </a:lnTo>
                <a:lnTo>
                  <a:pt x="285599" y="194707"/>
                </a:lnTo>
                <a:cubicBezTo>
                  <a:pt x="285599" y="194707"/>
                  <a:pt x="285599" y="194676"/>
                  <a:pt x="285569" y="194676"/>
                </a:cubicBezTo>
                <a:lnTo>
                  <a:pt x="279824" y="191363"/>
                </a:lnTo>
                <a:lnTo>
                  <a:pt x="279824" y="184798"/>
                </a:lnTo>
                <a:lnTo>
                  <a:pt x="285569" y="181485"/>
                </a:lnTo>
                <a:cubicBezTo>
                  <a:pt x="285599" y="181454"/>
                  <a:pt x="285660" y="181424"/>
                  <a:pt x="285660" y="181363"/>
                </a:cubicBezTo>
                <a:lnTo>
                  <a:pt x="285660" y="174646"/>
                </a:lnTo>
                <a:lnTo>
                  <a:pt x="285660" y="174615"/>
                </a:lnTo>
                <a:cubicBezTo>
                  <a:pt x="285660" y="174615"/>
                  <a:pt x="285660" y="174585"/>
                  <a:pt x="285599" y="174585"/>
                </a:cubicBezTo>
                <a:lnTo>
                  <a:pt x="279885" y="171272"/>
                </a:lnTo>
                <a:lnTo>
                  <a:pt x="279885" y="164706"/>
                </a:lnTo>
                <a:lnTo>
                  <a:pt x="285599" y="161393"/>
                </a:lnTo>
                <a:cubicBezTo>
                  <a:pt x="285660" y="161363"/>
                  <a:pt x="285690" y="161302"/>
                  <a:pt x="285690" y="161272"/>
                </a:cubicBezTo>
                <a:lnTo>
                  <a:pt x="285690" y="154554"/>
                </a:lnTo>
                <a:lnTo>
                  <a:pt x="285690" y="154524"/>
                </a:lnTo>
                <a:cubicBezTo>
                  <a:pt x="285690" y="154524"/>
                  <a:pt x="285690" y="154463"/>
                  <a:pt x="285660" y="154463"/>
                </a:cubicBezTo>
                <a:lnTo>
                  <a:pt x="279915" y="151180"/>
                </a:lnTo>
                <a:lnTo>
                  <a:pt x="279915" y="144585"/>
                </a:lnTo>
                <a:lnTo>
                  <a:pt x="285660" y="141302"/>
                </a:lnTo>
                <a:cubicBezTo>
                  <a:pt x="285690" y="141241"/>
                  <a:pt x="285721" y="141211"/>
                  <a:pt x="285721" y="141180"/>
                </a:cubicBezTo>
                <a:lnTo>
                  <a:pt x="285721" y="134463"/>
                </a:lnTo>
                <a:lnTo>
                  <a:pt x="285721" y="134402"/>
                </a:lnTo>
                <a:cubicBezTo>
                  <a:pt x="285721" y="134402"/>
                  <a:pt x="285721" y="134372"/>
                  <a:pt x="285690" y="134372"/>
                </a:cubicBezTo>
                <a:lnTo>
                  <a:pt x="279945" y="131059"/>
                </a:lnTo>
                <a:lnTo>
                  <a:pt x="279945" y="124493"/>
                </a:lnTo>
                <a:lnTo>
                  <a:pt x="285690" y="121180"/>
                </a:lnTo>
                <a:cubicBezTo>
                  <a:pt x="285721" y="121150"/>
                  <a:pt x="285751" y="121119"/>
                  <a:pt x="285751" y="121089"/>
                </a:cubicBezTo>
                <a:lnTo>
                  <a:pt x="285751" y="114341"/>
                </a:lnTo>
                <a:lnTo>
                  <a:pt x="285751" y="114311"/>
                </a:lnTo>
                <a:cubicBezTo>
                  <a:pt x="285751" y="114311"/>
                  <a:pt x="285751" y="114280"/>
                  <a:pt x="285721" y="114280"/>
                </a:cubicBezTo>
                <a:lnTo>
                  <a:pt x="279976" y="110967"/>
                </a:lnTo>
                <a:lnTo>
                  <a:pt x="279976" y="104402"/>
                </a:lnTo>
                <a:lnTo>
                  <a:pt x="285721" y="101088"/>
                </a:lnTo>
                <a:cubicBezTo>
                  <a:pt x="285751" y="101058"/>
                  <a:pt x="285812" y="101028"/>
                  <a:pt x="285812" y="100967"/>
                </a:cubicBezTo>
                <a:lnTo>
                  <a:pt x="285812" y="94249"/>
                </a:lnTo>
                <a:lnTo>
                  <a:pt x="285812" y="94219"/>
                </a:lnTo>
                <a:cubicBezTo>
                  <a:pt x="285812" y="94219"/>
                  <a:pt x="285812" y="94189"/>
                  <a:pt x="285751" y="94189"/>
                </a:cubicBezTo>
                <a:lnTo>
                  <a:pt x="280037" y="90876"/>
                </a:lnTo>
                <a:lnTo>
                  <a:pt x="280037" y="84310"/>
                </a:lnTo>
                <a:lnTo>
                  <a:pt x="285751" y="80997"/>
                </a:lnTo>
                <a:cubicBezTo>
                  <a:pt x="285812" y="80967"/>
                  <a:pt x="285842" y="80906"/>
                  <a:pt x="285842" y="80875"/>
                </a:cubicBezTo>
                <a:lnTo>
                  <a:pt x="285842" y="74158"/>
                </a:lnTo>
                <a:lnTo>
                  <a:pt x="285842" y="74128"/>
                </a:lnTo>
                <a:cubicBezTo>
                  <a:pt x="285842" y="74128"/>
                  <a:pt x="285842" y="74067"/>
                  <a:pt x="285812" y="74067"/>
                </a:cubicBezTo>
                <a:lnTo>
                  <a:pt x="280067" y="70784"/>
                </a:lnTo>
                <a:lnTo>
                  <a:pt x="280067" y="63975"/>
                </a:lnTo>
                <a:lnTo>
                  <a:pt x="285812" y="60662"/>
                </a:lnTo>
                <a:cubicBezTo>
                  <a:pt x="285842" y="60632"/>
                  <a:pt x="285873" y="60602"/>
                  <a:pt x="285873" y="60571"/>
                </a:cubicBezTo>
                <a:lnTo>
                  <a:pt x="285873" y="53823"/>
                </a:lnTo>
                <a:lnTo>
                  <a:pt x="285873" y="53793"/>
                </a:lnTo>
                <a:cubicBezTo>
                  <a:pt x="285873" y="53793"/>
                  <a:pt x="285873" y="53763"/>
                  <a:pt x="285842" y="53763"/>
                </a:cubicBezTo>
                <a:lnTo>
                  <a:pt x="280097" y="50449"/>
                </a:lnTo>
                <a:lnTo>
                  <a:pt x="280097" y="43854"/>
                </a:lnTo>
                <a:lnTo>
                  <a:pt x="285842" y="40540"/>
                </a:lnTo>
                <a:cubicBezTo>
                  <a:pt x="285873" y="40510"/>
                  <a:pt x="285903" y="40449"/>
                  <a:pt x="285903" y="40419"/>
                </a:cubicBezTo>
                <a:lnTo>
                  <a:pt x="285903" y="33701"/>
                </a:lnTo>
                <a:lnTo>
                  <a:pt x="285903" y="33641"/>
                </a:lnTo>
                <a:cubicBezTo>
                  <a:pt x="285903" y="33641"/>
                  <a:pt x="285903" y="33610"/>
                  <a:pt x="285873" y="33610"/>
                </a:cubicBezTo>
                <a:lnTo>
                  <a:pt x="280128" y="30297"/>
                </a:lnTo>
                <a:lnTo>
                  <a:pt x="280128" y="23701"/>
                </a:lnTo>
                <a:lnTo>
                  <a:pt x="284839" y="20388"/>
                </a:lnTo>
                <a:cubicBezTo>
                  <a:pt x="284900" y="20358"/>
                  <a:pt x="284930" y="20327"/>
                  <a:pt x="284930" y="20267"/>
                </a:cubicBezTo>
                <a:lnTo>
                  <a:pt x="284930" y="13549"/>
                </a:lnTo>
                <a:lnTo>
                  <a:pt x="284930" y="13519"/>
                </a:lnTo>
                <a:cubicBezTo>
                  <a:pt x="284930" y="13519"/>
                  <a:pt x="284930" y="13488"/>
                  <a:pt x="284900" y="13488"/>
                </a:cubicBezTo>
                <a:lnTo>
                  <a:pt x="279155" y="10175"/>
                </a:lnTo>
                <a:lnTo>
                  <a:pt x="279155" y="3519"/>
                </a:lnTo>
                <a:lnTo>
                  <a:pt x="279155" y="3488"/>
                </a:lnTo>
                <a:cubicBezTo>
                  <a:pt x="279155" y="3488"/>
                  <a:pt x="279155" y="3458"/>
                  <a:pt x="279125" y="3458"/>
                </a:cubicBezTo>
                <a:lnTo>
                  <a:pt x="273289" y="114"/>
                </a:lnTo>
                <a:cubicBezTo>
                  <a:pt x="273273" y="99"/>
                  <a:pt x="273258" y="92"/>
                  <a:pt x="273243" y="92"/>
                </a:cubicBezTo>
                <a:cubicBezTo>
                  <a:pt x="273228" y="92"/>
                  <a:pt x="273213" y="99"/>
                  <a:pt x="273198" y="114"/>
                </a:cubicBezTo>
                <a:lnTo>
                  <a:pt x="267453" y="3427"/>
                </a:lnTo>
                <a:lnTo>
                  <a:pt x="261708" y="114"/>
                </a:lnTo>
                <a:cubicBezTo>
                  <a:pt x="261693" y="99"/>
                  <a:pt x="261678" y="92"/>
                  <a:pt x="261659" y="92"/>
                </a:cubicBezTo>
                <a:cubicBezTo>
                  <a:pt x="261640" y="92"/>
                  <a:pt x="261617" y="99"/>
                  <a:pt x="261586" y="114"/>
                </a:cubicBezTo>
                <a:lnTo>
                  <a:pt x="255872" y="3427"/>
                </a:lnTo>
                <a:lnTo>
                  <a:pt x="250127" y="114"/>
                </a:lnTo>
                <a:cubicBezTo>
                  <a:pt x="250112" y="99"/>
                  <a:pt x="250089" y="92"/>
                  <a:pt x="250066" y="92"/>
                </a:cubicBezTo>
                <a:cubicBezTo>
                  <a:pt x="250044" y="92"/>
                  <a:pt x="250021" y="99"/>
                  <a:pt x="250006" y="114"/>
                </a:cubicBezTo>
                <a:lnTo>
                  <a:pt x="244261" y="3427"/>
                </a:lnTo>
                <a:lnTo>
                  <a:pt x="238394" y="23"/>
                </a:lnTo>
                <a:cubicBezTo>
                  <a:pt x="238364" y="8"/>
                  <a:pt x="238341" y="0"/>
                  <a:pt x="238322" y="0"/>
                </a:cubicBezTo>
                <a:cubicBezTo>
                  <a:pt x="238303" y="0"/>
                  <a:pt x="238288" y="8"/>
                  <a:pt x="238273" y="23"/>
                </a:cubicBezTo>
                <a:lnTo>
                  <a:pt x="232528" y="3336"/>
                </a:lnTo>
                <a:lnTo>
                  <a:pt x="226783" y="23"/>
                </a:lnTo>
                <a:cubicBezTo>
                  <a:pt x="226768" y="8"/>
                  <a:pt x="226753" y="0"/>
                  <a:pt x="226738" y="0"/>
                </a:cubicBezTo>
                <a:cubicBezTo>
                  <a:pt x="226722" y="0"/>
                  <a:pt x="226707" y="8"/>
                  <a:pt x="226692" y="23"/>
                </a:cubicBezTo>
                <a:lnTo>
                  <a:pt x="220947" y="3336"/>
                </a:lnTo>
                <a:lnTo>
                  <a:pt x="215202" y="23"/>
                </a:lnTo>
                <a:cubicBezTo>
                  <a:pt x="215187" y="8"/>
                  <a:pt x="215165" y="0"/>
                  <a:pt x="215142" y="0"/>
                </a:cubicBezTo>
                <a:cubicBezTo>
                  <a:pt x="215119" y="0"/>
                  <a:pt x="215096" y="8"/>
                  <a:pt x="215081" y="23"/>
                </a:cubicBezTo>
                <a:lnTo>
                  <a:pt x="209367" y="3336"/>
                </a:lnTo>
                <a:lnTo>
                  <a:pt x="203622" y="23"/>
                </a:lnTo>
                <a:cubicBezTo>
                  <a:pt x="203607" y="8"/>
                  <a:pt x="203584" y="0"/>
                  <a:pt x="203561" y="0"/>
                </a:cubicBezTo>
                <a:cubicBezTo>
                  <a:pt x="203538" y="0"/>
                  <a:pt x="203515" y="8"/>
                  <a:pt x="203500" y="23"/>
                </a:cubicBezTo>
                <a:lnTo>
                  <a:pt x="197755" y="3336"/>
                </a:lnTo>
                <a:lnTo>
                  <a:pt x="192041" y="23"/>
                </a:lnTo>
                <a:cubicBezTo>
                  <a:pt x="192011" y="8"/>
                  <a:pt x="191988" y="0"/>
                  <a:pt x="191969" y="0"/>
                </a:cubicBezTo>
                <a:cubicBezTo>
                  <a:pt x="191950" y="0"/>
                  <a:pt x="191935" y="8"/>
                  <a:pt x="191919" y="23"/>
                </a:cubicBezTo>
                <a:lnTo>
                  <a:pt x="186175" y="3336"/>
                </a:lnTo>
                <a:lnTo>
                  <a:pt x="180430" y="23"/>
                </a:lnTo>
                <a:cubicBezTo>
                  <a:pt x="180415" y="8"/>
                  <a:pt x="180399" y="0"/>
                  <a:pt x="180380" y="0"/>
                </a:cubicBezTo>
                <a:cubicBezTo>
                  <a:pt x="180361" y="0"/>
                  <a:pt x="180339" y="8"/>
                  <a:pt x="180308" y="23"/>
                </a:cubicBezTo>
                <a:lnTo>
                  <a:pt x="174594" y="3336"/>
                </a:lnTo>
                <a:lnTo>
                  <a:pt x="168849" y="23"/>
                </a:lnTo>
                <a:cubicBezTo>
                  <a:pt x="168834" y="8"/>
                  <a:pt x="168811" y="0"/>
                  <a:pt x="168788" y="0"/>
                </a:cubicBezTo>
                <a:cubicBezTo>
                  <a:pt x="168765" y="0"/>
                  <a:pt x="168743" y="8"/>
                  <a:pt x="168727" y="23"/>
                </a:cubicBezTo>
                <a:lnTo>
                  <a:pt x="162770" y="3367"/>
                </a:lnTo>
                <a:lnTo>
                  <a:pt x="157025" y="54"/>
                </a:lnTo>
                <a:cubicBezTo>
                  <a:pt x="157010" y="38"/>
                  <a:pt x="156995" y="31"/>
                  <a:pt x="156980" y="31"/>
                </a:cubicBezTo>
                <a:cubicBezTo>
                  <a:pt x="156964" y="31"/>
                  <a:pt x="156949" y="38"/>
                  <a:pt x="156934" y="54"/>
                </a:cubicBezTo>
                <a:lnTo>
                  <a:pt x="151189" y="3367"/>
                </a:lnTo>
                <a:lnTo>
                  <a:pt x="145444" y="54"/>
                </a:lnTo>
                <a:cubicBezTo>
                  <a:pt x="145429" y="38"/>
                  <a:pt x="145406" y="31"/>
                  <a:pt x="145384" y="31"/>
                </a:cubicBezTo>
                <a:cubicBezTo>
                  <a:pt x="145361" y="31"/>
                  <a:pt x="145338" y="38"/>
                  <a:pt x="145323" y="54"/>
                </a:cubicBezTo>
                <a:lnTo>
                  <a:pt x="139578" y="3367"/>
                </a:lnTo>
                <a:lnTo>
                  <a:pt x="133864" y="54"/>
                </a:lnTo>
                <a:cubicBezTo>
                  <a:pt x="133833" y="38"/>
                  <a:pt x="133810" y="31"/>
                  <a:pt x="133791" y="31"/>
                </a:cubicBezTo>
                <a:cubicBezTo>
                  <a:pt x="133772" y="31"/>
                  <a:pt x="133757" y="38"/>
                  <a:pt x="133742" y="54"/>
                </a:cubicBezTo>
                <a:lnTo>
                  <a:pt x="127997" y="3367"/>
                </a:lnTo>
                <a:lnTo>
                  <a:pt x="122252" y="54"/>
                </a:lnTo>
                <a:cubicBezTo>
                  <a:pt x="122237" y="38"/>
                  <a:pt x="122222" y="31"/>
                  <a:pt x="122207" y="31"/>
                </a:cubicBezTo>
                <a:cubicBezTo>
                  <a:pt x="122192" y="31"/>
                  <a:pt x="122176" y="38"/>
                  <a:pt x="122161" y="54"/>
                </a:cubicBezTo>
                <a:lnTo>
                  <a:pt x="116416" y="3367"/>
                </a:lnTo>
                <a:lnTo>
                  <a:pt x="110672" y="54"/>
                </a:lnTo>
                <a:cubicBezTo>
                  <a:pt x="110656" y="38"/>
                  <a:pt x="110641" y="31"/>
                  <a:pt x="110622" y="31"/>
                </a:cubicBezTo>
                <a:cubicBezTo>
                  <a:pt x="110603" y="31"/>
                  <a:pt x="110580" y="38"/>
                  <a:pt x="110550" y="54"/>
                </a:cubicBezTo>
                <a:lnTo>
                  <a:pt x="104836" y="3367"/>
                </a:lnTo>
                <a:lnTo>
                  <a:pt x="98939" y="23"/>
                </a:lnTo>
                <a:cubicBezTo>
                  <a:pt x="98924" y="8"/>
                  <a:pt x="98909" y="0"/>
                  <a:pt x="98890" y="0"/>
                </a:cubicBezTo>
                <a:cubicBezTo>
                  <a:pt x="98871" y="0"/>
                  <a:pt x="98848" y="8"/>
                  <a:pt x="98817" y="23"/>
                </a:cubicBezTo>
                <a:lnTo>
                  <a:pt x="93103" y="3336"/>
                </a:lnTo>
                <a:lnTo>
                  <a:pt x="87358" y="23"/>
                </a:lnTo>
                <a:cubicBezTo>
                  <a:pt x="87343" y="8"/>
                  <a:pt x="87320" y="0"/>
                  <a:pt x="87297" y="0"/>
                </a:cubicBezTo>
                <a:cubicBezTo>
                  <a:pt x="87275" y="0"/>
                  <a:pt x="87252" y="8"/>
                  <a:pt x="87237" y="23"/>
                </a:cubicBezTo>
                <a:lnTo>
                  <a:pt x="81492" y="3336"/>
                </a:lnTo>
                <a:lnTo>
                  <a:pt x="75777" y="23"/>
                </a:lnTo>
                <a:cubicBezTo>
                  <a:pt x="75747" y="8"/>
                  <a:pt x="75724" y="0"/>
                  <a:pt x="75705" y="0"/>
                </a:cubicBezTo>
                <a:cubicBezTo>
                  <a:pt x="75686" y="0"/>
                  <a:pt x="75671" y="8"/>
                  <a:pt x="75656" y="23"/>
                </a:cubicBezTo>
                <a:lnTo>
                  <a:pt x="69911" y="3336"/>
                </a:lnTo>
                <a:lnTo>
                  <a:pt x="64166" y="23"/>
                </a:lnTo>
                <a:cubicBezTo>
                  <a:pt x="64151" y="8"/>
                  <a:pt x="64136" y="0"/>
                  <a:pt x="64121" y="0"/>
                </a:cubicBezTo>
                <a:cubicBezTo>
                  <a:pt x="64105" y="0"/>
                  <a:pt x="64090" y="8"/>
                  <a:pt x="64075" y="23"/>
                </a:cubicBezTo>
                <a:lnTo>
                  <a:pt x="58330" y="3336"/>
                </a:lnTo>
                <a:lnTo>
                  <a:pt x="52585" y="23"/>
                </a:lnTo>
                <a:cubicBezTo>
                  <a:pt x="52570" y="8"/>
                  <a:pt x="52555" y="0"/>
                  <a:pt x="52536" y="0"/>
                </a:cubicBezTo>
                <a:cubicBezTo>
                  <a:pt x="52517" y="0"/>
                  <a:pt x="52494" y="8"/>
                  <a:pt x="52464" y="23"/>
                </a:cubicBezTo>
                <a:lnTo>
                  <a:pt x="46750" y="3336"/>
                </a:lnTo>
                <a:lnTo>
                  <a:pt x="41005" y="23"/>
                </a:lnTo>
                <a:cubicBezTo>
                  <a:pt x="40990" y="8"/>
                  <a:pt x="40967" y="0"/>
                  <a:pt x="40944" y="0"/>
                </a:cubicBezTo>
                <a:cubicBezTo>
                  <a:pt x="40921" y="0"/>
                  <a:pt x="40898" y="8"/>
                  <a:pt x="40883" y="23"/>
                </a:cubicBezTo>
                <a:lnTo>
                  <a:pt x="35138" y="3336"/>
                </a:lnTo>
                <a:lnTo>
                  <a:pt x="29424" y="23"/>
                </a:lnTo>
                <a:cubicBezTo>
                  <a:pt x="29394" y="8"/>
                  <a:pt x="29371" y="0"/>
                  <a:pt x="29352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9025" tIns="99025" rIns="99025" bIns="990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950"/>
              <a:buFont typeface="Arial"/>
              <a:buNone/>
            </a:pPr>
            <a:endParaRPr sz="195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84" name="Google Shape;1384;p42"/>
          <p:cNvSpPr/>
          <p:nvPr/>
        </p:nvSpPr>
        <p:spPr>
          <a:xfrm>
            <a:off x="121355" y="122520"/>
            <a:ext cx="9663290" cy="6612960"/>
          </a:xfrm>
          <a:custGeom>
            <a:avLst/>
            <a:gdLst/>
            <a:ahLst/>
            <a:cxnLst/>
            <a:rect l="l" t="t" r="r" b="b"/>
            <a:pathLst>
              <a:path w="284960" h="189973" extrusionOk="0">
                <a:moveTo>
                  <a:pt x="283075" y="1915"/>
                </a:moveTo>
                <a:lnTo>
                  <a:pt x="283075" y="188088"/>
                </a:lnTo>
                <a:lnTo>
                  <a:pt x="1915" y="188088"/>
                </a:lnTo>
                <a:lnTo>
                  <a:pt x="1915" y="1915"/>
                </a:lnTo>
                <a:close/>
                <a:moveTo>
                  <a:pt x="0" y="0"/>
                </a:moveTo>
                <a:lnTo>
                  <a:pt x="0" y="189972"/>
                </a:lnTo>
                <a:lnTo>
                  <a:pt x="284960" y="189972"/>
                </a:lnTo>
                <a:lnTo>
                  <a:pt x="284960" y="0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9025" tIns="99025" rIns="99025" bIns="990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950"/>
              <a:buFont typeface="Arial"/>
              <a:buNone/>
            </a:pPr>
            <a:endParaRPr sz="195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85" name="Google Shape;1385;p42"/>
          <p:cNvSpPr/>
          <p:nvPr/>
        </p:nvSpPr>
        <p:spPr>
          <a:xfrm>
            <a:off x="7845880" y="4356234"/>
            <a:ext cx="1772415" cy="2212833"/>
          </a:xfrm>
          <a:custGeom>
            <a:avLst/>
            <a:gdLst/>
            <a:ahLst/>
            <a:cxnLst/>
            <a:rect l="l" t="t" r="r" b="b"/>
            <a:pathLst>
              <a:path w="65443" h="66385" extrusionOk="0">
                <a:moveTo>
                  <a:pt x="63376" y="32646"/>
                </a:moveTo>
                <a:lnTo>
                  <a:pt x="63376" y="35108"/>
                </a:lnTo>
                <a:lnTo>
                  <a:pt x="60823" y="35108"/>
                </a:lnTo>
                <a:lnTo>
                  <a:pt x="60823" y="32646"/>
                </a:lnTo>
                <a:close/>
                <a:moveTo>
                  <a:pt x="59637" y="46476"/>
                </a:moveTo>
                <a:lnTo>
                  <a:pt x="59637" y="50306"/>
                </a:lnTo>
                <a:lnTo>
                  <a:pt x="55777" y="50306"/>
                </a:lnTo>
                <a:lnTo>
                  <a:pt x="55777" y="46476"/>
                </a:lnTo>
                <a:close/>
                <a:moveTo>
                  <a:pt x="54804" y="51461"/>
                </a:moveTo>
                <a:lnTo>
                  <a:pt x="54804" y="55746"/>
                </a:lnTo>
                <a:lnTo>
                  <a:pt x="51400" y="55746"/>
                </a:lnTo>
                <a:lnTo>
                  <a:pt x="51400" y="51461"/>
                </a:lnTo>
                <a:close/>
                <a:moveTo>
                  <a:pt x="59637" y="51461"/>
                </a:moveTo>
                <a:lnTo>
                  <a:pt x="59637" y="55746"/>
                </a:lnTo>
                <a:lnTo>
                  <a:pt x="55777" y="55746"/>
                </a:lnTo>
                <a:lnTo>
                  <a:pt x="55777" y="51461"/>
                </a:lnTo>
                <a:close/>
                <a:moveTo>
                  <a:pt x="59668" y="56993"/>
                </a:moveTo>
                <a:lnTo>
                  <a:pt x="59668" y="60579"/>
                </a:lnTo>
                <a:lnTo>
                  <a:pt x="56020" y="60579"/>
                </a:lnTo>
                <a:lnTo>
                  <a:pt x="56020" y="56993"/>
                </a:lnTo>
                <a:close/>
                <a:moveTo>
                  <a:pt x="50245" y="56719"/>
                </a:moveTo>
                <a:lnTo>
                  <a:pt x="50245" y="60610"/>
                </a:lnTo>
                <a:lnTo>
                  <a:pt x="45898" y="60610"/>
                </a:lnTo>
                <a:lnTo>
                  <a:pt x="45898" y="56719"/>
                </a:lnTo>
                <a:close/>
                <a:moveTo>
                  <a:pt x="54804" y="56719"/>
                </a:moveTo>
                <a:lnTo>
                  <a:pt x="54804" y="60610"/>
                </a:lnTo>
                <a:lnTo>
                  <a:pt x="51400" y="60610"/>
                </a:lnTo>
                <a:lnTo>
                  <a:pt x="51400" y="56719"/>
                </a:lnTo>
                <a:close/>
                <a:moveTo>
                  <a:pt x="35047" y="61856"/>
                </a:moveTo>
                <a:lnTo>
                  <a:pt x="35047" y="64409"/>
                </a:lnTo>
                <a:lnTo>
                  <a:pt x="32585" y="64409"/>
                </a:lnTo>
                <a:lnTo>
                  <a:pt x="32585" y="61856"/>
                </a:lnTo>
                <a:close/>
                <a:moveTo>
                  <a:pt x="64318" y="56993"/>
                </a:moveTo>
                <a:lnTo>
                  <a:pt x="64318" y="65230"/>
                </a:lnTo>
                <a:lnTo>
                  <a:pt x="56081" y="65230"/>
                </a:lnTo>
                <a:lnTo>
                  <a:pt x="56081" y="61582"/>
                </a:lnTo>
                <a:lnTo>
                  <a:pt x="60671" y="61582"/>
                </a:lnTo>
                <a:lnTo>
                  <a:pt x="60671" y="61552"/>
                </a:lnTo>
                <a:lnTo>
                  <a:pt x="60671" y="56993"/>
                </a:lnTo>
                <a:close/>
                <a:moveTo>
                  <a:pt x="63193" y="1"/>
                </a:moveTo>
                <a:lnTo>
                  <a:pt x="63193" y="26992"/>
                </a:lnTo>
                <a:lnTo>
                  <a:pt x="59668" y="26992"/>
                </a:lnTo>
                <a:lnTo>
                  <a:pt x="59668" y="31460"/>
                </a:lnTo>
                <a:lnTo>
                  <a:pt x="56628" y="31460"/>
                </a:lnTo>
                <a:lnTo>
                  <a:pt x="56628" y="40305"/>
                </a:lnTo>
                <a:lnTo>
                  <a:pt x="64166" y="40305"/>
                </a:lnTo>
                <a:lnTo>
                  <a:pt x="64166" y="50306"/>
                </a:lnTo>
                <a:lnTo>
                  <a:pt x="60640" y="50306"/>
                </a:lnTo>
                <a:lnTo>
                  <a:pt x="60640" y="45473"/>
                </a:lnTo>
                <a:lnTo>
                  <a:pt x="54804" y="45473"/>
                </a:lnTo>
                <a:lnTo>
                  <a:pt x="54804" y="50306"/>
                </a:lnTo>
                <a:lnTo>
                  <a:pt x="50245" y="50306"/>
                </a:lnTo>
                <a:lnTo>
                  <a:pt x="50245" y="55746"/>
                </a:lnTo>
                <a:lnTo>
                  <a:pt x="44895" y="55746"/>
                </a:lnTo>
                <a:lnTo>
                  <a:pt x="44895" y="61552"/>
                </a:lnTo>
                <a:lnTo>
                  <a:pt x="50245" y="61552"/>
                </a:lnTo>
                <a:lnTo>
                  <a:pt x="50245" y="65169"/>
                </a:lnTo>
                <a:lnTo>
                  <a:pt x="40275" y="65169"/>
                </a:lnTo>
                <a:lnTo>
                  <a:pt x="40275" y="57631"/>
                </a:lnTo>
                <a:lnTo>
                  <a:pt x="31400" y="57631"/>
                </a:lnTo>
                <a:lnTo>
                  <a:pt x="31400" y="60670"/>
                </a:lnTo>
                <a:lnTo>
                  <a:pt x="26931" y="60670"/>
                </a:lnTo>
                <a:lnTo>
                  <a:pt x="26931" y="64227"/>
                </a:lnTo>
                <a:lnTo>
                  <a:pt x="1" y="64227"/>
                </a:lnTo>
                <a:lnTo>
                  <a:pt x="1" y="64257"/>
                </a:lnTo>
                <a:lnTo>
                  <a:pt x="1" y="65382"/>
                </a:lnTo>
                <a:lnTo>
                  <a:pt x="28056" y="65382"/>
                </a:lnTo>
                <a:lnTo>
                  <a:pt x="28056" y="61856"/>
                </a:lnTo>
                <a:lnTo>
                  <a:pt x="31400" y="61856"/>
                </a:lnTo>
                <a:lnTo>
                  <a:pt x="31400" y="65534"/>
                </a:lnTo>
                <a:lnTo>
                  <a:pt x="36202" y="65534"/>
                </a:lnTo>
                <a:lnTo>
                  <a:pt x="36202" y="60670"/>
                </a:lnTo>
                <a:lnTo>
                  <a:pt x="32585" y="60670"/>
                </a:lnTo>
                <a:lnTo>
                  <a:pt x="32585" y="58786"/>
                </a:lnTo>
                <a:lnTo>
                  <a:pt x="39120" y="58786"/>
                </a:lnTo>
                <a:lnTo>
                  <a:pt x="39120" y="66294"/>
                </a:lnTo>
                <a:lnTo>
                  <a:pt x="51430" y="66294"/>
                </a:lnTo>
                <a:lnTo>
                  <a:pt x="51430" y="61552"/>
                </a:lnTo>
                <a:lnTo>
                  <a:pt x="54895" y="61552"/>
                </a:lnTo>
                <a:lnTo>
                  <a:pt x="54895" y="66385"/>
                </a:lnTo>
                <a:lnTo>
                  <a:pt x="65443" y="66385"/>
                </a:lnTo>
                <a:lnTo>
                  <a:pt x="65443" y="55807"/>
                </a:lnTo>
                <a:lnTo>
                  <a:pt x="60671" y="55807"/>
                </a:lnTo>
                <a:lnTo>
                  <a:pt x="60671" y="55746"/>
                </a:lnTo>
                <a:lnTo>
                  <a:pt x="60671" y="51461"/>
                </a:lnTo>
                <a:lnTo>
                  <a:pt x="65352" y="51461"/>
                </a:lnTo>
                <a:lnTo>
                  <a:pt x="65352" y="39150"/>
                </a:lnTo>
                <a:lnTo>
                  <a:pt x="57813" y="39150"/>
                </a:lnTo>
                <a:lnTo>
                  <a:pt x="57813" y="32615"/>
                </a:lnTo>
                <a:lnTo>
                  <a:pt x="59728" y="32615"/>
                </a:lnTo>
                <a:lnTo>
                  <a:pt x="59728" y="36202"/>
                </a:lnTo>
                <a:lnTo>
                  <a:pt x="64500" y="36202"/>
                </a:lnTo>
                <a:lnTo>
                  <a:pt x="64500" y="31430"/>
                </a:lnTo>
                <a:lnTo>
                  <a:pt x="60823" y="31430"/>
                </a:lnTo>
                <a:lnTo>
                  <a:pt x="60823" y="28086"/>
                </a:lnTo>
                <a:lnTo>
                  <a:pt x="64349" y="28086"/>
                </a:lnTo>
                <a:lnTo>
                  <a:pt x="64349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9025" tIns="99025" rIns="99025" bIns="990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950"/>
              <a:buFont typeface="Arial"/>
              <a:buNone/>
            </a:pPr>
            <a:endParaRPr sz="195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86" name="Google Shape;1386;p42"/>
          <p:cNvSpPr/>
          <p:nvPr/>
        </p:nvSpPr>
        <p:spPr>
          <a:xfrm>
            <a:off x="262357" y="290601"/>
            <a:ext cx="1772415" cy="2212833"/>
          </a:xfrm>
          <a:custGeom>
            <a:avLst/>
            <a:gdLst/>
            <a:ahLst/>
            <a:cxnLst/>
            <a:rect l="l" t="t" r="r" b="b"/>
            <a:pathLst>
              <a:path w="65443" h="66385" extrusionOk="0">
                <a:moveTo>
                  <a:pt x="32889" y="2037"/>
                </a:moveTo>
                <a:lnTo>
                  <a:pt x="32889" y="4590"/>
                </a:lnTo>
                <a:lnTo>
                  <a:pt x="30396" y="4590"/>
                </a:lnTo>
                <a:lnTo>
                  <a:pt x="30396" y="2037"/>
                </a:lnTo>
                <a:close/>
                <a:moveTo>
                  <a:pt x="9423" y="5837"/>
                </a:moveTo>
                <a:lnTo>
                  <a:pt x="9423" y="9423"/>
                </a:lnTo>
                <a:lnTo>
                  <a:pt x="5776" y="9423"/>
                </a:lnTo>
                <a:lnTo>
                  <a:pt x="5776" y="5837"/>
                </a:lnTo>
                <a:close/>
                <a:moveTo>
                  <a:pt x="9393" y="1186"/>
                </a:moveTo>
                <a:lnTo>
                  <a:pt x="9393" y="4864"/>
                </a:lnTo>
                <a:lnTo>
                  <a:pt x="4803" y="4864"/>
                </a:lnTo>
                <a:lnTo>
                  <a:pt x="4803" y="4894"/>
                </a:lnTo>
                <a:lnTo>
                  <a:pt x="4803" y="9454"/>
                </a:lnTo>
                <a:lnTo>
                  <a:pt x="1156" y="9454"/>
                </a:lnTo>
                <a:lnTo>
                  <a:pt x="1156" y="1186"/>
                </a:lnTo>
                <a:close/>
                <a:moveTo>
                  <a:pt x="19575" y="5806"/>
                </a:moveTo>
                <a:lnTo>
                  <a:pt x="19575" y="9667"/>
                </a:lnTo>
                <a:lnTo>
                  <a:pt x="15198" y="9667"/>
                </a:lnTo>
                <a:lnTo>
                  <a:pt x="15198" y="5806"/>
                </a:lnTo>
                <a:close/>
                <a:moveTo>
                  <a:pt x="14043" y="5806"/>
                </a:moveTo>
                <a:lnTo>
                  <a:pt x="14043" y="9697"/>
                </a:lnTo>
                <a:lnTo>
                  <a:pt x="10609" y="9697"/>
                </a:lnTo>
                <a:lnTo>
                  <a:pt x="10609" y="5806"/>
                </a:lnTo>
                <a:close/>
                <a:moveTo>
                  <a:pt x="9666" y="10670"/>
                </a:moveTo>
                <a:lnTo>
                  <a:pt x="9666" y="14955"/>
                </a:lnTo>
                <a:lnTo>
                  <a:pt x="5776" y="14955"/>
                </a:lnTo>
                <a:lnTo>
                  <a:pt x="5776" y="10670"/>
                </a:lnTo>
                <a:close/>
                <a:moveTo>
                  <a:pt x="14043" y="10670"/>
                </a:moveTo>
                <a:lnTo>
                  <a:pt x="14043" y="14955"/>
                </a:lnTo>
                <a:lnTo>
                  <a:pt x="10609" y="14955"/>
                </a:lnTo>
                <a:lnTo>
                  <a:pt x="10609" y="10670"/>
                </a:lnTo>
                <a:close/>
                <a:moveTo>
                  <a:pt x="9666" y="16110"/>
                </a:moveTo>
                <a:lnTo>
                  <a:pt x="9666" y="19940"/>
                </a:lnTo>
                <a:lnTo>
                  <a:pt x="5776" y="19940"/>
                </a:lnTo>
                <a:lnTo>
                  <a:pt x="5776" y="16110"/>
                </a:lnTo>
                <a:close/>
                <a:moveTo>
                  <a:pt x="4621" y="31308"/>
                </a:moveTo>
                <a:lnTo>
                  <a:pt x="4621" y="33770"/>
                </a:lnTo>
                <a:lnTo>
                  <a:pt x="2067" y="33770"/>
                </a:lnTo>
                <a:lnTo>
                  <a:pt x="2067" y="31308"/>
                </a:lnTo>
                <a:close/>
                <a:moveTo>
                  <a:pt x="1" y="1"/>
                </a:moveTo>
                <a:lnTo>
                  <a:pt x="1" y="10609"/>
                </a:lnTo>
                <a:lnTo>
                  <a:pt x="4803" y="10609"/>
                </a:lnTo>
                <a:lnTo>
                  <a:pt x="4803" y="10670"/>
                </a:lnTo>
                <a:lnTo>
                  <a:pt x="4803" y="14955"/>
                </a:lnTo>
                <a:lnTo>
                  <a:pt x="122" y="14955"/>
                </a:lnTo>
                <a:lnTo>
                  <a:pt x="122" y="27266"/>
                </a:lnTo>
                <a:lnTo>
                  <a:pt x="7660" y="27266"/>
                </a:lnTo>
                <a:lnTo>
                  <a:pt x="7660" y="33770"/>
                </a:lnTo>
                <a:lnTo>
                  <a:pt x="5745" y="33770"/>
                </a:lnTo>
                <a:lnTo>
                  <a:pt x="5745" y="30153"/>
                </a:lnTo>
                <a:lnTo>
                  <a:pt x="912" y="30153"/>
                </a:lnTo>
                <a:lnTo>
                  <a:pt x="912" y="34956"/>
                </a:lnTo>
                <a:lnTo>
                  <a:pt x="4621" y="34956"/>
                </a:lnTo>
                <a:lnTo>
                  <a:pt x="4621" y="38299"/>
                </a:lnTo>
                <a:lnTo>
                  <a:pt x="1064" y="38299"/>
                </a:lnTo>
                <a:lnTo>
                  <a:pt x="1064" y="66385"/>
                </a:lnTo>
                <a:lnTo>
                  <a:pt x="2219" y="66385"/>
                </a:lnTo>
                <a:lnTo>
                  <a:pt x="2219" y="39424"/>
                </a:lnTo>
                <a:lnTo>
                  <a:pt x="5745" y="39424"/>
                </a:lnTo>
                <a:lnTo>
                  <a:pt x="5745" y="34956"/>
                </a:lnTo>
                <a:lnTo>
                  <a:pt x="8785" y="34956"/>
                </a:lnTo>
                <a:lnTo>
                  <a:pt x="8785" y="26111"/>
                </a:lnTo>
                <a:lnTo>
                  <a:pt x="1247" y="26111"/>
                </a:lnTo>
                <a:lnTo>
                  <a:pt x="1247" y="16110"/>
                </a:lnTo>
                <a:lnTo>
                  <a:pt x="4803" y="16110"/>
                </a:lnTo>
                <a:lnTo>
                  <a:pt x="4803" y="20943"/>
                </a:lnTo>
                <a:lnTo>
                  <a:pt x="10609" y="20943"/>
                </a:lnTo>
                <a:lnTo>
                  <a:pt x="10609" y="16110"/>
                </a:lnTo>
                <a:lnTo>
                  <a:pt x="15168" y="16110"/>
                </a:lnTo>
                <a:lnTo>
                  <a:pt x="15168" y="10670"/>
                </a:lnTo>
                <a:lnTo>
                  <a:pt x="20518" y="10670"/>
                </a:lnTo>
                <a:lnTo>
                  <a:pt x="20518" y="4864"/>
                </a:lnTo>
                <a:lnTo>
                  <a:pt x="15198" y="4864"/>
                </a:lnTo>
                <a:lnTo>
                  <a:pt x="15198" y="1247"/>
                </a:lnTo>
                <a:lnTo>
                  <a:pt x="25199" y="1247"/>
                </a:lnTo>
                <a:lnTo>
                  <a:pt x="25199" y="8785"/>
                </a:lnTo>
                <a:lnTo>
                  <a:pt x="34044" y="8785"/>
                </a:lnTo>
                <a:lnTo>
                  <a:pt x="34044" y="5746"/>
                </a:lnTo>
                <a:lnTo>
                  <a:pt x="38542" y="5746"/>
                </a:lnTo>
                <a:lnTo>
                  <a:pt x="38542" y="2189"/>
                </a:lnTo>
                <a:lnTo>
                  <a:pt x="65442" y="2189"/>
                </a:lnTo>
                <a:lnTo>
                  <a:pt x="65442" y="1065"/>
                </a:lnTo>
                <a:lnTo>
                  <a:pt x="37357" y="1065"/>
                </a:lnTo>
                <a:lnTo>
                  <a:pt x="37357" y="4590"/>
                </a:lnTo>
                <a:lnTo>
                  <a:pt x="34013" y="4590"/>
                </a:lnTo>
                <a:lnTo>
                  <a:pt x="34013" y="913"/>
                </a:lnTo>
                <a:lnTo>
                  <a:pt x="29241" y="913"/>
                </a:lnTo>
                <a:lnTo>
                  <a:pt x="29241" y="5776"/>
                </a:lnTo>
                <a:lnTo>
                  <a:pt x="32828" y="5776"/>
                </a:lnTo>
                <a:lnTo>
                  <a:pt x="32828" y="7660"/>
                </a:lnTo>
                <a:lnTo>
                  <a:pt x="26354" y="7660"/>
                </a:lnTo>
                <a:lnTo>
                  <a:pt x="26354" y="62"/>
                </a:lnTo>
                <a:lnTo>
                  <a:pt x="14043" y="62"/>
                </a:lnTo>
                <a:lnTo>
                  <a:pt x="14043" y="4834"/>
                </a:lnTo>
                <a:lnTo>
                  <a:pt x="10578" y="4834"/>
                </a:lnTo>
                <a:lnTo>
                  <a:pt x="10578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9025" tIns="99025" rIns="99025" bIns="990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950"/>
              <a:buFont typeface="Arial"/>
              <a:buNone/>
            </a:pPr>
            <a:endParaRPr sz="195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87" name="Google Shape;1387;p42"/>
          <p:cNvSpPr/>
          <p:nvPr/>
        </p:nvSpPr>
        <p:spPr>
          <a:xfrm>
            <a:off x="262357" y="4371434"/>
            <a:ext cx="1797927" cy="2182433"/>
          </a:xfrm>
          <a:custGeom>
            <a:avLst/>
            <a:gdLst/>
            <a:ahLst/>
            <a:cxnLst/>
            <a:rect l="l" t="t" r="r" b="b"/>
            <a:pathLst>
              <a:path w="66385" h="65473" extrusionOk="0">
                <a:moveTo>
                  <a:pt x="4590" y="32584"/>
                </a:moveTo>
                <a:lnTo>
                  <a:pt x="4590" y="35077"/>
                </a:lnTo>
                <a:lnTo>
                  <a:pt x="2067" y="35077"/>
                </a:lnTo>
                <a:lnTo>
                  <a:pt x="2067" y="32584"/>
                </a:lnTo>
                <a:close/>
                <a:moveTo>
                  <a:pt x="9696" y="45898"/>
                </a:moveTo>
                <a:lnTo>
                  <a:pt x="9696" y="50275"/>
                </a:lnTo>
                <a:lnTo>
                  <a:pt x="5806" y="50275"/>
                </a:lnTo>
                <a:lnTo>
                  <a:pt x="5806" y="45898"/>
                </a:lnTo>
                <a:close/>
                <a:moveTo>
                  <a:pt x="9696" y="51430"/>
                </a:moveTo>
                <a:lnTo>
                  <a:pt x="9696" y="54864"/>
                </a:lnTo>
                <a:lnTo>
                  <a:pt x="5806" y="54864"/>
                </a:lnTo>
                <a:lnTo>
                  <a:pt x="5806" y="51430"/>
                </a:lnTo>
                <a:close/>
                <a:moveTo>
                  <a:pt x="14985" y="51430"/>
                </a:moveTo>
                <a:lnTo>
                  <a:pt x="14985" y="54864"/>
                </a:lnTo>
                <a:lnTo>
                  <a:pt x="10669" y="54864"/>
                </a:lnTo>
                <a:lnTo>
                  <a:pt x="10669" y="51430"/>
                </a:lnTo>
                <a:close/>
                <a:moveTo>
                  <a:pt x="9423" y="56050"/>
                </a:moveTo>
                <a:lnTo>
                  <a:pt x="9423" y="59697"/>
                </a:lnTo>
                <a:lnTo>
                  <a:pt x="5867" y="59697"/>
                </a:lnTo>
                <a:lnTo>
                  <a:pt x="5867" y="56050"/>
                </a:lnTo>
                <a:close/>
                <a:moveTo>
                  <a:pt x="14985" y="55807"/>
                </a:moveTo>
                <a:lnTo>
                  <a:pt x="14985" y="59697"/>
                </a:lnTo>
                <a:lnTo>
                  <a:pt x="10669" y="59697"/>
                </a:lnTo>
                <a:lnTo>
                  <a:pt x="10669" y="55807"/>
                </a:lnTo>
                <a:close/>
                <a:moveTo>
                  <a:pt x="19940" y="55807"/>
                </a:moveTo>
                <a:lnTo>
                  <a:pt x="19940" y="59697"/>
                </a:lnTo>
                <a:lnTo>
                  <a:pt x="16110" y="59697"/>
                </a:lnTo>
                <a:lnTo>
                  <a:pt x="16110" y="55807"/>
                </a:lnTo>
                <a:close/>
                <a:moveTo>
                  <a:pt x="33770" y="60822"/>
                </a:moveTo>
                <a:lnTo>
                  <a:pt x="33770" y="63375"/>
                </a:lnTo>
                <a:lnTo>
                  <a:pt x="31308" y="63375"/>
                </a:lnTo>
                <a:lnTo>
                  <a:pt x="31308" y="60822"/>
                </a:lnTo>
                <a:close/>
                <a:moveTo>
                  <a:pt x="4864" y="56080"/>
                </a:moveTo>
                <a:lnTo>
                  <a:pt x="4864" y="60670"/>
                </a:lnTo>
                <a:lnTo>
                  <a:pt x="9453" y="60670"/>
                </a:lnTo>
                <a:lnTo>
                  <a:pt x="9453" y="64317"/>
                </a:lnTo>
                <a:lnTo>
                  <a:pt x="1186" y="64317"/>
                </a:lnTo>
                <a:lnTo>
                  <a:pt x="1186" y="56080"/>
                </a:lnTo>
                <a:close/>
                <a:moveTo>
                  <a:pt x="1064" y="0"/>
                </a:moveTo>
                <a:lnTo>
                  <a:pt x="1064" y="28086"/>
                </a:lnTo>
                <a:lnTo>
                  <a:pt x="4590" y="28086"/>
                </a:lnTo>
                <a:lnTo>
                  <a:pt x="4590" y="31429"/>
                </a:lnTo>
                <a:lnTo>
                  <a:pt x="912" y="31429"/>
                </a:lnTo>
                <a:lnTo>
                  <a:pt x="912" y="36201"/>
                </a:lnTo>
                <a:lnTo>
                  <a:pt x="5775" y="36201"/>
                </a:lnTo>
                <a:lnTo>
                  <a:pt x="5775" y="32584"/>
                </a:lnTo>
                <a:lnTo>
                  <a:pt x="7690" y="32584"/>
                </a:lnTo>
                <a:lnTo>
                  <a:pt x="7690" y="39119"/>
                </a:lnTo>
                <a:lnTo>
                  <a:pt x="91" y="39119"/>
                </a:lnTo>
                <a:lnTo>
                  <a:pt x="91" y="51430"/>
                </a:lnTo>
                <a:lnTo>
                  <a:pt x="4833" y="51430"/>
                </a:lnTo>
                <a:lnTo>
                  <a:pt x="4833" y="54895"/>
                </a:lnTo>
                <a:lnTo>
                  <a:pt x="0" y="54895"/>
                </a:lnTo>
                <a:lnTo>
                  <a:pt x="0" y="65472"/>
                </a:lnTo>
                <a:lnTo>
                  <a:pt x="10578" y="65472"/>
                </a:lnTo>
                <a:lnTo>
                  <a:pt x="10578" y="60670"/>
                </a:lnTo>
                <a:lnTo>
                  <a:pt x="14925" y="60670"/>
                </a:lnTo>
                <a:lnTo>
                  <a:pt x="14925" y="65351"/>
                </a:lnTo>
                <a:lnTo>
                  <a:pt x="27235" y="65351"/>
                </a:lnTo>
                <a:lnTo>
                  <a:pt x="27235" y="57813"/>
                </a:lnTo>
                <a:lnTo>
                  <a:pt x="33770" y="57813"/>
                </a:lnTo>
                <a:lnTo>
                  <a:pt x="33770" y="59728"/>
                </a:lnTo>
                <a:lnTo>
                  <a:pt x="30183" y="59728"/>
                </a:lnTo>
                <a:lnTo>
                  <a:pt x="30183" y="64591"/>
                </a:lnTo>
                <a:lnTo>
                  <a:pt x="34955" y="64591"/>
                </a:lnTo>
                <a:lnTo>
                  <a:pt x="34955" y="60913"/>
                </a:lnTo>
                <a:lnTo>
                  <a:pt x="38299" y="60913"/>
                </a:lnTo>
                <a:lnTo>
                  <a:pt x="38299" y="64439"/>
                </a:lnTo>
                <a:lnTo>
                  <a:pt x="66384" y="64439"/>
                </a:lnTo>
                <a:lnTo>
                  <a:pt x="66384" y="63284"/>
                </a:lnTo>
                <a:lnTo>
                  <a:pt x="39423" y="63284"/>
                </a:lnTo>
                <a:lnTo>
                  <a:pt x="39423" y="59758"/>
                </a:lnTo>
                <a:lnTo>
                  <a:pt x="34955" y="59758"/>
                </a:lnTo>
                <a:lnTo>
                  <a:pt x="34955" y="56718"/>
                </a:lnTo>
                <a:lnTo>
                  <a:pt x="26110" y="56718"/>
                </a:lnTo>
                <a:lnTo>
                  <a:pt x="26110" y="64257"/>
                </a:lnTo>
                <a:lnTo>
                  <a:pt x="16110" y="64257"/>
                </a:lnTo>
                <a:lnTo>
                  <a:pt x="16110" y="60670"/>
                </a:lnTo>
                <a:lnTo>
                  <a:pt x="20943" y="60670"/>
                </a:lnTo>
                <a:lnTo>
                  <a:pt x="20943" y="54864"/>
                </a:lnTo>
                <a:lnTo>
                  <a:pt x="16110" y="54864"/>
                </a:lnTo>
                <a:lnTo>
                  <a:pt x="16110" y="50305"/>
                </a:lnTo>
                <a:lnTo>
                  <a:pt x="10669" y="50305"/>
                </a:lnTo>
                <a:lnTo>
                  <a:pt x="10669" y="44955"/>
                </a:lnTo>
                <a:lnTo>
                  <a:pt x="4864" y="44955"/>
                </a:lnTo>
                <a:lnTo>
                  <a:pt x="4864" y="50305"/>
                </a:lnTo>
                <a:lnTo>
                  <a:pt x="1246" y="50305"/>
                </a:lnTo>
                <a:lnTo>
                  <a:pt x="1246" y="40305"/>
                </a:lnTo>
                <a:lnTo>
                  <a:pt x="8785" y="40305"/>
                </a:lnTo>
                <a:lnTo>
                  <a:pt x="8785" y="31460"/>
                </a:lnTo>
                <a:lnTo>
                  <a:pt x="5745" y="31460"/>
                </a:lnTo>
                <a:lnTo>
                  <a:pt x="5745" y="26961"/>
                </a:lnTo>
                <a:lnTo>
                  <a:pt x="2219" y="26961"/>
                </a:lnTo>
                <a:lnTo>
                  <a:pt x="2219" y="0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9025" tIns="99025" rIns="99025" bIns="990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950"/>
              <a:buFont typeface="Arial"/>
              <a:buNone/>
            </a:pPr>
            <a:endParaRPr sz="195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88" name="Google Shape;1388;p42"/>
          <p:cNvSpPr/>
          <p:nvPr/>
        </p:nvSpPr>
        <p:spPr>
          <a:xfrm>
            <a:off x="7833110" y="305801"/>
            <a:ext cx="1797954" cy="2182433"/>
          </a:xfrm>
          <a:custGeom>
            <a:avLst/>
            <a:gdLst/>
            <a:ahLst/>
            <a:cxnLst/>
            <a:rect l="l" t="t" r="r" b="b"/>
            <a:pathLst>
              <a:path w="66386" h="65473" extrusionOk="0">
                <a:moveTo>
                  <a:pt x="35108" y="2098"/>
                </a:moveTo>
                <a:lnTo>
                  <a:pt x="35108" y="4651"/>
                </a:lnTo>
                <a:lnTo>
                  <a:pt x="32646" y="4651"/>
                </a:lnTo>
                <a:lnTo>
                  <a:pt x="32646" y="2098"/>
                </a:lnTo>
                <a:close/>
                <a:moveTo>
                  <a:pt x="60580" y="5776"/>
                </a:moveTo>
                <a:lnTo>
                  <a:pt x="60580" y="9423"/>
                </a:lnTo>
                <a:lnTo>
                  <a:pt x="56993" y="9423"/>
                </a:lnTo>
                <a:lnTo>
                  <a:pt x="56993" y="5776"/>
                </a:lnTo>
                <a:close/>
                <a:moveTo>
                  <a:pt x="65230" y="1186"/>
                </a:moveTo>
                <a:lnTo>
                  <a:pt x="65230" y="9423"/>
                </a:lnTo>
                <a:lnTo>
                  <a:pt x="61583" y="9423"/>
                </a:lnTo>
                <a:lnTo>
                  <a:pt x="61583" y="4833"/>
                </a:lnTo>
                <a:lnTo>
                  <a:pt x="56993" y="4833"/>
                </a:lnTo>
                <a:lnTo>
                  <a:pt x="56993" y="1186"/>
                </a:lnTo>
                <a:close/>
                <a:moveTo>
                  <a:pt x="50306" y="5776"/>
                </a:moveTo>
                <a:lnTo>
                  <a:pt x="50306" y="9666"/>
                </a:lnTo>
                <a:lnTo>
                  <a:pt x="46476" y="9666"/>
                </a:lnTo>
                <a:lnTo>
                  <a:pt x="46476" y="5776"/>
                </a:lnTo>
                <a:close/>
                <a:moveTo>
                  <a:pt x="55777" y="5776"/>
                </a:moveTo>
                <a:lnTo>
                  <a:pt x="55777" y="9666"/>
                </a:lnTo>
                <a:lnTo>
                  <a:pt x="51491" y="9666"/>
                </a:lnTo>
                <a:lnTo>
                  <a:pt x="51491" y="5776"/>
                </a:lnTo>
                <a:close/>
                <a:moveTo>
                  <a:pt x="55777" y="10639"/>
                </a:moveTo>
                <a:lnTo>
                  <a:pt x="55777" y="14074"/>
                </a:lnTo>
                <a:lnTo>
                  <a:pt x="51491" y="14074"/>
                </a:lnTo>
                <a:lnTo>
                  <a:pt x="51491" y="10639"/>
                </a:lnTo>
                <a:close/>
                <a:moveTo>
                  <a:pt x="60610" y="10639"/>
                </a:moveTo>
                <a:lnTo>
                  <a:pt x="60610" y="14074"/>
                </a:lnTo>
                <a:lnTo>
                  <a:pt x="56719" y="14074"/>
                </a:lnTo>
                <a:lnTo>
                  <a:pt x="56719" y="10639"/>
                </a:lnTo>
                <a:close/>
                <a:moveTo>
                  <a:pt x="60610" y="15198"/>
                </a:moveTo>
                <a:lnTo>
                  <a:pt x="60610" y="19575"/>
                </a:lnTo>
                <a:lnTo>
                  <a:pt x="56719" y="19575"/>
                </a:lnTo>
                <a:lnTo>
                  <a:pt x="56719" y="15198"/>
                </a:lnTo>
                <a:close/>
                <a:moveTo>
                  <a:pt x="64409" y="30396"/>
                </a:moveTo>
                <a:lnTo>
                  <a:pt x="64409" y="32889"/>
                </a:lnTo>
                <a:lnTo>
                  <a:pt x="61856" y="32889"/>
                </a:lnTo>
                <a:lnTo>
                  <a:pt x="61856" y="30396"/>
                </a:lnTo>
                <a:close/>
                <a:moveTo>
                  <a:pt x="55807" y="1"/>
                </a:moveTo>
                <a:lnTo>
                  <a:pt x="55807" y="4833"/>
                </a:lnTo>
                <a:lnTo>
                  <a:pt x="51461" y="4833"/>
                </a:lnTo>
                <a:lnTo>
                  <a:pt x="51461" y="153"/>
                </a:lnTo>
                <a:lnTo>
                  <a:pt x="39151" y="153"/>
                </a:lnTo>
                <a:lnTo>
                  <a:pt x="39151" y="7691"/>
                </a:lnTo>
                <a:lnTo>
                  <a:pt x="32615" y="7691"/>
                </a:lnTo>
                <a:lnTo>
                  <a:pt x="32615" y="5776"/>
                </a:lnTo>
                <a:lnTo>
                  <a:pt x="36202" y="5776"/>
                </a:lnTo>
                <a:lnTo>
                  <a:pt x="36202" y="912"/>
                </a:lnTo>
                <a:lnTo>
                  <a:pt x="31430" y="912"/>
                </a:lnTo>
                <a:lnTo>
                  <a:pt x="31430" y="4621"/>
                </a:lnTo>
                <a:lnTo>
                  <a:pt x="28087" y="4621"/>
                </a:lnTo>
                <a:lnTo>
                  <a:pt x="28087" y="1064"/>
                </a:lnTo>
                <a:lnTo>
                  <a:pt x="1" y="1064"/>
                </a:lnTo>
                <a:lnTo>
                  <a:pt x="1" y="2219"/>
                </a:lnTo>
                <a:lnTo>
                  <a:pt x="26931" y="2219"/>
                </a:lnTo>
                <a:lnTo>
                  <a:pt x="26931" y="5745"/>
                </a:lnTo>
                <a:lnTo>
                  <a:pt x="31430" y="5745"/>
                </a:lnTo>
                <a:lnTo>
                  <a:pt x="31430" y="8785"/>
                </a:lnTo>
                <a:lnTo>
                  <a:pt x="40275" y="8785"/>
                </a:lnTo>
                <a:lnTo>
                  <a:pt x="40275" y="1308"/>
                </a:lnTo>
                <a:lnTo>
                  <a:pt x="50275" y="1308"/>
                </a:lnTo>
                <a:lnTo>
                  <a:pt x="50275" y="4833"/>
                </a:lnTo>
                <a:lnTo>
                  <a:pt x="45442" y="4833"/>
                </a:lnTo>
                <a:lnTo>
                  <a:pt x="45442" y="10639"/>
                </a:lnTo>
                <a:lnTo>
                  <a:pt x="50275" y="10639"/>
                </a:lnTo>
                <a:lnTo>
                  <a:pt x="50275" y="15198"/>
                </a:lnTo>
                <a:lnTo>
                  <a:pt x="55716" y="15198"/>
                </a:lnTo>
                <a:lnTo>
                  <a:pt x="55716" y="20548"/>
                </a:lnTo>
                <a:lnTo>
                  <a:pt x="61522" y="20548"/>
                </a:lnTo>
                <a:lnTo>
                  <a:pt x="61522" y="15198"/>
                </a:lnTo>
                <a:lnTo>
                  <a:pt x="65139" y="15198"/>
                </a:lnTo>
                <a:lnTo>
                  <a:pt x="65139" y="25198"/>
                </a:lnTo>
                <a:lnTo>
                  <a:pt x="57601" y="25198"/>
                </a:lnTo>
                <a:lnTo>
                  <a:pt x="57601" y="34044"/>
                </a:lnTo>
                <a:lnTo>
                  <a:pt x="60640" y="34044"/>
                </a:lnTo>
                <a:lnTo>
                  <a:pt x="60640" y="38542"/>
                </a:lnTo>
                <a:lnTo>
                  <a:pt x="64166" y="38542"/>
                </a:lnTo>
                <a:lnTo>
                  <a:pt x="64166" y="65473"/>
                </a:lnTo>
                <a:lnTo>
                  <a:pt x="65382" y="65473"/>
                </a:lnTo>
                <a:lnTo>
                  <a:pt x="65382" y="37387"/>
                </a:lnTo>
                <a:lnTo>
                  <a:pt x="61856" y="37387"/>
                </a:lnTo>
                <a:lnTo>
                  <a:pt x="61856" y="34044"/>
                </a:lnTo>
                <a:lnTo>
                  <a:pt x="65534" y="34044"/>
                </a:lnTo>
                <a:lnTo>
                  <a:pt x="65534" y="29271"/>
                </a:lnTo>
                <a:lnTo>
                  <a:pt x="60671" y="29271"/>
                </a:lnTo>
                <a:lnTo>
                  <a:pt x="60671" y="32889"/>
                </a:lnTo>
                <a:lnTo>
                  <a:pt x="58786" y="32889"/>
                </a:lnTo>
                <a:lnTo>
                  <a:pt x="58786" y="26384"/>
                </a:lnTo>
                <a:lnTo>
                  <a:pt x="66294" y="26384"/>
                </a:lnTo>
                <a:lnTo>
                  <a:pt x="66294" y="14074"/>
                </a:lnTo>
                <a:lnTo>
                  <a:pt x="61552" y="14074"/>
                </a:lnTo>
                <a:lnTo>
                  <a:pt x="61552" y="10609"/>
                </a:lnTo>
                <a:lnTo>
                  <a:pt x="66385" y="10609"/>
                </a:lnTo>
                <a:lnTo>
                  <a:pt x="66385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9025" tIns="99025" rIns="99025" bIns="990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950"/>
              <a:buFont typeface="Arial"/>
              <a:buNone/>
            </a:pPr>
            <a:endParaRPr sz="195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89" name="Google Shape;1389;p42"/>
          <p:cNvSpPr txBox="1">
            <a:spLocks noGrp="1"/>
          </p:cNvSpPr>
          <p:nvPr>
            <p:ph type="title"/>
          </p:nvPr>
        </p:nvSpPr>
        <p:spPr>
          <a:xfrm>
            <a:off x="4729921" y="893633"/>
            <a:ext cx="4177225" cy="102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4875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500">
                <a:solidFill>
                  <a:schemeClr val="lt1"/>
                </a:solidFill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500">
                <a:solidFill>
                  <a:schemeClr val="lt1"/>
                </a:solidFill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500">
                <a:solidFill>
                  <a:schemeClr val="lt1"/>
                </a:solidFill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500">
                <a:solidFill>
                  <a:schemeClr val="lt1"/>
                </a:solidFill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500">
                <a:solidFill>
                  <a:schemeClr val="lt1"/>
                </a:solidFill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500">
                <a:solidFill>
                  <a:schemeClr val="lt1"/>
                </a:solidFill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500">
                <a:solidFill>
                  <a:schemeClr val="lt1"/>
                </a:solidFill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5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1390" name="Google Shape;1390;p42"/>
          <p:cNvSpPr txBox="1">
            <a:spLocks noGrp="1"/>
          </p:cNvSpPr>
          <p:nvPr>
            <p:ph type="subTitle" idx="1"/>
          </p:nvPr>
        </p:nvSpPr>
        <p:spPr>
          <a:xfrm>
            <a:off x="4729921" y="1731239"/>
            <a:ext cx="4177225" cy="798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PT Sans"/>
              <a:buNone/>
              <a:defRPr sz="1842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275">
                <a:solidFill>
                  <a:schemeClr val="dk1"/>
                </a:solidFill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275">
                <a:solidFill>
                  <a:schemeClr val="dk1"/>
                </a:solidFill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275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275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275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275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275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275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9pPr>
          </a:lstStyle>
          <a:p>
            <a:endParaRPr/>
          </a:p>
        </p:txBody>
      </p:sp>
      <p:sp>
        <p:nvSpPr>
          <p:cNvPr id="1391" name="Google Shape;1391;p42"/>
          <p:cNvSpPr txBox="1">
            <a:spLocks noGrp="1"/>
          </p:cNvSpPr>
          <p:nvPr>
            <p:ph type="title" idx="2"/>
          </p:nvPr>
        </p:nvSpPr>
        <p:spPr>
          <a:xfrm>
            <a:off x="4729921" y="2627687"/>
            <a:ext cx="4177225" cy="102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4875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500">
                <a:solidFill>
                  <a:schemeClr val="lt1"/>
                </a:solidFill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500">
                <a:solidFill>
                  <a:schemeClr val="lt1"/>
                </a:solidFill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500">
                <a:solidFill>
                  <a:schemeClr val="lt1"/>
                </a:solidFill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500">
                <a:solidFill>
                  <a:schemeClr val="lt1"/>
                </a:solidFill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500">
                <a:solidFill>
                  <a:schemeClr val="lt1"/>
                </a:solidFill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500">
                <a:solidFill>
                  <a:schemeClr val="lt1"/>
                </a:solidFill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500">
                <a:solidFill>
                  <a:schemeClr val="lt1"/>
                </a:solidFill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5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1392" name="Google Shape;1392;p42"/>
          <p:cNvSpPr txBox="1">
            <a:spLocks noGrp="1"/>
          </p:cNvSpPr>
          <p:nvPr>
            <p:ph type="subTitle" idx="3"/>
          </p:nvPr>
        </p:nvSpPr>
        <p:spPr>
          <a:xfrm>
            <a:off x="4729921" y="3457736"/>
            <a:ext cx="4177225" cy="798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PT Sans"/>
              <a:buNone/>
              <a:defRPr sz="1842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275">
                <a:solidFill>
                  <a:schemeClr val="dk1"/>
                </a:solidFill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275">
                <a:solidFill>
                  <a:schemeClr val="dk1"/>
                </a:solidFill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275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275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275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275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275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275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9pPr>
          </a:lstStyle>
          <a:p>
            <a:endParaRPr/>
          </a:p>
        </p:txBody>
      </p:sp>
      <p:sp>
        <p:nvSpPr>
          <p:cNvPr id="1393" name="Google Shape;1393;p42"/>
          <p:cNvSpPr txBox="1">
            <a:spLocks noGrp="1"/>
          </p:cNvSpPr>
          <p:nvPr>
            <p:ph type="title" idx="4"/>
          </p:nvPr>
        </p:nvSpPr>
        <p:spPr>
          <a:xfrm>
            <a:off x="4729921" y="4354195"/>
            <a:ext cx="4177225" cy="102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4875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500">
                <a:solidFill>
                  <a:schemeClr val="lt1"/>
                </a:solidFill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500">
                <a:solidFill>
                  <a:schemeClr val="lt1"/>
                </a:solidFill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500">
                <a:solidFill>
                  <a:schemeClr val="lt1"/>
                </a:solidFill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500">
                <a:solidFill>
                  <a:schemeClr val="lt1"/>
                </a:solidFill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500">
                <a:solidFill>
                  <a:schemeClr val="lt1"/>
                </a:solidFill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500">
                <a:solidFill>
                  <a:schemeClr val="lt1"/>
                </a:solidFill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500">
                <a:solidFill>
                  <a:schemeClr val="lt1"/>
                </a:solidFill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5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1394" name="Google Shape;1394;p42"/>
          <p:cNvSpPr txBox="1">
            <a:spLocks noGrp="1"/>
          </p:cNvSpPr>
          <p:nvPr>
            <p:ph type="subTitle" idx="5"/>
          </p:nvPr>
        </p:nvSpPr>
        <p:spPr>
          <a:xfrm>
            <a:off x="4729921" y="5195567"/>
            <a:ext cx="4177225" cy="798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PT Sans"/>
              <a:buNone/>
              <a:defRPr sz="1842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275">
                <a:solidFill>
                  <a:schemeClr val="dk1"/>
                </a:solidFill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275">
                <a:solidFill>
                  <a:schemeClr val="dk1"/>
                </a:solidFill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275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275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275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275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275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275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9pPr>
          </a:lstStyle>
          <a:p>
            <a:endParaRPr/>
          </a:p>
        </p:txBody>
      </p:sp>
      <p:grpSp>
        <p:nvGrpSpPr>
          <p:cNvPr id="1395" name="Google Shape;1395;p42"/>
          <p:cNvGrpSpPr/>
          <p:nvPr/>
        </p:nvGrpSpPr>
        <p:grpSpPr>
          <a:xfrm flipH="1">
            <a:off x="3459393" y="5820183"/>
            <a:ext cx="399711" cy="459259"/>
            <a:chOff x="830900" y="3611450"/>
            <a:chExt cx="530425" cy="495175"/>
          </a:xfrm>
        </p:grpSpPr>
        <p:sp>
          <p:nvSpPr>
            <p:cNvPr id="1396" name="Google Shape;1396;p42"/>
            <p:cNvSpPr/>
            <p:nvPr/>
          </p:nvSpPr>
          <p:spPr>
            <a:xfrm>
              <a:off x="830900" y="3611450"/>
              <a:ext cx="530425" cy="495175"/>
            </a:xfrm>
            <a:custGeom>
              <a:avLst/>
              <a:gdLst/>
              <a:ahLst/>
              <a:cxnLst/>
              <a:rect l="l" t="t" r="r" b="b"/>
              <a:pathLst>
                <a:path w="21217" h="19807" extrusionOk="0">
                  <a:moveTo>
                    <a:pt x="10346" y="1"/>
                  </a:moveTo>
                  <a:cubicBezTo>
                    <a:pt x="10272" y="1"/>
                    <a:pt x="10197" y="3"/>
                    <a:pt x="10122" y="7"/>
                  </a:cubicBezTo>
                  <a:cubicBezTo>
                    <a:pt x="7933" y="98"/>
                    <a:pt x="6262" y="1983"/>
                    <a:pt x="6383" y="4141"/>
                  </a:cubicBezTo>
                  <a:cubicBezTo>
                    <a:pt x="6414" y="4627"/>
                    <a:pt x="6535" y="5083"/>
                    <a:pt x="6718" y="5509"/>
                  </a:cubicBezTo>
                  <a:cubicBezTo>
                    <a:pt x="6322" y="5235"/>
                    <a:pt x="5866" y="5022"/>
                    <a:pt x="5411" y="4901"/>
                  </a:cubicBezTo>
                  <a:cubicBezTo>
                    <a:pt x="5053" y="4804"/>
                    <a:pt x="4695" y="4757"/>
                    <a:pt x="4344" y="4757"/>
                  </a:cubicBezTo>
                  <a:cubicBezTo>
                    <a:pt x="2602" y="4757"/>
                    <a:pt x="1028" y="5896"/>
                    <a:pt x="547" y="7667"/>
                  </a:cubicBezTo>
                  <a:cubicBezTo>
                    <a:pt x="0" y="9794"/>
                    <a:pt x="1216" y="11952"/>
                    <a:pt x="3344" y="12530"/>
                  </a:cubicBezTo>
                  <a:cubicBezTo>
                    <a:pt x="3692" y="12623"/>
                    <a:pt x="4058" y="12663"/>
                    <a:pt x="4415" y="12663"/>
                  </a:cubicBezTo>
                  <a:cubicBezTo>
                    <a:pt x="4525" y="12663"/>
                    <a:pt x="4634" y="12659"/>
                    <a:pt x="4742" y="12652"/>
                  </a:cubicBezTo>
                  <a:lnTo>
                    <a:pt x="4742" y="12652"/>
                  </a:lnTo>
                  <a:cubicBezTo>
                    <a:pt x="4347" y="12925"/>
                    <a:pt x="4012" y="13259"/>
                    <a:pt x="3739" y="13685"/>
                  </a:cubicBezTo>
                  <a:cubicBezTo>
                    <a:pt x="2523" y="15478"/>
                    <a:pt x="3070" y="17971"/>
                    <a:pt x="4894" y="19156"/>
                  </a:cubicBezTo>
                  <a:cubicBezTo>
                    <a:pt x="5556" y="19598"/>
                    <a:pt x="6302" y="19807"/>
                    <a:pt x="7041" y="19807"/>
                  </a:cubicBezTo>
                  <a:cubicBezTo>
                    <a:pt x="8337" y="19807"/>
                    <a:pt x="9610" y="19163"/>
                    <a:pt x="10365" y="18001"/>
                  </a:cubicBezTo>
                  <a:cubicBezTo>
                    <a:pt x="10639" y="17636"/>
                    <a:pt x="10791" y="17181"/>
                    <a:pt x="10882" y="16725"/>
                  </a:cubicBezTo>
                  <a:cubicBezTo>
                    <a:pt x="11034" y="17181"/>
                    <a:pt x="11277" y="17576"/>
                    <a:pt x="11581" y="17971"/>
                  </a:cubicBezTo>
                  <a:cubicBezTo>
                    <a:pt x="12362" y="18943"/>
                    <a:pt x="13501" y="19450"/>
                    <a:pt x="14652" y="19450"/>
                  </a:cubicBezTo>
                  <a:cubicBezTo>
                    <a:pt x="15514" y="19450"/>
                    <a:pt x="16383" y="19165"/>
                    <a:pt x="17113" y="18579"/>
                  </a:cubicBezTo>
                  <a:cubicBezTo>
                    <a:pt x="18845" y="17211"/>
                    <a:pt x="19089" y="14749"/>
                    <a:pt x="17721" y="13016"/>
                  </a:cubicBezTo>
                  <a:cubicBezTo>
                    <a:pt x="17417" y="12652"/>
                    <a:pt x="17082" y="12348"/>
                    <a:pt x="16748" y="12104"/>
                  </a:cubicBezTo>
                  <a:cubicBezTo>
                    <a:pt x="17234" y="12104"/>
                    <a:pt x="17690" y="12044"/>
                    <a:pt x="18146" y="11861"/>
                  </a:cubicBezTo>
                  <a:cubicBezTo>
                    <a:pt x="20213" y="11041"/>
                    <a:pt x="21216" y="8761"/>
                    <a:pt x="20426" y="6724"/>
                  </a:cubicBezTo>
                  <a:cubicBezTo>
                    <a:pt x="19818" y="5135"/>
                    <a:pt x="18331" y="4175"/>
                    <a:pt x="16736" y="4175"/>
                  </a:cubicBezTo>
                  <a:cubicBezTo>
                    <a:pt x="16256" y="4175"/>
                    <a:pt x="15767" y="4262"/>
                    <a:pt x="15289" y="4445"/>
                  </a:cubicBezTo>
                  <a:cubicBezTo>
                    <a:pt x="14833" y="4597"/>
                    <a:pt x="14438" y="4840"/>
                    <a:pt x="14073" y="5174"/>
                  </a:cubicBezTo>
                  <a:cubicBezTo>
                    <a:pt x="14225" y="4718"/>
                    <a:pt x="14316" y="4262"/>
                    <a:pt x="14286" y="3746"/>
                  </a:cubicBezTo>
                  <a:cubicBezTo>
                    <a:pt x="14169" y="1632"/>
                    <a:pt x="12436" y="1"/>
                    <a:pt x="103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7" name="Google Shape;1397;p42"/>
            <p:cNvSpPr/>
            <p:nvPr/>
          </p:nvSpPr>
          <p:spPr>
            <a:xfrm>
              <a:off x="1002625" y="3868450"/>
              <a:ext cx="95775" cy="121600"/>
            </a:xfrm>
            <a:custGeom>
              <a:avLst/>
              <a:gdLst/>
              <a:ahLst/>
              <a:cxnLst/>
              <a:rect l="l" t="t" r="r" b="b"/>
              <a:pathLst>
                <a:path w="3831" h="4864" extrusionOk="0">
                  <a:moveTo>
                    <a:pt x="3830" y="1"/>
                  </a:moveTo>
                  <a:lnTo>
                    <a:pt x="1" y="3314"/>
                  </a:lnTo>
                  <a:lnTo>
                    <a:pt x="61" y="3435"/>
                  </a:lnTo>
                  <a:lnTo>
                    <a:pt x="3526" y="517"/>
                  </a:lnTo>
                  <a:lnTo>
                    <a:pt x="3526" y="517"/>
                  </a:lnTo>
                  <a:lnTo>
                    <a:pt x="2250" y="4834"/>
                  </a:lnTo>
                  <a:lnTo>
                    <a:pt x="2402" y="4864"/>
                  </a:lnTo>
                  <a:lnTo>
                    <a:pt x="383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8" name="Google Shape;1398;p42"/>
            <p:cNvSpPr/>
            <p:nvPr/>
          </p:nvSpPr>
          <p:spPr>
            <a:xfrm>
              <a:off x="1017825" y="3873025"/>
              <a:ext cx="78300" cy="116275"/>
            </a:xfrm>
            <a:custGeom>
              <a:avLst/>
              <a:gdLst/>
              <a:ahLst/>
              <a:cxnLst/>
              <a:rect l="l" t="t" r="r" b="b"/>
              <a:pathLst>
                <a:path w="3132" h="4651" extrusionOk="0">
                  <a:moveTo>
                    <a:pt x="2979" y="0"/>
                  </a:moveTo>
                  <a:lnTo>
                    <a:pt x="0" y="4590"/>
                  </a:lnTo>
                  <a:lnTo>
                    <a:pt x="122" y="4651"/>
                  </a:lnTo>
                  <a:lnTo>
                    <a:pt x="3131" y="91"/>
                  </a:lnTo>
                  <a:lnTo>
                    <a:pt x="2979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9" name="Google Shape;1399;p42"/>
            <p:cNvSpPr/>
            <p:nvPr/>
          </p:nvSpPr>
          <p:spPr>
            <a:xfrm>
              <a:off x="1010225" y="3985475"/>
              <a:ext cx="15225" cy="14050"/>
            </a:xfrm>
            <a:custGeom>
              <a:avLst/>
              <a:gdLst/>
              <a:ahLst/>
              <a:cxnLst/>
              <a:rect l="l" t="t" r="r" b="b"/>
              <a:pathLst>
                <a:path w="609" h="562" extrusionOk="0">
                  <a:moveTo>
                    <a:pt x="320" y="1"/>
                  </a:moveTo>
                  <a:cubicBezTo>
                    <a:pt x="223" y="1"/>
                    <a:pt x="122" y="41"/>
                    <a:pt x="61" y="122"/>
                  </a:cubicBezTo>
                  <a:cubicBezTo>
                    <a:pt x="0" y="244"/>
                    <a:pt x="31" y="426"/>
                    <a:pt x="152" y="487"/>
                  </a:cubicBezTo>
                  <a:cubicBezTo>
                    <a:pt x="216" y="538"/>
                    <a:pt x="279" y="562"/>
                    <a:pt x="336" y="562"/>
                  </a:cubicBezTo>
                  <a:cubicBezTo>
                    <a:pt x="415" y="562"/>
                    <a:pt x="482" y="515"/>
                    <a:pt x="517" y="426"/>
                  </a:cubicBezTo>
                  <a:cubicBezTo>
                    <a:pt x="608" y="305"/>
                    <a:pt x="548" y="122"/>
                    <a:pt x="456" y="31"/>
                  </a:cubicBezTo>
                  <a:cubicBezTo>
                    <a:pt x="416" y="11"/>
                    <a:pt x="369" y="1"/>
                    <a:pt x="32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0" name="Google Shape;1400;p42"/>
            <p:cNvSpPr/>
            <p:nvPr/>
          </p:nvSpPr>
          <p:spPr>
            <a:xfrm>
              <a:off x="1052775" y="3985475"/>
              <a:ext cx="15225" cy="14050"/>
            </a:xfrm>
            <a:custGeom>
              <a:avLst/>
              <a:gdLst/>
              <a:ahLst/>
              <a:cxnLst/>
              <a:rect l="l" t="t" r="r" b="b"/>
              <a:pathLst>
                <a:path w="609" h="562" extrusionOk="0">
                  <a:moveTo>
                    <a:pt x="321" y="1"/>
                  </a:moveTo>
                  <a:cubicBezTo>
                    <a:pt x="227" y="1"/>
                    <a:pt x="132" y="41"/>
                    <a:pt x="92" y="122"/>
                  </a:cubicBezTo>
                  <a:cubicBezTo>
                    <a:pt x="1" y="244"/>
                    <a:pt x="31" y="426"/>
                    <a:pt x="153" y="487"/>
                  </a:cubicBezTo>
                  <a:cubicBezTo>
                    <a:pt x="203" y="538"/>
                    <a:pt x="259" y="562"/>
                    <a:pt x="316" y="562"/>
                  </a:cubicBezTo>
                  <a:cubicBezTo>
                    <a:pt x="396" y="562"/>
                    <a:pt x="477" y="515"/>
                    <a:pt x="548" y="426"/>
                  </a:cubicBezTo>
                  <a:cubicBezTo>
                    <a:pt x="609" y="305"/>
                    <a:pt x="578" y="122"/>
                    <a:pt x="457" y="31"/>
                  </a:cubicBezTo>
                  <a:cubicBezTo>
                    <a:pt x="416" y="11"/>
                    <a:pt x="369" y="1"/>
                    <a:pt x="32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1" name="Google Shape;1401;p42"/>
            <p:cNvSpPr/>
            <p:nvPr/>
          </p:nvSpPr>
          <p:spPr>
            <a:xfrm>
              <a:off x="993500" y="3947475"/>
              <a:ext cx="16000" cy="13525"/>
            </a:xfrm>
            <a:custGeom>
              <a:avLst/>
              <a:gdLst/>
              <a:ahLst/>
              <a:cxnLst/>
              <a:rect l="l" t="t" r="r" b="b"/>
              <a:pathLst>
                <a:path w="640" h="541" extrusionOk="0">
                  <a:moveTo>
                    <a:pt x="342" y="1"/>
                  </a:moveTo>
                  <a:cubicBezTo>
                    <a:pt x="254" y="1"/>
                    <a:pt x="153" y="41"/>
                    <a:pt x="92" y="122"/>
                  </a:cubicBezTo>
                  <a:cubicBezTo>
                    <a:pt x="1" y="244"/>
                    <a:pt x="62" y="426"/>
                    <a:pt x="183" y="487"/>
                  </a:cubicBezTo>
                  <a:cubicBezTo>
                    <a:pt x="219" y="523"/>
                    <a:pt x="269" y="540"/>
                    <a:pt x="322" y="540"/>
                  </a:cubicBezTo>
                  <a:cubicBezTo>
                    <a:pt x="404" y="540"/>
                    <a:pt x="493" y="500"/>
                    <a:pt x="548" y="426"/>
                  </a:cubicBezTo>
                  <a:cubicBezTo>
                    <a:pt x="639" y="305"/>
                    <a:pt x="578" y="122"/>
                    <a:pt x="457" y="31"/>
                  </a:cubicBezTo>
                  <a:cubicBezTo>
                    <a:pt x="426" y="11"/>
                    <a:pt x="386" y="1"/>
                    <a:pt x="34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2" name="Google Shape;1402;p42"/>
            <p:cNvSpPr/>
            <p:nvPr/>
          </p:nvSpPr>
          <p:spPr>
            <a:xfrm>
              <a:off x="976025" y="3811475"/>
              <a:ext cx="126175" cy="69925"/>
            </a:xfrm>
            <a:custGeom>
              <a:avLst/>
              <a:gdLst/>
              <a:ahLst/>
              <a:cxnLst/>
              <a:rect l="l" t="t" r="r" b="b"/>
              <a:pathLst>
                <a:path w="5047" h="2797" extrusionOk="0">
                  <a:moveTo>
                    <a:pt x="730" y="0"/>
                  </a:moveTo>
                  <a:lnTo>
                    <a:pt x="639" y="152"/>
                  </a:lnTo>
                  <a:lnTo>
                    <a:pt x="4469" y="2523"/>
                  </a:lnTo>
                  <a:lnTo>
                    <a:pt x="1" y="2644"/>
                  </a:lnTo>
                  <a:lnTo>
                    <a:pt x="1" y="2796"/>
                  </a:lnTo>
                  <a:lnTo>
                    <a:pt x="5046" y="2675"/>
                  </a:lnTo>
                  <a:lnTo>
                    <a:pt x="73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3" name="Google Shape;1403;p42"/>
            <p:cNvSpPr/>
            <p:nvPr/>
          </p:nvSpPr>
          <p:spPr>
            <a:xfrm>
              <a:off x="963100" y="3839575"/>
              <a:ext cx="133025" cy="39550"/>
            </a:xfrm>
            <a:custGeom>
              <a:avLst/>
              <a:gdLst/>
              <a:ahLst/>
              <a:cxnLst/>
              <a:rect l="l" t="t" r="r" b="b"/>
              <a:pathLst>
                <a:path w="5321" h="1582" extrusionOk="0">
                  <a:moveTo>
                    <a:pt x="31" y="1"/>
                  </a:moveTo>
                  <a:lnTo>
                    <a:pt x="1" y="153"/>
                  </a:lnTo>
                  <a:lnTo>
                    <a:pt x="5290" y="1581"/>
                  </a:lnTo>
                  <a:lnTo>
                    <a:pt x="5320" y="1429"/>
                  </a:lnTo>
                  <a:lnTo>
                    <a:pt x="3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4" name="Google Shape;1404;p42"/>
            <p:cNvSpPr/>
            <p:nvPr/>
          </p:nvSpPr>
          <p:spPr>
            <a:xfrm>
              <a:off x="950950" y="3833300"/>
              <a:ext cx="15975" cy="14050"/>
            </a:xfrm>
            <a:custGeom>
              <a:avLst/>
              <a:gdLst/>
              <a:ahLst/>
              <a:cxnLst/>
              <a:rect l="l" t="t" r="r" b="b"/>
              <a:pathLst>
                <a:path w="639" h="562" extrusionOk="0">
                  <a:moveTo>
                    <a:pt x="351" y="1"/>
                  </a:moveTo>
                  <a:cubicBezTo>
                    <a:pt x="227" y="1"/>
                    <a:pt x="117" y="64"/>
                    <a:pt x="92" y="191"/>
                  </a:cubicBezTo>
                  <a:cubicBezTo>
                    <a:pt x="1" y="343"/>
                    <a:pt x="122" y="495"/>
                    <a:pt x="274" y="556"/>
                  </a:cubicBezTo>
                  <a:cubicBezTo>
                    <a:pt x="294" y="560"/>
                    <a:pt x="313" y="561"/>
                    <a:pt x="333" y="561"/>
                  </a:cubicBezTo>
                  <a:cubicBezTo>
                    <a:pt x="463" y="561"/>
                    <a:pt x="582" y="475"/>
                    <a:pt x="609" y="343"/>
                  </a:cubicBezTo>
                  <a:cubicBezTo>
                    <a:pt x="639" y="191"/>
                    <a:pt x="578" y="39"/>
                    <a:pt x="426" y="9"/>
                  </a:cubicBezTo>
                  <a:cubicBezTo>
                    <a:pt x="401" y="3"/>
                    <a:pt x="375" y="1"/>
                    <a:pt x="35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5" name="Google Shape;1405;p42"/>
            <p:cNvSpPr/>
            <p:nvPr/>
          </p:nvSpPr>
          <p:spPr>
            <a:xfrm>
              <a:off x="964625" y="3873300"/>
              <a:ext cx="16000" cy="13600"/>
            </a:xfrm>
            <a:custGeom>
              <a:avLst/>
              <a:gdLst/>
              <a:ahLst/>
              <a:cxnLst/>
              <a:rect l="l" t="t" r="r" b="b"/>
              <a:pathLst>
                <a:path w="640" h="544" extrusionOk="0">
                  <a:moveTo>
                    <a:pt x="330" y="0"/>
                  </a:moveTo>
                  <a:cubicBezTo>
                    <a:pt x="213" y="0"/>
                    <a:pt x="109" y="82"/>
                    <a:pt x="62" y="202"/>
                  </a:cubicBezTo>
                  <a:cubicBezTo>
                    <a:pt x="1" y="354"/>
                    <a:pt x="92" y="506"/>
                    <a:pt x="274" y="536"/>
                  </a:cubicBezTo>
                  <a:cubicBezTo>
                    <a:pt x="300" y="541"/>
                    <a:pt x="325" y="544"/>
                    <a:pt x="350" y="544"/>
                  </a:cubicBezTo>
                  <a:cubicBezTo>
                    <a:pt x="474" y="544"/>
                    <a:pt x="583" y="480"/>
                    <a:pt x="609" y="354"/>
                  </a:cubicBezTo>
                  <a:cubicBezTo>
                    <a:pt x="639" y="202"/>
                    <a:pt x="578" y="50"/>
                    <a:pt x="426" y="19"/>
                  </a:cubicBezTo>
                  <a:cubicBezTo>
                    <a:pt x="394" y="7"/>
                    <a:pt x="361" y="0"/>
                    <a:pt x="33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6" name="Google Shape;1406;p42"/>
            <p:cNvSpPr/>
            <p:nvPr/>
          </p:nvSpPr>
          <p:spPr>
            <a:xfrm>
              <a:off x="983625" y="3805950"/>
              <a:ext cx="15225" cy="13625"/>
            </a:xfrm>
            <a:custGeom>
              <a:avLst/>
              <a:gdLst/>
              <a:ahLst/>
              <a:cxnLst/>
              <a:rect l="l" t="t" r="r" b="b"/>
              <a:pathLst>
                <a:path w="609" h="545" extrusionOk="0">
                  <a:moveTo>
                    <a:pt x="290" y="1"/>
                  </a:moveTo>
                  <a:cubicBezTo>
                    <a:pt x="166" y="1"/>
                    <a:pt x="56" y="64"/>
                    <a:pt x="31" y="191"/>
                  </a:cubicBezTo>
                  <a:cubicBezTo>
                    <a:pt x="1" y="343"/>
                    <a:pt x="61" y="495"/>
                    <a:pt x="213" y="525"/>
                  </a:cubicBezTo>
                  <a:cubicBezTo>
                    <a:pt x="246" y="538"/>
                    <a:pt x="278" y="544"/>
                    <a:pt x="310" y="544"/>
                  </a:cubicBezTo>
                  <a:cubicBezTo>
                    <a:pt x="426" y="544"/>
                    <a:pt x="530" y="462"/>
                    <a:pt x="578" y="343"/>
                  </a:cubicBezTo>
                  <a:cubicBezTo>
                    <a:pt x="609" y="191"/>
                    <a:pt x="517" y="39"/>
                    <a:pt x="365" y="8"/>
                  </a:cubicBezTo>
                  <a:cubicBezTo>
                    <a:pt x="340" y="3"/>
                    <a:pt x="315" y="1"/>
                    <a:pt x="29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7" name="Google Shape;1407;p42"/>
            <p:cNvSpPr/>
            <p:nvPr/>
          </p:nvSpPr>
          <p:spPr>
            <a:xfrm>
              <a:off x="1052025" y="3760550"/>
              <a:ext cx="72200" cy="124650"/>
            </a:xfrm>
            <a:custGeom>
              <a:avLst/>
              <a:gdLst/>
              <a:ahLst/>
              <a:cxnLst/>
              <a:rect l="l" t="t" r="r" b="b"/>
              <a:pathLst>
                <a:path w="2888" h="4986" extrusionOk="0">
                  <a:moveTo>
                    <a:pt x="2705" y="1"/>
                  </a:moveTo>
                  <a:lnTo>
                    <a:pt x="1672" y="4408"/>
                  </a:lnTo>
                  <a:lnTo>
                    <a:pt x="152" y="153"/>
                  </a:lnTo>
                  <a:lnTo>
                    <a:pt x="0" y="183"/>
                  </a:lnTo>
                  <a:lnTo>
                    <a:pt x="1702" y="4985"/>
                  </a:lnTo>
                  <a:lnTo>
                    <a:pt x="2888" y="31"/>
                  </a:lnTo>
                  <a:lnTo>
                    <a:pt x="2705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8" name="Google Shape;1408;p42"/>
            <p:cNvSpPr/>
            <p:nvPr/>
          </p:nvSpPr>
          <p:spPr>
            <a:xfrm>
              <a:off x="1084700" y="3741550"/>
              <a:ext cx="10650" cy="136800"/>
            </a:xfrm>
            <a:custGeom>
              <a:avLst/>
              <a:gdLst/>
              <a:ahLst/>
              <a:cxnLst/>
              <a:rect l="l" t="t" r="r" b="b"/>
              <a:pathLst>
                <a:path w="426" h="5472" extrusionOk="0">
                  <a:moveTo>
                    <a:pt x="0" y="1"/>
                  </a:moveTo>
                  <a:lnTo>
                    <a:pt x="274" y="5472"/>
                  </a:lnTo>
                  <a:lnTo>
                    <a:pt x="426" y="5472"/>
                  </a:lnTo>
                  <a:lnTo>
                    <a:pt x="152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9" name="Google Shape;1409;p42"/>
            <p:cNvSpPr/>
            <p:nvPr/>
          </p:nvSpPr>
          <p:spPr>
            <a:xfrm>
              <a:off x="1079375" y="3730150"/>
              <a:ext cx="14450" cy="14475"/>
            </a:xfrm>
            <a:custGeom>
              <a:avLst/>
              <a:gdLst/>
              <a:ahLst/>
              <a:cxnLst/>
              <a:rect l="l" t="t" r="r" b="b"/>
              <a:pathLst>
                <a:path w="578" h="579" extrusionOk="0">
                  <a:moveTo>
                    <a:pt x="274" y="1"/>
                  </a:moveTo>
                  <a:cubicBezTo>
                    <a:pt x="122" y="1"/>
                    <a:pt x="0" y="153"/>
                    <a:pt x="0" y="305"/>
                  </a:cubicBezTo>
                  <a:cubicBezTo>
                    <a:pt x="0" y="457"/>
                    <a:pt x="152" y="578"/>
                    <a:pt x="304" y="578"/>
                  </a:cubicBezTo>
                  <a:cubicBezTo>
                    <a:pt x="456" y="578"/>
                    <a:pt x="578" y="426"/>
                    <a:pt x="578" y="274"/>
                  </a:cubicBezTo>
                  <a:cubicBezTo>
                    <a:pt x="578" y="122"/>
                    <a:pt x="426" y="1"/>
                    <a:pt x="27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0" name="Google Shape;1410;p42"/>
            <p:cNvSpPr/>
            <p:nvPr/>
          </p:nvSpPr>
          <p:spPr>
            <a:xfrm>
              <a:off x="1045175" y="3754475"/>
              <a:ext cx="15225" cy="14450"/>
            </a:xfrm>
            <a:custGeom>
              <a:avLst/>
              <a:gdLst/>
              <a:ahLst/>
              <a:cxnLst/>
              <a:rect l="l" t="t" r="r" b="b"/>
              <a:pathLst>
                <a:path w="609" h="578" extrusionOk="0">
                  <a:moveTo>
                    <a:pt x="305" y="0"/>
                  </a:moveTo>
                  <a:cubicBezTo>
                    <a:pt x="153" y="0"/>
                    <a:pt x="1" y="152"/>
                    <a:pt x="31" y="304"/>
                  </a:cubicBezTo>
                  <a:cubicBezTo>
                    <a:pt x="31" y="456"/>
                    <a:pt x="183" y="578"/>
                    <a:pt x="335" y="578"/>
                  </a:cubicBezTo>
                  <a:cubicBezTo>
                    <a:pt x="487" y="578"/>
                    <a:pt x="609" y="426"/>
                    <a:pt x="609" y="274"/>
                  </a:cubicBezTo>
                  <a:cubicBezTo>
                    <a:pt x="609" y="122"/>
                    <a:pt x="457" y="0"/>
                    <a:pt x="30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1" name="Google Shape;1411;p42"/>
            <p:cNvSpPr/>
            <p:nvPr/>
          </p:nvSpPr>
          <p:spPr>
            <a:xfrm>
              <a:off x="1115850" y="3750675"/>
              <a:ext cx="13700" cy="14450"/>
            </a:xfrm>
            <a:custGeom>
              <a:avLst/>
              <a:gdLst/>
              <a:ahLst/>
              <a:cxnLst/>
              <a:rect l="l" t="t" r="r" b="b"/>
              <a:pathLst>
                <a:path w="548" h="578" extrusionOk="0">
                  <a:moveTo>
                    <a:pt x="244" y="0"/>
                  </a:moveTo>
                  <a:cubicBezTo>
                    <a:pt x="92" y="61"/>
                    <a:pt x="0" y="152"/>
                    <a:pt x="0" y="304"/>
                  </a:cubicBezTo>
                  <a:cubicBezTo>
                    <a:pt x="0" y="456"/>
                    <a:pt x="152" y="578"/>
                    <a:pt x="304" y="578"/>
                  </a:cubicBezTo>
                  <a:cubicBezTo>
                    <a:pt x="456" y="578"/>
                    <a:pt x="548" y="426"/>
                    <a:pt x="548" y="274"/>
                  </a:cubicBezTo>
                  <a:cubicBezTo>
                    <a:pt x="548" y="122"/>
                    <a:pt x="396" y="0"/>
                    <a:pt x="24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2" name="Google Shape;1412;p42"/>
            <p:cNvSpPr/>
            <p:nvPr/>
          </p:nvSpPr>
          <p:spPr>
            <a:xfrm>
              <a:off x="1085450" y="3802350"/>
              <a:ext cx="126175" cy="76775"/>
            </a:xfrm>
            <a:custGeom>
              <a:avLst/>
              <a:gdLst/>
              <a:ahLst/>
              <a:cxnLst/>
              <a:rect l="l" t="t" r="r" b="b"/>
              <a:pathLst>
                <a:path w="5047" h="3071" extrusionOk="0">
                  <a:moveTo>
                    <a:pt x="4013" y="0"/>
                  </a:moveTo>
                  <a:lnTo>
                    <a:pt x="1" y="3070"/>
                  </a:lnTo>
                  <a:lnTo>
                    <a:pt x="5046" y="2706"/>
                  </a:lnTo>
                  <a:lnTo>
                    <a:pt x="5046" y="2493"/>
                  </a:lnTo>
                  <a:lnTo>
                    <a:pt x="548" y="2888"/>
                  </a:lnTo>
                  <a:lnTo>
                    <a:pt x="548" y="2888"/>
                  </a:lnTo>
                  <a:lnTo>
                    <a:pt x="4134" y="152"/>
                  </a:lnTo>
                  <a:lnTo>
                    <a:pt x="401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3" name="Google Shape;1413;p42"/>
            <p:cNvSpPr/>
            <p:nvPr/>
          </p:nvSpPr>
          <p:spPr>
            <a:xfrm>
              <a:off x="1091525" y="3825150"/>
              <a:ext cx="129225" cy="52450"/>
            </a:xfrm>
            <a:custGeom>
              <a:avLst/>
              <a:gdLst/>
              <a:ahLst/>
              <a:cxnLst/>
              <a:rect l="l" t="t" r="r" b="b"/>
              <a:pathLst>
                <a:path w="5169" h="2098" extrusionOk="0">
                  <a:moveTo>
                    <a:pt x="5107" y="0"/>
                  </a:moveTo>
                  <a:lnTo>
                    <a:pt x="1" y="1945"/>
                  </a:lnTo>
                  <a:lnTo>
                    <a:pt x="62" y="2097"/>
                  </a:lnTo>
                  <a:lnTo>
                    <a:pt x="5168" y="152"/>
                  </a:lnTo>
                  <a:lnTo>
                    <a:pt x="5107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4" name="Google Shape;1414;p42"/>
            <p:cNvSpPr/>
            <p:nvPr/>
          </p:nvSpPr>
          <p:spPr>
            <a:xfrm>
              <a:off x="1215400" y="3818925"/>
              <a:ext cx="16750" cy="14425"/>
            </a:xfrm>
            <a:custGeom>
              <a:avLst/>
              <a:gdLst/>
              <a:ahLst/>
              <a:cxnLst/>
              <a:rect l="l" t="t" r="r" b="b"/>
              <a:pathLst>
                <a:path w="670" h="577" extrusionOk="0">
                  <a:moveTo>
                    <a:pt x="274" y="0"/>
                  </a:moveTo>
                  <a:cubicBezTo>
                    <a:pt x="254" y="0"/>
                    <a:pt x="233" y="2"/>
                    <a:pt x="213" y="6"/>
                  </a:cubicBezTo>
                  <a:cubicBezTo>
                    <a:pt x="61" y="67"/>
                    <a:pt x="0" y="249"/>
                    <a:pt x="61" y="401"/>
                  </a:cubicBezTo>
                  <a:cubicBezTo>
                    <a:pt x="84" y="514"/>
                    <a:pt x="206" y="576"/>
                    <a:pt x="330" y="576"/>
                  </a:cubicBezTo>
                  <a:cubicBezTo>
                    <a:pt x="374" y="576"/>
                    <a:pt x="417" y="569"/>
                    <a:pt x="456" y="553"/>
                  </a:cubicBezTo>
                  <a:cubicBezTo>
                    <a:pt x="608" y="492"/>
                    <a:pt x="669" y="310"/>
                    <a:pt x="608" y="158"/>
                  </a:cubicBezTo>
                  <a:cubicBezTo>
                    <a:pt x="529" y="79"/>
                    <a:pt x="405" y="0"/>
                    <a:pt x="27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5" name="Google Shape;1415;p42"/>
            <p:cNvSpPr/>
            <p:nvPr/>
          </p:nvSpPr>
          <p:spPr>
            <a:xfrm>
              <a:off x="1181200" y="3794925"/>
              <a:ext cx="16750" cy="14450"/>
            </a:xfrm>
            <a:custGeom>
              <a:avLst/>
              <a:gdLst/>
              <a:ahLst/>
              <a:cxnLst/>
              <a:rect l="l" t="t" r="r" b="b"/>
              <a:pathLst>
                <a:path w="670" h="578" extrusionOk="0">
                  <a:moveTo>
                    <a:pt x="330" y="0"/>
                  </a:moveTo>
                  <a:cubicBezTo>
                    <a:pt x="292" y="0"/>
                    <a:pt x="253" y="8"/>
                    <a:pt x="213" y="24"/>
                  </a:cubicBezTo>
                  <a:cubicBezTo>
                    <a:pt x="61" y="54"/>
                    <a:pt x="0" y="267"/>
                    <a:pt x="61" y="419"/>
                  </a:cubicBezTo>
                  <a:cubicBezTo>
                    <a:pt x="105" y="506"/>
                    <a:pt x="211" y="578"/>
                    <a:pt x="323" y="578"/>
                  </a:cubicBezTo>
                  <a:cubicBezTo>
                    <a:pt x="368" y="578"/>
                    <a:pt x="413" y="566"/>
                    <a:pt x="456" y="540"/>
                  </a:cubicBezTo>
                  <a:cubicBezTo>
                    <a:pt x="608" y="510"/>
                    <a:pt x="669" y="328"/>
                    <a:pt x="608" y="176"/>
                  </a:cubicBezTo>
                  <a:cubicBezTo>
                    <a:pt x="541" y="63"/>
                    <a:pt x="440" y="0"/>
                    <a:pt x="33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6" name="Google Shape;1416;p42"/>
            <p:cNvSpPr/>
            <p:nvPr/>
          </p:nvSpPr>
          <p:spPr>
            <a:xfrm>
              <a:off x="1205525" y="3860275"/>
              <a:ext cx="17500" cy="14875"/>
            </a:xfrm>
            <a:custGeom>
              <a:avLst/>
              <a:gdLst/>
              <a:ahLst/>
              <a:cxnLst/>
              <a:rect l="l" t="t" r="r" b="b"/>
              <a:pathLst>
                <a:path w="700" h="595" extrusionOk="0">
                  <a:moveTo>
                    <a:pt x="364" y="0"/>
                  </a:moveTo>
                  <a:cubicBezTo>
                    <a:pt x="324" y="0"/>
                    <a:pt x="283" y="8"/>
                    <a:pt x="243" y="24"/>
                  </a:cubicBezTo>
                  <a:cubicBezTo>
                    <a:pt x="91" y="85"/>
                    <a:pt x="0" y="267"/>
                    <a:pt x="91" y="419"/>
                  </a:cubicBezTo>
                  <a:cubicBezTo>
                    <a:pt x="114" y="532"/>
                    <a:pt x="220" y="594"/>
                    <a:pt x="335" y="594"/>
                  </a:cubicBezTo>
                  <a:cubicBezTo>
                    <a:pt x="376" y="594"/>
                    <a:pt x="417" y="587"/>
                    <a:pt x="456" y="571"/>
                  </a:cubicBezTo>
                  <a:cubicBezTo>
                    <a:pt x="608" y="540"/>
                    <a:pt x="699" y="328"/>
                    <a:pt x="608" y="176"/>
                  </a:cubicBezTo>
                  <a:cubicBezTo>
                    <a:pt x="586" y="63"/>
                    <a:pt x="479" y="0"/>
                    <a:pt x="36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7" name="Google Shape;1417;p42"/>
            <p:cNvSpPr/>
            <p:nvPr/>
          </p:nvSpPr>
          <p:spPr>
            <a:xfrm>
              <a:off x="1087725" y="3868450"/>
              <a:ext cx="104900" cy="117825"/>
            </a:xfrm>
            <a:custGeom>
              <a:avLst/>
              <a:gdLst/>
              <a:ahLst/>
              <a:cxnLst/>
              <a:rect l="l" t="t" r="r" b="b"/>
              <a:pathLst>
                <a:path w="4196" h="4713" extrusionOk="0">
                  <a:moveTo>
                    <a:pt x="1" y="1"/>
                  </a:moveTo>
                  <a:lnTo>
                    <a:pt x="1946" y="4712"/>
                  </a:lnTo>
                  <a:lnTo>
                    <a:pt x="2098" y="4651"/>
                  </a:lnTo>
                  <a:lnTo>
                    <a:pt x="396" y="457"/>
                  </a:lnTo>
                  <a:lnTo>
                    <a:pt x="4074" y="3040"/>
                  </a:lnTo>
                  <a:lnTo>
                    <a:pt x="4195" y="288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8" name="Google Shape;1418;p42"/>
            <p:cNvSpPr/>
            <p:nvPr/>
          </p:nvSpPr>
          <p:spPr>
            <a:xfrm>
              <a:off x="1090775" y="3873775"/>
              <a:ext cx="88925" cy="108700"/>
            </a:xfrm>
            <a:custGeom>
              <a:avLst/>
              <a:gdLst/>
              <a:ahLst/>
              <a:cxnLst/>
              <a:rect l="l" t="t" r="r" b="b"/>
              <a:pathLst>
                <a:path w="3557" h="4348" extrusionOk="0">
                  <a:moveTo>
                    <a:pt x="122" y="0"/>
                  </a:moveTo>
                  <a:lnTo>
                    <a:pt x="0" y="92"/>
                  </a:lnTo>
                  <a:lnTo>
                    <a:pt x="3435" y="4347"/>
                  </a:lnTo>
                  <a:lnTo>
                    <a:pt x="3557" y="4256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9" name="Google Shape;1419;p42"/>
            <p:cNvSpPr/>
            <p:nvPr/>
          </p:nvSpPr>
          <p:spPr>
            <a:xfrm>
              <a:off x="1172850" y="3977325"/>
              <a:ext cx="15975" cy="13925"/>
            </a:xfrm>
            <a:custGeom>
              <a:avLst/>
              <a:gdLst/>
              <a:ahLst/>
              <a:cxnLst/>
              <a:rect l="l" t="t" r="r" b="b"/>
              <a:pathLst>
                <a:path w="639" h="557" extrusionOk="0">
                  <a:moveTo>
                    <a:pt x="328" y="0"/>
                  </a:moveTo>
                  <a:cubicBezTo>
                    <a:pt x="272" y="0"/>
                    <a:pt x="212" y="17"/>
                    <a:pt x="152" y="53"/>
                  </a:cubicBezTo>
                  <a:cubicBezTo>
                    <a:pt x="31" y="175"/>
                    <a:pt x="0" y="327"/>
                    <a:pt x="91" y="448"/>
                  </a:cubicBezTo>
                  <a:cubicBezTo>
                    <a:pt x="160" y="516"/>
                    <a:pt x="237" y="556"/>
                    <a:pt x="314" y="556"/>
                  </a:cubicBezTo>
                  <a:cubicBezTo>
                    <a:pt x="374" y="556"/>
                    <a:pt x="433" y="532"/>
                    <a:pt x="486" y="479"/>
                  </a:cubicBezTo>
                  <a:cubicBezTo>
                    <a:pt x="638" y="418"/>
                    <a:pt x="638" y="205"/>
                    <a:pt x="547" y="114"/>
                  </a:cubicBezTo>
                  <a:cubicBezTo>
                    <a:pt x="492" y="40"/>
                    <a:pt x="415" y="0"/>
                    <a:pt x="32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0" name="Google Shape;1420;p42"/>
            <p:cNvSpPr/>
            <p:nvPr/>
          </p:nvSpPr>
          <p:spPr>
            <a:xfrm>
              <a:off x="1185750" y="3937200"/>
              <a:ext cx="16000" cy="13925"/>
            </a:xfrm>
            <a:custGeom>
              <a:avLst/>
              <a:gdLst/>
              <a:ahLst/>
              <a:cxnLst/>
              <a:rect l="l" t="t" r="r" b="b"/>
              <a:pathLst>
                <a:path w="640" h="557" extrusionOk="0">
                  <a:moveTo>
                    <a:pt x="325" y="0"/>
                  </a:moveTo>
                  <a:cubicBezTo>
                    <a:pt x="265" y="0"/>
                    <a:pt x="206" y="24"/>
                    <a:pt x="153" y="78"/>
                  </a:cubicBezTo>
                  <a:cubicBezTo>
                    <a:pt x="31" y="199"/>
                    <a:pt x="1" y="351"/>
                    <a:pt x="122" y="442"/>
                  </a:cubicBezTo>
                  <a:cubicBezTo>
                    <a:pt x="196" y="516"/>
                    <a:pt x="281" y="556"/>
                    <a:pt x="357" y="556"/>
                  </a:cubicBezTo>
                  <a:cubicBezTo>
                    <a:pt x="406" y="556"/>
                    <a:pt x="451" y="539"/>
                    <a:pt x="487" y="503"/>
                  </a:cubicBezTo>
                  <a:cubicBezTo>
                    <a:pt x="609" y="412"/>
                    <a:pt x="639" y="229"/>
                    <a:pt x="548" y="108"/>
                  </a:cubicBezTo>
                  <a:cubicBezTo>
                    <a:pt x="480" y="40"/>
                    <a:pt x="402" y="0"/>
                    <a:pt x="32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1" name="Google Shape;1421;p42"/>
            <p:cNvSpPr/>
            <p:nvPr/>
          </p:nvSpPr>
          <p:spPr>
            <a:xfrm>
              <a:off x="1131050" y="3981125"/>
              <a:ext cx="15975" cy="13900"/>
            </a:xfrm>
            <a:custGeom>
              <a:avLst/>
              <a:gdLst/>
              <a:ahLst/>
              <a:cxnLst/>
              <a:rect l="l" t="t" r="r" b="b"/>
              <a:pathLst>
                <a:path w="639" h="556" extrusionOk="0">
                  <a:moveTo>
                    <a:pt x="328" y="0"/>
                  </a:moveTo>
                  <a:cubicBezTo>
                    <a:pt x="272" y="0"/>
                    <a:pt x="212" y="17"/>
                    <a:pt x="152" y="53"/>
                  </a:cubicBezTo>
                  <a:cubicBezTo>
                    <a:pt x="31" y="175"/>
                    <a:pt x="0" y="327"/>
                    <a:pt x="92" y="448"/>
                  </a:cubicBezTo>
                  <a:cubicBezTo>
                    <a:pt x="160" y="516"/>
                    <a:pt x="238" y="556"/>
                    <a:pt x="314" y="556"/>
                  </a:cubicBezTo>
                  <a:cubicBezTo>
                    <a:pt x="374" y="556"/>
                    <a:pt x="433" y="532"/>
                    <a:pt x="487" y="479"/>
                  </a:cubicBezTo>
                  <a:cubicBezTo>
                    <a:pt x="639" y="418"/>
                    <a:pt x="639" y="205"/>
                    <a:pt x="547" y="114"/>
                  </a:cubicBezTo>
                  <a:cubicBezTo>
                    <a:pt x="492" y="40"/>
                    <a:pt x="415" y="0"/>
                    <a:pt x="32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2" name="Google Shape;1422;p42"/>
            <p:cNvSpPr/>
            <p:nvPr/>
          </p:nvSpPr>
          <p:spPr>
            <a:xfrm>
              <a:off x="1020850" y="3808375"/>
              <a:ext cx="148975" cy="130825"/>
            </a:xfrm>
            <a:custGeom>
              <a:avLst/>
              <a:gdLst/>
              <a:ahLst/>
              <a:cxnLst/>
              <a:rect l="l" t="t" r="r" b="b"/>
              <a:pathLst>
                <a:path w="5959" h="5233" extrusionOk="0">
                  <a:moveTo>
                    <a:pt x="2975" y="0"/>
                  </a:moveTo>
                  <a:cubicBezTo>
                    <a:pt x="2124" y="0"/>
                    <a:pt x="1292" y="417"/>
                    <a:pt x="791" y="1188"/>
                  </a:cubicBezTo>
                  <a:cubicBezTo>
                    <a:pt x="1" y="2404"/>
                    <a:pt x="335" y="4015"/>
                    <a:pt x="1551" y="4805"/>
                  </a:cubicBezTo>
                  <a:cubicBezTo>
                    <a:pt x="1996" y="5094"/>
                    <a:pt x="2490" y="5233"/>
                    <a:pt x="2977" y="5233"/>
                  </a:cubicBezTo>
                  <a:cubicBezTo>
                    <a:pt x="3822" y="5233"/>
                    <a:pt x="4648" y="4816"/>
                    <a:pt x="5168" y="4045"/>
                  </a:cubicBezTo>
                  <a:cubicBezTo>
                    <a:pt x="5959" y="2829"/>
                    <a:pt x="5624" y="1249"/>
                    <a:pt x="4408" y="428"/>
                  </a:cubicBezTo>
                  <a:cubicBezTo>
                    <a:pt x="3964" y="139"/>
                    <a:pt x="3466" y="0"/>
                    <a:pt x="297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3" name="Google Shape;1423;p42"/>
            <p:cNvSpPr/>
            <p:nvPr/>
          </p:nvSpPr>
          <p:spPr>
            <a:xfrm>
              <a:off x="1053550" y="3835800"/>
              <a:ext cx="85125" cy="74450"/>
            </a:xfrm>
            <a:custGeom>
              <a:avLst/>
              <a:gdLst/>
              <a:ahLst/>
              <a:cxnLst/>
              <a:rect l="l" t="t" r="r" b="b"/>
              <a:pathLst>
                <a:path w="3405" h="2978" extrusionOk="0">
                  <a:moveTo>
                    <a:pt x="1712" y="1"/>
                  </a:moveTo>
                  <a:cubicBezTo>
                    <a:pt x="1224" y="1"/>
                    <a:pt x="747" y="242"/>
                    <a:pt x="456" y="668"/>
                  </a:cubicBezTo>
                  <a:cubicBezTo>
                    <a:pt x="0" y="1368"/>
                    <a:pt x="213" y="2279"/>
                    <a:pt x="881" y="2735"/>
                  </a:cubicBezTo>
                  <a:cubicBezTo>
                    <a:pt x="1134" y="2900"/>
                    <a:pt x="1415" y="2978"/>
                    <a:pt x="1692" y="2978"/>
                  </a:cubicBezTo>
                  <a:cubicBezTo>
                    <a:pt x="2181" y="2978"/>
                    <a:pt x="2657" y="2737"/>
                    <a:pt x="2948" y="2310"/>
                  </a:cubicBezTo>
                  <a:cubicBezTo>
                    <a:pt x="3404" y="1611"/>
                    <a:pt x="3192" y="699"/>
                    <a:pt x="2523" y="243"/>
                  </a:cubicBezTo>
                  <a:cubicBezTo>
                    <a:pt x="2270" y="78"/>
                    <a:pt x="1989" y="1"/>
                    <a:pt x="171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 1">
  <p:cSld name="Numbers and text 1">
    <p:spTree>
      <p:nvGrpSpPr>
        <p:cNvPr id="1" name="Shape 14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25" name="Google Shape;1425;p43"/>
          <p:cNvSpPr/>
          <p:nvPr/>
        </p:nvSpPr>
        <p:spPr>
          <a:xfrm>
            <a:off x="-121901" y="-4632281"/>
            <a:ext cx="10149794" cy="11671128"/>
          </a:xfrm>
          <a:custGeom>
            <a:avLst/>
            <a:gdLst/>
            <a:ahLst/>
            <a:cxnLst/>
            <a:rect l="l" t="t" r="r" b="b"/>
            <a:pathLst>
              <a:path w="285903" h="265012" extrusionOk="0">
                <a:moveTo>
                  <a:pt x="5898" y="297"/>
                </a:moveTo>
                <a:lnTo>
                  <a:pt x="11217" y="3367"/>
                </a:lnTo>
                <a:lnTo>
                  <a:pt x="578" y="3367"/>
                </a:lnTo>
                <a:lnTo>
                  <a:pt x="5898" y="297"/>
                </a:lnTo>
                <a:close/>
                <a:moveTo>
                  <a:pt x="17509" y="297"/>
                </a:moveTo>
                <a:lnTo>
                  <a:pt x="22828" y="3367"/>
                </a:lnTo>
                <a:lnTo>
                  <a:pt x="12190" y="3367"/>
                </a:lnTo>
                <a:lnTo>
                  <a:pt x="17509" y="297"/>
                </a:lnTo>
                <a:close/>
                <a:moveTo>
                  <a:pt x="29150" y="297"/>
                </a:moveTo>
                <a:lnTo>
                  <a:pt x="34470" y="3367"/>
                </a:lnTo>
                <a:lnTo>
                  <a:pt x="23831" y="3367"/>
                </a:lnTo>
                <a:lnTo>
                  <a:pt x="29150" y="297"/>
                </a:lnTo>
                <a:close/>
                <a:moveTo>
                  <a:pt x="40762" y="297"/>
                </a:moveTo>
                <a:lnTo>
                  <a:pt x="46081" y="3367"/>
                </a:lnTo>
                <a:lnTo>
                  <a:pt x="35442" y="3367"/>
                </a:lnTo>
                <a:lnTo>
                  <a:pt x="40762" y="297"/>
                </a:lnTo>
                <a:close/>
                <a:moveTo>
                  <a:pt x="52403" y="297"/>
                </a:moveTo>
                <a:lnTo>
                  <a:pt x="57722" y="3367"/>
                </a:lnTo>
                <a:lnTo>
                  <a:pt x="47084" y="3367"/>
                </a:lnTo>
                <a:lnTo>
                  <a:pt x="52403" y="297"/>
                </a:lnTo>
                <a:close/>
                <a:moveTo>
                  <a:pt x="64014" y="297"/>
                </a:moveTo>
                <a:lnTo>
                  <a:pt x="69334" y="3367"/>
                </a:lnTo>
                <a:lnTo>
                  <a:pt x="58695" y="3367"/>
                </a:lnTo>
                <a:lnTo>
                  <a:pt x="64014" y="297"/>
                </a:lnTo>
                <a:close/>
                <a:moveTo>
                  <a:pt x="75625" y="297"/>
                </a:moveTo>
                <a:lnTo>
                  <a:pt x="80945" y="3367"/>
                </a:lnTo>
                <a:lnTo>
                  <a:pt x="70306" y="3367"/>
                </a:lnTo>
                <a:lnTo>
                  <a:pt x="75625" y="297"/>
                </a:lnTo>
                <a:close/>
                <a:moveTo>
                  <a:pt x="87237" y="297"/>
                </a:moveTo>
                <a:lnTo>
                  <a:pt x="92556" y="3367"/>
                </a:lnTo>
                <a:lnTo>
                  <a:pt x="81917" y="3367"/>
                </a:lnTo>
                <a:lnTo>
                  <a:pt x="87237" y="297"/>
                </a:lnTo>
                <a:close/>
                <a:moveTo>
                  <a:pt x="98878" y="297"/>
                </a:moveTo>
                <a:lnTo>
                  <a:pt x="104197" y="3367"/>
                </a:lnTo>
                <a:lnTo>
                  <a:pt x="93559" y="3367"/>
                </a:lnTo>
                <a:lnTo>
                  <a:pt x="98878" y="297"/>
                </a:lnTo>
                <a:close/>
                <a:moveTo>
                  <a:pt x="110489" y="297"/>
                </a:moveTo>
                <a:lnTo>
                  <a:pt x="115809" y="3367"/>
                </a:lnTo>
                <a:lnTo>
                  <a:pt x="105170" y="3367"/>
                </a:lnTo>
                <a:lnTo>
                  <a:pt x="110489" y="297"/>
                </a:lnTo>
                <a:close/>
                <a:moveTo>
                  <a:pt x="122131" y="297"/>
                </a:moveTo>
                <a:lnTo>
                  <a:pt x="127450" y="3367"/>
                </a:lnTo>
                <a:lnTo>
                  <a:pt x="116812" y="3367"/>
                </a:lnTo>
                <a:lnTo>
                  <a:pt x="122131" y="297"/>
                </a:lnTo>
                <a:close/>
                <a:moveTo>
                  <a:pt x="133742" y="297"/>
                </a:moveTo>
                <a:lnTo>
                  <a:pt x="139061" y="3367"/>
                </a:lnTo>
                <a:lnTo>
                  <a:pt x="128423" y="3367"/>
                </a:lnTo>
                <a:lnTo>
                  <a:pt x="133742" y="297"/>
                </a:lnTo>
                <a:close/>
                <a:moveTo>
                  <a:pt x="145323" y="297"/>
                </a:moveTo>
                <a:lnTo>
                  <a:pt x="150642" y="3367"/>
                </a:lnTo>
                <a:lnTo>
                  <a:pt x="140004" y="3367"/>
                </a:lnTo>
                <a:lnTo>
                  <a:pt x="145323" y="297"/>
                </a:lnTo>
                <a:close/>
                <a:moveTo>
                  <a:pt x="156964" y="297"/>
                </a:moveTo>
                <a:lnTo>
                  <a:pt x="162284" y="3367"/>
                </a:lnTo>
                <a:lnTo>
                  <a:pt x="151645" y="3367"/>
                </a:lnTo>
                <a:lnTo>
                  <a:pt x="156964" y="297"/>
                </a:lnTo>
                <a:close/>
                <a:moveTo>
                  <a:pt x="168575" y="297"/>
                </a:moveTo>
                <a:lnTo>
                  <a:pt x="173895" y="3367"/>
                </a:lnTo>
                <a:lnTo>
                  <a:pt x="163256" y="3367"/>
                </a:lnTo>
                <a:lnTo>
                  <a:pt x="168575" y="297"/>
                </a:lnTo>
                <a:close/>
                <a:moveTo>
                  <a:pt x="180217" y="297"/>
                </a:moveTo>
                <a:lnTo>
                  <a:pt x="185536" y="3367"/>
                </a:lnTo>
                <a:lnTo>
                  <a:pt x="174898" y="3367"/>
                </a:lnTo>
                <a:lnTo>
                  <a:pt x="180217" y="297"/>
                </a:lnTo>
                <a:close/>
                <a:moveTo>
                  <a:pt x="191828" y="297"/>
                </a:moveTo>
                <a:lnTo>
                  <a:pt x="197147" y="3367"/>
                </a:lnTo>
                <a:lnTo>
                  <a:pt x="186509" y="3367"/>
                </a:lnTo>
                <a:lnTo>
                  <a:pt x="191828" y="297"/>
                </a:lnTo>
                <a:close/>
                <a:moveTo>
                  <a:pt x="203470" y="297"/>
                </a:moveTo>
                <a:lnTo>
                  <a:pt x="208789" y="3367"/>
                </a:lnTo>
                <a:lnTo>
                  <a:pt x="198151" y="3367"/>
                </a:lnTo>
                <a:lnTo>
                  <a:pt x="203470" y="297"/>
                </a:lnTo>
                <a:close/>
                <a:moveTo>
                  <a:pt x="215051" y="297"/>
                </a:moveTo>
                <a:lnTo>
                  <a:pt x="220370" y="3367"/>
                </a:lnTo>
                <a:lnTo>
                  <a:pt x="209731" y="3367"/>
                </a:lnTo>
                <a:lnTo>
                  <a:pt x="215051" y="297"/>
                </a:lnTo>
                <a:close/>
                <a:moveTo>
                  <a:pt x="226692" y="297"/>
                </a:moveTo>
                <a:lnTo>
                  <a:pt x="232011" y="3367"/>
                </a:lnTo>
                <a:lnTo>
                  <a:pt x="221373" y="3367"/>
                </a:lnTo>
                <a:lnTo>
                  <a:pt x="226692" y="297"/>
                </a:lnTo>
                <a:close/>
                <a:moveTo>
                  <a:pt x="238303" y="297"/>
                </a:moveTo>
                <a:lnTo>
                  <a:pt x="243622" y="3367"/>
                </a:lnTo>
                <a:lnTo>
                  <a:pt x="232984" y="3367"/>
                </a:lnTo>
                <a:lnTo>
                  <a:pt x="238303" y="297"/>
                </a:lnTo>
                <a:close/>
                <a:moveTo>
                  <a:pt x="249945" y="297"/>
                </a:moveTo>
                <a:lnTo>
                  <a:pt x="255264" y="3367"/>
                </a:lnTo>
                <a:lnTo>
                  <a:pt x="244626" y="3367"/>
                </a:lnTo>
                <a:lnTo>
                  <a:pt x="249945" y="297"/>
                </a:lnTo>
                <a:close/>
                <a:moveTo>
                  <a:pt x="261556" y="297"/>
                </a:moveTo>
                <a:lnTo>
                  <a:pt x="266875" y="3367"/>
                </a:lnTo>
                <a:lnTo>
                  <a:pt x="256237" y="3367"/>
                </a:lnTo>
                <a:lnTo>
                  <a:pt x="261556" y="297"/>
                </a:lnTo>
                <a:close/>
                <a:moveTo>
                  <a:pt x="273198" y="297"/>
                </a:moveTo>
                <a:lnTo>
                  <a:pt x="278517" y="3367"/>
                </a:lnTo>
                <a:lnTo>
                  <a:pt x="267878" y="3367"/>
                </a:lnTo>
                <a:lnTo>
                  <a:pt x="273198" y="297"/>
                </a:lnTo>
                <a:close/>
                <a:moveTo>
                  <a:pt x="11217" y="3640"/>
                </a:moveTo>
                <a:lnTo>
                  <a:pt x="5898" y="6710"/>
                </a:lnTo>
                <a:lnTo>
                  <a:pt x="578" y="3640"/>
                </a:lnTo>
                <a:close/>
                <a:moveTo>
                  <a:pt x="22828" y="3640"/>
                </a:moveTo>
                <a:lnTo>
                  <a:pt x="17509" y="6710"/>
                </a:lnTo>
                <a:lnTo>
                  <a:pt x="12190" y="3640"/>
                </a:lnTo>
                <a:close/>
                <a:moveTo>
                  <a:pt x="34470" y="3640"/>
                </a:moveTo>
                <a:lnTo>
                  <a:pt x="29150" y="6710"/>
                </a:lnTo>
                <a:lnTo>
                  <a:pt x="23831" y="3640"/>
                </a:lnTo>
                <a:close/>
                <a:moveTo>
                  <a:pt x="46081" y="3640"/>
                </a:moveTo>
                <a:lnTo>
                  <a:pt x="40762" y="6710"/>
                </a:lnTo>
                <a:lnTo>
                  <a:pt x="35442" y="3640"/>
                </a:lnTo>
                <a:close/>
                <a:moveTo>
                  <a:pt x="57722" y="3640"/>
                </a:moveTo>
                <a:lnTo>
                  <a:pt x="52403" y="6710"/>
                </a:lnTo>
                <a:lnTo>
                  <a:pt x="47084" y="3640"/>
                </a:lnTo>
                <a:close/>
                <a:moveTo>
                  <a:pt x="69334" y="3640"/>
                </a:moveTo>
                <a:lnTo>
                  <a:pt x="64014" y="6710"/>
                </a:lnTo>
                <a:lnTo>
                  <a:pt x="58695" y="3640"/>
                </a:lnTo>
                <a:close/>
                <a:moveTo>
                  <a:pt x="80945" y="3640"/>
                </a:moveTo>
                <a:lnTo>
                  <a:pt x="75625" y="6710"/>
                </a:lnTo>
                <a:lnTo>
                  <a:pt x="70306" y="3640"/>
                </a:lnTo>
                <a:close/>
                <a:moveTo>
                  <a:pt x="92556" y="3640"/>
                </a:moveTo>
                <a:lnTo>
                  <a:pt x="87237" y="6710"/>
                </a:lnTo>
                <a:lnTo>
                  <a:pt x="81917" y="3640"/>
                </a:lnTo>
                <a:close/>
                <a:moveTo>
                  <a:pt x="104197" y="3640"/>
                </a:moveTo>
                <a:lnTo>
                  <a:pt x="98878" y="6710"/>
                </a:lnTo>
                <a:lnTo>
                  <a:pt x="93559" y="3640"/>
                </a:lnTo>
                <a:close/>
                <a:moveTo>
                  <a:pt x="115809" y="3640"/>
                </a:moveTo>
                <a:lnTo>
                  <a:pt x="110489" y="6710"/>
                </a:lnTo>
                <a:lnTo>
                  <a:pt x="105170" y="3640"/>
                </a:lnTo>
                <a:close/>
                <a:moveTo>
                  <a:pt x="127450" y="3640"/>
                </a:moveTo>
                <a:lnTo>
                  <a:pt x="122131" y="6710"/>
                </a:lnTo>
                <a:lnTo>
                  <a:pt x="116812" y="3640"/>
                </a:lnTo>
                <a:close/>
                <a:moveTo>
                  <a:pt x="139061" y="3640"/>
                </a:moveTo>
                <a:lnTo>
                  <a:pt x="133742" y="6710"/>
                </a:lnTo>
                <a:lnTo>
                  <a:pt x="128423" y="3640"/>
                </a:lnTo>
                <a:close/>
                <a:moveTo>
                  <a:pt x="150642" y="3640"/>
                </a:moveTo>
                <a:lnTo>
                  <a:pt x="145323" y="6710"/>
                </a:lnTo>
                <a:lnTo>
                  <a:pt x="140004" y="3640"/>
                </a:lnTo>
                <a:close/>
                <a:moveTo>
                  <a:pt x="162284" y="3640"/>
                </a:moveTo>
                <a:lnTo>
                  <a:pt x="156964" y="6710"/>
                </a:lnTo>
                <a:lnTo>
                  <a:pt x="151645" y="3640"/>
                </a:lnTo>
                <a:close/>
                <a:moveTo>
                  <a:pt x="173895" y="3640"/>
                </a:moveTo>
                <a:lnTo>
                  <a:pt x="168575" y="6710"/>
                </a:lnTo>
                <a:lnTo>
                  <a:pt x="163256" y="3640"/>
                </a:lnTo>
                <a:close/>
                <a:moveTo>
                  <a:pt x="185536" y="3640"/>
                </a:moveTo>
                <a:lnTo>
                  <a:pt x="180217" y="6710"/>
                </a:lnTo>
                <a:lnTo>
                  <a:pt x="174898" y="3640"/>
                </a:lnTo>
                <a:close/>
                <a:moveTo>
                  <a:pt x="197147" y="3640"/>
                </a:moveTo>
                <a:lnTo>
                  <a:pt x="191828" y="6710"/>
                </a:lnTo>
                <a:lnTo>
                  <a:pt x="186509" y="3640"/>
                </a:lnTo>
                <a:close/>
                <a:moveTo>
                  <a:pt x="208789" y="3640"/>
                </a:moveTo>
                <a:lnTo>
                  <a:pt x="203470" y="6710"/>
                </a:lnTo>
                <a:lnTo>
                  <a:pt x="198151" y="3640"/>
                </a:lnTo>
                <a:close/>
                <a:moveTo>
                  <a:pt x="220370" y="3640"/>
                </a:moveTo>
                <a:lnTo>
                  <a:pt x="215051" y="6710"/>
                </a:lnTo>
                <a:lnTo>
                  <a:pt x="209731" y="3640"/>
                </a:lnTo>
                <a:close/>
                <a:moveTo>
                  <a:pt x="232011" y="3640"/>
                </a:moveTo>
                <a:lnTo>
                  <a:pt x="226692" y="6710"/>
                </a:lnTo>
                <a:lnTo>
                  <a:pt x="221373" y="3640"/>
                </a:lnTo>
                <a:close/>
                <a:moveTo>
                  <a:pt x="243622" y="3640"/>
                </a:moveTo>
                <a:lnTo>
                  <a:pt x="238303" y="6710"/>
                </a:lnTo>
                <a:lnTo>
                  <a:pt x="232984" y="3640"/>
                </a:lnTo>
                <a:close/>
                <a:moveTo>
                  <a:pt x="255264" y="3640"/>
                </a:moveTo>
                <a:lnTo>
                  <a:pt x="249945" y="6710"/>
                </a:lnTo>
                <a:lnTo>
                  <a:pt x="244626" y="3640"/>
                </a:lnTo>
                <a:close/>
                <a:moveTo>
                  <a:pt x="266875" y="3640"/>
                </a:moveTo>
                <a:lnTo>
                  <a:pt x="261556" y="6710"/>
                </a:lnTo>
                <a:lnTo>
                  <a:pt x="256237" y="3640"/>
                </a:lnTo>
                <a:close/>
                <a:moveTo>
                  <a:pt x="278517" y="3640"/>
                </a:moveTo>
                <a:lnTo>
                  <a:pt x="273198" y="6710"/>
                </a:lnTo>
                <a:lnTo>
                  <a:pt x="267878" y="3640"/>
                </a:lnTo>
                <a:close/>
                <a:moveTo>
                  <a:pt x="457" y="3853"/>
                </a:moveTo>
                <a:lnTo>
                  <a:pt x="5776" y="6953"/>
                </a:lnTo>
                <a:lnTo>
                  <a:pt x="5776" y="13063"/>
                </a:lnTo>
                <a:lnTo>
                  <a:pt x="457" y="3853"/>
                </a:lnTo>
                <a:close/>
                <a:moveTo>
                  <a:pt x="11369" y="3823"/>
                </a:moveTo>
                <a:lnTo>
                  <a:pt x="6050" y="13063"/>
                </a:lnTo>
                <a:lnTo>
                  <a:pt x="6050" y="6893"/>
                </a:lnTo>
                <a:lnTo>
                  <a:pt x="11369" y="3823"/>
                </a:lnTo>
                <a:close/>
                <a:moveTo>
                  <a:pt x="12098" y="3853"/>
                </a:moveTo>
                <a:lnTo>
                  <a:pt x="17418" y="6953"/>
                </a:lnTo>
                <a:lnTo>
                  <a:pt x="17418" y="13063"/>
                </a:lnTo>
                <a:lnTo>
                  <a:pt x="12098" y="3853"/>
                </a:lnTo>
                <a:close/>
                <a:moveTo>
                  <a:pt x="22980" y="3823"/>
                </a:moveTo>
                <a:lnTo>
                  <a:pt x="17661" y="13063"/>
                </a:lnTo>
                <a:lnTo>
                  <a:pt x="17661" y="6893"/>
                </a:lnTo>
                <a:lnTo>
                  <a:pt x="22980" y="3823"/>
                </a:lnTo>
                <a:close/>
                <a:moveTo>
                  <a:pt x="23710" y="3853"/>
                </a:moveTo>
                <a:lnTo>
                  <a:pt x="29029" y="6953"/>
                </a:lnTo>
                <a:lnTo>
                  <a:pt x="29029" y="13063"/>
                </a:lnTo>
                <a:lnTo>
                  <a:pt x="23710" y="3853"/>
                </a:lnTo>
                <a:close/>
                <a:moveTo>
                  <a:pt x="34622" y="3823"/>
                </a:moveTo>
                <a:lnTo>
                  <a:pt x="29302" y="13063"/>
                </a:lnTo>
                <a:lnTo>
                  <a:pt x="29302" y="6893"/>
                </a:lnTo>
                <a:lnTo>
                  <a:pt x="34622" y="3823"/>
                </a:lnTo>
                <a:close/>
                <a:moveTo>
                  <a:pt x="35290" y="3853"/>
                </a:moveTo>
                <a:lnTo>
                  <a:pt x="40610" y="6953"/>
                </a:lnTo>
                <a:lnTo>
                  <a:pt x="40610" y="13063"/>
                </a:lnTo>
                <a:lnTo>
                  <a:pt x="35290" y="3853"/>
                </a:lnTo>
                <a:close/>
                <a:moveTo>
                  <a:pt x="46202" y="3823"/>
                </a:moveTo>
                <a:lnTo>
                  <a:pt x="40883" y="13063"/>
                </a:lnTo>
                <a:lnTo>
                  <a:pt x="40883" y="6893"/>
                </a:lnTo>
                <a:lnTo>
                  <a:pt x="46202" y="3823"/>
                </a:lnTo>
                <a:close/>
                <a:moveTo>
                  <a:pt x="46932" y="3853"/>
                </a:moveTo>
                <a:lnTo>
                  <a:pt x="52251" y="6953"/>
                </a:lnTo>
                <a:lnTo>
                  <a:pt x="52251" y="13063"/>
                </a:lnTo>
                <a:lnTo>
                  <a:pt x="46932" y="3853"/>
                </a:lnTo>
                <a:close/>
                <a:moveTo>
                  <a:pt x="57844" y="3823"/>
                </a:moveTo>
                <a:lnTo>
                  <a:pt x="52525" y="13063"/>
                </a:lnTo>
                <a:lnTo>
                  <a:pt x="52525" y="6893"/>
                </a:lnTo>
                <a:lnTo>
                  <a:pt x="57844" y="3823"/>
                </a:lnTo>
                <a:close/>
                <a:moveTo>
                  <a:pt x="58543" y="3853"/>
                </a:moveTo>
                <a:lnTo>
                  <a:pt x="63862" y="6953"/>
                </a:lnTo>
                <a:lnTo>
                  <a:pt x="63862" y="13063"/>
                </a:lnTo>
                <a:lnTo>
                  <a:pt x="58543" y="3853"/>
                </a:lnTo>
                <a:close/>
                <a:moveTo>
                  <a:pt x="69455" y="3823"/>
                </a:moveTo>
                <a:lnTo>
                  <a:pt x="64136" y="13063"/>
                </a:lnTo>
                <a:lnTo>
                  <a:pt x="64136" y="6893"/>
                </a:lnTo>
                <a:lnTo>
                  <a:pt x="69455" y="3823"/>
                </a:lnTo>
                <a:close/>
                <a:moveTo>
                  <a:pt x="70185" y="3853"/>
                </a:moveTo>
                <a:lnTo>
                  <a:pt x="75504" y="6953"/>
                </a:lnTo>
                <a:lnTo>
                  <a:pt x="75504" y="13063"/>
                </a:lnTo>
                <a:lnTo>
                  <a:pt x="70185" y="3853"/>
                </a:lnTo>
                <a:close/>
                <a:moveTo>
                  <a:pt x="81097" y="3823"/>
                </a:moveTo>
                <a:lnTo>
                  <a:pt x="75777" y="13063"/>
                </a:lnTo>
                <a:lnTo>
                  <a:pt x="75777" y="6893"/>
                </a:lnTo>
                <a:lnTo>
                  <a:pt x="81097" y="3823"/>
                </a:lnTo>
                <a:close/>
                <a:moveTo>
                  <a:pt x="81796" y="3853"/>
                </a:moveTo>
                <a:lnTo>
                  <a:pt x="87115" y="6953"/>
                </a:lnTo>
                <a:lnTo>
                  <a:pt x="87115" y="13063"/>
                </a:lnTo>
                <a:lnTo>
                  <a:pt x="81796" y="3853"/>
                </a:lnTo>
                <a:close/>
                <a:moveTo>
                  <a:pt x="92708" y="3823"/>
                </a:moveTo>
                <a:lnTo>
                  <a:pt x="87389" y="13063"/>
                </a:lnTo>
                <a:lnTo>
                  <a:pt x="87389" y="6893"/>
                </a:lnTo>
                <a:lnTo>
                  <a:pt x="92708" y="3823"/>
                </a:lnTo>
                <a:close/>
                <a:moveTo>
                  <a:pt x="93437" y="3853"/>
                </a:moveTo>
                <a:lnTo>
                  <a:pt x="98757" y="6953"/>
                </a:lnTo>
                <a:lnTo>
                  <a:pt x="98757" y="13063"/>
                </a:lnTo>
                <a:lnTo>
                  <a:pt x="93437" y="3853"/>
                </a:lnTo>
                <a:close/>
                <a:moveTo>
                  <a:pt x="104349" y="3823"/>
                </a:moveTo>
                <a:lnTo>
                  <a:pt x="99030" y="13063"/>
                </a:lnTo>
                <a:lnTo>
                  <a:pt x="99030" y="6893"/>
                </a:lnTo>
                <a:lnTo>
                  <a:pt x="104349" y="3823"/>
                </a:lnTo>
                <a:close/>
                <a:moveTo>
                  <a:pt x="105018" y="3853"/>
                </a:moveTo>
                <a:lnTo>
                  <a:pt x="110337" y="6953"/>
                </a:lnTo>
                <a:lnTo>
                  <a:pt x="110337" y="13063"/>
                </a:lnTo>
                <a:lnTo>
                  <a:pt x="105018" y="3853"/>
                </a:lnTo>
                <a:close/>
                <a:moveTo>
                  <a:pt x="115930" y="3823"/>
                </a:moveTo>
                <a:lnTo>
                  <a:pt x="110611" y="13063"/>
                </a:lnTo>
                <a:lnTo>
                  <a:pt x="110611" y="6893"/>
                </a:lnTo>
                <a:lnTo>
                  <a:pt x="115930" y="3823"/>
                </a:lnTo>
                <a:close/>
                <a:moveTo>
                  <a:pt x="116660" y="3853"/>
                </a:moveTo>
                <a:lnTo>
                  <a:pt x="121979" y="6953"/>
                </a:lnTo>
                <a:lnTo>
                  <a:pt x="121979" y="13063"/>
                </a:lnTo>
                <a:lnTo>
                  <a:pt x="116660" y="3853"/>
                </a:lnTo>
                <a:close/>
                <a:moveTo>
                  <a:pt x="127541" y="3823"/>
                </a:moveTo>
                <a:lnTo>
                  <a:pt x="122222" y="13063"/>
                </a:lnTo>
                <a:lnTo>
                  <a:pt x="122222" y="6893"/>
                </a:lnTo>
                <a:lnTo>
                  <a:pt x="127541" y="3823"/>
                </a:lnTo>
                <a:close/>
                <a:moveTo>
                  <a:pt x="128271" y="3853"/>
                </a:moveTo>
                <a:lnTo>
                  <a:pt x="133590" y="6953"/>
                </a:lnTo>
                <a:lnTo>
                  <a:pt x="133590" y="13063"/>
                </a:lnTo>
                <a:lnTo>
                  <a:pt x="128271" y="3853"/>
                </a:lnTo>
                <a:close/>
                <a:moveTo>
                  <a:pt x="139183" y="3823"/>
                </a:moveTo>
                <a:lnTo>
                  <a:pt x="133864" y="13063"/>
                </a:lnTo>
                <a:lnTo>
                  <a:pt x="133864" y="6893"/>
                </a:lnTo>
                <a:lnTo>
                  <a:pt x="139183" y="3823"/>
                </a:lnTo>
                <a:close/>
                <a:moveTo>
                  <a:pt x="139912" y="3853"/>
                </a:moveTo>
                <a:lnTo>
                  <a:pt x="145232" y="6953"/>
                </a:lnTo>
                <a:lnTo>
                  <a:pt x="145232" y="13063"/>
                </a:lnTo>
                <a:lnTo>
                  <a:pt x="139912" y="3853"/>
                </a:lnTo>
                <a:close/>
                <a:moveTo>
                  <a:pt x="150794" y="3823"/>
                </a:moveTo>
                <a:lnTo>
                  <a:pt x="145475" y="13063"/>
                </a:lnTo>
                <a:lnTo>
                  <a:pt x="145475" y="6893"/>
                </a:lnTo>
                <a:lnTo>
                  <a:pt x="150794" y="3823"/>
                </a:lnTo>
                <a:close/>
                <a:moveTo>
                  <a:pt x="151523" y="3853"/>
                </a:moveTo>
                <a:lnTo>
                  <a:pt x="156843" y="6953"/>
                </a:lnTo>
                <a:lnTo>
                  <a:pt x="156843" y="13063"/>
                </a:lnTo>
                <a:lnTo>
                  <a:pt x="151523" y="3853"/>
                </a:lnTo>
                <a:close/>
                <a:moveTo>
                  <a:pt x="162436" y="3823"/>
                </a:moveTo>
                <a:lnTo>
                  <a:pt x="157116" y="13063"/>
                </a:lnTo>
                <a:lnTo>
                  <a:pt x="157116" y="6893"/>
                </a:lnTo>
                <a:lnTo>
                  <a:pt x="162436" y="3823"/>
                </a:lnTo>
                <a:close/>
                <a:moveTo>
                  <a:pt x="163165" y="3853"/>
                </a:moveTo>
                <a:lnTo>
                  <a:pt x="168484" y="6953"/>
                </a:lnTo>
                <a:lnTo>
                  <a:pt x="168484" y="13063"/>
                </a:lnTo>
                <a:lnTo>
                  <a:pt x="163165" y="3853"/>
                </a:lnTo>
                <a:close/>
                <a:moveTo>
                  <a:pt x="174047" y="3823"/>
                </a:moveTo>
                <a:lnTo>
                  <a:pt x="168727" y="13063"/>
                </a:lnTo>
                <a:lnTo>
                  <a:pt x="168727" y="6893"/>
                </a:lnTo>
                <a:lnTo>
                  <a:pt x="174047" y="3823"/>
                </a:lnTo>
                <a:close/>
                <a:moveTo>
                  <a:pt x="174746" y="3853"/>
                </a:moveTo>
                <a:lnTo>
                  <a:pt x="180065" y="6953"/>
                </a:lnTo>
                <a:lnTo>
                  <a:pt x="180065" y="13063"/>
                </a:lnTo>
                <a:lnTo>
                  <a:pt x="174746" y="3853"/>
                </a:lnTo>
                <a:close/>
                <a:moveTo>
                  <a:pt x="185658" y="3823"/>
                </a:moveTo>
                <a:lnTo>
                  <a:pt x="180339" y="13063"/>
                </a:lnTo>
                <a:lnTo>
                  <a:pt x="180339" y="6893"/>
                </a:lnTo>
                <a:lnTo>
                  <a:pt x="185658" y="3823"/>
                </a:lnTo>
                <a:close/>
                <a:moveTo>
                  <a:pt x="186357" y="3853"/>
                </a:moveTo>
                <a:lnTo>
                  <a:pt x="191676" y="6953"/>
                </a:lnTo>
                <a:lnTo>
                  <a:pt x="191676" y="13063"/>
                </a:lnTo>
                <a:lnTo>
                  <a:pt x="186357" y="3853"/>
                </a:lnTo>
                <a:close/>
                <a:moveTo>
                  <a:pt x="197269" y="3823"/>
                </a:moveTo>
                <a:lnTo>
                  <a:pt x="191950" y="13063"/>
                </a:lnTo>
                <a:lnTo>
                  <a:pt x="191950" y="6893"/>
                </a:lnTo>
                <a:lnTo>
                  <a:pt x="197269" y="3823"/>
                </a:lnTo>
                <a:close/>
                <a:moveTo>
                  <a:pt x="197999" y="3853"/>
                </a:moveTo>
                <a:lnTo>
                  <a:pt x="203318" y="6953"/>
                </a:lnTo>
                <a:lnTo>
                  <a:pt x="203318" y="13063"/>
                </a:lnTo>
                <a:lnTo>
                  <a:pt x="197999" y="3853"/>
                </a:lnTo>
                <a:close/>
                <a:moveTo>
                  <a:pt x="208911" y="3823"/>
                </a:moveTo>
                <a:lnTo>
                  <a:pt x="203591" y="13063"/>
                </a:lnTo>
                <a:lnTo>
                  <a:pt x="203591" y="6893"/>
                </a:lnTo>
                <a:lnTo>
                  <a:pt x="208911" y="3823"/>
                </a:lnTo>
                <a:close/>
                <a:moveTo>
                  <a:pt x="209610" y="3853"/>
                </a:moveTo>
                <a:lnTo>
                  <a:pt x="214929" y="6953"/>
                </a:lnTo>
                <a:lnTo>
                  <a:pt x="214929" y="13063"/>
                </a:lnTo>
                <a:lnTo>
                  <a:pt x="209610" y="3853"/>
                </a:lnTo>
                <a:close/>
                <a:moveTo>
                  <a:pt x="220522" y="3823"/>
                </a:moveTo>
                <a:lnTo>
                  <a:pt x="215202" y="13063"/>
                </a:lnTo>
                <a:lnTo>
                  <a:pt x="215202" y="6893"/>
                </a:lnTo>
                <a:lnTo>
                  <a:pt x="220522" y="3823"/>
                </a:lnTo>
                <a:close/>
                <a:moveTo>
                  <a:pt x="221251" y="3853"/>
                </a:moveTo>
                <a:lnTo>
                  <a:pt x="226570" y="6953"/>
                </a:lnTo>
                <a:lnTo>
                  <a:pt x="226570" y="13063"/>
                </a:lnTo>
                <a:lnTo>
                  <a:pt x="221251" y="3853"/>
                </a:lnTo>
                <a:close/>
                <a:moveTo>
                  <a:pt x="232163" y="3823"/>
                </a:moveTo>
                <a:lnTo>
                  <a:pt x="226844" y="13063"/>
                </a:lnTo>
                <a:lnTo>
                  <a:pt x="226844" y="6893"/>
                </a:lnTo>
                <a:lnTo>
                  <a:pt x="232163" y="3823"/>
                </a:lnTo>
                <a:close/>
                <a:moveTo>
                  <a:pt x="232862" y="3853"/>
                </a:moveTo>
                <a:lnTo>
                  <a:pt x="238182" y="6953"/>
                </a:lnTo>
                <a:lnTo>
                  <a:pt x="238182" y="13063"/>
                </a:lnTo>
                <a:lnTo>
                  <a:pt x="232862" y="3853"/>
                </a:lnTo>
                <a:close/>
                <a:moveTo>
                  <a:pt x="243774" y="3823"/>
                </a:moveTo>
                <a:lnTo>
                  <a:pt x="238455" y="13063"/>
                </a:lnTo>
                <a:lnTo>
                  <a:pt x="238455" y="6893"/>
                </a:lnTo>
                <a:lnTo>
                  <a:pt x="243774" y="3823"/>
                </a:lnTo>
                <a:close/>
                <a:moveTo>
                  <a:pt x="244474" y="3853"/>
                </a:moveTo>
                <a:lnTo>
                  <a:pt x="249793" y="6953"/>
                </a:lnTo>
                <a:lnTo>
                  <a:pt x="249793" y="13063"/>
                </a:lnTo>
                <a:lnTo>
                  <a:pt x="244474" y="3853"/>
                </a:lnTo>
                <a:close/>
                <a:moveTo>
                  <a:pt x="255355" y="3823"/>
                </a:moveTo>
                <a:lnTo>
                  <a:pt x="250036" y="13063"/>
                </a:lnTo>
                <a:lnTo>
                  <a:pt x="250036" y="6893"/>
                </a:lnTo>
                <a:lnTo>
                  <a:pt x="255355" y="3823"/>
                </a:lnTo>
                <a:close/>
                <a:moveTo>
                  <a:pt x="256085" y="3853"/>
                </a:moveTo>
                <a:lnTo>
                  <a:pt x="261404" y="6953"/>
                </a:lnTo>
                <a:lnTo>
                  <a:pt x="261404" y="13063"/>
                </a:lnTo>
                <a:lnTo>
                  <a:pt x="256085" y="3853"/>
                </a:lnTo>
                <a:close/>
                <a:moveTo>
                  <a:pt x="266997" y="3823"/>
                </a:moveTo>
                <a:lnTo>
                  <a:pt x="261678" y="13063"/>
                </a:lnTo>
                <a:lnTo>
                  <a:pt x="261678" y="6893"/>
                </a:lnTo>
                <a:lnTo>
                  <a:pt x="266997" y="3823"/>
                </a:lnTo>
                <a:close/>
                <a:moveTo>
                  <a:pt x="267726" y="3853"/>
                </a:moveTo>
                <a:lnTo>
                  <a:pt x="273046" y="6953"/>
                </a:lnTo>
                <a:lnTo>
                  <a:pt x="273046" y="13063"/>
                </a:lnTo>
                <a:lnTo>
                  <a:pt x="267726" y="3853"/>
                </a:lnTo>
                <a:close/>
                <a:moveTo>
                  <a:pt x="278608" y="3883"/>
                </a:moveTo>
                <a:lnTo>
                  <a:pt x="273289" y="13063"/>
                </a:lnTo>
                <a:lnTo>
                  <a:pt x="273289" y="6953"/>
                </a:lnTo>
                <a:lnTo>
                  <a:pt x="278608" y="3883"/>
                </a:lnTo>
                <a:close/>
                <a:moveTo>
                  <a:pt x="11855" y="3975"/>
                </a:moveTo>
                <a:lnTo>
                  <a:pt x="17174" y="13184"/>
                </a:lnTo>
                <a:lnTo>
                  <a:pt x="11855" y="10145"/>
                </a:lnTo>
                <a:lnTo>
                  <a:pt x="11855" y="3975"/>
                </a:lnTo>
                <a:close/>
                <a:moveTo>
                  <a:pt x="23497" y="3975"/>
                </a:moveTo>
                <a:lnTo>
                  <a:pt x="28816" y="13184"/>
                </a:lnTo>
                <a:lnTo>
                  <a:pt x="23497" y="10145"/>
                </a:lnTo>
                <a:lnTo>
                  <a:pt x="23497" y="3975"/>
                </a:lnTo>
                <a:close/>
                <a:moveTo>
                  <a:pt x="35108" y="3975"/>
                </a:moveTo>
                <a:lnTo>
                  <a:pt x="40427" y="13184"/>
                </a:lnTo>
                <a:lnTo>
                  <a:pt x="35108" y="10145"/>
                </a:lnTo>
                <a:lnTo>
                  <a:pt x="35108" y="3975"/>
                </a:lnTo>
                <a:close/>
                <a:moveTo>
                  <a:pt x="58330" y="3975"/>
                </a:moveTo>
                <a:lnTo>
                  <a:pt x="63650" y="13184"/>
                </a:lnTo>
                <a:lnTo>
                  <a:pt x="58330" y="10145"/>
                </a:lnTo>
                <a:lnTo>
                  <a:pt x="58330" y="3975"/>
                </a:lnTo>
                <a:close/>
                <a:moveTo>
                  <a:pt x="69941" y="3975"/>
                </a:moveTo>
                <a:lnTo>
                  <a:pt x="75261" y="13184"/>
                </a:lnTo>
                <a:lnTo>
                  <a:pt x="69941" y="10145"/>
                </a:lnTo>
                <a:lnTo>
                  <a:pt x="69941" y="3975"/>
                </a:lnTo>
                <a:close/>
                <a:moveTo>
                  <a:pt x="81583" y="3975"/>
                </a:moveTo>
                <a:lnTo>
                  <a:pt x="86902" y="13184"/>
                </a:lnTo>
                <a:lnTo>
                  <a:pt x="81583" y="10145"/>
                </a:lnTo>
                <a:lnTo>
                  <a:pt x="81583" y="3975"/>
                </a:lnTo>
                <a:close/>
                <a:moveTo>
                  <a:pt x="104836" y="3975"/>
                </a:moveTo>
                <a:lnTo>
                  <a:pt x="110155" y="13184"/>
                </a:lnTo>
                <a:lnTo>
                  <a:pt x="104836" y="10145"/>
                </a:lnTo>
                <a:lnTo>
                  <a:pt x="104836" y="3975"/>
                </a:lnTo>
                <a:close/>
                <a:moveTo>
                  <a:pt x="116416" y="3975"/>
                </a:moveTo>
                <a:lnTo>
                  <a:pt x="121736" y="13184"/>
                </a:lnTo>
                <a:lnTo>
                  <a:pt x="116416" y="10145"/>
                </a:lnTo>
                <a:lnTo>
                  <a:pt x="116416" y="3975"/>
                </a:lnTo>
                <a:close/>
                <a:moveTo>
                  <a:pt x="128058" y="3975"/>
                </a:moveTo>
                <a:lnTo>
                  <a:pt x="133377" y="13184"/>
                </a:lnTo>
                <a:lnTo>
                  <a:pt x="128058" y="10145"/>
                </a:lnTo>
                <a:lnTo>
                  <a:pt x="128058" y="3975"/>
                </a:lnTo>
                <a:close/>
                <a:moveTo>
                  <a:pt x="139669" y="3975"/>
                </a:moveTo>
                <a:lnTo>
                  <a:pt x="144988" y="13184"/>
                </a:lnTo>
                <a:lnTo>
                  <a:pt x="139669" y="10145"/>
                </a:lnTo>
                <a:lnTo>
                  <a:pt x="139669" y="3975"/>
                </a:lnTo>
                <a:close/>
                <a:moveTo>
                  <a:pt x="151311" y="3975"/>
                </a:moveTo>
                <a:lnTo>
                  <a:pt x="156630" y="13184"/>
                </a:lnTo>
                <a:lnTo>
                  <a:pt x="151311" y="10145"/>
                </a:lnTo>
                <a:lnTo>
                  <a:pt x="151311" y="3975"/>
                </a:lnTo>
                <a:close/>
                <a:moveTo>
                  <a:pt x="162922" y="3975"/>
                </a:moveTo>
                <a:lnTo>
                  <a:pt x="168241" y="13184"/>
                </a:lnTo>
                <a:lnTo>
                  <a:pt x="162922" y="10145"/>
                </a:lnTo>
                <a:lnTo>
                  <a:pt x="162922" y="3975"/>
                </a:lnTo>
                <a:close/>
                <a:moveTo>
                  <a:pt x="174503" y="3975"/>
                </a:moveTo>
                <a:lnTo>
                  <a:pt x="179822" y="13184"/>
                </a:lnTo>
                <a:lnTo>
                  <a:pt x="174503" y="10145"/>
                </a:lnTo>
                <a:lnTo>
                  <a:pt x="174503" y="3975"/>
                </a:lnTo>
                <a:close/>
                <a:moveTo>
                  <a:pt x="186144" y="3975"/>
                </a:moveTo>
                <a:lnTo>
                  <a:pt x="191463" y="13184"/>
                </a:lnTo>
                <a:lnTo>
                  <a:pt x="186144" y="10145"/>
                </a:lnTo>
                <a:lnTo>
                  <a:pt x="186144" y="3975"/>
                </a:lnTo>
                <a:close/>
                <a:moveTo>
                  <a:pt x="197755" y="3975"/>
                </a:moveTo>
                <a:lnTo>
                  <a:pt x="203075" y="13184"/>
                </a:lnTo>
                <a:lnTo>
                  <a:pt x="197755" y="10145"/>
                </a:lnTo>
                <a:lnTo>
                  <a:pt x="197755" y="3975"/>
                </a:lnTo>
                <a:close/>
                <a:moveTo>
                  <a:pt x="209397" y="3975"/>
                </a:moveTo>
                <a:lnTo>
                  <a:pt x="214716" y="13184"/>
                </a:lnTo>
                <a:lnTo>
                  <a:pt x="209397" y="10145"/>
                </a:lnTo>
                <a:lnTo>
                  <a:pt x="209397" y="3975"/>
                </a:lnTo>
                <a:close/>
                <a:moveTo>
                  <a:pt x="221008" y="3975"/>
                </a:moveTo>
                <a:lnTo>
                  <a:pt x="226327" y="13184"/>
                </a:lnTo>
                <a:lnTo>
                  <a:pt x="221008" y="10145"/>
                </a:lnTo>
                <a:lnTo>
                  <a:pt x="221008" y="3975"/>
                </a:lnTo>
                <a:close/>
                <a:moveTo>
                  <a:pt x="232650" y="3975"/>
                </a:moveTo>
                <a:lnTo>
                  <a:pt x="237969" y="13184"/>
                </a:lnTo>
                <a:lnTo>
                  <a:pt x="232650" y="10145"/>
                </a:lnTo>
                <a:lnTo>
                  <a:pt x="232650" y="3975"/>
                </a:lnTo>
                <a:close/>
                <a:moveTo>
                  <a:pt x="244230" y="3975"/>
                </a:moveTo>
                <a:lnTo>
                  <a:pt x="249550" y="13184"/>
                </a:lnTo>
                <a:lnTo>
                  <a:pt x="244230" y="10145"/>
                </a:lnTo>
                <a:lnTo>
                  <a:pt x="244230" y="3975"/>
                </a:lnTo>
                <a:close/>
                <a:moveTo>
                  <a:pt x="255872" y="3975"/>
                </a:moveTo>
                <a:lnTo>
                  <a:pt x="261191" y="13184"/>
                </a:lnTo>
                <a:lnTo>
                  <a:pt x="255872" y="10145"/>
                </a:lnTo>
                <a:lnTo>
                  <a:pt x="255872" y="3975"/>
                </a:lnTo>
                <a:close/>
                <a:moveTo>
                  <a:pt x="267483" y="3975"/>
                </a:moveTo>
                <a:lnTo>
                  <a:pt x="272802" y="13184"/>
                </a:lnTo>
                <a:lnTo>
                  <a:pt x="267483" y="10145"/>
                </a:lnTo>
                <a:lnTo>
                  <a:pt x="267483" y="3975"/>
                </a:lnTo>
                <a:close/>
                <a:moveTo>
                  <a:pt x="93194" y="3975"/>
                </a:moveTo>
                <a:lnTo>
                  <a:pt x="98513" y="13184"/>
                </a:lnTo>
                <a:lnTo>
                  <a:pt x="93194" y="10145"/>
                </a:lnTo>
                <a:lnTo>
                  <a:pt x="93194" y="3975"/>
                </a:lnTo>
                <a:close/>
                <a:moveTo>
                  <a:pt x="244" y="3975"/>
                </a:moveTo>
                <a:lnTo>
                  <a:pt x="5563" y="13184"/>
                </a:lnTo>
                <a:lnTo>
                  <a:pt x="214" y="10084"/>
                </a:lnTo>
                <a:lnTo>
                  <a:pt x="214" y="3975"/>
                </a:lnTo>
                <a:close/>
                <a:moveTo>
                  <a:pt x="46689" y="3975"/>
                </a:moveTo>
                <a:lnTo>
                  <a:pt x="52008" y="13184"/>
                </a:lnTo>
                <a:lnTo>
                  <a:pt x="46689" y="10145"/>
                </a:lnTo>
                <a:lnTo>
                  <a:pt x="46689" y="3975"/>
                </a:lnTo>
                <a:close/>
                <a:moveTo>
                  <a:pt x="11582" y="4005"/>
                </a:moveTo>
                <a:lnTo>
                  <a:pt x="11582" y="10145"/>
                </a:lnTo>
                <a:lnTo>
                  <a:pt x="6262" y="13215"/>
                </a:lnTo>
                <a:lnTo>
                  <a:pt x="11582" y="4005"/>
                </a:lnTo>
                <a:close/>
                <a:moveTo>
                  <a:pt x="23223" y="4005"/>
                </a:moveTo>
                <a:lnTo>
                  <a:pt x="23223" y="10145"/>
                </a:lnTo>
                <a:lnTo>
                  <a:pt x="17904" y="13215"/>
                </a:lnTo>
                <a:lnTo>
                  <a:pt x="17904" y="13215"/>
                </a:lnTo>
                <a:lnTo>
                  <a:pt x="23223" y="4005"/>
                </a:lnTo>
                <a:close/>
                <a:moveTo>
                  <a:pt x="34834" y="4005"/>
                </a:moveTo>
                <a:lnTo>
                  <a:pt x="34834" y="10145"/>
                </a:lnTo>
                <a:lnTo>
                  <a:pt x="29515" y="13215"/>
                </a:lnTo>
                <a:lnTo>
                  <a:pt x="34834" y="4005"/>
                </a:lnTo>
                <a:close/>
                <a:moveTo>
                  <a:pt x="69698" y="4005"/>
                </a:moveTo>
                <a:lnTo>
                  <a:pt x="69698" y="10145"/>
                </a:lnTo>
                <a:lnTo>
                  <a:pt x="64379" y="13215"/>
                </a:lnTo>
                <a:lnTo>
                  <a:pt x="69698" y="4005"/>
                </a:lnTo>
                <a:close/>
                <a:moveTo>
                  <a:pt x="81309" y="4005"/>
                </a:moveTo>
                <a:lnTo>
                  <a:pt x="81309" y="10145"/>
                </a:lnTo>
                <a:lnTo>
                  <a:pt x="75990" y="13215"/>
                </a:lnTo>
                <a:lnTo>
                  <a:pt x="81309" y="4005"/>
                </a:lnTo>
                <a:close/>
                <a:moveTo>
                  <a:pt x="92951" y="4005"/>
                </a:moveTo>
                <a:lnTo>
                  <a:pt x="92951" y="10145"/>
                </a:lnTo>
                <a:lnTo>
                  <a:pt x="87632" y="13215"/>
                </a:lnTo>
                <a:lnTo>
                  <a:pt x="92951" y="4005"/>
                </a:lnTo>
                <a:close/>
                <a:moveTo>
                  <a:pt x="104562" y="4005"/>
                </a:moveTo>
                <a:lnTo>
                  <a:pt x="104562" y="10145"/>
                </a:lnTo>
                <a:lnTo>
                  <a:pt x="99243" y="13215"/>
                </a:lnTo>
                <a:lnTo>
                  <a:pt x="104562" y="4005"/>
                </a:lnTo>
                <a:close/>
                <a:moveTo>
                  <a:pt x="116143" y="4005"/>
                </a:moveTo>
                <a:lnTo>
                  <a:pt x="116143" y="10145"/>
                </a:lnTo>
                <a:lnTo>
                  <a:pt x="110824" y="13215"/>
                </a:lnTo>
                <a:lnTo>
                  <a:pt x="116143" y="4005"/>
                </a:lnTo>
                <a:close/>
                <a:moveTo>
                  <a:pt x="127784" y="4005"/>
                </a:moveTo>
                <a:lnTo>
                  <a:pt x="127784" y="10145"/>
                </a:lnTo>
                <a:lnTo>
                  <a:pt x="122465" y="13215"/>
                </a:lnTo>
                <a:lnTo>
                  <a:pt x="127784" y="4005"/>
                </a:lnTo>
                <a:close/>
                <a:moveTo>
                  <a:pt x="139396" y="4005"/>
                </a:moveTo>
                <a:lnTo>
                  <a:pt x="139396" y="10145"/>
                </a:lnTo>
                <a:lnTo>
                  <a:pt x="134076" y="13215"/>
                </a:lnTo>
                <a:lnTo>
                  <a:pt x="139396" y="4005"/>
                </a:lnTo>
                <a:close/>
                <a:moveTo>
                  <a:pt x="151037" y="4005"/>
                </a:moveTo>
                <a:lnTo>
                  <a:pt x="151037" y="10145"/>
                </a:lnTo>
                <a:lnTo>
                  <a:pt x="145718" y="13215"/>
                </a:lnTo>
                <a:lnTo>
                  <a:pt x="151037" y="4005"/>
                </a:lnTo>
                <a:close/>
                <a:moveTo>
                  <a:pt x="162648" y="4005"/>
                </a:moveTo>
                <a:lnTo>
                  <a:pt x="162648" y="10145"/>
                </a:lnTo>
                <a:lnTo>
                  <a:pt x="157329" y="13215"/>
                </a:lnTo>
                <a:lnTo>
                  <a:pt x="162648" y="4005"/>
                </a:lnTo>
                <a:close/>
                <a:moveTo>
                  <a:pt x="174290" y="4005"/>
                </a:moveTo>
                <a:lnTo>
                  <a:pt x="174290" y="10145"/>
                </a:lnTo>
                <a:lnTo>
                  <a:pt x="168971" y="13215"/>
                </a:lnTo>
                <a:lnTo>
                  <a:pt x="174290" y="4005"/>
                </a:lnTo>
                <a:close/>
                <a:moveTo>
                  <a:pt x="185871" y="4005"/>
                </a:moveTo>
                <a:lnTo>
                  <a:pt x="185871" y="10145"/>
                </a:lnTo>
                <a:lnTo>
                  <a:pt x="180551" y="13215"/>
                </a:lnTo>
                <a:lnTo>
                  <a:pt x="185871" y="4005"/>
                </a:lnTo>
                <a:close/>
                <a:moveTo>
                  <a:pt x="197512" y="4005"/>
                </a:moveTo>
                <a:lnTo>
                  <a:pt x="197512" y="10145"/>
                </a:lnTo>
                <a:lnTo>
                  <a:pt x="192193" y="13215"/>
                </a:lnTo>
                <a:lnTo>
                  <a:pt x="197512" y="4005"/>
                </a:lnTo>
                <a:close/>
                <a:moveTo>
                  <a:pt x="209123" y="4005"/>
                </a:moveTo>
                <a:lnTo>
                  <a:pt x="209123" y="10145"/>
                </a:lnTo>
                <a:lnTo>
                  <a:pt x="203804" y="13215"/>
                </a:lnTo>
                <a:lnTo>
                  <a:pt x="209123" y="4005"/>
                </a:lnTo>
                <a:close/>
                <a:moveTo>
                  <a:pt x="220765" y="4005"/>
                </a:moveTo>
                <a:lnTo>
                  <a:pt x="220765" y="10145"/>
                </a:lnTo>
                <a:lnTo>
                  <a:pt x="215446" y="13215"/>
                </a:lnTo>
                <a:lnTo>
                  <a:pt x="220765" y="4005"/>
                </a:lnTo>
                <a:close/>
                <a:moveTo>
                  <a:pt x="243957" y="4005"/>
                </a:moveTo>
                <a:lnTo>
                  <a:pt x="243957" y="10145"/>
                </a:lnTo>
                <a:lnTo>
                  <a:pt x="238638" y="13215"/>
                </a:lnTo>
                <a:lnTo>
                  <a:pt x="243957" y="4005"/>
                </a:lnTo>
                <a:close/>
                <a:moveTo>
                  <a:pt x="255598" y="4005"/>
                </a:moveTo>
                <a:lnTo>
                  <a:pt x="255598" y="10145"/>
                </a:lnTo>
                <a:lnTo>
                  <a:pt x="250279" y="13215"/>
                </a:lnTo>
                <a:lnTo>
                  <a:pt x="255598" y="4005"/>
                </a:lnTo>
                <a:close/>
                <a:moveTo>
                  <a:pt x="46446" y="4005"/>
                </a:moveTo>
                <a:lnTo>
                  <a:pt x="46446" y="10145"/>
                </a:lnTo>
                <a:lnTo>
                  <a:pt x="41126" y="13215"/>
                </a:lnTo>
                <a:lnTo>
                  <a:pt x="46446" y="4005"/>
                </a:lnTo>
                <a:close/>
                <a:moveTo>
                  <a:pt x="58057" y="4005"/>
                </a:moveTo>
                <a:lnTo>
                  <a:pt x="58057" y="10145"/>
                </a:lnTo>
                <a:lnTo>
                  <a:pt x="52737" y="13215"/>
                </a:lnTo>
                <a:lnTo>
                  <a:pt x="58057" y="4005"/>
                </a:lnTo>
                <a:close/>
                <a:moveTo>
                  <a:pt x="232376" y="4005"/>
                </a:moveTo>
                <a:lnTo>
                  <a:pt x="232376" y="10145"/>
                </a:lnTo>
                <a:lnTo>
                  <a:pt x="227057" y="13215"/>
                </a:lnTo>
                <a:lnTo>
                  <a:pt x="232376" y="4005"/>
                </a:lnTo>
                <a:close/>
                <a:moveTo>
                  <a:pt x="267210" y="4005"/>
                </a:moveTo>
                <a:lnTo>
                  <a:pt x="267210" y="10145"/>
                </a:lnTo>
                <a:lnTo>
                  <a:pt x="261890" y="13215"/>
                </a:lnTo>
                <a:lnTo>
                  <a:pt x="267210" y="4005"/>
                </a:lnTo>
                <a:close/>
                <a:moveTo>
                  <a:pt x="278851" y="4005"/>
                </a:moveTo>
                <a:lnTo>
                  <a:pt x="278851" y="10145"/>
                </a:lnTo>
                <a:lnTo>
                  <a:pt x="273532" y="13215"/>
                </a:lnTo>
                <a:lnTo>
                  <a:pt x="278851" y="4005"/>
                </a:lnTo>
                <a:close/>
                <a:moveTo>
                  <a:pt x="11703" y="10358"/>
                </a:moveTo>
                <a:lnTo>
                  <a:pt x="17023" y="13428"/>
                </a:lnTo>
                <a:lnTo>
                  <a:pt x="6384" y="13428"/>
                </a:lnTo>
                <a:lnTo>
                  <a:pt x="11703" y="10358"/>
                </a:lnTo>
                <a:close/>
                <a:moveTo>
                  <a:pt x="23345" y="10358"/>
                </a:moveTo>
                <a:lnTo>
                  <a:pt x="28664" y="13428"/>
                </a:lnTo>
                <a:lnTo>
                  <a:pt x="18026" y="13428"/>
                </a:lnTo>
                <a:lnTo>
                  <a:pt x="23345" y="10358"/>
                </a:lnTo>
                <a:close/>
                <a:moveTo>
                  <a:pt x="34956" y="10358"/>
                </a:moveTo>
                <a:lnTo>
                  <a:pt x="40275" y="13428"/>
                </a:lnTo>
                <a:lnTo>
                  <a:pt x="29637" y="13428"/>
                </a:lnTo>
                <a:lnTo>
                  <a:pt x="34956" y="10358"/>
                </a:lnTo>
                <a:close/>
                <a:moveTo>
                  <a:pt x="46598" y="10358"/>
                </a:moveTo>
                <a:lnTo>
                  <a:pt x="51886" y="13428"/>
                </a:lnTo>
                <a:lnTo>
                  <a:pt x="41278" y="13428"/>
                </a:lnTo>
                <a:lnTo>
                  <a:pt x="46598" y="10358"/>
                </a:lnTo>
                <a:close/>
                <a:moveTo>
                  <a:pt x="58209" y="10358"/>
                </a:moveTo>
                <a:lnTo>
                  <a:pt x="63528" y="13428"/>
                </a:lnTo>
                <a:lnTo>
                  <a:pt x="52889" y="13428"/>
                </a:lnTo>
                <a:lnTo>
                  <a:pt x="58209" y="10358"/>
                </a:lnTo>
                <a:close/>
                <a:moveTo>
                  <a:pt x="69850" y="10358"/>
                </a:moveTo>
                <a:lnTo>
                  <a:pt x="75169" y="13428"/>
                </a:lnTo>
                <a:lnTo>
                  <a:pt x="64531" y="13428"/>
                </a:lnTo>
                <a:lnTo>
                  <a:pt x="69850" y="10358"/>
                </a:lnTo>
                <a:close/>
                <a:moveTo>
                  <a:pt x="81431" y="10358"/>
                </a:moveTo>
                <a:lnTo>
                  <a:pt x="86750" y="13428"/>
                </a:lnTo>
                <a:lnTo>
                  <a:pt x="76112" y="13428"/>
                </a:lnTo>
                <a:lnTo>
                  <a:pt x="81431" y="10358"/>
                </a:lnTo>
                <a:close/>
                <a:moveTo>
                  <a:pt x="93042" y="10358"/>
                </a:moveTo>
                <a:lnTo>
                  <a:pt x="98361" y="13428"/>
                </a:lnTo>
                <a:lnTo>
                  <a:pt x="87723" y="13428"/>
                </a:lnTo>
                <a:lnTo>
                  <a:pt x="93042" y="10358"/>
                </a:lnTo>
                <a:close/>
                <a:moveTo>
                  <a:pt x="104684" y="10358"/>
                </a:moveTo>
                <a:lnTo>
                  <a:pt x="110003" y="13428"/>
                </a:lnTo>
                <a:lnTo>
                  <a:pt x="99364" y="13428"/>
                </a:lnTo>
                <a:lnTo>
                  <a:pt x="104684" y="10358"/>
                </a:lnTo>
                <a:close/>
                <a:moveTo>
                  <a:pt x="116295" y="10358"/>
                </a:moveTo>
                <a:lnTo>
                  <a:pt x="121614" y="13428"/>
                </a:lnTo>
                <a:lnTo>
                  <a:pt x="110976" y="13428"/>
                </a:lnTo>
                <a:lnTo>
                  <a:pt x="116295" y="10358"/>
                </a:lnTo>
                <a:close/>
                <a:moveTo>
                  <a:pt x="127936" y="10358"/>
                </a:moveTo>
                <a:lnTo>
                  <a:pt x="133256" y="13428"/>
                </a:lnTo>
                <a:lnTo>
                  <a:pt x="122617" y="13428"/>
                </a:lnTo>
                <a:lnTo>
                  <a:pt x="127936" y="10358"/>
                </a:lnTo>
                <a:close/>
                <a:moveTo>
                  <a:pt x="139548" y="10358"/>
                </a:moveTo>
                <a:lnTo>
                  <a:pt x="144867" y="13428"/>
                </a:lnTo>
                <a:lnTo>
                  <a:pt x="134228" y="13428"/>
                </a:lnTo>
                <a:lnTo>
                  <a:pt x="139548" y="10358"/>
                </a:lnTo>
                <a:close/>
                <a:moveTo>
                  <a:pt x="151159" y="10358"/>
                </a:moveTo>
                <a:lnTo>
                  <a:pt x="156478" y="13428"/>
                </a:lnTo>
                <a:lnTo>
                  <a:pt x="145840" y="13428"/>
                </a:lnTo>
                <a:lnTo>
                  <a:pt x="151159" y="10358"/>
                </a:lnTo>
                <a:close/>
                <a:moveTo>
                  <a:pt x="162770" y="10358"/>
                </a:moveTo>
                <a:lnTo>
                  <a:pt x="168089" y="13428"/>
                </a:lnTo>
                <a:lnTo>
                  <a:pt x="157451" y="13428"/>
                </a:lnTo>
                <a:lnTo>
                  <a:pt x="162770" y="10358"/>
                </a:lnTo>
                <a:close/>
                <a:moveTo>
                  <a:pt x="174411" y="10358"/>
                </a:moveTo>
                <a:lnTo>
                  <a:pt x="179731" y="13428"/>
                </a:lnTo>
                <a:lnTo>
                  <a:pt x="169092" y="13428"/>
                </a:lnTo>
                <a:lnTo>
                  <a:pt x="174411" y="10358"/>
                </a:lnTo>
                <a:close/>
                <a:moveTo>
                  <a:pt x="186023" y="10358"/>
                </a:moveTo>
                <a:lnTo>
                  <a:pt x="191342" y="13428"/>
                </a:lnTo>
                <a:lnTo>
                  <a:pt x="180703" y="13428"/>
                </a:lnTo>
                <a:lnTo>
                  <a:pt x="186023" y="10358"/>
                </a:lnTo>
                <a:close/>
                <a:moveTo>
                  <a:pt x="197634" y="10358"/>
                </a:moveTo>
                <a:lnTo>
                  <a:pt x="202953" y="13428"/>
                </a:lnTo>
                <a:lnTo>
                  <a:pt x="192345" y="13428"/>
                </a:lnTo>
                <a:lnTo>
                  <a:pt x="197634" y="10358"/>
                </a:lnTo>
                <a:close/>
                <a:moveTo>
                  <a:pt x="209275" y="10358"/>
                </a:moveTo>
                <a:lnTo>
                  <a:pt x="214595" y="13428"/>
                </a:lnTo>
                <a:lnTo>
                  <a:pt x="203956" y="13428"/>
                </a:lnTo>
                <a:lnTo>
                  <a:pt x="209275" y="10358"/>
                </a:lnTo>
                <a:close/>
                <a:moveTo>
                  <a:pt x="220856" y="10358"/>
                </a:moveTo>
                <a:lnTo>
                  <a:pt x="226175" y="13428"/>
                </a:lnTo>
                <a:lnTo>
                  <a:pt x="215537" y="13428"/>
                </a:lnTo>
                <a:lnTo>
                  <a:pt x="220856" y="10358"/>
                </a:lnTo>
                <a:close/>
                <a:moveTo>
                  <a:pt x="232498" y="10358"/>
                </a:moveTo>
                <a:lnTo>
                  <a:pt x="237817" y="13428"/>
                </a:lnTo>
                <a:lnTo>
                  <a:pt x="227178" y="13428"/>
                </a:lnTo>
                <a:lnTo>
                  <a:pt x="232498" y="10358"/>
                </a:lnTo>
                <a:close/>
                <a:moveTo>
                  <a:pt x="244109" y="10358"/>
                </a:moveTo>
                <a:lnTo>
                  <a:pt x="249428" y="13428"/>
                </a:lnTo>
                <a:lnTo>
                  <a:pt x="238790" y="13428"/>
                </a:lnTo>
                <a:lnTo>
                  <a:pt x="244109" y="10358"/>
                </a:lnTo>
                <a:close/>
                <a:moveTo>
                  <a:pt x="255750" y="10358"/>
                </a:moveTo>
                <a:lnTo>
                  <a:pt x="261070" y="13428"/>
                </a:lnTo>
                <a:lnTo>
                  <a:pt x="250431" y="13428"/>
                </a:lnTo>
                <a:lnTo>
                  <a:pt x="255750" y="10358"/>
                </a:lnTo>
                <a:close/>
                <a:moveTo>
                  <a:pt x="267362" y="10358"/>
                </a:moveTo>
                <a:lnTo>
                  <a:pt x="272681" y="13428"/>
                </a:lnTo>
                <a:lnTo>
                  <a:pt x="262042" y="13428"/>
                </a:lnTo>
                <a:lnTo>
                  <a:pt x="267362" y="10358"/>
                </a:lnTo>
                <a:close/>
                <a:moveTo>
                  <a:pt x="279003" y="10358"/>
                </a:moveTo>
                <a:lnTo>
                  <a:pt x="284322" y="13428"/>
                </a:lnTo>
                <a:lnTo>
                  <a:pt x="273684" y="13428"/>
                </a:lnTo>
                <a:lnTo>
                  <a:pt x="279003" y="10358"/>
                </a:lnTo>
                <a:close/>
                <a:moveTo>
                  <a:pt x="17023" y="13701"/>
                </a:moveTo>
                <a:lnTo>
                  <a:pt x="11703" y="16771"/>
                </a:lnTo>
                <a:lnTo>
                  <a:pt x="6384" y="13701"/>
                </a:lnTo>
                <a:close/>
                <a:moveTo>
                  <a:pt x="28664" y="13701"/>
                </a:moveTo>
                <a:lnTo>
                  <a:pt x="23345" y="16771"/>
                </a:lnTo>
                <a:lnTo>
                  <a:pt x="18026" y="13701"/>
                </a:lnTo>
                <a:close/>
                <a:moveTo>
                  <a:pt x="40275" y="13701"/>
                </a:moveTo>
                <a:lnTo>
                  <a:pt x="34956" y="16771"/>
                </a:lnTo>
                <a:lnTo>
                  <a:pt x="29637" y="13701"/>
                </a:lnTo>
                <a:close/>
                <a:moveTo>
                  <a:pt x="51886" y="13701"/>
                </a:moveTo>
                <a:lnTo>
                  <a:pt x="46598" y="16771"/>
                </a:lnTo>
                <a:lnTo>
                  <a:pt x="41278" y="13701"/>
                </a:lnTo>
                <a:close/>
                <a:moveTo>
                  <a:pt x="63528" y="13701"/>
                </a:moveTo>
                <a:lnTo>
                  <a:pt x="58209" y="16771"/>
                </a:lnTo>
                <a:lnTo>
                  <a:pt x="52889" y="13701"/>
                </a:lnTo>
                <a:close/>
                <a:moveTo>
                  <a:pt x="75169" y="13701"/>
                </a:moveTo>
                <a:lnTo>
                  <a:pt x="69850" y="16771"/>
                </a:lnTo>
                <a:lnTo>
                  <a:pt x="64531" y="13701"/>
                </a:lnTo>
                <a:close/>
                <a:moveTo>
                  <a:pt x="86750" y="13701"/>
                </a:moveTo>
                <a:lnTo>
                  <a:pt x="81431" y="16771"/>
                </a:lnTo>
                <a:lnTo>
                  <a:pt x="76112" y="13701"/>
                </a:lnTo>
                <a:close/>
                <a:moveTo>
                  <a:pt x="98361" y="13701"/>
                </a:moveTo>
                <a:lnTo>
                  <a:pt x="93042" y="16771"/>
                </a:lnTo>
                <a:lnTo>
                  <a:pt x="87723" y="13701"/>
                </a:lnTo>
                <a:close/>
                <a:moveTo>
                  <a:pt x="110003" y="13701"/>
                </a:moveTo>
                <a:lnTo>
                  <a:pt x="104684" y="16771"/>
                </a:lnTo>
                <a:lnTo>
                  <a:pt x="99364" y="13701"/>
                </a:lnTo>
                <a:close/>
                <a:moveTo>
                  <a:pt x="121614" y="13701"/>
                </a:moveTo>
                <a:lnTo>
                  <a:pt x="116295" y="16771"/>
                </a:lnTo>
                <a:lnTo>
                  <a:pt x="110976" y="13701"/>
                </a:lnTo>
                <a:close/>
                <a:moveTo>
                  <a:pt x="133256" y="13701"/>
                </a:moveTo>
                <a:lnTo>
                  <a:pt x="127936" y="16771"/>
                </a:lnTo>
                <a:lnTo>
                  <a:pt x="122617" y="13701"/>
                </a:lnTo>
                <a:close/>
                <a:moveTo>
                  <a:pt x="144867" y="13701"/>
                </a:moveTo>
                <a:lnTo>
                  <a:pt x="139548" y="16771"/>
                </a:lnTo>
                <a:lnTo>
                  <a:pt x="134228" y="13701"/>
                </a:lnTo>
                <a:close/>
                <a:moveTo>
                  <a:pt x="156478" y="13701"/>
                </a:moveTo>
                <a:lnTo>
                  <a:pt x="151159" y="16771"/>
                </a:lnTo>
                <a:lnTo>
                  <a:pt x="145840" y="13701"/>
                </a:lnTo>
                <a:close/>
                <a:moveTo>
                  <a:pt x="168089" y="13701"/>
                </a:moveTo>
                <a:lnTo>
                  <a:pt x="162770" y="16771"/>
                </a:lnTo>
                <a:lnTo>
                  <a:pt x="157451" y="13701"/>
                </a:lnTo>
                <a:close/>
                <a:moveTo>
                  <a:pt x="179731" y="13701"/>
                </a:moveTo>
                <a:lnTo>
                  <a:pt x="174411" y="16771"/>
                </a:lnTo>
                <a:lnTo>
                  <a:pt x="169092" y="13701"/>
                </a:lnTo>
                <a:close/>
                <a:moveTo>
                  <a:pt x="191342" y="13701"/>
                </a:moveTo>
                <a:lnTo>
                  <a:pt x="186023" y="16771"/>
                </a:lnTo>
                <a:lnTo>
                  <a:pt x="180703" y="13701"/>
                </a:lnTo>
                <a:close/>
                <a:moveTo>
                  <a:pt x="202953" y="13701"/>
                </a:moveTo>
                <a:lnTo>
                  <a:pt x="197634" y="16771"/>
                </a:lnTo>
                <a:lnTo>
                  <a:pt x="192315" y="13701"/>
                </a:lnTo>
                <a:close/>
                <a:moveTo>
                  <a:pt x="214564" y="13701"/>
                </a:moveTo>
                <a:lnTo>
                  <a:pt x="209245" y="16771"/>
                </a:lnTo>
                <a:lnTo>
                  <a:pt x="203926" y="13701"/>
                </a:lnTo>
                <a:close/>
                <a:moveTo>
                  <a:pt x="226175" y="13701"/>
                </a:moveTo>
                <a:lnTo>
                  <a:pt x="220856" y="16771"/>
                </a:lnTo>
                <a:lnTo>
                  <a:pt x="215537" y="13701"/>
                </a:lnTo>
                <a:close/>
                <a:moveTo>
                  <a:pt x="237817" y="13701"/>
                </a:moveTo>
                <a:lnTo>
                  <a:pt x="232498" y="16771"/>
                </a:lnTo>
                <a:lnTo>
                  <a:pt x="227178" y="13701"/>
                </a:lnTo>
                <a:close/>
                <a:moveTo>
                  <a:pt x="249428" y="13701"/>
                </a:moveTo>
                <a:lnTo>
                  <a:pt x="244109" y="16771"/>
                </a:lnTo>
                <a:lnTo>
                  <a:pt x="238790" y="13701"/>
                </a:lnTo>
                <a:close/>
                <a:moveTo>
                  <a:pt x="261070" y="13701"/>
                </a:moveTo>
                <a:lnTo>
                  <a:pt x="255750" y="16771"/>
                </a:lnTo>
                <a:lnTo>
                  <a:pt x="250431" y="13701"/>
                </a:lnTo>
                <a:close/>
                <a:moveTo>
                  <a:pt x="272681" y="13701"/>
                </a:moveTo>
                <a:lnTo>
                  <a:pt x="267362" y="16771"/>
                </a:lnTo>
                <a:lnTo>
                  <a:pt x="262042" y="13701"/>
                </a:lnTo>
                <a:close/>
                <a:moveTo>
                  <a:pt x="284292" y="13701"/>
                </a:moveTo>
                <a:lnTo>
                  <a:pt x="278973" y="16771"/>
                </a:lnTo>
                <a:lnTo>
                  <a:pt x="273653" y="13701"/>
                </a:lnTo>
                <a:close/>
                <a:moveTo>
                  <a:pt x="17174" y="13944"/>
                </a:moveTo>
                <a:lnTo>
                  <a:pt x="11855" y="23124"/>
                </a:lnTo>
                <a:lnTo>
                  <a:pt x="11855" y="17014"/>
                </a:lnTo>
                <a:lnTo>
                  <a:pt x="17174" y="13944"/>
                </a:lnTo>
                <a:close/>
                <a:moveTo>
                  <a:pt x="28816" y="13884"/>
                </a:moveTo>
                <a:lnTo>
                  <a:pt x="23497" y="23124"/>
                </a:lnTo>
                <a:lnTo>
                  <a:pt x="23497" y="16984"/>
                </a:lnTo>
                <a:lnTo>
                  <a:pt x="28816" y="13884"/>
                </a:lnTo>
                <a:close/>
                <a:moveTo>
                  <a:pt x="40427" y="13884"/>
                </a:moveTo>
                <a:lnTo>
                  <a:pt x="35108" y="23124"/>
                </a:lnTo>
                <a:lnTo>
                  <a:pt x="35108" y="16984"/>
                </a:lnTo>
                <a:lnTo>
                  <a:pt x="40427" y="13884"/>
                </a:lnTo>
                <a:close/>
                <a:moveTo>
                  <a:pt x="52008" y="13884"/>
                </a:moveTo>
                <a:lnTo>
                  <a:pt x="46689" y="23124"/>
                </a:lnTo>
                <a:lnTo>
                  <a:pt x="46689" y="16984"/>
                </a:lnTo>
                <a:lnTo>
                  <a:pt x="52008" y="13884"/>
                </a:lnTo>
                <a:close/>
                <a:moveTo>
                  <a:pt x="63650" y="13884"/>
                </a:moveTo>
                <a:lnTo>
                  <a:pt x="58330" y="23124"/>
                </a:lnTo>
                <a:lnTo>
                  <a:pt x="58330" y="16984"/>
                </a:lnTo>
                <a:lnTo>
                  <a:pt x="63650" y="13884"/>
                </a:lnTo>
                <a:close/>
                <a:moveTo>
                  <a:pt x="75261" y="13884"/>
                </a:moveTo>
                <a:lnTo>
                  <a:pt x="69941" y="23124"/>
                </a:lnTo>
                <a:lnTo>
                  <a:pt x="69941" y="16984"/>
                </a:lnTo>
                <a:lnTo>
                  <a:pt x="75261" y="13884"/>
                </a:lnTo>
                <a:close/>
                <a:moveTo>
                  <a:pt x="86902" y="13884"/>
                </a:moveTo>
                <a:lnTo>
                  <a:pt x="81583" y="23124"/>
                </a:lnTo>
                <a:lnTo>
                  <a:pt x="81583" y="16984"/>
                </a:lnTo>
                <a:lnTo>
                  <a:pt x="86902" y="13884"/>
                </a:lnTo>
                <a:close/>
                <a:moveTo>
                  <a:pt x="98513" y="13884"/>
                </a:moveTo>
                <a:lnTo>
                  <a:pt x="93194" y="23124"/>
                </a:lnTo>
                <a:lnTo>
                  <a:pt x="93194" y="16984"/>
                </a:lnTo>
                <a:lnTo>
                  <a:pt x="98513" y="13884"/>
                </a:lnTo>
                <a:close/>
                <a:moveTo>
                  <a:pt x="110155" y="13884"/>
                </a:moveTo>
                <a:lnTo>
                  <a:pt x="104836" y="23124"/>
                </a:lnTo>
                <a:lnTo>
                  <a:pt x="104836" y="16984"/>
                </a:lnTo>
                <a:lnTo>
                  <a:pt x="110155" y="13884"/>
                </a:lnTo>
                <a:close/>
                <a:moveTo>
                  <a:pt x="121736" y="13884"/>
                </a:moveTo>
                <a:lnTo>
                  <a:pt x="116416" y="23124"/>
                </a:lnTo>
                <a:lnTo>
                  <a:pt x="116416" y="16984"/>
                </a:lnTo>
                <a:lnTo>
                  <a:pt x="121736" y="13884"/>
                </a:lnTo>
                <a:close/>
                <a:moveTo>
                  <a:pt x="133377" y="13884"/>
                </a:moveTo>
                <a:lnTo>
                  <a:pt x="128058" y="23124"/>
                </a:lnTo>
                <a:lnTo>
                  <a:pt x="128058" y="16984"/>
                </a:lnTo>
                <a:lnTo>
                  <a:pt x="133377" y="13884"/>
                </a:lnTo>
                <a:close/>
                <a:moveTo>
                  <a:pt x="144988" y="13884"/>
                </a:moveTo>
                <a:lnTo>
                  <a:pt x="139669" y="23124"/>
                </a:lnTo>
                <a:lnTo>
                  <a:pt x="139669" y="16984"/>
                </a:lnTo>
                <a:lnTo>
                  <a:pt x="144988" y="13884"/>
                </a:lnTo>
                <a:close/>
                <a:moveTo>
                  <a:pt x="156630" y="13884"/>
                </a:moveTo>
                <a:lnTo>
                  <a:pt x="151311" y="23124"/>
                </a:lnTo>
                <a:lnTo>
                  <a:pt x="151311" y="16984"/>
                </a:lnTo>
                <a:lnTo>
                  <a:pt x="156630" y="13884"/>
                </a:lnTo>
                <a:close/>
                <a:moveTo>
                  <a:pt x="168241" y="13884"/>
                </a:moveTo>
                <a:lnTo>
                  <a:pt x="162922" y="23124"/>
                </a:lnTo>
                <a:lnTo>
                  <a:pt x="162922" y="16984"/>
                </a:lnTo>
                <a:lnTo>
                  <a:pt x="168241" y="13884"/>
                </a:lnTo>
                <a:close/>
                <a:moveTo>
                  <a:pt x="179822" y="13884"/>
                </a:moveTo>
                <a:lnTo>
                  <a:pt x="174503" y="23124"/>
                </a:lnTo>
                <a:lnTo>
                  <a:pt x="174503" y="16984"/>
                </a:lnTo>
                <a:lnTo>
                  <a:pt x="179822" y="13884"/>
                </a:lnTo>
                <a:close/>
                <a:moveTo>
                  <a:pt x="191463" y="13884"/>
                </a:moveTo>
                <a:lnTo>
                  <a:pt x="186144" y="23124"/>
                </a:lnTo>
                <a:lnTo>
                  <a:pt x="186144" y="16984"/>
                </a:lnTo>
                <a:lnTo>
                  <a:pt x="191463" y="13884"/>
                </a:lnTo>
                <a:close/>
                <a:moveTo>
                  <a:pt x="203075" y="13884"/>
                </a:moveTo>
                <a:lnTo>
                  <a:pt x="197755" y="23124"/>
                </a:lnTo>
                <a:lnTo>
                  <a:pt x="197755" y="16984"/>
                </a:lnTo>
                <a:lnTo>
                  <a:pt x="203075" y="13884"/>
                </a:lnTo>
                <a:close/>
                <a:moveTo>
                  <a:pt x="214716" y="13884"/>
                </a:moveTo>
                <a:lnTo>
                  <a:pt x="209397" y="23124"/>
                </a:lnTo>
                <a:lnTo>
                  <a:pt x="209397" y="16984"/>
                </a:lnTo>
                <a:lnTo>
                  <a:pt x="214716" y="13884"/>
                </a:lnTo>
                <a:close/>
                <a:moveTo>
                  <a:pt x="226327" y="13884"/>
                </a:moveTo>
                <a:lnTo>
                  <a:pt x="221008" y="23124"/>
                </a:lnTo>
                <a:lnTo>
                  <a:pt x="221008" y="16984"/>
                </a:lnTo>
                <a:lnTo>
                  <a:pt x="226327" y="13884"/>
                </a:lnTo>
                <a:close/>
                <a:moveTo>
                  <a:pt x="237969" y="13884"/>
                </a:moveTo>
                <a:lnTo>
                  <a:pt x="232650" y="23124"/>
                </a:lnTo>
                <a:lnTo>
                  <a:pt x="232650" y="16984"/>
                </a:lnTo>
                <a:lnTo>
                  <a:pt x="237969" y="13884"/>
                </a:lnTo>
                <a:close/>
                <a:moveTo>
                  <a:pt x="249550" y="13884"/>
                </a:moveTo>
                <a:lnTo>
                  <a:pt x="244230" y="23124"/>
                </a:lnTo>
                <a:lnTo>
                  <a:pt x="244230" y="16984"/>
                </a:lnTo>
                <a:lnTo>
                  <a:pt x="249550" y="13884"/>
                </a:lnTo>
                <a:close/>
                <a:moveTo>
                  <a:pt x="261191" y="13884"/>
                </a:moveTo>
                <a:lnTo>
                  <a:pt x="255872" y="23124"/>
                </a:lnTo>
                <a:lnTo>
                  <a:pt x="255872" y="16984"/>
                </a:lnTo>
                <a:lnTo>
                  <a:pt x="261191" y="13884"/>
                </a:lnTo>
                <a:close/>
                <a:moveTo>
                  <a:pt x="272802" y="13944"/>
                </a:moveTo>
                <a:lnTo>
                  <a:pt x="267483" y="23124"/>
                </a:lnTo>
                <a:lnTo>
                  <a:pt x="267483" y="17014"/>
                </a:lnTo>
                <a:lnTo>
                  <a:pt x="272802" y="13944"/>
                </a:lnTo>
                <a:close/>
                <a:moveTo>
                  <a:pt x="284444" y="13944"/>
                </a:moveTo>
                <a:lnTo>
                  <a:pt x="279125" y="23124"/>
                </a:lnTo>
                <a:lnTo>
                  <a:pt x="279125" y="17014"/>
                </a:lnTo>
                <a:lnTo>
                  <a:pt x="284444" y="13944"/>
                </a:lnTo>
                <a:close/>
                <a:moveTo>
                  <a:pt x="6262" y="13975"/>
                </a:moveTo>
                <a:lnTo>
                  <a:pt x="11582" y="17014"/>
                </a:lnTo>
                <a:lnTo>
                  <a:pt x="11582" y="23154"/>
                </a:lnTo>
                <a:lnTo>
                  <a:pt x="6262" y="13975"/>
                </a:lnTo>
                <a:close/>
                <a:moveTo>
                  <a:pt x="17904" y="13975"/>
                </a:moveTo>
                <a:lnTo>
                  <a:pt x="23223" y="17014"/>
                </a:lnTo>
                <a:lnTo>
                  <a:pt x="23223" y="23154"/>
                </a:lnTo>
                <a:lnTo>
                  <a:pt x="17904" y="13975"/>
                </a:lnTo>
                <a:close/>
                <a:moveTo>
                  <a:pt x="29515" y="13975"/>
                </a:moveTo>
                <a:lnTo>
                  <a:pt x="34834" y="17014"/>
                </a:lnTo>
                <a:lnTo>
                  <a:pt x="34834" y="23154"/>
                </a:lnTo>
                <a:lnTo>
                  <a:pt x="29515" y="13975"/>
                </a:lnTo>
                <a:close/>
                <a:moveTo>
                  <a:pt x="41126" y="13975"/>
                </a:moveTo>
                <a:lnTo>
                  <a:pt x="46446" y="17014"/>
                </a:lnTo>
                <a:lnTo>
                  <a:pt x="46446" y="23154"/>
                </a:lnTo>
                <a:lnTo>
                  <a:pt x="41126" y="13975"/>
                </a:lnTo>
                <a:close/>
                <a:moveTo>
                  <a:pt x="52737" y="13975"/>
                </a:moveTo>
                <a:lnTo>
                  <a:pt x="58057" y="17014"/>
                </a:lnTo>
                <a:lnTo>
                  <a:pt x="58057" y="23154"/>
                </a:lnTo>
                <a:lnTo>
                  <a:pt x="52737" y="13975"/>
                </a:lnTo>
                <a:close/>
                <a:moveTo>
                  <a:pt x="64379" y="13975"/>
                </a:moveTo>
                <a:lnTo>
                  <a:pt x="69698" y="17014"/>
                </a:lnTo>
                <a:lnTo>
                  <a:pt x="69698" y="23154"/>
                </a:lnTo>
                <a:lnTo>
                  <a:pt x="64379" y="13975"/>
                </a:lnTo>
                <a:close/>
                <a:moveTo>
                  <a:pt x="75990" y="13975"/>
                </a:moveTo>
                <a:lnTo>
                  <a:pt x="81309" y="17014"/>
                </a:lnTo>
                <a:lnTo>
                  <a:pt x="81309" y="23154"/>
                </a:lnTo>
                <a:lnTo>
                  <a:pt x="75990" y="13975"/>
                </a:lnTo>
                <a:close/>
                <a:moveTo>
                  <a:pt x="87632" y="13975"/>
                </a:moveTo>
                <a:lnTo>
                  <a:pt x="92951" y="17014"/>
                </a:lnTo>
                <a:lnTo>
                  <a:pt x="92951" y="23154"/>
                </a:lnTo>
                <a:lnTo>
                  <a:pt x="87632" y="13975"/>
                </a:lnTo>
                <a:close/>
                <a:moveTo>
                  <a:pt x="99243" y="13975"/>
                </a:moveTo>
                <a:lnTo>
                  <a:pt x="104562" y="17014"/>
                </a:lnTo>
                <a:lnTo>
                  <a:pt x="104562" y="23154"/>
                </a:lnTo>
                <a:lnTo>
                  <a:pt x="99243" y="13975"/>
                </a:lnTo>
                <a:close/>
                <a:moveTo>
                  <a:pt x="110824" y="13975"/>
                </a:moveTo>
                <a:lnTo>
                  <a:pt x="116143" y="17014"/>
                </a:lnTo>
                <a:lnTo>
                  <a:pt x="116143" y="23154"/>
                </a:lnTo>
                <a:lnTo>
                  <a:pt x="110824" y="13975"/>
                </a:lnTo>
                <a:close/>
                <a:moveTo>
                  <a:pt x="122465" y="13975"/>
                </a:moveTo>
                <a:lnTo>
                  <a:pt x="127784" y="17014"/>
                </a:lnTo>
                <a:lnTo>
                  <a:pt x="127784" y="23154"/>
                </a:lnTo>
                <a:lnTo>
                  <a:pt x="122465" y="13975"/>
                </a:lnTo>
                <a:close/>
                <a:moveTo>
                  <a:pt x="134076" y="13975"/>
                </a:moveTo>
                <a:lnTo>
                  <a:pt x="139396" y="17014"/>
                </a:lnTo>
                <a:lnTo>
                  <a:pt x="139396" y="23154"/>
                </a:lnTo>
                <a:lnTo>
                  <a:pt x="134076" y="13975"/>
                </a:lnTo>
                <a:close/>
                <a:moveTo>
                  <a:pt x="145718" y="13975"/>
                </a:moveTo>
                <a:lnTo>
                  <a:pt x="151037" y="17014"/>
                </a:lnTo>
                <a:lnTo>
                  <a:pt x="151037" y="23154"/>
                </a:lnTo>
                <a:lnTo>
                  <a:pt x="145718" y="13975"/>
                </a:lnTo>
                <a:close/>
                <a:moveTo>
                  <a:pt x="157329" y="13975"/>
                </a:moveTo>
                <a:lnTo>
                  <a:pt x="162648" y="17014"/>
                </a:lnTo>
                <a:lnTo>
                  <a:pt x="162648" y="23154"/>
                </a:lnTo>
                <a:lnTo>
                  <a:pt x="157329" y="13975"/>
                </a:lnTo>
                <a:close/>
                <a:moveTo>
                  <a:pt x="168971" y="13975"/>
                </a:moveTo>
                <a:lnTo>
                  <a:pt x="174290" y="17014"/>
                </a:lnTo>
                <a:lnTo>
                  <a:pt x="174290" y="23154"/>
                </a:lnTo>
                <a:lnTo>
                  <a:pt x="168971" y="13975"/>
                </a:lnTo>
                <a:close/>
                <a:moveTo>
                  <a:pt x="180551" y="13975"/>
                </a:moveTo>
                <a:lnTo>
                  <a:pt x="185871" y="17014"/>
                </a:lnTo>
                <a:lnTo>
                  <a:pt x="185871" y="23154"/>
                </a:lnTo>
                <a:lnTo>
                  <a:pt x="180551" y="13975"/>
                </a:lnTo>
                <a:close/>
                <a:moveTo>
                  <a:pt x="192193" y="13975"/>
                </a:moveTo>
                <a:lnTo>
                  <a:pt x="197512" y="17014"/>
                </a:lnTo>
                <a:lnTo>
                  <a:pt x="197512" y="23154"/>
                </a:lnTo>
                <a:lnTo>
                  <a:pt x="192193" y="13975"/>
                </a:lnTo>
                <a:close/>
                <a:moveTo>
                  <a:pt x="203804" y="13975"/>
                </a:moveTo>
                <a:lnTo>
                  <a:pt x="209123" y="17014"/>
                </a:lnTo>
                <a:lnTo>
                  <a:pt x="209123" y="23154"/>
                </a:lnTo>
                <a:lnTo>
                  <a:pt x="203804" y="13975"/>
                </a:lnTo>
                <a:close/>
                <a:moveTo>
                  <a:pt x="215446" y="13975"/>
                </a:moveTo>
                <a:lnTo>
                  <a:pt x="220765" y="17014"/>
                </a:lnTo>
                <a:lnTo>
                  <a:pt x="220765" y="23154"/>
                </a:lnTo>
                <a:lnTo>
                  <a:pt x="215446" y="13975"/>
                </a:lnTo>
                <a:close/>
                <a:moveTo>
                  <a:pt x="227057" y="13975"/>
                </a:moveTo>
                <a:lnTo>
                  <a:pt x="232376" y="17014"/>
                </a:lnTo>
                <a:lnTo>
                  <a:pt x="232376" y="23154"/>
                </a:lnTo>
                <a:lnTo>
                  <a:pt x="227057" y="13975"/>
                </a:lnTo>
                <a:close/>
                <a:moveTo>
                  <a:pt x="238638" y="13975"/>
                </a:moveTo>
                <a:lnTo>
                  <a:pt x="243957" y="17014"/>
                </a:lnTo>
                <a:lnTo>
                  <a:pt x="243957" y="23154"/>
                </a:lnTo>
                <a:lnTo>
                  <a:pt x="238638" y="13975"/>
                </a:lnTo>
                <a:close/>
                <a:moveTo>
                  <a:pt x="250279" y="13975"/>
                </a:moveTo>
                <a:lnTo>
                  <a:pt x="255598" y="17014"/>
                </a:lnTo>
                <a:lnTo>
                  <a:pt x="255598" y="23154"/>
                </a:lnTo>
                <a:lnTo>
                  <a:pt x="250279" y="13975"/>
                </a:lnTo>
                <a:close/>
                <a:moveTo>
                  <a:pt x="261890" y="13944"/>
                </a:moveTo>
                <a:lnTo>
                  <a:pt x="267210" y="17014"/>
                </a:lnTo>
                <a:lnTo>
                  <a:pt x="267210" y="23154"/>
                </a:lnTo>
                <a:lnTo>
                  <a:pt x="261890" y="13944"/>
                </a:lnTo>
                <a:close/>
                <a:moveTo>
                  <a:pt x="273532" y="13944"/>
                </a:moveTo>
                <a:lnTo>
                  <a:pt x="278851" y="17014"/>
                </a:lnTo>
                <a:lnTo>
                  <a:pt x="278851" y="23154"/>
                </a:lnTo>
                <a:lnTo>
                  <a:pt x="273532" y="13944"/>
                </a:lnTo>
                <a:close/>
                <a:moveTo>
                  <a:pt x="250036" y="14066"/>
                </a:moveTo>
                <a:lnTo>
                  <a:pt x="255355" y="23245"/>
                </a:lnTo>
                <a:lnTo>
                  <a:pt x="252893" y="21847"/>
                </a:lnTo>
                <a:lnTo>
                  <a:pt x="250036" y="20206"/>
                </a:lnTo>
                <a:lnTo>
                  <a:pt x="250036" y="14066"/>
                </a:lnTo>
                <a:close/>
                <a:moveTo>
                  <a:pt x="273289" y="14066"/>
                </a:moveTo>
                <a:lnTo>
                  <a:pt x="278608" y="23245"/>
                </a:lnTo>
                <a:lnTo>
                  <a:pt x="276146" y="21847"/>
                </a:lnTo>
                <a:lnTo>
                  <a:pt x="273289" y="20206"/>
                </a:lnTo>
                <a:lnTo>
                  <a:pt x="273289" y="14066"/>
                </a:lnTo>
                <a:close/>
                <a:moveTo>
                  <a:pt x="17661" y="14036"/>
                </a:moveTo>
                <a:lnTo>
                  <a:pt x="22980" y="23245"/>
                </a:lnTo>
                <a:lnTo>
                  <a:pt x="20518" y="21786"/>
                </a:lnTo>
                <a:lnTo>
                  <a:pt x="17661" y="20206"/>
                </a:lnTo>
                <a:lnTo>
                  <a:pt x="17661" y="14036"/>
                </a:lnTo>
                <a:close/>
                <a:moveTo>
                  <a:pt x="29242" y="14066"/>
                </a:moveTo>
                <a:lnTo>
                  <a:pt x="34591" y="23245"/>
                </a:lnTo>
                <a:lnTo>
                  <a:pt x="32099" y="21847"/>
                </a:lnTo>
                <a:lnTo>
                  <a:pt x="29242" y="20206"/>
                </a:lnTo>
                <a:lnTo>
                  <a:pt x="29242" y="14066"/>
                </a:lnTo>
                <a:close/>
                <a:moveTo>
                  <a:pt x="40883" y="14066"/>
                </a:moveTo>
                <a:lnTo>
                  <a:pt x="46202" y="23245"/>
                </a:lnTo>
                <a:lnTo>
                  <a:pt x="43740" y="21847"/>
                </a:lnTo>
                <a:lnTo>
                  <a:pt x="40883" y="20206"/>
                </a:lnTo>
                <a:lnTo>
                  <a:pt x="40883" y="14066"/>
                </a:lnTo>
                <a:close/>
                <a:moveTo>
                  <a:pt x="52525" y="14066"/>
                </a:moveTo>
                <a:lnTo>
                  <a:pt x="57844" y="23245"/>
                </a:lnTo>
                <a:lnTo>
                  <a:pt x="55351" y="21847"/>
                </a:lnTo>
                <a:lnTo>
                  <a:pt x="52525" y="20206"/>
                </a:lnTo>
                <a:lnTo>
                  <a:pt x="52525" y="14066"/>
                </a:lnTo>
                <a:close/>
                <a:moveTo>
                  <a:pt x="64136" y="14066"/>
                </a:moveTo>
                <a:lnTo>
                  <a:pt x="69455" y="23245"/>
                </a:lnTo>
                <a:lnTo>
                  <a:pt x="66993" y="21847"/>
                </a:lnTo>
                <a:lnTo>
                  <a:pt x="64136" y="20206"/>
                </a:lnTo>
                <a:lnTo>
                  <a:pt x="64136" y="14066"/>
                </a:lnTo>
                <a:close/>
                <a:moveTo>
                  <a:pt x="75777" y="14066"/>
                </a:moveTo>
                <a:lnTo>
                  <a:pt x="81097" y="23245"/>
                </a:lnTo>
                <a:lnTo>
                  <a:pt x="78604" y="21847"/>
                </a:lnTo>
                <a:lnTo>
                  <a:pt x="75777" y="20206"/>
                </a:lnTo>
                <a:lnTo>
                  <a:pt x="75777" y="14066"/>
                </a:lnTo>
                <a:close/>
                <a:moveTo>
                  <a:pt x="87358" y="14066"/>
                </a:moveTo>
                <a:lnTo>
                  <a:pt x="92677" y="23245"/>
                </a:lnTo>
                <a:lnTo>
                  <a:pt x="90215" y="21847"/>
                </a:lnTo>
                <a:lnTo>
                  <a:pt x="87358" y="20206"/>
                </a:lnTo>
                <a:lnTo>
                  <a:pt x="87358" y="14066"/>
                </a:lnTo>
                <a:close/>
                <a:moveTo>
                  <a:pt x="98969" y="14066"/>
                </a:moveTo>
                <a:lnTo>
                  <a:pt x="104289" y="23245"/>
                </a:lnTo>
                <a:lnTo>
                  <a:pt x="101827" y="21847"/>
                </a:lnTo>
                <a:lnTo>
                  <a:pt x="98969" y="20206"/>
                </a:lnTo>
                <a:lnTo>
                  <a:pt x="98969" y="14066"/>
                </a:lnTo>
                <a:close/>
                <a:moveTo>
                  <a:pt x="110611" y="14066"/>
                </a:moveTo>
                <a:lnTo>
                  <a:pt x="115930" y="23245"/>
                </a:lnTo>
                <a:lnTo>
                  <a:pt x="113468" y="21847"/>
                </a:lnTo>
                <a:lnTo>
                  <a:pt x="110611" y="20206"/>
                </a:lnTo>
                <a:lnTo>
                  <a:pt x="110611" y="14066"/>
                </a:lnTo>
                <a:close/>
                <a:moveTo>
                  <a:pt x="122222" y="14066"/>
                </a:moveTo>
                <a:lnTo>
                  <a:pt x="127541" y="23245"/>
                </a:lnTo>
                <a:lnTo>
                  <a:pt x="125079" y="21847"/>
                </a:lnTo>
                <a:lnTo>
                  <a:pt x="122222" y="20206"/>
                </a:lnTo>
                <a:lnTo>
                  <a:pt x="122222" y="14066"/>
                </a:lnTo>
                <a:close/>
                <a:moveTo>
                  <a:pt x="133864" y="14066"/>
                </a:moveTo>
                <a:lnTo>
                  <a:pt x="139183" y="23245"/>
                </a:lnTo>
                <a:lnTo>
                  <a:pt x="136721" y="21847"/>
                </a:lnTo>
                <a:lnTo>
                  <a:pt x="133864" y="20206"/>
                </a:lnTo>
                <a:lnTo>
                  <a:pt x="133864" y="14066"/>
                </a:lnTo>
                <a:close/>
                <a:moveTo>
                  <a:pt x="145475" y="14066"/>
                </a:moveTo>
                <a:lnTo>
                  <a:pt x="150794" y="23245"/>
                </a:lnTo>
                <a:lnTo>
                  <a:pt x="148332" y="21847"/>
                </a:lnTo>
                <a:lnTo>
                  <a:pt x="145475" y="20206"/>
                </a:lnTo>
                <a:lnTo>
                  <a:pt x="145475" y="14066"/>
                </a:lnTo>
                <a:close/>
                <a:moveTo>
                  <a:pt x="157086" y="14066"/>
                </a:moveTo>
                <a:lnTo>
                  <a:pt x="162405" y="23245"/>
                </a:lnTo>
                <a:lnTo>
                  <a:pt x="159913" y="21847"/>
                </a:lnTo>
                <a:lnTo>
                  <a:pt x="157086" y="20206"/>
                </a:lnTo>
                <a:lnTo>
                  <a:pt x="157086" y="14066"/>
                </a:lnTo>
                <a:close/>
                <a:moveTo>
                  <a:pt x="168697" y="14066"/>
                </a:moveTo>
                <a:lnTo>
                  <a:pt x="174016" y="23245"/>
                </a:lnTo>
                <a:lnTo>
                  <a:pt x="171554" y="21847"/>
                </a:lnTo>
                <a:lnTo>
                  <a:pt x="168697" y="20206"/>
                </a:lnTo>
                <a:lnTo>
                  <a:pt x="168697" y="14066"/>
                </a:lnTo>
                <a:close/>
                <a:moveTo>
                  <a:pt x="180339" y="14066"/>
                </a:moveTo>
                <a:lnTo>
                  <a:pt x="185658" y="23245"/>
                </a:lnTo>
                <a:lnTo>
                  <a:pt x="183165" y="21847"/>
                </a:lnTo>
                <a:lnTo>
                  <a:pt x="180339" y="20206"/>
                </a:lnTo>
                <a:lnTo>
                  <a:pt x="180339" y="14066"/>
                </a:lnTo>
                <a:close/>
                <a:moveTo>
                  <a:pt x="191950" y="14066"/>
                </a:moveTo>
                <a:lnTo>
                  <a:pt x="197269" y="23245"/>
                </a:lnTo>
                <a:lnTo>
                  <a:pt x="194807" y="21847"/>
                </a:lnTo>
                <a:lnTo>
                  <a:pt x="191950" y="20206"/>
                </a:lnTo>
                <a:lnTo>
                  <a:pt x="191950" y="14066"/>
                </a:lnTo>
                <a:close/>
                <a:moveTo>
                  <a:pt x="203591" y="14066"/>
                </a:moveTo>
                <a:lnTo>
                  <a:pt x="208911" y="23245"/>
                </a:lnTo>
                <a:lnTo>
                  <a:pt x="206418" y="21847"/>
                </a:lnTo>
                <a:lnTo>
                  <a:pt x="203591" y="20206"/>
                </a:lnTo>
                <a:lnTo>
                  <a:pt x="203591" y="14066"/>
                </a:lnTo>
                <a:close/>
                <a:moveTo>
                  <a:pt x="215202" y="14066"/>
                </a:moveTo>
                <a:lnTo>
                  <a:pt x="220522" y="23245"/>
                </a:lnTo>
                <a:lnTo>
                  <a:pt x="218060" y="21847"/>
                </a:lnTo>
                <a:lnTo>
                  <a:pt x="215202" y="20206"/>
                </a:lnTo>
                <a:lnTo>
                  <a:pt x="215202" y="14066"/>
                </a:lnTo>
                <a:close/>
                <a:moveTo>
                  <a:pt x="226783" y="14066"/>
                </a:moveTo>
                <a:lnTo>
                  <a:pt x="232103" y="23245"/>
                </a:lnTo>
                <a:lnTo>
                  <a:pt x="229640" y="21847"/>
                </a:lnTo>
                <a:lnTo>
                  <a:pt x="226783" y="20206"/>
                </a:lnTo>
                <a:lnTo>
                  <a:pt x="226783" y="14066"/>
                </a:lnTo>
                <a:close/>
                <a:moveTo>
                  <a:pt x="238425" y="14066"/>
                </a:moveTo>
                <a:lnTo>
                  <a:pt x="243744" y="23245"/>
                </a:lnTo>
                <a:lnTo>
                  <a:pt x="241282" y="21847"/>
                </a:lnTo>
                <a:lnTo>
                  <a:pt x="238425" y="20206"/>
                </a:lnTo>
                <a:lnTo>
                  <a:pt x="238425" y="14066"/>
                </a:lnTo>
                <a:close/>
                <a:moveTo>
                  <a:pt x="261678" y="14066"/>
                </a:moveTo>
                <a:lnTo>
                  <a:pt x="266997" y="23245"/>
                </a:lnTo>
                <a:lnTo>
                  <a:pt x="264535" y="21847"/>
                </a:lnTo>
                <a:lnTo>
                  <a:pt x="261678" y="20206"/>
                </a:lnTo>
                <a:lnTo>
                  <a:pt x="261678" y="14066"/>
                </a:lnTo>
                <a:close/>
                <a:moveTo>
                  <a:pt x="29029" y="14096"/>
                </a:moveTo>
                <a:lnTo>
                  <a:pt x="29029" y="20206"/>
                </a:lnTo>
                <a:lnTo>
                  <a:pt x="26172" y="21847"/>
                </a:lnTo>
                <a:lnTo>
                  <a:pt x="23710" y="23276"/>
                </a:lnTo>
                <a:lnTo>
                  <a:pt x="23710" y="23276"/>
                </a:lnTo>
                <a:lnTo>
                  <a:pt x="29029" y="14096"/>
                </a:lnTo>
                <a:close/>
                <a:moveTo>
                  <a:pt x="75504" y="14096"/>
                </a:moveTo>
                <a:lnTo>
                  <a:pt x="75504" y="20206"/>
                </a:lnTo>
                <a:lnTo>
                  <a:pt x="72647" y="21847"/>
                </a:lnTo>
                <a:lnTo>
                  <a:pt x="70185" y="23276"/>
                </a:lnTo>
                <a:lnTo>
                  <a:pt x="75504" y="14096"/>
                </a:lnTo>
                <a:close/>
                <a:moveTo>
                  <a:pt x="110337" y="14096"/>
                </a:moveTo>
                <a:lnTo>
                  <a:pt x="110337" y="20206"/>
                </a:lnTo>
                <a:lnTo>
                  <a:pt x="107480" y="21847"/>
                </a:lnTo>
                <a:lnTo>
                  <a:pt x="105018" y="23276"/>
                </a:lnTo>
                <a:lnTo>
                  <a:pt x="110337" y="14096"/>
                </a:lnTo>
                <a:close/>
                <a:moveTo>
                  <a:pt x="63862" y="14096"/>
                </a:moveTo>
                <a:lnTo>
                  <a:pt x="63862" y="20206"/>
                </a:lnTo>
                <a:lnTo>
                  <a:pt x="61005" y="21847"/>
                </a:lnTo>
                <a:lnTo>
                  <a:pt x="58543" y="23276"/>
                </a:lnTo>
                <a:lnTo>
                  <a:pt x="63862" y="14096"/>
                </a:lnTo>
                <a:close/>
                <a:moveTo>
                  <a:pt x="98757" y="14096"/>
                </a:moveTo>
                <a:lnTo>
                  <a:pt x="98757" y="20206"/>
                </a:lnTo>
                <a:lnTo>
                  <a:pt x="95899" y="21847"/>
                </a:lnTo>
                <a:lnTo>
                  <a:pt x="93437" y="23276"/>
                </a:lnTo>
                <a:lnTo>
                  <a:pt x="98757" y="14096"/>
                </a:lnTo>
                <a:close/>
                <a:moveTo>
                  <a:pt x="145232" y="14096"/>
                </a:moveTo>
                <a:lnTo>
                  <a:pt x="145232" y="20206"/>
                </a:lnTo>
                <a:lnTo>
                  <a:pt x="142374" y="21847"/>
                </a:lnTo>
                <a:lnTo>
                  <a:pt x="139912" y="23276"/>
                </a:lnTo>
                <a:lnTo>
                  <a:pt x="145232" y="14096"/>
                </a:lnTo>
                <a:close/>
                <a:moveTo>
                  <a:pt x="156843" y="14096"/>
                </a:moveTo>
                <a:lnTo>
                  <a:pt x="156843" y="20206"/>
                </a:lnTo>
                <a:lnTo>
                  <a:pt x="153986" y="21847"/>
                </a:lnTo>
                <a:lnTo>
                  <a:pt x="151523" y="23276"/>
                </a:lnTo>
                <a:lnTo>
                  <a:pt x="156843" y="14096"/>
                </a:lnTo>
                <a:close/>
                <a:moveTo>
                  <a:pt x="180065" y="14096"/>
                </a:moveTo>
                <a:lnTo>
                  <a:pt x="180065" y="20206"/>
                </a:lnTo>
                <a:lnTo>
                  <a:pt x="177208" y="21847"/>
                </a:lnTo>
                <a:lnTo>
                  <a:pt x="174746" y="23276"/>
                </a:lnTo>
                <a:lnTo>
                  <a:pt x="180065" y="14096"/>
                </a:lnTo>
                <a:close/>
                <a:moveTo>
                  <a:pt x="191676" y="14096"/>
                </a:moveTo>
                <a:lnTo>
                  <a:pt x="191676" y="20206"/>
                </a:lnTo>
                <a:lnTo>
                  <a:pt x="188849" y="21847"/>
                </a:lnTo>
                <a:lnTo>
                  <a:pt x="186357" y="23276"/>
                </a:lnTo>
                <a:lnTo>
                  <a:pt x="191676" y="14096"/>
                </a:lnTo>
                <a:close/>
                <a:moveTo>
                  <a:pt x="203318" y="14096"/>
                </a:moveTo>
                <a:lnTo>
                  <a:pt x="203318" y="20206"/>
                </a:lnTo>
                <a:lnTo>
                  <a:pt x="200461" y="21847"/>
                </a:lnTo>
                <a:lnTo>
                  <a:pt x="197999" y="23276"/>
                </a:lnTo>
                <a:lnTo>
                  <a:pt x="203318" y="14096"/>
                </a:lnTo>
                <a:close/>
                <a:moveTo>
                  <a:pt x="214929" y="14096"/>
                </a:moveTo>
                <a:lnTo>
                  <a:pt x="214929" y="20206"/>
                </a:lnTo>
                <a:lnTo>
                  <a:pt x="212072" y="21847"/>
                </a:lnTo>
                <a:lnTo>
                  <a:pt x="209610" y="23276"/>
                </a:lnTo>
                <a:lnTo>
                  <a:pt x="214929" y="14096"/>
                </a:lnTo>
                <a:close/>
                <a:moveTo>
                  <a:pt x="226570" y="14096"/>
                </a:moveTo>
                <a:lnTo>
                  <a:pt x="226570" y="20206"/>
                </a:lnTo>
                <a:lnTo>
                  <a:pt x="223713" y="21847"/>
                </a:lnTo>
                <a:lnTo>
                  <a:pt x="221251" y="23276"/>
                </a:lnTo>
                <a:lnTo>
                  <a:pt x="226570" y="14096"/>
                </a:lnTo>
                <a:close/>
                <a:moveTo>
                  <a:pt x="238182" y="14096"/>
                </a:moveTo>
                <a:lnTo>
                  <a:pt x="238182" y="20206"/>
                </a:lnTo>
                <a:lnTo>
                  <a:pt x="235355" y="21847"/>
                </a:lnTo>
                <a:lnTo>
                  <a:pt x="232862" y="23276"/>
                </a:lnTo>
                <a:lnTo>
                  <a:pt x="238182" y="14096"/>
                </a:lnTo>
                <a:close/>
                <a:moveTo>
                  <a:pt x="249793" y="14096"/>
                </a:moveTo>
                <a:lnTo>
                  <a:pt x="249793" y="20206"/>
                </a:lnTo>
                <a:lnTo>
                  <a:pt x="246936" y="21847"/>
                </a:lnTo>
                <a:lnTo>
                  <a:pt x="244474" y="23276"/>
                </a:lnTo>
                <a:lnTo>
                  <a:pt x="249793" y="14096"/>
                </a:lnTo>
                <a:close/>
                <a:moveTo>
                  <a:pt x="273046" y="14096"/>
                </a:moveTo>
                <a:lnTo>
                  <a:pt x="273046" y="20236"/>
                </a:lnTo>
                <a:lnTo>
                  <a:pt x="270188" y="21878"/>
                </a:lnTo>
                <a:lnTo>
                  <a:pt x="267726" y="23276"/>
                </a:lnTo>
                <a:lnTo>
                  <a:pt x="273046" y="14096"/>
                </a:lnTo>
                <a:close/>
                <a:moveTo>
                  <a:pt x="6050" y="14066"/>
                </a:moveTo>
                <a:lnTo>
                  <a:pt x="11369" y="23276"/>
                </a:lnTo>
                <a:lnTo>
                  <a:pt x="8907" y="21847"/>
                </a:lnTo>
                <a:lnTo>
                  <a:pt x="6050" y="20206"/>
                </a:lnTo>
                <a:lnTo>
                  <a:pt x="6050" y="14066"/>
                </a:lnTo>
                <a:close/>
                <a:moveTo>
                  <a:pt x="17418" y="14036"/>
                </a:moveTo>
                <a:lnTo>
                  <a:pt x="17418" y="20206"/>
                </a:lnTo>
                <a:lnTo>
                  <a:pt x="14560" y="21847"/>
                </a:lnTo>
                <a:lnTo>
                  <a:pt x="12098" y="23276"/>
                </a:lnTo>
                <a:lnTo>
                  <a:pt x="17418" y="14036"/>
                </a:lnTo>
                <a:close/>
                <a:moveTo>
                  <a:pt x="40610" y="14096"/>
                </a:moveTo>
                <a:lnTo>
                  <a:pt x="40610" y="20206"/>
                </a:lnTo>
                <a:lnTo>
                  <a:pt x="37783" y="21847"/>
                </a:lnTo>
                <a:lnTo>
                  <a:pt x="35290" y="23276"/>
                </a:lnTo>
                <a:lnTo>
                  <a:pt x="40610" y="14096"/>
                </a:lnTo>
                <a:close/>
                <a:moveTo>
                  <a:pt x="52251" y="14096"/>
                </a:moveTo>
                <a:lnTo>
                  <a:pt x="52251" y="20206"/>
                </a:lnTo>
                <a:lnTo>
                  <a:pt x="49394" y="21847"/>
                </a:lnTo>
                <a:lnTo>
                  <a:pt x="46932" y="23276"/>
                </a:lnTo>
                <a:lnTo>
                  <a:pt x="52251" y="14096"/>
                </a:lnTo>
                <a:close/>
                <a:moveTo>
                  <a:pt x="87115" y="14096"/>
                </a:moveTo>
                <a:lnTo>
                  <a:pt x="87115" y="20206"/>
                </a:lnTo>
                <a:lnTo>
                  <a:pt x="84288" y="21847"/>
                </a:lnTo>
                <a:lnTo>
                  <a:pt x="81796" y="23276"/>
                </a:lnTo>
                <a:lnTo>
                  <a:pt x="87115" y="14096"/>
                </a:lnTo>
                <a:close/>
                <a:moveTo>
                  <a:pt x="121979" y="14096"/>
                </a:moveTo>
                <a:lnTo>
                  <a:pt x="121979" y="20206"/>
                </a:lnTo>
                <a:lnTo>
                  <a:pt x="119122" y="21847"/>
                </a:lnTo>
                <a:lnTo>
                  <a:pt x="116660" y="23276"/>
                </a:lnTo>
                <a:lnTo>
                  <a:pt x="121979" y="14096"/>
                </a:lnTo>
                <a:close/>
                <a:moveTo>
                  <a:pt x="133590" y="14096"/>
                </a:moveTo>
                <a:lnTo>
                  <a:pt x="133590" y="20206"/>
                </a:lnTo>
                <a:lnTo>
                  <a:pt x="130733" y="21847"/>
                </a:lnTo>
                <a:lnTo>
                  <a:pt x="128271" y="23276"/>
                </a:lnTo>
                <a:lnTo>
                  <a:pt x="133590" y="14096"/>
                </a:lnTo>
                <a:close/>
                <a:moveTo>
                  <a:pt x="168484" y="14096"/>
                </a:moveTo>
                <a:lnTo>
                  <a:pt x="168484" y="20206"/>
                </a:lnTo>
                <a:lnTo>
                  <a:pt x="165627" y="21847"/>
                </a:lnTo>
                <a:lnTo>
                  <a:pt x="163165" y="23276"/>
                </a:lnTo>
                <a:lnTo>
                  <a:pt x="168484" y="14096"/>
                </a:lnTo>
                <a:close/>
                <a:moveTo>
                  <a:pt x="261404" y="14096"/>
                </a:moveTo>
                <a:lnTo>
                  <a:pt x="261404" y="20206"/>
                </a:lnTo>
                <a:lnTo>
                  <a:pt x="258547" y="21847"/>
                </a:lnTo>
                <a:lnTo>
                  <a:pt x="256085" y="23276"/>
                </a:lnTo>
                <a:lnTo>
                  <a:pt x="261404" y="14096"/>
                </a:lnTo>
                <a:close/>
                <a:moveTo>
                  <a:pt x="284657" y="14096"/>
                </a:moveTo>
                <a:lnTo>
                  <a:pt x="284657" y="20236"/>
                </a:lnTo>
                <a:lnTo>
                  <a:pt x="279337" y="23276"/>
                </a:lnTo>
                <a:lnTo>
                  <a:pt x="284657" y="14096"/>
                </a:lnTo>
                <a:close/>
                <a:moveTo>
                  <a:pt x="5898" y="20419"/>
                </a:moveTo>
                <a:lnTo>
                  <a:pt x="8755" y="22060"/>
                </a:lnTo>
                <a:lnTo>
                  <a:pt x="11217" y="23519"/>
                </a:lnTo>
                <a:lnTo>
                  <a:pt x="578" y="23519"/>
                </a:lnTo>
                <a:lnTo>
                  <a:pt x="5898" y="20419"/>
                </a:lnTo>
                <a:close/>
                <a:moveTo>
                  <a:pt x="17509" y="20419"/>
                </a:moveTo>
                <a:lnTo>
                  <a:pt x="20366" y="22060"/>
                </a:lnTo>
                <a:lnTo>
                  <a:pt x="22828" y="23519"/>
                </a:lnTo>
                <a:lnTo>
                  <a:pt x="12190" y="23519"/>
                </a:lnTo>
                <a:lnTo>
                  <a:pt x="14682" y="22060"/>
                </a:lnTo>
                <a:lnTo>
                  <a:pt x="17509" y="20419"/>
                </a:lnTo>
                <a:close/>
                <a:moveTo>
                  <a:pt x="29150" y="20419"/>
                </a:moveTo>
                <a:lnTo>
                  <a:pt x="32008" y="22060"/>
                </a:lnTo>
                <a:lnTo>
                  <a:pt x="34470" y="23519"/>
                </a:lnTo>
                <a:lnTo>
                  <a:pt x="23831" y="23519"/>
                </a:lnTo>
                <a:lnTo>
                  <a:pt x="26293" y="22060"/>
                </a:lnTo>
                <a:lnTo>
                  <a:pt x="29150" y="20419"/>
                </a:lnTo>
                <a:close/>
                <a:moveTo>
                  <a:pt x="40762" y="20419"/>
                </a:moveTo>
                <a:lnTo>
                  <a:pt x="43619" y="22060"/>
                </a:lnTo>
                <a:lnTo>
                  <a:pt x="46081" y="23519"/>
                </a:lnTo>
                <a:lnTo>
                  <a:pt x="35442" y="23519"/>
                </a:lnTo>
                <a:lnTo>
                  <a:pt x="37935" y="22060"/>
                </a:lnTo>
                <a:lnTo>
                  <a:pt x="40762" y="20419"/>
                </a:lnTo>
                <a:close/>
                <a:moveTo>
                  <a:pt x="52403" y="20419"/>
                </a:moveTo>
                <a:lnTo>
                  <a:pt x="55260" y="22060"/>
                </a:lnTo>
                <a:lnTo>
                  <a:pt x="57722" y="23519"/>
                </a:lnTo>
                <a:lnTo>
                  <a:pt x="47084" y="23519"/>
                </a:lnTo>
                <a:lnTo>
                  <a:pt x="49546" y="22060"/>
                </a:lnTo>
                <a:lnTo>
                  <a:pt x="52403" y="20419"/>
                </a:lnTo>
                <a:close/>
                <a:moveTo>
                  <a:pt x="64014" y="20419"/>
                </a:moveTo>
                <a:lnTo>
                  <a:pt x="66871" y="22060"/>
                </a:lnTo>
                <a:lnTo>
                  <a:pt x="69334" y="23519"/>
                </a:lnTo>
                <a:lnTo>
                  <a:pt x="58695" y="23519"/>
                </a:lnTo>
                <a:lnTo>
                  <a:pt x="61187" y="22060"/>
                </a:lnTo>
                <a:lnTo>
                  <a:pt x="64014" y="20419"/>
                </a:lnTo>
                <a:close/>
                <a:moveTo>
                  <a:pt x="75625" y="20419"/>
                </a:moveTo>
                <a:lnTo>
                  <a:pt x="78452" y="22060"/>
                </a:lnTo>
                <a:lnTo>
                  <a:pt x="80945" y="23519"/>
                </a:lnTo>
                <a:lnTo>
                  <a:pt x="70306" y="23519"/>
                </a:lnTo>
                <a:lnTo>
                  <a:pt x="72768" y="22060"/>
                </a:lnTo>
                <a:lnTo>
                  <a:pt x="75625" y="20419"/>
                </a:lnTo>
                <a:close/>
                <a:moveTo>
                  <a:pt x="87237" y="20419"/>
                </a:moveTo>
                <a:lnTo>
                  <a:pt x="90094" y="22060"/>
                </a:lnTo>
                <a:lnTo>
                  <a:pt x="92556" y="23519"/>
                </a:lnTo>
                <a:lnTo>
                  <a:pt x="81917" y="23519"/>
                </a:lnTo>
                <a:lnTo>
                  <a:pt x="84379" y="22060"/>
                </a:lnTo>
                <a:lnTo>
                  <a:pt x="87237" y="20419"/>
                </a:lnTo>
                <a:close/>
                <a:moveTo>
                  <a:pt x="98878" y="20419"/>
                </a:moveTo>
                <a:lnTo>
                  <a:pt x="101705" y="22060"/>
                </a:lnTo>
                <a:lnTo>
                  <a:pt x="104197" y="23519"/>
                </a:lnTo>
                <a:lnTo>
                  <a:pt x="93559" y="23519"/>
                </a:lnTo>
                <a:lnTo>
                  <a:pt x="96021" y="22060"/>
                </a:lnTo>
                <a:lnTo>
                  <a:pt x="98878" y="20419"/>
                </a:lnTo>
                <a:close/>
                <a:moveTo>
                  <a:pt x="110489" y="20419"/>
                </a:moveTo>
                <a:lnTo>
                  <a:pt x="113346" y="22060"/>
                </a:lnTo>
                <a:lnTo>
                  <a:pt x="115809" y="23519"/>
                </a:lnTo>
                <a:lnTo>
                  <a:pt x="105170" y="23519"/>
                </a:lnTo>
                <a:lnTo>
                  <a:pt x="107632" y="22060"/>
                </a:lnTo>
                <a:lnTo>
                  <a:pt x="110489" y="20419"/>
                </a:lnTo>
                <a:close/>
                <a:moveTo>
                  <a:pt x="122131" y="20419"/>
                </a:moveTo>
                <a:lnTo>
                  <a:pt x="124958" y="22060"/>
                </a:lnTo>
                <a:lnTo>
                  <a:pt x="127450" y="23519"/>
                </a:lnTo>
                <a:lnTo>
                  <a:pt x="116812" y="23519"/>
                </a:lnTo>
                <a:lnTo>
                  <a:pt x="119274" y="22060"/>
                </a:lnTo>
                <a:lnTo>
                  <a:pt x="122131" y="20419"/>
                </a:lnTo>
                <a:close/>
                <a:moveTo>
                  <a:pt x="133742" y="20419"/>
                </a:moveTo>
                <a:lnTo>
                  <a:pt x="136599" y="22060"/>
                </a:lnTo>
                <a:lnTo>
                  <a:pt x="139061" y="23519"/>
                </a:lnTo>
                <a:lnTo>
                  <a:pt x="128423" y="23519"/>
                </a:lnTo>
                <a:lnTo>
                  <a:pt x="130885" y="22060"/>
                </a:lnTo>
                <a:lnTo>
                  <a:pt x="133742" y="20419"/>
                </a:lnTo>
                <a:close/>
                <a:moveTo>
                  <a:pt x="145323" y="20419"/>
                </a:moveTo>
                <a:lnTo>
                  <a:pt x="148180" y="22060"/>
                </a:lnTo>
                <a:lnTo>
                  <a:pt x="150642" y="23519"/>
                </a:lnTo>
                <a:lnTo>
                  <a:pt x="140004" y="23519"/>
                </a:lnTo>
                <a:lnTo>
                  <a:pt x="142496" y="22060"/>
                </a:lnTo>
                <a:lnTo>
                  <a:pt x="145323" y="20419"/>
                </a:lnTo>
                <a:close/>
                <a:moveTo>
                  <a:pt x="156964" y="20419"/>
                </a:moveTo>
                <a:lnTo>
                  <a:pt x="159822" y="22060"/>
                </a:lnTo>
                <a:lnTo>
                  <a:pt x="162284" y="23519"/>
                </a:lnTo>
                <a:lnTo>
                  <a:pt x="151645" y="23519"/>
                </a:lnTo>
                <a:lnTo>
                  <a:pt x="154107" y="22060"/>
                </a:lnTo>
                <a:lnTo>
                  <a:pt x="156964" y="20419"/>
                </a:lnTo>
                <a:close/>
                <a:moveTo>
                  <a:pt x="168575" y="20419"/>
                </a:moveTo>
                <a:lnTo>
                  <a:pt x="171433" y="22060"/>
                </a:lnTo>
                <a:lnTo>
                  <a:pt x="173895" y="23519"/>
                </a:lnTo>
                <a:lnTo>
                  <a:pt x="163256" y="23519"/>
                </a:lnTo>
                <a:lnTo>
                  <a:pt x="165749" y="22060"/>
                </a:lnTo>
                <a:lnTo>
                  <a:pt x="168575" y="20419"/>
                </a:lnTo>
                <a:close/>
                <a:moveTo>
                  <a:pt x="180217" y="20419"/>
                </a:moveTo>
                <a:lnTo>
                  <a:pt x="183074" y="22060"/>
                </a:lnTo>
                <a:lnTo>
                  <a:pt x="185536" y="23519"/>
                </a:lnTo>
                <a:lnTo>
                  <a:pt x="174898" y="23519"/>
                </a:lnTo>
                <a:lnTo>
                  <a:pt x="177360" y="22060"/>
                </a:lnTo>
                <a:lnTo>
                  <a:pt x="180217" y="20419"/>
                </a:lnTo>
                <a:close/>
                <a:moveTo>
                  <a:pt x="191828" y="20419"/>
                </a:moveTo>
                <a:lnTo>
                  <a:pt x="194685" y="22060"/>
                </a:lnTo>
                <a:lnTo>
                  <a:pt x="197147" y="23519"/>
                </a:lnTo>
                <a:lnTo>
                  <a:pt x="186509" y="23519"/>
                </a:lnTo>
                <a:lnTo>
                  <a:pt x="189001" y="22060"/>
                </a:lnTo>
                <a:lnTo>
                  <a:pt x="191828" y="20419"/>
                </a:lnTo>
                <a:close/>
                <a:moveTo>
                  <a:pt x="203470" y="20419"/>
                </a:moveTo>
                <a:lnTo>
                  <a:pt x="206327" y="22060"/>
                </a:lnTo>
                <a:lnTo>
                  <a:pt x="208789" y="23519"/>
                </a:lnTo>
                <a:lnTo>
                  <a:pt x="198151" y="23519"/>
                </a:lnTo>
                <a:lnTo>
                  <a:pt x="200613" y="22060"/>
                </a:lnTo>
                <a:lnTo>
                  <a:pt x="203470" y="20419"/>
                </a:lnTo>
                <a:close/>
                <a:moveTo>
                  <a:pt x="215051" y="20419"/>
                </a:moveTo>
                <a:lnTo>
                  <a:pt x="217908" y="22060"/>
                </a:lnTo>
                <a:lnTo>
                  <a:pt x="220370" y="23519"/>
                </a:lnTo>
                <a:lnTo>
                  <a:pt x="209731" y="23519"/>
                </a:lnTo>
                <a:lnTo>
                  <a:pt x="212193" y="22060"/>
                </a:lnTo>
                <a:lnTo>
                  <a:pt x="215051" y="20419"/>
                </a:lnTo>
                <a:close/>
                <a:moveTo>
                  <a:pt x="226692" y="20419"/>
                </a:moveTo>
                <a:lnTo>
                  <a:pt x="229519" y="22060"/>
                </a:lnTo>
                <a:lnTo>
                  <a:pt x="232011" y="23519"/>
                </a:lnTo>
                <a:lnTo>
                  <a:pt x="221373" y="23519"/>
                </a:lnTo>
                <a:lnTo>
                  <a:pt x="223835" y="22060"/>
                </a:lnTo>
                <a:lnTo>
                  <a:pt x="226692" y="20419"/>
                </a:lnTo>
                <a:close/>
                <a:moveTo>
                  <a:pt x="238303" y="20419"/>
                </a:moveTo>
                <a:lnTo>
                  <a:pt x="241160" y="22060"/>
                </a:lnTo>
                <a:lnTo>
                  <a:pt x="243622" y="23519"/>
                </a:lnTo>
                <a:lnTo>
                  <a:pt x="232984" y="23519"/>
                </a:lnTo>
                <a:lnTo>
                  <a:pt x="235446" y="22060"/>
                </a:lnTo>
                <a:lnTo>
                  <a:pt x="238303" y="20419"/>
                </a:lnTo>
                <a:close/>
                <a:moveTo>
                  <a:pt x="249945" y="20419"/>
                </a:moveTo>
                <a:lnTo>
                  <a:pt x="252772" y="22060"/>
                </a:lnTo>
                <a:lnTo>
                  <a:pt x="255264" y="23519"/>
                </a:lnTo>
                <a:lnTo>
                  <a:pt x="244626" y="23519"/>
                </a:lnTo>
                <a:lnTo>
                  <a:pt x="247088" y="22060"/>
                </a:lnTo>
                <a:lnTo>
                  <a:pt x="249945" y="20419"/>
                </a:lnTo>
                <a:close/>
                <a:moveTo>
                  <a:pt x="261556" y="20419"/>
                </a:moveTo>
                <a:lnTo>
                  <a:pt x="264413" y="22060"/>
                </a:lnTo>
                <a:lnTo>
                  <a:pt x="266875" y="23519"/>
                </a:lnTo>
                <a:lnTo>
                  <a:pt x="256237" y="23519"/>
                </a:lnTo>
                <a:lnTo>
                  <a:pt x="258699" y="22060"/>
                </a:lnTo>
                <a:lnTo>
                  <a:pt x="261556" y="20419"/>
                </a:lnTo>
                <a:close/>
                <a:moveTo>
                  <a:pt x="273198" y="20419"/>
                </a:moveTo>
                <a:lnTo>
                  <a:pt x="276024" y="22060"/>
                </a:lnTo>
                <a:lnTo>
                  <a:pt x="278517" y="23519"/>
                </a:lnTo>
                <a:lnTo>
                  <a:pt x="267878" y="23519"/>
                </a:lnTo>
                <a:lnTo>
                  <a:pt x="270340" y="22060"/>
                </a:lnTo>
                <a:lnTo>
                  <a:pt x="273198" y="20419"/>
                </a:lnTo>
                <a:close/>
                <a:moveTo>
                  <a:pt x="11217" y="23793"/>
                </a:moveTo>
                <a:lnTo>
                  <a:pt x="5898" y="26862"/>
                </a:lnTo>
                <a:lnTo>
                  <a:pt x="578" y="23793"/>
                </a:lnTo>
                <a:close/>
                <a:moveTo>
                  <a:pt x="22828" y="23793"/>
                </a:moveTo>
                <a:lnTo>
                  <a:pt x="17509" y="26862"/>
                </a:lnTo>
                <a:lnTo>
                  <a:pt x="12190" y="23793"/>
                </a:lnTo>
                <a:close/>
                <a:moveTo>
                  <a:pt x="34470" y="23793"/>
                </a:moveTo>
                <a:lnTo>
                  <a:pt x="29150" y="26862"/>
                </a:lnTo>
                <a:lnTo>
                  <a:pt x="23831" y="23793"/>
                </a:lnTo>
                <a:close/>
                <a:moveTo>
                  <a:pt x="46081" y="23793"/>
                </a:moveTo>
                <a:lnTo>
                  <a:pt x="40762" y="26862"/>
                </a:lnTo>
                <a:lnTo>
                  <a:pt x="35442" y="23793"/>
                </a:lnTo>
                <a:close/>
                <a:moveTo>
                  <a:pt x="57722" y="23793"/>
                </a:moveTo>
                <a:lnTo>
                  <a:pt x="52403" y="26862"/>
                </a:lnTo>
                <a:lnTo>
                  <a:pt x="47084" y="23793"/>
                </a:lnTo>
                <a:close/>
                <a:moveTo>
                  <a:pt x="69334" y="23793"/>
                </a:moveTo>
                <a:lnTo>
                  <a:pt x="64014" y="26862"/>
                </a:lnTo>
                <a:lnTo>
                  <a:pt x="58695" y="23793"/>
                </a:lnTo>
                <a:close/>
                <a:moveTo>
                  <a:pt x="80945" y="23793"/>
                </a:moveTo>
                <a:lnTo>
                  <a:pt x="75625" y="26862"/>
                </a:lnTo>
                <a:lnTo>
                  <a:pt x="70306" y="23793"/>
                </a:lnTo>
                <a:close/>
                <a:moveTo>
                  <a:pt x="92556" y="23793"/>
                </a:moveTo>
                <a:lnTo>
                  <a:pt x="87237" y="26862"/>
                </a:lnTo>
                <a:lnTo>
                  <a:pt x="81917" y="23793"/>
                </a:lnTo>
                <a:close/>
                <a:moveTo>
                  <a:pt x="104197" y="23793"/>
                </a:moveTo>
                <a:lnTo>
                  <a:pt x="98878" y="26862"/>
                </a:lnTo>
                <a:lnTo>
                  <a:pt x="93559" y="23793"/>
                </a:lnTo>
                <a:close/>
                <a:moveTo>
                  <a:pt x="115809" y="23793"/>
                </a:moveTo>
                <a:lnTo>
                  <a:pt x="110489" y="26862"/>
                </a:lnTo>
                <a:lnTo>
                  <a:pt x="105170" y="23793"/>
                </a:lnTo>
                <a:close/>
                <a:moveTo>
                  <a:pt x="127450" y="23793"/>
                </a:moveTo>
                <a:lnTo>
                  <a:pt x="122131" y="26862"/>
                </a:lnTo>
                <a:lnTo>
                  <a:pt x="116812" y="23793"/>
                </a:lnTo>
                <a:close/>
                <a:moveTo>
                  <a:pt x="139061" y="23793"/>
                </a:moveTo>
                <a:lnTo>
                  <a:pt x="133742" y="26862"/>
                </a:lnTo>
                <a:lnTo>
                  <a:pt x="128423" y="23793"/>
                </a:lnTo>
                <a:close/>
                <a:moveTo>
                  <a:pt x="150642" y="23793"/>
                </a:moveTo>
                <a:lnTo>
                  <a:pt x="145323" y="26862"/>
                </a:lnTo>
                <a:lnTo>
                  <a:pt x="140004" y="23793"/>
                </a:lnTo>
                <a:close/>
                <a:moveTo>
                  <a:pt x="162284" y="23793"/>
                </a:moveTo>
                <a:lnTo>
                  <a:pt x="156964" y="26862"/>
                </a:lnTo>
                <a:lnTo>
                  <a:pt x="151645" y="23793"/>
                </a:lnTo>
                <a:close/>
                <a:moveTo>
                  <a:pt x="173895" y="23793"/>
                </a:moveTo>
                <a:lnTo>
                  <a:pt x="168575" y="26862"/>
                </a:lnTo>
                <a:lnTo>
                  <a:pt x="163256" y="23793"/>
                </a:lnTo>
                <a:close/>
                <a:moveTo>
                  <a:pt x="185536" y="23793"/>
                </a:moveTo>
                <a:lnTo>
                  <a:pt x="180217" y="26862"/>
                </a:lnTo>
                <a:lnTo>
                  <a:pt x="174898" y="23793"/>
                </a:lnTo>
                <a:close/>
                <a:moveTo>
                  <a:pt x="197147" y="23793"/>
                </a:moveTo>
                <a:lnTo>
                  <a:pt x="191828" y="26862"/>
                </a:lnTo>
                <a:lnTo>
                  <a:pt x="186509" y="23793"/>
                </a:lnTo>
                <a:close/>
                <a:moveTo>
                  <a:pt x="208789" y="23793"/>
                </a:moveTo>
                <a:lnTo>
                  <a:pt x="203470" y="26862"/>
                </a:lnTo>
                <a:lnTo>
                  <a:pt x="198151" y="23793"/>
                </a:lnTo>
                <a:close/>
                <a:moveTo>
                  <a:pt x="220370" y="23793"/>
                </a:moveTo>
                <a:lnTo>
                  <a:pt x="215051" y="26862"/>
                </a:lnTo>
                <a:lnTo>
                  <a:pt x="209731" y="23793"/>
                </a:lnTo>
                <a:close/>
                <a:moveTo>
                  <a:pt x="232011" y="23793"/>
                </a:moveTo>
                <a:lnTo>
                  <a:pt x="226692" y="26862"/>
                </a:lnTo>
                <a:lnTo>
                  <a:pt x="221373" y="23793"/>
                </a:lnTo>
                <a:close/>
                <a:moveTo>
                  <a:pt x="243622" y="23793"/>
                </a:moveTo>
                <a:lnTo>
                  <a:pt x="238303" y="26862"/>
                </a:lnTo>
                <a:lnTo>
                  <a:pt x="232984" y="23793"/>
                </a:lnTo>
                <a:close/>
                <a:moveTo>
                  <a:pt x="255264" y="23793"/>
                </a:moveTo>
                <a:lnTo>
                  <a:pt x="249945" y="26862"/>
                </a:lnTo>
                <a:lnTo>
                  <a:pt x="244626" y="23793"/>
                </a:lnTo>
                <a:close/>
                <a:moveTo>
                  <a:pt x="266875" y="23793"/>
                </a:moveTo>
                <a:lnTo>
                  <a:pt x="261556" y="26862"/>
                </a:lnTo>
                <a:lnTo>
                  <a:pt x="256237" y="23793"/>
                </a:lnTo>
                <a:close/>
                <a:moveTo>
                  <a:pt x="278517" y="23793"/>
                </a:moveTo>
                <a:lnTo>
                  <a:pt x="273198" y="26862"/>
                </a:lnTo>
                <a:lnTo>
                  <a:pt x="267878" y="23793"/>
                </a:lnTo>
                <a:close/>
                <a:moveTo>
                  <a:pt x="457" y="24005"/>
                </a:moveTo>
                <a:lnTo>
                  <a:pt x="5776" y="27075"/>
                </a:lnTo>
                <a:lnTo>
                  <a:pt x="5776" y="33215"/>
                </a:lnTo>
                <a:lnTo>
                  <a:pt x="457" y="24005"/>
                </a:lnTo>
                <a:close/>
                <a:moveTo>
                  <a:pt x="11369" y="24005"/>
                </a:moveTo>
                <a:lnTo>
                  <a:pt x="6050" y="33215"/>
                </a:lnTo>
                <a:lnTo>
                  <a:pt x="6050" y="27075"/>
                </a:lnTo>
                <a:lnTo>
                  <a:pt x="11369" y="24005"/>
                </a:lnTo>
                <a:close/>
                <a:moveTo>
                  <a:pt x="12098" y="24005"/>
                </a:moveTo>
                <a:lnTo>
                  <a:pt x="17418" y="27075"/>
                </a:lnTo>
                <a:lnTo>
                  <a:pt x="17418" y="33215"/>
                </a:lnTo>
                <a:lnTo>
                  <a:pt x="12098" y="24005"/>
                </a:lnTo>
                <a:close/>
                <a:moveTo>
                  <a:pt x="22980" y="23975"/>
                </a:moveTo>
                <a:lnTo>
                  <a:pt x="17661" y="33215"/>
                </a:lnTo>
                <a:lnTo>
                  <a:pt x="17661" y="27045"/>
                </a:lnTo>
                <a:lnTo>
                  <a:pt x="22980" y="23975"/>
                </a:lnTo>
                <a:close/>
                <a:moveTo>
                  <a:pt x="23710" y="24005"/>
                </a:moveTo>
                <a:lnTo>
                  <a:pt x="29029" y="27075"/>
                </a:lnTo>
                <a:lnTo>
                  <a:pt x="29029" y="33215"/>
                </a:lnTo>
                <a:lnTo>
                  <a:pt x="23710" y="24005"/>
                </a:lnTo>
                <a:close/>
                <a:moveTo>
                  <a:pt x="34622" y="23975"/>
                </a:moveTo>
                <a:lnTo>
                  <a:pt x="29302" y="33215"/>
                </a:lnTo>
                <a:lnTo>
                  <a:pt x="29302" y="27045"/>
                </a:lnTo>
                <a:lnTo>
                  <a:pt x="34622" y="23975"/>
                </a:lnTo>
                <a:close/>
                <a:moveTo>
                  <a:pt x="35290" y="24005"/>
                </a:moveTo>
                <a:lnTo>
                  <a:pt x="40610" y="27075"/>
                </a:lnTo>
                <a:lnTo>
                  <a:pt x="40610" y="33215"/>
                </a:lnTo>
                <a:lnTo>
                  <a:pt x="35290" y="24005"/>
                </a:lnTo>
                <a:close/>
                <a:moveTo>
                  <a:pt x="46202" y="23975"/>
                </a:moveTo>
                <a:lnTo>
                  <a:pt x="40883" y="33215"/>
                </a:lnTo>
                <a:lnTo>
                  <a:pt x="40883" y="27045"/>
                </a:lnTo>
                <a:lnTo>
                  <a:pt x="46202" y="23975"/>
                </a:lnTo>
                <a:close/>
                <a:moveTo>
                  <a:pt x="46932" y="24005"/>
                </a:moveTo>
                <a:lnTo>
                  <a:pt x="52251" y="27075"/>
                </a:lnTo>
                <a:lnTo>
                  <a:pt x="52251" y="33215"/>
                </a:lnTo>
                <a:lnTo>
                  <a:pt x="46932" y="24005"/>
                </a:lnTo>
                <a:close/>
                <a:moveTo>
                  <a:pt x="57844" y="23975"/>
                </a:moveTo>
                <a:lnTo>
                  <a:pt x="52525" y="33215"/>
                </a:lnTo>
                <a:lnTo>
                  <a:pt x="52525" y="27045"/>
                </a:lnTo>
                <a:lnTo>
                  <a:pt x="57844" y="23975"/>
                </a:lnTo>
                <a:close/>
                <a:moveTo>
                  <a:pt x="58543" y="24005"/>
                </a:moveTo>
                <a:lnTo>
                  <a:pt x="63862" y="27075"/>
                </a:lnTo>
                <a:lnTo>
                  <a:pt x="63862" y="33215"/>
                </a:lnTo>
                <a:lnTo>
                  <a:pt x="58543" y="24005"/>
                </a:lnTo>
                <a:close/>
                <a:moveTo>
                  <a:pt x="69455" y="23975"/>
                </a:moveTo>
                <a:lnTo>
                  <a:pt x="64136" y="33215"/>
                </a:lnTo>
                <a:lnTo>
                  <a:pt x="64136" y="27045"/>
                </a:lnTo>
                <a:lnTo>
                  <a:pt x="69455" y="23975"/>
                </a:lnTo>
                <a:close/>
                <a:moveTo>
                  <a:pt x="70185" y="24005"/>
                </a:moveTo>
                <a:lnTo>
                  <a:pt x="75504" y="27075"/>
                </a:lnTo>
                <a:lnTo>
                  <a:pt x="75504" y="33215"/>
                </a:lnTo>
                <a:lnTo>
                  <a:pt x="70185" y="24005"/>
                </a:lnTo>
                <a:close/>
                <a:moveTo>
                  <a:pt x="81097" y="23975"/>
                </a:moveTo>
                <a:lnTo>
                  <a:pt x="75777" y="33215"/>
                </a:lnTo>
                <a:lnTo>
                  <a:pt x="75777" y="27045"/>
                </a:lnTo>
                <a:lnTo>
                  <a:pt x="81097" y="23975"/>
                </a:lnTo>
                <a:close/>
                <a:moveTo>
                  <a:pt x="81796" y="24005"/>
                </a:moveTo>
                <a:lnTo>
                  <a:pt x="87115" y="27075"/>
                </a:lnTo>
                <a:lnTo>
                  <a:pt x="87115" y="33215"/>
                </a:lnTo>
                <a:lnTo>
                  <a:pt x="81796" y="24005"/>
                </a:lnTo>
                <a:close/>
                <a:moveTo>
                  <a:pt x="92708" y="23975"/>
                </a:moveTo>
                <a:lnTo>
                  <a:pt x="87389" y="33215"/>
                </a:lnTo>
                <a:lnTo>
                  <a:pt x="87389" y="27045"/>
                </a:lnTo>
                <a:lnTo>
                  <a:pt x="92708" y="23975"/>
                </a:lnTo>
                <a:close/>
                <a:moveTo>
                  <a:pt x="93437" y="24005"/>
                </a:moveTo>
                <a:lnTo>
                  <a:pt x="98757" y="27075"/>
                </a:lnTo>
                <a:lnTo>
                  <a:pt x="98757" y="33215"/>
                </a:lnTo>
                <a:lnTo>
                  <a:pt x="93437" y="24005"/>
                </a:lnTo>
                <a:close/>
                <a:moveTo>
                  <a:pt x="104349" y="23975"/>
                </a:moveTo>
                <a:lnTo>
                  <a:pt x="99030" y="33215"/>
                </a:lnTo>
                <a:lnTo>
                  <a:pt x="99030" y="27045"/>
                </a:lnTo>
                <a:lnTo>
                  <a:pt x="104349" y="23975"/>
                </a:lnTo>
                <a:close/>
                <a:moveTo>
                  <a:pt x="105018" y="24005"/>
                </a:moveTo>
                <a:lnTo>
                  <a:pt x="110337" y="27075"/>
                </a:lnTo>
                <a:lnTo>
                  <a:pt x="110337" y="33215"/>
                </a:lnTo>
                <a:lnTo>
                  <a:pt x="105018" y="24005"/>
                </a:lnTo>
                <a:close/>
                <a:moveTo>
                  <a:pt x="115930" y="23975"/>
                </a:moveTo>
                <a:lnTo>
                  <a:pt x="110611" y="33215"/>
                </a:lnTo>
                <a:lnTo>
                  <a:pt x="110611" y="27045"/>
                </a:lnTo>
                <a:lnTo>
                  <a:pt x="115930" y="23975"/>
                </a:lnTo>
                <a:close/>
                <a:moveTo>
                  <a:pt x="116660" y="24005"/>
                </a:moveTo>
                <a:lnTo>
                  <a:pt x="121979" y="27075"/>
                </a:lnTo>
                <a:lnTo>
                  <a:pt x="121979" y="33215"/>
                </a:lnTo>
                <a:lnTo>
                  <a:pt x="116660" y="24005"/>
                </a:lnTo>
                <a:close/>
                <a:moveTo>
                  <a:pt x="127541" y="23975"/>
                </a:moveTo>
                <a:lnTo>
                  <a:pt x="122222" y="33215"/>
                </a:lnTo>
                <a:lnTo>
                  <a:pt x="122222" y="27045"/>
                </a:lnTo>
                <a:lnTo>
                  <a:pt x="127541" y="23975"/>
                </a:lnTo>
                <a:close/>
                <a:moveTo>
                  <a:pt x="128271" y="24005"/>
                </a:moveTo>
                <a:lnTo>
                  <a:pt x="133590" y="27075"/>
                </a:lnTo>
                <a:lnTo>
                  <a:pt x="133590" y="33215"/>
                </a:lnTo>
                <a:lnTo>
                  <a:pt x="128271" y="24005"/>
                </a:lnTo>
                <a:close/>
                <a:moveTo>
                  <a:pt x="139183" y="23975"/>
                </a:moveTo>
                <a:lnTo>
                  <a:pt x="133864" y="33215"/>
                </a:lnTo>
                <a:lnTo>
                  <a:pt x="133864" y="27045"/>
                </a:lnTo>
                <a:lnTo>
                  <a:pt x="139183" y="23975"/>
                </a:lnTo>
                <a:close/>
                <a:moveTo>
                  <a:pt x="139912" y="24005"/>
                </a:moveTo>
                <a:lnTo>
                  <a:pt x="145232" y="27075"/>
                </a:lnTo>
                <a:lnTo>
                  <a:pt x="145232" y="33215"/>
                </a:lnTo>
                <a:lnTo>
                  <a:pt x="139912" y="24005"/>
                </a:lnTo>
                <a:close/>
                <a:moveTo>
                  <a:pt x="150794" y="23975"/>
                </a:moveTo>
                <a:lnTo>
                  <a:pt x="145475" y="33215"/>
                </a:lnTo>
                <a:lnTo>
                  <a:pt x="145475" y="27045"/>
                </a:lnTo>
                <a:lnTo>
                  <a:pt x="150794" y="23975"/>
                </a:lnTo>
                <a:close/>
                <a:moveTo>
                  <a:pt x="151523" y="24005"/>
                </a:moveTo>
                <a:lnTo>
                  <a:pt x="156843" y="27075"/>
                </a:lnTo>
                <a:lnTo>
                  <a:pt x="156843" y="33215"/>
                </a:lnTo>
                <a:lnTo>
                  <a:pt x="151523" y="24005"/>
                </a:lnTo>
                <a:close/>
                <a:moveTo>
                  <a:pt x="162436" y="23975"/>
                </a:moveTo>
                <a:lnTo>
                  <a:pt x="157116" y="33215"/>
                </a:lnTo>
                <a:lnTo>
                  <a:pt x="157116" y="27045"/>
                </a:lnTo>
                <a:lnTo>
                  <a:pt x="162436" y="23975"/>
                </a:lnTo>
                <a:close/>
                <a:moveTo>
                  <a:pt x="163165" y="24005"/>
                </a:moveTo>
                <a:lnTo>
                  <a:pt x="168484" y="27075"/>
                </a:lnTo>
                <a:lnTo>
                  <a:pt x="168484" y="33215"/>
                </a:lnTo>
                <a:lnTo>
                  <a:pt x="163165" y="24005"/>
                </a:lnTo>
                <a:close/>
                <a:moveTo>
                  <a:pt x="174047" y="23975"/>
                </a:moveTo>
                <a:lnTo>
                  <a:pt x="168727" y="33215"/>
                </a:lnTo>
                <a:lnTo>
                  <a:pt x="168727" y="27045"/>
                </a:lnTo>
                <a:lnTo>
                  <a:pt x="174047" y="23975"/>
                </a:lnTo>
                <a:close/>
                <a:moveTo>
                  <a:pt x="174746" y="24005"/>
                </a:moveTo>
                <a:lnTo>
                  <a:pt x="180065" y="27075"/>
                </a:lnTo>
                <a:lnTo>
                  <a:pt x="180065" y="33215"/>
                </a:lnTo>
                <a:lnTo>
                  <a:pt x="174746" y="24005"/>
                </a:lnTo>
                <a:close/>
                <a:moveTo>
                  <a:pt x="185658" y="23975"/>
                </a:moveTo>
                <a:lnTo>
                  <a:pt x="180339" y="33215"/>
                </a:lnTo>
                <a:lnTo>
                  <a:pt x="180339" y="27045"/>
                </a:lnTo>
                <a:lnTo>
                  <a:pt x="185658" y="23975"/>
                </a:lnTo>
                <a:close/>
                <a:moveTo>
                  <a:pt x="186357" y="24005"/>
                </a:moveTo>
                <a:lnTo>
                  <a:pt x="191676" y="27075"/>
                </a:lnTo>
                <a:lnTo>
                  <a:pt x="191676" y="33215"/>
                </a:lnTo>
                <a:lnTo>
                  <a:pt x="186357" y="24005"/>
                </a:lnTo>
                <a:close/>
                <a:moveTo>
                  <a:pt x="197269" y="23975"/>
                </a:moveTo>
                <a:lnTo>
                  <a:pt x="191950" y="33215"/>
                </a:lnTo>
                <a:lnTo>
                  <a:pt x="191950" y="27045"/>
                </a:lnTo>
                <a:lnTo>
                  <a:pt x="197269" y="23975"/>
                </a:lnTo>
                <a:close/>
                <a:moveTo>
                  <a:pt x="197999" y="24005"/>
                </a:moveTo>
                <a:lnTo>
                  <a:pt x="203318" y="27075"/>
                </a:lnTo>
                <a:lnTo>
                  <a:pt x="203318" y="33215"/>
                </a:lnTo>
                <a:lnTo>
                  <a:pt x="197999" y="24005"/>
                </a:lnTo>
                <a:close/>
                <a:moveTo>
                  <a:pt x="208911" y="23975"/>
                </a:moveTo>
                <a:lnTo>
                  <a:pt x="203591" y="33215"/>
                </a:lnTo>
                <a:lnTo>
                  <a:pt x="203591" y="27045"/>
                </a:lnTo>
                <a:lnTo>
                  <a:pt x="208911" y="23975"/>
                </a:lnTo>
                <a:close/>
                <a:moveTo>
                  <a:pt x="209610" y="24005"/>
                </a:moveTo>
                <a:lnTo>
                  <a:pt x="214929" y="27075"/>
                </a:lnTo>
                <a:lnTo>
                  <a:pt x="214929" y="33215"/>
                </a:lnTo>
                <a:lnTo>
                  <a:pt x="209610" y="24005"/>
                </a:lnTo>
                <a:close/>
                <a:moveTo>
                  <a:pt x="220522" y="23975"/>
                </a:moveTo>
                <a:lnTo>
                  <a:pt x="215202" y="33215"/>
                </a:lnTo>
                <a:lnTo>
                  <a:pt x="215202" y="27045"/>
                </a:lnTo>
                <a:lnTo>
                  <a:pt x="220522" y="23975"/>
                </a:lnTo>
                <a:close/>
                <a:moveTo>
                  <a:pt x="221251" y="24005"/>
                </a:moveTo>
                <a:lnTo>
                  <a:pt x="226570" y="27075"/>
                </a:lnTo>
                <a:lnTo>
                  <a:pt x="226570" y="33215"/>
                </a:lnTo>
                <a:lnTo>
                  <a:pt x="221251" y="24005"/>
                </a:lnTo>
                <a:close/>
                <a:moveTo>
                  <a:pt x="232163" y="23975"/>
                </a:moveTo>
                <a:lnTo>
                  <a:pt x="226844" y="33215"/>
                </a:lnTo>
                <a:lnTo>
                  <a:pt x="226844" y="27045"/>
                </a:lnTo>
                <a:lnTo>
                  <a:pt x="232163" y="23975"/>
                </a:lnTo>
                <a:close/>
                <a:moveTo>
                  <a:pt x="232862" y="24005"/>
                </a:moveTo>
                <a:lnTo>
                  <a:pt x="238182" y="27075"/>
                </a:lnTo>
                <a:lnTo>
                  <a:pt x="238182" y="33215"/>
                </a:lnTo>
                <a:lnTo>
                  <a:pt x="232862" y="24005"/>
                </a:lnTo>
                <a:close/>
                <a:moveTo>
                  <a:pt x="243774" y="23975"/>
                </a:moveTo>
                <a:lnTo>
                  <a:pt x="238455" y="33215"/>
                </a:lnTo>
                <a:lnTo>
                  <a:pt x="238455" y="27045"/>
                </a:lnTo>
                <a:lnTo>
                  <a:pt x="243774" y="23975"/>
                </a:lnTo>
                <a:close/>
                <a:moveTo>
                  <a:pt x="244474" y="24005"/>
                </a:moveTo>
                <a:lnTo>
                  <a:pt x="249793" y="27075"/>
                </a:lnTo>
                <a:lnTo>
                  <a:pt x="249793" y="33215"/>
                </a:lnTo>
                <a:lnTo>
                  <a:pt x="244474" y="24005"/>
                </a:lnTo>
                <a:close/>
                <a:moveTo>
                  <a:pt x="255355" y="24005"/>
                </a:moveTo>
                <a:lnTo>
                  <a:pt x="250036" y="33215"/>
                </a:lnTo>
                <a:lnTo>
                  <a:pt x="250036" y="27075"/>
                </a:lnTo>
                <a:lnTo>
                  <a:pt x="255355" y="24005"/>
                </a:lnTo>
                <a:close/>
                <a:moveTo>
                  <a:pt x="256085" y="24005"/>
                </a:moveTo>
                <a:lnTo>
                  <a:pt x="261404" y="27075"/>
                </a:lnTo>
                <a:lnTo>
                  <a:pt x="261404" y="33215"/>
                </a:lnTo>
                <a:lnTo>
                  <a:pt x="256085" y="24005"/>
                </a:lnTo>
                <a:close/>
                <a:moveTo>
                  <a:pt x="266997" y="24005"/>
                </a:moveTo>
                <a:lnTo>
                  <a:pt x="261678" y="33215"/>
                </a:lnTo>
                <a:lnTo>
                  <a:pt x="261678" y="27075"/>
                </a:lnTo>
                <a:lnTo>
                  <a:pt x="266997" y="24005"/>
                </a:lnTo>
                <a:close/>
                <a:moveTo>
                  <a:pt x="267726" y="24005"/>
                </a:moveTo>
                <a:lnTo>
                  <a:pt x="273046" y="27075"/>
                </a:lnTo>
                <a:lnTo>
                  <a:pt x="273046" y="33215"/>
                </a:lnTo>
                <a:lnTo>
                  <a:pt x="267726" y="24005"/>
                </a:lnTo>
                <a:close/>
                <a:moveTo>
                  <a:pt x="278608" y="24005"/>
                </a:moveTo>
                <a:lnTo>
                  <a:pt x="273289" y="33215"/>
                </a:lnTo>
                <a:lnTo>
                  <a:pt x="273289" y="27075"/>
                </a:lnTo>
                <a:lnTo>
                  <a:pt x="278608" y="24005"/>
                </a:lnTo>
                <a:close/>
                <a:moveTo>
                  <a:pt x="35108" y="24127"/>
                </a:moveTo>
                <a:lnTo>
                  <a:pt x="40427" y="33306"/>
                </a:lnTo>
                <a:lnTo>
                  <a:pt x="40427" y="33306"/>
                </a:lnTo>
                <a:lnTo>
                  <a:pt x="35108" y="30267"/>
                </a:lnTo>
                <a:lnTo>
                  <a:pt x="35108" y="24127"/>
                </a:lnTo>
                <a:close/>
                <a:moveTo>
                  <a:pt x="58330" y="24127"/>
                </a:moveTo>
                <a:lnTo>
                  <a:pt x="63650" y="33306"/>
                </a:lnTo>
                <a:lnTo>
                  <a:pt x="58330" y="30267"/>
                </a:lnTo>
                <a:lnTo>
                  <a:pt x="58330" y="24127"/>
                </a:lnTo>
                <a:close/>
                <a:moveTo>
                  <a:pt x="69941" y="24127"/>
                </a:moveTo>
                <a:lnTo>
                  <a:pt x="75261" y="33306"/>
                </a:lnTo>
                <a:lnTo>
                  <a:pt x="69941" y="30267"/>
                </a:lnTo>
                <a:lnTo>
                  <a:pt x="69941" y="24127"/>
                </a:lnTo>
                <a:close/>
                <a:moveTo>
                  <a:pt x="81583" y="24127"/>
                </a:moveTo>
                <a:lnTo>
                  <a:pt x="86902" y="33306"/>
                </a:lnTo>
                <a:lnTo>
                  <a:pt x="81583" y="30267"/>
                </a:lnTo>
                <a:lnTo>
                  <a:pt x="81583" y="24127"/>
                </a:lnTo>
                <a:close/>
                <a:moveTo>
                  <a:pt x="104836" y="24127"/>
                </a:moveTo>
                <a:lnTo>
                  <a:pt x="110155" y="33306"/>
                </a:lnTo>
                <a:lnTo>
                  <a:pt x="104836" y="30267"/>
                </a:lnTo>
                <a:lnTo>
                  <a:pt x="104836" y="24127"/>
                </a:lnTo>
                <a:close/>
                <a:moveTo>
                  <a:pt x="116416" y="24127"/>
                </a:moveTo>
                <a:lnTo>
                  <a:pt x="121736" y="33306"/>
                </a:lnTo>
                <a:lnTo>
                  <a:pt x="116416" y="30267"/>
                </a:lnTo>
                <a:lnTo>
                  <a:pt x="116416" y="24127"/>
                </a:lnTo>
                <a:close/>
                <a:moveTo>
                  <a:pt x="128058" y="24127"/>
                </a:moveTo>
                <a:lnTo>
                  <a:pt x="133377" y="33306"/>
                </a:lnTo>
                <a:lnTo>
                  <a:pt x="128058" y="30267"/>
                </a:lnTo>
                <a:lnTo>
                  <a:pt x="128058" y="24127"/>
                </a:lnTo>
                <a:close/>
                <a:moveTo>
                  <a:pt x="139669" y="24127"/>
                </a:moveTo>
                <a:lnTo>
                  <a:pt x="144988" y="33306"/>
                </a:lnTo>
                <a:lnTo>
                  <a:pt x="139669" y="30267"/>
                </a:lnTo>
                <a:lnTo>
                  <a:pt x="139669" y="24127"/>
                </a:lnTo>
                <a:close/>
                <a:moveTo>
                  <a:pt x="151311" y="24127"/>
                </a:moveTo>
                <a:lnTo>
                  <a:pt x="156630" y="33306"/>
                </a:lnTo>
                <a:lnTo>
                  <a:pt x="151311" y="30267"/>
                </a:lnTo>
                <a:lnTo>
                  <a:pt x="151311" y="24127"/>
                </a:lnTo>
                <a:close/>
                <a:moveTo>
                  <a:pt x="162922" y="24127"/>
                </a:moveTo>
                <a:lnTo>
                  <a:pt x="168241" y="33306"/>
                </a:lnTo>
                <a:lnTo>
                  <a:pt x="162922" y="30267"/>
                </a:lnTo>
                <a:lnTo>
                  <a:pt x="162922" y="24127"/>
                </a:lnTo>
                <a:close/>
                <a:moveTo>
                  <a:pt x="174503" y="24127"/>
                </a:moveTo>
                <a:lnTo>
                  <a:pt x="179822" y="33306"/>
                </a:lnTo>
                <a:lnTo>
                  <a:pt x="174503" y="30267"/>
                </a:lnTo>
                <a:lnTo>
                  <a:pt x="174503" y="24127"/>
                </a:lnTo>
                <a:close/>
                <a:moveTo>
                  <a:pt x="186144" y="24127"/>
                </a:moveTo>
                <a:lnTo>
                  <a:pt x="191463" y="33306"/>
                </a:lnTo>
                <a:lnTo>
                  <a:pt x="186144" y="30267"/>
                </a:lnTo>
                <a:lnTo>
                  <a:pt x="186144" y="24127"/>
                </a:lnTo>
                <a:close/>
                <a:moveTo>
                  <a:pt x="197755" y="24127"/>
                </a:moveTo>
                <a:lnTo>
                  <a:pt x="203075" y="33306"/>
                </a:lnTo>
                <a:lnTo>
                  <a:pt x="197755" y="30267"/>
                </a:lnTo>
                <a:lnTo>
                  <a:pt x="197755" y="24127"/>
                </a:lnTo>
                <a:close/>
                <a:moveTo>
                  <a:pt x="209397" y="24127"/>
                </a:moveTo>
                <a:lnTo>
                  <a:pt x="214716" y="33306"/>
                </a:lnTo>
                <a:lnTo>
                  <a:pt x="209397" y="30267"/>
                </a:lnTo>
                <a:lnTo>
                  <a:pt x="209397" y="24127"/>
                </a:lnTo>
                <a:close/>
                <a:moveTo>
                  <a:pt x="221008" y="24127"/>
                </a:moveTo>
                <a:lnTo>
                  <a:pt x="226327" y="33306"/>
                </a:lnTo>
                <a:lnTo>
                  <a:pt x="221008" y="30267"/>
                </a:lnTo>
                <a:lnTo>
                  <a:pt x="221008" y="24127"/>
                </a:lnTo>
                <a:close/>
                <a:moveTo>
                  <a:pt x="232650" y="24127"/>
                </a:moveTo>
                <a:lnTo>
                  <a:pt x="237969" y="33306"/>
                </a:lnTo>
                <a:lnTo>
                  <a:pt x="232650" y="30267"/>
                </a:lnTo>
                <a:lnTo>
                  <a:pt x="232650" y="24127"/>
                </a:lnTo>
                <a:close/>
                <a:moveTo>
                  <a:pt x="244230" y="24127"/>
                </a:moveTo>
                <a:lnTo>
                  <a:pt x="249550" y="33306"/>
                </a:lnTo>
                <a:lnTo>
                  <a:pt x="244230" y="30267"/>
                </a:lnTo>
                <a:lnTo>
                  <a:pt x="244230" y="24127"/>
                </a:lnTo>
                <a:close/>
                <a:moveTo>
                  <a:pt x="244" y="24127"/>
                </a:moveTo>
                <a:lnTo>
                  <a:pt x="5563" y="33306"/>
                </a:lnTo>
                <a:lnTo>
                  <a:pt x="214" y="30236"/>
                </a:lnTo>
                <a:lnTo>
                  <a:pt x="214" y="24127"/>
                </a:lnTo>
                <a:close/>
                <a:moveTo>
                  <a:pt x="46689" y="24127"/>
                </a:moveTo>
                <a:lnTo>
                  <a:pt x="52008" y="33306"/>
                </a:lnTo>
                <a:lnTo>
                  <a:pt x="46689" y="30267"/>
                </a:lnTo>
                <a:lnTo>
                  <a:pt x="46689" y="24127"/>
                </a:lnTo>
                <a:close/>
                <a:moveTo>
                  <a:pt x="93194" y="24127"/>
                </a:moveTo>
                <a:lnTo>
                  <a:pt x="98513" y="33306"/>
                </a:lnTo>
                <a:lnTo>
                  <a:pt x="93194" y="30267"/>
                </a:lnTo>
                <a:lnTo>
                  <a:pt x="93194" y="24127"/>
                </a:lnTo>
                <a:close/>
                <a:moveTo>
                  <a:pt x="255872" y="24127"/>
                </a:moveTo>
                <a:lnTo>
                  <a:pt x="261191" y="33306"/>
                </a:lnTo>
                <a:lnTo>
                  <a:pt x="255872" y="30267"/>
                </a:lnTo>
                <a:lnTo>
                  <a:pt x="255872" y="24127"/>
                </a:lnTo>
                <a:close/>
                <a:moveTo>
                  <a:pt x="267483" y="24127"/>
                </a:moveTo>
                <a:lnTo>
                  <a:pt x="272802" y="33306"/>
                </a:lnTo>
                <a:lnTo>
                  <a:pt x="267483" y="30267"/>
                </a:lnTo>
                <a:lnTo>
                  <a:pt x="267483" y="24127"/>
                </a:lnTo>
                <a:close/>
                <a:moveTo>
                  <a:pt x="34834" y="24157"/>
                </a:moveTo>
                <a:lnTo>
                  <a:pt x="34834" y="30267"/>
                </a:lnTo>
                <a:lnTo>
                  <a:pt x="29515" y="33337"/>
                </a:lnTo>
                <a:lnTo>
                  <a:pt x="29515" y="33337"/>
                </a:lnTo>
                <a:lnTo>
                  <a:pt x="34834" y="24157"/>
                </a:lnTo>
                <a:close/>
                <a:moveTo>
                  <a:pt x="69698" y="24157"/>
                </a:moveTo>
                <a:lnTo>
                  <a:pt x="69698" y="30267"/>
                </a:lnTo>
                <a:lnTo>
                  <a:pt x="64379" y="33337"/>
                </a:lnTo>
                <a:lnTo>
                  <a:pt x="69698" y="24157"/>
                </a:lnTo>
                <a:close/>
                <a:moveTo>
                  <a:pt x="81309" y="24157"/>
                </a:moveTo>
                <a:lnTo>
                  <a:pt x="81309" y="30267"/>
                </a:lnTo>
                <a:lnTo>
                  <a:pt x="75990" y="33337"/>
                </a:lnTo>
                <a:lnTo>
                  <a:pt x="81309" y="24157"/>
                </a:lnTo>
                <a:close/>
                <a:moveTo>
                  <a:pt x="92951" y="24157"/>
                </a:moveTo>
                <a:lnTo>
                  <a:pt x="92951" y="30267"/>
                </a:lnTo>
                <a:lnTo>
                  <a:pt x="87632" y="33337"/>
                </a:lnTo>
                <a:lnTo>
                  <a:pt x="92951" y="24157"/>
                </a:lnTo>
                <a:close/>
                <a:moveTo>
                  <a:pt x="104562" y="24157"/>
                </a:moveTo>
                <a:lnTo>
                  <a:pt x="104562" y="30267"/>
                </a:lnTo>
                <a:lnTo>
                  <a:pt x="99243" y="33337"/>
                </a:lnTo>
                <a:lnTo>
                  <a:pt x="104562" y="24157"/>
                </a:lnTo>
                <a:close/>
                <a:moveTo>
                  <a:pt x="116143" y="24157"/>
                </a:moveTo>
                <a:lnTo>
                  <a:pt x="116143" y="30267"/>
                </a:lnTo>
                <a:lnTo>
                  <a:pt x="110824" y="33337"/>
                </a:lnTo>
                <a:lnTo>
                  <a:pt x="116143" y="24157"/>
                </a:lnTo>
                <a:close/>
                <a:moveTo>
                  <a:pt x="127784" y="24157"/>
                </a:moveTo>
                <a:lnTo>
                  <a:pt x="127784" y="30267"/>
                </a:lnTo>
                <a:lnTo>
                  <a:pt x="122465" y="33337"/>
                </a:lnTo>
                <a:lnTo>
                  <a:pt x="127784" y="24157"/>
                </a:lnTo>
                <a:close/>
                <a:moveTo>
                  <a:pt x="139396" y="24157"/>
                </a:moveTo>
                <a:lnTo>
                  <a:pt x="139396" y="30267"/>
                </a:lnTo>
                <a:lnTo>
                  <a:pt x="134076" y="33337"/>
                </a:lnTo>
                <a:lnTo>
                  <a:pt x="139396" y="24157"/>
                </a:lnTo>
                <a:close/>
                <a:moveTo>
                  <a:pt x="151037" y="24157"/>
                </a:moveTo>
                <a:lnTo>
                  <a:pt x="151037" y="30267"/>
                </a:lnTo>
                <a:lnTo>
                  <a:pt x="145718" y="33337"/>
                </a:lnTo>
                <a:lnTo>
                  <a:pt x="151037" y="24157"/>
                </a:lnTo>
                <a:close/>
                <a:moveTo>
                  <a:pt x="162648" y="24157"/>
                </a:moveTo>
                <a:lnTo>
                  <a:pt x="162648" y="30267"/>
                </a:lnTo>
                <a:lnTo>
                  <a:pt x="157329" y="33337"/>
                </a:lnTo>
                <a:lnTo>
                  <a:pt x="162648" y="24157"/>
                </a:lnTo>
                <a:close/>
                <a:moveTo>
                  <a:pt x="174290" y="24157"/>
                </a:moveTo>
                <a:lnTo>
                  <a:pt x="174290" y="30267"/>
                </a:lnTo>
                <a:lnTo>
                  <a:pt x="168971" y="33337"/>
                </a:lnTo>
                <a:lnTo>
                  <a:pt x="174290" y="24157"/>
                </a:lnTo>
                <a:close/>
                <a:moveTo>
                  <a:pt x="185871" y="24157"/>
                </a:moveTo>
                <a:lnTo>
                  <a:pt x="185871" y="30267"/>
                </a:lnTo>
                <a:lnTo>
                  <a:pt x="180551" y="33337"/>
                </a:lnTo>
                <a:lnTo>
                  <a:pt x="185871" y="24157"/>
                </a:lnTo>
                <a:close/>
                <a:moveTo>
                  <a:pt x="197512" y="24157"/>
                </a:moveTo>
                <a:lnTo>
                  <a:pt x="197512" y="30267"/>
                </a:lnTo>
                <a:lnTo>
                  <a:pt x="192193" y="33337"/>
                </a:lnTo>
                <a:lnTo>
                  <a:pt x="197512" y="24157"/>
                </a:lnTo>
                <a:close/>
                <a:moveTo>
                  <a:pt x="209123" y="24157"/>
                </a:moveTo>
                <a:lnTo>
                  <a:pt x="209123" y="30267"/>
                </a:lnTo>
                <a:lnTo>
                  <a:pt x="203804" y="33337"/>
                </a:lnTo>
                <a:lnTo>
                  <a:pt x="209123" y="24157"/>
                </a:lnTo>
                <a:close/>
                <a:moveTo>
                  <a:pt x="220765" y="24157"/>
                </a:moveTo>
                <a:lnTo>
                  <a:pt x="220765" y="30267"/>
                </a:lnTo>
                <a:lnTo>
                  <a:pt x="215446" y="33337"/>
                </a:lnTo>
                <a:lnTo>
                  <a:pt x="220765" y="24157"/>
                </a:lnTo>
                <a:close/>
                <a:moveTo>
                  <a:pt x="243957" y="24157"/>
                </a:moveTo>
                <a:lnTo>
                  <a:pt x="243957" y="30267"/>
                </a:lnTo>
                <a:lnTo>
                  <a:pt x="238638" y="33337"/>
                </a:lnTo>
                <a:lnTo>
                  <a:pt x="243957" y="24157"/>
                </a:lnTo>
                <a:close/>
                <a:moveTo>
                  <a:pt x="255598" y="24157"/>
                </a:moveTo>
                <a:lnTo>
                  <a:pt x="255598" y="30267"/>
                </a:lnTo>
                <a:lnTo>
                  <a:pt x="250279" y="33337"/>
                </a:lnTo>
                <a:lnTo>
                  <a:pt x="255598" y="24157"/>
                </a:lnTo>
                <a:close/>
                <a:moveTo>
                  <a:pt x="23223" y="24157"/>
                </a:moveTo>
                <a:lnTo>
                  <a:pt x="23223" y="30267"/>
                </a:lnTo>
                <a:lnTo>
                  <a:pt x="17904" y="33337"/>
                </a:lnTo>
                <a:lnTo>
                  <a:pt x="23223" y="24157"/>
                </a:lnTo>
                <a:close/>
                <a:moveTo>
                  <a:pt x="46446" y="24157"/>
                </a:moveTo>
                <a:lnTo>
                  <a:pt x="46446" y="30267"/>
                </a:lnTo>
                <a:lnTo>
                  <a:pt x="41126" y="33337"/>
                </a:lnTo>
                <a:lnTo>
                  <a:pt x="46446" y="24157"/>
                </a:lnTo>
                <a:close/>
                <a:moveTo>
                  <a:pt x="58057" y="24157"/>
                </a:moveTo>
                <a:lnTo>
                  <a:pt x="58057" y="30267"/>
                </a:lnTo>
                <a:lnTo>
                  <a:pt x="52737" y="33337"/>
                </a:lnTo>
                <a:lnTo>
                  <a:pt x="58057" y="24157"/>
                </a:lnTo>
                <a:close/>
                <a:moveTo>
                  <a:pt x="232376" y="24157"/>
                </a:moveTo>
                <a:lnTo>
                  <a:pt x="232376" y="30267"/>
                </a:lnTo>
                <a:lnTo>
                  <a:pt x="227057" y="33337"/>
                </a:lnTo>
                <a:lnTo>
                  <a:pt x="232376" y="24157"/>
                </a:lnTo>
                <a:close/>
                <a:moveTo>
                  <a:pt x="267210" y="24157"/>
                </a:moveTo>
                <a:lnTo>
                  <a:pt x="267210" y="30267"/>
                </a:lnTo>
                <a:lnTo>
                  <a:pt x="261890" y="33337"/>
                </a:lnTo>
                <a:lnTo>
                  <a:pt x="267210" y="24157"/>
                </a:lnTo>
                <a:close/>
                <a:moveTo>
                  <a:pt x="278851" y="24157"/>
                </a:moveTo>
                <a:lnTo>
                  <a:pt x="278851" y="30267"/>
                </a:lnTo>
                <a:lnTo>
                  <a:pt x="273532" y="33337"/>
                </a:lnTo>
                <a:lnTo>
                  <a:pt x="278851" y="24157"/>
                </a:lnTo>
                <a:close/>
                <a:moveTo>
                  <a:pt x="11582" y="24127"/>
                </a:moveTo>
                <a:lnTo>
                  <a:pt x="11582" y="30267"/>
                </a:lnTo>
                <a:lnTo>
                  <a:pt x="6262" y="33367"/>
                </a:lnTo>
                <a:lnTo>
                  <a:pt x="11582" y="24127"/>
                </a:lnTo>
                <a:close/>
                <a:moveTo>
                  <a:pt x="11855" y="24127"/>
                </a:moveTo>
                <a:lnTo>
                  <a:pt x="17174" y="33367"/>
                </a:lnTo>
                <a:lnTo>
                  <a:pt x="11855" y="30267"/>
                </a:lnTo>
                <a:lnTo>
                  <a:pt x="11855" y="24127"/>
                </a:lnTo>
                <a:close/>
                <a:moveTo>
                  <a:pt x="23497" y="24127"/>
                </a:moveTo>
                <a:lnTo>
                  <a:pt x="28816" y="33367"/>
                </a:lnTo>
                <a:lnTo>
                  <a:pt x="23497" y="30267"/>
                </a:lnTo>
                <a:lnTo>
                  <a:pt x="23497" y="24127"/>
                </a:lnTo>
                <a:close/>
                <a:moveTo>
                  <a:pt x="11703" y="30510"/>
                </a:moveTo>
                <a:lnTo>
                  <a:pt x="17023" y="33580"/>
                </a:lnTo>
                <a:lnTo>
                  <a:pt x="6384" y="33580"/>
                </a:lnTo>
                <a:lnTo>
                  <a:pt x="11703" y="30510"/>
                </a:lnTo>
                <a:close/>
                <a:moveTo>
                  <a:pt x="23345" y="30510"/>
                </a:moveTo>
                <a:lnTo>
                  <a:pt x="28664" y="33580"/>
                </a:lnTo>
                <a:lnTo>
                  <a:pt x="18026" y="33580"/>
                </a:lnTo>
                <a:lnTo>
                  <a:pt x="23345" y="30510"/>
                </a:lnTo>
                <a:close/>
                <a:moveTo>
                  <a:pt x="34956" y="30510"/>
                </a:moveTo>
                <a:lnTo>
                  <a:pt x="40275" y="33580"/>
                </a:lnTo>
                <a:lnTo>
                  <a:pt x="29637" y="33580"/>
                </a:lnTo>
                <a:lnTo>
                  <a:pt x="34956" y="30510"/>
                </a:lnTo>
                <a:close/>
                <a:moveTo>
                  <a:pt x="46598" y="30510"/>
                </a:moveTo>
                <a:lnTo>
                  <a:pt x="51886" y="33580"/>
                </a:lnTo>
                <a:lnTo>
                  <a:pt x="41278" y="33580"/>
                </a:lnTo>
                <a:lnTo>
                  <a:pt x="46598" y="30510"/>
                </a:lnTo>
                <a:close/>
                <a:moveTo>
                  <a:pt x="58209" y="30510"/>
                </a:moveTo>
                <a:lnTo>
                  <a:pt x="63528" y="33580"/>
                </a:lnTo>
                <a:lnTo>
                  <a:pt x="52889" y="33580"/>
                </a:lnTo>
                <a:lnTo>
                  <a:pt x="58209" y="30510"/>
                </a:lnTo>
                <a:close/>
                <a:moveTo>
                  <a:pt x="69850" y="30510"/>
                </a:moveTo>
                <a:lnTo>
                  <a:pt x="75169" y="33580"/>
                </a:lnTo>
                <a:lnTo>
                  <a:pt x="64531" y="33580"/>
                </a:lnTo>
                <a:lnTo>
                  <a:pt x="69850" y="30510"/>
                </a:lnTo>
                <a:close/>
                <a:moveTo>
                  <a:pt x="81431" y="30510"/>
                </a:moveTo>
                <a:lnTo>
                  <a:pt x="86750" y="33580"/>
                </a:lnTo>
                <a:lnTo>
                  <a:pt x="76112" y="33580"/>
                </a:lnTo>
                <a:lnTo>
                  <a:pt x="81431" y="30510"/>
                </a:lnTo>
                <a:close/>
                <a:moveTo>
                  <a:pt x="93042" y="30510"/>
                </a:moveTo>
                <a:lnTo>
                  <a:pt x="98361" y="33580"/>
                </a:lnTo>
                <a:lnTo>
                  <a:pt x="87723" y="33580"/>
                </a:lnTo>
                <a:lnTo>
                  <a:pt x="93042" y="30510"/>
                </a:lnTo>
                <a:close/>
                <a:moveTo>
                  <a:pt x="104684" y="30510"/>
                </a:moveTo>
                <a:lnTo>
                  <a:pt x="110003" y="33580"/>
                </a:lnTo>
                <a:lnTo>
                  <a:pt x="99364" y="33580"/>
                </a:lnTo>
                <a:lnTo>
                  <a:pt x="104684" y="30510"/>
                </a:lnTo>
                <a:close/>
                <a:moveTo>
                  <a:pt x="116295" y="30510"/>
                </a:moveTo>
                <a:lnTo>
                  <a:pt x="121614" y="33580"/>
                </a:lnTo>
                <a:lnTo>
                  <a:pt x="110976" y="33580"/>
                </a:lnTo>
                <a:lnTo>
                  <a:pt x="116295" y="30510"/>
                </a:lnTo>
                <a:close/>
                <a:moveTo>
                  <a:pt x="127936" y="30510"/>
                </a:moveTo>
                <a:lnTo>
                  <a:pt x="133256" y="33580"/>
                </a:lnTo>
                <a:lnTo>
                  <a:pt x="122617" y="33580"/>
                </a:lnTo>
                <a:lnTo>
                  <a:pt x="127936" y="30510"/>
                </a:lnTo>
                <a:close/>
                <a:moveTo>
                  <a:pt x="139548" y="30510"/>
                </a:moveTo>
                <a:lnTo>
                  <a:pt x="144867" y="33580"/>
                </a:lnTo>
                <a:lnTo>
                  <a:pt x="134228" y="33580"/>
                </a:lnTo>
                <a:lnTo>
                  <a:pt x="139548" y="30510"/>
                </a:lnTo>
                <a:close/>
                <a:moveTo>
                  <a:pt x="151159" y="30510"/>
                </a:moveTo>
                <a:lnTo>
                  <a:pt x="156478" y="33580"/>
                </a:lnTo>
                <a:lnTo>
                  <a:pt x="145840" y="33580"/>
                </a:lnTo>
                <a:lnTo>
                  <a:pt x="151159" y="30510"/>
                </a:lnTo>
                <a:close/>
                <a:moveTo>
                  <a:pt x="162770" y="30510"/>
                </a:moveTo>
                <a:lnTo>
                  <a:pt x="168089" y="33580"/>
                </a:lnTo>
                <a:lnTo>
                  <a:pt x="157451" y="33580"/>
                </a:lnTo>
                <a:lnTo>
                  <a:pt x="162770" y="30510"/>
                </a:lnTo>
                <a:close/>
                <a:moveTo>
                  <a:pt x="174411" y="30510"/>
                </a:moveTo>
                <a:lnTo>
                  <a:pt x="179731" y="33580"/>
                </a:lnTo>
                <a:lnTo>
                  <a:pt x="169092" y="33580"/>
                </a:lnTo>
                <a:lnTo>
                  <a:pt x="174411" y="30510"/>
                </a:lnTo>
                <a:close/>
                <a:moveTo>
                  <a:pt x="186023" y="30510"/>
                </a:moveTo>
                <a:lnTo>
                  <a:pt x="191342" y="33580"/>
                </a:lnTo>
                <a:lnTo>
                  <a:pt x="180703" y="33580"/>
                </a:lnTo>
                <a:lnTo>
                  <a:pt x="186023" y="30510"/>
                </a:lnTo>
                <a:close/>
                <a:moveTo>
                  <a:pt x="197634" y="30510"/>
                </a:moveTo>
                <a:lnTo>
                  <a:pt x="202953" y="33580"/>
                </a:lnTo>
                <a:lnTo>
                  <a:pt x="192345" y="33580"/>
                </a:lnTo>
                <a:lnTo>
                  <a:pt x="197634" y="30510"/>
                </a:lnTo>
                <a:close/>
                <a:moveTo>
                  <a:pt x="209275" y="30510"/>
                </a:moveTo>
                <a:lnTo>
                  <a:pt x="214595" y="33580"/>
                </a:lnTo>
                <a:lnTo>
                  <a:pt x="203956" y="33580"/>
                </a:lnTo>
                <a:lnTo>
                  <a:pt x="209275" y="30510"/>
                </a:lnTo>
                <a:close/>
                <a:moveTo>
                  <a:pt x="220856" y="30510"/>
                </a:moveTo>
                <a:lnTo>
                  <a:pt x="226175" y="33580"/>
                </a:lnTo>
                <a:lnTo>
                  <a:pt x="215537" y="33580"/>
                </a:lnTo>
                <a:lnTo>
                  <a:pt x="220856" y="30510"/>
                </a:lnTo>
                <a:close/>
                <a:moveTo>
                  <a:pt x="232498" y="30510"/>
                </a:moveTo>
                <a:lnTo>
                  <a:pt x="237817" y="33580"/>
                </a:lnTo>
                <a:lnTo>
                  <a:pt x="227178" y="33580"/>
                </a:lnTo>
                <a:lnTo>
                  <a:pt x="232498" y="30510"/>
                </a:lnTo>
                <a:close/>
                <a:moveTo>
                  <a:pt x="244109" y="30510"/>
                </a:moveTo>
                <a:lnTo>
                  <a:pt x="249428" y="33580"/>
                </a:lnTo>
                <a:lnTo>
                  <a:pt x="238790" y="33580"/>
                </a:lnTo>
                <a:lnTo>
                  <a:pt x="244109" y="30510"/>
                </a:lnTo>
                <a:close/>
                <a:moveTo>
                  <a:pt x="255750" y="30510"/>
                </a:moveTo>
                <a:lnTo>
                  <a:pt x="261070" y="33580"/>
                </a:lnTo>
                <a:lnTo>
                  <a:pt x="250431" y="33580"/>
                </a:lnTo>
                <a:lnTo>
                  <a:pt x="255750" y="30510"/>
                </a:lnTo>
                <a:close/>
                <a:moveTo>
                  <a:pt x="267362" y="30510"/>
                </a:moveTo>
                <a:lnTo>
                  <a:pt x="272681" y="33580"/>
                </a:lnTo>
                <a:lnTo>
                  <a:pt x="262042" y="33580"/>
                </a:lnTo>
                <a:lnTo>
                  <a:pt x="267362" y="30510"/>
                </a:lnTo>
                <a:close/>
                <a:moveTo>
                  <a:pt x="279003" y="30510"/>
                </a:moveTo>
                <a:lnTo>
                  <a:pt x="284322" y="33580"/>
                </a:lnTo>
                <a:lnTo>
                  <a:pt x="273684" y="33580"/>
                </a:lnTo>
                <a:lnTo>
                  <a:pt x="279003" y="30510"/>
                </a:lnTo>
                <a:close/>
                <a:moveTo>
                  <a:pt x="51886" y="33793"/>
                </a:moveTo>
                <a:lnTo>
                  <a:pt x="46598" y="36893"/>
                </a:lnTo>
                <a:lnTo>
                  <a:pt x="41278" y="33793"/>
                </a:lnTo>
                <a:close/>
                <a:moveTo>
                  <a:pt x="63528" y="33793"/>
                </a:moveTo>
                <a:lnTo>
                  <a:pt x="58209" y="36893"/>
                </a:lnTo>
                <a:lnTo>
                  <a:pt x="52889" y="33793"/>
                </a:lnTo>
                <a:close/>
                <a:moveTo>
                  <a:pt x="75169" y="33793"/>
                </a:moveTo>
                <a:lnTo>
                  <a:pt x="69850" y="36893"/>
                </a:lnTo>
                <a:lnTo>
                  <a:pt x="64531" y="33793"/>
                </a:lnTo>
                <a:close/>
                <a:moveTo>
                  <a:pt x="86750" y="33793"/>
                </a:moveTo>
                <a:lnTo>
                  <a:pt x="81431" y="36893"/>
                </a:lnTo>
                <a:lnTo>
                  <a:pt x="76112" y="33793"/>
                </a:lnTo>
                <a:close/>
                <a:moveTo>
                  <a:pt x="98361" y="33793"/>
                </a:moveTo>
                <a:lnTo>
                  <a:pt x="93042" y="36893"/>
                </a:lnTo>
                <a:lnTo>
                  <a:pt x="87723" y="33793"/>
                </a:lnTo>
                <a:close/>
                <a:moveTo>
                  <a:pt x="110003" y="33793"/>
                </a:moveTo>
                <a:lnTo>
                  <a:pt x="104684" y="36893"/>
                </a:lnTo>
                <a:lnTo>
                  <a:pt x="99364" y="33793"/>
                </a:lnTo>
                <a:close/>
                <a:moveTo>
                  <a:pt x="121614" y="33793"/>
                </a:moveTo>
                <a:lnTo>
                  <a:pt x="116295" y="36893"/>
                </a:lnTo>
                <a:lnTo>
                  <a:pt x="110976" y="33793"/>
                </a:lnTo>
                <a:close/>
                <a:moveTo>
                  <a:pt x="133256" y="33793"/>
                </a:moveTo>
                <a:lnTo>
                  <a:pt x="127936" y="36893"/>
                </a:lnTo>
                <a:lnTo>
                  <a:pt x="122617" y="33793"/>
                </a:lnTo>
                <a:close/>
                <a:moveTo>
                  <a:pt x="144867" y="33793"/>
                </a:moveTo>
                <a:lnTo>
                  <a:pt x="139548" y="36893"/>
                </a:lnTo>
                <a:lnTo>
                  <a:pt x="134228" y="33793"/>
                </a:lnTo>
                <a:close/>
                <a:moveTo>
                  <a:pt x="156478" y="33793"/>
                </a:moveTo>
                <a:lnTo>
                  <a:pt x="151159" y="36893"/>
                </a:lnTo>
                <a:lnTo>
                  <a:pt x="145840" y="33793"/>
                </a:lnTo>
                <a:close/>
                <a:moveTo>
                  <a:pt x="168089" y="33793"/>
                </a:moveTo>
                <a:lnTo>
                  <a:pt x="162770" y="36893"/>
                </a:lnTo>
                <a:lnTo>
                  <a:pt x="157451" y="33793"/>
                </a:lnTo>
                <a:close/>
                <a:moveTo>
                  <a:pt x="179731" y="33793"/>
                </a:moveTo>
                <a:lnTo>
                  <a:pt x="174411" y="36893"/>
                </a:lnTo>
                <a:lnTo>
                  <a:pt x="169092" y="33793"/>
                </a:lnTo>
                <a:close/>
                <a:moveTo>
                  <a:pt x="191342" y="33793"/>
                </a:moveTo>
                <a:lnTo>
                  <a:pt x="186023" y="36893"/>
                </a:lnTo>
                <a:lnTo>
                  <a:pt x="180703" y="33793"/>
                </a:lnTo>
                <a:close/>
                <a:moveTo>
                  <a:pt x="202953" y="33793"/>
                </a:moveTo>
                <a:lnTo>
                  <a:pt x="197634" y="36893"/>
                </a:lnTo>
                <a:lnTo>
                  <a:pt x="192315" y="33793"/>
                </a:lnTo>
                <a:close/>
                <a:moveTo>
                  <a:pt x="214564" y="33793"/>
                </a:moveTo>
                <a:lnTo>
                  <a:pt x="209245" y="36893"/>
                </a:lnTo>
                <a:lnTo>
                  <a:pt x="203926" y="33793"/>
                </a:lnTo>
                <a:close/>
                <a:moveTo>
                  <a:pt x="226175" y="33793"/>
                </a:moveTo>
                <a:lnTo>
                  <a:pt x="220856" y="36893"/>
                </a:lnTo>
                <a:lnTo>
                  <a:pt x="215537" y="33793"/>
                </a:lnTo>
                <a:close/>
                <a:moveTo>
                  <a:pt x="237817" y="33793"/>
                </a:moveTo>
                <a:lnTo>
                  <a:pt x="232498" y="36893"/>
                </a:lnTo>
                <a:lnTo>
                  <a:pt x="227178" y="33793"/>
                </a:lnTo>
                <a:close/>
                <a:moveTo>
                  <a:pt x="249428" y="33793"/>
                </a:moveTo>
                <a:lnTo>
                  <a:pt x="244109" y="36893"/>
                </a:lnTo>
                <a:lnTo>
                  <a:pt x="238790" y="33793"/>
                </a:lnTo>
                <a:close/>
                <a:moveTo>
                  <a:pt x="261070" y="33793"/>
                </a:moveTo>
                <a:lnTo>
                  <a:pt x="255750" y="36893"/>
                </a:lnTo>
                <a:lnTo>
                  <a:pt x="250431" y="33793"/>
                </a:lnTo>
                <a:close/>
                <a:moveTo>
                  <a:pt x="272681" y="33793"/>
                </a:moveTo>
                <a:lnTo>
                  <a:pt x="267362" y="36893"/>
                </a:lnTo>
                <a:lnTo>
                  <a:pt x="262042" y="33793"/>
                </a:lnTo>
                <a:close/>
                <a:moveTo>
                  <a:pt x="284292" y="33793"/>
                </a:moveTo>
                <a:lnTo>
                  <a:pt x="278973" y="36893"/>
                </a:lnTo>
                <a:lnTo>
                  <a:pt x="273653" y="33793"/>
                </a:lnTo>
                <a:close/>
                <a:moveTo>
                  <a:pt x="17023" y="33853"/>
                </a:moveTo>
                <a:lnTo>
                  <a:pt x="11703" y="36923"/>
                </a:lnTo>
                <a:lnTo>
                  <a:pt x="6384" y="33853"/>
                </a:lnTo>
                <a:close/>
                <a:moveTo>
                  <a:pt x="28664" y="33853"/>
                </a:moveTo>
                <a:lnTo>
                  <a:pt x="23345" y="36923"/>
                </a:lnTo>
                <a:lnTo>
                  <a:pt x="18026" y="33853"/>
                </a:lnTo>
                <a:close/>
                <a:moveTo>
                  <a:pt x="40275" y="33853"/>
                </a:moveTo>
                <a:lnTo>
                  <a:pt x="34956" y="36923"/>
                </a:lnTo>
                <a:lnTo>
                  <a:pt x="29637" y="33853"/>
                </a:lnTo>
                <a:close/>
                <a:moveTo>
                  <a:pt x="17174" y="34036"/>
                </a:moveTo>
                <a:lnTo>
                  <a:pt x="11855" y="43246"/>
                </a:lnTo>
                <a:lnTo>
                  <a:pt x="11855" y="37106"/>
                </a:lnTo>
                <a:lnTo>
                  <a:pt x="17174" y="34036"/>
                </a:lnTo>
                <a:close/>
                <a:moveTo>
                  <a:pt x="28816" y="34036"/>
                </a:moveTo>
                <a:lnTo>
                  <a:pt x="23497" y="43246"/>
                </a:lnTo>
                <a:lnTo>
                  <a:pt x="23497" y="37106"/>
                </a:lnTo>
                <a:lnTo>
                  <a:pt x="28816" y="34036"/>
                </a:lnTo>
                <a:close/>
                <a:moveTo>
                  <a:pt x="249550" y="34036"/>
                </a:moveTo>
                <a:lnTo>
                  <a:pt x="244230" y="43246"/>
                </a:lnTo>
                <a:lnTo>
                  <a:pt x="244230" y="37106"/>
                </a:lnTo>
                <a:lnTo>
                  <a:pt x="249550" y="34036"/>
                </a:lnTo>
                <a:close/>
                <a:moveTo>
                  <a:pt x="261191" y="34036"/>
                </a:moveTo>
                <a:lnTo>
                  <a:pt x="255872" y="43246"/>
                </a:lnTo>
                <a:lnTo>
                  <a:pt x="255872" y="37106"/>
                </a:lnTo>
                <a:lnTo>
                  <a:pt x="261191" y="34036"/>
                </a:lnTo>
                <a:close/>
                <a:moveTo>
                  <a:pt x="272802" y="34036"/>
                </a:moveTo>
                <a:lnTo>
                  <a:pt x="267483" y="43246"/>
                </a:lnTo>
                <a:lnTo>
                  <a:pt x="267483" y="37106"/>
                </a:lnTo>
                <a:lnTo>
                  <a:pt x="272802" y="34036"/>
                </a:lnTo>
                <a:close/>
                <a:moveTo>
                  <a:pt x="284444" y="34036"/>
                </a:moveTo>
                <a:lnTo>
                  <a:pt x="279125" y="43246"/>
                </a:lnTo>
                <a:lnTo>
                  <a:pt x="279125" y="37106"/>
                </a:lnTo>
                <a:lnTo>
                  <a:pt x="284444" y="34036"/>
                </a:lnTo>
                <a:close/>
                <a:moveTo>
                  <a:pt x="6262" y="34066"/>
                </a:moveTo>
                <a:lnTo>
                  <a:pt x="11582" y="37106"/>
                </a:lnTo>
                <a:lnTo>
                  <a:pt x="11582" y="43276"/>
                </a:lnTo>
                <a:lnTo>
                  <a:pt x="6262" y="34066"/>
                </a:lnTo>
                <a:close/>
                <a:moveTo>
                  <a:pt x="17904" y="34066"/>
                </a:moveTo>
                <a:lnTo>
                  <a:pt x="23223" y="37106"/>
                </a:lnTo>
                <a:lnTo>
                  <a:pt x="23223" y="43276"/>
                </a:lnTo>
                <a:lnTo>
                  <a:pt x="17904" y="34066"/>
                </a:lnTo>
                <a:close/>
                <a:moveTo>
                  <a:pt x="29515" y="34066"/>
                </a:moveTo>
                <a:lnTo>
                  <a:pt x="34834" y="37106"/>
                </a:lnTo>
                <a:lnTo>
                  <a:pt x="34834" y="43276"/>
                </a:lnTo>
                <a:lnTo>
                  <a:pt x="29515" y="34066"/>
                </a:lnTo>
                <a:close/>
                <a:moveTo>
                  <a:pt x="40427" y="34036"/>
                </a:moveTo>
                <a:lnTo>
                  <a:pt x="35108" y="43276"/>
                </a:lnTo>
                <a:lnTo>
                  <a:pt x="35108" y="37106"/>
                </a:lnTo>
                <a:lnTo>
                  <a:pt x="40427" y="34036"/>
                </a:lnTo>
                <a:close/>
                <a:moveTo>
                  <a:pt x="41126" y="34066"/>
                </a:moveTo>
                <a:lnTo>
                  <a:pt x="46446" y="37106"/>
                </a:lnTo>
                <a:lnTo>
                  <a:pt x="46446" y="43276"/>
                </a:lnTo>
                <a:lnTo>
                  <a:pt x="41126" y="34066"/>
                </a:lnTo>
                <a:close/>
                <a:moveTo>
                  <a:pt x="52008" y="34036"/>
                </a:moveTo>
                <a:lnTo>
                  <a:pt x="46689" y="43276"/>
                </a:lnTo>
                <a:lnTo>
                  <a:pt x="46689" y="37106"/>
                </a:lnTo>
                <a:lnTo>
                  <a:pt x="52008" y="34036"/>
                </a:lnTo>
                <a:close/>
                <a:moveTo>
                  <a:pt x="52737" y="34066"/>
                </a:moveTo>
                <a:lnTo>
                  <a:pt x="58057" y="37106"/>
                </a:lnTo>
                <a:lnTo>
                  <a:pt x="58057" y="43276"/>
                </a:lnTo>
                <a:lnTo>
                  <a:pt x="52737" y="34066"/>
                </a:lnTo>
                <a:close/>
                <a:moveTo>
                  <a:pt x="63650" y="34036"/>
                </a:moveTo>
                <a:lnTo>
                  <a:pt x="58330" y="43276"/>
                </a:lnTo>
                <a:lnTo>
                  <a:pt x="58330" y="37106"/>
                </a:lnTo>
                <a:lnTo>
                  <a:pt x="63650" y="34036"/>
                </a:lnTo>
                <a:close/>
                <a:moveTo>
                  <a:pt x="64379" y="34066"/>
                </a:moveTo>
                <a:lnTo>
                  <a:pt x="69698" y="37106"/>
                </a:lnTo>
                <a:lnTo>
                  <a:pt x="69698" y="43276"/>
                </a:lnTo>
                <a:lnTo>
                  <a:pt x="64379" y="34066"/>
                </a:lnTo>
                <a:close/>
                <a:moveTo>
                  <a:pt x="75261" y="34036"/>
                </a:moveTo>
                <a:lnTo>
                  <a:pt x="69941" y="43276"/>
                </a:lnTo>
                <a:lnTo>
                  <a:pt x="69941" y="37106"/>
                </a:lnTo>
                <a:lnTo>
                  <a:pt x="75261" y="34036"/>
                </a:lnTo>
                <a:close/>
                <a:moveTo>
                  <a:pt x="75990" y="34066"/>
                </a:moveTo>
                <a:lnTo>
                  <a:pt x="81309" y="37106"/>
                </a:lnTo>
                <a:lnTo>
                  <a:pt x="81309" y="43276"/>
                </a:lnTo>
                <a:lnTo>
                  <a:pt x="75990" y="34066"/>
                </a:lnTo>
                <a:close/>
                <a:moveTo>
                  <a:pt x="86902" y="34036"/>
                </a:moveTo>
                <a:lnTo>
                  <a:pt x="81583" y="43276"/>
                </a:lnTo>
                <a:lnTo>
                  <a:pt x="81583" y="37106"/>
                </a:lnTo>
                <a:lnTo>
                  <a:pt x="86902" y="34036"/>
                </a:lnTo>
                <a:close/>
                <a:moveTo>
                  <a:pt x="87632" y="34066"/>
                </a:moveTo>
                <a:lnTo>
                  <a:pt x="92951" y="37106"/>
                </a:lnTo>
                <a:lnTo>
                  <a:pt x="92951" y="43276"/>
                </a:lnTo>
                <a:lnTo>
                  <a:pt x="87632" y="34066"/>
                </a:lnTo>
                <a:close/>
                <a:moveTo>
                  <a:pt x="98513" y="34036"/>
                </a:moveTo>
                <a:lnTo>
                  <a:pt x="93194" y="43276"/>
                </a:lnTo>
                <a:lnTo>
                  <a:pt x="93194" y="37106"/>
                </a:lnTo>
                <a:lnTo>
                  <a:pt x="98513" y="34036"/>
                </a:lnTo>
                <a:close/>
                <a:moveTo>
                  <a:pt x="99243" y="34066"/>
                </a:moveTo>
                <a:lnTo>
                  <a:pt x="104562" y="37106"/>
                </a:lnTo>
                <a:lnTo>
                  <a:pt x="104562" y="43276"/>
                </a:lnTo>
                <a:lnTo>
                  <a:pt x="99243" y="34066"/>
                </a:lnTo>
                <a:close/>
                <a:moveTo>
                  <a:pt x="110155" y="34036"/>
                </a:moveTo>
                <a:lnTo>
                  <a:pt x="104836" y="43276"/>
                </a:lnTo>
                <a:lnTo>
                  <a:pt x="104836" y="37106"/>
                </a:lnTo>
                <a:lnTo>
                  <a:pt x="110155" y="34036"/>
                </a:lnTo>
                <a:close/>
                <a:moveTo>
                  <a:pt x="110824" y="34066"/>
                </a:moveTo>
                <a:lnTo>
                  <a:pt x="116143" y="37106"/>
                </a:lnTo>
                <a:lnTo>
                  <a:pt x="116143" y="43276"/>
                </a:lnTo>
                <a:lnTo>
                  <a:pt x="110824" y="34066"/>
                </a:lnTo>
                <a:close/>
                <a:moveTo>
                  <a:pt x="121736" y="34036"/>
                </a:moveTo>
                <a:lnTo>
                  <a:pt x="116416" y="43276"/>
                </a:lnTo>
                <a:lnTo>
                  <a:pt x="116416" y="37106"/>
                </a:lnTo>
                <a:lnTo>
                  <a:pt x="121736" y="34036"/>
                </a:lnTo>
                <a:close/>
                <a:moveTo>
                  <a:pt x="122465" y="34066"/>
                </a:moveTo>
                <a:lnTo>
                  <a:pt x="127784" y="37106"/>
                </a:lnTo>
                <a:lnTo>
                  <a:pt x="127784" y="43276"/>
                </a:lnTo>
                <a:lnTo>
                  <a:pt x="122465" y="34066"/>
                </a:lnTo>
                <a:close/>
                <a:moveTo>
                  <a:pt x="133377" y="34036"/>
                </a:moveTo>
                <a:lnTo>
                  <a:pt x="128058" y="43276"/>
                </a:lnTo>
                <a:lnTo>
                  <a:pt x="128058" y="37106"/>
                </a:lnTo>
                <a:lnTo>
                  <a:pt x="133377" y="34036"/>
                </a:lnTo>
                <a:close/>
                <a:moveTo>
                  <a:pt x="134076" y="34066"/>
                </a:moveTo>
                <a:lnTo>
                  <a:pt x="139396" y="37106"/>
                </a:lnTo>
                <a:lnTo>
                  <a:pt x="139396" y="43276"/>
                </a:lnTo>
                <a:lnTo>
                  <a:pt x="134076" y="34066"/>
                </a:lnTo>
                <a:close/>
                <a:moveTo>
                  <a:pt x="144988" y="34036"/>
                </a:moveTo>
                <a:lnTo>
                  <a:pt x="139669" y="43276"/>
                </a:lnTo>
                <a:lnTo>
                  <a:pt x="139669" y="37106"/>
                </a:lnTo>
                <a:lnTo>
                  <a:pt x="144988" y="34036"/>
                </a:lnTo>
                <a:close/>
                <a:moveTo>
                  <a:pt x="145718" y="34066"/>
                </a:moveTo>
                <a:lnTo>
                  <a:pt x="151037" y="37106"/>
                </a:lnTo>
                <a:lnTo>
                  <a:pt x="151037" y="43276"/>
                </a:lnTo>
                <a:lnTo>
                  <a:pt x="145718" y="34066"/>
                </a:lnTo>
                <a:close/>
                <a:moveTo>
                  <a:pt x="156630" y="34036"/>
                </a:moveTo>
                <a:lnTo>
                  <a:pt x="151311" y="43276"/>
                </a:lnTo>
                <a:lnTo>
                  <a:pt x="151311" y="37106"/>
                </a:lnTo>
                <a:lnTo>
                  <a:pt x="156630" y="34036"/>
                </a:lnTo>
                <a:close/>
                <a:moveTo>
                  <a:pt x="157329" y="34066"/>
                </a:moveTo>
                <a:lnTo>
                  <a:pt x="162648" y="37106"/>
                </a:lnTo>
                <a:lnTo>
                  <a:pt x="162648" y="43276"/>
                </a:lnTo>
                <a:lnTo>
                  <a:pt x="157329" y="34066"/>
                </a:lnTo>
                <a:close/>
                <a:moveTo>
                  <a:pt x="168241" y="34036"/>
                </a:moveTo>
                <a:lnTo>
                  <a:pt x="162922" y="43276"/>
                </a:lnTo>
                <a:lnTo>
                  <a:pt x="162922" y="37106"/>
                </a:lnTo>
                <a:lnTo>
                  <a:pt x="168241" y="34036"/>
                </a:lnTo>
                <a:close/>
                <a:moveTo>
                  <a:pt x="168971" y="34066"/>
                </a:moveTo>
                <a:lnTo>
                  <a:pt x="174290" y="37106"/>
                </a:lnTo>
                <a:lnTo>
                  <a:pt x="174290" y="43276"/>
                </a:lnTo>
                <a:lnTo>
                  <a:pt x="168971" y="34066"/>
                </a:lnTo>
                <a:close/>
                <a:moveTo>
                  <a:pt x="179822" y="34036"/>
                </a:moveTo>
                <a:lnTo>
                  <a:pt x="174503" y="43276"/>
                </a:lnTo>
                <a:lnTo>
                  <a:pt x="174503" y="37106"/>
                </a:lnTo>
                <a:lnTo>
                  <a:pt x="179822" y="34036"/>
                </a:lnTo>
                <a:close/>
                <a:moveTo>
                  <a:pt x="180551" y="34066"/>
                </a:moveTo>
                <a:lnTo>
                  <a:pt x="185871" y="37106"/>
                </a:lnTo>
                <a:lnTo>
                  <a:pt x="185871" y="43276"/>
                </a:lnTo>
                <a:lnTo>
                  <a:pt x="180551" y="34066"/>
                </a:lnTo>
                <a:close/>
                <a:moveTo>
                  <a:pt x="191463" y="34036"/>
                </a:moveTo>
                <a:lnTo>
                  <a:pt x="186144" y="43276"/>
                </a:lnTo>
                <a:lnTo>
                  <a:pt x="186144" y="37106"/>
                </a:lnTo>
                <a:lnTo>
                  <a:pt x="191463" y="34036"/>
                </a:lnTo>
                <a:close/>
                <a:moveTo>
                  <a:pt x="192193" y="34066"/>
                </a:moveTo>
                <a:lnTo>
                  <a:pt x="197512" y="37106"/>
                </a:lnTo>
                <a:lnTo>
                  <a:pt x="197512" y="43276"/>
                </a:lnTo>
                <a:lnTo>
                  <a:pt x="192193" y="34066"/>
                </a:lnTo>
                <a:close/>
                <a:moveTo>
                  <a:pt x="203075" y="34036"/>
                </a:moveTo>
                <a:lnTo>
                  <a:pt x="197755" y="43276"/>
                </a:lnTo>
                <a:lnTo>
                  <a:pt x="197755" y="37106"/>
                </a:lnTo>
                <a:lnTo>
                  <a:pt x="203075" y="34036"/>
                </a:lnTo>
                <a:close/>
                <a:moveTo>
                  <a:pt x="203804" y="34066"/>
                </a:moveTo>
                <a:lnTo>
                  <a:pt x="209123" y="37106"/>
                </a:lnTo>
                <a:lnTo>
                  <a:pt x="209123" y="43276"/>
                </a:lnTo>
                <a:lnTo>
                  <a:pt x="203804" y="34066"/>
                </a:lnTo>
                <a:close/>
                <a:moveTo>
                  <a:pt x="214716" y="34036"/>
                </a:moveTo>
                <a:lnTo>
                  <a:pt x="209397" y="43276"/>
                </a:lnTo>
                <a:lnTo>
                  <a:pt x="209397" y="37106"/>
                </a:lnTo>
                <a:lnTo>
                  <a:pt x="214716" y="34036"/>
                </a:lnTo>
                <a:close/>
                <a:moveTo>
                  <a:pt x="215446" y="34066"/>
                </a:moveTo>
                <a:lnTo>
                  <a:pt x="220765" y="37106"/>
                </a:lnTo>
                <a:lnTo>
                  <a:pt x="220765" y="43276"/>
                </a:lnTo>
                <a:lnTo>
                  <a:pt x="215446" y="34066"/>
                </a:lnTo>
                <a:close/>
                <a:moveTo>
                  <a:pt x="226327" y="34036"/>
                </a:moveTo>
                <a:lnTo>
                  <a:pt x="221008" y="43276"/>
                </a:lnTo>
                <a:lnTo>
                  <a:pt x="221008" y="37106"/>
                </a:lnTo>
                <a:lnTo>
                  <a:pt x="226327" y="34036"/>
                </a:lnTo>
                <a:close/>
                <a:moveTo>
                  <a:pt x="227057" y="34066"/>
                </a:moveTo>
                <a:lnTo>
                  <a:pt x="232376" y="37106"/>
                </a:lnTo>
                <a:lnTo>
                  <a:pt x="232376" y="43276"/>
                </a:lnTo>
                <a:lnTo>
                  <a:pt x="227057" y="34066"/>
                </a:lnTo>
                <a:close/>
                <a:moveTo>
                  <a:pt x="237969" y="34036"/>
                </a:moveTo>
                <a:lnTo>
                  <a:pt x="232650" y="43276"/>
                </a:lnTo>
                <a:lnTo>
                  <a:pt x="232650" y="37106"/>
                </a:lnTo>
                <a:lnTo>
                  <a:pt x="237969" y="34036"/>
                </a:lnTo>
                <a:close/>
                <a:moveTo>
                  <a:pt x="238668" y="34066"/>
                </a:moveTo>
                <a:lnTo>
                  <a:pt x="243987" y="37136"/>
                </a:lnTo>
                <a:lnTo>
                  <a:pt x="243987" y="43306"/>
                </a:lnTo>
                <a:lnTo>
                  <a:pt x="238668" y="34066"/>
                </a:lnTo>
                <a:close/>
                <a:moveTo>
                  <a:pt x="250279" y="34066"/>
                </a:moveTo>
                <a:lnTo>
                  <a:pt x="255598" y="37136"/>
                </a:lnTo>
                <a:lnTo>
                  <a:pt x="255598" y="43306"/>
                </a:lnTo>
                <a:lnTo>
                  <a:pt x="250279" y="34066"/>
                </a:lnTo>
                <a:close/>
                <a:moveTo>
                  <a:pt x="261890" y="34066"/>
                </a:moveTo>
                <a:lnTo>
                  <a:pt x="267210" y="37136"/>
                </a:lnTo>
                <a:lnTo>
                  <a:pt x="267210" y="43306"/>
                </a:lnTo>
                <a:lnTo>
                  <a:pt x="261890" y="34066"/>
                </a:lnTo>
                <a:close/>
                <a:moveTo>
                  <a:pt x="273532" y="34066"/>
                </a:moveTo>
                <a:lnTo>
                  <a:pt x="278851" y="37136"/>
                </a:lnTo>
                <a:lnTo>
                  <a:pt x="278851" y="43306"/>
                </a:lnTo>
                <a:lnTo>
                  <a:pt x="273532" y="34066"/>
                </a:lnTo>
                <a:close/>
                <a:moveTo>
                  <a:pt x="64136" y="34188"/>
                </a:moveTo>
                <a:lnTo>
                  <a:pt x="69455" y="43398"/>
                </a:lnTo>
                <a:lnTo>
                  <a:pt x="69455" y="43398"/>
                </a:lnTo>
                <a:lnTo>
                  <a:pt x="66993" y="41969"/>
                </a:lnTo>
                <a:lnTo>
                  <a:pt x="64136" y="40358"/>
                </a:lnTo>
                <a:lnTo>
                  <a:pt x="64136" y="34188"/>
                </a:lnTo>
                <a:close/>
                <a:moveTo>
                  <a:pt x="87358" y="34188"/>
                </a:moveTo>
                <a:lnTo>
                  <a:pt x="92677" y="43398"/>
                </a:lnTo>
                <a:lnTo>
                  <a:pt x="92677" y="43398"/>
                </a:lnTo>
                <a:lnTo>
                  <a:pt x="90215" y="41969"/>
                </a:lnTo>
                <a:lnTo>
                  <a:pt x="87358" y="40358"/>
                </a:lnTo>
                <a:lnTo>
                  <a:pt x="87358" y="34188"/>
                </a:lnTo>
                <a:close/>
                <a:moveTo>
                  <a:pt x="98969" y="34188"/>
                </a:moveTo>
                <a:lnTo>
                  <a:pt x="104289" y="43398"/>
                </a:lnTo>
                <a:lnTo>
                  <a:pt x="104289" y="43398"/>
                </a:lnTo>
                <a:lnTo>
                  <a:pt x="101827" y="41969"/>
                </a:lnTo>
                <a:lnTo>
                  <a:pt x="98969" y="40358"/>
                </a:lnTo>
                <a:lnTo>
                  <a:pt x="98969" y="34188"/>
                </a:lnTo>
                <a:close/>
                <a:moveTo>
                  <a:pt x="110611" y="34188"/>
                </a:moveTo>
                <a:lnTo>
                  <a:pt x="115930" y="43398"/>
                </a:lnTo>
                <a:lnTo>
                  <a:pt x="115930" y="43398"/>
                </a:lnTo>
                <a:lnTo>
                  <a:pt x="113468" y="41969"/>
                </a:lnTo>
                <a:lnTo>
                  <a:pt x="110611" y="40358"/>
                </a:lnTo>
                <a:lnTo>
                  <a:pt x="110611" y="34188"/>
                </a:lnTo>
                <a:close/>
                <a:moveTo>
                  <a:pt x="17661" y="34188"/>
                </a:moveTo>
                <a:lnTo>
                  <a:pt x="22980" y="43398"/>
                </a:lnTo>
                <a:lnTo>
                  <a:pt x="22980" y="43398"/>
                </a:lnTo>
                <a:lnTo>
                  <a:pt x="20518" y="41939"/>
                </a:lnTo>
                <a:lnTo>
                  <a:pt x="17661" y="40358"/>
                </a:lnTo>
                <a:lnTo>
                  <a:pt x="17661" y="34188"/>
                </a:lnTo>
                <a:close/>
                <a:moveTo>
                  <a:pt x="29302" y="34188"/>
                </a:moveTo>
                <a:lnTo>
                  <a:pt x="34622" y="43398"/>
                </a:lnTo>
                <a:lnTo>
                  <a:pt x="34622" y="43398"/>
                </a:lnTo>
                <a:lnTo>
                  <a:pt x="32160" y="41939"/>
                </a:lnTo>
                <a:lnTo>
                  <a:pt x="29302" y="40358"/>
                </a:lnTo>
                <a:lnTo>
                  <a:pt x="29302" y="34188"/>
                </a:lnTo>
                <a:close/>
                <a:moveTo>
                  <a:pt x="29029" y="34188"/>
                </a:moveTo>
                <a:lnTo>
                  <a:pt x="29029" y="40358"/>
                </a:lnTo>
                <a:lnTo>
                  <a:pt x="26172" y="41969"/>
                </a:lnTo>
                <a:lnTo>
                  <a:pt x="23710" y="43398"/>
                </a:lnTo>
                <a:lnTo>
                  <a:pt x="23710" y="43398"/>
                </a:lnTo>
                <a:lnTo>
                  <a:pt x="29029" y="34188"/>
                </a:lnTo>
                <a:close/>
                <a:moveTo>
                  <a:pt x="40883" y="34188"/>
                </a:moveTo>
                <a:lnTo>
                  <a:pt x="46202" y="43398"/>
                </a:lnTo>
                <a:lnTo>
                  <a:pt x="46202" y="43398"/>
                </a:lnTo>
                <a:lnTo>
                  <a:pt x="43740" y="41939"/>
                </a:lnTo>
                <a:lnTo>
                  <a:pt x="40883" y="40358"/>
                </a:lnTo>
                <a:lnTo>
                  <a:pt x="40883" y="34188"/>
                </a:lnTo>
                <a:close/>
                <a:moveTo>
                  <a:pt x="52525" y="34188"/>
                </a:moveTo>
                <a:lnTo>
                  <a:pt x="57844" y="43398"/>
                </a:lnTo>
                <a:lnTo>
                  <a:pt x="55351" y="41969"/>
                </a:lnTo>
                <a:lnTo>
                  <a:pt x="52525" y="40358"/>
                </a:lnTo>
                <a:lnTo>
                  <a:pt x="52525" y="34188"/>
                </a:lnTo>
                <a:close/>
                <a:moveTo>
                  <a:pt x="145475" y="34188"/>
                </a:moveTo>
                <a:lnTo>
                  <a:pt x="150794" y="43398"/>
                </a:lnTo>
                <a:lnTo>
                  <a:pt x="148332" y="41969"/>
                </a:lnTo>
                <a:lnTo>
                  <a:pt x="145475" y="40358"/>
                </a:lnTo>
                <a:lnTo>
                  <a:pt x="145475" y="34188"/>
                </a:lnTo>
                <a:close/>
                <a:moveTo>
                  <a:pt x="168697" y="34188"/>
                </a:moveTo>
                <a:lnTo>
                  <a:pt x="174016" y="43398"/>
                </a:lnTo>
                <a:lnTo>
                  <a:pt x="171554" y="41969"/>
                </a:lnTo>
                <a:lnTo>
                  <a:pt x="168697" y="40358"/>
                </a:lnTo>
                <a:lnTo>
                  <a:pt x="168697" y="34188"/>
                </a:lnTo>
                <a:close/>
                <a:moveTo>
                  <a:pt x="191950" y="34188"/>
                </a:moveTo>
                <a:lnTo>
                  <a:pt x="197269" y="43398"/>
                </a:lnTo>
                <a:lnTo>
                  <a:pt x="194807" y="41969"/>
                </a:lnTo>
                <a:lnTo>
                  <a:pt x="191950" y="40358"/>
                </a:lnTo>
                <a:lnTo>
                  <a:pt x="191950" y="34188"/>
                </a:lnTo>
                <a:close/>
                <a:moveTo>
                  <a:pt x="226783" y="34188"/>
                </a:moveTo>
                <a:lnTo>
                  <a:pt x="232103" y="43398"/>
                </a:lnTo>
                <a:lnTo>
                  <a:pt x="229640" y="41969"/>
                </a:lnTo>
                <a:lnTo>
                  <a:pt x="226783" y="40358"/>
                </a:lnTo>
                <a:lnTo>
                  <a:pt x="226783" y="34188"/>
                </a:lnTo>
                <a:close/>
                <a:moveTo>
                  <a:pt x="238425" y="34188"/>
                </a:moveTo>
                <a:lnTo>
                  <a:pt x="243744" y="43398"/>
                </a:lnTo>
                <a:lnTo>
                  <a:pt x="241282" y="41969"/>
                </a:lnTo>
                <a:lnTo>
                  <a:pt x="238425" y="40358"/>
                </a:lnTo>
                <a:lnTo>
                  <a:pt x="238425" y="34188"/>
                </a:lnTo>
                <a:close/>
                <a:moveTo>
                  <a:pt x="250036" y="34188"/>
                </a:moveTo>
                <a:lnTo>
                  <a:pt x="255355" y="43398"/>
                </a:lnTo>
                <a:lnTo>
                  <a:pt x="252893" y="41969"/>
                </a:lnTo>
                <a:lnTo>
                  <a:pt x="250036" y="40358"/>
                </a:lnTo>
                <a:lnTo>
                  <a:pt x="250036" y="34188"/>
                </a:lnTo>
                <a:close/>
                <a:moveTo>
                  <a:pt x="273289" y="34188"/>
                </a:moveTo>
                <a:lnTo>
                  <a:pt x="278608" y="43398"/>
                </a:lnTo>
                <a:lnTo>
                  <a:pt x="276146" y="41969"/>
                </a:lnTo>
                <a:lnTo>
                  <a:pt x="273289" y="40358"/>
                </a:lnTo>
                <a:lnTo>
                  <a:pt x="273289" y="34188"/>
                </a:lnTo>
                <a:close/>
                <a:moveTo>
                  <a:pt x="6050" y="34188"/>
                </a:moveTo>
                <a:lnTo>
                  <a:pt x="11369" y="43398"/>
                </a:lnTo>
                <a:lnTo>
                  <a:pt x="8907" y="41969"/>
                </a:lnTo>
                <a:lnTo>
                  <a:pt x="6050" y="40358"/>
                </a:lnTo>
                <a:lnTo>
                  <a:pt x="6050" y="34188"/>
                </a:lnTo>
                <a:close/>
                <a:moveTo>
                  <a:pt x="75777" y="34188"/>
                </a:moveTo>
                <a:lnTo>
                  <a:pt x="81097" y="43398"/>
                </a:lnTo>
                <a:lnTo>
                  <a:pt x="78604" y="41969"/>
                </a:lnTo>
                <a:lnTo>
                  <a:pt x="75777" y="40358"/>
                </a:lnTo>
                <a:lnTo>
                  <a:pt x="75777" y="34188"/>
                </a:lnTo>
                <a:close/>
                <a:moveTo>
                  <a:pt x="122222" y="34188"/>
                </a:moveTo>
                <a:lnTo>
                  <a:pt x="127541" y="43398"/>
                </a:lnTo>
                <a:lnTo>
                  <a:pt x="125079" y="41969"/>
                </a:lnTo>
                <a:lnTo>
                  <a:pt x="122222" y="40358"/>
                </a:lnTo>
                <a:lnTo>
                  <a:pt x="122222" y="34188"/>
                </a:lnTo>
                <a:close/>
                <a:moveTo>
                  <a:pt x="133864" y="34188"/>
                </a:moveTo>
                <a:lnTo>
                  <a:pt x="139183" y="43398"/>
                </a:lnTo>
                <a:lnTo>
                  <a:pt x="136721" y="41969"/>
                </a:lnTo>
                <a:lnTo>
                  <a:pt x="133864" y="40358"/>
                </a:lnTo>
                <a:lnTo>
                  <a:pt x="133864" y="34188"/>
                </a:lnTo>
                <a:close/>
                <a:moveTo>
                  <a:pt x="157086" y="34188"/>
                </a:moveTo>
                <a:lnTo>
                  <a:pt x="162405" y="43398"/>
                </a:lnTo>
                <a:lnTo>
                  <a:pt x="159913" y="41969"/>
                </a:lnTo>
                <a:lnTo>
                  <a:pt x="157086" y="40358"/>
                </a:lnTo>
                <a:lnTo>
                  <a:pt x="157086" y="34188"/>
                </a:lnTo>
                <a:close/>
                <a:moveTo>
                  <a:pt x="180339" y="34188"/>
                </a:moveTo>
                <a:lnTo>
                  <a:pt x="185658" y="43398"/>
                </a:lnTo>
                <a:lnTo>
                  <a:pt x="183165" y="41969"/>
                </a:lnTo>
                <a:lnTo>
                  <a:pt x="180339" y="40358"/>
                </a:lnTo>
                <a:lnTo>
                  <a:pt x="180339" y="34188"/>
                </a:lnTo>
                <a:close/>
                <a:moveTo>
                  <a:pt x="203591" y="34188"/>
                </a:moveTo>
                <a:lnTo>
                  <a:pt x="208911" y="43398"/>
                </a:lnTo>
                <a:lnTo>
                  <a:pt x="206418" y="41969"/>
                </a:lnTo>
                <a:lnTo>
                  <a:pt x="203591" y="40358"/>
                </a:lnTo>
                <a:lnTo>
                  <a:pt x="203591" y="34188"/>
                </a:lnTo>
                <a:close/>
                <a:moveTo>
                  <a:pt x="215202" y="34188"/>
                </a:moveTo>
                <a:lnTo>
                  <a:pt x="220522" y="43398"/>
                </a:lnTo>
                <a:lnTo>
                  <a:pt x="218060" y="41969"/>
                </a:lnTo>
                <a:lnTo>
                  <a:pt x="215202" y="40358"/>
                </a:lnTo>
                <a:lnTo>
                  <a:pt x="215202" y="34188"/>
                </a:lnTo>
                <a:close/>
                <a:moveTo>
                  <a:pt x="261678" y="34188"/>
                </a:moveTo>
                <a:lnTo>
                  <a:pt x="266997" y="43398"/>
                </a:lnTo>
                <a:lnTo>
                  <a:pt x="264535" y="41969"/>
                </a:lnTo>
                <a:lnTo>
                  <a:pt x="261678" y="40358"/>
                </a:lnTo>
                <a:lnTo>
                  <a:pt x="261678" y="34188"/>
                </a:lnTo>
                <a:close/>
                <a:moveTo>
                  <a:pt x="273046" y="34188"/>
                </a:moveTo>
                <a:lnTo>
                  <a:pt x="273046" y="40358"/>
                </a:lnTo>
                <a:lnTo>
                  <a:pt x="270188" y="41969"/>
                </a:lnTo>
                <a:lnTo>
                  <a:pt x="267726" y="43398"/>
                </a:lnTo>
                <a:lnTo>
                  <a:pt x="273046" y="34188"/>
                </a:lnTo>
                <a:close/>
                <a:moveTo>
                  <a:pt x="284657" y="34188"/>
                </a:moveTo>
                <a:lnTo>
                  <a:pt x="284657" y="40358"/>
                </a:lnTo>
                <a:lnTo>
                  <a:pt x="279337" y="43398"/>
                </a:lnTo>
                <a:lnTo>
                  <a:pt x="284657" y="34188"/>
                </a:lnTo>
                <a:close/>
                <a:moveTo>
                  <a:pt x="121979" y="34218"/>
                </a:moveTo>
                <a:lnTo>
                  <a:pt x="121979" y="40358"/>
                </a:lnTo>
                <a:lnTo>
                  <a:pt x="119122" y="41969"/>
                </a:lnTo>
                <a:lnTo>
                  <a:pt x="116660" y="43428"/>
                </a:lnTo>
                <a:lnTo>
                  <a:pt x="116660" y="43428"/>
                </a:lnTo>
                <a:lnTo>
                  <a:pt x="121979" y="34218"/>
                </a:lnTo>
                <a:close/>
                <a:moveTo>
                  <a:pt x="191676" y="34218"/>
                </a:moveTo>
                <a:lnTo>
                  <a:pt x="191676" y="40358"/>
                </a:lnTo>
                <a:lnTo>
                  <a:pt x="188849" y="41969"/>
                </a:lnTo>
                <a:lnTo>
                  <a:pt x="186357" y="43428"/>
                </a:lnTo>
                <a:lnTo>
                  <a:pt x="191676" y="34218"/>
                </a:lnTo>
                <a:close/>
                <a:moveTo>
                  <a:pt x="238182" y="34218"/>
                </a:moveTo>
                <a:lnTo>
                  <a:pt x="238182" y="40358"/>
                </a:lnTo>
                <a:lnTo>
                  <a:pt x="235355" y="41969"/>
                </a:lnTo>
                <a:lnTo>
                  <a:pt x="232862" y="43428"/>
                </a:lnTo>
                <a:lnTo>
                  <a:pt x="238182" y="34218"/>
                </a:lnTo>
                <a:close/>
                <a:moveTo>
                  <a:pt x="261404" y="34218"/>
                </a:moveTo>
                <a:lnTo>
                  <a:pt x="261404" y="40358"/>
                </a:lnTo>
                <a:lnTo>
                  <a:pt x="258547" y="41969"/>
                </a:lnTo>
                <a:lnTo>
                  <a:pt x="256085" y="43428"/>
                </a:lnTo>
                <a:lnTo>
                  <a:pt x="261404" y="34218"/>
                </a:lnTo>
                <a:close/>
                <a:moveTo>
                  <a:pt x="17418" y="34188"/>
                </a:moveTo>
                <a:lnTo>
                  <a:pt x="17418" y="40358"/>
                </a:lnTo>
                <a:lnTo>
                  <a:pt x="14560" y="41969"/>
                </a:lnTo>
                <a:lnTo>
                  <a:pt x="12098" y="43428"/>
                </a:lnTo>
                <a:lnTo>
                  <a:pt x="17418" y="34188"/>
                </a:lnTo>
                <a:close/>
                <a:moveTo>
                  <a:pt x="40610" y="34188"/>
                </a:moveTo>
                <a:lnTo>
                  <a:pt x="40610" y="40358"/>
                </a:lnTo>
                <a:lnTo>
                  <a:pt x="37783" y="41969"/>
                </a:lnTo>
                <a:lnTo>
                  <a:pt x="35290" y="43428"/>
                </a:lnTo>
                <a:lnTo>
                  <a:pt x="40610" y="34188"/>
                </a:lnTo>
                <a:close/>
                <a:moveTo>
                  <a:pt x="52251" y="34218"/>
                </a:moveTo>
                <a:lnTo>
                  <a:pt x="52251" y="40358"/>
                </a:lnTo>
                <a:lnTo>
                  <a:pt x="49394" y="41969"/>
                </a:lnTo>
                <a:lnTo>
                  <a:pt x="46932" y="43428"/>
                </a:lnTo>
                <a:lnTo>
                  <a:pt x="52251" y="34218"/>
                </a:lnTo>
                <a:close/>
                <a:moveTo>
                  <a:pt x="63862" y="34218"/>
                </a:moveTo>
                <a:lnTo>
                  <a:pt x="63862" y="40358"/>
                </a:lnTo>
                <a:lnTo>
                  <a:pt x="61005" y="41969"/>
                </a:lnTo>
                <a:lnTo>
                  <a:pt x="58543" y="43428"/>
                </a:lnTo>
                <a:lnTo>
                  <a:pt x="63862" y="34218"/>
                </a:lnTo>
                <a:close/>
                <a:moveTo>
                  <a:pt x="75504" y="34218"/>
                </a:moveTo>
                <a:lnTo>
                  <a:pt x="75504" y="40358"/>
                </a:lnTo>
                <a:lnTo>
                  <a:pt x="72647" y="41969"/>
                </a:lnTo>
                <a:lnTo>
                  <a:pt x="70185" y="43428"/>
                </a:lnTo>
                <a:lnTo>
                  <a:pt x="75504" y="34218"/>
                </a:lnTo>
                <a:close/>
                <a:moveTo>
                  <a:pt x="87115" y="34218"/>
                </a:moveTo>
                <a:lnTo>
                  <a:pt x="87115" y="40358"/>
                </a:lnTo>
                <a:lnTo>
                  <a:pt x="84288" y="41969"/>
                </a:lnTo>
                <a:lnTo>
                  <a:pt x="81796" y="43428"/>
                </a:lnTo>
                <a:lnTo>
                  <a:pt x="87115" y="34218"/>
                </a:lnTo>
                <a:close/>
                <a:moveTo>
                  <a:pt x="98757" y="34218"/>
                </a:moveTo>
                <a:lnTo>
                  <a:pt x="98757" y="40358"/>
                </a:lnTo>
                <a:lnTo>
                  <a:pt x="95899" y="41969"/>
                </a:lnTo>
                <a:lnTo>
                  <a:pt x="93437" y="43428"/>
                </a:lnTo>
                <a:lnTo>
                  <a:pt x="98757" y="34218"/>
                </a:lnTo>
                <a:close/>
                <a:moveTo>
                  <a:pt x="110337" y="34218"/>
                </a:moveTo>
                <a:lnTo>
                  <a:pt x="110337" y="40358"/>
                </a:lnTo>
                <a:lnTo>
                  <a:pt x="107480" y="41969"/>
                </a:lnTo>
                <a:lnTo>
                  <a:pt x="105018" y="43428"/>
                </a:lnTo>
                <a:lnTo>
                  <a:pt x="110337" y="34218"/>
                </a:lnTo>
                <a:close/>
                <a:moveTo>
                  <a:pt x="133590" y="34218"/>
                </a:moveTo>
                <a:lnTo>
                  <a:pt x="133590" y="40358"/>
                </a:lnTo>
                <a:lnTo>
                  <a:pt x="130733" y="41969"/>
                </a:lnTo>
                <a:lnTo>
                  <a:pt x="128271" y="43428"/>
                </a:lnTo>
                <a:lnTo>
                  <a:pt x="133590" y="34218"/>
                </a:lnTo>
                <a:close/>
                <a:moveTo>
                  <a:pt x="145232" y="34218"/>
                </a:moveTo>
                <a:lnTo>
                  <a:pt x="145232" y="40358"/>
                </a:lnTo>
                <a:lnTo>
                  <a:pt x="142374" y="41969"/>
                </a:lnTo>
                <a:lnTo>
                  <a:pt x="139912" y="43428"/>
                </a:lnTo>
                <a:lnTo>
                  <a:pt x="145232" y="34218"/>
                </a:lnTo>
                <a:close/>
                <a:moveTo>
                  <a:pt x="156843" y="34218"/>
                </a:moveTo>
                <a:lnTo>
                  <a:pt x="156843" y="40358"/>
                </a:lnTo>
                <a:lnTo>
                  <a:pt x="153986" y="41969"/>
                </a:lnTo>
                <a:lnTo>
                  <a:pt x="151523" y="43428"/>
                </a:lnTo>
                <a:lnTo>
                  <a:pt x="156843" y="34218"/>
                </a:lnTo>
                <a:close/>
                <a:moveTo>
                  <a:pt x="168484" y="34218"/>
                </a:moveTo>
                <a:lnTo>
                  <a:pt x="168484" y="40358"/>
                </a:lnTo>
                <a:lnTo>
                  <a:pt x="165627" y="41969"/>
                </a:lnTo>
                <a:lnTo>
                  <a:pt x="163165" y="43428"/>
                </a:lnTo>
                <a:lnTo>
                  <a:pt x="168484" y="34218"/>
                </a:lnTo>
                <a:close/>
                <a:moveTo>
                  <a:pt x="180065" y="34218"/>
                </a:moveTo>
                <a:lnTo>
                  <a:pt x="180065" y="40358"/>
                </a:lnTo>
                <a:lnTo>
                  <a:pt x="177208" y="41969"/>
                </a:lnTo>
                <a:lnTo>
                  <a:pt x="174746" y="43428"/>
                </a:lnTo>
                <a:lnTo>
                  <a:pt x="180065" y="34218"/>
                </a:lnTo>
                <a:close/>
                <a:moveTo>
                  <a:pt x="203318" y="34218"/>
                </a:moveTo>
                <a:lnTo>
                  <a:pt x="203318" y="40358"/>
                </a:lnTo>
                <a:lnTo>
                  <a:pt x="200461" y="41969"/>
                </a:lnTo>
                <a:lnTo>
                  <a:pt x="197999" y="43428"/>
                </a:lnTo>
                <a:lnTo>
                  <a:pt x="203318" y="34218"/>
                </a:lnTo>
                <a:close/>
                <a:moveTo>
                  <a:pt x="214929" y="34218"/>
                </a:moveTo>
                <a:lnTo>
                  <a:pt x="214929" y="40358"/>
                </a:lnTo>
                <a:lnTo>
                  <a:pt x="212072" y="41969"/>
                </a:lnTo>
                <a:lnTo>
                  <a:pt x="209610" y="43428"/>
                </a:lnTo>
                <a:lnTo>
                  <a:pt x="214929" y="34218"/>
                </a:lnTo>
                <a:close/>
                <a:moveTo>
                  <a:pt x="226570" y="34218"/>
                </a:moveTo>
                <a:lnTo>
                  <a:pt x="226570" y="40358"/>
                </a:lnTo>
                <a:lnTo>
                  <a:pt x="223713" y="41969"/>
                </a:lnTo>
                <a:lnTo>
                  <a:pt x="221251" y="43428"/>
                </a:lnTo>
                <a:lnTo>
                  <a:pt x="226570" y="34218"/>
                </a:lnTo>
                <a:close/>
                <a:moveTo>
                  <a:pt x="249793" y="34218"/>
                </a:moveTo>
                <a:lnTo>
                  <a:pt x="249793" y="40358"/>
                </a:lnTo>
                <a:lnTo>
                  <a:pt x="246936" y="41969"/>
                </a:lnTo>
                <a:lnTo>
                  <a:pt x="244474" y="43428"/>
                </a:lnTo>
                <a:lnTo>
                  <a:pt x="249793" y="34218"/>
                </a:lnTo>
                <a:close/>
                <a:moveTo>
                  <a:pt x="5898" y="40571"/>
                </a:moveTo>
                <a:lnTo>
                  <a:pt x="8755" y="42212"/>
                </a:lnTo>
                <a:lnTo>
                  <a:pt x="11217" y="43641"/>
                </a:lnTo>
                <a:lnTo>
                  <a:pt x="578" y="43641"/>
                </a:lnTo>
                <a:lnTo>
                  <a:pt x="5898" y="40571"/>
                </a:lnTo>
                <a:close/>
                <a:moveTo>
                  <a:pt x="17509" y="40571"/>
                </a:moveTo>
                <a:lnTo>
                  <a:pt x="20366" y="42212"/>
                </a:lnTo>
                <a:lnTo>
                  <a:pt x="22828" y="43641"/>
                </a:lnTo>
                <a:lnTo>
                  <a:pt x="12190" y="43641"/>
                </a:lnTo>
                <a:lnTo>
                  <a:pt x="14682" y="42212"/>
                </a:lnTo>
                <a:lnTo>
                  <a:pt x="17509" y="40571"/>
                </a:lnTo>
                <a:close/>
                <a:moveTo>
                  <a:pt x="29150" y="40571"/>
                </a:moveTo>
                <a:lnTo>
                  <a:pt x="32008" y="42212"/>
                </a:lnTo>
                <a:lnTo>
                  <a:pt x="34470" y="43641"/>
                </a:lnTo>
                <a:lnTo>
                  <a:pt x="23831" y="43641"/>
                </a:lnTo>
                <a:lnTo>
                  <a:pt x="26293" y="42212"/>
                </a:lnTo>
                <a:lnTo>
                  <a:pt x="29150" y="40571"/>
                </a:lnTo>
                <a:close/>
                <a:moveTo>
                  <a:pt x="40762" y="40571"/>
                </a:moveTo>
                <a:lnTo>
                  <a:pt x="43619" y="42212"/>
                </a:lnTo>
                <a:lnTo>
                  <a:pt x="46081" y="43641"/>
                </a:lnTo>
                <a:lnTo>
                  <a:pt x="35442" y="43641"/>
                </a:lnTo>
                <a:lnTo>
                  <a:pt x="37935" y="42212"/>
                </a:lnTo>
                <a:lnTo>
                  <a:pt x="40762" y="40571"/>
                </a:lnTo>
                <a:close/>
                <a:moveTo>
                  <a:pt x="52403" y="40571"/>
                </a:moveTo>
                <a:lnTo>
                  <a:pt x="55260" y="42212"/>
                </a:lnTo>
                <a:lnTo>
                  <a:pt x="57722" y="43641"/>
                </a:lnTo>
                <a:lnTo>
                  <a:pt x="47084" y="43641"/>
                </a:lnTo>
                <a:lnTo>
                  <a:pt x="49546" y="42212"/>
                </a:lnTo>
                <a:lnTo>
                  <a:pt x="52403" y="40571"/>
                </a:lnTo>
                <a:close/>
                <a:moveTo>
                  <a:pt x="64014" y="40571"/>
                </a:moveTo>
                <a:lnTo>
                  <a:pt x="66871" y="42212"/>
                </a:lnTo>
                <a:lnTo>
                  <a:pt x="69334" y="43641"/>
                </a:lnTo>
                <a:lnTo>
                  <a:pt x="58695" y="43641"/>
                </a:lnTo>
                <a:lnTo>
                  <a:pt x="61187" y="42212"/>
                </a:lnTo>
                <a:lnTo>
                  <a:pt x="64014" y="40571"/>
                </a:lnTo>
                <a:close/>
                <a:moveTo>
                  <a:pt x="75625" y="40571"/>
                </a:moveTo>
                <a:lnTo>
                  <a:pt x="78452" y="42212"/>
                </a:lnTo>
                <a:lnTo>
                  <a:pt x="80945" y="43641"/>
                </a:lnTo>
                <a:lnTo>
                  <a:pt x="70306" y="43641"/>
                </a:lnTo>
                <a:lnTo>
                  <a:pt x="72768" y="42212"/>
                </a:lnTo>
                <a:lnTo>
                  <a:pt x="75625" y="40571"/>
                </a:lnTo>
                <a:close/>
                <a:moveTo>
                  <a:pt x="87237" y="40571"/>
                </a:moveTo>
                <a:lnTo>
                  <a:pt x="90094" y="42212"/>
                </a:lnTo>
                <a:lnTo>
                  <a:pt x="92556" y="43641"/>
                </a:lnTo>
                <a:lnTo>
                  <a:pt x="81917" y="43641"/>
                </a:lnTo>
                <a:lnTo>
                  <a:pt x="84379" y="42212"/>
                </a:lnTo>
                <a:lnTo>
                  <a:pt x="87237" y="40571"/>
                </a:lnTo>
                <a:close/>
                <a:moveTo>
                  <a:pt x="98878" y="40571"/>
                </a:moveTo>
                <a:lnTo>
                  <a:pt x="101705" y="42212"/>
                </a:lnTo>
                <a:lnTo>
                  <a:pt x="104197" y="43641"/>
                </a:lnTo>
                <a:lnTo>
                  <a:pt x="93559" y="43641"/>
                </a:lnTo>
                <a:lnTo>
                  <a:pt x="96021" y="42212"/>
                </a:lnTo>
                <a:lnTo>
                  <a:pt x="98878" y="40571"/>
                </a:lnTo>
                <a:close/>
                <a:moveTo>
                  <a:pt x="110489" y="40571"/>
                </a:moveTo>
                <a:lnTo>
                  <a:pt x="113346" y="42212"/>
                </a:lnTo>
                <a:lnTo>
                  <a:pt x="115809" y="43641"/>
                </a:lnTo>
                <a:lnTo>
                  <a:pt x="105170" y="43641"/>
                </a:lnTo>
                <a:lnTo>
                  <a:pt x="107632" y="42212"/>
                </a:lnTo>
                <a:lnTo>
                  <a:pt x="110489" y="40571"/>
                </a:lnTo>
                <a:close/>
                <a:moveTo>
                  <a:pt x="122131" y="40571"/>
                </a:moveTo>
                <a:lnTo>
                  <a:pt x="124958" y="42212"/>
                </a:lnTo>
                <a:lnTo>
                  <a:pt x="127450" y="43641"/>
                </a:lnTo>
                <a:lnTo>
                  <a:pt x="116812" y="43641"/>
                </a:lnTo>
                <a:lnTo>
                  <a:pt x="119274" y="42212"/>
                </a:lnTo>
                <a:lnTo>
                  <a:pt x="122131" y="40571"/>
                </a:lnTo>
                <a:close/>
                <a:moveTo>
                  <a:pt x="133742" y="40571"/>
                </a:moveTo>
                <a:lnTo>
                  <a:pt x="136599" y="42212"/>
                </a:lnTo>
                <a:lnTo>
                  <a:pt x="139061" y="43641"/>
                </a:lnTo>
                <a:lnTo>
                  <a:pt x="128423" y="43641"/>
                </a:lnTo>
                <a:lnTo>
                  <a:pt x="130885" y="42212"/>
                </a:lnTo>
                <a:lnTo>
                  <a:pt x="133742" y="40571"/>
                </a:lnTo>
                <a:close/>
                <a:moveTo>
                  <a:pt x="145323" y="40571"/>
                </a:moveTo>
                <a:lnTo>
                  <a:pt x="148180" y="42212"/>
                </a:lnTo>
                <a:lnTo>
                  <a:pt x="150642" y="43641"/>
                </a:lnTo>
                <a:lnTo>
                  <a:pt x="140004" y="43641"/>
                </a:lnTo>
                <a:lnTo>
                  <a:pt x="142496" y="42212"/>
                </a:lnTo>
                <a:lnTo>
                  <a:pt x="145323" y="40571"/>
                </a:lnTo>
                <a:close/>
                <a:moveTo>
                  <a:pt x="156964" y="40571"/>
                </a:moveTo>
                <a:lnTo>
                  <a:pt x="159822" y="42212"/>
                </a:lnTo>
                <a:lnTo>
                  <a:pt x="162284" y="43641"/>
                </a:lnTo>
                <a:lnTo>
                  <a:pt x="151645" y="43641"/>
                </a:lnTo>
                <a:lnTo>
                  <a:pt x="154107" y="42212"/>
                </a:lnTo>
                <a:lnTo>
                  <a:pt x="156964" y="40571"/>
                </a:lnTo>
                <a:close/>
                <a:moveTo>
                  <a:pt x="168575" y="40571"/>
                </a:moveTo>
                <a:lnTo>
                  <a:pt x="171433" y="42212"/>
                </a:lnTo>
                <a:lnTo>
                  <a:pt x="173895" y="43641"/>
                </a:lnTo>
                <a:lnTo>
                  <a:pt x="163256" y="43641"/>
                </a:lnTo>
                <a:lnTo>
                  <a:pt x="165749" y="42212"/>
                </a:lnTo>
                <a:lnTo>
                  <a:pt x="168575" y="40571"/>
                </a:lnTo>
                <a:close/>
                <a:moveTo>
                  <a:pt x="180217" y="40571"/>
                </a:moveTo>
                <a:lnTo>
                  <a:pt x="183074" y="42212"/>
                </a:lnTo>
                <a:lnTo>
                  <a:pt x="185536" y="43641"/>
                </a:lnTo>
                <a:lnTo>
                  <a:pt x="174898" y="43641"/>
                </a:lnTo>
                <a:lnTo>
                  <a:pt x="177360" y="42212"/>
                </a:lnTo>
                <a:lnTo>
                  <a:pt x="180217" y="40571"/>
                </a:lnTo>
                <a:close/>
                <a:moveTo>
                  <a:pt x="191828" y="40571"/>
                </a:moveTo>
                <a:lnTo>
                  <a:pt x="194685" y="42212"/>
                </a:lnTo>
                <a:lnTo>
                  <a:pt x="197147" y="43641"/>
                </a:lnTo>
                <a:lnTo>
                  <a:pt x="186509" y="43641"/>
                </a:lnTo>
                <a:lnTo>
                  <a:pt x="189001" y="42212"/>
                </a:lnTo>
                <a:lnTo>
                  <a:pt x="191828" y="40571"/>
                </a:lnTo>
                <a:close/>
                <a:moveTo>
                  <a:pt x="203470" y="40571"/>
                </a:moveTo>
                <a:lnTo>
                  <a:pt x="206327" y="42212"/>
                </a:lnTo>
                <a:lnTo>
                  <a:pt x="208789" y="43641"/>
                </a:lnTo>
                <a:lnTo>
                  <a:pt x="198151" y="43641"/>
                </a:lnTo>
                <a:lnTo>
                  <a:pt x="200613" y="42212"/>
                </a:lnTo>
                <a:lnTo>
                  <a:pt x="203470" y="40571"/>
                </a:lnTo>
                <a:close/>
                <a:moveTo>
                  <a:pt x="215051" y="40571"/>
                </a:moveTo>
                <a:lnTo>
                  <a:pt x="217908" y="42212"/>
                </a:lnTo>
                <a:lnTo>
                  <a:pt x="220370" y="43641"/>
                </a:lnTo>
                <a:lnTo>
                  <a:pt x="209731" y="43641"/>
                </a:lnTo>
                <a:lnTo>
                  <a:pt x="212193" y="42212"/>
                </a:lnTo>
                <a:lnTo>
                  <a:pt x="215051" y="40571"/>
                </a:lnTo>
                <a:close/>
                <a:moveTo>
                  <a:pt x="226692" y="40571"/>
                </a:moveTo>
                <a:lnTo>
                  <a:pt x="229519" y="42212"/>
                </a:lnTo>
                <a:lnTo>
                  <a:pt x="232011" y="43641"/>
                </a:lnTo>
                <a:lnTo>
                  <a:pt x="221373" y="43641"/>
                </a:lnTo>
                <a:lnTo>
                  <a:pt x="223835" y="42212"/>
                </a:lnTo>
                <a:lnTo>
                  <a:pt x="226692" y="40571"/>
                </a:lnTo>
                <a:close/>
                <a:moveTo>
                  <a:pt x="238303" y="40571"/>
                </a:moveTo>
                <a:lnTo>
                  <a:pt x="241160" y="42212"/>
                </a:lnTo>
                <a:lnTo>
                  <a:pt x="243622" y="43641"/>
                </a:lnTo>
                <a:lnTo>
                  <a:pt x="232984" y="43641"/>
                </a:lnTo>
                <a:lnTo>
                  <a:pt x="235446" y="42212"/>
                </a:lnTo>
                <a:lnTo>
                  <a:pt x="238303" y="40571"/>
                </a:lnTo>
                <a:close/>
                <a:moveTo>
                  <a:pt x="249945" y="40571"/>
                </a:moveTo>
                <a:lnTo>
                  <a:pt x="252772" y="42212"/>
                </a:lnTo>
                <a:lnTo>
                  <a:pt x="255264" y="43641"/>
                </a:lnTo>
                <a:lnTo>
                  <a:pt x="244626" y="43641"/>
                </a:lnTo>
                <a:lnTo>
                  <a:pt x="247088" y="42212"/>
                </a:lnTo>
                <a:lnTo>
                  <a:pt x="249945" y="40571"/>
                </a:lnTo>
                <a:close/>
                <a:moveTo>
                  <a:pt x="261556" y="40571"/>
                </a:moveTo>
                <a:lnTo>
                  <a:pt x="264413" y="42212"/>
                </a:lnTo>
                <a:lnTo>
                  <a:pt x="266875" y="43641"/>
                </a:lnTo>
                <a:lnTo>
                  <a:pt x="256237" y="43641"/>
                </a:lnTo>
                <a:lnTo>
                  <a:pt x="258699" y="42212"/>
                </a:lnTo>
                <a:lnTo>
                  <a:pt x="261556" y="40571"/>
                </a:lnTo>
                <a:close/>
                <a:moveTo>
                  <a:pt x="273198" y="40571"/>
                </a:moveTo>
                <a:lnTo>
                  <a:pt x="276024" y="42212"/>
                </a:lnTo>
                <a:lnTo>
                  <a:pt x="278517" y="43641"/>
                </a:lnTo>
                <a:lnTo>
                  <a:pt x="267878" y="43641"/>
                </a:lnTo>
                <a:lnTo>
                  <a:pt x="270340" y="42212"/>
                </a:lnTo>
                <a:lnTo>
                  <a:pt x="273198" y="40571"/>
                </a:lnTo>
                <a:close/>
                <a:moveTo>
                  <a:pt x="11217" y="43884"/>
                </a:moveTo>
                <a:lnTo>
                  <a:pt x="5898" y="46954"/>
                </a:lnTo>
                <a:lnTo>
                  <a:pt x="578" y="43884"/>
                </a:lnTo>
                <a:close/>
                <a:moveTo>
                  <a:pt x="22828" y="43884"/>
                </a:moveTo>
                <a:lnTo>
                  <a:pt x="17509" y="46954"/>
                </a:lnTo>
                <a:lnTo>
                  <a:pt x="12190" y="43884"/>
                </a:lnTo>
                <a:close/>
                <a:moveTo>
                  <a:pt x="34470" y="43884"/>
                </a:moveTo>
                <a:lnTo>
                  <a:pt x="29150" y="46954"/>
                </a:lnTo>
                <a:lnTo>
                  <a:pt x="23831" y="43884"/>
                </a:lnTo>
                <a:close/>
                <a:moveTo>
                  <a:pt x="46081" y="43884"/>
                </a:moveTo>
                <a:lnTo>
                  <a:pt x="40762" y="46954"/>
                </a:lnTo>
                <a:lnTo>
                  <a:pt x="35442" y="43884"/>
                </a:lnTo>
                <a:close/>
                <a:moveTo>
                  <a:pt x="57722" y="43884"/>
                </a:moveTo>
                <a:lnTo>
                  <a:pt x="52403" y="46954"/>
                </a:lnTo>
                <a:lnTo>
                  <a:pt x="47084" y="43884"/>
                </a:lnTo>
                <a:close/>
                <a:moveTo>
                  <a:pt x="69334" y="43884"/>
                </a:moveTo>
                <a:lnTo>
                  <a:pt x="64014" y="46954"/>
                </a:lnTo>
                <a:lnTo>
                  <a:pt x="58695" y="43884"/>
                </a:lnTo>
                <a:close/>
                <a:moveTo>
                  <a:pt x="80945" y="43884"/>
                </a:moveTo>
                <a:lnTo>
                  <a:pt x="75625" y="46954"/>
                </a:lnTo>
                <a:lnTo>
                  <a:pt x="70306" y="43884"/>
                </a:lnTo>
                <a:close/>
                <a:moveTo>
                  <a:pt x="92556" y="43884"/>
                </a:moveTo>
                <a:lnTo>
                  <a:pt x="87237" y="46954"/>
                </a:lnTo>
                <a:lnTo>
                  <a:pt x="81917" y="43884"/>
                </a:lnTo>
                <a:close/>
                <a:moveTo>
                  <a:pt x="104197" y="43884"/>
                </a:moveTo>
                <a:lnTo>
                  <a:pt x="98878" y="46954"/>
                </a:lnTo>
                <a:lnTo>
                  <a:pt x="93559" y="43884"/>
                </a:lnTo>
                <a:close/>
                <a:moveTo>
                  <a:pt x="115809" y="43884"/>
                </a:moveTo>
                <a:lnTo>
                  <a:pt x="110489" y="46954"/>
                </a:lnTo>
                <a:lnTo>
                  <a:pt x="105170" y="43884"/>
                </a:lnTo>
                <a:close/>
                <a:moveTo>
                  <a:pt x="127450" y="43884"/>
                </a:moveTo>
                <a:lnTo>
                  <a:pt x="122131" y="46954"/>
                </a:lnTo>
                <a:lnTo>
                  <a:pt x="116812" y="43884"/>
                </a:lnTo>
                <a:close/>
                <a:moveTo>
                  <a:pt x="139061" y="43884"/>
                </a:moveTo>
                <a:lnTo>
                  <a:pt x="133742" y="46954"/>
                </a:lnTo>
                <a:lnTo>
                  <a:pt x="128423" y="43884"/>
                </a:lnTo>
                <a:close/>
                <a:moveTo>
                  <a:pt x="150642" y="43884"/>
                </a:moveTo>
                <a:lnTo>
                  <a:pt x="145323" y="46954"/>
                </a:lnTo>
                <a:lnTo>
                  <a:pt x="140004" y="43884"/>
                </a:lnTo>
                <a:close/>
                <a:moveTo>
                  <a:pt x="162284" y="43884"/>
                </a:moveTo>
                <a:lnTo>
                  <a:pt x="156964" y="46954"/>
                </a:lnTo>
                <a:lnTo>
                  <a:pt x="151645" y="43884"/>
                </a:lnTo>
                <a:close/>
                <a:moveTo>
                  <a:pt x="173895" y="43884"/>
                </a:moveTo>
                <a:lnTo>
                  <a:pt x="168575" y="46954"/>
                </a:lnTo>
                <a:lnTo>
                  <a:pt x="163256" y="43884"/>
                </a:lnTo>
                <a:close/>
                <a:moveTo>
                  <a:pt x="185536" y="43884"/>
                </a:moveTo>
                <a:lnTo>
                  <a:pt x="180217" y="46954"/>
                </a:lnTo>
                <a:lnTo>
                  <a:pt x="174898" y="43884"/>
                </a:lnTo>
                <a:close/>
                <a:moveTo>
                  <a:pt x="197147" y="43884"/>
                </a:moveTo>
                <a:lnTo>
                  <a:pt x="191828" y="46954"/>
                </a:lnTo>
                <a:lnTo>
                  <a:pt x="186509" y="43884"/>
                </a:lnTo>
                <a:close/>
                <a:moveTo>
                  <a:pt x="208789" y="43884"/>
                </a:moveTo>
                <a:lnTo>
                  <a:pt x="203470" y="46954"/>
                </a:lnTo>
                <a:lnTo>
                  <a:pt x="198151" y="43884"/>
                </a:lnTo>
                <a:close/>
                <a:moveTo>
                  <a:pt x="220370" y="43884"/>
                </a:moveTo>
                <a:lnTo>
                  <a:pt x="215051" y="46954"/>
                </a:lnTo>
                <a:lnTo>
                  <a:pt x="209731" y="43884"/>
                </a:lnTo>
                <a:close/>
                <a:moveTo>
                  <a:pt x="232011" y="43884"/>
                </a:moveTo>
                <a:lnTo>
                  <a:pt x="226692" y="46954"/>
                </a:lnTo>
                <a:lnTo>
                  <a:pt x="221373" y="43884"/>
                </a:lnTo>
                <a:close/>
                <a:moveTo>
                  <a:pt x="243622" y="43884"/>
                </a:moveTo>
                <a:lnTo>
                  <a:pt x="238303" y="46954"/>
                </a:lnTo>
                <a:lnTo>
                  <a:pt x="232984" y="43884"/>
                </a:lnTo>
                <a:close/>
                <a:moveTo>
                  <a:pt x="255264" y="43884"/>
                </a:moveTo>
                <a:lnTo>
                  <a:pt x="249945" y="46954"/>
                </a:lnTo>
                <a:lnTo>
                  <a:pt x="244626" y="43884"/>
                </a:lnTo>
                <a:close/>
                <a:moveTo>
                  <a:pt x="266875" y="43884"/>
                </a:moveTo>
                <a:lnTo>
                  <a:pt x="261556" y="46954"/>
                </a:lnTo>
                <a:lnTo>
                  <a:pt x="256237" y="43884"/>
                </a:lnTo>
                <a:close/>
                <a:moveTo>
                  <a:pt x="278517" y="43884"/>
                </a:moveTo>
                <a:lnTo>
                  <a:pt x="273198" y="46954"/>
                </a:lnTo>
                <a:lnTo>
                  <a:pt x="267878" y="43884"/>
                </a:lnTo>
                <a:close/>
                <a:moveTo>
                  <a:pt x="46202" y="44097"/>
                </a:moveTo>
                <a:lnTo>
                  <a:pt x="40883" y="53307"/>
                </a:lnTo>
                <a:lnTo>
                  <a:pt x="40883" y="47167"/>
                </a:lnTo>
                <a:lnTo>
                  <a:pt x="46202" y="44097"/>
                </a:lnTo>
                <a:close/>
                <a:moveTo>
                  <a:pt x="243774" y="44097"/>
                </a:moveTo>
                <a:lnTo>
                  <a:pt x="238455" y="53307"/>
                </a:lnTo>
                <a:lnTo>
                  <a:pt x="238455" y="47167"/>
                </a:lnTo>
                <a:lnTo>
                  <a:pt x="243774" y="44097"/>
                </a:lnTo>
                <a:close/>
                <a:moveTo>
                  <a:pt x="255355" y="44097"/>
                </a:moveTo>
                <a:lnTo>
                  <a:pt x="250036" y="53307"/>
                </a:lnTo>
                <a:lnTo>
                  <a:pt x="250036" y="47167"/>
                </a:lnTo>
                <a:lnTo>
                  <a:pt x="255355" y="44097"/>
                </a:lnTo>
                <a:close/>
                <a:moveTo>
                  <a:pt x="266997" y="44097"/>
                </a:moveTo>
                <a:lnTo>
                  <a:pt x="261678" y="53307"/>
                </a:lnTo>
                <a:lnTo>
                  <a:pt x="261678" y="47167"/>
                </a:lnTo>
                <a:lnTo>
                  <a:pt x="266997" y="44097"/>
                </a:lnTo>
                <a:close/>
                <a:moveTo>
                  <a:pt x="278608" y="44097"/>
                </a:moveTo>
                <a:lnTo>
                  <a:pt x="273289" y="53307"/>
                </a:lnTo>
                <a:lnTo>
                  <a:pt x="273289" y="47167"/>
                </a:lnTo>
                <a:lnTo>
                  <a:pt x="278608" y="44097"/>
                </a:lnTo>
                <a:close/>
                <a:moveTo>
                  <a:pt x="457" y="44158"/>
                </a:moveTo>
                <a:lnTo>
                  <a:pt x="5776" y="47167"/>
                </a:lnTo>
                <a:lnTo>
                  <a:pt x="5776" y="53337"/>
                </a:lnTo>
                <a:lnTo>
                  <a:pt x="457" y="44158"/>
                </a:lnTo>
                <a:close/>
                <a:moveTo>
                  <a:pt x="11369" y="44097"/>
                </a:moveTo>
                <a:lnTo>
                  <a:pt x="6050" y="53337"/>
                </a:lnTo>
                <a:lnTo>
                  <a:pt x="6050" y="47167"/>
                </a:lnTo>
                <a:lnTo>
                  <a:pt x="11369" y="44097"/>
                </a:lnTo>
                <a:close/>
                <a:moveTo>
                  <a:pt x="12098" y="44158"/>
                </a:moveTo>
                <a:lnTo>
                  <a:pt x="17418" y="47167"/>
                </a:lnTo>
                <a:lnTo>
                  <a:pt x="17418" y="53337"/>
                </a:lnTo>
                <a:lnTo>
                  <a:pt x="12098" y="44158"/>
                </a:lnTo>
                <a:close/>
                <a:moveTo>
                  <a:pt x="22980" y="44097"/>
                </a:moveTo>
                <a:lnTo>
                  <a:pt x="17661" y="53337"/>
                </a:lnTo>
                <a:lnTo>
                  <a:pt x="17661" y="47167"/>
                </a:lnTo>
                <a:lnTo>
                  <a:pt x="22980" y="44097"/>
                </a:lnTo>
                <a:close/>
                <a:moveTo>
                  <a:pt x="23710" y="44097"/>
                </a:moveTo>
                <a:lnTo>
                  <a:pt x="29029" y="47167"/>
                </a:lnTo>
                <a:lnTo>
                  <a:pt x="29029" y="53337"/>
                </a:lnTo>
                <a:lnTo>
                  <a:pt x="23710" y="44097"/>
                </a:lnTo>
                <a:close/>
                <a:moveTo>
                  <a:pt x="34622" y="44097"/>
                </a:moveTo>
                <a:lnTo>
                  <a:pt x="29302" y="53337"/>
                </a:lnTo>
                <a:lnTo>
                  <a:pt x="29302" y="47167"/>
                </a:lnTo>
                <a:lnTo>
                  <a:pt x="34622" y="44097"/>
                </a:lnTo>
                <a:close/>
                <a:moveTo>
                  <a:pt x="35290" y="44158"/>
                </a:moveTo>
                <a:lnTo>
                  <a:pt x="40610" y="47167"/>
                </a:lnTo>
                <a:lnTo>
                  <a:pt x="40610" y="53337"/>
                </a:lnTo>
                <a:lnTo>
                  <a:pt x="35290" y="44158"/>
                </a:lnTo>
                <a:close/>
                <a:moveTo>
                  <a:pt x="46932" y="44158"/>
                </a:moveTo>
                <a:lnTo>
                  <a:pt x="52251" y="47228"/>
                </a:lnTo>
                <a:lnTo>
                  <a:pt x="52251" y="53337"/>
                </a:lnTo>
                <a:lnTo>
                  <a:pt x="46932" y="44158"/>
                </a:lnTo>
                <a:close/>
                <a:moveTo>
                  <a:pt x="57844" y="44097"/>
                </a:moveTo>
                <a:lnTo>
                  <a:pt x="52525" y="53337"/>
                </a:lnTo>
                <a:lnTo>
                  <a:pt x="52525" y="47167"/>
                </a:lnTo>
                <a:lnTo>
                  <a:pt x="57844" y="44097"/>
                </a:lnTo>
                <a:close/>
                <a:moveTo>
                  <a:pt x="58543" y="44158"/>
                </a:moveTo>
                <a:lnTo>
                  <a:pt x="63862" y="47228"/>
                </a:lnTo>
                <a:lnTo>
                  <a:pt x="63862" y="53337"/>
                </a:lnTo>
                <a:lnTo>
                  <a:pt x="58543" y="44158"/>
                </a:lnTo>
                <a:close/>
                <a:moveTo>
                  <a:pt x="69455" y="44097"/>
                </a:moveTo>
                <a:lnTo>
                  <a:pt x="64136" y="53337"/>
                </a:lnTo>
                <a:lnTo>
                  <a:pt x="64136" y="47167"/>
                </a:lnTo>
                <a:lnTo>
                  <a:pt x="69455" y="44097"/>
                </a:lnTo>
                <a:close/>
                <a:moveTo>
                  <a:pt x="70185" y="44158"/>
                </a:moveTo>
                <a:lnTo>
                  <a:pt x="75504" y="47228"/>
                </a:lnTo>
                <a:lnTo>
                  <a:pt x="75504" y="53337"/>
                </a:lnTo>
                <a:lnTo>
                  <a:pt x="70185" y="44158"/>
                </a:lnTo>
                <a:close/>
                <a:moveTo>
                  <a:pt x="81097" y="44097"/>
                </a:moveTo>
                <a:lnTo>
                  <a:pt x="75777" y="53337"/>
                </a:lnTo>
                <a:lnTo>
                  <a:pt x="75777" y="47167"/>
                </a:lnTo>
                <a:lnTo>
                  <a:pt x="81097" y="44097"/>
                </a:lnTo>
                <a:close/>
                <a:moveTo>
                  <a:pt x="81796" y="44158"/>
                </a:moveTo>
                <a:lnTo>
                  <a:pt x="87115" y="47228"/>
                </a:lnTo>
                <a:lnTo>
                  <a:pt x="87115" y="53337"/>
                </a:lnTo>
                <a:lnTo>
                  <a:pt x="81796" y="44158"/>
                </a:lnTo>
                <a:close/>
                <a:moveTo>
                  <a:pt x="92708" y="44097"/>
                </a:moveTo>
                <a:lnTo>
                  <a:pt x="87389" y="53337"/>
                </a:lnTo>
                <a:lnTo>
                  <a:pt x="87389" y="47167"/>
                </a:lnTo>
                <a:lnTo>
                  <a:pt x="92708" y="44097"/>
                </a:lnTo>
                <a:close/>
                <a:moveTo>
                  <a:pt x="93437" y="44158"/>
                </a:moveTo>
                <a:lnTo>
                  <a:pt x="98757" y="47228"/>
                </a:lnTo>
                <a:lnTo>
                  <a:pt x="98757" y="53337"/>
                </a:lnTo>
                <a:lnTo>
                  <a:pt x="93437" y="44158"/>
                </a:lnTo>
                <a:close/>
                <a:moveTo>
                  <a:pt x="104349" y="44097"/>
                </a:moveTo>
                <a:lnTo>
                  <a:pt x="99030" y="53337"/>
                </a:lnTo>
                <a:lnTo>
                  <a:pt x="99030" y="47167"/>
                </a:lnTo>
                <a:lnTo>
                  <a:pt x="104349" y="44097"/>
                </a:lnTo>
                <a:close/>
                <a:moveTo>
                  <a:pt x="105018" y="44158"/>
                </a:moveTo>
                <a:lnTo>
                  <a:pt x="110337" y="47228"/>
                </a:lnTo>
                <a:lnTo>
                  <a:pt x="110337" y="53337"/>
                </a:lnTo>
                <a:lnTo>
                  <a:pt x="105018" y="44158"/>
                </a:lnTo>
                <a:close/>
                <a:moveTo>
                  <a:pt x="115930" y="44097"/>
                </a:moveTo>
                <a:lnTo>
                  <a:pt x="110611" y="53337"/>
                </a:lnTo>
                <a:lnTo>
                  <a:pt x="110611" y="47167"/>
                </a:lnTo>
                <a:lnTo>
                  <a:pt x="115930" y="44097"/>
                </a:lnTo>
                <a:close/>
                <a:moveTo>
                  <a:pt x="116660" y="44158"/>
                </a:moveTo>
                <a:lnTo>
                  <a:pt x="121979" y="47228"/>
                </a:lnTo>
                <a:lnTo>
                  <a:pt x="121979" y="53337"/>
                </a:lnTo>
                <a:lnTo>
                  <a:pt x="116660" y="44158"/>
                </a:lnTo>
                <a:close/>
                <a:moveTo>
                  <a:pt x="127541" y="44097"/>
                </a:moveTo>
                <a:lnTo>
                  <a:pt x="122222" y="53337"/>
                </a:lnTo>
                <a:lnTo>
                  <a:pt x="122222" y="47167"/>
                </a:lnTo>
                <a:lnTo>
                  <a:pt x="127541" y="44097"/>
                </a:lnTo>
                <a:close/>
                <a:moveTo>
                  <a:pt x="128271" y="44158"/>
                </a:moveTo>
                <a:lnTo>
                  <a:pt x="133590" y="47228"/>
                </a:lnTo>
                <a:lnTo>
                  <a:pt x="133590" y="53337"/>
                </a:lnTo>
                <a:lnTo>
                  <a:pt x="128271" y="44158"/>
                </a:lnTo>
                <a:close/>
                <a:moveTo>
                  <a:pt x="139183" y="44097"/>
                </a:moveTo>
                <a:lnTo>
                  <a:pt x="133864" y="53337"/>
                </a:lnTo>
                <a:lnTo>
                  <a:pt x="133864" y="47167"/>
                </a:lnTo>
                <a:lnTo>
                  <a:pt x="139183" y="44097"/>
                </a:lnTo>
                <a:close/>
                <a:moveTo>
                  <a:pt x="139912" y="44158"/>
                </a:moveTo>
                <a:lnTo>
                  <a:pt x="145232" y="47228"/>
                </a:lnTo>
                <a:lnTo>
                  <a:pt x="145232" y="53337"/>
                </a:lnTo>
                <a:lnTo>
                  <a:pt x="139912" y="44158"/>
                </a:lnTo>
                <a:close/>
                <a:moveTo>
                  <a:pt x="150794" y="44097"/>
                </a:moveTo>
                <a:lnTo>
                  <a:pt x="145475" y="53337"/>
                </a:lnTo>
                <a:lnTo>
                  <a:pt x="145475" y="47167"/>
                </a:lnTo>
                <a:lnTo>
                  <a:pt x="150794" y="44097"/>
                </a:lnTo>
                <a:close/>
                <a:moveTo>
                  <a:pt x="151523" y="44158"/>
                </a:moveTo>
                <a:lnTo>
                  <a:pt x="156843" y="47228"/>
                </a:lnTo>
                <a:lnTo>
                  <a:pt x="156843" y="53337"/>
                </a:lnTo>
                <a:lnTo>
                  <a:pt x="151523" y="44158"/>
                </a:lnTo>
                <a:close/>
                <a:moveTo>
                  <a:pt x="162436" y="44097"/>
                </a:moveTo>
                <a:lnTo>
                  <a:pt x="157116" y="53337"/>
                </a:lnTo>
                <a:lnTo>
                  <a:pt x="157116" y="47167"/>
                </a:lnTo>
                <a:lnTo>
                  <a:pt x="162436" y="44097"/>
                </a:lnTo>
                <a:close/>
                <a:moveTo>
                  <a:pt x="163165" y="44158"/>
                </a:moveTo>
                <a:lnTo>
                  <a:pt x="168484" y="47228"/>
                </a:lnTo>
                <a:lnTo>
                  <a:pt x="168484" y="53337"/>
                </a:lnTo>
                <a:lnTo>
                  <a:pt x="163165" y="44158"/>
                </a:lnTo>
                <a:close/>
                <a:moveTo>
                  <a:pt x="174047" y="44097"/>
                </a:moveTo>
                <a:lnTo>
                  <a:pt x="168727" y="53337"/>
                </a:lnTo>
                <a:lnTo>
                  <a:pt x="168727" y="47167"/>
                </a:lnTo>
                <a:lnTo>
                  <a:pt x="174047" y="44097"/>
                </a:lnTo>
                <a:close/>
                <a:moveTo>
                  <a:pt x="174746" y="44158"/>
                </a:moveTo>
                <a:lnTo>
                  <a:pt x="180065" y="47228"/>
                </a:lnTo>
                <a:lnTo>
                  <a:pt x="180065" y="53337"/>
                </a:lnTo>
                <a:lnTo>
                  <a:pt x="174746" y="44158"/>
                </a:lnTo>
                <a:close/>
                <a:moveTo>
                  <a:pt x="185658" y="44097"/>
                </a:moveTo>
                <a:lnTo>
                  <a:pt x="180339" y="53337"/>
                </a:lnTo>
                <a:lnTo>
                  <a:pt x="180339" y="47167"/>
                </a:lnTo>
                <a:lnTo>
                  <a:pt x="185658" y="44097"/>
                </a:lnTo>
                <a:close/>
                <a:moveTo>
                  <a:pt x="186357" y="44158"/>
                </a:moveTo>
                <a:lnTo>
                  <a:pt x="191676" y="47228"/>
                </a:lnTo>
                <a:lnTo>
                  <a:pt x="191676" y="53337"/>
                </a:lnTo>
                <a:lnTo>
                  <a:pt x="186357" y="44158"/>
                </a:lnTo>
                <a:close/>
                <a:moveTo>
                  <a:pt x="197269" y="44097"/>
                </a:moveTo>
                <a:lnTo>
                  <a:pt x="191950" y="53337"/>
                </a:lnTo>
                <a:lnTo>
                  <a:pt x="191950" y="47167"/>
                </a:lnTo>
                <a:lnTo>
                  <a:pt x="197269" y="44097"/>
                </a:lnTo>
                <a:close/>
                <a:moveTo>
                  <a:pt x="197999" y="44158"/>
                </a:moveTo>
                <a:lnTo>
                  <a:pt x="203318" y="47228"/>
                </a:lnTo>
                <a:lnTo>
                  <a:pt x="203318" y="53337"/>
                </a:lnTo>
                <a:lnTo>
                  <a:pt x="197999" y="44158"/>
                </a:lnTo>
                <a:close/>
                <a:moveTo>
                  <a:pt x="208911" y="44097"/>
                </a:moveTo>
                <a:lnTo>
                  <a:pt x="203591" y="53337"/>
                </a:lnTo>
                <a:lnTo>
                  <a:pt x="203591" y="47167"/>
                </a:lnTo>
                <a:lnTo>
                  <a:pt x="208911" y="44097"/>
                </a:lnTo>
                <a:close/>
                <a:moveTo>
                  <a:pt x="209610" y="44158"/>
                </a:moveTo>
                <a:lnTo>
                  <a:pt x="214929" y="47228"/>
                </a:lnTo>
                <a:lnTo>
                  <a:pt x="214929" y="53337"/>
                </a:lnTo>
                <a:lnTo>
                  <a:pt x="209610" y="44158"/>
                </a:lnTo>
                <a:close/>
                <a:moveTo>
                  <a:pt x="220522" y="44097"/>
                </a:moveTo>
                <a:lnTo>
                  <a:pt x="215202" y="53337"/>
                </a:lnTo>
                <a:lnTo>
                  <a:pt x="215202" y="47167"/>
                </a:lnTo>
                <a:lnTo>
                  <a:pt x="220522" y="44097"/>
                </a:lnTo>
                <a:close/>
                <a:moveTo>
                  <a:pt x="221251" y="44158"/>
                </a:moveTo>
                <a:lnTo>
                  <a:pt x="226570" y="47228"/>
                </a:lnTo>
                <a:lnTo>
                  <a:pt x="226570" y="53337"/>
                </a:lnTo>
                <a:lnTo>
                  <a:pt x="221251" y="44158"/>
                </a:lnTo>
                <a:close/>
                <a:moveTo>
                  <a:pt x="232163" y="44097"/>
                </a:moveTo>
                <a:lnTo>
                  <a:pt x="226844" y="53337"/>
                </a:lnTo>
                <a:lnTo>
                  <a:pt x="226844" y="47167"/>
                </a:lnTo>
                <a:lnTo>
                  <a:pt x="232163" y="44097"/>
                </a:lnTo>
                <a:close/>
                <a:moveTo>
                  <a:pt x="232862" y="44097"/>
                </a:moveTo>
                <a:lnTo>
                  <a:pt x="238182" y="47167"/>
                </a:lnTo>
                <a:lnTo>
                  <a:pt x="238182" y="53337"/>
                </a:lnTo>
                <a:lnTo>
                  <a:pt x="232862" y="44097"/>
                </a:lnTo>
                <a:close/>
                <a:moveTo>
                  <a:pt x="244474" y="44097"/>
                </a:moveTo>
                <a:lnTo>
                  <a:pt x="249793" y="47167"/>
                </a:lnTo>
                <a:lnTo>
                  <a:pt x="249793" y="53337"/>
                </a:lnTo>
                <a:lnTo>
                  <a:pt x="244474" y="44097"/>
                </a:lnTo>
                <a:close/>
                <a:moveTo>
                  <a:pt x="256085" y="44097"/>
                </a:moveTo>
                <a:lnTo>
                  <a:pt x="261404" y="47167"/>
                </a:lnTo>
                <a:lnTo>
                  <a:pt x="261404" y="53337"/>
                </a:lnTo>
                <a:lnTo>
                  <a:pt x="256085" y="44097"/>
                </a:lnTo>
                <a:close/>
                <a:moveTo>
                  <a:pt x="267726" y="44097"/>
                </a:moveTo>
                <a:lnTo>
                  <a:pt x="273046" y="47167"/>
                </a:lnTo>
                <a:lnTo>
                  <a:pt x="273046" y="53337"/>
                </a:lnTo>
                <a:lnTo>
                  <a:pt x="267726" y="44097"/>
                </a:lnTo>
                <a:close/>
                <a:moveTo>
                  <a:pt x="11855" y="44249"/>
                </a:moveTo>
                <a:lnTo>
                  <a:pt x="17174" y="53459"/>
                </a:lnTo>
                <a:lnTo>
                  <a:pt x="17174" y="53459"/>
                </a:lnTo>
                <a:lnTo>
                  <a:pt x="11855" y="50389"/>
                </a:lnTo>
                <a:lnTo>
                  <a:pt x="11855" y="44249"/>
                </a:lnTo>
                <a:close/>
                <a:moveTo>
                  <a:pt x="23497" y="44249"/>
                </a:moveTo>
                <a:lnTo>
                  <a:pt x="28816" y="53459"/>
                </a:lnTo>
                <a:lnTo>
                  <a:pt x="28816" y="53459"/>
                </a:lnTo>
                <a:lnTo>
                  <a:pt x="23497" y="50389"/>
                </a:lnTo>
                <a:lnTo>
                  <a:pt x="23497" y="44249"/>
                </a:lnTo>
                <a:close/>
                <a:moveTo>
                  <a:pt x="35078" y="44249"/>
                </a:moveTo>
                <a:lnTo>
                  <a:pt x="40397" y="53459"/>
                </a:lnTo>
                <a:lnTo>
                  <a:pt x="40397" y="53459"/>
                </a:lnTo>
                <a:lnTo>
                  <a:pt x="35078" y="50389"/>
                </a:lnTo>
                <a:lnTo>
                  <a:pt x="35078" y="44249"/>
                </a:lnTo>
                <a:close/>
                <a:moveTo>
                  <a:pt x="93194" y="44249"/>
                </a:moveTo>
                <a:lnTo>
                  <a:pt x="98513" y="53459"/>
                </a:lnTo>
                <a:lnTo>
                  <a:pt x="98513" y="53459"/>
                </a:lnTo>
                <a:lnTo>
                  <a:pt x="93194" y="50419"/>
                </a:lnTo>
                <a:lnTo>
                  <a:pt x="93194" y="44249"/>
                </a:lnTo>
                <a:close/>
                <a:moveTo>
                  <a:pt x="244" y="44249"/>
                </a:moveTo>
                <a:lnTo>
                  <a:pt x="5563" y="53459"/>
                </a:lnTo>
                <a:lnTo>
                  <a:pt x="214" y="50389"/>
                </a:lnTo>
                <a:lnTo>
                  <a:pt x="214" y="44249"/>
                </a:lnTo>
                <a:close/>
                <a:moveTo>
                  <a:pt x="46689" y="44249"/>
                </a:moveTo>
                <a:lnTo>
                  <a:pt x="52008" y="53459"/>
                </a:lnTo>
                <a:lnTo>
                  <a:pt x="46689" y="50389"/>
                </a:lnTo>
                <a:lnTo>
                  <a:pt x="46689" y="44249"/>
                </a:lnTo>
                <a:close/>
                <a:moveTo>
                  <a:pt x="58330" y="44249"/>
                </a:moveTo>
                <a:lnTo>
                  <a:pt x="63650" y="53459"/>
                </a:lnTo>
                <a:lnTo>
                  <a:pt x="58330" y="50419"/>
                </a:lnTo>
                <a:lnTo>
                  <a:pt x="58330" y="44249"/>
                </a:lnTo>
                <a:close/>
                <a:moveTo>
                  <a:pt x="69941" y="44249"/>
                </a:moveTo>
                <a:lnTo>
                  <a:pt x="75261" y="53459"/>
                </a:lnTo>
                <a:lnTo>
                  <a:pt x="69941" y="50419"/>
                </a:lnTo>
                <a:lnTo>
                  <a:pt x="69941" y="44249"/>
                </a:lnTo>
                <a:close/>
                <a:moveTo>
                  <a:pt x="81583" y="44249"/>
                </a:moveTo>
                <a:lnTo>
                  <a:pt x="86902" y="53459"/>
                </a:lnTo>
                <a:lnTo>
                  <a:pt x="81583" y="50419"/>
                </a:lnTo>
                <a:lnTo>
                  <a:pt x="81583" y="44249"/>
                </a:lnTo>
                <a:close/>
                <a:moveTo>
                  <a:pt x="104836" y="44249"/>
                </a:moveTo>
                <a:lnTo>
                  <a:pt x="110155" y="53459"/>
                </a:lnTo>
                <a:lnTo>
                  <a:pt x="104836" y="50419"/>
                </a:lnTo>
                <a:lnTo>
                  <a:pt x="104836" y="44249"/>
                </a:lnTo>
                <a:close/>
                <a:moveTo>
                  <a:pt x="116416" y="44249"/>
                </a:moveTo>
                <a:lnTo>
                  <a:pt x="121736" y="53459"/>
                </a:lnTo>
                <a:lnTo>
                  <a:pt x="116416" y="50419"/>
                </a:lnTo>
                <a:lnTo>
                  <a:pt x="116416" y="44249"/>
                </a:lnTo>
                <a:close/>
                <a:moveTo>
                  <a:pt x="128058" y="44249"/>
                </a:moveTo>
                <a:lnTo>
                  <a:pt x="133377" y="53459"/>
                </a:lnTo>
                <a:lnTo>
                  <a:pt x="128058" y="50419"/>
                </a:lnTo>
                <a:lnTo>
                  <a:pt x="128058" y="44249"/>
                </a:lnTo>
                <a:close/>
                <a:moveTo>
                  <a:pt x="139669" y="44249"/>
                </a:moveTo>
                <a:lnTo>
                  <a:pt x="144988" y="53459"/>
                </a:lnTo>
                <a:lnTo>
                  <a:pt x="139669" y="50419"/>
                </a:lnTo>
                <a:lnTo>
                  <a:pt x="139669" y="44249"/>
                </a:lnTo>
                <a:close/>
                <a:moveTo>
                  <a:pt x="151311" y="44249"/>
                </a:moveTo>
                <a:lnTo>
                  <a:pt x="156630" y="53459"/>
                </a:lnTo>
                <a:lnTo>
                  <a:pt x="151311" y="50419"/>
                </a:lnTo>
                <a:lnTo>
                  <a:pt x="151311" y="44249"/>
                </a:lnTo>
                <a:close/>
                <a:moveTo>
                  <a:pt x="162922" y="44249"/>
                </a:moveTo>
                <a:lnTo>
                  <a:pt x="168241" y="53459"/>
                </a:lnTo>
                <a:lnTo>
                  <a:pt x="162922" y="50419"/>
                </a:lnTo>
                <a:lnTo>
                  <a:pt x="162922" y="44249"/>
                </a:lnTo>
                <a:close/>
                <a:moveTo>
                  <a:pt x="174503" y="44249"/>
                </a:moveTo>
                <a:lnTo>
                  <a:pt x="179822" y="53459"/>
                </a:lnTo>
                <a:lnTo>
                  <a:pt x="174503" y="50419"/>
                </a:lnTo>
                <a:lnTo>
                  <a:pt x="174503" y="44249"/>
                </a:lnTo>
                <a:close/>
                <a:moveTo>
                  <a:pt x="186144" y="44249"/>
                </a:moveTo>
                <a:lnTo>
                  <a:pt x="191463" y="53459"/>
                </a:lnTo>
                <a:lnTo>
                  <a:pt x="186144" y="50419"/>
                </a:lnTo>
                <a:lnTo>
                  <a:pt x="186144" y="44249"/>
                </a:lnTo>
                <a:close/>
                <a:moveTo>
                  <a:pt x="197755" y="44249"/>
                </a:moveTo>
                <a:lnTo>
                  <a:pt x="203075" y="53459"/>
                </a:lnTo>
                <a:lnTo>
                  <a:pt x="197755" y="50419"/>
                </a:lnTo>
                <a:lnTo>
                  <a:pt x="197755" y="44249"/>
                </a:lnTo>
                <a:close/>
                <a:moveTo>
                  <a:pt x="209397" y="44249"/>
                </a:moveTo>
                <a:lnTo>
                  <a:pt x="214716" y="53459"/>
                </a:lnTo>
                <a:lnTo>
                  <a:pt x="209397" y="50419"/>
                </a:lnTo>
                <a:lnTo>
                  <a:pt x="209397" y="44249"/>
                </a:lnTo>
                <a:close/>
                <a:moveTo>
                  <a:pt x="221008" y="44249"/>
                </a:moveTo>
                <a:lnTo>
                  <a:pt x="226327" y="53459"/>
                </a:lnTo>
                <a:lnTo>
                  <a:pt x="221008" y="50419"/>
                </a:lnTo>
                <a:lnTo>
                  <a:pt x="221008" y="44249"/>
                </a:lnTo>
                <a:close/>
                <a:moveTo>
                  <a:pt x="232650" y="44249"/>
                </a:moveTo>
                <a:lnTo>
                  <a:pt x="237969" y="53459"/>
                </a:lnTo>
                <a:lnTo>
                  <a:pt x="232650" y="50419"/>
                </a:lnTo>
                <a:lnTo>
                  <a:pt x="232650" y="44249"/>
                </a:lnTo>
                <a:close/>
                <a:moveTo>
                  <a:pt x="244230" y="44249"/>
                </a:moveTo>
                <a:lnTo>
                  <a:pt x="249550" y="53459"/>
                </a:lnTo>
                <a:lnTo>
                  <a:pt x="244230" y="50419"/>
                </a:lnTo>
                <a:lnTo>
                  <a:pt x="244230" y="44249"/>
                </a:lnTo>
                <a:close/>
                <a:moveTo>
                  <a:pt x="255872" y="44249"/>
                </a:moveTo>
                <a:lnTo>
                  <a:pt x="261191" y="53459"/>
                </a:lnTo>
                <a:lnTo>
                  <a:pt x="255872" y="50419"/>
                </a:lnTo>
                <a:lnTo>
                  <a:pt x="255872" y="44249"/>
                </a:lnTo>
                <a:close/>
                <a:moveTo>
                  <a:pt x="267483" y="44249"/>
                </a:moveTo>
                <a:lnTo>
                  <a:pt x="272802" y="53459"/>
                </a:lnTo>
                <a:lnTo>
                  <a:pt x="267483" y="50419"/>
                </a:lnTo>
                <a:lnTo>
                  <a:pt x="267483" y="44249"/>
                </a:lnTo>
                <a:close/>
                <a:moveTo>
                  <a:pt x="58057" y="44310"/>
                </a:moveTo>
                <a:lnTo>
                  <a:pt x="58057" y="50419"/>
                </a:lnTo>
                <a:lnTo>
                  <a:pt x="52737" y="53489"/>
                </a:lnTo>
                <a:lnTo>
                  <a:pt x="52737" y="53489"/>
                </a:lnTo>
                <a:lnTo>
                  <a:pt x="58057" y="44310"/>
                </a:lnTo>
                <a:close/>
                <a:moveTo>
                  <a:pt x="69698" y="44310"/>
                </a:moveTo>
                <a:lnTo>
                  <a:pt x="69698" y="50419"/>
                </a:lnTo>
                <a:lnTo>
                  <a:pt x="64379" y="53489"/>
                </a:lnTo>
                <a:lnTo>
                  <a:pt x="64379" y="53489"/>
                </a:lnTo>
                <a:lnTo>
                  <a:pt x="69698" y="44310"/>
                </a:lnTo>
                <a:close/>
                <a:moveTo>
                  <a:pt x="81309" y="44310"/>
                </a:moveTo>
                <a:lnTo>
                  <a:pt x="81309" y="50419"/>
                </a:lnTo>
                <a:lnTo>
                  <a:pt x="75990" y="53489"/>
                </a:lnTo>
                <a:lnTo>
                  <a:pt x="75990" y="53489"/>
                </a:lnTo>
                <a:lnTo>
                  <a:pt x="81309" y="44310"/>
                </a:lnTo>
                <a:close/>
                <a:moveTo>
                  <a:pt x="92951" y="44310"/>
                </a:moveTo>
                <a:lnTo>
                  <a:pt x="92951" y="50419"/>
                </a:lnTo>
                <a:lnTo>
                  <a:pt x="87632" y="53489"/>
                </a:lnTo>
                <a:lnTo>
                  <a:pt x="87632" y="53489"/>
                </a:lnTo>
                <a:lnTo>
                  <a:pt x="92951" y="44310"/>
                </a:lnTo>
                <a:close/>
                <a:moveTo>
                  <a:pt x="104562" y="44310"/>
                </a:moveTo>
                <a:lnTo>
                  <a:pt x="104562" y="50419"/>
                </a:lnTo>
                <a:lnTo>
                  <a:pt x="99243" y="53489"/>
                </a:lnTo>
                <a:lnTo>
                  <a:pt x="99243" y="53489"/>
                </a:lnTo>
                <a:lnTo>
                  <a:pt x="104562" y="44310"/>
                </a:lnTo>
                <a:close/>
                <a:moveTo>
                  <a:pt x="116143" y="44310"/>
                </a:moveTo>
                <a:lnTo>
                  <a:pt x="116143" y="50419"/>
                </a:lnTo>
                <a:lnTo>
                  <a:pt x="110824" y="53489"/>
                </a:lnTo>
                <a:lnTo>
                  <a:pt x="110824" y="53489"/>
                </a:lnTo>
                <a:lnTo>
                  <a:pt x="116143" y="44310"/>
                </a:lnTo>
                <a:close/>
                <a:moveTo>
                  <a:pt x="127784" y="44310"/>
                </a:moveTo>
                <a:lnTo>
                  <a:pt x="127784" y="50419"/>
                </a:lnTo>
                <a:lnTo>
                  <a:pt x="122465" y="53489"/>
                </a:lnTo>
                <a:lnTo>
                  <a:pt x="122465" y="53489"/>
                </a:lnTo>
                <a:lnTo>
                  <a:pt x="127784" y="44310"/>
                </a:lnTo>
                <a:close/>
                <a:moveTo>
                  <a:pt x="139396" y="44310"/>
                </a:moveTo>
                <a:lnTo>
                  <a:pt x="139396" y="50419"/>
                </a:lnTo>
                <a:lnTo>
                  <a:pt x="134076" y="53489"/>
                </a:lnTo>
                <a:lnTo>
                  <a:pt x="134076" y="53489"/>
                </a:lnTo>
                <a:lnTo>
                  <a:pt x="139396" y="44310"/>
                </a:lnTo>
                <a:close/>
                <a:moveTo>
                  <a:pt x="151037" y="44310"/>
                </a:moveTo>
                <a:lnTo>
                  <a:pt x="151037" y="50419"/>
                </a:lnTo>
                <a:lnTo>
                  <a:pt x="145718" y="53489"/>
                </a:lnTo>
                <a:lnTo>
                  <a:pt x="145718" y="53489"/>
                </a:lnTo>
                <a:lnTo>
                  <a:pt x="151037" y="44310"/>
                </a:lnTo>
                <a:close/>
                <a:moveTo>
                  <a:pt x="162648" y="44310"/>
                </a:moveTo>
                <a:lnTo>
                  <a:pt x="162648" y="50419"/>
                </a:lnTo>
                <a:lnTo>
                  <a:pt x="157329" y="53489"/>
                </a:lnTo>
                <a:lnTo>
                  <a:pt x="157329" y="53489"/>
                </a:lnTo>
                <a:lnTo>
                  <a:pt x="162648" y="44310"/>
                </a:lnTo>
                <a:close/>
                <a:moveTo>
                  <a:pt x="174290" y="44310"/>
                </a:moveTo>
                <a:lnTo>
                  <a:pt x="174290" y="50419"/>
                </a:lnTo>
                <a:lnTo>
                  <a:pt x="168971" y="53489"/>
                </a:lnTo>
                <a:lnTo>
                  <a:pt x="168971" y="53489"/>
                </a:lnTo>
                <a:lnTo>
                  <a:pt x="174290" y="44310"/>
                </a:lnTo>
                <a:close/>
                <a:moveTo>
                  <a:pt x="185871" y="44310"/>
                </a:moveTo>
                <a:lnTo>
                  <a:pt x="185871" y="50419"/>
                </a:lnTo>
                <a:lnTo>
                  <a:pt x="180551" y="53489"/>
                </a:lnTo>
                <a:lnTo>
                  <a:pt x="180551" y="53489"/>
                </a:lnTo>
                <a:lnTo>
                  <a:pt x="185871" y="44310"/>
                </a:lnTo>
                <a:close/>
                <a:moveTo>
                  <a:pt x="197512" y="44310"/>
                </a:moveTo>
                <a:lnTo>
                  <a:pt x="197512" y="50419"/>
                </a:lnTo>
                <a:lnTo>
                  <a:pt x="192193" y="53489"/>
                </a:lnTo>
                <a:lnTo>
                  <a:pt x="192193" y="53489"/>
                </a:lnTo>
                <a:lnTo>
                  <a:pt x="197512" y="44310"/>
                </a:lnTo>
                <a:close/>
                <a:moveTo>
                  <a:pt x="209123" y="44310"/>
                </a:moveTo>
                <a:lnTo>
                  <a:pt x="209123" y="50419"/>
                </a:lnTo>
                <a:lnTo>
                  <a:pt x="203804" y="53489"/>
                </a:lnTo>
                <a:lnTo>
                  <a:pt x="203804" y="53489"/>
                </a:lnTo>
                <a:lnTo>
                  <a:pt x="209123" y="44310"/>
                </a:lnTo>
                <a:close/>
                <a:moveTo>
                  <a:pt x="220765" y="44310"/>
                </a:moveTo>
                <a:lnTo>
                  <a:pt x="220765" y="50419"/>
                </a:lnTo>
                <a:lnTo>
                  <a:pt x="215446" y="53489"/>
                </a:lnTo>
                <a:lnTo>
                  <a:pt x="215446" y="53489"/>
                </a:lnTo>
                <a:lnTo>
                  <a:pt x="220765" y="44310"/>
                </a:lnTo>
                <a:close/>
                <a:moveTo>
                  <a:pt x="243957" y="44310"/>
                </a:moveTo>
                <a:lnTo>
                  <a:pt x="243957" y="50419"/>
                </a:lnTo>
                <a:lnTo>
                  <a:pt x="238638" y="53489"/>
                </a:lnTo>
                <a:lnTo>
                  <a:pt x="238638" y="53489"/>
                </a:lnTo>
                <a:lnTo>
                  <a:pt x="243957" y="44310"/>
                </a:lnTo>
                <a:close/>
                <a:moveTo>
                  <a:pt x="255598" y="44310"/>
                </a:moveTo>
                <a:lnTo>
                  <a:pt x="255598" y="50419"/>
                </a:lnTo>
                <a:lnTo>
                  <a:pt x="250279" y="53489"/>
                </a:lnTo>
                <a:lnTo>
                  <a:pt x="250279" y="53489"/>
                </a:lnTo>
                <a:lnTo>
                  <a:pt x="255598" y="44310"/>
                </a:lnTo>
                <a:close/>
                <a:moveTo>
                  <a:pt x="34834" y="44249"/>
                </a:moveTo>
                <a:lnTo>
                  <a:pt x="34834" y="50419"/>
                </a:lnTo>
                <a:lnTo>
                  <a:pt x="29515" y="53489"/>
                </a:lnTo>
                <a:lnTo>
                  <a:pt x="29515" y="53489"/>
                </a:lnTo>
                <a:lnTo>
                  <a:pt x="34834" y="44249"/>
                </a:lnTo>
                <a:close/>
                <a:moveTo>
                  <a:pt x="46446" y="44249"/>
                </a:moveTo>
                <a:lnTo>
                  <a:pt x="46446" y="50419"/>
                </a:lnTo>
                <a:lnTo>
                  <a:pt x="41126" y="53489"/>
                </a:lnTo>
                <a:lnTo>
                  <a:pt x="41126" y="53489"/>
                </a:lnTo>
                <a:lnTo>
                  <a:pt x="46446" y="44249"/>
                </a:lnTo>
                <a:close/>
                <a:moveTo>
                  <a:pt x="232376" y="44310"/>
                </a:moveTo>
                <a:lnTo>
                  <a:pt x="232376" y="50419"/>
                </a:lnTo>
                <a:lnTo>
                  <a:pt x="227057" y="53489"/>
                </a:lnTo>
                <a:lnTo>
                  <a:pt x="232376" y="44310"/>
                </a:lnTo>
                <a:close/>
                <a:moveTo>
                  <a:pt x="267210" y="44310"/>
                </a:moveTo>
                <a:lnTo>
                  <a:pt x="267210" y="50419"/>
                </a:lnTo>
                <a:lnTo>
                  <a:pt x="261890" y="53489"/>
                </a:lnTo>
                <a:lnTo>
                  <a:pt x="267210" y="44310"/>
                </a:lnTo>
                <a:close/>
                <a:moveTo>
                  <a:pt x="278851" y="44310"/>
                </a:moveTo>
                <a:lnTo>
                  <a:pt x="278851" y="50419"/>
                </a:lnTo>
                <a:lnTo>
                  <a:pt x="273532" y="53489"/>
                </a:lnTo>
                <a:lnTo>
                  <a:pt x="278851" y="44310"/>
                </a:lnTo>
                <a:close/>
                <a:moveTo>
                  <a:pt x="11582" y="44249"/>
                </a:moveTo>
                <a:lnTo>
                  <a:pt x="11582" y="50419"/>
                </a:lnTo>
                <a:lnTo>
                  <a:pt x="6262" y="53489"/>
                </a:lnTo>
                <a:lnTo>
                  <a:pt x="11582" y="44249"/>
                </a:lnTo>
                <a:close/>
                <a:moveTo>
                  <a:pt x="23223" y="44310"/>
                </a:moveTo>
                <a:lnTo>
                  <a:pt x="23223" y="50419"/>
                </a:lnTo>
                <a:lnTo>
                  <a:pt x="17904" y="53489"/>
                </a:lnTo>
                <a:lnTo>
                  <a:pt x="23223" y="44310"/>
                </a:lnTo>
                <a:close/>
                <a:moveTo>
                  <a:pt x="69850" y="50601"/>
                </a:moveTo>
                <a:lnTo>
                  <a:pt x="75169" y="53671"/>
                </a:lnTo>
                <a:lnTo>
                  <a:pt x="64531" y="53671"/>
                </a:lnTo>
                <a:lnTo>
                  <a:pt x="69850" y="50601"/>
                </a:lnTo>
                <a:close/>
                <a:moveTo>
                  <a:pt x="81431" y="50601"/>
                </a:moveTo>
                <a:lnTo>
                  <a:pt x="86750" y="53671"/>
                </a:lnTo>
                <a:lnTo>
                  <a:pt x="76112" y="53671"/>
                </a:lnTo>
                <a:lnTo>
                  <a:pt x="81431" y="50601"/>
                </a:lnTo>
                <a:close/>
                <a:moveTo>
                  <a:pt x="93042" y="50601"/>
                </a:moveTo>
                <a:lnTo>
                  <a:pt x="98361" y="53671"/>
                </a:lnTo>
                <a:lnTo>
                  <a:pt x="87723" y="53671"/>
                </a:lnTo>
                <a:lnTo>
                  <a:pt x="93042" y="50601"/>
                </a:lnTo>
                <a:close/>
                <a:moveTo>
                  <a:pt x="104684" y="50601"/>
                </a:moveTo>
                <a:lnTo>
                  <a:pt x="110003" y="53671"/>
                </a:lnTo>
                <a:lnTo>
                  <a:pt x="99364" y="53671"/>
                </a:lnTo>
                <a:lnTo>
                  <a:pt x="104684" y="50601"/>
                </a:lnTo>
                <a:close/>
                <a:moveTo>
                  <a:pt x="116295" y="50601"/>
                </a:moveTo>
                <a:lnTo>
                  <a:pt x="121614" y="53671"/>
                </a:lnTo>
                <a:lnTo>
                  <a:pt x="110976" y="53671"/>
                </a:lnTo>
                <a:lnTo>
                  <a:pt x="116295" y="50601"/>
                </a:lnTo>
                <a:close/>
                <a:moveTo>
                  <a:pt x="127936" y="50601"/>
                </a:moveTo>
                <a:lnTo>
                  <a:pt x="133256" y="53671"/>
                </a:lnTo>
                <a:lnTo>
                  <a:pt x="122617" y="53671"/>
                </a:lnTo>
                <a:lnTo>
                  <a:pt x="127936" y="50601"/>
                </a:lnTo>
                <a:close/>
                <a:moveTo>
                  <a:pt x="139548" y="50601"/>
                </a:moveTo>
                <a:lnTo>
                  <a:pt x="144867" y="53671"/>
                </a:lnTo>
                <a:lnTo>
                  <a:pt x="134228" y="53671"/>
                </a:lnTo>
                <a:lnTo>
                  <a:pt x="139548" y="50601"/>
                </a:lnTo>
                <a:close/>
                <a:moveTo>
                  <a:pt x="151159" y="50601"/>
                </a:moveTo>
                <a:lnTo>
                  <a:pt x="156478" y="53671"/>
                </a:lnTo>
                <a:lnTo>
                  <a:pt x="145840" y="53671"/>
                </a:lnTo>
                <a:lnTo>
                  <a:pt x="151159" y="50601"/>
                </a:lnTo>
                <a:close/>
                <a:moveTo>
                  <a:pt x="162770" y="50601"/>
                </a:moveTo>
                <a:lnTo>
                  <a:pt x="168089" y="53671"/>
                </a:lnTo>
                <a:lnTo>
                  <a:pt x="157451" y="53671"/>
                </a:lnTo>
                <a:lnTo>
                  <a:pt x="162770" y="50601"/>
                </a:lnTo>
                <a:close/>
                <a:moveTo>
                  <a:pt x="174411" y="50601"/>
                </a:moveTo>
                <a:lnTo>
                  <a:pt x="179731" y="53671"/>
                </a:lnTo>
                <a:lnTo>
                  <a:pt x="169092" y="53671"/>
                </a:lnTo>
                <a:lnTo>
                  <a:pt x="174411" y="50601"/>
                </a:lnTo>
                <a:close/>
                <a:moveTo>
                  <a:pt x="186023" y="50601"/>
                </a:moveTo>
                <a:lnTo>
                  <a:pt x="191342" y="53671"/>
                </a:lnTo>
                <a:lnTo>
                  <a:pt x="180703" y="53671"/>
                </a:lnTo>
                <a:lnTo>
                  <a:pt x="186023" y="50601"/>
                </a:lnTo>
                <a:close/>
                <a:moveTo>
                  <a:pt x="197634" y="50601"/>
                </a:moveTo>
                <a:lnTo>
                  <a:pt x="202953" y="53671"/>
                </a:lnTo>
                <a:lnTo>
                  <a:pt x="192345" y="53671"/>
                </a:lnTo>
                <a:lnTo>
                  <a:pt x="197634" y="50601"/>
                </a:lnTo>
                <a:close/>
                <a:moveTo>
                  <a:pt x="209275" y="50601"/>
                </a:moveTo>
                <a:lnTo>
                  <a:pt x="214595" y="53671"/>
                </a:lnTo>
                <a:lnTo>
                  <a:pt x="203956" y="53671"/>
                </a:lnTo>
                <a:lnTo>
                  <a:pt x="209275" y="50601"/>
                </a:lnTo>
                <a:close/>
                <a:moveTo>
                  <a:pt x="220856" y="50601"/>
                </a:moveTo>
                <a:lnTo>
                  <a:pt x="226175" y="53671"/>
                </a:lnTo>
                <a:lnTo>
                  <a:pt x="215537" y="53671"/>
                </a:lnTo>
                <a:lnTo>
                  <a:pt x="220856" y="50601"/>
                </a:lnTo>
                <a:close/>
                <a:moveTo>
                  <a:pt x="232498" y="50601"/>
                </a:moveTo>
                <a:lnTo>
                  <a:pt x="237817" y="53671"/>
                </a:lnTo>
                <a:lnTo>
                  <a:pt x="227178" y="53671"/>
                </a:lnTo>
                <a:lnTo>
                  <a:pt x="232498" y="50601"/>
                </a:lnTo>
                <a:close/>
                <a:moveTo>
                  <a:pt x="244109" y="50601"/>
                </a:moveTo>
                <a:lnTo>
                  <a:pt x="249428" y="53671"/>
                </a:lnTo>
                <a:lnTo>
                  <a:pt x="238790" y="53671"/>
                </a:lnTo>
                <a:lnTo>
                  <a:pt x="244109" y="50601"/>
                </a:lnTo>
                <a:close/>
                <a:moveTo>
                  <a:pt x="255750" y="50601"/>
                </a:moveTo>
                <a:lnTo>
                  <a:pt x="261070" y="53671"/>
                </a:lnTo>
                <a:lnTo>
                  <a:pt x="250431" y="53671"/>
                </a:lnTo>
                <a:lnTo>
                  <a:pt x="255750" y="50601"/>
                </a:lnTo>
                <a:close/>
                <a:moveTo>
                  <a:pt x="267362" y="50601"/>
                </a:moveTo>
                <a:lnTo>
                  <a:pt x="272681" y="53671"/>
                </a:lnTo>
                <a:lnTo>
                  <a:pt x="262042" y="53671"/>
                </a:lnTo>
                <a:lnTo>
                  <a:pt x="267362" y="50601"/>
                </a:lnTo>
                <a:close/>
                <a:moveTo>
                  <a:pt x="279003" y="50601"/>
                </a:moveTo>
                <a:lnTo>
                  <a:pt x="284322" y="53671"/>
                </a:lnTo>
                <a:lnTo>
                  <a:pt x="273684" y="53671"/>
                </a:lnTo>
                <a:lnTo>
                  <a:pt x="279003" y="50601"/>
                </a:lnTo>
                <a:close/>
                <a:moveTo>
                  <a:pt x="11703" y="50632"/>
                </a:moveTo>
                <a:lnTo>
                  <a:pt x="17023" y="53732"/>
                </a:lnTo>
                <a:lnTo>
                  <a:pt x="6384" y="53732"/>
                </a:lnTo>
                <a:lnTo>
                  <a:pt x="11703" y="50632"/>
                </a:lnTo>
                <a:close/>
                <a:moveTo>
                  <a:pt x="23345" y="50632"/>
                </a:moveTo>
                <a:lnTo>
                  <a:pt x="28664" y="53732"/>
                </a:lnTo>
                <a:lnTo>
                  <a:pt x="18026" y="53732"/>
                </a:lnTo>
                <a:lnTo>
                  <a:pt x="23345" y="50632"/>
                </a:lnTo>
                <a:close/>
                <a:moveTo>
                  <a:pt x="34956" y="50632"/>
                </a:moveTo>
                <a:lnTo>
                  <a:pt x="40275" y="53732"/>
                </a:lnTo>
                <a:lnTo>
                  <a:pt x="29637" y="53732"/>
                </a:lnTo>
                <a:lnTo>
                  <a:pt x="34956" y="50632"/>
                </a:lnTo>
                <a:close/>
                <a:moveTo>
                  <a:pt x="46598" y="50632"/>
                </a:moveTo>
                <a:lnTo>
                  <a:pt x="51886" y="53732"/>
                </a:lnTo>
                <a:lnTo>
                  <a:pt x="41248" y="53732"/>
                </a:lnTo>
                <a:lnTo>
                  <a:pt x="46598" y="50632"/>
                </a:lnTo>
                <a:close/>
                <a:moveTo>
                  <a:pt x="58209" y="50632"/>
                </a:moveTo>
                <a:lnTo>
                  <a:pt x="63528" y="53732"/>
                </a:lnTo>
                <a:lnTo>
                  <a:pt x="52889" y="53732"/>
                </a:lnTo>
                <a:lnTo>
                  <a:pt x="58209" y="50632"/>
                </a:lnTo>
                <a:close/>
                <a:moveTo>
                  <a:pt x="17023" y="53945"/>
                </a:moveTo>
                <a:lnTo>
                  <a:pt x="11703" y="57015"/>
                </a:lnTo>
                <a:lnTo>
                  <a:pt x="6384" y="53945"/>
                </a:lnTo>
                <a:close/>
                <a:moveTo>
                  <a:pt x="28664" y="53945"/>
                </a:moveTo>
                <a:lnTo>
                  <a:pt x="23345" y="57015"/>
                </a:lnTo>
                <a:lnTo>
                  <a:pt x="18026" y="53945"/>
                </a:lnTo>
                <a:close/>
                <a:moveTo>
                  <a:pt x="40275" y="53945"/>
                </a:moveTo>
                <a:lnTo>
                  <a:pt x="34956" y="57015"/>
                </a:lnTo>
                <a:lnTo>
                  <a:pt x="29637" y="53945"/>
                </a:lnTo>
                <a:close/>
                <a:moveTo>
                  <a:pt x="51886" y="53945"/>
                </a:moveTo>
                <a:lnTo>
                  <a:pt x="46567" y="57015"/>
                </a:lnTo>
                <a:lnTo>
                  <a:pt x="41248" y="53945"/>
                </a:lnTo>
                <a:close/>
                <a:moveTo>
                  <a:pt x="63528" y="53945"/>
                </a:moveTo>
                <a:lnTo>
                  <a:pt x="58209" y="57015"/>
                </a:lnTo>
                <a:lnTo>
                  <a:pt x="52889" y="53945"/>
                </a:lnTo>
                <a:close/>
                <a:moveTo>
                  <a:pt x="75169" y="53945"/>
                </a:moveTo>
                <a:lnTo>
                  <a:pt x="69850" y="57015"/>
                </a:lnTo>
                <a:lnTo>
                  <a:pt x="64531" y="53945"/>
                </a:lnTo>
                <a:close/>
                <a:moveTo>
                  <a:pt x="86750" y="53945"/>
                </a:moveTo>
                <a:lnTo>
                  <a:pt x="81431" y="57015"/>
                </a:lnTo>
                <a:lnTo>
                  <a:pt x="76112" y="53945"/>
                </a:lnTo>
                <a:close/>
                <a:moveTo>
                  <a:pt x="98361" y="53945"/>
                </a:moveTo>
                <a:lnTo>
                  <a:pt x="93042" y="57015"/>
                </a:lnTo>
                <a:lnTo>
                  <a:pt x="87723" y="53945"/>
                </a:lnTo>
                <a:close/>
                <a:moveTo>
                  <a:pt x="110003" y="53945"/>
                </a:moveTo>
                <a:lnTo>
                  <a:pt x="104684" y="57015"/>
                </a:lnTo>
                <a:lnTo>
                  <a:pt x="99364" y="53945"/>
                </a:lnTo>
                <a:close/>
                <a:moveTo>
                  <a:pt x="121614" y="53945"/>
                </a:moveTo>
                <a:lnTo>
                  <a:pt x="116295" y="57015"/>
                </a:lnTo>
                <a:lnTo>
                  <a:pt x="110976" y="53945"/>
                </a:lnTo>
                <a:close/>
                <a:moveTo>
                  <a:pt x="133256" y="53945"/>
                </a:moveTo>
                <a:lnTo>
                  <a:pt x="127936" y="57015"/>
                </a:lnTo>
                <a:lnTo>
                  <a:pt x="122617" y="53945"/>
                </a:lnTo>
                <a:close/>
                <a:moveTo>
                  <a:pt x="144867" y="53945"/>
                </a:moveTo>
                <a:lnTo>
                  <a:pt x="139548" y="57015"/>
                </a:lnTo>
                <a:lnTo>
                  <a:pt x="134228" y="53945"/>
                </a:lnTo>
                <a:close/>
                <a:moveTo>
                  <a:pt x="156478" y="53945"/>
                </a:moveTo>
                <a:lnTo>
                  <a:pt x="151159" y="57015"/>
                </a:lnTo>
                <a:lnTo>
                  <a:pt x="145840" y="53945"/>
                </a:lnTo>
                <a:close/>
                <a:moveTo>
                  <a:pt x="168089" y="53945"/>
                </a:moveTo>
                <a:lnTo>
                  <a:pt x="162770" y="57015"/>
                </a:lnTo>
                <a:lnTo>
                  <a:pt x="157451" y="53945"/>
                </a:lnTo>
                <a:close/>
                <a:moveTo>
                  <a:pt x="179731" y="53945"/>
                </a:moveTo>
                <a:lnTo>
                  <a:pt x="174411" y="57015"/>
                </a:lnTo>
                <a:lnTo>
                  <a:pt x="169092" y="53945"/>
                </a:lnTo>
                <a:close/>
                <a:moveTo>
                  <a:pt x="191342" y="53945"/>
                </a:moveTo>
                <a:lnTo>
                  <a:pt x="186023" y="57015"/>
                </a:lnTo>
                <a:lnTo>
                  <a:pt x="180703" y="53945"/>
                </a:lnTo>
                <a:close/>
                <a:moveTo>
                  <a:pt x="202953" y="53945"/>
                </a:moveTo>
                <a:lnTo>
                  <a:pt x="197634" y="57015"/>
                </a:lnTo>
                <a:lnTo>
                  <a:pt x="192315" y="53945"/>
                </a:lnTo>
                <a:close/>
                <a:moveTo>
                  <a:pt x="214564" y="53945"/>
                </a:moveTo>
                <a:lnTo>
                  <a:pt x="209245" y="57015"/>
                </a:lnTo>
                <a:lnTo>
                  <a:pt x="203926" y="53945"/>
                </a:lnTo>
                <a:close/>
                <a:moveTo>
                  <a:pt x="226175" y="53945"/>
                </a:moveTo>
                <a:lnTo>
                  <a:pt x="220856" y="57015"/>
                </a:lnTo>
                <a:lnTo>
                  <a:pt x="215537" y="53945"/>
                </a:lnTo>
                <a:close/>
                <a:moveTo>
                  <a:pt x="237817" y="53945"/>
                </a:moveTo>
                <a:lnTo>
                  <a:pt x="232498" y="57015"/>
                </a:lnTo>
                <a:lnTo>
                  <a:pt x="227178" y="53945"/>
                </a:lnTo>
                <a:close/>
                <a:moveTo>
                  <a:pt x="249428" y="53945"/>
                </a:moveTo>
                <a:lnTo>
                  <a:pt x="244109" y="57015"/>
                </a:lnTo>
                <a:lnTo>
                  <a:pt x="238790" y="53945"/>
                </a:lnTo>
                <a:close/>
                <a:moveTo>
                  <a:pt x="261070" y="53945"/>
                </a:moveTo>
                <a:lnTo>
                  <a:pt x="255750" y="57015"/>
                </a:lnTo>
                <a:lnTo>
                  <a:pt x="250431" y="53945"/>
                </a:lnTo>
                <a:close/>
                <a:moveTo>
                  <a:pt x="272681" y="53945"/>
                </a:moveTo>
                <a:lnTo>
                  <a:pt x="267362" y="57015"/>
                </a:lnTo>
                <a:lnTo>
                  <a:pt x="262042" y="53945"/>
                </a:lnTo>
                <a:close/>
                <a:moveTo>
                  <a:pt x="284292" y="53945"/>
                </a:moveTo>
                <a:lnTo>
                  <a:pt x="278973" y="57015"/>
                </a:lnTo>
                <a:lnTo>
                  <a:pt x="273653" y="53945"/>
                </a:lnTo>
                <a:close/>
                <a:moveTo>
                  <a:pt x="17174" y="54188"/>
                </a:moveTo>
                <a:lnTo>
                  <a:pt x="11855" y="63368"/>
                </a:lnTo>
                <a:lnTo>
                  <a:pt x="11855" y="57258"/>
                </a:lnTo>
                <a:lnTo>
                  <a:pt x="17174" y="54188"/>
                </a:lnTo>
                <a:close/>
                <a:moveTo>
                  <a:pt x="28816" y="54188"/>
                </a:moveTo>
                <a:lnTo>
                  <a:pt x="23497" y="63368"/>
                </a:lnTo>
                <a:lnTo>
                  <a:pt x="23497" y="57258"/>
                </a:lnTo>
                <a:lnTo>
                  <a:pt x="28816" y="54188"/>
                </a:lnTo>
                <a:close/>
                <a:moveTo>
                  <a:pt x="52008" y="54188"/>
                </a:moveTo>
                <a:lnTo>
                  <a:pt x="46689" y="63368"/>
                </a:lnTo>
                <a:lnTo>
                  <a:pt x="46689" y="57258"/>
                </a:lnTo>
                <a:lnTo>
                  <a:pt x="52008" y="54188"/>
                </a:lnTo>
                <a:close/>
                <a:moveTo>
                  <a:pt x="63650" y="54188"/>
                </a:moveTo>
                <a:lnTo>
                  <a:pt x="58330" y="63368"/>
                </a:lnTo>
                <a:lnTo>
                  <a:pt x="58330" y="57258"/>
                </a:lnTo>
                <a:lnTo>
                  <a:pt x="63650" y="54188"/>
                </a:lnTo>
                <a:close/>
                <a:moveTo>
                  <a:pt x="226327" y="54188"/>
                </a:moveTo>
                <a:lnTo>
                  <a:pt x="221008" y="63368"/>
                </a:lnTo>
                <a:lnTo>
                  <a:pt x="221008" y="57258"/>
                </a:lnTo>
                <a:lnTo>
                  <a:pt x="226327" y="54188"/>
                </a:lnTo>
                <a:close/>
                <a:moveTo>
                  <a:pt x="237969" y="54188"/>
                </a:moveTo>
                <a:lnTo>
                  <a:pt x="232650" y="63368"/>
                </a:lnTo>
                <a:lnTo>
                  <a:pt x="232650" y="57258"/>
                </a:lnTo>
                <a:lnTo>
                  <a:pt x="237969" y="54188"/>
                </a:lnTo>
                <a:close/>
                <a:moveTo>
                  <a:pt x="249550" y="54188"/>
                </a:moveTo>
                <a:lnTo>
                  <a:pt x="244230" y="63368"/>
                </a:lnTo>
                <a:lnTo>
                  <a:pt x="244230" y="57258"/>
                </a:lnTo>
                <a:lnTo>
                  <a:pt x="249550" y="54188"/>
                </a:lnTo>
                <a:close/>
                <a:moveTo>
                  <a:pt x="261191" y="54188"/>
                </a:moveTo>
                <a:lnTo>
                  <a:pt x="255872" y="63368"/>
                </a:lnTo>
                <a:lnTo>
                  <a:pt x="255872" y="57258"/>
                </a:lnTo>
                <a:lnTo>
                  <a:pt x="261191" y="54188"/>
                </a:lnTo>
                <a:close/>
                <a:moveTo>
                  <a:pt x="272802" y="54188"/>
                </a:moveTo>
                <a:lnTo>
                  <a:pt x="267483" y="63368"/>
                </a:lnTo>
                <a:lnTo>
                  <a:pt x="267483" y="57258"/>
                </a:lnTo>
                <a:lnTo>
                  <a:pt x="272802" y="54188"/>
                </a:lnTo>
                <a:close/>
                <a:moveTo>
                  <a:pt x="284444" y="54188"/>
                </a:moveTo>
                <a:lnTo>
                  <a:pt x="279125" y="63368"/>
                </a:lnTo>
                <a:lnTo>
                  <a:pt x="279125" y="57258"/>
                </a:lnTo>
                <a:lnTo>
                  <a:pt x="284444" y="54188"/>
                </a:lnTo>
                <a:close/>
                <a:moveTo>
                  <a:pt x="6262" y="54218"/>
                </a:moveTo>
                <a:lnTo>
                  <a:pt x="11582" y="57258"/>
                </a:lnTo>
                <a:lnTo>
                  <a:pt x="11582" y="63398"/>
                </a:lnTo>
                <a:lnTo>
                  <a:pt x="6262" y="54218"/>
                </a:lnTo>
                <a:close/>
                <a:moveTo>
                  <a:pt x="17904" y="54218"/>
                </a:moveTo>
                <a:lnTo>
                  <a:pt x="23223" y="57258"/>
                </a:lnTo>
                <a:lnTo>
                  <a:pt x="23223" y="63398"/>
                </a:lnTo>
                <a:lnTo>
                  <a:pt x="17904" y="54218"/>
                </a:lnTo>
                <a:close/>
                <a:moveTo>
                  <a:pt x="29515" y="54218"/>
                </a:moveTo>
                <a:lnTo>
                  <a:pt x="34834" y="57258"/>
                </a:lnTo>
                <a:lnTo>
                  <a:pt x="34834" y="63398"/>
                </a:lnTo>
                <a:lnTo>
                  <a:pt x="29515" y="54218"/>
                </a:lnTo>
                <a:close/>
                <a:moveTo>
                  <a:pt x="40427" y="54188"/>
                </a:moveTo>
                <a:lnTo>
                  <a:pt x="35108" y="63398"/>
                </a:lnTo>
                <a:lnTo>
                  <a:pt x="35108" y="57258"/>
                </a:lnTo>
                <a:lnTo>
                  <a:pt x="40427" y="54188"/>
                </a:lnTo>
                <a:close/>
                <a:moveTo>
                  <a:pt x="41126" y="54218"/>
                </a:moveTo>
                <a:lnTo>
                  <a:pt x="46446" y="57258"/>
                </a:lnTo>
                <a:lnTo>
                  <a:pt x="46446" y="63398"/>
                </a:lnTo>
                <a:lnTo>
                  <a:pt x="41126" y="54218"/>
                </a:lnTo>
                <a:close/>
                <a:moveTo>
                  <a:pt x="52737" y="54218"/>
                </a:moveTo>
                <a:lnTo>
                  <a:pt x="58057" y="57258"/>
                </a:lnTo>
                <a:lnTo>
                  <a:pt x="58057" y="63398"/>
                </a:lnTo>
                <a:lnTo>
                  <a:pt x="52737" y="54218"/>
                </a:lnTo>
                <a:close/>
                <a:moveTo>
                  <a:pt x="64379" y="54218"/>
                </a:moveTo>
                <a:lnTo>
                  <a:pt x="69698" y="57258"/>
                </a:lnTo>
                <a:lnTo>
                  <a:pt x="69698" y="63398"/>
                </a:lnTo>
                <a:lnTo>
                  <a:pt x="64379" y="54218"/>
                </a:lnTo>
                <a:close/>
                <a:moveTo>
                  <a:pt x="75261" y="54188"/>
                </a:moveTo>
                <a:lnTo>
                  <a:pt x="69941" y="63398"/>
                </a:lnTo>
                <a:lnTo>
                  <a:pt x="69941" y="57258"/>
                </a:lnTo>
                <a:lnTo>
                  <a:pt x="75261" y="54188"/>
                </a:lnTo>
                <a:close/>
                <a:moveTo>
                  <a:pt x="75990" y="54218"/>
                </a:moveTo>
                <a:lnTo>
                  <a:pt x="81309" y="57258"/>
                </a:lnTo>
                <a:lnTo>
                  <a:pt x="81309" y="63398"/>
                </a:lnTo>
                <a:lnTo>
                  <a:pt x="75990" y="54218"/>
                </a:lnTo>
                <a:close/>
                <a:moveTo>
                  <a:pt x="86902" y="54188"/>
                </a:moveTo>
                <a:lnTo>
                  <a:pt x="81583" y="63398"/>
                </a:lnTo>
                <a:lnTo>
                  <a:pt x="81583" y="57258"/>
                </a:lnTo>
                <a:lnTo>
                  <a:pt x="86902" y="54188"/>
                </a:lnTo>
                <a:close/>
                <a:moveTo>
                  <a:pt x="87632" y="54218"/>
                </a:moveTo>
                <a:lnTo>
                  <a:pt x="92951" y="57258"/>
                </a:lnTo>
                <a:lnTo>
                  <a:pt x="92951" y="63398"/>
                </a:lnTo>
                <a:lnTo>
                  <a:pt x="87632" y="54218"/>
                </a:lnTo>
                <a:close/>
                <a:moveTo>
                  <a:pt x="98513" y="54188"/>
                </a:moveTo>
                <a:lnTo>
                  <a:pt x="93194" y="63398"/>
                </a:lnTo>
                <a:lnTo>
                  <a:pt x="93194" y="57258"/>
                </a:lnTo>
                <a:lnTo>
                  <a:pt x="98513" y="54188"/>
                </a:lnTo>
                <a:close/>
                <a:moveTo>
                  <a:pt x="99243" y="54218"/>
                </a:moveTo>
                <a:lnTo>
                  <a:pt x="104562" y="57258"/>
                </a:lnTo>
                <a:lnTo>
                  <a:pt x="104562" y="63398"/>
                </a:lnTo>
                <a:lnTo>
                  <a:pt x="99243" y="54218"/>
                </a:lnTo>
                <a:close/>
                <a:moveTo>
                  <a:pt x="110155" y="54188"/>
                </a:moveTo>
                <a:lnTo>
                  <a:pt x="104836" y="63398"/>
                </a:lnTo>
                <a:lnTo>
                  <a:pt x="104836" y="57258"/>
                </a:lnTo>
                <a:lnTo>
                  <a:pt x="110155" y="54188"/>
                </a:lnTo>
                <a:close/>
                <a:moveTo>
                  <a:pt x="110824" y="54218"/>
                </a:moveTo>
                <a:lnTo>
                  <a:pt x="116143" y="57258"/>
                </a:lnTo>
                <a:lnTo>
                  <a:pt x="116143" y="63398"/>
                </a:lnTo>
                <a:lnTo>
                  <a:pt x="110824" y="54218"/>
                </a:lnTo>
                <a:close/>
                <a:moveTo>
                  <a:pt x="121736" y="54188"/>
                </a:moveTo>
                <a:lnTo>
                  <a:pt x="116416" y="63398"/>
                </a:lnTo>
                <a:lnTo>
                  <a:pt x="116416" y="57258"/>
                </a:lnTo>
                <a:lnTo>
                  <a:pt x="121736" y="54188"/>
                </a:lnTo>
                <a:close/>
                <a:moveTo>
                  <a:pt x="122465" y="54218"/>
                </a:moveTo>
                <a:lnTo>
                  <a:pt x="127784" y="57258"/>
                </a:lnTo>
                <a:lnTo>
                  <a:pt x="127784" y="63398"/>
                </a:lnTo>
                <a:lnTo>
                  <a:pt x="122465" y="54218"/>
                </a:lnTo>
                <a:close/>
                <a:moveTo>
                  <a:pt x="133377" y="54188"/>
                </a:moveTo>
                <a:lnTo>
                  <a:pt x="128058" y="63398"/>
                </a:lnTo>
                <a:lnTo>
                  <a:pt x="128058" y="57258"/>
                </a:lnTo>
                <a:lnTo>
                  <a:pt x="133377" y="54188"/>
                </a:lnTo>
                <a:close/>
                <a:moveTo>
                  <a:pt x="134076" y="54218"/>
                </a:moveTo>
                <a:lnTo>
                  <a:pt x="139396" y="57258"/>
                </a:lnTo>
                <a:lnTo>
                  <a:pt x="139396" y="63398"/>
                </a:lnTo>
                <a:lnTo>
                  <a:pt x="134076" y="54218"/>
                </a:lnTo>
                <a:close/>
                <a:moveTo>
                  <a:pt x="144988" y="54188"/>
                </a:moveTo>
                <a:lnTo>
                  <a:pt x="139669" y="63398"/>
                </a:lnTo>
                <a:lnTo>
                  <a:pt x="139669" y="57258"/>
                </a:lnTo>
                <a:lnTo>
                  <a:pt x="144988" y="54188"/>
                </a:lnTo>
                <a:close/>
                <a:moveTo>
                  <a:pt x="145718" y="54218"/>
                </a:moveTo>
                <a:lnTo>
                  <a:pt x="151037" y="57258"/>
                </a:lnTo>
                <a:lnTo>
                  <a:pt x="151037" y="63398"/>
                </a:lnTo>
                <a:lnTo>
                  <a:pt x="145718" y="54218"/>
                </a:lnTo>
                <a:close/>
                <a:moveTo>
                  <a:pt x="156630" y="54188"/>
                </a:moveTo>
                <a:lnTo>
                  <a:pt x="151311" y="63398"/>
                </a:lnTo>
                <a:lnTo>
                  <a:pt x="151311" y="57258"/>
                </a:lnTo>
                <a:lnTo>
                  <a:pt x="156630" y="54188"/>
                </a:lnTo>
                <a:close/>
                <a:moveTo>
                  <a:pt x="157329" y="54218"/>
                </a:moveTo>
                <a:lnTo>
                  <a:pt x="162648" y="57258"/>
                </a:lnTo>
                <a:lnTo>
                  <a:pt x="162648" y="63398"/>
                </a:lnTo>
                <a:lnTo>
                  <a:pt x="157329" y="54218"/>
                </a:lnTo>
                <a:close/>
                <a:moveTo>
                  <a:pt x="168241" y="54188"/>
                </a:moveTo>
                <a:lnTo>
                  <a:pt x="162922" y="63398"/>
                </a:lnTo>
                <a:lnTo>
                  <a:pt x="162922" y="57258"/>
                </a:lnTo>
                <a:lnTo>
                  <a:pt x="168241" y="54188"/>
                </a:lnTo>
                <a:close/>
                <a:moveTo>
                  <a:pt x="168971" y="54218"/>
                </a:moveTo>
                <a:lnTo>
                  <a:pt x="174290" y="57258"/>
                </a:lnTo>
                <a:lnTo>
                  <a:pt x="174290" y="63398"/>
                </a:lnTo>
                <a:lnTo>
                  <a:pt x="168971" y="54218"/>
                </a:lnTo>
                <a:close/>
                <a:moveTo>
                  <a:pt x="179822" y="54188"/>
                </a:moveTo>
                <a:lnTo>
                  <a:pt x="174503" y="63398"/>
                </a:lnTo>
                <a:lnTo>
                  <a:pt x="174503" y="57258"/>
                </a:lnTo>
                <a:lnTo>
                  <a:pt x="179822" y="54188"/>
                </a:lnTo>
                <a:close/>
                <a:moveTo>
                  <a:pt x="180551" y="54218"/>
                </a:moveTo>
                <a:lnTo>
                  <a:pt x="185871" y="57258"/>
                </a:lnTo>
                <a:lnTo>
                  <a:pt x="185871" y="63398"/>
                </a:lnTo>
                <a:lnTo>
                  <a:pt x="180551" y="54218"/>
                </a:lnTo>
                <a:close/>
                <a:moveTo>
                  <a:pt x="191463" y="54188"/>
                </a:moveTo>
                <a:lnTo>
                  <a:pt x="186144" y="63398"/>
                </a:lnTo>
                <a:lnTo>
                  <a:pt x="186144" y="57258"/>
                </a:lnTo>
                <a:lnTo>
                  <a:pt x="191463" y="54188"/>
                </a:lnTo>
                <a:close/>
                <a:moveTo>
                  <a:pt x="192193" y="54218"/>
                </a:moveTo>
                <a:lnTo>
                  <a:pt x="197512" y="57258"/>
                </a:lnTo>
                <a:lnTo>
                  <a:pt x="197512" y="63398"/>
                </a:lnTo>
                <a:lnTo>
                  <a:pt x="192193" y="54218"/>
                </a:lnTo>
                <a:close/>
                <a:moveTo>
                  <a:pt x="203075" y="54188"/>
                </a:moveTo>
                <a:lnTo>
                  <a:pt x="197755" y="63398"/>
                </a:lnTo>
                <a:lnTo>
                  <a:pt x="197755" y="57258"/>
                </a:lnTo>
                <a:lnTo>
                  <a:pt x="203075" y="54188"/>
                </a:lnTo>
                <a:close/>
                <a:moveTo>
                  <a:pt x="203804" y="54218"/>
                </a:moveTo>
                <a:lnTo>
                  <a:pt x="209123" y="57258"/>
                </a:lnTo>
                <a:lnTo>
                  <a:pt x="209123" y="63398"/>
                </a:lnTo>
                <a:lnTo>
                  <a:pt x="203804" y="54218"/>
                </a:lnTo>
                <a:close/>
                <a:moveTo>
                  <a:pt x="214716" y="54188"/>
                </a:moveTo>
                <a:lnTo>
                  <a:pt x="209397" y="63398"/>
                </a:lnTo>
                <a:lnTo>
                  <a:pt x="209397" y="57258"/>
                </a:lnTo>
                <a:lnTo>
                  <a:pt x="214716" y="54188"/>
                </a:lnTo>
                <a:close/>
                <a:moveTo>
                  <a:pt x="215446" y="54218"/>
                </a:moveTo>
                <a:lnTo>
                  <a:pt x="220765" y="57258"/>
                </a:lnTo>
                <a:lnTo>
                  <a:pt x="220765" y="63398"/>
                </a:lnTo>
                <a:lnTo>
                  <a:pt x="215446" y="54218"/>
                </a:lnTo>
                <a:close/>
                <a:moveTo>
                  <a:pt x="227057" y="54188"/>
                </a:moveTo>
                <a:lnTo>
                  <a:pt x="232376" y="57258"/>
                </a:lnTo>
                <a:lnTo>
                  <a:pt x="232376" y="63398"/>
                </a:lnTo>
                <a:lnTo>
                  <a:pt x="227057" y="54188"/>
                </a:lnTo>
                <a:close/>
                <a:moveTo>
                  <a:pt x="238668" y="54188"/>
                </a:moveTo>
                <a:lnTo>
                  <a:pt x="243987" y="57258"/>
                </a:lnTo>
                <a:lnTo>
                  <a:pt x="243987" y="63398"/>
                </a:lnTo>
                <a:lnTo>
                  <a:pt x="238668" y="54188"/>
                </a:lnTo>
                <a:close/>
                <a:moveTo>
                  <a:pt x="250279" y="54188"/>
                </a:moveTo>
                <a:lnTo>
                  <a:pt x="255598" y="57258"/>
                </a:lnTo>
                <a:lnTo>
                  <a:pt x="255598" y="63398"/>
                </a:lnTo>
                <a:lnTo>
                  <a:pt x="250279" y="54188"/>
                </a:lnTo>
                <a:close/>
                <a:moveTo>
                  <a:pt x="261890" y="54188"/>
                </a:moveTo>
                <a:lnTo>
                  <a:pt x="267210" y="57258"/>
                </a:lnTo>
                <a:lnTo>
                  <a:pt x="267210" y="63398"/>
                </a:lnTo>
                <a:lnTo>
                  <a:pt x="261890" y="54188"/>
                </a:lnTo>
                <a:close/>
                <a:moveTo>
                  <a:pt x="273532" y="54188"/>
                </a:moveTo>
                <a:lnTo>
                  <a:pt x="278851" y="57258"/>
                </a:lnTo>
                <a:lnTo>
                  <a:pt x="278851" y="63398"/>
                </a:lnTo>
                <a:lnTo>
                  <a:pt x="273532" y="54188"/>
                </a:lnTo>
                <a:close/>
                <a:moveTo>
                  <a:pt x="191676" y="54310"/>
                </a:moveTo>
                <a:lnTo>
                  <a:pt x="191676" y="60450"/>
                </a:lnTo>
                <a:lnTo>
                  <a:pt x="188849" y="62091"/>
                </a:lnTo>
                <a:lnTo>
                  <a:pt x="186357" y="63520"/>
                </a:lnTo>
                <a:lnTo>
                  <a:pt x="186357" y="63520"/>
                </a:lnTo>
                <a:lnTo>
                  <a:pt x="191676" y="54310"/>
                </a:lnTo>
                <a:close/>
                <a:moveTo>
                  <a:pt x="238182" y="54310"/>
                </a:moveTo>
                <a:lnTo>
                  <a:pt x="238182" y="60450"/>
                </a:lnTo>
                <a:lnTo>
                  <a:pt x="235355" y="62091"/>
                </a:lnTo>
                <a:lnTo>
                  <a:pt x="232862" y="63520"/>
                </a:lnTo>
                <a:lnTo>
                  <a:pt x="232862" y="63520"/>
                </a:lnTo>
                <a:lnTo>
                  <a:pt x="238182" y="54310"/>
                </a:lnTo>
                <a:close/>
                <a:moveTo>
                  <a:pt x="52525" y="54340"/>
                </a:moveTo>
                <a:lnTo>
                  <a:pt x="57844" y="63520"/>
                </a:lnTo>
                <a:lnTo>
                  <a:pt x="57844" y="63520"/>
                </a:lnTo>
                <a:lnTo>
                  <a:pt x="55351" y="62091"/>
                </a:lnTo>
                <a:lnTo>
                  <a:pt x="52525" y="60450"/>
                </a:lnTo>
                <a:lnTo>
                  <a:pt x="52525" y="54340"/>
                </a:lnTo>
                <a:close/>
                <a:moveTo>
                  <a:pt x="64136" y="54340"/>
                </a:moveTo>
                <a:lnTo>
                  <a:pt x="69455" y="63520"/>
                </a:lnTo>
                <a:lnTo>
                  <a:pt x="69455" y="63520"/>
                </a:lnTo>
                <a:lnTo>
                  <a:pt x="66993" y="62091"/>
                </a:lnTo>
                <a:lnTo>
                  <a:pt x="64136" y="60450"/>
                </a:lnTo>
                <a:lnTo>
                  <a:pt x="64136" y="54340"/>
                </a:lnTo>
                <a:close/>
                <a:moveTo>
                  <a:pt x="75777" y="54340"/>
                </a:moveTo>
                <a:lnTo>
                  <a:pt x="81097" y="63520"/>
                </a:lnTo>
                <a:lnTo>
                  <a:pt x="81097" y="63520"/>
                </a:lnTo>
                <a:lnTo>
                  <a:pt x="78604" y="62121"/>
                </a:lnTo>
                <a:lnTo>
                  <a:pt x="75777" y="60480"/>
                </a:lnTo>
                <a:lnTo>
                  <a:pt x="75777" y="54340"/>
                </a:lnTo>
                <a:close/>
                <a:moveTo>
                  <a:pt x="98757" y="54310"/>
                </a:moveTo>
                <a:lnTo>
                  <a:pt x="98757" y="60450"/>
                </a:lnTo>
                <a:lnTo>
                  <a:pt x="95899" y="62091"/>
                </a:lnTo>
                <a:lnTo>
                  <a:pt x="93437" y="63520"/>
                </a:lnTo>
                <a:lnTo>
                  <a:pt x="93437" y="63520"/>
                </a:lnTo>
                <a:lnTo>
                  <a:pt x="98757" y="54310"/>
                </a:lnTo>
                <a:close/>
                <a:moveTo>
                  <a:pt x="145232" y="54310"/>
                </a:moveTo>
                <a:lnTo>
                  <a:pt x="145232" y="60450"/>
                </a:lnTo>
                <a:lnTo>
                  <a:pt x="142374" y="62091"/>
                </a:lnTo>
                <a:lnTo>
                  <a:pt x="139912" y="63520"/>
                </a:lnTo>
                <a:lnTo>
                  <a:pt x="145232" y="54310"/>
                </a:lnTo>
                <a:close/>
                <a:moveTo>
                  <a:pt x="156843" y="54310"/>
                </a:moveTo>
                <a:lnTo>
                  <a:pt x="156843" y="60450"/>
                </a:lnTo>
                <a:lnTo>
                  <a:pt x="153986" y="62091"/>
                </a:lnTo>
                <a:lnTo>
                  <a:pt x="151523" y="63520"/>
                </a:lnTo>
                <a:lnTo>
                  <a:pt x="156843" y="54310"/>
                </a:lnTo>
                <a:close/>
                <a:moveTo>
                  <a:pt x="180065" y="54310"/>
                </a:moveTo>
                <a:lnTo>
                  <a:pt x="180065" y="60450"/>
                </a:lnTo>
                <a:lnTo>
                  <a:pt x="177208" y="62091"/>
                </a:lnTo>
                <a:lnTo>
                  <a:pt x="174746" y="63520"/>
                </a:lnTo>
                <a:lnTo>
                  <a:pt x="180065" y="54310"/>
                </a:lnTo>
                <a:close/>
                <a:moveTo>
                  <a:pt x="203318" y="54310"/>
                </a:moveTo>
                <a:lnTo>
                  <a:pt x="203318" y="60450"/>
                </a:lnTo>
                <a:lnTo>
                  <a:pt x="200461" y="62091"/>
                </a:lnTo>
                <a:lnTo>
                  <a:pt x="197999" y="63520"/>
                </a:lnTo>
                <a:lnTo>
                  <a:pt x="203318" y="54310"/>
                </a:lnTo>
                <a:close/>
                <a:moveTo>
                  <a:pt x="214929" y="54310"/>
                </a:moveTo>
                <a:lnTo>
                  <a:pt x="214929" y="60450"/>
                </a:lnTo>
                <a:lnTo>
                  <a:pt x="212072" y="62091"/>
                </a:lnTo>
                <a:lnTo>
                  <a:pt x="209610" y="63520"/>
                </a:lnTo>
                <a:lnTo>
                  <a:pt x="214929" y="54310"/>
                </a:lnTo>
                <a:close/>
                <a:moveTo>
                  <a:pt x="226570" y="54310"/>
                </a:moveTo>
                <a:lnTo>
                  <a:pt x="226570" y="60450"/>
                </a:lnTo>
                <a:lnTo>
                  <a:pt x="223713" y="62091"/>
                </a:lnTo>
                <a:lnTo>
                  <a:pt x="221251" y="63520"/>
                </a:lnTo>
                <a:lnTo>
                  <a:pt x="226570" y="54310"/>
                </a:lnTo>
                <a:close/>
                <a:moveTo>
                  <a:pt x="249793" y="54310"/>
                </a:moveTo>
                <a:lnTo>
                  <a:pt x="249793" y="60450"/>
                </a:lnTo>
                <a:lnTo>
                  <a:pt x="246936" y="62091"/>
                </a:lnTo>
                <a:lnTo>
                  <a:pt x="244474" y="63520"/>
                </a:lnTo>
                <a:lnTo>
                  <a:pt x="249793" y="54310"/>
                </a:lnTo>
                <a:close/>
                <a:moveTo>
                  <a:pt x="250036" y="54340"/>
                </a:moveTo>
                <a:lnTo>
                  <a:pt x="255355" y="63520"/>
                </a:lnTo>
                <a:lnTo>
                  <a:pt x="252893" y="62121"/>
                </a:lnTo>
                <a:lnTo>
                  <a:pt x="250036" y="60480"/>
                </a:lnTo>
                <a:lnTo>
                  <a:pt x="250036" y="54340"/>
                </a:lnTo>
                <a:close/>
                <a:moveTo>
                  <a:pt x="273289" y="54340"/>
                </a:moveTo>
                <a:lnTo>
                  <a:pt x="278608" y="63520"/>
                </a:lnTo>
                <a:lnTo>
                  <a:pt x="276146" y="62121"/>
                </a:lnTo>
                <a:lnTo>
                  <a:pt x="273289" y="60480"/>
                </a:lnTo>
                <a:lnTo>
                  <a:pt x="273289" y="54340"/>
                </a:lnTo>
                <a:close/>
                <a:moveTo>
                  <a:pt x="6050" y="54340"/>
                </a:moveTo>
                <a:lnTo>
                  <a:pt x="11369" y="63520"/>
                </a:lnTo>
                <a:lnTo>
                  <a:pt x="8907" y="62121"/>
                </a:lnTo>
                <a:lnTo>
                  <a:pt x="6050" y="60480"/>
                </a:lnTo>
                <a:lnTo>
                  <a:pt x="6050" y="54340"/>
                </a:lnTo>
                <a:close/>
                <a:moveTo>
                  <a:pt x="17661" y="54340"/>
                </a:moveTo>
                <a:lnTo>
                  <a:pt x="22980" y="63520"/>
                </a:lnTo>
                <a:lnTo>
                  <a:pt x="20518" y="62091"/>
                </a:lnTo>
                <a:lnTo>
                  <a:pt x="17661" y="60450"/>
                </a:lnTo>
                <a:lnTo>
                  <a:pt x="17661" y="54340"/>
                </a:lnTo>
                <a:close/>
                <a:moveTo>
                  <a:pt x="29029" y="54340"/>
                </a:moveTo>
                <a:lnTo>
                  <a:pt x="29029" y="60480"/>
                </a:lnTo>
                <a:lnTo>
                  <a:pt x="26172" y="62121"/>
                </a:lnTo>
                <a:lnTo>
                  <a:pt x="23710" y="63520"/>
                </a:lnTo>
                <a:lnTo>
                  <a:pt x="29029" y="54340"/>
                </a:lnTo>
                <a:close/>
                <a:moveTo>
                  <a:pt x="29302" y="54340"/>
                </a:moveTo>
                <a:lnTo>
                  <a:pt x="34622" y="63520"/>
                </a:lnTo>
                <a:lnTo>
                  <a:pt x="32160" y="62091"/>
                </a:lnTo>
                <a:lnTo>
                  <a:pt x="29302" y="60450"/>
                </a:lnTo>
                <a:lnTo>
                  <a:pt x="29302" y="54340"/>
                </a:lnTo>
                <a:close/>
                <a:moveTo>
                  <a:pt x="40883" y="54340"/>
                </a:moveTo>
                <a:lnTo>
                  <a:pt x="46202" y="63520"/>
                </a:lnTo>
                <a:lnTo>
                  <a:pt x="43740" y="62091"/>
                </a:lnTo>
                <a:lnTo>
                  <a:pt x="40883" y="60450"/>
                </a:lnTo>
                <a:lnTo>
                  <a:pt x="40883" y="54340"/>
                </a:lnTo>
                <a:close/>
                <a:moveTo>
                  <a:pt x="75504" y="54310"/>
                </a:moveTo>
                <a:lnTo>
                  <a:pt x="75504" y="60450"/>
                </a:lnTo>
                <a:lnTo>
                  <a:pt x="72647" y="62091"/>
                </a:lnTo>
                <a:lnTo>
                  <a:pt x="70185" y="63520"/>
                </a:lnTo>
                <a:lnTo>
                  <a:pt x="75504" y="54310"/>
                </a:lnTo>
                <a:close/>
                <a:moveTo>
                  <a:pt x="87115" y="54310"/>
                </a:moveTo>
                <a:lnTo>
                  <a:pt x="87115" y="60450"/>
                </a:lnTo>
                <a:lnTo>
                  <a:pt x="84288" y="62091"/>
                </a:lnTo>
                <a:lnTo>
                  <a:pt x="81796" y="63520"/>
                </a:lnTo>
                <a:lnTo>
                  <a:pt x="87115" y="54310"/>
                </a:lnTo>
                <a:close/>
                <a:moveTo>
                  <a:pt x="87358" y="54340"/>
                </a:moveTo>
                <a:lnTo>
                  <a:pt x="92677" y="63520"/>
                </a:lnTo>
                <a:lnTo>
                  <a:pt x="90215" y="62121"/>
                </a:lnTo>
                <a:lnTo>
                  <a:pt x="87358" y="60480"/>
                </a:lnTo>
                <a:lnTo>
                  <a:pt x="87358" y="54340"/>
                </a:lnTo>
                <a:close/>
                <a:moveTo>
                  <a:pt x="98969" y="54340"/>
                </a:moveTo>
                <a:lnTo>
                  <a:pt x="104289" y="63520"/>
                </a:lnTo>
                <a:lnTo>
                  <a:pt x="101827" y="62121"/>
                </a:lnTo>
                <a:lnTo>
                  <a:pt x="98969" y="60480"/>
                </a:lnTo>
                <a:lnTo>
                  <a:pt x="98969" y="54340"/>
                </a:lnTo>
                <a:close/>
                <a:moveTo>
                  <a:pt x="110337" y="54310"/>
                </a:moveTo>
                <a:lnTo>
                  <a:pt x="110337" y="60450"/>
                </a:lnTo>
                <a:lnTo>
                  <a:pt x="107480" y="62091"/>
                </a:lnTo>
                <a:lnTo>
                  <a:pt x="105018" y="63520"/>
                </a:lnTo>
                <a:lnTo>
                  <a:pt x="110337" y="54310"/>
                </a:lnTo>
                <a:close/>
                <a:moveTo>
                  <a:pt x="110611" y="54340"/>
                </a:moveTo>
                <a:lnTo>
                  <a:pt x="115930" y="63520"/>
                </a:lnTo>
                <a:lnTo>
                  <a:pt x="113468" y="62121"/>
                </a:lnTo>
                <a:lnTo>
                  <a:pt x="110611" y="60480"/>
                </a:lnTo>
                <a:lnTo>
                  <a:pt x="110611" y="54340"/>
                </a:lnTo>
                <a:close/>
                <a:moveTo>
                  <a:pt x="121979" y="54310"/>
                </a:moveTo>
                <a:lnTo>
                  <a:pt x="121979" y="60450"/>
                </a:lnTo>
                <a:lnTo>
                  <a:pt x="119122" y="62091"/>
                </a:lnTo>
                <a:lnTo>
                  <a:pt x="116660" y="63520"/>
                </a:lnTo>
                <a:lnTo>
                  <a:pt x="121979" y="54310"/>
                </a:lnTo>
                <a:close/>
                <a:moveTo>
                  <a:pt x="122222" y="54340"/>
                </a:moveTo>
                <a:lnTo>
                  <a:pt x="127541" y="63520"/>
                </a:lnTo>
                <a:lnTo>
                  <a:pt x="125079" y="62121"/>
                </a:lnTo>
                <a:lnTo>
                  <a:pt x="122222" y="60480"/>
                </a:lnTo>
                <a:lnTo>
                  <a:pt x="122222" y="54340"/>
                </a:lnTo>
                <a:close/>
                <a:moveTo>
                  <a:pt x="133590" y="54310"/>
                </a:moveTo>
                <a:lnTo>
                  <a:pt x="133590" y="60450"/>
                </a:lnTo>
                <a:lnTo>
                  <a:pt x="130733" y="62091"/>
                </a:lnTo>
                <a:lnTo>
                  <a:pt x="128271" y="63520"/>
                </a:lnTo>
                <a:lnTo>
                  <a:pt x="133590" y="54310"/>
                </a:lnTo>
                <a:close/>
                <a:moveTo>
                  <a:pt x="133864" y="54340"/>
                </a:moveTo>
                <a:lnTo>
                  <a:pt x="139183" y="63520"/>
                </a:lnTo>
                <a:lnTo>
                  <a:pt x="136721" y="62121"/>
                </a:lnTo>
                <a:lnTo>
                  <a:pt x="133864" y="60480"/>
                </a:lnTo>
                <a:lnTo>
                  <a:pt x="133864" y="54340"/>
                </a:lnTo>
                <a:close/>
                <a:moveTo>
                  <a:pt x="145475" y="54340"/>
                </a:moveTo>
                <a:lnTo>
                  <a:pt x="150794" y="63520"/>
                </a:lnTo>
                <a:lnTo>
                  <a:pt x="148332" y="62121"/>
                </a:lnTo>
                <a:lnTo>
                  <a:pt x="145475" y="60480"/>
                </a:lnTo>
                <a:lnTo>
                  <a:pt x="145475" y="54340"/>
                </a:lnTo>
                <a:close/>
                <a:moveTo>
                  <a:pt x="157086" y="54340"/>
                </a:moveTo>
                <a:lnTo>
                  <a:pt x="162405" y="63520"/>
                </a:lnTo>
                <a:lnTo>
                  <a:pt x="159913" y="62121"/>
                </a:lnTo>
                <a:lnTo>
                  <a:pt x="157086" y="60480"/>
                </a:lnTo>
                <a:lnTo>
                  <a:pt x="157086" y="54340"/>
                </a:lnTo>
                <a:close/>
                <a:moveTo>
                  <a:pt x="168484" y="54310"/>
                </a:moveTo>
                <a:lnTo>
                  <a:pt x="168484" y="60450"/>
                </a:lnTo>
                <a:lnTo>
                  <a:pt x="165627" y="62091"/>
                </a:lnTo>
                <a:lnTo>
                  <a:pt x="163165" y="63520"/>
                </a:lnTo>
                <a:lnTo>
                  <a:pt x="168484" y="54310"/>
                </a:lnTo>
                <a:close/>
                <a:moveTo>
                  <a:pt x="168697" y="54340"/>
                </a:moveTo>
                <a:lnTo>
                  <a:pt x="174016" y="63520"/>
                </a:lnTo>
                <a:lnTo>
                  <a:pt x="171554" y="62121"/>
                </a:lnTo>
                <a:lnTo>
                  <a:pt x="168697" y="60480"/>
                </a:lnTo>
                <a:lnTo>
                  <a:pt x="168697" y="54340"/>
                </a:lnTo>
                <a:close/>
                <a:moveTo>
                  <a:pt x="180339" y="54340"/>
                </a:moveTo>
                <a:lnTo>
                  <a:pt x="185658" y="63520"/>
                </a:lnTo>
                <a:lnTo>
                  <a:pt x="183165" y="62121"/>
                </a:lnTo>
                <a:lnTo>
                  <a:pt x="180339" y="60480"/>
                </a:lnTo>
                <a:lnTo>
                  <a:pt x="180339" y="54340"/>
                </a:lnTo>
                <a:close/>
                <a:moveTo>
                  <a:pt x="191950" y="54340"/>
                </a:moveTo>
                <a:lnTo>
                  <a:pt x="197269" y="63520"/>
                </a:lnTo>
                <a:lnTo>
                  <a:pt x="194807" y="62121"/>
                </a:lnTo>
                <a:lnTo>
                  <a:pt x="191950" y="60480"/>
                </a:lnTo>
                <a:lnTo>
                  <a:pt x="191950" y="54340"/>
                </a:lnTo>
                <a:close/>
                <a:moveTo>
                  <a:pt x="203591" y="54340"/>
                </a:moveTo>
                <a:lnTo>
                  <a:pt x="208911" y="63520"/>
                </a:lnTo>
                <a:lnTo>
                  <a:pt x="206418" y="62121"/>
                </a:lnTo>
                <a:lnTo>
                  <a:pt x="203591" y="60480"/>
                </a:lnTo>
                <a:lnTo>
                  <a:pt x="203591" y="54340"/>
                </a:lnTo>
                <a:close/>
                <a:moveTo>
                  <a:pt x="215202" y="54340"/>
                </a:moveTo>
                <a:lnTo>
                  <a:pt x="220522" y="63520"/>
                </a:lnTo>
                <a:lnTo>
                  <a:pt x="218060" y="62121"/>
                </a:lnTo>
                <a:lnTo>
                  <a:pt x="215202" y="60480"/>
                </a:lnTo>
                <a:lnTo>
                  <a:pt x="215202" y="54340"/>
                </a:lnTo>
                <a:close/>
                <a:moveTo>
                  <a:pt x="226783" y="54340"/>
                </a:moveTo>
                <a:lnTo>
                  <a:pt x="232103" y="63520"/>
                </a:lnTo>
                <a:lnTo>
                  <a:pt x="229640" y="62121"/>
                </a:lnTo>
                <a:lnTo>
                  <a:pt x="226783" y="60480"/>
                </a:lnTo>
                <a:lnTo>
                  <a:pt x="226783" y="54340"/>
                </a:lnTo>
                <a:close/>
                <a:moveTo>
                  <a:pt x="238425" y="54340"/>
                </a:moveTo>
                <a:lnTo>
                  <a:pt x="243744" y="63520"/>
                </a:lnTo>
                <a:lnTo>
                  <a:pt x="241282" y="62121"/>
                </a:lnTo>
                <a:lnTo>
                  <a:pt x="238425" y="60480"/>
                </a:lnTo>
                <a:lnTo>
                  <a:pt x="238425" y="54340"/>
                </a:lnTo>
                <a:close/>
                <a:moveTo>
                  <a:pt x="261404" y="54310"/>
                </a:moveTo>
                <a:lnTo>
                  <a:pt x="261404" y="60450"/>
                </a:lnTo>
                <a:lnTo>
                  <a:pt x="258547" y="62091"/>
                </a:lnTo>
                <a:lnTo>
                  <a:pt x="256085" y="63520"/>
                </a:lnTo>
                <a:lnTo>
                  <a:pt x="261404" y="54310"/>
                </a:lnTo>
                <a:close/>
                <a:moveTo>
                  <a:pt x="261678" y="54340"/>
                </a:moveTo>
                <a:lnTo>
                  <a:pt x="266997" y="63520"/>
                </a:lnTo>
                <a:lnTo>
                  <a:pt x="264535" y="62121"/>
                </a:lnTo>
                <a:lnTo>
                  <a:pt x="261678" y="60480"/>
                </a:lnTo>
                <a:lnTo>
                  <a:pt x="261678" y="54340"/>
                </a:lnTo>
                <a:close/>
                <a:moveTo>
                  <a:pt x="273046" y="54310"/>
                </a:moveTo>
                <a:lnTo>
                  <a:pt x="273046" y="60480"/>
                </a:lnTo>
                <a:lnTo>
                  <a:pt x="270188" y="62121"/>
                </a:lnTo>
                <a:lnTo>
                  <a:pt x="267726" y="63520"/>
                </a:lnTo>
                <a:lnTo>
                  <a:pt x="273046" y="54310"/>
                </a:lnTo>
                <a:close/>
                <a:moveTo>
                  <a:pt x="284657" y="54310"/>
                </a:moveTo>
                <a:lnTo>
                  <a:pt x="284657" y="60480"/>
                </a:lnTo>
                <a:lnTo>
                  <a:pt x="279337" y="63520"/>
                </a:lnTo>
                <a:lnTo>
                  <a:pt x="284657" y="54310"/>
                </a:lnTo>
                <a:close/>
                <a:moveTo>
                  <a:pt x="17418" y="54340"/>
                </a:moveTo>
                <a:lnTo>
                  <a:pt x="17418" y="60480"/>
                </a:lnTo>
                <a:lnTo>
                  <a:pt x="14560" y="62121"/>
                </a:lnTo>
                <a:lnTo>
                  <a:pt x="12098" y="63550"/>
                </a:lnTo>
                <a:lnTo>
                  <a:pt x="17418" y="54340"/>
                </a:lnTo>
                <a:close/>
                <a:moveTo>
                  <a:pt x="40610" y="54340"/>
                </a:moveTo>
                <a:lnTo>
                  <a:pt x="40610" y="60480"/>
                </a:lnTo>
                <a:lnTo>
                  <a:pt x="37783" y="62121"/>
                </a:lnTo>
                <a:lnTo>
                  <a:pt x="35290" y="63550"/>
                </a:lnTo>
                <a:lnTo>
                  <a:pt x="40610" y="54340"/>
                </a:lnTo>
                <a:close/>
                <a:moveTo>
                  <a:pt x="52251" y="54340"/>
                </a:moveTo>
                <a:lnTo>
                  <a:pt x="52251" y="60480"/>
                </a:lnTo>
                <a:lnTo>
                  <a:pt x="49394" y="62121"/>
                </a:lnTo>
                <a:lnTo>
                  <a:pt x="46932" y="63550"/>
                </a:lnTo>
                <a:lnTo>
                  <a:pt x="52251" y="54340"/>
                </a:lnTo>
                <a:close/>
                <a:moveTo>
                  <a:pt x="63862" y="54340"/>
                </a:moveTo>
                <a:lnTo>
                  <a:pt x="63862" y="60480"/>
                </a:lnTo>
                <a:lnTo>
                  <a:pt x="61005" y="62121"/>
                </a:lnTo>
                <a:lnTo>
                  <a:pt x="58543" y="63550"/>
                </a:lnTo>
                <a:lnTo>
                  <a:pt x="63862" y="54340"/>
                </a:lnTo>
                <a:close/>
                <a:moveTo>
                  <a:pt x="5898" y="60662"/>
                </a:moveTo>
                <a:lnTo>
                  <a:pt x="8755" y="62304"/>
                </a:lnTo>
                <a:lnTo>
                  <a:pt x="11217" y="63732"/>
                </a:lnTo>
                <a:lnTo>
                  <a:pt x="578" y="63732"/>
                </a:lnTo>
                <a:lnTo>
                  <a:pt x="5898" y="60662"/>
                </a:lnTo>
                <a:close/>
                <a:moveTo>
                  <a:pt x="17509" y="60662"/>
                </a:moveTo>
                <a:lnTo>
                  <a:pt x="20366" y="62304"/>
                </a:lnTo>
                <a:lnTo>
                  <a:pt x="22828" y="63732"/>
                </a:lnTo>
                <a:lnTo>
                  <a:pt x="12190" y="63732"/>
                </a:lnTo>
                <a:lnTo>
                  <a:pt x="14682" y="62304"/>
                </a:lnTo>
                <a:lnTo>
                  <a:pt x="17509" y="60662"/>
                </a:lnTo>
                <a:close/>
                <a:moveTo>
                  <a:pt x="29150" y="60662"/>
                </a:moveTo>
                <a:lnTo>
                  <a:pt x="32008" y="62304"/>
                </a:lnTo>
                <a:lnTo>
                  <a:pt x="34470" y="63732"/>
                </a:lnTo>
                <a:lnTo>
                  <a:pt x="23831" y="63732"/>
                </a:lnTo>
                <a:lnTo>
                  <a:pt x="26293" y="62304"/>
                </a:lnTo>
                <a:lnTo>
                  <a:pt x="29150" y="60662"/>
                </a:lnTo>
                <a:close/>
                <a:moveTo>
                  <a:pt x="40762" y="60662"/>
                </a:moveTo>
                <a:lnTo>
                  <a:pt x="43619" y="62304"/>
                </a:lnTo>
                <a:lnTo>
                  <a:pt x="46081" y="63732"/>
                </a:lnTo>
                <a:lnTo>
                  <a:pt x="35442" y="63732"/>
                </a:lnTo>
                <a:lnTo>
                  <a:pt x="37935" y="62304"/>
                </a:lnTo>
                <a:lnTo>
                  <a:pt x="40762" y="60662"/>
                </a:lnTo>
                <a:close/>
                <a:moveTo>
                  <a:pt x="52403" y="60662"/>
                </a:moveTo>
                <a:lnTo>
                  <a:pt x="55260" y="62304"/>
                </a:lnTo>
                <a:lnTo>
                  <a:pt x="57722" y="63732"/>
                </a:lnTo>
                <a:lnTo>
                  <a:pt x="47084" y="63732"/>
                </a:lnTo>
                <a:lnTo>
                  <a:pt x="49546" y="62304"/>
                </a:lnTo>
                <a:lnTo>
                  <a:pt x="52403" y="60662"/>
                </a:lnTo>
                <a:close/>
                <a:moveTo>
                  <a:pt x="64014" y="60662"/>
                </a:moveTo>
                <a:lnTo>
                  <a:pt x="66871" y="62304"/>
                </a:lnTo>
                <a:lnTo>
                  <a:pt x="69334" y="63732"/>
                </a:lnTo>
                <a:lnTo>
                  <a:pt x="58695" y="63732"/>
                </a:lnTo>
                <a:lnTo>
                  <a:pt x="61187" y="62304"/>
                </a:lnTo>
                <a:lnTo>
                  <a:pt x="64014" y="60662"/>
                </a:lnTo>
                <a:close/>
                <a:moveTo>
                  <a:pt x="75625" y="60662"/>
                </a:moveTo>
                <a:lnTo>
                  <a:pt x="78452" y="62304"/>
                </a:lnTo>
                <a:lnTo>
                  <a:pt x="80945" y="63732"/>
                </a:lnTo>
                <a:lnTo>
                  <a:pt x="70306" y="63732"/>
                </a:lnTo>
                <a:lnTo>
                  <a:pt x="72768" y="62304"/>
                </a:lnTo>
                <a:lnTo>
                  <a:pt x="75625" y="60662"/>
                </a:lnTo>
                <a:close/>
                <a:moveTo>
                  <a:pt x="87237" y="60662"/>
                </a:moveTo>
                <a:lnTo>
                  <a:pt x="90094" y="62304"/>
                </a:lnTo>
                <a:lnTo>
                  <a:pt x="92556" y="63732"/>
                </a:lnTo>
                <a:lnTo>
                  <a:pt x="81917" y="63732"/>
                </a:lnTo>
                <a:lnTo>
                  <a:pt x="84379" y="62304"/>
                </a:lnTo>
                <a:lnTo>
                  <a:pt x="87237" y="60662"/>
                </a:lnTo>
                <a:close/>
                <a:moveTo>
                  <a:pt x="98878" y="60662"/>
                </a:moveTo>
                <a:lnTo>
                  <a:pt x="101705" y="62304"/>
                </a:lnTo>
                <a:lnTo>
                  <a:pt x="104197" y="63732"/>
                </a:lnTo>
                <a:lnTo>
                  <a:pt x="93559" y="63732"/>
                </a:lnTo>
                <a:lnTo>
                  <a:pt x="96021" y="62304"/>
                </a:lnTo>
                <a:lnTo>
                  <a:pt x="98878" y="60662"/>
                </a:lnTo>
                <a:close/>
                <a:moveTo>
                  <a:pt x="110489" y="60662"/>
                </a:moveTo>
                <a:lnTo>
                  <a:pt x="113346" y="62304"/>
                </a:lnTo>
                <a:lnTo>
                  <a:pt x="115809" y="63732"/>
                </a:lnTo>
                <a:lnTo>
                  <a:pt x="105170" y="63732"/>
                </a:lnTo>
                <a:lnTo>
                  <a:pt x="107632" y="62304"/>
                </a:lnTo>
                <a:lnTo>
                  <a:pt x="110489" y="60662"/>
                </a:lnTo>
                <a:close/>
                <a:moveTo>
                  <a:pt x="122131" y="60662"/>
                </a:moveTo>
                <a:lnTo>
                  <a:pt x="124958" y="62304"/>
                </a:lnTo>
                <a:lnTo>
                  <a:pt x="127450" y="63732"/>
                </a:lnTo>
                <a:lnTo>
                  <a:pt x="116812" y="63732"/>
                </a:lnTo>
                <a:lnTo>
                  <a:pt x="119274" y="62304"/>
                </a:lnTo>
                <a:lnTo>
                  <a:pt x="122131" y="60662"/>
                </a:lnTo>
                <a:close/>
                <a:moveTo>
                  <a:pt x="133742" y="60662"/>
                </a:moveTo>
                <a:lnTo>
                  <a:pt x="136599" y="62304"/>
                </a:lnTo>
                <a:lnTo>
                  <a:pt x="139061" y="63732"/>
                </a:lnTo>
                <a:lnTo>
                  <a:pt x="128423" y="63732"/>
                </a:lnTo>
                <a:lnTo>
                  <a:pt x="130885" y="62304"/>
                </a:lnTo>
                <a:lnTo>
                  <a:pt x="133742" y="60662"/>
                </a:lnTo>
                <a:close/>
                <a:moveTo>
                  <a:pt x="145323" y="60662"/>
                </a:moveTo>
                <a:lnTo>
                  <a:pt x="148180" y="62304"/>
                </a:lnTo>
                <a:lnTo>
                  <a:pt x="150642" y="63732"/>
                </a:lnTo>
                <a:lnTo>
                  <a:pt x="140004" y="63732"/>
                </a:lnTo>
                <a:lnTo>
                  <a:pt x="142496" y="62304"/>
                </a:lnTo>
                <a:lnTo>
                  <a:pt x="145323" y="60662"/>
                </a:lnTo>
                <a:close/>
                <a:moveTo>
                  <a:pt x="156964" y="60662"/>
                </a:moveTo>
                <a:lnTo>
                  <a:pt x="159822" y="62304"/>
                </a:lnTo>
                <a:lnTo>
                  <a:pt x="162284" y="63732"/>
                </a:lnTo>
                <a:lnTo>
                  <a:pt x="151645" y="63732"/>
                </a:lnTo>
                <a:lnTo>
                  <a:pt x="154107" y="62304"/>
                </a:lnTo>
                <a:lnTo>
                  <a:pt x="156964" y="60662"/>
                </a:lnTo>
                <a:close/>
                <a:moveTo>
                  <a:pt x="168575" y="60662"/>
                </a:moveTo>
                <a:lnTo>
                  <a:pt x="171433" y="62304"/>
                </a:lnTo>
                <a:lnTo>
                  <a:pt x="173895" y="63732"/>
                </a:lnTo>
                <a:lnTo>
                  <a:pt x="163256" y="63732"/>
                </a:lnTo>
                <a:lnTo>
                  <a:pt x="165749" y="62304"/>
                </a:lnTo>
                <a:lnTo>
                  <a:pt x="168575" y="60662"/>
                </a:lnTo>
                <a:close/>
                <a:moveTo>
                  <a:pt x="180217" y="60662"/>
                </a:moveTo>
                <a:lnTo>
                  <a:pt x="183074" y="62304"/>
                </a:lnTo>
                <a:lnTo>
                  <a:pt x="185536" y="63732"/>
                </a:lnTo>
                <a:lnTo>
                  <a:pt x="174898" y="63732"/>
                </a:lnTo>
                <a:lnTo>
                  <a:pt x="177360" y="62304"/>
                </a:lnTo>
                <a:lnTo>
                  <a:pt x="180217" y="60662"/>
                </a:lnTo>
                <a:close/>
                <a:moveTo>
                  <a:pt x="191828" y="60662"/>
                </a:moveTo>
                <a:lnTo>
                  <a:pt x="194685" y="62304"/>
                </a:lnTo>
                <a:lnTo>
                  <a:pt x="197147" y="63732"/>
                </a:lnTo>
                <a:lnTo>
                  <a:pt x="186509" y="63732"/>
                </a:lnTo>
                <a:lnTo>
                  <a:pt x="189001" y="62304"/>
                </a:lnTo>
                <a:lnTo>
                  <a:pt x="191828" y="60662"/>
                </a:lnTo>
                <a:close/>
                <a:moveTo>
                  <a:pt x="203470" y="60662"/>
                </a:moveTo>
                <a:lnTo>
                  <a:pt x="206327" y="62304"/>
                </a:lnTo>
                <a:lnTo>
                  <a:pt x="208789" y="63732"/>
                </a:lnTo>
                <a:lnTo>
                  <a:pt x="198151" y="63732"/>
                </a:lnTo>
                <a:lnTo>
                  <a:pt x="200613" y="62304"/>
                </a:lnTo>
                <a:lnTo>
                  <a:pt x="203470" y="60662"/>
                </a:lnTo>
                <a:close/>
                <a:moveTo>
                  <a:pt x="215051" y="60662"/>
                </a:moveTo>
                <a:lnTo>
                  <a:pt x="217908" y="62304"/>
                </a:lnTo>
                <a:lnTo>
                  <a:pt x="220370" y="63732"/>
                </a:lnTo>
                <a:lnTo>
                  <a:pt x="209731" y="63732"/>
                </a:lnTo>
                <a:lnTo>
                  <a:pt x="212193" y="62304"/>
                </a:lnTo>
                <a:lnTo>
                  <a:pt x="215051" y="60662"/>
                </a:lnTo>
                <a:close/>
                <a:moveTo>
                  <a:pt x="226692" y="60662"/>
                </a:moveTo>
                <a:lnTo>
                  <a:pt x="229519" y="62304"/>
                </a:lnTo>
                <a:lnTo>
                  <a:pt x="232011" y="63763"/>
                </a:lnTo>
                <a:lnTo>
                  <a:pt x="221373" y="63763"/>
                </a:lnTo>
                <a:lnTo>
                  <a:pt x="223835" y="62304"/>
                </a:lnTo>
                <a:lnTo>
                  <a:pt x="226692" y="60662"/>
                </a:lnTo>
                <a:close/>
                <a:moveTo>
                  <a:pt x="238303" y="60662"/>
                </a:moveTo>
                <a:lnTo>
                  <a:pt x="241160" y="62304"/>
                </a:lnTo>
                <a:lnTo>
                  <a:pt x="243622" y="63763"/>
                </a:lnTo>
                <a:lnTo>
                  <a:pt x="232984" y="63763"/>
                </a:lnTo>
                <a:lnTo>
                  <a:pt x="235446" y="62304"/>
                </a:lnTo>
                <a:lnTo>
                  <a:pt x="238303" y="60662"/>
                </a:lnTo>
                <a:close/>
                <a:moveTo>
                  <a:pt x="249945" y="60662"/>
                </a:moveTo>
                <a:lnTo>
                  <a:pt x="252772" y="62304"/>
                </a:lnTo>
                <a:lnTo>
                  <a:pt x="255264" y="63763"/>
                </a:lnTo>
                <a:lnTo>
                  <a:pt x="244626" y="63763"/>
                </a:lnTo>
                <a:lnTo>
                  <a:pt x="247088" y="62304"/>
                </a:lnTo>
                <a:lnTo>
                  <a:pt x="249945" y="60662"/>
                </a:lnTo>
                <a:close/>
                <a:moveTo>
                  <a:pt x="261556" y="60662"/>
                </a:moveTo>
                <a:lnTo>
                  <a:pt x="264413" y="62304"/>
                </a:lnTo>
                <a:lnTo>
                  <a:pt x="266875" y="63763"/>
                </a:lnTo>
                <a:lnTo>
                  <a:pt x="256237" y="63763"/>
                </a:lnTo>
                <a:lnTo>
                  <a:pt x="258699" y="62304"/>
                </a:lnTo>
                <a:lnTo>
                  <a:pt x="261556" y="60662"/>
                </a:lnTo>
                <a:close/>
                <a:moveTo>
                  <a:pt x="273198" y="60662"/>
                </a:moveTo>
                <a:lnTo>
                  <a:pt x="276024" y="62304"/>
                </a:lnTo>
                <a:lnTo>
                  <a:pt x="278517" y="63763"/>
                </a:lnTo>
                <a:lnTo>
                  <a:pt x="267878" y="63763"/>
                </a:lnTo>
                <a:lnTo>
                  <a:pt x="270340" y="62304"/>
                </a:lnTo>
                <a:lnTo>
                  <a:pt x="273198" y="60662"/>
                </a:lnTo>
                <a:close/>
                <a:moveTo>
                  <a:pt x="11217" y="64006"/>
                </a:moveTo>
                <a:lnTo>
                  <a:pt x="5898" y="67106"/>
                </a:lnTo>
                <a:lnTo>
                  <a:pt x="578" y="64006"/>
                </a:lnTo>
                <a:close/>
                <a:moveTo>
                  <a:pt x="22828" y="64006"/>
                </a:moveTo>
                <a:lnTo>
                  <a:pt x="17509" y="67106"/>
                </a:lnTo>
                <a:lnTo>
                  <a:pt x="12190" y="64006"/>
                </a:lnTo>
                <a:close/>
                <a:moveTo>
                  <a:pt x="34470" y="64006"/>
                </a:moveTo>
                <a:lnTo>
                  <a:pt x="29150" y="67106"/>
                </a:lnTo>
                <a:lnTo>
                  <a:pt x="23831" y="64006"/>
                </a:lnTo>
                <a:close/>
                <a:moveTo>
                  <a:pt x="46081" y="64006"/>
                </a:moveTo>
                <a:lnTo>
                  <a:pt x="40762" y="67106"/>
                </a:lnTo>
                <a:lnTo>
                  <a:pt x="35442" y="64006"/>
                </a:lnTo>
                <a:close/>
                <a:moveTo>
                  <a:pt x="57722" y="64006"/>
                </a:moveTo>
                <a:lnTo>
                  <a:pt x="52403" y="67106"/>
                </a:lnTo>
                <a:lnTo>
                  <a:pt x="47084" y="64006"/>
                </a:lnTo>
                <a:close/>
                <a:moveTo>
                  <a:pt x="69334" y="64006"/>
                </a:moveTo>
                <a:lnTo>
                  <a:pt x="64014" y="67106"/>
                </a:lnTo>
                <a:lnTo>
                  <a:pt x="58695" y="64006"/>
                </a:lnTo>
                <a:close/>
                <a:moveTo>
                  <a:pt x="80945" y="64006"/>
                </a:moveTo>
                <a:lnTo>
                  <a:pt x="75625" y="67106"/>
                </a:lnTo>
                <a:lnTo>
                  <a:pt x="70306" y="64006"/>
                </a:lnTo>
                <a:close/>
                <a:moveTo>
                  <a:pt x="92556" y="64006"/>
                </a:moveTo>
                <a:lnTo>
                  <a:pt x="87237" y="67106"/>
                </a:lnTo>
                <a:lnTo>
                  <a:pt x="81917" y="64006"/>
                </a:lnTo>
                <a:close/>
                <a:moveTo>
                  <a:pt x="104197" y="64006"/>
                </a:moveTo>
                <a:lnTo>
                  <a:pt x="98878" y="67106"/>
                </a:lnTo>
                <a:lnTo>
                  <a:pt x="93559" y="64006"/>
                </a:lnTo>
                <a:close/>
                <a:moveTo>
                  <a:pt x="115809" y="64006"/>
                </a:moveTo>
                <a:lnTo>
                  <a:pt x="110489" y="67106"/>
                </a:lnTo>
                <a:lnTo>
                  <a:pt x="105170" y="64006"/>
                </a:lnTo>
                <a:close/>
                <a:moveTo>
                  <a:pt x="127450" y="64006"/>
                </a:moveTo>
                <a:lnTo>
                  <a:pt x="122131" y="67106"/>
                </a:lnTo>
                <a:lnTo>
                  <a:pt x="116812" y="64006"/>
                </a:lnTo>
                <a:close/>
                <a:moveTo>
                  <a:pt x="139061" y="64006"/>
                </a:moveTo>
                <a:lnTo>
                  <a:pt x="133742" y="67106"/>
                </a:lnTo>
                <a:lnTo>
                  <a:pt x="128423" y="64006"/>
                </a:lnTo>
                <a:close/>
                <a:moveTo>
                  <a:pt x="150642" y="64006"/>
                </a:moveTo>
                <a:lnTo>
                  <a:pt x="145323" y="67106"/>
                </a:lnTo>
                <a:lnTo>
                  <a:pt x="140004" y="64006"/>
                </a:lnTo>
                <a:close/>
                <a:moveTo>
                  <a:pt x="162284" y="64006"/>
                </a:moveTo>
                <a:lnTo>
                  <a:pt x="156964" y="67106"/>
                </a:lnTo>
                <a:lnTo>
                  <a:pt x="151645" y="64006"/>
                </a:lnTo>
                <a:close/>
                <a:moveTo>
                  <a:pt x="173895" y="64006"/>
                </a:moveTo>
                <a:lnTo>
                  <a:pt x="168575" y="67106"/>
                </a:lnTo>
                <a:lnTo>
                  <a:pt x="163256" y="64006"/>
                </a:lnTo>
                <a:close/>
                <a:moveTo>
                  <a:pt x="185536" y="64006"/>
                </a:moveTo>
                <a:lnTo>
                  <a:pt x="180217" y="67106"/>
                </a:lnTo>
                <a:lnTo>
                  <a:pt x="174898" y="64006"/>
                </a:lnTo>
                <a:close/>
                <a:moveTo>
                  <a:pt x="197147" y="64006"/>
                </a:moveTo>
                <a:lnTo>
                  <a:pt x="191828" y="67106"/>
                </a:lnTo>
                <a:lnTo>
                  <a:pt x="186509" y="64006"/>
                </a:lnTo>
                <a:close/>
                <a:moveTo>
                  <a:pt x="208789" y="64006"/>
                </a:moveTo>
                <a:lnTo>
                  <a:pt x="203470" y="67106"/>
                </a:lnTo>
                <a:lnTo>
                  <a:pt x="198151" y="64006"/>
                </a:lnTo>
                <a:close/>
                <a:moveTo>
                  <a:pt x="220370" y="64006"/>
                </a:moveTo>
                <a:lnTo>
                  <a:pt x="215051" y="67106"/>
                </a:lnTo>
                <a:lnTo>
                  <a:pt x="209731" y="64006"/>
                </a:lnTo>
                <a:close/>
                <a:moveTo>
                  <a:pt x="232011" y="64006"/>
                </a:moveTo>
                <a:lnTo>
                  <a:pt x="226692" y="67106"/>
                </a:lnTo>
                <a:lnTo>
                  <a:pt x="221373" y="64006"/>
                </a:lnTo>
                <a:close/>
                <a:moveTo>
                  <a:pt x="243622" y="64006"/>
                </a:moveTo>
                <a:lnTo>
                  <a:pt x="238303" y="67106"/>
                </a:lnTo>
                <a:lnTo>
                  <a:pt x="232984" y="64006"/>
                </a:lnTo>
                <a:close/>
                <a:moveTo>
                  <a:pt x="255264" y="64006"/>
                </a:moveTo>
                <a:lnTo>
                  <a:pt x="249945" y="67106"/>
                </a:lnTo>
                <a:lnTo>
                  <a:pt x="244626" y="64006"/>
                </a:lnTo>
                <a:close/>
                <a:moveTo>
                  <a:pt x="266875" y="64006"/>
                </a:moveTo>
                <a:lnTo>
                  <a:pt x="261556" y="67106"/>
                </a:lnTo>
                <a:lnTo>
                  <a:pt x="256237" y="64006"/>
                </a:lnTo>
                <a:close/>
                <a:moveTo>
                  <a:pt x="278517" y="64006"/>
                </a:moveTo>
                <a:lnTo>
                  <a:pt x="273198" y="67106"/>
                </a:lnTo>
                <a:lnTo>
                  <a:pt x="267878" y="64006"/>
                </a:lnTo>
                <a:close/>
                <a:moveTo>
                  <a:pt x="11369" y="64249"/>
                </a:moveTo>
                <a:lnTo>
                  <a:pt x="6050" y="73428"/>
                </a:lnTo>
                <a:lnTo>
                  <a:pt x="6050" y="67319"/>
                </a:lnTo>
                <a:lnTo>
                  <a:pt x="11369" y="64249"/>
                </a:lnTo>
                <a:close/>
                <a:moveTo>
                  <a:pt x="34622" y="64249"/>
                </a:moveTo>
                <a:lnTo>
                  <a:pt x="29302" y="73428"/>
                </a:lnTo>
                <a:lnTo>
                  <a:pt x="29302" y="67319"/>
                </a:lnTo>
                <a:lnTo>
                  <a:pt x="34622" y="64249"/>
                </a:lnTo>
                <a:close/>
                <a:moveTo>
                  <a:pt x="46202" y="64249"/>
                </a:moveTo>
                <a:lnTo>
                  <a:pt x="40883" y="73428"/>
                </a:lnTo>
                <a:lnTo>
                  <a:pt x="40883" y="67319"/>
                </a:lnTo>
                <a:lnTo>
                  <a:pt x="46202" y="64249"/>
                </a:lnTo>
                <a:close/>
                <a:moveTo>
                  <a:pt x="57844" y="64249"/>
                </a:moveTo>
                <a:lnTo>
                  <a:pt x="52525" y="73428"/>
                </a:lnTo>
                <a:lnTo>
                  <a:pt x="52525" y="67319"/>
                </a:lnTo>
                <a:lnTo>
                  <a:pt x="57844" y="64249"/>
                </a:lnTo>
                <a:close/>
                <a:moveTo>
                  <a:pt x="69455" y="64249"/>
                </a:moveTo>
                <a:lnTo>
                  <a:pt x="64136" y="73428"/>
                </a:lnTo>
                <a:lnTo>
                  <a:pt x="64136" y="67319"/>
                </a:lnTo>
                <a:lnTo>
                  <a:pt x="69455" y="64249"/>
                </a:lnTo>
                <a:close/>
                <a:moveTo>
                  <a:pt x="232163" y="64249"/>
                </a:moveTo>
                <a:lnTo>
                  <a:pt x="226844" y="73428"/>
                </a:lnTo>
                <a:lnTo>
                  <a:pt x="226844" y="67319"/>
                </a:lnTo>
                <a:lnTo>
                  <a:pt x="232163" y="64249"/>
                </a:lnTo>
                <a:close/>
                <a:moveTo>
                  <a:pt x="243774" y="64249"/>
                </a:moveTo>
                <a:lnTo>
                  <a:pt x="238455" y="73428"/>
                </a:lnTo>
                <a:lnTo>
                  <a:pt x="238455" y="67319"/>
                </a:lnTo>
                <a:lnTo>
                  <a:pt x="243774" y="64249"/>
                </a:lnTo>
                <a:close/>
                <a:moveTo>
                  <a:pt x="255355" y="64249"/>
                </a:moveTo>
                <a:lnTo>
                  <a:pt x="250036" y="73428"/>
                </a:lnTo>
                <a:lnTo>
                  <a:pt x="250036" y="67319"/>
                </a:lnTo>
                <a:lnTo>
                  <a:pt x="255355" y="64249"/>
                </a:lnTo>
                <a:close/>
                <a:moveTo>
                  <a:pt x="266997" y="64249"/>
                </a:moveTo>
                <a:lnTo>
                  <a:pt x="261678" y="73428"/>
                </a:lnTo>
                <a:lnTo>
                  <a:pt x="261678" y="67319"/>
                </a:lnTo>
                <a:lnTo>
                  <a:pt x="266997" y="64249"/>
                </a:lnTo>
                <a:close/>
                <a:moveTo>
                  <a:pt x="278608" y="64249"/>
                </a:moveTo>
                <a:lnTo>
                  <a:pt x="273289" y="73428"/>
                </a:lnTo>
                <a:lnTo>
                  <a:pt x="273289" y="67319"/>
                </a:lnTo>
                <a:lnTo>
                  <a:pt x="278608" y="64249"/>
                </a:lnTo>
                <a:close/>
                <a:moveTo>
                  <a:pt x="457" y="64279"/>
                </a:moveTo>
                <a:lnTo>
                  <a:pt x="5776" y="67319"/>
                </a:lnTo>
                <a:lnTo>
                  <a:pt x="5776" y="73489"/>
                </a:lnTo>
                <a:lnTo>
                  <a:pt x="457" y="64279"/>
                </a:lnTo>
                <a:close/>
                <a:moveTo>
                  <a:pt x="12098" y="64279"/>
                </a:moveTo>
                <a:lnTo>
                  <a:pt x="17418" y="67319"/>
                </a:lnTo>
                <a:lnTo>
                  <a:pt x="17418" y="73489"/>
                </a:lnTo>
                <a:lnTo>
                  <a:pt x="12098" y="64279"/>
                </a:lnTo>
                <a:close/>
                <a:moveTo>
                  <a:pt x="22980" y="64249"/>
                </a:moveTo>
                <a:lnTo>
                  <a:pt x="17661" y="73489"/>
                </a:lnTo>
                <a:lnTo>
                  <a:pt x="17661" y="67319"/>
                </a:lnTo>
                <a:lnTo>
                  <a:pt x="22980" y="64249"/>
                </a:lnTo>
                <a:close/>
                <a:moveTo>
                  <a:pt x="23710" y="64249"/>
                </a:moveTo>
                <a:lnTo>
                  <a:pt x="29029" y="67319"/>
                </a:lnTo>
                <a:lnTo>
                  <a:pt x="29029" y="73489"/>
                </a:lnTo>
                <a:lnTo>
                  <a:pt x="23710" y="64249"/>
                </a:lnTo>
                <a:close/>
                <a:moveTo>
                  <a:pt x="35290" y="64279"/>
                </a:moveTo>
                <a:lnTo>
                  <a:pt x="40610" y="67319"/>
                </a:lnTo>
                <a:lnTo>
                  <a:pt x="40610" y="73489"/>
                </a:lnTo>
                <a:lnTo>
                  <a:pt x="35290" y="64279"/>
                </a:lnTo>
                <a:close/>
                <a:moveTo>
                  <a:pt x="46932" y="64279"/>
                </a:moveTo>
                <a:lnTo>
                  <a:pt x="52251" y="67319"/>
                </a:lnTo>
                <a:lnTo>
                  <a:pt x="52251" y="73489"/>
                </a:lnTo>
                <a:lnTo>
                  <a:pt x="46932" y="64279"/>
                </a:lnTo>
                <a:close/>
                <a:moveTo>
                  <a:pt x="58543" y="64279"/>
                </a:moveTo>
                <a:lnTo>
                  <a:pt x="63862" y="67319"/>
                </a:lnTo>
                <a:lnTo>
                  <a:pt x="63862" y="73489"/>
                </a:lnTo>
                <a:lnTo>
                  <a:pt x="58543" y="64279"/>
                </a:lnTo>
                <a:close/>
                <a:moveTo>
                  <a:pt x="70185" y="64279"/>
                </a:moveTo>
                <a:lnTo>
                  <a:pt x="75504" y="67349"/>
                </a:lnTo>
                <a:lnTo>
                  <a:pt x="75504" y="73489"/>
                </a:lnTo>
                <a:lnTo>
                  <a:pt x="70185" y="64279"/>
                </a:lnTo>
                <a:close/>
                <a:moveTo>
                  <a:pt x="81097" y="64249"/>
                </a:moveTo>
                <a:lnTo>
                  <a:pt x="75777" y="73489"/>
                </a:lnTo>
                <a:lnTo>
                  <a:pt x="75777" y="67319"/>
                </a:lnTo>
                <a:lnTo>
                  <a:pt x="81097" y="64249"/>
                </a:lnTo>
                <a:close/>
                <a:moveTo>
                  <a:pt x="81796" y="64279"/>
                </a:moveTo>
                <a:lnTo>
                  <a:pt x="87115" y="67349"/>
                </a:lnTo>
                <a:lnTo>
                  <a:pt x="87115" y="73489"/>
                </a:lnTo>
                <a:lnTo>
                  <a:pt x="81796" y="64279"/>
                </a:lnTo>
                <a:close/>
                <a:moveTo>
                  <a:pt x="92708" y="64249"/>
                </a:moveTo>
                <a:lnTo>
                  <a:pt x="87389" y="73489"/>
                </a:lnTo>
                <a:lnTo>
                  <a:pt x="87389" y="67319"/>
                </a:lnTo>
                <a:lnTo>
                  <a:pt x="92708" y="64249"/>
                </a:lnTo>
                <a:close/>
                <a:moveTo>
                  <a:pt x="93437" y="64279"/>
                </a:moveTo>
                <a:lnTo>
                  <a:pt x="98757" y="67349"/>
                </a:lnTo>
                <a:lnTo>
                  <a:pt x="98757" y="73489"/>
                </a:lnTo>
                <a:lnTo>
                  <a:pt x="93437" y="64279"/>
                </a:lnTo>
                <a:close/>
                <a:moveTo>
                  <a:pt x="104349" y="64249"/>
                </a:moveTo>
                <a:lnTo>
                  <a:pt x="99030" y="73489"/>
                </a:lnTo>
                <a:lnTo>
                  <a:pt x="99030" y="67319"/>
                </a:lnTo>
                <a:lnTo>
                  <a:pt x="104349" y="64249"/>
                </a:lnTo>
                <a:close/>
                <a:moveTo>
                  <a:pt x="105018" y="64279"/>
                </a:moveTo>
                <a:lnTo>
                  <a:pt x="110337" y="67349"/>
                </a:lnTo>
                <a:lnTo>
                  <a:pt x="110337" y="73489"/>
                </a:lnTo>
                <a:lnTo>
                  <a:pt x="105018" y="64279"/>
                </a:lnTo>
                <a:close/>
                <a:moveTo>
                  <a:pt x="115930" y="64249"/>
                </a:moveTo>
                <a:lnTo>
                  <a:pt x="110611" y="73489"/>
                </a:lnTo>
                <a:lnTo>
                  <a:pt x="110611" y="67319"/>
                </a:lnTo>
                <a:lnTo>
                  <a:pt x="115930" y="64249"/>
                </a:lnTo>
                <a:close/>
                <a:moveTo>
                  <a:pt x="116660" y="64279"/>
                </a:moveTo>
                <a:lnTo>
                  <a:pt x="121979" y="67349"/>
                </a:lnTo>
                <a:lnTo>
                  <a:pt x="121979" y="73489"/>
                </a:lnTo>
                <a:lnTo>
                  <a:pt x="116660" y="64279"/>
                </a:lnTo>
                <a:close/>
                <a:moveTo>
                  <a:pt x="127541" y="64249"/>
                </a:moveTo>
                <a:lnTo>
                  <a:pt x="122222" y="73489"/>
                </a:lnTo>
                <a:lnTo>
                  <a:pt x="122222" y="67319"/>
                </a:lnTo>
                <a:lnTo>
                  <a:pt x="127541" y="64249"/>
                </a:lnTo>
                <a:close/>
                <a:moveTo>
                  <a:pt x="128271" y="64279"/>
                </a:moveTo>
                <a:lnTo>
                  <a:pt x="133590" y="67349"/>
                </a:lnTo>
                <a:lnTo>
                  <a:pt x="133590" y="73489"/>
                </a:lnTo>
                <a:lnTo>
                  <a:pt x="128271" y="64279"/>
                </a:lnTo>
                <a:close/>
                <a:moveTo>
                  <a:pt x="139183" y="64249"/>
                </a:moveTo>
                <a:lnTo>
                  <a:pt x="133864" y="73489"/>
                </a:lnTo>
                <a:lnTo>
                  <a:pt x="133864" y="67319"/>
                </a:lnTo>
                <a:lnTo>
                  <a:pt x="139183" y="64249"/>
                </a:lnTo>
                <a:close/>
                <a:moveTo>
                  <a:pt x="139912" y="64279"/>
                </a:moveTo>
                <a:lnTo>
                  <a:pt x="145232" y="67349"/>
                </a:lnTo>
                <a:lnTo>
                  <a:pt x="145232" y="73489"/>
                </a:lnTo>
                <a:lnTo>
                  <a:pt x="139912" y="64279"/>
                </a:lnTo>
                <a:close/>
                <a:moveTo>
                  <a:pt x="150794" y="64249"/>
                </a:moveTo>
                <a:lnTo>
                  <a:pt x="145475" y="73489"/>
                </a:lnTo>
                <a:lnTo>
                  <a:pt x="145475" y="67319"/>
                </a:lnTo>
                <a:lnTo>
                  <a:pt x="150794" y="64249"/>
                </a:lnTo>
                <a:close/>
                <a:moveTo>
                  <a:pt x="151523" y="64279"/>
                </a:moveTo>
                <a:lnTo>
                  <a:pt x="156843" y="67349"/>
                </a:lnTo>
                <a:lnTo>
                  <a:pt x="156843" y="73489"/>
                </a:lnTo>
                <a:lnTo>
                  <a:pt x="151523" y="64279"/>
                </a:lnTo>
                <a:close/>
                <a:moveTo>
                  <a:pt x="162436" y="64249"/>
                </a:moveTo>
                <a:lnTo>
                  <a:pt x="157116" y="73489"/>
                </a:lnTo>
                <a:lnTo>
                  <a:pt x="157116" y="67319"/>
                </a:lnTo>
                <a:lnTo>
                  <a:pt x="162436" y="64249"/>
                </a:lnTo>
                <a:close/>
                <a:moveTo>
                  <a:pt x="163165" y="64279"/>
                </a:moveTo>
                <a:lnTo>
                  <a:pt x="168484" y="67349"/>
                </a:lnTo>
                <a:lnTo>
                  <a:pt x="168484" y="73489"/>
                </a:lnTo>
                <a:lnTo>
                  <a:pt x="163165" y="64279"/>
                </a:lnTo>
                <a:close/>
                <a:moveTo>
                  <a:pt x="174047" y="64249"/>
                </a:moveTo>
                <a:lnTo>
                  <a:pt x="168727" y="73489"/>
                </a:lnTo>
                <a:lnTo>
                  <a:pt x="168727" y="67319"/>
                </a:lnTo>
                <a:lnTo>
                  <a:pt x="174047" y="64249"/>
                </a:lnTo>
                <a:close/>
                <a:moveTo>
                  <a:pt x="174746" y="64279"/>
                </a:moveTo>
                <a:lnTo>
                  <a:pt x="180065" y="67349"/>
                </a:lnTo>
                <a:lnTo>
                  <a:pt x="180065" y="73489"/>
                </a:lnTo>
                <a:lnTo>
                  <a:pt x="174746" y="64279"/>
                </a:lnTo>
                <a:close/>
                <a:moveTo>
                  <a:pt x="185658" y="64249"/>
                </a:moveTo>
                <a:lnTo>
                  <a:pt x="180339" y="73489"/>
                </a:lnTo>
                <a:lnTo>
                  <a:pt x="180339" y="67319"/>
                </a:lnTo>
                <a:lnTo>
                  <a:pt x="185658" y="64249"/>
                </a:lnTo>
                <a:close/>
                <a:moveTo>
                  <a:pt x="186357" y="64279"/>
                </a:moveTo>
                <a:lnTo>
                  <a:pt x="191676" y="67349"/>
                </a:lnTo>
                <a:lnTo>
                  <a:pt x="191676" y="73489"/>
                </a:lnTo>
                <a:lnTo>
                  <a:pt x="186357" y="64279"/>
                </a:lnTo>
                <a:close/>
                <a:moveTo>
                  <a:pt x="197269" y="64249"/>
                </a:moveTo>
                <a:lnTo>
                  <a:pt x="191950" y="73489"/>
                </a:lnTo>
                <a:lnTo>
                  <a:pt x="191950" y="67319"/>
                </a:lnTo>
                <a:lnTo>
                  <a:pt x="197269" y="64249"/>
                </a:lnTo>
                <a:close/>
                <a:moveTo>
                  <a:pt x="197999" y="64279"/>
                </a:moveTo>
                <a:lnTo>
                  <a:pt x="203318" y="67349"/>
                </a:lnTo>
                <a:lnTo>
                  <a:pt x="203318" y="73489"/>
                </a:lnTo>
                <a:lnTo>
                  <a:pt x="197999" y="64279"/>
                </a:lnTo>
                <a:close/>
                <a:moveTo>
                  <a:pt x="208911" y="64249"/>
                </a:moveTo>
                <a:lnTo>
                  <a:pt x="203591" y="73489"/>
                </a:lnTo>
                <a:lnTo>
                  <a:pt x="203591" y="67319"/>
                </a:lnTo>
                <a:lnTo>
                  <a:pt x="208911" y="64249"/>
                </a:lnTo>
                <a:close/>
                <a:moveTo>
                  <a:pt x="209610" y="64249"/>
                </a:moveTo>
                <a:lnTo>
                  <a:pt x="214929" y="67319"/>
                </a:lnTo>
                <a:lnTo>
                  <a:pt x="214929" y="73489"/>
                </a:lnTo>
                <a:lnTo>
                  <a:pt x="209610" y="64249"/>
                </a:lnTo>
                <a:close/>
                <a:moveTo>
                  <a:pt x="220522" y="64249"/>
                </a:moveTo>
                <a:lnTo>
                  <a:pt x="215202" y="73489"/>
                </a:lnTo>
                <a:lnTo>
                  <a:pt x="215202" y="67319"/>
                </a:lnTo>
                <a:lnTo>
                  <a:pt x="220522" y="64249"/>
                </a:lnTo>
                <a:close/>
                <a:moveTo>
                  <a:pt x="221251" y="64249"/>
                </a:moveTo>
                <a:lnTo>
                  <a:pt x="226570" y="67319"/>
                </a:lnTo>
                <a:lnTo>
                  <a:pt x="226570" y="73489"/>
                </a:lnTo>
                <a:lnTo>
                  <a:pt x="221251" y="64249"/>
                </a:lnTo>
                <a:close/>
                <a:moveTo>
                  <a:pt x="232862" y="64249"/>
                </a:moveTo>
                <a:lnTo>
                  <a:pt x="238182" y="67319"/>
                </a:lnTo>
                <a:lnTo>
                  <a:pt x="238182" y="73489"/>
                </a:lnTo>
                <a:lnTo>
                  <a:pt x="232862" y="64249"/>
                </a:lnTo>
                <a:close/>
                <a:moveTo>
                  <a:pt x="244474" y="64249"/>
                </a:moveTo>
                <a:lnTo>
                  <a:pt x="249793" y="67319"/>
                </a:lnTo>
                <a:lnTo>
                  <a:pt x="249793" y="73489"/>
                </a:lnTo>
                <a:lnTo>
                  <a:pt x="244474" y="64249"/>
                </a:lnTo>
                <a:close/>
                <a:moveTo>
                  <a:pt x="256085" y="64249"/>
                </a:moveTo>
                <a:lnTo>
                  <a:pt x="261404" y="67319"/>
                </a:lnTo>
                <a:lnTo>
                  <a:pt x="261404" y="73489"/>
                </a:lnTo>
                <a:lnTo>
                  <a:pt x="256085" y="64249"/>
                </a:lnTo>
                <a:close/>
                <a:moveTo>
                  <a:pt x="267726" y="64249"/>
                </a:moveTo>
                <a:lnTo>
                  <a:pt x="273046" y="67319"/>
                </a:lnTo>
                <a:lnTo>
                  <a:pt x="273046" y="73489"/>
                </a:lnTo>
                <a:lnTo>
                  <a:pt x="267726" y="64249"/>
                </a:lnTo>
                <a:close/>
                <a:moveTo>
                  <a:pt x="244" y="64401"/>
                </a:moveTo>
                <a:lnTo>
                  <a:pt x="5563" y="73580"/>
                </a:lnTo>
                <a:lnTo>
                  <a:pt x="5563" y="73580"/>
                </a:lnTo>
                <a:lnTo>
                  <a:pt x="214" y="70511"/>
                </a:lnTo>
                <a:lnTo>
                  <a:pt x="214" y="64401"/>
                </a:lnTo>
                <a:close/>
                <a:moveTo>
                  <a:pt x="232376" y="64401"/>
                </a:moveTo>
                <a:lnTo>
                  <a:pt x="232376" y="70511"/>
                </a:lnTo>
                <a:lnTo>
                  <a:pt x="227057" y="73580"/>
                </a:lnTo>
                <a:lnTo>
                  <a:pt x="232376" y="64401"/>
                </a:lnTo>
                <a:close/>
                <a:moveTo>
                  <a:pt x="255872" y="64401"/>
                </a:moveTo>
                <a:lnTo>
                  <a:pt x="261191" y="73580"/>
                </a:lnTo>
                <a:lnTo>
                  <a:pt x="255872" y="70511"/>
                </a:lnTo>
                <a:lnTo>
                  <a:pt x="255872" y="64401"/>
                </a:lnTo>
                <a:close/>
                <a:moveTo>
                  <a:pt x="267210" y="64401"/>
                </a:moveTo>
                <a:lnTo>
                  <a:pt x="267210" y="70511"/>
                </a:lnTo>
                <a:lnTo>
                  <a:pt x="261890" y="73580"/>
                </a:lnTo>
                <a:lnTo>
                  <a:pt x="267210" y="64401"/>
                </a:lnTo>
                <a:close/>
                <a:moveTo>
                  <a:pt x="267483" y="64401"/>
                </a:moveTo>
                <a:lnTo>
                  <a:pt x="272802" y="73580"/>
                </a:lnTo>
                <a:lnTo>
                  <a:pt x="267483" y="70511"/>
                </a:lnTo>
                <a:lnTo>
                  <a:pt x="267483" y="64401"/>
                </a:lnTo>
                <a:close/>
                <a:moveTo>
                  <a:pt x="278851" y="64401"/>
                </a:moveTo>
                <a:lnTo>
                  <a:pt x="278851" y="70511"/>
                </a:lnTo>
                <a:lnTo>
                  <a:pt x="273532" y="73580"/>
                </a:lnTo>
                <a:lnTo>
                  <a:pt x="278851" y="64401"/>
                </a:lnTo>
                <a:close/>
                <a:moveTo>
                  <a:pt x="11855" y="64401"/>
                </a:moveTo>
                <a:lnTo>
                  <a:pt x="17174" y="73580"/>
                </a:lnTo>
                <a:lnTo>
                  <a:pt x="11855" y="70511"/>
                </a:lnTo>
                <a:lnTo>
                  <a:pt x="11855" y="64401"/>
                </a:lnTo>
                <a:close/>
                <a:moveTo>
                  <a:pt x="23223" y="64401"/>
                </a:moveTo>
                <a:lnTo>
                  <a:pt x="23223" y="70511"/>
                </a:lnTo>
                <a:lnTo>
                  <a:pt x="17904" y="73580"/>
                </a:lnTo>
                <a:lnTo>
                  <a:pt x="23223" y="64401"/>
                </a:lnTo>
                <a:close/>
                <a:moveTo>
                  <a:pt x="23497" y="64401"/>
                </a:moveTo>
                <a:lnTo>
                  <a:pt x="28816" y="73580"/>
                </a:lnTo>
                <a:lnTo>
                  <a:pt x="23497" y="70511"/>
                </a:lnTo>
                <a:lnTo>
                  <a:pt x="23497" y="64401"/>
                </a:lnTo>
                <a:close/>
                <a:moveTo>
                  <a:pt x="35078" y="64401"/>
                </a:moveTo>
                <a:lnTo>
                  <a:pt x="40397" y="73580"/>
                </a:lnTo>
                <a:lnTo>
                  <a:pt x="35078" y="70511"/>
                </a:lnTo>
                <a:lnTo>
                  <a:pt x="35078" y="64401"/>
                </a:lnTo>
                <a:close/>
                <a:moveTo>
                  <a:pt x="46689" y="64401"/>
                </a:moveTo>
                <a:lnTo>
                  <a:pt x="52008" y="73580"/>
                </a:lnTo>
                <a:lnTo>
                  <a:pt x="46689" y="70511"/>
                </a:lnTo>
                <a:lnTo>
                  <a:pt x="46689" y="64401"/>
                </a:lnTo>
                <a:close/>
                <a:moveTo>
                  <a:pt x="58330" y="64401"/>
                </a:moveTo>
                <a:lnTo>
                  <a:pt x="63650" y="73580"/>
                </a:lnTo>
                <a:lnTo>
                  <a:pt x="58330" y="70511"/>
                </a:lnTo>
                <a:lnTo>
                  <a:pt x="58330" y="64401"/>
                </a:lnTo>
                <a:close/>
                <a:moveTo>
                  <a:pt x="69941" y="64401"/>
                </a:moveTo>
                <a:lnTo>
                  <a:pt x="75261" y="73580"/>
                </a:lnTo>
                <a:lnTo>
                  <a:pt x="69941" y="70511"/>
                </a:lnTo>
                <a:lnTo>
                  <a:pt x="69941" y="64401"/>
                </a:lnTo>
                <a:close/>
                <a:moveTo>
                  <a:pt x="81309" y="64401"/>
                </a:moveTo>
                <a:lnTo>
                  <a:pt x="81309" y="70511"/>
                </a:lnTo>
                <a:lnTo>
                  <a:pt x="75990" y="73580"/>
                </a:lnTo>
                <a:lnTo>
                  <a:pt x="81309" y="64401"/>
                </a:lnTo>
                <a:close/>
                <a:moveTo>
                  <a:pt x="81583" y="64401"/>
                </a:moveTo>
                <a:lnTo>
                  <a:pt x="86902" y="73580"/>
                </a:lnTo>
                <a:lnTo>
                  <a:pt x="81583" y="70511"/>
                </a:lnTo>
                <a:lnTo>
                  <a:pt x="81583" y="64401"/>
                </a:lnTo>
                <a:close/>
                <a:moveTo>
                  <a:pt x="92951" y="64401"/>
                </a:moveTo>
                <a:lnTo>
                  <a:pt x="92951" y="70511"/>
                </a:lnTo>
                <a:lnTo>
                  <a:pt x="87632" y="73580"/>
                </a:lnTo>
                <a:lnTo>
                  <a:pt x="92951" y="64401"/>
                </a:lnTo>
                <a:close/>
                <a:moveTo>
                  <a:pt x="93194" y="64401"/>
                </a:moveTo>
                <a:lnTo>
                  <a:pt x="98513" y="73580"/>
                </a:lnTo>
                <a:lnTo>
                  <a:pt x="93194" y="70511"/>
                </a:lnTo>
                <a:lnTo>
                  <a:pt x="93194" y="64401"/>
                </a:lnTo>
                <a:close/>
                <a:moveTo>
                  <a:pt x="104562" y="64401"/>
                </a:moveTo>
                <a:lnTo>
                  <a:pt x="104562" y="70511"/>
                </a:lnTo>
                <a:lnTo>
                  <a:pt x="99243" y="73580"/>
                </a:lnTo>
                <a:lnTo>
                  <a:pt x="104562" y="64401"/>
                </a:lnTo>
                <a:close/>
                <a:moveTo>
                  <a:pt x="104836" y="64401"/>
                </a:moveTo>
                <a:lnTo>
                  <a:pt x="110155" y="73580"/>
                </a:lnTo>
                <a:lnTo>
                  <a:pt x="104836" y="70511"/>
                </a:lnTo>
                <a:lnTo>
                  <a:pt x="104836" y="64401"/>
                </a:lnTo>
                <a:close/>
                <a:moveTo>
                  <a:pt x="116143" y="64401"/>
                </a:moveTo>
                <a:lnTo>
                  <a:pt x="116143" y="70511"/>
                </a:lnTo>
                <a:lnTo>
                  <a:pt x="110824" y="73580"/>
                </a:lnTo>
                <a:lnTo>
                  <a:pt x="116143" y="64401"/>
                </a:lnTo>
                <a:close/>
                <a:moveTo>
                  <a:pt x="116416" y="64401"/>
                </a:moveTo>
                <a:lnTo>
                  <a:pt x="121736" y="73580"/>
                </a:lnTo>
                <a:lnTo>
                  <a:pt x="116416" y="70511"/>
                </a:lnTo>
                <a:lnTo>
                  <a:pt x="116416" y="64401"/>
                </a:lnTo>
                <a:close/>
                <a:moveTo>
                  <a:pt x="127784" y="64401"/>
                </a:moveTo>
                <a:lnTo>
                  <a:pt x="127784" y="70511"/>
                </a:lnTo>
                <a:lnTo>
                  <a:pt x="122465" y="73580"/>
                </a:lnTo>
                <a:lnTo>
                  <a:pt x="127784" y="64401"/>
                </a:lnTo>
                <a:close/>
                <a:moveTo>
                  <a:pt x="128058" y="64401"/>
                </a:moveTo>
                <a:lnTo>
                  <a:pt x="133377" y="73580"/>
                </a:lnTo>
                <a:lnTo>
                  <a:pt x="128058" y="70511"/>
                </a:lnTo>
                <a:lnTo>
                  <a:pt x="128058" y="64401"/>
                </a:lnTo>
                <a:close/>
                <a:moveTo>
                  <a:pt x="139396" y="64401"/>
                </a:moveTo>
                <a:lnTo>
                  <a:pt x="139396" y="70511"/>
                </a:lnTo>
                <a:lnTo>
                  <a:pt x="134076" y="73580"/>
                </a:lnTo>
                <a:lnTo>
                  <a:pt x="139396" y="64401"/>
                </a:lnTo>
                <a:close/>
                <a:moveTo>
                  <a:pt x="139669" y="64401"/>
                </a:moveTo>
                <a:lnTo>
                  <a:pt x="144988" y="73580"/>
                </a:lnTo>
                <a:lnTo>
                  <a:pt x="139669" y="70511"/>
                </a:lnTo>
                <a:lnTo>
                  <a:pt x="139669" y="64401"/>
                </a:lnTo>
                <a:close/>
                <a:moveTo>
                  <a:pt x="151037" y="64401"/>
                </a:moveTo>
                <a:lnTo>
                  <a:pt x="151037" y="70511"/>
                </a:lnTo>
                <a:lnTo>
                  <a:pt x="145718" y="73580"/>
                </a:lnTo>
                <a:lnTo>
                  <a:pt x="151037" y="64401"/>
                </a:lnTo>
                <a:close/>
                <a:moveTo>
                  <a:pt x="151311" y="64401"/>
                </a:moveTo>
                <a:lnTo>
                  <a:pt x="156630" y="73580"/>
                </a:lnTo>
                <a:lnTo>
                  <a:pt x="151311" y="70511"/>
                </a:lnTo>
                <a:lnTo>
                  <a:pt x="151311" y="64401"/>
                </a:lnTo>
                <a:close/>
                <a:moveTo>
                  <a:pt x="162648" y="64401"/>
                </a:moveTo>
                <a:lnTo>
                  <a:pt x="162648" y="70511"/>
                </a:lnTo>
                <a:lnTo>
                  <a:pt x="157329" y="73580"/>
                </a:lnTo>
                <a:lnTo>
                  <a:pt x="162648" y="64401"/>
                </a:lnTo>
                <a:close/>
                <a:moveTo>
                  <a:pt x="162922" y="64401"/>
                </a:moveTo>
                <a:lnTo>
                  <a:pt x="168241" y="73580"/>
                </a:lnTo>
                <a:lnTo>
                  <a:pt x="162922" y="70511"/>
                </a:lnTo>
                <a:lnTo>
                  <a:pt x="162922" y="64401"/>
                </a:lnTo>
                <a:close/>
                <a:moveTo>
                  <a:pt x="174290" y="64401"/>
                </a:moveTo>
                <a:lnTo>
                  <a:pt x="174290" y="70511"/>
                </a:lnTo>
                <a:lnTo>
                  <a:pt x="168971" y="73580"/>
                </a:lnTo>
                <a:lnTo>
                  <a:pt x="174290" y="64401"/>
                </a:lnTo>
                <a:close/>
                <a:moveTo>
                  <a:pt x="174503" y="64401"/>
                </a:moveTo>
                <a:lnTo>
                  <a:pt x="179822" y="73580"/>
                </a:lnTo>
                <a:lnTo>
                  <a:pt x="174503" y="70511"/>
                </a:lnTo>
                <a:lnTo>
                  <a:pt x="174503" y="64401"/>
                </a:lnTo>
                <a:close/>
                <a:moveTo>
                  <a:pt x="185871" y="64401"/>
                </a:moveTo>
                <a:lnTo>
                  <a:pt x="185871" y="70511"/>
                </a:lnTo>
                <a:lnTo>
                  <a:pt x="180551" y="73580"/>
                </a:lnTo>
                <a:lnTo>
                  <a:pt x="185871" y="64401"/>
                </a:lnTo>
                <a:close/>
                <a:moveTo>
                  <a:pt x="186144" y="64401"/>
                </a:moveTo>
                <a:lnTo>
                  <a:pt x="191463" y="73580"/>
                </a:lnTo>
                <a:lnTo>
                  <a:pt x="186144" y="70511"/>
                </a:lnTo>
                <a:lnTo>
                  <a:pt x="186144" y="64401"/>
                </a:lnTo>
                <a:close/>
                <a:moveTo>
                  <a:pt x="197512" y="64401"/>
                </a:moveTo>
                <a:lnTo>
                  <a:pt x="197512" y="70511"/>
                </a:lnTo>
                <a:lnTo>
                  <a:pt x="192193" y="73580"/>
                </a:lnTo>
                <a:lnTo>
                  <a:pt x="197512" y="64401"/>
                </a:lnTo>
                <a:close/>
                <a:moveTo>
                  <a:pt x="197755" y="64401"/>
                </a:moveTo>
                <a:lnTo>
                  <a:pt x="203075" y="73580"/>
                </a:lnTo>
                <a:lnTo>
                  <a:pt x="197755" y="70511"/>
                </a:lnTo>
                <a:lnTo>
                  <a:pt x="197755" y="64401"/>
                </a:lnTo>
                <a:close/>
                <a:moveTo>
                  <a:pt x="209123" y="64401"/>
                </a:moveTo>
                <a:lnTo>
                  <a:pt x="209123" y="70511"/>
                </a:lnTo>
                <a:lnTo>
                  <a:pt x="203804" y="73580"/>
                </a:lnTo>
                <a:lnTo>
                  <a:pt x="209123" y="64401"/>
                </a:lnTo>
                <a:close/>
                <a:moveTo>
                  <a:pt x="209397" y="64401"/>
                </a:moveTo>
                <a:lnTo>
                  <a:pt x="214716" y="73580"/>
                </a:lnTo>
                <a:lnTo>
                  <a:pt x="209397" y="70511"/>
                </a:lnTo>
                <a:lnTo>
                  <a:pt x="209397" y="64401"/>
                </a:lnTo>
                <a:close/>
                <a:moveTo>
                  <a:pt x="220765" y="64401"/>
                </a:moveTo>
                <a:lnTo>
                  <a:pt x="220765" y="70511"/>
                </a:lnTo>
                <a:lnTo>
                  <a:pt x="215446" y="73580"/>
                </a:lnTo>
                <a:lnTo>
                  <a:pt x="220765" y="64401"/>
                </a:lnTo>
                <a:close/>
                <a:moveTo>
                  <a:pt x="221008" y="64401"/>
                </a:moveTo>
                <a:lnTo>
                  <a:pt x="226327" y="73580"/>
                </a:lnTo>
                <a:lnTo>
                  <a:pt x="221008" y="70511"/>
                </a:lnTo>
                <a:lnTo>
                  <a:pt x="221008" y="64401"/>
                </a:lnTo>
                <a:close/>
                <a:moveTo>
                  <a:pt x="232650" y="64401"/>
                </a:moveTo>
                <a:lnTo>
                  <a:pt x="237969" y="73580"/>
                </a:lnTo>
                <a:lnTo>
                  <a:pt x="232650" y="70511"/>
                </a:lnTo>
                <a:lnTo>
                  <a:pt x="232650" y="64401"/>
                </a:lnTo>
                <a:close/>
                <a:moveTo>
                  <a:pt x="243957" y="64401"/>
                </a:moveTo>
                <a:lnTo>
                  <a:pt x="243957" y="70511"/>
                </a:lnTo>
                <a:lnTo>
                  <a:pt x="238638" y="73580"/>
                </a:lnTo>
                <a:lnTo>
                  <a:pt x="243957" y="64401"/>
                </a:lnTo>
                <a:close/>
                <a:moveTo>
                  <a:pt x="244230" y="64401"/>
                </a:moveTo>
                <a:lnTo>
                  <a:pt x="249550" y="73580"/>
                </a:lnTo>
                <a:lnTo>
                  <a:pt x="244230" y="70511"/>
                </a:lnTo>
                <a:lnTo>
                  <a:pt x="244230" y="64401"/>
                </a:lnTo>
                <a:close/>
                <a:moveTo>
                  <a:pt x="255598" y="64401"/>
                </a:moveTo>
                <a:lnTo>
                  <a:pt x="255598" y="70511"/>
                </a:lnTo>
                <a:lnTo>
                  <a:pt x="250279" y="73580"/>
                </a:lnTo>
                <a:lnTo>
                  <a:pt x="255598" y="64401"/>
                </a:lnTo>
                <a:close/>
                <a:moveTo>
                  <a:pt x="34834" y="64401"/>
                </a:moveTo>
                <a:lnTo>
                  <a:pt x="34834" y="70541"/>
                </a:lnTo>
                <a:lnTo>
                  <a:pt x="29515" y="73641"/>
                </a:lnTo>
                <a:lnTo>
                  <a:pt x="29515" y="73641"/>
                </a:lnTo>
                <a:lnTo>
                  <a:pt x="34834" y="64401"/>
                </a:lnTo>
                <a:close/>
                <a:moveTo>
                  <a:pt x="69698" y="64401"/>
                </a:moveTo>
                <a:lnTo>
                  <a:pt x="69698" y="70541"/>
                </a:lnTo>
                <a:lnTo>
                  <a:pt x="64379" y="73641"/>
                </a:lnTo>
                <a:lnTo>
                  <a:pt x="64379" y="73641"/>
                </a:lnTo>
                <a:lnTo>
                  <a:pt x="69698" y="64401"/>
                </a:lnTo>
                <a:close/>
                <a:moveTo>
                  <a:pt x="11582" y="64401"/>
                </a:moveTo>
                <a:lnTo>
                  <a:pt x="11582" y="70541"/>
                </a:lnTo>
                <a:lnTo>
                  <a:pt x="6262" y="73641"/>
                </a:lnTo>
                <a:lnTo>
                  <a:pt x="11582" y="64401"/>
                </a:lnTo>
                <a:close/>
                <a:moveTo>
                  <a:pt x="46446" y="64401"/>
                </a:moveTo>
                <a:lnTo>
                  <a:pt x="46446" y="70541"/>
                </a:lnTo>
                <a:lnTo>
                  <a:pt x="41126" y="73641"/>
                </a:lnTo>
                <a:lnTo>
                  <a:pt x="46446" y="64401"/>
                </a:lnTo>
                <a:close/>
                <a:moveTo>
                  <a:pt x="58057" y="64401"/>
                </a:moveTo>
                <a:lnTo>
                  <a:pt x="58057" y="70541"/>
                </a:lnTo>
                <a:lnTo>
                  <a:pt x="52737" y="73641"/>
                </a:lnTo>
                <a:lnTo>
                  <a:pt x="58057" y="64401"/>
                </a:lnTo>
                <a:close/>
                <a:moveTo>
                  <a:pt x="11703" y="70754"/>
                </a:moveTo>
                <a:lnTo>
                  <a:pt x="17023" y="73824"/>
                </a:lnTo>
                <a:lnTo>
                  <a:pt x="6384" y="73824"/>
                </a:lnTo>
                <a:lnTo>
                  <a:pt x="11703" y="70754"/>
                </a:lnTo>
                <a:close/>
                <a:moveTo>
                  <a:pt x="23345" y="70754"/>
                </a:moveTo>
                <a:lnTo>
                  <a:pt x="28664" y="73824"/>
                </a:lnTo>
                <a:lnTo>
                  <a:pt x="18026" y="73824"/>
                </a:lnTo>
                <a:lnTo>
                  <a:pt x="23345" y="70754"/>
                </a:lnTo>
                <a:close/>
                <a:moveTo>
                  <a:pt x="34956" y="70754"/>
                </a:moveTo>
                <a:lnTo>
                  <a:pt x="40275" y="73824"/>
                </a:lnTo>
                <a:lnTo>
                  <a:pt x="29637" y="73824"/>
                </a:lnTo>
                <a:lnTo>
                  <a:pt x="34956" y="70754"/>
                </a:lnTo>
                <a:close/>
                <a:moveTo>
                  <a:pt x="46598" y="70754"/>
                </a:moveTo>
                <a:lnTo>
                  <a:pt x="51886" y="73824"/>
                </a:lnTo>
                <a:lnTo>
                  <a:pt x="41248" y="73824"/>
                </a:lnTo>
                <a:lnTo>
                  <a:pt x="46598" y="70754"/>
                </a:lnTo>
                <a:close/>
                <a:moveTo>
                  <a:pt x="58209" y="70754"/>
                </a:moveTo>
                <a:lnTo>
                  <a:pt x="63528" y="73824"/>
                </a:lnTo>
                <a:lnTo>
                  <a:pt x="52889" y="73824"/>
                </a:lnTo>
                <a:lnTo>
                  <a:pt x="58209" y="70754"/>
                </a:lnTo>
                <a:close/>
                <a:moveTo>
                  <a:pt x="69850" y="70754"/>
                </a:moveTo>
                <a:lnTo>
                  <a:pt x="75169" y="73824"/>
                </a:lnTo>
                <a:lnTo>
                  <a:pt x="64531" y="73824"/>
                </a:lnTo>
                <a:lnTo>
                  <a:pt x="69850" y="70754"/>
                </a:lnTo>
                <a:close/>
                <a:moveTo>
                  <a:pt x="81431" y="70754"/>
                </a:moveTo>
                <a:lnTo>
                  <a:pt x="86750" y="73824"/>
                </a:lnTo>
                <a:lnTo>
                  <a:pt x="76112" y="73824"/>
                </a:lnTo>
                <a:lnTo>
                  <a:pt x="81431" y="70754"/>
                </a:lnTo>
                <a:close/>
                <a:moveTo>
                  <a:pt x="93042" y="70754"/>
                </a:moveTo>
                <a:lnTo>
                  <a:pt x="98361" y="73824"/>
                </a:lnTo>
                <a:lnTo>
                  <a:pt x="87723" y="73824"/>
                </a:lnTo>
                <a:lnTo>
                  <a:pt x="93042" y="70754"/>
                </a:lnTo>
                <a:close/>
                <a:moveTo>
                  <a:pt x="104684" y="70754"/>
                </a:moveTo>
                <a:lnTo>
                  <a:pt x="110003" y="73824"/>
                </a:lnTo>
                <a:lnTo>
                  <a:pt x="99364" y="73824"/>
                </a:lnTo>
                <a:lnTo>
                  <a:pt x="104684" y="70754"/>
                </a:lnTo>
                <a:close/>
                <a:moveTo>
                  <a:pt x="116295" y="70754"/>
                </a:moveTo>
                <a:lnTo>
                  <a:pt x="121614" y="73824"/>
                </a:lnTo>
                <a:lnTo>
                  <a:pt x="110976" y="73824"/>
                </a:lnTo>
                <a:lnTo>
                  <a:pt x="116295" y="70754"/>
                </a:lnTo>
                <a:close/>
                <a:moveTo>
                  <a:pt x="127936" y="70754"/>
                </a:moveTo>
                <a:lnTo>
                  <a:pt x="133256" y="73824"/>
                </a:lnTo>
                <a:lnTo>
                  <a:pt x="122617" y="73824"/>
                </a:lnTo>
                <a:lnTo>
                  <a:pt x="127936" y="70754"/>
                </a:lnTo>
                <a:close/>
                <a:moveTo>
                  <a:pt x="139548" y="70754"/>
                </a:moveTo>
                <a:lnTo>
                  <a:pt x="144867" y="73824"/>
                </a:lnTo>
                <a:lnTo>
                  <a:pt x="134228" y="73824"/>
                </a:lnTo>
                <a:lnTo>
                  <a:pt x="139548" y="70754"/>
                </a:lnTo>
                <a:close/>
                <a:moveTo>
                  <a:pt x="151159" y="70754"/>
                </a:moveTo>
                <a:lnTo>
                  <a:pt x="156478" y="73824"/>
                </a:lnTo>
                <a:lnTo>
                  <a:pt x="145840" y="73824"/>
                </a:lnTo>
                <a:lnTo>
                  <a:pt x="151159" y="70754"/>
                </a:lnTo>
                <a:close/>
                <a:moveTo>
                  <a:pt x="162770" y="70754"/>
                </a:moveTo>
                <a:lnTo>
                  <a:pt x="168089" y="73824"/>
                </a:lnTo>
                <a:lnTo>
                  <a:pt x="157451" y="73824"/>
                </a:lnTo>
                <a:lnTo>
                  <a:pt x="162770" y="70754"/>
                </a:lnTo>
                <a:close/>
                <a:moveTo>
                  <a:pt x="174411" y="70754"/>
                </a:moveTo>
                <a:lnTo>
                  <a:pt x="179731" y="73824"/>
                </a:lnTo>
                <a:lnTo>
                  <a:pt x="169092" y="73824"/>
                </a:lnTo>
                <a:lnTo>
                  <a:pt x="174411" y="70754"/>
                </a:lnTo>
                <a:close/>
                <a:moveTo>
                  <a:pt x="186023" y="70754"/>
                </a:moveTo>
                <a:lnTo>
                  <a:pt x="191342" y="73824"/>
                </a:lnTo>
                <a:lnTo>
                  <a:pt x="180703" y="73824"/>
                </a:lnTo>
                <a:lnTo>
                  <a:pt x="186023" y="70754"/>
                </a:lnTo>
                <a:close/>
                <a:moveTo>
                  <a:pt x="197634" y="70754"/>
                </a:moveTo>
                <a:lnTo>
                  <a:pt x="202953" y="73824"/>
                </a:lnTo>
                <a:lnTo>
                  <a:pt x="192345" y="73824"/>
                </a:lnTo>
                <a:lnTo>
                  <a:pt x="197634" y="70754"/>
                </a:lnTo>
                <a:close/>
                <a:moveTo>
                  <a:pt x="209275" y="70754"/>
                </a:moveTo>
                <a:lnTo>
                  <a:pt x="214595" y="73824"/>
                </a:lnTo>
                <a:lnTo>
                  <a:pt x="203956" y="73824"/>
                </a:lnTo>
                <a:lnTo>
                  <a:pt x="209275" y="70754"/>
                </a:lnTo>
                <a:close/>
                <a:moveTo>
                  <a:pt x="220856" y="70754"/>
                </a:moveTo>
                <a:lnTo>
                  <a:pt x="226175" y="73824"/>
                </a:lnTo>
                <a:lnTo>
                  <a:pt x="215537" y="73824"/>
                </a:lnTo>
                <a:lnTo>
                  <a:pt x="220856" y="70754"/>
                </a:lnTo>
                <a:close/>
                <a:moveTo>
                  <a:pt x="232498" y="70754"/>
                </a:moveTo>
                <a:lnTo>
                  <a:pt x="237817" y="73824"/>
                </a:lnTo>
                <a:lnTo>
                  <a:pt x="227178" y="73824"/>
                </a:lnTo>
                <a:lnTo>
                  <a:pt x="232498" y="70754"/>
                </a:lnTo>
                <a:close/>
                <a:moveTo>
                  <a:pt x="244109" y="70754"/>
                </a:moveTo>
                <a:lnTo>
                  <a:pt x="249428" y="73824"/>
                </a:lnTo>
                <a:lnTo>
                  <a:pt x="238790" y="73824"/>
                </a:lnTo>
                <a:lnTo>
                  <a:pt x="244109" y="70754"/>
                </a:lnTo>
                <a:close/>
                <a:moveTo>
                  <a:pt x="255750" y="70754"/>
                </a:moveTo>
                <a:lnTo>
                  <a:pt x="261070" y="73824"/>
                </a:lnTo>
                <a:lnTo>
                  <a:pt x="250431" y="73824"/>
                </a:lnTo>
                <a:lnTo>
                  <a:pt x="255750" y="70754"/>
                </a:lnTo>
                <a:close/>
                <a:moveTo>
                  <a:pt x="267362" y="70754"/>
                </a:moveTo>
                <a:lnTo>
                  <a:pt x="272681" y="73824"/>
                </a:lnTo>
                <a:lnTo>
                  <a:pt x="262042" y="73824"/>
                </a:lnTo>
                <a:lnTo>
                  <a:pt x="267362" y="70754"/>
                </a:lnTo>
                <a:close/>
                <a:moveTo>
                  <a:pt x="279003" y="70754"/>
                </a:moveTo>
                <a:lnTo>
                  <a:pt x="284322" y="73824"/>
                </a:lnTo>
                <a:lnTo>
                  <a:pt x="273684" y="73824"/>
                </a:lnTo>
                <a:lnTo>
                  <a:pt x="279003" y="70754"/>
                </a:lnTo>
                <a:close/>
                <a:moveTo>
                  <a:pt x="17023" y="74097"/>
                </a:moveTo>
                <a:lnTo>
                  <a:pt x="11703" y="77167"/>
                </a:lnTo>
                <a:lnTo>
                  <a:pt x="6384" y="74097"/>
                </a:lnTo>
                <a:close/>
                <a:moveTo>
                  <a:pt x="28664" y="74097"/>
                </a:moveTo>
                <a:lnTo>
                  <a:pt x="23345" y="77167"/>
                </a:lnTo>
                <a:lnTo>
                  <a:pt x="18026" y="74097"/>
                </a:lnTo>
                <a:close/>
                <a:moveTo>
                  <a:pt x="40275" y="74097"/>
                </a:moveTo>
                <a:lnTo>
                  <a:pt x="34956" y="77167"/>
                </a:lnTo>
                <a:lnTo>
                  <a:pt x="29637" y="74097"/>
                </a:lnTo>
                <a:close/>
                <a:moveTo>
                  <a:pt x="51886" y="74097"/>
                </a:moveTo>
                <a:lnTo>
                  <a:pt x="46567" y="77167"/>
                </a:lnTo>
                <a:lnTo>
                  <a:pt x="41248" y="74097"/>
                </a:lnTo>
                <a:close/>
                <a:moveTo>
                  <a:pt x="63528" y="74097"/>
                </a:moveTo>
                <a:lnTo>
                  <a:pt x="58209" y="77167"/>
                </a:lnTo>
                <a:lnTo>
                  <a:pt x="52889" y="74097"/>
                </a:lnTo>
                <a:close/>
                <a:moveTo>
                  <a:pt x="75109" y="74097"/>
                </a:moveTo>
                <a:lnTo>
                  <a:pt x="69789" y="77167"/>
                </a:lnTo>
                <a:lnTo>
                  <a:pt x="64470" y="74097"/>
                </a:lnTo>
                <a:close/>
                <a:moveTo>
                  <a:pt x="86750" y="74097"/>
                </a:moveTo>
                <a:lnTo>
                  <a:pt x="81431" y="77167"/>
                </a:lnTo>
                <a:lnTo>
                  <a:pt x="76112" y="74097"/>
                </a:lnTo>
                <a:close/>
                <a:moveTo>
                  <a:pt x="98361" y="74097"/>
                </a:moveTo>
                <a:lnTo>
                  <a:pt x="93042" y="77167"/>
                </a:lnTo>
                <a:lnTo>
                  <a:pt x="87723" y="74097"/>
                </a:lnTo>
                <a:close/>
                <a:moveTo>
                  <a:pt x="110003" y="74097"/>
                </a:moveTo>
                <a:lnTo>
                  <a:pt x="104684" y="77167"/>
                </a:lnTo>
                <a:lnTo>
                  <a:pt x="99364" y="74097"/>
                </a:lnTo>
                <a:close/>
                <a:moveTo>
                  <a:pt x="121614" y="74097"/>
                </a:moveTo>
                <a:lnTo>
                  <a:pt x="116295" y="77167"/>
                </a:lnTo>
                <a:lnTo>
                  <a:pt x="110976" y="74097"/>
                </a:lnTo>
                <a:close/>
                <a:moveTo>
                  <a:pt x="133256" y="74097"/>
                </a:moveTo>
                <a:lnTo>
                  <a:pt x="127936" y="77167"/>
                </a:lnTo>
                <a:lnTo>
                  <a:pt x="122617" y="74097"/>
                </a:lnTo>
                <a:close/>
                <a:moveTo>
                  <a:pt x="144867" y="74097"/>
                </a:moveTo>
                <a:lnTo>
                  <a:pt x="139548" y="77167"/>
                </a:lnTo>
                <a:lnTo>
                  <a:pt x="134228" y="74097"/>
                </a:lnTo>
                <a:close/>
                <a:moveTo>
                  <a:pt x="156478" y="74097"/>
                </a:moveTo>
                <a:lnTo>
                  <a:pt x="151159" y="77167"/>
                </a:lnTo>
                <a:lnTo>
                  <a:pt x="145840" y="74097"/>
                </a:lnTo>
                <a:close/>
                <a:moveTo>
                  <a:pt x="168089" y="74097"/>
                </a:moveTo>
                <a:lnTo>
                  <a:pt x="162770" y="77167"/>
                </a:lnTo>
                <a:lnTo>
                  <a:pt x="157451" y="74097"/>
                </a:lnTo>
                <a:close/>
                <a:moveTo>
                  <a:pt x="179731" y="74097"/>
                </a:moveTo>
                <a:lnTo>
                  <a:pt x="174411" y="77167"/>
                </a:lnTo>
                <a:lnTo>
                  <a:pt x="169092" y="74097"/>
                </a:lnTo>
                <a:close/>
                <a:moveTo>
                  <a:pt x="191342" y="74097"/>
                </a:moveTo>
                <a:lnTo>
                  <a:pt x="186023" y="77167"/>
                </a:lnTo>
                <a:lnTo>
                  <a:pt x="180703" y="74097"/>
                </a:lnTo>
                <a:close/>
                <a:moveTo>
                  <a:pt x="202953" y="74097"/>
                </a:moveTo>
                <a:lnTo>
                  <a:pt x="197634" y="77167"/>
                </a:lnTo>
                <a:lnTo>
                  <a:pt x="192315" y="74097"/>
                </a:lnTo>
                <a:close/>
                <a:moveTo>
                  <a:pt x="214564" y="74097"/>
                </a:moveTo>
                <a:lnTo>
                  <a:pt x="209245" y="77167"/>
                </a:lnTo>
                <a:lnTo>
                  <a:pt x="203926" y="74097"/>
                </a:lnTo>
                <a:close/>
                <a:moveTo>
                  <a:pt x="226175" y="74097"/>
                </a:moveTo>
                <a:lnTo>
                  <a:pt x="220856" y="77167"/>
                </a:lnTo>
                <a:lnTo>
                  <a:pt x="215537" y="74097"/>
                </a:lnTo>
                <a:close/>
                <a:moveTo>
                  <a:pt x="237817" y="74097"/>
                </a:moveTo>
                <a:lnTo>
                  <a:pt x="232498" y="77167"/>
                </a:lnTo>
                <a:lnTo>
                  <a:pt x="227178" y="74097"/>
                </a:lnTo>
                <a:close/>
                <a:moveTo>
                  <a:pt x="249428" y="74097"/>
                </a:moveTo>
                <a:lnTo>
                  <a:pt x="244109" y="77167"/>
                </a:lnTo>
                <a:lnTo>
                  <a:pt x="238790" y="74097"/>
                </a:lnTo>
                <a:close/>
                <a:moveTo>
                  <a:pt x="261070" y="74097"/>
                </a:moveTo>
                <a:lnTo>
                  <a:pt x="255750" y="77167"/>
                </a:lnTo>
                <a:lnTo>
                  <a:pt x="250431" y="74097"/>
                </a:lnTo>
                <a:close/>
                <a:moveTo>
                  <a:pt x="272681" y="74097"/>
                </a:moveTo>
                <a:lnTo>
                  <a:pt x="267362" y="77167"/>
                </a:lnTo>
                <a:lnTo>
                  <a:pt x="262042" y="74097"/>
                </a:lnTo>
                <a:close/>
                <a:moveTo>
                  <a:pt x="284292" y="74097"/>
                </a:moveTo>
                <a:lnTo>
                  <a:pt x="278973" y="77167"/>
                </a:lnTo>
                <a:lnTo>
                  <a:pt x="273653" y="74097"/>
                </a:lnTo>
                <a:close/>
                <a:moveTo>
                  <a:pt x="17174" y="74310"/>
                </a:moveTo>
                <a:lnTo>
                  <a:pt x="11855" y="83520"/>
                </a:lnTo>
                <a:lnTo>
                  <a:pt x="11855" y="77380"/>
                </a:lnTo>
                <a:lnTo>
                  <a:pt x="17174" y="74310"/>
                </a:lnTo>
                <a:close/>
                <a:moveTo>
                  <a:pt x="28816" y="74310"/>
                </a:moveTo>
                <a:lnTo>
                  <a:pt x="23497" y="83520"/>
                </a:lnTo>
                <a:lnTo>
                  <a:pt x="23497" y="77380"/>
                </a:lnTo>
                <a:lnTo>
                  <a:pt x="28816" y="74310"/>
                </a:lnTo>
                <a:close/>
                <a:moveTo>
                  <a:pt x="40427" y="74310"/>
                </a:moveTo>
                <a:lnTo>
                  <a:pt x="35108" y="83520"/>
                </a:lnTo>
                <a:lnTo>
                  <a:pt x="35108" y="77380"/>
                </a:lnTo>
                <a:lnTo>
                  <a:pt x="40427" y="74310"/>
                </a:lnTo>
                <a:close/>
                <a:moveTo>
                  <a:pt x="52008" y="74310"/>
                </a:moveTo>
                <a:lnTo>
                  <a:pt x="46689" y="83520"/>
                </a:lnTo>
                <a:lnTo>
                  <a:pt x="46689" y="77380"/>
                </a:lnTo>
                <a:lnTo>
                  <a:pt x="52008" y="74310"/>
                </a:lnTo>
                <a:close/>
                <a:moveTo>
                  <a:pt x="63650" y="74310"/>
                </a:moveTo>
                <a:lnTo>
                  <a:pt x="58330" y="83520"/>
                </a:lnTo>
                <a:lnTo>
                  <a:pt x="58330" y="77380"/>
                </a:lnTo>
                <a:lnTo>
                  <a:pt x="63650" y="74310"/>
                </a:lnTo>
                <a:close/>
                <a:moveTo>
                  <a:pt x="75261" y="74310"/>
                </a:moveTo>
                <a:lnTo>
                  <a:pt x="69941" y="83520"/>
                </a:lnTo>
                <a:lnTo>
                  <a:pt x="69941" y="77380"/>
                </a:lnTo>
                <a:lnTo>
                  <a:pt x="75261" y="74310"/>
                </a:lnTo>
                <a:close/>
                <a:moveTo>
                  <a:pt x="86902" y="74310"/>
                </a:moveTo>
                <a:lnTo>
                  <a:pt x="81583" y="83520"/>
                </a:lnTo>
                <a:lnTo>
                  <a:pt x="81583" y="77380"/>
                </a:lnTo>
                <a:lnTo>
                  <a:pt x="86902" y="74310"/>
                </a:lnTo>
                <a:close/>
                <a:moveTo>
                  <a:pt x="98513" y="74280"/>
                </a:moveTo>
                <a:lnTo>
                  <a:pt x="93194" y="83520"/>
                </a:lnTo>
                <a:lnTo>
                  <a:pt x="93194" y="77350"/>
                </a:lnTo>
                <a:lnTo>
                  <a:pt x="98513" y="74280"/>
                </a:lnTo>
                <a:close/>
                <a:moveTo>
                  <a:pt x="110155" y="74280"/>
                </a:moveTo>
                <a:lnTo>
                  <a:pt x="104836" y="83520"/>
                </a:lnTo>
                <a:lnTo>
                  <a:pt x="104836" y="77350"/>
                </a:lnTo>
                <a:lnTo>
                  <a:pt x="110155" y="74280"/>
                </a:lnTo>
                <a:close/>
                <a:moveTo>
                  <a:pt x="121736" y="74280"/>
                </a:moveTo>
                <a:lnTo>
                  <a:pt x="116416" y="83520"/>
                </a:lnTo>
                <a:lnTo>
                  <a:pt x="116416" y="77350"/>
                </a:lnTo>
                <a:lnTo>
                  <a:pt x="121736" y="74280"/>
                </a:lnTo>
                <a:close/>
                <a:moveTo>
                  <a:pt x="133377" y="74280"/>
                </a:moveTo>
                <a:lnTo>
                  <a:pt x="128058" y="83520"/>
                </a:lnTo>
                <a:lnTo>
                  <a:pt x="128058" y="77350"/>
                </a:lnTo>
                <a:lnTo>
                  <a:pt x="133377" y="74280"/>
                </a:lnTo>
                <a:close/>
                <a:moveTo>
                  <a:pt x="144988" y="74280"/>
                </a:moveTo>
                <a:lnTo>
                  <a:pt x="139669" y="83520"/>
                </a:lnTo>
                <a:lnTo>
                  <a:pt x="139669" y="77350"/>
                </a:lnTo>
                <a:lnTo>
                  <a:pt x="144988" y="74280"/>
                </a:lnTo>
                <a:close/>
                <a:moveTo>
                  <a:pt x="156630" y="74280"/>
                </a:moveTo>
                <a:lnTo>
                  <a:pt x="151311" y="83520"/>
                </a:lnTo>
                <a:lnTo>
                  <a:pt x="151311" y="77350"/>
                </a:lnTo>
                <a:lnTo>
                  <a:pt x="156630" y="74280"/>
                </a:lnTo>
                <a:close/>
                <a:moveTo>
                  <a:pt x="168241" y="74280"/>
                </a:moveTo>
                <a:lnTo>
                  <a:pt x="162922" y="83520"/>
                </a:lnTo>
                <a:lnTo>
                  <a:pt x="162922" y="77350"/>
                </a:lnTo>
                <a:lnTo>
                  <a:pt x="168241" y="74280"/>
                </a:lnTo>
                <a:close/>
                <a:moveTo>
                  <a:pt x="179822" y="74280"/>
                </a:moveTo>
                <a:lnTo>
                  <a:pt x="174503" y="83520"/>
                </a:lnTo>
                <a:lnTo>
                  <a:pt x="174503" y="77350"/>
                </a:lnTo>
                <a:lnTo>
                  <a:pt x="179822" y="74280"/>
                </a:lnTo>
                <a:close/>
                <a:moveTo>
                  <a:pt x="191463" y="74280"/>
                </a:moveTo>
                <a:lnTo>
                  <a:pt x="186144" y="83520"/>
                </a:lnTo>
                <a:lnTo>
                  <a:pt x="186144" y="77350"/>
                </a:lnTo>
                <a:lnTo>
                  <a:pt x="191463" y="74280"/>
                </a:lnTo>
                <a:close/>
                <a:moveTo>
                  <a:pt x="203075" y="74310"/>
                </a:moveTo>
                <a:lnTo>
                  <a:pt x="197755" y="83520"/>
                </a:lnTo>
                <a:lnTo>
                  <a:pt x="197755" y="77380"/>
                </a:lnTo>
                <a:lnTo>
                  <a:pt x="203075" y="74310"/>
                </a:lnTo>
                <a:close/>
                <a:moveTo>
                  <a:pt x="214716" y="74310"/>
                </a:moveTo>
                <a:lnTo>
                  <a:pt x="209397" y="83520"/>
                </a:lnTo>
                <a:lnTo>
                  <a:pt x="209397" y="77380"/>
                </a:lnTo>
                <a:lnTo>
                  <a:pt x="214716" y="74310"/>
                </a:lnTo>
                <a:close/>
                <a:moveTo>
                  <a:pt x="226327" y="74310"/>
                </a:moveTo>
                <a:lnTo>
                  <a:pt x="221008" y="83520"/>
                </a:lnTo>
                <a:lnTo>
                  <a:pt x="221008" y="77380"/>
                </a:lnTo>
                <a:lnTo>
                  <a:pt x="226327" y="74310"/>
                </a:lnTo>
                <a:close/>
                <a:moveTo>
                  <a:pt x="237969" y="74310"/>
                </a:moveTo>
                <a:lnTo>
                  <a:pt x="232650" y="83520"/>
                </a:lnTo>
                <a:lnTo>
                  <a:pt x="232650" y="77380"/>
                </a:lnTo>
                <a:lnTo>
                  <a:pt x="237969" y="74310"/>
                </a:lnTo>
                <a:close/>
                <a:moveTo>
                  <a:pt x="249550" y="74310"/>
                </a:moveTo>
                <a:lnTo>
                  <a:pt x="244230" y="83520"/>
                </a:lnTo>
                <a:lnTo>
                  <a:pt x="244230" y="77380"/>
                </a:lnTo>
                <a:lnTo>
                  <a:pt x="249550" y="74310"/>
                </a:lnTo>
                <a:close/>
                <a:moveTo>
                  <a:pt x="261191" y="74310"/>
                </a:moveTo>
                <a:lnTo>
                  <a:pt x="255872" y="83520"/>
                </a:lnTo>
                <a:lnTo>
                  <a:pt x="255872" y="77380"/>
                </a:lnTo>
                <a:lnTo>
                  <a:pt x="261191" y="74310"/>
                </a:lnTo>
                <a:close/>
                <a:moveTo>
                  <a:pt x="272802" y="74310"/>
                </a:moveTo>
                <a:lnTo>
                  <a:pt x="267483" y="83520"/>
                </a:lnTo>
                <a:lnTo>
                  <a:pt x="267483" y="77380"/>
                </a:lnTo>
                <a:lnTo>
                  <a:pt x="272802" y="74310"/>
                </a:lnTo>
                <a:close/>
                <a:moveTo>
                  <a:pt x="284444" y="74310"/>
                </a:moveTo>
                <a:lnTo>
                  <a:pt x="279125" y="83520"/>
                </a:lnTo>
                <a:lnTo>
                  <a:pt x="279125" y="77380"/>
                </a:lnTo>
                <a:lnTo>
                  <a:pt x="284444" y="74310"/>
                </a:lnTo>
                <a:close/>
                <a:moveTo>
                  <a:pt x="6262" y="74340"/>
                </a:moveTo>
                <a:lnTo>
                  <a:pt x="11582" y="77380"/>
                </a:lnTo>
                <a:lnTo>
                  <a:pt x="11582" y="83550"/>
                </a:lnTo>
                <a:lnTo>
                  <a:pt x="6262" y="74340"/>
                </a:lnTo>
                <a:close/>
                <a:moveTo>
                  <a:pt x="17904" y="74340"/>
                </a:moveTo>
                <a:lnTo>
                  <a:pt x="23223" y="77380"/>
                </a:lnTo>
                <a:lnTo>
                  <a:pt x="23223" y="83550"/>
                </a:lnTo>
                <a:lnTo>
                  <a:pt x="17904" y="74340"/>
                </a:lnTo>
                <a:close/>
                <a:moveTo>
                  <a:pt x="29515" y="74340"/>
                </a:moveTo>
                <a:lnTo>
                  <a:pt x="34834" y="77380"/>
                </a:lnTo>
                <a:lnTo>
                  <a:pt x="34834" y="83550"/>
                </a:lnTo>
                <a:lnTo>
                  <a:pt x="29515" y="74340"/>
                </a:lnTo>
                <a:close/>
                <a:moveTo>
                  <a:pt x="41126" y="74340"/>
                </a:moveTo>
                <a:lnTo>
                  <a:pt x="46446" y="77380"/>
                </a:lnTo>
                <a:lnTo>
                  <a:pt x="46446" y="83550"/>
                </a:lnTo>
                <a:lnTo>
                  <a:pt x="41126" y="74340"/>
                </a:lnTo>
                <a:close/>
                <a:moveTo>
                  <a:pt x="52737" y="74340"/>
                </a:moveTo>
                <a:lnTo>
                  <a:pt x="58057" y="77380"/>
                </a:lnTo>
                <a:lnTo>
                  <a:pt x="58057" y="83550"/>
                </a:lnTo>
                <a:lnTo>
                  <a:pt x="52737" y="74340"/>
                </a:lnTo>
                <a:close/>
                <a:moveTo>
                  <a:pt x="64379" y="74340"/>
                </a:moveTo>
                <a:lnTo>
                  <a:pt x="69698" y="77380"/>
                </a:lnTo>
                <a:lnTo>
                  <a:pt x="69698" y="83550"/>
                </a:lnTo>
                <a:lnTo>
                  <a:pt x="64379" y="74340"/>
                </a:lnTo>
                <a:close/>
                <a:moveTo>
                  <a:pt x="75990" y="74340"/>
                </a:moveTo>
                <a:lnTo>
                  <a:pt x="81309" y="77380"/>
                </a:lnTo>
                <a:lnTo>
                  <a:pt x="81309" y="83550"/>
                </a:lnTo>
                <a:lnTo>
                  <a:pt x="75990" y="74340"/>
                </a:lnTo>
                <a:close/>
                <a:moveTo>
                  <a:pt x="87632" y="74340"/>
                </a:moveTo>
                <a:lnTo>
                  <a:pt x="92951" y="77380"/>
                </a:lnTo>
                <a:lnTo>
                  <a:pt x="92951" y="83550"/>
                </a:lnTo>
                <a:lnTo>
                  <a:pt x="87632" y="74340"/>
                </a:lnTo>
                <a:close/>
                <a:moveTo>
                  <a:pt x="99243" y="74340"/>
                </a:moveTo>
                <a:lnTo>
                  <a:pt x="104562" y="77380"/>
                </a:lnTo>
                <a:lnTo>
                  <a:pt x="104562" y="83550"/>
                </a:lnTo>
                <a:lnTo>
                  <a:pt x="99243" y="74340"/>
                </a:lnTo>
                <a:close/>
                <a:moveTo>
                  <a:pt x="110824" y="74340"/>
                </a:moveTo>
                <a:lnTo>
                  <a:pt x="116143" y="77380"/>
                </a:lnTo>
                <a:lnTo>
                  <a:pt x="116143" y="83550"/>
                </a:lnTo>
                <a:lnTo>
                  <a:pt x="110824" y="74340"/>
                </a:lnTo>
                <a:close/>
                <a:moveTo>
                  <a:pt x="122465" y="74340"/>
                </a:moveTo>
                <a:lnTo>
                  <a:pt x="127784" y="77380"/>
                </a:lnTo>
                <a:lnTo>
                  <a:pt x="127784" y="83550"/>
                </a:lnTo>
                <a:lnTo>
                  <a:pt x="122465" y="74340"/>
                </a:lnTo>
                <a:close/>
                <a:moveTo>
                  <a:pt x="134076" y="74340"/>
                </a:moveTo>
                <a:lnTo>
                  <a:pt x="139396" y="77380"/>
                </a:lnTo>
                <a:lnTo>
                  <a:pt x="139396" y="83550"/>
                </a:lnTo>
                <a:lnTo>
                  <a:pt x="134076" y="74340"/>
                </a:lnTo>
                <a:close/>
                <a:moveTo>
                  <a:pt x="145718" y="74340"/>
                </a:moveTo>
                <a:lnTo>
                  <a:pt x="151037" y="77380"/>
                </a:lnTo>
                <a:lnTo>
                  <a:pt x="151037" y="83550"/>
                </a:lnTo>
                <a:lnTo>
                  <a:pt x="145718" y="74340"/>
                </a:lnTo>
                <a:close/>
                <a:moveTo>
                  <a:pt x="157329" y="74340"/>
                </a:moveTo>
                <a:lnTo>
                  <a:pt x="162648" y="77380"/>
                </a:lnTo>
                <a:lnTo>
                  <a:pt x="162648" y="83550"/>
                </a:lnTo>
                <a:lnTo>
                  <a:pt x="157329" y="74340"/>
                </a:lnTo>
                <a:close/>
                <a:moveTo>
                  <a:pt x="168971" y="74340"/>
                </a:moveTo>
                <a:lnTo>
                  <a:pt x="174290" y="77380"/>
                </a:lnTo>
                <a:lnTo>
                  <a:pt x="174290" y="83550"/>
                </a:lnTo>
                <a:lnTo>
                  <a:pt x="168971" y="74340"/>
                </a:lnTo>
                <a:close/>
                <a:moveTo>
                  <a:pt x="180551" y="74340"/>
                </a:moveTo>
                <a:lnTo>
                  <a:pt x="185871" y="77380"/>
                </a:lnTo>
                <a:lnTo>
                  <a:pt x="185871" y="83550"/>
                </a:lnTo>
                <a:lnTo>
                  <a:pt x="180551" y="74340"/>
                </a:lnTo>
                <a:close/>
                <a:moveTo>
                  <a:pt x="192193" y="74340"/>
                </a:moveTo>
                <a:lnTo>
                  <a:pt x="197512" y="77380"/>
                </a:lnTo>
                <a:lnTo>
                  <a:pt x="197512" y="83550"/>
                </a:lnTo>
                <a:lnTo>
                  <a:pt x="192193" y="74340"/>
                </a:lnTo>
                <a:close/>
                <a:moveTo>
                  <a:pt x="203804" y="74310"/>
                </a:moveTo>
                <a:lnTo>
                  <a:pt x="209123" y="77380"/>
                </a:lnTo>
                <a:lnTo>
                  <a:pt x="209123" y="83550"/>
                </a:lnTo>
                <a:lnTo>
                  <a:pt x="203804" y="74310"/>
                </a:lnTo>
                <a:close/>
                <a:moveTo>
                  <a:pt x="215446" y="74310"/>
                </a:moveTo>
                <a:lnTo>
                  <a:pt x="220765" y="77380"/>
                </a:lnTo>
                <a:lnTo>
                  <a:pt x="220765" y="83550"/>
                </a:lnTo>
                <a:lnTo>
                  <a:pt x="215446" y="74310"/>
                </a:lnTo>
                <a:close/>
                <a:moveTo>
                  <a:pt x="227057" y="74310"/>
                </a:moveTo>
                <a:lnTo>
                  <a:pt x="232376" y="77380"/>
                </a:lnTo>
                <a:lnTo>
                  <a:pt x="232376" y="83550"/>
                </a:lnTo>
                <a:lnTo>
                  <a:pt x="227057" y="74310"/>
                </a:lnTo>
                <a:close/>
                <a:moveTo>
                  <a:pt x="238668" y="74310"/>
                </a:moveTo>
                <a:lnTo>
                  <a:pt x="243987" y="77380"/>
                </a:lnTo>
                <a:lnTo>
                  <a:pt x="243987" y="83550"/>
                </a:lnTo>
                <a:lnTo>
                  <a:pt x="238668" y="74310"/>
                </a:lnTo>
                <a:close/>
                <a:moveTo>
                  <a:pt x="250279" y="74310"/>
                </a:moveTo>
                <a:lnTo>
                  <a:pt x="255598" y="77380"/>
                </a:lnTo>
                <a:lnTo>
                  <a:pt x="255598" y="83550"/>
                </a:lnTo>
                <a:lnTo>
                  <a:pt x="250279" y="74310"/>
                </a:lnTo>
                <a:close/>
                <a:moveTo>
                  <a:pt x="261890" y="74310"/>
                </a:moveTo>
                <a:lnTo>
                  <a:pt x="267210" y="77380"/>
                </a:lnTo>
                <a:lnTo>
                  <a:pt x="267210" y="83550"/>
                </a:lnTo>
                <a:lnTo>
                  <a:pt x="261890" y="74310"/>
                </a:lnTo>
                <a:close/>
                <a:moveTo>
                  <a:pt x="273532" y="74310"/>
                </a:moveTo>
                <a:lnTo>
                  <a:pt x="278851" y="77380"/>
                </a:lnTo>
                <a:lnTo>
                  <a:pt x="278851" y="83550"/>
                </a:lnTo>
                <a:lnTo>
                  <a:pt x="273532" y="74310"/>
                </a:lnTo>
                <a:close/>
                <a:moveTo>
                  <a:pt x="17661" y="74432"/>
                </a:moveTo>
                <a:lnTo>
                  <a:pt x="22980" y="83611"/>
                </a:lnTo>
                <a:lnTo>
                  <a:pt x="22980" y="83611"/>
                </a:lnTo>
                <a:lnTo>
                  <a:pt x="20518" y="82182"/>
                </a:lnTo>
                <a:lnTo>
                  <a:pt x="17661" y="80571"/>
                </a:lnTo>
                <a:lnTo>
                  <a:pt x="17661" y="74432"/>
                </a:lnTo>
                <a:close/>
                <a:moveTo>
                  <a:pt x="29302" y="74432"/>
                </a:moveTo>
                <a:lnTo>
                  <a:pt x="34622" y="83611"/>
                </a:lnTo>
                <a:lnTo>
                  <a:pt x="34622" y="83611"/>
                </a:lnTo>
                <a:lnTo>
                  <a:pt x="32160" y="82182"/>
                </a:lnTo>
                <a:lnTo>
                  <a:pt x="29302" y="80571"/>
                </a:lnTo>
                <a:lnTo>
                  <a:pt x="29302" y="74432"/>
                </a:lnTo>
                <a:close/>
                <a:moveTo>
                  <a:pt x="133864" y="74432"/>
                </a:moveTo>
                <a:lnTo>
                  <a:pt x="139183" y="83611"/>
                </a:lnTo>
                <a:lnTo>
                  <a:pt x="139183" y="83611"/>
                </a:lnTo>
                <a:lnTo>
                  <a:pt x="136721" y="82213"/>
                </a:lnTo>
                <a:lnTo>
                  <a:pt x="133864" y="80571"/>
                </a:lnTo>
                <a:lnTo>
                  <a:pt x="133864" y="74432"/>
                </a:lnTo>
                <a:close/>
                <a:moveTo>
                  <a:pt x="215202" y="74432"/>
                </a:moveTo>
                <a:lnTo>
                  <a:pt x="220522" y="83611"/>
                </a:lnTo>
                <a:lnTo>
                  <a:pt x="220522" y="83611"/>
                </a:lnTo>
                <a:lnTo>
                  <a:pt x="218060" y="82213"/>
                </a:lnTo>
                <a:lnTo>
                  <a:pt x="215202" y="80571"/>
                </a:lnTo>
                <a:lnTo>
                  <a:pt x="215202" y="74432"/>
                </a:lnTo>
                <a:close/>
                <a:moveTo>
                  <a:pt x="40883" y="74432"/>
                </a:moveTo>
                <a:lnTo>
                  <a:pt x="46202" y="83611"/>
                </a:lnTo>
                <a:lnTo>
                  <a:pt x="43740" y="82182"/>
                </a:lnTo>
                <a:lnTo>
                  <a:pt x="40883" y="80571"/>
                </a:lnTo>
                <a:lnTo>
                  <a:pt x="40883" y="74432"/>
                </a:lnTo>
                <a:close/>
                <a:moveTo>
                  <a:pt x="52525" y="74432"/>
                </a:moveTo>
                <a:lnTo>
                  <a:pt x="57844" y="83611"/>
                </a:lnTo>
                <a:lnTo>
                  <a:pt x="55351" y="82182"/>
                </a:lnTo>
                <a:lnTo>
                  <a:pt x="52525" y="80571"/>
                </a:lnTo>
                <a:lnTo>
                  <a:pt x="52525" y="74432"/>
                </a:lnTo>
                <a:close/>
                <a:moveTo>
                  <a:pt x="64136" y="74432"/>
                </a:moveTo>
                <a:lnTo>
                  <a:pt x="69455" y="83611"/>
                </a:lnTo>
                <a:lnTo>
                  <a:pt x="66993" y="82182"/>
                </a:lnTo>
                <a:lnTo>
                  <a:pt x="64136" y="80571"/>
                </a:lnTo>
                <a:lnTo>
                  <a:pt x="64136" y="74432"/>
                </a:lnTo>
                <a:close/>
                <a:moveTo>
                  <a:pt x="75777" y="74432"/>
                </a:moveTo>
                <a:lnTo>
                  <a:pt x="81097" y="83611"/>
                </a:lnTo>
                <a:lnTo>
                  <a:pt x="78604" y="82182"/>
                </a:lnTo>
                <a:lnTo>
                  <a:pt x="75777" y="80571"/>
                </a:lnTo>
                <a:lnTo>
                  <a:pt x="75777" y="74432"/>
                </a:lnTo>
                <a:close/>
                <a:moveTo>
                  <a:pt x="87358" y="74432"/>
                </a:moveTo>
                <a:lnTo>
                  <a:pt x="92677" y="83611"/>
                </a:lnTo>
                <a:lnTo>
                  <a:pt x="90215" y="82213"/>
                </a:lnTo>
                <a:lnTo>
                  <a:pt x="87358" y="80571"/>
                </a:lnTo>
                <a:lnTo>
                  <a:pt x="87358" y="74432"/>
                </a:lnTo>
                <a:close/>
                <a:moveTo>
                  <a:pt x="98969" y="74432"/>
                </a:moveTo>
                <a:lnTo>
                  <a:pt x="104289" y="83611"/>
                </a:lnTo>
                <a:lnTo>
                  <a:pt x="101827" y="82213"/>
                </a:lnTo>
                <a:lnTo>
                  <a:pt x="98969" y="80571"/>
                </a:lnTo>
                <a:lnTo>
                  <a:pt x="98969" y="74432"/>
                </a:lnTo>
                <a:close/>
                <a:moveTo>
                  <a:pt x="110611" y="74432"/>
                </a:moveTo>
                <a:lnTo>
                  <a:pt x="115930" y="83611"/>
                </a:lnTo>
                <a:lnTo>
                  <a:pt x="113468" y="82213"/>
                </a:lnTo>
                <a:lnTo>
                  <a:pt x="110611" y="80571"/>
                </a:lnTo>
                <a:lnTo>
                  <a:pt x="110611" y="74432"/>
                </a:lnTo>
                <a:close/>
                <a:moveTo>
                  <a:pt x="122222" y="74432"/>
                </a:moveTo>
                <a:lnTo>
                  <a:pt x="127541" y="83611"/>
                </a:lnTo>
                <a:lnTo>
                  <a:pt x="125079" y="82213"/>
                </a:lnTo>
                <a:lnTo>
                  <a:pt x="122222" y="80571"/>
                </a:lnTo>
                <a:lnTo>
                  <a:pt x="122222" y="74432"/>
                </a:lnTo>
                <a:close/>
                <a:moveTo>
                  <a:pt x="145475" y="74432"/>
                </a:moveTo>
                <a:lnTo>
                  <a:pt x="150794" y="83611"/>
                </a:lnTo>
                <a:lnTo>
                  <a:pt x="148332" y="82213"/>
                </a:lnTo>
                <a:lnTo>
                  <a:pt x="145475" y="80571"/>
                </a:lnTo>
                <a:lnTo>
                  <a:pt x="145475" y="74432"/>
                </a:lnTo>
                <a:close/>
                <a:moveTo>
                  <a:pt x="157086" y="74432"/>
                </a:moveTo>
                <a:lnTo>
                  <a:pt x="162405" y="83611"/>
                </a:lnTo>
                <a:lnTo>
                  <a:pt x="159913" y="82213"/>
                </a:lnTo>
                <a:lnTo>
                  <a:pt x="157086" y="80571"/>
                </a:lnTo>
                <a:lnTo>
                  <a:pt x="157086" y="74432"/>
                </a:lnTo>
                <a:close/>
                <a:moveTo>
                  <a:pt x="168697" y="74432"/>
                </a:moveTo>
                <a:lnTo>
                  <a:pt x="174016" y="83611"/>
                </a:lnTo>
                <a:lnTo>
                  <a:pt x="171554" y="82213"/>
                </a:lnTo>
                <a:lnTo>
                  <a:pt x="168697" y="80571"/>
                </a:lnTo>
                <a:lnTo>
                  <a:pt x="168697" y="74432"/>
                </a:lnTo>
                <a:close/>
                <a:moveTo>
                  <a:pt x="180339" y="74432"/>
                </a:moveTo>
                <a:lnTo>
                  <a:pt x="185658" y="83611"/>
                </a:lnTo>
                <a:lnTo>
                  <a:pt x="183165" y="82213"/>
                </a:lnTo>
                <a:lnTo>
                  <a:pt x="180339" y="80571"/>
                </a:lnTo>
                <a:lnTo>
                  <a:pt x="180339" y="74432"/>
                </a:lnTo>
                <a:close/>
                <a:moveTo>
                  <a:pt x="191950" y="74432"/>
                </a:moveTo>
                <a:lnTo>
                  <a:pt x="197269" y="83611"/>
                </a:lnTo>
                <a:lnTo>
                  <a:pt x="194807" y="82213"/>
                </a:lnTo>
                <a:lnTo>
                  <a:pt x="191950" y="80571"/>
                </a:lnTo>
                <a:lnTo>
                  <a:pt x="191950" y="74432"/>
                </a:lnTo>
                <a:close/>
                <a:moveTo>
                  <a:pt x="203591" y="74432"/>
                </a:moveTo>
                <a:lnTo>
                  <a:pt x="208911" y="83611"/>
                </a:lnTo>
                <a:lnTo>
                  <a:pt x="206418" y="82213"/>
                </a:lnTo>
                <a:lnTo>
                  <a:pt x="203591" y="80571"/>
                </a:lnTo>
                <a:lnTo>
                  <a:pt x="203591" y="74432"/>
                </a:lnTo>
                <a:close/>
                <a:moveTo>
                  <a:pt x="226783" y="74432"/>
                </a:moveTo>
                <a:lnTo>
                  <a:pt x="232103" y="83611"/>
                </a:lnTo>
                <a:lnTo>
                  <a:pt x="229640" y="82213"/>
                </a:lnTo>
                <a:lnTo>
                  <a:pt x="226783" y="80571"/>
                </a:lnTo>
                <a:lnTo>
                  <a:pt x="226783" y="74432"/>
                </a:lnTo>
                <a:close/>
                <a:moveTo>
                  <a:pt x="238425" y="74432"/>
                </a:moveTo>
                <a:lnTo>
                  <a:pt x="243744" y="83611"/>
                </a:lnTo>
                <a:lnTo>
                  <a:pt x="241282" y="82213"/>
                </a:lnTo>
                <a:lnTo>
                  <a:pt x="238425" y="80571"/>
                </a:lnTo>
                <a:lnTo>
                  <a:pt x="238425" y="74432"/>
                </a:lnTo>
                <a:close/>
                <a:moveTo>
                  <a:pt x="250036" y="74432"/>
                </a:moveTo>
                <a:lnTo>
                  <a:pt x="255355" y="83611"/>
                </a:lnTo>
                <a:lnTo>
                  <a:pt x="252893" y="82213"/>
                </a:lnTo>
                <a:lnTo>
                  <a:pt x="250036" y="80571"/>
                </a:lnTo>
                <a:lnTo>
                  <a:pt x="250036" y="74432"/>
                </a:lnTo>
                <a:close/>
                <a:moveTo>
                  <a:pt x="261678" y="74432"/>
                </a:moveTo>
                <a:lnTo>
                  <a:pt x="266997" y="83611"/>
                </a:lnTo>
                <a:lnTo>
                  <a:pt x="264535" y="82213"/>
                </a:lnTo>
                <a:lnTo>
                  <a:pt x="261678" y="80571"/>
                </a:lnTo>
                <a:lnTo>
                  <a:pt x="261678" y="74432"/>
                </a:lnTo>
                <a:close/>
                <a:moveTo>
                  <a:pt x="273289" y="74432"/>
                </a:moveTo>
                <a:lnTo>
                  <a:pt x="278608" y="83611"/>
                </a:lnTo>
                <a:lnTo>
                  <a:pt x="276146" y="82213"/>
                </a:lnTo>
                <a:lnTo>
                  <a:pt x="273289" y="80571"/>
                </a:lnTo>
                <a:lnTo>
                  <a:pt x="273289" y="74432"/>
                </a:lnTo>
                <a:close/>
                <a:moveTo>
                  <a:pt x="6050" y="74432"/>
                </a:moveTo>
                <a:lnTo>
                  <a:pt x="11369" y="83672"/>
                </a:lnTo>
                <a:lnTo>
                  <a:pt x="11369" y="83672"/>
                </a:lnTo>
                <a:lnTo>
                  <a:pt x="8907" y="82213"/>
                </a:lnTo>
                <a:lnTo>
                  <a:pt x="6050" y="80571"/>
                </a:lnTo>
                <a:lnTo>
                  <a:pt x="6050" y="74432"/>
                </a:lnTo>
                <a:close/>
                <a:moveTo>
                  <a:pt x="121979" y="74462"/>
                </a:moveTo>
                <a:lnTo>
                  <a:pt x="121979" y="80571"/>
                </a:lnTo>
                <a:lnTo>
                  <a:pt x="119122" y="82213"/>
                </a:lnTo>
                <a:lnTo>
                  <a:pt x="116660" y="83672"/>
                </a:lnTo>
                <a:lnTo>
                  <a:pt x="116660" y="83672"/>
                </a:lnTo>
                <a:lnTo>
                  <a:pt x="121979" y="74462"/>
                </a:lnTo>
                <a:close/>
                <a:moveTo>
                  <a:pt x="284657" y="74462"/>
                </a:moveTo>
                <a:lnTo>
                  <a:pt x="284657" y="80632"/>
                </a:lnTo>
                <a:lnTo>
                  <a:pt x="279337" y="83672"/>
                </a:lnTo>
                <a:lnTo>
                  <a:pt x="284657" y="74462"/>
                </a:lnTo>
                <a:close/>
                <a:moveTo>
                  <a:pt x="98757" y="74462"/>
                </a:moveTo>
                <a:lnTo>
                  <a:pt x="98757" y="80571"/>
                </a:lnTo>
                <a:lnTo>
                  <a:pt x="95899" y="82213"/>
                </a:lnTo>
                <a:lnTo>
                  <a:pt x="93437" y="83672"/>
                </a:lnTo>
                <a:lnTo>
                  <a:pt x="98757" y="74462"/>
                </a:lnTo>
                <a:close/>
                <a:moveTo>
                  <a:pt x="110337" y="74462"/>
                </a:moveTo>
                <a:lnTo>
                  <a:pt x="110337" y="80571"/>
                </a:lnTo>
                <a:lnTo>
                  <a:pt x="107480" y="82213"/>
                </a:lnTo>
                <a:lnTo>
                  <a:pt x="105018" y="83672"/>
                </a:lnTo>
                <a:lnTo>
                  <a:pt x="110337" y="74462"/>
                </a:lnTo>
                <a:close/>
                <a:moveTo>
                  <a:pt x="133590" y="74462"/>
                </a:moveTo>
                <a:lnTo>
                  <a:pt x="133590" y="80571"/>
                </a:lnTo>
                <a:lnTo>
                  <a:pt x="130733" y="82213"/>
                </a:lnTo>
                <a:lnTo>
                  <a:pt x="128271" y="83672"/>
                </a:lnTo>
                <a:lnTo>
                  <a:pt x="133590" y="74462"/>
                </a:lnTo>
                <a:close/>
                <a:moveTo>
                  <a:pt x="145232" y="74462"/>
                </a:moveTo>
                <a:lnTo>
                  <a:pt x="145232" y="80571"/>
                </a:lnTo>
                <a:lnTo>
                  <a:pt x="142374" y="82213"/>
                </a:lnTo>
                <a:lnTo>
                  <a:pt x="139912" y="83672"/>
                </a:lnTo>
                <a:lnTo>
                  <a:pt x="145232" y="74462"/>
                </a:lnTo>
                <a:close/>
                <a:moveTo>
                  <a:pt x="156843" y="74462"/>
                </a:moveTo>
                <a:lnTo>
                  <a:pt x="156843" y="80571"/>
                </a:lnTo>
                <a:lnTo>
                  <a:pt x="153986" y="82213"/>
                </a:lnTo>
                <a:lnTo>
                  <a:pt x="151523" y="83672"/>
                </a:lnTo>
                <a:lnTo>
                  <a:pt x="156843" y="74462"/>
                </a:lnTo>
                <a:close/>
                <a:moveTo>
                  <a:pt x="168484" y="74462"/>
                </a:moveTo>
                <a:lnTo>
                  <a:pt x="168484" y="80571"/>
                </a:lnTo>
                <a:lnTo>
                  <a:pt x="165627" y="82213"/>
                </a:lnTo>
                <a:lnTo>
                  <a:pt x="163165" y="83672"/>
                </a:lnTo>
                <a:lnTo>
                  <a:pt x="168484" y="74462"/>
                </a:lnTo>
                <a:close/>
                <a:moveTo>
                  <a:pt x="180065" y="74462"/>
                </a:moveTo>
                <a:lnTo>
                  <a:pt x="180065" y="80571"/>
                </a:lnTo>
                <a:lnTo>
                  <a:pt x="177208" y="82213"/>
                </a:lnTo>
                <a:lnTo>
                  <a:pt x="174746" y="83672"/>
                </a:lnTo>
                <a:lnTo>
                  <a:pt x="180065" y="74462"/>
                </a:lnTo>
                <a:close/>
                <a:moveTo>
                  <a:pt x="191676" y="74462"/>
                </a:moveTo>
                <a:lnTo>
                  <a:pt x="191676" y="80571"/>
                </a:lnTo>
                <a:lnTo>
                  <a:pt x="188849" y="82213"/>
                </a:lnTo>
                <a:lnTo>
                  <a:pt x="186357" y="83672"/>
                </a:lnTo>
                <a:lnTo>
                  <a:pt x="191676" y="74462"/>
                </a:lnTo>
                <a:close/>
                <a:moveTo>
                  <a:pt x="203318" y="74462"/>
                </a:moveTo>
                <a:lnTo>
                  <a:pt x="203318" y="80571"/>
                </a:lnTo>
                <a:lnTo>
                  <a:pt x="200461" y="82213"/>
                </a:lnTo>
                <a:lnTo>
                  <a:pt x="197999" y="83672"/>
                </a:lnTo>
                <a:lnTo>
                  <a:pt x="203318" y="74462"/>
                </a:lnTo>
                <a:close/>
                <a:moveTo>
                  <a:pt x="214929" y="74462"/>
                </a:moveTo>
                <a:lnTo>
                  <a:pt x="214929" y="80571"/>
                </a:lnTo>
                <a:lnTo>
                  <a:pt x="212072" y="82213"/>
                </a:lnTo>
                <a:lnTo>
                  <a:pt x="209610" y="83672"/>
                </a:lnTo>
                <a:lnTo>
                  <a:pt x="214929" y="74462"/>
                </a:lnTo>
                <a:close/>
                <a:moveTo>
                  <a:pt x="226570" y="74462"/>
                </a:moveTo>
                <a:lnTo>
                  <a:pt x="226570" y="80571"/>
                </a:lnTo>
                <a:lnTo>
                  <a:pt x="223713" y="82213"/>
                </a:lnTo>
                <a:lnTo>
                  <a:pt x="221251" y="83672"/>
                </a:lnTo>
                <a:lnTo>
                  <a:pt x="226570" y="74462"/>
                </a:lnTo>
                <a:close/>
                <a:moveTo>
                  <a:pt x="238182" y="74462"/>
                </a:moveTo>
                <a:lnTo>
                  <a:pt x="238182" y="80571"/>
                </a:lnTo>
                <a:lnTo>
                  <a:pt x="235355" y="82213"/>
                </a:lnTo>
                <a:lnTo>
                  <a:pt x="232862" y="83672"/>
                </a:lnTo>
                <a:lnTo>
                  <a:pt x="238182" y="74462"/>
                </a:lnTo>
                <a:close/>
                <a:moveTo>
                  <a:pt x="249793" y="74462"/>
                </a:moveTo>
                <a:lnTo>
                  <a:pt x="249793" y="80571"/>
                </a:lnTo>
                <a:lnTo>
                  <a:pt x="246936" y="82213"/>
                </a:lnTo>
                <a:lnTo>
                  <a:pt x="244474" y="83672"/>
                </a:lnTo>
                <a:lnTo>
                  <a:pt x="249793" y="74462"/>
                </a:lnTo>
                <a:close/>
                <a:moveTo>
                  <a:pt x="261404" y="74462"/>
                </a:moveTo>
                <a:lnTo>
                  <a:pt x="261404" y="80571"/>
                </a:lnTo>
                <a:lnTo>
                  <a:pt x="258547" y="82213"/>
                </a:lnTo>
                <a:lnTo>
                  <a:pt x="256085" y="83672"/>
                </a:lnTo>
                <a:lnTo>
                  <a:pt x="261404" y="74462"/>
                </a:lnTo>
                <a:close/>
                <a:moveTo>
                  <a:pt x="273046" y="74462"/>
                </a:moveTo>
                <a:lnTo>
                  <a:pt x="273046" y="80632"/>
                </a:lnTo>
                <a:lnTo>
                  <a:pt x="270188" y="82243"/>
                </a:lnTo>
                <a:lnTo>
                  <a:pt x="267726" y="83672"/>
                </a:lnTo>
                <a:lnTo>
                  <a:pt x="273046" y="74462"/>
                </a:lnTo>
                <a:close/>
                <a:moveTo>
                  <a:pt x="29029" y="74462"/>
                </a:moveTo>
                <a:lnTo>
                  <a:pt x="29029" y="80632"/>
                </a:lnTo>
                <a:lnTo>
                  <a:pt x="26172" y="82243"/>
                </a:lnTo>
                <a:lnTo>
                  <a:pt x="23710" y="83702"/>
                </a:lnTo>
                <a:lnTo>
                  <a:pt x="23710" y="83702"/>
                </a:lnTo>
                <a:lnTo>
                  <a:pt x="29029" y="74462"/>
                </a:lnTo>
                <a:close/>
                <a:moveTo>
                  <a:pt x="75504" y="74462"/>
                </a:moveTo>
                <a:lnTo>
                  <a:pt x="75504" y="80632"/>
                </a:lnTo>
                <a:lnTo>
                  <a:pt x="72647" y="82243"/>
                </a:lnTo>
                <a:lnTo>
                  <a:pt x="70185" y="83702"/>
                </a:lnTo>
                <a:lnTo>
                  <a:pt x="70185" y="83702"/>
                </a:lnTo>
                <a:lnTo>
                  <a:pt x="75504" y="74462"/>
                </a:lnTo>
                <a:close/>
                <a:moveTo>
                  <a:pt x="17418" y="74462"/>
                </a:moveTo>
                <a:lnTo>
                  <a:pt x="17418" y="80632"/>
                </a:lnTo>
                <a:lnTo>
                  <a:pt x="14560" y="82243"/>
                </a:lnTo>
                <a:lnTo>
                  <a:pt x="12098" y="83702"/>
                </a:lnTo>
                <a:lnTo>
                  <a:pt x="17418" y="74462"/>
                </a:lnTo>
                <a:close/>
                <a:moveTo>
                  <a:pt x="40610" y="74462"/>
                </a:moveTo>
                <a:lnTo>
                  <a:pt x="40610" y="80632"/>
                </a:lnTo>
                <a:lnTo>
                  <a:pt x="37783" y="82243"/>
                </a:lnTo>
                <a:lnTo>
                  <a:pt x="35290" y="83702"/>
                </a:lnTo>
                <a:lnTo>
                  <a:pt x="40610" y="74462"/>
                </a:lnTo>
                <a:close/>
                <a:moveTo>
                  <a:pt x="52251" y="74462"/>
                </a:moveTo>
                <a:lnTo>
                  <a:pt x="52251" y="80632"/>
                </a:lnTo>
                <a:lnTo>
                  <a:pt x="49394" y="82243"/>
                </a:lnTo>
                <a:lnTo>
                  <a:pt x="46932" y="83702"/>
                </a:lnTo>
                <a:lnTo>
                  <a:pt x="52251" y="74462"/>
                </a:lnTo>
                <a:close/>
                <a:moveTo>
                  <a:pt x="63862" y="74462"/>
                </a:moveTo>
                <a:lnTo>
                  <a:pt x="63862" y="80632"/>
                </a:lnTo>
                <a:lnTo>
                  <a:pt x="61005" y="82243"/>
                </a:lnTo>
                <a:lnTo>
                  <a:pt x="58543" y="83702"/>
                </a:lnTo>
                <a:lnTo>
                  <a:pt x="63862" y="74462"/>
                </a:lnTo>
                <a:close/>
                <a:moveTo>
                  <a:pt x="87115" y="74462"/>
                </a:moveTo>
                <a:lnTo>
                  <a:pt x="87115" y="80632"/>
                </a:lnTo>
                <a:lnTo>
                  <a:pt x="84288" y="82243"/>
                </a:lnTo>
                <a:lnTo>
                  <a:pt x="81796" y="83702"/>
                </a:lnTo>
                <a:lnTo>
                  <a:pt x="87115" y="74462"/>
                </a:lnTo>
                <a:close/>
                <a:moveTo>
                  <a:pt x="5898" y="80815"/>
                </a:moveTo>
                <a:lnTo>
                  <a:pt x="8755" y="82456"/>
                </a:lnTo>
                <a:lnTo>
                  <a:pt x="11217" y="83885"/>
                </a:lnTo>
                <a:lnTo>
                  <a:pt x="578" y="83885"/>
                </a:lnTo>
                <a:lnTo>
                  <a:pt x="5898" y="80815"/>
                </a:lnTo>
                <a:close/>
                <a:moveTo>
                  <a:pt x="17509" y="80815"/>
                </a:moveTo>
                <a:lnTo>
                  <a:pt x="20366" y="82456"/>
                </a:lnTo>
                <a:lnTo>
                  <a:pt x="22828" y="83885"/>
                </a:lnTo>
                <a:lnTo>
                  <a:pt x="12190" y="83885"/>
                </a:lnTo>
                <a:lnTo>
                  <a:pt x="14682" y="82456"/>
                </a:lnTo>
                <a:lnTo>
                  <a:pt x="17509" y="80815"/>
                </a:lnTo>
                <a:close/>
                <a:moveTo>
                  <a:pt x="29150" y="80815"/>
                </a:moveTo>
                <a:lnTo>
                  <a:pt x="32008" y="82456"/>
                </a:lnTo>
                <a:lnTo>
                  <a:pt x="34470" y="83885"/>
                </a:lnTo>
                <a:lnTo>
                  <a:pt x="23831" y="83885"/>
                </a:lnTo>
                <a:lnTo>
                  <a:pt x="26293" y="82456"/>
                </a:lnTo>
                <a:lnTo>
                  <a:pt x="29150" y="80815"/>
                </a:lnTo>
                <a:close/>
                <a:moveTo>
                  <a:pt x="40762" y="80815"/>
                </a:moveTo>
                <a:lnTo>
                  <a:pt x="43619" y="82456"/>
                </a:lnTo>
                <a:lnTo>
                  <a:pt x="46081" y="83885"/>
                </a:lnTo>
                <a:lnTo>
                  <a:pt x="35442" y="83885"/>
                </a:lnTo>
                <a:lnTo>
                  <a:pt x="37935" y="82456"/>
                </a:lnTo>
                <a:lnTo>
                  <a:pt x="40762" y="80815"/>
                </a:lnTo>
                <a:close/>
                <a:moveTo>
                  <a:pt x="52403" y="80815"/>
                </a:moveTo>
                <a:lnTo>
                  <a:pt x="55260" y="82456"/>
                </a:lnTo>
                <a:lnTo>
                  <a:pt x="57722" y="83885"/>
                </a:lnTo>
                <a:lnTo>
                  <a:pt x="47084" y="83885"/>
                </a:lnTo>
                <a:lnTo>
                  <a:pt x="49546" y="82456"/>
                </a:lnTo>
                <a:lnTo>
                  <a:pt x="52403" y="80815"/>
                </a:lnTo>
                <a:close/>
                <a:moveTo>
                  <a:pt x="64014" y="80815"/>
                </a:moveTo>
                <a:lnTo>
                  <a:pt x="66871" y="82456"/>
                </a:lnTo>
                <a:lnTo>
                  <a:pt x="69334" y="83885"/>
                </a:lnTo>
                <a:lnTo>
                  <a:pt x="58695" y="83885"/>
                </a:lnTo>
                <a:lnTo>
                  <a:pt x="61187" y="82456"/>
                </a:lnTo>
                <a:lnTo>
                  <a:pt x="64014" y="80815"/>
                </a:lnTo>
                <a:close/>
                <a:moveTo>
                  <a:pt x="75625" y="80815"/>
                </a:moveTo>
                <a:lnTo>
                  <a:pt x="78452" y="82456"/>
                </a:lnTo>
                <a:lnTo>
                  <a:pt x="80945" y="83885"/>
                </a:lnTo>
                <a:lnTo>
                  <a:pt x="70306" y="83885"/>
                </a:lnTo>
                <a:lnTo>
                  <a:pt x="72768" y="82456"/>
                </a:lnTo>
                <a:lnTo>
                  <a:pt x="75625" y="80815"/>
                </a:lnTo>
                <a:close/>
                <a:moveTo>
                  <a:pt x="87237" y="80815"/>
                </a:moveTo>
                <a:lnTo>
                  <a:pt x="90094" y="82456"/>
                </a:lnTo>
                <a:lnTo>
                  <a:pt x="92556" y="83885"/>
                </a:lnTo>
                <a:lnTo>
                  <a:pt x="81917" y="83885"/>
                </a:lnTo>
                <a:lnTo>
                  <a:pt x="84379" y="82456"/>
                </a:lnTo>
                <a:lnTo>
                  <a:pt x="87237" y="80815"/>
                </a:lnTo>
                <a:close/>
                <a:moveTo>
                  <a:pt x="98878" y="80815"/>
                </a:moveTo>
                <a:lnTo>
                  <a:pt x="101705" y="82456"/>
                </a:lnTo>
                <a:lnTo>
                  <a:pt x="104197" y="83885"/>
                </a:lnTo>
                <a:lnTo>
                  <a:pt x="93559" y="83885"/>
                </a:lnTo>
                <a:lnTo>
                  <a:pt x="96021" y="82456"/>
                </a:lnTo>
                <a:lnTo>
                  <a:pt x="98878" y="80815"/>
                </a:lnTo>
                <a:close/>
                <a:moveTo>
                  <a:pt x="110489" y="80815"/>
                </a:moveTo>
                <a:lnTo>
                  <a:pt x="113346" y="82456"/>
                </a:lnTo>
                <a:lnTo>
                  <a:pt x="115809" y="83885"/>
                </a:lnTo>
                <a:lnTo>
                  <a:pt x="105170" y="83885"/>
                </a:lnTo>
                <a:lnTo>
                  <a:pt x="107632" y="82456"/>
                </a:lnTo>
                <a:lnTo>
                  <a:pt x="110489" y="80815"/>
                </a:lnTo>
                <a:close/>
                <a:moveTo>
                  <a:pt x="122131" y="80815"/>
                </a:moveTo>
                <a:lnTo>
                  <a:pt x="124958" y="82456"/>
                </a:lnTo>
                <a:lnTo>
                  <a:pt x="127450" y="83885"/>
                </a:lnTo>
                <a:lnTo>
                  <a:pt x="116812" y="83885"/>
                </a:lnTo>
                <a:lnTo>
                  <a:pt x="119274" y="82456"/>
                </a:lnTo>
                <a:lnTo>
                  <a:pt x="122131" y="80815"/>
                </a:lnTo>
                <a:close/>
                <a:moveTo>
                  <a:pt x="133742" y="80815"/>
                </a:moveTo>
                <a:lnTo>
                  <a:pt x="136599" y="82456"/>
                </a:lnTo>
                <a:lnTo>
                  <a:pt x="139061" y="83885"/>
                </a:lnTo>
                <a:lnTo>
                  <a:pt x="128423" y="83885"/>
                </a:lnTo>
                <a:lnTo>
                  <a:pt x="130885" y="82456"/>
                </a:lnTo>
                <a:lnTo>
                  <a:pt x="133742" y="80815"/>
                </a:lnTo>
                <a:close/>
                <a:moveTo>
                  <a:pt x="145323" y="80815"/>
                </a:moveTo>
                <a:lnTo>
                  <a:pt x="148180" y="82456"/>
                </a:lnTo>
                <a:lnTo>
                  <a:pt x="150642" y="83885"/>
                </a:lnTo>
                <a:lnTo>
                  <a:pt x="140004" y="83885"/>
                </a:lnTo>
                <a:lnTo>
                  <a:pt x="142496" y="82456"/>
                </a:lnTo>
                <a:lnTo>
                  <a:pt x="145323" y="80815"/>
                </a:lnTo>
                <a:close/>
                <a:moveTo>
                  <a:pt x="156964" y="80815"/>
                </a:moveTo>
                <a:lnTo>
                  <a:pt x="159822" y="82456"/>
                </a:lnTo>
                <a:lnTo>
                  <a:pt x="162284" y="83885"/>
                </a:lnTo>
                <a:lnTo>
                  <a:pt x="151645" y="83885"/>
                </a:lnTo>
                <a:lnTo>
                  <a:pt x="154107" y="82456"/>
                </a:lnTo>
                <a:lnTo>
                  <a:pt x="156964" y="80815"/>
                </a:lnTo>
                <a:close/>
                <a:moveTo>
                  <a:pt x="168575" y="80815"/>
                </a:moveTo>
                <a:lnTo>
                  <a:pt x="171433" y="82456"/>
                </a:lnTo>
                <a:lnTo>
                  <a:pt x="173895" y="83885"/>
                </a:lnTo>
                <a:lnTo>
                  <a:pt x="163256" y="83885"/>
                </a:lnTo>
                <a:lnTo>
                  <a:pt x="165749" y="82456"/>
                </a:lnTo>
                <a:lnTo>
                  <a:pt x="168575" y="80815"/>
                </a:lnTo>
                <a:close/>
                <a:moveTo>
                  <a:pt x="180217" y="80815"/>
                </a:moveTo>
                <a:lnTo>
                  <a:pt x="183074" y="82456"/>
                </a:lnTo>
                <a:lnTo>
                  <a:pt x="185536" y="83885"/>
                </a:lnTo>
                <a:lnTo>
                  <a:pt x="174898" y="83885"/>
                </a:lnTo>
                <a:lnTo>
                  <a:pt x="177360" y="82456"/>
                </a:lnTo>
                <a:lnTo>
                  <a:pt x="180217" y="80815"/>
                </a:lnTo>
                <a:close/>
                <a:moveTo>
                  <a:pt x="191828" y="80815"/>
                </a:moveTo>
                <a:lnTo>
                  <a:pt x="194685" y="82456"/>
                </a:lnTo>
                <a:lnTo>
                  <a:pt x="197147" y="83885"/>
                </a:lnTo>
                <a:lnTo>
                  <a:pt x="186509" y="83885"/>
                </a:lnTo>
                <a:lnTo>
                  <a:pt x="189001" y="82456"/>
                </a:lnTo>
                <a:lnTo>
                  <a:pt x="191828" y="80815"/>
                </a:lnTo>
                <a:close/>
                <a:moveTo>
                  <a:pt x="203470" y="80815"/>
                </a:moveTo>
                <a:lnTo>
                  <a:pt x="206327" y="82456"/>
                </a:lnTo>
                <a:lnTo>
                  <a:pt x="208789" y="83885"/>
                </a:lnTo>
                <a:lnTo>
                  <a:pt x="198151" y="83885"/>
                </a:lnTo>
                <a:lnTo>
                  <a:pt x="200613" y="82456"/>
                </a:lnTo>
                <a:lnTo>
                  <a:pt x="203470" y="80815"/>
                </a:lnTo>
                <a:close/>
                <a:moveTo>
                  <a:pt x="215051" y="80815"/>
                </a:moveTo>
                <a:lnTo>
                  <a:pt x="217908" y="82456"/>
                </a:lnTo>
                <a:lnTo>
                  <a:pt x="220370" y="83885"/>
                </a:lnTo>
                <a:lnTo>
                  <a:pt x="209731" y="83885"/>
                </a:lnTo>
                <a:lnTo>
                  <a:pt x="212193" y="82456"/>
                </a:lnTo>
                <a:lnTo>
                  <a:pt x="215051" y="80815"/>
                </a:lnTo>
                <a:close/>
                <a:moveTo>
                  <a:pt x="226692" y="80815"/>
                </a:moveTo>
                <a:lnTo>
                  <a:pt x="229519" y="82456"/>
                </a:lnTo>
                <a:lnTo>
                  <a:pt x="232011" y="83885"/>
                </a:lnTo>
                <a:lnTo>
                  <a:pt x="221373" y="83885"/>
                </a:lnTo>
                <a:lnTo>
                  <a:pt x="223835" y="82456"/>
                </a:lnTo>
                <a:lnTo>
                  <a:pt x="226692" y="80815"/>
                </a:lnTo>
                <a:close/>
                <a:moveTo>
                  <a:pt x="238303" y="80815"/>
                </a:moveTo>
                <a:lnTo>
                  <a:pt x="241160" y="82456"/>
                </a:lnTo>
                <a:lnTo>
                  <a:pt x="243622" y="83885"/>
                </a:lnTo>
                <a:lnTo>
                  <a:pt x="232984" y="83885"/>
                </a:lnTo>
                <a:lnTo>
                  <a:pt x="235446" y="82456"/>
                </a:lnTo>
                <a:lnTo>
                  <a:pt x="238303" y="80815"/>
                </a:lnTo>
                <a:close/>
                <a:moveTo>
                  <a:pt x="249945" y="80815"/>
                </a:moveTo>
                <a:lnTo>
                  <a:pt x="252772" y="82456"/>
                </a:lnTo>
                <a:lnTo>
                  <a:pt x="255264" y="83885"/>
                </a:lnTo>
                <a:lnTo>
                  <a:pt x="244626" y="83885"/>
                </a:lnTo>
                <a:lnTo>
                  <a:pt x="247088" y="82456"/>
                </a:lnTo>
                <a:lnTo>
                  <a:pt x="249945" y="80815"/>
                </a:lnTo>
                <a:close/>
                <a:moveTo>
                  <a:pt x="261556" y="80815"/>
                </a:moveTo>
                <a:lnTo>
                  <a:pt x="264413" y="82456"/>
                </a:lnTo>
                <a:lnTo>
                  <a:pt x="266875" y="83885"/>
                </a:lnTo>
                <a:lnTo>
                  <a:pt x="256237" y="83885"/>
                </a:lnTo>
                <a:lnTo>
                  <a:pt x="258699" y="82456"/>
                </a:lnTo>
                <a:lnTo>
                  <a:pt x="261556" y="80815"/>
                </a:lnTo>
                <a:close/>
                <a:moveTo>
                  <a:pt x="273198" y="80815"/>
                </a:moveTo>
                <a:lnTo>
                  <a:pt x="276024" y="82456"/>
                </a:lnTo>
                <a:lnTo>
                  <a:pt x="278517" y="83885"/>
                </a:lnTo>
                <a:lnTo>
                  <a:pt x="267878" y="83885"/>
                </a:lnTo>
                <a:lnTo>
                  <a:pt x="270340" y="82456"/>
                </a:lnTo>
                <a:lnTo>
                  <a:pt x="273198" y="80815"/>
                </a:lnTo>
                <a:close/>
                <a:moveTo>
                  <a:pt x="11217" y="84158"/>
                </a:moveTo>
                <a:lnTo>
                  <a:pt x="5898" y="87228"/>
                </a:lnTo>
                <a:lnTo>
                  <a:pt x="578" y="84158"/>
                </a:lnTo>
                <a:close/>
                <a:moveTo>
                  <a:pt x="22828" y="84158"/>
                </a:moveTo>
                <a:lnTo>
                  <a:pt x="17509" y="87228"/>
                </a:lnTo>
                <a:lnTo>
                  <a:pt x="12190" y="84158"/>
                </a:lnTo>
                <a:close/>
                <a:moveTo>
                  <a:pt x="34470" y="84158"/>
                </a:moveTo>
                <a:lnTo>
                  <a:pt x="29150" y="87228"/>
                </a:lnTo>
                <a:lnTo>
                  <a:pt x="23831" y="84158"/>
                </a:lnTo>
                <a:close/>
                <a:moveTo>
                  <a:pt x="46081" y="84158"/>
                </a:moveTo>
                <a:lnTo>
                  <a:pt x="40762" y="87228"/>
                </a:lnTo>
                <a:lnTo>
                  <a:pt x="35442" y="84158"/>
                </a:lnTo>
                <a:close/>
                <a:moveTo>
                  <a:pt x="57722" y="84158"/>
                </a:moveTo>
                <a:lnTo>
                  <a:pt x="52403" y="87228"/>
                </a:lnTo>
                <a:lnTo>
                  <a:pt x="47084" y="84158"/>
                </a:lnTo>
                <a:close/>
                <a:moveTo>
                  <a:pt x="69334" y="84158"/>
                </a:moveTo>
                <a:lnTo>
                  <a:pt x="64014" y="87228"/>
                </a:lnTo>
                <a:lnTo>
                  <a:pt x="58695" y="84158"/>
                </a:lnTo>
                <a:close/>
                <a:moveTo>
                  <a:pt x="80945" y="84158"/>
                </a:moveTo>
                <a:lnTo>
                  <a:pt x="75625" y="87228"/>
                </a:lnTo>
                <a:lnTo>
                  <a:pt x="70306" y="84158"/>
                </a:lnTo>
                <a:close/>
                <a:moveTo>
                  <a:pt x="92556" y="84158"/>
                </a:moveTo>
                <a:lnTo>
                  <a:pt x="87237" y="87228"/>
                </a:lnTo>
                <a:lnTo>
                  <a:pt x="81917" y="84158"/>
                </a:lnTo>
                <a:close/>
                <a:moveTo>
                  <a:pt x="104197" y="84158"/>
                </a:moveTo>
                <a:lnTo>
                  <a:pt x="98878" y="87228"/>
                </a:lnTo>
                <a:lnTo>
                  <a:pt x="93559" y="84158"/>
                </a:lnTo>
                <a:close/>
                <a:moveTo>
                  <a:pt x="115809" y="84158"/>
                </a:moveTo>
                <a:lnTo>
                  <a:pt x="110489" y="87228"/>
                </a:lnTo>
                <a:lnTo>
                  <a:pt x="105170" y="84158"/>
                </a:lnTo>
                <a:close/>
                <a:moveTo>
                  <a:pt x="127450" y="84158"/>
                </a:moveTo>
                <a:lnTo>
                  <a:pt x="122131" y="87228"/>
                </a:lnTo>
                <a:lnTo>
                  <a:pt x="116812" y="84158"/>
                </a:lnTo>
                <a:close/>
                <a:moveTo>
                  <a:pt x="139061" y="84158"/>
                </a:moveTo>
                <a:lnTo>
                  <a:pt x="133742" y="87228"/>
                </a:lnTo>
                <a:lnTo>
                  <a:pt x="128423" y="84158"/>
                </a:lnTo>
                <a:close/>
                <a:moveTo>
                  <a:pt x="150642" y="84158"/>
                </a:moveTo>
                <a:lnTo>
                  <a:pt x="145323" y="87228"/>
                </a:lnTo>
                <a:lnTo>
                  <a:pt x="140004" y="84158"/>
                </a:lnTo>
                <a:close/>
                <a:moveTo>
                  <a:pt x="162284" y="84158"/>
                </a:moveTo>
                <a:lnTo>
                  <a:pt x="156964" y="87228"/>
                </a:lnTo>
                <a:lnTo>
                  <a:pt x="151645" y="84158"/>
                </a:lnTo>
                <a:close/>
                <a:moveTo>
                  <a:pt x="173895" y="84158"/>
                </a:moveTo>
                <a:lnTo>
                  <a:pt x="168575" y="87228"/>
                </a:lnTo>
                <a:lnTo>
                  <a:pt x="163256" y="84158"/>
                </a:lnTo>
                <a:close/>
                <a:moveTo>
                  <a:pt x="185536" y="84158"/>
                </a:moveTo>
                <a:lnTo>
                  <a:pt x="180217" y="87228"/>
                </a:lnTo>
                <a:lnTo>
                  <a:pt x="174898" y="84158"/>
                </a:lnTo>
                <a:close/>
                <a:moveTo>
                  <a:pt x="197147" y="84158"/>
                </a:moveTo>
                <a:lnTo>
                  <a:pt x="191828" y="87228"/>
                </a:lnTo>
                <a:lnTo>
                  <a:pt x="186509" y="84158"/>
                </a:lnTo>
                <a:close/>
                <a:moveTo>
                  <a:pt x="208789" y="84158"/>
                </a:moveTo>
                <a:lnTo>
                  <a:pt x="203470" y="87228"/>
                </a:lnTo>
                <a:lnTo>
                  <a:pt x="198151" y="84158"/>
                </a:lnTo>
                <a:close/>
                <a:moveTo>
                  <a:pt x="220370" y="84158"/>
                </a:moveTo>
                <a:lnTo>
                  <a:pt x="215051" y="87228"/>
                </a:lnTo>
                <a:lnTo>
                  <a:pt x="209731" y="84158"/>
                </a:lnTo>
                <a:close/>
                <a:moveTo>
                  <a:pt x="232011" y="84158"/>
                </a:moveTo>
                <a:lnTo>
                  <a:pt x="226692" y="87228"/>
                </a:lnTo>
                <a:lnTo>
                  <a:pt x="221373" y="84158"/>
                </a:lnTo>
                <a:close/>
                <a:moveTo>
                  <a:pt x="243622" y="84158"/>
                </a:moveTo>
                <a:lnTo>
                  <a:pt x="238303" y="87228"/>
                </a:lnTo>
                <a:lnTo>
                  <a:pt x="232984" y="84158"/>
                </a:lnTo>
                <a:close/>
                <a:moveTo>
                  <a:pt x="255264" y="84158"/>
                </a:moveTo>
                <a:lnTo>
                  <a:pt x="249945" y="87228"/>
                </a:lnTo>
                <a:lnTo>
                  <a:pt x="244626" y="84158"/>
                </a:lnTo>
                <a:close/>
                <a:moveTo>
                  <a:pt x="266875" y="84158"/>
                </a:moveTo>
                <a:lnTo>
                  <a:pt x="261556" y="87228"/>
                </a:lnTo>
                <a:lnTo>
                  <a:pt x="256237" y="84158"/>
                </a:lnTo>
                <a:close/>
                <a:moveTo>
                  <a:pt x="278517" y="84158"/>
                </a:moveTo>
                <a:lnTo>
                  <a:pt x="273198" y="87228"/>
                </a:lnTo>
                <a:lnTo>
                  <a:pt x="267878" y="84158"/>
                </a:lnTo>
                <a:close/>
                <a:moveTo>
                  <a:pt x="11369" y="84371"/>
                </a:moveTo>
                <a:lnTo>
                  <a:pt x="6050" y="93581"/>
                </a:lnTo>
                <a:lnTo>
                  <a:pt x="6050" y="87471"/>
                </a:lnTo>
                <a:lnTo>
                  <a:pt x="11369" y="84371"/>
                </a:lnTo>
                <a:close/>
                <a:moveTo>
                  <a:pt x="22980" y="84341"/>
                </a:moveTo>
                <a:lnTo>
                  <a:pt x="17661" y="93581"/>
                </a:lnTo>
                <a:lnTo>
                  <a:pt x="17661" y="87410"/>
                </a:lnTo>
                <a:lnTo>
                  <a:pt x="22980" y="84341"/>
                </a:lnTo>
                <a:close/>
                <a:moveTo>
                  <a:pt x="34622" y="84371"/>
                </a:moveTo>
                <a:lnTo>
                  <a:pt x="29302" y="93581"/>
                </a:lnTo>
                <a:lnTo>
                  <a:pt x="29302" y="87471"/>
                </a:lnTo>
                <a:lnTo>
                  <a:pt x="34622" y="84371"/>
                </a:lnTo>
                <a:close/>
                <a:moveTo>
                  <a:pt x="46202" y="84371"/>
                </a:moveTo>
                <a:lnTo>
                  <a:pt x="40883" y="93581"/>
                </a:lnTo>
                <a:lnTo>
                  <a:pt x="40883" y="87471"/>
                </a:lnTo>
                <a:lnTo>
                  <a:pt x="46202" y="84371"/>
                </a:lnTo>
                <a:close/>
                <a:moveTo>
                  <a:pt x="57844" y="84371"/>
                </a:moveTo>
                <a:lnTo>
                  <a:pt x="52525" y="93581"/>
                </a:lnTo>
                <a:lnTo>
                  <a:pt x="52525" y="87471"/>
                </a:lnTo>
                <a:lnTo>
                  <a:pt x="57844" y="84371"/>
                </a:lnTo>
                <a:close/>
                <a:moveTo>
                  <a:pt x="69455" y="84371"/>
                </a:moveTo>
                <a:lnTo>
                  <a:pt x="64136" y="93581"/>
                </a:lnTo>
                <a:lnTo>
                  <a:pt x="64136" y="87471"/>
                </a:lnTo>
                <a:lnTo>
                  <a:pt x="69455" y="84371"/>
                </a:lnTo>
                <a:close/>
                <a:moveTo>
                  <a:pt x="81097" y="84371"/>
                </a:moveTo>
                <a:lnTo>
                  <a:pt x="75777" y="93581"/>
                </a:lnTo>
                <a:lnTo>
                  <a:pt x="75777" y="87471"/>
                </a:lnTo>
                <a:lnTo>
                  <a:pt x="81097" y="84371"/>
                </a:lnTo>
                <a:close/>
                <a:moveTo>
                  <a:pt x="92708" y="84371"/>
                </a:moveTo>
                <a:lnTo>
                  <a:pt x="87389" y="93581"/>
                </a:lnTo>
                <a:lnTo>
                  <a:pt x="87389" y="87471"/>
                </a:lnTo>
                <a:lnTo>
                  <a:pt x="92708" y="84371"/>
                </a:lnTo>
                <a:close/>
                <a:moveTo>
                  <a:pt x="93437" y="84371"/>
                </a:moveTo>
                <a:lnTo>
                  <a:pt x="98757" y="87471"/>
                </a:lnTo>
                <a:lnTo>
                  <a:pt x="98757" y="93581"/>
                </a:lnTo>
                <a:lnTo>
                  <a:pt x="93437" y="84371"/>
                </a:lnTo>
                <a:close/>
                <a:moveTo>
                  <a:pt x="104349" y="84341"/>
                </a:moveTo>
                <a:lnTo>
                  <a:pt x="99030" y="93581"/>
                </a:lnTo>
                <a:lnTo>
                  <a:pt x="99030" y="87410"/>
                </a:lnTo>
                <a:lnTo>
                  <a:pt x="104349" y="84341"/>
                </a:lnTo>
                <a:close/>
                <a:moveTo>
                  <a:pt x="105018" y="84371"/>
                </a:moveTo>
                <a:lnTo>
                  <a:pt x="110337" y="87471"/>
                </a:lnTo>
                <a:lnTo>
                  <a:pt x="110337" y="93581"/>
                </a:lnTo>
                <a:lnTo>
                  <a:pt x="105018" y="84371"/>
                </a:lnTo>
                <a:close/>
                <a:moveTo>
                  <a:pt x="115930" y="84341"/>
                </a:moveTo>
                <a:lnTo>
                  <a:pt x="110611" y="93581"/>
                </a:lnTo>
                <a:lnTo>
                  <a:pt x="110611" y="87410"/>
                </a:lnTo>
                <a:lnTo>
                  <a:pt x="115930" y="84341"/>
                </a:lnTo>
                <a:close/>
                <a:moveTo>
                  <a:pt x="116660" y="84371"/>
                </a:moveTo>
                <a:lnTo>
                  <a:pt x="121979" y="87471"/>
                </a:lnTo>
                <a:lnTo>
                  <a:pt x="121979" y="93581"/>
                </a:lnTo>
                <a:lnTo>
                  <a:pt x="116660" y="84371"/>
                </a:lnTo>
                <a:close/>
                <a:moveTo>
                  <a:pt x="127541" y="84341"/>
                </a:moveTo>
                <a:lnTo>
                  <a:pt x="122222" y="93581"/>
                </a:lnTo>
                <a:lnTo>
                  <a:pt x="122222" y="87410"/>
                </a:lnTo>
                <a:lnTo>
                  <a:pt x="127541" y="84341"/>
                </a:lnTo>
                <a:close/>
                <a:moveTo>
                  <a:pt x="128271" y="84371"/>
                </a:moveTo>
                <a:lnTo>
                  <a:pt x="133590" y="87471"/>
                </a:lnTo>
                <a:lnTo>
                  <a:pt x="133590" y="93581"/>
                </a:lnTo>
                <a:lnTo>
                  <a:pt x="128271" y="84371"/>
                </a:lnTo>
                <a:close/>
                <a:moveTo>
                  <a:pt x="139183" y="84341"/>
                </a:moveTo>
                <a:lnTo>
                  <a:pt x="133864" y="93581"/>
                </a:lnTo>
                <a:lnTo>
                  <a:pt x="133864" y="87410"/>
                </a:lnTo>
                <a:lnTo>
                  <a:pt x="139183" y="84341"/>
                </a:lnTo>
                <a:close/>
                <a:moveTo>
                  <a:pt x="139912" y="84371"/>
                </a:moveTo>
                <a:lnTo>
                  <a:pt x="145232" y="87471"/>
                </a:lnTo>
                <a:lnTo>
                  <a:pt x="145232" y="93581"/>
                </a:lnTo>
                <a:lnTo>
                  <a:pt x="139912" y="84371"/>
                </a:lnTo>
                <a:close/>
                <a:moveTo>
                  <a:pt x="150794" y="84341"/>
                </a:moveTo>
                <a:lnTo>
                  <a:pt x="145475" y="93581"/>
                </a:lnTo>
                <a:lnTo>
                  <a:pt x="145475" y="87410"/>
                </a:lnTo>
                <a:lnTo>
                  <a:pt x="150794" y="84341"/>
                </a:lnTo>
                <a:close/>
                <a:moveTo>
                  <a:pt x="151523" y="84371"/>
                </a:moveTo>
                <a:lnTo>
                  <a:pt x="156843" y="87471"/>
                </a:lnTo>
                <a:lnTo>
                  <a:pt x="156843" y="93581"/>
                </a:lnTo>
                <a:lnTo>
                  <a:pt x="151523" y="84371"/>
                </a:lnTo>
                <a:close/>
                <a:moveTo>
                  <a:pt x="162436" y="84341"/>
                </a:moveTo>
                <a:lnTo>
                  <a:pt x="157116" y="93581"/>
                </a:lnTo>
                <a:lnTo>
                  <a:pt x="157116" y="87410"/>
                </a:lnTo>
                <a:lnTo>
                  <a:pt x="162436" y="84341"/>
                </a:lnTo>
                <a:close/>
                <a:moveTo>
                  <a:pt x="163165" y="84371"/>
                </a:moveTo>
                <a:lnTo>
                  <a:pt x="168484" y="87471"/>
                </a:lnTo>
                <a:lnTo>
                  <a:pt x="168484" y="93581"/>
                </a:lnTo>
                <a:lnTo>
                  <a:pt x="163165" y="84371"/>
                </a:lnTo>
                <a:close/>
                <a:moveTo>
                  <a:pt x="174047" y="84341"/>
                </a:moveTo>
                <a:lnTo>
                  <a:pt x="168727" y="93581"/>
                </a:lnTo>
                <a:lnTo>
                  <a:pt x="168727" y="87410"/>
                </a:lnTo>
                <a:lnTo>
                  <a:pt x="174047" y="84341"/>
                </a:lnTo>
                <a:close/>
                <a:moveTo>
                  <a:pt x="174746" y="84371"/>
                </a:moveTo>
                <a:lnTo>
                  <a:pt x="180065" y="87471"/>
                </a:lnTo>
                <a:lnTo>
                  <a:pt x="180065" y="93581"/>
                </a:lnTo>
                <a:lnTo>
                  <a:pt x="174746" y="84371"/>
                </a:lnTo>
                <a:close/>
                <a:moveTo>
                  <a:pt x="185658" y="84341"/>
                </a:moveTo>
                <a:lnTo>
                  <a:pt x="180339" y="93581"/>
                </a:lnTo>
                <a:lnTo>
                  <a:pt x="180339" y="87410"/>
                </a:lnTo>
                <a:lnTo>
                  <a:pt x="185658" y="84341"/>
                </a:lnTo>
                <a:close/>
                <a:moveTo>
                  <a:pt x="197269" y="84371"/>
                </a:moveTo>
                <a:lnTo>
                  <a:pt x="191950" y="93581"/>
                </a:lnTo>
                <a:lnTo>
                  <a:pt x="191950" y="87471"/>
                </a:lnTo>
                <a:lnTo>
                  <a:pt x="197269" y="84371"/>
                </a:lnTo>
                <a:close/>
                <a:moveTo>
                  <a:pt x="208911" y="84371"/>
                </a:moveTo>
                <a:lnTo>
                  <a:pt x="203591" y="93581"/>
                </a:lnTo>
                <a:lnTo>
                  <a:pt x="203591" y="87471"/>
                </a:lnTo>
                <a:lnTo>
                  <a:pt x="208911" y="84371"/>
                </a:lnTo>
                <a:close/>
                <a:moveTo>
                  <a:pt x="220522" y="84371"/>
                </a:moveTo>
                <a:lnTo>
                  <a:pt x="215202" y="93581"/>
                </a:lnTo>
                <a:lnTo>
                  <a:pt x="215202" y="87471"/>
                </a:lnTo>
                <a:lnTo>
                  <a:pt x="220522" y="84371"/>
                </a:lnTo>
                <a:close/>
                <a:moveTo>
                  <a:pt x="232163" y="84371"/>
                </a:moveTo>
                <a:lnTo>
                  <a:pt x="226844" y="93581"/>
                </a:lnTo>
                <a:lnTo>
                  <a:pt x="226844" y="87471"/>
                </a:lnTo>
                <a:lnTo>
                  <a:pt x="232163" y="84371"/>
                </a:lnTo>
                <a:close/>
                <a:moveTo>
                  <a:pt x="243774" y="84371"/>
                </a:moveTo>
                <a:lnTo>
                  <a:pt x="238455" y="93581"/>
                </a:lnTo>
                <a:lnTo>
                  <a:pt x="238455" y="87471"/>
                </a:lnTo>
                <a:lnTo>
                  <a:pt x="243774" y="84371"/>
                </a:lnTo>
                <a:close/>
                <a:moveTo>
                  <a:pt x="255355" y="84371"/>
                </a:moveTo>
                <a:lnTo>
                  <a:pt x="250036" y="93581"/>
                </a:lnTo>
                <a:lnTo>
                  <a:pt x="250036" y="87471"/>
                </a:lnTo>
                <a:lnTo>
                  <a:pt x="255355" y="84371"/>
                </a:lnTo>
                <a:close/>
                <a:moveTo>
                  <a:pt x="266997" y="84371"/>
                </a:moveTo>
                <a:lnTo>
                  <a:pt x="261678" y="93581"/>
                </a:lnTo>
                <a:lnTo>
                  <a:pt x="261678" y="87471"/>
                </a:lnTo>
                <a:lnTo>
                  <a:pt x="266997" y="84371"/>
                </a:lnTo>
                <a:close/>
                <a:moveTo>
                  <a:pt x="278608" y="84371"/>
                </a:moveTo>
                <a:lnTo>
                  <a:pt x="273289" y="93581"/>
                </a:lnTo>
                <a:lnTo>
                  <a:pt x="273289" y="87471"/>
                </a:lnTo>
                <a:lnTo>
                  <a:pt x="278608" y="84371"/>
                </a:lnTo>
                <a:close/>
                <a:moveTo>
                  <a:pt x="457" y="84432"/>
                </a:moveTo>
                <a:lnTo>
                  <a:pt x="5776" y="87471"/>
                </a:lnTo>
                <a:lnTo>
                  <a:pt x="5776" y="93611"/>
                </a:lnTo>
                <a:lnTo>
                  <a:pt x="457" y="84432"/>
                </a:lnTo>
                <a:close/>
                <a:moveTo>
                  <a:pt x="12098" y="84432"/>
                </a:moveTo>
                <a:lnTo>
                  <a:pt x="17418" y="87471"/>
                </a:lnTo>
                <a:lnTo>
                  <a:pt x="17418" y="93611"/>
                </a:lnTo>
                <a:lnTo>
                  <a:pt x="12098" y="84432"/>
                </a:lnTo>
                <a:close/>
                <a:moveTo>
                  <a:pt x="23710" y="84432"/>
                </a:moveTo>
                <a:lnTo>
                  <a:pt x="29029" y="87471"/>
                </a:lnTo>
                <a:lnTo>
                  <a:pt x="29029" y="93611"/>
                </a:lnTo>
                <a:lnTo>
                  <a:pt x="23710" y="84432"/>
                </a:lnTo>
                <a:close/>
                <a:moveTo>
                  <a:pt x="35290" y="84432"/>
                </a:moveTo>
                <a:lnTo>
                  <a:pt x="40610" y="87471"/>
                </a:lnTo>
                <a:lnTo>
                  <a:pt x="40610" y="93611"/>
                </a:lnTo>
                <a:lnTo>
                  <a:pt x="35290" y="84432"/>
                </a:lnTo>
                <a:close/>
                <a:moveTo>
                  <a:pt x="46932" y="84432"/>
                </a:moveTo>
                <a:lnTo>
                  <a:pt x="52251" y="87471"/>
                </a:lnTo>
                <a:lnTo>
                  <a:pt x="52251" y="93611"/>
                </a:lnTo>
                <a:lnTo>
                  <a:pt x="46932" y="84432"/>
                </a:lnTo>
                <a:close/>
                <a:moveTo>
                  <a:pt x="58543" y="84432"/>
                </a:moveTo>
                <a:lnTo>
                  <a:pt x="63862" y="87471"/>
                </a:lnTo>
                <a:lnTo>
                  <a:pt x="63862" y="93611"/>
                </a:lnTo>
                <a:lnTo>
                  <a:pt x="58543" y="84432"/>
                </a:lnTo>
                <a:close/>
                <a:moveTo>
                  <a:pt x="70185" y="84432"/>
                </a:moveTo>
                <a:lnTo>
                  <a:pt x="75504" y="87471"/>
                </a:lnTo>
                <a:lnTo>
                  <a:pt x="75504" y="93611"/>
                </a:lnTo>
                <a:lnTo>
                  <a:pt x="70185" y="84432"/>
                </a:lnTo>
                <a:close/>
                <a:moveTo>
                  <a:pt x="81796" y="84432"/>
                </a:moveTo>
                <a:lnTo>
                  <a:pt x="87115" y="87471"/>
                </a:lnTo>
                <a:lnTo>
                  <a:pt x="87115" y="93611"/>
                </a:lnTo>
                <a:lnTo>
                  <a:pt x="81796" y="84432"/>
                </a:lnTo>
                <a:close/>
                <a:moveTo>
                  <a:pt x="186357" y="84371"/>
                </a:moveTo>
                <a:lnTo>
                  <a:pt x="191676" y="87441"/>
                </a:lnTo>
                <a:lnTo>
                  <a:pt x="191676" y="93611"/>
                </a:lnTo>
                <a:lnTo>
                  <a:pt x="186357" y="84371"/>
                </a:lnTo>
                <a:close/>
                <a:moveTo>
                  <a:pt x="197999" y="84371"/>
                </a:moveTo>
                <a:lnTo>
                  <a:pt x="203318" y="87441"/>
                </a:lnTo>
                <a:lnTo>
                  <a:pt x="203318" y="93611"/>
                </a:lnTo>
                <a:lnTo>
                  <a:pt x="197999" y="84371"/>
                </a:lnTo>
                <a:close/>
                <a:moveTo>
                  <a:pt x="209610" y="84371"/>
                </a:moveTo>
                <a:lnTo>
                  <a:pt x="214929" y="87441"/>
                </a:lnTo>
                <a:lnTo>
                  <a:pt x="214929" y="93611"/>
                </a:lnTo>
                <a:lnTo>
                  <a:pt x="209610" y="84371"/>
                </a:lnTo>
                <a:close/>
                <a:moveTo>
                  <a:pt x="221251" y="84371"/>
                </a:moveTo>
                <a:lnTo>
                  <a:pt x="226570" y="87441"/>
                </a:lnTo>
                <a:lnTo>
                  <a:pt x="226570" y="93611"/>
                </a:lnTo>
                <a:lnTo>
                  <a:pt x="221251" y="84371"/>
                </a:lnTo>
                <a:close/>
                <a:moveTo>
                  <a:pt x="232862" y="84371"/>
                </a:moveTo>
                <a:lnTo>
                  <a:pt x="238182" y="87441"/>
                </a:lnTo>
                <a:lnTo>
                  <a:pt x="238182" y="93611"/>
                </a:lnTo>
                <a:lnTo>
                  <a:pt x="232862" y="84371"/>
                </a:lnTo>
                <a:close/>
                <a:moveTo>
                  <a:pt x="244474" y="84371"/>
                </a:moveTo>
                <a:lnTo>
                  <a:pt x="249793" y="87441"/>
                </a:lnTo>
                <a:lnTo>
                  <a:pt x="249793" y="93611"/>
                </a:lnTo>
                <a:lnTo>
                  <a:pt x="244474" y="84371"/>
                </a:lnTo>
                <a:close/>
                <a:moveTo>
                  <a:pt x="256085" y="84371"/>
                </a:moveTo>
                <a:lnTo>
                  <a:pt x="261404" y="87441"/>
                </a:lnTo>
                <a:lnTo>
                  <a:pt x="261404" y="93611"/>
                </a:lnTo>
                <a:lnTo>
                  <a:pt x="256085" y="84371"/>
                </a:lnTo>
                <a:close/>
                <a:moveTo>
                  <a:pt x="267726" y="84371"/>
                </a:moveTo>
                <a:lnTo>
                  <a:pt x="273046" y="87441"/>
                </a:lnTo>
                <a:lnTo>
                  <a:pt x="273046" y="93611"/>
                </a:lnTo>
                <a:lnTo>
                  <a:pt x="267726" y="84371"/>
                </a:lnTo>
                <a:close/>
                <a:moveTo>
                  <a:pt x="244" y="84492"/>
                </a:moveTo>
                <a:lnTo>
                  <a:pt x="5563" y="93672"/>
                </a:lnTo>
                <a:lnTo>
                  <a:pt x="5563" y="93672"/>
                </a:lnTo>
                <a:lnTo>
                  <a:pt x="214" y="90602"/>
                </a:lnTo>
                <a:lnTo>
                  <a:pt x="214" y="84492"/>
                </a:lnTo>
                <a:close/>
                <a:moveTo>
                  <a:pt x="11855" y="84492"/>
                </a:moveTo>
                <a:lnTo>
                  <a:pt x="17174" y="93672"/>
                </a:lnTo>
                <a:lnTo>
                  <a:pt x="12311" y="90906"/>
                </a:lnTo>
                <a:lnTo>
                  <a:pt x="11855" y="90632"/>
                </a:lnTo>
                <a:lnTo>
                  <a:pt x="11855" y="84492"/>
                </a:lnTo>
                <a:close/>
                <a:moveTo>
                  <a:pt x="93194" y="84492"/>
                </a:moveTo>
                <a:lnTo>
                  <a:pt x="98513" y="93672"/>
                </a:lnTo>
                <a:lnTo>
                  <a:pt x="93650" y="90906"/>
                </a:lnTo>
                <a:lnTo>
                  <a:pt x="93194" y="90663"/>
                </a:lnTo>
                <a:lnTo>
                  <a:pt x="93194" y="84492"/>
                </a:lnTo>
                <a:close/>
                <a:moveTo>
                  <a:pt x="104836" y="84492"/>
                </a:moveTo>
                <a:lnTo>
                  <a:pt x="110155" y="93672"/>
                </a:lnTo>
                <a:lnTo>
                  <a:pt x="105292" y="90906"/>
                </a:lnTo>
                <a:lnTo>
                  <a:pt x="104836" y="90663"/>
                </a:lnTo>
                <a:lnTo>
                  <a:pt x="104836" y="84492"/>
                </a:lnTo>
                <a:close/>
                <a:moveTo>
                  <a:pt x="116447" y="84492"/>
                </a:moveTo>
                <a:lnTo>
                  <a:pt x="121766" y="93672"/>
                </a:lnTo>
                <a:lnTo>
                  <a:pt x="116903" y="90906"/>
                </a:lnTo>
                <a:lnTo>
                  <a:pt x="116447" y="90663"/>
                </a:lnTo>
                <a:lnTo>
                  <a:pt x="116447" y="84492"/>
                </a:lnTo>
                <a:close/>
                <a:moveTo>
                  <a:pt x="128058" y="84492"/>
                </a:moveTo>
                <a:lnTo>
                  <a:pt x="133377" y="93672"/>
                </a:lnTo>
                <a:lnTo>
                  <a:pt x="128514" y="90906"/>
                </a:lnTo>
                <a:lnTo>
                  <a:pt x="128058" y="90663"/>
                </a:lnTo>
                <a:lnTo>
                  <a:pt x="128058" y="84492"/>
                </a:lnTo>
                <a:close/>
                <a:moveTo>
                  <a:pt x="139669" y="84492"/>
                </a:moveTo>
                <a:lnTo>
                  <a:pt x="144988" y="93672"/>
                </a:lnTo>
                <a:lnTo>
                  <a:pt x="140125" y="90906"/>
                </a:lnTo>
                <a:lnTo>
                  <a:pt x="139669" y="90663"/>
                </a:lnTo>
                <a:lnTo>
                  <a:pt x="139669" y="84492"/>
                </a:lnTo>
                <a:close/>
                <a:moveTo>
                  <a:pt x="151311" y="84492"/>
                </a:moveTo>
                <a:lnTo>
                  <a:pt x="156630" y="93672"/>
                </a:lnTo>
                <a:lnTo>
                  <a:pt x="151767" y="90906"/>
                </a:lnTo>
                <a:lnTo>
                  <a:pt x="151311" y="90663"/>
                </a:lnTo>
                <a:lnTo>
                  <a:pt x="151311" y="84492"/>
                </a:lnTo>
                <a:close/>
                <a:moveTo>
                  <a:pt x="162922" y="84492"/>
                </a:moveTo>
                <a:lnTo>
                  <a:pt x="168241" y="93672"/>
                </a:lnTo>
                <a:lnTo>
                  <a:pt x="163378" y="90906"/>
                </a:lnTo>
                <a:lnTo>
                  <a:pt x="162922" y="90663"/>
                </a:lnTo>
                <a:lnTo>
                  <a:pt x="162922" y="84492"/>
                </a:lnTo>
                <a:close/>
                <a:moveTo>
                  <a:pt x="174563" y="84492"/>
                </a:moveTo>
                <a:lnTo>
                  <a:pt x="179883" y="93672"/>
                </a:lnTo>
                <a:lnTo>
                  <a:pt x="175019" y="90906"/>
                </a:lnTo>
                <a:lnTo>
                  <a:pt x="174563" y="90663"/>
                </a:lnTo>
                <a:lnTo>
                  <a:pt x="174563" y="84492"/>
                </a:lnTo>
                <a:close/>
                <a:moveTo>
                  <a:pt x="186144" y="84492"/>
                </a:moveTo>
                <a:lnTo>
                  <a:pt x="191463" y="93672"/>
                </a:lnTo>
                <a:lnTo>
                  <a:pt x="186631" y="90906"/>
                </a:lnTo>
                <a:lnTo>
                  <a:pt x="186144" y="90663"/>
                </a:lnTo>
                <a:lnTo>
                  <a:pt x="186144" y="84492"/>
                </a:lnTo>
                <a:close/>
                <a:moveTo>
                  <a:pt x="197755" y="84492"/>
                </a:moveTo>
                <a:lnTo>
                  <a:pt x="203075" y="93672"/>
                </a:lnTo>
                <a:lnTo>
                  <a:pt x="198211" y="90906"/>
                </a:lnTo>
                <a:lnTo>
                  <a:pt x="197755" y="90663"/>
                </a:lnTo>
                <a:lnTo>
                  <a:pt x="197755" y="84492"/>
                </a:lnTo>
                <a:close/>
                <a:moveTo>
                  <a:pt x="209397" y="84492"/>
                </a:moveTo>
                <a:lnTo>
                  <a:pt x="214716" y="93672"/>
                </a:lnTo>
                <a:lnTo>
                  <a:pt x="209853" y="90906"/>
                </a:lnTo>
                <a:lnTo>
                  <a:pt x="209397" y="90663"/>
                </a:lnTo>
                <a:lnTo>
                  <a:pt x="209397" y="84492"/>
                </a:lnTo>
                <a:close/>
                <a:moveTo>
                  <a:pt x="221008" y="84492"/>
                </a:moveTo>
                <a:lnTo>
                  <a:pt x="226327" y="93672"/>
                </a:lnTo>
                <a:lnTo>
                  <a:pt x="221464" y="90906"/>
                </a:lnTo>
                <a:lnTo>
                  <a:pt x="221008" y="90663"/>
                </a:lnTo>
                <a:lnTo>
                  <a:pt x="221008" y="84492"/>
                </a:lnTo>
                <a:close/>
                <a:moveTo>
                  <a:pt x="232650" y="84492"/>
                </a:moveTo>
                <a:lnTo>
                  <a:pt x="237969" y="93672"/>
                </a:lnTo>
                <a:lnTo>
                  <a:pt x="233106" y="90906"/>
                </a:lnTo>
                <a:lnTo>
                  <a:pt x="232650" y="90663"/>
                </a:lnTo>
                <a:lnTo>
                  <a:pt x="232650" y="84492"/>
                </a:lnTo>
                <a:close/>
                <a:moveTo>
                  <a:pt x="244261" y="84492"/>
                </a:moveTo>
                <a:lnTo>
                  <a:pt x="249580" y="93672"/>
                </a:lnTo>
                <a:lnTo>
                  <a:pt x="244717" y="90906"/>
                </a:lnTo>
                <a:lnTo>
                  <a:pt x="244261" y="90663"/>
                </a:lnTo>
                <a:lnTo>
                  <a:pt x="244261" y="84492"/>
                </a:lnTo>
                <a:close/>
                <a:moveTo>
                  <a:pt x="255872" y="84492"/>
                </a:moveTo>
                <a:lnTo>
                  <a:pt x="261191" y="93672"/>
                </a:lnTo>
                <a:lnTo>
                  <a:pt x="256328" y="90906"/>
                </a:lnTo>
                <a:lnTo>
                  <a:pt x="255872" y="90663"/>
                </a:lnTo>
                <a:lnTo>
                  <a:pt x="255872" y="84492"/>
                </a:lnTo>
                <a:close/>
                <a:moveTo>
                  <a:pt x="267483" y="84492"/>
                </a:moveTo>
                <a:lnTo>
                  <a:pt x="272802" y="93672"/>
                </a:lnTo>
                <a:lnTo>
                  <a:pt x="267939" y="90906"/>
                </a:lnTo>
                <a:lnTo>
                  <a:pt x="267483" y="90663"/>
                </a:lnTo>
                <a:lnTo>
                  <a:pt x="267483" y="84492"/>
                </a:lnTo>
                <a:close/>
                <a:moveTo>
                  <a:pt x="34834" y="84492"/>
                </a:moveTo>
                <a:lnTo>
                  <a:pt x="34834" y="90632"/>
                </a:lnTo>
                <a:lnTo>
                  <a:pt x="34378" y="90906"/>
                </a:lnTo>
                <a:lnTo>
                  <a:pt x="29515" y="93733"/>
                </a:lnTo>
                <a:lnTo>
                  <a:pt x="29515" y="93733"/>
                </a:lnTo>
                <a:lnTo>
                  <a:pt x="34834" y="84492"/>
                </a:lnTo>
                <a:close/>
                <a:moveTo>
                  <a:pt x="35078" y="84492"/>
                </a:moveTo>
                <a:lnTo>
                  <a:pt x="40397" y="93733"/>
                </a:lnTo>
                <a:lnTo>
                  <a:pt x="40397" y="93733"/>
                </a:lnTo>
                <a:lnTo>
                  <a:pt x="35533" y="90906"/>
                </a:lnTo>
                <a:lnTo>
                  <a:pt x="35078" y="90663"/>
                </a:lnTo>
                <a:lnTo>
                  <a:pt x="35078" y="84492"/>
                </a:lnTo>
                <a:close/>
                <a:moveTo>
                  <a:pt x="104562" y="84523"/>
                </a:moveTo>
                <a:lnTo>
                  <a:pt x="104562" y="90632"/>
                </a:lnTo>
                <a:lnTo>
                  <a:pt x="104106" y="90906"/>
                </a:lnTo>
                <a:lnTo>
                  <a:pt x="99243" y="93733"/>
                </a:lnTo>
                <a:lnTo>
                  <a:pt x="99243" y="93733"/>
                </a:lnTo>
                <a:lnTo>
                  <a:pt x="104562" y="84523"/>
                </a:lnTo>
                <a:close/>
                <a:moveTo>
                  <a:pt x="116143" y="84523"/>
                </a:moveTo>
                <a:lnTo>
                  <a:pt x="116143" y="90632"/>
                </a:lnTo>
                <a:lnTo>
                  <a:pt x="115687" y="90906"/>
                </a:lnTo>
                <a:lnTo>
                  <a:pt x="110824" y="93733"/>
                </a:lnTo>
                <a:lnTo>
                  <a:pt x="110824" y="93733"/>
                </a:lnTo>
                <a:lnTo>
                  <a:pt x="116143" y="84523"/>
                </a:lnTo>
                <a:close/>
                <a:moveTo>
                  <a:pt x="127784" y="84523"/>
                </a:moveTo>
                <a:lnTo>
                  <a:pt x="127784" y="90632"/>
                </a:lnTo>
                <a:lnTo>
                  <a:pt x="127329" y="90906"/>
                </a:lnTo>
                <a:lnTo>
                  <a:pt x="122465" y="93733"/>
                </a:lnTo>
                <a:lnTo>
                  <a:pt x="122465" y="93733"/>
                </a:lnTo>
                <a:lnTo>
                  <a:pt x="127784" y="84523"/>
                </a:lnTo>
                <a:close/>
                <a:moveTo>
                  <a:pt x="139396" y="84523"/>
                </a:moveTo>
                <a:lnTo>
                  <a:pt x="139396" y="90632"/>
                </a:lnTo>
                <a:lnTo>
                  <a:pt x="138940" y="90906"/>
                </a:lnTo>
                <a:lnTo>
                  <a:pt x="134076" y="93733"/>
                </a:lnTo>
                <a:lnTo>
                  <a:pt x="134076" y="93733"/>
                </a:lnTo>
                <a:lnTo>
                  <a:pt x="139396" y="84523"/>
                </a:lnTo>
                <a:close/>
                <a:moveTo>
                  <a:pt x="151037" y="84523"/>
                </a:moveTo>
                <a:lnTo>
                  <a:pt x="151037" y="90632"/>
                </a:lnTo>
                <a:lnTo>
                  <a:pt x="150581" y="90906"/>
                </a:lnTo>
                <a:lnTo>
                  <a:pt x="145718" y="93733"/>
                </a:lnTo>
                <a:lnTo>
                  <a:pt x="145718" y="93733"/>
                </a:lnTo>
                <a:lnTo>
                  <a:pt x="151037" y="84523"/>
                </a:lnTo>
                <a:close/>
                <a:moveTo>
                  <a:pt x="162648" y="84523"/>
                </a:moveTo>
                <a:lnTo>
                  <a:pt x="162648" y="90632"/>
                </a:lnTo>
                <a:lnTo>
                  <a:pt x="162192" y="90906"/>
                </a:lnTo>
                <a:lnTo>
                  <a:pt x="157329" y="93733"/>
                </a:lnTo>
                <a:lnTo>
                  <a:pt x="157329" y="93733"/>
                </a:lnTo>
                <a:lnTo>
                  <a:pt x="162648" y="84523"/>
                </a:lnTo>
                <a:close/>
                <a:moveTo>
                  <a:pt x="174290" y="84523"/>
                </a:moveTo>
                <a:lnTo>
                  <a:pt x="174290" y="90632"/>
                </a:lnTo>
                <a:lnTo>
                  <a:pt x="173834" y="90906"/>
                </a:lnTo>
                <a:lnTo>
                  <a:pt x="168971" y="93733"/>
                </a:lnTo>
                <a:lnTo>
                  <a:pt x="168971" y="93733"/>
                </a:lnTo>
                <a:lnTo>
                  <a:pt x="174290" y="84523"/>
                </a:lnTo>
                <a:close/>
                <a:moveTo>
                  <a:pt x="185871" y="84523"/>
                </a:moveTo>
                <a:lnTo>
                  <a:pt x="185871" y="90632"/>
                </a:lnTo>
                <a:lnTo>
                  <a:pt x="185415" y="90906"/>
                </a:lnTo>
                <a:lnTo>
                  <a:pt x="180551" y="93733"/>
                </a:lnTo>
                <a:lnTo>
                  <a:pt x="180551" y="93733"/>
                </a:lnTo>
                <a:lnTo>
                  <a:pt x="185871" y="84523"/>
                </a:lnTo>
                <a:close/>
                <a:moveTo>
                  <a:pt x="197482" y="84523"/>
                </a:moveTo>
                <a:lnTo>
                  <a:pt x="197482" y="90632"/>
                </a:lnTo>
                <a:lnTo>
                  <a:pt x="197512" y="90632"/>
                </a:lnTo>
                <a:lnTo>
                  <a:pt x="197026" y="90906"/>
                </a:lnTo>
                <a:lnTo>
                  <a:pt x="192163" y="93733"/>
                </a:lnTo>
                <a:lnTo>
                  <a:pt x="192163" y="93733"/>
                </a:lnTo>
                <a:lnTo>
                  <a:pt x="197482" y="84523"/>
                </a:lnTo>
                <a:close/>
                <a:moveTo>
                  <a:pt x="209123" y="84523"/>
                </a:moveTo>
                <a:lnTo>
                  <a:pt x="209123" y="90632"/>
                </a:lnTo>
                <a:lnTo>
                  <a:pt x="208667" y="90906"/>
                </a:lnTo>
                <a:lnTo>
                  <a:pt x="203804" y="93733"/>
                </a:lnTo>
                <a:lnTo>
                  <a:pt x="203804" y="93733"/>
                </a:lnTo>
                <a:lnTo>
                  <a:pt x="209123" y="84523"/>
                </a:lnTo>
                <a:close/>
                <a:moveTo>
                  <a:pt x="220765" y="84523"/>
                </a:moveTo>
                <a:lnTo>
                  <a:pt x="220765" y="90632"/>
                </a:lnTo>
                <a:lnTo>
                  <a:pt x="220309" y="90906"/>
                </a:lnTo>
                <a:lnTo>
                  <a:pt x="215446" y="93733"/>
                </a:lnTo>
                <a:lnTo>
                  <a:pt x="215446" y="93733"/>
                </a:lnTo>
                <a:lnTo>
                  <a:pt x="220765" y="84523"/>
                </a:lnTo>
                <a:close/>
                <a:moveTo>
                  <a:pt x="243957" y="84523"/>
                </a:moveTo>
                <a:lnTo>
                  <a:pt x="243957" y="90632"/>
                </a:lnTo>
                <a:lnTo>
                  <a:pt x="243501" y="90906"/>
                </a:lnTo>
                <a:lnTo>
                  <a:pt x="238638" y="93733"/>
                </a:lnTo>
                <a:lnTo>
                  <a:pt x="238638" y="93733"/>
                </a:lnTo>
                <a:lnTo>
                  <a:pt x="243957" y="84523"/>
                </a:lnTo>
                <a:close/>
                <a:moveTo>
                  <a:pt x="255598" y="84523"/>
                </a:moveTo>
                <a:lnTo>
                  <a:pt x="255598" y="90632"/>
                </a:lnTo>
                <a:lnTo>
                  <a:pt x="255142" y="90906"/>
                </a:lnTo>
                <a:lnTo>
                  <a:pt x="250279" y="93733"/>
                </a:lnTo>
                <a:lnTo>
                  <a:pt x="250279" y="93733"/>
                </a:lnTo>
                <a:lnTo>
                  <a:pt x="255598" y="84523"/>
                </a:lnTo>
                <a:close/>
                <a:moveTo>
                  <a:pt x="11582" y="84492"/>
                </a:moveTo>
                <a:lnTo>
                  <a:pt x="11582" y="90632"/>
                </a:lnTo>
                <a:lnTo>
                  <a:pt x="11126" y="90906"/>
                </a:lnTo>
                <a:lnTo>
                  <a:pt x="6262" y="93733"/>
                </a:lnTo>
                <a:lnTo>
                  <a:pt x="11582" y="84492"/>
                </a:lnTo>
                <a:close/>
                <a:moveTo>
                  <a:pt x="23223" y="84523"/>
                </a:moveTo>
                <a:lnTo>
                  <a:pt x="23223" y="90632"/>
                </a:lnTo>
                <a:lnTo>
                  <a:pt x="22767" y="90906"/>
                </a:lnTo>
                <a:lnTo>
                  <a:pt x="17904" y="93733"/>
                </a:lnTo>
                <a:lnTo>
                  <a:pt x="23223" y="84523"/>
                </a:lnTo>
                <a:close/>
                <a:moveTo>
                  <a:pt x="23497" y="84492"/>
                </a:moveTo>
                <a:lnTo>
                  <a:pt x="28816" y="93733"/>
                </a:lnTo>
                <a:lnTo>
                  <a:pt x="23953" y="90906"/>
                </a:lnTo>
                <a:lnTo>
                  <a:pt x="23497" y="90663"/>
                </a:lnTo>
                <a:lnTo>
                  <a:pt x="23497" y="84492"/>
                </a:lnTo>
                <a:close/>
                <a:moveTo>
                  <a:pt x="46446" y="84492"/>
                </a:moveTo>
                <a:lnTo>
                  <a:pt x="46446" y="90632"/>
                </a:lnTo>
                <a:lnTo>
                  <a:pt x="45990" y="90906"/>
                </a:lnTo>
                <a:lnTo>
                  <a:pt x="41126" y="93733"/>
                </a:lnTo>
                <a:lnTo>
                  <a:pt x="46446" y="84492"/>
                </a:lnTo>
                <a:close/>
                <a:moveTo>
                  <a:pt x="46689" y="84492"/>
                </a:moveTo>
                <a:lnTo>
                  <a:pt x="52008" y="93733"/>
                </a:lnTo>
                <a:lnTo>
                  <a:pt x="47145" y="90906"/>
                </a:lnTo>
                <a:lnTo>
                  <a:pt x="46689" y="90663"/>
                </a:lnTo>
                <a:lnTo>
                  <a:pt x="46689" y="84492"/>
                </a:lnTo>
                <a:close/>
                <a:moveTo>
                  <a:pt x="58057" y="84492"/>
                </a:moveTo>
                <a:lnTo>
                  <a:pt x="58057" y="90632"/>
                </a:lnTo>
                <a:lnTo>
                  <a:pt x="57601" y="90906"/>
                </a:lnTo>
                <a:lnTo>
                  <a:pt x="52737" y="93733"/>
                </a:lnTo>
                <a:lnTo>
                  <a:pt x="58057" y="84492"/>
                </a:lnTo>
                <a:close/>
                <a:moveTo>
                  <a:pt x="58330" y="84492"/>
                </a:moveTo>
                <a:lnTo>
                  <a:pt x="63650" y="93733"/>
                </a:lnTo>
                <a:lnTo>
                  <a:pt x="58786" y="90906"/>
                </a:lnTo>
                <a:lnTo>
                  <a:pt x="58330" y="90663"/>
                </a:lnTo>
                <a:lnTo>
                  <a:pt x="58330" y="84492"/>
                </a:lnTo>
                <a:close/>
                <a:moveTo>
                  <a:pt x="69698" y="84492"/>
                </a:moveTo>
                <a:lnTo>
                  <a:pt x="69698" y="90632"/>
                </a:lnTo>
                <a:lnTo>
                  <a:pt x="69182" y="90906"/>
                </a:lnTo>
                <a:lnTo>
                  <a:pt x="64379" y="93733"/>
                </a:lnTo>
                <a:lnTo>
                  <a:pt x="69698" y="84492"/>
                </a:lnTo>
                <a:close/>
                <a:moveTo>
                  <a:pt x="69941" y="84492"/>
                </a:moveTo>
                <a:lnTo>
                  <a:pt x="75261" y="93733"/>
                </a:lnTo>
                <a:lnTo>
                  <a:pt x="70397" y="90906"/>
                </a:lnTo>
                <a:lnTo>
                  <a:pt x="69941" y="90663"/>
                </a:lnTo>
                <a:lnTo>
                  <a:pt x="69941" y="84492"/>
                </a:lnTo>
                <a:close/>
                <a:moveTo>
                  <a:pt x="81309" y="84492"/>
                </a:moveTo>
                <a:lnTo>
                  <a:pt x="81309" y="90632"/>
                </a:lnTo>
                <a:lnTo>
                  <a:pt x="80853" y="90906"/>
                </a:lnTo>
                <a:lnTo>
                  <a:pt x="75990" y="93733"/>
                </a:lnTo>
                <a:lnTo>
                  <a:pt x="81309" y="84492"/>
                </a:lnTo>
                <a:close/>
                <a:moveTo>
                  <a:pt x="81583" y="84492"/>
                </a:moveTo>
                <a:lnTo>
                  <a:pt x="86902" y="93733"/>
                </a:lnTo>
                <a:lnTo>
                  <a:pt x="82039" y="90906"/>
                </a:lnTo>
                <a:lnTo>
                  <a:pt x="81583" y="90663"/>
                </a:lnTo>
                <a:lnTo>
                  <a:pt x="81583" y="84492"/>
                </a:lnTo>
                <a:close/>
                <a:moveTo>
                  <a:pt x="92951" y="84492"/>
                </a:moveTo>
                <a:lnTo>
                  <a:pt x="92951" y="90632"/>
                </a:lnTo>
                <a:lnTo>
                  <a:pt x="92495" y="90906"/>
                </a:lnTo>
                <a:lnTo>
                  <a:pt x="87632" y="93733"/>
                </a:lnTo>
                <a:lnTo>
                  <a:pt x="92951" y="84492"/>
                </a:lnTo>
                <a:close/>
                <a:moveTo>
                  <a:pt x="232376" y="84523"/>
                </a:moveTo>
                <a:lnTo>
                  <a:pt x="232376" y="90632"/>
                </a:lnTo>
                <a:lnTo>
                  <a:pt x="231920" y="90906"/>
                </a:lnTo>
                <a:lnTo>
                  <a:pt x="227057" y="93733"/>
                </a:lnTo>
                <a:lnTo>
                  <a:pt x="232376" y="84523"/>
                </a:lnTo>
                <a:close/>
                <a:moveTo>
                  <a:pt x="267210" y="84523"/>
                </a:moveTo>
                <a:lnTo>
                  <a:pt x="267210" y="90632"/>
                </a:lnTo>
                <a:lnTo>
                  <a:pt x="266754" y="90906"/>
                </a:lnTo>
                <a:lnTo>
                  <a:pt x="261890" y="93733"/>
                </a:lnTo>
                <a:lnTo>
                  <a:pt x="267210" y="84523"/>
                </a:lnTo>
                <a:close/>
                <a:moveTo>
                  <a:pt x="278851" y="84523"/>
                </a:moveTo>
                <a:lnTo>
                  <a:pt x="278851" y="90632"/>
                </a:lnTo>
                <a:lnTo>
                  <a:pt x="278395" y="90906"/>
                </a:lnTo>
                <a:lnTo>
                  <a:pt x="273532" y="93733"/>
                </a:lnTo>
                <a:lnTo>
                  <a:pt x="278851" y="84523"/>
                </a:lnTo>
                <a:close/>
                <a:moveTo>
                  <a:pt x="11703" y="90876"/>
                </a:moveTo>
                <a:lnTo>
                  <a:pt x="17023" y="93946"/>
                </a:lnTo>
                <a:lnTo>
                  <a:pt x="6384" y="93946"/>
                </a:lnTo>
                <a:lnTo>
                  <a:pt x="11703" y="90876"/>
                </a:lnTo>
                <a:close/>
                <a:moveTo>
                  <a:pt x="23345" y="90876"/>
                </a:moveTo>
                <a:lnTo>
                  <a:pt x="28664" y="93946"/>
                </a:lnTo>
                <a:lnTo>
                  <a:pt x="18026" y="93946"/>
                </a:lnTo>
                <a:lnTo>
                  <a:pt x="23345" y="90876"/>
                </a:lnTo>
                <a:close/>
                <a:moveTo>
                  <a:pt x="34956" y="90876"/>
                </a:moveTo>
                <a:lnTo>
                  <a:pt x="40275" y="93946"/>
                </a:lnTo>
                <a:lnTo>
                  <a:pt x="29637" y="93946"/>
                </a:lnTo>
                <a:lnTo>
                  <a:pt x="34956" y="90876"/>
                </a:lnTo>
                <a:close/>
                <a:moveTo>
                  <a:pt x="46598" y="90876"/>
                </a:moveTo>
                <a:lnTo>
                  <a:pt x="51886" y="93946"/>
                </a:lnTo>
                <a:lnTo>
                  <a:pt x="41248" y="93946"/>
                </a:lnTo>
                <a:lnTo>
                  <a:pt x="46598" y="90876"/>
                </a:lnTo>
                <a:close/>
                <a:moveTo>
                  <a:pt x="58209" y="90876"/>
                </a:moveTo>
                <a:lnTo>
                  <a:pt x="63528" y="93946"/>
                </a:lnTo>
                <a:lnTo>
                  <a:pt x="52889" y="93946"/>
                </a:lnTo>
                <a:lnTo>
                  <a:pt x="58209" y="90876"/>
                </a:lnTo>
                <a:close/>
                <a:moveTo>
                  <a:pt x="69850" y="90876"/>
                </a:moveTo>
                <a:lnTo>
                  <a:pt x="75169" y="93946"/>
                </a:lnTo>
                <a:lnTo>
                  <a:pt x="64531" y="93946"/>
                </a:lnTo>
                <a:lnTo>
                  <a:pt x="69850" y="90876"/>
                </a:lnTo>
                <a:close/>
                <a:moveTo>
                  <a:pt x="81431" y="90876"/>
                </a:moveTo>
                <a:lnTo>
                  <a:pt x="86750" y="93946"/>
                </a:lnTo>
                <a:lnTo>
                  <a:pt x="76112" y="93946"/>
                </a:lnTo>
                <a:lnTo>
                  <a:pt x="81431" y="90876"/>
                </a:lnTo>
                <a:close/>
                <a:moveTo>
                  <a:pt x="93042" y="90876"/>
                </a:moveTo>
                <a:lnTo>
                  <a:pt x="98361" y="93946"/>
                </a:lnTo>
                <a:lnTo>
                  <a:pt x="87723" y="93946"/>
                </a:lnTo>
                <a:lnTo>
                  <a:pt x="93042" y="90876"/>
                </a:lnTo>
                <a:close/>
                <a:moveTo>
                  <a:pt x="104684" y="90876"/>
                </a:moveTo>
                <a:lnTo>
                  <a:pt x="110003" y="93946"/>
                </a:lnTo>
                <a:lnTo>
                  <a:pt x="99364" y="93946"/>
                </a:lnTo>
                <a:lnTo>
                  <a:pt x="104684" y="90876"/>
                </a:lnTo>
                <a:close/>
                <a:moveTo>
                  <a:pt x="116295" y="90876"/>
                </a:moveTo>
                <a:lnTo>
                  <a:pt x="121614" y="93946"/>
                </a:lnTo>
                <a:lnTo>
                  <a:pt x="110976" y="93946"/>
                </a:lnTo>
                <a:lnTo>
                  <a:pt x="116295" y="90876"/>
                </a:lnTo>
                <a:close/>
                <a:moveTo>
                  <a:pt x="127936" y="90876"/>
                </a:moveTo>
                <a:lnTo>
                  <a:pt x="133256" y="93946"/>
                </a:lnTo>
                <a:lnTo>
                  <a:pt x="122617" y="93946"/>
                </a:lnTo>
                <a:lnTo>
                  <a:pt x="127936" y="90876"/>
                </a:lnTo>
                <a:close/>
                <a:moveTo>
                  <a:pt x="139548" y="90876"/>
                </a:moveTo>
                <a:lnTo>
                  <a:pt x="144867" y="93946"/>
                </a:lnTo>
                <a:lnTo>
                  <a:pt x="134228" y="93946"/>
                </a:lnTo>
                <a:lnTo>
                  <a:pt x="139548" y="90876"/>
                </a:lnTo>
                <a:close/>
                <a:moveTo>
                  <a:pt x="151159" y="90876"/>
                </a:moveTo>
                <a:lnTo>
                  <a:pt x="156478" y="93946"/>
                </a:lnTo>
                <a:lnTo>
                  <a:pt x="145840" y="93946"/>
                </a:lnTo>
                <a:lnTo>
                  <a:pt x="151159" y="90876"/>
                </a:lnTo>
                <a:close/>
                <a:moveTo>
                  <a:pt x="162770" y="90876"/>
                </a:moveTo>
                <a:lnTo>
                  <a:pt x="168089" y="93946"/>
                </a:lnTo>
                <a:lnTo>
                  <a:pt x="157451" y="93946"/>
                </a:lnTo>
                <a:lnTo>
                  <a:pt x="162770" y="90876"/>
                </a:lnTo>
                <a:close/>
                <a:moveTo>
                  <a:pt x="174411" y="90876"/>
                </a:moveTo>
                <a:lnTo>
                  <a:pt x="179731" y="93946"/>
                </a:lnTo>
                <a:lnTo>
                  <a:pt x="169092" y="93946"/>
                </a:lnTo>
                <a:lnTo>
                  <a:pt x="174411" y="90876"/>
                </a:lnTo>
                <a:close/>
                <a:moveTo>
                  <a:pt x="186023" y="90876"/>
                </a:moveTo>
                <a:lnTo>
                  <a:pt x="191342" y="93946"/>
                </a:lnTo>
                <a:lnTo>
                  <a:pt x="180703" y="93946"/>
                </a:lnTo>
                <a:lnTo>
                  <a:pt x="186023" y="90876"/>
                </a:lnTo>
                <a:close/>
                <a:moveTo>
                  <a:pt x="197634" y="90876"/>
                </a:moveTo>
                <a:lnTo>
                  <a:pt x="202953" y="93946"/>
                </a:lnTo>
                <a:lnTo>
                  <a:pt x="192345" y="93946"/>
                </a:lnTo>
                <a:lnTo>
                  <a:pt x="197634" y="90876"/>
                </a:lnTo>
                <a:close/>
                <a:moveTo>
                  <a:pt x="209275" y="90876"/>
                </a:moveTo>
                <a:lnTo>
                  <a:pt x="214595" y="93946"/>
                </a:lnTo>
                <a:lnTo>
                  <a:pt x="203956" y="93946"/>
                </a:lnTo>
                <a:lnTo>
                  <a:pt x="209275" y="90876"/>
                </a:lnTo>
                <a:close/>
                <a:moveTo>
                  <a:pt x="220856" y="90876"/>
                </a:moveTo>
                <a:lnTo>
                  <a:pt x="226175" y="93946"/>
                </a:lnTo>
                <a:lnTo>
                  <a:pt x="215537" y="93946"/>
                </a:lnTo>
                <a:lnTo>
                  <a:pt x="220856" y="90876"/>
                </a:lnTo>
                <a:close/>
                <a:moveTo>
                  <a:pt x="232498" y="90876"/>
                </a:moveTo>
                <a:lnTo>
                  <a:pt x="237817" y="93946"/>
                </a:lnTo>
                <a:lnTo>
                  <a:pt x="227178" y="93946"/>
                </a:lnTo>
                <a:lnTo>
                  <a:pt x="232498" y="90876"/>
                </a:lnTo>
                <a:close/>
                <a:moveTo>
                  <a:pt x="244109" y="90876"/>
                </a:moveTo>
                <a:lnTo>
                  <a:pt x="249428" y="93946"/>
                </a:lnTo>
                <a:lnTo>
                  <a:pt x="238790" y="93946"/>
                </a:lnTo>
                <a:lnTo>
                  <a:pt x="244109" y="90876"/>
                </a:lnTo>
                <a:close/>
                <a:moveTo>
                  <a:pt x="255750" y="90876"/>
                </a:moveTo>
                <a:lnTo>
                  <a:pt x="261070" y="93946"/>
                </a:lnTo>
                <a:lnTo>
                  <a:pt x="250431" y="93946"/>
                </a:lnTo>
                <a:lnTo>
                  <a:pt x="255750" y="90876"/>
                </a:lnTo>
                <a:close/>
                <a:moveTo>
                  <a:pt x="267362" y="90876"/>
                </a:moveTo>
                <a:lnTo>
                  <a:pt x="272681" y="93946"/>
                </a:lnTo>
                <a:lnTo>
                  <a:pt x="262042" y="93946"/>
                </a:lnTo>
                <a:lnTo>
                  <a:pt x="267362" y="90876"/>
                </a:lnTo>
                <a:close/>
                <a:moveTo>
                  <a:pt x="279003" y="90876"/>
                </a:moveTo>
                <a:lnTo>
                  <a:pt x="284322" y="93946"/>
                </a:lnTo>
                <a:lnTo>
                  <a:pt x="273684" y="93946"/>
                </a:lnTo>
                <a:lnTo>
                  <a:pt x="279003" y="90876"/>
                </a:lnTo>
                <a:close/>
                <a:moveTo>
                  <a:pt x="17023" y="94219"/>
                </a:moveTo>
                <a:lnTo>
                  <a:pt x="11703" y="97289"/>
                </a:lnTo>
                <a:lnTo>
                  <a:pt x="6384" y="94219"/>
                </a:lnTo>
                <a:close/>
                <a:moveTo>
                  <a:pt x="28664" y="94219"/>
                </a:moveTo>
                <a:lnTo>
                  <a:pt x="23345" y="97289"/>
                </a:lnTo>
                <a:lnTo>
                  <a:pt x="18026" y="94219"/>
                </a:lnTo>
                <a:close/>
                <a:moveTo>
                  <a:pt x="40275" y="94219"/>
                </a:moveTo>
                <a:lnTo>
                  <a:pt x="34956" y="97289"/>
                </a:lnTo>
                <a:lnTo>
                  <a:pt x="29637" y="94219"/>
                </a:lnTo>
                <a:close/>
                <a:moveTo>
                  <a:pt x="51886" y="94219"/>
                </a:moveTo>
                <a:lnTo>
                  <a:pt x="46567" y="97289"/>
                </a:lnTo>
                <a:lnTo>
                  <a:pt x="41248" y="94219"/>
                </a:lnTo>
                <a:close/>
                <a:moveTo>
                  <a:pt x="63528" y="94219"/>
                </a:moveTo>
                <a:lnTo>
                  <a:pt x="58209" y="97289"/>
                </a:lnTo>
                <a:lnTo>
                  <a:pt x="52889" y="94219"/>
                </a:lnTo>
                <a:close/>
                <a:moveTo>
                  <a:pt x="75109" y="94219"/>
                </a:moveTo>
                <a:lnTo>
                  <a:pt x="69789" y="97289"/>
                </a:lnTo>
                <a:lnTo>
                  <a:pt x="64470" y="94219"/>
                </a:lnTo>
                <a:close/>
                <a:moveTo>
                  <a:pt x="86750" y="94219"/>
                </a:moveTo>
                <a:lnTo>
                  <a:pt x="81431" y="97289"/>
                </a:lnTo>
                <a:lnTo>
                  <a:pt x="76112" y="94219"/>
                </a:lnTo>
                <a:close/>
                <a:moveTo>
                  <a:pt x="98361" y="94219"/>
                </a:moveTo>
                <a:lnTo>
                  <a:pt x="93042" y="97289"/>
                </a:lnTo>
                <a:lnTo>
                  <a:pt x="87723" y="94219"/>
                </a:lnTo>
                <a:close/>
                <a:moveTo>
                  <a:pt x="110003" y="94219"/>
                </a:moveTo>
                <a:lnTo>
                  <a:pt x="104684" y="97289"/>
                </a:lnTo>
                <a:lnTo>
                  <a:pt x="99364" y="94219"/>
                </a:lnTo>
                <a:close/>
                <a:moveTo>
                  <a:pt x="121614" y="94219"/>
                </a:moveTo>
                <a:lnTo>
                  <a:pt x="116295" y="97289"/>
                </a:lnTo>
                <a:lnTo>
                  <a:pt x="110976" y="94219"/>
                </a:lnTo>
                <a:close/>
                <a:moveTo>
                  <a:pt x="133256" y="94219"/>
                </a:moveTo>
                <a:lnTo>
                  <a:pt x="127936" y="97289"/>
                </a:lnTo>
                <a:lnTo>
                  <a:pt x="122617" y="94219"/>
                </a:lnTo>
                <a:close/>
                <a:moveTo>
                  <a:pt x="144867" y="94219"/>
                </a:moveTo>
                <a:lnTo>
                  <a:pt x="139548" y="97289"/>
                </a:lnTo>
                <a:lnTo>
                  <a:pt x="134228" y="94219"/>
                </a:lnTo>
                <a:close/>
                <a:moveTo>
                  <a:pt x="156478" y="94219"/>
                </a:moveTo>
                <a:lnTo>
                  <a:pt x="151159" y="97289"/>
                </a:lnTo>
                <a:lnTo>
                  <a:pt x="145840" y="94219"/>
                </a:lnTo>
                <a:close/>
                <a:moveTo>
                  <a:pt x="168089" y="94219"/>
                </a:moveTo>
                <a:lnTo>
                  <a:pt x="162770" y="97289"/>
                </a:lnTo>
                <a:lnTo>
                  <a:pt x="157451" y="94219"/>
                </a:lnTo>
                <a:close/>
                <a:moveTo>
                  <a:pt x="179731" y="94219"/>
                </a:moveTo>
                <a:lnTo>
                  <a:pt x="174411" y="97289"/>
                </a:lnTo>
                <a:lnTo>
                  <a:pt x="169092" y="94219"/>
                </a:lnTo>
                <a:close/>
                <a:moveTo>
                  <a:pt x="191342" y="94219"/>
                </a:moveTo>
                <a:lnTo>
                  <a:pt x="186023" y="97289"/>
                </a:lnTo>
                <a:lnTo>
                  <a:pt x="180703" y="94219"/>
                </a:lnTo>
                <a:close/>
                <a:moveTo>
                  <a:pt x="202953" y="94219"/>
                </a:moveTo>
                <a:lnTo>
                  <a:pt x="197634" y="97289"/>
                </a:lnTo>
                <a:lnTo>
                  <a:pt x="192315" y="94219"/>
                </a:lnTo>
                <a:close/>
                <a:moveTo>
                  <a:pt x="214564" y="94219"/>
                </a:moveTo>
                <a:lnTo>
                  <a:pt x="209245" y="97289"/>
                </a:lnTo>
                <a:lnTo>
                  <a:pt x="203926" y="94219"/>
                </a:lnTo>
                <a:close/>
                <a:moveTo>
                  <a:pt x="226175" y="94219"/>
                </a:moveTo>
                <a:lnTo>
                  <a:pt x="220856" y="97289"/>
                </a:lnTo>
                <a:lnTo>
                  <a:pt x="215537" y="94219"/>
                </a:lnTo>
                <a:close/>
                <a:moveTo>
                  <a:pt x="237817" y="94219"/>
                </a:moveTo>
                <a:lnTo>
                  <a:pt x="232498" y="97289"/>
                </a:lnTo>
                <a:lnTo>
                  <a:pt x="227178" y="94219"/>
                </a:lnTo>
                <a:close/>
                <a:moveTo>
                  <a:pt x="249428" y="94219"/>
                </a:moveTo>
                <a:lnTo>
                  <a:pt x="244109" y="97289"/>
                </a:lnTo>
                <a:lnTo>
                  <a:pt x="238790" y="94219"/>
                </a:lnTo>
                <a:close/>
                <a:moveTo>
                  <a:pt x="261070" y="94219"/>
                </a:moveTo>
                <a:lnTo>
                  <a:pt x="255750" y="97289"/>
                </a:lnTo>
                <a:lnTo>
                  <a:pt x="250431" y="94219"/>
                </a:lnTo>
                <a:close/>
                <a:moveTo>
                  <a:pt x="272681" y="94219"/>
                </a:moveTo>
                <a:lnTo>
                  <a:pt x="267362" y="97289"/>
                </a:lnTo>
                <a:lnTo>
                  <a:pt x="262042" y="94219"/>
                </a:lnTo>
                <a:close/>
                <a:moveTo>
                  <a:pt x="284292" y="94219"/>
                </a:moveTo>
                <a:lnTo>
                  <a:pt x="278973" y="97289"/>
                </a:lnTo>
                <a:lnTo>
                  <a:pt x="273653" y="94219"/>
                </a:lnTo>
                <a:close/>
                <a:moveTo>
                  <a:pt x="17174" y="94462"/>
                </a:moveTo>
                <a:lnTo>
                  <a:pt x="11855" y="103642"/>
                </a:lnTo>
                <a:lnTo>
                  <a:pt x="11855" y="97532"/>
                </a:lnTo>
                <a:lnTo>
                  <a:pt x="17174" y="94462"/>
                </a:lnTo>
                <a:close/>
                <a:moveTo>
                  <a:pt x="28816" y="94462"/>
                </a:moveTo>
                <a:lnTo>
                  <a:pt x="23497" y="103642"/>
                </a:lnTo>
                <a:lnTo>
                  <a:pt x="23497" y="97532"/>
                </a:lnTo>
                <a:lnTo>
                  <a:pt x="28816" y="94462"/>
                </a:lnTo>
                <a:close/>
                <a:moveTo>
                  <a:pt x="40427" y="94462"/>
                </a:moveTo>
                <a:lnTo>
                  <a:pt x="35108" y="103642"/>
                </a:lnTo>
                <a:lnTo>
                  <a:pt x="35108" y="97532"/>
                </a:lnTo>
                <a:lnTo>
                  <a:pt x="40427" y="94462"/>
                </a:lnTo>
                <a:close/>
                <a:moveTo>
                  <a:pt x="52008" y="94462"/>
                </a:moveTo>
                <a:lnTo>
                  <a:pt x="46689" y="103642"/>
                </a:lnTo>
                <a:lnTo>
                  <a:pt x="46689" y="97532"/>
                </a:lnTo>
                <a:lnTo>
                  <a:pt x="52008" y="94462"/>
                </a:lnTo>
                <a:close/>
                <a:moveTo>
                  <a:pt x="63650" y="94462"/>
                </a:moveTo>
                <a:lnTo>
                  <a:pt x="58330" y="103642"/>
                </a:lnTo>
                <a:lnTo>
                  <a:pt x="58330" y="97532"/>
                </a:lnTo>
                <a:lnTo>
                  <a:pt x="63650" y="94462"/>
                </a:lnTo>
                <a:close/>
                <a:moveTo>
                  <a:pt x="75261" y="94462"/>
                </a:moveTo>
                <a:lnTo>
                  <a:pt x="69941" y="103642"/>
                </a:lnTo>
                <a:lnTo>
                  <a:pt x="69941" y="97532"/>
                </a:lnTo>
                <a:lnTo>
                  <a:pt x="75261" y="94462"/>
                </a:lnTo>
                <a:close/>
                <a:moveTo>
                  <a:pt x="86902" y="94462"/>
                </a:moveTo>
                <a:lnTo>
                  <a:pt x="81583" y="103642"/>
                </a:lnTo>
                <a:lnTo>
                  <a:pt x="81583" y="97532"/>
                </a:lnTo>
                <a:lnTo>
                  <a:pt x="86902" y="94462"/>
                </a:lnTo>
                <a:close/>
                <a:moveTo>
                  <a:pt x="98513" y="94462"/>
                </a:moveTo>
                <a:lnTo>
                  <a:pt x="93194" y="103642"/>
                </a:lnTo>
                <a:lnTo>
                  <a:pt x="93194" y="97532"/>
                </a:lnTo>
                <a:lnTo>
                  <a:pt x="98513" y="94462"/>
                </a:lnTo>
                <a:close/>
                <a:moveTo>
                  <a:pt x="110155" y="94401"/>
                </a:moveTo>
                <a:lnTo>
                  <a:pt x="104836" y="103642"/>
                </a:lnTo>
                <a:lnTo>
                  <a:pt x="104836" y="97502"/>
                </a:lnTo>
                <a:lnTo>
                  <a:pt x="110155" y="94401"/>
                </a:lnTo>
                <a:close/>
                <a:moveTo>
                  <a:pt x="121736" y="94401"/>
                </a:moveTo>
                <a:lnTo>
                  <a:pt x="116416" y="103642"/>
                </a:lnTo>
                <a:lnTo>
                  <a:pt x="116416" y="97502"/>
                </a:lnTo>
                <a:lnTo>
                  <a:pt x="121736" y="94401"/>
                </a:lnTo>
                <a:close/>
                <a:moveTo>
                  <a:pt x="133377" y="94401"/>
                </a:moveTo>
                <a:lnTo>
                  <a:pt x="128058" y="103642"/>
                </a:lnTo>
                <a:lnTo>
                  <a:pt x="128058" y="97502"/>
                </a:lnTo>
                <a:lnTo>
                  <a:pt x="133377" y="94401"/>
                </a:lnTo>
                <a:close/>
                <a:moveTo>
                  <a:pt x="144988" y="94401"/>
                </a:moveTo>
                <a:lnTo>
                  <a:pt x="139669" y="103642"/>
                </a:lnTo>
                <a:lnTo>
                  <a:pt x="139669" y="97502"/>
                </a:lnTo>
                <a:lnTo>
                  <a:pt x="144988" y="94401"/>
                </a:lnTo>
                <a:close/>
                <a:moveTo>
                  <a:pt x="156630" y="94401"/>
                </a:moveTo>
                <a:lnTo>
                  <a:pt x="151311" y="103642"/>
                </a:lnTo>
                <a:lnTo>
                  <a:pt x="151311" y="97502"/>
                </a:lnTo>
                <a:lnTo>
                  <a:pt x="156630" y="94401"/>
                </a:lnTo>
                <a:close/>
                <a:moveTo>
                  <a:pt x="168241" y="94401"/>
                </a:moveTo>
                <a:lnTo>
                  <a:pt x="162922" y="103642"/>
                </a:lnTo>
                <a:lnTo>
                  <a:pt x="162922" y="97502"/>
                </a:lnTo>
                <a:lnTo>
                  <a:pt x="168241" y="94401"/>
                </a:lnTo>
                <a:close/>
                <a:moveTo>
                  <a:pt x="179822" y="94401"/>
                </a:moveTo>
                <a:lnTo>
                  <a:pt x="174503" y="103642"/>
                </a:lnTo>
                <a:lnTo>
                  <a:pt x="174503" y="97502"/>
                </a:lnTo>
                <a:lnTo>
                  <a:pt x="179822" y="94401"/>
                </a:lnTo>
                <a:close/>
                <a:moveTo>
                  <a:pt x="191463" y="94462"/>
                </a:moveTo>
                <a:lnTo>
                  <a:pt x="186144" y="103642"/>
                </a:lnTo>
                <a:lnTo>
                  <a:pt x="186144" y="97532"/>
                </a:lnTo>
                <a:lnTo>
                  <a:pt x="191463" y="94462"/>
                </a:lnTo>
                <a:close/>
                <a:moveTo>
                  <a:pt x="203075" y="94462"/>
                </a:moveTo>
                <a:lnTo>
                  <a:pt x="197755" y="103642"/>
                </a:lnTo>
                <a:lnTo>
                  <a:pt x="197755" y="97532"/>
                </a:lnTo>
                <a:lnTo>
                  <a:pt x="203075" y="94462"/>
                </a:lnTo>
                <a:close/>
                <a:moveTo>
                  <a:pt x="214716" y="94462"/>
                </a:moveTo>
                <a:lnTo>
                  <a:pt x="209397" y="103642"/>
                </a:lnTo>
                <a:lnTo>
                  <a:pt x="209397" y="97532"/>
                </a:lnTo>
                <a:lnTo>
                  <a:pt x="214716" y="94462"/>
                </a:lnTo>
                <a:close/>
                <a:moveTo>
                  <a:pt x="226327" y="94462"/>
                </a:moveTo>
                <a:lnTo>
                  <a:pt x="221008" y="103642"/>
                </a:lnTo>
                <a:lnTo>
                  <a:pt x="221008" y="97532"/>
                </a:lnTo>
                <a:lnTo>
                  <a:pt x="226327" y="94462"/>
                </a:lnTo>
                <a:close/>
                <a:moveTo>
                  <a:pt x="237969" y="94462"/>
                </a:moveTo>
                <a:lnTo>
                  <a:pt x="232650" y="103642"/>
                </a:lnTo>
                <a:lnTo>
                  <a:pt x="232650" y="97532"/>
                </a:lnTo>
                <a:lnTo>
                  <a:pt x="237969" y="94462"/>
                </a:lnTo>
                <a:close/>
                <a:moveTo>
                  <a:pt x="249550" y="94462"/>
                </a:moveTo>
                <a:lnTo>
                  <a:pt x="244230" y="103642"/>
                </a:lnTo>
                <a:lnTo>
                  <a:pt x="244230" y="97532"/>
                </a:lnTo>
                <a:lnTo>
                  <a:pt x="249550" y="94462"/>
                </a:lnTo>
                <a:close/>
                <a:moveTo>
                  <a:pt x="261191" y="94462"/>
                </a:moveTo>
                <a:lnTo>
                  <a:pt x="255872" y="103642"/>
                </a:lnTo>
                <a:lnTo>
                  <a:pt x="255872" y="97532"/>
                </a:lnTo>
                <a:lnTo>
                  <a:pt x="261191" y="94462"/>
                </a:lnTo>
                <a:close/>
                <a:moveTo>
                  <a:pt x="272802" y="94462"/>
                </a:moveTo>
                <a:lnTo>
                  <a:pt x="267483" y="103642"/>
                </a:lnTo>
                <a:lnTo>
                  <a:pt x="267483" y="97532"/>
                </a:lnTo>
                <a:lnTo>
                  <a:pt x="272802" y="94462"/>
                </a:lnTo>
                <a:close/>
                <a:moveTo>
                  <a:pt x="284444" y="94462"/>
                </a:moveTo>
                <a:lnTo>
                  <a:pt x="279125" y="103642"/>
                </a:lnTo>
                <a:lnTo>
                  <a:pt x="279125" y="97532"/>
                </a:lnTo>
                <a:lnTo>
                  <a:pt x="284444" y="94462"/>
                </a:lnTo>
                <a:close/>
                <a:moveTo>
                  <a:pt x="6262" y="94493"/>
                </a:moveTo>
                <a:lnTo>
                  <a:pt x="11582" y="97532"/>
                </a:lnTo>
                <a:lnTo>
                  <a:pt x="11582" y="103672"/>
                </a:lnTo>
                <a:lnTo>
                  <a:pt x="6262" y="94493"/>
                </a:lnTo>
                <a:close/>
                <a:moveTo>
                  <a:pt x="17904" y="94493"/>
                </a:moveTo>
                <a:lnTo>
                  <a:pt x="23223" y="97532"/>
                </a:lnTo>
                <a:lnTo>
                  <a:pt x="23223" y="103672"/>
                </a:lnTo>
                <a:lnTo>
                  <a:pt x="17904" y="94493"/>
                </a:lnTo>
                <a:close/>
                <a:moveTo>
                  <a:pt x="29515" y="94493"/>
                </a:moveTo>
                <a:lnTo>
                  <a:pt x="34834" y="97532"/>
                </a:lnTo>
                <a:lnTo>
                  <a:pt x="34834" y="103672"/>
                </a:lnTo>
                <a:lnTo>
                  <a:pt x="29515" y="94493"/>
                </a:lnTo>
                <a:close/>
                <a:moveTo>
                  <a:pt x="41126" y="94493"/>
                </a:moveTo>
                <a:lnTo>
                  <a:pt x="46446" y="97532"/>
                </a:lnTo>
                <a:lnTo>
                  <a:pt x="46446" y="103672"/>
                </a:lnTo>
                <a:lnTo>
                  <a:pt x="41126" y="94493"/>
                </a:lnTo>
                <a:close/>
                <a:moveTo>
                  <a:pt x="52737" y="94493"/>
                </a:moveTo>
                <a:lnTo>
                  <a:pt x="58057" y="97532"/>
                </a:lnTo>
                <a:lnTo>
                  <a:pt x="58057" y="103672"/>
                </a:lnTo>
                <a:lnTo>
                  <a:pt x="52737" y="94493"/>
                </a:lnTo>
                <a:close/>
                <a:moveTo>
                  <a:pt x="64379" y="94493"/>
                </a:moveTo>
                <a:lnTo>
                  <a:pt x="69698" y="97532"/>
                </a:lnTo>
                <a:lnTo>
                  <a:pt x="69698" y="103672"/>
                </a:lnTo>
                <a:lnTo>
                  <a:pt x="64379" y="94493"/>
                </a:lnTo>
                <a:close/>
                <a:moveTo>
                  <a:pt x="75990" y="94493"/>
                </a:moveTo>
                <a:lnTo>
                  <a:pt x="81309" y="97532"/>
                </a:lnTo>
                <a:lnTo>
                  <a:pt x="81309" y="103672"/>
                </a:lnTo>
                <a:lnTo>
                  <a:pt x="75990" y="94493"/>
                </a:lnTo>
                <a:close/>
                <a:moveTo>
                  <a:pt x="87632" y="94493"/>
                </a:moveTo>
                <a:lnTo>
                  <a:pt x="92951" y="97532"/>
                </a:lnTo>
                <a:lnTo>
                  <a:pt x="92951" y="103672"/>
                </a:lnTo>
                <a:lnTo>
                  <a:pt x="87632" y="94493"/>
                </a:lnTo>
                <a:close/>
                <a:moveTo>
                  <a:pt x="99243" y="94493"/>
                </a:moveTo>
                <a:lnTo>
                  <a:pt x="104562" y="97532"/>
                </a:lnTo>
                <a:lnTo>
                  <a:pt x="104562" y="103672"/>
                </a:lnTo>
                <a:lnTo>
                  <a:pt x="99243" y="94493"/>
                </a:lnTo>
                <a:close/>
                <a:moveTo>
                  <a:pt x="110824" y="94493"/>
                </a:moveTo>
                <a:lnTo>
                  <a:pt x="116143" y="97532"/>
                </a:lnTo>
                <a:lnTo>
                  <a:pt x="116143" y="103672"/>
                </a:lnTo>
                <a:lnTo>
                  <a:pt x="110824" y="94493"/>
                </a:lnTo>
                <a:close/>
                <a:moveTo>
                  <a:pt x="122465" y="94493"/>
                </a:moveTo>
                <a:lnTo>
                  <a:pt x="127784" y="97532"/>
                </a:lnTo>
                <a:lnTo>
                  <a:pt x="127784" y="103672"/>
                </a:lnTo>
                <a:lnTo>
                  <a:pt x="122465" y="94493"/>
                </a:lnTo>
                <a:close/>
                <a:moveTo>
                  <a:pt x="134076" y="94493"/>
                </a:moveTo>
                <a:lnTo>
                  <a:pt x="139396" y="97532"/>
                </a:lnTo>
                <a:lnTo>
                  <a:pt x="139396" y="103672"/>
                </a:lnTo>
                <a:lnTo>
                  <a:pt x="134076" y="94493"/>
                </a:lnTo>
                <a:close/>
                <a:moveTo>
                  <a:pt x="145718" y="94493"/>
                </a:moveTo>
                <a:lnTo>
                  <a:pt x="151037" y="97532"/>
                </a:lnTo>
                <a:lnTo>
                  <a:pt x="151037" y="103672"/>
                </a:lnTo>
                <a:lnTo>
                  <a:pt x="145718" y="94493"/>
                </a:lnTo>
                <a:close/>
                <a:moveTo>
                  <a:pt x="157329" y="94493"/>
                </a:moveTo>
                <a:lnTo>
                  <a:pt x="162648" y="97532"/>
                </a:lnTo>
                <a:lnTo>
                  <a:pt x="162648" y="103672"/>
                </a:lnTo>
                <a:lnTo>
                  <a:pt x="157329" y="94493"/>
                </a:lnTo>
                <a:close/>
                <a:moveTo>
                  <a:pt x="168971" y="94493"/>
                </a:moveTo>
                <a:lnTo>
                  <a:pt x="174290" y="97532"/>
                </a:lnTo>
                <a:lnTo>
                  <a:pt x="174290" y="103672"/>
                </a:lnTo>
                <a:lnTo>
                  <a:pt x="168971" y="94493"/>
                </a:lnTo>
                <a:close/>
                <a:moveTo>
                  <a:pt x="180551" y="94432"/>
                </a:moveTo>
                <a:lnTo>
                  <a:pt x="185871" y="97532"/>
                </a:lnTo>
                <a:lnTo>
                  <a:pt x="185871" y="103672"/>
                </a:lnTo>
                <a:lnTo>
                  <a:pt x="180551" y="94432"/>
                </a:lnTo>
                <a:close/>
                <a:moveTo>
                  <a:pt x="192193" y="94432"/>
                </a:moveTo>
                <a:lnTo>
                  <a:pt x="197512" y="97532"/>
                </a:lnTo>
                <a:lnTo>
                  <a:pt x="197512" y="103672"/>
                </a:lnTo>
                <a:lnTo>
                  <a:pt x="192193" y="94432"/>
                </a:lnTo>
                <a:close/>
                <a:moveTo>
                  <a:pt x="203804" y="94432"/>
                </a:moveTo>
                <a:lnTo>
                  <a:pt x="209123" y="97532"/>
                </a:lnTo>
                <a:lnTo>
                  <a:pt x="209123" y="103672"/>
                </a:lnTo>
                <a:lnTo>
                  <a:pt x="203804" y="94432"/>
                </a:lnTo>
                <a:close/>
                <a:moveTo>
                  <a:pt x="215446" y="94432"/>
                </a:moveTo>
                <a:lnTo>
                  <a:pt x="220765" y="97532"/>
                </a:lnTo>
                <a:lnTo>
                  <a:pt x="220765" y="103672"/>
                </a:lnTo>
                <a:lnTo>
                  <a:pt x="215446" y="94432"/>
                </a:lnTo>
                <a:close/>
                <a:moveTo>
                  <a:pt x="227057" y="94432"/>
                </a:moveTo>
                <a:lnTo>
                  <a:pt x="232376" y="97532"/>
                </a:lnTo>
                <a:lnTo>
                  <a:pt x="232376" y="103672"/>
                </a:lnTo>
                <a:lnTo>
                  <a:pt x="227057" y="94432"/>
                </a:lnTo>
                <a:close/>
                <a:moveTo>
                  <a:pt x="238668" y="94432"/>
                </a:moveTo>
                <a:lnTo>
                  <a:pt x="243987" y="97532"/>
                </a:lnTo>
                <a:lnTo>
                  <a:pt x="243987" y="103672"/>
                </a:lnTo>
                <a:lnTo>
                  <a:pt x="238668" y="94432"/>
                </a:lnTo>
                <a:close/>
                <a:moveTo>
                  <a:pt x="250279" y="94432"/>
                </a:moveTo>
                <a:lnTo>
                  <a:pt x="255598" y="97532"/>
                </a:lnTo>
                <a:lnTo>
                  <a:pt x="255598" y="103672"/>
                </a:lnTo>
                <a:lnTo>
                  <a:pt x="250279" y="94432"/>
                </a:lnTo>
                <a:close/>
                <a:moveTo>
                  <a:pt x="261890" y="94432"/>
                </a:moveTo>
                <a:lnTo>
                  <a:pt x="267210" y="97532"/>
                </a:lnTo>
                <a:lnTo>
                  <a:pt x="267210" y="103672"/>
                </a:lnTo>
                <a:lnTo>
                  <a:pt x="261890" y="94432"/>
                </a:lnTo>
                <a:close/>
                <a:moveTo>
                  <a:pt x="273532" y="94432"/>
                </a:moveTo>
                <a:lnTo>
                  <a:pt x="278851" y="97532"/>
                </a:lnTo>
                <a:lnTo>
                  <a:pt x="278851" y="103672"/>
                </a:lnTo>
                <a:lnTo>
                  <a:pt x="273532" y="94432"/>
                </a:lnTo>
                <a:close/>
                <a:moveTo>
                  <a:pt x="75777" y="94553"/>
                </a:moveTo>
                <a:lnTo>
                  <a:pt x="81097" y="103763"/>
                </a:lnTo>
                <a:lnTo>
                  <a:pt x="81097" y="103763"/>
                </a:lnTo>
                <a:lnTo>
                  <a:pt x="78604" y="102304"/>
                </a:lnTo>
                <a:lnTo>
                  <a:pt x="75777" y="100724"/>
                </a:lnTo>
                <a:lnTo>
                  <a:pt x="75777" y="94553"/>
                </a:lnTo>
                <a:close/>
                <a:moveTo>
                  <a:pt x="87389" y="94553"/>
                </a:moveTo>
                <a:lnTo>
                  <a:pt x="92708" y="103763"/>
                </a:lnTo>
                <a:lnTo>
                  <a:pt x="92708" y="103763"/>
                </a:lnTo>
                <a:lnTo>
                  <a:pt x="90215" y="102365"/>
                </a:lnTo>
                <a:lnTo>
                  <a:pt x="87389" y="100724"/>
                </a:lnTo>
                <a:lnTo>
                  <a:pt x="87389" y="94553"/>
                </a:lnTo>
                <a:close/>
                <a:moveTo>
                  <a:pt x="99030" y="94553"/>
                </a:moveTo>
                <a:lnTo>
                  <a:pt x="104349" y="103763"/>
                </a:lnTo>
                <a:lnTo>
                  <a:pt x="104349" y="103763"/>
                </a:lnTo>
                <a:lnTo>
                  <a:pt x="101857" y="102304"/>
                </a:lnTo>
                <a:lnTo>
                  <a:pt x="99030" y="100724"/>
                </a:lnTo>
                <a:lnTo>
                  <a:pt x="99030" y="94553"/>
                </a:lnTo>
                <a:close/>
                <a:moveTo>
                  <a:pt x="122222" y="94553"/>
                </a:moveTo>
                <a:lnTo>
                  <a:pt x="127541" y="103763"/>
                </a:lnTo>
                <a:lnTo>
                  <a:pt x="127541" y="103763"/>
                </a:lnTo>
                <a:lnTo>
                  <a:pt x="125079" y="102365"/>
                </a:lnTo>
                <a:lnTo>
                  <a:pt x="122222" y="100724"/>
                </a:lnTo>
                <a:lnTo>
                  <a:pt x="122222" y="94553"/>
                </a:lnTo>
                <a:close/>
                <a:moveTo>
                  <a:pt x="261678" y="94553"/>
                </a:moveTo>
                <a:lnTo>
                  <a:pt x="266997" y="103763"/>
                </a:lnTo>
                <a:lnTo>
                  <a:pt x="264535" y="102365"/>
                </a:lnTo>
                <a:lnTo>
                  <a:pt x="261678" y="100724"/>
                </a:lnTo>
                <a:lnTo>
                  <a:pt x="261678" y="94553"/>
                </a:lnTo>
                <a:close/>
                <a:moveTo>
                  <a:pt x="17661" y="94553"/>
                </a:moveTo>
                <a:lnTo>
                  <a:pt x="22980" y="103763"/>
                </a:lnTo>
                <a:lnTo>
                  <a:pt x="20518" y="102304"/>
                </a:lnTo>
                <a:lnTo>
                  <a:pt x="17661" y="100724"/>
                </a:lnTo>
                <a:lnTo>
                  <a:pt x="17661" y="94553"/>
                </a:lnTo>
                <a:close/>
                <a:moveTo>
                  <a:pt x="29302" y="94553"/>
                </a:moveTo>
                <a:lnTo>
                  <a:pt x="34622" y="103763"/>
                </a:lnTo>
                <a:lnTo>
                  <a:pt x="32160" y="102304"/>
                </a:lnTo>
                <a:lnTo>
                  <a:pt x="29302" y="100724"/>
                </a:lnTo>
                <a:lnTo>
                  <a:pt x="29302" y="94553"/>
                </a:lnTo>
                <a:close/>
                <a:moveTo>
                  <a:pt x="40883" y="94553"/>
                </a:moveTo>
                <a:lnTo>
                  <a:pt x="46202" y="103763"/>
                </a:lnTo>
                <a:lnTo>
                  <a:pt x="43740" y="102304"/>
                </a:lnTo>
                <a:lnTo>
                  <a:pt x="40883" y="100724"/>
                </a:lnTo>
                <a:lnTo>
                  <a:pt x="40883" y="94553"/>
                </a:lnTo>
                <a:close/>
                <a:moveTo>
                  <a:pt x="52525" y="94553"/>
                </a:moveTo>
                <a:lnTo>
                  <a:pt x="57844" y="103763"/>
                </a:lnTo>
                <a:lnTo>
                  <a:pt x="55351" y="102304"/>
                </a:lnTo>
                <a:lnTo>
                  <a:pt x="52525" y="100724"/>
                </a:lnTo>
                <a:lnTo>
                  <a:pt x="52525" y="94553"/>
                </a:lnTo>
                <a:close/>
                <a:moveTo>
                  <a:pt x="64136" y="94553"/>
                </a:moveTo>
                <a:lnTo>
                  <a:pt x="69455" y="103763"/>
                </a:lnTo>
                <a:lnTo>
                  <a:pt x="66993" y="102304"/>
                </a:lnTo>
                <a:lnTo>
                  <a:pt x="64136" y="100724"/>
                </a:lnTo>
                <a:lnTo>
                  <a:pt x="64136" y="94553"/>
                </a:lnTo>
                <a:close/>
                <a:moveTo>
                  <a:pt x="110611" y="94553"/>
                </a:moveTo>
                <a:lnTo>
                  <a:pt x="115930" y="103763"/>
                </a:lnTo>
                <a:lnTo>
                  <a:pt x="113468" y="102365"/>
                </a:lnTo>
                <a:lnTo>
                  <a:pt x="110611" y="100724"/>
                </a:lnTo>
                <a:lnTo>
                  <a:pt x="110611" y="94553"/>
                </a:lnTo>
                <a:close/>
                <a:moveTo>
                  <a:pt x="133864" y="94553"/>
                </a:moveTo>
                <a:lnTo>
                  <a:pt x="139183" y="103763"/>
                </a:lnTo>
                <a:lnTo>
                  <a:pt x="136721" y="102365"/>
                </a:lnTo>
                <a:lnTo>
                  <a:pt x="133864" y="100724"/>
                </a:lnTo>
                <a:lnTo>
                  <a:pt x="133864" y="94553"/>
                </a:lnTo>
                <a:close/>
                <a:moveTo>
                  <a:pt x="145475" y="94553"/>
                </a:moveTo>
                <a:lnTo>
                  <a:pt x="150794" y="103763"/>
                </a:lnTo>
                <a:lnTo>
                  <a:pt x="148332" y="102365"/>
                </a:lnTo>
                <a:lnTo>
                  <a:pt x="145475" y="100724"/>
                </a:lnTo>
                <a:lnTo>
                  <a:pt x="145475" y="94553"/>
                </a:lnTo>
                <a:close/>
                <a:moveTo>
                  <a:pt x="157086" y="94553"/>
                </a:moveTo>
                <a:lnTo>
                  <a:pt x="162405" y="103763"/>
                </a:lnTo>
                <a:lnTo>
                  <a:pt x="159913" y="102365"/>
                </a:lnTo>
                <a:lnTo>
                  <a:pt x="157086" y="100724"/>
                </a:lnTo>
                <a:lnTo>
                  <a:pt x="157086" y="94553"/>
                </a:lnTo>
                <a:close/>
                <a:moveTo>
                  <a:pt x="168697" y="94553"/>
                </a:moveTo>
                <a:lnTo>
                  <a:pt x="174016" y="103763"/>
                </a:lnTo>
                <a:lnTo>
                  <a:pt x="171554" y="102365"/>
                </a:lnTo>
                <a:lnTo>
                  <a:pt x="168697" y="100724"/>
                </a:lnTo>
                <a:lnTo>
                  <a:pt x="168697" y="94553"/>
                </a:lnTo>
                <a:close/>
                <a:moveTo>
                  <a:pt x="180339" y="94553"/>
                </a:moveTo>
                <a:lnTo>
                  <a:pt x="185658" y="103763"/>
                </a:lnTo>
                <a:lnTo>
                  <a:pt x="183165" y="102365"/>
                </a:lnTo>
                <a:lnTo>
                  <a:pt x="180339" y="100724"/>
                </a:lnTo>
                <a:lnTo>
                  <a:pt x="180339" y="94553"/>
                </a:lnTo>
                <a:close/>
                <a:moveTo>
                  <a:pt x="191950" y="94553"/>
                </a:moveTo>
                <a:lnTo>
                  <a:pt x="197269" y="103763"/>
                </a:lnTo>
                <a:lnTo>
                  <a:pt x="194807" y="102365"/>
                </a:lnTo>
                <a:lnTo>
                  <a:pt x="191950" y="100724"/>
                </a:lnTo>
                <a:lnTo>
                  <a:pt x="191950" y="94553"/>
                </a:lnTo>
                <a:close/>
                <a:moveTo>
                  <a:pt x="203591" y="94553"/>
                </a:moveTo>
                <a:lnTo>
                  <a:pt x="208911" y="103763"/>
                </a:lnTo>
                <a:lnTo>
                  <a:pt x="206418" y="102365"/>
                </a:lnTo>
                <a:lnTo>
                  <a:pt x="203591" y="100724"/>
                </a:lnTo>
                <a:lnTo>
                  <a:pt x="203591" y="94553"/>
                </a:lnTo>
                <a:close/>
                <a:moveTo>
                  <a:pt x="215202" y="94553"/>
                </a:moveTo>
                <a:lnTo>
                  <a:pt x="220522" y="103763"/>
                </a:lnTo>
                <a:lnTo>
                  <a:pt x="218060" y="102365"/>
                </a:lnTo>
                <a:lnTo>
                  <a:pt x="215202" y="100724"/>
                </a:lnTo>
                <a:lnTo>
                  <a:pt x="215202" y="94553"/>
                </a:lnTo>
                <a:close/>
                <a:moveTo>
                  <a:pt x="226783" y="94553"/>
                </a:moveTo>
                <a:lnTo>
                  <a:pt x="232103" y="103763"/>
                </a:lnTo>
                <a:lnTo>
                  <a:pt x="229640" y="102365"/>
                </a:lnTo>
                <a:lnTo>
                  <a:pt x="226783" y="100724"/>
                </a:lnTo>
                <a:lnTo>
                  <a:pt x="226783" y="94553"/>
                </a:lnTo>
                <a:close/>
                <a:moveTo>
                  <a:pt x="238425" y="94553"/>
                </a:moveTo>
                <a:lnTo>
                  <a:pt x="243744" y="103763"/>
                </a:lnTo>
                <a:lnTo>
                  <a:pt x="241282" y="102365"/>
                </a:lnTo>
                <a:lnTo>
                  <a:pt x="238425" y="100724"/>
                </a:lnTo>
                <a:lnTo>
                  <a:pt x="238425" y="94553"/>
                </a:lnTo>
                <a:close/>
                <a:moveTo>
                  <a:pt x="250036" y="94553"/>
                </a:moveTo>
                <a:lnTo>
                  <a:pt x="255355" y="103763"/>
                </a:lnTo>
                <a:lnTo>
                  <a:pt x="252893" y="102365"/>
                </a:lnTo>
                <a:lnTo>
                  <a:pt x="250036" y="100724"/>
                </a:lnTo>
                <a:lnTo>
                  <a:pt x="250036" y="94553"/>
                </a:lnTo>
                <a:close/>
                <a:moveTo>
                  <a:pt x="273289" y="94553"/>
                </a:moveTo>
                <a:lnTo>
                  <a:pt x="278608" y="103763"/>
                </a:lnTo>
                <a:lnTo>
                  <a:pt x="276146" y="102365"/>
                </a:lnTo>
                <a:lnTo>
                  <a:pt x="273289" y="100724"/>
                </a:lnTo>
                <a:lnTo>
                  <a:pt x="273289" y="94553"/>
                </a:lnTo>
                <a:close/>
                <a:moveTo>
                  <a:pt x="29029" y="94553"/>
                </a:moveTo>
                <a:lnTo>
                  <a:pt x="29029" y="100724"/>
                </a:lnTo>
                <a:lnTo>
                  <a:pt x="26172" y="102365"/>
                </a:lnTo>
                <a:lnTo>
                  <a:pt x="23710" y="103794"/>
                </a:lnTo>
                <a:lnTo>
                  <a:pt x="23710" y="103794"/>
                </a:lnTo>
                <a:lnTo>
                  <a:pt x="29029" y="94553"/>
                </a:lnTo>
                <a:close/>
                <a:moveTo>
                  <a:pt x="40610" y="94553"/>
                </a:moveTo>
                <a:lnTo>
                  <a:pt x="40610" y="100724"/>
                </a:lnTo>
                <a:lnTo>
                  <a:pt x="37783" y="102365"/>
                </a:lnTo>
                <a:lnTo>
                  <a:pt x="35290" y="103794"/>
                </a:lnTo>
                <a:lnTo>
                  <a:pt x="35290" y="103794"/>
                </a:lnTo>
                <a:lnTo>
                  <a:pt x="40610" y="94553"/>
                </a:lnTo>
                <a:close/>
                <a:moveTo>
                  <a:pt x="75504" y="94553"/>
                </a:moveTo>
                <a:lnTo>
                  <a:pt x="75504" y="100724"/>
                </a:lnTo>
                <a:lnTo>
                  <a:pt x="72647" y="102365"/>
                </a:lnTo>
                <a:lnTo>
                  <a:pt x="70185" y="103794"/>
                </a:lnTo>
                <a:lnTo>
                  <a:pt x="70185" y="103794"/>
                </a:lnTo>
                <a:lnTo>
                  <a:pt x="75504" y="94553"/>
                </a:lnTo>
                <a:close/>
                <a:moveTo>
                  <a:pt x="87115" y="94553"/>
                </a:moveTo>
                <a:lnTo>
                  <a:pt x="87115" y="100724"/>
                </a:lnTo>
                <a:lnTo>
                  <a:pt x="84288" y="102365"/>
                </a:lnTo>
                <a:lnTo>
                  <a:pt x="81796" y="103794"/>
                </a:lnTo>
                <a:lnTo>
                  <a:pt x="81796" y="103794"/>
                </a:lnTo>
                <a:lnTo>
                  <a:pt x="87115" y="94553"/>
                </a:lnTo>
                <a:close/>
                <a:moveTo>
                  <a:pt x="133590" y="94614"/>
                </a:moveTo>
                <a:lnTo>
                  <a:pt x="133590" y="100724"/>
                </a:lnTo>
                <a:lnTo>
                  <a:pt x="130733" y="102365"/>
                </a:lnTo>
                <a:lnTo>
                  <a:pt x="128271" y="103794"/>
                </a:lnTo>
                <a:lnTo>
                  <a:pt x="128271" y="103794"/>
                </a:lnTo>
                <a:lnTo>
                  <a:pt x="133590" y="94614"/>
                </a:lnTo>
                <a:close/>
                <a:moveTo>
                  <a:pt x="6050" y="94553"/>
                </a:moveTo>
                <a:lnTo>
                  <a:pt x="11369" y="103794"/>
                </a:lnTo>
                <a:lnTo>
                  <a:pt x="8907" y="102365"/>
                </a:lnTo>
                <a:lnTo>
                  <a:pt x="6050" y="100724"/>
                </a:lnTo>
                <a:lnTo>
                  <a:pt x="6050" y="94553"/>
                </a:lnTo>
                <a:close/>
                <a:moveTo>
                  <a:pt x="17418" y="94553"/>
                </a:moveTo>
                <a:lnTo>
                  <a:pt x="17418" y="100724"/>
                </a:lnTo>
                <a:lnTo>
                  <a:pt x="14560" y="102365"/>
                </a:lnTo>
                <a:lnTo>
                  <a:pt x="12098" y="103794"/>
                </a:lnTo>
                <a:lnTo>
                  <a:pt x="17418" y="94553"/>
                </a:lnTo>
                <a:close/>
                <a:moveTo>
                  <a:pt x="52251" y="94553"/>
                </a:moveTo>
                <a:lnTo>
                  <a:pt x="52251" y="100724"/>
                </a:lnTo>
                <a:lnTo>
                  <a:pt x="49394" y="102365"/>
                </a:lnTo>
                <a:lnTo>
                  <a:pt x="46932" y="103794"/>
                </a:lnTo>
                <a:lnTo>
                  <a:pt x="52251" y="94553"/>
                </a:lnTo>
                <a:close/>
                <a:moveTo>
                  <a:pt x="63862" y="94553"/>
                </a:moveTo>
                <a:lnTo>
                  <a:pt x="63862" y="100724"/>
                </a:lnTo>
                <a:lnTo>
                  <a:pt x="61005" y="102365"/>
                </a:lnTo>
                <a:lnTo>
                  <a:pt x="58543" y="103794"/>
                </a:lnTo>
                <a:lnTo>
                  <a:pt x="63862" y="94553"/>
                </a:lnTo>
                <a:close/>
                <a:moveTo>
                  <a:pt x="98757" y="94553"/>
                </a:moveTo>
                <a:lnTo>
                  <a:pt x="98757" y="100724"/>
                </a:lnTo>
                <a:lnTo>
                  <a:pt x="95899" y="102365"/>
                </a:lnTo>
                <a:lnTo>
                  <a:pt x="93437" y="103794"/>
                </a:lnTo>
                <a:lnTo>
                  <a:pt x="98757" y="94553"/>
                </a:lnTo>
                <a:close/>
                <a:moveTo>
                  <a:pt x="110337" y="94614"/>
                </a:moveTo>
                <a:lnTo>
                  <a:pt x="110337" y="100724"/>
                </a:lnTo>
                <a:lnTo>
                  <a:pt x="107480" y="102365"/>
                </a:lnTo>
                <a:lnTo>
                  <a:pt x="105018" y="103794"/>
                </a:lnTo>
                <a:lnTo>
                  <a:pt x="110337" y="94614"/>
                </a:lnTo>
                <a:close/>
                <a:moveTo>
                  <a:pt x="121979" y="94614"/>
                </a:moveTo>
                <a:lnTo>
                  <a:pt x="121979" y="100724"/>
                </a:lnTo>
                <a:lnTo>
                  <a:pt x="119122" y="102365"/>
                </a:lnTo>
                <a:lnTo>
                  <a:pt x="116660" y="103794"/>
                </a:lnTo>
                <a:lnTo>
                  <a:pt x="121979" y="94614"/>
                </a:lnTo>
                <a:close/>
                <a:moveTo>
                  <a:pt x="145232" y="94614"/>
                </a:moveTo>
                <a:lnTo>
                  <a:pt x="145232" y="100724"/>
                </a:lnTo>
                <a:lnTo>
                  <a:pt x="142374" y="102365"/>
                </a:lnTo>
                <a:lnTo>
                  <a:pt x="139912" y="103794"/>
                </a:lnTo>
                <a:lnTo>
                  <a:pt x="145232" y="94614"/>
                </a:lnTo>
                <a:close/>
                <a:moveTo>
                  <a:pt x="156843" y="94614"/>
                </a:moveTo>
                <a:lnTo>
                  <a:pt x="156843" y="100724"/>
                </a:lnTo>
                <a:lnTo>
                  <a:pt x="153986" y="102365"/>
                </a:lnTo>
                <a:lnTo>
                  <a:pt x="151523" y="103794"/>
                </a:lnTo>
                <a:lnTo>
                  <a:pt x="156843" y="94614"/>
                </a:lnTo>
                <a:close/>
                <a:moveTo>
                  <a:pt x="168484" y="94614"/>
                </a:moveTo>
                <a:lnTo>
                  <a:pt x="168484" y="100724"/>
                </a:lnTo>
                <a:lnTo>
                  <a:pt x="165627" y="102365"/>
                </a:lnTo>
                <a:lnTo>
                  <a:pt x="163165" y="103794"/>
                </a:lnTo>
                <a:lnTo>
                  <a:pt x="168484" y="94614"/>
                </a:lnTo>
                <a:close/>
                <a:moveTo>
                  <a:pt x="180065" y="94614"/>
                </a:moveTo>
                <a:lnTo>
                  <a:pt x="180065" y="100724"/>
                </a:lnTo>
                <a:lnTo>
                  <a:pt x="177208" y="102365"/>
                </a:lnTo>
                <a:lnTo>
                  <a:pt x="174746" y="103794"/>
                </a:lnTo>
                <a:lnTo>
                  <a:pt x="180065" y="94614"/>
                </a:lnTo>
                <a:close/>
                <a:moveTo>
                  <a:pt x="191676" y="94614"/>
                </a:moveTo>
                <a:lnTo>
                  <a:pt x="191676" y="100724"/>
                </a:lnTo>
                <a:lnTo>
                  <a:pt x="188849" y="102365"/>
                </a:lnTo>
                <a:lnTo>
                  <a:pt x="186357" y="103794"/>
                </a:lnTo>
                <a:lnTo>
                  <a:pt x="191676" y="94614"/>
                </a:lnTo>
                <a:close/>
                <a:moveTo>
                  <a:pt x="203318" y="94614"/>
                </a:moveTo>
                <a:lnTo>
                  <a:pt x="203318" y="100724"/>
                </a:lnTo>
                <a:lnTo>
                  <a:pt x="200461" y="102365"/>
                </a:lnTo>
                <a:lnTo>
                  <a:pt x="197999" y="103794"/>
                </a:lnTo>
                <a:lnTo>
                  <a:pt x="203318" y="94614"/>
                </a:lnTo>
                <a:close/>
                <a:moveTo>
                  <a:pt x="214929" y="94614"/>
                </a:moveTo>
                <a:lnTo>
                  <a:pt x="214929" y="100724"/>
                </a:lnTo>
                <a:lnTo>
                  <a:pt x="212072" y="102365"/>
                </a:lnTo>
                <a:lnTo>
                  <a:pt x="209610" y="103794"/>
                </a:lnTo>
                <a:lnTo>
                  <a:pt x="214929" y="94614"/>
                </a:lnTo>
                <a:close/>
                <a:moveTo>
                  <a:pt x="226570" y="94614"/>
                </a:moveTo>
                <a:lnTo>
                  <a:pt x="226570" y="100724"/>
                </a:lnTo>
                <a:lnTo>
                  <a:pt x="223713" y="102365"/>
                </a:lnTo>
                <a:lnTo>
                  <a:pt x="221251" y="103794"/>
                </a:lnTo>
                <a:lnTo>
                  <a:pt x="226570" y="94614"/>
                </a:lnTo>
                <a:close/>
                <a:moveTo>
                  <a:pt x="238182" y="94614"/>
                </a:moveTo>
                <a:lnTo>
                  <a:pt x="238182" y="100724"/>
                </a:lnTo>
                <a:lnTo>
                  <a:pt x="235355" y="102365"/>
                </a:lnTo>
                <a:lnTo>
                  <a:pt x="232862" y="103794"/>
                </a:lnTo>
                <a:lnTo>
                  <a:pt x="238182" y="94614"/>
                </a:lnTo>
                <a:close/>
                <a:moveTo>
                  <a:pt x="249793" y="94614"/>
                </a:moveTo>
                <a:lnTo>
                  <a:pt x="249793" y="100724"/>
                </a:lnTo>
                <a:lnTo>
                  <a:pt x="246936" y="102365"/>
                </a:lnTo>
                <a:lnTo>
                  <a:pt x="244474" y="103794"/>
                </a:lnTo>
                <a:lnTo>
                  <a:pt x="249793" y="94614"/>
                </a:lnTo>
                <a:close/>
                <a:moveTo>
                  <a:pt x="261404" y="94614"/>
                </a:moveTo>
                <a:lnTo>
                  <a:pt x="261404" y="100724"/>
                </a:lnTo>
                <a:lnTo>
                  <a:pt x="258547" y="102365"/>
                </a:lnTo>
                <a:lnTo>
                  <a:pt x="256085" y="103794"/>
                </a:lnTo>
                <a:lnTo>
                  <a:pt x="261404" y="94614"/>
                </a:lnTo>
                <a:close/>
                <a:moveTo>
                  <a:pt x="273046" y="94614"/>
                </a:moveTo>
                <a:lnTo>
                  <a:pt x="273046" y="100754"/>
                </a:lnTo>
                <a:lnTo>
                  <a:pt x="270188" y="102395"/>
                </a:lnTo>
                <a:lnTo>
                  <a:pt x="267726" y="103794"/>
                </a:lnTo>
                <a:lnTo>
                  <a:pt x="273046" y="94614"/>
                </a:lnTo>
                <a:close/>
                <a:moveTo>
                  <a:pt x="284657" y="94614"/>
                </a:moveTo>
                <a:lnTo>
                  <a:pt x="284657" y="100754"/>
                </a:lnTo>
                <a:lnTo>
                  <a:pt x="279337" y="103794"/>
                </a:lnTo>
                <a:lnTo>
                  <a:pt x="284657" y="94614"/>
                </a:lnTo>
                <a:close/>
                <a:moveTo>
                  <a:pt x="5898" y="100936"/>
                </a:moveTo>
                <a:lnTo>
                  <a:pt x="8755" y="102578"/>
                </a:lnTo>
                <a:lnTo>
                  <a:pt x="11217" y="104037"/>
                </a:lnTo>
                <a:lnTo>
                  <a:pt x="578" y="104037"/>
                </a:lnTo>
                <a:lnTo>
                  <a:pt x="5898" y="100936"/>
                </a:lnTo>
                <a:close/>
                <a:moveTo>
                  <a:pt x="17509" y="100936"/>
                </a:moveTo>
                <a:lnTo>
                  <a:pt x="20366" y="102578"/>
                </a:lnTo>
                <a:lnTo>
                  <a:pt x="22828" y="104037"/>
                </a:lnTo>
                <a:lnTo>
                  <a:pt x="12190" y="104037"/>
                </a:lnTo>
                <a:lnTo>
                  <a:pt x="14682" y="102578"/>
                </a:lnTo>
                <a:lnTo>
                  <a:pt x="17509" y="100936"/>
                </a:lnTo>
                <a:close/>
                <a:moveTo>
                  <a:pt x="29150" y="100936"/>
                </a:moveTo>
                <a:lnTo>
                  <a:pt x="32008" y="102578"/>
                </a:lnTo>
                <a:lnTo>
                  <a:pt x="34470" y="104037"/>
                </a:lnTo>
                <a:lnTo>
                  <a:pt x="23831" y="104037"/>
                </a:lnTo>
                <a:lnTo>
                  <a:pt x="26293" y="102578"/>
                </a:lnTo>
                <a:lnTo>
                  <a:pt x="29150" y="100936"/>
                </a:lnTo>
                <a:close/>
                <a:moveTo>
                  <a:pt x="40762" y="100936"/>
                </a:moveTo>
                <a:lnTo>
                  <a:pt x="43619" y="102578"/>
                </a:lnTo>
                <a:lnTo>
                  <a:pt x="46081" y="104037"/>
                </a:lnTo>
                <a:lnTo>
                  <a:pt x="35442" y="104037"/>
                </a:lnTo>
                <a:lnTo>
                  <a:pt x="37935" y="102578"/>
                </a:lnTo>
                <a:lnTo>
                  <a:pt x="40762" y="100936"/>
                </a:lnTo>
                <a:close/>
                <a:moveTo>
                  <a:pt x="52403" y="100936"/>
                </a:moveTo>
                <a:lnTo>
                  <a:pt x="55260" y="102578"/>
                </a:lnTo>
                <a:lnTo>
                  <a:pt x="57722" y="104037"/>
                </a:lnTo>
                <a:lnTo>
                  <a:pt x="47084" y="104037"/>
                </a:lnTo>
                <a:lnTo>
                  <a:pt x="49546" y="102578"/>
                </a:lnTo>
                <a:lnTo>
                  <a:pt x="52403" y="100936"/>
                </a:lnTo>
                <a:close/>
                <a:moveTo>
                  <a:pt x="64014" y="100936"/>
                </a:moveTo>
                <a:lnTo>
                  <a:pt x="66871" y="102578"/>
                </a:lnTo>
                <a:lnTo>
                  <a:pt x="69334" y="104037"/>
                </a:lnTo>
                <a:lnTo>
                  <a:pt x="58695" y="104037"/>
                </a:lnTo>
                <a:lnTo>
                  <a:pt x="61187" y="102578"/>
                </a:lnTo>
                <a:lnTo>
                  <a:pt x="64014" y="100936"/>
                </a:lnTo>
                <a:close/>
                <a:moveTo>
                  <a:pt x="75625" y="100936"/>
                </a:moveTo>
                <a:lnTo>
                  <a:pt x="78452" y="102578"/>
                </a:lnTo>
                <a:lnTo>
                  <a:pt x="80945" y="104037"/>
                </a:lnTo>
                <a:lnTo>
                  <a:pt x="70306" y="104037"/>
                </a:lnTo>
                <a:lnTo>
                  <a:pt x="72768" y="102578"/>
                </a:lnTo>
                <a:lnTo>
                  <a:pt x="75625" y="100936"/>
                </a:lnTo>
                <a:close/>
                <a:moveTo>
                  <a:pt x="87237" y="100936"/>
                </a:moveTo>
                <a:lnTo>
                  <a:pt x="90094" y="102578"/>
                </a:lnTo>
                <a:lnTo>
                  <a:pt x="92556" y="104037"/>
                </a:lnTo>
                <a:lnTo>
                  <a:pt x="81917" y="104037"/>
                </a:lnTo>
                <a:lnTo>
                  <a:pt x="84379" y="102578"/>
                </a:lnTo>
                <a:lnTo>
                  <a:pt x="87237" y="100936"/>
                </a:lnTo>
                <a:close/>
                <a:moveTo>
                  <a:pt x="98878" y="100936"/>
                </a:moveTo>
                <a:lnTo>
                  <a:pt x="101705" y="102578"/>
                </a:lnTo>
                <a:lnTo>
                  <a:pt x="104197" y="104037"/>
                </a:lnTo>
                <a:lnTo>
                  <a:pt x="93559" y="104037"/>
                </a:lnTo>
                <a:lnTo>
                  <a:pt x="96021" y="102578"/>
                </a:lnTo>
                <a:lnTo>
                  <a:pt x="98878" y="100936"/>
                </a:lnTo>
                <a:close/>
                <a:moveTo>
                  <a:pt x="110489" y="100936"/>
                </a:moveTo>
                <a:lnTo>
                  <a:pt x="113346" y="102578"/>
                </a:lnTo>
                <a:lnTo>
                  <a:pt x="115809" y="104037"/>
                </a:lnTo>
                <a:lnTo>
                  <a:pt x="105170" y="104037"/>
                </a:lnTo>
                <a:lnTo>
                  <a:pt x="107632" y="102578"/>
                </a:lnTo>
                <a:lnTo>
                  <a:pt x="110489" y="100936"/>
                </a:lnTo>
                <a:close/>
                <a:moveTo>
                  <a:pt x="122131" y="100936"/>
                </a:moveTo>
                <a:lnTo>
                  <a:pt x="124958" y="102578"/>
                </a:lnTo>
                <a:lnTo>
                  <a:pt x="127450" y="104037"/>
                </a:lnTo>
                <a:lnTo>
                  <a:pt x="116812" y="104037"/>
                </a:lnTo>
                <a:lnTo>
                  <a:pt x="119274" y="102578"/>
                </a:lnTo>
                <a:lnTo>
                  <a:pt x="122131" y="100936"/>
                </a:lnTo>
                <a:close/>
                <a:moveTo>
                  <a:pt x="133742" y="100936"/>
                </a:moveTo>
                <a:lnTo>
                  <a:pt x="136599" y="102578"/>
                </a:lnTo>
                <a:lnTo>
                  <a:pt x="139061" y="104037"/>
                </a:lnTo>
                <a:lnTo>
                  <a:pt x="128423" y="104037"/>
                </a:lnTo>
                <a:lnTo>
                  <a:pt x="130885" y="102578"/>
                </a:lnTo>
                <a:lnTo>
                  <a:pt x="133742" y="100936"/>
                </a:lnTo>
                <a:close/>
                <a:moveTo>
                  <a:pt x="145323" y="100936"/>
                </a:moveTo>
                <a:lnTo>
                  <a:pt x="148180" y="102578"/>
                </a:lnTo>
                <a:lnTo>
                  <a:pt x="150642" y="104037"/>
                </a:lnTo>
                <a:lnTo>
                  <a:pt x="140004" y="104037"/>
                </a:lnTo>
                <a:lnTo>
                  <a:pt x="142496" y="102578"/>
                </a:lnTo>
                <a:lnTo>
                  <a:pt x="145323" y="100936"/>
                </a:lnTo>
                <a:close/>
                <a:moveTo>
                  <a:pt x="156964" y="100936"/>
                </a:moveTo>
                <a:lnTo>
                  <a:pt x="159822" y="102578"/>
                </a:lnTo>
                <a:lnTo>
                  <a:pt x="162284" y="104037"/>
                </a:lnTo>
                <a:lnTo>
                  <a:pt x="151645" y="104037"/>
                </a:lnTo>
                <a:lnTo>
                  <a:pt x="154107" y="102578"/>
                </a:lnTo>
                <a:lnTo>
                  <a:pt x="156964" y="100936"/>
                </a:lnTo>
                <a:close/>
                <a:moveTo>
                  <a:pt x="168575" y="100936"/>
                </a:moveTo>
                <a:lnTo>
                  <a:pt x="171433" y="102578"/>
                </a:lnTo>
                <a:lnTo>
                  <a:pt x="173895" y="104037"/>
                </a:lnTo>
                <a:lnTo>
                  <a:pt x="163256" y="104037"/>
                </a:lnTo>
                <a:lnTo>
                  <a:pt x="165749" y="102578"/>
                </a:lnTo>
                <a:lnTo>
                  <a:pt x="168575" y="100936"/>
                </a:lnTo>
                <a:close/>
                <a:moveTo>
                  <a:pt x="180217" y="100936"/>
                </a:moveTo>
                <a:lnTo>
                  <a:pt x="183074" y="102578"/>
                </a:lnTo>
                <a:lnTo>
                  <a:pt x="185536" y="104037"/>
                </a:lnTo>
                <a:lnTo>
                  <a:pt x="174898" y="104037"/>
                </a:lnTo>
                <a:lnTo>
                  <a:pt x="177360" y="102578"/>
                </a:lnTo>
                <a:lnTo>
                  <a:pt x="180217" y="100936"/>
                </a:lnTo>
                <a:close/>
                <a:moveTo>
                  <a:pt x="191828" y="100936"/>
                </a:moveTo>
                <a:lnTo>
                  <a:pt x="194685" y="102578"/>
                </a:lnTo>
                <a:lnTo>
                  <a:pt x="197147" y="104037"/>
                </a:lnTo>
                <a:lnTo>
                  <a:pt x="186509" y="104037"/>
                </a:lnTo>
                <a:lnTo>
                  <a:pt x="189001" y="102578"/>
                </a:lnTo>
                <a:lnTo>
                  <a:pt x="191828" y="100936"/>
                </a:lnTo>
                <a:close/>
                <a:moveTo>
                  <a:pt x="203470" y="100936"/>
                </a:moveTo>
                <a:lnTo>
                  <a:pt x="206327" y="102578"/>
                </a:lnTo>
                <a:lnTo>
                  <a:pt x="208789" y="104037"/>
                </a:lnTo>
                <a:lnTo>
                  <a:pt x="198151" y="104037"/>
                </a:lnTo>
                <a:lnTo>
                  <a:pt x="200613" y="102578"/>
                </a:lnTo>
                <a:lnTo>
                  <a:pt x="203470" y="100936"/>
                </a:lnTo>
                <a:close/>
                <a:moveTo>
                  <a:pt x="215051" y="100936"/>
                </a:moveTo>
                <a:lnTo>
                  <a:pt x="217908" y="102578"/>
                </a:lnTo>
                <a:lnTo>
                  <a:pt x="220370" y="104037"/>
                </a:lnTo>
                <a:lnTo>
                  <a:pt x="209731" y="104037"/>
                </a:lnTo>
                <a:lnTo>
                  <a:pt x="212193" y="102578"/>
                </a:lnTo>
                <a:lnTo>
                  <a:pt x="215051" y="100936"/>
                </a:lnTo>
                <a:close/>
                <a:moveTo>
                  <a:pt x="226692" y="100936"/>
                </a:moveTo>
                <a:lnTo>
                  <a:pt x="229519" y="102578"/>
                </a:lnTo>
                <a:lnTo>
                  <a:pt x="232011" y="104037"/>
                </a:lnTo>
                <a:lnTo>
                  <a:pt x="221373" y="104037"/>
                </a:lnTo>
                <a:lnTo>
                  <a:pt x="223835" y="102578"/>
                </a:lnTo>
                <a:lnTo>
                  <a:pt x="226692" y="100936"/>
                </a:lnTo>
                <a:close/>
                <a:moveTo>
                  <a:pt x="238303" y="100936"/>
                </a:moveTo>
                <a:lnTo>
                  <a:pt x="241160" y="102578"/>
                </a:lnTo>
                <a:lnTo>
                  <a:pt x="243622" y="104037"/>
                </a:lnTo>
                <a:lnTo>
                  <a:pt x="232984" y="104037"/>
                </a:lnTo>
                <a:lnTo>
                  <a:pt x="235446" y="102578"/>
                </a:lnTo>
                <a:lnTo>
                  <a:pt x="238303" y="100936"/>
                </a:lnTo>
                <a:close/>
                <a:moveTo>
                  <a:pt x="249945" y="100936"/>
                </a:moveTo>
                <a:lnTo>
                  <a:pt x="252772" y="102578"/>
                </a:lnTo>
                <a:lnTo>
                  <a:pt x="255264" y="104037"/>
                </a:lnTo>
                <a:lnTo>
                  <a:pt x="244626" y="104037"/>
                </a:lnTo>
                <a:lnTo>
                  <a:pt x="247088" y="102578"/>
                </a:lnTo>
                <a:lnTo>
                  <a:pt x="249945" y="100936"/>
                </a:lnTo>
                <a:close/>
                <a:moveTo>
                  <a:pt x="261556" y="100936"/>
                </a:moveTo>
                <a:lnTo>
                  <a:pt x="264413" y="102578"/>
                </a:lnTo>
                <a:lnTo>
                  <a:pt x="266875" y="104037"/>
                </a:lnTo>
                <a:lnTo>
                  <a:pt x="256237" y="104037"/>
                </a:lnTo>
                <a:lnTo>
                  <a:pt x="258699" y="102578"/>
                </a:lnTo>
                <a:lnTo>
                  <a:pt x="261556" y="100936"/>
                </a:lnTo>
                <a:close/>
                <a:moveTo>
                  <a:pt x="273198" y="100936"/>
                </a:moveTo>
                <a:lnTo>
                  <a:pt x="276024" y="102578"/>
                </a:lnTo>
                <a:lnTo>
                  <a:pt x="278517" y="104037"/>
                </a:lnTo>
                <a:lnTo>
                  <a:pt x="267878" y="104037"/>
                </a:lnTo>
                <a:lnTo>
                  <a:pt x="270340" y="102578"/>
                </a:lnTo>
                <a:lnTo>
                  <a:pt x="273198" y="100936"/>
                </a:lnTo>
                <a:close/>
                <a:moveTo>
                  <a:pt x="11217" y="104250"/>
                </a:moveTo>
                <a:lnTo>
                  <a:pt x="5898" y="107320"/>
                </a:lnTo>
                <a:lnTo>
                  <a:pt x="578" y="104250"/>
                </a:lnTo>
                <a:close/>
                <a:moveTo>
                  <a:pt x="22828" y="104250"/>
                </a:moveTo>
                <a:lnTo>
                  <a:pt x="17509" y="107320"/>
                </a:lnTo>
                <a:lnTo>
                  <a:pt x="12190" y="104250"/>
                </a:lnTo>
                <a:close/>
                <a:moveTo>
                  <a:pt x="34470" y="104250"/>
                </a:moveTo>
                <a:lnTo>
                  <a:pt x="29150" y="107320"/>
                </a:lnTo>
                <a:lnTo>
                  <a:pt x="23831" y="104250"/>
                </a:lnTo>
                <a:close/>
                <a:moveTo>
                  <a:pt x="46081" y="104250"/>
                </a:moveTo>
                <a:lnTo>
                  <a:pt x="40762" y="107320"/>
                </a:lnTo>
                <a:lnTo>
                  <a:pt x="35442" y="104250"/>
                </a:lnTo>
                <a:close/>
                <a:moveTo>
                  <a:pt x="57722" y="104250"/>
                </a:moveTo>
                <a:lnTo>
                  <a:pt x="52403" y="107320"/>
                </a:lnTo>
                <a:lnTo>
                  <a:pt x="47084" y="104250"/>
                </a:lnTo>
                <a:close/>
                <a:moveTo>
                  <a:pt x="69334" y="104250"/>
                </a:moveTo>
                <a:lnTo>
                  <a:pt x="64014" y="107320"/>
                </a:lnTo>
                <a:lnTo>
                  <a:pt x="58695" y="104250"/>
                </a:lnTo>
                <a:close/>
                <a:moveTo>
                  <a:pt x="80945" y="104250"/>
                </a:moveTo>
                <a:lnTo>
                  <a:pt x="75625" y="107320"/>
                </a:lnTo>
                <a:lnTo>
                  <a:pt x="70306" y="104250"/>
                </a:lnTo>
                <a:close/>
                <a:moveTo>
                  <a:pt x="92556" y="104250"/>
                </a:moveTo>
                <a:lnTo>
                  <a:pt x="87237" y="107320"/>
                </a:lnTo>
                <a:lnTo>
                  <a:pt x="81917" y="104250"/>
                </a:lnTo>
                <a:close/>
                <a:moveTo>
                  <a:pt x="104197" y="104250"/>
                </a:moveTo>
                <a:lnTo>
                  <a:pt x="98878" y="107320"/>
                </a:lnTo>
                <a:lnTo>
                  <a:pt x="93559" y="104250"/>
                </a:lnTo>
                <a:close/>
                <a:moveTo>
                  <a:pt x="115809" y="104250"/>
                </a:moveTo>
                <a:lnTo>
                  <a:pt x="110489" y="107320"/>
                </a:lnTo>
                <a:lnTo>
                  <a:pt x="105170" y="104250"/>
                </a:lnTo>
                <a:close/>
                <a:moveTo>
                  <a:pt x="127450" y="104250"/>
                </a:moveTo>
                <a:lnTo>
                  <a:pt x="122131" y="107320"/>
                </a:lnTo>
                <a:lnTo>
                  <a:pt x="116812" y="104250"/>
                </a:lnTo>
                <a:close/>
                <a:moveTo>
                  <a:pt x="139061" y="104250"/>
                </a:moveTo>
                <a:lnTo>
                  <a:pt x="133742" y="107320"/>
                </a:lnTo>
                <a:lnTo>
                  <a:pt x="128423" y="104250"/>
                </a:lnTo>
                <a:close/>
                <a:moveTo>
                  <a:pt x="150642" y="104250"/>
                </a:moveTo>
                <a:lnTo>
                  <a:pt x="145323" y="107320"/>
                </a:lnTo>
                <a:lnTo>
                  <a:pt x="140004" y="104250"/>
                </a:lnTo>
                <a:close/>
                <a:moveTo>
                  <a:pt x="162284" y="104250"/>
                </a:moveTo>
                <a:lnTo>
                  <a:pt x="156964" y="107320"/>
                </a:lnTo>
                <a:lnTo>
                  <a:pt x="151645" y="104250"/>
                </a:lnTo>
                <a:close/>
                <a:moveTo>
                  <a:pt x="173895" y="104250"/>
                </a:moveTo>
                <a:lnTo>
                  <a:pt x="168575" y="107320"/>
                </a:lnTo>
                <a:lnTo>
                  <a:pt x="163256" y="104250"/>
                </a:lnTo>
                <a:close/>
                <a:moveTo>
                  <a:pt x="185536" y="104250"/>
                </a:moveTo>
                <a:lnTo>
                  <a:pt x="180217" y="107320"/>
                </a:lnTo>
                <a:lnTo>
                  <a:pt x="174898" y="104250"/>
                </a:lnTo>
                <a:close/>
                <a:moveTo>
                  <a:pt x="197147" y="104250"/>
                </a:moveTo>
                <a:lnTo>
                  <a:pt x="191828" y="107320"/>
                </a:lnTo>
                <a:lnTo>
                  <a:pt x="186509" y="104250"/>
                </a:lnTo>
                <a:close/>
                <a:moveTo>
                  <a:pt x="208789" y="104250"/>
                </a:moveTo>
                <a:lnTo>
                  <a:pt x="203470" y="107320"/>
                </a:lnTo>
                <a:lnTo>
                  <a:pt x="198151" y="104250"/>
                </a:lnTo>
                <a:close/>
                <a:moveTo>
                  <a:pt x="220370" y="104250"/>
                </a:moveTo>
                <a:lnTo>
                  <a:pt x="215051" y="107320"/>
                </a:lnTo>
                <a:lnTo>
                  <a:pt x="209731" y="104250"/>
                </a:lnTo>
                <a:close/>
                <a:moveTo>
                  <a:pt x="232011" y="104250"/>
                </a:moveTo>
                <a:lnTo>
                  <a:pt x="226692" y="107320"/>
                </a:lnTo>
                <a:lnTo>
                  <a:pt x="221373" y="104250"/>
                </a:lnTo>
                <a:close/>
                <a:moveTo>
                  <a:pt x="243622" y="104250"/>
                </a:moveTo>
                <a:lnTo>
                  <a:pt x="238303" y="107320"/>
                </a:lnTo>
                <a:lnTo>
                  <a:pt x="232984" y="104250"/>
                </a:lnTo>
                <a:close/>
                <a:moveTo>
                  <a:pt x="255264" y="104250"/>
                </a:moveTo>
                <a:lnTo>
                  <a:pt x="249945" y="107320"/>
                </a:lnTo>
                <a:lnTo>
                  <a:pt x="244626" y="104250"/>
                </a:lnTo>
                <a:close/>
                <a:moveTo>
                  <a:pt x="266875" y="104250"/>
                </a:moveTo>
                <a:lnTo>
                  <a:pt x="261556" y="107320"/>
                </a:lnTo>
                <a:lnTo>
                  <a:pt x="256237" y="104250"/>
                </a:lnTo>
                <a:close/>
                <a:moveTo>
                  <a:pt x="278517" y="104250"/>
                </a:moveTo>
                <a:lnTo>
                  <a:pt x="273198" y="107320"/>
                </a:lnTo>
                <a:lnTo>
                  <a:pt x="267878" y="104250"/>
                </a:lnTo>
                <a:close/>
                <a:moveTo>
                  <a:pt x="11369" y="104493"/>
                </a:moveTo>
                <a:lnTo>
                  <a:pt x="6050" y="113672"/>
                </a:lnTo>
                <a:lnTo>
                  <a:pt x="6050" y="107563"/>
                </a:lnTo>
                <a:lnTo>
                  <a:pt x="11369" y="104493"/>
                </a:lnTo>
                <a:close/>
                <a:moveTo>
                  <a:pt x="22980" y="104493"/>
                </a:moveTo>
                <a:lnTo>
                  <a:pt x="17661" y="113672"/>
                </a:lnTo>
                <a:lnTo>
                  <a:pt x="17661" y="107563"/>
                </a:lnTo>
                <a:lnTo>
                  <a:pt x="22980" y="104493"/>
                </a:lnTo>
                <a:close/>
                <a:moveTo>
                  <a:pt x="34622" y="104493"/>
                </a:moveTo>
                <a:lnTo>
                  <a:pt x="29302" y="113672"/>
                </a:lnTo>
                <a:lnTo>
                  <a:pt x="29302" y="107563"/>
                </a:lnTo>
                <a:lnTo>
                  <a:pt x="34622" y="104493"/>
                </a:lnTo>
                <a:close/>
                <a:moveTo>
                  <a:pt x="46202" y="104493"/>
                </a:moveTo>
                <a:lnTo>
                  <a:pt x="40883" y="113672"/>
                </a:lnTo>
                <a:lnTo>
                  <a:pt x="40883" y="107563"/>
                </a:lnTo>
                <a:lnTo>
                  <a:pt x="46202" y="104493"/>
                </a:lnTo>
                <a:close/>
                <a:moveTo>
                  <a:pt x="57844" y="104493"/>
                </a:moveTo>
                <a:lnTo>
                  <a:pt x="52525" y="113672"/>
                </a:lnTo>
                <a:lnTo>
                  <a:pt x="52525" y="107563"/>
                </a:lnTo>
                <a:lnTo>
                  <a:pt x="57844" y="104493"/>
                </a:lnTo>
                <a:close/>
                <a:moveTo>
                  <a:pt x="69455" y="104493"/>
                </a:moveTo>
                <a:lnTo>
                  <a:pt x="64136" y="113672"/>
                </a:lnTo>
                <a:lnTo>
                  <a:pt x="64136" y="107563"/>
                </a:lnTo>
                <a:lnTo>
                  <a:pt x="69455" y="104493"/>
                </a:lnTo>
                <a:close/>
                <a:moveTo>
                  <a:pt x="81097" y="104493"/>
                </a:moveTo>
                <a:lnTo>
                  <a:pt x="75777" y="113672"/>
                </a:lnTo>
                <a:lnTo>
                  <a:pt x="75777" y="107563"/>
                </a:lnTo>
                <a:lnTo>
                  <a:pt x="81097" y="104493"/>
                </a:lnTo>
                <a:close/>
                <a:moveTo>
                  <a:pt x="92708" y="104493"/>
                </a:moveTo>
                <a:lnTo>
                  <a:pt x="87389" y="113672"/>
                </a:lnTo>
                <a:lnTo>
                  <a:pt x="87389" y="107563"/>
                </a:lnTo>
                <a:lnTo>
                  <a:pt x="92708" y="104493"/>
                </a:lnTo>
                <a:close/>
                <a:moveTo>
                  <a:pt x="104349" y="104493"/>
                </a:moveTo>
                <a:lnTo>
                  <a:pt x="99030" y="113672"/>
                </a:lnTo>
                <a:lnTo>
                  <a:pt x="99030" y="107563"/>
                </a:lnTo>
                <a:lnTo>
                  <a:pt x="104349" y="104493"/>
                </a:lnTo>
                <a:close/>
                <a:moveTo>
                  <a:pt x="174047" y="104493"/>
                </a:moveTo>
                <a:lnTo>
                  <a:pt x="168727" y="113672"/>
                </a:lnTo>
                <a:lnTo>
                  <a:pt x="168727" y="107563"/>
                </a:lnTo>
                <a:lnTo>
                  <a:pt x="174047" y="104493"/>
                </a:lnTo>
                <a:close/>
                <a:moveTo>
                  <a:pt x="185658" y="104493"/>
                </a:moveTo>
                <a:lnTo>
                  <a:pt x="180339" y="113672"/>
                </a:lnTo>
                <a:lnTo>
                  <a:pt x="180339" y="107563"/>
                </a:lnTo>
                <a:lnTo>
                  <a:pt x="185658" y="104493"/>
                </a:lnTo>
                <a:close/>
                <a:moveTo>
                  <a:pt x="197269" y="104493"/>
                </a:moveTo>
                <a:lnTo>
                  <a:pt x="191950" y="113672"/>
                </a:lnTo>
                <a:lnTo>
                  <a:pt x="191950" y="107563"/>
                </a:lnTo>
                <a:lnTo>
                  <a:pt x="197269" y="104493"/>
                </a:lnTo>
                <a:close/>
                <a:moveTo>
                  <a:pt x="208911" y="104493"/>
                </a:moveTo>
                <a:lnTo>
                  <a:pt x="203591" y="113672"/>
                </a:lnTo>
                <a:lnTo>
                  <a:pt x="203591" y="107563"/>
                </a:lnTo>
                <a:lnTo>
                  <a:pt x="208911" y="104493"/>
                </a:lnTo>
                <a:close/>
                <a:moveTo>
                  <a:pt x="220522" y="104493"/>
                </a:moveTo>
                <a:lnTo>
                  <a:pt x="215202" y="113672"/>
                </a:lnTo>
                <a:lnTo>
                  <a:pt x="215202" y="107563"/>
                </a:lnTo>
                <a:lnTo>
                  <a:pt x="220522" y="104493"/>
                </a:lnTo>
                <a:close/>
                <a:moveTo>
                  <a:pt x="232163" y="104493"/>
                </a:moveTo>
                <a:lnTo>
                  <a:pt x="226844" y="113672"/>
                </a:lnTo>
                <a:lnTo>
                  <a:pt x="226844" y="107563"/>
                </a:lnTo>
                <a:lnTo>
                  <a:pt x="232163" y="104493"/>
                </a:lnTo>
                <a:close/>
                <a:moveTo>
                  <a:pt x="243774" y="104493"/>
                </a:moveTo>
                <a:lnTo>
                  <a:pt x="238455" y="113672"/>
                </a:lnTo>
                <a:lnTo>
                  <a:pt x="238455" y="107563"/>
                </a:lnTo>
                <a:lnTo>
                  <a:pt x="243774" y="104493"/>
                </a:lnTo>
                <a:close/>
                <a:moveTo>
                  <a:pt x="255355" y="104493"/>
                </a:moveTo>
                <a:lnTo>
                  <a:pt x="250036" y="113672"/>
                </a:lnTo>
                <a:lnTo>
                  <a:pt x="250036" y="107563"/>
                </a:lnTo>
                <a:lnTo>
                  <a:pt x="255355" y="104493"/>
                </a:lnTo>
                <a:close/>
                <a:moveTo>
                  <a:pt x="266997" y="104493"/>
                </a:moveTo>
                <a:lnTo>
                  <a:pt x="261678" y="113672"/>
                </a:lnTo>
                <a:lnTo>
                  <a:pt x="261678" y="107563"/>
                </a:lnTo>
                <a:lnTo>
                  <a:pt x="266997" y="104493"/>
                </a:lnTo>
                <a:close/>
                <a:moveTo>
                  <a:pt x="278608" y="104493"/>
                </a:moveTo>
                <a:lnTo>
                  <a:pt x="273289" y="113672"/>
                </a:lnTo>
                <a:lnTo>
                  <a:pt x="273289" y="107563"/>
                </a:lnTo>
                <a:lnTo>
                  <a:pt x="278608" y="104493"/>
                </a:lnTo>
                <a:close/>
                <a:moveTo>
                  <a:pt x="457" y="104523"/>
                </a:moveTo>
                <a:lnTo>
                  <a:pt x="5776" y="107563"/>
                </a:lnTo>
                <a:lnTo>
                  <a:pt x="5776" y="113703"/>
                </a:lnTo>
                <a:lnTo>
                  <a:pt x="457" y="104523"/>
                </a:lnTo>
                <a:close/>
                <a:moveTo>
                  <a:pt x="12098" y="104523"/>
                </a:moveTo>
                <a:lnTo>
                  <a:pt x="17418" y="107563"/>
                </a:lnTo>
                <a:lnTo>
                  <a:pt x="17418" y="113703"/>
                </a:lnTo>
                <a:lnTo>
                  <a:pt x="12098" y="104523"/>
                </a:lnTo>
                <a:close/>
                <a:moveTo>
                  <a:pt x="23710" y="104523"/>
                </a:moveTo>
                <a:lnTo>
                  <a:pt x="29029" y="107563"/>
                </a:lnTo>
                <a:lnTo>
                  <a:pt x="29029" y="113703"/>
                </a:lnTo>
                <a:lnTo>
                  <a:pt x="23710" y="104523"/>
                </a:lnTo>
                <a:close/>
                <a:moveTo>
                  <a:pt x="35290" y="104523"/>
                </a:moveTo>
                <a:lnTo>
                  <a:pt x="40610" y="107563"/>
                </a:lnTo>
                <a:lnTo>
                  <a:pt x="40610" y="113703"/>
                </a:lnTo>
                <a:lnTo>
                  <a:pt x="35290" y="104523"/>
                </a:lnTo>
                <a:close/>
                <a:moveTo>
                  <a:pt x="46932" y="104523"/>
                </a:moveTo>
                <a:lnTo>
                  <a:pt x="52251" y="107563"/>
                </a:lnTo>
                <a:lnTo>
                  <a:pt x="52251" y="113703"/>
                </a:lnTo>
                <a:lnTo>
                  <a:pt x="46932" y="104523"/>
                </a:lnTo>
                <a:close/>
                <a:moveTo>
                  <a:pt x="58543" y="104523"/>
                </a:moveTo>
                <a:lnTo>
                  <a:pt x="63862" y="107563"/>
                </a:lnTo>
                <a:lnTo>
                  <a:pt x="63862" y="113703"/>
                </a:lnTo>
                <a:lnTo>
                  <a:pt x="58543" y="104523"/>
                </a:lnTo>
                <a:close/>
                <a:moveTo>
                  <a:pt x="70185" y="104523"/>
                </a:moveTo>
                <a:lnTo>
                  <a:pt x="75504" y="107563"/>
                </a:lnTo>
                <a:lnTo>
                  <a:pt x="75504" y="113703"/>
                </a:lnTo>
                <a:lnTo>
                  <a:pt x="70185" y="104523"/>
                </a:lnTo>
                <a:close/>
                <a:moveTo>
                  <a:pt x="81796" y="104523"/>
                </a:moveTo>
                <a:lnTo>
                  <a:pt x="87115" y="107563"/>
                </a:lnTo>
                <a:lnTo>
                  <a:pt x="87115" y="113703"/>
                </a:lnTo>
                <a:lnTo>
                  <a:pt x="81796" y="104523"/>
                </a:lnTo>
                <a:close/>
                <a:moveTo>
                  <a:pt x="93437" y="104523"/>
                </a:moveTo>
                <a:lnTo>
                  <a:pt x="98757" y="107563"/>
                </a:lnTo>
                <a:lnTo>
                  <a:pt x="98757" y="113703"/>
                </a:lnTo>
                <a:lnTo>
                  <a:pt x="93437" y="104523"/>
                </a:lnTo>
                <a:close/>
                <a:moveTo>
                  <a:pt x="105018" y="104523"/>
                </a:moveTo>
                <a:lnTo>
                  <a:pt x="110337" y="107563"/>
                </a:lnTo>
                <a:lnTo>
                  <a:pt x="110337" y="113703"/>
                </a:lnTo>
                <a:lnTo>
                  <a:pt x="105018" y="104523"/>
                </a:lnTo>
                <a:close/>
                <a:moveTo>
                  <a:pt x="115930" y="104493"/>
                </a:moveTo>
                <a:lnTo>
                  <a:pt x="110611" y="113703"/>
                </a:lnTo>
                <a:lnTo>
                  <a:pt x="110611" y="107563"/>
                </a:lnTo>
                <a:lnTo>
                  <a:pt x="115930" y="104493"/>
                </a:lnTo>
                <a:close/>
                <a:moveTo>
                  <a:pt x="116660" y="104523"/>
                </a:moveTo>
                <a:lnTo>
                  <a:pt x="121979" y="107593"/>
                </a:lnTo>
                <a:lnTo>
                  <a:pt x="121979" y="113703"/>
                </a:lnTo>
                <a:lnTo>
                  <a:pt x="116660" y="104523"/>
                </a:lnTo>
                <a:close/>
                <a:moveTo>
                  <a:pt x="127541" y="104493"/>
                </a:moveTo>
                <a:lnTo>
                  <a:pt x="122222" y="113703"/>
                </a:lnTo>
                <a:lnTo>
                  <a:pt x="122222" y="107563"/>
                </a:lnTo>
                <a:lnTo>
                  <a:pt x="127541" y="104493"/>
                </a:lnTo>
                <a:close/>
                <a:moveTo>
                  <a:pt x="128271" y="104523"/>
                </a:moveTo>
                <a:lnTo>
                  <a:pt x="133590" y="107593"/>
                </a:lnTo>
                <a:lnTo>
                  <a:pt x="133590" y="113703"/>
                </a:lnTo>
                <a:lnTo>
                  <a:pt x="128271" y="104523"/>
                </a:lnTo>
                <a:close/>
                <a:moveTo>
                  <a:pt x="139183" y="104493"/>
                </a:moveTo>
                <a:lnTo>
                  <a:pt x="133864" y="113703"/>
                </a:lnTo>
                <a:lnTo>
                  <a:pt x="133864" y="107563"/>
                </a:lnTo>
                <a:lnTo>
                  <a:pt x="139183" y="104493"/>
                </a:lnTo>
                <a:close/>
                <a:moveTo>
                  <a:pt x="139912" y="104523"/>
                </a:moveTo>
                <a:lnTo>
                  <a:pt x="145232" y="107593"/>
                </a:lnTo>
                <a:lnTo>
                  <a:pt x="145232" y="113703"/>
                </a:lnTo>
                <a:lnTo>
                  <a:pt x="139912" y="104523"/>
                </a:lnTo>
                <a:close/>
                <a:moveTo>
                  <a:pt x="150794" y="104493"/>
                </a:moveTo>
                <a:lnTo>
                  <a:pt x="145475" y="113703"/>
                </a:lnTo>
                <a:lnTo>
                  <a:pt x="145475" y="107563"/>
                </a:lnTo>
                <a:lnTo>
                  <a:pt x="150794" y="104493"/>
                </a:lnTo>
                <a:close/>
                <a:moveTo>
                  <a:pt x="151523" y="104523"/>
                </a:moveTo>
                <a:lnTo>
                  <a:pt x="156843" y="107593"/>
                </a:lnTo>
                <a:lnTo>
                  <a:pt x="156843" y="113703"/>
                </a:lnTo>
                <a:lnTo>
                  <a:pt x="151523" y="104523"/>
                </a:lnTo>
                <a:close/>
                <a:moveTo>
                  <a:pt x="162436" y="104493"/>
                </a:moveTo>
                <a:lnTo>
                  <a:pt x="157116" y="113703"/>
                </a:lnTo>
                <a:lnTo>
                  <a:pt x="157116" y="107563"/>
                </a:lnTo>
                <a:lnTo>
                  <a:pt x="162436" y="104493"/>
                </a:lnTo>
                <a:close/>
                <a:moveTo>
                  <a:pt x="163165" y="104523"/>
                </a:moveTo>
                <a:lnTo>
                  <a:pt x="168484" y="107593"/>
                </a:lnTo>
                <a:lnTo>
                  <a:pt x="168484" y="113703"/>
                </a:lnTo>
                <a:lnTo>
                  <a:pt x="163165" y="104523"/>
                </a:lnTo>
                <a:close/>
                <a:moveTo>
                  <a:pt x="174746" y="104523"/>
                </a:moveTo>
                <a:lnTo>
                  <a:pt x="180065" y="107593"/>
                </a:lnTo>
                <a:lnTo>
                  <a:pt x="180065" y="113733"/>
                </a:lnTo>
                <a:lnTo>
                  <a:pt x="174746" y="104523"/>
                </a:lnTo>
                <a:close/>
                <a:moveTo>
                  <a:pt x="186357" y="104523"/>
                </a:moveTo>
                <a:lnTo>
                  <a:pt x="191676" y="107593"/>
                </a:lnTo>
                <a:lnTo>
                  <a:pt x="191676" y="113733"/>
                </a:lnTo>
                <a:lnTo>
                  <a:pt x="186357" y="104523"/>
                </a:lnTo>
                <a:close/>
                <a:moveTo>
                  <a:pt x="197999" y="104523"/>
                </a:moveTo>
                <a:lnTo>
                  <a:pt x="203318" y="107593"/>
                </a:lnTo>
                <a:lnTo>
                  <a:pt x="203318" y="113733"/>
                </a:lnTo>
                <a:lnTo>
                  <a:pt x="197999" y="104523"/>
                </a:lnTo>
                <a:close/>
                <a:moveTo>
                  <a:pt x="209610" y="104523"/>
                </a:moveTo>
                <a:lnTo>
                  <a:pt x="214929" y="107593"/>
                </a:lnTo>
                <a:lnTo>
                  <a:pt x="214929" y="113733"/>
                </a:lnTo>
                <a:lnTo>
                  <a:pt x="209610" y="104523"/>
                </a:lnTo>
                <a:close/>
                <a:moveTo>
                  <a:pt x="221251" y="104523"/>
                </a:moveTo>
                <a:lnTo>
                  <a:pt x="226570" y="107593"/>
                </a:lnTo>
                <a:lnTo>
                  <a:pt x="226570" y="113733"/>
                </a:lnTo>
                <a:lnTo>
                  <a:pt x="221251" y="104523"/>
                </a:lnTo>
                <a:close/>
                <a:moveTo>
                  <a:pt x="232862" y="104523"/>
                </a:moveTo>
                <a:lnTo>
                  <a:pt x="238182" y="107593"/>
                </a:lnTo>
                <a:lnTo>
                  <a:pt x="238182" y="113733"/>
                </a:lnTo>
                <a:lnTo>
                  <a:pt x="232862" y="104523"/>
                </a:lnTo>
                <a:close/>
                <a:moveTo>
                  <a:pt x="244474" y="104523"/>
                </a:moveTo>
                <a:lnTo>
                  <a:pt x="249793" y="107593"/>
                </a:lnTo>
                <a:lnTo>
                  <a:pt x="249793" y="113733"/>
                </a:lnTo>
                <a:lnTo>
                  <a:pt x="244474" y="104523"/>
                </a:lnTo>
                <a:close/>
                <a:moveTo>
                  <a:pt x="256085" y="104523"/>
                </a:moveTo>
                <a:lnTo>
                  <a:pt x="261404" y="107593"/>
                </a:lnTo>
                <a:lnTo>
                  <a:pt x="261404" y="113733"/>
                </a:lnTo>
                <a:lnTo>
                  <a:pt x="256085" y="104523"/>
                </a:lnTo>
                <a:close/>
                <a:moveTo>
                  <a:pt x="267726" y="104523"/>
                </a:moveTo>
                <a:lnTo>
                  <a:pt x="273046" y="107593"/>
                </a:lnTo>
                <a:lnTo>
                  <a:pt x="273046" y="113733"/>
                </a:lnTo>
                <a:lnTo>
                  <a:pt x="267726" y="104523"/>
                </a:lnTo>
                <a:close/>
                <a:moveTo>
                  <a:pt x="11855" y="104645"/>
                </a:moveTo>
                <a:lnTo>
                  <a:pt x="17174" y="113824"/>
                </a:lnTo>
                <a:lnTo>
                  <a:pt x="17174" y="113824"/>
                </a:lnTo>
                <a:lnTo>
                  <a:pt x="11855" y="110754"/>
                </a:lnTo>
                <a:lnTo>
                  <a:pt x="11855" y="104645"/>
                </a:lnTo>
                <a:close/>
                <a:moveTo>
                  <a:pt x="244" y="104645"/>
                </a:moveTo>
                <a:lnTo>
                  <a:pt x="5563" y="113824"/>
                </a:lnTo>
                <a:lnTo>
                  <a:pt x="214" y="110754"/>
                </a:lnTo>
                <a:lnTo>
                  <a:pt x="214" y="104645"/>
                </a:lnTo>
                <a:close/>
                <a:moveTo>
                  <a:pt x="116416" y="104645"/>
                </a:moveTo>
                <a:lnTo>
                  <a:pt x="121736" y="113824"/>
                </a:lnTo>
                <a:lnTo>
                  <a:pt x="116416" y="110785"/>
                </a:lnTo>
                <a:lnTo>
                  <a:pt x="116416" y="104645"/>
                </a:lnTo>
                <a:close/>
                <a:moveTo>
                  <a:pt x="128058" y="104645"/>
                </a:moveTo>
                <a:lnTo>
                  <a:pt x="133377" y="113824"/>
                </a:lnTo>
                <a:lnTo>
                  <a:pt x="128058" y="110785"/>
                </a:lnTo>
                <a:lnTo>
                  <a:pt x="128058" y="104645"/>
                </a:lnTo>
                <a:close/>
                <a:moveTo>
                  <a:pt x="139669" y="104645"/>
                </a:moveTo>
                <a:lnTo>
                  <a:pt x="144988" y="113824"/>
                </a:lnTo>
                <a:lnTo>
                  <a:pt x="139669" y="110785"/>
                </a:lnTo>
                <a:lnTo>
                  <a:pt x="139669" y="104645"/>
                </a:lnTo>
                <a:close/>
                <a:moveTo>
                  <a:pt x="151311" y="104645"/>
                </a:moveTo>
                <a:lnTo>
                  <a:pt x="156630" y="113824"/>
                </a:lnTo>
                <a:lnTo>
                  <a:pt x="151311" y="110785"/>
                </a:lnTo>
                <a:lnTo>
                  <a:pt x="151311" y="104645"/>
                </a:lnTo>
                <a:close/>
                <a:moveTo>
                  <a:pt x="162922" y="104645"/>
                </a:moveTo>
                <a:lnTo>
                  <a:pt x="168241" y="113824"/>
                </a:lnTo>
                <a:lnTo>
                  <a:pt x="162922" y="110785"/>
                </a:lnTo>
                <a:lnTo>
                  <a:pt x="162922" y="104645"/>
                </a:lnTo>
                <a:close/>
                <a:moveTo>
                  <a:pt x="174503" y="104645"/>
                </a:moveTo>
                <a:lnTo>
                  <a:pt x="179822" y="113824"/>
                </a:lnTo>
                <a:lnTo>
                  <a:pt x="174503" y="110785"/>
                </a:lnTo>
                <a:lnTo>
                  <a:pt x="174503" y="104645"/>
                </a:lnTo>
                <a:close/>
                <a:moveTo>
                  <a:pt x="186144" y="104645"/>
                </a:moveTo>
                <a:lnTo>
                  <a:pt x="191463" y="113824"/>
                </a:lnTo>
                <a:lnTo>
                  <a:pt x="186144" y="110785"/>
                </a:lnTo>
                <a:lnTo>
                  <a:pt x="186144" y="104645"/>
                </a:lnTo>
                <a:close/>
                <a:moveTo>
                  <a:pt x="197755" y="104645"/>
                </a:moveTo>
                <a:lnTo>
                  <a:pt x="203075" y="113824"/>
                </a:lnTo>
                <a:lnTo>
                  <a:pt x="197755" y="110785"/>
                </a:lnTo>
                <a:lnTo>
                  <a:pt x="197755" y="104645"/>
                </a:lnTo>
                <a:close/>
                <a:moveTo>
                  <a:pt x="209397" y="104645"/>
                </a:moveTo>
                <a:lnTo>
                  <a:pt x="214716" y="113824"/>
                </a:lnTo>
                <a:lnTo>
                  <a:pt x="209397" y="110785"/>
                </a:lnTo>
                <a:lnTo>
                  <a:pt x="209397" y="104645"/>
                </a:lnTo>
                <a:close/>
                <a:moveTo>
                  <a:pt x="221008" y="104645"/>
                </a:moveTo>
                <a:lnTo>
                  <a:pt x="226327" y="113824"/>
                </a:lnTo>
                <a:lnTo>
                  <a:pt x="221008" y="110785"/>
                </a:lnTo>
                <a:lnTo>
                  <a:pt x="221008" y="104645"/>
                </a:lnTo>
                <a:close/>
                <a:moveTo>
                  <a:pt x="232650" y="104645"/>
                </a:moveTo>
                <a:lnTo>
                  <a:pt x="237969" y="113824"/>
                </a:lnTo>
                <a:lnTo>
                  <a:pt x="232650" y="110785"/>
                </a:lnTo>
                <a:lnTo>
                  <a:pt x="232650" y="104645"/>
                </a:lnTo>
                <a:close/>
                <a:moveTo>
                  <a:pt x="244230" y="104645"/>
                </a:moveTo>
                <a:lnTo>
                  <a:pt x="249550" y="113824"/>
                </a:lnTo>
                <a:lnTo>
                  <a:pt x="244230" y="110785"/>
                </a:lnTo>
                <a:lnTo>
                  <a:pt x="244230" y="104645"/>
                </a:lnTo>
                <a:close/>
                <a:moveTo>
                  <a:pt x="255872" y="104645"/>
                </a:moveTo>
                <a:lnTo>
                  <a:pt x="261191" y="113824"/>
                </a:lnTo>
                <a:lnTo>
                  <a:pt x="255872" y="110785"/>
                </a:lnTo>
                <a:lnTo>
                  <a:pt x="255872" y="104645"/>
                </a:lnTo>
                <a:close/>
                <a:moveTo>
                  <a:pt x="267483" y="104645"/>
                </a:moveTo>
                <a:lnTo>
                  <a:pt x="272802" y="113824"/>
                </a:lnTo>
                <a:lnTo>
                  <a:pt x="267483" y="110785"/>
                </a:lnTo>
                <a:lnTo>
                  <a:pt x="267483" y="104645"/>
                </a:lnTo>
                <a:close/>
                <a:moveTo>
                  <a:pt x="93194" y="104645"/>
                </a:moveTo>
                <a:lnTo>
                  <a:pt x="98513" y="113855"/>
                </a:lnTo>
                <a:lnTo>
                  <a:pt x="98513" y="113855"/>
                </a:lnTo>
                <a:lnTo>
                  <a:pt x="93194" y="110785"/>
                </a:lnTo>
                <a:lnTo>
                  <a:pt x="93194" y="104645"/>
                </a:lnTo>
                <a:close/>
                <a:moveTo>
                  <a:pt x="11582" y="104645"/>
                </a:moveTo>
                <a:lnTo>
                  <a:pt x="11582" y="110785"/>
                </a:lnTo>
                <a:lnTo>
                  <a:pt x="6262" y="113855"/>
                </a:lnTo>
                <a:lnTo>
                  <a:pt x="11582" y="104645"/>
                </a:lnTo>
                <a:close/>
                <a:moveTo>
                  <a:pt x="23223" y="104645"/>
                </a:moveTo>
                <a:lnTo>
                  <a:pt x="23223" y="110785"/>
                </a:lnTo>
                <a:lnTo>
                  <a:pt x="17904" y="113855"/>
                </a:lnTo>
                <a:lnTo>
                  <a:pt x="23223" y="104645"/>
                </a:lnTo>
                <a:close/>
                <a:moveTo>
                  <a:pt x="23497" y="104645"/>
                </a:moveTo>
                <a:lnTo>
                  <a:pt x="28816" y="113855"/>
                </a:lnTo>
                <a:lnTo>
                  <a:pt x="23497" y="110785"/>
                </a:lnTo>
                <a:lnTo>
                  <a:pt x="23497" y="104645"/>
                </a:lnTo>
                <a:close/>
                <a:moveTo>
                  <a:pt x="34834" y="104645"/>
                </a:moveTo>
                <a:lnTo>
                  <a:pt x="34834" y="110785"/>
                </a:lnTo>
                <a:lnTo>
                  <a:pt x="29515" y="113855"/>
                </a:lnTo>
                <a:lnTo>
                  <a:pt x="34834" y="104645"/>
                </a:lnTo>
                <a:close/>
                <a:moveTo>
                  <a:pt x="35078" y="104645"/>
                </a:moveTo>
                <a:lnTo>
                  <a:pt x="40397" y="113855"/>
                </a:lnTo>
                <a:lnTo>
                  <a:pt x="35078" y="110785"/>
                </a:lnTo>
                <a:lnTo>
                  <a:pt x="35078" y="104645"/>
                </a:lnTo>
                <a:close/>
                <a:moveTo>
                  <a:pt x="46446" y="104645"/>
                </a:moveTo>
                <a:lnTo>
                  <a:pt x="46446" y="110785"/>
                </a:lnTo>
                <a:lnTo>
                  <a:pt x="41126" y="113855"/>
                </a:lnTo>
                <a:lnTo>
                  <a:pt x="46446" y="104645"/>
                </a:lnTo>
                <a:close/>
                <a:moveTo>
                  <a:pt x="46689" y="104645"/>
                </a:moveTo>
                <a:lnTo>
                  <a:pt x="52008" y="113855"/>
                </a:lnTo>
                <a:lnTo>
                  <a:pt x="46689" y="110785"/>
                </a:lnTo>
                <a:lnTo>
                  <a:pt x="46689" y="104645"/>
                </a:lnTo>
                <a:close/>
                <a:moveTo>
                  <a:pt x="58057" y="104645"/>
                </a:moveTo>
                <a:lnTo>
                  <a:pt x="58057" y="110785"/>
                </a:lnTo>
                <a:lnTo>
                  <a:pt x="52737" y="113855"/>
                </a:lnTo>
                <a:lnTo>
                  <a:pt x="58057" y="104645"/>
                </a:lnTo>
                <a:close/>
                <a:moveTo>
                  <a:pt x="58330" y="104645"/>
                </a:moveTo>
                <a:lnTo>
                  <a:pt x="63650" y="113855"/>
                </a:lnTo>
                <a:lnTo>
                  <a:pt x="58330" y="110785"/>
                </a:lnTo>
                <a:lnTo>
                  <a:pt x="58330" y="104645"/>
                </a:lnTo>
                <a:close/>
                <a:moveTo>
                  <a:pt x="69698" y="104645"/>
                </a:moveTo>
                <a:lnTo>
                  <a:pt x="69698" y="110785"/>
                </a:lnTo>
                <a:lnTo>
                  <a:pt x="64379" y="113855"/>
                </a:lnTo>
                <a:lnTo>
                  <a:pt x="69698" y="104645"/>
                </a:lnTo>
                <a:close/>
                <a:moveTo>
                  <a:pt x="69941" y="104645"/>
                </a:moveTo>
                <a:lnTo>
                  <a:pt x="75261" y="113855"/>
                </a:lnTo>
                <a:lnTo>
                  <a:pt x="69941" y="110785"/>
                </a:lnTo>
                <a:lnTo>
                  <a:pt x="69941" y="104645"/>
                </a:lnTo>
                <a:close/>
                <a:moveTo>
                  <a:pt x="81309" y="104645"/>
                </a:moveTo>
                <a:lnTo>
                  <a:pt x="81309" y="110785"/>
                </a:lnTo>
                <a:lnTo>
                  <a:pt x="75990" y="113855"/>
                </a:lnTo>
                <a:lnTo>
                  <a:pt x="81309" y="104645"/>
                </a:lnTo>
                <a:close/>
                <a:moveTo>
                  <a:pt x="81583" y="104645"/>
                </a:moveTo>
                <a:lnTo>
                  <a:pt x="86902" y="113855"/>
                </a:lnTo>
                <a:lnTo>
                  <a:pt x="81583" y="110785"/>
                </a:lnTo>
                <a:lnTo>
                  <a:pt x="81583" y="104645"/>
                </a:lnTo>
                <a:close/>
                <a:moveTo>
                  <a:pt x="92951" y="104645"/>
                </a:moveTo>
                <a:lnTo>
                  <a:pt x="92951" y="110785"/>
                </a:lnTo>
                <a:lnTo>
                  <a:pt x="87632" y="113855"/>
                </a:lnTo>
                <a:lnTo>
                  <a:pt x="92951" y="104645"/>
                </a:lnTo>
                <a:close/>
                <a:moveTo>
                  <a:pt x="104562" y="104645"/>
                </a:moveTo>
                <a:lnTo>
                  <a:pt x="104562" y="110785"/>
                </a:lnTo>
                <a:lnTo>
                  <a:pt x="99243" y="113855"/>
                </a:lnTo>
                <a:lnTo>
                  <a:pt x="104562" y="104645"/>
                </a:lnTo>
                <a:close/>
                <a:moveTo>
                  <a:pt x="104775" y="104645"/>
                </a:moveTo>
                <a:lnTo>
                  <a:pt x="110094" y="113855"/>
                </a:lnTo>
                <a:lnTo>
                  <a:pt x="104775" y="110785"/>
                </a:lnTo>
                <a:lnTo>
                  <a:pt x="104775" y="104645"/>
                </a:lnTo>
                <a:close/>
                <a:moveTo>
                  <a:pt x="116143" y="104675"/>
                </a:moveTo>
                <a:lnTo>
                  <a:pt x="116143" y="110785"/>
                </a:lnTo>
                <a:lnTo>
                  <a:pt x="110824" y="113855"/>
                </a:lnTo>
                <a:lnTo>
                  <a:pt x="116143" y="104675"/>
                </a:lnTo>
                <a:close/>
                <a:moveTo>
                  <a:pt x="127784" y="104675"/>
                </a:moveTo>
                <a:lnTo>
                  <a:pt x="127784" y="110785"/>
                </a:lnTo>
                <a:lnTo>
                  <a:pt x="122465" y="113855"/>
                </a:lnTo>
                <a:lnTo>
                  <a:pt x="127784" y="104675"/>
                </a:lnTo>
                <a:close/>
                <a:moveTo>
                  <a:pt x="139396" y="104675"/>
                </a:moveTo>
                <a:lnTo>
                  <a:pt x="139396" y="110785"/>
                </a:lnTo>
                <a:lnTo>
                  <a:pt x="134076" y="113855"/>
                </a:lnTo>
                <a:lnTo>
                  <a:pt x="139396" y="104675"/>
                </a:lnTo>
                <a:close/>
                <a:moveTo>
                  <a:pt x="151037" y="104675"/>
                </a:moveTo>
                <a:lnTo>
                  <a:pt x="151037" y="110785"/>
                </a:lnTo>
                <a:lnTo>
                  <a:pt x="145718" y="113855"/>
                </a:lnTo>
                <a:lnTo>
                  <a:pt x="151037" y="104675"/>
                </a:lnTo>
                <a:close/>
                <a:moveTo>
                  <a:pt x="162648" y="104675"/>
                </a:moveTo>
                <a:lnTo>
                  <a:pt x="162648" y="110785"/>
                </a:lnTo>
                <a:lnTo>
                  <a:pt x="157329" y="113855"/>
                </a:lnTo>
                <a:lnTo>
                  <a:pt x="162648" y="104675"/>
                </a:lnTo>
                <a:close/>
                <a:moveTo>
                  <a:pt x="174290" y="104675"/>
                </a:moveTo>
                <a:lnTo>
                  <a:pt x="174290" y="110785"/>
                </a:lnTo>
                <a:lnTo>
                  <a:pt x="168971" y="113855"/>
                </a:lnTo>
                <a:lnTo>
                  <a:pt x="174290" y="104675"/>
                </a:lnTo>
                <a:close/>
                <a:moveTo>
                  <a:pt x="185871" y="104675"/>
                </a:moveTo>
                <a:lnTo>
                  <a:pt x="185871" y="110785"/>
                </a:lnTo>
                <a:lnTo>
                  <a:pt x="180551" y="113855"/>
                </a:lnTo>
                <a:lnTo>
                  <a:pt x="185871" y="104675"/>
                </a:lnTo>
                <a:close/>
                <a:moveTo>
                  <a:pt x="197512" y="104675"/>
                </a:moveTo>
                <a:lnTo>
                  <a:pt x="197512" y="110785"/>
                </a:lnTo>
                <a:lnTo>
                  <a:pt x="192193" y="113855"/>
                </a:lnTo>
                <a:lnTo>
                  <a:pt x="197512" y="104675"/>
                </a:lnTo>
                <a:close/>
                <a:moveTo>
                  <a:pt x="209123" y="104675"/>
                </a:moveTo>
                <a:lnTo>
                  <a:pt x="209123" y="110785"/>
                </a:lnTo>
                <a:lnTo>
                  <a:pt x="203804" y="113855"/>
                </a:lnTo>
                <a:lnTo>
                  <a:pt x="209123" y="104675"/>
                </a:lnTo>
                <a:close/>
                <a:moveTo>
                  <a:pt x="220765" y="104675"/>
                </a:moveTo>
                <a:lnTo>
                  <a:pt x="220765" y="110785"/>
                </a:lnTo>
                <a:lnTo>
                  <a:pt x="215446" y="113855"/>
                </a:lnTo>
                <a:lnTo>
                  <a:pt x="220765" y="104675"/>
                </a:lnTo>
                <a:close/>
                <a:moveTo>
                  <a:pt x="232376" y="104675"/>
                </a:moveTo>
                <a:lnTo>
                  <a:pt x="232376" y="110785"/>
                </a:lnTo>
                <a:lnTo>
                  <a:pt x="227057" y="113855"/>
                </a:lnTo>
                <a:lnTo>
                  <a:pt x="232376" y="104675"/>
                </a:lnTo>
                <a:close/>
                <a:moveTo>
                  <a:pt x="243957" y="104675"/>
                </a:moveTo>
                <a:lnTo>
                  <a:pt x="243957" y="110785"/>
                </a:lnTo>
                <a:lnTo>
                  <a:pt x="238638" y="113855"/>
                </a:lnTo>
                <a:lnTo>
                  <a:pt x="243957" y="104675"/>
                </a:lnTo>
                <a:close/>
                <a:moveTo>
                  <a:pt x="255598" y="104675"/>
                </a:moveTo>
                <a:lnTo>
                  <a:pt x="255598" y="110785"/>
                </a:lnTo>
                <a:lnTo>
                  <a:pt x="250279" y="113855"/>
                </a:lnTo>
                <a:lnTo>
                  <a:pt x="255598" y="104675"/>
                </a:lnTo>
                <a:close/>
                <a:moveTo>
                  <a:pt x="267210" y="104675"/>
                </a:moveTo>
                <a:lnTo>
                  <a:pt x="267210" y="110785"/>
                </a:lnTo>
                <a:lnTo>
                  <a:pt x="261890" y="113855"/>
                </a:lnTo>
                <a:lnTo>
                  <a:pt x="267210" y="104675"/>
                </a:lnTo>
                <a:close/>
                <a:moveTo>
                  <a:pt x="278851" y="104675"/>
                </a:moveTo>
                <a:lnTo>
                  <a:pt x="278851" y="110785"/>
                </a:lnTo>
                <a:lnTo>
                  <a:pt x="273532" y="113855"/>
                </a:lnTo>
                <a:lnTo>
                  <a:pt x="278851" y="104675"/>
                </a:lnTo>
                <a:close/>
                <a:moveTo>
                  <a:pt x="11703" y="111028"/>
                </a:moveTo>
                <a:lnTo>
                  <a:pt x="16901" y="114007"/>
                </a:lnTo>
                <a:lnTo>
                  <a:pt x="17023" y="114098"/>
                </a:lnTo>
                <a:lnTo>
                  <a:pt x="6384" y="114098"/>
                </a:lnTo>
                <a:lnTo>
                  <a:pt x="6506" y="114007"/>
                </a:lnTo>
                <a:lnTo>
                  <a:pt x="11703" y="111028"/>
                </a:lnTo>
                <a:close/>
                <a:moveTo>
                  <a:pt x="23345" y="111028"/>
                </a:moveTo>
                <a:lnTo>
                  <a:pt x="28542" y="114007"/>
                </a:lnTo>
                <a:lnTo>
                  <a:pt x="28664" y="114098"/>
                </a:lnTo>
                <a:lnTo>
                  <a:pt x="18026" y="114098"/>
                </a:lnTo>
                <a:lnTo>
                  <a:pt x="18117" y="114007"/>
                </a:lnTo>
                <a:lnTo>
                  <a:pt x="23345" y="111028"/>
                </a:lnTo>
                <a:close/>
                <a:moveTo>
                  <a:pt x="34956" y="111028"/>
                </a:moveTo>
                <a:lnTo>
                  <a:pt x="40154" y="114007"/>
                </a:lnTo>
                <a:lnTo>
                  <a:pt x="40275" y="114098"/>
                </a:lnTo>
                <a:lnTo>
                  <a:pt x="29637" y="114098"/>
                </a:lnTo>
                <a:lnTo>
                  <a:pt x="29758" y="114007"/>
                </a:lnTo>
                <a:lnTo>
                  <a:pt x="34956" y="111028"/>
                </a:lnTo>
                <a:close/>
                <a:moveTo>
                  <a:pt x="46598" y="111028"/>
                </a:moveTo>
                <a:lnTo>
                  <a:pt x="51795" y="114007"/>
                </a:lnTo>
                <a:lnTo>
                  <a:pt x="51917" y="114098"/>
                </a:lnTo>
                <a:lnTo>
                  <a:pt x="41278" y="114098"/>
                </a:lnTo>
                <a:lnTo>
                  <a:pt x="41369" y="114007"/>
                </a:lnTo>
                <a:lnTo>
                  <a:pt x="46598" y="111028"/>
                </a:lnTo>
                <a:close/>
                <a:moveTo>
                  <a:pt x="58178" y="111028"/>
                </a:moveTo>
                <a:lnTo>
                  <a:pt x="63376" y="114007"/>
                </a:lnTo>
                <a:lnTo>
                  <a:pt x="63498" y="114098"/>
                </a:lnTo>
                <a:lnTo>
                  <a:pt x="52859" y="114098"/>
                </a:lnTo>
                <a:lnTo>
                  <a:pt x="52981" y="114007"/>
                </a:lnTo>
                <a:lnTo>
                  <a:pt x="58178" y="111028"/>
                </a:lnTo>
                <a:close/>
                <a:moveTo>
                  <a:pt x="69820" y="111028"/>
                </a:moveTo>
                <a:lnTo>
                  <a:pt x="75048" y="114007"/>
                </a:lnTo>
                <a:lnTo>
                  <a:pt x="75139" y="114098"/>
                </a:lnTo>
                <a:lnTo>
                  <a:pt x="64501" y="114098"/>
                </a:lnTo>
                <a:lnTo>
                  <a:pt x="64622" y="114007"/>
                </a:lnTo>
                <a:lnTo>
                  <a:pt x="69820" y="111028"/>
                </a:lnTo>
                <a:close/>
                <a:moveTo>
                  <a:pt x="81431" y="111028"/>
                </a:moveTo>
                <a:lnTo>
                  <a:pt x="86629" y="114007"/>
                </a:lnTo>
                <a:lnTo>
                  <a:pt x="86750" y="114098"/>
                </a:lnTo>
                <a:lnTo>
                  <a:pt x="76112" y="114098"/>
                </a:lnTo>
                <a:lnTo>
                  <a:pt x="76233" y="114007"/>
                </a:lnTo>
                <a:lnTo>
                  <a:pt x="81431" y="111028"/>
                </a:lnTo>
                <a:close/>
                <a:moveTo>
                  <a:pt x="93042" y="111028"/>
                </a:moveTo>
                <a:lnTo>
                  <a:pt x="98270" y="114007"/>
                </a:lnTo>
                <a:lnTo>
                  <a:pt x="98361" y="114098"/>
                </a:lnTo>
                <a:lnTo>
                  <a:pt x="87723" y="114098"/>
                </a:lnTo>
                <a:lnTo>
                  <a:pt x="87844" y="114007"/>
                </a:lnTo>
                <a:lnTo>
                  <a:pt x="93042" y="111028"/>
                </a:lnTo>
                <a:close/>
                <a:moveTo>
                  <a:pt x="104684" y="111028"/>
                </a:moveTo>
                <a:lnTo>
                  <a:pt x="109881" y="114007"/>
                </a:lnTo>
                <a:lnTo>
                  <a:pt x="110003" y="114098"/>
                </a:lnTo>
                <a:lnTo>
                  <a:pt x="99364" y="114098"/>
                </a:lnTo>
                <a:lnTo>
                  <a:pt x="99456" y="114007"/>
                </a:lnTo>
                <a:lnTo>
                  <a:pt x="104684" y="111028"/>
                </a:lnTo>
                <a:close/>
                <a:moveTo>
                  <a:pt x="116295" y="111028"/>
                </a:moveTo>
                <a:lnTo>
                  <a:pt x="121493" y="114007"/>
                </a:lnTo>
                <a:lnTo>
                  <a:pt x="121614" y="114098"/>
                </a:lnTo>
                <a:lnTo>
                  <a:pt x="110976" y="114098"/>
                </a:lnTo>
                <a:lnTo>
                  <a:pt x="111097" y="114007"/>
                </a:lnTo>
                <a:lnTo>
                  <a:pt x="116295" y="111028"/>
                </a:lnTo>
                <a:close/>
                <a:moveTo>
                  <a:pt x="127936" y="111028"/>
                </a:moveTo>
                <a:lnTo>
                  <a:pt x="133134" y="114007"/>
                </a:lnTo>
                <a:lnTo>
                  <a:pt x="133256" y="114098"/>
                </a:lnTo>
                <a:lnTo>
                  <a:pt x="122617" y="114098"/>
                </a:lnTo>
                <a:lnTo>
                  <a:pt x="122739" y="114007"/>
                </a:lnTo>
                <a:lnTo>
                  <a:pt x="127936" y="111028"/>
                </a:lnTo>
                <a:close/>
                <a:moveTo>
                  <a:pt x="139548" y="111028"/>
                </a:moveTo>
                <a:lnTo>
                  <a:pt x="144776" y="114007"/>
                </a:lnTo>
                <a:lnTo>
                  <a:pt x="144867" y="114098"/>
                </a:lnTo>
                <a:lnTo>
                  <a:pt x="134228" y="114098"/>
                </a:lnTo>
                <a:lnTo>
                  <a:pt x="134350" y="114007"/>
                </a:lnTo>
                <a:lnTo>
                  <a:pt x="139548" y="111028"/>
                </a:lnTo>
                <a:close/>
                <a:moveTo>
                  <a:pt x="151159" y="111028"/>
                </a:moveTo>
                <a:lnTo>
                  <a:pt x="156356" y="114007"/>
                </a:lnTo>
                <a:lnTo>
                  <a:pt x="156478" y="114098"/>
                </a:lnTo>
                <a:lnTo>
                  <a:pt x="145840" y="114098"/>
                </a:lnTo>
                <a:lnTo>
                  <a:pt x="145931" y="114007"/>
                </a:lnTo>
                <a:lnTo>
                  <a:pt x="151159" y="111028"/>
                </a:lnTo>
                <a:close/>
                <a:moveTo>
                  <a:pt x="162770" y="111028"/>
                </a:moveTo>
                <a:lnTo>
                  <a:pt x="167968" y="114007"/>
                </a:lnTo>
                <a:lnTo>
                  <a:pt x="168089" y="114098"/>
                </a:lnTo>
                <a:lnTo>
                  <a:pt x="157451" y="114098"/>
                </a:lnTo>
                <a:lnTo>
                  <a:pt x="157572" y="114007"/>
                </a:lnTo>
                <a:lnTo>
                  <a:pt x="162770" y="111028"/>
                </a:lnTo>
                <a:close/>
                <a:moveTo>
                  <a:pt x="174411" y="111028"/>
                </a:moveTo>
                <a:lnTo>
                  <a:pt x="179609" y="114007"/>
                </a:lnTo>
                <a:lnTo>
                  <a:pt x="179731" y="114098"/>
                </a:lnTo>
                <a:lnTo>
                  <a:pt x="169092" y="114098"/>
                </a:lnTo>
                <a:lnTo>
                  <a:pt x="169183" y="114007"/>
                </a:lnTo>
                <a:lnTo>
                  <a:pt x="174411" y="111028"/>
                </a:lnTo>
                <a:close/>
                <a:moveTo>
                  <a:pt x="186023" y="111028"/>
                </a:moveTo>
                <a:lnTo>
                  <a:pt x="191220" y="114007"/>
                </a:lnTo>
                <a:lnTo>
                  <a:pt x="191342" y="114098"/>
                </a:lnTo>
                <a:lnTo>
                  <a:pt x="180703" y="114098"/>
                </a:lnTo>
                <a:lnTo>
                  <a:pt x="180825" y="114007"/>
                </a:lnTo>
                <a:lnTo>
                  <a:pt x="186023" y="111028"/>
                </a:lnTo>
                <a:close/>
                <a:moveTo>
                  <a:pt x="197634" y="111028"/>
                </a:moveTo>
                <a:lnTo>
                  <a:pt x="202862" y="114007"/>
                </a:lnTo>
                <a:lnTo>
                  <a:pt x="202953" y="114098"/>
                </a:lnTo>
                <a:lnTo>
                  <a:pt x="192315" y="114098"/>
                </a:lnTo>
                <a:lnTo>
                  <a:pt x="192436" y="114007"/>
                </a:lnTo>
                <a:lnTo>
                  <a:pt x="197634" y="111028"/>
                </a:lnTo>
                <a:close/>
                <a:moveTo>
                  <a:pt x="209245" y="111028"/>
                </a:moveTo>
                <a:lnTo>
                  <a:pt x="214443" y="114007"/>
                </a:lnTo>
                <a:lnTo>
                  <a:pt x="214564" y="114098"/>
                </a:lnTo>
                <a:lnTo>
                  <a:pt x="203926" y="114098"/>
                </a:lnTo>
                <a:lnTo>
                  <a:pt x="204017" y="114007"/>
                </a:lnTo>
                <a:lnTo>
                  <a:pt x="209245" y="111028"/>
                </a:lnTo>
                <a:close/>
                <a:moveTo>
                  <a:pt x="220856" y="111028"/>
                </a:moveTo>
                <a:lnTo>
                  <a:pt x="226084" y="114007"/>
                </a:lnTo>
                <a:lnTo>
                  <a:pt x="226175" y="114098"/>
                </a:lnTo>
                <a:lnTo>
                  <a:pt x="215537" y="114098"/>
                </a:lnTo>
                <a:lnTo>
                  <a:pt x="215658" y="114007"/>
                </a:lnTo>
                <a:lnTo>
                  <a:pt x="220856" y="111028"/>
                </a:lnTo>
                <a:close/>
                <a:moveTo>
                  <a:pt x="232498" y="111028"/>
                </a:moveTo>
                <a:lnTo>
                  <a:pt x="237695" y="114007"/>
                </a:lnTo>
                <a:lnTo>
                  <a:pt x="237817" y="114098"/>
                </a:lnTo>
                <a:lnTo>
                  <a:pt x="227178" y="114098"/>
                </a:lnTo>
                <a:lnTo>
                  <a:pt x="227270" y="114007"/>
                </a:lnTo>
                <a:lnTo>
                  <a:pt x="232498" y="111028"/>
                </a:lnTo>
                <a:close/>
                <a:moveTo>
                  <a:pt x="244109" y="111028"/>
                </a:moveTo>
                <a:lnTo>
                  <a:pt x="249337" y="114007"/>
                </a:lnTo>
                <a:lnTo>
                  <a:pt x="249428" y="114098"/>
                </a:lnTo>
                <a:lnTo>
                  <a:pt x="238790" y="114098"/>
                </a:lnTo>
                <a:lnTo>
                  <a:pt x="238911" y="114007"/>
                </a:lnTo>
                <a:lnTo>
                  <a:pt x="244109" y="111028"/>
                </a:lnTo>
                <a:close/>
                <a:moveTo>
                  <a:pt x="255750" y="111028"/>
                </a:moveTo>
                <a:lnTo>
                  <a:pt x="260948" y="114007"/>
                </a:lnTo>
                <a:lnTo>
                  <a:pt x="261070" y="114098"/>
                </a:lnTo>
                <a:lnTo>
                  <a:pt x="250431" y="114098"/>
                </a:lnTo>
                <a:lnTo>
                  <a:pt x="250553" y="114007"/>
                </a:lnTo>
                <a:lnTo>
                  <a:pt x="255750" y="111028"/>
                </a:lnTo>
                <a:close/>
                <a:moveTo>
                  <a:pt x="267362" y="111028"/>
                </a:moveTo>
                <a:lnTo>
                  <a:pt x="272590" y="114007"/>
                </a:lnTo>
                <a:lnTo>
                  <a:pt x="272681" y="114098"/>
                </a:lnTo>
                <a:lnTo>
                  <a:pt x="262042" y="114098"/>
                </a:lnTo>
                <a:lnTo>
                  <a:pt x="262164" y="114007"/>
                </a:lnTo>
                <a:lnTo>
                  <a:pt x="267362" y="111028"/>
                </a:lnTo>
                <a:close/>
                <a:moveTo>
                  <a:pt x="279003" y="111028"/>
                </a:moveTo>
                <a:lnTo>
                  <a:pt x="284322" y="114098"/>
                </a:lnTo>
                <a:lnTo>
                  <a:pt x="273684" y="114098"/>
                </a:lnTo>
                <a:lnTo>
                  <a:pt x="273805" y="114007"/>
                </a:lnTo>
                <a:lnTo>
                  <a:pt x="279003" y="111028"/>
                </a:lnTo>
                <a:close/>
                <a:moveTo>
                  <a:pt x="17023" y="114311"/>
                </a:moveTo>
                <a:lnTo>
                  <a:pt x="11703" y="117411"/>
                </a:lnTo>
                <a:lnTo>
                  <a:pt x="6384" y="114311"/>
                </a:lnTo>
                <a:close/>
                <a:moveTo>
                  <a:pt x="28664" y="114311"/>
                </a:moveTo>
                <a:lnTo>
                  <a:pt x="23345" y="117411"/>
                </a:lnTo>
                <a:lnTo>
                  <a:pt x="18026" y="114311"/>
                </a:lnTo>
                <a:close/>
                <a:moveTo>
                  <a:pt x="40275" y="114311"/>
                </a:moveTo>
                <a:lnTo>
                  <a:pt x="34956" y="117411"/>
                </a:lnTo>
                <a:lnTo>
                  <a:pt x="29637" y="114311"/>
                </a:lnTo>
                <a:close/>
                <a:moveTo>
                  <a:pt x="51886" y="114311"/>
                </a:moveTo>
                <a:lnTo>
                  <a:pt x="46567" y="117411"/>
                </a:lnTo>
                <a:lnTo>
                  <a:pt x="41248" y="114311"/>
                </a:lnTo>
                <a:close/>
                <a:moveTo>
                  <a:pt x="63528" y="114311"/>
                </a:moveTo>
                <a:lnTo>
                  <a:pt x="58209" y="117411"/>
                </a:lnTo>
                <a:lnTo>
                  <a:pt x="52889" y="114311"/>
                </a:lnTo>
                <a:close/>
                <a:moveTo>
                  <a:pt x="75109" y="114311"/>
                </a:moveTo>
                <a:lnTo>
                  <a:pt x="69789" y="117411"/>
                </a:lnTo>
                <a:lnTo>
                  <a:pt x="64470" y="114311"/>
                </a:lnTo>
                <a:close/>
                <a:moveTo>
                  <a:pt x="86750" y="114311"/>
                </a:moveTo>
                <a:lnTo>
                  <a:pt x="81431" y="117411"/>
                </a:lnTo>
                <a:lnTo>
                  <a:pt x="76112" y="114311"/>
                </a:lnTo>
                <a:close/>
                <a:moveTo>
                  <a:pt x="98361" y="114311"/>
                </a:moveTo>
                <a:lnTo>
                  <a:pt x="93042" y="117411"/>
                </a:lnTo>
                <a:lnTo>
                  <a:pt x="87723" y="114311"/>
                </a:lnTo>
                <a:close/>
                <a:moveTo>
                  <a:pt x="110003" y="114311"/>
                </a:moveTo>
                <a:lnTo>
                  <a:pt x="104684" y="117411"/>
                </a:lnTo>
                <a:lnTo>
                  <a:pt x="99364" y="114311"/>
                </a:lnTo>
                <a:close/>
                <a:moveTo>
                  <a:pt x="121614" y="114311"/>
                </a:moveTo>
                <a:lnTo>
                  <a:pt x="116295" y="117411"/>
                </a:lnTo>
                <a:lnTo>
                  <a:pt x="110976" y="114311"/>
                </a:lnTo>
                <a:close/>
                <a:moveTo>
                  <a:pt x="133256" y="114311"/>
                </a:moveTo>
                <a:lnTo>
                  <a:pt x="127936" y="117411"/>
                </a:lnTo>
                <a:lnTo>
                  <a:pt x="122617" y="114311"/>
                </a:lnTo>
                <a:close/>
                <a:moveTo>
                  <a:pt x="144867" y="114311"/>
                </a:moveTo>
                <a:lnTo>
                  <a:pt x="139548" y="117411"/>
                </a:lnTo>
                <a:lnTo>
                  <a:pt x="134228" y="114311"/>
                </a:lnTo>
                <a:close/>
                <a:moveTo>
                  <a:pt x="156478" y="114311"/>
                </a:moveTo>
                <a:lnTo>
                  <a:pt x="151159" y="117411"/>
                </a:lnTo>
                <a:lnTo>
                  <a:pt x="145840" y="114311"/>
                </a:lnTo>
                <a:close/>
                <a:moveTo>
                  <a:pt x="168089" y="114311"/>
                </a:moveTo>
                <a:lnTo>
                  <a:pt x="162770" y="117411"/>
                </a:lnTo>
                <a:lnTo>
                  <a:pt x="157451" y="114311"/>
                </a:lnTo>
                <a:close/>
                <a:moveTo>
                  <a:pt x="179731" y="114311"/>
                </a:moveTo>
                <a:lnTo>
                  <a:pt x="174411" y="117411"/>
                </a:lnTo>
                <a:lnTo>
                  <a:pt x="169092" y="114311"/>
                </a:lnTo>
                <a:close/>
                <a:moveTo>
                  <a:pt x="191342" y="114311"/>
                </a:moveTo>
                <a:lnTo>
                  <a:pt x="186023" y="117411"/>
                </a:lnTo>
                <a:lnTo>
                  <a:pt x="180703" y="114311"/>
                </a:lnTo>
                <a:close/>
                <a:moveTo>
                  <a:pt x="202953" y="114311"/>
                </a:moveTo>
                <a:lnTo>
                  <a:pt x="197634" y="117411"/>
                </a:lnTo>
                <a:lnTo>
                  <a:pt x="192315" y="114311"/>
                </a:lnTo>
                <a:close/>
                <a:moveTo>
                  <a:pt x="214564" y="114311"/>
                </a:moveTo>
                <a:lnTo>
                  <a:pt x="209245" y="117411"/>
                </a:lnTo>
                <a:lnTo>
                  <a:pt x="203926" y="114311"/>
                </a:lnTo>
                <a:close/>
                <a:moveTo>
                  <a:pt x="226175" y="114311"/>
                </a:moveTo>
                <a:lnTo>
                  <a:pt x="220856" y="117411"/>
                </a:lnTo>
                <a:lnTo>
                  <a:pt x="215537" y="114311"/>
                </a:lnTo>
                <a:close/>
                <a:moveTo>
                  <a:pt x="237817" y="114311"/>
                </a:moveTo>
                <a:lnTo>
                  <a:pt x="232498" y="117411"/>
                </a:lnTo>
                <a:lnTo>
                  <a:pt x="227178" y="114311"/>
                </a:lnTo>
                <a:close/>
                <a:moveTo>
                  <a:pt x="249428" y="114311"/>
                </a:moveTo>
                <a:lnTo>
                  <a:pt x="244109" y="117411"/>
                </a:lnTo>
                <a:lnTo>
                  <a:pt x="238790" y="114311"/>
                </a:lnTo>
                <a:close/>
                <a:moveTo>
                  <a:pt x="261070" y="114311"/>
                </a:moveTo>
                <a:lnTo>
                  <a:pt x="255750" y="117411"/>
                </a:lnTo>
                <a:lnTo>
                  <a:pt x="250431" y="114311"/>
                </a:lnTo>
                <a:close/>
                <a:moveTo>
                  <a:pt x="272681" y="114311"/>
                </a:moveTo>
                <a:lnTo>
                  <a:pt x="267362" y="117411"/>
                </a:lnTo>
                <a:lnTo>
                  <a:pt x="262042" y="114311"/>
                </a:lnTo>
                <a:close/>
                <a:moveTo>
                  <a:pt x="284292" y="114311"/>
                </a:moveTo>
                <a:lnTo>
                  <a:pt x="278973" y="117411"/>
                </a:lnTo>
                <a:lnTo>
                  <a:pt x="273653" y="114311"/>
                </a:lnTo>
                <a:close/>
                <a:moveTo>
                  <a:pt x="17174" y="114554"/>
                </a:moveTo>
                <a:lnTo>
                  <a:pt x="11855" y="123733"/>
                </a:lnTo>
                <a:lnTo>
                  <a:pt x="11855" y="117624"/>
                </a:lnTo>
                <a:lnTo>
                  <a:pt x="17174" y="114554"/>
                </a:lnTo>
                <a:close/>
                <a:moveTo>
                  <a:pt x="28816" y="114554"/>
                </a:moveTo>
                <a:lnTo>
                  <a:pt x="23497" y="123733"/>
                </a:lnTo>
                <a:lnTo>
                  <a:pt x="23497" y="117624"/>
                </a:lnTo>
                <a:lnTo>
                  <a:pt x="28816" y="114554"/>
                </a:lnTo>
                <a:close/>
                <a:moveTo>
                  <a:pt x="40427" y="114554"/>
                </a:moveTo>
                <a:lnTo>
                  <a:pt x="35108" y="123733"/>
                </a:lnTo>
                <a:lnTo>
                  <a:pt x="35108" y="117624"/>
                </a:lnTo>
                <a:lnTo>
                  <a:pt x="40427" y="114554"/>
                </a:lnTo>
                <a:close/>
                <a:moveTo>
                  <a:pt x="52008" y="114554"/>
                </a:moveTo>
                <a:lnTo>
                  <a:pt x="46689" y="123733"/>
                </a:lnTo>
                <a:lnTo>
                  <a:pt x="46689" y="117624"/>
                </a:lnTo>
                <a:lnTo>
                  <a:pt x="52008" y="114554"/>
                </a:lnTo>
                <a:close/>
                <a:moveTo>
                  <a:pt x="63650" y="114554"/>
                </a:moveTo>
                <a:lnTo>
                  <a:pt x="58330" y="123733"/>
                </a:lnTo>
                <a:lnTo>
                  <a:pt x="58330" y="117624"/>
                </a:lnTo>
                <a:lnTo>
                  <a:pt x="63650" y="114554"/>
                </a:lnTo>
                <a:close/>
                <a:moveTo>
                  <a:pt x="75261" y="114554"/>
                </a:moveTo>
                <a:lnTo>
                  <a:pt x="69941" y="123733"/>
                </a:lnTo>
                <a:lnTo>
                  <a:pt x="69941" y="117624"/>
                </a:lnTo>
                <a:lnTo>
                  <a:pt x="75261" y="114554"/>
                </a:lnTo>
                <a:close/>
                <a:moveTo>
                  <a:pt x="86902" y="114554"/>
                </a:moveTo>
                <a:lnTo>
                  <a:pt x="81583" y="123733"/>
                </a:lnTo>
                <a:lnTo>
                  <a:pt x="81583" y="117624"/>
                </a:lnTo>
                <a:lnTo>
                  <a:pt x="86902" y="114554"/>
                </a:lnTo>
                <a:close/>
                <a:moveTo>
                  <a:pt x="98513" y="114554"/>
                </a:moveTo>
                <a:lnTo>
                  <a:pt x="93194" y="123733"/>
                </a:lnTo>
                <a:lnTo>
                  <a:pt x="93194" y="117624"/>
                </a:lnTo>
                <a:lnTo>
                  <a:pt x="98513" y="114554"/>
                </a:lnTo>
                <a:close/>
                <a:moveTo>
                  <a:pt x="110155" y="114554"/>
                </a:moveTo>
                <a:lnTo>
                  <a:pt x="104836" y="123733"/>
                </a:lnTo>
                <a:lnTo>
                  <a:pt x="104836" y="117624"/>
                </a:lnTo>
                <a:lnTo>
                  <a:pt x="110155" y="114554"/>
                </a:lnTo>
                <a:close/>
                <a:moveTo>
                  <a:pt x="121736" y="114554"/>
                </a:moveTo>
                <a:lnTo>
                  <a:pt x="116416" y="123733"/>
                </a:lnTo>
                <a:lnTo>
                  <a:pt x="116416" y="117624"/>
                </a:lnTo>
                <a:lnTo>
                  <a:pt x="121736" y="114554"/>
                </a:lnTo>
                <a:close/>
                <a:moveTo>
                  <a:pt x="168241" y="114554"/>
                </a:moveTo>
                <a:lnTo>
                  <a:pt x="162922" y="123733"/>
                </a:lnTo>
                <a:lnTo>
                  <a:pt x="162922" y="117624"/>
                </a:lnTo>
                <a:lnTo>
                  <a:pt x="168241" y="114554"/>
                </a:lnTo>
                <a:close/>
                <a:moveTo>
                  <a:pt x="179822" y="114554"/>
                </a:moveTo>
                <a:lnTo>
                  <a:pt x="174503" y="123733"/>
                </a:lnTo>
                <a:lnTo>
                  <a:pt x="174503" y="117624"/>
                </a:lnTo>
                <a:lnTo>
                  <a:pt x="179822" y="114554"/>
                </a:lnTo>
                <a:close/>
                <a:moveTo>
                  <a:pt x="191463" y="114554"/>
                </a:moveTo>
                <a:lnTo>
                  <a:pt x="186144" y="123733"/>
                </a:lnTo>
                <a:lnTo>
                  <a:pt x="186144" y="117624"/>
                </a:lnTo>
                <a:lnTo>
                  <a:pt x="191463" y="114554"/>
                </a:lnTo>
                <a:close/>
                <a:moveTo>
                  <a:pt x="203075" y="114554"/>
                </a:moveTo>
                <a:lnTo>
                  <a:pt x="197755" y="123733"/>
                </a:lnTo>
                <a:lnTo>
                  <a:pt x="197755" y="117624"/>
                </a:lnTo>
                <a:lnTo>
                  <a:pt x="203075" y="114554"/>
                </a:lnTo>
                <a:close/>
                <a:moveTo>
                  <a:pt x="214716" y="114554"/>
                </a:moveTo>
                <a:lnTo>
                  <a:pt x="209397" y="123733"/>
                </a:lnTo>
                <a:lnTo>
                  <a:pt x="209397" y="117624"/>
                </a:lnTo>
                <a:lnTo>
                  <a:pt x="214716" y="114554"/>
                </a:lnTo>
                <a:close/>
                <a:moveTo>
                  <a:pt x="226327" y="114554"/>
                </a:moveTo>
                <a:lnTo>
                  <a:pt x="221008" y="123733"/>
                </a:lnTo>
                <a:lnTo>
                  <a:pt x="221008" y="117624"/>
                </a:lnTo>
                <a:lnTo>
                  <a:pt x="226327" y="114554"/>
                </a:lnTo>
                <a:close/>
                <a:moveTo>
                  <a:pt x="237969" y="114554"/>
                </a:moveTo>
                <a:lnTo>
                  <a:pt x="232650" y="123733"/>
                </a:lnTo>
                <a:lnTo>
                  <a:pt x="232650" y="117624"/>
                </a:lnTo>
                <a:lnTo>
                  <a:pt x="237969" y="114554"/>
                </a:lnTo>
                <a:close/>
                <a:moveTo>
                  <a:pt x="249550" y="114554"/>
                </a:moveTo>
                <a:lnTo>
                  <a:pt x="244230" y="123733"/>
                </a:lnTo>
                <a:lnTo>
                  <a:pt x="244230" y="117624"/>
                </a:lnTo>
                <a:lnTo>
                  <a:pt x="249550" y="114554"/>
                </a:lnTo>
                <a:close/>
                <a:moveTo>
                  <a:pt x="261191" y="114554"/>
                </a:moveTo>
                <a:lnTo>
                  <a:pt x="255872" y="123733"/>
                </a:lnTo>
                <a:lnTo>
                  <a:pt x="255872" y="117624"/>
                </a:lnTo>
                <a:lnTo>
                  <a:pt x="261191" y="114554"/>
                </a:lnTo>
                <a:close/>
                <a:moveTo>
                  <a:pt x="272802" y="114554"/>
                </a:moveTo>
                <a:lnTo>
                  <a:pt x="267483" y="123733"/>
                </a:lnTo>
                <a:lnTo>
                  <a:pt x="267483" y="117624"/>
                </a:lnTo>
                <a:lnTo>
                  <a:pt x="272802" y="114554"/>
                </a:lnTo>
                <a:close/>
                <a:moveTo>
                  <a:pt x="284444" y="114554"/>
                </a:moveTo>
                <a:lnTo>
                  <a:pt x="279125" y="123733"/>
                </a:lnTo>
                <a:lnTo>
                  <a:pt x="279125" y="117624"/>
                </a:lnTo>
                <a:lnTo>
                  <a:pt x="284444" y="114554"/>
                </a:lnTo>
                <a:close/>
                <a:moveTo>
                  <a:pt x="6262" y="114584"/>
                </a:moveTo>
                <a:lnTo>
                  <a:pt x="11582" y="117624"/>
                </a:lnTo>
                <a:lnTo>
                  <a:pt x="11582" y="123764"/>
                </a:lnTo>
                <a:lnTo>
                  <a:pt x="6262" y="114584"/>
                </a:lnTo>
                <a:close/>
                <a:moveTo>
                  <a:pt x="17904" y="114584"/>
                </a:moveTo>
                <a:lnTo>
                  <a:pt x="23223" y="117624"/>
                </a:lnTo>
                <a:lnTo>
                  <a:pt x="23223" y="123764"/>
                </a:lnTo>
                <a:lnTo>
                  <a:pt x="17904" y="114584"/>
                </a:lnTo>
                <a:close/>
                <a:moveTo>
                  <a:pt x="29515" y="114584"/>
                </a:moveTo>
                <a:lnTo>
                  <a:pt x="34834" y="117624"/>
                </a:lnTo>
                <a:lnTo>
                  <a:pt x="34834" y="123764"/>
                </a:lnTo>
                <a:lnTo>
                  <a:pt x="29515" y="114584"/>
                </a:lnTo>
                <a:close/>
                <a:moveTo>
                  <a:pt x="41126" y="114584"/>
                </a:moveTo>
                <a:lnTo>
                  <a:pt x="46446" y="117624"/>
                </a:lnTo>
                <a:lnTo>
                  <a:pt x="46446" y="123764"/>
                </a:lnTo>
                <a:lnTo>
                  <a:pt x="41126" y="114584"/>
                </a:lnTo>
                <a:close/>
                <a:moveTo>
                  <a:pt x="52737" y="114584"/>
                </a:moveTo>
                <a:lnTo>
                  <a:pt x="58057" y="117624"/>
                </a:lnTo>
                <a:lnTo>
                  <a:pt x="58057" y="123764"/>
                </a:lnTo>
                <a:lnTo>
                  <a:pt x="52737" y="114584"/>
                </a:lnTo>
                <a:close/>
                <a:moveTo>
                  <a:pt x="64379" y="114584"/>
                </a:moveTo>
                <a:lnTo>
                  <a:pt x="69698" y="117624"/>
                </a:lnTo>
                <a:lnTo>
                  <a:pt x="69698" y="123764"/>
                </a:lnTo>
                <a:lnTo>
                  <a:pt x="64379" y="114584"/>
                </a:lnTo>
                <a:close/>
                <a:moveTo>
                  <a:pt x="75990" y="114584"/>
                </a:moveTo>
                <a:lnTo>
                  <a:pt x="81309" y="117624"/>
                </a:lnTo>
                <a:lnTo>
                  <a:pt x="81309" y="123764"/>
                </a:lnTo>
                <a:lnTo>
                  <a:pt x="75990" y="114584"/>
                </a:lnTo>
                <a:close/>
                <a:moveTo>
                  <a:pt x="87632" y="114584"/>
                </a:moveTo>
                <a:lnTo>
                  <a:pt x="92951" y="117624"/>
                </a:lnTo>
                <a:lnTo>
                  <a:pt x="92951" y="123764"/>
                </a:lnTo>
                <a:lnTo>
                  <a:pt x="87632" y="114584"/>
                </a:lnTo>
                <a:close/>
                <a:moveTo>
                  <a:pt x="99243" y="114584"/>
                </a:moveTo>
                <a:lnTo>
                  <a:pt x="104562" y="117624"/>
                </a:lnTo>
                <a:lnTo>
                  <a:pt x="104562" y="123764"/>
                </a:lnTo>
                <a:lnTo>
                  <a:pt x="99243" y="114584"/>
                </a:lnTo>
                <a:close/>
                <a:moveTo>
                  <a:pt x="110824" y="114584"/>
                </a:moveTo>
                <a:lnTo>
                  <a:pt x="116143" y="117624"/>
                </a:lnTo>
                <a:lnTo>
                  <a:pt x="116143" y="123764"/>
                </a:lnTo>
                <a:lnTo>
                  <a:pt x="110824" y="114584"/>
                </a:lnTo>
                <a:close/>
                <a:moveTo>
                  <a:pt x="157329" y="114554"/>
                </a:moveTo>
                <a:lnTo>
                  <a:pt x="162648" y="117624"/>
                </a:lnTo>
                <a:lnTo>
                  <a:pt x="162648" y="123764"/>
                </a:lnTo>
                <a:lnTo>
                  <a:pt x="157329" y="114554"/>
                </a:lnTo>
                <a:close/>
                <a:moveTo>
                  <a:pt x="168971" y="114554"/>
                </a:moveTo>
                <a:lnTo>
                  <a:pt x="174290" y="117624"/>
                </a:lnTo>
                <a:lnTo>
                  <a:pt x="174290" y="123764"/>
                </a:lnTo>
                <a:lnTo>
                  <a:pt x="168971" y="114554"/>
                </a:lnTo>
                <a:close/>
                <a:moveTo>
                  <a:pt x="180551" y="114554"/>
                </a:moveTo>
                <a:lnTo>
                  <a:pt x="185871" y="117624"/>
                </a:lnTo>
                <a:lnTo>
                  <a:pt x="185871" y="123764"/>
                </a:lnTo>
                <a:lnTo>
                  <a:pt x="180551" y="114554"/>
                </a:lnTo>
                <a:close/>
                <a:moveTo>
                  <a:pt x="192193" y="114554"/>
                </a:moveTo>
                <a:lnTo>
                  <a:pt x="197512" y="117624"/>
                </a:lnTo>
                <a:lnTo>
                  <a:pt x="197512" y="123764"/>
                </a:lnTo>
                <a:lnTo>
                  <a:pt x="192193" y="114554"/>
                </a:lnTo>
                <a:close/>
                <a:moveTo>
                  <a:pt x="203804" y="114554"/>
                </a:moveTo>
                <a:lnTo>
                  <a:pt x="209123" y="117624"/>
                </a:lnTo>
                <a:lnTo>
                  <a:pt x="209123" y="123764"/>
                </a:lnTo>
                <a:lnTo>
                  <a:pt x="203804" y="114554"/>
                </a:lnTo>
                <a:close/>
                <a:moveTo>
                  <a:pt x="215446" y="114554"/>
                </a:moveTo>
                <a:lnTo>
                  <a:pt x="220765" y="117624"/>
                </a:lnTo>
                <a:lnTo>
                  <a:pt x="220765" y="123764"/>
                </a:lnTo>
                <a:lnTo>
                  <a:pt x="215446" y="114554"/>
                </a:lnTo>
                <a:close/>
                <a:moveTo>
                  <a:pt x="227057" y="114554"/>
                </a:moveTo>
                <a:lnTo>
                  <a:pt x="232376" y="117624"/>
                </a:lnTo>
                <a:lnTo>
                  <a:pt x="232376" y="123764"/>
                </a:lnTo>
                <a:lnTo>
                  <a:pt x="227057" y="114554"/>
                </a:lnTo>
                <a:close/>
                <a:moveTo>
                  <a:pt x="238668" y="114554"/>
                </a:moveTo>
                <a:lnTo>
                  <a:pt x="243987" y="117624"/>
                </a:lnTo>
                <a:lnTo>
                  <a:pt x="243987" y="123764"/>
                </a:lnTo>
                <a:lnTo>
                  <a:pt x="238668" y="114554"/>
                </a:lnTo>
                <a:close/>
                <a:moveTo>
                  <a:pt x="250279" y="114554"/>
                </a:moveTo>
                <a:lnTo>
                  <a:pt x="255598" y="117624"/>
                </a:lnTo>
                <a:lnTo>
                  <a:pt x="255598" y="123764"/>
                </a:lnTo>
                <a:lnTo>
                  <a:pt x="250279" y="114554"/>
                </a:lnTo>
                <a:close/>
                <a:moveTo>
                  <a:pt x="261890" y="114554"/>
                </a:moveTo>
                <a:lnTo>
                  <a:pt x="267210" y="117624"/>
                </a:lnTo>
                <a:lnTo>
                  <a:pt x="267210" y="123764"/>
                </a:lnTo>
                <a:lnTo>
                  <a:pt x="261890" y="114554"/>
                </a:lnTo>
                <a:close/>
                <a:moveTo>
                  <a:pt x="273532" y="114554"/>
                </a:moveTo>
                <a:lnTo>
                  <a:pt x="278851" y="117624"/>
                </a:lnTo>
                <a:lnTo>
                  <a:pt x="278851" y="123764"/>
                </a:lnTo>
                <a:lnTo>
                  <a:pt x="273532" y="114554"/>
                </a:lnTo>
                <a:close/>
                <a:moveTo>
                  <a:pt x="122465" y="114584"/>
                </a:moveTo>
                <a:lnTo>
                  <a:pt x="127784" y="117654"/>
                </a:lnTo>
                <a:lnTo>
                  <a:pt x="127784" y="123794"/>
                </a:lnTo>
                <a:lnTo>
                  <a:pt x="122465" y="114584"/>
                </a:lnTo>
                <a:close/>
                <a:moveTo>
                  <a:pt x="133377" y="114554"/>
                </a:moveTo>
                <a:lnTo>
                  <a:pt x="128058" y="123794"/>
                </a:lnTo>
                <a:lnTo>
                  <a:pt x="128058" y="117624"/>
                </a:lnTo>
                <a:lnTo>
                  <a:pt x="133377" y="114554"/>
                </a:lnTo>
                <a:close/>
                <a:moveTo>
                  <a:pt x="134076" y="114584"/>
                </a:moveTo>
                <a:lnTo>
                  <a:pt x="139396" y="117654"/>
                </a:lnTo>
                <a:lnTo>
                  <a:pt x="139396" y="123794"/>
                </a:lnTo>
                <a:lnTo>
                  <a:pt x="134076" y="114584"/>
                </a:lnTo>
                <a:close/>
                <a:moveTo>
                  <a:pt x="144988" y="114554"/>
                </a:moveTo>
                <a:lnTo>
                  <a:pt x="139669" y="123794"/>
                </a:lnTo>
                <a:lnTo>
                  <a:pt x="139669" y="117624"/>
                </a:lnTo>
                <a:lnTo>
                  <a:pt x="144988" y="114554"/>
                </a:lnTo>
                <a:close/>
                <a:moveTo>
                  <a:pt x="145718" y="114584"/>
                </a:moveTo>
                <a:lnTo>
                  <a:pt x="151037" y="117654"/>
                </a:lnTo>
                <a:lnTo>
                  <a:pt x="151037" y="123794"/>
                </a:lnTo>
                <a:lnTo>
                  <a:pt x="145718" y="114584"/>
                </a:lnTo>
                <a:close/>
                <a:moveTo>
                  <a:pt x="156630" y="114554"/>
                </a:moveTo>
                <a:lnTo>
                  <a:pt x="151311" y="123794"/>
                </a:lnTo>
                <a:lnTo>
                  <a:pt x="151311" y="117624"/>
                </a:lnTo>
                <a:lnTo>
                  <a:pt x="156630" y="114554"/>
                </a:lnTo>
                <a:close/>
                <a:moveTo>
                  <a:pt x="17661" y="114706"/>
                </a:moveTo>
                <a:lnTo>
                  <a:pt x="22980" y="123885"/>
                </a:lnTo>
                <a:lnTo>
                  <a:pt x="22980" y="123885"/>
                </a:lnTo>
                <a:lnTo>
                  <a:pt x="20518" y="122457"/>
                </a:lnTo>
                <a:lnTo>
                  <a:pt x="17661" y="120846"/>
                </a:lnTo>
                <a:lnTo>
                  <a:pt x="17661" y="114706"/>
                </a:lnTo>
                <a:close/>
                <a:moveTo>
                  <a:pt x="29302" y="114706"/>
                </a:moveTo>
                <a:lnTo>
                  <a:pt x="34622" y="123885"/>
                </a:lnTo>
                <a:lnTo>
                  <a:pt x="34622" y="123885"/>
                </a:lnTo>
                <a:lnTo>
                  <a:pt x="32160" y="122457"/>
                </a:lnTo>
                <a:lnTo>
                  <a:pt x="29302" y="120846"/>
                </a:lnTo>
                <a:lnTo>
                  <a:pt x="29302" y="114706"/>
                </a:lnTo>
                <a:close/>
                <a:moveTo>
                  <a:pt x="40883" y="114706"/>
                </a:moveTo>
                <a:lnTo>
                  <a:pt x="46202" y="123885"/>
                </a:lnTo>
                <a:lnTo>
                  <a:pt x="46202" y="123885"/>
                </a:lnTo>
                <a:lnTo>
                  <a:pt x="43740" y="122457"/>
                </a:lnTo>
                <a:lnTo>
                  <a:pt x="40883" y="120846"/>
                </a:lnTo>
                <a:lnTo>
                  <a:pt x="40883" y="114706"/>
                </a:lnTo>
                <a:close/>
                <a:moveTo>
                  <a:pt x="52525" y="114706"/>
                </a:moveTo>
                <a:lnTo>
                  <a:pt x="57844" y="123885"/>
                </a:lnTo>
                <a:lnTo>
                  <a:pt x="57844" y="123885"/>
                </a:lnTo>
                <a:lnTo>
                  <a:pt x="55351" y="122457"/>
                </a:lnTo>
                <a:lnTo>
                  <a:pt x="52525" y="120846"/>
                </a:lnTo>
                <a:lnTo>
                  <a:pt x="52525" y="114706"/>
                </a:lnTo>
                <a:close/>
                <a:moveTo>
                  <a:pt x="64136" y="114706"/>
                </a:moveTo>
                <a:lnTo>
                  <a:pt x="69455" y="123885"/>
                </a:lnTo>
                <a:lnTo>
                  <a:pt x="69455" y="123885"/>
                </a:lnTo>
                <a:lnTo>
                  <a:pt x="66993" y="122457"/>
                </a:lnTo>
                <a:lnTo>
                  <a:pt x="64136" y="120846"/>
                </a:lnTo>
                <a:lnTo>
                  <a:pt x="64136" y="114706"/>
                </a:lnTo>
                <a:close/>
                <a:moveTo>
                  <a:pt x="87389" y="114706"/>
                </a:moveTo>
                <a:lnTo>
                  <a:pt x="92708" y="123885"/>
                </a:lnTo>
                <a:lnTo>
                  <a:pt x="92708" y="123885"/>
                </a:lnTo>
                <a:lnTo>
                  <a:pt x="90215" y="122487"/>
                </a:lnTo>
                <a:lnTo>
                  <a:pt x="87389" y="120846"/>
                </a:lnTo>
                <a:lnTo>
                  <a:pt x="87389" y="114706"/>
                </a:lnTo>
                <a:close/>
                <a:moveTo>
                  <a:pt x="110611" y="114706"/>
                </a:moveTo>
                <a:lnTo>
                  <a:pt x="115930" y="123885"/>
                </a:lnTo>
                <a:lnTo>
                  <a:pt x="115930" y="123885"/>
                </a:lnTo>
                <a:lnTo>
                  <a:pt x="113468" y="122457"/>
                </a:lnTo>
                <a:lnTo>
                  <a:pt x="110611" y="120846"/>
                </a:lnTo>
                <a:lnTo>
                  <a:pt x="110611" y="114706"/>
                </a:lnTo>
                <a:close/>
                <a:moveTo>
                  <a:pt x="133864" y="114706"/>
                </a:moveTo>
                <a:lnTo>
                  <a:pt x="139183" y="123885"/>
                </a:lnTo>
                <a:lnTo>
                  <a:pt x="139183" y="123885"/>
                </a:lnTo>
                <a:lnTo>
                  <a:pt x="136721" y="122487"/>
                </a:lnTo>
                <a:lnTo>
                  <a:pt x="133864" y="120846"/>
                </a:lnTo>
                <a:lnTo>
                  <a:pt x="133864" y="114706"/>
                </a:lnTo>
                <a:close/>
                <a:moveTo>
                  <a:pt x="215202" y="114706"/>
                </a:moveTo>
                <a:lnTo>
                  <a:pt x="220522" y="123885"/>
                </a:lnTo>
                <a:lnTo>
                  <a:pt x="220522" y="123885"/>
                </a:lnTo>
                <a:lnTo>
                  <a:pt x="218060" y="122487"/>
                </a:lnTo>
                <a:lnTo>
                  <a:pt x="215202" y="120846"/>
                </a:lnTo>
                <a:lnTo>
                  <a:pt x="215202" y="114706"/>
                </a:lnTo>
                <a:close/>
                <a:moveTo>
                  <a:pt x="284657" y="114706"/>
                </a:moveTo>
                <a:lnTo>
                  <a:pt x="284657" y="120846"/>
                </a:lnTo>
                <a:lnTo>
                  <a:pt x="279337" y="123885"/>
                </a:lnTo>
                <a:lnTo>
                  <a:pt x="284657" y="114706"/>
                </a:lnTo>
                <a:close/>
                <a:moveTo>
                  <a:pt x="6050" y="114706"/>
                </a:moveTo>
                <a:lnTo>
                  <a:pt x="11369" y="123885"/>
                </a:lnTo>
                <a:lnTo>
                  <a:pt x="8907" y="122487"/>
                </a:lnTo>
                <a:lnTo>
                  <a:pt x="6050" y="120846"/>
                </a:lnTo>
                <a:lnTo>
                  <a:pt x="6050" y="114706"/>
                </a:lnTo>
                <a:close/>
                <a:moveTo>
                  <a:pt x="75777" y="114706"/>
                </a:moveTo>
                <a:lnTo>
                  <a:pt x="81097" y="123885"/>
                </a:lnTo>
                <a:lnTo>
                  <a:pt x="78604" y="122457"/>
                </a:lnTo>
                <a:lnTo>
                  <a:pt x="75777" y="120846"/>
                </a:lnTo>
                <a:lnTo>
                  <a:pt x="75777" y="114706"/>
                </a:lnTo>
                <a:close/>
                <a:moveTo>
                  <a:pt x="99030" y="114706"/>
                </a:moveTo>
                <a:lnTo>
                  <a:pt x="104349" y="123885"/>
                </a:lnTo>
                <a:lnTo>
                  <a:pt x="101857" y="122457"/>
                </a:lnTo>
                <a:lnTo>
                  <a:pt x="99030" y="120846"/>
                </a:lnTo>
                <a:lnTo>
                  <a:pt x="99030" y="114706"/>
                </a:lnTo>
                <a:close/>
                <a:moveTo>
                  <a:pt x="122222" y="114706"/>
                </a:moveTo>
                <a:lnTo>
                  <a:pt x="127541" y="123885"/>
                </a:lnTo>
                <a:lnTo>
                  <a:pt x="125079" y="122457"/>
                </a:lnTo>
                <a:lnTo>
                  <a:pt x="122222" y="120846"/>
                </a:lnTo>
                <a:lnTo>
                  <a:pt x="122222" y="114706"/>
                </a:lnTo>
                <a:close/>
                <a:moveTo>
                  <a:pt x="145475" y="114706"/>
                </a:moveTo>
                <a:lnTo>
                  <a:pt x="150794" y="123885"/>
                </a:lnTo>
                <a:lnTo>
                  <a:pt x="148332" y="122487"/>
                </a:lnTo>
                <a:lnTo>
                  <a:pt x="145475" y="120846"/>
                </a:lnTo>
                <a:lnTo>
                  <a:pt x="145475" y="114706"/>
                </a:lnTo>
                <a:close/>
                <a:moveTo>
                  <a:pt x="157086" y="114706"/>
                </a:moveTo>
                <a:lnTo>
                  <a:pt x="162405" y="123885"/>
                </a:lnTo>
                <a:lnTo>
                  <a:pt x="159913" y="122487"/>
                </a:lnTo>
                <a:lnTo>
                  <a:pt x="157086" y="120846"/>
                </a:lnTo>
                <a:lnTo>
                  <a:pt x="157086" y="114706"/>
                </a:lnTo>
                <a:close/>
                <a:moveTo>
                  <a:pt x="168697" y="114706"/>
                </a:moveTo>
                <a:lnTo>
                  <a:pt x="174016" y="123885"/>
                </a:lnTo>
                <a:lnTo>
                  <a:pt x="171554" y="122487"/>
                </a:lnTo>
                <a:lnTo>
                  <a:pt x="168697" y="120846"/>
                </a:lnTo>
                <a:lnTo>
                  <a:pt x="168697" y="114706"/>
                </a:lnTo>
                <a:close/>
                <a:moveTo>
                  <a:pt x="180339" y="114706"/>
                </a:moveTo>
                <a:lnTo>
                  <a:pt x="185658" y="123885"/>
                </a:lnTo>
                <a:lnTo>
                  <a:pt x="183165" y="122487"/>
                </a:lnTo>
                <a:lnTo>
                  <a:pt x="180339" y="120846"/>
                </a:lnTo>
                <a:lnTo>
                  <a:pt x="180339" y="114706"/>
                </a:lnTo>
                <a:close/>
                <a:moveTo>
                  <a:pt x="191950" y="114706"/>
                </a:moveTo>
                <a:lnTo>
                  <a:pt x="197269" y="123885"/>
                </a:lnTo>
                <a:lnTo>
                  <a:pt x="194807" y="122487"/>
                </a:lnTo>
                <a:lnTo>
                  <a:pt x="191950" y="120846"/>
                </a:lnTo>
                <a:lnTo>
                  <a:pt x="191950" y="114706"/>
                </a:lnTo>
                <a:close/>
                <a:moveTo>
                  <a:pt x="203591" y="114706"/>
                </a:moveTo>
                <a:lnTo>
                  <a:pt x="208911" y="123885"/>
                </a:lnTo>
                <a:lnTo>
                  <a:pt x="206418" y="122487"/>
                </a:lnTo>
                <a:lnTo>
                  <a:pt x="203591" y="120846"/>
                </a:lnTo>
                <a:lnTo>
                  <a:pt x="203591" y="114706"/>
                </a:lnTo>
                <a:close/>
                <a:moveTo>
                  <a:pt x="226783" y="114706"/>
                </a:moveTo>
                <a:lnTo>
                  <a:pt x="232103" y="123885"/>
                </a:lnTo>
                <a:lnTo>
                  <a:pt x="229640" y="122487"/>
                </a:lnTo>
                <a:lnTo>
                  <a:pt x="226783" y="120846"/>
                </a:lnTo>
                <a:lnTo>
                  <a:pt x="226783" y="114706"/>
                </a:lnTo>
                <a:close/>
                <a:moveTo>
                  <a:pt x="238425" y="114706"/>
                </a:moveTo>
                <a:lnTo>
                  <a:pt x="243744" y="123885"/>
                </a:lnTo>
                <a:lnTo>
                  <a:pt x="241282" y="122487"/>
                </a:lnTo>
                <a:lnTo>
                  <a:pt x="238425" y="120846"/>
                </a:lnTo>
                <a:lnTo>
                  <a:pt x="238425" y="114706"/>
                </a:lnTo>
                <a:close/>
                <a:moveTo>
                  <a:pt x="250036" y="114706"/>
                </a:moveTo>
                <a:lnTo>
                  <a:pt x="255355" y="123885"/>
                </a:lnTo>
                <a:lnTo>
                  <a:pt x="252893" y="122487"/>
                </a:lnTo>
                <a:lnTo>
                  <a:pt x="250036" y="120846"/>
                </a:lnTo>
                <a:lnTo>
                  <a:pt x="250036" y="114706"/>
                </a:lnTo>
                <a:close/>
                <a:moveTo>
                  <a:pt x="261678" y="114706"/>
                </a:moveTo>
                <a:lnTo>
                  <a:pt x="266997" y="123885"/>
                </a:lnTo>
                <a:lnTo>
                  <a:pt x="264535" y="122487"/>
                </a:lnTo>
                <a:lnTo>
                  <a:pt x="261678" y="120846"/>
                </a:lnTo>
                <a:lnTo>
                  <a:pt x="261678" y="114706"/>
                </a:lnTo>
                <a:close/>
                <a:moveTo>
                  <a:pt x="273046" y="114706"/>
                </a:moveTo>
                <a:lnTo>
                  <a:pt x="273046" y="120846"/>
                </a:lnTo>
                <a:lnTo>
                  <a:pt x="270188" y="122487"/>
                </a:lnTo>
                <a:lnTo>
                  <a:pt x="267726" y="123885"/>
                </a:lnTo>
                <a:lnTo>
                  <a:pt x="273046" y="114706"/>
                </a:lnTo>
                <a:close/>
                <a:moveTo>
                  <a:pt x="273289" y="114706"/>
                </a:moveTo>
                <a:lnTo>
                  <a:pt x="278608" y="123885"/>
                </a:lnTo>
                <a:lnTo>
                  <a:pt x="276146" y="122487"/>
                </a:lnTo>
                <a:lnTo>
                  <a:pt x="273289" y="120846"/>
                </a:lnTo>
                <a:lnTo>
                  <a:pt x="273289" y="114706"/>
                </a:lnTo>
                <a:close/>
                <a:moveTo>
                  <a:pt x="40610" y="114706"/>
                </a:moveTo>
                <a:lnTo>
                  <a:pt x="40610" y="120846"/>
                </a:lnTo>
                <a:lnTo>
                  <a:pt x="37783" y="122487"/>
                </a:lnTo>
                <a:lnTo>
                  <a:pt x="35290" y="123946"/>
                </a:lnTo>
                <a:lnTo>
                  <a:pt x="35290" y="123946"/>
                </a:lnTo>
                <a:lnTo>
                  <a:pt x="40610" y="114706"/>
                </a:lnTo>
                <a:close/>
                <a:moveTo>
                  <a:pt x="87115" y="114706"/>
                </a:moveTo>
                <a:lnTo>
                  <a:pt x="87115" y="120846"/>
                </a:lnTo>
                <a:lnTo>
                  <a:pt x="84288" y="122487"/>
                </a:lnTo>
                <a:lnTo>
                  <a:pt x="81796" y="123946"/>
                </a:lnTo>
                <a:lnTo>
                  <a:pt x="81796" y="123946"/>
                </a:lnTo>
                <a:lnTo>
                  <a:pt x="87115" y="114706"/>
                </a:lnTo>
                <a:close/>
                <a:moveTo>
                  <a:pt x="17418" y="114706"/>
                </a:moveTo>
                <a:lnTo>
                  <a:pt x="17418" y="120846"/>
                </a:lnTo>
                <a:lnTo>
                  <a:pt x="14560" y="122487"/>
                </a:lnTo>
                <a:lnTo>
                  <a:pt x="12098" y="123946"/>
                </a:lnTo>
                <a:lnTo>
                  <a:pt x="12098" y="123946"/>
                </a:lnTo>
                <a:lnTo>
                  <a:pt x="17418" y="114706"/>
                </a:lnTo>
                <a:close/>
                <a:moveTo>
                  <a:pt x="52251" y="114706"/>
                </a:moveTo>
                <a:lnTo>
                  <a:pt x="52251" y="120846"/>
                </a:lnTo>
                <a:lnTo>
                  <a:pt x="49394" y="122487"/>
                </a:lnTo>
                <a:lnTo>
                  <a:pt x="46932" y="123946"/>
                </a:lnTo>
                <a:lnTo>
                  <a:pt x="46932" y="123946"/>
                </a:lnTo>
                <a:lnTo>
                  <a:pt x="52251" y="114706"/>
                </a:lnTo>
                <a:close/>
                <a:moveTo>
                  <a:pt x="29029" y="114706"/>
                </a:moveTo>
                <a:lnTo>
                  <a:pt x="29029" y="120846"/>
                </a:lnTo>
                <a:lnTo>
                  <a:pt x="26172" y="122487"/>
                </a:lnTo>
                <a:lnTo>
                  <a:pt x="23710" y="123946"/>
                </a:lnTo>
                <a:lnTo>
                  <a:pt x="29029" y="114706"/>
                </a:lnTo>
                <a:close/>
                <a:moveTo>
                  <a:pt x="63862" y="114706"/>
                </a:moveTo>
                <a:lnTo>
                  <a:pt x="63862" y="120846"/>
                </a:lnTo>
                <a:lnTo>
                  <a:pt x="61005" y="122487"/>
                </a:lnTo>
                <a:lnTo>
                  <a:pt x="58543" y="123946"/>
                </a:lnTo>
                <a:lnTo>
                  <a:pt x="63862" y="114706"/>
                </a:lnTo>
                <a:close/>
                <a:moveTo>
                  <a:pt x="75504" y="114706"/>
                </a:moveTo>
                <a:lnTo>
                  <a:pt x="75504" y="120846"/>
                </a:lnTo>
                <a:lnTo>
                  <a:pt x="72647" y="122487"/>
                </a:lnTo>
                <a:lnTo>
                  <a:pt x="70185" y="123946"/>
                </a:lnTo>
                <a:lnTo>
                  <a:pt x="75504" y="114706"/>
                </a:lnTo>
                <a:close/>
                <a:moveTo>
                  <a:pt x="98757" y="114706"/>
                </a:moveTo>
                <a:lnTo>
                  <a:pt x="98757" y="120846"/>
                </a:lnTo>
                <a:lnTo>
                  <a:pt x="95899" y="122487"/>
                </a:lnTo>
                <a:lnTo>
                  <a:pt x="93437" y="123946"/>
                </a:lnTo>
                <a:lnTo>
                  <a:pt x="98757" y="114706"/>
                </a:lnTo>
                <a:close/>
                <a:moveTo>
                  <a:pt x="110337" y="114706"/>
                </a:moveTo>
                <a:lnTo>
                  <a:pt x="110337" y="120846"/>
                </a:lnTo>
                <a:lnTo>
                  <a:pt x="107480" y="122487"/>
                </a:lnTo>
                <a:lnTo>
                  <a:pt x="105018" y="123946"/>
                </a:lnTo>
                <a:lnTo>
                  <a:pt x="110337" y="114706"/>
                </a:lnTo>
                <a:close/>
                <a:moveTo>
                  <a:pt x="121979" y="114706"/>
                </a:moveTo>
                <a:lnTo>
                  <a:pt x="121979" y="120846"/>
                </a:lnTo>
                <a:lnTo>
                  <a:pt x="119122" y="122487"/>
                </a:lnTo>
                <a:lnTo>
                  <a:pt x="116660" y="123946"/>
                </a:lnTo>
                <a:lnTo>
                  <a:pt x="121979" y="114706"/>
                </a:lnTo>
                <a:close/>
                <a:moveTo>
                  <a:pt x="133590" y="114736"/>
                </a:moveTo>
                <a:lnTo>
                  <a:pt x="133590" y="120846"/>
                </a:lnTo>
                <a:lnTo>
                  <a:pt x="130733" y="122487"/>
                </a:lnTo>
                <a:lnTo>
                  <a:pt x="128271" y="123946"/>
                </a:lnTo>
                <a:lnTo>
                  <a:pt x="133590" y="114736"/>
                </a:lnTo>
                <a:close/>
                <a:moveTo>
                  <a:pt x="145232" y="114736"/>
                </a:moveTo>
                <a:lnTo>
                  <a:pt x="145232" y="120846"/>
                </a:lnTo>
                <a:lnTo>
                  <a:pt x="142374" y="122487"/>
                </a:lnTo>
                <a:lnTo>
                  <a:pt x="139912" y="123946"/>
                </a:lnTo>
                <a:lnTo>
                  <a:pt x="145232" y="114736"/>
                </a:lnTo>
                <a:close/>
                <a:moveTo>
                  <a:pt x="156843" y="114736"/>
                </a:moveTo>
                <a:lnTo>
                  <a:pt x="156843" y="120846"/>
                </a:lnTo>
                <a:lnTo>
                  <a:pt x="153986" y="122487"/>
                </a:lnTo>
                <a:lnTo>
                  <a:pt x="151523" y="123946"/>
                </a:lnTo>
                <a:lnTo>
                  <a:pt x="156843" y="114736"/>
                </a:lnTo>
                <a:close/>
                <a:moveTo>
                  <a:pt x="168484" y="114736"/>
                </a:moveTo>
                <a:lnTo>
                  <a:pt x="168484" y="120846"/>
                </a:lnTo>
                <a:lnTo>
                  <a:pt x="165627" y="122487"/>
                </a:lnTo>
                <a:lnTo>
                  <a:pt x="163165" y="123946"/>
                </a:lnTo>
                <a:lnTo>
                  <a:pt x="168484" y="114736"/>
                </a:lnTo>
                <a:close/>
                <a:moveTo>
                  <a:pt x="180065" y="114736"/>
                </a:moveTo>
                <a:lnTo>
                  <a:pt x="180065" y="120846"/>
                </a:lnTo>
                <a:lnTo>
                  <a:pt x="177208" y="122487"/>
                </a:lnTo>
                <a:lnTo>
                  <a:pt x="174746" y="123946"/>
                </a:lnTo>
                <a:lnTo>
                  <a:pt x="180065" y="114736"/>
                </a:lnTo>
                <a:close/>
                <a:moveTo>
                  <a:pt x="191676" y="114736"/>
                </a:moveTo>
                <a:lnTo>
                  <a:pt x="191676" y="120846"/>
                </a:lnTo>
                <a:lnTo>
                  <a:pt x="188849" y="122487"/>
                </a:lnTo>
                <a:lnTo>
                  <a:pt x="186357" y="123946"/>
                </a:lnTo>
                <a:lnTo>
                  <a:pt x="191676" y="114736"/>
                </a:lnTo>
                <a:close/>
                <a:moveTo>
                  <a:pt x="203318" y="114736"/>
                </a:moveTo>
                <a:lnTo>
                  <a:pt x="203318" y="120846"/>
                </a:lnTo>
                <a:lnTo>
                  <a:pt x="200461" y="122487"/>
                </a:lnTo>
                <a:lnTo>
                  <a:pt x="197999" y="123946"/>
                </a:lnTo>
                <a:lnTo>
                  <a:pt x="203318" y="114736"/>
                </a:lnTo>
                <a:close/>
                <a:moveTo>
                  <a:pt x="214929" y="114736"/>
                </a:moveTo>
                <a:lnTo>
                  <a:pt x="214929" y="120846"/>
                </a:lnTo>
                <a:lnTo>
                  <a:pt x="212072" y="122487"/>
                </a:lnTo>
                <a:lnTo>
                  <a:pt x="209610" y="123946"/>
                </a:lnTo>
                <a:lnTo>
                  <a:pt x="214929" y="114736"/>
                </a:lnTo>
                <a:close/>
                <a:moveTo>
                  <a:pt x="226570" y="114736"/>
                </a:moveTo>
                <a:lnTo>
                  <a:pt x="226570" y="120846"/>
                </a:lnTo>
                <a:lnTo>
                  <a:pt x="223713" y="122487"/>
                </a:lnTo>
                <a:lnTo>
                  <a:pt x="221251" y="123946"/>
                </a:lnTo>
                <a:lnTo>
                  <a:pt x="226570" y="114736"/>
                </a:lnTo>
                <a:close/>
                <a:moveTo>
                  <a:pt x="238182" y="114736"/>
                </a:moveTo>
                <a:lnTo>
                  <a:pt x="238182" y="120846"/>
                </a:lnTo>
                <a:lnTo>
                  <a:pt x="235355" y="122487"/>
                </a:lnTo>
                <a:lnTo>
                  <a:pt x="232862" y="123946"/>
                </a:lnTo>
                <a:lnTo>
                  <a:pt x="238182" y="114736"/>
                </a:lnTo>
                <a:close/>
                <a:moveTo>
                  <a:pt x="249793" y="114736"/>
                </a:moveTo>
                <a:lnTo>
                  <a:pt x="249793" y="120846"/>
                </a:lnTo>
                <a:lnTo>
                  <a:pt x="246936" y="122487"/>
                </a:lnTo>
                <a:lnTo>
                  <a:pt x="244474" y="123946"/>
                </a:lnTo>
                <a:lnTo>
                  <a:pt x="249793" y="114736"/>
                </a:lnTo>
                <a:close/>
                <a:moveTo>
                  <a:pt x="261404" y="114736"/>
                </a:moveTo>
                <a:lnTo>
                  <a:pt x="261404" y="120846"/>
                </a:lnTo>
                <a:lnTo>
                  <a:pt x="258547" y="122487"/>
                </a:lnTo>
                <a:lnTo>
                  <a:pt x="256085" y="123946"/>
                </a:lnTo>
                <a:lnTo>
                  <a:pt x="261404" y="114736"/>
                </a:lnTo>
                <a:close/>
                <a:moveTo>
                  <a:pt x="156964" y="121058"/>
                </a:moveTo>
                <a:lnTo>
                  <a:pt x="159822" y="122669"/>
                </a:lnTo>
                <a:lnTo>
                  <a:pt x="162284" y="124128"/>
                </a:lnTo>
                <a:lnTo>
                  <a:pt x="151645" y="124128"/>
                </a:lnTo>
                <a:lnTo>
                  <a:pt x="154107" y="122669"/>
                </a:lnTo>
                <a:lnTo>
                  <a:pt x="156964" y="121058"/>
                </a:lnTo>
                <a:close/>
                <a:moveTo>
                  <a:pt x="168575" y="121058"/>
                </a:moveTo>
                <a:lnTo>
                  <a:pt x="171433" y="122669"/>
                </a:lnTo>
                <a:lnTo>
                  <a:pt x="173895" y="124128"/>
                </a:lnTo>
                <a:lnTo>
                  <a:pt x="163256" y="124128"/>
                </a:lnTo>
                <a:lnTo>
                  <a:pt x="165749" y="122669"/>
                </a:lnTo>
                <a:lnTo>
                  <a:pt x="168575" y="121058"/>
                </a:lnTo>
                <a:close/>
                <a:moveTo>
                  <a:pt x="180217" y="121058"/>
                </a:moveTo>
                <a:lnTo>
                  <a:pt x="183074" y="122669"/>
                </a:lnTo>
                <a:lnTo>
                  <a:pt x="185536" y="124128"/>
                </a:lnTo>
                <a:lnTo>
                  <a:pt x="174898" y="124128"/>
                </a:lnTo>
                <a:lnTo>
                  <a:pt x="177360" y="122669"/>
                </a:lnTo>
                <a:lnTo>
                  <a:pt x="180217" y="121058"/>
                </a:lnTo>
                <a:close/>
                <a:moveTo>
                  <a:pt x="191828" y="121058"/>
                </a:moveTo>
                <a:lnTo>
                  <a:pt x="194685" y="122669"/>
                </a:lnTo>
                <a:lnTo>
                  <a:pt x="197147" y="124128"/>
                </a:lnTo>
                <a:lnTo>
                  <a:pt x="186509" y="124128"/>
                </a:lnTo>
                <a:lnTo>
                  <a:pt x="189001" y="122669"/>
                </a:lnTo>
                <a:lnTo>
                  <a:pt x="191828" y="121058"/>
                </a:lnTo>
                <a:close/>
                <a:moveTo>
                  <a:pt x="203470" y="121058"/>
                </a:moveTo>
                <a:lnTo>
                  <a:pt x="206327" y="122669"/>
                </a:lnTo>
                <a:lnTo>
                  <a:pt x="208789" y="124128"/>
                </a:lnTo>
                <a:lnTo>
                  <a:pt x="198151" y="124128"/>
                </a:lnTo>
                <a:lnTo>
                  <a:pt x="200613" y="122669"/>
                </a:lnTo>
                <a:lnTo>
                  <a:pt x="203470" y="121058"/>
                </a:lnTo>
                <a:close/>
                <a:moveTo>
                  <a:pt x="215051" y="121058"/>
                </a:moveTo>
                <a:lnTo>
                  <a:pt x="217908" y="122669"/>
                </a:lnTo>
                <a:lnTo>
                  <a:pt x="220370" y="124128"/>
                </a:lnTo>
                <a:lnTo>
                  <a:pt x="209731" y="124128"/>
                </a:lnTo>
                <a:lnTo>
                  <a:pt x="212193" y="122669"/>
                </a:lnTo>
                <a:lnTo>
                  <a:pt x="215051" y="121058"/>
                </a:lnTo>
                <a:close/>
                <a:moveTo>
                  <a:pt x="226692" y="121058"/>
                </a:moveTo>
                <a:lnTo>
                  <a:pt x="229519" y="122669"/>
                </a:lnTo>
                <a:lnTo>
                  <a:pt x="232011" y="124128"/>
                </a:lnTo>
                <a:lnTo>
                  <a:pt x="221373" y="124128"/>
                </a:lnTo>
                <a:lnTo>
                  <a:pt x="223835" y="122669"/>
                </a:lnTo>
                <a:lnTo>
                  <a:pt x="226692" y="121058"/>
                </a:lnTo>
                <a:close/>
                <a:moveTo>
                  <a:pt x="238303" y="121058"/>
                </a:moveTo>
                <a:lnTo>
                  <a:pt x="241160" y="122669"/>
                </a:lnTo>
                <a:lnTo>
                  <a:pt x="243622" y="124128"/>
                </a:lnTo>
                <a:lnTo>
                  <a:pt x="232984" y="124128"/>
                </a:lnTo>
                <a:lnTo>
                  <a:pt x="235446" y="122669"/>
                </a:lnTo>
                <a:lnTo>
                  <a:pt x="238303" y="121058"/>
                </a:lnTo>
                <a:close/>
                <a:moveTo>
                  <a:pt x="249945" y="121058"/>
                </a:moveTo>
                <a:lnTo>
                  <a:pt x="252772" y="122669"/>
                </a:lnTo>
                <a:lnTo>
                  <a:pt x="255264" y="124128"/>
                </a:lnTo>
                <a:lnTo>
                  <a:pt x="244626" y="124128"/>
                </a:lnTo>
                <a:lnTo>
                  <a:pt x="247088" y="122669"/>
                </a:lnTo>
                <a:lnTo>
                  <a:pt x="249945" y="121058"/>
                </a:lnTo>
                <a:close/>
                <a:moveTo>
                  <a:pt x="261556" y="121058"/>
                </a:moveTo>
                <a:lnTo>
                  <a:pt x="264413" y="122669"/>
                </a:lnTo>
                <a:lnTo>
                  <a:pt x="266875" y="124128"/>
                </a:lnTo>
                <a:lnTo>
                  <a:pt x="256237" y="124128"/>
                </a:lnTo>
                <a:lnTo>
                  <a:pt x="258699" y="122669"/>
                </a:lnTo>
                <a:lnTo>
                  <a:pt x="261556" y="121058"/>
                </a:lnTo>
                <a:close/>
                <a:moveTo>
                  <a:pt x="273198" y="121058"/>
                </a:moveTo>
                <a:lnTo>
                  <a:pt x="276024" y="122669"/>
                </a:lnTo>
                <a:lnTo>
                  <a:pt x="278517" y="124128"/>
                </a:lnTo>
                <a:lnTo>
                  <a:pt x="267878" y="124128"/>
                </a:lnTo>
                <a:lnTo>
                  <a:pt x="270340" y="122669"/>
                </a:lnTo>
                <a:lnTo>
                  <a:pt x="273198" y="121058"/>
                </a:lnTo>
                <a:close/>
                <a:moveTo>
                  <a:pt x="5898" y="121089"/>
                </a:moveTo>
                <a:lnTo>
                  <a:pt x="8755" y="122730"/>
                </a:lnTo>
                <a:lnTo>
                  <a:pt x="11217" y="124159"/>
                </a:lnTo>
                <a:lnTo>
                  <a:pt x="578" y="124159"/>
                </a:lnTo>
                <a:lnTo>
                  <a:pt x="5898" y="121089"/>
                </a:lnTo>
                <a:close/>
                <a:moveTo>
                  <a:pt x="17509" y="121089"/>
                </a:moveTo>
                <a:lnTo>
                  <a:pt x="20366" y="122730"/>
                </a:lnTo>
                <a:lnTo>
                  <a:pt x="22828" y="124159"/>
                </a:lnTo>
                <a:lnTo>
                  <a:pt x="12190" y="124159"/>
                </a:lnTo>
                <a:lnTo>
                  <a:pt x="14682" y="122730"/>
                </a:lnTo>
                <a:lnTo>
                  <a:pt x="17509" y="121089"/>
                </a:lnTo>
                <a:close/>
                <a:moveTo>
                  <a:pt x="29150" y="121089"/>
                </a:moveTo>
                <a:lnTo>
                  <a:pt x="32008" y="122730"/>
                </a:lnTo>
                <a:lnTo>
                  <a:pt x="34470" y="124159"/>
                </a:lnTo>
                <a:lnTo>
                  <a:pt x="23831" y="124159"/>
                </a:lnTo>
                <a:lnTo>
                  <a:pt x="26293" y="122730"/>
                </a:lnTo>
                <a:lnTo>
                  <a:pt x="29150" y="121089"/>
                </a:lnTo>
                <a:close/>
                <a:moveTo>
                  <a:pt x="40762" y="121089"/>
                </a:moveTo>
                <a:lnTo>
                  <a:pt x="43619" y="122730"/>
                </a:lnTo>
                <a:lnTo>
                  <a:pt x="46081" y="124159"/>
                </a:lnTo>
                <a:lnTo>
                  <a:pt x="35442" y="124159"/>
                </a:lnTo>
                <a:lnTo>
                  <a:pt x="37935" y="122730"/>
                </a:lnTo>
                <a:lnTo>
                  <a:pt x="40762" y="121089"/>
                </a:lnTo>
                <a:close/>
                <a:moveTo>
                  <a:pt x="52403" y="121089"/>
                </a:moveTo>
                <a:lnTo>
                  <a:pt x="55260" y="122730"/>
                </a:lnTo>
                <a:lnTo>
                  <a:pt x="57722" y="124159"/>
                </a:lnTo>
                <a:lnTo>
                  <a:pt x="47084" y="124159"/>
                </a:lnTo>
                <a:lnTo>
                  <a:pt x="49546" y="122730"/>
                </a:lnTo>
                <a:lnTo>
                  <a:pt x="52403" y="121089"/>
                </a:lnTo>
                <a:close/>
                <a:moveTo>
                  <a:pt x="64014" y="121089"/>
                </a:moveTo>
                <a:lnTo>
                  <a:pt x="66871" y="122730"/>
                </a:lnTo>
                <a:lnTo>
                  <a:pt x="69334" y="124159"/>
                </a:lnTo>
                <a:lnTo>
                  <a:pt x="58695" y="124159"/>
                </a:lnTo>
                <a:lnTo>
                  <a:pt x="61187" y="122730"/>
                </a:lnTo>
                <a:lnTo>
                  <a:pt x="64014" y="121089"/>
                </a:lnTo>
                <a:close/>
                <a:moveTo>
                  <a:pt x="75625" y="121089"/>
                </a:moveTo>
                <a:lnTo>
                  <a:pt x="78452" y="122730"/>
                </a:lnTo>
                <a:lnTo>
                  <a:pt x="80945" y="124159"/>
                </a:lnTo>
                <a:lnTo>
                  <a:pt x="70306" y="124159"/>
                </a:lnTo>
                <a:lnTo>
                  <a:pt x="72768" y="122730"/>
                </a:lnTo>
                <a:lnTo>
                  <a:pt x="75625" y="121089"/>
                </a:lnTo>
                <a:close/>
                <a:moveTo>
                  <a:pt x="87237" y="121089"/>
                </a:moveTo>
                <a:lnTo>
                  <a:pt x="90094" y="122730"/>
                </a:lnTo>
                <a:lnTo>
                  <a:pt x="92556" y="124159"/>
                </a:lnTo>
                <a:lnTo>
                  <a:pt x="81917" y="124159"/>
                </a:lnTo>
                <a:lnTo>
                  <a:pt x="84379" y="122730"/>
                </a:lnTo>
                <a:lnTo>
                  <a:pt x="87237" y="121089"/>
                </a:lnTo>
                <a:close/>
                <a:moveTo>
                  <a:pt x="98878" y="121089"/>
                </a:moveTo>
                <a:lnTo>
                  <a:pt x="101705" y="122730"/>
                </a:lnTo>
                <a:lnTo>
                  <a:pt x="104197" y="124159"/>
                </a:lnTo>
                <a:lnTo>
                  <a:pt x="93559" y="124159"/>
                </a:lnTo>
                <a:lnTo>
                  <a:pt x="96021" y="122730"/>
                </a:lnTo>
                <a:lnTo>
                  <a:pt x="98878" y="121089"/>
                </a:lnTo>
                <a:close/>
                <a:moveTo>
                  <a:pt x="110489" y="121089"/>
                </a:moveTo>
                <a:lnTo>
                  <a:pt x="113346" y="122730"/>
                </a:lnTo>
                <a:lnTo>
                  <a:pt x="115809" y="124159"/>
                </a:lnTo>
                <a:lnTo>
                  <a:pt x="105170" y="124159"/>
                </a:lnTo>
                <a:lnTo>
                  <a:pt x="107632" y="122730"/>
                </a:lnTo>
                <a:lnTo>
                  <a:pt x="110489" y="121089"/>
                </a:lnTo>
                <a:close/>
                <a:moveTo>
                  <a:pt x="122131" y="121089"/>
                </a:moveTo>
                <a:lnTo>
                  <a:pt x="124958" y="122730"/>
                </a:lnTo>
                <a:lnTo>
                  <a:pt x="127450" y="124159"/>
                </a:lnTo>
                <a:lnTo>
                  <a:pt x="116812" y="124159"/>
                </a:lnTo>
                <a:lnTo>
                  <a:pt x="119274" y="122730"/>
                </a:lnTo>
                <a:lnTo>
                  <a:pt x="122131" y="121089"/>
                </a:lnTo>
                <a:close/>
                <a:moveTo>
                  <a:pt x="133742" y="121089"/>
                </a:moveTo>
                <a:lnTo>
                  <a:pt x="136599" y="122730"/>
                </a:lnTo>
                <a:lnTo>
                  <a:pt x="139061" y="124159"/>
                </a:lnTo>
                <a:lnTo>
                  <a:pt x="128423" y="124159"/>
                </a:lnTo>
                <a:lnTo>
                  <a:pt x="130885" y="122730"/>
                </a:lnTo>
                <a:lnTo>
                  <a:pt x="133742" y="121089"/>
                </a:lnTo>
                <a:close/>
                <a:moveTo>
                  <a:pt x="145323" y="121089"/>
                </a:moveTo>
                <a:lnTo>
                  <a:pt x="148180" y="122730"/>
                </a:lnTo>
                <a:lnTo>
                  <a:pt x="150642" y="124159"/>
                </a:lnTo>
                <a:lnTo>
                  <a:pt x="140004" y="124159"/>
                </a:lnTo>
                <a:lnTo>
                  <a:pt x="142496" y="122730"/>
                </a:lnTo>
                <a:lnTo>
                  <a:pt x="145323" y="121089"/>
                </a:lnTo>
                <a:close/>
                <a:moveTo>
                  <a:pt x="11217" y="124402"/>
                </a:moveTo>
                <a:lnTo>
                  <a:pt x="5898" y="127472"/>
                </a:lnTo>
                <a:lnTo>
                  <a:pt x="578" y="124402"/>
                </a:lnTo>
                <a:close/>
                <a:moveTo>
                  <a:pt x="22828" y="124402"/>
                </a:moveTo>
                <a:lnTo>
                  <a:pt x="17509" y="127472"/>
                </a:lnTo>
                <a:lnTo>
                  <a:pt x="12190" y="124402"/>
                </a:lnTo>
                <a:close/>
                <a:moveTo>
                  <a:pt x="34470" y="124402"/>
                </a:moveTo>
                <a:lnTo>
                  <a:pt x="29150" y="127472"/>
                </a:lnTo>
                <a:lnTo>
                  <a:pt x="23831" y="124402"/>
                </a:lnTo>
                <a:close/>
                <a:moveTo>
                  <a:pt x="46081" y="124402"/>
                </a:moveTo>
                <a:lnTo>
                  <a:pt x="40762" y="127472"/>
                </a:lnTo>
                <a:lnTo>
                  <a:pt x="35442" y="124402"/>
                </a:lnTo>
                <a:close/>
                <a:moveTo>
                  <a:pt x="57722" y="124402"/>
                </a:moveTo>
                <a:lnTo>
                  <a:pt x="52403" y="127472"/>
                </a:lnTo>
                <a:lnTo>
                  <a:pt x="47084" y="124402"/>
                </a:lnTo>
                <a:close/>
                <a:moveTo>
                  <a:pt x="69334" y="124402"/>
                </a:moveTo>
                <a:lnTo>
                  <a:pt x="64014" y="127472"/>
                </a:lnTo>
                <a:lnTo>
                  <a:pt x="58695" y="124402"/>
                </a:lnTo>
                <a:close/>
                <a:moveTo>
                  <a:pt x="80945" y="124402"/>
                </a:moveTo>
                <a:lnTo>
                  <a:pt x="75625" y="127472"/>
                </a:lnTo>
                <a:lnTo>
                  <a:pt x="70306" y="124402"/>
                </a:lnTo>
                <a:close/>
                <a:moveTo>
                  <a:pt x="92556" y="124402"/>
                </a:moveTo>
                <a:lnTo>
                  <a:pt x="87237" y="127472"/>
                </a:lnTo>
                <a:lnTo>
                  <a:pt x="81917" y="124402"/>
                </a:lnTo>
                <a:close/>
                <a:moveTo>
                  <a:pt x="104197" y="124402"/>
                </a:moveTo>
                <a:lnTo>
                  <a:pt x="98878" y="127472"/>
                </a:lnTo>
                <a:lnTo>
                  <a:pt x="93559" y="124402"/>
                </a:lnTo>
                <a:close/>
                <a:moveTo>
                  <a:pt x="115809" y="124402"/>
                </a:moveTo>
                <a:lnTo>
                  <a:pt x="110489" y="127472"/>
                </a:lnTo>
                <a:lnTo>
                  <a:pt x="105170" y="124402"/>
                </a:lnTo>
                <a:close/>
                <a:moveTo>
                  <a:pt x="127450" y="124402"/>
                </a:moveTo>
                <a:lnTo>
                  <a:pt x="122131" y="127472"/>
                </a:lnTo>
                <a:lnTo>
                  <a:pt x="116812" y="124402"/>
                </a:lnTo>
                <a:close/>
                <a:moveTo>
                  <a:pt x="139061" y="124402"/>
                </a:moveTo>
                <a:lnTo>
                  <a:pt x="133742" y="127472"/>
                </a:lnTo>
                <a:lnTo>
                  <a:pt x="128423" y="124402"/>
                </a:lnTo>
                <a:close/>
                <a:moveTo>
                  <a:pt x="150642" y="124402"/>
                </a:moveTo>
                <a:lnTo>
                  <a:pt x="145323" y="127472"/>
                </a:lnTo>
                <a:lnTo>
                  <a:pt x="140004" y="124402"/>
                </a:lnTo>
                <a:close/>
                <a:moveTo>
                  <a:pt x="162284" y="124402"/>
                </a:moveTo>
                <a:lnTo>
                  <a:pt x="156964" y="127472"/>
                </a:lnTo>
                <a:lnTo>
                  <a:pt x="151645" y="124402"/>
                </a:lnTo>
                <a:close/>
                <a:moveTo>
                  <a:pt x="173895" y="124402"/>
                </a:moveTo>
                <a:lnTo>
                  <a:pt x="168575" y="127472"/>
                </a:lnTo>
                <a:lnTo>
                  <a:pt x="163256" y="124402"/>
                </a:lnTo>
                <a:close/>
                <a:moveTo>
                  <a:pt x="185536" y="124402"/>
                </a:moveTo>
                <a:lnTo>
                  <a:pt x="180217" y="127472"/>
                </a:lnTo>
                <a:lnTo>
                  <a:pt x="174898" y="124402"/>
                </a:lnTo>
                <a:close/>
                <a:moveTo>
                  <a:pt x="197147" y="124402"/>
                </a:moveTo>
                <a:lnTo>
                  <a:pt x="191828" y="127472"/>
                </a:lnTo>
                <a:lnTo>
                  <a:pt x="186509" y="124402"/>
                </a:lnTo>
                <a:close/>
                <a:moveTo>
                  <a:pt x="208789" y="124402"/>
                </a:moveTo>
                <a:lnTo>
                  <a:pt x="203470" y="127472"/>
                </a:lnTo>
                <a:lnTo>
                  <a:pt x="198151" y="124402"/>
                </a:lnTo>
                <a:close/>
                <a:moveTo>
                  <a:pt x="220370" y="124402"/>
                </a:moveTo>
                <a:lnTo>
                  <a:pt x="215051" y="127472"/>
                </a:lnTo>
                <a:lnTo>
                  <a:pt x="209731" y="124402"/>
                </a:lnTo>
                <a:close/>
                <a:moveTo>
                  <a:pt x="232011" y="124402"/>
                </a:moveTo>
                <a:lnTo>
                  <a:pt x="226692" y="127472"/>
                </a:lnTo>
                <a:lnTo>
                  <a:pt x="221373" y="124402"/>
                </a:lnTo>
                <a:close/>
                <a:moveTo>
                  <a:pt x="243622" y="124402"/>
                </a:moveTo>
                <a:lnTo>
                  <a:pt x="238303" y="127472"/>
                </a:lnTo>
                <a:lnTo>
                  <a:pt x="232984" y="124402"/>
                </a:lnTo>
                <a:close/>
                <a:moveTo>
                  <a:pt x="255264" y="124402"/>
                </a:moveTo>
                <a:lnTo>
                  <a:pt x="249945" y="127472"/>
                </a:lnTo>
                <a:lnTo>
                  <a:pt x="244626" y="124402"/>
                </a:lnTo>
                <a:close/>
                <a:moveTo>
                  <a:pt x="266875" y="124402"/>
                </a:moveTo>
                <a:lnTo>
                  <a:pt x="261556" y="127472"/>
                </a:lnTo>
                <a:lnTo>
                  <a:pt x="256237" y="124402"/>
                </a:lnTo>
                <a:close/>
                <a:moveTo>
                  <a:pt x="278517" y="124402"/>
                </a:moveTo>
                <a:lnTo>
                  <a:pt x="273198" y="127472"/>
                </a:lnTo>
                <a:lnTo>
                  <a:pt x="267878" y="124402"/>
                </a:lnTo>
                <a:close/>
                <a:moveTo>
                  <a:pt x="11369" y="124615"/>
                </a:moveTo>
                <a:lnTo>
                  <a:pt x="6050" y="133825"/>
                </a:lnTo>
                <a:lnTo>
                  <a:pt x="6050" y="127685"/>
                </a:lnTo>
                <a:lnTo>
                  <a:pt x="11369" y="124615"/>
                </a:lnTo>
                <a:close/>
                <a:moveTo>
                  <a:pt x="22980" y="124615"/>
                </a:moveTo>
                <a:lnTo>
                  <a:pt x="17661" y="133825"/>
                </a:lnTo>
                <a:lnTo>
                  <a:pt x="17661" y="127685"/>
                </a:lnTo>
                <a:lnTo>
                  <a:pt x="22980" y="124615"/>
                </a:lnTo>
                <a:close/>
                <a:moveTo>
                  <a:pt x="34622" y="124615"/>
                </a:moveTo>
                <a:lnTo>
                  <a:pt x="29302" y="133825"/>
                </a:lnTo>
                <a:lnTo>
                  <a:pt x="29302" y="127685"/>
                </a:lnTo>
                <a:lnTo>
                  <a:pt x="34622" y="124615"/>
                </a:lnTo>
                <a:close/>
                <a:moveTo>
                  <a:pt x="46202" y="124615"/>
                </a:moveTo>
                <a:lnTo>
                  <a:pt x="40883" y="133825"/>
                </a:lnTo>
                <a:lnTo>
                  <a:pt x="40883" y="127685"/>
                </a:lnTo>
                <a:lnTo>
                  <a:pt x="46202" y="124615"/>
                </a:lnTo>
                <a:close/>
                <a:moveTo>
                  <a:pt x="57844" y="124615"/>
                </a:moveTo>
                <a:lnTo>
                  <a:pt x="52525" y="133825"/>
                </a:lnTo>
                <a:lnTo>
                  <a:pt x="52525" y="127685"/>
                </a:lnTo>
                <a:lnTo>
                  <a:pt x="57844" y="124615"/>
                </a:lnTo>
                <a:close/>
                <a:moveTo>
                  <a:pt x="69455" y="124615"/>
                </a:moveTo>
                <a:lnTo>
                  <a:pt x="64136" y="133825"/>
                </a:lnTo>
                <a:lnTo>
                  <a:pt x="64136" y="127685"/>
                </a:lnTo>
                <a:lnTo>
                  <a:pt x="69455" y="124615"/>
                </a:lnTo>
                <a:close/>
                <a:moveTo>
                  <a:pt x="81097" y="124615"/>
                </a:moveTo>
                <a:lnTo>
                  <a:pt x="75777" y="133825"/>
                </a:lnTo>
                <a:lnTo>
                  <a:pt x="75777" y="127685"/>
                </a:lnTo>
                <a:lnTo>
                  <a:pt x="81097" y="124615"/>
                </a:lnTo>
                <a:close/>
                <a:moveTo>
                  <a:pt x="92708" y="124615"/>
                </a:moveTo>
                <a:lnTo>
                  <a:pt x="87389" y="133825"/>
                </a:lnTo>
                <a:lnTo>
                  <a:pt x="87389" y="127685"/>
                </a:lnTo>
                <a:lnTo>
                  <a:pt x="92708" y="124615"/>
                </a:lnTo>
                <a:close/>
                <a:moveTo>
                  <a:pt x="104349" y="124615"/>
                </a:moveTo>
                <a:lnTo>
                  <a:pt x="99030" y="133825"/>
                </a:lnTo>
                <a:lnTo>
                  <a:pt x="99030" y="127685"/>
                </a:lnTo>
                <a:lnTo>
                  <a:pt x="104349" y="124615"/>
                </a:lnTo>
                <a:close/>
                <a:moveTo>
                  <a:pt x="115930" y="124615"/>
                </a:moveTo>
                <a:lnTo>
                  <a:pt x="110611" y="133825"/>
                </a:lnTo>
                <a:lnTo>
                  <a:pt x="110611" y="127685"/>
                </a:lnTo>
                <a:lnTo>
                  <a:pt x="115930" y="124615"/>
                </a:lnTo>
                <a:close/>
                <a:moveTo>
                  <a:pt x="127541" y="124615"/>
                </a:moveTo>
                <a:lnTo>
                  <a:pt x="122222" y="133825"/>
                </a:lnTo>
                <a:lnTo>
                  <a:pt x="122222" y="127685"/>
                </a:lnTo>
                <a:lnTo>
                  <a:pt x="127541" y="124615"/>
                </a:lnTo>
                <a:close/>
                <a:moveTo>
                  <a:pt x="139183" y="124615"/>
                </a:moveTo>
                <a:lnTo>
                  <a:pt x="133864" y="133825"/>
                </a:lnTo>
                <a:lnTo>
                  <a:pt x="133864" y="127685"/>
                </a:lnTo>
                <a:lnTo>
                  <a:pt x="139183" y="124615"/>
                </a:lnTo>
                <a:close/>
                <a:moveTo>
                  <a:pt x="150794" y="124615"/>
                </a:moveTo>
                <a:lnTo>
                  <a:pt x="145475" y="133825"/>
                </a:lnTo>
                <a:lnTo>
                  <a:pt x="145475" y="127685"/>
                </a:lnTo>
                <a:lnTo>
                  <a:pt x="150794" y="124615"/>
                </a:lnTo>
                <a:close/>
                <a:moveTo>
                  <a:pt x="162436" y="124615"/>
                </a:moveTo>
                <a:lnTo>
                  <a:pt x="157116" y="133825"/>
                </a:lnTo>
                <a:lnTo>
                  <a:pt x="157116" y="127685"/>
                </a:lnTo>
                <a:lnTo>
                  <a:pt x="162436" y="124615"/>
                </a:lnTo>
                <a:close/>
                <a:moveTo>
                  <a:pt x="174047" y="124615"/>
                </a:moveTo>
                <a:lnTo>
                  <a:pt x="168727" y="133825"/>
                </a:lnTo>
                <a:lnTo>
                  <a:pt x="168727" y="127685"/>
                </a:lnTo>
                <a:lnTo>
                  <a:pt x="174047" y="124615"/>
                </a:lnTo>
                <a:close/>
                <a:moveTo>
                  <a:pt x="185658" y="124615"/>
                </a:moveTo>
                <a:lnTo>
                  <a:pt x="180339" y="133825"/>
                </a:lnTo>
                <a:lnTo>
                  <a:pt x="180339" y="127685"/>
                </a:lnTo>
                <a:lnTo>
                  <a:pt x="185658" y="124615"/>
                </a:lnTo>
                <a:close/>
                <a:moveTo>
                  <a:pt x="197269" y="124615"/>
                </a:moveTo>
                <a:lnTo>
                  <a:pt x="191950" y="133825"/>
                </a:lnTo>
                <a:lnTo>
                  <a:pt x="191950" y="127685"/>
                </a:lnTo>
                <a:lnTo>
                  <a:pt x="197269" y="124615"/>
                </a:lnTo>
                <a:close/>
                <a:moveTo>
                  <a:pt x="208911" y="124615"/>
                </a:moveTo>
                <a:lnTo>
                  <a:pt x="203591" y="133825"/>
                </a:lnTo>
                <a:lnTo>
                  <a:pt x="203591" y="127685"/>
                </a:lnTo>
                <a:lnTo>
                  <a:pt x="208911" y="124615"/>
                </a:lnTo>
                <a:close/>
                <a:moveTo>
                  <a:pt x="220522" y="124615"/>
                </a:moveTo>
                <a:lnTo>
                  <a:pt x="215202" y="133825"/>
                </a:lnTo>
                <a:lnTo>
                  <a:pt x="215202" y="127685"/>
                </a:lnTo>
                <a:lnTo>
                  <a:pt x="220522" y="124615"/>
                </a:lnTo>
                <a:close/>
                <a:moveTo>
                  <a:pt x="232163" y="124615"/>
                </a:moveTo>
                <a:lnTo>
                  <a:pt x="226844" y="133825"/>
                </a:lnTo>
                <a:lnTo>
                  <a:pt x="226844" y="127685"/>
                </a:lnTo>
                <a:lnTo>
                  <a:pt x="232163" y="124615"/>
                </a:lnTo>
                <a:close/>
                <a:moveTo>
                  <a:pt x="243774" y="124615"/>
                </a:moveTo>
                <a:lnTo>
                  <a:pt x="238455" y="133825"/>
                </a:lnTo>
                <a:lnTo>
                  <a:pt x="238455" y="127685"/>
                </a:lnTo>
                <a:lnTo>
                  <a:pt x="243774" y="124615"/>
                </a:lnTo>
                <a:close/>
                <a:moveTo>
                  <a:pt x="255355" y="124615"/>
                </a:moveTo>
                <a:lnTo>
                  <a:pt x="250036" y="133825"/>
                </a:lnTo>
                <a:lnTo>
                  <a:pt x="250036" y="127685"/>
                </a:lnTo>
                <a:lnTo>
                  <a:pt x="255355" y="124615"/>
                </a:lnTo>
                <a:close/>
                <a:moveTo>
                  <a:pt x="266997" y="124615"/>
                </a:moveTo>
                <a:lnTo>
                  <a:pt x="261678" y="133825"/>
                </a:lnTo>
                <a:lnTo>
                  <a:pt x="261678" y="127685"/>
                </a:lnTo>
                <a:lnTo>
                  <a:pt x="266997" y="124615"/>
                </a:lnTo>
                <a:close/>
                <a:moveTo>
                  <a:pt x="278608" y="124615"/>
                </a:moveTo>
                <a:lnTo>
                  <a:pt x="273289" y="133825"/>
                </a:lnTo>
                <a:lnTo>
                  <a:pt x="273289" y="127685"/>
                </a:lnTo>
                <a:lnTo>
                  <a:pt x="278608" y="124615"/>
                </a:lnTo>
                <a:close/>
                <a:moveTo>
                  <a:pt x="457" y="124645"/>
                </a:moveTo>
                <a:lnTo>
                  <a:pt x="5776" y="127685"/>
                </a:lnTo>
                <a:lnTo>
                  <a:pt x="5776" y="133855"/>
                </a:lnTo>
                <a:lnTo>
                  <a:pt x="457" y="124645"/>
                </a:lnTo>
                <a:close/>
                <a:moveTo>
                  <a:pt x="12098" y="124645"/>
                </a:moveTo>
                <a:lnTo>
                  <a:pt x="17418" y="127685"/>
                </a:lnTo>
                <a:lnTo>
                  <a:pt x="17418" y="133855"/>
                </a:lnTo>
                <a:lnTo>
                  <a:pt x="12098" y="124645"/>
                </a:lnTo>
                <a:close/>
                <a:moveTo>
                  <a:pt x="23710" y="124645"/>
                </a:moveTo>
                <a:lnTo>
                  <a:pt x="29029" y="127685"/>
                </a:lnTo>
                <a:lnTo>
                  <a:pt x="29029" y="133855"/>
                </a:lnTo>
                <a:lnTo>
                  <a:pt x="23710" y="124645"/>
                </a:lnTo>
                <a:close/>
                <a:moveTo>
                  <a:pt x="35290" y="124645"/>
                </a:moveTo>
                <a:lnTo>
                  <a:pt x="40610" y="127685"/>
                </a:lnTo>
                <a:lnTo>
                  <a:pt x="40610" y="133855"/>
                </a:lnTo>
                <a:lnTo>
                  <a:pt x="35290" y="124645"/>
                </a:lnTo>
                <a:close/>
                <a:moveTo>
                  <a:pt x="46932" y="124645"/>
                </a:moveTo>
                <a:lnTo>
                  <a:pt x="52251" y="127685"/>
                </a:lnTo>
                <a:lnTo>
                  <a:pt x="52251" y="133855"/>
                </a:lnTo>
                <a:lnTo>
                  <a:pt x="46932" y="124645"/>
                </a:lnTo>
                <a:close/>
                <a:moveTo>
                  <a:pt x="58543" y="124645"/>
                </a:moveTo>
                <a:lnTo>
                  <a:pt x="63862" y="127685"/>
                </a:lnTo>
                <a:lnTo>
                  <a:pt x="63862" y="133855"/>
                </a:lnTo>
                <a:lnTo>
                  <a:pt x="58543" y="124645"/>
                </a:lnTo>
                <a:close/>
                <a:moveTo>
                  <a:pt x="70185" y="124645"/>
                </a:moveTo>
                <a:lnTo>
                  <a:pt x="75504" y="127685"/>
                </a:lnTo>
                <a:lnTo>
                  <a:pt x="75504" y="133855"/>
                </a:lnTo>
                <a:lnTo>
                  <a:pt x="70185" y="124645"/>
                </a:lnTo>
                <a:close/>
                <a:moveTo>
                  <a:pt x="81796" y="124645"/>
                </a:moveTo>
                <a:lnTo>
                  <a:pt x="87115" y="127685"/>
                </a:lnTo>
                <a:lnTo>
                  <a:pt x="87115" y="133855"/>
                </a:lnTo>
                <a:lnTo>
                  <a:pt x="81796" y="124645"/>
                </a:lnTo>
                <a:close/>
                <a:moveTo>
                  <a:pt x="93437" y="124645"/>
                </a:moveTo>
                <a:lnTo>
                  <a:pt x="98757" y="127685"/>
                </a:lnTo>
                <a:lnTo>
                  <a:pt x="98757" y="133855"/>
                </a:lnTo>
                <a:lnTo>
                  <a:pt x="93437" y="124645"/>
                </a:lnTo>
                <a:close/>
                <a:moveTo>
                  <a:pt x="105018" y="124645"/>
                </a:moveTo>
                <a:lnTo>
                  <a:pt x="110337" y="127685"/>
                </a:lnTo>
                <a:lnTo>
                  <a:pt x="110337" y="133855"/>
                </a:lnTo>
                <a:lnTo>
                  <a:pt x="105018" y="124645"/>
                </a:lnTo>
                <a:close/>
                <a:moveTo>
                  <a:pt x="116660" y="124645"/>
                </a:moveTo>
                <a:lnTo>
                  <a:pt x="121979" y="127685"/>
                </a:lnTo>
                <a:lnTo>
                  <a:pt x="121979" y="133855"/>
                </a:lnTo>
                <a:lnTo>
                  <a:pt x="116660" y="124645"/>
                </a:lnTo>
                <a:close/>
                <a:moveTo>
                  <a:pt x="128271" y="124645"/>
                </a:moveTo>
                <a:lnTo>
                  <a:pt x="133590" y="127685"/>
                </a:lnTo>
                <a:lnTo>
                  <a:pt x="133590" y="133855"/>
                </a:lnTo>
                <a:lnTo>
                  <a:pt x="128271" y="124645"/>
                </a:lnTo>
                <a:close/>
                <a:moveTo>
                  <a:pt x="139912" y="124645"/>
                </a:moveTo>
                <a:lnTo>
                  <a:pt x="145232" y="127685"/>
                </a:lnTo>
                <a:lnTo>
                  <a:pt x="145232" y="133855"/>
                </a:lnTo>
                <a:lnTo>
                  <a:pt x="139912" y="124645"/>
                </a:lnTo>
                <a:close/>
                <a:moveTo>
                  <a:pt x="151523" y="124645"/>
                </a:moveTo>
                <a:lnTo>
                  <a:pt x="156843" y="127745"/>
                </a:lnTo>
                <a:lnTo>
                  <a:pt x="156843" y="133855"/>
                </a:lnTo>
                <a:lnTo>
                  <a:pt x="151523" y="124645"/>
                </a:lnTo>
                <a:close/>
                <a:moveTo>
                  <a:pt x="163165" y="124615"/>
                </a:moveTo>
                <a:lnTo>
                  <a:pt x="168484" y="127685"/>
                </a:lnTo>
                <a:lnTo>
                  <a:pt x="168484" y="133855"/>
                </a:lnTo>
                <a:lnTo>
                  <a:pt x="163165" y="124615"/>
                </a:lnTo>
                <a:close/>
                <a:moveTo>
                  <a:pt x="174746" y="124615"/>
                </a:moveTo>
                <a:lnTo>
                  <a:pt x="180065" y="127685"/>
                </a:lnTo>
                <a:lnTo>
                  <a:pt x="180065" y="133855"/>
                </a:lnTo>
                <a:lnTo>
                  <a:pt x="174746" y="124615"/>
                </a:lnTo>
                <a:close/>
                <a:moveTo>
                  <a:pt x="186357" y="124615"/>
                </a:moveTo>
                <a:lnTo>
                  <a:pt x="191676" y="127685"/>
                </a:lnTo>
                <a:lnTo>
                  <a:pt x="191676" y="133855"/>
                </a:lnTo>
                <a:lnTo>
                  <a:pt x="186357" y="124615"/>
                </a:lnTo>
                <a:close/>
                <a:moveTo>
                  <a:pt x="197999" y="124615"/>
                </a:moveTo>
                <a:lnTo>
                  <a:pt x="203318" y="127685"/>
                </a:lnTo>
                <a:lnTo>
                  <a:pt x="203318" y="133855"/>
                </a:lnTo>
                <a:lnTo>
                  <a:pt x="197999" y="124615"/>
                </a:lnTo>
                <a:close/>
                <a:moveTo>
                  <a:pt x="209610" y="124615"/>
                </a:moveTo>
                <a:lnTo>
                  <a:pt x="214929" y="127685"/>
                </a:lnTo>
                <a:lnTo>
                  <a:pt x="214929" y="133855"/>
                </a:lnTo>
                <a:lnTo>
                  <a:pt x="209610" y="124615"/>
                </a:lnTo>
                <a:close/>
                <a:moveTo>
                  <a:pt x="221251" y="124615"/>
                </a:moveTo>
                <a:lnTo>
                  <a:pt x="226570" y="127685"/>
                </a:lnTo>
                <a:lnTo>
                  <a:pt x="226570" y="133855"/>
                </a:lnTo>
                <a:lnTo>
                  <a:pt x="221251" y="124615"/>
                </a:lnTo>
                <a:close/>
                <a:moveTo>
                  <a:pt x="232862" y="124615"/>
                </a:moveTo>
                <a:lnTo>
                  <a:pt x="238182" y="127685"/>
                </a:lnTo>
                <a:lnTo>
                  <a:pt x="238182" y="133855"/>
                </a:lnTo>
                <a:lnTo>
                  <a:pt x="232862" y="124615"/>
                </a:lnTo>
                <a:close/>
                <a:moveTo>
                  <a:pt x="244474" y="124615"/>
                </a:moveTo>
                <a:lnTo>
                  <a:pt x="249793" y="127685"/>
                </a:lnTo>
                <a:lnTo>
                  <a:pt x="249793" y="133855"/>
                </a:lnTo>
                <a:lnTo>
                  <a:pt x="244474" y="124615"/>
                </a:lnTo>
                <a:close/>
                <a:moveTo>
                  <a:pt x="256085" y="124615"/>
                </a:moveTo>
                <a:lnTo>
                  <a:pt x="261404" y="127685"/>
                </a:lnTo>
                <a:lnTo>
                  <a:pt x="261404" y="133855"/>
                </a:lnTo>
                <a:lnTo>
                  <a:pt x="256085" y="124615"/>
                </a:lnTo>
                <a:close/>
                <a:moveTo>
                  <a:pt x="267726" y="124615"/>
                </a:moveTo>
                <a:lnTo>
                  <a:pt x="273046" y="127685"/>
                </a:lnTo>
                <a:lnTo>
                  <a:pt x="273046" y="133855"/>
                </a:lnTo>
                <a:lnTo>
                  <a:pt x="267726" y="124615"/>
                </a:lnTo>
                <a:close/>
                <a:moveTo>
                  <a:pt x="232376" y="124767"/>
                </a:moveTo>
                <a:lnTo>
                  <a:pt x="232376" y="130876"/>
                </a:lnTo>
                <a:lnTo>
                  <a:pt x="227057" y="133976"/>
                </a:lnTo>
                <a:lnTo>
                  <a:pt x="227057" y="133976"/>
                </a:lnTo>
                <a:lnTo>
                  <a:pt x="232376" y="124767"/>
                </a:lnTo>
                <a:close/>
                <a:moveTo>
                  <a:pt x="255872" y="124767"/>
                </a:moveTo>
                <a:lnTo>
                  <a:pt x="261191" y="133976"/>
                </a:lnTo>
                <a:lnTo>
                  <a:pt x="255872" y="130876"/>
                </a:lnTo>
                <a:lnTo>
                  <a:pt x="255872" y="124767"/>
                </a:lnTo>
                <a:close/>
                <a:moveTo>
                  <a:pt x="267210" y="124767"/>
                </a:moveTo>
                <a:lnTo>
                  <a:pt x="267210" y="130876"/>
                </a:lnTo>
                <a:lnTo>
                  <a:pt x="261890" y="133976"/>
                </a:lnTo>
                <a:lnTo>
                  <a:pt x="267210" y="124767"/>
                </a:lnTo>
                <a:close/>
                <a:moveTo>
                  <a:pt x="267483" y="124767"/>
                </a:moveTo>
                <a:lnTo>
                  <a:pt x="272802" y="133976"/>
                </a:lnTo>
                <a:lnTo>
                  <a:pt x="267483" y="130876"/>
                </a:lnTo>
                <a:lnTo>
                  <a:pt x="267483" y="124767"/>
                </a:lnTo>
                <a:close/>
                <a:moveTo>
                  <a:pt x="278851" y="124767"/>
                </a:moveTo>
                <a:lnTo>
                  <a:pt x="278851" y="130876"/>
                </a:lnTo>
                <a:lnTo>
                  <a:pt x="273532" y="133976"/>
                </a:lnTo>
                <a:lnTo>
                  <a:pt x="278851" y="124767"/>
                </a:lnTo>
                <a:close/>
                <a:moveTo>
                  <a:pt x="244" y="124767"/>
                </a:moveTo>
                <a:lnTo>
                  <a:pt x="5563" y="133976"/>
                </a:lnTo>
                <a:lnTo>
                  <a:pt x="214" y="130876"/>
                </a:lnTo>
                <a:lnTo>
                  <a:pt x="214" y="124767"/>
                </a:lnTo>
                <a:close/>
                <a:moveTo>
                  <a:pt x="11855" y="124767"/>
                </a:moveTo>
                <a:lnTo>
                  <a:pt x="17174" y="133976"/>
                </a:lnTo>
                <a:lnTo>
                  <a:pt x="11855" y="130876"/>
                </a:lnTo>
                <a:lnTo>
                  <a:pt x="11855" y="124767"/>
                </a:lnTo>
                <a:close/>
                <a:moveTo>
                  <a:pt x="23497" y="124767"/>
                </a:moveTo>
                <a:lnTo>
                  <a:pt x="28816" y="133976"/>
                </a:lnTo>
                <a:lnTo>
                  <a:pt x="23497" y="130876"/>
                </a:lnTo>
                <a:lnTo>
                  <a:pt x="23497" y="124767"/>
                </a:lnTo>
                <a:close/>
                <a:moveTo>
                  <a:pt x="35078" y="124767"/>
                </a:moveTo>
                <a:lnTo>
                  <a:pt x="40397" y="133976"/>
                </a:lnTo>
                <a:lnTo>
                  <a:pt x="35078" y="130876"/>
                </a:lnTo>
                <a:lnTo>
                  <a:pt x="35078" y="124767"/>
                </a:lnTo>
                <a:close/>
                <a:moveTo>
                  <a:pt x="46689" y="124767"/>
                </a:moveTo>
                <a:lnTo>
                  <a:pt x="52008" y="133976"/>
                </a:lnTo>
                <a:lnTo>
                  <a:pt x="46689" y="130876"/>
                </a:lnTo>
                <a:lnTo>
                  <a:pt x="46689" y="124767"/>
                </a:lnTo>
                <a:close/>
                <a:moveTo>
                  <a:pt x="58330" y="124767"/>
                </a:moveTo>
                <a:lnTo>
                  <a:pt x="63650" y="133976"/>
                </a:lnTo>
                <a:lnTo>
                  <a:pt x="58330" y="130876"/>
                </a:lnTo>
                <a:lnTo>
                  <a:pt x="58330" y="124767"/>
                </a:lnTo>
                <a:close/>
                <a:moveTo>
                  <a:pt x="69941" y="124767"/>
                </a:moveTo>
                <a:lnTo>
                  <a:pt x="75261" y="133976"/>
                </a:lnTo>
                <a:lnTo>
                  <a:pt x="69941" y="130876"/>
                </a:lnTo>
                <a:lnTo>
                  <a:pt x="69941" y="124767"/>
                </a:lnTo>
                <a:close/>
                <a:moveTo>
                  <a:pt x="81583" y="124767"/>
                </a:moveTo>
                <a:lnTo>
                  <a:pt x="86902" y="133976"/>
                </a:lnTo>
                <a:lnTo>
                  <a:pt x="81583" y="130876"/>
                </a:lnTo>
                <a:lnTo>
                  <a:pt x="81583" y="124767"/>
                </a:lnTo>
                <a:close/>
                <a:moveTo>
                  <a:pt x="93194" y="124767"/>
                </a:moveTo>
                <a:lnTo>
                  <a:pt x="98513" y="133976"/>
                </a:lnTo>
                <a:lnTo>
                  <a:pt x="93194" y="130876"/>
                </a:lnTo>
                <a:lnTo>
                  <a:pt x="93194" y="124767"/>
                </a:lnTo>
                <a:close/>
                <a:moveTo>
                  <a:pt x="104775" y="124767"/>
                </a:moveTo>
                <a:lnTo>
                  <a:pt x="110094" y="133976"/>
                </a:lnTo>
                <a:lnTo>
                  <a:pt x="104775" y="130876"/>
                </a:lnTo>
                <a:lnTo>
                  <a:pt x="104775" y="124767"/>
                </a:lnTo>
                <a:close/>
                <a:moveTo>
                  <a:pt x="116416" y="124767"/>
                </a:moveTo>
                <a:lnTo>
                  <a:pt x="121736" y="133976"/>
                </a:lnTo>
                <a:lnTo>
                  <a:pt x="116416" y="130876"/>
                </a:lnTo>
                <a:lnTo>
                  <a:pt x="116416" y="124767"/>
                </a:lnTo>
                <a:close/>
                <a:moveTo>
                  <a:pt x="128058" y="124767"/>
                </a:moveTo>
                <a:lnTo>
                  <a:pt x="133377" y="133976"/>
                </a:lnTo>
                <a:lnTo>
                  <a:pt x="128058" y="130876"/>
                </a:lnTo>
                <a:lnTo>
                  <a:pt x="128058" y="124767"/>
                </a:lnTo>
                <a:close/>
                <a:moveTo>
                  <a:pt x="139669" y="124767"/>
                </a:moveTo>
                <a:lnTo>
                  <a:pt x="144988" y="133976"/>
                </a:lnTo>
                <a:lnTo>
                  <a:pt x="139669" y="130876"/>
                </a:lnTo>
                <a:lnTo>
                  <a:pt x="139669" y="124767"/>
                </a:lnTo>
                <a:close/>
                <a:moveTo>
                  <a:pt x="151311" y="124767"/>
                </a:moveTo>
                <a:lnTo>
                  <a:pt x="156630" y="133976"/>
                </a:lnTo>
                <a:lnTo>
                  <a:pt x="151311" y="130876"/>
                </a:lnTo>
                <a:lnTo>
                  <a:pt x="151311" y="124767"/>
                </a:lnTo>
                <a:close/>
                <a:moveTo>
                  <a:pt x="162648" y="124767"/>
                </a:moveTo>
                <a:lnTo>
                  <a:pt x="162648" y="130876"/>
                </a:lnTo>
                <a:lnTo>
                  <a:pt x="157329" y="133976"/>
                </a:lnTo>
                <a:lnTo>
                  <a:pt x="162648" y="124767"/>
                </a:lnTo>
                <a:close/>
                <a:moveTo>
                  <a:pt x="162922" y="124767"/>
                </a:moveTo>
                <a:lnTo>
                  <a:pt x="168241" y="133976"/>
                </a:lnTo>
                <a:lnTo>
                  <a:pt x="162922" y="130876"/>
                </a:lnTo>
                <a:lnTo>
                  <a:pt x="162922" y="124767"/>
                </a:lnTo>
                <a:close/>
                <a:moveTo>
                  <a:pt x="174290" y="124767"/>
                </a:moveTo>
                <a:lnTo>
                  <a:pt x="174290" y="130876"/>
                </a:lnTo>
                <a:lnTo>
                  <a:pt x="168971" y="133976"/>
                </a:lnTo>
                <a:lnTo>
                  <a:pt x="174290" y="124767"/>
                </a:lnTo>
                <a:close/>
                <a:moveTo>
                  <a:pt x="174503" y="124767"/>
                </a:moveTo>
                <a:lnTo>
                  <a:pt x="179822" y="133976"/>
                </a:lnTo>
                <a:lnTo>
                  <a:pt x="174503" y="130876"/>
                </a:lnTo>
                <a:lnTo>
                  <a:pt x="174503" y="124767"/>
                </a:lnTo>
                <a:close/>
                <a:moveTo>
                  <a:pt x="185871" y="124767"/>
                </a:moveTo>
                <a:lnTo>
                  <a:pt x="185871" y="130876"/>
                </a:lnTo>
                <a:lnTo>
                  <a:pt x="180551" y="133976"/>
                </a:lnTo>
                <a:lnTo>
                  <a:pt x="185871" y="124767"/>
                </a:lnTo>
                <a:close/>
                <a:moveTo>
                  <a:pt x="186144" y="124767"/>
                </a:moveTo>
                <a:lnTo>
                  <a:pt x="191463" y="133976"/>
                </a:lnTo>
                <a:lnTo>
                  <a:pt x="186144" y="130876"/>
                </a:lnTo>
                <a:lnTo>
                  <a:pt x="186144" y="124767"/>
                </a:lnTo>
                <a:close/>
                <a:moveTo>
                  <a:pt x="197512" y="124767"/>
                </a:moveTo>
                <a:lnTo>
                  <a:pt x="197512" y="130876"/>
                </a:lnTo>
                <a:lnTo>
                  <a:pt x="192193" y="133976"/>
                </a:lnTo>
                <a:lnTo>
                  <a:pt x="197512" y="124767"/>
                </a:lnTo>
                <a:close/>
                <a:moveTo>
                  <a:pt x="197755" y="124767"/>
                </a:moveTo>
                <a:lnTo>
                  <a:pt x="203075" y="133976"/>
                </a:lnTo>
                <a:lnTo>
                  <a:pt x="197755" y="130876"/>
                </a:lnTo>
                <a:lnTo>
                  <a:pt x="197755" y="124767"/>
                </a:lnTo>
                <a:close/>
                <a:moveTo>
                  <a:pt x="209123" y="124767"/>
                </a:moveTo>
                <a:lnTo>
                  <a:pt x="209123" y="130876"/>
                </a:lnTo>
                <a:lnTo>
                  <a:pt x="203804" y="133976"/>
                </a:lnTo>
                <a:lnTo>
                  <a:pt x="209123" y="124767"/>
                </a:lnTo>
                <a:close/>
                <a:moveTo>
                  <a:pt x="209397" y="124767"/>
                </a:moveTo>
                <a:lnTo>
                  <a:pt x="214716" y="133976"/>
                </a:lnTo>
                <a:lnTo>
                  <a:pt x="209397" y="130876"/>
                </a:lnTo>
                <a:lnTo>
                  <a:pt x="209397" y="124767"/>
                </a:lnTo>
                <a:close/>
                <a:moveTo>
                  <a:pt x="220765" y="124767"/>
                </a:moveTo>
                <a:lnTo>
                  <a:pt x="220765" y="130876"/>
                </a:lnTo>
                <a:lnTo>
                  <a:pt x="215446" y="133976"/>
                </a:lnTo>
                <a:lnTo>
                  <a:pt x="220765" y="124767"/>
                </a:lnTo>
                <a:close/>
                <a:moveTo>
                  <a:pt x="221008" y="124767"/>
                </a:moveTo>
                <a:lnTo>
                  <a:pt x="226327" y="133976"/>
                </a:lnTo>
                <a:lnTo>
                  <a:pt x="221008" y="130876"/>
                </a:lnTo>
                <a:lnTo>
                  <a:pt x="221008" y="124767"/>
                </a:lnTo>
                <a:close/>
                <a:moveTo>
                  <a:pt x="232650" y="124767"/>
                </a:moveTo>
                <a:lnTo>
                  <a:pt x="237969" y="133976"/>
                </a:lnTo>
                <a:lnTo>
                  <a:pt x="232650" y="130876"/>
                </a:lnTo>
                <a:lnTo>
                  <a:pt x="232650" y="124767"/>
                </a:lnTo>
                <a:close/>
                <a:moveTo>
                  <a:pt x="243957" y="124767"/>
                </a:moveTo>
                <a:lnTo>
                  <a:pt x="243957" y="130876"/>
                </a:lnTo>
                <a:lnTo>
                  <a:pt x="238638" y="133976"/>
                </a:lnTo>
                <a:lnTo>
                  <a:pt x="243957" y="124767"/>
                </a:lnTo>
                <a:close/>
                <a:moveTo>
                  <a:pt x="244230" y="124767"/>
                </a:moveTo>
                <a:lnTo>
                  <a:pt x="249550" y="133976"/>
                </a:lnTo>
                <a:lnTo>
                  <a:pt x="244230" y="130876"/>
                </a:lnTo>
                <a:lnTo>
                  <a:pt x="244230" y="124767"/>
                </a:lnTo>
                <a:close/>
                <a:moveTo>
                  <a:pt x="255598" y="124767"/>
                </a:moveTo>
                <a:lnTo>
                  <a:pt x="255598" y="130876"/>
                </a:lnTo>
                <a:lnTo>
                  <a:pt x="250279" y="133976"/>
                </a:lnTo>
                <a:lnTo>
                  <a:pt x="255598" y="124767"/>
                </a:lnTo>
                <a:close/>
                <a:moveTo>
                  <a:pt x="46446" y="124767"/>
                </a:moveTo>
                <a:lnTo>
                  <a:pt x="46446" y="130937"/>
                </a:lnTo>
                <a:lnTo>
                  <a:pt x="41126" y="134007"/>
                </a:lnTo>
                <a:lnTo>
                  <a:pt x="41126" y="134007"/>
                </a:lnTo>
                <a:lnTo>
                  <a:pt x="46446" y="124767"/>
                </a:lnTo>
                <a:close/>
                <a:moveTo>
                  <a:pt x="58057" y="124767"/>
                </a:moveTo>
                <a:lnTo>
                  <a:pt x="58057" y="130937"/>
                </a:lnTo>
                <a:lnTo>
                  <a:pt x="52737" y="134007"/>
                </a:lnTo>
                <a:lnTo>
                  <a:pt x="52737" y="134007"/>
                </a:lnTo>
                <a:lnTo>
                  <a:pt x="58057" y="124767"/>
                </a:lnTo>
                <a:close/>
                <a:moveTo>
                  <a:pt x="34834" y="124767"/>
                </a:moveTo>
                <a:lnTo>
                  <a:pt x="34834" y="130937"/>
                </a:lnTo>
                <a:lnTo>
                  <a:pt x="29515" y="134007"/>
                </a:lnTo>
                <a:lnTo>
                  <a:pt x="29515" y="134007"/>
                </a:lnTo>
                <a:lnTo>
                  <a:pt x="34834" y="124767"/>
                </a:lnTo>
                <a:close/>
                <a:moveTo>
                  <a:pt x="69698" y="124767"/>
                </a:moveTo>
                <a:lnTo>
                  <a:pt x="69698" y="130937"/>
                </a:lnTo>
                <a:lnTo>
                  <a:pt x="64379" y="134007"/>
                </a:lnTo>
                <a:lnTo>
                  <a:pt x="64379" y="134007"/>
                </a:lnTo>
                <a:lnTo>
                  <a:pt x="69698" y="124767"/>
                </a:lnTo>
                <a:close/>
                <a:moveTo>
                  <a:pt x="81309" y="124767"/>
                </a:moveTo>
                <a:lnTo>
                  <a:pt x="81309" y="130937"/>
                </a:lnTo>
                <a:lnTo>
                  <a:pt x="75990" y="134007"/>
                </a:lnTo>
                <a:lnTo>
                  <a:pt x="75990" y="134007"/>
                </a:lnTo>
                <a:lnTo>
                  <a:pt x="81309" y="124767"/>
                </a:lnTo>
                <a:close/>
                <a:moveTo>
                  <a:pt x="92951" y="124767"/>
                </a:moveTo>
                <a:lnTo>
                  <a:pt x="92951" y="130937"/>
                </a:lnTo>
                <a:lnTo>
                  <a:pt x="87632" y="134007"/>
                </a:lnTo>
                <a:lnTo>
                  <a:pt x="87632" y="134007"/>
                </a:lnTo>
                <a:lnTo>
                  <a:pt x="92951" y="124767"/>
                </a:lnTo>
                <a:close/>
                <a:moveTo>
                  <a:pt x="104562" y="124767"/>
                </a:moveTo>
                <a:lnTo>
                  <a:pt x="104562" y="130937"/>
                </a:lnTo>
                <a:lnTo>
                  <a:pt x="99243" y="134007"/>
                </a:lnTo>
                <a:lnTo>
                  <a:pt x="99243" y="134007"/>
                </a:lnTo>
                <a:lnTo>
                  <a:pt x="104562" y="124767"/>
                </a:lnTo>
                <a:close/>
                <a:moveTo>
                  <a:pt x="116143" y="124767"/>
                </a:moveTo>
                <a:lnTo>
                  <a:pt x="116143" y="130937"/>
                </a:lnTo>
                <a:lnTo>
                  <a:pt x="110824" y="134007"/>
                </a:lnTo>
                <a:lnTo>
                  <a:pt x="110824" y="134007"/>
                </a:lnTo>
                <a:lnTo>
                  <a:pt x="116143" y="124767"/>
                </a:lnTo>
                <a:close/>
                <a:moveTo>
                  <a:pt x="127784" y="124767"/>
                </a:moveTo>
                <a:lnTo>
                  <a:pt x="127784" y="130937"/>
                </a:lnTo>
                <a:lnTo>
                  <a:pt x="122465" y="134007"/>
                </a:lnTo>
                <a:lnTo>
                  <a:pt x="122465" y="134007"/>
                </a:lnTo>
                <a:lnTo>
                  <a:pt x="127784" y="124767"/>
                </a:lnTo>
                <a:close/>
                <a:moveTo>
                  <a:pt x="139396" y="124767"/>
                </a:moveTo>
                <a:lnTo>
                  <a:pt x="139396" y="130937"/>
                </a:lnTo>
                <a:lnTo>
                  <a:pt x="134076" y="134007"/>
                </a:lnTo>
                <a:lnTo>
                  <a:pt x="134076" y="134007"/>
                </a:lnTo>
                <a:lnTo>
                  <a:pt x="139396" y="124767"/>
                </a:lnTo>
                <a:close/>
                <a:moveTo>
                  <a:pt x="151037" y="124767"/>
                </a:moveTo>
                <a:lnTo>
                  <a:pt x="151037" y="130937"/>
                </a:lnTo>
                <a:lnTo>
                  <a:pt x="145718" y="134007"/>
                </a:lnTo>
                <a:lnTo>
                  <a:pt x="145718" y="134007"/>
                </a:lnTo>
                <a:lnTo>
                  <a:pt x="151037" y="124767"/>
                </a:lnTo>
                <a:close/>
                <a:moveTo>
                  <a:pt x="11582" y="124767"/>
                </a:moveTo>
                <a:lnTo>
                  <a:pt x="11582" y="130937"/>
                </a:lnTo>
                <a:lnTo>
                  <a:pt x="6262" y="134007"/>
                </a:lnTo>
                <a:lnTo>
                  <a:pt x="11582" y="124767"/>
                </a:lnTo>
                <a:close/>
                <a:moveTo>
                  <a:pt x="23223" y="124767"/>
                </a:moveTo>
                <a:lnTo>
                  <a:pt x="23223" y="130937"/>
                </a:lnTo>
                <a:lnTo>
                  <a:pt x="17904" y="134007"/>
                </a:lnTo>
                <a:lnTo>
                  <a:pt x="23223" y="124767"/>
                </a:lnTo>
                <a:close/>
                <a:moveTo>
                  <a:pt x="69820" y="131119"/>
                </a:moveTo>
                <a:lnTo>
                  <a:pt x="75048" y="134128"/>
                </a:lnTo>
                <a:lnTo>
                  <a:pt x="75139" y="134189"/>
                </a:lnTo>
                <a:lnTo>
                  <a:pt x="64501" y="134189"/>
                </a:lnTo>
                <a:lnTo>
                  <a:pt x="64622" y="134128"/>
                </a:lnTo>
                <a:lnTo>
                  <a:pt x="69820" y="131119"/>
                </a:lnTo>
                <a:close/>
                <a:moveTo>
                  <a:pt x="127936" y="131119"/>
                </a:moveTo>
                <a:lnTo>
                  <a:pt x="133134" y="134128"/>
                </a:lnTo>
                <a:lnTo>
                  <a:pt x="133256" y="134189"/>
                </a:lnTo>
                <a:lnTo>
                  <a:pt x="122617" y="134189"/>
                </a:lnTo>
                <a:lnTo>
                  <a:pt x="122739" y="134128"/>
                </a:lnTo>
                <a:lnTo>
                  <a:pt x="127936" y="131119"/>
                </a:lnTo>
                <a:close/>
                <a:moveTo>
                  <a:pt x="139548" y="131119"/>
                </a:moveTo>
                <a:lnTo>
                  <a:pt x="144776" y="134128"/>
                </a:lnTo>
                <a:lnTo>
                  <a:pt x="144867" y="134189"/>
                </a:lnTo>
                <a:lnTo>
                  <a:pt x="134228" y="134189"/>
                </a:lnTo>
                <a:lnTo>
                  <a:pt x="134350" y="134128"/>
                </a:lnTo>
                <a:lnTo>
                  <a:pt x="139548" y="131119"/>
                </a:lnTo>
                <a:close/>
                <a:moveTo>
                  <a:pt x="151159" y="131119"/>
                </a:moveTo>
                <a:lnTo>
                  <a:pt x="156356" y="134128"/>
                </a:lnTo>
                <a:lnTo>
                  <a:pt x="156478" y="134189"/>
                </a:lnTo>
                <a:lnTo>
                  <a:pt x="145840" y="134189"/>
                </a:lnTo>
                <a:lnTo>
                  <a:pt x="145931" y="134128"/>
                </a:lnTo>
                <a:lnTo>
                  <a:pt x="151159" y="131119"/>
                </a:lnTo>
                <a:close/>
                <a:moveTo>
                  <a:pt x="162770" y="131119"/>
                </a:moveTo>
                <a:lnTo>
                  <a:pt x="167968" y="134128"/>
                </a:lnTo>
                <a:lnTo>
                  <a:pt x="168089" y="134189"/>
                </a:lnTo>
                <a:lnTo>
                  <a:pt x="157451" y="134189"/>
                </a:lnTo>
                <a:lnTo>
                  <a:pt x="157572" y="134128"/>
                </a:lnTo>
                <a:lnTo>
                  <a:pt x="162770" y="131119"/>
                </a:lnTo>
                <a:close/>
                <a:moveTo>
                  <a:pt x="174411" y="131119"/>
                </a:moveTo>
                <a:lnTo>
                  <a:pt x="179609" y="134128"/>
                </a:lnTo>
                <a:lnTo>
                  <a:pt x="179731" y="134189"/>
                </a:lnTo>
                <a:lnTo>
                  <a:pt x="169092" y="134189"/>
                </a:lnTo>
                <a:lnTo>
                  <a:pt x="169183" y="134128"/>
                </a:lnTo>
                <a:lnTo>
                  <a:pt x="174411" y="131119"/>
                </a:lnTo>
                <a:close/>
                <a:moveTo>
                  <a:pt x="186023" y="131119"/>
                </a:moveTo>
                <a:lnTo>
                  <a:pt x="191220" y="134128"/>
                </a:lnTo>
                <a:lnTo>
                  <a:pt x="191342" y="134189"/>
                </a:lnTo>
                <a:lnTo>
                  <a:pt x="180703" y="134189"/>
                </a:lnTo>
                <a:lnTo>
                  <a:pt x="180825" y="134128"/>
                </a:lnTo>
                <a:lnTo>
                  <a:pt x="186023" y="131119"/>
                </a:lnTo>
                <a:close/>
                <a:moveTo>
                  <a:pt x="197634" y="131119"/>
                </a:moveTo>
                <a:lnTo>
                  <a:pt x="202862" y="134128"/>
                </a:lnTo>
                <a:lnTo>
                  <a:pt x="202953" y="134189"/>
                </a:lnTo>
                <a:lnTo>
                  <a:pt x="192315" y="134189"/>
                </a:lnTo>
                <a:lnTo>
                  <a:pt x="192436" y="134128"/>
                </a:lnTo>
                <a:lnTo>
                  <a:pt x="197634" y="131119"/>
                </a:lnTo>
                <a:close/>
                <a:moveTo>
                  <a:pt x="209245" y="131119"/>
                </a:moveTo>
                <a:lnTo>
                  <a:pt x="214443" y="134128"/>
                </a:lnTo>
                <a:lnTo>
                  <a:pt x="214564" y="134189"/>
                </a:lnTo>
                <a:lnTo>
                  <a:pt x="203926" y="134189"/>
                </a:lnTo>
                <a:lnTo>
                  <a:pt x="204017" y="134128"/>
                </a:lnTo>
                <a:lnTo>
                  <a:pt x="209245" y="131119"/>
                </a:lnTo>
                <a:close/>
                <a:moveTo>
                  <a:pt x="220856" y="131119"/>
                </a:moveTo>
                <a:lnTo>
                  <a:pt x="226084" y="134128"/>
                </a:lnTo>
                <a:lnTo>
                  <a:pt x="226175" y="134189"/>
                </a:lnTo>
                <a:lnTo>
                  <a:pt x="215537" y="134189"/>
                </a:lnTo>
                <a:lnTo>
                  <a:pt x="215658" y="134128"/>
                </a:lnTo>
                <a:lnTo>
                  <a:pt x="220856" y="131119"/>
                </a:lnTo>
                <a:close/>
                <a:moveTo>
                  <a:pt x="232498" y="131119"/>
                </a:moveTo>
                <a:lnTo>
                  <a:pt x="237695" y="134128"/>
                </a:lnTo>
                <a:lnTo>
                  <a:pt x="237817" y="134189"/>
                </a:lnTo>
                <a:lnTo>
                  <a:pt x="227178" y="134189"/>
                </a:lnTo>
                <a:lnTo>
                  <a:pt x="227270" y="134128"/>
                </a:lnTo>
                <a:lnTo>
                  <a:pt x="232498" y="131119"/>
                </a:lnTo>
                <a:close/>
                <a:moveTo>
                  <a:pt x="244109" y="131119"/>
                </a:moveTo>
                <a:lnTo>
                  <a:pt x="249337" y="134128"/>
                </a:lnTo>
                <a:lnTo>
                  <a:pt x="249428" y="134189"/>
                </a:lnTo>
                <a:lnTo>
                  <a:pt x="238790" y="134189"/>
                </a:lnTo>
                <a:lnTo>
                  <a:pt x="238911" y="134128"/>
                </a:lnTo>
                <a:lnTo>
                  <a:pt x="244109" y="131119"/>
                </a:lnTo>
                <a:close/>
                <a:moveTo>
                  <a:pt x="255750" y="131119"/>
                </a:moveTo>
                <a:lnTo>
                  <a:pt x="260948" y="134128"/>
                </a:lnTo>
                <a:lnTo>
                  <a:pt x="261070" y="134189"/>
                </a:lnTo>
                <a:lnTo>
                  <a:pt x="250431" y="134189"/>
                </a:lnTo>
                <a:lnTo>
                  <a:pt x="250553" y="134128"/>
                </a:lnTo>
                <a:lnTo>
                  <a:pt x="255750" y="131119"/>
                </a:lnTo>
                <a:close/>
                <a:moveTo>
                  <a:pt x="267362" y="131119"/>
                </a:moveTo>
                <a:lnTo>
                  <a:pt x="272590" y="134128"/>
                </a:lnTo>
                <a:lnTo>
                  <a:pt x="272681" y="134189"/>
                </a:lnTo>
                <a:lnTo>
                  <a:pt x="262042" y="134189"/>
                </a:lnTo>
                <a:lnTo>
                  <a:pt x="262164" y="134128"/>
                </a:lnTo>
                <a:lnTo>
                  <a:pt x="267362" y="131119"/>
                </a:lnTo>
                <a:close/>
                <a:moveTo>
                  <a:pt x="279003" y="131119"/>
                </a:moveTo>
                <a:lnTo>
                  <a:pt x="284322" y="134189"/>
                </a:lnTo>
                <a:lnTo>
                  <a:pt x="273684" y="134189"/>
                </a:lnTo>
                <a:lnTo>
                  <a:pt x="273805" y="134128"/>
                </a:lnTo>
                <a:lnTo>
                  <a:pt x="279003" y="131119"/>
                </a:lnTo>
                <a:close/>
                <a:moveTo>
                  <a:pt x="11703" y="131150"/>
                </a:moveTo>
                <a:lnTo>
                  <a:pt x="16901" y="134159"/>
                </a:lnTo>
                <a:lnTo>
                  <a:pt x="17023" y="134220"/>
                </a:lnTo>
                <a:lnTo>
                  <a:pt x="6384" y="134220"/>
                </a:lnTo>
                <a:lnTo>
                  <a:pt x="6506" y="134159"/>
                </a:lnTo>
                <a:lnTo>
                  <a:pt x="11703" y="131150"/>
                </a:lnTo>
                <a:close/>
                <a:moveTo>
                  <a:pt x="23345" y="131150"/>
                </a:moveTo>
                <a:lnTo>
                  <a:pt x="28542" y="134159"/>
                </a:lnTo>
                <a:lnTo>
                  <a:pt x="28664" y="134220"/>
                </a:lnTo>
                <a:lnTo>
                  <a:pt x="18026" y="134220"/>
                </a:lnTo>
                <a:lnTo>
                  <a:pt x="18117" y="134159"/>
                </a:lnTo>
                <a:lnTo>
                  <a:pt x="23345" y="131150"/>
                </a:lnTo>
                <a:close/>
                <a:moveTo>
                  <a:pt x="34956" y="131150"/>
                </a:moveTo>
                <a:lnTo>
                  <a:pt x="40154" y="134159"/>
                </a:lnTo>
                <a:lnTo>
                  <a:pt x="40275" y="134220"/>
                </a:lnTo>
                <a:lnTo>
                  <a:pt x="29637" y="134220"/>
                </a:lnTo>
                <a:lnTo>
                  <a:pt x="29758" y="134159"/>
                </a:lnTo>
                <a:lnTo>
                  <a:pt x="34956" y="131150"/>
                </a:lnTo>
                <a:close/>
                <a:moveTo>
                  <a:pt x="46598" y="131150"/>
                </a:moveTo>
                <a:lnTo>
                  <a:pt x="51795" y="134159"/>
                </a:lnTo>
                <a:lnTo>
                  <a:pt x="51917" y="134220"/>
                </a:lnTo>
                <a:lnTo>
                  <a:pt x="41278" y="134220"/>
                </a:lnTo>
                <a:lnTo>
                  <a:pt x="41369" y="134159"/>
                </a:lnTo>
                <a:lnTo>
                  <a:pt x="46598" y="131150"/>
                </a:lnTo>
                <a:close/>
                <a:moveTo>
                  <a:pt x="58178" y="131150"/>
                </a:moveTo>
                <a:lnTo>
                  <a:pt x="63376" y="134159"/>
                </a:lnTo>
                <a:lnTo>
                  <a:pt x="63498" y="134220"/>
                </a:lnTo>
                <a:lnTo>
                  <a:pt x="52859" y="134220"/>
                </a:lnTo>
                <a:lnTo>
                  <a:pt x="52981" y="134159"/>
                </a:lnTo>
                <a:lnTo>
                  <a:pt x="58178" y="131150"/>
                </a:lnTo>
                <a:close/>
                <a:moveTo>
                  <a:pt x="81431" y="131150"/>
                </a:moveTo>
                <a:lnTo>
                  <a:pt x="86629" y="134159"/>
                </a:lnTo>
                <a:lnTo>
                  <a:pt x="86750" y="134220"/>
                </a:lnTo>
                <a:lnTo>
                  <a:pt x="76112" y="134220"/>
                </a:lnTo>
                <a:lnTo>
                  <a:pt x="76233" y="134159"/>
                </a:lnTo>
                <a:lnTo>
                  <a:pt x="81431" y="131150"/>
                </a:lnTo>
                <a:close/>
                <a:moveTo>
                  <a:pt x="93042" y="131150"/>
                </a:moveTo>
                <a:lnTo>
                  <a:pt x="98270" y="134159"/>
                </a:lnTo>
                <a:lnTo>
                  <a:pt x="98361" y="134220"/>
                </a:lnTo>
                <a:lnTo>
                  <a:pt x="87723" y="134220"/>
                </a:lnTo>
                <a:lnTo>
                  <a:pt x="87844" y="134159"/>
                </a:lnTo>
                <a:lnTo>
                  <a:pt x="93042" y="131150"/>
                </a:lnTo>
                <a:close/>
                <a:moveTo>
                  <a:pt x="104684" y="131150"/>
                </a:moveTo>
                <a:lnTo>
                  <a:pt x="109881" y="134159"/>
                </a:lnTo>
                <a:lnTo>
                  <a:pt x="110003" y="134220"/>
                </a:lnTo>
                <a:lnTo>
                  <a:pt x="99364" y="134220"/>
                </a:lnTo>
                <a:lnTo>
                  <a:pt x="99456" y="134159"/>
                </a:lnTo>
                <a:lnTo>
                  <a:pt x="104684" y="131150"/>
                </a:lnTo>
                <a:close/>
                <a:moveTo>
                  <a:pt x="116295" y="131150"/>
                </a:moveTo>
                <a:lnTo>
                  <a:pt x="121493" y="134159"/>
                </a:lnTo>
                <a:lnTo>
                  <a:pt x="121614" y="134220"/>
                </a:lnTo>
                <a:lnTo>
                  <a:pt x="110976" y="134220"/>
                </a:lnTo>
                <a:lnTo>
                  <a:pt x="111097" y="134159"/>
                </a:lnTo>
                <a:lnTo>
                  <a:pt x="116295" y="131150"/>
                </a:lnTo>
                <a:close/>
                <a:moveTo>
                  <a:pt x="17023" y="134463"/>
                </a:moveTo>
                <a:lnTo>
                  <a:pt x="11703" y="137533"/>
                </a:lnTo>
                <a:lnTo>
                  <a:pt x="6384" y="134463"/>
                </a:lnTo>
                <a:close/>
                <a:moveTo>
                  <a:pt x="28664" y="134463"/>
                </a:moveTo>
                <a:lnTo>
                  <a:pt x="23345" y="137533"/>
                </a:lnTo>
                <a:lnTo>
                  <a:pt x="18026" y="134463"/>
                </a:lnTo>
                <a:close/>
                <a:moveTo>
                  <a:pt x="40275" y="134463"/>
                </a:moveTo>
                <a:lnTo>
                  <a:pt x="34956" y="137533"/>
                </a:lnTo>
                <a:lnTo>
                  <a:pt x="29637" y="134463"/>
                </a:lnTo>
                <a:close/>
                <a:moveTo>
                  <a:pt x="51886" y="134463"/>
                </a:moveTo>
                <a:lnTo>
                  <a:pt x="46567" y="137533"/>
                </a:lnTo>
                <a:lnTo>
                  <a:pt x="41248" y="134463"/>
                </a:lnTo>
                <a:close/>
                <a:moveTo>
                  <a:pt x="63528" y="134463"/>
                </a:moveTo>
                <a:lnTo>
                  <a:pt x="58209" y="137533"/>
                </a:lnTo>
                <a:lnTo>
                  <a:pt x="52889" y="134463"/>
                </a:lnTo>
                <a:close/>
                <a:moveTo>
                  <a:pt x="75109" y="134463"/>
                </a:moveTo>
                <a:lnTo>
                  <a:pt x="69789" y="137533"/>
                </a:lnTo>
                <a:lnTo>
                  <a:pt x="64470" y="134463"/>
                </a:lnTo>
                <a:close/>
                <a:moveTo>
                  <a:pt x="86750" y="134463"/>
                </a:moveTo>
                <a:lnTo>
                  <a:pt x="81431" y="137533"/>
                </a:lnTo>
                <a:lnTo>
                  <a:pt x="76112" y="134463"/>
                </a:lnTo>
                <a:close/>
                <a:moveTo>
                  <a:pt x="98361" y="134463"/>
                </a:moveTo>
                <a:lnTo>
                  <a:pt x="93042" y="137533"/>
                </a:lnTo>
                <a:lnTo>
                  <a:pt x="87723" y="134463"/>
                </a:lnTo>
                <a:close/>
                <a:moveTo>
                  <a:pt x="110003" y="134463"/>
                </a:moveTo>
                <a:lnTo>
                  <a:pt x="104684" y="137533"/>
                </a:lnTo>
                <a:lnTo>
                  <a:pt x="99364" y="134463"/>
                </a:lnTo>
                <a:close/>
                <a:moveTo>
                  <a:pt x="121614" y="134463"/>
                </a:moveTo>
                <a:lnTo>
                  <a:pt x="116295" y="137533"/>
                </a:lnTo>
                <a:lnTo>
                  <a:pt x="110976" y="134463"/>
                </a:lnTo>
                <a:close/>
                <a:moveTo>
                  <a:pt x="133256" y="134463"/>
                </a:moveTo>
                <a:lnTo>
                  <a:pt x="127936" y="137533"/>
                </a:lnTo>
                <a:lnTo>
                  <a:pt x="122617" y="134463"/>
                </a:lnTo>
                <a:close/>
                <a:moveTo>
                  <a:pt x="144867" y="134463"/>
                </a:moveTo>
                <a:lnTo>
                  <a:pt x="139548" y="137533"/>
                </a:lnTo>
                <a:lnTo>
                  <a:pt x="134228" y="134463"/>
                </a:lnTo>
                <a:close/>
                <a:moveTo>
                  <a:pt x="156478" y="134463"/>
                </a:moveTo>
                <a:lnTo>
                  <a:pt x="151159" y="137533"/>
                </a:lnTo>
                <a:lnTo>
                  <a:pt x="145840" y="134463"/>
                </a:lnTo>
                <a:close/>
                <a:moveTo>
                  <a:pt x="168089" y="134463"/>
                </a:moveTo>
                <a:lnTo>
                  <a:pt x="162770" y="137533"/>
                </a:lnTo>
                <a:lnTo>
                  <a:pt x="157451" y="134463"/>
                </a:lnTo>
                <a:close/>
                <a:moveTo>
                  <a:pt x="179731" y="134463"/>
                </a:moveTo>
                <a:lnTo>
                  <a:pt x="174411" y="137533"/>
                </a:lnTo>
                <a:lnTo>
                  <a:pt x="169092" y="134463"/>
                </a:lnTo>
                <a:close/>
                <a:moveTo>
                  <a:pt x="191342" y="134463"/>
                </a:moveTo>
                <a:lnTo>
                  <a:pt x="186023" y="137533"/>
                </a:lnTo>
                <a:lnTo>
                  <a:pt x="180703" y="134463"/>
                </a:lnTo>
                <a:close/>
                <a:moveTo>
                  <a:pt x="202953" y="134463"/>
                </a:moveTo>
                <a:lnTo>
                  <a:pt x="197634" y="137533"/>
                </a:lnTo>
                <a:lnTo>
                  <a:pt x="192315" y="134463"/>
                </a:lnTo>
                <a:close/>
                <a:moveTo>
                  <a:pt x="214564" y="134463"/>
                </a:moveTo>
                <a:lnTo>
                  <a:pt x="209245" y="137533"/>
                </a:lnTo>
                <a:lnTo>
                  <a:pt x="203926" y="134463"/>
                </a:lnTo>
                <a:close/>
                <a:moveTo>
                  <a:pt x="226175" y="134463"/>
                </a:moveTo>
                <a:lnTo>
                  <a:pt x="220856" y="137533"/>
                </a:lnTo>
                <a:lnTo>
                  <a:pt x="215537" y="134463"/>
                </a:lnTo>
                <a:close/>
                <a:moveTo>
                  <a:pt x="237817" y="134463"/>
                </a:moveTo>
                <a:lnTo>
                  <a:pt x="232498" y="137533"/>
                </a:lnTo>
                <a:lnTo>
                  <a:pt x="227178" y="134463"/>
                </a:lnTo>
                <a:close/>
                <a:moveTo>
                  <a:pt x="249428" y="134463"/>
                </a:moveTo>
                <a:lnTo>
                  <a:pt x="244109" y="137533"/>
                </a:lnTo>
                <a:lnTo>
                  <a:pt x="238790" y="134463"/>
                </a:lnTo>
                <a:close/>
                <a:moveTo>
                  <a:pt x="261070" y="134463"/>
                </a:moveTo>
                <a:lnTo>
                  <a:pt x="255750" y="137533"/>
                </a:lnTo>
                <a:lnTo>
                  <a:pt x="250431" y="134463"/>
                </a:lnTo>
                <a:close/>
                <a:moveTo>
                  <a:pt x="272681" y="134463"/>
                </a:moveTo>
                <a:lnTo>
                  <a:pt x="267362" y="137533"/>
                </a:lnTo>
                <a:lnTo>
                  <a:pt x="262042" y="134463"/>
                </a:lnTo>
                <a:close/>
                <a:moveTo>
                  <a:pt x="284292" y="134463"/>
                </a:moveTo>
                <a:lnTo>
                  <a:pt x="278973" y="137533"/>
                </a:lnTo>
                <a:lnTo>
                  <a:pt x="273653" y="134463"/>
                </a:lnTo>
                <a:close/>
                <a:moveTo>
                  <a:pt x="17174" y="134676"/>
                </a:moveTo>
                <a:lnTo>
                  <a:pt x="11855" y="143885"/>
                </a:lnTo>
                <a:lnTo>
                  <a:pt x="11855" y="137776"/>
                </a:lnTo>
                <a:lnTo>
                  <a:pt x="17174" y="134676"/>
                </a:lnTo>
                <a:close/>
                <a:moveTo>
                  <a:pt x="28816" y="134676"/>
                </a:moveTo>
                <a:lnTo>
                  <a:pt x="23497" y="143885"/>
                </a:lnTo>
                <a:lnTo>
                  <a:pt x="23497" y="137776"/>
                </a:lnTo>
                <a:lnTo>
                  <a:pt x="28816" y="134676"/>
                </a:lnTo>
                <a:close/>
                <a:moveTo>
                  <a:pt x="40427" y="134676"/>
                </a:moveTo>
                <a:lnTo>
                  <a:pt x="35108" y="143885"/>
                </a:lnTo>
                <a:lnTo>
                  <a:pt x="35108" y="137776"/>
                </a:lnTo>
                <a:lnTo>
                  <a:pt x="40427" y="134676"/>
                </a:lnTo>
                <a:close/>
                <a:moveTo>
                  <a:pt x="52008" y="134676"/>
                </a:moveTo>
                <a:lnTo>
                  <a:pt x="46689" y="143885"/>
                </a:lnTo>
                <a:lnTo>
                  <a:pt x="46689" y="137776"/>
                </a:lnTo>
                <a:lnTo>
                  <a:pt x="52008" y="134676"/>
                </a:lnTo>
                <a:close/>
                <a:moveTo>
                  <a:pt x="63650" y="134676"/>
                </a:moveTo>
                <a:lnTo>
                  <a:pt x="58330" y="143885"/>
                </a:lnTo>
                <a:lnTo>
                  <a:pt x="58330" y="137776"/>
                </a:lnTo>
                <a:lnTo>
                  <a:pt x="63650" y="134676"/>
                </a:lnTo>
                <a:close/>
                <a:moveTo>
                  <a:pt x="75261" y="134676"/>
                </a:moveTo>
                <a:lnTo>
                  <a:pt x="69941" y="143885"/>
                </a:lnTo>
                <a:lnTo>
                  <a:pt x="69941" y="137776"/>
                </a:lnTo>
                <a:lnTo>
                  <a:pt x="75261" y="134676"/>
                </a:lnTo>
                <a:close/>
                <a:moveTo>
                  <a:pt x="86902" y="134676"/>
                </a:moveTo>
                <a:lnTo>
                  <a:pt x="81583" y="143885"/>
                </a:lnTo>
                <a:lnTo>
                  <a:pt x="81583" y="137776"/>
                </a:lnTo>
                <a:lnTo>
                  <a:pt x="86902" y="134676"/>
                </a:lnTo>
                <a:close/>
                <a:moveTo>
                  <a:pt x="98513" y="134676"/>
                </a:moveTo>
                <a:lnTo>
                  <a:pt x="93194" y="143885"/>
                </a:lnTo>
                <a:lnTo>
                  <a:pt x="93194" y="137776"/>
                </a:lnTo>
                <a:lnTo>
                  <a:pt x="98513" y="134676"/>
                </a:lnTo>
                <a:close/>
                <a:moveTo>
                  <a:pt x="110155" y="134676"/>
                </a:moveTo>
                <a:lnTo>
                  <a:pt x="104836" y="143885"/>
                </a:lnTo>
                <a:lnTo>
                  <a:pt x="104836" y="137776"/>
                </a:lnTo>
                <a:lnTo>
                  <a:pt x="110155" y="134676"/>
                </a:lnTo>
                <a:close/>
                <a:moveTo>
                  <a:pt x="121736" y="134676"/>
                </a:moveTo>
                <a:lnTo>
                  <a:pt x="116416" y="143885"/>
                </a:lnTo>
                <a:lnTo>
                  <a:pt x="116416" y="137776"/>
                </a:lnTo>
                <a:lnTo>
                  <a:pt x="121736" y="134676"/>
                </a:lnTo>
                <a:close/>
                <a:moveTo>
                  <a:pt x="133377" y="134676"/>
                </a:moveTo>
                <a:lnTo>
                  <a:pt x="128058" y="143885"/>
                </a:lnTo>
                <a:lnTo>
                  <a:pt x="128058" y="137776"/>
                </a:lnTo>
                <a:lnTo>
                  <a:pt x="133377" y="134676"/>
                </a:lnTo>
                <a:close/>
                <a:moveTo>
                  <a:pt x="144988" y="134676"/>
                </a:moveTo>
                <a:lnTo>
                  <a:pt x="139669" y="143885"/>
                </a:lnTo>
                <a:lnTo>
                  <a:pt x="139669" y="137776"/>
                </a:lnTo>
                <a:lnTo>
                  <a:pt x="144988" y="134676"/>
                </a:lnTo>
                <a:close/>
                <a:moveTo>
                  <a:pt x="156630" y="134676"/>
                </a:moveTo>
                <a:lnTo>
                  <a:pt x="151311" y="143885"/>
                </a:lnTo>
                <a:lnTo>
                  <a:pt x="151311" y="137776"/>
                </a:lnTo>
                <a:lnTo>
                  <a:pt x="156630" y="134676"/>
                </a:lnTo>
                <a:close/>
                <a:moveTo>
                  <a:pt x="168241" y="134676"/>
                </a:moveTo>
                <a:lnTo>
                  <a:pt x="162922" y="143885"/>
                </a:lnTo>
                <a:lnTo>
                  <a:pt x="162922" y="137776"/>
                </a:lnTo>
                <a:lnTo>
                  <a:pt x="168241" y="134676"/>
                </a:lnTo>
                <a:close/>
                <a:moveTo>
                  <a:pt x="179822" y="134676"/>
                </a:moveTo>
                <a:lnTo>
                  <a:pt x="174503" y="143885"/>
                </a:lnTo>
                <a:lnTo>
                  <a:pt x="174503" y="137776"/>
                </a:lnTo>
                <a:lnTo>
                  <a:pt x="179822" y="134676"/>
                </a:lnTo>
                <a:close/>
                <a:moveTo>
                  <a:pt x="191463" y="134676"/>
                </a:moveTo>
                <a:lnTo>
                  <a:pt x="186144" y="143885"/>
                </a:lnTo>
                <a:lnTo>
                  <a:pt x="186144" y="137776"/>
                </a:lnTo>
                <a:lnTo>
                  <a:pt x="191463" y="134676"/>
                </a:lnTo>
                <a:close/>
                <a:moveTo>
                  <a:pt x="203075" y="134676"/>
                </a:moveTo>
                <a:lnTo>
                  <a:pt x="197755" y="143885"/>
                </a:lnTo>
                <a:lnTo>
                  <a:pt x="197755" y="137776"/>
                </a:lnTo>
                <a:lnTo>
                  <a:pt x="203075" y="134676"/>
                </a:lnTo>
                <a:close/>
                <a:moveTo>
                  <a:pt x="214716" y="134676"/>
                </a:moveTo>
                <a:lnTo>
                  <a:pt x="209397" y="143885"/>
                </a:lnTo>
                <a:lnTo>
                  <a:pt x="209397" y="137776"/>
                </a:lnTo>
                <a:lnTo>
                  <a:pt x="214716" y="134676"/>
                </a:lnTo>
                <a:close/>
                <a:moveTo>
                  <a:pt x="226327" y="134676"/>
                </a:moveTo>
                <a:lnTo>
                  <a:pt x="221008" y="143885"/>
                </a:lnTo>
                <a:lnTo>
                  <a:pt x="221008" y="137776"/>
                </a:lnTo>
                <a:lnTo>
                  <a:pt x="226327" y="134676"/>
                </a:lnTo>
                <a:close/>
                <a:moveTo>
                  <a:pt x="237969" y="134676"/>
                </a:moveTo>
                <a:lnTo>
                  <a:pt x="232650" y="143885"/>
                </a:lnTo>
                <a:lnTo>
                  <a:pt x="232650" y="137776"/>
                </a:lnTo>
                <a:lnTo>
                  <a:pt x="237969" y="134676"/>
                </a:lnTo>
                <a:close/>
                <a:moveTo>
                  <a:pt x="249550" y="134676"/>
                </a:moveTo>
                <a:lnTo>
                  <a:pt x="244230" y="143885"/>
                </a:lnTo>
                <a:lnTo>
                  <a:pt x="244230" y="137776"/>
                </a:lnTo>
                <a:lnTo>
                  <a:pt x="249550" y="134676"/>
                </a:lnTo>
                <a:close/>
                <a:moveTo>
                  <a:pt x="261191" y="134676"/>
                </a:moveTo>
                <a:lnTo>
                  <a:pt x="255872" y="143885"/>
                </a:lnTo>
                <a:lnTo>
                  <a:pt x="255872" y="137776"/>
                </a:lnTo>
                <a:lnTo>
                  <a:pt x="261191" y="134676"/>
                </a:lnTo>
                <a:close/>
                <a:moveTo>
                  <a:pt x="272802" y="134676"/>
                </a:moveTo>
                <a:lnTo>
                  <a:pt x="267483" y="143885"/>
                </a:lnTo>
                <a:lnTo>
                  <a:pt x="267483" y="137776"/>
                </a:lnTo>
                <a:lnTo>
                  <a:pt x="272802" y="134676"/>
                </a:lnTo>
                <a:close/>
                <a:moveTo>
                  <a:pt x="284444" y="134676"/>
                </a:moveTo>
                <a:lnTo>
                  <a:pt x="279125" y="143885"/>
                </a:lnTo>
                <a:lnTo>
                  <a:pt x="279125" y="137776"/>
                </a:lnTo>
                <a:lnTo>
                  <a:pt x="284444" y="134676"/>
                </a:lnTo>
                <a:close/>
                <a:moveTo>
                  <a:pt x="6262" y="134736"/>
                </a:moveTo>
                <a:lnTo>
                  <a:pt x="11582" y="137776"/>
                </a:lnTo>
                <a:lnTo>
                  <a:pt x="11582" y="143916"/>
                </a:lnTo>
                <a:lnTo>
                  <a:pt x="6262" y="134736"/>
                </a:lnTo>
                <a:close/>
                <a:moveTo>
                  <a:pt x="17904" y="134736"/>
                </a:moveTo>
                <a:lnTo>
                  <a:pt x="23223" y="137776"/>
                </a:lnTo>
                <a:lnTo>
                  <a:pt x="23223" y="143916"/>
                </a:lnTo>
                <a:lnTo>
                  <a:pt x="17904" y="134736"/>
                </a:lnTo>
                <a:close/>
                <a:moveTo>
                  <a:pt x="29515" y="134736"/>
                </a:moveTo>
                <a:lnTo>
                  <a:pt x="34834" y="137776"/>
                </a:lnTo>
                <a:lnTo>
                  <a:pt x="34834" y="143916"/>
                </a:lnTo>
                <a:lnTo>
                  <a:pt x="29515" y="134736"/>
                </a:lnTo>
                <a:close/>
                <a:moveTo>
                  <a:pt x="41126" y="134736"/>
                </a:moveTo>
                <a:lnTo>
                  <a:pt x="46446" y="137776"/>
                </a:lnTo>
                <a:lnTo>
                  <a:pt x="46446" y="143916"/>
                </a:lnTo>
                <a:lnTo>
                  <a:pt x="41126" y="134736"/>
                </a:lnTo>
                <a:close/>
                <a:moveTo>
                  <a:pt x="52737" y="134736"/>
                </a:moveTo>
                <a:lnTo>
                  <a:pt x="58057" y="137776"/>
                </a:lnTo>
                <a:lnTo>
                  <a:pt x="58057" y="143916"/>
                </a:lnTo>
                <a:lnTo>
                  <a:pt x="52737" y="134736"/>
                </a:lnTo>
                <a:close/>
                <a:moveTo>
                  <a:pt x="64379" y="134736"/>
                </a:moveTo>
                <a:lnTo>
                  <a:pt x="69698" y="137776"/>
                </a:lnTo>
                <a:lnTo>
                  <a:pt x="69698" y="143916"/>
                </a:lnTo>
                <a:lnTo>
                  <a:pt x="64379" y="134736"/>
                </a:lnTo>
                <a:close/>
                <a:moveTo>
                  <a:pt x="75990" y="134736"/>
                </a:moveTo>
                <a:lnTo>
                  <a:pt x="81309" y="137776"/>
                </a:lnTo>
                <a:lnTo>
                  <a:pt x="81309" y="143916"/>
                </a:lnTo>
                <a:lnTo>
                  <a:pt x="75990" y="134736"/>
                </a:lnTo>
                <a:close/>
                <a:moveTo>
                  <a:pt x="87632" y="134736"/>
                </a:moveTo>
                <a:lnTo>
                  <a:pt x="92951" y="137776"/>
                </a:lnTo>
                <a:lnTo>
                  <a:pt x="92951" y="143916"/>
                </a:lnTo>
                <a:lnTo>
                  <a:pt x="87632" y="134736"/>
                </a:lnTo>
                <a:close/>
                <a:moveTo>
                  <a:pt x="99243" y="134736"/>
                </a:moveTo>
                <a:lnTo>
                  <a:pt x="104562" y="137776"/>
                </a:lnTo>
                <a:lnTo>
                  <a:pt x="104562" y="143916"/>
                </a:lnTo>
                <a:lnTo>
                  <a:pt x="99243" y="134736"/>
                </a:lnTo>
                <a:close/>
                <a:moveTo>
                  <a:pt x="110824" y="134736"/>
                </a:moveTo>
                <a:lnTo>
                  <a:pt x="116143" y="137776"/>
                </a:lnTo>
                <a:lnTo>
                  <a:pt x="116143" y="143916"/>
                </a:lnTo>
                <a:lnTo>
                  <a:pt x="110824" y="134736"/>
                </a:lnTo>
                <a:close/>
                <a:moveTo>
                  <a:pt x="122465" y="134736"/>
                </a:moveTo>
                <a:lnTo>
                  <a:pt x="127784" y="137776"/>
                </a:lnTo>
                <a:lnTo>
                  <a:pt x="127784" y="143916"/>
                </a:lnTo>
                <a:lnTo>
                  <a:pt x="122465" y="134736"/>
                </a:lnTo>
                <a:close/>
                <a:moveTo>
                  <a:pt x="134076" y="134736"/>
                </a:moveTo>
                <a:lnTo>
                  <a:pt x="139396" y="137776"/>
                </a:lnTo>
                <a:lnTo>
                  <a:pt x="139396" y="143916"/>
                </a:lnTo>
                <a:lnTo>
                  <a:pt x="134076" y="134736"/>
                </a:lnTo>
                <a:close/>
                <a:moveTo>
                  <a:pt x="145718" y="134736"/>
                </a:moveTo>
                <a:lnTo>
                  <a:pt x="151037" y="137776"/>
                </a:lnTo>
                <a:lnTo>
                  <a:pt x="151037" y="143916"/>
                </a:lnTo>
                <a:lnTo>
                  <a:pt x="145718" y="134736"/>
                </a:lnTo>
                <a:close/>
                <a:moveTo>
                  <a:pt x="157329" y="134736"/>
                </a:moveTo>
                <a:lnTo>
                  <a:pt x="162648" y="137776"/>
                </a:lnTo>
                <a:lnTo>
                  <a:pt x="162648" y="143916"/>
                </a:lnTo>
                <a:lnTo>
                  <a:pt x="157329" y="134736"/>
                </a:lnTo>
                <a:close/>
                <a:moveTo>
                  <a:pt x="168971" y="134676"/>
                </a:moveTo>
                <a:lnTo>
                  <a:pt x="174290" y="137776"/>
                </a:lnTo>
                <a:lnTo>
                  <a:pt x="174290" y="143916"/>
                </a:lnTo>
                <a:lnTo>
                  <a:pt x="168971" y="134676"/>
                </a:lnTo>
                <a:close/>
                <a:moveTo>
                  <a:pt x="180551" y="134676"/>
                </a:moveTo>
                <a:lnTo>
                  <a:pt x="185871" y="137776"/>
                </a:lnTo>
                <a:lnTo>
                  <a:pt x="185871" y="143916"/>
                </a:lnTo>
                <a:lnTo>
                  <a:pt x="180551" y="134676"/>
                </a:lnTo>
                <a:close/>
                <a:moveTo>
                  <a:pt x="192193" y="134676"/>
                </a:moveTo>
                <a:lnTo>
                  <a:pt x="197512" y="137776"/>
                </a:lnTo>
                <a:lnTo>
                  <a:pt x="197512" y="143916"/>
                </a:lnTo>
                <a:lnTo>
                  <a:pt x="192193" y="134676"/>
                </a:lnTo>
                <a:close/>
                <a:moveTo>
                  <a:pt x="203804" y="134676"/>
                </a:moveTo>
                <a:lnTo>
                  <a:pt x="209123" y="137776"/>
                </a:lnTo>
                <a:lnTo>
                  <a:pt x="209123" y="143916"/>
                </a:lnTo>
                <a:lnTo>
                  <a:pt x="203804" y="134676"/>
                </a:lnTo>
                <a:close/>
                <a:moveTo>
                  <a:pt x="215446" y="134676"/>
                </a:moveTo>
                <a:lnTo>
                  <a:pt x="220765" y="137776"/>
                </a:lnTo>
                <a:lnTo>
                  <a:pt x="220765" y="143916"/>
                </a:lnTo>
                <a:lnTo>
                  <a:pt x="215446" y="134676"/>
                </a:lnTo>
                <a:close/>
                <a:moveTo>
                  <a:pt x="227057" y="134676"/>
                </a:moveTo>
                <a:lnTo>
                  <a:pt x="232376" y="137776"/>
                </a:lnTo>
                <a:lnTo>
                  <a:pt x="232376" y="143916"/>
                </a:lnTo>
                <a:lnTo>
                  <a:pt x="227057" y="134676"/>
                </a:lnTo>
                <a:close/>
                <a:moveTo>
                  <a:pt x="238668" y="134676"/>
                </a:moveTo>
                <a:lnTo>
                  <a:pt x="243987" y="137776"/>
                </a:lnTo>
                <a:lnTo>
                  <a:pt x="243987" y="143916"/>
                </a:lnTo>
                <a:lnTo>
                  <a:pt x="238668" y="134676"/>
                </a:lnTo>
                <a:close/>
                <a:moveTo>
                  <a:pt x="250279" y="134676"/>
                </a:moveTo>
                <a:lnTo>
                  <a:pt x="255598" y="137776"/>
                </a:lnTo>
                <a:lnTo>
                  <a:pt x="255598" y="143916"/>
                </a:lnTo>
                <a:lnTo>
                  <a:pt x="250279" y="134676"/>
                </a:lnTo>
                <a:close/>
                <a:moveTo>
                  <a:pt x="261890" y="134676"/>
                </a:moveTo>
                <a:lnTo>
                  <a:pt x="267210" y="137776"/>
                </a:lnTo>
                <a:lnTo>
                  <a:pt x="267210" y="143916"/>
                </a:lnTo>
                <a:lnTo>
                  <a:pt x="261890" y="134676"/>
                </a:lnTo>
                <a:close/>
                <a:moveTo>
                  <a:pt x="273532" y="134676"/>
                </a:moveTo>
                <a:lnTo>
                  <a:pt x="278851" y="137776"/>
                </a:lnTo>
                <a:lnTo>
                  <a:pt x="278851" y="143916"/>
                </a:lnTo>
                <a:lnTo>
                  <a:pt x="273532" y="134676"/>
                </a:lnTo>
                <a:close/>
                <a:moveTo>
                  <a:pt x="203591" y="134797"/>
                </a:moveTo>
                <a:lnTo>
                  <a:pt x="208911" y="143977"/>
                </a:lnTo>
                <a:lnTo>
                  <a:pt x="208911" y="143977"/>
                </a:lnTo>
                <a:lnTo>
                  <a:pt x="206418" y="142578"/>
                </a:lnTo>
                <a:lnTo>
                  <a:pt x="203591" y="140937"/>
                </a:lnTo>
                <a:lnTo>
                  <a:pt x="203591" y="134797"/>
                </a:lnTo>
                <a:close/>
                <a:moveTo>
                  <a:pt x="168697" y="134797"/>
                </a:moveTo>
                <a:lnTo>
                  <a:pt x="174016" y="143977"/>
                </a:lnTo>
                <a:lnTo>
                  <a:pt x="174016" y="143977"/>
                </a:lnTo>
                <a:lnTo>
                  <a:pt x="171554" y="142578"/>
                </a:lnTo>
                <a:lnTo>
                  <a:pt x="168697" y="140937"/>
                </a:lnTo>
                <a:lnTo>
                  <a:pt x="168697" y="134797"/>
                </a:lnTo>
                <a:close/>
                <a:moveTo>
                  <a:pt x="191950" y="134797"/>
                </a:moveTo>
                <a:lnTo>
                  <a:pt x="197269" y="143977"/>
                </a:lnTo>
                <a:lnTo>
                  <a:pt x="197269" y="143977"/>
                </a:lnTo>
                <a:lnTo>
                  <a:pt x="194807" y="142578"/>
                </a:lnTo>
                <a:lnTo>
                  <a:pt x="191950" y="140937"/>
                </a:lnTo>
                <a:lnTo>
                  <a:pt x="191950" y="134797"/>
                </a:lnTo>
                <a:close/>
                <a:moveTo>
                  <a:pt x="226783" y="134797"/>
                </a:moveTo>
                <a:lnTo>
                  <a:pt x="232103" y="143977"/>
                </a:lnTo>
                <a:lnTo>
                  <a:pt x="232103" y="143977"/>
                </a:lnTo>
                <a:lnTo>
                  <a:pt x="229640" y="142578"/>
                </a:lnTo>
                <a:lnTo>
                  <a:pt x="226783" y="140937"/>
                </a:lnTo>
                <a:lnTo>
                  <a:pt x="226783" y="134797"/>
                </a:lnTo>
                <a:close/>
                <a:moveTo>
                  <a:pt x="238425" y="134797"/>
                </a:moveTo>
                <a:lnTo>
                  <a:pt x="243744" y="143977"/>
                </a:lnTo>
                <a:lnTo>
                  <a:pt x="243744" y="143977"/>
                </a:lnTo>
                <a:lnTo>
                  <a:pt x="241282" y="142578"/>
                </a:lnTo>
                <a:lnTo>
                  <a:pt x="238425" y="140937"/>
                </a:lnTo>
                <a:lnTo>
                  <a:pt x="238425" y="134797"/>
                </a:lnTo>
                <a:close/>
                <a:moveTo>
                  <a:pt x="180339" y="134797"/>
                </a:moveTo>
                <a:lnTo>
                  <a:pt x="185658" y="143977"/>
                </a:lnTo>
                <a:lnTo>
                  <a:pt x="183165" y="142578"/>
                </a:lnTo>
                <a:lnTo>
                  <a:pt x="180339" y="140937"/>
                </a:lnTo>
                <a:lnTo>
                  <a:pt x="180339" y="134797"/>
                </a:lnTo>
                <a:close/>
                <a:moveTo>
                  <a:pt x="215202" y="134797"/>
                </a:moveTo>
                <a:lnTo>
                  <a:pt x="220522" y="143977"/>
                </a:lnTo>
                <a:lnTo>
                  <a:pt x="218060" y="142578"/>
                </a:lnTo>
                <a:lnTo>
                  <a:pt x="215202" y="140937"/>
                </a:lnTo>
                <a:lnTo>
                  <a:pt x="215202" y="134797"/>
                </a:lnTo>
                <a:close/>
                <a:moveTo>
                  <a:pt x="250036" y="134797"/>
                </a:moveTo>
                <a:lnTo>
                  <a:pt x="255355" y="143977"/>
                </a:lnTo>
                <a:lnTo>
                  <a:pt x="252893" y="142578"/>
                </a:lnTo>
                <a:lnTo>
                  <a:pt x="250036" y="140937"/>
                </a:lnTo>
                <a:lnTo>
                  <a:pt x="250036" y="134797"/>
                </a:lnTo>
                <a:close/>
                <a:moveTo>
                  <a:pt x="261678" y="134797"/>
                </a:moveTo>
                <a:lnTo>
                  <a:pt x="266997" y="143977"/>
                </a:lnTo>
                <a:lnTo>
                  <a:pt x="264535" y="142578"/>
                </a:lnTo>
                <a:lnTo>
                  <a:pt x="261678" y="140937"/>
                </a:lnTo>
                <a:lnTo>
                  <a:pt x="261678" y="134797"/>
                </a:lnTo>
                <a:close/>
                <a:moveTo>
                  <a:pt x="273289" y="134797"/>
                </a:moveTo>
                <a:lnTo>
                  <a:pt x="278608" y="143977"/>
                </a:lnTo>
                <a:lnTo>
                  <a:pt x="276146" y="142578"/>
                </a:lnTo>
                <a:lnTo>
                  <a:pt x="273289" y="140937"/>
                </a:lnTo>
                <a:lnTo>
                  <a:pt x="273289" y="134797"/>
                </a:lnTo>
                <a:close/>
                <a:moveTo>
                  <a:pt x="75777" y="134797"/>
                </a:moveTo>
                <a:lnTo>
                  <a:pt x="81097" y="144007"/>
                </a:lnTo>
                <a:lnTo>
                  <a:pt x="81097" y="144007"/>
                </a:lnTo>
                <a:lnTo>
                  <a:pt x="78604" y="142548"/>
                </a:lnTo>
                <a:lnTo>
                  <a:pt x="75777" y="140967"/>
                </a:lnTo>
                <a:lnTo>
                  <a:pt x="75777" y="134797"/>
                </a:lnTo>
                <a:close/>
                <a:moveTo>
                  <a:pt x="99030" y="134797"/>
                </a:moveTo>
                <a:lnTo>
                  <a:pt x="104349" y="144007"/>
                </a:lnTo>
                <a:lnTo>
                  <a:pt x="104349" y="144007"/>
                </a:lnTo>
                <a:lnTo>
                  <a:pt x="101857" y="142548"/>
                </a:lnTo>
                <a:lnTo>
                  <a:pt x="99030" y="140967"/>
                </a:lnTo>
                <a:lnTo>
                  <a:pt x="99030" y="134797"/>
                </a:lnTo>
                <a:close/>
                <a:moveTo>
                  <a:pt x="133864" y="134797"/>
                </a:moveTo>
                <a:lnTo>
                  <a:pt x="139183" y="144007"/>
                </a:lnTo>
                <a:lnTo>
                  <a:pt x="139183" y="144007"/>
                </a:lnTo>
                <a:lnTo>
                  <a:pt x="136721" y="142548"/>
                </a:lnTo>
                <a:lnTo>
                  <a:pt x="133864" y="140967"/>
                </a:lnTo>
                <a:lnTo>
                  <a:pt x="133864" y="134797"/>
                </a:lnTo>
                <a:close/>
                <a:moveTo>
                  <a:pt x="17661" y="134797"/>
                </a:moveTo>
                <a:lnTo>
                  <a:pt x="22980" y="144007"/>
                </a:lnTo>
                <a:lnTo>
                  <a:pt x="20518" y="142548"/>
                </a:lnTo>
                <a:lnTo>
                  <a:pt x="17661" y="140967"/>
                </a:lnTo>
                <a:lnTo>
                  <a:pt x="17661" y="134797"/>
                </a:lnTo>
                <a:close/>
                <a:moveTo>
                  <a:pt x="29302" y="134797"/>
                </a:moveTo>
                <a:lnTo>
                  <a:pt x="34622" y="144007"/>
                </a:lnTo>
                <a:lnTo>
                  <a:pt x="32160" y="142548"/>
                </a:lnTo>
                <a:lnTo>
                  <a:pt x="29302" y="140967"/>
                </a:lnTo>
                <a:lnTo>
                  <a:pt x="29302" y="134797"/>
                </a:lnTo>
                <a:close/>
                <a:moveTo>
                  <a:pt x="40883" y="134797"/>
                </a:moveTo>
                <a:lnTo>
                  <a:pt x="46202" y="144007"/>
                </a:lnTo>
                <a:lnTo>
                  <a:pt x="43740" y="142548"/>
                </a:lnTo>
                <a:lnTo>
                  <a:pt x="40883" y="140967"/>
                </a:lnTo>
                <a:lnTo>
                  <a:pt x="40883" y="134797"/>
                </a:lnTo>
                <a:close/>
                <a:moveTo>
                  <a:pt x="52525" y="134797"/>
                </a:moveTo>
                <a:lnTo>
                  <a:pt x="57844" y="144007"/>
                </a:lnTo>
                <a:lnTo>
                  <a:pt x="55351" y="142548"/>
                </a:lnTo>
                <a:lnTo>
                  <a:pt x="52525" y="140967"/>
                </a:lnTo>
                <a:lnTo>
                  <a:pt x="52525" y="134797"/>
                </a:lnTo>
                <a:close/>
                <a:moveTo>
                  <a:pt x="64136" y="134797"/>
                </a:moveTo>
                <a:lnTo>
                  <a:pt x="69455" y="144007"/>
                </a:lnTo>
                <a:lnTo>
                  <a:pt x="66993" y="142548"/>
                </a:lnTo>
                <a:lnTo>
                  <a:pt x="64136" y="140967"/>
                </a:lnTo>
                <a:lnTo>
                  <a:pt x="64136" y="134797"/>
                </a:lnTo>
                <a:close/>
                <a:moveTo>
                  <a:pt x="87389" y="134797"/>
                </a:moveTo>
                <a:lnTo>
                  <a:pt x="92708" y="144007"/>
                </a:lnTo>
                <a:lnTo>
                  <a:pt x="90246" y="142548"/>
                </a:lnTo>
                <a:lnTo>
                  <a:pt x="87389" y="140967"/>
                </a:lnTo>
                <a:lnTo>
                  <a:pt x="87389" y="134797"/>
                </a:lnTo>
                <a:close/>
                <a:moveTo>
                  <a:pt x="110611" y="134797"/>
                </a:moveTo>
                <a:lnTo>
                  <a:pt x="115930" y="144007"/>
                </a:lnTo>
                <a:lnTo>
                  <a:pt x="113468" y="142548"/>
                </a:lnTo>
                <a:lnTo>
                  <a:pt x="110611" y="140967"/>
                </a:lnTo>
                <a:lnTo>
                  <a:pt x="110611" y="134797"/>
                </a:lnTo>
                <a:close/>
                <a:moveTo>
                  <a:pt x="122222" y="134797"/>
                </a:moveTo>
                <a:lnTo>
                  <a:pt x="127541" y="144007"/>
                </a:lnTo>
                <a:lnTo>
                  <a:pt x="125079" y="142548"/>
                </a:lnTo>
                <a:lnTo>
                  <a:pt x="122222" y="140967"/>
                </a:lnTo>
                <a:lnTo>
                  <a:pt x="122222" y="134797"/>
                </a:lnTo>
                <a:close/>
                <a:moveTo>
                  <a:pt x="145475" y="134797"/>
                </a:moveTo>
                <a:lnTo>
                  <a:pt x="150794" y="144007"/>
                </a:lnTo>
                <a:lnTo>
                  <a:pt x="148332" y="142548"/>
                </a:lnTo>
                <a:lnTo>
                  <a:pt x="145475" y="140967"/>
                </a:lnTo>
                <a:lnTo>
                  <a:pt x="145475" y="134797"/>
                </a:lnTo>
                <a:close/>
                <a:moveTo>
                  <a:pt x="157116" y="134797"/>
                </a:moveTo>
                <a:lnTo>
                  <a:pt x="162436" y="144007"/>
                </a:lnTo>
                <a:lnTo>
                  <a:pt x="159974" y="142548"/>
                </a:lnTo>
                <a:lnTo>
                  <a:pt x="157116" y="140967"/>
                </a:lnTo>
                <a:lnTo>
                  <a:pt x="157116" y="134797"/>
                </a:lnTo>
                <a:close/>
                <a:moveTo>
                  <a:pt x="6050" y="134797"/>
                </a:moveTo>
                <a:lnTo>
                  <a:pt x="11369" y="144037"/>
                </a:lnTo>
                <a:lnTo>
                  <a:pt x="11369" y="144037"/>
                </a:lnTo>
                <a:lnTo>
                  <a:pt x="8907" y="142578"/>
                </a:lnTo>
                <a:lnTo>
                  <a:pt x="6050" y="140937"/>
                </a:lnTo>
                <a:lnTo>
                  <a:pt x="6050" y="134797"/>
                </a:lnTo>
                <a:close/>
                <a:moveTo>
                  <a:pt x="284657" y="134828"/>
                </a:moveTo>
                <a:lnTo>
                  <a:pt x="284657" y="140998"/>
                </a:lnTo>
                <a:lnTo>
                  <a:pt x="279337" y="144037"/>
                </a:lnTo>
                <a:lnTo>
                  <a:pt x="284657" y="134828"/>
                </a:lnTo>
                <a:close/>
                <a:moveTo>
                  <a:pt x="121979" y="134828"/>
                </a:moveTo>
                <a:lnTo>
                  <a:pt x="121979" y="140998"/>
                </a:lnTo>
                <a:lnTo>
                  <a:pt x="119122" y="142639"/>
                </a:lnTo>
                <a:lnTo>
                  <a:pt x="116660" y="144037"/>
                </a:lnTo>
                <a:lnTo>
                  <a:pt x="121979" y="134828"/>
                </a:lnTo>
                <a:close/>
                <a:moveTo>
                  <a:pt x="133590" y="134828"/>
                </a:moveTo>
                <a:lnTo>
                  <a:pt x="133590" y="140998"/>
                </a:lnTo>
                <a:lnTo>
                  <a:pt x="130733" y="142639"/>
                </a:lnTo>
                <a:lnTo>
                  <a:pt x="128271" y="144037"/>
                </a:lnTo>
                <a:lnTo>
                  <a:pt x="133590" y="134828"/>
                </a:lnTo>
                <a:close/>
                <a:moveTo>
                  <a:pt x="145232" y="134828"/>
                </a:moveTo>
                <a:lnTo>
                  <a:pt x="145232" y="140998"/>
                </a:lnTo>
                <a:lnTo>
                  <a:pt x="142374" y="142639"/>
                </a:lnTo>
                <a:lnTo>
                  <a:pt x="139912" y="144037"/>
                </a:lnTo>
                <a:lnTo>
                  <a:pt x="145232" y="134828"/>
                </a:lnTo>
                <a:close/>
                <a:moveTo>
                  <a:pt x="156843" y="134828"/>
                </a:moveTo>
                <a:lnTo>
                  <a:pt x="156843" y="140998"/>
                </a:lnTo>
                <a:lnTo>
                  <a:pt x="153986" y="142639"/>
                </a:lnTo>
                <a:lnTo>
                  <a:pt x="151523" y="144037"/>
                </a:lnTo>
                <a:lnTo>
                  <a:pt x="156843" y="134828"/>
                </a:lnTo>
                <a:close/>
                <a:moveTo>
                  <a:pt x="168484" y="134828"/>
                </a:moveTo>
                <a:lnTo>
                  <a:pt x="168484" y="140998"/>
                </a:lnTo>
                <a:lnTo>
                  <a:pt x="165627" y="142639"/>
                </a:lnTo>
                <a:lnTo>
                  <a:pt x="163165" y="144037"/>
                </a:lnTo>
                <a:lnTo>
                  <a:pt x="168484" y="134828"/>
                </a:lnTo>
                <a:close/>
                <a:moveTo>
                  <a:pt x="180065" y="134828"/>
                </a:moveTo>
                <a:lnTo>
                  <a:pt x="180065" y="140967"/>
                </a:lnTo>
                <a:lnTo>
                  <a:pt x="177208" y="142578"/>
                </a:lnTo>
                <a:lnTo>
                  <a:pt x="174746" y="144037"/>
                </a:lnTo>
                <a:lnTo>
                  <a:pt x="180065" y="134828"/>
                </a:lnTo>
                <a:close/>
                <a:moveTo>
                  <a:pt x="191676" y="134828"/>
                </a:moveTo>
                <a:lnTo>
                  <a:pt x="191676" y="140967"/>
                </a:lnTo>
                <a:lnTo>
                  <a:pt x="188849" y="142578"/>
                </a:lnTo>
                <a:lnTo>
                  <a:pt x="186357" y="144037"/>
                </a:lnTo>
                <a:lnTo>
                  <a:pt x="191676" y="134828"/>
                </a:lnTo>
                <a:close/>
                <a:moveTo>
                  <a:pt x="203318" y="134828"/>
                </a:moveTo>
                <a:lnTo>
                  <a:pt x="203318" y="140967"/>
                </a:lnTo>
                <a:lnTo>
                  <a:pt x="200461" y="142578"/>
                </a:lnTo>
                <a:lnTo>
                  <a:pt x="197999" y="144037"/>
                </a:lnTo>
                <a:lnTo>
                  <a:pt x="203318" y="134828"/>
                </a:lnTo>
                <a:close/>
                <a:moveTo>
                  <a:pt x="214929" y="134828"/>
                </a:moveTo>
                <a:lnTo>
                  <a:pt x="214929" y="140967"/>
                </a:lnTo>
                <a:lnTo>
                  <a:pt x="212072" y="142578"/>
                </a:lnTo>
                <a:lnTo>
                  <a:pt x="209610" y="144037"/>
                </a:lnTo>
                <a:lnTo>
                  <a:pt x="214929" y="134828"/>
                </a:lnTo>
                <a:close/>
                <a:moveTo>
                  <a:pt x="226570" y="134828"/>
                </a:moveTo>
                <a:lnTo>
                  <a:pt x="226570" y="140967"/>
                </a:lnTo>
                <a:lnTo>
                  <a:pt x="223713" y="142578"/>
                </a:lnTo>
                <a:lnTo>
                  <a:pt x="221251" y="144037"/>
                </a:lnTo>
                <a:lnTo>
                  <a:pt x="226570" y="134828"/>
                </a:lnTo>
                <a:close/>
                <a:moveTo>
                  <a:pt x="238182" y="134828"/>
                </a:moveTo>
                <a:lnTo>
                  <a:pt x="238182" y="140967"/>
                </a:lnTo>
                <a:lnTo>
                  <a:pt x="235355" y="142578"/>
                </a:lnTo>
                <a:lnTo>
                  <a:pt x="232862" y="144037"/>
                </a:lnTo>
                <a:lnTo>
                  <a:pt x="238182" y="134828"/>
                </a:lnTo>
                <a:close/>
                <a:moveTo>
                  <a:pt x="249793" y="134828"/>
                </a:moveTo>
                <a:lnTo>
                  <a:pt x="249793" y="140967"/>
                </a:lnTo>
                <a:lnTo>
                  <a:pt x="246936" y="142578"/>
                </a:lnTo>
                <a:lnTo>
                  <a:pt x="244474" y="144037"/>
                </a:lnTo>
                <a:lnTo>
                  <a:pt x="249793" y="134828"/>
                </a:lnTo>
                <a:close/>
                <a:moveTo>
                  <a:pt x="261404" y="134828"/>
                </a:moveTo>
                <a:lnTo>
                  <a:pt x="261404" y="140967"/>
                </a:lnTo>
                <a:lnTo>
                  <a:pt x="258547" y="142578"/>
                </a:lnTo>
                <a:lnTo>
                  <a:pt x="256085" y="144037"/>
                </a:lnTo>
                <a:lnTo>
                  <a:pt x="261404" y="134828"/>
                </a:lnTo>
                <a:close/>
                <a:moveTo>
                  <a:pt x="273046" y="134828"/>
                </a:moveTo>
                <a:lnTo>
                  <a:pt x="273046" y="140998"/>
                </a:lnTo>
                <a:lnTo>
                  <a:pt x="270188" y="142639"/>
                </a:lnTo>
                <a:lnTo>
                  <a:pt x="267726" y="144037"/>
                </a:lnTo>
                <a:lnTo>
                  <a:pt x="273046" y="134828"/>
                </a:lnTo>
                <a:close/>
                <a:moveTo>
                  <a:pt x="29029" y="134828"/>
                </a:moveTo>
                <a:lnTo>
                  <a:pt x="29029" y="140998"/>
                </a:lnTo>
                <a:lnTo>
                  <a:pt x="26172" y="142639"/>
                </a:lnTo>
                <a:lnTo>
                  <a:pt x="23710" y="144068"/>
                </a:lnTo>
                <a:lnTo>
                  <a:pt x="23710" y="144068"/>
                </a:lnTo>
                <a:lnTo>
                  <a:pt x="29029" y="134828"/>
                </a:lnTo>
                <a:close/>
                <a:moveTo>
                  <a:pt x="40610" y="134828"/>
                </a:moveTo>
                <a:lnTo>
                  <a:pt x="40610" y="140998"/>
                </a:lnTo>
                <a:lnTo>
                  <a:pt x="37783" y="142639"/>
                </a:lnTo>
                <a:lnTo>
                  <a:pt x="35290" y="144068"/>
                </a:lnTo>
                <a:lnTo>
                  <a:pt x="35290" y="144068"/>
                </a:lnTo>
                <a:lnTo>
                  <a:pt x="40610" y="134828"/>
                </a:lnTo>
                <a:close/>
                <a:moveTo>
                  <a:pt x="63862" y="134828"/>
                </a:moveTo>
                <a:lnTo>
                  <a:pt x="63862" y="140998"/>
                </a:lnTo>
                <a:lnTo>
                  <a:pt x="61005" y="142639"/>
                </a:lnTo>
                <a:lnTo>
                  <a:pt x="58543" y="144068"/>
                </a:lnTo>
                <a:lnTo>
                  <a:pt x="58543" y="144068"/>
                </a:lnTo>
                <a:lnTo>
                  <a:pt x="63862" y="134828"/>
                </a:lnTo>
                <a:close/>
                <a:moveTo>
                  <a:pt x="75504" y="134828"/>
                </a:moveTo>
                <a:lnTo>
                  <a:pt x="75504" y="140998"/>
                </a:lnTo>
                <a:lnTo>
                  <a:pt x="72647" y="142639"/>
                </a:lnTo>
                <a:lnTo>
                  <a:pt x="70185" y="144068"/>
                </a:lnTo>
                <a:lnTo>
                  <a:pt x="70185" y="144068"/>
                </a:lnTo>
                <a:lnTo>
                  <a:pt x="75504" y="134828"/>
                </a:lnTo>
                <a:close/>
                <a:moveTo>
                  <a:pt x="87115" y="134828"/>
                </a:moveTo>
                <a:lnTo>
                  <a:pt x="87115" y="140998"/>
                </a:lnTo>
                <a:lnTo>
                  <a:pt x="84288" y="142639"/>
                </a:lnTo>
                <a:lnTo>
                  <a:pt x="81796" y="144068"/>
                </a:lnTo>
                <a:lnTo>
                  <a:pt x="81796" y="144068"/>
                </a:lnTo>
                <a:lnTo>
                  <a:pt x="87115" y="134828"/>
                </a:lnTo>
                <a:close/>
                <a:moveTo>
                  <a:pt x="98757" y="134828"/>
                </a:moveTo>
                <a:lnTo>
                  <a:pt x="98757" y="140998"/>
                </a:lnTo>
                <a:lnTo>
                  <a:pt x="95899" y="142639"/>
                </a:lnTo>
                <a:lnTo>
                  <a:pt x="93437" y="144068"/>
                </a:lnTo>
                <a:lnTo>
                  <a:pt x="93437" y="144068"/>
                </a:lnTo>
                <a:lnTo>
                  <a:pt x="98757" y="134828"/>
                </a:lnTo>
                <a:close/>
                <a:moveTo>
                  <a:pt x="110337" y="134828"/>
                </a:moveTo>
                <a:lnTo>
                  <a:pt x="110337" y="140998"/>
                </a:lnTo>
                <a:lnTo>
                  <a:pt x="107480" y="142639"/>
                </a:lnTo>
                <a:lnTo>
                  <a:pt x="105018" y="144068"/>
                </a:lnTo>
                <a:lnTo>
                  <a:pt x="105018" y="144068"/>
                </a:lnTo>
                <a:lnTo>
                  <a:pt x="110337" y="134828"/>
                </a:lnTo>
                <a:close/>
                <a:moveTo>
                  <a:pt x="17418" y="134828"/>
                </a:moveTo>
                <a:lnTo>
                  <a:pt x="17418" y="140998"/>
                </a:lnTo>
                <a:lnTo>
                  <a:pt x="14560" y="142639"/>
                </a:lnTo>
                <a:lnTo>
                  <a:pt x="12098" y="144068"/>
                </a:lnTo>
                <a:lnTo>
                  <a:pt x="17418" y="134828"/>
                </a:lnTo>
                <a:close/>
                <a:moveTo>
                  <a:pt x="52251" y="134828"/>
                </a:moveTo>
                <a:lnTo>
                  <a:pt x="52251" y="140998"/>
                </a:lnTo>
                <a:lnTo>
                  <a:pt x="49394" y="142639"/>
                </a:lnTo>
                <a:lnTo>
                  <a:pt x="46932" y="144068"/>
                </a:lnTo>
                <a:lnTo>
                  <a:pt x="52251" y="134828"/>
                </a:lnTo>
                <a:close/>
                <a:moveTo>
                  <a:pt x="5898" y="141180"/>
                </a:moveTo>
                <a:lnTo>
                  <a:pt x="8755" y="142822"/>
                </a:lnTo>
                <a:lnTo>
                  <a:pt x="11217" y="144250"/>
                </a:lnTo>
                <a:lnTo>
                  <a:pt x="578" y="144250"/>
                </a:lnTo>
                <a:lnTo>
                  <a:pt x="5898" y="141180"/>
                </a:lnTo>
                <a:close/>
                <a:moveTo>
                  <a:pt x="17509" y="141180"/>
                </a:moveTo>
                <a:lnTo>
                  <a:pt x="20366" y="142822"/>
                </a:lnTo>
                <a:lnTo>
                  <a:pt x="22828" y="144250"/>
                </a:lnTo>
                <a:lnTo>
                  <a:pt x="12190" y="144250"/>
                </a:lnTo>
                <a:lnTo>
                  <a:pt x="14682" y="142822"/>
                </a:lnTo>
                <a:lnTo>
                  <a:pt x="17509" y="141180"/>
                </a:lnTo>
                <a:close/>
                <a:moveTo>
                  <a:pt x="29150" y="141180"/>
                </a:moveTo>
                <a:lnTo>
                  <a:pt x="32008" y="142822"/>
                </a:lnTo>
                <a:lnTo>
                  <a:pt x="34470" y="144250"/>
                </a:lnTo>
                <a:lnTo>
                  <a:pt x="23831" y="144250"/>
                </a:lnTo>
                <a:lnTo>
                  <a:pt x="26293" y="142822"/>
                </a:lnTo>
                <a:lnTo>
                  <a:pt x="29150" y="141180"/>
                </a:lnTo>
                <a:close/>
                <a:moveTo>
                  <a:pt x="40762" y="141180"/>
                </a:moveTo>
                <a:lnTo>
                  <a:pt x="43619" y="142822"/>
                </a:lnTo>
                <a:lnTo>
                  <a:pt x="46081" y="144250"/>
                </a:lnTo>
                <a:lnTo>
                  <a:pt x="35442" y="144250"/>
                </a:lnTo>
                <a:lnTo>
                  <a:pt x="37935" y="142822"/>
                </a:lnTo>
                <a:lnTo>
                  <a:pt x="40762" y="141180"/>
                </a:lnTo>
                <a:close/>
                <a:moveTo>
                  <a:pt x="52403" y="141180"/>
                </a:moveTo>
                <a:lnTo>
                  <a:pt x="55260" y="142822"/>
                </a:lnTo>
                <a:lnTo>
                  <a:pt x="57722" y="144250"/>
                </a:lnTo>
                <a:lnTo>
                  <a:pt x="47084" y="144250"/>
                </a:lnTo>
                <a:lnTo>
                  <a:pt x="49546" y="142822"/>
                </a:lnTo>
                <a:lnTo>
                  <a:pt x="52403" y="141180"/>
                </a:lnTo>
                <a:close/>
                <a:moveTo>
                  <a:pt x="64014" y="141180"/>
                </a:moveTo>
                <a:lnTo>
                  <a:pt x="66871" y="142822"/>
                </a:lnTo>
                <a:lnTo>
                  <a:pt x="69334" y="144250"/>
                </a:lnTo>
                <a:lnTo>
                  <a:pt x="58695" y="144250"/>
                </a:lnTo>
                <a:lnTo>
                  <a:pt x="61187" y="142822"/>
                </a:lnTo>
                <a:lnTo>
                  <a:pt x="64014" y="141180"/>
                </a:lnTo>
                <a:close/>
                <a:moveTo>
                  <a:pt x="75625" y="141180"/>
                </a:moveTo>
                <a:lnTo>
                  <a:pt x="78452" y="142822"/>
                </a:lnTo>
                <a:lnTo>
                  <a:pt x="80945" y="144250"/>
                </a:lnTo>
                <a:lnTo>
                  <a:pt x="70306" y="144250"/>
                </a:lnTo>
                <a:lnTo>
                  <a:pt x="72768" y="142822"/>
                </a:lnTo>
                <a:lnTo>
                  <a:pt x="75625" y="141180"/>
                </a:lnTo>
                <a:close/>
                <a:moveTo>
                  <a:pt x="87237" y="141180"/>
                </a:moveTo>
                <a:lnTo>
                  <a:pt x="90094" y="142822"/>
                </a:lnTo>
                <a:lnTo>
                  <a:pt x="92556" y="144250"/>
                </a:lnTo>
                <a:lnTo>
                  <a:pt x="81917" y="144250"/>
                </a:lnTo>
                <a:lnTo>
                  <a:pt x="84379" y="142822"/>
                </a:lnTo>
                <a:lnTo>
                  <a:pt x="87237" y="141180"/>
                </a:lnTo>
                <a:close/>
                <a:moveTo>
                  <a:pt x="98878" y="141180"/>
                </a:moveTo>
                <a:lnTo>
                  <a:pt x="101705" y="142822"/>
                </a:lnTo>
                <a:lnTo>
                  <a:pt x="104197" y="144250"/>
                </a:lnTo>
                <a:lnTo>
                  <a:pt x="93559" y="144250"/>
                </a:lnTo>
                <a:lnTo>
                  <a:pt x="96021" y="142822"/>
                </a:lnTo>
                <a:lnTo>
                  <a:pt x="98878" y="141180"/>
                </a:lnTo>
                <a:close/>
                <a:moveTo>
                  <a:pt x="110489" y="141180"/>
                </a:moveTo>
                <a:lnTo>
                  <a:pt x="113346" y="142822"/>
                </a:lnTo>
                <a:lnTo>
                  <a:pt x="115809" y="144250"/>
                </a:lnTo>
                <a:lnTo>
                  <a:pt x="105170" y="144250"/>
                </a:lnTo>
                <a:lnTo>
                  <a:pt x="107632" y="142822"/>
                </a:lnTo>
                <a:lnTo>
                  <a:pt x="110489" y="141180"/>
                </a:lnTo>
                <a:close/>
                <a:moveTo>
                  <a:pt x="122131" y="141180"/>
                </a:moveTo>
                <a:lnTo>
                  <a:pt x="124958" y="142822"/>
                </a:lnTo>
                <a:lnTo>
                  <a:pt x="127450" y="144250"/>
                </a:lnTo>
                <a:lnTo>
                  <a:pt x="116812" y="144250"/>
                </a:lnTo>
                <a:lnTo>
                  <a:pt x="119274" y="142822"/>
                </a:lnTo>
                <a:lnTo>
                  <a:pt x="122131" y="141180"/>
                </a:lnTo>
                <a:close/>
                <a:moveTo>
                  <a:pt x="133742" y="141180"/>
                </a:moveTo>
                <a:lnTo>
                  <a:pt x="136599" y="142822"/>
                </a:lnTo>
                <a:lnTo>
                  <a:pt x="139061" y="144250"/>
                </a:lnTo>
                <a:lnTo>
                  <a:pt x="128423" y="144250"/>
                </a:lnTo>
                <a:lnTo>
                  <a:pt x="130885" y="142822"/>
                </a:lnTo>
                <a:lnTo>
                  <a:pt x="133742" y="141180"/>
                </a:lnTo>
                <a:close/>
                <a:moveTo>
                  <a:pt x="145323" y="141180"/>
                </a:moveTo>
                <a:lnTo>
                  <a:pt x="148180" y="142822"/>
                </a:lnTo>
                <a:lnTo>
                  <a:pt x="150642" y="144250"/>
                </a:lnTo>
                <a:lnTo>
                  <a:pt x="140004" y="144250"/>
                </a:lnTo>
                <a:lnTo>
                  <a:pt x="142496" y="142822"/>
                </a:lnTo>
                <a:lnTo>
                  <a:pt x="145323" y="141180"/>
                </a:lnTo>
                <a:close/>
                <a:moveTo>
                  <a:pt x="156964" y="141180"/>
                </a:moveTo>
                <a:lnTo>
                  <a:pt x="159822" y="142822"/>
                </a:lnTo>
                <a:lnTo>
                  <a:pt x="162284" y="144250"/>
                </a:lnTo>
                <a:lnTo>
                  <a:pt x="151645" y="144250"/>
                </a:lnTo>
                <a:lnTo>
                  <a:pt x="154107" y="142822"/>
                </a:lnTo>
                <a:lnTo>
                  <a:pt x="156964" y="141180"/>
                </a:lnTo>
                <a:close/>
                <a:moveTo>
                  <a:pt x="168575" y="141180"/>
                </a:moveTo>
                <a:lnTo>
                  <a:pt x="171433" y="142822"/>
                </a:lnTo>
                <a:lnTo>
                  <a:pt x="173895" y="144250"/>
                </a:lnTo>
                <a:lnTo>
                  <a:pt x="163256" y="144250"/>
                </a:lnTo>
                <a:lnTo>
                  <a:pt x="165749" y="142822"/>
                </a:lnTo>
                <a:lnTo>
                  <a:pt x="168575" y="141180"/>
                </a:lnTo>
                <a:close/>
                <a:moveTo>
                  <a:pt x="180217" y="141180"/>
                </a:moveTo>
                <a:lnTo>
                  <a:pt x="183074" y="142822"/>
                </a:lnTo>
                <a:lnTo>
                  <a:pt x="185536" y="144250"/>
                </a:lnTo>
                <a:lnTo>
                  <a:pt x="174898" y="144250"/>
                </a:lnTo>
                <a:lnTo>
                  <a:pt x="177360" y="142822"/>
                </a:lnTo>
                <a:lnTo>
                  <a:pt x="180217" y="141180"/>
                </a:lnTo>
                <a:close/>
                <a:moveTo>
                  <a:pt x="191828" y="141180"/>
                </a:moveTo>
                <a:lnTo>
                  <a:pt x="194685" y="142822"/>
                </a:lnTo>
                <a:lnTo>
                  <a:pt x="197147" y="144250"/>
                </a:lnTo>
                <a:lnTo>
                  <a:pt x="186509" y="144250"/>
                </a:lnTo>
                <a:lnTo>
                  <a:pt x="189001" y="142822"/>
                </a:lnTo>
                <a:lnTo>
                  <a:pt x="191828" y="141180"/>
                </a:lnTo>
                <a:close/>
                <a:moveTo>
                  <a:pt x="203470" y="141180"/>
                </a:moveTo>
                <a:lnTo>
                  <a:pt x="206327" y="142822"/>
                </a:lnTo>
                <a:lnTo>
                  <a:pt x="208789" y="144250"/>
                </a:lnTo>
                <a:lnTo>
                  <a:pt x="198151" y="144250"/>
                </a:lnTo>
                <a:lnTo>
                  <a:pt x="200613" y="142822"/>
                </a:lnTo>
                <a:lnTo>
                  <a:pt x="203470" y="141180"/>
                </a:lnTo>
                <a:close/>
                <a:moveTo>
                  <a:pt x="215051" y="141180"/>
                </a:moveTo>
                <a:lnTo>
                  <a:pt x="217908" y="142822"/>
                </a:lnTo>
                <a:lnTo>
                  <a:pt x="220370" y="144250"/>
                </a:lnTo>
                <a:lnTo>
                  <a:pt x="209731" y="144250"/>
                </a:lnTo>
                <a:lnTo>
                  <a:pt x="212193" y="142822"/>
                </a:lnTo>
                <a:lnTo>
                  <a:pt x="215051" y="141180"/>
                </a:lnTo>
                <a:close/>
                <a:moveTo>
                  <a:pt x="226692" y="141180"/>
                </a:moveTo>
                <a:lnTo>
                  <a:pt x="229519" y="142822"/>
                </a:lnTo>
                <a:lnTo>
                  <a:pt x="232011" y="144250"/>
                </a:lnTo>
                <a:lnTo>
                  <a:pt x="221373" y="144250"/>
                </a:lnTo>
                <a:lnTo>
                  <a:pt x="223835" y="142822"/>
                </a:lnTo>
                <a:lnTo>
                  <a:pt x="226692" y="141180"/>
                </a:lnTo>
                <a:close/>
                <a:moveTo>
                  <a:pt x="238303" y="141180"/>
                </a:moveTo>
                <a:lnTo>
                  <a:pt x="241160" y="142822"/>
                </a:lnTo>
                <a:lnTo>
                  <a:pt x="243622" y="144250"/>
                </a:lnTo>
                <a:lnTo>
                  <a:pt x="232984" y="144250"/>
                </a:lnTo>
                <a:lnTo>
                  <a:pt x="235446" y="142822"/>
                </a:lnTo>
                <a:lnTo>
                  <a:pt x="238303" y="141180"/>
                </a:lnTo>
                <a:close/>
                <a:moveTo>
                  <a:pt x="249945" y="141180"/>
                </a:moveTo>
                <a:lnTo>
                  <a:pt x="252772" y="142822"/>
                </a:lnTo>
                <a:lnTo>
                  <a:pt x="255264" y="144250"/>
                </a:lnTo>
                <a:lnTo>
                  <a:pt x="244626" y="144250"/>
                </a:lnTo>
                <a:lnTo>
                  <a:pt x="247088" y="142822"/>
                </a:lnTo>
                <a:lnTo>
                  <a:pt x="249945" y="141180"/>
                </a:lnTo>
                <a:close/>
                <a:moveTo>
                  <a:pt x="261556" y="141180"/>
                </a:moveTo>
                <a:lnTo>
                  <a:pt x="264413" y="142822"/>
                </a:lnTo>
                <a:lnTo>
                  <a:pt x="266875" y="144250"/>
                </a:lnTo>
                <a:lnTo>
                  <a:pt x="256237" y="144250"/>
                </a:lnTo>
                <a:lnTo>
                  <a:pt x="258699" y="142822"/>
                </a:lnTo>
                <a:lnTo>
                  <a:pt x="261556" y="141180"/>
                </a:lnTo>
                <a:close/>
                <a:moveTo>
                  <a:pt x="273198" y="141180"/>
                </a:moveTo>
                <a:lnTo>
                  <a:pt x="276024" y="142822"/>
                </a:lnTo>
                <a:lnTo>
                  <a:pt x="278517" y="144250"/>
                </a:lnTo>
                <a:lnTo>
                  <a:pt x="267878" y="144250"/>
                </a:lnTo>
                <a:lnTo>
                  <a:pt x="270340" y="142822"/>
                </a:lnTo>
                <a:lnTo>
                  <a:pt x="273198" y="141180"/>
                </a:lnTo>
                <a:close/>
                <a:moveTo>
                  <a:pt x="11217" y="144524"/>
                </a:moveTo>
                <a:lnTo>
                  <a:pt x="5898" y="147594"/>
                </a:lnTo>
                <a:lnTo>
                  <a:pt x="578" y="144524"/>
                </a:lnTo>
                <a:close/>
                <a:moveTo>
                  <a:pt x="22828" y="144524"/>
                </a:moveTo>
                <a:lnTo>
                  <a:pt x="17509" y="147594"/>
                </a:lnTo>
                <a:lnTo>
                  <a:pt x="12190" y="144524"/>
                </a:lnTo>
                <a:close/>
                <a:moveTo>
                  <a:pt x="34470" y="144524"/>
                </a:moveTo>
                <a:lnTo>
                  <a:pt x="29150" y="147594"/>
                </a:lnTo>
                <a:lnTo>
                  <a:pt x="23831" y="144524"/>
                </a:lnTo>
                <a:close/>
                <a:moveTo>
                  <a:pt x="46081" y="144524"/>
                </a:moveTo>
                <a:lnTo>
                  <a:pt x="40762" y="147594"/>
                </a:lnTo>
                <a:lnTo>
                  <a:pt x="35442" y="144524"/>
                </a:lnTo>
                <a:close/>
                <a:moveTo>
                  <a:pt x="57722" y="144524"/>
                </a:moveTo>
                <a:lnTo>
                  <a:pt x="52403" y="147594"/>
                </a:lnTo>
                <a:lnTo>
                  <a:pt x="47084" y="144524"/>
                </a:lnTo>
                <a:close/>
                <a:moveTo>
                  <a:pt x="69334" y="144524"/>
                </a:moveTo>
                <a:lnTo>
                  <a:pt x="64014" y="147594"/>
                </a:lnTo>
                <a:lnTo>
                  <a:pt x="58695" y="144524"/>
                </a:lnTo>
                <a:close/>
                <a:moveTo>
                  <a:pt x="80945" y="144524"/>
                </a:moveTo>
                <a:lnTo>
                  <a:pt x="75625" y="147594"/>
                </a:lnTo>
                <a:lnTo>
                  <a:pt x="70306" y="144524"/>
                </a:lnTo>
                <a:close/>
                <a:moveTo>
                  <a:pt x="92556" y="144524"/>
                </a:moveTo>
                <a:lnTo>
                  <a:pt x="87237" y="147594"/>
                </a:lnTo>
                <a:lnTo>
                  <a:pt x="81917" y="144524"/>
                </a:lnTo>
                <a:close/>
                <a:moveTo>
                  <a:pt x="104197" y="144524"/>
                </a:moveTo>
                <a:lnTo>
                  <a:pt x="98878" y="147594"/>
                </a:lnTo>
                <a:lnTo>
                  <a:pt x="93559" y="144524"/>
                </a:lnTo>
                <a:close/>
                <a:moveTo>
                  <a:pt x="115809" y="144524"/>
                </a:moveTo>
                <a:lnTo>
                  <a:pt x="110489" y="147594"/>
                </a:lnTo>
                <a:lnTo>
                  <a:pt x="105170" y="144524"/>
                </a:lnTo>
                <a:close/>
                <a:moveTo>
                  <a:pt x="127450" y="144524"/>
                </a:moveTo>
                <a:lnTo>
                  <a:pt x="122131" y="147594"/>
                </a:lnTo>
                <a:lnTo>
                  <a:pt x="116812" y="144524"/>
                </a:lnTo>
                <a:close/>
                <a:moveTo>
                  <a:pt x="139061" y="144524"/>
                </a:moveTo>
                <a:lnTo>
                  <a:pt x="133742" y="147594"/>
                </a:lnTo>
                <a:lnTo>
                  <a:pt x="128423" y="144524"/>
                </a:lnTo>
                <a:close/>
                <a:moveTo>
                  <a:pt x="150642" y="144524"/>
                </a:moveTo>
                <a:lnTo>
                  <a:pt x="145323" y="147594"/>
                </a:lnTo>
                <a:lnTo>
                  <a:pt x="140004" y="144524"/>
                </a:lnTo>
                <a:close/>
                <a:moveTo>
                  <a:pt x="162284" y="144524"/>
                </a:moveTo>
                <a:lnTo>
                  <a:pt x="156964" y="147594"/>
                </a:lnTo>
                <a:lnTo>
                  <a:pt x="151645" y="144524"/>
                </a:lnTo>
                <a:close/>
                <a:moveTo>
                  <a:pt x="173895" y="144524"/>
                </a:moveTo>
                <a:lnTo>
                  <a:pt x="168575" y="147594"/>
                </a:lnTo>
                <a:lnTo>
                  <a:pt x="163256" y="144524"/>
                </a:lnTo>
                <a:close/>
                <a:moveTo>
                  <a:pt x="185536" y="144524"/>
                </a:moveTo>
                <a:lnTo>
                  <a:pt x="180217" y="147594"/>
                </a:lnTo>
                <a:lnTo>
                  <a:pt x="174898" y="144524"/>
                </a:lnTo>
                <a:close/>
                <a:moveTo>
                  <a:pt x="197147" y="144524"/>
                </a:moveTo>
                <a:lnTo>
                  <a:pt x="191828" y="147594"/>
                </a:lnTo>
                <a:lnTo>
                  <a:pt x="186509" y="144524"/>
                </a:lnTo>
                <a:close/>
                <a:moveTo>
                  <a:pt x="208789" y="144524"/>
                </a:moveTo>
                <a:lnTo>
                  <a:pt x="203470" y="147594"/>
                </a:lnTo>
                <a:lnTo>
                  <a:pt x="198151" y="144524"/>
                </a:lnTo>
                <a:close/>
                <a:moveTo>
                  <a:pt x="220370" y="144524"/>
                </a:moveTo>
                <a:lnTo>
                  <a:pt x="215051" y="147594"/>
                </a:lnTo>
                <a:lnTo>
                  <a:pt x="209731" y="144524"/>
                </a:lnTo>
                <a:close/>
                <a:moveTo>
                  <a:pt x="232011" y="144524"/>
                </a:moveTo>
                <a:lnTo>
                  <a:pt x="226692" y="147594"/>
                </a:lnTo>
                <a:lnTo>
                  <a:pt x="221373" y="144524"/>
                </a:lnTo>
                <a:close/>
                <a:moveTo>
                  <a:pt x="243622" y="144524"/>
                </a:moveTo>
                <a:lnTo>
                  <a:pt x="238303" y="147594"/>
                </a:lnTo>
                <a:lnTo>
                  <a:pt x="232984" y="144524"/>
                </a:lnTo>
                <a:close/>
                <a:moveTo>
                  <a:pt x="255264" y="144524"/>
                </a:moveTo>
                <a:lnTo>
                  <a:pt x="249945" y="147594"/>
                </a:lnTo>
                <a:lnTo>
                  <a:pt x="244626" y="144524"/>
                </a:lnTo>
                <a:close/>
                <a:moveTo>
                  <a:pt x="266875" y="144524"/>
                </a:moveTo>
                <a:lnTo>
                  <a:pt x="261556" y="147594"/>
                </a:lnTo>
                <a:lnTo>
                  <a:pt x="256237" y="144524"/>
                </a:lnTo>
                <a:close/>
                <a:moveTo>
                  <a:pt x="278517" y="144524"/>
                </a:moveTo>
                <a:lnTo>
                  <a:pt x="273198" y="147594"/>
                </a:lnTo>
                <a:lnTo>
                  <a:pt x="267878" y="144524"/>
                </a:lnTo>
                <a:close/>
                <a:moveTo>
                  <a:pt x="11369" y="144737"/>
                </a:moveTo>
                <a:lnTo>
                  <a:pt x="6050" y="153946"/>
                </a:lnTo>
                <a:lnTo>
                  <a:pt x="6050" y="147837"/>
                </a:lnTo>
                <a:lnTo>
                  <a:pt x="11369" y="144737"/>
                </a:lnTo>
                <a:close/>
                <a:moveTo>
                  <a:pt x="22980" y="144706"/>
                </a:moveTo>
                <a:lnTo>
                  <a:pt x="17661" y="153946"/>
                </a:lnTo>
                <a:lnTo>
                  <a:pt x="17661" y="147806"/>
                </a:lnTo>
                <a:lnTo>
                  <a:pt x="22980" y="144706"/>
                </a:lnTo>
                <a:close/>
                <a:moveTo>
                  <a:pt x="34622" y="144737"/>
                </a:moveTo>
                <a:lnTo>
                  <a:pt x="29302" y="153946"/>
                </a:lnTo>
                <a:lnTo>
                  <a:pt x="29302" y="147837"/>
                </a:lnTo>
                <a:lnTo>
                  <a:pt x="34622" y="144737"/>
                </a:lnTo>
                <a:close/>
                <a:moveTo>
                  <a:pt x="46202" y="144737"/>
                </a:moveTo>
                <a:lnTo>
                  <a:pt x="40883" y="153946"/>
                </a:lnTo>
                <a:lnTo>
                  <a:pt x="40883" y="147837"/>
                </a:lnTo>
                <a:lnTo>
                  <a:pt x="46202" y="144737"/>
                </a:lnTo>
                <a:close/>
                <a:moveTo>
                  <a:pt x="57844" y="144737"/>
                </a:moveTo>
                <a:lnTo>
                  <a:pt x="52525" y="153946"/>
                </a:lnTo>
                <a:lnTo>
                  <a:pt x="52525" y="147837"/>
                </a:lnTo>
                <a:lnTo>
                  <a:pt x="57844" y="144737"/>
                </a:lnTo>
                <a:close/>
                <a:moveTo>
                  <a:pt x="69455" y="144737"/>
                </a:moveTo>
                <a:lnTo>
                  <a:pt x="64136" y="153946"/>
                </a:lnTo>
                <a:lnTo>
                  <a:pt x="64136" y="147837"/>
                </a:lnTo>
                <a:lnTo>
                  <a:pt x="69455" y="144737"/>
                </a:lnTo>
                <a:close/>
                <a:moveTo>
                  <a:pt x="81097" y="144737"/>
                </a:moveTo>
                <a:lnTo>
                  <a:pt x="75777" y="153946"/>
                </a:lnTo>
                <a:lnTo>
                  <a:pt x="75777" y="147837"/>
                </a:lnTo>
                <a:lnTo>
                  <a:pt x="81097" y="144737"/>
                </a:lnTo>
                <a:close/>
                <a:moveTo>
                  <a:pt x="92708" y="144737"/>
                </a:moveTo>
                <a:lnTo>
                  <a:pt x="87389" y="153946"/>
                </a:lnTo>
                <a:lnTo>
                  <a:pt x="87389" y="147837"/>
                </a:lnTo>
                <a:lnTo>
                  <a:pt x="92708" y="144737"/>
                </a:lnTo>
                <a:close/>
                <a:moveTo>
                  <a:pt x="104349" y="144737"/>
                </a:moveTo>
                <a:lnTo>
                  <a:pt x="99030" y="153946"/>
                </a:lnTo>
                <a:lnTo>
                  <a:pt x="99030" y="147837"/>
                </a:lnTo>
                <a:lnTo>
                  <a:pt x="104349" y="144737"/>
                </a:lnTo>
                <a:close/>
                <a:moveTo>
                  <a:pt x="115930" y="144737"/>
                </a:moveTo>
                <a:lnTo>
                  <a:pt x="110611" y="153946"/>
                </a:lnTo>
                <a:lnTo>
                  <a:pt x="110611" y="147837"/>
                </a:lnTo>
                <a:lnTo>
                  <a:pt x="115930" y="144737"/>
                </a:lnTo>
                <a:close/>
                <a:moveTo>
                  <a:pt x="127541" y="144737"/>
                </a:moveTo>
                <a:lnTo>
                  <a:pt x="122222" y="153946"/>
                </a:lnTo>
                <a:lnTo>
                  <a:pt x="122222" y="147837"/>
                </a:lnTo>
                <a:lnTo>
                  <a:pt x="127541" y="144737"/>
                </a:lnTo>
                <a:close/>
                <a:moveTo>
                  <a:pt x="139183" y="144737"/>
                </a:moveTo>
                <a:lnTo>
                  <a:pt x="133864" y="153946"/>
                </a:lnTo>
                <a:lnTo>
                  <a:pt x="133864" y="147837"/>
                </a:lnTo>
                <a:lnTo>
                  <a:pt x="139183" y="144737"/>
                </a:lnTo>
                <a:close/>
                <a:moveTo>
                  <a:pt x="150794" y="144737"/>
                </a:moveTo>
                <a:lnTo>
                  <a:pt x="145475" y="153946"/>
                </a:lnTo>
                <a:lnTo>
                  <a:pt x="145475" y="147837"/>
                </a:lnTo>
                <a:lnTo>
                  <a:pt x="150794" y="144737"/>
                </a:lnTo>
                <a:close/>
                <a:moveTo>
                  <a:pt x="162436" y="144737"/>
                </a:moveTo>
                <a:lnTo>
                  <a:pt x="157116" y="153946"/>
                </a:lnTo>
                <a:lnTo>
                  <a:pt x="157116" y="147837"/>
                </a:lnTo>
                <a:lnTo>
                  <a:pt x="162436" y="144737"/>
                </a:lnTo>
                <a:close/>
                <a:moveTo>
                  <a:pt x="174047" y="144737"/>
                </a:moveTo>
                <a:lnTo>
                  <a:pt x="168727" y="153946"/>
                </a:lnTo>
                <a:lnTo>
                  <a:pt x="168727" y="147837"/>
                </a:lnTo>
                <a:lnTo>
                  <a:pt x="174047" y="144737"/>
                </a:lnTo>
                <a:close/>
                <a:moveTo>
                  <a:pt x="185658" y="144737"/>
                </a:moveTo>
                <a:lnTo>
                  <a:pt x="180339" y="153946"/>
                </a:lnTo>
                <a:lnTo>
                  <a:pt x="180339" y="147837"/>
                </a:lnTo>
                <a:lnTo>
                  <a:pt x="185658" y="144737"/>
                </a:lnTo>
                <a:close/>
                <a:moveTo>
                  <a:pt x="197269" y="144737"/>
                </a:moveTo>
                <a:lnTo>
                  <a:pt x="191950" y="153946"/>
                </a:lnTo>
                <a:lnTo>
                  <a:pt x="191950" y="147837"/>
                </a:lnTo>
                <a:lnTo>
                  <a:pt x="197269" y="144737"/>
                </a:lnTo>
                <a:close/>
                <a:moveTo>
                  <a:pt x="208911" y="144737"/>
                </a:moveTo>
                <a:lnTo>
                  <a:pt x="203591" y="153946"/>
                </a:lnTo>
                <a:lnTo>
                  <a:pt x="203591" y="147837"/>
                </a:lnTo>
                <a:lnTo>
                  <a:pt x="208911" y="144737"/>
                </a:lnTo>
                <a:close/>
                <a:moveTo>
                  <a:pt x="220522" y="144737"/>
                </a:moveTo>
                <a:lnTo>
                  <a:pt x="215202" y="153946"/>
                </a:lnTo>
                <a:lnTo>
                  <a:pt x="215202" y="147837"/>
                </a:lnTo>
                <a:lnTo>
                  <a:pt x="220522" y="144737"/>
                </a:lnTo>
                <a:close/>
                <a:moveTo>
                  <a:pt x="232163" y="144737"/>
                </a:moveTo>
                <a:lnTo>
                  <a:pt x="226844" y="153946"/>
                </a:lnTo>
                <a:lnTo>
                  <a:pt x="226844" y="147837"/>
                </a:lnTo>
                <a:lnTo>
                  <a:pt x="232163" y="144737"/>
                </a:lnTo>
                <a:close/>
                <a:moveTo>
                  <a:pt x="243774" y="144737"/>
                </a:moveTo>
                <a:lnTo>
                  <a:pt x="238455" y="153946"/>
                </a:lnTo>
                <a:lnTo>
                  <a:pt x="238455" y="147837"/>
                </a:lnTo>
                <a:lnTo>
                  <a:pt x="243774" y="144737"/>
                </a:lnTo>
                <a:close/>
                <a:moveTo>
                  <a:pt x="255355" y="144737"/>
                </a:moveTo>
                <a:lnTo>
                  <a:pt x="250036" y="153946"/>
                </a:lnTo>
                <a:lnTo>
                  <a:pt x="250036" y="147837"/>
                </a:lnTo>
                <a:lnTo>
                  <a:pt x="255355" y="144737"/>
                </a:lnTo>
                <a:close/>
                <a:moveTo>
                  <a:pt x="266997" y="144737"/>
                </a:moveTo>
                <a:lnTo>
                  <a:pt x="261678" y="153946"/>
                </a:lnTo>
                <a:lnTo>
                  <a:pt x="261678" y="147837"/>
                </a:lnTo>
                <a:lnTo>
                  <a:pt x="266997" y="144737"/>
                </a:lnTo>
                <a:close/>
                <a:moveTo>
                  <a:pt x="278608" y="144737"/>
                </a:moveTo>
                <a:lnTo>
                  <a:pt x="273289" y="153946"/>
                </a:lnTo>
                <a:lnTo>
                  <a:pt x="273289" y="147837"/>
                </a:lnTo>
                <a:lnTo>
                  <a:pt x="278608" y="144737"/>
                </a:lnTo>
                <a:close/>
                <a:moveTo>
                  <a:pt x="457" y="144797"/>
                </a:moveTo>
                <a:lnTo>
                  <a:pt x="5776" y="147837"/>
                </a:lnTo>
                <a:lnTo>
                  <a:pt x="5776" y="153977"/>
                </a:lnTo>
                <a:lnTo>
                  <a:pt x="457" y="144797"/>
                </a:lnTo>
                <a:close/>
                <a:moveTo>
                  <a:pt x="12098" y="144797"/>
                </a:moveTo>
                <a:lnTo>
                  <a:pt x="17418" y="147837"/>
                </a:lnTo>
                <a:lnTo>
                  <a:pt x="17418" y="153977"/>
                </a:lnTo>
                <a:lnTo>
                  <a:pt x="12098" y="144797"/>
                </a:lnTo>
                <a:close/>
                <a:moveTo>
                  <a:pt x="23710" y="144797"/>
                </a:moveTo>
                <a:lnTo>
                  <a:pt x="29029" y="147837"/>
                </a:lnTo>
                <a:lnTo>
                  <a:pt x="29029" y="153977"/>
                </a:lnTo>
                <a:lnTo>
                  <a:pt x="23710" y="144797"/>
                </a:lnTo>
                <a:close/>
                <a:moveTo>
                  <a:pt x="35290" y="144797"/>
                </a:moveTo>
                <a:lnTo>
                  <a:pt x="40610" y="147837"/>
                </a:lnTo>
                <a:lnTo>
                  <a:pt x="40610" y="153977"/>
                </a:lnTo>
                <a:lnTo>
                  <a:pt x="35290" y="144797"/>
                </a:lnTo>
                <a:close/>
                <a:moveTo>
                  <a:pt x="46932" y="144797"/>
                </a:moveTo>
                <a:lnTo>
                  <a:pt x="52251" y="147837"/>
                </a:lnTo>
                <a:lnTo>
                  <a:pt x="52251" y="153977"/>
                </a:lnTo>
                <a:lnTo>
                  <a:pt x="46932" y="144797"/>
                </a:lnTo>
                <a:close/>
                <a:moveTo>
                  <a:pt x="58543" y="144797"/>
                </a:moveTo>
                <a:lnTo>
                  <a:pt x="63862" y="147837"/>
                </a:lnTo>
                <a:lnTo>
                  <a:pt x="63862" y="153977"/>
                </a:lnTo>
                <a:lnTo>
                  <a:pt x="58543" y="144797"/>
                </a:lnTo>
                <a:close/>
                <a:moveTo>
                  <a:pt x="70185" y="144797"/>
                </a:moveTo>
                <a:lnTo>
                  <a:pt x="75504" y="147837"/>
                </a:lnTo>
                <a:lnTo>
                  <a:pt x="75504" y="153977"/>
                </a:lnTo>
                <a:lnTo>
                  <a:pt x="70185" y="144797"/>
                </a:lnTo>
                <a:close/>
                <a:moveTo>
                  <a:pt x="81796" y="144797"/>
                </a:moveTo>
                <a:lnTo>
                  <a:pt x="87115" y="147837"/>
                </a:lnTo>
                <a:lnTo>
                  <a:pt x="87115" y="153977"/>
                </a:lnTo>
                <a:lnTo>
                  <a:pt x="81796" y="144797"/>
                </a:lnTo>
                <a:close/>
                <a:moveTo>
                  <a:pt x="93437" y="144797"/>
                </a:moveTo>
                <a:lnTo>
                  <a:pt x="98757" y="147837"/>
                </a:lnTo>
                <a:lnTo>
                  <a:pt x="98757" y="153977"/>
                </a:lnTo>
                <a:lnTo>
                  <a:pt x="93437" y="144797"/>
                </a:lnTo>
                <a:close/>
                <a:moveTo>
                  <a:pt x="105018" y="144797"/>
                </a:moveTo>
                <a:lnTo>
                  <a:pt x="110337" y="147837"/>
                </a:lnTo>
                <a:lnTo>
                  <a:pt x="110337" y="153977"/>
                </a:lnTo>
                <a:lnTo>
                  <a:pt x="105018" y="144797"/>
                </a:lnTo>
                <a:close/>
                <a:moveTo>
                  <a:pt x="116660" y="144797"/>
                </a:moveTo>
                <a:lnTo>
                  <a:pt x="121979" y="147837"/>
                </a:lnTo>
                <a:lnTo>
                  <a:pt x="121979" y="153977"/>
                </a:lnTo>
                <a:lnTo>
                  <a:pt x="116660" y="144797"/>
                </a:lnTo>
                <a:close/>
                <a:moveTo>
                  <a:pt x="128271" y="144797"/>
                </a:moveTo>
                <a:lnTo>
                  <a:pt x="133590" y="147837"/>
                </a:lnTo>
                <a:lnTo>
                  <a:pt x="133590" y="153977"/>
                </a:lnTo>
                <a:lnTo>
                  <a:pt x="128271" y="144797"/>
                </a:lnTo>
                <a:close/>
                <a:moveTo>
                  <a:pt x="139912" y="144797"/>
                </a:moveTo>
                <a:lnTo>
                  <a:pt x="145232" y="147837"/>
                </a:lnTo>
                <a:lnTo>
                  <a:pt x="145232" y="153977"/>
                </a:lnTo>
                <a:lnTo>
                  <a:pt x="139912" y="144797"/>
                </a:lnTo>
                <a:close/>
                <a:moveTo>
                  <a:pt x="151523" y="144797"/>
                </a:moveTo>
                <a:lnTo>
                  <a:pt x="156843" y="147837"/>
                </a:lnTo>
                <a:lnTo>
                  <a:pt x="156843" y="153977"/>
                </a:lnTo>
                <a:lnTo>
                  <a:pt x="151523" y="144797"/>
                </a:lnTo>
                <a:close/>
                <a:moveTo>
                  <a:pt x="163165" y="144797"/>
                </a:moveTo>
                <a:lnTo>
                  <a:pt x="168484" y="147837"/>
                </a:lnTo>
                <a:lnTo>
                  <a:pt x="168484" y="153977"/>
                </a:lnTo>
                <a:lnTo>
                  <a:pt x="163165" y="144797"/>
                </a:lnTo>
                <a:close/>
                <a:moveTo>
                  <a:pt x="174746" y="144767"/>
                </a:moveTo>
                <a:lnTo>
                  <a:pt x="180065" y="147837"/>
                </a:lnTo>
                <a:lnTo>
                  <a:pt x="180065" y="153977"/>
                </a:lnTo>
                <a:lnTo>
                  <a:pt x="174746" y="144767"/>
                </a:lnTo>
                <a:close/>
                <a:moveTo>
                  <a:pt x="186357" y="144767"/>
                </a:moveTo>
                <a:lnTo>
                  <a:pt x="191676" y="147837"/>
                </a:lnTo>
                <a:lnTo>
                  <a:pt x="191676" y="153977"/>
                </a:lnTo>
                <a:lnTo>
                  <a:pt x="186357" y="144767"/>
                </a:lnTo>
                <a:close/>
                <a:moveTo>
                  <a:pt x="197999" y="144767"/>
                </a:moveTo>
                <a:lnTo>
                  <a:pt x="203318" y="147837"/>
                </a:lnTo>
                <a:lnTo>
                  <a:pt x="203318" y="153977"/>
                </a:lnTo>
                <a:lnTo>
                  <a:pt x="197999" y="144767"/>
                </a:lnTo>
                <a:close/>
                <a:moveTo>
                  <a:pt x="209610" y="144767"/>
                </a:moveTo>
                <a:lnTo>
                  <a:pt x="214929" y="147837"/>
                </a:lnTo>
                <a:lnTo>
                  <a:pt x="214929" y="153977"/>
                </a:lnTo>
                <a:lnTo>
                  <a:pt x="209610" y="144767"/>
                </a:lnTo>
                <a:close/>
                <a:moveTo>
                  <a:pt x="221251" y="144767"/>
                </a:moveTo>
                <a:lnTo>
                  <a:pt x="226570" y="147837"/>
                </a:lnTo>
                <a:lnTo>
                  <a:pt x="226570" y="153977"/>
                </a:lnTo>
                <a:lnTo>
                  <a:pt x="221251" y="144767"/>
                </a:lnTo>
                <a:close/>
                <a:moveTo>
                  <a:pt x="232862" y="144767"/>
                </a:moveTo>
                <a:lnTo>
                  <a:pt x="238182" y="147837"/>
                </a:lnTo>
                <a:lnTo>
                  <a:pt x="238182" y="153977"/>
                </a:lnTo>
                <a:lnTo>
                  <a:pt x="232862" y="144767"/>
                </a:lnTo>
                <a:close/>
                <a:moveTo>
                  <a:pt x="244474" y="144767"/>
                </a:moveTo>
                <a:lnTo>
                  <a:pt x="249793" y="147837"/>
                </a:lnTo>
                <a:lnTo>
                  <a:pt x="249793" y="153977"/>
                </a:lnTo>
                <a:lnTo>
                  <a:pt x="244474" y="144767"/>
                </a:lnTo>
                <a:close/>
                <a:moveTo>
                  <a:pt x="256085" y="144767"/>
                </a:moveTo>
                <a:lnTo>
                  <a:pt x="261404" y="147837"/>
                </a:lnTo>
                <a:lnTo>
                  <a:pt x="261404" y="153977"/>
                </a:lnTo>
                <a:lnTo>
                  <a:pt x="256085" y="144767"/>
                </a:lnTo>
                <a:close/>
                <a:moveTo>
                  <a:pt x="267726" y="144767"/>
                </a:moveTo>
                <a:lnTo>
                  <a:pt x="273046" y="147837"/>
                </a:lnTo>
                <a:lnTo>
                  <a:pt x="273046" y="153977"/>
                </a:lnTo>
                <a:lnTo>
                  <a:pt x="267726" y="144767"/>
                </a:lnTo>
                <a:close/>
                <a:moveTo>
                  <a:pt x="244" y="144919"/>
                </a:moveTo>
                <a:lnTo>
                  <a:pt x="5563" y="154098"/>
                </a:lnTo>
                <a:lnTo>
                  <a:pt x="214" y="151028"/>
                </a:lnTo>
                <a:lnTo>
                  <a:pt x="214" y="144919"/>
                </a:lnTo>
                <a:close/>
                <a:moveTo>
                  <a:pt x="11855" y="144919"/>
                </a:moveTo>
                <a:lnTo>
                  <a:pt x="17174" y="154098"/>
                </a:lnTo>
                <a:lnTo>
                  <a:pt x="11855" y="151028"/>
                </a:lnTo>
                <a:lnTo>
                  <a:pt x="11855" y="144919"/>
                </a:lnTo>
                <a:close/>
                <a:moveTo>
                  <a:pt x="23223" y="144919"/>
                </a:moveTo>
                <a:lnTo>
                  <a:pt x="23223" y="151028"/>
                </a:lnTo>
                <a:lnTo>
                  <a:pt x="17904" y="154098"/>
                </a:lnTo>
                <a:lnTo>
                  <a:pt x="23223" y="144919"/>
                </a:lnTo>
                <a:close/>
                <a:moveTo>
                  <a:pt x="23497" y="144919"/>
                </a:moveTo>
                <a:lnTo>
                  <a:pt x="28816" y="154098"/>
                </a:lnTo>
                <a:lnTo>
                  <a:pt x="23497" y="151028"/>
                </a:lnTo>
                <a:lnTo>
                  <a:pt x="23497" y="144919"/>
                </a:lnTo>
                <a:close/>
                <a:moveTo>
                  <a:pt x="35078" y="144919"/>
                </a:moveTo>
                <a:lnTo>
                  <a:pt x="40397" y="154098"/>
                </a:lnTo>
                <a:lnTo>
                  <a:pt x="35078" y="151028"/>
                </a:lnTo>
                <a:lnTo>
                  <a:pt x="35078" y="144919"/>
                </a:lnTo>
                <a:close/>
                <a:moveTo>
                  <a:pt x="46689" y="144919"/>
                </a:moveTo>
                <a:lnTo>
                  <a:pt x="52008" y="154098"/>
                </a:lnTo>
                <a:lnTo>
                  <a:pt x="46689" y="151028"/>
                </a:lnTo>
                <a:lnTo>
                  <a:pt x="46689" y="144919"/>
                </a:lnTo>
                <a:close/>
                <a:moveTo>
                  <a:pt x="58330" y="144919"/>
                </a:moveTo>
                <a:lnTo>
                  <a:pt x="63650" y="154098"/>
                </a:lnTo>
                <a:lnTo>
                  <a:pt x="58330" y="151028"/>
                </a:lnTo>
                <a:lnTo>
                  <a:pt x="58330" y="144919"/>
                </a:lnTo>
                <a:close/>
                <a:moveTo>
                  <a:pt x="69941" y="144919"/>
                </a:moveTo>
                <a:lnTo>
                  <a:pt x="75261" y="154098"/>
                </a:lnTo>
                <a:lnTo>
                  <a:pt x="69941" y="151028"/>
                </a:lnTo>
                <a:lnTo>
                  <a:pt x="69941" y="144919"/>
                </a:lnTo>
                <a:close/>
                <a:moveTo>
                  <a:pt x="81583" y="144919"/>
                </a:moveTo>
                <a:lnTo>
                  <a:pt x="86902" y="154098"/>
                </a:lnTo>
                <a:lnTo>
                  <a:pt x="81583" y="151028"/>
                </a:lnTo>
                <a:lnTo>
                  <a:pt x="81583" y="144919"/>
                </a:lnTo>
                <a:close/>
                <a:moveTo>
                  <a:pt x="93194" y="144919"/>
                </a:moveTo>
                <a:lnTo>
                  <a:pt x="98513" y="154098"/>
                </a:lnTo>
                <a:lnTo>
                  <a:pt x="93194" y="151028"/>
                </a:lnTo>
                <a:lnTo>
                  <a:pt x="93194" y="144919"/>
                </a:lnTo>
                <a:close/>
                <a:moveTo>
                  <a:pt x="104775" y="144919"/>
                </a:moveTo>
                <a:lnTo>
                  <a:pt x="110094" y="154098"/>
                </a:lnTo>
                <a:lnTo>
                  <a:pt x="104775" y="151028"/>
                </a:lnTo>
                <a:lnTo>
                  <a:pt x="104775" y="144919"/>
                </a:lnTo>
                <a:close/>
                <a:moveTo>
                  <a:pt x="116416" y="144919"/>
                </a:moveTo>
                <a:lnTo>
                  <a:pt x="121736" y="154098"/>
                </a:lnTo>
                <a:lnTo>
                  <a:pt x="116416" y="151028"/>
                </a:lnTo>
                <a:lnTo>
                  <a:pt x="116416" y="144919"/>
                </a:lnTo>
                <a:close/>
                <a:moveTo>
                  <a:pt x="128058" y="144919"/>
                </a:moveTo>
                <a:lnTo>
                  <a:pt x="133377" y="154098"/>
                </a:lnTo>
                <a:lnTo>
                  <a:pt x="128058" y="151028"/>
                </a:lnTo>
                <a:lnTo>
                  <a:pt x="128058" y="144919"/>
                </a:lnTo>
                <a:close/>
                <a:moveTo>
                  <a:pt x="139669" y="144919"/>
                </a:moveTo>
                <a:lnTo>
                  <a:pt x="144988" y="154098"/>
                </a:lnTo>
                <a:lnTo>
                  <a:pt x="139669" y="151028"/>
                </a:lnTo>
                <a:lnTo>
                  <a:pt x="139669" y="144919"/>
                </a:lnTo>
                <a:close/>
                <a:moveTo>
                  <a:pt x="151311" y="144919"/>
                </a:moveTo>
                <a:lnTo>
                  <a:pt x="156630" y="154098"/>
                </a:lnTo>
                <a:lnTo>
                  <a:pt x="151311" y="151028"/>
                </a:lnTo>
                <a:lnTo>
                  <a:pt x="151311" y="144919"/>
                </a:lnTo>
                <a:close/>
                <a:moveTo>
                  <a:pt x="162922" y="144919"/>
                </a:moveTo>
                <a:lnTo>
                  <a:pt x="168241" y="154098"/>
                </a:lnTo>
                <a:lnTo>
                  <a:pt x="162922" y="151028"/>
                </a:lnTo>
                <a:lnTo>
                  <a:pt x="162922" y="144919"/>
                </a:lnTo>
                <a:close/>
                <a:moveTo>
                  <a:pt x="174503" y="144919"/>
                </a:moveTo>
                <a:lnTo>
                  <a:pt x="179822" y="154098"/>
                </a:lnTo>
                <a:lnTo>
                  <a:pt x="174503" y="151028"/>
                </a:lnTo>
                <a:lnTo>
                  <a:pt x="174503" y="144919"/>
                </a:lnTo>
                <a:close/>
                <a:moveTo>
                  <a:pt x="185871" y="144919"/>
                </a:moveTo>
                <a:lnTo>
                  <a:pt x="185871" y="151028"/>
                </a:lnTo>
                <a:lnTo>
                  <a:pt x="180551" y="154098"/>
                </a:lnTo>
                <a:lnTo>
                  <a:pt x="185871" y="144919"/>
                </a:lnTo>
                <a:close/>
                <a:moveTo>
                  <a:pt x="186144" y="144919"/>
                </a:moveTo>
                <a:lnTo>
                  <a:pt x="191463" y="154098"/>
                </a:lnTo>
                <a:lnTo>
                  <a:pt x="186144" y="151028"/>
                </a:lnTo>
                <a:lnTo>
                  <a:pt x="186144" y="144919"/>
                </a:lnTo>
                <a:close/>
                <a:moveTo>
                  <a:pt x="197512" y="144919"/>
                </a:moveTo>
                <a:lnTo>
                  <a:pt x="197512" y="151028"/>
                </a:lnTo>
                <a:lnTo>
                  <a:pt x="192193" y="154098"/>
                </a:lnTo>
                <a:lnTo>
                  <a:pt x="197512" y="144919"/>
                </a:lnTo>
                <a:close/>
                <a:moveTo>
                  <a:pt x="197755" y="144919"/>
                </a:moveTo>
                <a:lnTo>
                  <a:pt x="203075" y="154098"/>
                </a:lnTo>
                <a:lnTo>
                  <a:pt x="197755" y="151028"/>
                </a:lnTo>
                <a:lnTo>
                  <a:pt x="197755" y="144919"/>
                </a:lnTo>
                <a:close/>
                <a:moveTo>
                  <a:pt x="209123" y="144919"/>
                </a:moveTo>
                <a:lnTo>
                  <a:pt x="209123" y="151028"/>
                </a:lnTo>
                <a:lnTo>
                  <a:pt x="203804" y="154098"/>
                </a:lnTo>
                <a:lnTo>
                  <a:pt x="209123" y="144919"/>
                </a:lnTo>
                <a:close/>
                <a:moveTo>
                  <a:pt x="209397" y="144919"/>
                </a:moveTo>
                <a:lnTo>
                  <a:pt x="214716" y="154098"/>
                </a:lnTo>
                <a:lnTo>
                  <a:pt x="209397" y="151028"/>
                </a:lnTo>
                <a:lnTo>
                  <a:pt x="209397" y="144919"/>
                </a:lnTo>
                <a:close/>
                <a:moveTo>
                  <a:pt x="220765" y="144919"/>
                </a:moveTo>
                <a:lnTo>
                  <a:pt x="220765" y="151028"/>
                </a:lnTo>
                <a:lnTo>
                  <a:pt x="215446" y="154098"/>
                </a:lnTo>
                <a:lnTo>
                  <a:pt x="220765" y="144919"/>
                </a:lnTo>
                <a:close/>
                <a:moveTo>
                  <a:pt x="221008" y="144919"/>
                </a:moveTo>
                <a:lnTo>
                  <a:pt x="226327" y="154098"/>
                </a:lnTo>
                <a:lnTo>
                  <a:pt x="221008" y="151028"/>
                </a:lnTo>
                <a:lnTo>
                  <a:pt x="221008" y="144919"/>
                </a:lnTo>
                <a:close/>
                <a:moveTo>
                  <a:pt x="232376" y="144919"/>
                </a:moveTo>
                <a:lnTo>
                  <a:pt x="232376" y="151028"/>
                </a:lnTo>
                <a:lnTo>
                  <a:pt x="227057" y="154098"/>
                </a:lnTo>
                <a:lnTo>
                  <a:pt x="232376" y="144919"/>
                </a:lnTo>
                <a:close/>
                <a:moveTo>
                  <a:pt x="232650" y="144919"/>
                </a:moveTo>
                <a:lnTo>
                  <a:pt x="237969" y="154098"/>
                </a:lnTo>
                <a:lnTo>
                  <a:pt x="232650" y="151028"/>
                </a:lnTo>
                <a:lnTo>
                  <a:pt x="232650" y="144919"/>
                </a:lnTo>
                <a:close/>
                <a:moveTo>
                  <a:pt x="243957" y="144919"/>
                </a:moveTo>
                <a:lnTo>
                  <a:pt x="243957" y="151028"/>
                </a:lnTo>
                <a:lnTo>
                  <a:pt x="238638" y="154098"/>
                </a:lnTo>
                <a:lnTo>
                  <a:pt x="243957" y="144919"/>
                </a:lnTo>
                <a:close/>
                <a:moveTo>
                  <a:pt x="244230" y="144919"/>
                </a:moveTo>
                <a:lnTo>
                  <a:pt x="249550" y="154098"/>
                </a:lnTo>
                <a:lnTo>
                  <a:pt x="244230" y="151028"/>
                </a:lnTo>
                <a:lnTo>
                  <a:pt x="244230" y="144919"/>
                </a:lnTo>
                <a:close/>
                <a:moveTo>
                  <a:pt x="255598" y="144919"/>
                </a:moveTo>
                <a:lnTo>
                  <a:pt x="255598" y="151028"/>
                </a:lnTo>
                <a:lnTo>
                  <a:pt x="250279" y="154098"/>
                </a:lnTo>
                <a:lnTo>
                  <a:pt x="255598" y="144919"/>
                </a:lnTo>
                <a:close/>
                <a:moveTo>
                  <a:pt x="255872" y="144919"/>
                </a:moveTo>
                <a:lnTo>
                  <a:pt x="261191" y="154098"/>
                </a:lnTo>
                <a:lnTo>
                  <a:pt x="255872" y="151028"/>
                </a:lnTo>
                <a:lnTo>
                  <a:pt x="255872" y="144919"/>
                </a:lnTo>
                <a:close/>
                <a:moveTo>
                  <a:pt x="267210" y="144919"/>
                </a:moveTo>
                <a:lnTo>
                  <a:pt x="267210" y="151028"/>
                </a:lnTo>
                <a:lnTo>
                  <a:pt x="261890" y="154098"/>
                </a:lnTo>
                <a:lnTo>
                  <a:pt x="267210" y="144919"/>
                </a:lnTo>
                <a:close/>
                <a:moveTo>
                  <a:pt x="267483" y="144919"/>
                </a:moveTo>
                <a:lnTo>
                  <a:pt x="272802" y="154098"/>
                </a:lnTo>
                <a:lnTo>
                  <a:pt x="267483" y="151028"/>
                </a:lnTo>
                <a:lnTo>
                  <a:pt x="267483" y="144919"/>
                </a:lnTo>
                <a:close/>
                <a:moveTo>
                  <a:pt x="278851" y="144919"/>
                </a:moveTo>
                <a:lnTo>
                  <a:pt x="278851" y="151028"/>
                </a:lnTo>
                <a:lnTo>
                  <a:pt x="273532" y="154098"/>
                </a:lnTo>
                <a:lnTo>
                  <a:pt x="278851" y="144919"/>
                </a:lnTo>
                <a:close/>
                <a:moveTo>
                  <a:pt x="46446" y="144919"/>
                </a:moveTo>
                <a:lnTo>
                  <a:pt x="46446" y="151059"/>
                </a:lnTo>
                <a:lnTo>
                  <a:pt x="41126" y="154129"/>
                </a:lnTo>
                <a:lnTo>
                  <a:pt x="41126" y="154129"/>
                </a:lnTo>
                <a:lnTo>
                  <a:pt x="46446" y="144919"/>
                </a:lnTo>
                <a:close/>
                <a:moveTo>
                  <a:pt x="58057" y="144919"/>
                </a:moveTo>
                <a:lnTo>
                  <a:pt x="58057" y="151059"/>
                </a:lnTo>
                <a:lnTo>
                  <a:pt x="52737" y="154129"/>
                </a:lnTo>
                <a:lnTo>
                  <a:pt x="52737" y="154129"/>
                </a:lnTo>
                <a:lnTo>
                  <a:pt x="58057" y="144919"/>
                </a:lnTo>
                <a:close/>
                <a:moveTo>
                  <a:pt x="11582" y="144919"/>
                </a:moveTo>
                <a:lnTo>
                  <a:pt x="11582" y="151059"/>
                </a:lnTo>
                <a:lnTo>
                  <a:pt x="6262" y="154129"/>
                </a:lnTo>
                <a:lnTo>
                  <a:pt x="11582" y="144919"/>
                </a:lnTo>
                <a:close/>
                <a:moveTo>
                  <a:pt x="34834" y="144919"/>
                </a:moveTo>
                <a:lnTo>
                  <a:pt x="34834" y="151059"/>
                </a:lnTo>
                <a:lnTo>
                  <a:pt x="29515" y="154129"/>
                </a:lnTo>
                <a:lnTo>
                  <a:pt x="34834" y="144919"/>
                </a:lnTo>
                <a:close/>
                <a:moveTo>
                  <a:pt x="69698" y="144919"/>
                </a:moveTo>
                <a:lnTo>
                  <a:pt x="69698" y="151059"/>
                </a:lnTo>
                <a:lnTo>
                  <a:pt x="64379" y="154129"/>
                </a:lnTo>
                <a:lnTo>
                  <a:pt x="69698" y="144919"/>
                </a:lnTo>
                <a:close/>
                <a:moveTo>
                  <a:pt x="81309" y="144919"/>
                </a:moveTo>
                <a:lnTo>
                  <a:pt x="81309" y="151059"/>
                </a:lnTo>
                <a:lnTo>
                  <a:pt x="75990" y="154129"/>
                </a:lnTo>
                <a:lnTo>
                  <a:pt x="81309" y="144919"/>
                </a:lnTo>
                <a:close/>
                <a:moveTo>
                  <a:pt x="92951" y="144919"/>
                </a:moveTo>
                <a:lnTo>
                  <a:pt x="92951" y="151059"/>
                </a:lnTo>
                <a:lnTo>
                  <a:pt x="87632" y="154129"/>
                </a:lnTo>
                <a:lnTo>
                  <a:pt x="92951" y="144919"/>
                </a:lnTo>
                <a:close/>
                <a:moveTo>
                  <a:pt x="104562" y="144919"/>
                </a:moveTo>
                <a:lnTo>
                  <a:pt x="104562" y="151059"/>
                </a:lnTo>
                <a:lnTo>
                  <a:pt x="99243" y="154129"/>
                </a:lnTo>
                <a:lnTo>
                  <a:pt x="104562" y="144919"/>
                </a:lnTo>
                <a:close/>
                <a:moveTo>
                  <a:pt x="116143" y="144919"/>
                </a:moveTo>
                <a:lnTo>
                  <a:pt x="116143" y="151059"/>
                </a:lnTo>
                <a:lnTo>
                  <a:pt x="110824" y="154129"/>
                </a:lnTo>
                <a:lnTo>
                  <a:pt x="116143" y="144919"/>
                </a:lnTo>
                <a:close/>
                <a:moveTo>
                  <a:pt x="127784" y="144919"/>
                </a:moveTo>
                <a:lnTo>
                  <a:pt x="127784" y="151059"/>
                </a:lnTo>
                <a:lnTo>
                  <a:pt x="122465" y="154129"/>
                </a:lnTo>
                <a:lnTo>
                  <a:pt x="127784" y="144919"/>
                </a:lnTo>
                <a:close/>
                <a:moveTo>
                  <a:pt x="139396" y="144919"/>
                </a:moveTo>
                <a:lnTo>
                  <a:pt x="139396" y="151059"/>
                </a:lnTo>
                <a:lnTo>
                  <a:pt x="134076" y="154129"/>
                </a:lnTo>
                <a:lnTo>
                  <a:pt x="139396" y="144919"/>
                </a:lnTo>
                <a:close/>
                <a:moveTo>
                  <a:pt x="151037" y="144919"/>
                </a:moveTo>
                <a:lnTo>
                  <a:pt x="151037" y="151059"/>
                </a:lnTo>
                <a:lnTo>
                  <a:pt x="145718" y="154129"/>
                </a:lnTo>
                <a:lnTo>
                  <a:pt x="151037" y="144919"/>
                </a:lnTo>
                <a:close/>
                <a:moveTo>
                  <a:pt x="162648" y="144919"/>
                </a:moveTo>
                <a:lnTo>
                  <a:pt x="162648" y="151059"/>
                </a:lnTo>
                <a:lnTo>
                  <a:pt x="157329" y="154129"/>
                </a:lnTo>
                <a:lnTo>
                  <a:pt x="162648" y="144919"/>
                </a:lnTo>
                <a:close/>
                <a:moveTo>
                  <a:pt x="174290" y="144919"/>
                </a:moveTo>
                <a:lnTo>
                  <a:pt x="174290" y="151059"/>
                </a:lnTo>
                <a:lnTo>
                  <a:pt x="168971" y="154129"/>
                </a:lnTo>
                <a:lnTo>
                  <a:pt x="174290" y="144919"/>
                </a:lnTo>
                <a:close/>
                <a:moveTo>
                  <a:pt x="11703" y="151241"/>
                </a:moveTo>
                <a:lnTo>
                  <a:pt x="17023" y="154342"/>
                </a:lnTo>
                <a:lnTo>
                  <a:pt x="6384" y="154342"/>
                </a:lnTo>
                <a:lnTo>
                  <a:pt x="11703" y="151241"/>
                </a:lnTo>
                <a:close/>
                <a:moveTo>
                  <a:pt x="23345" y="151241"/>
                </a:moveTo>
                <a:lnTo>
                  <a:pt x="28664" y="154342"/>
                </a:lnTo>
                <a:lnTo>
                  <a:pt x="18026" y="154342"/>
                </a:lnTo>
                <a:lnTo>
                  <a:pt x="23345" y="151241"/>
                </a:lnTo>
                <a:close/>
                <a:moveTo>
                  <a:pt x="34956" y="151241"/>
                </a:moveTo>
                <a:lnTo>
                  <a:pt x="40275" y="154342"/>
                </a:lnTo>
                <a:lnTo>
                  <a:pt x="29637" y="154342"/>
                </a:lnTo>
                <a:lnTo>
                  <a:pt x="34956" y="151241"/>
                </a:lnTo>
                <a:close/>
                <a:moveTo>
                  <a:pt x="46598" y="151241"/>
                </a:moveTo>
                <a:lnTo>
                  <a:pt x="51886" y="154342"/>
                </a:lnTo>
                <a:lnTo>
                  <a:pt x="41248" y="154342"/>
                </a:lnTo>
                <a:lnTo>
                  <a:pt x="46598" y="151241"/>
                </a:lnTo>
                <a:close/>
                <a:moveTo>
                  <a:pt x="58209" y="151241"/>
                </a:moveTo>
                <a:lnTo>
                  <a:pt x="63528" y="154342"/>
                </a:lnTo>
                <a:lnTo>
                  <a:pt x="52889" y="154342"/>
                </a:lnTo>
                <a:lnTo>
                  <a:pt x="58209" y="151241"/>
                </a:lnTo>
                <a:close/>
                <a:moveTo>
                  <a:pt x="69850" y="151241"/>
                </a:moveTo>
                <a:lnTo>
                  <a:pt x="75169" y="154342"/>
                </a:lnTo>
                <a:lnTo>
                  <a:pt x="64531" y="154342"/>
                </a:lnTo>
                <a:lnTo>
                  <a:pt x="69850" y="151241"/>
                </a:lnTo>
                <a:close/>
                <a:moveTo>
                  <a:pt x="81431" y="151241"/>
                </a:moveTo>
                <a:lnTo>
                  <a:pt x="86750" y="154342"/>
                </a:lnTo>
                <a:lnTo>
                  <a:pt x="76112" y="154342"/>
                </a:lnTo>
                <a:lnTo>
                  <a:pt x="81431" y="151241"/>
                </a:lnTo>
                <a:close/>
                <a:moveTo>
                  <a:pt x="93042" y="151241"/>
                </a:moveTo>
                <a:lnTo>
                  <a:pt x="98361" y="154342"/>
                </a:lnTo>
                <a:lnTo>
                  <a:pt x="87723" y="154342"/>
                </a:lnTo>
                <a:lnTo>
                  <a:pt x="93042" y="151241"/>
                </a:lnTo>
                <a:close/>
                <a:moveTo>
                  <a:pt x="104684" y="151241"/>
                </a:moveTo>
                <a:lnTo>
                  <a:pt x="110003" y="154342"/>
                </a:lnTo>
                <a:lnTo>
                  <a:pt x="99364" y="154342"/>
                </a:lnTo>
                <a:lnTo>
                  <a:pt x="104684" y="151241"/>
                </a:lnTo>
                <a:close/>
                <a:moveTo>
                  <a:pt x="116295" y="151241"/>
                </a:moveTo>
                <a:lnTo>
                  <a:pt x="121614" y="154342"/>
                </a:lnTo>
                <a:lnTo>
                  <a:pt x="110976" y="154342"/>
                </a:lnTo>
                <a:lnTo>
                  <a:pt x="116295" y="151241"/>
                </a:lnTo>
                <a:close/>
                <a:moveTo>
                  <a:pt x="127936" y="151241"/>
                </a:moveTo>
                <a:lnTo>
                  <a:pt x="133256" y="154342"/>
                </a:lnTo>
                <a:lnTo>
                  <a:pt x="122617" y="154342"/>
                </a:lnTo>
                <a:lnTo>
                  <a:pt x="127936" y="151241"/>
                </a:lnTo>
                <a:close/>
                <a:moveTo>
                  <a:pt x="139548" y="151241"/>
                </a:moveTo>
                <a:lnTo>
                  <a:pt x="144867" y="154342"/>
                </a:lnTo>
                <a:lnTo>
                  <a:pt x="134228" y="154342"/>
                </a:lnTo>
                <a:lnTo>
                  <a:pt x="139548" y="151241"/>
                </a:lnTo>
                <a:close/>
                <a:moveTo>
                  <a:pt x="151159" y="151241"/>
                </a:moveTo>
                <a:lnTo>
                  <a:pt x="156478" y="154342"/>
                </a:lnTo>
                <a:lnTo>
                  <a:pt x="145840" y="154342"/>
                </a:lnTo>
                <a:lnTo>
                  <a:pt x="151159" y="151241"/>
                </a:lnTo>
                <a:close/>
                <a:moveTo>
                  <a:pt x="162770" y="151241"/>
                </a:moveTo>
                <a:lnTo>
                  <a:pt x="168089" y="154342"/>
                </a:lnTo>
                <a:lnTo>
                  <a:pt x="157451" y="154342"/>
                </a:lnTo>
                <a:lnTo>
                  <a:pt x="162770" y="151241"/>
                </a:lnTo>
                <a:close/>
                <a:moveTo>
                  <a:pt x="174411" y="151241"/>
                </a:moveTo>
                <a:lnTo>
                  <a:pt x="179731" y="154342"/>
                </a:lnTo>
                <a:lnTo>
                  <a:pt x="169092" y="154342"/>
                </a:lnTo>
                <a:lnTo>
                  <a:pt x="174411" y="151241"/>
                </a:lnTo>
                <a:close/>
                <a:moveTo>
                  <a:pt x="186023" y="151241"/>
                </a:moveTo>
                <a:lnTo>
                  <a:pt x="191342" y="154342"/>
                </a:lnTo>
                <a:lnTo>
                  <a:pt x="180703" y="154342"/>
                </a:lnTo>
                <a:lnTo>
                  <a:pt x="186023" y="151241"/>
                </a:lnTo>
                <a:close/>
                <a:moveTo>
                  <a:pt x="197634" y="151241"/>
                </a:moveTo>
                <a:lnTo>
                  <a:pt x="202953" y="154342"/>
                </a:lnTo>
                <a:lnTo>
                  <a:pt x="192345" y="154342"/>
                </a:lnTo>
                <a:lnTo>
                  <a:pt x="197634" y="151241"/>
                </a:lnTo>
                <a:close/>
                <a:moveTo>
                  <a:pt x="209275" y="151241"/>
                </a:moveTo>
                <a:lnTo>
                  <a:pt x="214595" y="154342"/>
                </a:lnTo>
                <a:lnTo>
                  <a:pt x="203956" y="154342"/>
                </a:lnTo>
                <a:lnTo>
                  <a:pt x="209275" y="151241"/>
                </a:lnTo>
                <a:close/>
                <a:moveTo>
                  <a:pt x="220856" y="151241"/>
                </a:moveTo>
                <a:lnTo>
                  <a:pt x="226175" y="154342"/>
                </a:lnTo>
                <a:lnTo>
                  <a:pt x="215537" y="154342"/>
                </a:lnTo>
                <a:lnTo>
                  <a:pt x="220856" y="151241"/>
                </a:lnTo>
                <a:close/>
                <a:moveTo>
                  <a:pt x="232498" y="151241"/>
                </a:moveTo>
                <a:lnTo>
                  <a:pt x="237817" y="154342"/>
                </a:lnTo>
                <a:lnTo>
                  <a:pt x="227178" y="154342"/>
                </a:lnTo>
                <a:lnTo>
                  <a:pt x="232498" y="151241"/>
                </a:lnTo>
                <a:close/>
                <a:moveTo>
                  <a:pt x="244109" y="151241"/>
                </a:moveTo>
                <a:lnTo>
                  <a:pt x="249428" y="154342"/>
                </a:lnTo>
                <a:lnTo>
                  <a:pt x="238790" y="154342"/>
                </a:lnTo>
                <a:lnTo>
                  <a:pt x="244109" y="151241"/>
                </a:lnTo>
                <a:close/>
                <a:moveTo>
                  <a:pt x="255750" y="151241"/>
                </a:moveTo>
                <a:lnTo>
                  <a:pt x="261070" y="154342"/>
                </a:lnTo>
                <a:lnTo>
                  <a:pt x="250431" y="154342"/>
                </a:lnTo>
                <a:lnTo>
                  <a:pt x="255750" y="151241"/>
                </a:lnTo>
                <a:close/>
                <a:moveTo>
                  <a:pt x="267362" y="151241"/>
                </a:moveTo>
                <a:lnTo>
                  <a:pt x="272681" y="154342"/>
                </a:lnTo>
                <a:lnTo>
                  <a:pt x="262042" y="154342"/>
                </a:lnTo>
                <a:lnTo>
                  <a:pt x="267362" y="151241"/>
                </a:lnTo>
                <a:close/>
                <a:moveTo>
                  <a:pt x="279003" y="151241"/>
                </a:moveTo>
                <a:lnTo>
                  <a:pt x="284322" y="154342"/>
                </a:lnTo>
                <a:lnTo>
                  <a:pt x="273684" y="154342"/>
                </a:lnTo>
                <a:lnTo>
                  <a:pt x="279003" y="151241"/>
                </a:lnTo>
                <a:close/>
                <a:moveTo>
                  <a:pt x="17023" y="154585"/>
                </a:moveTo>
                <a:lnTo>
                  <a:pt x="11703" y="157685"/>
                </a:lnTo>
                <a:lnTo>
                  <a:pt x="6384" y="154585"/>
                </a:lnTo>
                <a:close/>
                <a:moveTo>
                  <a:pt x="28664" y="154585"/>
                </a:moveTo>
                <a:lnTo>
                  <a:pt x="23345" y="157685"/>
                </a:lnTo>
                <a:lnTo>
                  <a:pt x="18026" y="154585"/>
                </a:lnTo>
                <a:close/>
                <a:moveTo>
                  <a:pt x="40275" y="154585"/>
                </a:moveTo>
                <a:lnTo>
                  <a:pt x="34956" y="157685"/>
                </a:lnTo>
                <a:lnTo>
                  <a:pt x="29637" y="154585"/>
                </a:lnTo>
                <a:close/>
                <a:moveTo>
                  <a:pt x="51886" y="154585"/>
                </a:moveTo>
                <a:lnTo>
                  <a:pt x="46567" y="157685"/>
                </a:lnTo>
                <a:lnTo>
                  <a:pt x="41248" y="154585"/>
                </a:lnTo>
                <a:close/>
                <a:moveTo>
                  <a:pt x="63528" y="154585"/>
                </a:moveTo>
                <a:lnTo>
                  <a:pt x="58209" y="157685"/>
                </a:lnTo>
                <a:lnTo>
                  <a:pt x="52889" y="154585"/>
                </a:lnTo>
                <a:close/>
                <a:moveTo>
                  <a:pt x="75109" y="154585"/>
                </a:moveTo>
                <a:lnTo>
                  <a:pt x="69789" y="157685"/>
                </a:lnTo>
                <a:lnTo>
                  <a:pt x="64470" y="154585"/>
                </a:lnTo>
                <a:close/>
                <a:moveTo>
                  <a:pt x="86750" y="154585"/>
                </a:moveTo>
                <a:lnTo>
                  <a:pt x="81431" y="157685"/>
                </a:lnTo>
                <a:lnTo>
                  <a:pt x="76112" y="154585"/>
                </a:lnTo>
                <a:close/>
                <a:moveTo>
                  <a:pt x="98361" y="154585"/>
                </a:moveTo>
                <a:lnTo>
                  <a:pt x="93042" y="157685"/>
                </a:lnTo>
                <a:lnTo>
                  <a:pt x="87723" y="154585"/>
                </a:lnTo>
                <a:close/>
                <a:moveTo>
                  <a:pt x="110003" y="154585"/>
                </a:moveTo>
                <a:lnTo>
                  <a:pt x="104684" y="157685"/>
                </a:lnTo>
                <a:lnTo>
                  <a:pt x="99364" y="154585"/>
                </a:lnTo>
                <a:close/>
                <a:moveTo>
                  <a:pt x="121614" y="154585"/>
                </a:moveTo>
                <a:lnTo>
                  <a:pt x="116295" y="157685"/>
                </a:lnTo>
                <a:lnTo>
                  <a:pt x="110976" y="154585"/>
                </a:lnTo>
                <a:close/>
                <a:moveTo>
                  <a:pt x="133256" y="154585"/>
                </a:moveTo>
                <a:lnTo>
                  <a:pt x="127936" y="157685"/>
                </a:lnTo>
                <a:lnTo>
                  <a:pt x="122617" y="154585"/>
                </a:lnTo>
                <a:close/>
                <a:moveTo>
                  <a:pt x="144867" y="154585"/>
                </a:moveTo>
                <a:lnTo>
                  <a:pt x="139548" y="157685"/>
                </a:lnTo>
                <a:lnTo>
                  <a:pt x="134228" y="154585"/>
                </a:lnTo>
                <a:close/>
                <a:moveTo>
                  <a:pt x="156478" y="154585"/>
                </a:moveTo>
                <a:lnTo>
                  <a:pt x="151159" y="157685"/>
                </a:lnTo>
                <a:lnTo>
                  <a:pt x="145840" y="154585"/>
                </a:lnTo>
                <a:close/>
                <a:moveTo>
                  <a:pt x="168089" y="154585"/>
                </a:moveTo>
                <a:lnTo>
                  <a:pt x="162770" y="157685"/>
                </a:lnTo>
                <a:lnTo>
                  <a:pt x="157451" y="154585"/>
                </a:lnTo>
                <a:close/>
                <a:moveTo>
                  <a:pt x="179731" y="154585"/>
                </a:moveTo>
                <a:lnTo>
                  <a:pt x="174411" y="157685"/>
                </a:lnTo>
                <a:lnTo>
                  <a:pt x="169092" y="154585"/>
                </a:lnTo>
                <a:close/>
                <a:moveTo>
                  <a:pt x="191342" y="154585"/>
                </a:moveTo>
                <a:lnTo>
                  <a:pt x="186023" y="157685"/>
                </a:lnTo>
                <a:lnTo>
                  <a:pt x="180703" y="154585"/>
                </a:lnTo>
                <a:close/>
                <a:moveTo>
                  <a:pt x="202953" y="154585"/>
                </a:moveTo>
                <a:lnTo>
                  <a:pt x="197634" y="157685"/>
                </a:lnTo>
                <a:lnTo>
                  <a:pt x="192315" y="154585"/>
                </a:lnTo>
                <a:close/>
                <a:moveTo>
                  <a:pt x="214564" y="154585"/>
                </a:moveTo>
                <a:lnTo>
                  <a:pt x="209245" y="157685"/>
                </a:lnTo>
                <a:lnTo>
                  <a:pt x="203926" y="154585"/>
                </a:lnTo>
                <a:close/>
                <a:moveTo>
                  <a:pt x="226175" y="154585"/>
                </a:moveTo>
                <a:lnTo>
                  <a:pt x="220856" y="157685"/>
                </a:lnTo>
                <a:lnTo>
                  <a:pt x="215537" y="154585"/>
                </a:lnTo>
                <a:close/>
                <a:moveTo>
                  <a:pt x="237817" y="154585"/>
                </a:moveTo>
                <a:lnTo>
                  <a:pt x="232498" y="157685"/>
                </a:lnTo>
                <a:lnTo>
                  <a:pt x="227178" y="154585"/>
                </a:lnTo>
                <a:close/>
                <a:moveTo>
                  <a:pt x="249428" y="154585"/>
                </a:moveTo>
                <a:lnTo>
                  <a:pt x="244109" y="157685"/>
                </a:lnTo>
                <a:lnTo>
                  <a:pt x="238790" y="154585"/>
                </a:lnTo>
                <a:close/>
                <a:moveTo>
                  <a:pt x="261070" y="154585"/>
                </a:moveTo>
                <a:lnTo>
                  <a:pt x="255750" y="157685"/>
                </a:lnTo>
                <a:lnTo>
                  <a:pt x="250431" y="154585"/>
                </a:lnTo>
                <a:close/>
                <a:moveTo>
                  <a:pt x="272681" y="154585"/>
                </a:moveTo>
                <a:lnTo>
                  <a:pt x="267362" y="157685"/>
                </a:lnTo>
                <a:lnTo>
                  <a:pt x="262042" y="154585"/>
                </a:lnTo>
                <a:close/>
                <a:moveTo>
                  <a:pt x="284292" y="154585"/>
                </a:moveTo>
                <a:lnTo>
                  <a:pt x="278973" y="157685"/>
                </a:lnTo>
                <a:lnTo>
                  <a:pt x="273653" y="154585"/>
                </a:lnTo>
                <a:close/>
                <a:moveTo>
                  <a:pt x="17174" y="154828"/>
                </a:moveTo>
                <a:lnTo>
                  <a:pt x="11855" y="164007"/>
                </a:lnTo>
                <a:lnTo>
                  <a:pt x="11855" y="157898"/>
                </a:lnTo>
                <a:lnTo>
                  <a:pt x="17174" y="154828"/>
                </a:lnTo>
                <a:close/>
                <a:moveTo>
                  <a:pt x="28816" y="154828"/>
                </a:moveTo>
                <a:lnTo>
                  <a:pt x="23497" y="164007"/>
                </a:lnTo>
                <a:lnTo>
                  <a:pt x="23497" y="157898"/>
                </a:lnTo>
                <a:lnTo>
                  <a:pt x="28816" y="154828"/>
                </a:lnTo>
                <a:close/>
                <a:moveTo>
                  <a:pt x="40427" y="154828"/>
                </a:moveTo>
                <a:lnTo>
                  <a:pt x="35108" y="164007"/>
                </a:lnTo>
                <a:lnTo>
                  <a:pt x="35108" y="157898"/>
                </a:lnTo>
                <a:lnTo>
                  <a:pt x="40427" y="154828"/>
                </a:lnTo>
                <a:close/>
                <a:moveTo>
                  <a:pt x="52008" y="154828"/>
                </a:moveTo>
                <a:lnTo>
                  <a:pt x="46689" y="164007"/>
                </a:lnTo>
                <a:lnTo>
                  <a:pt x="46689" y="157898"/>
                </a:lnTo>
                <a:lnTo>
                  <a:pt x="52008" y="154828"/>
                </a:lnTo>
                <a:close/>
                <a:moveTo>
                  <a:pt x="63650" y="154828"/>
                </a:moveTo>
                <a:lnTo>
                  <a:pt x="58330" y="164007"/>
                </a:lnTo>
                <a:lnTo>
                  <a:pt x="58330" y="157898"/>
                </a:lnTo>
                <a:lnTo>
                  <a:pt x="63650" y="154828"/>
                </a:lnTo>
                <a:close/>
                <a:moveTo>
                  <a:pt x="75261" y="154828"/>
                </a:moveTo>
                <a:lnTo>
                  <a:pt x="69941" y="164007"/>
                </a:lnTo>
                <a:lnTo>
                  <a:pt x="69941" y="157898"/>
                </a:lnTo>
                <a:lnTo>
                  <a:pt x="75261" y="154828"/>
                </a:lnTo>
                <a:close/>
                <a:moveTo>
                  <a:pt x="86902" y="154828"/>
                </a:moveTo>
                <a:lnTo>
                  <a:pt x="81583" y="164007"/>
                </a:lnTo>
                <a:lnTo>
                  <a:pt x="81583" y="157898"/>
                </a:lnTo>
                <a:lnTo>
                  <a:pt x="86902" y="154828"/>
                </a:lnTo>
                <a:close/>
                <a:moveTo>
                  <a:pt x="98513" y="154828"/>
                </a:moveTo>
                <a:lnTo>
                  <a:pt x="93194" y="164007"/>
                </a:lnTo>
                <a:lnTo>
                  <a:pt x="93194" y="157898"/>
                </a:lnTo>
                <a:lnTo>
                  <a:pt x="98513" y="154828"/>
                </a:lnTo>
                <a:close/>
                <a:moveTo>
                  <a:pt x="110155" y="154828"/>
                </a:moveTo>
                <a:lnTo>
                  <a:pt x="104836" y="164007"/>
                </a:lnTo>
                <a:lnTo>
                  <a:pt x="104836" y="157898"/>
                </a:lnTo>
                <a:lnTo>
                  <a:pt x="110155" y="154828"/>
                </a:lnTo>
                <a:close/>
                <a:moveTo>
                  <a:pt x="121736" y="154828"/>
                </a:moveTo>
                <a:lnTo>
                  <a:pt x="116416" y="164007"/>
                </a:lnTo>
                <a:lnTo>
                  <a:pt x="116416" y="157898"/>
                </a:lnTo>
                <a:lnTo>
                  <a:pt x="121736" y="154828"/>
                </a:lnTo>
                <a:close/>
                <a:moveTo>
                  <a:pt x="133377" y="154828"/>
                </a:moveTo>
                <a:lnTo>
                  <a:pt x="128058" y="164007"/>
                </a:lnTo>
                <a:lnTo>
                  <a:pt x="128058" y="157898"/>
                </a:lnTo>
                <a:lnTo>
                  <a:pt x="133377" y="154828"/>
                </a:lnTo>
                <a:close/>
                <a:moveTo>
                  <a:pt x="144988" y="154828"/>
                </a:moveTo>
                <a:lnTo>
                  <a:pt x="139669" y="164007"/>
                </a:lnTo>
                <a:lnTo>
                  <a:pt x="139669" y="157898"/>
                </a:lnTo>
                <a:lnTo>
                  <a:pt x="144988" y="154828"/>
                </a:lnTo>
                <a:close/>
                <a:moveTo>
                  <a:pt x="156630" y="154828"/>
                </a:moveTo>
                <a:lnTo>
                  <a:pt x="151311" y="164007"/>
                </a:lnTo>
                <a:lnTo>
                  <a:pt x="151311" y="157898"/>
                </a:lnTo>
                <a:lnTo>
                  <a:pt x="156630" y="154828"/>
                </a:lnTo>
                <a:close/>
                <a:moveTo>
                  <a:pt x="168241" y="154828"/>
                </a:moveTo>
                <a:lnTo>
                  <a:pt x="162922" y="164007"/>
                </a:lnTo>
                <a:lnTo>
                  <a:pt x="162922" y="157898"/>
                </a:lnTo>
                <a:lnTo>
                  <a:pt x="168241" y="154828"/>
                </a:lnTo>
                <a:close/>
                <a:moveTo>
                  <a:pt x="179822" y="154828"/>
                </a:moveTo>
                <a:lnTo>
                  <a:pt x="174503" y="164007"/>
                </a:lnTo>
                <a:lnTo>
                  <a:pt x="174503" y="157898"/>
                </a:lnTo>
                <a:lnTo>
                  <a:pt x="179822" y="154828"/>
                </a:lnTo>
                <a:close/>
                <a:moveTo>
                  <a:pt x="180551" y="154828"/>
                </a:moveTo>
                <a:lnTo>
                  <a:pt x="185871" y="157898"/>
                </a:lnTo>
                <a:lnTo>
                  <a:pt x="185871" y="164007"/>
                </a:lnTo>
                <a:lnTo>
                  <a:pt x="180551" y="154828"/>
                </a:lnTo>
                <a:close/>
                <a:moveTo>
                  <a:pt x="191463" y="154828"/>
                </a:moveTo>
                <a:lnTo>
                  <a:pt x="186144" y="164007"/>
                </a:lnTo>
                <a:lnTo>
                  <a:pt x="186144" y="157898"/>
                </a:lnTo>
                <a:lnTo>
                  <a:pt x="191463" y="154828"/>
                </a:lnTo>
                <a:close/>
                <a:moveTo>
                  <a:pt x="203075" y="154828"/>
                </a:moveTo>
                <a:lnTo>
                  <a:pt x="197755" y="164007"/>
                </a:lnTo>
                <a:lnTo>
                  <a:pt x="197755" y="157898"/>
                </a:lnTo>
                <a:lnTo>
                  <a:pt x="203075" y="154828"/>
                </a:lnTo>
                <a:close/>
                <a:moveTo>
                  <a:pt x="214716" y="154828"/>
                </a:moveTo>
                <a:lnTo>
                  <a:pt x="209397" y="164007"/>
                </a:lnTo>
                <a:lnTo>
                  <a:pt x="209397" y="157898"/>
                </a:lnTo>
                <a:lnTo>
                  <a:pt x="214716" y="154828"/>
                </a:lnTo>
                <a:close/>
                <a:moveTo>
                  <a:pt x="226327" y="154828"/>
                </a:moveTo>
                <a:lnTo>
                  <a:pt x="221008" y="164007"/>
                </a:lnTo>
                <a:lnTo>
                  <a:pt x="221008" y="157898"/>
                </a:lnTo>
                <a:lnTo>
                  <a:pt x="226327" y="154828"/>
                </a:lnTo>
                <a:close/>
                <a:moveTo>
                  <a:pt x="237969" y="154828"/>
                </a:moveTo>
                <a:lnTo>
                  <a:pt x="232650" y="164007"/>
                </a:lnTo>
                <a:lnTo>
                  <a:pt x="232650" y="157898"/>
                </a:lnTo>
                <a:lnTo>
                  <a:pt x="237969" y="154828"/>
                </a:lnTo>
                <a:close/>
                <a:moveTo>
                  <a:pt x="249550" y="154828"/>
                </a:moveTo>
                <a:lnTo>
                  <a:pt x="244230" y="164007"/>
                </a:lnTo>
                <a:lnTo>
                  <a:pt x="244230" y="157898"/>
                </a:lnTo>
                <a:lnTo>
                  <a:pt x="249550" y="154828"/>
                </a:lnTo>
                <a:close/>
                <a:moveTo>
                  <a:pt x="261191" y="154828"/>
                </a:moveTo>
                <a:lnTo>
                  <a:pt x="255872" y="164007"/>
                </a:lnTo>
                <a:lnTo>
                  <a:pt x="255872" y="157898"/>
                </a:lnTo>
                <a:lnTo>
                  <a:pt x="261191" y="154828"/>
                </a:lnTo>
                <a:close/>
                <a:moveTo>
                  <a:pt x="272802" y="154828"/>
                </a:moveTo>
                <a:lnTo>
                  <a:pt x="267483" y="164007"/>
                </a:lnTo>
                <a:lnTo>
                  <a:pt x="267483" y="157898"/>
                </a:lnTo>
                <a:lnTo>
                  <a:pt x="272802" y="154828"/>
                </a:lnTo>
                <a:close/>
                <a:moveTo>
                  <a:pt x="284444" y="154828"/>
                </a:moveTo>
                <a:lnTo>
                  <a:pt x="279125" y="164007"/>
                </a:lnTo>
                <a:lnTo>
                  <a:pt x="279125" y="157898"/>
                </a:lnTo>
                <a:lnTo>
                  <a:pt x="284444" y="154828"/>
                </a:lnTo>
                <a:close/>
                <a:moveTo>
                  <a:pt x="6262" y="154858"/>
                </a:moveTo>
                <a:lnTo>
                  <a:pt x="11582" y="157898"/>
                </a:lnTo>
                <a:lnTo>
                  <a:pt x="11582" y="164068"/>
                </a:lnTo>
                <a:lnTo>
                  <a:pt x="6262" y="154858"/>
                </a:lnTo>
                <a:close/>
                <a:moveTo>
                  <a:pt x="17904" y="154858"/>
                </a:moveTo>
                <a:lnTo>
                  <a:pt x="23223" y="157898"/>
                </a:lnTo>
                <a:lnTo>
                  <a:pt x="23223" y="164068"/>
                </a:lnTo>
                <a:lnTo>
                  <a:pt x="17904" y="154858"/>
                </a:lnTo>
                <a:close/>
                <a:moveTo>
                  <a:pt x="29515" y="154858"/>
                </a:moveTo>
                <a:lnTo>
                  <a:pt x="34834" y="157898"/>
                </a:lnTo>
                <a:lnTo>
                  <a:pt x="34834" y="164068"/>
                </a:lnTo>
                <a:lnTo>
                  <a:pt x="29515" y="154858"/>
                </a:lnTo>
                <a:close/>
                <a:moveTo>
                  <a:pt x="41126" y="154858"/>
                </a:moveTo>
                <a:lnTo>
                  <a:pt x="46446" y="157898"/>
                </a:lnTo>
                <a:lnTo>
                  <a:pt x="46446" y="164068"/>
                </a:lnTo>
                <a:lnTo>
                  <a:pt x="41126" y="154858"/>
                </a:lnTo>
                <a:close/>
                <a:moveTo>
                  <a:pt x="52737" y="154858"/>
                </a:moveTo>
                <a:lnTo>
                  <a:pt x="58057" y="157898"/>
                </a:lnTo>
                <a:lnTo>
                  <a:pt x="58057" y="164068"/>
                </a:lnTo>
                <a:lnTo>
                  <a:pt x="52737" y="154858"/>
                </a:lnTo>
                <a:close/>
                <a:moveTo>
                  <a:pt x="64379" y="154858"/>
                </a:moveTo>
                <a:lnTo>
                  <a:pt x="69698" y="157898"/>
                </a:lnTo>
                <a:lnTo>
                  <a:pt x="69698" y="164068"/>
                </a:lnTo>
                <a:lnTo>
                  <a:pt x="64379" y="154858"/>
                </a:lnTo>
                <a:close/>
                <a:moveTo>
                  <a:pt x="75990" y="154858"/>
                </a:moveTo>
                <a:lnTo>
                  <a:pt x="81309" y="157898"/>
                </a:lnTo>
                <a:lnTo>
                  <a:pt x="81309" y="164068"/>
                </a:lnTo>
                <a:lnTo>
                  <a:pt x="75990" y="154858"/>
                </a:lnTo>
                <a:close/>
                <a:moveTo>
                  <a:pt x="87632" y="154858"/>
                </a:moveTo>
                <a:lnTo>
                  <a:pt x="92951" y="157898"/>
                </a:lnTo>
                <a:lnTo>
                  <a:pt x="92951" y="164068"/>
                </a:lnTo>
                <a:lnTo>
                  <a:pt x="87632" y="154858"/>
                </a:lnTo>
                <a:close/>
                <a:moveTo>
                  <a:pt x="99243" y="154858"/>
                </a:moveTo>
                <a:lnTo>
                  <a:pt x="104562" y="157898"/>
                </a:lnTo>
                <a:lnTo>
                  <a:pt x="104562" y="164068"/>
                </a:lnTo>
                <a:lnTo>
                  <a:pt x="99243" y="154858"/>
                </a:lnTo>
                <a:close/>
                <a:moveTo>
                  <a:pt x="110824" y="154858"/>
                </a:moveTo>
                <a:lnTo>
                  <a:pt x="116143" y="157898"/>
                </a:lnTo>
                <a:lnTo>
                  <a:pt x="116143" y="164068"/>
                </a:lnTo>
                <a:lnTo>
                  <a:pt x="110824" y="154858"/>
                </a:lnTo>
                <a:close/>
                <a:moveTo>
                  <a:pt x="122465" y="154858"/>
                </a:moveTo>
                <a:lnTo>
                  <a:pt x="127784" y="157898"/>
                </a:lnTo>
                <a:lnTo>
                  <a:pt x="127784" y="164068"/>
                </a:lnTo>
                <a:lnTo>
                  <a:pt x="122465" y="154858"/>
                </a:lnTo>
                <a:close/>
                <a:moveTo>
                  <a:pt x="134076" y="154858"/>
                </a:moveTo>
                <a:lnTo>
                  <a:pt x="139396" y="157898"/>
                </a:lnTo>
                <a:lnTo>
                  <a:pt x="139396" y="164068"/>
                </a:lnTo>
                <a:lnTo>
                  <a:pt x="134076" y="154858"/>
                </a:lnTo>
                <a:close/>
                <a:moveTo>
                  <a:pt x="145718" y="154858"/>
                </a:moveTo>
                <a:lnTo>
                  <a:pt x="151037" y="157898"/>
                </a:lnTo>
                <a:lnTo>
                  <a:pt x="151037" y="164068"/>
                </a:lnTo>
                <a:lnTo>
                  <a:pt x="145718" y="154858"/>
                </a:lnTo>
                <a:close/>
                <a:moveTo>
                  <a:pt x="157329" y="154858"/>
                </a:moveTo>
                <a:lnTo>
                  <a:pt x="162648" y="157898"/>
                </a:lnTo>
                <a:lnTo>
                  <a:pt x="162648" y="164068"/>
                </a:lnTo>
                <a:lnTo>
                  <a:pt x="157329" y="154858"/>
                </a:lnTo>
                <a:close/>
                <a:moveTo>
                  <a:pt x="168971" y="154858"/>
                </a:moveTo>
                <a:lnTo>
                  <a:pt x="174290" y="157898"/>
                </a:lnTo>
                <a:lnTo>
                  <a:pt x="174290" y="164068"/>
                </a:lnTo>
                <a:lnTo>
                  <a:pt x="168971" y="154858"/>
                </a:lnTo>
                <a:close/>
                <a:moveTo>
                  <a:pt x="192193" y="154828"/>
                </a:moveTo>
                <a:lnTo>
                  <a:pt x="197512" y="157898"/>
                </a:lnTo>
                <a:lnTo>
                  <a:pt x="197512" y="164068"/>
                </a:lnTo>
                <a:lnTo>
                  <a:pt x="192193" y="154828"/>
                </a:lnTo>
                <a:close/>
                <a:moveTo>
                  <a:pt x="203804" y="154828"/>
                </a:moveTo>
                <a:lnTo>
                  <a:pt x="209123" y="157898"/>
                </a:lnTo>
                <a:lnTo>
                  <a:pt x="209123" y="164068"/>
                </a:lnTo>
                <a:lnTo>
                  <a:pt x="203804" y="154828"/>
                </a:lnTo>
                <a:close/>
                <a:moveTo>
                  <a:pt x="215446" y="154828"/>
                </a:moveTo>
                <a:lnTo>
                  <a:pt x="220765" y="157898"/>
                </a:lnTo>
                <a:lnTo>
                  <a:pt x="220765" y="164068"/>
                </a:lnTo>
                <a:lnTo>
                  <a:pt x="215446" y="154828"/>
                </a:lnTo>
                <a:close/>
                <a:moveTo>
                  <a:pt x="227057" y="154828"/>
                </a:moveTo>
                <a:lnTo>
                  <a:pt x="232376" y="157898"/>
                </a:lnTo>
                <a:lnTo>
                  <a:pt x="232376" y="164068"/>
                </a:lnTo>
                <a:lnTo>
                  <a:pt x="227057" y="154828"/>
                </a:lnTo>
                <a:close/>
                <a:moveTo>
                  <a:pt x="238668" y="154828"/>
                </a:moveTo>
                <a:lnTo>
                  <a:pt x="243987" y="157898"/>
                </a:lnTo>
                <a:lnTo>
                  <a:pt x="243987" y="164068"/>
                </a:lnTo>
                <a:lnTo>
                  <a:pt x="238668" y="154828"/>
                </a:lnTo>
                <a:close/>
                <a:moveTo>
                  <a:pt x="250279" y="154828"/>
                </a:moveTo>
                <a:lnTo>
                  <a:pt x="255598" y="157898"/>
                </a:lnTo>
                <a:lnTo>
                  <a:pt x="255598" y="164068"/>
                </a:lnTo>
                <a:lnTo>
                  <a:pt x="250279" y="154828"/>
                </a:lnTo>
                <a:close/>
                <a:moveTo>
                  <a:pt x="261890" y="154828"/>
                </a:moveTo>
                <a:lnTo>
                  <a:pt x="267210" y="157898"/>
                </a:lnTo>
                <a:lnTo>
                  <a:pt x="267210" y="164068"/>
                </a:lnTo>
                <a:lnTo>
                  <a:pt x="261890" y="154828"/>
                </a:lnTo>
                <a:close/>
                <a:moveTo>
                  <a:pt x="273532" y="154828"/>
                </a:moveTo>
                <a:lnTo>
                  <a:pt x="278851" y="157898"/>
                </a:lnTo>
                <a:lnTo>
                  <a:pt x="278851" y="164068"/>
                </a:lnTo>
                <a:lnTo>
                  <a:pt x="273532" y="154828"/>
                </a:lnTo>
                <a:close/>
                <a:moveTo>
                  <a:pt x="133864" y="154949"/>
                </a:moveTo>
                <a:lnTo>
                  <a:pt x="139183" y="164129"/>
                </a:lnTo>
                <a:lnTo>
                  <a:pt x="139183" y="164129"/>
                </a:lnTo>
                <a:lnTo>
                  <a:pt x="136721" y="162700"/>
                </a:lnTo>
                <a:lnTo>
                  <a:pt x="133864" y="161089"/>
                </a:lnTo>
                <a:lnTo>
                  <a:pt x="133864" y="154949"/>
                </a:lnTo>
                <a:close/>
                <a:moveTo>
                  <a:pt x="180339" y="154949"/>
                </a:moveTo>
                <a:lnTo>
                  <a:pt x="185658" y="164129"/>
                </a:lnTo>
                <a:lnTo>
                  <a:pt x="185658" y="164129"/>
                </a:lnTo>
                <a:lnTo>
                  <a:pt x="183165" y="162700"/>
                </a:lnTo>
                <a:lnTo>
                  <a:pt x="180339" y="161089"/>
                </a:lnTo>
                <a:lnTo>
                  <a:pt x="180339" y="154949"/>
                </a:lnTo>
                <a:close/>
                <a:moveTo>
                  <a:pt x="203591" y="154919"/>
                </a:moveTo>
                <a:lnTo>
                  <a:pt x="208911" y="164129"/>
                </a:lnTo>
                <a:lnTo>
                  <a:pt x="208911" y="164129"/>
                </a:lnTo>
                <a:lnTo>
                  <a:pt x="206418" y="162731"/>
                </a:lnTo>
                <a:lnTo>
                  <a:pt x="203591" y="161089"/>
                </a:lnTo>
                <a:lnTo>
                  <a:pt x="203591" y="154919"/>
                </a:lnTo>
                <a:close/>
                <a:moveTo>
                  <a:pt x="17661" y="154949"/>
                </a:moveTo>
                <a:lnTo>
                  <a:pt x="22980" y="164129"/>
                </a:lnTo>
                <a:lnTo>
                  <a:pt x="20518" y="162700"/>
                </a:lnTo>
                <a:lnTo>
                  <a:pt x="17661" y="161089"/>
                </a:lnTo>
                <a:lnTo>
                  <a:pt x="17661" y="154949"/>
                </a:lnTo>
                <a:close/>
                <a:moveTo>
                  <a:pt x="29302" y="154949"/>
                </a:moveTo>
                <a:lnTo>
                  <a:pt x="34622" y="164129"/>
                </a:lnTo>
                <a:lnTo>
                  <a:pt x="32160" y="162700"/>
                </a:lnTo>
                <a:lnTo>
                  <a:pt x="29302" y="161089"/>
                </a:lnTo>
                <a:lnTo>
                  <a:pt x="29302" y="154949"/>
                </a:lnTo>
                <a:close/>
                <a:moveTo>
                  <a:pt x="40883" y="154949"/>
                </a:moveTo>
                <a:lnTo>
                  <a:pt x="46202" y="164129"/>
                </a:lnTo>
                <a:lnTo>
                  <a:pt x="43740" y="162700"/>
                </a:lnTo>
                <a:lnTo>
                  <a:pt x="40883" y="161089"/>
                </a:lnTo>
                <a:lnTo>
                  <a:pt x="40883" y="154949"/>
                </a:lnTo>
                <a:close/>
                <a:moveTo>
                  <a:pt x="52525" y="154949"/>
                </a:moveTo>
                <a:lnTo>
                  <a:pt x="57844" y="164129"/>
                </a:lnTo>
                <a:lnTo>
                  <a:pt x="55351" y="162700"/>
                </a:lnTo>
                <a:lnTo>
                  <a:pt x="52525" y="161089"/>
                </a:lnTo>
                <a:lnTo>
                  <a:pt x="52525" y="154949"/>
                </a:lnTo>
                <a:close/>
                <a:moveTo>
                  <a:pt x="64136" y="154949"/>
                </a:moveTo>
                <a:lnTo>
                  <a:pt x="69455" y="164129"/>
                </a:lnTo>
                <a:lnTo>
                  <a:pt x="66993" y="162700"/>
                </a:lnTo>
                <a:lnTo>
                  <a:pt x="64136" y="161089"/>
                </a:lnTo>
                <a:lnTo>
                  <a:pt x="64136" y="154949"/>
                </a:lnTo>
                <a:close/>
                <a:moveTo>
                  <a:pt x="75777" y="154949"/>
                </a:moveTo>
                <a:lnTo>
                  <a:pt x="81097" y="164129"/>
                </a:lnTo>
                <a:lnTo>
                  <a:pt x="78604" y="162700"/>
                </a:lnTo>
                <a:lnTo>
                  <a:pt x="75777" y="161089"/>
                </a:lnTo>
                <a:lnTo>
                  <a:pt x="75777" y="154949"/>
                </a:lnTo>
                <a:close/>
                <a:moveTo>
                  <a:pt x="87389" y="154949"/>
                </a:moveTo>
                <a:lnTo>
                  <a:pt x="92708" y="164129"/>
                </a:lnTo>
                <a:lnTo>
                  <a:pt x="90246" y="162700"/>
                </a:lnTo>
                <a:lnTo>
                  <a:pt x="87389" y="161089"/>
                </a:lnTo>
                <a:lnTo>
                  <a:pt x="87389" y="154949"/>
                </a:lnTo>
                <a:close/>
                <a:moveTo>
                  <a:pt x="99030" y="154949"/>
                </a:moveTo>
                <a:lnTo>
                  <a:pt x="104349" y="164129"/>
                </a:lnTo>
                <a:lnTo>
                  <a:pt x="101857" y="162700"/>
                </a:lnTo>
                <a:lnTo>
                  <a:pt x="99030" y="161089"/>
                </a:lnTo>
                <a:lnTo>
                  <a:pt x="99030" y="154949"/>
                </a:lnTo>
                <a:close/>
                <a:moveTo>
                  <a:pt x="110611" y="154949"/>
                </a:moveTo>
                <a:lnTo>
                  <a:pt x="115930" y="164129"/>
                </a:lnTo>
                <a:lnTo>
                  <a:pt x="113468" y="162700"/>
                </a:lnTo>
                <a:lnTo>
                  <a:pt x="110611" y="161089"/>
                </a:lnTo>
                <a:lnTo>
                  <a:pt x="110611" y="154949"/>
                </a:lnTo>
                <a:close/>
                <a:moveTo>
                  <a:pt x="122222" y="154949"/>
                </a:moveTo>
                <a:lnTo>
                  <a:pt x="127541" y="164129"/>
                </a:lnTo>
                <a:lnTo>
                  <a:pt x="125079" y="162700"/>
                </a:lnTo>
                <a:lnTo>
                  <a:pt x="122222" y="161089"/>
                </a:lnTo>
                <a:lnTo>
                  <a:pt x="122222" y="154949"/>
                </a:lnTo>
                <a:close/>
                <a:moveTo>
                  <a:pt x="145475" y="154949"/>
                </a:moveTo>
                <a:lnTo>
                  <a:pt x="150794" y="164129"/>
                </a:lnTo>
                <a:lnTo>
                  <a:pt x="148332" y="162700"/>
                </a:lnTo>
                <a:lnTo>
                  <a:pt x="145475" y="161089"/>
                </a:lnTo>
                <a:lnTo>
                  <a:pt x="145475" y="154949"/>
                </a:lnTo>
                <a:close/>
                <a:moveTo>
                  <a:pt x="157116" y="154949"/>
                </a:moveTo>
                <a:lnTo>
                  <a:pt x="162436" y="164129"/>
                </a:lnTo>
                <a:lnTo>
                  <a:pt x="159974" y="162700"/>
                </a:lnTo>
                <a:lnTo>
                  <a:pt x="157116" y="161089"/>
                </a:lnTo>
                <a:lnTo>
                  <a:pt x="157116" y="154949"/>
                </a:lnTo>
                <a:close/>
                <a:moveTo>
                  <a:pt x="168727" y="154949"/>
                </a:moveTo>
                <a:lnTo>
                  <a:pt x="174047" y="164129"/>
                </a:lnTo>
                <a:lnTo>
                  <a:pt x="171585" y="162700"/>
                </a:lnTo>
                <a:lnTo>
                  <a:pt x="168727" y="161089"/>
                </a:lnTo>
                <a:lnTo>
                  <a:pt x="168727" y="154949"/>
                </a:lnTo>
                <a:close/>
                <a:moveTo>
                  <a:pt x="191950" y="154919"/>
                </a:moveTo>
                <a:lnTo>
                  <a:pt x="197269" y="164129"/>
                </a:lnTo>
                <a:lnTo>
                  <a:pt x="194807" y="162731"/>
                </a:lnTo>
                <a:lnTo>
                  <a:pt x="191950" y="161089"/>
                </a:lnTo>
                <a:lnTo>
                  <a:pt x="191950" y="154919"/>
                </a:lnTo>
                <a:close/>
                <a:moveTo>
                  <a:pt x="215202" y="154919"/>
                </a:moveTo>
                <a:lnTo>
                  <a:pt x="220522" y="164129"/>
                </a:lnTo>
                <a:lnTo>
                  <a:pt x="218060" y="162731"/>
                </a:lnTo>
                <a:lnTo>
                  <a:pt x="215202" y="161089"/>
                </a:lnTo>
                <a:lnTo>
                  <a:pt x="215202" y="154919"/>
                </a:lnTo>
                <a:close/>
                <a:moveTo>
                  <a:pt x="226783" y="154919"/>
                </a:moveTo>
                <a:lnTo>
                  <a:pt x="232103" y="164129"/>
                </a:lnTo>
                <a:lnTo>
                  <a:pt x="229640" y="162731"/>
                </a:lnTo>
                <a:lnTo>
                  <a:pt x="226783" y="161089"/>
                </a:lnTo>
                <a:lnTo>
                  <a:pt x="226783" y="154919"/>
                </a:lnTo>
                <a:close/>
                <a:moveTo>
                  <a:pt x="238425" y="154919"/>
                </a:moveTo>
                <a:lnTo>
                  <a:pt x="243744" y="164129"/>
                </a:lnTo>
                <a:lnTo>
                  <a:pt x="241282" y="162731"/>
                </a:lnTo>
                <a:lnTo>
                  <a:pt x="238425" y="161089"/>
                </a:lnTo>
                <a:lnTo>
                  <a:pt x="238425" y="154919"/>
                </a:lnTo>
                <a:close/>
                <a:moveTo>
                  <a:pt x="250036" y="154919"/>
                </a:moveTo>
                <a:lnTo>
                  <a:pt x="255355" y="164129"/>
                </a:lnTo>
                <a:lnTo>
                  <a:pt x="252893" y="162731"/>
                </a:lnTo>
                <a:lnTo>
                  <a:pt x="250036" y="161089"/>
                </a:lnTo>
                <a:lnTo>
                  <a:pt x="250036" y="154919"/>
                </a:lnTo>
                <a:close/>
                <a:moveTo>
                  <a:pt x="261678" y="154919"/>
                </a:moveTo>
                <a:lnTo>
                  <a:pt x="266997" y="164129"/>
                </a:lnTo>
                <a:lnTo>
                  <a:pt x="264535" y="162731"/>
                </a:lnTo>
                <a:lnTo>
                  <a:pt x="261678" y="161089"/>
                </a:lnTo>
                <a:lnTo>
                  <a:pt x="261678" y="154919"/>
                </a:lnTo>
                <a:close/>
                <a:moveTo>
                  <a:pt x="273289" y="154919"/>
                </a:moveTo>
                <a:lnTo>
                  <a:pt x="278608" y="164129"/>
                </a:lnTo>
                <a:lnTo>
                  <a:pt x="276146" y="162731"/>
                </a:lnTo>
                <a:lnTo>
                  <a:pt x="273289" y="161089"/>
                </a:lnTo>
                <a:lnTo>
                  <a:pt x="273289" y="154919"/>
                </a:lnTo>
                <a:close/>
                <a:moveTo>
                  <a:pt x="6050" y="154919"/>
                </a:moveTo>
                <a:lnTo>
                  <a:pt x="11369" y="164159"/>
                </a:lnTo>
                <a:lnTo>
                  <a:pt x="11369" y="164159"/>
                </a:lnTo>
                <a:lnTo>
                  <a:pt x="8907" y="162731"/>
                </a:lnTo>
                <a:lnTo>
                  <a:pt x="6050" y="161089"/>
                </a:lnTo>
                <a:lnTo>
                  <a:pt x="6050" y="154919"/>
                </a:lnTo>
                <a:close/>
                <a:moveTo>
                  <a:pt x="17418" y="154919"/>
                </a:moveTo>
                <a:lnTo>
                  <a:pt x="17418" y="161089"/>
                </a:lnTo>
                <a:lnTo>
                  <a:pt x="14560" y="162731"/>
                </a:lnTo>
                <a:lnTo>
                  <a:pt x="12098" y="164159"/>
                </a:lnTo>
                <a:lnTo>
                  <a:pt x="12098" y="164159"/>
                </a:lnTo>
                <a:lnTo>
                  <a:pt x="17418" y="154919"/>
                </a:lnTo>
                <a:close/>
                <a:moveTo>
                  <a:pt x="52251" y="154919"/>
                </a:moveTo>
                <a:lnTo>
                  <a:pt x="52251" y="161089"/>
                </a:lnTo>
                <a:lnTo>
                  <a:pt x="49394" y="162731"/>
                </a:lnTo>
                <a:lnTo>
                  <a:pt x="46932" y="164159"/>
                </a:lnTo>
                <a:lnTo>
                  <a:pt x="46932" y="164159"/>
                </a:lnTo>
                <a:lnTo>
                  <a:pt x="52251" y="154919"/>
                </a:lnTo>
                <a:close/>
                <a:moveTo>
                  <a:pt x="110368" y="154980"/>
                </a:moveTo>
                <a:lnTo>
                  <a:pt x="110368" y="161120"/>
                </a:lnTo>
                <a:lnTo>
                  <a:pt x="107541" y="162761"/>
                </a:lnTo>
                <a:lnTo>
                  <a:pt x="105048" y="164159"/>
                </a:lnTo>
                <a:lnTo>
                  <a:pt x="105048" y="164159"/>
                </a:lnTo>
                <a:lnTo>
                  <a:pt x="110368" y="154980"/>
                </a:lnTo>
                <a:close/>
                <a:moveTo>
                  <a:pt x="145232" y="154980"/>
                </a:moveTo>
                <a:lnTo>
                  <a:pt x="145232" y="161120"/>
                </a:lnTo>
                <a:lnTo>
                  <a:pt x="142374" y="162761"/>
                </a:lnTo>
                <a:lnTo>
                  <a:pt x="139912" y="164159"/>
                </a:lnTo>
                <a:lnTo>
                  <a:pt x="139912" y="164159"/>
                </a:lnTo>
                <a:lnTo>
                  <a:pt x="145232" y="154980"/>
                </a:lnTo>
                <a:close/>
                <a:moveTo>
                  <a:pt x="156843" y="154980"/>
                </a:moveTo>
                <a:lnTo>
                  <a:pt x="156843" y="161120"/>
                </a:lnTo>
                <a:lnTo>
                  <a:pt x="153986" y="162761"/>
                </a:lnTo>
                <a:lnTo>
                  <a:pt x="151523" y="164159"/>
                </a:lnTo>
                <a:lnTo>
                  <a:pt x="151523" y="164159"/>
                </a:lnTo>
                <a:lnTo>
                  <a:pt x="156843" y="154980"/>
                </a:lnTo>
                <a:close/>
                <a:moveTo>
                  <a:pt x="180065" y="154980"/>
                </a:moveTo>
                <a:lnTo>
                  <a:pt x="180065" y="161120"/>
                </a:lnTo>
                <a:lnTo>
                  <a:pt x="177208" y="162761"/>
                </a:lnTo>
                <a:lnTo>
                  <a:pt x="174746" y="164159"/>
                </a:lnTo>
                <a:lnTo>
                  <a:pt x="174746" y="164159"/>
                </a:lnTo>
                <a:lnTo>
                  <a:pt x="180065" y="154980"/>
                </a:lnTo>
                <a:close/>
                <a:moveTo>
                  <a:pt x="191676" y="154980"/>
                </a:moveTo>
                <a:lnTo>
                  <a:pt x="191676" y="161089"/>
                </a:lnTo>
                <a:lnTo>
                  <a:pt x="188849" y="162731"/>
                </a:lnTo>
                <a:lnTo>
                  <a:pt x="186357" y="164159"/>
                </a:lnTo>
                <a:lnTo>
                  <a:pt x="186357" y="164159"/>
                </a:lnTo>
                <a:lnTo>
                  <a:pt x="191676" y="154980"/>
                </a:lnTo>
                <a:close/>
                <a:moveTo>
                  <a:pt x="203318" y="154980"/>
                </a:moveTo>
                <a:lnTo>
                  <a:pt x="203318" y="161089"/>
                </a:lnTo>
                <a:lnTo>
                  <a:pt x="200461" y="162731"/>
                </a:lnTo>
                <a:lnTo>
                  <a:pt x="197999" y="164159"/>
                </a:lnTo>
                <a:lnTo>
                  <a:pt x="197999" y="164159"/>
                </a:lnTo>
                <a:lnTo>
                  <a:pt x="203318" y="154980"/>
                </a:lnTo>
                <a:close/>
                <a:moveTo>
                  <a:pt x="214929" y="154980"/>
                </a:moveTo>
                <a:lnTo>
                  <a:pt x="214929" y="161089"/>
                </a:lnTo>
                <a:lnTo>
                  <a:pt x="212072" y="162731"/>
                </a:lnTo>
                <a:lnTo>
                  <a:pt x="209610" y="164159"/>
                </a:lnTo>
                <a:lnTo>
                  <a:pt x="209610" y="164159"/>
                </a:lnTo>
                <a:lnTo>
                  <a:pt x="214929" y="154980"/>
                </a:lnTo>
                <a:close/>
                <a:moveTo>
                  <a:pt x="226570" y="154980"/>
                </a:moveTo>
                <a:lnTo>
                  <a:pt x="226570" y="161089"/>
                </a:lnTo>
                <a:lnTo>
                  <a:pt x="223713" y="162731"/>
                </a:lnTo>
                <a:lnTo>
                  <a:pt x="221251" y="164159"/>
                </a:lnTo>
                <a:lnTo>
                  <a:pt x="221251" y="164159"/>
                </a:lnTo>
                <a:lnTo>
                  <a:pt x="226570" y="154980"/>
                </a:lnTo>
                <a:close/>
                <a:moveTo>
                  <a:pt x="238182" y="154980"/>
                </a:moveTo>
                <a:lnTo>
                  <a:pt x="238182" y="161089"/>
                </a:lnTo>
                <a:lnTo>
                  <a:pt x="235355" y="162731"/>
                </a:lnTo>
                <a:lnTo>
                  <a:pt x="232862" y="164159"/>
                </a:lnTo>
                <a:lnTo>
                  <a:pt x="232862" y="164159"/>
                </a:lnTo>
                <a:lnTo>
                  <a:pt x="238182" y="154980"/>
                </a:lnTo>
                <a:close/>
                <a:moveTo>
                  <a:pt x="249793" y="154980"/>
                </a:moveTo>
                <a:lnTo>
                  <a:pt x="249793" y="161089"/>
                </a:lnTo>
                <a:lnTo>
                  <a:pt x="246936" y="162731"/>
                </a:lnTo>
                <a:lnTo>
                  <a:pt x="244474" y="164159"/>
                </a:lnTo>
                <a:lnTo>
                  <a:pt x="244474" y="164159"/>
                </a:lnTo>
                <a:lnTo>
                  <a:pt x="249793" y="154980"/>
                </a:lnTo>
                <a:close/>
                <a:moveTo>
                  <a:pt x="29029" y="154919"/>
                </a:moveTo>
                <a:lnTo>
                  <a:pt x="29029" y="161089"/>
                </a:lnTo>
                <a:lnTo>
                  <a:pt x="26172" y="162731"/>
                </a:lnTo>
                <a:lnTo>
                  <a:pt x="23710" y="164159"/>
                </a:lnTo>
                <a:lnTo>
                  <a:pt x="29029" y="154919"/>
                </a:lnTo>
                <a:close/>
                <a:moveTo>
                  <a:pt x="40610" y="154919"/>
                </a:moveTo>
                <a:lnTo>
                  <a:pt x="40610" y="161089"/>
                </a:lnTo>
                <a:lnTo>
                  <a:pt x="37783" y="162731"/>
                </a:lnTo>
                <a:lnTo>
                  <a:pt x="35290" y="164159"/>
                </a:lnTo>
                <a:lnTo>
                  <a:pt x="40610" y="154919"/>
                </a:lnTo>
                <a:close/>
                <a:moveTo>
                  <a:pt x="63862" y="154919"/>
                </a:moveTo>
                <a:lnTo>
                  <a:pt x="63862" y="161089"/>
                </a:lnTo>
                <a:lnTo>
                  <a:pt x="61005" y="162731"/>
                </a:lnTo>
                <a:lnTo>
                  <a:pt x="58543" y="164159"/>
                </a:lnTo>
                <a:lnTo>
                  <a:pt x="63862" y="154919"/>
                </a:lnTo>
                <a:close/>
                <a:moveTo>
                  <a:pt x="75504" y="154919"/>
                </a:moveTo>
                <a:lnTo>
                  <a:pt x="75504" y="161089"/>
                </a:lnTo>
                <a:lnTo>
                  <a:pt x="72647" y="162731"/>
                </a:lnTo>
                <a:lnTo>
                  <a:pt x="70185" y="164159"/>
                </a:lnTo>
                <a:lnTo>
                  <a:pt x="75504" y="154919"/>
                </a:lnTo>
                <a:close/>
                <a:moveTo>
                  <a:pt x="87115" y="154919"/>
                </a:moveTo>
                <a:lnTo>
                  <a:pt x="87115" y="161089"/>
                </a:lnTo>
                <a:lnTo>
                  <a:pt x="84288" y="162731"/>
                </a:lnTo>
                <a:lnTo>
                  <a:pt x="81796" y="164159"/>
                </a:lnTo>
                <a:lnTo>
                  <a:pt x="87115" y="154919"/>
                </a:lnTo>
                <a:close/>
                <a:moveTo>
                  <a:pt x="98757" y="154919"/>
                </a:moveTo>
                <a:lnTo>
                  <a:pt x="98757" y="161089"/>
                </a:lnTo>
                <a:lnTo>
                  <a:pt x="95899" y="162731"/>
                </a:lnTo>
                <a:lnTo>
                  <a:pt x="93437" y="164159"/>
                </a:lnTo>
                <a:lnTo>
                  <a:pt x="98757" y="154919"/>
                </a:lnTo>
                <a:close/>
                <a:moveTo>
                  <a:pt x="121979" y="154980"/>
                </a:moveTo>
                <a:lnTo>
                  <a:pt x="121979" y="161120"/>
                </a:lnTo>
                <a:lnTo>
                  <a:pt x="119122" y="162761"/>
                </a:lnTo>
                <a:lnTo>
                  <a:pt x="116660" y="164159"/>
                </a:lnTo>
                <a:lnTo>
                  <a:pt x="121979" y="154980"/>
                </a:lnTo>
                <a:close/>
                <a:moveTo>
                  <a:pt x="133590" y="154980"/>
                </a:moveTo>
                <a:lnTo>
                  <a:pt x="133590" y="161120"/>
                </a:lnTo>
                <a:lnTo>
                  <a:pt x="130733" y="162761"/>
                </a:lnTo>
                <a:lnTo>
                  <a:pt x="128271" y="164159"/>
                </a:lnTo>
                <a:lnTo>
                  <a:pt x="133590" y="154980"/>
                </a:lnTo>
                <a:close/>
                <a:moveTo>
                  <a:pt x="168484" y="154980"/>
                </a:moveTo>
                <a:lnTo>
                  <a:pt x="168484" y="161120"/>
                </a:lnTo>
                <a:lnTo>
                  <a:pt x="165627" y="162761"/>
                </a:lnTo>
                <a:lnTo>
                  <a:pt x="163165" y="164159"/>
                </a:lnTo>
                <a:lnTo>
                  <a:pt x="168484" y="154980"/>
                </a:lnTo>
                <a:close/>
                <a:moveTo>
                  <a:pt x="261404" y="154980"/>
                </a:moveTo>
                <a:lnTo>
                  <a:pt x="261404" y="161089"/>
                </a:lnTo>
                <a:lnTo>
                  <a:pt x="258547" y="162731"/>
                </a:lnTo>
                <a:lnTo>
                  <a:pt x="256085" y="164159"/>
                </a:lnTo>
                <a:lnTo>
                  <a:pt x="261404" y="154980"/>
                </a:lnTo>
                <a:close/>
                <a:moveTo>
                  <a:pt x="273046" y="154980"/>
                </a:moveTo>
                <a:lnTo>
                  <a:pt x="273046" y="161120"/>
                </a:lnTo>
                <a:lnTo>
                  <a:pt x="270188" y="162761"/>
                </a:lnTo>
                <a:lnTo>
                  <a:pt x="267726" y="164159"/>
                </a:lnTo>
                <a:lnTo>
                  <a:pt x="273046" y="154980"/>
                </a:lnTo>
                <a:close/>
                <a:moveTo>
                  <a:pt x="284657" y="154980"/>
                </a:moveTo>
                <a:lnTo>
                  <a:pt x="284657" y="161120"/>
                </a:lnTo>
                <a:lnTo>
                  <a:pt x="279337" y="164159"/>
                </a:lnTo>
                <a:lnTo>
                  <a:pt x="284657" y="154980"/>
                </a:lnTo>
                <a:close/>
                <a:moveTo>
                  <a:pt x="5898" y="161332"/>
                </a:moveTo>
                <a:lnTo>
                  <a:pt x="8755" y="162943"/>
                </a:lnTo>
                <a:lnTo>
                  <a:pt x="11217" y="164402"/>
                </a:lnTo>
                <a:lnTo>
                  <a:pt x="578" y="164402"/>
                </a:lnTo>
                <a:lnTo>
                  <a:pt x="5898" y="161332"/>
                </a:lnTo>
                <a:close/>
                <a:moveTo>
                  <a:pt x="17509" y="161332"/>
                </a:moveTo>
                <a:lnTo>
                  <a:pt x="20366" y="162943"/>
                </a:lnTo>
                <a:lnTo>
                  <a:pt x="22828" y="164402"/>
                </a:lnTo>
                <a:lnTo>
                  <a:pt x="12190" y="164402"/>
                </a:lnTo>
                <a:lnTo>
                  <a:pt x="14682" y="162943"/>
                </a:lnTo>
                <a:lnTo>
                  <a:pt x="17509" y="161332"/>
                </a:lnTo>
                <a:close/>
                <a:moveTo>
                  <a:pt x="29150" y="161332"/>
                </a:moveTo>
                <a:lnTo>
                  <a:pt x="32008" y="162943"/>
                </a:lnTo>
                <a:lnTo>
                  <a:pt x="34470" y="164402"/>
                </a:lnTo>
                <a:lnTo>
                  <a:pt x="23831" y="164402"/>
                </a:lnTo>
                <a:lnTo>
                  <a:pt x="26293" y="162943"/>
                </a:lnTo>
                <a:lnTo>
                  <a:pt x="29150" y="161332"/>
                </a:lnTo>
                <a:close/>
                <a:moveTo>
                  <a:pt x="40762" y="161332"/>
                </a:moveTo>
                <a:lnTo>
                  <a:pt x="43619" y="162943"/>
                </a:lnTo>
                <a:lnTo>
                  <a:pt x="46081" y="164402"/>
                </a:lnTo>
                <a:lnTo>
                  <a:pt x="35442" y="164402"/>
                </a:lnTo>
                <a:lnTo>
                  <a:pt x="37935" y="162943"/>
                </a:lnTo>
                <a:lnTo>
                  <a:pt x="40762" y="161332"/>
                </a:lnTo>
                <a:close/>
                <a:moveTo>
                  <a:pt x="52403" y="161332"/>
                </a:moveTo>
                <a:lnTo>
                  <a:pt x="55260" y="162943"/>
                </a:lnTo>
                <a:lnTo>
                  <a:pt x="57722" y="164402"/>
                </a:lnTo>
                <a:lnTo>
                  <a:pt x="47084" y="164402"/>
                </a:lnTo>
                <a:lnTo>
                  <a:pt x="49546" y="162943"/>
                </a:lnTo>
                <a:lnTo>
                  <a:pt x="52403" y="161332"/>
                </a:lnTo>
                <a:close/>
                <a:moveTo>
                  <a:pt x="64014" y="161332"/>
                </a:moveTo>
                <a:lnTo>
                  <a:pt x="66871" y="162943"/>
                </a:lnTo>
                <a:lnTo>
                  <a:pt x="69334" y="164402"/>
                </a:lnTo>
                <a:lnTo>
                  <a:pt x="58695" y="164402"/>
                </a:lnTo>
                <a:lnTo>
                  <a:pt x="61187" y="162943"/>
                </a:lnTo>
                <a:lnTo>
                  <a:pt x="64014" y="161332"/>
                </a:lnTo>
                <a:close/>
                <a:moveTo>
                  <a:pt x="75625" y="161332"/>
                </a:moveTo>
                <a:lnTo>
                  <a:pt x="78452" y="162943"/>
                </a:lnTo>
                <a:lnTo>
                  <a:pt x="80945" y="164402"/>
                </a:lnTo>
                <a:lnTo>
                  <a:pt x="70306" y="164402"/>
                </a:lnTo>
                <a:lnTo>
                  <a:pt x="72768" y="162943"/>
                </a:lnTo>
                <a:lnTo>
                  <a:pt x="75625" y="161332"/>
                </a:lnTo>
                <a:close/>
                <a:moveTo>
                  <a:pt x="87237" y="161332"/>
                </a:moveTo>
                <a:lnTo>
                  <a:pt x="90094" y="162943"/>
                </a:lnTo>
                <a:lnTo>
                  <a:pt x="92556" y="164402"/>
                </a:lnTo>
                <a:lnTo>
                  <a:pt x="81917" y="164402"/>
                </a:lnTo>
                <a:lnTo>
                  <a:pt x="84379" y="162943"/>
                </a:lnTo>
                <a:lnTo>
                  <a:pt x="87237" y="161332"/>
                </a:lnTo>
                <a:close/>
                <a:moveTo>
                  <a:pt x="98878" y="161332"/>
                </a:moveTo>
                <a:lnTo>
                  <a:pt x="101705" y="162943"/>
                </a:lnTo>
                <a:lnTo>
                  <a:pt x="104197" y="164402"/>
                </a:lnTo>
                <a:lnTo>
                  <a:pt x="93559" y="164402"/>
                </a:lnTo>
                <a:lnTo>
                  <a:pt x="96021" y="162943"/>
                </a:lnTo>
                <a:lnTo>
                  <a:pt x="98878" y="161332"/>
                </a:lnTo>
                <a:close/>
                <a:moveTo>
                  <a:pt x="110489" y="161332"/>
                </a:moveTo>
                <a:lnTo>
                  <a:pt x="113346" y="162943"/>
                </a:lnTo>
                <a:lnTo>
                  <a:pt x="115809" y="164402"/>
                </a:lnTo>
                <a:lnTo>
                  <a:pt x="105170" y="164402"/>
                </a:lnTo>
                <a:lnTo>
                  <a:pt x="107632" y="162943"/>
                </a:lnTo>
                <a:lnTo>
                  <a:pt x="110489" y="161332"/>
                </a:lnTo>
                <a:close/>
                <a:moveTo>
                  <a:pt x="122131" y="161332"/>
                </a:moveTo>
                <a:lnTo>
                  <a:pt x="124958" y="162943"/>
                </a:lnTo>
                <a:lnTo>
                  <a:pt x="127450" y="164402"/>
                </a:lnTo>
                <a:lnTo>
                  <a:pt x="116812" y="164402"/>
                </a:lnTo>
                <a:lnTo>
                  <a:pt x="119274" y="162943"/>
                </a:lnTo>
                <a:lnTo>
                  <a:pt x="122131" y="161332"/>
                </a:lnTo>
                <a:close/>
                <a:moveTo>
                  <a:pt x="133742" y="161332"/>
                </a:moveTo>
                <a:lnTo>
                  <a:pt x="136599" y="162943"/>
                </a:lnTo>
                <a:lnTo>
                  <a:pt x="139061" y="164402"/>
                </a:lnTo>
                <a:lnTo>
                  <a:pt x="128423" y="164402"/>
                </a:lnTo>
                <a:lnTo>
                  <a:pt x="130885" y="162943"/>
                </a:lnTo>
                <a:lnTo>
                  <a:pt x="133742" y="161332"/>
                </a:lnTo>
                <a:close/>
                <a:moveTo>
                  <a:pt x="145323" y="161332"/>
                </a:moveTo>
                <a:lnTo>
                  <a:pt x="148180" y="162943"/>
                </a:lnTo>
                <a:lnTo>
                  <a:pt x="150642" y="164402"/>
                </a:lnTo>
                <a:lnTo>
                  <a:pt x="140004" y="164402"/>
                </a:lnTo>
                <a:lnTo>
                  <a:pt x="142496" y="162943"/>
                </a:lnTo>
                <a:lnTo>
                  <a:pt x="145323" y="161332"/>
                </a:lnTo>
                <a:close/>
                <a:moveTo>
                  <a:pt x="156964" y="161332"/>
                </a:moveTo>
                <a:lnTo>
                  <a:pt x="159822" y="162943"/>
                </a:lnTo>
                <a:lnTo>
                  <a:pt x="162284" y="164402"/>
                </a:lnTo>
                <a:lnTo>
                  <a:pt x="151645" y="164402"/>
                </a:lnTo>
                <a:lnTo>
                  <a:pt x="154107" y="162943"/>
                </a:lnTo>
                <a:lnTo>
                  <a:pt x="156964" y="161332"/>
                </a:lnTo>
                <a:close/>
                <a:moveTo>
                  <a:pt x="168575" y="161332"/>
                </a:moveTo>
                <a:lnTo>
                  <a:pt x="171433" y="162943"/>
                </a:lnTo>
                <a:lnTo>
                  <a:pt x="173895" y="164402"/>
                </a:lnTo>
                <a:lnTo>
                  <a:pt x="163256" y="164402"/>
                </a:lnTo>
                <a:lnTo>
                  <a:pt x="165749" y="162943"/>
                </a:lnTo>
                <a:lnTo>
                  <a:pt x="168575" y="161332"/>
                </a:lnTo>
                <a:close/>
                <a:moveTo>
                  <a:pt x="180217" y="161332"/>
                </a:moveTo>
                <a:lnTo>
                  <a:pt x="183074" y="162943"/>
                </a:lnTo>
                <a:lnTo>
                  <a:pt x="185536" y="164402"/>
                </a:lnTo>
                <a:lnTo>
                  <a:pt x="174898" y="164402"/>
                </a:lnTo>
                <a:lnTo>
                  <a:pt x="177360" y="162943"/>
                </a:lnTo>
                <a:lnTo>
                  <a:pt x="180217" y="161332"/>
                </a:lnTo>
                <a:close/>
                <a:moveTo>
                  <a:pt x="191828" y="161332"/>
                </a:moveTo>
                <a:lnTo>
                  <a:pt x="194685" y="162943"/>
                </a:lnTo>
                <a:lnTo>
                  <a:pt x="197147" y="164402"/>
                </a:lnTo>
                <a:lnTo>
                  <a:pt x="186509" y="164402"/>
                </a:lnTo>
                <a:lnTo>
                  <a:pt x="189001" y="162943"/>
                </a:lnTo>
                <a:lnTo>
                  <a:pt x="191828" y="161332"/>
                </a:lnTo>
                <a:close/>
                <a:moveTo>
                  <a:pt x="203470" y="161332"/>
                </a:moveTo>
                <a:lnTo>
                  <a:pt x="206327" y="162943"/>
                </a:lnTo>
                <a:lnTo>
                  <a:pt x="208789" y="164402"/>
                </a:lnTo>
                <a:lnTo>
                  <a:pt x="198151" y="164402"/>
                </a:lnTo>
                <a:lnTo>
                  <a:pt x="200613" y="162943"/>
                </a:lnTo>
                <a:lnTo>
                  <a:pt x="203470" y="161332"/>
                </a:lnTo>
                <a:close/>
                <a:moveTo>
                  <a:pt x="215051" y="161332"/>
                </a:moveTo>
                <a:lnTo>
                  <a:pt x="217908" y="162943"/>
                </a:lnTo>
                <a:lnTo>
                  <a:pt x="220370" y="164402"/>
                </a:lnTo>
                <a:lnTo>
                  <a:pt x="209731" y="164402"/>
                </a:lnTo>
                <a:lnTo>
                  <a:pt x="212193" y="162943"/>
                </a:lnTo>
                <a:lnTo>
                  <a:pt x="215051" y="161332"/>
                </a:lnTo>
                <a:close/>
                <a:moveTo>
                  <a:pt x="226692" y="161332"/>
                </a:moveTo>
                <a:lnTo>
                  <a:pt x="229519" y="162943"/>
                </a:lnTo>
                <a:lnTo>
                  <a:pt x="232011" y="164402"/>
                </a:lnTo>
                <a:lnTo>
                  <a:pt x="221373" y="164402"/>
                </a:lnTo>
                <a:lnTo>
                  <a:pt x="223835" y="162943"/>
                </a:lnTo>
                <a:lnTo>
                  <a:pt x="226692" y="161332"/>
                </a:lnTo>
                <a:close/>
                <a:moveTo>
                  <a:pt x="238303" y="161332"/>
                </a:moveTo>
                <a:lnTo>
                  <a:pt x="241160" y="162943"/>
                </a:lnTo>
                <a:lnTo>
                  <a:pt x="243622" y="164402"/>
                </a:lnTo>
                <a:lnTo>
                  <a:pt x="232984" y="164402"/>
                </a:lnTo>
                <a:lnTo>
                  <a:pt x="235446" y="162943"/>
                </a:lnTo>
                <a:lnTo>
                  <a:pt x="238303" y="161332"/>
                </a:lnTo>
                <a:close/>
                <a:moveTo>
                  <a:pt x="249945" y="161332"/>
                </a:moveTo>
                <a:lnTo>
                  <a:pt x="252772" y="162943"/>
                </a:lnTo>
                <a:lnTo>
                  <a:pt x="255264" y="164402"/>
                </a:lnTo>
                <a:lnTo>
                  <a:pt x="244626" y="164402"/>
                </a:lnTo>
                <a:lnTo>
                  <a:pt x="247088" y="162943"/>
                </a:lnTo>
                <a:lnTo>
                  <a:pt x="249945" y="161332"/>
                </a:lnTo>
                <a:close/>
                <a:moveTo>
                  <a:pt x="261556" y="161332"/>
                </a:moveTo>
                <a:lnTo>
                  <a:pt x="264413" y="162943"/>
                </a:lnTo>
                <a:lnTo>
                  <a:pt x="266875" y="164402"/>
                </a:lnTo>
                <a:lnTo>
                  <a:pt x="256237" y="164402"/>
                </a:lnTo>
                <a:lnTo>
                  <a:pt x="258699" y="162943"/>
                </a:lnTo>
                <a:lnTo>
                  <a:pt x="261556" y="161332"/>
                </a:lnTo>
                <a:close/>
                <a:moveTo>
                  <a:pt x="273198" y="161332"/>
                </a:moveTo>
                <a:lnTo>
                  <a:pt x="276024" y="162943"/>
                </a:lnTo>
                <a:lnTo>
                  <a:pt x="278517" y="164402"/>
                </a:lnTo>
                <a:lnTo>
                  <a:pt x="267878" y="164402"/>
                </a:lnTo>
                <a:lnTo>
                  <a:pt x="270340" y="162943"/>
                </a:lnTo>
                <a:lnTo>
                  <a:pt x="273198" y="161332"/>
                </a:lnTo>
                <a:close/>
                <a:moveTo>
                  <a:pt x="11217" y="164676"/>
                </a:moveTo>
                <a:lnTo>
                  <a:pt x="5898" y="167746"/>
                </a:lnTo>
                <a:lnTo>
                  <a:pt x="578" y="164676"/>
                </a:lnTo>
                <a:close/>
                <a:moveTo>
                  <a:pt x="22828" y="164676"/>
                </a:moveTo>
                <a:lnTo>
                  <a:pt x="17509" y="167746"/>
                </a:lnTo>
                <a:lnTo>
                  <a:pt x="12190" y="164676"/>
                </a:lnTo>
                <a:close/>
                <a:moveTo>
                  <a:pt x="34470" y="164676"/>
                </a:moveTo>
                <a:lnTo>
                  <a:pt x="29150" y="167746"/>
                </a:lnTo>
                <a:lnTo>
                  <a:pt x="23831" y="164676"/>
                </a:lnTo>
                <a:close/>
                <a:moveTo>
                  <a:pt x="46081" y="164676"/>
                </a:moveTo>
                <a:lnTo>
                  <a:pt x="40762" y="167746"/>
                </a:lnTo>
                <a:lnTo>
                  <a:pt x="35442" y="164676"/>
                </a:lnTo>
                <a:close/>
                <a:moveTo>
                  <a:pt x="57722" y="164676"/>
                </a:moveTo>
                <a:lnTo>
                  <a:pt x="52403" y="167746"/>
                </a:lnTo>
                <a:lnTo>
                  <a:pt x="47084" y="164676"/>
                </a:lnTo>
                <a:close/>
                <a:moveTo>
                  <a:pt x="69334" y="164676"/>
                </a:moveTo>
                <a:lnTo>
                  <a:pt x="64014" y="167746"/>
                </a:lnTo>
                <a:lnTo>
                  <a:pt x="58695" y="164676"/>
                </a:lnTo>
                <a:close/>
                <a:moveTo>
                  <a:pt x="80945" y="164676"/>
                </a:moveTo>
                <a:lnTo>
                  <a:pt x="75625" y="167746"/>
                </a:lnTo>
                <a:lnTo>
                  <a:pt x="70306" y="164676"/>
                </a:lnTo>
                <a:close/>
                <a:moveTo>
                  <a:pt x="92556" y="164676"/>
                </a:moveTo>
                <a:lnTo>
                  <a:pt x="87237" y="167746"/>
                </a:lnTo>
                <a:lnTo>
                  <a:pt x="81917" y="164676"/>
                </a:lnTo>
                <a:close/>
                <a:moveTo>
                  <a:pt x="104197" y="164676"/>
                </a:moveTo>
                <a:lnTo>
                  <a:pt x="98878" y="167746"/>
                </a:lnTo>
                <a:lnTo>
                  <a:pt x="93559" y="164676"/>
                </a:lnTo>
                <a:close/>
                <a:moveTo>
                  <a:pt x="115809" y="164676"/>
                </a:moveTo>
                <a:lnTo>
                  <a:pt x="110489" y="167746"/>
                </a:lnTo>
                <a:lnTo>
                  <a:pt x="105170" y="164676"/>
                </a:lnTo>
                <a:close/>
                <a:moveTo>
                  <a:pt x="127450" y="164676"/>
                </a:moveTo>
                <a:lnTo>
                  <a:pt x="122131" y="167746"/>
                </a:lnTo>
                <a:lnTo>
                  <a:pt x="116812" y="164676"/>
                </a:lnTo>
                <a:close/>
                <a:moveTo>
                  <a:pt x="139061" y="164676"/>
                </a:moveTo>
                <a:lnTo>
                  <a:pt x="133742" y="167746"/>
                </a:lnTo>
                <a:lnTo>
                  <a:pt x="128423" y="164676"/>
                </a:lnTo>
                <a:close/>
                <a:moveTo>
                  <a:pt x="150642" y="164676"/>
                </a:moveTo>
                <a:lnTo>
                  <a:pt x="145323" y="167746"/>
                </a:lnTo>
                <a:lnTo>
                  <a:pt x="140004" y="164676"/>
                </a:lnTo>
                <a:close/>
                <a:moveTo>
                  <a:pt x="162284" y="164676"/>
                </a:moveTo>
                <a:lnTo>
                  <a:pt x="156964" y="167746"/>
                </a:lnTo>
                <a:lnTo>
                  <a:pt x="151645" y="164676"/>
                </a:lnTo>
                <a:close/>
                <a:moveTo>
                  <a:pt x="173895" y="164676"/>
                </a:moveTo>
                <a:lnTo>
                  <a:pt x="168575" y="167746"/>
                </a:lnTo>
                <a:lnTo>
                  <a:pt x="163256" y="164676"/>
                </a:lnTo>
                <a:close/>
                <a:moveTo>
                  <a:pt x="185536" y="164676"/>
                </a:moveTo>
                <a:lnTo>
                  <a:pt x="180217" y="167746"/>
                </a:lnTo>
                <a:lnTo>
                  <a:pt x="174898" y="164676"/>
                </a:lnTo>
                <a:close/>
                <a:moveTo>
                  <a:pt x="197147" y="164676"/>
                </a:moveTo>
                <a:lnTo>
                  <a:pt x="191828" y="167746"/>
                </a:lnTo>
                <a:lnTo>
                  <a:pt x="186509" y="164676"/>
                </a:lnTo>
                <a:close/>
                <a:moveTo>
                  <a:pt x="208789" y="164676"/>
                </a:moveTo>
                <a:lnTo>
                  <a:pt x="203470" y="167746"/>
                </a:lnTo>
                <a:lnTo>
                  <a:pt x="198151" y="164676"/>
                </a:lnTo>
                <a:close/>
                <a:moveTo>
                  <a:pt x="220370" y="164676"/>
                </a:moveTo>
                <a:lnTo>
                  <a:pt x="215051" y="167746"/>
                </a:lnTo>
                <a:lnTo>
                  <a:pt x="209731" y="164676"/>
                </a:lnTo>
                <a:close/>
                <a:moveTo>
                  <a:pt x="232011" y="164676"/>
                </a:moveTo>
                <a:lnTo>
                  <a:pt x="226692" y="167746"/>
                </a:lnTo>
                <a:lnTo>
                  <a:pt x="221373" y="164676"/>
                </a:lnTo>
                <a:close/>
                <a:moveTo>
                  <a:pt x="243622" y="164676"/>
                </a:moveTo>
                <a:lnTo>
                  <a:pt x="238303" y="167746"/>
                </a:lnTo>
                <a:lnTo>
                  <a:pt x="232984" y="164676"/>
                </a:lnTo>
                <a:close/>
                <a:moveTo>
                  <a:pt x="255264" y="164676"/>
                </a:moveTo>
                <a:lnTo>
                  <a:pt x="249945" y="167746"/>
                </a:lnTo>
                <a:lnTo>
                  <a:pt x="244626" y="164676"/>
                </a:lnTo>
                <a:close/>
                <a:moveTo>
                  <a:pt x="266875" y="164676"/>
                </a:moveTo>
                <a:lnTo>
                  <a:pt x="261556" y="167746"/>
                </a:lnTo>
                <a:lnTo>
                  <a:pt x="256237" y="164676"/>
                </a:lnTo>
                <a:close/>
                <a:moveTo>
                  <a:pt x="278517" y="164676"/>
                </a:moveTo>
                <a:lnTo>
                  <a:pt x="273198" y="167746"/>
                </a:lnTo>
                <a:lnTo>
                  <a:pt x="267878" y="164676"/>
                </a:lnTo>
                <a:close/>
                <a:moveTo>
                  <a:pt x="11369" y="164889"/>
                </a:moveTo>
                <a:lnTo>
                  <a:pt x="6050" y="174068"/>
                </a:lnTo>
                <a:lnTo>
                  <a:pt x="6050" y="167959"/>
                </a:lnTo>
                <a:lnTo>
                  <a:pt x="11369" y="164889"/>
                </a:lnTo>
                <a:close/>
                <a:moveTo>
                  <a:pt x="34622" y="164889"/>
                </a:moveTo>
                <a:lnTo>
                  <a:pt x="29302" y="174068"/>
                </a:lnTo>
                <a:lnTo>
                  <a:pt x="29302" y="167959"/>
                </a:lnTo>
                <a:lnTo>
                  <a:pt x="34622" y="164889"/>
                </a:lnTo>
                <a:close/>
                <a:moveTo>
                  <a:pt x="46202" y="164889"/>
                </a:moveTo>
                <a:lnTo>
                  <a:pt x="40883" y="174068"/>
                </a:lnTo>
                <a:lnTo>
                  <a:pt x="40883" y="167959"/>
                </a:lnTo>
                <a:lnTo>
                  <a:pt x="46202" y="164889"/>
                </a:lnTo>
                <a:close/>
                <a:moveTo>
                  <a:pt x="57844" y="164889"/>
                </a:moveTo>
                <a:lnTo>
                  <a:pt x="52525" y="174068"/>
                </a:lnTo>
                <a:lnTo>
                  <a:pt x="52525" y="167959"/>
                </a:lnTo>
                <a:lnTo>
                  <a:pt x="57844" y="164889"/>
                </a:lnTo>
                <a:close/>
                <a:moveTo>
                  <a:pt x="69455" y="164889"/>
                </a:moveTo>
                <a:lnTo>
                  <a:pt x="64136" y="174068"/>
                </a:lnTo>
                <a:lnTo>
                  <a:pt x="64136" y="167959"/>
                </a:lnTo>
                <a:lnTo>
                  <a:pt x="69455" y="164889"/>
                </a:lnTo>
                <a:close/>
                <a:moveTo>
                  <a:pt x="81097" y="164889"/>
                </a:moveTo>
                <a:lnTo>
                  <a:pt x="75777" y="174068"/>
                </a:lnTo>
                <a:lnTo>
                  <a:pt x="75777" y="167959"/>
                </a:lnTo>
                <a:lnTo>
                  <a:pt x="81097" y="164889"/>
                </a:lnTo>
                <a:close/>
                <a:moveTo>
                  <a:pt x="92708" y="164889"/>
                </a:moveTo>
                <a:lnTo>
                  <a:pt x="87389" y="174068"/>
                </a:lnTo>
                <a:lnTo>
                  <a:pt x="87389" y="167959"/>
                </a:lnTo>
                <a:lnTo>
                  <a:pt x="92708" y="164889"/>
                </a:lnTo>
                <a:close/>
                <a:moveTo>
                  <a:pt x="104349" y="164889"/>
                </a:moveTo>
                <a:lnTo>
                  <a:pt x="99030" y="174068"/>
                </a:lnTo>
                <a:lnTo>
                  <a:pt x="99030" y="167959"/>
                </a:lnTo>
                <a:lnTo>
                  <a:pt x="104349" y="164889"/>
                </a:lnTo>
                <a:close/>
                <a:moveTo>
                  <a:pt x="115930" y="164889"/>
                </a:moveTo>
                <a:lnTo>
                  <a:pt x="110611" y="174068"/>
                </a:lnTo>
                <a:lnTo>
                  <a:pt x="110611" y="167959"/>
                </a:lnTo>
                <a:lnTo>
                  <a:pt x="115930" y="164889"/>
                </a:lnTo>
                <a:close/>
                <a:moveTo>
                  <a:pt x="127541" y="164889"/>
                </a:moveTo>
                <a:lnTo>
                  <a:pt x="122222" y="174068"/>
                </a:lnTo>
                <a:lnTo>
                  <a:pt x="122222" y="167959"/>
                </a:lnTo>
                <a:lnTo>
                  <a:pt x="127541" y="164889"/>
                </a:lnTo>
                <a:close/>
                <a:moveTo>
                  <a:pt x="139183" y="164889"/>
                </a:moveTo>
                <a:lnTo>
                  <a:pt x="133864" y="174068"/>
                </a:lnTo>
                <a:lnTo>
                  <a:pt x="133864" y="167959"/>
                </a:lnTo>
                <a:lnTo>
                  <a:pt x="139183" y="164889"/>
                </a:lnTo>
                <a:close/>
                <a:moveTo>
                  <a:pt x="150794" y="164889"/>
                </a:moveTo>
                <a:lnTo>
                  <a:pt x="145475" y="174068"/>
                </a:lnTo>
                <a:lnTo>
                  <a:pt x="145475" y="167959"/>
                </a:lnTo>
                <a:lnTo>
                  <a:pt x="150794" y="164889"/>
                </a:lnTo>
                <a:close/>
                <a:moveTo>
                  <a:pt x="162436" y="164889"/>
                </a:moveTo>
                <a:lnTo>
                  <a:pt x="157116" y="174068"/>
                </a:lnTo>
                <a:lnTo>
                  <a:pt x="157116" y="167959"/>
                </a:lnTo>
                <a:lnTo>
                  <a:pt x="162436" y="164889"/>
                </a:lnTo>
                <a:close/>
                <a:moveTo>
                  <a:pt x="174047" y="164889"/>
                </a:moveTo>
                <a:lnTo>
                  <a:pt x="168727" y="174068"/>
                </a:lnTo>
                <a:lnTo>
                  <a:pt x="168727" y="167959"/>
                </a:lnTo>
                <a:lnTo>
                  <a:pt x="174047" y="164889"/>
                </a:lnTo>
                <a:close/>
                <a:moveTo>
                  <a:pt x="185658" y="164889"/>
                </a:moveTo>
                <a:lnTo>
                  <a:pt x="180339" y="174068"/>
                </a:lnTo>
                <a:lnTo>
                  <a:pt x="180339" y="167959"/>
                </a:lnTo>
                <a:lnTo>
                  <a:pt x="185658" y="164889"/>
                </a:lnTo>
                <a:close/>
                <a:moveTo>
                  <a:pt x="197269" y="164889"/>
                </a:moveTo>
                <a:lnTo>
                  <a:pt x="191950" y="174068"/>
                </a:lnTo>
                <a:lnTo>
                  <a:pt x="191950" y="167959"/>
                </a:lnTo>
                <a:lnTo>
                  <a:pt x="197269" y="164889"/>
                </a:lnTo>
                <a:close/>
                <a:moveTo>
                  <a:pt x="208911" y="164889"/>
                </a:moveTo>
                <a:lnTo>
                  <a:pt x="203591" y="174068"/>
                </a:lnTo>
                <a:lnTo>
                  <a:pt x="203591" y="167959"/>
                </a:lnTo>
                <a:lnTo>
                  <a:pt x="208911" y="164889"/>
                </a:lnTo>
                <a:close/>
                <a:moveTo>
                  <a:pt x="220522" y="164889"/>
                </a:moveTo>
                <a:lnTo>
                  <a:pt x="215202" y="174068"/>
                </a:lnTo>
                <a:lnTo>
                  <a:pt x="215202" y="167959"/>
                </a:lnTo>
                <a:lnTo>
                  <a:pt x="220522" y="164889"/>
                </a:lnTo>
                <a:close/>
                <a:moveTo>
                  <a:pt x="232163" y="164889"/>
                </a:moveTo>
                <a:lnTo>
                  <a:pt x="226844" y="174068"/>
                </a:lnTo>
                <a:lnTo>
                  <a:pt x="226844" y="167959"/>
                </a:lnTo>
                <a:lnTo>
                  <a:pt x="232163" y="164889"/>
                </a:lnTo>
                <a:close/>
                <a:moveTo>
                  <a:pt x="243774" y="164889"/>
                </a:moveTo>
                <a:lnTo>
                  <a:pt x="238455" y="174068"/>
                </a:lnTo>
                <a:lnTo>
                  <a:pt x="238455" y="167959"/>
                </a:lnTo>
                <a:lnTo>
                  <a:pt x="243774" y="164889"/>
                </a:lnTo>
                <a:close/>
                <a:moveTo>
                  <a:pt x="255355" y="164889"/>
                </a:moveTo>
                <a:lnTo>
                  <a:pt x="250036" y="174068"/>
                </a:lnTo>
                <a:lnTo>
                  <a:pt x="250036" y="167959"/>
                </a:lnTo>
                <a:lnTo>
                  <a:pt x="255355" y="164889"/>
                </a:lnTo>
                <a:close/>
                <a:moveTo>
                  <a:pt x="266997" y="164889"/>
                </a:moveTo>
                <a:lnTo>
                  <a:pt x="261678" y="174068"/>
                </a:lnTo>
                <a:lnTo>
                  <a:pt x="261678" y="167959"/>
                </a:lnTo>
                <a:lnTo>
                  <a:pt x="266997" y="164889"/>
                </a:lnTo>
                <a:close/>
                <a:moveTo>
                  <a:pt x="278608" y="164889"/>
                </a:moveTo>
                <a:lnTo>
                  <a:pt x="273289" y="174068"/>
                </a:lnTo>
                <a:lnTo>
                  <a:pt x="273289" y="167959"/>
                </a:lnTo>
                <a:lnTo>
                  <a:pt x="278608" y="164889"/>
                </a:lnTo>
                <a:close/>
                <a:moveTo>
                  <a:pt x="22980" y="164858"/>
                </a:moveTo>
                <a:lnTo>
                  <a:pt x="17661" y="174099"/>
                </a:lnTo>
                <a:lnTo>
                  <a:pt x="17661" y="167928"/>
                </a:lnTo>
                <a:lnTo>
                  <a:pt x="22980" y="164858"/>
                </a:lnTo>
                <a:close/>
                <a:moveTo>
                  <a:pt x="186357" y="164889"/>
                </a:moveTo>
                <a:lnTo>
                  <a:pt x="191676" y="167959"/>
                </a:lnTo>
                <a:lnTo>
                  <a:pt x="191676" y="174099"/>
                </a:lnTo>
                <a:lnTo>
                  <a:pt x="186357" y="164889"/>
                </a:lnTo>
                <a:close/>
                <a:moveTo>
                  <a:pt x="457" y="164919"/>
                </a:moveTo>
                <a:lnTo>
                  <a:pt x="5776" y="167959"/>
                </a:lnTo>
                <a:lnTo>
                  <a:pt x="5776" y="174129"/>
                </a:lnTo>
                <a:lnTo>
                  <a:pt x="457" y="164919"/>
                </a:lnTo>
                <a:close/>
                <a:moveTo>
                  <a:pt x="12098" y="164919"/>
                </a:moveTo>
                <a:lnTo>
                  <a:pt x="17418" y="167959"/>
                </a:lnTo>
                <a:lnTo>
                  <a:pt x="17418" y="174129"/>
                </a:lnTo>
                <a:lnTo>
                  <a:pt x="12098" y="164919"/>
                </a:lnTo>
                <a:close/>
                <a:moveTo>
                  <a:pt x="23710" y="164919"/>
                </a:moveTo>
                <a:lnTo>
                  <a:pt x="29029" y="167959"/>
                </a:lnTo>
                <a:lnTo>
                  <a:pt x="29029" y="174129"/>
                </a:lnTo>
                <a:lnTo>
                  <a:pt x="23710" y="164919"/>
                </a:lnTo>
                <a:close/>
                <a:moveTo>
                  <a:pt x="35290" y="164919"/>
                </a:moveTo>
                <a:lnTo>
                  <a:pt x="40610" y="167959"/>
                </a:lnTo>
                <a:lnTo>
                  <a:pt x="40610" y="174129"/>
                </a:lnTo>
                <a:lnTo>
                  <a:pt x="35290" y="164919"/>
                </a:lnTo>
                <a:close/>
                <a:moveTo>
                  <a:pt x="46932" y="164919"/>
                </a:moveTo>
                <a:lnTo>
                  <a:pt x="52251" y="167959"/>
                </a:lnTo>
                <a:lnTo>
                  <a:pt x="52251" y="174129"/>
                </a:lnTo>
                <a:lnTo>
                  <a:pt x="46932" y="164919"/>
                </a:lnTo>
                <a:close/>
                <a:moveTo>
                  <a:pt x="58543" y="164919"/>
                </a:moveTo>
                <a:lnTo>
                  <a:pt x="63862" y="167959"/>
                </a:lnTo>
                <a:lnTo>
                  <a:pt x="63862" y="174129"/>
                </a:lnTo>
                <a:lnTo>
                  <a:pt x="58543" y="164919"/>
                </a:lnTo>
                <a:close/>
                <a:moveTo>
                  <a:pt x="70185" y="164919"/>
                </a:moveTo>
                <a:lnTo>
                  <a:pt x="75504" y="167959"/>
                </a:lnTo>
                <a:lnTo>
                  <a:pt x="75504" y="174129"/>
                </a:lnTo>
                <a:lnTo>
                  <a:pt x="70185" y="164919"/>
                </a:lnTo>
                <a:close/>
                <a:moveTo>
                  <a:pt x="81796" y="164919"/>
                </a:moveTo>
                <a:lnTo>
                  <a:pt x="87115" y="167959"/>
                </a:lnTo>
                <a:lnTo>
                  <a:pt x="87115" y="174129"/>
                </a:lnTo>
                <a:lnTo>
                  <a:pt x="81796" y="164919"/>
                </a:lnTo>
                <a:close/>
                <a:moveTo>
                  <a:pt x="93437" y="164919"/>
                </a:moveTo>
                <a:lnTo>
                  <a:pt x="98757" y="167959"/>
                </a:lnTo>
                <a:lnTo>
                  <a:pt x="98757" y="174129"/>
                </a:lnTo>
                <a:lnTo>
                  <a:pt x="93437" y="164919"/>
                </a:lnTo>
                <a:close/>
                <a:moveTo>
                  <a:pt x="105018" y="164919"/>
                </a:moveTo>
                <a:lnTo>
                  <a:pt x="110337" y="167959"/>
                </a:lnTo>
                <a:lnTo>
                  <a:pt x="110337" y="174129"/>
                </a:lnTo>
                <a:lnTo>
                  <a:pt x="105018" y="164919"/>
                </a:lnTo>
                <a:close/>
                <a:moveTo>
                  <a:pt x="116660" y="164919"/>
                </a:moveTo>
                <a:lnTo>
                  <a:pt x="121979" y="167959"/>
                </a:lnTo>
                <a:lnTo>
                  <a:pt x="121979" y="174129"/>
                </a:lnTo>
                <a:lnTo>
                  <a:pt x="116660" y="164919"/>
                </a:lnTo>
                <a:close/>
                <a:moveTo>
                  <a:pt x="128271" y="164919"/>
                </a:moveTo>
                <a:lnTo>
                  <a:pt x="133590" y="167959"/>
                </a:lnTo>
                <a:lnTo>
                  <a:pt x="133590" y="174129"/>
                </a:lnTo>
                <a:lnTo>
                  <a:pt x="128271" y="164919"/>
                </a:lnTo>
                <a:close/>
                <a:moveTo>
                  <a:pt x="139912" y="164919"/>
                </a:moveTo>
                <a:lnTo>
                  <a:pt x="145232" y="167959"/>
                </a:lnTo>
                <a:lnTo>
                  <a:pt x="145232" y="174129"/>
                </a:lnTo>
                <a:lnTo>
                  <a:pt x="139912" y="164919"/>
                </a:lnTo>
                <a:close/>
                <a:moveTo>
                  <a:pt x="151523" y="164919"/>
                </a:moveTo>
                <a:lnTo>
                  <a:pt x="156843" y="167959"/>
                </a:lnTo>
                <a:lnTo>
                  <a:pt x="156843" y="174129"/>
                </a:lnTo>
                <a:lnTo>
                  <a:pt x="151523" y="164919"/>
                </a:lnTo>
                <a:close/>
                <a:moveTo>
                  <a:pt x="163165" y="164919"/>
                </a:moveTo>
                <a:lnTo>
                  <a:pt x="168484" y="167959"/>
                </a:lnTo>
                <a:lnTo>
                  <a:pt x="168484" y="174129"/>
                </a:lnTo>
                <a:lnTo>
                  <a:pt x="163165" y="164919"/>
                </a:lnTo>
                <a:close/>
                <a:moveTo>
                  <a:pt x="174746" y="164919"/>
                </a:moveTo>
                <a:lnTo>
                  <a:pt x="180065" y="167959"/>
                </a:lnTo>
                <a:lnTo>
                  <a:pt x="180065" y="174129"/>
                </a:lnTo>
                <a:lnTo>
                  <a:pt x="174746" y="164919"/>
                </a:lnTo>
                <a:close/>
                <a:moveTo>
                  <a:pt x="197999" y="164889"/>
                </a:moveTo>
                <a:lnTo>
                  <a:pt x="203318" y="167959"/>
                </a:lnTo>
                <a:lnTo>
                  <a:pt x="203318" y="174129"/>
                </a:lnTo>
                <a:lnTo>
                  <a:pt x="197999" y="164889"/>
                </a:lnTo>
                <a:close/>
                <a:moveTo>
                  <a:pt x="209610" y="164889"/>
                </a:moveTo>
                <a:lnTo>
                  <a:pt x="214929" y="167959"/>
                </a:lnTo>
                <a:lnTo>
                  <a:pt x="214929" y="174129"/>
                </a:lnTo>
                <a:lnTo>
                  <a:pt x="209610" y="164889"/>
                </a:lnTo>
                <a:close/>
                <a:moveTo>
                  <a:pt x="221251" y="164889"/>
                </a:moveTo>
                <a:lnTo>
                  <a:pt x="226570" y="167959"/>
                </a:lnTo>
                <a:lnTo>
                  <a:pt x="226570" y="174129"/>
                </a:lnTo>
                <a:lnTo>
                  <a:pt x="221251" y="164889"/>
                </a:lnTo>
                <a:close/>
                <a:moveTo>
                  <a:pt x="232862" y="164889"/>
                </a:moveTo>
                <a:lnTo>
                  <a:pt x="238182" y="167959"/>
                </a:lnTo>
                <a:lnTo>
                  <a:pt x="238182" y="174129"/>
                </a:lnTo>
                <a:lnTo>
                  <a:pt x="232862" y="164889"/>
                </a:lnTo>
                <a:close/>
                <a:moveTo>
                  <a:pt x="244474" y="164889"/>
                </a:moveTo>
                <a:lnTo>
                  <a:pt x="249793" y="167959"/>
                </a:lnTo>
                <a:lnTo>
                  <a:pt x="249793" y="174129"/>
                </a:lnTo>
                <a:lnTo>
                  <a:pt x="244474" y="164889"/>
                </a:lnTo>
                <a:close/>
                <a:moveTo>
                  <a:pt x="256085" y="164889"/>
                </a:moveTo>
                <a:lnTo>
                  <a:pt x="261404" y="167959"/>
                </a:lnTo>
                <a:lnTo>
                  <a:pt x="261404" y="174129"/>
                </a:lnTo>
                <a:lnTo>
                  <a:pt x="256085" y="164889"/>
                </a:lnTo>
                <a:close/>
                <a:moveTo>
                  <a:pt x="267726" y="164889"/>
                </a:moveTo>
                <a:lnTo>
                  <a:pt x="273046" y="167959"/>
                </a:lnTo>
                <a:lnTo>
                  <a:pt x="273046" y="174129"/>
                </a:lnTo>
                <a:lnTo>
                  <a:pt x="267726" y="164889"/>
                </a:lnTo>
                <a:close/>
                <a:moveTo>
                  <a:pt x="244" y="165010"/>
                </a:moveTo>
                <a:lnTo>
                  <a:pt x="5563" y="174190"/>
                </a:lnTo>
                <a:lnTo>
                  <a:pt x="5563" y="174190"/>
                </a:lnTo>
                <a:lnTo>
                  <a:pt x="214" y="171120"/>
                </a:lnTo>
                <a:lnTo>
                  <a:pt x="214" y="165010"/>
                </a:lnTo>
                <a:close/>
                <a:moveTo>
                  <a:pt x="255872" y="165010"/>
                </a:moveTo>
                <a:lnTo>
                  <a:pt x="261191" y="174190"/>
                </a:lnTo>
                <a:lnTo>
                  <a:pt x="261191" y="174190"/>
                </a:lnTo>
                <a:lnTo>
                  <a:pt x="255872" y="171150"/>
                </a:lnTo>
                <a:lnTo>
                  <a:pt x="255872" y="165010"/>
                </a:lnTo>
                <a:close/>
                <a:moveTo>
                  <a:pt x="267483" y="165010"/>
                </a:moveTo>
                <a:lnTo>
                  <a:pt x="272802" y="174190"/>
                </a:lnTo>
                <a:lnTo>
                  <a:pt x="272802" y="174190"/>
                </a:lnTo>
                <a:lnTo>
                  <a:pt x="267483" y="171150"/>
                </a:lnTo>
                <a:lnTo>
                  <a:pt x="267483" y="165010"/>
                </a:lnTo>
                <a:close/>
                <a:moveTo>
                  <a:pt x="93194" y="165010"/>
                </a:moveTo>
                <a:lnTo>
                  <a:pt x="98513" y="174190"/>
                </a:lnTo>
                <a:lnTo>
                  <a:pt x="93194" y="171120"/>
                </a:lnTo>
                <a:lnTo>
                  <a:pt x="93194" y="165010"/>
                </a:lnTo>
                <a:close/>
                <a:moveTo>
                  <a:pt x="104836" y="165010"/>
                </a:moveTo>
                <a:lnTo>
                  <a:pt x="110155" y="174190"/>
                </a:lnTo>
                <a:lnTo>
                  <a:pt x="104836" y="171120"/>
                </a:lnTo>
                <a:lnTo>
                  <a:pt x="104836" y="165010"/>
                </a:lnTo>
                <a:close/>
                <a:moveTo>
                  <a:pt x="116416" y="165010"/>
                </a:moveTo>
                <a:lnTo>
                  <a:pt x="121736" y="174190"/>
                </a:lnTo>
                <a:lnTo>
                  <a:pt x="116416" y="171120"/>
                </a:lnTo>
                <a:lnTo>
                  <a:pt x="116416" y="165010"/>
                </a:lnTo>
                <a:close/>
                <a:moveTo>
                  <a:pt x="128058" y="165010"/>
                </a:moveTo>
                <a:lnTo>
                  <a:pt x="133377" y="174190"/>
                </a:lnTo>
                <a:lnTo>
                  <a:pt x="128058" y="171120"/>
                </a:lnTo>
                <a:lnTo>
                  <a:pt x="128058" y="165010"/>
                </a:lnTo>
                <a:close/>
                <a:moveTo>
                  <a:pt x="139669" y="165010"/>
                </a:moveTo>
                <a:lnTo>
                  <a:pt x="144988" y="174190"/>
                </a:lnTo>
                <a:lnTo>
                  <a:pt x="139669" y="171120"/>
                </a:lnTo>
                <a:lnTo>
                  <a:pt x="139669" y="165010"/>
                </a:lnTo>
                <a:close/>
                <a:moveTo>
                  <a:pt x="151311" y="165010"/>
                </a:moveTo>
                <a:lnTo>
                  <a:pt x="156630" y="174190"/>
                </a:lnTo>
                <a:lnTo>
                  <a:pt x="151311" y="171120"/>
                </a:lnTo>
                <a:lnTo>
                  <a:pt x="151311" y="165010"/>
                </a:lnTo>
                <a:close/>
                <a:moveTo>
                  <a:pt x="162922" y="165010"/>
                </a:moveTo>
                <a:lnTo>
                  <a:pt x="168241" y="174190"/>
                </a:lnTo>
                <a:lnTo>
                  <a:pt x="162922" y="171120"/>
                </a:lnTo>
                <a:lnTo>
                  <a:pt x="162922" y="165010"/>
                </a:lnTo>
                <a:close/>
                <a:moveTo>
                  <a:pt x="174503" y="165010"/>
                </a:moveTo>
                <a:lnTo>
                  <a:pt x="179822" y="174190"/>
                </a:lnTo>
                <a:lnTo>
                  <a:pt x="174503" y="171120"/>
                </a:lnTo>
                <a:lnTo>
                  <a:pt x="174503" y="165010"/>
                </a:lnTo>
                <a:close/>
                <a:moveTo>
                  <a:pt x="186144" y="165010"/>
                </a:moveTo>
                <a:lnTo>
                  <a:pt x="191463" y="174190"/>
                </a:lnTo>
                <a:lnTo>
                  <a:pt x="186144" y="171120"/>
                </a:lnTo>
                <a:lnTo>
                  <a:pt x="186144" y="165010"/>
                </a:lnTo>
                <a:close/>
                <a:moveTo>
                  <a:pt x="197755" y="165010"/>
                </a:moveTo>
                <a:lnTo>
                  <a:pt x="203075" y="174190"/>
                </a:lnTo>
                <a:lnTo>
                  <a:pt x="197755" y="171150"/>
                </a:lnTo>
                <a:lnTo>
                  <a:pt x="197755" y="165010"/>
                </a:lnTo>
                <a:close/>
                <a:moveTo>
                  <a:pt x="209397" y="165010"/>
                </a:moveTo>
                <a:lnTo>
                  <a:pt x="214716" y="174190"/>
                </a:lnTo>
                <a:lnTo>
                  <a:pt x="209397" y="171150"/>
                </a:lnTo>
                <a:lnTo>
                  <a:pt x="209397" y="165010"/>
                </a:lnTo>
                <a:close/>
                <a:moveTo>
                  <a:pt x="221008" y="165010"/>
                </a:moveTo>
                <a:lnTo>
                  <a:pt x="226327" y="174190"/>
                </a:lnTo>
                <a:lnTo>
                  <a:pt x="221008" y="171150"/>
                </a:lnTo>
                <a:lnTo>
                  <a:pt x="221008" y="165010"/>
                </a:lnTo>
                <a:close/>
                <a:moveTo>
                  <a:pt x="232650" y="165010"/>
                </a:moveTo>
                <a:lnTo>
                  <a:pt x="237969" y="174190"/>
                </a:lnTo>
                <a:lnTo>
                  <a:pt x="232650" y="171150"/>
                </a:lnTo>
                <a:lnTo>
                  <a:pt x="232650" y="165010"/>
                </a:lnTo>
                <a:close/>
                <a:moveTo>
                  <a:pt x="244230" y="165010"/>
                </a:moveTo>
                <a:lnTo>
                  <a:pt x="249550" y="174190"/>
                </a:lnTo>
                <a:lnTo>
                  <a:pt x="244230" y="171150"/>
                </a:lnTo>
                <a:lnTo>
                  <a:pt x="244230" y="165010"/>
                </a:lnTo>
                <a:close/>
                <a:moveTo>
                  <a:pt x="11855" y="165010"/>
                </a:moveTo>
                <a:lnTo>
                  <a:pt x="17174" y="174251"/>
                </a:lnTo>
                <a:lnTo>
                  <a:pt x="17174" y="174251"/>
                </a:lnTo>
                <a:lnTo>
                  <a:pt x="11855" y="171150"/>
                </a:lnTo>
                <a:lnTo>
                  <a:pt x="11855" y="165010"/>
                </a:lnTo>
                <a:close/>
                <a:moveTo>
                  <a:pt x="23223" y="165041"/>
                </a:moveTo>
                <a:lnTo>
                  <a:pt x="23223" y="171150"/>
                </a:lnTo>
                <a:lnTo>
                  <a:pt x="17904" y="174251"/>
                </a:lnTo>
                <a:lnTo>
                  <a:pt x="17904" y="174251"/>
                </a:lnTo>
                <a:lnTo>
                  <a:pt x="23223" y="165041"/>
                </a:lnTo>
                <a:close/>
                <a:moveTo>
                  <a:pt x="23497" y="165010"/>
                </a:moveTo>
                <a:lnTo>
                  <a:pt x="28816" y="174251"/>
                </a:lnTo>
                <a:lnTo>
                  <a:pt x="28816" y="174251"/>
                </a:lnTo>
                <a:lnTo>
                  <a:pt x="23497" y="171150"/>
                </a:lnTo>
                <a:lnTo>
                  <a:pt x="23497" y="165010"/>
                </a:lnTo>
                <a:close/>
                <a:moveTo>
                  <a:pt x="34834" y="165010"/>
                </a:moveTo>
                <a:lnTo>
                  <a:pt x="34834" y="171150"/>
                </a:lnTo>
                <a:lnTo>
                  <a:pt x="29515" y="174251"/>
                </a:lnTo>
                <a:lnTo>
                  <a:pt x="29515" y="174251"/>
                </a:lnTo>
                <a:lnTo>
                  <a:pt x="34834" y="165010"/>
                </a:lnTo>
                <a:close/>
                <a:moveTo>
                  <a:pt x="35078" y="165010"/>
                </a:moveTo>
                <a:lnTo>
                  <a:pt x="40397" y="174251"/>
                </a:lnTo>
                <a:lnTo>
                  <a:pt x="40397" y="174251"/>
                </a:lnTo>
                <a:lnTo>
                  <a:pt x="35078" y="171150"/>
                </a:lnTo>
                <a:lnTo>
                  <a:pt x="35078" y="165010"/>
                </a:lnTo>
                <a:close/>
                <a:moveTo>
                  <a:pt x="58330" y="165010"/>
                </a:moveTo>
                <a:lnTo>
                  <a:pt x="63650" y="174251"/>
                </a:lnTo>
                <a:lnTo>
                  <a:pt x="63650" y="174251"/>
                </a:lnTo>
                <a:lnTo>
                  <a:pt x="58330" y="171150"/>
                </a:lnTo>
                <a:lnTo>
                  <a:pt x="58330" y="165010"/>
                </a:lnTo>
                <a:close/>
                <a:moveTo>
                  <a:pt x="69698" y="165010"/>
                </a:moveTo>
                <a:lnTo>
                  <a:pt x="69698" y="171150"/>
                </a:lnTo>
                <a:lnTo>
                  <a:pt x="64379" y="174251"/>
                </a:lnTo>
                <a:lnTo>
                  <a:pt x="64379" y="174251"/>
                </a:lnTo>
                <a:lnTo>
                  <a:pt x="69698" y="165010"/>
                </a:lnTo>
                <a:close/>
                <a:moveTo>
                  <a:pt x="69941" y="165010"/>
                </a:moveTo>
                <a:lnTo>
                  <a:pt x="75261" y="174251"/>
                </a:lnTo>
                <a:lnTo>
                  <a:pt x="75261" y="174251"/>
                </a:lnTo>
                <a:lnTo>
                  <a:pt x="69941" y="171150"/>
                </a:lnTo>
                <a:lnTo>
                  <a:pt x="69941" y="165010"/>
                </a:lnTo>
                <a:close/>
                <a:moveTo>
                  <a:pt x="81309" y="165010"/>
                </a:moveTo>
                <a:lnTo>
                  <a:pt x="81309" y="171150"/>
                </a:lnTo>
                <a:lnTo>
                  <a:pt x="75990" y="174251"/>
                </a:lnTo>
                <a:lnTo>
                  <a:pt x="75990" y="174251"/>
                </a:lnTo>
                <a:lnTo>
                  <a:pt x="81309" y="165010"/>
                </a:lnTo>
                <a:close/>
                <a:moveTo>
                  <a:pt x="81583" y="165010"/>
                </a:moveTo>
                <a:lnTo>
                  <a:pt x="86902" y="174251"/>
                </a:lnTo>
                <a:lnTo>
                  <a:pt x="86902" y="174251"/>
                </a:lnTo>
                <a:lnTo>
                  <a:pt x="81583" y="171150"/>
                </a:lnTo>
                <a:lnTo>
                  <a:pt x="81583" y="165010"/>
                </a:lnTo>
                <a:close/>
                <a:moveTo>
                  <a:pt x="92951" y="165010"/>
                </a:moveTo>
                <a:lnTo>
                  <a:pt x="92951" y="171150"/>
                </a:lnTo>
                <a:lnTo>
                  <a:pt x="87632" y="174251"/>
                </a:lnTo>
                <a:lnTo>
                  <a:pt x="87632" y="174251"/>
                </a:lnTo>
                <a:lnTo>
                  <a:pt x="92951" y="165010"/>
                </a:lnTo>
                <a:close/>
                <a:moveTo>
                  <a:pt x="104562" y="165010"/>
                </a:moveTo>
                <a:lnTo>
                  <a:pt x="104562" y="171150"/>
                </a:lnTo>
                <a:lnTo>
                  <a:pt x="99243" y="174251"/>
                </a:lnTo>
                <a:lnTo>
                  <a:pt x="99243" y="174251"/>
                </a:lnTo>
                <a:lnTo>
                  <a:pt x="104562" y="165010"/>
                </a:lnTo>
                <a:close/>
                <a:moveTo>
                  <a:pt x="116143" y="165010"/>
                </a:moveTo>
                <a:lnTo>
                  <a:pt x="116143" y="171150"/>
                </a:lnTo>
                <a:lnTo>
                  <a:pt x="110824" y="174251"/>
                </a:lnTo>
                <a:lnTo>
                  <a:pt x="110824" y="174251"/>
                </a:lnTo>
                <a:lnTo>
                  <a:pt x="116143" y="165010"/>
                </a:lnTo>
                <a:close/>
                <a:moveTo>
                  <a:pt x="127784" y="165010"/>
                </a:moveTo>
                <a:lnTo>
                  <a:pt x="127784" y="171150"/>
                </a:lnTo>
                <a:lnTo>
                  <a:pt x="122465" y="174251"/>
                </a:lnTo>
                <a:lnTo>
                  <a:pt x="122465" y="174251"/>
                </a:lnTo>
                <a:lnTo>
                  <a:pt x="127784" y="165010"/>
                </a:lnTo>
                <a:close/>
                <a:moveTo>
                  <a:pt x="139396" y="165010"/>
                </a:moveTo>
                <a:lnTo>
                  <a:pt x="139396" y="171150"/>
                </a:lnTo>
                <a:lnTo>
                  <a:pt x="134076" y="174251"/>
                </a:lnTo>
                <a:lnTo>
                  <a:pt x="134076" y="174251"/>
                </a:lnTo>
                <a:lnTo>
                  <a:pt x="139396" y="165010"/>
                </a:lnTo>
                <a:close/>
                <a:moveTo>
                  <a:pt x="151037" y="165010"/>
                </a:moveTo>
                <a:lnTo>
                  <a:pt x="151037" y="171150"/>
                </a:lnTo>
                <a:lnTo>
                  <a:pt x="145718" y="174251"/>
                </a:lnTo>
                <a:lnTo>
                  <a:pt x="145718" y="174251"/>
                </a:lnTo>
                <a:lnTo>
                  <a:pt x="151037" y="165010"/>
                </a:lnTo>
                <a:close/>
                <a:moveTo>
                  <a:pt x="162648" y="165010"/>
                </a:moveTo>
                <a:lnTo>
                  <a:pt x="162648" y="171150"/>
                </a:lnTo>
                <a:lnTo>
                  <a:pt x="157329" y="174251"/>
                </a:lnTo>
                <a:lnTo>
                  <a:pt x="157329" y="174251"/>
                </a:lnTo>
                <a:lnTo>
                  <a:pt x="162648" y="165010"/>
                </a:lnTo>
                <a:close/>
                <a:moveTo>
                  <a:pt x="174290" y="165010"/>
                </a:moveTo>
                <a:lnTo>
                  <a:pt x="174290" y="171150"/>
                </a:lnTo>
                <a:lnTo>
                  <a:pt x="168971" y="174251"/>
                </a:lnTo>
                <a:lnTo>
                  <a:pt x="168971" y="174251"/>
                </a:lnTo>
                <a:lnTo>
                  <a:pt x="174290" y="165010"/>
                </a:lnTo>
                <a:close/>
                <a:moveTo>
                  <a:pt x="185871" y="165041"/>
                </a:moveTo>
                <a:lnTo>
                  <a:pt x="185871" y="171150"/>
                </a:lnTo>
                <a:lnTo>
                  <a:pt x="180551" y="174251"/>
                </a:lnTo>
                <a:lnTo>
                  <a:pt x="180551" y="174251"/>
                </a:lnTo>
                <a:lnTo>
                  <a:pt x="185871" y="165041"/>
                </a:lnTo>
                <a:close/>
                <a:moveTo>
                  <a:pt x="197512" y="165041"/>
                </a:moveTo>
                <a:lnTo>
                  <a:pt x="197512" y="171150"/>
                </a:lnTo>
                <a:lnTo>
                  <a:pt x="192193" y="174251"/>
                </a:lnTo>
                <a:lnTo>
                  <a:pt x="192193" y="174251"/>
                </a:lnTo>
                <a:lnTo>
                  <a:pt x="197512" y="165041"/>
                </a:lnTo>
                <a:close/>
                <a:moveTo>
                  <a:pt x="209123" y="165041"/>
                </a:moveTo>
                <a:lnTo>
                  <a:pt x="209123" y="171150"/>
                </a:lnTo>
                <a:lnTo>
                  <a:pt x="203804" y="174251"/>
                </a:lnTo>
                <a:lnTo>
                  <a:pt x="203804" y="174251"/>
                </a:lnTo>
                <a:lnTo>
                  <a:pt x="209123" y="165041"/>
                </a:lnTo>
                <a:close/>
                <a:moveTo>
                  <a:pt x="220765" y="165041"/>
                </a:moveTo>
                <a:lnTo>
                  <a:pt x="220765" y="171150"/>
                </a:lnTo>
                <a:lnTo>
                  <a:pt x="215446" y="174251"/>
                </a:lnTo>
                <a:lnTo>
                  <a:pt x="215446" y="174251"/>
                </a:lnTo>
                <a:lnTo>
                  <a:pt x="220765" y="165041"/>
                </a:lnTo>
                <a:close/>
                <a:moveTo>
                  <a:pt x="243957" y="165041"/>
                </a:moveTo>
                <a:lnTo>
                  <a:pt x="243957" y="171150"/>
                </a:lnTo>
                <a:lnTo>
                  <a:pt x="238638" y="174251"/>
                </a:lnTo>
                <a:lnTo>
                  <a:pt x="238638" y="174251"/>
                </a:lnTo>
                <a:lnTo>
                  <a:pt x="243957" y="165041"/>
                </a:lnTo>
                <a:close/>
                <a:moveTo>
                  <a:pt x="255598" y="165041"/>
                </a:moveTo>
                <a:lnTo>
                  <a:pt x="255598" y="171150"/>
                </a:lnTo>
                <a:lnTo>
                  <a:pt x="250279" y="174251"/>
                </a:lnTo>
                <a:lnTo>
                  <a:pt x="250279" y="174251"/>
                </a:lnTo>
                <a:lnTo>
                  <a:pt x="255598" y="165041"/>
                </a:lnTo>
                <a:close/>
                <a:moveTo>
                  <a:pt x="11582" y="165010"/>
                </a:moveTo>
                <a:lnTo>
                  <a:pt x="11582" y="171150"/>
                </a:lnTo>
                <a:lnTo>
                  <a:pt x="6262" y="174251"/>
                </a:lnTo>
                <a:lnTo>
                  <a:pt x="11582" y="165010"/>
                </a:lnTo>
                <a:close/>
                <a:moveTo>
                  <a:pt x="46446" y="165010"/>
                </a:moveTo>
                <a:lnTo>
                  <a:pt x="46446" y="171150"/>
                </a:lnTo>
                <a:lnTo>
                  <a:pt x="41126" y="174251"/>
                </a:lnTo>
                <a:lnTo>
                  <a:pt x="46446" y="165010"/>
                </a:lnTo>
                <a:close/>
                <a:moveTo>
                  <a:pt x="46689" y="165010"/>
                </a:moveTo>
                <a:lnTo>
                  <a:pt x="52008" y="174251"/>
                </a:lnTo>
                <a:lnTo>
                  <a:pt x="46689" y="171150"/>
                </a:lnTo>
                <a:lnTo>
                  <a:pt x="46689" y="165010"/>
                </a:lnTo>
                <a:close/>
                <a:moveTo>
                  <a:pt x="58057" y="165010"/>
                </a:moveTo>
                <a:lnTo>
                  <a:pt x="58057" y="171150"/>
                </a:lnTo>
                <a:lnTo>
                  <a:pt x="52737" y="174251"/>
                </a:lnTo>
                <a:lnTo>
                  <a:pt x="58057" y="165010"/>
                </a:lnTo>
                <a:close/>
                <a:moveTo>
                  <a:pt x="232376" y="165041"/>
                </a:moveTo>
                <a:lnTo>
                  <a:pt x="232376" y="171150"/>
                </a:lnTo>
                <a:lnTo>
                  <a:pt x="227057" y="174251"/>
                </a:lnTo>
                <a:lnTo>
                  <a:pt x="232376" y="165041"/>
                </a:lnTo>
                <a:close/>
                <a:moveTo>
                  <a:pt x="267210" y="165041"/>
                </a:moveTo>
                <a:lnTo>
                  <a:pt x="267210" y="171150"/>
                </a:lnTo>
                <a:lnTo>
                  <a:pt x="261890" y="174251"/>
                </a:lnTo>
                <a:lnTo>
                  <a:pt x="267210" y="165041"/>
                </a:lnTo>
                <a:close/>
                <a:moveTo>
                  <a:pt x="278851" y="165041"/>
                </a:moveTo>
                <a:lnTo>
                  <a:pt x="278851" y="171150"/>
                </a:lnTo>
                <a:lnTo>
                  <a:pt x="273532" y="174251"/>
                </a:lnTo>
                <a:lnTo>
                  <a:pt x="278851" y="165041"/>
                </a:lnTo>
                <a:close/>
                <a:moveTo>
                  <a:pt x="11703" y="171393"/>
                </a:moveTo>
                <a:lnTo>
                  <a:pt x="17023" y="174463"/>
                </a:lnTo>
                <a:lnTo>
                  <a:pt x="6384" y="174463"/>
                </a:lnTo>
                <a:lnTo>
                  <a:pt x="11703" y="171393"/>
                </a:lnTo>
                <a:close/>
                <a:moveTo>
                  <a:pt x="23345" y="171393"/>
                </a:moveTo>
                <a:lnTo>
                  <a:pt x="28664" y="174463"/>
                </a:lnTo>
                <a:lnTo>
                  <a:pt x="18026" y="174463"/>
                </a:lnTo>
                <a:lnTo>
                  <a:pt x="23345" y="171393"/>
                </a:lnTo>
                <a:close/>
                <a:moveTo>
                  <a:pt x="34956" y="171393"/>
                </a:moveTo>
                <a:lnTo>
                  <a:pt x="40275" y="174463"/>
                </a:lnTo>
                <a:lnTo>
                  <a:pt x="29637" y="174463"/>
                </a:lnTo>
                <a:lnTo>
                  <a:pt x="34956" y="171393"/>
                </a:lnTo>
                <a:close/>
                <a:moveTo>
                  <a:pt x="46598" y="171393"/>
                </a:moveTo>
                <a:lnTo>
                  <a:pt x="51886" y="174463"/>
                </a:lnTo>
                <a:lnTo>
                  <a:pt x="41248" y="174463"/>
                </a:lnTo>
                <a:lnTo>
                  <a:pt x="46598" y="171393"/>
                </a:lnTo>
                <a:close/>
                <a:moveTo>
                  <a:pt x="58209" y="171393"/>
                </a:moveTo>
                <a:lnTo>
                  <a:pt x="63528" y="174463"/>
                </a:lnTo>
                <a:lnTo>
                  <a:pt x="52889" y="174463"/>
                </a:lnTo>
                <a:lnTo>
                  <a:pt x="58209" y="171393"/>
                </a:lnTo>
                <a:close/>
                <a:moveTo>
                  <a:pt x="69850" y="171393"/>
                </a:moveTo>
                <a:lnTo>
                  <a:pt x="75169" y="174463"/>
                </a:lnTo>
                <a:lnTo>
                  <a:pt x="64531" y="174463"/>
                </a:lnTo>
                <a:lnTo>
                  <a:pt x="69850" y="171393"/>
                </a:lnTo>
                <a:close/>
                <a:moveTo>
                  <a:pt x="81431" y="171393"/>
                </a:moveTo>
                <a:lnTo>
                  <a:pt x="86750" y="174463"/>
                </a:lnTo>
                <a:lnTo>
                  <a:pt x="76112" y="174463"/>
                </a:lnTo>
                <a:lnTo>
                  <a:pt x="81431" y="171393"/>
                </a:lnTo>
                <a:close/>
                <a:moveTo>
                  <a:pt x="93042" y="171393"/>
                </a:moveTo>
                <a:lnTo>
                  <a:pt x="98361" y="174463"/>
                </a:lnTo>
                <a:lnTo>
                  <a:pt x="87723" y="174463"/>
                </a:lnTo>
                <a:lnTo>
                  <a:pt x="93042" y="171393"/>
                </a:lnTo>
                <a:close/>
                <a:moveTo>
                  <a:pt x="104684" y="171393"/>
                </a:moveTo>
                <a:lnTo>
                  <a:pt x="110003" y="174463"/>
                </a:lnTo>
                <a:lnTo>
                  <a:pt x="99364" y="174463"/>
                </a:lnTo>
                <a:lnTo>
                  <a:pt x="104684" y="171393"/>
                </a:lnTo>
                <a:close/>
                <a:moveTo>
                  <a:pt x="116295" y="171393"/>
                </a:moveTo>
                <a:lnTo>
                  <a:pt x="121614" y="174463"/>
                </a:lnTo>
                <a:lnTo>
                  <a:pt x="110976" y="174463"/>
                </a:lnTo>
                <a:lnTo>
                  <a:pt x="116295" y="171393"/>
                </a:lnTo>
                <a:close/>
                <a:moveTo>
                  <a:pt x="127936" y="171393"/>
                </a:moveTo>
                <a:lnTo>
                  <a:pt x="133256" y="174463"/>
                </a:lnTo>
                <a:lnTo>
                  <a:pt x="122617" y="174463"/>
                </a:lnTo>
                <a:lnTo>
                  <a:pt x="127936" y="171393"/>
                </a:lnTo>
                <a:close/>
                <a:moveTo>
                  <a:pt x="139548" y="171393"/>
                </a:moveTo>
                <a:lnTo>
                  <a:pt x="144867" y="174463"/>
                </a:lnTo>
                <a:lnTo>
                  <a:pt x="134228" y="174463"/>
                </a:lnTo>
                <a:lnTo>
                  <a:pt x="139548" y="171393"/>
                </a:lnTo>
                <a:close/>
                <a:moveTo>
                  <a:pt x="151159" y="171393"/>
                </a:moveTo>
                <a:lnTo>
                  <a:pt x="156478" y="174463"/>
                </a:lnTo>
                <a:lnTo>
                  <a:pt x="145840" y="174463"/>
                </a:lnTo>
                <a:lnTo>
                  <a:pt x="151159" y="171393"/>
                </a:lnTo>
                <a:close/>
                <a:moveTo>
                  <a:pt x="162770" y="171393"/>
                </a:moveTo>
                <a:lnTo>
                  <a:pt x="168089" y="174463"/>
                </a:lnTo>
                <a:lnTo>
                  <a:pt x="157451" y="174463"/>
                </a:lnTo>
                <a:lnTo>
                  <a:pt x="162770" y="171393"/>
                </a:lnTo>
                <a:close/>
                <a:moveTo>
                  <a:pt x="174411" y="171393"/>
                </a:moveTo>
                <a:lnTo>
                  <a:pt x="179731" y="174463"/>
                </a:lnTo>
                <a:lnTo>
                  <a:pt x="169092" y="174463"/>
                </a:lnTo>
                <a:lnTo>
                  <a:pt x="174411" y="171393"/>
                </a:lnTo>
                <a:close/>
                <a:moveTo>
                  <a:pt x="186023" y="171393"/>
                </a:moveTo>
                <a:lnTo>
                  <a:pt x="191342" y="174463"/>
                </a:lnTo>
                <a:lnTo>
                  <a:pt x="180703" y="174463"/>
                </a:lnTo>
                <a:lnTo>
                  <a:pt x="186023" y="171393"/>
                </a:lnTo>
                <a:close/>
                <a:moveTo>
                  <a:pt x="197634" y="171393"/>
                </a:moveTo>
                <a:lnTo>
                  <a:pt x="202953" y="174463"/>
                </a:lnTo>
                <a:lnTo>
                  <a:pt x="192345" y="174463"/>
                </a:lnTo>
                <a:lnTo>
                  <a:pt x="197634" y="171393"/>
                </a:lnTo>
                <a:close/>
                <a:moveTo>
                  <a:pt x="209275" y="171393"/>
                </a:moveTo>
                <a:lnTo>
                  <a:pt x="214595" y="174463"/>
                </a:lnTo>
                <a:lnTo>
                  <a:pt x="203956" y="174463"/>
                </a:lnTo>
                <a:lnTo>
                  <a:pt x="209275" y="171393"/>
                </a:lnTo>
                <a:close/>
                <a:moveTo>
                  <a:pt x="220856" y="171393"/>
                </a:moveTo>
                <a:lnTo>
                  <a:pt x="226175" y="174463"/>
                </a:lnTo>
                <a:lnTo>
                  <a:pt x="215537" y="174463"/>
                </a:lnTo>
                <a:lnTo>
                  <a:pt x="220856" y="171393"/>
                </a:lnTo>
                <a:close/>
                <a:moveTo>
                  <a:pt x="232498" y="171393"/>
                </a:moveTo>
                <a:lnTo>
                  <a:pt x="237817" y="174463"/>
                </a:lnTo>
                <a:lnTo>
                  <a:pt x="227178" y="174463"/>
                </a:lnTo>
                <a:lnTo>
                  <a:pt x="232498" y="171393"/>
                </a:lnTo>
                <a:close/>
                <a:moveTo>
                  <a:pt x="244109" y="171393"/>
                </a:moveTo>
                <a:lnTo>
                  <a:pt x="249428" y="174463"/>
                </a:lnTo>
                <a:lnTo>
                  <a:pt x="238790" y="174463"/>
                </a:lnTo>
                <a:lnTo>
                  <a:pt x="244109" y="171393"/>
                </a:lnTo>
                <a:close/>
                <a:moveTo>
                  <a:pt x="255750" y="171393"/>
                </a:moveTo>
                <a:lnTo>
                  <a:pt x="261070" y="174463"/>
                </a:lnTo>
                <a:lnTo>
                  <a:pt x="250431" y="174463"/>
                </a:lnTo>
                <a:lnTo>
                  <a:pt x="255750" y="171393"/>
                </a:lnTo>
                <a:close/>
                <a:moveTo>
                  <a:pt x="267362" y="171393"/>
                </a:moveTo>
                <a:lnTo>
                  <a:pt x="272681" y="174463"/>
                </a:lnTo>
                <a:lnTo>
                  <a:pt x="262042" y="174463"/>
                </a:lnTo>
                <a:lnTo>
                  <a:pt x="267362" y="171393"/>
                </a:lnTo>
                <a:close/>
                <a:moveTo>
                  <a:pt x="279003" y="171393"/>
                </a:moveTo>
                <a:lnTo>
                  <a:pt x="284322" y="174463"/>
                </a:lnTo>
                <a:lnTo>
                  <a:pt x="273684" y="174463"/>
                </a:lnTo>
                <a:lnTo>
                  <a:pt x="279003" y="171393"/>
                </a:lnTo>
                <a:close/>
                <a:moveTo>
                  <a:pt x="98361" y="174707"/>
                </a:moveTo>
                <a:lnTo>
                  <a:pt x="93042" y="177777"/>
                </a:lnTo>
                <a:lnTo>
                  <a:pt x="87723" y="174707"/>
                </a:lnTo>
                <a:close/>
                <a:moveTo>
                  <a:pt x="110003" y="174707"/>
                </a:moveTo>
                <a:lnTo>
                  <a:pt x="104684" y="177777"/>
                </a:lnTo>
                <a:lnTo>
                  <a:pt x="99364" y="174707"/>
                </a:lnTo>
                <a:close/>
                <a:moveTo>
                  <a:pt x="121614" y="174707"/>
                </a:moveTo>
                <a:lnTo>
                  <a:pt x="116295" y="177777"/>
                </a:lnTo>
                <a:lnTo>
                  <a:pt x="110976" y="174707"/>
                </a:lnTo>
                <a:close/>
                <a:moveTo>
                  <a:pt x="133256" y="174707"/>
                </a:moveTo>
                <a:lnTo>
                  <a:pt x="127936" y="177777"/>
                </a:lnTo>
                <a:lnTo>
                  <a:pt x="122617" y="174707"/>
                </a:lnTo>
                <a:close/>
                <a:moveTo>
                  <a:pt x="144867" y="174707"/>
                </a:moveTo>
                <a:lnTo>
                  <a:pt x="139548" y="177777"/>
                </a:lnTo>
                <a:lnTo>
                  <a:pt x="134228" y="174707"/>
                </a:lnTo>
                <a:close/>
                <a:moveTo>
                  <a:pt x="156478" y="174707"/>
                </a:moveTo>
                <a:lnTo>
                  <a:pt x="151159" y="177777"/>
                </a:lnTo>
                <a:lnTo>
                  <a:pt x="145840" y="174707"/>
                </a:lnTo>
                <a:close/>
                <a:moveTo>
                  <a:pt x="168089" y="174707"/>
                </a:moveTo>
                <a:lnTo>
                  <a:pt x="162770" y="177777"/>
                </a:lnTo>
                <a:lnTo>
                  <a:pt x="157451" y="174707"/>
                </a:lnTo>
                <a:close/>
                <a:moveTo>
                  <a:pt x="179731" y="174707"/>
                </a:moveTo>
                <a:lnTo>
                  <a:pt x="174411" y="177777"/>
                </a:lnTo>
                <a:lnTo>
                  <a:pt x="169092" y="174707"/>
                </a:lnTo>
                <a:close/>
                <a:moveTo>
                  <a:pt x="191342" y="174707"/>
                </a:moveTo>
                <a:lnTo>
                  <a:pt x="186023" y="177777"/>
                </a:lnTo>
                <a:lnTo>
                  <a:pt x="180703" y="174707"/>
                </a:lnTo>
                <a:close/>
                <a:moveTo>
                  <a:pt x="202953" y="174707"/>
                </a:moveTo>
                <a:lnTo>
                  <a:pt x="197634" y="177777"/>
                </a:lnTo>
                <a:lnTo>
                  <a:pt x="192315" y="174707"/>
                </a:lnTo>
                <a:close/>
                <a:moveTo>
                  <a:pt x="214564" y="174707"/>
                </a:moveTo>
                <a:lnTo>
                  <a:pt x="209245" y="177777"/>
                </a:lnTo>
                <a:lnTo>
                  <a:pt x="203926" y="174707"/>
                </a:lnTo>
                <a:close/>
                <a:moveTo>
                  <a:pt x="226175" y="174707"/>
                </a:moveTo>
                <a:lnTo>
                  <a:pt x="220856" y="177777"/>
                </a:lnTo>
                <a:lnTo>
                  <a:pt x="215537" y="174707"/>
                </a:lnTo>
                <a:close/>
                <a:moveTo>
                  <a:pt x="237817" y="174707"/>
                </a:moveTo>
                <a:lnTo>
                  <a:pt x="232498" y="177777"/>
                </a:lnTo>
                <a:lnTo>
                  <a:pt x="227178" y="174707"/>
                </a:lnTo>
                <a:close/>
                <a:moveTo>
                  <a:pt x="249428" y="174707"/>
                </a:moveTo>
                <a:lnTo>
                  <a:pt x="244109" y="177777"/>
                </a:lnTo>
                <a:lnTo>
                  <a:pt x="238790" y="174707"/>
                </a:lnTo>
                <a:close/>
                <a:moveTo>
                  <a:pt x="261070" y="174707"/>
                </a:moveTo>
                <a:lnTo>
                  <a:pt x="255750" y="177777"/>
                </a:lnTo>
                <a:lnTo>
                  <a:pt x="250431" y="174707"/>
                </a:lnTo>
                <a:close/>
                <a:moveTo>
                  <a:pt x="272681" y="174707"/>
                </a:moveTo>
                <a:lnTo>
                  <a:pt x="267362" y="177777"/>
                </a:lnTo>
                <a:lnTo>
                  <a:pt x="262042" y="174707"/>
                </a:lnTo>
                <a:close/>
                <a:moveTo>
                  <a:pt x="284292" y="174707"/>
                </a:moveTo>
                <a:lnTo>
                  <a:pt x="278973" y="177777"/>
                </a:lnTo>
                <a:lnTo>
                  <a:pt x="273653" y="174707"/>
                </a:lnTo>
                <a:close/>
                <a:moveTo>
                  <a:pt x="17023" y="174737"/>
                </a:moveTo>
                <a:lnTo>
                  <a:pt x="11703" y="177807"/>
                </a:lnTo>
                <a:lnTo>
                  <a:pt x="6384" y="174737"/>
                </a:lnTo>
                <a:close/>
                <a:moveTo>
                  <a:pt x="28664" y="174737"/>
                </a:moveTo>
                <a:lnTo>
                  <a:pt x="23345" y="177807"/>
                </a:lnTo>
                <a:lnTo>
                  <a:pt x="18026" y="174737"/>
                </a:lnTo>
                <a:close/>
                <a:moveTo>
                  <a:pt x="40275" y="174737"/>
                </a:moveTo>
                <a:lnTo>
                  <a:pt x="34956" y="177807"/>
                </a:lnTo>
                <a:lnTo>
                  <a:pt x="29637" y="174737"/>
                </a:lnTo>
                <a:close/>
                <a:moveTo>
                  <a:pt x="51886" y="174737"/>
                </a:moveTo>
                <a:lnTo>
                  <a:pt x="46567" y="177807"/>
                </a:lnTo>
                <a:lnTo>
                  <a:pt x="41248" y="174737"/>
                </a:lnTo>
                <a:close/>
                <a:moveTo>
                  <a:pt x="63528" y="174737"/>
                </a:moveTo>
                <a:lnTo>
                  <a:pt x="58209" y="177807"/>
                </a:lnTo>
                <a:lnTo>
                  <a:pt x="52889" y="174737"/>
                </a:lnTo>
                <a:close/>
                <a:moveTo>
                  <a:pt x="75109" y="174737"/>
                </a:moveTo>
                <a:lnTo>
                  <a:pt x="69789" y="177807"/>
                </a:lnTo>
                <a:lnTo>
                  <a:pt x="64470" y="174737"/>
                </a:lnTo>
                <a:close/>
                <a:moveTo>
                  <a:pt x="86750" y="174737"/>
                </a:moveTo>
                <a:lnTo>
                  <a:pt x="81431" y="177807"/>
                </a:lnTo>
                <a:lnTo>
                  <a:pt x="76112" y="174737"/>
                </a:lnTo>
                <a:close/>
                <a:moveTo>
                  <a:pt x="17174" y="174919"/>
                </a:moveTo>
                <a:lnTo>
                  <a:pt x="11855" y="184129"/>
                </a:lnTo>
                <a:lnTo>
                  <a:pt x="11855" y="177989"/>
                </a:lnTo>
                <a:lnTo>
                  <a:pt x="17174" y="174919"/>
                </a:lnTo>
                <a:close/>
                <a:moveTo>
                  <a:pt x="28816" y="174919"/>
                </a:moveTo>
                <a:lnTo>
                  <a:pt x="23497" y="184129"/>
                </a:lnTo>
                <a:lnTo>
                  <a:pt x="23497" y="177989"/>
                </a:lnTo>
                <a:lnTo>
                  <a:pt x="28816" y="174919"/>
                </a:lnTo>
                <a:close/>
                <a:moveTo>
                  <a:pt x="40427" y="174919"/>
                </a:moveTo>
                <a:lnTo>
                  <a:pt x="35108" y="184129"/>
                </a:lnTo>
                <a:lnTo>
                  <a:pt x="35108" y="177989"/>
                </a:lnTo>
                <a:lnTo>
                  <a:pt x="40427" y="174919"/>
                </a:lnTo>
                <a:close/>
                <a:moveTo>
                  <a:pt x="52008" y="174919"/>
                </a:moveTo>
                <a:lnTo>
                  <a:pt x="46689" y="184129"/>
                </a:lnTo>
                <a:lnTo>
                  <a:pt x="46689" y="177989"/>
                </a:lnTo>
                <a:lnTo>
                  <a:pt x="52008" y="174919"/>
                </a:lnTo>
                <a:close/>
                <a:moveTo>
                  <a:pt x="63650" y="174919"/>
                </a:moveTo>
                <a:lnTo>
                  <a:pt x="58330" y="184129"/>
                </a:lnTo>
                <a:lnTo>
                  <a:pt x="58330" y="177989"/>
                </a:lnTo>
                <a:lnTo>
                  <a:pt x="63650" y="174919"/>
                </a:lnTo>
                <a:close/>
                <a:moveTo>
                  <a:pt x="75261" y="174919"/>
                </a:moveTo>
                <a:lnTo>
                  <a:pt x="69941" y="184129"/>
                </a:lnTo>
                <a:lnTo>
                  <a:pt x="69941" y="177989"/>
                </a:lnTo>
                <a:lnTo>
                  <a:pt x="75261" y="174919"/>
                </a:lnTo>
                <a:close/>
                <a:moveTo>
                  <a:pt x="86902" y="174919"/>
                </a:moveTo>
                <a:lnTo>
                  <a:pt x="81583" y="184129"/>
                </a:lnTo>
                <a:lnTo>
                  <a:pt x="81583" y="177989"/>
                </a:lnTo>
                <a:lnTo>
                  <a:pt x="86902" y="174919"/>
                </a:lnTo>
                <a:close/>
                <a:moveTo>
                  <a:pt x="98513" y="174919"/>
                </a:moveTo>
                <a:lnTo>
                  <a:pt x="93194" y="184129"/>
                </a:lnTo>
                <a:lnTo>
                  <a:pt x="93194" y="177989"/>
                </a:lnTo>
                <a:lnTo>
                  <a:pt x="98513" y="174919"/>
                </a:lnTo>
                <a:close/>
                <a:moveTo>
                  <a:pt x="110155" y="174919"/>
                </a:moveTo>
                <a:lnTo>
                  <a:pt x="104836" y="184129"/>
                </a:lnTo>
                <a:lnTo>
                  <a:pt x="104836" y="177989"/>
                </a:lnTo>
                <a:lnTo>
                  <a:pt x="110155" y="174919"/>
                </a:lnTo>
                <a:close/>
                <a:moveTo>
                  <a:pt x="121736" y="174919"/>
                </a:moveTo>
                <a:lnTo>
                  <a:pt x="116416" y="184129"/>
                </a:lnTo>
                <a:lnTo>
                  <a:pt x="116416" y="177989"/>
                </a:lnTo>
                <a:lnTo>
                  <a:pt x="121736" y="174919"/>
                </a:lnTo>
                <a:close/>
                <a:moveTo>
                  <a:pt x="133377" y="174919"/>
                </a:moveTo>
                <a:lnTo>
                  <a:pt x="128058" y="184129"/>
                </a:lnTo>
                <a:lnTo>
                  <a:pt x="128058" y="177989"/>
                </a:lnTo>
                <a:lnTo>
                  <a:pt x="133377" y="174919"/>
                </a:lnTo>
                <a:close/>
                <a:moveTo>
                  <a:pt x="144988" y="174919"/>
                </a:moveTo>
                <a:lnTo>
                  <a:pt x="139669" y="184129"/>
                </a:lnTo>
                <a:lnTo>
                  <a:pt x="139669" y="177989"/>
                </a:lnTo>
                <a:lnTo>
                  <a:pt x="144988" y="174919"/>
                </a:lnTo>
                <a:close/>
                <a:moveTo>
                  <a:pt x="156630" y="174919"/>
                </a:moveTo>
                <a:lnTo>
                  <a:pt x="151311" y="184129"/>
                </a:lnTo>
                <a:lnTo>
                  <a:pt x="151311" y="177989"/>
                </a:lnTo>
                <a:lnTo>
                  <a:pt x="156630" y="174919"/>
                </a:lnTo>
                <a:close/>
                <a:moveTo>
                  <a:pt x="168241" y="174919"/>
                </a:moveTo>
                <a:lnTo>
                  <a:pt x="162922" y="184129"/>
                </a:lnTo>
                <a:lnTo>
                  <a:pt x="162922" y="177989"/>
                </a:lnTo>
                <a:lnTo>
                  <a:pt x="168241" y="174919"/>
                </a:lnTo>
                <a:close/>
                <a:moveTo>
                  <a:pt x="179822" y="174919"/>
                </a:moveTo>
                <a:lnTo>
                  <a:pt x="174503" y="184129"/>
                </a:lnTo>
                <a:lnTo>
                  <a:pt x="174503" y="177989"/>
                </a:lnTo>
                <a:lnTo>
                  <a:pt x="179822" y="174919"/>
                </a:lnTo>
                <a:close/>
                <a:moveTo>
                  <a:pt x="191463" y="174919"/>
                </a:moveTo>
                <a:lnTo>
                  <a:pt x="186144" y="184129"/>
                </a:lnTo>
                <a:lnTo>
                  <a:pt x="186144" y="177989"/>
                </a:lnTo>
                <a:lnTo>
                  <a:pt x="191463" y="174919"/>
                </a:lnTo>
                <a:close/>
                <a:moveTo>
                  <a:pt x="203075" y="174919"/>
                </a:moveTo>
                <a:lnTo>
                  <a:pt x="197755" y="184129"/>
                </a:lnTo>
                <a:lnTo>
                  <a:pt x="197755" y="177989"/>
                </a:lnTo>
                <a:lnTo>
                  <a:pt x="203075" y="174919"/>
                </a:lnTo>
                <a:close/>
                <a:moveTo>
                  <a:pt x="214716" y="174919"/>
                </a:moveTo>
                <a:lnTo>
                  <a:pt x="209397" y="184129"/>
                </a:lnTo>
                <a:lnTo>
                  <a:pt x="209397" y="177989"/>
                </a:lnTo>
                <a:lnTo>
                  <a:pt x="214716" y="174919"/>
                </a:lnTo>
                <a:close/>
                <a:moveTo>
                  <a:pt x="226327" y="174919"/>
                </a:moveTo>
                <a:lnTo>
                  <a:pt x="221008" y="184129"/>
                </a:lnTo>
                <a:lnTo>
                  <a:pt x="221008" y="177989"/>
                </a:lnTo>
                <a:lnTo>
                  <a:pt x="226327" y="174919"/>
                </a:lnTo>
                <a:close/>
                <a:moveTo>
                  <a:pt x="237969" y="174919"/>
                </a:moveTo>
                <a:lnTo>
                  <a:pt x="232650" y="184129"/>
                </a:lnTo>
                <a:lnTo>
                  <a:pt x="232650" y="177989"/>
                </a:lnTo>
                <a:lnTo>
                  <a:pt x="237969" y="174919"/>
                </a:lnTo>
                <a:close/>
                <a:moveTo>
                  <a:pt x="249550" y="174919"/>
                </a:moveTo>
                <a:lnTo>
                  <a:pt x="244230" y="184129"/>
                </a:lnTo>
                <a:lnTo>
                  <a:pt x="244230" y="177989"/>
                </a:lnTo>
                <a:lnTo>
                  <a:pt x="249550" y="174919"/>
                </a:lnTo>
                <a:close/>
                <a:moveTo>
                  <a:pt x="261191" y="174919"/>
                </a:moveTo>
                <a:lnTo>
                  <a:pt x="255872" y="184129"/>
                </a:lnTo>
                <a:lnTo>
                  <a:pt x="255872" y="177989"/>
                </a:lnTo>
                <a:lnTo>
                  <a:pt x="261191" y="174919"/>
                </a:lnTo>
                <a:close/>
                <a:moveTo>
                  <a:pt x="272802" y="174919"/>
                </a:moveTo>
                <a:lnTo>
                  <a:pt x="267483" y="184129"/>
                </a:lnTo>
                <a:lnTo>
                  <a:pt x="267483" y="177989"/>
                </a:lnTo>
                <a:lnTo>
                  <a:pt x="272802" y="174919"/>
                </a:lnTo>
                <a:close/>
                <a:moveTo>
                  <a:pt x="284444" y="174919"/>
                </a:moveTo>
                <a:lnTo>
                  <a:pt x="279125" y="184129"/>
                </a:lnTo>
                <a:lnTo>
                  <a:pt x="279125" y="177989"/>
                </a:lnTo>
                <a:lnTo>
                  <a:pt x="284444" y="174919"/>
                </a:lnTo>
                <a:close/>
                <a:moveTo>
                  <a:pt x="6262" y="174950"/>
                </a:moveTo>
                <a:lnTo>
                  <a:pt x="11582" y="177989"/>
                </a:lnTo>
                <a:lnTo>
                  <a:pt x="11582" y="184160"/>
                </a:lnTo>
                <a:lnTo>
                  <a:pt x="6262" y="174950"/>
                </a:lnTo>
                <a:close/>
                <a:moveTo>
                  <a:pt x="17904" y="174950"/>
                </a:moveTo>
                <a:lnTo>
                  <a:pt x="23223" y="177989"/>
                </a:lnTo>
                <a:lnTo>
                  <a:pt x="23223" y="184160"/>
                </a:lnTo>
                <a:lnTo>
                  <a:pt x="17904" y="174950"/>
                </a:lnTo>
                <a:close/>
                <a:moveTo>
                  <a:pt x="29515" y="174950"/>
                </a:moveTo>
                <a:lnTo>
                  <a:pt x="34834" y="177989"/>
                </a:lnTo>
                <a:lnTo>
                  <a:pt x="34834" y="184160"/>
                </a:lnTo>
                <a:lnTo>
                  <a:pt x="29515" y="174950"/>
                </a:lnTo>
                <a:close/>
                <a:moveTo>
                  <a:pt x="41126" y="174950"/>
                </a:moveTo>
                <a:lnTo>
                  <a:pt x="46446" y="177989"/>
                </a:lnTo>
                <a:lnTo>
                  <a:pt x="46446" y="184160"/>
                </a:lnTo>
                <a:lnTo>
                  <a:pt x="41126" y="174950"/>
                </a:lnTo>
                <a:close/>
                <a:moveTo>
                  <a:pt x="52737" y="174950"/>
                </a:moveTo>
                <a:lnTo>
                  <a:pt x="58057" y="177989"/>
                </a:lnTo>
                <a:lnTo>
                  <a:pt x="58057" y="184160"/>
                </a:lnTo>
                <a:lnTo>
                  <a:pt x="52737" y="174950"/>
                </a:lnTo>
                <a:close/>
                <a:moveTo>
                  <a:pt x="64379" y="174950"/>
                </a:moveTo>
                <a:lnTo>
                  <a:pt x="69698" y="177989"/>
                </a:lnTo>
                <a:lnTo>
                  <a:pt x="69698" y="184160"/>
                </a:lnTo>
                <a:lnTo>
                  <a:pt x="64379" y="174950"/>
                </a:lnTo>
                <a:close/>
                <a:moveTo>
                  <a:pt x="75990" y="174950"/>
                </a:moveTo>
                <a:lnTo>
                  <a:pt x="81309" y="177989"/>
                </a:lnTo>
                <a:lnTo>
                  <a:pt x="81309" y="184160"/>
                </a:lnTo>
                <a:lnTo>
                  <a:pt x="75990" y="174950"/>
                </a:lnTo>
                <a:close/>
                <a:moveTo>
                  <a:pt x="87632" y="174950"/>
                </a:moveTo>
                <a:lnTo>
                  <a:pt x="92951" y="177989"/>
                </a:lnTo>
                <a:lnTo>
                  <a:pt x="92951" y="184160"/>
                </a:lnTo>
                <a:lnTo>
                  <a:pt x="87632" y="174950"/>
                </a:lnTo>
                <a:close/>
                <a:moveTo>
                  <a:pt x="99243" y="174950"/>
                </a:moveTo>
                <a:lnTo>
                  <a:pt x="104562" y="177989"/>
                </a:lnTo>
                <a:lnTo>
                  <a:pt x="104562" y="184160"/>
                </a:lnTo>
                <a:lnTo>
                  <a:pt x="99243" y="174950"/>
                </a:lnTo>
                <a:close/>
                <a:moveTo>
                  <a:pt x="110824" y="174950"/>
                </a:moveTo>
                <a:lnTo>
                  <a:pt x="116143" y="177989"/>
                </a:lnTo>
                <a:lnTo>
                  <a:pt x="116143" y="184160"/>
                </a:lnTo>
                <a:lnTo>
                  <a:pt x="110824" y="174950"/>
                </a:lnTo>
                <a:close/>
                <a:moveTo>
                  <a:pt x="122465" y="174950"/>
                </a:moveTo>
                <a:lnTo>
                  <a:pt x="127784" y="177989"/>
                </a:lnTo>
                <a:lnTo>
                  <a:pt x="127784" y="184160"/>
                </a:lnTo>
                <a:lnTo>
                  <a:pt x="122465" y="174950"/>
                </a:lnTo>
                <a:close/>
                <a:moveTo>
                  <a:pt x="134076" y="174950"/>
                </a:moveTo>
                <a:lnTo>
                  <a:pt x="139396" y="177989"/>
                </a:lnTo>
                <a:lnTo>
                  <a:pt x="139396" y="184160"/>
                </a:lnTo>
                <a:lnTo>
                  <a:pt x="134076" y="174950"/>
                </a:lnTo>
                <a:close/>
                <a:moveTo>
                  <a:pt x="145718" y="174950"/>
                </a:moveTo>
                <a:lnTo>
                  <a:pt x="151037" y="177989"/>
                </a:lnTo>
                <a:lnTo>
                  <a:pt x="151037" y="184160"/>
                </a:lnTo>
                <a:lnTo>
                  <a:pt x="145718" y="174950"/>
                </a:lnTo>
                <a:close/>
                <a:moveTo>
                  <a:pt x="157329" y="174950"/>
                </a:moveTo>
                <a:lnTo>
                  <a:pt x="162648" y="177989"/>
                </a:lnTo>
                <a:lnTo>
                  <a:pt x="162648" y="184160"/>
                </a:lnTo>
                <a:lnTo>
                  <a:pt x="157329" y="174950"/>
                </a:lnTo>
                <a:close/>
                <a:moveTo>
                  <a:pt x="168971" y="174950"/>
                </a:moveTo>
                <a:lnTo>
                  <a:pt x="174290" y="177989"/>
                </a:lnTo>
                <a:lnTo>
                  <a:pt x="174290" y="184160"/>
                </a:lnTo>
                <a:lnTo>
                  <a:pt x="168971" y="174950"/>
                </a:lnTo>
                <a:close/>
                <a:moveTo>
                  <a:pt x="180551" y="174950"/>
                </a:moveTo>
                <a:lnTo>
                  <a:pt x="185871" y="177989"/>
                </a:lnTo>
                <a:lnTo>
                  <a:pt x="185871" y="184160"/>
                </a:lnTo>
                <a:lnTo>
                  <a:pt x="180551" y="174950"/>
                </a:lnTo>
                <a:close/>
                <a:moveTo>
                  <a:pt x="192193" y="174950"/>
                </a:moveTo>
                <a:lnTo>
                  <a:pt x="197512" y="177989"/>
                </a:lnTo>
                <a:lnTo>
                  <a:pt x="197512" y="184160"/>
                </a:lnTo>
                <a:lnTo>
                  <a:pt x="192193" y="174950"/>
                </a:lnTo>
                <a:close/>
                <a:moveTo>
                  <a:pt x="203804" y="174950"/>
                </a:moveTo>
                <a:lnTo>
                  <a:pt x="209123" y="178050"/>
                </a:lnTo>
                <a:lnTo>
                  <a:pt x="209123" y="184190"/>
                </a:lnTo>
                <a:lnTo>
                  <a:pt x="203804" y="174950"/>
                </a:lnTo>
                <a:close/>
                <a:moveTo>
                  <a:pt x="215446" y="174950"/>
                </a:moveTo>
                <a:lnTo>
                  <a:pt x="220765" y="178050"/>
                </a:lnTo>
                <a:lnTo>
                  <a:pt x="220765" y="184190"/>
                </a:lnTo>
                <a:lnTo>
                  <a:pt x="215446" y="174950"/>
                </a:lnTo>
                <a:close/>
                <a:moveTo>
                  <a:pt x="227057" y="174950"/>
                </a:moveTo>
                <a:lnTo>
                  <a:pt x="232376" y="178050"/>
                </a:lnTo>
                <a:lnTo>
                  <a:pt x="232376" y="184190"/>
                </a:lnTo>
                <a:lnTo>
                  <a:pt x="227057" y="174950"/>
                </a:lnTo>
                <a:close/>
                <a:moveTo>
                  <a:pt x="238668" y="174950"/>
                </a:moveTo>
                <a:lnTo>
                  <a:pt x="243987" y="178050"/>
                </a:lnTo>
                <a:lnTo>
                  <a:pt x="243987" y="184190"/>
                </a:lnTo>
                <a:lnTo>
                  <a:pt x="238668" y="174950"/>
                </a:lnTo>
                <a:close/>
                <a:moveTo>
                  <a:pt x="250279" y="174950"/>
                </a:moveTo>
                <a:lnTo>
                  <a:pt x="255598" y="178050"/>
                </a:lnTo>
                <a:lnTo>
                  <a:pt x="255598" y="184190"/>
                </a:lnTo>
                <a:lnTo>
                  <a:pt x="250279" y="174950"/>
                </a:lnTo>
                <a:close/>
                <a:moveTo>
                  <a:pt x="261890" y="174950"/>
                </a:moveTo>
                <a:lnTo>
                  <a:pt x="267210" y="178050"/>
                </a:lnTo>
                <a:lnTo>
                  <a:pt x="267210" y="184190"/>
                </a:lnTo>
                <a:lnTo>
                  <a:pt x="261890" y="174950"/>
                </a:lnTo>
                <a:close/>
                <a:moveTo>
                  <a:pt x="273532" y="174950"/>
                </a:moveTo>
                <a:lnTo>
                  <a:pt x="278851" y="178050"/>
                </a:lnTo>
                <a:lnTo>
                  <a:pt x="278851" y="184190"/>
                </a:lnTo>
                <a:lnTo>
                  <a:pt x="273532" y="174950"/>
                </a:lnTo>
                <a:close/>
                <a:moveTo>
                  <a:pt x="52525" y="175071"/>
                </a:moveTo>
                <a:lnTo>
                  <a:pt x="57844" y="184281"/>
                </a:lnTo>
                <a:lnTo>
                  <a:pt x="57844" y="184281"/>
                </a:lnTo>
                <a:lnTo>
                  <a:pt x="55351" y="182822"/>
                </a:lnTo>
                <a:lnTo>
                  <a:pt x="52525" y="181242"/>
                </a:lnTo>
                <a:lnTo>
                  <a:pt x="52525" y="175071"/>
                </a:lnTo>
                <a:close/>
                <a:moveTo>
                  <a:pt x="75777" y="175071"/>
                </a:moveTo>
                <a:lnTo>
                  <a:pt x="81097" y="184281"/>
                </a:lnTo>
                <a:lnTo>
                  <a:pt x="81097" y="184281"/>
                </a:lnTo>
                <a:lnTo>
                  <a:pt x="78604" y="182822"/>
                </a:lnTo>
                <a:lnTo>
                  <a:pt x="75777" y="181242"/>
                </a:lnTo>
                <a:lnTo>
                  <a:pt x="75777" y="175071"/>
                </a:lnTo>
                <a:close/>
                <a:moveTo>
                  <a:pt x="99030" y="175071"/>
                </a:moveTo>
                <a:lnTo>
                  <a:pt x="104349" y="184281"/>
                </a:lnTo>
                <a:lnTo>
                  <a:pt x="104349" y="184281"/>
                </a:lnTo>
                <a:lnTo>
                  <a:pt x="101857" y="182822"/>
                </a:lnTo>
                <a:lnTo>
                  <a:pt x="99030" y="181242"/>
                </a:lnTo>
                <a:lnTo>
                  <a:pt x="99030" y="175071"/>
                </a:lnTo>
                <a:close/>
                <a:moveTo>
                  <a:pt x="17661" y="175071"/>
                </a:moveTo>
                <a:lnTo>
                  <a:pt x="22980" y="184281"/>
                </a:lnTo>
                <a:lnTo>
                  <a:pt x="20518" y="182822"/>
                </a:lnTo>
                <a:lnTo>
                  <a:pt x="17661" y="181242"/>
                </a:lnTo>
                <a:lnTo>
                  <a:pt x="17661" y="175071"/>
                </a:lnTo>
                <a:close/>
                <a:moveTo>
                  <a:pt x="29302" y="175071"/>
                </a:moveTo>
                <a:lnTo>
                  <a:pt x="34622" y="184281"/>
                </a:lnTo>
                <a:lnTo>
                  <a:pt x="32160" y="182822"/>
                </a:lnTo>
                <a:lnTo>
                  <a:pt x="29302" y="181242"/>
                </a:lnTo>
                <a:lnTo>
                  <a:pt x="29302" y="175071"/>
                </a:lnTo>
                <a:close/>
                <a:moveTo>
                  <a:pt x="40883" y="175071"/>
                </a:moveTo>
                <a:lnTo>
                  <a:pt x="46202" y="184281"/>
                </a:lnTo>
                <a:lnTo>
                  <a:pt x="43740" y="182822"/>
                </a:lnTo>
                <a:lnTo>
                  <a:pt x="40883" y="181242"/>
                </a:lnTo>
                <a:lnTo>
                  <a:pt x="40883" y="175071"/>
                </a:lnTo>
                <a:close/>
                <a:moveTo>
                  <a:pt x="64136" y="175071"/>
                </a:moveTo>
                <a:lnTo>
                  <a:pt x="69455" y="184281"/>
                </a:lnTo>
                <a:lnTo>
                  <a:pt x="66993" y="182822"/>
                </a:lnTo>
                <a:lnTo>
                  <a:pt x="64136" y="181242"/>
                </a:lnTo>
                <a:lnTo>
                  <a:pt x="64136" y="175071"/>
                </a:lnTo>
                <a:close/>
                <a:moveTo>
                  <a:pt x="87389" y="175071"/>
                </a:moveTo>
                <a:lnTo>
                  <a:pt x="92708" y="184281"/>
                </a:lnTo>
                <a:lnTo>
                  <a:pt x="90246" y="182822"/>
                </a:lnTo>
                <a:lnTo>
                  <a:pt x="87389" y="181242"/>
                </a:lnTo>
                <a:lnTo>
                  <a:pt x="87389" y="175071"/>
                </a:lnTo>
                <a:close/>
                <a:moveTo>
                  <a:pt x="110611" y="175071"/>
                </a:moveTo>
                <a:lnTo>
                  <a:pt x="115930" y="184281"/>
                </a:lnTo>
                <a:lnTo>
                  <a:pt x="113468" y="182822"/>
                </a:lnTo>
                <a:lnTo>
                  <a:pt x="110611" y="181242"/>
                </a:lnTo>
                <a:lnTo>
                  <a:pt x="110611" y="175071"/>
                </a:lnTo>
                <a:close/>
                <a:moveTo>
                  <a:pt x="122222" y="175071"/>
                </a:moveTo>
                <a:lnTo>
                  <a:pt x="127541" y="184281"/>
                </a:lnTo>
                <a:lnTo>
                  <a:pt x="125079" y="182822"/>
                </a:lnTo>
                <a:lnTo>
                  <a:pt x="122222" y="181242"/>
                </a:lnTo>
                <a:lnTo>
                  <a:pt x="122222" y="175071"/>
                </a:lnTo>
                <a:close/>
                <a:moveTo>
                  <a:pt x="133864" y="175071"/>
                </a:moveTo>
                <a:lnTo>
                  <a:pt x="139183" y="184281"/>
                </a:lnTo>
                <a:lnTo>
                  <a:pt x="136721" y="182822"/>
                </a:lnTo>
                <a:lnTo>
                  <a:pt x="133864" y="181242"/>
                </a:lnTo>
                <a:lnTo>
                  <a:pt x="133864" y="175071"/>
                </a:lnTo>
                <a:close/>
                <a:moveTo>
                  <a:pt x="145475" y="175071"/>
                </a:moveTo>
                <a:lnTo>
                  <a:pt x="150794" y="184281"/>
                </a:lnTo>
                <a:lnTo>
                  <a:pt x="148332" y="182822"/>
                </a:lnTo>
                <a:lnTo>
                  <a:pt x="145475" y="181242"/>
                </a:lnTo>
                <a:lnTo>
                  <a:pt x="145475" y="175071"/>
                </a:lnTo>
                <a:close/>
                <a:moveTo>
                  <a:pt x="157116" y="175071"/>
                </a:moveTo>
                <a:lnTo>
                  <a:pt x="162436" y="184281"/>
                </a:lnTo>
                <a:lnTo>
                  <a:pt x="159974" y="182822"/>
                </a:lnTo>
                <a:lnTo>
                  <a:pt x="157116" y="181242"/>
                </a:lnTo>
                <a:lnTo>
                  <a:pt x="157116" y="175071"/>
                </a:lnTo>
                <a:close/>
                <a:moveTo>
                  <a:pt x="168727" y="175071"/>
                </a:moveTo>
                <a:lnTo>
                  <a:pt x="174047" y="184281"/>
                </a:lnTo>
                <a:lnTo>
                  <a:pt x="171585" y="182822"/>
                </a:lnTo>
                <a:lnTo>
                  <a:pt x="168727" y="181242"/>
                </a:lnTo>
                <a:lnTo>
                  <a:pt x="168727" y="175071"/>
                </a:lnTo>
                <a:close/>
                <a:moveTo>
                  <a:pt x="180339" y="175071"/>
                </a:moveTo>
                <a:lnTo>
                  <a:pt x="185658" y="184281"/>
                </a:lnTo>
                <a:lnTo>
                  <a:pt x="183165" y="182822"/>
                </a:lnTo>
                <a:lnTo>
                  <a:pt x="180339" y="181242"/>
                </a:lnTo>
                <a:lnTo>
                  <a:pt x="180339" y="175071"/>
                </a:lnTo>
                <a:close/>
                <a:moveTo>
                  <a:pt x="191950" y="175071"/>
                </a:moveTo>
                <a:lnTo>
                  <a:pt x="197269" y="184281"/>
                </a:lnTo>
                <a:lnTo>
                  <a:pt x="194807" y="182822"/>
                </a:lnTo>
                <a:lnTo>
                  <a:pt x="191950" y="181242"/>
                </a:lnTo>
                <a:lnTo>
                  <a:pt x="191950" y="175071"/>
                </a:lnTo>
                <a:close/>
                <a:moveTo>
                  <a:pt x="203591" y="175071"/>
                </a:moveTo>
                <a:lnTo>
                  <a:pt x="208911" y="184281"/>
                </a:lnTo>
                <a:lnTo>
                  <a:pt x="206418" y="182853"/>
                </a:lnTo>
                <a:lnTo>
                  <a:pt x="203591" y="181242"/>
                </a:lnTo>
                <a:lnTo>
                  <a:pt x="203591" y="175071"/>
                </a:lnTo>
                <a:close/>
                <a:moveTo>
                  <a:pt x="215202" y="175071"/>
                </a:moveTo>
                <a:lnTo>
                  <a:pt x="220522" y="184281"/>
                </a:lnTo>
                <a:lnTo>
                  <a:pt x="218060" y="182853"/>
                </a:lnTo>
                <a:lnTo>
                  <a:pt x="215202" y="181242"/>
                </a:lnTo>
                <a:lnTo>
                  <a:pt x="215202" y="175071"/>
                </a:lnTo>
                <a:close/>
                <a:moveTo>
                  <a:pt x="226783" y="175071"/>
                </a:moveTo>
                <a:lnTo>
                  <a:pt x="232103" y="184281"/>
                </a:lnTo>
                <a:lnTo>
                  <a:pt x="229640" y="182853"/>
                </a:lnTo>
                <a:lnTo>
                  <a:pt x="226783" y="181242"/>
                </a:lnTo>
                <a:lnTo>
                  <a:pt x="226783" y="175071"/>
                </a:lnTo>
                <a:close/>
                <a:moveTo>
                  <a:pt x="238425" y="175071"/>
                </a:moveTo>
                <a:lnTo>
                  <a:pt x="243744" y="184281"/>
                </a:lnTo>
                <a:lnTo>
                  <a:pt x="241282" y="182853"/>
                </a:lnTo>
                <a:lnTo>
                  <a:pt x="238425" y="181242"/>
                </a:lnTo>
                <a:lnTo>
                  <a:pt x="238425" y="175071"/>
                </a:lnTo>
                <a:close/>
                <a:moveTo>
                  <a:pt x="250036" y="175071"/>
                </a:moveTo>
                <a:lnTo>
                  <a:pt x="255355" y="184281"/>
                </a:lnTo>
                <a:lnTo>
                  <a:pt x="252893" y="182853"/>
                </a:lnTo>
                <a:lnTo>
                  <a:pt x="250036" y="181242"/>
                </a:lnTo>
                <a:lnTo>
                  <a:pt x="250036" y="175071"/>
                </a:lnTo>
                <a:close/>
                <a:moveTo>
                  <a:pt x="261678" y="175071"/>
                </a:moveTo>
                <a:lnTo>
                  <a:pt x="266997" y="184281"/>
                </a:lnTo>
                <a:lnTo>
                  <a:pt x="264535" y="182853"/>
                </a:lnTo>
                <a:lnTo>
                  <a:pt x="261678" y="181242"/>
                </a:lnTo>
                <a:lnTo>
                  <a:pt x="261678" y="175071"/>
                </a:lnTo>
                <a:close/>
                <a:moveTo>
                  <a:pt x="273289" y="175071"/>
                </a:moveTo>
                <a:lnTo>
                  <a:pt x="278608" y="184281"/>
                </a:lnTo>
                <a:lnTo>
                  <a:pt x="276146" y="182853"/>
                </a:lnTo>
                <a:lnTo>
                  <a:pt x="273289" y="181242"/>
                </a:lnTo>
                <a:lnTo>
                  <a:pt x="273289" y="175071"/>
                </a:lnTo>
                <a:close/>
                <a:moveTo>
                  <a:pt x="6050" y="175071"/>
                </a:moveTo>
                <a:lnTo>
                  <a:pt x="11369" y="184312"/>
                </a:lnTo>
                <a:lnTo>
                  <a:pt x="11369" y="184312"/>
                </a:lnTo>
                <a:lnTo>
                  <a:pt x="8907" y="182853"/>
                </a:lnTo>
                <a:lnTo>
                  <a:pt x="6050" y="181242"/>
                </a:lnTo>
                <a:lnTo>
                  <a:pt x="6050" y="175071"/>
                </a:lnTo>
                <a:close/>
                <a:moveTo>
                  <a:pt x="17418" y="175071"/>
                </a:moveTo>
                <a:lnTo>
                  <a:pt x="17418" y="181242"/>
                </a:lnTo>
                <a:lnTo>
                  <a:pt x="14560" y="182853"/>
                </a:lnTo>
                <a:lnTo>
                  <a:pt x="12098" y="184312"/>
                </a:lnTo>
                <a:lnTo>
                  <a:pt x="12098" y="184312"/>
                </a:lnTo>
                <a:lnTo>
                  <a:pt x="17418" y="175071"/>
                </a:lnTo>
                <a:close/>
                <a:moveTo>
                  <a:pt x="52251" y="175071"/>
                </a:moveTo>
                <a:lnTo>
                  <a:pt x="52251" y="181242"/>
                </a:lnTo>
                <a:lnTo>
                  <a:pt x="49394" y="182853"/>
                </a:lnTo>
                <a:lnTo>
                  <a:pt x="46932" y="184312"/>
                </a:lnTo>
                <a:lnTo>
                  <a:pt x="46932" y="184312"/>
                </a:lnTo>
                <a:lnTo>
                  <a:pt x="52251" y="175071"/>
                </a:lnTo>
                <a:close/>
                <a:moveTo>
                  <a:pt x="191676" y="175102"/>
                </a:moveTo>
                <a:lnTo>
                  <a:pt x="191676" y="181272"/>
                </a:lnTo>
                <a:lnTo>
                  <a:pt x="188849" y="182913"/>
                </a:lnTo>
                <a:lnTo>
                  <a:pt x="186357" y="184312"/>
                </a:lnTo>
                <a:lnTo>
                  <a:pt x="186357" y="184312"/>
                </a:lnTo>
                <a:lnTo>
                  <a:pt x="191676" y="175102"/>
                </a:lnTo>
                <a:close/>
                <a:moveTo>
                  <a:pt x="29029" y="175071"/>
                </a:moveTo>
                <a:lnTo>
                  <a:pt x="29029" y="181242"/>
                </a:lnTo>
                <a:lnTo>
                  <a:pt x="26172" y="182853"/>
                </a:lnTo>
                <a:lnTo>
                  <a:pt x="23710" y="184312"/>
                </a:lnTo>
                <a:lnTo>
                  <a:pt x="23710" y="184312"/>
                </a:lnTo>
                <a:lnTo>
                  <a:pt x="29029" y="175071"/>
                </a:lnTo>
                <a:close/>
                <a:moveTo>
                  <a:pt x="75504" y="175071"/>
                </a:moveTo>
                <a:lnTo>
                  <a:pt x="75504" y="181242"/>
                </a:lnTo>
                <a:lnTo>
                  <a:pt x="72647" y="182853"/>
                </a:lnTo>
                <a:lnTo>
                  <a:pt x="70185" y="184312"/>
                </a:lnTo>
                <a:lnTo>
                  <a:pt x="70185" y="184312"/>
                </a:lnTo>
                <a:lnTo>
                  <a:pt x="75504" y="175071"/>
                </a:lnTo>
                <a:close/>
                <a:moveTo>
                  <a:pt x="87115" y="175102"/>
                </a:moveTo>
                <a:lnTo>
                  <a:pt x="87115" y="181272"/>
                </a:lnTo>
                <a:lnTo>
                  <a:pt x="84288" y="182913"/>
                </a:lnTo>
                <a:lnTo>
                  <a:pt x="81796" y="184312"/>
                </a:lnTo>
                <a:lnTo>
                  <a:pt x="81796" y="184312"/>
                </a:lnTo>
                <a:lnTo>
                  <a:pt x="87115" y="175102"/>
                </a:lnTo>
                <a:close/>
                <a:moveTo>
                  <a:pt x="110368" y="175102"/>
                </a:moveTo>
                <a:lnTo>
                  <a:pt x="110368" y="181272"/>
                </a:lnTo>
                <a:lnTo>
                  <a:pt x="107541" y="182913"/>
                </a:lnTo>
                <a:lnTo>
                  <a:pt x="105048" y="184312"/>
                </a:lnTo>
                <a:lnTo>
                  <a:pt x="105048" y="184312"/>
                </a:lnTo>
                <a:lnTo>
                  <a:pt x="110368" y="175102"/>
                </a:lnTo>
                <a:close/>
                <a:moveTo>
                  <a:pt x="121979" y="175102"/>
                </a:moveTo>
                <a:lnTo>
                  <a:pt x="121979" y="181272"/>
                </a:lnTo>
                <a:lnTo>
                  <a:pt x="119122" y="182913"/>
                </a:lnTo>
                <a:lnTo>
                  <a:pt x="116660" y="184312"/>
                </a:lnTo>
                <a:lnTo>
                  <a:pt x="116660" y="184312"/>
                </a:lnTo>
                <a:lnTo>
                  <a:pt x="121979" y="175102"/>
                </a:lnTo>
                <a:close/>
                <a:moveTo>
                  <a:pt x="168484" y="175102"/>
                </a:moveTo>
                <a:lnTo>
                  <a:pt x="168484" y="181272"/>
                </a:lnTo>
                <a:lnTo>
                  <a:pt x="165627" y="182913"/>
                </a:lnTo>
                <a:lnTo>
                  <a:pt x="163165" y="184312"/>
                </a:lnTo>
                <a:lnTo>
                  <a:pt x="163165" y="184312"/>
                </a:lnTo>
                <a:lnTo>
                  <a:pt x="168484" y="175102"/>
                </a:lnTo>
                <a:close/>
                <a:moveTo>
                  <a:pt x="284657" y="175102"/>
                </a:moveTo>
                <a:lnTo>
                  <a:pt x="284657" y="181272"/>
                </a:lnTo>
                <a:lnTo>
                  <a:pt x="279337" y="184312"/>
                </a:lnTo>
                <a:lnTo>
                  <a:pt x="279337" y="184312"/>
                </a:lnTo>
                <a:lnTo>
                  <a:pt x="284657" y="175102"/>
                </a:lnTo>
                <a:close/>
                <a:moveTo>
                  <a:pt x="40610" y="175071"/>
                </a:moveTo>
                <a:lnTo>
                  <a:pt x="40610" y="181242"/>
                </a:lnTo>
                <a:lnTo>
                  <a:pt x="37783" y="182853"/>
                </a:lnTo>
                <a:lnTo>
                  <a:pt x="35290" y="184312"/>
                </a:lnTo>
                <a:lnTo>
                  <a:pt x="40610" y="175071"/>
                </a:lnTo>
                <a:close/>
                <a:moveTo>
                  <a:pt x="63862" y="175071"/>
                </a:moveTo>
                <a:lnTo>
                  <a:pt x="63862" y="181242"/>
                </a:lnTo>
                <a:lnTo>
                  <a:pt x="61005" y="182853"/>
                </a:lnTo>
                <a:lnTo>
                  <a:pt x="58543" y="184312"/>
                </a:lnTo>
                <a:lnTo>
                  <a:pt x="63862" y="175071"/>
                </a:lnTo>
                <a:close/>
                <a:moveTo>
                  <a:pt x="98757" y="175102"/>
                </a:moveTo>
                <a:lnTo>
                  <a:pt x="98757" y="181272"/>
                </a:lnTo>
                <a:lnTo>
                  <a:pt x="95899" y="182913"/>
                </a:lnTo>
                <a:lnTo>
                  <a:pt x="93437" y="184312"/>
                </a:lnTo>
                <a:lnTo>
                  <a:pt x="98757" y="175102"/>
                </a:lnTo>
                <a:close/>
                <a:moveTo>
                  <a:pt x="133590" y="175102"/>
                </a:moveTo>
                <a:lnTo>
                  <a:pt x="133590" y="181272"/>
                </a:lnTo>
                <a:lnTo>
                  <a:pt x="130733" y="182913"/>
                </a:lnTo>
                <a:lnTo>
                  <a:pt x="128271" y="184312"/>
                </a:lnTo>
                <a:lnTo>
                  <a:pt x="133590" y="175102"/>
                </a:lnTo>
                <a:close/>
                <a:moveTo>
                  <a:pt x="145232" y="175102"/>
                </a:moveTo>
                <a:lnTo>
                  <a:pt x="145232" y="181272"/>
                </a:lnTo>
                <a:lnTo>
                  <a:pt x="142374" y="182913"/>
                </a:lnTo>
                <a:lnTo>
                  <a:pt x="139912" y="184312"/>
                </a:lnTo>
                <a:lnTo>
                  <a:pt x="145232" y="175102"/>
                </a:lnTo>
                <a:close/>
                <a:moveTo>
                  <a:pt x="156843" y="175102"/>
                </a:moveTo>
                <a:lnTo>
                  <a:pt x="156843" y="181272"/>
                </a:lnTo>
                <a:lnTo>
                  <a:pt x="153986" y="182913"/>
                </a:lnTo>
                <a:lnTo>
                  <a:pt x="151523" y="184312"/>
                </a:lnTo>
                <a:lnTo>
                  <a:pt x="156843" y="175102"/>
                </a:lnTo>
                <a:close/>
                <a:moveTo>
                  <a:pt x="180065" y="175102"/>
                </a:moveTo>
                <a:lnTo>
                  <a:pt x="180065" y="181272"/>
                </a:lnTo>
                <a:lnTo>
                  <a:pt x="177208" y="182913"/>
                </a:lnTo>
                <a:lnTo>
                  <a:pt x="174746" y="184312"/>
                </a:lnTo>
                <a:lnTo>
                  <a:pt x="180065" y="175102"/>
                </a:lnTo>
                <a:close/>
                <a:moveTo>
                  <a:pt x="203318" y="175102"/>
                </a:moveTo>
                <a:lnTo>
                  <a:pt x="203318" y="181272"/>
                </a:lnTo>
                <a:lnTo>
                  <a:pt x="200461" y="182913"/>
                </a:lnTo>
                <a:lnTo>
                  <a:pt x="197999" y="184312"/>
                </a:lnTo>
                <a:lnTo>
                  <a:pt x="203318" y="175102"/>
                </a:lnTo>
                <a:close/>
                <a:moveTo>
                  <a:pt x="214929" y="175102"/>
                </a:moveTo>
                <a:lnTo>
                  <a:pt x="214929" y="181242"/>
                </a:lnTo>
                <a:lnTo>
                  <a:pt x="212072" y="182853"/>
                </a:lnTo>
                <a:lnTo>
                  <a:pt x="209610" y="184312"/>
                </a:lnTo>
                <a:lnTo>
                  <a:pt x="214929" y="175102"/>
                </a:lnTo>
                <a:close/>
                <a:moveTo>
                  <a:pt x="226570" y="175102"/>
                </a:moveTo>
                <a:lnTo>
                  <a:pt x="226570" y="181242"/>
                </a:lnTo>
                <a:lnTo>
                  <a:pt x="223713" y="182853"/>
                </a:lnTo>
                <a:lnTo>
                  <a:pt x="221251" y="184312"/>
                </a:lnTo>
                <a:lnTo>
                  <a:pt x="226570" y="175102"/>
                </a:lnTo>
                <a:close/>
                <a:moveTo>
                  <a:pt x="238182" y="175102"/>
                </a:moveTo>
                <a:lnTo>
                  <a:pt x="238182" y="181242"/>
                </a:lnTo>
                <a:lnTo>
                  <a:pt x="235355" y="182853"/>
                </a:lnTo>
                <a:lnTo>
                  <a:pt x="232862" y="184312"/>
                </a:lnTo>
                <a:lnTo>
                  <a:pt x="238182" y="175102"/>
                </a:lnTo>
                <a:close/>
                <a:moveTo>
                  <a:pt x="249793" y="175102"/>
                </a:moveTo>
                <a:lnTo>
                  <a:pt x="249793" y="181242"/>
                </a:lnTo>
                <a:lnTo>
                  <a:pt x="246936" y="182853"/>
                </a:lnTo>
                <a:lnTo>
                  <a:pt x="244474" y="184312"/>
                </a:lnTo>
                <a:lnTo>
                  <a:pt x="249793" y="175102"/>
                </a:lnTo>
                <a:close/>
                <a:moveTo>
                  <a:pt x="261404" y="175102"/>
                </a:moveTo>
                <a:lnTo>
                  <a:pt x="261404" y="181242"/>
                </a:lnTo>
                <a:lnTo>
                  <a:pt x="258547" y="182853"/>
                </a:lnTo>
                <a:lnTo>
                  <a:pt x="256085" y="184312"/>
                </a:lnTo>
                <a:lnTo>
                  <a:pt x="261404" y="175102"/>
                </a:lnTo>
                <a:close/>
                <a:moveTo>
                  <a:pt x="273046" y="175102"/>
                </a:moveTo>
                <a:lnTo>
                  <a:pt x="273046" y="181272"/>
                </a:lnTo>
                <a:lnTo>
                  <a:pt x="270188" y="182913"/>
                </a:lnTo>
                <a:lnTo>
                  <a:pt x="267726" y="184312"/>
                </a:lnTo>
                <a:lnTo>
                  <a:pt x="273046" y="175102"/>
                </a:lnTo>
                <a:close/>
                <a:moveTo>
                  <a:pt x="5898" y="181454"/>
                </a:moveTo>
                <a:lnTo>
                  <a:pt x="8755" y="183096"/>
                </a:lnTo>
                <a:lnTo>
                  <a:pt x="11217" y="184524"/>
                </a:lnTo>
                <a:lnTo>
                  <a:pt x="578" y="184524"/>
                </a:lnTo>
                <a:lnTo>
                  <a:pt x="5898" y="181454"/>
                </a:lnTo>
                <a:close/>
                <a:moveTo>
                  <a:pt x="17509" y="181454"/>
                </a:moveTo>
                <a:lnTo>
                  <a:pt x="20366" y="183096"/>
                </a:lnTo>
                <a:lnTo>
                  <a:pt x="22828" y="184524"/>
                </a:lnTo>
                <a:lnTo>
                  <a:pt x="12190" y="184524"/>
                </a:lnTo>
                <a:lnTo>
                  <a:pt x="14682" y="183096"/>
                </a:lnTo>
                <a:lnTo>
                  <a:pt x="17509" y="181454"/>
                </a:lnTo>
                <a:close/>
                <a:moveTo>
                  <a:pt x="29150" y="181454"/>
                </a:moveTo>
                <a:lnTo>
                  <a:pt x="32008" y="183096"/>
                </a:lnTo>
                <a:lnTo>
                  <a:pt x="34470" y="184524"/>
                </a:lnTo>
                <a:lnTo>
                  <a:pt x="23831" y="184524"/>
                </a:lnTo>
                <a:lnTo>
                  <a:pt x="26293" y="183096"/>
                </a:lnTo>
                <a:lnTo>
                  <a:pt x="29150" y="181454"/>
                </a:lnTo>
                <a:close/>
                <a:moveTo>
                  <a:pt x="40762" y="181454"/>
                </a:moveTo>
                <a:lnTo>
                  <a:pt x="43619" y="183096"/>
                </a:lnTo>
                <a:lnTo>
                  <a:pt x="46081" y="184524"/>
                </a:lnTo>
                <a:lnTo>
                  <a:pt x="35442" y="184524"/>
                </a:lnTo>
                <a:lnTo>
                  <a:pt x="37935" y="183096"/>
                </a:lnTo>
                <a:lnTo>
                  <a:pt x="40762" y="181454"/>
                </a:lnTo>
                <a:close/>
                <a:moveTo>
                  <a:pt x="52403" y="181454"/>
                </a:moveTo>
                <a:lnTo>
                  <a:pt x="55260" y="183096"/>
                </a:lnTo>
                <a:lnTo>
                  <a:pt x="57722" y="184524"/>
                </a:lnTo>
                <a:lnTo>
                  <a:pt x="47084" y="184524"/>
                </a:lnTo>
                <a:lnTo>
                  <a:pt x="49546" y="183096"/>
                </a:lnTo>
                <a:lnTo>
                  <a:pt x="52403" y="181454"/>
                </a:lnTo>
                <a:close/>
                <a:moveTo>
                  <a:pt x="64014" y="181454"/>
                </a:moveTo>
                <a:lnTo>
                  <a:pt x="66871" y="183096"/>
                </a:lnTo>
                <a:lnTo>
                  <a:pt x="69334" y="184524"/>
                </a:lnTo>
                <a:lnTo>
                  <a:pt x="58695" y="184524"/>
                </a:lnTo>
                <a:lnTo>
                  <a:pt x="61187" y="183096"/>
                </a:lnTo>
                <a:lnTo>
                  <a:pt x="64014" y="181454"/>
                </a:lnTo>
                <a:close/>
                <a:moveTo>
                  <a:pt x="75625" y="181454"/>
                </a:moveTo>
                <a:lnTo>
                  <a:pt x="78452" y="183096"/>
                </a:lnTo>
                <a:lnTo>
                  <a:pt x="80945" y="184524"/>
                </a:lnTo>
                <a:lnTo>
                  <a:pt x="70306" y="184524"/>
                </a:lnTo>
                <a:lnTo>
                  <a:pt x="72768" y="183096"/>
                </a:lnTo>
                <a:lnTo>
                  <a:pt x="75625" y="181454"/>
                </a:lnTo>
                <a:close/>
                <a:moveTo>
                  <a:pt x="87237" y="181454"/>
                </a:moveTo>
                <a:lnTo>
                  <a:pt x="90094" y="183096"/>
                </a:lnTo>
                <a:lnTo>
                  <a:pt x="92556" y="184524"/>
                </a:lnTo>
                <a:lnTo>
                  <a:pt x="81917" y="184524"/>
                </a:lnTo>
                <a:lnTo>
                  <a:pt x="84379" y="183096"/>
                </a:lnTo>
                <a:lnTo>
                  <a:pt x="87237" y="181454"/>
                </a:lnTo>
                <a:close/>
                <a:moveTo>
                  <a:pt x="98878" y="181454"/>
                </a:moveTo>
                <a:lnTo>
                  <a:pt x="101705" y="183096"/>
                </a:lnTo>
                <a:lnTo>
                  <a:pt x="104197" y="184524"/>
                </a:lnTo>
                <a:lnTo>
                  <a:pt x="93559" y="184524"/>
                </a:lnTo>
                <a:lnTo>
                  <a:pt x="96021" y="183096"/>
                </a:lnTo>
                <a:lnTo>
                  <a:pt x="98878" y="181454"/>
                </a:lnTo>
                <a:close/>
                <a:moveTo>
                  <a:pt x="110489" y="181454"/>
                </a:moveTo>
                <a:lnTo>
                  <a:pt x="113346" y="183096"/>
                </a:lnTo>
                <a:lnTo>
                  <a:pt x="115809" y="184524"/>
                </a:lnTo>
                <a:lnTo>
                  <a:pt x="105170" y="184524"/>
                </a:lnTo>
                <a:lnTo>
                  <a:pt x="107632" y="183096"/>
                </a:lnTo>
                <a:lnTo>
                  <a:pt x="110489" y="181454"/>
                </a:lnTo>
                <a:close/>
                <a:moveTo>
                  <a:pt x="122131" y="181454"/>
                </a:moveTo>
                <a:lnTo>
                  <a:pt x="124958" y="183096"/>
                </a:lnTo>
                <a:lnTo>
                  <a:pt x="127450" y="184524"/>
                </a:lnTo>
                <a:lnTo>
                  <a:pt x="116812" y="184524"/>
                </a:lnTo>
                <a:lnTo>
                  <a:pt x="119274" y="183096"/>
                </a:lnTo>
                <a:lnTo>
                  <a:pt x="122131" y="181454"/>
                </a:lnTo>
                <a:close/>
                <a:moveTo>
                  <a:pt x="133742" y="181454"/>
                </a:moveTo>
                <a:lnTo>
                  <a:pt x="136599" y="183096"/>
                </a:lnTo>
                <a:lnTo>
                  <a:pt x="139061" y="184524"/>
                </a:lnTo>
                <a:lnTo>
                  <a:pt x="128423" y="184524"/>
                </a:lnTo>
                <a:lnTo>
                  <a:pt x="130885" y="183096"/>
                </a:lnTo>
                <a:lnTo>
                  <a:pt x="133742" y="181454"/>
                </a:lnTo>
                <a:close/>
                <a:moveTo>
                  <a:pt x="145323" y="181454"/>
                </a:moveTo>
                <a:lnTo>
                  <a:pt x="148180" y="183096"/>
                </a:lnTo>
                <a:lnTo>
                  <a:pt x="150642" y="184524"/>
                </a:lnTo>
                <a:lnTo>
                  <a:pt x="140004" y="184524"/>
                </a:lnTo>
                <a:lnTo>
                  <a:pt x="142496" y="183096"/>
                </a:lnTo>
                <a:lnTo>
                  <a:pt x="145323" y="181454"/>
                </a:lnTo>
                <a:close/>
                <a:moveTo>
                  <a:pt x="156964" y="181454"/>
                </a:moveTo>
                <a:lnTo>
                  <a:pt x="159822" y="183096"/>
                </a:lnTo>
                <a:lnTo>
                  <a:pt x="162284" y="184524"/>
                </a:lnTo>
                <a:lnTo>
                  <a:pt x="151645" y="184524"/>
                </a:lnTo>
                <a:lnTo>
                  <a:pt x="154107" y="183096"/>
                </a:lnTo>
                <a:lnTo>
                  <a:pt x="156964" y="181454"/>
                </a:lnTo>
                <a:close/>
                <a:moveTo>
                  <a:pt x="168575" y="181454"/>
                </a:moveTo>
                <a:lnTo>
                  <a:pt x="171433" y="183096"/>
                </a:lnTo>
                <a:lnTo>
                  <a:pt x="173895" y="184524"/>
                </a:lnTo>
                <a:lnTo>
                  <a:pt x="163256" y="184524"/>
                </a:lnTo>
                <a:lnTo>
                  <a:pt x="165749" y="183096"/>
                </a:lnTo>
                <a:lnTo>
                  <a:pt x="168575" y="181454"/>
                </a:lnTo>
                <a:close/>
                <a:moveTo>
                  <a:pt x="180217" y="181454"/>
                </a:moveTo>
                <a:lnTo>
                  <a:pt x="183074" y="183096"/>
                </a:lnTo>
                <a:lnTo>
                  <a:pt x="185536" y="184524"/>
                </a:lnTo>
                <a:lnTo>
                  <a:pt x="174898" y="184524"/>
                </a:lnTo>
                <a:lnTo>
                  <a:pt x="177360" y="183096"/>
                </a:lnTo>
                <a:lnTo>
                  <a:pt x="180217" y="181454"/>
                </a:lnTo>
                <a:close/>
                <a:moveTo>
                  <a:pt x="191828" y="181454"/>
                </a:moveTo>
                <a:lnTo>
                  <a:pt x="194685" y="183096"/>
                </a:lnTo>
                <a:lnTo>
                  <a:pt x="197147" y="184524"/>
                </a:lnTo>
                <a:lnTo>
                  <a:pt x="186509" y="184524"/>
                </a:lnTo>
                <a:lnTo>
                  <a:pt x="189001" y="183096"/>
                </a:lnTo>
                <a:lnTo>
                  <a:pt x="191828" y="181454"/>
                </a:lnTo>
                <a:close/>
                <a:moveTo>
                  <a:pt x="203470" y="181454"/>
                </a:moveTo>
                <a:lnTo>
                  <a:pt x="206327" y="183096"/>
                </a:lnTo>
                <a:lnTo>
                  <a:pt x="208789" y="184524"/>
                </a:lnTo>
                <a:lnTo>
                  <a:pt x="198151" y="184524"/>
                </a:lnTo>
                <a:lnTo>
                  <a:pt x="200613" y="183096"/>
                </a:lnTo>
                <a:lnTo>
                  <a:pt x="203470" y="181454"/>
                </a:lnTo>
                <a:close/>
                <a:moveTo>
                  <a:pt x="215051" y="181454"/>
                </a:moveTo>
                <a:lnTo>
                  <a:pt x="217908" y="183096"/>
                </a:lnTo>
                <a:lnTo>
                  <a:pt x="220370" y="184524"/>
                </a:lnTo>
                <a:lnTo>
                  <a:pt x="209731" y="184524"/>
                </a:lnTo>
                <a:lnTo>
                  <a:pt x="212193" y="183096"/>
                </a:lnTo>
                <a:lnTo>
                  <a:pt x="215051" y="181454"/>
                </a:lnTo>
                <a:close/>
                <a:moveTo>
                  <a:pt x="226692" y="181454"/>
                </a:moveTo>
                <a:lnTo>
                  <a:pt x="229519" y="183096"/>
                </a:lnTo>
                <a:lnTo>
                  <a:pt x="232011" y="184524"/>
                </a:lnTo>
                <a:lnTo>
                  <a:pt x="221373" y="184524"/>
                </a:lnTo>
                <a:lnTo>
                  <a:pt x="223835" y="183096"/>
                </a:lnTo>
                <a:lnTo>
                  <a:pt x="226692" y="181454"/>
                </a:lnTo>
                <a:close/>
                <a:moveTo>
                  <a:pt x="238303" y="181454"/>
                </a:moveTo>
                <a:lnTo>
                  <a:pt x="241160" y="183096"/>
                </a:lnTo>
                <a:lnTo>
                  <a:pt x="243622" y="184524"/>
                </a:lnTo>
                <a:lnTo>
                  <a:pt x="232984" y="184524"/>
                </a:lnTo>
                <a:lnTo>
                  <a:pt x="235446" y="183096"/>
                </a:lnTo>
                <a:lnTo>
                  <a:pt x="238303" y="181454"/>
                </a:lnTo>
                <a:close/>
                <a:moveTo>
                  <a:pt x="249945" y="181454"/>
                </a:moveTo>
                <a:lnTo>
                  <a:pt x="252772" y="183096"/>
                </a:lnTo>
                <a:lnTo>
                  <a:pt x="255264" y="184524"/>
                </a:lnTo>
                <a:lnTo>
                  <a:pt x="244626" y="184524"/>
                </a:lnTo>
                <a:lnTo>
                  <a:pt x="247088" y="183096"/>
                </a:lnTo>
                <a:lnTo>
                  <a:pt x="249945" y="181454"/>
                </a:lnTo>
                <a:close/>
                <a:moveTo>
                  <a:pt x="261556" y="181454"/>
                </a:moveTo>
                <a:lnTo>
                  <a:pt x="264413" y="183096"/>
                </a:lnTo>
                <a:lnTo>
                  <a:pt x="266875" y="184524"/>
                </a:lnTo>
                <a:lnTo>
                  <a:pt x="256237" y="184524"/>
                </a:lnTo>
                <a:lnTo>
                  <a:pt x="258699" y="183096"/>
                </a:lnTo>
                <a:lnTo>
                  <a:pt x="261556" y="181454"/>
                </a:lnTo>
                <a:close/>
                <a:moveTo>
                  <a:pt x="273198" y="181454"/>
                </a:moveTo>
                <a:lnTo>
                  <a:pt x="276024" y="183096"/>
                </a:lnTo>
                <a:lnTo>
                  <a:pt x="278517" y="184524"/>
                </a:lnTo>
                <a:lnTo>
                  <a:pt x="267878" y="184524"/>
                </a:lnTo>
                <a:lnTo>
                  <a:pt x="270340" y="183096"/>
                </a:lnTo>
                <a:lnTo>
                  <a:pt x="273198" y="181454"/>
                </a:lnTo>
                <a:close/>
                <a:moveTo>
                  <a:pt x="11217" y="184767"/>
                </a:moveTo>
                <a:lnTo>
                  <a:pt x="5898" y="187837"/>
                </a:lnTo>
                <a:lnTo>
                  <a:pt x="578" y="184767"/>
                </a:lnTo>
                <a:close/>
                <a:moveTo>
                  <a:pt x="22828" y="184767"/>
                </a:moveTo>
                <a:lnTo>
                  <a:pt x="17509" y="187837"/>
                </a:lnTo>
                <a:lnTo>
                  <a:pt x="12190" y="184767"/>
                </a:lnTo>
                <a:close/>
                <a:moveTo>
                  <a:pt x="34470" y="184767"/>
                </a:moveTo>
                <a:lnTo>
                  <a:pt x="29150" y="187837"/>
                </a:lnTo>
                <a:lnTo>
                  <a:pt x="23831" y="184767"/>
                </a:lnTo>
                <a:close/>
                <a:moveTo>
                  <a:pt x="46081" y="184767"/>
                </a:moveTo>
                <a:lnTo>
                  <a:pt x="40762" y="187837"/>
                </a:lnTo>
                <a:lnTo>
                  <a:pt x="35442" y="184767"/>
                </a:lnTo>
                <a:close/>
                <a:moveTo>
                  <a:pt x="57722" y="184767"/>
                </a:moveTo>
                <a:lnTo>
                  <a:pt x="52403" y="187837"/>
                </a:lnTo>
                <a:lnTo>
                  <a:pt x="47084" y="184767"/>
                </a:lnTo>
                <a:close/>
                <a:moveTo>
                  <a:pt x="69334" y="184767"/>
                </a:moveTo>
                <a:lnTo>
                  <a:pt x="64014" y="187837"/>
                </a:lnTo>
                <a:lnTo>
                  <a:pt x="58695" y="184767"/>
                </a:lnTo>
                <a:close/>
                <a:moveTo>
                  <a:pt x="80945" y="184767"/>
                </a:moveTo>
                <a:lnTo>
                  <a:pt x="75625" y="187837"/>
                </a:lnTo>
                <a:lnTo>
                  <a:pt x="70306" y="184767"/>
                </a:lnTo>
                <a:close/>
                <a:moveTo>
                  <a:pt x="92556" y="184767"/>
                </a:moveTo>
                <a:lnTo>
                  <a:pt x="87237" y="187837"/>
                </a:lnTo>
                <a:lnTo>
                  <a:pt x="81917" y="184767"/>
                </a:lnTo>
                <a:close/>
                <a:moveTo>
                  <a:pt x="104197" y="184767"/>
                </a:moveTo>
                <a:lnTo>
                  <a:pt x="98878" y="187837"/>
                </a:lnTo>
                <a:lnTo>
                  <a:pt x="93559" y="184767"/>
                </a:lnTo>
                <a:close/>
                <a:moveTo>
                  <a:pt x="115809" y="184767"/>
                </a:moveTo>
                <a:lnTo>
                  <a:pt x="110489" y="187837"/>
                </a:lnTo>
                <a:lnTo>
                  <a:pt x="105170" y="184767"/>
                </a:lnTo>
                <a:close/>
                <a:moveTo>
                  <a:pt x="127450" y="184767"/>
                </a:moveTo>
                <a:lnTo>
                  <a:pt x="122131" y="187837"/>
                </a:lnTo>
                <a:lnTo>
                  <a:pt x="116812" y="184767"/>
                </a:lnTo>
                <a:close/>
                <a:moveTo>
                  <a:pt x="139061" y="184767"/>
                </a:moveTo>
                <a:lnTo>
                  <a:pt x="133742" y="187837"/>
                </a:lnTo>
                <a:lnTo>
                  <a:pt x="128423" y="184767"/>
                </a:lnTo>
                <a:close/>
                <a:moveTo>
                  <a:pt x="150642" y="184767"/>
                </a:moveTo>
                <a:lnTo>
                  <a:pt x="145323" y="187837"/>
                </a:lnTo>
                <a:lnTo>
                  <a:pt x="140004" y="184767"/>
                </a:lnTo>
                <a:close/>
                <a:moveTo>
                  <a:pt x="162284" y="184767"/>
                </a:moveTo>
                <a:lnTo>
                  <a:pt x="156964" y="187837"/>
                </a:lnTo>
                <a:lnTo>
                  <a:pt x="151645" y="184767"/>
                </a:lnTo>
                <a:close/>
                <a:moveTo>
                  <a:pt x="173895" y="184767"/>
                </a:moveTo>
                <a:lnTo>
                  <a:pt x="168575" y="187837"/>
                </a:lnTo>
                <a:lnTo>
                  <a:pt x="163256" y="184767"/>
                </a:lnTo>
                <a:close/>
                <a:moveTo>
                  <a:pt x="185536" y="184767"/>
                </a:moveTo>
                <a:lnTo>
                  <a:pt x="180217" y="187837"/>
                </a:lnTo>
                <a:lnTo>
                  <a:pt x="174898" y="184767"/>
                </a:lnTo>
                <a:close/>
                <a:moveTo>
                  <a:pt x="197147" y="184767"/>
                </a:moveTo>
                <a:lnTo>
                  <a:pt x="191828" y="187837"/>
                </a:lnTo>
                <a:lnTo>
                  <a:pt x="186509" y="184767"/>
                </a:lnTo>
                <a:close/>
                <a:moveTo>
                  <a:pt x="208789" y="184767"/>
                </a:moveTo>
                <a:lnTo>
                  <a:pt x="203470" y="187837"/>
                </a:lnTo>
                <a:lnTo>
                  <a:pt x="198151" y="184767"/>
                </a:lnTo>
                <a:close/>
                <a:moveTo>
                  <a:pt x="220370" y="184767"/>
                </a:moveTo>
                <a:lnTo>
                  <a:pt x="215051" y="187837"/>
                </a:lnTo>
                <a:lnTo>
                  <a:pt x="209731" y="184767"/>
                </a:lnTo>
                <a:close/>
                <a:moveTo>
                  <a:pt x="232011" y="184767"/>
                </a:moveTo>
                <a:lnTo>
                  <a:pt x="226692" y="187837"/>
                </a:lnTo>
                <a:lnTo>
                  <a:pt x="221373" y="184767"/>
                </a:lnTo>
                <a:close/>
                <a:moveTo>
                  <a:pt x="243622" y="184767"/>
                </a:moveTo>
                <a:lnTo>
                  <a:pt x="238303" y="187837"/>
                </a:lnTo>
                <a:lnTo>
                  <a:pt x="232984" y="184767"/>
                </a:lnTo>
                <a:close/>
                <a:moveTo>
                  <a:pt x="255264" y="184767"/>
                </a:moveTo>
                <a:lnTo>
                  <a:pt x="249945" y="187837"/>
                </a:lnTo>
                <a:lnTo>
                  <a:pt x="244626" y="184767"/>
                </a:lnTo>
                <a:close/>
                <a:moveTo>
                  <a:pt x="266875" y="184767"/>
                </a:moveTo>
                <a:lnTo>
                  <a:pt x="261556" y="187837"/>
                </a:lnTo>
                <a:lnTo>
                  <a:pt x="256237" y="184767"/>
                </a:lnTo>
                <a:close/>
                <a:moveTo>
                  <a:pt x="278517" y="184767"/>
                </a:moveTo>
                <a:lnTo>
                  <a:pt x="273198" y="187837"/>
                </a:lnTo>
                <a:lnTo>
                  <a:pt x="267878" y="184767"/>
                </a:lnTo>
                <a:close/>
                <a:moveTo>
                  <a:pt x="214" y="185132"/>
                </a:moveTo>
                <a:lnTo>
                  <a:pt x="214" y="191242"/>
                </a:lnTo>
                <a:lnTo>
                  <a:pt x="291" y="191286"/>
                </a:lnTo>
                <a:lnTo>
                  <a:pt x="291" y="191286"/>
                </a:lnTo>
                <a:cubicBezTo>
                  <a:pt x="266" y="191254"/>
                  <a:pt x="244" y="191207"/>
                  <a:pt x="244" y="191181"/>
                </a:cubicBezTo>
                <a:lnTo>
                  <a:pt x="244" y="185132"/>
                </a:lnTo>
                <a:close/>
                <a:moveTo>
                  <a:pt x="291" y="191286"/>
                </a:moveTo>
                <a:cubicBezTo>
                  <a:pt x="295" y="191292"/>
                  <a:pt x="300" y="191298"/>
                  <a:pt x="305" y="191303"/>
                </a:cubicBezTo>
                <a:lnTo>
                  <a:pt x="3116" y="192924"/>
                </a:lnTo>
                <a:lnTo>
                  <a:pt x="3116" y="192924"/>
                </a:lnTo>
                <a:lnTo>
                  <a:pt x="291" y="191286"/>
                </a:lnTo>
                <a:close/>
                <a:moveTo>
                  <a:pt x="11369" y="184980"/>
                </a:moveTo>
                <a:lnTo>
                  <a:pt x="6050" y="194190"/>
                </a:lnTo>
                <a:lnTo>
                  <a:pt x="6050" y="188081"/>
                </a:lnTo>
                <a:lnTo>
                  <a:pt x="11369" y="184980"/>
                </a:lnTo>
                <a:close/>
                <a:moveTo>
                  <a:pt x="34622" y="184980"/>
                </a:moveTo>
                <a:lnTo>
                  <a:pt x="29302" y="194190"/>
                </a:lnTo>
                <a:lnTo>
                  <a:pt x="29302" y="188081"/>
                </a:lnTo>
                <a:lnTo>
                  <a:pt x="34622" y="184980"/>
                </a:lnTo>
                <a:close/>
                <a:moveTo>
                  <a:pt x="46202" y="184980"/>
                </a:moveTo>
                <a:lnTo>
                  <a:pt x="40883" y="194190"/>
                </a:lnTo>
                <a:lnTo>
                  <a:pt x="40883" y="188081"/>
                </a:lnTo>
                <a:lnTo>
                  <a:pt x="46202" y="184980"/>
                </a:lnTo>
                <a:close/>
                <a:moveTo>
                  <a:pt x="57844" y="184980"/>
                </a:moveTo>
                <a:lnTo>
                  <a:pt x="52525" y="194190"/>
                </a:lnTo>
                <a:lnTo>
                  <a:pt x="52525" y="188081"/>
                </a:lnTo>
                <a:lnTo>
                  <a:pt x="57844" y="184980"/>
                </a:lnTo>
                <a:close/>
                <a:moveTo>
                  <a:pt x="69455" y="184980"/>
                </a:moveTo>
                <a:lnTo>
                  <a:pt x="64136" y="194190"/>
                </a:lnTo>
                <a:lnTo>
                  <a:pt x="64136" y="188081"/>
                </a:lnTo>
                <a:lnTo>
                  <a:pt x="69455" y="184980"/>
                </a:lnTo>
                <a:close/>
                <a:moveTo>
                  <a:pt x="81097" y="184980"/>
                </a:moveTo>
                <a:lnTo>
                  <a:pt x="75777" y="194190"/>
                </a:lnTo>
                <a:lnTo>
                  <a:pt x="75777" y="188081"/>
                </a:lnTo>
                <a:lnTo>
                  <a:pt x="81097" y="184980"/>
                </a:lnTo>
                <a:close/>
                <a:moveTo>
                  <a:pt x="92708" y="184980"/>
                </a:moveTo>
                <a:lnTo>
                  <a:pt x="87389" y="194190"/>
                </a:lnTo>
                <a:lnTo>
                  <a:pt x="87389" y="188081"/>
                </a:lnTo>
                <a:lnTo>
                  <a:pt x="92708" y="184980"/>
                </a:lnTo>
                <a:close/>
                <a:moveTo>
                  <a:pt x="104349" y="184980"/>
                </a:moveTo>
                <a:lnTo>
                  <a:pt x="99030" y="194190"/>
                </a:lnTo>
                <a:lnTo>
                  <a:pt x="99030" y="188081"/>
                </a:lnTo>
                <a:lnTo>
                  <a:pt x="104349" y="184980"/>
                </a:lnTo>
                <a:close/>
                <a:moveTo>
                  <a:pt x="115930" y="184980"/>
                </a:moveTo>
                <a:lnTo>
                  <a:pt x="110611" y="194190"/>
                </a:lnTo>
                <a:lnTo>
                  <a:pt x="110611" y="188081"/>
                </a:lnTo>
                <a:lnTo>
                  <a:pt x="115930" y="184980"/>
                </a:lnTo>
                <a:close/>
                <a:moveTo>
                  <a:pt x="127541" y="184980"/>
                </a:moveTo>
                <a:lnTo>
                  <a:pt x="122222" y="194190"/>
                </a:lnTo>
                <a:lnTo>
                  <a:pt x="122222" y="188081"/>
                </a:lnTo>
                <a:lnTo>
                  <a:pt x="127541" y="184980"/>
                </a:lnTo>
                <a:close/>
                <a:moveTo>
                  <a:pt x="139183" y="184980"/>
                </a:moveTo>
                <a:lnTo>
                  <a:pt x="133864" y="194190"/>
                </a:lnTo>
                <a:lnTo>
                  <a:pt x="133864" y="188081"/>
                </a:lnTo>
                <a:lnTo>
                  <a:pt x="139183" y="184980"/>
                </a:lnTo>
                <a:close/>
                <a:moveTo>
                  <a:pt x="150794" y="184980"/>
                </a:moveTo>
                <a:lnTo>
                  <a:pt x="145475" y="194190"/>
                </a:lnTo>
                <a:lnTo>
                  <a:pt x="145475" y="188081"/>
                </a:lnTo>
                <a:lnTo>
                  <a:pt x="150794" y="184980"/>
                </a:lnTo>
                <a:close/>
                <a:moveTo>
                  <a:pt x="162436" y="184980"/>
                </a:moveTo>
                <a:lnTo>
                  <a:pt x="157116" y="194190"/>
                </a:lnTo>
                <a:lnTo>
                  <a:pt x="157116" y="188081"/>
                </a:lnTo>
                <a:lnTo>
                  <a:pt x="162436" y="184980"/>
                </a:lnTo>
                <a:close/>
                <a:moveTo>
                  <a:pt x="174047" y="184980"/>
                </a:moveTo>
                <a:lnTo>
                  <a:pt x="168727" y="194190"/>
                </a:lnTo>
                <a:lnTo>
                  <a:pt x="168727" y="188081"/>
                </a:lnTo>
                <a:lnTo>
                  <a:pt x="174047" y="184980"/>
                </a:lnTo>
                <a:close/>
                <a:moveTo>
                  <a:pt x="185658" y="184980"/>
                </a:moveTo>
                <a:lnTo>
                  <a:pt x="180339" y="194190"/>
                </a:lnTo>
                <a:lnTo>
                  <a:pt x="180339" y="188081"/>
                </a:lnTo>
                <a:lnTo>
                  <a:pt x="185658" y="184980"/>
                </a:lnTo>
                <a:close/>
                <a:moveTo>
                  <a:pt x="197269" y="184980"/>
                </a:moveTo>
                <a:lnTo>
                  <a:pt x="191950" y="194190"/>
                </a:lnTo>
                <a:lnTo>
                  <a:pt x="191950" y="188081"/>
                </a:lnTo>
                <a:lnTo>
                  <a:pt x="197269" y="184980"/>
                </a:lnTo>
                <a:close/>
                <a:moveTo>
                  <a:pt x="208911" y="184980"/>
                </a:moveTo>
                <a:lnTo>
                  <a:pt x="203591" y="194190"/>
                </a:lnTo>
                <a:lnTo>
                  <a:pt x="203591" y="188081"/>
                </a:lnTo>
                <a:lnTo>
                  <a:pt x="208911" y="184980"/>
                </a:lnTo>
                <a:close/>
                <a:moveTo>
                  <a:pt x="220522" y="184980"/>
                </a:moveTo>
                <a:lnTo>
                  <a:pt x="215202" y="194190"/>
                </a:lnTo>
                <a:lnTo>
                  <a:pt x="215202" y="188081"/>
                </a:lnTo>
                <a:lnTo>
                  <a:pt x="220522" y="184980"/>
                </a:lnTo>
                <a:close/>
                <a:moveTo>
                  <a:pt x="232163" y="184980"/>
                </a:moveTo>
                <a:lnTo>
                  <a:pt x="226844" y="194190"/>
                </a:lnTo>
                <a:lnTo>
                  <a:pt x="226844" y="188081"/>
                </a:lnTo>
                <a:lnTo>
                  <a:pt x="232163" y="184980"/>
                </a:lnTo>
                <a:close/>
                <a:moveTo>
                  <a:pt x="243774" y="184980"/>
                </a:moveTo>
                <a:lnTo>
                  <a:pt x="238455" y="194190"/>
                </a:lnTo>
                <a:lnTo>
                  <a:pt x="238455" y="188081"/>
                </a:lnTo>
                <a:lnTo>
                  <a:pt x="243774" y="184980"/>
                </a:lnTo>
                <a:close/>
                <a:moveTo>
                  <a:pt x="255355" y="184980"/>
                </a:moveTo>
                <a:lnTo>
                  <a:pt x="250036" y="194190"/>
                </a:lnTo>
                <a:lnTo>
                  <a:pt x="250036" y="188081"/>
                </a:lnTo>
                <a:lnTo>
                  <a:pt x="255355" y="184980"/>
                </a:lnTo>
                <a:close/>
                <a:moveTo>
                  <a:pt x="266997" y="184980"/>
                </a:moveTo>
                <a:lnTo>
                  <a:pt x="261678" y="194190"/>
                </a:lnTo>
                <a:lnTo>
                  <a:pt x="261678" y="188081"/>
                </a:lnTo>
                <a:lnTo>
                  <a:pt x="266997" y="184980"/>
                </a:lnTo>
                <a:close/>
                <a:moveTo>
                  <a:pt x="278608" y="184980"/>
                </a:moveTo>
                <a:lnTo>
                  <a:pt x="273289" y="194190"/>
                </a:lnTo>
                <a:lnTo>
                  <a:pt x="273289" y="188081"/>
                </a:lnTo>
                <a:lnTo>
                  <a:pt x="278608" y="184980"/>
                </a:lnTo>
                <a:close/>
                <a:moveTo>
                  <a:pt x="457" y="185041"/>
                </a:moveTo>
                <a:lnTo>
                  <a:pt x="5776" y="188081"/>
                </a:lnTo>
                <a:lnTo>
                  <a:pt x="5776" y="194221"/>
                </a:lnTo>
                <a:lnTo>
                  <a:pt x="457" y="185041"/>
                </a:lnTo>
                <a:close/>
                <a:moveTo>
                  <a:pt x="12098" y="185041"/>
                </a:moveTo>
                <a:lnTo>
                  <a:pt x="17418" y="188081"/>
                </a:lnTo>
                <a:lnTo>
                  <a:pt x="17418" y="194221"/>
                </a:lnTo>
                <a:lnTo>
                  <a:pt x="12098" y="185041"/>
                </a:lnTo>
                <a:close/>
                <a:moveTo>
                  <a:pt x="22980" y="184980"/>
                </a:moveTo>
                <a:lnTo>
                  <a:pt x="17661" y="194221"/>
                </a:lnTo>
                <a:lnTo>
                  <a:pt x="17661" y="188081"/>
                </a:lnTo>
                <a:lnTo>
                  <a:pt x="22980" y="184980"/>
                </a:lnTo>
                <a:close/>
                <a:moveTo>
                  <a:pt x="23710" y="185041"/>
                </a:moveTo>
                <a:lnTo>
                  <a:pt x="29029" y="188081"/>
                </a:lnTo>
                <a:lnTo>
                  <a:pt x="29029" y="194221"/>
                </a:lnTo>
                <a:lnTo>
                  <a:pt x="23710" y="185041"/>
                </a:lnTo>
                <a:close/>
                <a:moveTo>
                  <a:pt x="35290" y="185041"/>
                </a:moveTo>
                <a:lnTo>
                  <a:pt x="40610" y="188081"/>
                </a:lnTo>
                <a:lnTo>
                  <a:pt x="40610" y="194221"/>
                </a:lnTo>
                <a:lnTo>
                  <a:pt x="35290" y="185041"/>
                </a:lnTo>
                <a:close/>
                <a:moveTo>
                  <a:pt x="46932" y="185041"/>
                </a:moveTo>
                <a:lnTo>
                  <a:pt x="52251" y="188081"/>
                </a:lnTo>
                <a:lnTo>
                  <a:pt x="52251" y="194221"/>
                </a:lnTo>
                <a:lnTo>
                  <a:pt x="46932" y="185041"/>
                </a:lnTo>
                <a:close/>
                <a:moveTo>
                  <a:pt x="58543" y="185041"/>
                </a:moveTo>
                <a:lnTo>
                  <a:pt x="63862" y="188081"/>
                </a:lnTo>
                <a:lnTo>
                  <a:pt x="63862" y="194221"/>
                </a:lnTo>
                <a:lnTo>
                  <a:pt x="58543" y="185041"/>
                </a:lnTo>
                <a:close/>
                <a:moveTo>
                  <a:pt x="70185" y="185041"/>
                </a:moveTo>
                <a:lnTo>
                  <a:pt x="75504" y="188081"/>
                </a:lnTo>
                <a:lnTo>
                  <a:pt x="75504" y="194221"/>
                </a:lnTo>
                <a:lnTo>
                  <a:pt x="70185" y="185041"/>
                </a:lnTo>
                <a:close/>
                <a:moveTo>
                  <a:pt x="81796" y="185041"/>
                </a:moveTo>
                <a:lnTo>
                  <a:pt x="87115" y="188081"/>
                </a:lnTo>
                <a:lnTo>
                  <a:pt x="87115" y="194221"/>
                </a:lnTo>
                <a:lnTo>
                  <a:pt x="81796" y="185041"/>
                </a:lnTo>
                <a:close/>
                <a:moveTo>
                  <a:pt x="93437" y="185041"/>
                </a:moveTo>
                <a:lnTo>
                  <a:pt x="98757" y="188081"/>
                </a:lnTo>
                <a:lnTo>
                  <a:pt x="98757" y="194221"/>
                </a:lnTo>
                <a:lnTo>
                  <a:pt x="93437" y="185041"/>
                </a:lnTo>
                <a:close/>
                <a:moveTo>
                  <a:pt x="105018" y="185041"/>
                </a:moveTo>
                <a:lnTo>
                  <a:pt x="110337" y="188081"/>
                </a:lnTo>
                <a:lnTo>
                  <a:pt x="110337" y="194221"/>
                </a:lnTo>
                <a:lnTo>
                  <a:pt x="105018" y="185041"/>
                </a:lnTo>
                <a:close/>
                <a:moveTo>
                  <a:pt x="116660" y="185041"/>
                </a:moveTo>
                <a:lnTo>
                  <a:pt x="121979" y="188081"/>
                </a:lnTo>
                <a:lnTo>
                  <a:pt x="121979" y="194221"/>
                </a:lnTo>
                <a:lnTo>
                  <a:pt x="116660" y="185041"/>
                </a:lnTo>
                <a:close/>
                <a:moveTo>
                  <a:pt x="128271" y="185041"/>
                </a:moveTo>
                <a:lnTo>
                  <a:pt x="133590" y="188081"/>
                </a:lnTo>
                <a:lnTo>
                  <a:pt x="133590" y="194221"/>
                </a:lnTo>
                <a:lnTo>
                  <a:pt x="128271" y="185041"/>
                </a:lnTo>
                <a:close/>
                <a:moveTo>
                  <a:pt x="139912" y="185041"/>
                </a:moveTo>
                <a:lnTo>
                  <a:pt x="145232" y="188081"/>
                </a:lnTo>
                <a:lnTo>
                  <a:pt x="145232" y="194221"/>
                </a:lnTo>
                <a:lnTo>
                  <a:pt x="139912" y="185041"/>
                </a:lnTo>
                <a:close/>
                <a:moveTo>
                  <a:pt x="151523" y="185041"/>
                </a:moveTo>
                <a:lnTo>
                  <a:pt x="156843" y="188081"/>
                </a:lnTo>
                <a:lnTo>
                  <a:pt x="156843" y="194221"/>
                </a:lnTo>
                <a:lnTo>
                  <a:pt x="151523" y="185041"/>
                </a:lnTo>
                <a:close/>
                <a:moveTo>
                  <a:pt x="163165" y="185041"/>
                </a:moveTo>
                <a:lnTo>
                  <a:pt x="168484" y="188081"/>
                </a:lnTo>
                <a:lnTo>
                  <a:pt x="168484" y="194221"/>
                </a:lnTo>
                <a:lnTo>
                  <a:pt x="163165" y="185041"/>
                </a:lnTo>
                <a:close/>
                <a:moveTo>
                  <a:pt x="174746" y="185041"/>
                </a:moveTo>
                <a:lnTo>
                  <a:pt x="180065" y="188081"/>
                </a:lnTo>
                <a:lnTo>
                  <a:pt x="180065" y="194221"/>
                </a:lnTo>
                <a:lnTo>
                  <a:pt x="174746" y="185041"/>
                </a:lnTo>
                <a:close/>
                <a:moveTo>
                  <a:pt x="186357" y="185041"/>
                </a:moveTo>
                <a:lnTo>
                  <a:pt x="191676" y="188081"/>
                </a:lnTo>
                <a:lnTo>
                  <a:pt x="191676" y="194221"/>
                </a:lnTo>
                <a:lnTo>
                  <a:pt x="186357" y="185041"/>
                </a:lnTo>
                <a:close/>
                <a:moveTo>
                  <a:pt x="197999" y="185041"/>
                </a:moveTo>
                <a:lnTo>
                  <a:pt x="203318" y="188081"/>
                </a:lnTo>
                <a:lnTo>
                  <a:pt x="203318" y="194221"/>
                </a:lnTo>
                <a:lnTo>
                  <a:pt x="197999" y="185041"/>
                </a:lnTo>
                <a:close/>
                <a:moveTo>
                  <a:pt x="209610" y="185041"/>
                </a:moveTo>
                <a:lnTo>
                  <a:pt x="214929" y="188111"/>
                </a:lnTo>
                <a:lnTo>
                  <a:pt x="214929" y="194251"/>
                </a:lnTo>
                <a:lnTo>
                  <a:pt x="209610" y="185041"/>
                </a:lnTo>
                <a:close/>
                <a:moveTo>
                  <a:pt x="221251" y="185041"/>
                </a:moveTo>
                <a:lnTo>
                  <a:pt x="226570" y="188111"/>
                </a:lnTo>
                <a:lnTo>
                  <a:pt x="226570" y="194251"/>
                </a:lnTo>
                <a:lnTo>
                  <a:pt x="221251" y="185041"/>
                </a:lnTo>
                <a:close/>
                <a:moveTo>
                  <a:pt x="232862" y="185041"/>
                </a:moveTo>
                <a:lnTo>
                  <a:pt x="238182" y="188111"/>
                </a:lnTo>
                <a:lnTo>
                  <a:pt x="238182" y="194251"/>
                </a:lnTo>
                <a:lnTo>
                  <a:pt x="232862" y="185041"/>
                </a:lnTo>
                <a:close/>
                <a:moveTo>
                  <a:pt x="244474" y="185041"/>
                </a:moveTo>
                <a:lnTo>
                  <a:pt x="249793" y="188111"/>
                </a:lnTo>
                <a:lnTo>
                  <a:pt x="249793" y="194251"/>
                </a:lnTo>
                <a:lnTo>
                  <a:pt x="244474" y="185041"/>
                </a:lnTo>
                <a:close/>
                <a:moveTo>
                  <a:pt x="256085" y="185041"/>
                </a:moveTo>
                <a:lnTo>
                  <a:pt x="261404" y="188111"/>
                </a:lnTo>
                <a:lnTo>
                  <a:pt x="261404" y="194251"/>
                </a:lnTo>
                <a:lnTo>
                  <a:pt x="256085" y="185041"/>
                </a:lnTo>
                <a:close/>
                <a:moveTo>
                  <a:pt x="267726" y="185041"/>
                </a:moveTo>
                <a:lnTo>
                  <a:pt x="273046" y="188111"/>
                </a:lnTo>
                <a:lnTo>
                  <a:pt x="273046" y="194251"/>
                </a:lnTo>
                <a:lnTo>
                  <a:pt x="267726" y="185041"/>
                </a:lnTo>
                <a:close/>
                <a:moveTo>
                  <a:pt x="3116" y="192924"/>
                </a:moveTo>
                <a:lnTo>
                  <a:pt x="5563" y="194342"/>
                </a:lnTo>
                <a:lnTo>
                  <a:pt x="5557" y="194332"/>
                </a:lnTo>
                <a:lnTo>
                  <a:pt x="5557" y="194332"/>
                </a:lnTo>
                <a:lnTo>
                  <a:pt x="3116" y="192924"/>
                </a:lnTo>
                <a:close/>
                <a:moveTo>
                  <a:pt x="11855" y="185102"/>
                </a:moveTo>
                <a:lnTo>
                  <a:pt x="17174" y="194342"/>
                </a:lnTo>
                <a:lnTo>
                  <a:pt x="11855" y="191272"/>
                </a:lnTo>
                <a:lnTo>
                  <a:pt x="11855" y="185102"/>
                </a:lnTo>
                <a:close/>
                <a:moveTo>
                  <a:pt x="23497" y="185102"/>
                </a:moveTo>
                <a:lnTo>
                  <a:pt x="28816" y="194342"/>
                </a:lnTo>
                <a:lnTo>
                  <a:pt x="23497" y="191272"/>
                </a:lnTo>
                <a:lnTo>
                  <a:pt x="23497" y="185102"/>
                </a:lnTo>
                <a:close/>
                <a:moveTo>
                  <a:pt x="35078" y="185102"/>
                </a:moveTo>
                <a:lnTo>
                  <a:pt x="40397" y="194342"/>
                </a:lnTo>
                <a:lnTo>
                  <a:pt x="35078" y="191272"/>
                </a:lnTo>
                <a:lnTo>
                  <a:pt x="35078" y="185102"/>
                </a:lnTo>
                <a:close/>
                <a:moveTo>
                  <a:pt x="46689" y="185102"/>
                </a:moveTo>
                <a:lnTo>
                  <a:pt x="52008" y="194342"/>
                </a:lnTo>
                <a:lnTo>
                  <a:pt x="46689" y="191272"/>
                </a:lnTo>
                <a:lnTo>
                  <a:pt x="46689" y="185102"/>
                </a:lnTo>
                <a:close/>
                <a:moveTo>
                  <a:pt x="58330" y="185102"/>
                </a:moveTo>
                <a:lnTo>
                  <a:pt x="63650" y="194342"/>
                </a:lnTo>
                <a:lnTo>
                  <a:pt x="58330" y="191272"/>
                </a:lnTo>
                <a:lnTo>
                  <a:pt x="58330" y="185102"/>
                </a:lnTo>
                <a:close/>
                <a:moveTo>
                  <a:pt x="69941" y="185132"/>
                </a:moveTo>
                <a:lnTo>
                  <a:pt x="75261" y="194342"/>
                </a:lnTo>
                <a:lnTo>
                  <a:pt x="69941" y="191242"/>
                </a:lnTo>
                <a:lnTo>
                  <a:pt x="69941" y="185132"/>
                </a:lnTo>
                <a:close/>
                <a:moveTo>
                  <a:pt x="81583" y="185132"/>
                </a:moveTo>
                <a:lnTo>
                  <a:pt x="86902" y="194342"/>
                </a:lnTo>
                <a:lnTo>
                  <a:pt x="81583" y="191242"/>
                </a:lnTo>
                <a:lnTo>
                  <a:pt x="81583" y="185132"/>
                </a:lnTo>
                <a:close/>
                <a:moveTo>
                  <a:pt x="93194" y="185132"/>
                </a:moveTo>
                <a:lnTo>
                  <a:pt x="98513" y="194342"/>
                </a:lnTo>
                <a:lnTo>
                  <a:pt x="93194" y="191242"/>
                </a:lnTo>
                <a:lnTo>
                  <a:pt x="93194" y="185132"/>
                </a:lnTo>
                <a:close/>
                <a:moveTo>
                  <a:pt x="104836" y="185132"/>
                </a:moveTo>
                <a:lnTo>
                  <a:pt x="110155" y="194342"/>
                </a:lnTo>
                <a:lnTo>
                  <a:pt x="104836" y="191242"/>
                </a:lnTo>
                <a:lnTo>
                  <a:pt x="104836" y="185132"/>
                </a:lnTo>
                <a:close/>
                <a:moveTo>
                  <a:pt x="116416" y="185132"/>
                </a:moveTo>
                <a:lnTo>
                  <a:pt x="121736" y="194342"/>
                </a:lnTo>
                <a:lnTo>
                  <a:pt x="116416" y="191242"/>
                </a:lnTo>
                <a:lnTo>
                  <a:pt x="116416" y="185132"/>
                </a:lnTo>
                <a:close/>
                <a:moveTo>
                  <a:pt x="128058" y="185132"/>
                </a:moveTo>
                <a:lnTo>
                  <a:pt x="133377" y="194342"/>
                </a:lnTo>
                <a:lnTo>
                  <a:pt x="128058" y="191242"/>
                </a:lnTo>
                <a:lnTo>
                  <a:pt x="128058" y="185132"/>
                </a:lnTo>
                <a:close/>
                <a:moveTo>
                  <a:pt x="139669" y="185132"/>
                </a:moveTo>
                <a:lnTo>
                  <a:pt x="144988" y="194342"/>
                </a:lnTo>
                <a:lnTo>
                  <a:pt x="139669" y="191242"/>
                </a:lnTo>
                <a:lnTo>
                  <a:pt x="139669" y="185132"/>
                </a:lnTo>
                <a:close/>
                <a:moveTo>
                  <a:pt x="151311" y="185132"/>
                </a:moveTo>
                <a:lnTo>
                  <a:pt x="156630" y="194342"/>
                </a:lnTo>
                <a:lnTo>
                  <a:pt x="151311" y="191242"/>
                </a:lnTo>
                <a:lnTo>
                  <a:pt x="151311" y="185132"/>
                </a:lnTo>
                <a:close/>
                <a:moveTo>
                  <a:pt x="162922" y="185132"/>
                </a:moveTo>
                <a:lnTo>
                  <a:pt x="168241" y="194342"/>
                </a:lnTo>
                <a:lnTo>
                  <a:pt x="162922" y="191242"/>
                </a:lnTo>
                <a:lnTo>
                  <a:pt x="162922" y="185132"/>
                </a:lnTo>
                <a:close/>
                <a:moveTo>
                  <a:pt x="174503" y="185132"/>
                </a:moveTo>
                <a:lnTo>
                  <a:pt x="179822" y="194342"/>
                </a:lnTo>
                <a:lnTo>
                  <a:pt x="174503" y="191242"/>
                </a:lnTo>
                <a:lnTo>
                  <a:pt x="174503" y="185132"/>
                </a:lnTo>
                <a:close/>
                <a:moveTo>
                  <a:pt x="186144" y="185132"/>
                </a:moveTo>
                <a:lnTo>
                  <a:pt x="191463" y="194342"/>
                </a:lnTo>
                <a:lnTo>
                  <a:pt x="186144" y="191242"/>
                </a:lnTo>
                <a:lnTo>
                  <a:pt x="186144" y="185132"/>
                </a:lnTo>
                <a:close/>
                <a:moveTo>
                  <a:pt x="197755" y="185132"/>
                </a:moveTo>
                <a:lnTo>
                  <a:pt x="203075" y="194342"/>
                </a:lnTo>
                <a:lnTo>
                  <a:pt x="197755" y="191242"/>
                </a:lnTo>
                <a:lnTo>
                  <a:pt x="197755" y="185132"/>
                </a:lnTo>
                <a:close/>
                <a:moveTo>
                  <a:pt x="209397" y="185132"/>
                </a:moveTo>
                <a:lnTo>
                  <a:pt x="214716" y="194342"/>
                </a:lnTo>
                <a:lnTo>
                  <a:pt x="209397" y="191242"/>
                </a:lnTo>
                <a:lnTo>
                  <a:pt x="209397" y="185132"/>
                </a:lnTo>
                <a:close/>
                <a:moveTo>
                  <a:pt x="221008" y="185132"/>
                </a:moveTo>
                <a:lnTo>
                  <a:pt x="226327" y="194342"/>
                </a:lnTo>
                <a:lnTo>
                  <a:pt x="221008" y="191303"/>
                </a:lnTo>
                <a:lnTo>
                  <a:pt x="221008" y="185132"/>
                </a:lnTo>
                <a:close/>
                <a:moveTo>
                  <a:pt x="232650" y="185132"/>
                </a:moveTo>
                <a:lnTo>
                  <a:pt x="237969" y="194342"/>
                </a:lnTo>
                <a:lnTo>
                  <a:pt x="232650" y="191303"/>
                </a:lnTo>
                <a:lnTo>
                  <a:pt x="232650" y="185132"/>
                </a:lnTo>
                <a:close/>
                <a:moveTo>
                  <a:pt x="244230" y="185132"/>
                </a:moveTo>
                <a:lnTo>
                  <a:pt x="249550" y="194342"/>
                </a:lnTo>
                <a:lnTo>
                  <a:pt x="244230" y="191303"/>
                </a:lnTo>
                <a:lnTo>
                  <a:pt x="244230" y="185132"/>
                </a:lnTo>
                <a:close/>
                <a:moveTo>
                  <a:pt x="255872" y="185132"/>
                </a:moveTo>
                <a:lnTo>
                  <a:pt x="261191" y="194342"/>
                </a:lnTo>
                <a:lnTo>
                  <a:pt x="255872" y="191303"/>
                </a:lnTo>
                <a:lnTo>
                  <a:pt x="255872" y="185132"/>
                </a:lnTo>
                <a:close/>
                <a:moveTo>
                  <a:pt x="267483" y="185132"/>
                </a:moveTo>
                <a:lnTo>
                  <a:pt x="272802" y="194342"/>
                </a:lnTo>
                <a:lnTo>
                  <a:pt x="267483" y="191303"/>
                </a:lnTo>
                <a:lnTo>
                  <a:pt x="267483" y="185132"/>
                </a:lnTo>
                <a:close/>
                <a:moveTo>
                  <a:pt x="34834" y="185132"/>
                </a:moveTo>
                <a:lnTo>
                  <a:pt x="34834" y="191303"/>
                </a:lnTo>
                <a:lnTo>
                  <a:pt x="29515" y="194372"/>
                </a:lnTo>
                <a:lnTo>
                  <a:pt x="29515" y="194372"/>
                </a:lnTo>
                <a:lnTo>
                  <a:pt x="34834" y="185132"/>
                </a:lnTo>
                <a:close/>
                <a:moveTo>
                  <a:pt x="69698" y="185132"/>
                </a:moveTo>
                <a:lnTo>
                  <a:pt x="69698" y="191303"/>
                </a:lnTo>
                <a:lnTo>
                  <a:pt x="64379" y="194372"/>
                </a:lnTo>
                <a:lnTo>
                  <a:pt x="64379" y="194372"/>
                </a:lnTo>
                <a:lnTo>
                  <a:pt x="69698" y="185132"/>
                </a:lnTo>
                <a:close/>
                <a:moveTo>
                  <a:pt x="81309" y="185132"/>
                </a:moveTo>
                <a:lnTo>
                  <a:pt x="81309" y="191303"/>
                </a:lnTo>
                <a:lnTo>
                  <a:pt x="75990" y="194372"/>
                </a:lnTo>
                <a:lnTo>
                  <a:pt x="75990" y="194372"/>
                </a:lnTo>
                <a:lnTo>
                  <a:pt x="81309" y="185132"/>
                </a:lnTo>
                <a:close/>
                <a:moveTo>
                  <a:pt x="92951" y="185132"/>
                </a:moveTo>
                <a:lnTo>
                  <a:pt x="92951" y="191303"/>
                </a:lnTo>
                <a:lnTo>
                  <a:pt x="87632" y="194372"/>
                </a:lnTo>
                <a:lnTo>
                  <a:pt x="87632" y="194372"/>
                </a:lnTo>
                <a:lnTo>
                  <a:pt x="92951" y="185132"/>
                </a:lnTo>
                <a:close/>
                <a:moveTo>
                  <a:pt x="104562" y="185132"/>
                </a:moveTo>
                <a:lnTo>
                  <a:pt x="104562" y="191303"/>
                </a:lnTo>
                <a:lnTo>
                  <a:pt x="99243" y="194372"/>
                </a:lnTo>
                <a:lnTo>
                  <a:pt x="99243" y="194372"/>
                </a:lnTo>
                <a:lnTo>
                  <a:pt x="104562" y="185132"/>
                </a:lnTo>
                <a:close/>
                <a:moveTo>
                  <a:pt x="116143" y="185132"/>
                </a:moveTo>
                <a:lnTo>
                  <a:pt x="116143" y="191303"/>
                </a:lnTo>
                <a:lnTo>
                  <a:pt x="110824" y="194372"/>
                </a:lnTo>
                <a:lnTo>
                  <a:pt x="110824" y="194372"/>
                </a:lnTo>
                <a:lnTo>
                  <a:pt x="116143" y="185132"/>
                </a:lnTo>
                <a:close/>
                <a:moveTo>
                  <a:pt x="127784" y="185132"/>
                </a:moveTo>
                <a:lnTo>
                  <a:pt x="127784" y="191303"/>
                </a:lnTo>
                <a:lnTo>
                  <a:pt x="122465" y="194372"/>
                </a:lnTo>
                <a:lnTo>
                  <a:pt x="122465" y="194372"/>
                </a:lnTo>
                <a:lnTo>
                  <a:pt x="127784" y="185132"/>
                </a:lnTo>
                <a:close/>
                <a:moveTo>
                  <a:pt x="139396" y="185132"/>
                </a:moveTo>
                <a:lnTo>
                  <a:pt x="139396" y="191303"/>
                </a:lnTo>
                <a:lnTo>
                  <a:pt x="134076" y="194372"/>
                </a:lnTo>
                <a:lnTo>
                  <a:pt x="134076" y="194372"/>
                </a:lnTo>
                <a:lnTo>
                  <a:pt x="139396" y="185132"/>
                </a:lnTo>
                <a:close/>
                <a:moveTo>
                  <a:pt x="151037" y="185132"/>
                </a:moveTo>
                <a:lnTo>
                  <a:pt x="151037" y="191303"/>
                </a:lnTo>
                <a:lnTo>
                  <a:pt x="145718" y="194372"/>
                </a:lnTo>
                <a:lnTo>
                  <a:pt x="145718" y="194372"/>
                </a:lnTo>
                <a:lnTo>
                  <a:pt x="151037" y="185132"/>
                </a:lnTo>
                <a:close/>
                <a:moveTo>
                  <a:pt x="162648" y="185132"/>
                </a:moveTo>
                <a:lnTo>
                  <a:pt x="162648" y="191303"/>
                </a:lnTo>
                <a:lnTo>
                  <a:pt x="157329" y="194372"/>
                </a:lnTo>
                <a:lnTo>
                  <a:pt x="157329" y="194372"/>
                </a:lnTo>
                <a:lnTo>
                  <a:pt x="162648" y="185132"/>
                </a:lnTo>
                <a:close/>
                <a:moveTo>
                  <a:pt x="174290" y="185132"/>
                </a:moveTo>
                <a:lnTo>
                  <a:pt x="174290" y="191303"/>
                </a:lnTo>
                <a:lnTo>
                  <a:pt x="168971" y="194372"/>
                </a:lnTo>
                <a:lnTo>
                  <a:pt x="168971" y="194372"/>
                </a:lnTo>
                <a:lnTo>
                  <a:pt x="174290" y="185132"/>
                </a:lnTo>
                <a:close/>
                <a:moveTo>
                  <a:pt x="185871" y="185193"/>
                </a:moveTo>
                <a:lnTo>
                  <a:pt x="185871" y="191303"/>
                </a:lnTo>
                <a:lnTo>
                  <a:pt x="180551" y="194372"/>
                </a:lnTo>
                <a:lnTo>
                  <a:pt x="180551" y="194372"/>
                </a:lnTo>
                <a:lnTo>
                  <a:pt x="185871" y="185193"/>
                </a:lnTo>
                <a:close/>
                <a:moveTo>
                  <a:pt x="197512" y="185132"/>
                </a:moveTo>
                <a:lnTo>
                  <a:pt x="197512" y="191303"/>
                </a:lnTo>
                <a:lnTo>
                  <a:pt x="192193" y="194372"/>
                </a:lnTo>
                <a:lnTo>
                  <a:pt x="192193" y="194372"/>
                </a:lnTo>
                <a:lnTo>
                  <a:pt x="197512" y="185132"/>
                </a:lnTo>
                <a:close/>
                <a:moveTo>
                  <a:pt x="209123" y="185132"/>
                </a:moveTo>
                <a:lnTo>
                  <a:pt x="209123" y="191303"/>
                </a:lnTo>
                <a:lnTo>
                  <a:pt x="203804" y="194372"/>
                </a:lnTo>
                <a:lnTo>
                  <a:pt x="203804" y="194372"/>
                </a:lnTo>
                <a:lnTo>
                  <a:pt x="209123" y="185132"/>
                </a:lnTo>
                <a:close/>
                <a:moveTo>
                  <a:pt x="220765" y="185193"/>
                </a:moveTo>
                <a:lnTo>
                  <a:pt x="220765" y="191303"/>
                </a:lnTo>
                <a:lnTo>
                  <a:pt x="215446" y="194372"/>
                </a:lnTo>
                <a:lnTo>
                  <a:pt x="215446" y="194372"/>
                </a:lnTo>
                <a:lnTo>
                  <a:pt x="220765" y="185193"/>
                </a:lnTo>
                <a:close/>
                <a:moveTo>
                  <a:pt x="243957" y="185193"/>
                </a:moveTo>
                <a:lnTo>
                  <a:pt x="243957" y="191303"/>
                </a:lnTo>
                <a:lnTo>
                  <a:pt x="238638" y="194372"/>
                </a:lnTo>
                <a:lnTo>
                  <a:pt x="238638" y="194372"/>
                </a:lnTo>
                <a:lnTo>
                  <a:pt x="243957" y="185193"/>
                </a:lnTo>
                <a:close/>
                <a:moveTo>
                  <a:pt x="255598" y="185193"/>
                </a:moveTo>
                <a:lnTo>
                  <a:pt x="255598" y="191303"/>
                </a:lnTo>
                <a:lnTo>
                  <a:pt x="250279" y="194372"/>
                </a:lnTo>
                <a:lnTo>
                  <a:pt x="250279" y="194372"/>
                </a:lnTo>
                <a:lnTo>
                  <a:pt x="255598" y="185193"/>
                </a:lnTo>
                <a:close/>
                <a:moveTo>
                  <a:pt x="11582" y="185132"/>
                </a:moveTo>
                <a:lnTo>
                  <a:pt x="11582" y="191303"/>
                </a:lnTo>
                <a:lnTo>
                  <a:pt x="6262" y="194372"/>
                </a:lnTo>
                <a:lnTo>
                  <a:pt x="11582" y="185132"/>
                </a:lnTo>
                <a:close/>
                <a:moveTo>
                  <a:pt x="23223" y="185193"/>
                </a:moveTo>
                <a:lnTo>
                  <a:pt x="23223" y="191303"/>
                </a:lnTo>
                <a:lnTo>
                  <a:pt x="17904" y="194372"/>
                </a:lnTo>
                <a:lnTo>
                  <a:pt x="23223" y="185193"/>
                </a:lnTo>
                <a:close/>
                <a:moveTo>
                  <a:pt x="46446" y="185132"/>
                </a:moveTo>
                <a:lnTo>
                  <a:pt x="46446" y="191303"/>
                </a:lnTo>
                <a:lnTo>
                  <a:pt x="41126" y="194372"/>
                </a:lnTo>
                <a:lnTo>
                  <a:pt x="46446" y="185132"/>
                </a:lnTo>
                <a:close/>
                <a:moveTo>
                  <a:pt x="58057" y="185132"/>
                </a:moveTo>
                <a:lnTo>
                  <a:pt x="58057" y="191303"/>
                </a:lnTo>
                <a:lnTo>
                  <a:pt x="52737" y="194372"/>
                </a:lnTo>
                <a:lnTo>
                  <a:pt x="58057" y="185132"/>
                </a:lnTo>
                <a:close/>
                <a:moveTo>
                  <a:pt x="232376" y="185193"/>
                </a:moveTo>
                <a:lnTo>
                  <a:pt x="232376" y="191303"/>
                </a:lnTo>
                <a:lnTo>
                  <a:pt x="227057" y="194372"/>
                </a:lnTo>
                <a:lnTo>
                  <a:pt x="232376" y="185193"/>
                </a:lnTo>
                <a:close/>
                <a:moveTo>
                  <a:pt x="267210" y="185193"/>
                </a:moveTo>
                <a:lnTo>
                  <a:pt x="267210" y="191303"/>
                </a:lnTo>
                <a:lnTo>
                  <a:pt x="261890" y="194372"/>
                </a:lnTo>
                <a:lnTo>
                  <a:pt x="267210" y="185193"/>
                </a:lnTo>
                <a:close/>
                <a:moveTo>
                  <a:pt x="278851" y="185193"/>
                </a:moveTo>
                <a:lnTo>
                  <a:pt x="278851" y="191303"/>
                </a:lnTo>
                <a:lnTo>
                  <a:pt x="273532" y="194372"/>
                </a:lnTo>
                <a:lnTo>
                  <a:pt x="278851" y="185193"/>
                </a:lnTo>
                <a:close/>
                <a:moveTo>
                  <a:pt x="69850" y="191485"/>
                </a:moveTo>
                <a:lnTo>
                  <a:pt x="75169" y="194555"/>
                </a:lnTo>
                <a:lnTo>
                  <a:pt x="64531" y="194555"/>
                </a:lnTo>
                <a:lnTo>
                  <a:pt x="69850" y="191485"/>
                </a:lnTo>
                <a:close/>
                <a:moveTo>
                  <a:pt x="81431" y="191485"/>
                </a:moveTo>
                <a:lnTo>
                  <a:pt x="86750" y="194555"/>
                </a:lnTo>
                <a:lnTo>
                  <a:pt x="76112" y="194555"/>
                </a:lnTo>
                <a:lnTo>
                  <a:pt x="81431" y="191485"/>
                </a:lnTo>
                <a:close/>
                <a:moveTo>
                  <a:pt x="93042" y="191485"/>
                </a:moveTo>
                <a:lnTo>
                  <a:pt x="98361" y="194555"/>
                </a:lnTo>
                <a:lnTo>
                  <a:pt x="87723" y="194555"/>
                </a:lnTo>
                <a:lnTo>
                  <a:pt x="93042" y="191485"/>
                </a:lnTo>
                <a:close/>
                <a:moveTo>
                  <a:pt x="104684" y="191485"/>
                </a:moveTo>
                <a:lnTo>
                  <a:pt x="110003" y="194555"/>
                </a:lnTo>
                <a:lnTo>
                  <a:pt x="99364" y="194555"/>
                </a:lnTo>
                <a:lnTo>
                  <a:pt x="104684" y="191485"/>
                </a:lnTo>
                <a:close/>
                <a:moveTo>
                  <a:pt x="116295" y="191485"/>
                </a:moveTo>
                <a:lnTo>
                  <a:pt x="121614" y="194555"/>
                </a:lnTo>
                <a:lnTo>
                  <a:pt x="110976" y="194555"/>
                </a:lnTo>
                <a:lnTo>
                  <a:pt x="116295" y="191485"/>
                </a:lnTo>
                <a:close/>
                <a:moveTo>
                  <a:pt x="127936" y="191485"/>
                </a:moveTo>
                <a:lnTo>
                  <a:pt x="133256" y="194555"/>
                </a:lnTo>
                <a:lnTo>
                  <a:pt x="122617" y="194555"/>
                </a:lnTo>
                <a:lnTo>
                  <a:pt x="127936" y="191485"/>
                </a:lnTo>
                <a:close/>
                <a:moveTo>
                  <a:pt x="139548" y="191485"/>
                </a:moveTo>
                <a:lnTo>
                  <a:pt x="144867" y="194555"/>
                </a:lnTo>
                <a:lnTo>
                  <a:pt x="134228" y="194555"/>
                </a:lnTo>
                <a:lnTo>
                  <a:pt x="139548" y="191485"/>
                </a:lnTo>
                <a:close/>
                <a:moveTo>
                  <a:pt x="151159" y="191485"/>
                </a:moveTo>
                <a:lnTo>
                  <a:pt x="156478" y="194555"/>
                </a:lnTo>
                <a:lnTo>
                  <a:pt x="145840" y="194555"/>
                </a:lnTo>
                <a:lnTo>
                  <a:pt x="151159" y="191485"/>
                </a:lnTo>
                <a:close/>
                <a:moveTo>
                  <a:pt x="162770" y="191485"/>
                </a:moveTo>
                <a:lnTo>
                  <a:pt x="168089" y="194555"/>
                </a:lnTo>
                <a:lnTo>
                  <a:pt x="157451" y="194555"/>
                </a:lnTo>
                <a:lnTo>
                  <a:pt x="162770" y="191485"/>
                </a:lnTo>
                <a:close/>
                <a:moveTo>
                  <a:pt x="174411" y="191485"/>
                </a:moveTo>
                <a:lnTo>
                  <a:pt x="179731" y="194555"/>
                </a:lnTo>
                <a:lnTo>
                  <a:pt x="169092" y="194555"/>
                </a:lnTo>
                <a:lnTo>
                  <a:pt x="174411" y="191485"/>
                </a:lnTo>
                <a:close/>
                <a:moveTo>
                  <a:pt x="186023" y="191485"/>
                </a:moveTo>
                <a:lnTo>
                  <a:pt x="191342" y="194555"/>
                </a:lnTo>
                <a:lnTo>
                  <a:pt x="180703" y="194555"/>
                </a:lnTo>
                <a:lnTo>
                  <a:pt x="186023" y="191485"/>
                </a:lnTo>
                <a:close/>
                <a:moveTo>
                  <a:pt x="197634" y="191485"/>
                </a:moveTo>
                <a:lnTo>
                  <a:pt x="202953" y="194555"/>
                </a:lnTo>
                <a:lnTo>
                  <a:pt x="192345" y="194555"/>
                </a:lnTo>
                <a:lnTo>
                  <a:pt x="197634" y="191485"/>
                </a:lnTo>
                <a:close/>
                <a:moveTo>
                  <a:pt x="209275" y="191485"/>
                </a:moveTo>
                <a:lnTo>
                  <a:pt x="214595" y="194555"/>
                </a:lnTo>
                <a:lnTo>
                  <a:pt x="203956" y="194555"/>
                </a:lnTo>
                <a:lnTo>
                  <a:pt x="209275" y="191485"/>
                </a:lnTo>
                <a:close/>
                <a:moveTo>
                  <a:pt x="220856" y="191485"/>
                </a:moveTo>
                <a:lnTo>
                  <a:pt x="226175" y="194555"/>
                </a:lnTo>
                <a:lnTo>
                  <a:pt x="215537" y="194555"/>
                </a:lnTo>
                <a:lnTo>
                  <a:pt x="220856" y="191485"/>
                </a:lnTo>
                <a:close/>
                <a:moveTo>
                  <a:pt x="232498" y="191485"/>
                </a:moveTo>
                <a:lnTo>
                  <a:pt x="237817" y="194555"/>
                </a:lnTo>
                <a:lnTo>
                  <a:pt x="227178" y="194555"/>
                </a:lnTo>
                <a:lnTo>
                  <a:pt x="232498" y="191485"/>
                </a:lnTo>
                <a:close/>
                <a:moveTo>
                  <a:pt x="244109" y="191485"/>
                </a:moveTo>
                <a:lnTo>
                  <a:pt x="249428" y="194555"/>
                </a:lnTo>
                <a:lnTo>
                  <a:pt x="238790" y="194555"/>
                </a:lnTo>
                <a:lnTo>
                  <a:pt x="244109" y="191485"/>
                </a:lnTo>
                <a:close/>
                <a:moveTo>
                  <a:pt x="255750" y="191485"/>
                </a:moveTo>
                <a:lnTo>
                  <a:pt x="261070" y="194555"/>
                </a:lnTo>
                <a:lnTo>
                  <a:pt x="250431" y="194555"/>
                </a:lnTo>
                <a:lnTo>
                  <a:pt x="255750" y="191485"/>
                </a:lnTo>
                <a:close/>
                <a:moveTo>
                  <a:pt x="267362" y="191485"/>
                </a:moveTo>
                <a:lnTo>
                  <a:pt x="272681" y="194555"/>
                </a:lnTo>
                <a:lnTo>
                  <a:pt x="262042" y="194555"/>
                </a:lnTo>
                <a:lnTo>
                  <a:pt x="267362" y="191485"/>
                </a:lnTo>
                <a:close/>
                <a:moveTo>
                  <a:pt x="279003" y="191485"/>
                </a:moveTo>
                <a:lnTo>
                  <a:pt x="284322" y="194555"/>
                </a:lnTo>
                <a:lnTo>
                  <a:pt x="273684" y="194555"/>
                </a:lnTo>
                <a:lnTo>
                  <a:pt x="279003" y="191485"/>
                </a:lnTo>
                <a:close/>
                <a:moveTo>
                  <a:pt x="11703" y="191515"/>
                </a:moveTo>
                <a:lnTo>
                  <a:pt x="17023" y="194616"/>
                </a:lnTo>
                <a:lnTo>
                  <a:pt x="6384" y="194616"/>
                </a:lnTo>
                <a:lnTo>
                  <a:pt x="11703" y="191515"/>
                </a:lnTo>
                <a:close/>
                <a:moveTo>
                  <a:pt x="23345" y="191515"/>
                </a:moveTo>
                <a:lnTo>
                  <a:pt x="28664" y="194616"/>
                </a:lnTo>
                <a:lnTo>
                  <a:pt x="18026" y="194616"/>
                </a:lnTo>
                <a:lnTo>
                  <a:pt x="23345" y="191515"/>
                </a:lnTo>
                <a:close/>
                <a:moveTo>
                  <a:pt x="34956" y="191515"/>
                </a:moveTo>
                <a:lnTo>
                  <a:pt x="40275" y="194616"/>
                </a:lnTo>
                <a:lnTo>
                  <a:pt x="29637" y="194616"/>
                </a:lnTo>
                <a:lnTo>
                  <a:pt x="34956" y="191515"/>
                </a:lnTo>
                <a:close/>
                <a:moveTo>
                  <a:pt x="46598" y="191515"/>
                </a:moveTo>
                <a:lnTo>
                  <a:pt x="51886" y="194616"/>
                </a:lnTo>
                <a:lnTo>
                  <a:pt x="41248" y="194616"/>
                </a:lnTo>
                <a:lnTo>
                  <a:pt x="46598" y="191515"/>
                </a:lnTo>
                <a:close/>
                <a:moveTo>
                  <a:pt x="58209" y="191515"/>
                </a:moveTo>
                <a:lnTo>
                  <a:pt x="63528" y="194616"/>
                </a:lnTo>
                <a:lnTo>
                  <a:pt x="52889" y="194616"/>
                </a:lnTo>
                <a:lnTo>
                  <a:pt x="58209" y="191515"/>
                </a:lnTo>
                <a:close/>
                <a:moveTo>
                  <a:pt x="17023" y="194828"/>
                </a:moveTo>
                <a:lnTo>
                  <a:pt x="11703" y="197898"/>
                </a:lnTo>
                <a:lnTo>
                  <a:pt x="6384" y="194828"/>
                </a:lnTo>
                <a:close/>
                <a:moveTo>
                  <a:pt x="28664" y="194828"/>
                </a:moveTo>
                <a:lnTo>
                  <a:pt x="23345" y="197898"/>
                </a:lnTo>
                <a:lnTo>
                  <a:pt x="18026" y="194828"/>
                </a:lnTo>
                <a:close/>
                <a:moveTo>
                  <a:pt x="40275" y="194828"/>
                </a:moveTo>
                <a:lnTo>
                  <a:pt x="34956" y="197898"/>
                </a:lnTo>
                <a:lnTo>
                  <a:pt x="29637" y="194828"/>
                </a:lnTo>
                <a:close/>
                <a:moveTo>
                  <a:pt x="51886" y="194828"/>
                </a:moveTo>
                <a:lnTo>
                  <a:pt x="46567" y="197898"/>
                </a:lnTo>
                <a:lnTo>
                  <a:pt x="41248" y="194828"/>
                </a:lnTo>
                <a:close/>
                <a:moveTo>
                  <a:pt x="63528" y="194828"/>
                </a:moveTo>
                <a:lnTo>
                  <a:pt x="58209" y="197898"/>
                </a:lnTo>
                <a:lnTo>
                  <a:pt x="52889" y="194828"/>
                </a:lnTo>
                <a:close/>
                <a:moveTo>
                  <a:pt x="75169" y="194828"/>
                </a:moveTo>
                <a:lnTo>
                  <a:pt x="69850" y="197898"/>
                </a:lnTo>
                <a:lnTo>
                  <a:pt x="64531" y="194828"/>
                </a:lnTo>
                <a:close/>
                <a:moveTo>
                  <a:pt x="86750" y="194828"/>
                </a:moveTo>
                <a:lnTo>
                  <a:pt x="81431" y="197898"/>
                </a:lnTo>
                <a:lnTo>
                  <a:pt x="76112" y="194828"/>
                </a:lnTo>
                <a:close/>
                <a:moveTo>
                  <a:pt x="98361" y="194828"/>
                </a:moveTo>
                <a:lnTo>
                  <a:pt x="93042" y="197898"/>
                </a:lnTo>
                <a:lnTo>
                  <a:pt x="87723" y="194828"/>
                </a:lnTo>
                <a:close/>
                <a:moveTo>
                  <a:pt x="110003" y="194828"/>
                </a:moveTo>
                <a:lnTo>
                  <a:pt x="104684" y="197898"/>
                </a:lnTo>
                <a:lnTo>
                  <a:pt x="99364" y="194828"/>
                </a:lnTo>
                <a:close/>
                <a:moveTo>
                  <a:pt x="121614" y="194828"/>
                </a:moveTo>
                <a:lnTo>
                  <a:pt x="116295" y="197898"/>
                </a:lnTo>
                <a:lnTo>
                  <a:pt x="110976" y="194828"/>
                </a:lnTo>
                <a:close/>
                <a:moveTo>
                  <a:pt x="133256" y="194828"/>
                </a:moveTo>
                <a:lnTo>
                  <a:pt x="127936" y="197898"/>
                </a:lnTo>
                <a:lnTo>
                  <a:pt x="122617" y="194828"/>
                </a:lnTo>
                <a:close/>
                <a:moveTo>
                  <a:pt x="144867" y="194828"/>
                </a:moveTo>
                <a:lnTo>
                  <a:pt x="139548" y="197898"/>
                </a:lnTo>
                <a:lnTo>
                  <a:pt x="134228" y="194828"/>
                </a:lnTo>
                <a:close/>
                <a:moveTo>
                  <a:pt x="156478" y="194828"/>
                </a:moveTo>
                <a:lnTo>
                  <a:pt x="151159" y="197898"/>
                </a:lnTo>
                <a:lnTo>
                  <a:pt x="145840" y="194828"/>
                </a:lnTo>
                <a:close/>
                <a:moveTo>
                  <a:pt x="168089" y="194828"/>
                </a:moveTo>
                <a:lnTo>
                  <a:pt x="162770" y="197898"/>
                </a:lnTo>
                <a:lnTo>
                  <a:pt x="157451" y="194828"/>
                </a:lnTo>
                <a:close/>
                <a:moveTo>
                  <a:pt x="179731" y="194828"/>
                </a:moveTo>
                <a:lnTo>
                  <a:pt x="174411" y="197898"/>
                </a:lnTo>
                <a:lnTo>
                  <a:pt x="169092" y="194828"/>
                </a:lnTo>
                <a:close/>
                <a:moveTo>
                  <a:pt x="191342" y="194828"/>
                </a:moveTo>
                <a:lnTo>
                  <a:pt x="186023" y="197898"/>
                </a:lnTo>
                <a:lnTo>
                  <a:pt x="180703" y="194828"/>
                </a:lnTo>
                <a:close/>
                <a:moveTo>
                  <a:pt x="202953" y="194828"/>
                </a:moveTo>
                <a:lnTo>
                  <a:pt x="197634" y="197898"/>
                </a:lnTo>
                <a:lnTo>
                  <a:pt x="192315" y="194828"/>
                </a:lnTo>
                <a:close/>
                <a:moveTo>
                  <a:pt x="214564" y="194828"/>
                </a:moveTo>
                <a:lnTo>
                  <a:pt x="209245" y="197898"/>
                </a:lnTo>
                <a:lnTo>
                  <a:pt x="203926" y="194828"/>
                </a:lnTo>
                <a:close/>
                <a:moveTo>
                  <a:pt x="226175" y="194828"/>
                </a:moveTo>
                <a:lnTo>
                  <a:pt x="220856" y="197898"/>
                </a:lnTo>
                <a:lnTo>
                  <a:pt x="215537" y="194828"/>
                </a:lnTo>
                <a:close/>
                <a:moveTo>
                  <a:pt x="237817" y="194828"/>
                </a:moveTo>
                <a:lnTo>
                  <a:pt x="232498" y="197898"/>
                </a:lnTo>
                <a:lnTo>
                  <a:pt x="227178" y="194828"/>
                </a:lnTo>
                <a:close/>
                <a:moveTo>
                  <a:pt x="249428" y="194828"/>
                </a:moveTo>
                <a:lnTo>
                  <a:pt x="244109" y="197898"/>
                </a:lnTo>
                <a:lnTo>
                  <a:pt x="238790" y="194828"/>
                </a:lnTo>
                <a:close/>
                <a:moveTo>
                  <a:pt x="261070" y="194828"/>
                </a:moveTo>
                <a:lnTo>
                  <a:pt x="255750" y="197898"/>
                </a:lnTo>
                <a:lnTo>
                  <a:pt x="250431" y="194828"/>
                </a:lnTo>
                <a:close/>
                <a:moveTo>
                  <a:pt x="272681" y="194828"/>
                </a:moveTo>
                <a:lnTo>
                  <a:pt x="267362" y="197898"/>
                </a:lnTo>
                <a:lnTo>
                  <a:pt x="262042" y="194828"/>
                </a:lnTo>
                <a:close/>
                <a:moveTo>
                  <a:pt x="284292" y="194828"/>
                </a:moveTo>
                <a:lnTo>
                  <a:pt x="278973" y="197898"/>
                </a:lnTo>
                <a:lnTo>
                  <a:pt x="273653" y="194828"/>
                </a:lnTo>
                <a:close/>
                <a:moveTo>
                  <a:pt x="17174" y="195072"/>
                </a:moveTo>
                <a:lnTo>
                  <a:pt x="11855" y="204251"/>
                </a:lnTo>
                <a:lnTo>
                  <a:pt x="11855" y="198142"/>
                </a:lnTo>
                <a:lnTo>
                  <a:pt x="17174" y="195072"/>
                </a:lnTo>
                <a:close/>
                <a:moveTo>
                  <a:pt x="28816" y="195072"/>
                </a:moveTo>
                <a:lnTo>
                  <a:pt x="23497" y="204251"/>
                </a:lnTo>
                <a:lnTo>
                  <a:pt x="23497" y="198142"/>
                </a:lnTo>
                <a:lnTo>
                  <a:pt x="28816" y="195072"/>
                </a:lnTo>
                <a:close/>
                <a:moveTo>
                  <a:pt x="40427" y="195072"/>
                </a:moveTo>
                <a:lnTo>
                  <a:pt x="35108" y="204251"/>
                </a:lnTo>
                <a:lnTo>
                  <a:pt x="35108" y="198142"/>
                </a:lnTo>
                <a:lnTo>
                  <a:pt x="40427" y="195072"/>
                </a:lnTo>
                <a:close/>
                <a:moveTo>
                  <a:pt x="52008" y="195072"/>
                </a:moveTo>
                <a:lnTo>
                  <a:pt x="46689" y="204251"/>
                </a:lnTo>
                <a:lnTo>
                  <a:pt x="46689" y="198142"/>
                </a:lnTo>
                <a:lnTo>
                  <a:pt x="52008" y="195072"/>
                </a:lnTo>
                <a:close/>
                <a:moveTo>
                  <a:pt x="63650" y="195072"/>
                </a:moveTo>
                <a:lnTo>
                  <a:pt x="58330" y="204251"/>
                </a:lnTo>
                <a:lnTo>
                  <a:pt x="58330" y="198142"/>
                </a:lnTo>
                <a:lnTo>
                  <a:pt x="63650" y="195072"/>
                </a:lnTo>
                <a:close/>
                <a:moveTo>
                  <a:pt x="75261" y="195072"/>
                </a:moveTo>
                <a:lnTo>
                  <a:pt x="69941" y="204251"/>
                </a:lnTo>
                <a:lnTo>
                  <a:pt x="69941" y="198142"/>
                </a:lnTo>
                <a:lnTo>
                  <a:pt x="75261" y="195072"/>
                </a:lnTo>
                <a:close/>
                <a:moveTo>
                  <a:pt x="86902" y="195072"/>
                </a:moveTo>
                <a:lnTo>
                  <a:pt x="81583" y="204251"/>
                </a:lnTo>
                <a:lnTo>
                  <a:pt x="81583" y="198142"/>
                </a:lnTo>
                <a:lnTo>
                  <a:pt x="86902" y="195072"/>
                </a:lnTo>
                <a:close/>
                <a:moveTo>
                  <a:pt x="98513" y="195072"/>
                </a:moveTo>
                <a:lnTo>
                  <a:pt x="93194" y="204251"/>
                </a:lnTo>
                <a:lnTo>
                  <a:pt x="93194" y="198142"/>
                </a:lnTo>
                <a:lnTo>
                  <a:pt x="98513" y="195072"/>
                </a:lnTo>
                <a:close/>
                <a:moveTo>
                  <a:pt x="110155" y="195072"/>
                </a:moveTo>
                <a:lnTo>
                  <a:pt x="104836" y="204251"/>
                </a:lnTo>
                <a:lnTo>
                  <a:pt x="104836" y="198142"/>
                </a:lnTo>
                <a:lnTo>
                  <a:pt x="110155" y="195072"/>
                </a:lnTo>
                <a:close/>
                <a:moveTo>
                  <a:pt x="121736" y="195072"/>
                </a:moveTo>
                <a:lnTo>
                  <a:pt x="116416" y="204251"/>
                </a:lnTo>
                <a:lnTo>
                  <a:pt x="116416" y="198142"/>
                </a:lnTo>
                <a:lnTo>
                  <a:pt x="121736" y="195072"/>
                </a:lnTo>
                <a:close/>
                <a:moveTo>
                  <a:pt x="133377" y="195072"/>
                </a:moveTo>
                <a:lnTo>
                  <a:pt x="128058" y="204251"/>
                </a:lnTo>
                <a:lnTo>
                  <a:pt x="128058" y="198142"/>
                </a:lnTo>
                <a:lnTo>
                  <a:pt x="133377" y="195072"/>
                </a:lnTo>
                <a:close/>
                <a:moveTo>
                  <a:pt x="144988" y="195072"/>
                </a:moveTo>
                <a:lnTo>
                  <a:pt x="139669" y="204251"/>
                </a:lnTo>
                <a:lnTo>
                  <a:pt x="139669" y="198142"/>
                </a:lnTo>
                <a:lnTo>
                  <a:pt x="144988" y="195072"/>
                </a:lnTo>
                <a:close/>
                <a:moveTo>
                  <a:pt x="156630" y="195072"/>
                </a:moveTo>
                <a:lnTo>
                  <a:pt x="151311" y="204251"/>
                </a:lnTo>
                <a:lnTo>
                  <a:pt x="151311" y="198142"/>
                </a:lnTo>
                <a:lnTo>
                  <a:pt x="156630" y="195072"/>
                </a:lnTo>
                <a:close/>
                <a:moveTo>
                  <a:pt x="168241" y="195072"/>
                </a:moveTo>
                <a:lnTo>
                  <a:pt x="162922" y="204251"/>
                </a:lnTo>
                <a:lnTo>
                  <a:pt x="162922" y="198142"/>
                </a:lnTo>
                <a:lnTo>
                  <a:pt x="168241" y="195072"/>
                </a:lnTo>
                <a:close/>
                <a:moveTo>
                  <a:pt x="179822" y="195072"/>
                </a:moveTo>
                <a:lnTo>
                  <a:pt x="174503" y="204251"/>
                </a:lnTo>
                <a:lnTo>
                  <a:pt x="174503" y="198142"/>
                </a:lnTo>
                <a:lnTo>
                  <a:pt x="179822" y="195072"/>
                </a:lnTo>
                <a:close/>
                <a:moveTo>
                  <a:pt x="191463" y="195072"/>
                </a:moveTo>
                <a:lnTo>
                  <a:pt x="186144" y="204251"/>
                </a:lnTo>
                <a:lnTo>
                  <a:pt x="186144" y="198142"/>
                </a:lnTo>
                <a:lnTo>
                  <a:pt x="191463" y="195072"/>
                </a:lnTo>
                <a:close/>
                <a:moveTo>
                  <a:pt x="203075" y="195072"/>
                </a:moveTo>
                <a:lnTo>
                  <a:pt x="197755" y="204251"/>
                </a:lnTo>
                <a:lnTo>
                  <a:pt x="197755" y="198142"/>
                </a:lnTo>
                <a:lnTo>
                  <a:pt x="203075" y="195072"/>
                </a:lnTo>
                <a:close/>
                <a:moveTo>
                  <a:pt x="214716" y="195072"/>
                </a:moveTo>
                <a:lnTo>
                  <a:pt x="209397" y="204251"/>
                </a:lnTo>
                <a:lnTo>
                  <a:pt x="209397" y="198142"/>
                </a:lnTo>
                <a:lnTo>
                  <a:pt x="214716" y="195072"/>
                </a:lnTo>
                <a:close/>
                <a:moveTo>
                  <a:pt x="226327" y="195072"/>
                </a:moveTo>
                <a:lnTo>
                  <a:pt x="221008" y="204251"/>
                </a:lnTo>
                <a:lnTo>
                  <a:pt x="221008" y="198142"/>
                </a:lnTo>
                <a:lnTo>
                  <a:pt x="226327" y="195072"/>
                </a:lnTo>
                <a:close/>
                <a:moveTo>
                  <a:pt x="237969" y="195072"/>
                </a:moveTo>
                <a:lnTo>
                  <a:pt x="232650" y="204251"/>
                </a:lnTo>
                <a:lnTo>
                  <a:pt x="232650" y="198142"/>
                </a:lnTo>
                <a:lnTo>
                  <a:pt x="237969" y="195072"/>
                </a:lnTo>
                <a:close/>
                <a:moveTo>
                  <a:pt x="249550" y="195072"/>
                </a:moveTo>
                <a:lnTo>
                  <a:pt x="244230" y="204251"/>
                </a:lnTo>
                <a:lnTo>
                  <a:pt x="244230" y="198142"/>
                </a:lnTo>
                <a:lnTo>
                  <a:pt x="249550" y="195072"/>
                </a:lnTo>
                <a:close/>
                <a:moveTo>
                  <a:pt x="261191" y="195072"/>
                </a:moveTo>
                <a:lnTo>
                  <a:pt x="255872" y="204251"/>
                </a:lnTo>
                <a:lnTo>
                  <a:pt x="255872" y="198142"/>
                </a:lnTo>
                <a:lnTo>
                  <a:pt x="261191" y="195072"/>
                </a:lnTo>
                <a:close/>
                <a:moveTo>
                  <a:pt x="272802" y="195072"/>
                </a:moveTo>
                <a:lnTo>
                  <a:pt x="267483" y="204251"/>
                </a:lnTo>
                <a:lnTo>
                  <a:pt x="267483" y="198142"/>
                </a:lnTo>
                <a:lnTo>
                  <a:pt x="272802" y="195072"/>
                </a:lnTo>
                <a:close/>
                <a:moveTo>
                  <a:pt x="284444" y="195072"/>
                </a:moveTo>
                <a:lnTo>
                  <a:pt x="279125" y="204251"/>
                </a:lnTo>
                <a:lnTo>
                  <a:pt x="279125" y="198142"/>
                </a:lnTo>
                <a:lnTo>
                  <a:pt x="284444" y="195072"/>
                </a:lnTo>
                <a:close/>
                <a:moveTo>
                  <a:pt x="6262" y="195102"/>
                </a:moveTo>
                <a:lnTo>
                  <a:pt x="11582" y="198142"/>
                </a:lnTo>
                <a:lnTo>
                  <a:pt x="11582" y="204281"/>
                </a:lnTo>
                <a:lnTo>
                  <a:pt x="6262" y="195102"/>
                </a:lnTo>
                <a:close/>
                <a:moveTo>
                  <a:pt x="17904" y="195102"/>
                </a:moveTo>
                <a:lnTo>
                  <a:pt x="23223" y="198142"/>
                </a:lnTo>
                <a:lnTo>
                  <a:pt x="23223" y="204281"/>
                </a:lnTo>
                <a:lnTo>
                  <a:pt x="17904" y="195102"/>
                </a:lnTo>
                <a:close/>
                <a:moveTo>
                  <a:pt x="29515" y="195102"/>
                </a:moveTo>
                <a:lnTo>
                  <a:pt x="34834" y="198142"/>
                </a:lnTo>
                <a:lnTo>
                  <a:pt x="34834" y="204281"/>
                </a:lnTo>
                <a:lnTo>
                  <a:pt x="29515" y="195102"/>
                </a:lnTo>
                <a:close/>
                <a:moveTo>
                  <a:pt x="41126" y="195102"/>
                </a:moveTo>
                <a:lnTo>
                  <a:pt x="46446" y="198142"/>
                </a:lnTo>
                <a:lnTo>
                  <a:pt x="46446" y="204281"/>
                </a:lnTo>
                <a:lnTo>
                  <a:pt x="41126" y="195102"/>
                </a:lnTo>
                <a:close/>
                <a:moveTo>
                  <a:pt x="52737" y="195102"/>
                </a:moveTo>
                <a:lnTo>
                  <a:pt x="58057" y="198142"/>
                </a:lnTo>
                <a:lnTo>
                  <a:pt x="58057" y="204281"/>
                </a:lnTo>
                <a:lnTo>
                  <a:pt x="52737" y="195102"/>
                </a:lnTo>
                <a:close/>
                <a:moveTo>
                  <a:pt x="64379" y="195072"/>
                </a:moveTo>
                <a:lnTo>
                  <a:pt x="69698" y="198142"/>
                </a:lnTo>
                <a:lnTo>
                  <a:pt x="69698" y="204281"/>
                </a:lnTo>
                <a:lnTo>
                  <a:pt x="64379" y="195072"/>
                </a:lnTo>
                <a:close/>
                <a:moveTo>
                  <a:pt x="75990" y="195102"/>
                </a:moveTo>
                <a:lnTo>
                  <a:pt x="81309" y="198142"/>
                </a:lnTo>
                <a:lnTo>
                  <a:pt x="81309" y="204281"/>
                </a:lnTo>
                <a:lnTo>
                  <a:pt x="75990" y="195102"/>
                </a:lnTo>
                <a:close/>
                <a:moveTo>
                  <a:pt x="87632" y="195102"/>
                </a:moveTo>
                <a:lnTo>
                  <a:pt x="92951" y="198142"/>
                </a:lnTo>
                <a:lnTo>
                  <a:pt x="92951" y="204281"/>
                </a:lnTo>
                <a:lnTo>
                  <a:pt x="87632" y="195102"/>
                </a:lnTo>
                <a:close/>
                <a:moveTo>
                  <a:pt x="99243" y="195102"/>
                </a:moveTo>
                <a:lnTo>
                  <a:pt x="104562" y="198142"/>
                </a:lnTo>
                <a:lnTo>
                  <a:pt x="104562" y="204281"/>
                </a:lnTo>
                <a:lnTo>
                  <a:pt x="99243" y="195102"/>
                </a:lnTo>
                <a:close/>
                <a:moveTo>
                  <a:pt x="110824" y="195102"/>
                </a:moveTo>
                <a:lnTo>
                  <a:pt x="116143" y="198142"/>
                </a:lnTo>
                <a:lnTo>
                  <a:pt x="116143" y="204281"/>
                </a:lnTo>
                <a:lnTo>
                  <a:pt x="110824" y="195102"/>
                </a:lnTo>
                <a:close/>
                <a:moveTo>
                  <a:pt x="122465" y="195102"/>
                </a:moveTo>
                <a:lnTo>
                  <a:pt x="127784" y="198142"/>
                </a:lnTo>
                <a:lnTo>
                  <a:pt x="127784" y="204281"/>
                </a:lnTo>
                <a:lnTo>
                  <a:pt x="122465" y="195102"/>
                </a:lnTo>
                <a:close/>
                <a:moveTo>
                  <a:pt x="134076" y="195102"/>
                </a:moveTo>
                <a:lnTo>
                  <a:pt x="139396" y="198142"/>
                </a:lnTo>
                <a:lnTo>
                  <a:pt x="139396" y="204281"/>
                </a:lnTo>
                <a:lnTo>
                  <a:pt x="134076" y="195102"/>
                </a:lnTo>
                <a:close/>
                <a:moveTo>
                  <a:pt x="145718" y="195102"/>
                </a:moveTo>
                <a:lnTo>
                  <a:pt x="151037" y="198142"/>
                </a:lnTo>
                <a:lnTo>
                  <a:pt x="151037" y="204281"/>
                </a:lnTo>
                <a:lnTo>
                  <a:pt x="145718" y="195102"/>
                </a:lnTo>
                <a:close/>
                <a:moveTo>
                  <a:pt x="157329" y="195102"/>
                </a:moveTo>
                <a:lnTo>
                  <a:pt x="162648" y="198142"/>
                </a:lnTo>
                <a:lnTo>
                  <a:pt x="162648" y="204281"/>
                </a:lnTo>
                <a:lnTo>
                  <a:pt x="157329" y="195102"/>
                </a:lnTo>
                <a:close/>
                <a:moveTo>
                  <a:pt x="168971" y="195102"/>
                </a:moveTo>
                <a:lnTo>
                  <a:pt x="174290" y="198142"/>
                </a:lnTo>
                <a:lnTo>
                  <a:pt x="174290" y="204281"/>
                </a:lnTo>
                <a:lnTo>
                  <a:pt x="168971" y="195102"/>
                </a:lnTo>
                <a:close/>
                <a:moveTo>
                  <a:pt x="180551" y="195102"/>
                </a:moveTo>
                <a:lnTo>
                  <a:pt x="185871" y="198142"/>
                </a:lnTo>
                <a:lnTo>
                  <a:pt x="185871" y="204281"/>
                </a:lnTo>
                <a:lnTo>
                  <a:pt x="180551" y="195102"/>
                </a:lnTo>
                <a:close/>
                <a:moveTo>
                  <a:pt x="192193" y="195102"/>
                </a:moveTo>
                <a:lnTo>
                  <a:pt x="197512" y="198142"/>
                </a:lnTo>
                <a:lnTo>
                  <a:pt x="197512" y="204281"/>
                </a:lnTo>
                <a:lnTo>
                  <a:pt x="192193" y="195102"/>
                </a:lnTo>
                <a:close/>
                <a:moveTo>
                  <a:pt x="203804" y="195072"/>
                </a:moveTo>
                <a:lnTo>
                  <a:pt x="209123" y="198142"/>
                </a:lnTo>
                <a:lnTo>
                  <a:pt x="209123" y="204281"/>
                </a:lnTo>
                <a:lnTo>
                  <a:pt x="203804" y="195072"/>
                </a:lnTo>
                <a:close/>
                <a:moveTo>
                  <a:pt x="215446" y="195102"/>
                </a:moveTo>
                <a:lnTo>
                  <a:pt x="220765" y="198142"/>
                </a:lnTo>
                <a:lnTo>
                  <a:pt x="220765" y="204281"/>
                </a:lnTo>
                <a:lnTo>
                  <a:pt x="215446" y="195102"/>
                </a:lnTo>
                <a:close/>
                <a:moveTo>
                  <a:pt x="227057" y="195072"/>
                </a:moveTo>
                <a:lnTo>
                  <a:pt x="232376" y="198142"/>
                </a:lnTo>
                <a:lnTo>
                  <a:pt x="232376" y="204281"/>
                </a:lnTo>
                <a:lnTo>
                  <a:pt x="227057" y="195072"/>
                </a:lnTo>
                <a:close/>
                <a:moveTo>
                  <a:pt x="238668" y="195072"/>
                </a:moveTo>
                <a:lnTo>
                  <a:pt x="243987" y="198142"/>
                </a:lnTo>
                <a:lnTo>
                  <a:pt x="243987" y="204281"/>
                </a:lnTo>
                <a:lnTo>
                  <a:pt x="238668" y="195072"/>
                </a:lnTo>
                <a:close/>
                <a:moveTo>
                  <a:pt x="250279" y="195072"/>
                </a:moveTo>
                <a:lnTo>
                  <a:pt x="255598" y="198142"/>
                </a:lnTo>
                <a:lnTo>
                  <a:pt x="255598" y="204281"/>
                </a:lnTo>
                <a:lnTo>
                  <a:pt x="250279" y="195072"/>
                </a:lnTo>
                <a:close/>
                <a:moveTo>
                  <a:pt x="261890" y="195072"/>
                </a:moveTo>
                <a:lnTo>
                  <a:pt x="267210" y="198142"/>
                </a:lnTo>
                <a:lnTo>
                  <a:pt x="267210" y="204281"/>
                </a:lnTo>
                <a:lnTo>
                  <a:pt x="261890" y="195072"/>
                </a:lnTo>
                <a:close/>
                <a:moveTo>
                  <a:pt x="273532" y="195072"/>
                </a:moveTo>
                <a:lnTo>
                  <a:pt x="278851" y="198142"/>
                </a:lnTo>
                <a:lnTo>
                  <a:pt x="278851" y="204281"/>
                </a:lnTo>
                <a:lnTo>
                  <a:pt x="273532" y="195072"/>
                </a:lnTo>
                <a:close/>
                <a:moveTo>
                  <a:pt x="40883" y="195163"/>
                </a:moveTo>
                <a:lnTo>
                  <a:pt x="46202" y="204373"/>
                </a:lnTo>
                <a:lnTo>
                  <a:pt x="46202" y="204373"/>
                </a:lnTo>
                <a:lnTo>
                  <a:pt x="43740" y="202914"/>
                </a:lnTo>
                <a:lnTo>
                  <a:pt x="40883" y="201333"/>
                </a:lnTo>
                <a:lnTo>
                  <a:pt x="40883" y="195163"/>
                </a:lnTo>
                <a:close/>
                <a:moveTo>
                  <a:pt x="64136" y="195163"/>
                </a:moveTo>
                <a:lnTo>
                  <a:pt x="69455" y="204373"/>
                </a:lnTo>
                <a:lnTo>
                  <a:pt x="69455" y="204373"/>
                </a:lnTo>
                <a:lnTo>
                  <a:pt x="66993" y="202914"/>
                </a:lnTo>
                <a:lnTo>
                  <a:pt x="64136" y="201333"/>
                </a:lnTo>
                <a:lnTo>
                  <a:pt x="64136" y="195163"/>
                </a:lnTo>
                <a:close/>
                <a:moveTo>
                  <a:pt x="110611" y="195163"/>
                </a:moveTo>
                <a:lnTo>
                  <a:pt x="115930" y="204373"/>
                </a:lnTo>
                <a:lnTo>
                  <a:pt x="115930" y="204373"/>
                </a:lnTo>
                <a:lnTo>
                  <a:pt x="113468" y="202914"/>
                </a:lnTo>
                <a:lnTo>
                  <a:pt x="110611" y="201333"/>
                </a:lnTo>
                <a:lnTo>
                  <a:pt x="110611" y="195163"/>
                </a:lnTo>
                <a:close/>
                <a:moveTo>
                  <a:pt x="17661" y="195163"/>
                </a:moveTo>
                <a:lnTo>
                  <a:pt x="22980" y="204373"/>
                </a:lnTo>
                <a:lnTo>
                  <a:pt x="22980" y="204373"/>
                </a:lnTo>
                <a:lnTo>
                  <a:pt x="20518" y="202914"/>
                </a:lnTo>
                <a:lnTo>
                  <a:pt x="17661" y="201333"/>
                </a:lnTo>
                <a:lnTo>
                  <a:pt x="17661" y="195163"/>
                </a:lnTo>
                <a:close/>
                <a:moveTo>
                  <a:pt x="29302" y="195163"/>
                </a:moveTo>
                <a:lnTo>
                  <a:pt x="34622" y="204373"/>
                </a:lnTo>
                <a:lnTo>
                  <a:pt x="34622" y="204373"/>
                </a:lnTo>
                <a:lnTo>
                  <a:pt x="32160" y="202914"/>
                </a:lnTo>
                <a:lnTo>
                  <a:pt x="29302" y="201333"/>
                </a:lnTo>
                <a:lnTo>
                  <a:pt x="29302" y="195163"/>
                </a:lnTo>
                <a:close/>
                <a:moveTo>
                  <a:pt x="87389" y="195163"/>
                </a:moveTo>
                <a:lnTo>
                  <a:pt x="92708" y="204373"/>
                </a:lnTo>
                <a:lnTo>
                  <a:pt x="92708" y="204373"/>
                </a:lnTo>
                <a:lnTo>
                  <a:pt x="90246" y="202914"/>
                </a:lnTo>
                <a:lnTo>
                  <a:pt x="87389" y="201333"/>
                </a:lnTo>
                <a:lnTo>
                  <a:pt x="87389" y="195163"/>
                </a:lnTo>
                <a:close/>
                <a:moveTo>
                  <a:pt x="133864" y="195163"/>
                </a:moveTo>
                <a:lnTo>
                  <a:pt x="139183" y="204373"/>
                </a:lnTo>
                <a:lnTo>
                  <a:pt x="139183" y="204373"/>
                </a:lnTo>
                <a:lnTo>
                  <a:pt x="136721" y="202914"/>
                </a:lnTo>
                <a:lnTo>
                  <a:pt x="133864" y="201333"/>
                </a:lnTo>
                <a:lnTo>
                  <a:pt x="133864" y="195163"/>
                </a:lnTo>
                <a:close/>
                <a:moveTo>
                  <a:pt x="145475" y="195163"/>
                </a:moveTo>
                <a:lnTo>
                  <a:pt x="150794" y="204373"/>
                </a:lnTo>
                <a:lnTo>
                  <a:pt x="150794" y="204373"/>
                </a:lnTo>
                <a:lnTo>
                  <a:pt x="148332" y="202914"/>
                </a:lnTo>
                <a:lnTo>
                  <a:pt x="145475" y="201333"/>
                </a:lnTo>
                <a:lnTo>
                  <a:pt x="145475" y="195163"/>
                </a:lnTo>
                <a:close/>
                <a:moveTo>
                  <a:pt x="157116" y="195163"/>
                </a:moveTo>
                <a:lnTo>
                  <a:pt x="162436" y="204373"/>
                </a:lnTo>
                <a:lnTo>
                  <a:pt x="162436" y="204373"/>
                </a:lnTo>
                <a:lnTo>
                  <a:pt x="159974" y="202914"/>
                </a:lnTo>
                <a:lnTo>
                  <a:pt x="157116" y="201333"/>
                </a:lnTo>
                <a:lnTo>
                  <a:pt x="157116" y="195163"/>
                </a:lnTo>
                <a:close/>
                <a:moveTo>
                  <a:pt x="168727" y="195163"/>
                </a:moveTo>
                <a:lnTo>
                  <a:pt x="174047" y="204373"/>
                </a:lnTo>
                <a:lnTo>
                  <a:pt x="174047" y="204373"/>
                </a:lnTo>
                <a:lnTo>
                  <a:pt x="171585" y="202914"/>
                </a:lnTo>
                <a:lnTo>
                  <a:pt x="168727" y="201333"/>
                </a:lnTo>
                <a:lnTo>
                  <a:pt x="168727" y="195163"/>
                </a:lnTo>
                <a:close/>
                <a:moveTo>
                  <a:pt x="180339" y="195163"/>
                </a:moveTo>
                <a:lnTo>
                  <a:pt x="185658" y="204373"/>
                </a:lnTo>
                <a:lnTo>
                  <a:pt x="185658" y="204373"/>
                </a:lnTo>
                <a:lnTo>
                  <a:pt x="183165" y="202914"/>
                </a:lnTo>
                <a:lnTo>
                  <a:pt x="180339" y="201333"/>
                </a:lnTo>
                <a:lnTo>
                  <a:pt x="180339" y="195163"/>
                </a:lnTo>
                <a:close/>
                <a:moveTo>
                  <a:pt x="191950" y="195163"/>
                </a:moveTo>
                <a:lnTo>
                  <a:pt x="197269" y="204373"/>
                </a:lnTo>
                <a:lnTo>
                  <a:pt x="197269" y="204373"/>
                </a:lnTo>
                <a:lnTo>
                  <a:pt x="194807" y="202914"/>
                </a:lnTo>
                <a:lnTo>
                  <a:pt x="191950" y="201333"/>
                </a:lnTo>
                <a:lnTo>
                  <a:pt x="191950" y="195163"/>
                </a:lnTo>
                <a:close/>
                <a:moveTo>
                  <a:pt x="215202" y="195163"/>
                </a:moveTo>
                <a:lnTo>
                  <a:pt x="220522" y="204373"/>
                </a:lnTo>
                <a:lnTo>
                  <a:pt x="220522" y="204373"/>
                </a:lnTo>
                <a:lnTo>
                  <a:pt x="218060" y="202914"/>
                </a:lnTo>
                <a:lnTo>
                  <a:pt x="215202" y="201333"/>
                </a:lnTo>
                <a:lnTo>
                  <a:pt x="215202" y="195163"/>
                </a:lnTo>
                <a:close/>
                <a:moveTo>
                  <a:pt x="52525" y="195163"/>
                </a:moveTo>
                <a:lnTo>
                  <a:pt x="57844" y="204373"/>
                </a:lnTo>
                <a:lnTo>
                  <a:pt x="55351" y="202914"/>
                </a:lnTo>
                <a:lnTo>
                  <a:pt x="52525" y="201333"/>
                </a:lnTo>
                <a:lnTo>
                  <a:pt x="52525" y="195163"/>
                </a:lnTo>
                <a:close/>
                <a:moveTo>
                  <a:pt x="75777" y="195163"/>
                </a:moveTo>
                <a:lnTo>
                  <a:pt x="81097" y="204373"/>
                </a:lnTo>
                <a:lnTo>
                  <a:pt x="78604" y="202914"/>
                </a:lnTo>
                <a:lnTo>
                  <a:pt x="75777" y="201333"/>
                </a:lnTo>
                <a:lnTo>
                  <a:pt x="75777" y="195163"/>
                </a:lnTo>
                <a:close/>
                <a:moveTo>
                  <a:pt x="99030" y="195163"/>
                </a:moveTo>
                <a:lnTo>
                  <a:pt x="104349" y="204373"/>
                </a:lnTo>
                <a:lnTo>
                  <a:pt x="101857" y="202914"/>
                </a:lnTo>
                <a:lnTo>
                  <a:pt x="99030" y="201333"/>
                </a:lnTo>
                <a:lnTo>
                  <a:pt x="99030" y="195163"/>
                </a:lnTo>
                <a:close/>
                <a:moveTo>
                  <a:pt x="122222" y="195163"/>
                </a:moveTo>
                <a:lnTo>
                  <a:pt x="127541" y="204373"/>
                </a:lnTo>
                <a:lnTo>
                  <a:pt x="125079" y="202914"/>
                </a:lnTo>
                <a:lnTo>
                  <a:pt x="122222" y="201333"/>
                </a:lnTo>
                <a:lnTo>
                  <a:pt x="122222" y="195163"/>
                </a:lnTo>
                <a:close/>
                <a:moveTo>
                  <a:pt x="203591" y="195163"/>
                </a:moveTo>
                <a:lnTo>
                  <a:pt x="208911" y="204373"/>
                </a:lnTo>
                <a:lnTo>
                  <a:pt x="206418" y="202914"/>
                </a:lnTo>
                <a:lnTo>
                  <a:pt x="203591" y="201333"/>
                </a:lnTo>
                <a:lnTo>
                  <a:pt x="203591" y="195163"/>
                </a:lnTo>
                <a:close/>
                <a:moveTo>
                  <a:pt x="191676" y="195224"/>
                </a:moveTo>
                <a:lnTo>
                  <a:pt x="191676" y="201363"/>
                </a:lnTo>
                <a:lnTo>
                  <a:pt x="188849" y="203005"/>
                </a:lnTo>
                <a:lnTo>
                  <a:pt x="186357" y="204403"/>
                </a:lnTo>
                <a:lnTo>
                  <a:pt x="186357" y="204403"/>
                </a:lnTo>
                <a:lnTo>
                  <a:pt x="191676" y="195224"/>
                </a:lnTo>
                <a:close/>
                <a:moveTo>
                  <a:pt x="226570" y="195224"/>
                </a:moveTo>
                <a:lnTo>
                  <a:pt x="226570" y="201333"/>
                </a:lnTo>
                <a:lnTo>
                  <a:pt x="223713" y="202974"/>
                </a:lnTo>
                <a:lnTo>
                  <a:pt x="221251" y="204403"/>
                </a:lnTo>
                <a:lnTo>
                  <a:pt x="221251" y="204403"/>
                </a:lnTo>
                <a:lnTo>
                  <a:pt x="226570" y="195224"/>
                </a:lnTo>
                <a:close/>
                <a:moveTo>
                  <a:pt x="249793" y="195224"/>
                </a:moveTo>
                <a:lnTo>
                  <a:pt x="249793" y="201333"/>
                </a:lnTo>
                <a:lnTo>
                  <a:pt x="246936" y="202974"/>
                </a:lnTo>
                <a:lnTo>
                  <a:pt x="244474" y="204403"/>
                </a:lnTo>
                <a:lnTo>
                  <a:pt x="244474" y="204403"/>
                </a:lnTo>
                <a:lnTo>
                  <a:pt x="249793" y="195224"/>
                </a:lnTo>
                <a:close/>
                <a:moveTo>
                  <a:pt x="250036" y="195224"/>
                </a:moveTo>
                <a:lnTo>
                  <a:pt x="255355" y="204403"/>
                </a:lnTo>
                <a:lnTo>
                  <a:pt x="255355" y="204403"/>
                </a:lnTo>
                <a:lnTo>
                  <a:pt x="252893" y="203005"/>
                </a:lnTo>
                <a:lnTo>
                  <a:pt x="250036" y="201363"/>
                </a:lnTo>
                <a:lnTo>
                  <a:pt x="250036" y="195224"/>
                </a:lnTo>
                <a:close/>
                <a:moveTo>
                  <a:pt x="261404" y="195224"/>
                </a:moveTo>
                <a:lnTo>
                  <a:pt x="261404" y="201333"/>
                </a:lnTo>
                <a:lnTo>
                  <a:pt x="258547" y="202974"/>
                </a:lnTo>
                <a:lnTo>
                  <a:pt x="256085" y="204403"/>
                </a:lnTo>
                <a:lnTo>
                  <a:pt x="256085" y="204403"/>
                </a:lnTo>
                <a:lnTo>
                  <a:pt x="261404" y="195224"/>
                </a:lnTo>
                <a:close/>
                <a:moveTo>
                  <a:pt x="273289" y="195224"/>
                </a:moveTo>
                <a:lnTo>
                  <a:pt x="278608" y="204403"/>
                </a:lnTo>
                <a:lnTo>
                  <a:pt x="278608" y="204403"/>
                </a:lnTo>
                <a:lnTo>
                  <a:pt x="276146" y="203005"/>
                </a:lnTo>
                <a:lnTo>
                  <a:pt x="273289" y="201363"/>
                </a:lnTo>
                <a:lnTo>
                  <a:pt x="273289" y="195224"/>
                </a:lnTo>
                <a:close/>
                <a:moveTo>
                  <a:pt x="63862" y="195224"/>
                </a:moveTo>
                <a:lnTo>
                  <a:pt x="63862" y="201363"/>
                </a:lnTo>
                <a:lnTo>
                  <a:pt x="61005" y="203005"/>
                </a:lnTo>
                <a:lnTo>
                  <a:pt x="58543" y="204403"/>
                </a:lnTo>
                <a:lnTo>
                  <a:pt x="63862" y="195224"/>
                </a:lnTo>
                <a:close/>
                <a:moveTo>
                  <a:pt x="75504" y="195224"/>
                </a:moveTo>
                <a:lnTo>
                  <a:pt x="75504" y="201363"/>
                </a:lnTo>
                <a:lnTo>
                  <a:pt x="72647" y="203005"/>
                </a:lnTo>
                <a:lnTo>
                  <a:pt x="70185" y="204403"/>
                </a:lnTo>
                <a:lnTo>
                  <a:pt x="75504" y="195224"/>
                </a:lnTo>
                <a:close/>
                <a:moveTo>
                  <a:pt x="87115" y="195224"/>
                </a:moveTo>
                <a:lnTo>
                  <a:pt x="87115" y="201363"/>
                </a:lnTo>
                <a:lnTo>
                  <a:pt x="84288" y="203005"/>
                </a:lnTo>
                <a:lnTo>
                  <a:pt x="81796" y="204403"/>
                </a:lnTo>
                <a:lnTo>
                  <a:pt x="87115" y="195224"/>
                </a:lnTo>
                <a:close/>
                <a:moveTo>
                  <a:pt x="98757" y="195224"/>
                </a:moveTo>
                <a:lnTo>
                  <a:pt x="98757" y="201363"/>
                </a:lnTo>
                <a:lnTo>
                  <a:pt x="95899" y="203005"/>
                </a:lnTo>
                <a:lnTo>
                  <a:pt x="93437" y="204403"/>
                </a:lnTo>
                <a:lnTo>
                  <a:pt x="98757" y="195224"/>
                </a:lnTo>
                <a:close/>
                <a:moveTo>
                  <a:pt x="110368" y="195224"/>
                </a:moveTo>
                <a:lnTo>
                  <a:pt x="110368" y="201363"/>
                </a:lnTo>
                <a:lnTo>
                  <a:pt x="107541" y="203005"/>
                </a:lnTo>
                <a:lnTo>
                  <a:pt x="105048" y="204403"/>
                </a:lnTo>
                <a:lnTo>
                  <a:pt x="110368" y="195224"/>
                </a:lnTo>
                <a:close/>
                <a:moveTo>
                  <a:pt x="121979" y="195224"/>
                </a:moveTo>
                <a:lnTo>
                  <a:pt x="121979" y="201363"/>
                </a:lnTo>
                <a:lnTo>
                  <a:pt x="119122" y="203005"/>
                </a:lnTo>
                <a:lnTo>
                  <a:pt x="116660" y="204403"/>
                </a:lnTo>
                <a:lnTo>
                  <a:pt x="121979" y="195224"/>
                </a:lnTo>
                <a:close/>
                <a:moveTo>
                  <a:pt x="133590" y="195224"/>
                </a:moveTo>
                <a:lnTo>
                  <a:pt x="133590" y="201363"/>
                </a:lnTo>
                <a:lnTo>
                  <a:pt x="130733" y="203005"/>
                </a:lnTo>
                <a:lnTo>
                  <a:pt x="128271" y="204403"/>
                </a:lnTo>
                <a:lnTo>
                  <a:pt x="133590" y="195224"/>
                </a:lnTo>
                <a:close/>
                <a:moveTo>
                  <a:pt x="145232" y="195224"/>
                </a:moveTo>
                <a:lnTo>
                  <a:pt x="145232" y="201363"/>
                </a:lnTo>
                <a:lnTo>
                  <a:pt x="142374" y="203005"/>
                </a:lnTo>
                <a:lnTo>
                  <a:pt x="139912" y="204403"/>
                </a:lnTo>
                <a:lnTo>
                  <a:pt x="145232" y="195224"/>
                </a:lnTo>
                <a:close/>
                <a:moveTo>
                  <a:pt x="156843" y="195224"/>
                </a:moveTo>
                <a:lnTo>
                  <a:pt x="156843" y="201363"/>
                </a:lnTo>
                <a:lnTo>
                  <a:pt x="153986" y="203005"/>
                </a:lnTo>
                <a:lnTo>
                  <a:pt x="151523" y="204403"/>
                </a:lnTo>
                <a:lnTo>
                  <a:pt x="156843" y="195224"/>
                </a:lnTo>
                <a:close/>
                <a:moveTo>
                  <a:pt x="168484" y="195224"/>
                </a:moveTo>
                <a:lnTo>
                  <a:pt x="168484" y="201363"/>
                </a:lnTo>
                <a:lnTo>
                  <a:pt x="165627" y="203005"/>
                </a:lnTo>
                <a:lnTo>
                  <a:pt x="163165" y="204403"/>
                </a:lnTo>
                <a:lnTo>
                  <a:pt x="168484" y="195224"/>
                </a:lnTo>
                <a:close/>
                <a:moveTo>
                  <a:pt x="180065" y="195224"/>
                </a:moveTo>
                <a:lnTo>
                  <a:pt x="180065" y="201363"/>
                </a:lnTo>
                <a:lnTo>
                  <a:pt x="177208" y="203005"/>
                </a:lnTo>
                <a:lnTo>
                  <a:pt x="174746" y="204403"/>
                </a:lnTo>
                <a:lnTo>
                  <a:pt x="180065" y="195224"/>
                </a:lnTo>
                <a:close/>
                <a:moveTo>
                  <a:pt x="203318" y="195224"/>
                </a:moveTo>
                <a:lnTo>
                  <a:pt x="203318" y="201363"/>
                </a:lnTo>
                <a:lnTo>
                  <a:pt x="200461" y="203005"/>
                </a:lnTo>
                <a:lnTo>
                  <a:pt x="197999" y="204403"/>
                </a:lnTo>
                <a:lnTo>
                  <a:pt x="203318" y="195224"/>
                </a:lnTo>
                <a:close/>
                <a:moveTo>
                  <a:pt x="214929" y="195224"/>
                </a:moveTo>
                <a:lnTo>
                  <a:pt x="214929" y="201363"/>
                </a:lnTo>
                <a:lnTo>
                  <a:pt x="212072" y="203005"/>
                </a:lnTo>
                <a:lnTo>
                  <a:pt x="209610" y="204403"/>
                </a:lnTo>
                <a:lnTo>
                  <a:pt x="214929" y="195224"/>
                </a:lnTo>
                <a:close/>
                <a:moveTo>
                  <a:pt x="226783" y="195224"/>
                </a:moveTo>
                <a:lnTo>
                  <a:pt x="232103" y="204403"/>
                </a:lnTo>
                <a:lnTo>
                  <a:pt x="229640" y="203005"/>
                </a:lnTo>
                <a:lnTo>
                  <a:pt x="226783" y="201363"/>
                </a:lnTo>
                <a:lnTo>
                  <a:pt x="226783" y="195224"/>
                </a:lnTo>
                <a:close/>
                <a:moveTo>
                  <a:pt x="238182" y="195224"/>
                </a:moveTo>
                <a:lnTo>
                  <a:pt x="238182" y="201333"/>
                </a:lnTo>
                <a:lnTo>
                  <a:pt x="235355" y="202974"/>
                </a:lnTo>
                <a:lnTo>
                  <a:pt x="232862" y="204403"/>
                </a:lnTo>
                <a:lnTo>
                  <a:pt x="238182" y="195224"/>
                </a:lnTo>
                <a:close/>
                <a:moveTo>
                  <a:pt x="238425" y="195224"/>
                </a:moveTo>
                <a:lnTo>
                  <a:pt x="243744" y="204403"/>
                </a:lnTo>
                <a:lnTo>
                  <a:pt x="241282" y="203005"/>
                </a:lnTo>
                <a:lnTo>
                  <a:pt x="238425" y="201363"/>
                </a:lnTo>
                <a:lnTo>
                  <a:pt x="238425" y="195224"/>
                </a:lnTo>
                <a:close/>
                <a:moveTo>
                  <a:pt x="261678" y="195224"/>
                </a:moveTo>
                <a:lnTo>
                  <a:pt x="266997" y="204403"/>
                </a:lnTo>
                <a:lnTo>
                  <a:pt x="264535" y="203005"/>
                </a:lnTo>
                <a:lnTo>
                  <a:pt x="261678" y="201363"/>
                </a:lnTo>
                <a:lnTo>
                  <a:pt x="261678" y="195224"/>
                </a:lnTo>
                <a:close/>
                <a:moveTo>
                  <a:pt x="273046" y="195224"/>
                </a:moveTo>
                <a:lnTo>
                  <a:pt x="273046" y="201363"/>
                </a:lnTo>
                <a:lnTo>
                  <a:pt x="270188" y="203005"/>
                </a:lnTo>
                <a:lnTo>
                  <a:pt x="267726" y="204403"/>
                </a:lnTo>
                <a:lnTo>
                  <a:pt x="273046" y="195224"/>
                </a:lnTo>
                <a:close/>
                <a:moveTo>
                  <a:pt x="284657" y="195224"/>
                </a:moveTo>
                <a:lnTo>
                  <a:pt x="284657" y="201363"/>
                </a:lnTo>
                <a:lnTo>
                  <a:pt x="279337" y="204403"/>
                </a:lnTo>
                <a:lnTo>
                  <a:pt x="284657" y="195224"/>
                </a:lnTo>
                <a:close/>
                <a:moveTo>
                  <a:pt x="17418" y="195224"/>
                </a:moveTo>
                <a:lnTo>
                  <a:pt x="17418" y="201363"/>
                </a:lnTo>
                <a:lnTo>
                  <a:pt x="14560" y="203005"/>
                </a:lnTo>
                <a:lnTo>
                  <a:pt x="12098" y="204433"/>
                </a:lnTo>
                <a:lnTo>
                  <a:pt x="17418" y="195224"/>
                </a:lnTo>
                <a:close/>
                <a:moveTo>
                  <a:pt x="29029" y="195224"/>
                </a:moveTo>
                <a:lnTo>
                  <a:pt x="29029" y="201363"/>
                </a:lnTo>
                <a:lnTo>
                  <a:pt x="26172" y="203005"/>
                </a:lnTo>
                <a:lnTo>
                  <a:pt x="23710" y="204433"/>
                </a:lnTo>
                <a:lnTo>
                  <a:pt x="29029" y="195224"/>
                </a:lnTo>
                <a:close/>
                <a:moveTo>
                  <a:pt x="40610" y="195224"/>
                </a:moveTo>
                <a:lnTo>
                  <a:pt x="40610" y="201363"/>
                </a:lnTo>
                <a:lnTo>
                  <a:pt x="37783" y="203005"/>
                </a:lnTo>
                <a:lnTo>
                  <a:pt x="35290" y="204433"/>
                </a:lnTo>
                <a:lnTo>
                  <a:pt x="40610" y="195224"/>
                </a:lnTo>
                <a:close/>
                <a:moveTo>
                  <a:pt x="52251" y="195224"/>
                </a:moveTo>
                <a:lnTo>
                  <a:pt x="52251" y="201363"/>
                </a:lnTo>
                <a:lnTo>
                  <a:pt x="49394" y="203005"/>
                </a:lnTo>
                <a:lnTo>
                  <a:pt x="46932" y="204433"/>
                </a:lnTo>
                <a:lnTo>
                  <a:pt x="52251" y="195224"/>
                </a:lnTo>
                <a:close/>
                <a:moveTo>
                  <a:pt x="5898" y="201546"/>
                </a:moveTo>
                <a:lnTo>
                  <a:pt x="8755" y="203187"/>
                </a:lnTo>
                <a:lnTo>
                  <a:pt x="11217" y="204646"/>
                </a:lnTo>
                <a:lnTo>
                  <a:pt x="578" y="204646"/>
                </a:lnTo>
                <a:lnTo>
                  <a:pt x="5898" y="201546"/>
                </a:lnTo>
                <a:close/>
                <a:moveTo>
                  <a:pt x="17509" y="201546"/>
                </a:moveTo>
                <a:lnTo>
                  <a:pt x="20366" y="203187"/>
                </a:lnTo>
                <a:lnTo>
                  <a:pt x="22828" y="204646"/>
                </a:lnTo>
                <a:lnTo>
                  <a:pt x="12190" y="204646"/>
                </a:lnTo>
                <a:lnTo>
                  <a:pt x="14682" y="203187"/>
                </a:lnTo>
                <a:lnTo>
                  <a:pt x="17509" y="201546"/>
                </a:lnTo>
                <a:close/>
                <a:moveTo>
                  <a:pt x="29150" y="201546"/>
                </a:moveTo>
                <a:lnTo>
                  <a:pt x="32008" y="203187"/>
                </a:lnTo>
                <a:lnTo>
                  <a:pt x="34470" y="204646"/>
                </a:lnTo>
                <a:lnTo>
                  <a:pt x="23831" y="204646"/>
                </a:lnTo>
                <a:lnTo>
                  <a:pt x="26293" y="203187"/>
                </a:lnTo>
                <a:lnTo>
                  <a:pt x="29150" y="201546"/>
                </a:lnTo>
                <a:close/>
                <a:moveTo>
                  <a:pt x="40762" y="201546"/>
                </a:moveTo>
                <a:lnTo>
                  <a:pt x="43619" y="203187"/>
                </a:lnTo>
                <a:lnTo>
                  <a:pt x="46081" y="204646"/>
                </a:lnTo>
                <a:lnTo>
                  <a:pt x="35442" y="204646"/>
                </a:lnTo>
                <a:lnTo>
                  <a:pt x="37935" y="203187"/>
                </a:lnTo>
                <a:lnTo>
                  <a:pt x="40762" y="201546"/>
                </a:lnTo>
                <a:close/>
                <a:moveTo>
                  <a:pt x="52403" y="201546"/>
                </a:moveTo>
                <a:lnTo>
                  <a:pt x="55260" y="203187"/>
                </a:lnTo>
                <a:lnTo>
                  <a:pt x="57722" y="204646"/>
                </a:lnTo>
                <a:lnTo>
                  <a:pt x="47084" y="204646"/>
                </a:lnTo>
                <a:lnTo>
                  <a:pt x="49546" y="203187"/>
                </a:lnTo>
                <a:lnTo>
                  <a:pt x="52403" y="201546"/>
                </a:lnTo>
                <a:close/>
                <a:moveTo>
                  <a:pt x="64014" y="201546"/>
                </a:moveTo>
                <a:lnTo>
                  <a:pt x="66871" y="203187"/>
                </a:lnTo>
                <a:lnTo>
                  <a:pt x="69334" y="204646"/>
                </a:lnTo>
                <a:lnTo>
                  <a:pt x="58695" y="204646"/>
                </a:lnTo>
                <a:lnTo>
                  <a:pt x="61187" y="203187"/>
                </a:lnTo>
                <a:lnTo>
                  <a:pt x="64014" y="201546"/>
                </a:lnTo>
                <a:close/>
                <a:moveTo>
                  <a:pt x="75656" y="201546"/>
                </a:moveTo>
                <a:lnTo>
                  <a:pt x="78513" y="203187"/>
                </a:lnTo>
                <a:lnTo>
                  <a:pt x="80975" y="204646"/>
                </a:lnTo>
                <a:lnTo>
                  <a:pt x="70337" y="204646"/>
                </a:lnTo>
                <a:lnTo>
                  <a:pt x="72799" y="203187"/>
                </a:lnTo>
                <a:lnTo>
                  <a:pt x="75656" y="201546"/>
                </a:lnTo>
                <a:close/>
                <a:moveTo>
                  <a:pt x="87237" y="201546"/>
                </a:moveTo>
                <a:lnTo>
                  <a:pt x="90094" y="203187"/>
                </a:lnTo>
                <a:lnTo>
                  <a:pt x="92556" y="204646"/>
                </a:lnTo>
                <a:lnTo>
                  <a:pt x="81917" y="204646"/>
                </a:lnTo>
                <a:lnTo>
                  <a:pt x="84379" y="203187"/>
                </a:lnTo>
                <a:lnTo>
                  <a:pt x="87237" y="201546"/>
                </a:lnTo>
                <a:close/>
                <a:moveTo>
                  <a:pt x="98878" y="201546"/>
                </a:moveTo>
                <a:lnTo>
                  <a:pt x="101705" y="203187"/>
                </a:lnTo>
                <a:lnTo>
                  <a:pt x="104197" y="204646"/>
                </a:lnTo>
                <a:lnTo>
                  <a:pt x="93559" y="204646"/>
                </a:lnTo>
                <a:lnTo>
                  <a:pt x="96021" y="203187"/>
                </a:lnTo>
                <a:lnTo>
                  <a:pt x="98878" y="201546"/>
                </a:lnTo>
                <a:close/>
                <a:moveTo>
                  <a:pt x="110489" y="201546"/>
                </a:moveTo>
                <a:lnTo>
                  <a:pt x="113346" y="203187"/>
                </a:lnTo>
                <a:lnTo>
                  <a:pt x="115809" y="204646"/>
                </a:lnTo>
                <a:lnTo>
                  <a:pt x="105170" y="204646"/>
                </a:lnTo>
                <a:lnTo>
                  <a:pt x="107632" y="203187"/>
                </a:lnTo>
                <a:lnTo>
                  <a:pt x="110489" y="201546"/>
                </a:lnTo>
                <a:close/>
                <a:moveTo>
                  <a:pt x="122131" y="201546"/>
                </a:moveTo>
                <a:lnTo>
                  <a:pt x="124958" y="203187"/>
                </a:lnTo>
                <a:lnTo>
                  <a:pt x="127450" y="204646"/>
                </a:lnTo>
                <a:lnTo>
                  <a:pt x="116812" y="204646"/>
                </a:lnTo>
                <a:lnTo>
                  <a:pt x="119274" y="203187"/>
                </a:lnTo>
                <a:lnTo>
                  <a:pt x="122131" y="201546"/>
                </a:lnTo>
                <a:close/>
                <a:moveTo>
                  <a:pt x="133742" y="201546"/>
                </a:moveTo>
                <a:lnTo>
                  <a:pt x="136599" y="203187"/>
                </a:lnTo>
                <a:lnTo>
                  <a:pt x="139061" y="204646"/>
                </a:lnTo>
                <a:lnTo>
                  <a:pt x="128423" y="204646"/>
                </a:lnTo>
                <a:lnTo>
                  <a:pt x="130885" y="203187"/>
                </a:lnTo>
                <a:lnTo>
                  <a:pt x="133742" y="201546"/>
                </a:lnTo>
                <a:close/>
                <a:moveTo>
                  <a:pt x="145323" y="201546"/>
                </a:moveTo>
                <a:lnTo>
                  <a:pt x="148180" y="203187"/>
                </a:lnTo>
                <a:lnTo>
                  <a:pt x="150642" y="204646"/>
                </a:lnTo>
                <a:lnTo>
                  <a:pt x="140004" y="204646"/>
                </a:lnTo>
                <a:lnTo>
                  <a:pt x="142496" y="203187"/>
                </a:lnTo>
                <a:lnTo>
                  <a:pt x="145323" y="201546"/>
                </a:lnTo>
                <a:close/>
                <a:moveTo>
                  <a:pt x="156964" y="201546"/>
                </a:moveTo>
                <a:lnTo>
                  <a:pt x="159822" y="203187"/>
                </a:lnTo>
                <a:lnTo>
                  <a:pt x="162284" y="204646"/>
                </a:lnTo>
                <a:lnTo>
                  <a:pt x="151645" y="204646"/>
                </a:lnTo>
                <a:lnTo>
                  <a:pt x="154107" y="203187"/>
                </a:lnTo>
                <a:lnTo>
                  <a:pt x="156964" y="201546"/>
                </a:lnTo>
                <a:close/>
                <a:moveTo>
                  <a:pt x="168575" y="201546"/>
                </a:moveTo>
                <a:lnTo>
                  <a:pt x="171433" y="203187"/>
                </a:lnTo>
                <a:lnTo>
                  <a:pt x="173895" y="204646"/>
                </a:lnTo>
                <a:lnTo>
                  <a:pt x="163256" y="204646"/>
                </a:lnTo>
                <a:lnTo>
                  <a:pt x="165749" y="203187"/>
                </a:lnTo>
                <a:lnTo>
                  <a:pt x="168575" y="201546"/>
                </a:lnTo>
                <a:close/>
                <a:moveTo>
                  <a:pt x="180217" y="201546"/>
                </a:moveTo>
                <a:lnTo>
                  <a:pt x="183074" y="203187"/>
                </a:lnTo>
                <a:lnTo>
                  <a:pt x="185536" y="204646"/>
                </a:lnTo>
                <a:lnTo>
                  <a:pt x="174898" y="204646"/>
                </a:lnTo>
                <a:lnTo>
                  <a:pt x="177360" y="203187"/>
                </a:lnTo>
                <a:lnTo>
                  <a:pt x="180217" y="201546"/>
                </a:lnTo>
                <a:close/>
                <a:moveTo>
                  <a:pt x="191828" y="201546"/>
                </a:moveTo>
                <a:lnTo>
                  <a:pt x="194685" y="203187"/>
                </a:lnTo>
                <a:lnTo>
                  <a:pt x="197147" y="204646"/>
                </a:lnTo>
                <a:lnTo>
                  <a:pt x="186509" y="204646"/>
                </a:lnTo>
                <a:lnTo>
                  <a:pt x="189001" y="203187"/>
                </a:lnTo>
                <a:lnTo>
                  <a:pt x="191828" y="201546"/>
                </a:lnTo>
                <a:close/>
                <a:moveTo>
                  <a:pt x="203470" y="201546"/>
                </a:moveTo>
                <a:lnTo>
                  <a:pt x="206327" y="203187"/>
                </a:lnTo>
                <a:lnTo>
                  <a:pt x="208789" y="204646"/>
                </a:lnTo>
                <a:lnTo>
                  <a:pt x="198151" y="204646"/>
                </a:lnTo>
                <a:lnTo>
                  <a:pt x="200613" y="203187"/>
                </a:lnTo>
                <a:lnTo>
                  <a:pt x="203470" y="201546"/>
                </a:lnTo>
                <a:close/>
                <a:moveTo>
                  <a:pt x="215051" y="201546"/>
                </a:moveTo>
                <a:lnTo>
                  <a:pt x="217908" y="203187"/>
                </a:lnTo>
                <a:lnTo>
                  <a:pt x="220370" y="204646"/>
                </a:lnTo>
                <a:lnTo>
                  <a:pt x="209731" y="204646"/>
                </a:lnTo>
                <a:lnTo>
                  <a:pt x="212193" y="203187"/>
                </a:lnTo>
                <a:lnTo>
                  <a:pt x="215051" y="201546"/>
                </a:lnTo>
                <a:close/>
                <a:moveTo>
                  <a:pt x="226692" y="201546"/>
                </a:moveTo>
                <a:lnTo>
                  <a:pt x="229519" y="203187"/>
                </a:lnTo>
                <a:lnTo>
                  <a:pt x="232011" y="204646"/>
                </a:lnTo>
                <a:lnTo>
                  <a:pt x="221373" y="204646"/>
                </a:lnTo>
                <a:lnTo>
                  <a:pt x="223835" y="203187"/>
                </a:lnTo>
                <a:lnTo>
                  <a:pt x="226692" y="201546"/>
                </a:lnTo>
                <a:close/>
                <a:moveTo>
                  <a:pt x="238303" y="201546"/>
                </a:moveTo>
                <a:lnTo>
                  <a:pt x="241160" y="203187"/>
                </a:lnTo>
                <a:lnTo>
                  <a:pt x="243622" y="204646"/>
                </a:lnTo>
                <a:lnTo>
                  <a:pt x="232984" y="204646"/>
                </a:lnTo>
                <a:lnTo>
                  <a:pt x="235446" y="203187"/>
                </a:lnTo>
                <a:lnTo>
                  <a:pt x="238303" y="201546"/>
                </a:lnTo>
                <a:close/>
                <a:moveTo>
                  <a:pt x="249945" y="201546"/>
                </a:moveTo>
                <a:lnTo>
                  <a:pt x="252772" y="203187"/>
                </a:lnTo>
                <a:lnTo>
                  <a:pt x="255264" y="204646"/>
                </a:lnTo>
                <a:lnTo>
                  <a:pt x="244626" y="204646"/>
                </a:lnTo>
                <a:lnTo>
                  <a:pt x="247088" y="203187"/>
                </a:lnTo>
                <a:lnTo>
                  <a:pt x="249945" y="201546"/>
                </a:lnTo>
                <a:close/>
                <a:moveTo>
                  <a:pt x="261556" y="201546"/>
                </a:moveTo>
                <a:lnTo>
                  <a:pt x="264413" y="203187"/>
                </a:lnTo>
                <a:lnTo>
                  <a:pt x="266875" y="204646"/>
                </a:lnTo>
                <a:lnTo>
                  <a:pt x="256237" y="204646"/>
                </a:lnTo>
                <a:lnTo>
                  <a:pt x="258699" y="203187"/>
                </a:lnTo>
                <a:lnTo>
                  <a:pt x="261556" y="201546"/>
                </a:lnTo>
                <a:close/>
                <a:moveTo>
                  <a:pt x="273198" y="201546"/>
                </a:moveTo>
                <a:lnTo>
                  <a:pt x="276024" y="203187"/>
                </a:lnTo>
                <a:lnTo>
                  <a:pt x="278517" y="204646"/>
                </a:lnTo>
                <a:lnTo>
                  <a:pt x="267878" y="204646"/>
                </a:lnTo>
                <a:lnTo>
                  <a:pt x="270340" y="203187"/>
                </a:lnTo>
                <a:lnTo>
                  <a:pt x="273198" y="201546"/>
                </a:lnTo>
                <a:close/>
                <a:moveTo>
                  <a:pt x="11217" y="204889"/>
                </a:moveTo>
                <a:lnTo>
                  <a:pt x="5898" y="207990"/>
                </a:lnTo>
                <a:lnTo>
                  <a:pt x="578" y="204889"/>
                </a:lnTo>
                <a:close/>
                <a:moveTo>
                  <a:pt x="22828" y="204889"/>
                </a:moveTo>
                <a:lnTo>
                  <a:pt x="17509" y="207990"/>
                </a:lnTo>
                <a:lnTo>
                  <a:pt x="12190" y="204889"/>
                </a:lnTo>
                <a:close/>
                <a:moveTo>
                  <a:pt x="34470" y="204889"/>
                </a:moveTo>
                <a:lnTo>
                  <a:pt x="29150" y="207990"/>
                </a:lnTo>
                <a:lnTo>
                  <a:pt x="23831" y="204889"/>
                </a:lnTo>
                <a:close/>
                <a:moveTo>
                  <a:pt x="46081" y="204889"/>
                </a:moveTo>
                <a:lnTo>
                  <a:pt x="40762" y="207990"/>
                </a:lnTo>
                <a:lnTo>
                  <a:pt x="35442" y="204889"/>
                </a:lnTo>
                <a:close/>
                <a:moveTo>
                  <a:pt x="57722" y="204889"/>
                </a:moveTo>
                <a:lnTo>
                  <a:pt x="52403" y="207990"/>
                </a:lnTo>
                <a:lnTo>
                  <a:pt x="47084" y="204889"/>
                </a:lnTo>
                <a:close/>
                <a:moveTo>
                  <a:pt x="69334" y="204889"/>
                </a:moveTo>
                <a:lnTo>
                  <a:pt x="64014" y="207990"/>
                </a:lnTo>
                <a:lnTo>
                  <a:pt x="58695" y="204889"/>
                </a:lnTo>
                <a:close/>
                <a:moveTo>
                  <a:pt x="80945" y="204889"/>
                </a:moveTo>
                <a:lnTo>
                  <a:pt x="75625" y="207990"/>
                </a:lnTo>
                <a:lnTo>
                  <a:pt x="70306" y="204889"/>
                </a:lnTo>
                <a:close/>
                <a:moveTo>
                  <a:pt x="92556" y="204889"/>
                </a:moveTo>
                <a:lnTo>
                  <a:pt x="87237" y="207990"/>
                </a:lnTo>
                <a:lnTo>
                  <a:pt x="81917" y="204889"/>
                </a:lnTo>
                <a:close/>
                <a:moveTo>
                  <a:pt x="104197" y="204889"/>
                </a:moveTo>
                <a:lnTo>
                  <a:pt x="98878" y="207990"/>
                </a:lnTo>
                <a:lnTo>
                  <a:pt x="93559" y="204889"/>
                </a:lnTo>
                <a:close/>
                <a:moveTo>
                  <a:pt x="115809" y="204889"/>
                </a:moveTo>
                <a:lnTo>
                  <a:pt x="110489" y="207990"/>
                </a:lnTo>
                <a:lnTo>
                  <a:pt x="105170" y="204889"/>
                </a:lnTo>
                <a:close/>
                <a:moveTo>
                  <a:pt x="127450" y="204889"/>
                </a:moveTo>
                <a:lnTo>
                  <a:pt x="122131" y="207990"/>
                </a:lnTo>
                <a:lnTo>
                  <a:pt x="116812" y="204889"/>
                </a:lnTo>
                <a:close/>
                <a:moveTo>
                  <a:pt x="139061" y="204889"/>
                </a:moveTo>
                <a:lnTo>
                  <a:pt x="133742" y="207990"/>
                </a:lnTo>
                <a:lnTo>
                  <a:pt x="128423" y="204889"/>
                </a:lnTo>
                <a:close/>
                <a:moveTo>
                  <a:pt x="150642" y="204889"/>
                </a:moveTo>
                <a:lnTo>
                  <a:pt x="145323" y="207990"/>
                </a:lnTo>
                <a:lnTo>
                  <a:pt x="140004" y="204889"/>
                </a:lnTo>
                <a:close/>
                <a:moveTo>
                  <a:pt x="162284" y="204889"/>
                </a:moveTo>
                <a:lnTo>
                  <a:pt x="156964" y="207990"/>
                </a:lnTo>
                <a:lnTo>
                  <a:pt x="151645" y="204889"/>
                </a:lnTo>
                <a:close/>
                <a:moveTo>
                  <a:pt x="173895" y="204889"/>
                </a:moveTo>
                <a:lnTo>
                  <a:pt x="168575" y="207990"/>
                </a:lnTo>
                <a:lnTo>
                  <a:pt x="163256" y="204889"/>
                </a:lnTo>
                <a:close/>
                <a:moveTo>
                  <a:pt x="185536" y="204889"/>
                </a:moveTo>
                <a:lnTo>
                  <a:pt x="180217" y="207990"/>
                </a:lnTo>
                <a:lnTo>
                  <a:pt x="174898" y="204889"/>
                </a:lnTo>
                <a:close/>
                <a:moveTo>
                  <a:pt x="197147" y="204889"/>
                </a:moveTo>
                <a:lnTo>
                  <a:pt x="191828" y="207990"/>
                </a:lnTo>
                <a:lnTo>
                  <a:pt x="186509" y="204889"/>
                </a:lnTo>
                <a:close/>
                <a:moveTo>
                  <a:pt x="208789" y="204889"/>
                </a:moveTo>
                <a:lnTo>
                  <a:pt x="203470" y="207990"/>
                </a:lnTo>
                <a:lnTo>
                  <a:pt x="198151" y="204889"/>
                </a:lnTo>
                <a:close/>
                <a:moveTo>
                  <a:pt x="220370" y="204889"/>
                </a:moveTo>
                <a:lnTo>
                  <a:pt x="215051" y="207990"/>
                </a:lnTo>
                <a:lnTo>
                  <a:pt x="209731" y="204889"/>
                </a:lnTo>
                <a:close/>
                <a:moveTo>
                  <a:pt x="232011" y="204889"/>
                </a:moveTo>
                <a:lnTo>
                  <a:pt x="226692" y="207990"/>
                </a:lnTo>
                <a:lnTo>
                  <a:pt x="221373" y="204889"/>
                </a:lnTo>
                <a:close/>
                <a:moveTo>
                  <a:pt x="243622" y="204889"/>
                </a:moveTo>
                <a:lnTo>
                  <a:pt x="238303" y="207990"/>
                </a:lnTo>
                <a:lnTo>
                  <a:pt x="232984" y="204889"/>
                </a:lnTo>
                <a:close/>
                <a:moveTo>
                  <a:pt x="255264" y="204889"/>
                </a:moveTo>
                <a:lnTo>
                  <a:pt x="249945" y="207990"/>
                </a:lnTo>
                <a:lnTo>
                  <a:pt x="244626" y="204889"/>
                </a:lnTo>
                <a:close/>
                <a:moveTo>
                  <a:pt x="266875" y="204889"/>
                </a:moveTo>
                <a:lnTo>
                  <a:pt x="261556" y="207990"/>
                </a:lnTo>
                <a:lnTo>
                  <a:pt x="256237" y="204889"/>
                </a:lnTo>
                <a:close/>
                <a:moveTo>
                  <a:pt x="278517" y="204889"/>
                </a:moveTo>
                <a:lnTo>
                  <a:pt x="273198" y="207990"/>
                </a:lnTo>
                <a:lnTo>
                  <a:pt x="267878" y="204889"/>
                </a:lnTo>
                <a:close/>
                <a:moveTo>
                  <a:pt x="11369" y="205133"/>
                </a:moveTo>
                <a:lnTo>
                  <a:pt x="6050" y="214312"/>
                </a:lnTo>
                <a:lnTo>
                  <a:pt x="6050" y="208202"/>
                </a:lnTo>
                <a:lnTo>
                  <a:pt x="11369" y="205133"/>
                </a:lnTo>
                <a:close/>
                <a:moveTo>
                  <a:pt x="34622" y="205133"/>
                </a:moveTo>
                <a:lnTo>
                  <a:pt x="29302" y="214312"/>
                </a:lnTo>
                <a:lnTo>
                  <a:pt x="29302" y="208202"/>
                </a:lnTo>
                <a:lnTo>
                  <a:pt x="34622" y="205133"/>
                </a:lnTo>
                <a:close/>
                <a:moveTo>
                  <a:pt x="46202" y="205133"/>
                </a:moveTo>
                <a:lnTo>
                  <a:pt x="40883" y="214312"/>
                </a:lnTo>
                <a:lnTo>
                  <a:pt x="40883" y="208202"/>
                </a:lnTo>
                <a:lnTo>
                  <a:pt x="46202" y="205133"/>
                </a:lnTo>
                <a:close/>
                <a:moveTo>
                  <a:pt x="57844" y="205133"/>
                </a:moveTo>
                <a:lnTo>
                  <a:pt x="52525" y="214312"/>
                </a:lnTo>
                <a:lnTo>
                  <a:pt x="52525" y="208202"/>
                </a:lnTo>
                <a:lnTo>
                  <a:pt x="57844" y="205133"/>
                </a:lnTo>
                <a:close/>
                <a:moveTo>
                  <a:pt x="69455" y="205133"/>
                </a:moveTo>
                <a:lnTo>
                  <a:pt x="64136" y="214312"/>
                </a:lnTo>
                <a:lnTo>
                  <a:pt x="64136" y="208202"/>
                </a:lnTo>
                <a:lnTo>
                  <a:pt x="69455" y="205133"/>
                </a:lnTo>
                <a:close/>
                <a:moveTo>
                  <a:pt x="81097" y="205133"/>
                </a:moveTo>
                <a:lnTo>
                  <a:pt x="75777" y="214312"/>
                </a:lnTo>
                <a:lnTo>
                  <a:pt x="75777" y="208202"/>
                </a:lnTo>
                <a:lnTo>
                  <a:pt x="81097" y="205133"/>
                </a:lnTo>
                <a:close/>
                <a:moveTo>
                  <a:pt x="92708" y="205133"/>
                </a:moveTo>
                <a:lnTo>
                  <a:pt x="87389" y="214312"/>
                </a:lnTo>
                <a:lnTo>
                  <a:pt x="87389" y="208202"/>
                </a:lnTo>
                <a:lnTo>
                  <a:pt x="92708" y="205133"/>
                </a:lnTo>
                <a:close/>
                <a:moveTo>
                  <a:pt x="104349" y="205133"/>
                </a:moveTo>
                <a:lnTo>
                  <a:pt x="99030" y="214312"/>
                </a:lnTo>
                <a:lnTo>
                  <a:pt x="99030" y="208202"/>
                </a:lnTo>
                <a:lnTo>
                  <a:pt x="104349" y="205133"/>
                </a:lnTo>
                <a:close/>
                <a:moveTo>
                  <a:pt x="115930" y="205133"/>
                </a:moveTo>
                <a:lnTo>
                  <a:pt x="110611" y="214312"/>
                </a:lnTo>
                <a:lnTo>
                  <a:pt x="110611" y="208202"/>
                </a:lnTo>
                <a:lnTo>
                  <a:pt x="115930" y="205133"/>
                </a:lnTo>
                <a:close/>
                <a:moveTo>
                  <a:pt x="127541" y="205133"/>
                </a:moveTo>
                <a:lnTo>
                  <a:pt x="122222" y="214312"/>
                </a:lnTo>
                <a:lnTo>
                  <a:pt x="122222" y="208202"/>
                </a:lnTo>
                <a:lnTo>
                  <a:pt x="127541" y="205133"/>
                </a:lnTo>
                <a:close/>
                <a:moveTo>
                  <a:pt x="139183" y="205133"/>
                </a:moveTo>
                <a:lnTo>
                  <a:pt x="133864" y="214312"/>
                </a:lnTo>
                <a:lnTo>
                  <a:pt x="133864" y="208202"/>
                </a:lnTo>
                <a:lnTo>
                  <a:pt x="139183" y="205133"/>
                </a:lnTo>
                <a:close/>
                <a:moveTo>
                  <a:pt x="150794" y="205133"/>
                </a:moveTo>
                <a:lnTo>
                  <a:pt x="145475" y="214312"/>
                </a:lnTo>
                <a:lnTo>
                  <a:pt x="145475" y="208202"/>
                </a:lnTo>
                <a:lnTo>
                  <a:pt x="150794" y="205133"/>
                </a:lnTo>
                <a:close/>
                <a:moveTo>
                  <a:pt x="162436" y="205133"/>
                </a:moveTo>
                <a:lnTo>
                  <a:pt x="157116" y="214312"/>
                </a:lnTo>
                <a:lnTo>
                  <a:pt x="157116" y="208202"/>
                </a:lnTo>
                <a:lnTo>
                  <a:pt x="162436" y="205133"/>
                </a:lnTo>
                <a:close/>
                <a:moveTo>
                  <a:pt x="174047" y="205133"/>
                </a:moveTo>
                <a:lnTo>
                  <a:pt x="168727" y="214312"/>
                </a:lnTo>
                <a:lnTo>
                  <a:pt x="168727" y="208202"/>
                </a:lnTo>
                <a:lnTo>
                  <a:pt x="174047" y="205133"/>
                </a:lnTo>
                <a:close/>
                <a:moveTo>
                  <a:pt x="185658" y="205133"/>
                </a:moveTo>
                <a:lnTo>
                  <a:pt x="180339" y="214312"/>
                </a:lnTo>
                <a:lnTo>
                  <a:pt x="180339" y="208202"/>
                </a:lnTo>
                <a:lnTo>
                  <a:pt x="185658" y="205133"/>
                </a:lnTo>
                <a:close/>
                <a:moveTo>
                  <a:pt x="197269" y="205133"/>
                </a:moveTo>
                <a:lnTo>
                  <a:pt x="191950" y="214312"/>
                </a:lnTo>
                <a:lnTo>
                  <a:pt x="191950" y="208202"/>
                </a:lnTo>
                <a:lnTo>
                  <a:pt x="197269" y="205133"/>
                </a:lnTo>
                <a:close/>
                <a:moveTo>
                  <a:pt x="208911" y="205133"/>
                </a:moveTo>
                <a:lnTo>
                  <a:pt x="203591" y="214312"/>
                </a:lnTo>
                <a:lnTo>
                  <a:pt x="203591" y="208202"/>
                </a:lnTo>
                <a:lnTo>
                  <a:pt x="208911" y="205133"/>
                </a:lnTo>
                <a:close/>
                <a:moveTo>
                  <a:pt x="220522" y="205133"/>
                </a:moveTo>
                <a:lnTo>
                  <a:pt x="215202" y="214312"/>
                </a:lnTo>
                <a:lnTo>
                  <a:pt x="215202" y="208202"/>
                </a:lnTo>
                <a:lnTo>
                  <a:pt x="220522" y="205133"/>
                </a:lnTo>
                <a:close/>
                <a:moveTo>
                  <a:pt x="232163" y="205133"/>
                </a:moveTo>
                <a:lnTo>
                  <a:pt x="226844" y="214312"/>
                </a:lnTo>
                <a:lnTo>
                  <a:pt x="226844" y="208202"/>
                </a:lnTo>
                <a:lnTo>
                  <a:pt x="232163" y="205133"/>
                </a:lnTo>
                <a:close/>
                <a:moveTo>
                  <a:pt x="243774" y="205133"/>
                </a:moveTo>
                <a:lnTo>
                  <a:pt x="238455" y="214312"/>
                </a:lnTo>
                <a:lnTo>
                  <a:pt x="238455" y="208202"/>
                </a:lnTo>
                <a:lnTo>
                  <a:pt x="243774" y="205133"/>
                </a:lnTo>
                <a:close/>
                <a:moveTo>
                  <a:pt x="255355" y="205133"/>
                </a:moveTo>
                <a:lnTo>
                  <a:pt x="250036" y="214312"/>
                </a:lnTo>
                <a:lnTo>
                  <a:pt x="250036" y="208202"/>
                </a:lnTo>
                <a:lnTo>
                  <a:pt x="255355" y="205133"/>
                </a:lnTo>
                <a:close/>
                <a:moveTo>
                  <a:pt x="266997" y="205133"/>
                </a:moveTo>
                <a:lnTo>
                  <a:pt x="261678" y="214312"/>
                </a:lnTo>
                <a:lnTo>
                  <a:pt x="261678" y="208202"/>
                </a:lnTo>
                <a:lnTo>
                  <a:pt x="266997" y="205133"/>
                </a:lnTo>
                <a:close/>
                <a:moveTo>
                  <a:pt x="278608" y="205133"/>
                </a:moveTo>
                <a:lnTo>
                  <a:pt x="273289" y="214312"/>
                </a:lnTo>
                <a:lnTo>
                  <a:pt x="273289" y="208202"/>
                </a:lnTo>
                <a:lnTo>
                  <a:pt x="278608" y="205133"/>
                </a:lnTo>
                <a:close/>
                <a:moveTo>
                  <a:pt x="457" y="205163"/>
                </a:moveTo>
                <a:lnTo>
                  <a:pt x="5776" y="208202"/>
                </a:lnTo>
                <a:lnTo>
                  <a:pt x="5776" y="214373"/>
                </a:lnTo>
                <a:lnTo>
                  <a:pt x="457" y="205163"/>
                </a:lnTo>
                <a:close/>
                <a:moveTo>
                  <a:pt x="12098" y="205163"/>
                </a:moveTo>
                <a:lnTo>
                  <a:pt x="17418" y="208202"/>
                </a:lnTo>
                <a:lnTo>
                  <a:pt x="17418" y="214373"/>
                </a:lnTo>
                <a:lnTo>
                  <a:pt x="12098" y="205163"/>
                </a:lnTo>
                <a:close/>
                <a:moveTo>
                  <a:pt x="22980" y="205133"/>
                </a:moveTo>
                <a:lnTo>
                  <a:pt x="17661" y="214373"/>
                </a:lnTo>
                <a:lnTo>
                  <a:pt x="17661" y="208202"/>
                </a:lnTo>
                <a:lnTo>
                  <a:pt x="22980" y="205133"/>
                </a:lnTo>
                <a:close/>
                <a:moveTo>
                  <a:pt x="23710" y="205163"/>
                </a:moveTo>
                <a:lnTo>
                  <a:pt x="29029" y="208202"/>
                </a:lnTo>
                <a:lnTo>
                  <a:pt x="29029" y="214373"/>
                </a:lnTo>
                <a:lnTo>
                  <a:pt x="23710" y="205163"/>
                </a:lnTo>
                <a:close/>
                <a:moveTo>
                  <a:pt x="35290" y="205163"/>
                </a:moveTo>
                <a:lnTo>
                  <a:pt x="40610" y="208202"/>
                </a:lnTo>
                <a:lnTo>
                  <a:pt x="40610" y="214373"/>
                </a:lnTo>
                <a:lnTo>
                  <a:pt x="35290" y="205163"/>
                </a:lnTo>
                <a:close/>
                <a:moveTo>
                  <a:pt x="46932" y="205163"/>
                </a:moveTo>
                <a:lnTo>
                  <a:pt x="52251" y="208202"/>
                </a:lnTo>
                <a:lnTo>
                  <a:pt x="52251" y="214373"/>
                </a:lnTo>
                <a:lnTo>
                  <a:pt x="46932" y="205163"/>
                </a:lnTo>
                <a:close/>
                <a:moveTo>
                  <a:pt x="58543" y="205163"/>
                </a:moveTo>
                <a:lnTo>
                  <a:pt x="63862" y="208202"/>
                </a:lnTo>
                <a:lnTo>
                  <a:pt x="63862" y="214373"/>
                </a:lnTo>
                <a:lnTo>
                  <a:pt x="58543" y="205163"/>
                </a:lnTo>
                <a:close/>
                <a:moveTo>
                  <a:pt x="70185" y="205163"/>
                </a:moveTo>
                <a:lnTo>
                  <a:pt x="75504" y="208202"/>
                </a:lnTo>
                <a:lnTo>
                  <a:pt x="75504" y="214373"/>
                </a:lnTo>
                <a:lnTo>
                  <a:pt x="70185" y="205163"/>
                </a:lnTo>
                <a:close/>
                <a:moveTo>
                  <a:pt x="81796" y="205163"/>
                </a:moveTo>
                <a:lnTo>
                  <a:pt x="87115" y="208202"/>
                </a:lnTo>
                <a:lnTo>
                  <a:pt x="87115" y="214373"/>
                </a:lnTo>
                <a:lnTo>
                  <a:pt x="81796" y="205163"/>
                </a:lnTo>
                <a:close/>
                <a:moveTo>
                  <a:pt x="93437" y="205163"/>
                </a:moveTo>
                <a:lnTo>
                  <a:pt x="98757" y="208202"/>
                </a:lnTo>
                <a:lnTo>
                  <a:pt x="98757" y="214373"/>
                </a:lnTo>
                <a:lnTo>
                  <a:pt x="93437" y="205163"/>
                </a:lnTo>
                <a:close/>
                <a:moveTo>
                  <a:pt x="105018" y="205163"/>
                </a:moveTo>
                <a:lnTo>
                  <a:pt x="110337" y="208202"/>
                </a:lnTo>
                <a:lnTo>
                  <a:pt x="110337" y="214373"/>
                </a:lnTo>
                <a:lnTo>
                  <a:pt x="105018" y="205163"/>
                </a:lnTo>
                <a:close/>
                <a:moveTo>
                  <a:pt x="116660" y="205163"/>
                </a:moveTo>
                <a:lnTo>
                  <a:pt x="121979" y="208202"/>
                </a:lnTo>
                <a:lnTo>
                  <a:pt x="121979" y="214373"/>
                </a:lnTo>
                <a:lnTo>
                  <a:pt x="116660" y="205163"/>
                </a:lnTo>
                <a:close/>
                <a:moveTo>
                  <a:pt x="128271" y="205163"/>
                </a:moveTo>
                <a:lnTo>
                  <a:pt x="133590" y="208202"/>
                </a:lnTo>
                <a:lnTo>
                  <a:pt x="133590" y="214373"/>
                </a:lnTo>
                <a:lnTo>
                  <a:pt x="128271" y="205163"/>
                </a:lnTo>
                <a:close/>
                <a:moveTo>
                  <a:pt x="139912" y="205163"/>
                </a:moveTo>
                <a:lnTo>
                  <a:pt x="145232" y="208202"/>
                </a:lnTo>
                <a:lnTo>
                  <a:pt x="145232" y="214373"/>
                </a:lnTo>
                <a:lnTo>
                  <a:pt x="139912" y="205163"/>
                </a:lnTo>
                <a:close/>
                <a:moveTo>
                  <a:pt x="151523" y="205163"/>
                </a:moveTo>
                <a:lnTo>
                  <a:pt x="156843" y="208202"/>
                </a:lnTo>
                <a:lnTo>
                  <a:pt x="156843" y="214373"/>
                </a:lnTo>
                <a:lnTo>
                  <a:pt x="151523" y="205163"/>
                </a:lnTo>
                <a:close/>
                <a:moveTo>
                  <a:pt x="163165" y="205163"/>
                </a:moveTo>
                <a:lnTo>
                  <a:pt x="168484" y="208202"/>
                </a:lnTo>
                <a:lnTo>
                  <a:pt x="168484" y="214373"/>
                </a:lnTo>
                <a:lnTo>
                  <a:pt x="163165" y="205163"/>
                </a:lnTo>
                <a:close/>
                <a:moveTo>
                  <a:pt x="174746" y="205163"/>
                </a:moveTo>
                <a:lnTo>
                  <a:pt x="180065" y="208202"/>
                </a:lnTo>
                <a:lnTo>
                  <a:pt x="180065" y="214373"/>
                </a:lnTo>
                <a:lnTo>
                  <a:pt x="174746" y="205163"/>
                </a:lnTo>
                <a:close/>
                <a:moveTo>
                  <a:pt x="186357" y="205163"/>
                </a:moveTo>
                <a:lnTo>
                  <a:pt x="191676" y="208202"/>
                </a:lnTo>
                <a:lnTo>
                  <a:pt x="191676" y="214373"/>
                </a:lnTo>
                <a:lnTo>
                  <a:pt x="186357" y="205163"/>
                </a:lnTo>
                <a:close/>
                <a:moveTo>
                  <a:pt x="197999" y="205163"/>
                </a:moveTo>
                <a:lnTo>
                  <a:pt x="203318" y="208202"/>
                </a:lnTo>
                <a:lnTo>
                  <a:pt x="203318" y="214373"/>
                </a:lnTo>
                <a:lnTo>
                  <a:pt x="197999" y="205163"/>
                </a:lnTo>
                <a:close/>
                <a:moveTo>
                  <a:pt x="209610" y="205163"/>
                </a:moveTo>
                <a:lnTo>
                  <a:pt x="214929" y="208202"/>
                </a:lnTo>
                <a:lnTo>
                  <a:pt x="214929" y="214373"/>
                </a:lnTo>
                <a:lnTo>
                  <a:pt x="209610" y="205163"/>
                </a:lnTo>
                <a:close/>
                <a:moveTo>
                  <a:pt x="221251" y="205163"/>
                </a:moveTo>
                <a:lnTo>
                  <a:pt x="226570" y="208202"/>
                </a:lnTo>
                <a:lnTo>
                  <a:pt x="226570" y="214373"/>
                </a:lnTo>
                <a:lnTo>
                  <a:pt x="221251" y="205163"/>
                </a:lnTo>
                <a:close/>
                <a:moveTo>
                  <a:pt x="232862" y="205133"/>
                </a:moveTo>
                <a:lnTo>
                  <a:pt x="238182" y="208202"/>
                </a:lnTo>
                <a:lnTo>
                  <a:pt x="238182" y="214373"/>
                </a:lnTo>
                <a:lnTo>
                  <a:pt x="232862" y="205133"/>
                </a:lnTo>
                <a:close/>
                <a:moveTo>
                  <a:pt x="244474" y="205133"/>
                </a:moveTo>
                <a:lnTo>
                  <a:pt x="249793" y="208202"/>
                </a:lnTo>
                <a:lnTo>
                  <a:pt x="249793" y="214373"/>
                </a:lnTo>
                <a:lnTo>
                  <a:pt x="244474" y="205133"/>
                </a:lnTo>
                <a:close/>
                <a:moveTo>
                  <a:pt x="256085" y="205133"/>
                </a:moveTo>
                <a:lnTo>
                  <a:pt x="261404" y="208202"/>
                </a:lnTo>
                <a:lnTo>
                  <a:pt x="261404" y="214373"/>
                </a:lnTo>
                <a:lnTo>
                  <a:pt x="256085" y="205133"/>
                </a:lnTo>
                <a:close/>
                <a:moveTo>
                  <a:pt x="267726" y="205133"/>
                </a:moveTo>
                <a:lnTo>
                  <a:pt x="273046" y="208202"/>
                </a:lnTo>
                <a:lnTo>
                  <a:pt x="273046" y="214373"/>
                </a:lnTo>
                <a:lnTo>
                  <a:pt x="267726" y="205133"/>
                </a:lnTo>
                <a:close/>
                <a:moveTo>
                  <a:pt x="232650" y="205254"/>
                </a:moveTo>
                <a:lnTo>
                  <a:pt x="237969" y="214434"/>
                </a:lnTo>
                <a:lnTo>
                  <a:pt x="237969" y="214434"/>
                </a:lnTo>
                <a:lnTo>
                  <a:pt x="232650" y="211394"/>
                </a:lnTo>
                <a:lnTo>
                  <a:pt x="232650" y="205254"/>
                </a:lnTo>
                <a:close/>
                <a:moveTo>
                  <a:pt x="244230" y="205254"/>
                </a:moveTo>
                <a:lnTo>
                  <a:pt x="249550" y="214434"/>
                </a:lnTo>
                <a:lnTo>
                  <a:pt x="249550" y="214434"/>
                </a:lnTo>
                <a:lnTo>
                  <a:pt x="244230" y="211394"/>
                </a:lnTo>
                <a:lnTo>
                  <a:pt x="244230" y="205254"/>
                </a:lnTo>
                <a:close/>
                <a:moveTo>
                  <a:pt x="255872" y="205254"/>
                </a:moveTo>
                <a:lnTo>
                  <a:pt x="261191" y="214434"/>
                </a:lnTo>
                <a:lnTo>
                  <a:pt x="261191" y="214434"/>
                </a:lnTo>
                <a:lnTo>
                  <a:pt x="255872" y="211394"/>
                </a:lnTo>
                <a:lnTo>
                  <a:pt x="255872" y="205254"/>
                </a:lnTo>
                <a:close/>
                <a:moveTo>
                  <a:pt x="267483" y="205254"/>
                </a:moveTo>
                <a:lnTo>
                  <a:pt x="272802" y="214434"/>
                </a:lnTo>
                <a:lnTo>
                  <a:pt x="272802" y="214434"/>
                </a:lnTo>
                <a:lnTo>
                  <a:pt x="267483" y="211394"/>
                </a:lnTo>
                <a:lnTo>
                  <a:pt x="267483" y="205254"/>
                </a:lnTo>
                <a:close/>
                <a:moveTo>
                  <a:pt x="46446" y="205284"/>
                </a:moveTo>
                <a:lnTo>
                  <a:pt x="46446" y="211394"/>
                </a:lnTo>
                <a:lnTo>
                  <a:pt x="41126" y="214464"/>
                </a:lnTo>
                <a:lnTo>
                  <a:pt x="41126" y="214464"/>
                </a:lnTo>
                <a:lnTo>
                  <a:pt x="46446" y="205284"/>
                </a:lnTo>
                <a:close/>
                <a:moveTo>
                  <a:pt x="58057" y="205284"/>
                </a:moveTo>
                <a:lnTo>
                  <a:pt x="58057" y="211394"/>
                </a:lnTo>
                <a:lnTo>
                  <a:pt x="52737" y="214464"/>
                </a:lnTo>
                <a:lnTo>
                  <a:pt x="52737" y="214464"/>
                </a:lnTo>
                <a:lnTo>
                  <a:pt x="58057" y="205284"/>
                </a:lnTo>
                <a:close/>
                <a:moveTo>
                  <a:pt x="214" y="205284"/>
                </a:moveTo>
                <a:lnTo>
                  <a:pt x="214" y="211394"/>
                </a:lnTo>
                <a:lnTo>
                  <a:pt x="5563" y="214464"/>
                </a:lnTo>
                <a:lnTo>
                  <a:pt x="5563" y="214464"/>
                </a:lnTo>
                <a:lnTo>
                  <a:pt x="5516" y="214382"/>
                </a:lnTo>
                <a:lnTo>
                  <a:pt x="5516" y="214382"/>
                </a:lnTo>
                <a:lnTo>
                  <a:pt x="335" y="211394"/>
                </a:lnTo>
                <a:cubicBezTo>
                  <a:pt x="305" y="211364"/>
                  <a:pt x="274" y="211333"/>
                  <a:pt x="274" y="211272"/>
                </a:cubicBezTo>
                <a:lnTo>
                  <a:pt x="274" y="205337"/>
                </a:lnTo>
                <a:lnTo>
                  <a:pt x="274" y="205337"/>
                </a:lnTo>
                <a:lnTo>
                  <a:pt x="244" y="205284"/>
                </a:lnTo>
                <a:close/>
                <a:moveTo>
                  <a:pt x="34834" y="205284"/>
                </a:moveTo>
                <a:lnTo>
                  <a:pt x="34834" y="211394"/>
                </a:lnTo>
                <a:lnTo>
                  <a:pt x="29515" y="214464"/>
                </a:lnTo>
                <a:lnTo>
                  <a:pt x="29515" y="214464"/>
                </a:lnTo>
                <a:lnTo>
                  <a:pt x="34834" y="205284"/>
                </a:lnTo>
                <a:close/>
                <a:moveTo>
                  <a:pt x="46689" y="205254"/>
                </a:moveTo>
                <a:lnTo>
                  <a:pt x="52008" y="214464"/>
                </a:lnTo>
                <a:lnTo>
                  <a:pt x="52008" y="214464"/>
                </a:lnTo>
                <a:lnTo>
                  <a:pt x="46689" y="211394"/>
                </a:lnTo>
                <a:lnTo>
                  <a:pt x="46689" y="205254"/>
                </a:lnTo>
                <a:close/>
                <a:moveTo>
                  <a:pt x="58330" y="205284"/>
                </a:moveTo>
                <a:lnTo>
                  <a:pt x="63650" y="214464"/>
                </a:lnTo>
                <a:lnTo>
                  <a:pt x="63650" y="214464"/>
                </a:lnTo>
                <a:lnTo>
                  <a:pt x="58330" y="211394"/>
                </a:lnTo>
                <a:lnTo>
                  <a:pt x="58330" y="205284"/>
                </a:lnTo>
                <a:close/>
                <a:moveTo>
                  <a:pt x="69698" y="205284"/>
                </a:moveTo>
                <a:lnTo>
                  <a:pt x="69698" y="211394"/>
                </a:lnTo>
                <a:lnTo>
                  <a:pt x="64379" y="214464"/>
                </a:lnTo>
                <a:lnTo>
                  <a:pt x="64379" y="214464"/>
                </a:lnTo>
                <a:lnTo>
                  <a:pt x="69698" y="205284"/>
                </a:lnTo>
                <a:close/>
                <a:moveTo>
                  <a:pt x="69941" y="205284"/>
                </a:moveTo>
                <a:lnTo>
                  <a:pt x="75261" y="214464"/>
                </a:lnTo>
                <a:lnTo>
                  <a:pt x="75261" y="214464"/>
                </a:lnTo>
                <a:lnTo>
                  <a:pt x="69941" y="211394"/>
                </a:lnTo>
                <a:lnTo>
                  <a:pt x="69941" y="205284"/>
                </a:lnTo>
                <a:close/>
                <a:moveTo>
                  <a:pt x="81309" y="205284"/>
                </a:moveTo>
                <a:lnTo>
                  <a:pt x="81309" y="211394"/>
                </a:lnTo>
                <a:lnTo>
                  <a:pt x="75990" y="214464"/>
                </a:lnTo>
                <a:lnTo>
                  <a:pt x="75990" y="214464"/>
                </a:lnTo>
                <a:lnTo>
                  <a:pt x="81309" y="205284"/>
                </a:lnTo>
                <a:close/>
                <a:moveTo>
                  <a:pt x="81583" y="205284"/>
                </a:moveTo>
                <a:lnTo>
                  <a:pt x="86902" y="214464"/>
                </a:lnTo>
                <a:lnTo>
                  <a:pt x="86902" y="214464"/>
                </a:lnTo>
                <a:lnTo>
                  <a:pt x="81583" y="211394"/>
                </a:lnTo>
                <a:lnTo>
                  <a:pt x="81583" y="205284"/>
                </a:lnTo>
                <a:close/>
                <a:moveTo>
                  <a:pt x="92951" y="205284"/>
                </a:moveTo>
                <a:lnTo>
                  <a:pt x="92951" y="211394"/>
                </a:lnTo>
                <a:lnTo>
                  <a:pt x="87632" y="214464"/>
                </a:lnTo>
                <a:lnTo>
                  <a:pt x="87632" y="214464"/>
                </a:lnTo>
                <a:lnTo>
                  <a:pt x="92951" y="205284"/>
                </a:lnTo>
                <a:close/>
                <a:moveTo>
                  <a:pt x="104562" y="205284"/>
                </a:moveTo>
                <a:lnTo>
                  <a:pt x="104562" y="211394"/>
                </a:lnTo>
                <a:lnTo>
                  <a:pt x="99243" y="214464"/>
                </a:lnTo>
                <a:lnTo>
                  <a:pt x="99243" y="214464"/>
                </a:lnTo>
                <a:lnTo>
                  <a:pt x="104562" y="205284"/>
                </a:lnTo>
                <a:close/>
                <a:moveTo>
                  <a:pt x="104836" y="205284"/>
                </a:moveTo>
                <a:lnTo>
                  <a:pt x="110155" y="214464"/>
                </a:lnTo>
                <a:lnTo>
                  <a:pt x="110155" y="214464"/>
                </a:lnTo>
                <a:lnTo>
                  <a:pt x="104836" y="211394"/>
                </a:lnTo>
                <a:lnTo>
                  <a:pt x="104836" y="205284"/>
                </a:lnTo>
                <a:close/>
                <a:moveTo>
                  <a:pt x="116143" y="205284"/>
                </a:moveTo>
                <a:lnTo>
                  <a:pt x="116143" y="211394"/>
                </a:lnTo>
                <a:lnTo>
                  <a:pt x="110824" y="214464"/>
                </a:lnTo>
                <a:lnTo>
                  <a:pt x="110824" y="214464"/>
                </a:lnTo>
                <a:lnTo>
                  <a:pt x="116143" y="205284"/>
                </a:lnTo>
                <a:close/>
                <a:moveTo>
                  <a:pt x="116416" y="205284"/>
                </a:moveTo>
                <a:lnTo>
                  <a:pt x="121736" y="214464"/>
                </a:lnTo>
                <a:lnTo>
                  <a:pt x="121736" y="214464"/>
                </a:lnTo>
                <a:lnTo>
                  <a:pt x="116416" y="211394"/>
                </a:lnTo>
                <a:lnTo>
                  <a:pt x="116416" y="205284"/>
                </a:lnTo>
                <a:close/>
                <a:moveTo>
                  <a:pt x="127784" y="205284"/>
                </a:moveTo>
                <a:lnTo>
                  <a:pt x="127784" y="211394"/>
                </a:lnTo>
                <a:lnTo>
                  <a:pt x="122465" y="214464"/>
                </a:lnTo>
                <a:lnTo>
                  <a:pt x="122465" y="214464"/>
                </a:lnTo>
                <a:lnTo>
                  <a:pt x="127784" y="205284"/>
                </a:lnTo>
                <a:close/>
                <a:moveTo>
                  <a:pt x="128058" y="205284"/>
                </a:moveTo>
                <a:lnTo>
                  <a:pt x="133377" y="214464"/>
                </a:lnTo>
                <a:lnTo>
                  <a:pt x="133377" y="214464"/>
                </a:lnTo>
                <a:lnTo>
                  <a:pt x="128058" y="211394"/>
                </a:lnTo>
                <a:lnTo>
                  <a:pt x="128058" y="205284"/>
                </a:lnTo>
                <a:close/>
                <a:moveTo>
                  <a:pt x="139396" y="205284"/>
                </a:moveTo>
                <a:lnTo>
                  <a:pt x="139396" y="211394"/>
                </a:lnTo>
                <a:lnTo>
                  <a:pt x="134076" y="214464"/>
                </a:lnTo>
                <a:lnTo>
                  <a:pt x="134076" y="214464"/>
                </a:lnTo>
                <a:lnTo>
                  <a:pt x="139396" y="205284"/>
                </a:lnTo>
                <a:close/>
                <a:moveTo>
                  <a:pt x="139669" y="205284"/>
                </a:moveTo>
                <a:lnTo>
                  <a:pt x="144988" y="214464"/>
                </a:lnTo>
                <a:lnTo>
                  <a:pt x="144988" y="214464"/>
                </a:lnTo>
                <a:lnTo>
                  <a:pt x="139669" y="211394"/>
                </a:lnTo>
                <a:lnTo>
                  <a:pt x="139669" y="205284"/>
                </a:lnTo>
                <a:close/>
                <a:moveTo>
                  <a:pt x="151037" y="205284"/>
                </a:moveTo>
                <a:lnTo>
                  <a:pt x="151037" y="211394"/>
                </a:lnTo>
                <a:lnTo>
                  <a:pt x="145718" y="214464"/>
                </a:lnTo>
                <a:lnTo>
                  <a:pt x="145718" y="214464"/>
                </a:lnTo>
                <a:lnTo>
                  <a:pt x="151037" y="205284"/>
                </a:lnTo>
                <a:close/>
                <a:moveTo>
                  <a:pt x="151311" y="205284"/>
                </a:moveTo>
                <a:lnTo>
                  <a:pt x="156630" y="214464"/>
                </a:lnTo>
                <a:lnTo>
                  <a:pt x="156630" y="214464"/>
                </a:lnTo>
                <a:lnTo>
                  <a:pt x="151311" y="211394"/>
                </a:lnTo>
                <a:lnTo>
                  <a:pt x="151311" y="205284"/>
                </a:lnTo>
                <a:close/>
                <a:moveTo>
                  <a:pt x="162648" y="205284"/>
                </a:moveTo>
                <a:lnTo>
                  <a:pt x="162648" y="211394"/>
                </a:lnTo>
                <a:lnTo>
                  <a:pt x="157329" y="214464"/>
                </a:lnTo>
                <a:lnTo>
                  <a:pt x="157329" y="214464"/>
                </a:lnTo>
                <a:lnTo>
                  <a:pt x="162648" y="205284"/>
                </a:lnTo>
                <a:close/>
                <a:moveTo>
                  <a:pt x="162922" y="205284"/>
                </a:moveTo>
                <a:lnTo>
                  <a:pt x="168241" y="214464"/>
                </a:lnTo>
                <a:lnTo>
                  <a:pt x="168241" y="214464"/>
                </a:lnTo>
                <a:lnTo>
                  <a:pt x="162922" y="211394"/>
                </a:lnTo>
                <a:lnTo>
                  <a:pt x="162922" y="205284"/>
                </a:lnTo>
                <a:close/>
                <a:moveTo>
                  <a:pt x="174290" y="205284"/>
                </a:moveTo>
                <a:lnTo>
                  <a:pt x="174290" y="211394"/>
                </a:lnTo>
                <a:lnTo>
                  <a:pt x="168971" y="214464"/>
                </a:lnTo>
                <a:lnTo>
                  <a:pt x="168971" y="214464"/>
                </a:lnTo>
                <a:lnTo>
                  <a:pt x="174290" y="205284"/>
                </a:lnTo>
                <a:close/>
                <a:moveTo>
                  <a:pt x="174503" y="205284"/>
                </a:moveTo>
                <a:lnTo>
                  <a:pt x="179822" y="214464"/>
                </a:lnTo>
                <a:lnTo>
                  <a:pt x="179822" y="214464"/>
                </a:lnTo>
                <a:lnTo>
                  <a:pt x="174503" y="211394"/>
                </a:lnTo>
                <a:lnTo>
                  <a:pt x="174503" y="205284"/>
                </a:lnTo>
                <a:close/>
                <a:moveTo>
                  <a:pt x="185871" y="205284"/>
                </a:moveTo>
                <a:lnTo>
                  <a:pt x="185871" y="211394"/>
                </a:lnTo>
                <a:lnTo>
                  <a:pt x="180551" y="214464"/>
                </a:lnTo>
                <a:lnTo>
                  <a:pt x="180551" y="214464"/>
                </a:lnTo>
                <a:lnTo>
                  <a:pt x="185871" y="205284"/>
                </a:lnTo>
                <a:close/>
                <a:moveTo>
                  <a:pt x="186144" y="205284"/>
                </a:moveTo>
                <a:lnTo>
                  <a:pt x="191463" y="214464"/>
                </a:lnTo>
                <a:lnTo>
                  <a:pt x="191463" y="214464"/>
                </a:lnTo>
                <a:lnTo>
                  <a:pt x="186144" y="211394"/>
                </a:lnTo>
                <a:lnTo>
                  <a:pt x="186144" y="205284"/>
                </a:lnTo>
                <a:close/>
                <a:moveTo>
                  <a:pt x="197512" y="205284"/>
                </a:moveTo>
                <a:lnTo>
                  <a:pt x="197512" y="211394"/>
                </a:lnTo>
                <a:lnTo>
                  <a:pt x="192193" y="214464"/>
                </a:lnTo>
                <a:lnTo>
                  <a:pt x="192193" y="214464"/>
                </a:lnTo>
                <a:lnTo>
                  <a:pt x="197512" y="205284"/>
                </a:lnTo>
                <a:close/>
                <a:moveTo>
                  <a:pt x="197755" y="205284"/>
                </a:moveTo>
                <a:lnTo>
                  <a:pt x="203075" y="214464"/>
                </a:lnTo>
                <a:lnTo>
                  <a:pt x="203075" y="214464"/>
                </a:lnTo>
                <a:lnTo>
                  <a:pt x="197755" y="211394"/>
                </a:lnTo>
                <a:lnTo>
                  <a:pt x="197755" y="205284"/>
                </a:lnTo>
                <a:close/>
                <a:moveTo>
                  <a:pt x="209123" y="205284"/>
                </a:moveTo>
                <a:lnTo>
                  <a:pt x="209123" y="211394"/>
                </a:lnTo>
                <a:lnTo>
                  <a:pt x="203804" y="214464"/>
                </a:lnTo>
                <a:lnTo>
                  <a:pt x="203804" y="214464"/>
                </a:lnTo>
                <a:lnTo>
                  <a:pt x="209123" y="205284"/>
                </a:lnTo>
                <a:close/>
                <a:moveTo>
                  <a:pt x="209397" y="205284"/>
                </a:moveTo>
                <a:lnTo>
                  <a:pt x="214716" y="214464"/>
                </a:lnTo>
                <a:lnTo>
                  <a:pt x="214716" y="214464"/>
                </a:lnTo>
                <a:lnTo>
                  <a:pt x="209397" y="211394"/>
                </a:lnTo>
                <a:lnTo>
                  <a:pt x="209397" y="205284"/>
                </a:lnTo>
                <a:close/>
                <a:moveTo>
                  <a:pt x="220765" y="205284"/>
                </a:moveTo>
                <a:lnTo>
                  <a:pt x="220765" y="211394"/>
                </a:lnTo>
                <a:lnTo>
                  <a:pt x="215446" y="214464"/>
                </a:lnTo>
                <a:lnTo>
                  <a:pt x="215446" y="214464"/>
                </a:lnTo>
                <a:lnTo>
                  <a:pt x="220765" y="205284"/>
                </a:lnTo>
                <a:close/>
                <a:moveTo>
                  <a:pt x="221008" y="205284"/>
                </a:moveTo>
                <a:lnTo>
                  <a:pt x="226327" y="214464"/>
                </a:lnTo>
                <a:lnTo>
                  <a:pt x="226327" y="214464"/>
                </a:lnTo>
                <a:lnTo>
                  <a:pt x="221008" y="211394"/>
                </a:lnTo>
                <a:lnTo>
                  <a:pt x="221008" y="205284"/>
                </a:lnTo>
                <a:close/>
                <a:moveTo>
                  <a:pt x="243957" y="205284"/>
                </a:moveTo>
                <a:lnTo>
                  <a:pt x="243957" y="211394"/>
                </a:lnTo>
                <a:lnTo>
                  <a:pt x="238638" y="214464"/>
                </a:lnTo>
                <a:lnTo>
                  <a:pt x="238638" y="214464"/>
                </a:lnTo>
                <a:lnTo>
                  <a:pt x="243957" y="205284"/>
                </a:lnTo>
                <a:close/>
                <a:moveTo>
                  <a:pt x="255598" y="205284"/>
                </a:moveTo>
                <a:lnTo>
                  <a:pt x="255598" y="211394"/>
                </a:lnTo>
                <a:lnTo>
                  <a:pt x="250279" y="214464"/>
                </a:lnTo>
                <a:lnTo>
                  <a:pt x="250279" y="214464"/>
                </a:lnTo>
                <a:lnTo>
                  <a:pt x="255598" y="205284"/>
                </a:lnTo>
                <a:close/>
                <a:moveTo>
                  <a:pt x="11582" y="205284"/>
                </a:moveTo>
                <a:lnTo>
                  <a:pt x="11582" y="211394"/>
                </a:lnTo>
                <a:lnTo>
                  <a:pt x="6262" y="214464"/>
                </a:lnTo>
                <a:lnTo>
                  <a:pt x="11582" y="205284"/>
                </a:lnTo>
                <a:close/>
                <a:moveTo>
                  <a:pt x="11855" y="205254"/>
                </a:moveTo>
                <a:lnTo>
                  <a:pt x="17174" y="214464"/>
                </a:lnTo>
                <a:lnTo>
                  <a:pt x="11855" y="211394"/>
                </a:lnTo>
                <a:lnTo>
                  <a:pt x="11855" y="205254"/>
                </a:lnTo>
                <a:close/>
                <a:moveTo>
                  <a:pt x="23223" y="205284"/>
                </a:moveTo>
                <a:lnTo>
                  <a:pt x="23223" y="211394"/>
                </a:lnTo>
                <a:lnTo>
                  <a:pt x="17904" y="214464"/>
                </a:lnTo>
                <a:lnTo>
                  <a:pt x="23223" y="205284"/>
                </a:lnTo>
                <a:close/>
                <a:moveTo>
                  <a:pt x="23497" y="205254"/>
                </a:moveTo>
                <a:lnTo>
                  <a:pt x="28816" y="214464"/>
                </a:lnTo>
                <a:lnTo>
                  <a:pt x="23497" y="211394"/>
                </a:lnTo>
                <a:lnTo>
                  <a:pt x="23497" y="205254"/>
                </a:lnTo>
                <a:close/>
                <a:moveTo>
                  <a:pt x="35108" y="205254"/>
                </a:moveTo>
                <a:lnTo>
                  <a:pt x="40397" y="214464"/>
                </a:lnTo>
                <a:lnTo>
                  <a:pt x="35108" y="211394"/>
                </a:lnTo>
                <a:lnTo>
                  <a:pt x="35108" y="205254"/>
                </a:lnTo>
                <a:close/>
                <a:moveTo>
                  <a:pt x="93194" y="205284"/>
                </a:moveTo>
                <a:lnTo>
                  <a:pt x="98513" y="214464"/>
                </a:lnTo>
                <a:lnTo>
                  <a:pt x="93194" y="211394"/>
                </a:lnTo>
                <a:lnTo>
                  <a:pt x="93194" y="205284"/>
                </a:lnTo>
                <a:close/>
                <a:moveTo>
                  <a:pt x="232376" y="205284"/>
                </a:moveTo>
                <a:lnTo>
                  <a:pt x="232376" y="211394"/>
                </a:lnTo>
                <a:lnTo>
                  <a:pt x="227057" y="214464"/>
                </a:lnTo>
                <a:lnTo>
                  <a:pt x="232376" y="205284"/>
                </a:lnTo>
                <a:close/>
                <a:moveTo>
                  <a:pt x="267210" y="205284"/>
                </a:moveTo>
                <a:lnTo>
                  <a:pt x="267210" y="211394"/>
                </a:lnTo>
                <a:lnTo>
                  <a:pt x="261890" y="214464"/>
                </a:lnTo>
                <a:lnTo>
                  <a:pt x="267210" y="205284"/>
                </a:lnTo>
                <a:close/>
                <a:moveTo>
                  <a:pt x="278851" y="205284"/>
                </a:moveTo>
                <a:lnTo>
                  <a:pt x="278851" y="211394"/>
                </a:lnTo>
                <a:lnTo>
                  <a:pt x="273532" y="214464"/>
                </a:lnTo>
                <a:lnTo>
                  <a:pt x="278851" y="205284"/>
                </a:lnTo>
                <a:close/>
                <a:moveTo>
                  <a:pt x="11703" y="211637"/>
                </a:moveTo>
                <a:lnTo>
                  <a:pt x="17023" y="214707"/>
                </a:lnTo>
                <a:lnTo>
                  <a:pt x="6384" y="214707"/>
                </a:lnTo>
                <a:lnTo>
                  <a:pt x="11703" y="211637"/>
                </a:lnTo>
                <a:close/>
                <a:moveTo>
                  <a:pt x="23345" y="211637"/>
                </a:moveTo>
                <a:lnTo>
                  <a:pt x="28664" y="214707"/>
                </a:lnTo>
                <a:lnTo>
                  <a:pt x="18026" y="214707"/>
                </a:lnTo>
                <a:lnTo>
                  <a:pt x="23345" y="211637"/>
                </a:lnTo>
                <a:close/>
                <a:moveTo>
                  <a:pt x="34956" y="211637"/>
                </a:moveTo>
                <a:lnTo>
                  <a:pt x="40275" y="214707"/>
                </a:lnTo>
                <a:lnTo>
                  <a:pt x="29637" y="214707"/>
                </a:lnTo>
                <a:lnTo>
                  <a:pt x="34956" y="211637"/>
                </a:lnTo>
                <a:close/>
                <a:moveTo>
                  <a:pt x="46598" y="211637"/>
                </a:moveTo>
                <a:lnTo>
                  <a:pt x="51886" y="214707"/>
                </a:lnTo>
                <a:lnTo>
                  <a:pt x="41278" y="214707"/>
                </a:lnTo>
                <a:lnTo>
                  <a:pt x="46598" y="211637"/>
                </a:lnTo>
                <a:close/>
                <a:moveTo>
                  <a:pt x="58209" y="211637"/>
                </a:moveTo>
                <a:lnTo>
                  <a:pt x="63528" y="214707"/>
                </a:lnTo>
                <a:lnTo>
                  <a:pt x="52889" y="214707"/>
                </a:lnTo>
                <a:lnTo>
                  <a:pt x="58209" y="211637"/>
                </a:lnTo>
                <a:close/>
                <a:moveTo>
                  <a:pt x="69850" y="211637"/>
                </a:moveTo>
                <a:lnTo>
                  <a:pt x="75169" y="214707"/>
                </a:lnTo>
                <a:lnTo>
                  <a:pt x="64531" y="214707"/>
                </a:lnTo>
                <a:lnTo>
                  <a:pt x="69850" y="211637"/>
                </a:lnTo>
                <a:close/>
                <a:moveTo>
                  <a:pt x="81431" y="211637"/>
                </a:moveTo>
                <a:lnTo>
                  <a:pt x="86750" y="214707"/>
                </a:lnTo>
                <a:lnTo>
                  <a:pt x="76112" y="214707"/>
                </a:lnTo>
                <a:lnTo>
                  <a:pt x="81431" y="211637"/>
                </a:lnTo>
                <a:close/>
                <a:moveTo>
                  <a:pt x="93042" y="211637"/>
                </a:moveTo>
                <a:lnTo>
                  <a:pt x="98361" y="214707"/>
                </a:lnTo>
                <a:lnTo>
                  <a:pt x="87723" y="214707"/>
                </a:lnTo>
                <a:lnTo>
                  <a:pt x="93042" y="211637"/>
                </a:lnTo>
                <a:close/>
                <a:moveTo>
                  <a:pt x="104684" y="211637"/>
                </a:moveTo>
                <a:lnTo>
                  <a:pt x="110003" y="214707"/>
                </a:lnTo>
                <a:lnTo>
                  <a:pt x="99364" y="214707"/>
                </a:lnTo>
                <a:lnTo>
                  <a:pt x="104684" y="211637"/>
                </a:lnTo>
                <a:close/>
                <a:moveTo>
                  <a:pt x="116295" y="211637"/>
                </a:moveTo>
                <a:lnTo>
                  <a:pt x="121614" y="214707"/>
                </a:lnTo>
                <a:lnTo>
                  <a:pt x="110976" y="214707"/>
                </a:lnTo>
                <a:lnTo>
                  <a:pt x="116295" y="211637"/>
                </a:lnTo>
                <a:close/>
                <a:moveTo>
                  <a:pt x="127936" y="211637"/>
                </a:moveTo>
                <a:lnTo>
                  <a:pt x="133256" y="214707"/>
                </a:lnTo>
                <a:lnTo>
                  <a:pt x="122617" y="214707"/>
                </a:lnTo>
                <a:lnTo>
                  <a:pt x="127936" y="211637"/>
                </a:lnTo>
                <a:close/>
                <a:moveTo>
                  <a:pt x="139548" y="211637"/>
                </a:moveTo>
                <a:lnTo>
                  <a:pt x="144867" y="214707"/>
                </a:lnTo>
                <a:lnTo>
                  <a:pt x="134228" y="214707"/>
                </a:lnTo>
                <a:lnTo>
                  <a:pt x="139548" y="211637"/>
                </a:lnTo>
                <a:close/>
                <a:moveTo>
                  <a:pt x="151159" y="211637"/>
                </a:moveTo>
                <a:lnTo>
                  <a:pt x="156478" y="214707"/>
                </a:lnTo>
                <a:lnTo>
                  <a:pt x="145840" y="214707"/>
                </a:lnTo>
                <a:lnTo>
                  <a:pt x="151159" y="211637"/>
                </a:lnTo>
                <a:close/>
                <a:moveTo>
                  <a:pt x="162770" y="211637"/>
                </a:moveTo>
                <a:lnTo>
                  <a:pt x="168089" y="214707"/>
                </a:lnTo>
                <a:lnTo>
                  <a:pt x="157451" y="214707"/>
                </a:lnTo>
                <a:lnTo>
                  <a:pt x="162770" y="211637"/>
                </a:lnTo>
                <a:close/>
                <a:moveTo>
                  <a:pt x="174411" y="211637"/>
                </a:moveTo>
                <a:lnTo>
                  <a:pt x="179731" y="214707"/>
                </a:lnTo>
                <a:lnTo>
                  <a:pt x="169092" y="214707"/>
                </a:lnTo>
                <a:lnTo>
                  <a:pt x="174411" y="211637"/>
                </a:lnTo>
                <a:close/>
                <a:moveTo>
                  <a:pt x="186023" y="211637"/>
                </a:moveTo>
                <a:lnTo>
                  <a:pt x="191342" y="214707"/>
                </a:lnTo>
                <a:lnTo>
                  <a:pt x="180703" y="214707"/>
                </a:lnTo>
                <a:lnTo>
                  <a:pt x="186023" y="211637"/>
                </a:lnTo>
                <a:close/>
                <a:moveTo>
                  <a:pt x="197634" y="211637"/>
                </a:moveTo>
                <a:lnTo>
                  <a:pt x="202953" y="214707"/>
                </a:lnTo>
                <a:lnTo>
                  <a:pt x="192345" y="214707"/>
                </a:lnTo>
                <a:lnTo>
                  <a:pt x="197634" y="211637"/>
                </a:lnTo>
                <a:close/>
                <a:moveTo>
                  <a:pt x="209275" y="211637"/>
                </a:moveTo>
                <a:lnTo>
                  <a:pt x="214595" y="214707"/>
                </a:lnTo>
                <a:lnTo>
                  <a:pt x="203956" y="214707"/>
                </a:lnTo>
                <a:lnTo>
                  <a:pt x="209275" y="211637"/>
                </a:lnTo>
                <a:close/>
                <a:moveTo>
                  <a:pt x="220856" y="211637"/>
                </a:moveTo>
                <a:lnTo>
                  <a:pt x="226175" y="214707"/>
                </a:lnTo>
                <a:lnTo>
                  <a:pt x="215537" y="214707"/>
                </a:lnTo>
                <a:lnTo>
                  <a:pt x="220856" y="211637"/>
                </a:lnTo>
                <a:close/>
                <a:moveTo>
                  <a:pt x="232498" y="211637"/>
                </a:moveTo>
                <a:lnTo>
                  <a:pt x="237817" y="214707"/>
                </a:lnTo>
                <a:lnTo>
                  <a:pt x="227178" y="214707"/>
                </a:lnTo>
                <a:lnTo>
                  <a:pt x="232498" y="211637"/>
                </a:lnTo>
                <a:close/>
                <a:moveTo>
                  <a:pt x="244109" y="211637"/>
                </a:moveTo>
                <a:lnTo>
                  <a:pt x="249428" y="214707"/>
                </a:lnTo>
                <a:lnTo>
                  <a:pt x="238790" y="214707"/>
                </a:lnTo>
                <a:lnTo>
                  <a:pt x="244109" y="211637"/>
                </a:lnTo>
                <a:close/>
                <a:moveTo>
                  <a:pt x="255750" y="211637"/>
                </a:moveTo>
                <a:lnTo>
                  <a:pt x="261070" y="214707"/>
                </a:lnTo>
                <a:lnTo>
                  <a:pt x="250431" y="214707"/>
                </a:lnTo>
                <a:lnTo>
                  <a:pt x="255750" y="211637"/>
                </a:lnTo>
                <a:close/>
                <a:moveTo>
                  <a:pt x="267362" y="211637"/>
                </a:moveTo>
                <a:lnTo>
                  <a:pt x="272681" y="214707"/>
                </a:lnTo>
                <a:lnTo>
                  <a:pt x="262042" y="214707"/>
                </a:lnTo>
                <a:lnTo>
                  <a:pt x="267362" y="211637"/>
                </a:lnTo>
                <a:close/>
                <a:moveTo>
                  <a:pt x="279003" y="211637"/>
                </a:moveTo>
                <a:lnTo>
                  <a:pt x="284322" y="214707"/>
                </a:lnTo>
                <a:lnTo>
                  <a:pt x="273684" y="214707"/>
                </a:lnTo>
                <a:lnTo>
                  <a:pt x="279003" y="211637"/>
                </a:lnTo>
                <a:close/>
                <a:moveTo>
                  <a:pt x="17023" y="214981"/>
                </a:moveTo>
                <a:lnTo>
                  <a:pt x="11703" y="218051"/>
                </a:lnTo>
                <a:lnTo>
                  <a:pt x="6384" y="214981"/>
                </a:lnTo>
                <a:close/>
                <a:moveTo>
                  <a:pt x="28664" y="214981"/>
                </a:moveTo>
                <a:lnTo>
                  <a:pt x="23345" y="218051"/>
                </a:lnTo>
                <a:lnTo>
                  <a:pt x="18026" y="214981"/>
                </a:lnTo>
                <a:close/>
                <a:moveTo>
                  <a:pt x="40275" y="214981"/>
                </a:moveTo>
                <a:lnTo>
                  <a:pt x="34956" y="218051"/>
                </a:lnTo>
                <a:lnTo>
                  <a:pt x="29637" y="214981"/>
                </a:lnTo>
                <a:close/>
                <a:moveTo>
                  <a:pt x="51886" y="214981"/>
                </a:moveTo>
                <a:lnTo>
                  <a:pt x="46598" y="218051"/>
                </a:lnTo>
                <a:lnTo>
                  <a:pt x="41278" y="214981"/>
                </a:lnTo>
                <a:close/>
                <a:moveTo>
                  <a:pt x="63528" y="214981"/>
                </a:moveTo>
                <a:lnTo>
                  <a:pt x="58209" y="218051"/>
                </a:lnTo>
                <a:lnTo>
                  <a:pt x="52889" y="214981"/>
                </a:lnTo>
                <a:close/>
                <a:moveTo>
                  <a:pt x="75169" y="214981"/>
                </a:moveTo>
                <a:lnTo>
                  <a:pt x="69850" y="218051"/>
                </a:lnTo>
                <a:lnTo>
                  <a:pt x="64531" y="214981"/>
                </a:lnTo>
                <a:close/>
                <a:moveTo>
                  <a:pt x="86750" y="214981"/>
                </a:moveTo>
                <a:lnTo>
                  <a:pt x="81431" y="218051"/>
                </a:lnTo>
                <a:lnTo>
                  <a:pt x="76112" y="214981"/>
                </a:lnTo>
                <a:close/>
                <a:moveTo>
                  <a:pt x="98361" y="214981"/>
                </a:moveTo>
                <a:lnTo>
                  <a:pt x="93042" y="218051"/>
                </a:lnTo>
                <a:lnTo>
                  <a:pt x="87723" y="214981"/>
                </a:lnTo>
                <a:close/>
                <a:moveTo>
                  <a:pt x="110003" y="214981"/>
                </a:moveTo>
                <a:lnTo>
                  <a:pt x="104684" y="218051"/>
                </a:lnTo>
                <a:lnTo>
                  <a:pt x="99364" y="214981"/>
                </a:lnTo>
                <a:close/>
                <a:moveTo>
                  <a:pt x="121614" y="214981"/>
                </a:moveTo>
                <a:lnTo>
                  <a:pt x="116295" y="218051"/>
                </a:lnTo>
                <a:lnTo>
                  <a:pt x="110976" y="214981"/>
                </a:lnTo>
                <a:close/>
                <a:moveTo>
                  <a:pt x="133256" y="214981"/>
                </a:moveTo>
                <a:lnTo>
                  <a:pt x="127936" y="218051"/>
                </a:lnTo>
                <a:lnTo>
                  <a:pt x="122617" y="214981"/>
                </a:lnTo>
                <a:close/>
                <a:moveTo>
                  <a:pt x="144867" y="214981"/>
                </a:moveTo>
                <a:lnTo>
                  <a:pt x="139548" y="218051"/>
                </a:lnTo>
                <a:lnTo>
                  <a:pt x="134228" y="214981"/>
                </a:lnTo>
                <a:close/>
                <a:moveTo>
                  <a:pt x="156478" y="214981"/>
                </a:moveTo>
                <a:lnTo>
                  <a:pt x="151159" y="218051"/>
                </a:lnTo>
                <a:lnTo>
                  <a:pt x="145840" y="214981"/>
                </a:lnTo>
                <a:close/>
                <a:moveTo>
                  <a:pt x="168089" y="214981"/>
                </a:moveTo>
                <a:lnTo>
                  <a:pt x="162770" y="218051"/>
                </a:lnTo>
                <a:lnTo>
                  <a:pt x="157451" y="214981"/>
                </a:lnTo>
                <a:close/>
                <a:moveTo>
                  <a:pt x="179731" y="214981"/>
                </a:moveTo>
                <a:lnTo>
                  <a:pt x="174411" y="218051"/>
                </a:lnTo>
                <a:lnTo>
                  <a:pt x="169092" y="214981"/>
                </a:lnTo>
                <a:close/>
                <a:moveTo>
                  <a:pt x="191342" y="214981"/>
                </a:moveTo>
                <a:lnTo>
                  <a:pt x="186023" y="218051"/>
                </a:lnTo>
                <a:lnTo>
                  <a:pt x="180703" y="214981"/>
                </a:lnTo>
                <a:close/>
                <a:moveTo>
                  <a:pt x="202953" y="214981"/>
                </a:moveTo>
                <a:lnTo>
                  <a:pt x="197634" y="218051"/>
                </a:lnTo>
                <a:lnTo>
                  <a:pt x="192315" y="214981"/>
                </a:lnTo>
                <a:close/>
                <a:moveTo>
                  <a:pt x="214564" y="214981"/>
                </a:moveTo>
                <a:lnTo>
                  <a:pt x="209245" y="218051"/>
                </a:lnTo>
                <a:lnTo>
                  <a:pt x="203926" y="214981"/>
                </a:lnTo>
                <a:close/>
                <a:moveTo>
                  <a:pt x="226175" y="214981"/>
                </a:moveTo>
                <a:lnTo>
                  <a:pt x="220856" y="218051"/>
                </a:lnTo>
                <a:lnTo>
                  <a:pt x="215537" y="214981"/>
                </a:lnTo>
                <a:close/>
                <a:moveTo>
                  <a:pt x="237817" y="214981"/>
                </a:moveTo>
                <a:lnTo>
                  <a:pt x="232498" y="218051"/>
                </a:lnTo>
                <a:lnTo>
                  <a:pt x="227178" y="214981"/>
                </a:lnTo>
                <a:close/>
                <a:moveTo>
                  <a:pt x="249428" y="214981"/>
                </a:moveTo>
                <a:lnTo>
                  <a:pt x="244109" y="218051"/>
                </a:lnTo>
                <a:lnTo>
                  <a:pt x="238790" y="214981"/>
                </a:lnTo>
                <a:close/>
                <a:moveTo>
                  <a:pt x="261070" y="214981"/>
                </a:moveTo>
                <a:lnTo>
                  <a:pt x="255750" y="218051"/>
                </a:lnTo>
                <a:lnTo>
                  <a:pt x="250431" y="214981"/>
                </a:lnTo>
                <a:close/>
                <a:moveTo>
                  <a:pt x="272681" y="214981"/>
                </a:moveTo>
                <a:lnTo>
                  <a:pt x="267362" y="218051"/>
                </a:lnTo>
                <a:lnTo>
                  <a:pt x="262042" y="214981"/>
                </a:lnTo>
                <a:close/>
                <a:moveTo>
                  <a:pt x="284292" y="214981"/>
                </a:moveTo>
                <a:lnTo>
                  <a:pt x="278973" y="218051"/>
                </a:lnTo>
                <a:lnTo>
                  <a:pt x="273653" y="214981"/>
                </a:lnTo>
                <a:close/>
                <a:moveTo>
                  <a:pt x="6050" y="215315"/>
                </a:moveTo>
                <a:lnTo>
                  <a:pt x="6050" y="221290"/>
                </a:lnTo>
                <a:lnTo>
                  <a:pt x="6050" y="221290"/>
                </a:lnTo>
                <a:lnTo>
                  <a:pt x="6080" y="221273"/>
                </a:lnTo>
                <a:lnTo>
                  <a:pt x="6080" y="215368"/>
                </a:lnTo>
                <a:lnTo>
                  <a:pt x="6080" y="215368"/>
                </a:lnTo>
                <a:lnTo>
                  <a:pt x="6050" y="215315"/>
                </a:lnTo>
                <a:close/>
                <a:moveTo>
                  <a:pt x="17174" y="215193"/>
                </a:moveTo>
                <a:lnTo>
                  <a:pt x="11855" y="224403"/>
                </a:lnTo>
                <a:lnTo>
                  <a:pt x="11855" y="218263"/>
                </a:lnTo>
                <a:lnTo>
                  <a:pt x="17174" y="215193"/>
                </a:lnTo>
                <a:close/>
                <a:moveTo>
                  <a:pt x="28816" y="215193"/>
                </a:moveTo>
                <a:lnTo>
                  <a:pt x="23497" y="224403"/>
                </a:lnTo>
                <a:lnTo>
                  <a:pt x="23497" y="218263"/>
                </a:lnTo>
                <a:lnTo>
                  <a:pt x="28816" y="215193"/>
                </a:lnTo>
                <a:close/>
                <a:moveTo>
                  <a:pt x="40427" y="215193"/>
                </a:moveTo>
                <a:lnTo>
                  <a:pt x="35108" y="224403"/>
                </a:lnTo>
                <a:lnTo>
                  <a:pt x="35108" y="218263"/>
                </a:lnTo>
                <a:lnTo>
                  <a:pt x="40427" y="215193"/>
                </a:lnTo>
                <a:close/>
                <a:moveTo>
                  <a:pt x="52008" y="215193"/>
                </a:moveTo>
                <a:lnTo>
                  <a:pt x="46689" y="224403"/>
                </a:lnTo>
                <a:lnTo>
                  <a:pt x="46689" y="218263"/>
                </a:lnTo>
                <a:lnTo>
                  <a:pt x="52008" y="215193"/>
                </a:lnTo>
                <a:close/>
                <a:moveTo>
                  <a:pt x="63650" y="215193"/>
                </a:moveTo>
                <a:lnTo>
                  <a:pt x="58330" y="224403"/>
                </a:lnTo>
                <a:lnTo>
                  <a:pt x="58330" y="218263"/>
                </a:lnTo>
                <a:lnTo>
                  <a:pt x="63650" y="215193"/>
                </a:lnTo>
                <a:close/>
                <a:moveTo>
                  <a:pt x="75261" y="215193"/>
                </a:moveTo>
                <a:lnTo>
                  <a:pt x="69941" y="224403"/>
                </a:lnTo>
                <a:lnTo>
                  <a:pt x="69941" y="218263"/>
                </a:lnTo>
                <a:lnTo>
                  <a:pt x="75261" y="215193"/>
                </a:lnTo>
                <a:close/>
                <a:moveTo>
                  <a:pt x="86902" y="215193"/>
                </a:moveTo>
                <a:lnTo>
                  <a:pt x="81583" y="224403"/>
                </a:lnTo>
                <a:lnTo>
                  <a:pt x="81583" y="218263"/>
                </a:lnTo>
                <a:lnTo>
                  <a:pt x="86902" y="215193"/>
                </a:lnTo>
                <a:close/>
                <a:moveTo>
                  <a:pt x="98513" y="215193"/>
                </a:moveTo>
                <a:lnTo>
                  <a:pt x="93194" y="224403"/>
                </a:lnTo>
                <a:lnTo>
                  <a:pt x="93194" y="218263"/>
                </a:lnTo>
                <a:lnTo>
                  <a:pt x="98513" y="215193"/>
                </a:lnTo>
                <a:close/>
                <a:moveTo>
                  <a:pt x="110155" y="215193"/>
                </a:moveTo>
                <a:lnTo>
                  <a:pt x="104836" y="224403"/>
                </a:lnTo>
                <a:lnTo>
                  <a:pt x="104836" y="218263"/>
                </a:lnTo>
                <a:lnTo>
                  <a:pt x="110155" y="215193"/>
                </a:lnTo>
                <a:close/>
                <a:moveTo>
                  <a:pt x="121736" y="215193"/>
                </a:moveTo>
                <a:lnTo>
                  <a:pt x="116416" y="224403"/>
                </a:lnTo>
                <a:lnTo>
                  <a:pt x="116416" y="218263"/>
                </a:lnTo>
                <a:lnTo>
                  <a:pt x="121736" y="215193"/>
                </a:lnTo>
                <a:close/>
                <a:moveTo>
                  <a:pt x="133377" y="215193"/>
                </a:moveTo>
                <a:lnTo>
                  <a:pt x="128058" y="224403"/>
                </a:lnTo>
                <a:lnTo>
                  <a:pt x="128058" y="218263"/>
                </a:lnTo>
                <a:lnTo>
                  <a:pt x="133377" y="215193"/>
                </a:lnTo>
                <a:close/>
                <a:moveTo>
                  <a:pt x="144988" y="215193"/>
                </a:moveTo>
                <a:lnTo>
                  <a:pt x="139669" y="224403"/>
                </a:lnTo>
                <a:lnTo>
                  <a:pt x="139669" y="218263"/>
                </a:lnTo>
                <a:lnTo>
                  <a:pt x="144988" y="215193"/>
                </a:lnTo>
                <a:close/>
                <a:moveTo>
                  <a:pt x="156630" y="215193"/>
                </a:moveTo>
                <a:lnTo>
                  <a:pt x="151311" y="224403"/>
                </a:lnTo>
                <a:lnTo>
                  <a:pt x="151311" y="218263"/>
                </a:lnTo>
                <a:lnTo>
                  <a:pt x="156630" y="215193"/>
                </a:lnTo>
                <a:close/>
                <a:moveTo>
                  <a:pt x="168241" y="215193"/>
                </a:moveTo>
                <a:lnTo>
                  <a:pt x="162922" y="224403"/>
                </a:lnTo>
                <a:lnTo>
                  <a:pt x="162922" y="218263"/>
                </a:lnTo>
                <a:lnTo>
                  <a:pt x="168241" y="215193"/>
                </a:lnTo>
                <a:close/>
                <a:moveTo>
                  <a:pt x="179822" y="215193"/>
                </a:moveTo>
                <a:lnTo>
                  <a:pt x="174503" y="224403"/>
                </a:lnTo>
                <a:lnTo>
                  <a:pt x="174503" y="218263"/>
                </a:lnTo>
                <a:lnTo>
                  <a:pt x="179822" y="215193"/>
                </a:lnTo>
                <a:close/>
                <a:moveTo>
                  <a:pt x="191463" y="215193"/>
                </a:moveTo>
                <a:lnTo>
                  <a:pt x="186144" y="224403"/>
                </a:lnTo>
                <a:lnTo>
                  <a:pt x="186144" y="218263"/>
                </a:lnTo>
                <a:lnTo>
                  <a:pt x="191463" y="215193"/>
                </a:lnTo>
                <a:close/>
                <a:moveTo>
                  <a:pt x="203075" y="215193"/>
                </a:moveTo>
                <a:lnTo>
                  <a:pt x="197755" y="224403"/>
                </a:lnTo>
                <a:lnTo>
                  <a:pt x="197755" y="218263"/>
                </a:lnTo>
                <a:lnTo>
                  <a:pt x="203075" y="215193"/>
                </a:lnTo>
                <a:close/>
                <a:moveTo>
                  <a:pt x="214716" y="215193"/>
                </a:moveTo>
                <a:lnTo>
                  <a:pt x="209397" y="224403"/>
                </a:lnTo>
                <a:lnTo>
                  <a:pt x="209397" y="218263"/>
                </a:lnTo>
                <a:lnTo>
                  <a:pt x="214716" y="215193"/>
                </a:lnTo>
                <a:close/>
                <a:moveTo>
                  <a:pt x="226327" y="215193"/>
                </a:moveTo>
                <a:lnTo>
                  <a:pt x="221008" y="224403"/>
                </a:lnTo>
                <a:lnTo>
                  <a:pt x="221008" y="218263"/>
                </a:lnTo>
                <a:lnTo>
                  <a:pt x="226327" y="215193"/>
                </a:lnTo>
                <a:close/>
                <a:moveTo>
                  <a:pt x="237969" y="215193"/>
                </a:moveTo>
                <a:lnTo>
                  <a:pt x="232650" y="224403"/>
                </a:lnTo>
                <a:lnTo>
                  <a:pt x="232650" y="218263"/>
                </a:lnTo>
                <a:lnTo>
                  <a:pt x="237969" y="215193"/>
                </a:lnTo>
                <a:close/>
                <a:moveTo>
                  <a:pt x="249550" y="215193"/>
                </a:moveTo>
                <a:lnTo>
                  <a:pt x="244230" y="224403"/>
                </a:lnTo>
                <a:lnTo>
                  <a:pt x="244230" y="218263"/>
                </a:lnTo>
                <a:lnTo>
                  <a:pt x="249550" y="215193"/>
                </a:lnTo>
                <a:close/>
                <a:moveTo>
                  <a:pt x="261191" y="215193"/>
                </a:moveTo>
                <a:lnTo>
                  <a:pt x="255872" y="224403"/>
                </a:lnTo>
                <a:lnTo>
                  <a:pt x="255872" y="218263"/>
                </a:lnTo>
                <a:lnTo>
                  <a:pt x="261191" y="215193"/>
                </a:lnTo>
                <a:close/>
                <a:moveTo>
                  <a:pt x="272802" y="215193"/>
                </a:moveTo>
                <a:lnTo>
                  <a:pt x="267483" y="224403"/>
                </a:lnTo>
                <a:lnTo>
                  <a:pt x="267483" y="218263"/>
                </a:lnTo>
                <a:lnTo>
                  <a:pt x="272802" y="215193"/>
                </a:lnTo>
                <a:close/>
                <a:moveTo>
                  <a:pt x="284444" y="215193"/>
                </a:moveTo>
                <a:lnTo>
                  <a:pt x="279125" y="224403"/>
                </a:lnTo>
                <a:lnTo>
                  <a:pt x="279125" y="218263"/>
                </a:lnTo>
                <a:lnTo>
                  <a:pt x="284444" y="215193"/>
                </a:lnTo>
                <a:close/>
                <a:moveTo>
                  <a:pt x="6262" y="215224"/>
                </a:moveTo>
                <a:lnTo>
                  <a:pt x="11582" y="218263"/>
                </a:lnTo>
                <a:lnTo>
                  <a:pt x="11582" y="224434"/>
                </a:lnTo>
                <a:lnTo>
                  <a:pt x="6262" y="215224"/>
                </a:lnTo>
                <a:close/>
                <a:moveTo>
                  <a:pt x="17904" y="215224"/>
                </a:moveTo>
                <a:lnTo>
                  <a:pt x="23223" y="218263"/>
                </a:lnTo>
                <a:lnTo>
                  <a:pt x="23223" y="224434"/>
                </a:lnTo>
                <a:lnTo>
                  <a:pt x="17904" y="215224"/>
                </a:lnTo>
                <a:close/>
                <a:moveTo>
                  <a:pt x="29515" y="215224"/>
                </a:moveTo>
                <a:lnTo>
                  <a:pt x="34834" y="218263"/>
                </a:lnTo>
                <a:lnTo>
                  <a:pt x="34834" y="224434"/>
                </a:lnTo>
                <a:lnTo>
                  <a:pt x="29515" y="215224"/>
                </a:lnTo>
                <a:close/>
                <a:moveTo>
                  <a:pt x="41126" y="215224"/>
                </a:moveTo>
                <a:lnTo>
                  <a:pt x="46446" y="218263"/>
                </a:lnTo>
                <a:lnTo>
                  <a:pt x="46446" y="224434"/>
                </a:lnTo>
                <a:lnTo>
                  <a:pt x="41126" y="215224"/>
                </a:lnTo>
                <a:close/>
                <a:moveTo>
                  <a:pt x="52737" y="215224"/>
                </a:moveTo>
                <a:lnTo>
                  <a:pt x="58057" y="218263"/>
                </a:lnTo>
                <a:lnTo>
                  <a:pt x="58057" y="224434"/>
                </a:lnTo>
                <a:lnTo>
                  <a:pt x="52737" y="215224"/>
                </a:lnTo>
                <a:close/>
                <a:moveTo>
                  <a:pt x="64379" y="215193"/>
                </a:moveTo>
                <a:lnTo>
                  <a:pt x="69698" y="218263"/>
                </a:lnTo>
                <a:lnTo>
                  <a:pt x="69698" y="224434"/>
                </a:lnTo>
                <a:lnTo>
                  <a:pt x="64379" y="215193"/>
                </a:lnTo>
                <a:close/>
                <a:moveTo>
                  <a:pt x="75990" y="215224"/>
                </a:moveTo>
                <a:lnTo>
                  <a:pt x="81309" y="218263"/>
                </a:lnTo>
                <a:lnTo>
                  <a:pt x="81309" y="224434"/>
                </a:lnTo>
                <a:lnTo>
                  <a:pt x="75990" y="215224"/>
                </a:lnTo>
                <a:close/>
                <a:moveTo>
                  <a:pt x="87632" y="215224"/>
                </a:moveTo>
                <a:lnTo>
                  <a:pt x="92951" y="218263"/>
                </a:lnTo>
                <a:lnTo>
                  <a:pt x="92951" y="224434"/>
                </a:lnTo>
                <a:lnTo>
                  <a:pt x="87632" y="215224"/>
                </a:lnTo>
                <a:close/>
                <a:moveTo>
                  <a:pt x="99243" y="215224"/>
                </a:moveTo>
                <a:lnTo>
                  <a:pt x="104562" y="218263"/>
                </a:lnTo>
                <a:lnTo>
                  <a:pt x="104562" y="224434"/>
                </a:lnTo>
                <a:lnTo>
                  <a:pt x="99243" y="215224"/>
                </a:lnTo>
                <a:close/>
                <a:moveTo>
                  <a:pt x="110824" y="215224"/>
                </a:moveTo>
                <a:lnTo>
                  <a:pt x="116143" y="218263"/>
                </a:lnTo>
                <a:lnTo>
                  <a:pt x="116143" y="224434"/>
                </a:lnTo>
                <a:lnTo>
                  <a:pt x="110824" y="215224"/>
                </a:lnTo>
                <a:close/>
                <a:moveTo>
                  <a:pt x="122465" y="215224"/>
                </a:moveTo>
                <a:lnTo>
                  <a:pt x="127784" y="218263"/>
                </a:lnTo>
                <a:lnTo>
                  <a:pt x="127784" y="224434"/>
                </a:lnTo>
                <a:lnTo>
                  <a:pt x="122465" y="215224"/>
                </a:lnTo>
                <a:close/>
                <a:moveTo>
                  <a:pt x="134076" y="215224"/>
                </a:moveTo>
                <a:lnTo>
                  <a:pt x="139396" y="218263"/>
                </a:lnTo>
                <a:lnTo>
                  <a:pt x="139396" y="224434"/>
                </a:lnTo>
                <a:lnTo>
                  <a:pt x="134076" y="215224"/>
                </a:lnTo>
                <a:close/>
                <a:moveTo>
                  <a:pt x="145718" y="215224"/>
                </a:moveTo>
                <a:lnTo>
                  <a:pt x="151037" y="218263"/>
                </a:lnTo>
                <a:lnTo>
                  <a:pt x="151037" y="224434"/>
                </a:lnTo>
                <a:lnTo>
                  <a:pt x="145718" y="215224"/>
                </a:lnTo>
                <a:close/>
                <a:moveTo>
                  <a:pt x="157329" y="215224"/>
                </a:moveTo>
                <a:lnTo>
                  <a:pt x="162648" y="218263"/>
                </a:lnTo>
                <a:lnTo>
                  <a:pt x="162648" y="224434"/>
                </a:lnTo>
                <a:lnTo>
                  <a:pt x="157329" y="215224"/>
                </a:lnTo>
                <a:close/>
                <a:moveTo>
                  <a:pt x="168971" y="215224"/>
                </a:moveTo>
                <a:lnTo>
                  <a:pt x="174290" y="218263"/>
                </a:lnTo>
                <a:lnTo>
                  <a:pt x="174290" y="224434"/>
                </a:lnTo>
                <a:lnTo>
                  <a:pt x="168971" y="215224"/>
                </a:lnTo>
                <a:close/>
                <a:moveTo>
                  <a:pt x="180551" y="215224"/>
                </a:moveTo>
                <a:lnTo>
                  <a:pt x="185871" y="218263"/>
                </a:lnTo>
                <a:lnTo>
                  <a:pt x="185871" y="224434"/>
                </a:lnTo>
                <a:lnTo>
                  <a:pt x="180551" y="215224"/>
                </a:lnTo>
                <a:close/>
                <a:moveTo>
                  <a:pt x="192193" y="215224"/>
                </a:moveTo>
                <a:lnTo>
                  <a:pt x="197512" y="218263"/>
                </a:lnTo>
                <a:lnTo>
                  <a:pt x="197512" y="224434"/>
                </a:lnTo>
                <a:lnTo>
                  <a:pt x="192193" y="215224"/>
                </a:lnTo>
                <a:close/>
                <a:moveTo>
                  <a:pt x="203804" y="215193"/>
                </a:moveTo>
                <a:lnTo>
                  <a:pt x="209123" y="218263"/>
                </a:lnTo>
                <a:lnTo>
                  <a:pt x="209123" y="224434"/>
                </a:lnTo>
                <a:lnTo>
                  <a:pt x="203804" y="215193"/>
                </a:lnTo>
                <a:close/>
                <a:moveTo>
                  <a:pt x="215446" y="215224"/>
                </a:moveTo>
                <a:lnTo>
                  <a:pt x="220765" y="218263"/>
                </a:lnTo>
                <a:lnTo>
                  <a:pt x="220765" y="224434"/>
                </a:lnTo>
                <a:lnTo>
                  <a:pt x="215446" y="215224"/>
                </a:lnTo>
                <a:close/>
                <a:moveTo>
                  <a:pt x="227057" y="215224"/>
                </a:moveTo>
                <a:lnTo>
                  <a:pt x="232376" y="218263"/>
                </a:lnTo>
                <a:lnTo>
                  <a:pt x="232376" y="224434"/>
                </a:lnTo>
                <a:lnTo>
                  <a:pt x="227057" y="215224"/>
                </a:lnTo>
                <a:close/>
                <a:moveTo>
                  <a:pt x="238668" y="215193"/>
                </a:moveTo>
                <a:lnTo>
                  <a:pt x="243987" y="218263"/>
                </a:lnTo>
                <a:lnTo>
                  <a:pt x="243987" y="224434"/>
                </a:lnTo>
                <a:lnTo>
                  <a:pt x="238668" y="215193"/>
                </a:lnTo>
                <a:close/>
                <a:moveTo>
                  <a:pt x="250279" y="215193"/>
                </a:moveTo>
                <a:lnTo>
                  <a:pt x="255598" y="218263"/>
                </a:lnTo>
                <a:lnTo>
                  <a:pt x="255598" y="224434"/>
                </a:lnTo>
                <a:lnTo>
                  <a:pt x="250279" y="215193"/>
                </a:lnTo>
                <a:close/>
                <a:moveTo>
                  <a:pt x="261890" y="215193"/>
                </a:moveTo>
                <a:lnTo>
                  <a:pt x="267210" y="218263"/>
                </a:lnTo>
                <a:lnTo>
                  <a:pt x="267210" y="224434"/>
                </a:lnTo>
                <a:lnTo>
                  <a:pt x="261890" y="215193"/>
                </a:lnTo>
                <a:close/>
                <a:moveTo>
                  <a:pt x="273532" y="215193"/>
                </a:moveTo>
                <a:lnTo>
                  <a:pt x="278851" y="218263"/>
                </a:lnTo>
                <a:lnTo>
                  <a:pt x="278851" y="224434"/>
                </a:lnTo>
                <a:lnTo>
                  <a:pt x="273532" y="215193"/>
                </a:lnTo>
                <a:close/>
                <a:moveTo>
                  <a:pt x="52525" y="215315"/>
                </a:moveTo>
                <a:lnTo>
                  <a:pt x="57844" y="224495"/>
                </a:lnTo>
                <a:lnTo>
                  <a:pt x="57844" y="224495"/>
                </a:lnTo>
                <a:lnTo>
                  <a:pt x="55351" y="223066"/>
                </a:lnTo>
                <a:lnTo>
                  <a:pt x="52525" y="221455"/>
                </a:lnTo>
                <a:lnTo>
                  <a:pt x="52525" y="215315"/>
                </a:lnTo>
                <a:close/>
                <a:moveTo>
                  <a:pt x="133864" y="215315"/>
                </a:moveTo>
                <a:lnTo>
                  <a:pt x="139183" y="224495"/>
                </a:lnTo>
                <a:lnTo>
                  <a:pt x="139183" y="224495"/>
                </a:lnTo>
                <a:lnTo>
                  <a:pt x="136721" y="223066"/>
                </a:lnTo>
                <a:lnTo>
                  <a:pt x="133864" y="221455"/>
                </a:lnTo>
                <a:lnTo>
                  <a:pt x="133864" y="215315"/>
                </a:lnTo>
                <a:close/>
                <a:moveTo>
                  <a:pt x="215202" y="215315"/>
                </a:moveTo>
                <a:lnTo>
                  <a:pt x="220522" y="224495"/>
                </a:lnTo>
                <a:lnTo>
                  <a:pt x="220522" y="224495"/>
                </a:lnTo>
                <a:lnTo>
                  <a:pt x="218060" y="223066"/>
                </a:lnTo>
                <a:lnTo>
                  <a:pt x="215202" y="221455"/>
                </a:lnTo>
                <a:lnTo>
                  <a:pt x="215202" y="215315"/>
                </a:lnTo>
                <a:close/>
                <a:moveTo>
                  <a:pt x="64136" y="215315"/>
                </a:moveTo>
                <a:lnTo>
                  <a:pt x="69455" y="224495"/>
                </a:lnTo>
                <a:lnTo>
                  <a:pt x="69455" y="224495"/>
                </a:lnTo>
                <a:lnTo>
                  <a:pt x="66993" y="223066"/>
                </a:lnTo>
                <a:lnTo>
                  <a:pt x="64136" y="221455"/>
                </a:lnTo>
                <a:lnTo>
                  <a:pt x="64136" y="215315"/>
                </a:lnTo>
                <a:close/>
                <a:moveTo>
                  <a:pt x="75777" y="215315"/>
                </a:moveTo>
                <a:lnTo>
                  <a:pt x="81097" y="224495"/>
                </a:lnTo>
                <a:lnTo>
                  <a:pt x="81097" y="224495"/>
                </a:lnTo>
                <a:lnTo>
                  <a:pt x="78604" y="223066"/>
                </a:lnTo>
                <a:lnTo>
                  <a:pt x="75777" y="221455"/>
                </a:lnTo>
                <a:lnTo>
                  <a:pt x="75777" y="215315"/>
                </a:lnTo>
                <a:close/>
                <a:moveTo>
                  <a:pt x="87389" y="215315"/>
                </a:moveTo>
                <a:lnTo>
                  <a:pt x="92708" y="224495"/>
                </a:lnTo>
                <a:lnTo>
                  <a:pt x="92708" y="224495"/>
                </a:lnTo>
                <a:lnTo>
                  <a:pt x="90246" y="223066"/>
                </a:lnTo>
                <a:lnTo>
                  <a:pt x="87389" y="221455"/>
                </a:lnTo>
                <a:lnTo>
                  <a:pt x="87389" y="215315"/>
                </a:lnTo>
                <a:close/>
                <a:moveTo>
                  <a:pt x="99030" y="215315"/>
                </a:moveTo>
                <a:lnTo>
                  <a:pt x="104349" y="224495"/>
                </a:lnTo>
                <a:lnTo>
                  <a:pt x="104349" y="224495"/>
                </a:lnTo>
                <a:lnTo>
                  <a:pt x="101857" y="223066"/>
                </a:lnTo>
                <a:lnTo>
                  <a:pt x="99030" y="221455"/>
                </a:lnTo>
                <a:lnTo>
                  <a:pt x="99030" y="215315"/>
                </a:lnTo>
                <a:close/>
                <a:moveTo>
                  <a:pt x="110611" y="215315"/>
                </a:moveTo>
                <a:lnTo>
                  <a:pt x="115930" y="224495"/>
                </a:lnTo>
                <a:lnTo>
                  <a:pt x="115930" y="224495"/>
                </a:lnTo>
                <a:lnTo>
                  <a:pt x="113468" y="223066"/>
                </a:lnTo>
                <a:lnTo>
                  <a:pt x="110611" y="221455"/>
                </a:lnTo>
                <a:lnTo>
                  <a:pt x="110611" y="215315"/>
                </a:lnTo>
                <a:close/>
                <a:moveTo>
                  <a:pt x="145475" y="215315"/>
                </a:moveTo>
                <a:lnTo>
                  <a:pt x="150794" y="224495"/>
                </a:lnTo>
                <a:lnTo>
                  <a:pt x="150794" y="224495"/>
                </a:lnTo>
                <a:lnTo>
                  <a:pt x="148332" y="223066"/>
                </a:lnTo>
                <a:lnTo>
                  <a:pt x="145475" y="221455"/>
                </a:lnTo>
                <a:lnTo>
                  <a:pt x="145475" y="215315"/>
                </a:lnTo>
                <a:close/>
                <a:moveTo>
                  <a:pt x="157116" y="215315"/>
                </a:moveTo>
                <a:lnTo>
                  <a:pt x="162436" y="224495"/>
                </a:lnTo>
                <a:lnTo>
                  <a:pt x="162436" y="224495"/>
                </a:lnTo>
                <a:lnTo>
                  <a:pt x="159974" y="223066"/>
                </a:lnTo>
                <a:lnTo>
                  <a:pt x="157116" y="221455"/>
                </a:lnTo>
                <a:lnTo>
                  <a:pt x="157116" y="215315"/>
                </a:lnTo>
                <a:close/>
                <a:moveTo>
                  <a:pt x="168727" y="215315"/>
                </a:moveTo>
                <a:lnTo>
                  <a:pt x="174047" y="224495"/>
                </a:lnTo>
                <a:lnTo>
                  <a:pt x="174047" y="224495"/>
                </a:lnTo>
                <a:lnTo>
                  <a:pt x="171585" y="223066"/>
                </a:lnTo>
                <a:lnTo>
                  <a:pt x="168727" y="221455"/>
                </a:lnTo>
                <a:lnTo>
                  <a:pt x="168727" y="215315"/>
                </a:lnTo>
                <a:close/>
                <a:moveTo>
                  <a:pt x="191950" y="215315"/>
                </a:moveTo>
                <a:lnTo>
                  <a:pt x="197269" y="224495"/>
                </a:lnTo>
                <a:lnTo>
                  <a:pt x="197269" y="224495"/>
                </a:lnTo>
                <a:lnTo>
                  <a:pt x="194807" y="223066"/>
                </a:lnTo>
                <a:lnTo>
                  <a:pt x="191950" y="221455"/>
                </a:lnTo>
                <a:lnTo>
                  <a:pt x="191950" y="215315"/>
                </a:lnTo>
                <a:close/>
                <a:moveTo>
                  <a:pt x="238455" y="215315"/>
                </a:moveTo>
                <a:lnTo>
                  <a:pt x="243774" y="224495"/>
                </a:lnTo>
                <a:lnTo>
                  <a:pt x="243774" y="224495"/>
                </a:lnTo>
                <a:lnTo>
                  <a:pt x="241312" y="223066"/>
                </a:lnTo>
                <a:lnTo>
                  <a:pt x="238455" y="221455"/>
                </a:lnTo>
                <a:lnTo>
                  <a:pt x="238455" y="215315"/>
                </a:lnTo>
                <a:close/>
                <a:moveTo>
                  <a:pt x="17661" y="215315"/>
                </a:moveTo>
                <a:lnTo>
                  <a:pt x="22980" y="224495"/>
                </a:lnTo>
                <a:lnTo>
                  <a:pt x="20518" y="223066"/>
                </a:lnTo>
                <a:lnTo>
                  <a:pt x="17661" y="221455"/>
                </a:lnTo>
                <a:lnTo>
                  <a:pt x="17661" y="215315"/>
                </a:lnTo>
                <a:close/>
                <a:moveTo>
                  <a:pt x="29302" y="215315"/>
                </a:moveTo>
                <a:lnTo>
                  <a:pt x="34622" y="224495"/>
                </a:lnTo>
                <a:lnTo>
                  <a:pt x="32160" y="223066"/>
                </a:lnTo>
                <a:lnTo>
                  <a:pt x="29302" y="221455"/>
                </a:lnTo>
                <a:lnTo>
                  <a:pt x="29302" y="215315"/>
                </a:lnTo>
                <a:close/>
                <a:moveTo>
                  <a:pt x="40883" y="215315"/>
                </a:moveTo>
                <a:lnTo>
                  <a:pt x="46202" y="224495"/>
                </a:lnTo>
                <a:lnTo>
                  <a:pt x="43740" y="223066"/>
                </a:lnTo>
                <a:lnTo>
                  <a:pt x="40883" y="221455"/>
                </a:lnTo>
                <a:lnTo>
                  <a:pt x="40883" y="215315"/>
                </a:lnTo>
                <a:close/>
                <a:moveTo>
                  <a:pt x="122222" y="215315"/>
                </a:moveTo>
                <a:lnTo>
                  <a:pt x="127541" y="224495"/>
                </a:lnTo>
                <a:lnTo>
                  <a:pt x="125079" y="223066"/>
                </a:lnTo>
                <a:lnTo>
                  <a:pt x="122222" y="221455"/>
                </a:lnTo>
                <a:lnTo>
                  <a:pt x="122222" y="215315"/>
                </a:lnTo>
                <a:close/>
                <a:moveTo>
                  <a:pt x="180339" y="215315"/>
                </a:moveTo>
                <a:lnTo>
                  <a:pt x="185658" y="224495"/>
                </a:lnTo>
                <a:lnTo>
                  <a:pt x="183165" y="223066"/>
                </a:lnTo>
                <a:lnTo>
                  <a:pt x="180339" y="221455"/>
                </a:lnTo>
                <a:lnTo>
                  <a:pt x="180339" y="215315"/>
                </a:lnTo>
                <a:close/>
                <a:moveTo>
                  <a:pt x="203591" y="215315"/>
                </a:moveTo>
                <a:lnTo>
                  <a:pt x="208911" y="224495"/>
                </a:lnTo>
                <a:lnTo>
                  <a:pt x="206418" y="223066"/>
                </a:lnTo>
                <a:lnTo>
                  <a:pt x="203591" y="221455"/>
                </a:lnTo>
                <a:lnTo>
                  <a:pt x="203591" y="215315"/>
                </a:lnTo>
                <a:close/>
                <a:moveTo>
                  <a:pt x="226844" y="215315"/>
                </a:moveTo>
                <a:lnTo>
                  <a:pt x="232163" y="224495"/>
                </a:lnTo>
                <a:lnTo>
                  <a:pt x="229671" y="223066"/>
                </a:lnTo>
                <a:lnTo>
                  <a:pt x="226844" y="221455"/>
                </a:lnTo>
                <a:lnTo>
                  <a:pt x="226844" y="215315"/>
                </a:lnTo>
                <a:close/>
                <a:moveTo>
                  <a:pt x="250036" y="215315"/>
                </a:moveTo>
                <a:lnTo>
                  <a:pt x="255355" y="224495"/>
                </a:lnTo>
                <a:lnTo>
                  <a:pt x="252893" y="223096"/>
                </a:lnTo>
                <a:lnTo>
                  <a:pt x="250036" y="221455"/>
                </a:lnTo>
                <a:lnTo>
                  <a:pt x="250036" y="215315"/>
                </a:lnTo>
                <a:close/>
                <a:moveTo>
                  <a:pt x="261678" y="215315"/>
                </a:moveTo>
                <a:lnTo>
                  <a:pt x="266997" y="224495"/>
                </a:lnTo>
                <a:lnTo>
                  <a:pt x="264535" y="223096"/>
                </a:lnTo>
                <a:lnTo>
                  <a:pt x="261678" y="221455"/>
                </a:lnTo>
                <a:lnTo>
                  <a:pt x="261678" y="215315"/>
                </a:lnTo>
                <a:close/>
                <a:moveTo>
                  <a:pt x="273289" y="215315"/>
                </a:moveTo>
                <a:lnTo>
                  <a:pt x="278608" y="224495"/>
                </a:lnTo>
                <a:lnTo>
                  <a:pt x="276146" y="223096"/>
                </a:lnTo>
                <a:lnTo>
                  <a:pt x="273289" y="221455"/>
                </a:lnTo>
                <a:lnTo>
                  <a:pt x="273289" y="215315"/>
                </a:lnTo>
                <a:close/>
                <a:moveTo>
                  <a:pt x="63862" y="215345"/>
                </a:moveTo>
                <a:lnTo>
                  <a:pt x="63862" y="221516"/>
                </a:lnTo>
                <a:lnTo>
                  <a:pt x="61005" y="223127"/>
                </a:lnTo>
                <a:lnTo>
                  <a:pt x="58543" y="224555"/>
                </a:lnTo>
                <a:lnTo>
                  <a:pt x="58543" y="224555"/>
                </a:lnTo>
                <a:lnTo>
                  <a:pt x="63862" y="215345"/>
                </a:lnTo>
                <a:close/>
                <a:moveTo>
                  <a:pt x="75504" y="215345"/>
                </a:moveTo>
                <a:lnTo>
                  <a:pt x="75504" y="221516"/>
                </a:lnTo>
                <a:lnTo>
                  <a:pt x="72647" y="223127"/>
                </a:lnTo>
                <a:lnTo>
                  <a:pt x="70185" y="224555"/>
                </a:lnTo>
                <a:lnTo>
                  <a:pt x="70185" y="224555"/>
                </a:lnTo>
                <a:lnTo>
                  <a:pt x="75504" y="215345"/>
                </a:lnTo>
                <a:close/>
                <a:moveTo>
                  <a:pt x="87115" y="215345"/>
                </a:moveTo>
                <a:lnTo>
                  <a:pt x="87115" y="221516"/>
                </a:lnTo>
                <a:lnTo>
                  <a:pt x="84288" y="223127"/>
                </a:lnTo>
                <a:lnTo>
                  <a:pt x="81796" y="224555"/>
                </a:lnTo>
                <a:lnTo>
                  <a:pt x="81796" y="224555"/>
                </a:lnTo>
                <a:lnTo>
                  <a:pt x="87115" y="215345"/>
                </a:lnTo>
                <a:close/>
                <a:moveTo>
                  <a:pt x="98757" y="215345"/>
                </a:moveTo>
                <a:lnTo>
                  <a:pt x="98757" y="221516"/>
                </a:lnTo>
                <a:lnTo>
                  <a:pt x="95899" y="223127"/>
                </a:lnTo>
                <a:lnTo>
                  <a:pt x="93437" y="224555"/>
                </a:lnTo>
                <a:lnTo>
                  <a:pt x="93437" y="224555"/>
                </a:lnTo>
                <a:lnTo>
                  <a:pt x="98757" y="215345"/>
                </a:lnTo>
                <a:close/>
                <a:moveTo>
                  <a:pt x="110368" y="215345"/>
                </a:moveTo>
                <a:lnTo>
                  <a:pt x="110368" y="221516"/>
                </a:lnTo>
                <a:lnTo>
                  <a:pt x="107541" y="223127"/>
                </a:lnTo>
                <a:lnTo>
                  <a:pt x="105048" y="224555"/>
                </a:lnTo>
                <a:lnTo>
                  <a:pt x="105048" y="224555"/>
                </a:lnTo>
                <a:lnTo>
                  <a:pt x="110368" y="215345"/>
                </a:lnTo>
                <a:close/>
                <a:moveTo>
                  <a:pt x="121979" y="215345"/>
                </a:moveTo>
                <a:lnTo>
                  <a:pt x="121979" y="221516"/>
                </a:lnTo>
                <a:lnTo>
                  <a:pt x="119122" y="223127"/>
                </a:lnTo>
                <a:lnTo>
                  <a:pt x="116660" y="224555"/>
                </a:lnTo>
                <a:lnTo>
                  <a:pt x="116660" y="224555"/>
                </a:lnTo>
                <a:lnTo>
                  <a:pt x="121979" y="215345"/>
                </a:lnTo>
                <a:close/>
                <a:moveTo>
                  <a:pt x="145232" y="215345"/>
                </a:moveTo>
                <a:lnTo>
                  <a:pt x="145232" y="221516"/>
                </a:lnTo>
                <a:lnTo>
                  <a:pt x="142374" y="223127"/>
                </a:lnTo>
                <a:lnTo>
                  <a:pt x="139912" y="224555"/>
                </a:lnTo>
                <a:lnTo>
                  <a:pt x="139912" y="224555"/>
                </a:lnTo>
                <a:lnTo>
                  <a:pt x="145232" y="215345"/>
                </a:lnTo>
                <a:close/>
                <a:moveTo>
                  <a:pt x="156843" y="215345"/>
                </a:moveTo>
                <a:lnTo>
                  <a:pt x="156843" y="221516"/>
                </a:lnTo>
                <a:lnTo>
                  <a:pt x="153986" y="223127"/>
                </a:lnTo>
                <a:lnTo>
                  <a:pt x="151523" y="224555"/>
                </a:lnTo>
                <a:lnTo>
                  <a:pt x="151523" y="224555"/>
                </a:lnTo>
                <a:lnTo>
                  <a:pt x="156843" y="215345"/>
                </a:lnTo>
                <a:close/>
                <a:moveTo>
                  <a:pt x="168484" y="215345"/>
                </a:moveTo>
                <a:lnTo>
                  <a:pt x="168484" y="221516"/>
                </a:lnTo>
                <a:lnTo>
                  <a:pt x="165627" y="223127"/>
                </a:lnTo>
                <a:lnTo>
                  <a:pt x="163165" y="224555"/>
                </a:lnTo>
                <a:lnTo>
                  <a:pt x="163165" y="224555"/>
                </a:lnTo>
                <a:lnTo>
                  <a:pt x="168484" y="215345"/>
                </a:lnTo>
                <a:close/>
                <a:moveTo>
                  <a:pt x="180065" y="215345"/>
                </a:moveTo>
                <a:lnTo>
                  <a:pt x="180065" y="221516"/>
                </a:lnTo>
                <a:lnTo>
                  <a:pt x="177208" y="223127"/>
                </a:lnTo>
                <a:lnTo>
                  <a:pt x="174746" y="224555"/>
                </a:lnTo>
                <a:lnTo>
                  <a:pt x="174746" y="224555"/>
                </a:lnTo>
                <a:lnTo>
                  <a:pt x="180065" y="215345"/>
                </a:lnTo>
                <a:close/>
                <a:moveTo>
                  <a:pt x="203318" y="215345"/>
                </a:moveTo>
                <a:lnTo>
                  <a:pt x="203318" y="221516"/>
                </a:lnTo>
                <a:lnTo>
                  <a:pt x="200461" y="223127"/>
                </a:lnTo>
                <a:lnTo>
                  <a:pt x="197999" y="224555"/>
                </a:lnTo>
                <a:lnTo>
                  <a:pt x="197999" y="224555"/>
                </a:lnTo>
                <a:lnTo>
                  <a:pt x="203318" y="215345"/>
                </a:lnTo>
                <a:close/>
                <a:moveTo>
                  <a:pt x="214929" y="215345"/>
                </a:moveTo>
                <a:lnTo>
                  <a:pt x="214929" y="221516"/>
                </a:lnTo>
                <a:lnTo>
                  <a:pt x="212072" y="223127"/>
                </a:lnTo>
                <a:lnTo>
                  <a:pt x="209610" y="224555"/>
                </a:lnTo>
                <a:lnTo>
                  <a:pt x="209610" y="224555"/>
                </a:lnTo>
                <a:lnTo>
                  <a:pt x="214929" y="215345"/>
                </a:lnTo>
                <a:close/>
                <a:moveTo>
                  <a:pt x="226570" y="215345"/>
                </a:moveTo>
                <a:lnTo>
                  <a:pt x="226570" y="221516"/>
                </a:lnTo>
                <a:lnTo>
                  <a:pt x="223713" y="223127"/>
                </a:lnTo>
                <a:lnTo>
                  <a:pt x="221251" y="224555"/>
                </a:lnTo>
                <a:lnTo>
                  <a:pt x="221251" y="224555"/>
                </a:lnTo>
                <a:lnTo>
                  <a:pt x="226570" y="215345"/>
                </a:lnTo>
                <a:close/>
                <a:moveTo>
                  <a:pt x="284657" y="215345"/>
                </a:moveTo>
                <a:lnTo>
                  <a:pt x="284657" y="221516"/>
                </a:lnTo>
                <a:lnTo>
                  <a:pt x="279337" y="224555"/>
                </a:lnTo>
                <a:lnTo>
                  <a:pt x="279337" y="224555"/>
                </a:lnTo>
                <a:lnTo>
                  <a:pt x="284657" y="215345"/>
                </a:lnTo>
                <a:close/>
                <a:moveTo>
                  <a:pt x="52251" y="215345"/>
                </a:moveTo>
                <a:lnTo>
                  <a:pt x="52251" y="221516"/>
                </a:lnTo>
                <a:lnTo>
                  <a:pt x="49394" y="223127"/>
                </a:lnTo>
                <a:lnTo>
                  <a:pt x="46932" y="224555"/>
                </a:lnTo>
                <a:lnTo>
                  <a:pt x="52251" y="215345"/>
                </a:lnTo>
                <a:close/>
                <a:moveTo>
                  <a:pt x="133590" y="215345"/>
                </a:moveTo>
                <a:lnTo>
                  <a:pt x="133590" y="221516"/>
                </a:lnTo>
                <a:lnTo>
                  <a:pt x="130733" y="223127"/>
                </a:lnTo>
                <a:lnTo>
                  <a:pt x="128271" y="224555"/>
                </a:lnTo>
                <a:lnTo>
                  <a:pt x="133590" y="215345"/>
                </a:lnTo>
                <a:close/>
                <a:moveTo>
                  <a:pt x="191676" y="215345"/>
                </a:moveTo>
                <a:lnTo>
                  <a:pt x="191676" y="221516"/>
                </a:lnTo>
                <a:lnTo>
                  <a:pt x="188849" y="223127"/>
                </a:lnTo>
                <a:lnTo>
                  <a:pt x="186357" y="224555"/>
                </a:lnTo>
                <a:lnTo>
                  <a:pt x="191676" y="215345"/>
                </a:lnTo>
                <a:close/>
                <a:moveTo>
                  <a:pt x="238182" y="215345"/>
                </a:moveTo>
                <a:lnTo>
                  <a:pt x="238182" y="221516"/>
                </a:lnTo>
                <a:lnTo>
                  <a:pt x="235355" y="223127"/>
                </a:lnTo>
                <a:lnTo>
                  <a:pt x="232862" y="224555"/>
                </a:lnTo>
                <a:lnTo>
                  <a:pt x="238182" y="215345"/>
                </a:lnTo>
                <a:close/>
                <a:moveTo>
                  <a:pt x="249793" y="215345"/>
                </a:moveTo>
                <a:lnTo>
                  <a:pt x="249793" y="221455"/>
                </a:lnTo>
                <a:lnTo>
                  <a:pt x="246936" y="223096"/>
                </a:lnTo>
                <a:lnTo>
                  <a:pt x="244474" y="224555"/>
                </a:lnTo>
                <a:lnTo>
                  <a:pt x="249793" y="215345"/>
                </a:lnTo>
                <a:close/>
                <a:moveTo>
                  <a:pt x="261404" y="215345"/>
                </a:moveTo>
                <a:lnTo>
                  <a:pt x="261404" y="221455"/>
                </a:lnTo>
                <a:lnTo>
                  <a:pt x="258547" y="223096"/>
                </a:lnTo>
                <a:lnTo>
                  <a:pt x="256085" y="224555"/>
                </a:lnTo>
                <a:lnTo>
                  <a:pt x="261404" y="215345"/>
                </a:lnTo>
                <a:close/>
                <a:moveTo>
                  <a:pt x="273046" y="215345"/>
                </a:moveTo>
                <a:lnTo>
                  <a:pt x="273046" y="221516"/>
                </a:lnTo>
                <a:lnTo>
                  <a:pt x="270188" y="223127"/>
                </a:lnTo>
                <a:lnTo>
                  <a:pt x="267726" y="224555"/>
                </a:lnTo>
                <a:lnTo>
                  <a:pt x="273046" y="215345"/>
                </a:lnTo>
                <a:close/>
                <a:moveTo>
                  <a:pt x="17418" y="215345"/>
                </a:moveTo>
                <a:lnTo>
                  <a:pt x="17418" y="221516"/>
                </a:lnTo>
                <a:lnTo>
                  <a:pt x="14560" y="223127"/>
                </a:lnTo>
                <a:lnTo>
                  <a:pt x="12098" y="224586"/>
                </a:lnTo>
                <a:lnTo>
                  <a:pt x="17418" y="215345"/>
                </a:lnTo>
                <a:close/>
                <a:moveTo>
                  <a:pt x="29029" y="215345"/>
                </a:moveTo>
                <a:lnTo>
                  <a:pt x="29029" y="221516"/>
                </a:lnTo>
                <a:lnTo>
                  <a:pt x="26172" y="223127"/>
                </a:lnTo>
                <a:lnTo>
                  <a:pt x="23710" y="224586"/>
                </a:lnTo>
                <a:lnTo>
                  <a:pt x="29029" y="215345"/>
                </a:lnTo>
                <a:close/>
                <a:moveTo>
                  <a:pt x="40610" y="215345"/>
                </a:moveTo>
                <a:lnTo>
                  <a:pt x="40610" y="221516"/>
                </a:lnTo>
                <a:lnTo>
                  <a:pt x="37783" y="223127"/>
                </a:lnTo>
                <a:lnTo>
                  <a:pt x="35290" y="224586"/>
                </a:lnTo>
                <a:lnTo>
                  <a:pt x="40610" y="215345"/>
                </a:lnTo>
                <a:close/>
                <a:moveTo>
                  <a:pt x="5898" y="221698"/>
                </a:moveTo>
                <a:lnTo>
                  <a:pt x="8755" y="223339"/>
                </a:lnTo>
                <a:lnTo>
                  <a:pt x="11217" y="224768"/>
                </a:lnTo>
                <a:lnTo>
                  <a:pt x="578" y="224768"/>
                </a:lnTo>
                <a:lnTo>
                  <a:pt x="5898" y="221698"/>
                </a:lnTo>
                <a:close/>
                <a:moveTo>
                  <a:pt x="17509" y="221698"/>
                </a:moveTo>
                <a:lnTo>
                  <a:pt x="20366" y="223339"/>
                </a:lnTo>
                <a:lnTo>
                  <a:pt x="22828" y="224768"/>
                </a:lnTo>
                <a:lnTo>
                  <a:pt x="12190" y="224768"/>
                </a:lnTo>
                <a:lnTo>
                  <a:pt x="14682" y="223339"/>
                </a:lnTo>
                <a:lnTo>
                  <a:pt x="17509" y="221698"/>
                </a:lnTo>
                <a:close/>
                <a:moveTo>
                  <a:pt x="29150" y="221698"/>
                </a:moveTo>
                <a:lnTo>
                  <a:pt x="32008" y="223339"/>
                </a:lnTo>
                <a:lnTo>
                  <a:pt x="34470" y="224768"/>
                </a:lnTo>
                <a:lnTo>
                  <a:pt x="23831" y="224768"/>
                </a:lnTo>
                <a:lnTo>
                  <a:pt x="26293" y="223339"/>
                </a:lnTo>
                <a:lnTo>
                  <a:pt x="29150" y="221698"/>
                </a:lnTo>
                <a:close/>
                <a:moveTo>
                  <a:pt x="40762" y="221698"/>
                </a:moveTo>
                <a:lnTo>
                  <a:pt x="43619" y="223339"/>
                </a:lnTo>
                <a:lnTo>
                  <a:pt x="46081" y="224768"/>
                </a:lnTo>
                <a:lnTo>
                  <a:pt x="35442" y="224768"/>
                </a:lnTo>
                <a:lnTo>
                  <a:pt x="37935" y="223339"/>
                </a:lnTo>
                <a:lnTo>
                  <a:pt x="40762" y="221698"/>
                </a:lnTo>
                <a:close/>
                <a:moveTo>
                  <a:pt x="52403" y="221698"/>
                </a:moveTo>
                <a:lnTo>
                  <a:pt x="55260" y="223339"/>
                </a:lnTo>
                <a:lnTo>
                  <a:pt x="57722" y="224768"/>
                </a:lnTo>
                <a:lnTo>
                  <a:pt x="47084" y="224768"/>
                </a:lnTo>
                <a:lnTo>
                  <a:pt x="49546" y="223339"/>
                </a:lnTo>
                <a:lnTo>
                  <a:pt x="52403" y="221698"/>
                </a:lnTo>
                <a:close/>
                <a:moveTo>
                  <a:pt x="64014" y="221698"/>
                </a:moveTo>
                <a:lnTo>
                  <a:pt x="66871" y="223339"/>
                </a:lnTo>
                <a:lnTo>
                  <a:pt x="69334" y="224768"/>
                </a:lnTo>
                <a:lnTo>
                  <a:pt x="58695" y="224768"/>
                </a:lnTo>
                <a:lnTo>
                  <a:pt x="61187" y="223339"/>
                </a:lnTo>
                <a:lnTo>
                  <a:pt x="64014" y="221698"/>
                </a:lnTo>
                <a:close/>
                <a:moveTo>
                  <a:pt x="75656" y="221698"/>
                </a:moveTo>
                <a:lnTo>
                  <a:pt x="78513" y="223339"/>
                </a:lnTo>
                <a:lnTo>
                  <a:pt x="80975" y="224768"/>
                </a:lnTo>
                <a:lnTo>
                  <a:pt x="70337" y="224768"/>
                </a:lnTo>
                <a:lnTo>
                  <a:pt x="72799" y="223339"/>
                </a:lnTo>
                <a:lnTo>
                  <a:pt x="75656" y="221698"/>
                </a:lnTo>
                <a:close/>
                <a:moveTo>
                  <a:pt x="87237" y="221698"/>
                </a:moveTo>
                <a:lnTo>
                  <a:pt x="90094" y="223339"/>
                </a:lnTo>
                <a:lnTo>
                  <a:pt x="92556" y="224768"/>
                </a:lnTo>
                <a:lnTo>
                  <a:pt x="81917" y="224768"/>
                </a:lnTo>
                <a:lnTo>
                  <a:pt x="84379" y="223339"/>
                </a:lnTo>
                <a:lnTo>
                  <a:pt x="87237" y="221698"/>
                </a:lnTo>
                <a:close/>
                <a:moveTo>
                  <a:pt x="98878" y="221698"/>
                </a:moveTo>
                <a:lnTo>
                  <a:pt x="101705" y="223339"/>
                </a:lnTo>
                <a:lnTo>
                  <a:pt x="104197" y="224768"/>
                </a:lnTo>
                <a:lnTo>
                  <a:pt x="93559" y="224768"/>
                </a:lnTo>
                <a:lnTo>
                  <a:pt x="96021" y="223339"/>
                </a:lnTo>
                <a:lnTo>
                  <a:pt x="98878" y="221698"/>
                </a:lnTo>
                <a:close/>
                <a:moveTo>
                  <a:pt x="110489" y="221698"/>
                </a:moveTo>
                <a:lnTo>
                  <a:pt x="113346" y="223339"/>
                </a:lnTo>
                <a:lnTo>
                  <a:pt x="115809" y="224768"/>
                </a:lnTo>
                <a:lnTo>
                  <a:pt x="105170" y="224768"/>
                </a:lnTo>
                <a:lnTo>
                  <a:pt x="107632" y="223339"/>
                </a:lnTo>
                <a:lnTo>
                  <a:pt x="110489" y="221698"/>
                </a:lnTo>
                <a:close/>
                <a:moveTo>
                  <a:pt x="122131" y="221698"/>
                </a:moveTo>
                <a:lnTo>
                  <a:pt x="124958" y="223339"/>
                </a:lnTo>
                <a:lnTo>
                  <a:pt x="127450" y="224768"/>
                </a:lnTo>
                <a:lnTo>
                  <a:pt x="116812" y="224768"/>
                </a:lnTo>
                <a:lnTo>
                  <a:pt x="119274" y="223339"/>
                </a:lnTo>
                <a:lnTo>
                  <a:pt x="122131" y="221698"/>
                </a:lnTo>
                <a:close/>
                <a:moveTo>
                  <a:pt x="133742" y="221698"/>
                </a:moveTo>
                <a:lnTo>
                  <a:pt x="136599" y="223339"/>
                </a:lnTo>
                <a:lnTo>
                  <a:pt x="139061" y="224768"/>
                </a:lnTo>
                <a:lnTo>
                  <a:pt x="128423" y="224768"/>
                </a:lnTo>
                <a:lnTo>
                  <a:pt x="130885" y="223339"/>
                </a:lnTo>
                <a:lnTo>
                  <a:pt x="133742" y="221698"/>
                </a:lnTo>
                <a:close/>
                <a:moveTo>
                  <a:pt x="145323" y="221698"/>
                </a:moveTo>
                <a:lnTo>
                  <a:pt x="148180" y="223339"/>
                </a:lnTo>
                <a:lnTo>
                  <a:pt x="150642" y="224768"/>
                </a:lnTo>
                <a:lnTo>
                  <a:pt x="140004" y="224768"/>
                </a:lnTo>
                <a:lnTo>
                  <a:pt x="142496" y="223339"/>
                </a:lnTo>
                <a:lnTo>
                  <a:pt x="145323" y="221698"/>
                </a:lnTo>
                <a:close/>
                <a:moveTo>
                  <a:pt x="156964" y="221698"/>
                </a:moveTo>
                <a:lnTo>
                  <a:pt x="159822" y="223339"/>
                </a:lnTo>
                <a:lnTo>
                  <a:pt x="162284" y="224768"/>
                </a:lnTo>
                <a:lnTo>
                  <a:pt x="151645" y="224768"/>
                </a:lnTo>
                <a:lnTo>
                  <a:pt x="154107" y="223339"/>
                </a:lnTo>
                <a:lnTo>
                  <a:pt x="156964" y="221698"/>
                </a:lnTo>
                <a:close/>
                <a:moveTo>
                  <a:pt x="168575" y="221698"/>
                </a:moveTo>
                <a:lnTo>
                  <a:pt x="171433" y="223339"/>
                </a:lnTo>
                <a:lnTo>
                  <a:pt x="173895" y="224768"/>
                </a:lnTo>
                <a:lnTo>
                  <a:pt x="163256" y="224768"/>
                </a:lnTo>
                <a:lnTo>
                  <a:pt x="165749" y="223339"/>
                </a:lnTo>
                <a:lnTo>
                  <a:pt x="168575" y="221698"/>
                </a:lnTo>
                <a:close/>
                <a:moveTo>
                  <a:pt x="180217" y="221698"/>
                </a:moveTo>
                <a:lnTo>
                  <a:pt x="183074" y="223339"/>
                </a:lnTo>
                <a:lnTo>
                  <a:pt x="185536" y="224768"/>
                </a:lnTo>
                <a:lnTo>
                  <a:pt x="174898" y="224768"/>
                </a:lnTo>
                <a:lnTo>
                  <a:pt x="177360" y="223339"/>
                </a:lnTo>
                <a:lnTo>
                  <a:pt x="180217" y="221698"/>
                </a:lnTo>
                <a:close/>
                <a:moveTo>
                  <a:pt x="191828" y="221698"/>
                </a:moveTo>
                <a:lnTo>
                  <a:pt x="194685" y="223339"/>
                </a:lnTo>
                <a:lnTo>
                  <a:pt x="197147" y="224768"/>
                </a:lnTo>
                <a:lnTo>
                  <a:pt x="186509" y="224768"/>
                </a:lnTo>
                <a:lnTo>
                  <a:pt x="189001" y="223339"/>
                </a:lnTo>
                <a:lnTo>
                  <a:pt x="191828" y="221698"/>
                </a:lnTo>
                <a:close/>
                <a:moveTo>
                  <a:pt x="203470" y="221698"/>
                </a:moveTo>
                <a:lnTo>
                  <a:pt x="206327" y="223339"/>
                </a:lnTo>
                <a:lnTo>
                  <a:pt x="208789" y="224768"/>
                </a:lnTo>
                <a:lnTo>
                  <a:pt x="198151" y="224768"/>
                </a:lnTo>
                <a:lnTo>
                  <a:pt x="200613" y="223339"/>
                </a:lnTo>
                <a:lnTo>
                  <a:pt x="203470" y="221698"/>
                </a:lnTo>
                <a:close/>
                <a:moveTo>
                  <a:pt x="215051" y="221698"/>
                </a:moveTo>
                <a:lnTo>
                  <a:pt x="217908" y="223339"/>
                </a:lnTo>
                <a:lnTo>
                  <a:pt x="220370" y="224768"/>
                </a:lnTo>
                <a:lnTo>
                  <a:pt x="209731" y="224768"/>
                </a:lnTo>
                <a:lnTo>
                  <a:pt x="212193" y="223339"/>
                </a:lnTo>
                <a:lnTo>
                  <a:pt x="215051" y="221698"/>
                </a:lnTo>
                <a:close/>
                <a:moveTo>
                  <a:pt x="226692" y="221698"/>
                </a:moveTo>
                <a:lnTo>
                  <a:pt x="229519" y="223339"/>
                </a:lnTo>
                <a:lnTo>
                  <a:pt x="232011" y="224768"/>
                </a:lnTo>
                <a:lnTo>
                  <a:pt x="221373" y="224768"/>
                </a:lnTo>
                <a:lnTo>
                  <a:pt x="223835" y="223339"/>
                </a:lnTo>
                <a:lnTo>
                  <a:pt x="226692" y="221698"/>
                </a:lnTo>
                <a:close/>
                <a:moveTo>
                  <a:pt x="238303" y="221698"/>
                </a:moveTo>
                <a:lnTo>
                  <a:pt x="241160" y="223339"/>
                </a:lnTo>
                <a:lnTo>
                  <a:pt x="243622" y="224768"/>
                </a:lnTo>
                <a:lnTo>
                  <a:pt x="232984" y="224768"/>
                </a:lnTo>
                <a:lnTo>
                  <a:pt x="235446" y="223339"/>
                </a:lnTo>
                <a:lnTo>
                  <a:pt x="238303" y="221698"/>
                </a:lnTo>
                <a:close/>
                <a:moveTo>
                  <a:pt x="249945" y="221698"/>
                </a:moveTo>
                <a:lnTo>
                  <a:pt x="252772" y="223339"/>
                </a:lnTo>
                <a:lnTo>
                  <a:pt x="255264" y="224768"/>
                </a:lnTo>
                <a:lnTo>
                  <a:pt x="244626" y="224768"/>
                </a:lnTo>
                <a:lnTo>
                  <a:pt x="247088" y="223339"/>
                </a:lnTo>
                <a:lnTo>
                  <a:pt x="249945" y="221698"/>
                </a:lnTo>
                <a:close/>
                <a:moveTo>
                  <a:pt x="261556" y="221698"/>
                </a:moveTo>
                <a:lnTo>
                  <a:pt x="264413" y="223339"/>
                </a:lnTo>
                <a:lnTo>
                  <a:pt x="266875" y="224768"/>
                </a:lnTo>
                <a:lnTo>
                  <a:pt x="256237" y="224768"/>
                </a:lnTo>
                <a:lnTo>
                  <a:pt x="258699" y="223339"/>
                </a:lnTo>
                <a:lnTo>
                  <a:pt x="261556" y="221698"/>
                </a:lnTo>
                <a:close/>
                <a:moveTo>
                  <a:pt x="273198" y="221698"/>
                </a:moveTo>
                <a:lnTo>
                  <a:pt x="276024" y="223339"/>
                </a:lnTo>
                <a:lnTo>
                  <a:pt x="278517" y="224768"/>
                </a:lnTo>
                <a:lnTo>
                  <a:pt x="267878" y="224768"/>
                </a:lnTo>
                <a:lnTo>
                  <a:pt x="270340" y="223339"/>
                </a:lnTo>
                <a:lnTo>
                  <a:pt x="273198" y="221698"/>
                </a:lnTo>
                <a:close/>
                <a:moveTo>
                  <a:pt x="11217" y="225042"/>
                </a:moveTo>
                <a:lnTo>
                  <a:pt x="5898" y="228112"/>
                </a:lnTo>
                <a:lnTo>
                  <a:pt x="578" y="225042"/>
                </a:lnTo>
                <a:close/>
                <a:moveTo>
                  <a:pt x="22828" y="225042"/>
                </a:moveTo>
                <a:lnTo>
                  <a:pt x="17509" y="228112"/>
                </a:lnTo>
                <a:lnTo>
                  <a:pt x="12190" y="225042"/>
                </a:lnTo>
                <a:close/>
                <a:moveTo>
                  <a:pt x="34470" y="225042"/>
                </a:moveTo>
                <a:lnTo>
                  <a:pt x="29150" y="228112"/>
                </a:lnTo>
                <a:lnTo>
                  <a:pt x="23831" y="225042"/>
                </a:lnTo>
                <a:close/>
                <a:moveTo>
                  <a:pt x="46081" y="225042"/>
                </a:moveTo>
                <a:lnTo>
                  <a:pt x="40762" y="228112"/>
                </a:lnTo>
                <a:lnTo>
                  <a:pt x="35442" y="225042"/>
                </a:lnTo>
                <a:close/>
                <a:moveTo>
                  <a:pt x="57722" y="225042"/>
                </a:moveTo>
                <a:lnTo>
                  <a:pt x="52403" y="228112"/>
                </a:lnTo>
                <a:lnTo>
                  <a:pt x="47084" y="225042"/>
                </a:lnTo>
                <a:close/>
                <a:moveTo>
                  <a:pt x="69334" y="225042"/>
                </a:moveTo>
                <a:lnTo>
                  <a:pt x="64014" y="228112"/>
                </a:lnTo>
                <a:lnTo>
                  <a:pt x="58695" y="225042"/>
                </a:lnTo>
                <a:close/>
                <a:moveTo>
                  <a:pt x="80945" y="225042"/>
                </a:moveTo>
                <a:lnTo>
                  <a:pt x="75625" y="228112"/>
                </a:lnTo>
                <a:lnTo>
                  <a:pt x="70306" y="225042"/>
                </a:lnTo>
                <a:close/>
                <a:moveTo>
                  <a:pt x="92556" y="225042"/>
                </a:moveTo>
                <a:lnTo>
                  <a:pt x="87237" y="228112"/>
                </a:lnTo>
                <a:lnTo>
                  <a:pt x="81917" y="225042"/>
                </a:lnTo>
                <a:close/>
                <a:moveTo>
                  <a:pt x="104197" y="225042"/>
                </a:moveTo>
                <a:lnTo>
                  <a:pt x="98878" y="228112"/>
                </a:lnTo>
                <a:lnTo>
                  <a:pt x="93559" y="225042"/>
                </a:lnTo>
                <a:close/>
                <a:moveTo>
                  <a:pt x="115809" y="225042"/>
                </a:moveTo>
                <a:lnTo>
                  <a:pt x="110489" y="228112"/>
                </a:lnTo>
                <a:lnTo>
                  <a:pt x="105170" y="225042"/>
                </a:lnTo>
                <a:close/>
                <a:moveTo>
                  <a:pt x="127450" y="225042"/>
                </a:moveTo>
                <a:lnTo>
                  <a:pt x="122131" y="228112"/>
                </a:lnTo>
                <a:lnTo>
                  <a:pt x="116812" y="225042"/>
                </a:lnTo>
                <a:close/>
                <a:moveTo>
                  <a:pt x="139061" y="225042"/>
                </a:moveTo>
                <a:lnTo>
                  <a:pt x="133742" y="228112"/>
                </a:lnTo>
                <a:lnTo>
                  <a:pt x="128423" y="225042"/>
                </a:lnTo>
                <a:close/>
                <a:moveTo>
                  <a:pt x="150642" y="225042"/>
                </a:moveTo>
                <a:lnTo>
                  <a:pt x="145323" y="228112"/>
                </a:lnTo>
                <a:lnTo>
                  <a:pt x="140004" y="225042"/>
                </a:lnTo>
                <a:close/>
                <a:moveTo>
                  <a:pt x="162284" y="225042"/>
                </a:moveTo>
                <a:lnTo>
                  <a:pt x="156964" y="228112"/>
                </a:lnTo>
                <a:lnTo>
                  <a:pt x="151645" y="225042"/>
                </a:lnTo>
                <a:close/>
                <a:moveTo>
                  <a:pt x="173895" y="225042"/>
                </a:moveTo>
                <a:lnTo>
                  <a:pt x="168575" y="228112"/>
                </a:lnTo>
                <a:lnTo>
                  <a:pt x="163256" y="225042"/>
                </a:lnTo>
                <a:close/>
                <a:moveTo>
                  <a:pt x="185536" y="225042"/>
                </a:moveTo>
                <a:lnTo>
                  <a:pt x="180217" y="228112"/>
                </a:lnTo>
                <a:lnTo>
                  <a:pt x="174898" y="225042"/>
                </a:lnTo>
                <a:close/>
                <a:moveTo>
                  <a:pt x="197147" y="225042"/>
                </a:moveTo>
                <a:lnTo>
                  <a:pt x="191828" y="228112"/>
                </a:lnTo>
                <a:lnTo>
                  <a:pt x="186509" y="225042"/>
                </a:lnTo>
                <a:close/>
                <a:moveTo>
                  <a:pt x="208789" y="225042"/>
                </a:moveTo>
                <a:lnTo>
                  <a:pt x="203470" y="228112"/>
                </a:lnTo>
                <a:lnTo>
                  <a:pt x="198151" y="225042"/>
                </a:lnTo>
                <a:close/>
                <a:moveTo>
                  <a:pt x="220370" y="225042"/>
                </a:moveTo>
                <a:lnTo>
                  <a:pt x="215051" y="228112"/>
                </a:lnTo>
                <a:lnTo>
                  <a:pt x="209731" y="225042"/>
                </a:lnTo>
                <a:close/>
                <a:moveTo>
                  <a:pt x="232011" y="225042"/>
                </a:moveTo>
                <a:lnTo>
                  <a:pt x="226692" y="228112"/>
                </a:lnTo>
                <a:lnTo>
                  <a:pt x="221373" y="225042"/>
                </a:lnTo>
                <a:close/>
                <a:moveTo>
                  <a:pt x="243622" y="225042"/>
                </a:moveTo>
                <a:lnTo>
                  <a:pt x="238303" y="228112"/>
                </a:lnTo>
                <a:lnTo>
                  <a:pt x="232984" y="225042"/>
                </a:lnTo>
                <a:close/>
                <a:moveTo>
                  <a:pt x="255264" y="225042"/>
                </a:moveTo>
                <a:lnTo>
                  <a:pt x="249945" y="228112"/>
                </a:lnTo>
                <a:lnTo>
                  <a:pt x="244626" y="225042"/>
                </a:lnTo>
                <a:close/>
                <a:moveTo>
                  <a:pt x="266875" y="225042"/>
                </a:moveTo>
                <a:lnTo>
                  <a:pt x="261556" y="228112"/>
                </a:lnTo>
                <a:lnTo>
                  <a:pt x="256237" y="225042"/>
                </a:lnTo>
                <a:close/>
                <a:moveTo>
                  <a:pt x="278517" y="225042"/>
                </a:moveTo>
                <a:lnTo>
                  <a:pt x="273198" y="228112"/>
                </a:lnTo>
                <a:lnTo>
                  <a:pt x="267878" y="225042"/>
                </a:lnTo>
                <a:close/>
                <a:moveTo>
                  <a:pt x="11369" y="225254"/>
                </a:moveTo>
                <a:lnTo>
                  <a:pt x="6050" y="234464"/>
                </a:lnTo>
                <a:lnTo>
                  <a:pt x="6050" y="228355"/>
                </a:lnTo>
                <a:lnTo>
                  <a:pt x="11369" y="225254"/>
                </a:lnTo>
                <a:close/>
                <a:moveTo>
                  <a:pt x="22980" y="225224"/>
                </a:moveTo>
                <a:lnTo>
                  <a:pt x="17661" y="234464"/>
                </a:lnTo>
                <a:lnTo>
                  <a:pt x="17661" y="228294"/>
                </a:lnTo>
                <a:lnTo>
                  <a:pt x="22980" y="225224"/>
                </a:lnTo>
                <a:close/>
                <a:moveTo>
                  <a:pt x="34622" y="225254"/>
                </a:moveTo>
                <a:lnTo>
                  <a:pt x="29302" y="234464"/>
                </a:lnTo>
                <a:lnTo>
                  <a:pt x="29302" y="228355"/>
                </a:lnTo>
                <a:lnTo>
                  <a:pt x="34622" y="225254"/>
                </a:lnTo>
                <a:close/>
                <a:moveTo>
                  <a:pt x="46202" y="225254"/>
                </a:moveTo>
                <a:lnTo>
                  <a:pt x="40883" y="234464"/>
                </a:lnTo>
                <a:lnTo>
                  <a:pt x="40883" y="228355"/>
                </a:lnTo>
                <a:lnTo>
                  <a:pt x="46202" y="225254"/>
                </a:lnTo>
                <a:close/>
                <a:moveTo>
                  <a:pt x="57844" y="225254"/>
                </a:moveTo>
                <a:lnTo>
                  <a:pt x="52525" y="234464"/>
                </a:lnTo>
                <a:lnTo>
                  <a:pt x="52525" y="228355"/>
                </a:lnTo>
                <a:lnTo>
                  <a:pt x="57844" y="225254"/>
                </a:lnTo>
                <a:close/>
                <a:moveTo>
                  <a:pt x="69455" y="225254"/>
                </a:moveTo>
                <a:lnTo>
                  <a:pt x="64136" y="234464"/>
                </a:lnTo>
                <a:lnTo>
                  <a:pt x="64136" y="228355"/>
                </a:lnTo>
                <a:lnTo>
                  <a:pt x="69455" y="225254"/>
                </a:lnTo>
                <a:close/>
                <a:moveTo>
                  <a:pt x="81097" y="225254"/>
                </a:moveTo>
                <a:lnTo>
                  <a:pt x="75777" y="234464"/>
                </a:lnTo>
                <a:lnTo>
                  <a:pt x="75777" y="228355"/>
                </a:lnTo>
                <a:lnTo>
                  <a:pt x="81097" y="225254"/>
                </a:lnTo>
                <a:close/>
                <a:moveTo>
                  <a:pt x="92708" y="225254"/>
                </a:moveTo>
                <a:lnTo>
                  <a:pt x="87389" y="234464"/>
                </a:lnTo>
                <a:lnTo>
                  <a:pt x="87389" y="228355"/>
                </a:lnTo>
                <a:lnTo>
                  <a:pt x="92708" y="225254"/>
                </a:lnTo>
                <a:close/>
                <a:moveTo>
                  <a:pt x="104349" y="225254"/>
                </a:moveTo>
                <a:lnTo>
                  <a:pt x="99030" y="234464"/>
                </a:lnTo>
                <a:lnTo>
                  <a:pt x="99030" y="228355"/>
                </a:lnTo>
                <a:lnTo>
                  <a:pt x="104349" y="225254"/>
                </a:lnTo>
                <a:close/>
                <a:moveTo>
                  <a:pt x="115930" y="225254"/>
                </a:moveTo>
                <a:lnTo>
                  <a:pt x="110611" y="234464"/>
                </a:lnTo>
                <a:lnTo>
                  <a:pt x="110611" y="228355"/>
                </a:lnTo>
                <a:lnTo>
                  <a:pt x="115930" y="225254"/>
                </a:lnTo>
                <a:close/>
                <a:moveTo>
                  <a:pt x="127541" y="225254"/>
                </a:moveTo>
                <a:lnTo>
                  <a:pt x="122222" y="234464"/>
                </a:lnTo>
                <a:lnTo>
                  <a:pt x="122222" y="228355"/>
                </a:lnTo>
                <a:lnTo>
                  <a:pt x="127541" y="225254"/>
                </a:lnTo>
                <a:close/>
                <a:moveTo>
                  <a:pt x="139183" y="225254"/>
                </a:moveTo>
                <a:lnTo>
                  <a:pt x="133864" y="234464"/>
                </a:lnTo>
                <a:lnTo>
                  <a:pt x="133864" y="228355"/>
                </a:lnTo>
                <a:lnTo>
                  <a:pt x="139183" y="225254"/>
                </a:lnTo>
                <a:close/>
                <a:moveTo>
                  <a:pt x="150794" y="225254"/>
                </a:moveTo>
                <a:lnTo>
                  <a:pt x="145475" y="234464"/>
                </a:lnTo>
                <a:lnTo>
                  <a:pt x="145475" y="228355"/>
                </a:lnTo>
                <a:lnTo>
                  <a:pt x="150794" y="225254"/>
                </a:lnTo>
                <a:close/>
                <a:moveTo>
                  <a:pt x="162436" y="225254"/>
                </a:moveTo>
                <a:lnTo>
                  <a:pt x="157116" y="234464"/>
                </a:lnTo>
                <a:lnTo>
                  <a:pt x="157116" y="228355"/>
                </a:lnTo>
                <a:lnTo>
                  <a:pt x="162436" y="225254"/>
                </a:lnTo>
                <a:close/>
                <a:moveTo>
                  <a:pt x="174047" y="225254"/>
                </a:moveTo>
                <a:lnTo>
                  <a:pt x="168727" y="234464"/>
                </a:lnTo>
                <a:lnTo>
                  <a:pt x="168727" y="228355"/>
                </a:lnTo>
                <a:lnTo>
                  <a:pt x="174047" y="225254"/>
                </a:lnTo>
                <a:close/>
                <a:moveTo>
                  <a:pt x="185658" y="225254"/>
                </a:moveTo>
                <a:lnTo>
                  <a:pt x="180339" y="234464"/>
                </a:lnTo>
                <a:lnTo>
                  <a:pt x="180339" y="228355"/>
                </a:lnTo>
                <a:lnTo>
                  <a:pt x="185658" y="225254"/>
                </a:lnTo>
                <a:close/>
                <a:moveTo>
                  <a:pt x="197269" y="225254"/>
                </a:moveTo>
                <a:lnTo>
                  <a:pt x="191950" y="234464"/>
                </a:lnTo>
                <a:lnTo>
                  <a:pt x="191950" y="228355"/>
                </a:lnTo>
                <a:lnTo>
                  <a:pt x="197269" y="225254"/>
                </a:lnTo>
                <a:close/>
                <a:moveTo>
                  <a:pt x="208911" y="225254"/>
                </a:moveTo>
                <a:lnTo>
                  <a:pt x="203591" y="234464"/>
                </a:lnTo>
                <a:lnTo>
                  <a:pt x="203591" y="228355"/>
                </a:lnTo>
                <a:lnTo>
                  <a:pt x="208911" y="225254"/>
                </a:lnTo>
                <a:close/>
                <a:moveTo>
                  <a:pt x="220522" y="225254"/>
                </a:moveTo>
                <a:lnTo>
                  <a:pt x="215202" y="234464"/>
                </a:lnTo>
                <a:lnTo>
                  <a:pt x="215202" y="228355"/>
                </a:lnTo>
                <a:lnTo>
                  <a:pt x="220522" y="225254"/>
                </a:lnTo>
                <a:close/>
                <a:moveTo>
                  <a:pt x="232163" y="225254"/>
                </a:moveTo>
                <a:lnTo>
                  <a:pt x="226844" y="234464"/>
                </a:lnTo>
                <a:lnTo>
                  <a:pt x="226844" y="228355"/>
                </a:lnTo>
                <a:lnTo>
                  <a:pt x="232163" y="225254"/>
                </a:lnTo>
                <a:close/>
                <a:moveTo>
                  <a:pt x="243774" y="225254"/>
                </a:moveTo>
                <a:lnTo>
                  <a:pt x="238455" y="234464"/>
                </a:lnTo>
                <a:lnTo>
                  <a:pt x="238455" y="228355"/>
                </a:lnTo>
                <a:lnTo>
                  <a:pt x="243774" y="225254"/>
                </a:lnTo>
                <a:close/>
                <a:moveTo>
                  <a:pt x="255355" y="225254"/>
                </a:moveTo>
                <a:lnTo>
                  <a:pt x="250036" y="234464"/>
                </a:lnTo>
                <a:lnTo>
                  <a:pt x="250036" y="228355"/>
                </a:lnTo>
                <a:lnTo>
                  <a:pt x="255355" y="225254"/>
                </a:lnTo>
                <a:close/>
                <a:moveTo>
                  <a:pt x="266997" y="225254"/>
                </a:moveTo>
                <a:lnTo>
                  <a:pt x="261678" y="234464"/>
                </a:lnTo>
                <a:lnTo>
                  <a:pt x="261678" y="228355"/>
                </a:lnTo>
                <a:lnTo>
                  <a:pt x="266997" y="225254"/>
                </a:lnTo>
                <a:close/>
                <a:moveTo>
                  <a:pt x="278608" y="225254"/>
                </a:moveTo>
                <a:lnTo>
                  <a:pt x="273289" y="234464"/>
                </a:lnTo>
                <a:lnTo>
                  <a:pt x="273289" y="228355"/>
                </a:lnTo>
                <a:lnTo>
                  <a:pt x="278608" y="225254"/>
                </a:lnTo>
                <a:close/>
                <a:moveTo>
                  <a:pt x="457" y="225315"/>
                </a:moveTo>
                <a:lnTo>
                  <a:pt x="5776" y="228355"/>
                </a:lnTo>
                <a:lnTo>
                  <a:pt x="5776" y="234495"/>
                </a:lnTo>
                <a:lnTo>
                  <a:pt x="457" y="225315"/>
                </a:lnTo>
                <a:close/>
                <a:moveTo>
                  <a:pt x="12098" y="225315"/>
                </a:moveTo>
                <a:lnTo>
                  <a:pt x="17418" y="228355"/>
                </a:lnTo>
                <a:lnTo>
                  <a:pt x="17418" y="234495"/>
                </a:lnTo>
                <a:lnTo>
                  <a:pt x="12098" y="225315"/>
                </a:lnTo>
                <a:close/>
                <a:moveTo>
                  <a:pt x="23710" y="225315"/>
                </a:moveTo>
                <a:lnTo>
                  <a:pt x="29029" y="228355"/>
                </a:lnTo>
                <a:lnTo>
                  <a:pt x="29029" y="234495"/>
                </a:lnTo>
                <a:lnTo>
                  <a:pt x="23710" y="225315"/>
                </a:lnTo>
                <a:close/>
                <a:moveTo>
                  <a:pt x="35290" y="225315"/>
                </a:moveTo>
                <a:lnTo>
                  <a:pt x="40610" y="228355"/>
                </a:lnTo>
                <a:lnTo>
                  <a:pt x="40610" y="234495"/>
                </a:lnTo>
                <a:lnTo>
                  <a:pt x="35290" y="225315"/>
                </a:lnTo>
                <a:close/>
                <a:moveTo>
                  <a:pt x="46932" y="225315"/>
                </a:moveTo>
                <a:lnTo>
                  <a:pt x="52251" y="228355"/>
                </a:lnTo>
                <a:lnTo>
                  <a:pt x="52251" y="234495"/>
                </a:lnTo>
                <a:lnTo>
                  <a:pt x="46932" y="225315"/>
                </a:lnTo>
                <a:close/>
                <a:moveTo>
                  <a:pt x="58543" y="225315"/>
                </a:moveTo>
                <a:lnTo>
                  <a:pt x="63862" y="228355"/>
                </a:lnTo>
                <a:lnTo>
                  <a:pt x="63862" y="234495"/>
                </a:lnTo>
                <a:lnTo>
                  <a:pt x="58543" y="225315"/>
                </a:lnTo>
                <a:close/>
                <a:moveTo>
                  <a:pt x="70185" y="225315"/>
                </a:moveTo>
                <a:lnTo>
                  <a:pt x="75504" y="228355"/>
                </a:lnTo>
                <a:lnTo>
                  <a:pt x="75504" y="234495"/>
                </a:lnTo>
                <a:lnTo>
                  <a:pt x="70185" y="225315"/>
                </a:lnTo>
                <a:close/>
                <a:moveTo>
                  <a:pt x="81796" y="225315"/>
                </a:moveTo>
                <a:lnTo>
                  <a:pt x="87115" y="228355"/>
                </a:lnTo>
                <a:lnTo>
                  <a:pt x="87115" y="234495"/>
                </a:lnTo>
                <a:lnTo>
                  <a:pt x="81796" y="225315"/>
                </a:lnTo>
                <a:close/>
                <a:moveTo>
                  <a:pt x="93437" y="225315"/>
                </a:moveTo>
                <a:lnTo>
                  <a:pt x="98757" y="228355"/>
                </a:lnTo>
                <a:lnTo>
                  <a:pt x="98757" y="234495"/>
                </a:lnTo>
                <a:lnTo>
                  <a:pt x="93437" y="225315"/>
                </a:lnTo>
                <a:close/>
                <a:moveTo>
                  <a:pt x="105018" y="225315"/>
                </a:moveTo>
                <a:lnTo>
                  <a:pt x="110337" y="228355"/>
                </a:lnTo>
                <a:lnTo>
                  <a:pt x="110337" y="234495"/>
                </a:lnTo>
                <a:lnTo>
                  <a:pt x="105018" y="225315"/>
                </a:lnTo>
                <a:close/>
                <a:moveTo>
                  <a:pt x="116660" y="225315"/>
                </a:moveTo>
                <a:lnTo>
                  <a:pt x="121979" y="228355"/>
                </a:lnTo>
                <a:lnTo>
                  <a:pt x="121979" y="234495"/>
                </a:lnTo>
                <a:lnTo>
                  <a:pt x="116660" y="225315"/>
                </a:lnTo>
                <a:close/>
                <a:moveTo>
                  <a:pt x="128271" y="225315"/>
                </a:moveTo>
                <a:lnTo>
                  <a:pt x="133590" y="228355"/>
                </a:lnTo>
                <a:lnTo>
                  <a:pt x="133590" y="234495"/>
                </a:lnTo>
                <a:lnTo>
                  <a:pt x="128271" y="225315"/>
                </a:lnTo>
                <a:close/>
                <a:moveTo>
                  <a:pt x="139912" y="225315"/>
                </a:moveTo>
                <a:lnTo>
                  <a:pt x="145232" y="228355"/>
                </a:lnTo>
                <a:lnTo>
                  <a:pt x="145232" y="234495"/>
                </a:lnTo>
                <a:lnTo>
                  <a:pt x="139912" y="225315"/>
                </a:lnTo>
                <a:close/>
                <a:moveTo>
                  <a:pt x="151523" y="225315"/>
                </a:moveTo>
                <a:lnTo>
                  <a:pt x="156843" y="228355"/>
                </a:lnTo>
                <a:lnTo>
                  <a:pt x="156843" y="234495"/>
                </a:lnTo>
                <a:lnTo>
                  <a:pt x="151523" y="225315"/>
                </a:lnTo>
                <a:close/>
                <a:moveTo>
                  <a:pt x="163165" y="225315"/>
                </a:moveTo>
                <a:lnTo>
                  <a:pt x="168484" y="228355"/>
                </a:lnTo>
                <a:lnTo>
                  <a:pt x="168484" y="234495"/>
                </a:lnTo>
                <a:lnTo>
                  <a:pt x="163165" y="225315"/>
                </a:lnTo>
                <a:close/>
                <a:moveTo>
                  <a:pt x="174746" y="225315"/>
                </a:moveTo>
                <a:lnTo>
                  <a:pt x="180065" y="228355"/>
                </a:lnTo>
                <a:lnTo>
                  <a:pt x="180065" y="234495"/>
                </a:lnTo>
                <a:lnTo>
                  <a:pt x="174746" y="225315"/>
                </a:lnTo>
                <a:close/>
                <a:moveTo>
                  <a:pt x="186357" y="225315"/>
                </a:moveTo>
                <a:lnTo>
                  <a:pt x="191676" y="228355"/>
                </a:lnTo>
                <a:lnTo>
                  <a:pt x="191676" y="234495"/>
                </a:lnTo>
                <a:lnTo>
                  <a:pt x="186357" y="225315"/>
                </a:lnTo>
                <a:close/>
                <a:moveTo>
                  <a:pt x="197999" y="225315"/>
                </a:moveTo>
                <a:lnTo>
                  <a:pt x="203318" y="228355"/>
                </a:lnTo>
                <a:lnTo>
                  <a:pt x="203318" y="234495"/>
                </a:lnTo>
                <a:lnTo>
                  <a:pt x="197999" y="225315"/>
                </a:lnTo>
                <a:close/>
                <a:moveTo>
                  <a:pt x="209610" y="225315"/>
                </a:moveTo>
                <a:lnTo>
                  <a:pt x="214929" y="228355"/>
                </a:lnTo>
                <a:lnTo>
                  <a:pt x="214929" y="234495"/>
                </a:lnTo>
                <a:lnTo>
                  <a:pt x="209610" y="225315"/>
                </a:lnTo>
                <a:close/>
                <a:moveTo>
                  <a:pt x="221251" y="225315"/>
                </a:moveTo>
                <a:lnTo>
                  <a:pt x="226570" y="228355"/>
                </a:lnTo>
                <a:lnTo>
                  <a:pt x="226570" y="234495"/>
                </a:lnTo>
                <a:lnTo>
                  <a:pt x="221251" y="225315"/>
                </a:lnTo>
                <a:close/>
                <a:moveTo>
                  <a:pt x="232862" y="225315"/>
                </a:moveTo>
                <a:lnTo>
                  <a:pt x="238182" y="228355"/>
                </a:lnTo>
                <a:lnTo>
                  <a:pt x="238182" y="234495"/>
                </a:lnTo>
                <a:lnTo>
                  <a:pt x="232862" y="225315"/>
                </a:lnTo>
                <a:close/>
                <a:moveTo>
                  <a:pt x="244474" y="225254"/>
                </a:moveTo>
                <a:lnTo>
                  <a:pt x="249793" y="228355"/>
                </a:lnTo>
                <a:lnTo>
                  <a:pt x="249793" y="234495"/>
                </a:lnTo>
                <a:lnTo>
                  <a:pt x="244474" y="225254"/>
                </a:lnTo>
                <a:close/>
                <a:moveTo>
                  <a:pt x="256085" y="225254"/>
                </a:moveTo>
                <a:lnTo>
                  <a:pt x="261404" y="228355"/>
                </a:lnTo>
                <a:lnTo>
                  <a:pt x="261404" y="234495"/>
                </a:lnTo>
                <a:lnTo>
                  <a:pt x="256085" y="225254"/>
                </a:lnTo>
                <a:close/>
                <a:moveTo>
                  <a:pt x="267726" y="225254"/>
                </a:moveTo>
                <a:lnTo>
                  <a:pt x="273046" y="228355"/>
                </a:lnTo>
                <a:lnTo>
                  <a:pt x="273046" y="234495"/>
                </a:lnTo>
                <a:lnTo>
                  <a:pt x="267726" y="225254"/>
                </a:lnTo>
                <a:close/>
                <a:moveTo>
                  <a:pt x="214" y="225376"/>
                </a:moveTo>
                <a:lnTo>
                  <a:pt x="214" y="231485"/>
                </a:lnTo>
                <a:lnTo>
                  <a:pt x="5563" y="234586"/>
                </a:lnTo>
                <a:lnTo>
                  <a:pt x="5473" y="234429"/>
                </a:lnTo>
                <a:lnTo>
                  <a:pt x="5473" y="234429"/>
                </a:lnTo>
                <a:lnTo>
                  <a:pt x="396" y="231485"/>
                </a:lnTo>
                <a:cubicBezTo>
                  <a:pt x="335" y="231455"/>
                  <a:pt x="305" y="231425"/>
                  <a:pt x="305" y="231394"/>
                </a:cubicBezTo>
                <a:lnTo>
                  <a:pt x="305" y="225481"/>
                </a:lnTo>
                <a:lnTo>
                  <a:pt x="305" y="225481"/>
                </a:lnTo>
                <a:lnTo>
                  <a:pt x="244" y="225376"/>
                </a:lnTo>
                <a:close/>
                <a:moveTo>
                  <a:pt x="35108" y="225376"/>
                </a:moveTo>
                <a:lnTo>
                  <a:pt x="40427" y="234586"/>
                </a:lnTo>
                <a:lnTo>
                  <a:pt x="35108" y="231546"/>
                </a:lnTo>
                <a:lnTo>
                  <a:pt x="35108" y="225376"/>
                </a:lnTo>
                <a:close/>
                <a:moveTo>
                  <a:pt x="46689" y="225376"/>
                </a:moveTo>
                <a:lnTo>
                  <a:pt x="52008" y="234586"/>
                </a:lnTo>
                <a:lnTo>
                  <a:pt x="46689" y="231485"/>
                </a:lnTo>
                <a:lnTo>
                  <a:pt x="46689" y="225376"/>
                </a:lnTo>
                <a:close/>
                <a:moveTo>
                  <a:pt x="58330" y="225376"/>
                </a:moveTo>
                <a:lnTo>
                  <a:pt x="63650" y="234586"/>
                </a:lnTo>
                <a:lnTo>
                  <a:pt x="58330" y="231485"/>
                </a:lnTo>
                <a:lnTo>
                  <a:pt x="58330" y="225376"/>
                </a:lnTo>
                <a:close/>
                <a:moveTo>
                  <a:pt x="69941" y="225376"/>
                </a:moveTo>
                <a:lnTo>
                  <a:pt x="75261" y="234586"/>
                </a:lnTo>
                <a:lnTo>
                  <a:pt x="69941" y="231485"/>
                </a:lnTo>
                <a:lnTo>
                  <a:pt x="69941" y="225376"/>
                </a:lnTo>
                <a:close/>
                <a:moveTo>
                  <a:pt x="81583" y="225376"/>
                </a:moveTo>
                <a:lnTo>
                  <a:pt x="86902" y="234586"/>
                </a:lnTo>
                <a:lnTo>
                  <a:pt x="81583" y="231485"/>
                </a:lnTo>
                <a:lnTo>
                  <a:pt x="81583" y="225376"/>
                </a:lnTo>
                <a:close/>
                <a:moveTo>
                  <a:pt x="93194" y="225376"/>
                </a:moveTo>
                <a:lnTo>
                  <a:pt x="98513" y="234586"/>
                </a:lnTo>
                <a:lnTo>
                  <a:pt x="93194" y="231485"/>
                </a:lnTo>
                <a:lnTo>
                  <a:pt x="93194" y="225376"/>
                </a:lnTo>
                <a:close/>
                <a:moveTo>
                  <a:pt x="104836" y="225376"/>
                </a:moveTo>
                <a:lnTo>
                  <a:pt x="110155" y="234586"/>
                </a:lnTo>
                <a:lnTo>
                  <a:pt x="104836" y="231485"/>
                </a:lnTo>
                <a:lnTo>
                  <a:pt x="104836" y="225376"/>
                </a:lnTo>
                <a:close/>
                <a:moveTo>
                  <a:pt x="116416" y="225376"/>
                </a:moveTo>
                <a:lnTo>
                  <a:pt x="121736" y="234586"/>
                </a:lnTo>
                <a:lnTo>
                  <a:pt x="116416" y="231485"/>
                </a:lnTo>
                <a:lnTo>
                  <a:pt x="116416" y="225376"/>
                </a:lnTo>
                <a:close/>
                <a:moveTo>
                  <a:pt x="128058" y="225376"/>
                </a:moveTo>
                <a:lnTo>
                  <a:pt x="133377" y="234586"/>
                </a:lnTo>
                <a:lnTo>
                  <a:pt x="128058" y="231485"/>
                </a:lnTo>
                <a:lnTo>
                  <a:pt x="128058" y="225376"/>
                </a:lnTo>
                <a:close/>
                <a:moveTo>
                  <a:pt x="139669" y="225376"/>
                </a:moveTo>
                <a:lnTo>
                  <a:pt x="144988" y="234586"/>
                </a:lnTo>
                <a:lnTo>
                  <a:pt x="139669" y="231485"/>
                </a:lnTo>
                <a:lnTo>
                  <a:pt x="139669" y="225376"/>
                </a:lnTo>
                <a:close/>
                <a:moveTo>
                  <a:pt x="151311" y="225376"/>
                </a:moveTo>
                <a:lnTo>
                  <a:pt x="156630" y="234586"/>
                </a:lnTo>
                <a:lnTo>
                  <a:pt x="151311" y="231485"/>
                </a:lnTo>
                <a:lnTo>
                  <a:pt x="151311" y="225376"/>
                </a:lnTo>
                <a:close/>
                <a:moveTo>
                  <a:pt x="162922" y="225376"/>
                </a:moveTo>
                <a:lnTo>
                  <a:pt x="168241" y="234586"/>
                </a:lnTo>
                <a:lnTo>
                  <a:pt x="162922" y="231485"/>
                </a:lnTo>
                <a:lnTo>
                  <a:pt x="162922" y="225376"/>
                </a:lnTo>
                <a:close/>
                <a:moveTo>
                  <a:pt x="174503" y="225376"/>
                </a:moveTo>
                <a:lnTo>
                  <a:pt x="179822" y="234586"/>
                </a:lnTo>
                <a:lnTo>
                  <a:pt x="174503" y="231485"/>
                </a:lnTo>
                <a:lnTo>
                  <a:pt x="174503" y="225376"/>
                </a:lnTo>
                <a:close/>
                <a:moveTo>
                  <a:pt x="186144" y="225376"/>
                </a:moveTo>
                <a:lnTo>
                  <a:pt x="191463" y="234586"/>
                </a:lnTo>
                <a:lnTo>
                  <a:pt x="186144" y="231485"/>
                </a:lnTo>
                <a:lnTo>
                  <a:pt x="186144" y="225376"/>
                </a:lnTo>
                <a:close/>
                <a:moveTo>
                  <a:pt x="197755" y="225376"/>
                </a:moveTo>
                <a:lnTo>
                  <a:pt x="203075" y="234586"/>
                </a:lnTo>
                <a:lnTo>
                  <a:pt x="197755" y="231485"/>
                </a:lnTo>
                <a:lnTo>
                  <a:pt x="197755" y="225376"/>
                </a:lnTo>
                <a:close/>
                <a:moveTo>
                  <a:pt x="209397" y="225376"/>
                </a:moveTo>
                <a:lnTo>
                  <a:pt x="214716" y="234586"/>
                </a:lnTo>
                <a:lnTo>
                  <a:pt x="209397" y="231485"/>
                </a:lnTo>
                <a:lnTo>
                  <a:pt x="209397" y="225376"/>
                </a:lnTo>
                <a:close/>
                <a:moveTo>
                  <a:pt x="221008" y="225376"/>
                </a:moveTo>
                <a:lnTo>
                  <a:pt x="226327" y="234586"/>
                </a:lnTo>
                <a:lnTo>
                  <a:pt x="221008" y="231485"/>
                </a:lnTo>
                <a:lnTo>
                  <a:pt x="221008" y="225376"/>
                </a:lnTo>
                <a:close/>
                <a:moveTo>
                  <a:pt x="232650" y="225376"/>
                </a:moveTo>
                <a:lnTo>
                  <a:pt x="237969" y="234586"/>
                </a:lnTo>
                <a:lnTo>
                  <a:pt x="232650" y="231485"/>
                </a:lnTo>
                <a:lnTo>
                  <a:pt x="232650" y="225376"/>
                </a:lnTo>
                <a:close/>
                <a:moveTo>
                  <a:pt x="244230" y="225376"/>
                </a:moveTo>
                <a:lnTo>
                  <a:pt x="249550" y="234586"/>
                </a:lnTo>
                <a:lnTo>
                  <a:pt x="244230" y="231485"/>
                </a:lnTo>
                <a:lnTo>
                  <a:pt x="244230" y="225376"/>
                </a:lnTo>
                <a:close/>
                <a:moveTo>
                  <a:pt x="255872" y="225376"/>
                </a:moveTo>
                <a:lnTo>
                  <a:pt x="261191" y="234586"/>
                </a:lnTo>
                <a:lnTo>
                  <a:pt x="255872" y="231546"/>
                </a:lnTo>
                <a:lnTo>
                  <a:pt x="255872" y="225376"/>
                </a:lnTo>
                <a:close/>
                <a:moveTo>
                  <a:pt x="267483" y="225376"/>
                </a:moveTo>
                <a:lnTo>
                  <a:pt x="272802" y="234586"/>
                </a:lnTo>
                <a:lnTo>
                  <a:pt x="267483" y="231546"/>
                </a:lnTo>
                <a:lnTo>
                  <a:pt x="267483" y="225376"/>
                </a:lnTo>
                <a:close/>
                <a:moveTo>
                  <a:pt x="267210" y="225406"/>
                </a:moveTo>
                <a:lnTo>
                  <a:pt x="267210" y="231546"/>
                </a:lnTo>
                <a:lnTo>
                  <a:pt x="261890" y="234616"/>
                </a:lnTo>
                <a:lnTo>
                  <a:pt x="261890" y="234616"/>
                </a:lnTo>
                <a:lnTo>
                  <a:pt x="267210" y="225406"/>
                </a:lnTo>
                <a:close/>
                <a:moveTo>
                  <a:pt x="278851" y="225406"/>
                </a:moveTo>
                <a:lnTo>
                  <a:pt x="278851" y="231546"/>
                </a:lnTo>
                <a:lnTo>
                  <a:pt x="273532" y="234616"/>
                </a:lnTo>
                <a:lnTo>
                  <a:pt x="273532" y="234616"/>
                </a:lnTo>
                <a:lnTo>
                  <a:pt x="278851" y="225406"/>
                </a:lnTo>
                <a:close/>
                <a:moveTo>
                  <a:pt x="11582" y="225376"/>
                </a:moveTo>
                <a:lnTo>
                  <a:pt x="11582" y="231546"/>
                </a:lnTo>
                <a:lnTo>
                  <a:pt x="6262" y="234616"/>
                </a:lnTo>
                <a:lnTo>
                  <a:pt x="6262" y="234616"/>
                </a:lnTo>
                <a:lnTo>
                  <a:pt x="11582" y="225376"/>
                </a:lnTo>
                <a:close/>
                <a:moveTo>
                  <a:pt x="11855" y="225376"/>
                </a:moveTo>
                <a:lnTo>
                  <a:pt x="17174" y="234616"/>
                </a:lnTo>
                <a:lnTo>
                  <a:pt x="11855" y="231546"/>
                </a:lnTo>
                <a:lnTo>
                  <a:pt x="11855" y="225376"/>
                </a:lnTo>
                <a:close/>
                <a:moveTo>
                  <a:pt x="23223" y="225406"/>
                </a:moveTo>
                <a:lnTo>
                  <a:pt x="23223" y="231546"/>
                </a:lnTo>
                <a:lnTo>
                  <a:pt x="17904" y="234616"/>
                </a:lnTo>
                <a:lnTo>
                  <a:pt x="23223" y="225406"/>
                </a:lnTo>
                <a:close/>
                <a:moveTo>
                  <a:pt x="23497" y="225376"/>
                </a:moveTo>
                <a:lnTo>
                  <a:pt x="28816" y="234616"/>
                </a:lnTo>
                <a:lnTo>
                  <a:pt x="23497" y="231546"/>
                </a:lnTo>
                <a:lnTo>
                  <a:pt x="23497" y="225376"/>
                </a:lnTo>
                <a:close/>
                <a:moveTo>
                  <a:pt x="34834" y="225376"/>
                </a:moveTo>
                <a:lnTo>
                  <a:pt x="34834" y="231546"/>
                </a:lnTo>
                <a:lnTo>
                  <a:pt x="29515" y="234616"/>
                </a:lnTo>
                <a:lnTo>
                  <a:pt x="34834" y="225376"/>
                </a:lnTo>
                <a:close/>
                <a:moveTo>
                  <a:pt x="46446" y="225376"/>
                </a:moveTo>
                <a:lnTo>
                  <a:pt x="46446" y="231546"/>
                </a:lnTo>
                <a:lnTo>
                  <a:pt x="41126" y="234616"/>
                </a:lnTo>
                <a:lnTo>
                  <a:pt x="46446" y="225376"/>
                </a:lnTo>
                <a:close/>
                <a:moveTo>
                  <a:pt x="58057" y="225376"/>
                </a:moveTo>
                <a:lnTo>
                  <a:pt x="58057" y="231546"/>
                </a:lnTo>
                <a:lnTo>
                  <a:pt x="52737" y="234616"/>
                </a:lnTo>
                <a:lnTo>
                  <a:pt x="58057" y="225376"/>
                </a:lnTo>
                <a:close/>
                <a:moveTo>
                  <a:pt x="69698" y="225376"/>
                </a:moveTo>
                <a:lnTo>
                  <a:pt x="69698" y="231546"/>
                </a:lnTo>
                <a:lnTo>
                  <a:pt x="64379" y="234616"/>
                </a:lnTo>
                <a:lnTo>
                  <a:pt x="69698" y="225376"/>
                </a:lnTo>
                <a:close/>
                <a:moveTo>
                  <a:pt x="81309" y="225376"/>
                </a:moveTo>
                <a:lnTo>
                  <a:pt x="81309" y="231546"/>
                </a:lnTo>
                <a:lnTo>
                  <a:pt x="75990" y="234616"/>
                </a:lnTo>
                <a:lnTo>
                  <a:pt x="81309" y="225376"/>
                </a:lnTo>
                <a:close/>
                <a:moveTo>
                  <a:pt x="92951" y="225376"/>
                </a:moveTo>
                <a:lnTo>
                  <a:pt x="92951" y="231546"/>
                </a:lnTo>
                <a:lnTo>
                  <a:pt x="87632" y="234616"/>
                </a:lnTo>
                <a:lnTo>
                  <a:pt x="92951" y="225376"/>
                </a:lnTo>
                <a:close/>
                <a:moveTo>
                  <a:pt x="104562" y="225376"/>
                </a:moveTo>
                <a:lnTo>
                  <a:pt x="104562" y="231546"/>
                </a:lnTo>
                <a:lnTo>
                  <a:pt x="99243" y="234616"/>
                </a:lnTo>
                <a:lnTo>
                  <a:pt x="104562" y="225376"/>
                </a:lnTo>
                <a:close/>
                <a:moveTo>
                  <a:pt x="116143" y="225376"/>
                </a:moveTo>
                <a:lnTo>
                  <a:pt x="116143" y="231546"/>
                </a:lnTo>
                <a:lnTo>
                  <a:pt x="110824" y="234616"/>
                </a:lnTo>
                <a:lnTo>
                  <a:pt x="116143" y="225376"/>
                </a:lnTo>
                <a:close/>
                <a:moveTo>
                  <a:pt x="127784" y="225376"/>
                </a:moveTo>
                <a:lnTo>
                  <a:pt x="127784" y="231546"/>
                </a:lnTo>
                <a:lnTo>
                  <a:pt x="122465" y="234616"/>
                </a:lnTo>
                <a:lnTo>
                  <a:pt x="127784" y="225376"/>
                </a:lnTo>
                <a:close/>
                <a:moveTo>
                  <a:pt x="139396" y="225376"/>
                </a:moveTo>
                <a:lnTo>
                  <a:pt x="139396" y="231546"/>
                </a:lnTo>
                <a:lnTo>
                  <a:pt x="134076" y="234616"/>
                </a:lnTo>
                <a:lnTo>
                  <a:pt x="139396" y="225376"/>
                </a:lnTo>
                <a:close/>
                <a:moveTo>
                  <a:pt x="151037" y="225376"/>
                </a:moveTo>
                <a:lnTo>
                  <a:pt x="151037" y="231546"/>
                </a:lnTo>
                <a:lnTo>
                  <a:pt x="145718" y="234616"/>
                </a:lnTo>
                <a:lnTo>
                  <a:pt x="151037" y="225376"/>
                </a:lnTo>
                <a:close/>
                <a:moveTo>
                  <a:pt x="162648" y="225376"/>
                </a:moveTo>
                <a:lnTo>
                  <a:pt x="162648" y="231546"/>
                </a:lnTo>
                <a:lnTo>
                  <a:pt x="157329" y="234616"/>
                </a:lnTo>
                <a:lnTo>
                  <a:pt x="162648" y="225376"/>
                </a:lnTo>
                <a:close/>
                <a:moveTo>
                  <a:pt x="174290" y="225376"/>
                </a:moveTo>
                <a:lnTo>
                  <a:pt x="174290" y="231546"/>
                </a:lnTo>
                <a:lnTo>
                  <a:pt x="168971" y="234616"/>
                </a:lnTo>
                <a:lnTo>
                  <a:pt x="174290" y="225376"/>
                </a:lnTo>
                <a:close/>
                <a:moveTo>
                  <a:pt x="185871" y="225406"/>
                </a:moveTo>
                <a:lnTo>
                  <a:pt x="185871" y="231546"/>
                </a:lnTo>
                <a:lnTo>
                  <a:pt x="180551" y="234616"/>
                </a:lnTo>
                <a:lnTo>
                  <a:pt x="185871" y="225406"/>
                </a:lnTo>
                <a:close/>
                <a:moveTo>
                  <a:pt x="197512" y="225376"/>
                </a:moveTo>
                <a:lnTo>
                  <a:pt x="197512" y="231546"/>
                </a:lnTo>
                <a:lnTo>
                  <a:pt x="192193" y="234616"/>
                </a:lnTo>
                <a:lnTo>
                  <a:pt x="197512" y="225376"/>
                </a:lnTo>
                <a:close/>
                <a:moveTo>
                  <a:pt x="209123" y="225376"/>
                </a:moveTo>
                <a:lnTo>
                  <a:pt x="209123" y="231546"/>
                </a:lnTo>
                <a:lnTo>
                  <a:pt x="203804" y="234616"/>
                </a:lnTo>
                <a:lnTo>
                  <a:pt x="209123" y="225376"/>
                </a:lnTo>
                <a:close/>
                <a:moveTo>
                  <a:pt x="220765" y="225376"/>
                </a:moveTo>
                <a:lnTo>
                  <a:pt x="220765" y="231546"/>
                </a:lnTo>
                <a:lnTo>
                  <a:pt x="215446" y="234616"/>
                </a:lnTo>
                <a:lnTo>
                  <a:pt x="220765" y="225376"/>
                </a:lnTo>
                <a:close/>
                <a:moveTo>
                  <a:pt x="232376" y="225376"/>
                </a:moveTo>
                <a:lnTo>
                  <a:pt x="232376" y="231546"/>
                </a:lnTo>
                <a:lnTo>
                  <a:pt x="227057" y="234616"/>
                </a:lnTo>
                <a:lnTo>
                  <a:pt x="232376" y="225376"/>
                </a:lnTo>
                <a:close/>
                <a:moveTo>
                  <a:pt x="243957" y="225376"/>
                </a:moveTo>
                <a:lnTo>
                  <a:pt x="243957" y="231546"/>
                </a:lnTo>
                <a:lnTo>
                  <a:pt x="238638" y="234616"/>
                </a:lnTo>
                <a:lnTo>
                  <a:pt x="243957" y="225376"/>
                </a:lnTo>
                <a:close/>
                <a:moveTo>
                  <a:pt x="255598" y="225406"/>
                </a:moveTo>
                <a:lnTo>
                  <a:pt x="255598" y="231546"/>
                </a:lnTo>
                <a:lnTo>
                  <a:pt x="250279" y="234616"/>
                </a:lnTo>
                <a:lnTo>
                  <a:pt x="255598" y="225406"/>
                </a:lnTo>
                <a:close/>
                <a:moveTo>
                  <a:pt x="11703" y="231759"/>
                </a:moveTo>
                <a:lnTo>
                  <a:pt x="17023" y="234829"/>
                </a:lnTo>
                <a:lnTo>
                  <a:pt x="6384" y="234829"/>
                </a:lnTo>
                <a:lnTo>
                  <a:pt x="11703" y="231759"/>
                </a:lnTo>
                <a:close/>
                <a:moveTo>
                  <a:pt x="23345" y="231759"/>
                </a:moveTo>
                <a:lnTo>
                  <a:pt x="28664" y="234829"/>
                </a:lnTo>
                <a:lnTo>
                  <a:pt x="18026" y="234829"/>
                </a:lnTo>
                <a:lnTo>
                  <a:pt x="23345" y="231759"/>
                </a:lnTo>
                <a:close/>
                <a:moveTo>
                  <a:pt x="34956" y="231759"/>
                </a:moveTo>
                <a:lnTo>
                  <a:pt x="40275" y="234829"/>
                </a:lnTo>
                <a:lnTo>
                  <a:pt x="29637" y="234829"/>
                </a:lnTo>
                <a:lnTo>
                  <a:pt x="34956" y="231759"/>
                </a:lnTo>
                <a:close/>
                <a:moveTo>
                  <a:pt x="46598" y="231759"/>
                </a:moveTo>
                <a:lnTo>
                  <a:pt x="51886" y="234829"/>
                </a:lnTo>
                <a:lnTo>
                  <a:pt x="41278" y="234829"/>
                </a:lnTo>
                <a:lnTo>
                  <a:pt x="46598" y="231759"/>
                </a:lnTo>
                <a:close/>
                <a:moveTo>
                  <a:pt x="58209" y="231759"/>
                </a:moveTo>
                <a:lnTo>
                  <a:pt x="63528" y="234829"/>
                </a:lnTo>
                <a:lnTo>
                  <a:pt x="52889" y="234829"/>
                </a:lnTo>
                <a:lnTo>
                  <a:pt x="58209" y="231759"/>
                </a:lnTo>
                <a:close/>
                <a:moveTo>
                  <a:pt x="69850" y="231759"/>
                </a:moveTo>
                <a:lnTo>
                  <a:pt x="75169" y="234829"/>
                </a:lnTo>
                <a:lnTo>
                  <a:pt x="64531" y="234829"/>
                </a:lnTo>
                <a:lnTo>
                  <a:pt x="69850" y="231759"/>
                </a:lnTo>
                <a:close/>
                <a:moveTo>
                  <a:pt x="81431" y="231759"/>
                </a:moveTo>
                <a:lnTo>
                  <a:pt x="86750" y="234829"/>
                </a:lnTo>
                <a:lnTo>
                  <a:pt x="76112" y="234829"/>
                </a:lnTo>
                <a:lnTo>
                  <a:pt x="81431" y="231759"/>
                </a:lnTo>
                <a:close/>
                <a:moveTo>
                  <a:pt x="93042" y="231759"/>
                </a:moveTo>
                <a:lnTo>
                  <a:pt x="98361" y="234829"/>
                </a:lnTo>
                <a:lnTo>
                  <a:pt x="87723" y="234829"/>
                </a:lnTo>
                <a:lnTo>
                  <a:pt x="93042" y="231759"/>
                </a:lnTo>
                <a:close/>
                <a:moveTo>
                  <a:pt x="104684" y="231759"/>
                </a:moveTo>
                <a:lnTo>
                  <a:pt x="110003" y="234829"/>
                </a:lnTo>
                <a:lnTo>
                  <a:pt x="99364" y="234829"/>
                </a:lnTo>
                <a:lnTo>
                  <a:pt x="104684" y="231759"/>
                </a:lnTo>
                <a:close/>
                <a:moveTo>
                  <a:pt x="116295" y="231759"/>
                </a:moveTo>
                <a:lnTo>
                  <a:pt x="121614" y="234829"/>
                </a:lnTo>
                <a:lnTo>
                  <a:pt x="110976" y="234829"/>
                </a:lnTo>
                <a:lnTo>
                  <a:pt x="116295" y="231759"/>
                </a:lnTo>
                <a:close/>
                <a:moveTo>
                  <a:pt x="127936" y="231759"/>
                </a:moveTo>
                <a:lnTo>
                  <a:pt x="133256" y="234829"/>
                </a:lnTo>
                <a:lnTo>
                  <a:pt x="122617" y="234829"/>
                </a:lnTo>
                <a:lnTo>
                  <a:pt x="127936" y="231759"/>
                </a:lnTo>
                <a:close/>
                <a:moveTo>
                  <a:pt x="139548" y="231759"/>
                </a:moveTo>
                <a:lnTo>
                  <a:pt x="144867" y="234829"/>
                </a:lnTo>
                <a:lnTo>
                  <a:pt x="134228" y="234829"/>
                </a:lnTo>
                <a:lnTo>
                  <a:pt x="139548" y="231759"/>
                </a:lnTo>
                <a:close/>
                <a:moveTo>
                  <a:pt x="151159" y="231759"/>
                </a:moveTo>
                <a:lnTo>
                  <a:pt x="156478" y="234829"/>
                </a:lnTo>
                <a:lnTo>
                  <a:pt x="145840" y="234829"/>
                </a:lnTo>
                <a:lnTo>
                  <a:pt x="151159" y="231759"/>
                </a:lnTo>
                <a:close/>
                <a:moveTo>
                  <a:pt x="162770" y="231759"/>
                </a:moveTo>
                <a:lnTo>
                  <a:pt x="168089" y="234829"/>
                </a:lnTo>
                <a:lnTo>
                  <a:pt x="157451" y="234829"/>
                </a:lnTo>
                <a:lnTo>
                  <a:pt x="162770" y="231759"/>
                </a:lnTo>
                <a:close/>
                <a:moveTo>
                  <a:pt x="174411" y="231759"/>
                </a:moveTo>
                <a:lnTo>
                  <a:pt x="179731" y="234829"/>
                </a:lnTo>
                <a:lnTo>
                  <a:pt x="169092" y="234829"/>
                </a:lnTo>
                <a:lnTo>
                  <a:pt x="174411" y="231759"/>
                </a:lnTo>
                <a:close/>
                <a:moveTo>
                  <a:pt x="186023" y="231759"/>
                </a:moveTo>
                <a:lnTo>
                  <a:pt x="191342" y="234829"/>
                </a:lnTo>
                <a:lnTo>
                  <a:pt x="180703" y="234829"/>
                </a:lnTo>
                <a:lnTo>
                  <a:pt x="186023" y="231759"/>
                </a:lnTo>
                <a:close/>
                <a:moveTo>
                  <a:pt x="197634" y="231759"/>
                </a:moveTo>
                <a:lnTo>
                  <a:pt x="202953" y="234829"/>
                </a:lnTo>
                <a:lnTo>
                  <a:pt x="192345" y="234829"/>
                </a:lnTo>
                <a:lnTo>
                  <a:pt x="197634" y="231759"/>
                </a:lnTo>
                <a:close/>
                <a:moveTo>
                  <a:pt x="209275" y="231759"/>
                </a:moveTo>
                <a:lnTo>
                  <a:pt x="214595" y="234829"/>
                </a:lnTo>
                <a:lnTo>
                  <a:pt x="203956" y="234829"/>
                </a:lnTo>
                <a:lnTo>
                  <a:pt x="209275" y="231759"/>
                </a:lnTo>
                <a:close/>
                <a:moveTo>
                  <a:pt x="220856" y="231759"/>
                </a:moveTo>
                <a:lnTo>
                  <a:pt x="226175" y="234829"/>
                </a:lnTo>
                <a:lnTo>
                  <a:pt x="215537" y="234829"/>
                </a:lnTo>
                <a:lnTo>
                  <a:pt x="220856" y="231759"/>
                </a:lnTo>
                <a:close/>
                <a:moveTo>
                  <a:pt x="232498" y="231759"/>
                </a:moveTo>
                <a:lnTo>
                  <a:pt x="237817" y="234829"/>
                </a:lnTo>
                <a:lnTo>
                  <a:pt x="227178" y="234829"/>
                </a:lnTo>
                <a:lnTo>
                  <a:pt x="232498" y="231759"/>
                </a:lnTo>
                <a:close/>
                <a:moveTo>
                  <a:pt x="244109" y="231759"/>
                </a:moveTo>
                <a:lnTo>
                  <a:pt x="249428" y="234829"/>
                </a:lnTo>
                <a:lnTo>
                  <a:pt x="238790" y="234829"/>
                </a:lnTo>
                <a:lnTo>
                  <a:pt x="244109" y="231759"/>
                </a:lnTo>
                <a:close/>
                <a:moveTo>
                  <a:pt x="255750" y="231759"/>
                </a:moveTo>
                <a:lnTo>
                  <a:pt x="261070" y="234829"/>
                </a:lnTo>
                <a:lnTo>
                  <a:pt x="250431" y="234829"/>
                </a:lnTo>
                <a:lnTo>
                  <a:pt x="255750" y="231759"/>
                </a:lnTo>
                <a:close/>
                <a:moveTo>
                  <a:pt x="267362" y="231759"/>
                </a:moveTo>
                <a:lnTo>
                  <a:pt x="272681" y="234829"/>
                </a:lnTo>
                <a:lnTo>
                  <a:pt x="262042" y="234829"/>
                </a:lnTo>
                <a:lnTo>
                  <a:pt x="267362" y="231759"/>
                </a:lnTo>
                <a:close/>
                <a:moveTo>
                  <a:pt x="279003" y="231759"/>
                </a:moveTo>
                <a:lnTo>
                  <a:pt x="284322" y="234829"/>
                </a:lnTo>
                <a:lnTo>
                  <a:pt x="273684" y="234829"/>
                </a:lnTo>
                <a:lnTo>
                  <a:pt x="279003" y="231759"/>
                </a:lnTo>
                <a:close/>
                <a:moveTo>
                  <a:pt x="17023" y="235103"/>
                </a:moveTo>
                <a:lnTo>
                  <a:pt x="11703" y="238173"/>
                </a:lnTo>
                <a:lnTo>
                  <a:pt x="6384" y="235103"/>
                </a:lnTo>
                <a:close/>
                <a:moveTo>
                  <a:pt x="28664" y="235103"/>
                </a:moveTo>
                <a:lnTo>
                  <a:pt x="23345" y="238173"/>
                </a:lnTo>
                <a:lnTo>
                  <a:pt x="18026" y="235103"/>
                </a:lnTo>
                <a:close/>
                <a:moveTo>
                  <a:pt x="40275" y="235103"/>
                </a:moveTo>
                <a:lnTo>
                  <a:pt x="34956" y="238173"/>
                </a:lnTo>
                <a:lnTo>
                  <a:pt x="29637" y="235103"/>
                </a:lnTo>
                <a:close/>
                <a:moveTo>
                  <a:pt x="51886" y="235103"/>
                </a:moveTo>
                <a:lnTo>
                  <a:pt x="46598" y="238173"/>
                </a:lnTo>
                <a:lnTo>
                  <a:pt x="41278" y="235103"/>
                </a:lnTo>
                <a:close/>
                <a:moveTo>
                  <a:pt x="63528" y="235103"/>
                </a:moveTo>
                <a:lnTo>
                  <a:pt x="58209" y="238173"/>
                </a:lnTo>
                <a:lnTo>
                  <a:pt x="52889" y="235103"/>
                </a:lnTo>
                <a:close/>
                <a:moveTo>
                  <a:pt x="75169" y="235103"/>
                </a:moveTo>
                <a:lnTo>
                  <a:pt x="69850" y="238173"/>
                </a:lnTo>
                <a:lnTo>
                  <a:pt x="64531" y="235103"/>
                </a:lnTo>
                <a:close/>
                <a:moveTo>
                  <a:pt x="86750" y="235103"/>
                </a:moveTo>
                <a:lnTo>
                  <a:pt x="81431" y="238173"/>
                </a:lnTo>
                <a:lnTo>
                  <a:pt x="76112" y="235103"/>
                </a:lnTo>
                <a:close/>
                <a:moveTo>
                  <a:pt x="98361" y="235103"/>
                </a:moveTo>
                <a:lnTo>
                  <a:pt x="93042" y="238173"/>
                </a:lnTo>
                <a:lnTo>
                  <a:pt x="87723" y="235103"/>
                </a:lnTo>
                <a:close/>
                <a:moveTo>
                  <a:pt x="110003" y="235103"/>
                </a:moveTo>
                <a:lnTo>
                  <a:pt x="104684" y="238173"/>
                </a:lnTo>
                <a:lnTo>
                  <a:pt x="99364" y="235103"/>
                </a:lnTo>
                <a:close/>
                <a:moveTo>
                  <a:pt x="121614" y="235103"/>
                </a:moveTo>
                <a:lnTo>
                  <a:pt x="116295" y="238173"/>
                </a:lnTo>
                <a:lnTo>
                  <a:pt x="110976" y="235103"/>
                </a:lnTo>
                <a:close/>
                <a:moveTo>
                  <a:pt x="133256" y="235103"/>
                </a:moveTo>
                <a:lnTo>
                  <a:pt x="127936" y="238173"/>
                </a:lnTo>
                <a:lnTo>
                  <a:pt x="122617" y="235103"/>
                </a:lnTo>
                <a:close/>
                <a:moveTo>
                  <a:pt x="144867" y="235103"/>
                </a:moveTo>
                <a:lnTo>
                  <a:pt x="139548" y="238173"/>
                </a:lnTo>
                <a:lnTo>
                  <a:pt x="134228" y="235103"/>
                </a:lnTo>
                <a:close/>
                <a:moveTo>
                  <a:pt x="156478" y="235103"/>
                </a:moveTo>
                <a:lnTo>
                  <a:pt x="151159" y="238173"/>
                </a:lnTo>
                <a:lnTo>
                  <a:pt x="145840" y="235103"/>
                </a:lnTo>
                <a:close/>
                <a:moveTo>
                  <a:pt x="168089" y="235103"/>
                </a:moveTo>
                <a:lnTo>
                  <a:pt x="162770" y="238173"/>
                </a:lnTo>
                <a:lnTo>
                  <a:pt x="157451" y="235103"/>
                </a:lnTo>
                <a:close/>
                <a:moveTo>
                  <a:pt x="179731" y="235103"/>
                </a:moveTo>
                <a:lnTo>
                  <a:pt x="174411" y="238173"/>
                </a:lnTo>
                <a:lnTo>
                  <a:pt x="169092" y="235103"/>
                </a:lnTo>
                <a:close/>
                <a:moveTo>
                  <a:pt x="191342" y="235103"/>
                </a:moveTo>
                <a:lnTo>
                  <a:pt x="186023" y="238173"/>
                </a:lnTo>
                <a:lnTo>
                  <a:pt x="180703" y="235103"/>
                </a:lnTo>
                <a:close/>
                <a:moveTo>
                  <a:pt x="202953" y="235103"/>
                </a:moveTo>
                <a:lnTo>
                  <a:pt x="197634" y="238173"/>
                </a:lnTo>
                <a:lnTo>
                  <a:pt x="192315" y="235103"/>
                </a:lnTo>
                <a:close/>
                <a:moveTo>
                  <a:pt x="214564" y="235103"/>
                </a:moveTo>
                <a:lnTo>
                  <a:pt x="209245" y="238173"/>
                </a:lnTo>
                <a:lnTo>
                  <a:pt x="203926" y="235103"/>
                </a:lnTo>
                <a:close/>
                <a:moveTo>
                  <a:pt x="226175" y="235103"/>
                </a:moveTo>
                <a:lnTo>
                  <a:pt x="220856" y="238173"/>
                </a:lnTo>
                <a:lnTo>
                  <a:pt x="215537" y="235103"/>
                </a:lnTo>
                <a:close/>
                <a:moveTo>
                  <a:pt x="237817" y="235103"/>
                </a:moveTo>
                <a:lnTo>
                  <a:pt x="232498" y="238173"/>
                </a:lnTo>
                <a:lnTo>
                  <a:pt x="227178" y="235103"/>
                </a:lnTo>
                <a:close/>
                <a:moveTo>
                  <a:pt x="249428" y="235103"/>
                </a:moveTo>
                <a:lnTo>
                  <a:pt x="244109" y="238173"/>
                </a:lnTo>
                <a:lnTo>
                  <a:pt x="238790" y="235103"/>
                </a:lnTo>
                <a:close/>
                <a:moveTo>
                  <a:pt x="261070" y="235103"/>
                </a:moveTo>
                <a:lnTo>
                  <a:pt x="255750" y="238173"/>
                </a:lnTo>
                <a:lnTo>
                  <a:pt x="250431" y="235103"/>
                </a:lnTo>
                <a:close/>
                <a:moveTo>
                  <a:pt x="272681" y="235103"/>
                </a:moveTo>
                <a:lnTo>
                  <a:pt x="267362" y="238173"/>
                </a:lnTo>
                <a:lnTo>
                  <a:pt x="262042" y="235103"/>
                </a:lnTo>
                <a:close/>
                <a:moveTo>
                  <a:pt x="284292" y="235103"/>
                </a:moveTo>
                <a:lnTo>
                  <a:pt x="278973" y="238173"/>
                </a:lnTo>
                <a:lnTo>
                  <a:pt x="273653" y="235103"/>
                </a:lnTo>
                <a:close/>
                <a:moveTo>
                  <a:pt x="6050" y="235437"/>
                </a:moveTo>
                <a:lnTo>
                  <a:pt x="6050" y="241399"/>
                </a:lnTo>
                <a:lnTo>
                  <a:pt x="6050" y="241399"/>
                </a:lnTo>
                <a:lnTo>
                  <a:pt x="6110" y="241364"/>
                </a:lnTo>
                <a:lnTo>
                  <a:pt x="6110" y="235543"/>
                </a:lnTo>
                <a:lnTo>
                  <a:pt x="6110" y="235543"/>
                </a:lnTo>
                <a:lnTo>
                  <a:pt x="6050" y="235437"/>
                </a:lnTo>
                <a:close/>
                <a:moveTo>
                  <a:pt x="17174" y="235346"/>
                </a:moveTo>
                <a:lnTo>
                  <a:pt x="11855" y="244525"/>
                </a:lnTo>
                <a:lnTo>
                  <a:pt x="11855" y="238416"/>
                </a:lnTo>
                <a:lnTo>
                  <a:pt x="17174" y="235346"/>
                </a:lnTo>
                <a:close/>
                <a:moveTo>
                  <a:pt x="28816" y="235346"/>
                </a:moveTo>
                <a:lnTo>
                  <a:pt x="23497" y="244525"/>
                </a:lnTo>
                <a:lnTo>
                  <a:pt x="23497" y="238416"/>
                </a:lnTo>
                <a:lnTo>
                  <a:pt x="28816" y="235346"/>
                </a:lnTo>
                <a:close/>
                <a:moveTo>
                  <a:pt x="40427" y="235346"/>
                </a:moveTo>
                <a:lnTo>
                  <a:pt x="35108" y="244525"/>
                </a:lnTo>
                <a:lnTo>
                  <a:pt x="35108" y="238416"/>
                </a:lnTo>
                <a:lnTo>
                  <a:pt x="40427" y="235346"/>
                </a:lnTo>
                <a:close/>
                <a:moveTo>
                  <a:pt x="52008" y="235346"/>
                </a:moveTo>
                <a:lnTo>
                  <a:pt x="46689" y="244525"/>
                </a:lnTo>
                <a:lnTo>
                  <a:pt x="46689" y="238416"/>
                </a:lnTo>
                <a:lnTo>
                  <a:pt x="52008" y="235346"/>
                </a:lnTo>
                <a:close/>
                <a:moveTo>
                  <a:pt x="63650" y="235346"/>
                </a:moveTo>
                <a:lnTo>
                  <a:pt x="58330" y="244525"/>
                </a:lnTo>
                <a:lnTo>
                  <a:pt x="58330" y="238416"/>
                </a:lnTo>
                <a:lnTo>
                  <a:pt x="63650" y="235346"/>
                </a:lnTo>
                <a:close/>
                <a:moveTo>
                  <a:pt x="75261" y="235346"/>
                </a:moveTo>
                <a:lnTo>
                  <a:pt x="69941" y="244525"/>
                </a:lnTo>
                <a:lnTo>
                  <a:pt x="69941" y="238416"/>
                </a:lnTo>
                <a:lnTo>
                  <a:pt x="75261" y="235346"/>
                </a:lnTo>
                <a:close/>
                <a:moveTo>
                  <a:pt x="86902" y="235346"/>
                </a:moveTo>
                <a:lnTo>
                  <a:pt x="81583" y="244525"/>
                </a:lnTo>
                <a:lnTo>
                  <a:pt x="81583" y="238416"/>
                </a:lnTo>
                <a:lnTo>
                  <a:pt x="86902" y="235346"/>
                </a:lnTo>
                <a:close/>
                <a:moveTo>
                  <a:pt x="98513" y="235346"/>
                </a:moveTo>
                <a:lnTo>
                  <a:pt x="93194" y="244525"/>
                </a:lnTo>
                <a:lnTo>
                  <a:pt x="93194" y="238416"/>
                </a:lnTo>
                <a:lnTo>
                  <a:pt x="98513" y="235346"/>
                </a:lnTo>
                <a:close/>
                <a:moveTo>
                  <a:pt x="110155" y="235346"/>
                </a:moveTo>
                <a:lnTo>
                  <a:pt x="104836" y="244525"/>
                </a:lnTo>
                <a:lnTo>
                  <a:pt x="104836" y="238416"/>
                </a:lnTo>
                <a:lnTo>
                  <a:pt x="110155" y="235346"/>
                </a:lnTo>
                <a:close/>
                <a:moveTo>
                  <a:pt x="121736" y="235346"/>
                </a:moveTo>
                <a:lnTo>
                  <a:pt x="116416" y="244525"/>
                </a:lnTo>
                <a:lnTo>
                  <a:pt x="116416" y="238416"/>
                </a:lnTo>
                <a:lnTo>
                  <a:pt x="121736" y="235346"/>
                </a:lnTo>
                <a:close/>
                <a:moveTo>
                  <a:pt x="133377" y="235346"/>
                </a:moveTo>
                <a:lnTo>
                  <a:pt x="128058" y="244525"/>
                </a:lnTo>
                <a:lnTo>
                  <a:pt x="128058" y="238416"/>
                </a:lnTo>
                <a:lnTo>
                  <a:pt x="133377" y="235346"/>
                </a:lnTo>
                <a:close/>
                <a:moveTo>
                  <a:pt x="144988" y="235346"/>
                </a:moveTo>
                <a:lnTo>
                  <a:pt x="139669" y="244525"/>
                </a:lnTo>
                <a:lnTo>
                  <a:pt x="139669" y="238416"/>
                </a:lnTo>
                <a:lnTo>
                  <a:pt x="144988" y="235346"/>
                </a:lnTo>
                <a:close/>
                <a:moveTo>
                  <a:pt x="156630" y="235346"/>
                </a:moveTo>
                <a:lnTo>
                  <a:pt x="151311" y="244525"/>
                </a:lnTo>
                <a:lnTo>
                  <a:pt x="151311" y="238416"/>
                </a:lnTo>
                <a:lnTo>
                  <a:pt x="156630" y="235346"/>
                </a:lnTo>
                <a:close/>
                <a:moveTo>
                  <a:pt x="168241" y="235346"/>
                </a:moveTo>
                <a:lnTo>
                  <a:pt x="162922" y="244525"/>
                </a:lnTo>
                <a:lnTo>
                  <a:pt x="162922" y="238416"/>
                </a:lnTo>
                <a:lnTo>
                  <a:pt x="168241" y="235346"/>
                </a:lnTo>
                <a:close/>
                <a:moveTo>
                  <a:pt x="179822" y="235346"/>
                </a:moveTo>
                <a:lnTo>
                  <a:pt x="174503" y="244525"/>
                </a:lnTo>
                <a:lnTo>
                  <a:pt x="174503" y="238416"/>
                </a:lnTo>
                <a:lnTo>
                  <a:pt x="179822" y="235346"/>
                </a:lnTo>
                <a:close/>
                <a:moveTo>
                  <a:pt x="191463" y="235346"/>
                </a:moveTo>
                <a:lnTo>
                  <a:pt x="186144" y="244525"/>
                </a:lnTo>
                <a:lnTo>
                  <a:pt x="186144" y="238416"/>
                </a:lnTo>
                <a:lnTo>
                  <a:pt x="191463" y="235346"/>
                </a:lnTo>
                <a:close/>
                <a:moveTo>
                  <a:pt x="203075" y="235346"/>
                </a:moveTo>
                <a:lnTo>
                  <a:pt x="197755" y="244525"/>
                </a:lnTo>
                <a:lnTo>
                  <a:pt x="197755" y="238416"/>
                </a:lnTo>
                <a:lnTo>
                  <a:pt x="203075" y="235346"/>
                </a:lnTo>
                <a:close/>
                <a:moveTo>
                  <a:pt x="214716" y="235346"/>
                </a:moveTo>
                <a:lnTo>
                  <a:pt x="209397" y="244525"/>
                </a:lnTo>
                <a:lnTo>
                  <a:pt x="209397" y="238416"/>
                </a:lnTo>
                <a:lnTo>
                  <a:pt x="214716" y="235346"/>
                </a:lnTo>
                <a:close/>
                <a:moveTo>
                  <a:pt x="226327" y="235346"/>
                </a:moveTo>
                <a:lnTo>
                  <a:pt x="221008" y="244525"/>
                </a:lnTo>
                <a:lnTo>
                  <a:pt x="221008" y="238416"/>
                </a:lnTo>
                <a:lnTo>
                  <a:pt x="226327" y="235346"/>
                </a:lnTo>
                <a:close/>
                <a:moveTo>
                  <a:pt x="237969" y="235346"/>
                </a:moveTo>
                <a:lnTo>
                  <a:pt x="232650" y="244525"/>
                </a:lnTo>
                <a:lnTo>
                  <a:pt x="232650" y="238416"/>
                </a:lnTo>
                <a:lnTo>
                  <a:pt x="237969" y="235346"/>
                </a:lnTo>
                <a:close/>
                <a:moveTo>
                  <a:pt x="249550" y="235346"/>
                </a:moveTo>
                <a:lnTo>
                  <a:pt x="244230" y="244525"/>
                </a:lnTo>
                <a:lnTo>
                  <a:pt x="244230" y="238416"/>
                </a:lnTo>
                <a:lnTo>
                  <a:pt x="249550" y="235346"/>
                </a:lnTo>
                <a:close/>
                <a:moveTo>
                  <a:pt x="261191" y="235346"/>
                </a:moveTo>
                <a:lnTo>
                  <a:pt x="255872" y="244525"/>
                </a:lnTo>
                <a:lnTo>
                  <a:pt x="255872" y="238416"/>
                </a:lnTo>
                <a:lnTo>
                  <a:pt x="261191" y="235346"/>
                </a:lnTo>
                <a:close/>
                <a:moveTo>
                  <a:pt x="272802" y="235346"/>
                </a:moveTo>
                <a:lnTo>
                  <a:pt x="267483" y="244525"/>
                </a:lnTo>
                <a:lnTo>
                  <a:pt x="267483" y="238416"/>
                </a:lnTo>
                <a:lnTo>
                  <a:pt x="272802" y="235346"/>
                </a:lnTo>
                <a:close/>
                <a:moveTo>
                  <a:pt x="284444" y="235346"/>
                </a:moveTo>
                <a:lnTo>
                  <a:pt x="279125" y="244525"/>
                </a:lnTo>
                <a:lnTo>
                  <a:pt x="279125" y="238416"/>
                </a:lnTo>
                <a:lnTo>
                  <a:pt x="284444" y="235346"/>
                </a:lnTo>
                <a:close/>
                <a:moveTo>
                  <a:pt x="6262" y="235376"/>
                </a:moveTo>
                <a:lnTo>
                  <a:pt x="11582" y="238416"/>
                </a:lnTo>
                <a:lnTo>
                  <a:pt x="11582" y="244556"/>
                </a:lnTo>
                <a:lnTo>
                  <a:pt x="6262" y="235376"/>
                </a:lnTo>
                <a:close/>
                <a:moveTo>
                  <a:pt x="17904" y="235376"/>
                </a:moveTo>
                <a:lnTo>
                  <a:pt x="23223" y="238416"/>
                </a:lnTo>
                <a:lnTo>
                  <a:pt x="23223" y="244556"/>
                </a:lnTo>
                <a:lnTo>
                  <a:pt x="17904" y="235376"/>
                </a:lnTo>
                <a:close/>
                <a:moveTo>
                  <a:pt x="29515" y="235376"/>
                </a:moveTo>
                <a:lnTo>
                  <a:pt x="34834" y="238416"/>
                </a:lnTo>
                <a:lnTo>
                  <a:pt x="34834" y="244556"/>
                </a:lnTo>
                <a:lnTo>
                  <a:pt x="29515" y="235376"/>
                </a:lnTo>
                <a:close/>
                <a:moveTo>
                  <a:pt x="41126" y="235376"/>
                </a:moveTo>
                <a:lnTo>
                  <a:pt x="46446" y="238416"/>
                </a:lnTo>
                <a:lnTo>
                  <a:pt x="46446" y="244556"/>
                </a:lnTo>
                <a:lnTo>
                  <a:pt x="41126" y="235376"/>
                </a:lnTo>
                <a:close/>
                <a:moveTo>
                  <a:pt x="52737" y="235376"/>
                </a:moveTo>
                <a:lnTo>
                  <a:pt x="58057" y="238416"/>
                </a:lnTo>
                <a:lnTo>
                  <a:pt x="58057" y="244556"/>
                </a:lnTo>
                <a:lnTo>
                  <a:pt x="52737" y="235376"/>
                </a:lnTo>
                <a:close/>
                <a:moveTo>
                  <a:pt x="64379" y="235346"/>
                </a:moveTo>
                <a:lnTo>
                  <a:pt x="69698" y="238416"/>
                </a:lnTo>
                <a:lnTo>
                  <a:pt x="69698" y="244556"/>
                </a:lnTo>
                <a:lnTo>
                  <a:pt x="64379" y="235346"/>
                </a:lnTo>
                <a:close/>
                <a:moveTo>
                  <a:pt x="75990" y="235376"/>
                </a:moveTo>
                <a:lnTo>
                  <a:pt x="81309" y="238416"/>
                </a:lnTo>
                <a:lnTo>
                  <a:pt x="81309" y="244556"/>
                </a:lnTo>
                <a:lnTo>
                  <a:pt x="75990" y="235376"/>
                </a:lnTo>
                <a:close/>
                <a:moveTo>
                  <a:pt x="87632" y="235376"/>
                </a:moveTo>
                <a:lnTo>
                  <a:pt x="92951" y="238416"/>
                </a:lnTo>
                <a:lnTo>
                  <a:pt x="92951" y="244556"/>
                </a:lnTo>
                <a:lnTo>
                  <a:pt x="87632" y="235376"/>
                </a:lnTo>
                <a:close/>
                <a:moveTo>
                  <a:pt x="99243" y="235376"/>
                </a:moveTo>
                <a:lnTo>
                  <a:pt x="104562" y="238416"/>
                </a:lnTo>
                <a:lnTo>
                  <a:pt x="104562" y="244556"/>
                </a:lnTo>
                <a:lnTo>
                  <a:pt x="99243" y="235376"/>
                </a:lnTo>
                <a:close/>
                <a:moveTo>
                  <a:pt x="110824" y="235376"/>
                </a:moveTo>
                <a:lnTo>
                  <a:pt x="116143" y="238416"/>
                </a:lnTo>
                <a:lnTo>
                  <a:pt x="116143" y="244556"/>
                </a:lnTo>
                <a:lnTo>
                  <a:pt x="110824" y="235376"/>
                </a:lnTo>
                <a:close/>
                <a:moveTo>
                  <a:pt x="122465" y="235376"/>
                </a:moveTo>
                <a:lnTo>
                  <a:pt x="127784" y="238416"/>
                </a:lnTo>
                <a:lnTo>
                  <a:pt x="127784" y="244556"/>
                </a:lnTo>
                <a:lnTo>
                  <a:pt x="122465" y="235376"/>
                </a:lnTo>
                <a:close/>
                <a:moveTo>
                  <a:pt x="134076" y="235376"/>
                </a:moveTo>
                <a:lnTo>
                  <a:pt x="139396" y="238416"/>
                </a:lnTo>
                <a:lnTo>
                  <a:pt x="139396" y="244556"/>
                </a:lnTo>
                <a:lnTo>
                  <a:pt x="134076" y="235376"/>
                </a:lnTo>
                <a:close/>
                <a:moveTo>
                  <a:pt x="145718" y="235376"/>
                </a:moveTo>
                <a:lnTo>
                  <a:pt x="151037" y="238416"/>
                </a:lnTo>
                <a:lnTo>
                  <a:pt x="151037" y="244556"/>
                </a:lnTo>
                <a:lnTo>
                  <a:pt x="145718" y="235376"/>
                </a:lnTo>
                <a:close/>
                <a:moveTo>
                  <a:pt x="157329" y="235376"/>
                </a:moveTo>
                <a:lnTo>
                  <a:pt x="162648" y="238416"/>
                </a:lnTo>
                <a:lnTo>
                  <a:pt x="162648" y="244556"/>
                </a:lnTo>
                <a:lnTo>
                  <a:pt x="157329" y="235376"/>
                </a:lnTo>
                <a:close/>
                <a:moveTo>
                  <a:pt x="168971" y="235376"/>
                </a:moveTo>
                <a:lnTo>
                  <a:pt x="174290" y="238416"/>
                </a:lnTo>
                <a:lnTo>
                  <a:pt x="174290" y="244556"/>
                </a:lnTo>
                <a:lnTo>
                  <a:pt x="168971" y="235376"/>
                </a:lnTo>
                <a:close/>
                <a:moveTo>
                  <a:pt x="180551" y="235376"/>
                </a:moveTo>
                <a:lnTo>
                  <a:pt x="185871" y="238416"/>
                </a:lnTo>
                <a:lnTo>
                  <a:pt x="185871" y="244556"/>
                </a:lnTo>
                <a:lnTo>
                  <a:pt x="180551" y="235376"/>
                </a:lnTo>
                <a:close/>
                <a:moveTo>
                  <a:pt x="192193" y="235376"/>
                </a:moveTo>
                <a:lnTo>
                  <a:pt x="197512" y="238416"/>
                </a:lnTo>
                <a:lnTo>
                  <a:pt x="197512" y="244556"/>
                </a:lnTo>
                <a:lnTo>
                  <a:pt x="192193" y="235376"/>
                </a:lnTo>
                <a:close/>
                <a:moveTo>
                  <a:pt x="203804" y="235346"/>
                </a:moveTo>
                <a:lnTo>
                  <a:pt x="209123" y="238416"/>
                </a:lnTo>
                <a:lnTo>
                  <a:pt x="209123" y="244556"/>
                </a:lnTo>
                <a:lnTo>
                  <a:pt x="203804" y="235346"/>
                </a:lnTo>
                <a:close/>
                <a:moveTo>
                  <a:pt x="215446" y="235376"/>
                </a:moveTo>
                <a:lnTo>
                  <a:pt x="220765" y="238416"/>
                </a:lnTo>
                <a:lnTo>
                  <a:pt x="220765" y="244556"/>
                </a:lnTo>
                <a:lnTo>
                  <a:pt x="215446" y="235376"/>
                </a:lnTo>
                <a:close/>
                <a:moveTo>
                  <a:pt x="227057" y="235376"/>
                </a:moveTo>
                <a:lnTo>
                  <a:pt x="232376" y="238416"/>
                </a:lnTo>
                <a:lnTo>
                  <a:pt x="232376" y="244556"/>
                </a:lnTo>
                <a:lnTo>
                  <a:pt x="227057" y="235376"/>
                </a:lnTo>
                <a:close/>
                <a:moveTo>
                  <a:pt x="238638" y="235376"/>
                </a:moveTo>
                <a:lnTo>
                  <a:pt x="243957" y="238416"/>
                </a:lnTo>
                <a:lnTo>
                  <a:pt x="243957" y="244556"/>
                </a:lnTo>
                <a:lnTo>
                  <a:pt x="238638" y="235376"/>
                </a:lnTo>
                <a:close/>
                <a:moveTo>
                  <a:pt x="250279" y="235376"/>
                </a:moveTo>
                <a:lnTo>
                  <a:pt x="255598" y="238416"/>
                </a:lnTo>
                <a:lnTo>
                  <a:pt x="255598" y="244556"/>
                </a:lnTo>
                <a:lnTo>
                  <a:pt x="250279" y="235376"/>
                </a:lnTo>
                <a:close/>
                <a:moveTo>
                  <a:pt x="261890" y="235346"/>
                </a:moveTo>
                <a:lnTo>
                  <a:pt x="267210" y="238416"/>
                </a:lnTo>
                <a:lnTo>
                  <a:pt x="267210" y="244556"/>
                </a:lnTo>
                <a:lnTo>
                  <a:pt x="261890" y="235346"/>
                </a:lnTo>
                <a:close/>
                <a:moveTo>
                  <a:pt x="273532" y="235346"/>
                </a:moveTo>
                <a:lnTo>
                  <a:pt x="278851" y="238416"/>
                </a:lnTo>
                <a:lnTo>
                  <a:pt x="278851" y="244556"/>
                </a:lnTo>
                <a:lnTo>
                  <a:pt x="273532" y="235346"/>
                </a:lnTo>
                <a:close/>
                <a:moveTo>
                  <a:pt x="87389" y="235437"/>
                </a:moveTo>
                <a:lnTo>
                  <a:pt x="92708" y="244647"/>
                </a:lnTo>
                <a:lnTo>
                  <a:pt x="92708" y="244647"/>
                </a:lnTo>
                <a:lnTo>
                  <a:pt x="90246" y="243188"/>
                </a:lnTo>
                <a:lnTo>
                  <a:pt x="87389" y="241607"/>
                </a:lnTo>
                <a:lnTo>
                  <a:pt x="87389" y="235437"/>
                </a:lnTo>
                <a:close/>
                <a:moveTo>
                  <a:pt x="145475" y="235437"/>
                </a:moveTo>
                <a:lnTo>
                  <a:pt x="150794" y="244647"/>
                </a:lnTo>
                <a:lnTo>
                  <a:pt x="150794" y="244647"/>
                </a:lnTo>
                <a:lnTo>
                  <a:pt x="148332" y="243188"/>
                </a:lnTo>
                <a:lnTo>
                  <a:pt x="145475" y="241607"/>
                </a:lnTo>
                <a:lnTo>
                  <a:pt x="145475" y="235437"/>
                </a:lnTo>
                <a:close/>
                <a:moveTo>
                  <a:pt x="157116" y="235437"/>
                </a:moveTo>
                <a:lnTo>
                  <a:pt x="162436" y="244647"/>
                </a:lnTo>
                <a:lnTo>
                  <a:pt x="162436" y="244647"/>
                </a:lnTo>
                <a:lnTo>
                  <a:pt x="159974" y="243188"/>
                </a:lnTo>
                <a:lnTo>
                  <a:pt x="157116" y="241607"/>
                </a:lnTo>
                <a:lnTo>
                  <a:pt x="157116" y="235437"/>
                </a:lnTo>
                <a:close/>
                <a:moveTo>
                  <a:pt x="168727" y="235437"/>
                </a:moveTo>
                <a:lnTo>
                  <a:pt x="174047" y="244647"/>
                </a:lnTo>
                <a:lnTo>
                  <a:pt x="174047" y="244647"/>
                </a:lnTo>
                <a:lnTo>
                  <a:pt x="171585" y="243188"/>
                </a:lnTo>
                <a:lnTo>
                  <a:pt x="168727" y="241607"/>
                </a:lnTo>
                <a:lnTo>
                  <a:pt x="168727" y="235437"/>
                </a:lnTo>
                <a:close/>
                <a:moveTo>
                  <a:pt x="180339" y="235437"/>
                </a:moveTo>
                <a:lnTo>
                  <a:pt x="185658" y="244647"/>
                </a:lnTo>
                <a:lnTo>
                  <a:pt x="185658" y="244647"/>
                </a:lnTo>
                <a:lnTo>
                  <a:pt x="183165" y="243188"/>
                </a:lnTo>
                <a:lnTo>
                  <a:pt x="180339" y="241607"/>
                </a:lnTo>
                <a:lnTo>
                  <a:pt x="180339" y="235437"/>
                </a:lnTo>
                <a:close/>
                <a:moveTo>
                  <a:pt x="191950" y="235437"/>
                </a:moveTo>
                <a:lnTo>
                  <a:pt x="197269" y="244647"/>
                </a:lnTo>
                <a:lnTo>
                  <a:pt x="197269" y="244647"/>
                </a:lnTo>
                <a:lnTo>
                  <a:pt x="194807" y="243188"/>
                </a:lnTo>
                <a:lnTo>
                  <a:pt x="191950" y="241607"/>
                </a:lnTo>
                <a:lnTo>
                  <a:pt x="191950" y="235437"/>
                </a:lnTo>
                <a:close/>
                <a:moveTo>
                  <a:pt x="238455" y="235437"/>
                </a:moveTo>
                <a:lnTo>
                  <a:pt x="243774" y="244647"/>
                </a:lnTo>
                <a:lnTo>
                  <a:pt x="243774" y="244647"/>
                </a:lnTo>
                <a:lnTo>
                  <a:pt x="241312" y="243188"/>
                </a:lnTo>
                <a:lnTo>
                  <a:pt x="238455" y="241607"/>
                </a:lnTo>
                <a:lnTo>
                  <a:pt x="238455" y="235437"/>
                </a:lnTo>
                <a:close/>
                <a:moveTo>
                  <a:pt x="17661" y="235437"/>
                </a:moveTo>
                <a:lnTo>
                  <a:pt x="22980" y="244647"/>
                </a:lnTo>
                <a:lnTo>
                  <a:pt x="22980" y="244647"/>
                </a:lnTo>
                <a:lnTo>
                  <a:pt x="20518" y="243188"/>
                </a:lnTo>
                <a:lnTo>
                  <a:pt x="17661" y="241607"/>
                </a:lnTo>
                <a:lnTo>
                  <a:pt x="17661" y="235437"/>
                </a:lnTo>
                <a:close/>
                <a:moveTo>
                  <a:pt x="29302" y="235437"/>
                </a:moveTo>
                <a:lnTo>
                  <a:pt x="34622" y="244647"/>
                </a:lnTo>
                <a:lnTo>
                  <a:pt x="34622" y="244647"/>
                </a:lnTo>
                <a:lnTo>
                  <a:pt x="32160" y="243188"/>
                </a:lnTo>
                <a:lnTo>
                  <a:pt x="29302" y="241607"/>
                </a:lnTo>
                <a:lnTo>
                  <a:pt x="29302" y="235437"/>
                </a:lnTo>
                <a:close/>
                <a:moveTo>
                  <a:pt x="40883" y="235437"/>
                </a:moveTo>
                <a:lnTo>
                  <a:pt x="46202" y="244647"/>
                </a:lnTo>
                <a:lnTo>
                  <a:pt x="46202" y="244647"/>
                </a:lnTo>
                <a:lnTo>
                  <a:pt x="43740" y="243188"/>
                </a:lnTo>
                <a:lnTo>
                  <a:pt x="40883" y="241607"/>
                </a:lnTo>
                <a:lnTo>
                  <a:pt x="40883" y="235437"/>
                </a:lnTo>
                <a:close/>
                <a:moveTo>
                  <a:pt x="64136" y="235437"/>
                </a:moveTo>
                <a:lnTo>
                  <a:pt x="69455" y="244647"/>
                </a:lnTo>
                <a:lnTo>
                  <a:pt x="69455" y="244647"/>
                </a:lnTo>
                <a:lnTo>
                  <a:pt x="66993" y="243188"/>
                </a:lnTo>
                <a:lnTo>
                  <a:pt x="64136" y="241607"/>
                </a:lnTo>
                <a:lnTo>
                  <a:pt x="64136" y="235437"/>
                </a:lnTo>
                <a:close/>
                <a:moveTo>
                  <a:pt x="110611" y="235437"/>
                </a:moveTo>
                <a:lnTo>
                  <a:pt x="115930" y="244647"/>
                </a:lnTo>
                <a:lnTo>
                  <a:pt x="115930" y="244647"/>
                </a:lnTo>
                <a:lnTo>
                  <a:pt x="113468" y="243188"/>
                </a:lnTo>
                <a:lnTo>
                  <a:pt x="110611" y="241607"/>
                </a:lnTo>
                <a:lnTo>
                  <a:pt x="110611" y="235437"/>
                </a:lnTo>
                <a:close/>
                <a:moveTo>
                  <a:pt x="122222" y="235437"/>
                </a:moveTo>
                <a:lnTo>
                  <a:pt x="127541" y="244647"/>
                </a:lnTo>
                <a:lnTo>
                  <a:pt x="127541" y="244647"/>
                </a:lnTo>
                <a:lnTo>
                  <a:pt x="125079" y="243188"/>
                </a:lnTo>
                <a:lnTo>
                  <a:pt x="122222" y="241607"/>
                </a:lnTo>
                <a:lnTo>
                  <a:pt x="122222" y="235437"/>
                </a:lnTo>
                <a:close/>
                <a:moveTo>
                  <a:pt x="133864" y="235437"/>
                </a:moveTo>
                <a:lnTo>
                  <a:pt x="139183" y="244647"/>
                </a:lnTo>
                <a:lnTo>
                  <a:pt x="139183" y="244647"/>
                </a:lnTo>
                <a:lnTo>
                  <a:pt x="136721" y="243188"/>
                </a:lnTo>
                <a:lnTo>
                  <a:pt x="133864" y="241607"/>
                </a:lnTo>
                <a:lnTo>
                  <a:pt x="133864" y="235437"/>
                </a:lnTo>
                <a:close/>
                <a:moveTo>
                  <a:pt x="215202" y="235437"/>
                </a:moveTo>
                <a:lnTo>
                  <a:pt x="220522" y="244647"/>
                </a:lnTo>
                <a:lnTo>
                  <a:pt x="220522" y="244647"/>
                </a:lnTo>
                <a:lnTo>
                  <a:pt x="218060" y="243188"/>
                </a:lnTo>
                <a:lnTo>
                  <a:pt x="215202" y="241607"/>
                </a:lnTo>
                <a:lnTo>
                  <a:pt x="215202" y="235437"/>
                </a:lnTo>
                <a:close/>
                <a:moveTo>
                  <a:pt x="52525" y="235437"/>
                </a:moveTo>
                <a:lnTo>
                  <a:pt x="57844" y="244647"/>
                </a:lnTo>
                <a:lnTo>
                  <a:pt x="55351" y="243188"/>
                </a:lnTo>
                <a:lnTo>
                  <a:pt x="52525" y="241607"/>
                </a:lnTo>
                <a:lnTo>
                  <a:pt x="52525" y="235437"/>
                </a:lnTo>
                <a:close/>
                <a:moveTo>
                  <a:pt x="75777" y="235437"/>
                </a:moveTo>
                <a:lnTo>
                  <a:pt x="81097" y="244647"/>
                </a:lnTo>
                <a:lnTo>
                  <a:pt x="78604" y="243188"/>
                </a:lnTo>
                <a:lnTo>
                  <a:pt x="75777" y="241607"/>
                </a:lnTo>
                <a:lnTo>
                  <a:pt x="75777" y="235437"/>
                </a:lnTo>
                <a:close/>
                <a:moveTo>
                  <a:pt x="99030" y="235437"/>
                </a:moveTo>
                <a:lnTo>
                  <a:pt x="104349" y="244647"/>
                </a:lnTo>
                <a:lnTo>
                  <a:pt x="101857" y="243188"/>
                </a:lnTo>
                <a:lnTo>
                  <a:pt x="99030" y="241607"/>
                </a:lnTo>
                <a:lnTo>
                  <a:pt x="99030" y="235437"/>
                </a:lnTo>
                <a:close/>
                <a:moveTo>
                  <a:pt x="203591" y="235437"/>
                </a:moveTo>
                <a:lnTo>
                  <a:pt x="208911" y="244647"/>
                </a:lnTo>
                <a:lnTo>
                  <a:pt x="206418" y="243188"/>
                </a:lnTo>
                <a:lnTo>
                  <a:pt x="203591" y="241607"/>
                </a:lnTo>
                <a:lnTo>
                  <a:pt x="203591" y="235437"/>
                </a:lnTo>
                <a:close/>
                <a:moveTo>
                  <a:pt x="226844" y="235437"/>
                </a:moveTo>
                <a:lnTo>
                  <a:pt x="232163" y="244647"/>
                </a:lnTo>
                <a:lnTo>
                  <a:pt x="229671" y="243188"/>
                </a:lnTo>
                <a:lnTo>
                  <a:pt x="226844" y="241607"/>
                </a:lnTo>
                <a:lnTo>
                  <a:pt x="226844" y="235437"/>
                </a:lnTo>
                <a:close/>
                <a:moveTo>
                  <a:pt x="250036" y="235437"/>
                </a:moveTo>
                <a:lnTo>
                  <a:pt x="255355" y="244647"/>
                </a:lnTo>
                <a:lnTo>
                  <a:pt x="252893" y="243188"/>
                </a:lnTo>
                <a:lnTo>
                  <a:pt x="250036" y="241607"/>
                </a:lnTo>
                <a:lnTo>
                  <a:pt x="250036" y="235437"/>
                </a:lnTo>
                <a:close/>
                <a:moveTo>
                  <a:pt x="261678" y="235437"/>
                </a:moveTo>
                <a:lnTo>
                  <a:pt x="266997" y="244647"/>
                </a:lnTo>
                <a:lnTo>
                  <a:pt x="264535" y="243218"/>
                </a:lnTo>
                <a:lnTo>
                  <a:pt x="261678" y="241607"/>
                </a:lnTo>
                <a:lnTo>
                  <a:pt x="261678" y="235437"/>
                </a:lnTo>
                <a:close/>
                <a:moveTo>
                  <a:pt x="273289" y="235437"/>
                </a:moveTo>
                <a:lnTo>
                  <a:pt x="278608" y="244647"/>
                </a:lnTo>
                <a:lnTo>
                  <a:pt x="276146" y="243218"/>
                </a:lnTo>
                <a:lnTo>
                  <a:pt x="273289" y="241607"/>
                </a:lnTo>
                <a:lnTo>
                  <a:pt x="273289" y="235437"/>
                </a:lnTo>
                <a:close/>
                <a:moveTo>
                  <a:pt x="284657" y="235498"/>
                </a:moveTo>
                <a:lnTo>
                  <a:pt x="284657" y="241638"/>
                </a:lnTo>
                <a:lnTo>
                  <a:pt x="279337" y="244677"/>
                </a:lnTo>
                <a:lnTo>
                  <a:pt x="279337" y="244677"/>
                </a:lnTo>
                <a:lnTo>
                  <a:pt x="284657" y="235498"/>
                </a:lnTo>
                <a:close/>
                <a:moveTo>
                  <a:pt x="87115" y="235498"/>
                </a:moveTo>
                <a:lnTo>
                  <a:pt x="87115" y="241638"/>
                </a:lnTo>
                <a:lnTo>
                  <a:pt x="84288" y="243279"/>
                </a:lnTo>
                <a:lnTo>
                  <a:pt x="81796" y="244677"/>
                </a:lnTo>
                <a:lnTo>
                  <a:pt x="81796" y="244677"/>
                </a:lnTo>
                <a:lnTo>
                  <a:pt x="87115" y="235498"/>
                </a:lnTo>
                <a:close/>
                <a:moveTo>
                  <a:pt x="110368" y="235498"/>
                </a:moveTo>
                <a:lnTo>
                  <a:pt x="110368" y="241638"/>
                </a:lnTo>
                <a:lnTo>
                  <a:pt x="107541" y="243279"/>
                </a:lnTo>
                <a:lnTo>
                  <a:pt x="105048" y="244677"/>
                </a:lnTo>
                <a:lnTo>
                  <a:pt x="105048" y="244677"/>
                </a:lnTo>
                <a:lnTo>
                  <a:pt x="110368" y="235498"/>
                </a:lnTo>
                <a:close/>
                <a:moveTo>
                  <a:pt x="273046" y="235498"/>
                </a:moveTo>
                <a:lnTo>
                  <a:pt x="273046" y="241638"/>
                </a:lnTo>
                <a:lnTo>
                  <a:pt x="270188" y="243279"/>
                </a:lnTo>
                <a:lnTo>
                  <a:pt x="267726" y="244677"/>
                </a:lnTo>
                <a:lnTo>
                  <a:pt x="267726" y="244677"/>
                </a:lnTo>
                <a:lnTo>
                  <a:pt x="273046" y="235498"/>
                </a:lnTo>
                <a:close/>
                <a:moveTo>
                  <a:pt x="17418" y="235437"/>
                </a:moveTo>
                <a:lnTo>
                  <a:pt x="17418" y="241607"/>
                </a:lnTo>
                <a:lnTo>
                  <a:pt x="14560" y="243218"/>
                </a:lnTo>
                <a:lnTo>
                  <a:pt x="12098" y="244677"/>
                </a:lnTo>
                <a:lnTo>
                  <a:pt x="17418" y="235437"/>
                </a:lnTo>
                <a:close/>
                <a:moveTo>
                  <a:pt x="29029" y="235498"/>
                </a:moveTo>
                <a:lnTo>
                  <a:pt x="29029" y="241638"/>
                </a:lnTo>
                <a:lnTo>
                  <a:pt x="26172" y="243279"/>
                </a:lnTo>
                <a:lnTo>
                  <a:pt x="23710" y="244677"/>
                </a:lnTo>
                <a:lnTo>
                  <a:pt x="29029" y="235498"/>
                </a:lnTo>
                <a:close/>
                <a:moveTo>
                  <a:pt x="40670" y="235498"/>
                </a:moveTo>
                <a:lnTo>
                  <a:pt x="40670" y="241638"/>
                </a:lnTo>
                <a:lnTo>
                  <a:pt x="37813" y="243279"/>
                </a:lnTo>
                <a:lnTo>
                  <a:pt x="35351" y="244677"/>
                </a:lnTo>
                <a:lnTo>
                  <a:pt x="40670" y="235498"/>
                </a:lnTo>
                <a:close/>
                <a:moveTo>
                  <a:pt x="52251" y="235498"/>
                </a:moveTo>
                <a:lnTo>
                  <a:pt x="52251" y="241638"/>
                </a:lnTo>
                <a:lnTo>
                  <a:pt x="49394" y="243279"/>
                </a:lnTo>
                <a:lnTo>
                  <a:pt x="46932" y="244677"/>
                </a:lnTo>
                <a:lnTo>
                  <a:pt x="52251" y="235498"/>
                </a:lnTo>
                <a:close/>
                <a:moveTo>
                  <a:pt x="63862" y="235498"/>
                </a:moveTo>
                <a:lnTo>
                  <a:pt x="63862" y="241638"/>
                </a:lnTo>
                <a:lnTo>
                  <a:pt x="61005" y="243279"/>
                </a:lnTo>
                <a:lnTo>
                  <a:pt x="58543" y="244677"/>
                </a:lnTo>
                <a:lnTo>
                  <a:pt x="63862" y="235498"/>
                </a:lnTo>
                <a:close/>
                <a:moveTo>
                  <a:pt x="75504" y="235498"/>
                </a:moveTo>
                <a:lnTo>
                  <a:pt x="75504" y="241638"/>
                </a:lnTo>
                <a:lnTo>
                  <a:pt x="72647" y="243279"/>
                </a:lnTo>
                <a:lnTo>
                  <a:pt x="70185" y="244677"/>
                </a:lnTo>
                <a:lnTo>
                  <a:pt x="75504" y="235498"/>
                </a:lnTo>
                <a:close/>
                <a:moveTo>
                  <a:pt x="98757" y="235498"/>
                </a:moveTo>
                <a:lnTo>
                  <a:pt x="98757" y="241638"/>
                </a:lnTo>
                <a:lnTo>
                  <a:pt x="95899" y="243279"/>
                </a:lnTo>
                <a:lnTo>
                  <a:pt x="93437" y="244677"/>
                </a:lnTo>
                <a:lnTo>
                  <a:pt x="98757" y="235498"/>
                </a:lnTo>
                <a:close/>
                <a:moveTo>
                  <a:pt x="121979" y="235498"/>
                </a:moveTo>
                <a:lnTo>
                  <a:pt x="121979" y="241638"/>
                </a:lnTo>
                <a:lnTo>
                  <a:pt x="119122" y="243279"/>
                </a:lnTo>
                <a:lnTo>
                  <a:pt x="116660" y="244677"/>
                </a:lnTo>
                <a:lnTo>
                  <a:pt x="121979" y="235498"/>
                </a:lnTo>
                <a:close/>
                <a:moveTo>
                  <a:pt x="133590" y="235498"/>
                </a:moveTo>
                <a:lnTo>
                  <a:pt x="133590" y="241638"/>
                </a:lnTo>
                <a:lnTo>
                  <a:pt x="130733" y="243279"/>
                </a:lnTo>
                <a:lnTo>
                  <a:pt x="128271" y="244677"/>
                </a:lnTo>
                <a:lnTo>
                  <a:pt x="133590" y="235498"/>
                </a:lnTo>
                <a:close/>
                <a:moveTo>
                  <a:pt x="145232" y="235498"/>
                </a:moveTo>
                <a:lnTo>
                  <a:pt x="145232" y="241638"/>
                </a:lnTo>
                <a:lnTo>
                  <a:pt x="142374" y="243279"/>
                </a:lnTo>
                <a:lnTo>
                  <a:pt x="139912" y="244677"/>
                </a:lnTo>
                <a:lnTo>
                  <a:pt x="145232" y="235498"/>
                </a:lnTo>
                <a:close/>
                <a:moveTo>
                  <a:pt x="156843" y="235498"/>
                </a:moveTo>
                <a:lnTo>
                  <a:pt x="156843" y="241638"/>
                </a:lnTo>
                <a:lnTo>
                  <a:pt x="153986" y="243279"/>
                </a:lnTo>
                <a:lnTo>
                  <a:pt x="151523" y="244677"/>
                </a:lnTo>
                <a:lnTo>
                  <a:pt x="156843" y="235498"/>
                </a:lnTo>
                <a:close/>
                <a:moveTo>
                  <a:pt x="168484" y="235498"/>
                </a:moveTo>
                <a:lnTo>
                  <a:pt x="168484" y="241638"/>
                </a:lnTo>
                <a:lnTo>
                  <a:pt x="165627" y="243279"/>
                </a:lnTo>
                <a:lnTo>
                  <a:pt x="163165" y="244677"/>
                </a:lnTo>
                <a:lnTo>
                  <a:pt x="168484" y="235498"/>
                </a:lnTo>
                <a:close/>
                <a:moveTo>
                  <a:pt x="180065" y="235498"/>
                </a:moveTo>
                <a:lnTo>
                  <a:pt x="180065" y="241638"/>
                </a:lnTo>
                <a:lnTo>
                  <a:pt x="177208" y="243279"/>
                </a:lnTo>
                <a:lnTo>
                  <a:pt x="174746" y="244677"/>
                </a:lnTo>
                <a:lnTo>
                  <a:pt x="180065" y="235498"/>
                </a:lnTo>
                <a:close/>
                <a:moveTo>
                  <a:pt x="191676" y="235498"/>
                </a:moveTo>
                <a:lnTo>
                  <a:pt x="191676" y="241638"/>
                </a:lnTo>
                <a:lnTo>
                  <a:pt x="188849" y="243279"/>
                </a:lnTo>
                <a:lnTo>
                  <a:pt x="186357" y="244677"/>
                </a:lnTo>
                <a:lnTo>
                  <a:pt x="191676" y="235498"/>
                </a:lnTo>
                <a:close/>
                <a:moveTo>
                  <a:pt x="203318" y="235498"/>
                </a:moveTo>
                <a:lnTo>
                  <a:pt x="203318" y="241638"/>
                </a:lnTo>
                <a:lnTo>
                  <a:pt x="200461" y="243279"/>
                </a:lnTo>
                <a:lnTo>
                  <a:pt x="197999" y="244677"/>
                </a:lnTo>
                <a:lnTo>
                  <a:pt x="203318" y="235498"/>
                </a:lnTo>
                <a:close/>
                <a:moveTo>
                  <a:pt x="214929" y="235498"/>
                </a:moveTo>
                <a:lnTo>
                  <a:pt x="214929" y="241638"/>
                </a:lnTo>
                <a:lnTo>
                  <a:pt x="212072" y="243279"/>
                </a:lnTo>
                <a:lnTo>
                  <a:pt x="209610" y="244677"/>
                </a:lnTo>
                <a:lnTo>
                  <a:pt x="214929" y="235498"/>
                </a:lnTo>
                <a:close/>
                <a:moveTo>
                  <a:pt x="226570" y="235498"/>
                </a:moveTo>
                <a:lnTo>
                  <a:pt x="226570" y="241638"/>
                </a:lnTo>
                <a:lnTo>
                  <a:pt x="223713" y="243279"/>
                </a:lnTo>
                <a:lnTo>
                  <a:pt x="221251" y="244677"/>
                </a:lnTo>
                <a:lnTo>
                  <a:pt x="226570" y="235498"/>
                </a:lnTo>
                <a:close/>
                <a:moveTo>
                  <a:pt x="238182" y="235498"/>
                </a:moveTo>
                <a:lnTo>
                  <a:pt x="238182" y="241638"/>
                </a:lnTo>
                <a:lnTo>
                  <a:pt x="235355" y="243279"/>
                </a:lnTo>
                <a:lnTo>
                  <a:pt x="232862" y="244677"/>
                </a:lnTo>
                <a:lnTo>
                  <a:pt x="238182" y="235498"/>
                </a:lnTo>
                <a:close/>
                <a:moveTo>
                  <a:pt x="249793" y="235498"/>
                </a:moveTo>
                <a:lnTo>
                  <a:pt x="249793" y="241638"/>
                </a:lnTo>
                <a:lnTo>
                  <a:pt x="246936" y="243279"/>
                </a:lnTo>
                <a:lnTo>
                  <a:pt x="244474" y="244677"/>
                </a:lnTo>
                <a:lnTo>
                  <a:pt x="249793" y="235498"/>
                </a:lnTo>
                <a:close/>
                <a:moveTo>
                  <a:pt x="261404" y="235498"/>
                </a:moveTo>
                <a:lnTo>
                  <a:pt x="261404" y="241638"/>
                </a:lnTo>
                <a:lnTo>
                  <a:pt x="258547" y="243279"/>
                </a:lnTo>
                <a:lnTo>
                  <a:pt x="256085" y="244677"/>
                </a:lnTo>
                <a:lnTo>
                  <a:pt x="261404" y="235498"/>
                </a:lnTo>
                <a:close/>
                <a:moveTo>
                  <a:pt x="5898" y="241820"/>
                </a:moveTo>
                <a:lnTo>
                  <a:pt x="8755" y="243461"/>
                </a:lnTo>
                <a:lnTo>
                  <a:pt x="11217" y="244890"/>
                </a:lnTo>
                <a:lnTo>
                  <a:pt x="578" y="244890"/>
                </a:lnTo>
                <a:lnTo>
                  <a:pt x="5898" y="241820"/>
                </a:lnTo>
                <a:close/>
                <a:moveTo>
                  <a:pt x="17509" y="241820"/>
                </a:moveTo>
                <a:lnTo>
                  <a:pt x="20366" y="243461"/>
                </a:lnTo>
                <a:lnTo>
                  <a:pt x="22828" y="244890"/>
                </a:lnTo>
                <a:lnTo>
                  <a:pt x="12190" y="244890"/>
                </a:lnTo>
                <a:lnTo>
                  <a:pt x="14682" y="243461"/>
                </a:lnTo>
                <a:lnTo>
                  <a:pt x="17509" y="241820"/>
                </a:lnTo>
                <a:close/>
                <a:moveTo>
                  <a:pt x="29150" y="241820"/>
                </a:moveTo>
                <a:lnTo>
                  <a:pt x="32008" y="243461"/>
                </a:lnTo>
                <a:lnTo>
                  <a:pt x="34470" y="244920"/>
                </a:lnTo>
                <a:lnTo>
                  <a:pt x="23831" y="244920"/>
                </a:lnTo>
                <a:lnTo>
                  <a:pt x="26293" y="243461"/>
                </a:lnTo>
                <a:lnTo>
                  <a:pt x="29150" y="241820"/>
                </a:lnTo>
                <a:close/>
                <a:moveTo>
                  <a:pt x="40762" y="241820"/>
                </a:moveTo>
                <a:lnTo>
                  <a:pt x="43619" y="243461"/>
                </a:lnTo>
                <a:lnTo>
                  <a:pt x="46081" y="244920"/>
                </a:lnTo>
                <a:lnTo>
                  <a:pt x="35442" y="244920"/>
                </a:lnTo>
                <a:lnTo>
                  <a:pt x="37935" y="243461"/>
                </a:lnTo>
                <a:lnTo>
                  <a:pt x="40762" y="241820"/>
                </a:lnTo>
                <a:close/>
                <a:moveTo>
                  <a:pt x="52403" y="241820"/>
                </a:moveTo>
                <a:lnTo>
                  <a:pt x="55260" y="243461"/>
                </a:lnTo>
                <a:lnTo>
                  <a:pt x="57722" y="244920"/>
                </a:lnTo>
                <a:lnTo>
                  <a:pt x="47084" y="244920"/>
                </a:lnTo>
                <a:lnTo>
                  <a:pt x="49546" y="243461"/>
                </a:lnTo>
                <a:lnTo>
                  <a:pt x="52403" y="241820"/>
                </a:lnTo>
                <a:close/>
                <a:moveTo>
                  <a:pt x="64014" y="241820"/>
                </a:moveTo>
                <a:lnTo>
                  <a:pt x="66871" y="243461"/>
                </a:lnTo>
                <a:lnTo>
                  <a:pt x="69334" y="244920"/>
                </a:lnTo>
                <a:lnTo>
                  <a:pt x="58695" y="244920"/>
                </a:lnTo>
                <a:lnTo>
                  <a:pt x="61187" y="243461"/>
                </a:lnTo>
                <a:lnTo>
                  <a:pt x="64014" y="241820"/>
                </a:lnTo>
                <a:close/>
                <a:moveTo>
                  <a:pt x="75656" y="241820"/>
                </a:moveTo>
                <a:lnTo>
                  <a:pt x="78513" y="243461"/>
                </a:lnTo>
                <a:lnTo>
                  <a:pt x="80975" y="244920"/>
                </a:lnTo>
                <a:lnTo>
                  <a:pt x="70337" y="244920"/>
                </a:lnTo>
                <a:lnTo>
                  <a:pt x="72799" y="243461"/>
                </a:lnTo>
                <a:lnTo>
                  <a:pt x="75656" y="241820"/>
                </a:lnTo>
                <a:close/>
                <a:moveTo>
                  <a:pt x="87237" y="241820"/>
                </a:moveTo>
                <a:lnTo>
                  <a:pt x="90094" y="243461"/>
                </a:lnTo>
                <a:lnTo>
                  <a:pt x="92556" y="244920"/>
                </a:lnTo>
                <a:lnTo>
                  <a:pt x="81917" y="244920"/>
                </a:lnTo>
                <a:lnTo>
                  <a:pt x="84379" y="243461"/>
                </a:lnTo>
                <a:lnTo>
                  <a:pt x="87237" y="241820"/>
                </a:lnTo>
                <a:close/>
                <a:moveTo>
                  <a:pt x="98878" y="241820"/>
                </a:moveTo>
                <a:lnTo>
                  <a:pt x="101705" y="243461"/>
                </a:lnTo>
                <a:lnTo>
                  <a:pt x="104197" y="244920"/>
                </a:lnTo>
                <a:lnTo>
                  <a:pt x="93559" y="244920"/>
                </a:lnTo>
                <a:lnTo>
                  <a:pt x="96021" y="243461"/>
                </a:lnTo>
                <a:lnTo>
                  <a:pt x="98878" y="241820"/>
                </a:lnTo>
                <a:close/>
                <a:moveTo>
                  <a:pt x="110489" y="241820"/>
                </a:moveTo>
                <a:lnTo>
                  <a:pt x="113346" y="243461"/>
                </a:lnTo>
                <a:lnTo>
                  <a:pt x="115809" y="244920"/>
                </a:lnTo>
                <a:lnTo>
                  <a:pt x="105170" y="244920"/>
                </a:lnTo>
                <a:lnTo>
                  <a:pt x="107632" y="243461"/>
                </a:lnTo>
                <a:lnTo>
                  <a:pt x="110489" y="241820"/>
                </a:lnTo>
                <a:close/>
                <a:moveTo>
                  <a:pt x="122131" y="241820"/>
                </a:moveTo>
                <a:lnTo>
                  <a:pt x="124958" y="243461"/>
                </a:lnTo>
                <a:lnTo>
                  <a:pt x="127450" y="244920"/>
                </a:lnTo>
                <a:lnTo>
                  <a:pt x="116812" y="244920"/>
                </a:lnTo>
                <a:lnTo>
                  <a:pt x="119274" y="243461"/>
                </a:lnTo>
                <a:lnTo>
                  <a:pt x="122131" y="241820"/>
                </a:lnTo>
                <a:close/>
                <a:moveTo>
                  <a:pt x="133742" y="241820"/>
                </a:moveTo>
                <a:lnTo>
                  <a:pt x="136599" y="243461"/>
                </a:lnTo>
                <a:lnTo>
                  <a:pt x="139061" y="244920"/>
                </a:lnTo>
                <a:lnTo>
                  <a:pt x="128423" y="244920"/>
                </a:lnTo>
                <a:lnTo>
                  <a:pt x="130885" y="243461"/>
                </a:lnTo>
                <a:lnTo>
                  <a:pt x="133742" y="241820"/>
                </a:lnTo>
                <a:close/>
                <a:moveTo>
                  <a:pt x="145323" y="241820"/>
                </a:moveTo>
                <a:lnTo>
                  <a:pt x="148180" y="243461"/>
                </a:lnTo>
                <a:lnTo>
                  <a:pt x="150642" y="244920"/>
                </a:lnTo>
                <a:lnTo>
                  <a:pt x="140004" y="244920"/>
                </a:lnTo>
                <a:lnTo>
                  <a:pt x="142496" y="243461"/>
                </a:lnTo>
                <a:lnTo>
                  <a:pt x="145323" y="241820"/>
                </a:lnTo>
                <a:close/>
                <a:moveTo>
                  <a:pt x="156964" y="241820"/>
                </a:moveTo>
                <a:lnTo>
                  <a:pt x="159822" y="243461"/>
                </a:lnTo>
                <a:lnTo>
                  <a:pt x="162284" y="244920"/>
                </a:lnTo>
                <a:lnTo>
                  <a:pt x="151645" y="244920"/>
                </a:lnTo>
                <a:lnTo>
                  <a:pt x="154107" y="243461"/>
                </a:lnTo>
                <a:lnTo>
                  <a:pt x="156964" y="241820"/>
                </a:lnTo>
                <a:close/>
                <a:moveTo>
                  <a:pt x="168575" y="241820"/>
                </a:moveTo>
                <a:lnTo>
                  <a:pt x="171433" y="243461"/>
                </a:lnTo>
                <a:lnTo>
                  <a:pt x="173895" y="244920"/>
                </a:lnTo>
                <a:lnTo>
                  <a:pt x="163256" y="244920"/>
                </a:lnTo>
                <a:lnTo>
                  <a:pt x="165749" y="243461"/>
                </a:lnTo>
                <a:lnTo>
                  <a:pt x="168575" y="241820"/>
                </a:lnTo>
                <a:close/>
                <a:moveTo>
                  <a:pt x="180217" y="241820"/>
                </a:moveTo>
                <a:lnTo>
                  <a:pt x="183074" y="243461"/>
                </a:lnTo>
                <a:lnTo>
                  <a:pt x="185536" y="244920"/>
                </a:lnTo>
                <a:lnTo>
                  <a:pt x="174898" y="244920"/>
                </a:lnTo>
                <a:lnTo>
                  <a:pt x="177360" y="243461"/>
                </a:lnTo>
                <a:lnTo>
                  <a:pt x="180217" y="241820"/>
                </a:lnTo>
                <a:close/>
                <a:moveTo>
                  <a:pt x="191828" y="241820"/>
                </a:moveTo>
                <a:lnTo>
                  <a:pt x="194685" y="243461"/>
                </a:lnTo>
                <a:lnTo>
                  <a:pt x="197147" y="244920"/>
                </a:lnTo>
                <a:lnTo>
                  <a:pt x="186509" y="244920"/>
                </a:lnTo>
                <a:lnTo>
                  <a:pt x="189001" y="243461"/>
                </a:lnTo>
                <a:lnTo>
                  <a:pt x="191828" y="241820"/>
                </a:lnTo>
                <a:close/>
                <a:moveTo>
                  <a:pt x="203470" y="241820"/>
                </a:moveTo>
                <a:lnTo>
                  <a:pt x="206327" y="243461"/>
                </a:lnTo>
                <a:lnTo>
                  <a:pt x="208789" y="244920"/>
                </a:lnTo>
                <a:lnTo>
                  <a:pt x="198151" y="244920"/>
                </a:lnTo>
                <a:lnTo>
                  <a:pt x="200613" y="243461"/>
                </a:lnTo>
                <a:lnTo>
                  <a:pt x="203470" y="241820"/>
                </a:lnTo>
                <a:close/>
                <a:moveTo>
                  <a:pt x="215051" y="241820"/>
                </a:moveTo>
                <a:lnTo>
                  <a:pt x="217908" y="243461"/>
                </a:lnTo>
                <a:lnTo>
                  <a:pt x="220370" y="244920"/>
                </a:lnTo>
                <a:lnTo>
                  <a:pt x="209731" y="244920"/>
                </a:lnTo>
                <a:lnTo>
                  <a:pt x="212193" y="243461"/>
                </a:lnTo>
                <a:lnTo>
                  <a:pt x="215051" y="241820"/>
                </a:lnTo>
                <a:close/>
                <a:moveTo>
                  <a:pt x="226692" y="241820"/>
                </a:moveTo>
                <a:lnTo>
                  <a:pt x="229519" y="243461"/>
                </a:lnTo>
                <a:lnTo>
                  <a:pt x="232011" y="244920"/>
                </a:lnTo>
                <a:lnTo>
                  <a:pt x="221373" y="244920"/>
                </a:lnTo>
                <a:lnTo>
                  <a:pt x="223835" y="243461"/>
                </a:lnTo>
                <a:lnTo>
                  <a:pt x="226692" y="241820"/>
                </a:lnTo>
                <a:close/>
                <a:moveTo>
                  <a:pt x="238303" y="241820"/>
                </a:moveTo>
                <a:lnTo>
                  <a:pt x="241160" y="243461"/>
                </a:lnTo>
                <a:lnTo>
                  <a:pt x="243622" y="244920"/>
                </a:lnTo>
                <a:lnTo>
                  <a:pt x="232984" y="244920"/>
                </a:lnTo>
                <a:lnTo>
                  <a:pt x="235446" y="243461"/>
                </a:lnTo>
                <a:lnTo>
                  <a:pt x="238303" y="241820"/>
                </a:lnTo>
                <a:close/>
                <a:moveTo>
                  <a:pt x="249945" y="241820"/>
                </a:moveTo>
                <a:lnTo>
                  <a:pt x="252772" y="243461"/>
                </a:lnTo>
                <a:lnTo>
                  <a:pt x="255264" y="244920"/>
                </a:lnTo>
                <a:lnTo>
                  <a:pt x="244626" y="244920"/>
                </a:lnTo>
                <a:lnTo>
                  <a:pt x="247088" y="243461"/>
                </a:lnTo>
                <a:lnTo>
                  <a:pt x="249945" y="241820"/>
                </a:lnTo>
                <a:close/>
                <a:moveTo>
                  <a:pt x="261556" y="241820"/>
                </a:moveTo>
                <a:lnTo>
                  <a:pt x="264413" y="243461"/>
                </a:lnTo>
                <a:lnTo>
                  <a:pt x="266875" y="244920"/>
                </a:lnTo>
                <a:lnTo>
                  <a:pt x="256237" y="244920"/>
                </a:lnTo>
                <a:lnTo>
                  <a:pt x="258699" y="243461"/>
                </a:lnTo>
                <a:lnTo>
                  <a:pt x="261556" y="241820"/>
                </a:lnTo>
                <a:close/>
                <a:moveTo>
                  <a:pt x="273198" y="241820"/>
                </a:moveTo>
                <a:lnTo>
                  <a:pt x="276024" y="243461"/>
                </a:lnTo>
                <a:lnTo>
                  <a:pt x="278517" y="244920"/>
                </a:lnTo>
                <a:lnTo>
                  <a:pt x="267878" y="244920"/>
                </a:lnTo>
                <a:lnTo>
                  <a:pt x="270340" y="243461"/>
                </a:lnTo>
                <a:lnTo>
                  <a:pt x="273198" y="241820"/>
                </a:lnTo>
                <a:close/>
                <a:moveTo>
                  <a:pt x="11217" y="245133"/>
                </a:moveTo>
                <a:lnTo>
                  <a:pt x="5898" y="248203"/>
                </a:lnTo>
                <a:lnTo>
                  <a:pt x="578" y="245133"/>
                </a:lnTo>
                <a:close/>
                <a:moveTo>
                  <a:pt x="22828" y="245133"/>
                </a:moveTo>
                <a:lnTo>
                  <a:pt x="17509" y="248203"/>
                </a:lnTo>
                <a:lnTo>
                  <a:pt x="12190" y="245133"/>
                </a:lnTo>
                <a:close/>
                <a:moveTo>
                  <a:pt x="34470" y="245133"/>
                </a:moveTo>
                <a:lnTo>
                  <a:pt x="29150" y="248203"/>
                </a:lnTo>
                <a:lnTo>
                  <a:pt x="23831" y="245133"/>
                </a:lnTo>
                <a:close/>
                <a:moveTo>
                  <a:pt x="46081" y="245133"/>
                </a:moveTo>
                <a:lnTo>
                  <a:pt x="40762" y="248203"/>
                </a:lnTo>
                <a:lnTo>
                  <a:pt x="35442" y="245133"/>
                </a:lnTo>
                <a:close/>
                <a:moveTo>
                  <a:pt x="57722" y="245133"/>
                </a:moveTo>
                <a:lnTo>
                  <a:pt x="52403" y="248203"/>
                </a:lnTo>
                <a:lnTo>
                  <a:pt x="47084" y="245133"/>
                </a:lnTo>
                <a:close/>
                <a:moveTo>
                  <a:pt x="69334" y="245133"/>
                </a:moveTo>
                <a:lnTo>
                  <a:pt x="64014" y="248203"/>
                </a:lnTo>
                <a:lnTo>
                  <a:pt x="58695" y="245133"/>
                </a:lnTo>
                <a:close/>
                <a:moveTo>
                  <a:pt x="80945" y="245133"/>
                </a:moveTo>
                <a:lnTo>
                  <a:pt x="75625" y="248203"/>
                </a:lnTo>
                <a:lnTo>
                  <a:pt x="70306" y="245133"/>
                </a:lnTo>
                <a:close/>
                <a:moveTo>
                  <a:pt x="92556" y="245133"/>
                </a:moveTo>
                <a:lnTo>
                  <a:pt x="87237" y="248203"/>
                </a:lnTo>
                <a:lnTo>
                  <a:pt x="81917" y="245133"/>
                </a:lnTo>
                <a:close/>
                <a:moveTo>
                  <a:pt x="104197" y="245133"/>
                </a:moveTo>
                <a:lnTo>
                  <a:pt x="98878" y="248203"/>
                </a:lnTo>
                <a:lnTo>
                  <a:pt x="93559" y="245133"/>
                </a:lnTo>
                <a:close/>
                <a:moveTo>
                  <a:pt x="115809" y="245133"/>
                </a:moveTo>
                <a:lnTo>
                  <a:pt x="110489" y="248203"/>
                </a:lnTo>
                <a:lnTo>
                  <a:pt x="105170" y="245133"/>
                </a:lnTo>
                <a:close/>
                <a:moveTo>
                  <a:pt x="127450" y="245133"/>
                </a:moveTo>
                <a:lnTo>
                  <a:pt x="122131" y="248203"/>
                </a:lnTo>
                <a:lnTo>
                  <a:pt x="116812" y="245133"/>
                </a:lnTo>
                <a:close/>
                <a:moveTo>
                  <a:pt x="139061" y="245133"/>
                </a:moveTo>
                <a:lnTo>
                  <a:pt x="133742" y="248203"/>
                </a:lnTo>
                <a:lnTo>
                  <a:pt x="128423" y="245133"/>
                </a:lnTo>
                <a:close/>
                <a:moveTo>
                  <a:pt x="150642" y="245133"/>
                </a:moveTo>
                <a:lnTo>
                  <a:pt x="145323" y="248203"/>
                </a:lnTo>
                <a:lnTo>
                  <a:pt x="140004" y="245133"/>
                </a:lnTo>
                <a:close/>
                <a:moveTo>
                  <a:pt x="162284" y="245133"/>
                </a:moveTo>
                <a:lnTo>
                  <a:pt x="156964" y="248203"/>
                </a:lnTo>
                <a:lnTo>
                  <a:pt x="151645" y="245133"/>
                </a:lnTo>
                <a:close/>
                <a:moveTo>
                  <a:pt x="173895" y="245133"/>
                </a:moveTo>
                <a:lnTo>
                  <a:pt x="168575" y="248203"/>
                </a:lnTo>
                <a:lnTo>
                  <a:pt x="163256" y="245133"/>
                </a:lnTo>
                <a:close/>
                <a:moveTo>
                  <a:pt x="185536" y="245133"/>
                </a:moveTo>
                <a:lnTo>
                  <a:pt x="180217" y="248203"/>
                </a:lnTo>
                <a:lnTo>
                  <a:pt x="174898" y="245133"/>
                </a:lnTo>
                <a:close/>
                <a:moveTo>
                  <a:pt x="197147" y="245133"/>
                </a:moveTo>
                <a:lnTo>
                  <a:pt x="191828" y="248203"/>
                </a:lnTo>
                <a:lnTo>
                  <a:pt x="186509" y="245133"/>
                </a:lnTo>
                <a:close/>
                <a:moveTo>
                  <a:pt x="208789" y="245133"/>
                </a:moveTo>
                <a:lnTo>
                  <a:pt x="203470" y="248203"/>
                </a:lnTo>
                <a:lnTo>
                  <a:pt x="198151" y="245133"/>
                </a:lnTo>
                <a:close/>
                <a:moveTo>
                  <a:pt x="220370" y="245133"/>
                </a:moveTo>
                <a:lnTo>
                  <a:pt x="215051" y="248203"/>
                </a:lnTo>
                <a:lnTo>
                  <a:pt x="209731" y="245133"/>
                </a:lnTo>
                <a:close/>
                <a:moveTo>
                  <a:pt x="232011" y="245133"/>
                </a:moveTo>
                <a:lnTo>
                  <a:pt x="226692" y="248203"/>
                </a:lnTo>
                <a:lnTo>
                  <a:pt x="221373" y="245133"/>
                </a:lnTo>
                <a:close/>
                <a:moveTo>
                  <a:pt x="243622" y="245133"/>
                </a:moveTo>
                <a:lnTo>
                  <a:pt x="238303" y="248203"/>
                </a:lnTo>
                <a:lnTo>
                  <a:pt x="232984" y="245133"/>
                </a:lnTo>
                <a:close/>
                <a:moveTo>
                  <a:pt x="255264" y="245133"/>
                </a:moveTo>
                <a:lnTo>
                  <a:pt x="249945" y="248203"/>
                </a:lnTo>
                <a:lnTo>
                  <a:pt x="244626" y="245133"/>
                </a:lnTo>
                <a:close/>
                <a:moveTo>
                  <a:pt x="266875" y="245133"/>
                </a:moveTo>
                <a:lnTo>
                  <a:pt x="261556" y="248203"/>
                </a:lnTo>
                <a:lnTo>
                  <a:pt x="256237" y="245133"/>
                </a:lnTo>
                <a:close/>
                <a:moveTo>
                  <a:pt x="278517" y="245133"/>
                </a:moveTo>
                <a:lnTo>
                  <a:pt x="273198" y="248203"/>
                </a:lnTo>
                <a:lnTo>
                  <a:pt x="267878" y="245133"/>
                </a:lnTo>
                <a:close/>
                <a:moveTo>
                  <a:pt x="11369" y="245376"/>
                </a:moveTo>
                <a:lnTo>
                  <a:pt x="6050" y="254556"/>
                </a:lnTo>
                <a:lnTo>
                  <a:pt x="6050" y="248446"/>
                </a:lnTo>
                <a:lnTo>
                  <a:pt x="11369" y="245376"/>
                </a:lnTo>
                <a:close/>
                <a:moveTo>
                  <a:pt x="22980" y="245376"/>
                </a:moveTo>
                <a:lnTo>
                  <a:pt x="17661" y="254556"/>
                </a:lnTo>
                <a:lnTo>
                  <a:pt x="17661" y="248446"/>
                </a:lnTo>
                <a:lnTo>
                  <a:pt x="22980" y="245376"/>
                </a:lnTo>
                <a:close/>
                <a:moveTo>
                  <a:pt x="34622" y="245376"/>
                </a:moveTo>
                <a:lnTo>
                  <a:pt x="29302" y="254556"/>
                </a:lnTo>
                <a:lnTo>
                  <a:pt x="29302" y="248446"/>
                </a:lnTo>
                <a:lnTo>
                  <a:pt x="34622" y="245376"/>
                </a:lnTo>
                <a:close/>
                <a:moveTo>
                  <a:pt x="46202" y="245376"/>
                </a:moveTo>
                <a:lnTo>
                  <a:pt x="40883" y="254556"/>
                </a:lnTo>
                <a:lnTo>
                  <a:pt x="40883" y="248446"/>
                </a:lnTo>
                <a:lnTo>
                  <a:pt x="46202" y="245376"/>
                </a:lnTo>
                <a:close/>
                <a:moveTo>
                  <a:pt x="57844" y="245376"/>
                </a:moveTo>
                <a:lnTo>
                  <a:pt x="52525" y="254556"/>
                </a:lnTo>
                <a:lnTo>
                  <a:pt x="52525" y="248446"/>
                </a:lnTo>
                <a:lnTo>
                  <a:pt x="57844" y="245376"/>
                </a:lnTo>
                <a:close/>
                <a:moveTo>
                  <a:pt x="69455" y="245376"/>
                </a:moveTo>
                <a:lnTo>
                  <a:pt x="64136" y="254556"/>
                </a:lnTo>
                <a:lnTo>
                  <a:pt x="64136" y="248446"/>
                </a:lnTo>
                <a:lnTo>
                  <a:pt x="69455" y="245376"/>
                </a:lnTo>
                <a:close/>
                <a:moveTo>
                  <a:pt x="81097" y="245376"/>
                </a:moveTo>
                <a:lnTo>
                  <a:pt x="75777" y="254556"/>
                </a:lnTo>
                <a:lnTo>
                  <a:pt x="75777" y="248446"/>
                </a:lnTo>
                <a:lnTo>
                  <a:pt x="81097" y="245376"/>
                </a:lnTo>
                <a:close/>
                <a:moveTo>
                  <a:pt x="92708" y="245376"/>
                </a:moveTo>
                <a:lnTo>
                  <a:pt x="87389" y="254556"/>
                </a:lnTo>
                <a:lnTo>
                  <a:pt x="87389" y="248446"/>
                </a:lnTo>
                <a:lnTo>
                  <a:pt x="92708" y="245376"/>
                </a:lnTo>
                <a:close/>
                <a:moveTo>
                  <a:pt x="104349" y="245376"/>
                </a:moveTo>
                <a:lnTo>
                  <a:pt x="99030" y="254556"/>
                </a:lnTo>
                <a:lnTo>
                  <a:pt x="99030" y="248446"/>
                </a:lnTo>
                <a:lnTo>
                  <a:pt x="104349" y="245376"/>
                </a:lnTo>
                <a:close/>
                <a:moveTo>
                  <a:pt x="115930" y="245376"/>
                </a:moveTo>
                <a:lnTo>
                  <a:pt x="110611" y="254556"/>
                </a:lnTo>
                <a:lnTo>
                  <a:pt x="110611" y="248446"/>
                </a:lnTo>
                <a:lnTo>
                  <a:pt x="115930" y="245376"/>
                </a:lnTo>
                <a:close/>
                <a:moveTo>
                  <a:pt x="127541" y="245376"/>
                </a:moveTo>
                <a:lnTo>
                  <a:pt x="122222" y="254556"/>
                </a:lnTo>
                <a:lnTo>
                  <a:pt x="122222" y="248446"/>
                </a:lnTo>
                <a:lnTo>
                  <a:pt x="127541" y="245376"/>
                </a:lnTo>
                <a:close/>
                <a:moveTo>
                  <a:pt x="139183" y="245376"/>
                </a:moveTo>
                <a:lnTo>
                  <a:pt x="133864" y="254556"/>
                </a:lnTo>
                <a:lnTo>
                  <a:pt x="133864" y="248446"/>
                </a:lnTo>
                <a:lnTo>
                  <a:pt x="139183" y="245376"/>
                </a:lnTo>
                <a:close/>
                <a:moveTo>
                  <a:pt x="150794" y="245376"/>
                </a:moveTo>
                <a:lnTo>
                  <a:pt x="145475" y="254556"/>
                </a:lnTo>
                <a:lnTo>
                  <a:pt x="145475" y="248446"/>
                </a:lnTo>
                <a:lnTo>
                  <a:pt x="150794" y="245376"/>
                </a:lnTo>
                <a:close/>
                <a:moveTo>
                  <a:pt x="162436" y="245376"/>
                </a:moveTo>
                <a:lnTo>
                  <a:pt x="157116" y="254556"/>
                </a:lnTo>
                <a:lnTo>
                  <a:pt x="157116" y="248446"/>
                </a:lnTo>
                <a:lnTo>
                  <a:pt x="162436" y="245376"/>
                </a:lnTo>
                <a:close/>
                <a:moveTo>
                  <a:pt x="174047" y="245376"/>
                </a:moveTo>
                <a:lnTo>
                  <a:pt x="168727" y="254556"/>
                </a:lnTo>
                <a:lnTo>
                  <a:pt x="168727" y="248446"/>
                </a:lnTo>
                <a:lnTo>
                  <a:pt x="174047" y="245376"/>
                </a:lnTo>
                <a:close/>
                <a:moveTo>
                  <a:pt x="185658" y="245376"/>
                </a:moveTo>
                <a:lnTo>
                  <a:pt x="180339" y="254556"/>
                </a:lnTo>
                <a:lnTo>
                  <a:pt x="180339" y="248446"/>
                </a:lnTo>
                <a:lnTo>
                  <a:pt x="185658" y="245376"/>
                </a:lnTo>
                <a:close/>
                <a:moveTo>
                  <a:pt x="197269" y="245376"/>
                </a:moveTo>
                <a:lnTo>
                  <a:pt x="191950" y="254556"/>
                </a:lnTo>
                <a:lnTo>
                  <a:pt x="191950" y="248446"/>
                </a:lnTo>
                <a:lnTo>
                  <a:pt x="197269" y="245376"/>
                </a:lnTo>
                <a:close/>
                <a:moveTo>
                  <a:pt x="208911" y="245376"/>
                </a:moveTo>
                <a:lnTo>
                  <a:pt x="203591" y="254556"/>
                </a:lnTo>
                <a:lnTo>
                  <a:pt x="203591" y="248446"/>
                </a:lnTo>
                <a:lnTo>
                  <a:pt x="208911" y="245376"/>
                </a:lnTo>
                <a:close/>
                <a:moveTo>
                  <a:pt x="220522" y="245376"/>
                </a:moveTo>
                <a:lnTo>
                  <a:pt x="215202" y="254556"/>
                </a:lnTo>
                <a:lnTo>
                  <a:pt x="215202" y="248446"/>
                </a:lnTo>
                <a:lnTo>
                  <a:pt x="220522" y="245376"/>
                </a:lnTo>
                <a:close/>
                <a:moveTo>
                  <a:pt x="232163" y="245376"/>
                </a:moveTo>
                <a:lnTo>
                  <a:pt x="226844" y="254556"/>
                </a:lnTo>
                <a:lnTo>
                  <a:pt x="226844" y="248446"/>
                </a:lnTo>
                <a:lnTo>
                  <a:pt x="232163" y="245376"/>
                </a:lnTo>
                <a:close/>
                <a:moveTo>
                  <a:pt x="243774" y="245376"/>
                </a:moveTo>
                <a:lnTo>
                  <a:pt x="238455" y="254556"/>
                </a:lnTo>
                <a:lnTo>
                  <a:pt x="238455" y="248446"/>
                </a:lnTo>
                <a:lnTo>
                  <a:pt x="243774" y="245376"/>
                </a:lnTo>
                <a:close/>
                <a:moveTo>
                  <a:pt x="255355" y="245376"/>
                </a:moveTo>
                <a:lnTo>
                  <a:pt x="250036" y="254556"/>
                </a:lnTo>
                <a:lnTo>
                  <a:pt x="250036" y="248446"/>
                </a:lnTo>
                <a:lnTo>
                  <a:pt x="255355" y="245376"/>
                </a:lnTo>
                <a:close/>
                <a:moveTo>
                  <a:pt x="266997" y="245376"/>
                </a:moveTo>
                <a:lnTo>
                  <a:pt x="261678" y="254556"/>
                </a:lnTo>
                <a:lnTo>
                  <a:pt x="261678" y="248446"/>
                </a:lnTo>
                <a:lnTo>
                  <a:pt x="266997" y="245376"/>
                </a:lnTo>
                <a:close/>
                <a:moveTo>
                  <a:pt x="278608" y="245376"/>
                </a:moveTo>
                <a:lnTo>
                  <a:pt x="273289" y="254556"/>
                </a:lnTo>
                <a:lnTo>
                  <a:pt x="273289" y="248446"/>
                </a:lnTo>
                <a:lnTo>
                  <a:pt x="278608" y="245376"/>
                </a:lnTo>
                <a:close/>
                <a:moveTo>
                  <a:pt x="457" y="245407"/>
                </a:moveTo>
                <a:lnTo>
                  <a:pt x="5776" y="248446"/>
                </a:lnTo>
                <a:lnTo>
                  <a:pt x="5776" y="254586"/>
                </a:lnTo>
                <a:lnTo>
                  <a:pt x="457" y="245407"/>
                </a:lnTo>
                <a:close/>
                <a:moveTo>
                  <a:pt x="12098" y="245407"/>
                </a:moveTo>
                <a:lnTo>
                  <a:pt x="17418" y="248446"/>
                </a:lnTo>
                <a:lnTo>
                  <a:pt x="17418" y="254586"/>
                </a:lnTo>
                <a:lnTo>
                  <a:pt x="12098" y="245407"/>
                </a:lnTo>
                <a:close/>
                <a:moveTo>
                  <a:pt x="23710" y="245407"/>
                </a:moveTo>
                <a:lnTo>
                  <a:pt x="29029" y="248446"/>
                </a:lnTo>
                <a:lnTo>
                  <a:pt x="29029" y="254586"/>
                </a:lnTo>
                <a:lnTo>
                  <a:pt x="23710" y="245407"/>
                </a:lnTo>
                <a:close/>
                <a:moveTo>
                  <a:pt x="35290" y="245407"/>
                </a:moveTo>
                <a:lnTo>
                  <a:pt x="40610" y="248446"/>
                </a:lnTo>
                <a:lnTo>
                  <a:pt x="40610" y="254586"/>
                </a:lnTo>
                <a:lnTo>
                  <a:pt x="35290" y="245407"/>
                </a:lnTo>
                <a:close/>
                <a:moveTo>
                  <a:pt x="46932" y="245407"/>
                </a:moveTo>
                <a:lnTo>
                  <a:pt x="52251" y="248446"/>
                </a:lnTo>
                <a:lnTo>
                  <a:pt x="52251" y="254586"/>
                </a:lnTo>
                <a:lnTo>
                  <a:pt x="46932" y="245407"/>
                </a:lnTo>
                <a:close/>
                <a:moveTo>
                  <a:pt x="58543" y="245407"/>
                </a:moveTo>
                <a:lnTo>
                  <a:pt x="63862" y="248446"/>
                </a:lnTo>
                <a:lnTo>
                  <a:pt x="63862" y="254586"/>
                </a:lnTo>
                <a:lnTo>
                  <a:pt x="58543" y="245407"/>
                </a:lnTo>
                <a:close/>
                <a:moveTo>
                  <a:pt x="70185" y="245407"/>
                </a:moveTo>
                <a:lnTo>
                  <a:pt x="75504" y="248446"/>
                </a:lnTo>
                <a:lnTo>
                  <a:pt x="75504" y="254586"/>
                </a:lnTo>
                <a:lnTo>
                  <a:pt x="70185" y="245407"/>
                </a:lnTo>
                <a:close/>
                <a:moveTo>
                  <a:pt x="81796" y="245407"/>
                </a:moveTo>
                <a:lnTo>
                  <a:pt x="87115" y="248446"/>
                </a:lnTo>
                <a:lnTo>
                  <a:pt x="87115" y="254586"/>
                </a:lnTo>
                <a:lnTo>
                  <a:pt x="81796" y="245407"/>
                </a:lnTo>
                <a:close/>
                <a:moveTo>
                  <a:pt x="93437" y="245407"/>
                </a:moveTo>
                <a:lnTo>
                  <a:pt x="98757" y="248446"/>
                </a:lnTo>
                <a:lnTo>
                  <a:pt x="98757" y="254586"/>
                </a:lnTo>
                <a:lnTo>
                  <a:pt x="93437" y="245407"/>
                </a:lnTo>
                <a:close/>
                <a:moveTo>
                  <a:pt x="105018" y="245407"/>
                </a:moveTo>
                <a:lnTo>
                  <a:pt x="110337" y="248446"/>
                </a:lnTo>
                <a:lnTo>
                  <a:pt x="110337" y="254586"/>
                </a:lnTo>
                <a:lnTo>
                  <a:pt x="105018" y="245407"/>
                </a:lnTo>
                <a:close/>
                <a:moveTo>
                  <a:pt x="116660" y="245407"/>
                </a:moveTo>
                <a:lnTo>
                  <a:pt x="121979" y="248446"/>
                </a:lnTo>
                <a:lnTo>
                  <a:pt x="121979" y="254586"/>
                </a:lnTo>
                <a:lnTo>
                  <a:pt x="116660" y="245407"/>
                </a:lnTo>
                <a:close/>
                <a:moveTo>
                  <a:pt x="128271" y="245407"/>
                </a:moveTo>
                <a:lnTo>
                  <a:pt x="133590" y="248446"/>
                </a:lnTo>
                <a:lnTo>
                  <a:pt x="133590" y="254586"/>
                </a:lnTo>
                <a:lnTo>
                  <a:pt x="128271" y="245407"/>
                </a:lnTo>
                <a:close/>
                <a:moveTo>
                  <a:pt x="139912" y="245407"/>
                </a:moveTo>
                <a:lnTo>
                  <a:pt x="145232" y="248446"/>
                </a:lnTo>
                <a:lnTo>
                  <a:pt x="145232" y="254586"/>
                </a:lnTo>
                <a:lnTo>
                  <a:pt x="139912" y="245407"/>
                </a:lnTo>
                <a:close/>
                <a:moveTo>
                  <a:pt x="151523" y="245407"/>
                </a:moveTo>
                <a:lnTo>
                  <a:pt x="156843" y="248446"/>
                </a:lnTo>
                <a:lnTo>
                  <a:pt x="156843" y="254586"/>
                </a:lnTo>
                <a:lnTo>
                  <a:pt x="151523" y="245407"/>
                </a:lnTo>
                <a:close/>
                <a:moveTo>
                  <a:pt x="163165" y="245407"/>
                </a:moveTo>
                <a:lnTo>
                  <a:pt x="168484" y="248446"/>
                </a:lnTo>
                <a:lnTo>
                  <a:pt x="168484" y="254586"/>
                </a:lnTo>
                <a:lnTo>
                  <a:pt x="163165" y="245407"/>
                </a:lnTo>
                <a:close/>
                <a:moveTo>
                  <a:pt x="174746" y="245407"/>
                </a:moveTo>
                <a:lnTo>
                  <a:pt x="180065" y="248446"/>
                </a:lnTo>
                <a:lnTo>
                  <a:pt x="180065" y="254586"/>
                </a:lnTo>
                <a:lnTo>
                  <a:pt x="174746" y="245407"/>
                </a:lnTo>
                <a:close/>
                <a:moveTo>
                  <a:pt x="186357" y="245407"/>
                </a:moveTo>
                <a:lnTo>
                  <a:pt x="191676" y="248446"/>
                </a:lnTo>
                <a:lnTo>
                  <a:pt x="191676" y="254586"/>
                </a:lnTo>
                <a:lnTo>
                  <a:pt x="186357" y="245407"/>
                </a:lnTo>
                <a:close/>
                <a:moveTo>
                  <a:pt x="197999" y="245407"/>
                </a:moveTo>
                <a:lnTo>
                  <a:pt x="203318" y="248446"/>
                </a:lnTo>
                <a:lnTo>
                  <a:pt x="203318" y="254586"/>
                </a:lnTo>
                <a:lnTo>
                  <a:pt x="197999" y="245407"/>
                </a:lnTo>
                <a:close/>
                <a:moveTo>
                  <a:pt x="209610" y="245407"/>
                </a:moveTo>
                <a:lnTo>
                  <a:pt x="214929" y="248446"/>
                </a:lnTo>
                <a:lnTo>
                  <a:pt x="214929" y="254586"/>
                </a:lnTo>
                <a:lnTo>
                  <a:pt x="209610" y="245407"/>
                </a:lnTo>
                <a:close/>
                <a:moveTo>
                  <a:pt x="221251" y="245407"/>
                </a:moveTo>
                <a:lnTo>
                  <a:pt x="226570" y="248446"/>
                </a:lnTo>
                <a:lnTo>
                  <a:pt x="226570" y="254586"/>
                </a:lnTo>
                <a:lnTo>
                  <a:pt x="221251" y="245407"/>
                </a:lnTo>
                <a:close/>
                <a:moveTo>
                  <a:pt x="232862" y="245407"/>
                </a:moveTo>
                <a:lnTo>
                  <a:pt x="238182" y="248446"/>
                </a:lnTo>
                <a:lnTo>
                  <a:pt x="238182" y="254586"/>
                </a:lnTo>
                <a:lnTo>
                  <a:pt x="232862" y="245407"/>
                </a:lnTo>
                <a:close/>
                <a:moveTo>
                  <a:pt x="244474" y="245407"/>
                </a:moveTo>
                <a:lnTo>
                  <a:pt x="249793" y="248446"/>
                </a:lnTo>
                <a:lnTo>
                  <a:pt x="249793" y="254586"/>
                </a:lnTo>
                <a:lnTo>
                  <a:pt x="244474" y="245407"/>
                </a:lnTo>
                <a:close/>
                <a:moveTo>
                  <a:pt x="256085" y="245407"/>
                </a:moveTo>
                <a:lnTo>
                  <a:pt x="261404" y="248446"/>
                </a:lnTo>
                <a:lnTo>
                  <a:pt x="261404" y="254586"/>
                </a:lnTo>
                <a:lnTo>
                  <a:pt x="256085" y="245407"/>
                </a:lnTo>
                <a:close/>
                <a:moveTo>
                  <a:pt x="267726" y="245407"/>
                </a:moveTo>
                <a:lnTo>
                  <a:pt x="273046" y="248477"/>
                </a:lnTo>
                <a:lnTo>
                  <a:pt x="273046" y="254647"/>
                </a:lnTo>
                <a:lnTo>
                  <a:pt x="267726" y="245407"/>
                </a:lnTo>
                <a:close/>
                <a:moveTo>
                  <a:pt x="35108" y="245498"/>
                </a:moveTo>
                <a:lnTo>
                  <a:pt x="40427" y="254708"/>
                </a:lnTo>
                <a:lnTo>
                  <a:pt x="40427" y="254708"/>
                </a:lnTo>
                <a:lnTo>
                  <a:pt x="35108" y="251668"/>
                </a:lnTo>
                <a:lnTo>
                  <a:pt x="35108" y="245498"/>
                </a:lnTo>
                <a:close/>
                <a:moveTo>
                  <a:pt x="214" y="245498"/>
                </a:moveTo>
                <a:lnTo>
                  <a:pt x="214" y="251638"/>
                </a:lnTo>
                <a:lnTo>
                  <a:pt x="5563" y="254708"/>
                </a:lnTo>
                <a:lnTo>
                  <a:pt x="5421" y="254461"/>
                </a:lnTo>
                <a:lnTo>
                  <a:pt x="5421" y="254461"/>
                </a:lnTo>
                <a:lnTo>
                  <a:pt x="426" y="251607"/>
                </a:lnTo>
                <a:cubicBezTo>
                  <a:pt x="396" y="251547"/>
                  <a:pt x="335" y="251516"/>
                  <a:pt x="335" y="251486"/>
                </a:cubicBezTo>
                <a:lnTo>
                  <a:pt x="335" y="245656"/>
                </a:lnTo>
                <a:lnTo>
                  <a:pt x="335" y="245656"/>
                </a:lnTo>
                <a:lnTo>
                  <a:pt x="244" y="245498"/>
                </a:lnTo>
                <a:close/>
                <a:moveTo>
                  <a:pt x="11855" y="245498"/>
                </a:moveTo>
                <a:lnTo>
                  <a:pt x="17174" y="254708"/>
                </a:lnTo>
                <a:lnTo>
                  <a:pt x="11855" y="251638"/>
                </a:lnTo>
                <a:lnTo>
                  <a:pt x="11855" y="245498"/>
                </a:lnTo>
                <a:close/>
                <a:moveTo>
                  <a:pt x="23497" y="245498"/>
                </a:moveTo>
                <a:lnTo>
                  <a:pt x="28816" y="254708"/>
                </a:lnTo>
                <a:lnTo>
                  <a:pt x="23497" y="251638"/>
                </a:lnTo>
                <a:lnTo>
                  <a:pt x="23497" y="245498"/>
                </a:lnTo>
                <a:close/>
                <a:moveTo>
                  <a:pt x="46689" y="245498"/>
                </a:moveTo>
                <a:lnTo>
                  <a:pt x="52008" y="254708"/>
                </a:lnTo>
                <a:lnTo>
                  <a:pt x="46689" y="251638"/>
                </a:lnTo>
                <a:lnTo>
                  <a:pt x="46689" y="245498"/>
                </a:lnTo>
                <a:close/>
                <a:moveTo>
                  <a:pt x="58330" y="245498"/>
                </a:moveTo>
                <a:lnTo>
                  <a:pt x="63650" y="254708"/>
                </a:lnTo>
                <a:lnTo>
                  <a:pt x="58330" y="251638"/>
                </a:lnTo>
                <a:lnTo>
                  <a:pt x="58330" y="245498"/>
                </a:lnTo>
                <a:close/>
                <a:moveTo>
                  <a:pt x="69941" y="245498"/>
                </a:moveTo>
                <a:lnTo>
                  <a:pt x="75261" y="254708"/>
                </a:lnTo>
                <a:lnTo>
                  <a:pt x="69941" y="251638"/>
                </a:lnTo>
                <a:lnTo>
                  <a:pt x="69941" y="245498"/>
                </a:lnTo>
                <a:close/>
                <a:moveTo>
                  <a:pt x="81583" y="245498"/>
                </a:moveTo>
                <a:lnTo>
                  <a:pt x="86902" y="254708"/>
                </a:lnTo>
                <a:lnTo>
                  <a:pt x="81583" y="251638"/>
                </a:lnTo>
                <a:lnTo>
                  <a:pt x="81583" y="245498"/>
                </a:lnTo>
                <a:close/>
                <a:moveTo>
                  <a:pt x="93194" y="245498"/>
                </a:moveTo>
                <a:lnTo>
                  <a:pt x="98513" y="254708"/>
                </a:lnTo>
                <a:lnTo>
                  <a:pt x="93194" y="251638"/>
                </a:lnTo>
                <a:lnTo>
                  <a:pt x="93194" y="245498"/>
                </a:lnTo>
                <a:close/>
                <a:moveTo>
                  <a:pt x="104836" y="245498"/>
                </a:moveTo>
                <a:lnTo>
                  <a:pt x="110155" y="254708"/>
                </a:lnTo>
                <a:lnTo>
                  <a:pt x="104836" y="251638"/>
                </a:lnTo>
                <a:lnTo>
                  <a:pt x="104836" y="245498"/>
                </a:lnTo>
                <a:close/>
                <a:moveTo>
                  <a:pt x="116416" y="245498"/>
                </a:moveTo>
                <a:lnTo>
                  <a:pt x="121736" y="254708"/>
                </a:lnTo>
                <a:lnTo>
                  <a:pt x="116416" y="251638"/>
                </a:lnTo>
                <a:lnTo>
                  <a:pt x="116416" y="245498"/>
                </a:lnTo>
                <a:close/>
                <a:moveTo>
                  <a:pt x="128058" y="245498"/>
                </a:moveTo>
                <a:lnTo>
                  <a:pt x="133377" y="254708"/>
                </a:lnTo>
                <a:lnTo>
                  <a:pt x="128058" y="251638"/>
                </a:lnTo>
                <a:lnTo>
                  <a:pt x="128058" y="245498"/>
                </a:lnTo>
                <a:close/>
                <a:moveTo>
                  <a:pt x="139669" y="245498"/>
                </a:moveTo>
                <a:lnTo>
                  <a:pt x="144988" y="254708"/>
                </a:lnTo>
                <a:lnTo>
                  <a:pt x="139669" y="251638"/>
                </a:lnTo>
                <a:lnTo>
                  <a:pt x="139669" y="245498"/>
                </a:lnTo>
                <a:close/>
                <a:moveTo>
                  <a:pt x="151311" y="245498"/>
                </a:moveTo>
                <a:lnTo>
                  <a:pt x="156630" y="254708"/>
                </a:lnTo>
                <a:lnTo>
                  <a:pt x="151311" y="251638"/>
                </a:lnTo>
                <a:lnTo>
                  <a:pt x="151311" y="245498"/>
                </a:lnTo>
                <a:close/>
                <a:moveTo>
                  <a:pt x="162922" y="245498"/>
                </a:moveTo>
                <a:lnTo>
                  <a:pt x="168241" y="254708"/>
                </a:lnTo>
                <a:lnTo>
                  <a:pt x="162922" y="251638"/>
                </a:lnTo>
                <a:lnTo>
                  <a:pt x="162922" y="245498"/>
                </a:lnTo>
                <a:close/>
                <a:moveTo>
                  <a:pt x="174503" y="245498"/>
                </a:moveTo>
                <a:lnTo>
                  <a:pt x="179822" y="254708"/>
                </a:lnTo>
                <a:lnTo>
                  <a:pt x="174503" y="251638"/>
                </a:lnTo>
                <a:lnTo>
                  <a:pt x="174503" y="245498"/>
                </a:lnTo>
                <a:close/>
                <a:moveTo>
                  <a:pt x="186144" y="245498"/>
                </a:moveTo>
                <a:lnTo>
                  <a:pt x="191463" y="254708"/>
                </a:lnTo>
                <a:lnTo>
                  <a:pt x="186144" y="251638"/>
                </a:lnTo>
                <a:lnTo>
                  <a:pt x="186144" y="245498"/>
                </a:lnTo>
                <a:close/>
                <a:moveTo>
                  <a:pt x="197755" y="245498"/>
                </a:moveTo>
                <a:lnTo>
                  <a:pt x="203075" y="254708"/>
                </a:lnTo>
                <a:lnTo>
                  <a:pt x="197755" y="251638"/>
                </a:lnTo>
                <a:lnTo>
                  <a:pt x="197755" y="245498"/>
                </a:lnTo>
                <a:close/>
                <a:moveTo>
                  <a:pt x="209397" y="245498"/>
                </a:moveTo>
                <a:lnTo>
                  <a:pt x="214716" y="254708"/>
                </a:lnTo>
                <a:lnTo>
                  <a:pt x="209397" y="251638"/>
                </a:lnTo>
                <a:lnTo>
                  <a:pt x="209397" y="245498"/>
                </a:lnTo>
                <a:close/>
                <a:moveTo>
                  <a:pt x="221008" y="245498"/>
                </a:moveTo>
                <a:lnTo>
                  <a:pt x="226327" y="254708"/>
                </a:lnTo>
                <a:lnTo>
                  <a:pt x="221008" y="251638"/>
                </a:lnTo>
                <a:lnTo>
                  <a:pt x="221008" y="245498"/>
                </a:lnTo>
                <a:close/>
                <a:moveTo>
                  <a:pt x="232650" y="245498"/>
                </a:moveTo>
                <a:lnTo>
                  <a:pt x="237969" y="254708"/>
                </a:lnTo>
                <a:lnTo>
                  <a:pt x="232650" y="251638"/>
                </a:lnTo>
                <a:lnTo>
                  <a:pt x="232650" y="245498"/>
                </a:lnTo>
                <a:close/>
                <a:moveTo>
                  <a:pt x="244230" y="245498"/>
                </a:moveTo>
                <a:lnTo>
                  <a:pt x="249550" y="254708"/>
                </a:lnTo>
                <a:lnTo>
                  <a:pt x="244230" y="251638"/>
                </a:lnTo>
                <a:lnTo>
                  <a:pt x="244230" y="245498"/>
                </a:lnTo>
                <a:close/>
                <a:moveTo>
                  <a:pt x="255872" y="245498"/>
                </a:moveTo>
                <a:lnTo>
                  <a:pt x="261191" y="254708"/>
                </a:lnTo>
                <a:lnTo>
                  <a:pt x="255872" y="251638"/>
                </a:lnTo>
                <a:lnTo>
                  <a:pt x="255872" y="245498"/>
                </a:lnTo>
                <a:close/>
                <a:moveTo>
                  <a:pt x="267483" y="245498"/>
                </a:moveTo>
                <a:lnTo>
                  <a:pt x="272802" y="254708"/>
                </a:lnTo>
                <a:lnTo>
                  <a:pt x="267483" y="251668"/>
                </a:lnTo>
                <a:lnTo>
                  <a:pt x="267483" y="245498"/>
                </a:lnTo>
                <a:close/>
                <a:moveTo>
                  <a:pt x="278851" y="245559"/>
                </a:moveTo>
                <a:lnTo>
                  <a:pt x="278851" y="251668"/>
                </a:lnTo>
                <a:lnTo>
                  <a:pt x="273532" y="254738"/>
                </a:lnTo>
                <a:lnTo>
                  <a:pt x="273532" y="254738"/>
                </a:lnTo>
                <a:lnTo>
                  <a:pt x="278851" y="245559"/>
                </a:lnTo>
                <a:close/>
                <a:moveTo>
                  <a:pt x="232376" y="245498"/>
                </a:moveTo>
                <a:lnTo>
                  <a:pt x="232376" y="251668"/>
                </a:lnTo>
                <a:lnTo>
                  <a:pt x="227057" y="254738"/>
                </a:lnTo>
                <a:lnTo>
                  <a:pt x="227057" y="254738"/>
                </a:lnTo>
                <a:lnTo>
                  <a:pt x="232376" y="245498"/>
                </a:lnTo>
                <a:close/>
                <a:moveTo>
                  <a:pt x="267210" y="245498"/>
                </a:moveTo>
                <a:lnTo>
                  <a:pt x="267210" y="251668"/>
                </a:lnTo>
                <a:lnTo>
                  <a:pt x="261890" y="254738"/>
                </a:lnTo>
                <a:lnTo>
                  <a:pt x="261890" y="254738"/>
                </a:lnTo>
                <a:lnTo>
                  <a:pt x="267210" y="245498"/>
                </a:lnTo>
                <a:close/>
                <a:moveTo>
                  <a:pt x="11582" y="245498"/>
                </a:moveTo>
                <a:lnTo>
                  <a:pt x="11582" y="251668"/>
                </a:lnTo>
                <a:lnTo>
                  <a:pt x="6262" y="254738"/>
                </a:lnTo>
                <a:lnTo>
                  <a:pt x="11582" y="245498"/>
                </a:lnTo>
                <a:close/>
                <a:moveTo>
                  <a:pt x="23223" y="245498"/>
                </a:moveTo>
                <a:lnTo>
                  <a:pt x="23223" y="251668"/>
                </a:lnTo>
                <a:lnTo>
                  <a:pt x="17904" y="254738"/>
                </a:lnTo>
                <a:lnTo>
                  <a:pt x="23223" y="245498"/>
                </a:lnTo>
                <a:close/>
                <a:moveTo>
                  <a:pt x="34834" y="245498"/>
                </a:moveTo>
                <a:lnTo>
                  <a:pt x="34834" y="251668"/>
                </a:lnTo>
                <a:lnTo>
                  <a:pt x="29515" y="254738"/>
                </a:lnTo>
                <a:lnTo>
                  <a:pt x="34834" y="245498"/>
                </a:lnTo>
                <a:close/>
                <a:moveTo>
                  <a:pt x="46446" y="245498"/>
                </a:moveTo>
                <a:lnTo>
                  <a:pt x="46446" y="251668"/>
                </a:lnTo>
                <a:lnTo>
                  <a:pt x="41126" y="254738"/>
                </a:lnTo>
                <a:lnTo>
                  <a:pt x="46446" y="245498"/>
                </a:lnTo>
                <a:close/>
                <a:moveTo>
                  <a:pt x="58057" y="245498"/>
                </a:moveTo>
                <a:lnTo>
                  <a:pt x="58057" y="251668"/>
                </a:lnTo>
                <a:lnTo>
                  <a:pt x="52737" y="254738"/>
                </a:lnTo>
                <a:lnTo>
                  <a:pt x="58057" y="245498"/>
                </a:lnTo>
                <a:close/>
                <a:moveTo>
                  <a:pt x="69698" y="245498"/>
                </a:moveTo>
                <a:lnTo>
                  <a:pt x="69698" y="251668"/>
                </a:lnTo>
                <a:lnTo>
                  <a:pt x="64379" y="254738"/>
                </a:lnTo>
                <a:lnTo>
                  <a:pt x="69698" y="245498"/>
                </a:lnTo>
                <a:close/>
                <a:moveTo>
                  <a:pt x="81309" y="245498"/>
                </a:moveTo>
                <a:lnTo>
                  <a:pt x="81309" y="251668"/>
                </a:lnTo>
                <a:lnTo>
                  <a:pt x="75990" y="254738"/>
                </a:lnTo>
                <a:lnTo>
                  <a:pt x="81309" y="245498"/>
                </a:lnTo>
                <a:close/>
                <a:moveTo>
                  <a:pt x="92951" y="245498"/>
                </a:moveTo>
                <a:lnTo>
                  <a:pt x="92951" y="251668"/>
                </a:lnTo>
                <a:lnTo>
                  <a:pt x="87632" y="254738"/>
                </a:lnTo>
                <a:lnTo>
                  <a:pt x="92951" y="245498"/>
                </a:lnTo>
                <a:close/>
                <a:moveTo>
                  <a:pt x="104562" y="245498"/>
                </a:moveTo>
                <a:lnTo>
                  <a:pt x="104562" y="251668"/>
                </a:lnTo>
                <a:lnTo>
                  <a:pt x="99243" y="254738"/>
                </a:lnTo>
                <a:lnTo>
                  <a:pt x="104562" y="245498"/>
                </a:lnTo>
                <a:close/>
                <a:moveTo>
                  <a:pt x="116143" y="245498"/>
                </a:moveTo>
                <a:lnTo>
                  <a:pt x="116143" y="251668"/>
                </a:lnTo>
                <a:lnTo>
                  <a:pt x="110824" y="254738"/>
                </a:lnTo>
                <a:lnTo>
                  <a:pt x="116143" y="245498"/>
                </a:lnTo>
                <a:close/>
                <a:moveTo>
                  <a:pt x="127784" y="245498"/>
                </a:moveTo>
                <a:lnTo>
                  <a:pt x="127784" y="251668"/>
                </a:lnTo>
                <a:lnTo>
                  <a:pt x="122465" y="254738"/>
                </a:lnTo>
                <a:lnTo>
                  <a:pt x="127784" y="245498"/>
                </a:lnTo>
                <a:close/>
                <a:moveTo>
                  <a:pt x="139396" y="245498"/>
                </a:moveTo>
                <a:lnTo>
                  <a:pt x="139396" y="251668"/>
                </a:lnTo>
                <a:lnTo>
                  <a:pt x="134076" y="254738"/>
                </a:lnTo>
                <a:lnTo>
                  <a:pt x="139396" y="245498"/>
                </a:lnTo>
                <a:close/>
                <a:moveTo>
                  <a:pt x="151037" y="245498"/>
                </a:moveTo>
                <a:lnTo>
                  <a:pt x="151037" y="251668"/>
                </a:lnTo>
                <a:lnTo>
                  <a:pt x="145718" y="254738"/>
                </a:lnTo>
                <a:lnTo>
                  <a:pt x="151037" y="245498"/>
                </a:lnTo>
                <a:close/>
                <a:moveTo>
                  <a:pt x="162648" y="245498"/>
                </a:moveTo>
                <a:lnTo>
                  <a:pt x="162648" y="251668"/>
                </a:lnTo>
                <a:lnTo>
                  <a:pt x="157329" y="254738"/>
                </a:lnTo>
                <a:lnTo>
                  <a:pt x="162648" y="245498"/>
                </a:lnTo>
                <a:close/>
                <a:moveTo>
                  <a:pt x="174290" y="245498"/>
                </a:moveTo>
                <a:lnTo>
                  <a:pt x="174290" y="251668"/>
                </a:lnTo>
                <a:lnTo>
                  <a:pt x="168971" y="254738"/>
                </a:lnTo>
                <a:lnTo>
                  <a:pt x="174290" y="245498"/>
                </a:lnTo>
                <a:close/>
                <a:moveTo>
                  <a:pt x="185871" y="245559"/>
                </a:moveTo>
                <a:lnTo>
                  <a:pt x="185871" y="251668"/>
                </a:lnTo>
                <a:lnTo>
                  <a:pt x="180551" y="254738"/>
                </a:lnTo>
                <a:lnTo>
                  <a:pt x="185871" y="245559"/>
                </a:lnTo>
                <a:close/>
                <a:moveTo>
                  <a:pt x="197512" y="245498"/>
                </a:moveTo>
                <a:lnTo>
                  <a:pt x="197512" y="251668"/>
                </a:lnTo>
                <a:lnTo>
                  <a:pt x="192193" y="254738"/>
                </a:lnTo>
                <a:lnTo>
                  <a:pt x="197512" y="245498"/>
                </a:lnTo>
                <a:close/>
                <a:moveTo>
                  <a:pt x="209123" y="245498"/>
                </a:moveTo>
                <a:lnTo>
                  <a:pt x="209123" y="251668"/>
                </a:lnTo>
                <a:lnTo>
                  <a:pt x="203804" y="254738"/>
                </a:lnTo>
                <a:lnTo>
                  <a:pt x="209123" y="245498"/>
                </a:lnTo>
                <a:close/>
                <a:moveTo>
                  <a:pt x="220765" y="245498"/>
                </a:moveTo>
                <a:lnTo>
                  <a:pt x="220765" y="251668"/>
                </a:lnTo>
                <a:lnTo>
                  <a:pt x="215446" y="254738"/>
                </a:lnTo>
                <a:lnTo>
                  <a:pt x="220765" y="245498"/>
                </a:lnTo>
                <a:close/>
                <a:moveTo>
                  <a:pt x="243957" y="245498"/>
                </a:moveTo>
                <a:lnTo>
                  <a:pt x="243957" y="251668"/>
                </a:lnTo>
                <a:lnTo>
                  <a:pt x="238638" y="254738"/>
                </a:lnTo>
                <a:lnTo>
                  <a:pt x="243957" y="245498"/>
                </a:lnTo>
                <a:close/>
                <a:moveTo>
                  <a:pt x="255598" y="245498"/>
                </a:moveTo>
                <a:lnTo>
                  <a:pt x="255598" y="251668"/>
                </a:lnTo>
                <a:lnTo>
                  <a:pt x="250279" y="254738"/>
                </a:lnTo>
                <a:lnTo>
                  <a:pt x="255598" y="245498"/>
                </a:lnTo>
                <a:close/>
                <a:moveTo>
                  <a:pt x="11703" y="251911"/>
                </a:moveTo>
                <a:lnTo>
                  <a:pt x="17023" y="254981"/>
                </a:lnTo>
                <a:lnTo>
                  <a:pt x="6384" y="254981"/>
                </a:lnTo>
                <a:lnTo>
                  <a:pt x="11703" y="251911"/>
                </a:lnTo>
                <a:close/>
                <a:moveTo>
                  <a:pt x="23345" y="251911"/>
                </a:moveTo>
                <a:lnTo>
                  <a:pt x="28664" y="254981"/>
                </a:lnTo>
                <a:lnTo>
                  <a:pt x="18026" y="254981"/>
                </a:lnTo>
                <a:lnTo>
                  <a:pt x="23345" y="251911"/>
                </a:lnTo>
                <a:close/>
                <a:moveTo>
                  <a:pt x="34956" y="251911"/>
                </a:moveTo>
                <a:lnTo>
                  <a:pt x="40275" y="254981"/>
                </a:lnTo>
                <a:lnTo>
                  <a:pt x="29637" y="254981"/>
                </a:lnTo>
                <a:lnTo>
                  <a:pt x="34956" y="251911"/>
                </a:lnTo>
                <a:close/>
                <a:moveTo>
                  <a:pt x="46598" y="251911"/>
                </a:moveTo>
                <a:lnTo>
                  <a:pt x="51886" y="254981"/>
                </a:lnTo>
                <a:lnTo>
                  <a:pt x="41248" y="254981"/>
                </a:lnTo>
                <a:lnTo>
                  <a:pt x="46598" y="251911"/>
                </a:lnTo>
                <a:close/>
                <a:moveTo>
                  <a:pt x="58209" y="251911"/>
                </a:moveTo>
                <a:lnTo>
                  <a:pt x="63528" y="254981"/>
                </a:lnTo>
                <a:lnTo>
                  <a:pt x="52889" y="254981"/>
                </a:lnTo>
                <a:lnTo>
                  <a:pt x="58209" y="251911"/>
                </a:lnTo>
                <a:close/>
                <a:moveTo>
                  <a:pt x="69850" y="251911"/>
                </a:moveTo>
                <a:lnTo>
                  <a:pt x="75169" y="254981"/>
                </a:lnTo>
                <a:lnTo>
                  <a:pt x="64531" y="254981"/>
                </a:lnTo>
                <a:lnTo>
                  <a:pt x="69850" y="251911"/>
                </a:lnTo>
                <a:close/>
                <a:moveTo>
                  <a:pt x="81431" y="251911"/>
                </a:moveTo>
                <a:lnTo>
                  <a:pt x="86750" y="254981"/>
                </a:lnTo>
                <a:lnTo>
                  <a:pt x="76112" y="254981"/>
                </a:lnTo>
                <a:lnTo>
                  <a:pt x="81431" y="251911"/>
                </a:lnTo>
                <a:close/>
                <a:moveTo>
                  <a:pt x="93042" y="251911"/>
                </a:moveTo>
                <a:lnTo>
                  <a:pt x="98361" y="254981"/>
                </a:lnTo>
                <a:lnTo>
                  <a:pt x="87723" y="254981"/>
                </a:lnTo>
                <a:lnTo>
                  <a:pt x="93042" y="251911"/>
                </a:lnTo>
                <a:close/>
                <a:moveTo>
                  <a:pt x="104684" y="251911"/>
                </a:moveTo>
                <a:lnTo>
                  <a:pt x="110003" y="254981"/>
                </a:lnTo>
                <a:lnTo>
                  <a:pt x="99364" y="254981"/>
                </a:lnTo>
                <a:lnTo>
                  <a:pt x="104684" y="251911"/>
                </a:lnTo>
                <a:close/>
                <a:moveTo>
                  <a:pt x="116295" y="251911"/>
                </a:moveTo>
                <a:lnTo>
                  <a:pt x="121614" y="254981"/>
                </a:lnTo>
                <a:lnTo>
                  <a:pt x="110976" y="254981"/>
                </a:lnTo>
                <a:lnTo>
                  <a:pt x="116295" y="251911"/>
                </a:lnTo>
                <a:close/>
                <a:moveTo>
                  <a:pt x="127936" y="251911"/>
                </a:moveTo>
                <a:lnTo>
                  <a:pt x="133256" y="254981"/>
                </a:lnTo>
                <a:lnTo>
                  <a:pt x="122617" y="254981"/>
                </a:lnTo>
                <a:lnTo>
                  <a:pt x="127936" y="251911"/>
                </a:lnTo>
                <a:close/>
                <a:moveTo>
                  <a:pt x="139548" y="251911"/>
                </a:moveTo>
                <a:lnTo>
                  <a:pt x="144867" y="254981"/>
                </a:lnTo>
                <a:lnTo>
                  <a:pt x="134228" y="254981"/>
                </a:lnTo>
                <a:lnTo>
                  <a:pt x="139548" y="251911"/>
                </a:lnTo>
                <a:close/>
                <a:moveTo>
                  <a:pt x="151159" y="251911"/>
                </a:moveTo>
                <a:lnTo>
                  <a:pt x="156478" y="254981"/>
                </a:lnTo>
                <a:lnTo>
                  <a:pt x="145840" y="254981"/>
                </a:lnTo>
                <a:lnTo>
                  <a:pt x="151159" y="251911"/>
                </a:lnTo>
                <a:close/>
                <a:moveTo>
                  <a:pt x="162770" y="251911"/>
                </a:moveTo>
                <a:lnTo>
                  <a:pt x="168089" y="254981"/>
                </a:lnTo>
                <a:lnTo>
                  <a:pt x="157451" y="254981"/>
                </a:lnTo>
                <a:lnTo>
                  <a:pt x="162770" y="251911"/>
                </a:lnTo>
                <a:close/>
                <a:moveTo>
                  <a:pt x="174411" y="251911"/>
                </a:moveTo>
                <a:lnTo>
                  <a:pt x="179731" y="254981"/>
                </a:lnTo>
                <a:lnTo>
                  <a:pt x="169092" y="254981"/>
                </a:lnTo>
                <a:lnTo>
                  <a:pt x="174411" y="251911"/>
                </a:lnTo>
                <a:close/>
                <a:moveTo>
                  <a:pt x="186023" y="251911"/>
                </a:moveTo>
                <a:lnTo>
                  <a:pt x="191342" y="254981"/>
                </a:lnTo>
                <a:lnTo>
                  <a:pt x="180703" y="254981"/>
                </a:lnTo>
                <a:lnTo>
                  <a:pt x="186023" y="251911"/>
                </a:lnTo>
                <a:close/>
                <a:moveTo>
                  <a:pt x="197634" y="251911"/>
                </a:moveTo>
                <a:lnTo>
                  <a:pt x="202953" y="254981"/>
                </a:lnTo>
                <a:lnTo>
                  <a:pt x="192315" y="254981"/>
                </a:lnTo>
                <a:lnTo>
                  <a:pt x="197634" y="251911"/>
                </a:lnTo>
                <a:close/>
                <a:moveTo>
                  <a:pt x="209245" y="251911"/>
                </a:moveTo>
                <a:lnTo>
                  <a:pt x="214564" y="254981"/>
                </a:lnTo>
                <a:lnTo>
                  <a:pt x="203926" y="254981"/>
                </a:lnTo>
                <a:lnTo>
                  <a:pt x="209245" y="251911"/>
                </a:lnTo>
                <a:close/>
                <a:moveTo>
                  <a:pt x="220856" y="251911"/>
                </a:moveTo>
                <a:lnTo>
                  <a:pt x="226175" y="254981"/>
                </a:lnTo>
                <a:lnTo>
                  <a:pt x="215537" y="254981"/>
                </a:lnTo>
                <a:lnTo>
                  <a:pt x="220856" y="251911"/>
                </a:lnTo>
                <a:close/>
                <a:moveTo>
                  <a:pt x="232498" y="251911"/>
                </a:moveTo>
                <a:lnTo>
                  <a:pt x="237817" y="254981"/>
                </a:lnTo>
                <a:lnTo>
                  <a:pt x="227178" y="254981"/>
                </a:lnTo>
                <a:lnTo>
                  <a:pt x="232498" y="251911"/>
                </a:lnTo>
                <a:close/>
                <a:moveTo>
                  <a:pt x="244109" y="251911"/>
                </a:moveTo>
                <a:lnTo>
                  <a:pt x="249428" y="254981"/>
                </a:lnTo>
                <a:lnTo>
                  <a:pt x="238790" y="254981"/>
                </a:lnTo>
                <a:lnTo>
                  <a:pt x="244109" y="251911"/>
                </a:lnTo>
                <a:close/>
                <a:moveTo>
                  <a:pt x="255750" y="251911"/>
                </a:moveTo>
                <a:lnTo>
                  <a:pt x="261070" y="254981"/>
                </a:lnTo>
                <a:lnTo>
                  <a:pt x="250431" y="254981"/>
                </a:lnTo>
                <a:lnTo>
                  <a:pt x="255750" y="251911"/>
                </a:lnTo>
                <a:close/>
                <a:moveTo>
                  <a:pt x="267362" y="251911"/>
                </a:moveTo>
                <a:lnTo>
                  <a:pt x="272681" y="254981"/>
                </a:lnTo>
                <a:lnTo>
                  <a:pt x="262042" y="254981"/>
                </a:lnTo>
                <a:lnTo>
                  <a:pt x="267362" y="251911"/>
                </a:lnTo>
                <a:close/>
                <a:moveTo>
                  <a:pt x="279003" y="251911"/>
                </a:moveTo>
                <a:lnTo>
                  <a:pt x="284322" y="254981"/>
                </a:lnTo>
                <a:lnTo>
                  <a:pt x="273684" y="254981"/>
                </a:lnTo>
                <a:lnTo>
                  <a:pt x="279003" y="251911"/>
                </a:lnTo>
                <a:close/>
                <a:moveTo>
                  <a:pt x="284292" y="255194"/>
                </a:moveTo>
                <a:lnTo>
                  <a:pt x="278973" y="258294"/>
                </a:lnTo>
                <a:lnTo>
                  <a:pt x="273653" y="255194"/>
                </a:lnTo>
                <a:close/>
                <a:moveTo>
                  <a:pt x="17023" y="255255"/>
                </a:moveTo>
                <a:lnTo>
                  <a:pt x="11703" y="258325"/>
                </a:lnTo>
                <a:lnTo>
                  <a:pt x="6384" y="255255"/>
                </a:lnTo>
                <a:close/>
                <a:moveTo>
                  <a:pt x="28664" y="255255"/>
                </a:moveTo>
                <a:lnTo>
                  <a:pt x="23345" y="258325"/>
                </a:lnTo>
                <a:lnTo>
                  <a:pt x="18026" y="255255"/>
                </a:lnTo>
                <a:close/>
                <a:moveTo>
                  <a:pt x="40275" y="255255"/>
                </a:moveTo>
                <a:lnTo>
                  <a:pt x="34956" y="258325"/>
                </a:lnTo>
                <a:lnTo>
                  <a:pt x="29637" y="255255"/>
                </a:lnTo>
                <a:close/>
                <a:moveTo>
                  <a:pt x="51886" y="255255"/>
                </a:moveTo>
                <a:lnTo>
                  <a:pt x="46567" y="258325"/>
                </a:lnTo>
                <a:lnTo>
                  <a:pt x="41248" y="255255"/>
                </a:lnTo>
                <a:close/>
                <a:moveTo>
                  <a:pt x="63528" y="255255"/>
                </a:moveTo>
                <a:lnTo>
                  <a:pt x="58209" y="258325"/>
                </a:lnTo>
                <a:lnTo>
                  <a:pt x="52889" y="255255"/>
                </a:lnTo>
                <a:close/>
                <a:moveTo>
                  <a:pt x="75109" y="255255"/>
                </a:moveTo>
                <a:lnTo>
                  <a:pt x="69789" y="258325"/>
                </a:lnTo>
                <a:lnTo>
                  <a:pt x="64470" y="255255"/>
                </a:lnTo>
                <a:close/>
                <a:moveTo>
                  <a:pt x="86750" y="255255"/>
                </a:moveTo>
                <a:lnTo>
                  <a:pt x="81431" y="258325"/>
                </a:lnTo>
                <a:lnTo>
                  <a:pt x="76112" y="255255"/>
                </a:lnTo>
                <a:close/>
                <a:moveTo>
                  <a:pt x="98361" y="255255"/>
                </a:moveTo>
                <a:lnTo>
                  <a:pt x="93042" y="258325"/>
                </a:lnTo>
                <a:lnTo>
                  <a:pt x="87723" y="255255"/>
                </a:lnTo>
                <a:close/>
                <a:moveTo>
                  <a:pt x="110003" y="255255"/>
                </a:moveTo>
                <a:lnTo>
                  <a:pt x="104684" y="258325"/>
                </a:lnTo>
                <a:lnTo>
                  <a:pt x="99364" y="255255"/>
                </a:lnTo>
                <a:close/>
                <a:moveTo>
                  <a:pt x="121614" y="255255"/>
                </a:moveTo>
                <a:lnTo>
                  <a:pt x="116295" y="258325"/>
                </a:lnTo>
                <a:lnTo>
                  <a:pt x="110976" y="255255"/>
                </a:lnTo>
                <a:close/>
                <a:moveTo>
                  <a:pt x="133256" y="255255"/>
                </a:moveTo>
                <a:lnTo>
                  <a:pt x="127936" y="258325"/>
                </a:lnTo>
                <a:lnTo>
                  <a:pt x="122617" y="255255"/>
                </a:lnTo>
                <a:close/>
                <a:moveTo>
                  <a:pt x="144836" y="255255"/>
                </a:moveTo>
                <a:lnTo>
                  <a:pt x="139517" y="258325"/>
                </a:lnTo>
                <a:lnTo>
                  <a:pt x="134198" y="255255"/>
                </a:lnTo>
                <a:close/>
                <a:moveTo>
                  <a:pt x="156478" y="255255"/>
                </a:moveTo>
                <a:lnTo>
                  <a:pt x="151159" y="258325"/>
                </a:lnTo>
                <a:lnTo>
                  <a:pt x="145840" y="255255"/>
                </a:lnTo>
                <a:close/>
                <a:moveTo>
                  <a:pt x="168089" y="255255"/>
                </a:moveTo>
                <a:lnTo>
                  <a:pt x="162770" y="258325"/>
                </a:lnTo>
                <a:lnTo>
                  <a:pt x="157451" y="255255"/>
                </a:lnTo>
                <a:close/>
                <a:moveTo>
                  <a:pt x="179731" y="255255"/>
                </a:moveTo>
                <a:lnTo>
                  <a:pt x="174411" y="258325"/>
                </a:lnTo>
                <a:lnTo>
                  <a:pt x="169092" y="255255"/>
                </a:lnTo>
                <a:close/>
                <a:moveTo>
                  <a:pt x="191342" y="255255"/>
                </a:moveTo>
                <a:lnTo>
                  <a:pt x="186023" y="258325"/>
                </a:lnTo>
                <a:lnTo>
                  <a:pt x="180703" y="255255"/>
                </a:lnTo>
                <a:close/>
                <a:moveTo>
                  <a:pt x="202953" y="255255"/>
                </a:moveTo>
                <a:lnTo>
                  <a:pt x="197634" y="258325"/>
                </a:lnTo>
                <a:lnTo>
                  <a:pt x="192315" y="255255"/>
                </a:lnTo>
                <a:close/>
                <a:moveTo>
                  <a:pt x="214564" y="255255"/>
                </a:moveTo>
                <a:lnTo>
                  <a:pt x="209245" y="258325"/>
                </a:lnTo>
                <a:lnTo>
                  <a:pt x="203926" y="255255"/>
                </a:lnTo>
                <a:close/>
                <a:moveTo>
                  <a:pt x="226175" y="255255"/>
                </a:moveTo>
                <a:lnTo>
                  <a:pt x="220856" y="258325"/>
                </a:lnTo>
                <a:lnTo>
                  <a:pt x="215537" y="255255"/>
                </a:lnTo>
                <a:close/>
                <a:moveTo>
                  <a:pt x="237817" y="255255"/>
                </a:moveTo>
                <a:lnTo>
                  <a:pt x="232498" y="258325"/>
                </a:lnTo>
                <a:lnTo>
                  <a:pt x="227178" y="255255"/>
                </a:lnTo>
                <a:close/>
                <a:moveTo>
                  <a:pt x="249428" y="255255"/>
                </a:moveTo>
                <a:lnTo>
                  <a:pt x="244109" y="258325"/>
                </a:lnTo>
                <a:lnTo>
                  <a:pt x="238790" y="255255"/>
                </a:lnTo>
                <a:close/>
                <a:moveTo>
                  <a:pt x="261070" y="255255"/>
                </a:moveTo>
                <a:lnTo>
                  <a:pt x="255750" y="258325"/>
                </a:lnTo>
                <a:lnTo>
                  <a:pt x="250431" y="255255"/>
                </a:lnTo>
                <a:close/>
                <a:moveTo>
                  <a:pt x="272681" y="255255"/>
                </a:moveTo>
                <a:lnTo>
                  <a:pt x="267362" y="258325"/>
                </a:lnTo>
                <a:lnTo>
                  <a:pt x="262042" y="255255"/>
                </a:lnTo>
                <a:close/>
                <a:moveTo>
                  <a:pt x="17174" y="255437"/>
                </a:moveTo>
                <a:lnTo>
                  <a:pt x="11855" y="264617"/>
                </a:lnTo>
                <a:lnTo>
                  <a:pt x="11855" y="258507"/>
                </a:lnTo>
                <a:lnTo>
                  <a:pt x="17174" y="255437"/>
                </a:lnTo>
                <a:close/>
                <a:moveTo>
                  <a:pt x="28816" y="255437"/>
                </a:moveTo>
                <a:lnTo>
                  <a:pt x="23497" y="264617"/>
                </a:lnTo>
                <a:lnTo>
                  <a:pt x="23497" y="258507"/>
                </a:lnTo>
                <a:lnTo>
                  <a:pt x="28816" y="255437"/>
                </a:lnTo>
                <a:close/>
                <a:moveTo>
                  <a:pt x="40427" y="255437"/>
                </a:moveTo>
                <a:lnTo>
                  <a:pt x="35108" y="264617"/>
                </a:lnTo>
                <a:lnTo>
                  <a:pt x="35108" y="258507"/>
                </a:lnTo>
                <a:lnTo>
                  <a:pt x="40427" y="255437"/>
                </a:lnTo>
                <a:close/>
                <a:moveTo>
                  <a:pt x="52008" y="255437"/>
                </a:moveTo>
                <a:lnTo>
                  <a:pt x="46689" y="264617"/>
                </a:lnTo>
                <a:lnTo>
                  <a:pt x="46689" y="258507"/>
                </a:lnTo>
                <a:lnTo>
                  <a:pt x="52008" y="255437"/>
                </a:lnTo>
                <a:close/>
                <a:moveTo>
                  <a:pt x="63650" y="255437"/>
                </a:moveTo>
                <a:lnTo>
                  <a:pt x="58330" y="264617"/>
                </a:lnTo>
                <a:lnTo>
                  <a:pt x="58330" y="258507"/>
                </a:lnTo>
                <a:lnTo>
                  <a:pt x="63650" y="255437"/>
                </a:lnTo>
                <a:close/>
                <a:moveTo>
                  <a:pt x="75261" y="255437"/>
                </a:moveTo>
                <a:lnTo>
                  <a:pt x="69941" y="264617"/>
                </a:lnTo>
                <a:lnTo>
                  <a:pt x="69941" y="258507"/>
                </a:lnTo>
                <a:lnTo>
                  <a:pt x="75261" y="255437"/>
                </a:lnTo>
                <a:close/>
                <a:moveTo>
                  <a:pt x="86902" y="255437"/>
                </a:moveTo>
                <a:lnTo>
                  <a:pt x="81583" y="264617"/>
                </a:lnTo>
                <a:lnTo>
                  <a:pt x="81583" y="258507"/>
                </a:lnTo>
                <a:lnTo>
                  <a:pt x="86902" y="255437"/>
                </a:lnTo>
                <a:close/>
                <a:moveTo>
                  <a:pt x="98513" y="255437"/>
                </a:moveTo>
                <a:lnTo>
                  <a:pt x="93194" y="264617"/>
                </a:lnTo>
                <a:lnTo>
                  <a:pt x="93194" y="258507"/>
                </a:lnTo>
                <a:lnTo>
                  <a:pt x="98513" y="255437"/>
                </a:lnTo>
                <a:close/>
                <a:moveTo>
                  <a:pt x="110155" y="255437"/>
                </a:moveTo>
                <a:lnTo>
                  <a:pt x="104836" y="264617"/>
                </a:lnTo>
                <a:lnTo>
                  <a:pt x="104836" y="258507"/>
                </a:lnTo>
                <a:lnTo>
                  <a:pt x="110155" y="255437"/>
                </a:lnTo>
                <a:close/>
                <a:moveTo>
                  <a:pt x="121736" y="255437"/>
                </a:moveTo>
                <a:lnTo>
                  <a:pt x="116416" y="264617"/>
                </a:lnTo>
                <a:lnTo>
                  <a:pt x="116416" y="258507"/>
                </a:lnTo>
                <a:lnTo>
                  <a:pt x="121736" y="255437"/>
                </a:lnTo>
                <a:close/>
                <a:moveTo>
                  <a:pt x="133377" y="255437"/>
                </a:moveTo>
                <a:lnTo>
                  <a:pt x="128058" y="264617"/>
                </a:lnTo>
                <a:lnTo>
                  <a:pt x="128058" y="258507"/>
                </a:lnTo>
                <a:lnTo>
                  <a:pt x="133377" y="255437"/>
                </a:lnTo>
                <a:close/>
                <a:moveTo>
                  <a:pt x="144988" y="255437"/>
                </a:moveTo>
                <a:lnTo>
                  <a:pt x="139669" y="264617"/>
                </a:lnTo>
                <a:lnTo>
                  <a:pt x="139669" y="258507"/>
                </a:lnTo>
                <a:lnTo>
                  <a:pt x="144988" y="255437"/>
                </a:lnTo>
                <a:close/>
                <a:moveTo>
                  <a:pt x="156630" y="255437"/>
                </a:moveTo>
                <a:lnTo>
                  <a:pt x="151311" y="264617"/>
                </a:lnTo>
                <a:lnTo>
                  <a:pt x="151311" y="258507"/>
                </a:lnTo>
                <a:lnTo>
                  <a:pt x="156630" y="255437"/>
                </a:lnTo>
                <a:close/>
                <a:moveTo>
                  <a:pt x="168241" y="255437"/>
                </a:moveTo>
                <a:lnTo>
                  <a:pt x="162922" y="264617"/>
                </a:lnTo>
                <a:lnTo>
                  <a:pt x="162922" y="258507"/>
                </a:lnTo>
                <a:lnTo>
                  <a:pt x="168241" y="255437"/>
                </a:lnTo>
                <a:close/>
                <a:moveTo>
                  <a:pt x="179822" y="255437"/>
                </a:moveTo>
                <a:lnTo>
                  <a:pt x="174503" y="264617"/>
                </a:lnTo>
                <a:lnTo>
                  <a:pt x="174503" y="258507"/>
                </a:lnTo>
                <a:lnTo>
                  <a:pt x="179822" y="255437"/>
                </a:lnTo>
                <a:close/>
                <a:moveTo>
                  <a:pt x="191463" y="255437"/>
                </a:moveTo>
                <a:lnTo>
                  <a:pt x="186144" y="264617"/>
                </a:lnTo>
                <a:lnTo>
                  <a:pt x="186144" y="258507"/>
                </a:lnTo>
                <a:lnTo>
                  <a:pt x="191463" y="255437"/>
                </a:lnTo>
                <a:close/>
                <a:moveTo>
                  <a:pt x="203075" y="255437"/>
                </a:moveTo>
                <a:lnTo>
                  <a:pt x="197755" y="264617"/>
                </a:lnTo>
                <a:lnTo>
                  <a:pt x="197755" y="258507"/>
                </a:lnTo>
                <a:lnTo>
                  <a:pt x="203075" y="255437"/>
                </a:lnTo>
                <a:close/>
                <a:moveTo>
                  <a:pt x="214716" y="255437"/>
                </a:moveTo>
                <a:lnTo>
                  <a:pt x="209397" y="264617"/>
                </a:lnTo>
                <a:lnTo>
                  <a:pt x="209397" y="258507"/>
                </a:lnTo>
                <a:lnTo>
                  <a:pt x="214716" y="255437"/>
                </a:lnTo>
                <a:close/>
                <a:moveTo>
                  <a:pt x="226327" y="255437"/>
                </a:moveTo>
                <a:lnTo>
                  <a:pt x="221008" y="264617"/>
                </a:lnTo>
                <a:lnTo>
                  <a:pt x="221008" y="258507"/>
                </a:lnTo>
                <a:lnTo>
                  <a:pt x="226327" y="255437"/>
                </a:lnTo>
                <a:close/>
                <a:moveTo>
                  <a:pt x="237969" y="255437"/>
                </a:moveTo>
                <a:lnTo>
                  <a:pt x="232650" y="264617"/>
                </a:lnTo>
                <a:lnTo>
                  <a:pt x="232650" y="258507"/>
                </a:lnTo>
                <a:lnTo>
                  <a:pt x="237969" y="255437"/>
                </a:lnTo>
                <a:close/>
                <a:moveTo>
                  <a:pt x="249550" y="255437"/>
                </a:moveTo>
                <a:lnTo>
                  <a:pt x="244230" y="264617"/>
                </a:lnTo>
                <a:lnTo>
                  <a:pt x="244230" y="258507"/>
                </a:lnTo>
                <a:lnTo>
                  <a:pt x="249550" y="255437"/>
                </a:lnTo>
                <a:close/>
                <a:moveTo>
                  <a:pt x="261191" y="255437"/>
                </a:moveTo>
                <a:lnTo>
                  <a:pt x="255872" y="264617"/>
                </a:lnTo>
                <a:lnTo>
                  <a:pt x="255872" y="258507"/>
                </a:lnTo>
                <a:lnTo>
                  <a:pt x="261191" y="255437"/>
                </a:lnTo>
                <a:close/>
                <a:moveTo>
                  <a:pt x="272802" y="255437"/>
                </a:moveTo>
                <a:lnTo>
                  <a:pt x="267483" y="264617"/>
                </a:lnTo>
                <a:lnTo>
                  <a:pt x="267483" y="258507"/>
                </a:lnTo>
                <a:lnTo>
                  <a:pt x="272802" y="255437"/>
                </a:lnTo>
                <a:close/>
                <a:moveTo>
                  <a:pt x="284444" y="255437"/>
                </a:moveTo>
                <a:lnTo>
                  <a:pt x="279125" y="264617"/>
                </a:lnTo>
                <a:lnTo>
                  <a:pt x="279125" y="258507"/>
                </a:lnTo>
                <a:lnTo>
                  <a:pt x="284444" y="255437"/>
                </a:lnTo>
                <a:close/>
                <a:moveTo>
                  <a:pt x="6262" y="255468"/>
                </a:moveTo>
                <a:lnTo>
                  <a:pt x="11582" y="258507"/>
                </a:lnTo>
                <a:lnTo>
                  <a:pt x="11582" y="264677"/>
                </a:lnTo>
                <a:lnTo>
                  <a:pt x="6262" y="255468"/>
                </a:lnTo>
                <a:close/>
                <a:moveTo>
                  <a:pt x="17904" y="255468"/>
                </a:moveTo>
                <a:lnTo>
                  <a:pt x="23223" y="258507"/>
                </a:lnTo>
                <a:lnTo>
                  <a:pt x="23223" y="264677"/>
                </a:lnTo>
                <a:lnTo>
                  <a:pt x="17904" y="255468"/>
                </a:lnTo>
                <a:close/>
                <a:moveTo>
                  <a:pt x="29515" y="255468"/>
                </a:moveTo>
                <a:lnTo>
                  <a:pt x="34834" y="258507"/>
                </a:lnTo>
                <a:lnTo>
                  <a:pt x="34834" y="264677"/>
                </a:lnTo>
                <a:lnTo>
                  <a:pt x="29515" y="255468"/>
                </a:lnTo>
                <a:close/>
                <a:moveTo>
                  <a:pt x="41126" y="255468"/>
                </a:moveTo>
                <a:lnTo>
                  <a:pt x="46446" y="258507"/>
                </a:lnTo>
                <a:lnTo>
                  <a:pt x="46446" y="264677"/>
                </a:lnTo>
                <a:lnTo>
                  <a:pt x="41126" y="255468"/>
                </a:lnTo>
                <a:close/>
                <a:moveTo>
                  <a:pt x="52737" y="255468"/>
                </a:moveTo>
                <a:lnTo>
                  <a:pt x="58057" y="258507"/>
                </a:lnTo>
                <a:lnTo>
                  <a:pt x="58057" y="264677"/>
                </a:lnTo>
                <a:lnTo>
                  <a:pt x="52737" y="255468"/>
                </a:lnTo>
                <a:close/>
                <a:moveTo>
                  <a:pt x="64379" y="255468"/>
                </a:moveTo>
                <a:lnTo>
                  <a:pt x="69698" y="258507"/>
                </a:lnTo>
                <a:lnTo>
                  <a:pt x="69698" y="264677"/>
                </a:lnTo>
                <a:lnTo>
                  <a:pt x="64379" y="255468"/>
                </a:lnTo>
                <a:close/>
                <a:moveTo>
                  <a:pt x="75990" y="255468"/>
                </a:moveTo>
                <a:lnTo>
                  <a:pt x="81309" y="258507"/>
                </a:lnTo>
                <a:lnTo>
                  <a:pt x="81309" y="264677"/>
                </a:lnTo>
                <a:lnTo>
                  <a:pt x="75990" y="255468"/>
                </a:lnTo>
                <a:close/>
                <a:moveTo>
                  <a:pt x="87632" y="255468"/>
                </a:moveTo>
                <a:lnTo>
                  <a:pt x="92951" y="258507"/>
                </a:lnTo>
                <a:lnTo>
                  <a:pt x="92951" y="264677"/>
                </a:lnTo>
                <a:lnTo>
                  <a:pt x="87632" y="255468"/>
                </a:lnTo>
                <a:close/>
                <a:moveTo>
                  <a:pt x="99243" y="255468"/>
                </a:moveTo>
                <a:lnTo>
                  <a:pt x="104562" y="258507"/>
                </a:lnTo>
                <a:lnTo>
                  <a:pt x="104562" y="264677"/>
                </a:lnTo>
                <a:lnTo>
                  <a:pt x="99243" y="255468"/>
                </a:lnTo>
                <a:close/>
                <a:moveTo>
                  <a:pt x="110824" y="255468"/>
                </a:moveTo>
                <a:lnTo>
                  <a:pt x="116143" y="258507"/>
                </a:lnTo>
                <a:lnTo>
                  <a:pt x="116143" y="264677"/>
                </a:lnTo>
                <a:lnTo>
                  <a:pt x="110824" y="255468"/>
                </a:lnTo>
                <a:close/>
                <a:moveTo>
                  <a:pt x="122465" y="255468"/>
                </a:moveTo>
                <a:lnTo>
                  <a:pt x="127784" y="258507"/>
                </a:lnTo>
                <a:lnTo>
                  <a:pt x="127784" y="264677"/>
                </a:lnTo>
                <a:lnTo>
                  <a:pt x="122465" y="255468"/>
                </a:lnTo>
                <a:close/>
                <a:moveTo>
                  <a:pt x="134076" y="255468"/>
                </a:moveTo>
                <a:lnTo>
                  <a:pt x="139396" y="258507"/>
                </a:lnTo>
                <a:lnTo>
                  <a:pt x="139396" y="264677"/>
                </a:lnTo>
                <a:lnTo>
                  <a:pt x="134076" y="255468"/>
                </a:lnTo>
                <a:close/>
                <a:moveTo>
                  <a:pt x="145718" y="255468"/>
                </a:moveTo>
                <a:lnTo>
                  <a:pt x="151037" y="258507"/>
                </a:lnTo>
                <a:lnTo>
                  <a:pt x="151037" y="264677"/>
                </a:lnTo>
                <a:lnTo>
                  <a:pt x="145718" y="255468"/>
                </a:lnTo>
                <a:close/>
                <a:moveTo>
                  <a:pt x="157329" y="255468"/>
                </a:moveTo>
                <a:lnTo>
                  <a:pt x="162648" y="258507"/>
                </a:lnTo>
                <a:lnTo>
                  <a:pt x="162648" y="264677"/>
                </a:lnTo>
                <a:lnTo>
                  <a:pt x="157329" y="255468"/>
                </a:lnTo>
                <a:close/>
                <a:moveTo>
                  <a:pt x="168971" y="255468"/>
                </a:moveTo>
                <a:lnTo>
                  <a:pt x="174290" y="258507"/>
                </a:lnTo>
                <a:lnTo>
                  <a:pt x="174290" y="264677"/>
                </a:lnTo>
                <a:lnTo>
                  <a:pt x="168971" y="255468"/>
                </a:lnTo>
                <a:close/>
                <a:moveTo>
                  <a:pt x="180551" y="255468"/>
                </a:moveTo>
                <a:lnTo>
                  <a:pt x="185871" y="258507"/>
                </a:lnTo>
                <a:lnTo>
                  <a:pt x="185871" y="264677"/>
                </a:lnTo>
                <a:lnTo>
                  <a:pt x="180551" y="255468"/>
                </a:lnTo>
                <a:close/>
                <a:moveTo>
                  <a:pt x="192193" y="255468"/>
                </a:moveTo>
                <a:lnTo>
                  <a:pt x="197512" y="258507"/>
                </a:lnTo>
                <a:lnTo>
                  <a:pt x="197512" y="264677"/>
                </a:lnTo>
                <a:lnTo>
                  <a:pt x="192193" y="255468"/>
                </a:lnTo>
                <a:close/>
                <a:moveTo>
                  <a:pt x="203804" y="255468"/>
                </a:moveTo>
                <a:lnTo>
                  <a:pt x="209123" y="258507"/>
                </a:lnTo>
                <a:lnTo>
                  <a:pt x="209123" y="264677"/>
                </a:lnTo>
                <a:lnTo>
                  <a:pt x="203804" y="255468"/>
                </a:lnTo>
                <a:close/>
                <a:moveTo>
                  <a:pt x="215446" y="255468"/>
                </a:moveTo>
                <a:lnTo>
                  <a:pt x="220765" y="258507"/>
                </a:lnTo>
                <a:lnTo>
                  <a:pt x="220765" y="264677"/>
                </a:lnTo>
                <a:lnTo>
                  <a:pt x="215446" y="255468"/>
                </a:lnTo>
                <a:close/>
                <a:moveTo>
                  <a:pt x="227057" y="255468"/>
                </a:moveTo>
                <a:lnTo>
                  <a:pt x="232376" y="258507"/>
                </a:lnTo>
                <a:lnTo>
                  <a:pt x="232376" y="264677"/>
                </a:lnTo>
                <a:lnTo>
                  <a:pt x="227057" y="255468"/>
                </a:lnTo>
                <a:close/>
                <a:moveTo>
                  <a:pt x="243941" y="264650"/>
                </a:moveTo>
                <a:lnTo>
                  <a:pt x="243957" y="264677"/>
                </a:lnTo>
                <a:lnTo>
                  <a:pt x="243957" y="264659"/>
                </a:lnTo>
                <a:lnTo>
                  <a:pt x="243957" y="264659"/>
                </a:lnTo>
                <a:lnTo>
                  <a:pt x="243941" y="264650"/>
                </a:lnTo>
                <a:close/>
                <a:moveTo>
                  <a:pt x="255584" y="264653"/>
                </a:moveTo>
                <a:lnTo>
                  <a:pt x="255598" y="264677"/>
                </a:lnTo>
                <a:lnTo>
                  <a:pt x="255598" y="264661"/>
                </a:lnTo>
                <a:lnTo>
                  <a:pt x="255598" y="264661"/>
                </a:lnTo>
                <a:lnTo>
                  <a:pt x="255584" y="264653"/>
                </a:lnTo>
                <a:close/>
                <a:moveTo>
                  <a:pt x="267194" y="264650"/>
                </a:moveTo>
                <a:lnTo>
                  <a:pt x="267210" y="264677"/>
                </a:lnTo>
                <a:lnTo>
                  <a:pt x="267210" y="264659"/>
                </a:lnTo>
                <a:lnTo>
                  <a:pt x="267194" y="264650"/>
                </a:lnTo>
                <a:close/>
                <a:moveTo>
                  <a:pt x="278837" y="264653"/>
                </a:moveTo>
                <a:lnTo>
                  <a:pt x="278851" y="264677"/>
                </a:lnTo>
                <a:lnTo>
                  <a:pt x="278851" y="264661"/>
                </a:lnTo>
                <a:lnTo>
                  <a:pt x="278851" y="264661"/>
                </a:lnTo>
                <a:lnTo>
                  <a:pt x="278837" y="264653"/>
                </a:lnTo>
                <a:close/>
                <a:moveTo>
                  <a:pt x="52798" y="261699"/>
                </a:moveTo>
                <a:lnTo>
                  <a:pt x="52662" y="261778"/>
                </a:lnTo>
                <a:lnTo>
                  <a:pt x="52662" y="261778"/>
                </a:lnTo>
                <a:lnTo>
                  <a:pt x="57844" y="264769"/>
                </a:lnTo>
                <a:lnTo>
                  <a:pt x="57844" y="264769"/>
                </a:lnTo>
                <a:lnTo>
                  <a:pt x="57705" y="264528"/>
                </a:lnTo>
                <a:lnTo>
                  <a:pt x="57705" y="264528"/>
                </a:lnTo>
                <a:lnTo>
                  <a:pt x="57705" y="264528"/>
                </a:lnTo>
                <a:lnTo>
                  <a:pt x="57705" y="264528"/>
                </a:lnTo>
                <a:lnTo>
                  <a:pt x="57705" y="264528"/>
                </a:lnTo>
                <a:lnTo>
                  <a:pt x="52798" y="261699"/>
                </a:lnTo>
                <a:close/>
                <a:moveTo>
                  <a:pt x="6050" y="255589"/>
                </a:moveTo>
                <a:lnTo>
                  <a:pt x="6050" y="261699"/>
                </a:lnTo>
                <a:lnTo>
                  <a:pt x="11369" y="264769"/>
                </a:lnTo>
                <a:lnTo>
                  <a:pt x="11245" y="264556"/>
                </a:lnTo>
                <a:lnTo>
                  <a:pt x="11245" y="264556"/>
                </a:lnTo>
                <a:lnTo>
                  <a:pt x="6232" y="261668"/>
                </a:lnTo>
                <a:cubicBezTo>
                  <a:pt x="6202" y="261638"/>
                  <a:pt x="6171" y="261577"/>
                  <a:pt x="6171" y="261547"/>
                </a:cubicBezTo>
                <a:lnTo>
                  <a:pt x="6171" y="255799"/>
                </a:lnTo>
                <a:lnTo>
                  <a:pt x="6171" y="255799"/>
                </a:lnTo>
                <a:lnTo>
                  <a:pt x="6050" y="255589"/>
                </a:lnTo>
                <a:close/>
                <a:moveTo>
                  <a:pt x="17934" y="261699"/>
                </a:moveTo>
                <a:lnTo>
                  <a:pt x="17798" y="261778"/>
                </a:lnTo>
                <a:lnTo>
                  <a:pt x="17798" y="261778"/>
                </a:lnTo>
                <a:lnTo>
                  <a:pt x="22980" y="264769"/>
                </a:lnTo>
                <a:lnTo>
                  <a:pt x="22841" y="264528"/>
                </a:lnTo>
                <a:lnTo>
                  <a:pt x="22841" y="264528"/>
                </a:lnTo>
                <a:lnTo>
                  <a:pt x="22841" y="264528"/>
                </a:lnTo>
                <a:lnTo>
                  <a:pt x="22841" y="264528"/>
                </a:lnTo>
                <a:lnTo>
                  <a:pt x="22841" y="264528"/>
                </a:lnTo>
                <a:lnTo>
                  <a:pt x="22841" y="264528"/>
                </a:lnTo>
                <a:lnTo>
                  <a:pt x="17934" y="261699"/>
                </a:lnTo>
                <a:close/>
                <a:moveTo>
                  <a:pt x="29576" y="261699"/>
                </a:moveTo>
                <a:lnTo>
                  <a:pt x="29439" y="261778"/>
                </a:lnTo>
                <a:lnTo>
                  <a:pt x="29439" y="261778"/>
                </a:lnTo>
                <a:lnTo>
                  <a:pt x="34622" y="264769"/>
                </a:lnTo>
                <a:lnTo>
                  <a:pt x="34495" y="264551"/>
                </a:lnTo>
                <a:lnTo>
                  <a:pt x="34495" y="264551"/>
                </a:lnTo>
                <a:lnTo>
                  <a:pt x="29576" y="261699"/>
                </a:lnTo>
                <a:close/>
                <a:moveTo>
                  <a:pt x="41187" y="261699"/>
                </a:moveTo>
                <a:lnTo>
                  <a:pt x="41035" y="261786"/>
                </a:lnTo>
                <a:lnTo>
                  <a:pt x="41035" y="261786"/>
                </a:lnTo>
                <a:lnTo>
                  <a:pt x="46202" y="264769"/>
                </a:lnTo>
                <a:lnTo>
                  <a:pt x="46048" y="264502"/>
                </a:lnTo>
                <a:lnTo>
                  <a:pt x="46048" y="264502"/>
                </a:lnTo>
                <a:lnTo>
                  <a:pt x="41187" y="261699"/>
                </a:lnTo>
                <a:close/>
                <a:moveTo>
                  <a:pt x="64440" y="261699"/>
                </a:moveTo>
                <a:lnTo>
                  <a:pt x="64288" y="261786"/>
                </a:lnTo>
                <a:lnTo>
                  <a:pt x="64288" y="261786"/>
                </a:lnTo>
                <a:lnTo>
                  <a:pt x="69455" y="264769"/>
                </a:lnTo>
                <a:lnTo>
                  <a:pt x="69301" y="264502"/>
                </a:lnTo>
                <a:lnTo>
                  <a:pt x="69301" y="264502"/>
                </a:lnTo>
                <a:lnTo>
                  <a:pt x="64440" y="261699"/>
                </a:lnTo>
                <a:close/>
                <a:moveTo>
                  <a:pt x="76051" y="261699"/>
                </a:moveTo>
                <a:lnTo>
                  <a:pt x="75914" y="261778"/>
                </a:lnTo>
                <a:lnTo>
                  <a:pt x="75914" y="261778"/>
                </a:lnTo>
                <a:lnTo>
                  <a:pt x="81097" y="264769"/>
                </a:lnTo>
                <a:lnTo>
                  <a:pt x="80957" y="264528"/>
                </a:lnTo>
                <a:lnTo>
                  <a:pt x="76051" y="261699"/>
                </a:lnTo>
                <a:close/>
                <a:moveTo>
                  <a:pt x="87693" y="261699"/>
                </a:moveTo>
                <a:lnTo>
                  <a:pt x="87540" y="261786"/>
                </a:lnTo>
                <a:lnTo>
                  <a:pt x="87540" y="261786"/>
                </a:lnTo>
                <a:lnTo>
                  <a:pt x="92708" y="264769"/>
                </a:lnTo>
                <a:lnTo>
                  <a:pt x="92553" y="264502"/>
                </a:lnTo>
                <a:lnTo>
                  <a:pt x="92553" y="264502"/>
                </a:lnTo>
                <a:lnTo>
                  <a:pt x="87693" y="261699"/>
                </a:lnTo>
                <a:close/>
                <a:moveTo>
                  <a:pt x="99304" y="261699"/>
                </a:moveTo>
                <a:lnTo>
                  <a:pt x="99167" y="261778"/>
                </a:lnTo>
                <a:lnTo>
                  <a:pt x="99167" y="261778"/>
                </a:lnTo>
                <a:lnTo>
                  <a:pt x="104349" y="264769"/>
                </a:lnTo>
                <a:lnTo>
                  <a:pt x="104210" y="264528"/>
                </a:lnTo>
                <a:lnTo>
                  <a:pt x="99304" y="261699"/>
                </a:lnTo>
                <a:close/>
                <a:moveTo>
                  <a:pt x="110945" y="261699"/>
                </a:moveTo>
                <a:lnTo>
                  <a:pt x="110778" y="261795"/>
                </a:lnTo>
                <a:lnTo>
                  <a:pt x="115930" y="264769"/>
                </a:lnTo>
                <a:lnTo>
                  <a:pt x="115760" y="264476"/>
                </a:lnTo>
                <a:lnTo>
                  <a:pt x="115760" y="264476"/>
                </a:lnTo>
                <a:lnTo>
                  <a:pt x="110945" y="261699"/>
                </a:lnTo>
                <a:close/>
                <a:moveTo>
                  <a:pt x="122587" y="261699"/>
                </a:moveTo>
                <a:lnTo>
                  <a:pt x="122404" y="261804"/>
                </a:lnTo>
                <a:lnTo>
                  <a:pt x="122404" y="261804"/>
                </a:lnTo>
                <a:lnTo>
                  <a:pt x="127541" y="264769"/>
                </a:lnTo>
                <a:lnTo>
                  <a:pt x="127369" y="264471"/>
                </a:lnTo>
                <a:lnTo>
                  <a:pt x="127369" y="264471"/>
                </a:lnTo>
                <a:lnTo>
                  <a:pt x="122587" y="261699"/>
                </a:lnTo>
                <a:close/>
                <a:moveTo>
                  <a:pt x="134198" y="261699"/>
                </a:moveTo>
                <a:lnTo>
                  <a:pt x="134031" y="261795"/>
                </a:lnTo>
                <a:lnTo>
                  <a:pt x="139183" y="264769"/>
                </a:lnTo>
                <a:lnTo>
                  <a:pt x="139013" y="264476"/>
                </a:lnTo>
                <a:lnTo>
                  <a:pt x="139013" y="264476"/>
                </a:lnTo>
                <a:lnTo>
                  <a:pt x="134198" y="261699"/>
                </a:lnTo>
                <a:close/>
                <a:moveTo>
                  <a:pt x="145840" y="261699"/>
                </a:moveTo>
                <a:lnTo>
                  <a:pt x="145657" y="261804"/>
                </a:lnTo>
                <a:lnTo>
                  <a:pt x="145657" y="261804"/>
                </a:lnTo>
                <a:lnTo>
                  <a:pt x="150794" y="264769"/>
                </a:lnTo>
                <a:lnTo>
                  <a:pt x="150622" y="264471"/>
                </a:lnTo>
                <a:lnTo>
                  <a:pt x="150622" y="264471"/>
                </a:lnTo>
                <a:lnTo>
                  <a:pt x="145840" y="261699"/>
                </a:lnTo>
                <a:close/>
                <a:moveTo>
                  <a:pt x="157451" y="261699"/>
                </a:moveTo>
                <a:lnTo>
                  <a:pt x="157283" y="261795"/>
                </a:lnTo>
                <a:lnTo>
                  <a:pt x="157283" y="261795"/>
                </a:lnTo>
                <a:lnTo>
                  <a:pt x="162436" y="264769"/>
                </a:lnTo>
                <a:lnTo>
                  <a:pt x="162266" y="264476"/>
                </a:lnTo>
                <a:lnTo>
                  <a:pt x="162266" y="264476"/>
                </a:lnTo>
                <a:lnTo>
                  <a:pt x="157451" y="261699"/>
                </a:lnTo>
                <a:close/>
                <a:moveTo>
                  <a:pt x="169092" y="261699"/>
                </a:moveTo>
                <a:lnTo>
                  <a:pt x="168910" y="261804"/>
                </a:lnTo>
                <a:lnTo>
                  <a:pt x="168910" y="261804"/>
                </a:lnTo>
                <a:lnTo>
                  <a:pt x="174047" y="264769"/>
                </a:lnTo>
                <a:lnTo>
                  <a:pt x="173874" y="264471"/>
                </a:lnTo>
                <a:lnTo>
                  <a:pt x="169092" y="261699"/>
                </a:lnTo>
                <a:close/>
                <a:moveTo>
                  <a:pt x="180703" y="261699"/>
                </a:moveTo>
                <a:lnTo>
                  <a:pt x="180521" y="261804"/>
                </a:lnTo>
                <a:lnTo>
                  <a:pt x="180521" y="261804"/>
                </a:lnTo>
                <a:lnTo>
                  <a:pt x="185658" y="264769"/>
                </a:lnTo>
                <a:lnTo>
                  <a:pt x="185473" y="264449"/>
                </a:lnTo>
                <a:lnTo>
                  <a:pt x="185473" y="264449"/>
                </a:lnTo>
                <a:lnTo>
                  <a:pt x="180703" y="261699"/>
                </a:lnTo>
                <a:close/>
                <a:moveTo>
                  <a:pt x="192345" y="261699"/>
                </a:moveTo>
                <a:lnTo>
                  <a:pt x="192147" y="261813"/>
                </a:lnTo>
                <a:lnTo>
                  <a:pt x="192147" y="261813"/>
                </a:lnTo>
                <a:lnTo>
                  <a:pt x="197269" y="264769"/>
                </a:lnTo>
                <a:lnTo>
                  <a:pt x="197081" y="264445"/>
                </a:lnTo>
                <a:lnTo>
                  <a:pt x="197081" y="264445"/>
                </a:lnTo>
                <a:lnTo>
                  <a:pt x="192345" y="261699"/>
                </a:lnTo>
                <a:close/>
                <a:moveTo>
                  <a:pt x="203956" y="261699"/>
                </a:moveTo>
                <a:lnTo>
                  <a:pt x="203774" y="261804"/>
                </a:lnTo>
                <a:lnTo>
                  <a:pt x="203774" y="261804"/>
                </a:lnTo>
                <a:lnTo>
                  <a:pt x="208911" y="264769"/>
                </a:lnTo>
                <a:lnTo>
                  <a:pt x="208726" y="264449"/>
                </a:lnTo>
                <a:lnTo>
                  <a:pt x="208726" y="264449"/>
                </a:lnTo>
                <a:lnTo>
                  <a:pt x="203956" y="261699"/>
                </a:lnTo>
                <a:close/>
                <a:moveTo>
                  <a:pt x="215598" y="261699"/>
                </a:moveTo>
                <a:lnTo>
                  <a:pt x="215400" y="261813"/>
                </a:lnTo>
                <a:lnTo>
                  <a:pt x="215400" y="261813"/>
                </a:lnTo>
                <a:lnTo>
                  <a:pt x="220522" y="264769"/>
                </a:lnTo>
                <a:lnTo>
                  <a:pt x="220334" y="264445"/>
                </a:lnTo>
                <a:lnTo>
                  <a:pt x="220334" y="264445"/>
                </a:lnTo>
                <a:lnTo>
                  <a:pt x="215598" y="261699"/>
                </a:lnTo>
                <a:close/>
                <a:moveTo>
                  <a:pt x="227209" y="261699"/>
                </a:moveTo>
                <a:lnTo>
                  <a:pt x="227026" y="261804"/>
                </a:lnTo>
                <a:lnTo>
                  <a:pt x="227026" y="261804"/>
                </a:lnTo>
                <a:lnTo>
                  <a:pt x="232163" y="264769"/>
                </a:lnTo>
                <a:lnTo>
                  <a:pt x="231978" y="264449"/>
                </a:lnTo>
                <a:lnTo>
                  <a:pt x="231978" y="264449"/>
                </a:lnTo>
                <a:lnTo>
                  <a:pt x="227209" y="261699"/>
                </a:lnTo>
                <a:close/>
                <a:moveTo>
                  <a:pt x="238850" y="261699"/>
                </a:moveTo>
                <a:lnTo>
                  <a:pt x="238653" y="261813"/>
                </a:lnTo>
                <a:lnTo>
                  <a:pt x="238653" y="261813"/>
                </a:lnTo>
                <a:lnTo>
                  <a:pt x="243774" y="264769"/>
                </a:lnTo>
                <a:lnTo>
                  <a:pt x="243587" y="264445"/>
                </a:lnTo>
                <a:lnTo>
                  <a:pt x="243587" y="264445"/>
                </a:lnTo>
                <a:lnTo>
                  <a:pt x="238850" y="261699"/>
                </a:lnTo>
                <a:close/>
                <a:moveTo>
                  <a:pt x="250462" y="261699"/>
                </a:moveTo>
                <a:lnTo>
                  <a:pt x="250249" y="261821"/>
                </a:lnTo>
                <a:lnTo>
                  <a:pt x="250249" y="261821"/>
                </a:lnTo>
                <a:lnTo>
                  <a:pt x="255355" y="264769"/>
                </a:lnTo>
                <a:lnTo>
                  <a:pt x="255140" y="264397"/>
                </a:lnTo>
                <a:lnTo>
                  <a:pt x="255140" y="264397"/>
                </a:lnTo>
                <a:lnTo>
                  <a:pt x="250462" y="261699"/>
                </a:lnTo>
                <a:close/>
                <a:moveTo>
                  <a:pt x="262103" y="261699"/>
                </a:moveTo>
                <a:lnTo>
                  <a:pt x="261890" y="261821"/>
                </a:lnTo>
                <a:lnTo>
                  <a:pt x="261890" y="261821"/>
                </a:lnTo>
                <a:lnTo>
                  <a:pt x="266997" y="264769"/>
                </a:lnTo>
                <a:lnTo>
                  <a:pt x="266794" y="264418"/>
                </a:lnTo>
                <a:lnTo>
                  <a:pt x="266794" y="264418"/>
                </a:lnTo>
                <a:lnTo>
                  <a:pt x="262103" y="261699"/>
                </a:lnTo>
                <a:close/>
                <a:moveTo>
                  <a:pt x="273714" y="261699"/>
                </a:moveTo>
                <a:lnTo>
                  <a:pt x="273501" y="261821"/>
                </a:lnTo>
                <a:lnTo>
                  <a:pt x="273501" y="261821"/>
                </a:lnTo>
                <a:lnTo>
                  <a:pt x="278608" y="264769"/>
                </a:lnTo>
                <a:lnTo>
                  <a:pt x="278392" y="264397"/>
                </a:lnTo>
                <a:lnTo>
                  <a:pt x="278392" y="264397"/>
                </a:lnTo>
                <a:lnTo>
                  <a:pt x="273714" y="261699"/>
                </a:lnTo>
                <a:close/>
                <a:moveTo>
                  <a:pt x="284657" y="255589"/>
                </a:moveTo>
                <a:lnTo>
                  <a:pt x="284657" y="261729"/>
                </a:lnTo>
                <a:lnTo>
                  <a:pt x="279337" y="264769"/>
                </a:lnTo>
                <a:lnTo>
                  <a:pt x="284657" y="255589"/>
                </a:lnTo>
                <a:close/>
                <a:moveTo>
                  <a:pt x="17418" y="255589"/>
                </a:moveTo>
                <a:lnTo>
                  <a:pt x="17418" y="261729"/>
                </a:lnTo>
                <a:lnTo>
                  <a:pt x="12098" y="264829"/>
                </a:lnTo>
                <a:lnTo>
                  <a:pt x="17418" y="255589"/>
                </a:lnTo>
                <a:close/>
                <a:moveTo>
                  <a:pt x="29029" y="255589"/>
                </a:moveTo>
                <a:lnTo>
                  <a:pt x="29029" y="261729"/>
                </a:lnTo>
                <a:lnTo>
                  <a:pt x="23710" y="264829"/>
                </a:lnTo>
                <a:lnTo>
                  <a:pt x="29029" y="255589"/>
                </a:lnTo>
                <a:close/>
                <a:moveTo>
                  <a:pt x="40610" y="255589"/>
                </a:moveTo>
                <a:lnTo>
                  <a:pt x="40610" y="261729"/>
                </a:lnTo>
                <a:lnTo>
                  <a:pt x="35290" y="264829"/>
                </a:lnTo>
                <a:lnTo>
                  <a:pt x="40610" y="255589"/>
                </a:lnTo>
                <a:close/>
                <a:moveTo>
                  <a:pt x="52251" y="255589"/>
                </a:moveTo>
                <a:lnTo>
                  <a:pt x="52251" y="261729"/>
                </a:lnTo>
                <a:lnTo>
                  <a:pt x="46932" y="264829"/>
                </a:lnTo>
                <a:lnTo>
                  <a:pt x="52251" y="255589"/>
                </a:lnTo>
                <a:close/>
                <a:moveTo>
                  <a:pt x="63862" y="255589"/>
                </a:moveTo>
                <a:lnTo>
                  <a:pt x="63862" y="261729"/>
                </a:lnTo>
                <a:lnTo>
                  <a:pt x="58543" y="264829"/>
                </a:lnTo>
                <a:lnTo>
                  <a:pt x="63862" y="255589"/>
                </a:lnTo>
                <a:close/>
                <a:moveTo>
                  <a:pt x="75504" y="255589"/>
                </a:moveTo>
                <a:lnTo>
                  <a:pt x="75504" y="261729"/>
                </a:lnTo>
                <a:lnTo>
                  <a:pt x="70185" y="264829"/>
                </a:lnTo>
                <a:lnTo>
                  <a:pt x="75504" y="255589"/>
                </a:lnTo>
                <a:close/>
                <a:moveTo>
                  <a:pt x="87115" y="255589"/>
                </a:moveTo>
                <a:lnTo>
                  <a:pt x="87115" y="261729"/>
                </a:lnTo>
                <a:lnTo>
                  <a:pt x="81796" y="264829"/>
                </a:lnTo>
                <a:lnTo>
                  <a:pt x="87115" y="255589"/>
                </a:lnTo>
                <a:close/>
                <a:moveTo>
                  <a:pt x="98757" y="255589"/>
                </a:moveTo>
                <a:lnTo>
                  <a:pt x="98757" y="261729"/>
                </a:lnTo>
                <a:lnTo>
                  <a:pt x="93437" y="264829"/>
                </a:lnTo>
                <a:lnTo>
                  <a:pt x="98757" y="255589"/>
                </a:lnTo>
                <a:close/>
                <a:moveTo>
                  <a:pt x="110337" y="255589"/>
                </a:moveTo>
                <a:lnTo>
                  <a:pt x="110337" y="261729"/>
                </a:lnTo>
                <a:lnTo>
                  <a:pt x="105018" y="264829"/>
                </a:lnTo>
                <a:lnTo>
                  <a:pt x="110337" y="255589"/>
                </a:lnTo>
                <a:close/>
                <a:moveTo>
                  <a:pt x="121979" y="255589"/>
                </a:moveTo>
                <a:lnTo>
                  <a:pt x="121979" y="261729"/>
                </a:lnTo>
                <a:lnTo>
                  <a:pt x="116660" y="264829"/>
                </a:lnTo>
                <a:lnTo>
                  <a:pt x="121979" y="255589"/>
                </a:lnTo>
                <a:close/>
                <a:moveTo>
                  <a:pt x="133590" y="255589"/>
                </a:moveTo>
                <a:lnTo>
                  <a:pt x="133590" y="261729"/>
                </a:lnTo>
                <a:lnTo>
                  <a:pt x="128271" y="264829"/>
                </a:lnTo>
                <a:lnTo>
                  <a:pt x="133590" y="255589"/>
                </a:lnTo>
                <a:close/>
                <a:moveTo>
                  <a:pt x="145232" y="255589"/>
                </a:moveTo>
                <a:lnTo>
                  <a:pt x="145232" y="261729"/>
                </a:lnTo>
                <a:lnTo>
                  <a:pt x="139912" y="264829"/>
                </a:lnTo>
                <a:lnTo>
                  <a:pt x="145232" y="255589"/>
                </a:lnTo>
                <a:close/>
                <a:moveTo>
                  <a:pt x="156843" y="255589"/>
                </a:moveTo>
                <a:lnTo>
                  <a:pt x="156843" y="261729"/>
                </a:lnTo>
                <a:lnTo>
                  <a:pt x="151523" y="264829"/>
                </a:lnTo>
                <a:lnTo>
                  <a:pt x="156843" y="255589"/>
                </a:lnTo>
                <a:close/>
                <a:moveTo>
                  <a:pt x="168484" y="255589"/>
                </a:moveTo>
                <a:lnTo>
                  <a:pt x="168484" y="261729"/>
                </a:lnTo>
                <a:lnTo>
                  <a:pt x="163165" y="264829"/>
                </a:lnTo>
                <a:lnTo>
                  <a:pt x="168484" y="255589"/>
                </a:lnTo>
                <a:close/>
                <a:moveTo>
                  <a:pt x="180065" y="255589"/>
                </a:moveTo>
                <a:lnTo>
                  <a:pt x="180065" y="261729"/>
                </a:lnTo>
                <a:lnTo>
                  <a:pt x="174746" y="264829"/>
                </a:lnTo>
                <a:lnTo>
                  <a:pt x="180065" y="255589"/>
                </a:lnTo>
                <a:close/>
                <a:moveTo>
                  <a:pt x="191676" y="255589"/>
                </a:moveTo>
                <a:lnTo>
                  <a:pt x="191676" y="261729"/>
                </a:lnTo>
                <a:lnTo>
                  <a:pt x="186357" y="264829"/>
                </a:lnTo>
                <a:lnTo>
                  <a:pt x="191676" y="255589"/>
                </a:lnTo>
                <a:close/>
                <a:moveTo>
                  <a:pt x="203318" y="255589"/>
                </a:moveTo>
                <a:lnTo>
                  <a:pt x="203318" y="261729"/>
                </a:lnTo>
                <a:lnTo>
                  <a:pt x="197999" y="264829"/>
                </a:lnTo>
                <a:lnTo>
                  <a:pt x="203318" y="255589"/>
                </a:lnTo>
                <a:close/>
                <a:moveTo>
                  <a:pt x="214929" y="255589"/>
                </a:moveTo>
                <a:lnTo>
                  <a:pt x="214929" y="261729"/>
                </a:lnTo>
                <a:lnTo>
                  <a:pt x="209610" y="264829"/>
                </a:lnTo>
                <a:lnTo>
                  <a:pt x="214929" y="255589"/>
                </a:lnTo>
                <a:close/>
                <a:moveTo>
                  <a:pt x="226570" y="255589"/>
                </a:moveTo>
                <a:lnTo>
                  <a:pt x="226570" y="261729"/>
                </a:lnTo>
                <a:lnTo>
                  <a:pt x="221251" y="264829"/>
                </a:lnTo>
                <a:lnTo>
                  <a:pt x="226570" y="255589"/>
                </a:lnTo>
                <a:close/>
                <a:moveTo>
                  <a:pt x="238182" y="255589"/>
                </a:moveTo>
                <a:lnTo>
                  <a:pt x="238182" y="261729"/>
                </a:lnTo>
                <a:lnTo>
                  <a:pt x="232862" y="264829"/>
                </a:lnTo>
                <a:lnTo>
                  <a:pt x="238182" y="255589"/>
                </a:lnTo>
                <a:close/>
                <a:moveTo>
                  <a:pt x="249793" y="255589"/>
                </a:moveTo>
                <a:lnTo>
                  <a:pt x="249793" y="261729"/>
                </a:lnTo>
                <a:lnTo>
                  <a:pt x="244474" y="264829"/>
                </a:lnTo>
                <a:lnTo>
                  <a:pt x="249793" y="255589"/>
                </a:lnTo>
                <a:close/>
                <a:moveTo>
                  <a:pt x="261404" y="255589"/>
                </a:moveTo>
                <a:lnTo>
                  <a:pt x="261404" y="261729"/>
                </a:lnTo>
                <a:lnTo>
                  <a:pt x="256085" y="264829"/>
                </a:lnTo>
                <a:lnTo>
                  <a:pt x="261404" y="255589"/>
                </a:lnTo>
                <a:close/>
                <a:moveTo>
                  <a:pt x="273046" y="255589"/>
                </a:moveTo>
                <a:lnTo>
                  <a:pt x="273046" y="261729"/>
                </a:lnTo>
                <a:lnTo>
                  <a:pt x="267726" y="264829"/>
                </a:lnTo>
                <a:lnTo>
                  <a:pt x="273046" y="255589"/>
                </a:lnTo>
                <a:close/>
                <a:moveTo>
                  <a:pt x="29352" y="0"/>
                </a:moveTo>
                <a:cubicBezTo>
                  <a:pt x="29333" y="0"/>
                  <a:pt x="29318" y="8"/>
                  <a:pt x="29302" y="23"/>
                </a:cubicBezTo>
                <a:lnTo>
                  <a:pt x="23345" y="3367"/>
                </a:lnTo>
                <a:lnTo>
                  <a:pt x="17600" y="54"/>
                </a:lnTo>
                <a:cubicBezTo>
                  <a:pt x="17585" y="38"/>
                  <a:pt x="17562" y="31"/>
                  <a:pt x="17539" y="31"/>
                </a:cubicBezTo>
                <a:cubicBezTo>
                  <a:pt x="17516" y="31"/>
                  <a:pt x="17494" y="38"/>
                  <a:pt x="17478" y="54"/>
                </a:cubicBezTo>
                <a:lnTo>
                  <a:pt x="11734" y="3367"/>
                </a:lnTo>
                <a:lnTo>
                  <a:pt x="5989" y="54"/>
                </a:lnTo>
                <a:cubicBezTo>
                  <a:pt x="5974" y="38"/>
                  <a:pt x="5958" y="31"/>
                  <a:pt x="5943" y="31"/>
                </a:cubicBezTo>
                <a:cubicBezTo>
                  <a:pt x="5928" y="31"/>
                  <a:pt x="5913" y="38"/>
                  <a:pt x="5898" y="54"/>
                </a:cubicBezTo>
                <a:lnTo>
                  <a:pt x="31" y="3397"/>
                </a:lnTo>
                <a:lnTo>
                  <a:pt x="1" y="3458"/>
                </a:lnTo>
                <a:lnTo>
                  <a:pt x="1" y="3488"/>
                </a:lnTo>
                <a:lnTo>
                  <a:pt x="1" y="10206"/>
                </a:lnTo>
                <a:cubicBezTo>
                  <a:pt x="1" y="10236"/>
                  <a:pt x="31" y="10297"/>
                  <a:pt x="62" y="10327"/>
                </a:cubicBezTo>
                <a:lnTo>
                  <a:pt x="5806" y="13640"/>
                </a:lnTo>
                <a:lnTo>
                  <a:pt x="5806" y="20206"/>
                </a:lnTo>
                <a:lnTo>
                  <a:pt x="31" y="23519"/>
                </a:lnTo>
                <a:lnTo>
                  <a:pt x="1" y="23549"/>
                </a:lnTo>
                <a:lnTo>
                  <a:pt x="1" y="23580"/>
                </a:lnTo>
                <a:lnTo>
                  <a:pt x="1" y="30328"/>
                </a:lnTo>
                <a:cubicBezTo>
                  <a:pt x="1" y="30358"/>
                  <a:pt x="31" y="30388"/>
                  <a:pt x="62" y="30419"/>
                </a:cubicBezTo>
                <a:lnTo>
                  <a:pt x="5806" y="33732"/>
                </a:lnTo>
                <a:lnTo>
                  <a:pt x="5806" y="40297"/>
                </a:lnTo>
                <a:lnTo>
                  <a:pt x="31" y="43641"/>
                </a:lnTo>
                <a:lnTo>
                  <a:pt x="1" y="43702"/>
                </a:lnTo>
                <a:lnTo>
                  <a:pt x="1" y="43732"/>
                </a:lnTo>
                <a:lnTo>
                  <a:pt x="1" y="50449"/>
                </a:lnTo>
                <a:cubicBezTo>
                  <a:pt x="1" y="50480"/>
                  <a:pt x="31" y="50541"/>
                  <a:pt x="62" y="50571"/>
                </a:cubicBezTo>
                <a:lnTo>
                  <a:pt x="5806" y="53884"/>
                </a:lnTo>
                <a:lnTo>
                  <a:pt x="5806" y="60450"/>
                </a:lnTo>
                <a:lnTo>
                  <a:pt x="31" y="63793"/>
                </a:lnTo>
                <a:lnTo>
                  <a:pt x="1" y="63823"/>
                </a:lnTo>
                <a:lnTo>
                  <a:pt x="1" y="63854"/>
                </a:lnTo>
                <a:lnTo>
                  <a:pt x="1" y="70602"/>
                </a:lnTo>
                <a:cubicBezTo>
                  <a:pt x="1" y="70632"/>
                  <a:pt x="31" y="70662"/>
                  <a:pt x="62" y="70693"/>
                </a:cubicBezTo>
                <a:lnTo>
                  <a:pt x="5806" y="74006"/>
                </a:lnTo>
                <a:lnTo>
                  <a:pt x="5806" y="80571"/>
                </a:lnTo>
                <a:lnTo>
                  <a:pt x="62" y="83885"/>
                </a:lnTo>
                <a:lnTo>
                  <a:pt x="31" y="83915"/>
                </a:lnTo>
                <a:lnTo>
                  <a:pt x="31" y="83945"/>
                </a:lnTo>
                <a:lnTo>
                  <a:pt x="31" y="90693"/>
                </a:lnTo>
                <a:cubicBezTo>
                  <a:pt x="31" y="90724"/>
                  <a:pt x="62" y="90754"/>
                  <a:pt x="122" y="90784"/>
                </a:cubicBezTo>
                <a:lnTo>
                  <a:pt x="5867" y="94097"/>
                </a:lnTo>
                <a:lnTo>
                  <a:pt x="5867" y="100663"/>
                </a:lnTo>
                <a:lnTo>
                  <a:pt x="122" y="103976"/>
                </a:lnTo>
                <a:lnTo>
                  <a:pt x="92" y="104006"/>
                </a:lnTo>
                <a:lnTo>
                  <a:pt x="92" y="104067"/>
                </a:lnTo>
                <a:lnTo>
                  <a:pt x="92" y="110785"/>
                </a:lnTo>
                <a:cubicBezTo>
                  <a:pt x="92" y="110815"/>
                  <a:pt x="122" y="110845"/>
                  <a:pt x="153" y="110906"/>
                </a:cubicBezTo>
                <a:lnTo>
                  <a:pt x="5898" y="114189"/>
                </a:lnTo>
                <a:lnTo>
                  <a:pt x="5898" y="120785"/>
                </a:lnTo>
                <a:lnTo>
                  <a:pt x="153" y="124068"/>
                </a:lnTo>
                <a:lnTo>
                  <a:pt x="122" y="124128"/>
                </a:lnTo>
                <a:lnTo>
                  <a:pt x="122" y="124159"/>
                </a:lnTo>
                <a:lnTo>
                  <a:pt x="122" y="130876"/>
                </a:lnTo>
                <a:cubicBezTo>
                  <a:pt x="122" y="130907"/>
                  <a:pt x="153" y="130967"/>
                  <a:pt x="183" y="130998"/>
                </a:cubicBezTo>
                <a:lnTo>
                  <a:pt x="5928" y="134311"/>
                </a:lnTo>
                <a:lnTo>
                  <a:pt x="5928" y="140876"/>
                </a:lnTo>
                <a:lnTo>
                  <a:pt x="183" y="144189"/>
                </a:lnTo>
                <a:lnTo>
                  <a:pt x="153" y="144220"/>
                </a:lnTo>
                <a:lnTo>
                  <a:pt x="153" y="144250"/>
                </a:lnTo>
                <a:lnTo>
                  <a:pt x="153" y="150968"/>
                </a:lnTo>
                <a:cubicBezTo>
                  <a:pt x="153" y="151028"/>
                  <a:pt x="183" y="151059"/>
                  <a:pt x="244" y="151089"/>
                </a:cubicBezTo>
                <a:lnTo>
                  <a:pt x="5958" y="154402"/>
                </a:lnTo>
                <a:lnTo>
                  <a:pt x="5958" y="160968"/>
                </a:lnTo>
                <a:lnTo>
                  <a:pt x="244" y="164281"/>
                </a:lnTo>
                <a:lnTo>
                  <a:pt x="183" y="164311"/>
                </a:lnTo>
                <a:lnTo>
                  <a:pt x="183" y="164372"/>
                </a:lnTo>
                <a:lnTo>
                  <a:pt x="183" y="171089"/>
                </a:lnTo>
                <a:cubicBezTo>
                  <a:pt x="183" y="171120"/>
                  <a:pt x="244" y="171150"/>
                  <a:pt x="274" y="171211"/>
                </a:cubicBezTo>
                <a:lnTo>
                  <a:pt x="6019" y="174494"/>
                </a:lnTo>
                <a:lnTo>
                  <a:pt x="6019" y="181090"/>
                </a:lnTo>
                <a:lnTo>
                  <a:pt x="274" y="184372"/>
                </a:lnTo>
                <a:lnTo>
                  <a:pt x="244" y="184433"/>
                </a:lnTo>
                <a:lnTo>
                  <a:pt x="244" y="184464"/>
                </a:lnTo>
                <a:lnTo>
                  <a:pt x="244" y="185132"/>
                </a:lnTo>
                <a:lnTo>
                  <a:pt x="5557" y="194332"/>
                </a:lnTo>
                <a:lnTo>
                  <a:pt x="5557" y="194332"/>
                </a:lnTo>
                <a:lnTo>
                  <a:pt x="6050" y="194616"/>
                </a:lnTo>
                <a:lnTo>
                  <a:pt x="6050" y="195163"/>
                </a:lnTo>
                <a:lnTo>
                  <a:pt x="11369" y="204403"/>
                </a:lnTo>
                <a:lnTo>
                  <a:pt x="11369" y="204403"/>
                </a:lnTo>
                <a:lnTo>
                  <a:pt x="8907" y="202974"/>
                </a:lnTo>
                <a:lnTo>
                  <a:pt x="6050" y="201333"/>
                </a:lnTo>
                <a:lnTo>
                  <a:pt x="6050" y="201181"/>
                </a:lnTo>
                <a:lnTo>
                  <a:pt x="305" y="204494"/>
                </a:lnTo>
                <a:lnTo>
                  <a:pt x="274" y="204525"/>
                </a:lnTo>
                <a:lnTo>
                  <a:pt x="274" y="204555"/>
                </a:lnTo>
                <a:lnTo>
                  <a:pt x="274" y="205337"/>
                </a:lnTo>
                <a:lnTo>
                  <a:pt x="274" y="205337"/>
                </a:lnTo>
                <a:lnTo>
                  <a:pt x="5516" y="214382"/>
                </a:lnTo>
                <a:lnTo>
                  <a:pt x="5516" y="214382"/>
                </a:lnTo>
                <a:lnTo>
                  <a:pt x="6080" y="214707"/>
                </a:lnTo>
                <a:lnTo>
                  <a:pt x="6080" y="215368"/>
                </a:lnTo>
                <a:lnTo>
                  <a:pt x="6080" y="215368"/>
                </a:lnTo>
                <a:lnTo>
                  <a:pt x="11369" y="224555"/>
                </a:lnTo>
                <a:lnTo>
                  <a:pt x="11369" y="224555"/>
                </a:lnTo>
                <a:lnTo>
                  <a:pt x="8907" y="223096"/>
                </a:lnTo>
                <a:lnTo>
                  <a:pt x="6050" y="221455"/>
                </a:lnTo>
                <a:lnTo>
                  <a:pt x="6050" y="221290"/>
                </a:lnTo>
                <a:lnTo>
                  <a:pt x="6050" y="221290"/>
                </a:lnTo>
                <a:lnTo>
                  <a:pt x="335" y="224586"/>
                </a:lnTo>
                <a:lnTo>
                  <a:pt x="305" y="224616"/>
                </a:lnTo>
                <a:lnTo>
                  <a:pt x="305" y="224646"/>
                </a:lnTo>
                <a:lnTo>
                  <a:pt x="305" y="225481"/>
                </a:lnTo>
                <a:lnTo>
                  <a:pt x="305" y="225481"/>
                </a:lnTo>
                <a:lnTo>
                  <a:pt x="5473" y="234429"/>
                </a:lnTo>
                <a:lnTo>
                  <a:pt x="5473" y="234429"/>
                </a:lnTo>
                <a:lnTo>
                  <a:pt x="6110" y="234799"/>
                </a:lnTo>
                <a:lnTo>
                  <a:pt x="6110" y="235543"/>
                </a:lnTo>
                <a:lnTo>
                  <a:pt x="6110" y="235543"/>
                </a:lnTo>
                <a:lnTo>
                  <a:pt x="11369" y="244677"/>
                </a:lnTo>
                <a:lnTo>
                  <a:pt x="11369" y="244677"/>
                </a:lnTo>
                <a:lnTo>
                  <a:pt x="8907" y="243249"/>
                </a:lnTo>
                <a:lnTo>
                  <a:pt x="6050" y="241607"/>
                </a:lnTo>
                <a:lnTo>
                  <a:pt x="6050" y="241399"/>
                </a:lnTo>
                <a:lnTo>
                  <a:pt x="6050" y="241399"/>
                </a:lnTo>
                <a:lnTo>
                  <a:pt x="396" y="244677"/>
                </a:lnTo>
                <a:lnTo>
                  <a:pt x="335" y="244708"/>
                </a:lnTo>
                <a:lnTo>
                  <a:pt x="335" y="244768"/>
                </a:lnTo>
                <a:lnTo>
                  <a:pt x="335" y="245656"/>
                </a:lnTo>
                <a:lnTo>
                  <a:pt x="335" y="245656"/>
                </a:lnTo>
                <a:lnTo>
                  <a:pt x="5421" y="254461"/>
                </a:lnTo>
                <a:lnTo>
                  <a:pt x="5421" y="254461"/>
                </a:lnTo>
                <a:lnTo>
                  <a:pt x="6171" y="254890"/>
                </a:lnTo>
                <a:lnTo>
                  <a:pt x="6171" y="255799"/>
                </a:lnTo>
                <a:lnTo>
                  <a:pt x="6171" y="255799"/>
                </a:lnTo>
                <a:lnTo>
                  <a:pt x="11245" y="264556"/>
                </a:lnTo>
                <a:lnTo>
                  <a:pt x="11245" y="264556"/>
                </a:lnTo>
                <a:lnTo>
                  <a:pt x="12038" y="265012"/>
                </a:lnTo>
                <a:lnTo>
                  <a:pt x="12190" y="265012"/>
                </a:lnTo>
                <a:lnTo>
                  <a:pt x="17798" y="261778"/>
                </a:lnTo>
                <a:lnTo>
                  <a:pt x="17798" y="261778"/>
                </a:lnTo>
                <a:lnTo>
                  <a:pt x="17661" y="261699"/>
                </a:lnTo>
                <a:lnTo>
                  <a:pt x="17661" y="255589"/>
                </a:lnTo>
                <a:lnTo>
                  <a:pt x="22841" y="264528"/>
                </a:lnTo>
                <a:lnTo>
                  <a:pt x="22841" y="264528"/>
                </a:lnTo>
                <a:lnTo>
                  <a:pt x="22841" y="264528"/>
                </a:lnTo>
                <a:lnTo>
                  <a:pt x="22841" y="264528"/>
                </a:lnTo>
                <a:lnTo>
                  <a:pt x="22841" y="264528"/>
                </a:lnTo>
                <a:lnTo>
                  <a:pt x="22841" y="264528"/>
                </a:lnTo>
                <a:lnTo>
                  <a:pt x="23679" y="265012"/>
                </a:lnTo>
                <a:lnTo>
                  <a:pt x="23831" y="265012"/>
                </a:lnTo>
                <a:lnTo>
                  <a:pt x="29439" y="261778"/>
                </a:lnTo>
                <a:lnTo>
                  <a:pt x="29439" y="261778"/>
                </a:lnTo>
                <a:lnTo>
                  <a:pt x="29302" y="261699"/>
                </a:lnTo>
                <a:lnTo>
                  <a:pt x="29302" y="255589"/>
                </a:lnTo>
                <a:lnTo>
                  <a:pt x="34495" y="264551"/>
                </a:lnTo>
                <a:lnTo>
                  <a:pt x="34495" y="264551"/>
                </a:lnTo>
                <a:lnTo>
                  <a:pt x="35290" y="265012"/>
                </a:lnTo>
                <a:lnTo>
                  <a:pt x="35442" y="265012"/>
                </a:lnTo>
                <a:lnTo>
                  <a:pt x="41035" y="261786"/>
                </a:lnTo>
                <a:lnTo>
                  <a:pt x="41035" y="261786"/>
                </a:lnTo>
                <a:lnTo>
                  <a:pt x="40883" y="261699"/>
                </a:lnTo>
                <a:lnTo>
                  <a:pt x="40883" y="255589"/>
                </a:lnTo>
                <a:lnTo>
                  <a:pt x="46048" y="264502"/>
                </a:lnTo>
                <a:lnTo>
                  <a:pt x="46048" y="264502"/>
                </a:lnTo>
                <a:lnTo>
                  <a:pt x="46932" y="265012"/>
                </a:lnTo>
                <a:lnTo>
                  <a:pt x="47084" y="265012"/>
                </a:lnTo>
                <a:lnTo>
                  <a:pt x="52662" y="261778"/>
                </a:lnTo>
                <a:lnTo>
                  <a:pt x="52662" y="261778"/>
                </a:lnTo>
                <a:lnTo>
                  <a:pt x="52525" y="261699"/>
                </a:lnTo>
                <a:lnTo>
                  <a:pt x="52525" y="255589"/>
                </a:lnTo>
                <a:lnTo>
                  <a:pt x="57705" y="264528"/>
                </a:lnTo>
                <a:lnTo>
                  <a:pt x="57705" y="264528"/>
                </a:lnTo>
                <a:lnTo>
                  <a:pt x="57705" y="264528"/>
                </a:lnTo>
                <a:lnTo>
                  <a:pt x="57705" y="264528"/>
                </a:lnTo>
                <a:lnTo>
                  <a:pt x="57705" y="264528"/>
                </a:lnTo>
                <a:lnTo>
                  <a:pt x="58543" y="265012"/>
                </a:lnTo>
                <a:lnTo>
                  <a:pt x="58695" y="265012"/>
                </a:lnTo>
                <a:lnTo>
                  <a:pt x="64288" y="261786"/>
                </a:lnTo>
                <a:lnTo>
                  <a:pt x="64288" y="261786"/>
                </a:lnTo>
                <a:lnTo>
                  <a:pt x="64136" y="261699"/>
                </a:lnTo>
                <a:lnTo>
                  <a:pt x="64136" y="255589"/>
                </a:lnTo>
                <a:lnTo>
                  <a:pt x="69301" y="264502"/>
                </a:lnTo>
                <a:lnTo>
                  <a:pt x="69301" y="264502"/>
                </a:lnTo>
                <a:lnTo>
                  <a:pt x="70185" y="265012"/>
                </a:lnTo>
                <a:lnTo>
                  <a:pt x="70337" y="265012"/>
                </a:lnTo>
                <a:lnTo>
                  <a:pt x="75914" y="261778"/>
                </a:lnTo>
                <a:lnTo>
                  <a:pt x="75914" y="261778"/>
                </a:lnTo>
                <a:lnTo>
                  <a:pt x="75777" y="261699"/>
                </a:lnTo>
                <a:lnTo>
                  <a:pt x="75777" y="255589"/>
                </a:lnTo>
                <a:lnTo>
                  <a:pt x="80957" y="264528"/>
                </a:lnTo>
                <a:lnTo>
                  <a:pt x="81796" y="265012"/>
                </a:lnTo>
                <a:lnTo>
                  <a:pt x="81948" y="265012"/>
                </a:lnTo>
                <a:lnTo>
                  <a:pt x="87540" y="261786"/>
                </a:lnTo>
                <a:lnTo>
                  <a:pt x="87540" y="261786"/>
                </a:lnTo>
                <a:lnTo>
                  <a:pt x="87389" y="261699"/>
                </a:lnTo>
                <a:lnTo>
                  <a:pt x="87389" y="255589"/>
                </a:lnTo>
                <a:lnTo>
                  <a:pt x="92553" y="264502"/>
                </a:lnTo>
                <a:lnTo>
                  <a:pt x="92553" y="264502"/>
                </a:lnTo>
                <a:lnTo>
                  <a:pt x="93437" y="265012"/>
                </a:lnTo>
                <a:lnTo>
                  <a:pt x="93589" y="265012"/>
                </a:lnTo>
                <a:lnTo>
                  <a:pt x="99167" y="261778"/>
                </a:lnTo>
                <a:lnTo>
                  <a:pt x="99167" y="261778"/>
                </a:lnTo>
                <a:lnTo>
                  <a:pt x="99030" y="261699"/>
                </a:lnTo>
                <a:lnTo>
                  <a:pt x="99030" y="255589"/>
                </a:lnTo>
                <a:lnTo>
                  <a:pt x="104210" y="264528"/>
                </a:lnTo>
                <a:lnTo>
                  <a:pt x="105048" y="265012"/>
                </a:lnTo>
                <a:lnTo>
                  <a:pt x="105200" y="265012"/>
                </a:lnTo>
                <a:lnTo>
                  <a:pt x="110778" y="261795"/>
                </a:lnTo>
                <a:lnTo>
                  <a:pt x="110611" y="261699"/>
                </a:lnTo>
                <a:lnTo>
                  <a:pt x="110611" y="255589"/>
                </a:lnTo>
                <a:lnTo>
                  <a:pt x="115760" y="264476"/>
                </a:lnTo>
                <a:lnTo>
                  <a:pt x="115760" y="264476"/>
                </a:lnTo>
                <a:lnTo>
                  <a:pt x="116690" y="265012"/>
                </a:lnTo>
                <a:lnTo>
                  <a:pt x="116842" y="265012"/>
                </a:lnTo>
                <a:lnTo>
                  <a:pt x="122404" y="261804"/>
                </a:lnTo>
                <a:lnTo>
                  <a:pt x="122404" y="261804"/>
                </a:lnTo>
                <a:lnTo>
                  <a:pt x="122222" y="261699"/>
                </a:lnTo>
                <a:lnTo>
                  <a:pt x="122222" y="255589"/>
                </a:lnTo>
                <a:lnTo>
                  <a:pt x="127369" y="264471"/>
                </a:lnTo>
                <a:lnTo>
                  <a:pt x="127369" y="264471"/>
                </a:lnTo>
                <a:lnTo>
                  <a:pt x="128301" y="265012"/>
                </a:lnTo>
                <a:lnTo>
                  <a:pt x="128453" y="265012"/>
                </a:lnTo>
                <a:lnTo>
                  <a:pt x="134031" y="261795"/>
                </a:lnTo>
                <a:lnTo>
                  <a:pt x="133864" y="261699"/>
                </a:lnTo>
                <a:lnTo>
                  <a:pt x="133864" y="255589"/>
                </a:lnTo>
                <a:lnTo>
                  <a:pt x="139013" y="264476"/>
                </a:lnTo>
                <a:lnTo>
                  <a:pt x="139013" y="264476"/>
                </a:lnTo>
                <a:lnTo>
                  <a:pt x="139943" y="265012"/>
                </a:lnTo>
                <a:lnTo>
                  <a:pt x="140095" y="265012"/>
                </a:lnTo>
                <a:lnTo>
                  <a:pt x="145657" y="261804"/>
                </a:lnTo>
                <a:lnTo>
                  <a:pt x="145657" y="261804"/>
                </a:lnTo>
                <a:lnTo>
                  <a:pt x="145475" y="261699"/>
                </a:lnTo>
                <a:lnTo>
                  <a:pt x="145475" y="255589"/>
                </a:lnTo>
                <a:lnTo>
                  <a:pt x="150622" y="264471"/>
                </a:lnTo>
                <a:lnTo>
                  <a:pt x="150622" y="264471"/>
                </a:lnTo>
                <a:lnTo>
                  <a:pt x="151554" y="265012"/>
                </a:lnTo>
                <a:lnTo>
                  <a:pt x="151706" y="265012"/>
                </a:lnTo>
                <a:lnTo>
                  <a:pt x="157283" y="261795"/>
                </a:lnTo>
                <a:lnTo>
                  <a:pt x="157283" y="261795"/>
                </a:lnTo>
                <a:lnTo>
                  <a:pt x="157116" y="261699"/>
                </a:lnTo>
                <a:lnTo>
                  <a:pt x="157116" y="255589"/>
                </a:lnTo>
                <a:lnTo>
                  <a:pt x="162266" y="264476"/>
                </a:lnTo>
                <a:lnTo>
                  <a:pt x="162266" y="264476"/>
                </a:lnTo>
                <a:lnTo>
                  <a:pt x="163195" y="265012"/>
                </a:lnTo>
                <a:lnTo>
                  <a:pt x="163347" y="265012"/>
                </a:lnTo>
                <a:lnTo>
                  <a:pt x="168910" y="261804"/>
                </a:lnTo>
                <a:lnTo>
                  <a:pt x="168910" y="261804"/>
                </a:lnTo>
                <a:lnTo>
                  <a:pt x="168727" y="261699"/>
                </a:lnTo>
                <a:lnTo>
                  <a:pt x="168727" y="255589"/>
                </a:lnTo>
                <a:lnTo>
                  <a:pt x="173874" y="264471"/>
                </a:lnTo>
                <a:lnTo>
                  <a:pt x="174807" y="265012"/>
                </a:lnTo>
                <a:lnTo>
                  <a:pt x="174959" y="265012"/>
                </a:lnTo>
                <a:lnTo>
                  <a:pt x="180521" y="261804"/>
                </a:lnTo>
                <a:lnTo>
                  <a:pt x="180521" y="261804"/>
                </a:lnTo>
                <a:lnTo>
                  <a:pt x="180339" y="261699"/>
                </a:lnTo>
                <a:lnTo>
                  <a:pt x="180339" y="255589"/>
                </a:lnTo>
                <a:lnTo>
                  <a:pt x="185473" y="264449"/>
                </a:lnTo>
                <a:lnTo>
                  <a:pt x="185473" y="264449"/>
                </a:lnTo>
                <a:lnTo>
                  <a:pt x="186448" y="265012"/>
                </a:lnTo>
                <a:lnTo>
                  <a:pt x="186600" y="265012"/>
                </a:lnTo>
                <a:lnTo>
                  <a:pt x="192147" y="261813"/>
                </a:lnTo>
                <a:lnTo>
                  <a:pt x="192147" y="261813"/>
                </a:lnTo>
                <a:lnTo>
                  <a:pt x="191950" y="261699"/>
                </a:lnTo>
                <a:lnTo>
                  <a:pt x="191950" y="255589"/>
                </a:lnTo>
                <a:lnTo>
                  <a:pt x="197081" y="264445"/>
                </a:lnTo>
                <a:lnTo>
                  <a:pt x="197081" y="264445"/>
                </a:lnTo>
                <a:lnTo>
                  <a:pt x="198059" y="265012"/>
                </a:lnTo>
                <a:lnTo>
                  <a:pt x="198211" y="265012"/>
                </a:lnTo>
                <a:lnTo>
                  <a:pt x="203774" y="261804"/>
                </a:lnTo>
                <a:lnTo>
                  <a:pt x="203774" y="261804"/>
                </a:lnTo>
                <a:lnTo>
                  <a:pt x="203591" y="261699"/>
                </a:lnTo>
                <a:lnTo>
                  <a:pt x="203591" y="255589"/>
                </a:lnTo>
                <a:lnTo>
                  <a:pt x="208726" y="264449"/>
                </a:lnTo>
                <a:lnTo>
                  <a:pt x="208726" y="264449"/>
                </a:lnTo>
                <a:lnTo>
                  <a:pt x="209701" y="265012"/>
                </a:lnTo>
                <a:lnTo>
                  <a:pt x="209853" y="265012"/>
                </a:lnTo>
                <a:lnTo>
                  <a:pt x="215400" y="261813"/>
                </a:lnTo>
                <a:lnTo>
                  <a:pt x="215400" y="261813"/>
                </a:lnTo>
                <a:lnTo>
                  <a:pt x="215202" y="261699"/>
                </a:lnTo>
                <a:lnTo>
                  <a:pt x="215202" y="255589"/>
                </a:lnTo>
                <a:lnTo>
                  <a:pt x="220334" y="264445"/>
                </a:lnTo>
                <a:lnTo>
                  <a:pt x="220334" y="264445"/>
                </a:lnTo>
                <a:lnTo>
                  <a:pt x="221312" y="265012"/>
                </a:lnTo>
                <a:lnTo>
                  <a:pt x="221464" y="265012"/>
                </a:lnTo>
                <a:lnTo>
                  <a:pt x="227026" y="261804"/>
                </a:lnTo>
                <a:lnTo>
                  <a:pt x="227026" y="261804"/>
                </a:lnTo>
                <a:lnTo>
                  <a:pt x="226844" y="261699"/>
                </a:lnTo>
                <a:lnTo>
                  <a:pt x="226844" y="255589"/>
                </a:lnTo>
                <a:lnTo>
                  <a:pt x="231978" y="264449"/>
                </a:lnTo>
                <a:lnTo>
                  <a:pt x="231978" y="264449"/>
                </a:lnTo>
                <a:lnTo>
                  <a:pt x="232954" y="265012"/>
                </a:lnTo>
                <a:lnTo>
                  <a:pt x="233106" y="265012"/>
                </a:lnTo>
                <a:lnTo>
                  <a:pt x="238653" y="261813"/>
                </a:lnTo>
                <a:lnTo>
                  <a:pt x="238653" y="261813"/>
                </a:lnTo>
                <a:lnTo>
                  <a:pt x="238455" y="261699"/>
                </a:lnTo>
                <a:lnTo>
                  <a:pt x="238455" y="255589"/>
                </a:lnTo>
                <a:lnTo>
                  <a:pt x="243587" y="264445"/>
                </a:lnTo>
                <a:lnTo>
                  <a:pt x="243587" y="264445"/>
                </a:lnTo>
                <a:lnTo>
                  <a:pt x="243941" y="264650"/>
                </a:lnTo>
                <a:lnTo>
                  <a:pt x="243941" y="264650"/>
                </a:lnTo>
                <a:lnTo>
                  <a:pt x="238638" y="255468"/>
                </a:lnTo>
                <a:lnTo>
                  <a:pt x="243957" y="258507"/>
                </a:lnTo>
                <a:lnTo>
                  <a:pt x="243957" y="264659"/>
                </a:lnTo>
                <a:lnTo>
                  <a:pt x="243957" y="264659"/>
                </a:lnTo>
                <a:lnTo>
                  <a:pt x="244565" y="265012"/>
                </a:lnTo>
                <a:lnTo>
                  <a:pt x="244717" y="265012"/>
                </a:lnTo>
                <a:lnTo>
                  <a:pt x="250249" y="261821"/>
                </a:lnTo>
                <a:lnTo>
                  <a:pt x="250249" y="261821"/>
                </a:lnTo>
                <a:lnTo>
                  <a:pt x="250036" y="261699"/>
                </a:lnTo>
                <a:lnTo>
                  <a:pt x="250036" y="255589"/>
                </a:lnTo>
                <a:lnTo>
                  <a:pt x="255140" y="264397"/>
                </a:lnTo>
                <a:lnTo>
                  <a:pt x="255140" y="264397"/>
                </a:lnTo>
                <a:lnTo>
                  <a:pt x="255584" y="264653"/>
                </a:lnTo>
                <a:lnTo>
                  <a:pt x="250279" y="255468"/>
                </a:lnTo>
                <a:lnTo>
                  <a:pt x="255598" y="258507"/>
                </a:lnTo>
                <a:lnTo>
                  <a:pt x="255598" y="264661"/>
                </a:lnTo>
                <a:lnTo>
                  <a:pt x="255598" y="264661"/>
                </a:lnTo>
                <a:lnTo>
                  <a:pt x="256206" y="265012"/>
                </a:lnTo>
                <a:lnTo>
                  <a:pt x="256358" y="265012"/>
                </a:lnTo>
                <a:lnTo>
                  <a:pt x="261890" y="261821"/>
                </a:lnTo>
                <a:lnTo>
                  <a:pt x="261890" y="261821"/>
                </a:lnTo>
                <a:lnTo>
                  <a:pt x="261678" y="261699"/>
                </a:lnTo>
                <a:lnTo>
                  <a:pt x="261678" y="255589"/>
                </a:lnTo>
                <a:lnTo>
                  <a:pt x="266794" y="264418"/>
                </a:lnTo>
                <a:lnTo>
                  <a:pt x="266794" y="264418"/>
                </a:lnTo>
                <a:lnTo>
                  <a:pt x="267194" y="264650"/>
                </a:lnTo>
                <a:lnTo>
                  <a:pt x="261890" y="255468"/>
                </a:lnTo>
                <a:lnTo>
                  <a:pt x="267210" y="258507"/>
                </a:lnTo>
                <a:lnTo>
                  <a:pt x="267210" y="264659"/>
                </a:lnTo>
                <a:lnTo>
                  <a:pt x="267817" y="265012"/>
                </a:lnTo>
                <a:lnTo>
                  <a:pt x="267969" y="265012"/>
                </a:lnTo>
                <a:lnTo>
                  <a:pt x="273501" y="261821"/>
                </a:lnTo>
                <a:lnTo>
                  <a:pt x="273501" y="261821"/>
                </a:lnTo>
                <a:lnTo>
                  <a:pt x="273289" y="261699"/>
                </a:lnTo>
                <a:lnTo>
                  <a:pt x="273289" y="255589"/>
                </a:lnTo>
                <a:lnTo>
                  <a:pt x="278392" y="264397"/>
                </a:lnTo>
                <a:lnTo>
                  <a:pt x="278392" y="264397"/>
                </a:lnTo>
                <a:lnTo>
                  <a:pt x="278837" y="264653"/>
                </a:lnTo>
                <a:lnTo>
                  <a:pt x="273532" y="255468"/>
                </a:lnTo>
                <a:lnTo>
                  <a:pt x="278851" y="258507"/>
                </a:lnTo>
                <a:lnTo>
                  <a:pt x="278851" y="264661"/>
                </a:lnTo>
                <a:lnTo>
                  <a:pt x="278851" y="264661"/>
                </a:lnTo>
                <a:lnTo>
                  <a:pt x="279459" y="265012"/>
                </a:lnTo>
                <a:lnTo>
                  <a:pt x="279611" y="265012"/>
                </a:lnTo>
                <a:lnTo>
                  <a:pt x="285417" y="261668"/>
                </a:lnTo>
                <a:cubicBezTo>
                  <a:pt x="285447" y="261638"/>
                  <a:pt x="285508" y="261577"/>
                  <a:pt x="285508" y="261547"/>
                </a:cubicBezTo>
                <a:lnTo>
                  <a:pt x="285508" y="255103"/>
                </a:lnTo>
                <a:lnTo>
                  <a:pt x="285508" y="255042"/>
                </a:lnTo>
                <a:cubicBezTo>
                  <a:pt x="285508" y="255042"/>
                  <a:pt x="285508" y="255012"/>
                  <a:pt x="285447" y="255012"/>
                </a:cubicBezTo>
                <a:lnTo>
                  <a:pt x="279733" y="251699"/>
                </a:lnTo>
                <a:lnTo>
                  <a:pt x="279733" y="245133"/>
                </a:lnTo>
                <a:lnTo>
                  <a:pt x="285447" y="241820"/>
                </a:lnTo>
                <a:cubicBezTo>
                  <a:pt x="285508" y="241790"/>
                  <a:pt x="285538" y="241759"/>
                  <a:pt x="285538" y="241698"/>
                </a:cubicBezTo>
                <a:lnTo>
                  <a:pt x="285538" y="234951"/>
                </a:lnTo>
                <a:lnTo>
                  <a:pt x="285538" y="234920"/>
                </a:lnTo>
                <a:cubicBezTo>
                  <a:pt x="285538" y="234920"/>
                  <a:pt x="285538" y="234859"/>
                  <a:pt x="285508" y="234859"/>
                </a:cubicBezTo>
                <a:lnTo>
                  <a:pt x="279763" y="231577"/>
                </a:lnTo>
                <a:lnTo>
                  <a:pt x="279763" y="224981"/>
                </a:lnTo>
                <a:lnTo>
                  <a:pt x="285508" y="221698"/>
                </a:lnTo>
                <a:cubicBezTo>
                  <a:pt x="285538" y="221637"/>
                  <a:pt x="285569" y="221607"/>
                  <a:pt x="285569" y="221577"/>
                </a:cubicBezTo>
                <a:lnTo>
                  <a:pt x="285569" y="214859"/>
                </a:lnTo>
                <a:lnTo>
                  <a:pt x="285569" y="214798"/>
                </a:lnTo>
                <a:cubicBezTo>
                  <a:pt x="285569" y="214798"/>
                  <a:pt x="285569" y="214768"/>
                  <a:pt x="285538" y="214768"/>
                </a:cubicBezTo>
                <a:lnTo>
                  <a:pt x="279793" y="211455"/>
                </a:lnTo>
                <a:lnTo>
                  <a:pt x="279793" y="204889"/>
                </a:lnTo>
                <a:lnTo>
                  <a:pt x="285538" y="201576"/>
                </a:lnTo>
                <a:cubicBezTo>
                  <a:pt x="285569" y="201546"/>
                  <a:pt x="285599" y="201515"/>
                  <a:pt x="285599" y="201485"/>
                </a:cubicBezTo>
                <a:lnTo>
                  <a:pt x="285599" y="194737"/>
                </a:lnTo>
                <a:lnTo>
                  <a:pt x="285599" y="194707"/>
                </a:lnTo>
                <a:cubicBezTo>
                  <a:pt x="285599" y="194707"/>
                  <a:pt x="285599" y="194676"/>
                  <a:pt x="285569" y="194676"/>
                </a:cubicBezTo>
                <a:lnTo>
                  <a:pt x="279824" y="191363"/>
                </a:lnTo>
                <a:lnTo>
                  <a:pt x="279824" y="184798"/>
                </a:lnTo>
                <a:lnTo>
                  <a:pt x="285569" y="181485"/>
                </a:lnTo>
                <a:cubicBezTo>
                  <a:pt x="285599" y="181454"/>
                  <a:pt x="285660" y="181424"/>
                  <a:pt x="285660" y="181363"/>
                </a:cubicBezTo>
                <a:lnTo>
                  <a:pt x="285660" y="174646"/>
                </a:lnTo>
                <a:lnTo>
                  <a:pt x="285660" y="174615"/>
                </a:lnTo>
                <a:cubicBezTo>
                  <a:pt x="285660" y="174615"/>
                  <a:pt x="285660" y="174585"/>
                  <a:pt x="285599" y="174585"/>
                </a:cubicBezTo>
                <a:lnTo>
                  <a:pt x="279885" y="171272"/>
                </a:lnTo>
                <a:lnTo>
                  <a:pt x="279885" y="164706"/>
                </a:lnTo>
                <a:lnTo>
                  <a:pt x="285599" y="161393"/>
                </a:lnTo>
                <a:cubicBezTo>
                  <a:pt x="285660" y="161363"/>
                  <a:pt x="285690" y="161302"/>
                  <a:pt x="285690" y="161272"/>
                </a:cubicBezTo>
                <a:lnTo>
                  <a:pt x="285690" y="154554"/>
                </a:lnTo>
                <a:lnTo>
                  <a:pt x="285690" y="154524"/>
                </a:lnTo>
                <a:cubicBezTo>
                  <a:pt x="285690" y="154524"/>
                  <a:pt x="285690" y="154463"/>
                  <a:pt x="285660" y="154463"/>
                </a:cubicBezTo>
                <a:lnTo>
                  <a:pt x="279915" y="151180"/>
                </a:lnTo>
                <a:lnTo>
                  <a:pt x="279915" y="144585"/>
                </a:lnTo>
                <a:lnTo>
                  <a:pt x="285660" y="141302"/>
                </a:lnTo>
                <a:cubicBezTo>
                  <a:pt x="285690" y="141241"/>
                  <a:pt x="285721" y="141211"/>
                  <a:pt x="285721" y="141180"/>
                </a:cubicBezTo>
                <a:lnTo>
                  <a:pt x="285721" y="134463"/>
                </a:lnTo>
                <a:lnTo>
                  <a:pt x="285721" y="134402"/>
                </a:lnTo>
                <a:cubicBezTo>
                  <a:pt x="285721" y="134402"/>
                  <a:pt x="285721" y="134372"/>
                  <a:pt x="285690" y="134372"/>
                </a:cubicBezTo>
                <a:lnTo>
                  <a:pt x="279945" y="131059"/>
                </a:lnTo>
                <a:lnTo>
                  <a:pt x="279945" y="124493"/>
                </a:lnTo>
                <a:lnTo>
                  <a:pt x="285690" y="121180"/>
                </a:lnTo>
                <a:cubicBezTo>
                  <a:pt x="285721" y="121150"/>
                  <a:pt x="285751" y="121119"/>
                  <a:pt x="285751" y="121089"/>
                </a:cubicBezTo>
                <a:lnTo>
                  <a:pt x="285751" y="114341"/>
                </a:lnTo>
                <a:lnTo>
                  <a:pt x="285751" y="114311"/>
                </a:lnTo>
                <a:cubicBezTo>
                  <a:pt x="285751" y="114311"/>
                  <a:pt x="285751" y="114280"/>
                  <a:pt x="285721" y="114280"/>
                </a:cubicBezTo>
                <a:lnTo>
                  <a:pt x="279976" y="110967"/>
                </a:lnTo>
                <a:lnTo>
                  <a:pt x="279976" y="104402"/>
                </a:lnTo>
                <a:lnTo>
                  <a:pt x="285721" y="101088"/>
                </a:lnTo>
                <a:cubicBezTo>
                  <a:pt x="285751" y="101058"/>
                  <a:pt x="285812" y="101028"/>
                  <a:pt x="285812" y="100967"/>
                </a:cubicBezTo>
                <a:lnTo>
                  <a:pt x="285812" y="94249"/>
                </a:lnTo>
                <a:lnTo>
                  <a:pt x="285812" y="94219"/>
                </a:lnTo>
                <a:cubicBezTo>
                  <a:pt x="285812" y="94219"/>
                  <a:pt x="285812" y="94189"/>
                  <a:pt x="285751" y="94189"/>
                </a:cubicBezTo>
                <a:lnTo>
                  <a:pt x="280037" y="90876"/>
                </a:lnTo>
                <a:lnTo>
                  <a:pt x="280037" y="84310"/>
                </a:lnTo>
                <a:lnTo>
                  <a:pt x="285751" y="80997"/>
                </a:lnTo>
                <a:cubicBezTo>
                  <a:pt x="285812" y="80967"/>
                  <a:pt x="285842" y="80906"/>
                  <a:pt x="285842" y="80875"/>
                </a:cubicBezTo>
                <a:lnTo>
                  <a:pt x="285842" y="74158"/>
                </a:lnTo>
                <a:lnTo>
                  <a:pt x="285842" y="74128"/>
                </a:lnTo>
                <a:cubicBezTo>
                  <a:pt x="285842" y="74128"/>
                  <a:pt x="285842" y="74067"/>
                  <a:pt x="285812" y="74067"/>
                </a:cubicBezTo>
                <a:lnTo>
                  <a:pt x="280067" y="70784"/>
                </a:lnTo>
                <a:lnTo>
                  <a:pt x="280067" y="63975"/>
                </a:lnTo>
                <a:lnTo>
                  <a:pt x="285812" y="60662"/>
                </a:lnTo>
                <a:cubicBezTo>
                  <a:pt x="285842" y="60632"/>
                  <a:pt x="285873" y="60602"/>
                  <a:pt x="285873" y="60571"/>
                </a:cubicBezTo>
                <a:lnTo>
                  <a:pt x="285873" y="53823"/>
                </a:lnTo>
                <a:lnTo>
                  <a:pt x="285873" y="53793"/>
                </a:lnTo>
                <a:cubicBezTo>
                  <a:pt x="285873" y="53793"/>
                  <a:pt x="285873" y="53763"/>
                  <a:pt x="285842" y="53763"/>
                </a:cubicBezTo>
                <a:lnTo>
                  <a:pt x="280097" y="50449"/>
                </a:lnTo>
                <a:lnTo>
                  <a:pt x="280097" y="43854"/>
                </a:lnTo>
                <a:lnTo>
                  <a:pt x="285842" y="40540"/>
                </a:lnTo>
                <a:cubicBezTo>
                  <a:pt x="285873" y="40510"/>
                  <a:pt x="285903" y="40449"/>
                  <a:pt x="285903" y="40419"/>
                </a:cubicBezTo>
                <a:lnTo>
                  <a:pt x="285903" y="33701"/>
                </a:lnTo>
                <a:lnTo>
                  <a:pt x="285903" y="33641"/>
                </a:lnTo>
                <a:cubicBezTo>
                  <a:pt x="285903" y="33641"/>
                  <a:pt x="285903" y="33610"/>
                  <a:pt x="285873" y="33610"/>
                </a:cubicBezTo>
                <a:lnTo>
                  <a:pt x="280128" y="30297"/>
                </a:lnTo>
                <a:lnTo>
                  <a:pt x="280128" y="23701"/>
                </a:lnTo>
                <a:lnTo>
                  <a:pt x="284839" y="20388"/>
                </a:lnTo>
                <a:cubicBezTo>
                  <a:pt x="284900" y="20358"/>
                  <a:pt x="284930" y="20327"/>
                  <a:pt x="284930" y="20267"/>
                </a:cubicBezTo>
                <a:lnTo>
                  <a:pt x="284930" y="13549"/>
                </a:lnTo>
                <a:lnTo>
                  <a:pt x="284930" y="13519"/>
                </a:lnTo>
                <a:cubicBezTo>
                  <a:pt x="284930" y="13519"/>
                  <a:pt x="284930" y="13488"/>
                  <a:pt x="284900" y="13488"/>
                </a:cubicBezTo>
                <a:lnTo>
                  <a:pt x="279155" y="10175"/>
                </a:lnTo>
                <a:lnTo>
                  <a:pt x="279155" y="3519"/>
                </a:lnTo>
                <a:lnTo>
                  <a:pt x="279155" y="3488"/>
                </a:lnTo>
                <a:cubicBezTo>
                  <a:pt x="279155" y="3488"/>
                  <a:pt x="279155" y="3458"/>
                  <a:pt x="279125" y="3458"/>
                </a:cubicBezTo>
                <a:lnTo>
                  <a:pt x="273289" y="114"/>
                </a:lnTo>
                <a:cubicBezTo>
                  <a:pt x="273273" y="99"/>
                  <a:pt x="273258" y="92"/>
                  <a:pt x="273243" y="92"/>
                </a:cubicBezTo>
                <a:cubicBezTo>
                  <a:pt x="273228" y="92"/>
                  <a:pt x="273213" y="99"/>
                  <a:pt x="273198" y="114"/>
                </a:cubicBezTo>
                <a:lnTo>
                  <a:pt x="267453" y="3427"/>
                </a:lnTo>
                <a:lnTo>
                  <a:pt x="261708" y="114"/>
                </a:lnTo>
                <a:cubicBezTo>
                  <a:pt x="261693" y="99"/>
                  <a:pt x="261678" y="92"/>
                  <a:pt x="261659" y="92"/>
                </a:cubicBezTo>
                <a:cubicBezTo>
                  <a:pt x="261640" y="92"/>
                  <a:pt x="261617" y="99"/>
                  <a:pt x="261586" y="114"/>
                </a:cubicBezTo>
                <a:lnTo>
                  <a:pt x="255872" y="3427"/>
                </a:lnTo>
                <a:lnTo>
                  <a:pt x="250127" y="114"/>
                </a:lnTo>
                <a:cubicBezTo>
                  <a:pt x="250112" y="99"/>
                  <a:pt x="250089" y="92"/>
                  <a:pt x="250066" y="92"/>
                </a:cubicBezTo>
                <a:cubicBezTo>
                  <a:pt x="250044" y="92"/>
                  <a:pt x="250021" y="99"/>
                  <a:pt x="250006" y="114"/>
                </a:cubicBezTo>
                <a:lnTo>
                  <a:pt x="244261" y="3427"/>
                </a:lnTo>
                <a:lnTo>
                  <a:pt x="238394" y="23"/>
                </a:lnTo>
                <a:cubicBezTo>
                  <a:pt x="238364" y="8"/>
                  <a:pt x="238341" y="0"/>
                  <a:pt x="238322" y="0"/>
                </a:cubicBezTo>
                <a:cubicBezTo>
                  <a:pt x="238303" y="0"/>
                  <a:pt x="238288" y="8"/>
                  <a:pt x="238273" y="23"/>
                </a:cubicBezTo>
                <a:lnTo>
                  <a:pt x="232528" y="3336"/>
                </a:lnTo>
                <a:lnTo>
                  <a:pt x="226783" y="23"/>
                </a:lnTo>
                <a:cubicBezTo>
                  <a:pt x="226768" y="8"/>
                  <a:pt x="226753" y="0"/>
                  <a:pt x="226738" y="0"/>
                </a:cubicBezTo>
                <a:cubicBezTo>
                  <a:pt x="226722" y="0"/>
                  <a:pt x="226707" y="8"/>
                  <a:pt x="226692" y="23"/>
                </a:cubicBezTo>
                <a:lnTo>
                  <a:pt x="220947" y="3336"/>
                </a:lnTo>
                <a:lnTo>
                  <a:pt x="215202" y="23"/>
                </a:lnTo>
                <a:cubicBezTo>
                  <a:pt x="215187" y="8"/>
                  <a:pt x="215165" y="0"/>
                  <a:pt x="215142" y="0"/>
                </a:cubicBezTo>
                <a:cubicBezTo>
                  <a:pt x="215119" y="0"/>
                  <a:pt x="215096" y="8"/>
                  <a:pt x="215081" y="23"/>
                </a:cubicBezTo>
                <a:lnTo>
                  <a:pt x="209367" y="3336"/>
                </a:lnTo>
                <a:lnTo>
                  <a:pt x="203622" y="23"/>
                </a:lnTo>
                <a:cubicBezTo>
                  <a:pt x="203607" y="8"/>
                  <a:pt x="203584" y="0"/>
                  <a:pt x="203561" y="0"/>
                </a:cubicBezTo>
                <a:cubicBezTo>
                  <a:pt x="203538" y="0"/>
                  <a:pt x="203515" y="8"/>
                  <a:pt x="203500" y="23"/>
                </a:cubicBezTo>
                <a:lnTo>
                  <a:pt x="197755" y="3336"/>
                </a:lnTo>
                <a:lnTo>
                  <a:pt x="192041" y="23"/>
                </a:lnTo>
                <a:cubicBezTo>
                  <a:pt x="192011" y="8"/>
                  <a:pt x="191988" y="0"/>
                  <a:pt x="191969" y="0"/>
                </a:cubicBezTo>
                <a:cubicBezTo>
                  <a:pt x="191950" y="0"/>
                  <a:pt x="191935" y="8"/>
                  <a:pt x="191919" y="23"/>
                </a:cubicBezTo>
                <a:lnTo>
                  <a:pt x="186175" y="3336"/>
                </a:lnTo>
                <a:lnTo>
                  <a:pt x="180430" y="23"/>
                </a:lnTo>
                <a:cubicBezTo>
                  <a:pt x="180415" y="8"/>
                  <a:pt x="180399" y="0"/>
                  <a:pt x="180380" y="0"/>
                </a:cubicBezTo>
                <a:cubicBezTo>
                  <a:pt x="180361" y="0"/>
                  <a:pt x="180339" y="8"/>
                  <a:pt x="180308" y="23"/>
                </a:cubicBezTo>
                <a:lnTo>
                  <a:pt x="174594" y="3336"/>
                </a:lnTo>
                <a:lnTo>
                  <a:pt x="168849" y="23"/>
                </a:lnTo>
                <a:cubicBezTo>
                  <a:pt x="168834" y="8"/>
                  <a:pt x="168811" y="0"/>
                  <a:pt x="168788" y="0"/>
                </a:cubicBezTo>
                <a:cubicBezTo>
                  <a:pt x="168765" y="0"/>
                  <a:pt x="168743" y="8"/>
                  <a:pt x="168727" y="23"/>
                </a:cubicBezTo>
                <a:lnTo>
                  <a:pt x="162770" y="3367"/>
                </a:lnTo>
                <a:lnTo>
                  <a:pt x="157025" y="54"/>
                </a:lnTo>
                <a:cubicBezTo>
                  <a:pt x="157010" y="38"/>
                  <a:pt x="156995" y="31"/>
                  <a:pt x="156980" y="31"/>
                </a:cubicBezTo>
                <a:cubicBezTo>
                  <a:pt x="156964" y="31"/>
                  <a:pt x="156949" y="38"/>
                  <a:pt x="156934" y="54"/>
                </a:cubicBezTo>
                <a:lnTo>
                  <a:pt x="151189" y="3367"/>
                </a:lnTo>
                <a:lnTo>
                  <a:pt x="145444" y="54"/>
                </a:lnTo>
                <a:cubicBezTo>
                  <a:pt x="145429" y="38"/>
                  <a:pt x="145406" y="31"/>
                  <a:pt x="145384" y="31"/>
                </a:cubicBezTo>
                <a:cubicBezTo>
                  <a:pt x="145361" y="31"/>
                  <a:pt x="145338" y="38"/>
                  <a:pt x="145323" y="54"/>
                </a:cubicBezTo>
                <a:lnTo>
                  <a:pt x="139578" y="3367"/>
                </a:lnTo>
                <a:lnTo>
                  <a:pt x="133864" y="54"/>
                </a:lnTo>
                <a:cubicBezTo>
                  <a:pt x="133833" y="38"/>
                  <a:pt x="133810" y="31"/>
                  <a:pt x="133791" y="31"/>
                </a:cubicBezTo>
                <a:cubicBezTo>
                  <a:pt x="133772" y="31"/>
                  <a:pt x="133757" y="38"/>
                  <a:pt x="133742" y="54"/>
                </a:cubicBezTo>
                <a:lnTo>
                  <a:pt x="127997" y="3367"/>
                </a:lnTo>
                <a:lnTo>
                  <a:pt x="122252" y="54"/>
                </a:lnTo>
                <a:cubicBezTo>
                  <a:pt x="122237" y="38"/>
                  <a:pt x="122222" y="31"/>
                  <a:pt x="122207" y="31"/>
                </a:cubicBezTo>
                <a:cubicBezTo>
                  <a:pt x="122192" y="31"/>
                  <a:pt x="122176" y="38"/>
                  <a:pt x="122161" y="54"/>
                </a:cubicBezTo>
                <a:lnTo>
                  <a:pt x="116416" y="3367"/>
                </a:lnTo>
                <a:lnTo>
                  <a:pt x="110672" y="54"/>
                </a:lnTo>
                <a:cubicBezTo>
                  <a:pt x="110656" y="38"/>
                  <a:pt x="110641" y="31"/>
                  <a:pt x="110622" y="31"/>
                </a:cubicBezTo>
                <a:cubicBezTo>
                  <a:pt x="110603" y="31"/>
                  <a:pt x="110580" y="38"/>
                  <a:pt x="110550" y="54"/>
                </a:cubicBezTo>
                <a:lnTo>
                  <a:pt x="104836" y="3367"/>
                </a:lnTo>
                <a:lnTo>
                  <a:pt x="98939" y="23"/>
                </a:lnTo>
                <a:cubicBezTo>
                  <a:pt x="98924" y="8"/>
                  <a:pt x="98909" y="0"/>
                  <a:pt x="98890" y="0"/>
                </a:cubicBezTo>
                <a:cubicBezTo>
                  <a:pt x="98871" y="0"/>
                  <a:pt x="98848" y="8"/>
                  <a:pt x="98817" y="23"/>
                </a:cubicBezTo>
                <a:lnTo>
                  <a:pt x="93103" y="3336"/>
                </a:lnTo>
                <a:lnTo>
                  <a:pt x="87358" y="23"/>
                </a:lnTo>
                <a:cubicBezTo>
                  <a:pt x="87343" y="8"/>
                  <a:pt x="87320" y="0"/>
                  <a:pt x="87297" y="0"/>
                </a:cubicBezTo>
                <a:cubicBezTo>
                  <a:pt x="87275" y="0"/>
                  <a:pt x="87252" y="8"/>
                  <a:pt x="87237" y="23"/>
                </a:cubicBezTo>
                <a:lnTo>
                  <a:pt x="81492" y="3336"/>
                </a:lnTo>
                <a:lnTo>
                  <a:pt x="75777" y="23"/>
                </a:lnTo>
                <a:cubicBezTo>
                  <a:pt x="75747" y="8"/>
                  <a:pt x="75724" y="0"/>
                  <a:pt x="75705" y="0"/>
                </a:cubicBezTo>
                <a:cubicBezTo>
                  <a:pt x="75686" y="0"/>
                  <a:pt x="75671" y="8"/>
                  <a:pt x="75656" y="23"/>
                </a:cubicBezTo>
                <a:lnTo>
                  <a:pt x="69911" y="3336"/>
                </a:lnTo>
                <a:lnTo>
                  <a:pt x="64166" y="23"/>
                </a:lnTo>
                <a:cubicBezTo>
                  <a:pt x="64151" y="8"/>
                  <a:pt x="64136" y="0"/>
                  <a:pt x="64121" y="0"/>
                </a:cubicBezTo>
                <a:cubicBezTo>
                  <a:pt x="64105" y="0"/>
                  <a:pt x="64090" y="8"/>
                  <a:pt x="64075" y="23"/>
                </a:cubicBezTo>
                <a:lnTo>
                  <a:pt x="58330" y="3336"/>
                </a:lnTo>
                <a:lnTo>
                  <a:pt x="52585" y="23"/>
                </a:lnTo>
                <a:cubicBezTo>
                  <a:pt x="52570" y="8"/>
                  <a:pt x="52555" y="0"/>
                  <a:pt x="52536" y="0"/>
                </a:cubicBezTo>
                <a:cubicBezTo>
                  <a:pt x="52517" y="0"/>
                  <a:pt x="52494" y="8"/>
                  <a:pt x="52464" y="23"/>
                </a:cubicBezTo>
                <a:lnTo>
                  <a:pt x="46750" y="3336"/>
                </a:lnTo>
                <a:lnTo>
                  <a:pt x="41005" y="23"/>
                </a:lnTo>
                <a:cubicBezTo>
                  <a:pt x="40990" y="8"/>
                  <a:pt x="40967" y="0"/>
                  <a:pt x="40944" y="0"/>
                </a:cubicBezTo>
                <a:cubicBezTo>
                  <a:pt x="40921" y="0"/>
                  <a:pt x="40898" y="8"/>
                  <a:pt x="40883" y="23"/>
                </a:cubicBezTo>
                <a:lnTo>
                  <a:pt x="35138" y="3336"/>
                </a:lnTo>
                <a:lnTo>
                  <a:pt x="29424" y="23"/>
                </a:lnTo>
                <a:cubicBezTo>
                  <a:pt x="29394" y="8"/>
                  <a:pt x="29371" y="0"/>
                  <a:pt x="29352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9025" tIns="99025" rIns="99025" bIns="990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950"/>
              <a:buFont typeface="Arial"/>
              <a:buNone/>
            </a:pPr>
            <a:endParaRPr sz="195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426" name="Google Shape;1426;p43"/>
          <p:cNvSpPr/>
          <p:nvPr/>
        </p:nvSpPr>
        <p:spPr>
          <a:xfrm>
            <a:off x="121355" y="122520"/>
            <a:ext cx="9663290" cy="6612960"/>
          </a:xfrm>
          <a:custGeom>
            <a:avLst/>
            <a:gdLst/>
            <a:ahLst/>
            <a:cxnLst/>
            <a:rect l="l" t="t" r="r" b="b"/>
            <a:pathLst>
              <a:path w="284960" h="189973" extrusionOk="0">
                <a:moveTo>
                  <a:pt x="283075" y="1915"/>
                </a:moveTo>
                <a:lnTo>
                  <a:pt x="283075" y="188088"/>
                </a:lnTo>
                <a:lnTo>
                  <a:pt x="1915" y="188088"/>
                </a:lnTo>
                <a:lnTo>
                  <a:pt x="1915" y="1915"/>
                </a:lnTo>
                <a:close/>
                <a:moveTo>
                  <a:pt x="0" y="0"/>
                </a:moveTo>
                <a:lnTo>
                  <a:pt x="0" y="189972"/>
                </a:lnTo>
                <a:lnTo>
                  <a:pt x="284960" y="189972"/>
                </a:lnTo>
                <a:lnTo>
                  <a:pt x="284960" y="0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9025" tIns="99025" rIns="99025" bIns="990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950"/>
              <a:buFont typeface="Arial"/>
              <a:buNone/>
            </a:pPr>
            <a:endParaRPr sz="195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427" name="Google Shape;1427;p43"/>
          <p:cNvSpPr/>
          <p:nvPr/>
        </p:nvSpPr>
        <p:spPr>
          <a:xfrm>
            <a:off x="7845880" y="4356234"/>
            <a:ext cx="1772415" cy="2212833"/>
          </a:xfrm>
          <a:custGeom>
            <a:avLst/>
            <a:gdLst/>
            <a:ahLst/>
            <a:cxnLst/>
            <a:rect l="l" t="t" r="r" b="b"/>
            <a:pathLst>
              <a:path w="65443" h="66385" extrusionOk="0">
                <a:moveTo>
                  <a:pt x="63376" y="32646"/>
                </a:moveTo>
                <a:lnTo>
                  <a:pt x="63376" y="35108"/>
                </a:lnTo>
                <a:lnTo>
                  <a:pt x="60823" y="35108"/>
                </a:lnTo>
                <a:lnTo>
                  <a:pt x="60823" y="32646"/>
                </a:lnTo>
                <a:close/>
                <a:moveTo>
                  <a:pt x="59637" y="46476"/>
                </a:moveTo>
                <a:lnTo>
                  <a:pt x="59637" y="50306"/>
                </a:lnTo>
                <a:lnTo>
                  <a:pt x="55777" y="50306"/>
                </a:lnTo>
                <a:lnTo>
                  <a:pt x="55777" y="46476"/>
                </a:lnTo>
                <a:close/>
                <a:moveTo>
                  <a:pt x="54804" y="51461"/>
                </a:moveTo>
                <a:lnTo>
                  <a:pt x="54804" y="55746"/>
                </a:lnTo>
                <a:lnTo>
                  <a:pt x="51400" y="55746"/>
                </a:lnTo>
                <a:lnTo>
                  <a:pt x="51400" y="51461"/>
                </a:lnTo>
                <a:close/>
                <a:moveTo>
                  <a:pt x="59637" y="51461"/>
                </a:moveTo>
                <a:lnTo>
                  <a:pt x="59637" y="55746"/>
                </a:lnTo>
                <a:lnTo>
                  <a:pt x="55777" y="55746"/>
                </a:lnTo>
                <a:lnTo>
                  <a:pt x="55777" y="51461"/>
                </a:lnTo>
                <a:close/>
                <a:moveTo>
                  <a:pt x="59668" y="56993"/>
                </a:moveTo>
                <a:lnTo>
                  <a:pt x="59668" y="60579"/>
                </a:lnTo>
                <a:lnTo>
                  <a:pt x="56020" y="60579"/>
                </a:lnTo>
                <a:lnTo>
                  <a:pt x="56020" y="56993"/>
                </a:lnTo>
                <a:close/>
                <a:moveTo>
                  <a:pt x="50245" y="56719"/>
                </a:moveTo>
                <a:lnTo>
                  <a:pt x="50245" y="60610"/>
                </a:lnTo>
                <a:lnTo>
                  <a:pt x="45898" y="60610"/>
                </a:lnTo>
                <a:lnTo>
                  <a:pt x="45898" y="56719"/>
                </a:lnTo>
                <a:close/>
                <a:moveTo>
                  <a:pt x="54804" y="56719"/>
                </a:moveTo>
                <a:lnTo>
                  <a:pt x="54804" y="60610"/>
                </a:lnTo>
                <a:lnTo>
                  <a:pt x="51400" y="60610"/>
                </a:lnTo>
                <a:lnTo>
                  <a:pt x="51400" y="56719"/>
                </a:lnTo>
                <a:close/>
                <a:moveTo>
                  <a:pt x="35047" y="61856"/>
                </a:moveTo>
                <a:lnTo>
                  <a:pt x="35047" y="64409"/>
                </a:lnTo>
                <a:lnTo>
                  <a:pt x="32585" y="64409"/>
                </a:lnTo>
                <a:lnTo>
                  <a:pt x="32585" y="61856"/>
                </a:lnTo>
                <a:close/>
                <a:moveTo>
                  <a:pt x="64318" y="56993"/>
                </a:moveTo>
                <a:lnTo>
                  <a:pt x="64318" y="65230"/>
                </a:lnTo>
                <a:lnTo>
                  <a:pt x="56081" y="65230"/>
                </a:lnTo>
                <a:lnTo>
                  <a:pt x="56081" y="61582"/>
                </a:lnTo>
                <a:lnTo>
                  <a:pt x="60671" y="61582"/>
                </a:lnTo>
                <a:lnTo>
                  <a:pt x="60671" y="61552"/>
                </a:lnTo>
                <a:lnTo>
                  <a:pt x="60671" y="56993"/>
                </a:lnTo>
                <a:close/>
                <a:moveTo>
                  <a:pt x="63193" y="1"/>
                </a:moveTo>
                <a:lnTo>
                  <a:pt x="63193" y="26992"/>
                </a:lnTo>
                <a:lnTo>
                  <a:pt x="59668" y="26992"/>
                </a:lnTo>
                <a:lnTo>
                  <a:pt x="59668" y="31460"/>
                </a:lnTo>
                <a:lnTo>
                  <a:pt x="56628" y="31460"/>
                </a:lnTo>
                <a:lnTo>
                  <a:pt x="56628" y="40305"/>
                </a:lnTo>
                <a:lnTo>
                  <a:pt x="64166" y="40305"/>
                </a:lnTo>
                <a:lnTo>
                  <a:pt x="64166" y="50306"/>
                </a:lnTo>
                <a:lnTo>
                  <a:pt x="60640" y="50306"/>
                </a:lnTo>
                <a:lnTo>
                  <a:pt x="60640" y="45473"/>
                </a:lnTo>
                <a:lnTo>
                  <a:pt x="54804" y="45473"/>
                </a:lnTo>
                <a:lnTo>
                  <a:pt x="54804" y="50306"/>
                </a:lnTo>
                <a:lnTo>
                  <a:pt x="50245" y="50306"/>
                </a:lnTo>
                <a:lnTo>
                  <a:pt x="50245" y="55746"/>
                </a:lnTo>
                <a:lnTo>
                  <a:pt x="44895" y="55746"/>
                </a:lnTo>
                <a:lnTo>
                  <a:pt x="44895" y="61552"/>
                </a:lnTo>
                <a:lnTo>
                  <a:pt x="50245" y="61552"/>
                </a:lnTo>
                <a:lnTo>
                  <a:pt x="50245" y="65169"/>
                </a:lnTo>
                <a:lnTo>
                  <a:pt x="40275" y="65169"/>
                </a:lnTo>
                <a:lnTo>
                  <a:pt x="40275" y="57631"/>
                </a:lnTo>
                <a:lnTo>
                  <a:pt x="31400" y="57631"/>
                </a:lnTo>
                <a:lnTo>
                  <a:pt x="31400" y="60670"/>
                </a:lnTo>
                <a:lnTo>
                  <a:pt x="26931" y="60670"/>
                </a:lnTo>
                <a:lnTo>
                  <a:pt x="26931" y="64227"/>
                </a:lnTo>
                <a:lnTo>
                  <a:pt x="1" y="64227"/>
                </a:lnTo>
                <a:lnTo>
                  <a:pt x="1" y="64257"/>
                </a:lnTo>
                <a:lnTo>
                  <a:pt x="1" y="65382"/>
                </a:lnTo>
                <a:lnTo>
                  <a:pt x="28056" y="65382"/>
                </a:lnTo>
                <a:lnTo>
                  <a:pt x="28056" y="61856"/>
                </a:lnTo>
                <a:lnTo>
                  <a:pt x="31400" y="61856"/>
                </a:lnTo>
                <a:lnTo>
                  <a:pt x="31400" y="65534"/>
                </a:lnTo>
                <a:lnTo>
                  <a:pt x="36202" y="65534"/>
                </a:lnTo>
                <a:lnTo>
                  <a:pt x="36202" y="60670"/>
                </a:lnTo>
                <a:lnTo>
                  <a:pt x="32585" y="60670"/>
                </a:lnTo>
                <a:lnTo>
                  <a:pt x="32585" y="58786"/>
                </a:lnTo>
                <a:lnTo>
                  <a:pt x="39120" y="58786"/>
                </a:lnTo>
                <a:lnTo>
                  <a:pt x="39120" y="66294"/>
                </a:lnTo>
                <a:lnTo>
                  <a:pt x="51430" y="66294"/>
                </a:lnTo>
                <a:lnTo>
                  <a:pt x="51430" y="61552"/>
                </a:lnTo>
                <a:lnTo>
                  <a:pt x="54895" y="61552"/>
                </a:lnTo>
                <a:lnTo>
                  <a:pt x="54895" y="66385"/>
                </a:lnTo>
                <a:lnTo>
                  <a:pt x="65443" y="66385"/>
                </a:lnTo>
                <a:lnTo>
                  <a:pt x="65443" y="55807"/>
                </a:lnTo>
                <a:lnTo>
                  <a:pt x="60671" y="55807"/>
                </a:lnTo>
                <a:lnTo>
                  <a:pt x="60671" y="55746"/>
                </a:lnTo>
                <a:lnTo>
                  <a:pt x="60671" y="51461"/>
                </a:lnTo>
                <a:lnTo>
                  <a:pt x="65352" y="51461"/>
                </a:lnTo>
                <a:lnTo>
                  <a:pt x="65352" y="39150"/>
                </a:lnTo>
                <a:lnTo>
                  <a:pt x="57813" y="39150"/>
                </a:lnTo>
                <a:lnTo>
                  <a:pt x="57813" y="32615"/>
                </a:lnTo>
                <a:lnTo>
                  <a:pt x="59728" y="32615"/>
                </a:lnTo>
                <a:lnTo>
                  <a:pt x="59728" y="36202"/>
                </a:lnTo>
                <a:lnTo>
                  <a:pt x="64500" y="36202"/>
                </a:lnTo>
                <a:lnTo>
                  <a:pt x="64500" y="31430"/>
                </a:lnTo>
                <a:lnTo>
                  <a:pt x="60823" y="31430"/>
                </a:lnTo>
                <a:lnTo>
                  <a:pt x="60823" y="28086"/>
                </a:lnTo>
                <a:lnTo>
                  <a:pt x="64349" y="28086"/>
                </a:lnTo>
                <a:lnTo>
                  <a:pt x="64349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9025" tIns="99025" rIns="99025" bIns="990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950"/>
              <a:buFont typeface="Arial"/>
              <a:buNone/>
            </a:pPr>
            <a:endParaRPr sz="195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428" name="Google Shape;1428;p43"/>
          <p:cNvSpPr/>
          <p:nvPr/>
        </p:nvSpPr>
        <p:spPr>
          <a:xfrm>
            <a:off x="262357" y="290601"/>
            <a:ext cx="1772415" cy="2212833"/>
          </a:xfrm>
          <a:custGeom>
            <a:avLst/>
            <a:gdLst/>
            <a:ahLst/>
            <a:cxnLst/>
            <a:rect l="l" t="t" r="r" b="b"/>
            <a:pathLst>
              <a:path w="65443" h="66385" extrusionOk="0">
                <a:moveTo>
                  <a:pt x="32889" y="2037"/>
                </a:moveTo>
                <a:lnTo>
                  <a:pt x="32889" y="4590"/>
                </a:lnTo>
                <a:lnTo>
                  <a:pt x="30396" y="4590"/>
                </a:lnTo>
                <a:lnTo>
                  <a:pt x="30396" y="2037"/>
                </a:lnTo>
                <a:close/>
                <a:moveTo>
                  <a:pt x="9423" y="5837"/>
                </a:moveTo>
                <a:lnTo>
                  <a:pt x="9423" y="9423"/>
                </a:lnTo>
                <a:lnTo>
                  <a:pt x="5776" y="9423"/>
                </a:lnTo>
                <a:lnTo>
                  <a:pt x="5776" y="5837"/>
                </a:lnTo>
                <a:close/>
                <a:moveTo>
                  <a:pt x="9393" y="1186"/>
                </a:moveTo>
                <a:lnTo>
                  <a:pt x="9393" y="4864"/>
                </a:lnTo>
                <a:lnTo>
                  <a:pt x="4803" y="4864"/>
                </a:lnTo>
                <a:lnTo>
                  <a:pt x="4803" y="4894"/>
                </a:lnTo>
                <a:lnTo>
                  <a:pt x="4803" y="9454"/>
                </a:lnTo>
                <a:lnTo>
                  <a:pt x="1156" y="9454"/>
                </a:lnTo>
                <a:lnTo>
                  <a:pt x="1156" y="1186"/>
                </a:lnTo>
                <a:close/>
                <a:moveTo>
                  <a:pt x="19575" y="5806"/>
                </a:moveTo>
                <a:lnTo>
                  <a:pt x="19575" y="9667"/>
                </a:lnTo>
                <a:lnTo>
                  <a:pt x="15198" y="9667"/>
                </a:lnTo>
                <a:lnTo>
                  <a:pt x="15198" y="5806"/>
                </a:lnTo>
                <a:close/>
                <a:moveTo>
                  <a:pt x="14043" y="5806"/>
                </a:moveTo>
                <a:lnTo>
                  <a:pt x="14043" y="9697"/>
                </a:lnTo>
                <a:lnTo>
                  <a:pt x="10609" y="9697"/>
                </a:lnTo>
                <a:lnTo>
                  <a:pt x="10609" y="5806"/>
                </a:lnTo>
                <a:close/>
                <a:moveTo>
                  <a:pt x="9666" y="10670"/>
                </a:moveTo>
                <a:lnTo>
                  <a:pt x="9666" y="14955"/>
                </a:lnTo>
                <a:lnTo>
                  <a:pt x="5776" y="14955"/>
                </a:lnTo>
                <a:lnTo>
                  <a:pt x="5776" y="10670"/>
                </a:lnTo>
                <a:close/>
                <a:moveTo>
                  <a:pt x="14043" y="10670"/>
                </a:moveTo>
                <a:lnTo>
                  <a:pt x="14043" y="14955"/>
                </a:lnTo>
                <a:lnTo>
                  <a:pt x="10609" y="14955"/>
                </a:lnTo>
                <a:lnTo>
                  <a:pt x="10609" y="10670"/>
                </a:lnTo>
                <a:close/>
                <a:moveTo>
                  <a:pt x="9666" y="16110"/>
                </a:moveTo>
                <a:lnTo>
                  <a:pt x="9666" y="19940"/>
                </a:lnTo>
                <a:lnTo>
                  <a:pt x="5776" y="19940"/>
                </a:lnTo>
                <a:lnTo>
                  <a:pt x="5776" y="16110"/>
                </a:lnTo>
                <a:close/>
                <a:moveTo>
                  <a:pt x="4621" y="31308"/>
                </a:moveTo>
                <a:lnTo>
                  <a:pt x="4621" y="33770"/>
                </a:lnTo>
                <a:lnTo>
                  <a:pt x="2067" y="33770"/>
                </a:lnTo>
                <a:lnTo>
                  <a:pt x="2067" y="31308"/>
                </a:lnTo>
                <a:close/>
                <a:moveTo>
                  <a:pt x="1" y="1"/>
                </a:moveTo>
                <a:lnTo>
                  <a:pt x="1" y="10609"/>
                </a:lnTo>
                <a:lnTo>
                  <a:pt x="4803" y="10609"/>
                </a:lnTo>
                <a:lnTo>
                  <a:pt x="4803" y="10670"/>
                </a:lnTo>
                <a:lnTo>
                  <a:pt x="4803" y="14955"/>
                </a:lnTo>
                <a:lnTo>
                  <a:pt x="122" y="14955"/>
                </a:lnTo>
                <a:lnTo>
                  <a:pt x="122" y="27266"/>
                </a:lnTo>
                <a:lnTo>
                  <a:pt x="7660" y="27266"/>
                </a:lnTo>
                <a:lnTo>
                  <a:pt x="7660" y="33770"/>
                </a:lnTo>
                <a:lnTo>
                  <a:pt x="5745" y="33770"/>
                </a:lnTo>
                <a:lnTo>
                  <a:pt x="5745" y="30153"/>
                </a:lnTo>
                <a:lnTo>
                  <a:pt x="912" y="30153"/>
                </a:lnTo>
                <a:lnTo>
                  <a:pt x="912" y="34956"/>
                </a:lnTo>
                <a:lnTo>
                  <a:pt x="4621" y="34956"/>
                </a:lnTo>
                <a:lnTo>
                  <a:pt x="4621" y="38299"/>
                </a:lnTo>
                <a:lnTo>
                  <a:pt x="1064" y="38299"/>
                </a:lnTo>
                <a:lnTo>
                  <a:pt x="1064" y="66385"/>
                </a:lnTo>
                <a:lnTo>
                  <a:pt x="2219" y="66385"/>
                </a:lnTo>
                <a:lnTo>
                  <a:pt x="2219" y="39424"/>
                </a:lnTo>
                <a:lnTo>
                  <a:pt x="5745" y="39424"/>
                </a:lnTo>
                <a:lnTo>
                  <a:pt x="5745" y="34956"/>
                </a:lnTo>
                <a:lnTo>
                  <a:pt x="8785" y="34956"/>
                </a:lnTo>
                <a:lnTo>
                  <a:pt x="8785" y="26111"/>
                </a:lnTo>
                <a:lnTo>
                  <a:pt x="1247" y="26111"/>
                </a:lnTo>
                <a:lnTo>
                  <a:pt x="1247" y="16110"/>
                </a:lnTo>
                <a:lnTo>
                  <a:pt x="4803" y="16110"/>
                </a:lnTo>
                <a:lnTo>
                  <a:pt x="4803" y="20943"/>
                </a:lnTo>
                <a:lnTo>
                  <a:pt x="10609" y="20943"/>
                </a:lnTo>
                <a:lnTo>
                  <a:pt x="10609" y="16110"/>
                </a:lnTo>
                <a:lnTo>
                  <a:pt x="15168" y="16110"/>
                </a:lnTo>
                <a:lnTo>
                  <a:pt x="15168" y="10670"/>
                </a:lnTo>
                <a:lnTo>
                  <a:pt x="20518" y="10670"/>
                </a:lnTo>
                <a:lnTo>
                  <a:pt x="20518" y="4864"/>
                </a:lnTo>
                <a:lnTo>
                  <a:pt x="15198" y="4864"/>
                </a:lnTo>
                <a:lnTo>
                  <a:pt x="15198" y="1247"/>
                </a:lnTo>
                <a:lnTo>
                  <a:pt x="25199" y="1247"/>
                </a:lnTo>
                <a:lnTo>
                  <a:pt x="25199" y="8785"/>
                </a:lnTo>
                <a:lnTo>
                  <a:pt x="34044" y="8785"/>
                </a:lnTo>
                <a:lnTo>
                  <a:pt x="34044" y="5746"/>
                </a:lnTo>
                <a:lnTo>
                  <a:pt x="38542" y="5746"/>
                </a:lnTo>
                <a:lnTo>
                  <a:pt x="38542" y="2189"/>
                </a:lnTo>
                <a:lnTo>
                  <a:pt x="65442" y="2189"/>
                </a:lnTo>
                <a:lnTo>
                  <a:pt x="65442" y="1065"/>
                </a:lnTo>
                <a:lnTo>
                  <a:pt x="37357" y="1065"/>
                </a:lnTo>
                <a:lnTo>
                  <a:pt x="37357" y="4590"/>
                </a:lnTo>
                <a:lnTo>
                  <a:pt x="34013" y="4590"/>
                </a:lnTo>
                <a:lnTo>
                  <a:pt x="34013" y="913"/>
                </a:lnTo>
                <a:lnTo>
                  <a:pt x="29241" y="913"/>
                </a:lnTo>
                <a:lnTo>
                  <a:pt x="29241" y="5776"/>
                </a:lnTo>
                <a:lnTo>
                  <a:pt x="32828" y="5776"/>
                </a:lnTo>
                <a:lnTo>
                  <a:pt x="32828" y="7660"/>
                </a:lnTo>
                <a:lnTo>
                  <a:pt x="26354" y="7660"/>
                </a:lnTo>
                <a:lnTo>
                  <a:pt x="26354" y="62"/>
                </a:lnTo>
                <a:lnTo>
                  <a:pt x="14043" y="62"/>
                </a:lnTo>
                <a:lnTo>
                  <a:pt x="14043" y="4834"/>
                </a:lnTo>
                <a:lnTo>
                  <a:pt x="10578" y="4834"/>
                </a:lnTo>
                <a:lnTo>
                  <a:pt x="10578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9025" tIns="99025" rIns="99025" bIns="990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950"/>
              <a:buFont typeface="Arial"/>
              <a:buNone/>
            </a:pPr>
            <a:endParaRPr sz="195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429" name="Google Shape;1429;p43"/>
          <p:cNvSpPr/>
          <p:nvPr/>
        </p:nvSpPr>
        <p:spPr>
          <a:xfrm>
            <a:off x="262357" y="4371434"/>
            <a:ext cx="1797927" cy="2182433"/>
          </a:xfrm>
          <a:custGeom>
            <a:avLst/>
            <a:gdLst/>
            <a:ahLst/>
            <a:cxnLst/>
            <a:rect l="l" t="t" r="r" b="b"/>
            <a:pathLst>
              <a:path w="66385" h="65473" extrusionOk="0">
                <a:moveTo>
                  <a:pt x="4590" y="32584"/>
                </a:moveTo>
                <a:lnTo>
                  <a:pt x="4590" y="35077"/>
                </a:lnTo>
                <a:lnTo>
                  <a:pt x="2067" y="35077"/>
                </a:lnTo>
                <a:lnTo>
                  <a:pt x="2067" y="32584"/>
                </a:lnTo>
                <a:close/>
                <a:moveTo>
                  <a:pt x="9696" y="45898"/>
                </a:moveTo>
                <a:lnTo>
                  <a:pt x="9696" y="50275"/>
                </a:lnTo>
                <a:lnTo>
                  <a:pt x="5806" y="50275"/>
                </a:lnTo>
                <a:lnTo>
                  <a:pt x="5806" y="45898"/>
                </a:lnTo>
                <a:close/>
                <a:moveTo>
                  <a:pt x="9696" y="51430"/>
                </a:moveTo>
                <a:lnTo>
                  <a:pt x="9696" y="54864"/>
                </a:lnTo>
                <a:lnTo>
                  <a:pt x="5806" y="54864"/>
                </a:lnTo>
                <a:lnTo>
                  <a:pt x="5806" y="51430"/>
                </a:lnTo>
                <a:close/>
                <a:moveTo>
                  <a:pt x="14985" y="51430"/>
                </a:moveTo>
                <a:lnTo>
                  <a:pt x="14985" y="54864"/>
                </a:lnTo>
                <a:lnTo>
                  <a:pt x="10669" y="54864"/>
                </a:lnTo>
                <a:lnTo>
                  <a:pt x="10669" y="51430"/>
                </a:lnTo>
                <a:close/>
                <a:moveTo>
                  <a:pt x="9423" y="56050"/>
                </a:moveTo>
                <a:lnTo>
                  <a:pt x="9423" y="59697"/>
                </a:lnTo>
                <a:lnTo>
                  <a:pt x="5867" y="59697"/>
                </a:lnTo>
                <a:lnTo>
                  <a:pt x="5867" y="56050"/>
                </a:lnTo>
                <a:close/>
                <a:moveTo>
                  <a:pt x="14985" y="55807"/>
                </a:moveTo>
                <a:lnTo>
                  <a:pt x="14985" y="59697"/>
                </a:lnTo>
                <a:lnTo>
                  <a:pt x="10669" y="59697"/>
                </a:lnTo>
                <a:lnTo>
                  <a:pt x="10669" y="55807"/>
                </a:lnTo>
                <a:close/>
                <a:moveTo>
                  <a:pt x="19940" y="55807"/>
                </a:moveTo>
                <a:lnTo>
                  <a:pt x="19940" y="59697"/>
                </a:lnTo>
                <a:lnTo>
                  <a:pt x="16110" y="59697"/>
                </a:lnTo>
                <a:lnTo>
                  <a:pt x="16110" y="55807"/>
                </a:lnTo>
                <a:close/>
                <a:moveTo>
                  <a:pt x="33770" y="60822"/>
                </a:moveTo>
                <a:lnTo>
                  <a:pt x="33770" y="63375"/>
                </a:lnTo>
                <a:lnTo>
                  <a:pt x="31308" y="63375"/>
                </a:lnTo>
                <a:lnTo>
                  <a:pt x="31308" y="60822"/>
                </a:lnTo>
                <a:close/>
                <a:moveTo>
                  <a:pt x="4864" y="56080"/>
                </a:moveTo>
                <a:lnTo>
                  <a:pt x="4864" y="60670"/>
                </a:lnTo>
                <a:lnTo>
                  <a:pt x="9453" y="60670"/>
                </a:lnTo>
                <a:lnTo>
                  <a:pt x="9453" y="64317"/>
                </a:lnTo>
                <a:lnTo>
                  <a:pt x="1186" y="64317"/>
                </a:lnTo>
                <a:lnTo>
                  <a:pt x="1186" y="56080"/>
                </a:lnTo>
                <a:close/>
                <a:moveTo>
                  <a:pt x="1064" y="0"/>
                </a:moveTo>
                <a:lnTo>
                  <a:pt x="1064" y="28086"/>
                </a:lnTo>
                <a:lnTo>
                  <a:pt x="4590" y="28086"/>
                </a:lnTo>
                <a:lnTo>
                  <a:pt x="4590" y="31429"/>
                </a:lnTo>
                <a:lnTo>
                  <a:pt x="912" y="31429"/>
                </a:lnTo>
                <a:lnTo>
                  <a:pt x="912" y="36201"/>
                </a:lnTo>
                <a:lnTo>
                  <a:pt x="5775" y="36201"/>
                </a:lnTo>
                <a:lnTo>
                  <a:pt x="5775" y="32584"/>
                </a:lnTo>
                <a:lnTo>
                  <a:pt x="7690" y="32584"/>
                </a:lnTo>
                <a:lnTo>
                  <a:pt x="7690" y="39119"/>
                </a:lnTo>
                <a:lnTo>
                  <a:pt x="91" y="39119"/>
                </a:lnTo>
                <a:lnTo>
                  <a:pt x="91" y="51430"/>
                </a:lnTo>
                <a:lnTo>
                  <a:pt x="4833" y="51430"/>
                </a:lnTo>
                <a:lnTo>
                  <a:pt x="4833" y="54895"/>
                </a:lnTo>
                <a:lnTo>
                  <a:pt x="0" y="54895"/>
                </a:lnTo>
                <a:lnTo>
                  <a:pt x="0" y="65472"/>
                </a:lnTo>
                <a:lnTo>
                  <a:pt x="10578" y="65472"/>
                </a:lnTo>
                <a:lnTo>
                  <a:pt x="10578" y="60670"/>
                </a:lnTo>
                <a:lnTo>
                  <a:pt x="14925" y="60670"/>
                </a:lnTo>
                <a:lnTo>
                  <a:pt x="14925" y="65351"/>
                </a:lnTo>
                <a:lnTo>
                  <a:pt x="27235" y="65351"/>
                </a:lnTo>
                <a:lnTo>
                  <a:pt x="27235" y="57813"/>
                </a:lnTo>
                <a:lnTo>
                  <a:pt x="33770" y="57813"/>
                </a:lnTo>
                <a:lnTo>
                  <a:pt x="33770" y="59728"/>
                </a:lnTo>
                <a:lnTo>
                  <a:pt x="30183" y="59728"/>
                </a:lnTo>
                <a:lnTo>
                  <a:pt x="30183" y="64591"/>
                </a:lnTo>
                <a:lnTo>
                  <a:pt x="34955" y="64591"/>
                </a:lnTo>
                <a:lnTo>
                  <a:pt x="34955" y="60913"/>
                </a:lnTo>
                <a:lnTo>
                  <a:pt x="38299" y="60913"/>
                </a:lnTo>
                <a:lnTo>
                  <a:pt x="38299" y="64439"/>
                </a:lnTo>
                <a:lnTo>
                  <a:pt x="66384" y="64439"/>
                </a:lnTo>
                <a:lnTo>
                  <a:pt x="66384" y="63284"/>
                </a:lnTo>
                <a:lnTo>
                  <a:pt x="39423" y="63284"/>
                </a:lnTo>
                <a:lnTo>
                  <a:pt x="39423" y="59758"/>
                </a:lnTo>
                <a:lnTo>
                  <a:pt x="34955" y="59758"/>
                </a:lnTo>
                <a:lnTo>
                  <a:pt x="34955" y="56718"/>
                </a:lnTo>
                <a:lnTo>
                  <a:pt x="26110" y="56718"/>
                </a:lnTo>
                <a:lnTo>
                  <a:pt x="26110" y="64257"/>
                </a:lnTo>
                <a:lnTo>
                  <a:pt x="16110" y="64257"/>
                </a:lnTo>
                <a:lnTo>
                  <a:pt x="16110" y="60670"/>
                </a:lnTo>
                <a:lnTo>
                  <a:pt x="20943" y="60670"/>
                </a:lnTo>
                <a:lnTo>
                  <a:pt x="20943" y="54864"/>
                </a:lnTo>
                <a:lnTo>
                  <a:pt x="16110" y="54864"/>
                </a:lnTo>
                <a:lnTo>
                  <a:pt x="16110" y="50305"/>
                </a:lnTo>
                <a:lnTo>
                  <a:pt x="10669" y="50305"/>
                </a:lnTo>
                <a:lnTo>
                  <a:pt x="10669" y="44955"/>
                </a:lnTo>
                <a:lnTo>
                  <a:pt x="4864" y="44955"/>
                </a:lnTo>
                <a:lnTo>
                  <a:pt x="4864" y="50305"/>
                </a:lnTo>
                <a:lnTo>
                  <a:pt x="1246" y="50305"/>
                </a:lnTo>
                <a:lnTo>
                  <a:pt x="1246" y="40305"/>
                </a:lnTo>
                <a:lnTo>
                  <a:pt x="8785" y="40305"/>
                </a:lnTo>
                <a:lnTo>
                  <a:pt x="8785" y="31460"/>
                </a:lnTo>
                <a:lnTo>
                  <a:pt x="5745" y="31460"/>
                </a:lnTo>
                <a:lnTo>
                  <a:pt x="5745" y="26961"/>
                </a:lnTo>
                <a:lnTo>
                  <a:pt x="2219" y="26961"/>
                </a:lnTo>
                <a:lnTo>
                  <a:pt x="2219" y="0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9025" tIns="99025" rIns="99025" bIns="990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950"/>
              <a:buFont typeface="Arial"/>
              <a:buNone/>
            </a:pPr>
            <a:endParaRPr sz="195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430" name="Google Shape;1430;p43"/>
          <p:cNvSpPr/>
          <p:nvPr/>
        </p:nvSpPr>
        <p:spPr>
          <a:xfrm>
            <a:off x="7833110" y="305801"/>
            <a:ext cx="1797954" cy="2182433"/>
          </a:xfrm>
          <a:custGeom>
            <a:avLst/>
            <a:gdLst/>
            <a:ahLst/>
            <a:cxnLst/>
            <a:rect l="l" t="t" r="r" b="b"/>
            <a:pathLst>
              <a:path w="66386" h="65473" extrusionOk="0">
                <a:moveTo>
                  <a:pt x="35108" y="2098"/>
                </a:moveTo>
                <a:lnTo>
                  <a:pt x="35108" y="4651"/>
                </a:lnTo>
                <a:lnTo>
                  <a:pt x="32646" y="4651"/>
                </a:lnTo>
                <a:lnTo>
                  <a:pt x="32646" y="2098"/>
                </a:lnTo>
                <a:close/>
                <a:moveTo>
                  <a:pt x="60580" y="5776"/>
                </a:moveTo>
                <a:lnTo>
                  <a:pt x="60580" y="9423"/>
                </a:lnTo>
                <a:lnTo>
                  <a:pt x="56993" y="9423"/>
                </a:lnTo>
                <a:lnTo>
                  <a:pt x="56993" y="5776"/>
                </a:lnTo>
                <a:close/>
                <a:moveTo>
                  <a:pt x="65230" y="1186"/>
                </a:moveTo>
                <a:lnTo>
                  <a:pt x="65230" y="9423"/>
                </a:lnTo>
                <a:lnTo>
                  <a:pt x="61583" y="9423"/>
                </a:lnTo>
                <a:lnTo>
                  <a:pt x="61583" y="4833"/>
                </a:lnTo>
                <a:lnTo>
                  <a:pt x="56993" y="4833"/>
                </a:lnTo>
                <a:lnTo>
                  <a:pt x="56993" y="1186"/>
                </a:lnTo>
                <a:close/>
                <a:moveTo>
                  <a:pt x="50306" y="5776"/>
                </a:moveTo>
                <a:lnTo>
                  <a:pt x="50306" y="9666"/>
                </a:lnTo>
                <a:lnTo>
                  <a:pt x="46476" y="9666"/>
                </a:lnTo>
                <a:lnTo>
                  <a:pt x="46476" y="5776"/>
                </a:lnTo>
                <a:close/>
                <a:moveTo>
                  <a:pt x="55777" y="5776"/>
                </a:moveTo>
                <a:lnTo>
                  <a:pt x="55777" y="9666"/>
                </a:lnTo>
                <a:lnTo>
                  <a:pt x="51491" y="9666"/>
                </a:lnTo>
                <a:lnTo>
                  <a:pt x="51491" y="5776"/>
                </a:lnTo>
                <a:close/>
                <a:moveTo>
                  <a:pt x="55777" y="10639"/>
                </a:moveTo>
                <a:lnTo>
                  <a:pt x="55777" y="14074"/>
                </a:lnTo>
                <a:lnTo>
                  <a:pt x="51491" y="14074"/>
                </a:lnTo>
                <a:lnTo>
                  <a:pt x="51491" y="10639"/>
                </a:lnTo>
                <a:close/>
                <a:moveTo>
                  <a:pt x="60610" y="10639"/>
                </a:moveTo>
                <a:lnTo>
                  <a:pt x="60610" y="14074"/>
                </a:lnTo>
                <a:lnTo>
                  <a:pt x="56719" y="14074"/>
                </a:lnTo>
                <a:lnTo>
                  <a:pt x="56719" y="10639"/>
                </a:lnTo>
                <a:close/>
                <a:moveTo>
                  <a:pt x="60610" y="15198"/>
                </a:moveTo>
                <a:lnTo>
                  <a:pt x="60610" y="19575"/>
                </a:lnTo>
                <a:lnTo>
                  <a:pt x="56719" y="19575"/>
                </a:lnTo>
                <a:lnTo>
                  <a:pt x="56719" y="15198"/>
                </a:lnTo>
                <a:close/>
                <a:moveTo>
                  <a:pt x="64409" y="30396"/>
                </a:moveTo>
                <a:lnTo>
                  <a:pt x="64409" y="32889"/>
                </a:lnTo>
                <a:lnTo>
                  <a:pt x="61856" y="32889"/>
                </a:lnTo>
                <a:lnTo>
                  <a:pt x="61856" y="30396"/>
                </a:lnTo>
                <a:close/>
                <a:moveTo>
                  <a:pt x="55807" y="1"/>
                </a:moveTo>
                <a:lnTo>
                  <a:pt x="55807" y="4833"/>
                </a:lnTo>
                <a:lnTo>
                  <a:pt x="51461" y="4833"/>
                </a:lnTo>
                <a:lnTo>
                  <a:pt x="51461" y="153"/>
                </a:lnTo>
                <a:lnTo>
                  <a:pt x="39151" y="153"/>
                </a:lnTo>
                <a:lnTo>
                  <a:pt x="39151" y="7691"/>
                </a:lnTo>
                <a:lnTo>
                  <a:pt x="32615" y="7691"/>
                </a:lnTo>
                <a:lnTo>
                  <a:pt x="32615" y="5776"/>
                </a:lnTo>
                <a:lnTo>
                  <a:pt x="36202" y="5776"/>
                </a:lnTo>
                <a:lnTo>
                  <a:pt x="36202" y="912"/>
                </a:lnTo>
                <a:lnTo>
                  <a:pt x="31430" y="912"/>
                </a:lnTo>
                <a:lnTo>
                  <a:pt x="31430" y="4621"/>
                </a:lnTo>
                <a:lnTo>
                  <a:pt x="28087" y="4621"/>
                </a:lnTo>
                <a:lnTo>
                  <a:pt x="28087" y="1064"/>
                </a:lnTo>
                <a:lnTo>
                  <a:pt x="1" y="1064"/>
                </a:lnTo>
                <a:lnTo>
                  <a:pt x="1" y="2219"/>
                </a:lnTo>
                <a:lnTo>
                  <a:pt x="26931" y="2219"/>
                </a:lnTo>
                <a:lnTo>
                  <a:pt x="26931" y="5745"/>
                </a:lnTo>
                <a:lnTo>
                  <a:pt x="31430" y="5745"/>
                </a:lnTo>
                <a:lnTo>
                  <a:pt x="31430" y="8785"/>
                </a:lnTo>
                <a:lnTo>
                  <a:pt x="40275" y="8785"/>
                </a:lnTo>
                <a:lnTo>
                  <a:pt x="40275" y="1308"/>
                </a:lnTo>
                <a:lnTo>
                  <a:pt x="50275" y="1308"/>
                </a:lnTo>
                <a:lnTo>
                  <a:pt x="50275" y="4833"/>
                </a:lnTo>
                <a:lnTo>
                  <a:pt x="45442" y="4833"/>
                </a:lnTo>
                <a:lnTo>
                  <a:pt x="45442" y="10639"/>
                </a:lnTo>
                <a:lnTo>
                  <a:pt x="50275" y="10639"/>
                </a:lnTo>
                <a:lnTo>
                  <a:pt x="50275" y="15198"/>
                </a:lnTo>
                <a:lnTo>
                  <a:pt x="55716" y="15198"/>
                </a:lnTo>
                <a:lnTo>
                  <a:pt x="55716" y="20548"/>
                </a:lnTo>
                <a:lnTo>
                  <a:pt x="61522" y="20548"/>
                </a:lnTo>
                <a:lnTo>
                  <a:pt x="61522" y="15198"/>
                </a:lnTo>
                <a:lnTo>
                  <a:pt x="65139" y="15198"/>
                </a:lnTo>
                <a:lnTo>
                  <a:pt x="65139" y="25198"/>
                </a:lnTo>
                <a:lnTo>
                  <a:pt x="57601" y="25198"/>
                </a:lnTo>
                <a:lnTo>
                  <a:pt x="57601" y="34044"/>
                </a:lnTo>
                <a:lnTo>
                  <a:pt x="60640" y="34044"/>
                </a:lnTo>
                <a:lnTo>
                  <a:pt x="60640" y="38542"/>
                </a:lnTo>
                <a:lnTo>
                  <a:pt x="64166" y="38542"/>
                </a:lnTo>
                <a:lnTo>
                  <a:pt x="64166" y="65473"/>
                </a:lnTo>
                <a:lnTo>
                  <a:pt x="65382" y="65473"/>
                </a:lnTo>
                <a:lnTo>
                  <a:pt x="65382" y="37387"/>
                </a:lnTo>
                <a:lnTo>
                  <a:pt x="61856" y="37387"/>
                </a:lnTo>
                <a:lnTo>
                  <a:pt x="61856" y="34044"/>
                </a:lnTo>
                <a:lnTo>
                  <a:pt x="65534" y="34044"/>
                </a:lnTo>
                <a:lnTo>
                  <a:pt x="65534" y="29271"/>
                </a:lnTo>
                <a:lnTo>
                  <a:pt x="60671" y="29271"/>
                </a:lnTo>
                <a:lnTo>
                  <a:pt x="60671" y="32889"/>
                </a:lnTo>
                <a:lnTo>
                  <a:pt x="58786" y="32889"/>
                </a:lnTo>
                <a:lnTo>
                  <a:pt x="58786" y="26384"/>
                </a:lnTo>
                <a:lnTo>
                  <a:pt x="66294" y="26384"/>
                </a:lnTo>
                <a:lnTo>
                  <a:pt x="66294" y="14074"/>
                </a:lnTo>
                <a:lnTo>
                  <a:pt x="61552" y="14074"/>
                </a:lnTo>
                <a:lnTo>
                  <a:pt x="61552" y="10609"/>
                </a:lnTo>
                <a:lnTo>
                  <a:pt x="66385" y="10609"/>
                </a:lnTo>
                <a:lnTo>
                  <a:pt x="66385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9025" tIns="99025" rIns="99025" bIns="990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950"/>
              <a:buFont typeface="Arial"/>
              <a:buNone/>
            </a:pPr>
            <a:endParaRPr sz="195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431" name="Google Shape;1431;p43"/>
          <p:cNvSpPr txBox="1">
            <a:spLocks noGrp="1"/>
          </p:cNvSpPr>
          <p:nvPr>
            <p:ph type="title"/>
          </p:nvPr>
        </p:nvSpPr>
        <p:spPr>
          <a:xfrm>
            <a:off x="772660" y="492533"/>
            <a:ext cx="8360625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Playfair Display"/>
              <a:buNone/>
              <a:defRPr sz="3791" b="1">
                <a:solidFill>
                  <a:schemeClr val="dk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Playfair Display"/>
              <a:buNone/>
              <a:defRPr sz="3791" b="1">
                <a:solidFill>
                  <a:schemeClr val="dk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Playfair Display"/>
              <a:buNone/>
              <a:defRPr sz="3791" b="1">
                <a:solidFill>
                  <a:schemeClr val="dk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Playfair Display"/>
              <a:buNone/>
              <a:defRPr sz="3791" b="1">
                <a:solidFill>
                  <a:schemeClr val="dk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Playfair Display"/>
              <a:buNone/>
              <a:defRPr sz="3791" b="1">
                <a:solidFill>
                  <a:schemeClr val="dk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Playfair Display"/>
              <a:buNone/>
              <a:defRPr sz="3791" b="1">
                <a:solidFill>
                  <a:schemeClr val="dk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Playfair Display"/>
              <a:buNone/>
              <a:defRPr sz="3791" b="1">
                <a:solidFill>
                  <a:schemeClr val="dk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Playfair Display"/>
              <a:buNone/>
              <a:defRPr sz="3791" b="1">
                <a:solidFill>
                  <a:schemeClr val="dk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Playfair Display"/>
              <a:buNone/>
              <a:defRPr sz="3791" b="1">
                <a:solidFill>
                  <a:schemeClr val="dk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9pPr>
          </a:lstStyle>
          <a:p>
            <a:endParaRPr/>
          </a:p>
        </p:txBody>
      </p:sp>
      <p:sp>
        <p:nvSpPr>
          <p:cNvPr id="1432" name="Google Shape;1432;p43"/>
          <p:cNvSpPr txBox="1">
            <a:spLocks noGrp="1"/>
          </p:cNvSpPr>
          <p:nvPr>
            <p:ph type="subTitle" idx="1"/>
          </p:nvPr>
        </p:nvSpPr>
        <p:spPr>
          <a:xfrm>
            <a:off x="5473207" y="3464400"/>
            <a:ext cx="2598050" cy="560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Playfair Display ExtraBold"/>
              <a:buNone/>
              <a:defRPr sz="2600">
                <a:latin typeface="Playfair Display ExtraBold"/>
                <a:ea typeface="Playfair Display ExtraBold"/>
                <a:cs typeface="Playfair Display ExtraBold"/>
                <a:sym typeface="Playfair Display ExtraBold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Playfair Display ExtraBold"/>
              <a:buNone/>
              <a:defRPr sz="2600">
                <a:latin typeface="Playfair Display ExtraBold"/>
                <a:ea typeface="Playfair Display ExtraBold"/>
                <a:cs typeface="Playfair Display ExtraBold"/>
                <a:sym typeface="Playfair Display ExtraBold"/>
              </a:defRPr>
            </a:lvl2pPr>
            <a:lvl3pPr lvl="2" algn="l">
              <a:lnSpc>
                <a:spcPct val="100000"/>
              </a:lnSpc>
              <a:spcBef>
                <a:spcPts val="1733"/>
              </a:spcBef>
              <a:spcAft>
                <a:spcPts val="0"/>
              </a:spcAft>
              <a:buSzPts val="2400"/>
              <a:buFont typeface="Playfair Display ExtraBold"/>
              <a:buNone/>
              <a:defRPr sz="2600">
                <a:latin typeface="Playfair Display ExtraBold"/>
                <a:ea typeface="Playfair Display ExtraBold"/>
                <a:cs typeface="Playfair Display ExtraBold"/>
                <a:sym typeface="Playfair Display ExtraBold"/>
              </a:defRPr>
            </a:lvl3pPr>
            <a:lvl4pPr lvl="3" algn="l">
              <a:lnSpc>
                <a:spcPct val="100000"/>
              </a:lnSpc>
              <a:spcBef>
                <a:spcPts val="1733"/>
              </a:spcBef>
              <a:spcAft>
                <a:spcPts val="0"/>
              </a:spcAft>
              <a:buSzPts val="2400"/>
              <a:buFont typeface="Playfair Display ExtraBold"/>
              <a:buNone/>
              <a:defRPr sz="2600">
                <a:latin typeface="Playfair Display ExtraBold"/>
                <a:ea typeface="Playfair Display ExtraBold"/>
                <a:cs typeface="Playfair Display ExtraBold"/>
                <a:sym typeface="Playfair Display ExtraBold"/>
              </a:defRPr>
            </a:lvl4pPr>
            <a:lvl5pPr lvl="4" algn="l">
              <a:lnSpc>
                <a:spcPct val="100000"/>
              </a:lnSpc>
              <a:spcBef>
                <a:spcPts val="1733"/>
              </a:spcBef>
              <a:spcAft>
                <a:spcPts val="0"/>
              </a:spcAft>
              <a:buSzPts val="2400"/>
              <a:buFont typeface="Playfair Display ExtraBold"/>
              <a:buNone/>
              <a:defRPr sz="2600">
                <a:latin typeface="Playfair Display ExtraBold"/>
                <a:ea typeface="Playfair Display ExtraBold"/>
                <a:cs typeface="Playfair Display ExtraBold"/>
                <a:sym typeface="Playfair Display ExtraBold"/>
              </a:defRPr>
            </a:lvl5pPr>
            <a:lvl6pPr lvl="5" algn="l">
              <a:lnSpc>
                <a:spcPct val="100000"/>
              </a:lnSpc>
              <a:spcBef>
                <a:spcPts val="1733"/>
              </a:spcBef>
              <a:spcAft>
                <a:spcPts val="0"/>
              </a:spcAft>
              <a:buSzPts val="2400"/>
              <a:buFont typeface="Playfair Display ExtraBold"/>
              <a:buNone/>
              <a:defRPr sz="2600">
                <a:latin typeface="Playfair Display ExtraBold"/>
                <a:ea typeface="Playfair Display ExtraBold"/>
                <a:cs typeface="Playfair Display ExtraBold"/>
                <a:sym typeface="Playfair Display ExtraBold"/>
              </a:defRPr>
            </a:lvl6pPr>
            <a:lvl7pPr lvl="6" algn="l">
              <a:lnSpc>
                <a:spcPct val="100000"/>
              </a:lnSpc>
              <a:spcBef>
                <a:spcPts val="1733"/>
              </a:spcBef>
              <a:spcAft>
                <a:spcPts val="0"/>
              </a:spcAft>
              <a:buSzPts val="2400"/>
              <a:buFont typeface="Playfair Display ExtraBold"/>
              <a:buNone/>
              <a:defRPr sz="2600">
                <a:latin typeface="Playfair Display ExtraBold"/>
                <a:ea typeface="Playfair Display ExtraBold"/>
                <a:cs typeface="Playfair Display ExtraBold"/>
                <a:sym typeface="Playfair Display ExtraBold"/>
              </a:defRPr>
            </a:lvl7pPr>
            <a:lvl8pPr lvl="7" algn="l">
              <a:lnSpc>
                <a:spcPct val="100000"/>
              </a:lnSpc>
              <a:spcBef>
                <a:spcPts val="1733"/>
              </a:spcBef>
              <a:spcAft>
                <a:spcPts val="0"/>
              </a:spcAft>
              <a:buSzPts val="2400"/>
              <a:buFont typeface="Playfair Display ExtraBold"/>
              <a:buNone/>
              <a:defRPr sz="2600">
                <a:latin typeface="Playfair Display ExtraBold"/>
                <a:ea typeface="Playfair Display ExtraBold"/>
                <a:cs typeface="Playfair Display ExtraBold"/>
                <a:sym typeface="Playfair Display ExtraBold"/>
              </a:defRPr>
            </a:lvl8pPr>
            <a:lvl9pPr lvl="8" algn="l">
              <a:lnSpc>
                <a:spcPct val="100000"/>
              </a:lnSpc>
              <a:spcBef>
                <a:spcPts val="1733"/>
              </a:spcBef>
              <a:spcAft>
                <a:spcPts val="1733"/>
              </a:spcAft>
              <a:buSzPts val="2400"/>
              <a:buFont typeface="Playfair Display ExtraBold"/>
              <a:buNone/>
              <a:defRPr sz="2600">
                <a:latin typeface="Playfair Display ExtraBold"/>
                <a:ea typeface="Playfair Display ExtraBold"/>
                <a:cs typeface="Playfair Display ExtraBold"/>
                <a:sym typeface="Playfair Display ExtraBold"/>
              </a:defRPr>
            </a:lvl9pPr>
          </a:lstStyle>
          <a:p>
            <a:endParaRPr/>
          </a:p>
        </p:txBody>
      </p:sp>
      <p:sp>
        <p:nvSpPr>
          <p:cNvPr id="1433" name="Google Shape;1433;p43"/>
          <p:cNvSpPr txBox="1">
            <a:spLocks noGrp="1"/>
          </p:cNvSpPr>
          <p:nvPr>
            <p:ph type="subTitle" idx="2"/>
          </p:nvPr>
        </p:nvSpPr>
        <p:spPr>
          <a:xfrm>
            <a:off x="1834738" y="3464400"/>
            <a:ext cx="2598050" cy="560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Playfair Display ExtraBold"/>
              <a:buNone/>
              <a:defRPr sz="2600">
                <a:latin typeface="Playfair Display ExtraBold"/>
                <a:ea typeface="Playfair Display ExtraBold"/>
                <a:cs typeface="Playfair Display ExtraBold"/>
                <a:sym typeface="Playfair Display ExtraBold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Playfair Display ExtraBold"/>
              <a:buNone/>
              <a:defRPr sz="2600">
                <a:latin typeface="Playfair Display ExtraBold"/>
                <a:ea typeface="Playfair Display ExtraBold"/>
                <a:cs typeface="Playfair Display ExtraBold"/>
                <a:sym typeface="Playfair Display ExtraBold"/>
              </a:defRPr>
            </a:lvl2pPr>
            <a:lvl3pPr lvl="2" algn="l">
              <a:lnSpc>
                <a:spcPct val="100000"/>
              </a:lnSpc>
              <a:spcBef>
                <a:spcPts val="1733"/>
              </a:spcBef>
              <a:spcAft>
                <a:spcPts val="0"/>
              </a:spcAft>
              <a:buSzPts val="2400"/>
              <a:buFont typeface="Playfair Display ExtraBold"/>
              <a:buNone/>
              <a:defRPr sz="2600">
                <a:latin typeface="Playfair Display ExtraBold"/>
                <a:ea typeface="Playfair Display ExtraBold"/>
                <a:cs typeface="Playfair Display ExtraBold"/>
                <a:sym typeface="Playfair Display ExtraBold"/>
              </a:defRPr>
            </a:lvl3pPr>
            <a:lvl4pPr lvl="3" algn="l">
              <a:lnSpc>
                <a:spcPct val="100000"/>
              </a:lnSpc>
              <a:spcBef>
                <a:spcPts val="1733"/>
              </a:spcBef>
              <a:spcAft>
                <a:spcPts val="0"/>
              </a:spcAft>
              <a:buSzPts val="2400"/>
              <a:buFont typeface="Playfair Display ExtraBold"/>
              <a:buNone/>
              <a:defRPr sz="2600">
                <a:latin typeface="Playfair Display ExtraBold"/>
                <a:ea typeface="Playfair Display ExtraBold"/>
                <a:cs typeface="Playfair Display ExtraBold"/>
                <a:sym typeface="Playfair Display ExtraBold"/>
              </a:defRPr>
            </a:lvl4pPr>
            <a:lvl5pPr lvl="4" algn="l">
              <a:lnSpc>
                <a:spcPct val="100000"/>
              </a:lnSpc>
              <a:spcBef>
                <a:spcPts val="1733"/>
              </a:spcBef>
              <a:spcAft>
                <a:spcPts val="0"/>
              </a:spcAft>
              <a:buSzPts val="2400"/>
              <a:buFont typeface="Playfair Display ExtraBold"/>
              <a:buNone/>
              <a:defRPr sz="2600">
                <a:latin typeface="Playfair Display ExtraBold"/>
                <a:ea typeface="Playfair Display ExtraBold"/>
                <a:cs typeface="Playfair Display ExtraBold"/>
                <a:sym typeface="Playfair Display ExtraBold"/>
              </a:defRPr>
            </a:lvl5pPr>
            <a:lvl6pPr lvl="5" algn="l">
              <a:lnSpc>
                <a:spcPct val="100000"/>
              </a:lnSpc>
              <a:spcBef>
                <a:spcPts val="1733"/>
              </a:spcBef>
              <a:spcAft>
                <a:spcPts val="0"/>
              </a:spcAft>
              <a:buSzPts val="2400"/>
              <a:buFont typeface="Playfair Display ExtraBold"/>
              <a:buNone/>
              <a:defRPr sz="2600">
                <a:latin typeface="Playfair Display ExtraBold"/>
                <a:ea typeface="Playfair Display ExtraBold"/>
                <a:cs typeface="Playfair Display ExtraBold"/>
                <a:sym typeface="Playfair Display ExtraBold"/>
              </a:defRPr>
            </a:lvl6pPr>
            <a:lvl7pPr lvl="6" algn="l">
              <a:lnSpc>
                <a:spcPct val="100000"/>
              </a:lnSpc>
              <a:spcBef>
                <a:spcPts val="1733"/>
              </a:spcBef>
              <a:spcAft>
                <a:spcPts val="0"/>
              </a:spcAft>
              <a:buSzPts val="2400"/>
              <a:buFont typeface="Playfair Display ExtraBold"/>
              <a:buNone/>
              <a:defRPr sz="2600">
                <a:latin typeface="Playfair Display ExtraBold"/>
                <a:ea typeface="Playfair Display ExtraBold"/>
                <a:cs typeface="Playfair Display ExtraBold"/>
                <a:sym typeface="Playfair Display ExtraBold"/>
              </a:defRPr>
            </a:lvl7pPr>
            <a:lvl8pPr lvl="7" algn="l">
              <a:lnSpc>
                <a:spcPct val="100000"/>
              </a:lnSpc>
              <a:spcBef>
                <a:spcPts val="1733"/>
              </a:spcBef>
              <a:spcAft>
                <a:spcPts val="0"/>
              </a:spcAft>
              <a:buSzPts val="2400"/>
              <a:buFont typeface="Playfair Display ExtraBold"/>
              <a:buNone/>
              <a:defRPr sz="2600">
                <a:latin typeface="Playfair Display ExtraBold"/>
                <a:ea typeface="Playfair Display ExtraBold"/>
                <a:cs typeface="Playfair Display ExtraBold"/>
                <a:sym typeface="Playfair Display ExtraBold"/>
              </a:defRPr>
            </a:lvl8pPr>
            <a:lvl9pPr lvl="8" algn="l">
              <a:lnSpc>
                <a:spcPct val="100000"/>
              </a:lnSpc>
              <a:spcBef>
                <a:spcPts val="1733"/>
              </a:spcBef>
              <a:spcAft>
                <a:spcPts val="1733"/>
              </a:spcAft>
              <a:buSzPts val="2400"/>
              <a:buFont typeface="Playfair Display ExtraBold"/>
              <a:buNone/>
              <a:defRPr sz="2600">
                <a:latin typeface="Playfair Display ExtraBold"/>
                <a:ea typeface="Playfair Display ExtraBold"/>
                <a:cs typeface="Playfair Display ExtraBold"/>
                <a:sym typeface="Playfair Display ExtraBold"/>
              </a:defRPr>
            </a:lvl9pPr>
          </a:lstStyle>
          <a:p>
            <a:endParaRPr/>
          </a:p>
        </p:txBody>
      </p:sp>
      <p:sp>
        <p:nvSpPr>
          <p:cNvPr id="1434" name="Google Shape;1434;p43"/>
          <p:cNvSpPr txBox="1">
            <a:spLocks noGrp="1"/>
          </p:cNvSpPr>
          <p:nvPr>
            <p:ph type="subTitle" idx="3"/>
          </p:nvPr>
        </p:nvSpPr>
        <p:spPr>
          <a:xfrm>
            <a:off x="1834738" y="4111567"/>
            <a:ext cx="2598050" cy="81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1733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1733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1733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1733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1733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1733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1733"/>
              </a:spcBef>
              <a:spcAft>
                <a:spcPts val="17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35" name="Google Shape;1435;p43"/>
          <p:cNvSpPr txBox="1">
            <a:spLocks noGrp="1"/>
          </p:cNvSpPr>
          <p:nvPr>
            <p:ph type="subTitle" idx="4"/>
          </p:nvPr>
        </p:nvSpPr>
        <p:spPr>
          <a:xfrm>
            <a:off x="5473207" y="4111567"/>
            <a:ext cx="2598050" cy="81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1733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1733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1733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1733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1733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1733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1733"/>
              </a:spcBef>
              <a:spcAft>
                <a:spcPts val="17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36" name="Google Shape;1436;p43"/>
          <p:cNvSpPr txBox="1">
            <a:spLocks noGrp="1"/>
          </p:cNvSpPr>
          <p:nvPr>
            <p:ph type="title" idx="5"/>
          </p:nvPr>
        </p:nvSpPr>
        <p:spPr>
          <a:xfrm>
            <a:off x="2472221" y="2843667"/>
            <a:ext cx="1323075" cy="560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358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6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6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6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6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6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6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6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600"/>
            </a:lvl9pPr>
          </a:lstStyle>
          <a:p>
            <a:endParaRPr/>
          </a:p>
        </p:txBody>
      </p:sp>
      <p:sp>
        <p:nvSpPr>
          <p:cNvPr id="1437" name="Google Shape;1437;p43"/>
          <p:cNvSpPr txBox="1">
            <a:spLocks noGrp="1"/>
          </p:cNvSpPr>
          <p:nvPr>
            <p:ph type="title" idx="6"/>
          </p:nvPr>
        </p:nvSpPr>
        <p:spPr>
          <a:xfrm>
            <a:off x="6110701" y="2843667"/>
            <a:ext cx="1323075" cy="560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358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6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6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6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6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6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6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6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600"/>
            </a:lvl9pPr>
          </a:lstStyle>
          <a:p>
            <a:endParaRPr/>
          </a:p>
        </p:txBody>
      </p:sp>
      <p:grpSp>
        <p:nvGrpSpPr>
          <p:cNvPr id="1438" name="Google Shape;1438;p43"/>
          <p:cNvGrpSpPr/>
          <p:nvPr/>
        </p:nvGrpSpPr>
        <p:grpSpPr>
          <a:xfrm flipH="1">
            <a:off x="8812185" y="1256134"/>
            <a:ext cx="236275" cy="282933"/>
            <a:chOff x="6576500" y="973175"/>
            <a:chExt cx="218100" cy="212200"/>
          </a:xfrm>
        </p:grpSpPr>
        <p:sp>
          <p:nvSpPr>
            <p:cNvPr id="1439" name="Google Shape;1439;p43"/>
            <p:cNvSpPr/>
            <p:nvPr/>
          </p:nvSpPr>
          <p:spPr>
            <a:xfrm>
              <a:off x="6576500" y="973175"/>
              <a:ext cx="218100" cy="212200"/>
            </a:xfrm>
            <a:custGeom>
              <a:avLst/>
              <a:gdLst/>
              <a:ahLst/>
              <a:cxnLst/>
              <a:rect l="l" t="t" r="r" b="b"/>
              <a:pathLst>
                <a:path w="8724" h="8488" extrusionOk="0">
                  <a:moveTo>
                    <a:pt x="3505" y="1"/>
                  </a:moveTo>
                  <a:cubicBezTo>
                    <a:pt x="3292" y="1"/>
                    <a:pt x="3073" y="43"/>
                    <a:pt x="2858" y="132"/>
                  </a:cubicBezTo>
                  <a:cubicBezTo>
                    <a:pt x="2037" y="466"/>
                    <a:pt x="1611" y="1408"/>
                    <a:pt x="1946" y="2290"/>
                  </a:cubicBezTo>
                  <a:cubicBezTo>
                    <a:pt x="2006" y="2472"/>
                    <a:pt x="2128" y="2624"/>
                    <a:pt x="2250" y="2776"/>
                  </a:cubicBezTo>
                  <a:cubicBezTo>
                    <a:pt x="2067" y="2715"/>
                    <a:pt x="1824" y="2715"/>
                    <a:pt x="1642" y="2715"/>
                  </a:cubicBezTo>
                  <a:cubicBezTo>
                    <a:pt x="730" y="2776"/>
                    <a:pt x="0" y="3567"/>
                    <a:pt x="92" y="4478"/>
                  </a:cubicBezTo>
                  <a:cubicBezTo>
                    <a:pt x="149" y="5338"/>
                    <a:pt x="882" y="6036"/>
                    <a:pt x="1730" y="6036"/>
                  </a:cubicBezTo>
                  <a:cubicBezTo>
                    <a:pt x="1782" y="6036"/>
                    <a:pt x="1833" y="6034"/>
                    <a:pt x="1885" y="6029"/>
                  </a:cubicBezTo>
                  <a:cubicBezTo>
                    <a:pt x="2067" y="5998"/>
                    <a:pt x="2250" y="5968"/>
                    <a:pt x="2432" y="5877"/>
                  </a:cubicBezTo>
                  <a:lnTo>
                    <a:pt x="2432" y="5877"/>
                  </a:lnTo>
                  <a:cubicBezTo>
                    <a:pt x="2310" y="6029"/>
                    <a:pt x="2219" y="6241"/>
                    <a:pt x="2158" y="6424"/>
                  </a:cubicBezTo>
                  <a:cubicBezTo>
                    <a:pt x="1946" y="7305"/>
                    <a:pt x="2493" y="8217"/>
                    <a:pt x="3405" y="8430"/>
                  </a:cubicBezTo>
                  <a:cubicBezTo>
                    <a:pt x="3542" y="8469"/>
                    <a:pt x="3680" y="8488"/>
                    <a:pt x="3817" y="8488"/>
                  </a:cubicBezTo>
                  <a:cubicBezTo>
                    <a:pt x="4532" y="8488"/>
                    <a:pt x="5207" y="7979"/>
                    <a:pt x="5411" y="7214"/>
                  </a:cubicBezTo>
                  <a:cubicBezTo>
                    <a:pt x="5441" y="7001"/>
                    <a:pt x="5472" y="6819"/>
                    <a:pt x="5441" y="6606"/>
                  </a:cubicBezTo>
                  <a:lnTo>
                    <a:pt x="5441" y="6606"/>
                  </a:lnTo>
                  <a:cubicBezTo>
                    <a:pt x="5563" y="6758"/>
                    <a:pt x="5715" y="6910"/>
                    <a:pt x="5897" y="7032"/>
                  </a:cubicBezTo>
                  <a:cubicBezTo>
                    <a:pt x="6181" y="7206"/>
                    <a:pt x="6496" y="7291"/>
                    <a:pt x="6806" y="7291"/>
                  </a:cubicBezTo>
                  <a:cubicBezTo>
                    <a:pt x="7359" y="7291"/>
                    <a:pt x="7895" y="7021"/>
                    <a:pt x="8207" y="6515"/>
                  </a:cubicBezTo>
                  <a:cubicBezTo>
                    <a:pt x="8724" y="5694"/>
                    <a:pt x="8481" y="4691"/>
                    <a:pt x="7690" y="4174"/>
                  </a:cubicBezTo>
                  <a:cubicBezTo>
                    <a:pt x="7508" y="4083"/>
                    <a:pt x="7295" y="3992"/>
                    <a:pt x="7113" y="3962"/>
                  </a:cubicBezTo>
                  <a:cubicBezTo>
                    <a:pt x="7295" y="3871"/>
                    <a:pt x="7508" y="3779"/>
                    <a:pt x="7660" y="3658"/>
                  </a:cubicBezTo>
                  <a:cubicBezTo>
                    <a:pt x="8359" y="3050"/>
                    <a:pt x="8481" y="2016"/>
                    <a:pt x="7873" y="1287"/>
                  </a:cubicBezTo>
                  <a:cubicBezTo>
                    <a:pt x="7530" y="893"/>
                    <a:pt x="7053" y="682"/>
                    <a:pt x="6576" y="682"/>
                  </a:cubicBezTo>
                  <a:cubicBezTo>
                    <a:pt x="6206" y="682"/>
                    <a:pt x="5838" y="809"/>
                    <a:pt x="5532" y="1074"/>
                  </a:cubicBezTo>
                  <a:cubicBezTo>
                    <a:pt x="5380" y="1196"/>
                    <a:pt x="5259" y="1378"/>
                    <a:pt x="5137" y="1530"/>
                  </a:cubicBezTo>
                  <a:cubicBezTo>
                    <a:pt x="5137" y="1348"/>
                    <a:pt x="5107" y="1135"/>
                    <a:pt x="5016" y="1044"/>
                  </a:cubicBezTo>
                  <a:cubicBezTo>
                    <a:pt x="4763" y="401"/>
                    <a:pt x="4164" y="1"/>
                    <a:pt x="35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0" name="Google Shape;1440;p43"/>
            <p:cNvSpPr/>
            <p:nvPr/>
          </p:nvSpPr>
          <p:spPr>
            <a:xfrm>
              <a:off x="6638800" y="1063850"/>
              <a:ext cx="51700" cy="30425"/>
            </a:xfrm>
            <a:custGeom>
              <a:avLst/>
              <a:gdLst/>
              <a:ahLst/>
              <a:cxnLst/>
              <a:rect l="l" t="t" r="r" b="b"/>
              <a:pathLst>
                <a:path w="2068" h="1217" extrusionOk="0">
                  <a:moveTo>
                    <a:pt x="1" y="0"/>
                  </a:moveTo>
                  <a:lnTo>
                    <a:pt x="1" y="61"/>
                  </a:lnTo>
                  <a:lnTo>
                    <a:pt x="1855" y="487"/>
                  </a:lnTo>
                  <a:lnTo>
                    <a:pt x="62" y="1155"/>
                  </a:lnTo>
                  <a:lnTo>
                    <a:pt x="62" y="1216"/>
                  </a:lnTo>
                  <a:lnTo>
                    <a:pt x="2068" y="48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1" name="Google Shape;1441;p43"/>
            <p:cNvSpPr/>
            <p:nvPr/>
          </p:nvSpPr>
          <p:spPr>
            <a:xfrm>
              <a:off x="6629700" y="1074475"/>
              <a:ext cx="57775" cy="6125"/>
            </a:xfrm>
            <a:custGeom>
              <a:avLst/>
              <a:gdLst/>
              <a:ahLst/>
              <a:cxnLst/>
              <a:rect l="l" t="t" r="r" b="b"/>
              <a:pathLst>
                <a:path w="2311" h="245" extrusionOk="0">
                  <a:moveTo>
                    <a:pt x="2310" y="1"/>
                  </a:moveTo>
                  <a:lnTo>
                    <a:pt x="0" y="183"/>
                  </a:lnTo>
                  <a:lnTo>
                    <a:pt x="0" y="244"/>
                  </a:lnTo>
                  <a:lnTo>
                    <a:pt x="2310" y="92"/>
                  </a:lnTo>
                  <a:lnTo>
                    <a:pt x="231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2" name="Google Shape;1442;p43"/>
            <p:cNvSpPr/>
            <p:nvPr/>
          </p:nvSpPr>
          <p:spPr>
            <a:xfrm>
              <a:off x="6625125" y="1076775"/>
              <a:ext cx="5350" cy="6100"/>
            </a:xfrm>
            <a:custGeom>
              <a:avLst/>
              <a:gdLst/>
              <a:ahLst/>
              <a:cxnLst/>
              <a:rect l="l" t="t" r="r" b="b"/>
              <a:pathLst>
                <a:path w="214" h="244" extrusionOk="0">
                  <a:moveTo>
                    <a:pt x="122" y="0"/>
                  </a:moveTo>
                  <a:cubicBezTo>
                    <a:pt x="61" y="0"/>
                    <a:pt x="1" y="91"/>
                    <a:pt x="1" y="122"/>
                  </a:cubicBezTo>
                  <a:cubicBezTo>
                    <a:pt x="1" y="182"/>
                    <a:pt x="31" y="243"/>
                    <a:pt x="122" y="243"/>
                  </a:cubicBezTo>
                  <a:cubicBezTo>
                    <a:pt x="183" y="243"/>
                    <a:pt x="213" y="182"/>
                    <a:pt x="213" y="122"/>
                  </a:cubicBezTo>
                  <a:cubicBezTo>
                    <a:pt x="213" y="30"/>
                    <a:pt x="183" y="0"/>
                    <a:pt x="12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3" name="Google Shape;1443;p43"/>
            <p:cNvSpPr/>
            <p:nvPr/>
          </p:nvSpPr>
          <p:spPr>
            <a:xfrm>
              <a:off x="6635000" y="1061575"/>
              <a:ext cx="5350" cy="6100"/>
            </a:xfrm>
            <a:custGeom>
              <a:avLst/>
              <a:gdLst/>
              <a:ahLst/>
              <a:cxnLst/>
              <a:rect l="l" t="t" r="r" b="b"/>
              <a:pathLst>
                <a:path w="214" h="244" extrusionOk="0">
                  <a:moveTo>
                    <a:pt x="92" y="0"/>
                  </a:moveTo>
                  <a:cubicBezTo>
                    <a:pt x="31" y="0"/>
                    <a:pt x="1" y="31"/>
                    <a:pt x="1" y="122"/>
                  </a:cubicBezTo>
                  <a:cubicBezTo>
                    <a:pt x="1" y="183"/>
                    <a:pt x="31" y="243"/>
                    <a:pt x="92" y="243"/>
                  </a:cubicBezTo>
                  <a:cubicBezTo>
                    <a:pt x="183" y="243"/>
                    <a:pt x="214" y="183"/>
                    <a:pt x="214" y="122"/>
                  </a:cubicBezTo>
                  <a:cubicBezTo>
                    <a:pt x="214" y="31"/>
                    <a:pt x="183" y="0"/>
                    <a:pt x="9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4" name="Google Shape;1444;p43"/>
            <p:cNvSpPr/>
            <p:nvPr/>
          </p:nvSpPr>
          <p:spPr>
            <a:xfrm>
              <a:off x="6636525" y="1091200"/>
              <a:ext cx="6100" cy="5350"/>
            </a:xfrm>
            <a:custGeom>
              <a:avLst/>
              <a:gdLst/>
              <a:ahLst/>
              <a:cxnLst/>
              <a:rect l="l" t="t" r="r" b="b"/>
              <a:pathLst>
                <a:path w="244" h="214" extrusionOk="0">
                  <a:moveTo>
                    <a:pt x="122" y="1"/>
                  </a:moveTo>
                  <a:cubicBezTo>
                    <a:pt x="31" y="1"/>
                    <a:pt x="1" y="31"/>
                    <a:pt x="1" y="122"/>
                  </a:cubicBezTo>
                  <a:cubicBezTo>
                    <a:pt x="1" y="183"/>
                    <a:pt x="31" y="213"/>
                    <a:pt x="122" y="213"/>
                  </a:cubicBezTo>
                  <a:cubicBezTo>
                    <a:pt x="183" y="213"/>
                    <a:pt x="244" y="183"/>
                    <a:pt x="244" y="122"/>
                  </a:cubicBezTo>
                  <a:cubicBezTo>
                    <a:pt x="244" y="31"/>
                    <a:pt x="183" y="1"/>
                    <a:pt x="12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5" name="Google Shape;1445;p43"/>
            <p:cNvSpPr/>
            <p:nvPr/>
          </p:nvSpPr>
          <p:spPr>
            <a:xfrm>
              <a:off x="6660075" y="1072200"/>
              <a:ext cx="29675" cy="53225"/>
            </a:xfrm>
            <a:custGeom>
              <a:avLst/>
              <a:gdLst/>
              <a:ahLst/>
              <a:cxnLst/>
              <a:rect l="l" t="t" r="r" b="b"/>
              <a:pathLst>
                <a:path w="1187" h="2129" extrusionOk="0">
                  <a:moveTo>
                    <a:pt x="1126" y="1"/>
                  </a:moveTo>
                  <a:lnTo>
                    <a:pt x="1" y="1855"/>
                  </a:lnTo>
                  <a:lnTo>
                    <a:pt x="92" y="1885"/>
                  </a:lnTo>
                  <a:lnTo>
                    <a:pt x="1065" y="213"/>
                  </a:lnTo>
                  <a:lnTo>
                    <a:pt x="1156" y="2128"/>
                  </a:lnTo>
                  <a:lnTo>
                    <a:pt x="1186" y="2128"/>
                  </a:lnTo>
                  <a:lnTo>
                    <a:pt x="112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6" name="Google Shape;1446;p43"/>
            <p:cNvSpPr/>
            <p:nvPr/>
          </p:nvSpPr>
          <p:spPr>
            <a:xfrm>
              <a:off x="6673000" y="1074475"/>
              <a:ext cx="15975" cy="57025"/>
            </a:xfrm>
            <a:custGeom>
              <a:avLst/>
              <a:gdLst/>
              <a:ahLst/>
              <a:cxnLst/>
              <a:rect l="l" t="t" r="r" b="b"/>
              <a:pathLst>
                <a:path w="639" h="2281" extrusionOk="0">
                  <a:moveTo>
                    <a:pt x="548" y="1"/>
                  </a:moveTo>
                  <a:lnTo>
                    <a:pt x="1" y="2250"/>
                  </a:lnTo>
                  <a:lnTo>
                    <a:pt x="61" y="2281"/>
                  </a:lnTo>
                  <a:lnTo>
                    <a:pt x="639" y="31"/>
                  </a:lnTo>
                  <a:lnTo>
                    <a:pt x="54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7" name="Google Shape;1447;p43"/>
            <p:cNvSpPr/>
            <p:nvPr/>
          </p:nvSpPr>
          <p:spPr>
            <a:xfrm>
              <a:off x="6669975" y="1129675"/>
              <a:ext cx="6100" cy="6675"/>
            </a:xfrm>
            <a:custGeom>
              <a:avLst/>
              <a:gdLst/>
              <a:ahLst/>
              <a:cxnLst/>
              <a:rect l="l" t="t" r="r" b="b"/>
              <a:pathLst>
                <a:path w="244" h="267" extrusionOk="0">
                  <a:moveTo>
                    <a:pt x="90" y="0"/>
                  </a:moveTo>
                  <a:cubicBezTo>
                    <a:pt x="34" y="0"/>
                    <a:pt x="0" y="35"/>
                    <a:pt x="0" y="103"/>
                  </a:cubicBezTo>
                  <a:cubicBezTo>
                    <a:pt x="0" y="164"/>
                    <a:pt x="30" y="255"/>
                    <a:pt x="61" y="255"/>
                  </a:cubicBezTo>
                  <a:cubicBezTo>
                    <a:pt x="84" y="263"/>
                    <a:pt x="105" y="266"/>
                    <a:pt x="123" y="266"/>
                  </a:cubicBezTo>
                  <a:cubicBezTo>
                    <a:pt x="179" y="266"/>
                    <a:pt x="213" y="232"/>
                    <a:pt x="213" y="164"/>
                  </a:cubicBezTo>
                  <a:cubicBezTo>
                    <a:pt x="243" y="103"/>
                    <a:pt x="213" y="12"/>
                    <a:pt x="152" y="12"/>
                  </a:cubicBezTo>
                  <a:cubicBezTo>
                    <a:pt x="129" y="4"/>
                    <a:pt x="108" y="0"/>
                    <a:pt x="9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8" name="Google Shape;1448;p43"/>
            <p:cNvSpPr/>
            <p:nvPr/>
          </p:nvSpPr>
          <p:spPr>
            <a:xfrm>
              <a:off x="6657800" y="1116400"/>
              <a:ext cx="6100" cy="6275"/>
            </a:xfrm>
            <a:custGeom>
              <a:avLst/>
              <a:gdLst/>
              <a:ahLst/>
              <a:cxnLst/>
              <a:rect l="l" t="t" r="r" b="b"/>
              <a:pathLst>
                <a:path w="244" h="251" extrusionOk="0">
                  <a:moveTo>
                    <a:pt x="81" y="1"/>
                  </a:moveTo>
                  <a:cubicBezTo>
                    <a:pt x="31" y="1"/>
                    <a:pt x="1" y="44"/>
                    <a:pt x="1" y="87"/>
                  </a:cubicBezTo>
                  <a:cubicBezTo>
                    <a:pt x="1" y="178"/>
                    <a:pt x="31" y="239"/>
                    <a:pt x="61" y="239"/>
                  </a:cubicBezTo>
                  <a:cubicBezTo>
                    <a:pt x="86" y="247"/>
                    <a:pt x="108" y="251"/>
                    <a:pt x="128" y="251"/>
                  </a:cubicBezTo>
                  <a:cubicBezTo>
                    <a:pt x="181" y="251"/>
                    <a:pt x="213" y="223"/>
                    <a:pt x="213" y="178"/>
                  </a:cubicBezTo>
                  <a:cubicBezTo>
                    <a:pt x="244" y="87"/>
                    <a:pt x="213" y="26"/>
                    <a:pt x="153" y="26"/>
                  </a:cubicBezTo>
                  <a:cubicBezTo>
                    <a:pt x="126" y="8"/>
                    <a:pt x="102" y="1"/>
                    <a:pt x="8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9" name="Google Shape;1449;p43"/>
            <p:cNvSpPr/>
            <p:nvPr/>
          </p:nvSpPr>
          <p:spPr>
            <a:xfrm>
              <a:off x="6685925" y="1124000"/>
              <a:ext cx="7625" cy="6275"/>
            </a:xfrm>
            <a:custGeom>
              <a:avLst/>
              <a:gdLst/>
              <a:ahLst/>
              <a:cxnLst/>
              <a:rect l="l" t="t" r="r" b="b"/>
              <a:pathLst>
                <a:path w="305" h="251" extrusionOk="0">
                  <a:moveTo>
                    <a:pt x="125" y="1"/>
                  </a:moveTo>
                  <a:cubicBezTo>
                    <a:pt x="76" y="1"/>
                    <a:pt x="31" y="44"/>
                    <a:pt x="31" y="87"/>
                  </a:cubicBezTo>
                  <a:cubicBezTo>
                    <a:pt x="0" y="178"/>
                    <a:pt x="31" y="208"/>
                    <a:pt x="122" y="239"/>
                  </a:cubicBezTo>
                  <a:cubicBezTo>
                    <a:pt x="138" y="247"/>
                    <a:pt x="157" y="251"/>
                    <a:pt x="175" y="251"/>
                  </a:cubicBezTo>
                  <a:cubicBezTo>
                    <a:pt x="225" y="251"/>
                    <a:pt x="274" y="222"/>
                    <a:pt x="274" y="178"/>
                  </a:cubicBezTo>
                  <a:cubicBezTo>
                    <a:pt x="304" y="87"/>
                    <a:pt x="274" y="26"/>
                    <a:pt x="183" y="26"/>
                  </a:cubicBezTo>
                  <a:cubicBezTo>
                    <a:pt x="165" y="8"/>
                    <a:pt x="145" y="1"/>
                    <a:pt x="12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0" name="Google Shape;1450;p43"/>
            <p:cNvSpPr/>
            <p:nvPr/>
          </p:nvSpPr>
          <p:spPr>
            <a:xfrm>
              <a:off x="6683650" y="1073725"/>
              <a:ext cx="51700" cy="40300"/>
            </a:xfrm>
            <a:custGeom>
              <a:avLst/>
              <a:gdLst/>
              <a:ahLst/>
              <a:cxnLst/>
              <a:rect l="l" t="t" r="r" b="b"/>
              <a:pathLst>
                <a:path w="2068" h="1612" extrusionOk="0">
                  <a:moveTo>
                    <a:pt x="0" y="1"/>
                  </a:moveTo>
                  <a:lnTo>
                    <a:pt x="1429" y="1611"/>
                  </a:lnTo>
                  <a:lnTo>
                    <a:pt x="1459" y="1581"/>
                  </a:lnTo>
                  <a:lnTo>
                    <a:pt x="213" y="122"/>
                  </a:lnTo>
                  <a:lnTo>
                    <a:pt x="2067" y="669"/>
                  </a:lnTo>
                  <a:lnTo>
                    <a:pt x="2067" y="57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1" name="Google Shape;1451;p43"/>
            <p:cNvSpPr/>
            <p:nvPr/>
          </p:nvSpPr>
          <p:spPr>
            <a:xfrm>
              <a:off x="6685925" y="1074475"/>
              <a:ext cx="49425" cy="32700"/>
            </a:xfrm>
            <a:custGeom>
              <a:avLst/>
              <a:gdLst/>
              <a:ahLst/>
              <a:cxnLst/>
              <a:rect l="l" t="t" r="r" b="b"/>
              <a:pathLst>
                <a:path w="1977" h="1308" extrusionOk="0">
                  <a:moveTo>
                    <a:pt x="31" y="1"/>
                  </a:moveTo>
                  <a:lnTo>
                    <a:pt x="0" y="62"/>
                  </a:lnTo>
                  <a:lnTo>
                    <a:pt x="1946" y="1308"/>
                  </a:lnTo>
                  <a:lnTo>
                    <a:pt x="1976" y="1247"/>
                  </a:lnTo>
                  <a:lnTo>
                    <a:pt x="3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2" name="Google Shape;1452;p43"/>
            <p:cNvSpPr/>
            <p:nvPr/>
          </p:nvSpPr>
          <p:spPr>
            <a:xfrm>
              <a:off x="6733800" y="1104575"/>
              <a:ext cx="6100" cy="5650"/>
            </a:xfrm>
            <a:custGeom>
              <a:avLst/>
              <a:gdLst/>
              <a:ahLst/>
              <a:cxnLst/>
              <a:rect l="l" t="t" r="r" b="b"/>
              <a:pathLst>
                <a:path w="244" h="226" extrusionOk="0">
                  <a:moveTo>
                    <a:pt x="147" y="1"/>
                  </a:moveTo>
                  <a:cubicBezTo>
                    <a:pt x="108" y="1"/>
                    <a:pt x="53" y="29"/>
                    <a:pt x="31" y="74"/>
                  </a:cubicBezTo>
                  <a:cubicBezTo>
                    <a:pt x="0" y="104"/>
                    <a:pt x="31" y="195"/>
                    <a:pt x="61" y="225"/>
                  </a:cubicBezTo>
                  <a:cubicBezTo>
                    <a:pt x="91" y="225"/>
                    <a:pt x="183" y="225"/>
                    <a:pt x="213" y="195"/>
                  </a:cubicBezTo>
                  <a:cubicBezTo>
                    <a:pt x="243" y="134"/>
                    <a:pt x="213" y="74"/>
                    <a:pt x="183" y="13"/>
                  </a:cubicBezTo>
                  <a:cubicBezTo>
                    <a:pt x="175" y="5"/>
                    <a:pt x="162" y="1"/>
                    <a:pt x="14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3" name="Google Shape;1453;p43"/>
            <p:cNvSpPr/>
            <p:nvPr/>
          </p:nvSpPr>
          <p:spPr>
            <a:xfrm>
              <a:off x="6717075" y="1111425"/>
              <a:ext cx="6875" cy="6100"/>
            </a:xfrm>
            <a:custGeom>
              <a:avLst/>
              <a:gdLst/>
              <a:ahLst/>
              <a:cxnLst/>
              <a:rect l="l" t="t" r="r" b="b"/>
              <a:pathLst>
                <a:path w="275" h="244" extrusionOk="0">
                  <a:moveTo>
                    <a:pt x="153" y="0"/>
                  </a:moveTo>
                  <a:cubicBezTo>
                    <a:pt x="122" y="0"/>
                    <a:pt x="84" y="29"/>
                    <a:pt x="61" y="73"/>
                  </a:cubicBezTo>
                  <a:cubicBezTo>
                    <a:pt x="1" y="103"/>
                    <a:pt x="61" y="164"/>
                    <a:pt x="92" y="225"/>
                  </a:cubicBezTo>
                  <a:cubicBezTo>
                    <a:pt x="103" y="236"/>
                    <a:pt x="118" y="243"/>
                    <a:pt x="136" y="243"/>
                  </a:cubicBezTo>
                  <a:cubicBezTo>
                    <a:pt x="167" y="243"/>
                    <a:pt x="205" y="222"/>
                    <a:pt x="244" y="164"/>
                  </a:cubicBezTo>
                  <a:cubicBezTo>
                    <a:pt x="274" y="134"/>
                    <a:pt x="244" y="73"/>
                    <a:pt x="183" y="12"/>
                  </a:cubicBezTo>
                  <a:cubicBezTo>
                    <a:pt x="175" y="4"/>
                    <a:pt x="164" y="0"/>
                    <a:pt x="1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4" name="Google Shape;1454;p43"/>
            <p:cNvSpPr/>
            <p:nvPr/>
          </p:nvSpPr>
          <p:spPr>
            <a:xfrm>
              <a:off x="6732275" y="1087100"/>
              <a:ext cx="6875" cy="5200"/>
            </a:xfrm>
            <a:custGeom>
              <a:avLst/>
              <a:gdLst/>
              <a:ahLst/>
              <a:cxnLst/>
              <a:rect l="l" t="t" r="r" b="b"/>
              <a:pathLst>
                <a:path w="275" h="208" extrusionOk="0">
                  <a:moveTo>
                    <a:pt x="161" y="0"/>
                  </a:moveTo>
                  <a:cubicBezTo>
                    <a:pt x="119" y="0"/>
                    <a:pt x="83" y="22"/>
                    <a:pt x="61" y="43"/>
                  </a:cubicBezTo>
                  <a:cubicBezTo>
                    <a:pt x="0" y="73"/>
                    <a:pt x="61" y="165"/>
                    <a:pt x="92" y="195"/>
                  </a:cubicBezTo>
                  <a:cubicBezTo>
                    <a:pt x="109" y="204"/>
                    <a:pt x="130" y="208"/>
                    <a:pt x="150" y="208"/>
                  </a:cubicBezTo>
                  <a:cubicBezTo>
                    <a:pt x="198" y="208"/>
                    <a:pt x="244" y="186"/>
                    <a:pt x="244" y="165"/>
                  </a:cubicBezTo>
                  <a:cubicBezTo>
                    <a:pt x="274" y="134"/>
                    <a:pt x="244" y="43"/>
                    <a:pt x="213" y="13"/>
                  </a:cubicBezTo>
                  <a:cubicBezTo>
                    <a:pt x="195" y="4"/>
                    <a:pt x="178" y="0"/>
                    <a:pt x="16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5" name="Google Shape;1455;p43"/>
            <p:cNvSpPr/>
            <p:nvPr/>
          </p:nvSpPr>
          <p:spPr>
            <a:xfrm>
              <a:off x="6683650" y="1034200"/>
              <a:ext cx="50175" cy="44875"/>
            </a:xfrm>
            <a:custGeom>
              <a:avLst/>
              <a:gdLst/>
              <a:ahLst/>
              <a:cxnLst/>
              <a:rect l="l" t="t" r="r" b="b"/>
              <a:pathLst>
                <a:path w="2007" h="1795" extrusionOk="0">
                  <a:moveTo>
                    <a:pt x="1186" y="1"/>
                  </a:moveTo>
                  <a:lnTo>
                    <a:pt x="0" y="1794"/>
                  </a:lnTo>
                  <a:lnTo>
                    <a:pt x="2006" y="913"/>
                  </a:lnTo>
                  <a:lnTo>
                    <a:pt x="1945" y="822"/>
                  </a:lnTo>
                  <a:lnTo>
                    <a:pt x="213" y="1582"/>
                  </a:lnTo>
                  <a:lnTo>
                    <a:pt x="1277" y="31"/>
                  </a:lnTo>
                  <a:lnTo>
                    <a:pt x="11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6" name="Google Shape;1456;p43"/>
            <p:cNvSpPr/>
            <p:nvPr/>
          </p:nvSpPr>
          <p:spPr>
            <a:xfrm>
              <a:off x="6685925" y="1038000"/>
              <a:ext cx="45625" cy="38800"/>
            </a:xfrm>
            <a:custGeom>
              <a:avLst/>
              <a:gdLst/>
              <a:ahLst/>
              <a:cxnLst/>
              <a:rect l="l" t="t" r="r" b="b"/>
              <a:pathLst>
                <a:path w="1825" h="1552" extrusionOk="0">
                  <a:moveTo>
                    <a:pt x="1794" y="1"/>
                  </a:moveTo>
                  <a:lnTo>
                    <a:pt x="0" y="1490"/>
                  </a:lnTo>
                  <a:lnTo>
                    <a:pt x="61" y="1551"/>
                  </a:lnTo>
                  <a:lnTo>
                    <a:pt x="1824" y="62"/>
                  </a:lnTo>
                  <a:lnTo>
                    <a:pt x="1794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7" name="Google Shape;1457;p43"/>
            <p:cNvSpPr/>
            <p:nvPr/>
          </p:nvSpPr>
          <p:spPr>
            <a:xfrm>
              <a:off x="6730000" y="1036100"/>
              <a:ext cx="5350" cy="5550"/>
            </a:xfrm>
            <a:custGeom>
              <a:avLst/>
              <a:gdLst/>
              <a:ahLst/>
              <a:cxnLst/>
              <a:rect l="l" t="t" r="r" b="b"/>
              <a:pathLst>
                <a:path w="214" h="222" extrusionOk="0">
                  <a:moveTo>
                    <a:pt x="107" y="1"/>
                  </a:moveTo>
                  <a:cubicBezTo>
                    <a:pt x="76" y="1"/>
                    <a:pt x="46" y="16"/>
                    <a:pt x="31" y="47"/>
                  </a:cubicBezTo>
                  <a:cubicBezTo>
                    <a:pt x="0" y="77"/>
                    <a:pt x="0" y="138"/>
                    <a:pt x="31" y="198"/>
                  </a:cubicBezTo>
                  <a:cubicBezTo>
                    <a:pt x="46" y="214"/>
                    <a:pt x="76" y="221"/>
                    <a:pt x="107" y="221"/>
                  </a:cubicBezTo>
                  <a:cubicBezTo>
                    <a:pt x="137" y="221"/>
                    <a:pt x="167" y="214"/>
                    <a:pt x="183" y="198"/>
                  </a:cubicBezTo>
                  <a:cubicBezTo>
                    <a:pt x="213" y="138"/>
                    <a:pt x="213" y="77"/>
                    <a:pt x="183" y="47"/>
                  </a:cubicBezTo>
                  <a:cubicBezTo>
                    <a:pt x="167" y="16"/>
                    <a:pt x="137" y="1"/>
                    <a:pt x="10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8" name="Google Shape;1458;p43"/>
            <p:cNvSpPr/>
            <p:nvPr/>
          </p:nvSpPr>
          <p:spPr>
            <a:xfrm>
              <a:off x="6731525" y="1053400"/>
              <a:ext cx="6100" cy="4950"/>
            </a:xfrm>
            <a:custGeom>
              <a:avLst/>
              <a:gdLst/>
              <a:ahLst/>
              <a:cxnLst/>
              <a:rect l="l" t="t" r="r" b="b"/>
              <a:pathLst>
                <a:path w="244" h="198" extrusionOk="0">
                  <a:moveTo>
                    <a:pt x="118" y="0"/>
                  </a:moveTo>
                  <a:cubicBezTo>
                    <a:pt x="91" y="0"/>
                    <a:pt x="61" y="8"/>
                    <a:pt x="30" y="23"/>
                  </a:cubicBezTo>
                  <a:cubicBezTo>
                    <a:pt x="0" y="54"/>
                    <a:pt x="0" y="145"/>
                    <a:pt x="30" y="175"/>
                  </a:cubicBezTo>
                  <a:cubicBezTo>
                    <a:pt x="61" y="190"/>
                    <a:pt x="91" y="198"/>
                    <a:pt x="118" y="198"/>
                  </a:cubicBezTo>
                  <a:cubicBezTo>
                    <a:pt x="144" y="198"/>
                    <a:pt x="167" y="190"/>
                    <a:pt x="182" y="175"/>
                  </a:cubicBezTo>
                  <a:cubicBezTo>
                    <a:pt x="243" y="145"/>
                    <a:pt x="243" y="54"/>
                    <a:pt x="182" y="23"/>
                  </a:cubicBezTo>
                  <a:cubicBezTo>
                    <a:pt x="167" y="8"/>
                    <a:pt x="144" y="0"/>
                    <a:pt x="11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9" name="Google Shape;1459;p43"/>
            <p:cNvSpPr/>
            <p:nvPr/>
          </p:nvSpPr>
          <p:spPr>
            <a:xfrm>
              <a:off x="6712525" y="1031350"/>
              <a:ext cx="6100" cy="5550"/>
            </a:xfrm>
            <a:custGeom>
              <a:avLst/>
              <a:gdLst/>
              <a:ahLst/>
              <a:cxnLst/>
              <a:rect l="l" t="t" r="r" b="b"/>
              <a:pathLst>
                <a:path w="244" h="222" extrusionOk="0">
                  <a:moveTo>
                    <a:pt x="118" y="1"/>
                  </a:moveTo>
                  <a:cubicBezTo>
                    <a:pt x="91" y="1"/>
                    <a:pt x="61" y="9"/>
                    <a:pt x="31" y="24"/>
                  </a:cubicBezTo>
                  <a:cubicBezTo>
                    <a:pt x="0" y="85"/>
                    <a:pt x="0" y="145"/>
                    <a:pt x="31" y="176"/>
                  </a:cubicBezTo>
                  <a:cubicBezTo>
                    <a:pt x="61" y="206"/>
                    <a:pt x="91" y="221"/>
                    <a:pt x="118" y="221"/>
                  </a:cubicBezTo>
                  <a:cubicBezTo>
                    <a:pt x="145" y="221"/>
                    <a:pt x="167" y="206"/>
                    <a:pt x="183" y="176"/>
                  </a:cubicBezTo>
                  <a:cubicBezTo>
                    <a:pt x="243" y="115"/>
                    <a:pt x="243" y="85"/>
                    <a:pt x="183" y="24"/>
                  </a:cubicBezTo>
                  <a:cubicBezTo>
                    <a:pt x="167" y="9"/>
                    <a:pt x="145" y="1"/>
                    <a:pt x="11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0" name="Google Shape;1460;p43"/>
            <p:cNvSpPr/>
            <p:nvPr/>
          </p:nvSpPr>
          <p:spPr>
            <a:xfrm>
              <a:off x="6655525" y="1026600"/>
              <a:ext cx="33450" cy="53225"/>
            </a:xfrm>
            <a:custGeom>
              <a:avLst/>
              <a:gdLst/>
              <a:ahLst/>
              <a:cxnLst/>
              <a:rect l="l" t="t" r="r" b="b"/>
              <a:pathLst>
                <a:path w="1338" h="2129" extrusionOk="0">
                  <a:moveTo>
                    <a:pt x="1064" y="1"/>
                  </a:moveTo>
                  <a:lnTo>
                    <a:pt x="1216" y="1886"/>
                  </a:lnTo>
                  <a:lnTo>
                    <a:pt x="31" y="366"/>
                  </a:lnTo>
                  <a:lnTo>
                    <a:pt x="1" y="427"/>
                  </a:lnTo>
                  <a:lnTo>
                    <a:pt x="1338" y="2129"/>
                  </a:lnTo>
                  <a:lnTo>
                    <a:pt x="1095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1" name="Google Shape;1461;p43"/>
            <p:cNvSpPr/>
            <p:nvPr/>
          </p:nvSpPr>
          <p:spPr>
            <a:xfrm>
              <a:off x="6664650" y="1022050"/>
              <a:ext cx="23575" cy="54750"/>
            </a:xfrm>
            <a:custGeom>
              <a:avLst/>
              <a:gdLst/>
              <a:ahLst/>
              <a:cxnLst/>
              <a:rect l="l" t="t" r="r" b="b"/>
              <a:pathLst>
                <a:path w="943" h="2190" extrusionOk="0">
                  <a:moveTo>
                    <a:pt x="91" y="1"/>
                  </a:moveTo>
                  <a:lnTo>
                    <a:pt x="0" y="31"/>
                  </a:lnTo>
                  <a:lnTo>
                    <a:pt x="882" y="2189"/>
                  </a:lnTo>
                  <a:lnTo>
                    <a:pt x="943" y="2159"/>
                  </a:lnTo>
                  <a:lnTo>
                    <a:pt x="9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2" name="Google Shape;1462;p43"/>
            <p:cNvSpPr/>
            <p:nvPr/>
          </p:nvSpPr>
          <p:spPr>
            <a:xfrm>
              <a:off x="6661600" y="1018725"/>
              <a:ext cx="7625" cy="6250"/>
            </a:xfrm>
            <a:custGeom>
              <a:avLst/>
              <a:gdLst/>
              <a:ahLst/>
              <a:cxnLst/>
              <a:rect l="l" t="t" r="r" b="b"/>
              <a:pathLst>
                <a:path w="305" h="250" extrusionOk="0">
                  <a:moveTo>
                    <a:pt x="153" y="0"/>
                  </a:moveTo>
                  <a:cubicBezTo>
                    <a:pt x="136" y="0"/>
                    <a:pt x="116" y="4"/>
                    <a:pt x="92" y="12"/>
                  </a:cubicBezTo>
                  <a:cubicBezTo>
                    <a:pt x="31" y="42"/>
                    <a:pt x="1" y="73"/>
                    <a:pt x="31" y="164"/>
                  </a:cubicBezTo>
                  <a:cubicBezTo>
                    <a:pt x="53" y="207"/>
                    <a:pt x="74" y="250"/>
                    <a:pt x="117" y="250"/>
                  </a:cubicBezTo>
                  <a:cubicBezTo>
                    <a:pt x="135" y="250"/>
                    <a:pt x="156" y="243"/>
                    <a:pt x="183" y="225"/>
                  </a:cubicBezTo>
                  <a:cubicBezTo>
                    <a:pt x="244" y="194"/>
                    <a:pt x="305" y="164"/>
                    <a:pt x="244" y="73"/>
                  </a:cubicBezTo>
                  <a:cubicBezTo>
                    <a:pt x="222" y="28"/>
                    <a:pt x="199" y="0"/>
                    <a:pt x="1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3" name="Google Shape;1463;p43"/>
            <p:cNvSpPr/>
            <p:nvPr/>
          </p:nvSpPr>
          <p:spPr>
            <a:xfrm>
              <a:off x="6678325" y="1022050"/>
              <a:ext cx="7625" cy="5650"/>
            </a:xfrm>
            <a:custGeom>
              <a:avLst/>
              <a:gdLst/>
              <a:ahLst/>
              <a:cxnLst/>
              <a:rect l="l" t="t" r="r" b="b"/>
              <a:pathLst>
                <a:path w="305" h="226" extrusionOk="0">
                  <a:moveTo>
                    <a:pt x="122" y="1"/>
                  </a:moveTo>
                  <a:cubicBezTo>
                    <a:pt x="31" y="31"/>
                    <a:pt x="0" y="61"/>
                    <a:pt x="31" y="153"/>
                  </a:cubicBezTo>
                  <a:cubicBezTo>
                    <a:pt x="75" y="197"/>
                    <a:pt x="104" y="225"/>
                    <a:pt x="139" y="225"/>
                  </a:cubicBezTo>
                  <a:cubicBezTo>
                    <a:pt x="152" y="225"/>
                    <a:pt x="166" y="222"/>
                    <a:pt x="183" y="213"/>
                  </a:cubicBezTo>
                  <a:cubicBezTo>
                    <a:pt x="274" y="183"/>
                    <a:pt x="304" y="122"/>
                    <a:pt x="274" y="61"/>
                  </a:cubicBezTo>
                  <a:cubicBezTo>
                    <a:pt x="274" y="31"/>
                    <a:pt x="183" y="1"/>
                    <a:pt x="12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4" name="Google Shape;1464;p43"/>
            <p:cNvSpPr/>
            <p:nvPr/>
          </p:nvSpPr>
          <p:spPr>
            <a:xfrm>
              <a:off x="6651725" y="1032825"/>
              <a:ext cx="7625" cy="6275"/>
            </a:xfrm>
            <a:custGeom>
              <a:avLst/>
              <a:gdLst/>
              <a:ahLst/>
              <a:cxnLst/>
              <a:rect l="l" t="t" r="r" b="b"/>
              <a:pathLst>
                <a:path w="305" h="251" extrusionOk="0">
                  <a:moveTo>
                    <a:pt x="161" y="0"/>
                  </a:moveTo>
                  <a:cubicBezTo>
                    <a:pt x="145" y="0"/>
                    <a:pt x="131" y="8"/>
                    <a:pt x="122" y="26"/>
                  </a:cubicBezTo>
                  <a:cubicBezTo>
                    <a:pt x="31" y="56"/>
                    <a:pt x="1" y="86"/>
                    <a:pt x="31" y="178"/>
                  </a:cubicBezTo>
                  <a:cubicBezTo>
                    <a:pt x="75" y="222"/>
                    <a:pt x="104" y="250"/>
                    <a:pt x="139" y="250"/>
                  </a:cubicBezTo>
                  <a:cubicBezTo>
                    <a:pt x="153" y="250"/>
                    <a:pt x="167" y="246"/>
                    <a:pt x="183" y="238"/>
                  </a:cubicBezTo>
                  <a:cubicBezTo>
                    <a:pt x="274" y="208"/>
                    <a:pt x="304" y="178"/>
                    <a:pt x="274" y="86"/>
                  </a:cubicBezTo>
                  <a:cubicBezTo>
                    <a:pt x="253" y="43"/>
                    <a:pt x="201" y="0"/>
                    <a:pt x="16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5" name="Google Shape;1465;p43"/>
            <p:cNvSpPr/>
            <p:nvPr/>
          </p:nvSpPr>
          <p:spPr>
            <a:xfrm>
              <a:off x="6659325" y="1048525"/>
              <a:ext cx="57025" cy="54900"/>
            </a:xfrm>
            <a:custGeom>
              <a:avLst/>
              <a:gdLst/>
              <a:ahLst/>
              <a:cxnLst/>
              <a:rect l="l" t="t" r="r" b="b"/>
              <a:pathLst>
                <a:path w="2281" h="2196" extrusionOk="0">
                  <a:moveTo>
                    <a:pt x="1173" y="0"/>
                  </a:moveTo>
                  <a:cubicBezTo>
                    <a:pt x="1137" y="0"/>
                    <a:pt x="1101" y="2"/>
                    <a:pt x="1064" y="5"/>
                  </a:cubicBezTo>
                  <a:cubicBezTo>
                    <a:pt x="456" y="36"/>
                    <a:pt x="0" y="553"/>
                    <a:pt x="31" y="1160"/>
                  </a:cubicBezTo>
                  <a:cubicBezTo>
                    <a:pt x="90" y="1749"/>
                    <a:pt x="576" y="2195"/>
                    <a:pt x="1159" y="2195"/>
                  </a:cubicBezTo>
                  <a:cubicBezTo>
                    <a:pt x="1178" y="2195"/>
                    <a:pt x="1197" y="2195"/>
                    <a:pt x="1216" y="2194"/>
                  </a:cubicBezTo>
                  <a:cubicBezTo>
                    <a:pt x="1824" y="2164"/>
                    <a:pt x="2280" y="1616"/>
                    <a:pt x="2250" y="1009"/>
                  </a:cubicBezTo>
                  <a:cubicBezTo>
                    <a:pt x="2221" y="437"/>
                    <a:pt x="1736" y="0"/>
                    <a:pt x="117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6" name="Google Shape;1466;p43"/>
            <p:cNvSpPr/>
            <p:nvPr/>
          </p:nvSpPr>
          <p:spPr>
            <a:xfrm>
              <a:off x="6673000" y="1060750"/>
              <a:ext cx="31950" cy="30525"/>
            </a:xfrm>
            <a:custGeom>
              <a:avLst/>
              <a:gdLst/>
              <a:ahLst/>
              <a:cxnLst/>
              <a:rect l="l" t="t" r="r" b="b"/>
              <a:pathLst>
                <a:path w="1278" h="1221" extrusionOk="0">
                  <a:moveTo>
                    <a:pt x="665" y="0"/>
                  </a:moveTo>
                  <a:cubicBezTo>
                    <a:pt x="646" y="0"/>
                    <a:pt x="627" y="1"/>
                    <a:pt x="609" y="3"/>
                  </a:cubicBezTo>
                  <a:cubicBezTo>
                    <a:pt x="213" y="3"/>
                    <a:pt x="1" y="307"/>
                    <a:pt x="31" y="641"/>
                  </a:cubicBezTo>
                  <a:cubicBezTo>
                    <a:pt x="31" y="958"/>
                    <a:pt x="305" y="1221"/>
                    <a:pt x="618" y="1221"/>
                  </a:cubicBezTo>
                  <a:cubicBezTo>
                    <a:pt x="635" y="1221"/>
                    <a:pt x="652" y="1220"/>
                    <a:pt x="669" y="1219"/>
                  </a:cubicBezTo>
                  <a:cubicBezTo>
                    <a:pt x="1004" y="1219"/>
                    <a:pt x="1277" y="915"/>
                    <a:pt x="1247" y="580"/>
                  </a:cubicBezTo>
                  <a:cubicBezTo>
                    <a:pt x="1247" y="236"/>
                    <a:pt x="976" y="0"/>
                    <a:pt x="66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467" name="Google Shape;1467;p43"/>
          <p:cNvGrpSpPr/>
          <p:nvPr/>
        </p:nvGrpSpPr>
        <p:grpSpPr>
          <a:xfrm>
            <a:off x="621081" y="1190967"/>
            <a:ext cx="644330" cy="740320"/>
            <a:chOff x="830900" y="3611450"/>
            <a:chExt cx="530425" cy="495175"/>
          </a:xfrm>
        </p:grpSpPr>
        <p:sp>
          <p:nvSpPr>
            <p:cNvPr id="1468" name="Google Shape;1468;p43"/>
            <p:cNvSpPr/>
            <p:nvPr/>
          </p:nvSpPr>
          <p:spPr>
            <a:xfrm>
              <a:off x="830900" y="3611450"/>
              <a:ext cx="530425" cy="495175"/>
            </a:xfrm>
            <a:custGeom>
              <a:avLst/>
              <a:gdLst/>
              <a:ahLst/>
              <a:cxnLst/>
              <a:rect l="l" t="t" r="r" b="b"/>
              <a:pathLst>
                <a:path w="21217" h="19807" extrusionOk="0">
                  <a:moveTo>
                    <a:pt x="10346" y="1"/>
                  </a:moveTo>
                  <a:cubicBezTo>
                    <a:pt x="10272" y="1"/>
                    <a:pt x="10197" y="3"/>
                    <a:pt x="10122" y="7"/>
                  </a:cubicBezTo>
                  <a:cubicBezTo>
                    <a:pt x="7933" y="98"/>
                    <a:pt x="6262" y="1983"/>
                    <a:pt x="6383" y="4141"/>
                  </a:cubicBezTo>
                  <a:cubicBezTo>
                    <a:pt x="6414" y="4627"/>
                    <a:pt x="6535" y="5083"/>
                    <a:pt x="6718" y="5509"/>
                  </a:cubicBezTo>
                  <a:cubicBezTo>
                    <a:pt x="6322" y="5235"/>
                    <a:pt x="5866" y="5022"/>
                    <a:pt x="5411" y="4901"/>
                  </a:cubicBezTo>
                  <a:cubicBezTo>
                    <a:pt x="5053" y="4804"/>
                    <a:pt x="4695" y="4757"/>
                    <a:pt x="4344" y="4757"/>
                  </a:cubicBezTo>
                  <a:cubicBezTo>
                    <a:pt x="2602" y="4757"/>
                    <a:pt x="1028" y="5896"/>
                    <a:pt x="547" y="7667"/>
                  </a:cubicBezTo>
                  <a:cubicBezTo>
                    <a:pt x="0" y="9794"/>
                    <a:pt x="1216" y="11952"/>
                    <a:pt x="3344" y="12530"/>
                  </a:cubicBezTo>
                  <a:cubicBezTo>
                    <a:pt x="3692" y="12623"/>
                    <a:pt x="4058" y="12663"/>
                    <a:pt x="4415" y="12663"/>
                  </a:cubicBezTo>
                  <a:cubicBezTo>
                    <a:pt x="4525" y="12663"/>
                    <a:pt x="4634" y="12659"/>
                    <a:pt x="4742" y="12652"/>
                  </a:cubicBezTo>
                  <a:lnTo>
                    <a:pt x="4742" y="12652"/>
                  </a:lnTo>
                  <a:cubicBezTo>
                    <a:pt x="4347" y="12925"/>
                    <a:pt x="4012" y="13259"/>
                    <a:pt x="3739" y="13685"/>
                  </a:cubicBezTo>
                  <a:cubicBezTo>
                    <a:pt x="2523" y="15478"/>
                    <a:pt x="3070" y="17971"/>
                    <a:pt x="4894" y="19156"/>
                  </a:cubicBezTo>
                  <a:cubicBezTo>
                    <a:pt x="5556" y="19598"/>
                    <a:pt x="6302" y="19807"/>
                    <a:pt x="7041" y="19807"/>
                  </a:cubicBezTo>
                  <a:cubicBezTo>
                    <a:pt x="8337" y="19807"/>
                    <a:pt x="9610" y="19163"/>
                    <a:pt x="10365" y="18001"/>
                  </a:cubicBezTo>
                  <a:cubicBezTo>
                    <a:pt x="10639" y="17636"/>
                    <a:pt x="10791" y="17181"/>
                    <a:pt x="10882" y="16725"/>
                  </a:cubicBezTo>
                  <a:cubicBezTo>
                    <a:pt x="11034" y="17181"/>
                    <a:pt x="11277" y="17576"/>
                    <a:pt x="11581" y="17971"/>
                  </a:cubicBezTo>
                  <a:cubicBezTo>
                    <a:pt x="12362" y="18943"/>
                    <a:pt x="13501" y="19450"/>
                    <a:pt x="14652" y="19450"/>
                  </a:cubicBezTo>
                  <a:cubicBezTo>
                    <a:pt x="15514" y="19450"/>
                    <a:pt x="16383" y="19165"/>
                    <a:pt x="17113" y="18579"/>
                  </a:cubicBezTo>
                  <a:cubicBezTo>
                    <a:pt x="18845" y="17211"/>
                    <a:pt x="19089" y="14749"/>
                    <a:pt x="17721" y="13016"/>
                  </a:cubicBezTo>
                  <a:cubicBezTo>
                    <a:pt x="17417" y="12652"/>
                    <a:pt x="17082" y="12348"/>
                    <a:pt x="16748" y="12104"/>
                  </a:cubicBezTo>
                  <a:cubicBezTo>
                    <a:pt x="17234" y="12104"/>
                    <a:pt x="17690" y="12044"/>
                    <a:pt x="18146" y="11861"/>
                  </a:cubicBezTo>
                  <a:cubicBezTo>
                    <a:pt x="20213" y="11041"/>
                    <a:pt x="21216" y="8761"/>
                    <a:pt x="20426" y="6724"/>
                  </a:cubicBezTo>
                  <a:cubicBezTo>
                    <a:pt x="19818" y="5135"/>
                    <a:pt x="18331" y="4175"/>
                    <a:pt x="16736" y="4175"/>
                  </a:cubicBezTo>
                  <a:cubicBezTo>
                    <a:pt x="16256" y="4175"/>
                    <a:pt x="15767" y="4262"/>
                    <a:pt x="15289" y="4445"/>
                  </a:cubicBezTo>
                  <a:cubicBezTo>
                    <a:pt x="14833" y="4597"/>
                    <a:pt x="14438" y="4840"/>
                    <a:pt x="14073" y="5174"/>
                  </a:cubicBezTo>
                  <a:cubicBezTo>
                    <a:pt x="14225" y="4718"/>
                    <a:pt x="14316" y="4262"/>
                    <a:pt x="14286" y="3746"/>
                  </a:cubicBezTo>
                  <a:cubicBezTo>
                    <a:pt x="14169" y="1632"/>
                    <a:pt x="12436" y="1"/>
                    <a:pt x="1034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9" name="Google Shape;1469;p43"/>
            <p:cNvSpPr/>
            <p:nvPr/>
          </p:nvSpPr>
          <p:spPr>
            <a:xfrm>
              <a:off x="1002625" y="3868450"/>
              <a:ext cx="95775" cy="121600"/>
            </a:xfrm>
            <a:custGeom>
              <a:avLst/>
              <a:gdLst/>
              <a:ahLst/>
              <a:cxnLst/>
              <a:rect l="l" t="t" r="r" b="b"/>
              <a:pathLst>
                <a:path w="3831" h="4864" extrusionOk="0">
                  <a:moveTo>
                    <a:pt x="3830" y="1"/>
                  </a:moveTo>
                  <a:lnTo>
                    <a:pt x="1" y="3314"/>
                  </a:lnTo>
                  <a:lnTo>
                    <a:pt x="61" y="3435"/>
                  </a:lnTo>
                  <a:lnTo>
                    <a:pt x="3526" y="517"/>
                  </a:lnTo>
                  <a:lnTo>
                    <a:pt x="3526" y="517"/>
                  </a:lnTo>
                  <a:lnTo>
                    <a:pt x="2250" y="4834"/>
                  </a:lnTo>
                  <a:lnTo>
                    <a:pt x="2402" y="4864"/>
                  </a:lnTo>
                  <a:lnTo>
                    <a:pt x="383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0" name="Google Shape;1470;p43"/>
            <p:cNvSpPr/>
            <p:nvPr/>
          </p:nvSpPr>
          <p:spPr>
            <a:xfrm>
              <a:off x="1017825" y="3873025"/>
              <a:ext cx="78300" cy="116275"/>
            </a:xfrm>
            <a:custGeom>
              <a:avLst/>
              <a:gdLst/>
              <a:ahLst/>
              <a:cxnLst/>
              <a:rect l="l" t="t" r="r" b="b"/>
              <a:pathLst>
                <a:path w="3132" h="4651" extrusionOk="0">
                  <a:moveTo>
                    <a:pt x="2979" y="0"/>
                  </a:moveTo>
                  <a:lnTo>
                    <a:pt x="0" y="4590"/>
                  </a:lnTo>
                  <a:lnTo>
                    <a:pt x="122" y="4651"/>
                  </a:lnTo>
                  <a:lnTo>
                    <a:pt x="3131" y="91"/>
                  </a:lnTo>
                  <a:lnTo>
                    <a:pt x="2979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1" name="Google Shape;1471;p43"/>
            <p:cNvSpPr/>
            <p:nvPr/>
          </p:nvSpPr>
          <p:spPr>
            <a:xfrm>
              <a:off x="1010225" y="3985475"/>
              <a:ext cx="15225" cy="14050"/>
            </a:xfrm>
            <a:custGeom>
              <a:avLst/>
              <a:gdLst/>
              <a:ahLst/>
              <a:cxnLst/>
              <a:rect l="l" t="t" r="r" b="b"/>
              <a:pathLst>
                <a:path w="609" h="562" extrusionOk="0">
                  <a:moveTo>
                    <a:pt x="320" y="1"/>
                  </a:moveTo>
                  <a:cubicBezTo>
                    <a:pt x="223" y="1"/>
                    <a:pt x="122" y="41"/>
                    <a:pt x="61" y="122"/>
                  </a:cubicBezTo>
                  <a:cubicBezTo>
                    <a:pt x="0" y="244"/>
                    <a:pt x="31" y="426"/>
                    <a:pt x="152" y="487"/>
                  </a:cubicBezTo>
                  <a:cubicBezTo>
                    <a:pt x="216" y="538"/>
                    <a:pt x="279" y="562"/>
                    <a:pt x="336" y="562"/>
                  </a:cubicBezTo>
                  <a:cubicBezTo>
                    <a:pt x="415" y="562"/>
                    <a:pt x="482" y="515"/>
                    <a:pt x="517" y="426"/>
                  </a:cubicBezTo>
                  <a:cubicBezTo>
                    <a:pt x="608" y="305"/>
                    <a:pt x="548" y="122"/>
                    <a:pt x="456" y="31"/>
                  </a:cubicBezTo>
                  <a:cubicBezTo>
                    <a:pt x="416" y="11"/>
                    <a:pt x="369" y="1"/>
                    <a:pt x="32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2" name="Google Shape;1472;p43"/>
            <p:cNvSpPr/>
            <p:nvPr/>
          </p:nvSpPr>
          <p:spPr>
            <a:xfrm>
              <a:off x="1052775" y="3985475"/>
              <a:ext cx="15225" cy="14050"/>
            </a:xfrm>
            <a:custGeom>
              <a:avLst/>
              <a:gdLst/>
              <a:ahLst/>
              <a:cxnLst/>
              <a:rect l="l" t="t" r="r" b="b"/>
              <a:pathLst>
                <a:path w="609" h="562" extrusionOk="0">
                  <a:moveTo>
                    <a:pt x="321" y="1"/>
                  </a:moveTo>
                  <a:cubicBezTo>
                    <a:pt x="227" y="1"/>
                    <a:pt x="132" y="41"/>
                    <a:pt x="92" y="122"/>
                  </a:cubicBezTo>
                  <a:cubicBezTo>
                    <a:pt x="1" y="244"/>
                    <a:pt x="31" y="426"/>
                    <a:pt x="153" y="487"/>
                  </a:cubicBezTo>
                  <a:cubicBezTo>
                    <a:pt x="203" y="538"/>
                    <a:pt x="259" y="562"/>
                    <a:pt x="316" y="562"/>
                  </a:cubicBezTo>
                  <a:cubicBezTo>
                    <a:pt x="396" y="562"/>
                    <a:pt x="477" y="515"/>
                    <a:pt x="548" y="426"/>
                  </a:cubicBezTo>
                  <a:cubicBezTo>
                    <a:pt x="609" y="305"/>
                    <a:pt x="578" y="122"/>
                    <a:pt x="457" y="31"/>
                  </a:cubicBezTo>
                  <a:cubicBezTo>
                    <a:pt x="416" y="11"/>
                    <a:pt x="369" y="1"/>
                    <a:pt x="32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3" name="Google Shape;1473;p43"/>
            <p:cNvSpPr/>
            <p:nvPr/>
          </p:nvSpPr>
          <p:spPr>
            <a:xfrm>
              <a:off x="993500" y="3947475"/>
              <a:ext cx="16000" cy="13525"/>
            </a:xfrm>
            <a:custGeom>
              <a:avLst/>
              <a:gdLst/>
              <a:ahLst/>
              <a:cxnLst/>
              <a:rect l="l" t="t" r="r" b="b"/>
              <a:pathLst>
                <a:path w="640" h="541" extrusionOk="0">
                  <a:moveTo>
                    <a:pt x="342" y="1"/>
                  </a:moveTo>
                  <a:cubicBezTo>
                    <a:pt x="254" y="1"/>
                    <a:pt x="153" y="41"/>
                    <a:pt x="92" y="122"/>
                  </a:cubicBezTo>
                  <a:cubicBezTo>
                    <a:pt x="1" y="244"/>
                    <a:pt x="62" y="426"/>
                    <a:pt x="183" y="487"/>
                  </a:cubicBezTo>
                  <a:cubicBezTo>
                    <a:pt x="219" y="523"/>
                    <a:pt x="269" y="540"/>
                    <a:pt x="322" y="540"/>
                  </a:cubicBezTo>
                  <a:cubicBezTo>
                    <a:pt x="404" y="540"/>
                    <a:pt x="493" y="500"/>
                    <a:pt x="548" y="426"/>
                  </a:cubicBezTo>
                  <a:cubicBezTo>
                    <a:pt x="639" y="305"/>
                    <a:pt x="578" y="122"/>
                    <a:pt x="457" y="31"/>
                  </a:cubicBezTo>
                  <a:cubicBezTo>
                    <a:pt x="426" y="11"/>
                    <a:pt x="386" y="1"/>
                    <a:pt x="34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4" name="Google Shape;1474;p43"/>
            <p:cNvSpPr/>
            <p:nvPr/>
          </p:nvSpPr>
          <p:spPr>
            <a:xfrm>
              <a:off x="976025" y="3811475"/>
              <a:ext cx="126175" cy="69925"/>
            </a:xfrm>
            <a:custGeom>
              <a:avLst/>
              <a:gdLst/>
              <a:ahLst/>
              <a:cxnLst/>
              <a:rect l="l" t="t" r="r" b="b"/>
              <a:pathLst>
                <a:path w="5047" h="2797" extrusionOk="0">
                  <a:moveTo>
                    <a:pt x="730" y="0"/>
                  </a:moveTo>
                  <a:lnTo>
                    <a:pt x="639" y="152"/>
                  </a:lnTo>
                  <a:lnTo>
                    <a:pt x="4469" y="2523"/>
                  </a:lnTo>
                  <a:lnTo>
                    <a:pt x="1" y="2644"/>
                  </a:lnTo>
                  <a:lnTo>
                    <a:pt x="1" y="2796"/>
                  </a:lnTo>
                  <a:lnTo>
                    <a:pt x="5046" y="2675"/>
                  </a:lnTo>
                  <a:lnTo>
                    <a:pt x="73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5" name="Google Shape;1475;p43"/>
            <p:cNvSpPr/>
            <p:nvPr/>
          </p:nvSpPr>
          <p:spPr>
            <a:xfrm>
              <a:off x="963100" y="3839575"/>
              <a:ext cx="133025" cy="39550"/>
            </a:xfrm>
            <a:custGeom>
              <a:avLst/>
              <a:gdLst/>
              <a:ahLst/>
              <a:cxnLst/>
              <a:rect l="l" t="t" r="r" b="b"/>
              <a:pathLst>
                <a:path w="5321" h="1582" extrusionOk="0">
                  <a:moveTo>
                    <a:pt x="31" y="1"/>
                  </a:moveTo>
                  <a:lnTo>
                    <a:pt x="1" y="153"/>
                  </a:lnTo>
                  <a:lnTo>
                    <a:pt x="5290" y="1581"/>
                  </a:lnTo>
                  <a:lnTo>
                    <a:pt x="5320" y="1429"/>
                  </a:lnTo>
                  <a:lnTo>
                    <a:pt x="3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6" name="Google Shape;1476;p43"/>
            <p:cNvSpPr/>
            <p:nvPr/>
          </p:nvSpPr>
          <p:spPr>
            <a:xfrm>
              <a:off x="950950" y="3833300"/>
              <a:ext cx="15975" cy="14050"/>
            </a:xfrm>
            <a:custGeom>
              <a:avLst/>
              <a:gdLst/>
              <a:ahLst/>
              <a:cxnLst/>
              <a:rect l="l" t="t" r="r" b="b"/>
              <a:pathLst>
                <a:path w="639" h="562" extrusionOk="0">
                  <a:moveTo>
                    <a:pt x="351" y="1"/>
                  </a:moveTo>
                  <a:cubicBezTo>
                    <a:pt x="227" y="1"/>
                    <a:pt x="117" y="64"/>
                    <a:pt x="92" y="191"/>
                  </a:cubicBezTo>
                  <a:cubicBezTo>
                    <a:pt x="1" y="343"/>
                    <a:pt x="122" y="495"/>
                    <a:pt x="274" y="556"/>
                  </a:cubicBezTo>
                  <a:cubicBezTo>
                    <a:pt x="294" y="560"/>
                    <a:pt x="313" y="561"/>
                    <a:pt x="333" y="561"/>
                  </a:cubicBezTo>
                  <a:cubicBezTo>
                    <a:pt x="463" y="561"/>
                    <a:pt x="582" y="475"/>
                    <a:pt x="609" y="343"/>
                  </a:cubicBezTo>
                  <a:cubicBezTo>
                    <a:pt x="639" y="191"/>
                    <a:pt x="578" y="39"/>
                    <a:pt x="426" y="9"/>
                  </a:cubicBezTo>
                  <a:cubicBezTo>
                    <a:pt x="401" y="3"/>
                    <a:pt x="375" y="1"/>
                    <a:pt x="35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7" name="Google Shape;1477;p43"/>
            <p:cNvSpPr/>
            <p:nvPr/>
          </p:nvSpPr>
          <p:spPr>
            <a:xfrm>
              <a:off x="964625" y="3873300"/>
              <a:ext cx="16000" cy="13600"/>
            </a:xfrm>
            <a:custGeom>
              <a:avLst/>
              <a:gdLst/>
              <a:ahLst/>
              <a:cxnLst/>
              <a:rect l="l" t="t" r="r" b="b"/>
              <a:pathLst>
                <a:path w="640" h="544" extrusionOk="0">
                  <a:moveTo>
                    <a:pt x="330" y="0"/>
                  </a:moveTo>
                  <a:cubicBezTo>
                    <a:pt x="213" y="0"/>
                    <a:pt x="109" y="82"/>
                    <a:pt x="62" y="202"/>
                  </a:cubicBezTo>
                  <a:cubicBezTo>
                    <a:pt x="1" y="354"/>
                    <a:pt x="92" y="506"/>
                    <a:pt x="274" y="536"/>
                  </a:cubicBezTo>
                  <a:cubicBezTo>
                    <a:pt x="300" y="541"/>
                    <a:pt x="325" y="544"/>
                    <a:pt x="350" y="544"/>
                  </a:cubicBezTo>
                  <a:cubicBezTo>
                    <a:pt x="474" y="544"/>
                    <a:pt x="583" y="480"/>
                    <a:pt x="609" y="354"/>
                  </a:cubicBezTo>
                  <a:cubicBezTo>
                    <a:pt x="639" y="202"/>
                    <a:pt x="578" y="50"/>
                    <a:pt x="426" y="19"/>
                  </a:cubicBezTo>
                  <a:cubicBezTo>
                    <a:pt x="394" y="7"/>
                    <a:pt x="361" y="0"/>
                    <a:pt x="33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8" name="Google Shape;1478;p43"/>
            <p:cNvSpPr/>
            <p:nvPr/>
          </p:nvSpPr>
          <p:spPr>
            <a:xfrm>
              <a:off x="983625" y="3805950"/>
              <a:ext cx="15225" cy="13625"/>
            </a:xfrm>
            <a:custGeom>
              <a:avLst/>
              <a:gdLst/>
              <a:ahLst/>
              <a:cxnLst/>
              <a:rect l="l" t="t" r="r" b="b"/>
              <a:pathLst>
                <a:path w="609" h="545" extrusionOk="0">
                  <a:moveTo>
                    <a:pt x="290" y="1"/>
                  </a:moveTo>
                  <a:cubicBezTo>
                    <a:pt x="166" y="1"/>
                    <a:pt x="56" y="64"/>
                    <a:pt x="31" y="191"/>
                  </a:cubicBezTo>
                  <a:cubicBezTo>
                    <a:pt x="1" y="343"/>
                    <a:pt x="61" y="495"/>
                    <a:pt x="213" y="525"/>
                  </a:cubicBezTo>
                  <a:cubicBezTo>
                    <a:pt x="246" y="538"/>
                    <a:pt x="278" y="544"/>
                    <a:pt x="310" y="544"/>
                  </a:cubicBezTo>
                  <a:cubicBezTo>
                    <a:pt x="426" y="544"/>
                    <a:pt x="530" y="462"/>
                    <a:pt x="578" y="343"/>
                  </a:cubicBezTo>
                  <a:cubicBezTo>
                    <a:pt x="609" y="191"/>
                    <a:pt x="517" y="39"/>
                    <a:pt x="365" y="8"/>
                  </a:cubicBezTo>
                  <a:cubicBezTo>
                    <a:pt x="340" y="3"/>
                    <a:pt x="315" y="1"/>
                    <a:pt x="29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9" name="Google Shape;1479;p43"/>
            <p:cNvSpPr/>
            <p:nvPr/>
          </p:nvSpPr>
          <p:spPr>
            <a:xfrm>
              <a:off x="1052025" y="3760550"/>
              <a:ext cx="72200" cy="124650"/>
            </a:xfrm>
            <a:custGeom>
              <a:avLst/>
              <a:gdLst/>
              <a:ahLst/>
              <a:cxnLst/>
              <a:rect l="l" t="t" r="r" b="b"/>
              <a:pathLst>
                <a:path w="2888" h="4986" extrusionOk="0">
                  <a:moveTo>
                    <a:pt x="2705" y="1"/>
                  </a:moveTo>
                  <a:lnTo>
                    <a:pt x="1672" y="4408"/>
                  </a:lnTo>
                  <a:lnTo>
                    <a:pt x="152" y="153"/>
                  </a:lnTo>
                  <a:lnTo>
                    <a:pt x="0" y="183"/>
                  </a:lnTo>
                  <a:lnTo>
                    <a:pt x="1702" y="4985"/>
                  </a:lnTo>
                  <a:lnTo>
                    <a:pt x="2888" y="31"/>
                  </a:lnTo>
                  <a:lnTo>
                    <a:pt x="2705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80" name="Google Shape;1480;p43"/>
            <p:cNvSpPr/>
            <p:nvPr/>
          </p:nvSpPr>
          <p:spPr>
            <a:xfrm>
              <a:off x="1084700" y="3741550"/>
              <a:ext cx="10650" cy="136800"/>
            </a:xfrm>
            <a:custGeom>
              <a:avLst/>
              <a:gdLst/>
              <a:ahLst/>
              <a:cxnLst/>
              <a:rect l="l" t="t" r="r" b="b"/>
              <a:pathLst>
                <a:path w="426" h="5472" extrusionOk="0">
                  <a:moveTo>
                    <a:pt x="0" y="1"/>
                  </a:moveTo>
                  <a:lnTo>
                    <a:pt x="274" y="5472"/>
                  </a:lnTo>
                  <a:lnTo>
                    <a:pt x="426" y="5472"/>
                  </a:lnTo>
                  <a:lnTo>
                    <a:pt x="152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81" name="Google Shape;1481;p43"/>
            <p:cNvSpPr/>
            <p:nvPr/>
          </p:nvSpPr>
          <p:spPr>
            <a:xfrm>
              <a:off x="1079375" y="3730150"/>
              <a:ext cx="14450" cy="14475"/>
            </a:xfrm>
            <a:custGeom>
              <a:avLst/>
              <a:gdLst/>
              <a:ahLst/>
              <a:cxnLst/>
              <a:rect l="l" t="t" r="r" b="b"/>
              <a:pathLst>
                <a:path w="578" h="579" extrusionOk="0">
                  <a:moveTo>
                    <a:pt x="274" y="1"/>
                  </a:moveTo>
                  <a:cubicBezTo>
                    <a:pt x="122" y="1"/>
                    <a:pt x="0" y="153"/>
                    <a:pt x="0" y="305"/>
                  </a:cubicBezTo>
                  <a:cubicBezTo>
                    <a:pt x="0" y="457"/>
                    <a:pt x="152" y="578"/>
                    <a:pt x="304" y="578"/>
                  </a:cubicBezTo>
                  <a:cubicBezTo>
                    <a:pt x="456" y="578"/>
                    <a:pt x="578" y="426"/>
                    <a:pt x="578" y="274"/>
                  </a:cubicBezTo>
                  <a:cubicBezTo>
                    <a:pt x="578" y="122"/>
                    <a:pt x="426" y="1"/>
                    <a:pt x="27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82" name="Google Shape;1482;p43"/>
            <p:cNvSpPr/>
            <p:nvPr/>
          </p:nvSpPr>
          <p:spPr>
            <a:xfrm>
              <a:off x="1045175" y="3754475"/>
              <a:ext cx="15225" cy="14450"/>
            </a:xfrm>
            <a:custGeom>
              <a:avLst/>
              <a:gdLst/>
              <a:ahLst/>
              <a:cxnLst/>
              <a:rect l="l" t="t" r="r" b="b"/>
              <a:pathLst>
                <a:path w="609" h="578" extrusionOk="0">
                  <a:moveTo>
                    <a:pt x="305" y="0"/>
                  </a:moveTo>
                  <a:cubicBezTo>
                    <a:pt x="153" y="0"/>
                    <a:pt x="1" y="152"/>
                    <a:pt x="31" y="304"/>
                  </a:cubicBezTo>
                  <a:cubicBezTo>
                    <a:pt x="31" y="456"/>
                    <a:pt x="183" y="578"/>
                    <a:pt x="335" y="578"/>
                  </a:cubicBezTo>
                  <a:cubicBezTo>
                    <a:pt x="487" y="578"/>
                    <a:pt x="609" y="426"/>
                    <a:pt x="609" y="274"/>
                  </a:cubicBezTo>
                  <a:cubicBezTo>
                    <a:pt x="609" y="122"/>
                    <a:pt x="457" y="0"/>
                    <a:pt x="30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83" name="Google Shape;1483;p43"/>
            <p:cNvSpPr/>
            <p:nvPr/>
          </p:nvSpPr>
          <p:spPr>
            <a:xfrm>
              <a:off x="1115850" y="3750675"/>
              <a:ext cx="13700" cy="14450"/>
            </a:xfrm>
            <a:custGeom>
              <a:avLst/>
              <a:gdLst/>
              <a:ahLst/>
              <a:cxnLst/>
              <a:rect l="l" t="t" r="r" b="b"/>
              <a:pathLst>
                <a:path w="548" h="578" extrusionOk="0">
                  <a:moveTo>
                    <a:pt x="244" y="0"/>
                  </a:moveTo>
                  <a:cubicBezTo>
                    <a:pt x="92" y="61"/>
                    <a:pt x="0" y="152"/>
                    <a:pt x="0" y="304"/>
                  </a:cubicBezTo>
                  <a:cubicBezTo>
                    <a:pt x="0" y="456"/>
                    <a:pt x="152" y="578"/>
                    <a:pt x="304" y="578"/>
                  </a:cubicBezTo>
                  <a:cubicBezTo>
                    <a:pt x="456" y="578"/>
                    <a:pt x="548" y="426"/>
                    <a:pt x="548" y="274"/>
                  </a:cubicBezTo>
                  <a:cubicBezTo>
                    <a:pt x="548" y="122"/>
                    <a:pt x="396" y="0"/>
                    <a:pt x="24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84" name="Google Shape;1484;p43"/>
            <p:cNvSpPr/>
            <p:nvPr/>
          </p:nvSpPr>
          <p:spPr>
            <a:xfrm>
              <a:off x="1085450" y="3802350"/>
              <a:ext cx="126175" cy="76775"/>
            </a:xfrm>
            <a:custGeom>
              <a:avLst/>
              <a:gdLst/>
              <a:ahLst/>
              <a:cxnLst/>
              <a:rect l="l" t="t" r="r" b="b"/>
              <a:pathLst>
                <a:path w="5047" h="3071" extrusionOk="0">
                  <a:moveTo>
                    <a:pt x="4013" y="0"/>
                  </a:moveTo>
                  <a:lnTo>
                    <a:pt x="1" y="3070"/>
                  </a:lnTo>
                  <a:lnTo>
                    <a:pt x="5046" y="2706"/>
                  </a:lnTo>
                  <a:lnTo>
                    <a:pt x="5046" y="2493"/>
                  </a:lnTo>
                  <a:lnTo>
                    <a:pt x="548" y="2888"/>
                  </a:lnTo>
                  <a:lnTo>
                    <a:pt x="548" y="2888"/>
                  </a:lnTo>
                  <a:lnTo>
                    <a:pt x="4134" y="152"/>
                  </a:lnTo>
                  <a:lnTo>
                    <a:pt x="401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85" name="Google Shape;1485;p43"/>
            <p:cNvSpPr/>
            <p:nvPr/>
          </p:nvSpPr>
          <p:spPr>
            <a:xfrm>
              <a:off x="1091525" y="3825150"/>
              <a:ext cx="129225" cy="52450"/>
            </a:xfrm>
            <a:custGeom>
              <a:avLst/>
              <a:gdLst/>
              <a:ahLst/>
              <a:cxnLst/>
              <a:rect l="l" t="t" r="r" b="b"/>
              <a:pathLst>
                <a:path w="5169" h="2098" extrusionOk="0">
                  <a:moveTo>
                    <a:pt x="5107" y="0"/>
                  </a:moveTo>
                  <a:lnTo>
                    <a:pt x="1" y="1945"/>
                  </a:lnTo>
                  <a:lnTo>
                    <a:pt x="62" y="2097"/>
                  </a:lnTo>
                  <a:lnTo>
                    <a:pt x="5168" y="152"/>
                  </a:lnTo>
                  <a:lnTo>
                    <a:pt x="5107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86" name="Google Shape;1486;p43"/>
            <p:cNvSpPr/>
            <p:nvPr/>
          </p:nvSpPr>
          <p:spPr>
            <a:xfrm>
              <a:off x="1215400" y="3818925"/>
              <a:ext cx="16750" cy="14425"/>
            </a:xfrm>
            <a:custGeom>
              <a:avLst/>
              <a:gdLst/>
              <a:ahLst/>
              <a:cxnLst/>
              <a:rect l="l" t="t" r="r" b="b"/>
              <a:pathLst>
                <a:path w="670" h="577" extrusionOk="0">
                  <a:moveTo>
                    <a:pt x="274" y="0"/>
                  </a:moveTo>
                  <a:cubicBezTo>
                    <a:pt x="254" y="0"/>
                    <a:pt x="233" y="2"/>
                    <a:pt x="213" y="6"/>
                  </a:cubicBezTo>
                  <a:cubicBezTo>
                    <a:pt x="61" y="67"/>
                    <a:pt x="0" y="249"/>
                    <a:pt x="61" y="401"/>
                  </a:cubicBezTo>
                  <a:cubicBezTo>
                    <a:pt x="84" y="514"/>
                    <a:pt x="206" y="576"/>
                    <a:pt x="330" y="576"/>
                  </a:cubicBezTo>
                  <a:cubicBezTo>
                    <a:pt x="374" y="576"/>
                    <a:pt x="417" y="569"/>
                    <a:pt x="456" y="553"/>
                  </a:cubicBezTo>
                  <a:cubicBezTo>
                    <a:pt x="608" y="492"/>
                    <a:pt x="669" y="310"/>
                    <a:pt x="608" y="158"/>
                  </a:cubicBezTo>
                  <a:cubicBezTo>
                    <a:pt x="529" y="79"/>
                    <a:pt x="405" y="0"/>
                    <a:pt x="27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87" name="Google Shape;1487;p43"/>
            <p:cNvSpPr/>
            <p:nvPr/>
          </p:nvSpPr>
          <p:spPr>
            <a:xfrm>
              <a:off x="1181200" y="3794925"/>
              <a:ext cx="16750" cy="14450"/>
            </a:xfrm>
            <a:custGeom>
              <a:avLst/>
              <a:gdLst/>
              <a:ahLst/>
              <a:cxnLst/>
              <a:rect l="l" t="t" r="r" b="b"/>
              <a:pathLst>
                <a:path w="670" h="578" extrusionOk="0">
                  <a:moveTo>
                    <a:pt x="330" y="0"/>
                  </a:moveTo>
                  <a:cubicBezTo>
                    <a:pt x="292" y="0"/>
                    <a:pt x="253" y="8"/>
                    <a:pt x="213" y="24"/>
                  </a:cubicBezTo>
                  <a:cubicBezTo>
                    <a:pt x="61" y="54"/>
                    <a:pt x="0" y="267"/>
                    <a:pt x="61" y="419"/>
                  </a:cubicBezTo>
                  <a:cubicBezTo>
                    <a:pt x="105" y="506"/>
                    <a:pt x="211" y="578"/>
                    <a:pt x="323" y="578"/>
                  </a:cubicBezTo>
                  <a:cubicBezTo>
                    <a:pt x="368" y="578"/>
                    <a:pt x="413" y="566"/>
                    <a:pt x="456" y="540"/>
                  </a:cubicBezTo>
                  <a:cubicBezTo>
                    <a:pt x="608" y="510"/>
                    <a:pt x="669" y="328"/>
                    <a:pt x="608" y="176"/>
                  </a:cubicBezTo>
                  <a:cubicBezTo>
                    <a:pt x="541" y="63"/>
                    <a:pt x="440" y="0"/>
                    <a:pt x="33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88" name="Google Shape;1488;p43"/>
            <p:cNvSpPr/>
            <p:nvPr/>
          </p:nvSpPr>
          <p:spPr>
            <a:xfrm>
              <a:off x="1205525" y="3860275"/>
              <a:ext cx="17500" cy="14875"/>
            </a:xfrm>
            <a:custGeom>
              <a:avLst/>
              <a:gdLst/>
              <a:ahLst/>
              <a:cxnLst/>
              <a:rect l="l" t="t" r="r" b="b"/>
              <a:pathLst>
                <a:path w="700" h="595" extrusionOk="0">
                  <a:moveTo>
                    <a:pt x="364" y="0"/>
                  </a:moveTo>
                  <a:cubicBezTo>
                    <a:pt x="324" y="0"/>
                    <a:pt x="283" y="8"/>
                    <a:pt x="243" y="24"/>
                  </a:cubicBezTo>
                  <a:cubicBezTo>
                    <a:pt x="91" y="85"/>
                    <a:pt x="0" y="267"/>
                    <a:pt x="91" y="419"/>
                  </a:cubicBezTo>
                  <a:cubicBezTo>
                    <a:pt x="114" y="532"/>
                    <a:pt x="220" y="594"/>
                    <a:pt x="335" y="594"/>
                  </a:cubicBezTo>
                  <a:cubicBezTo>
                    <a:pt x="376" y="594"/>
                    <a:pt x="417" y="587"/>
                    <a:pt x="456" y="571"/>
                  </a:cubicBezTo>
                  <a:cubicBezTo>
                    <a:pt x="608" y="540"/>
                    <a:pt x="699" y="328"/>
                    <a:pt x="608" y="176"/>
                  </a:cubicBezTo>
                  <a:cubicBezTo>
                    <a:pt x="586" y="63"/>
                    <a:pt x="479" y="0"/>
                    <a:pt x="36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89" name="Google Shape;1489;p43"/>
            <p:cNvSpPr/>
            <p:nvPr/>
          </p:nvSpPr>
          <p:spPr>
            <a:xfrm>
              <a:off x="1087725" y="3868450"/>
              <a:ext cx="104900" cy="117825"/>
            </a:xfrm>
            <a:custGeom>
              <a:avLst/>
              <a:gdLst/>
              <a:ahLst/>
              <a:cxnLst/>
              <a:rect l="l" t="t" r="r" b="b"/>
              <a:pathLst>
                <a:path w="4196" h="4713" extrusionOk="0">
                  <a:moveTo>
                    <a:pt x="1" y="1"/>
                  </a:moveTo>
                  <a:lnTo>
                    <a:pt x="1946" y="4712"/>
                  </a:lnTo>
                  <a:lnTo>
                    <a:pt x="2098" y="4651"/>
                  </a:lnTo>
                  <a:lnTo>
                    <a:pt x="396" y="457"/>
                  </a:lnTo>
                  <a:lnTo>
                    <a:pt x="4074" y="3040"/>
                  </a:lnTo>
                  <a:lnTo>
                    <a:pt x="4195" y="288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90" name="Google Shape;1490;p43"/>
            <p:cNvSpPr/>
            <p:nvPr/>
          </p:nvSpPr>
          <p:spPr>
            <a:xfrm>
              <a:off x="1090775" y="3873775"/>
              <a:ext cx="88925" cy="108700"/>
            </a:xfrm>
            <a:custGeom>
              <a:avLst/>
              <a:gdLst/>
              <a:ahLst/>
              <a:cxnLst/>
              <a:rect l="l" t="t" r="r" b="b"/>
              <a:pathLst>
                <a:path w="3557" h="4348" extrusionOk="0">
                  <a:moveTo>
                    <a:pt x="122" y="0"/>
                  </a:moveTo>
                  <a:lnTo>
                    <a:pt x="0" y="92"/>
                  </a:lnTo>
                  <a:lnTo>
                    <a:pt x="3435" y="4347"/>
                  </a:lnTo>
                  <a:lnTo>
                    <a:pt x="3557" y="4256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91" name="Google Shape;1491;p43"/>
            <p:cNvSpPr/>
            <p:nvPr/>
          </p:nvSpPr>
          <p:spPr>
            <a:xfrm>
              <a:off x="1172850" y="3977325"/>
              <a:ext cx="15975" cy="13925"/>
            </a:xfrm>
            <a:custGeom>
              <a:avLst/>
              <a:gdLst/>
              <a:ahLst/>
              <a:cxnLst/>
              <a:rect l="l" t="t" r="r" b="b"/>
              <a:pathLst>
                <a:path w="639" h="557" extrusionOk="0">
                  <a:moveTo>
                    <a:pt x="328" y="0"/>
                  </a:moveTo>
                  <a:cubicBezTo>
                    <a:pt x="272" y="0"/>
                    <a:pt x="212" y="17"/>
                    <a:pt x="152" y="53"/>
                  </a:cubicBezTo>
                  <a:cubicBezTo>
                    <a:pt x="31" y="175"/>
                    <a:pt x="0" y="327"/>
                    <a:pt x="91" y="448"/>
                  </a:cubicBezTo>
                  <a:cubicBezTo>
                    <a:pt x="160" y="516"/>
                    <a:pt x="237" y="556"/>
                    <a:pt x="314" y="556"/>
                  </a:cubicBezTo>
                  <a:cubicBezTo>
                    <a:pt x="374" y="556"/>
                    <a:pt x="433" y="532"/>
                    <a:pt x="486" y="479"/>
                  </a:cubicBezTo>
                  <a:cubicBezTo>
                    <a:pt x="638" y="418"/>
                    <a:pt x="638" y="205"/>
                    <a:pt x="547" y="114"/>
                  </a:cubicBezTo>
                  <a:cubicBezTo>
                    <a:pt x="492" y="40"/>
                    <a:pt x="415" y="0"/>
                    <a:pt x="32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92" name="Google Shape;1492;p43"/>
            <p:cNvSpPr/>
            <p:nvPr/>
          </p:nvSpPr>
          <p:spPr>
            <a:xfrm>
              <a:off x="1185750" y="3937200"/>
              <a:ext cx="16000" cy="13925"/>
            </a:xfrm>
            <a:custGeom>
              <a:avLst/>
              <a:gdLst/>
              <a:ahLst/>
              <a:cxnLst/>
              <a:rect l="l" t="t" r="r" b="b"/>
              <a:pathLst>
                <a:path w="640" h="557" extrusionOk="0">
                  <a:moveTo>
                    <a:pt x="325" y="0"/>
                  </a:moveTo>
                  <a:cubicBezTo>
                    <a:pt x="265" y="0"/>
                    <a:pt x="206" y="24"/>
                    <a:pt x="153" y="78"/>
                  </a:cubicBezTo>
                  <a:cubicBezTo>
                    <a:pt x="31" y="199"/>
                    <a:pt x="1" y="351"/>
                    <a:pt x="122" y="442"/>
                  </a:cubicBezTo>
                  <a:cubicBezTo>
                    <a:pt x="196" y="516"/>
                    <a:pt x="281" y="556"/>
                    <a:pt x="357" y="556"/>
                  </a:cubicBezTo>
                  <a:cubicBezTo>
                    <a:pt x="406" y="556"/>
                    <a:pt x="451" y="539"/>
                    <a:pt x="487" y="503"/>
                  </a:cubicBezTo>
                  <a:cubicBezTo>
                    <a:pt x="609" y="412"/>
                    <a:pt x="639" y="229"/>
                    <a:pt x="548" y="108"/>
                  </a:cubicBezTo>
                  <a:cubicBezTo>
                    <a:pt x="480" y="40"/>
                    <a:pt x="402" y="0"/>
                    <a:pt x="32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93" name="Google Shape;1493;p43"/>
            <p:cNvSpPr/>
            <p:nvPr/>
          </p:nvSpPr>
          <p:spPr>
            <a:xfrm>
              <a:off x="1131050" y="3981125"/>
              <a:ext cx="15975" cy="13900"/>
            </a:xfrm>
            <a:custGeom>
              <a:avLst/>
              <a:gdLst/>
              <a:ahLst/>
              <a:cxnLst/>
              <a:rect l="l" t="t" r="r" b="b"/>
              <a:pathLst>
                <a:path w="639" h="556" extrusionOk="0">
                  <a:moveTo>
                    <a:pt x="328" y="0"/>
                  </a:moveTo>
                  <a:cubicBezTo>
                    <a:pt x="272" y="0"/>
                    <a:pt x="212" y="17"/>
                    <a:pt x="152" y="53"/>
                  </a:cubicBezTo>
                  <a:cubicBezTo>
                    <a:pt x="31" y="175"/>
                    <a:pt x="0" y="327"/>
                    <a:pt x="92" y="448"/>
                  </a:cubicBezTo>
                  <a:cubicBezTo>
                    <a:pt x="160" y="516"/>
                    <a:pt x="238" y="556"/>
                    <a:pt x="314" y="556"/>
                  </a:cubicBezTo>
                  <a:cubicBezTo>
                    <a:pt x="374" y="556"/>
                    <a:pt x="433" y="532"/>
                    <a:pt x="487" y="479"/>
                  </a:cubicBezTo>
                  <a:cubicBezTo>
                    <a:pt x="639" y="418"/>
                    <a:pt x="639" y="205"/>
                    <a:pt x="547" y="114"/>
                  </a:cubicBezTo>
                  <a:cubicBezTo>
                    <a:pt x="492" y="40"/>
                    <a:pt x="415" y="0"/>
                    <a:pt x="32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94" name="Google Shape;1494;p43"/>
            <p:cNvSpPr/>
            <p:nvPr/>
          </p:nvSpPr>
          <p:spPr>
            <a:xfrm>
              <a:off x="1020850" y="3808375"/>
              <a:ext cx="148975" cy="130825"/>
            </a:xfrm>
            <a:custGeom>
              <a:avLst/>
              <a:gdLst/>
              <a:ahLst/>
              <a:cxnLst/>
              <a:rect l="l" t="t" r="r" b="b"/>
              <a:pathLst>
                <a:path w="5959" h="5233" extrusionOk="0">
                  <a:moveTo>
                    <a:pt x="2975" y="0"/>
                  </a:moveTo>
                  <a:cubicBezTo>
                    <a:pt x="2124" y="0"/>
                    <a:pt x="1292" y="417"/>
                    <a:pt x="791" y="1188"/>
                  </a:cubicBezTo>
                  <a:cubicBezTo>
                    <a:pt x="1" y="2404"/>
                    <a:pt x="335" y="4015"/>
                    <a:pt x="1551" y="4805"/>
                  </a:cubicBezTo>
                  <a:cubicBezTo>
                    <a:pt x="1996" y="5094"/>
                    <a:pt x="2490" y="5233"/>
                    <a:pt x="2977" y="5233"/>
                  </a:cubicBezTo>
                  <a:cubicBezTo>
                    <a:pt x="3822" y="5233"/>
                    <a:pt x="4648" y="4816"/>
                    <a:pt x="5168" y="4045"/>
                  </a:cubicBezTo>
                  <a:cubicBezTo>
                    <a:pt x="5959" y="2829"/>
                    <a:pt x="5624" y="1249"/>
                    <a:pt x="4408" y="428"/>
                  </a:cubicBezTo>
                  <a:cubicBezTo>
                    <a:pt x="3964" y="139"/>
                    <a:pt x="3466" y="0"/>
                    <a:pt x="297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95" name="Google Shape;1495;p43"/>
            <p:cNvSpPr/>
            <p:nvPr/>
          </p:nvSpPr>
          <p:spPr>
            <a:xfrm>
              <a:off x="1053550" y="3835800"/>
              <a:ext cx="85125" cy="74450"/>
            </a:xfrm>
            <a:custGeom>
              <a:avLst/>
              <a:gdLst/>
              <a:ahLst/>
              <a:cxnLst/>
              <a:rect l="l" t="t" r="r" b="b"/>
              <a:pathLst>
                <a:path w="3405" h="2978" extrusionOk="0">
                  <a:moveTo>
                    <a:pt x="1712" y="1"/>
                  </a:moveTo>
                  <a:cubicBezTo>
                    <a:pt x="1224" y="1"/>
                    <a:pt x="747" y="242"/>
                    <a:pt x="456" y="668"/>
                  </a:cubicBezTo>
                  <a:cubicBezTo>
                    <a:pt x="0" y="1368"/>
                    <a:pt x="213" y="2279"/>
                    <a:pt x="881" y="2735"/>
                  </a:cubicBezTo>
                  <a:cubicBezTo>
                    <a:pt x="1134" y="2900"/>
                    <a:pt x="1415" y="2978"/>
                    <a:pt x="1692" y="2978"/>
                  </a:cubicBezTo>
                  <a:cubicBezTo>
                    <a:pt x="2181" y="2978"/>
                    <a:pt x="2657" y="2737"/>
                    <a:pt x="2948" y="2310"/>
                  </a:cubicBezTo>
                  <a:cubicBezTo>
                    <a:pt x="3404" y="1611"/>
                    <a:pt x="3192" y="699"/>
                    <a:pt x="2523" y="243"/>
                  </a:cubicBezTo>
                  <a:cubicBezTo>
                    <a:pt x="2270" y="78"/>
                    <a:pt x="1989" y="1"/>
                    <a:pt x="171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496" name="Google Shape;1496;p43"/>
          <p:cNvGrpSpPr/>
          <p:nvPr/>
        </p:nvGrpSpPr>
        <p:grpSpPr>
          <a:xfrm>
            <a:off x="8469258" y="1716796"/>
            <a:ext cx="490559" cy="563641"/>
            <a:chOff x="830900" y="3611450"/>
            <a:chExt cx="530425" cy="495175"/>
          </a:xfrm>
        </p:grpSpPr>
        <p:sp>
          <p:nvSpPr>
            <p:cNvPr id="1497" name="Google Shape;1497;p43"/>
            <p:cNvSpPr/>
            <p:nvPr/>
          </p:nvSpPr>
          <p:spPr>
            <a:xfrm>
              <a:off x="830900" y="3611450"/>
              <a:ext cx="530425" cy="495175"/>
            </a:xfrm>
            <a:custGeom>
              <a:avLst/>
              <a:gdLst/>
              <a:ahLst/>
              <a:cxnLst/>
              <a:rect l="l" t="t" r="r" b="b"/>
              <a:pathLst>
                <a:path w="21217" h="19807" extrusionOk="0">
                  <a:moveTo>
                    <a:pt x="10346" y="1"/>
                  </a:moveTo>
                  <a:cubicBezTo>
                    <a:pt x="10272" y="1"/>
                    <a:pt x="10197" y="3"/>
                    <a:pt x="10122" y="7"/>
                  </a:cubicBezTo>
                  <a:cubicBezTo>
                    <a:pt x="7933" y="98"/>
                    <a:pt x="6262" y="1983"/>
                    <a:pt x="6383" y="4141"/>
                  </a:cubicBezTo>
                  <a:cubicBezTo>
                    <a:pt x="6414" y="4627"/>
                    <a:pt x="6535" y="5083"/>
                    <a:pt x="6718" y="5509"/>
                  </a:cubicBezTo>
                  <a:cubicBezTo>
                    <a:pt x="6322" y="5235"/>
                    <a:pt x="5866" y="5022"/>
                    <a:pt x="5411" y="4901"/>
                  </a:cubicBezTo>
                  <a:cubicBezTo>
                    <a:pt x="5053" y="4804"/>
                    <a:pt x="4695" y="4757"/>
                    <a:pt x="4344" y="4757"/>
                  </a:cubicBezTo>
                  <a:cubicBezTo>
                    <a:pt x="2602" y="4757"/>
                    <a:pt x="1028" y="5896"/>
                    <a:pt x="547" y="7667"/>
                  </a:cubicBezTo>
                  <a:cubicBezTo>
                    <a:pt x="0" y="9794"/>
                    <a:pt x="1216" y="11952"/>
                    <a:pt x="3344" y="12530"/>
                  </a:cubicBezTo>
                  <a:cubicBezTo>
                    <a:pt x="3692" y="12623"/>
                    <a:pt x="4058" y="12663"/>
                    <a:pt x="4415" y="12663"/>
                  </a:cubicBezTo>
                  <a:cubicBezTo>
                    <a:pt x="4525" y="12663"/>
                    <a:pt x="4634" y="12659"/>
                    <a:pt x="4742" y="12652"/>
                  </a:cubicBezTo>
                  <a:lnTo>
                    <a:pt x="4742" y="12652"/>
                  </a:lnTo>
                  <a:cubicBezTo>
                    <a:pt x="4347" y="12925"/>
                    <a:pt x="4012" y="13259"/>
                    <a:pt x="3739" y="13685"/>
                  </a:cubicBezTo>
                  <a:cubicBezTo>
                    <a:pt x="2523" y="15478"/>
                    <a:pt x="3070" y="17971"/>
                    <a:pt x="4894" y="19156"/>
                  </a:cubicBezTo>
                  <a:cubicBezTo>
                    <a:pt x="5556" y="19598"/>
                    <a:pt x="6302" y="19807"/>
                    <a:pt x="7041" y="19807"/>
                  </a:cubicBezTo>
                  <a:cubicBezTo>
                    <a:pt x="8337" y="19807"/>
                    <a:pt x="9610" y="19163"/>
                    <a:pt x="10365" y="18001"/>
                  </a:cubicBezTo>
                  <a:cubicBezTo>
                    <a:pt x="10639" y="17636"/>
                    <a:pt x="10791" y="17181"/>
                    <a:pt x="10882" y="16725"/>
                  </a:cubicBezTo>
                  <a:cubicBezTo>
                    <a:pt x="11034" y="17181"/>
                    <a:pt x="11277" y="17576"/>
                    <a:pt x="11581" y="17971"/>
                  </a:cubicBezTo>
                  <a:cubicBezTo>
                    <a:pt x="12362" y="18943"/>
                    <a:pt x="13501" y="19450"/>
                    <a:pt x="14652" y="19450"/>
                  </a:cubicBezTo>
                  <a:cubicBezTo>
                    <a:pt x="15514" y="19450"/>
                    <a:pt x="16383" y="19165"/>
                    <a:pt x="17113" y="18579"/>
                  </a:cubicBezTo>
                  <a:cubicBezTo>
                    <a:pt x="18845" y="17211"/>
                    <a:pt x="19089" y="14749"/>
                    <a:pt x="17721" y="13016"/>
                  </a:cubicBezTo>
                  <a:cubicBezTo>
                    <a:pt x="17417" y="12652"/>
                    <a:pt x="17082" y="12348"/>
                    <a:pt x="16748" y="12104"/>
                  </a:cubicBezTo>
                  <a:cubicBezTo>
                    <a:pt x="17234" y="12104"/>
                    <a:pt x="17690" y="12044"/>
                    <a:pt x="18146" y="11861"/>
                  </a:cubicBezTo>
                  <a:cubicBezTo>
                    <a:pt x="20213" y="11041"/>
                    <a:pt x="21216" y="8761"/>
                    <a:pt x="20426" y="6724"/>
                  </a:cubicBezTo>
                  <a:cubicBezTo>
                    <a:pt x="19818" y="5135"/>
                    <a:pt x="18331" y="4175"/>
                    <a:pt x="16736" y="4175"/>
                  </a:cubicBezTo>
                  <a:cubicBezTo>
                    <a:pt x="16256" y="4175"/>
                    <a:pt x="15767" y="4262"/>
                    <a:pt x="15289" y="4445"/>
                  </a:cubicBezTo>
                  <a:cubicBezTo>
                    <a:pt x="14833" y="4597"/>
                    <a:pt x="14438" y="4840"/>
                    <a:pt x="14073" y="5174"/>
                  </a:cubicBezTo>
                  <a:cubicBezTo>
                    <a:pt x="14225" y="4718"/>
                    <a:pt x="14316" y="4262"/>
                    <a:pt x="14286" y="3746"/>
                  </a:cubicBezTo>
                  <a:cubicBezTo>
                    <a:pt x="14169" y="1632"/>
                    <a:pt x="12436" y="1"/>
                    <a:pt x="103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98" name="Google Shape;1498;p43"/>
            <p:cNvSpPr/>
            <p:nvPr/>
          </p:nvSpPr>
          <p:spPr>
            <a:xfrm>
              <a:off x="1002625" y="3868450"/>
              <a:ext cx="95775" cy="121600"/>
            </a:xfrm>
            <a:custGeom>
              <a:avLst/>
              <a:gdLst/>
              <a:ahLst/>
              <a:cxnLst/>
              <a:rect l="l" t="t" r="r" b="b"/>
              <a:pathLst>
                <a:path w="3831" h="4864" extrusionOk="0">
                  <a:moveTo>
                    <a:pt x="3830" y="1"/>
                  </a:moveTo>
                  <a:lnTo>
                    <a:pt x="1" y="3314"/>
                  </a:lnTo>
                  <a:lnTo>
                    <a:pt x="61" y="3435"/>
                  </a:lnTo>
                  <a:lnTo>
                    <a:pt x="3526" y="517"/>
                  </a:lnTo>
                  <a:lnTo>
                    <a:pt x="3526" y="517"/>
                  </a:lnTo>
                  <a:lnTo>
                    <a:pt x="2250" y="4834"/>
                  </a:lnTo>
                  <a:lnTo>
                    <a:pt x="2402" y="4864"/>
                  </a:lnTo>
                  <a:lnTo>
                    <a:pt x="383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99" name="Google Shape;1499;p43"/>
            <p:cNvSpPr/>
            <p:nvPr/>
          </p:nvSpPr>
          <p:spPr>
            <a:xfrm>
              <a:off x="1017825" y="3873025"/>
              <a:ext cx="78300" cy="116275"/>
            </a:xfrm>
            <a:custGeom>
              <a:avLst/>
              <a:gdLst/>
              <a:ahLst/>
              <a:cxnLst/>
              <a:rect l="l" t="t" r="r" b="b"/>
              <a:pathLst>
                <a:path w="3132" h="4651" extrusionOk="0">
                  <a:moveTo>
                    <a:pt x="2979" y="0"/>
                  </a:moveTo>
                  <a:lnTo>
                    <a:pt x="0" y="4590"/>
                  </a:lnTo>
                  <a:lnTo>
                    <a:pt x="122" y="4651"/>
                  </a:lnTo>
                  <a:lnTo>
                    <a:pt x="3131" y="91"/>
                  </a:lnTo>
                  <a:lnTo>
                    <a:pt x="2979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00" name="Google Shape;1500;p43"/>
            <p:cNvSpPr/>
            <p:nvPr/>
          </p:nvSpPr>
          <p:spPr>
            <a:xfrm>
              <a:off x="1010225" y="3985475"/>
              <a:ext cx="15225" cy="14050"/>
            </a:xfrm>
            <a:custGeom>
              <a:avLst/>
              <a:gdLst/>
              <a:ahLst/>
              <a:cxnLst/>
              <a:rect l="l" t="t" r="r" b="b"/>
              <a:pathLst>
                <a:path w="609" h="562" extrusionOk="0">
                  <a:moveTo>
                    <a:pt x="320" y="1"/>
                  </a:moveTo>
                  <a:cubicBezTo>
                    <a:pt x="223" y="1"/>
                    <a:pt x="122" y="41"/>
                    <a:pt x="61" y="122"/>
                  </a:cubicBezTo>
                  <a:cubicBezTo>
                    <a:pt x="0" y="244"/>
                    <a:pt x="31" y="426"/>
                    <a:pt x="152" y="487"/>
                  </a:cubicBezTo>
                  <a:cubicBezTo>
                    <a:pt x="216" y="538"/>
                    <a:pt x="279" y="562"/>
                    <a:pt x="336" y="562"/>
                  </a:cubicBezTo>
                  <a:cubicBezTo>
                    <a:pt x="415" y="562"/>
                    <a:pt x="482" y="515"/>
                    <a:pt x="517" y="426"/>
                  </a:cubicBezTo>
                  <a:cubicBezTo>
                    <a:pt x="608" y="305"/>
                    <a:pt x="548" y="122"/>
                    <a:pt x="456" y="31"/>
                  </a:cubicBezTo>
                  <a:cubicBezTo>
                    <a:pt x="416" y="11"/>
                    <a:pt x="369" y="1"/>
                    <a:pt x="32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01" name="Google Shape;1501;p43"/>
            <p:cNvSpPr/>
            <p:nvPr/>
          </p:nvSpPr>
          <p:spPr>
            <a:xfrm>
              <a:off x="1052775" y="3985475"/>
              <a:ext cx="15225" cy="14050"/>
            </a:xfrm>
            <a:custGeom>
              <a:avLst/>
              <a:gdLst/>
              <a:ahLst/>
              <a:cxnLst/>
              <a:rect l="l" t="t" r="r" b="b"/>
              <a:pathLst>
                <a:path w="609" h="562" extrusionOk="0">
                  <a:moveTo>
                    <a:pt x="321" y="1"/>
                  </a:moveTo>
                  <a:cubicBezTo>
                    <a:pt x="227" y="1"/>
                    <a:pt x="132" y="41"/>
                    <a:pt x="92" y="122"/>
                  </a:cubicBezTo>
                  <a:cubicBezTo>
                    <a:pt x="1" y="244"/>
                    <a:pt x="31" y="426"/>
                    <a:pt x="153" y="487"/>
                  </a:cubicBezTo>
                  <a:cubicBezTo>
                    <a:pt x="203" y="538"/>
                    <a:pt x="259" y="562"/>
                    <a:pt x="316" y="562"/>
                  </a:cubicBezTo>
                  <a:cubicBezTo>
                    <a:pt x="396" y="562"/>
                    <a:pt x="477" y="515"/>
                    <a:pt x="548" y="426"/>
                  </a:cubicBezTo>
                  <a:cubicBezTo>
                    <a:pt x="609" y="305"/>
                    <a:pt x="578" y="122"/>
                    <a:pt x="457" y="31"/>
                  </a:cubicBezTo>
                  <a:cubicBezTo>
                    <a:pt x="416" y="11"/>
                    <a:pt x="369" y="1"/>
                    <a:pt x="32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02" name="Google Shape;1502;p43"/>
            <p:cNvSpPr/>
            <p:nvPr/>
          </p:nvSpPr>
          <p:spPr>
            <a:xfrm>
              <a:off x="993500" y="3947475"/>
              <a:ext cx="16000" cy="13525"/>
            </a:xfrm>
            <a:custGeom>
              <a:avLst/>
              <a:gdLst/>
              <a:ahLst/>
              <a:cxnLst/>
              <a:rect l="l" t="t" r="r" b="b"/>
              <a:pathLst>
                <a:path w="640" h="541" extrusionOk="0">
                  <a:moveTo>
                    <a:pt x="342" y="1"/>
                  </a:moveTo>
                  <a:cubicBezTo>
                    <a:pt x="254" y="1"/>
                    <a:pt x="153" y="41"/>
                    <a:pt x="92" y="122"/>
                  </a:cubicBezTo>
                  <a:cubicBezTo>
                    <a:pt x="1" y="244"/>
                    <a:pt x="62" y="426"/>
                    <a:pt x="183" y="487"/>
                  </a:cubicBezTo>
                  <a:cubicBezTo>
                    <a:pt x="219" y="523"/>
                    <a:pt x="269" y="540"/>
                    <a:pt x="322" y="540"/>
                  </a:cubicBezTo>
                  <a:cubicBezTo>
                    <a:pt x="404" y="540"/>
                    <a:pt x="493" y="500"/>
                    <a:pt x="548" y="426"/>
                  </a:cubicBezTo>
                  <a:cubicBezTo>
                    <a:pt x="639" y="305"/>
                    <a:pt x="578" y="122"/>
                    <a:pt x="457" y="31"/>
                  </a:cubicBezTo>
                  <a:cubicBezTo>
                    <a:pt x="426" y="11"/>
                    <a:pt x="386" y="1"/>
                    <a:pt x="34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03" name="Google Shape;1503;p43"/>
            <p:cNvSpPr/>
            <p:nvPr/>
          </p:nvSpPr>
          <p:spPr>
            <a:xfrm>
              <a:off x="976025" y="3811475"/>
              <a:ext cx="126175" cy="69925"/>
            </a:xfrm>
            <a:custGeom>
              <a:avLst/>
              <a:gdLst/>
              <a:ahLst/>
              <a:cxnLst/>
              <a:rect l="l" t="t" r="r" b="b"/>
              <a:pathLst>
                <a:path w="5047" h="2797" extrusionOk="0">
                  <a:moveTo>
                    <a:pt x="730" y="0"/>
                  </a:moveTo>
                  <a:lnTo>
                    <a:pt x="639" y="152"/>
                  </a:lnTo>
                  <a:lnTo>
                    <a:pt x="4469" y="2523"/>
                  </a:lnTo>
                  <a:lnTo>
                    <a:pt x="1" y="2644"/>
                  </a:lnTo>
                  <a:lnTo>
                    <a:pt x="1" y="2796"/>
                  </a:lnTo>
                  <a:lnTo>
                    <a:pt x="5046" y="2675"/>
                  </a:lnTo>
                  <a:lnTo>
                    <a:pt x="73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04" name="Google Shape;1504;p43"/>
            <p:cNvSpPr/>
            <p:nvPr/>
          </p:nvSpPr>
          <p:spPr>
            <a:xfrm>
              <a:off x="963100" y="3839575"/>
              <a:ext cx="133025" cy="39550"/>
            </a:xfrm>
            <a:custGeom>
              <a:avLst/>
              <a:gdLst/>
              <a:ahLst/>
              <a:cxnLst/>
              <a:rect l="l" t="t" r="r" b="b"/>
              <a:pathLst>
                <a:path w="5321" h="1582" extrusionOk="0">
                  <a:moveTo>
                    <a:pt x="31" y="1"/>
                  </a:moveTo>
                  <a:lnTo>
                    <a:pt x="1" y="153"/>
                  </a:lnTo>
                  <a:lnTo>
                    <a:pt x="5290" y="1581"/>
                  </a:lnTo>
                  <a:lnTo>
                    <a:pt x="5320" y="1429"/>
                  </a:lnTo>
                  <a:lnTo>
                    <a:pt x="3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05" name="Google Shape;1505;p43"/>
            <p:cNvSpPr/>
            <p:nvPr/>
          </p:nvSpPr>
          <p:spPr>
            <a:xfrm>
              <a:off x="950950" y="3833300"/>
              <a:ext cx="15975" cy="14050"/>
            </a:xfrm>
            <a:custGeom>
              <a:avLst/>
              <a:gdLst/>
              <a:ahLst/>
              <a:cxnLst/>
              <a:rect l="l" t="t" r="r" b="b"/>
              <a:pathLst>
                <a:path w="639" h="562" extrusionOk="0">
                  <a:moveTo>
                    <a:pt x="351" y="1"/>
                  </a:moveTo>
                  <a:cubicBezTo>
                    <a:pt x="227" y="1"/>
                    <a:pt x="117" y="64"/>
                    <a:pt x="92" y="191"/>
                  </a:cubicBezTo>
                  <a:cubicBezTo>
                    <a:pt x="1" y="343"/>
                    <a:pt x="122" y="495"/>
                    <a:pt x="274" y="556"/>
                  </a:cubicBezTo>
                  <a:cubicBezTo>
                    <a:pt x="294" y="560"/>
                    <a:pt x="313" y="561"/>
                    <a:pt x="333" y="561"/>
                  </a:cubicBezTo>
                  <a:cubicBezTo>
                    <a:pt x="463" y="561"/>
                    <a:pt x="582" y="475"/>
                    <a:pt x="609" y="343"/>
                  </a:cubicBezTo>
                  <a:cubicBezTo>
                    <a:pt x="639" y="191"/>
                    <a:pt x="578" y="39"/>
                    <a:pt x="426" y="9"/>
                  </a:cubicBezTo>
                  <a:cubicBezTo>
                    <a:pt x="401" y="3"/>
                    <a:pt x="375" y="1"/>
                    <a:pt x="35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06" name="Google Shape;1506;p43"/>
            <p:cNvSpPr/>
            <p:nvPr/>
          </p:nvSpPr>
          <p:spPr>
            <a:xfrm>
              <a:off x="964625" y="3873300"/>
              <a:ext cx="16000" cy="13600"/>
            </a:xfrm>
            <a:custGeom>
              <a:avLst/>
              <a:gdLst/>
              <a:ahLst/>
              <a:cxnLst/>
              <a:rect l="l" t="t" r="r" b="b"/>
              <a:pathLst>
                <a:path w="640" h="544" extrusionOk="0">
                  <a:moveTo>
                    <a:pt x="330" y="0"/>
                  </a:moveTo>
                  <a:cubicBezTo>
                    <a:pt x="213" y="0"/>
                    <a:pt x="109" y="82"/>
                    <a:pt x="62" y="202"/>
                  </a:cubicBezTo>
                  <a:cubicBezTo>
                    <a:pt x="1" y="354"/>
                    <a:pt x="92" y="506"/>
                    <a:pt x="274" y="536"/>
                  </a:cubicBezTo>
                  <a:cubicBezTo>
                    <a:pt x="300" y="541"/>
                    <a:pt x="325" y="544"/>
                    <a:pt x="350" y="544"/>
                  </a:cubicBezTo>
                  <a:cubicBezTo>
                    <a:pt x="474" y="544"/>
                    <a:pt x="583" y="480"/>
                    <a:pt x="609" y="354"/>
                  </a:cubicBezTo>
                  <a:cubicBezTo>
                    <a:pt x="639" y="202"/>
                    <a:pt x="578" y="50"/>
                    <a:pt x="426" y="19"/>
                  </a:cubicBezTo>
                  <a:cubicBezTo>
                    <a:pt x="394" y="7"/>
                    <a:pt x="361" y="0"/>
                    <a:pt x="33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07" name="Google Shape;1507;p43"/>
            <p:cNvSpPr/>
            <p:nvPr/>
          </p:nvSpPr>
          <p:spPr>
            <a:xfrm>
              <a:off x="983625" y="3805950"/>
              <a:ext cx="15225" cy="13625"/>
            </a:xfrm>
            <a:custGeom>
              <a:avLst/>
              <a:gdLst/>
              <a:ahLst/>
              <a:cxnLst/>
              <a:rect l="l" t="t" r="r" b="b"/>
              <a:pathLst>
                <a:path w="609" h="545" extrusionOk="0">
                  <a:moveTo>
                    <a:pt x="290" y="1"/>
                  </a:moveTo>
                  <a:cubicBezTo>
                    <a:pt x="166" y="1"/>
                    <a:pt x="56" y="64"/>
                    <a:pt x="31" y="191"/>
                  </a:cubicBezTo>
                  <a:cubicBezTo>
                    <a:pt x="1" y="343"/>
                    <a:pt x="61" y="495"/>
                    <a:pt x="213" y="525"/>
                  </a:cubicBezTo>
                  <a:cubicBezTo>
                    <a:pt x="246" y="538"/>
                    <a:pt x="278" y="544"/>
                    <a:pt x="310" y="544"/>
                  </a:cubicBezTo>
                  <a:cubicBezTo>
                    <a:pt x="426" y="544"/>
                    <a:pt x="530" y="462"/>
                    <a:pt x="578" y="343"/>
                  </a:cubicBezTo>
                  <a:cubicBezTo>
                    <a:pt x="609" y="191"/>
                    <a:pt x="517" y="39"/>
                    <a:pt x="365" y="8"/>
                  </a:cubicBezTo>
                  <a:cubicBezTo>
                    <a:pt x="340" y="3"/>
                    <a:pt x="315" y="1"/>
                    <a:pt x="29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08" name="Google Shape;1508;p43"/>
            <p:cNvSpPr/>
            <p:nvPr/>
          </p:nvSpPr>
          <p:spPr>
            <a:xfrm>
              <a:off x="1052025" y="3760550"/>
              <a:ext cx="72200" cy="124650"/>
            </a:xfrm>
            <a:custGeom>
              <a:avLst/>
              <a:gdLst/>
              <a:ahLst/>
              <a:cxnLst/>
              <a:rect l="l" t="t" r="r" b="b"/>
              <a:pathLst>
                <a:path w="2888" h="4986" extrusionOk="0">
                  <a:moveTo>
                    <a:pt x="2705" y="1"/>
                  </a:moveTo>
                  <a:lnTo>
                    <a:pt x="1672" y="4408"/>
                  </a:lnTo>
                  <a:lnTo>
                    <a:pt x="152" y="153"/>
                  </a:lnTo>
                  <a:lnTo>
                    <a:pt x="0" y="183"/>
                  </a:lnTo>
                  <a:lnTo>
                    <a:pt x="1702" y="4985"/>
                  </a:lnTo>
                  <a:lnTo>
                    <a:pt x="2888" y="31"/>
                  </a:lnTo>
                  <a:lnTo>
                    <a:pt x="2705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09" name="Google Shape;1509;p43"/>
            <p:cNvSpPr/>
            <p:nvPr/>
          </p:nvSpPr>
          <p:spPr>
            <a:xfrm>
              <a:off x="1084700" y="3741550"/>
              <a:ext cx="10650" cy="136800"/>
            </a:xfrm>
            <a:custGeom>
              <a:avLst/>
              <a:gdLst/>
              <a:ahLst/>
              <a:cxnLst/>
              <a:rect l="l" t="t" r="r" b="b"/>
              <a:pathLst>
                <a:path w="426" h="5472" extrusionOk="0">
                  <a:moveTo>
                    <a:pt x="0" y="1"/>
                  </a:moveTo>
                  <a:lnTo>
                    <a:pt x="274" y="5472"/>
                  </a:lnTo>
                  <a:lnTo>
                    <a:pt x="426" y="5472"/>
                  </a:lnTo>
                  <a:lnTo>
                    <a:pt x="152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10" name="Google Shape;1510;p43"/>
            <p:cNvSpPr/>
            <p:nvPr/>
          </p:nvSpPr>
          <p:spPr>
            <a:xfrm>
              <a:off x="1079375" y="3730150"/>
              <a:ext cx="14450" cy="14475"/>
            </a:xfrm>
            <a:custGeom>
              <a:avLst/>
              <a:gdLst/>
              <a:ahLst/>
              <a:cxnLst/>
              <a:rect l="l" t="t" r="r" b="b"/>
              <a:pathLst>
                <a:path w="578" h="579" extrusionOk="0">
                  <a:moveTo>
                    <a:pt x="274" y="1"/>
                  </a:moveTo>
                  <a:cubicBezTo>
                    <a:pt x="122" y="1"/>
                    <a:pt x="0" y="153"/>
                    <a:pt x="0" y="305"/>
                  </a:cubicBezTo>
                  <a:cubicBezTo>
                    <a:pt x="0" y="457"/>
                    <a:pt x="152" y="578"/>
                    <a:pt x="304" y="578"/>
                  </a:cubicBezTo>
                  <a:cubicBezTo>
                    <a:pt x="456" y="578"/>
                    <a:pt x="578" y="426"/>
                    <a:pt x="578" y="274"/>
                  </a:cubicBezTo>
                  <a:cubicBezTo>
                    <a:pt x="578" y="122"/>
                    <a:pt x="426" y="1"/>
                    <a:pt x="27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11" name="Google Shape;1511;p43"/>
            <p:cNvSpPr/>
            <p:nvPr/>
          </p:nvSpPr>
          <p:spPr>
            <a:xfrm>
              <a:off x="1045175" y="3754475"/>
              <a:ext cx="15225" cy="14450"/>
            </a:xfrm>
            <a:custGeom>
              <a:avLst/>
              <a:gdLst/>
              <a:ahLst/>
              <a:cxnLst/>
              <a:rect l="l" t="t" r="r" b="b"/>
              <a:pathLst>
                <a:path w="609" h="578" extrusionOk="0">
                  <a:moveTo>
                    <a:pt x="305" y="0"/>
                  </a:moveTo>
                  <a:cubicBezTo>
                    <a:pt x="153" y="0"/>
                    <a:pt x="1" y="152"/>
                    <a:pt x="31" y="304"/>
                  </a:cubicBezTo>
                  <a:cubicBezTo>
                    <a:pt x="31" y="456"/>
                    <a:pt x="183" y="578"/>
                    <a:pt x="335" y="578"/>
                  </a:cubicBezTo>
                  <a:cubicBezTo>
                    <a:pt x="487" y="578"/>
                    <a:pt x="609" y="426"/>
                    <a:pt x="609" y="274"/>
                  </a:cubicBezTo>
                  <a:cubicBezTo>
                    <a:pt x="609" y="122"/>
                    <a:pt x="457" y="0"/>
                    <a:pt x="30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12" name="Google Shape;1512;p43"/>
            <p:cNvSpPr/>
            <p:nvPr/>
          </p:nvSpPr>
          <p:spPr>
            <a:xfrm>
              <a:off x="1115850" y="3750675"/>
              <a:ext cx="13700" cy="14450"/>
            </a:xfrm>
            <a:custGeom>
              <a:avLst/>
              <a:gdLst/>
              <a:ahLst/>
              <a:cxnLst/>
              <a:rect l="l" t="t" r="r" b="b"/>
              <a:pathLst>
                <a:path w="548" h="578" extrusionOk="0">
                  <a:moveTo>
                    <a:pt x="244" y="0"/>
                  </a:moveTo>
                  <a:cubicBezTo>
                    <a:pt x="92" y="61"/>
                    <a:pt x="0" y="152"/>
                    <a:pt x="0" y="304"/>
                  </a:cubicBezTo>
                  <a:cubicBezTo>
                    <a:pt x="0" y="456"/>
                    <a:pt x="152" y="578"/>
                    <a:pt x="304" y="578"/>
                  </a:cubicBezTo>
                  <a:cubicBezTo>
                    <a:pt x="456" y="578"/>
                    <a:pt x="548" y="426"/>
                    <a:pt x="548" y="274"/>
                  </a:cubicBezTo>
                  <a:cubicBezTo>
                    <a:pt x="548" y="122"/>
                    <a:pt x="396" y="0"/>
                    <a:pt x="24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13" name="Google Shape;1513;p43"/>
            <p:cNvSpPr/>
            <p:nvPr/>
          </p:nvSpPr>
          <p:spPr>
            <a:xfrm>
              <a:off x="1085450" y="3802350"/>
              <a:ext cx="126175" cy="76775"/>
            </a:xfrm>
            <a:custGeom>
              <a:avLst/>
              <a:gdLst/>
              <a:ahLst/>
              <a:cxnLst/>
              <a:rect l="l" t="t" r="r" b="b"/>
              <a:pathLst>
                <a:path w="5047" h="3071" extrusionOk="0">
                  <a:moveTo>
                    <a:pt x="4013" y="0"/>
                  </a:moveTo>
                  <a:lnTo>
                    <a:pt x="1" y="3070"/>
                  </a:lnTo>
                  <a:lnTo>
                    <a:pt x="5046" y="2706"/>
                  </a:lnTo>
                  <a:lnTo>
                    <a:pt x="5046" y="2493"/>
                  </a:lnTo>
                  <a:lnTo>
                    <a:pt x="548" y="2888"/>
                  </a:lnTo>
                  <a:lnTo>
                    <a:pt x="548" y="2888"/>
                  </a:lnTo>
                  <a:lnTo>
                    <a:pt x="4134" y="152"/>
                  </a:lnTo>
                  <a:lnTo>
                    <a:pt x="401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14" name="Google Shape;1514;p43"/>
            <p:cNvSpPr/>
            <p:nvPr/>
          </p:nvSpPr>
          <p:spPr>
            <a:xfrm>
              <a:off x="1091525" y="3825150"/>
              <a:ext cx="129225" cy="52450"/>
            </a:xfrm>
            <a:custGeom>
              <a:avLst/>
              <a:gdLst/>
              <a:ahLst/>
              <a:cxnLst/>
              <a:rect l="l" t="t" r="r" b="b"/>
              <a:pathLst>
                <a:path w="5169" h="2098" extrusionOk="0">
                  <a:moveTo>
                    <a:pt x="5107" y="0"/>
                  </a:moveTo>
                  <a:lnTo>
                    <a:pt x="1" y="1945"/>
                  </a:lnTo>
                  <a:lnTo>
                    <a:pt x="62" y="2097"/>
                  </a:lnTo>
                  <a:lnTo>
                    <a:pt x="5168" y="152"/>
                  </a:lnTo>
                  <a:lnTo>
                    <a:pt x="5107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15" name="Google Shape;1515;p43"/>
            <p:cNvSpPr/>
            <p:nvPr/>
          </p:nvSpPr>
          <p:spPr>
            <a:xfrm>
              <a:off x="1215400" y="3818925"/>
              <a:ext cx="16750" cy="14425"/>
            </a:xfrm>
            <a:custGeom>
              <a:avLst/>
              <a:gdLst/>
              <a:ahLst/>
              <a:cxnLst/>
              <a:rect l="l" t="t" r="r" b="b"/>
              <a:pathLst>
                <a:path w="670" h="577" extrusionOk="0">
                  <a:moveTo>
                    <a:pt x="274" y="0"/>
                  </a:moveTo>
                  <a:cubicBezTo>
                    <a:pt x="254" y="0"/>
                    <a:pt x="233" y="2"/>
                    <a:pt x="213" y="6"/>
                  </a:cubicBezTo>
                  <a:cubicBezTo>
                    <a:pt x="61" y="67"/>
                    <a:pt x="0" y="249"/>
                    <a:pt x="61" y="401"/>
                  </a:cubicBezTo>
                  <a:cubicBezTo>
                    <a:pt x="84" y="514"/>
                    <a:pt x="206" y="576"/>
                    <a:pt x="330" y="576"/>
                  </a:cubicBezTo>
                  <a:cubicBezTo>
                    <a:pt x="374" y="576"/>
                    <a:pt x="417" y="569"/>
                    <a:pt x="456" y="553"/>
                  </a:cubicBezTo>
                  <a:cubicBezTo>
                    <a:pt x="608" y="492"/>
                    <a:pt x="669" y="310"/>
                    <a:pt x="608" y="158"/>
                  </a:cubicBezTo>
                  <a:cubicBezTo>
                    <a:pt x="529" y="79"/>
                    <a:pt x="405" y="0"/>
                    <a:pt x="27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16" name="Google Shape;1516;p43"/>
            <p:cNvSpPr/>
            <p:nvPr/>
          </p:nvSpPr>
          <p:spPr>
            <a:xfrm>
              <a:off x="1181200" y="3794925"/>
              <a:ext cx="16750" cy="14450"/>
            </a:xfrm>
            <a:custGeom>
              <a:avLst/>
              <a:gdLst/>
              <a:ahLst/>
              <a:cxnLst/>
              <a:rect l="l" t="t" r="r" b="b"/>
              <a:pathLst>
                <a:path w="670" h="578" extrusionOk="0">
                  <a:moveTo>
                    <a:pt x="330" y="0"/>
                  </a:moveTo>
                  <a:cubicBezTo>
                    <a:pt x="292" y="0"/>
                    <a:pt x="253" y="8"/>
                    <a:pt x="213" y="24"/>
                  </a:cubicBezTo>
                  <a:cubicBezTo>
                    <a:pt x="61" y="54"/>
                    <a:pt x="0" y="267"/>
                    <a:pt x="61" y="419"/>
                  </a:cubicBezTo>
                  <a:cubicBezTo>
                    <a:pt x="105" y="506"/>
                    <a:pt x="211" y="578"/>
                    <a:pt x="323" y="578"/>
                  </a:cubicBezTo>
                  <a:cubicBezTo>
                    <a:pt x="368" y="578"/>
                    <a:pt x="413" y="566"/>
                    <a:pt x="456" y="540"/>
                  </a:cubicBezTo>
                  <a:cubicBezTo>
                    <a:pt x="608" y="510"/>
                    <a:pt x="669" y="328"/>
                    <a:pt x="608" y="176"/>
                  </a:cubicBezTo>
                  <a:cubicBezTo>
                    <a:pt x="541" y="63"/>
                    <a:pt x="440" y="0"/>
                    <a:pt x="33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17" name="Google Shape;1517;p43"/>
            <p:cNvSpPr/>
            <p:nvPr/>
          </p:nvSpPr>
          <p:spPr>
            <a:xfrm>
              <a:off x="1205525" y="3860275"/>
              <a:ext cx="17500" cy="14875"/>
            </a:xfrm>
            <a:custGeom>
              <a:avLst/>
              <a:gdLst/>
              <a:ahLst/>
              <a:cxnLst/>
              <a:rect l="l" t="t" r="r" b="b"/>
              <a:pathLst>
                <a:path w="700" h="595" extrusionOk="0">
                  <a:moveTo>
                    <a:pt x="364" y="0"/>
                  </a:moveTo>
                  <a:cubicBezTo>
                    <a:pt x="324" y="0"/>
                    <a:pt x="283" y="8"/>
                    <a:pt x="243" y="24"/>
                  </a:cubicBezTo>
                  <a:cubicBezTo>
                    <a:pt x="91" y="85"/>
                    <a:pt x="0" y="267"/>
                    <a:pt x="91" y="419"/>
                  </a:cubicBezTo>
                  <a:cubicBezTo>
                    <a:pt x="114" y="532"/>
                    <a:pt x="220" y="594"/>
                    <a:pt x="335" y="594"/>
                  </a:cubicBezTo>
                  <a:cubicBezTo>
                    <a:pt x="376" y="594"/>
                    <a:pt x="417" y="587"/>
                    <a:pt x="456" y="571"/>
                  </a:cubicBezTo>
                  <a:cubicBezTo>
                    <a:pt x="608" y="540"/>
                    <a:pt x="699" y="328"/>
                    <a:pt x="608" y="176"/>
                  </a:cubicBezTo>
                  <a:cubicBezTo>
                    <a:pt x="586" y="63"/>
                    <a:pt x="479" y="0"/>
                    <a:pt x="36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18" name="Google Shape;1518;p43"/>
            <p:cNvSpPr/>
            <p:nvPr/>
          </p:nvSpPr>
          <p:spPr>
            <a:xfrm>
              <a:off x="1087725" y="3868450"/>
              <a:ext cx="104900" cy="117825"/>
            </a:xfrm>
            <a:custGeom>
              <a:avLst/>
              <a:gdLst/>
              <a:ahLst/>
              <a:cxnLst/>
              <a:rect l="l" t="t" r="r" b="b"/>
              <a:pathLst>
                <a:path w="4196" h="4713" extrusionOk="0">
                  <a:moveTo>
                    <a:pt x="1" y="1"/>
                  </a:moveTo>
                  <a:lnTo>
                    <a:pt x="1946" y="4712"/>
                  </a:lnTo>
                  <a:lnTo>
                    <a:pt x="2098" y="4651"/>
                  </a:lnTo>
                  <a:lnTo>
                    <a:pt x="396" y="457"/>
                  </a:lnTo>
                  <a:lnTo>
                    <a:pt x="4074" y="3040"/>
                  </a:lnTo>
                  <a:lnTo>
                    <a:pt x="4195" y="288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19" name="Google Shape;1519;p43"/>
            <p:cNvSpPr/>
            <p:nvPr/>
          </p:nvSpPr>
          <p:spPr>
            <a:xfrm>
              <a:off x="1090775" y="3873775"/>
              <a:ext cx="88925" cy="108700"/>
            </a:xfrm>
            <a:custGeom>
              <a:avLst/>
              <a:gdLst/>
              <a:ahLst/>
              <a:cxnLst/>
              <a:rect l="l" t="t" r="r" b="b"/>
              <a:pathLst>
                <a:path w="3557" h="4348" extrusionOk="0">
                  <a:moveTo>
                    <a:pt x="122" y="0"/>
                  </a:moveTo>
                  <a:lnTo>
                    <a:pt x="0" y="92"/>
                  </a:lnTo>
                  <a:lnTo>
                    <a:pt x="3435" y="4347"/>
                  </a:lnTo>
                  <a:lnTo>
                    <a:pt x="3557" y="4256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20" name="Google Shape;1520;p43"/>
            <p:cNvSpPr/>
            <p:nvPr/>
          </p:nvSpPr>
          <p:spPr>
            <a:xfrm>
              <a:off x="1172850" y="3977325"/>
              <a:ext cx="15975" cy="13925"/>
            </a:xfrm>
            <a:custGeom>
              <a:avLst/>
              <a:gdLst/>
              <a:ahLst/>
              <a:cxnLst/>
              <a:rect l="l" t="t" r="r" b="b"/>
              <a:pathLst>
                <a:path w="639" h="557" extrusionOk="0">
                  <a:moveTo>
                    <a:pt x="328" y="0"/>
                  </a:moveTo>
                  <a:cubicBezTo>
                    <a:pt x="272" y="0"/>
                    <a:pt x="212" y="17"/>
                    <a:pt x="152" y="53"/>
                  </a:cubicBezTo>
                  <a:cubicBezTo>
                    <a:pt x="31" y="175"/>
                    <a:pt x="0" y="327"/>
                    <a:pt x="91" y="448"/>
                  </a:cubicBezTo>
                  <a:cubicBezTo>
                    <a:pt x="160" y="516"/>
                    <a:pt x="237" y="556"/>
                    <a:pt x="314" y="556"/>
                  </a:cubicBezTo>
                  <a:cubicBezTo>
                    <a:pt x="374" y="556"/>
                    <a:pt x="433" y="532"/>
                    <a:pt x="486" y="479"/>
                  </a:cubicBezTo>
                  <a:cubicBezTo>
                    <a:pt x="638" y="418"/>
                    <a:pt x="638" y="205"/>
                    <a:pt x="547" y="114"/>
                  </a:cubicBezTo>
                  <a:cubicBezTo>
                    <a:pt x="492" y="40"/>
                    <a:pt x="415" y="0"/>
                    <a:pt x="32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21" name="Google Shape;1521;p43"/>
            <p:cNvSpPr/>
            <p:nvPr/>
          </p:nvSpPr>
          <p:spPr>
            <a:xfrm>
              <a:off x="1185750" y="3937200"/>
              <a:ext cx="16000" cy="13925"/>
            </a:xfrm>
            <a:custGeom>
              <a:avLst/>
              <a:gdLst/>
              <a:ahLst/>
              <a:cxnLst/>
              <a:rect l="l" t="t" r="r" b="b"/>
              <a:pathLst>
                <a:path w="640" h="557" extrusionOk="0">
                  <a:moveTo>
                    <a:pt x="325" y="0"/>
                  </a:moveTo>
                  <a:cubicBezTo>
                    <a:pt x="265" y="0"/>
                    <a:pt x="206" y="24"/>
                    <a:pt x="153" y="78"/>
                  </a:cubicBezTo>
                  <a:cubicBezTo>
                    <a:pt x="31" y="199"/>
                    <a:pt x="1" y="351"/>
                    <a:pt x="122" y="442"/>
                  </a:cubicBezTo>
                  <a:cubicBezTo>
                    <a:pt x="196" y="516"/>
                    <a:pt x="281" y="556"/>
                    <a:pt x="357" y="556"/>
                  </a:cubicBezTo>
                  <a:cubicBezTo>
                    <a:pt x="406" y="556"/>
                    <a:pt x="451" y="539"/>
                    <a:pt x="487" y="503"/>
                  </a:cubicBezTo>
                  <a:cubicBezTo>
                    <a:pt x="609" y="412"/>
                    <a:pt x="639" y="229"/>
                    <a:pt x="548" y="108"/>
                  </a:cubicBezTo>
                  <a:cubicBezTo>
                    <a:pt x="480" y="40"/>
                    <a:pt x="402" y="0"/>
                    <a:pt x="32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22" name="Google Shape;1522;p43"/>
            <p:cNvSpPr/>
            <p:nvPr/>
          </p:nvSpPr>
          <p:spPr>
            <a:xfrm>
              <a:off x="1131050" y="3981125"/>
              <a:ext cx="15975" cy="13900"/>
            </a:xfrm>
            <a:custGeom>
              <a:avLst/>
              <a:gdLst/>
              <a:ahLst/>
              <a:cxnLst/>
              <a:rect l="l" t="t" r="r" b="b"/>
              <a:pathLst>
                <a:path w="639" h="556" extrusionOk="0">
                  <a:moveTo>
                    <a:pt x="328" y="0"/>
                  </a:moveTo>
                  <a:cubicBezTo>
                    <a:pt x="272" y="0"/>
                    <a:pt x="212" y="17"/>
                    <a:pt x="152" y="53"/>
                  </a:cubicBezTo>
                  <a:cubicBezTo>
                    <a:pt x="31" y="175"/>
                    <a:pt x="0" y="327"/>
                    <a:pt x="92" y="448"/>
                  </a:cubicBezTo>
                  <a:cubicBezTo>
                    <a:pt x="160" y="516"/>
                    <a:pt x="238" y="556"/>
                    <a:pt x="314" y="556"/>
                  </a:cubicBezTo>
                  <a:cubicBezTo>
                    <a:pt x="374" y="556"/>
                    <a:pt x="433" y="532"/>
                    <a:pt x="487" y="479"/>
                  </a:cubicBezTo>
                  <a:cubicBezTo>
                    <a:pt x="639" y="418"/>
                    <a:pt x="639" y="205"/>
                    <a:pt x="547" y="114"/>
                  </a:cubicBezTo>
                  <a:cubicBezTo>
                    <a:pt x="492" y="40"/>
                    <a:pt x="415" y="0"/>
                    <a:pt x="32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23" name="Google Shape;1523;p43"/>
            <p:cNvSpPr/>
            <p:nvPr/>
          </p:nvSpPr>
          <p:spPr>
            <a:xfrm>
              <a:off x="1020850" y="3808375"/>
              <a:ext cx="148975" cy="130825"/>
            </a:xfrm>
            <a:custGeom>
              <a:avLst/>
              <a:gdLst/>
              <a:ahLst/>
              <a:cxnLst/>
              <a:rect l="l" t="t" r="r" b="b"/>
              <a:pathLst>
                <a:path w="5959" h="5233" extrusionOk="0">
                  <a:moveTo>
                    <a:pt x="2975" y="0"/>
                  </a:moveTo>
                  <a:cubicBezTo>
                    <a:pt x="2124" y="0"/>
                    <a:pt x="1292" y="417"/>
                    <a:pt x="791" y="1188"/>
                  </a:cubicBezTo>
                  <a:cubicBezTo>
                    <a:pt x="1" y="2404"/>
                    <a:pt x="335" y="4015"/>
                    <a:pt x="1551" y="4805"/>
                  </a:cubicBezTo>
                  <a:cubicBezTo>
                    <a:pt x="1996" y="5094"/>
                    <a:pt x="2490" y="5233"/>
                    <a:pt x="2977" y="5233"/>
                  </a:cubicBezTo>
                  <a:cubicBezTo>
                    <a:pt x="3822" y="5233"/>
                    <a:pt x="4648" y="4816"/>
                    <a:pt x="5168" y="4045"/>
                  </a:cubicBezTo>
                  <a:cubicBezTo>
                    <a:pt x="5959" y="2829"/>
                    <a:pt x="5624" y="1249"/>
                    <a:pt x="4408" y="428"/>
                  </a:cubicBezTo>
                  <a:cubicBezTo>
                    <a:pt x="3964" y="139"/>
                    <a:pt x="3466" y="0"/>
                    <a:pt x="297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24" name="Google Shape;1524;p43"/>
            <p:cNvSpPr/>
            <p:nvPr/>
          </p:nvSpPr>
          <p:spPr>
            <a:xfrm>
              <a:off x="1053550" y="3835800"/>
              <a:ext cx="85125" cy="74450"/>
            </a:xfrm>
            <a:custGeom>
              <a:avLst/>
              <a:gdLst/>
              <a:ahLst/>
              <a:cxnLst/>
              <a:rect l="l" t="t" r="r" b="b"/>
              <a:pathLst>
                <a:path w="3405" h="2978" extrusionOk="0">
                  <a:moveTo>
                    <a:pt x="1712" y="1"/>
                  </a:moveTo>
                  <a:cubicBezTo>
                    <a:pt x="1224" y="1"/>
                    <a:pt x="747" y="242"/>
                    <a:pt x="456" y="668"/>
                  </a:cubicBezTo>
                  <a:cubicBezTo>
                    <a:pt x="0" y="1368"/>
                    <a:pt x="213" y="2279"/>
                    <a:pt x="881" y="2735"/>
                  </a:cubicBezTo>
                  <a:cubicBezTo>
                    <a:pt x="1134" y="2900"/>
                    <a:pt x="1415" y="2978"/>
                    <a:pt x="1692" y="2978"/>
                  </a:cubicBezTo>
                  <a:cubicBezTo>
                    <a:pt x="2181" y="2978"/>
                    <a:pt x="2657" y="2737"/>
                    <a:pt x="2948" y="2310"/>
                  </a:cubicBezTo>
                  <a:cubicBezTo>
                    <a:pt x="3404" y="1611"/>
                    <a:pt x="3192" y="699"/>
                    <a:pt x="2523" y="243"/>
                  </a:cubicBezTo>
                  <a:cubicBezTo>
                    <a:pt x="2270" y="78"/>
                    <a:pt x="1989" y="1"/>
                    <a:pt x="171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525" name="Google Shape;1525;p43"/>
          <p:cNvGrpSpPr/>
          <p:nvPr/>
        </p:nvGrpSpPr>
        <p:grpSpPr>
          <a:xfrm flipH="1">
            <a:off x="8676850" y="5318652"/>
            <a:ext cx="342496" cy="412833"/>
            <a:chOff x="1348475" y="834325"/>
            <a:chExt cx="316150" cy="309625"/>
          </a:xfrm>
        </p:grpSpPr>
        <p:sp>
          <p:nvSpPr>
            <p:cNvPr id="1526" name="Google Shape;1526;p43"/>
            <p:cNvSpPr/>
            <p:nvPr/>
          </p:nvSpPr>
          <p:spPr>
            <a:xfrm>
              <a:off x="1348475" y="834325"/>
              <a:ext cx="316150" cy="309625"/>
            </a:xfrm>
            <a:custGeom>
              <a:avLst/>
              <a:gdLst/>
              <a:ahLst/>
              <a:cxnLst/>
              <a:rect l="l" t="t" r="r" b="b"/>
              <a:pathLst>
                <a:path w="12646" h="12385" extrusionOk="0">
                  <a:moveTo>
                    <a:pt x="5002" y="0"/>
                  </a:moveTo>
                  <a:cubicBezTo>
                    <a:pt x="4703" y="0"/>
                    <a:pt x="4399" y="58"/>
                    <a:pt x="4104" y="180"/>
                  </a:cubicBezTo>
                  <a:cubicBezTo>
                    <a:pt x="2858" y="667"/>
                    <a:pt x="2250" y="2065"/>
                    <a:pt x="2736" y="3341"/>
                  </a:cubicBezTo>
                  <a:cubicBezTo>
                    <a:pt x="2858" y="3585"/>
                    <a:pt x="3010" y="3828"/>
                    <a:pt x="3192" y="4040"/>
                  </a:cubicBezTo>
                  <a:cubicBezTo>
                    <a:pt x="2995" y="3975"/>
                    <a:pt x="2782" y="3925"/>
                    <a:pt x="2565" y="3925"/>
                  </a:cubicBezTo>
                  <a:cubicBezTo>
                    <a:pt x="2480" y="3925"/>
                    <a:pt x="2395" y="3932"/>
                    <a:pt x="2311" y="3949"/>
                  </a:cubicBezTo>
                  <a:cubicBezTo>
                    <a:pt x="973" y="4010"/>
                    <a:pt x="0" y="5195"/>
                    <a:pt x="61" y="6533"/>
                  </a:cubicBezTo>
                  <a:cubicBezTo>
                    <a:pt x="149" y="7785"/>
                    <a:pt x="1240" y="8758"/>
                    <a:pt x="2480" y="8758"/>
                  </a:cubicBezTo>
                  <a:cubicBezTo>
                    <a:pt x="2535" y="8758"/>
                    <a:pt x="2590" y="8756"/>
                    <a:pt x="2645" y="8752"/>
                  </a:cubicBezTo>
                  <a:cubicBezTo>
                    <a:pt x="2949" y="8721"/>
                    <a:pt x="3222" y="8661"/>
                    <a:pt x="3496" y="8539"/>
                  </a:cubicBezTo>
                  <a:lnTo>
                    <a:pt x="3496" y="8539"/>
                  </a:lnTo>
                  <a:cubicBezTo>
                    <a:pt x="3344" y="8752"/>
                    <a:pt x="3222" y="9025"/>
                    <a:pt x="3162" y="9329"/>
                  </a:cubicBezTo>
                  <a:cubicBezTo>
                    <a:pt x="2797" y="10667"/>
                    <a:pt x="3618" y="11943"/>
                    <a:pt x="4894" y="12308"/>
                  </a:cubicBezTo>
                  <a:cubicBezTo>
                    <a:pt x="5102" y="12360"/>
                    <a:pt x="5308" y="12385"/>
                    <a:pt x="5509" y="12385"/>
                  </a:cubicBezTo>
                  <a:cubicBezTo>
                    <a:pt x="6606" y="12385"/>
                    <a:pt x="7565" y="11649"/>
                    <a:pt x="7873" y="10545"/>
                  </a:cubicBezTo>
                  <a:cubicBezTo>
                    <a:pt x="7934" y="10241"/>
                    <a:pt x="7964" y="9937"/>
                    <a:pt x="7934" y="9664"/>
                  </a:cubicBezTo>
                  <a:lnTo>
                    <a:pt x="7934" y="9664"/>
                  </a:lnTo>
                  <a:cubicBezTo>
                    <a:pt x="8116" y="9907"/>
                    <a:pt x="8299" y="10089"/>
                    <a:pt x="8572" y="10241"/>
                  </a:cubicBezTo>
                  <a:cubicBezTo>
                    <a:pt x="8985" y="10502"/>
                    <a:pt x="9437" y="10627"/>
                    <a:pt x="9880" y="10627"/>
                  </a:cubicBezTo>
                  <a:cubicBezTo>
                    <a:pt x="10677" y="10627"/>
                    <a:pt x="11447" y="10223"/>
                    <a:pt x="11916" y="9481"/>
                  </a:cubicBezTo>
                  <a:cubicBezTo>
                    <a:pt x="12645" y="8357"/>
                    <a:pt x="12311" y="6867"/>
                    <a:pt x="11156" y="6138"/>
                  </a:cubicBezTo>
                  <a:cubicBezTo>
                    <a:pt x="10943" y="5955"/>
                    <a:pt x="10639" y="5834"/>
                    <a:pt x="10365" y="5803"/>
                  </a:cubicBezTo>
                  <a:cubicBezTo>
                    <a:pt x="10639" y="5712"/>
                    <a:pt x="10913" y="5560"/>
                    <a:pt x="11125" y="5378"/>
                  </a:cubicBezTo>
                  <a:cubicBezTo>
                    <a:pt x="12159" y="4496"/>
                    <a:pt x="12311" y="2977"/>
                    <a:pt x="11429" y="1974"/>
                  </a:cubicBezTo>
                  <a:cubicBezTo>
                    <a:pt x="10936" y="1396"/>
                    <a:pt x="10244" y="1093"/>
                    <a:pt x="9554" y="1093"/>
                  </a:cubicBezTo>
                  <a:cubicBezTo>
                    <a:pt x="9010" y="1093"/>
                    <a:pt x="8467" y="1281"/>
                    <a:pt x="8025" y="1670"/>
                  </a:cubicBezTo>
                  <a:cubicBezTo>
                    <a:pt x="7782" y="1852"/>
                    <a:pt x="7599" y="2065"/>
                    <a:pt x="7447" y="2338"/>
                  </a:cubicBezTo>
                  <a:cubicBezTo>
                    <a:pt x="7417" y="2034"/>
                    <a:pt x="7356" y="1761"/>
                    <a:pt x="7265" y="1548"/>
                  </a:cubicBezTo>
                  <a:cubicBezTo>
                    <a:pt x="6871" y="597"/>
                    <a:pt x="5963" y="0"/>
                    <a:pt x="500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27" name="Google Shape;1527;p43"/>
            <p:cNvSpPr/>
            <p:nvPr/>
          </p:nvSpPr>
          <p:spPr>
            <a:xfrm>
              <a:off x="1437375" y="969525"/>
              <a:ext cx="76025" cy="44100"/>
            </a:xfrm>
            <a:custGeom>
              <a:avLst/>
              <a:gdLst/>
              <a:ahLst/>
              <a:cxnLst/>
              <a:rect l="l" t="t" r="r" b="b"/>
              <a:pathLst>
                <a:path w="3041" h="1764" extrusionOk="0">
                  <a:moveTo>
                    <a:pt x="62" y="0"/>
                  </a:moveTo>
                  <a:lnTo>
                    <a:pt x="1" y="91"/>
                  </a:lnTo>
                  <a:lnTo>
                    <a:pt x="2706" y="699"/>
                  </a:lnTo>
                  <a:lnTo>
                    <a:pt x="122" y="1642"/>
                  </a:lnTo>
                  <a:lnTo>
                    <a:pt x="153" y="1763"/>
                  </a:lnTo>
                  <a:lnTo>
                    <a:pt x="3040" y="669"/>
                  </a:lnTo>
                  <a:lnTo>
                    <a:pt x="62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28" name="Google Shape;1528;p43"/>
            <p:cNvSpPr/>
            <p:nvPr/>
          </p:nvSpPr>
          <p:spPr>
            <a:xfrm>
              <a:off x="1425975" y="984725"/>
              <a:ext cx="83625" cy="8375"/>
            </a:xfrm>
            <a:custGeom>
              <a:avLst/>
              <a:gdLst/>
              <a:ahLst/>
              <a:cxnLst/>
              <a:rect l="l" t="t" r="r" b="b"/>
              <a:pathLst>
                <a:path w="3345" h="335" extrusionOk="0">
                  <a:moveTo>
                    <a:pt x="3344" y="0"/>
                  </a:moveTo>
                  <a:lnTo>
                    <a:pt x="1" y="243"/>
                  </a:lnTo>
                  <a:lnTo>
                    <a:pt x="1" y="335"/>
                  </a:lnTo>
                  <a:lnTo>
                    <a:pt x="3344" y="122"/>
                  </a:lnTo>
                  <a:lnTo>
                    <a:pt x="3344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29" name="Google Shape;1529;p43"/>
            <p:cNvSpPr/>
            <p:nvPr/>
          </p:nvSpPr>
          <p:spPr>
            <a:xfrm>
              <a:off x="1418375" y="987750"/>
              <a:ext cx="9925" cy="8400"/>
            </a:xfrm>
            <a:custGeom>
              <a:avLst/>
              <a:gdLst/>
              <a:ahLst/>
              <a:cxnLst/>
              <a:rect l="l" t="t" r="r" b="b"/>
              <a:pathLst>
                <a:path w="397" h="336" extrusionOk="0">
                  <a:moveTo>
                    <a:pt x="214" y="1"/>
                  </a:moveTo>
                  <a:cubicBezTo>
                    <a:pt x="92" y="1"/>
                    <a:pt x="1" y="122"/>
                    <a:pt x="62" y="183"/>
                  </a:cubicBezTo>
                  <a:cubicBezTo>
                    <a:pt x="62" y="274"/>
                    <a:pt x="122" y="335"/>
                    <a:pt x="244" y="335"/>
                  </a:cubicBezTo>
                  <a:cubicBezTo>
                    <a:pt x="305" y="335"/>
                    <a:pt x="396" y="274"/>
                    <a:pt x="396" y="153"/>
                  </a:cubicBezTo>
                  <a:cubicBezTo>
                    <a:pt x="396" y="92"/>
                    <a:pt x="305" y="1"/>
                    <a:pt x="21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30" name="Google Shape;1530;p43"/>
            <p:cNvSpPr/>
            <p:nvPr/>
          </p:nvSpPr>
          <p:spPr>
            <a:xfrm>
              <a:off x="1432075" y="965725"/>
              <a:ext cx="8375" cy="9150"/>
            </a:xfrm>
            <a:custGeom>
              <a:avLst/>
              <a:gdLst/>
              <a:ahLst/>
              <a:cxnLst/>
              <a:rect l="l" t="t" r="r" b="b"/>
              <a:pathLst>
                <a:path w="335" h="366" extrusionOk="0">
                  <a:moveTo>
                    <a:pt x="152" y="0"/>
                  </a:moveTo>
                  <a:cubicBezTo>
                    <a:pt x="61" y="0"/>
                    <a:pt x="0" y="91"/>
                    <a:pt x="0" y="213"/>
                  </a:cubicBezTo>
                  <a:cubicBezTo>
                    <a:pt x="0" y="274"/>
                    <a:pt x="61" y="365"/>
                    <a:pt x="182" y="365"/>
                  </a:cubicBezTo>
                  <a:cubicBezTo>
                    <a:pt x="274" y="365"/>
                    <a:pt x="334" y="274"/>
                    <a:pt x="334" y="152"/>
                  </a:cubicBezTo>
                  <a:cubicBezTo>
                    <a:pt x="334" y="91"/>
                    <a:pt x="274" y="0"/>
                    <a:pt x="15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31" name="Google Shape;1531;p43"/>
            <p:cNvSpPr/>
            <p:nvPr/>
          </p:nvSpPr>
          <p:spPr>
            <a:xfrm>
              <a:off x="1435100" y="1009025"/>
              <a:ext cx="8375" cy="8400"/>
            </a:xfrm>
            <a:custGeom>
              <a:avLst/>
              <a:gdLst/>
              <a:ahLst/>
              <a:cxnLst/>
              <a:rect l="l" t="t" r="r" b="b"/>
              <a:pathLst>
                <a:path w="335" h="336" extrusionOk="0">
                  <a:moveTo>
                    <a:pt x="153" y="1"/>
                  </a:moveTo>
                  <a:cubicBezTo>
                    <a:pt x="61" y="1"/>
                    <a:pt x="1" y="62"/>
                    <a:pt x="1" y="183"/>
                  </a:cubicBezTo>
                  <a:cubicBezTo>
                    <a:pt x="1" y="244"/>
                    <a:pt x="61" y="335"/>
                    <a:pt x="183" y="335"/>
                  </a:cubicBezTo>
                  <a:cubicBezTo>
                    <a:pt x="244" y="335"/>
                    <a:pt x="335" y="244"/>
                    <a:pt x="335" y="153"/>
                  </a:cubicBezTo>
                  <a:cubicBezTo>
                    <a:pt x="335" y="62"/>
                    <a:pt x="244" y="1"/>
                    <a:pt x="15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32" name="Google Shape;1532;p43"/>
            <p:cNvSpPr/>
            <p:nvPr/>
          </p:nvSpPr>
          <p:spPr>
            <a:xfrm>
              <a:off x="1470050" y="980925"/>
              <a:ext cx="42575" cy="78275"/>
            </a:xfrm>
            <a:custGeom>
              <a:avLst/>
              <a:gdLst/>
              <a:ahLst/>
              <a:cxnLst/>
              <a:rect l="l" t="t" r="r" b="b"/>
              <a:pathLst>
                <a:path w="1703" h="3131" extrusionOk="0">
                  <a:moveTo>
                    <a:pt x="1581" y="0"/>
                  </a:moveTo>
                  <a:lnTo>
                    <a:pt x="1" y="2705"/>
                  </a:lnTo>
                  <a:lnTo>
                    <a:pt x="122" y="2736"/>
                  </a:lnTo>
                  <a:lnTo>
                    <a:pt x="1521" y="365"/>
                  </a:lnTo>
                  <a:lnTo>
                    <a:pt x="1642" y="3131"/>
                  </a:lnTo>
                  <a:lnTo>
                    <a:pt x="1703" y="3131"/>
                  </a:lnTo>
                  <a:lnTo>
                    <a:pt x="158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33" name="Google Shape;1533;p43"/>
            <p:cNvSpPr/>
            <p:nvPr/>
          </p:nvSpPr>
          <p:spPr>
            <a:xfrm>
              <a:off x="1486775" y="985475"/>
              <a:ext cx="23575" cy="82100"/>
            </a:xfrm>
            <a:custGeom>
              <a:avLst/>
              <a:gdLst/>
              <a:ahLst/>
              <a:cxnLst/>
              <a:rect l="l" t="t" r="r" b="b"/>
              <a:pathLst>
                <a:path w="943" h="3284" extrusionOk="0">
                  <a:moveTo>
                    <a:pt x="821" y="1"/>
                  </a:moveTo>
                  <a:lnTo>
                    <a:pt x="1" y="3253"/>
                  </a:lnTo>
                  <a:lnTo>
                    <a:pt x="122" y="3283"/>
                  </a:lnTo>
                  <a:lnTo>
                    <a:pt x="943" y="31"/>
                  </a:lnTo>
                  <a:lnTo>
                    <a:pt x="82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34" name="Google Shape;1534;p43"/>
            <p:cNvSpPr/>
            <p:nvPr/>
          </p:nvSpPr>
          <p:spPr>
            <a:xfrm>
              <a:off x="1482975" y="1065525"/>
              <a:ext cx="9900" cy="9025"/>
            </a:xfrm>
            <a:custGeom>
              <a:avLst/>
              <a:gdLst/>
              <a:ahLst/>
              <a:cxnLst/>
              <a:rect l="l" t="t" r="r" b="b"/>
              <a:pathLst>
                <a:path w="396" h="361" extrusionOk="0">
                  <a:moveTo>
                    <a:pt x="164" y="0"/>
                  </a:moveTo>
                  <a:cubicBezTo>
                    <a:pt x="83" y="0"/>
                    <a:pt x="24" y="65"/>
                    <a:pt x="1" y="112"/>
                  </a:cubicBezTo>
                  <a:cubicBezTo>
                    <a:pt x="1" y="203"/>
                    <a:pt x="31" y="324"/>
                    <a:pt x="122" y="355"/>
                  </a:cubicBezTo>
                  <a:cubicBezTo>
                    <a:pt x="139" y="359"/>
                    <a:pt x="154" y="361"/>
                    <a:pt x="169" y="361"/>
                  </a:cubicBezTo>
                  <a:cubicBezTo>
                    <a:pt x="260" y="361"/>
                    <a:pt x="313" y="286"/>
                    <a:pt x="365" y="233"/>
                  </a:cubicBezTo>
                  <a:cubicBezTo>
                    <a:pt x="396" y="112"/>
                    <a:pt x="304" y="51"/>
                    <a:pt x="244" y="20"/>
                  </a:cubicBezTo>
                  <a:cubicBezTo>
                    <a:pt x="215" y="6"/>
                    <a:pt x="189" y="0"/>
                    <a:pt x="16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35" name="Google Shape;1535;p43"/>
            <p:cNvSpPr/>
            <p:nvPr/>
          </p:nvSpPr>
          <p:spPr>
            <a:xfrm>
              <a:off x="1465500" y="1046525"/>
              <a:ext cx="9900" cy="9025"/>
            </a:xfrm>
            <a:custGeom>
              <a:avLst/>
              <a:gdLst/>
              <a:ahLst/>
              <a:cxnLst/>
              <a:rect l="l" t="t" r="r" b="b"/>
              <a:pathLst>
                <a:path w="396" h="361" extrusionOk="0">
                  <a:moveTo>
                    <a:pt x="181" y="1"/>
                  </a:moveTo>
                  <a:cubicBezTo>
                    <a:pt x="113" y="1"/>
                    <a:pt x="54" y="65"/>
                    <a:pt x="31" y="112"/>
                  </a:cubicBezTo>
                  <a:cubicBezTo>
                    <a:pt x="0" y="203"/>
                    <a:pt x="61" y="325"/>
                    <a:pt x="152" y="355"/>
                  </a:cubicBezTo>
                  <a:cubicBezTo>
                    <a:pt x="165" y="359"/>
                    <a:pt x="177" y="361"/>
                    <a:pt x="190" y="361"/>
                  </a:cubicBezTo>
                  <a:cubicBezTo>
                    <a:pt x="267" y="361"/>
                    <a:pt x="339" y="286"/>
                    <a:pt x="365" y="233"/>
                  </a:cubicBezTo>
                  <a:cubicBezTo>
                    <a:pt x="396" y="112"/>
                    <a:pt x="365" y="51"/>
                    <a:pt x="244" y="21"/>
                  </a:cubicBezTo>
                  <a:cubicBezTo>
                    <a:pt x="222" y="6"/>
                    <a:pt x="201" y="1"/>
                    <a:pt x="18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36" name="Google Shape;1536;p43"/>
            <p:cNvSpPr/>
            <p:nvPr/>
          </p:nvSpPr>
          <p:spPr>
            <a:xfrm>
              <a:off x="1507300" y="1056750"/>
              <a:ext cx="9900" cy="9450"/>
            </a:xfrm>
            <a:custGeom>
              <a:avLst/>
              <a:gdLst/>
              <a:ahLst/>
              <a:cxnLst/>
              <a:rect l="l" t="t" r="r" b="b"/>
              <a:pathLst>
                <a:path w="396" h="378" extrusionOk="0">
                  <a:moveTo>
                    <a:pt x="206" y="1"/>
                  </a:moveTo>
                  <a:cubicBezTo>
                    <a:pt x="128" y="1"/>
                    <a:pt x="57" y="76"/>
                    <a:pt x="31" y="128"/>
                  </a:cubicBezTo>
                  <a:cubicBezTo>
                    <a:pt x="0" y="220"/>
                    <a:pt x="61" y="311"/>
                    <a:pt x="152" y="371"/>
                  </a:cubicBezTo>
                  <a:cubicBezTo>
                    <a:pt x="165" y="376"/>
                    <a:pt x="177" y="378"/>
                    <a:pt x="189" y="378"/>
                  </a:cubicBezTo>
                  <a:cubicBezTo>
                    <a:pt x="267" y="378"/>
                    <a:pt x="339" y="302"/>
                    <a:pt x="365" y="250"/>
                  </a:cubicBezTo>
                  <a:cubicBezTo>
                    <a:pt x="395" y="128"/>
                    <a:pt x="335" y="37"/>
                    <a:pt x="243" y="7"/>
                  </a:cubicBezTo>
                  <a:cubicBezTo>
                    <a:pt x="231" y="3"/>
                    <a:pt x="218" y="1"/>
                    <a:pt x="20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37" name="Google Shape;1537;p43"/>
            <p:cNvSpPr/>
            <p:nvPr/>
          </p:nvSpPr>
          <p:spPr>
            <a:xfrm>
              <a:off x="1504250" y="983950"/>
              <a:ext cx="74500" cy="57775"/>
            </a:xfrm>
            <a:custGeom>
              <a:avLst/>
              <a:gdLst/>
              <a:ahLst/>
              <a:cxnLst/>
              <a:rect l="l" t="t" r="r" b="b"/>
              <a:pathLst>
                <a:path w="2980" h="2311" extrusionOk="0">
                  <a:moveTo>
                    <a:pt x="1" y="1"/>
                  </a:moveTo>
                  <a:lnTo>
                    <a:pt x="2037" y="2311"/>
                  </a:lnTo>
                  <a:lnTo>
                    <a:pt x="2128" y="2250"/>
                  </a:lnTo>
                  <a:lnTo>
                    <a:pt x="305" y="183"/>
                  </a:lnTo>
                  <a:lnTo>
                    <a:pt x="2949" y="913"/>
                  </a:lnTo>
                  <a:lnTo>
                    <a:pt x="2979" y="85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38" name="Google Shape;1538;p43"/>
            <p:cNvSpPr/>
            <p:nvPr/>
          </p:nvSpPr>
          <p:spPr>
            <a:xfrm>
              <a:off x="1507300" y="984725"/>
              <a:ext cx="72200" cy="47125"/>
            </a:xfrm>
            <a:custGeom>
              <a:avLst/>
              <a:gdLst/>
              <a:ahLst/>
              <a:cxnLst/>
              <a:rect l="l" t="t" r="r" b="b"/>
              <a:pathLst>
                <a:path w="2888" h="1885" extrusionOk="0">
                  <a:moveTo>
                    <a:pt x="61" y="0"/>
                  </a:moveTo>
                  <a:lnTo>
                    <a:pt x="0" y="91"/>
                  </a:lnTo>
                  <a:lnTo>
                    <a:pt x="2827" y="1885"/>
                  </a:lnTo>
                  <a:lnTo>
                    <a:pt x="2888" y="179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39" name="Google Shape;1539;p43"/>
            <p:cNvSpPr/>
            <p:nvPr/>
          </p:nvSpPr>
          <p:spPr>
            <a:xfrm>
              <a:off x="1574925" y="1027625"/>
              <a:ext cx="10650" cy="8825"/>
            </a:xfrm>
            <a:custGeom>
              <a:avLst/>
              <a:gdLst/>
              <a:ahLst/>
              <a:cxnLst/>
              <a:rect l="l" t="t" r="r" b="b"/>
              <a:pathLst>
                <a:path w="426" h="353" extrusionOk="0">
                  <a:moveTo>
                    <a:pt x="228" y="1"/>
                  </a:moveTo>
                  <a:cubicBezTo>
                    <a:pt x="167" y="1"/>
                    <a:pt x="111" y="39"/>
                    <a:pt x="92" y="77"/>
                  </a:cubicBezTo>
                  <a:cubicBezTo>
                    <a:pt x="0" y="169"/>
                    <a:pt x="61" y="260"/>
                    <a:pt x="122" y="321"/>
                  </a:cubicBezTo>
                  <a:cubicBezTo>
                    <a:pt x="154" y="342"/>
                    <a:pt x="190" y="352"/>
                    <a:pt x="225" y="352"/>
                  </a:cubicBezTo>
                  <a:cubicBezTo>
                    <a:pt x="288" y="352"/>
                    <a:pt x="346" y="319"/>
                    <a:pt x="365" y="260"/>
                  </a:cubicBezTo>
                  <a:cubicBezTo>
                    <a:pt x="426" y="199"/>
                    <a:pt x="396" y="77"/>
                    <a:pt x="335" y="47"/>
                  </a:cubicBezTo>
                  <a:cubicBezTo>
                    <a:pt x="301" y="14"/>
                    <a:pt x="264" y="1"/>
                    <a:pt x="22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40" name="Google Shape;1540;p43"/>
            <p:cNvSpPr/>
            <p:nvPr/>
          </p:nvSpPr>
          <p:spPr>
            <a:xfrm>
              <a:off x="1552125" y="1039025"/>
              <a:ext cx="10675" cy="8325"/>
            </a:xfrm>
            <a:custGeom>
              <a:avLst/>
              <a:gdLst/>
              <a:ahLst/>
              <a:cxnLst/>
              <a:rect l="l" t="t" r="r" b="b"/>
              <a:pathLst>
                <a:path w="427" h="333" extrusionOk="0">
                  <a:moveTo>
                    <a:pt x="220" y="1"/>
                  </a:moveTo>
                  <a:cubicBezTo>
                    <a:pt x="167" y="1"/>
                    <a:pt x="111" y="39"/>
                    <a:pt x="92" y="77"/>
                  </a:cubicBezTo>
                  <a:cubicBezTo>
                    <a:pt x="1" y="169"/>
                    <a:pt x="61" y="260"/>
                    <a:pt x="122" y="321"/>
                  </a:cubicBezTo>
                  <a:cubicBezTo>
                    <a:pt x="147" y="329"/>
                    <a:pt x="171" y="333"/>
                    <a:pt x="195" y="333"/>
                  </a:cubicBezTo>
                  <a:cubicBezTo>
                    <a:pt x="260" y="333"/>
                    <a:pt x="321" y="304"/>
                    <a:pt x="365" y="260"/>
                  </a:cubicBezTo>
                  <a:cubicBezTo>
                    <a:pt x="426" y="199"/>
                    <a:pt x="396" y="77"/>
                    <a:pt x="304" y="47"/>
                  </a:cubicBezTo>
                  <a:cubicBezTo>
                    <a:pt x="282" y="14"/>
                    <a:pt x="252" y="1"/>
                    <a:pt x="22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41" name="Google Shape;1541;p43"/>
            <p:cNvSpPr/>
            <p:nvPr/>
          </p:nvSpPr>
          <p:spPr>
            <a:xfrm>
              <a:off x="1574925" y="1002125"/>
              <a:ext cx="10650" cy="8525"/>
            </a:xfrm>
            <a:custGeom>
              <a:avLst/>
              <a:gdLst/>
              <a:ahLst/>
              <a:cxnLst/>
              <a:rect l="l" t="t" r="r" b="b"/>
              <a:pathLst>
                <a:path w="426" h="341" extrusionOk="0">
                  <a:moveTo>
                    <a:pt x="224" y="1"/>
                  </a:moveTo>
                  <a:cubicBezTo>
                    <a:pt x="164" y="1"/>
                    <a:pt x="110" y="26"/>
                    <a:pt x="92" y="64"/>
                  </a:cubicBezTo>
                  <a:cubicBezTo>
                    <a:pt x="0" y="155"/>
                    <a:pt x="61" y="277"/>
                    <a:pt x="122" y="307"/>
                  </a:cubicBezTo>
                  <a:cubicBezTo>
                    <a:pt x="157" y="330"/>
                    <a:pt x="196" y="340"/>
                    <a:pt x="233" y="340"/>
                  </a:cubicBezTo>
                  <a:cubicBezTo>
                    <a:pt x="293" y="340"/>
                    <a:pt x="346" y="314"/>
                    <a:pt x="365" y="277"/>
                  </a:cubicBezTo>
                  <a:cubicBezTo>
                    <a:pt x="426" y="186"/>
                    <a:pt x="396" y="64"/>
                    <a:pt x="335" y="34"/>
                  </a:cubicBezTo>
                  <a:cubicBezTo>
                    <a:pt x="300" y="10"/>
                    <a:pt x="261" y="1"/>
                    <a:pt x="22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42" name="Google Shape;1542;p43"/>
            <p:cNvSpPr/>
            <p:nvPr/>
          </p:nvSpPr>
          <p:spPr>
            <a:xfrm>
              <a:off x="1504250" y="925450"/>
              <a:ext cx="71450" cy="64600"/>
            </a:xfrm>
            <a:custGeom>
              <a:avLst/>
              <a:gdLst/>
              <a:ahLst/>
              <a:cxnLst/>
              <a:rect l="l" t="t" r="r" b="b"/>
              <a:pathLst>
                <a:path w="2858" h="2584" extrusionOk="0">
                  <a:moveTo>
                    <a:pt x="1733" y="0"/>
                  </a:moveTo>
                  <a:lnTo>
                    <a:pt x="1" y="2584"/>
                  </a:lnTo>
                  <a:lnTo>
                    <a:pt x="2858" y="1368"/>
                  </a:lnTo>
                  <a:lnTo>
                    <a:pt x="2797" y="1247"/>
                  </a:lnTo>
                  <a:lnTo>
                    <a:pt x="305" y="2341"/>
                  </a:lnTo>
                  <a:lnTo>
                    <a:pt x="1824" y="61"/>
                  </a:lnTo>
                  <a:lnTo>
                    <a:pt x="173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43" name="Google Shape;1543;p43"/>
            <p:cNvSpPr/>
            <p:nvPr/>
          </p:nvSpPr>
          <p:spPr>
            <a:xfrm>
              <a:off x="1507300" y="932275"/>
              <a:ext cx="66125" cy="56275"/>
            </a:xfrm>
            <a:custGeom>
              <a:avLst/>
              <a:gdLst/>
              <a:ahLst/>
              <a:cxnLst/>
              <a:rect l="l" t="t" r="r" b="b"/>
              <a:pathLst>
                <a:path w="2645" h="2251" extrusionOk="0">
                  <a:moveTo>
                    <a:pt x="2553" y="1"/>
                  </a:moveTo>
                  <a:lnTo>
                    <a:pt x="0" y="2159"/>
                  </a:lnTo>
                  <a:lnTo>
                    <a:pt x="61" y="2250"/>
                  </a:lnTo>
                  <a:lnTo>
                    <a:pt x="2645" y="92"/>
                  </a:lnTo>
                  <a:lnTo>
                    <a:pt x="2553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44" name="Google Shape;1544;p43"/>
            <p:cNvSpPr/>
            <p:nvPr/>
          </p:nvSpPr>
          <p:spPr>
            <a:xfrm>
              <a:off x="1569600" y="927875"/>
              <a:ext cx="9150" cy="8850"/>
            </a:xfrm>
            <a:custGeom>
              <a:avLst/>
              <a:gdLst/>
              <a:ahLst/>
              <a:cxnLst/>
              <a:rect l="l" t="t" r="r" b="b"/>
              <a:pathLst>
                <a:path w="366" h="354" extrusionOk="0">
                  <a:moveTo>
                    <a:pt x="219" y="0"/>
                  </a:moveTo>
                  <a:cubicBezTo>
                    <a:pt x="184" y="0"/>
                    <a:pt x="148" y="17"/>
                    <a:pt x="122" y="55"/>
                  </a:cubicBezTo>
                  <a:cubicBezTo>
                    <a:pt x="31" y="86"/>
                    <a:pt x="1" y="207"/>
                    <a:pt x="92" y="268"/>
                  </a:cubicBezTo>
                  <a:cubicBezTo>
                    <a:pt x="109" y="321"/>
                    <a:pt x="158" y="354"/>
                    <a:pt x="207" y="354"/>
                  </a:cubicBezTo>
                  <a:cubicBezTo>
                    <a:pt x="243" y="354"/>
                    <a:pt x="279" y="337"/>
                    <a:pt x="305" y="298"/>
                  </a:cubicBezTo>
                  <a:cubicBezTo>
                    <a:pt x="365" y="238"/>
                    <a:pt x="365" y="116"/>
                    <a:pt x="335" y="86"/>
                  </a:cubicBezTo>
                  <a:cubicBezTo>
                    <a:pt x="317" y="33"/>
                    <a:pt x="269" y="0"/>
                    <a:pt x="21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45" name="Google Shape;1545;p43"/>
            <p:cNvSpPr/>
            <p:nvPr/>
          </p:nvSpPr>
          <p:spPr>
            <a:xfrm>
              <a:off x="1572650" y="953525"/>
              <a:ext cx="9125" cy="8825"/>
            </a:xfrm>
            <a:custGeom>
              <a:avLst/>
              <a:gdLst/>
              <a:ahLst/>
              <a:cxnLst/>
              <a:rect l="l" t="t" r="r" b="b"/>
              <a:pathLst>
                <a:path w="365" h="353" extrusionOk="0">
                  <a:moveTo>
                    <a:pt x="203" y="1"/>
                  </a:moveTo>
                  <a:cubicBezTo>
                    <a:pt x="172" y="1"/>
                    <a:pt x="143" y="11"/>
                    <a:pt x="122" y="32"/>
                  </a:cubicBezTo>
                  <a:cubicBezTo>
                    <a:pt x="31" y="93"/>
                    <a:pt x="0" y="184"/>
                    <a:pt x="61" y="275"/>
                  </a:cubicBezTo>
                  <a:cubicBezTo>
                    <a:pt x="99" y="314"/>
                    <a:pt x="150" y="352"/>
                    <a:pt x="205" y="352"/>
                  </a:cubicBezTo>
                  <a:cubicBezTo>
                    <a:pt x="237" y="352"/>
                    <a:pt x="271" y="339"/>
                    <a:pt x="304" y="306"/>
                  </a:cubicBezTo>
                  <a:cubicBezTo>
                    <a:pt x="365" y="245"/>
                    <a:pt x="365" y="124"/>
                    <a:pt x="335" y="93"/>
                  </a:cubicBezTo>
                  <a:cubicBezTo>
                    <a:pt x="315" y="34"/>
                    <a:pt x="257" y="1"/>
                    <a:pt x="20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46" name="Google Shape;1546;p43"/>
            <p:cNvSpPr/>
            <p:nvPr/>
          </p:nvSpPr>
          <p:spPr>
            <a:xfrm>
              <a:off x="1545275" y="920275"/>
              <a:ext cx="9150" cy="8850"/>
            </a:xfrm>
            <a:custGeom>
              <a:avLst/>
              <a:gdLst/>
              <a:ahLst/>
              <a:cxnLst/>
              <a:rect l="l" t="t" r="r" b="b"/>
              <a:pathLst>
                <a:path w="366" h="354" extrusionOk="0">
                  <a:moveTo>
                    <a:pt x="214" y="0"/>
                  </a:moveTo>
                  <a:cubicBezTo>
                    <a:pt x="174" y="0"/>
                    <a:pt x="130" y="17"/>
                    <a:pt x="92" y="55"/>
                  </a:cubicBezTo>
                  <a:cubicBezTo>
                    <a:pt x="31" y="86"/>
                    <a:pt x="1" y="207"/>
                    <a:pt x="62" y="268"/>
                  </a:cubicBezTo>
                  <a:cubicBezTo>
                    <a:pt x="79" y="321"/>
                    <a:pt x="128" y="354"/>
                    <a:pt x="183" y="354"/>
                  </a:cubicBezTo>
                  <a:cubicBezTo>
                    <a:pt x="223" y="354"/>
                    <a:pt x="267" y="337"/>
                    <a:pt x="305" y="298"/>
                  </a:cubicBezTo>
                  <a:cubicBezTo>
                    <a:pt x="366" y="238"/>
                    <a:pt x="366" y="116"/>
                    <a:pt x="335" y="86"/>
                  </a:cubicBezTo>
                  <a:cubicBezTo>
                    <a:pt x="318" y="33"/>
                    <a:pt x="269" y="0"/>
                    <a:pt x="21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47" name="Google Shape;1547;p43"/>
            <p:cNvSpPr/>
            <p:nvPr/>
          </p:nvSpPr>
          <p:spPr>
            <a:xfrm>
              <a:off x="1462450" y="914800"/>
              <a:ext cx="48675" cy="76775"/>
            </a:xfrm>
            <a:custGeom>
              <a:avLst/>
              <a:gdLst/>
              <a:ahLst/>
              <a:cxnLst/>
              <a:rect l="l" t="t" r="r" b="b"/>
              <a:pathLst>
                <a:path w="1947" h="3071" extrusionOk="0">
                  <a:moveTo>
                    <a:pt x="1521" y="1"/>
                  </a:moveTo>
                  <a:lnTo>
                    <a:pt x="1794" y="2736"/>
                  </a:lnTo>
                  <a:lnTo>
                    <a:pt x="62" y="578"/>
                  </a:lnTo>
                  <a:lnTo>
                    <a:pt x="1" y="639"/>
                  </a:lnTo>
                  <a:lnTo>
                    <a:pt x="1946" y="3071"/>
                  </a:lnTo>
                  <a:lnTo>
                    <a:pt x="1612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48" name="Google Shape;1548;p43"/>
            <p:cNvSpPr/>
            <p:nvPr/>
          </p:nvSpPr>
          <p:spPr>
            <a:xfrm>
              <a:off x="1476125" y="909475"/>
              <a:ext cx="34225" cy="79075"/>
            </a:xfrm>
            <a:custGeom>
              <a:avLst/>
              <a:gdLst/>
              <a:ahLst/>
              <a:cxnLst/>
              <a:rect l="l" t="t" r="r" b="b"/>
              <a:pathLst>
                <a:path w="1369" h="3163" extrusionOk="0">
                  <a:moveTo>
                    <a:pt x="123" y="1"/>
                  </a:moveTo>
                  <a:lnTo>
                    <a:pt x="1" y="62"/>
                  </a:lnTo>
                  <a:lnTo>
                    <a:pt x="1247" y="3162"/>
                  </a:lnTo>
                  <a:lnTo>
                    <a:pt x="1369" y="3101"/>
                  </a:lnTo>
                  <a:lnTo>
                    <a:pt x="123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49" name="Google Shape;1549;p43"/>
            <p:cNvSpPr/>
            <p:nvPr/>
          </p:nvSpPr>
          <p:spPr>
            <a:xfrm>
              <a:off x="1471575" y="903125"/>
              <a:ext cx="10675" cy="8950"/>
            </a:xfrm>
            <a:custGeom>
              <a:avLst/>
              <a:gdLst/>
              <a:ahLst/>
              <a:cxnLst/>
              <a:rect l="l" t="t" r="r" b="b"/>
              <a:pathLst>
                <a:path w="427" h="358" extrusionOk="0">
                  <a:moveTo>
                    <a:pt x="221" y="1"/>
                  </a:moveTo>
                  <a:cubicBezTo>
                    <a:pt x="197" y="1"/>
                    <a:pt x="174" y="5"/>
                    <a:pt x="153" y="12"/>
                  </a:cubicBezTo>
                  <a:cubicBezTo>
                    <a:pt x="61" y="42"/>
                    <a:pt x="1" y="164"/>
                    <a:pt x="61" y="225"/>
                  </a:cubicBezTo>
                  <a:cubicBezTo>
                    <a:pt x="85" y="317"/>
                    <a:pt x="161" y="357"/>
                    <a:pt x="223" y="357"/>
                  </a:cubicBezTo>
                  <a:cubicBezTo>
                    <a:pt x="242" y="357"/>
                    <a:pt x="260" y="353"/>
                    <a:pt x="274" y="346"/>
                  </a:cubicBezTo>
                  <a:cubicBezTo>
                    <a:pt x="396" y="316"/>
                    <a:pt x="426" y="194"/>
                    <a:pt x="396" y="133"/>
                  </a:cubicBezTo>
                  <a:cubicBezTo>
                    <a:pt x="373" y="41"/>
                    <a:pt x="296" y="1"/>
                    <a:pt x="22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0" name="Google Shape;1550;p43"/>
            <p:cNvSpPr/>
            <p:nvPr/>
          </p:nvSpPr>
          <p:spPr>
            <a:xfrm>
              <a:off x="1496650" y="907975"/>
              <a:ext cx="10675" cy="9000"/>
            </a:xfrm>
            <a:custGeom>
              <a:avLst/>
              <a:gdLst/>
              <a:ahLst/>
              <a:cxnLst/>
              <a:rect l="l" t="t" r="r" b="b"/>
              <a:pathLst>
                <a:path w="427" h="360" extrusionOk="0">
                  <a:moveTo>
                    <a:pt x="153" y="0"/>
                  </a:moveTo>
                  <a:cubicBezTo>
                    <a:pt x="31" y="31"/>
                    <a:pt x="1" y="152"/>
                    <a:pt x="31" y="243"/>
                  </a:cubicBezTo>
                  <a:cubicBezTo>
                    <a:pt x="53" y="309"/>
                    <a:pt x="122" y="359"/>
                    <a:pt x="182" y="359"/>
                  </a:cubicBezTo>
                  <a:cubicBezTo>
                    <a:pt x="205" y="359"/>
                    <a:pt x="227" y="352"/>
                    <a:pt x="244" y="335"/>
                  </a:cubicBezTo>
                  <a:cubicBezTo>
                    <a:pt x="365" y="304"/>
                    <a:pt x="426" y="183"/>
                    <a:pt x="365" y="122"/>
                  </a:cubicBezTo>
                  <a:cubicBezTo>
                    <a:pt x="335" y="31"/>
                    <a:pt x="213" y="0"/>
                    <a:pt x="1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1" name="Google Shape;1551;p43"/>
            <p:cNvSpPr/>
            <p:nvPr/>
          </p:nvSpPr>
          <p:spPr>
            <a:xfrm>
              <a:off x="1456375" y="923925"/>
              <a:ext cx="10675" cy="9425"/>
            </a:xfrm>
            <a:custGeom>
              <a:avLst/>
              <a:gdLst/>
              <a:ahLst/>
              <a:cxnLst/>
              <a:rect l="l" t="t" r="r" b="b"/>
              <a:pathLst>
                <a:path w="427" h="377" extrusionOk="0">
                  <a:moveTo>
                    <a:pt x="153" y="1"/>
                  </a:moveTo>
                  <a:cubicBezTo>
                    <a:pt x="61" y="31"/>
                    <a:pt x="1" y="152"/>
                    <a:pt x="61" y="244"/>
                  </a:cubicBezTo>
                  <a:cubicBezTo>
                    <a:pt x="85" y="337"/>
                    <a:pt x="161" y="376"/>
                    <a:pt x="223" y="376"/>
                  </a:cubicBezTo>
                  <a:cubicBezTo>
                    <a:pt x="242" y="376"/>
                    <a:pt x="260" y="372"/>
                    <a:pt x="274" y="365"/>
                  </a:cubicBezTo>
                  <a:cubicBezTo>
                    <a:pt x="396" y="304"/>
                    <a:pt x="426" y="183"/>
                    <a:pt x="396" y="122"/>
                  </a:cubicBezTo>
                  <a:cubicBezTo>
                    <a:pt x="365" y="61"/>
                    <a:pt x="274" y="1"/>
                    <a:pt x="15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2" name="Google Shape;1552;p43"/>
            <p:cNvSpPr/>
            <p:nvPr/>
          </p:nvSpPr>
          <p:spPr>
            <a:xfrm>
              <a:off x="1467775" y="946625"/>
              <a:ext cx="83625" cy="80100"/>
            </a:xfrm>
            <a:custGeom>
              <a:avLst/>
              <a:gdLst/>
              <a:ahLst/>
              <a:cxnLst/>
              <a:rect l="l" t="t" r="r" b="b"/>
              <a:pathLst>
                <a:path w="3345" h="3204" extrusionOk="0">
                  <a:moveTo>
                    <a:pt x="1696" y="1"/>
                  </a:moveTo>
                  <a:cubicBezTo>
                    <a:pt x="1658" y="1"/>
                    <a:pt x="1620" y="2"/>
                    <a:pt x="1581" y="4"/>
                  </a:cubicBezTo>
                  <a:cubicBezTo>
                    <a:pt x="700" y="96"/>
                    <a:pt x="1" y="855"/>
                    <a:pt x="92" y="1737"/>
                  </a:cubicBezTo>
                  <a:cubicBezTo>
                    <a:pt x="149" y="2538"/>
                    <a:pt x="825" y="3204"/>
                    <a:pt x="1639" y="3204"/>
                  </a:cubicBezTo>
                  <a:cubicBezTo>
                    <a:pt x="1690" y="3204"/>
                    <a:pt x="1742" y="3201"/>
                    <a:pt x="1794" y="3196"/>
                  </a:cubicBezTo>
                  <a:cubicBezTo>
                    <a:pt x="2675" y="3135"/>
                    <a:pt x="3344" y="2375"/>
                    <a:pt x="3283" y="1494"/>
                  </a:cubicBezTo>
                  <a:cubicBezTo>
                    <a:pt x="3254" y="650"/>
                    <a:pt x="2556" y="1"/>
                    <a:pt x="16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3" name="Google Shape;1553;p43"/>
            <p:cNvSpPr/>
            <p:nvPr/>
          </p:nvSpPr>
          <p:spPr>
            <a:xfrm>
              <a:off x="1486775" y="964150"/>
              <a:ext cx="47150" cy="44950"/>
            </a:xfrm>
            <a:custGeom>
              <a:avLst/>
              <a:gdLst/>
              <a:ahLst/>
              <a:cxnLst/>
              <a:rect l="l" t="t" r="r" b="b"/>
              <a:pathLst>
                <a:path w="1886" h="1798" extrusionOk="0">
                  <a:moveTo>
                    <a:pt x="939" y="1"/>
                  </a:moveTo>
                  <a:cubicBezTo>
                    <a:pt x="920" y="1"/>
                    <a:pt x="901" y="1"/>
                    <a:pt x="882" y="2"/>
                  </a:cubicBezTo>
                  <a:cubicBezTo>
                    <a:pt x="396" y="33"/>
                    <a:pt x="1" y="458"/>
                    <a:pt x="61" y="945"/>
                  </a:cubicBezTo>
                  <a:cubicBezTo>
                    <a:pt x="61" y="1413"/>
                    <a:pt x="485" y="1797"/>
                    <a:pt x="951" y="1797"/>
                  </a:cubicBezTo>
                  <a:cubicBezTo>
                    <a:pt x="968" y="1797"/>
                    <a:pt x="986" y="1797"/>
                    <a:pt x="1004" y="1796"/>
                  </a:cubicBezTo>
                  <a:cubicBezTo>
                    <a:pt x="1490" y="1796"/>
                    <a:pt x="1885" y="1340"/>
                    <a:pt x="1824" y="823"/>
                  </a:cubicBezTo>
                  <a:cubicBezTo>
                    <a:pt x="1824" y="356"/>
                    <a:pt x="1403" y="1"/>
                    <a:pt x="93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2">
  <p:cSld name="Title only 2">
    <p:spTree>
      <p:nvGrpSpPr>
        <p:cNvPr id="1" name="Shape 15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55" name="Google Shape;1555;p44"/>
          <p:cNvSpPr/>
          <p:nvPr/>
        </p:nvSpPr>
        <p:spPr>
          <a:xfrm>
            <a:off x="-121901" y="-4632281"/>
            <a:ext cx="10149794" cy="11671128"/>
          </a:xfrm>
          <a:custGeom>
            <a:avLst/>
            <a:gdLst/>
            <a:ahLst/>
            <a:cxnLst/>
            <a:rect l="l" t="t" r="r" b="b"/>
            <a:pathLst>
              <a:path w="285903" h="265012" extrusionOk="0">
                <a:moveTo>
                  <a:pt x="5898" y="297"/>
                </a:moveTo>
                <a:lnTo>
                  <a:pt x="11217" y="3367"/>
                </a:lnTo>
                <a:lnTo>
                  <a:pt x="578" y="3367"/>
                </a:lnTo>
                <a:lnTo>
                  <a:pt x="5898" y="297"/>
                </a:lnTo>
                <a:close/>
                <a:moveTo>
                  <a:pt x="17509" y="297"/>
                </a:moveTo>
                <a:lnTo>
                  <a:pt x="22828" y="3367"/>
                </a:lnTo>
                <a:lnTo>
                  <a:pt x="12190" y="3367"/>
                </a:lnTo>
                <a:lnTo>
                  <a:pt x="17509" y="297"/>
                </a:lnTo>
                <a:close/>
                <a:moveTo>
                  <a:pt x="29150" y="297"/>
                </a:moveTo>
                <a:lnTo>
                  <a:pt x="34470" y="3367"/>
                </a:lnTo>
                <a:lnTo>
                  <a:pt x="23831" y="3367"/>
                </a:lnTo>
                <a:lnTo>
                  <a:pt x="29150" y="297"/>
                </a:lnTo>
                <a:close/>
                <a:moveTo>
                  <a:pt x="40762" y="297"/>
                </a:moveTo>
                <a:lnTo>
                  <a:pt x="46081" y="3367"/>
                </a:lnTo>
                <a:lnTo>
                  <a:pt x="35442" y="3367"/>
                </a:lnTo>
                <a:lnTo>
                  <a:pt x="40762" y="297"/>
                </a:lnTo>
                <a:close/>
                <a:moveTo>
                  <a:pt x="52403" y="297"/>
                </a:moveTo>
                <a:lnTo>
                  <a:pt x="57722" y="3367"/>
                </a:lnTo>
                <a:lnTo>
                  <a:pt x="47084" y="3367"/>
                </a:lnTo>
                <a:lnTo>
                  <a:pt x="52403" y="297"/>
                </a:lnTo>
                <a:close/>
                <a:moveTo>
                  <a:pt x="64014" y="297"/>
                </a:moveTo>
                <a:lnTo>
                  <a:pt x="69334" y="3367"/>
                </a:lnTo>
                <a:lnTo>
                  <a:pt x="58695" y="3367"/>
                </a:lnTo>
                <a:lnTo>
                  <a:pt x="64014" y="297"/>
                </a:lnTo>
                <a:close/>
                <a:moveTo>
                  <a:pt x="75625" y="297"/>
                </a:moveTo>
                <a:lnTo>
                  <a:pt x="80945" y="3367"/>
                </a:lnTo>
                <a:lnTo>
                  <a:pt x="70306" y="3367"/>
                </a:lnTo>
                <a:lnTo>
                  <a:pt x="75625" y="297"/>
                </a:lnTo>
                <a:close/>
                <a:moveTo>
                  <a:pt x="87237" y="297"/>
                </a:moveTo>
                <a:lnTo>
                  <a:pt x="92556" y="3367"/>
                </a:lnTo>
                <a:lnTo>
                  <a:pt x="81917" y="3367"/>
                </a:lnTo>
                <a:lnTo>
                  <a:pt x="87237" y="297"/>
                </a:lnTo>
                <a:close/>
                <a:moveTo>
                  <a:pt x="98878" y="297"/>
                </a:moveTo>
                <a:lnTo>
                  <a:pt x="104197" y="3367"/>
                </a:lnTo>
                <a:lnTo>
                  <a:pt x="93559" y="3367"/>
                </a:lnTo>
                <a:lnTo>
                  <a:pt x="98878" y="297"/>
                </a:lnTo>
                <a:close/>
                <a:moveTo>
                  <a:pt x="110489" y="297"/>
                </a:moveTo>
                <a:lnTo>
                  <a:pt x="115809" y="3367"/>
                </a:lnTo>
                <a:lnTo>
                  <a:pt x="105170" y="3367"/>
                </a:lnTo>
                <a:lnTo>
                  <a:pt x="110489" y="297"/>
                </a:lnTo>
                <a:close/>
                <a:moveTo>
                  <a:pt x="122131" y="297"/>
                </a:moveTo>
                <a:lnTo>
                  <a:pt x="127450" y="3367"/>
                </a:lnTo>
                <a:lnTo>
                  <a:pt x="116812" y="3367"/>
                </a:lnTo>
                <a:lnTo>
                  <a:pt x="122131" y="297"/>
                </a:lnTo>
                <a:close/>
                <a:moveTo>
                  <a:pt x="133742" y="297"/>
                </a:moveTo>
                <a:lnTo>
                  <a:pt x="139061" y="3367"/>
                </a:lnTo>
                <a:lnTo>
                  <a:pt x="128423" y="3367"/>
                </a:lnTo>
                <a:lnTo>
                  <a:pt x="133742" y="297"/>
                </a:lnTo>
                <a:close/>
                <a:moveTo>
                  <a:pt x="145323" y="297"/>
                </a:moveTo>
                <a:lnTo>
                  <a:pt x="150642" y="3367"/>
                </a:lnTo>
                <a:lnTo>
                  <a:pt x="140004" y="3367"/>
                </a:lnTo>
                <a:lnTo>
                  <a:pt x="145323" y="297"/>
                </a:lnTo>
                <a:close/>
                <a:moveTo>
                  <a:pt x="156964" y="297"/>
                </a:moveTo>
                <a:lnTo>
                  <a:pt x="162284" y="3367"/>
                </a:lnTo>
                <a:lnTo>
                  <a:pt x="151645" y="3367"/>
                </a:lnTo>
                <a:lnTo>
                  <a:pt x="156964" y="297"/>
                </a:lnTo>
                <a:close/>
                <a:moveTo>
                  <a:pt x="168575" y="297"/>
                </a:moveTo>
                <a:lnTo>
                  <a:pt x="173895" y="3367"/>
                </a:lnTo>
                <a:lnTo>
                  <a:pt x="163256" y="3367"/>
                </a:lnTo>
                <a:lnTo>
                  <a:pt x="168575" y="297"/>
                </a:lnTo>
                <a:close/>
                <a:moveTo>
                  <a:pt x="180217" y="297"/>
                </a:moveTo>
                <a:lnTo>
                  <a:pt x="185536" y="3367"/>
                </a:lnTo>
                <a:lnTo>
                  <a:pt x="174898" y="3367"/>
                </a:lnTo>
                <a:lnTo>
                  <a:pt x="180217" y="297"/>
                </a:lnTo>
                <a:close/>
                <a:moveTo>
                  <a:pt x="191828" y="297"/>
                </a:moveTo>
                <a:lnTo>
                  <a:pt x="197147" y="3367"/>
                </a:lnTo>
                <a:lnTo>
                  <a:pt x="186509" y="3367"/>
                </a:lnTo>
                <a:lnTo>
                  <a:pt x="191828" y="297"/>
                </a:lnTo>
                <a:close/>
                <a:moveTo>
                  <a:pt x="203470" y="297"/>
                </a:moveTo>
                <a:lnTo>
                  <a:pt x="208789" y="3367"/>
                </a:lnTo>
                <a:lnTo>
                  <a:pt x="198151" y="3367"/>
                </a:lnTo>
                <a:lnTo>
                  <a:pt x="203470" y="297"/>
                </a:lnTo>
                <a:close/>
                <a:moveTo>
                  <a:pt x="215051" y="297"/>
                </a:moveTo>
                <a:lnTo>
                  <a:pt x="220370" y="3367"/>
                </a:lnTo>
                <a:lnTo>
                  <a:pt x="209731" y="3367"/>
                </a:lnTo>
                <a:lnTo>
                  <a:pt x="215051" y="297"/>
                </a:lnTo>
                <a:close/>
                <a:moveTo>
                  <a:pt x="226692" y="297"/>
                </a:moveTo>
                <a:lnTo>
                  <a:pt x="232011" y="3367"/>
                </a:lnTo>
                <a:lnTo>
                  <a:pt x="221373" y="3367"/>
                </a:lnTo>
                <a:lnTo>
                  <a:pt x="226692" y="297"/>
                </a:lnTo>
                <a:close/>
                <a:moveTo>
                  <a:pt x="238303" y="297"/>
                </a:moveTo>
                <a:lnTo>
                  <a:pt x="243622" y="3367"/>
                </a:lnTo>
                <a:lnTo>
                  <a:pt x="232984" y="3367"/>
                </a:lnTo>
                <a:lnTo>
                  <a:pt x="238303" y="297"/>
                </a:lnTo>
                <a:close/>
                <a:moveTo>
                  <a:pt x="249945" y="297"/>
                </a:moveTo>
                <a:lnTo>
                  <a:pt x="255264" y="3367"/>
                </a:lnTo>
                <a:lnTo>
                  <a:pt x="244626" y="3367"/>
                </a:lnTo>
                <a:lnTo>
                  <a:pt x="249945" y="297"/>
                </a:lnTo>
                <a:close/>
                <a:moveTo>
                  <a:pt x="261556" y="297"/>
                </a:moveTo>
                <a:lnTo>
                  <a:pt x="266875" y="3367"/>
                </a:lnTo>
                <a:lnTo>
                  <a:pt x="256237" y="3367"/>
                </a:lnTo>
                <a:lnTo>
                  <a:pt x="261556" y="297"/>
                </a:lnTo>
                <a:close/>
                <a:moveTo>
                  <a:pt x="273198" y="297"/>
                </a:moveTo>
                <a:lnTo>
                  <a:pt x="278517" y="3367"/>
                </a:lnTo>
                <a:lnTo>
                  <a:pt x="267878" y="3367"/>
                </a:lnTo>
                <a:lnTo>
                  <a:pt x="273198" y="297"/>
                </a:lnTo>
                <a:close/>
                <a:moveTo>
                  <a:pt x="11217" y="3640"/>
                </a:moveTo>
                <a:lnTo>
                  <a:pt x="5898" y="6710"/>
                </a:lnTo>
                <a:lnTo>
                  <a:pt x="578" y="3640"/>
                </a:lnTo>
                <a:close/>
                <a:moveTo>
                  <a:pt x="22828" y="3640"/>
                </a:moveTo>
                <a:lnTo>
                  <a:pt x="17509" y="6710"/>
                </a:lnTo>
                <a:lnTo>
                  <a:pt x="12190" y="3640"/>
                </a:lnTo>
                <a:close/>
                <a:moveTo>
                  <a:pt x="34470" y="3640"/>
                </a:moveTo>
                <a:lnTo>
                  <a:pt x="29150" y="6710"/>
                </a:lnTo>
                <a:lnTo>
                  <a:pt x="23831" y="3640"/>
                </a:lnTo>
                <a:close/>
                <a:moveTo>
                  <a:pt x="46081" y="3640"/>
                </a:moveTo>
                <a:lnTo>
                  <a:pt x="40762" y="6710"/>
                </a:lnTo>
                <a:lnTo>
                  <a:pt x="35442" y="3640"/>
                </a:lnTo>
                <a:close/>
                <a:moveTo>
                  <a:pt x="57722" y="3640"/>
                </a:moveTo>
                <a:lnTo>
                  <a:pt x="52403" y="6710"/>
                </a:lnTo>
                <a:lnTo>
                  <a:pt x="47084" y="3640"/>
                </a:lnTo>
                <a:close/>
                <a:moveTo>
                  <a:pt x="69334" y="3640"/>
                </a:moveTo>
                <a:lnTo>
                  <a:pt x="64014" y="6710"/>
                </a:lnTo>
                <a:lnTo>
                  <a:pt x="58695" y="3640"/>
                </a:lnTo>
                <a:close/>
                <a:moveTo>
                  <a:pt x="80945" y="3640"/>
                </a:moveTo>
                <a:lnTo>
                  <a:pt x="75625" y="6710"/>
                </a:lnTo>
                <a:lnTo>
                  <a:pt x="70306" y="3640"/>
                </a:lnTo>
                <a:close/>
                <a:moveTo>
                  <a:pt x="92556" y="3640"/>
                </a:moveTo>
                <a:lnTo>
                  <a:pt x="87237" y="6710"/>
                </a:lnTo>
                <a:lnTo>
                  <a:pt x="81917" y="3640"/>
                </a:lnTo>
                <a:close/>
                <a:moveTo>
                  <a:pt x="104197" y="3640"/>
                </a:moveTo>
                <a:lnTo>
                  <a:pt x="98878" y="6710"/>
                </a:lnTo>
                <a:lnTo>
                  <a:pt x="93559" y="3640"/>
                </a:lnTo>
                <a:close/>
                <a:moveTo>
                  <a:pt x="115809" y="3640"/>
                </a:moveTo>
                <a:lnTo>
                  <a:pt x="110489" y="6710"/>
                </a:lnTo>
                <a:lnTo>
                  <a:pt x="105170" y="3640"/>
                </a:lnTo>
                <a:close/>
                <a:moveTo>
                  <a:pt x="127450" y="3640"/>
                </a:moveTo>
                <a:lnTo>
                  <a:pt x="122131" y="6710"/>
                </a:lnTo>
                <a:lnTo>
                  <a:pt x="116812" y="3640"/>
                </a:lnTo>
                <a:close/>
                <a:moveTo>
                  <a:pt x="139061" y="3640"/>
                </a:moveTo>
                <a:lnTo>
                  <a:pt x="133742" y="6710"/>
                </a:lnTo>
                <a:lnTo>
                  <a:pt x="128423" y="3640"/>
                </a:lnTo>
                <a:close/>
                <a:moveTo>
                  <a:pt x="150642" y="3640"/>
                </a:moveTo>
                <a:lnTo>
                  <a:pt x="145323" y="6710"/>
                </a:lnTo>
                <a:lnTo>
                  <a:pt x="140004" y="3640"/>
                </a:lnTo>
                <a:close/>
                <a:moveTo>
                  <a:pt x="162284" y="3640"/>
                </a:moveTo>
                <a:lnTo>
                  <a:pt x="156964" y="6710"/>
                </a:lnTo>
                <a:lnTo>
                  <a:pt x="151645" y="3640"/>
                </a:lnTo>
                <a:close/>
                <a:moveTo>
                  <a:pt x="173895" y="3640"/>
                </a:moveTo>
                <a:lnTo>
                  <a:pt x="168575" y="6710"/>
                </a:lnTo>
                <a:lnTo>
                  <a:pt x="163256" y="3640"/>
                </a:lnTo>
                <a:close/>
                <a:moveTo>
                  <a:pt x="185536" y="3640"/>
                </a:moveTo>
                <a:lnTo>
                  <a:pt x="180217" y="6710"/>
                </a:lnTo>
                <a:lnTo>
                  <a:pt x="174898" y="3640"/>
                </a:lnTo>
                <a:close/>
                <a:moveTo>
                  <a:pt x="197147" y="3640"/>
                </a:moveTo>
                <a:lnTo>
                  <a:pt x="191828" y="6710"/>
                </a:lnTo>
                <a:lnTo>
                  <a:pt x="186509" y="3640"/>
                </a:lnTo>
                <a:close/>
                <a:moveTo>
                  <a:pt x="208789" y="3640"/>
                </a:moveTo>
                <a:lnTo>
                  <a:pt x="203470" y="6710"/>
                </a:lnTo>
                <a:lnTo>
                  <a:pt x="198151" y="3640"/>
                </a:lnTo>
                <a:close/>
                <a:moveTo>
                  <a:pt x="220370" y="3640"/>
                </a:moveTo>
                <a:lnTo>
                  <a:pt x="215051" y="6710"/>
                </a:lnTo>
                <a:lnTo>
                  <a:pt x="209731" y="3640"/>
                </a:lnTo>
                <a:close/>
                <a:moveTo>
                  <a:pt x="232011" y="3640"/>
                </a:moveTo>
                <a:lnTo>
                  <a:pt x="226692" y="6710"/>
                </a:lnTo>
                <a:lnTo>
                  <a:pt x="221373" y="3640"/>
                </a:lnTo>
                <a:close/>
                <a:moveTo>
                  <a:pt x="243622" y="3640"/>
                </a:moveTo>
                <a:lnTo>
                  <a:pt x="238303" y="6710"/>
                </a:lnTo>
                <a:lnTo>
                  <a:pt x="232984" y="3640"/>
                </a:lnTo>
                <a:close/>
                <a:moveTo>
                  <a:pt x="255264" y="3640"/>
                </a:moveTo>
                <a:lnTo>
                  <a:pt x="249945" y="6710"/>
                </a:lnTo>
                <a:lnTo>
                  <a:pt x="244626" y="3640"/>
                </a:lnTo>
                <a:close/>
                <a:moveTo>
                  <a:pt x="266875" y="3640"/>
                </a:moveTo>
                <a:lnTo>
                  <a:pt x="261556" y="6710"/>
                </a:lnTo>
                <a:lnTo>
                  <a:pt x="256237" y="3640"/>
                </a:lnTo>
                <a:close/>
                <a:moveTo>
                  <a:pt x="278517" y="3640"/>
                </a:moveTo>
                <a:lnTo>
                  <a:pt x="273198" y="6710"/>
                </a:lnTo>
                <a:lnTo>
                  <a:pt x="267878" y="3640"/>
                </a:lnTo>
                <a:close/>
                <a:moveTo>
                  <a:pt x="457" y="3853"/>
                </a:moveTo>
                <a:lnTo>
                  <a:pt x="5776" y="6953"/>
                </a:lnTo>
                <a:lnTo>
                  <a:pt x="5776" y="13063"/>
                </a:lnTo>
                <a:lnTo>
                  <a:pt x="457" y="3853"/>
                </a:lnTo>
                <a:close/>
                <a:moveTo>
                  <a:pt x="11369" y="3823"/>
                </a:moveTo>
                <a:lnTo>
                  <a:pt x="6050" y="13063"/>
                </a:lnTo>
                <a:lnTo>
                  <a:pt x="6050" y="6893"/>
                </a:lnTo>
                <a:lnTo>
                  <a:pt x="11369" y="3823"/>
                </a:lnTo>
                <a:close/>
                <a:moveTo>
                  <a:pt x="12098" y="3853"/>
                </a:moveTo>
                <a:lnTo>
                  <a:pt x="17418" y="6953"/>
                </a:lnTo>
                <a:lnTo>
                  <a:pt x="17418" y="13063"/>
                </a:lnTo>
                <a:lnTo>
                  <a:pt x="12098" y="3853"/>
                </a:lnTo>
                <a:close/>
                <a:moveTo>
                  <a:pt x="22980" y="3823"/>
                </a:moveTo>
                <a:lnTo>
                  <a:pt x="17661" y="13063"/>
                </a:lnTo>
                <a:lnTo>
                  <a:pt x="17661" y="6893"/>
                </a:lnTo>
                <a:lnTo>
                  <a:pt x="22980" y="3823"/>
                </a:lnTo>
                <a:close/>
                <a:moveTo>
                  <a:pt x="23710" y="3853"/>
                </a:moveTo>
                <a:lnTo>
                  <a:pt x="29029" y="6953"/>
                </a:lnTo>
                <a:lnTo>
                  <a:pt x="29029" y="13063"/>
                </a:lnTo>
                <a:lnTo>
                  <a:pt x="23710" y="3853"/>
                </a:lnTo>
                <a:close/>
                <a:moveTo>
                  <a:pt x="34622" y="3823"/>
                </a:moveTo>
                <a:lnTo>
                  <a:pt x="29302" y="13063"/>
                </a:lnTo>
                <a:lnTo>
                  <a:pt x="29302" y="6893"/>
                </a:lnTo>
                <a:lnTo>
                  <a:pt x="34622" y="3823"/>
                </a:lnTo>
                <a:close/>
                <a:moveTo>
                  <a:pt x="35290" y="3853"/>
                </a:moveTo>
                <a:lnTo>
                  <a:pt x="40610" y="6953"/>
                </a:lnTo>
                <a:lnTo>
                  <a:pt x="40610" y="13063"/>
                </a:lnTo>
                <a:lnTo>
                  <a:pt x="35290" y="3853"/>
                </a:lnTo>
                <a:close/>
                <a:moveTo>
                  <a:pt x="46202" y="3823"/>
                </a:moveTo>
                <a:lnTo>
                  <a:pt x="40883" y="13063"/>
                </a:lnTo>
                <a:lnTo>
                  <a:pt x="40883" y="6893"/>
                </a:lnTo>
                <a:lnTo>
                  <a:pt x="46202" y="3823"/>
                </a:lnTo>
                <a:close/>
                <a:moveTo>
                  <a:pt x="46932" y="3853"/>
                </a:moveTo>
                <a:lnTo>
                  <a:pt x="52251" y="6953"/>
                </a:lnTo>
                <a:lnTo>
                  <a:pt x="52251" y="13063"/>
                </a:lnTo>
                <a:lnTo>
                  <a:pt x="46932" y="3853"/>
                </a:lnTo>
                <a:close/>
                <a:moveTo>
                  <a:pt x="57844" y="3823"/>
                </a:moveTo>
                <a:lnTo>
                  <a:pt x="52525" y="13063"/>
                </a:lnTo>
                <a:lnTo>
                  <a:pt x="52525" y="6893"/>
                </a:lnTo>
                <a:lnTo>
                  <a:pt x="57844" y="3823"/>
                </a:lnTo>
                <a:close/>
                <a:moveTo>
                  <a:pt x="58543" y="3853"/>
                </a:moveTo>
                <a:lnTo>
                  <a:pt x="63862" y="6953"/>
                </a:lnTo>
                <a:lnTo>
                  <a:pt x="63862" y="13063"/>
                </a:lnTo>
                <a:lnTo>
                  <a:pt x="58543" y="3853"/>
                </a:lnTo>
                <a:close/>
                <a:moveTo>
                  <a:pt x="69455" y="3823"/>
                </a:moveTo>
                <a:lnTo>
                  <a:pt x="64136" y="13063"/>
                </a:lnTo>
                <a:lnTo>
                  <a:pt x="64136" y="6893"/>
                </a:lnTo>
                <a:lnTo>
                  <a:pt x="69455" y="3823"/>
                </a:lnTo>
                <a:close/>
                <a:moveTo>
                  <a:pt x="70185" y="3853"/>
                </a:moveTo>
                <a:lnTo>
                  <a:pt x="75504" y="6953"/>
                </a:lnTo>
                <a:lnTo>
                  <a:pt x="75504" y="13063"/>
                </a:lnTo>
                <a:lnTo>
                  <a:pt x="70185" y="3853"/>
                </a:lnTo>
                <a:close/>
                <a:moveTo>
                  <a:pt x="81097" y="3823"/>
                </a:moveTo>
                <a:lnTo>
                  <a:pt x="75777" y="13063"/>
                </a:lnTo>
                <a:lnTo>
                  <a:pt x="75777" y="6893"/>
                </a:lnTo>
                <a:lnTo>
                  <a:pt x="81097" y="3823"/>
                </a:lnTo>
                <a:close/>
                <a:moveTo>
                  <a:pt x="81796" y="3853"/>
                </a:moveTo>
                <a:lnTo>
                  <a:pt x="87115" y="6953"/>
                </a:lnTo>
                <a:lnTo>
                  <a:pt x="87115" y="13063"/>
                </a:lnTo>
                <a:lnTo>
                  <a:pt x="81796" y="3853"/>
                </a:lnTo>
                <a:close/>
                <a:moveTo>
                  <a:pt x="92708" y="3823"/>
                </a:moveTo>
                <a:lnTo>
                  <a:pt x="87389" y="13063"/>
                </a:lnTo>
                <a:lnTo>
                  <a:pt x="87389" y="6893"/>
                </a:lnTo>
                <a:lnTo>
                  <a:pt x="92708" y="3823"/>
                </a:lnTo>
                <a:close/>
                <a:moveTo>
                  <a:pt x="93437" y="3853"/>
                </a:moveTo>
                <a:lnTo>
                  <a:pt x="98757" y="6953"/>
                </a:lnTo>
                <a:lnTo>
                  <a:pt x="98757" y="13063"/>
                </a:lnTo>
                <a:lnTo>
                  <a:pt x="93437" y="3853"/>
                </a:lnTo>
                <a:close/>
                <a:moveTo>
                  <a:pt x="104349" y="3823"/>
                </a:moveTo>
                <a:lnTo>
                  <a:pt x="99030" y="13063"/>
                </a:lnTo>
                <a:lnTo>
                  <a:pt x="99030" y="6893"/>
                </a:lnTo>
                <a:lnTo>
                  <a:pt x="104349" y="3823"/>
                </a:lnTo>
                <a:close/>
                <a:moveTo>
                  <a:pt x="105018" y="3853"/>
                </a:moveTo>
                <a:lnTo>
                  <a:pt x="110337" y="6953"/>
                </a:lnTo>
                <a:lnTo>
                  <a:pt x="110337" y="13063"/>
                </a:lnTo>
                <a:lnTo>
                  <a:pt x="105018" y="3853"/>
                </a:lnTo>
                <a:close/>
                <a:moveTo>
                  <a:pt x="115930" y="3823"/>
                </a:moveTo>
                <a:lnTo>
                  <a:pt x="110611" y="13063"/>
                </a:lnTo>
                <a:lnTo>
                  <a:pt x="110611" y="6893"/>
                </a:lnTo>
                <a:lnTo>
                  <a:pt x="115930" y="3823"/>
                </a:lnTo>
                <a:close/>
                <a:moveTo>
                  <a:pt x="116660" y="3853"/>
                </a:moveTo>
                <a:lnTo>
                  <a:pt x="121979" y="6953"/>
                </a:lnTo>
                <a:lnTo>
                  <a:pt x="121979" y="13063"/>
                </a:lnTo>
                <a:lnTo>
                  <a:pt x="116660" y="3853"/>
                </a:lnTo>
                <a:close/>
                <a:moveTo>
                  <a:pt x="127541" y="3823"/>
                </a:moveTo>
                <a:lnTo>
                  <a:pt x="122222" y="13063"/>
                </a:lnTo>
                <a:lnTo>
                  <a:pt x="122222" y="6893"/>
                </a:lnTo>
                <a:lnTo>
                  <a:pt x="127541" y="3823"/>
                </a:lnTo>
                <a:close/>
                <a:moveTo>
                  <a:pt x="128271" y="3853"/>
                </a:moveTo>
                <a:lnTo>
                  <a:pt x="133590" y="6953"/>
                </a:lnTo>
                <a:lnTo>
                  <a:pt x="133590" y="13063"/>
                </a:lnTo>
                <a:lnTo>
                  <a:pt x="128271" y="3853"/>
                </a:lnTo>
                <a:close/>
                <a:moveTo>
                  <a:pt x="139183" y="3823"/>
                </a:moveTo>
                <a:lnTo>
                  <a:pt x="133864" y="13063"/>
                </a:lnTo>
                <a:lnTo>
                  <a:pt x="133864" y="6893"/>
                </a:lnTo>
                <a:lnTo>
                  <a:pt x="139183" y="3823"/>
                </a:lnTo>
                <a:close/>
                <a:moveTo>
                  <a:pt x="139912" y="3853"/>
                </a:moveTo>
                <a:lnTo>
                  <a:pt x="145232" y="6953"/>
                </a:lnTo>
                <a:lnTo>
                  <a:pt x="145232" y="13063"/>
                </a:lnTo>
                <a:lnTo>
                  <a:pt x="139912" y="3853"/>
                </a:lnTo>
                <a:close/>
                <a:moveTo>
                  <a:pt x="150794" y="3823"/>
                </a:moveTo>
                <a:lnTo>
                  <a:pt x="145475" y="13063"/>
                </a:lnTo>
                <a:lnTo>
                  <a:pt x="145475" y="6893"/>
                </a:lnTo>
                <a:lnTo>
                  <a:pt x="150794" y="3823"/>
                </a:lnTo>
                <a:close/>
                <a:moveTo>
                  <a:pt x="151523" y="3853"/>
                </a:moveTo>
                <a:lnTo>
                  <a:pt x="156843" y="6953"/>
                </a:lnTo>
                <a:lnTo>
                  <a:pt x="156843" y="13063"/>
                </a:lnTo>
                <a:lnTo>
                  <a:pt x="151523" y="3853"/>
                </a:lnTo>
                <a:close/>
                <a:moveTo>
                  <a:pt x="162436" y="3823"/>
                </a:moveTo>
                <a:lnTo>
                  <a:pt x="157116" y="13063"/>
                </a:lnTo>
                <a:lnTo>
                  <a:pt x="157116" y="6893"/>
                </a:lnTo>
                <a:lnTo>
                  <a:pt x="162436" y="3823"/>
                </a:lnTo>
                <a:close/>
                <a:moveTo>
                  <a:pt x="163165" y="3853"/>
                </a:moveTo>
                <a:lnTo>
                  <a:pt x="168484" y="6953"/>
                </a:lnTo>
                <a:lnTo>
                  <a:pt x="168484" y="13063"/>
                </a:lnTo>
                <a:lnTo>
                  <a:pt x="163165" y="3853"/>
                </a:lnTo>
                <a:close/>
                <a:moveTo>
                  <a:pt x="174047" y="3823"/>
                </a:moveTo>
                <a:lnTo>
                  <a:pt x="168727" y="13063"/>
                </a:lnTo>
                <a:lnTo>
                  <a:pt x="168727" y="6893"/>
                </a:lnTo>
                <a:lnTo>
                  <a:pt x="174047" y="3823"/>
                </a:lnTo>
                <a:close/>
                <a:moveTo>
                  <a:pt x="174746" y="3853"/>
                </a:moveTo>
                <a:lnTo>
                  <a:pt x="180065" y="6953"/>
                </a:lnTo>
                <a:lnTo>
                  <a:pt x="180065" y="13063"/>
                </a:lnTo>
                <a:lnTo>
                  <a:pt x="174746" y="3853"/>
                </a:lnTo>
                <a:close/>
                <a:moveTo>
                  <a:pt x="185658" y="3823"/>
                </a:moveTo>
                <a:lnTo>
                  <a:pt x="180339" y="13063"/>
                </a:lnTo>
                <a:lnTo>
                  <a:pt x="180339" y="6893"/>
                </a:lnTo>
                <a:lnTo>
                  <a:pt x="185658" y="3823"/>
                </a:lnTo>
                <a:close/>
                <a:moveTo>
                  <a:pt x="186357" y="3853"/>
                </a:moveTo>
                <a:lnTo>
                  <a:pt x="191676" y="6953"/>
                </a:lnTo>
                <a:lnTo>
                  <a:pt x="191676" y="13063"/>
                </a:lnTo>
                <a:lnTo>
                  <a:pt x="186357" y="3853"/>
                </a:lnTo>
                <a:close/>
                <a:moveTo>
                  <a:pt x="197269" y="3823"/>
                </a:moveTo>
                <a:lnTo>
                  <a:pt x="191950" y="13063"/>
                </a:lnTo>
                <a:lnTo>
                  <a:pt x="191950" y="6893"/>
                </a:lnTo>
                <a:lnTo>
                  <a:pt x="197269" y="3823"/>
                </a:lnTo>
                <a:close/>
                <a:moveTo>
                  <a:pt x="197999" y="3853"/>
                </a:moveTo>
                <a:lnTo>
                  <a:pt x="203318" y="6953"/>
                </a:lnTo>
                <a:lnTo>
                  <a:pt x="203318" y="13063"/>
                </a:lnTo>
                <a:lnTo>
                  <a:pt x="197999" y="3853"/>
                </a:lnTo>
                <a:close/>
                <a:moveTo>
                  <a:pt x="208911" y="3823"/>
                </a:moveTo>
                <a:lnTo>
                  <a:pt x="203591" y="13063"/>
                </a:lnTo>
                <a:lnTo>
                  <a:pt x="203591" y="6893"/>
                </a:lnTo>
                <a:lnTo>
                  <a:pt x="208911" y="3823"/>
                </a:lnTo>
                <a:close/>
                <a:moveTo>
                  <a:pt x="209610" y="3853"/>
                </a:moveTo>
                <a:lnTo>
                  <a:pt x="214929" y="6953"/>
                </a:lnTo>
                <a:lnTo>
                  <a:pt x="214929" y="13063"/>
                </a:lnTo>
                <a:lnTo>
                  <a:pt x="209610" y="3853"/>
                </a:lnTo>
                <a:close/>
                <a:moveTo>
                  <a:pt x="220522" y="3823"/>
                </a:moveTo>
                <a:lnTo>
                  <a:pt x="215202" y="13063"/>
                </a:lnTo>
                <a:lnTo>
                  <a:pt x="215202" y="6893"/>
                </a:lnTo>
                <a:lnTo>
                  <a:pt x="220522" y="3823"/>
                </a:lnTo>
                <a:close/>
                <a:moveTo>
                  <a:pt x="221251" y="3853"/>
                </a:moveTo>
                <a:lnTo>
                  <a:pt x="226570" y="6953"/>
                </a:lnTo>
                <a:lnTo>
                  <a:pt x="226570" y="13063"/>
                </a:lnTo>
                <a:lnTo>
                  <a:pt x="221251" y="3853"/>
                </a:lnTo>
                <a:close/>
                <a:moveTo>
                  <a:pt x="232163" y="3823"/>
                </a:moveTo>
                <a:lnTo>
                  <a:pt x="226844" y="13063"/>
                </a:lnTo>
                <a:lnTo>
                  <a:pt x="226844" y="6893"/>
                </a:lnTo>
                <a:lnTo>
                  <a:pt x="232163" y="3823"/>
                </a:lnTo>
                <a:close/>
                <a:moveTo>
                  <a:pt x="232862" y="3853"/>
                </a:moveTo>
                <a:lnTo>
                  <a:pt x="238182" y="6953"/>
                </a:lnTo>
                <a:lnTo>
                  <a:pt x="238182" y="13063"/>
                </a:lnTo>
                <a:lnTo>
                  <a:pt x="232862" y="3853"/>
                </a:lnTo>
                <a:close/>
                <a:moveTo>
                  <a:pt x="243774" y="3823"/>
                </a:moveTo>
                <a:lnTo>
                  <a:pt x="238455" y="13063"/>
                </a:lnTo>
                <a:lnTo>
                  <a:pt x="238455" y="6893"/>
                </a:lnTo>
                <a:lnTo>
                  <a:pt x="243774" y="3823"/>
                </a:lnTo>
                <a:close/>
                <a:moveTo>
                  <a:pt x="244474" y="3853"/>
                </a:moveTo>
                <a:lnTo>
                  <a:pt x="249793" y="6953"/>
                </a:lnTo>
                <a:lnTo>
                  <a:pt x="249793" y="13063"/>
                </a:lnTo>
                <a:lnTo>
                  <a:pt x="244474" y="3853"/>
                </a:lnTo>
                <a:close/>
                <a:moveTo>
                  <a:pt x="255355" y="3823"/>
                </a:moveTo>
                <a:lnTo>
                  <a:pt x="250036" y="13063"/>
                </a:lnTo>
                <a:lnTo>
                  <a:pt x="250036" y="6893"/>
                </a:lnTo>
                <a:lnTo>
                  <a:pt x="255355" y="3823"/>
                </a:lnTo>
                <a:close/>
                <a:moveTo>
                  <a:pt x="256085" y="3853"/>
                </a:moveTo>
                <a:lnTo>
                  <a:pt x="261404" y="6953"/>
                </a:lnTo>
                <a:lnTo>
                  <a:pt x="261404" y="13063"/>
                </a:lnTo>
                <a:lnTo>
                  <a:pt x="256085" y="3853"/>
                </a:lnTo>
                <a:close/>
                <a:moveTo>
                  <a:pt x="266997" y="3823"/>
                </a:moveTo>
                <a:lnTo>
                  <a:pt x="261678" y="13063"/>
                </a:lnTo>
                <a:lnTo>
                  <a:pt x="261678" y="6893"/>
                </a:lnTo>
                <a:lnTo>
                  <a:pt x="266997" y="3823"/>
                </a:lnTo>
                <a:close/>
                <a:moveTo>
                  <a:pt x="267726" y="3853"/>
                </a:moveTo>
                <a:lnTo>
                  <a:pt x="273046" y="6953"/>
                </a:lnTo>
                <a:lnTo>
                  <a:pt x="273046" y="13063"/>
                </a:lnTo>
                <a:lnTo>
                  <a:pt x="267726" y="3853"/>
                </a:lnTo>
                <a:close/>
                <a:moveTo>
                  <a:pt x="278608" y="3883"/>
                </a:moveTo>
                <a:lnTo>
                  <a:pt x="273289" y="13063"/>
                </a:lnTo>
                <a:lnTo>
                  <a:pt x="273289" y="6953"/>
                </a:lnTo>
                <a:lnTo>
                  <a:pt x="278608" y="3883"/>
                </a:lnTo>
                <a:close/>
                <a:moveTo>
                  <a:pt x="11855" y="3975"/>
                </a:moveTo>
                <a:lnTo>
                  <a:pt x="17174" y="13184"/>
                </a:lnTo>
                <a:lnTo>
                  <a:pt x="11855" y="10145"/>
                </a:lnTo>
                <a:lnTo>
                  <a:pt x="11855" y="3975"/>
                </a:lnTo>
                <a:close/>
                <a:moveTo>
                  <a:pt x="23497" y="3975"/>
                </a:moveTo>
                <a:lnTo>
                  <a:pt x="28816" y="13184"/>
                </a:lnTo>
                <a:lnTo>
                  <a:pt x="23497" y="10145"/>
                </a:lnTo>
                <a:lnTo>
                  <a:pt x="23497" y="3975"/>
                </a:lnTo>
                <a:close/>
                <a:moveTo>
                  <a:pt x="35108" y="3975"/>
                </a:moveTo>
                <a:lnTo>
                  <a:pt x="40427" y="13184"/>
                </a:lnTo>
                <a:lnTo>
                  <a:pt x="35108" y="10145"/>
                </a:lnTo>
                <a:lnTo>
                  <a:pt x="35108" y="3975"/>
                </a:lnTo>
                <a:close/>
                <a:moveTo>
                  <a:pt x="58330" y="3975"/>
                </a:moveTo>
                <a:lnTo>
                  <a:pt x="63650" y="13184"/>
                </a:lnTo>
                <a:lnTo>
                  <a:pt x="58330" y="10145"/>
                </a:lnTo>
                <a:lnTo>
                  <a:pt x="58330" y="3975"/>
                </a:lnTo>
                <a:close/>
                <a:moveTo>
                  <a:pt x="69941" y="3975"/>
                </a:moveTo>
                <a:lnTo>
                  <a:pt x="75261" y="13184"/>
                </a:lnTo>
                <a:lnTo>
                  <a:pt x="69941" y="10145"/>
                </a:lnTo>
                <a:lnTo>
                  <a:pt x="69941" y="3975"/>
                </a:lnTo>
                <a:close/>
                <a:moveTo>
                  <a:pt x="81583" y="3975"/>
                </a:moveTo>
                <a:lnTo>
                  <a:pt x="86902" y="13184"/>
                </a:lnTo>
                <a:lnTo>
                  <a:pt x="81583" y="10145"/>
                </a:lnTo>
                <a:lnTo>
                  <a:pt x="81583" y="3975"/>
                </a:lnTo>
                <a:close/>
                <a:moveTo>
                  <a:pt x="104836" y="3975"/>
                </a:moveTo>
                <a:lnTo>
                  <a:pt x="110155" y="13184"/>
                </a:lnTo>
                <a:lnTo>
                  <a:pt x="104836" y="10145"/>
                </a:lnTo>
                <a:lnTo>
                  <a:pt x="104836" y="3975"/>
                </a:lnTo>
                <a:close/>
                <a:moveTo>
                  <a:pt x="116416" y="3975"/>
                </a:moveTo>
                <a:lnTo>
                  <a:pt x="121736" y="13184"/>
                </a:lnTo>
                <a:lnTo>
                  <a:pt x="116416" y="10145"/>
                </a:lnTo>
                <a:lnTo>
                  <a:pt x="116416" y="3975"/>
                </a:lnTo>
                <a:close/>
                <a:moveTo>
                  <a:pt x="128058" y="3975"/>
                </a:moveTo>
                <a:lnTo>
                  <a:pt x="133377" y="13184"/>
                </a:lnTo>
                <a:lnTo>
                  <a:pt x="128058" y="10145"/>
                </a:lnTo>
                <a:lnTo>
                  <a:pt x="128058" y="3975"/>
                </a:lnTo>
                <a:close/>
                <a:moveTo>
                  <a:pt x="139669" y="3975"/>
                </a:moveTo>
                <a:lnTo>
                  <a:pt x="144988" y="13184"/>
                </a:lnTo>
                <a:lnTo>
                  <a:pt x="139669" y="10145"/>
                </a:lnTo>
                <a:lnTo>
                  <a:pt x="139669" y="3975"/>
                </a:lnTo>
                <a:close/>
                <a:moveTo>
                  <a:pt x="151311" y="3975"/>
                </a:moveTo>
                <a:lnTo>
                  <a:pt x="156630" y="13184"/>
                </a:lnTo>
                <a:lnTo>
                  <a:pt x="151311" y="10145"/>
                </a:lnTo>
                <a:lnTo>
                  <a:pt x="151311" y="3975"/>
                </a:lnTo>
                <a:close/>
                <a:moveTo>
                  <a:pt x="162922" y="3975"/>
                </a:moveTo>
                <a:lnTo>
                  <a:pt x="168241" y="13184"/>
                </a:lnTo>
                <a:lnTo>
                  <a:pt x="162922" y="10145"/>
                </a:lnTo>
                <a:lnTo>
                  <a:pt x="162922" y="3975"/>
                </a:lnTo>
                <a:close/>
                <a:moveTo>
                  <a:pt x="174503" y="3975"/>
                </a:moveTo>
                <a:lnTo>
                  <a:pt x="179822" y="13184"/>
                </a:lnTo>
                <a:lnTo>
                  <a:pt x="174503" y="10145"/>
                </a:lnTo>
                <a:lnTo>
                  <a:pt x="174503" y="3975"/>
                </a:lnTo>
                <a:close/>
                <a:moveTo>
                  <a:pt x="186144" y="3975"/>
                </a:moveTo>
                <a:lnTo>
                  <a:pt x="191463" y="13184"/>
                </a:lnTo>
                <a:lnTo>
                  <a:pt x="186144" y="10145"/>
                </a:lnTo>
                <a:lnTo>
                  <a:pt x="186144" y="3975"/>
                </a:lnTo>
                <a:close/>
                <a:moveTo>
                  <a:pt x="197755" y="3975"/>
                </a:moveTo>
                <a:lnTo>
                  <a:pt x="203075" y="13184"/>
                </a:lnTo>
                <a:lnTo>
                  <a:pt x="197755" y="10145"/>
                </a:lnTo>
                <a:lnTo>
                  <a:pt x="197755" y="3975"/>
                </a:lnTo>
                <a:close/>
                <a:moveTo>
                  <a:pt x="209397" y="3975"/>
                </a:moveTo>
                <a:lnTo>
                  <a:pt x="214716" y="13184"/>
                </a:lnTo>
                <a:lnTo>
                  <a:pt x="209397" y="10145"/>
                </a:lnTo>
                <a:lnTo>
                  <a:pt x="209397" y="3975"/>
                </a:lnTo>
                <a:close/>
                <a:moveTo>
                  <a:pt x="221008" y="3975"/>
                </a:moveTo>
                <a:lnTo>
                  <a:pt x="226327" y="13184"/>
                </a:lnTo>
                <a:lnTo>
                  <a:pt x="221008" y="10145"/>
                </a:lnTo>
                <a:lnTo>
                  <a:pt x="221008" y="3975"/>
                </a:lnTo>
                <a:close/>
                <a:moveTo>
                  <a:pt x="232650" y="3975"/>
                </a:moveTo>
                <a:lnTo>
                  <a:pt x="237969" y="13184"/>
                </a:lnTo>
                <a:lnTo>
                  <a:pt x="232650" y="10145"/>
                </a:lnTo>
                <a:lnTo>
                  <a:pt x="232650" y="3975"/>
                </a:lnTo>
                <a:close/>
                <a:moveTo>
                  <a:pt x="244230" y="3975"/>
                </a:moveTo>
                <a:lnTo>
                  <a:pt x="249550" y="13184"/>
                </a:lnTo>
                <a:lnTo>
                  <a:pt x="244230" y="10145"/>
                </a:lnTo>
                <a:lnTo>
                  <a:pt x="244230" y="3975"/>
                </a:lnTo>
                <a:close/>
                <a:moveTo>
                  <a:pt x="255872" y="3975"/>
                </a:moveTo>
                <a:lnTo>
                  <a:pt x="261191" y="13184"/>
                </a:lnTo>
                <a:lnTo>
                  <a:pt x="255872" y="10145"/>
                </a:lnTo>
                <a:lnTo>
                  <a:pt x="255872" y="3975"/>
                </a:lnTo>
                <a:close/>
                <a:moveTo>
                  <a:pt x="267483" y="3975"/>
                </a:moveTo>
                <a:lnTo>
                  <a:pt x="272802" y="13184"/>
                </a:lnTo>
                <a:lnTo>
                  <a:pt x="267483" y="10145"/>
                </a:lnTo>
                <a:lnTo>
                  <a:pt x="267483" y="3975"/>
                </a:lnTo>
                <a:close/>
                <a:moveTo>
                  <a:pt x="93194" y="3975"/>
                </a:moveTo>
                <a:lnTo>
                  <a:pt x="98513" y="13184"/>
                </a:lnTo>
                <a:lnTo>
                  <a:pt x="93194" y="10145"/>
                </a:lnTo>
                <a:lnTo>
                  <a:pt x="93194" y="3975"/>
                </a:lnTo>
                <a:close/>
                <a:moveTo>
                  <a:pt x="244" y="3975"/>
                </a:moveTo>
                <a:lnTo>
                  <a:pt x="5563" y="13184"/>
                </a:lnTo>
                <a:lnTo>
                  <a:pt x="214" y="10084"/>
                </a:lnTo>
                <a:lnTo>
                  <a:pt x="214" y="3975"/>
                </a:lnTo>
                <a:close/>
                <a:moveTo>
                  <a:pt x="46689" y="3975"/>
                </a:moveTo>
                <a:lnTo>
                  <a:pt x="52008" y="13184"/>
                </a:lnTo>
                <a:lnTo>
                  <a:pt x="46689" y="10145"/>
                </a:lnTo>
                <a:lnTo>
                  <a:pt x="46689" y="3975"/>
                </a:lnTo>
                <a:close/>
                <a:moveTo>
                  <a:pt x="11582" y="4005"/>
                </a:moveTo>
                <a:lnTo>
                  <a:pt x="11582" y="10145"/>
                </a:lnTo>
                <a:lnTo>
                  <a:pt x="6262" y="13215"/>
                </a:lnTo>
                <a:lnTo>
                  <a:pt x="11582" y="4005"/>
                </a:lnTo>
                <a:close/>
                <a:moveTo>
                  <a:pt x="23223" y="4005"/>
                </a:moveTo>
                <a:lnTo>
                  <a:pt x="23223" y="10145"/>
                </a:lnTo>
                <a:lnTo>
                  <a:pt x="17904" y="13215"/>
                </a:lnTo>
                <a:lnTo>
                  <a:pt x="17904" y="13215"/>
                </a:lnTo>
                <a:lnTo>
                  <a:pt x="23223" y="4005"/>
                </a:lnTo>
                <a:close/>
                <a:moveTo>
                  <a:pt x="34834" y="4005"/>
                </a:moveTo>
                <a:lnTo>
                  <a:pt x="34834" y="10145"/>
                </a:lnTo>
                <a:lnTo>
                  <a:pt x="29515" y="13215"/>
                </a:lnTo>
                <a:lnTo>
                  <a:pt x="34834" y="4005"/>
                </a:lnTo>
                <a:close/>
                <a:moveTo>
                  <a:pt x="69698" y="4005"/>
                </a:moveTo>
                <a:lnTo>
                  <a:pt x="69698" y="10145"/>
                </a:lnTo>
                <a:lnTo>
                  <a:pt x="64379" y="13215"/>
                </a:lnTo>
                <a:lnTo>
                  <a:pt x="69698" y="4005"/>
                </a:lnTo>
                <a:close/>
                <a:moveTo>
                  <a:pt x="81309" y="4005"/>
                </a:moveTo>
                <a:lnTo>
                  <a:pt x="81309" y="10145"/>
                </a:lnTo>
                <a:lnTo>
                  <a:pt x="75990" y="13215"/>
                </a:lnTo>
                <a:lnTo>
                  <a:pt x="81309" y="4005"/>
                </a:lnTo>
                <a:close/>
                <a:moveTo>
                  <a:pt x="92951" y="4005"/>
                </a:moveTo>
                <a:lnTo>
                  <a:pt x="92951" y="10145"/>
                </a:lnTo>
                <a:lnTo>
                  <a:pt x="87632" y="13215"/>
                </a:lnTo>
                <a:lnTo>
                  <a:pt x="92951" y="4005"/>
                </a:lnTo>
                <a:close/>
                <a:moveTo>
                  <a:pt x="104562" y="4005"/>
                </a:moveTo>
                <a:lnTo>
                  <a:pt x="104562" y="10145"/>
                </a:lnTo>
                <a:lnTo>
                  <a:pt x="99243" y="13215"/>
                </a:lnTo>
                <a:lnTo>
                  <a:pt x="104562" y="4005"/>
                </a:lnTo>
                <a:close/>
                <a:moveTo>
                  <a:pt x="116143" y="4005"/>
                </a:moveTo>
                <a:lnTo>
                  <a:pt x="116143" y="10145"/>
                </a:lnTo>
                <a:lnTo>
                  <a:pt x="110824" y="13215"/>
                </a:lnTo>
                <a:lnTo>
                  <a:pt x="116143" y="4005"/>
                </a:lnTo>
                <a:close/>
                <a:moveTo>
                  <a:pt x="127784" y="4005"/>
                </a:moveTo>
                <a:lnTo>
                  <a:pt x="127784" y="10145"/>
                </a:lnTo>
                <a:lnTo>
                  <a:pt x="122465" y="13215"/>
                </a:lnTo>
                <a:lnTo>
                  <a:pt x="127784" y="4005"/>
                </a:lnTo>
                <a:close/>
                <a:moveTo>
                  <a:pt x="139396" y="4005"/>
                </a:moveTo>
                <a:lnTo>
                  <a:pt x="139396" y="10145"/>
                </a:lnTo>
                <a:lnTo>
                  <a:pt x="134076" y="13215"/>
                </a:lnTo>
                <a:lnTo>
                  <a:pt x="139396" y="4005"/>
                </a:lnTo>
                <a:close/>
                <a:moveTo>
                  <a:pt x="151037" y="4005"/>
                </a:moveTo>
                <a:lnTo>
                  <a:pt x="151037" y="10145"/>
                </a:lnTo>
                <a:lnTo>
                  <a:pt x="145718" y="13215"/>
                </a:lnTo>
                <a:lnTo>
                  <a:pt x="151037" y="4005"/>
                </a:lnTo>
                <a:close/>
                <a:moveTo>
                  <a:pt x="162648" y="4005"/>
                </a:moveTo>
                <a:lnTo>
                  <a:pt x="162648" y="10145"/>
                </a:lnTo>
                <a:lnTo>
                  <a:pt x="157329" y="13215"/>
                </a:lnTo>
                <a:lnTo>
                  <a:pt x="162648" y="4005"/>
                </a:lnTo>
                <a:close/>
                <a:moveTo>
                  <a:pt x="174290" y="4005"/>
                </a:moveTo>
                <a:lnTo>
                  <a:pt x="174290" y="10145"/>
                </a:lnTo>
                <a:lnTo>
                  <a:pt x="168971" y="13215"/>
                </a:lnTo>
                <a:lnTo>
                  <a:pt x="174290" y="4005"/>
                </a:lnTo>
                <a:close/>
                <a:moveTo>
                  <a:pt x="185871" y="4005"/>
                </a:moveTo>
                <a:lnTo>
                  <a:pt x="185871" y="10145"/>
                </a:lnTo>
                <a:lnTo>
                  <a:pt x="180551" y="13215"/>
                </a:lnTo>
                <a:lnTo>
                  <a:pt x="185871" y="4005"/>
                </a:lnTo>
                <a:close/>
                <a:moveTo>
                  <a:pt x="197512" y="4005"/>
                </a:moveTo>
                <a:lnTo>
                  <a:pt x="197512" y="10145"/>
                </a:lnTo>
                <a:lnTo>
                  <a:pt x="192193" y="13215"/>
                </a:lnTo>
                <a:lnTo>
                  <a:pt x="197512" y="4005"/>
                </a:lnTo>
                <a:close/>
                <a:moveTo>
                  <a:pt x="209123" y="4005"/>
                </a:moveTo>
                <a:lnTo>
                  <a:pt x="209123" y="10145"/>
                </a:lnTo>
                <a:lnTo>
                  <a:pt x="203804" y="13215"/>
                </a:lnTo>
                <a:lnTo>
                  <a:pt x="209123" y="4005"/>
                </a:lnTo>
                <a:close/>
                <a:moveTo>
                  <a:pt x="220765" y="4005"/>
                </a:moveTo>
                <a:lnTo>
                  <a:pt x="220765" y="10145"/>
                </a:lnTo>
                <a:lnTo>
                  <a:pt x="215446" y="13215"/>
                </a:lnTo>
                <a:lnTo>
                  <a:pt x="220765" y="4005"/>
                </a:lnTo>
                <a:close/>
                <a:moveTo>
                  <a:pt x="243957" y="4005"/>
                </a:moveTo>
                <a:lnTo>
                  <a:pt x="243957" y="10145"/>
                </a:lnTo>
                <a:lnTo>
                  <a:pt x="238638" y="13215"/>
                </a:lnTo>
                <a:lnTo>
                  <a:pt x="243957" y="4005"/>
                </a:lnTo>
                <a:close/>
                <a:moveTo>
                  <a:pt x="255598" y="4005"/>
                </a:moveTo>
                <a:lnTo>
                  <a:pt x="255598" y="10145"/>
                </a:lnTo>
                <a:lnTo>
                  <a:pt x="250279" y="13215"/>
                </a:lnTo>
                <a:lnTo>
                  <a:pt x="255598" y="4005"/>
                </a:lnTo>
                <a:close/>
                <a:moveTo>
                  <a:pt x="46446" y="4005"/>
                </a:moveTo>
                <a:lnTo>
                  <a:pt x="46446" y="10145"/>
                </a:lnTo>
                <a:lnTo>
                  <a:pt x="41126" y="13215"/>
                </a:lnTo>
                <a:lnTo>
                  <a:pt x="46446" y="4005"/>
                </a:lnTo>
                <a:close/>
                <a:moveTo>
                  <a:pt x="58057" y="4005"/>
                </a:moveTo>
                <a:lnTo>
                  <a:pt x="58057" y="10145"/>
                </a:lnTo>
                <a:lnTo>
                  <a:pt x="52737" y="13215"/>
                </a:lnTo>
                <a:lnTo>
                  <a:pt x="58057" y="4005"/>
                </a:lnTo>
                <a:close/>
                <a:moveTo>
                  <a:pt x="232376" y="4005"/>
                </a:moveTo>
                <a:lnTo>
                  <a:pt x="232376" y="10145"/>
                </a:lnTo>
                <a:lnTo>
                  <a:pt x="227057" y="13215"/>
                </a:lnTo>
                <a:lnTo>
                  <a:pt x="232376" y="4005"/>
                </a:lnTo>
                <a:close/>
                <a:moveTo>
                  <a:pt x="267210" y="4005"/>
                </a:moveTo>
                <a:lnTo>
                  <a:pt x="267210" y="10145"/>
                </a:lnTo>
                <a:lnTo>
                  <a:pt x="261890" y="13215"/>
                </a:lnTo>
                <a:lnTo>
                  <a:pt x="267210" y="4005"/>
                </a:lnTo>
                <a:close/>
                <a:moveTo>
                  <a:pt x="278851" y="4005"/>
                </a:moveTo>
                <a:lnTo>
                  <a:pt x="278851" y="10145"/>
                </a:lnTo>
                <a:lnTo>
                  <a:pt x="273532" y="13215"/>
                </a:lnTo>
                <a:lnTo>
                  <a:pt x="278851" y="4005"/>
                </a:lnTo>
                <a:close/>
                <a:moveTo>
                  <a:pt x="11703" y="10358"/>
                </a:moveTo>
                <a:lnTo>
                  <a:pt x="17023" y="13428"/>
                </a:lnTo>
                <a:lnTo>
                  <a:pt x="6384" y="13428"/>
                </a:lnTo>
                <a:lnTo>
                  <a:pt x="11703" y="10358"/>
                </a:lnTo>
                <a:close/>
                <a:moveTo>
                  <a:pt x="23345" y="10358"/>
                </a:moveTo>
                <a:lnTo>
                  <a:pt x="28664" y="13428"/>
                </a:lnTo>
                <a:lnTo>
                  <a:pt x="18026" y="13428"/>
                </a:lnTo>
                <a:lnTo>
                  <a:pt x="23345" y="10358"/>
                </a:lnTo>
                <a:close/>
                <a:moveTo>
                  <a:pt x="34956" y="10358"/>
                </a:moveTo>
                <a:lnTo>
                  <a:pt x="40275" y="13428"/>
                </a:lnTo>
                <a:lnTo>
                  <a:pt x="29637" y="13428"/>
                </a:lnTo>
                <a:lnTo>
                  <a:pt x="34956" y="10358"/>
                </a:lnTo>
                <a:close/>
                <a:moveTo>
                  <a:pt x="46598" y="10358"/>
                </a:moveTo>
                <a:lnTo>
                  <a:pt x="51886" y="13428"/>
                </a:lnTo>
                <a:lnTo>
                  <a:pt x="41278" y="13428"/>
                </a:lnTo>
                <a:lnTo>
                  <a:pt x="46598" y="10358"/>
                </a:lnTo>
                <a:close/>
                <a:moveTo>
                  <a:pt x="58209" y="10358"/>
                </a:moveTo>
                <a:lnTo>
                  <a:pt x="63528" y="13428"/>
                </a:lnTo>
                <a:lnTo>
                  <a:pt x="52889" y="13428"/>
                </a:lnTo>
                <a:lnTo>
                  <a:pt x="58209" y="10358"/>
                </a:lnTo>
                <a:close/>
                <a:moveTo>
                  <a:pt x="69850" y="10358"/>
                </a:moveTo>
                <a:lnTo>
                  <a:pt x="75169" y="13428"/>
                </a:lnTo>
                <a:lnTo>
                  <a:pt x="64531" y="13428"/>
                </a:lnTo>
                <a:lnTo>
                  <a:pt x="69850" y="10358"/>
                </a:lnTo>
                <a:close/>
                <a:moveTo>
                  <a:pt x="81431" y="10358"/>
                </a:moveTo>
                <a:lnTo>
                  <a:pt x="86750" y="13428"/>
                </a:lnTo>
                <a:lnTo>
                  <a:pt x="76112" y="13428"/>
                </a:lnTo>
                <a:lnTo>
                  <a:pt x="81431" y="10358"/>
                </a:lnTo>
                <a:close/>
                <a:moveTo>
                  <a:pt x="93042" y="10358"/>
                </a:moveTo>
                <a:lnTo>
                  <a:pt x="98361" y="13428"/>
                </a:lnTo>
                <a:lnTo>
                  <a:pt x="87723" y="13428"/>
                </a:lnTo>
                <a:lnTo>
                  <a:pt x="93042" y="10358"/>
                </a:lnTo>
                <a:close/>
                <a:moveTo>
                  <a:pt x="104684" y="10358"/>
                </a:moveTo>
                <a:lnTo>
                  <a:pt x="110003" y="13428"/>
                </a:lnTo>
                <a:lnTo>
                  <a:pt x="99364" y="13428"/>
                </a:lnTo>
                <a:lnTo>
                  <a:pt x="104684" y="10358"/>
                </a:lnTo>
                <a:close/>
                <a:moveTo>
                  <a:pt x="116295" y="10358"/>
                </a:moveTo>
                <a:lnTo>
                  <a:pt x="121614" y="13428"/>
                </a:lnTo>
                <a:lnTo>
                  <a:pt x="110976" y="13428"/>
                </a:lnTo>
                <a:lnTo>
                  <a:pt x="116295" y="10358"/>
                </a:lnTo>
                <a:close/>
                <a:moveTo>
                  <a:pt x="127936" y="10358"/>
                </a:moveTo>
                <a:lnTo>
                  <a:pt x="133256" y="13428"/>
                </a:lnTo>
                <a:lnTo>
                  <a:pt x="122617" y="13428"/>
                </a:lnTo>
                <a:lnTo>
                  <a:pt x="127936" y="10358"/>
                </a:lnTo>
                <a:close/>
                <a:moveTo>
                  <a:pt x="139548" y="10358"/>
                </a:moveTo>
                <a:lnTo>
                  <a:pt x="144867" y="13428"/>
                </a:lnTo>
                <a:lnTo>
                  <a:pt x="134228" y="13428"/>
                </a:lnTo>
                <a:lnTo>
                  <a:pt x="139548" y="10358"/>
                </a:lnTo>
                <a:close/>
                <a:moveTo>
                  <a:pt x="151159" y="10358"/>
                </a:moveTo>
                <a:lnTo>
                  <a:pt x="156478" y="13428"/>
                </a:lnTo>
                <a:lnTo>
                  <a:pt x="145840" y="13428"/>
                </a:lnTo>
                <a:lnTo>
                  <a:pt x="151159" y="10358"/>
                </a:lnTo>
                <a:close/>
                <a:moveTo>
                  <a:pt x="162770" y="10358"/>
                </a:moveTo>
                <a:lnTo>
                  <a:pt x="168089" y="13428"/>
                </a:lnTo>
                <a:lnTo>
                  <a:pt x="157451" y="13428"/>
                </a:lnTo>
                <a:lnTo>
                  <a:pt x="162770" y="10358"/>
                </a:lnTo>
                <a:close/>
                <a:moveTo>
                  <a:pt x="174411" y="10358"/>
                </a:moveTo>
                <a:lnTo>
                  <a:pt x="179731" y="13428"/>
                </a:lnTo>
                <a:lnTo>
                  <a:pt x="169092" y="13428"/>
                </a:lnTo>
                <a:lnTo>
                  <a:pt x="174411" y="10358"/>
                </a:lnTo>
                <a:close/>
                <a:moveTo>
                  <a:pt x="186023" y="10358"/>
                </a:moveTo>
                <a:lnTo>
                  <a:pt x="191342" y="13428"/>
                </a:lnTo>
                <a:lnTo>
                  <a:pt x="180703" y="13428"/>
                </a:lnTo>
                <a:lnTo>
                  <a:pt x="186023" y="10358"/>
                </a:lnTo>
                <a:close/>
                <a:moveTo>
                  <a:pt x="197634" y="10358"/>
                </a:moveTo>
                <a:lnTo>
                  <a:pt x="202953" y="13428"/>
                </a:lnTo>
                <a:lnTo>
                  <a:pt x="192345" y="13428"/>
                </a:lnTo>
                <a:lnTo>
                  <a:pt x="197634" y="10358"/>
                </a:lnTo>
                <a:close/>
                <a:moveTo>
                  <a:pt x="209275" y="10358"/>
                </a:moveTo>
                <a:lnTo>
                  <a:pt x="214595" y="13428"/>
                </a:lnTo>
                <a:lnTo>
                  <a:pt x="203956" y="13428"/>
                </a:lnTo>
                <a:lnTo>
                  <a:pt x="209275" y="10358"/>
                </a:lnTo>
                <a:close/>
                <a:moveTo>
                  <a:pt x="220856" y="10358"/>
                </a:moveTo>
                <a:lnTo>
                  <a:pt x="226175" y="13428"/>
                </a:lnTo>
                <a:lnTo>
                  <a:pt x="215537" y="13428"/>
                </a:lnTo>
                <a:lnTo>
                  <a:pt x="220856" y="10358"/>
                </a:lnTo>
                <a:close/>
                <a:moveTo>
                  <a:pt x="232498" y="10358"/>
                </a:moveTo>
                <a:lnTo>
                  <a:pt x="237817" y="13428"/>
                </a:lnTo>
                <a:lnTo>
                  <a:pt x="227178" y="13428"/>
                </a:lnTo>
                <a:lnTo>
                  <a:pt x="232498" y="10358"/>
                </a:lnTo>
                <a:close/>
                <a:moveTo>
                  <a:pt x="244109" y="10358"/>
                </a:moveTo>
                <a:lnTo>
                  <a:pt x="249428" y="13428"/>
                </a:lnTo>
                <a:lnTo>
                  <a:pt x="238790" y="13428"/>
                </a:lnTo>
                <a:lnTo>
                  <a:pt x="244109" y="10358"/>
                </a:lnTo>
                <a:close/>
                <a:moveTo>
                  <a:pt x="255750" y="10358"/>
                </a:moveTo>
                <a:lnTo>
                  <a:pt x="261070" y="13428"/>
                </a:lnTo>
                <a:lnTo>
                  <a:pt x="250431" y="13428"/>
                </a:lnTo>
                <a:lnTo>
                  <a:pt x="255750" y="10358"/>
                </a:lnTo>
                <a:close/>
                <a:moveTo>
                  <a:pt x="267362" y="10358"/>
                </a:moveTo>
                <a:lnTo>
                  <a:pt x="272681" y="13428"/>
                </a:lnTo>
                <a:lnTo>
                  <a:pt x="262042" y="13428"/>
                </a:lnTo>
                <a:lnTo>
                  <a:pt x="267362" y="10358"/>
                </a:lnTo>
                <a:close/>
                <a:moveTo>
                  <a:pt x="279003" y="10358"/>
                </a:moveTo>
                <a:lnTo>
                  <a:pt x="284322" y="13428"/>
                </a:lnTo>
                <a:lnTo>
                  <a:pt x="273684" y="13428"/>
                </a:lnTo>
                <a:lnTo>
                  <a:pt x="279003" y="10358"/>
                </a:lnTo>
                <a:close/>
                <a:moveTo>
                  <a:pt x="17023" y="13701"/>
                </a:moveTo>
                <a:lnTo>
                  <a:pt x="11703" y="16771"/>
                </a:lnTo>
                <a:lnTo>
                  <a:pt x="6384" y="13701"/>
                </a:lnTo>
                <a:close/>
                <a:moveTo>
                  <a:pt x="28664" y="13701"/>
                </a:moveTo>
                <a:lnTo>
                  <a:pt x="23345" y="16771"/>
                </a:lnTo>
                <a:lnTo>
                  <a:pt x="18026" y="13701"/>
                </a:lnTo>
                <a:close/>
                <a:moveTo>
                  <a:pt x="40275" y="13701"/>
                </a:moveTo>
                <a:lnTo>
                  <a:pt x="34956" y="16771"/>
                </a:lnTo>
                <a:lnTo>
                  <a:pt x="29637" y="13701"/>
                </a:lnTo>
                <a:close/>
                <a:moveTo>
                  <a:pt x="51886" y="13701"/>
                </a:moveTo>
                <a:lnTo>
                  <a:pt x="46598" y="16771"/>
                </a:lnTo>
                <a:lnTo>
                  <a:pt x="41278" y="13701"/>
                </a:lnTo>
                <a:close/>
                <a:moveTo>
                  <a:pt x="63528" y="13701"/>
                </a:moveTo>
                <a:lnTo>
                  <a:pt x="58209" y="16771"/>
                </a:lnTo>
                <a:lnTo>
                  <a:pt x="52889" y="13701"/>
                </a:lnTo>
                <a:close/>
                <a:moveTo>
                  <a:pt x="75169" y="13701"/>
                </a:moveTo>
                <a:lnTo>
                  <a:pt x="69850" y="16771"/>
                </a:lnTo>
                <a:lnTo>
                  <a:pt x="64531" y="13701"/>
                </a:lnTo>
                <a:close/>
                <a:moveTo>
                  <a:pt x="86750" y="13701"/>
                </a:moveTo>
                <a:lnTo>
                  <a:pt x="81431" y="16771"/>
                </a:lnTo>
                <a:lnTo>
                  <a:pt x="76112" y="13701"/>
                </a:lnTo>
                <a:close/>
                <a:moveTo>
                  <a:pt x="98361" y="13701"/>
                </a:moveTo>
                <a:lnTo>
                  <a:pt x="93042" y="16771"/>
                </a:lnTo>
                <a:lnTo>
                  <a:pt x="87723" y="13701"/>
                </a:lnTo>
                <a:close/>
                <a:moveTo>
                  <a:pt x="110003" y="13701"/>
                </a:moveTo>
                <a:lnTo>
                  <a:pt x="104684" y="16771"/>
                </a:lnTo>
                <a:lnTo>
                  <a:pt x="99364" y="13701"/>
                </a:lnTo>
                <a:close/>
                <a:moveTo>
                  <a:pt x="121614" y="13701"/>
                </a:moveTo>
                <a:lnTo>
                  <a:pt x="116295" y="16771"/>
                </a:lnTo>
                <a:lnTo>
                  <a:pt x="110976" y="13701"/>
                </a:lnTo>
                <a:close/>
                <a:moveTo>
                  <a:pt x="133256" y="13701"/>
                </a:moveTo>
                <a:lnTo>
                  <a:pt x="127936" y="16771"/>
                </a:lnTo>
                <a:lnTo>
                  <a:pt x="122617" y="13701"/>
                </a:lnTo>
                <a:close/>
                <a:moveTo>
                  <a:pt x="144867" y="13701"/>
                </a:moveTo>
                <a:lnTo>
                  <a:pt x="139548" y="16771"/>
                </a:lnTo>
                <a:lnTo>
                  <a:pt x="134228" y="13701"/>
                </a:lnTo>
                <a:close/>
                <a:moveTo>
                  <a:pt x="156478" y="13701"/>
                </a:moveTo>
                <a:lnTo>
                  <a:pt x="151159" y="16771"/>
                </a:lnTo>
                <a:lnTo>
                  <a:pt x="145840" y="13701"/>
                </a:lnTo>
                <a:close/>
                <a:moveTo>
                  <a:pt x="168089" y="13701"/>
                </a:moveTo>
                <a:lnTo>
                  <a:pt x="162770" y="16771"/>
                </a:lnTo>
                <a:lnTo>
                  <a:pt x="157451" y="13701"/>
                </a:lnTo>
                <a:close/>
                <a:moveTo>
                  <a:pt x="179731" y="13701"/>
                </a:moveTo>
                <a:lnTo>
                  <a:pt x="174411" y="16771"/>
                </a:lnTo>
                <a:lnTo>
                  <a:pt x="169092" y="13701"/>
                </a:lnTo>
                <a:close/>
                <a:moveTo>
                  <a:pt x="191342" y="13701"/>
                </a:moveTo>
                <a:lnTo>
                  <a:pt x="186023" y="16771"/>
                </a:lnTo>
                <a:lnTo>
                  <a:pt x="180703" y="13701"/>
                </a:lnTo>
                <a:close/>
                <a:moveTo>
                  <a:pt x="202953" y="13701"/>
                </a:moveTo>
                <a:lnTo>
                  <a:pt x="197634" y="16771"/>
                </a:lnTo>
                <a:lnTo>
                  <a:pt x="192315" y="13701"/>
                </a:lnTo>
                <a:close/>
                <a:moveTo>
                  <a:pt x="214564" y="13701"/>
                </a:moveTo>
                <a:lnTo>
                  <a:pt x="209245" y="16771"/>
                </a:lnTo>
                <a:lnTo>
                  <a:pt x="203926" y="13701"/>
                </a:lnTo>
                <a:close/>
                <a:moveTo>
                  <a:pt x="226175" y="13701"/>
                </a:moveTo>
                <a:lnTo>
                  <a:pt x="220856" y="16771"/>
                </a:lnTo>
                <a:lnTo>
                  <a:pt x="215537" y="13701"/>
                </a:lnTo>
                <a:close/>
                <a:moveTo>
                  <a:pt x="237817" y="13701"/>
                </a:moveTo>
                <a:lnTo>
                  <a:pt x="232498" y="16771"/>
                </a:lnTo>
                <a:lnTo>
                  <a:pt x="227178" y="13701"/>
                </a:lnTo>
                <a:close/>
                <a:moveTo>
                  <a:pt x="249428" y="13701"/>
                </a:moveTo>
                <a:lnTo>
                  <a:pt x="244109" y="16771"/>
                </a:lnTo>
                <a:lnTo>
                  <a:pt x="238790" y="13701"/>
                </a:lnTo>
                <a:close/>
                <a:moveTo>
                  <a:pt x="261070" y="13701"/>
                </a:moveTo>
                <a:lnTo>
                  <a:pt x="255750" y="16771"/>
                </a:lnTo>
                <a:lnTo>
                  <a:pt x="250431" y="13701"/>
                </a:lnTo>
                <a:close/>
                <a:moveTo>
                  <a:pt x="272681" y="13701"/>
                </a:moveTo>
                <a:lnTo>
                  <a:pt x="267362" y="16771"/>
                </a:lnTo>
                <a:lnTo>
                  <a:pt x="262042" y="13701"/>
                </a:lnTo>
                <a:close/>
                <a:moveTo>
                  <a:pt x="284292" y="13701"/>
                </a:moveTo>
                <a:lnTo>
                  <a:pt x="278973" y="16771"/>
                </a:lnTo>
                <a:lnTo>
                  <a:pt x="273653" y="13701"/>
                </a:lnTo>
                <a:close/>
                <a:moveTo>
                  <a:pt x="17174" y="13944"/>
                </a:moveTo>
                <a:lnTo>
                  <a:pt x="11855" y="23124"/>
                </a:lnTo>
                <a:lnTo>
                  <a:pt x="11855" y="17014"/>
                </a:lnTo>
                <a:lnTo>
                  <a:pt x="17174" y="13944"/>
                </a:lnTo>
                <a:close/>
                <a:moveTo>
                  <a:pt x="28816" y="13884"/>
                </a:moveTo>
                <a:lnTo>
                  <a:pt x="23497" y="23124"/>
                </a:lnTo>
                <a:lnTo>
                  <a:pt x="23497" y="16984"/>
                </a:lnTo>
                <a:lnTo>
                  <a:pt x="28816" y="13884"/>
                </a:lnTo>
                <a:close/>
                <a:moveTo>
                  <a:pt x="40427" y="13884"/>
                </a:moveTo>
                <a:lnTo>
                  <a:pt x="35108" y="23124"/>
                </a:lnTo>
                <a:lnTo>
                  <a:pt x="35108" y="16984"/>
                </a:lnTo>
                <a:lnTo>
                  <a:pt x="40427" y="13884"/>
                </a:lnTo>
                <a:close/>
                <a:moveTo>
                  <a:pt x="52008" y="13884"/>
                </a:moveTo>
                <a:lnTo>
                  <a:pt x="46689" y="23124"/>
                </a:lnTo>
                <a:lnTo>
                  <a:pt x="46689" y="16984"/>
                </a:lnTo>
                <a:lnTo>
                  <a:pt x="52008" y="13884"/>
                </a:lnTo>
                <a:close/>
                <a:moveTo>
                  <a:pt x="63650" y="13884"/>
                </a:moveTo>
                <a:lnTo>
                  <a:pt x="58330" y="23124"/>
                </a:lnTo>
                <a:lnTo>
                  <a:pt x="58330" y="16984"/>
                </a:lnTo>
                <a:lnTo>
                  <a:pt x="63650" y="13884"/>
                </a:lnTo>
                <a:close/>
                <a:moveTo>
                  <a:pt x="75261" y="13884"/>
                </a:moveTo>
                <a:lnTo>
                  <a:pt x="69941" y="23124"/>
                </a:lnTo>
                <a:lnTo>
                  <a:pt x="69941" y="16984"/>
                </a:lnTo>
                <a:lnTo>
                  <a:pt x="75261" y="13884"/>
                </a:lnTo>
                <a:close/>
                <a:moveTo>
                  <a:pt x="86902" y="13884"/>
                </a:moveTo>
                <a:lnTo>
                  <a:pt x="81583" y="23124"/>
                </a:lnTo>
                <a:lnTo>
                  <a:pt x="81583" y="16984"/>
                </a:lnTo>
                <a:lnTo>
                  <a:pt x="86902" y="13884"/>
                </a:lnTo>
                <a:close/>
                <a:moveTo>
                  <a:pt x="98513" y="13884"/>
                </a:moveTo>
                <a:lnTo>
                  <a:pt x="93194" y="23124"/>
                </a:lnTo>
                <a:lnTo>
                  <a:pt x="93194" y="16984"/>
                </a:lnTo>
                <a:lnTo>
                  <a:pt x="98513" y="13884"/>
                </a:lnTo>
                <a:close/>
                <a:moveTo>
                  <a:pt x="110155" y="13884"/>
                </a:moveTo>
                <a:lnTo>
                  <a:pt x="104836" y="23124"/>
                </a:lnTo>
                <a:lnTo>
                  <a:pt x="104836" y="16984"/>
                </a:lnTo>
                <a:lnTo>
                  <a:pt x="110155" y="13884"/>
                </a:lnTo>
                <a:close/>
                <a:moveTo>
                  <a:pt x="121736" y="13884"/>
                </a:moveTo>
                <a:lnTo>
                  <a:pt x="116416" y="23124"/>
                </a:lnTo>
                <a:lnTo>
                  <a:pt x="116416" y="16984"/>
                </a:lnTo>
                <a:lnTo>
                  <a:pt x="121736" y="13884"/>
                </a:lnTo>
                <a:close/>
                <a:moveTo>
                  <a:pt x="133377" y="13884"/>
                </a:moveTo>
                <a:lnTo>
                  <a:pt x="128058" y="23124"/>
                </a:lnTo>
                <a:lnTo>
                  <a:pt x="128058" y="16984"/>
                </a:lnTo>
                <a:lnTo>
                  <a:pt x="133377" y="13884"/>
                </a:lnTo>
                <a:close/>
                <a:moveTo>
                  <a:pt x="144988" y="13884"/>
                </a:moveTo>
                <a:lnTo>
                  <a:pt x="139669" y="23124"/>
                </a:lnTo>
                <a:lnTo>
                  <a:pt x="139669" y="16984"/>
                </a:lnTo>
                <a:lnTo>
                  <a:pt x="144988" y="13884"/>
                </a:lnTo>
                <a:close/>
                <a:moveTo>
                  <a:pt x="156630" y="13884"/>
                </a:moveTo>
                <a:lnTo>
                  <a:pt x="151311" y="23124"/>
                </a:lnTo>
                <a:lnTo>
                  <a:pt x="151311" y="16984"/>
                </a:lnTo>
                <a:lnTo>
                  <a:pt x="156630" y="13884"/>
                </a:lnTo>
                <a:close/>
                <a:moveTo>
                  <a:pt x="168241" y="13884"/>
                </a:moveTo>
                <a:lnTo>
                  <a:pt x="162922" y="23124"/>
                </a:lnTo>
                <a:lnTo>
                  <a:pt x="162922" y="16984"/>
                </a:lnTo>
                <a:lnTo>
                  <a:pt x="168241" y="13884"/>
                </a:lnTo>
                <a:close/>
                <a:moveTo>
                  <a:pt x="179822" y="13884"/>
                </a:moveTo>
                <a:lnTo>
                  <a:pt x="174503" y="23124"/>
                </a:lnTo>
                <a:lnTo>
                  <a:pt x="174503" y="16984"/>
                </a:lnTo>
                <a:lnTo>
                  <a:pt x="179822" y="13884"/>
                </a:lnTo>
                <a:close/>
                <a:moveTo>
                  <a:pt x="191463" y="13884"/>
                </a:moveTo>
                <a:lnTo>
                  <a:pt x="186144" y="23124"/>
                </a:lnTo>
                <a:lnTo>
                  <a:pt x="186144" y="16984"/>
                </a:lnTo>
                <a:lnTo>
                  <a:pt x="191463" y="13884"/>
                </a:lnTo>
                <a:close/>
                <a:moveTo>
                  <a:pt x="203075" y="13884"/>
                </a:moveTo>
                <a:lnTo>
                  <a:pt x="197755" y="23124"/>
                </a:lnTo>
                <a:lnTo>
                  <a:pt x="197755" y="16984"/>
                </a:lnTo>
                <a:lnTo>
                  <a:pt x="203075" y="13884"/>
                </a:lnTo>
                <a:close/>
                <a:moveTo>
                  <a:pt x="214716" y="13884"/>
                </a:moveTo>
                <a:lnTo>
                  <a:pt x="209397" y="23124"/>
                </a:lnTo>
                <a:lnTo>
                  <a:pt x="209397" y="16984"/>
                </a:lnTo>
                <a:lnTo>
                  <a:pt x="214716" y="13884"/>
                </a:lnTo>
                <a:close/>
                <a:moveTo>
                  <a:pt x="226327" y="13884"/>
                </a:moveTo>
                <a:lnTo>
                  <a:pt x="221008" y="23124"/>
                </a:lnTo>
                <a:lnTo>
                  <a:pt x="221008" y="16984"/>
                </a:lnTo>
                <a:lnTo>
                  <a:pt x="226327" y="13884"/>
                </a:lnTo>
                <a:close/>
                <a:moveTo>
                  <a:pt x="237969" y="13884"/>
                </a:moveTo>
                <a:lnTo>
                  <a:pt x="232650" y="23124"/>
                </a:lnTo>
                <a:lnTo>
                  <a:pt x="232650" y="16984"/>
                </a:lnTo>
                <a:lnTo>
                  <a:pt x="237969" y="13884"/>
                </a:lnTo>
                <a:close/>
                <a:moveTo>
                  <a:pt x="249550" y="13884"/>
                </a:moveTo>
                <a:lnTo>
                  <a:pt x="244230" y="23124"/>
                </a:lnTo>
                <a:lnTo>
                  <a:pt x="244230" y="16984"/>
                </a:lnTo>
                <a:lnTo>
                  <a:pt x="249550" y="13884"/>
                </a:lnTo>
                <a:close/>
                <a:moveTo>
                  <a:pt x="261191" y="13884"/>
                </a:moveTo>
                <a:lnTo>
                  <a:pt x="255872" y="23124"/>
                </a:lnTo>
                <a:lnTo>
                  <a:pt x="255872" y="16984"/>
                </a:lnTo>
                <a:lnTo>
                  <a:pt x="261191" y="13884"/>
                </a:lnTo>
                <a:close/>
                <a:moveTo>
                  <a:pt x="272802" y="13944"/>
                </a:moveTo>
                <a:lnTo>
                  <a:pt x="267483" y="23124"/>
                </a:lnTo>
                <a:lnTo>
                  <a:pt x="267483" y="17014"/>
                </a:lnTo>
                <a:lnTo>
                  <a:pt x="272802" y="13944"/>
                </a:lnTo>
                <a:close/>
                <a:moveTo>
                  <a:pt x="284444" y="13944"/>
                </a:moveTo>
                <a:lnTo>
                  <a:pt x="279125" y="23124"/>
                </a:lnTo>
                <a:lnTo>
                  <a:pt x="279125" y="17014"/>
                </a:lnTo>
                <a:lnTo>
                  <a:pt x="284444" y="13944"/>
                </a:lnTo>
                <a:close/>
                <a:moveTo>
                  <a:pt x="6262" y="13975"/>
                </a:moveTo>
                <a:lnTo>
                  <a:pt x="11582" y="17014"/>
                </a:lnTo>
                <a:lnTo>
                  <a:pt x="11582" y="23154"/>
                </a:lnTo>
                <a:lnTo>
                  <a:pt x="6262" y="13975"/>
                </a:lnTo>
                <a:close/>
                <a:moveTo>
                  <a:pt x="17904" y="13975"/>
                </a:moveTo>
                <a:lnTo>
                  <a:pt x="23223" y="17014"/>
                </a:lnTo>
                <a:lnTo>
                  <a:pt x="23223" y="23154"/>
                </a:lnTo>
                <a:lnTo>
                  <a:pt x="17904" y="13975"/>
                </a:lnTo>
                <a:close/>
                <a:moveTo>
                  <a:pt x="29515" y="13975"/>
                </a:moveTo>
                <a:lnTo>
                  <a:pt x="34834" y="17014"/>
                </a:lnTo>
                <a:lnTo>
                  <a:pt x="34834" y="23154"/>
                </a:lnTo>
                <a:lnTo>
                  <a:pt x="29515" y="13975"/>
                </a:lnTo>
                <a:close/>
                <a:moveTo>
                  <a:pt x="41126" y="13975"/>
                </a:moveTo>
                <a:lnTo>
                  <a:pt x="46446" y="17014"/>
                </a:lnTo>
                <a:lnTo>
                  <a:pt x="46446" y="23154"/>
                </a:lnTo>
                <a:lnTo>
                  <a:pt x="41126" y="13975"/>
                </a:lnTo>
                <a:close/>
                <a:moveTo>
                  <a:pt x="52737" y="13975"/>
                </a:moveTo>
                <a:lnTo>
                  <a:pt x="58057" y="17014"/>
                </a:lnTo>
                <a:lnTo>
                  <a:pt x="58057" y="23154"/>
                </a:lnTo>
                <a:lnTo>
                  <a:pt x="52737" y="13975"/>
                </a:lnTo>
                <a:close/>
                <a:moveTo>
                  <a:pt x="64379" y="13975"/>
                </a:moveTo>
                <a:lnTo>
                  <a:pt x="69698" y="17014"/>
                </a:lnTo>
                <a:lnTo>
                  <a:pt x="69698" y="23154"/>
                </a:lnTo>
                <a:lnTo>
                  <a:pt x="64379" y="13975"/>
                </a:lnTo>
                <a:close/>
                <a:moveTo>
                  <a:pt x="75990" y="13975"/>
                </a:moveTo>
                <a:lnTo>
                  <a:pt x="81309" y="17014"/>
                </a:lnTo>
                <a:lnTo>
                  <a:pt x="81309" y="23154"/>
                </a:lnTo>
                <a:lnTo>
                  <a:pt x="75990" y="13975"/>
                </a:lnTo>
                <a:close/>
                <a:moveTo>
                  <a:pt x="87632" y="13975"/>
                </a:moveTo>
                <a:lnTo>
                  <a:pt x="92951" y="17014"/>
                </a:lnTo>
                <a:lnTo>
                  <a:pt x="92951" y="23154"/>
                </a:lnTo>
                <a:lnTo>
                  <a:pt x="87632" y="13975"/>
                </a:lnTo>
                <a:close/>
                <a:moveTo>
                  <a:pt x="99243" y="13975"/>
                </a:moveTo>
                <a:lnTo>
                  <a:pt x="104562" y="17014"/>
                </a:lnTo>
                <a:lnTo>
                  <a:pt x="104562" y="23154"/>
                </a:lnTo>
                <a:lnTo>
                  <a:pt x="99243" y="13975"/>
                </a:lnTo>
                <a:close/>
                <a:moveTo>
                  <a:pt x="110824" y="13975"/>
                </a:moveTo>
                <a:lnTo>
                  <a:pt x="116143" y="17014"/>
                </a:lnTo>
                <a:lnTo>
                  <a:pt x="116143" y="23154"/>
                </a:lnTo>
                <a:lnTo>
                  <a:pt x="110824" y="13975"/>
                </a:lnTo>
                <a:close/>
                <a:moveTo>
                  <a:pt x="122465" y="13975"/>
                </a:moveTo>
                <a:lnTo>
                  <a:pt x="127784" y="17014"/>
                </a:lnTo>
                <a:lnTo>
                  <a:pt x="127784" y="23154"/>
                </a:lnTo>
                <a:lnTo>
                  <a:pt x="122465" y="13975"/>
                </a:lnTo>
                <a:close/>
                <a:moveTo>
                  <a:pt x="134076" y="13975"/>
                </a:moveTo>
                <a:lnTo>
                  <a:pt x="139396" y="17014"/>
                </a:lnTo>
                <a:lnTo>
                  <a:pt x="139396" y="23154"/>
                </a:lnTo>
                <a:lnTo>
                  <a:pt x="134076" y="13975"/>
                </a:lnTo>
                <a:close/>
                <a:moveTo>
                  <a:pt x="145718" y="13975"/>
                </a:moveTo>
                <a:lnTo>
                  <a:pt x="151037" y="17014"/>
                </a:lnTo>
                <a:lnTo>
                  <a:pt x="151037" y="23154"/>
                </a:lnTo>
                <a:lnTo>
                  <a:pt x="145718" y="13975"/>
                </a:lnTo>
                <a:close/>
                <a:moveTo>
                  <a:pt x="157329" y="13975"/>
                </a:moveTo>
                <a:lnTo>
                  <a:pt x="162648" y="17014"/>
                </a:lnTo>
                <a:lnTo>
                  <a:pt x="162648" y="23154"/>
                </a:lnTo>
                <a:lnTo>
                  <a:pt x="157329" y="13975"/>
                </a:lnTo>
                <a:close/>
                <a:moveTo>
                  <a:pt x="168971" y="13975"/>
                </a:moveTo>
                <a:lnTo>
                  <a:pt x="174290" y="17014"/>
                </a:lnTo>
                <a:lnTo>
                  <a:pt x="174290" y="23154"/>
                </a:lnTo>
                <a:lnTo>
                  <a:pt x="168971" y="13975"/>
                </a:lnTo>
                <a:close/>
                <a:moveTo>
                  <a:pt x="180551" y="13975"/>
                </a:moveTo>
                <a:lnTo>
                  <a:pt x="185871" y="17014"/>
                </a:lnTo>
                <a:lnTo>
                  <a:pt x="185871" y="23154"/>
                </a:lnTo>
                <a:lnTo>
                  <a:pt x="180551" y="13975"/>
                </a:lnTo>
                <a:close/>
                <a:moveTo>
                  <a:pt x="192193" y="13975"/>
                </a:moveTo>
                <a:lnTo>
                  <a:pt x="197512" y="17014"/>
                </a:lnTo>
                <a:lnTo>
                  <a:pt x="197512" y="23154"/>
                </a:lnTo>
                <a:lnTo>
                  <a:pt x="192193" y="13975"/>
                </a:lnTo>
                <a:close/>
                <a:moveTo>
                  <a:pt x="203804" y="13975"/>
                </a:moveTo>
                <a:lnTo>
                  <a:pt x="209123" y="17014"/>
                </a:lnTo>
                <a:lnTo>
                  <a:pt x="209123" y="23154"/>
                </a:lnTo>
                <a:lnTo>
                  <a:pt x="203804" y="13975"/>
                </a:lnTo>
                <a:close/>
                <a:moveTo>
                  <a:pt x="215446" y="13975"/>
                </a:moveTo>
                <a:lnTo>
                  <a:pt x="220765" y="17014"/>
                </a:lnTo>
                <a:lnTo>
                  <a:pt x="220765" y="23154"/>
                </a:lnTo>
                <a:lnTo>
                  <a:pt x="215446" y="13975"/>
                </a:lnTo>
                <a:close/>
                <a:moveTo>
                  <a:pt x="227057" y="13975"/>
                </a:moveTo>
                <a:lnTo>
                  <a:pt x="232376" y="17014"/>
                </a:lnTo>
                <a:lnTo>
                  <a:pt x="232376" y="23154"/>
                </a:lnTo>
                <a:lnTo>
                  <a:pt x="227057" y="13975"/>
                </a:lnTo>
                <a:close/>
                <a:moveTo>
                  <a:pt x="238638" y="13975"/>
                </a:moveTo>
                <a:lnTo>
                  <a:pt x="243957" y="17014"/>
                </a:lnTo>
                <a:lnTo>
                  <a:pt x="243957" y="23154"/>
                </a:lnTo>
                <a:lnTo>
                  <a:pt x="238638" y="13975"/>
                </a:lnTo>
                <a:close/>
                <a:moveTo>
                  <a:pt x="250279" y="13975"/>
                </a:moveTo>
                <a:lnTo>
                  <a:pt x="255598" y="17014"/>
                </a:lnTo>
                <a:lnTo>
                  <a:pt x="255598" y="23154"/>
                </a:lnTo>
                <a:lnTo>
                  <a:pt x="250279" y="13975"/>
                </a:lnTo>
                <a:close/>
                <a:moveTo>
                  <a:pt x="261890" y="13944"/>
                </a:moveTo>
                <a:lnTo>
                  <a:pt x="267210" y="17014"/>
                </a:lnTo>
                <a:lnTo>
                  <a:pt x="267210" y="23154"/>
                </a:lnTo>
                <a:lnTo>
                  <a:pt x="261890" y="13944"/>
                </a:lnTo>
                <a:close/>
                <a:moveTo>
                  <a:pt x="273532" y="13944"/>
                </a:moveTo>
                <a:lnTo>
                  <a:pt x="278851" y="17014"/>
                </a:lnTo>
                <a:lnTo>
                  <a:pt x="278851" y="23154"/>
                </a:lnTo>
                <a:lnTo>
                  <a:pt x="273532" y="13944"/>
                </a:lnTo>
                <a:close/>
                <a:moveTo>
                  <a:pt x="250036" y="14066"/>
                </a:moveTo>
                <a:lnTo>
                  <a:pt x="255355" y="23245"/>
                </a:lnTo>
                <a:lnTo>
                  <a:pt x="252893" y="21847"/>
                </a:lnTo>
                <a:lnTo>
                  <a:pt x="250036" y="20206"/>
                </a:lnTo>
                <a:lnTo>
                  <a:pt x="250036" y="14066"/>
                </a:lnTo>
                <a:close/>
                <a:moveTo>
                  <a:pt x="273289" y="14066"/>
                </a:moveTo>
                <a:lnTo>
                  <a:pt x="278608" y="23245"/>
                </a:lnTo>
                <a:lnTo>
                  <a:pt x="276146" y="21847"/>
                </a:lnTo>
                <a:lnTo>
                  <a:pt x="273289" y="20206"/>
                </a:lnTo>
                <a:lnTo>
                  <a:pt x="273289" y="14066"/>
                </a:lnTo>
                <a:close/>
                <a:moveTo>
                  <a:pt x="17661" y="14036"/>
                </a:moveTo>
                <a:lnTo>
                  <a:pt x="22980" y="23245"/>
                </a:lnTo>
                <a:lnTo>
                  <a:pt x="20518" y="21786"/>
                </a:lnTo>
                <a:lnTo>
                  <a:pt x="17661" y="20206"/>
                </a:lnTo>
                <a:lnTo>
                  <a:pt x="17661" y="14036"/>
                </a:lnTo>
                <a:close/>
                <a:moveTo>
                  <a:pt x="29242" y="14066"/>
                </a:moveTo>
                <a:lnTo>
                  <a:pt x="34591" y="23245"/>
                </a:lnTo>
                <a:lnTo>
                  <a:pt x="32099" y="21847"/>
                </a:lnTo>
                <a:lnTo>
                  <a:pt x="29242" y="20206"/>
                </a:lnTo>
                <a:lnTo>
                  <a:pt x="29242" y="14066"/>
                </a:lnTo>
                <a:close/>
                <a:moveTo>
                  <a:pt x="40883" y="14066"/>
                </a:moveTo>
                <a:lnTo>
                  <a:pt x="46202" y="23245"/>
                </a:lnTo>
                <a:lnTo>
                  <a:pt x="43740" y="21847"/>
                </a:lnTo>
                <a:lnTo>
                  <a:pt x="40883" y="20206"/>
                </a:lnTo>
                <a:lnTo>
                  <a:pt x="40883" y="14066"/>
                </a:lnTo>
                <a:close/>
                <a:moveTo>
                  <a:pt x="52525" y="14066"/>
                </a:moveTo>
                <a:lnTo>
                  <a:pt x="57844" y="23245"/>
                </a:lnTo>
                <a:lnTo>
                  <a:pt x="55351" y="21847"/>
                </a:lnTo>
                <a:lnTo>
                  <a:pt x="52525" y="20206"/>
                </a:lnTo>
                <a:lnTo>
                  <a:pt x="52525" y="14066"/>
                </a:lnTo>
                <a:close/>
                <a:moveTo>
                  <a:pt x="64136" y="14066"/>
                </a:moveTo>
                <a:lnTo>
                  <a:pt x="69455" y="23245"/>
                </a:lnTo>
                <a:lnTo>
                  <a:pt x="66993" y="21847"/>
                </a:lnTo>
                <a:lnTo>
                  <a:pt x="64136" y="20206"/>
                </a:lnTo>
                <a:lnTo>
                  <a:pt x="64136" y="14066"/>
                </a:lnTo>
                <a:close/>
                <a:moveTo>
                  <a:pt x="75777" y="14066"/>
                </a:moveTo>
                <a:lnTo>
                  <a:pt x="81097" y="23245"/>
                </a:lnTo>
                <a:lnTo>
                  <a:pt x="78604" y="21847"/>
                </a:lnTo>
                <a:lnTo>
                  <a:pt x="75777" y="20206"/>
                </a:lnTo>
                <a:lnTo>
                  <a:pt x="75777" y="14066"/>
                </a:lnTo>
                <a:close/>
                <a:moveTo>
                  <a:pt x="87358" y="14066"/>
                </a:moveTo>
                <a:lnTo>
                  <a:pt x="92677" y="23245"/>
                </a:lnTo>
                <a:lnTo>
                  <a:pt x="90215" y="21847"/>
                </a:lnTo>
                <a:lnTo>
                  <a:pt x="87358" y="20206"/>
                </a:lnTo>
                <a:lnTo>
                  <a:pt x="87358" y="14066"/>
                </a:lnTo>
                <a:close/>
                <a:moveTo>
                  <a:pt x="98969" y="14066"/>
                </a:moveTo>
                <a:lnTo>
                  <a:pt x="104289" y="23245"/>
                </a:lnTo>
                <a:lnTo>
                  <a:pt x="101827" y="21847"/>
                </a:lnTo>
                <a:lnTo>
                  <a:pt x="98969" y="20206"/>
                </a:lnTo>
                <a:lnTo>
                  <a:pt x="98969" y="14066"/>
                </a:lnTo>
                <a:close/>
                <a:moveTo>
                  <a:pt x="110611" y="14066"/>
                </a:moveTo>
                <a:lnTo>
                  <a:pt x="115930" y="23245"/>
                </a:lnTo>
                <a:lnTo>
                  <a:pt x="113468" y="21847"/>
                </a:lnTo>
                <a:lnTo>
                  <a:pt x="110611" y="20206"/>
                </a:lnTo>
                <a:lnTo>
                  <a:pt x="110611" y="14066"/>
                </a:lnTo>
                <a:close/>
                <a:moveTo>
                  <a:pt x="122222" y="14066"/>
                </a:moveTo>
                <a:lnTo>
                  <a:pt x="127541" y="23245"/>
                </a:lnTo>
                <a:lnTo>
                  <a:pt x="125079" y="21847"/>
                </a:lnTo>
                <a:lnTo>
                  <a:pt x="122222" y="20206"/>
                </a:lnTo>
                <a:lnTo>
                  <a:pt x="122222" y="14066"/>
                </a:lnTo>
                <a:close/>
                <a:moveTo>
                  <a:pt x="133864" y="14066"/>
                </a:moveTo>
                <a:lnTo>
                  <a:pt x="139183" y="23245"/>
                </a:lnTo>
                <a:lnTo>
                  <a:pt x="136721" y="21847"/>
                </a:lnTo>
                <a:lnTo>
                  <a:pt x="133864" y="20206"/>
                </a:lnTo>
                <a:lnTo>
                  <a:pt x="133864" y="14066"/>
                </a:lnTo>
                <a:close/>
                <a:moveTo>
                  <a:pt x="145475" y="14066"/>
                </a:moveTo>
                <a:lnTo>
                  <a:pt x="150794" y="23245"/>
                </a:lnTo>
                <a:lnTo>
                  <a:pt x="148332" y="21847"/>
                </a:lnTo>
                <a:lnTo>
                  <a:pt x="145475" y="20206"/>
                </a:lnTo>
                <a:lnTo>
                  <a:pt x="145475" y="14066"/>
                </a:lnTo>
                <a:close/>
                <a:moveTo>
                  <a:pt x="157086" y="14066"/>
                </a:moveTo>
                <a:lnTo>
                  <a:pt x="162405" y="23245"/>
                </a:lnTo>
                <a:lnTo>
                  <a:pt x="159913" y="21847"/>
                </a:lnTo>
                <a:lnTo>
                  <a:pt x="157086" y="20206"/>
                </a:lnTo>
                <a:lnTo>
                  <a:pt x="157086" y="14066"/>
                </a:lnTo>
                <a:close/>
                <a:moveTo>
                  <a:pt x="168697" y="14066"/>
                </a:moveTo>
                <a:lnTo>
                  <a:pt x="174016" y="23245"/>
                </a:lnTo>
                <a:lnTo>
                  <a:pt x="171554" y="21847"/>
                </a:lnTo>
                <a:lnTo>
                  <a:pt x="168697" y="20206"/>
                </a:lnTo>
                <a:lnTo>
                  <a:pt x="168697" y="14066"/>
                </a:lnTo>
                <a:close/>
                <a:moveTo>
                  <a:pt x="180339" y="14066"/>
                </a:moveTo>
                <a:lnTo>
                  <a:pt x="185658" y="23245"/>
                </a:lnTo>
                <a:lnTo>
                  <a:pt x="183165" y="21847"/>
                </a:lnTo>
                <a:lnTo>
                  <a:pt x="180339" y="20206"/>
                </a:lnTo>
                <a:lnTo>
                  <a:pt x="180339" y="14066"/>
                </a:lnTo>
                <a:close/>
                <a:moveTo>
                  <a:pt x="191950" y="14066"/>
                </a:moveTo>
                <a:lnTo>
                  <a:pt x="197269" y="23245"/>
                </a:lnTo>
                <a:lnTo>
                  <a:pt x="194807" y="21847"/>
                </a:lnTo>
                <a:lnTo>
                  <a:pt x="191950" y="20206"/>
                </a:lnTo>
                <a:lnTo>
                  <a:pt x="191950" y="14066"/>
                </a:lnTo>
                <a:close/>
                <a:moveTo>
                  <a:pt x="203591" y="14066"/>
                </a:moveTo>
                <a:lnTo>
                  <a:pt x="208911" y="23245"/>
                </a:lnTo>
                <a:lnTo>
                  <a:pt x="206418" y="21847"/>
                </a:lnTo>
                <a:lnTo>
                  <a:pt x="203591" y="20206"/>
                </a:lnTo>
                <a:lnTo>
                  <a:pt x="203591" y="14066"/>
                </a:lnTo>
                <a:close/>
                <a:moveTo>
                  <a:pt x="215202" y="14066"/>
                </a:moveTo>
                <a:lnTo>
                  <a:pt x="220522" y="23245"/>
                </a:lnTo>
                <a:lnTo>
                  <a:pt x="218060" y="21847"/>
                </a:lnTo>
                <a:lnTo>
                  <a:pt x="215202" y="20206"/>
                </a:lnTo>
                <a:lnTo>
                  <a:pt x="215202" y="14066"/>
                </a:lnTo>
                <a:close/>
                <a:moveTo>
                  <a:pt x="226783" y="14066"/>
                </a:moveTo>
                <a:lnTo>
                  <a:pt x="232103" y="23245"/>
                </a:lnTo>
                <a:lnTo>
                  <a:pt x="229640" y="21847"/>
                </a:lnTo>
                <a:lnTo>
                  <a:pt x="226783" y="20206"/>
                </a:lnTo>
                <a:lnTo>
                  <a:pt x="226783" y="14066"/>
                </a:lnTo>
                <a:close/>
                <a:moveTo>
                  <a:pt x="238425" y="14066"/>
                </a:moveTo>
                <a:lnTo>
                  <a:pt x="243744" y="23245"/>
                </a:lnTo>
                <a:lnTo>
                  <a:pt x="241282" y="21847"/>
                </a:lnTo>
                <a:lnTo>
                  <a:pt x="238425" y="20206"/>
                </a:lnTo>
                <a:lnTo>
                  <a:pt x="238425" y="14066"/>
                </a:lnTo>
                <a:close/>
                <a:moveTo>
                  <a:pt x="261678" y="14066"/>
                </a:moveTo>
                <a:lnTo>
                  <a:pt x="266997" y="23245"/>
                </a:lnTo>
                <a:lnTo>
                  <a:pt x="264535" y="21847"/>
                </a:lnTo>
                <a:lnTo>
                  <a:pt x="261678" y="20206"/>
                </a:lnTo>
                <a:lnTo>
                  <a:pt x="261678" y="14066"/>
                </a:lnTo>
                <a:close/>
                <a:moveTo>
                  <a:pt x="29029" y="14096"/>
                </a:moveTo>
                <a:lnTo>
                  <a:pt x="29029" y="20206"/>
                </a:lnTo>
                <a:lnTo>
                  <a:pt x="26172" y="21847"/>
                </a:lnTo>
                <a:lnTo>
                  <a:pt x="23710" y="23276"/>
                </a:lnTo>
                <a:lnTo>
                  <a:pt x="23710" y="23276"/>
                </a:lnTo>
                <a:lnTo>
                  <a:pt x="29029" y="14096"/>
                </a:lnTo>
                <a:close/>
                <a:moveTo>
                  <a:pt x="75504" y="14096"/>
                </a:moveTo>
                <a:lnTo>
                  <a:pt x="75504" y="20206"/>
                </a:lnTo>
                <a:lnTo>
                  <a:pt x="72647" y="21847"/>
                </a:lnTo>
                <a:lnTo>
                  <a:pt x="70185" y="23276"/>
                </a:lnTo>
                <a:lnTo>
                  <a:pt x="75504" y="14096"/>
                </a:lnTo>
                <a:close/>
                <a:moveTo>
                  <a:pt x="110337" y="14096"/>
                </a:moveTo>
                <a:lnTo>
                  <a:pt x="110337" y="20206"/>
                </a:lnTo>
                <a:lnTo>
                  <a:pt x="107480" y="21847"/>
                </a:lnTo>
                <a:lnTo>
                  <a:pt x="105018" y="23276"/>
                </a:lnTo>
                <a:lnTo>
                  <a:pt x="110337" y="14096"/>
                </a:lnTo>
                <a:close/>
                <a:moveTo>
                  <a:pt x="63862" y="14096"/>
                </a:moveTo>
                <a:lnTo>
                  <a:pt x="63862" y="20206"/>
                </a:lnTo>
                <a:lnTo>
                  <a:pt x="61005" y="21847"/>
                </a:lnTo>
                <a:lnTo>
                  <a:pt x="58543" y="23276"/>
                </a:lnTo>
                <a:lnTo>
                  <a:pt x="63862" y="14096"/>
                </a:lnTo>
                <a:close/>
                <a:moveTo>
                  <a:pt x="98757" y="14096"/>
                </a:moveTo>
                <a:lnTo>
                  <a:pt x="98757" y="20206"/>
                </a:lnTo>
                <a:lnTo>
                  <a:pt x="95899" y="21847"/>
                </a:lnTo>
                <a:lnTo>
                  <a:pt x="93437" y="23276"/>
                </a:lnTo>
                <a:lnTo>
                  <a:pt x="98757" y="14096"/>
                </a:lnTo>
                <a:close/>
                <a:moveTo>
                  <a:pt x="145232" y="14096"/>
                </a:moveTo>
                <a:lnTo>
                  <a:pt x="145232" y="20206"/>
                </a:lnTo>
                <a:lnTo>
                  <a:pt x="142374" y="21847"/>
                </a:lnTo>
                <a:lnTo>
                  <a:pt x="139912" y="23276"/>
                </a:lnTo>
                <a:lnTo>
                  <a:pt x="145232" y="14096"/>
                </a:lnTo>
                <a:close/>
                <a:moveTo>
                  <a:pt x="156843" y="14096"/>
                </a:moveTo>
                <a:lnTo>
                  <a:pt x="156843" y="20206"/>
                </a:lnTo>
                <a:lnTo>
                  <a:pt x="153986" y="21847"/>
                </a:lnTo>
                <a:lnTo>
                  <a:pt x="151523" y="23276"/>
                </a:lnTo>
                <a:lnTo>
                  <a:pt x="156843" y="14096"/>
                </a:lnTo>
                <a:close/>
                <a:moveTo>
                  <a:pt x="180065" y="14096"/>
                </a:moveTo>
                <a:lnTo>
                  <a:pt x="180065" y="20206"/>
                </a:lnTo>
                <a:lnTo>
                  <a:pt x="177208" y="21847"/>
                </a:lnTo>
                <a:lnTo>
                  <a:pt x="174746" y="23276"/>
                </a:lnTo>
                <a:lnTo>
                  <a:pt x="180065" y="14096"/>
                </a:lnTo>
                <a:close/>
                <a:moveTo>
                  <a:pt x="191676" y="14096"/>
                </a:moveTo>
                <a:lnTo>
                  <a:pt x="191676" y="20206"/>
                </a:lnTo>
                <a:lnTo>
                  <a:pt x="188849" y="21847"/>
                </a:lnTo>
                <a:lnTo>
                  <a:pt x="186357" y="23276"/>
                </a:lnTo>
                <a:lnTo>
                  <a:pt x="191676" y="14096"/>
                </a:lnTo>
                <a:close/>
                <a:moveTo>
                  <a:pt x="203318" y="14096"/>
                </a:moveTo>
                <a:lnTo>
                  <a:pt x="203318" y="20206"/>
                </a:lnTo>
                <a:lnTo>
                  <a:pt x="200461" y="21847"/>
                </a:lnTo>
                <a:lnTo>
                  <a:pt x="197999" y="23276"/>
                </a:lnTo>
                <a:lnTo>
                  <a:pt x="203318" y="14096"/>
                </a:lnTo>
                <a:close/>
                <a:moveTo>
                  <a:pt x="214929" y="14096"/>
                </a:moveTo>
                <a:lnTo>
                  <a:pt x="214929" y="20206"/>
                </a:lnTo>
                <a:lnTo>
                  <a:pt x="212072" y="21847"/>
                </a:lnTo>
                <a:lnTo>
                  <a:pt x="209610" y="23276"/>
                </a:lnTo>
                <a:lnTo>
                  <a:pt x="214929" y="14096"/>
                </a:lnTo>
                <a:close/>
                <a:moveTo>
                  <a:pt x="226570" y="14096"/>
                </a:moveTo>
                <a:lnTo>
                  <a:pt x="226570" y="20206"/>
                </a:lnTo>
                <a:lnTo>
                  <a:pt x="223713" y="21847"/>
                </a:lnTo>
                <a:lnTo>
                  <a:pt x="221251" y="23276"/>
                </a:lnTo>
                <a:lnTo>
                  <a:pt x="226570" y="14096"/>
                </a:lnTo>
                <a:close/>
                <a:moveTo>
                  <a:pt x="238182" y="14096"/>
                </a:moveTo>
                <a:lnTo>
                  <a:pt x="238182" y="20206"/>
                </a:lnTo>
                <a:lnTo>
                  <a:pt x="235355" y="21847"/>
                </a:lnTo>
                <a:lnTo>
                  <a:pt x="232862" y="23276"/>
                </a:lnTo>
                <a:lnTo>
                  <a:pt x="238182" y="14096"/>
                </a:lnTo>
                <a:close/>
                <a:moveTo>
                  <a:pt x="249793" y="14096"/>
                </a:moveTo>
                <a:lnTo>
                  <a:pt x="249793" y="20206"/>
                </a:lnTo>
                <a:lnTo>
                  <a:pt x="246936" y="21847"/>
                </a:lnTo>
                <a:lnTo>
                  <a:pt x="244474" y="23276"/>
                </a:lnTo>
                <a:lnTo>
                  <a:pt x="249793" y="14096"/>
                </a:lnTo>
                <a:close/>
                <a:moveTo>
                  <a:pt x="273046" y="14096"/>
                </a:moveTo>
                <a:lnTo>
                  <a:pt x="273046" y="20236"/>
                </a:lnTo>
                <a:lnTo>
                  <a:pt x="270188" y="21878"/>
                </a:lnTo>
                <a:lnTo>
                  <a:pt x="267726" y="23276"/>
                </a:lnTo>
                <a:lnTo>
                  <a:pt x="273046" y="14096"/>
                </a:lnTo>
                <a:close/>
                <a:moveTo>
                  <a:pt x="6050" y="14066"/>
                </a:moveTo>
                <a:lnTo>
                  <a:pt x="11369" y="23276"/>
                </a:lnTo>
                <a:lnTo>
                  <a:pt x="8907" y="21847"/>
                </a:lnTo>
                <a:lnTo>
                  <a:pt x="6050" y="20206"/>
                </a:lnTo>
                <a:lnTo>
                  <a:pt x="6050" y="14066"/>
                </a:lnTo>
                <a:close/>
                <a:moveTo>
                  <a:pt x="17418" y="14036"/>
                </a:moveTo>
                <a:lnTo>
                  <a:pt x="17418" y="20206"/>
                </a:lnTo>
                <a:lnTo>
                  <a:pt x="14560" y="21847"/>
                </a:lnTo>
                <a:lnTo>
                  <a:pt x="12098" y="23276"/>
                </a:lnTo>
                <a:lnTo>
                  <a:pt x="17418" y="14036"/>
                </a:lnTo>
                <a:close/>
                <a:moveTo>
                  <a:pt x="40610" y="14096"/>
                </a:moveTo>
                <a:lnTo>
                  <a:pt x="40610" y="20206"/>
                </a:lnTo>
                <a:lnTo>
                  <a:pt x="37783" y="21847"/>
                </a:lnTo>
                <a:lnTo>
                  <a:pt x="35290" y="23276"/>
                </a:lnTo>
                <a:lnTo>
                  <a:pt x="40610" y="14096"/>
                </a:lnTo>
                <a:close/>
                <a:moveTo>
                  <a:pt x="52251" y="14096"/>
                </a:moveTo>
                <a:lnTo>
                  <a:pt x="52251" y="20206"/>
                </a:lnTo>
                <a:lnTo>
                  <a:pt x="49394" y="21847"/>
                </a:lnTo>
                <a:lnTo>
                  <a:pt x="46932" y="23276"/>
                </a:lnTo>
                <a:lnTo>
                  <a:pt x="52251" y="14096"/>
                </a:lnTo>
                <a:close/>
                <a:moveTo>
                  <a:pt x="87115" y="14096"/>
                </a:moveTo>
                <a:lnTo>
                  <a:pt x="87115" y="20206"/>
                </a:lnTo>
                <a:lnTo>
                  <a:pt x="84288" y="21847"/>
                </a:lnTo>
                <a:lnTo>
                  <a:pt x="81796" y="23276"/>
                </a:lnTo>
                <a:lnTo>
                  <a:pt x="87115" y="14096"/>
                </a:lnTo>
                <a:close/>
                <a:moveTo>
                  <a:pt x="121979" y="14096"/>
                </a:moveTo>
                <a:lnTo>
                  <a:pt x="121979" y="20206"/>
                </a:lnTo>
                <a:lnTo>
                  <a:pt x="119122" y="21847"/>
                </a:lnTo>
                <a:lnTo>
                  <a:pt x="116660" y="23276"/>
                </a:lnTo>
                <a:lnTo>
                  <a:pt x="121979" y="14096"/>
                </a:lnTo>
                <a:close/>
                <a:moveTo>
                  <a:pt x="133590" y="14096"/>
                </a:moveTo>
                <a:lnTo>
                  <a:pt x="133590" y="20206"/>
                </a:lnTo>
                <a:lnTo>
                  <a:pt x="130733" y="21847"/>
                </a:lnTo>
                <a:lnTo>
                  <a:pt x="128271" y="23276"/>
                </a:lnTo>
                <a:lnTo>
                  <a:pt x="133590" y="14096"/>
                </a:lnTo>
                <a:close/>
                <a:moveTo>
                  <a:pt x="168484" y="14096"/>
                </a:moveTo>
                <a:lnTo>
                  <a:pt x="168484" y="20206"/>
                </a:lnTo>
                <a:lnTo>
                  <a:pt x="165627" y="21847"/>
                </a:lnTo>
                <a:lnTo>
                  <a:pt x="163165" y="23276"/>
                </a:lnTo>
                <a:lnTo>
                  <a:pt x="168484" y="14096"/>
                </a:lnTo>
                <a:close/>
                <a:moveTo>
                  <a:pt x="261404" y="14096"/>
                </a:moveTo>
                <a:lnTo>
                  <a:pt x="261404" y="20206"/>
                </a:lnTo>
                <a:lnTo>
                  <a:pt x="258547" y="21847"/>
                </a:lnTo>
                <a:lnTo>
                  <a:pt x="256085" y="23276"/>
                </a:lnTo>
                <a:lnTo>
                  <a:pt x="261404" y="14096"/>
                </a:lnTo>
                <a:close/>
                <a:moveTo>
                  <a:pt x="284657" y="14096"/>
                </a:moveTo>
                <a:lnTo>
                  <a:pt x="284657" y="20236"/>
                </a:lnTo>
                <a:lnTo>
                  <a:pt x="279337" y="23276"/>
                </a:lnTo>
                <a:lnTo>
                  <a:pt x="284657" y="14096"/>
                </a:lnTo>
                <a:close/>
                <a:moveTo>
                  <a:pt x="5898" y="20419"/>
                </a:moveTo>
                <a:lnTo>
                  <a:pt x="8755" y="22060"/>
                </a:lnTo>
                <a:lnTo>
                  <a:pt x="11217" y="23519"/>
                </a:lnTo>
                <a:lnTo>
                  <a:pt x="578" y="23519"/>
                </a:lnTo>
                <a:lnTo>
                  <a:pt x="5898" y="20419"/>
                </a:lnTo>
                <a:close/>
                <a:moveTo>
                  <a:pt x="17509" y="20419"/>
                </a:moveTo>
                <a:lnTo>
                  <a:pt x="20366" y="22060"/>
                </a:lnTo>
                <a:lnTo>
                  <a:pt x="22828" y="23519"/>
                </a:lnTo>
                <a:lnTo>
                  <a:pt x="12190" y="23519"/>
                </a:lnTo>
                <a:lnTo>
                  <a:pt x="14682" y="22060"/>
                </a:lnTo>
                <a:lnTo>
                  <a:pt x="17509" y="20419"/>
                </a:lnTo>
                <a:close/>
                <a:moveTo>
                  <a:pt x="29150" y="20419"/>
                </a:moveTo>
                <a:lnTo>
                  <a:pt x="32008" y="22060"/>
                </a:lnTo>
                <a:lnTo>
                  <a:pt x="34470" y="23519"/>
                </a:lnTo>
                <a:lnTo>
                  <a:pt x="23831" y="23519"/>
                </a:lnTo>
                <a:lnTo>
                  <a:pt x="26293" y="22060"/>
                </a:lnTo>
                <a:lnTo>
                  <a:pt x="29150" y="20419"/>
                </a:lnTo>
                <a:close/>
                <a:moveTo>
                  <a:pt x="40762" y="20419"/>
                </a:moveTo>
                <a:lnTo>
                  <a:pt x="43619" y="22060"/>
                </a:lnTo>
                <a:lnTo>
                  <a:pt x="46081" y="23519"/>
                </a:lnTo>
                <a:lnTo>
                  <a:pt x="35442" y="23519"/>
                </a:lnTo>
                <a:lnTo>
                  <a:pt x="37935" y="22060"/>
                </a:lnTo>
                <a:lnTo>
                  <a:pt x="40762" y="20419"/>
                </a:lnTo>
                <a:close/>
                <a:moveTo>
                  <a:pt x="52403" y="20419"/>
                </a:moveTo>
                <a:lnTo>
                  <a:pt x="55260" y="22060"/>
                </a:lnTo>
                <a:lnTo>
                  <a:pt x="57722" y="23519"/>
                </a:lnTo>
                <a:lnTo>
                  <a:pt x="47084" y="23519"/>
                </a:lnTo>
                <a:lnTo>
                  <a:pt x="49546" y="22060"/>
                </a:lnTo>
                <a:lnTo>
                  <a:pt x="52403" y="20419"/>
                </a:lnTo>
                <a:close/>
                <a:moveTo>
                  <a:pt x="64014" y="20419"/>
                </a:moveTo>
                <a:lnTo>
                  <a:pt x="66871" y="22060"/>
                </a:lnTo>
                <a:lnTo>
                  <a:pt x="69334" y="23519"/>
                </a:lnTo>
                <a:lnTo>
                  <a:pt x="58695" y="23519"/>
                </a:lnTo>
                <a:lnTo>
                  <a:pt x="61187" y="22060"/>
                </a:lnTo>
                <a:lnTo>
                  <a:pt x="64014" y="20419"/>
                </a:lnTo>
                <a:close/>
                <a:moveTo>
                  <a:pt x="75625" y="20419"/>
                </a:moveTo>
                <a:lnTo>
                  <a:pt x="78452" y="22060"/>
                </a:lnTo>
                <a:lnTo>
                  <a:pt x="80945" y="23519"/>
                </a:lnTo>
                <a:lnTo>
                  <a:pt x="70306" y="23519"/>
                </a:lnTo>
                <a:lnTo>
                  <a:pt x="72768" y="22060"/>
                </a:lnTo>
                <a:lnTo>
                  <a:pt x="75625" y="20419"/>
                </a:lnTo>
                <a:close/>
                <a:moveTo>
                  <a:pt x="87237" y="20419"/>
                </a:moveTo>
                <a:lnTo>
                  <a:pt x="90094" y="22060"/>
                </a:lnTo>
                <a:lnTo>
                  <a:pt x="92556" y="23519"/>
                </a:lnTo>
                <a:lnTo>
                  <a:pt x="81917" y="23519"/>
                </a:lnTo>
                <a:lnTo>
                  <a:pt x="84379" y="22060"/>
                </a:lnTo>
                <a:lnTo>
                  <a:pt x="87237" y="20419"/>
                </a:lnTo>
                <a:close/>
                <a:moveTo>
                  <a:pt x="98878" y="20419"/>
                </a:moveTo>
                <a:lnTo>
                  <a:pt x="101705" y="22060"/>
                </a:lnTo>
                <a:lnTo>
                  <a:pt x="104197" y="23519"/>
                </a:lnTo>
                <a:lnTo>
                  <a:pt x="93559" y="23519"/>
                </a:lnTo>
                <a:lnTo>
                  <a:pt x="96021" y="22060"/>
                </a:lnTo>
                <a:lnTo>
                  <a:pt x="98878" y="20419"/>
                </a:lnTo>
                <a:close/>
                <a:moveTo>
                  <a:pt x="110489" y="20419"/>
                </a:moveTo>
                <a:lnTo>
                  <a:pt x="113346" y="22060"/>
                </a:lnTo>
                <a:lnTo>
                  <a:pt x="115809" y="23519"/>
                </a:lnTo>
                <a:lnTo>
                  <a:pt x="105170" y="23519"/>
                </a:lnTo>
                <a:lnTo>
                  <a:pt x="107632" y="22060"/>
                </a:lnTo>
                <a:lnTo>
                  <a:pt x="110489" y="20419"/>
                </a:lnTo>
                <a:close/>
                <a:moveTo>
                  <a:pt x="122131" y="20419"/>
                </a:moveTo>
                <a:lnTo>
                  <a:pt x="124958" y="22060"/>
                </a:lnTo>
                <a:lnTo>
                  <a:pt x="127450" y="23519"/>
                </a:lnTo>
                <a:lnTo>
                  <a:pt x="116812" y="23519"/>
                </a:lnTo>
                <a:lnTo>
                  <a:pt x="119274" y="22060"/>
                </a:lnTo>
                <a:lnTo>
                  <a:pt x="122131" y="20419"/>
                </a:lnTo>
                <a:close/>
                <a:moveTo>
                  <a:pt x="133742" y="20419"/>
                </a:moveTo>
                <a:lnTo>
                  <a:pt x="136599" y="22060"/>
                </a:lnTo>
                <a:lnTo>
                  <a:pt x="139061" y="23519"/>
                </a:lnTo>
                <a:lnTo>
                  <a:pt x="128423" y="23519"/>
                </a:lnTo>
                <a:lnTo>
                  <a:pt x="130885" y="22060"/>
                </a:lnTo>
                <a:lnTo>
                  <a:pt x="133742" y="20419"/>
                </a:lnTo>
                <a:close/>
                <a:moveTo>
                  <a:pt x="145323" y="20419"/>
                </a:moveTo>
                <a:lnTo>
                  <a:pt x="148180" y="22060"/>
                </a:lnTo>
                <a:lnTo>
                  <a:pt x="150642" y="23519"/>
                </a:lnTo>
                <a:lnTo>
                  <a:pt x="140004" y="23519"/>
                </a:lnTo>
                <a:lnTo>
                  <a:pt x="142496" y="22060"/>
                </a:lnTo>
                <a:lnTo>
                  <a:pt x="145323" y="20419"/>
                </a:lnTo>
                <a:close/>
                <a:moveTo>
                  <a:pt x="156964" y="20419"/>
                </a:moveTo>
                <a:lnTo>
                  <a:pt x="159822" y="22060"/>
                </a:lnTo>
                <a:lnTo>
                  <a:pt x="162284" y="23519"/>
                </a:lnTo>
                <a:lnTo>
                  <a:pt x="151645" y="23519"/>
                </a:lnTo>
                <a:lnTo>
                  <a:pt x="154107" y="22060"/>
                </a:lnTo>
                <a:lnTo>
                  <a:pt x="156964" y="20419"/>
                </a:lnTo>
                <a:close/>
                <a:moveTo>
                  <a:pt x="168575" y="20419"/>
                </a:moveTo>
                <a:lnTo>
                  <a:pt x="171433" y="22060"/>
                </a:lnTo>
                <a:lnTo>
                  <a:pt x="173895" y="23519"/>
                </a:lnTo>
                <a:lnTo>
                  <a:pt x="163256" y="23519"/>
                </a:lnTo>
                <a:lnTo>
                  <a:pt x="165749" y="22060"/>
                </a:lnTo>
                <a:lnTo>
                  <a:pt x="168575" y="20419"/>
                </a:lnTo>
                <a:close/>
                <a:moveTo>
                  <a:pt x="180217" y="20419"/>
                </a:moveTo>
                <a:lnTo>
                  <a:pt x="183074" y="22060"/>
                </a:lnTo>
                <a:lnTo>
                  <a:pt x="185536" y="23519"/>
                </a:lnTo>
                <a:lnTo>
                  <a:pt x="174898" y="23519"/>
                </a:lnTo>
                <a:lnTo>
                  <a:pt x="177360" y="22060"/>
                </a:lnTo>
                <a:lnTo>
                  <a:pt x="180217" y="20419"/>
                </a:lnTo>
                <a:close/>
                <a:moveTo>
                  <a:pt x="191828" y="20419"/>
                </a:moveTo>
                <a:lnTo>
                  <a:pt x="194685" y="22060"/>
                </a:lnTo>
                <a:lnTo>
                  <a:pt x="197147" y="23519"/>
                </a:lnTo>
                <a:lnTo>
                  <a:pt x="186509" y="23519"/>
                </a:lnTo>
                <a:lnTo>
                  <a:pt x="189001" y="22060"/>
                </a:lnTo>
                <a:lnTo>
                  <a:pt x="191828" y="20419"/>
                </a:lnTo>
                <a:close/>
                <a:moveTo>
                  <a:pt x="203470" y="20419"/>
                </a:moveTo>
                <a:lnTo>
                  <a:pt x="206327" y="22060"/>
                </a:lnTo>
                <a:lnTo>
                  <a:pt x="208789" y="23519"/>
                </a:lnTo>
                <a:lnTo>
                  <a:pt x="198151" y="23519"/>
                </a:lnTo>
                <a:lnTo>
                  <a:pt x="200613" y="22060"/>
                </a:lnTo>
                <a:lnTo>
                  <a:pt x="203470" y="20419"/>
                </a:lnTo>
                <a:close/>
                <a:moveTo>
                  <a:pt x="215051" y="20419"/>
                </a:moveTo>
                <a:lnTo>
                  <a:pt x="217908" y="22060"/>
                </a:lnTo>
                <a:lnTo>
                  <a:pt x="220370" y="23519"/>
                </a:lnTo>
                <a:lnTo>
                  <a:pt x="209731" y="23519"/>
                </a:lnTo>
                <a:lnTo>
                  <a:pt x="212193" y="22060"/>
                </a:lnTo>
                <a:lnTo>
                  <a:pt x="215051" y="20419"/>
                </a:lnTo>
                <a:close/>
                <a:moveTo>
                  <a:pt x="226692" y="20419"/>
                </a:moveTo>
                <a:lnTo>
                  <a:pt x="229519" y="22060"/>
                </a:lnTo>
                <a:lnTo>
                  <a:pt x="232011" y="23519"/>
                </a:lnTo>
                <a:lnTo>
                  <a:pt x="221373" y="23519"/>
                </a:lnTo>
                <a:lnTo>
                  <a:pt x="223835" y="22060"/>
                </a:lnTo>
                <a:lnTo>
                  <a:pt x="226692" y="20419"/>
                </a:lnTo>
                <a:close/>
                <a:moveTo>
                  <a:pt x="238303" y="20419"/>
                </a:moveTo>
                <a:lnTo>
                  <a:pt x="241160" y="22060"/>
                </a:lnTo>
                <a:lnTo>
                  <a:pt x="243622" y="23519"/>
                </a:lnTo>
                <a:lnTo>
                  <a:pt x="232984" y="23519"/>
                </a:lnTo>
                <a:lnTo>
                  <a:pt x="235446" y="22060"/>
                </a:lnTo>
                <a:lnTo>
                  <a:pt x="238303" y="20419"/>
                </a:lnTo>
                <a:close/>
                <a:moveTo>
                  <a:pt x="249945" y="20419"/>
                </a:moveTo>
                <a:lnTo>
                  <a:pt x="252772" y="22060"/>
                </a:lnTo>
                <a:lnTo>
                  <a:pt x="255264" y="23519"/>
                </a:lnTo>
                <a:lnTo>
                  <a:pt x="244626" y="23519"/>
                </a:lnTo>
                <a:lnTo>
                  <a:pt x="247088" y="22060"/>
                </a:lnTo>
                <a:lnTo>
                  <a:pt x="249945" y="20419"/>
                </a:lnTo>
                <a:close/>
                <a:moveTo>
                  <a:pt x="261556" y="20419"/>
                </a:moveTo>
                <a:lnTo>
                  <a:pt x="264413" y="22060"/>
                </a:lnTo>
                <a:lnTo>
                  <a:pt x="266875" y="23519"/>
                </a:lnTo>
                <a:lnTo>
                  <a:pt x="256237" y="23519"/>
                </a:lnTo>
                <a:lnTo>
                  <a:pt x="258699" y="22060"/>
                </a:lnTo>
                <a:lnTo>
                  <a:pt x="261556" y="20419"/>
                </a:lnTo>
                <a:close/>
                <a:moveTo>
                  <a:pt x="273198" y="20419"/>
                </a:moveTo>
                <a:lnTo>
                  <a:pt x="276024" y="22060"/>
                </a:lnTo>
                <a:lnTo>
                  <a:pt x="278517" y="23519"/>
                </a:lnTo>
                <a:lnTo>
                  <a:pt x="267878" y="23519"/>
                </a:lnTo>
                <a:lnTo>
                  <a:pt x="270340" y="22060"/>
                </a:lnTo>
                <a:lnTo>
                  <a:pt x="273198" y="20419"/>
                </a:lnTo>
                <a:close/>
                <a:moveTo>
                  <a:pt x="11217" y="23793"/>
                </a:moveTo>
                <a:lnTo>
                  <a:pt x="5898" y="26862"/>
                </a:lnTo>
                <a:lnTo>
                  <a:pt x="578" y="23793"/>
                </a:lnTo>
                <a:close/>
                <a:moveTo>
                  <a:pt x="22828" y="23793"/>
                </a:moveTo>
                <a:lnTo>
                  <a:pt x="17509" y="26862"/>
                </a:lnTo>
                <a:lnTo>
                  <a:pt x="12190" y="23793"/>
                </a:lnTo>
                <a:close/>
                <a:moveTo>
                  <a:pt x="34470" y="23793"/>
                </a:moveTo>
                <a:lnTo>
                  <a:pt x="29150" y="26862"/>
                </a:lnTo>
                <a:lnTo>
                  <a:pt x="23831" y="23793"/>
                </a:lnTo>
                <a:close/>
                <a:moveTo>
                  <a:pt x="46081" y="23793"/>
                </a:moveTo>
                <a:lnTo>
                  <a:pt x="40762" y="26862"/>
                </a:lnTo>
                <a:lnTo>
                  <a:pt x="35442" y="23793"/>
                </a:lnTo>
                <a:close/>
                <a:moveTo>
                  <a:pt x="57722" y="23793"/>
                </a:moveTo>
                <a:lnTo>
                  <a:pt x="52403" y="26862"/>
                </a:lnTo>
                <a:lnTo>
                  <a:pt x="47084" y="23793"/>
                </a:lnTo>
                <a:close/>
                <a:moveTo>
                  <a:pt x="69334" y="23793"/>
                </a:moveTo>
                <a:lnTo>
                  <a:pt x="64014" y="26862"/>
                </a:lnTo>
                <a:lnTo>
                  <a:pt x="58695" y="23793"/>
                </a:lnTo>
                <a:close/>
                <a:moveTo>
                  <a:pt x="80945" y="23793"/>
                </a:moveTo>
                <a:lnTo>
                  <a:pt x="75625" y="26862"/>
                </a:lnTo>
                <a:lnTo>
                  <a:pt x="70306" y="23793"/>
                </a:lnTo>
                <a:close/>
                <a:moveTo>
                  <a:pt x="92556" y="23793"/>
                </a:moveTo>
                <a:lnTo>
                  <a:pt x="87237" y="26862"/>
                </a:lnTo>
                <a:lnTo>
                  <a:pt x="81917" y="23793"/>
                </a:lnTo>
                <a:close/>
                <a:moveTo>
                  <a:pt x="104197" y="23793"/>
                </a:moveTo>
                <a:lnTo>
                  <a:pt x="98878" y="26862"/>
                </a:lnTo>
                <a:lnTo>
                  <a:pt x="93559" y="23793"/>
                </a:lnTo>
                <a:close/>
                <a:moveTo>
                  <a:pt x="115809" y="23793"/>
                </a:moveTo>
                <a:lnTo>
                  <a:pt x="110489" y="26862"/>
                </a:lnTo>
                <a:lnTo>
                  <a:pt x="105170" y="23793"/>
                </a:lnTo>
                <a:close/>
                <a:moveTo>
                  <a:pt x="127450" y="23793"/>
                </a:moveTo>
                <a:lnTo>
                  <a:pt x="122131" y="26862"/>
                </a:lnTo>
                <a:lnTo>
                  <a:pt x="116812" y="23793"/>
                </a:lnTo>
                <a:close/>
                <a:moveTo>
                  <a:pt x="139061" y="23793"/>
                </a:moveTo>
                <a:lnTo>
                  <a:pt x="133742" y="26862"/>
                </a:lnTo>
                <a:lnTo>
                  <a:pt x="128423" y="23793"/>
                </a:lnTo>
                <a:close/>
                <a:moveTo>
                  <a:pt x="150642" y="23793"/>
                </a:moveTo>
                <a:lnTo>
                  <a:pt x="145323" y="26862"/>
                </a:lnTo>
                <a:lnTo>
                  <a:pt x="140004" y="23793"/>
                </a:lnTo>
                <a:close/>
                <a:moveTo>
                  <a:pt x="162284" y="23793"/>
                </a:moveTo>
                <a:lnTo>
                  <a:pt x="156964" y="26862"/>
                </a:lnTo>
                <a:lnTo>
                  <a:pt x="151645" y="23793"/>
                </a:lnTo>
                <a:close/>
                <a:moveTo>
                  <a:pt x="173895" y="23793"/>
                </a:moveTo>
                <a:lnTo>
                  <a:pt x="168575" y="26862"/>
                </a:lnTo>
                <a:lnTo>
                  <a:pt x="163256" y="23793"/>
                </a:lnTo>
                <a:close/>
                <a:moveTo>
                  <a:pt x="185536" y="23793"/>
                </a:moveTo>
                <a:lnTo>
                  <a:pt x="180217" y="26862"/>
                </a:lnTo>
                <a:lnTo>
                  <a:pt x="174898" y="23793"/>
                </a:lnTo>
                <a:close/>
                <a:moveTo>
                  <a:pt x="197147" y="23793"/>
                </a:moveTo>
                <a:lnTo>
                  <a:pt x="191828" y="26862"/>
                </a:lnTo>
                <a:lnTo>
                  <a:pt x="186509" y="23793"/>
                </a:lnTo>
                <a:close/>
                <a:moveTo>
                  <a:pt x="208789" y="23793"/>
                </a:moveTo>
                <a:lnTo>
                  <a:pt x="203470" y="26862"/>
                </a:lnTo>
                <a:lnTo>
                  <a:pt x="198151" y="23793"/>
                </a:lnTo>
                <a:close/>
                <a:moveTo>
                  <a:pt x="220370" y="23793"/>
                </a:moveTo>
                <a:lnTo>
                  <a:pt x="215051" y="26862"/>
                </a:lnTo>
                <a:lnTo>
                  <a:pt x="209731" y="23793"/>
                </a:lnTo>
                <a:close/>
                <a:moveTo>
                  <a:pt x="232011" y="23793"/>
                </a:moveTo>
                <a:lnTo>
                  <a:pt x="226692" y="26862"/>
                </a:lnTo>
                <a:lnTo>
                  <a:pt x="221373" y="23793"/>
                </a:lnTo>
                <a:close/>
                <a:moveTo>
                  <a:pt x="243622" y="23793"/>
                </a:moveTo>
                <a:lnTo>
                  <a:pt x="238303" y="26862"/>
                </a:lnTo>
                <a:lnTo>
                  <a:pt x="232984" y="23793"/>
                </a:lnTo>
                <a:close/>
                <a:moveTo>
                  <a:pt x="255264" y="23793"/>
                </a:moveTo>
                <a:lnTo>
                  <a:pt x="249945" y="26862"/>
                </a:lnTo>
                <a:lnTo>
                  <a:pt x="244626" y="23793"/>
                </a:lnTo>
                <a:close/>
                <a:moveTo>
                  <a:pt x="266875" y="23793"/>
                </a:moveTo>
                <a:lnTo>
                  <a:pt x="261556" y="26862"/>
                </a:lnTo>
                <a:lnTo>
                  <a:pt x="256237" y="23793"/>
                </a:lnTo>
                <a:close/>
                <a:moveTo>
                  <a:pt x="278517" y="23793"/>
                </a:moveTo>
                <a:lnTo>
                  <a:pt x="273198" y="26862"/>
                </a:lnTo>
                <a:lnTo>
                  <a:pt x="267878" y="23793"/>
                </a:lnTo>
                <a:close/>
                <a:moveTo>
                  <a:pt x="457" y="24005"/>
                </a:moveTo>
                <a:lnTo>
                  <a:pt x="5776" y="27075"/>
                </a:lnTo>
                <a:lnTo>
                  <a:pt x="5776" y="33215"/>
                </a:lnTo>
                <a:lnTo>
                  <a:pt x="457" y="24005"/>
                </a:lnTo>
                <a:close/>
                <a:moveTo>
                  <a:pt x="11369" y="24005"/>
                </a:moveTo>
                <a:lnTo>
                  <a:pt x="6050" y="33215"/>
                </a:lnTo>
                <a:lnTo>
                  <a:pt x="6050" y="27075"/>
                </a:lnTo>
                <a:lnTo>
                  <a:pt x="11369" y="24005"/>
                </a:lnTo>
                <a:close/>
                <a:moveTo>
                  <a:pt x="12098" y="24005"/>
                </a:moveTo>
                <a:lnTo>
                  <a:pt x="17418" y="27075"/>
                </a:lnTo>
                <a:lnTo>
                  <a:pt x="17418" y="33215"/>
                </a:lnTo>
                <a:lnTo>
                  <a:pt x="12098" y="24005"/>
                </a:lnTo>
                <a:close/>
                <a:moveTo>
                  <a:pt x="22980" y="23975"/>
                </a:moveTo>
                <a:lnTo>
                  <a:pt x="17661" y="33215"/>
                </a:lnTo>
                <a:lnTo>
                  <a:pt x="17661" y="27045"/>
                </a:lnTo>
                <a:lnTo>
                  <a:pt x="22980" y="23975"/>
                </a:lnTo>
                <a:close/>
                <a:moveTo>
                  <a:pt x="23710" y="24005"/>
                </a:moveTo>
                <a:lnTo>
                  <a:pt x="29029" y="27075"/>
                </a:lnTo>
                <a:lnTo>
                  <a:pt x="29029" y="33215"/>
                </a:lnTo>
                <a:lnTo>
                  <a:pt x="23710" y="24005"/>
                </a:lnTo>
                <a:close/>
                <a:moveTo>
                  <a:pt x="34622" y="23975"/>
                </a:moveTo>
                <a:lnTo>
                  <a:pt x="29302" y="33215"/>
                </a:lnTo>
                <a:lnTo>
                  <a:pt x="29302" y="27045"/>
                </a:lnTo>
                <a:lnTo>
                  <a:pt x="34622" y="23975"/>
                </a:lnTo>
                <a:close/>
                <a:moveTo>
                  <a:pt x="35290" y="24005"/>
                </a:moveTo>
                <a:lnTo>
                  <a:pt x="40610" y="27075"/>
                </a:lnTo>
                <a:lnTo>
                  <a:pt x="40610" y="33215"/>
                </a:lnTo>
                <a:lnTo>
                  <a:pt x="35290" y="24005"/>
                </a:lnTo>
                <a:close/>
                <a:moveTo>
                  <a:pt x="46202" y="23975"/>
                </a:moveTo>
                <a:lnTo>
                  <a:pt x="40883" y="33215"/>
                </a:lnTo>
                <a:lnTo>
                  <a:pt x="40883" y="27045"/>
                </a:lnTo>
                <a:lnTo>
                  <a:pt x="46202" y="23975"/>
                </a:lnTo>
                <a:close/>
                <a:moveTo>
                  <a:pt x="46932" y="24005"/>
                </a:moveTo>
                <a:lnTo>
                  <a:pt x="52251" y="27075"/>
                </a:lnTo>
                <a:lnTo>
                  <a:pt x="52251" y="33215"/>
                </a:lnTo>
                <a:lnTo>
                  <a:pt x="46932" y="24005"/>
                </a:lnTo>
                <a:close/>
                <a:moveTo>
                  <a:pt x="57844" y="23975"/>
                </a:moveTo>
                <a:lnTo>
                  <a:pt x="52525" y="33215"/>
                </a:lnTo>
                <a:lnTo>
                  <a:pt x="52525" y="27045"/>
                </a:lnTo>
                <a:lnTo>
                  <a:pt x="57844" y="23975"/>
                </a:lnTo>
                <a:close/>
                <a:moveTo>
                  <a:pt x="58543" y="24005"/>
                </a:moveTo>
                <a:lnTo>
                  <a:pt x="63862" y="27075"/>
                </a:lnTo>
                <a:lnTo>
                  <a:pt x="63862" y="33215"/>
                </a:lnTo>
                <a:lnTo>
                  <a:pt x="58543" y="24005"/>
                </a:lnTo>
                <a:close/>
                <a:moveTo>
                  <a:pt x="69455" y="23975"/>
                </a:moveTo>
                <a:lnTo>
                  <a:pt x="64136" y="33215"/>
                </a:lnTo>
                <a:lnTo>
                  <a:pt x="64136" y="27045"/>
                </a:lnTo>
                <a:lnTo>
                  <a:pt x="69455" y="23975"/>
                </a:lnTo>
                <a:close/>
                <a:moveTo>
                  <a:pt x="70185" y="24005"/>
                </a:moveTo>
                <a:lnTo>
                  <a:pt x="75504" y="27075"/>
                </a:lnTo>
                <a:lnTo>
                  <a:pt x="75504" y="33215"/>
                </a:lnTo>
                <a:lnTo>
                  <a:pt x="70185" y="24005"/>
                </a:lnTo>
                <a:close/>
                <a:moveTo>
                  <a:pt x="81097" y="23975"/>
                </a:moveTo>
                <a:lnTo>
                  <a:pt x="75777" y="33215"/>
                </a:lnTo>
                <a:lnTo>
                  <a:pt x="75777" y="27045"/>
                </a:lnTo>
                <a:lnTo>
                  <a:pt x="81097" y="23975"/>
                </a:lnTo>
                <a:close/>
                <a:moveTo>
                  <a:pt x="81796" y="24005"/>
                </a:moveTo>
                <a:lnTo>
                  <a:pt x="87115" y="27075"/>
                </a:lnTo>
                <a:lnTo>
                  <a:pt x="87115" y="33215"/>
                </a:lnTo>
                <a:lnTo>
                  <a:pt x="81796" y="24005"/>
                </a:lnTo>
                <a:close/>
                <a:moveTo>
                  <a:pt x="92708" y="23975"/>
                </a:moveTo>
                <a:lnTo>
                  <a:pt x="87389" y="33215"/>
                </a:lnTo>
                <a:lnTo>
                  <a:pt x="87389" y="27045"/>
                </a:lnTo>
                <a:lnTo>
                  <a:pt x="92708" y="23975"/>
                </a:lnTo>
                <a:close/>
                <a:moveTo>
                  <a:pt x="93437" y="24005"/>
                </a:moveTo>
                <a:lnTo>
                  <a:pt x="98757" y="27075"/>
                </a:lnTo>
                <a:lnTo>
                  <a:pt x="98757" y="33215"/>
                </a:lnTo>
                <a:lnTo>
                  <a:pt x="93437" y="24005"/>
                </a:lnTo>
                <a:close/>
                <a:moveTo>
                  <a:pt x="104349" y="23975"/>
                </a:moveTo>
                <a:lnTo>
                  <a:pt x="99030" y="33215"/>
                </a:lnTo>
                <a:lnTo>
                  <a:pt x="99030" y="27045"/>
                </a:lnTo>
                <a:lnTo>
                  <a:pt x="104349" y="23975"/>
                </a:lnTo>
                <a:close/>
                <a:moveTo>
                  <a:pt x="105018" y="24005"/>
                </a:moveTo>
                <a:lnTo>
                  <a:pt x="110337" y="27075"/>
                </a:lnTo>
                <a:lnTo>
                  <a:pt x="110337" y="33215"/>
                </a:lnTo>
                <a:lnTo>
                  <a:pt x="105018" y="24005"/>
                </a:lnTo>
                <a:close/>
                <a:moveTo>
                  <a:pt x="115930" y="23975"/>
                </a:moveTo>
                <a:lnTo>
                  <a:pt x="110611" y="33215"/>
                </a:lnTo>
                <a:lnTo>
                  <a:pt x="110611" y="27045"/>
                </a:lnTo>
                <a:lnTo>
                  <a:pt x="115930" y="23975"/>
                </a:lnTo>
                <a:close/>
                <a:moveTo>
                  <a:pt x="116660" y="24005"/>
                </a:moveTo>
                <a:lnTo>
                  <a:pt x="121979" y="27075"/>
                </a:lnTo>
                <a:lnTo>
                  <a:pt x="121979" y="33215"/>
                </a:lnTo>
                <a:lnTo>
                  <a:pt x="116660" y="24005"/>
                </a:lnTo>
                <a:close/>
                <a:moveTo>
                  <a:pt x="127541" y="23975"/>
                </a:moveTo>
                <a:lnTo>
                  <a:pt x="122222" y="33215"/>
                </a:lnTo>
                <a:lnTo>
                  <a:pt x="122222" y="27045"/>
                </a:lnTo>
                <a:lnTo>
                  <a:pt x="127541" y="23975"/>
                </a:lnTo>
                <a:close/>
                <a:moveTo>
                  <a:pt x="128271" y="24005"/>
                </a:moveTo>
                <a:lnTo>
                  <a:pt x="133590" y="27075"/>
                </a:lnTo>
                <a:lnTo>
                  <a:pt x="133590" y="33215"/>
                </a:lnTo>
                <a:lnTo>
                  <a:pt x="128271" y="24005"/>
                </a:lnTo>
                <a:close/>
                <a:moveTo>
                  <a:pt x="139183" y="23975"/>
                </a:moveTo>
                <a:lnTo>
                  <a:pt x="133864" y="33215"/>
                </a:lnTo>
                <a:lnTo>
                  <a:pt x="133864" y="27045"/>
                </a:lnTo>
                <a:lnTo>
                  <a:pt x="139183" y="23975"/>
                </a:lnTo>
                <a:close/>
                <a:moveTo>
                  <a:pt x="139912" y="24005"/>
                </a:moveTo>
                <a:lnTo>
                  <a:pt x="145232" y="27075"/>
                </a:lnTo>
                <a:lnTo>
                  <a:pt x="145232" y="33215"/>
                </a:lnTo>
                <a:lnTo>
                  <a:pt x="139912" y="24005"/>
                </a:lnTo>
                <a:close/>
                <a:moveTo>
                  <a:pt x="150794" y="23975"/>
                </a:moveTo>
                <a:lnTo>
                  <a:pt x="145475" y="33215"/>
                </a:lnTo>
                <a:lnTo>
                  <a:pt x="145475" y="27045"/>
                </a:lnTo>
                <a:lnTo>
                  <a:pt x="150794" y="23975"/>
                </a:lnTo>
                <a:close/>
                <a:moveTo>
                  <a:pt x="151523" y="24005"/>
                </a:moveTo>
                <a:lnTo>
                  <a:pt x="156843" y="27075"/>
                </a:lnTo>
                <a:lnTo>
                  <a:pt x="156843" y="33215"/>
                </a:lnTo>
                <a:lnTo>
                  <a:pt x="151523" y="24005"/>
                </a:lnTo>
                <a:close/>
                <a:moveTo>
                  <a:pt x="162436" y="23975"/>
                </a:moveTo>
                <a:lnTo>
                  <a:pt x="157116" y="33215"/>
                </a:lnTo>
                <a:lnTo>
                  <a:pt x="157116" y="27045"/>
                </a:lnTo>
                <a:lnTo>
                  <a:pt x="162436" y="23975"/>
                </a:lnTo>
                <a:close/>
                <a:moveTo>
                  <a:pt x="163165" y="24005"/>
                </a:moveTo>
                <a:lnTo>
                  <a:pt x="168484" y="27075"/>
                </a:lnTo>
                <a:lnTo>
                  <a:pt x="168484" y="33215"/>
                </a:lnTo>
                <a:lnTo>
                  <a:pt x="163165" y="24005"/>
                </a:lnTo>
                <a:close/>
                <a:moveTo>
                  <a:pt x="174047" y="23975"/>
                </a:moveTo>
                <a:lnTo>
                  <a:pt x="168727" y="33215"/>
                </a:lnTo>
                <a:lnTo>
                  <a:pt x="168727" y="27045"/>
                </a:lnTo>
                <a:lnTo>
                  <a:pt x="174047" y="23975"/>
                </a:lnTo>
                <a:close/>
                <a:moveTo>
                  <a:pt x="174746" y="24005"/>
                </a:moveTo>
                <a:lnTo>
                  <a:pt x="180065" y="27075"/>
                </a:lnTo>
                <a:lnTo>
                  <a:pt x="180065" y="33215"/>
                </a:lnTo>
                <a:lnTo>
                  <a:pt x="174746" y="24005"/>
                </a:lnTo>
                <a:close/>
                <a:moveTo>
                  <a:pt x="185658" y="23975"/>
                </a:moveTo>
                <a:lnTo>
                  <a:pt x="180339" y="33215"/>
                </a:lnTo>
                <a:lnTo>
                  <a:pt x="180339" y="27045"/>
                </a:lnTo>
                <a:lnTo>
                  <a:pt x="185658" y="23975"/>
                </a:lnTo>
                <a:close/>
                <a:moveTo>
                  <a:pt x="186357" y="24005"/>
                </a:moveTo>
                <a:lnTo>
                  <a:pt x="191676" y="27075"/>
                </a:lnTo>
                <a:lnTo>
                  <a:pt x="191676" y="33215"/>
                </a:lnTo>
                <a:lnTo>
                  <a:pt x="186357" y="24005"/>
                </a:lnTo>
                <a:close/>
                <a:moveTo>
                  <a:pt x="197269" y="23975"/>
                </a:moveTo>
                <a:lnTo>
                  <a:pt x="191950" y="33215"/>
                </a:lnTo>
                <a:lnTo>
                  <a:pt x="191950" y="27045"/>
                </a:lnTo>
                <a:lnTo>
                  <a:pt x="197269" y="23975"/>
                </a:lnTo>
                <a:close/>
                <a:moveTo>
                  <a:pt x="197999" y="24005"/>
                </a:moveTo>
                <a:lnTo>
                  <a:pt x="203318" y="27075"/>
                </a:lnTo>
                <a:lnTo>
                  <a:pt x="203318" y="33215"/>
                </a:lnTo>
                <a:lnTo>
                  <a:pt x="197999" y="24005"/>
                </a:lnTo>
                <a:close/>
                <a:moveTo>
                  <a:pt x="208911" y="23975"/>
                </a:moveTo>
                <a:lnTo>
                  <a:pt x="203591" y="33215"/>
                </a:lnTo>
                <a:lnTo>
                  <a:pt x="203591" y="27045"/>
                </a:lnTo>
                <a:lnTo>
                  <a:pt x="208911" y="23975"/>
                </a:lnTo>
                <a:close/>
                <a:moveTo>
                  <a:pt x="209610" y="24005"/>
                </a:moveTo>
                <a:lnTo>
                  <a:pt x="214929" y="27075"/>
                </a:lnTo>
                <a:lnTo>
                  <a:pt x="214929" y="33215"/>
                </a:lnTo>
                <a:lnTo>
                  <a:pt x="209610" y="24005"/>
                </a:lnTo>
                <a:close/>
                <a:moveTo>
                  <a:pt x="220522" y="23975"/>
                </a:moveTo>
                <a:lnTo>
                  <a:pt x="215202" y="33215"/>
                </a:lnTo>
                <a:lnTo>
                  <a:pt x="215202" y="27045"/>
                </a:lnTo>
                <a:lnTo>
                  <a:pt x="220522" y="23975"/>
                </a:lnTo>
                <a:close/>
                <a:moveTo>
                  <a:pt x="221251" y="24005"/>
                </a:moveTo>
                <a:lnTo>
                  <a:pt x="226570" y="27075"/>
                </a:lnTo>
                <a:lnTo>
                  <a:pt x="226570" y="33215"/>
                </a:lnTo>
                <a:lnTo>
                  <a:pt x="221251" y="24005"/>
                </a:lnTo>
                <a:close/>
                <a:moveTo>
                  <a:pt x="232163" y="23975"/>
                </a:moveTo>
                <a:lnTo>
                  <a:pt x="226844" y="33215"/>
                </a:lnTo>
                <a:lnTo>
                  <a:pt x="226844" y="27045"/>
                </a:lnTo>
                <a:lnTo>
                  <a:pt x="232163" y="23975"/>
                </a:lnTo>
                <a:close/>
                <a:moveTo>
                  <a:pt x="232862" y="24005"/>
                </a:moveTo>
                <a:lnTo>
                  <a:pt x="238182" y="27075"/>
                </a:lnTo>
                <a:lnTo>
                  <a:pt x="238182" y="33215"/>
                </a:lnTo>
                <a:lnTo>
                  <a:pt x="232862" y="24005"/>
                </a:lnTo>
                <a:close/>
                <a:moveTo>
                  <a:pt x="243774" y="23975"/>
                </a:moveTo>
                <a:lnTo>
                  <a:pt x="238455" y="33215"/>
                </a:lnTo>
                <a:lnTo>
                  <a:pt x="238455" y="27045"/>
                </a:lnTo>
                <a:lnTo>
                  <a:pt x="243774" y="23975"/>
                </a:lnTo>
                <a:close/>
                <a:moveTo>
                  <a:pt x="244474" y="24005"/>
                </a:moveTo>
                <a:lnTo>
                  <a:pt x="249793" y="27075"/>
                </a:lnTo>
                <a:lnTo>
                  <a:pt x="249793" y="33215"/>
                </a:lnTo>
                <a:lnTo>
                  <a:pt x="244474" y="24005"/>
                </a:lnTo>
                <a:close/>
                <a:moveTo>
                  <a:pt x="255355" y="24005"/>
                </a:moveTo>
                <a:lnTo>
                  <a:pt x="250036" y="33215"/>
                </a:lnTo>
                <a:lnTo>
                  <a:pt x="250036" y="27075"/>
                </a:lnTo>
                <a:lnTo>
                  <a:pt x="255355" y="24005"/>
                </a:lnTo>
                <a:close/>
                <a:moveTo>
                  <a:pt x="256085" y="24005"/>
                </a:moveTo>
                <a:lnTo>
                  <a:pt x="261404" y="27075"/>
                </a:lnTo>
                <a:lnTo>
                  <a:pt x="261404" y="33215"/>
                </a:lnTo>
                <a:lnTo>
                  <a:pt x="256085" y="24005"/>
                </a:lnTo>
                <a:close/>
                <a:moveTo>
                  <a:pt x="266997" y="24005"/>
                </a:moveTo>
                <a:lnTo>
                  <a:pt x="261678" y="33215"/>
                </a:lnTo>
                <a:lnTo>
                  <a:pt x="261678" y="27075"/>
                </a:lnTo>
                <a:lnTo>
                  <a:pt x="266997" y="24005"/>
                </a:lnTo>
                <a:close/>
                <a:moveTo>
                  <a:pt x="267726" y="24005"/>
                </a:moveTo>
                <a:lnTo>
                  <a:pt x="273046" y="27075"/>
                </a:lnTo>
                <a:lnTo>
                  <a:pt x="273046" y="33215"/>
                </a:lnTo>
                <a:lnTo>
                  <a:pt x="267726" y="24005"/>
                </a:lnTo>
                <a:close/>
                <a:moveTo>
                  <a:pt x="278608" y="24005"/>
                </a:moveTo>
                <a:lnTo>
                  <a:pt x="273289" y="33215"/>
                </a:lnTo>
                <a:lnTo>
                  <a:pt x="273289" y="27075"/>
                </a:lnTo>
                <a:lnTo>
                  <a:pt x="278608" y="24005"/>
                </a:lnTo>
                <a:close/>
                <a:moveTo>
                  <a:pt x="35108" y="24127"/>
                </a:moveTo>
                <a:lnTo>
                  <a:pt x="40427" y="33306"/>
                </a:lnTo>
                <a:lnTo>
                  <a:pt x="40427" y="33306"/>
                </a:lnTo>
                <a:lnTo>
                  <a:pt x="35108" y="30267"/>
                </a:lnTo>
                <a:lnTo>
                  <a:pt x="35108" y="24127"/>
                </a:lnTo>
                <a:close/>
                <a:moveTo>
                  <a:pt x="58330" y="24127"/>
                </a:moveTo>
                <a:lnTo>
                  <a:pt x="63650" y="33306"/>
                </a:lnTo>
                <a:lnTo>
                  <a:pt x="58330" y="30267"/>
                </a:lnTo>
                <a:lnTo>
                  <a:pt x="58330" y="24127"/>
                </a:lnTo>
                <a:close/>
                <a:moveTo>
                  <a:pt x="69941" y="24127"/>
                </a:moveTo>
                <a:lnTo>
                  <a:pt x="75261" y="33306"/>
                </a:lnTo>
                <a:lnTo>
                  <a:pt x="69941" y="30267"/>
                </a:lnTo>
                <a:lnTo>
                  <a:pt x="69941" y="24127"/>
                </a:lnTo>
                <a:close/>
                <a:moveTo>
                  <a:pt x="81583" y="24127"/>
                </a:moveTo>
                <a:lnTo>
                  <a:pt x="86902" y="33306"/>
                </a:lnTo>
                <a:lnTo>
                  <a:pt x="81583" y="30267"/>
                </a:lnTo>
                <a:lnTo>
                  <a:pt x="81583" y="24127"/>
                </a:lnTo>
                <a:close/>
                <a:moveTo>
                  <a:pt x="104836" y="24127"/>
                </a:moveTo>
                <a:lnTo>
                  <a:pt x="110155" y="33306"/>
                </a:lnTo>
                <a:lnTo>
                  <a:pt x="104836" y="30267"/>
                </a:lnTo>
                <a:lnTo>
                  <a:pt x="104836" y="24127"/>
                </a:lnTo>
                <a:close/>
                <a:moveTo>
                  <a:pt x="116416" y="24127"/>
                </a:moveTo>
                <a:lnTo>
                  <a:pt x="121736" y="33306"/>
                </a:lnTo>
                <a:lnTo>
                  <a:pt x="116416" y="30267"/>
                </a:lnTo>
                <a:lnTo>
                  <a:pt x="116416" y="24127"/>
                </a:lnTo>
                <a:close/>
                <a:moveTo>
                  <a:pt x="128058" y="24127"/>
                </a:moveTo>
                <a:lnTo>
                  <a:pt x="133377" y="33306"/>
                </a:lnTo>
                <a:lnTo>
                  <a:pt x="128058" y="30267"/>
                </a:lnTo>
                <a:lnTo>
                  <a:pt x="128058" y="24127"/>
                </a:lnTo>
                <a:close/>
                <a:moveTo>
                  <a:pt x="139669" y="24127"/>
                </a:moveTo>
                <a:lnTo>
                  <a:pt x="144988" y="33306"/>
                </a:lnTo>
                <a:lnTo>
                  <a:pt x="139669" y="30267"/>
                </a:lnTo>
                <a:lnTo>
                  <a:pt x="139669" y="24127"/>
                </a:lnTo>
                <a:close/>
                <a:moveTo>
                  <a:pt x="151311" y="24127"/>
                </a:moveTo>
                <a:lnTo>
                  <a:pt x="156630" y="33306"/>
                </a:lnTo>
                <a:lnTo>
                  <a:pt x="151311" y="30267"/>
                </a:lnTo>
                <a:lnTo>
                  <a:pt x="151311" y="24127"/>
                </a:lnTo>
                <a:close/>
                <a:moveTo>
                  <a:pt x="162922" y="24127"/>
                </a:moveTo>
                <a:lnTo>
                  <a:pt x="168241" y="33306"/>
                </a:lnTo>
                <a:lnTo>
                  <a:pt x="162922" y="30267"/>
                </a:lnTo>
                <a:lnTo>
                  <a:pt x="162922" y="24127"/>
                </a:lnTo>
                <a:close/>
                <a:moveTo>
                  <a:pt x="174503" y="24127"/>
                </a:moveTo>
                <a:lnTo>
                  <a:pt x="179822" y="33306"/>
                </a:lnTo>
                <a:lnTo>
                  <a:pt x="174503" y="30267"/>
                </a:lnTo>
                <a:lnTo>
                  <a:pt x="174503" y="24127"/>
                </a:lnTo>
                <a:close/>
                <a:moveTo>
                  <a:pt x="186144" y="24127"/>
                </a:moveTo>
                <a:lnTo>
                  <a:pt x="191463" y="33306"/>
                </a:lnTo>
                <a:lnTo>
                  <a:pt x="186144" y="30267"/>
                </a:lnTo>
                <a:lnTo>
                  <a:pt x="186144" y="24127"/>
                </a:lnTo>
                <a:close/>
                <a:moveTo>
                  <a:pt x="197755" y="24127"/>
                </a:moveTo>
                <a:lnTo>
                  <a:pt x="203075" y="33306"/>
                </a:lnTo>
                <a:lnTo>
                  <a:pt x="197755" y="30267"/>
                </a:lnTo>
                <a:lnTo>
                  <a:pt x="197755" y="24127"/>
                </a:lnTo>
                <a:close/>
                <a:moveTo>
                  <a:pt x="209397" y="24127"/>
                </a:moveTo>
                <a:lnTo>
                  <a:pt x="214716" y="33306"/>
                </a:lnTo>
                <a:lnTo>
                  <a:pt x="209397" y="30267"/>
                </a:lnTo>
                <a:lnTo>
                  <a:pt x="209397" y="24127"/>
                </a:lnTo>
                <a:close/>
                <a:moveTo>
                  <a:pt x="221008" y="24127"/>
                </a:moveTo>
                <a:lnTo>
                  <a:pt x="226327" y="33306"/>
                </a:lnTo>
                <a:lnTo>
                  <a:pt x="221008" y="30267"/>
                </a:lnTo>
                <a:lnTo>
                  <a:pt x="221008" y="24127"/>
                </a:lnTo>
                <a:close/>
                <a:moveTo>
                  <a:pt x="232650" y="24127"/>
                </a:moveTo>
                <a:lnTo>
                  <a:pt x="237969" y="33306"/>
                </a:lnTo>
                <a:lnTo>
                  <a:pt x="232650" y="30267"/>
                </a:lnTo>
                <a:lnTo>
                  <a:pt x="232650" y="24127"/>
                </a:lnTo>
                <a:close/>
                <a:moveTo>
                  <a:pt x="244230" y="24127"/>
                </a:moveTo>
                <a:lnTo>
                  <a:pt x="249550" y="33306"/>
                </a:lnTo>
                <a:lnTo>
                  <a:pt x="244230" y="30267"/>
                </a:lnTo>
                <a:lnTo>
                  <a:pt x="244230" y="24127"/>
                </a:lnTo>
                <a:close/>
                <a:moveTo>
                  <a:pt x="244" y="24127"/>
                </a:moveTo>
                <a:lnTo>
                  <a:pt x="5563" y="33306"/>
                </a:lnTo>
                <a:lnTo>
                  <a:pt x="214" y="30236"/>
                </a:lnTo>
                <a:lnTo>
                  <a:pt x="214" y="24127"/>
                </a:lnTo>
                <a:close/>
                <a:moveTo>
                  <a:pt x="46689" y="24127"/>
                </a:moveTo>
                <a:lnTo>
                  <a:pt x="52008" y="33306"/>
                </a:lnTo>
                <a:lnTo>
                  <a:pt x="46689" y="30267"/>
                </a:lnTo>
                <a:lnTo>
                  <a:pt x="46689" y="24127"/>
                </a:lnTo>
                <a:close/>
                <a:moveTo>
                  <a:pt x="93194" y="24127"/>
                </a:moveTo>
                <a:lnTo>
                  <a:pt x="98513" y="33306"/>
                </a:lnTo>
                <a:lnTo>
                  <a:pt x="93194" y="30267"/>
                </a:lnTo>
                <a:lnTo>
                  <a:pt x="93194" y="24127"/>
                </a:lnTo>
                <a:close/>
                <a:moveTo>
                  <a:pt x="255872" y="24127"/>
                </a:moveTo>
                <a:lnTo>
                  <a:pt x="261191" y="33306"/>
                </a:lnTo>
                <a:lnTo>
                  <a:pt x="255872" y="30267"/>
                </a:lnTo>
                <a:lnTo>
                  <a:pt x="255872" y="24127"/>
                </a:lnTo>
                <a:close/>
                <a:moveTo>
                  <a:pt x="267483" y="24127"/>
                </a:moveTo>
                <a:lnTo>
                  <a:pt x="272802" y="33306"/>
                </a:lnTo>
                <a:lnTo>
                  <a:pt x="267483" y="30267"/>
                </a:lnTo>
                <a:lnTo>
                  <a:pt x="267483" y="24127"/>
                </a:lnTo>
                <a:close/>
                <a:moveTo>
                  <a:pt x="34834" y="24157"/>
                </a:moveTo>
                <a:lnTo>
                  <a:pt x="34834" y="30267"/>
                </a:lnTo>
                <a:lnTo>
                  <a:pt x="29515" y="33337"/>
                </a:lnTo>
                <a:lnTo>
                  <a:pt x="29515" y="33337"/>
                </a:lnTo>
                <a:lnTo>
                  <a:pt x="34834" y="24157"/>
                </a:lnTo>
                <a:close/>
                <a:moveTo>
                  <a:pt x="69698" y="24157"/>
                </a:moveTo>
                <a:lnTo>
                  <a:pt x="69698" y="30267"/>
                </a:lnTo>
                <a:lnTo>
                  <a:pt x="64379" y="33337"/>
                </a:lnTo>
                <a:lnTo>
                  <a:pt x="69698" y="24157"/>
                </a:lnTo>
                <a:close/>
                <a:moveTo>
                  <a:pt x="81309" y="24157"/>
                </a:moveTo>
                <a:lnTo>
                  <a:pt x="81309" y="30267"/>
                </a:lnTo>
                <a:lnTo>
                  <a:pt x="75990" y="33337"/>
                </a:lnTo>
                <a:lnTo>
                  <a:pt x="81309" y="24157"/>
                </a:lnTo>
                <a:close/>
                <a:moveTo>
                  <a:pt x="92951" y="24157"/>
                </a:moveTo>
                <a:lnTo>
                  <a:pt x="92951" y="30267"/>
                </a:lnTo>
                <a:lnTo>
                  <a:pt x="87632" y="33337"/>
                </a:lnTo>
                <a:lnTo>
                  <a:pt x="92951" y="24157"/>
                </a:lnTo>
                <a:close/>
                <a:moveTo>
                  <a:pt x="104562" y="24157"/>
                </a:moveTo>
                <a:lnTo>
                  <a:pt x="104562" y="30267"/>
                </a:lnTo>
                <a:lnTo>
                  <a:pt x="99243" y="33337"/>
                </a:lnTo>
                <a:lnTo>
                  <a:pt x="104562" y="24157"/>
                </a:lnTo>
                <a:close/>
                <a:moveTo>
                  <a:pt x="116143" y="24157"/>
                </a:moveTo>
                <a:lnTo>
                  <a:pt x="116143" y="30267"/>
                </a:lnTo>
                <a:lnTo>
                  <a:pt x="110824" y="33337"/>
                </a:lnTo>
                <a:lnTo>
                  <a:pt x="116143" y="24157"/>
                </a:lnTo>
                <a:close/>
                <a:moveTo>
                  <a:pt x="127784" y="24157"/>
                </a:moveTo>
                <a:lnTo>
                  <a:pt x="127784" y="30267"/>
                </a:lnTo>
                <a:lnTo>
                  <a:pt x="122465" y="33337"/>
                </a:lnTo>
                <a:lnTo>
                  <a:pt x="127784" y="24157"/>
                </a:lnTo>
                <a:close/>
                <a:moveTo>
                  <a:pt x="139396" y="24157"/>
                </a:moveTo>
                <a:lnTo>
                  <a:pt x="139396" y="30267"/>
                </a:lnTo>
                <a:lnTo>
                  <a:pt x="134076" y="33337"/>
                </a:lnTo>
                <a:lnTo>
                  <a:pt x="139396" y="24157"/>
                </a:lnTo>
                <a:close/>
                <a:moveTo>
                  <a:pt x="151037" y="24157"/>
                </a:moveTo>
                <a:lnTo>
                  <a:pt x="151037" y="30267"/>
                </a:lnTo>
                <a:lnTo>
                  <a:pt x="145718" y="33337"/>
                </a:lnTo>
                <a:lnTo>
                  <a:pt x="151037" y="24157"/>
                </a:lnTo>
                <a:close/>
                <a:moveTo>
                  <a:pt x="162648" y="24157"/>
                </a:moveTo>
                <a:lnTo>
                  <a:pt x="162648" y="30267"/>
                </a:lnTo>
                <a:lnTo>
                  <a:pt x="157329" y="33337"/>
                </a:lnTo>
                <a:lnTo>
                  <a:pt x="162648" y="24157"/>
                </a:lnTo>
                <a:close/>
                <a:moveTo>
                  <a:pt x="174290" y="24157"/>
                </a:moveTo>
                <a:lnTo>
                  <a:pt x="174290" y="30267"/>
                </a:lnTo>
                <a:lnTo>
                  <a:pt x="168971" y="33337"/>
                </a:lnTo>
                <a:lnTo>
                  <a:pt x="174290" y="24157"/>
                </a:lnTo>
                <a:close/>
                <a:moveTo>
                  <a:pt x="185871" y="24157"/>
                </a:moveTo>
                <a:lnTo>
                  <a:pt x="185871" y="30267"/>
                </a:lnTo>
                <a:lnTo>
                  <a:pt x="180551" y="33337"/>
                </a:lnTo>
                <a:lnTo>
                  <a:pt x="185871" y="24157"/>
                </a:lnTo>
                <a:close/>
                <a:moveTo>
                  <a:pt x="197512" y="24157"/>
                </a:moveTo>
                <a:lnTo>
                  <a:pt x="197512" y="30267"/>
                </a:lnTo>
                <a:lnTo>
                  <a:pt x="192193" y="33337"/>
                </a:lnTo>
                <a:lnTo>
                  <a:pt x="197512" y="24157"/>
                </a:lnTo>
                <a:close/>
                <a:moveTo>
                  <a:pt x="209123" y="24157"/>
                </a:moveTo>
                <a:lnTo>
                  <a:pt x="209123" y="30267"/>
                </a:lnTo>
                <a:lnTo>
                  <a:pt x="203804" y="33337"/>
                </a:lnTo>
                <a:lnTo>
                  <a:pt x="209123" y="24157"/>
                </a:lnTo>
                <a:close/>
                <a:moveTo>
                  <a:pt x="220765" y="24157"/>
                </a:moveTo>
                <a:lnTo>
                  <a:pt x="220765" y="30267"/>
                </a:lnTo>
                <a:lnTo>
                  <a:pt x="215446" y="33337"/>
                </a:lnTo>
                <a:lnTo>
                  <a:pt x="220765" y="24157"/>
                </a:lnTo>
                <a:close/>
                <a:moveTo>
                  <a:pt x="243957" y="24157"/>
                </a:moveTo>
                <a:lnTo>
                  <a:pt x="243957" y="30267"/>
                </a:lnTo>
                <a:lnTo>
                  <a:pt x="238638" y="33337"/>
                </a:lnTo>
                <a:lnTo>
                  <a:pt x="243957" y="24157"/>
                </a:lnTo>
                <a:close/>
                <a:moveTo>
                  <a:pt x="255598" y="24157"/>
                </a:moveTo>
                <a:lnTo>
                  <a:pt x="255598" y="30267"/>
                </a:lnTo>
                <a:lnTo>
                  <a:pt x="250279" y="33337"/>
                </a:lnTo>
                <a:lnTo>
                  <a:pt x="255598" y="24157"/>
                </a:lnTo>
                <a:close/>
                <a:moveTo>
                  <a:pt x="23223" y="24157"/>
                </a:moveTo>
                <a:lnTo>
                  <a:pt x="23223" y="30267"/>
                </a:lnTo>
                <a:lnTo>
                  <a:pt x="17904" y="33337"/>
                </a:lnTo>
                <a:lnTo>
                  <a:pt x="23223" y="24157"/>
                </a:lnTo>
                <a:close/>
                <a:moveTo>
                  <a:pt x="46446" y="24157"/>
                </a:moveTo>
                <a:lnTo>
                  <a:pt x="46446" y="30267"/>
                </a:lnTo>
                <a:lnTo>
                  <a:pt x="41126" y="33337"/>
                </a:lnTo>
                <a:lnTo>
                  <a:pt x="46446" y="24157"/>
                </a:lnTo>
                <a:close/>
                <a:moveTo>
                  <a:pt x="58057" y="24157"/>
                </a:moveTo>
                <a:lnTo>
                  <a:pt x="58057" y="30267"/>
                </a:lnTo>
                <a:lnTo>
                  <a:pt x="52737" y="33337"/>
                </a:lnTo>
                <a:lnTo>
                  <a:pt x="58057" y="24157"/>
                </a:lnTo>
                <a:close/>
                <a:moveTo>
                  <a:pt x="232376" y="24157"/>
                </a:moveTo>
                <a:lnTo>
                  <a:pt x="232376" y="30267"/>
                </a:lnTo>
                <a:lnTo>
                  <a:pt x="227057" y="33337"/>
                </a:lnTo>
                <a:lnTo>
                  <a:pt x="232376" y="24157"/>
                </a:lnTo>
                <a:close/>
                <a:moveTo>
                  <a:pt x="267210" y="24157"/>
                </a:moveTo>
                <a:lnTo>
                  <a:pt x="267210" y="30267"/>
                </a:lnTo>
                <a:lnTo>
                  <a:pt x="261890" y="33337"/>
                </a:lnTo>
                <a:lnTo>
                  <a:pt x="267210" y="24157"/>
                </a:lnTo>
                <a:close/>
                <a:moveTo>
                  <a:pt x="278851" y="24157"/>
                </a:moveTo>
                <a:lnTo>
                  <a:pt x="278851" y="30267"/>
                </a:lnTo>
                <a:lnTo>
                  <a:pt x="273532" y="33337"/>
                </a:lnTo>
                <a:lnTo>
                  <a:pt x="278851" y="24157"/>
                </a:lnTo>
                <a:close/>
                <a:moveTo>
                  <a:pt x="11582" y="24127"/>
                </a:moveTo>
                <a:lnTo>
                  <a:pt x="11582" y="30267"/>
                </a:lnTo>
                <a:lnTo>
                  <a:pt x="6262" y="33367"/>
                </a:lnTo>
                <a:lnTo>
                  <a:pt x="11582" y="24127"/>
                </a:lnTo>
                <a:close/>
                <a:moveTo>
                  <a:pt x="11855" y="24127"/>
                </a:moveTo>
                <a:lnTo>
                  <a:pt x="17174" y="33367"/>
                </a:lnTo>
                <a:lnTo>
                  <a:pt x="11855" y="30267"/>
                </a:lnTo>
                <a:lnTo>
                  <a:pt x="11855" y="24127"/>
                </a:lnTo>
                <a:close/>
                <a:moveTo>
                  <a:pt x="23497" y="24127"/>
                </a:moveTo>
                <a:lnTo>
                  <a:pt x="28816" y="33367"/>
                </a:lnTo>
                <a:lnTo>
                  <a:pt x="23497" y="30267"/>
                </a:lnTo>
                <a:lnTo>
                  <a:pt x="23497" y="24127"/>
                </a:lnTo>
                <a:close/>
                <a:moveTo>
                  <a:pt x="11703" y="30510"/>
                </a:moveTo>
                <a:lnTo>
                  <a:pt x="17023" y="33580"/>
                </a:lnTo>
                <a:lnTo>
                  <a:pt x="6384" y="33580"/>
                </a:lnTo>
                <a:lnTo>
                  <a:pt x="11703" y="30510"/>
                </a:lnTo>
                <a:close/>
                <a:moveTo>
                  <a:pt x="23345" y="30510"/>
                </a:moveTo>
                <a:lnTo>
                  <a:pt x="28664" y="33580"/>
                </a:lnTo>
                <a:lnTo>
                  <a:pt x="18026" y="33580"/>
                </a:lnTo>
                <a:lnTo>
                  <a:pt x="23345" y="30510"/>
                </a:lnTo>
                <a:close/>
                <a:moveTo>
                  <a:pt x="34956" y="30510"/>
                </a:moveTo>
                <a:lnTo>
                  <a:pt x="40275" y="33580"/>
                </a:lnTo>
                <a:lnTo>
                  <a:pt x="29637" y="33580"/>
                </a:lnTo>
                <a:lnTo>
                  <a:pt x="34956" y="30510"/>
                </a:lnTo>
                <a:close/>
                <a:moveTo>
                  <a:pt x="46598" y="30510"/>
                </a:moveTo>
                <a:lnTo>
                  <a:pt x="51886" y="33580"/>
                </a:lnTo>
                <a:lnTo>
                  <a:pt x="41278" y="33580"/>
                </a:lnTo>
                <a:lnTo>
                  <a:pt x="46598" y="30510"/>
                </a:lnTo>
                <a:close/>
                <a:moveTo>
                  <a:pt x="58209" y="30510"/>
                </a:moveTo>
                <a:lnTo>
                  <a:pt x="63528" y="33580"/>
                </a:lnTo>
                <a:lnTo>
                  <a:pt x="52889" y="33580"/>
                </a:lnTo>
                <a:lnTo>
                  <a:pt x="58209" y="30510"/>
                </a:lnTo>
                <a:close/>
                <a:moveTo>
                  <a:pt x="69850" y="30510"/>
                </a:moveTo>
                <a:lnTo>
                  <a:pt x="75169" y="33580"/>
                </a:lnTo>
                <a:lnTo>
                  <a:pt x="64531" y="33580"/>
                </a:lnTo>
                <a:lnTo>
                  <a:pt x="69850" y="30510"/>
                </a:lnTo>
                <a:close/>
                <a:moveTo>
                  <a:pt x="81431" y="30510"/>
                </a:moveTo>
                <a:lnTo>
                  <a:pt x="86750" y="33580"/>
                </a:lnTo>
                <a:lnTo>
                  <a:pt x="76112" y="33580"/>
                </a:lnTo>
                <a:lnTo>
                  <a:pt x="81431" y="30510"/>
                </a:lnTo>
                <a:close/>
                <a:moveTo>
                  <a:pt x="93042" y="30510"/>
                </a:moveTo>
                <a:lnTo>
                  <a:pt x="98361" y="33580"/>
                </a:lnTo>
                <a:lnTo>
                  <a:pt x="87723" y="33580"/>
                </a:lnTo>
                <a:lnTo>
                  <a:pt x="93042" y="30510"/>
                </a:lnTo>
                <a:close/>
                <a:moveTo>
                  <a:pt x="104684" y="30510"/>
                </a:moveTo>
                <a:lnTo>
                  <a:pt x="110003" y="33580"/>
                </a:lnTo>
                <a:lnTo>
                  <a:pt x="99364" y="33580"/>
                </a:lnTo>
                <a:lnTo>
                  <a:pt x="104684" y="30510"/>
                </a:lnTo>
                <a:close/>
                <a:moveTo>
                  <a:pt x="116295" y="30510"/>
                </a:moveTo>
                <a:lnTo>
                  <a:pt x="121614" y="33580"/>
                </a:lnTo>
                <a:lnTo>
                  <a:pt x="110976" y="33580"/>
                </a:lnTo>
                <a:lnTo>
                  <a:pt x="116295" y="30510"/>
                </a:lnTo>
                <a:close/>
                <a:moveTo>
                  <a:pt x="127936" y="30510"/>
                </a:moveTo>
                <a:lnTo>
                  <a:pt x="133256" y="33580"/>
                </a:lnTo>
                <a:lnTo>
                  <a:pt x="122617" y="33580"/>
                </a:lnTo>
                <a:lnTo>
                  <a:pt x="127936" y="30510"/>
                </a:lnTo>
                <a:close/>
                <a:moveTo>
                  <a:pt x="139548" y="30510"/>
                </a:moveTo>
                <a:lnTo>
                  <a:pt x="144867" y="33580"/>
                </a:lnTo>
                <a:lnTo>
                  <a:pt x="134228" y="33580"/>
                </a:lnTo>
                <a:lnTo>
                  <a:pt x="139548" y="30510"/>
                </a:lnTo>
                <a:close/>
                <a:moveTo>
                  <a:pt x="151159" y="30510"/>
                </a:moveTo>
                <a:lnTo>
                  <a:pt x="156478" y="33580"/>
                </a:lnTo>
                <a:lnTo>
                  <a:pt x="145840" y="33580"/>
                </a:lnTo>
                <a:lnTo>
                  <a:pt x="151159" y="30510"/>
                </a:lnTo>
                <a:close/>
                <a:moveTo>
                  <a:pt x="162770" y="30510"/>
                </a:moveTo>
                <a:lnTo>
                  <a:pt x="168089" y="33580"/>
                </a:lnTo>
                <a:lnTo>
                  <a:pt x="157451" y="33580"/>
                </a:lnTo>
                <a:lnTo>
                  <a:pt x="162770" y="30510"/>
                </a:lnTo>
                <a:close/>
                <a:moveTo>
                  <a:pt x="174411" y="30510"/>
                </a:moveTo>
                <a:lnTo>
                  <a:pt x="179731" y="33580"/>
                </a:lnTo>
                <a:lnTo>
                  <a:pt x="169092" y="33580"/>
                </a:lnTo>
                <a:lnTo>
                  <a:pt x="174411" y="30510"/>
                </a:lnTo>
                <a:close/>
                <a:moveTo>
                  <a:pt x="186023" y="30510"/>
                </a:moveTo>
                <a:lnTo>
                  <a:pt x="191342" y="33580"/>
                </a:lnTo>
                <a:lnTo>
                  <a:pt x="180703" y="33580"/>
                </a:lnTo>
                <a:lnTo>
                  <a:pt x="186023" y="30510"/>
                </a:lnTo>
                <a:close/>
                <a:moveTo>
                  <a:pt x="197634" y="30510"/>
                </a:moveTo>
                <a:lnTo>
                  <a:pt x="202953" y="33580"/>
                </a:lnTo>
                <a:lnTo>
                  <a:pt x="192345" y="33580"/>
                </a:lnTo>
                <a:lnTo>
                  <a:pt x="197634" y="30510"/>
                </a:lnTo>
                <a:close/>
                <a:moveTo>
                  <a:pt x="209275" y="30510"/>
                </a:moveTo>
                <a:lnTo>
                  <a:pt x="214595" y="33580"/>
                </a:lnTo>
                <a:lnTo>
                  <a:pt x="203956" y="33580"/>
                </a:lnTo>
                <a:lnTo>
                  <a:pt x="209275" y="30510"/>
                </a:lnTo>
                <a:close/>
                <a:moveTo>
                  <a:pt x="220856" y="30510"/>
                </a:moveTo>
                <a:lnTo>
                  <a:pt x="226175" y="33580"/>
                </a:lnTo>
                <a:lnTo>
                  <a:pt x="215537" y="33580"/>
                </a:lnTo>
                <a:lnTo>
                  <a:pt x="220856" y="30510"/>
                </a:lnTo>
                <a:close/>
                <a:moveTo>
                  <a:pt x="232498" y="30510"/>
                </a:moveTo>
                <a:lnTo>
                  <a:pt x="237817" y="33580"/>
                </a:lnTo>
                <a:lnTo>
                  <a:pt x="227178" y="33580"/>
                </a:lnTo>
                <a:lnTo>
                  <a:pt x="232498" y="30510"/>
                </a:lnTo>
                <a:close/>
                <a:moveTo>
                  <a:pt x="244109" y="30510"/>
                </a:moveTo>
                <a:lnTo>
                  <a:pt x="249428" y="33580"/>
                </a:lnTo>
                <a:lnTo>
                  <a:pt x="238790" y="33580"/>
                </a:lnTo>
                <a:lnTo>
                  <a:pt x="244109" y="30510"/>
                </a:lnTo>
                <a:close/>
                <a:moveTo>
                  <a:pt x="255750" y="30510"/>
                </a:moveTo>
                <a:lnTo>
                  <a:pt x="261070" y="33580"/>
                </a:lnTo>
                <a:lnTo>
                  <a:pt x="250431" y="33580"/>
                </a:lnTo>
                <a:lnTo>
                  <a:pt x="255750" y="30510"/>
                </a:lnTo>
                <a:close/>
                <a:moveTo>
                  <a:pt x="267362" y="30510"/>
                </a:moveTo>
                <a:lnTo>
                  <a:pt x="272681" y="33580"/>
                </a:lnTo>
                <a:lnTo>
                  <a:pt x="262042" y="33580"/>
                </a:lnTo>
                <a:lnTo>
                  <a:pt x="267362" y="30510"/>
                </a:lnTo>
                <a:close/>
                <a:moveTo>
                  <a:pt x="279003" y="30510"/>
                </a:moveTo>
                <a:lnTo>
                  <a:pt x="284322" y="33580"/>
                </a:lnTo>
                <a:lnTo>
                  <a:pt x="273684" y="33580"/>
                </a:lnTo>
                <a:lnTo>
                  <a:pt x="279003" y="30510"/>
                </a:lnTo>
                <a:close/>
                <a:moveTo>
                  <a:pt x="51886" y="33793"/>
                </a:moveTo>
                <a:lnTo>
                  <a:pt x="46598" y="36893"/>
                </a:lnTo>
                <a:lnTo>
                  <a:pt x="41278" y="33793"/>
                </a:lnTo>
                <a:close/>
                <a:moveTo>
                  <a:pt x="63528" y="33793"/>
                </a:moveTo>
                <a:lnTo>
                  <a:pt x="58209" y="36893"/>
                </a:lnTo>
                <a:lnTo>
                  <a:pt x="52889" y="33793"/>
                </a:lnTo>
                <a:close/>
                <a:moveTo>
                  <a:pt x="75169" y="33793"/>
                </a:moveTo>
                <a:lnTo>
                  <a:pt x="69850" y="36893"/>
                </a:lnTo>
                <a:lnTo>
                  <a:pt x="64531" y="33793"/>
                </a:lnTo>
                <a:close/>
                <a:moveTo>
                  <a:pt x="86750" y="33793"/>
                </a:moveTo>
                <a:lnTo>
                  <a:pt x="81431" y="36893"/>
                </a:lnTo>
                <a:lnTo>
                  <a:pt x="76112" y="33793"/>
                </a:lnTo>
                <a:close/>
                <a:moveTo>
                  <a:pt x="98361" y="33793"/>
                </a:moveTo>
                <a:lnTo>
                  <a:pt x="93042" y="36893"/>
                </a:lnTo>
                <a:lnTo>
                  <a:pt x="87723" y="33793"/>
                </a:lnTo>
                <a:close/>
                <a:moveTo>
                  <a:pt x="110003" y="33793"/>
                </a:moveTo>
                <a:lnTo>
                  <a:pt x="104684" y="36893"/>
                </a:lnTo>
                <a:lnTo>
                  <a:pt x="99364" y="33793"/>
                </a:lnTo>
                <a:close/>
                <a:moveTo>
                  <a:pt x="121614" y="33793"/>
                </a:moveTo>
                <a:lnTo>
                  <a:pt x="116295" y="36893"/>
                </a:lnTo>
                <a:lnTo>
                  <a:pt x="110976" y="33793"/>
                </a:lnTo>
                <a:close/>
                <a:moveTo>
                  <a:pt x="133256" y="33793"/>
                </a:moveTo>
                <a:lnTo>
                  <a:pt x="127936" y="36893"/>
                </a:lnTo>
                <a:lnTo>
                  <a:pt x="122617" y="33793"/>
                </a:lnTo>
                <a:close/>
                <a:moveTo>
                  <a:pt x="144867" y="33793"/>
                </a:moveTo>
                <a:lnTo>
                  <a:pt x="139548" y="36893"/>
                </a:lnTo>
                <a:lnTo>
                  <a:pt x="134228" y="33793"/>
                </a:lnTo>
                <a:close/>
                <a:moveTo>
                  <a:pt x="156478" y="33793"/>
                </a:moveTo>
                <a:lnTo>
                  <a:pt x="151159" y="36893"/>
                </a:lnTo>
                <a:lnTo>
                  <a:pt x="145840" y="33793"/>
                </a:lnTo>
                <a:close/>
                <a:moveTo>
                  <a:pt x="168089" y="33793"/>
                </a:moveTo>
                <a:lnTo>
                  <a:pt x="162770" y="36893"/>
                </a:lnTo>
                <a:lnTo>
                  <a:pt x="157451" y="33793"/>
                </a:lnTo>
                <a:close/>
                <a:moveTo>
                  <a:pt x="179731" y="33793"/>
                </a:moveTo>
                <a:lnTo>
                  <a:pt x="174411" y="36893"/>
                </a:lnTo>
                <a:lnTo>
                  <a:pt x="169092" y="33793"/>
                </a:lnTo>
                <a:close/>
                <a:moveTo>
                  <a:pt x="191342" y="33793"/>
                </a:moveTo>
                <a:lnTo>
                  <a:pt x="186023" y="36893"/>
                </a:lnTo>
                <a:lnTo>
                  <a:pt x="180703" y="33793"/>
                </a:lnTo>
                <a:close/>
                <a:moveTo>
                  <a:pt x="202953" y="33793"/>
                </a:moveTo>
                <a:lnTo>
                  <a:pt x="197634" y="36893"/>
                </a:lnTo>
                <a:lnTo>
                  <a:pt x="192315" y="33793"/>
                </a:lnTo>
                <a:close/>
                <a:moveTo>
                  <a:pt x="214564" y="33793"/>
                </a:moveTo>
                <a:lnTo>
                  <a:pt x="209245" y="36893"/>
                </a:lnTo>
                <a:lnTo>
                  <a:pt x="203926" y="33793"/>
                </a:lnTo>
                <a:close/>
                <a:moveTo>
                  <a:pt x="226175" y="33793"/>
                </a:moveTo>
                <a:lnTo>
                  <a:pt x="220856" y="36893"/>
                </a:lnTo>
                <a:lnTo>
                  <a:pt x="215537" y="33793"/>
                </a:lnTo>
                <a:close/>
                <a:moveTo>
                  <a:pt x="237817" y="33793"/>
                </a:moveTo>
                <a:lnTo>
                  <a:pt x="232498" y="36893"/>
                </a:lnTo>
                <a:lnTo>
                  <a:pt x="227178" y="33793"/>
                </a:lnTo>
                <a:close/>
                <a:moveTo>
                  <a:pt x="249428" y="33793"/>
                </a:moveTo>
                <a:lnTo>
                  <a:pt x="244109" y="36893"/>
                </a:lnTo>
                <a:lnTo>
                  <a:pt x="238790" y="33793"/>
                </a:lnTo>
                <a:close/>
                <a:moveTo>
                  <a:pt x="261070" y="33793"/>
                </a:moveTo>
                <a:lnTo>
                  <a:pt x="255750" y="36893"/>
                </a:lnTo>
                <a:lnTo>
                  <a:pt x="250431" y="33793"/>
                </a:lnTo>
                <a:close/>
                <a:moveTo>
                  <a:pt x="272681" y="33793"/>
                </a:moveTo>
                <a:lnTo>
                  <a:pt x="267362" y="36893"/>
                </a:lnTo>
                <a:lnTo>
                  <a:pt x="262042" y="33793"/>
                </a:lnTo>
                <a:close/>
                <a:moveTo>
                  <a:pt x="284292" y="33793"/>
                </a:moveTo>
                <a:lnTo>
                  <a:pt x="278973" y="36893"/>
                </a:lnTo>
                <a:lnTo>
                  <a:pt x="273653" y="33793"/>
                </a:lnTo>
                <a:close/>
                <a:moveTo>
                  <a:pt x="17023" y="33853"/>
                </a:moveTo>
                <a:lnTo>
                  <a:pt x="11703" y="36923"/>
                </a:lnTo>
                <a:lnTo>
                  <a:pt x="6384" y="33853"/>
                </a:lnTo>
                <a:close/>
                <a:moveTo>
                  <a:pt x="28664" y="33853"/>
                </a:moveTo>
                <a:lnTo>
                  <a:pt x="23345" y="36923"/>
                </a:lnTo>
                <a:lnTo>
                  <a:pt x="18026" y="33853"/>
                </a:lnTo>
                <a:close/>
                <a:moveTo>
                  <a:pt x="40275" y="33853"/>
                </a:moveTo>
                <a:lnTo>
                  <a:pt x="34956" y="36923"/>
                </a:lnTo>
                <a:lnTo>
                  <a:pt x="29637" y="33853"/>
                </a:lnTo>
                <a:close/>
                <a:moveTo>
                  <a:pt x="17174" y="34036"/>
                </a:moveTo>
                <a:lnTo>
                  <a:pt x="11855" y="43246"/>
                </a:lnTo>
                <a:lnTo>
                  <a:pt x="11855" y="37106"/>
                </a:lnTo>
                <a:lnTo>
                  <a:pt x="17174" y="34036"/>
                </a:lnTo>
                <a:close/>
                <a:moveTo>
                  <a:pt x="28816" y="34036"/>
                </a:moveTo>
                <a:lnTo>
                  <a:pt x="23497" y="43246"/>
                </a:lnTo>
                <a:lnTo>
                  <a:pt x="23497" y="37106"/>
                </a:lnTo>
                <a:lnTo>
                  <a:pt x="28816" y="34036"/>
                </a:lnTo>
                <a:close/>
                <a:moveTo>
                  <a:pt x="249550" y="34036"/>
                </a:moveTo>
                <a:lnTo>
                  <a:pt x="244230" y="43246"/>
                </a:lnTo>
                <a:lnTo>
                  <a:pt x="244230" y="37106"/>
                </a:lnTo>
                <a:lnTo>
                  <a:pt x="249550" y="34036"/>
                </a:lnTo>
                <a:close/>
                <a:moveTo>
                  <a:pt x="261191" y="34036"/>
                </a:moveTo>
                <a:lnTo>
                  <a:pt x="255872" y="43246"/>
                </a:lnTo>
                <a:lnTo>
                  <a:pt x="255872" y="37106"/>
                </a:lnTo>
                <a:lnTo>
                  <a:pt x="261191" y="34036"/>
                </a:lnTo>
                <a:close/>
                <a:moveTo>
                  <a:pt x="272802" y="34036"/>
                </a:moveTo>
                <a:lnTo>
                  <a:pt x="267483" y="43246"/>
                </a:lnTo>
                <a:lnTo>
                  <a:pt x="267483" y="37106"/>
                </a:lnTo>
                <a:lnTo>
                  <a:pt x="272802" y="34036"/>
                </a:lnTo>
                <a:close/>
                <a:moveTo>
                  <a:pt x="284444" y="34036"/>
                </a:moveTo>
                <a:lnTo>
                  <a:pt x="279125" y="43246"/>
                </a:lnTo>
                <a:lnTo>
                  <a:pt x="279125" y="37106"/>
                </a:lnTo>
                <a:lnTo>
                  <a:pt x="284444" y="34036"/>
                </a:lnTo>
                <a:close/>
                <a:moveTo>
                  <a:pt x="6262" y="34066"/>
                </a:moveTo>
                <a:lnTo>
                  <a:pt x="11582" y="37106"/>
                </a:lnTo>
                <a:lnTo>
                  <a:pt x="11582" y="43276"/>
                </a:lnTo>
                <a:lnTo>
                  <a:pt x="6262" y="34066"/>
                </a:lnTo>
                <a:close/>
                <a:moveTo>
                  <a:pt x="17904" y="34066"/>
                </a:moveTo>
                <a:lnTo>
                  <a:pt x="23223" y="37106"/>
                </a:lnTo>
                <a:lnTo>
                  <a:pt x="23223" y="43276"/>
                </a:lnTo>
                <a:lnTo>
                  <a:pt x="17904" y="34066"/>
                </a:lnTo>
                <a:close/>
                <a:moveTo>
                  <a:pt x="29515" y="34066"/>
                </a:moveTo>
                <a:lnTo>
                  <a:pt x="34834" y="37106"/>
                </a:lnTo>
                <a:lnTo>
                  <a:pt x="34834" y="43276"/>
                </a:lnTo>
                <a:lnTo>
                  <a:pt x="29515" y="34066"/>
                </a:lnTo>
                <a:close/>
                <a:moveTo>
                  <a:pt x="40427" y="34036"/>
                </a:moveTo>
                <a:lnTo>
                  <a:pt x="35108" y="43276"/>
                </a:lnTo>
                <a:lnTo>
                  <a:pt x="35108" y="37106"/>
                </a:lnTo>
                <a:lnTo>
                  <a:pt x="40427" y="34036"/>
                </a:lnTo>
                <a:close/>
                <a:moveTo>
                  <a:pt x="41126" y="34066"/>
                </a:moveTo>
                <a:lnTo>
                  <a:pt x="46446" y="37106"/>
                </a:lnTo>
                <a:lnTo>
                  <a:pt x="46446" y="43276"/>
                </a:lnTo>
                <a:lnTo>
                  <a:pt x="41126" y="34066"/>
                </a:lnTo>
                <a:close/>
                <a:moveTo>
                  <a:pt x="52008" y="34036"/>
                </a:moveTo>
                <a:lnTo>
                  <a:pt x="46689" y="43276"/>
                </a:lnTo>
                <a:lnTo>
                  <a:pt x="46689" y="37106"/>
                </a:lnTo>
                <a:lnTo>
                  <a:pt x="52008" y="34036"/>
                </a:lnTo>
                <a:close/>
                <a:moveTo>
                  <a:pt x="52737" y="34066"/>
                </a:moveTo>
                <a:lnTo>
                  <a:pt x="58057" y="37106"/>
                </a:lnTo>
                <a:lnTo>
                  <a:pt x="58057" y="43276"/>
                </a:lnTo>
                <a:lnTo>
                  <a:pt x="52737" y="34066"/>
                </a:lnTo>
                <a:close/>
                <a:moveTo>
                  <a:pt x="63650" y="34036"/>
                </a:moveTo>
                <a:lnTo>
                  <a:pt x="58330" y="43276"/>
                </a:lnTo>
                <a:lnTo>
                  <a:pt x="58330" y="37106"/>
                </a:lnTo>
                <a:lnTo>
                  <a:pt x="63650" y="34036"/>
                </a:lnTo>
                <a:close/>
                <a:moveTo>
                  <a:pt x="64379" y="34066"/>
                </a:moveTo>
                <a:lnTo>
                  <a:pt x="69698" y="37106"/>
                </a:lnTo>
                <a:lnTo>
                  <a:pt x="69698" y="43276"/>
                </a:lnTo>
                <a:lnTo>
                  <a:pt x="64379" y="34066"/>
                </a:lnTo>
                <a:close/>
                <a:moveTo>
                  <a:pt x="75261" y="34036"/>
                </a:moveTo>
                <a:lnTo>
                  <a:pt x="69941" y="43276"/>
                </a:lnTo>
                <a:lnTo>
                  <a:pt x="69941" y="37106"/>
                </a:lnTo>
                <a:lnTo>
                  <a:pt x="75261" y="34036"/>
                </a:lnTo>
                <a:close/>
                <a:moveTo>
                  <a:pt x="75990" y="34066"/>
                </a:moveTo>
                <a:lnTo>
                  <a:pt x="81309" y="37106"/>
                </a:lnTo>
                <a:lnTo>
                  <a:pt x="81309" y="43276"/>
                </a:lnTo>
                <a:lnTo>
                  <a:pt x="75990" y="34066"/>
                </a:lnTo>
                <a:close/>
                <a:moveTo>
                  <a:pt x="86902" y="34036"/>
                </a:moveTo>
                <a:lnTo>
                  <a:pt x="81583" y="43276"/>
                </a:lnTo>
                <a:lnTo>
                  <a:pt x="81583" y="37106"/>
                </a:lnTo>
                <a:lnTo>
                  <a:pt x="86902" y="34036"/>
                </a:lnTo>
                <a:close/>
                <a:moveTo>
                  <a:pt x="87632" y="34066"/>
                </a:moveTo>
                <a:lnTo>
                  <a:pt x="92951" y="37106"/>
                </a:lnTo>
                <a:lnTo>
                  <a:pt x="92951" y="43276"/>
                </a:lnTo>
                <a:lnTo>
                  <a:pt x="87632" y="34066"/>
                </a:lnTo>
                <a:close/>
                <a:moveTo>
                  <a:pt x="98513" y="34036"/>
                </a:moveTo>
                <a:lnTo>
                  <a:pt x="93194" y="43276"/>
                </a:lnTo>
                <a:lnTo>
                  <a:pt x="93194" y="37106"/>
                </a:lnTo>
                <a:lnTo>
                  <a:pt x="98513" y="34036"/>
                </a:lnTo>
                <a:close/>
                <a:moveTo>
                  <a:pt x="99243" y="34066"/>
                </a:moveTo>
                <a:lnTo>
                  <a:pt x="104562" y="37106"/>
                </a:lnTo>
                <a:lnTo>
                  <a:pt x="104562" y="43276"/>
                </a:lnTo>
                <a:lnTo>
                  <a:pt x="99243" y="34066"/>
                </a:lnTo>
                <a:close/>
                <a:moveTo>
                  <a:pt x="110155" y="34036"/>
                </a:moveTo>
                <a:lnTo>
                  <a:pt x="104836" y="43276"/>
                </a:lnTo>
                <a:lnTo>
                  <a:pt x="104836" y="37106"/>
                </a:lnTo>
                <a:lnTo>
                  <a:pt x="110155" y="34036"/>
                </a:lnTo>
                <a:close/>
                <a:moveTo>
                  <a:pt x="110824" y="34066"/>
                </a:moveTo>
                <a:lnTo>
                  <a:pt x="116143" y="37106"/>
                </a:lnTo>
                <a:lnTo>
                  <a:pt x="116143" y="43276"/>
                </a:lnTo>
                <a:lnTo>
                  <a:pt x="110824" y="34066"/>
                </a:lnTo>
                <a:close/>
                <a:moveTo>
                  <a:pt x="121736" y="34036"/>
                </a:moveTo>
                <a:lnTo>
                  <a:pt x="116416" y="43276"/>
                </a:lnTo>
                <a:lnTo>
                  <a:pt x="116416" y="37106"/>
                </a:lnTo>
                <a:lnTo>
                  <a:pt x="121736" y="34036"/>
                </a:lnTo>
                <a:close/>
                <a:moveTo>
                  <a:pt x="122465" y="34066"/>
                </a:moveTo>
                <a:lnTo>
                  <a:pt x="127784" y="37106"/>
                </a:lnTo>
                <a:lnTo>
                  <a:pt x="127784" y="43276"/>
                </a:lnTo>
                <a:lnTo>
                  <a:pt x="122465" y="34066"/>
                </a:lnTo>
                <a:close/>
                <a:moveTo>
                  <a:pt x="133377" y="34036"/>
                </a:moveTo>
                <a:lnTo>
                  <a:pt x="128058" y="43276"/>
                </a:lnTo>
                <a:lnTo>
                  <a:pt x="128058" y="37106"/>
                </a:lnTo>
                <a:lnTo>
                  <a:pt x="133377" y="34036"/>
                </a:lnTo>
                <a:close/>
                <a:moveTo>
                  <a:pt x="134076" y="34066"/>
                </a:moveTo>
                <a:lnTo>
                  <a:pt x="139396" y="37106"/>
                </a:lnTo>
                <a:lnTo>
                  <a:pt x="139396" y="43276"/>
                </a:lnTo>
                <a:lnTo>
                  <a:pt x="134076" y="34066"/>
                </a:lnTo>
                <a:close/>
                <a:moveTo>
                  <a:pt x="144988" y="34036"/>
                </a:moveTo>
                <a:lnTo>
                  <a:pt x="139669" y="43276"/>
                </a:lnTo>
                <a:lnTo>
                  <a:pt x="139669" y="37106"/>
                </a:lnTo>
                <a:lnTo>
                  <a:pt x="144988" y="34036"/>
                </a:lnTo>
                <a:close/>
                <a:moveTo>
                  <a:pt x="145718" y="34066"/>
                </a:moveTo>
                <a:lnTo>
                  <a:pt x="151037" y="37106"/>
                </a:lnTo>
                <a:lnTo>
                  <a:pt x="151037" y="43276"/>
                </a:lnTo>
                <a:lnTo>
                  <a:pt x="145718" y="34066"/>
                </a:lnTo>
                <a:close/>
                <a:moveTo>
                  <a:pt x="156630" y="34036"/>
                </a:moveTo>
                <a:lnTo>
                  <a:pt x="151311" y="43276"/>
                </a:lnTo>
                <a:lnTo>
                  <a:pt x="151311" y="37106"/>
                </a:lnTo>
                <a:lnTo>
                  <a:pt x="156630" y="34036"/>
                </a:lnTo>
                <a:close/>
                <a:moveTo>
                  <a:pt x="157329" y="34066"/>
                </a:moveTo>
                <a:lnTo>
                  <a:pt x="162648" y="37106"/>
                </a:lnTo>
                <a:lnTo>
                  <a:pt x="162648" y="43276"/>
                </a:lnTo>
                <a:lnTo>
                  <a:pt x="157329" y="34066"/>
                </a:lnTo>
                <a:close/>
                <a:moveTo>
                  <a:pt x="168241" y="34036"/>
                </a:moveTo>
                <a:lnTo>
                  <a:pt x="162922" y="43276"/>
                </a:lnTo>
                <a:lnTo>
                  <a:pt x="162922" y="37106"/>
                </a:lnTo>
                <a:lnTo>
                  <a:pt x="168241" y="34036"/>
                </a:lnTo>
                <a:close/>
                <a:moveTo>
                  <a:pt x="168971" y="34066"/>
                </a:moveTo>
                <a:lnTo>
                  <a:pt x="174290" y="37106"/>
                </a:lnTo>
                <a:lnTo>
                  <a:pt x="174290" y="43276"/>
                </a:lnTo>
                <a:lnTo>
                  <a:pt x="168971" y="34066"/>
                </a:lnTo>
                <a:close/>
                <a:moveTo>
                  <a:pt x="179822" y="34036"/>
                </a:moveTo>
                <a:lnTo>
                  <a:pt x="174503" y="43276"/>
                </a:lnTo>
                <a:lnTo>
                  <a:pt x="174503" y="37106"/>
                </a:lnTo>
                <a:lnTo>
                  <a:pt x="179822" y="34036"/>
                </a:lnTo>
                <a:close/>
                <a:moveTo>
                  <a:pt x="180551" y="34066"/>
                </a:moveTo>
                <a:lnTo>
                  <a:pt x="185871" y="37106"/>
                </a:lnTo>
                <a:lnTo>
                  <a:pt x="185871" y="43276"/>
                </a:lnTo>
                <a:lnTo>
                  <a:pt x="180551" y="34066"/>
                </a:lnTo>
                <a:close/>
                <a:moveTo>
                  <a:pt x="191463" y="34036"/>
                </a:moveTo>
                <a:lnTo>
                  <a:pt x="186144" y="43276"/>
                </a:lnTo>
                <a:lnTo>
                  <a:pt x="186144" y="37106"/>
                </a:lnTo>
                <a:lnTo>
                  <a:pt x="191463" y="34036"/>
                </a:lnTo>
                <a:close/>
                <a:moveTo>
                  <a:pt x="192193" y="34066"/>
                </a:moveTo>
                <a:lnTo>
                  <a:pt x="197512" y="37106"/>
                </a:lnTo>
                <a:lnTo>
                  <a:pt x="197512" y="43276"/>
                </a:lnTo>
                <a:lnTo>
                  <a:pt x="192193" y="34066"/>
                </a:lnTo>
                <a:close/>
                <a:moveTo>
                  <a:pt x="203075" y="34036"/>
                </a:moveTo>
                <a:lnTo>
                  <a:pt x="197755" y="43276"/>
                </a:lnTo>
                <a:lnTo>
                  <a:pt x="197755" y="37106"/>
                </a:lnTo>
                <a:lnTo>
                  <a:pt x="203075" y="34036"/>
                </a:lnTo>
                <a:close/>
                <a:moveTo>
                  <a:pt x="203804" y="34066"/>
                </a:moveTo>
                <a:lnTo>
                  <a:pt x="209123" y="37106"/>
                </a:lnTo>
                <a:lnTo>
                  <a:pt x="209123" y="43276"/>
                </a:lnTo>
                <a:lnTo>
                  <a:pt x="203804" y="34066"/>
                </a:lnTo>
                <a:close/>
                <a:moveTo>
                  <a:pt x="214716" y="34036"/>
                </a:moveTo>
                <a:lnTo>
                  <a:pt x="209397" y="43276"/>
                </a:lnTo>
                <a:lnTo>
                  <a:pt x="209397" y="37106"/>
                </a:lnTo>
                <a:lnTo>
                  <a:pt x="214716" y="34036"/>
                </a:lnTo>
                <a:close/>
                <a:moveTo>
                  <a:pt x="215446" y="34066"/>
                </a:moveTo>
                <a:lnTo>
                  <a:pt x="220765" y="37106"/>
                </a:lnTo>
                <a:lnTo>
                  <a:pt x="220765" y="43276"/>
                </a:lnTo>
                <a:lnTo>
                  <a:pt x="215446" y="34066"/>
                </a:lnTo>
                <a:close/>
                <a:moveTo>
                  <a:pt x="226327" y="34036"/>
                </a:moveTo>
                <a:lnTo>
                  <a:pt x="221008" y="43276"/>
                </a:lnTo>
                <a:lnTo>
                  <a:pt x="221008" y="37106"/>
                </a:lnTo>
                <a:lnTo>
                  <a:pt x="226327" y="34036"/>
                </a:lnTo>
                <a:close/>
                <a:moveTo>
                  <a:pt x="227057" y="34066"/>
                </a:moveTo>
                <a:lnTo>
                  <a:pt x="232376" y="37106"/>
                </a:lnTo>
                <a:lnTo>
                  <a:pt x="232376" y="43276"/>
                </a:lnTo>
                <a:lnTo>
                  <a:pt x="227057" y="34066"/>
                </a:lnTo>
                <a:close/>
                <a:moveTo>
                  <a:pt x="237969" y="34036"/>
                </a:moveTo>
                <a:lnTo>
                  <a:pt x="232650" y="43276"/>
                </a:lnTo>
                <a:lnTo>
                  <a:pt x="232650" y="37106"/>
                </a:lnTo>
                <a:lnTo>
                  <a:pt x="237969" y="34036"/>
                </a:lnTo>
                <a:close/>
                <a:moveTo>
                  <a:pt x="238668" y="34066"/>
                </a:moveTo>
                <a:lnTo>
                  <a:pt x="243987" y="37136"/>
                </a:lnTo>
                <a:lnTo>
                  <a:pt x="243987" y="43306"/>
                </a:lnTo>
                <a:lnTo>
                  <a:pt x="238668" y="34066"/>
                </a:lnTo>
                <a:close/>
                <a:moveTo>
                  <a:pt x="250279" y="34066"/>
                </a:moveTo>
                <a:lnTo>
                  <a:pt x="255598" y="37136"/>
                </a:lnTo>
                <a:lnTo>
                  <a:pt x="255598" y="43306"/>
                </a:lnTo>
                <a:lnTo>
                  <a:pt x="250279" y="34066"/>
                </a:lnTo>
                <a:close/>
                <a:moveTo>
                  <a:pt x="261890" y="34066"/>
                </a:moveTo>
                <a:lnTo>
                  <a:pt x="267210" y="37136"/>
                </a:lnTo>
                <a:lnTo>
                  <a:pt x="267210" y="43306"/>
                </a:lnTo>
                <a:lnTo>
                  <a:pt x="261890" y="34066"/>
                </a:lnTo>
                <a:close/>
                <a:moveTo>
                  <a:pt x="273532" y="34066"/>
                </a:moveTo>
                <a:lnTo>
                  <a:pt x="278851" y="37136"/>
                </a:lnTo>
                <a:lnTo>
                  <a:pt x="278851" y="43306"/>
                </a:lnTo>
                <a:lnTo>
                  <a:pt x="273532" y="34066"/>
                </a:lnTo>
                <a:close/>
                <a:moveTo>
                  <a:pt x="64136" y="34188"/>
                </a:moveTo>
                <a:lnTo>
                  <a:pt x="69455" y="43398"/>
                </a:lnTo>
                <a:lnTo>
                  <a:pt x="69455" y="43398"/>
                </a:lnTo>
                <a:lnTo>
                  <a:pt x="66993" y="41969"/>
                </a:lnTo>
                <a:lnTo>
                  <a:pt x="64136" y="40358"/>
                </a:lnTo>
                <a:lnTo>
                  <a:pt x="64136" y="34188"/>
                </a:lnTo>
                <a:close/>
                <a:moveTo>
                  <a:pt x="87358" y="34188"/>
                </a:moveTo>
                <a:lnTo>
                  <a:pt x="92677" y="43398"/>
                </a:lnTo>
                <a:lnTo>
                  <a:pt x="92677" y="43398"/>
                </a:lnTo>
                <a:lnTo>
                  <a:pt x="90215" y="41969"/>
                </a:lnTo>
                <a:lnTo>
                  <a:pt x="87358" y="40358"/>
                </a:lnTo>
                <a:lnTo>
                  <a:pt x="87358" y="34188"/>
                </a:lnTo>
                <a:close/>
                <a:moveTo>
                  <a:pt x="98969" y="34188"/>
                </a:moveTo>
                <a:lnTo>
                  <a:pt x="104289" y="43398"/>
                </a:lnTo>
                <a:lnTo>
                  <a:pt x="104289" y="43398"/>
                </a:lnTo>
                <a:lnTo>
                  <a:pt x="101827" y="41969"/>
                </a:lnTo>
                <a:lnTo>
                  <a:pt x="98969" y="40358"/>
                </a:lnTo>
                <a:lnTo>
                  <a:pt x="98969" y="34188"/>
                </a:lnTo>
                <a:close/>
                <a:moveTo>
                  <a:pt x="110611" y="34188"/>
                </a:moveTo>
                <a:lnTo>
                  <a:pt x="115930" y="43398"/>
                </a:lnTo>
                <a:lnTo>
                  <a:pt x="115930" y="43398"/>
                </a:lnTo>
                <a:lnTo>
                  <a:pt x="113468" y="41969"/>
                </a:lnTo>
                <a:lnTo>
                  <a:pt x="110611" y="40358"/>
                </a:lnTo>
                <a:lnTo>
                  <a:pt x="110611" y="34188"/>
                </a:lnTo>
                <a:close/>
                <a:moveTo>
                  <a:pt x="17661" y="34188"/>
                </a:moveTo>
                <a:lnTo>
                  <a:pt x="22980" y="43398"/>
                </a:lnTo>
                <a:lnTo>
                  <a:pt x="22980" y="43398"/>
                </a:lnTo>
                <a:lnTo>
                  <a:pt x="20518" y="41939"/>
                </a:lnTo>
                <a:lnTo>
                  <a:pt x="17661" y="40358"/>
                </a:lnTo>
                <a:lnTo>
                  <a:pt x="17661" y="34188"/>
                </a:lnTo>
                <a:close/>
                <a:moveTo>
                  <a:pt x="29302" y="34188"/>
                </a:moveTo>
                <a:lnTo>
                  <a:pt x="34622" y="43398"/>
                </a:lnTo>
                <a:lnTo>
                  <a:pt x="34622" y="43398"/>
                </a:lnTo>
                <a:lnTo>
                  <a:pt x="32160" y="41939"/>
                </a:lnTo>
                <a:lnTo>
                  <a:pt x="29302" y="40358"/>
                </a:lnTo>
                <a:lnTo>
                  <a:pt x="29302" y="34188"/>
                </a:lnTo>
                <a:close/>
                <a:moveTo>
                  <a:pt x="29029" y="34188"/>
                </a:moveTo>
                <a:lnTo>
                  <a:pt x="29029" y="40358"/>
                </a:lnTo>
                <a:lnTo>
                  <a:pt x="26172" y="41969"/>
                </a:lnTo>
                <a:lnTo>
                  <a:pt x="23710" y="43398"/>
                </a:lnTo>
                <a:lnTo>
                  <a:pt x="23710" y="43398"/>
                </a:lnTo>
                <a:lnTo>
                  <a:pt x="29029" y="34188"/>
                </a:lnTo>
                <a:close/>
                <a:moveTo>
                  <a:pt x="40883" y="34188"/>
                </a:moveTo>
                <a:lnTo>
                  <a:pt x="46202" y="43398"/>
                </a:lnTo>
                <a:lnTo>
                  <a:pt x="46202" y="43398"/>
                </a:lnTo>
                <a:lnTo>
                  <a:pt x="43740" y="41939"/>
                </a:lnTo>
                <a:lnTo>
                  <a:pt x="40883" y="40358"/>
                </a:lnTo>
                <a:lnTo>
                  <a:pt x="40883" y="34188"/>
                </a:lnTo>
                <a:close/>
                <a:moveTo>
                  <a:pt x="52525" y="34188"/>
                </a:moveTo>
                <a:lnTo>
                  <a:pt x="57844" y="43398"/>
                </a:lnTo>
                <a:lnTo>
                  <a:pt x="55351" y="41969"/>
                </a:lnTo>
                <a:lnTo>
                  <a:pt x="52525" y="40358"/>
                </a:lnTo>
                <a:lnTo>
                  <a:pt x="52525" y="34188"/>
                </a:lnTo>
                <a:close/>
                <a:moveTo>
                  <a:pt x="145475" y="34188"/>
                </a:moveTo>
                <a:lnTo>
                  <a:pt x="150794" y="43398"/>
                </a:lnTo>
                <a:lnTo>
                  <a:pt x="148332" y="41969"/>
                </a:lnTo>
                <a:lnTo>
                  <a:pt x="145475" y="40358"/>
                </a:lnTo>
                <a:lnTo>
                  <a:pt x="145475" y="34188"/>
                </a:lnTo>
                <a:close/>
                <a:moveTo>
                  <a:pt x="168697" y="34188"/>
                </a:moveTo>
                <a:lnTo>
                  <a:pt x="174016" y="43398"/>
                </a:lnTo>
                <a:lnTo>
                  <a:pt x="171554" y="41969"/>
                </a:lnTo>
                <a:lnTo>
                  <a:pt x="168697" y="40358"/>
                </a:lnTo>
                <a:lnTo>
                  <a:pt x="168697" y="34188"/>
                </a:lnTo>
                <a:close/>
                <a:moveTo>
                  <a:pt x="191950" y="34188"/>
                </a:moveTo>
                <a:lnTo>
                  <a:pt x="197269" y="43398"/>
                </a:lnTo>
                <a:lnTo>
                  <a:pt x="194807" y="41969"/>
                </a:lnTo>
                <a:lnTo>
                  <a:pt x="191950" y="40358"/>
                </a:lnTo>
                <a:lnTo>
                  <a:pt x="191950" y="34188"/>
                </a:lnTo>
                <a:close/>
                <a:moveTo>
                  <a:pt x="226783" y="34188"/>
                </a:moveTo>
                <a:lnTo>
                  <a:pt x="232103" y="43398"/>
                </a:lnTo>
                <a:lnTo>
                  <a:pt x="229640" y="41969"/>
                </a:lnTo>
                <a:lnTo>
                  <a:pt x="226783" y="40358"/>
                </a:lnTo>
                <a:lnTo>
                  <a:pt x="226783" y="34188"/>
                </a:lnTo>
                <a:close/>
                <a:moveTo>
                  <a:pt x="238425" y="34188"/>
                </a:moveTo>
                <a:lnTo>
                  <a:pt x="243744" y="43398"/>
                </a:lnTo>
                <a:lnTo>
                  <a:pt x="241282" y="41969"/>
                </a:lnTo>
                <a:lnTo>
                  <a:pt x="238425" y="40358"/>
                </a:lnTo>
                <a:lnTo>
                  <a:pt x="238425" y="34188"/>
                </a:lnTo>
                <a:close/>
                <a:moveTo>
                  <a:pt x="250036" y="34188"/>
                </a:moveTo>
                <a:lnTo>
                  <a:pt x="255355" y="43398"/>
                </a:lnTo>
                <a:lnTo>
                  <a:pt x="252893" y="41969"/>
                </a:lnTo>
                <a:lnTo>
                  <a:pt x="250036" y="40358"/>
                </a:lnTo>
                <a:lnTo>
                  <a:pt x="250036" y="34188"/>
                </a:lnTo>
                <a:close/>
                <a:moveTo>
                  <a:pt x="273289" y="34188"/>
                </a:moveTo>
                <a:lnTo>
                  <a:pt x="278608" y="43398"/>
                </a:lnTo>
                <a:lnTo>
                  <a:pt x="276146" y="41969"/>
                </a:lnTo>
                <a:lnTo>
                  <a:pt x="273289" y="40358"/>
                </a:lnTo>
                <a:lnTo>
                  <a:pt x="273289" y="34188"/>
                </a:lnTo>
                <a:close/>
                <a:moveTo>
                  <a:pt x="6050" y="34188"/>
                </a:moveTo>
                <a:lnTo>
                  <a:pt x="11369" y="43398"/>
                </a:lnTo>
                <a:lnTo>
                  <a:pt x="8907" y="41969"/>
                </a:lnTo>
                <a:lnTo>
                  <a:pt x="6050" y="40358"/>
                </a:lnTo>
                <a:lnTo>
                  <a:pt x="6050" y="34188"/>
                </a:lnTo>
                <a:close/>
                <a:moveTo>
                  <a:pt x="75777" y="34188"/>
                </a:moveTo>
                <a:lnTo>
                  <a:pt x="81097" y="43398"/>
                </a:lnTo>
                <a:lnTo>
                  <a:pt x="78604" y="41969"/>
                </a:lnTo>
                <a:lnTo>
                  <a:pt x="75777" y="40358"/>
                </a:lnTo>
                <a:lnTo>
                  <a:pt x="75777" y="34188"/>
                </a:lnTo>
                <a:close/>
                <a:moveTo>
                  <a:pt x="122222" y="34188"/>
                </a:moveTo>
                <a:lnTo>
                  <a:pt x="127541" y="43398"/>
                </a:lnTo>
                <a:lnTo>
                  <a:pt x="125079" y="41969"/>
                </a:lnTo>
                <a:lnTo>
                  <a:pt x="122222" y="40358"/>
                </a:lnTo>
                <a:lnTo>
                  <a:pt x="122222" y="34188"/>
                </a:lnTo>
                <a:close/>
                <a:moveTo>
                  <a:pt x="133864" y="34188"/>
                </a:moveTo>
                <a:lnTo>
                  <a:pt x="139183" y="43398"/>
                </a:lnTo>
                <a:lnTo>
                  <a:pt x="136721" y="41969"/>
                </a:lnTo>
                <a:lnTo>
                  <a:pt x="133864" y="40358"/>
                </a:lnTo>
                <a:lnTo>
                  <a:pt x="133864" y="34188"/>
                </a:lnTo>
                <a:close/>
                <a:moveTo>
                  <a:pt x="157086" y="34188"/>
                </a:moveTo>
                <a:lnTo>
                  <a:pt x="162405" y="43398"/>
                </a:lnTo>
                <a:lnTo>
                  <a:pt x="159913" y="41969"/>
                </a:lnTo>
                <a:lnTo>
                  <a:pt x="157086" y="40358"/>
                </a:lnTo>
                <a:lnTo>
                  <a:pt x="157086" y="34188"/>
                </a:lnTo>
                <a:close/>
                <a:moveTo>
                  <a:pt x="180339" y="34188"/>
                </a:moveTo>
                <a:lnTo>
                  <a:pt x="185658" y="43398"/>
                </a:lnTo>
                <a:lnTo>
                  <a:pt x="183165" y="41969"/>
                </a:lnTo>
                <a:lnTo>
                  <a:pt x="180339" y="40358"/>
                </a:lnTo>
                <a:lnTo>
                  <a:pt x="180339" y="34188"/>
                </a:lnTo>
                <a:close/>
                <a:moveTo>
                  <a:pt x="203591" y="34188"/>
                </a:moveTo>
                <a:lnTo>
                  <a:pt x="208911" y="43398"/>
                </a:lnTo>
                <a:lnTo>
                  <a:pt x="206418" y="41969"/>
                </a:lnTo>
                <a:lnTo>
                  <a:pt x="203591" y="40358"/>
                </a:lnTo>
                <a:lnTo>
                  <a:pt x="203591" y="34188"/>
                </a:lnTo>
                <a:close/>
                <a:moveTo>
                  <a:pt x="215202" y="34188"/>
                </a:moveTo>
                <a:lnTo>
                  <a:pt x="220522" y="43398"/>
                </a:lnTo>
                <a:lnTo>
                  <a:pt x="218060" y="41969"/>
                </a:lnTo>
                <a:lnTo>
                  <a:pt x="215202" y="40358"/>
                </a:lnTo>
                <a:lnTo>
                  <a:pt x="215202" y="34188"/>
                </a:lnTo>
                <a:close/>
                <a:moveTo>
                  <a:pt x="261678" y="34188"/>
                </a:moveTo>
                <a:lnTo>
                  <a:pt x="266997" y="43398"/>
                </a:lnTo>
                <a:lnTo>
                  <a:pt x="264535" y="41969"/>
                </a:lnTo>
                <a:lnTo>
                  <a:pt x="261678" y="40358"/>
                </a:lnTo>
                <a:lnTo>
                  <a:pt x="261678" y="34188"/>
                </a:lnTo>
                <a:close/>
                <a:moveTo>
                  <a:pt x="273046" y="34188"/>
                </a:moveTo>
                <a:lnTo>
                  <a:pt x="273046" y="40358"/>
                </a:lnTo>
                <a:lnTo>
                  <a:pt x="270188" y="41969"/>
                </a:lnTo>
                <a:lnTo>
                  <a:pt x="267726" y="43398"/>
                </a:lnTo>
                <a:lnTo>
                  <a:pt x="273046" y="34188"/>
                </a:lnTo>
                <a:close/>
                <a:moveTo>
                  <a:pt x="284657" y="34188"/>
                </a:moveTo>
                <a:lnTo>
                  <a:pt x="284657" y="40358"/>
                </a:lnTo>
                <a:lnTo>
                  <a:pt x="279337" y="43398"/>
                </a:lnTo>
                <a:lnTo>
                  <a:pt x="284657" y="34188"/>
                </a:lnTo>
                <a:close/>
                <a:moveTo>
                  <a:pt x="121979" y="34218"/>
                </a:moveTo>
                <a:lnTo>
                  <a:pt x="121979" y="40358"/>
                </a:lnTo>
                <a:lnTo>
                  <a:pt x="119122" y="41969"/>
                </a:lnTo>
                <a:lnTo>
                  <a:pt x="116660" y="43428"/>
                </a:lnTo>
                <a:lnTo>
                  <a:pt x="116660" y="43428"/>
                </a:lnTo>
                <a:lnTo>
                  <a:pt x="121979" y="34218"/>
                </a:lnTo>
                <a:close/>
                <a:moveTo>
                  <a:pt x="191676" y="34218"/>
                </a:moveTo>
                <a:lnTo>
                  <a:pt x="191676" y="40358"/>
                </a:lnTo>
                <a:lnTo>
                  <a:pt x="188849" y="41969"/>
                </a:lnTo>
                <a:lnTo>
                  <a:pt x="186357" y="43428"/>
                </a:lnTo>
                <a:lnTo>
                  <a:pt x="191676" y="34218"/>
                </a:lnTo>
                <a:close/>
                <a:moveTo>
                  <a:pt x="238182" y="34218"/>
                </a:moveTo>
                <a:lnTo>
                  <a:pt x="238182" y="40358"/>
                </a:lnTo>
                <a:lnTo>
                  <a:pt x="235355" y="41969"/>
                </a:lnTo>
                <a:lnTo>
                  <a:pt x="232862" y="43428"/>
                </a:lnTo>
                <a:lnTo>
                  <a:pt x="238182" y="34218"/>
                </a:lnTo>
                <a:close/>
                <a:moveTo>
                  <a:pt x="261404" y="34218"/>
                </a:moveTo>
                <a:lnTo>
                  <a:pt x="261404" y="40358"/>
                </a:lnTo>
                <a:lnTo>
                  <a:pt x="258547" y="41969"/>
                </a:lnTo>
                <a:lnTo>
                  <a:pt x="256085" y="43428"/>
                </a:lnTo>
                <a:lnTo>
                  <a:pt x="261404" y="34218"/>
                </a:lnTo>
                <a:close/>
                <a:moveTo>
                  <a:pt x="17418" y="34188"/>
                </a:moveTo>
                <a:lnTo>
                  <a:pt x="17418" y="40358"/>
                </a:lnTo>
                <a:lnTo>
                  <a:pt x="14560" y="41969"/>
                </a:lnTo>
                <a:lnTo>
                  <a:pt x="12098" y="43428"/>
                </a:lnTo>
                <a:lnTo>
                  <a:pt x="17418" y="34188"/>
                </a:lnTo>
                <a:close/>
                <a:moveTo>
                  <a:pt x="40610" y="34188"/>
                </a:moveTo>
                <a:lnTo>
                  <a:pt x="40610" y="40358"/>
                </a:lnTo>
                <a:lnTo>
                  <a:pt x="37783" y="41969"/>
                </a:lnTo>
                <a:lnTo>
                  <a:pt x="35290" y="43428"/>
                </a:lnTo>
                <a:lnTo>
                  <a:pt x="40610" y="34188"/>
                </a:lnTo>
                <a:close/>
                <a:moveTo>
                  <a:pt x="52251" y="34218"/>
                </a:moveTo>
                <a:lnTo>
                  <a:pt x="52251" y="40358"/>
                </a:lnTo>
                <a:lnTo>
                  <a:pt x="49394" y="41969"/>
                </a:lnTo>
                <a:lnTo>
                  <a:pt x="46932" y="43428"/>
                </a:lnTo>
                <a:lnTo>
                  <a:pt x="52251" y="34218"/>
                </a:lnTo>
                <a:close/>
                <a:moveTo>
                  <a:pt x="63862" y="34218"/>
                </a:moveTo>
                <a:lnTo>
                  <a:pt x="63862" y="40358"/>
                </a:lnTo>
                <a:lnTo>
                  <a:pt x="61005" y="41969"/>
                </a:lnTo>
                <a:lnTo>
                  <a:pt x="58543" y="43428"/>
                </a:lnTo>
                <a:lnTo>
                  <a:pt x="63862" y="34218"/>
                </a:lnTo>
                <a:close/>
                <a:moveTo>
                  <a:pt x="75504" y="34218"/>
                </a:moveTo>
                <a:lnTo>
                  <a:pt x="75504" y="40358"/>
                </a:lnTo>
                <a:lnTo>
                  <a:pt x="72647" y="41969"/>
                </a:lnTo>
                <a:lnTo>
                  <a:pt x="70185" y="43428"/>
                </a:lnTo>
                <a:lnTo>
                  <a:pt x="75504" y="34218"/>
                </a:lnTo>
                <a:close/>
                <a:moveTo>
                  <a:pt x="87115" y="34218"/>
                </a:moveTo>
                <a:lnTo>
                  <a:pt x="87115" y="40358"/>
                </a:lnTo>
                <a:lnTo>
                  <a:pt x="84288" y="41969"/>
                </a:lnTo>
                <a:lnTo>
                  <a:pt x="81796" y="43428"/>
                </a:lnTo>
                <a:lnTo>
                  <a:pt x="87115" y="34218"/>
                </a:lnTo>
                <a:close/>
                <a:moveTo>
                  <a:pt x="98757" y="34218"/>
                </a:moveTo>
                <a:lnTo>
                  <a:pt x="98757" y="40358"/>
                </a:lnTo>
                <a:lnTo>
                  <a:pt x="95899" y="41969"/>
                </a:lnTo>
                <a:lnTo>
                  <a:pt x="93437" y="43428"/>
                </a:lnTo>
                <a:lnTo>
                  <a:pt x="98757" y="34218"/>
                </a:lnTo>
                <a:close/>
                <a:moveTo>
                  <a:pt x="110337" y="34218"/>
                </a:moveTo>
                <a:lnTo>
                  <a:pt x="110337" y="40358"/>
                </a:lnTo>
                <a:lnTo>
                  <a:pt x="107480" y="41969"/>
                </a:lnTo>
                <a:lnTo>
                  <a:pt x="105018" y="43428"/>
                </a:lnTo>
                <a:lnTo>
                  <a:pt x="110337" y="34218"/>
                </a:lnTo>
                <a:close/>
                <a:moveTo>
                  <a:pt x="133590" y="34218"/>
                </a:moveTo>
                <a:lnTo>
                  <a:pt x="133590" y="40358"/>
                </a:lnTo>
                <a:lnTo>
                  <a:pt x="130733" y="41969"/>
                </a:lnTo>
                <a:lnTo>
                  <a:pt x="128271" y="43428"/>
                </a:lnTo>
                <a:lnTo>
                  <a:pt x="133590" y="34218"/>
                </a:lnTo>
                <a:close/>
                <a:moveTo>
                  <a:pt x="145232" y="34218"/>
                </a:moveTo>
                <a:lnTo>
                  <a:pt x="145232" y="40358"/>
                </a:lnTo>
                <a:lnTo>
                  <a:pt x="142374" y="41969"/>
                </a:lnTo>
                <a:lnTo>
                  <a:pt x="139912" y="43428"/>
                </a:lnTo>
                <a:lnTo>
                  <a:pt x="145232" y="34218"/>
                </a:lnTo>
                <a:close/>
                <a:moveTo>
                  <a:pt x="156843" y="34218"/>
                </a:moveTo>
                <a:lnTo>
                  <a:pt x="156843" y="40358"/>
                </a:lnTo>
                <a:lnTo>
                  <a:pt x="153986" y="41969"/>
                </a:lnTo>
                <a:lnTo>
                  <a:pt x="151523" y="43428"/>
                </a:lnTo>
                <a:lnTo>
                  <a:pt x="156843" y="34218"/>
                </a:lnTo>
                <a:close/>
                <a:moveTo>
                  <a:pt x="168484" y="34218"/>
                </a:moveTo>
                <a:lnTo>
                  <a:pt x="168484" y="40358"/>
                </a:lnTo>
                <a:lnTo>
                  <a:pt x="165627" y="41969"/>
                </a:lnTo>
                <a:lnTo>
                  <a:pt x="163165" y="43428"/>
                </a:lnTo>
                <a:lnTo>
                  <a:pt x="168484" y="34218"/>
                </a:lnTo>
                <a:close/>
                <a:moveTo>
                  <a:pt x="180065" y="34218"/>
                </a:moveTo>
                <a:lnTo>
                  <a:pt x="180065" y="40358"/>
                </a:lnTo>
                <a:lnTo>
                  <a:pt x="177208" y="41969"/>
                </a:lnTo>
                <a:lnTo>
                  <a:pt x="174746" y="43428"/>
                </a:lnTo>
                <a:lnTo>
                  <a:pt x="180065" y="34218"/>
                </a:lnTo>
                <a:close/>
                <a:moveTo>
                  <a:pt x="203318" y="34218"/>
                </a:moveTo>
                <a:lnTo>
                  <a:pt x="203318" y="40358"/>
                </a:lnTo>
                <a:lnTo>
                  <a:pt x="200461" y="41969"/>
                </a:lnTo>
                <a:lnTo>
                  <a:pt x="197999" y="43428"/>
                </a:lnTo>
                <a:lnTo>
                  <a:pt x="203318" y="34218"/>
                </a:lnTo>
                <a:close/>
                <a:moveTo>
                  <a:pt x="214929" y="34218"/>
                </a:moveTo>
                <a:lnTo>
                  <a:pt x="214929" y="40358"/>
                </a:lnTo>
                <a:lnTo>
                  <a:pt x="212072" y="41969"/>
                </a:lnTo>
                <a:lnTo>
                  <a:pt x="209610" y="43428"/>
                </a:lnTo>
                <a:lnTo>
                  <a:pt x="214929" y="34218"/>
                </a:lnTo>
                <a:close/>
                <a:moveTo>
                  <a:pt x="226570" y="34218"/>
                </a:moveTo>
                <a:lnTo>
                  <a:pt x="226570" y="40358"/>
                </a:lnTo>
                <a:lnTo>
                  <a:pt x="223713" y="41969"/>
                </a:lnTo>
                <a:lnTo>
                  <a:pt x="221251" y="43428"/>
                </a:lnTo>
                <a:lnTo>
                  <a:pt x="226570" y="34218"/>
                </a:lnTo>
                <a:close/>
                <a:moveTo>
                  <a:pt x="249793" y="34218"/>
                </a:moveTo>
                <a:lnTo>
                  <a:pt x="249793" y="40358"/>
                </a:lnTo>
                <a:lnTo>
                  <a:pt x="246936" y="41969"/>
                </a:lnTo>
                <a:lnTo>
                  <a:pt x="244474" y="43428"/>
                </a:lnTo>
                <a:lnTo>
                  <a:pt x="249793" y="34218"/>
                </a:lnTo>
                <a:close/>
                <a:moveTo>
                  <a:pt x="5898" y="40571"/>
                </a:moveTo>
                <a:lnTo>
                  <a:pt x="8755" y="42212"/>
                </a:lnTo>
                <a:lnTo>
                  <a:pt x="11217" y="43641"/>
                </a:lnTo>
                <a:lnTo>
                  <a:pt x="578" y="43641"/>
                </a:lnTo>
                <a:lnTo>
                  <a:pt x="5898" y="40571"/>
                </a:lnTo>
                <a:close/>
                <a:moveTo>
                  <a:pt x="17509" y="40571"/>
                </a:moveTo>
                <a:lnTo>
                  <a:pt x="20366" y="42212"/>
                </a:lnTo>
                <a:lnTo>
                  <a:pt x="22828" y="43641"/>
                </a:lnTo>
                <a:lnTo>
                  <a:pt x="12190" y="43641"/>
                </a:lnTo>
                <a:lnTo>
                  <a:pt x="14682" y="42212"/>
                </a:lnTo>
                <a:lnTo>
                  <a:pt x="17509" y="40571"/>
                </a:lnTo>
                <a:close/>
                <a:moveTo>
                  <a:pt x="29150" y="40571"/>
                </a:moveTo>
                <a:lnTo>
                  <a:pt x="32008" y="42212"/>
                </a:lnTo>
                <a:lnTo>
                  <a:pt x="34470" y="43641"/>
                </a:lnTo>
                <a:lnTo>
                  <a:pt x="23831" y="43641"/>
                </a:lnTo>
                <a:lnTo>
                  <a:pt x="26293" y="42212"/>
                </a:lnTo>
                <a:lnTo>
                  <a:pt x="29150" y="40571"/>
                </a:lnTo>
                <a:close/>
                <a:moveTo>
                  <a:pt x="40762" y="40571"/>
                </a:moveTo>
                <a:lnTo>
                  <a:pt x="43619" y="42212"/>
                </a:lnTo>
                <a:lnTo>
                  <a:pt x="46081" y="43641"/>
                </a:lnTo>
                <a:lnTo>
                  <a:pt x="35442" y="43641"/>
                </a:lnTo>
                <a:lnTo>
                  <a:pt x="37935" y="42212"/>
                </a:lnTo>
                <a:lnTo>
                  <a:pt x="40762" y="40571"/>
                </a:lnTo>
                <a:close/>
                <a:moveTo>
                  <a:pt x="52403" y="40571"/>
                </a:moveTo>
                <a:lnTo>
                  <a:pt x="55260" y="42212"/>
                </a:lnTo>
                <a:lnTo>
                  <a:pt x="57722" y="43641"/>
                </a:lnTo>
                <a:lnTo>
                  <a:pt x="47084" y="43641"/>
                </a:lnTo>
                <a:lnTo>
                  <a:pt x="49546" y="42212"/>
                </a:lnTo>
                <a:lnTo>
                  <a:pt x="52403" y="40571"/>
                </a:lnTo>
                <a:close/>
                <a:moveTo>
                  <a:pt x="64014" y="40571"/>
                </a:moveTo>
                <a:lnTo>
                  <a:pt x="66871" y="42212"/>
                </a:lnTo>
                <a:lnTo>
                  <a:pt x="69334" y="43641"/>
                </a:lnTo>
                <a:lnTo>
                  <a:pt x="58695" y="43641"/>
                </a:lnTo>
                <a:lnTo>
                  <a:pt x="61187" y="42212"/>
                </a:lnTo>
                <a:lnTo>
                  <a:pt x="64014" y="40571"/>
                </a:lnTo>
                <a:close/>
                <a:moveTo>
                  <a:pt x="75625" y="40571"/>
                </a:moveTo>
                <a:lnTo>
                  <a:pt x="78452" y="42212"/>
                </a:lnTo>
                <a:lnTo>
                  <a:pt x="80945" y="43641"/>
                </a:lnTo>
                <a:lnTo>
                  <a:pt x="70306" y="43641"/>
                </a:lnTo>
                <a:lnTo>
                  <a:pt x="72768" y="42212"/>
                </a:lnTo>
                <a:lnTo>
                  <a:pt x="75625" y="40571"/>
                </a:lnTo>
                <a:close/>
                <a:moveTo>
                  <a:pt x="87237" y="40571"/>
                </a:moveTo>
                <a:lnTo>
                  <a:pt x="90094" y="42212"/>
                </a:lnTo>
                <a:lnTo>
                  <a:pt x="92556" y="43641"/>
                </a:lnTo>
                <a:lnTo>
                  <a:pt x="81917" y="43641"/>
                </a:lnTo>
                <a:lnTo>
                  <a:pt x="84379" y="42212"/>
                </a:lnTo>
                <a:lnTo>
                  <a:pt x="87237" y="40571"/>
                </a:lnTo>
                <a:close/>
                <a:moveTo>
                  <a:pt x="98878" y="40571"/>
                </a:moveTo>
                <a:lnTo>
                  <a:pt x="101705" y="42212"/>
                </a:lnTo>
                <a:lnTo>
                  <a:pt x="104197" y="43641"/>
                </a:lnTo>
                <a:lnTo>
                  <a:pt x="93559" y="43641"/>
                </a:lnTo>
                <a:lnTo>
                  <a:pt x="96021" y="42212"/>
                </a:lnTo>
                <a:lnTo>
                  <a:pt x="98878" y="40571"/>
                </a:lnTo>
                <a:close/>
                <a:moveTo>
                  <a:pt x="110489" y="40571"/>
                </a:moveTo>
                <a:lnTo>
                  <a:pt x="113346" y="42212"/>
                </a:lnTo>
                <a:lnTo>
                  <a:pt x="115809" y="43641"/>
                </a:lnTo>
                <a:lnTo>
                  <a:pt x="105170" y="43641"/>
                </a:lnTo>
                <a:lnTo>
                  <a:pt x="107632" y="42212"/>
                </a:lnTo>
                <a:lnTo>
                  <a:pt x="110489" y="40571"/>
                </a:lnTo>
                <a:close/>
                <a:moveTo>
                  <a:pt x="122131" y="40571"/>
                </a:moveTo>
                <a:lnTo>
                  <a:pt x="124958" y="42212"/>
                </a:lnTo>
                <a:lnTo>
                  <a:pt x="127450" y="43641"/>
                </a:lnTo>
                <a:lnTo>
                  <a:pt x="116812" y="43641"/>
                </a:lnTo>
                <a:lnTo>
                  <a:pt x="119274" y="42212"/>
                </a:lnTo>
                <a:lnTo>
                  <a:pt x="122131" y="40571"/>
                </a:lnTo>
                <a:close/>
                <a:moveTo>
                  <a:pt x="133742" y="40571"/>
                </a:moveTo>
                <a:lnTo>
                  <a:pt x="136599" y="42212"/>
                </a:lnTo>
                <a:lnTo>
                  <a:pt x="139061" y="43641"/>
                </a:lnTo>
                <a:lnTo>
                  <a:pt x="128423" y="43641"/>
                </a:lnTo>
                <a:lnTo>
                  <a:pt x="130885" y="42212"/>
                </a:lnTo>
                <a:lnTo>
                  <a:pt x="133742" y="40571"/>
                </a:lnTo>
                <a:close/>
                <a:moveTo>
                  <a:pt x="145323" y="40571"/>
                </a:moveTo>
                <a:lnTo>
                  <a:pt x="148180" y="42212"/>
                </a:lnTo>
                <a:lnTo>
                  <a:pt x="150642" y="43641"/>
                </a:lnTo>
                <a:lnTo>
                  <a:pt x="140004" y="43641"/>
                </a:lnTo>
                <a:lnTo>
                  <a:pt x="142496" y="42212"/>
                </a:lnTo>
                <a:lnTo>
                  <a:pt x="145323" y="40571"/>
                </a:lnTo>
                <a:close/>
                <a:moveTo>
                  <a:pt x="156964" y="40571"/>
                </a:moveTo>
                <a:lnTo>
                  <a:pt x="159822" y="42212"/>
                </a:lnTo>
                <a:lnTo>
                  <a:pt x="162284" y="43641"/>
                </a:lnTo>
                <a:lnTo>
                  <a:pt x="151645" y="43641"/>
                </a:lnTo>
                <a:lnTo>
                  <a:pt x="154107" y="42212"/>
                </a:lnTo>
                <a:lnTo>
                  <a:pt x="156964" y="40571"/>
                </a:lnTo>
                <a:close/>
                <a:moveTo>
                  <a:pt x="168575" y="40571"/>
                </a:moveTo>
                <a:lnTo>
                  <a:pt x="171433" y="42212"/>
                </a:lnTo>
                <a:lnTo>
                  <a:pt x="173895" y="43641"/>
                </a:lnTo>
                <a:lnTo>
                  <a:pt x="163256" y="43641"/>
                </a:lnTo>
                <a:lnTo>
                  <a:pt x="165749" y="42212"/>
                </a:lnTo>
                <a:lnTo>
                  <a:pt x="168575" y="40571"/>
                </a:lnTo>
                <a:close/>
                <a:moveTo>
                  <a:pt x="180217" y="40571"/>
                </a:moveTo>
                <a:lnTo>
                  <a:pt x="183074" y="42212"/>
                </a:lnTo>
                <a:lnTo>
                  <a:pt x="185536" y="43641"/>
                </a:lnTo>
                <a:lnTo>
                  <a:pt x="174898" y="43641"/>
                </a:lnTo>
                <a:lnTo>
                  <a:pt x="177360" y="42212"/>
                </a:lnTo>
                <a:lnTo>
                  <a:pt x="180217" y="40571"/>
                </a:lnTo>
                <a:close/>
                <a:moveTo>
                  <a:pt x="191828" y="40571"/>
                </a:moveTo>
                <a:lnTo>
                  <a:pt x="194685" y="42212"/>
                </a:lnTo>
                <a:lnTo>
                  <a:pt x="197147" y="43641"/>
                </a:lnTo>
                <a:lnTo>
                  <a:pt x="186509" y="43641"/>
                </a:lnTo>
                <a:lnTo>
                  <a:pt x="189001" y="42212"/>
                </a:lnTo>
                <a:lnTo>
                  <a:pt x="191828" y="40571"/>
                </a:lnTo>
                <a:close/>
                <a:moveTo>
                  <a:pt x="203470" y="40571"/>
                </a:moveTo>
                <a:lnTo>
                  <a:pt x="206327" y="42212"/>
                </a:lnTo>
                <a:lnTo>
                  <a:pt x="208789" y="43641"/>
                </a:lnTo>
                <a:lnTo>
                  <a:pt x="198151" y="43641"/>
                </a:lnTo>
                <a:lnTo>
                  <a:pt x="200613" y="42212"/>
                </a:lnTo>
                <a:lnTo>
                  <a:pt x="203470" y="40571"/>
                </a:lnTo>
                <a:close/>
                <a:moveTo>
                  <a:pt x="215051" y="40571"/>
                </a:moveTo>
                <a:lnTo>
                  <a:pt x="217908" y="42212"/>
                </a:lnTo>
                <a:lnTo>
                  <a:pt x="220370" y="43641"/>
                </a:lnTo>
                <a:lnTo>
                  <a:pt x="209731" y="43641"/>
                </a:lnTo>
                <a:lnTo>
                  <a:pt x="212193" y="42212"/>
                </a:lnTo>
                <a:lnTo>
                  <a:pt x="215051" y="40571"/>
                </a:lnTo>
                <a:close/>
                <a:moveTo>
                  <a:pt x="226692" y="40571"/>
                </a:moveTo>
                <a:lnTo>
                  <a:pt x="229519" y="42212"/>
                </a:lnTo>
                <a:lnTo>
                  <a:pt x="232011" y="43641"/>
                </a:lnTo>
                <a:lnTo>
                  <a:pt x="221373" y="43641"/>
                </a:lnTo>
                <a:lnTo>
                  <a:pt x="223835" y="42212"/>
                </a:lnTo>
                <a:lnTo>
                  <a:pt x="226692" y="40571"/>
                </a:lnTo>
                <a:close/>
                <a:moveTo>
                  <a:pt x="238303" y="40571"/>
                </a:moveTo>
                <a:lnTo>
                  <a:pt x="241160" y="42212"/>
                </a:lnTo>
                <a:lnTo>
                  <a:pt x="243622" y="43641"/>
                </a:lnTo>
                <a:lnTo>
                  <a:pt x="232984" y="43641"/>
                </a:lnTo>
                <a:lnTo>
                  <a:pt x="235446" y="42212"/>
                </a:lnTo>
                <a:lnTo>
                  <a:pt x="238303" y="40571"/>
                </a:lnTo>
                <a:close/>
                <a:moveTo>
                  <a:pt x="249945" y="40571"/>
                </a:moveTo>
                <a:lnTo>
                  <a:pt x="252772" y="42212"/>
                </a:lnTo>
                <a:lnTo>
                  <a:pt x="255264" y="43641"/>
                </a:lnTo>
                <a:lnTo>
                  <a:pt x="244626" y="43641"/>
                </a:lnTo>
                <a:lnTo>
                  <a:pt x="247088" y="42212"/>
                </a:lnTo>
                <a:lnTo>
                  <a:pt x="249945" y="40571"/>
                </a:lnTo>
                <a:close/>
                <a:moveTo>
                  <a:pt x="261556" y="40571"/>
                </a:moveTo>
                <a:lnTo>
                  <a:pt x="264413" y="42212"/>
                </a:lnTo>
                <a:lnTo>
                  <a:pt x="266875" y="43641"/>
                </a:lnTo>
                <a:lnTo>
                  <a:pt x="256237" y="43641"/>
                </a:lnTo>
                <a:lnTo>
                  <a:pt x="258699" y="42212"/>
                </a:lnTo>
                <a:lnTo>
                  <a:pt x="261556" y="40571"/>
                </a:lnTo>
                <a:close/>
                <a:moveTo>
                  <a:pt x="273198" y="40571"/>
                </a:moveTo>
                <a:lnTo>
                  <a:pt x="276024" y="42212"/>
                </a:lnTo>
                <a:lnTo>
                  <a:pt x="278517" y="43641"/>
                </a:lnTo>
                <a:lnTo>
                  <a:pt x="267878" y="43641"/>
                </a:lnTo>
                <a:lnTo>
                  <a:pt x="270340" y="42212"/>
                </a:lnTo>
                <a:lnTo>
                  <a:pt x="273198" y="40571"/>
                </a:lnTo>
                <a:close/>
                <a:moveTo>
                  <a:pt x="11217" y="43884"/>
                </a:moveTo>
                <a:lnTo>
                  <a:pt x="5898" y="46954"/>
                </a:lnTo>
                <a:lnTo>
                  <a:pt x="578" y="43884"/>
                </a:lnTo>
                <a:close/>
                <a:moveTo>
                  <a:pt x="22828" y="43884"/>
                </a:moveTo>
                <a:lnTo>
                  <a:pt x="17509" y="46954"/>
                </a:lnTo>
                <a:lnTo>
                  <a:pt x="12190" y="43884"/>
                </a:lnTo>
                <a:close/>
                <a:moveTo>
                  <a:pt x="34470" y="43884"/>
                </a:moveTo>
                <a:lnTo>
                  <a:pt x="29150" y="46954"/>
                </a:lnTo>
                <a:lnTo>
                  <a:pt x="23831" y="43884"/>
                </a:lnTo>
                <a:close/>
                <a:moveTo>
                  <a:pt x="46081" y="43884"/>
                </a:moveTo>
                <a:lnTo>
                  <a:pt x="40762" y="46954"/>
                </a:lnTo>
                <a:lnTo>
                  <a:pt x="35442" y="43884"/>
                </a:lnTo>
                <a:close/>
                <a:moveTo>
                  <a:pt x="57722" y="43884"/>
                </a:moveTo>
                <a:lnTo>
                  <a:pt x="52403" y="46954"/>
                </a:lnTo>
                <a:lnTo>
                  <a:pt x="47084" y="43884"/>
                </a:lnTo>
                <a:close/>
                <a:moveTo>
                  <a:pt x="69334" y="43884"/>
                </a:moveTo>
                <a:lnTo>
                  <a:pt x="64014" y="46954"/>
                </a:lnTo>
                <a:lnTo>
                  <a:pt x="58695" y="43884"/>
                </a:lnTo>
                <a:close/>
                <a:moveTo>
                  <a:pt x="80945" y="43884"/>
                </a:moveTo>
                <a:lnTo>
                  <a:pt x="75625" y="46954"/>
                </a:lnTo>
                <a:lnTo>
                  <a:pt x="70306" y="43884"/>
                </a:lnTo>
                <a:close/>
                <a:moveTo>
                  <a:pt x="92556" y="43884"/>
                </a:moveTo>
                <a:lnTo>
                  <a:pt x="87237" y="46954"/>
                </a:lnTo>
                <a:lnTo>
                  <a:pt x="81917" y="43884"/>
                </a:lnTo>
                <a:close/>
                <a:moveTo>
                  <a:pt x="104197" y="43884"/>
                </a:moveTo>
                <a:lnTo>
                  <a:pt x="98878" y="46954"/>
                </a:lnTo>
                <a:lnTo>
                  <a:pt x="93559" y="43884"/>
                </a:lnTo>
                <a:close/>
                <a:moveTo>
                  <a:pt x="115809" y="43884"/>
                </a:moveTo>
                <a:lnTo>
                  <a:pt x="110489" y="46954"/>
                </a:lnTo>
                <a:lnTo>
                  <a:pt x="105170" y="43884"/>
                </a:lnTo>
                <a:close/>
                <a:moveTo>
                  <a:pt x="127450" y="43884"/>
                </a:moveTo>
                <a:lnTo>
                  <a:pt x="122131" y="46954"/>
                </a:lnTo>
                <a:lnTo>
                  <a:pt x="116812" y="43884"/>
                </a:lnTo>
                <a:close/>
                <a:moveTo>
                  <a:pt x="139061" y="43884"/>
                </a:moveTo>
                <a:lnTo>
                  <a:pt x="133742" y="46954"/>
                </a:lnTo>
                <a:lnTo>
                  <a:pt x="128423" y="43884"/>
                </a:lnTo>
                <a:close/>
                <a:moveTo>
                  <a:pt x="150642" y="43884"/>
                </a:moveTo>
                <a:lnTo>
                  <a:pt x="145323" y="46954"/>
                </a:lnTo>
                <a:lnTo>
                  <a:pt x="140004" y="43884"/>
                </a:lnTo>
                <a:close/>
                <a:moveTo>
                  <a:pt x="162284" y="43884"/>
                </a:moveTo>
                <a:lnTo>
                  <a:pt x="156964" y="46954"/>
                </a:lnTo>
                <a:lnTo>
                  <a:pt x="151645" y="43884"/>
                </a:lnTo>
                <a:close/>
                <a:moveTo>
                  <a:pt x="173895" y="43884"/>
                </a:moveTo>
                <a:lnTo>
                  <a:pt x="168575" y="46954"/>
                </a:lnTo>
                <a:lnTo>
                  <a:pt x="163256" y="43884"/>
                </a:lnTo>
                <a:close/>
                <a:moveTo>
                  <a:pt x="185536" y="43884"/>
                </a:moveTo>
                <a:lnTo>
                  <a:pt x="180217" y="46954"/>
                </a:lnTo>
                <a:lnTo>
                  <a:pt x="174898" y="43884"/>
                </a:lnTo>
                <a:close/>
                <a:moveTo>
                  <a:pt x="197147" y="43884"/>
                </a:moveTo>
                <a:lnTo>
                  <a:pt x="191828" y="46954"/>
                </a:lnTo>
                <a:lnTo>
                  <a:pt x="186509" y="43884"/>
                </a:lnTo>
                <a:close/>
                <a:moveTo>
                  <a:pt x="208789" y="43884"/>
                </a:moveTo>
                <a:lnTo>
                  <a:pt x="203470" y="46954"/>
                </a:lnTo>
                <a:lnTo>
                  <a:pt x="198151" y="43884"/>
                </a:lnTo>
                <a:close/>
                <a:moveTo>
                  <a:pt x="220370" y="43884"/>
                </a:moveTo>
                <a:lnTo>
                  <a:pt x="215051" y="46954"/>
                </a:lnTo>
                <a:lnTo>
                  <a:pt x="209731" y="43884"/>
                </a:lnTo>
                <a:close/>
                <a:moveTo>
                  <a:pt x="232011" y="43884"/>
                </a:moveTo>
                <a:lnTo>
                  <a:pt x="226692" y="46954"/>
                </a:lnTo>
                <a:lnTo>
                  <a:pt x="221373" y="43884"/>
                </a:lnTo>
                <a:close/>
                <a:moveTo>
                  <a:pt x="243622" y="43884"/>
                </a:moveTo>
                <a:lnTo>
                  <a:pt x="238303" y="46954"/>
                </a:lnTo>
                <a:lnTo>
                  <a:pt x="232984" y="43884"/>
                </a:lnTo>
                <a:close/>
                <a:moveTo>
                  <a:pt x="255264" y="43884"/>
                </a:moveTo>
                <a:lnTo>
                  <a:pt x="249945" y="46954"/>
                </a:lnTo>
                <a:lnTo>
                  <a:pt x="244626" y="43884"/>
                </a:lnTo>
                <a:close/>
                <a:moveTo>
                  <a:pt x="266875" y="43884"/>
                </a:moveTo>
                <a:lnTo>
                  <a:pt x="261556" y="46954"/>
                </a:lnTo>
                <a:lnTo>
                  <a:pt x="256237" y="43884"/>
                </a:lnTo>
                <a:close/>
                <a:moveTo>
                  <a:pt x="278517" y="43884"/>
                </a:moveTo>
                <a:lnTo>
                  <a:pt x="273198" y="46954"/>
                </a:lnTo>
                <a:lnTo>
                  <a:pt x="267878" y="43884"/>
                </a:lnTo>
                <a:close/>
                <a:moveTo>
                  <a:pt x="46202" y="44097"/>
                </a:moveTo>
                <a:lnTo>
                  <a:pt x="40883" y="53307"/>
                </a:lnTo>
                <a:lnTo>
                  <a:pt x="40883" y="47167"/>
                </a:lnTo>
                <a:lnTo>
                  <a:pt x="46202" y="44097"/>
                </a:lnTo>
                <a:close/>
                <a:moveTo>
                  <a:pt x="243774" y="44097"/>
                </a:moveTo>
                <a:lnTo>
                  <a:pt x="238455" y="53307"/>
                </a:lnTo>
                <a:lnTo>
                  <a:pt x="238455" y="47167"/>
                </a:lnTo>
                <a:lnTo>
                  <a:pt x="243774" y="44097"/>
                </a:lnTo>
                <a:close/>
                <a:moveTo>
                  <a:pt x="255355" y="44097"/>
                </a:moveTo>
                <a:lnTo>
                  <a:pt x="250036" y="53307"/>
                </a:lnTo>
                <a:lnTo>
                  <a:pt x="250036" y="47167"/>
                </a:lnTo>
                <a:lnTo>
                  <a:pt x="255355" y="44097"/>
                </a:lnTo>
                <a:close/>
                <a:moveTo>
                  <a:pt x="266997" y="44097"/>
                </a:moveTo>
                <a:lnTo>
                  <a:pt x="261678" y="53307"/>
                </a:lnTo>
                <a:lnTo>
                  <a:pt x="261678" y="47167"/>
                </a:lnTo>
                <a:lnTo>
                  <a:pt x="266997" y="44097"/>
                </a:lnTo>
                <a:close/>
                <a:moveTo>
                  <a:pt x="278608" y="44097"/>
                </a:moveTo>
                <a:lnTo>
                  <a:pt x="273289" y="53307"/>
                </a:lnTo>
                <a:lnTo>
                  <a:pt x="273289" y="47167"/>
                </a:lnTo>
                <a:lnTo>
                  <a:pt x="278608" y="44097"/>
                </a:lnTo>
                <a:close/>
                <a:moveTo>
                  <a:pt x="457" y="44158"/>
                </a:moveTo>
                <a:lnTo>
                  <a:pt x="5776" y="47167"/>
                </a:lnTo>
                <a:lnTo>
                  <a:pt x="5776" y="53337"/>
                </a:lnTo>
                <a:lnTo>
                  <a:pt x="457" y="44158"/>
                </a:lnTo>
                <a:close/>
                <a:moveTo>
                  <a:pt x="11369" y="44097"/>
                </a:moveTo>
                <a:lnTo>
                  <a:pt x="6050" y="53337"/>
                </a:lnTo>
                <a:lnTo>
                  <a:pt x="6050" y="47167"/>
                </a:lnTo>
                <a:lnTo>
                  <a:pt x="11369" y="44097"/>
                </a:lnTo>
                <a:close/>
                <a:moveTo>
                  <a:pt x="12098" y="44158"/>
                </a:moveTo>
                <a:lnTo>
                  <a:pt x="17418" y="47167"/>
                </a:lnTo>
                <a:lnTo>
                  <a:pt x="17418" y="53337"/>
                </a:lnTo>
                <a:lnTo>
                  <a:pt x="12098" y="44158"/>
                </a:lnTo>
                <a:close/>
                <a:moveTo>
                  <a:pt x="22980" y="44097"/>
                </a:moveTo>
                <a:lnTo>
                  <a:pt x="17661" y="53337"/>
                </a:lnTo>
                <a:lnTo>
                  <a:pt x="17661" y="47167"/>
                </a:lnTo>
                <a:lnTo>
                  <a:pt x="22980" y="44097"/>
                </a:lnTo>
                <a:close/>
                <a:moveTo>
                  <a:pt x="23710" y="44097"/>
                </a:moveTo>
                <a:lnTo>
                  <a:pt x="29029" y="47167"/>
                </a:lnTo>
                <a:lnTo>
                  <a:pt x="29029" y="53337"/>
                </a:lnTo>
                <a:lnTo>
                  <a:pt x="23710" y="44097"/>
                </a:lnTo>
                <a:close/>
                <a:moveTo>
                  <a:pt x="34622" y="44097"/>
                </a:moveTo>
                <a:lnTo>
                  <a:pt x="29302" y="53337"/>
                </a:lnTo>
                <a:lnTo>
                  <a:pt x="29302" y="47167"/>
                </a:lnTo>
                <a:lnTo>
                  <a:pt x="34622" y="44097"/>
                </a:lnTo>
                <a:close/>
                <a:moveTo>
                  <a:pt x="35290" y="44158"/>
                </a:moveTo>
                <a:lnTo>
                  <a:pt x="40610" y="47167"/>
                </a:lnTo>
                <a:lnTo>
                  <a:pt x="40610" y="53337"/>
                </a:lnTo>
                <a:lnTo>
                  <a:pt x="35290" y="44158"/>
                </a:lnTo>
                <a:close/>
                <a:moveTo>
                  <a:pt x="46932" y="44158"/>
                </a:moveTo>
                <a:lnTo>
                  <a:pt x="52251" y="47228"/>
                </a:lnTo>
                <a:lnTo>
                  <a:pt x="52251" y="53337"/>
                </a:lnTo>
                <a:lnTo>
                  <a:pt x="46932" y="44158"/>
                </a:lnTo>
                <a:close/>
                <a:moveTo>
                  <a:pt x="57844" y="44097"/>
                </a:moveTo>
                <a:lnTo>
                  <a:pt x="52525" y="53337"/>
                </a:lnTo>
                <a:lnTo>
                  <a:pt x="52525" y="47167"/>
                </a:lnTo>
                <a:lnTo>
                  <a:pt x="57844" y="44097"/>
                </a:lnTo>
                <a:close/>
                <a:moveTo>
                  <a:pt x="58543" y="44158"/>
                </a:moveTo>
                <a:lnTo>
                  <a:pt x="63862" y="47228"/>
                </a:lnTo>
                <a:lnTo>
                  <a:pt x="63862" y="53337"/>
                </a:lnTo>
                <a:lnTo>
                  <a:pt x="58543" y="44158"/>
                </a:lnTo>
                <a:close/>
                <a:moveTo>
                  <a:pt x="69455" y="44097"/>
                </a:moveTo>
                <a:lnTo>
                  <a:pt x="64136" y="53337"/>
                </a:lnTo>
                <a:lnTo>
                  <a:pt x="64136" y="47167"/>
                </a:lnTo>
                <a:lnTo>
                  <a:pt x="69455" y="44097"/>
                </a:lnTo>
                <a:close/>
                <a:moveTo>
                  <a:pt x="70185" y="44158"/>
                </a:moveTo>
                <a:lnTo>
                  <a:pt x="75504" y="47228"/>
                </a:lnTo>
                <a:lnTo>
                  <a:pt x="75504" y="53337"/>
                </a:lnTo>
                <a:lnTo>
                  <a:pt x="70185" y="44158"/>
                </a:lnTo>
                <a:close/>
                <a:moveTo>
                  <a:pt x="81097" y="44097"/>
                </a:moveTo>
                <a:lnTo>
                  <a:pt x="75777" y="53337"/>
                </a:lnTo>
                <a:lnTo>
                  <a:pt x="75777" y="47167"/>
                </a:lnTo>
                <a:lnTo>
                  <a:pt x="81097" y="44097"/>
                </a:lnTo>
                <a:close/>
                <a:moveTo>
                  <a:pt x="81796" y="44158"/>
                </a:moveTo>
                <a:lnTo>
                  <a:pt x="87115" y="47228"/>
                </a:lnTo>
                <a:lnTo>
                  <a:pt x="87115" y="53337"/>
                </a:lnTo>
                <a:lnTo>
                  <a:pt x="81796" y="44158"/>
                </a:lnTo>
                <a:close/>
                <a:moveTo>
                  <a:pt x="92708" y="44097"/>
                </a:moveTo>
                <a:lnTo>
                  <a:pt x="87389" y="53337"/>
                </a:lnTo>
                <a:lnTo>
                  <a:pt x="87389" y="47167"/>
                </a:lnTo>
                <a:lnTo>
                  <a:pt x="92708" y="44097"/>
                </a:lnTo>
                <a:close/>
                <a:moveTo>
                  <a:pt x="93437" y="44158"/>
                </a:moveTo>
                <a:lnTo>
                  <a:pt x="98757" y="47228"/>
                </a:lnTo>
                <a:lnTo>
                  <a:pt x="98757" y="53337"/>
                </a:lnTo>
                <a:lnTo>
                  <a:pt x="93437" y="44158"/>
                </a:lnTo>
                <a:close/>
                <a:moveTo>
                  <a:pt x="104349" y="44097"/>
                </a:moveTo>
                <a:lnTo>
                  <a:pt x="99030" y="53337"/>
                </a:lnTo>
                <a:lnTo>
                  <a:pt x="99030" y="47167"/>
                </a:lnTo>
                <a:lnTo>
                  <a:pt x="104349" y="44097"/>
                </a:lnTo>
                <a:close/>
                <a:moveTo>
                  <a:pt x="105018" y="44158"/>
                </a:moveTo>
                <a:lnTo>
                  <a:pt x="110337" y="47228"/>
                </a:lnTo>
                <a:lnTo>
                  <a:pt x="110337" y="53337"/>
                </a:lnTo>
                <a:lnTo>
                  <a:pt x="105018" y="44158"/>
                </a:lnTo>
                <a:close/>
                <a:moveTo>
                  <a:pt x="115930" y="44097"/>
                </a:moveTo>
                <a:lnTo>
                  <a:pt x="110611" y="53337"/>
                </a:lnTo>
                <a:lnTo>
                  <a:pt x="110611" y="47167"/>
                </a:lnTo>
                <a:lnTo>
                  <a:pt x="115930" y="44097"/>
                </a:lnTo>
                <a:close/>
                <a:moveTo>
                  <a:pt x="116660" y="44158"/>
                </a:moveTo>
                <a:lnTo>
                  <a:pt x="121979" y="47228"/>
                </a:lnTo>
                <a:lnTo>
                  <a:pt x="121979" y="53337"/>
                </a:lnTo>
                <a:lnTo>
                  <a:pt x="116660" y="44158"/>
                </a:lnTo>
                <a:close/>
                <a:moveTo>
                  <a:pt x="127541" y="44097"/>
                </a:moveTo>
                <a:lnTo>
                  <a:pt x="122222" y="53337"/>
                </a:lnTo>
                <a:lnTo>
                  <a:pt x="122222" y="47167"/>
                </a:lnTo>
                <a:lnTo>
                  <a:pt x="127541" y="44097"/>
                </a:lnTo>
                <a:close/>
                <a:moveTo>
                  <a:pt x="128271" y="44158"/>
                </a:moveTo>
                <a:lnTo>
                  <a:pt x="133590" y="47228"/>
                </a:lnTo>
                <a:lnTo>
                  <a:pt x="133590" y="53337"/>
                </a:lnTo>
                <a:lnTo>
                  <a:pt x="128271" y="44158"/>
                </a:lnTo>
                <a:close/>
                <a:moveTo>
                  <a:pt x="139183" y="44097"/>
                </a:moveTo>
                <a:lnTo>
                  <a:pt x="133864" y="53337"/>
                </a:lnTo>
                <a:lnTo>
                  <a:pt x="133864" y="47167"/>
                </a:lnTo>
                <a:lnTo>
                  <a:pt x="139183" y="44097"/>
                </a:lnTo>
                <a:close/>
                <a:moveTo>
                  <a:pt x="139912" y="44158"/>
                </a:moveTo>
                <a:lnTo>
                  <a:pt x="145232" y="47228"/>
                </a:lnTo>
                <a:lnTo>
                  <a:pt x="145232" y="53337"/>
                </a:lnTo>
                <a:lnTo>
                  <a:pt x="139912" y="44158"/>
                </a:lnTo>
                <a:close/>
                <a:moveTo>
                  <a:pt x="150794" y="44097"/>
                </a:moveTo>
                <a:lnTo>
                  <a:pt x="145475" y="53337"/>
                </a:lnTo>
                <a:lnTo>
                  <a:pt x="145475" y="47167"/>
                </a:lnTo>
                <a:lnTo>
                  <a:pt x="150794" y="44097"/>
                </a:lnTo>
                <a:close/>
                <a:moveTo>
                  <a:pt x="151523" y="44158"/>
                </a:moveTo>
                <a:lnTo>
                  <a:pt x="156843" y="47228"/>
                </a:lnTo>
                <a:lnTo>
                  <a:pt x="156843" y="53337"/>
                </a:lnTo>
                <a:lnTo>
                  <a:pt x="151523" y="44158"/>
                </a:lnTo>
                <a:close/>
                <a:moveTo>
                  <a:pt x="162436" y="44097"/>
                </a:moveTo>
                <a:lnTo>
                  <a:pt x="157116" y="53337"/>
                </a:lnTo>
                <a:lnTo>
                  <a:pt x="157116" y="47167"/>
                </a:lnTo>
                <a:lnTo>
                  <a:pt x="162436" y="44097"/>
                </a:lnTo>
                <a:close/>
                <a:moveTo>
                  <a:pt x="163165" y="44158"/>
                </a:moveTo>
                <a:lnTo>
                  <a:pt x="168484" y="47228"/>
                </a:lnTo>
                <a:lnTo>
                  <a:pt x="168484" y="53337"/>
                </a:lnTo>
                <a:lnTo>
                  <a:pt x="163165" y="44158"/>
                </a:lnTo>
                <a:close/>
                <a:moveTo>
                  <a:pt x="174047" y="44097"/>
                </a:moveTo>
                <a:lnTo>
                  <a:pt x="168727" y="53337"/>
                </a:lnTo>
                <a:lnTo>
                  <a:pt x="168727" y="47167"/>
                </a:lnTo>
                <a:lnTo>
                  <a:pt x="174047" y="44097"/>
                </a:lnTo>
                <a:close/>
                <a:moveTo>
                  <a:pt x="174746" y="44158"/>
                </a:moveTo>
                <a:lnTo>
                  <a:pt x="180065" y="47228"/>
                </a:lnTo>
                <a:lnTo>
                  <a:pt x="180065" y="53337"/>
                </a:lnTo>
                <a:lnTo>
                  <a:pt x="174746" y="44158"/>
                </a:lnTo>
                <a:close/>
                <a:moveTo>
                  <a:pt x="185658" y="44097"/>
                </a:moveTo>
                <a:lnTo>
                  <a:pt x="180339" y="53337"/>
                </a:lnTo>
                <a:lnTo>
                  <a:pt x="180339" y="47167"/>
                </a:lnTo>
                <a:lnTo>
                  <a:pt x="185658" y="44097"/>
                </a:lnTo>
                <a:close/>
                <a:moveTo>
                  <a:pt x="186357" y="44158"/>
                </a:moveTo>
                <a:lnTo>
                  <a:pt x="191676" y="47228"/>
                </a:lnTo>
                <a:lnTo>
                  <a:pt x="191676" y="53337"/>
                </a:lnTo>
                <a:lnTo>
                  <a:pt x="186357" y="44158"/>
                </a:lnTo>
                <a:close/>
                <a:moveTo>
                  <a:pt x="197269" y="44097"/>
                </a:moveTo>
                <a:lnTo>
                  <a:pt x="191950" y="53337"/>
                </a:lnTo>
                <a:lnTo>
                  <a:pt x="191950" y="47167"/>
                </a:lnTo>
                <a:lnTo>
                  <a:pt x="197269" y="44097"/>
                </a:lnTo>
                <a:close/>
                <a:moveTo>
                  <a:pt x="197999" y="44158"/>
                </a:moveTo>
                <a:lnTo>
                  <a:pt x="203318" y="47228"/>
                </a:lnTo>
                <a:lnTo>
                  <a:pt x="203318" y="53337"/>
                </a:lnTo>
                <a:lnTo>
                  <a:pt x="197999" y="44158"/>
                </a:lnTo>
                <a:close/>
                <a:moveTo>
                  <a:pt x="208911" y="44097"/>
                </a:moveTo>
                <a:lnTo>
                  <a:pt x="203591" y="53337"/>
                </a:lnTo>
                <a:lnTo>
                  <a:pt x="203591" y="47167"/>
                </a:lnTo>
                <a:lnTo>
                  <a:pt x="208911" y="44097"/>
                </a:lnTo>
                <a:close/>
                <a:moveTo>
                  <a:pt x="209610" y="44158"/>
                </a:moveTo>
                <a:lnTo>
                  <a:pt x="214929" y="47228"/>
                </a:lnTo>
                <a:lnTo>
                  <a:pt x="214929" y="53337"/>
                </a:lnTo>
                <a:lnTo>
                  <a:pt x="209610" y="44158"/>
                </a:lnTo>
                <a:close/>
                <a:moveTo>
                  <a:pt x="220522" y="44097"/>
                </a:moveTo>
                <a:lnTo>
                  <a:pt x="215202" y="53337"/>
                </a:lnTo>
                <a:lnTo>
                  <a:pt x="215202" y="47167"/>
                </a:lnTo>
                <a:lnTo>
                  <a:pt x="220522" y="44097"/>
                </a:lnTo>
                <a:close/>
                <a:moveTo>
                  <a:pt x="221251" y="44158"/>
                </a:moveTo>
                <a:lnTo>
                  <a:pt x="226570" y="47228"/>
                </a:lnTo>
                <a:lnTo>
                  <a:pt x="226570" y="53337"/>
                </a:lnTo>
                <a:lnTo>
                  <a:pt x="221251" y="44158"/>
                </a:lnTo>
                <a:close/>
                <a:moveTo>
                  <a:pt x="232163" y="44097"/>
                </a:moveTo>
                <a:lnTo>
                  <a:pt x="226844" y="53337"/>
                </a:lnTo>
                <a:lnTo>
                  <a:pt x="226844" y="47167"/>
                </a:lnTo>
                <a:lnTo>
                  <a:pt x="232163" y="44097"/>
                </a:lnTo>
                <a:close/>
                <a:moveTo>
                  <a:pt x="232862" y="44097"/>
                </a:moveTo>
                <a:lnTo>
                  <a:pt x="238182" y="47167"/>
                </a:lnTo>
                <a:lnTo>
                  <a:pt x="238182" y="53337"/>
                </a:lnTo>
                <a:lnTo>
                  <a:pt x="232862" y="44097"/>
                </a:lnTo>
                <a:close/>
                <a:moveTo>
                  <a:pt x="244474" y="44097"/>
                </a:moveTo>
                <a:lnTo>
                  <a:pt x="249793" y="47167"/>
                </a:lnTo>
                <a:lnTo>
                  <a:pt x="249793" y="53337"/>
                </a:lnTo>
                <a:lnTo>
                  <a:pt x="244474" y="44097"/>
                </a:lnTo>
                <a:close/>
                <a:moveTo>
                  <a:pt x="256085" y="44097"/>
                </a:moveTo>
                <a:lnTo>
                  <a:pt x="261404" y="47167"/>
                </a:lnTo>
                <a:lnTo>
                  <a:pt x="261404" y="53337"/>
                </a:lnTo>
                <a:lnTo>
                  <a:pt x="256085" y="44097"/>
                </a:lnTo>
                <a:close/>
                <a:moveTo>
                  <a:pt x="267726" y="44097"/>
                </a:moveTo>
                <a:lnTo>
                  <a:pt x="273046" y="47167"/>
                </a:lnTo>
                <a:lnTo>
                  <a:pt x="273046" y="53337"/>
                </a:lnTo>
                <a:lnTo>
                  <a:pt x="267726" y="44097"/>
                </a:lnTo>
                <a:close/>
                <a:moveTo>
                  <a:pt x="11855" y="44249"/>
                </a:moveTo>
                <a:lnTo>
                  <a:pt x="17174" y="53459"/>
                </a:lnTo>
                <a:lnTo>
                  <a:pt x="17174" y="53459"/>
                </a:lnTo>
                <a:lnTo>
                  <a:pt x="11855" y="50389"/>
                </a:lnTo>
                <a:lnTo>
                  <a:pt x="11855" y="44249"/>
                </a:lnTo>
                <a:close/>
                <a:moveTo>
                  <a:pt x="23497" y="44249"/>
                </a:moveTo>
                <a:lnTo>
                  <a:pt x="28816" y="53459"/>
                </a:lnTo>
                <a:lnTo>
                  <a:pt x="28816" y="53459"/>
                </a:lnTo>
                <a:lnTo>
                  <a:pt x="23497" y="50389"/>
                </a:lnTo>
                <a:lnTo>
                  <a:pt x="23497" y="44249"/>
                </a:lnTo>
                <a:close/>
                <a:moveTo>
                  <a:pt x="35078" y="44249"/>
                </a:moveTo>
                <a:lnTo>
                  <a:pt x="40397" y="53459"/>
                </a:lnTo>
                <a:lnTo>
                  <a:pt x="40397" y="53459"/>
                </a:lnTo>
                <a:lnTo>
                  <a:pt x="35078" y="50389"/>
                </a:lnTo>
                <a:lnTo>
                  <a:pt x="35078" y="44249"/>
                </a:lnTo>
                <a:close/>
                <a:moveTo>
                  <a:pt x="93194" y="44249"/>
                </a:moveTo>
                <a:lnTo>
                  <a:pt x="98513" y="53459"/>
                </a:lnTo>
                <a:lnTo>
                  <a:pt x="98513" y="53459"/>
                </a:lnTo>
                <a:lnTo>
                  <a:pt x="93194" y="50419"/>
                </a:lnTo>
                <a:lnTo>
                  <a:pt x="93194" y="44249"/>
                </a:lnTo>
                <a:close/>
                <a:moveTo>
                  <a:pt x="244" y="44249"/>
                </a:moveTo>
                <a:lnTo>
                  <a:pt x="5563" y="53459"/>
                </a:lnTo>
                <a:lnTo>
                  <a:pt x="214" y="50389"/>
                </a:lnTo>
                <a:lnTo>
                  <a:pt x="214" y="44249"/>
                </a:lnTo>
                <a:close/>
                <a:moveTo>
                  <a:pt x="46689" y="44249"/>
                </a:moveTo>
                <a:lnTo>
                  <a:pt x="52008" y="53459"/>
                </a:lnTo>
                <a:lnTo>
                  <a:pt x="46689" y="50389"/>
                </a:lnTo>
                <a:lnTo>
                  <a:pt x="46689" y="44249"/>
                </a:lnTo>
                <a:close/>
                <a:moveTo>
                  <a:pt x="58330" y="44249"/>
                </a:moveTo>
                <a:lnTo>
                  <a:pt x="63650" y="53459"/>
                </a:lnTo>
                <a:lnTo>
                  <a:pt x="58330" y="50419"/>
                </a:lnTo>
                <a:lnTo>
                  <a:pt x="58330" y="44249"/>
                </a:lnTo>
                <a:close/>
                <a:moveTo>
                  <a:pt x="69941" y="44249"/>
                </a:moveTo>
                <a:lnTo>
                  <a:pt x="75261" y="53459"/>
                </a:lnTo>
                <a:lnTo>
                  <a:pt x="69941" y="50419"/>
                </a:lnTo>
                <a:lnTo>
                  <a:pt x="69941" y="44249"/>
                </a:lnTo>
                <a:close/>
                <a:moveTo>
                  <a:pt x="81583" y="44249"/>
                </a:moveTo>
                <a:lnTo>
                  <a:pt x="86902" y="53459"/>
                </a:lnTo>
                <a:lnTo>
                  <a:pt x="81583" y="50419"/>
                </a:lnTo>
                <a:lnTo>
                  <a:pt x="81583" y="44249"/>
                </a:lnTo>
                <a:close/>
                <a:moveTo>
                  <a:pt x="104836" y="44249"/>
                </a:moveTo>
                <a:lnTo>
                  <a:pt x="110155" y="53459"/>
                </a:lnTo>
                <a:lnTo>
                  <a:pt x="104836" y="50419"/>
                </a:lnTo>
                <a:lnTo>
                  <a:pt x="104836" y="44249"/>
                </a:lnTo>
                <a:close/>
                <a:moveTo>
                  <a:pt x="116416" y="44249"/>
                </a:moveTo>
                <a:lnTo>
                  <a:pt x="121736" y="53459"/>
                </a:lnTo>
                <a:lnTo>
                  <a:pt x="116416" y="50419"/>
                </a:lnTo>
                <a:lnTo>
                  <a:pt x="116416" y="44249"/>
                </a:lnTo>
                <a:close/>
                <a:moveTo>
                  <a:pt x="128058" y="44249"/>
                </a:moveTo>
                <a:lnTo>
                  <a:pt x="133377" y="53459"/>
                </a:lnTo>
                <a:lnTo>
                  <a:pt x="128058" y="50419"/>
                </a:lnTo>
                <a:lnTo>
                  <a:pt x="128058" y="44249"/>
                </a:lnTo>
                <a:close/>
                <a:moveTo>
                  <a:pt x="139669" y="44249"/>
                </a:moveTo>
                <a:lnTo>
                  <a:pt x="144988" y="53459"/>
                </a:lnTo>
                <a:lnTo>
                  <a:pt x="139669" y="50419"/>
                </a:lnTo>
                <a:lnTo>
                  <a:pt x="139669" y="44249"/>
                </a:lnTo>
                <a:close/>
                <a:moveTo>
                  <a:pt x="151311" y="44249"/>
                </a:moveTo>
                <a:lnTo>
                  <a:pt x="156630" y="53459"/>
                </a:lnTo>
                <a:lnTo>
                  <a:pt x="151311" y="50419"/>
                </a:lnTo>
                <a:lnTo>
                  <a:pt x="151311" y="44249"/>
                </a:lnTo>
                <a:close/>
                <a:moveTo>
                  <a:pt x="162922" y="44249"/>
                </a:moveTo>
                <a:lnTo>
                  <a:pt x="168241" y="53459"/>
                </a:lnTo>
                <a:lnTo>
                  <a:pt x="162922" y="50419"/>
                </a:lnTo>
                <a:lnTo>
                  <a:pt x="162922" y="44249"/>
                </a:lnTo>
                <a:close/>
                <a:moveTo>
                  <a:pt x="174503" y="44249"/>
                </a:moveTo>
                <a:lnTo>
                  <a:pt x="179822" y="53459"/>
                </a:lnTo>
                <a:lnTo>
                  <a:pt x="174503" y="50419"/>
                </a:lnTo>
                <a:lnTo>
                  <a:pt x="174503" y="44249"/>
                </a:lnTo>
                <a:close/>
                <a:moveTo>
                  <a:pt x="186144" y="44249"/>
                </a:moveTo>
                <a:lnTo>
                  <a:pt x="191463" y="53459"/>
                </a:lnTo>
                <a:lnTo>
                  <a:pt x="186144" y="50419"/>
                </a:lnTo>
                <a:lnTo>
                  <a:pt x="186144" y="44249"/>
                </a:lnTo>
                <a:close/>
                <a:moveTo>
                  <a:pt x="197755" y="44249"/>
                </a:moveTo>
                <a:lnTo>
                  <a:pt x="203075" y="53459"/>
                </a:lnTo>
                <a:lnTo>
                  <a:pt x="197755" y="50419"/>
                </a:lnTo>
                <a:lnTo>
                  <a:pt x="197755" y="44249"/>
                </a:lnTo>
                <a:close/>
                <a:moveTo>
                  <a:pt x="209397" y="44249"/>
                </a:moveTo>
                <a:lnTo>
                  <a:pt x="214716" y="53459"/>
                </a:lnTo>
                <a:lnTo>
                  <a:pt x="209397" y="50419"/>
                </a:lnTo>
                <a:lnTo>
                  <a:pt x="209397" y="44249"/>
                </a:lnTo>
                <a:close/>
                <a:moveTo>
                  <a:pt x="221008" y="44249"/>
                </a:moveTo>
                <a:lnTo>
                  <a:pt x="226327" y="53459"/>
                </a:lnTo>
                <a:lnTo>
                  <a:pt x="221008" y="50419"/>
                </a:lnTo>
                <a:lnTo>
                  <a:pt x="221008" y="44249"/>
                </a:lnTo>
                <a:close/>
                <a:moveTo>
                  <a:pt x="232650" y="44249"/>
                </a:moveTo>
                <a:lnTo>
                  <a:pt x="237969" y="53459"/>
                </a:lnTo>
                <a:lnTo>
                  <a:pt x="232650" y="50419"/>
                </a:lnTo>
                <a:lnTo>
                  <a:pt x="232650" y="44249"/>
                </a:lnTo>
                <a:close/>
                <a:moveTo>
                  <a:pt x="244230" y="44249"/>
                </a:moveTo>
                <a:lnTo>
                  <a:pt x="249550" y="53459"/>
                </a:lnTo>
                <a:lnTo>
                  <a:pt x="244230" y="50419"/>
                </a:lnTo>
                <a:lnTo>
                  <a:pt x="244230" y="44249"/>
                </a:lnTo>
                <a:close/>
                <a:moveTo>
                  <a:pt x="255872" y="44249"/>
                </a:moveTo>
                <a:lnTo>
                  <a:pt x="261191" y="53459"/>
                </a:lnTo>
                <a:lnTo>
                  <a:pt x="255872" y="50419"/>
                </a:lnTo>
                <a:lnTo>
                  <a:pt x="255872" y="44249"/>
                </a:lnTo>
                <a:close/>
                <a:moveTo>
                  <a:pt x="267483" y="44249"/>
                </a:moveTo>
                <a:lnTo>
                  <a:pt x="272802" y="53459"/>
                </a:lnTo>
                <a:lnTo>
                  <a:pt x="267483" y="50419"/>
                </a:lnTo>
                <a:lnTo>
                  <a:pt x="267483" y="44249"/>
                </a:lnTo>
                <a:close/>
                <a:moveTo>
                  <a:pt x="58057" y="44310"/>
                </a:moveTo>
                <a:lnTo>
                  <a:pt x="58057" y="50419"/>
                </a:lnTo>
                <a:lnTo>
                  <a:pt x="52737" y="53489"/>
                </a:lnTo>
                <a:lnTo>
                  <a:pt x="52737" y="53489"/>
                </a:lnTo>
                <a:lnTo>
                  <a:pt x="58057" y="44310"/>
                </a:lnTo>
                <a:close/>
                <a:moveTo>
                  <a:pt x="69698" y="44310"/>
                </a:moveTo>
                <a:lnTo>
                  <a:pt x="69698" y="50419"/>
                </a:lnTo>
                <a:lnTo>
                  <a:pt x="64379" y="53489"/>
                </a:lnTo>
                <a:lnTo>
                  <a:pt x="64379" y="53489"/>
                </a:lnTo>
                <a:lnTo>
                  <a:pt x="69698" y="44310"/>
                </a:lnTo>
                <a:close/>
                <a:moveTo>
                  <a:pt x="81309" y="44310"/>
                </a:moveTo>
                <a:lnTo>
                  <a:pt x="81309" y="50419"/>
                </a:lnTo>
                <a:lnTo>
                  <a:pt x="75990" y="53489"/>
                </a:lnTo>
                <a:lnTo>
                  <a:pt x="75990" y="53489"/>
                </a:lnTo>
                <a:lnTo>
                  <a:pt x="81309" y="44310"/>
                </a:lnTo>
                <a:close/>
                <a:moveTo>
                  <a:pt x="92951" y="44310"/>
                </a:moveTo>
                <a:lnTo>
                  <a:pt x="92951" y="50419"/>
                </a:lnTo>
                <a:lnTo>
                  <a:pt x="87632" y="53489"/>
                </a:lnTo>
                <a:lnTo>
                  <a:pt x="87632" y="53489"/>
                </a:lnTo>
                <a:lnTo>
                  <a:pt x="92951" y="44310"/>
                </a:lnTo>
                <a:close/>
                <a:moveTo>
                  <a:pt x="104562" y="44310"/>
                </a:moveTo>
                <a:lnTo>
                  <a:pt x="104562" y="50419"/>
                </a:lnTo>
                <a:lnTo>
                  <a:pt x="99243" y="53489"/>
                </a:lnTo>
                <a:lnTo>
                  <a:pt x="99243" y="53489"/>
                </a:lnTo>
                <a:lnTo>
                  <a:pt x="104562" y="44310"/>
                </a:lnTo>
                <a:close/>
                <a:moveTo>
                  <a:pt x="116143" y="44310"/>
                </a:moveTo>
                <a:lnTo>
                  <a:pt x="116143" y="50419"/>
                </a:lnTo>
                <a:lnTo>
                  <a:pt x="110824" y="53489"/>
                </a:lnTo>
                <a:lnTo>
                  <a:pt x="110824" y="53489"/>
                </a:lnTo>
                <a:lnTo>
                  <a:pt x="116143" y="44310"/>
                </a:lnTo>
                <a:close/>
                <a:moveTo>
                  <a:pt x="127784" y="44310"/>
                </a:moveTo>
                <a:lnTo>
                  <a:pt x="127784" y="50419"/>
                </a:lnTo>
                <a:lnTo>
                  <a:pt x="122465" y="53489"/>
                </a:lnTo>
                <a:lnTo>
                  <a:pt x="122465" y="53489"/>
                </a:lnTo>
                <a:lnTo>
                  <a:pt x="127784" y="44310"/>
                </a:lnTo>
                <a:close/>
                <a:moveTo>
                  <a:pt x="139396" y="44310"/>
                </a:moveTo>
                <a:lnTo>
                  <a:pt x="139396" y="50419"/>
                </a:lnTo>
                <a:lnTo>
                  <a:pt x="134076" y="53489"/>
                </a:lnTo>
                <a:lnTo>
                  <a:pt x="134076" y="53489"/>
                </a:lnTo>
                <a:lnTo>
                  <a:pt x="139396" y="44310"/>
                </a:lnTo>
                <a:close/>
                <a:moveTo>
                  <a:pt x="151037" y="44310"/>
                </a:moveTo>
                <a:lnTo>
                  <a:pt x="151037" y="50419"/>
                </a:lnTo>
                <a:lnTo>
                  <a:pt x="145718" y="53489"/>
                </a:lnTo>
                <a:lnTo>
                  <a:pt x="145718" y="53489"/>
                </a:lnTo>
                <a:lnTo>
                  <a:pt x="151037" y="44310"/>
                </a:lnTo>
                <a:close/>
                <a:moveTo>
                  <a:pt x="162648" y="44310"/>
                </a:moveTo>
                <a:lnTo>
                  <a:pt x="162648" y="50419"/>
                </a:lnTo>
                <a:lnTo>
                  <a:pt x="157329" y="53489"/>
                </a:lnTo>
                <a:lnTo>
                  <a:pt x="157329" y="53489"/>
                </a:lnTo>
                <a:lnTo>
                  <a:pt x="162648" y="44310"/>
                </a:lnTo>
                <a:close/>
                <a:moveTo>
                  <a:pt x="174290" y="44310"/>
                </a:moveTo>
                <a:lnTo>
                  <a:pt x="174290" y="50419"/>
                </a:lnTo>
                <a:lnTo>
                  <a:pt x="168971" y="53489"/>
                </a:lnTo>
                <a:lnTo>
                  <a:pt x="168971" y="53489"/>
                </a:lnTo>
                <a:lnTo>
                  <a:pt x="174290" y="44310"/>
                </a:lnTo>
                <a:close/>
                <a:moveTo>
                  <a:pt x="185871" y="44310"/>
                </a:moveTo>
                <a:lnTo>
                  <a:pt x="185871" y="50419"/>
                </a:lnTo>
                <a:lnTo>
                  <a:pt x="180551" y="53489"/>
                </a:lnTo>
                <a:lnTo>
                  <a:pt x="180551" y="53489"/>
                </a:lnTo>
                <a:lnTo>
                  <a:pt x="185871" y="44310"/>
                </a:lnTo>
                <a:close/>
                <a:moveTo>
                  <a:pt x="197512" y="44310"/>
                </a:moveTo>
                <a:lnTo>
                  <a:pt x="197512" y="50419"/>
                </a:lnTo>
                <a:lnTo>
                  <a:pt x="192193" y="53489"/>
                </a:lnTo>
                <a:lnTo>
                  <a:pt x="192193" y="53489"/>
                </a:lnTo>
                <a:lnTo>
                  <a:pt x="197512" y="44310"/>
                </a:lnTo>
                <a:close/>
                <a:moveTo>
                  <a:pt x="209123" y="44310"/>
                </a:moveTo>
                <a:lnTo>
                  <a:pt x="209123" y="50419"/>
                </a:lnTo>
                <a:lnTo>
                  <a:pt x="203804" y="53489"/>
                </a:lnTo>
                <a:lnTo>
                  <a:pt x="203804" y="53489"/>
                </a:lnTo>
                <a:lnTo>
                  <a:pt x="209123" y="44310"/>
                </a:lnTo>
                <a:close/>
                <a:moveTo>
                  <a:pt x="220765" y="44310"/>
                </a:moveTo>
                <a:lnTo>
                  <a:pt x="220765" y="50419"/>
                </a:lnTo>
                <a:lnTo>
                  <a:pt x="215446" y="53489"/>
                </a:lnTo>
                <a:lnTo>
                  <a:pt x="215446" y="53489"/>
                </a:lnTo>
                <a:lnTo>
                  <a:pt x="220765" y="44310"/>
                </a:lnTo>
                <a:close/>
                <a:moveTo>
                  <a:pt x="243957" y="44310"/>
                </a:moveTo>
                <a:lnTo>
                  <a:pt x="243957" y="50419"/>
                </a:lnTo>
                <a:lnTo>
                  <a:pt x="238638" y="53489"/>
                </a:lnTo>
                <a:lnTo>
                  <a:pt x="238638" y="53489"/>
                </a:lnTo>
                <a:lnTo>
                  <a:pt x="243957" y="44310"/>
                </a:lnTo>
                <a:close/>
                <a:moveTo>
                  <a:pt x="255598" y="44310"/>
                </a:moveTo>
                <a:lnTo>
                  <a:pt x="255598" y="50419"/>
                </a:lnTo>
                <a:lnTo>
                  <a:pt x="250279" y="53489"/>
                </a:lnTo>
                <a:lnTo>
                  <a:pt x="250279" y="53489"/>
                </a:lnTo>
                <a:lnTo>
                  <a:pt x="255598" y="44310"/>
                </a:lnTo>
                <a:close/>
                <a:moveTo>
                  <a:pt x="34834" y="44249"/>
                </a:moveTo>
                <a:lnTo>
                  <a:pt x="34834" y="50419"/>
                </a:lnTo>
                <a:lnTo>
                  <a:pt x="29515" y="53489"/>
                </a:lnTo>
                <a:lnTo>
                  <a:pt x="29515" y="53489"/>
                </a:lnTo>
                <a:lnTo>
                  <a:pt x="34834" y="44249"/>
                </a:lnTo>
                <a:close/>
                <a:moveTo>
                  <a:pt x="46446" y="44249"/>
                </a:moveTo>
                <a:lnTo>
                  <a:pt x="46446" y="50419"/>
                </a:lnTo>
                <a:lnTo>
                  <a:pt x="41126" y="53489"/>
                </a:lnTo>
                <a:lnTo>
                  <a:pt x="41126" y="53489"/>
                </a:lnTo>
                <a:lnTo>
                  <a:pt x="46446" y="44249"/>
                </a:lnTo>
                <a:close/>
                <a:moveTo>
                  <a:pt x="232376" y="44310"/>
                </a:moveTo>
                <a:lnTo>
                  <a:pt x="232376" y="50419"/>
                </a:lnTo>
                <a:lnTo>
                  <a:pt x="227057" y="53489"/>
                </a:lnTo>
                <a:lnTo>
                  <a:pt x="232376" y="44310"/>
                </a:lnTo>
                <a:close/>
                <a:moveTo>
                  <a:pt x="267210" y="44310"/>
                </a:moveTo>
                <a:lnTo>
                  <a:pt x="267210" y="50419"/>
                </a:lnTo>
                <a:lnTo>
                  <a:pt x="261890" y="53489"/>
                </a:lnTo>
                <a:lnTo>
                  <a:pt x="267210" y="44310"/>
                </a:lnTo>
                <a:close/>
                <a:moveTo>
                  <a:pt x="278851" y="44310"/>
                </a:moveTo>
                <a:lnTo>
                  <a:pt x="278851" y="50419"/>
                </a:lnTo>
                <a:lnTo>
                  <a:pt x="273532" y="53489"/>
                </a:lnTo>
                <a:lnTo>
                  <a:pt x="278851" y="44310"/>
                </a:lnTo>
                <a:close/>
                <a:moveTo>
                  <a:pt x="11582" y="44249"/>
                </a:moveTo>
                <a:lnTo>
                  <a:pt x="11582" y="50419"/>
                </a:lnTo>
                <a:lnTo>
                  <a:pt x="6262" y="53489"/>
                </a:lnTo>
                <a:lnTo>
                  <a:pt x="11582" y="44249"/>
                </a:lnTo>
                <a:close/>
                <a:moveTo>
                  <a:pt x="23223" y="44310"/>
                </a:moveTo>
                <a:lnTo>
                  <a:pt x="23223" y="50419"/>
                </a:lnTo>
                <a:lnTo>
                  <a:pt x="17904" y="53489"/>
                </a:lnTo>
                <a:lnTo>
                  <a:pt x="23223" y="44310"/>
                </a:lnTo>
                <a:close/>
                <a:moveTo>
                  <a:pt x="69850" y="50601"/>
                </a:moveTo>
                <a:lnTo>
                  <a:pt x="75169" y="53671"/>
                </a:lnTo>
                <a:lnTo>
                  <a:pt x="64531" y="53671"/>
                </a:lnTo>
                <a:lnTo>
                  <a:pt x="69850" y="50601"/>
                </a:lnTo>
                <a:close/>
                <a:moveTo>
                  <a:pt x="81431" y="50601"/>
                </a:moveTo>
                <a:lnTo>
                  <a:pt x="86750" y="53671"/>
                </a:lnTo>
                <a:lnTo>
                  <a:pt x="76112" y="53671"/>
                </a:lnTo>
                <a:lnTo>
                  <a:pt x="81431" y="50601"/>
                </a:lnTo>
                <a:close/>
                <a:moveTo>
                  <a:pt x="93042" y="50601"/>
                </a:moveTo>
                <a:lnTo>
                  <a:pt x="98361" y="53671"/>
                </a:lnTo>
                <a:lnTo>
                  <a:pt x="87723" y="53671"/>
                </a:lnTo>
                <a:lnTo>
                  <a:pt x="93042" y="50601"/>
                </a:lnTo>
                <a:close/>
                <a:moveTo>
                  <a:pt x="104684" y="50601"/>
                </a:moveTo>
                <a:lnTo>
                  <a:pt x="110003" y="53671"/>
                </a:lnTo>
                <a:lnTo>
                  <a:pt x="99364" y="53671"/>
                </a:lnTo>
                <a:lnTo>
                  <a:pt x="104684" y="50601"/>
                </a:lnTo>
                <a:close/>
                <a:moveTo>
                  <a:pt x="116295" y="50601"/>
                </a:moveTo>
                <a:lnTo>
                  <a:pt x="121614" y="53671"/>
                </a:lnTo>
                <a:lnTo>
                  <a:pt x="110976" y="53671"/>
                </a:lnTo>
                <a:lnTo>
                  <a:pt x="116295" y="50601"/>
                </a:lnTo>
                <a:close/>
                <a:moveTo>
                  <a:pt x="127936" y="50601"/>
                </a:moveTo>
                <a:lnTo>
                  <a:pt x="133256" y="53671"/>
                </a:lnTo>
                <a:lnTo>
                  <a:pt x="122617" y="53671"/>
                </a:lnTo>
                <a:lnTo>
                  <a:pt x="127936" y="50601"/>
                </a:lnTo>
                <a:close/>
                <a:moveTo>
                  <a:pt x="139548" y="50601"/>
                </a:moveTo>
                <a:lnTo>
                  <a:pt x="144867" y="53671"/>
                </a:lnTo>
                <a:lnTo>
                  <a:pt x="134228" y="53671"/>
                </a:lnTo>
                <a:lnTo>
                  <a:pt x="139548" y="50601"/>
                </a:lnTo>
                <a:close/>
                <a:moveTo>
                  <a:pt x="151159" y="50601"/>
                </a:moveTo>
                <a:lnTo>
                  <a:pt x="156478" y="53671"/>
                </a:lnTo>
                <a:lnTo>
                  <a:pt x="145840" y="53671"/>
                </a:lnTo>
                <a:lnTo>
                  <a:pt x="151159" y="50601"/>
                </a:lnTo>
                <a:close/>
                <a:moveTo>
                  <a:pt x="162770" y="50601"/>
                </a:moveTo>
                <a:lnTo>
                  <a:pt x="168089" y="53671"/>
                </a:lnTo>
                <a:lnTo>
                  <a:pt x="157451" y="53671"/>
                </a:lnTo>
                <a:lnTo>
                  <a:pt x="162770" y="50601"/>
                </a:lnTo>
                <a:close/>
                <a:moveTo>
                  <a:pt x="174411" y="50601"/>
                </a:moveTo>
                <a:lnTo>
                  <a:pt x="179731" y="53671"/>
                </a:lnTo>
                <a:lnTo>
                  <a:pt x="169092" y="53671"/>
                </a:lnTo>
                <a:lnTo>
                  <a:pt x="174411" y="50601"/>
                </a:lnTo>
                <a:close/>
                <a:moveTo>
                  <a:pt x="186023" y="50601"/>
                </a:moveTo>
                <a:lnTo>
                  <a:pt x="191342" y="53671"/>
                </a:lnTo>
                <a:lnTo>
                  <a:pt x="180703" y="53671"/>
                </a:lnTo>
                <a:lnTo>
                  <a:pt x="186023" y="50601"/>
                </a:lnTo>
                <a:close/>
                <a:moveTo>
                  <a:pt x="197634" y="50601"/>
                </a:moveTo>
                <a:lnTo>
                  <a:pt x="202953" y="53671"/>
                </a:lnTo>
                <a:lnTo>
                  <a:pt x="192345" y="53671"/>
                </a:lnTo>
                <a:lnTo>
                  <a:pt x="197634" y="50601"/>
                </a:lnTo>
                <a:close/>
                <a:moveTo>
                  <a:pt x="209275" y="50601"/>
                </a:moveTo>
                <a:lnTo>
                  <a:pt x="214595" y="53671"/>
                </a:lnTo>
                <a:lnTo>
                  <a:pt x="203956" y="53671"/>
                </a:lnTo>
                <a:lnTo>
                  <a:pt x="209275" y="50601"/>
                </a:lnTo>
                <a:close/>
                <a:moveTo>
                  <a:pt x="220856" y="50601"/>
                </a:moveTo>
                <a:lnTo>
                  <a:pt x="226175" y="53671"/>
                </a:lnTo>
                <a:lnTo>
                  <a:pt x="215537" y="53671"/>
                </a:lnTo>
                <a:lnTo>
                  <a:pt x="220856" y="50601"/>
                </a:lnTo>
                <a:close/>
                <a:moveTo>
                  <a:pt x="232498" y="50601"/>
                </a:moveTo>
                <a:lnTo>
                  <a:pt x="237817" y="53671"/>
                </a:lnTo>
                <a:lnTo>
                  <a:pt x="227178" y="53671"/>
                </a:lnTo>
                <a:lnTo>
                  <a:pt x="232498" y="50601"/>
                </a:lnTo>
                <a:close/>
                <a:moveTo>
                  <a:pt x="244109" y="50601"/>
                </a:moveTo>
                <a:lnTo>
                  <a:pt x="249428" y="53671"/>
                </a:lnTo>
                <a:lnTo>
                  <a:pt x="238790" y="53671"/>
                </a:lnTo>
                <a:lnTo>
                  <a:pt x="244109" y="50601"/>
                </a:lnTo>
                <a:close/>
                <a:moveTo>
                  <a:pt x="255750" y="50601"/>
                </a:moveTo>
                <a:lnTo>
                  <a:pt x="261070" y="53671"/>
                </a:lnTo>
                <a:lnTo>
                  <a:pt x="250431" y="53671"/>
                </a:lnTo>
                <a:lnTo>
                  <a:pt x="255750" y="50601"/>
                </a:lnTo>
                <a:close/>
                <a:moveTo>
                  <a:pt x="267362" y="50601"/>
                </a:moveTo>
                <a:lnTo>
                  <a:pt x="272681" y="53671"/>
                </a:lnTo>
                <a:lnTo>
                  <a:pt x="262042" y="53671"/>
                </a:lnTo>
                <a:lnTo>
                  <a:pt x="267362" y="50601"/>
                </a:lnTo>
                <a:close/>
                <a:moveTo>
                  <a:pt x="279003" y="50601"/>
                </a:moveTo>
                <a:lnTo>
                  <a:pt x="284322" y="53671"/>
                </a:lnTo>
                <a:lnTo>
                  <a:pt x="273684" y="53671"/>
                </a:lnTo>
                <a:lnTo>
                  <a:pt x="279003" y="50601"/>
                </a:lnTo>
                <a:close/>
                <a:moveTo>
                  <a:pt x="11703" y="50632"/>
                </a:moveTo>
                <a:lnTo>
                  <a:pt x="17023" y="53732"/>
                </a:lnTo>
                <a:lnTo>
                  <a:pt x="6384" y="53732"/>
                </a:lnTo>
                <a:lnTo>
                  <a:pt x="11703" y="50632"/>
                </a:lnTo>
                <a:close/>
                <a:moveTo>
                  <a:pt x="23345" y="50632"/>
                </a:moveTo>
                <a:lnTo>
                  <a:pt x="28664" y="53732"/>
                </a:lnTo>
                <a:lnTo>
                  <a:pt x="18026" y="53732"/>
                </a:lnTo>
                <a:lnTo>
                  <a:pt x="23345" y="50632"/>
                </a:lnTo>
                <a:close/>
                <a:moveTo>
                  <a:pt x="34956" y="50632"/>
                </a:moveTo>
                <a:lnTo>
                  <a:pt x="40275" y="53732"/>
                </a:lnTo>
                <a:lnTo>
                  <a:pt x="29637" y="53732"/>
                </a:lnTo>
                <a:lnTo>
                  <a:pt x="34956" y="50632"/>
                </a:lnTo>
                <a:close/>
                <a:moveTo>
                  <a:pt x="46598" y="50632"/>
                </a:moveTo>
                <a:lnTo>
                  <a:pt x="51886" y="53732"/>
                </a:lnTo>
                <a:lnTo>
                  <a:pt x="41248" y="53732"/>
                </a:lnTo>
                <a:lnTo>
                  <a:pt x="46598" y="50632"/>
                </a:lnTo>
                <a:close/>
                <a:moveTo>
                  <a:pt x="58209" y="50632"/>
                </a:moveTo>
                <a:lnTo>
                  <a:pt x="63528" y="53732"/>
                </a:lnTo>
                <a:lnTo>
                  <a:pt x="52889" y="53732"/>
                </a:lnTo>
                <a:lnTo>
                  <a:pt x="58209" y="50632"/>
                </a:lnTo>
                <a:close/>
                <a:moveTo>
                  <a:pt x="17023" y="53945"/>
                </a:moveTo>
                <a:lnTo>
                  <a:pt x="11703" y="57015"/>
                </a:lnTo>
                <a:lnTo>
                  <a:pt x="6384" y="53945"/>
                </a:lnTo>
                <a:close/>
                <a:moveTo>
                  <a:pt x="28664" y="53945"/>
                </a:moveTo>
                <a:lnTo>
                  <a:pt x="23345" y="57015"/>
                </a:lnTo>
                <a:lnTo>
                  <a:pt x="18026" y="53945"/>
                </a:lnTo>
                <a:close/>
                <a:moveTo>
                  <a:pt x="40275" y="53945"/>
                </a:moveTo>
                <a:lnTo>
                  <a:pt x="34956" y="57015"/>
                </a:lnTo>
                <a:lnTo>
                  <a:pt x="29637" y="53945"/>
                </a:lnTo>
                <a:close/>
                <a:moveTo>
                  <a:pt x="51886" y="53945"/>
                </a:moveTo>
                <a:lnTo>
                  <a:pt x="46567" y="57015"/>
                </a:lnTo>
                <a:lnTo>
                  <a:pt x="41248" y="53945"/>
                </a:lnTo>
                <a:close/>
                <a:moveTo>
                  <a:pt x="63528" y="53945"/>
                </a:moveTo>
                <a:lnTo>
                  <a:pt x="58209" y="57015"/>
                </a:lnTo>
                <a:lnTo>
                  <a:pt x="52889" y="53945"/>
                </a:lnTo>
                <a:close/>
                <a:moveTo>
                  <a:pt x="75169" y="53945"/>
                </a:moveTo>
                <a:lnTo>
                  <a:pt x="69850" y="57015"/>
                </a:lnTo>
                <a:lnTo>
                  <a:pt x="64531" y="53945"/>
                </a:lnTo>
                <a:close/>
                <a:moveTo>
                  <a:pt x="86750" y="53945"/>
                </a:moveTo>
                <a:lnTo>
                  <a:pt x="81431" y="57015"/>
                </a:lnTo>
                <a:lnTo>
                  <a:pt x="76112" y="53945"/>
                </a:lnTo>
                <a:close/>
                <a:moveTo>
                  <a:pt x="98361" y="53945"/>
                </a:moveTo>
                <a:lnTo>
                  <a:pt x="93042" y="57015"/>
                </a:lnTo>
                <a:lnTo>
                  <a:pt x="87723" y="53945"/>
                </a:lnTo>
                <a:close/>
                <a:moveTo>
                  <a:pt x="110003" y="53945"/>
                </a:moveTo>
                <a:lnTo>
                  <a:pt x="104684" y="57015"/>
                </a:lnTo>
                <a:lnTo>
                  <a:pt x="99364" y="53945"/>
                </a:lnTo>
                <a:close/>
                <a:moveTo>
                  <a:pt x="121614" y="53945"/>
                </a:moveTo>
                <a:lnTo>
                  <a:pt x="116295" y="57015"/>
                </a:lnTo>
                <a:lnTo>
                  <a:pt x="110976" y="53945"/>
                </a:lnTo>
                <a:close/>
                <a:moveTo>
                  <a:pt x="133256" y="53945"/>
                </a:moveTo>
                <a:lnTo>
                  <a:pt x="127936" y="57015"/>
                </a:lnTo>
                <a:lnTo>
                  <a:pt x="122617" y="53945"/>
                </a:lnTo>
                <a:close/>
                <a:moveTo>
                  <a:pt x="144867" y="53945"/>
                </a:moveTo>
                <a:lnTo>
                  <a:pt x="139548" y="57015"/>
                </a:lnTo>
                <a:lnTo>
                  <a:pt x="134228" y="53945"/>
                </a:lnTo>
                <a:close/>
                <a:moveTo>
                  <a:pt x="156478" y="53945"/>
                </a:moveTo>
                <a:lnTo>
                  <a:pt x="151159" y="57015"/>
                </a:lnTo>
                <a:lnTo>
                  <a:pt x="145840" y="53945"/>
                </a:lnTo>
                <a:close/>
                <a:moveTo>
                  <a:pt x="168089" y="53945"/>
                </a:moveTo>
                <a:lnTo>
                  <a:pt x="162770" y="57015"/>
                </a:lnTo>
                <a:lnTo>
                  <a:pt x="157451" y="53945"/>
                </a:lnTo>
                <a:close/>
                <a:moveTo>
                  <a:pt x="179731" y="53945"/>
                </a:moveTo>
                <a:lnTo>
                  <a:pt x="174411" y="57015"/>
                </a:lnTo>
                <a:lnTo>
                  <a:pt x="169092" y="53945"/>
                </a:lnTo>
                <a:close/>
                <a:moveTo>
                  <a:pt x="191342" y="53945"/>
                </a:moveTo>
                <a:lnTo>
                  <a:pt x="186023" y="57015"/>
                </a:lnTo>
                <a:lnTo>
                  <a:pt x="180703" y="53945"/>
                </a:lnTo>
                <a:close/>
                <a:moveTo>
                  <a:pt x="202953" y="53945"/>
                </a:moveTo>
                <a:lnTo>
                  <a:pt x="197634" y="57015"/>
                </a:lnTo>
                <a:lnTo>
                  <a:pt x="192315" y="53945"/>
                </a:lnTo>
                <a:close/>
                <a:moveTo>
                  <a:pt x="214564" y="53945"/>
                </a:moveTo>
                <a:lnTo>
                  <a:pt x="209245" y="57015"/>
                </a:lnTo>
                <a:lnTo>
                  <a:pt x="203926" y="53945"/>
                </a:lnTo>
                <a:close/>
                <a:moveTo>
                  <a:pt x="226175" y="53945"/>
                </a:moveTo>
                <a:lnTo>
                  <a:pt x="220856" y="57015"/>
                </a:lnTo>
                <a:lnTo>
                  <a:pt x="215537" y="53945"/>
                </a:lnTo>
                <a:close/>
                <a:moveTo>
                  <a:pt x="237817" y="53945"/>
                </a:moveTo>
                <a:lnTo>
                  <a:pt x="232498" y="57015"/>
                </a:lnTo>
                <a:lnTo>
                  <a:pt x="227178" y="53945"/>
                </a:lnTo>
                <a:close/>
                <a:moveTo>
                  <a:pt x="249428" y="53945"/>
                </a:moveTo>
                <a:lnTo>
                  <a:pt x="244109" y="57015"/>
                </a:lnTo>
                <a:lnTo>
                  <a:pt x="238790" y="53945"/>
                </a:lnTo>
                <a:close/>
                <a:moveTo>
                  <a:pt x="261070" y="53945"/>
                </a:moveTo>
                <a:lnTo>
                  <a:pt x="255750" y="57015"/>
                </a:lnTo>
                <a:lnTo>
                  <a:pt x="250431" y="53945"/>
                </a:lnTo>
                <a:close/>
                <a:moveTo>
                  <a:pt x="272681" y="53945"/>
                </a:moveTo>
                <a:lnTo>
                  <a:pt x="267362" y="57015"/>
                </a:lnTo>
                <a:lnTo>
                  <a:pt x="262042" y="53945"/>
                </a:lnTo>
                <a:close/>
                <a:moveTo>
                  <a:pt x="284292" y="53945"/>
                </a:moveTo>
                <a:lnTo>
                  <a:pt x="278973" y="57015"/>
                </a:lnTo>
                <a:lnTo>
                  <a:pt x="273653" y="53945"/>
                </a:lnTo>
                <a:close/>
                <a:moveTo>
                  <a:pt x="17174" y="54188"/>
                </a:moveTo>
                <a:lnTo>
                  <a:pt x="11855" y="63368"/>
                </a:lnTo>
                <a:lnTo>
                  <a:pt x="11855" y="57258"/>
                </a:lnTo>
                <a:lnTo>
                  <a:pt x="17174" y="54188"/>
                </a:lnTo>
                <a:close/>
                <a:moveTo>
                  <a:pt x="28816" y="54188"/>
                </a:moveTo>
                <a:lnTo>
                  <a:pt x="23497" y="63368"/>
                </a:lnTo>
                <a:lnTo>
                  <a:pt x="23497" y="57258"/>
                </a:lnTo>
                <a:lnTo>
                  <a:pt x="28816" y="54188"/>
                </a:lnTo>
                <a:close/>
                <a:moveTo>
                  <a:pt x="52008" y="54188"/>
                </a:moveTo>
                <a:lnTo>
                  <a:pt x="46689" y="63368"/>
                </a:lnTo>
                <a:lnTo>
                  <a:pt x="46689" y="57258"/>
                </a:lnTo>
                <a:lnTo>
                  <a:pt x="52008" y="54188"/>
                </a:lnTo>
                <a:close/>
                <a:moveTo>
                  <a:pt x="63650" y="54188"/>
                </a:moveTo>
                <a:lnTo>
                  <a:pt x="58330" y="63368"/>
                </a:lnTo>
                <a:lnTo>
                  <a:pt x="58330" y="57258"/>
                </a:lnTo>
                <a:lnTo>
                  <a:pt x="63650" y="54188"/>
                </a:lnTo>
                <a:close/>
                <a:moveTo>
                  <a:pt x="226327" y="54188"/>
                </a:moveTo>
                <a:lnTo>
                  <a:pt x="221008" y="63368"/>
                </a:lnTo>
                <a:lnTo>
                  <a:pt x="221008" y="57258"/>
                </a:lnTo>
                <a:lnTo>
                  <a:pt x="226327" y="54188"/>
                </a:lnTo>
                <a:close/>
                <a:moveTo>
                  <a:pt x="237969" y="54188"/>
                </a:moveTo>
                <a:lnTo>
                  <a:pt x="232650" y="63368"/>
                </a:lnTo>
                <a:lnTo>
                  <a:pt x="232650" y="57258"/>
                </a:lnTo>
                <a:lnTo>
                  <a:pt x="237969" y="54188"/>
                </a:lnTo>
                <a:close/>
                <a:moveTo>
                  <a:pt x="249550" y="54188"/>
                </a:moveTo>
                <a:lnTo>
                  <a:pt x="244230" y="63368"/>
                </a:lnTo>
                <a:lnTo>
                  <a:pt x="244230" y="57258"/>
                </a:lnTo>
                <a:lnTo>
                  <a:pt x="249550" y="54188"/>
                </a:lnTo>
                <a:close/>
                <a:moveTo>
                  <a:pt x="261191" y="54188"/>
                </a:moveTo>
                <a:lnTo>
                  <a:pt x="255872" y="63368"/>
                </a:lnTo>
                <a:lnTo>
                  <a:pt x="255872" y="57258"/>
                </a:lnTo>
                <a:lnTo>
                  <a:pt x="261191" y="54188"/>
                </a:lnTo>
                <a:close/>
                <a:moveTo>
                  <a:pt x="272802" y="54188"/>
                </a:moveTo>
                <a:lnTo>
                  <a:pt x="267483" y="63368"/>
                </a:lnTo>
                <a:lnTo>
                  <a:pt x="267483" y="57258"/>
                </a:lnTo>
                <a:lnTo>
                  <a:pt x="272802" y="54188"/>
                </a:lnTo>
                <a:close/>
                <a:moveTo>
                  <a:pt x="284444" y="54188"/>
                </a:moveTo>
                <a:lnTo>
                  <a:pt x="279125" y="63368"/>
                </a:lnTo>
                <a:lnTo>
                  <a:pt x="279125" y="57258"/>
                </a:lnTo>
                <a:lnTo>
                  <a:pt x="284444" y="54188"/>
                </a:lnTo>
                <a:close/>
                <a:moveTo>
                  <a:pt x="6262" y="54218"/>
                </a:moveTo>
                <a:lnTo>
                  <a:pt x="11582" y="57258"/>
                </a:lnTo>
                <a:lnTo>
                  <a:pt x="11582" y="63398"/>
                </a:lnTo>
                <a:lnTo>
                  <a:pt x="6262" y="54218"/>
                </a:lnTo>
                <a:close/>
                <a:moveTo>
                  <a:pt x="17904" y="54218"/>
                </a:moveTo>
                <a:lnTo>
                  <a:pt x="23223" y="57258"/>
                </a:lnTo>
                <a:lnTo>
                  <a:pt x="23223" y="63398"/>
                </a:lnTo>
                <a:lnTo>
                  <a:pt x="17904" y="54218"/>
                </a:lnTo>
                <a:close/>
                <a:moveTo>
                  <a:pt x="29515" y="54218"/>
                </a:moveTo>
                <a:lnTo>
                  <a:pt x="34834" y="57258"/>
                </a:lnTo>
                <a:lnTo>
                  <a:pt x="34834" y="63398"/>
                </a:lnTo>
                <a:lnTo>
                  <a:pt x="29515" y="54218"/>
                </a:lnTo>
                <a:close/>
                <a:moveTo>
                  <a:pt x="40427" y="54188"/>
                </a:moveTo>
                <a:lnTo>
                  <a:pt x="35108" y="63398"/>
                </a:lnTo>
                <a:lnTo>
                  <a:pt x="35108" y="57258"/>
                </a:lnTo>
                <a:lnTo>
                  <a:pt x="40427" y="54188"/>
                </a:lnTo>
                <a:close/>
                <a:moveTo>
                  <a:pt x="41126" y="54218"/>
                </a:moveTo>
                <a:lnTo>
                  <a:pt x="46446" y="57258"/>
                </a:lnTo>
                <a:lnTo>
                  <a:pt x="46446" y="63398"/>
                </a:lnTo>
                <a:lnTo>
                  <a:pt x="41126" y="54218"/>
                </a:lnTo>
                <a:close/>
                <a:moveTo>
                  <a:pt x="52737" y="54218"/>
                </a:moveTo>
                <a:lnTo>
                  <a:pt x="58057" y="57258"/>
                </a:lnTo>
                <a:lnTo>
                  <a:pt x="58057" y="63398"/>
                </a:lnTo>
                <a:lnTo>
                  <a:pt x="52737" y="54218"/>
                </a:lnTo>
                <a:close/>
                <a:moveTo>
                  <a:pt x="64379" y="54218"/>
                </a:moveTo>
                <a:lnTo>
                  <a:pt x="69698" y="57258"/>
                </a:lnTo>
                <a:lnTo>
                  <a:pt x="69698" y="63398"/>
                </a:lnTo>
                <a:lnTo>
                  <a:pt x="64379" y="54218"/>
                </a:lnTo>
                <a:close/>
                <a:moveTo>
                  <a:pt x="75261" y="54188"/>
                </a:moveTo>
                <a:lnTo>
                  <a:pt x="69941" y="63398"/>
                </a:lnTo>
                <a:lnTo>
                  <a:pt x="69941" y="57258"/>
                </a:lnTo>
                <a:lnTo>
                  <a:pt x="75261" y="54188"/>
                </a:lnTo>
                <a:close/>
                <a:moveTo>
                  <a:pt x="75990" y="54218"/>
                </a:moveTo>
                <a:lnTo>
                  <a:pt x="81309" y="57258"/>
                </a:lnTo>
                <a:lnTo>
                  <a:pt x="81309" y="63398"/>
                </a:lnTo>
                <a:lnTo>
                  <a:pt x="75990" y="54218"/>
                </a:lnTo>
                <a:close/>
                <a:moveTo>
                  <a:pt x="86902" y="54188"/>
                </a:moveTo>
                <a:lnTo>
                  <a:pt x="81583" y="63398"/>
                </a:lnTo>
                <a:lnTo>
                  <a:pt x="81583" y="57258"/>
                </a:lnTo>
                <a:lnTo>
                  <a:pt x="86902" y="54188"/>
                </a:lnTo>
                <a:close/>
                <a:moveTo>
                  <a:pt x="87632" y="54218"/>
                </a:moveTo>
                <a:lnTo>
                  <a:pt x="92951" y="57258"/>
                </a:lnTo>
                <a:lnTo>
                  <a:pt x="92951" y="63398"/>
                </a:lnTo>
                <a:lnTo>
                  <a:pt x="87632" y="54218"/>
                </a:lnTo>
                <a:close/>
                <a:moveTo>
                  <a:pt x="98513" y="54188"/>
                </a:moveTo>
                <a:lnTo>
                  <a:pt x="93194" y="63398"/>
                </a:lnTo>
                <a:lnTo>
                  <a:pt x="93194" y="57258"/>
                </a:lnTo>
                <a:lnTo>
                  <a:pt x="98513" y="54188"/>
                </a:lnTo>
                <a:close/>
                <a:moveTo>
                  <a:pt x="99243" y="54218"/>
                </a:moveTo>
                <a:lnTo>
                  <a:pt x="104562" y="57258"/>
                </a:lnTo>
                <a:lnTo>
                  <a:pt x="104562" y="63398"/>
                </a:lnTo>
                <a:lnTo>
                  <a:pt x="99243" y="54218"/>
                </a:lnTo>
                <a:close/>
                <a:moveTo>
                  <a:pt x="110155" y="54188"/>
                </a:moveTo>
                <a:lnTo>
                  <a:pt x="104836" y="63398"/>
                </a:lnTo>
                <a:lnTo>
                  <a:pt x="104836" y="57258"/>
                </a:lnTo>
                <a:lnTo>
                  <a:pt x="110155" y="54188"/>
                </a:lnTo>
                <a:close/>
                <a:moveTo>
                  <a:pt x="110824" y="54218"/>
                </a:moveTo>
                <a:lnTo>
                  <a:pt x="116143" y="57258"/>
                </a:lnTo>
                <a:lnTo>
                  <a:pt x="116143" y="63398"/>
                </a:lnTo>
                <a:lnTo>
                  <a:pt x="110824" y="54218"/>
                </a:lnTo>
                <a:close/>
                <a:moveTo>
                  <a:pt x="121736" y="54188"/>
                </a:moveTo>
                <a:lnTo>
                  <a:pt x="116416" y="63398"/>
                </a:lnTo>
                <a:lnTo>
                  <a:pt x="116416" y="57258"/>
                </a:lnTo>
                <a:lnTo>
                  <a:pt x="121736" y="54188"/>
                </a:lnTo>
                <a:close/>
                <a:moveTo>
                  <a:pt x="122465" y="54218"/>
                </a:moveTo>
                <a:lnTo>
                  <a:pt x="127784" y="57258"/>
                </a:lnTo>
                <a:lnTo>
                  <a:pt x="127784" y="63398"/>
                </a:lnTo>
                <a:lnTo>
                  <a:pt x="122465" y="54218"/>
                </a:lnTo>
                <a:close/>
                <a:moveTo>
                  <a:pt x="133377" y="54188"/>
                </a:moveTo>
                <a:lnTo>
                  <a:pt x="128058" y="63398"/>
                </a:lnTo>
                <a:lnTo>
                  <a:pt x="128058" y="57258"/>
                </a:lnTo>
                <a:lnTo>
                  <a:pt x="133377" y="54188"/>
                </a:lnTo>
                <a:close/>
                <a:moveTo>
                  <a:pt x="134076" y="54218"/>
                </a:moveTo>
                <a:lnTo>
                  <a:pt x="139396" y="57258"/>
                </a:lnTo>
                <a:lnTo>
                  <a:pt x="139396" y="63398"/>
                </a:lnTo>
                <a:lnTo>
                  <a:pt x="134076" y="54218"/>
                </a:lnTo>
                <a:close/>
                <a:moveTo>
                  <a:pt x="144988" y="54188"/>
                </a:moveTo>
                <a:lnTo>
                  <a:pt x="139669" y="63398"/>
                </a:lnTo>
                <a:lnTo>
                  <a:pt x="139669" y="57258"/>
                </a:lnTo>
                <a:lnTo>
                  <a:pt x="144988" y="54188"/>
                </a:lnTo>
                <a:close/>
                <a:moveTo>
                  <a:pt x="145718" y="54218"/>
                </a:moveTo>
                <a:lnTo>
                  <a:pt x="151037" y="57258"/>
                </a:lnTo>
                <a:lnTo>
                  <a:pt x="151037" y="63398"/>
                </a:lnTo>
                <a:lnTo>
                  <a:pt x="145718" y="54218"/>
                </a:lnTo>
                <a:close/>
                <a:moveTo>
                  <a:pt x="156630" y="54188"/>
                </a:moveTo>
                <a:lnTo>
                  <a:pt x="151311" y="63398"/>
                </a:lnTo>
                <a:lnTo>
                  <a:pt x="151311" y="57258"/>
                </a:lnTo>
                <a:lnTo>
                  <a:pt x="156630" y="54188"/>
                </a:lnTo>
                <a:close/>
                <a:moveTo>
                  <a:pt x="157329" y="54218"/>
                </a:moveTo>
                <a:lnTo>
                  <a:pt x="162648" y="57258"/>
                </a:lnTo>
                <a:lnTo>
                  <a:pt x="162648" y="63398"/>
                </a:lnTo>
                <a:lnTo>
                  <a:pt x="157329" y="54218"/>
                </a:lnTo>
                <a:close/>
                <a:moveTo>
                  <a:pt x="168241" y="54188"/>
                </a:moveTo>
                <a:lnTo>
                  <a:pt x="162922" y="63398"/>
                </a:lnTo>
                <a:lnTo>
                  <a:pt x="162922" y="57258"/>
                </a:lnTo>
                <a:lnTo>
                  <a:pt x="168241" y="54188"/>
                </a:lnTo>
                <a:close/>
                <a:moveTo>
                  <a:pt x="168971" y="54218"/>
                </a:moveTo>
                <a:lnTo>
                  <a:pt x="174290" y="57258"/>
                </a:lnTo>
                <a:lnTo>
                  <a:pt x="174290" y="63398"/>
                </a:lnTo>
                <a:lnTo>
                  <a:pt x="168971" y="54218"/>
                </a:lnTo>
                <a:close/>
                <a:moveTo>
                  <a:pt x="179822" y="54188"/>
                </a:moveTo>
                <a:lnTo>
                  <a:pt x="174503" y="63398"/>
                </a:lnTo>
                <a:lnTo>
                  <a:pt x="174503" y="57258"/>
                </a:lnTo>
                <a:lnTo>
                  <a:pt x="179822" y="54188"/>
                </a:lnTo>
                <a:close/>
                <a:moveTo>
                  <a:pt x="180551" y="54218"/>
                </a:moveTo>
                <a:lnTo>
                  <a:pt x="185871" y="57258"/>
                </a:lnTo>
                <a:lnTo>
                  <a:pt x="185871" y="63398"/>
                </a:lnTo>
                <a:lnTo>
                  <a:pt x="180551" y="54218"/>
                </a:lnTo>
                <a:close/>
                <a:moveTo>
                  <a:pt x="191463" y="54188"/>
                </a:moveTo>
                <a:lnTo>
                  <a:pt x="186144" y="63398"/>
                </a:lnTo>
                <a:lnTo>
                  <a:pt x="186144" y="57258"/>
                </a:lnTo>
                <a:lnTo>
                  <a:pt x="191463" y="54188"/>
                </a:lnTo>
                <a:close/>
                <a:moveTo>
                  <a:pt x="192193" y="54218"/>
                </a:moveTo>
                <a:lnTo>
                  <a:pt x="197512" y="57258"/>
                </a:lnTo>
                <a:lnTo>
                  <a:pt x="197512" y="63398"/>
                </a:lnTo>
                <a:lnTo>
                  <a:pt x="192193" y="54218"/>
                </a:lnTo>
                <a:close/>
                <a:moveTo>
                  <a:pt x="203075" y="54188"/>
                </a:moveTo>
                <a:lnTo>
                  <a:pt x="197755" y="63398"/>
                </a:lnTo>
                <a:lnTo>
                  <a:pt x="197755" y="57258"/>
                </a:lnTo>
                <a:lnTo>
                  <a:pt x="203075" y="54188"/>
                </a:lnTo>
                <a:close/>
                <a:moveTo>
                  <a:pt x="203804" y="54218"/>
                </a:moveTo>
                <a:lnTo>
                  <a:pt x="209123" y="57258"/>
                </a:lnTo>
                <a:lnTo>
                  <a:pt x="209123" y="63398"/>
                </a:lnTo>
                <a:lnTo>
                  <a:pt x="203804" y="54218"/>
                </a:lnTo>
                <a:close/>
                <a:moveTo>
                  <a:pt x="214716" y="54188"/>
                </a:moveTo>
                <a:lnTo>
                  <a:pt x="209397" y="63398"/>
                </a:lnTo>
                <a:lnTo>
                  <a:pt x="209397" y="57258"/>
                </a:lnTo>
                <a:lnTo>
                  <a:pt x="214716" y="54188"/>
                </a:lnTo>
                <a:close/>
                <a:moveTo>
                  <a:pt x="215446" y="54218"/>
                </a:moveTo>
                <a:lnTo>
                  <a:pt x="220765" y="57258"/>
                </a:lnTo>
                <a:lnTo>
                  <a:pt x="220765" y="63398"/>
                </a:lnTo>
                <a:lnTo>
                  <a:pt x="215446" y="54218"/>
                </a:lnTo>
                <a:close/>
                <a:moveTo>
                  <a:pt x="227057" y="54188"/>
                </a:moveTo>
                <a:lnTo>
                  <a:pt x="232376" y="57258"/>
                </a:lnTo>
                <a:lnTo>
                  <a:pt x="232376" y="63398"/>
                </a:lnTo>
                <a:lnTo>
                  <a:pt x="227057" y="54188"/>
                </a:lnTo>
                <a:close/>
                <a:moveTo>
                  <a:pt x="238668" y="54188"/>
                </a:moveTo>
                <a:lnTo>
                  <a:pt x="243987" y="57258"/>
                </a:lnTo>
                <a:lnTo>
                  <a:pt x="243987" y="63398"/>
                </a:lnTo>
                <a:lnTo>
                  <a:pt x="238668" y="54188"/>
                </a:lnTo>
                <a:close/>
                <a:moveTo>
                  <a:pt x="250279" y="54188"/>
                </a:moveTo>
                <a:lnTo>
                  <a:pt x="255598" y="57258"/>
                </a:lnTo>
                <a:lnTo>
                  <a:pt x="255598" y="63398"/>
                </a:lnTo>
                <a:lnTo>
                  <a:pt x="250279" y="54188"/>
                </a:lnTo>
                <a:close/>
                <a:moveTo>
                  <a:pt x="261890" y="54188"/>
                </a:moveTo>
                <a:lnTo>
                  <a:pt x="267210" y="57258"/>
                </a:lnTo>
                <a:lnTo>
                  <a:pt x="267210" y="63398"/>
                </a:lnTo>
                <a:lnTo>
                  <a:pt x="261890" y="54188"/>
                </a:lnTo>
                <a:close/>
                <a:moveTo>
                  <a:pt x="273532" y="54188"/>
                </a:moveTo>
                <a:lnTo>
                  <a:pt x="278851" y="57258"/>
                </a:lnTo>
                <a:lnTo>
                  <a:pt x="278851" y="63398"/>
                </a:lnTo>
                <a:lnTo>
                  <a:pt x="273532" y="54188"/>
                </a:lnTo>
                <a:close/>
                <a:moveTo>
                  <a:pt x="191676" y="54310"/>
                </a:moveTo>
                <a:lnTo>
                  <a:pt x="191676" y="60450"/>
                </a:lnTo>
                <a:lnTo>
                  <a:pt x="188849" y="62091"/>
                </a:lnTo>
                <a:lnTo>
                  <a:pt x="186357" y="63520"/>
                </a:lnTo>
                <a:lnTo>
                  <a:pt x="186357" y="63520"/>
                </a:lnTo>
                <a:lnTo>
                  <a:pt x="191676" y="54310"/>
                </a:lnTo>
                <a:close/>
                <a:moveTo>
                  <a:pt x="238182" y="54310"/>
                </a:moveTo>
                <a:lnTo>
                  <a:pt x="238182" y="60450"/>
                </a:lnTo>
                <a:lnTo>
                  <a:pt x="235355" y="62091"/>
                </a:lnTo>
                <a:lnTo>
                  <a:pt x="232862" y="63520"/>
                </a:lnTo>
                <a:lnTo>
                  <a:pt x="232862" y="63520"/>
                </a:lnTo>
                <a:lnTo>
                  <a:pt x="238182" y="54310"/>
                </a:lnTo>
                <a:close/>
                <a:moveTo>
                  <a:pt x="52525" y="54340"/>
                </a:moveTo>
                <a:lnTo>
                  <a:pt x="57844" y="63520"/>
                </a:lnTo>
                <a:lnTo>
                  <a:pt x="57844" y="63520"/>
                </a:lnTo>
                <a:lnTo>
                  <a:pt x="55351" y="62091"/>
                </a:lnTo>
                <a:lnTo>
                  <a:pt x="52525" y="60450"/>
                </a:lnTo>
                <a:lnTo>
                  <a:pt x="52525" y="54340"/>
                </a:lnTo>
                <a:close/>
                <a:moveTo>
                  <a:pt x="64136" y="54340"/>
                </a:moveTo>
                <a:lnTo>
                  <a:pt x="69455" y="63520"/>
                </a:lnTo>
                <a:lnTo>
                  <a:pt x="69455" y="63520"/>
                </a:lnTo>
                <a:lnTo>
                  <a:pt x="66993" y="62091"/>
                </a:lnTo>
                <a:lnTo>
                  <a:pt x="64136" y="60450"/>
                </a:lnTo>
                <a:lnTo>
                  <a:pt x="64136" y="54340"/>
                </a:lnTo>
                <a:close/>
                <a:moveTo>
                  <a:pt x="75777" y="54340"/>
                </a:moveTo>
                <a:lnTo>
                  <a:pt x="81097" y="63520"/>
                </a:lnTo>
                <a:lnTo>
                  <a:pt x="81097" y="63520"/>
                </a:lnTo>
                <a:lnTo>
                  <a:pt x="78604" y="62121"/>
                </a:lnTo>
                <a:lnTo>
                  <a:pt x="75777" y="60480"/>
                </a:lnTo>
                <a:lnTo>
                  <a:pt x="75777" y="54340"/>
                </a:lnTo>
                <a:close/>
                <a:moveTo>
                  <a:pt x="98757" y="54310"/>
                </a:moveTo>
                <a:lnTo>
                  <a:pt x="98757" y="60450"/>
                </a:lnTo>
                <a:lnTo>
                  <a:pt x="95899" y="62091"/>
                </a:lnTo>
                <a:lnTo>
                  <a:pt x="93437" y="63520"/>
                </a:lnTo>
                <a:lnTo>
                  <a:pt x="93437" y="63520"/>
                </a:lnTo>
                <a:lnTo>
                  <a:pt x="98757" y="54310"/>
                </a:lnTo>
                <a:close/>
                <a:moveTo>
                  <a:pt x="145232" y="54310"/>
                </a:moveTo>
                <a:lnTo>
                  <a:pt x="145232" y="60450"/>
                </a:lnTo>
                <a:lnTo>
                  <a:pt x="142374" y="62091"/>
                </a:lnTo>
                <a:lnTo>
                  <a:pt x="139912" y="63520"/>
                </a:lnTo>
                <a:lnTo>
                  <a:pt x="145232" y="54310"/>
                </a:lnTo>
                <a:close/>
                <a:moveTo>
                  <a:pt x="156843" y="54310"/>
                </a:moveTo>
                <a:lnTo>
                  <a:pt x="156843" y="60450"/>
                </a:lnTo>
                <a:lnTo>
                  <a:pt x="153986" y="62091"/>
                </a:lnTo>
                <a:lnTo>
                  <a:pt x="151523" y="63520"/>
                </a:lnTo>
                <a:lnTo>
                  <a:pt x="156843" y="54310"/>
                </a:lnTo>
                <a:close/>
                <a:moveTo>
                  <a:pt x="180065" y="54310"/>
                </a:moveTo>
                <a:lnTo>
                  <a:pt x="180065" y="60450"/>
                </a:lnTo>
                <a:lnTo>
                  <a:pt x="177208" y="62091"/>
                </a:lnTo>
                <a:lnTo>
                  <a:pt x="174746" y="63520"/>
                </a:lnTo>
                <a:lnTo>
                  <a:pt x="180065" y="54310"/>
                </a:lnTo>
                <a:close/>
                <a:moveTo>
                  <a:pt x="203318" y="54310"/>
                </a:moveTo>
                <a:lnTo>
                  <a:pt x="203318" y="60450"/>
                </a:lnTo>
                <a:lnTo>
                  <a:pt x="200461" y="62091"/>
                </a:lnTo>
                <a:lnTo>
                  <a:pt x="197999" y="63520"/>
                </a:lnTo>
                <a:lnTo>
                  <a:pt x="203318" y="54310"/>
                </a:lnTo>
                <a:close/>
                <a:moveTo>
                  <a:pt x="214929" y="54310"/>
                </a:moveTo>
                <a:lnTo>
                  <a:pt x="214929" y="60450"/>
                </a:lnTo>
                <a:lnTo>
                  <a:pt x="212072" y="62091"/>
                </a:lnTo>
                <a:lnTo>
                  <a:pt x="209610" y="63520"/>
                </a:lnTo>
                <a:lnTo>
                  <a:pt x="214929" y="54310"/>
                </a:lnTo>
                <a:close/>
                <a:moveTo>
                  <a:pt x="226570" y="54310"/>
                </a:moveTo>
                <a:lnTo>
                  <a:pt x="226570" y="60450"/>
                </a:lnTo>
                <a:lnTo>
                  <a:pt x="223713" y="62091"/>
                </a:lnTo>
                <a:lnTo>
                  <a:pt x="221251" y="63520"/>
                </a:lnTo>
                <a:lnTo>
                  <a:pt x="226570" y="54310"/>
                </a:lnTo>
                <a:close/>
                <a:moveTo>
                  <a:pt x="249793" y="54310"/>
                </a:moveTo>
                <a:lnTo>
                  <a:pt x="249793" y="60450"/>
                </a:lnTo>
                <a:lnTo>
                  <a:pt x="246936" y="62091"/>
                </a:lnTo>
                <a:lnTo>
                  <a:pt x="244474" y="63520"/>
                </a:lnTo>
                <a:lnTo>
                  <a:pt x="249793" y="54310"/>
                </a:lnTo>
                <a:close/>
                <a:moveTo>
                  <a:pt x="250036" y="54340"/>
                </a:moveTo>
                <a:lnTo>
                  <a:pt x="255355" y="63520"/>
                </a:lnTo>
                <a:lnTo>
                  <a:pt x="252893" y="62121"/>
                </a:lnTo>
                <a:lnTo>
                  <a:pt x="250036" y="60480"/>
                </a:lnTo>
                <a:lnTo>
                  <a:pt x="250036" y="54340"/>
                </a:lnTo>
                <a:close/>
                <a:moveTo>
                  <a:pt x="273289" y="54340"/>
                </a:moveTo>
                <a:lnTo>
                  <a:pt x="278608" y="63520"/>
                </a:lnTo>
                <a:lnTo>
                  <a:pt x="276146" y="62121"/>
                </a:lnTo>
                <a:lnTo>
                  <a:pt x="273289" y="60480"/>
                </a:lnTo>
                <a:lnTo>
                  <a:pt x="273289" y="54340"/>
                </a:lnTo>
                <a:close/>
                <a:moveTo>
                  <a:pt x="6050" y="54340"/>
                </a:moveTo>
                <a:lnTo>
                  <a:pt x="11369" y="63520"/>
                </a:lnTo>
                <a:lnTo>
                  <a:pt x="8907" y="62121"/>
                </a:lnTo>
                <a:lnTo>
                  <a:pt x="6050" y="60480"/>
                </a:lnTo>
                <a:lnTo>
                  <a:pt x="6050" y="54340"/>
                </a:lnTo>
                <a:close/>
                <a:moveTo>
                  <a:pt x="17661" y="54340"/>
                </a:moveTo>
                <a:lnTo>
                  <a:pt x="22980" y="63520"/>
                </a:lnTo>
                <a:lnTo>
                  <a:pt x="20518" y="62091"/>
                </a:lnTo>
                <a:lnTo>
                  <a:pt x="17661" y="60450"/>
                </a:lnTo>
                <a:lnTo>
                  <a:pt x="17661" y="54340"/>
                </a:lnTo>
                <a:close/>
                <a:moveTo>
                  <a:pt x="29029" y="54340"/>
                </a:moveTo>
                <a:lnTo>
                  <a:pt x="29029" y="60480"/>
                </a:lnTo>
                <a:lnTo>
                  <a:pt x="26172" y="62121"/>
                </a:lnTo>
                <a:lnTo>
                  <a:pt x="23710" y="63520"/>
                </a:lnTo>
                <a:lnTo>
                  <a:pt x="29029" y="54340"/>
                </a:lnTo>
                <a:close/>
                <a:moveTo>
                  <a:pt x="29302" y="54340"/>
                </a:moveTo>
                <a:lnTo>
                  <a:pt x="34622" y="63520"/>
                </a:lnTo>
                <a:lnTo>
                  <a:pt x="32160" y="62091"/>
                </a:lnTo>
                <a:lnTo>
                  <a:pt x="29302" y="60450"/>
                </a:lnTo>
                <a:lnTo>
                  <a:pt x="29302" y="54340"/>
                </a:lnTo>
                <a:close/>
                <a:moveTo>
                  <a:pt x="40883" y="54340"/>
                </a:moveTo>
                <a:lnTo>
                  <a:pt x="46202" y="63520"/>
                </a:lnTo>
                <a:lnTo>
                  <a:pt x="43740" y="62091"/>
                </a:lnTo>
                <a:lnTo>
                  <a:pt x="40883" y="60450"/>
                </a:lnTo>
                <a:lnTo>
                  <a:pt x="40883" y="54340"/>
                </a:lnTo>
                <a:close/>
                <a:moveTo>
                  <a:pt x="75504" y="54310"/>
                </a:moveTo>
                <a:lnTo>
                  <a:pt x="75504" y="60450"/>
                </a:lnTo>
                <a:lnTo>
                  <a:pt x="72647" y="62091"/>
                </a:lnTo>
                <a:lnTo>
                  <a:pt x="70185" y="63520"/>
                </a:lnTo>
                <a:lnTo>
                  <a:pt x="75504" y="54310"/>
                </a:lnTo>
                <a:close/>
                <a:moveTo>
                  <a:pt x="87115" y="54310"/>
                </a:moveTo>
                <a:lnTo>
                  <a:pt x="87115" y="60450"/>
                </a:lnTo>
                <a:lnTo>
                  <a:pt x="84288" y="62091"/>
                </a:lnTo>
                <a:lnTo>
                  <a:pt x="81796" y="63520"/>
                </a:lnTo>
                <a:lnTo>
                  <a:pt x="87115" y="54310"/>
                </a:lnTo>
                <a:close/>
                <a:moveTo>
                  <a:pt x="87358" y="54340"/>
                </a:moveTo>
                <a:lnTo>
                  <a:pt x="92677" y="63520"/>
                </a:lnTo>
                <a:lnTo>
                  <a:pt x="90215" y="62121"/>
                </a:lnTo>
                <a:lnTo>
                  <a:pt x="87358" y="60480"/>
                </a:lnTo>
                <a:lnTo>
                  <a:pt x="87358" y="54340"/>
                </a:lnTo>
                <a:close/>
                <a:moveTo>
                  <a:pt x="98969" y="54340"/>
                </a:moveTo>
                <a:lnTo>
                  <a:pt x="104289" y="63520"/>
                </a:lnTo>
                <a:lnTo>
                  <a:pt x="101827" y="62121"/>
                </a:lnTo>
                <a:lnTo>
                  <a:pt x="98969" y="60480"/>
                </a:lnTo>
                <a:lnTo>
                  <a:pt x="98969" y="54340"/>
                </a:lnTo>
                <a:close/>
                <a:moveTo>
                  <a:pt x="110337" y="54310"/>
                </a:moveTo>
                <a:lnTo>
                  <a:pt x="110337" y="60450"/>
                </a:lnTo>
                <a:lnTo>
                  <a:pt x="107480" y="62091"/>
                </a:lnTo>
                <a:lnTo>
                  <a:pt x="105018" y="63520"/>
                </a:lnTo>
                <a:lnTo>
                  <a:pt x="110337" y="54310"/>
                </a:lnTo>
                <a:close/>
                <a:moveTo>
                  <a:pt x="110611" y="54340"/>
                </a:moveTo>
                <a:lnTo>
                  <a:pt x="115930" y="63520"/>
                </a:lnTo>
                <a:lnTo>
                  <a:pt x="113468" y="62121"/>
                </a:lnTo>
                <a:lnTo>
                  <a:pt x="110611" y="60480"/>
                </a:lnTo>
                <a:lnTo>
                  <a:pt x="110611" y="54340"/>
                </a:lnTo>
                <a:close/>
                <a:moveTo>
                  <a:pt x="121979" y="54310"/>
                </a:moveTo>
                <a:lnTo>
                  <a:pt x="121979" y="60450"/>
                </a:lnTo>
                <a:lnTo>
                  <a:pt x="119122" y="62091"/>
                </a:lnTo>
                <a:lnTo>
                  <a:pt x="116660" y="63520"/>
                </a:lnTo>
                <a:lnTo>
                  <a:pt x="121979" y="54310"/>
                </a:lnTo>
                <a:close/>
                <a:moveTo>
                  <a:pt x="122222" y="54340"/>
                </a:moveTo>
                <a:lnTo>
                  <a:pt x="127541" y="63520"/>
                </a:lnTo>
                <a:lnTo>
                  <a:pt x="125079" y="62121"/>
                </a:lnTo>
                <a:lnTo>
                  <a:pt x="122222" y="60480"/>
                </a:lnTo>
                <a:lnTo>
                  <a:pt x="122222" y="54340"/>
                </a:lnTo>
                <a:close/>
                <a:moveTo>
                  <a:pt x="133590" y="54310"/>
                </a:moveTo>
                <a:lnTo>
                  <a:pt x="133590" y="60450"/>
                </a:lnTo>
                <a:lnTo>
                  <a:pt x="130733" y="62091"/>
                </a:lnTo>
                <a:lnTo>
                  <a:pt x="128271" y="63520"/>
                </a:lnTo>
                <a:lnTo>
                  <a:pt x="133590" y="54310"/>
                </a:lnTo>
                <a:close/>
                <a:moveTo>
                  <a:pt x="133864" y="54340"/>
                </a:moveTo>
                <a:lnTo>
                  <a:pt x="139183" y="63520"/>
                </a:lnTo>
                <a:lnTo>
                  <a:pt x="136721" y="62121"/>
                </a:lnTo>
                <a:lnTo>
                  <a:pt x="133864" y="60480"/>
                </a:lnTo>
                <a:lnTo>
                  <a:pt x="133864" y="54340"/>
                </a:lnTo>
                <a:close/>
                <a:moveTo>
                  <a:pt x="145475" y="54340"/>
                </a:moveTo>
                <a:lnTo>
                  <a:pt x="150794" y="63520"/>
                </a:lnTo>
                <a:lnTo>
                  <a:pt x="148332" y="62121"/>
                </a:lnTo>
                <a:lnTo>
                  <a:pt x="145475" y="60480"/>
                </a:lnTo>
                <a:lnTo>
                  <a:pt x="145475" y="54340"/>
                </a:lnTo>
                <a:close/>
                <a:moveTo>
                  <a:pt x="157086" y="54340"/>
                </a:moveTo>
                <a:lnTo>
                  <a:pt x="162405" y="63520"/>
                </a:lnTo>
                <a:lnTo>
                  <a:pt x="159913" y="62121"/>
                </a:lnTo>
                <a:lnTo>
                  <a:pt x="157086" y="60480"/>
                </a:lnTo>
                <a:lnTo>
                  <a:pt x="157086" y="54340"/>
                </a:lnTo>
                <a:close/>
                <a:moveTo>
                  <a:pt x="168484" y="54310"/>
                </a:moveTo>
                <a:lnTo>
                  <a:pt x="168484" y="60450"/>
                </a:lnTo>
                <a:lnTo>
                  <a:pt x="165627" y="62091"/>
                </a:lnTo>
                <a:lnTo>
                  <a:pt x="163165" y="63520"/>
                </a:lnTo>
                <a:lnTo>
                  <a:pt x="168484" y="54310"/>
                </a:lnTo>
                <a:close/>
                <a:moveTo>
                  <a:pt x="168697" y="54340"/>
                </a:moveTo>
                <a:lnTo>
                  <a:pt x="174016" y="63520"/>
                </a:lnTo>
                <a:lnTo>
                  <a:pt x="171554" y="62121"/>
                </a:lnTo>
                <a:lnTo>
                  <a:pt x="168697" y="60480"/>
                </a:lnTo>
                <a:lnTo>
                  <a:pt x="168697" y="54340"/>
                </a:lnTo>
                <a:close/>
                <a:moveTo>
                  <a:pt x="180339" y="54340"/>
                </a:moveTo>
                <a:lnTo>
                  <a:pt x="185658" y="63520"/>
                </a:lnTo>
                <a:lnTo>
                  <a:pt x="183165" y="62121"/>
                </a:lnTo>
                <a:lnTo>
                  <a:pt x="180339" y="60480"/>
                </a:lnTo>
                <a:lnTo>
                  <a:pt x="180339" y="54340"/>
                </a:lnTo>
                <a:close/>
                <a:moveTo>
                  <a:pt x="191950" y="54340"/>
                </a:moveTo>
                <a:lnTo>
                  <a:pt x="197269" y="63520"/>
                </a:lnTo>
                <a:lnTo>
                  <a:pt x="194807" y="62121"/>
                </a:lnTo>
                <a:lnTo>
                  <a:pt x="191950" y="60480"/>
                </a:lnTo>
                <a:lnTo>
                  <a:pt x="191950" y="54340"/>
                </a:lnTo>
                <a:close/>
                <a:moveTo>
                  <a:pt x="203591" y="54340"/>
                </a:moveTo>
                <a:lnTo>
                  <a:pt x="208911" y="63520"/>
                </a:lnTo>
                <a:lnTo>
                  <a:pt x="206418" y="62121"/>
                </a:lnTo>
                <a:lnTo>
                  <a:pt x="203591" y="60480"/>
                </a:lnTo>
                <a:lnTo>
                  <a:pt x="203591" y="54340"/>
                </a:lnTo>
                <a:close/>
                <a:moveTo>
                  <a:pt x="215202" y="54340"/>
                </a:moveTo>
                <a:lnTo>
                  <a:pt x="220522" y="63520"/>
                </a:lnTo>
                <a:lnTo>
                  <a:pt x="218060" y="62121"/>
                </a:lnTo>
                <a:lnTo>
                  <a:pt x="215202" y="60480"/>
                </a:lnTo>
                <a:lnTo>
                  <a:pt x="215202" y="54340"/>
                </a:lnTo>
                <a:close/>
                <a:moveTo>
                  <a:pt x="226783" y="54340"/>
                </a:moveTo>
                <a:lnTo>
                  <a:pt x="232103" y="63520"/>
                </a:lnTo>
                <a:lnTo>
                  <a:pt x="229640" y="62121"/>
                </a:lnTo>
                <a:lnTo>
                  <a:pt x="226783" y="60480"/>
                </a:lnTo>
                <a:lnTo>
                  <a:pt x="226783" y="54340"/>
                </a:lnTo>
                <a:close/>
                <a:moveTo>
                  <a:pt x="238425" y="54340"/>
                </a:moveTo>
                <a:lnTo>
                  <a:pt x="243744" y="63520"/>
                </a:lnTo>
                <a:lnTo>
                  <a:pt x="241282" y="62121"/>
                </a:lnTo>
                <a:lnTo>
                  <a:pt x="238425" y="60480"/>
                </a:lnTo>
                <a:lnTo>
                  <a:pt x="238425" y="54340"/>
                </a:lnTo>
                <a:close/>
                <a:moveTo>
                  <a:pt x="261404" y="54310"/>
                </a:moveTo>
                <a:lnTo>
                  <a:pt x="261404" y="60450"/>
                </a:lnTo>
                <a:lnTo>
                  <a:pt x="258547" y="62091"/>
                </a:lnTo>
                <a:lnTo>
                  <a:pt x="256085" y="63520"/>
                </a:lnTo>
                <a:lnTo>
                  <a:pt x="261404" y="54310"/>
                </a:lnTo>
                <a:close/>
                <a:moveTo>
                  <a:pt x="261678" y="54340"/>
                </a:moveTo>
                <a:lnTo>
                  <a:pt x="266997" y="63520"/>
                </a:lnTo>
                <a:lnTo>
                  <a:pt x="264535" y="62121"/>
                </a:lnTo>
                <a:lnTo>
                  <a:pt x="261678" y="60480"/>
                </a:lnTo>
                <a:lnTo>
                  <a:pt x="261678" y="54340"/>
                </a:lnTo>
                <a:close/>
                <a:moveTo>
                  <a:pt x="273046" y="54310"/>
                </a:moveTo>
                <a:lnTo>
                  <a:pt x="273046" y="60480"/>
                </a:lnTo>
                <a:lnTo>
                  <a:pt x="270188" y="62121"/>
                </a:lnTo>
                <a:lnTo>
                  <a:pt x="267726" y="63520"/>
                </a:lnTo>
                <a:lnTo>
                  <a:pt x="273046" y="54310"/>
                </a:lnTo>
                <a:close/>
                <a:moveTo>
                  <a:pt x="284657" y="54310"/>
                </a:moveTo>
                <a:lnTo>
                  <a:pt x="284657" y="60480"/>
                </a:lnTo>
                <a:lnTo>
                  <a:pt x="279337" y="63520"/>
                </a:lnTo>
                <a:lnTo>
                  <a:pt x="284657" y="54310"/>
                </a:lnTo>
                <a:close/>
                <a:moveTo>
                  <a:pt x="17418" y="54340"/>
                </a:moveTo>
                <a:lnTo>
                  <a:pt x="17418" y="60480"/>
                </a:lnTo>
                <a:lnTo>
                  <a:pt x="14560" y="62121"/>
                </a:lnTo>
                <a:lnTo>
                  <a:pt x="12098" y="63550"/>
                </a:lnTo>
                <a:lnTo>
                  <a:pt x="17418" y="54340"/>
                </a:lnTo>
                <a:close/>
                <a:moveTo>
                  <a:pt x="40610" y="54340"/>
                </a:moveTo>
                <a:lnTo>
                  <a:pt x="40610" y="60480"/>
                </a:lnTo>
                <a:lnTo>
                  <a:pt x="37783" y="62121"/>
                </a:lnTo>
                <a:lnTo>
                  <a:pt x="35290" y="63550"/>
                </a:lnTo>
                <a:lnTo>
                  <a:pt x="40610" y="54340"/>
                </a:lnTo>
                <a:close/>
                <a:moveTo>
                  <a:pt x="52251" y="54340"/>
                </a:moveTo>
                <a:lnTo>
                  <a:pt x="52251" y="60480"/>
                </a:lnTo>
                <a:lnTo>
                  <a:pt x="49394" y="62121"/>
                </a:lnTo>
                <a:lnTo>
                  <a:pt x="46932" y="63550"/>
                </a:lnTo>
                <a:lnTo>
                  <a:pt x="52251" y="54340"/>
                </a:lnTo>
                <a:close/>
                <a:moveTo>
                  <a:pt x="63862" y="54340"/>
                </a:moveTo>
                <a:lnTo>
                  <a:pt x="63862" y="60480"/>
                </a:lnTo>
                <a:lnTo>
                  <a:pt x="61005" y="62121"/>
                </a:lnTo>
                <a:lnTo>
                  <a:pt x="58543" y="63550"/>
                </a:lnTo>
                <a:lnTo>
                  <a:pt x="63862" y="54340"/>
                </a:lnTo>
                <a:close/>
                <a:moveTo>
                  <a:pt x="5898" y="60662"/>
                </a:moveTo>
                <a:lnTo>
                  <a:pt x="8755" y="62304"/>
                </a:lnTo>
                <a:lnTo>
                  <a:pt x="11217" y="63732"/>
                </a:lnTo>
                <a:lnTo>
                  <a:pt x="578" y="63732"/>
                </a:lnTo>
                <a:lnTo>
                  <a:pt x="5898" y="60662"/>
                </a:lnTo>
                <a:close/>
                <a:moveTo>
                  <a:pt x="17509" y="60662"/>
                </a:moveTo>
                <a:lnTo>
                  <a:pt x="20366" y="62304"/>
                </a:lnTo>
                <a:lnTo>
                  <a:pt x="22828" y="63732"/>
                </a:lnTo>
                <a:lnTo>
                  <a:pt x="12190" y="63732"/>
                </a:lnTo>
                <a:lnTo>
                  <a:pt x="14682" y="62304"/>
                </a:lnTo>
                <a:lnTo>
                  <a:pt x="17509" y="60662"/>
                </a:lnTo>
                <a:close/>
                <a:moveTo>
                  <a:pt x="29150" y="60662"/>
                </a:moveTo>
                <a:lnTo>
                  <a:pt x="32008" y="62304"/>
                </a:lnTo>
                <a:lnTo>
                  <a:pt x="34470" y="63732"/>
                </a:lnTo>
                <a:lnTo>
                  <a:pt x="23831" y="63732"/>
                </a:lnTo>
                <a:lnTo>
                  <a:pt x="26293" y="62304"/>
                </a:lnTo>
                <a:lnTo>
                  <a:pt x="29150" y="60662"/>
                </a:lnTo>
                <a:close/>
                <a:moveTo>
                  <a:pt x="40762" y="60662"/>
                </a:moveTo>
                <a:lnTo>
                  <a:pt x="43619" y="62304"/>
                </a:lnTo>
                <a:lnTo>
                  <a:pt x="46081" y="63732"/>
                </a:lnTo>
                <a:lnTo>
                  <a:pt x="35442" y="63732"/>
                </a:lnTo>
                <a:lnTo>
                  <a:pt x="37935" y="62304"/>
                </a:lnTo>
                <a:lnTo>
                  <a:pt x="40762" y="60662"/>
                </a:lnTo>
                <a:close/>
                <a:moveTo>
                  <a:pt x="52403" y="60662"/>
                </a:moveTo>
                <a:lnTo>
                  <a:pt x="55260" y="62304"/>
                </a:lnTo>
                <a:lnTo>
                  <a:pt x="57722" y="63732"/>
                </a:lnTo>
                <a:lnTo>
                  <a:pt x="47084" y="63732"/>
                </a:lnTo>
                <a:lnTo>
                  <a:pt x="49546" y="62304"/>
                </a:lnTo>
                <a:lnTo>
                  <a:pt x="52403" y="60662"/>
                </a:lnTo>
                <a:close/>
                <a:moveTo>
                  <a:pt x="64014" y="60662"/>
                </a:moveTo>
                <a:lnTo>
                  <a:pt x="66871" y="62304"/>
                </a:lnTo>
                <a:lnTo>
                  <a:pt x="69334" y="63732"/>
                </a:lnTo>
                <a:lnTo>
                  <a:pt x="58695" y="63732"/>
                </a:lnTo>
                <a:lnTo>
                  <a:pt x="61187" y="62304"/>
                </a:lnTo>
                <a:lnTo>
                  <a:pt x="64014" y="60662"/>
                </a:lnTo>
                <a:close/>
                <a:moveTo>
                  <a:pt x="75625" y="60662"/>
                </a:moveTo>
                <a:lnTo>
                  <a:pt x="78452" y="62304"/>
                </a:lnTo>
                <a:lnTo>
                  <a:pt x="80945" y="63732"/>
                </a:lnTo>
                <a:lnTo>
                  <a:pt x="70306" y="63732"/>
                </a:lnTo>
                <a:lnTo>
                  <a:pt x="72768" y="62304"/>
                </a:lnTo>
                <a:lnTo>
                  <a:pt x="75625" y="60662"/>
                </a:lnTo>
                <a:close/>
                <a:moveTo>
                  <a:pt x="87237" y="60662"/>
                </a:moveTo>
                <a:lnTo>
                  <a:pt x="90094" y="62304"/>
                </a:lnTo>
                <a:lnTo>
                  <a:pt x="92556" y="63732"/>
                </a:lnTo>
                <a:lnTo>
                  <a:pt x="81917" y="63732"/>
                </a:lnTo>
                <a:lnTo>
                  <a:pt x="84379" y="62304"/>
                </a:lnTo>
                <a:lnTo>
                  <a:pt x="87237" y="60662"/>
                </a:lnTo>
                <a:close/>
                <a:moveTo>
                  <a:pt x="98878" y="60662"/>
                </a:moveTo>
                <a:lnTo>
                  <a:pt x="101705" y="62304"/>
                </a:lnTo>
                <a:lnTo>
                  <a:pt x="104197" y="63732"/>
                </a:lnTo>
                <a:lnTo>
                  <a:pt x="93559" y="63732"/>
                </a:lnTo>
                <a:lnTo>
                  <a:pt x="96021" y="62304"/>
                </a:lnTo>
                <a:lnTo>
                  <a:pt x="98878" y="60662"/>
                </a:lnTo>
                <a:close/>
                <a:moveTo>
                  <a:pt x="110489" y="60662"/>
                </a:moveTo>
                <a:lnTo>
                  <a:pt x="113346" y="62304"/>
                </a:lnTo>
                <a:lnTo>
                  <a:pt x="115809" y="63732"/>
                </a:lnTo>
                <a:lnTo>
                  <a:pt x="105170" y="63732"/>
                </a:lnTo>
                <a:lnTo>
                  <a:pt x="107632" y="62304"/>
                </a:lnTo>
                <a:lnTo>
                  <a:pt x="110489" y="60662"/>
                </a:lnTo>
                <a:close/>
                <a:moveTo>
                  <a:pt x="122131" y="60662"/>
                </a:moveTo>
                <a:lnTo>
                  <a:pt x="124958" y="62304"/>
                </a:lnTo>
                <a:lnTo>
                  <a:pt x="127450" y="63732"/>
                </a:lnTo>
                <a:lnTo>
                  <a:pt x="116812" y="63732"/>
                </a:lnTo>
                <a:lnTo>
                  <a:pt x="119274" y="62304"/>
                </a:lnTo>
                <a:lnTo>
                  <a:pt x="122131" y="60662"/>
                </a:lnTo>
                <a:close/>
                <a:moveTo>
                  <a:pt x="133742" y="60662"/>
                </a:moveTo>
                <a:lnTo>
                  <a:pt x="136599" y="62304"/>
                </a:lnTo>
                <a:lnTo>
                  <a:pt x="139061" y="63732"/>
                </a:lnTo>
                <a:lnTo>
                  <a:pt x="128423" y="63732"/>
                </a:lnTo>
                <a:lnTo>
                  <a:pt x="130885" y="62304"/>
                </a:lnTo>
                <a:lnTo>
                  <a:pt x="133742" y="60662"/>
                </a:lnTo>
                <a:close/>
                <a:moveTo>
                  <a:pt x="145323" y="60662"/>
                </a:moveTo>
                <a:lnTo>
                  <a:pt x="148180" y="62304"/>
                </a:lnTo>
                <a:lnTo>
                  <a:pt x="150642" y="63732"/>
                </a:lnTo>
                <a:lnTo>
                  <a:pt x="140004" y="63732"/>
                </a:lnTo>
                <a:lnTo>
                  <a:pt x="142496" y="62304"/>
                </a:lnTo>
                <a:lnTo>
                  <a:pt x="145323" y="60662"/>
                </a:lnTo>
                <a:close/>
                <a:moveTo>
                  <a:pt x="156964" y="60662"/>
                </a:moveTo>
                <a:lnTo>
                  <a:pt x="159822" y="62304"/>
                </a:lnTo>
                <a:lnTo>
                  <a:pt x="162284" y="63732"/>
                </a:lnTo>
                <a:lnTo>
                  <a:pt x="151645" y="63732"/>
                </a:lnTo>
                <a:lnTo>
                  <a:pt x="154107" y="62304"/>
                </a:lnTo>
                <a:lnTo>
                  <a:pt x="156964" y="60662"/>
                </a:lnTo>
                <a:close/>
                <a:moveTo>
                  <a:pt x="168575" y="60662"/>
                </a:moveTo>
                <a:lnTo>
                  <a:pt x="171433" y="62304"/>
                </a:lnTo>
                <a:lnTo>
                  <a:pt x="173895" y="63732"/>
                </a:lnTo>
                <a:lnTo>
                  <a:pt x="163256" y="63732"/>
                </a:lnTo>
                <a:lnTo>
                  <a:pt x="165749" y="62304"/>
                </a:lnTo>
                <a:lnTo>
                  <a:pt x="168575" y="60662"/>
                </a:lnTo>
                <a:close/>
                <a:moveTo>
                  <a:pt x="180217" y="60662"/>
                </a:moveTo>
                <a:lnTo>
                  <a:pt x="183074" y="62304"/>
                </a:lnTo>
                <a:lnTo>
                  <a:pt x="185536" y="63732"/>
                </a:lnTo>
                <a:lnTo>
                  <a:pt x="174898" y="63732"/>
                </a:lnTo>
                <a:lnTo>
                  <a:pt x="177360" y="62304"/>
                </a:lnTo>
                <a:lnTo>
                  <a:pt x="180217" y="60662"/>
                </a:lnTo>
                <a:close/>
                <a:moveTo>
                  <a:pt x="191828" y="60662"/>
                </a:moveTo>
                <a:lnTo>
                  <a:pt x="194685" y="62304"/>
                </a:lnTo>
                <a:lnTo>
                  <a:pt x="197147" y="63732"/>
                </a:lnTo>
                <a:lnTo>
                  <a:pt x="186509" y="63732"/>
                </a:lnTo>
                <a:lnTo>
                  <a:pt x="189001" y="62304"/>
                </a:lnTo>
                <a:lnTo>
                  <a:pt x="191828" y="60662"/>
                </a:lnTo>
                <a:close/>
                <a:moveTo>
                  <a:pt x="203470" y="60662"/>
                </a:moveTo>
                <a:lnTo>
                  <a:pt x="206327" y="62304"/>
                </a:lnTo>
                <a:lnTo>
                  <a:pt x="208789" y="63732"/>
                </a:lnTo>
                <a:lnTo>
                  <a:pt x="198151" y="63732"/>
                </a:lnTo>
                <a:lnTo>
                  <a:pt x="200613" y="62304"/>
                </a:lnTo>
                <a:lnTo>
                  <a:pt x="203470" y="60662"/>
                </a:lnTo>
                <a:close/>
                <a:moveTo>
                  <a:pt x="215051" y="60662"/>
                </a:moveTo>
                <a:lnTo>
                  <a:pt x="217908" y="62304"/>
                </a:lnTo>
                <a:lnTo>
                  <a:pt x="220370" y="63732"/>
                </a:lnTo>
                <a:lnTo>
                  <a:pt x="209731" y="63732"/>
                </a:lnTo>
                <a:lnTo>
                  <a:pt x="212193" y="62304"/>
                </a:lnTo>
                <a:lnTo>
                  <a:pt x="215051" y="60662"/>
                </a:lnTo>
                <a:close/>
                <a:moveTo>
                  <a:pt x="226692" y="60662"/>
                </a:moveTo>
                <a:lnTo>
                  <a:pt x="229519" y="62304"/>
                </a:lnTo>
                <a:lnTo>
                  <a:pt x="232011" y="63763"/>
                </a:lnTo>
                <a:lnTo>
                  <a:pt x="221373" y="63763"/>
                </a:lnTo>
                <a:lnTo>
                  <a:pt x="223835" y="62304"/>
                </a:lnTo>
                <a:lnTo>
                  <a:pt x="226692" y="60662"/>
                </a:lnTo>
                <a:close/>
                <a:moveTo>
                  <a:pt x="238303" y="60662"/>
                </a:moveTo>
                <a:lnTo>
                  <a:pt x="241160" y="62304"/>
                </a:lnTo>
                <a:lnTo>
                  <a:pt x="243622" y="63763"/>
                </a:lnTo>
                <a:lnTo>
                  <a:pt x="232984" y="63763"/>
                </a:lnTo>
                <a:lnTo>
                  <a:pt x="235446" y="62304"/>
                </a:lnTo>
                <a:lnTo>
                  <a:pt x="238303" y="60662"/>
                </a:lnTo>
                <a:close/>
                <a:moveTo>
                  <a:pt x="249945" y="60662"/>
                </a:moveTo>
                <a:lnTo>
                  <a:pt x="252772" y="62304"/>
                </a:lnTo>
                <a:lnTo>
                  <a:pt x="255264" y="63763"/>
                </a:lnTo>
                <a:lnTo>
                  <a:pt x="244626" y="63763"/>
                </a:lnTo>
                <a:lnTo>
                  <a:pt x="247088" y="62304"/>
                </a:lnTo>
                <a:lnTo>
                  <a:pt x="249945" y="60662"/>
                </a:lnTo>
                <a:close/>
                <a:moveTo>
                  <a:pt x="261556" y="60662"/>
                </a:moveTo>
                <a:lnTo>
                  <a:pt x="264413" y="62304"/>
                </a:lnTo>
                <a:lnTo>
                  <a:pt x="266875" y="63763"/>
                </a:lnTo>
                <a:lnTo>
                  <a:pt x="256237" y="63763"/>
                </a:lnTo>
                <a:lnTo>
                  <a:pt x="258699" y="62304"/>
                </a:lnTo>
                <a:lnTo>
                  <a:pt x="261556" y="60662"/>
                </a:lnTo>
                <a:close/>
                <a:moveTo>
                  <a:pt x="273198" y="60662"/>
                </a:moveTo>
                <a:lnTo>
                  <a:pt x="276024" y="62304"/>
                </a:lnTo>
                <a:lnTo>
                  <a:pt x="278517" y="63763"/>
                </a:lnTo>
                <a:lnTo>
                  <a:pt x="267878" y="63763"/>
                </a:lnTo>
                <a:lnTo>
                  <a:pt x="270340" y="62304"/>
                </a:lnTo>
                <a:lnTo>
                  <a:pt x="273198" y="60662"/>
                </a:lnTo>
                <a:close/>
                <a:moveTo>
                  <a:pt x="11217" y="64006"/>
                </a:moveTo>
                <a:lnTo>
                  <a:pt x="5898" y="67106"/>
                </a:lnTo>
                <a:lnTo>
                  <a:pt x="578" y="64006"/>
                </a:lnTo>
                <a:close/>
                <a:moveTo>
                  <a:pt x="22828" y="64006"/>
                </a:moveTo>
                <a:lnTo>
                  <a:pt x="17509" y="67106"/>
                </a:lnTo>
                <a:lnTo>
                  <a:pt x="12190" y="64006"/>
                </a:lnTo>
                <a:close/>
                <a:moveTo>
                  <a:pt x="34470" y="64006"/>
                </a:moveTo>
                <a:lnTo>
                  <a:pt x="29150" y="67106"/>
                </a:lnTo>
                <a:lnTo>
                  <a:pt x="23831" y="64006"/>
                </a:lnTo>
                <a:close/>
                <a:moveTo>
                  <a:pt x="46081" y="64006"/>
                </a:moveTo>
                <a:lnTo>
                  <a:pt x="40762" y="67106"/>
                </a:lnTo>
                <a:lnTo>
                  <a:pt x="35442" y="64006"/>
                </a:lnTo>
                <a:close/>
                <a:moveTo>
                  <a:pt x="57722" y="64006"/>
                </a:moveTo>
                <a:lnTo>
                  <a:pt x="52403" y="67106"/>
                </a:lnTo>
                <a:lnTo>
                  <a:pt x="47084" y="64006"/>
                </a:lnTo>
                <a:close/>
                <a:moveTo>
                  <a:pt x="69334" y="64006"/>
                </a:moveTo>
                <a:lnTo>
                  <a:pt x="64014" y="67106"/>
                </a:lnTo>
                <a:lnTo>
                  <a:pt x="58695" y="64006"/>
                </a:lnTo>
                <a:close/>
                <a:moveTo>
                  <a:pt x="80945" y="64006"/>
                </a:moveTo>
                <a:lnTo>
                  <a:pt x="75625" y="67106"/>
                </a:lnTo>
                <a:lnTo>
                  <a:pt x="70306" y="64006"/>
                </a:lnTo>
                <a:close/>
                <a:moveTo>
                  <a:pt x="92556" y="64006"/>
                </a:moveTo>
                <a:lnTo>
                  <a:pt x="87237" y="67106"/>
                </a:lnTo>
                <a:lnTo>
                  <a:pt x="81917" y="64006"/>
                </a:lnTo>
                <a:close/>
                <a:moveTo>
                  <a:pt x="104197" y="64006"/>
                </a:moveTo>
                <a:lnTo>
                  <a:pt x="98878" y="67106"/>
                </a:lnTo>
                <a:lnTo>
                  <a:pt x="93559" y="64006"/>
                </a:lnTo>
                <a:close/>
                <a:moveTo>
                  <a:pt x="115809" y="64006"/>
                </a:moveTo>
                <a:lnTo>
                  <a:pt x="110489" y="67106"/>
                </a:lnTo>
                <a:lnTo>
                  <a:pt x="105170" y="64006"/>
                </a:lnTo>
                <a:close/>
                <a:moveTo>
                  <a:pt x="127450" y="64006"/>
                </a:moveTo>
                <a:lnTo>
                  <a:pt x="122131" y="67106"/>
                </a:lnTo>
                <a:lnTo>
                  <a:pt x="116812" y="64006"/>
                </a:lnTo>
                <a:close/>
                <a:moveTo>
                  <a:pt x="139061" y="64006"/>
                </a:moveTo>
                <a:lnTo>
                  <a:pt x="133742" y="67106"/>
                </a:lnTo>
                <a:lnTo>
                  <a:pt x="128423" y="64006"/>
                </a:lnTo>
                <a:close/>
                <a:moveTo>
                  <a:pt x="150642" y="64006"/>
                </a:moveTo>
                <a:lnTo>
                  <a:pt x="145323" y="67106"/>
                </a:lnTo>
                <a:lnTo>
                  <a:pt x="140004" y="64006"/>
                </a:lnTo>
                <a:close/>
                <a:moveTo>
                  <a:pt x="162284" y="64006"/>
                </a:moveTo>
                <a:lnTo>
                  <a:pt x="156964" y="67106"/>
                </a:lnTo>
                <a:lnTo>
                  <a:pt x="151645" y="64006"/>
                </a:lnTo>
                <a:close/>
                <a:moveTo>
                  <a:pt x="173895" y="64006"/>
                </a:moveTo>
                <a:lnTo>
                  <a:pt x="168575" y="67106"/>
                </a:lnTo>
                <a:lnTo>
                  <a:pt x="163256" y="64006"/>
                </a:lnTo>
                <a:close/>
                <a:moveTo>
                  <a:pt x="185536" y="64006"/>
                </a:moveTo>
                <a:lnTo>
                  <a:pt x="180217" y="67106"/>
                </a:lnTo>
                <a:lnTo>
                  <a:pt x="174898" y="64006"/>
                </a:lnTo>
                <a:close/>
                <a:moveTo>
                  <a:pt x="197147" y="64006"/>
                </a:moveTo>
                <a:lnTo>
                  <a:pt x="191828" y="67106"/>
                </a:lnTo>
                <a:lnTo>
                  <a:pt x="186509" y="64006"/>
                </a:lnTo>
                <a:close/>
                <a:moveTo>
                  <a:pt x="208789" y="64006"/>
                </a:moveTo>
                <a:lnTo>
                  <a:pt x="203470" y="67106"/>
                </a:lnTo>
                <a:lnTo>
                  <a:pt x="198151" y="64006"/>
                </a:lnTo>
                <a:close/>
                <a:moveTo>
                  <a:pt x="220370" y="64006"/>
                </a:moveTo>
                <a:lnTo>
                  <a:pt x="215051" y="67106"/>
                </a:lnTo>
                <a:lnTo>
                  <a:pt x="209731" y="64006"/>
                </a:lnTo>
                <a:close/>
                <a:moveTo>
                  <a:pt x="232011" y="64006"/>
                </a:moveTo>
                <a:lnTo>
                  <a:pt x="226692" y="67106"/>
                </a:lnTo>
                <a:lnTo>
                  <a:pt x="221373" y="64006"/>
                </a:lnTo>
                <a:close/>
                <a:moveTo>
                  <a:pt x="243622" y="64006"/>
                </a:moveTo>
                <a:lnTo>
                  <a:pt x="238303" y="67106"/>
                </a:lnTo>
                <a:lnTo>
                  <a:pt x="232984" y="64006"/>
                </a:lnTo>
                <a:close/>
                <a:moveTo>
                  <a:pt x="255264" y="64006"/>
                </a:moveTo>
                <a:lnTo>
                  <a:pt x="249945" y="67106"/>
                </a:lnTo>
                <a:lnTo>
                  <a:pt x="244626" y="64006"/>
                </a:lnTo>
                <a:close/>
                <a:moveTo>
                  <a:pt x="266875" y="64006"/>
                </a:moveTo>
                <a:lnTo>
                  <a:pt x="261556" y="67106"/>
                </a:lnTo>
                <a:lnTo>
                  <a:pt x="256237" y="64006"/>
                </a:lnTo>
                <a:close/>
                <a:moveTo>
                  <a:pt x="278517" y="64006"/>
                </a:moveTo>
                <a:lnTo>
                  <a:pt x="273198" y="67106"/>
                </a:lnTo>
                <a:lnTo>
                  <a:pt x="267878" y="64006"/>
                </a:lnTo>
                <a:close/>
                <a:moveTo>
                  <a:pt x="11369" y="64249"/>
                </a:moveTo>
                <a:lnTo>
                  <a:pt x="6050" y="73428"/>
                </a:lnTo>
                <a:lnTo>
                  <a:pt x="6050" y="67319"/>
                </a:lnTo>
                <a:lnTo>
                  <a:pt x="11369" y="64249"/>
                </a:lnTo>
                <a:close/>
                <a:moveTo>
                  <a:pt x="34622" y="64249"/>
                </a:moveTo>
                <a:lnTo>
                  <a:pt x="29302" y="73428"/>
                </a:lnTo>
                <a:lnTo>
                  <a:pt x="29302" y="67319"/>
                </a:lnTo>
                <a:lnTo>
                  <a:pt x="34622" y="64249"/>
                </a:lnTo>
                <a:close/>
                <a:moveTo>
                  <a:pt x="46202" y="64249"/>
                </a:moveTo>
                <a:lnTo>
                  <a:pt x="40883" y="73428"/>
                </a:lnTo>
                <a:lnTo>
                  <a:pt x="40883" y="67319"/>
                </a:lnTo>
                <a:lnTo>
                  <a:pt x="46202" y="64249"/>
                </a:lnTo>
                <a:close/>
                <a:moveTo>
                  <a:pt x="57844" y="64249"/>
                </a:moveTo>
                <a:lnTo>
                  <a:pt x="52525" y="73428"/>
                </a:lnTo>
                <a:lnTo>
                  <a:pt x="52525" y="67319"/>
                </a:lnTo>
                <a:lnTo>
                  <a:pt x="57844" y="64249"/>
                </a:lnTo>
                <a:close/>
                <a:moveTo>
                  <a:pt x="69455" y="64249"/>
                </a:moveTo>
                <a:lnTo>
                  <a:pt x="64136" y="73428"/>
                </a:lnTo>
                <a:lnTo>
                  <a:pt x="64136" y="67319"/>
                </a:lnTo>
                <a:lnTo>
                  <a:pt x="69455" y="64249"/>
                </a:lnTo>
                <a:close/>
                <a:moveTo>
                  <a:pt x="232163" y="64249"/>
                </a:moveTo>
                <a:lnTo>
                  <a:pt x="226844" y="73428"/>
                </a:lnTo>
                <a:lnTo>
                  <a:pt x="226844" y="67319"/>
                </a:lnTo>
                <a:lnTo>
                  <a:pt x="232163" y="64249"/>
                </a:lnTo>
                <a:close/>
                <a:moveTo>
                  <a:pt x="243774" y="64249"/>
                </a:moveTo>
                <a:lnTo>
                  <a:pt x="238455" y="73428"/>
                </a:lnTo>
                <a:lnTo>
                  <a:pt x="238455" y="67319"/>
                </a:lnTo>
                <a:lnTo>
                  <a:pt x="243774" y="64249"/>
                </a:lnTo>
                <a:close/>
                <a:moveTo>
                  <a:pt x="255355" y="64249"/>
                </a:moveTo>
                <a:lnTo>
                  <a:pt x="250036" y="73428"/>
                </a:lnTo>
                <a:lnTo>
                  <a:pt x="250036" y="67319"/>
                </a:lnTo>
                <a:lnTo>
                  <a:pt x="255355" y="64249"/>
                </a:lnTo>
                <a:close/>
                <a:moveTo>
                  <a:pt x="266997" y="64249"/>
                </a:moveTo>
                <a:lnTo>
                  <a:pt x="261678" y="73428"/>
                </a:lnTo>
                <a:lnTo>
                  <a:pt x="261678" y="67319"/>
                </a:lnTo>
                <a:lnTo>
                  <a:pt x="266997" y="64249"/>
                </a:lnTo>
                <a:close/>
                <a:moveTo>
                  <a:pt x="278608" y="64249"/>
                </a:moveTo>
                <a:lnTo>
                  <a:pt x="273289" y="73428"/>
                </a:lnTo>
                <a:lnTo>
                  <a:pt x="273289" y="67319"/>
                </a:lnTo>
                <a:lnTo>
                  <a:pt x="278608" y="64249"/>
                </a:lnTo>
                <a:close/>
                <a:moveTo>
                  <a:pt x="457" y="64279"/>
                </a:moveTo>
                <a:lnTo>
                  <a:pt x="5776" y="67319"/>
                </a:lnTo>
                <a:lnTo>
                  <a:pt x="5776" y="73489"/>
                </a:lnTo>
                <a:lnTo>
                  <a:pt x="457" y="64279"/>
                </a:lnTo>
                <a:close/>
                <a:moveTo>
                  <a:pt x="12098" y="64279"/>
                </a:moveTo>
                <a:lnTo>
                  <a:pt x="17418" y="67319"/>
                </a:lnTo>
                <a:lnTo>
                  <a:pt x="17418" y="73489"/>
                </a:lnTo>
                <a:lnTo>
                  <a:pt x="12098" y="64279"/>
                </a:lnTo>
                <a:close/>
                <a:moveTo>
                  <a:pt x="22980" y="64249"/>
                </a:moveTo>
                <a:lnTo>
                  <a:pt x="17661" y="73489"/>
                </a:lnTo>
                <a:lnTo>
                  <a:pt x="17661" y="67319"/>
                </a:lnTo>
                <a:lnTo>
                  <a:pt x="22980" y="64249"/>
                </a:lnTo>
                <a:close/>
                <a:moveTo>
                  <a:pt x="23710" y="64249"/>
                </a:moveTo>
                <a:lnTo>
                  <a:pt x="29029" y="67319"/>
                </a:lnTo>
                <a:lnTo>
                  <a:pt x="29029" y="73489"/>
                </a:lnTo>
                <a:lnTo>
                  <a:pt x="23710" y="64249"/>
                </a:lnTo>
                <a:close/>
                <a:moveTo>
                  <a:pt x="35290" y="64279"/>
                </a:moveTo>
                <a:lnTo>
                  <a:pt x="40610" y="67319"/>
                </a:lnTo>
                <a:lnTo>
                  <a:pt x="40610" y="73489"/>
                </a:lnTo>
                <a:lnTo>
                  <a:pt x="35290" y="64279"/>
                </a:lnTo>
                <a:close/>
                <a:moveTo>
                  <a:pt x="46932" y="64279"/>
                </a:moveTo>
                <a:lnTo>
                  <a:pt x="52251" y="67319"/>
                </a:lnTo>
                <a:lnTo>
                  <a:pt x="52251" y="73489"/>
                </a:lnTo>
                <a:lnTo>
                  <a:pt x="46932" y="64279"/>
                </a:lnTo>
                <a:close/>
                <a:moveTo>
                  <a:pt x="58543" y="64279"/>
                </a:moveTo>
                <a:lnTo>
                  <a:pt x="63862" y="67319"/>
                </a:lnTo>
                <a:lnTo>
                  <a:pt x="63862" y="73489"/>
                </a:lnTo>
                <a:lnTo>
                  <a:pt x="58543" y="64279"/>
                </a:lnTo>
                <a:close/>
                <a:moveTo>
                  <a:pt x="70185" y="64279"/>
                </a:moveTo>
                <a:lnTo>
                  <a:pt x="75504" y="67349"/>
                </a:lnTo>
                <a:lnTo>
                  <a:pt x="75504" y="73489"/>
                </a:lnTo>
                <a:lnTo>
                  <a:pt x="70185" y="64279"/>
                </a:lnTo>
                <a:close/>
                <a:moveTo>
                  <a:pt x="81097" y="64249"/>
                </a:moveTo>
                <a:lnTo>
                  <a:pt x="75777" y="73489"/>
                </a:lnTo>
                <a:lnTo>
                  <a:pt x="75777" y="67319"/>
                </a:lnTo>
                <a:lnTo>
                  <a:pt x="81097" y="64249"/>
                </a:lnTo>
                <a:close/>
                <a:moveTo>
                  <a:pt x="81796" y="64279"/>
                </a:moveTo>
                <a:lnTo>
                  <a:pt x="87115" y="67349"/>
                </a:lnTo>
                <a:lnTo>
                  <a:pt x="87115" y="73489"/>
                </a:lnTo>
                <a:lnTo>
                  <a:pt x="81796" y="64279"/>
                </a:lnTo>
                <a:close/>
                <a:moveTo>
                  <a:pt x="92708" y="64249"/>
                </a:moveTo>
                <a:lnTo>
                  <a:pt x="87389" y="73489"/>
                </a:lnTo>
                <a:lnTo>
                  <a:pt x="87389" y="67319"/>
                </a:lnTo>
                <a:lnTo>
                  <a:pt x="92708" y="64249"/>
                </a:lnTo>
                <a:close/>
                <a:moveTo>
                  <a:pt x="93437" y="64279"/>
                </a:moveTo>
                <a:lnTo>
                  <a:pt x="98757" y="67349"/>
                </a:lnTo>
                <a:lnTo>
                  <a:pt x="98757" y="73489"/>
                </a:lnTo>
                <a:lnTo>
                  <a:pt x="93437" y="64279"/>
                </a:lnTo>
                <a:close/>
                <a:moveTo>
                  <a:pt x="104349" y="64249"/>
                </a:moveTo>
                <a:lnTo>
                  <a:pt x="99030" y="73489"/>
                </a:lnTo>
                <a:lnTo>
                  <a:pt x="99030" y="67319"/>
                </a:lnTo>
                <a:lnTo>
                  <a:pt x="104349" y="64249"/>
                </a:lnTo>
                <a:close/>
                <a:moveTo>
                  <a:pt x="105018" y="64279"/>
                </a:moveTo>
                <a:lnTo>
                  <a:pt x="110337" y="67349"/>
                </a:lnTo>
                <a:lnTo>
                  <a:pt x="110337" y="73489"/>
                </a:lnTo>
                <a:lnTo>
                  <a:pt x="105018" y="64279"/>
                </a:lnTo>
                <a:close/>
                <a:moveTo>
                  <a:pt x="115930" y="64249"/>
                </a:moveTo>
                <a:lnTo>
                  <a:pt x="110611" y="73489"/>
                </a:lnTo>
                <a:lnTo>
                  <a:pt x="110611" y="67319"/>
                </a:lnTo>
                <a:lnTo>
                  <a:pt x="115930" y="64249"/>
                </a:lnTo>
                <a:close/>
                <a:moveTo>
                  <a:pt x="116660" y="64279"/>
                </a:moveTo>
                <a:lnTo>
                  <a:pt x="121979" y="67349"/>
                </a:lnTo>
                <a:lnTo>
                  <a:pt x="121979" y="73489"/>
                </a:lnTo>
                <a:lnTo>
                  <a:pt x="116660" y="64279"/>
                </a:lnTo>
                <a:close/>
                <a:moveTo>
                  <a:pt x="127541" y="64249"/>
                </a:moveTo>
                <a:lnTo>
                  <a:pt x="122222" y="73489"/>
                </a:lnTo>
                <a:lnTo>
                  <a:pt x="122222" y="67319"/>
                </a:lnTo>
                <a:lnTo>
                  <a:pt x="127541" y="64249"/>
                </a:lnTo>
                <a:close/>
                <a:moveTo>
                  <a:pt x="128271" y="64279"/>
                </a:moveTo>
                <a:lnTo>
                  <a:pt x="133590" y="67349"/>
                </a:lnTo>
                <a:lnTo>
                  <a:pt x="133590" y="73489"/>
                </a:lnTo>
                <a:lnTo>
                  <a:pt x="128271" y="64279"/>
                </a:lnTo>
                <a:close/>
                <a:moveTo>
                  <a:pt x="139183" y="64249"/>
                </a:moveTo>
                <a:lnTo>
                  <a:pt x="133864" y="73489"/>
                </a:lnTo>
                <a:lnTo>
                  <a:pt x="133864" y="67319"/>
                </a:lnTo>
                <a:lnTo>
                  <a:pt x="139183" y="64249"/>
                </a:lnTo>
                <a:close/>
                <a:moveTo>
                  <a:pt x="139912" y="64279"/>
                </a:moveTo>
                <a:lnTo>
                  <a:pt x="145232" y="67349"/>
                </a:lnTo>
                <a:lnTo>
                  <a:pt x="145232" y="73489"/>
                </a:lnTo>
                <a:lnTo>
                  <a:pt x="139912" y="64279"/>
                </a:lnTo>
                <a:close/>
                <a:moveTo>
                  <a:pt x="150794" y="64249"/>
                </a:moveTo>
                <a:lnTo>
                  <a:pt x="145475" y="73489"/>
                </a:lnTo>
                <a:lnTo>
                  <a:pt x="145475" y="67319"/>
                </a:lnTo>
                <a:lnTo>
                  <a:pt x="150794" y="64249"/>
                </a:lnTo>
                <a:close/>
                <a:moveTo>
                  <a:pt x="151523" y="64279"/>
                </a:moveTo>
                <a:lnTo>
                  <a:pt x="156843" y="67349"/>
                </a:lnTo>
                <a:lnTo>
                  <a:pt x="156843" y="73489"/>
                </a:lnTo>
                <a:lnTo>
                  <a:pt x="151523" y="64279"/>
                </a:lnTo>
                <a:close/>
                <a:moveTo>
                  <a:pt x="162436" y="64249"/>
                </a:moveTo>
                <a:lnTo>
                  <a:pt x="157116" y="73489"/>
                </a:lnTo>
                <a:lnTo>
                  <a:pt x="157116" y="67319"/>
                </a:lnTo>
                <a:lnTo>
                  <a:pt x="162436" y="64249"/>
                </a:lnTo>
                <a:close/>
                <a:moveTo>
                  <a:pt x="163165" y="64279"/>
                </a:moveTo>
                <a:lnTo>
                  <a:pt x="168484" y="67349"/>
                </a:lnTo>
                <a:lnTo>
                  <a:pt x="168484" y="73489"/>
                </a:lnTo>
                <a:lnTo>
                  <a:pt x="163165" y="64279"/>
                </a:lnTo>
                <a:close/>
                <a:moveTo>
                  <a:pt x="174047" y="64249"/>
                </a:moveTo>
                <a:lnTo>
                  <a:pt x="168727" y="73489"/>
                </a:lnTo>
                <a:lnTo>
                  <a:pt x="168727" y="67319"/>
                </a:lnTo>
                <a:lnTo>
                  <a:pt x="174047" y="64249"/>
                </a:lnTo>
                <a:close/>
                <a:moveTo>
                  <a:pt x="174746" y="64279"/>
                </a:moveTo>
                <a:lnTo>
                  <a:pt x="180065" y="67349"/>
                </a:lnTo>
                <a:lnTo>
                  <a:pt x="180065" y="73489"/>
                </a:lnTo>
                <a:lnTo>
                  <a:pt x="174746" y="64279"/>
                </a:lnTo>
                <a:close/>
                <a:moveTo>
                  <a:pt x="185658" y="64249"/>
                </a:moveTo>
                <a:lnTo>
                  <a:pt x="180339" y="73489"/>
                </a:lnTo>
                <a:lnTo>
                  <a:pt x="180339" y="67319"/>
                </a:lnTo>
                <a:lnTo>
                  <a:pt x="185658" y="64249"/>
                </a:lnTo>
                <a:close/>
                <a:moveTo>
                  <a:pt x="186357" y="64279"/>
                </a:moveTo>
                <a:lnTo>
                  <a:pt x="191676" y="67349"/>
                </a:lnTo>
                <a:lnTo>
                  <a:pt x="191676" y="73489"/>
                </a:lnTo>
                <a:lnTo>
                  <a:pt x="186357" y="64279"/>
                </a:lnTo>
                <a:close/>
                <a:moveTo>
                  <a:pt x="197269" y="64249"/>
                </a:moveTo>
                <a:lnTo>
                  <a:pt x="191950" y="73489"/>
                </a:lnTo>
                <a:lnTo>
                  <a:pt x="191950" y="67319"/>
                </a:lnTo>
                <a:lnTo>
                  <a:pt x="197269" y="64249"/>
                </a:lnTo>
                <a:close/>
                <a:moveTo>
                  <a:pt x="197999" y="64279"/>
                </a:moveTo>
                <a:lnTo>
                  <a:pt x="203318" y="67349"/>
                </a:lnTo>
                <a:lnTo>
                  <a:pt x="203318" y="73489"/>
                </a:lnTo>
                <a:lnTo>
                  <a:pt x="197999" y="64279"/>
                </a:lnTo>
                <a:close/>
                <a:moveTo>
                  <a:pt x="208911" y="64249"/>
                </a:moveTo>
                <a:lnTo>
                  <a:pt x="203591" y="73489"/>
                </a:lnTo>
                <a:lnTo>
                  <a:pt x="203591" y="67319"/>
                </a:lnTo>
                <a:lnTo>
                  <a:pt x="208911" y="64249"/>
                </a:lnTo>
                <a:close/>
                <a:moveTo>
                  <a:pt x="209610" y="64249"/>
                </a:moveTo>
                <a:lnTo>
                  <a:pt x="214929" y="67319"/>
                </a:lnTo>
                <a:lnTo>
                  <a:pt x="214929" y="73489"/>
                </a:lnTo>
                <a:lnTo>
                  <a:pt x="209610" y="64249"/>
                </a:lnTo>
                <a:close/>
                <a:moveTo>
                  <a:pt x="220522" y="64249"/>
                </a:moveTo>
                <a:lnTo>
                  <a:pt x="215202" y="73489"/>
                </a:lnTo>
                <a:lnTo>
                  <a:pt x="215202" y="67319"/>
                </a:lnTo>
                <a:lnTo>
                  <a:pt x="220522" y="64249"/>
                </a:lnTo>
                <a:close/>
                <a:moveTo>
                  <a:pt x="221251" y="64249"/>
                </a:moveTo>
                <a:lnTo>
                  <a:pt x="226570" y="67319"/>
                </a:lnTo>
                <a:lnTo>
                  <a:pt x="226570" y="73489"/>
                </a:lnTo>
                <a:lnTo>
                  <a:pt x="221251" y="64249"/>
                </a:lnTo>
                <a:close/>
                <a:moveTo>
                  <a:pt x="232862" y="64249"/>
                </a:moveTo>
                <a:lnTo>
                  <a:pt x="238182" y="67319"/>
                </a:lnTo>
                <a:lnTo>
                  <a:pt x="238182" y="73489"/>
                </a:lnTo>
                <a:lnTo>
                  <a:pt x="232862" y="64249"/>
                </a:lnTo>
                <a:close/>
                <a:moveTo>
                  <a:pt x="244474" y="64249"/>
                </a:moveTo>
                <a:lnTo>
                  <a:pt x="249793" y="67319"/>
                </a:lnTo>
                <a:lnTo>
                  <a:pt x="249793" y="73489"/>
                </a:lnTo>
                <a:lnTo>
                  <a:pt x="244474" y="64249"/>
                </a:lnTo>
                <a:close/>
                <a:moveTo>
                  <a:pt x="256085" y="64249"/>
                </a:moveTo>
                <a:lnTo>
                  <a:pt x="261404" y="67319"/>
                </a:lnTo>
                <a:lnTo>
                  <a:pt x="261404" y="73489"/>
                </a:lnTo>
                <a:lnTo>
                  <a:pt x="256085" y="64249"/>
                </a:lnTo>
                <a:close/>
                <a:moveTo>
                  <a:pt x="267726" y="64249"/>
                </a:moveTo>
                <a:lnTo>
                  <a:pt x="273046" y="67319"/>
                </a:lnTo>
                <a:lnTo>
                  <a:pt x="273046" y="73489"/>
                </a:lnTo>
                <a:lnTo>
                  <a:pt x="267726" y="64249"/>
                </a:lnTo>
                <a:close/>
                <a:moveTo>
                  <a:pt x="244" y="64401"/>
                </a:moveTo>
                <a:lnTo>
                  <a:pt x="5563" y="73580"/>
                </a:lnTo>
                <a:lnTo>
                  <a:pt x="5563" y="73580"/>
                </a:lnTo>
                <a:lnTo>
                  <a:pt x="214" y="70511"/>
                </a:lnTo>
                <a:lnTo>
                  <a:pt x="214" y="64401"/>
                </a:lnTo>
                <a:close/>
                <a:moveTo>
                  <a:pt x="232376" y="64401"/>
                </a:moveTo>
                <a:lnTo>
                  <a:pt x="232376" y="70511"/>
                </a:lnTo>
                <a:lnTo>
                  <a:pt x="227057" y="73580"/>
                </a:lnTo>
                <a:lnTo>
                  <a:pt x="232376" y="64401"/>
                </a:lnTo>
                <a:close/>
                <a:moveTo>
                  <a:pt x="255872" y="64401"/>
                </a:moveTo>
                <a:lnTo>
                  <a:pt x="261191" y="73580"/>
                </a:lnTo>
                <a:lnTo>
                  <a:pt x="255872" y="70511"/>
                </a:lnTo>
                <a:lnTo>
                  <a:pt x="255872" y="64401"/>
                </a:lnTo>
                <a:close/>
                <a:moveTo>
                  <a:pt x="267210" y="64401"/>
                </a:moveTo>
                <a:lnTo>
                  <a:pt x="267210" y="70511"/>
                </a:lnTo>
                <a:lnTo>
                  <a:pt x="261890" y="73580"/>
                </a:lnTo>
                <a:lnTo>
                  <a:pt x="267210" y="64401"/>
                </a:lnTo>
                <a:close/>
                <a:moveTo>
                  <a:pt x="267483" y="64401"/>
                </a:moveTo>
                <a:lnTo>
                  <a:pt x="272802" y="73580"/>
                </a:lnTo>
                <a:lnTo>
                  <a:pt x="267483" y="70511"/>
                </a:lnTo>
                <a:lnTo>
                  <a:pt x="267483" y="64401"/>
                </a:lnTo>
                <a:close/>
                <a:moveTo>
                  <a:pt x="278851" y="64401"/>
                </a:moveTo>
                <a:lnTo>
                  <a:pt x="278851" y="70511"/>
                </a:lnTo>
                <a:lnTo>
                  <a:pt x="273532" y="73580"/>
                </a:lnTo>
                <a:lnTo>
                  <a:pt x="278851" y="64401"/>
                </a:lnTo>
                <a:close/>
                <a:moveTo>
                  <a:pt x="11855" y="64401"/>
                </a:moveTo>
                <a:lnTo>
                  <a:pt x="17174" y="73580"/>
                </a:lnTo>
                <a:lnTo>
                  <a:pt x="11855" y="70511"/>
                </a:lnTo>
                <a:lnTo>
                  <a:pt x="11855" y="64401"/>
                </a:lnTo>
                <a:close/>
                <a:moveTo>
                  <a:pt x="23223" y="64401"/>
                </a:moveTo>
                <a:lnTo>
                  <a:pt x="23223" y="70511"/>
                </a:lnTo>
                <a:lnTo>
                  <a:pt x="17904" y="73580"/>
                </a:lnTo>
                <a:lnTo>
                  <a:pt x="23223" y="64401"/>
                </a:lnTo>
                <a:close/>
                <a:moveTo>
                  <a:pt x="23497" y="64401"/>
                </a:moveTo>
                <a:lnTo>
                  <a:pt x="28816" y="73580"/>
                </a:lnTo>
                <a:lnTo>
                  <a:pt x="23497" y="70511"/>
                </a:lnTo>
                <a:lnTo>
                  <a:pt x="23497" y="64401"/>
                </a:lnTo>
                <a:close/>
                <a:moveTo>
                  <a:pt x="35078" y="64401"/>
                </a:moveTo>
                <a:lnTo>
                  <a:pt x="40397" y="73580"/>
                </a:lnTo>
                <a:lnTo>
                  <a:pt x="35078" y="70511"/>
                </a:lnTo>
                <a:lnTo>
                  <a:pt x="35078" y="64401"/>
                </a:lnTo>
                <a:close/>
                <a:moveTo>
                  <a:pt x="46689" y="64401"/>
                </a:moveTo>
                <a:lnTo>
                  <a:pt x="52008" y="73580"/>
                </a:lnTo>
                <a:lnTo>
                  <a:pt x="46689" y="70511"/>
                </a:lnTo>
                <a:lnTo>
                  <a:pt x="46689" y="64401"/>
                </a:lnTo>
                <a:close/>
                <a:moveTo>
                  <a:pt x="58330" y="64401"/>
                </a:moveTo>
                <a:lnTo>
                  <a:pt x="63650" y="73580"/>
                </a:lnTo>
                <a:lnTo>
                  <a:pt x="58330" y="70511"/>
                </a:lnTo>
                <a:lnTo>
                  <a:pt x="58330" y="64401"/>
                </a:lnTo>
                <a:close/>
                <a:moveTo>
                  <a:pt x="69941" y="64401"/>
                </a:moveTo>
                <a:lnTo>
                  <a:pt x="75261" y="73580"/>
                </a:lnTo>
                <a:lnTo>
                  <a:pt x="69941" y="70511"/>
                </a:lnTo>
                <a:lnTo>
                  <a:pt x="69941" y="64401"/>
                </a:lnTo>
                <a:close/>
                <a:moveTo>
                  <a:pt x="81309" y="64401"/>
                </a:moveTo>
                <a:lnTo>
                  <a:pt x="81309" y="70511"/>
                </a:lnTo>
                <a:lnTo>
                  <a:pt x="75990" y="73580"/>
                </a:lnTo>
                <a:lnTo>
                  <a:pt x="81309" y="64401"/>
                </a:lnTo>
                <a:close/>
                <a:moveTo>
                  <a:pt x="81583" y="64401"/>
                </a:moveTo>
                <a:lnTo>
                  <a:pt x="86902" y="73580"/>
                </a:lnTo>
                <a:lnTo>
                  <a:pt x="81583" y="70511"/>
                </a:lnTo>
                <a:lnTo>
                  <a:pt x="81583" y="64401"/>
                </a:lnTo>
                <a:close/>
                <a:moveTo>
                  <a:pt x="92951" y="64401"/>
                </a:moveTo>
                <a:lnTo>
                  <a:pt x="92951" y="70511"/>
                </a:lnTo>
                <a:lnTo>
                  <a:pt x="87632" y="73580"/>
                </a:lnTo>
                <a:lnTo>
                  <a:pt x="92951" y="64401"/>
                </a:lnTo>
                <a:close/>
                <a:moveTo>
                  <a:pt x="93194" y="64401"/>
                </a:moveTo>
                <a:lnTo>
                  <a:pt x="98513" y="73580"/>
                </a:lnTo>
                <a:lnTo>
                  <a:pt x="93194" y="70511"/>
                </a:lnTo>
                <a:lnTo>
                  <a:pt x="93194" y="64401"/>
                </a:lnTo>
                <a:close/>
                <a:moveTo>
                  <a:pt x="104562" y="64401"/>
                </a:moveTo>
                <a:lnTo>
                  <a:pt x="104562" y="70511"/>
                </a:lnTo>
                <a:lnTo>
                  <a:pt x="99243" y="73580"/>
                </a:lnTo>
                <a:lnTo>
                  <a:pt x="104562" y="64401"/>
                </a:lnTo>
                <a:close/>
                <a:moveTo>
                  <a:pt x="104836" y="64401"/>
                </a:moveTo>
                <a:lnTo>
                  <a:pt x="110155" y="73580"/>
                </a:lnTo>
                <a:lnTo>
                  <a:pt x="104836" y="70511"/>
                </a:lnTo>
                <a:lnTo>
                  <a:pt x="104836" y="64401"/>
                </a:lnTo>
                <a:close/>
                <a:moveTo>
                  <a:pt x="116143" y="64401"/>
                </a:moveTo>
                <a:lnTo>
                  <a:pt x="116143" y="70511"/>
                </a:lnTo>
                <a:lnTo>
                  <a:pt x="110824" y="73580"/>
                </a:lnTo>
                <a:lnTo>
                  <a:pt x="116143" y="64401"/>
                </a:lnTo>
                <a:close/>
                <a:moveTo>
                  <a:pt x="116416" y="64401"/>
                </a:moveTo>
                <a:lnTo>
                  <a:pt x="121736" y="73580"/>
                </a:lnTo>
                <a:lnTo>
                  <a:pt x="116416" y="70511"/>
                </a:lnTo>
                <a:lnTo>
                  <a:pt x="116416" y="64401"/>
                </a:lnTo>
                <a:close/>
                <a:moveTo>
                  <a:pt x="127784" y="64401"/>
                </a:moveTo>
                <a:lnTo>
                  <a:pt x="127784" y="70511"/>
                </a:lnTo>
                <a:lnTo>
                  <a:pt x="122465" y="73580"/>
                </a:lnTo>
                <a:lnTo>
                  <a:pt x="127784" y="64401"/>
                </a:lnTo>
                <a:close/>
                <a:moveTo>
                  <a:pt x="128058" y="64401"/>
                </a:moveTo>
                <a:lnTo>
                  <a:pt x="133377" y="73580"/>
                </a:lnTo>
                <a:lnTo>
                  <a:pt x="128058" y="70511"/>
                </a:lnTo>
                <a:lnTo>
                  <a:pt x="128058" y="64401"/>
                </a:lnTo>
                <a:close/>
                <a:moveTo>
                  <a:pt x="139396" y="64401"/>
                </a:moveTo>
                <a:lnTo>
                  <a:pt x="139396" y="70511"/>
                </a:lnTo>
                <a:lnTo>
                  <a:pt x="134076" y="73580"/>
                </a:lnTo>
                <a:lnTo>
                  <a:pt x="139396" y="64401"/>
                </a:lnTo>
                <a:close/>
                <a:moveTo>
                  <a:pt x="139669" y="64401"/>
                </a:moveTo>
                <a:lnTo>
                  <a:pt x="144988" y="73580"/>
                </a:lnTo>
                <a:lnTo>
                  <a:pt x="139669" y="70511"/>
                </a:lnTo>
                <a:lnTo>
                  <a:pt x="139669" y="64401"/>
                </a:lnTo>
                <a:close/>
                <a:moveTo>
                  <a:pt x="151037" y="64401"/>
                </a:moveTo>
                <a:lnTo>
                  <a:pt x="151037" y="70511"/>
                </a:lnTo>
                <a:lnTo>
                  <a:pt x="145718" y="73580"/>
                </a:lnTo>
                <a:lnTo>
                  <a:pt x="151037" y="64401"/>
                </a:lnTo>
                <a:close/>
                <a:moveTo>
                  <a:pt x="151311" y="64401"/>
                </a:moveTo>
                <a:lnTo>
                  <a:pt x="156630" y="73580"/>
                </a:lnTo>
                <a:lnTo>
                  <a:pt x="151311" y="70511"/>
                </a:lnTo>
                <a:lnTo>
                  <a:pt x="151311" y="64401"/>
                </a:lnTo>
                <a:close/>
                <a:moveTo>
                  <a:pt x="162648" y="64401"/>
                </a:moveTo>
                <a:lnTo>
                  <a:pt x="162648" y="70511"/>
                </a:lnTo>
                <a:lnTo>
                  <a:pt x="157329" y="73580"/>
                </a:lnTo>
                <a:lnTo>
                  <a:pt x="162648" y="64401"/>
                </a:lnTo>
                <a:close/>
                <a:moveTo>
                  <a:pt x="162922" y="64401"/>
                </a:moveTo>
                <a:lnTo>
                  <a:pt x="168241" y="73580"/>
                </a:lnTo>
                <a:lnTo>
                  <a:pt x="162922" y="70511"/>
                </a:lnTo>
                <a:lnTo>
                  <a:pt x="162922" y="64401"/>
                </a:lnTo>
                <a:close/>
                <a:moveTo>
                  <a:pt x="174290" y="64401"/>
                </a:moveTo>
                <a:lnTo>
                  <a:pt x="174290" y="70511"/>
                </a:lnTo>
                <a:lnTo>
                  <a:pt x="168971" y="73580"/>
                </a:lnTo>
                <a:lnTo>
                  <a:pt x="174290" y="64401"/>
                </a:lnTo>
                <a:close/>
                <a:moveTo>
                  <a:pt x="174503" y="64401"/>
                </a:moveTo>
                <a:lnTo>
                  <a:pt x="179822" y="73580"/>
                </a:lnTo>
                <a:lnTo>
                  <a:pt x="174503" y="70511"/>
                </a:lnTo>
                <a:lnTo>
                  <a:pt x="174503" y="64401"/>
                </a:lnTo>
                <a:close/>
                <a:moveTo>
                  <a:pt x="185871" y="64401"/>
                </a:moveTo>
                <a:lnTo>
                  <a:pt x="185871" y="70511"/>
                </a:lnTo>
                <a:lnTo>
                  <a:pt x="180551" y="73580"/>
                </a:lnTo>
                <a:lnTo>
                  <a:pt x="185871" y="64401"/>
                </a:lnTo>
                <a:close/>
                <a:moveTo>
                  <a:pt x="186144" y="64401"/>
                </a:moveTo>
                <a:lnTo>
                  <a:pt x="191463" y="73580"/>
                </a:lnTo>
                <a:lnTo>
                  <a:pt x="186144" y="70511"/>
                </a:lnTo>
                <a:lnTo>
                  <a:pt x="186144" y="64401"/>
                </a:lnTo>
                <a:close/>
                <a:moveTo>
                  <a:pt x="197512" y="64401"/>
                </a:moveTo>
                <a:lnTo>
                  <a:pt x="197512" y="70511"/>
                </a:lnTo>
                <a:lnTo>
                  <a:pt x="192193" y="73580"/>
                </a:lnTo>
                <a:lnTo>
                  <a:pt x="197512" y="64401"/>
                </a:lnTo>
                <a:close/>
                <a:moveTo>
                  <a:pt x="197755" y="64401"/>
                </a:moveTo>
                <a:lnTo>
                  <a:pt x="203075" y="73580"/>
                </a:lnTo>
                <a:lnTo>
                  <a:pt x="197755" y="70511"/>
                </a:lnTo>
                <a:lnTo>
                  <a:pt x="197755" y="64401"/>
                </a:lnTo>
                <a:close/>
                <a:moveTo>
                  <a:pt x="209123" y="64401"/>
                </a:moveTo>
                <a:lnTo>
                  <a:pt x="209123" y="70511"/>
                </a:lnTo>
                <a:lnTo>
                  <a:pt x="203804" y="73580"/>
                </a:lnTo>
                <a:lnTo>
                  <a:pt x="209123" y="64401"/>
                </a:lnTo>
                <a:close/>
                <a:moveTo>
                  <a:pt x="209397" y="64401"/>
                </a:moveTo>
                <a:lnTo>
                  <a:pt x="214716" y="73580"/>
                </a:lnTo>
                <a:lnTo>
                  <a:pt x="209397" y="70511"/>
                </a:lnTo>
                <a:lnTo>
                  <a:pt x="209397" y="64401"/>
                </a:lnTo>
                <a:close/>
                <a:moveTo>
                  <a:pt x="220765" y="64401"/>
                </a:moveTo>
                <a:lnTo>
                  <a:pt x="220765" y="70511"/>
                </a:lnTo>
                <a:lnTo>
                  <a:pt x="215446" y="73580"/>
                </a:lnTo>
                <a:lnTo>
                  <a:pt x="220765" y="64401"/>
                </a:lnTo>
                <a:close/>
                <a:moveTo>
                  <a:pt x="221008" y="64401"/>
                </a:moveTo>
                <a:lnTo>
                  <a:pt x="226327" y="73580"/>
                </a:lnTo>
                <a:lnTo>
                  <a:pt x="221008" y="70511"/>
                </a:lnTo>
                <a:lnTo>
                  <a:pt x="221008" y="64401"/>
                </a:lnTo>
                <a:close/>
                <a:moveTo>
                  <a:pt x="232650" y="64401"/>
                </a:moveTo>
                <a:lnTo>
                  <a:pt x="237969" y="73580"/>
                </a:lnTo>
                <a:lnTo>
                  <a:pt x="232650" y="70511"/>
                </a:lnTo>
                <a:lnTo>
                  <a:pt x="232650" y="64401"/>
                </a:lnTo>
                <a:close/>
                <a:moveTo>
                  <a:pt x="243957" y="64401"/>
                </a:moveTo>
                <a:lnTo>
                  <a:pt x="243957" y="70511"/>
                </a:lnTo>
                <a:lnTo>
                  <a:pt x="238638" y="73580"/>
                </a:lnTo>
                <a:lnTo>
                  <a:pt x="243957" y="64401"/>
                </a:lnTo>
                <a:close/>
                <a:moveTo>
                  <a:pt x="244230" y="64401"/>
                </a:moveTo>
                <a:lnTo>
                  <a:pt x="249550" y="73580"/>
                </a:lnTo>
                <a:lnTo>
                  <a:pt x="244230" y="70511"/>
                </a:lnTo>
                <a:lnTo>
                  <a:pt x="244230" y="64401"/>
                </a:lnTo>
                <a:close/>
                <a:moveTo>
                  <a:pt x="255598" y="64401"/>
                </a:moveTo>
                <a:lnTo>
                  <a:pt x="255598" y="70511"/>
                </a:lnTo>
                <a:lnTo>
                  <a:pt x="250279" y="73580"/>
                </a:lnTo>
                <a:lnTo>
                  <a:pt x="255598" y="64401"/>
                </a:lnTo>
                <a:close/>
                <a:moveTo>
                  <a:pt x="34834" y="64401"/>
                </a:moveTo>
                <a:lnTo>
                  <a:pt x="34834" y="70541"/>
                </a:lnTo>
                <a:lnTo>
                  <a:pt x="29515" y="73641"/>
                </a:lnTo>
                <a:lnTo>
                  <a:pt x="29515" y="73641"/>
                </a:lnTo>
                <a:lnTo>
                  <a:pt x="34834" y="64401"/>
                </a:lnTo>
                <a:close/>
                <a:moveTo>
                  <a:pt x="69698" y="64401"/>
                </a:moveTo>
                <a:lnTo>
                  <a:pt x="69698" y="70541"/>
                </a:lnTo>
                <a:lnTo>
                  <a:pt x="64379" y="73641"/>
                </a:lnTo>
                <a:lnTo>
                  <a:pt x="64379" y="73641"/>
                </a:lnTo>
                <a:lnTo>
                  <a:pt x="69698" y="64401"/>
                </a:lnTo>
                <a:close/>
                <a:moveTo>
                  <a:pt x="11582" y="64401"/>
                </a:moveTo>
                <a:lnTo>
                  <a:pt x="11582" y="70541"/>
                </a:lnTo>
                <a:lnTo>
                  <a:pt x="6262" y="73641"/>
                </a:lnTo>
                <a:lnTo>
                  <a:pt x="11582" y="64401"/>
                </a:lnTo>
                <a:close/>
                <a:moveTo>
                  <a:pt x="46446" y="64401"/>
                </a:moveTo>
                <a:lnTo>
                  <a:pt x="46446" y="70541"/>
                </a:lnTo>
                <a:lnTo>
                  <a:pt x="41126" y="73641"/>
                </a:lnTo>
                <a:lnTo>
                  <a:pt x="46446" y="64401"/>
                </a:lnTo>
                <a:close/>
                <a:moveTo>
                  <a:pt x="58057" y="64401"/>
                </a:moveTo>
                <a:lnTo>
                  <a:pt x="58057" y="70541"/>
                </a:lnTo>
                <a:lnTo>
                  <a:pt x="52737" y="73641"/>
                </a:lnTo>
                <a:lnTo>
                  <a:pt x="58057" y="64401"/>
                </a:lnTo>
                <a:close/>
                <a:moveTo>
                  <a:pt x="11703" y="70754"/>
                </a:moveTo>
                <a:lnTo>
                  <a:pt x="17023" y="73824"/>
                </a:lnTo>
                <a:lnTo>
                  <a:pt x="6384" y="73824"/>
                </a:lnTo>
                <a:lnTo>
                  <a:pt x="11703" y="70754"/>
                </a:lnTo>
                <a:close/>
                <a:moveTo>
                  <a:pt x="23345" y="70754"/>
                </a:moveTo>
                <a:lnTo>
                  <a:pt x="28664" y="73824"/>
                </a:lnTo>
                <a:lnTo>
                  <a:pt x="18026" y="73824"/>
                </a:lnTo>
                <a:lnTo>
                  <a:pt x="23345" y="70754"/>
                </a:lnTo>
                <a:close/>
                <a:moveTo>
                  <a:pt x="34956" y="70754"/>
                </a:moveTo>
                <a:lnTo>
                  <a:pt x="40275" y="73824"/>
                </a:lnTo>
                <a:lnTo>
                  <a:pt x="29637" y="73824"/>
                </a:lnTo>
                <a:lnTo>
                  <a:pt x="34956" y="70754"/>
                </a:lnTo>
                <a:close/>
                <a:moveTo>
                  <a:pt x="46598" y="70754"/>
                </a:moveTo>
                <a:lnTo>
                  <a:pt x="51886" y="73824"/>
                </a:lnTo>
                <a:lnTo>
                  <a:pt x="41248" y="73824"/>
                </a:lnTo>
                <a:lnTo>
                  <a:pt x="46598" y="70754"/>
                </a:lnTo>
                <a:close/>
                <a:moveTo>
                  <a:pt x="58209" y="70754"/>
                </a:moveTo>
                <a:lnTo>
                  <a:pt x="63528" y="73824"/>
                </a:lnTo>
                <a:lnTo>
                  <a:pt x="52889" y="73824"/>
                </a:lnTo>
                <a:lnTo>
                  <a:pt x="58209" y="70754"/>
                </a:lnTo>
                <a:close/>
                <a:moveTo>
                  <a:pt x="69850" y="70754"/>
                </a:moveTo>
                <a:lnTo>
                  <a:pt x="75169" y="73824"/>
                </a:lnTo>
                <a:lnTo>
                  <a:pt x="64531" y="73824"/>
                </a:lnTo>
                <a:lnTo>
                  <a:pt x="69850" y="70754"/>
                </a:lnTo>
                <a:close/>
                <a:moveTo>
                  <a:pt x="81431" y="70754"/>
                </a:moveTo>
                <a:lnTo>
                  <a:pt x="86750" y="73824"/>
                </a:lnTo>
                <a:lnTo>
                  <a:pt x="76112" y="73824"/>
                </a:lnTo>
                <a:lnTo>
                  <a:pt x="81431" y="70754"/>
                </a:lnTo>
                <a:close/>
                <a:moveTo>
                  <a:pt x="93042" y="70754"/>
                </a:moveTo>
                <a:lnTo>
                  <a:pt x="98361" y="73824"/>
                </a:lnTo>
                <a:lnTo>
                  <a:pt x="87723" y="73824"/>
                </a:lnTo>
                <a:lnTo>
                  <a:pt x="93042" y="70754"/>
                </a:lnTo>
                <a:close/>
                <a:moveTo>
                  <a:pt x="104684" y="70754"/>
                </a:moveTo>
                <a:lnTo>
                  <a:pt x="110003" y="73824"/>
                </a:lnTo>
                <a:lnTo>
                  <a:pt x="99364" y="73824"/>
                </a:lnTo>
                <a:lnTo>
                  <a:pt x="104684" y="70754"/>
                </a:lnTo>
                <a:close/>
                <a:moveTo>
                  <a:pt x="116295" y="70754"/>
                </a:moveTo>
                <a:lnTo>
                  <a:pt x="121614" y="73824"/>
                </a:lnTo>
                <a:lnTo>
                  <a:pt x="110976" y="73824"/>
                </a:lnTo>
                <a:lnTo>
                  <a:pt x="116295" y="70754"/>
                </a:lnTo>
                <a:close/>
                <a:moveTo>
                  <a:pt x="127936" y="70754"/>
                </a:moveTo>
                <a:lnTo>
                  <a:pt x="133256" y="73824"/>
                </a:lnTo>
                <a:lnTo>
                  <a:pt x="122617" y="73824"/>
                </a:lnTo>
                <a:lnTo>
                  <a:pt x="127936" y="70754"/>
                </a:lnTo>
                <a:close/>
                <a:moveTo>
                  <a:pt x="139548" y="70754"/>
                </a:moveTo>
                <a:lnTo>
                  <a:pt x="144867" y="73824"/>
                </a:lnTo>
                <a:lnTo>
                  <a:pt x="134228" y="73824"/>
                </a:lnTo>
                <a:lnTo>
                  <a:pt x="139548" y="70754"/>
                </a:lnTo>
                <a:close/>
                <a:moveTo>
                  <a:pt x="151159" y="70754"/>
                </a:moveTo>
                <a:lnTo>
                  <a:pt x="156478" y="73824"/>
                </a:lnTo>
                <a:lnTo>
                  <a:pt x="145840" y="73824"/>
                </a:lnTo>
                <a:lnTo>
                  <a:pt x="151159" y="70754"/>
                </a:lnTo>
                <a:close/>
                <a:moveTo>
                  <a:pt x="162770" y="70754"/>
                </a:moveTo>
                <a:lnTo>
                  <a:pt x="168089" y="73824"/>
                </a:lnTo>
                <a:lnTo>
                  <a:pt x="157451" y="73824"/>
                </a:lnTo>
                <a:lnTo>
                  <a:pt x="162770" y="70754"/>
                </a:lnTo>
                <a:close/>
                <a:moveTo>
                  <a:pt x="174411" y="70754"/>
                </a:moveTo>
                <a:lnTo>
                  <a:pt x="179731" y="73824"/>
                </a:lnTo>
                <a:lnTo>
                  <a:pt x="169092" y="73824"/>
                </a:lnTo>
                <a:lnTo>
                  <a:pt x="174411" y="70754"/>
                </a:lnTo>
                <a:close/>
                <a:moveTo>
                  <a:pt x="186023" y="70754"/>
                </a:moveTo>
                <a:lnTo>
                  <a:pt x="191342" y="73824"/>
                </a:lnTo>
                <a:lnTo>
                  <a:pt x="180703" y="73824"/>
                </a:lnTo>
                <a:lnTo>
                  <a:pt x="186023" y="70754"/>
                </a:lnTo>
                <a:close/>
                <a:moveTo>
                  <a:pt x="197634" y="70754"/>
                </a:moveTo>
                <a:lnTo>
                  <a:pt x="202953" y="73824"/>
                </a:lnTo>
                <a:lnTo>
                  <a:pt x="192345" y="73824"/>
                </a:lnTo>
                <a:lnTo>
                  <a:pt x="197634" y="70754"/>
                </a:lnTo>
                <a:close/>
                <a:moveTo>
                  <a:pt x="209275" y="70754"/>
                </a:moveTo>
                <a:lnTo>
                  <a:pt x="214595" y="73824"/>
                </a:lnTo>
                <a:lnTo>
                  <a:pt x="203956" y="73824"/>
                </a:lnTo>
                <a:lnTo>
                  <a:pt x="209275" y="70754"/>
                </a:lnTo>
                <a:close/>
                <a:moveTo>
                  <a:pt x="220856" y="70754"/>
                </a:moveTo>
                <a:lnTo>
                  <a:pt x="226175" y="73824"/>
                </a:lnTo>
                <a:lnTo>
                  <a:pt x="215537" y="73824"/>
                </a:lnTo>
                <a:lnTo>
                  <a:pt x="220856" y="70754"/>
                </a:lnTo>
                <a:close/>
                <a:moveTo>
                  <a:pt x="232498" y="70754"/>
                </a:moveTo>
                <a:lnTo>
                  <a:pt x="237817" y="73824"/>
                </a:lnTo>
                <a:lnTo>
                  <a:pt x="227178" y="73824"/>
                </a:lnTo>
                <a:lnTo>
                  <a:pt x="232498" y="70754"/>
                </a:lnTo>
                <a:close/>
                <a:moveTo>
                  <a:pt x="244109" y="70754"/>
                </a:moveTo>
                <a:lnTo>
                  <a:pt x="249428" y="73824"/>
                </a:lnTo>
                <a:lnTo>
                  <a:pt x="238790" y="73824"/>
                </a:lnTo>
                <a:lnTo>
                  <a:pt x="244109" y="70754"/>
                </a:lnTo>
                <a:close/>
                <a:moveTo>
                  <a:pt x="255750" y="70754"/>
                </a:moveTo>
                <a:lnTo>
                  <a:pt x="261070" y="73824"/>
                </a:lnTo>
                <a:lnTo>
                  <a:pt x="250431" y="73824"/>
                </a:lnTo>
                <a:lnTo>
                  <a:pt x="255750" y="70754"/>
                </a:lnTo>
                <a:close/>
                <a:moveTo>
                  <a:pt x="267362" y="70754"/>
                </a:moveTo>
                <a:lnTo>
                  <a:pt x="272681" y="73824"/>
                </a:lnTo>
                <a:lnTo>
                  <a:pt x="262042" y="73824"/>
                </a:lnTo>
                <a:lnTo>
                  <a:pt x="267362" y="70754"/>
                </a:lnTo>
                <a:close/>
                <a:moveTo>
                  <a:pt x="279003" y="70754"/>
                </a:moveTo>
                <a:lnTo>
                  <a:pt x="284322" y="73824"/>
                </a:lnTo>
                <a:lnTo>
                  <a:pt x="273684" y="73824"/>
                </a:lnTo>
                <a:lnTo>
                  <a:pt x="279003" y="70754"/>
                </a:lnTo>
                <a:close/>
                <a:moveTo>
                  <a:pt x="17023" y="74097"/>
                </a:moveTo>
                <a:lnTo>
                  <a:pt x="11703" y="77167"/>
                </a:lnTo>
                <a:lnTo>
                  <a:pt x="6384" y="74097"/>
                </a:lnTo>
                <a:close/>
                <a:moveTo>
                  <a:pt x="28664" y="74097"/>
                </a:moveTo>
                <a:lnTo>
                  <a:pt x="23345" y="77167"/>
                </a:lnTo>
                <a:lnTo>
                  <a:pt x="18026" y="74097"/>
                </a:lnTo>
                <a:close/>
                <a:moveTo>
                  <a:pt x="40275" y="74097"/>
                </a:moveTo>
                <a:lnTo>
                  <a:pt x="34956" y="77167"/>
                </a:lnTo>
                <a:lnTo>
                  <a:pt x="29637" y="74097"/>
                </a:lnTo>
                <a:close/>
                <a:moveTo>
                  <a:pt x="51886" y="74097"/>
                </a:moveTo>
                <a:lnTo>
                  <a:pt x="46567" y="77167"/>
                </a:lnTo>
                <a:lnTo>
                  <a:pt x="41248" y="74097"/>
                </a:lnTo>
                <a:close/>
                <a:moveTo>
                  <a:pt x="63528" y="74097"/>
                </a:moveTo>
                <a:lnTo>
                  <a:pt x="58209" y="77167"/>
                </a:lnTo>
                <a:lnTo>
                  <a:pt x="52889" y="74097"/>
                </a:lnTo>
                <a:close/>
                <a:moveTo>
                  <a:pt x="75109" y="74097"/>
                </a:moveTo>
                <a:lnTo>
                  <a:pt x="69789" y="77167"/>
                </a:lnTo>
                <a:lnTo>
                  <a:pt x="64470" y="74097"/>
                </a:lnTo>
                <a:close/>
                <a:moveTo>
                  <a:pt x="86750" y="74097"/>
                </a:moveTo>
                <a:lnTo>
                  <a:pt x="81431" y="77167"/>
                </a:lnTo>
                <a:lnTo>
                  <a:pt x="76112" y="74097"/>
                </a:lnTo>
                <a:close/>
                <a:moveTo>
                  <a:pt x="98361" y="74097"/>
                </a:moveTo>
                <a:lnTo>
                  <a:pt x="93042" y="77167"/>
                </a:lnTo>
                <a:lnTo>
                  <a:pt x="87723" y="74097"/>
                </a:lnTo>
                <a:close/>
                <a:moveTo>
                  <a:pt x="110003" y="74097"/>
                </a:moveTo>
                <a:lnTo>
                  <a:pt x="104684" y="77167"/>
                </a:lnTo>
                <a:lnTo>
                  <a:pt x="99364" y="74097"/>
                </a:lnTo>
                <a:close/>
                <a:moveTo>
                  <a:pt x="121614" y="74097"/>
                </a:moveTo>
                <a:lnTo>
                  <a:pt x="116295" y="77167"/>
                </a:lnTo>
                <a:lnTo>
                  <a:pt x="110976" y="74097"/>
                </a:lnTo>
                <a:close/>
                <a:moveTo>
                  <a:pt x="133256" y="74097"/>
                </a:moveTo>
                <a:lnTo>
                  <a:pt x="127936" y="77167"/>
                </a:lnTo>
                <a:lnTo>
                  <a:pt x="122617" y="74097"/>
                </a:lnTo>
                <a:close/>
                <a:moveTo>
                  <a:pt x="144867" y="74097"/>
                </a:moveTo>
                <a:lnTo>
                  <a:pt x="139548" y="77167"/>
                </a:lnTo>
                <a:lnTo>
                  <a:pt x="134228" y="74097"/>
                </a:lnTo>
                <a:close/>
                <a:moveTo>
                  <a:pt x="156478" y="74097"/>
                </a:moveTo>
                <a:lnTo>
                  <a:pt x="151159" y="77167"/>
                </a:lnTo>
                <a:lnTo>
                  <a:pt x="145840" y="74097"/>
                </a:lnTo>
                <a:close/>
                <a:moveTo>
                  <a:pt x="168089" y="74097"/>
                </a:moveTo>
                <a:lnTo>
                  <a:pt x="162770" y="77167"/>
                </a:lnTo>
                <a:lnTo>
                  <a:pt x="157451" y="74097"/>
                </a:lnTo>
                <a:close/>
                <a:moveTo>
                  <a:pt x="179731" y="74097"/>
                </a:moveTo>
                <a:lnTo>
                  <a:pt x="174411" y="77167"/>
                </a:lnTo>
                <a:lnTo>
                  <a:pt x="169092" y="74097"/>
                </a:lnTo>
                <a:close/>
                <a:moveTo>
                  <a:pt x="191342" y="74097"/>
                </a:moveTo>
                <a:lnTo>
                  <a:pt x="186023" y="77167"/>
                </a:lnTo>
                <a:lnTo>
                  <a:pt x="180703" y="74097"/>
                </a:lnTo>
                <a:close/>
                <a:moveTo>
                  <a:pt x="202953" y="74097"/>
                </a:moveTo>
                <a:lnTo>
                  <a:pt x="197634" y="77167"/>
                </a:lnTo>
                <a:lnTo>
                  <a:pt x="192315" y="74097"/>
                </a:lnTo>
                <a:close/>
                <a:moveTo>
                  <a:pt x="214564" y="74097"/>
                </a:moveTo>
                <a:lnTo>
                  <a:pt x="209245" y="77167"/>
                </a:lnTo>
                <a:lnTo>
                  <a:pt x="203926" y="74097"/>
                </a:lnTo>
                <a:close/>
                <a:moveTo>
                  <a:pt x="226175" y="74097"/>
                </a:moveTo>
                <a:lnTo>
                  <a:pt x="220856" y="77167"/>
                </a:lnTo>
                <a:lnTo>
                  <a:pt x="215537" y="74097"/>
                </a:lnTo>
                <a:close/>
                <a:moveTo>
                  <a:pt x="237817" y="74097"/>
                </a:moveTo>
                <a:lnTo>
                  <a:pt x="232498" y="77167"/>
                </a:lnTo>
                <a:lnTo>
                  <a:pt x="227178" y="74097"/>
                </a:lnTo>
                <a:close/>
                <a:moveTo>
                  <a:pt x="249428" y="74097"/>
                </a:moveTo>
                <a:lnTo>
                  <a:pt x="244109" y="77167"/>
                </a:lnTo>
                <a:lnTo>
                  <a:pt x="238790" y="74097"/>
                </a:lnTo>
                <a:close/>
                <a:moveTo>
                  <a:pt x="261070" y="74097"/>
                </a:moveTo>
                <a:lnTo>
                  <a:pt x="255750" y="77167"/>
                </a:lnTo>
                <a:lnTo>
                  <a:pt x="250431" y="74097"/>
                </a:lnTo>
                <a:close/>
                <a:moveTo>
                  <a:pt x="272681" y="74097"/>
                </a:moveTo>
                <a:lnTo>
                  <a:pt x="267362" y="77167"/>
                </a:lnTo>
                <a:lnTo>
                  <a:pt x="262042" y="74097"/>
                </a:lnTo>
                <a:close/>
                <a:moveTo>
                  <a:pt x="284292" y="74097"/>
                </a:moveTo>
                <a:lnTo>
                  <a:pt x="278973" y="77167"/>
                </a:lnTo>
                <a:lnTo>
                  <a:pt x="273653" y="74097"/>
                </a:lnTo>
                <a:close/>
                <a:moveTo>
                  <a:pt x="17174" y="74310"/>
                </a:moveTo>
                <a:lnTo>
                  <a:pt x="11855" y="83520"/>
                </a:lnTo>
                <a:lnTo>
                  <a:pt x="11855" y="77380"/>
                </a:lnTo>
                <a:lnTo>
                  <a:pt x="17174" y="74310"/>
                </a:lnTo>
                <a:close/>
                <a:moveTo>
                  <a:pt x="28816" y="74310"/>
                </a:moveTo>
                <a:lnTo>
                  <a:pt x="23497" y="83520"/>
                </a:lnTo>
                <a:lnTo>
                  <a:pt x="23497" y="77380"/>
                </a:lnTo>
                <a:lnTo>
                  <a:pt x="28816" y="74310"/>
                </a:lnTo>
                <a:close/>
                <a:moveTo>
                  <a:pt x="40427" y="74310"/>
                </a:moveTo>
                <a:lnTo>
                  <a:pt x="35108" y="83520"/>
                </a:lnTo>
                <a:lnTo>
                  <a:pt x="35108" y="77380"/>
                </a:lnTo>
                <a:lnTo>
                  <a:pt x="40427" y="74310"/>
                </a:lnTo>
                <a:close/>
                <a:moveTo>
                  <a:pt x="52008" y="74310"/>
                </a:moveTo>
                <a:lnTo>
                  <a:pt x="46689" y="83520"/>
                </a:lnTo>
                <a:lnTo>
                  <a:pt x="46689" y="77380"/>
                </a:lnTo>
                <a:lnTo>
                  <a:pt x="52008" y="74310"/>
                </a:lnTo>
                <a:close/>
                <a:moveTo>
                  <a:pt x="63650" y="74310"/>
                </a:moveTo>
                <a:lnTo>
                  <a:pt x="58330" y="83520"/>
                </a:lnTo>
                <a:lnTo>
                  <a:pt x="58330" y="77380"/>
                </a:lnTo>
                <a:lnTo>
                  <a:pt x="63650" y="74310"/>
                </a:lnTo>
                <a:close/>
                <a:moveTo>
                  <a:pt x="75261" y="74310"/>
                </a:moveTo>
                <a:lnTo>
                  <a:pt x="69941" y="83520"/>
                </a:lnTo>
                <a:lnTo>
                  <a:pt x="69941" y="77380"/>
                </a:lnTo>
                <a:lnTo>
                  <a:pt x="75261" y="74310"/>
                </a:lnTo>
                <a:close/>
                <a:moveTo>
                  <a:pt x="86902" y="74310"/>
                </a:moveTo>
                <a:lnTo>
                  <a:pt x="81583" y="83520"/>
                </a:lnTo>
                <a:lnTo>
                  <a:pt x="81583" y="77380"/>
                </a:lnTo>
                <a:lnTo>
                  <a:pt x="86902" y="74310"/>
                </a:lnTo>
                <a:close/>
                <a:moveTo>
                  <a:pt x="98513" y="74280"/>
                </a:moveTo>
                <a:lnTo>
                  <a:pt x="93194" y="83520"/>
                </a:lnTo>
                <a:lnTo>
                  <a:pt x="93194" y="77350"/>
                </a:lnTo>
                <a:lnTo>
                  <a:pt x="98513" y="74280"/>
                </a:lnTo>
                <a:close/>
                <a:moveTo>
                  <a:pt x="110155" y="74280"/>
                </a:moveTo>
                <a:lnTo>
                  <a:pt x="104836" y="83520"/>
                </a:lnTo>
                <a:lnTo>
                  <a:pt x="104836" y="77350"/>
                </a:lnTo>
                <a:lnTo>
                  <a:pt x="110155" y="74280"/>
                </a:lnTo>
                <a:close/>
                <a:moveTo>
                  <a:pt x="121736" y="74280"/>
                </a:moveTo>
                <a:lnTo>
                  <a:pt x="116416" y="83520"/>
                </a:lnTo>
                <a:lnTo>
                  <a:pt x="116416" y="77350"/>
                </a:lnTo>
                <a:lnTo>
                  <a:pt x="121736" y="74280"/>
                </a:lnTo>
                <a:close/>
                <a:moveTo>
                  <a:pt x="133377" y="74280"/>
                </a:moveTo>
                <a:lnTo>
                  <a:pt x="128058" y="83520"/>
                </a:lnTo>
                <a:lnTo>
                  <a:pt x="128058" y="77350"/>
                </a:lnTo>
                <a:lnTo>
                  <a:pt x="133377" y="74280"/>
                </a:lnTo>
                <a:close/>
                <a:moveTo>
                  <a:pt x="144988" y="74280"/>
                </a:moveTo>
                <a:lnTo>
                  <a:pt x="139669" y="83520"/>
                </a:lnTo>
                <a:lnTo>
                  <a:pt x="139669" y="77350"/>
                </a:lnTo>
                <a:lnTo>
                  <a:pt x="144988" y="74280"/>
                </a:lnTo>
                <a:close/>
                <a:moveTo>
                  <a:pt x="156630" y="74280"/>
                </a:moveTo>
                <a:lnTo>
                  <a:pt x="151311" y="83520"/>
                </a:lnTo>
                <a:lnTo>
                  <a:pt x="151311" y="77350"/>
                </a:lnTo>
                <a:lnTo>
                  <a:pt x="156630" y="74280"/>
                </a:lnTo>
                <a:close/>
                <a:moveTo>
                  <a:pt x="168241" y="74280"/>
                </a:moveTo>
                <a:lnTo>
                  <a:pt x="162922" y="83520"/>
                </a:lnTo>
                <a:lnTo>
                  <a:pt x="162922" y="77350"/>
                </a:lnTo>
                <a:lnTo>
                  <a:pt x="168241" y="74280"/>
                </a:lnTo>
                <a:close/>
                <a:moveTo>
                  <a:pt x="179822" y="74280"/>
                </a:moveTo>
                <a:lnTo>
                  <a:pt x="174503" y="83520"/>
                </a:lnTo>
                <a:lnTo>
                  <a:pt x="174503" y="77350"/>
                </a:lnTo>
                <a:lnTo>
                  <a:pt x="179822" y="74280"/>
                </a:lnTo>
                <a:close/>
                <a:moveTo>
                  <a:pt x="191463" y="74280"/>
                </a:moveTo>
                <a:lnTo>
                  <a:pt x="186144" y="83520"/>
                </a:lnTo>
                <a:lnTo>
                  <a:pt x="186144" y="77350"/>
                </a:lnTo>
                <a:lnTo>
                  <a:pt x="191463" y="74280"/>
                </a:lnTo>
                <a:close/>
                <a:moveTo>
                  <a:pt x="203075" y="74310"/>
                </a:moveTo>
                <a:lnTo>
                  <a:pt x="197755" y="83520"/>
                </a:lnTo>
                <a:lnTo>
                  <a:pt x="197755" y="77380"/>
                </a:lnTo>
                <a:lnTo>
                  <a:pt x="203075" y="74310"/>
                </a:lnTo>
                <a:close/>
                <a:moveTo>
                  <a:pt x="214716" y="74310"/>
                </a:moveTo>
                <a:lnTo>
                  <a:pt x="209397" y="83520"/>
                </a:lnTo>
                <a:lnTo>
                  <a:pt x="209397" y="77380"/>
                </a:lnTo>
                <a:lnTo>
                  <a:pt x="214716" y="74310"/>
                </a:lnTo>
                <a:close/>
                <a:moveTo>
                  <a:pt x="226327" y="74310"/>
                </a:moveTo>
                <a:lnTo>
                  <a:pt x="221008" y="83520"/>
                </a:lnTo>
                <a:lnTo>
                  <a:pt x="221008" y="77380"/>
                </a:lnTo>
                <a:lnTo>
                  <a:pt x="226327" y="74310"/>
                </a:lnTo>
                <a:close/>
                <a:moveTo>
                  <a:pt x="237969" y="74310"/>
                </a:moveTo>
                <a:lnTo>
                  <a:pt x="232650" y="83520"/>
                </a:lnTo>
                <a:lnTo>
                  <a:pt x="232650" y="77380"/>
                </a:lnTo>
                <a:lnTo>
                  <a:pt x="237969" y="74310"/>
                </a:lnTo>
                <a:close/>
                <a:moveTo>
                  <a:pt x="249550" y="74310"/>
                </a:moveTo>
                <a:lnTo>
                  <a:pt x="244230" y="83520"/>
                </a:lnTo>
                <a:lnTo>
                  <a:pt x="244230" y="77380"/>
                </a:lnTo>
                <a:lnTo>
                  <a:pt x="249550" y="74310"/>
                </a:lnTo>
                <a:close/>
                <a:moveTo>
                  <a:pt x="261191" y="74310"/>
                </a:moveTo>
                <a:lnTo>
                  <a:pt x="255872" y="83520"/>
                </a:lnTo>
                <a:lnTo>
                  <a:pt x="255872" y="77380"/>
                </a:lnTo>
                <a:lnTo>
                  <a:pt x="261191" y="74310"/>
                </a:lnTo>
                <a:close/>
                <a:moveTo>
                  <a:pt x="272802" y="74310"/>
                </a:moveTo>
                <a:lnTo>
                  <a:pt x="267483" y="83520"/>
                </a:lnTo>
                <a:lnTo>
                  <a:pt x="267483" y="77380"/>
                </a:lnTo>
                <a:lnTo>
                  <a:pt x="272802" y="74310"/>
                </a:lnTo>
                <a:close/>
                <a:moveTo>
                  <a:pt x="284444" y="74310"/>
                </a:moveTo>
                <a:lnTo>
                  <a:pt x="279125" y="83520"/>
                </a:lnTo>
                <a:lnTo>
                  <a:pt x="279125" y="77380"/>
                </a:lnTo>
                <a:lnTo>
                  <a:pt x="284444" y="74310"/>
                </a:lnTo>
                <a:close/>
                <a:moveTo>
                  <a:pt x="6262" y="74340"/>
                </a:moveTo>
                <a:lnTo>
                  <a:pt x="11582" y="77380"/>
                </a:lnTo>
                <a:lnTo>
                  <a:pt x="11582" y="83550"/>
                </a:lnTo>
                <a:lnTo>
                  <a:pt x="6262" y="74340"/>
                </a:lnTo>
                <a:close/>
                <a:moveTo>
                  <a:pt x="17904" y="74340"/>
                </a:moveTo>
                <a:lnTo>
                  <a:pt x="23223" y="77380"/>
                </a:lnTo>
                <a:lnTo>
                  <a:pt x="23223" y="83550"/>
                </a:lnTo>
                <a:lnTo>
                  <a:pt x="17904" y="74340"/>
                </a:lnTo>
                <a:close/>
                <a:moveTo>
                  <a:pt x="29515" y="74340"/>
                </a:moveTo>
                <a:lnTo>
                  <a:pt x="34834" y="77380"/>
                </a:lnTo>
                <a:lnTo>
                  <a:pt x="34834" y="83550"/>
                </a:lnTo>
                <a:lnTo>
                  <a:pt x="29515" y="74340"/>
                </a:lnTo>
                <a:close/>
                <a:moveTo>
                  <a:pt x="41126" y="74340"/>
                </a:moveTo>
                <a:lnTo>
                  <a:pt x="46446" y="77380"/>
                </a:lnTo>
                <a:lnTo>
                  <a:pt x="46446" y="83550"/>
                </a:lnTo>
                <a:lnTo>
                  <a:pt x="41126" y="74340"/>
                </a:lnTo>
                <a:close/>
                <a:moveTo>
                  <a:pt x="52737" y="74340"/>
                </a:moveTo>
                <a:lnTo>
                  <a:pt x="58057" y="77380"/>
                </a:lnTo>
                <a:lnTo>
                  <a:pt x="58057" y="83550"/>
                </a:lnTo>
                <a:lnTo>
                  <a:pt x="52737" y="74340"/>
                </a:lnTo>
                <a:close/>
                <a:moveTo>
                  <a:pt x="64379" y="74340"/>
                </a:moveTo>
                <a:lnTo>
                  <a:pt x="69698" y="77380"/>
                </a:lnTo>
                <a:lnTo>
                  <a:pt x="69698" y="83550"/>
                </a:lnTo>
                <a:lnTo>
                  <a:pt x="64379" y="74340"/>
                </a:lnTo>
                <a:close/>
                <a:moveTo>
                  <a:pt x="75990" y="74340"/>
                </a:moveTo>
                <a:lnTo>
                  <a:pt x="81309" y="77380"/>
                </a:lnTo>
                <a:lnTo>
                  <a:pt x="81309" y="83550"/>
                </a:lnTo>
                <a:lnTo>
                  <a:pt x="75990" y="74340"/>
                </a:lnTo>
                <a:close/>
                <a:moveTo>
                  <a:pt x="87632" y="74340"/>
                </a:moveTo>
                <a:lnTo>
                  <a:pt x="92951" y="77380"/>
                </a:lnTo>
                <a:lnTo>
                  <a:pt x="92951" y="83550"/>
                </a:lnTo>
                <a:lnTo>
                  <a:pt x="87632" y="74340"/>
                </a:lnTo>
                <a:close/>
                <a:moveTo>
                  <a:pt x="99243" y="74340"/>
                </a:moveTo>
                <a:lnTo>
                  <a:pt x="104562" y="77380"/>
                </a:lnTo>
                <a:lnTo>
                  <a:pt x="104562" y="83550"/>
                </a:lnTo>
                <a:lnTo>
                  <a:pt x="99243" y="74340"/>
                </a:lnTo>
                <a:close/>
                <a:moveTo>
                  <a:pt x="110824" y="74340"/>
                </a:moveTo>
                <a:lnTo>
                  <a:pt x="116143" y="77380"/>
                </a:lnTo>
                <a:lnTo>
                  <a:pt x="116143" y="83550"/>
                </a:lnTo>
                <a:lnTo>
                  <a:pt x="110824" y="74340"/>
                </a:lnTo>
                <a:close/>
                <a:moveTo>
                  <a:pt x="122465" y="74340"/>
                </a:moveTo>
                <a:lnTo>
                  <a:pt x="127784" y="77380"/>
                </a:lnTo>
                <a:lnTo>
                  <a:pt x="127784" y="83550"/>
                </a:lnTo>
                <a:lnTo>
                  <a:pt x="122465" y="74340"/>
                </a:lnTo>
                <a:close/>
                <a:moveTo>
                  <a:pt x="134076" y="74340"/>
                </a:moveTo>
                <a:lnTo>
                  <a:pt x="139396" y="77380"/>
                </a:lnTo>
                <a:lnTo>
                  <a:pt x="139396" y="83550"/>
                </a:lnTo>
                <a:lnTo>
                  <a:pt x="134076" y="74340"/>
                </a:lnTo>
                <a:close/>
                <a:moveTo>
                  <a:pt x="145718" y="74340"/>
                </a:moveTo>
                <a:lnTo>
                  <a:pt x="151037" y="77380"/>
                </a:lnTo>
                <a:lnTo>
                  <a:pt x="151037" y="83550"/>
                </a:lnTo>
                <a:lnTo>
                  <a:pt x="145718" y="74340"/>
                </a:lnTo>
                <a:close/>
                <a:moveTo>
                  <a:pt x="157329" y="74340"/>
                </a:moveTo>
                <a:lnTo>
                  <a:pt x="162648" y="77380"/>
                </a:lnTo>
                <a:lnTo>
                  <a:pt x="162648" y="83550"/>
                </a:lnTo>
                <a:lnTo>
                  <a:pt x="157329" y="74340"/>
                </a:lnTo>
                <a:close/>
                <a:moveTo>
                  <a:pt x="168971" y="74340"/>
                </a:moveTo>
                <a:lnTo>
                  <a:pt x="174290" y="77380"/>
                </a:lnTo>
                <a:lnTo>
                  <a:pt x="174290" y="83550"/>
                </a:lnTo>
                <a:lnTo>
                  <a:pt x="168971" y="74340"/>
                </a:lnTo>
                <a:close/>
                <a:moveTo>
                  <a:pt x="180551" y="74340"/>
                </a:moveTo>
                <a:lnTo>
                  <a:pt x="185871" y="77380"/>
                </a:lnTo>
                <a:lnTo>
                  <a:pt x="185871" y="83550"/>
                </a:lnTo>
                <a:lnTo>
                  <a:pt x="180551" y="74340"/>
                </a:lnTo>
                <a:close/>
                <a:moveTo>
                  <a:pt x="192193" y="74340"/>
                </a:moveTo>
                <a:lnTo>
                  <a:pt x="197512" y="77380"/>
                </a:lnTo>
                <a:lnTo>
                  <a:pt x="197512" y="83550"/>
                </a:lnTo>
                <a:lnTo>
                  <a:pt x="192193" y="74340"/>
                </a:lnTo>
                <a:close/>
                <a:moveTo>
                  <a:pt x="203804" y="74310"/>
                </a:moveTo>
                <a:lnTo>
                  <a:pt x="209123" y="77380"/>
                </a:lnTo>
                <a:lnTo>
                  <a:pt x="209123" y="83550"/>
                </a:lnTo>
                <a:lnTo>
                  <a:pt x="203804" y="74310"/>
                </a:lnTo>
                <a:close/>
                <a:moveTo>
                  <a:pt x="215446" y="74310"/>
                </a:moveTo>
                <a:lnTo>
                  <a:pt x="220765" y="77380"/>
                </a:lnTo>
                <a:lnTo>
                  <a:pt x="220765" y="83550"/>
                </a:lnTo>
                <a:lnTo>
                  <a:pt x="215446" y="74310"/>
                </a:lnTo>
                <a:close/>
                <a:moveTo>
                  <a:pt x="227057" y="74310"/>
                </a:moveTo>
                <a:lnTo>
                  <a:pt x="232376" y="77380"/>
                </a:lnTo>
                <a:lnTo>
                  <a:pt x="232376" y="83550"/>
                </a:lnTo>
                <a:lnTo>
                  <a:pt x="227057" y="74310"/>
                </a:lnTo>
                <a:close/>
                <a:moveTo>
                  <a:pt x="238668" y="74310"/>
                </a:moveTo>
                <a:lnTo>
                  <a:pt x="243987" y="77380"/>
                </a:lnTo>
                <a:lnTo>
                  <a:pt x="243987" y="83550"/>
                </a:lnTo>
                <a:lnTo>
                  <a:pt x="238668" y="74310"/>
                </a:lnTo>
                <a:close/>
                <a:moveTo>
                  <a:pt x="250279" y="74310"/>
                </a:moveTo>
                <a:lnTo>
                  <a:pt x="255598" y="77380"/>
                </a:lnTo>
                <a:lnTo>
                  <a:pt x="255598" y="83550"/>
                </a:lnTo>
                <a:lnTo>
                  <a:pt x="250279" y="74310"/>
                </a:lnTo>
                <a:close/>
                <a:moveTo>
                  <a:pt x="261890" y="74310"/>
                </a:moveTo>
                <a:lnTo>
                  <a:pt x="267210" y="77380"/>
                </a:lnTo>
                <a:lnTo>
                  <a:pt x="267210" y="83550"/>
                </a:lnTo>
                <a:lnTo>
                  <a:pt x="261890" y="74310"/>
                </a:lnTo>
                <a:close/>
                <a:moveTo>
                  <a:pt x="273532" y="74310"/>
                </a:moveTo>
                <a:lnTo>
                  <a:pt x="278851" y="77380"/>
                </a:lnTo>
                <a:lnTo>
                  <a:pt x="278851" y="83550"/>
                </a:lnTo>
                <a:lnTo>
                  <a:pt x="273532" y="74310"/>
                </a:lnTo>
                <a:close/>
                <a:moveTo>
                  <a:pt x="17661" y="74432"/>
                </a:moveTo>
                <a:lnTo>
                  <a:pt x="22980" y="83611"/>
                </a:lnTo>
                <a:lnTo>
                  <a:pt x="22980" y="83611"/>
                </a:lnTo>
                <a:lnTo>
                  <a:pt x="20518" y="82182"/>
                </a:lnTo>
                <a:lnTo>
                  <a:pt x="17661" y="80571"/>
                </a:lnTo>
                <a:lnTo>
                  <a:pt x="17661" y="74432"/>
                </a:lnTo>
                <a:close/>
                <a:moveTo>
                  <a:pt x="29302" y="74432"/>
                </a:moveTo>
                <a:lnTo>
                  <a:pt x="34622" y="83611"/>
                </a:lnTo>
                <a:lnTo>
                  <a:pt x="34622" y="83611"/>
                </a:lnTo>
                <a:lnTo>
                  <a:pt x="32160" y="82182"/>
                </a:lnTo>
                <a:lnTo>
                  <a:pt x="29302" y="80571"/>
                </a:lnTo>
                <a:lnTo>
                  <a:pt x="29302" y="74432"/>
                </a:lnTo>
                <a:close/>
                <a:moveTo>
                  <a:pt x="133864" y="74432"/>
                </a:moveTo>
                <a:lnTo>
                  <a:pt x="139183" y="83611"/>
                </a:lnTo>
                <a:lnTo>
                  <a:pt x="139183" y="83611"/>
                </a:lnTo>
                <a:lnTo>
                  <a:pt x="136721" y="82213"/>
                </a:lnTo>
                <a:lnTo>
                  <a:pt x="133864" y="80571"/>
                </a:lnTo>
                <a:lnTo>
                  <a:pt x="133864" y="74432"/>
                </a:lnTo>
                <a:close/>
                <a:moveTo>
                  <a:pt x="215202" y="74432"/>
                </a:moveTo>
                <a:lnTo>
                  <a:pt x="220522" y="83611"/>
                </a:lnTo>
                <a:lnTo>
                  <a:pt x="220522" y="83611"/>
                </a:lnTo>
                <a:lnTo>
                  <a:pt x="218060" y="82213"/>
                </a:lnTo>
                <a:lnTo>
                  <a:pt x="215202" y="80571"/>
                </a:lnTo>
                <a:lnTo>
                  <a:pt x="215202" y="74432"/>
                </a:lnTo>
                <a:close/>
                <a:moveTo>
                  <a:pt x="40883" y="74432"/>
                </a:moveTo>
                <a:lnTo>
                  <a:pt x="46202" y="83611"/>
                </a:lnTo>
                <a:lnTo>
                  <a:pt x="43740" y="82182"/>
                </a:lnTo>
                <a:lnTo>
                  <a:pt x="40883" y="80571"/>
                </a:lnTo>
                <a:lnTo>
                  <a:pt x="40883" y="74432"/>
                </a:lnTo>
                <a:close/>
                <a:moveTo>
                  <a:pt x="52525" y="74432"/>
                </a:moveTo>
                <a:lnTo>
                  <a:pt x="57844" y="83611"/>
                </a:lnTo>
                <a:lnTo>
                  <a:pt x="55351" y="82182"/>
                </a:lnTo>
                <a:lnTo>
                  <a:pt x="52525" y="80571"/>
                </a:lnTo>
                <a:lnTo>
                  <a:pt x="52525" y="74432"/>
                </a:lnTo>
                <a:close/>
                <a:moveTo>
                  <a:pt x="64136" y="74432"/>
                </a:moveTo>
                <a:lnTo>
                  <a:pt x="69455" y="83611"/>
                </a:lnTo>
                <a:lnTo>
                  <a:pt x="66993" y="82182"/>
                </a:lnTo>
                <a:lnTo>
                  <a:pt x="64136" y="80571"/>
                </a:lnTo>
                <a:lnTo>
                  <a:pt x="64136" y="74432"/>
                </a:lnTo>
                <a:close/>
                <a:moveTo>
                  <a:pt x="75777" y="74432"/>
                </a:moveTo>
                <a:lnTo>
                  <a:pt x="81097" y="83611"/>
                </a:lnTo>
                <a:lnTo>
                  <a:pt x="78604" y="82182"/>
                </a:lnTo>
                <a:lnTo>
                  <a:pt x="75777" y="80571"/>
                </a:lnTo>
                <a:lnTo>
                  <a:pt x="75777" y="74432"/>
                </a:lnTo>
                <a:close/>
                <a:moveTo>
                  <a:pt x="87358" y="74432"/>
                </a:moveTo>
                <a:lnTo>
                  <a:pt x="92677" y="83611"/>
                </a:lnTo>
                <a:lnTo>
                  <a:pt x="90215" y="82213"/>
                </a:lnTo>
                <a:lnTo>
                  <a:pt x="87358" y="80571"/>
                </a:lnTo>
                <a:lnTo>
                  <a:pt x="87358" y="74432"/>
                </a:lnTo>
                <a:close/>
                <a:moveTo>
                  <a:pt x="98969" y="74432"/>
                </a:moveTo>
                <a:lnTo>
                  <a:pt x="104289" y="83611"/>
                </a:lnTo>
                <a:lnTo>
                  <a:pt x="101827" y="82213"/>
                </a:lnTo>
                <a:lnTo>
                  <a:pt x="98969" y="80571"/>
                </a:lnTo>
                <a:lnTo>
                  <a:pt x="98969" y="74432"/>
                </a:lnTo>
                <a:close/>
                <a:moveTo>
                  <a:pt x="110611" y="74432"/>
                </a:moveTo>
                <a:lnTo>
                  <a:pt x="115930" y="83611"/>
                </a:lnTo>
                <a:lnTo>
                  <a:pt x="113468" y="82213"/>
                </a:lnTo>
                <a:lnTo>
                  <a:pt x="110611" y="80571"/>
                </a:lnTo>
                <a:lnTo>
                  <a:pt x="110611" y="74432"/>
                </a:lnTo>
                <a:close/>
                <a:moveTo>
                  <a:pt x="122222" y="74432"/>
                </a:moveTo>
                <a:lnTo>
                  <a:pt x="127541" y="83611"/>
                </a:lnTo>
                <a:lnTo>
                  <a:pt x="125079" y="82213"/>
                </a:lnTo>
                <a:lnTo>
                  <a:pt x="122222" y="80571"/>
                </a:lnTo>
                <a:lnTo>
                  <a:pt x="122222" y="74432"/>
                </a:lnTo>
                <a:close/>
                <a:moveTo>
                  <a:pt x="145475" y="74432"/>
                </a:moveTo>
                <a:lnTo>
                  <a:pt x="150794" y="83611"/>
                </a:lnTo>
                <a:lnTo>
                  <a:pt x="148332" y="82213"/>
                </a:lnTo>
                <a:lnTo>
                  <a:pt x="145475" y="80571"/>
                </a:lnTo>
                <a:lnTo>
                  <a:pt x="145475" y="74432"/>
                </a:lnTo>
                <a:close/>
                <a:moveTo>
                  <a:pt x="157086" y="74432"/>
                </a:moveTo>
                <a:lnTo>
                  <a:pt x="162405" y="83611"/>
                </a:lnTo>
                <a:lnTo>
                  <a:pt x="159913" y="82213"/>
                </a:lnTo>
                <a:lnTo>
                  <a:pt x="157086" y="80571"/>
                </a:lnTo>
                <a:lnTo>
                  <a:pt x="157086" y="74432"/>
                </a:lnTo>
                <a:close/>
                <a:moveTo>
                  <a:pt x="168697" y="74432"/>
                </a:moveTo>
                <a:lnTo>
                  <a:pt x="174016" y="83611"/>
                </a:lnTo>
                <a:lnTo>
                  <a:pt x="171554" y="82213"/>
                </a:lnTo>
                <a:lnTo>
                  <a:pt x="168697" y="80571"/>
                </a:lnTo>
                <a:lnTo>
                  <a:pt x="168697" y="74432"/>
                </a:lnTo>
                <a:close/>
                <a:moveTo>
                  <a:pt x="180339" y="74432"/>
                </a:moveTo>
                <a:lnTo>
                  <a:pt x="185658" y="83611"/>
                </a:lnTo>
                <a:lnTo>
                  <a:pt x="183165" y="82213"/>
                </a:lnTo>
                <a:lnTo>
                  <a:pt x="180339" y="80571"/>
                </a:lnTo>
                <a:lnTo>
                  <a:pt x="180339" y="74432"/>
                </a:lnTo>
                <a:close/>
                <a:moveTo>
                  <a:pt x="191950" y="74432"/>
                </a:moveTo>
                <a:lnTo>
                  <a:pt x="197269" y="83611"/>
                </a:lnTo>
                <a:lnTo>
                  <a:pt x="194807" y="82213"/>
                </a:lnTo>
                <a:lnTo>
                  <a:pt x="191950" y="80571"/>
                </a:lnTo>
                <a:lnTo>
                  <a:pt x="191950" y="74432"/>
                </a:lnTo>
                <a:close/>
                <a:moveTo>
                  <a:pt x="203591" y="74432"/>
                </a:moveTo>
                <a:lnTo>
                  <a:pt x="208911" y="83611"/>
                </a:lnTo>
                <a:lnTo>
                  <a:pt x="206418" y="82213"/>
                </a:lnTo>
                <a:lnTo>
                  <a:pt x="203591" y="80571"/>
                </a:lnTo>
                <a:lnTo>
                  <a:pt x="203591" y="74432"/>
                </a:lnTo>
                <a:close/>
                <a:moveTo>
                  <a:pt x="226783" y="74432"/>
                </a:moveTo>
                <a:lnTo>
                  <a:pt x="232103" y="83611"/>
                </a:lnTo>
                <a:lnTo>
                  <a:pt x="229640" y="82213"/>
                </a:lnTo>
                <a:lnTo>
                  <a:pt x="226783" y="80571"/>
                </a:lnTo>
                <a:lnTo>
                  <a:pt x="226783" y="74432"/>
                </a:lnTo>
                <a:close/>
                <a:moveTo>
                  <a:pt x="238425" y="74432"/>
                </a:moveTo>
                <a:lnTo>
                  <a:pt x="243744" y="83611"/>
                </a:lnTo>
                <a:lnTo>
                  <a:pt x="241282" y="82213"/>
                </a:lnTo>
                <a:lnTo>
                  <a:pt x="238425" y="80571"/>
                </a:lnTo>
                <a:lnTo>
                  <a:pt x="238425" y="74432"/>
                </a:lnTo>
                <a:close/>
                <a:moveTo>
                  <a:pt x="250036" y="74432"/>
                </a:moveTo>
                <a:lnTo>
                  <a:pt x="255355" y="83611"/>
                </a:lnTo>
                <a:lnTo>
                  <a:pt x="252893" y="82213"/>
                </a:lnTo>
                <a:lnTo>
                  <a:pt x="250036" y="80571"/>
                </a:lnTo>
                <a:lnTo>
                  <a:pt x="250036" y="74432"/>
                </a:lnTo>
                <a:close/>
                <a:moveTo>
                  <a:pt x="261678" y="74432"/>
                </a:moveTo>
                <a:lnTo>
                  <a:pt x="266997" y="83611"/>
                </a:lnTo>
                <a:lnTo>
                  <a:pt x="264535" y="82213"/>
                </a:lnTo>
                <a:lnTo>
                  <a:pt x="261678" y="80571"/>
                </a:lnTo>
                <a:lnTo>
                  <a:pt x="261678" y="74432"/>
                </a:lnTo>
                <a:close/>
                <a:moveTo>
                  <a:pt x="273289" y="74432"/>
                </a:moveTo>
                <a:lnTo>
                  <a:pt x="278608" y="83611"/>
                </a:lnTo>
                <a:lnTo>
                  <a:pt x="276146" y="82213"/>
                </a:lnTo>
                <a:lnTo>
                  <a:pt x="273289" y="80571"/>
                </a:lnTo>
                <a:lnTo>
                  <a:pt x="273289" y="74432"/>
                </a:lnTo>
                <a:close/>
                <a:moveTo>
                  <a:pt x="6050" y="74432"/>
                </a:moveTo>
                <a:lnTo>
                  <a:pt x="11369" y="83672"/>
                </a:lnTo>
                <a:lnTo>
                  <a:pt x="11369" y="83672"/>
                </a:lnTo>
                <a:lnTo>
                  <a:pt x="8907" y="82213"/>
                </a:lnTo>
                <a:lnTo>
                  <a:pt x="6050" y="80571"/>
                </a:lnTo>
                <a:lnTo>
                  <a:pt x="6050" y="74432"/>
                </a:lnTo>
                <a:close/>
                <a:moveTo>
                  <a:pt x="121979" y="74462"/>
                </a:moveTo>
                <a:lnTo>
                  <a:pt x="121979" y="80571"/>
                </a:lnTo>
                <a:lnTo>
                  <a:pt x="119122" y="82213"/>
                </a:lnTo>
                <a:lnTo>
                  <a:pt x="116660" y="83672"/>
                </a:lnTo>
                <a:lnTo>
                  <a:pt x="116660" y="83672"/>
                </a:lnTo>
                <a:lnTo>
                  <a:pt x="121979" y="74462"/>
                </a:lnTo>
                <a:close/>
                <a:moveTo>
                  <a:pt x="284657" y="74462"/>
                </a:moveTo>
                <a:lnTo>
                  <a:pt x="284657" y="80632"/>
                </a:lnTo>
                <a:lnTo>
                  <a:pt x="279337" y="83672"/>
                </a:lnTo>
                <a:lnTo>
                  <a:pt x="284657" y="74462"/>
                </a:lnTo>
                <a:close/>
                <a:moveTo>
                  <a:pt x="98757" y="74462"/>
                </a:moveTo>
                <a:lnTo>
                  <a:pt x="98757" y="80571"/>
                </a:lnTo>
                <a:lnTo>
                  <a:pt x="95899" y="82213"/>
                </a:lnTo>
                <a:lnTo>
                  <a:pt x="93437" y="83672"/>
                </a:lnTo>
                <a:lnTo>
                  <a:pt x="98757" y="74462"/>
                </a:lnTo>
                <a:close/>
                <a:moveTo>
                  <a:pt x="110337" y="74462"/>
                </a:moveTo>
                <a:lnTo>
                  <a:pt x="110337" y="80571"/>
                </a:lnTo>
                <a:lnTo>
                  <a:pt x="107480" y="82213"/>
                </a:lnTo>
                <a:lnTo>
                  <a:pt x="105018" y="83672"/>
                </a:lnTo>
                <a:lnTo>
                  <a:pt x="110337" y="74462"/>
                </a:lnTo>
                <a:close/>
                <a:moveTo>
                  <a:pt x="133590" y="74462"/>
                </a:moveTo>
                <a:lnTo>
                  <a:pt x="133590" y="80571"/>
                </a:lnTo>
                <a:lnTo>
                  <a:pt x="130733" y="82213"/>
                </a:lnTo>
                <a:lnTo>
                  <a:pt x="128271" y="83672"/>
                </a:lnTo>
                <a:lnTo>
                  <a:pt x="133590" y="74462"/>
                </a:lnTo>
                <a:close/>
                <a:moveTo>
                  <a:pt x="145232" y="74462"/>
                </a:moveTo>
                <a:lnTo>
                  <a:pt x="145232" y="80571"/>
                </a:lnTo>
                <a:lnTo>
                  <a:pt x="142374" y="82213"/>
                </a:lnTo>
                <a:lnTo>
                  <a:pt x="139912" y="83672"/>
                </a:lnTo>
                <a:lnTo>
                  <a:pt x="145232" y="74462"/>
                </a:lnTo>
                <a:close/>
                <a:moveTo>
                  <a:pt x="156843" y="74462"/>
                </a:moveTo>
                <a:lnTo>
                  <a:pt x="156843" y="80571"/>
                </a:lnTo>
                <a:lnTo>
                  <a:pt x="153986" y="82213"/>
                </a:lnTo>
                <a:lnTo>
                  <a:pt x="151523" y="83672"/>
                </a:lnTo>
                <a:lnTo>
                  <a:pt x="156843" y="74462"/>
                </a:lnTo>
                <a:close/>
                <a:moveTo>
                  <a:pt x="168484" y="74462"/>
                </a:moveTo>
                <a:lnTo>
                  <a:pt x="168484" y="80571"/>
                </a:lnTo>
                <a:lnTo>
                  <a:pt x="165627" y="82213"/>
                </a:lnTo>
                <a:lnTo>
                  <a:pt x="163165" y="83672"/>
                </a:lnTo>
                <a:lnTo>
                  <a:pt x="168484" y="74462"/>
                </a:lnTo>
                <a:close/>
                <a:moveTo>
                  <a:pt x="180065" y="74462"/>
                </a:moveTo>
                <a:lnTo>
                  <a:pt x="180065" y="80571"/>
                </a:lnTo>
                <a:lnTo>
                  <a:pt x="177208" y="82213"/>
                </a:lnTo>
                <a:lnTo>
                  <a:pt x="174746" y="83672"/>
                </a:lnTo>
                <a:lnTo>
                  <a:pt x="180065" y="74462"/>
                </a:lnTo>
                <a:close/>
                <a:moveTo>
                  <a:pt x="191676" y="74462"/>
                </a:moveTo>
                <a:lnTo>
                  <a:pt x="191676" y="80571"/>
                </a:lnTo>
                <a:lnTo>
                  <a:pt x="188849" y="82213"/>
                </a:lnTo>
                <a:lnTo>
                  <a:pt x="186357" y="83672"/>
                </a:lnTo>
                <a:lnTo>
                  <a:pt x="191676" y="74462"/>
                </a:lnTo>
                <a:close/>
                <a:moveTo>
                  <a:pt x="203318" y="74462"/>
                </a:moveTo>
                <a:lnTo>
                  <a:pt x="203318" y="80571"/>
                </a:lnTo>
                <a:lnTo>
                  <a:pt x="200461" y="82213"/>
                </a:lnTo>
                <a:lnTo>
                  <a:pt x="197999" y="83672"/>
                </a:lnTo>
                <a:lnTo>
                  <a:pt x="203318" y="74462"/>
                </a:lnTo>
                <a:close/>
                <a:moveTo>
                  <a:pt x="214929" y="74462"/>
                </a:moveTo>
                <a:lnTo>
                  <a:pt x="214929" y="80571"/>
                </a:lnTo>
                <a:lnTo>
                  <a:pt x="212072" y="82213"/>
                </a:lnTo>
                <a:lnTo>
                  <a:pt x="209610" y="83672"/>
                </a:lnTo>
                <a:lnTo>
                  <a:pt x="214929" y="74462"/>
                </a:lnTo>
                <a:close/>
                <a:moveTo>
                  <a:pt x="226570" y="74462"/>
                </a:moveTo>
                <a:lnTo>
                  <a:pt x="226570" y="80571"/>
                </a:lnTo>
                <a:lnTo>
                  <a:pt x="223713" y="82213"/>
                </a:lnTo>
                <a:lnTo>
                  <a:pt x="221251" y="83672"/>
                </a:lnTo>
                <a:lnTo>
                  <a:pt x="226570" y="74462"/>
                </a:lnTo>
                <a:close/>
                <a:moveTo>
                  <a:pt x="238182" y="74462"/>
                </a:moveTo>
                <a:lnTo>
                  <a:pt x="238182" y="80571"/>
                </a:lnTo>
                <a:lnTo>
                  <a:pt x="235355" y="82213"/>
                </a:lnTo>
                <a:lnTo>
                  <a:pt x="232862" y="83672"/>
                </a:lnTo>
                <a:lnTo>
                  <a:pt x="238182" y="74462"/>
                </a:lnTo>
                <a:close/>
                <a:moveTo>
                  <a:pt x="249793" y="74462"/>
                </a:moveTo>
                <a:lnTo>
                  <a:pt x="249793" y="80571"/>
                </a:lnTo>
                <a:lnTo>
                  <a:pt x="246936" y="82213"/>
                </a:lnTo>
                <a:lnTo>
                  <a:pt x="244474" y="83672"/>
                </a:lnTo>
                <a:lnTo>
                  <a:pt x="249793" y="74462"/>
                </a:lnTo>
                <a:close/>
                <a:moveTo>
                  <a:pt x="261404" y="74462"/>
                </a:moveTo>
                <a:lnTo>
                  <a:pt x="261404" y="80571"/>
                </a:lnTo>
                <a:lnTo>
                  <a:pt x="258547" y="82213"/>
                </a:lnTo>
                <a:lnTo>
                  <a:pt x="256085" y="83672"/>
                </a:lnTo>
                <a:lnTo>
                  <a:pt x="261404" y="74462"/>
                </a:lnTo>
                <a:close/>
                <a:moveTo>
                  <a:pt x="273046" y="74462"/>
                </a:moveTo>
                <a:lnTo>
                  <a:pt x="273046" y="80632"/>
                </a:lnTo>
                <a:lnTo>
                  <a:pt x="270188" y="82243"/>
                </a:lnTo>
                <a:lnTo>
                  <a:pt x="267726" y="83672"/>
                </a:lnTo>
                <a:lnTo>
                  <a:pt x="273046" y="74462"/>
                </a:lnTo>
                <a:close/>
                <a:moveTo>
                  <a:pt x="29029" y="74462"/>
                </a:moveTo>
                <a:lnTo>
                  <a:pt x="29029" y="80632"/>
                </a:lnTo>
                <a:lnTo>
                  <a:pt x="26172" y="82243"/>
                </a:lnTo>
                <a:lnTo>
                  <a:pt x="23710" y="83702"/>
                </a:lnTo>
                <a:lnTo>
                  <a:pt x="23710" y="83702"/>
                </a:lnTo>
                <a:lnTo>
                  <a:pt x="29029" y="74462"/>
                </a:lnTo>
                <a:close/>
                <a:moveTo>
                  <a:pt x="75504" y="74462"/>
                </a:moveTo>
                <a:lnTo>
                  <a:pt x="75504" y="80632"/>
                </a:lnTo>
                <a:lnTo>
                  <a:pt x="72647" y="82243"/>
                </a:lnTo>
                <a:lnTo>
                  <a:pt x="70185" y="83702"/>
                </a:lnTo>
                <a:lnTo>
                  <a:pt x="70185" y="83702"/>
                </a:lnTo>
                <a:lnTo>
                  <a:pt x="75504" y="74462"/>
                </a:lnTo>
                <a:close/>
                <a:moveTo>
                  <a:pt x="17418" y="74462"/>
                </a:moveTo>
                <a:lnTo>
                  <a:pt x="17418" y="80632"/>
                </a:lnTo>
                <a:lnTo>
                  <a:pt x="14560" y="82243"/>
                </a:lnTo>
                <a:lnTo>
                  <a:pt x="12098" y="83702"/>
                </a:lnTo>
                <a:lnTo>
                  <a:pt x="17418" y="74462"/>
                </a:lnTo>
                <a:close/>
                <a:moveTo>
                  <a:pt x="40610" y="74462"/>
                </a:moveTo>
                <a:lnTo>
                  <a:pt x="40610" y="80632"/>
                </a:lnTo>
                <a:lnTo>
                  <a:pt x="37783" y="82243"/>
                </a:lnTo>
                <a:lnTo>
                  <a:pt x="35290" y="83702"/>
                </a:lnTo>
                <a:lnTo>
                  <a:pt x="40610" y="74462"/>
                </a:lnTo>
                <a:close/>
                <a:moveTo>
                  <a:pt x="52251" y="74462"/>
                </a:moveTo>
                <a:lnTo>
                  <a:pt x="52251" y="80632"/>
                </a:lnTo>
                <a:lnTo>
                  <a:pt x="49394" y="82243"/>
                </a:lnTo>
                <a:lnTo>
                  <a:pt x="46932" y="83702"/>
                </a:lnTo>
                <a:lnTo>
                  <a:pt x="52251" y="74462"/>
                </a:lnTo>
                <a:close/>
                <a:moveTo>
                  <a:pt x="63862" y="74462"/>
                </a:moveTo>
                <a:lnTo>
                  <a:pt x="63862" y="80632"/>
                </a:lnTo>
                <a:lnTo>
                  <a:pt x="61005" y="82243"/>
                </a:lnTo>
                <a:lnTo>
                  <a:pt x="58543" y="83702"/>
                </a:lnTo>
                <a:lnTo>
                  <a:pt x="63862" y="74462"/>
                </a:lnTo>
                <a:close/>
                <a:moveTo>
                  <a:pt x="87115" y="74462"/>
                </a:moveTo>
                <a:lnTo>
                  <a:pt x="87115" y="80632"/>
                </a:lnTo>
                <a:lnTo>
                  <a:pt x="84288" y="82243"/>
                </a:lnTo>
                <a:lnTo>
                  <a:pt x="81796" y="83702"/>
                </a:lnTo>
                <a:lnTo>
                  <a:pt x="87115" y="74462"/>
                </a:lnTo>
                <a:close/>
                <a:moveTo>
                  <a:pt x="5898" y="80815"/>
                </a:moveTo>
                <a:lnTo>
                  <a:pt x="8755" y="82456"/>
                </a:lnTo>
                <a:lnTo>
                  <a:pt x="11217" y="83885"/>
                </a:lnTo>
                <a:lnTo>
                  <a:pt x="578" y="83885"/>
                </a:lnTo>
                <a:lnTo>
                  <a:pt x="5898" y="80815"/>
                </a:lnTo>
                <a:close/>
                <a:moveTo>
                  <a:pt x="17509" y="80815"/>
                </a:moveTo>
                <a:lnTo>
                  <a:pt x="20366" y="82456"/>
                </a:lnTo>
                <a:lnTo>
                  <a:pt x="22828" y="83885"/>
                </a:lnTo>
                <a:lnTo>
                  <a:pt x="12190" y="83885"/>
                </a:lnTo>
                <a:lnTo>
                  <a:pt x="14682" y="82456"/>
                </a:lnTo>
                <a:lnTo>
                  <a:pt x="17509" y="80815"/>
                </a:lnTo>
                <a:close/>
                <a:moveTo>
                  <a:pt x="29150" y="80815"/>
                </a:moveTo>
                <a:lnTo>
                  <a:pt x="32008" y="82456"/>
                </a:lnTo>
                <a:lnTo>
                  <a:pt x="34470" y="83885"/>
                </a:lnTo>
                <a:lnTo>
                  <a:pt x="23831" y="83885"/>
                </a:lnTo>
                <a:lnTo>
                  <a:pt x="26293" y="82456"/>
                </a:lnTo>
                <a:lnTo>
                  <a:pt x="29150" y="80815"/>
                </a:lnTo>
                <a:close/>
                <a:moveTo>
                  <a:pt x="40762" y="80815"/>
                </a:moveTo>
                <a:lnTo>
                  <a:pt x="43619" y="82456"/>
                </a:lnTo>
                <a:lnTo>
                  <a:pt x="46081" y="83885"/>
                </a:lnTo>
                <a:lnTo>
                  <a:pt x="35442" y="83885"/>
                </a:lnTo>
                <a:lnTo>
                  <a:pt x="37935" y="82456"/>
                </a:lnTo>
                <a:lnTo>
                  <a:pt x="40762" y="80815"/>
                </a:lnTo>
                <a:close/>
                <a:moveTo>
                  <a:pt x="52403" y="80815"/>
                </a:moveTo>
                <a:lnTo>
                  <a:pt x="55260" y="82456"/>
                </a:lnTo>
                <a:lnTo>
                  <a:pt x="57722" y="83885"/>
                </a:lnTo>
                <a:lnTo>
                  <a:pt x="47084" y="83885"/>
                </a:lnTo>
                <a:lnTo>
                  <a:pt x="49546" y="82456"/>
                </a:lnTo>
                <a:lnTo>
                  <a:pt x="52403" y="80815"/>
                </a:lnTo>
                <a:close/>
                <a:moveTo>
                  <a:pt x="64014" y="80815"/>
                </a:moveTo>
                <a:lnTo>
                  <a:pt x="66871" y="82456"/>
                </a:lnTo>
                <a:lnTo>
                  <a:pt x="69334" y="83885"/>
                </a:lnTo>
                <a:lnTo>
                  <a:pt x="58695" y="83885"/>
                </a:lnTo>
                <a:lnTo>
                  <a:pt x="61187" y="82456"/>
                </a:lnTo>
                <a:lnTo>
                  <a:pt x="64014" y="80815"/>
                </a:lnTo>
                <a:close/>
                <a:moveTo>
                  <a:pt x="75625" y="80815"/>
                </a:moveTo>
                <a:lnTo>
                  <a:pt x="78452" y="82456"/>
                </a:lnTo>
                <a:lnTo>
                  <a:pt x="80945" y="83885"/>
                </a:lnTo>
                <a:lnTo>
                  <a:pt x="70306" y="83885"/>
                </a:lnTo>
                <a:lnTo>
                  <a:pt x="72768" y="82456"/>
                </a:lnTo>
                <a:lnTo>
                  <a:pt x="75625" y="80815"/>
                </a:lnTo>
                <a:close/>
                <a:moveTo>
                  <a:pt x="87237" y="80815"/>
                </a:moveTo>
                <a:lnTo>
                  <a:pt x="90094" y="82456"/>
                </a:lnTo>
                <a:lnTo>
                  <a:pt x="92556" y="83885"/>
                </a:lnTo>
                <a:lnTo>
                  <a:pt x="81917" y="83885"/>
                </a:lnTo>
                <a:lnTo>
                  <a:pt x="84379" y="82456"/>
                </a:lnTo>
                <a:lnTo>
                  <a:pt x="87237" y="80815"/>
                </a:lnTo>
                <a:close/>
                <a:moveTo>
                  <a:pt x="98878" y="80815"/>
                </a:moveTo>
                <a:lnTo>
                  <a:pt x="101705" y="82456"/>
                </a:lnTo>
                <a:lnTo>
                  <a:pt x="104197" y="83885"/>
                </a:lnTo>
                <a:lnTo>
                  <a:pt x="93559" y="83885"/>
                </a:lnTo>
                <a:lnTo>
                  <a:pt x="96021" y="82456"/>
                </a:lnTo>
                <a:lnTo>
                  <a:pt x="98878" y="80815"/>
                </a:lnTo>
                <a:close/>
                <a:moveTo>
                  <a:pt x="110489" y="80815"/>
                </a:moveTo>
                <a:lnTo>
                  <a:pt x="113346" y="82456"/>
                </a:lnTo>
                <a:lnTo>
                  <a:pt x="115809" y="83885"/>
                </a:lnTo>
                <a:lnTo>
                  <a:pt x="105170" y="83885"/>
                </a:lnTo>
                <a:lnTo>
                  <a:pt x="107632" y="82456"/>
                </a:lnTo>
                <a:lnTo>
                  <a:pt x="110489" y="80815"/>
                </a:lnTo>
                <a:close/>
                <a:moveTo>
                  <a:pt x="122131" y="80815"/>
                </a:moveTo>
                <a:lnTo>
                  <a:pt x="124958" y="82456"/>
                </a:lnTo>
                <a:lnTo>
                  <a:pt x="127450" y="83885"/>
                </a:lnTo>
                <a:lnTo>
                  <a:pt x="116812" y="83885"/>
                </a:lnTo>
                <a:lnTo>
                  <a:pt x="119274" y="82456"/>
                </a:lnTo>
                <a:lnTo>
                  <a:pt x="122131" y="80815"/>
                </a:lnTo>
                <a:close/>
                <a:moveTo>
                  <a:pt x="133742" y="80815"/>
                </a:moveTo>
                <a:lnTo>
                  <a:pt x="136599" y="82456"/>
                </a:lnTo>
                <a:lnTo>
                  <a:pt x="139061" y="83885"/>
                </a:lnTo>
                <a:lnTo>
                  <a:pt x="128423" y="83885"/>
                </a:lnTo>
                <a:lnTo>
                  <a:pt x="130885" y="82456"/>
                </a:lnTo>
                <a:lnTo>
                  <a:pt x="133742" y="80815"/>
                </a:lnTo>
                <a:close/>
                <a:moveTo>
                  <a:pt x="145323" y="80815"/>
                </a:moveTo>
                <a:lnTo>
                  <a:pt x="148180" y="82456"/>
                </a:lnTo>
                <a:lnTo>
                  <a:pt x="150642" y="83885"/>
                </a:lnTo>
                <a:lnTo>
                  <a:pt x="140004" y="83885"/>
                </a:lnTo>
                <a:lnTo>
                  <a:pt x="142496" y="82456"/>
                </a:lnTo>
                <a:lnTo>
                  <a:pt x="145323" y="80815"/>
                </a:lnTo>
                <a:close/>
                <a:moveTo>
                  <a:pt x="156964" y="80815"/>
                </a:moveTo>
                <a:lnTo>
                  <a:pt x="159822" y="82456"/>
                </a:lnTo>
                <a:lnTo>
                  <a:pt x="162284" y="83885"/>
                </a:lnTo>
                <a:lnTo>
                  <a:pt x="151645" y="83885"/>
                </a:lnTo>
                <a:lnTo>
                  <a:pt x="154107" y="82456"/>
                </a:lnTo>
                <a:lnTo>
                  <a:pt x="156964" y="80815"/>
                </a:lnTo>
                <a:close/>
                <a:moveTo>
                  <a:pt x="168575" y="80815"/>
                </a:moveTo>
                <a:lnTo>
                  <a:pt x="171433" y="82456"/>
                </a:lnTo>
                <a:lnTo>
                  <a:pt x="173895" y="83885"/>
                </a:lnTo>
                <a:lnTo>
                  <a:pt x="163256" y="83885"/>
                </a:lnTo>
                <a:lnTo>
                  <a:pt x="165749" y="82456"/>
                </a:lnTo>
                <a:lnTo>
                  <a:pt x="168575" y="80815"/>
                </a:lnTo>
                <a:close/>
                <a:moveTo>
                  <a:pt x="180217" y="80815"/>
                </a:moveTo>
                <a:lnTo>
                  <a:pt x="183074" y="82456"/>
                </a:lnTo>
                <a:lnTo>
                  <a:pt x="185536" y="83885"/>
                </a:lnTo>
                <a:lnTo>
                  <a:pt x="174898" y="83885"/>
                </a:lnTo>
                <a:lnTo>
                  <a:pt x="177360" y="82456"/>
                </a:lnTo>
                <a:lnTo>
                  <a:pt x="180217" y="80815"/>
                </a:lnTo>
                <a:close/>
                <a:moveTo>
                  <a:pt x="191828" y="80815"/>
                </a:moveTo>
                <a:lnTo>
                  <a:pt x="194685" y="82456"/>
                </a:lnTo>
                <a:lnTo>
                  <a:pt x="197147" y="83885"/>
                </a:lnTo>
                <a:lnTo>
                  <a:pt x="186509" y="83885"/>
                </a:lnTo>
                <a:lnTo>
                  <a:pt x="189001" y="82456"/>
                </a:lnTo>
                <a:lnTo>
                  <a:pt x="191828" y="80815"/>
                </a:lnTo>
                <a:close/>
                <a:moveTo>
                  <a:pt x="203470" y="80815"/>
                </a:moveTo>
                <a:lnTo>
                  <a:pt x="206327" y="82456"/>
                </a:lnTo>
                <a:lnTo>
                  <a:pt x="208789" y="83885"/>
                </a:lnTo>
                <a:lnTo>
                  <a:pt x="198151" y="83885"/>
                </a:lnTo>
                <a:lnTo>
                  <a:pt x="200613" y="82456"/>
                </a:lnTo>
                <a:lnTo>
                  <a:pt x="203470" y="80815"/>
                </a:lnTo>
                <a:close/>
                <a:moveTo>
                  <a:pt x="215051" y="80815"/>
                </a:moveTo>
                <a:lnTo>
                  <a:pt x="217908" y="82456"/>
                </a:lnTo>
                <a:lnTo>
                  <a:pt x="220370" y="83885"/>
                </a:lnTo>
                <a:lnTo>
                  <a:pt x="209731" y="83885"/>
                </a:lnTo>
                <a:lnTo>
                  <a:pt x="212193" y="82456"/>
                </a:lnTo>
                <a:lnTo>
                  <a:pt x="215051" y="80815"/>
                </a:lnTo>
                <a:close/>
                <a:moveTo>
                  <a:pt x="226692" y="80815"/>
                </a:moveTo>
                <a:lnTo>
                  <a:pt x="229519" y="82456"/>
                </a:lnTo>
                <a:lnTo>
                  <a:pt x="232011" y="83885"/>
                </a:lnTo>
                <a:lnTo>
                  <a:pt x="221373" y="83885"/>
                </a:lnTo>
                <a:lnTo>
                  <a:pt x="223835" y="82456"/>
                </a:lnTo>
                <a:lnTo>
                  <a:pt x="226692" y="80815"/>
                </a:lnTo>
                <a:close/>
                <a:moveTo>
                  <a:pt x="238303" y="80815"/>
                </a:moveTo>
                <a:lnTo>
                  <a:pt x="241160" y="82456"/>
                </a:lnTo>
                <a:lnTo>
                  <a:pt x="243622" y="83885"/>
                </a:lnTo>
                <a:lnTo>
                  <a:pt x="232984" y="83885"/>
                </a:lnTo>
                <a:lnTo>
                  <a:pt x="235446" y="82456"/>
                </a:lnTo>
                <a:lnTo>
                  <a:pt x="238303" y="80815"/>
                </a:lnTo>
                <a:close/>
                <a:moveTo>
                  <a:pt x="249945" y="80815"/>
                </a:moveTo>
                <a:lnTo>
                  <a:pt x="252772" y="82456"/>
                </a:lnTo>
                <a:lnTo>
                  <a:pt x="255264" y="83885"/>
                </a:lnTo>
                <a:lnTo>
                  <a:pt x="244626" y="83885"/>
                </a:lnTo>
                <a:lnTo>
                  <a:pt x="247088" y="82456"/>
                </a:lnTo>
                <a:lnTo>
                  <a:pt x="249945" y="80815"/>
                </a:lnTo>
                <a:close/>
                <a:moveTo>
                  <a:pt x="261556" y="80815"/>
                </a:moveTo>
                <a:lnTo>
                  <a:pt x="264413" y="82456"/>
                </a:lnTo>
                <a:lnTo>
                  <a:pt x="266875" y="83885"/>
                </a:lnTo>
                <a:lnTo>
                  <a:pt x="256237" y="83885"/>
                </a:lnTo>
                <a:lnTo>
                  <a:pt x="258699" y="82456"/>
                </a:lnTo>
                <a:lnTo>
                  <a:pt x="261556" y="80815"/>
                </a:lnTo>
                <a:close/>
                <a:moveTo>
                  <a:pt x="273198" y="80815"/>
                </a:moveTo>
                <a:lnTo>
                  <a:pt x="276024" y="82456"/>
                </a:lnTo>
                <a:lnTo>
                  <a:pt x="278517" y="83885"/>
                </a:lnTo>
                <a:lnTo>
                  <a:pt x="267878" y="83885"/>
                </a:lnTo>
                <a:lnTo>
                  <a:pt x="270340" y="82456"/>
                </a:lnTo>
                <a:lnTo>
                  <a:pt x="273198" y="80815"/>
                </a:lnTo>
                <a:close/>
                <a:moveTo>
                  <a:pt x="11217" y="84158"/>
                </a:moveTo>
                <a:lnTo>
                  <a:pt x="5898" y="87228"/>
                </a:lnTo>
                <a:lnTo>
                  <a:pt x="578" y="84158"/>
                </a:lnTo>
                <a:close/>
                <a:moveTo>
                  <a:pt x="22828" y="84158"/>
                </a:moveTo>
                <a:lnTo>
                  <a:pt x="17509" y="87228"/>
                </a:lnTo>
                <a:lnTo>
                  <a:pt x="12190" y="84158"/>
                </a:lnTo>
                <a:close/>
                <a:moveTo>
                  <a:pt x="34470" y="84158"/>
                </a:moveTo>
                <a:lnTo>
                  <a:pt x="29150" y="87228"/>
                </a:lnTo>
                <a:lnTo>
                  <a:pt x="23831" y="84158"/>
                </a:lnTo>
                <a:close/>
                <a:moveTo>
                  <a:pt x="46081" y="84158"/>
                </a:moveTo>
                <a:lnTo>
                  <a:pt x="40762" y="87228"/>
                </a:lnTo>
                <a:lnTo>
                  <a:pt x="35442" y="84158"/>
                </a:lnTo>
                <a:close/>
                <a:moveTo>
                  <a:pt x="57722" y="84158"/>
                </a:moveTo>
                <a:lnTo>
                  <a:pt x="52403" y="87228"/>
                </a:lnTo>
                <a:lnTo>
                  <a:pt x="47084" y="84158"/>
                </a:lnTo>
                <a:close/>
                <a:moveTo>
                  <a:pt x="69334" y="84158"/>
                </a:moveTo>
                <a:lnTo>
                  <a:pt x="64014" y="87228"/>
                </a:lnTo>
                <a:lnTo>
                  <a:pt x="58695" y="84158"/>
                </a:lnTo>
                <a:close/>
                <a:moveTo>
                  <a:pt x="80945" y="84158"/>
                </a:moveTo>
                <a:lnTo>
                  <a:pt x="75625" y="87228"/>
                </a:lnTo>
                <a:lnTo>
                  <a:pt x="70306" y="84158"/>
                </a:lnTo>
                <a:close/>
                <a:moveTo>
                  <a:pt x="92556" y="84158"/>
                </a:moveTo>
                <a:lnTo>
                  <a:pt x="87237" y="87228"/>
                </a:lnTo>
                <a:lnTo>
                  <a:pt x="81917" y="84158"/>
                </a:lnTo>
                <a:close/>
                <a:moveTo>
                  <a:pt x="104197" y="84158"/>
                </a:moveTo>
                <a:lnTo>
                  <a:pt x="98878" y="87228"/>
                </a:lnTo>
                <a:lnTo>
                  <a:pt x="93559" y="84158"/>
                </a:lnTo>
                <a:close/>
                <a:moveTo>
                  <a:pt x="115809" y="84158"/>
                </a:moveTo>
                <a:lnTo>
                  <a:pt x="110489" y="87228"/>
                </a:lnTo>
                <a:lnTo>
                  <a:pt x="105170" y="84158"/>
                </a:lnTo>
                <a:close/>
                <a:moveTo>
                  <a:pt x="127450" y="84158"/>
                </a:moveTo>
                <a:lnTo>
                  <a:pt x="122131" y="87228"/>
                </a:lnTo>
                <a:lnTo>
                  <a:pt x="116812" y="84158"/>
                </a:lnTo>
                <a:close/>
                <a:moveTo>
                  <a:pt x="139061" y="84158"/>
                </a:moveTo>
                <a:lnTo>
                  <a:pt x="133742" y="87228"/>
                </a:lnTo>
                <a:lnTo>
                  <a:pt x="128423" y="84158"/>
                </a:lnTo>
                <a:close/>
                <a:moveTo>
                  <a:pt x="150642" y="84158"/>
                </a:moveTo>
                <a:lnTo>
                  <a:pt x="145323" y="87228"/>
                </a:lnTo>
                <a:lnTo>
                  <a:pt x="140004" y="84158"/>
                </a:lnTo>
                <a:close/>
                <a:moveTo>
                  <a:pt x="162284" y="84158"/>
                </a:moveTo>
                <a:lnTo>
                  <a:pt x="156964" y="87228"/>
                </a:lnTo>
                <a:lnTo>
                  <a:pt x="151645" y="84158"/>
                </a:lnTo>
                <a:close/>
                <a:moveTo>
                  <a:pt x="173895" y="84158"/>
                </a:moveTo>
                <a:lnTo>
                  <a:pt x="168575" y="87228"/>
                </a:lnTo>
                <a:lnTo>
                  <a:pt x="163256" y="84158"/>
                </a:lnTo>
                <a:close/>
                <a:moveTo>
                  <a:pt x="185536" y="84158"/>
                </a:moveTo>
                <a:lnTo>
                  <a:pt x="180217" y="87228"/>
                </a:lnTo>
                <a:lnTo>
                  <a:pt x="174898" y="84158"/>
                </a:lnTo>
                <a:close/>
                <a:moveTo>
                  <a:pt x="197147" y="84158"/>
                </a:moveTo>
                <a:lnTo>
                  <a:pt x="191828" y="87228"/>
                </a:lnTo>
                <a:lnTo>
                  <a:pt x="186509" y="84158"/>
                </a:lnTo>
                <a:close/>
                <a:moveTo>
                  <a:pt x="208789" y="84158"/>
                </a:moveTo>
                <a:lnTo>
                  <a:pt x="203470" y="87228"/>
                </a:lnTo>
                <a:lnTo>
                  <a:pt x="198151" y="84158"/>
                </a:lnTo>
                <a:close/>
                <a:moveTo>
                  <a:pt x="220370" y="84158"/>
                </a:moveTo>
                <a:lnTo>
                  <a:pt x="215051" y="87228"/>
                </a:lnTo>
                <a:lnTo>
                  <a:pt x="209731" y="84158"/>
                </a:lnTo>
                <a:close/>
                <a:moveTo>
                  <a:pt x="232011" y="84158"/>
                </a:moveTo>
                <a:lnTo>
                  <a:pt x="226692" y="87228"/>
                </a:lnTo>
                <a:lnTo>
                  <a:pt x="221373" y="84158"/>
                </a:lnTo>
                <a:close/>
                <a:moveTo>
                  <a:pt x="243622" y="84158"/>
                </a:moveTo>
                <a:lnTo>
                  <a:pt x="238303" y="87228"/>
                </a:lnTo>
                <a:lnTo>
                  <a:pt x="232984" y="84158"/>
                </a:lnTo>
                <a:close/>
                <a:moveTo>
                  <a:pt x="255264" y="84158"/>
                </a:moveTo>
                <a:lnTo>
                  <a:pt x="249945" y="87228"/>
                </a:lnTo>
                <a:lnTo>
                  <a:pt x="244626" y="84158"/>
                </a:lnTo>
                <a:close/>
                <a:moveTo>
                  <a:pt x="266875" y="84158"/>
                </a:moveTo>
                <a:lnTo>
                  <a:pt x="261556" y="87228"/>
                </a:lnTo>
                <a:lnTo>
                  <a:pt x="256237" y="84158"/>
                </a:lnTo>
                <a:close/>
                <a:moveTo>
                  <a:pt x="278517" y="84158"/>
                </a:moveTo>
                <a:lnTo>
                  <a:pt x="273198" y="87228"/>
                </a:lnTo>
                <a:lnTo>
                  <a:pt x="267878" y="84158"/>
                </a:lnTo>
                <a:close/>
                <a:moveTo>
                  <a:pt x="11369" y="84371"/>
                </a:moveTo>
                <a:lnTo>
                  <a:pt x="6050" y="93581"/>
                </a:lnTo>
                <a:lnTo>
                  <a:pt x="6050" y="87471"/>
                </a:lnTo>
                <a:lnTo>
                  <a:pt x="11369" y="84371"/>
                </a:lnTo>
                <a:close/>
                <a:moveTo>
                  <a:pt x="22980" y="84341"/>
                </a:moveTo>
                <a:lnTo>
                  <a:pt x="17661" y="93581"/>
                </a:lnTo>
                <a:lnTo>
                  <a:pt x="17661" y="87410"/>
                </a:lnTo>
                <a:lnTo>
                  <a:pt x="22980" y="84341"/>
                </a:lnTo>
                <a:close/>
                <a:moveTo>
                  <a:pt x="34622" y="84371"/>
                </a:moveTo>
                <a:lnTo>
                  <a:pt x="29302" y="93581"/>
                </a:lnTo>
                <a:lnTo>
                  <a:pt x="29302" y="87471"/>
                </a:lnTo>
                <a:lnTo>
                  <a:pt x="34622" y="84371"/>
                </a:lnTo>
                <a:close/>
                <a:moveTo>
                  <a:pt x="46202" y="84371"/>
                </a:moveTo>
                <a:lnTo>
                  <a:pt x="40883" y="93581"/>
                </a:lnTo>
                <a:lnTo>
                  <a:pt x="40883" y="87471"/>
                </a:lnTo>
                <a:lnTo>
                  <a:pt x="46202" y="84371"/>
                </a:lnTo>
                <a:close/>
                <a:moveTo>
                  <a:pt x="57844" y="84371"/>
                </a:moveTo>
                <a:lnTo>
                  <a:pt x="52525" y="93581"/>
                </a:lnTo>
                <a:lnTo>
                  <a:pt x="52525" y="87471"/>
                </a:lnTo>
                <a:lnTo>
                  <a:pt x="57844" y="84371"/>
                </a:lnTo>
                <a:close/>
                <a:moveTo>
                  <a:pt x="69455" y="84371"/>
                </a:moveTo>
                <a:lnTo>
                  <a:pt x="64136" y="93581"/>
                </a:lnTo>
                <a:lnTo>
                  <a:pt x="64136" y="87471"/>
                </a:lnTo>
                <a:lnTo>
                  <a:pt x="69455" y="84371"/>
                </a:lnTo>
                <a:close/>
                <a:moveTo>
                  <a:pt x="81097" y="84371"/>
                </a:moveTo>
                <a:lnTo>
                  <a:pt x="75777" y="93581"/>
                </a:lnTo>
                <a:lnTo>
                  <a:pt x="75777" y="87471"/>
                </a:lnTo>
                <a:lnTo>
                  <a:pt x="81097" y="84371"/>
                </a:lnTo>
                <a:close/>
                <a:moveTo>
                  <a:pt x="92708" y="84371"/>
                </a:moveTo>
                <a:lnTo>
                  <a:pt x="87389" y="93581"/>
                </a:lnTo>
                <a:lnTo>
                  <a:pt x="87389" y="87471"/>
                </a:lnTo>
                <a:lnTo>
                  <a:pt x="92708" y="84371"/>
                </a:lnTo>
                <a:close/>
                <a:moveTo>
                  <a:pt x="93437" y="84371"/>
                </a:moveTo>
                <a:lnTo>
                  <a:pt x="98757" y="87471"/>
                </a:lnTo>
                <a:lnTo>
                  <a:pt x="98757" y="93581"/>
                </a:lnTo>
                <a:lnTo>
                  <a:pt x="93437" y="84371"/>
                </a:lnTo>
                <a:close/>
                <a:moveTo>
                  <a:pt x="104349" y="84341"/>
                </a:moveTo>
                <a:lnTo>
                  <a:pt x="99030" y="93581"/>
                </a:lnTo>
                <a:lnTo>
                  <a:pt x="99030" y="87410"/>
                </a:lnTo>
                <a:lnTo>
                  <a:pt x="104349" y="84341"/>
                </a:lnTo>
                <a:close/>
                <a:moveTo>
                  <a:pt x="105018" y="84371"/>
                </a:moveTo>
                <a:lnTo>
                  <a:pt x="110337" y="87471"/>
                </a:lnTo>
                <a:lnTo>
                  <a:pt x="110337" y="93581"/>
                </a:lnTo>
                <a:lnTo>
                  <a:pt x="105018" y="84371"/>
                </a:lnTo>
                <a:close/>
                <a:moveTo>
                  <a:pt x="115930" y="84341"/>
                </a:moveTo>
                <a:lnTo>
                  <a:pt x="110611" y="93581"/>
                </a:lnTo>
                <a:lnTo>
                  <a:pt x="110611" y="87410"/>
                </a:lnTo>
                <a:lnTo>
                  <a:pt x="115930" y="84341"/>
                </a:lnTo>
                <a:close/>
                <a:moveTo>
                  <a:pt x="116660" y="84371"/>
                </a:moveTo>
                <a:lnTo>
                  <a:pt x="121979" y="87471"/>
                </a:lnTo>
                <a:lnTo>
                  <a:pt x="121979" y="93581"/>
                </a:lnTo>
                <a:lnTo>
                  <a:pt x="116660" y="84371"/>
                </a:lnTo>
                <a:close/>
                <a:moveTo>
                  <a:pt x="127541" y="84341"/>
                </a:moveTo>
                <a:lnTo>
                  <a:pt x="122222" y="93581"/>
                </a:lnTo>
                <a:lnTo>
                  <a:pt x="122222" y="87410"/>
                </a:lnTo>
                <a:lnTo>
                  <a:pt x="127541" y="84341"/>
                </a:lnTo>
                <a:close/>
                <a:moveTo>
                  <a:pt x="128271" y="84371"/>
                </a:moveTo>
                <a:lnTo>
                  <a:pt x="133590" y="87471"/>
                </a:lnTo>
                <a:lnTo>
                  <a:pt x="133590" y="93581"/>
                </a:lnTo>
                <a:lnTo>
                  <a:pt x="128271" y="84371"/>
                </a:lnTo>
                <a:close/>
                <a:moveTo>
                  <a:pt x="139183" y="84341"/>
                </a:moveTo>
                <a:lnTo>
                  <a:pt x="133864" y="93581"/>
                </a:lnTo>
                <a:lnTo>
                  <a:pt x="133864" y="87410"/>
                </a:lnTo>
                <a:lnTo>
                  <a:pt x="139183" y="84341"/>
                </a:lnTo>
                <a:close/>
                <a:moveTo>
                  <a:pt x="139912" y="84371"/>
                </a:moveTo>
                <a:lnTo>
                  <a:pt x="145232" y="87471"/>
                </a:lnTo>
                <a:lnTo>
                  <a:pt x="145232" y="93581"/>
                </a:lnTo>
                <a:lnTo>
                  <a:pt x="139912" y="84371"/>
                </a:lnTo>
                <a:close/>
                <a:moveTo>
                  <a:pt x="150794" y="84341"/>
                </a:moveTo>
                <a:lnTo>
                  <a:pt x="145475" y="93581"/>
                </a:lnTo>
                <a:lnTo>
                  <a:pt x="145475" y="87410"/>
                </a:lnTo>
                <a:lnTo>
                  <a:pt x="150794" y="84341"/>
                </a:lnTo>
                <a:close/>
                <a:moveTo>
                  <a:pt x="151523" y="84371"/>
                </a:moveTo>
                <a:lnTo>
                  <a:pt x="156843" y="87471"/>
                </a:lnTo>
                <a:lnTo>
                  <a:pt x="156843" y="93581"/>
                </a:lnTo>
                <a:lnTo>
                  <a:pt x="151523" y="84371"/>
                </a:lnTo>
                <a:close/>
                <a:moveTo>
                  <a:pt x="162436" y="84341"/>
                </a:moveTo>
                <a:lnTo>
                  <a:pt x="157116" y="93581"/>
                </a:lnTo>
                <a:lnTo>
                  <a:pt x="157116" y="87410"/>
                </a:lnTo>
                <a:lnTo>
                  <a:pt x="162436" y="84341"/>
                </a:lnTo>
                <a:close/>
                <a:moveTo>
                  <a:pt x="163165" y="84371"/>
                </a:moveTo>
                <a:lnTo>
                  <a:pt x="168484" y="87471"/>
                </a:lnTo>
                <a:lnTo>
                  <a:pt x="168484" y="93581"/>
                </a:lnTo>
                <a:lnTo>
                  <a:pt x="163165" y="84371"/>
                </a:lnTo>
                <a:close/>
                <a:moveTo>
                  <a:pt x="174047" y="84341"/>
                </a:moveTo>
                <a:lnTo>
                  <a:pt x="168727" y="93581"/>
                </a:lnTo>
                <a:lnTo>
                  <a:pt x="168727" y="87410"/>
                </a:lnTo>
                <a:lnTo>
                  <a:pt x="174047" y="84341"/>
                </a:lnTo>
                <a:close/>
                <a:moveTo>
                  <a:pt x="174746" y="84371"/>
                </a:moveTo>
                <a:lnTo>
                  <a:pt x="180065" y="87471"/>
                </a:lnTo>
                <a:lnTo>
                  <a:pt x="180065" y="93581"/>
                </a:lnTo>
                <a:lnTo>
                  <a:pt x="174746" y="84371"/>
                </a:lnTo>
                <a:close/>
                <a:moveTo>
                  <a:pt x="185658" y="84341"/>
                </a:moveTo>
                <a:lnTo>
                  <a:pt x="180339" y="93581"/>
                </a:lnTo>
                <a:lnTo>
                  <a:pt x="180339" y="87410"/>
                </a:lnTo>
                <a:lnTo>
                  <a:pt x="185658" y="84341"/>
                </a:lnTo>
                <a:close/>
                <a:moveTo>
                  <a:pt x="197269" y="84371"/>
                </a:moveTo>
                <a:lnTo>
                  <a:pt x="191950" y="93581"/>
                </a:lnTo>
                <a:lnTo>
                  <a:pt x="191950" y="87471"/>
                </a:lnTo>
                <a:lnTo>
                  <a:pt x="197269" y="84371"/>
                </a:lnTo>
                <a:close/>
                <a:moveTo>
                  <a:pt x="208911" y="84371"/>
                </a:moveTo>
                <a:lnTo>
                  <a:pt x="203591" y="93581"/>
                </a:lnTo>
                <a:lnTo>
                  <a:pt x="203591" y="87471"/>
                </a:lnTo>
                <a:lnTo>
                  <a:pt x="208911" y="84371"/>
                </a:lnTo>
                <a:close/>
                <a:moveTo>
                  <a:pt x="220522" y="84371"/>
                </a:moveTo>
                <a:lnTo>
                  <a:pt x="215202" y="93581"/>
                </a:lnTo>
                <a:lnTo>
                  <a:pt x="215202" y="87471"/>
                </a:lnTo>
                <a:lnTo>
                  <a:pt x="220522" y="84371"/>
                </a:lnTo>
                <a:close/>
                <a:moveTo>
                  <a:pt x="232163" y="84371"/>
                </a:moveTo>
                <a:lnTo>
                  <a:pt x="226844" y="93581"/>
                </a:lnTo>
                <a:lnTo>
                  <a:pt x="226844" y="87471"/>
                </a:lnTo>
                <a:lnTo>
                  <a:pt x="232163" y="84371"/>
                </a:lnTo>
                <a:close/>
                <a:moveTo>
                  <a:pt x="243774" y="84371"/>
                </a:moveTo>
                <a:lnTo>
                  <a:pt x="238455" y="93581"/>
                </a:lnTo>
                <a:lnTo>
                  <a:pt x="238455" y="87471"/>
                </a:lnTo>
                <a:lnTo>
                  <a:pt x="243774" y="84371"/>
                </a:lnTo>
                <a:close/>
                <a:moveTo>
                  <a:pt x="255355" y="84371"/>
                </a:moveTo>
                <a:lnTo>
                  <a:pt x="250036" y="93581"/>
                </a:lnTo>
                <a:lnTo>
                  <a:pt x="250036" y="87471"/>
                </a:lnTo>
                <a:lnTo>
                  <a:pt x="255355" y="84371"/>
                </a:lnTo>
                <a:close/>
                <a:moveTo>
                  <a:pt x="266997" y="84371"/>
                </a:moveTo>
                <a:lnTo>
                  <a:pt x="261678" y="93581"/>
                </a:lnTo>
                <a:lnTo>
                  <a:pt x="261678" y="87471"/>
                </a:lnTo>
                <a:lnTo>
                  <a:pt x="266997" y="84371"/>
                </a:lnTo>
                <a:close/>
                <a:moveTo>
                  <a:pt x="278608" y="84371"/>
                </a:moveTo>
                <a:lnTo>
                  <a:pt x="273289" y="93581"/>
                </a:lnTo>
                <a:lnTo>
                  <a:pt x="273289" y="87471"/>
                </a:lnTo>
                <a:lnTo>
                  <a:pt x="278608" y="84371"/>
                </a:lnTo>
                <a:close/>
                <a:moveTo>
                  <a:pt x="457" y="84432"/>
                </a:moveTo>
                <a:lnTo>
                  <a:pt x="5776" y="87471"/>
                </a:lnTo>
                <a:lnTo>
                  <a:pt x="5776" y="93611"/>
                </a:lnTo>
                <a:lnTo>
                  <a:pt x="457" y="84432"/>
                </a:lnTo>
                <a:close/>
                <a:moveTo>
                  <a:pt x="12098" y="84432"/>
                </a:moveTo>
                <a:lnTo>
                  <a:pt x="17418" y="87471"/>
                </a:lnTo>
                <a:lnTo>
                  <a:pt x="17418" y="93611"/>
                </a:lnTo>
                <a:lnTo>
                  <a:pt x="12098" y="84432"/>
                </a:lnTo>
                <a:close/>
                <a:moveTo>
                  <a:pt x="23710" y="84432"/>
                </a:moveTo>
                <a:lnTo>
                  <a:pt x="29029" y="87471"/>
                </a:lnTo>
                <a:lnTo>
                  <a:pt x="29029" y="93611"/>
                </a:lnTo>
                <a:lnTo>
                  <a:pt x="23710" y="84432"/>
                </a:lnTo>
                <a:close/>
                <a:moveTo>
                  <a:pt x="35290" y="84432"/>
                </a:moveTo>
                <a:lnTo>
                  <a:pt x="40610" y="87471"/>
                </a:lnTo>
                <a:lnTo>
                  <a:pt x="40610" y="93611"/>
                </a:lnTo>
                <a:lnTo>
                  <a:pt x="35290" y="84432"/>
                </a:lnTo>
                <a:close/>
                <a:moveTo>
                  <a:pt x="46932" y="84432"/>
                </a:moveTo>
                <a:lnTo>
                  <a:pt x="52251" y="87471"/>
                </a:lnTo>
                <a:lnTo>
                  <a:pt x="52251" y="93611"/>
                </a:lnTo>
                <a:lnTo>
                  <a:pt x="46932" y="84432"/>
                </a:lnTo>
                <a:close/>
                <a:moveTo>
                  <a:pt x="58543" y="84432"/>
                </a:moveTo>
                <a:lnTo>
                  <a:pt x="63862" y="87471"/>
                </a:lnTo>
                <a:lnTo>
                  <a:pt x="63862" y="93611"/>
                </a:lnTo>
                <a:lnTo>
                  <a:pt x="58543" y="84432"/>
                </a:lnTo>
                <a:close/>
                <a:moveTo>
                  <a:pt x="70185" y="84432"/>
                </a:moveTo>
                <a:lnTo>
                  <a:pt x="75504" y="87471"/>
                </a:lnTo>
                <a:lnTo>
                  <a:pt x="75504" y="93611"/>
                </a:lnTo>
                <a:lnTo>
                  <a:pt x="70185" y="84432"/>
                </a:lnTo>
                <a:close/>
                <a:moveTo>
                  <a:pt x="81796" y="84432"/>
                </a:moveTo>
                <a:lnTo>
                  <a:pt x="87115" y="87471"/>
                </a:lnTo>
                <a:lnTo>
                  <a:pt x="87115" y="93611"/>
                </a:lnTo>
                <a:lnTo>
                  <a:pt x="81796" y="84432"/>
                </a:lnTo>
                <a:close/>
                <a:moveTo>
                  <a:pt x="186357" y="84371"/>
                </a:moveTo>
                <a:lnTo>
                  <a:pt x="191676" y="87441"/>
                </a:lnTo>
                <a:lnTo>
                  <a:pt x="191676" y="93611"/>
                </a:lnTo>
                <a:lnTo>
                  <a:pt x="186357" y="84371"/>
                </a:lnTo>
                <a:close/>
                <a:moveTo>
                  <a:pt x="197999" y="84371"/>
                </a:moveTo>
                <a:lnTo>
                  <a:pt x="203318" y="87441"/>
                </a:lnTo>
                <a:lnTo>
                  <a:pt x="203318" y="93611"/>
                </a:lnTo>
                <a:lnTo>
                  <a:pt x="197999" y="84371"/>
                </a:lnTo>
                <a:close/>
                <a:moveTo>
                  <a:pt x="209610" y="84371"/>
                </a:moveTo>
                <a:lnTo>
                  <a:pt x="214929" y="87441"/>
                </a:lnTo>
                <a:lnTo>
                  <a:pt x="214929" y="93611"/>
                </a:lnTo>
                <a:lnTo>
                  <a:pt x="209610" y="84371"/>
                </a:lnTo>
                <a:close/>
                <a:moveTo>
                  <a:pt x="221251" y="84371"/>
                </a:moveTo>
                <a:lnTo>
                  <a:pt x="226570" y="87441"/>
                </a:lnTo>
                <a:lnTo>
                  <a:pt x="226570" y="93611"/>
                </a:lnTo>
                <a:lnTo>
                  <a:pt x="221251" y="84371"/>
                </a:lnTo>
                <a:close/>
                <a:moveTo>
                  <a:pt x="232862" y="84371"/>
                </a:moveTo>
                <a:lnTo>
                  <a:pt x="238182" y="87441"/>
                </a:lnTo>
                <a:lnTo>
                  <a:pt x="238182" y="93611"/>
                </a:lnTo>
                <a:lnTo>
                  <a:pt x="232862" y="84371"/>
                </a:lnTo>
                <a:close/>
                <a:moveTo>
                  <a:pt x="244474" y="84371"/>
                </a:moveTo>
                <a:lnTo>
                  <a:pt x="249793" y="87441"/>
                </a:lnTo>
                <a:lnTo>
                  <a:pt x="249793" y="93611"/>
                </a:lnTo>
                <a:lnTo>
                  <a:pt x="244474" y="84371"/>
                </a:lnTo>
                <a:close/>
                <a:moveTo>
                  <a:pt x="256085" y="84371"/>
                </a:moveTo>
                <a:lnTo>
                  <a:pt x="261404" y="87441"/>
                </a:lnTo>
                <a:lnTo>
                  <a:pt x="261404" y="93611"/>
                </a:lnTo>
                <a:lnTo>
                  <a:pt x="256085" y="84371"/>
                </a:lnTo>
                <a:close/>
                <a:moveTo>
                  <a:pt x="267726" y="84371"/>
                </a:moveTo>
                <a:lnTo>
                  <a:pt x="273046" y="87441"/>
                </a:lnTo>
                <a:lnTo>
                  <a:pt x="273046" y="93611"/>
                </a:lnTo>
                <a:lnTo>
                  <a:pt x="267726" y="84371"/>
                </a:lnTo>
                <a:close/>
                <a:moveTo>
                  <a:pt x="244" y="84492"/>
                </a:moveTo>
                <a:lnTo>
                  <a:pt x="5563" y="93672"/>
                </a:lnTo>
                <a:lnTo>
                  <a:pt x="5563" y="93672"/>
                </a:lnTo>
                <a:lnTo>
                  <a:pt x="214" y="90602"/>
                </a:lnTo>
                <a:lnTo>
                  <a:pt x="214" y="84492"/>
                </a:lnTo>
                <a:close/>
                <a:moveTo>
                  <a:pt x="11855" y="84492"/>
                </a:moveTo>
                <a:lnTo>
                  <a:pt x="17174" y="93672"/>
                </a:lnTo>
                <a:lnTo>
                  <a:pt x="12311" y="90906"/>
                </a:lnTo>
                <a:lnTo>
                  <a:pt x="11855" y="90632"/>
                </a:lnTo>
                <a:lnTo>
                  <a:pt x="11855" y="84492"/>
                </a:lnTo>
                <a:close/>
                <a:moveTo>
                  <a:pt x="93194" y="84492"/>
                </a:moveTo>
                <a:lnTo>
                  <a:pt x="98513" y="93672"/>
                </a:lnTo>
                <a:lnTo>
                  <a:pt x="93650" y="90906"/>
                </a:lnTo>
                <a:lnTo>
                  <a:pt x="93194" y="90663"/>
                </a:lnTo>
                <a:lnTo>
                  <a:pt x="93194" y="84492"/>
                </a:lnTo>
                <a:close/>
                <a:moveTo>
                  <a:pt x="104836" y="84492"/>
                </a:moveTo>
                <a:lnTo>
                  <a:pt x="110155" y="93672"/>
                </a:lnTo>
                <a:lnTo>
                  <a:pt x="105292" y="90906"/>
                </a:lnTo>
                <a:lnTo>
                  <a:pt x="104836" y="90663"/>
                </a:lnTo>
                <a:lnTo>
                  <a:pt x="104836" y="84492"/>
                </a:lnTo>
                <a:close/>
                <a:moveTo>
                  <a:pt x="116447" y="84492"/>
                </a:moveTo>
                <a:lnTo>
                  <a:pt x="121766" y="93672"/>
                </a:lnTo>
                <a:lnTo>
                  <a:pt x="116903" y="90906"/>
                </a:lnTo>
                <a:lnTo>
                  <a:pt x="116447" y="90663"/>
                </a:lnTo>
                <a:lnTo>
                  <a:pt x="116447" y="84492"/>
                </a:lnTo>
                <a:close/>
                <a:moveTo>
                  <a:pt x="128058" y="84492"/>
                </a:moveTo>
                <a:lnTo>
                  <a:pt x="133377" y="93672"/>
                </a:lnTo>
                <a:lnTo>
                  <a:pt x="128514" y="90906"/>
                </a:lnTo>
                <a:lnTo>
                  <a:pt x="128058" y="90663"/>
                </a:lnTo>
                <a:lnTo>
                  <a:pt x="128058" y="84492"/>
                </a:lnTo>
                <a:close/>
                <a:moveTo>
                  <a:pt x="139669" y="84492"/>
                </a:moveTo>
                <a:lnTo>
                  <a:pt x="144988" y="93672"/>
                </a:lnTo>
                <a:lnTo>
                  <a:pt x="140125" y="90906"/>
                </a:lnTo>
                <a:lnTo>
                  <a:pt x="139669" y="90663"/>
                </a:lnTo>
                <a:lnTo>
                  <a:pt x="139669" y="84492"/>
                </a:lnTo>
                <a:close/>
                <a:moveTo>
                  <a:pt x="151311" y="84492"/>
                </a:moveTo>
                <a:lnTo>
                  <a:pt x="156630" y="93672"/>
                </a:lnTo>
                <a:lnTo>
                  <a:pt x="151767" y="90906"/>
                </a:lnTo>
                <a:lnTo>
                  <a:pt x="151311" y="90663"/>
                </a:lnTo>
                <a:lnTo>
                  <a:pt x="151311" y="84492"/>
                </a:lnTo>
                <a:close/>
                <a:moveTo>
                  <a:pt x="162922" y="84492"/>
                </a:moveTo>
                <a:lnTo>
                  <a:pt x="168241" y="93672"/>
                </a:lnTo>
                <a:lnTo>
                  <a:pt x="163378" y="90906"/>
                </a:lnTo>
                <a:lnTo>
                  <a:pt x="162922" y="90663"/>
                </a:lnTo>
                <a:lnTo>
                  <a:pt x="162922" y="84492"/>
                </a:lnTo>
                <a:close/>
                <a:moveTo>
                  <a:pt x="174563" y="84492"/>
                </a:moveTo>
                <a:lnTo>
                  <a:pt x="179883" y="93672"/>
                </a:lnTo>
                <a:lnTo>
                  <a:pt x="175019" y="90906"/>
                </a:lnTo>
                <a:lnTo>
                  <a:pt x="174563" y="90663"/>
                </a:lnTo>
                <a:lnTo>
                  <a:pt x="174563" y="84492"/>
                </a:lnTo>
                <a:close/>
                <a:moveTo>
                  <a:pt x="186144" y="84492"/>
                </a:moveTo>
                <a:lnTo>
                  <a:pt x="191463" y="93672"/>
                </a:lnTo>
                <a:lnTo>
                  <a:pt x="186631" y="90906"/>
                </a:lnTo>
                <a:lnTo>
                  <a:pt x="186144" y="90663"/>
                </a:lnTo>
                <a:lnTo>
                  <a:pt x="186144" y="84492"/>
                </a:lnTo>
                <a:close/>
                <a:moveTo>
                  <a:pt x="197755" y="84492"/>
                </a:moveTo>
                <a:lnTo>
                  <a:pt x="203075" y="93672"/>
                </a:lnTo>
                <a:lnTo>
                  <a:pt x="198211" y="90906"/>
                </a:lnTo>
                <a:lnTo>
                  <a:pt x="197755" y="90663"/>
                </a:lnTo>
                <a:lnTo>
                  <a:pt x="197755" y="84492"/>
                </a:lnTo>
                <a:close/>
                <a:moveTo>
                  <a:pt x="209397" y="84492"/>
                </a:moveTo>
                <a:lnTo>
                  <a:pt x="214716" y="93672"/>
                </a:lnTo>
                <a:lnTo>
                  <a:pt x="209853" y="90906"/>
                </a:lnTo>
                <a:lnTo>
                  <a:pt x="209397" y="90663"/>
                </a:lnTo>
                <a:lnTo>
                  <a:pt x="209397" y="84492"/>
                </a:lnTo>
                <a:close/>
                <a:moveTo>
                  <a:pt x="221008" y="84492"/>
                </a:moveTo>
                <a:lnTo>
                  <a:pt x="226327" y="93672"/>
                </a:lnTo>
                <a:lnTo>
                  <a:pt x="221464" y="90906"/>
                </a:lnTo>
                <a:lnTo>
                  <a:pt x="221008" y="90663"/>
                </a:lnTo>
                <a:lnTo>
                  <a:pt x="221008" y="84492"/>
                </a:lnTo>
                <a:close/>
                <a:moveTo>
                  <a:pt x="232650" y="84492"/>
                </a:moveTo>
                <a:lnTo>
                  <a:pt x="237969" y="93672"/>
                </a:lnTo>
                <a:lnTo>
                  <a:pt x="233106" y="90906"/>
                </a:lnTo>
                <a:lnTo>
                  <a:pt x="232650" y="90663"/>
                </a:lnTo>
                <a:lnTo>
                  <a:pt x="232650" y="84492"/>
                </a:lnTo>
                <a:close/>
                <a:moveTo>
                  <a:pt x="244261" y="84492"/>
                </a:moveTo>
                <a:lnTo>
                  <a:pt x="249580" y="93672"/>
                </a:lnTo>
                <a:lnTo>
                  <a:pt x="244717" y="90906"/>
                </a:lnTo>
                <a:lnTo>
                  <a:pt x="244261" y="90663"/>
                </a:lnTo>
                <a:lnTo>
                  <a:pt x="244261" y="84492"/>
                </a:lnTo>
                <a:close/>
                <a:moveTo>
                  <a:pt x="255872" y="84492"/>
                </a:moveTo>
                <a:lnTo>
                  <a:pt x="261191" y="93672"/>
                </a:lnTo>
                <a:lnTo>
                  <a:pt x="256328" y="90906"/>
                </a:lnTo>
                <a:lnTo>
                  <a:pt x="255872" y="90663"/>
                </a:lnTo>
                <a:lnTo>
                  <a:pt x="255872" y="84492"/>
                </a:lnTo>
                <a:close/>
                <a:moveTo>
                  <a:pt x="267483" y="84492"/>
                </a:moveTo>
                <a:lnTo>
                  <a:pt x="272802" y="93672"/>
                </a:lnTo>
                <a:lnTo>
                  <a:pt x="267939" y="90906"/>
                </a:lnTo>
                <a:lnTo>
                  <a:pt x="267483" y="90663"/>
                </a:lnTo>
                <a:lnTo>
                  <a:pt x="267483" y="84492"/>
                </a:lnTo>
                <a:close/>
                <a:moveTo>
                  <a:pt x="34834" y="84492"/>
                </a:moveTo>
                <a:lnTo>
                  <a:pt x="34834" y="90632"/>
                </a:lnTo>
                <a:lnTo>
                  <a:pt x="34378" y="90906"/>
                </a:lnTo>
                <a:lnTo>
                  <a:pt x="29515" y="93733"/>
                </a:lnTo>
                <a:lnTo>
                  <a:pt x="29515" y="93733"/>
                </a:lnTo>
                <a:lnTo>
                  <a:pt x="34834" y="84492"/>
                </a:lnTo>
                <a:close/>
                <a:moveTo>
                  <a:pt x="35078" y="84492"/>
                </a:moveTo>
                <a:lnTo>
                  <a:pt x="40397" y="93733"/>
                </a:lnTo>
                <a:lnTo>
                  <a:pt x="40397" y="93733"/>
                </a:lnTo>
                <a:lnTo>
                  <a:pt x="35533" y="90906"/>
                </a:lnTo>
                <a:lnTo>
                  <a:pt x="35078" y="90663"/>
                </a:lnTo>
                <a:lnTo>
                  <a:pt x="35078" y="84492"/>
                </a:lnTo>
                <a:close/>
                <a:moveTo>
                  <a:pt x="104562" y="84523"/>
                </a:moveTo>
                <a:lnTo>
                  <a:pt x="104562" y="90632"/>
                </a:lnTo>
                <a:lnTo>
                  <a:pt x="104106" y="90906"/>
                </a:lnTo>
                <a:lnTo>
                  <a:pt x="99243" y="93733"/>
                </a:lnTo>
                <a:lnTo>
                  <a:pt x="99243" y="93733"/>
                </a:lnTo>
                <a:lnTo>
                  <a:pt x="104562" y="84523"/>
                </a:lnTo>
                <a:close/>
                <a:moveTo>
                  <a:pt x="116143" y="84523"/>
                </a:moveTo>
                <a:lnTo>
                  <a:pt x="116143" y="90632"/>
                </a:lnTo>
                <a:lnTo>
                  <a:pt x="115687" y="90906"/>
                </a:lnTo>
                <a:lnTo>
                  <a:pt x="110824" y="93733"/>
                </a:lnTo>
                <a:lnTo>
                  <a:pt x="110824" y="93733"/>
                </a:lnTo>
                <a:lnTo>
                  <a:pt x="116143" y="84523"/>
                </a:lnTo>
                <a:close/>
                <a:moveTo>
                  <a:pt x="127784" y="84523"/>
                </a:moveTo>
                <a:lnTo>
                  <a:pt x="127784" y="90632"/>
                </a:lnTo>
                <a:lnTo>
                  <a:pt x="127329" y="90906"/>
                </a:lnTo>
                <a:lnTo>
                  <a:pt x="122465" y="93733"/>
                </a:lnTo>
                <a:lnTo>
                  <a:pt x="122465" y="93733"/>
                </a:lnTo>
                <a:lnTo>
                  <a:pt x="127784" y="84523"/>
                </a:lnTo>
                <a:close/>
                <a:moveTo>
                  <a:pt x="139396" y="84523"/>
                </a:moveTo>
                <a:lnTo>
                  <a:pt x="139396" y="90632"/>
                </a:lnTo>
                <a:lnTo>
                  <a:pt x="138940" y="90906"/>
                </a:lnTo>
                <a:lnTo>
                  <a:pt x="134076" y="93733"/>
                </a:lnTo>
                <a:lnTo>
                  <a:pt x="134076" y="93733"/>
                </a:lnTo>
                <a:lnTo>
                  <a:pt x="139396" y="84523"/>
                </a:lnTo>
                <a:close/>
                <a:moveTo>
                  <a:pt x="151037" y="84523"/>
                </a:moveTo>
                <a:lnTo>
                  <a:pt x="151037" y="90632"/>
                </a:lnTo>
                <a:lnTo>
                  <a:pt x="150581" y="90906"/>
                </a:lnTo>
                <a:lnTo>
                  <a:pt x="145718" y="93733"/>
                </a:lnTo>
                <a:lnTo>
                  <a:pt x="145718" y="93733"/>
                </a:lnTo>
                <a:lnTo>
                  <a:pt x="151037" y="84523"/>
                </a:lnTo>
                <a:close/>
                <a:moveTo>
                  <a:pt x="162648" y="84523"/>
                </a:moveTo>
                <a:lnTo>
                  <a:pt x="162648" y="90632"/>
                </a:lnTo>
                <a:lnTo>
                  <a:pt x="162192" y="90906"/>
                </a:lnTo>
                <a:lnTo>
                  <a:pt x="157329" y="93733"/>
                </a:lnTo>
                <a:lnTo>
                  <a:pt x="157329" y="93733"/>
                </a:lnTo>
                <a:lnTo>
                  <a:pt x="162648" y="84523"/>
                </a:lnTo>
                <a:close/>
                <a:moveTo>
                  <a:pt x="174290" y="84523"/>
                </a:moveTo>
                <a:lnTo>
                  <a:pt x="174290" y="90632"/>
                </a:lnTo>
                <a:lnTo>
                  <a:pt x="173834" y="90906"/>
                </a:lnTo>
                <a:lnTo>
                  <a:pt x="168971" y="93733"/>
                </a:lnTo>
                <a:lnTo>
                  <a:pt x="168971" y="93733"/>
                </a:lnTo>
                <a:lnTo>
                  <a:pt x="174290" y="84523"/>
                </a:lnTo>
                <a:close/>
                <a:moveTo>
                  <a:pt x="185871" y="84523"/>
                </a:moveTo>
                <a:lnTo>
                  <a:pt x="185871" y="90632"/>
                </a:lnTo>
                <a:lnTo>
                  <a:pt x="185415" y="90906"/>
                </a:lnTo>
                <a:lnTo>
                  <a:pt x="180551" y="93733"/>
                </a:lnTo>
                <a:lnTo>
                  <a:pt x="180551" y="93733"/>
                </a:lnTo>
                <a:lnTo>
                  <a:pt x="185871" y="84523"/>
                </a:lnTo>
                <a:close/>
                <a:moveTo>
                  <a:pt x="197482" y="84523"/>
                </a:moveTo>
                <a:lnTo>
                  <a:pt x="197482" y="90632"/>
                </a:lnTo>
                <a:lnTo>
                  <a:pt x="197512" y="90632"/>
                </a:lnTo>
                <a:lnTo>
                  <a:pt x="197026" y="90906"/>
                </a:lnTo>
                <a:lnTo>
                  <a:pt x="192163" y="93733"/>
                </a:lnTo>
                <a:lnTo>
                  <a:pt x="192163" y="93733"/>
                </a:lnTo>
                <a:lnTo>
                  <a:pt x="197482" y="84523"/>
                </a:lnTo>
                <a:close/>
                <a:moveTo>
                  <a:pt x="209123" y="84523"/>
                </a:moveTo>
                <a:lnTo>
                  <a:pt x="209123" y="90632"/>
                </a:lnTo>
                <a:lnTo>
                  <a:pt x="208667" y="90906"/>
                </a:lnTo>
                <a:lnTo>
                  <a:pt x="203804" y="93733"/>
                </a:lnTo>
                <a:lnTo>
                  <a:pt x="203804" y="93733"/>
                </a:lnTo>
                <a:lnTo>
                  <a:pt x="209123" y="84523"/>
                </a:lnTo>
                <a:close/>
                <a:moveTo>
                  <a:pt x="220765" y="84523"/>
                </a:moveTo>
                <a:lnTo>
                  <a:pt x="220765" y="90632"/>
                </a:lnTo>
                <a:lnTo>
                  <a:pt x="220309" y="90906"/>
                </a:lnTo>
                <a:lnTo>
                  <a:pt x="215446" y="93733"/>
                </a:lnTo>
                <a:lnTo>
                  <a:pt x="215446" y="93733"/>
                </a:lnTo>
                <a:lnTo>
                  <a:pt x="220765" y="84523"/>
                </a:lnTo>
                <a:close/>
                <a:moveTo>
                  <a:pt x="243957" y="84523"/>
                </a:moveTo>
                <a:lnTo>
                  <a:pt x="243957" y="90632"/>
                </a:lnTo>
                <a:lnTo>
                  <a:pt x="243501" y="90906"/>
                </a:lnTo>
                <a:lnTo>
                  <a:pt x="238638" y="93733"/>
                </a:lnTo>
                <a:lnTo>
                  <a:pt x="238638" y="93733"/>
                </a:lnTo>
                <a:lnTo>
                  <a:pt x="243957" y="84523"/>
                </a:lnTo>
                <a:close/>
                <a:moveTo>
                  <a:pt x="255598" y="84523"/>
                </a:moveTo>
                <a:lnTo>
                  <a:pt x="255598" y="90632"/>
                </a:lnTo>
                <a:lnTo>
                  <a:pt x="255142" y="90906"/>
                </a:lnTo>
                <a:lnTo>
                  <a:pt x="250279" y="93733"/>
                </a:lnTo>
                <a:lnTo>
                  <a:pt x="250279" y="93733"/>
                </a:lnTo>
                <a:lnTo>
                  <a:pt x="255598" y="84523"/>
                </a:lnTo>
                <a:close/>
                <a:moveTo>
                  <a:pt x="11582" y="84492"/>
                </a:moveTo>
                <a:lnTo>
                  <a:pt x="11582" y="90632"/>
                </a:lnTo>
                <a:lnTo>
                  <a:pt x="11126" y="90906"/>
                </a:lnTo>
                <a:lnTo>
                  <a:pt x="6262" y="93733"/>
                </a:lnTo>
                <a:lnTo>
                  <a:pt x="11582" y="84492"/>
                </a:lnTo>
                <a:close/>
                <a:moveTo>
                  <a:pt x="23223" y="84523"/>
                </a:moveTo>
                <a:lnTo>
                  <a:pt x="23223" y="90632"/>
                </a:lnTo>
                <a:lnTo>
                  <a:pt x="22767" y="90906"/>
                </a:lnTo>
                <a:lnTo>
                  <a:pt x="17904" y="93733"/>
                </a:lnTo>
                <a:lnTo>
                  <a:pt x="23223" y="84523"/>
                </a:lnTo>
                <a:close/>
                <a:moveTo>
                  <a:pt x="23497" y="84492"/>
                </a:moveTo>
                <a:lnTo>
                  <a:pt x="28816" y="93733"/>
                </a:lnTo>
                <a:lnTo>
                  <a:pt x="23953" y="90906"/>
                </a:lnTo>
                <a:lnTo>
                  <a:pt x="23497" y="90663"/>
                </a:lnTo>
                <a:lnTo>
                  <a:pt x="23497" y="84492"/>
                </a:lnTo>
                <a:close/>
                <a:moveTo>
                  <a:pt x="46446" y="84492"/>
                </a:moveTo>
                <a:lnTo>
                  <a:pt x="46446" y="90632"/>
                </a:lnTo>
                <a:lnTo>
                  <a:pt x="45990" y="90906"/>
                </a:lnTo>
                <a:lnTo>
                  <a:pt x="41126" y="93733"/>
                </a:lnTo>
                <a:lnTo>
                  <a:pt x="46446" y="84492"/>
                </a:lnTo>
                <a:close/>
                <a:moveTo>
                  <a:pt x="46689" y="84492"/>
                </a:moveTo>
                <a:lnTo>
                  <a:pt x="52008" y="93733"/>
                </a:lnTo>
                <a:lnTo>
                  <a:pt x="47145" y="90906"/>
                </a:lnTo>
                <a:lnTo>
                  <a:pt x="46689" y="90663"/>
                </a:lnTo>
                <a:lnTo>
                  <a:pt x="46689" y="84492"/>
                </a:lnTo>
                <a:close/>
                <a:moveTo>
                  <a:pt x="58057" y="84492"/>
                </a:moveTo>
                <a:lnTo>
                  <a:pt x="58057" y="90632"/>
                </a:lnTo>
                <a:lnTo>
                  <a:pt x="57601" y="90906"/>
                </a:lnTo>
                <a:lnTo>
                  <a:pt x="52737" y="93733"/>
                </a:lnTo>
                <a:lnTo>
                  <a:pt x="58057" y="84492"/>
                </a:lnTo>
                <a:close/>
                <a:moveTo>
                  <a:pt x="58330" y="84492"/>
                </a:moveTo>
                <a:lnTo>
                  <a:pt x="63650" y="93733"/>
                </a:lnTo>
                <a:lnTo>
                  <a:pt x="58786" y="90906"/>
                </a:lnTo>
                <a:lnTo>
                  <a:pt x="58330" y="90663"/>
                </a:lnTo>
                <a:lnTo>
                  <a:pt x="58330" y="84492"/>
                </a:lnTo>
                <a:close/>
                <a:moveTo>
                  <a:pt x="69698" y="84492"/>
                </a:moveTo>
                <a:lnTo>
                  <a:pt x="69698" y="90632"/>
                </a:lnTo>
                <a:lnTo>
                  <a:pt x="69182" y="90906"/>
                </a:lnTo>
                <a:lnTo>
                  <a:pt x="64379" y="93733"/>
                </a:lnTo>
                <a:lnTo>
                  <a:pt x="69698" y="84492"/>
                </a:lnTo>
                <a:close/>
                <a:moveTo>
                  <a:pt x="69941" y="84492"/>
                </a:moveTo>
                <a:lnTo>
                  <a:pt x="75261" y="93733"/>
                </a:lnTo>
                <a:lnTo>
                  <a:pt x="70397" y="90906"/>
                </a:lnTo>
                <a:lnTo>
                  <a:pt x="69941" y="90663"/>
                </a:lnTo>
                <a:lnTo>
                  <a:pt x="69941" y="84492"/>
                </a:lnTo>
                <a:close/>
                <a:moveTo>
                  <a:pt x="81309" y="84492"/>
                </a:moveTo>
                <a:lnTo>
                  <a:pt x="81309" y="90632"/>
                </a:lnTo>
                <a:lnTo>
                  <a:pt x="80853" y="90906"/>
                </a:lnTo>
                <a:lnTo>
                  <a:pt x="75990" y="93733"/>
                </a:lnTo>
                <a:lnTo>
                  <a:pt x="81309" y="84492"/>
                </a:lnTo>
                <a:close/>
                <a:moveTo>
                  <a:pt x="81583" y="84492"/>
                </a:moveTo>
                <a:lnTo>
                  <a:pt x="86902" y="93733"/>
                </a:lnTo>
                <a:lnTo>
                  <a:pt x="82039" y="90906"/>
                </a:lnTo>
                <a:lnTo>
                  <a:pt x="81583" y="90663"/>
                </a:lnTo>
                <a:lnTo>
                  <a:pt x="81583" y="84492"/>
                </a:lnTo>
                <a:close/>
                <a:moveTo>
                  <a:pt x="92951" y="84492"/>
                </a:moveTo>
                <a:lnTo>
                  <a:pt x="92951" y="90632"/>
                </a:lnTo>
                <a:lnTo>
                  <a:pt x="92495" y="90906"/>
                </a:lnTo>
                <a:lnTo>
                  <a:pt x="87632" y="93733"/>
                </a:lnTo>
                <a:lnTo>
                  <a:pt x="92951" y="84492"/>
                </a:lnTo>
                <a:close/>
                <a:moveTo>
                  <a:pt x="232376" y="84523"/>
                </a:moveTo>
                <a:lnTo>
                  <a:pt x="232376" y="90632"/>
                </a:lnTo>
                <a:lnTo>
                  <a:pt x="231920" y="90906"/>
                </a:lnTo>
                <a:lnTo>
                  <a:pt x="227057" y="93733"/>
                </a:lnTo>
                <a:lnTo>
                  <a:pt x="232376" y="84523"/>
                </a:lnTo>
                <a:close/>
                <a:moveTo>
                  <a:pt x="267210" y="84523"/>
                </a:moveTo>
                <a:lnTo>
                  <a:pt x="267210" y="90632"/>
                </a:lnTo>
                <a:lnTo>
                  <a:pt x="266754" y="90906"/>
                </a:lnTo>
                <a:lnTo>
                  <a:pt x="261890" y="93733"/>
                </a:lnTo>
                <a:lnTo>
                  <a:pt x="267210" y="84523"/>
                </a:lnTo>
                <a:close/>
                <a:moveTo>
                  <a:pt x="278851" y="84523"/>
                </a:moveTo>
                <a:lnTo>
                  <a:pt x="278851" y="90632"/>
                </a:lnTo>
                <a:lnTo>
                  <a:pt x="278395" y="90906"/>
                </a:lnTo>
                <a:lnTo>
                  <a:pt x="273532" y="93733"/>
                </a:lnTo>
                <a:lnTo>
                  <a:pt x="278851" y="84523"/>
                </a:lnTo>
                <a:close/>
                <a:moveTo>
                  <a:pt x="11703" y="90876"/>
                </a:moveTo>
                <a:lnTo>
                  <a:pt x="17023" y="93946"/>
                </a:lnTo>
                <a:lnTo>
                  <a:pt x="6384" y="93946"/>
                </a:lnTo>
                <a:lnTo>
                  <a:pt x="11703" y="90876"/>
                </a:lnTo>
                <a:close/>
                <a:moveTo>
                  <a:pt x="23345" y="90876"/>
                </a:moveTo>
                <a:lnTo>
                  <a:pt x="28664" y="93946"/>
                </a:lnTo>
                <a:lnTo>
                  <a:pt x="18026" y="93946"/>
                </a:lnTo>
                <a:lnTo>
                  <a:pt x="23345" y="90876"/>
                </a:lnTo>
                <a:close/>
                <a:moveTo>
                  <a:pt x="34956" y="90876"/>
                </a:moveTo>
                <a:lnTo>
                  <a:pt x="40275" y="93946"/>
                </a:lnTo>
                <a:lnTo>
                  <a:pt x="29637" y="93946"/>
                </a:lnTo>
                <a:lnTo>
                  <a:pt x="34956" y="90876"/>
                </a:lnTo>
                <a:close/>
                <a:moveTo>
                  <a:pt x="46598" y="90876"/>
                </a:moveTo>
                <a:lnTo>
                  <a:pt x="51886" y="93946"/>
                </a:lnTo>
                <a:lnTo>
                  <a:pt x="41248" y="93946"/>
                </a:lnTo>
                <a:lnTo>
                  <a:pt x="46598" y="90876"/>
                </a:lnTo>
                <a:close/>
                <a:moveTo>
                  <a:pt x="58209" y="90876"/>
                </a:moveTo>
                <a:lnTo>
                  <a:pt x="63528" y="93946"/>
                </a:lnTo>
                <a:lnTo>
                  <a:pt x="52889" y="93946"/>
                </a:lnTo>
                <a:lnTo>
                  <a:pt x="58209" y="90876"/>
                </a:lnTo>
                <a:close/>
                <a:moveTo>
                  <a:pt x="69850" y="90876"/>
                </a:moveTo>
                <a:lnTo>
                  <a:pt x="75169" y="93946"/>
                </a:lnTo>
                <a:lnTo>
                  <a:pt x="64531" y="93946"/>
                </a:lnTo>
                <a:lnTo>
                  <a:pt x="69850" y="90876"/>
                </a:lnTo>
                <a:close/>
                <a:moveTo>
                  <a:pt x="81431" y="90876"/>
                </a:moveTo>
                <a:lnTo>
                  <a:pt x="86750" y="93946"/>
                </a:lnTo>
                <a:lnTo>
                  <a:pt x="76112" y="93946"/>
                </a:lnTo>
                <a:lnTo>
                  <a:pt x="81431" y="90876"/>
                </a:lnTo>
                <a:close/>
                <a:moveTo>
                  <a:pt x="93042" y="90876"/>
                </a:moveTo>
                <a:lnTo>
                  <a:pt x="98361" y="93946"/>
                </a:lnTo>
                <a:lnTo>
                  <a:pt x="87723" y="93946"/>
                </a:lnTo>
                <a:lnTo>
                  <a:pt x="93042" y="90876"/>
                </a:lnTo>
                <a:close/>
                <a:moveTo>
                  <a:pt x="104684" y="90876"/>
                </a:moveTo>
                <a:lnTo>
                  <a:pt x="110003" y="93946"/>
                </a:lnTo>
                <a:lnTo>
                  <a:pt x="99364" y="93946"/>
                </a:lnTo>
                <a:lnTo>
                  <a:pt x="104684" y="90876"/>
                </a:lnTo>
                <a:close/>
                <a:moveTo>
                  <a:pt x="116295" y="90876"/>
                </a:moveTo>
                <a:lnTo>
                  <a:pt x="121614" y="93946"/>
                </a:lnTo>
                <a:lnTo>
                  <a:pt x="110976" y="93946"/>
                </a:lnTo>
                <a:lnTo>
                  <a:pt x="116295" y="90876"/>
                </a:lnTo>
                <a:close/>
                <a:moveTo>
                  <a:pt x="127936" y="90876"/>
                </a:moveTo>
                <a:lnTo>
                  <a:pt x="133256" y="93946"/>
                </a:lnTo>
                <a:lnTo>
                  <a:pt x="122617" y="93946"/>
                </a:lnTo>
                <a:lnTo>
                  <a:pt x="127936" y="90876"/>
                </a:lnTo>
                <a:close/>
                <a:moveTo>
                  <a:pt x="139548" y="90876"/>
                </a:moveTo>
                <a:lnTo>
                  <a:pt x="144867" y="93946"/>
                </a:lnTo>
                <a:lnTo>
                  <a:pt x="134228" y="93946"/>
                </a:lnTo>
                <a:lnTo>
                  <a:pt x="139548" y="90876"/>
                </a:lnTo>
                <a:close/>
                <a:moveTo>
                  <a:pt x="151159" y="90876"/>
                </a:moveTo>
                <a:lnTo>
                  <a:pt x="156478" y="93946"/>
                </a:lnTo>
                <a:lnTo>
                  <a:pt x="145840" y="93946"/>
                </a:lnTo>
                <a:lnTo>
                  <a:pt x="151159" y="90876"/>
                </a:lnTo>
                <a:close/>
                <a:moveTo>
                  <a:pt x="162770" y="90876"/>
                </a:moveTo>
                <a:lnTo>
                  <a:pt x="168089" y="93946"/>
                </a:lnTo>
                <a:lnTo>
                  <a:pt x="157451" y="93946"/>
                </a:lnTo>
                <a:lnTo>
                  <a:pt x="162770" y="90876"/>
                </a:lnTo>
                <a:close/>
                <a:moveTo>
                  <a:pt x="174411" y="90876"/>
                </a:moveTo>
                <a:lnTo>
                  <a:pt x="179731" y="93946"/>
                </a:lnTo>
                <a:lnTo>
                  <a:pt x="169092" y="93946"/>
                </a:lnTo>
                <a:lnTo>
                  <a:pt x="174411" y="90876"/>
                </a:lnTo>
                <a:close/>
                <a:moveTo>
                  <a:pt x="186023" y="90876"/>
                </a:moveTo>
                <a:lnTo>
                  <a:pt x="191342" y="93946"/>
                </a:lnTo>
                <a:lnTo>
                  <a:pt x="180703" y="93946"/>
                </a:lnTo>
                <a:lnTo>
                  <a:pt x="186023" y="90876"/>
                </a:lnTo>
                <a:close/>
                <a:moveTo>
                  <a:pt x="197634" y="90876"/>
                </a:moveTo>
                <a:lnTo>
                  <a:pt x="202953" y="93946"/>
                </a:lnTo>
                <a:lnTo>
                  <a:pt x="192345" y="93946"/>
                </a:lnTo>
                <a:lnTo>
                  <a:pt x="197634" y="90876"/>
                </a:lnTo>
                <a:close/>
                <a:moveTo>
                  <a:pt x="209275" y="90876"/>
                </a:moveTo>
                <a:lnTo>
                  <a:pt x="214595" y="93946"/>
                </a:lnTo>
                <a:lnTo>
                  <a:pt x="203956" y="93946"/>
                </a:lnTo>
                <a:lnTo>
                  <a:pt x="209275" y="90876"/>
                </a:lnTo>
                <a:close/>
                <a:moveTo>
                  <a:pt x="220856" y="90876"/>
                </a:moveTo>
                <a:lnTo>
                  <a:pt x="226175" y="93946"/>
                </a:lnTo>
                <a:lnTo>
                  <a:pt x="215537" y="93946"/>
                </a:lnTo>
                <a:lnTo>
                  <a:pt x="220856" y="90876"/>
                </a:lnTo>
                <a:close/>
                <a:moveTo>
                  <a:pt x="232498" y="90876"/>
                </a:moveTo>
                <a:lnTo>
                  <a:pt x="237817" y="93946"/>
                </a:lnTo>
                <a:lnTo>
                  <a:pt x="227178" y="93946"/>
                </a:lnTo>
                <a:lnTo>
                  <a:pt x="232498" y="90876"/>
                </a:lnTo>
                <a:close/>
                <a:moveTo>
                  <a:pt x="244109" y="90876"/>
                </a:moveTo>
                <a:lnTo>
                  <a:pt x="249428" y="93946"/>
                </a:lnTo>
                <a:lnTo>
                  <a:pt x="238790" y="93946"/>
                </a:lnTo>
                <a:lnTo>
                  <a:pt x="244109" y="90876"/>
                </a:lnTo>
                <a:close/>
                <a:moveTo>
                  <a:pt x="255750" y="90876"/>
                </a:moveTo>
                <a:lnTo>
                  <a:pt x="261070" y="93946"/>
                </a:lnTo>
                <a:lnTo>
                  <a:pt x="250431" y="93946"/>
                </a:lnTo>
                <a:lnTo>
                  <a:pt x="255750" y="90876"/>
                </a:lnTo>
                <a:close/>
                <a:moveTo>
                  <a:pt x="267362" y="90876"/>
                </a:moveTo>
                <a:lnTo>
                  <a:pt x="272681" y="93946"/>
                </a:lnTo>
                <a:lnTo>
                  <a:pt x="262042" y="93946"/>
                </a:lnTo>
                <a:lnTo>
                  <a:pt x="267362" y="90876"/>
                </a:lnTo>
                <a:close/>
                <a:moveTo>
                  <a:pt x="279003" y="90876"/>
                </a:moveTo>
                <a:lnTo>
                  <a:pt x="284322" y="93946"/>
                </a:lnTo>
                <a:lnTo>
                  <a:pt x="273684" y="93946"/>
                </a:lnTo>
                <a:lnTo>
                  <a:pt x="279003" y="90876"/>
                </a:lnTo>
                <a:close/>
                <a:moveTo>
                  <a:pt x="17023" y="94219"/>
                </a:moveTo>
                <a:lnTo>
                  <a:pt x="11703" y="97289"/>
                </a:lnTo>
                <a:lnTo>
                  <a:pt x="6384" y="94219"/>
                </a:lnTo>
                <a:close/>
                <a:moveTo>
                  <a:pt x="28664" y="94219"/>
                </a:moveTo>
                <a:lnTo>
                  <a:pt x="23345" y="97289"/>
                </a:lnTo>
                <a:lnTo>
                  <a:pt x="18026" y="94219"/>
                </a:lnTo>
                <a:close/>
                <a:moveTo>
                  <a:pt x="40275" y="94219"/>
                </a:moveTo>
                <a:lnTo>
                  <a:pt x="34956" y="97289"/>
                </a:lnTo>
                <a:lnTo>
                  <a:pt x="29637" y="94219"/>
                </a:lnTo>
                <a:close/>
                <a:moveTo>
                  <a:pt x="51886" y="94219"/>
                </a:moveTo>
                <a:lnTo>
                  <a:pt x="46567" y="97289"/>
                </a:lnTo>
                <a:lnTo>
                  <a:pt x="41248" y="94219"/>
                </a:lnTo>
                <a:close/>
                <a:moveTo>
                  <a:pt x="63528" y="94219"/>
                </a:moveTo>
                <a:lnTo>
                  <a:pt x="58209" y="97289"/>
                </a:lnTo>
                <a:lnTo>
                  <a:pt x="52889" y="94219"/>
                </a:lnTo>
                <a:close/>
                <a:moveTo>
                  <a:pt x="75109" y="94219"/>
                </a:moveTo>
                <a:lnTo>
                  <a:pt x="69789" y="97289"/>
                </a:lnTo>
                <a:lnTo>
                  <a:pt x="64470" y="94219"/>
                </a:lnTo>
                <a:close/>
                <a:moveTo>
                  <a:pt x="86750" y="94219"/>
                </a:moveTo>
                <a:lnTo>
                  <a:pt x="81431" y="97289"/>
                </a:lnTo>
                <a:lnTo>
                  <a:pt x="76112" y="94219"/>
                </a:lnTo>
                <a:close/>
                <a:moveTo>
                  <a:pt x="98361" y="94219"/>
                </a:moveTo>
                <a:lnTo>
                  <a:pt x="93042" y="97289"/>
                </a:lnTo>
                <a:lnTo>
                  <a:pt x="87723" y="94219"/>
                </a:lnTo>
                <a:close/>
                <a:moveTo>
                  <a:pt x="110003" y="94219"/>
                </a:moveTo>
                <a:lnTo>
                  <a:pt x="104684" y="97289"/>
                </a:lnTo>
                <a:lnTo>
                  <a:pt x="99364" y="94219"/>
                </a:lnTo>
                <a:close/>
                <a:moveTo>
                  <a:pt x="121614" y="94219"/>
                </a:moveTo>
                <a:lnTo>
                  <a:pt x="116295" y="97289"/>
                </a:lnTo>
                <a:lnTo>
                  <a:pt x="110976" y="94219"/>
                </a:lnTo>
                <a:close/>
                <a:moveTo>
                  <a:pt x="133256" y="94219"/>
                </a:moveTo>
                <a:lnTo>
                  <a:pt x="127936" y="97289"/>
                </a:lnTo>
                <a:lnTo>
                  <a:pt x="122617" y="94219"/>
                </a:lnTo>
                <a:close/>
                <a:moveTo>
                  <a:pt x="144867" y="94219"/>
                </a:moveTo>
                <a:lnTo>
                  <a:pt x="139548" y="97289"/>
                </a:lnTo>
                <a:lnTo>
                  <a:pt x="134228" y="94219"/>
                </a:lnTo>
                <a:close/>
                <a:moveTo>
                  <a:pt x="156478" y="94219"/>
                </a:moveTo>
                <a:lnTo>
                  <a:pt x="151159" y="97289"/>
                </a:lnTo>
                <a:lnTo>
                  <a:pt x="145840" y="94219"/>
                </a:lnTo>
                <a:close/>
                <a:moveTo>
                  <a:pt x="168089" y="94219"/>
                </a:moveTo>
                <a:lnTo>
                  <a:pt x="162770" y="97289"/>
                </a:lnTo>
                <a:lnTo>
                  <a:pt x="157451" y="94219"/>
                </a:lnTo>
                <a:close/>
                <a:moveTo>
                  <a:pt x="179731" y="94219"/>
                </a:moveTo>
                <a:lnTo>
                  <a:pt x="174411" y="97289"/>
                </a:lnTo>
                <a:lnTo>
                  <a:pt x="169092" y="94219"/>
                </a:lnTo>
                <a:close/>
                <a:moveTo>
                  <a:pt x="191342" y="94219"/>
                </a:moveTo>
                <a:lnTo>
                  <a:pt x="186023" y="97289"/>
                </a:lnTo>
                <a:lnTo>
                  <a:pt x="180703" y="94219"/>
                </a:lnTo>
                <a:close/>
                <a:moveTo>
                  <a:pt x="202953" y="94219"/>
                </a:moveTo>
                <a:lnTo>
                  <a:pt x="197634" y="97289"/>
                </a:lnTo>
                <a:lnTo>
                  <a:pt x="192315" y="94219"/>
                </a:lnTo>
                <a:close/>
                <a:moveTo>
                  <a:pt x="214564" y="94219"/>
                </a:moveTo>
                <a:lnTo>
                  <a:pt x="209245" y="97289"/>
                </a:lnTo>
                <a:lnTo>
                  <a:pt x="203926" y="94219"/>
                </a:lnTo>
                <a:close/>
                <a:moveTo>
                  <a:pt x="226175" y="94219"/>
                </a:moveTo>
                <a:lnTo>
                  <a:pt x="220856" y="97289"/>
                </a:lnTo>
                <a:lnTo>
                  <a:pt x="215537" y="94219"/>
                </a:lnTo>
                <a:close/>
                <a:moveTo>
                  <a:pt x="237817" y="94219"/>
                </a:moveTo>
                <a:lnTo>
                  <a:pt x="232498" y="97289"/>
                </a:lnTo>
                <a:lnTo>
                  <a:pt x="227178" y="94219"/>
                </a:lnTo>
                <a:close/>
                <a:moveTo>
                  <a:pt x="249428" y="94219"/>
                </a:moveTo>
                <a:lnTo>
                  <a:pt x="244109" y="97289"/>
                </a:lnTo>
                <a:lnTo>
                  <a:pt x="238790" y="94219"/>
                </a:lnTo>
                <a:close/>
                <a:moveTo>
                  <a:pt x="261070" y="94219"/>
                </a:moveTo>
                <a:lnTo>
                  <a:pt x="255750" y="97289"/>
                </a:lnTo>
                <a:lnTo>
                  <a:pt x="250431" y="94219"/>
                </a:lnTo>
                <a:close/>
                <a:moveTo>
                  <a:pt x="272681" y="94219"/>
                </a:moveTo>
                <a:lnTo>
                  <a:pt x="267362" y="97289"/>
                </a:lnTo>
                <a:lnTo>
                  <a:pt x="262042" y="94219"/>
                </a:lnTo>
                <a:close/>
                <a:moveTo>
                  <a:pt x="284292" y="94219"/>
                </a:moveTo>
                <a:lnTo>
                  <a:pt x="278973" y="97289"/>
                </a:lnTo>
                <a:lnTo>
                  <a:pt x="273653" y="94219"/>
                </a:lnTo>
                <a:close/>
                <a:moveTo>
                  <a:pt x="17174" y="94462"/>
                </a:moveTo>
                <a:lnTo>
                  <a:pt x="11855" y="103642"/>
                </a:lnTo>
                <a:lnTo>
                  <a:pt x="11855" y="97532"/>
                </a:lnTo>
                <a:lnTo>
                  <a:pt x="17174" y="94462"/>
                </a:lnTo>
                <a:close/>
                <a:moveTo>
                  <a:pt x="28816" y="94462"/>
                </a:moveTo>
                <a:lnTo>
                  <a:pt x="23497" y="103642"/>
                </a:lnTo>
                <a:lnTo>
                  <a:pt x="23497" y="97532"/>
                </a:lnTo>
                <a:lnTo>
                  <a:pt x="28816" y="94462"/>
                </a:lnTo>
                <a:close/>
                <a:moveTo>
                  <a:pt x="40427" y="94462"/>
                </a:moveTo>
                <a:lnTo>
                  <a:pt x="35108" y="103642"/>
                </a:lnTo>
                <a:lnTo>
                  <a:pt x="35108" y="97532"/>
                </a:lnTo>
                <a:lnTo>
                  <a:pt x="40427" y="94462"/>
                </a:lnTo>
                <a:close/>
                <a:moveTo>
                  <a:pt x="52008" y="94462"/>
                </a:moveTo>
                <a:lnTo>
                  <a:pt x="46689" y="103642"/>
                </a:lnTo>
                <a:lnTo>
                  <a:pt x="46689" y="97532"/>
                </a:lnTo>
                <a:lnTo>
                  <a:pt x="52008" y="94462"/>
                </a:lnTo>
                <a:close/>
                <a:moveTo>
                  <a:pt x="63650" y="94462"/>
                </a:moveTo>
                <a:lnTo>
                  <a:pt x="58330" y="103642"/>
                </a:lnTo>
                <a:lnTo>
                  <a:pt x="58330" y="97532"/>
                </a:lnTo>
                <a:lnTo>
                  <a:pt x="63650" y="94462"/>
                </a:lnTo>
                <a:close/>
                <a:moveTo>
                  <a:pt x="75261" y="94462"/>
                </a:moveTo>
                <a:lnTo>
                  <a:pt x="69941" y="103642"/>
                </a:lnTo>
                <a:lnTo>
                  <a:pt x="69941" y="97532"/>
                </a:lnTo>
                <a:lnTo>
                  <a:pt x="75261" y="94462"/>
                </a:lnTo>
                <a:close/>
                <a:moveTo>
                  <a:pt x="86902" y="94462"/>
                </a:moveTo>
                <a:lnTo>
                  <a:pt x="81583" y="103642"/>
                </a:lnTo>
                <a:lnTo>
                  <a:pt x="81583" y="97532"/>
                </a:lnTo>
                <a:lnTo>
                  <a:pt x="86902" y="94462"/>
                </a:lnTo>
                <a:close/>
                <a:moveTo>
                  <a:pt x="98513" y="94462"/>
                </a:moveTo>
                <a:lnTo>
                  <a:pt x="93194" y="103642"/>
                </a:lnTo>
                <a:lnTo>
                  <a:pt x="93194" y="97532"/>
                </a:lnTo>
                <a:lnTo>
                  <a:pt x="98513" y="94462"/>
                </a:lnTo>
                <a:close/>
                <a:moveTo>
                  <a:pt x="110155" y="94401"/>
                </a:moveTo>
                <a:lnTo>
                  <a:pt x="104836" y="103642"/>
                </a:lnTo>
                <a:lnTo>
                  <a:pt x="104836" y="97502"/>
                </a:lnTo>
                <a:lnTo>
                  <a:pt x="110155" y="94401"/>
                </a:lnTo>
                <a:close/>
                <a:moveTo>
                  <a:pt x="121736" y="94401"/>
                </a:moveTo>
                <a:lnTo>
                  <a:pt x="116416" y="103642"/>
                </a:lnTo>
                <a:lnTo>
                  <a:pt x="116416" y="97502"/>
                </a:lnTo>
                <a:lnTo>
                  <a:pt x="121736" y="94401"/>
                </a:lnTo>
                <a:close/>
                <a:moveTo>
                  <a:pt x="133377" y="94401"/>
                </a:moveTo>
                <a:lnTo>
                  <a:pt x="128058" y="103642"/>
                </a:lnTo>
                <a:lnTo>
                  <a:pt x="128058" y="97502"/>
                </a:lnTo>
                <a:lnTo>
                  <a:pt x="133377" y="94401"/>
                </a:lnTo>
                <a:close/>
                <a:moveTo>
                  <a:pt x="144988" y="94401"/>
                </a:moveTo>
                <a:lnTo>
                  <a:pt x="139669" y="103642"/>
                </a:lnTo>
                <a:lnTo>
                  <a:pt x="139669" y="97502"/>
                </a:lnTo>
                <a:lnTo>
                  <a:pt x="144988" y="94401"/>
                </a:lnTo>
                <a:close/>
                <a:moveTo>
                  <a:pt x="156630" y="94401"/>
                </a:moveTo>
                <a:lnTo>
                  <a:pt x="151311" y="103642"/>
                </a:lnTo>
                <a:lnTo>
                  <a:pt x="151311" y="97502"/>
                </a:lnTo>
                <a:lnTo>
                  <a:pt x="156630" y="94401"/>
                </a:lnTo>
                <a:close/>
                <a:moveTo>
                  <a:pt x="168241" y="94401"/>
                </a:moveTo>
                <a:lnTo>
                  <a:pt x="162922" y="103642"/>
                </a:lnTo>
                <a:lnTo>
                  <a:pt x="162922" y="97502"/>
                </a:lnTo>
                <a:lnTo>
                  <a:pt x="168241" y="94401"/>
                </a:lnTo>
                <a:close/>
                <a:moveTo>
                  <a:pt x="179822" y="94401"/>
                </a:moveTo>
                <a:lnTo>
                  <a:pt x="174503" y="103642"/>
                </a:lnTo>
                <a:lnTo>
                  <a:pt x="174503" y="97502"/>
                </a:lnTo>
                <a:lnTo>
                  <a:pt x="179822" y="94401"/>
                </a:lnTo>
                <a:close/>
                <a:moveTo>
                  <a:pt x="191463" y="94462"/>
                </a:moveTo>
                <a:lnTo>
                  <a:pt x="186144" y="103642"/>
                </a:lnTo>
                <a:lnTo>
                  <a:pt x="186144" y="97532"/>
                </a:lnTo>
                <a:lnTo>
                  <a:pt x="191463" y="94462"/>
                </a:lnTo>
                <a:close/>
                <a:moveTo>
                  <a:pt x="203075" y="94462"/>
                </a:moveTo>
                <a:lnTo>
                  <a:pt x="197755" y="103642"/>
                </a:lnTo>
                <a:lnTo>
                  <a:pt x="197755" y="97532"/>
                </a:lnTo>
                <a:lnTo>
                  <a:pt x="203075" y="94462"/>
                </a:lnTo>
                <a:close/>
                <a:moveTo>
                  <a:pt x="214716" y="94462"/>
                </a:moveTo>
                <a:lnTo>
                  <a:pt x="209397" y="103642"/>
                </a:lnTo>
                <a:lnTo>
                  <a:pt x="209397" y="97532"/>
                </a:lnTo>
                <a:lnTo>
                  <a:pt x="214716" y="94462"/>
                </a:lnTo>
                <a:close/>
                <a:moveTo>
                  <a:pt x="226327" y="94462"/>
                </a:moveTo>
                <a:lnTo>
                  <a:pt x="221008" y="103642"/>
                </a:lnTo>
                <a:lnTo>
                  <a:pt x="221008" y="97532"/>
                </a:lnTo>
                <a:lnTo>
                  <a:pt x="226327" y="94462"/>
                </a:lnTo>
                <a:close/>
                <a:moveTo>
                  <a:pt x="237969" y="94462"/>
                </a:moveTo>
                <a:lnTo>
                  <a:pt x="232650" y="103642"/>
                </a:lnTo>
                <a:lnTo>
                  <a:pt x="232650" y="97532"/>
                </a:lnTo>
                <a:lnTo>
                  <a:pt x="237969" y="94462"/>
                </a:lnTo>
                <a:close/>
                <a:moveTo>
                  <a:pt x="249550" y="94462"/>
                </a:moveTo>
                <a:lnTo>
                  <a:pt x="244230" y="103642"/>
                </a:lnTo>
                <a:lnTo>
                  <a:pt x="244230" y="97532"/>
                </a:lnTo>
                <a:lnTo>
                  <a:pt x="249550" y="94462"/>
                </a:lnTo>
                <a:close/>
                <a:moveTo>
                  <a:pt x="261191" y="94462"/>
                </a:moveTo>
                <a:lnTo>
                  <a:pt x="255872" y="103642"/>
                </a:lnTo>
                <a:lnTo>
                  <a:pt x="255872" y="97532"/>
                </a:lnTo>
                <a:lnTo>
                  <a:pt x="261191" y="94462"/>
                </a:lnTo>
                <a:close/>
                <a:moveTo>
                  <a:pt x="272802" y="94462"/>
                </a:moveTo>
                <a:lnTo>
                  <a:pt x="267483" y="103642"/>
                </a:lnTo>
                <a:lnTo>
                  <a:pt x="267483" y="97532"/>
                </a:lnTo>
                <a:lnTo>
                  <a:pt x="272802" y="94462"/>
                </a:lnTo>
                <a:close/>
                <a:moveTo>
                  <a:pt x="284444" y="94462"/>
                </a:moveTo>
                <a:lnTo>
                  <a:pt x="279125" y="103642"/>
                </a:lnTo>
                <a:lnTo>
                  <a:pt x="279125" y="97532"/>
                </a:lnTo>
                <a:lnTo>
                  <a:pt x="284444" y="94462"/>
                </a:lnTo>
                <a:close/>
                <a:moveTo>
                  <a:pt x="6262" y="94493"/>
                </a:moveTo>
                <a:lnTo>
                  <a:pt x="11582" y="97532"/>
                </a:lnTo>
                <a:lnTo>
                  <a:pt x="11582" y="103672"/>
                </a:lnTo>
                <a:lnTo>
                  <a:pt x="6262" y="94493"/>
                </a:lnTo>
                <a:close/>
                <a:moveTo>
                  <a:pt x="17904" y="94493"/>
                </a:moveTo>
                <a:lnTo>
                  <a:pt x="23223" y="97532"/>
                </a:lnTo>
                <a:lnTo>
                  <a:pt x="23223" y="103672"/>
                </a:lnTo>
                <a:lnTo>
                  <a:pt x="17904" y="94493"/>
                </a:lnTo>
                <a:close/>
                <a:moveTo>
                  <a:pt x="29515" y="94493"/>
                </a:moveTo>
                <a:lnTo>
                  <a:pt x="34834" y="97532"/>
                </a:lnTo>
                <a:lnTo>
                  <a:pt x="34834" y="103672"/>
                </a:lnTo>
                <a:lnTo>
                  <a:pt x="29515" y="94493"/>
                </a:lnTo>
                <a:close/>
                <a:moveTo>
                  <a:pt x="41126" y="94493"/>
                </a:moveTo>
                <a:lnTo>
                  <a:pt x="46446" y="97532"/>
                </a:lnTo>
                <a:lnTo>
                  <a:pt x="46446" y="103672"/>
                </a:lnTo>
                <a:lnTo>
                  <a:pt x="41126" y="94493"/>
                </a:lnTo>
                <a:close/>
                <a:moveTo>
                  <a:pt x="52737" y="94493"/>
                </a:moveTo>
                <a:lnTo>
                  <a:pt x="58057" y="97532"/>
                </a:lnTo>
                <a:lnTo>
                  <a:pt x="58057" y="103672"/>
                </a:lnTo>
                <a:lnTo>
                  <a:pt x="52737" y="94493"/>
                </a:lnTo>
                <a:close/>
                <a:moveTo>
                  <a:pt x="64379" y="94493"/>
                </a:moveTo>
                <a:lnTo>
                  <a:pt x="69698" y="97532"/>
                </a:lnTo>
                <a:lnTo>
                  <a:pt x="69698" y="103672"/>
                </a:lnTo>
                <a:lnTo>
                  <a:pt x="64379" y="94493"/>
                </a:lnTo>
                <a:close/>
                <a:moveTo>
                  <a:pt x="75990" y="94493"/>
                </a:moveTo>
                <a:lnTo>
                  <a:pt x="81309" y="97532"/>
                </a:lnTo>
                <a:lnTo>
                  <a:pt x="81309" y="103672"/>
                </a:lnTo>
                <a:lnTo>
                  <a:pt x="75990" y="94493"/>
                </a:lnTo>
                <a:close/>
                <a:moveTo>
                  <a:pt x="87632" y="94493"/>
                </a:moveTo>
                <a:lnTo>
                  <a:pt x="92951" y="97532"/>
                </a:lnTo>
                <a:lnTo>
                  <a:pt x="92951" y="103672"/>
                </a:lnTo>
                <a:lnTo>
                  <a:pt x="87632" y="94493"/>
                </a:lnTo>
                <a:close/>
                <a:moveTo>
                  <a:pt x="99243" y="94493"/>
                </a:moveTo>
                <a:lnTo>
                  <a:pt x="104562" y="97532"/>
                </a:lnTo>
                <a:lnTo>
                  <a:pt x="104562" y="103672"/>
                </a:lnTo>
                <a:lnTo>
                  <a:pt x="99243" y="94493"/>
                </a:lnTo>
                <a:close/>
                <a:moveTo>
                  <a:pt x="110824" y="94493"/>
                </a:moveTo>
                <a:lnTo>
                  <a:pt x="116143" y="97532"/>
                </a:lnTo>
                <a:lnTo>
                  <a:pt x="116143" y="103672"/>
                </a:lnTo>
                <a:lnTo>
                  <a:pt x="110824" y="94493"/>
                </a:lnTo>
                <a:close/>
                <a:moveTo>
                  <a:pt x="122465" y="94493"/>
                </a:moveTo>
                <a:lnTo>
                  <a:pt x="127784" y="97532"/>
                </a:lnTo>
                <a:lnTo>
                  <a:pt x="127784" y="103672"/>
                </a:lnTo>
                <a:lnTo>
                  <a:pt x="122465" y="94493"/>
                </a:lnTo>
                <a:close/>
                <a:moveTo>
                  <a:pt x="134076" y="94493"/>
                </a:moveTo>
                <a:lnTo>
                  <a:pt x="139396" y="97532"/>
                </a:lnTo>
                <a:lnTo>
                  <a:pt x="139396" y="103672"/>
                </a:lnTo>
                <a:lnTo>
                  <a:pt x="134076" y="94493"/>
                </a:lnTo>
                <a:close/>
                <a:moveTo>
                  <a:pt x="145718" y="94493"/>
                </a:moveTo>
                <a:lnTo>
                  <a:pt x="151037" y="97532"/>
                </a:lnTo>
                <a:lnTo>
                  <a:pt x="151037" y="103672"/>
                </a:lnTo>
                <a:lnTo>
                  <a:pt x="145718" y="94493"/>
                </a:lnTo>
                <a:close/>
                <a:moveTo>
                  <a:pt x="157329" y="94493"/>
                </a:moveTo>
                <a:lnTo>
                  <a:pt x="162648" y="97532"/>
                </a:lnTo>
                <a:lnTo>
                  <a:pt x="162648" y="103672"/>
                </a:lnTo>
                <a:lnTo>
                  <a:pt x="157329" y="94493"/>
                </a:lnTo>
                <a:close/>
                <a:moveTo>
                  <a:pt x="168971" y="94493"/>
                </a:moveTo>
                <a:lnTo>
                  <a:pt x="174290" y="97532"/>
                </a:lnTo>
                <a:lnTo>
                  <a:pt x="174290" y="103672"/>
                </a:lnTo>
                <a:lnTo>
                  <a:pt x="168971" y="94493"/>
                </a:lnTo>
                <a:close/>
                <a:moveTo>
                  <a:pt x="180551" y="94432"/>
                </a:moveTo>
                <a:lnTo>
                  <a:pt x="185871" y="97532"/>
                </a:lnTo>
                <a:lnTo>
                  <a:pt x="185871" y="103672"/>
                </a:lnTo>
                <a:lnTo>
                  <a:pt x="180551" y="94432"/>
                </a:lnTo>
                <a:close/>
                <a:moveTo>
                  <a:pt x="192193" y="94432"/>
                </a:moveTo>
                <a:lnTo>
                  <a:pt x="197512" y="97532"/>
                </a:lnTo>
                <a:lnTo>
                  <a:pt x="197512" y="103672"/>
                </a:lnTo>
                <a:lnTo>
                  <a:pt x="192193" y="94432"/>
                </a:lnTo>
                <a:close/>
                <a:moveTo>
                  <a:pt x="203804" y="94432"/>
                </a:moveTo>
                <a:lnTo>
                  <a:pt x="209123" y="97532"/>
                </a:lnTo>
                <a:lnTo>
                  <a:pt x="209123" y="103672"/>
                </a:lnTo>
                <a:lnTo>
                  <a:pt x="203804" y="94432"/>
                </a:lnTo>
                <a:close/>
                <a:moveTo>
                  <a:pt x="215446" y="94432"/>
                </a:moveTo>
                <a:lnTo>
                  <a:pt x="220765" y="97532"/>
                </a:lnTo>
                <a:lnTo>
                  <a:pt x="220765" y="103672"/>
                </a:lnTo>
                <a:lnTo>
                  <a:pt x="215446" y="94432"/>
                </a:lnTo>
                <a:close/>
                <a:moveTo>
                  <a:pt x="227057" y="94432"/>
                </a:moveTo>
                <a:lnTo>
                  <a:pt x="232376" y="97532"/>
                </a:lnTo>
                <a:lnTo>
                  <a:pt x="232376" y="103672"/>
                </a:lnTo>
                <a:lnTo>
                  <a:pt x="227057" y="94432"/>
                </a:lnTo>
                <a:close/>
                <a:moveTo>
                  <a:pt x="238668" y="94432"/>
                </a:moveTo>
                <a:lnTo>
                  <a:pt x="243987" y="97532"/>
                </a:lnTo>
                <a:lnTo>
                  <a:pt x="243987" y="103672"/>
                </a:lnTo>
                <a:lnTo>
                  <a:pt x="238668" y="94432"/>
                </a:lnTo>
                <a:close/>
                <a:moveTo>
                  <a:pt x="250279" y="94432"/>
                </a:moveTo>
                <a:lnTo>
                  <a:pt x="255598" y="97532"/>
                </a:lnTo>
                <a:lnTo>
                  <a:pt x="255598" y="103672"/>
                </a:lnTo>
                <a:lnTo>
                  <a:pt x="250279" y="94432"/>
                </a:lnTo>
                <a:close/>
                <a:moveTo>
                  <a:pt x="261890" y="94432"/>
                </a:moveTo>
                <a:lnTo>
                  <a:pt x="267210" y="97532"/>
                </a:lnTo>
                <a:lnTo>
                  <a:pt x="267210" y="103672"/>
                </a:lnTo>
                <a:lnTo>
                  <a:pt x="261890" y="94432"/>
                </a:lnTo>
                <a:close/>
                <a:moveTo>
                  <a:pt x="273532" y="94432"/>
                </a:moveTo>
                <a:lnTo>
                  <a:pt x="278851" y="97532"/>
                </a:lnTo>
                <a:lnTo>
                  <a:pt x="278851" y="103672"/>
                </a:lnTo>
                <a:lnTo>
                  <a:pt x="273532" y="94432"/>
                </a:lnTo>
                <a:close/>
                <a:moveTo>
                  <a:pt x="75777" y="94553"/>
                </a:moveTo>
                <a:lnTo>
                  <a:pt x="81097" y="103763"/>
                </a:lnTo>
                <a:lnTo>
                  <a:pt x="81097" y="103763"/>
                </a:lnTo>
                <a:lnTo>
                  <a:pt x="78604" y="102304"/>
                </a:lnTo>
                <a:lnTo>
                  <a:pt x="75777" y="100724"/>
                </a:lnTo>
                <a:lnTo>
                  <a:pt x="75777" y="94553"/>
                </a:lnTo>
                <a:close/>
                <a:moveTo>
                  <a:pt x="87389" y="94553"/>
                </a:moveTo>
                <a:lnTo>
                  <a:pt x="92708" y="103763"/>
                </a:lnTo>
                <a:lnTo>
                  <a:pt x="92708" y="103763"/>
                </a:lnTo>
                <a:lnTo>
                  <a:pt x="90215" y="102365"/>
                </a:lnTo>
                <a:lnTo>
                  <a:pt x="87389" y="100724"/>
                </a:lnTo>
                <a:lnTo>
                  <a:pt x="87389" y="94553"/>
                </a:lnTo>
                <a:close/>
                <a:moveTo>
                  <a:pt x="99030" y="94553"/>
                </a:moveTo>
                <a:lnTo>
                  <a:pt x="104349" y="103763"/>
                </a:lnTo>
                <a:lnTo>
                  <a:pt x="104349" y="103763"/>
                </a:lnTo>
                <a:lnTo>
                  <a:pt x="101857" y="102304"/>
                </a:lnTo>
                <a:lnTo>
                  <a:pt x="99030" y="100724"/>
                </a:lnTo>
                <a:lnTo>
                  <a:pt x="99030" y="94553"/>
                </a:lnTo>
                <a:close/>
                <a:moveTo>
                  <a:pt x="122222" y="94553"/>
                </a:moveTo>
                <a:lnTo>
                  <a:pt x="127541" y="103763"/>
                </a:lnTo>
                <a:lnTo>
                  <a:pt x="127541" y="103763"/>
                </a:lnTo>
                <a:lnTo>
                  <a:pt x="125079" y="102365"/>
                </a:lnTo>
                <a:lnTo>
                  <a:pt x="122222" y="100724"/>
                </a:lnTo>
                <a:lnTo>
                  <a:pt x="122222" y="94553"/>
                </a:lnTo>
                <a:close/>
                <a:moveTo>
                  <a:pt x="261678" y="94553"/>
                </a:moveTo>
                <a:lnTo>
                  <a:pt x="266997" y="103763"/>
                </a:lnTo>
                <a:lnTo>
                  <a:pt x="264535" y="102365"/>
                </a:lnTo>
                <a:lnTo>
                  <a:pt x="261678" y="100724"/>
                </a:lnTo>
                <a:lnTo>
                  <a:pt x="261678" y="94553"/>
                </a:lnTo>
                <a:close/>
                <a:moveTo>
                  <a:pt x="17661" y="94553"/>
                </a:moveTo>
                <a:lnTo>
                  <a:pt x="22980" y="103763"/>
                </a:lnTo>
                <a:lnTo>
                  <a:pt x="20518" y="102304"/>
                </a:lnTo>
                <a:lnTo>
                  <a:pt x="17661" y="100724"/>
                </a:lnTo>
                <a:lnTo>
                  <a:pt x="17661" y="94553"/>
                </a:lnTo>
                <a:close/>
                <a:moveTo>
                  <a:pt x="29302" y="94553"/>
                </a:moveTo>
                <a:lnTo>
                  <a:pt x="34622" y="103763"/>
                </a:lnTo>
                <a:lnTo>
                  <a:pt x="32160" y="102304"/>
                </a:lnTo>
                <a:lnTo>
                  <a:pt x="29302" y="100724"/>
                </a:lnTo>
                <a:lnTo>
                  <a:pt x="29302" y="94553"/>
                </a:lnTo>
                <a:close/>
                <a:moveTo>
                  <a:pt x="40883" y="94553"/>
                </a:moveTo>
                <a:lnTo>
                  <a:pt x="46202" y="103763"/>
                </a:lnTo>
                <a:lnTo>
                  <a:pt x="43740" y="102304"/>
                </a:lnTo>
                <a:lnTo>
                  <a:pt x="40883" y="100724"/>
                </a:lnTo>
                <a:lnTo>
                  <a:pt x="40883" y="94553"/>
                </a:lnTo>
                <a:close/>
                <a:moveTo>
                  <a:pt x="52525" y="94553"/>
                </a:moveTo>
                <a:lnTo>
                  <a:pt x="57844" y="103763"/>
                </a:lnTo>
                <a:lnTo>
                  <a:pt x="55351" y="102304"/>
                </a:lnTo>
                <a:lnTo>
                  <a:pt x="52525" y="100724"/>
                </a:lnTo>
                <a:lnTo>
                  <a:pt x="52525" y="94553"/>
                </a:lnTo>
                <a:close/>
                <a:moveTo>
                  <a:pt x="64136" y="94553"/>
                </a:moveTo>
                <a:lnTo>
                  <a:pt x="69455" y="103763"/>
                </a:lnTo>
                <a:lnTo>
                  <a:pt x="66993" y="102304"/>
                </a:lnTo>
                <a:lnTo>
                  <a:pt x="64136" y="100724"/>
                </a:lnTo>
                <a:lnTo>
                  <a:pt x="64136" y="94553"/>
                </a:lnTo>
                <a:close/>
                <a:moveTo>
                  <a:pt x="110611" y="94553"/>
                </a:moveTo>
                <a:lnTo>
                  <a:pt x="115930" y="103763"/>
                </a:lnTo>
                <a:lnTo>
                  <a:pt x="113468" y="102365"/>
                </a:lnTo>
                <a:lnTo>
                  <a:pt x="110611" y="100724"/>
                </a:lnTo>
                <a:lnTo>
                  <a:pt x="110611" y="94553"/>
                </a:lnTo>
                <a:close/>
                <a:moveTo>
                  <a:pt x="133864" y="94553"/>
                </a:moveTo>
                <a:lnTo>
                  <a:pt x="139183" y="103763"/>
                </a:lnTo>
                <a:lnTo>
                  <a:pt x="136721" y="102365"/>
                </a:lnTo>
                <a:lnTo>
                  <a:pt x="133864" y="100724"/>
                </a:lnTo>
                <a:lnTo>
                  <a:pt x="133864" y="94553"/>
                </a:lnTo>
                <a:close/>
                <a:moveTo>
                  <a:pt x="145475" y="94553"/>
                </a:moveTo>
                <a:lnTo>
                  <a:pt x="150794" y="103763"/>
                </a:lnTo>
                <a:lnTo>
                  <a:pt x="148332" y="102365"/>
                </a:lnTo>
                <a:lnTo>
                  <a:pt x="145475" y="100724"/>
                </a:lnTo>
                <a:lnTo>
                  <a:pt x="145475" y="94553"/>
                </a:lnTo>
                <a:close/>
                <a:moveTo>
                  <a:pt x="157086" y="94553"/>
                </a:moveTo>
                <a:lnTo>
                  <a:pt x="162405" y="103763"/>
                </a:lnTo>
                <a:lnTo>
                  <a:pt x="159913" y="102365"/>
                </a:lnTo>
                <a:lnTo>
                  <a:pt x="157086" y="100724"/>
                </a:lnTo>
                <a:lnTo>
                  <a:pt x="157086" y="94553"/>
                </a:lnTo>
                <a:close/>
                <a:moveTo>
                  <a:pt x="168697" y="94553"/>
                </a:moveTo>
                <a:lnTo>
                  <a:pt x="174016" y="103763"/>
                </a:lnTo>
                <a:lnTo>
                  <a:pt x="171554" y="102365"/>
                </a:lnTo>
                <a:lnTo>
                  <a:pt x="168697" y="100724"/>
                </a:lnTo>
                <a:lnTo>
                  <a:pt x="168697" y="94553"/>
                </a:lnTo>
                <a:close/>
                <a:moveTo>
                  <a:pt x="180339" y="94553"/>
                </a:moveTo>
                <a:lnTo>
                  <a:pt x="185658" y="103763"/>
                </a:lnTo>
                <a:lnTo>
                  <a:pt x="183165" y="102365"/>
                </a:lnTo>
                <a:lnTo>
                  <a:pt x="180339" y="100724"/>
                </a:lnTo>
                <a:lnTo>
                  <a:pt x="180339" y="94553"/>
                </a:lnTo>
                <a:close/>
                <a:moveTo>
                  <a:pt x="191950" y="94553"/>
                </a:moveTo>
                <a:lnTo>
                  <a:pt x="197269" y="103763"/>
                </a:lnTo>
                <a:lnTo>
                  <a:pt x="194807" y="102365"/>
                </a:lnTo>
                <a:lnTo>
                  <a:pt x="191950" y="100724"/>
                </a:lnTo>
                <a:lnTo>
                  <a:pt x="191950" y="94553"/>
                </a:lnTo>
                <a:close/>
                <a:moveTo>
                  <a:pt x="203591" y="94553"/>
                </a:moveTo>
                <a:lnTo>
                  <a:pt x="208911" y="103763"/>
                </a:lnTo>
                <a:lnTo>
                  <a:pt x="206418" y="102365"/>
                </a:lnTo>
                <a:lnTo>
                  <a:pt x="203591" y="100724"/>
                </a:lnTo>
                <a:lnTo>
                  <a:pt x="203591" y="94553"/>
                </a:lnTo>
                <a:close/>
                <a:moveTo>
                  <a:pt x="215202" y="94553"/>
                </a:moveTo>
                <a:lnTo>
                  <a:pt x="220522" y="103763"/>
                </a:lnTo>
                <a:lnTo>
                  <a:pt x="218060" y="102365"/>
                </a:lnTo>
                <a:lnTo>
                  <a:pt x="215202" y="100724"/>
                </a:lnTo>
                <a:lnTo>
                  <a:pt x="215202" y="94553"/>
                </a:lnTo>
                <a:close/>
                <a:moveTo>
                  <a:pt x="226783" y="94553"/>
                </a:moveTo>
                <a:lnTo>
                  <a:pt x="232103" y="103763"/>
                </a:lnTo>
                <a:lnTo>
                  <a:pt x="229640" y="102365"/>
                </a:lnTo>
                <a:lnTo>
                  <a:pt x="226783" y="100724"/>
                </a:lnTo>
                <a:lnTo>
                  <a:pt x="226783" y="94553"/>
                </a:lnTo>
                <a:close/>
                <a:moveTo>
                  <a:pt x="238425" y="94553"/>
                </a:moveTo>
                <a:lnTo>
                  <a:pt x="243744" y="103763"/>
                </a:lnTo>
                <a:lnTo>
                  <a:pt x="241282" y="102365"/>
                </a:lnTo>
                <a:lnTo>
                  <a:pt x="238425" y="100724"/>
                </a:lnTo>
                <a:lnTo>
                  <a:pt x="238425" y="94553"/>
                </a:lnTo>
                <a:close/>
                <a:moveTo>
                  <a:pt x="250036" y="94553"/>
                </a:moveTo>
                <a:lnTo>
                  <a:pt x="255355" y="103763"/>
                </a:lnTo>
                <a:lnTo>
                  <a:pt x="252893" y="102365"/>
                </a:lnTo>
                <a:lnTo>
                  <a:pt x="250036" y="100724"/>
                </a:lnTo>
                <a:lnTo>
                  <a:pt x="250036" y="94553"/>
                </a:lnTo>
                <a:close/>
                <a:moveTo>
                  <a:pt x="273289" y="94553"/>
                </a:moveTo>
                <a:lnTo>
                  <a:pt x="278608" y="103763"/>
                </a:lnTo>
                <a:lnTo>
                  <a:pt x="276146" y="102365"/>
                </a:lnTo>
                <a:lnTo>
                  <a:pt x="273289" y="100724"/>
                </a:lnTo>
                <a:lnTo>
                  <a:pt x="273289" y="94553"/>
                </a:lnTo>
                <a:close/>
                <a:moveTo>
                  <a:pt x="29029" y="94553"/>
                </a:moveTo>
                <a:lnTo>
                  <a:pt x="29029" y="100724"/>
                </a:lnTo>
                <a:lnTo>
                  <a:pt x="26172" y="102365"/>
                </a:lnTo>
                <a:lnTo>
                  <a:pt x="23710" y="103794"/>
                </a:lnTo>
                <a:lnTo>
                  <a:pt x="23710" y="103794"/>
                </a:lnTo>
                <a:lnTo>
                  <a:pt x="29029" y="94553"/>
                </a:lnTo>
                <a:close/>
                <a:moveTo>
                  <a:pt x="40610" y="94553"/>
                </a:moveTo>
                <a:lnTo>
                  <a:pt x="40610" y="100724"/>
                </a:lnTo>
                <a:lnTo>
                  <a:pt x="37783" y="102365"/>
                </a:lnTo>
                <a:lnTo>
                  <a:pt x="35290" y="103794"/>
                </a:lnTo>
                <a:lnTo>
                  <a:pt x="35290" y="103794"/>
                </a:lnTo>
                <a:lnTo>
                  <a:pt x="40610" y="94553"/>
                </a:lnTo>
                <a:close/>
                <a:moveTo>
                  <a:pt x="75504" y="94553"/>
                </a:moveTo>
                <a:lnTo>
                  <a:pt x="75504" y="100724"/>
                </a:lnTo>
                <a:lnTo>
                  <a:pt x="72647" y="102365"/>
                </a:lnTo>
                <a:lnTo>
                  <a:pt x="70185" y="103794"/>
                </a:lnTo>
                <a:lnTo>
                  <a:pt x="70185" y="103794"/>
                </a:lnTo>
                <a:lnTo>
                  <a:pt x="75504" y="94553"/>
                </a:lnTo>
                <a:close/>
                <a:moveTo>
                  <a:pt x="87115" y="94553"/>
                </a:moveTo>
                <a:lnTo>
                  <a:pt x="87115" y="100724"/>
                </a:lnTo>
                <a:lnTo>
                  <a:pt x="84288" y="102365"/>
                </a:lnTo>
                <a:lnTo>
                  <a:pt x="81796" y="103794"/>
                </a:lnTo>
                <a:lnTo>
                  <a:pt x="81796" y="103794"/>
                </a:lnTo>
                <a:lnTo>
                  <a:pt x="87115" y="94553"/>
                </a:lnTo>
                <a:close/>
                <a:moveTo>
                  <a:pt x="133590" y="94614"/>
                </a:moveTo>
                <a:lnTo>
                  <a:pt x="133590" y="100724"/>
                </a:lnTo>
                <a:lnTo>
                  <a:pt x="130733" y="102365"/>
                </a:lnTo>
                <a:lnTo>
                  <a:pt x="128271" y="103794"/>
                </a:lnTo>
                <a:lnTo>
                  <a:pt x="128271" y="103794"/>
                </a:lnTo>
                <a:lnTo>
                  <a:pt x="133590" y="94614"/>
                </a:lnTo>
                <a:close/>
                <a:moveTo>
                  <a:pt x="6050" y="94553"/>
                </a:moveTo>
                <a:lnTo>
                  <a:pt x="11369" y="103794"/>
                </a:lnTo>
                <a:lnTo>
                  <a:pt x="8907" y="102365"/>
                </a:lnTo>
                <a:lnTo>
                  <a:pt x="6050" y="100724"/>
                </a:lnTo>
                <a:lnTo>
                  <a:pt x="6050" y="94553"/>
                </a:lnTo>
                <a:close/>
                <a:moveTo>
                  <a:pt x="17418" y="94553"/>
                </a:moveTo>
                <a:lnTo>
                  <a:pt x="17418" y="100724"/>
                </a:lnTo>
                <a:lnTo>
                  <a:pt x="14560" y="102365"/>
                </a:lnTo>
                <a:lnTo>
                  <a:pt x="12098" y="103794"/>
                </a:lnTo>
                <a:lnTo>
                  <a:pt x="17418" y="94553"/>
                </a:lnTo>
                <a:close/>
                <a:moveTo>
                  <a:pt x="52251" y="94553"/>
                </a:moveTo>
                <a:lnTo>
                  <a:pt x="52251" y="100724"/>
                </a:lnTo>
                <a:lnTo>
                  <a:pt x="49394" y="102365"/>
                </a:lnTo>
                <a:lnTo>
                  <a:pt x="46932" y="103794"/>
                </a:lnTo>
                <a:lnTo>
                  <a:pt x="52251" y="94553"/>
                </a:lnTo>
                <a:close/>
                <a:moveTo>
                  <a:pt x="63862" y="94553"/>
                </a:moveTo>
                <a:lnTo>
                  <a:pt x="63862" y="100724"/>
                </a:lnTo>
                <a:lnTo>
                  <a:pt x="61005" y="102365"/>
                </a:lnTo>
                <a:lnTo>
                  <a:pt x="58543" y="103794"/>
                </a:lnTo>
                <a:lnTo>
                  <a:pt x="63862" y="94553"/>
                </a:lnTo>
                <a:close/>
                <a:moveTo>
                  <a:pt x="98757" y="94553"/>
                </a:moveTo>
                <a:lnTo>
                  <a:pt x="98757" y="100724"/>
                </a:lnTo>
                <a:lnTo>
                  <a:pt x="95899" y="102365"/>
                </a:lnTo>
                <a:lnTo>
                  <a:pt x="93437" y="103794"/>
                </a:lnTo>
                <a:lnTo>
                  <a:pt x="98757" y="94553"/>
                </a:lnTo>
                <a:close/>
                <a:moveTo>
                  <a:pt x="110337" y="94614"/>
                </a:moveTo>
                <a:lnTo>
                  <a:pt x="110337" y="100724"/>
                </a:lnTo>
                <a:lnTo>
                  <a:pt x="107480" y="102365"/>
                </a:lnTo>
                <a:lnTo>
                  <a:pt x="105018" y="103794"/>
                </a:lnTo>
                <a:lnTo>
                  <a:pt x="110337" y="94614"/>
                </a:lnTo>
                <a:close/>
                <a:moveTo>
                  <a:pt x="121979" y="94614"/>
                </a:moveTo>
                <a:lnTo>
                  <a:pt x="121979" y="100724"/>
                </a:lnTo>
                <a:lnTo>
                  <a:pt x="119122" y="102365"/>
                </a:lnTo>
                <a:lnTo>
                  <a:pt x="116660" y="103794"/>
                </a:lnTo>
                <a:lnTo>
                  <a:pt x="121979" y="94614"/>
                </a:lnTo>
                <a:close/>
                <a:moveTo>
                  <a:pt x="145232" y="94614"/>
                </a:moveTo>
                <a:lnTo>
                  <a:pt x="145232" y="100724"/>
                </a:lnTo>
                <a:lnTo>
                  <a:pt x="142374" y="102365"/>
                </a:lnTo>
                <a:lnTo>
                  <a:pt x="139912" y="103794"/>
                </a:lnTo>
                <a:lnTo>
                  <a:pt x="145232" y="94614"/>
                </a:lnTo>
                <a:close/>
                <a:moveTo>
                  <a:pt x="156843" y="94614"/>
                </a:moveTo>
                <a:lnTo>
                  <a:pt x="156843" y="100724"/>
                </a:lnTo>
                <a:lnTo>
                  <a:pt x="153986" y="102365"/>
                </a:lnTo>
                <a:lnTo>
                  <a:pt x="151523" y="103794"/>
                </a:lnTo>
                <a:lnTo>
                  <a:pt x="156843" y="94614"/>
                </a:lnTo>
                <a:close/>
                <a:moveTo>
                  <a:pt x="168484" y="94614"/>
                </a:moveTo>
                <a:lnTo>
                  <a:pt x="168484" y="100724"/>
                </a:lnTo>
                <a:lnTo>
                  <a:pt x="165627" y="102365"/>
                </a:lnTo>
                <a:lnTo>
                  <a:pt x="163165" y="103794"/>
                </a:lnTo>
                <a:lnTo>
                  <a:pt x="168484" y="94614"/>
                </a:lnTo>
                <a:close/>
                <a:moveTo>
                  <a:pt x="180065" y="94614"/>
                </a:moveTo>
                <a:lnTo>
                  <a:pt x="180065" y="100724"/>
                </a:lnTo>
                <a:lnTo>
                  <a:pt x="177208" y="102365"/>
                </a:lnTo>
                <a:lnTo>
                  <a:pt x="174746" y="103794"/>
                </a:lnTo>
                <a:lnTo>
                  <a:pt x="180065" y="94614"/>
                </a:lnTo>
                <a:close/>
                <a:moveTo>
                  <a:pt x="191676" y="94614"/>
                </a:moveTo>
                <a:lnTo>
                  <a:pt x="191676" y="100724"/>
                </a:lnTo>
                <a:lnTo>
                  <a:pt x="188849" y="102365"/>
                </a:lnTo>
                <a:lnTo>
                  <a:pt x="186357" y="103794"/>
                </a:lnTo>
                <a:lnTo>
                  <a:pt x="191676" y="94614"/>
                </a:lnTo>
                <a:close/>
                <a:moveTo>
                  <a:pt x="203318" y="94614"/>
                </a:moveTo>
                <a:lnTo>
                  <a:pt x="203318" y="100724"/>
                </a:lnTo>
                <a:lnTo>
                  <a:pt x="200461" y="102365"/>
                </a:lnTo>
                <a:lnTo>
                  <a:pt x="197999" y="103794"/>
                </a:lnTo>
                <a:lnTo>
                  <a:pt x="203318" y="94614"/>
                </a:lnTo>
                <a:close/>
                <a:moveTo>
                  <a:pt x="214929" y="94614"/>
                </a:moveTo>
                <a:lnTo>
                  <a:pt x="214929" y="100724"/>
                </a:lnTo>
                <a:lnTo>
                  <a:pt x="212072" y="102365"/>
                </a:lnTo>
                <a:lnTo>
                  <a:pt x="209610" y="103794"/>
                </a:lnTo>
                <a:lnTo>
                  <a:pt x="214929" y="94614"/>
                </a:lnTo>
                <a:close/>
                <a:moveTo>
                  <a:pt x="226570" y="94614"/>
                </a:moveTo>
                <a:lnTo>
                  <a:pt x="226570" y="100724"/>
                </a:lnTo>
                <a:lnTo>
                  <a:pt x="223713" y="102365"/>
                </a:lnTo>
                <a:lnTo>
                  <a:pt x="221251" y="103794"/>
                </a:lnTo>
                <a:lnTo>
                  <a:pt x="226570" y="94614"/>
                </a:lnTo>
                <a:close/>
                <a:moveTo>
                  <a:pt x="238182" y="94614"/>
                </a:moveTo>
                <a:lnTo>
                  <a:pt x="238182" y="100724"/>
                </a:lnTo>
                <a:lnTo>
                  <a:pt x="235355" y="102365"/>
                </a:lnTo>
                <a:lnTo>
                  <a:pt x="232862" y="103794"/>
                </a:lnTo>
                <a:lnTo>
                  <a:pt x="238182" y="94614"/>
                </a:lnTo>
                <a:close/>
                <a:moveTo>
                  <a:pt x="249793" y="94614"/>
                </a:moveTo>
                <a:lnTo>
                  <a:pt x="249793" y="100724"/>
                </a:lnTo>
                <a:lnTo>
                  <a:pt x="246936" y="102365"/>
                </a:lnTo>
                <a:lnTo>
                  <a:pt x="244474" y="103794"/>
                </a:lnTo>
                <a:lnTo>
                  <a:pt x="249793" y="94614"/>
                </a:lnTo>
                <a:close/>
                <a:moveTo>
                  <a:pt x="261404" y="94614"/>
                </a:moveTo>
                <a:lnTo>
                  <a:pt x="261404" y="100724"/>
                </a:lnTo>
                <a:lnTo>
                  <a:pt x="258547" y="102365"/>
                </a:lnTo>
                <a:lnTo>
                  <a:pt x="256085" y="103794"/>
                </a:lnTo>
                <a:lnTo>
                  <a:pt x="261404" y="94614"/>
                </a:lnTo>
                <a:close/>
                <a:moveTo>
                  <a:pt x="273046" y="94614"/>
                </a:moveTo>
                <a:lnTo>
                  <a:pt x="273046" y="100754"/>
                </a:lnTo>
                <a:lnTo>
                  <a:pt x="270188" y="102395"/>
                </a:lnTo>
                <a:lnTo>
                  <a:pt x="267726" y="103794"/>
                </a:lnTo>
                <a:lnTo>
                  <a:pt x="273046" y="94614"/>
                </a:lnTo>
                <a:close/>
                <a:moveTo>
                  <a:pt x="284657" y="94614"/>
                </a:moveTo>
                <a:lnTo>
                  <a:pt x="284657" y="100754"/>
                </a:lnTo>
                <a:lnTo>
                  <a:pt x="279337" y="103794"/>
                </a:lnTo>
                <a:lnTo>
                  <a:pt x="284657" y="94614"/>
                </a:lnTo>
                <a:close/>
                <a:moveTo>
                  <a:pt x="5898" y="100936"/>
                </a:moveTo>
                <a:lnTo>
                  <a:pt x="8755" y="102578"/>
                </a:lnTo>
                <a:lnTo>
                  <a:pt x="11217" y="104037"/>
                </a:lnTo>
                <a:lnTo>
                  <a:pt x="578" y="104037"/>
                </a:lnTo>
                <a:lnTo>
                  <a:pt x="5898" y="100936"/>
                </a:lnTo>
                <a:close/>
                <a:moveTo>
                  <a:pt x="17509" y="100936"/>
                </a:moveTo>
                <a:lnTo>
                  <a:pt x="20366" y="102578"/>
                </a:lnTo>
                <a:lnTo>
                  <a:pt x="22828" y="104037"/>
                </a:lnTo>
                <a:lnTo>
                  <a:pt x="12190" y="104037"/>
                </a:lnTo>
                <a:lnTo>
                  <a:pt x="14682" y="102578"/>
                </a:lnTo>
                <a:lnTo>
                  <a:pt x="17509" y="100936"/>
                </a:lnTo>
                <a:close/>
                <a:moveTo>
                  <a:pt x="29150" y="100936"/>
                </a:moveTo>
                <a:lnTo>
                  <a:pt x="32008" y="102578"/>
                </a:lnTo>
                <a:lnTo>
                  <a:pt x="34470" y="104037"/>
                </a:lnTo>
                <a:lnTo>
                  <a:pt x="23831" y="104037"/>
                </a:lnTo>
                <a:lnTo>
                  <a:pt x="26293" y="102578"/>
                </a:lnTo>
                <a:lnTo>
                  <a:pt x="29150" y="100936"/>
                </a:lnTo>
                <a:close/>
                <a:moveTo>
                  <a:pt x="40762" y="100936"/>
                </a:moveTo>
                <a:lnTo>
                  <a:pt x="43619" y="102578"/>
                </a:lnTo>
                <a:lnTo>
                  <a:pt x="46081" y="104037"/>
                </a:lnTo>
                <a:lnTo>
                  <a:pt x="35442" y="104037"/>
                </a:lnTo>
                <a:lnTo>
                  <a:pt x="37935" y="102578"/>
                </a:lnTo>
                <a:lnTo>
                  <a:pt x="40762" y="100936"/>
                </a:lnTo>
                <a:close/>
                <a:moveTo>
                  <a:pt x="52403" y="100936"/>
                </a:moveTo>
                <a:lnTo>
                  <a:pt x="55260" y="102578"/>
                </a:lnTo>
                <a:lnTo>
                  <a:pt x="57722" y="104037"/>
                </a:lnTo>
                <a:lnTo>
                  <a:pt x="47084" y="104037"/>
                </a:lnTo>
                <a:lnTo>
                  <a:pt x="49546" y="102578"/>
                </a:lnTo>
                <a:lnTo>
                  <a:pt x="52403" y="100936"/>
                </a:lnTo>
                <a:close/>
                <a:moveTo>
                  <a:pt x="64014" y="100936"/>
                </a:moveTo>
                <a:lnTo>
                  <a:pt x="66871" y="102578"/>
                </a:lnTo>
                <a:lnTo>
                  <a:pt x="69334" y="104037"/>
                </a:lnTo>
                <a:lnTo>
                  <a:pt x="58695" y="104037"/>
                </a:lnTo>
                <a:lnTo>
                  <a:pt x="61187" y="102578"/>
                </a:lnTo>
                <a:lnTo>
                  <a:pt x="64014" y="100936"/>
                </a:lnTo>
                <a:close/>
                <a:moveTo>
                  <a:pt x="75625" y="100936"/>
                </a:moveTo>
                <a:lnTo>
                  <a:pt x="78452" y="102578"/>
                </a:lnTo>
                <a:lnTo>
                  <a:pt x="80945" y="104037"/>
                </a:lnTo>
                <a:lnTo>
                  <a:pt x="70306" y="104037"/>
                </a:lnTo>
                <a:lnTo>
                  <a:pt x="72768" y="102578"/>
                </a:lnTo>
                <a:lnTo>
                  <a:pt x="75625" y="100936"/>
                </a:lnTo>
                <a:close/>
                <a:moveTo>
                  <a:pt x="87237" y="100936"/>
                </a:moveTo>
                <a:lnTo>
                  <a:pt x="90094" y="102578"/>
                </a:lnTo>
                <a:lnTo>
                  <a:pt x="92556" y="104037"/>
                </a:lnTo>
                <a:lnTo>
                  <a:pt x="81917" y="104037"/>
                </a:lnTo>
                <a:lnTo>
                  <a:pt x="84379" y="102578"/>
                </a:lnTo>
                <a:lnTo>
                  <a:pt x="87237" y="100936"/>
                </a:lnTo>
                <a:close/>
                <a:moveTo>
                  <a:pt x="98878" y="100936"/>
                </a:moveTo>
                <a:lnTo>
                  <a:pt x="101705" y="102578"/>
                </a:lnTo>
                <a:lnTo>
                  <a:pt x="104197" y="104037"/>
                </a:lnTo>
                <a:lnTo>
                  <a:pt x="93559" y="104037"/>
                </a:lnTo>
                <a:lnTo>
                  <a:pt x="96021" y="102578"/>
                </a:lnTo>
                <a:lnTo>
                  <a:pt x="98878" y="100936"/>
                </a:lnTo>
                <a:close/>
                <a:moveTo>
                  <a:pt x="110489" y="100936"/>
                </a:moveTo>
                <a:lnTo>
                  <a:pt x="113346" y="102578"/>
                </a:lnTo>
                <a:lnTo>
                  <a:pt x="115809" y="104037"/>
                </a:lnTo>
                <a:lnTo>
                  <a:pt x="105170" y="104037"/>
                </a:lnTo>
                <a:lnTo>
                  <a:pt x="107632" y="102578"/>
                </a:lnTo>
                <a:lnTo>
                  <a:pt x="110489" y="100936"/>
                </a:lnTo>
                <a:close/>
                <a:moveTo>
                  <a:pt x="122131" y="100936"/>
                </a:moveTo>
                <a:lnTo>
                  <a:pt x="124958" y="102578"/>
                </a:lnTo>
                <a:lnTo>
                  <a:pt x="127450" y="104037"/>
                </a:lnTo>
                <a:lnTo>
                  <a:pt x="116812" y="104037"/>
                </a:lnTo>
                <a:lnTo>
                  <a:pt x="119274" y="102578"/>
                </a:lnTo>
                <a:lnTo>
                  <a:pt x="122131" y="100936"/>
                </a:lnTo>
                <a:close/>
                <a:moveTo>
                  <a:pt x="133742" y="100936"/>
                </a:moveTo>
                <a:lnTo>
                  <a:pt x="136599" y="102578"/>
                </a:lnTo>
                <a:lnTo>
                  <a:pt x="139061" y="104037"/>
                </a:lnTo>
                <a:lnTo>
                  <a:pt x="128423" y="104037"/>
                </a:lnTo>
                <a:lnTo>
                  <a:pt x="130885" y="102578"/>
                </a:lnTo>
                <a:lnTo>
                  <a:pt x="133742" y="100936"/>
                </a:lnTo>
                <a:close/>
                <a:moveTo>
                  <a:pt x="145323" y="100936"/>
                </a:moveTo>
                <a:lnTo>
                  <a:pt x="148180" y="102578"/>
                </a:lnTo>
                <a:lnTo>
                  <a:pt x="150642" y="104037"/>
                </a:lnTo>
                <a:lnTo>
                  <a:pt x="140004" y="104037"/>
                </a:lnTo>
                <a:lnTo>
                  <a:pt x="142496" y="102578"/>
                </a:lnTo>
                <a:lnTo>
                  <a:pt x="145323" y="100936"/>
                </a:lnTo>
                <a:close/>
                <a:moveTo>
                  <a:pt x="156964" y="100936"/>
                </a:moveTo>
                <a:lnTo>
                  <a:pt x="159822" y="102578"/>
                </a:lnTo>
                <a:lnTo>
                  <a:pt x="162284" y="104037"/>
                </a:lnTo>
                <a:lnTo>
                  <a:pt x="151645" y="104037"/>
                </a:lnTo>
                <a:lnTo>
                  <a:pt x="154107" y="102578"/>
                </a:lnTo>
                <a:lnTo>
                  <a:pt x="156964" y="100936"/>
                </a:lnTo>
                <a:close/>
                <a:moveTo>
                  <a:pt x="168575" y="100936"/>
                </a:moveTo>
                <a:lnTo>
                  <a:pt x="171433" y="102578"/>
                </a:lnTo>
                <a:lnTo>
                  <a:pt x="173895" y="104037"/>
                </a:lnTo>
                <a:lnTo>
                  <a:pt x="163256" y="104037"/>
                </a:lnTo>
                <a:lnTo>
                  <a:pt x="165749" y="102578"/>
                </a:lnTo>
                <a:lnTo>
                  <a:pt x="168575" y="100936"/>
                </a:lnTo>
                <a:close/>
                <a:moveTo>
                  <a:pt x="180217" y="100936"/>
                </a:moveTo>
                <a:lnTo>
                  <a:pt x="183074" y="102578"/>
                </a:lnTo>
                <a:lnTo>
                  <a:pt x="185536" y="104037"/>
                </a:lnTo>
                <a:lnTo>
                  <a:pt x="174898" y="104037"/>
                </a:lnTo>
                <a:lnTo>
                  <a:pt x="177360" y="102578"/>
                </a:lnTo>
                <a:lnTo>
                  <a:pt x="180217" y="100936"/>
                </a:lnTo>
                <a:close/>
                <a:moveTo>
                  <a:pt x="191828" y="100936"/>
                </a:moveTo>
                <a:lnTo>
                  <a:pt x="194685" y="102578"/>
                </a:lnTo>
                <a:lnTo>
                  <a:pt x="197147" y="104037"/>
                </a:lnTo>
                <a:lnTo>
                  <a:pt x="186509" y="104037"/>
                </a:lnTo>
                <a:lnTo>
                  <a:pt x="189001" y="102578"/>
                </a:lnTo>
                <a:lnTo>
                  <a:pt x="191828" y="100936"/>
                </a:lnTo>
                <a:close/>
                <a:moveTo>
                  <a:pt x="203470" y="100936"/>
                </a:moveTo>
                <a:lnTo>
                  <a:pt x="206327" y="102578"/>
                </a:lnTo>
                <a:lnTo>
                  <a:pt x="208789" y="104037"/>
                </a:lnTo>
                <a:lnTo>
                  <a:pt x="198151" y="104037"/>
                </a:lnTo>
                <a:lnTo>
                  <a:pt x="200613" y="102578"/>
                </a:lnTo>
                <a:lnTo>
                  <a:pt x="203470" y="100936"/>
                </a:lnTo>
                <a:close/>
                <a:moveTo>
                  <a:pt x="215051" y="100936"/>
                </a:moveTo>
                <a:lnTo>
                  <a:pt x="217908" y="102578"/>
                </a:lnTo>
                <a:lnTo>
                  <a:pt x="220370" y="104037"/>
                </a:lnTo>
                <a:lnTo>
                  <a:pt x="209731" y="104037"/>
                </a:lnTo>
                <a:lnTo>
                  <a:pt x="212193" y="102578"/>
                </a:lnTo>
                <a:lnTo>
                  <a:pt x="215051" y="100936"/>
                </a:lnTo>
                <a:close/>
                <a:moveTo>
                  <a:pt x="226692" y="100936"/>
                </a:moveTo>
                <a:lnTo>
                  <a:pt x="229519" y="102578"/>
                </a:lnTo>
                <a:lnTo>
                  <a:pt x="232011" y="104037"/>
                </a:lnTo>
                <a:lnTo>
                  <a:pt x="221373" y="104037"/>
                </a:lnTo>
                <a:lnTo>
                  <a:pt x="223835" y="102578"/>
                </a:lnTo>
                <a:lnTo>
                  <a:pt x="226692" y="100936"/>
                </a:lnTo>
                <a:close/>
                <a:moveTo>
                  <a:pt x="238303" y="100936"/>
                </a:moveTo>
                <a:lnTo>
                  <a:pt x="241160" y="102578"/>
                </a:lnTo>
                <a:lnTo>
                  <a:pt x="243622" y="104037"/>
                </a:lnTo>
                <a:lnTo>
                  <a:pt x="232984" y="104037"/>
                </a:lnTo>
                <a:lnTo>
                  <a:pt x="235446" y="102578"/>
                </a:lnTo>
                <a:lnTo>
                  <a:pt x="238303" y="100936"/>
                </a:lnTo>
                <a:close/>
                <a:moveTo>
                  <a:pt x="249945" y="100936"/>
                </a:moveTo>
                <a:lnTo>
                  <a:pt x="252772" y="102578"/>
                </a:lnTo>
                <a:lnTo>
                  <a:pt x="255264" y="104037"/>
                </a:lnTo>
                <a:lnTo>
                  <a:pt x="244626" y="104037"/>
                </a:lnTo>
                <a:lnTo>
                  <a:pt x="247088" y="102578"/>
                </a:lnTo>
                <a:lnTo>
                  <a:pt x="249945" y="100936"/>
                </a:lnTo>
                <a:close/>
                <a:moveTo>
                  <a:pt x="261556" y="100936"/>
                </a:moveTo>
                <a:lnTo>
                  <a:pt x="264413" y="102578"/>
                </a:lnTo>
                <a:lnTo>
                  <a:pt x="266875" y="104037"/>
                </a:lnTo>
                <a:lnTo>
                  <a:pt x="256237" y="104037"/>
                </a:lnTo>
                <a:lnTo>
                  <a:pt x="258699" y="102578"/>
                </a:lnTo>
                <a:lnTo>
                  <a:pt x="261556" y="100936"/>
                </a:lnTo>
                <a:close/>
                <a:moveTo>
                  <a:pt x="273198" y="100936"/>
                </a:moveTo>
                <a:lnTo>
                  <a:pt x="276024" y="102578"/>
                </a:lnTo>
                <a:lnTo>
                  <a:pt x="278517" y="104037"/>
                </a:lnTo>
                <a:lnTo>
                  <a:pt x="267878" y="104037"/>
                </a:lnTo>
                <a:lnTo>
                  <a:pt x="270340" y="102578"/>
                </a:lnTo>
                <a:lnTo>
                  <a:pt x="273198" y="100936"/>
                </a:lnTo>
                <a:close/>
                <a:moveTo>
                  <a:pt x="11217" y="104250"/>
                </a:moveTo>
                <a:lnTo>
                  <a:pt x="5898" y="107320"/>
                </a:lnTo>
                <a:lnTo>
                  <a:pt x="578" y="104250"/>
                </a:lnTo>
                <a:close/>
                <a:moveTo>
                  <a:pt x="22828" y="104250"/>
                </a:moveTo>
                <a:lnTo>
                  <a:pt x="17509" y="107320"/>
                </a:lnTo>
                <a:lnTo>
                  <a:pt x="12190" y="104250"/>
                </a:lnTo>
                <a:close/>
                <a:moveTo>
                  <a:pt x="34470" y="104250"/>
                </a:moveTo>
                <a:lnTo>
                  <a:pt x="29150" y="107320"/>
                </a:lnTo>
                <a:lnTo>
                  <a:pt x="23831" y="104250"/>
                </a:lnTo>
                <a:close/>
                <a:moveTo>
                  <a:pt x="46081" y="104250"/>
                </a:moveTo>
                <a:lnTo>
                  <a:pt x="40762" y="107320"/>
                </a:lnTo>
                <a:lnTo>
                  <a:pt x="35442" y="104250"/>
                </a:lnTo>
                <a:close/>
                <a:moveTo>
                  <a:pt x="57722" y="104250"/>
                </a:moveTo>
                <a:lnTo>
                  <a:pt x="52403" y="107320"/>
                </a:lnTo>
                <a:lnTo>
                  <a:pt x="47084" y="104250"/>
                </a:lnTo>
                <a:close/>
                <a:moveTo>
                  <a:pt x="69334" y="104250"/>
                </a:moveTo>
                <a:lnTo>
                  <a:pt x="64014" y="107320"/>
                </a:lnTo>
                <a:lnTo>
                  <a:pt x="58695" y="104250"/>
                </a:lnTo>
                <a:close/>
                <a:moveTo>
                  <a:pt x="80945" y="104250"/>
                </a:moveTo>
                <a:lnTo>
                  <a:pt x="75625" y="107320"/>
                </a:lnTo>
                <a:lnTo>
                  <a:pt x="70306" y="104250"/>
                </a:lnTo>
                <a:close/>
                <a:moveTo>
                  <a:pt x="92556" y="104250"/>
                </a:moveTo>
                <a:lnTo>
                  <a:pt x="87237" y="107320"/>
                </a:lnTo>
                <a:lnTo>
                  <a:pt x="81917" y="104250"/>
                </a:lnTo>
                <a:close/>
                <a:moveTo>
                  <a:pt x="104197" y="104250"/>
                </a:moveTo>
                <a:lnTo>
                  <a:pt x="98878" y="107320"/>
                </a:lnTo>
                <a:lnTo>
                  <a:pt x="93559" y="104250"/>
                </a:lnTo>
                <a:close/>
                <a:moveTo>
                  <a:pt x="115809" y="104250"/>
                </a:moveTo>
                <a:lnTo>
                  <a:pt x="110489" y="107320"/>
                </a:lnTo>
                <a:lnTo>
                  <a:pt x="105170" y="104250"/>
                </a:lnTo>
                <a:close/>
                <a:moveTo>
                  <a:pt x="127450" y="104250"/>
                </a:moveTo>
                <a:lnTo>
                  <a:pt x="122131" y="107320"/>
                </a:lnTo>
                <a:lnTo>
                  <a:pt x="116812" y="104250"/>
                </a:lnTo>
                <a:close/>
                <a:moveTo>
                  <a:pt x="139061" y="104250"/>
                </a:moveTo>
                <a:lnTo>
                  <a:pt x="133742" y="107320"/>
                </a:lnTo>
                <a:lnTo>
                  <a:pt x="128423" y="104250"/>
                </a:lnTo>
                <a:close/>
                <a:moveTo>
                  <a:pt x="150642" y="104250"/>
                </a:moveTo>
                <a:lnTo>
                  <a:pt x="145323" y="107320"/>
                </a:lnTo>
                <a:lnTo>
                  <a:pt x="140004" y="104250"/>
                </a:lnTo>
                <a:close/>
                <a:moveTo>
                  <a:pt x="162284" y="104250"/>
                </a:moveTo>
                <a:lnTo>
                  <a:pt x="156964" y="107320"/>
                </a:lnTo>
                <a:lnTo>
                  <a:pt x="151645" y="104250"/>
                </a:lnTo>
                <a:close/>
                <a:moveTo>
                  <a:pt x="173895" y="104250"/>
                </a:moveTo>
                <a:lnTo>
                  <a:pt x="168575" y="107320"/>
                </a:lnTo>
                <a:lnTo>
                  <a:pt x="163256" y="104250"/>
                </a:lnTo>
                <a:close/>
                <a:moveTo>
                  <a:pt x="185536" y="104250"/>
                </a:moveTo>
                <a:lnTo>
                  <a:pt x="180217" y="107320"/>
                </a:lnTo>
                <a:lnTo>
                  <a:pt x="174898" y="104250"/>
                </a:lnTo>
                <a:close/>
                <a:moveTo>
                  <a:pt x="197147" y="104250"/>
                </a:moveTo>
                <a:lnTo>
                  <a:pt x="191828" y="107320"/>
                </a:lnTo>
                <a:lnTo>
                  <a:pt x="186509" y="104250"/>
                </a:lnTo>
                <a:close/>
                <a:moveTo>
                  <a:pt x="208789" y="104250"/>
                </a:moveTo>
                <a:lnTo>
                  <a:pt x="203470" y="107320"/>
                </a:lnTo>
                <a:lnTo>
                  <a:pt x="198151" y="104250"/>
                </a:lnTo>
                <a:close/>
                <a:moveTo>
                  <a:pt x="220370" y="104250"/>
                </a:moveTo>
                <a:lnTo>
                  <a:pt x="215051" y="107320"/>
                </a:lnTo>
                <a:lnTo>
                  <a:pt x="209731" y="104250"/>
                </a:lnTo>
                <a:close/>
                <a:moveTo>
                  <a:pt x="232011" y="104250"/>
                </a:moveTo>
                <a:lnTo>
                  <a:pt x="226692" y="107320"/>
                </a:lnTo>
                <a:lnTo>
                  <a:pt x="221373" y="104250"/>
                </a:lnTo>
                <a:close/>
                <a:moveTo>
                  <a:pt x="243622" y="104250"/>
                </a:moveTo>
                <a:lnTo>
                  <a:pt x="238303" y="107320"/>
                </a:lnTo>
                <a:lnTo>
                  <a:pt x="232984" y="104250"/>
                </a:lnTo>
                <a:close/>
                <a:moveTo>
                  <a:pt x="255264" y="104250"/>
                </a:moveTo>
                <a:lnTo>
                  <a:pt x="249945" y="107320"/>
                </a:lnTo>
                <a:lnTo>
                  <a:pt x="244626" y="104250"/>
                </a:lnTo>
                <a:close/>
                <a:moveTo>
                  <a:pt x="266875" y="104250"/>
                </a:moveTo>
                <a:lnTo>
                  <a:pt x="261556" y="107320"/>
                </a:lnTo>
                <a:lnTo>
                  <a:pt x="256237" y="104250"/>
                </a:lnTo>
                <a:close/>
                <a:moveTo>
                  <a:pt x="278517" y="104250"/>
                </a:moveTo>
                <a:lnTo>
                  <a:pt x="273198" y="107320"/>
                </a:lnTo>
                <a:lnTo>
                  <a:pt x="267878" y="104250"/>
                </a:lnTo>
                <a:close/>
                <a:moveTo>
                  <a:pt x="11369" y="104493"/>
                </a:moveTo>
                <a:lnTo>
                  <a:pt x="6050" y="113672"/>
                </a:lnTo>
                <a:lnTo>
                  <a:pt x="6050" y="107563"/>
                </a:lnTo>
                <a:lnTo>
                  <a:pt x="11369" y="104493"/>
                </a:lnTo>
                <a:close/>
                <a:moveTo>
                  <a:pt x="22980" y="104493"/>
                </a:moveTo>
                <a:lnTo>
                  <a:pt x="17661" y="113672"/>
                </a:lnTo>
                <a:lnTo>
                  <a:pt x="17661" y="107563"/>
                </a:lnTo>
                <a:lnTo>
                  <a:pt x="22980" y="104493"/>
                </a:lnTo>
                <a:close/>
                <a:moveTo>
                  <a:pt x="34622" y="104493"/>
                </a:moveTo>
                <a:lnTo>
                  <a:pt x="29302" y="113672"/>
                </a:lnTo>
                <a:lnTo>
                  <a:pt x="29302" y="107563"/>
                </a:lnTo>
                <a:lnTo>
                  <a:pt x="34622" y="104493"/>
                </a:lnTo>
                <a:close/>
                <a:moveTo>
                  <a:pt x="46202" y="104493"/>
                </a:moveTo>
                <a:lnTo>
                  <a:pt x="40883" y="113672"/>
                </a:lnTo>
                <a:lnTo>
                  <a:pt x="40883" y="107563"/>
                </a:lnTo>
                <a:lnTo>
                  <a:pt x="46202" y="104493"/>
                </a:lnTo>
                <a:close/>
                <a:moveTo>
                  <a:pt x="57844" y="104493"/>
                </a:moveTo>
                <a:lnTo>
                  <a:pt x="52525" y="113672"/>
                </a:lnTo>
                <a:lnTo>
                  <a:pt x="52525" y="107563"/>
                </a:lnTo>
                <a:lnTo>
                  <a:pt x="57844" y="104493"/>
                </a:lnTo>
                <a:close/>
                <a:moveTo>
                  <a:pt x="69455" y="104493"/>
                </a:moveTo>
                <a:lnTo>
                  <a:pt x="64136" y="113672"/>
                </a:lnTo>
                <a:lnTo>
                  <a:pt x="64136" y="107563"/>
                </a:lnTo>
                <a:lnTo>
                  <a:pt x="69455" y="104493"/>
                </a:lnTo>
                <a:close/>
                <a:moveTo>
                  <a:pt x="81097" y="104493"/>
                </a:moveTo>
                <a:lnTo>
                  <a:pt x="75777" y="113672"/>
                </a:lnTo>
                <a:lnTo>
                  <a:pt x="75777" y="107563"/>
                </a:lnTo>
                <a:lnTo>
                  <a:pt x="81097" y="104493"/>
                </a:lnTo>
                <a:close/>
                <a:moveTo>
                  <a:pt x="92708" y="104493"/>
                </a:moveTo>
                <a:lnTo>
                  <a:pt x="87389" y="113672"/>
                </a:lnTo>
                <a:lnTo>
                  <a:pt x="87389" y="107563"/>
                </a:lnTo>
                <a:lnTo>
                  <a:pt x="92708" y="104493"/>
                </a:lnTo>
                <a:close/>
                <a:moveTo>
                  <a:pt x="104349" y="104493"/>
                </a:moveTo>
                <a:lnTo>
                  <a:pt x="99030" y="113672"/>
                </a:lnTo>
                <a:lnTo>
                  <a:pt x="99030" y="107563"/>
                </a:lnTo>
                <a:lnTo>
                  <a:pt x="104349" y="104493"/>
                </a:lnTo>
                <a:close/>
                <a:moveTo>
                  <a:pt x="174047" y="104493"/>
                </a:moveTo>
                <a:lnTo>
                  <a:pt x="168727" y="113672"/>
                </a:lnTo>
                <a:lnTo>
                  <a:pt x="168727" y="107563"/>
                </a:lnTo>
                <a:lnTo>
                  <a:pt x="174047" y="104493"/>
                </a:lnTo>
                <a:close/>
                <a:moveTo>
                  <a:pt x="185658" y="104493"/>
                </a:moveTo>
                <a:lnTo>
                  <a:pt x="180339" y="113672"/>
                </a:lnTo>
                <a:lnTo>
                  <a:pt x="180339" y="107563"/>
                </a:lnTo>
                <a:lnTo>
                  <a:pt x="185658" y="104493"/>
                </a:lnTo>
                <a:close/>
                <a:moveTo>
                  <a:pt x="197269" y="104493"/>
                </a:moveTo>
                <a:lnTo>
                  <a:pt x="191950" y="113672"/>
                </a:lnTo>
                <a:lnTo>
                  <a:pt x="191950" y="107563"/>
                </a:lnTo>
                <a:lnTo>
                  <a:pt x="197269" y="104493"/>
                </a:lnTo>
                <a:close/>
                <a:moveTo>
                  <a:pt x="208911" y="104493"/>
                </a:moveTo>
                <a:lnTo>
                  <a:pt x="203591" y="113672"/>
                </a:lnTo>
                <a:lnTo>
                  <a:pt x="203591" y="107563"/>
                </a:lnTo>
                <a:lnTo>
                  <a:pt x="208911" y="104493"/>
                </a:lnTo>
                <a:close/>
                <a:moveTo>
                  <a:pt x="220522" y="104493"/>
                </a:moveTo>
                <a:lnTo>
                  <a:pt x="215202" y="113672"/>
                </a:lnTo>
                <a:lnTo>
                  <a:pt x="215202" y="107563"/>
                </a:lnTo>
                <a:lnTo>
                  <a:pt x="220522" y="104493"/>
                </a:lnTo>
                <a:close/>
                <a:moveTo>
                  <a:pt x="232163" y="104493"/>
                </a:moveTo>
                <a:lnTo>
                  <a:pt x="226844" y="113672"/>
                </a:lnTo>
                <a:lnTo>
                  <a:pt x="226844" y="107563"/>
                </a:lnTo>
                <a:lnTo>
                  <a:pt x="232163" y="104493"/>
                </a:lnTo>
                <a:close/>
                <a:moveTo>
                  <a:pt x="243774" y="104493"/>
                </a:moveTo>
                <a:lnTo>
                  <a:pt x="238455" y="113672"/>
                </a:lnTo>
                <a:lnTo>
                  <a:pt x="238455" y="107563"/>
                </a:lnTo>
                <a:lnTo>
                  <a:pt x="243774" y="104493"/>
                </a:lnTo>
                <a:close/>
                <a:moveTo>
                  <a:pt x="255355" y="104493"/>
                </a:moveTo>
                <a:lnTo>
                  <a:pt x="250036" y="113672"/>
                </a:lnTo>
                <a:lnTo>
                  <a:pt x="250036" y="107563"/>
                </a:lnTo>
                <a:lnTo>
                  <a:pt x="255355" y="104493"/>
                </a:lnTo>
                <a:close/>
                <a:moveTo>
                  <a:pt x="266997" y="104493"/>
                </a:moveTo>
                <a:lnTo>
                  <a:pt x="261678" y="113672"/>
                </a:lnTo>
                <a:lnTo>
                  <a:pt x="261678" y="107563"/>
                </a:lnTo>
                <a:lnTo>
                  <a:pt x="266997" y="104493"/>
                </a:lnTo>
                <a:close/>
                <a:moveTo>
                  <a:pt x="278608" y="104493"/>
                </a:moveTo>
                <a:lnTo>
                  <a:pt x="273289" y="113672"/>
                </a:lnTo>
                <a:lnTo>
                  <a:pt x="273289" y="107563"/>
                </a:lnTo>
                <a:lnTo>
                  <a:pt x="278608" y="104493"/>
                </a:lnTo>
                <a:close/>
                <a:moveTo>
                  <a:pt x="457" y="104523"/>
                </a:moveTo>
                <a:lnTo>
                  <a:pt x="5776" y="107563"/>
                </a:lnTo>
                <a:lnTo>
                  <a:pt x="5776" y="113703"/>
                </a:lnTo>
                <a:lnTo>
                  <a:pt x="457" y="104523"/>
                </a:lnTo>
                <a:close/>
                <a:moveTo>
                  <a:pt x="12098" y="104523"/>
                </a:moveTo>
                <a:lnTo>
                  <a:pt x="17418" y="107563"/>
                </a:lnTo>
                <a:lnTo>
                  <a:pt x="17418" y="113703"/>
                </a:lnTo>
                <a:lnTo>
                  <a:pt x="12098" y="104523"/>
                </a:lnTo>
                <a:close/>
                <a:moveTo>
                  <a:pt x="23710" y="104523"/>
                </a:moveTo>
                <a:lnTo>
                  <a:pt x="29029" y="107563"/>
                </a:lnTo>
                <a:lnTo>
                  <a:pt x="29029" y="113703"/>
                </a:lnTo>
                <a:lnTo>
                  <a:pt x="23710" y="104523"/>
                </a:lnTo>
                <a:close/>
                <a:moveTo>
                  <a:pt x="35290" y="104523"/>
                </a:moveTo>
                <a:lnTo>
                  <a:pt x="40610" y="107563"/>
                </a:lnTo>
                <a:lnTo>
                  <a:pt x="40610" y="113703"/>
                </a:lnTo>
                <a:lnTo>
                  <a:pt x="35290" y="104523"/>
                </a:lnTo>
                <a:close/>
                <a:moveTo>
                  <a:pt x="46932" y="104523"/>
                </a:moveTo>
                <a:lnTo>
                  <a:pt x="52251" y="107563"/>
                </a:lnTo>
                <a:lnTo>
                  <a:pt x="52251" y="113703"/>
                </a:lnTo>
                <a:lnTo>
                  <a:pt x="46932" y="104523"/>
                </a:lnTo>
                <a:close/>
                <a:moveTo>
                  <a:pt x="58543" y="104523"/>
                </a:moveTo>
                <a:lnTo>
                  <a:pt x="63862" y="107563"/>
                </a:lnTo>
                <a:lnTo>
                  <a:pt x="63862" y="113703"/>
                </a:lnTo>
                <a:lnTo>
                  <a:pt x="58543" y="104523"/>
                </a:lnTo>
                <a:close/>
                <a:moveTo>
                  <a:pt x="70185" y="104523"/>
                </a:moveTo>
                <a:lnTo>
                  <a:pt x="75504" y="107563"/>
                </a:lnTo>
                <a:lnTo>
                  <a:pt x="75504" y="113703"/>
                </a:lnTo>
                <a:lnTo>
                  <a:pt x="70185" y="104523"/>
                </a:lnTo>
                <a:close/>
                <a:moveTo>
                  <a:pt x="81796" y="104523"/>
                </a:moveTo>
                <a:lnTo>
                  <a:pt x="87115" y="107563"/>
                </a:lnTo>
                <a:lnTo>
                  <a:pt x="87115" y="113703"/>
                </a:lnTo>
                <a:lnTo>
                  <a:pt x="81796" y="104523"/>
                </a:lnTo>
                <a:close/>
                <a:moveTo>
                  <a:pt x="93437" y="104523"/>
                </a:moveTo>
                <a:lnTo>
                  <a:pt x="98757" y="107563"/>
                </a:lnTo>
                <a:lnTo>
                  <a:pt x="98757" y="113703"/>
                </a:lnTo>
                <a:lnTo>
                  <a:pt x="93437" y="104523"/>
                </a:lnTo>
                <a:close/>
                <a:moveTo>
                  <a:pt x="105018" y="104523"/>
                </a:moveTo>
                <a:lnTo>
                  <a:pt x="110337" y="107563"/>
                </a:lnTo>
                <a:lnTo>
                  <a:pt x="110337" y="113703"/>
                </a:lnTo>
                <a:lnTo>
                  <a:pt x="105018" y="104523"/>
                </a:lnTo>
                <a:close/>
                <a:moveTo>
                  <a:pt x="115930" y="104493"/>
                </a:moveTo>
                <a:lnTo>
                  <a:pt x="110611" y="113703"/>
                </a:lnTo>
                <a:lnTo>
                  <a:pt x="110611" y="107563"/>
                </a:lnTo>
                <a:lnTo>
                  <a:pt x="115930" y="104493"/>
                </a:lnTo>
                <a:close/>
                <a:moveTo>
                  <a:pt x="116660" y="104523"/>
                </a:moveTo>
                <a:lnTo>
                  <a:pt x="121979" y="107593"/>
                </a:lnTo>
                <a:lnTo>
                  <a:pt x="121979" y="113703"/>
                </a:lnTo>
                <a:lnTo>
                  <a:pt x="116660" y="104523"/>
                </a:lnTo>
                <a:close/>
                <a:moveTo>
                  <a:pt x="127541" y="104493"/>
                </a:moveTo>
                <a:lnTo>
                  <a:pt x="122222" y="113703"/>
                </a:lnTo>
                <a:lnTo>
                  <a:pt x="122222" y="107563"/>
                </a:lnTo>
                <a:lnTo>
                  <a:pt x="127541" y="104493"/>
                </a:lnTo>
                <a:close/>
                <a:moveTo>
                  <a:pt x="128271" y="104523"/>
                </a:moveTo>
                <a:lnTo>
                  <a:pt x="133590" y="107593"/>
                </a:lnTo>
                <a:lnTo>
                  <a:pt x="133590" y="113703"/>
                </a:lnTo>
                <a:lnTo>
                  <a:pt x="128271" y="104523"/>
                </a:lnTo>
                <a:close/>
                <a:moveTo>
                  <a:pt x="139183" y="104493"/>
                </a:moveTo>
                <a:lnTo>
                  <a:pt x="133864" y="113703"/>
                </a:lnTo>
                <a:lnTo>
                  <a:pt x="133864" y="107563"/>
                </a:lnTo>
                <a:lnTo>
                  <a:pt x="139183" y="104493"/>
                </a:lnTo>
                <a:close/>
                <a:moveTo>
                  <a:pt x="139912" y="104523"/>
                </a:moveTo>
                <a:lnTo>
                  <a:pt x="145232" y="107593"/>
                </a:lnTo>
                <a:lnTo>
                  <a:pt x="145232" y="113703"/>
                </a:lnTo>
                <a:lnTo>
                  <a:pt x="139912" y="104523"/>
                </a:lnTo>
                <a:close/>
                <a:moveTo>
                  <a:pt x="150794" y="104493"/>
                </a:moveTo>
                <a:lnTo>
                  <a:pt x="145475" y="113703"/>
                </a:lnTo>
                <a:lnTo>
                  <a:pt x="145475" y="107563"/>
                </a:lnTo>
                <a:lnTo>
                  <a:pt x="150794" y="104493"/>
                </a:lnTo>
                <a:close/>
                <a:moveTo>
                  <a:pt x="151523" y="104523"/>
                </a:moveTo>
                <a:lnTo>
                  <a:pt x="156843" y="107593"/>
                </a:lnTo>
                <a:lnTo>
                  <a:pt x="156843" y="113703"/>
                </a:lnTo>
                <a:lnTo>
                  <a:pt x="151523" y="104523"/>
                </a:lnTo>
                <a:close/>
                <a:moveTo>
                  <a:pt x="162436" y="104493"/>
                </a:moveTo>
                <a:lnTo>
                  <a:pt x="157116" y="113703"/>
                </a:lnTo>
                <a:lnTo>
                  <a:pt x="157116" y="107563"/>
                </a:lnTo>
                <a:lnTo>
                  <a:pt x="162436" y="104493"/>
                </a:lnTo>
                <a:close/>
                <a:moveTo>
                  <a:pt x="163165" y="104523"/>
                </a:moveTo>
                <a:lnTo>
                  <a:pt x="168484" y="107593"/>
                </a:lnTo>
                <a:lnTo>
                  <a:pt x="168484" y="113703"/>
                </a:lnTo>
                <a:lnTo>
                  <a:pt x="163165" y="104523"/>
                </a:lnTo>
                <a:close/>
                <a:moveTo>
                  <a:pt x="174746" y="104523"/>
                </a:moveTo>
                <a:lnTo>
                  <a:pt x="180065" y="107593"/>
                </a:lnTo>
                <a:lnTo>
                  <a:pt x="180065" y="113733"/>
                </a:lnTo>
                <a:lnTo>
                  <a:pt x="174746" y="104523"/>
                </a:lnTo>
                <a:close/>
                <a:moveTo>
                  <a:pt x="186357" y="104523"/>
                </a:moveTo>
                <a:lnTo>
                  <a:pt x="191676" y="107593"/>
                </a:lnTo>
                <a:lnTo>
                  <a:pt x="191676" y="113733"/>
                </a:lnTo>
                <a:lnTo>
                  <a:pt x="186357" y="104523"/>
                </a:lnTo>
                <a:close/>
                <a:moveTo>
                  <a:pt x="197999" y="104523"/>
                </a:moveTo>
                <a:lnTo>
                  <a:pt x="203318" y="107593"/>
                </a:lnTo>
                <a:lnTo>
                  <a:pt x="203318" y="113733"/>
                </a:lnTo>
                <a:lnTo>
                  <a:pt x="197999" y="104523"/>
                </a:lnTo>
                <a:close/>
                <a:moveTo>
                  <a:pt x="209610" y="104523"/>
                </a:moveTo>
                <a:lnTo>
                  <a:pt x="214929" y="107593"/>
                </a:lnTo>
                <a:lnTo>
                  <a:pt x="214929" y="113733"/>
                </a:lnTo>
                <a:lnTo>
                  <a:pt x="209610" y="104523"/>
                </a:lnTo>
                <a:close/>
                <a:moveTo>
                  <a:pt x="221251" y="104523"/>
                </a:moveTo>
                <a:lnTo>
                  <a:pt x="226570" y="107593"/>
                </a:lnTo>
                <a:lnTo>
                  <a:pt x="226570" y="113733"/>
                </a:lnTo>
                <a:lnTo>
                  <a:pt x="221251" y="104523"/>
                </a:lnTo>
                <a:close/>
                <a:moveTo>
                  <a:pt x="232862" y="104523"/>
                </a:moveTo>
                <a:lnTo>
                  <a:pt x="238182" y="107593"/>
                </a:lnTo>
                <a:lnTo>
                  <a:pt x="238182" y="113733"/>
                </a:lnTo>
                <a:lnTo>
                  <a:pt x="232862" y="104523"/>
                </a:lnTo>
                <a:close/>
                <a:moveTo>
                  <a:pt x="244474" y="104523"/>
                </a:moveTo>
                <a:lnTo>
                  <a:pt x="249793" y="107593"/>
                </a:lnTo>
                <a:lnTo>
                  <a:pt x="249793" y="113733"/>
                </a:lnTo>
                <a:lnTo>
                  <a:pt x="244474" y="104523"/>
                </a:lnTo>
                <a:close/>
                <a:moveTo>
                  <a:pt x="256085" y="104523"/>
                </a:moveTo>
                <a:lnTo>
                  <a:pt x="261404" y="107593"/>
                </a:lnTo>
                <a:lnTo>
                  <a:pt x="261404" y="113733"/>
                </a:lnTo>
                <a:lnTo>
                  <a:pt x="256085" y="104523"/>
                </a:lnTo>
                <a:close/>
                <a:moveTo>
                  <a:pt x="267726" y="104523"/>
                </a:moveTo>
                <a:lnTo>
                  <a:pt x="273046" y="107593"/>
                </a:lnTo>
                <a:lnTo>
                  <a:pt x="273046" y="113733"/>
                </a:lnTo>
                <a:lnTo>
                  <a:pt x="267726" y="104523"/>
                </a:lnTo>
                <a:close/>
                <a:moveTo>
                  <a:pt x="11855" y="104645"/>
                </a:moveTo>
                <a:lnTo>
                  <a:pt x="17174" y="113824"/>
                </a:lnTo>
                <a:lnTo>
                  <a:pt x="17174" y="113824"/>
                </a:lnTo>
                <a:lnTo>
                  <a:pt x="11855" y="110754"/>
                </a:lnTo>
                <a:lnTo>
                  <a:pt x="11855" y="104645"/>
                </a:lnTo>
                <a:close/>
                <a:moveTo>
                  <a:pt x="244" y="104645"/>
                </a:moveTo>
                <a:lnTo>
                  <a:pt x="5563" y="113824"/>
                </a:lnTo>
                <a:lnTo>
                  <a:pt x="214" y="110754"/>
                </a:lnTo>
                <a:lnTo>
                  <a:pt x="214" y="104645"/>
                </a:lnTo>
                <a:close/>
                <a:moveTo>
                  <a:pt x="116416" y="104645"/>
                </a:moveTo>
                <a:lnTo>
                  <a:pt x="121736" y="113824"/>
                </a:lnTo>
                <a:lnTo>
                  <a:pt x="116416" y="110785"/>
                </a:lnTo>
                <a:lnTo>
                  <a:pt x="116416" y="104645"/>
                </a:lnTo>
                <a:close/>
                <a:moveTo>
                  <a:pt x="128058" y="104645"/>
                </a:moveTo>
                <a:lnTo>
                  <a:pt x="133377" y="113824"/>
                </a:lnTo>
                <a:lnTo>
                  <a:pt x="128058" y="110785"/>
                </a:lnTo>
                <a:lnTo>
                  <a:pt x="128058" y="104645"/>
                </a:lnTo>
                <a:close/>
                <a:moveTo>
                  <a:pt x="139669" y="104645"/>
                </a:moveTo>
                <a:lnTo>
                  <a:pt x="144988" y="113824"/>
                </a:lnTo>
                <a:lnTo>
                  <a:pt x="139669" y="110785"/>
                </a:lnTo>
                <a:lnTo>
                  <a:pt x="139669" y="104645"/>
                </a:lnTo>
                <a:close/>
                <a:moveTo>
                  <a:pt x="151311" y="104645"/>
                </a:moveTo>
                <a:lnTo>
                  <a:pt x="156630" y="113824"/>
                </a:lnTo>
                <a:lnTo>
                  <a:pt x="151311" y="110785"/>
                </a:lnTo>
                <a:lnTo>
                  <a:pt x="151311" y="104645"/>
                </a:lnTo>
                <a:close/>
                <a:moveTo>
                  <a:pt x="162922" y="104645"/>
                </a:moveTo>
                <a:lnTo>
                  <a:pt x="168241" y="113824"/>
                </a:lnTo>
                <a:lnTo>
                  <a:pt x="162922" y="110785"/>
                </a:lnTo>
                <a:lnTo>
                  <a:pt x="162922" y="104645"/>
                </a:lnTo>
                <a:close/>
                <a:moveTo>
                  <a:pt x="174503" y="104645"/>
                </a:moveTo>
                <a:lnTo>
                  <a:pt x="179822" y="113824"/>
                </a:lnTo>
                <a:lnTo>
                  <a:pt x="174503" y="110785"/>
                </a:lnTo>
                <a:lnTo>
                  <a:pt x="174503" y="104645"/>
                </a:lnTo>
                <a:close/>
                <a:moveTo>
                  <a:pt x="186144" y="104645"/>
                </a:moveTo>
                <a:lnTo>
                  <a:pt x="191463" y="113824"/>
                </a:lnTo>
                <a:lnTo>
                  <a:pt x="186144" y="110785"/>
                </a:lnTo>
                <a:lnTo>
                  <a:pt x="186144" y="104645"/>
                </a:lnTo>
                <a:close/>
                <a:moveTo>
                  <a:pt x="197755" y="104645"/>
                </a:moveTo>
                <a:lnTo>
                  <a:pt x="203075" y="113824"/>
                </a:lnTo>
                <a:lnTo>
                  <a:pt x="197755" y="110785"/>
                </a:lnTo>
                <a:lnTo>
                  <a:pt x="197755" y="104645"/>
                </a:lnTo>
                <a:close/>
                <a:moveTo>
                  <a:pt x="209397" y="104645"/>
                </a:moveTo>
                <a:lnTo>
                  <a:pt x="214716" y="113824"/>
                </a:lnTo>
                <a:lnTo>
                  <a:pt x="209397" y="110785"/>
                </a:lnTo>
                <a:lnTo>
                  <a:pt x="209397" y="104645"/>
                </a:lnTo>
                <a:close/>
                <a:moveTo>
                  <a:pt x="221008" y="104645"/>
                </a:moveTo>
                <a:lnTo>
                  <a:pt x="226327" y="113824"/>
                </a:lnTo>
                <a:lnTo>
                  <a:pt x="221008" y="110785"/>
                </a:lnTo>
                <a:lnTo>
                  <a:pt x="221008" y="104645"/>
                </a:lnTo>
                <a:close/>
                <a:moveTo>
                  <a:pt x="232650" y="104645"/>
                </a:moveTo>
                <a:lnTo>
                  <a:pt x="237969" y="113824"/>
                </a:lnTo>
                <a:lnTo>
                  <a:pt x="232650" y="110785"/>
                </a:lnTo>
                <a:lnTo>
                  <a:pt x="232650" y="104645"/>
                </a:lnTo>
                <a:close/>
                <a:moveTo>
                  <a:pt x="244230" y="104645"/>
                </a:moveTo>
                <a:lnTo>
                  <a:pt x="249550" y="113824"/>
                </a:lnTo>
                <a:lnTo>
                  <a:pt x="244230" y="110785"/>
                </a:lnTo>
                <a:lnTo>
                  <a:pt x="244230" y="104645"/>
                </a:lnTo>
                <a:close/>
                <a:moveTo>
                  <a:pt x="255872" y="104645"/>
                </a:moveTo>
                <a:lnTo>
                  <a:pt x="261191" y="113824"/>
                </a:lnTo>
                <a:lnTo>
                  <a:pt x="255872" y="110785"/>
                </a:lnTo>
                <a:lnTo>
                  <a:pt x="255872" y="104645"/>
                </a:lnTo>
                <a:close/>
                <a:moveTo>
                  <a:pt x="267483" y="104645"/>
                </a:moveTo>
                <a:lnTo>
                  <a:pt x="272802" y="113824"/>
                </a:lnTo>
                <a:lnTo>
                  <a:pt x="267483" y="110785"/>
                </a:lnTo>
                <a:lnTo>
                  <a:pt x="267483" y="104645"/>
                </a:lnTo>
                <a:close/>
                <a:moveTo>
                  <a:pt x="93194" y="104645"/>
                </a:moveTo>
                <a:lnTo>
                  <a:pt x="98513" y="113855"/>
                </a:lnTo>
                <a:lnTo>
                  <a:pt x="98513" y="113855"/>
                </a:lnTo>
                <a:lnTo>
                  <a:pt x="93194" y="110785"/>
                </a:lnTo>
                <a:lnTo>
                  <a:pt x="93194" y="104645"/>
                </a:lnTo>
                <a:close/>
                <a:moveTo>
                  <a:pt x="11582" y="104645"/>
                </a:moveTo>
                <a:lnTo>
                  <a:pt x="11582" y="110785"/>
                </a:lnTo>
                <a:lnTo>
                  <a:pt x="6262" y="113855"/>
                </a:lnTo>
                <a:lnTo>
                  <a:pt x="11582" y="104645"/>
                </a:lnTo>
                <a:close/>
                <a:moveTo>
                  <a:pt x="23223" y="104645"/>
                </a:moveTo>
                <a:lnTo>
                  <a:pt x="23223" y="110785"/>
                </a:lnTo>
                <a:lnTo>
                  <a:pt x="17904" y="113855"/>
                </a:lnTo>
                <a:lnTo>
                  <a:pt x="23223" y="104645"/>
                </a:lnTo>
                <a:close/>
                <a:moveTo>
                  <a:pt x="23497" y="104645"/>
                </a:moveTo>
                <a:lnTo>
                  <a:pt x="28816" y="113855"/>
                </a:lnTo>
                <a:lnTo>
                  <a:pt x="23497" y="110785"/>
                </a:lnTo>
                <a:lnTo>
                  <a:pt x="23497" y="104645"/>
                </a:lnTo>
                <a:close/>
                <a:moveTo>
                  <a:pt x="34834" y="104645"/>
                </a:moveTo>
                <a:lnTo>
                  <a:pt x="34834" y="110785"/>
                </a:lnTo>
                <a:lnTo>
                  <a:pt x="29515" y="113855"/>
                </a:lnTo>
                <a:lnTo>
                  <a:pt x="34834" y="104645"/>
                </a:lnTo>
                <a:close/>
                <a:moveTo>
                  <a:pt x="35078" y="104645"/>
                </a:moveTo>
                <a:lnTo>
                  <a:pt x="40397" y="113855"/>
                </a:lnTo>
                <a:lnTo>
                  <a:pt x="35078" y="110785"/>
                </a:lnTo>
                <a:lnTo>
                  <a:pt x="35078" y="104645"/>
                </a:lnTo>
                <a:close/>
                <a:moveTo>
                  <a:pt x="46446" y="104645"/>
                </a:moveTo>
                <a:lnTo>
                  <a:pt x="46446" y="110785"/>
                </a:lnTo>
                <a:lnTo>
                  <a:pt x="41126" y="113855"/>
                </a:lnTo>
                <a:lnTo>
                  <a:pt x="46446" y="104645"/>
                </a:lnTo>
                <a:close/>
                <a:moveTo>
                  <a:pt x="46689" y="104645"/>
                </a:moveTo>
                <a:lnTo>
                  <a:pt x="52008" y="113855"/>
                </a:lnTo>
                <a:lnTo>
                  <a:pt x="46689" y="110785"/>
                </a:lnTo>
                <a:lnTo>
                  <a:pt x="46689" y="104645"/>
                </a:lnTo>
                <a:close/>
                <a:moveTo>
                  <a:pt x="58057" y="104645"/>
                </a:moveTo>
                <a:lnTo>
                  <a:pt x="58057" y="110785"/>
                </a:lnTo>
                <a:lnTo>
                  <a:pt x="52737" y="113855"/>
                </a:lnTo>
                <a:lnTo>
                  <a:pt x="58057" y="104645"/>
                </a:lnTo>
                <a:close/>
                <a:moveTo>
                  <a:pt x="58330" y="104645"/>
                </a:moveTo>
                <a:lnTo>
                  <a:pt x="63650" y="113855"/>
                </a:lnTo>
                <a:lnTo>
                  <a:pt x="58330" y="110785"/>
                </a:lnTo>
                <a:lnTo>
                  <a:pt x="58330" y="104645"/>
                </a:lnTo>
                <a:close/>
                <a:moveTo>
                  <a:pt x="69698" y="104645"/>
                </a:moveTo>
                <a:lnTo>
                  <a:pt x="69698" y="110785"/>
                </a:lnTo>
                <a:lnTo>
                  <a:pt x="64379" y="113855"/>
                </a:lnTo>
                <a:lnTo>
                  <a:pt x="69698" y="104645"/>
                </a:lnTo>
                <a:close/>
                <a:moveTo>
                  <a:pt x="69941" y="104645"/>
                </a:moveTo>
                <a:lnTo>
                  <a:pt x="75261" y="113855"/>
                </a:lnTo>
                <a:lnTo>
                  <a:pt x="69941" y="110785"/>
                </a:lnTo>
                <a:lnTo>
                  <a:pt x="69941" y="104645"/>
                </a:lnTo>
                <a:close/>
                <a:moveTo>
                  <a:pt x="81309" y="104645"/>
                </a:moveTo>
                <a:lnTo>
                  <a:pt x="81309" y="110785"/>
                </a:lnTo>
                <a:lnTo>
                  <a:pt x="75990" y="113855"/>
                </a:lnTo>
                <a:lnTo>
                  <a:pt x="81309" y="104645"/>
                </a:lnTo>
                <a:close/>
                <a:moveTo>
                  <a:pt x="81583" y="104645"/>
                </a:moveTo>
                <a:lnTo>
                  <a:pt x="86902" y="113855"/>
                </a:lnTo>
                <a:lnTo>
                  <a:pt x="81583" y="110785"/>
                </a:lnTo>
                <a:lnTo>
                  <a:pt x="81583" y="104645"/>
                </a:lnTo>
                <a:close/>
                <a:moveTo>
                  <a:pt x="92951" y="104645"/>
                </a:moveTo>
                <a:lnTo>
                  <a:pt x="92951" y="110785"/>
                </a:lnTo>
                <a:lnTo>
                  <a:pt x="87632" y="113855"/>
                </a:lnTo>
                <a:lnTo>
                  <a:pt x="92951" y="104645"/>
                </a:lnTo>
                <a:close/>
                <a:moveTo>
                  <a:pt x="104562" y="104645"/>
                </a:moveTo>
                <a:lnTo>
                  <a:pt x="104562" y="110785"/>
                </a:lnTo>
                <a:lnTo>
                  <a:pt x="99243" y="113855"/>
                </a:lnTo>
                <a:lnTo>
                  <a:pt x="104562" y="104645"/>
                </a:lnTo>
                <a:close/>
                <a:moveTo>
                  <a:pt x="104775" y="104645"/>
                </a:moveTo>
                <a:lnTo>
                  <a:pt x="110094" y="113855"/>
                </a:lnTo>
                <a:lnTo>
                  <a:pt x="104775" y="110785"/>
                </a:lnTo>
                <a:lnTo>
                  <a:pt x="104775" y="104645"/>
                </a:lnTo>
                <a:close/>
                <a:moveTo>
                  <a:pt x="116143" y="104675"/>
                </a:moveTo>
                <a:lnTo>
                  <a:pt x="116143" y="110785"/>
                </a:lnTo>
                <a:lnTo>
                  <a:pt x="110824" y="113855"/>
                </a:lnTo>
                <a:lnTo>
                  <a:pt x="116143" y="104675"/>
                </a:lnTo>
                <a:close/>
                <a:moveTo>
                  <a:pt x="127784" y="104675"/>
                </a:moveTo>
                <a:lnTo>
                  <a:pt x="127784" y="110785"/>
                </a:lnTo>
                <a:lnTo>
                  <a:pt x="122465" y="113855"/>
                </a:lnTo>
                <a:lnTo>
                  <a:pt x="127784" y="104675"/>
                </a:lnTo>
                <a:close/>
                <a:moveTo>
                  <a:pt x="139396" y="104675"/>
                </a:moveTo>
                <a:lnTo>
                  <a:pt x="139396" y="110785"/>
                </a:lnTo>
                <a:lnTo>
                  <a:pt x="134076" y="113855"/>
                </a:lnTo>
                <a:lnTo>
                  <a:pt x="139396" y="104675"/>
                </a:lnTo>
                <a:close/>
                <a:moveTo>
                  <a:pt x="151037" y="104675"/>
                </a:moveTo>
                <a:lnTo>
                  <a:pt x="151037" y="110785"/>
                </a:lnTo>
                <a:lnTo>
                  <a:pt x="145718" y="113855"/>
                </a:lnTo>
                <a:lnTo>
                  <a:pt x="151037" y="104675"/>
                </a:lnTo>
                <a:close/>
                <a:moveTo>
                  <a:pt x="162648" y="104675"/>
                </a:moveTo>
                <a:lnTo>
                  <a:pt x="162648" y="110785"/>
                </a:lnTo>
                <a:lnTo>
                  <a:pt x="157329" y="113855"/>
                </a:lnTo>
                <a:lnTo>
                  <a:pt x="162648" y="104675"/>
                </a:lnTo>
                <a:close/>
                <a:moveTo>
                  <a:pt x="174290" y="104675"/>
                </a:moveTo>
                <a:lnTo>
                  <a:pt x="174290" y="110785"/>
                </a:lnTo>
                <a:lnTo>
                  <a:pt x="168971" y="113855"/>
                </a:lnTo>
                <a:lnTo>
                  <a:pt x="174290" y="104675"/>
                </a:lnTo>
                <a:close/>
                <a:moveTo>
                  <a:pt x="185871" y="104675"/>
                </a:moveTo>
                <a:lnTo>
                  <a:pt x="185871" y="110785"/>
                </a:lnTo>
                <a:lnTo>
                  <a:pt x="180551" y="113855"/>
                </a:lnTo>
                <a:lnTo>
                  <a:pt x="185871" y="104675"/>
                </a:lnTo>
                <a:close/>
                <a:moveTo>
                  <a:pt x="197512" y="104675"/>
                </a:moveTo>
                <a:lnTo>
                  <a:pt x="197512" y="110785"/>
                </a:lnTo>
                <a:lnTo>
                  <a:pt x="192193" y="113855"/>
                </a:lnTo>
                <a:lnTo>
                  <a:pt x="197512" y="104675"/>
                </a:lnTo>
                <a:close/>
                <a:moveTo>
                  <a:pt x="209123" y="104675"/>
                </a:moveTo>
                <a:lnTo>
                  <a:pt x="209123" y="110785"/>
                </a:lnTo>
                <a:lnTo>
                  <a:pt x="203804" y="113855"/>
                </a:lnTo>
                <a:lnTo>
                  <a:pt x="209123" y="104675"/>
                </a:lnTo>
                <a:close/>
                <a:moveTo>
                  <a:pt x="220765" y="104675"/>
                </a:moveTo>
                <a:lnTo>
                  <a:pt x="220765" y="110785"/>
                </a:lnTo>
                <a:lnTo>
                  <a:pt x="215446" y="113855"/>
                </a:lnTo>
                <a:lnTo>
                  <a:pt x="220765" y="104675"/>
                </a:lnTo>
                <a:close/>
                <a:moveTo>
                  <a:pt x="232376" y="104675"/>
                </a:moveTo>
                <a:lnTo>
                  <a:pt x="232376" y="110785"/>
                </a:lnTo>
                <a:lnTo>
                  <a:pt x="227057" y="113855"/>
                </a:lnTo>
                <a:lnTo>
                  <a:pt x="232376" y="104675"/>
                </a:lnTo>
                <a:close/>
                <a:moveTo>
                  <a:pt x="243957" y="104675"/>
                </a:moveTo>
                <a:lnTo>
                  <a:pt x="243957" y="110785"/>
                </a:lnTo>
                <a:lnTo>
                  <a:pt x="238638" y="113855"/>
                </a:lnTo>
                <a:lnTo>
                  <a:pt x="243957" y="104675"/>
                </a:lnTo>
                <a:close/>
                <a:moveTo>
                  <a:pt x="255598" y="104675"/>
                </a:moveTo>
                <a:lnTo>
                  <a:pt x="255598" y="110785"/>
                </a:lnTo>
                <a:lnTo>
                  <a:pt x="250279" y="113855"/>
                </a:lnTo>
                <a:lnTo>
                  <a:pt x="255598" y="104675"/>
                </a:lnTo>
                <a:close/>
                <a:moveTo>
                  <a:pt x="267210" y="104675"/>
                </a:moveTo>
                <a:lnTo>
                  <a:pt x="267210" y="110785"/>
                </a:lnTo>
                <a:lnTo>
                  <a:pt x="261890" y="113855"/>
                </a:lnTo>
                <a:lnTo>
                  <a:pt x="267210" y="104675"/>
                </a:lnTo>
                <a:close/>
                <a:moveTo>
                  <a:pt x="278851" y="104675"/>
                </a:moveTo>
                <a:lnTo>
                  <a:pt x="278851" y="110785"/>
                </a:lnTo>
                <a:lnTo>
                  <a:pt x="273532" y="113855"/>
                </a:lnTo>
                <a:lnTo>
                  <a:pt x="278851" y="104675"/>
                </a:lnTo>
                <a:close/>
                <a:moveTo>
                  <a:pt x="11703" y="111028"/>
                </a:moveTo>
                <a:lnTo>
                  <a:pt x="16901" y="114007"/>
                </a:lnTo>
                <a:lnTo>
                  <a:pt x="17023" y="114098"/>
                </a:lnTo>
                <a:lnTo>
                  <a:pt x="6384" y="114098"/>
                </a:lnTo>
                <a:lnTo>
                  <a:pt x="6506" y="114007"/>
                </a:lnTo>
                <a:lnTo>
                  <a:pt x="11703" y="111028"/>
                </a:lnTo>
                <a:close/>
                <a:moveTo>
                  <a:pt x="23345" y="111028"/>
                </a:moveTo>
                <a:lnTo>
                  <a:pt x="28542" y="114007"/>
                </a:lnTo>
                <a:lnTo>
                  <a:pt x="28664" y="114098"/>
                </a:lnTo>
                <a:lnTo>
                  <a:pt x="18026" y="114098"/>
                </a:lnTo>
                <a:lnTo>
                  <a:pt x="18117" y="114007"/>
                </a:lnTo>
                <a:lnTo>
                  <a:pt x="23345" y="111028"/>
                </a:lnTo>
                <a:close/>
                <a:moveTo>
                  <a:pt x="34956" y="111028"/>
                </a:moveTo>
                <a:lnTo>
                  <a:pt x="40154" y="114007"/>
                </a:lnTo>
                <a:lnTo>
                  <a:pt x="40275" y="114098"/>
                </a:lnTo>
                <a:lnTo>
                  <a:pt x="29637" y="114098"/>
                </a:lnTo>
                <a:lnTo>
                  <a:pt x="29758" y="114007"/>
                </a:lnTo>
                <a:lnTo>
                  <a:pt x="34956" y="111028"/>
                </a:lnTo>
                <a:close/>
                <a:moveTo>
                  <a:pt x="46598" y="111028"/>
                </a:moveTo>
                <a:lnTo>
                  <a:pt x="51795" y="114007"/>
                </a:lnTo>
                <a:lnTo>
                  <a:pt x="51917" y="114098"/>
                </a:lnTo>
                <a:lnTo>
                  <a:pt x="41278" y="114098"/>
                </a:lnTo>
                <a:lnTo>
                  <a:pt x="41369" y="114007"/>
                </a:lnTo>
                <a:lnTo>
                  <a:pt x="46598" y="111028"/>
                </a:lnTo>
                <a:close/>
                <a:moveTo>
                  <a:pt x="58178" y="111028"/>
                </a:moveTo>
                <a:lnTo>
                  <a:pt x="63376" y="114007"/>
                </a:lnTo>
                <a:lnTo>
                  <a:pt x="63498" y="114098"/>
                </a:lnTo>
                <a:lnTo>
                  <a:pt x="52859" y="114098"/>
                </a:lnTo>
                <a:lnTo>
                  <a:pt x="52981" y="114007"/>
                </a:lnTo>
                <a:lnTo>
                  <a:pt x="58178" y="111028"/>
                </a:lnTo>
                <a:close/>
                <a:moveTo>
                  <a:pt x="69820" y="111028"/>
                </a:moveTo>
                <a:lnTo>
                  <a:pt x="75048" y="114007"/>
                </a:lnTo>
                <a:lnTo>
                  <a:pt x="75139" y="114098"/>
                </a:lnTo>
                <a:lnTo>
                  <a:pt x="64501" y="114098"/>
                </a:lnTo>
                <a:lnTo>
                  <a:pt x="64622" y="114007"/>
                </a:lnTo>
                <a:lnTo>
                  <a:pt x="69820" y="111028"/>
                </a:lnTo>
                <a:close/>
                <a:moveTo>
                  <a:pt x="81431" y="111028"/>
                </a:moveTo>
                <a:lnTo>
                  <a:pt x="86629" y="114007"/>
                </a:lnTo>
                <a:lnTo>
                  <a:pt x="86750" y="114098"/>
                </a:lnTo>
                <a:lnTo>
                  <a:pt x="76112" y="114098"/>
                </a:lnTo>
                <a:lnTo>
                  <a:pt x="76233" y="114007"/>
                </a:lnTo>
                <a:lnTo>
                  <a:pt x="81431" y="111028"/>
                </a:lnTo>
                <a:close/>
                <a:moveTo>
                  <a:pt x="93042" y="111028"/>
                </a:moveTo>
                <a:lnTo>
                  <a:pt x="98270" y="114007"/>
                </a:lnTo>
                <a:lnTo>
                  <a:pt x="98361" y="114098"/>
                </a:lnTo>
                <a:lnTo>
                  <a:pt x="87723" y="114098"/>
                </a:lnTo>
                <a:lnTo>
                  <a:pt x="87844" y="114007"/>
                </a:lnTo>
                <a:lnTo>
                  <a:pt x="93042" y="111028"/>
                </a:lnTo>
                <a:close/>
                <a:moveTo>
                  <a:pt x="104684" y="111028"/>
                </a:moveTo>
                <a:lnTo>
                  <a:pt x="109881" y="114007"/>
                </a:lnTo>
                <a:lnTo>
                  <a:pt x="110003" y="114098"/>
                </a:lnTo>
                <a:lnTo>
                  <a:pt x="99364" y="114098"/>
                </a:lnTo>
                <a:lnTo>
                  <a:pt x="99456" y="114007"/>
                </a:lnTo>
                <a:lnTo>
                  <a:pt x="104684" y="111028"/>
                </a:lnTo>
                <a:close/>
                <a:moveTo>
                  <a:pt x="116295" y="111028"/>
                </a:moveTo>
                <a:lnTo>
                  <a:pt x="121493" y="114007"/>
                </a:lnTo>
                <a:lnTo>
                  <a:pt x="121614" y="114098"/>
                </a:lnTo>
                <a:lnTo>
                  <a:pt x="110976" y="114098"/>
                </a:lnTo>
                <a:lnTo>
                  <a:pt x="111097" y="114007"/>
                </a:lnTo>
                <a:lnTo>
                  <a:pt x="116295" y="111028"/>
                </a:lnTo>
                <a:close/>
                <a:moveTo>
                  <a:pt x="127936" y="111028"/>
                </a:moveTo>
                <a:lnTo>
                  <a:pt x="133134" y="114007"/>
                </a:lnTo>
                <a:lnTo>
                  <a:pt x="133256" y="114098"/>
                </a:lnTo>
                <a:lnTo>
                  <a:pt x="122617" y="114098"/>
                </a:lnTo>
                <a:lnTo>
                  <a:pt x="122739" y="114007"/>
                </a:lnTo>
                <a:lnTo>
                  <a:pt x="127936" y="111028"/>
                </a:lnTo>
                <a:close/>
                <a:moveTo>
                  <a:pt x="139548" y="111028"/>
                </a:moveTo>
                <a:lnTo>
                  <a:pt x="144776" y="114007"/>
                </a:lnTo>
                <a:lnTo>
                  <a:pt x="144867" y="114098"/>
                </a:lnTo>
                <a:lnTo>
                  <a:pt x="134228" y="114098"/>
                </a:lnTo>
                <a:lnTo>
                  <a:pt x="134350" y="114007"/>
                </a:lnTo>
                <a:lnTo>
                  <a:pt x="139548" y="111028"/>
                </a:lnTo>
                <a:close/>
                <a:moveTo>
                  <a:pt x="151159" y="111028"/>
                </a:moveTo>
                <a:lnTo>
                  <a:pt x="156356" y="114007"/>
                </a:lnTo>
                <a:lnTo>
                  <a:pt x="156478" y="114098"/>
                </a:lnTo>
                <a:lnTo>
                  <a:pt x="145840" y="114098"/>
                </a:lnTo>
                <a:lnTo>
                  <a:pt x="145931" y="114007"/>
                </a:lnTo>
                <a:lnTo>
                  <a:pt x="151159" y="111028"/>
                </a:lnTo>
                <a:close/>
                <a:moveTo>
                  <a:pt x="162770" y="111028"/>
                </a:moveTo>
                <a:lnTo>
                  <a:pt x="167968" y="114007"/>
                </a:lnTo>
                <a:lnTo>
                  <a:pt x="168089" y="114098"/>
                </a:lnTo>
                <a:lnTo>
                  <a:pt x="157451" y="114098"/>
                </a:lnTo>
                <a:lnTo>
                  <a:pt x="157572" y="114007"/>
                </a:lnTo>
                <a:lnTo>
                  <a:pt x="162770" y="111028"/>
                </a:lnTo>
                <a:close/>
                <a:moveTo>
                  <a:pt x="174411" y="111028"/>
                </a:moveTo>
                <a:lnTo>
                  <a:pt x="179609" y="114007"/>
                </a:lnTo>
                <a:lnTo>
                  <a:pt x="179731" y="114098"/>
                </a:lnTo>
                <a:lnTo>
                  <a:pt x="169092" y="114098"/>
                </a:lnTo>
                <a:lnTo>
                  <a:pt x="169183" y="114007"/>
                </a:lnTo>
                <a:lnTo>
                  <a:pt x="174411" y="111028"/>
                </a:lnTo>
                <a:close/>
                <a:moveTo>
                  <a:pt x="186023" y="111028"/>
                </a:moveTo>
                <a:lnTo>
                  <a:pt x="191220" y="114007"/>
                </a:lnTo>
                <a:lnTo>
                  <a:pt x="191342" y="114098"/>
                </a:lnTo>
                <a:lnTo>
                  <a:pt x="180703" y="114098"/>
                </a:lnTo>
                <a:lnTo>
                  <a:pt x="180825" y="114007"/>
                </a:lnTo>
                <a:lnTo>
                  <a:pt x="186023" y="111028"/>
                </a:lnTo>
                <a:close/>
                <a:moveTo>
                  <a:pt x="197634" y="111028"/>
                </a:moveTo>
                <a:lnTo>
                  <a:pt x="202862" y="114007"/>
                </a:lnTo>
                <a:lnTo>
                  <a:pt x="202953" y="114098"/>
                </a:lnTo>
                <a:lnTo>
                  <a:pt x="192315" y="114098"/>
                </a:lnTo>
                <a:lnTo>
                  <a:pt x="192436" y="114007"/>
                </a:lnTo>
                <a:lnTo>
                  <a:pt x="197634" y="111028"/>
                </a:lnTo>
                <a:close/>
                <a:moveTo>
                  <a:pt x="209245" y="111028"/>
                </a:moveTo>
                <a:lnTo>
                  <a:pt x="214443" y="114007"/>
                </a:lnTo>
                <a:lnTo>
                  <a:pt x="214564" y="114098"/>
                </a:lnTo>
                <a:lnTo>
                  <a:pt x="203926" y="114098"/>
                </a:lnTo>
                <a:lnTo>
                  <a:pt x="204017" y="114007"/>
                </a:lnTo>
                <a:lnTo>
                  <a:pt x="209245" y="111028"/>
                </a:lnTo>
                <a:close/>
                <a:moveTo>
                  <a:pt x="220856" y="111028"/>
                </a:moveTo>
                <a:lnTo>
                  <a:pt x="226084" y="114007"/>
                </a:lnTo>
                <a:lnTo>
                  <a:pt x="226175" y="114098"/>
                </a:lnTo>
                <a:lnTo>
                  <a:pt x="215537" y="114098"/>
                </a:lnTo>
                <a:lnTo>
                  <a:pt x="215658" y="114007"/>
                </a:lnTo>
                <a:lnTo>
                  <a:pt x="220856" y="111028"/>
                </a:lnTo>
                <a:close/>
                <a:moveTo>
                  <a:pt x="232498" y="111028"/>
                </a:moveTo>
                <a:lnTo>
                  <a:pt x="237695" y="114007"/>
                </a:lnTo>
                <a:lnTo>
                  <a:pt x="237817" y="114098"/>
                </a:lnTo>
                <a:lnTo>
                  <a:pt x="227178" y="114098"/>
                </a:lnTo>
                <a:lnTo>
                  <a:pt x="227270" y="114007"/>
                </a:lnTo>
                <a:lnTo>
                  <a:pt x="232498" y="111028"/>
                </a:lnTo>
                <a:close/>
                <a:moveTo>
                  <a:pt x="244109" y="111028"/>
                </a:moveTo>
                <a:lnTo>
                  <a:pt x="249337" y="114007"/>
                </a:lnTo>
                <a:lnTo>
                  <a:pt x="249428" y="114098"/>
                </a:lnTo>
                <a:lnTo>
                  <a:pt x="238790" y="114098"/>
                </a:lnTo>
                <a:lnTo>
                  <a:pt x="238911" y="114007"/>
                </a:lnTo>
                <a:lnTo>
                  <a:pt x="244109" y="111028"/>
                </a:lnTo>
                <a:close/>
                <a:moveTo>
                  <a:pt x="255750" y="111028"/>
                </a:moveTo>
                <a:lnTo>
                  <a:pt x="260948" y="114007"/>
                </a:lnTo>
                <a:lnTo>
                  <a:pt x="261070" y="114098"/>
                </a:lnTo>
                <a:lnTo>
                  <a:pt x="250431" y="114098"/>
                </a:lnTo>
                <a:lnTo>
                  <a:pt x="250553" y="114007"/>
                </a:lnTo>
                <a:lnTo>
                  <a:pt x="255750" y="111028"/>
                </a:lnTo>
                <a:close/>
                <a:moveTo>
                  <a:pt x="267362" y="111028"/>
                </a:moveTo>
                <a:lnTo>
                  <a:pt x="272590" y="114007"/>
                </a:lnTo>
                <a:lnTo>
                  <a:pt x="272681" y="114098"/>
                </a:lnTo>
                <a:lnTo>
                  <a:pt x="262042" y="114098"/>
                </a:lnTo>
                <a:lnTo>
                  <a:pt x="262164" y="114007"/>
                </a:lnTo>
                <a:lnTo>
                  <a:pt x="267362" y="111028"/>
                </a:lnTo>
                <a:close/>
                <a:moveTo>
                  <a:pt x="279003" y="111028"/>
                </a:moveTo>
                <a:lnTo>
                  <a:pt x="284322" y="114098"/>
                </a:lnTo>
                <a:lnTo>
                  <a:pt x="273684" y="114098"/>
                </a:lnTo>
                <a:lnTo>
                  <a:pt x="273805" y="114007"/>
                </a:lnTo>
                <a:lnTo>
                  <a:pt x="279003" y="111028"/>
                </a:lnTo>
                <a:close/>
                <a:moveTo>
                  <a:pt x="17023" y="114311"/>
                </a:moveTo>
                <a:lnTo>
                  <a:pt x="11703" y="117411"/>
                </a:lnTo>
                <a:lnTo>
                  <a:pt x="6384" y="114311"/>
                </a:lnTo>
                <a:close/>
                <a:moveTo>
                  <a:pt x="28664" y="114311"/>
                </a:moveTo>
                <a:lnTo>
                  <a:pt x="23345" y="117411"/>
                </a:lnTo>
                <a:lnTo>
                  <a:pt x="18026" y="114311"/>
                </a:lnTo>
                <a:close/>
                <a:moveTo>
                  <a:pt x="40275" y="114311"/>
                </a:moveTo>
                <a:lnTo>
                  <a:pt x="34956" y="117411"/>
                </a:lnTo>
                <a:lnTo>
                  <a:pt x="29637" y="114311"/>
                </a:lnTo>
                <a:close/>
                <a:moveTo>
                  <a:pt x="51886" y="114311"/>
                </a:moveTo>
                <a:lnTo>
                  <a:pt x="46567" y="117411"/>
                </a:lnTo>
                <a:lnTo>
                  <a:pt x="41248" y="114311"/>
                </a:lnTo>
                <a:close/>
                <a:moveTo>
                  <a:pt x="63528" y="114311"/>
                </a:moveTo>
                <a:lnTo>
                  <a:pt x="58209" y="117411"/>
                </a:lnTo>
                <a:lnTo>
                  <a:pt x="52889" y="114311"/>
                </a:lnTo>
                <a:close/>
                <a:moveTo>
                  <a:pt x="75109" y="114311"/>
                </a:moveTo>
                <a:lnTo>
                  <a:pt x="69789" y="117411"/>
                </a:lnTo>
                <a:lnTo>
                  <a:pt x="64470" y="114311"/>
                </a:lnTo>
                <a:close/>
                <a:moveTo>
                  <a:pt x="86750" y="114311"/>
                </a:moveTo>
                <a:lnTo>
                  <a:pt x="81431" y="117411"/>
                </a:lnTo>
                <a:lnTo>
                  <a:pt x="76112" y="114311"/>
                </a:lnTo>
                <a:close/>
                <a:moveTo>
                  <a:pt x="98361" y="114311"/>
                </a:moveTo>
                <a:lnTo>
                  <a:pt x="93042" y="117411"/>
                </a:lnTo>
                <a:lnTo>
                  <a:pt x="87723" y="114311"/>
                </a:lnTo>
                <a:close/>
                <a:moveTo>
                  <a:pt x="110003" y="114311"/>
                </a:moveTo>
                <a:lnTo>
                  <a:pt x="104684" y="117411"/>
                </a:lnTo>
                <a:lnTo>
                  <a:pt x="99364" y="114311"/>
                </a:lnTo>
                <a:close/>
                <a:moveTo>
                  <a:pt x="121614" y="114311"/>
                </a:moveTo>
                <a:lnTo>
                  <a:pt x="116295" y="117411"/>
                </a:lnTo>
                <a:lnTo>
                  <a:pt x="110976" y="114311"/>
                </a:lnTo>
                <a:close/>
                <a:moveTo>
                  <a:pt x="133256" y="114311"/>
                </a:moveTo>
                <a:lnTo>
                  <a:pt x="127936" y="117411"/>
                </a:lnTo>
                <a:lnTo>
                  <a:pt x="122617" y="114311"/>
                </a:lnTo>
                <a:close/>
                <a:moveTo>
                  <a:pt x="144867" y="114311"/>
                </a:moveTo>
                <a:lnTo>
                  <a:pt x="139548" y="117411"/>
                </a:lnTo>
                <a:lnTo>
                  <a:pt x="134228" y="114311"/>
                </a:lnTo>
                <a:close/>
                <a:moveTo>
                  <a:pt x="156478" y="114311"/>
                </a:moveTo>
                <a:lnTo>
                  <a:pt x="151159" y="117411"/>
                </a:lnTo>
                <a:lnTo>
                  <a:pt x="145840" y="114311"/>
                </a:lnTo>
                <a:close/>
                <a:moveTo>
                  <a:pt x="168089" y="114311"/>
                </a:moveTo>
                <a:lnTo>
                  <a:pt x="162770" y="117411"/>
                </a:lnTo>
                <a:lnTo>
                  <a:pt x="157451" y="114311"/>
                </a:lnTo>
                <a:close/>
                <a:moveTo>
                  <a:pt x="179731" y="114311"/>
                </a:moveTo>
                <a:lnTo>
                  <a:pt x="174411" y="117411"/>
                </a:lnTo>
                <a:lnTo>
                  <a:pt x="169092" y="114311"/>
                </a:lnTo>
                <a:close/>
                <a:moveTo>
                  <a:pt x="191342" y="114311"/>
                </a:moveTo>
                <a:lnTo>
                  <a:pt x="186023" y="117411"/>
                </a:lnTo>
                <a:lnTo>
                  <a:pt x="180703" y="114311"/>
                </a:lnTo>
                <a:close/>
                <a:moveTo>
                  <a:pt x="202953" y="114311"/>
                </a:moveTo>
                <a:lnTo>
                  <a:pt x="197634" y="117411"/>
                </a:lnTo>
                <a:lnTo>
                  <a:pt x="192315" y="114311"/>
                </a:lnTo>
                <a:close/>
                <a:moveTo>
                  <a:pt x="214564" y="114311"/>
                </a:moveTo>
                <a:lnTo>
                  <a:pt x="209245" y="117411"/>
                </a:lnTo>
                <a:lnTo>
                  <a:pt x="203926" y="114311"/>
                </a:lnTo>
                <a:close/>
                <a:moveTo>
                  <a:pt x="226175" y="114311"/>
                </a:moveTo>
                <a:lnTo>
                  <a:pt x="220856" y="117411"/>
                </a:lnTo>
                <a:lnTo>
                  <a:pt x="215537" y="114311"/>
                </a:lnTo>
                <a:close/>
                <a:moveTo>
                  <a:pt x="237817" y="114311"/>
                </a:moveTo>
                <a:lnTo>
                  <a:pt x="232498" y="117411"/>
                </a:lnTo>
                <a:lnTo>
                  <a:pt x="227178" y="114311"/>
                </a:lnTo>
                <a:close/>
                <a:moveTo>
                  <a:pt x="249428" y="114311"/>
                </a:moveTo>
                <a:lnTo>
                  <a:pt x="244109" y="117411"/>
                </a:lnTo>
                <a:lnTo>
                  <a:pt x="238790" y="114311"/>
                </a:lnTo>
                <a:close/>
                <a:moveTo>
                  <a:pt x="261070" y="114311"/>
                </a:moveTo>
                <a:lnTo>
                  <a:pt x="255750" y="117411"/>
                </a:lnTo>
                <a:lnTo>
                  <a:pt x="250431" y="114311"/>
                </a:lnTo>
                <a:close/>
                <a:moveTo>
                  <a:pt x="272681" y="114311"/>
                </a:moveTo>
                <a:lnTo>
                  <a:pt x="267362" y="117411"/>
                </a:lnTo>
                <a:lnTo>
                  <a:pt x="262042" y="114311"/>
                </a:lnTo>
                <a:close/>
                <a:moveTo>
                  <a:pt x="284292" y="114311"/>
                </a:moveTo>
                <a:lnTo>
                  <a:pt x="278973" y="117411"/>
                </a:lnTo>
                <a:lnTo>
                  <a:pt x="273653" y="114311"/>
                </a:lnTo>
                <a:close/>
                <a:moveTo>
                  <a:pt x="17174" y="114554"/>
                </a:moveTo>
                <a:lnTo>
                  <a:pt x="11855" y="123733"/>
                </a:lnTo>
                <a:lnTo>
                  <a:pt x="11855" y="117624"/>
                </a:lnTo>
                <a:lnTo>
                  <a:pt x="17174" y="114554"/>
                </a:lnTo>
                <a:close/>
                <a:moveTo>
                  <a:pt x="28816" y="114554"/>
                </a:moveTo>
                <a:lnTo>
                  <a:pt x="23497" y="123733"/>
                </a:lnTo>
                <a:lnTo>
                  <a:pt x="23497" y="117624"/>
                </a:lnTo>
                <a:lnTo>
                  <a:pt x="28816" y="114554"/>
                </a:lnTo>
                <a:close/>
                <a:moveTo>
                  <a:pt x="40427" y="114554"/>
                </a:moveTo>
                <a:lnTo>
                  <a:pt x="35108" y="123733"/>
                </a:lnTo>
                <a:lnTo>
                  <a:pt x="35108" y="117624"/>
                </a:lnTo>
                <a:lnTo>
                  <a:pt x="40427" y="114554"/>
                </a:lnTo>
                <a:close/>
                <a:moveTo>
                  <a:pt x="52008" y="114554"/>
                </a:moveTo>
                <a:lnTo>
                  <a:pt x="46689" y="123733"/>
                </a:lnTo>
                <a:lnTo>
                  <a:pt x="46689" y="117624"/>
                </a:lnTo>
                <a:lnTo>
                  <a:pt x="52008" y="114554"/>
                </a:lnTo>
                <a:close/>
                <a:moveTo>
                  <a:pt x="63650" y="114554"/>
                </a:moveTo>
                <a:lnTo>
                  <a:pt x="58330" y="123733"/>
                </a:lnTo>
                <a:lnTo>
                  <a:pt x="58330" y="117624"/>
                </a:lnTo>
                <a:lnTo>
                  <a:pt x="63650" y="114554"/>
                </a:lnTo>
                <a:close/>
                <a:moveTo>
                  <a:pt x="75261" y="114554"/>
                </a:moveTo>
                <a:lnTo>
                  <a:pt x="69941" y="123733"/>
                </a:lnTo>
                <a:lnTo>
                  <a:pt x="69941" y="117624"/>
                </a:lnTo>
                <a:lnTo>
                  <a:pt x="75261" y="114554"/>
                </a:lnTo>
                <a:close/>
                <a:moveTo>
                  <a:pt x="86902" y="114554"/>
                </a:moveTo>
                <a:lnTo>
                  <a:pt x="81583" y="123733"/>
                </a:lnTo>
                <a:lnTo>
                  <a:pt x="81583" y="117624"/>
                </a:lnTo>
                <a:lnTo>
                  <a:pt x="86902" y="114554"/>
                </a:lnTo>
                <a:close/>
                <a:moveTo>
                  <a:pt x="98513" y="114554"/>
                </a:moveTo>
                <a:lnTo>
                  <a:pt x="93194" y="123733"/>
                </a:lnTo>
                <a:lnTo>
                  <a:pt x="93194" y="117624"/>
                </a:lnTo>
                <a:lnTo>
                  <a:pt x="98513" y="114554"/>
                </a:lnTo>
                <a:close/>
                <a:moveTo>
                  <a:pt x="110155" y="114554"/>
                </a:moveTo>
                <a:lnTo>
                  <a:pt x="104836" y="123733"/>
                </a:lnTo>
                <a:lnTo>
                  <a:pt x="104836" y="117624"/>
                </a:lnTo>
                <a:lnTo>
                  <a:pt x="110155" y="114554"/>
                </a:lnTo>
                <a:close/>
                <a:moveTo>
                  <a:pt x="121736" y="114554"/>
                </a:moveTo>
                <a:lnTo>
                  <a:pt x="116416" y="123733"/>
                </a:lnTo>
                <a:lnTo>
                  <a:pt x="116416" y="117624"/>
                </a:lnTo>
                <a:lnTo>
                  <a:pt x="121736" y="114554"/>
                </a:lnTo>
                <a:close/>
                <a:moveTo>
                  <a:pt x="168241" y="114554"/>
                </a:moveTo>
                <a:lnTo>
                  <a:pt x="162922" y="123733"/>
                </a:lnTo>
                <a:lnTo>
                  <a:pt x="162922" y="117624"/>
                </a:lnTo>
                <a:lnTo>
                  <a:pt x="168241" y="114554"/>
                </a:lnTo>
                <a:close/>
                <a:moveTo>
                  <a:pt x="179822" y="114554"/>
                </a:moveTo>
                <a:lnTo>
                  <a:pt x="174503" y="123733"/>
                </a:lnTo>
                <a:lnTo>
                  <a:pt x="174503" y="117624"/>
                </a:lnTo>
                <a:lnTo>
                  <a:pt x="179822" y="114554"/>
                </a:lnTo>
                <a:close/>
                <a:moveTo>
                  <a:pt x="191463" y="114554"/>
                </a:moveTo>
                <a:lnTo>
                  <a:pt x="186144" y="123733"/>
                </a:lnTo>
                <a:lnTo>
                  <a:pt x="186144" y="117624"/>
                </a:lnTo>
                <a:lnTo>
                  <a:pt x="191463" y="114554"/>
                </a:lnTo>
                <a:close/>
                <a:moveTo>
                  <a:pt x="203075" y="114554"/>
                </a:moveTo>
                <a:lnTo>
                  <a:pt x="197755" y="123733"/>
                </a:lnTo>
                <a:lnTo>
                  <a:pt x="197755" y="117624"/>
                </a:lnTo>
                <a:lnTo>
                  <a:pt x="203075" y="114554"/>
                </a:lnTo>
                <a:close/>
                <a:moveTo>
                  <a:pt x="214716" y="114554"/>
                </a:moveTo>
                <a:lnTo>
                  <a:pt x="209397" y="123733"/>
                </a:lnTo>
                <a:lnTo>
                  <a:pt x="209397" y="117624"/>
                </a:lnTo>
                <a:lnTo>
                  <a:pt x="214716" y="114554"/>
                </a:lnTo>
                <a:close/>
                <a:moveTo>
                  <a:pt x="226327" y="114554"/>
                </a:moveTo>
                <a:lnTo>
                  <a:pt x="221008" y="123733"/>
                </a:lnTo>
                <a:lnTo>
                  <a:pt x="221008" y="117624"/>
                </a:lnTo>
                <a:lnTo>
                  <a:pt x="226327" y="114554"/>
                </a:lnTo>
                <a:close/>
                <a:moveTo>
                  <a:pt x="237969" y="114554"/>
                </a:moveTo>
                <a:lnTo>
                  <a:pt x="232650" y="123733"/>
                </a:lnTo>
                <a:lnTo>
                  <a:pt x="232650" y="117624"/>
                </a:lnTo>
                <a:lnTo>
                  <a:pt x="237969" y="114554"/>
                </a:lnTo>
                <a:close/>
                <a:moveTo>
                  <a:pt x="249550" y="114554"/>
                </a:moveTo>
                <a:lnTo>
                  <a:pt x="244230" y="123733"/>
                </a:lnTo>
                <a:lnTo>
                  <a:pt x="244230" y="117624"/>
                </a:lnTo>
                <a:lnTo>
                  <a:pt x="249550" y="114554"/>
                </a:lnTo>
                <a:close/>
                <a:moveTo>
                  <a:pt x="261191" y="114554"/>
                </a:moveTo>
                <a:lnTo>
                  <a:pt x="255872" y="123733"/>
                </a:lnTo>
                <a:lnTo>
                  <a:pt x="255872" y="117624"/>
                </a:lnTo>
                <a:lnTo>
                  <a:pt x="261191" y="114554"/>
                </a:lnTo>
                <a:close/>
                <a:moveTo>
                  <a:pt x="272802" y="114554"/>
                </a:moveTo>
                <a:lnTo>
                  <a:pt x="267483" y="123733"/>
                </a:lnTo>
                <a:lnTo>
                  <a:pt x="267483" y="117624"/>
                </a:lnTo>
                <a:lnTo>
                  <a:pt x="272802" y="114554"/>
                </a:lnTo>
                <a:close/>
                <a:moveTo>
                  <a:pt x="284444" y="114554"/>
                </a:moveTo>
                <a:lnTo>
                  <a:pt x="279125" y="123733"/>
                </a:lnTo>
                <a:lnTo>
                  <a:pt x="279125" y="117624"/>
                </a:lnTo>
                <a:lnTo>
                  <a:pt x="284444" y="114554"/>
                </a:lnTo>
                <a:close/>
                <a:moveTo>
                  <a:pt x="6262" y="114584"/>
                </a:moveTo>
                <a:lnTo>
                  <a:pt x="11582" y="117624"/>
                </a:lnTo>
                <a:lnTo>
                  <a:pt x="11582" y="123764"/>
                </a:lnTo>
                <a:lnTo>
                  <a:pt x="6262" y="114584"/>
                </a:lnTo>
                <a:close/>
                <a:moveTo>
                  <a:pt x="17904" y="114584"/>
                </a:moveTo>
                <a:lnTo>
                  <a:pt x="23223" y="117624"/>
                </a:lnTo>
                <a:lnTo>
                  <a:pt x="23223" y="123764"/>
                </a:lnTo>
                <a:lnTo>
                  <a:pt x="17904" y="114584"/>
                </a:lnTo>
                <a:close/>
                <a:moveTo>
                  <a:pt x="29515" y="114584"/>
                </a:moveTo>
                <a:lnTo>
                  <a:pt x="34834" y="117624"/>
                </a:lnTo>
                <a:lnTo>
                  <a:pt x="34834" y="123764"/>
                </a:lnTo>
                <a:lnTo>
                  <a:pt x="29515" y="114584"/>
                </a:lnTo>
                <a:close/>
                <a:moveTo>
                  <a:pt x="41126" y="114584"/>
                </a:moveTo>
                <a:lnTo>
                  <a:pt x="46446" y="117624"/>
                </a:lnTo>
                <a:lnTo>
                  <a:pt x="46446" y="123764"/>
                </a:lnTo>
                <a:lnTo>
                  <a:pt x="41126" y="114584"/>
                </a:lnTo>
                <a:close/>
                <a:moveTo>
                  <a:pt x="52737" y="114584"/>
                </a:moveTo>
                <a:lnTo>
                  <a:pt x="58057" y="117624"/>
                </a:lnTo>
                <a:lnTo>
                  <a:pt x="58057" y="123764"/>
                </a:lnTo>
                <a:lnTo>
                  <a:pt x="52737" y="114584"/>
                </a:lnTo>
                <a:close/>
                <a:moveTo>
                  <a:pt x="64379" y="114584"/>
                </a:moveTo>
                <a:lnTo>
                  <a:pt x="69698" y="117624"/>
                </a:lnTo>
                <a:lnTo>
                  <a:pt x="69698" y="123764"/>
                </a:lnTo>
                <a:lnTo>
                  <a:pt x="64379" y="114584"/>
                </a:lnTo>
                <a:close/>
                <a:moveTo>
                  <a:pt x="75990" y="114584"/>
                </a:moveTo>
                <a:lnTo>
                  <a:pt x="81309" y="117624"/>
                </a:lnTo>
                <a:lnTo>
                  <a:pt x="81309" y="123764"/>
                </a:lnTo>
                <a:lnTo>
                  <a:pt x="75990" y="114584"/>
                </a:lnTo>
                <a:close/>
                <a:moveTo>
                  <a:pt x="87632" y="114584"/>
                </a:moveTo>
                <a:lnTo>
                  <a:pt x="92951" y="117624"/>
                </a:lnTo>
                <a:lnTo>
                  <a:pt x="92951" y="123764"/>
                </a:lnTo>
                <a:lnTo>
                  <a:pt x="87632" y="114584"/>
                </a:lnTo>
                <a:close/>
                <a:moveTo>
                  <a:pt x="99243" y="114584"/>
                </a:moveTo>
                <a:lnTo>
                  <a:pt x="104562" y="117624"/>
                </a:lnTo>
                <a:lnTo>
                  <a:pt x="104562" y="123764"/>
                </a:lnTo>
                <a:lnTo>
                  <a:pt x="99243" y="114584"/>
                </a:lnTo>
                <a:close/>
                <a:moveTo>
                  <a:pt x="110824" y="114584"/>
                </a:moveTo>
                <a:lnTo>
                  <a:pt x="116143" y="117624"/>
                </a:lnTo>
                <a:lnTo>
                  <a:pt x="116143" y="123764"/>
                </a:lnTo>
                <a:lnTo>
                  <a:pt x="110824" y="114584"/>
                </a:lnTo>
                <a:close/>
                <a:moveTo>
                  <a:pt x="157329" y="114554"/>
                </a:moveTo>
                <a:lnTo>
                  <a:pt x="162648" y="117624"/>
                </a:lnTo>
                <a:lnTo>
                  <a:pt x="162648" y="123764"/>
                </a:lnTo>
                <a:lnTo>
                  <a:pt x="157329" y="114554"/>
                </a:lnTo>
                <a:close/>
                <a:moveTo>
                  <a:pt x="168971" y="114554"/>
                </a:moveTo>
                <a:lnTo>
                  <a:pt x="174290" y="117624"/>
                </a:lnTo>
                <a:lnTo>
                  <a:pt x="174290" y="123764"/>
                </a:lnTo>
                <a:lnTo>
                  <a:pt x="168971" y="114554"/>
                </a:lnTo>
                <a:close/>
                <a:moveTo>
                  <a:pt x="180551" y="114554"/>
                </a:moveTo>
                <a:lnTo>
                  <a:pt x="185871" y="117624"/>
                </a:lnTo>
                <a:lnTo>
                  <a:pt x="185871" y="123764"/>
                </a:lnTo>
                <a:lnTo>
                  <a:pt x="180551" y="114554"/>
                </a:lnTo>
                <a:close/>
                <a:moveTo>
                  <a:pt x="192193" y="114554"/>
                </a:moveTo>
                <a:lnTo>
                  <a:pt x="197512" y="117624"/>
                </a:lnTo>
                <a:lnTo>
                  <a:pt x="197512" y="123764"/>
                </a:lnTo>
                <a:lnTo>
                  <a:pt x="192193" y="114554"/>
                </a:lnTo>
                <a:close/>
                <a:moveTo>
                  <a:pt x="203804" y="114554"/>
                </a:moveTo>
                <a:lnTo>
                  <a:pt x="209123" y="117624"/>
                </a:lnTo>
                <a:lnTo>
                  <a:pt x="209123" y="123764"/>
                </a:lnTo>
                <a:lnTo>
                  <a:pt x="203804" y="114554"/>
                </a:lnTo>
                <a:close/>
                <a:moveTo>
                  <a:pt x="215446" y="114554"/>
                </a:moveTo>
                <a:lnTo>
                  <a:pt x="220765" y="117624"/>
                </a:lnTo>
                <a:lnTo>
                  <a:pt x="220765" y="123764"/>
                </a:lnTo>
                <a:lnTo>
                  <a:pt x="215446" y="114554"/>
                </a:lnTo>
                <a:close/>
                <a:moveTo>
                  <a:pt x="227057" y="114554"/>
                </a:moveTo>
                <a:lnTo>
                  <a:pt x="232376" y="117624"/>
                </a:lnTo>
                <a:lnTo>
                  <a:pt x="232376" y="123764"/>
                </a:lnTo>
                <a:lnTo>
                  <a:pt x="227057" y="114554"/>
                </a:lnTo>
                <a:close/>
                <a:moveTo>
                  <a:pt x="238668" y="114554"/>
                </a:moveTo>
                <a:lnTo>
                  <a:pt x="243987" y="117624"/>
                </a:lnTo>
                <a:lnTo>
                  <a:pt x="243987" y="123764"/>
                </a:lnTo>
                <a:lnTo>
                  <a:pt x="238668" y="114554"/>
                </a:lnTo>
                <a:close/>
                <a:moveTo>
                  <a:pt x="250279" y="114554"/>
                </a:moveTo>
                <a:lnTo>
                  <a:pt x="255598" y="117624"/>
                </a:lnTo>
                <a:lnTo>
                  <a:pt x="255598" y="123764"/>
                </a:lnTo>
                <a:lnTo>
                  <a:pt x="250279" y="114554"/>
                </a:lnTo>
                <a:close/>
                <a:moveTo>
                  <a:pt x="261890" y="114554"/>
                </a:moveTo>
                <a:lnTo>
                  <a:pt x="267210" y="117624"/>
                </a:lnTo>
                <a:lnTo>
                  <a:pt x="267210" y="123764"/>
                </a:lnTo>
                <a:lnTo>
                  <a:pt x="261890" y="114554"/>
                </a:lnTo>
                <a:close/>
                <a:moveTo>
                  <a:pt x="273532" y="114554"/>
                </a:moveTo>
                <a:lnTo>
                  <a:pt x="278851" y="117624"/>
                </a:lnTo>
                <a:lnTo>
                  <a:pt x="278851" y="123764"/>
                </a:lnTo>
                <a:lnTo>
                  <a:pt x="273532" y="114554"/>
                </a:lnTo>
                <a:close/>
                <a:moveTo>
                  <a:pt x="122465" y="114584"/>
                </a:moveTo>
                <a:lnTo>
                  <a:pt x="127784" y="117654"/>
                </a:lnTo>
                <a:lnTo>
                  <a:pt x="127784" y="123794"/>
                </a:lnTo>
                <a:lnTo>
                  <a:pt x="122465" y="114584"/>
                </a:lnTo>
                <a:close/>
                <a:moveTo>
                  <a:pt x="133377" y="114554"/>
                </a:moveTo>
                <a:lnTo>
                  <a:pt x="128058" y="123794"/>
                </a:lnTo>
                <a:lnTo>
                  <a:pt x="128058" y="117624"/>
                </a:lnTo>
                <a:lnTo>
                  <a:pt x="133377" y="114554"/>
                </a:lnTo>
                <a:close/>
                <a:moveTo>
                  <a:pt x="134076" y="114584"/>
                </a:moveTo>
                <a:lnTo>
                  <a:pt x="139396" y="117654"/>
                </a:lnTo>
                <a:lnTo>
                  <a:pt x="139396" y="123794"/>
                </a:lnTo>
                <a:lnTo>
                  <a:pt x="134076" y="114584"/>
                </a:lnTo>
                <a:close/>
                <a:moveTo>
                  <a:pt x="144988" y="114554"/>
                </a:moveTo>
                <a:lnTo>
                  <a:pt x="139669" y="123794"/>
                </a:lnTo>
                <a:lnTo>
                  <a:pt x="139669" y="117624"/>
                </a:lnTo>
                <a:lnTo>
                  <a:pt x="144988" y="114554"/>
                </a:lnTo>
                <a:close/>
                <a:moveTo>
                  <a:pt x="145718" y="114584"/>
                </a:moveTo>
                <a:lnTo>
                  <a:pt x="151037" y="117654"/>
                </a:lnTo>
                <a:lnTo>
                  <a:pt x="151037" y="123794"/>
                </a:lnTo>
                <a:lnTo>
                  <a:pt x="145718" y="114584"/>
                </a:lnTo>
                <a:close/>
                <a:moveTo>
                  <a:pt x="156630" y="114554"/>
                </a:moveTo>
                <a:lnTo>
                  <a:pt x="151311" y="123794"/>
                </a:lnTo>
                <a:lnTo>
                  <a:pt x="151311" y="117624"/>
                </a:lnTo>
                <a:lnTo>
                  <a:pt x="156630" y="114554"/>
                </a:lnTo>
                <a:close/>
                <a:moveTo>
                  <a:pt x="17661" y="114706"/>
                </a:moveTo>
                <a:lnTo>
                  <a:pt x="22980" y="123885"/>
                </a:lnTo>
                <a:lnTo>
                  <a:pt x="22980" y="123885"/>
                </a:lnTo>
                <a:lnTo>
                  <a:pt x="20518" y="122457"/>
                </a:lnTo>
                <a:lnTo>
                  <a:pt x="17661" y="120846"/>
                </a:lnTo>
                <a:lnTo>
                  <a:pt x="17661" y="114706"/>
                </a:lnTo>
                <a:close/>
                <a:moveTo>
                  <a:pt x="29302" y="114706"/>
                </a:moveTo>
                <a:lnTo>
                  <a:pt x="34622" y="123885"/>
                </a:lnTo>
                <a:lnTo>
                  <a:pt x="34622" y="123885"/>
                </a:lnTo>
                <a:lnTo>
                  <a:pt x="32160" y="122457"/>
                </a:lnTo>
                <a:lnTo>
                  <a:pt x="29302" y="120846"/>
                </a:lnTo>
                <a:lnTo>
                  <a:pt x="29302" y="114706"/>
                </a:lnTo>
                <a:close/>
                <a:moveTo>
                  <a:pt x="40883" y="114706"/>
                </a:moveTo>
                <a:lnTo>
                  <a:pt x="46202" y="123885"/>
                </a:lnTo>
                <a:lnTo>
                  <a:pt x="46202" y="123885"/>
                </a:lnTo>
                <a:lnTo>
                  <a:pt x="43740" y="122457"/>
                </a:lnTo>
                <a:lnTo>
                  <a:pt x="40883" y="120846"/>
                </a:lnTo>
                <a:lnTo>
                  <a:pt x="40883" y="114706"/>
                </a:lnTo>
                <a:close/>
                <a:moveTo>
                  <a:pt x="52525" y="114706"/>
                </a:moveTo>
                <a:lnTo>
                  <a:pt x="57844" y="123885"/>
                </a:lnTo>
                <a:lnTo>
                  <a:pt x="57844" y="123885"/>
                </a:lnTo>
                <a:lnTo>
                  <a:pt x="55351" y="122457"/>
                </a:lnTo>
                <a:lnTo>
                  <a:pt x="52525" y="120846"/>
                </a:lnTo>
                <a:lnTo>
                  <a:pt x="52525" y="114706"/>
                </a:lnTo>
                <a:close/>
                <a:moveTo>
                  <a:pt x="64136" y="114706"/>
                </a:moveTo>
                <a:lnTo>
                  <a:pt x="69455" y="123885"/>
                </a:lnTo>
                <a:lnTo>
                  <a:pt x="69455" y="123885"/>
                </a:lnTo>
                <a:lnTo>
                  <a:pt x="66993" y="122457"/>
                </a:lnTo>
                <a:lnTo>
                  <a:pt x="64136" y="120846"/>
                </a:lnTo>
                <a:lnTo>
                  <a:pt x="64136" y="114706"/>
                </a:lnTo>
                <a:close/>
                <a:moveTo>
                  <a:pt x="87389" y="114706"/>
                </a:moveTo>
                <a:lnTo>
                  <a:pt x="92708" y="123885"/>
                </a:lnTo>
                <a:lnTo>
                  <a:pt x="92708" y="123885"/>
                </a:lnTo>
                <a:lnTo>
                  <a:pt x="90215" y="122487"/>
                </a:lnTo>
                <a:lnTo>
                  <a:pt x="87389" y="120846"/>
                </a:lnTo>
                <a:lnTo>
                  <a:pt x="87389" y="114706"/>
                </a:lnTo>
                <a:close/>
                <a:moveTo>
                  <a:pt x="110611" y="114706"/>
                </a:moveTo>
                <a:lnTo>
                  <a:pt x="115930" y="123885"/>
                </a:lnTo>
                <a:lnTo>
                  <a:pt x="115930" y="123885"/>
                </a:lnTo>
                <a:lnTo>
                  <a:pt x="113468" y="122457"/>
                </a:lnTo>
                <a:lnTo>
                  <a:pt x="110611" y="120846"/>
                </a:lnTo>
                <a:lnTo>
                  <a:pt x="110611" y="114706"/>
                </a:lnTo>
                <a:close/>
                <a:moveTo>
                  <a:pt x="133864" y="114706"/>
                </a:moveTo>
                <a:lnTo>
                  <a:pt x="139183" y="123885"/>
                </a:lnTo>
                <a:lnTo>
                  <a:pt x="139183" y="123885"/>
                </a:lnTo>
                <a:lnTo>
                  <a:pt x="136721" y="122487"/>
                </a:lnTo>
                <a:lnTo>
                  <a:pt x="133864" y="120846"/>
                </a:lnTo>
                <a:lnTo>
                  <a:pt x="133864" y="114706"/>
                </a:lnTo>
                <a:close/>
                <a:moveTo>
                  <a:pt x="215202" y="114706"/>
                </a:moveTo>
                <a:lnTo>
                  <a:pt x="220522" y="123885"/>
                </a:lnTo>
                <a:lnTo>
                  <a:pt x="220522" y="123885"/>
                </a:lnTo>
                <a:lnTo>
                  <a:pt x="218060" y="122487"/>
                </a:lnTo>
                <a:lnTo>
                  <a:pt x="215202" y="120846"/>
                </a:lnTo>
                <a:lnTo>
                  <a:pt x="215202" y="114706"/>
                </a:lnTo>
                <a:close/>
                <a:moveTo>
                  <a:pt x="284657" y="114706"/>
                </a:moveTo>
                <a:lnTo>
                  <a:pt x="284657" y="120846"/>
                </a:lnTo>
                <a:lnTo>
                  <a:pt x="279337" y="123885"/>
                </a:lnTo>
                <a:lnTo>
                  <a:pt x="284657" y="114706"/>
                </a:lnTo>
                <a:close/>
                <a:moveTo>
                  <a:pt x="6050" y="114706"/>
                </a:moveTo>
                <a:lnTo>
                  <a:pt x="11369" y="123885"/>
                </a:lnTo>
                <a:lnTo>
                  <a:pt x="8907" y="122487"/>
                </a:lnTo>
                <a:lnTo>
                  <a:pt x="6050" y="120846"/>
                </a:lnTo>
                <a:lnTo>
                  <a:pt x="6050" y="114706"/>
                </a:lnTo>
                <a:close/>
                <a:moveTo>
                  <a:pt x="75777" y="114706"/>
                </a:moveTo>
                <a:lnTo>
                  <a:pt x="81097" y="123885"/>
                </a:lnTo>
                <a:lnTo>
                  <a:pt x="78604" y="122457"/>
                </a:lnTo>
                <a:lnTo>
                  <a:pt x="75777" y="120846"/>
                </a:lnTo>
                <a:lnTo>
                  <a:pt x="75777" y="114706"/>
                </a:lnTo>
                <a:close/>
                <a:moveTo>
                  <a:pt x="99030" y="114706"/>
                </a:moveTo>
                <a:lnTo>
                  <a:pt x="104349" y="123885"/>
                </a:lnTo>
                <a:lnTo>
                  <a:pt x="101857" y="122457"/>
                </a:lnTo>
                <a:lnTo>
                  <a:pt x="99030" y="120846"/>
                </a:lnTo>
                <a:lnTo>
                  <a:pt x="99030" y="114706"/>
                </a:lnTo>
                <a:close/>
                <a:moveTo>
                  <a:pt x="122222" y="114706"/>
                </a:moveTo>
                <a:lnTo>
                  <a:pt x="127541" y="123885"/>
                </a:lnTo>
                <a:lnTo>
                  <a:pt x="125079" y="122457"/>
                </a:lnTo>
                <a:lnTo>
                  <a:pt x="122222" y="120846"/>
                </a:lnTo>
                <a:lnTo>
                  <a:pt x="122222" y="114706"/>
                </a:lnTo>
                <a:close/>
                <a:moveTo>
                  <a:pt x="145475" y="114706"/>
                </a:moveTo>
                <a:lnTo>
                  <a:pt x="150794" y="123885"/>
                </a:lnTo>
                <a:lnTo>
                  <a:pt x="148332" y="122487"/>
                </a:lnTo>
                <a:lnTo>
                  <a:pt x="145475" y="120846"/>
                </a:lnTo>
                <a:lnTo>
                  <a:pt x="145475" y="114706"/>
                </a:lnTo>
                <a:close/>
                <a:moveTo>
                  <a:pt x="157086" y="114706"/>
                </a:moveTo>
                <a:lnTo>
                  <a:pt x="162405" y="123885"/>
                </a:lnTo>
                <a:lnTo>
                  <a:pt x="159913" y="122487"/>
                </a:lnTo>
                <a:lnTo>
                  <a:pt x="157086" y="120846"/>
                </a:lnTo>
                <a:lnTo>
                  <a:pt x="157086" y="114706"/>
                </a:lnTo>
                <a:close/>
                <a:moveTo>
                  <a:pt x="168697" y="114706"/>
                </a:moveTo>
                <a:lnTo>
                  <a:pt x="174016" y="123885"/>
                </a:lnTo>
                <a:lnTo>
                  <a:pt x="171554" y="122487"/>
                </a:lnTo>
                <a:lnTo>
                  <a:pt x="168697" y="120846"/>
                </a:lnTo>
                <a:lnTo>
                  <a:pt x="168697" y="114706"/>
                </a:lnTo>
                <a:close/>
                <a:moveTo>
                  <a:pt x="180339" y="114706"/>
                </a:moveTo>
                <a:lnTo>
                  <a:pt x="185658" y="123885"/>
                </a:lnTo>
                <a:lnTo>
                  <a:pt x="183165" y="122487"/>
                </a:lnTo>
                <a:lnTo>
                  <a:pt x="180339" y="120846"/>
                </a:lnTo>
                <a:lnTo>
                  <a:pt x="180339" y="114706"/>
                </a:lnTo>
                <a:close/>
                <a:moveTo>
                  <a:pt x="191950" y="114706"/>
                </a:moveTo>
                <a:lnTo>
                  <a:pt x="197269" y="123885"/>
                </a:lnTo>
                <a:lnTo>
                  <a:pt x="194807" y="122487"/>
                </a:lnTo>
                <a:lnTo>
                  <a:pt x="191950" y="120846"/>
                </a:lnTo>
                <a:lnTo>
                  <a:pt x="191950" y="114706"/>
                </a:lnTo>
                <a:close/>
                <a:moveTo>
                  <a:pt x="203591" y="114706"/>
                </a:moveTo>
                <a:lnTo>
                  <a:pt x="208911" y="123885"/>
                </a:lnTo>
                <a:lnTo>
                  <a:pt x="206418" y="122487"/>
                </a:lnTo>
                <a:lnTo>
                  <a:pt x="203591" y="120846"/>
                </a:lnTo>
                <a:lnTo>
                  <a:pt x="203591" y="114706"/>
                </a:lnTo>
                <a:close/>
                <a:moveTo>
                  <a:pt x="226783" y="114706"/>
                </a:moveTo>
                <a:lnTo>
                  <a:pt x="232103" y="123885"/>
                </a:lnTo>
                <a:lnTo>
                  <a:pt x="229640" y="122487"/>
                </a:lnTo>
                <a:lnTo>
                  <a:pt x="226783" y="120846"/>
                </a:lnTo>
                <a:lnTo>
                  <a:pt x="226783" y="114706"/>
                </a:lnTo>
                <a:close/>
                <a:moveTo>
                  <a:pt x="238425" y="114706"/>
                </a:moveTo>
                <a:lnTo>
                  <a:pt x="243744" y="123885"/>
                </a:lnTo>
                <a:lnTo>
                  <a:pt x="241282" y="122487"/>
                </a:lnTo>
                <a:lnTo>
                  <a:pt x="238425" y="120846"/>
                </a:lnTo>
                <a:lnTo>
                  <a:pt x="238425" y="114706"/>
                </a:lnTo>
                <a:close/>
                <a:moveTo>
                  <a:pt x="250036" y="114706"/>
                </a:moveTo>
                <a:lnTo>
                  <a:pt x="255355" y="123885"/>
                </a:lnTo>
                <a:lnTo>
                  <a:pt x="252893" y="122487"/>
                </a:lnTo>
                <a:lnTo>
                  <a:pt x="250036" y="120846"/>
                </a:lnTo>
                <a:lnTo>
                  <a:pt x="250036" y="114706"/>
                </a:lnTo>
                <a:close/>
                <a:moveTo>
                  <a:pt x="261678" y="114706"/>
                </a:moveTo>
                <a:lnTo>
                  <a:pt x="266997" y="123885"/>
                </a:lnTo>
                <a:lnTo>
                  <a:pt x="264535" y="122487"/>
                </a:lnTo>
                <a:lnTo>
                  <a:pt x="261678" y="120846"/>
                </a:lnTo>
                <a:lnTo>
                  <a:pt x="261678" y="114706"/>
                </a:lnTo>
                <a:close/>
                <a:moveTo>
                  <a:pt x="273046" y="114706"/>
                </a:moveTo>
                <a:lnTo>
                  <a:pt x="273046" y="120846"/>
                </a:lnTo>
                <a:lnTo>
                  <a:pt x="270188" y="122487"/>
                </a:lnTo>
                <a:lnTo>
                  <a:pt x="267726" y="123885"/>
                </a:lnTo>
                <a:lnTo>
                  <a:pt x="273046" y="114706"/>
                </a:lnTo>
                <a:close/>
                <a:moveTo>
                  <a:pt x="273289" y="114706"/>
                </a:moveTo>
                <a:lnTo>
                  <a:pt x="278608" y="123885"/>
                </a:lnTo>
                <a:lnTo>
                  <a:pt x="276146" y="122487"/>
                </a:lnTo>
                <a:lnTo>
                  <a:pt x="273289" y="120846"/>
                </a:lnTo>
                <a:lnTo>
                  <a:pt x="273289" y="114706"/>
                </a:lnTo>
                <a:close/>
                <a:moveTo>
                  <a:pt x="40610" y="114706"/>
                </a:moveTo>
                <a:lnTo>
                  <a:pt x="40610" y="120846"/>
                </a:lnTo>
                <a:lnTo>
                  <a:pt x="37783" y="122487"/>
                </a:lnTo>
                <a:lnTo>
                  <a:pt x="35290" y="123946"/>
                </a:lnTo>
                <a:lnTo>
                  <a:pt x="35290" y="123946"/>
                </a:lnTo>
                <a:lnTo>
                  <a:pt x="40610" y="114706"/>
                </a:lnTo>
                <a:close/>
                <a:moveTo>
                  <a:pt x="87115" y="114706"/>
                </a:moveTo>
                <a:lnTo>
                  <a:pt x="87115" y="120846"/>
                </a:lnTo>
                <a:lnTo>
                  <a:pt x="84288" y="122487"/>
                </a:lnTo>
                <a:lnTo>
                  <a:pt x="81796" y="123946"/>
                </a:lnTo>
                <a:lnTo>
                  <a:pt x="81796" y="123946"/>
                </a:lnTo>
                <a:lnTo>
                  <a:pt x="87115" y="114706"/>
                </a:lnTo>
                <a:close/>
                <a:moveTo>
                  <a:pt x="17418" y="114706"/>
                </a:moveTo>
                <a:lnTo>
                  <a:pt x="17418" y="120846"/>
                </a:lnTo>
                <a:lnTo>
                  <a:pt x="14560" y="122487"/>
                </a:lnTo>
                <a:lnTo>
                  <a:pt x="12098" y="123946"/>
                </a:lnTo>
                <a:lnTo>
                  <a:pt x="12098" y="123946"/>
                </a:lnTo>
                <a:lnTo>
                  <a:pt x="17418" y="114706"/>
                </a:lnTo>
                <a:close/>
                <a:moveTo>
                  <a:pt x="52251" y="114706"/>
                </a:moveTo>
                <a:lnTo>
                  <a:pt x="52251" y="120846"/>
                </a:lnTo>
                <a:lnTo>
                  <a:pt x="49394" y="122487"/>
                </a:lnTo>
                <a:lnTo>
                  <a:pt x="46932" y="123946"/>
                </a:lnTo>
                <a:lnTo>
                  <a:pt x="46932" y="123946"/>
                </a:lnTo>
                <a:lnTo>
                  <a:pt x="52251" y="114706"/>
                </a:lnTo>
                <a:close/>
                <a:moveTo>
                  <a:pt x="29029" y="114706"/>
                </a:moveTo>
                <a:lnTo>
                  <a:pt x="29029" y="120846"/>
                </a:lnTo>
                <a:lnTo>
                  <a:pt x="26172" y="122487"/>
                </a:lnTo>
                <a:lnTo>
                  <a:pt x="23710" y="123946"/>
                </a:lnTo>
                <a:lnTo>
                  <a:pt x="29029" y="114706"/>
                </a:lnTo>
                <a:close/>
                <a:moveTo>
                  <a:pt x="63862" y="114706"/>
                </a:moveTo>
                <a:lnTo>
                  <a:pt x="63862" y="120846"/>
                </a:lnTo>
                <a:lnTo>
                  <a:pt x="61005" y="122487"/>
                </a:lnTo>
                <a:lnTo>
                  <a:pt x="58543" y="123946"/>
                </a:lnTo>
                <a:lnTo>
                  <a:pt x="63862" y="114706"/>
                </a:lnTo>
                <a:close/>
                <a:moveTo>
                  <a:pt x="75504" y="114706"/>
                </a:moveTo>
                <a:lnTo>
                  <a:pt x="75504" y="120846"/>
                </a:lnTo>
                <a:lnTo>
                  <a:pt x="72647" y="122487"/>
                </a:lnTo>
                <a:lnTo>
                  <a:pt x="70185" y="123946"/>
                </a:lnTo>
                <a:lnTo>
                  <a:pt x="75504" y="114706"/>
                </a:lnTo>
                <a:close/>
                <a:moveTo>
                  <a:pt x="98757" y="114706"/>
                </a:moveTo>
                <a:lnTo>
                  <a:pt x="98757" y="120846"/>
                </a:lnTo>
                <a:lnTo>
                  <a:pt x="95899" y="122487"/>
                </a:lnTo>
                <a:lnTo>
                  <a:pt x="93437" y="123946"/>
                </a:lnTo>
                <a:lnTo>
                  <a:pt x="98757" y="114706"/>
                </a:lnTo>
                <a:close/>
                <a:moveTo>
                  <a:pt x="110337" y="114706"/>
                </a:moveTo>
                <a:lnTo>
                  <a:pt x="110337" y="120846"/>
                </a:lnTo>
                <a:lnTo>
                  <a:pt x="107480" y="122487"/>
                </a:lnTo>
                <a:lnTo>
                  <a:pt x="105018" y="123946"/>
                </a:lnTo>
                <a:lnTo>
                  <a:pt x="110337" y="114706"/>
                </a:lnTo>
                <a:close/>
                <a:moveTo>
                  <a:pt x="121979" y="114706"/>
                </a:moveTo>
                <a:lnTo>
                  <a:pt x="121979" y="120846"/>
                </a:lnTo>
                <a:lnTo>
                  <a:pt x="119122" y="122487"/>
                </a:lnTo>
                <a:lnTo>
                  <a:pt x="116660" y="123946"/>
                </a:lnTo>
                <a:lnTo>
                  <a:pt x="121979" y="114706"/>
                </a:lnTo>
                <a:close/>
                <a:moveTo>
                  <a:pt x="133590" y="114736"/>
                </a:moveTo>
                <a:lnTo>
                  <a:pt x="133590" y="120846"/>
                </a:lnTo>
                <a:lnTo>
                  <a:pt x="130733" y="122487"/>
                </a:lnTo>
                <a:lnTo>
                  <a:pt x="128271" y="123946"/>
                </a:lnTo>
                <a:lnTo>
                  <a:pt x="133590" y="114736"/>
                </a:lnTo>
                <a:close/>
                <a:moveTo>
                  <a:pt x="145232" y="114736"/>
                </a:moveTo>
                <a:lnTo>
                  <a:pt x="145232" y="120846"/>
                </a:lnTo>
                <a:lnTo>
                  <a:pt x="142374" y="122487"/>
                </a:lnTo>
                <a:lnTo>
                  <a:pt x="139912" y="123946"/>
                </a:lnTo>
                <a:lnTo>
                  <a:pt x="145232" y="114736"/>
                </a:lnTo>
                <a:close/>
                <a:moveTo>
                  <a:pt x="156843" y="114736"/>
                </a:moveTo>
                <a:lnTo>
                  <a:pt x="156843" y="120846"/>
                </a:lnTo>
                <a:lnTo>
                  <a:pt x="153986" y="122487"/>
                </a:lnTo>
                <a:lnTo>
                  <a:pt x="151523" y="123946"/>
                </a:lnTo>
                <a:lnTo>
                  <a:pt x="156843" y="114736"/>
                </a:lnTo>
                <a:close/>
                <a:moveTo>
                  <a:pt x="168484" y="114736"/>
                </a:moveTo>
                <a:lnTo>
                  <a:pt x="168484" y="120846"/>
                </a:lnTo>
                <a:lnTo>
                  <a:pt x="165627" y="122487"/>
                </a:lnTo>
                <a:lnTo>
                  <a:pt x="163165" y="123946"/>
                </a:lnTo>
                <a:lnTo>
                  <a:pt x="168484" y="114736"/>
                </a:lnTo>
                <a:close/>
                <a:moveTo>
                  <a:pt x="180065" y="114736"/>
                </a:moveTo>
                <a:lnTo>
                  <a:pt x="180065" y="120846"/>
                </a:lnTo>
                <a:lnTo>
                  <a:pt x="177208" y="122487"/>
                </a:lnTo>
                <a:lnTo>
                  <a:pt x="174746" y="123946"/>
                </a:lnTo>
                <a:lnTo>
                  <a:pt x="180065" y="114736"/>
                </a:lnTo>
                <a:close/>
                <a:moveTo>
                  <a:pt x="191676" y="114736"/>
                </a:moveTo>
                <a:lnTo>
                  <a:pt x="191676" y="120846"/>
                </a:lnTo>
                <a:lnTo>
                  <a:pt x="188849" y="122487"/>
                </a:lnTo>
                <a:lnTo>
                  <a:pt x="186357" y="123946"/>
                </a:lnTo>
                <a:lnTo>
                  <a:pt x="191676" y="114736"/>
                </a:lnTo>
                <a:close/>
                <a:moveTo>
                  <a:pt x="203318" y="114736"/>
                </a:moveTo>
                <a:lnTo>
                  <a:pt x="203318" y="120846"/>
                </a:lnTo>
                <a:lnTo>
                  <a:pt x="200461" y="122487"/>
                </a:lnTo>
                <a:lnTo>
                  <a:pt x="197999" y="123946"/>
                </a:lnTo>
                <a:lnTo>
                  <a:pt x="203318" y="114736"/>
                </a:lnTo>
                <a:close/>
                <a:moveTo>
                  <a:pt x="214929" y="114736"/>
                </a:moveTo>
                <a:lnTo>
                  <a:pt x="214929" y="120846"/>
                </a:lnTo>
                <a:lnTo>
                  <a:pt x="212072" y="122487"/>
                </a:lnTo>
                <a:lnTo>
                  <a:pt x="209610" y="123946"/>
                </a:lnTo>
                <a:lnTo>
                  <a:pt x="214929" y="114736"/>
                </a:lnTo>
                <a:close/>
                <a:moveTo>
                  <a:pt x="226570" y="114736"/>
                </a:moveTo>
                <a:lnTo>
                  <a:pt x="226570" y="120846"/>
                </a:lnTo>
                <a:lnTo>
                  <a:pt x="223713" y="122487"/>
                </a:lnTo>
                <a:lnTo>
                  <a:pt x="221251" y="123946"/>
                </a:lnTo>
                <a:lnTo>
                  <a:pt x="226570" y="114736"/>
                </a:lnTo>
                <a:close/>
                <a:moveTo>
                  <a:pt x="238182" y="114736"/>
                </a:moveTo>
                <a:lnTo>
                  <a:pt x="238182" y="120846"/>
                </a:lnTo>
                <a:lnTo>
                  <a:pt x="235355" y="122487"/>
                </a:lnTo>
                <a:lnTo>
                  <a:pt x="232862" y="123946"/>
                </a:lnTo>
                <a:lnTo>
                  <a:pt x="238182" y="114736"/>
                </a:lnTo>
                <a:close/>
                <a:moveTo>
                  <a:pt x="249793" y="114736"/>
                </a:moveTo>
                <a:lnTo>
                  <a:pt x="249793" y="120846"/>
                </a:lnTo>
                <a:lnTo>
                  <a:pt x="246936" y="122487"/>
                </a:lnTo>
                <a:lnTo>
                  <a:pt x="244474" y="123946"/>
                </a:lnTo>
                <a:lnTo>
                  <a:pt x="249793" y="114736"/>
                </a:lnTo>
                <a:close/>
                <a:moveTo>
                  <a:pt x="261404" y="114736"/>
                </a:moveTo>
                <a:lnTo>
                  <a:pt x="261404" y="120846"/>
                </a:lnTo>
                <a:lnTo>
                  <a:pt x="258547" y="122487"/>
                </a:lnTo>
                <a:lnTo>
                  <a:pt x="256085" y="123946"/>
                </a:lnTo>
                <a:lnTo>
                  <a:pt x="261404" y="114736"/>
                </a:lnTo>
                <a:close/>
                <a:moveTo>
                  <a:pt x="156964" y="121058"/>
                </a:moveTo>
                <a:lnTo>
                  <a:pt x="159822" y="122669"/>
                </a:lnTo>
                <a:lnTo>
                  <a:pt x="162284" y="124128"/>
                </a:lnTo>
                <a:lnTo>
                  <a:pt x="151645" y="124128"/>
                </a:lnTo>
                <a:lnTo>
                  <a:pt x="154107" y="122669"/>
                </a:lnTo>
                <a:lnTo>
                  <a:pt x="156964" y="121058"/>
                </a:lnTo>
                <a:close/>
                <a:moveTo>
                  <a:pt x="168575" y="121058"/>
                </a:moveTo>
                <a:lnTo>
                  <a:pt x="171433" y="122669"/>
                </a:lnTo>
                <a:lnTo>
                  <a:pt x="173895" y="124128"/>
                </a:lnTo>
                <a:lnTo>
                  <a:pt x="163256" y="124128"/>
                </a:lnTo>
                <a:lnTo>
                  <a:pt x="165749" y="122669"/>
                </a:lnTo>
                <a:lnTo>
                  <a:pt x="168575" y="121058"/>
                </a:lnTo>
                <a:close/>
                <a:moveTo>
                  <a:pt x="180217" y="121058"/>
                </a:moveTo>
                <a:lnTo>
                  <a:pt x="183074" y="122669"/>
                </a:lnTo>
                <a:lnTo>
                  <a:pt x="185536" y="124128"/>
                </a:lnTo>
                <a:lnTo>
                  <a:pt x="174898" y="124128"/>
                </a:lnTo>
                <a:lnTo>
                  <a:pt x="177360" y="122669"/>
                </a:lnTo>
                <a:lnTo>
                  <a:pt x="180217" y="121058"/>
                </a:lnTo>
                <a:close/>
                <a:moveTo>
                  <a:pt x="191828" y="121058"/>
                </a:moveTo>
                <a:lnTo>
                  <a:pt x="194685" y="122669"/>
                </a:lnTo>
                <a:lnTo>
                  <a:pt x="197147" y="124128"/>
                </a:lnTo>
                <a:lnTo>
                  <a:pt x="186509" y="124128"/>
                </a:lnTo>
                <a:lnTo>
                  <a:pt x="189001" y="122669"/>
                </a:lnTo>
                <a:lnTo>
                  <a:pt x="191828" y="121058"/>
                </a:lnTo>
                <a:close/>
                <a:moveTo>
                  <a:pt x="203470" y="121058"/>
                </a:moveTo>
                <a:lnTo>
                  <a:pt x="206327" y="122669"/>
                </a:lnTo>
                <a:lnTo>
                  <a:pt x="208789" y="124128"/>
                </a:lnTo>
                <a:lnTo>
                  <a:pt x="198151" y="124128"/>
                </a:lnTo>
                <a:lnTo>
                  <a:pt x="200613" y="122669"/>
                </a:lnTo>
                <a:lnTo>
                  <a:pt x="203470" y="121058"/>
                </a:lnTo>
                <a:close/>
                <a:moveTo>
                  <a:pt x="215051" y="121058"/>
                </a:moveTo>
                <a:lnTo>
                  <a:pt x="217908" y="122669"/>
                </a:lnTo>
                <a:lnTo>
                  <a:pt x="220370" y="124128"/>
                </a:lnTo>
                <a:lnTo>
                  <a:pt x="209731" y="124128"/>
                </a:lnTo>
                <a:lnTo>
                  <a:pt x="212193" y="122669"/>
                </a:lnTo>
                <a:lnTo>
                  <a:pt x="215051" y="121058"/>
                </a:lnTo>
                <a:close/>
                <a:moveTo>
                  <a:pt x="226692" y="121058"/>
                </a:moveTo>
                <a:lnTo>
                  <a:pt x="229519" y="122669"/>
                </a:lnTo>
                <a:lnTo>
                  <a:pt x="232011" y="124128"/>
                </a:lnTo>
                <a:lnTo>
                  <a:pt x="221373" y="124128"/>
                </a:lnTo>
                <a:lnTo>
                  <a:pt x="223835" y="122669"/>
                </a:lnTo>
                <a:lnTo>
                  <a:pt x="226692" y="121058"/>
                </a:lnTo>
                <a:close/>
                <a:moveTo>
                  <a:pt x="238303" y="121058"/>
                </a:moveTo>
                <a:lnTo>
                  <a:pt x="241160" y="122669"/>
                </a:lnTo>
                <a:lnTo>
                  <a:pt x="243622" y="124128"/>
                </a:lnTo>
                <a:lnTo>
                  <a:pt x="232984" y="124128"/>
                </a:lnTo>
                <a:lnTo>
                  <a:pt x="235446" y="122669"/>
                </a:lnTo>
                <a:lnTo>
                  <a:pt x="238303" y="121058"/>
                </a:lnTo>
                <a:close/>
                <a:moveTo>
                  <a:pt x="249945" y="121058"/>
                </a:moveTo>
                <a:lnTo>
                  <a:pt x="252772" y="122669"/>
                </a:lnTo>
                <a:lnTo>
                  <a:pt x="255264" y="124128"/>
                </a:lnTo>
                <a:lnTo>
                  <a:pt x="244626" y="124128"/>
                </a:lnTo>
                <a:lnTo>
                  <a:pt x="247088" y="122669"/>
                </a:lnTo>
                <a:lnTo>
                  <a:pt x="249945" y="121058"/>
                </a:lnTo>
                <a:close/>
                <a:moveTo>
                  <a:pt x="261556" y="121058"/>
                </a:moveTo>
                <a:lnTo>
                  <a:pt x="264413" y="122669"/>
                </a:lnTo>
                <a:lnTo>
                  <a:pt x="266875" y="124128"/>
                </a:lnTo>
                <a:lnTo>
                  <a:pt x="256237" y="124128"/>
                </a:lnTo>
                <a:lnTo>
                  <a:pt x="258699" y="122669"/>
                </a:lnTo>
                <a:lnTo>
                  <a:pt x="261556" y="121058"/>
                </a:lnTo>
                <a:close/>
                <a:moveTo>
                  <a:pt x="273198" y="121058"/>
                </a:moveTo>
                <a:lnTo>
                  <a:pt x="276024" y="122669"/>
                </a:lnTo>
                <a:lnTo>
                  <a:pt x="278517" y="124128"/>
                </a:lnTo>
                <a:lnTo>
                  <a:pt x="267878" y="124128"/>
                </a:lnTo>
                <a:lnTo>
                  <a:pt x="270340" y="122669"/>
                </a:lnTo>
                <a:lnTo>
                  <a:pt x="273198" y="121058"/>
                </a:lnTo>
                <a:close/>
                <a:moveTo>
                  <a:pt x="5898" y="121089"/>
                </a:moveTo>
                <a:lnTo>
                  <a:pt x="8755" y="122730"/>
                </a:lnTo>
                <a:lnTo>
                  <a:pt x="11217" y="124159"/>
                </a:lnTo>
                <a:lnTo>
                  <a:pt x="578" y="124159"/>
                </a:lnTo>
                <a:lnTo>
                  <a:pt x="5898" y="121089"/>
                </a:lnTo>
                <a:close/>
                <a:moveTo>
                  <a:pt x="17509" y="121089"/>
                </a:moveTo>
                <a:lnTo>
                  <a:pt x="20366" y="122730"/>
                </a:lnTo>
                <a:lnTo>
                  <a:pt x="22828" y="124159"/>
                </a:lnTo>
                <a:lnTo>
                  <a:pt x="12190" y="124159"/>
                </a:lnTo>
                <a:lnTo>
                  <a:pt x="14682" y="122730"/>
                </a:lnTo>
                <a:lnTo>
                  <a:pt x="17509" y="121089"/>
                </a:lnTo>
                <a:close/>
                <a:moveTo>
                  <a:pt x="29150" y="121089"/>
                </a:moveTo>
                <a:lnTo>
                  <a:pt x="32008" y="122730"/>
                </a:lnTo>
                <a:lnTo>
                  <a:pt x="34470" y="124159"/>
                </a:lnTo>
                <a:lnTo>
                  <a:pt x="23831" y="124159"/>
                </a:lnTo>
                <a:lnTo>
                  <a:pt x="26293" y="122730"/>
                </a:lnTo>
                <a:lnTo>
                  <a:pt x="29150" y="121089"/>
                </a:lnTo>
                <a:close/>
                <a:moveTo>
                  <a:pt x="40762" y="121089"/>
                </a:moveTo>
                <a:lnTo>
                  <a:pt x="43619" y="122730"/>
                </a:lnTo>
                <a:lnTo>
                  <a:pt x="46081" y="124159"/>
                </a:lnTo>
                <a:lnTo>
                  <a:pt x="35442" y="124159"/>
                </a:lnTo>
                <a:lnTo>
                  <a:pt x="37935" y="122730"/>
                </a:lnTo>
                <a:lnTo>
                  <a:pt x="40762" y="121089"/>
                </a:lnTo>
                <a:close/>
                <a:moveTo>
                  <a:pt x="52403" y="121089"/>
                </a:moveTo>
                <a:lnTo>
                  <a:pt x="55260" y="122730"/>
                </a:lnTo>
                <a:lnTo>
                  <a:pt x="57722" y="124159"/>
                </a:lnTo>
                <a:lnTo>
                  <a:pt x="47084" y="124159"/>
                </a:lnTo>
                <a:lnTo>
                  <a:pt x="49546" y="122730"/>
                </a:lnTo>
                <a:lnTo>
                  <a:pt x="52403" y="121089"/>
                </a:lnTo>
                <a:close/>
                <a:moveTo>
                  <a:pt x="64014" y="121089"/>
                </a:moveTo>
                <a:lnTo>
                  <a:pt x="66871" y="122730"/>
                </a:lnTo>
                <a:lnTo>
                  <a:pt x="69334" y="124159"/>
                </a:lnTo>
                <a:lnTo>
                  <a:pt x="58695" y="124159"/>
                </a:lnTo>
                <a:lnTo>
                  <a:pt x="61187" y="122730"/>
                </a:lnTo>
                <a:lnTo>
                  <a:pt x="64014" y="121089"/>
                </a:lnTo>
                <a:close/>
                <a:moveTo>
                  <a:pt x="75625" y="121089"/>
                </a:moveTo>
                <a:lnTo>
                  <a:pt x="78452" y="122730"/>
                </a:lnTo>
                <a:lnTo>
                  <a:pt x="80945" y="124159"/>
                </a:lnTo>
                <a:lnTo>
                  <a:pt x="70306" y="124159"/>
                </a:lnTo>
                <a:lnTo>
                  <a:pt x="72768" y="122730"/>
                </a:lnTo>
                <a:lnTo>
                  <a:pt x="75625" y="121089"/>
                </a:lnTo>
                <a:close/>
                <a:moveTo>
                  <a:pt x="87237" y="121089"/>
                </a:moveTo>
                <a:lnTo>
                  <a:pt x="90094" y="122730"/>
                </a:lnTo>
                <a:lnTo>
                  <a:pt x="92556" y="124159"/>
                </a:lnTo>
                <a:lnTo>
                  <a:pt x="81917" y="124159"/>
                </a:lnTo>
                <a:lnTo>
                  <a:pt x="84379" y="122730"/>
                </a:lnTo>
                <a:lnTo>
                  <a:pt x="87237" y="121089"/>
                </a:lnTo>
                <a:close/>
                <a:moveTo>
                  <a:pt x="98878" y="121089"/>
                </a:moveTo>
                <a:lnTo>
                  <a:pt x="101705" y="122730"/>
                </a:lnTo>
                <a:lnTo>
                  <a:pt x="104197" y="124159"/>
                </a:lnTo>
                <a:lnTo>
                  <a:pt x="93559" y="124159"/>
                </a:lnTo>
                <a:lnTo>
                  <a:pt x="96021" y="122730"/>
                </a:lnTo>
                <a:lnTo>
                  <a:pt x="98878" y="121089"/>
                </a:lnTo>
                <a:close/>
                <a:moveTo>
                  <a:pt x="110489" y="121089"/>
                </a:moveTo>
                <a:lnTo>
                  <a:pt x="113346" y="122730"/>
                </a:lnTo>
                <a:lnTo>
                  <a:pt x="115809" y="124159"/>
                </a:lnTo>
                <a:lnTo>
                  <a:pt x="105170" y="124159"/>
                </a:lnTo>
                <a:lnTo>
                  <a:pt x="107632" y="122730"/>
                </a:lnTo>
                <a:lnTo>
                  <a:pt x="110489" y="121089"/>
                </a:lnTo>
                <a:close/>
                <a:moveTo>
                  <a:pt x="122131" y="121089"/>
                </a:moveTo>
                <a:lnTo>
                  <a:pt x="124958" y="122730"/>
                </a:lnTo>
                <a:lnTo>
                  <a:pt x="127450" y="124159"/>
                </a:lnTo>
                <a:lnTo>
                  <a:pt x="116812" y="124159"/>
                </a:lnTo>
                <a:lnTo>
                  <a:pt x="119274" y="122730"/>
                </a:lnTo>
                <a:lnTo>
                  <a:pt x="122131" y="121089"/>
                </a:lnTo>
                <a:close/>
                <a:moveTo>
                  <a:pt x="133742" y="121089"/>
                </a:moveTo>
                <a:lnTo>
                  <a:pt x="136599" y="122730"/>
                </a:lnTo>
                <a:lnTo>
                  <a:pt x="139061" y="124159"/>
                </a:lnTo>
                <a:lnTo>
                  <a:pt x="128423" y="124159"/>
                </a:lnTo>
                <a:lnTo>
                  <a:pt x="130885" y="122730"/>
                </a:lnTo>
                <a:lnTo>
                  <a:pt x="133742" y="121089"/>
                </a:lnTo>
                <a:close/>
                <a:moveTo>
                  <a:pt x="145323" y="121089"/>
                </a:moveTo>
                <a:lnTo>
                  <a:pt x="148180" y="122730"/>
                </a:lnTo>
                <a:lnTo>
                  <a:pt x="150642" y="124159"/>
                </a:lnTo>
                <a:lnTo>
                  <a:pt x="140004" y="124159"/>
                </a:lnTo>
                <a:lnTo>
                  <a:pt x="142496" y="122730"/>
                </a:lnTo>
                <a:lnTo>
                  <a:pt x="145323" y="121089"/>
                </a:lnTo>
                <a:close/>
                <a:moveTo>
                  <a:pt x="11217" y="124402"/>
                </a:moveTo>
                <a:lnTo>
                  <a:pt x="5898" y="127472"/>
                </a:lnTo>
                <a:lnTo>
                  <a:pt x="578" y="124402"/>
                </a:lnTo>
                <a:close/>
                <a:moveTo>
                  <a:pt x="22828" y="124402"/>
                </a:moveTo>
                <a:lnTo>
                  <a:pt x="17509" y="127472"/>
                </a:lnTo>
                <a:lnTo>
                  <a:pt x="12190" y="124402"/>
                </a:lnTo>
                <a:close/>
                <a:moveTo>
                  <a:pt x="34470" y="124402"/>
                </a:moveTo>
                <a:lnTo>
                  <a:pt x="29150" y="127472"/>
                </a:lnTo>
                <a:lnTo>
                  <a:pt x="23831" y="124402"/>
                </a:lnTo>
                <a:close/>
                <a:moveTo>
                  <a:pt x="46081" y="124402"/>
                </a:moveTo>
                <a:lnTo>
                  <a:pt x="40762" y="127472"/>
                </a:lnTo>
                <a:lnTo>
                  <a:pt x="35442" y="124402"/>
                </a:lnTo>
                <a:close/>
                <a:moveTo>
                  <a:pt x="57722" y="124402"/>
                </a:moveTo>
                <a:lnTo>
                  <a:pt x="52403" y="127472"/>
                </a:lnTo>
                <a:lnTo>
                  <a:pt x="47084" y="124402"/>
                </a:lnTo>
                <a:close/>
                <a:moveTo>
                  <a:pt x="69334" y="124402"/>
                </a:moveTo>
                <a:lnTo>
                  <a:pt x="64014" y="127472"/>
                </a:lnTo>
                <a:lnTo>
                  <a:pt x="58695" y="124402"/>
                </a:lnTo>
                <a:close/>
                <a:moveTo>
                  <a:pt x="80945" y="124402"/>
                </a:moveTo>
                <a:lnTo>
                  <a:pt x="75625" y="127472"/>
                </a:lnTo>
                <a:lnTo>
                  <a:pt x="70306" y="124402"/>
                </a:lnTo>
                <a:close/>
                <a:moveTo>
                  <a:pt x="92556" y="124402"/>
                </a:moveTo>
                <a:lnTo>
                  <a:pt x="87237" y="127472"/>
                </a:lnTo>
                <a:lnTo>
                  <a:pt x="81917" y="124402"/>
                </a:lnTo>
                <a:close/>
                <a:moveTo>
                  <a:pt x="104197" y="124402"/>
                </a:moveTo>
                <a:lnTo>
                  <a:pt x="98878" y="127472"/>
                </a:lnTo>
                <a:lnTo>
                  <a:pt x="93559" y="124402"/>
                </a:lnTo>
                <a:close/>
                <a:moveTo>
                  <a:pt x="115809" y="124402"/>
                </a:moveTo>
                <a:lnTo>
                  <a:pt x="110489" y="127472"/>
                </a:lnTo>
                <a:lnTo>
                  <a:pt x="105170" y="124402"/>
                </a:lnTo>
                <a:close/>
                <a:moveTo>
                  <a:pt x="127450" y="124402"/>
                </a:moveTo>
                <a:lnTo>
                  <a:pt x="122131" y="127472"/>
                </a:lnTo>
                <a:lnTo>
                  <a:pt x="116812" y="124402"/>
                </a:lnTo>
                <a:close/>
                <a:moveTo>
                  <a:pt x="139061" y="124402"/>
                </a:moveTo>
                <a:lnTo>
                  <a:pt x="133742" y="127472"/>
                </a:lnTo>
                <a:lnTo>
                  <a:pt x="128423" y="124402"/>
                </a:lnTo>
                <a:close/>
                <a:moveTo>
                  <a:pt x="150642" y="124402"/>
                </a:moveTo>
                <a:lnTo>
                  <a:pt x="145323" y="127472"/>
                </a:lnTo>
                <a:lnTo>
                  <a:pt x="140004" y="124402"/>
                </a:lnTo>
                <a:close/>
                <a:moveTo>
                  <a:pt x="162284" y="124402"/>
                </a:moveTo>
                <a:lnTo>
                  <a:pt x="156964" y="127472"/>
                </a:lnTo>
                <a:lnTo>
                  <a:pt x="151645" y="124402"/>
                </a:lnTo>
                <a:close/>
                <a:moveTo>
                  <a:pt x="173895" y="124402"/>
                </a:moveTo>
                <a:lnTo>
                  <a:pt x="168575" y="127472"/>
                </a:lnTo>
                <a:lnTo>
                  <a:pt x="163256" y="124402"/>
                </a:lnTo>
                <a:close/>
                <a:moveTo>
                  <a:pt x="185536" y="124402"/>
                </a:moveTo>
                <a:lnTo>
                  <a:pt x="180217" y="127472"/>
                </a:lnTo>
                <a:lnTo>
                  <a:pt x="174898" y="124402"/>
                </a:lnTo>
                <a:close/>
                <a:moveTo>
                  <a:pt x="197147" y="124402"/>
                </a:moveTo>
                <a:lnTo>
                  <a:pt x="191828" y="127472"/>
                </a:lnTo>
                <a:lnTo>
                  <a:pt x="186509" y="124402"/>
                </a:lnTo>
                <a:close/>
                <a:moveTo>
                  <a:pt x="208789" y="124402"/>
                </a:moveTo>
                <a:lnTo>
                  <a:pt x="203470" y="127472"/>
                </a:lnTo>
                <a:lnTo>
                  <a:pt x="198151" y="124402"/>
                </a:lnTo>
                <a:close/>
                <a:moveTo>
                  <a:pt x="220370" y="124402"/>
                </a:moveTo>
                <a:lnTo>
                  <a:pt x="215051" y="127472"/>
                </a:lnTo>
                <a:lnTo>
                  <a:pt x="209731" y="124402"/>
                </a:lnTo>
                <a:close/>
                <a:moveTo>
                  <a:pt x="232011" y="124402"/>
                </a:moveTo>
                <a:lnTo>
                  <a:pt x="226692" y="127472"/>
                </a:lnTo>
                <a:lnTo>
                  <a:pt x="221373" y="124402"/>
                </a:lnTo>
                <a:close/>
                <a:moveTo>
                  <a:pt x="243622" y="124402"/>
                </a:moveTo>
                <a:lnTo>
                  <a:pt x="238303" y="127472"/>
                </a:lnTo>
                <a:lnTo>
                  <a:pt x="232984" y="124402"/>
                </a:lnTo>
                <a:close/>
                <a:moveTo>
                  <a:pt x="255264" y="124402"/>
                </a:moveTo>
                <a:lnTo>
                  <a:pt x="249945" y="127472"/>
                </a:lnTo>
                <a:lnTo>
                  <a:pt x="244626" y="124402"/>
                </a:lnTo>
                <a:close/>
                <a:moveTo>
                  <a:pt x="266875" y="124402"/>
                </a:moveTo>
                <a:lnTo>
                  <a:pt x="261556" y="127472"/>
                </a:lnTo>
                <a:lnTo>
                  <a:pt x="256237" y="124402"/>
                </a:lnTo>
                <a:close/>
                <a:moveTo>
                  <a:pt x="278517" y="124402"/>
                </a:moveTo>
                <a:lnTo>
                  <a:pt x="273198" y="127472"/>
                </a:lnTo>
                <a:lnTo>
                  <a:pt x="267878" y="124402"/>
                </a:lnTo>
                <a:close/>
                <a:moveTo>
                  <a:pt x="11369" y="124615"/>
                </a:moveTo>
                <a:lnTo>
                  <a:pt x="6050" y="133825"/>
                </a:lnTo>
                <a:lnTo>
                  <a:pt x="6050" y="127685"/>
                </a:lnTo>
                <a:lnTo>
                  <a:pt x="11369" y="124615"/>
                </a:lnTo>
                <a:close/>
                <a:moveTo>
                  <a:pt x="22980" y="124615"/>
                </a:moveTo>
                <a:lnTo>
                  <a:pt x="17661" y="133825"/>
                </a:lnTo>
                <a:lnTo>
                  <a:pt x="17661" y="127685"/>
                </a:lnTo>
                <a:lnTo>
                  <a:pt x="22980" y="124615"/>
                </a:lnTo>
                <a:close/>
                <a:moveTo>
                  <a:pt x="34622" y="124615"/>
                </a:moveTo>
                <a:lnTo>
                  <a:pt x="29302" y="133825"/>
                </a:lnTo>
                <a:lnTo>
                  <a:pt x="29302" y="127685"/>
                </a:lnTo>
                <a:lnTo>
                  <a:pt x="34622" y="124615"/>
                </a:lnTo>
                <a:close/>
                <a:moveTo>
                  <a:pt x="46202" y="124615"/>
                </a:moveTo>
                <a:lnTo>
                  <a:pt x="40883" y="133825"/>
                </a:lnTo>
                <a:lnTo>
                  <a:pt x="40883" y="127685"/>
                </a:lnTo>
                <a:lnTo>
                  <a:pt x="46202" y="124615"/>
                </a:lnTo>
                <a:close/>
                <a:moveTo>
                  <a:pt x="57844" y="124615"/>
                </a:moveTo>
                <a:lnTo>
                  <a:pt x="52525" y="133825"/>
                </a:lnTo>
                <a:lnTo>
                  <a:pt x="52525" y="127685"/>
                </a:lnTo>
                <a:lnTo>
                  <a:pt x="57844" y="124615"/>
                </a:lnTo>
                <a:close/>
                <a:moveTo>
                  <a:pt x="69455" y="124615"/>
                </a:moveTo>
                <a:lnTo>
                  <a:pt x="64136" y="133825"/>
                </a:lnTo>
                <a:lnTo>
                  <a:pt x="64136" y="127685"/>
                </a:lnTo>
                <a:lnTo>
                  <a:pt x="69455" y="124615"/>
                </a:lnTo>
                <a:close/>
                <a:moveTo>
                  <a:pt x="81097" y="124615"/>
                </a:moveTo>
                <a:lnTo>
                  <a:pt x="75777" y="133825"/>
                </a:lnTo>
                <a:lnTo>
                  <a:pt x="75777" y="127685"/>
                </a:lnTo>
                <a:lnTo>
                  <a:pt x="81097" y="124615"/>
                </a:lnTo>
                <a:close/>
                <a:moveTo>
                  <a:pt x="92708" y="124615"/>
                </a:moveTo>
                <a:lnTo>
                  <a:pt x="87389" y="133825"/>
                </a:lnTo>
                <a:lnTo>
                  <a:pt x="87389" y="127685"/>
                </a:lnTo>
                <a:lnTo>
                  <a:pt x="92708" y="124615"/>
                </a:lnTo>
                <a:close/>
                <a:moveTo>
                  <a:pt x="104349" y="124615"/>
                </a:moveTo>
                <a:lnTo>
                  <a:pt x="99030" y="133825"/>
                </a:lnTo>
                <a:lnTo>
                  <a:pt x="99030" y="127685"/>
                </a:lnTo>
                <a:lnTo>
                  <a:pt x="104349" y="124615"/>
                </a:lnTo>
                <a:close/>
                <a:moveTo>
                  <a:pt x="115930" y="124615"/>
                </a:moveTo>
                <a:lnTo>
                  <a:pt x="110611" y="133825"/>
                </a:lnTo>
                <a:lnTo>
                  <a:pt x="110611" y="127685"/>
                </a:lnTo>
                <a:lnTo>
                  <a:pt x="115930" y="124615"/>
                </a:lnTo>
                <a:close/>
                <a:moveTo>
                  <a:pt x="127541" y="124615"/>
                </a:moveTo>
                <a:lnTo>
                  <a:pt x="122222" y="133825"/>
                </a:lnTo>
                <a:lnTo>
                  <a:pt x="122222" y="127685"/>
                </a:lnTo>
                <a:lnTo>
                  <a:pt x="127541" y="124615"/>
                </a:lnTo>
                <a:close/>
                <a:moveTo>
                  <a:pt x="139183" y="124615"/>
                </a:moveTo>
                <a:lnTo>
                  <a:pt x="133864" y="133825"/>
                </a:lnTo>
                <a:lnTo>
                  <a:pt x="133864" y="127685"/>
                </a:lnTo>
                <a:lnTo>
                  <a:pt x="139183" y="124615"/>
                </a:lnTo>
                <a:close/>
                <a:moveTo>
                  <a:pt x="150794" y="124615"/>
                </a:moveTo>
                <a:lnTo>
                  <a:pt x="145475" y="133825"/>
                </a:lnTo>
                <a:lnTo>
                  <a:pt x="145475" y="127685"/>
                </a:lnTo>
                <a:lnTo>
                  <a:pt x="150794" y="124615"/>
                </a:lnTo>
                <a:close/>
                <a:moveTo>
                  <a:pt x="162436" y="124615"/>
                </a:moveTo>
                <a:lnTo>
                  <a:pt x="157116" y="133825"/>
                </a:lnTo>
                <a:lnTo>
                  <a:pt x="157116" y="127685"/>
                </a:lnTo>
                <a:lnTo>
                  <a:pt x="162436" y="124615"/>
                </a:lnTo>
                <a:close/>
                <a:moveTo>
                  <a:pt x="174047" y="124615"/>
                </a:moveTo>
                <a:lnTo>
                  <a:pt x="168727" y="133825"/>
                </a:lnTo>
                <a:lnTo>
                  <a:pt x="168727" y="127685"/>
                </a:lnTo>
                <a:lnTo>
                  <a:pt x="174047" y="124615"/>
                </a:lnTo>
                <a:close/>
                <a:moveTo>
                  <a:pt x="185658" y="124615"/>
                </a:moveTo>
                <a:lnTo>
                  <a:pt x="180339" y="133825"/>
                </a:lnTo>
                <a:lnTo>
                  <a:pt x="180339" y="127685"/>
                </a:lnTo>
                <a:lnTo>
                  <a:pt x="185658" y="124615"/>
                </a:lnTo>
                <a:close/>
                <a:moveTo>
                  <a:pt x="197269" y="124615"/>
                </a:moveTo>
                <a:lnTo>
                  <a:pt x="191950" y="133825"/>
                </a:lnTo>
                <a:lnTo>
                  <a:pt x="191950" y="127685"/>
                </a:lnTo>
                <a:lnTo>
                  <a:pt x="197269" y="124615"/>
                </a:lnTo>
                <a:close/>
                <a:moveTo>
                  <a:pt x="208911" y="124615"/>
                </a:moveTo>
                <a:lnTo>
                  <a:pt x="203591" y="133825"/>
                </a:lnTo>
                <a:lnTo>
                  <a:pt x="203591" y="127685"/>
                </a:lnTo>
                <a:lnTo>
                  <a:pt x="208911" y="124615"/>
                </a:lnTo>
                <a:close/>
                <a:moveTo>
                  <a:pt x="220522" y="124615"/>
                </a:moveTo>
                <a:lnTo>
                  <a:pt x="215202" y="133825"/>
                </a:lnTo>
                <a:lnTo>
                  <a:pt x="215202" y="127685"/>
                </a:lnTo>
                <a:lnTo>
                  <a:pt x="220522" y="124615"/>
                </a:lnTo>
                <a:close/>
                <a:moveTo>
                  <a:pt x="232163" y="124615"/>
                </a:moveTo>
                <a:lnTo>
                  <a:pt x="226844" y="133825"/>
                </a:lnTo>
                <a:lnTo>
                  <a:pt x="226844" y="127685"/>
                </a:lnTo>
                <a:lnTo>
                  <a:pt x="232163" y="124615"/>
                </a:lnTo>
                <a:close/>
                <a:moveTo>
                  <a:pt x="243774" y="124615"/>
                </a:moveTo>
                <a:lnTo>
                  <a:pt x="238455" y="133825"/>
                </a:lnTo>
                <a:lnTo>
                  <a:pt x="238455" y="127685"/>
                </a:lnTo>
                <a:lnTo>
                  <a:pt x="243774" y="124615"/>
                </a:lnTo>
                <a:close/>
                <a:moveTo>
                  <a:pt x="255355" y="124615"/>
                </a:moveTo>
                <a:lnTo>
                  <a:pt x="250036" y="133825"/>
                </a:lnTo>
                <a:lnTo>
                  <a:pt x="250036" y="127685"/>
                </a:lnTo>
                <a:lnTo>
                  <a:pt x="255355" y="124615"/>
                </a:lnTo>
                <a:close/>
                <a:moveTo>
                  <a:pt x="266997" y="124615"/>
                </a:moveTo>
                <a:lnTo>
                  <a:pt x="261678" y="133825"/>
                </a:lnTo>
                <a:lnTo>
                  <a:pt x="261678" y="127685"/>
                </a:lnTo>
                <a:lnTo>
                  <a:pt x="266997" y="124615"/>
                </a:lnTo>
                <a:close/>
                <a:moveTo>
                  <a:pt x="278608" y="124615"/>
                </a:moveTo>
                <a:lnTo>
                  <a:pt x="273289" y="133825"/>
                </a:lnTo>
                <a:lnTo>
                  <a:pt x="273289" y="127685"/>
                </a:lnTo>
                <a:lnTo>
                  <a:pt x="278608" y="124615"/>
                </a:lnTo>
                <a:close/>
                <a:moveTo>
                  <a:pt x="457" y="124645"/>
                </a:moveTo>
                <a:lnTo>
                  <a:pt x="5776" y="127685"/>
                </a:lnTo>
                <a:lnTo>
                  <a:pt x="5776" y="133855"/>
                </a:lnTo>
                <a:lnTo>
                  <a:pt x="457" y="124645"/>
                </a:lnTo>
                <a:close/>
                <a:moveTo>
                  <a:pt x="12098" y="124645"/>
                </a:moveTo>
                <a:lnTo>
                  <a:pt x="17418" y="127685"/>
                </a:lnTo>
                <a:lnTo>
                  <a:pt x="17418" y="133855"/>
                </a:lnTo>
                <a:lnTo>
                  <a:pt x="12098" y="124645"/>
                </a:lnTo>
                <a:close/>
                <a:moveTo>
                  <a:pt x="23710" y="124645"/>
                </a:moveTo>
                <a:lnTo>
                  <a:pt x="29029" y="127685"/>
                </a:lnTo>
                <a:lnTo>
                  <a:pt x="29029" y="133855"/>
                </a:lnTo>
                <a:lnTo>
                  <a:pt x="23710" y="124645"/>
                </a:lnTo>
                <a:close/>
                <a:moveTo>
                  <a:pt x="35290" y="124645"/>
                </a:moveTo>
                <a:lnTo>
                  <a:pt x="40610" y="127685"/>
                </a:lnTo>
                <a:lnTo>
                  <a:pt x="40610" y="133855"/>
                </a:lnTo>
                <a:lnTo>
                  <a:pt x="35290" y="124645"/>
                </a:lnTo>
                <a:close/>
                <a:moveTo>
                  <a:pt x="46932" y="124645"/>
                </a:moveTo>
                <a:lnTo>
                  <a:pt x="52251" y="127685"/>
                </a:lnTo>
                <a:lnTo>
                  <a:pt x="52251" y="133855"/>
                </a:lnTo>
                <a:lnTo>
                  <a:pt x="46932" y="124645"/>
                </a:lnTo>
                <a:close/>
                <a:moveTo>
                  <a:pt x="58543" y="124645"/>
                </a:moveTo>
                <a:lnTo>
                  <a:pt x="63862" y="127685"/>
                </a:lnTo>
                <a:lnTo>
                  <a:pt x="63862" y="133855"/>
                </a:lnTo>
                <a:lnTo>
                  <a:pt x="58543" y="124645"/>
                </a:lnTo>
                <a:close/>
                <a:moveTo>
                  <a:pt x="70185" y="124645"/>
                </a:moveTo>
                <a:lnTo>
                  <a:pt x="75504" y="127685"/>
                </a:lnTo>
                <a:lnTo>
                  <a:pt x="75504" y="133855"/>
                </a:lnTo>
                <a:lnTo>
                  <a:pt x="70185" y="124645"/>
                </a:lnTo>
                <a:close/>
                <a:moveTo>
                  <a:pt x="81796" y="124645"/>
                </a:moveTo>
                <a:lnTo>
                  <a:pt x="87115" y="127685"/>
                </a:lnTo>
                <a:lnTo>
                  <a:pt x="87115" y="133855"/>
                </a:lnTo>
                <a:lnTo>
                  <a:pt x="81796" y="124645"/>
                </a:lnTo>
                <a:close/>
                <a:moveTo>
                  <a:pt x="93437" y="124645"/>
                </a:moveTo>
                <a:lnTo>
                  <a:pt x="98757" y="127685"/>
                </a:lnTo>
                <a:lnTo>
                  <a:pt x="98757" y="133855"/>
                </a:lnTo>
                <a:lnTo>
                  <a:pt x="93437" y="124645"/>
                </a:lnTo>
                <a:close/>
                <a:moveTo>
                  <a:pt x="105018" y="124645"/>
                </a:moveTo>
                <a:lnTo>
                  <a:pt x="110337" y="127685"/>
                </a:lnTo>
                <a:lnTo>
                  <a:pt x="110337" y="133855"/>
                </a:lnTo>
                <a:lnTo>
                  <a:pt x="105018" y="124645"/>
                </a:lnTo>
                <a:close/>
                <a:moveTo>
                  <a:pt x="116660" y="124645"/>
                </a:moveTo>
                <a:lnTo>
                  <a:pt x="121979" y="127685"/>
                </a:lnTo>
                <a:lnTo>
                  <a:pt x="121979" y="133855"/>
                </a:lnTo>
                <a:lnTo>
                  <a:pt x="116660" y="124645"/>
                </a:lnTo>
                <a:close/>
                <a:moveTo>
                  <a:pt x="128271" y="124645"/>
                </a:moveTo>
                <a:lnTo>
                  <a:pt x="133590" y="127685"/>
                </a:lnTo>
                <a:lnTo>
                  <a:pt x="133590" y="133855"/>
                </a:lnTo>
                <a:lnTo>
                  <a:pt x="128271" y="124645"/>
                </a:lnTo>
                <a:close/>
                <a:moveTo>
                  <a:pt x="139912" y="124645"/>
                </a:moveTo>
                <a:lnTo>
                  <a:pt x="145232" y="127685"/>
                </a:lnTo>
                <a:lnTo>
                  <a:pt x="145232" y="133855"/>
                </a:lnTo>
                <a:lnTo>
                  <a:pt x="139912" y="124645"/>
                </a:lnTo>
                <a:close/>
                <a:moveTo>
                  <a:pt x="151523" y="124645"/>
                </a:moveTo>
                <a:lnTo>
                  <a:pt x="156843" y="127745"/>
                </a:lnTo>
                <a:lnTo>
                  <a:pt x="156843" y="133855"/>
                </a:lnTo>
                <a:lnTo>
                  <a:pt x="151523" y="124645"/>
                </a:lnTo>
                <a:close/>
                <a:moveTo>
                  <a:pt x="163165" y="124615"/>
                </a:moveTo>
                <a:lnTo>
                  <a:pt x="168484" y="127685"/>
                </a:lnTo>
                <a:lnTo>
                  <a:pt x="168484" y="133855"/>
                </a:lnTo>
                <a:lnTo>
                  <a:pt x="163165" y="124615"/>
                </a:lnTo>
                <a:close/>
                <a:moveTo>
                  <a:pt x="174746" y="124615"/>
                </a:moveTo>
                <a:lnTo>
                  <a:pt x="180065" y="127685"/>
                </a:lnTo>
                <a:lnTo>
                  <a:pt x="180065" y="133855"/>
                </a:lnTo>
                <a:lnTo>
                  <a:pt x="174746" y="124615"/>
                </a:lnTo>
                <a:close/>
                <a:moveTo>
                  <a:pt x="186357" y="124615"/>
                </a:moveTo>
                <a:lnTo>
                  <a:pt x="191676" y="127685"/>
                </a:lnTo>
                <a:lnTo>
                  <a:pt x="191676" y="133855"/>
                </a:lnTo>
                <a:lnTo>
                  <a:pt x="186357" y="124615"/>
                </a:lnTo>
                <a:close/>
                <a:moveTo>
                  <a:pt x="197999" y="124615"/>
                </a:moveTo>
                <a:lnTo>
                  <a:pt x="203318" y="127685"/>
                </a:lnTo>
                <a:lnTo>
                  <a:pt x="203318" y="133855"/>
                </a:lnTo>
                <a:lnTo>
                  <a:pt x="197999" y="124615"/>
                </a:lnTo>
                <a:close/>
                <a:moveTo>
                  <a:pt x="209610" y="124615"/>
                </a:moveTo>
                <a:lnTo>
                  <a:pt x="214929" y="127685"/>
                </a:lnTo>
                <a:lnTo>
                  <a:pt x="214929" y="133855"/>
                </a:lnTo>
                <a:lnTo>
                  <a:pt x="209610" y="124615"/>
                </a:lnTo>
                <a:close/>
                <a:moveTo>
                  <a:pt x="221251" y="124615"/>
                </a:moveTo>
                <a:lnTo>
                  <a:pt x="226570" y="127685"/>
                </a:lnTo>
                <a:lnTo>
                  <a:pt x="226570" y="133855"/>
                </a:lnTo>
                <a:lnTo>
                  <a:pt x="221251" y="124615"/>
                </a:lnTo>
                <a:close/>
                <a:moveTo>
                  <a:pt x="232862" y="124615"/>
                </a:moveTo>
                <a:lnTo>
                  <a:pt x="238182" y="127685"/>
                </a:lnTo>
                <a:lnTo>
                  <a:pt x="238182" y="133855"/>
                </a:lnTo>
                <a:lnTo>
                  <a:pt x="232862" y="124615"/>
                </a:lnTo>
                <a:close/>
                <a:moveTo>
                  <a:pt x="244474" y="124615"/>
                </a:moveTo>
                <a:lnTo>
                  <a:pt x="249793" y="127685"/>
                </a:lnTo>
                <a:lnTo>
                  <a:pt x="249793" y="133855"/>
                </a:lnTo>
                <a:lnTo>
                  <a:pt x="244474" y="124615"/>
                </a:lnTo>
                <a:close/>
                <a:moveTo>
                  <a:pt x="256085" y="124615"/>
                </a:moveTo>
                <a:lnTo>
                  <a:pt x="261404" y="127685"/>
                </a:lnTo>
                <a:lnTo>
                  <a:pt x="261404" y="133855"/>
                </a:lnTo>
                <a:lnTo>
                  <a:pt x="256085" y="124615"/>
                </a:lnTo>
                <a:close/>
                <a:moveTo>
                  <a:pt x="267726" y="124615"/>
                </a:moveTo>
                <a:lnTo>
                  <a:pt x="273046" y="127685"/>
                </a:lnTo>
                <a:lnTo>
                  <a:pt x="273046" y="133855"/>
                </a:lnTo>
                <a:lnTo>
                  <a:pt x="267726" y="124615"/>
                </a:lnTo>
                <a:close/>
                <a:moveTo>
                  <a:pt x="232376" y="124767"/>
                </a:moveTo>
                <a:lnTo>
                  <a:pt x="232376" y="130876"/>
                </a:lnTo>
                <a:lnTo>
                  <a:pt x="227057" y="133976"/>
                </a:lnTo>
                <a:lnTo>
                  <a:pt x="227057" y="133976"/>
                </a:lnTo>
                <a:lnTo>
                  <a:pt x="232376" y="124767"/>
                </a:lnTo>
                <a:close/>
                <a:moveTo>
                  <a:pt x="255872" y="124767"/>
                </a:moveTo>
                <a:lnTo>
                  <a:pt x="261191" y="133976"/>
                </a:lnTo>
                <a:lnTo>
                  <a:pt x="255872" y="130876"/>
                </a:lnTo>
                <a:lnTo>
                  <a:pt x="255872" y="124767"/>
                </a:lnTo>
                <a:close/>
                <a:moveTo>
                  <a:pt x="267210" y="124767"/>
                </a:moveTo>
                <a:lnTo>
                  <a:pt x="267210" y="130876"/>
                </a:lnTo>
                <a:lnTo>
                  <a:pt x="261890" y="133976"/>
                </a:lnTo>
                <a:lnTo>
                  <a:pt x="267210" y="124767"/>
                </a:lnTo>
                <a:close/>
                <a:moveTo>
                  <a:pt x="267483" y="124767"/>
                </a:moveTo>
                <a:lnTo>
                  <a:pt x="272802" y="133976"/>
                </a:lnTo>
                <a:lnTo>
                  <a:pt x="267483" y="130876"/>
                </a:lnTo>
                <a:lnTo>
                  <a:pt x="267483" y="124767"/>
                </a:lnTo>
                <a:close/>
                <a:moveTo>
                  <a:pt x="278851" y="124767"/>
                </a:moveTo>
                <a:lnTo>
                  <a:pt x="278851" y="130876"/>
                </a:lnTo>
                <a:lnTo>
                  <a:pt x="273532" y="133976"/>
                </a:lnTo>
                <a:lnTo>
                  <a:pt x="278851" y="124767"/>
                </a:lnTo>
                <a:close/>
                <a:moveTo>
                  <a:pt x="244" y="124767"/>
                </a:moveTo>
                <a:lnTo>
                  <a:pt x="5563" y="133976"/>
                </a:lnTo>
                <a:lnTo>
                  <a:pt x="214" y="130876"/>
                </a:lnTo>
                <a:lnTo>
                  <a:pt x="214" y="124767"/>
                </a:lnTo>
                <a:close/>
                <a:moveTo>
                  <a:pt x="11855" y="124767"/>
                </a:moveTo>
                <a:lnTo>
                  <a:pt x="17174" y="133976"/>
                </a:lnTo>
                <a:lnTo>
                  <a:pt x="11855" y="130876"/>
                </a:lnTo>
                <a:lnTo>
                  <a:pt x="11855" y="124767"/>
                </a:lnTo>
                <a:close/>
                <a:moveTo>
                  <a:pt x="23497" y="124767"/>
                </a:moveTo>
                <a:lnTo>
                  <a:pt x="28816" y="133976"/>
                </a:lnTo>
                <a:lnTo>
                  <a:pt x="23497" y="130876"/>
                </a:lnTo>
                <a:lnTo>
                  <a:pt x="23497" y="124767"/>
                </a:lnTo>
                <a:close/>
                <a:moveTo>
                  <a:pt x="35078" y="124767"/>
                </a:moveTo>
                <a:lnTo>
                  <a:pt x="40397" y="133976"/>
                </a:lnTo>
                <a:lnTo>
                  <a:pt x="35078" y="130876"/>
                </a:lnTo>
                <a:lnTo>
                  <a:pt x="35078" y="124767"/>
                </a:lnTo>
                <a:close/>
                <a:moveTo>
                  <a:pt x="46689" y="124767"/>
                </a:moveTo>
                <a:lnTo>
                  <a:pt x="52008" y="133976"/>
                </a:lnTo>
                <a:lnTo>
                  <a:pt x="46689" y="130876"/>
                </a:lnTo>
                <a:lnTo>
                  <a:pt x="46689" y="124767"/>
                </a:lnTo>
                <a:close/>
                <a:moveTo>
                  <a:pt x="58330" y="124767"/>
                </a:moveTo>
                <a:lnTo>
                  <a:pt x="63650" y="133976"/>
                </a:lnTo>
                <a:lnTo>
                  <a:pt x="58330" y="130876"/>
                </a:lnTo>
                <a:lnTo>
                  <a:pt x="58330" y="124767"/>
                </a:lnTo>
                <a:close/>
                <a:moveTo>
                  <a:pt x="69941" y="124767"/>
                </a:moveTo>
                <a:lnTo>
                  <a:pt x="75261" y="133976"/>
                </a:lnTo>
                <a:lnTo>
                  <a:pt x="69941" y="130876"/>
                </a:lnTo>
                <a:lnTo>
                  <a:pt x="69941" y="124767"/>
                </a:lnTo>
                <a:close/>
                <a:moveTo>
                  <a:pt x="81583" y="124767"/>
                </a:moveTo>
                <a:lnTo>
                  <a:pt x="86902" y="133976"/>
                </a:lnTo>
                <a:lnTo>
                  <a:pt x="81583" y="130876"/>
                </a:lnTo>
                <a:lnTo>
                  <a:pt x="81583" y="124767"/>
                </a:lnTo>
                <a:close/>
                <a:moveTo>
                  <a:pt x="93194" y="124767"/>
                </a:moveTo>
                <a:lnTo>
                  <a:pt x="98513" y="133976"/>
                </a:lnTo>
                <a:lnTo>
                  <a:pt x="93194" y="130876"/>
                </a:lnTo>
                <a:lnTo>
                  <a:pt x="93194" y="124767"/>
                </a:lnTo>
                <a:close/>
                <a:moveTo>
                  <a:pt x="104775" y="124767"/>
                </a:moveTo>
                <a:lnTo>
                  <a:pt x="110094" y="133976"/>
                </a:lnTo>
                <a:lnTo>
                  <a:pt x="104775" y="130876"/>
                </a:lnTo>
                <a:lnTo>
                  <a:pt x="104775" y="124767"/>
                </a:lnTo>
                <a:close/>
                <a:moveTo>
                  <a:pt x="116416" y="124767"/>
                </a:moveTo>
                <a:lnTo>
                  <a:pt x="121736" y="133976"/>
                </a:lnTo>
                <a:lnTo>
                  <a:pt x="116416" y="130876"/>
                </a:lnTo>
                <a:lnTo>
                  <a:pt x="116416" y="124767"/>
                </a:lnTo>
                <a:close/>
                <a:moveTo>
                  <a:pt x="128058" y="124767"/>
                </a:moveTo>
                <a:lnTo>
                  <a:pt x="133377" y="133976"/>
                </a:lnTo>
                <a:lnTo>
                  <a:pt x="128058" y="130876"/>
                </a:lnTo>
                <a:lnTo>
                  <a:pt x="128058" y="124767"/>
                </a:lnTo>
                <a:close/>
                <a:moveTo>
                  <a:pt x="139669" y="124767"/>
                </a:moveTo>
                <a:lnTo>
                  <a:pt x="144988" y="133976"/>
                </a:lnTo>
                <a:lnTo>
                  <a:pt x="139669" y="130876"/>
                </a:lnTo>
                <a:lnTo>
                  <a:pt x="139669" y="124767"/>
                </a:lnTo>
                <a:close/>
                <a:moveTo>
                  <a:pt x="151311" y="124767"/>
                </a:moveTo>
                <a:lnTo>
                  <a:pt x="156630" y="133976"/>
                </a:lnTo>
                <a:lnTo>
                  <a:pt x="151311" y="130876"/>
                </a:lnTo>
                <a:lnTo>
                  <a:pt x="151311" y="124767"/>
                </a:lnTo>
                <a:close/>
                <a:moveTo>
                  <a:pt x="162648" y="124767"/>
                </a:moveTo>
                <a:lnTo>
                  <a:pt x="162648" y="130876"/>
                </a:lnTo>
                <a:lnTo>
                  <a:pt x="157329" y="133976"/>
                </a:lnTo>
                <a:lnTo>
                  <a:pt x="162648" y="124767"/>
                </a:lnTo>
                <a:close/>
                <a:moveTo>
                  <a:pt x="162922" y="124767"/>
                </a:moveTo>
                <a:lnTo>
                  <a:pt x="168241" y="133976"/>
                </a:lnTo>
                <a:lnTo>
                  <a:pt x="162922" y="130876"/>
                </a:lnTo>
                <a:lnTo>
                  <a:pt x="162922" y="124767"/>
                </a:lnTo>
                <a:close/>
                <a:moveTo>
                  <a:pt x="174290" y="124767"/>
                </a:moveTo>
                <a:lnTo>
                  <a:pt x="174290" y="130876"/>
                </a:lnTo>
                <a:lnTo>
                  <a:pt x="168971" y="133976"/>
                </a:lnTo>
                <a:lnTo>
                  <a:pt x="174290" y="124767"/>
                </a:lnTo>
                <a:close/>
                <a:moveTo>
                  <a:pt x="174503" y="124767"/>
                </a:moveTo>
                <a:lnTo>
                  <a:pt x="179822" y="133976"/>
                </a:lnTo>
                <a:lnTo>
                  <a:pt x="174503" y="130876"/>
                </a:lnTo>
                <a:lnTo>
                  <a:pt x="174503" y="124767"/>
                </a:lnTo>
                <a:close/>
                <a:moveTo>
                  <a:pt x="185871" y="124767"/>
                </a:moveTo>
                <a:lnTo>
                  <a:pt x="185871" y="130876"/>
                </a:lnTo>
                <a:lnTo>
                  <a:pt x="180551" y="133976"/>
                </a:lnTo>
                <a:lnTo>
                  <a:pt x="185871" y="124767"/>
                </a:lnTo>
                <a:close/>
                <a:moveTo>
                  <a:pt x="186144" y="124767"/>
                </a:moveTo>
                <a:lnTo>
                  <a:pt x="191463" y="133976"/>
                </a:lnTo>
                <a:lnTo>
                  <a:pt x="186144" y="130876"/>
                </a:lnTo>
                <a:lnTo>
                  <a:pt x="186144" y="124767"/>
                </a:lnTo>
                <a:close/>
                <a:moveTo>
                  <a:pt x="197512" y="124767"/>
                </a:moveTo>
                <a:lnTo>
                  <a:pt x="197512" y="130876"/>
                </a:lnTo>
                <a:lnTo>
                  <a:pt x="192193" y="133976"/>
                </a:lnTo>
                <a:lnTo>
                  <a:pt x="197512" y="124767"/>
                </a:lnTo>
                <a:close/>
                <a:moveTo>
                  <a:pt x="197755" y="124767"/>
                </a:moveTo>
                <a:lnTo>
                  <a:pt x="203075" y="133976"/>
                </a:lnTo>
                <a:lnTo>
                  <a:pt x="197755" y="130876"/>
                </a:lnTo>
                <a:lnTo>
                  <a:pt x="197755" y="124767"/>
                </a:lnTo>
                <a:close/>
                <a:moveTo>
                  <a:pt x="209123" y="124767"/>
                </a:moveTo>
                <a:lnTo>
                  <a:pt x="209123" y="130876"/>
                </a:lnTo>
                <a:lnTo>
                  <a:pt x="203804" y="133976"/>
                </a:lnTo>
                <a:lnTo>
                  <a:pt x="209123" y="124767"/>
                </a:lnTo>
                <a:close/>
                <a:moveTo>
                  <a:pt x="209397" y="124767"/>
                </a:moveTo>
                <a:lnTo>
                  <a:pt x="214716" y="133976"/>
                </a:lnTo>
                <a:lnTo>
                  <a:pt x="209397" y="130876"/>
                </a:lnTo>
                <a:lnTo>
                  <a:pt x="209397" y="124767"/>
                </a:lnTo>
                <a:close/>
                <a:moveTo>
                  <a:pt x="220765" y="124767"/>
                </a:moveTo>
                <a:lnTo>
                  <a:pt x="220765" y="130876"/>
                </a:lnTo>
                <a:lnTo>
                  <a:pt x="215446" y="133976"/>
                </a:lnTo>
                <a:lnTo>
                  <a:pt x="220765" y="124767"/>
                </a:lnTo>
                <a:close/>
                <a:moveTo>
                  <a:pt x="221008" y="124767"/>
                </a:moveTo>
                <a:lnTo>
                  <a:pt x="226327" y="133976"/>
                </a:lnTo>
                <a:lnTo>
                  <a:pt x="221008" y="130876"/>
                </a:lnTo>
                <a:lnTo>
                  <a:pt x="221008" y="124767"/>
                </a:lnTo>
                <a:close/>
                <a:moveTo>
                  <a:pt x="232650" y="124767"/>
                </a:moveTo>
                <a:lnTo>
                  <a:pt x="237969" y="133976"/>
                </a:lnTo>
                <a:lnTo>
                  <a:pt x="232650" y="130876"/>
                </a:lnTo>
                <a:lnTo>
                  <a:pt x="232650" y="124767"/>
                </a:lnTo>
                <a:close/>
                <a:moveTo>
                  <a:pt x="243957" y="124767"/>
                </a:moveTo>
                <a:lnTo>
                  <a:pt x="243957" y="130876"/>
                </a:lnTo>
                <a:lnTo>
                  <a:pt x="238638" y="133976"/>
                </a:lnTo>
                <a:lnTo>
                  <a:pt x="243957" y="124767"/>
                </a:lnTo>
                <a:close/>
                <a:moveTo>
                  <a:pt x="244230" y="124767"/>
                </a:moveTo>
                <a:lnTo>
                  <a:pt x="249550" y="133976"/>
                </a:lnTo>
                <a:lnTo>
                  <a:pt x="244230" y="130876"/>
                </a:lnTo>
                <a:lnTo>
                  <a:pt x="244230" y="124767"/>
                </a:lnTo>
                <a:close/>
                <a:moveTo>
                  <a:pt x="255598" y="124767"/>
                </a:moveTo>
                <a:lnTo>
                  <a:pt x="255598" y="130876"/>
                </a:lnTo>
                <a:lnTo>
                  <a:pt x="250279" y="133976"/>
                </a:lnTo>
                <a:lnTo>
                  <a:pt x="255598" y="124767"/>
                </a:lnTo>
                <a:close/>
                <a:moveTo>
                  <a:pt x="46446" y="124767"/>
                </a:moveTo>
                <a:lnTo>
                  <a:pt x="46446" y="130937"/>
                </a:lnTo>
                <a:lnTo>
                  <a:pt x="41126" y="134007"/>
                </a:lnTo>
                <a:lnTo>
                  <a:pt x="41126" y="134007"/>
                </a:lnTo>
                <a:lnTo>
                  <a:pt x="46446" y="124767"/>
                </a:lnTo>
                <a:close/>
                <a:moveTo>
                  <a:pt x="58057" y="124767"/>
                </a:moveTo>
                <a:lnTo>
                  <a:pt x="58057" y="130937"/>
                </a:lnTo>
                <a:lnTo>
                  <a:pt x="52737" y="134007"/>
                </a:lnTo>
                <a:lnTo>
                  <a:pt x="52737" y="134007"/>
                </a:lnTo>
                <a:lnTo>
                  <a:pt x="58057" y="124767"/>
                </a:lnTo>
                <a:close/>
                <a:moveTo>
                  <a:pt x="34834" y="124767"/>
                </a:moveTo>
                <a:lnTo>
                  <a:pt x="34834" y="130937"/>
                </a:lnTo>
                <a:lnTo>
                  <a:pt x="29515" y="134007"/>
                </a:lnTo>
                <a:lnTo>
                  <a:pt x="29515" y="134007"/>
                </a:lnTo>
                <a:lnTo>
                  <a:pt x="34834" y="124767"/>
                </a:lnTo>
                <a:close/>
                <a:moveTo>
                  <a:pt x="69698" y="124767"/>
                </a:moveTo>
                <a:lnTo>
                  <a:pt x="69698" y="130937"/>
                </a:lnTo>
                <a:lnTo>
                  <a:pt x="64379" y="134007"/>
                </a:lnTo>
                <a:lnTo>
                  <a:pt x="64379" y="134007"/>
                </a:lnTo>
                <a:lnTo>
                  <a:pt x="69698" y="124767"/>
                </a:lnTo>
                <a:close/>
                <a:moveTo>
                  <a:pt x="81309" y="124767"/>
                </a:moveTo>
                <a:lnTo>
                  <a:pt x="81309" y="130937"/>
                </a:lnTo>
                <a:lnTo>
                  <a:pt x="75990" y="134007"/>
                </a:lnTo>
                <a:lnTo>
                  <a:pt x="75990" y="134007"/>
                </a:lnTo>
                <a:lnTo>
                  <a:pt x="81309" y="124767"/>
                </a:lnTo>
                <a:close/>
                <a:moveTo>
                  <a:pt x="92951" y="124767"/>
                </a:moveTo>
                <a:lnTo>
                  <a:pt x="92951" y="130937"/>
                </a:lnTo>
                <a:lnTo>
                  <a:pt x="87632" y="134007"/>
                </a:lnTo>
                <a:lnTo>
                  <a:pt x="87632" y="134007"/>
                </a:lnTo>
                <a:lnTo>
                  <a:pt x="92951" y="124767"/>
                </a:lnTo>
                <a:close/>
                <a:moveTo>
                  <a:pt x="104562" y="124767"/>
                </a:moveTo>
                <a:lnTo>
                  <a:pt x="104562" y="130937"/>
                </a:lnTo>
                <a:lnTo>
                  <a:pt x="99243" y="134007"/>
                </a:lnTo>
                <a:lnTo>
                  <a:pt x="99243" y="134007"/>
                </a:lnTo>
                <a:lnTo>
                  <a:pt x="104562" y="124767"/>
                </a:lnTo>
                <a:close/>
                <a:moveTo>
                  <a:pt x="116143" y="124767"/>
                </a:moveTo>
                <a:lnTo>
                  <a:pt x="116143" y="130937"/>
                </a:lnTo>
                <a:lnTo>
                  <a:pt x="110824" y="134007"/>
                </a:lnTo>
                <a:lnTo>
                  <a:pt x="110824" y="134007"/>
                </a:lnTo>
                <a:lnTo>
                  <a:pt x="116143" y="124767"/>
                </a:lnTo>
                <a:close/>
                <a:moveTo>
                  <a:pt x="127784" y="124767"/>
                </a:moveTo>
                <a:lnTo>
                  <a:pt x="127784" y="130937"/>
                </a:lnTo>
                <a:lnTo>
                  <a:pt x="122465" y="134007"/>
                </a:lnTo>
                <a:lnTo>
                  <a:pt x="122465" y="134007"/>
                </a:lnTo>
                <a:lnTo>
                  <a:pt x="127784" y="124767"/>
                </a:lnTo>
                <a:close/>
                <a:moveTo>
                  <a:pt x="139396" y="124767"/>
                </a:moveTo>
                <a:lnTo>
                  <a:pt x="139396" y="130937"/>
                </a:lnTo>
                <a:lnTo>
                  <a:pt x="134076" y="134007"/>
                </a:lnTo>
                <a:lnTo>
                  <a:pt x="134076" y="134007"/>
                </a:lnTo>
                <a:lnTo>
                  <a:pt x="139396" y="124767"/>
                </a:lnTo>
                <a:close/>
                <a:moveTo>
                  <a:pt x="151037" y="124767"/>
                </a:moveTo>
                <a:lnTo>
                  <a:pt x="151037" y="130937"/>
                </a:lnTo>
                <a:lnTo>
                  <a:pt x="145718" y="134007"/>
                </a:lnTo>
                <a:lnTo>
                  <a:pt x="145718" y="134007"/>
                </a:lnTo>
                <a:lnTo>
                  <a:pt x="151037" y="124767"/>
                </a:lnTo>
                <a:close/>
                <a:moveTo>
                  <a:pt x="11582" y="124767"/>
                </a:moveTo>
                <a:lnTo>
                  <a:pt x="11582" y="130937"/>
                </a:lnTo>
                <a:lnTo>
                  <a:pt x="6262" y="134007"/>
                </a:lnTo>
                <a:lnTo>
                  <a:pt x="11582" y="124767"/>
                </a:lnTo>
                <a:close/>
                <a:moveTo>
                  <a:pt x="23223" y="124767"/>
                </a:moveTo>
                <a:lnTo>
                  <a:pt x="23223" y="130937"/>
                </a:lnTo>
                <a:lnTo>
                  <a:pt x="17904" y="134007"/>
                </a:lnTo>
                <a:lnTo>
                  <a:pt x="23223" y="124767"/>
                </a:lnTo>
                <a:close/>
                <a:moveTo>
                  <a:pt x="69820" y="131119"/>
                </a:moveTo>
                <a:lnTo>
                  <a:pt x="75048" y="134128"/>
                </a:lnTo>
                <a:lnTo>
                  <a:pt x="75139" y="134189"/>
                </a:lnTo>
                <a:lnTo>
                  <a:pt x="64501" y="134189"/>
                </a:lnTo>
                <a:lnTo>
                  <a:pt x="64622" y="134128"/>
                </a:lnTo>
                <a:lnTo>
                  <a:pt x="69820" y="131119"/>
                </a:lnTo>
                <a:close/>
                <a:moveTo>
                  <a:pt x="127936" y="131119"/>
                </a:moveTo>
                <a:lnTo>
                  <a:pt x="133134" y="134128"/>
                </a:lnTo>
                <a:lnTo>
                  <a:pt x="133256" y="134189"/>
                </a:lnTo>
                <a:lnTo>
                  <a:pt x="122617" y="134189"/>
                </a:lnTo>
                <a:lnTo>
                  <a:pt x="122739" y="134128"/>
                </a:lnTo>
                <a:lnTo>
                  <a:pt x="127936" y="131119"/>
                </a:lnTo>
                <a:close/>
                <a:moveTo>
                  <a:pt x="139548" y="131119"/>
                </a:moveTo>
                <a:lnTo>
                  <a:pt x="144776" y="134128"/>
                </a:lnTo>
                <a:lnTo>
                  <a:pt x="144867" y="134189"/>
                </a:lnTo>
                <a:lnTo>
                  <a:pt x="134228" y="134189"/>
                </a:lnTo>
                <a:lnTo>
                  <a:pt x="134350" y="134128"/>
                </a:lnTo>
                <a:lnTo>
                  <a:pt x="139548" y="131119"/>
                </a:lnTo>
                <a:close/>
                <a:moveTo>
                  <a:pt x="151159" y="131119"/>
                </a:moveTo>
                <a:lnTo>
                  <a:pt x="156356" y="134128"/>
                </a:lnTo>
                <a:lnTo>
                  <a:pt x="156478" y="134189"/>
                </a:lnTo>
                <a:lnTo>
                  <a:pt x="145840" y="134189"/>
                </a:lnTo>
                <a:lnTo>
                  <a:pt x="145931" y="134128"/>
                </a:lnTo>
                <a:lnTo>
                  <a:pt x="151159" y="131119"/>
                </a:lnTo>
                <a:close/>
                <a:moveTo>
                  <a:pt x="162770" y="131119"/>
                </a:moveTo>
                <a:lnTo>
                  <a:pt x="167968" y="134128"/>
                </a:lnTo>
                <a:lnTo>
                  <a:pt x="168089" y="134189"/>
                </a:lnTo>
                <a:lnTo>
                  <a:pt x="157451" y="134189"/>
                </a:lnTo>
                <a:lnTo>
                  <a:pt x="157572" y="134128"/>
                </a:lnTo>
                <a:lnTo>
                  <a:pt x="162770" y="131119"/>
                </a:lnTo>
                <a:close/>
                <a:moveTo>
                  <a:pt x="174411" y="131119"/>
                </a:moveTo>
                <a:lnTo>
                  <a:pt x="179609" y="134128"/>
                </a:lnTo>
                <a:lnTo>
                  <a:pt x="179731" y="134189"/>
                </a:lnTo>
                <a:lnTo>
                  <a:pt x="169092" y="134189"/>
                </a:lnTo>
                <a:lnTo>
                  <a:pt x="169183" y="134128"/>
                </a:lnTo>
                <a:lnTo>
                  <a:pt x="174411" y="131119"/>
                </a:lnTo>
                <a:close/>
                <a:moveTo>
                  <a:pt x="186023" y="131119"/>
                </a:moveTo>
                <a:lnTo>
                  <a:pt x="191220" y="134128"/>
                </a:lnTo>
                <a:lnTo>
                  <a:pt x="191342" y="134189"/>
                </a:lnTo>
                <a:lnTo>
                  <a:pt x="180703" y="134189"/>
                </a:lnTo>
                <a:lnTo>
                  <a:pt x="180825" y="134128"/>
                </a:lnTo>
                <a:lnTo>
                  <a:pt x="186023" y="131119"/>
                </a:lnTo>
                <a:close/>
                <a:moveTo>
                  <a:pt x="197634" y="131119"/>
                </a:moveTo>
                <a:lnTo>
                  <a:pt x="202862" y="134128"/>
                </a:lnTo>
                <a:lnTo>
                  <a:pt x="202953" y="134189"/>
                </a:lnTo>
                <a:lnTo>
                  <a:pt x="192315" y="134189"/>
                </a:lnTo>
                <a:lnTo>
                  <a:pt x="192436" y="134128"/>
                </a:lnTo>
                <a:lnTo>
                  <a:pt x="197634" y="131119"/>
                </a:lnTo>
                <a:close/>
                <a:moveTo>
                  <a:pt x="209245" y="131119"/>
                </a:moveTo>
                <a:lnTo>
                  <a:pt x="214443" y="134128"/>
                </a:lnTo>
                <a:lnTo>
                  <a:pt x="214564" y="134189"/>
                </a:lnTo>
                <a:lnTo>
                  <a:pt x="203926" y="134189"/>
                </a:lnTo>
                <a:lnTo>
                  <a:pt x="204017" y="134128"/>
                </a:lnTo>
                <a:lnTo>
                  <a:pt x="209245" y="131119"/>
                </a:lnTo>
                <a:close/>
                <a:moveTo>
                  <a:pt x="220856" y="131119"/>
                </a:moveTo>
                <a:lnTo>
                  <a:pt x="226084" y="134128"/>
                </a:lnTo>
                <a:lnTo>
                  <a:pt x="226175" y="134189"/>
                </a:lnTo>
                <a:lnTo>
                  <a:pt x="215537" y="134189"/>
                </a:lnTo>
                <a:lnTo>
                  <a:pt x="215658" y="134128"/>
                </a:lnTo>
                <a:lnTo>
                  <a:pt x="220856" y="131119"/>
                </a:lnTo>
                <a:close/>
                <a:moveTo>
                  <a:pt x="232498" y="131119"/>
                </a:moveTo>
                <a:lnTo>
                  <a:pt x="237695" y="134128"/>
                </a:lnTo>
                <a:lnTo>
                  <a:pt x="237817" y="134189"/>
                </a:lnTo>
                <a:lnTo>
                  <a:pt x="227178" y="134189"/>
                </a:lnTo>
                <a:lnTo>
                  <a:pt x="227270" y="134128"/>
                </a:lnTo>
                <a:lnTo>
                  <a:pt x="232498" y="131119"/>
                </a:lnTo>
                <a:close/>
                <a:moveTo>
                  <a:pt x="244109" y="131119"/>
                </a:moveTo>
                <a:lnTo>
                  <a:pt x="249337" y="134128"/>
                </a:lnTo>
                <a:lnTo>
                  <a:pt x="249428" y="134189"/>
                </a:lnTo>
                <a:lnTo>
                  <a:pt x="238790" y="134189"/>
                </a:lnTo>
                <a:lnTo>
                  <a:pt x="238911" y="134128"/>
                </a:lnTo>
                <a:lnTo>
                  <a:pt x="244109" y="131119"/>
                </a:lnTo>
                <a:close/>
                <a:moveTo>
                  <a:pt x="255750" y="131119"/>
                </a:moveTo>
                <a:lnTo>
                  <a:pt x="260948" y="134128"/>
                </a:lnTo>
                <a:lnTo>
                  <a:pt x="261070" y="134189"/>
                </a:lnTo>
                <a:lnTo>
                  <a:pt x="250431" y="134189"/>
                </a:lnTo>
                <a:lnTo>
                  <a:pt x="250553" y="134128"/>
                </a:lnTo>
                <a:lnTo>
                  <a:pt x="255750" y="131119"/>
                </a:lnTo>
                <a:close/>
                <a:moveTo>
                  <a:pt x="267362" y="131119"/>
                </a:moveTo>
                <a:lnTo>
                  <a:pt x="272590" y="134128"/>
                </a:lnTo>
                <a:lnTo>
                  <a:pt x="272681" y="134189"/>
                </a:lnTo>
                <a:lnTo>
                  <a:pt x="262042" y="134189"/>
                </a:lnTo>
                <a:lnTo>
                  <a:pt x="262164" y="134128"/>
                </a:lnTo>
                <a:lnTo>
                  <a:pt x="267362" y="131119"/>
                </a:lnTo>
                <a:close/>
                <a:moveTo>
                  <a:pt x="279003" y="131119"/>
                </a:moveTo>
                <a:lnTo>
                  <a:pt x="284322" y="134189"/>
                </a:lnTo>
                <a:lnTo>
                  <a:pt x="273684" y="134189"/>
                </a:lnTo>
                <a:lnTo>
                  <a:pt x="273805" y="134128"/>
                </a:lnTo>
                <a:lnTo>
                  <a:pt x="279003" y="131119"/>
                </a:lnTo>
                <a:close/>
                <a:moveTo>
                  <a:pt x="11703" y="131150"/>
                </a:moveTo>
                <a:lnTo>
                  <a:pt x="16901" y="134159"/>
                </a:lnTo>
                <a:lnTo>
                  <a:pt x="17023" y="134220"/>
                </a:lnTo>
                <a:lnTo>
                  <a:pt x="6384" y="134220"/>
                </a:lnTo>
                <a:lnTo>
                  <a:pt x="6506" y="134159"/>
                </a:lnTo>
                <a:lnTo>
                  <a:pt x="11703" y="131150"/>
                </a:lnTo>
                <a:close/>
                <a:moveTo>
                  <a:pt x="23345" y="131150"/>
                </a:moveTo>
                <a:lnTo>
                  <a:pt x="28542" y="134159"/>
                </a:lnTo>
                <a:lnTo>
                  <a:pt x="28664" y="134220"/>
                </a:lnTo>
                <a:lnTo>
                  <a:pt x="18026" y="134220"/>
                </a:lnTo>
                <a:lnTo>
                  <a:pt x="18117" y="134159"/>
                </a:lnTo>
                <a:lnTo>
                  <a:pt x="23345" y="131150"/>
                </a:lnTo>
                <a:close/>
                <a:moveTo>
                  <a:pt x="34956" y="131150"/>
                </a:moveTo>
                <a:lnTo>
                  <a:pt x="40154" y="134159"/>
                </a:lnTo>
                <a:lnTo>
                  <a:pt x="40275" y="134220"/>
                </a:lnTo>
                <a:lnTo>
                  <a:pt x="29637" y="134220"/>
                </a:lnTo>
                <a:lnTo>
                  <a:pt x="29758" y="134159"/>
                </a:lnTo>
                <a:lnTo>
                  <a:pt x="34956" y="131150"/>
                </a:lnTo>
                <a:close/>
                <a:moveTo>
                  <a:pt x="46598" y="131150"/>
                </a:moveTo>
                <a:lnTo>
                  <a:pt x="51795" y="134159"/>
                </a:lnTo>
                <a:lnTo>
                  <a:pt x="51917" y="134220"/>
                </a:lnTo>
                <a:lnTo>
                  <a:pt x="41278" y="134220"/>
                </a:lnTo>
                <a:lnTo>
                  <a:pt x="41369" y="134159"/>
                </a:lnTo>
                <a:lnTo>
                  <a:pt x="46598" y="131150"/>
                </a:lnTo>
                <a:close/>
                <a:moveTo>
                  <a:pt x="58178" y="131150"/>
                </a:moveTo>
                <a:lnTo>
                  <a:pt x="63376" y="134159"/>
                </a:lnTo>
                <a:lnTo>
                  <a:pt x="63498" y="134220"/>
                </a:lnTo>
                <a:lnTo>
                  <a:pt x="52859" y="134220"/>
                </a:lnTo>
                <a:lnTo>
                  <a:pt x="52981" y="134159"/>
                </a:lnTo>
                <a:lnTo>
                  <a:pt x="58178" y="131150"/>
                </a:lnTo>
                <a:close/>
                <a:moveTo>
                  <a:pt x="81431" y="131150"/>
                </a:moveTo>
                <a:lnTo>
                  <a:pt x="86629" y="134159"/>
                </a:lnTo>
                <a:lnTo>
                  <a:pt x="86750" y="134220"/>
                </a:lnTo>
                <a:lnTo>
                  <a:pt x="76112" y="134220"/>
                </a:lnTo>
                <a:lnTo>
                  <a:pt x="76233" y="134159"/>
                </a:lnTo>
                <a:lnTo>
                  <a:pt x="81431" y="131150"/>
                </a:lnTo>
                <a:close/>
                <a:moveTo>
                  <a:pt x="93042" y="131150"/>
                </a:moveTo>
                <a:lnTo>
                  <a:pt x="98270" y="134159"/>
                </a:lnTo>
                <a:lnTo>
                  <a:pt x="98361" y="134220"/>
                </a:lnTo>
                <a:lnTo>
                  <a:pt x="87723" y="134220"/>
                </a:lnTo>
                <a:lnTo>
                  <a:pt x="87844" y="134159"/>
                </a:lnTo>
                <a:lnTo>
                  <a:pt x="93042" y="131150"/>
                </a:lnTo>
                <a:close/>
                <a:moveTo>
                  <a:pt x="104684" y="131150"/>
                </a:moveTo>
                <a:lnTo>
                  <a:pt x="109881" y="134159"/>
                </a:lnTo>
                <a:lnTo>
                  <a:pt x="110003" y="134220"/>
                </a:lnTo>
                <a:lnTo>
                  <a:pt x="99364" y="134220"/>
                </a:lnTo>
                <a:lnTo>
                  <a:pt x="99456" y="134159"/>
                </a:lnTo>
                <a:lnTo>
                  <a:pt x="104684" y="131150"/>
                </a:lnTo>
                <a:close/>
                <a:moveTo>
                  <a:pt x="116295" y="131150"/>
                </a:moveTo>
                <a:lnTo>
                  <a:pt x="121493" y="134159"/>
                </a:lnTo>
                <a:lnTo>
                  <a:pt x="121614" y="134220"/>
                </a:lnTo>
                <a:lnTo>
                  <a:pt x="110976" y="134220"/>
                </a:lnTo>
                <a:lnTo>
                  <a:pt x="111097" y="134159"/>
                </a:lnTo>
                <a:lnTo>
                  <a:pt x="116295" y="131150"/>
                </a:lnTo>
                <a:close/>
                <a:moveTo>
                  <a:pt x="17023" y="134463"/>
                </a:moveTo>
                <a:lnTo>
                  <a:pt x="11703" y="137533"/>
                </a:lnTo>
                <a:lnTo>
                  <a:pt x="6384" y="134463"/>
                </a:lnTo>
                <a:close/>
                <a:moveTo>
                  <a:pt x="28664" y="134463"/>
                </a:moveTo>
                <a:lnTo>
                  <a:pt x="23345" y="137533"/>
                </a:lnTo>
                <a:lnTo>
                  <a:pt x="18026" y="134463"/>
                </a:lnTo>
                <a:close/>
                <a:moveTo>
                  <a:pt x="40275" y="134463"/>
                </a:moveTo>
                <a:lnTo>
                  <a:pt x="34956" y="137533"/>
                </a:lnTo>
                <a:lnTo>
                  <a:pt x="29637" y="134463"/>
                </a:lnTo>
                <a:close/>
                <a:moveTo>
                  <a:pt x="51886" y="134463"/>
                </a:moveTo>
                <a:lnTo>
                  <a:pt x="46567" y="137533"/>
                </a:lnTo>
                <a:lnTo>
                  <a:pt x="41248" y="134463"/>
                </a:lnTo>
                <a:close/>
                <a:moveTo>
                  <a:pt x="63528" y="134463"/>
                </a:moveTo>
                <a:lnTo>
                  <a:pt x="58209" y="137533"/>
                </a:lnTo>
                <a:lnTo>
                  <a:pt x="52889" y="134463"/>
                </a:lnTo>
                <a:close/>
                <a:moveTo>
                  <a:pt x="75109" y="134463"/>
                </a:moveTo>
                <a:lnTo>
                  <a:pt x="69789" y="137533"/>
                </a:lnTo>
                <a:lnTo>
                  <a:pt x="64470" y="134463"/>
                </a:lnTo>
                <a:close/>
                <a:moveTo>
                  <a:pt x="86750" y="134463"/>
                </a:moveTo>
                <a:lnTo>
                  <a:pt x="81431" y="137533"/>
                </a:lnTo>
                <a:lnTo>
                  <a:pt x="76112" y="134463"/>
                </a:lnTo>
                <a:close/>
                <a:moveTo>
                  <a:pt x="98361" y="134463"/>
                </a:moveTo>
                <a:lnTo>
                  <a:pt x="93042" y="137533"/>
                </a:lnTo>
                <a:lnTo>
                  <a:pt x="87723" y="134463"/>
                </a:lnTo>
                <a:close/>
                <a:moveTo>
                  <a:pt x="110003" y="134463"/>
                </a:moveTo>
                <a:lnTo>
                  <a:pt x="104684" y="137533"/>
                </a:lnTo>
                <a:lnTo>
                  <a:pt x="99364" y="134463"/>
                </a:lnTo>
                <a:close/>
                <a:moveTo>
                  <a:pt x="121614" y="134463"/>
                </a:moveTo>
                <a:lnTo>
                  <a:pt x="116295" y="137533"/>
                </a:lnTo>
                <a:lnTo>
                  <a:pt x="110976" y="134463"/>
                </a:lnTo>
                <a:close/>
                <a:moveTo>
                  <a:pt x="133256" y="134463"/>
                </a:moveTo>
                <a:lnTo>
                  <a:pt x="127936" y="137533"/>
                </a:lnTo>
                <a:lnTo>
                  <a:pt x="122617" y="134463"/>
                </a:lnTo>
                <a:close/>
                <a:moveTo>
                  <a:pt x="144867" y="134463"/>
                </a:moveTo>
                <a:lnTo>
                  <a:pt x="139548" y="137533"/>
                </a:lnTo>
                <a:lnTo>
                  <a:pt x="134228" y="134463"/>
                </a:lnTo>
                <a:close/>
                <a:moveTo>
                  <a:pt x="156478" y="134463"/>
                </a:moveTo>
                <a:lnTo>
                  <a:pt x="151159" y="137533"/>
                </a:lnTo>
                <a:lnTo>
                  <a:pt x="145840" y="134463"/>
                </a:lnTo>
                <a:close/>
                <a:moveTo>
                  <a:pt x="168089" y="134463"/>
                </a:moveTo>
                <a:lnTo>
                  <a:pt x="162770" y="137533"/>
                </a:lnTo>
                <a:lnTo>
                  <a:pt x="157451" y="134463"/>
                </a:lnTo>
                <a:close/>
                <a:moveTo>
                  <a:pt x="179731" y="134463"/>
                </a:moveTo>
                <a:lnTo>
                  <a:pt x="174411" y="137533"/>
                </a:lnTo>
                <a:lnTo>
                  <a:pt x="169092" y="134463"/>
                </a:lnTo>
                <a:close/>
                <a:moveTo>
                  <a:pt x="191342" y="134463"/>
                </a:moveTo>
                <a:lnTo>
                  <a:pt x="186023" y="137533"/>
                </a:lnTo>
                <a:lnTo>
                  <a:pt x="180703" y="134463"/>
                </a:lnTo>
                <a:close/>
                <a:moveTo>
                  <a:pt x="202953" y="134463"/>
                </a:moveTo>
                <a:lnTo>
                  <a:pt x="197634" y="137533"/>
                </a:lnTo>
                <a:lnTo>
                  <a:pt x="192315" y="134463"/>
                </a:lnTo>
                <a:close/>
                <a:moveTo>
                  <a:pt x="214564" y="134463"/>
                </a:moveTo>
                <a:lnTo>
                  <a:pt x="209245" y="137533"/>
                </a:lnTo>
                <a:lnTo>
                  <a:pt x="203926" y="134463"/>
                </a:lnTo>
                <a:close/>
                <a:moveTo>
                  <a:pt x="226175" y="134463"/>
                </a:moveTo>
                <a:lnTo>
                  <a:pt x="220856" y="137533"/>
                </a:lnTo>
                <a:lnTo>
                  <a:pt x="215537" y="134463"/>
                </a:lnTo>
                <a:close/>
                <a:moveTo>
                  <a:pt x="237817" y="134463"/>
                </a:moveTo>
                <a:lnTo>
                  <a:pt x="232498" y="137533"/>
                </a:lnTo>
                <a:lnTo>
                  <a:pt x="227178" y="134463"/>
                </a:lnTo>
                <a:close/>
                <a:moveTo>
                  <a:pt x="249428" y="134463"/>
                </a:moveTo>
                <a:lnTo>
                  <a:pt x="244109" y="137533"/>
                </a:lnTo>
                <a:lnTo>
                  <a:pt x="238790" y="134463"/>
                </a:lnTo>
                <a:close/>
                <a:moveTo>
                  <a:pt x="261070" y="134463"/>
                </a:moveTo>
                <a:lnTo>
                  <a:pt x="255750" y="137533"/>
                </a:lnTo>
                <a:lnTo>
                  <a:pt x="250431" y="134463"/>
                </a:lnTo>
                <a:close/>
                <a:moveTo>
                  <a:pt x="272681" y="134463"/>
                </a:moveTo>
                <a:lnTo>
                  <a:pt x="267362" y="137533"/>
                </a:lnTo>
                <a:lnTo>
                  <a:pt x="262042" y="134463"/>
                </a:lnTo>
                <a:close/>
                <a:moveTo>
                  <a:pt x="284292" y="134463"/>
                </a:moveTo>
                <a:lnTo>
                  <a:pt x="278973" y="137533"/>
                </a:lnTo>
                <a:lnTo>
                  <a:pt x="273653" y="134463"/>
                </a:lnTo>
                <a:close/>
                <a:moveTo>
                  <a:pt x="17174" y="134676"/>
                </a:moveTo>
                <a:lnTo>
                  <a:pt x="11855" y="143885"/>
                </a:lnTo>
                <a:lnTo>
                  <a:pt x="11855" y="137776"/>
                </a:lnTo>
                <a:lnTo>
                  <a:pt x="17174" y="134676"/>
                </a:lnTo>
                <a:close/>
                <a:moveTo>
                  <a:pt x="28816" y="134676"/>
                </a:moveTo>
                <a:lnTo>
                  <a:pt x="23497" y="143885"/>
                </a:lnTo>
                <a:lnTo>
                  <a:pt x="23497" y="137776"/>
                </a:lnTo>
                <a:lnTo>
                  <a:pt x="28816" y="134676"/>
                </a:lnTo>
                <a:close/>
                <a:moveTo>
                  <a:pt x="40427" y="134676"/>
                </a:moveTo>
                <a:lnTo>
                  <a:pt x="35108" y="143885"/>
                </a:lnTo>
                <a:lnTo>
                  <a:pt x="35108" y="137776"/>
                </a:lnTo>
                <a:lnTo>
                  <a:pt x="40427" y="134676"/>
                </a:lnTo>
                <a:close/>
                <a:moveTo>
                  <a:pt x="52008" y="134676"/>
                </a:moveTo>
                <a:lnTo>
                  <a:pt x="46689" y="143885"/>
                </a:lnTo>
                <a:lnTo>
                  <a:pt x="46689" y="137776"/>
                </a:lnTo>
                <a:lnTo>
                  <a:pt x="52008" y="134676"/>
                </a:lnTo>
                <a:close/>
                <a:moveTo>
                  <a:pt x="63650" y="134676"/>
                </a:moveTo>
                <a:lnTo>
                  <a:pt x="58330" y="143885"/>
                </a:lnTo>
                <a:lnTo>
                  <a:pt x="58330" y="137776"/>
                </a:lnTo>
                <a:lnTo>
                  <a:pt x="63650" y="134676"/>
                </a:lnTo>
                <a:close/>
                <a:moveTo>
                  <a:pt x="75261" y="134676"/>
                </a:moveTo>
                <a:lnTo>
                  <a:pt x="69941" y="143885"/>
                </a:lnTo>
                <a:lnTo>
                  <a:pt x="69941" y="137776"/>
                </a:lnTo>
                <a:lnTo>
                  <a:pt x="75261" y="134676"/>
                </a:lnTo>
                <a:close/>
                <a:moveTo>
                  <a:pt x="86902" y="134676"/>
                </a:moveTo>
                <a:lnTo>
                  <a:pt x="81583" y="143885"/>
                </a:lnTo>
                <a:lnTo>
                  <a:pt x="81583" y="137776"/>
                </a:lnTo>
                <a:lnTo>
                  <a:pt x="86902" y="134676"/>
                </a:lnTo>
                <a:close/>
                <a:moveTo>
                  <a:pt x="98513" y="134676"/>
                </a:moveTo>
                <a:lnTo>
                  <a:pt x="93194" y="143885"/>
                </a:lnTo>
                <a:lnTo>
                  <a:pt x="93194" y="137776"/>
                </a:lnTo>
                <a:lnTo>
                  <a:pt x="98513" y="134676"/>
                </a:lnTo>
                <a:close/>
                <a:moveTo>
                  <a:pt x="110155" y="134676"/>
                </a:moveTo>
                <a:lnTo>
                  <a:pt x="104836" y="143885"/>
                </a:lnTo>
                <a:lnTo>
                  <a:pt x="104836" y="137776"/>
                </a:lnTo>
                <a:lnTo>
                  <a:pt x="110155" y="134676"/>
                </a:lnTo>
                <a:close/>
                <a:moveTo>
                  <a:pt x="121736" y="134676"/>
                </a:moveTo>
                <a:lnTo>
                  <a:pt x="116416" y="143885"/>
                </a:lnTo>
                <a:lnTo>
                  <a:pt x="116416" y="137776"/>
                </a:lnTo>
                <a:lnTo>
                  <a:pt x="121736" y="134676"/>
                </a:lnTo>
                <a:close/>
                <a:moveTo>
                  <a:pt x="133377" y="134676"/>
                </a:moveTo>
                <a:lnTo>
                  <a:pt x="128058" y="143885"/>
                </a:lnTo>
                <a:lnTo>
                  <a:pt x="128058" y="137776"/>
                </a:lnTo>
                <a:lnTo>
                  <a:pt x="133377" y="134676"/>
                </a:lnTo>
                <a:close/>
                <a:moveTo>
                  <a:pt x="144988" y="134676"/>
                </a:moveTo>
                <a:lnTo>
                  <a:pt x="139669" y="143885"/>
                </a:lnTo>
                <a:lnTo>
                  <a:pt x="139669" y="137776"/>
                </a:lnTo>
                <a:lnTo>
                  <a:pt x="144988" y="134676"/>
                </a:lnTo>
                <a:close/>
                <a:moveTo>
                  <a:pt x="156630" y="134676"/>
                </a:moveTo>
                <a:lnTo>
                  <a:pt x="151311" y="143885"/>
                </a:lnTo>
                <a:lnTo>
                  <a:pt x="151311" y="137776"/>
                </a:lnTo>
                <a:lnTo>
                  <a:pt x="156630" y="134676"/>
                </a:lnTo>
                <a:close/>
                <a:moveTo>
                  <a:pt x="168241" y="134676"/>
                </a:moveTo>
                <a:lnTo>
                  <a:pt x="162922" y="143885"/>
                </a:lnTo>
                <a:lnTo>
                  <a:pt x="162922" y="137776"/>
                </a:lnTo>
                <a:lnTo>
                  <a:pt x="168241" y="134676"/>
                </a:lnTo>
                <a:close/>
                <a:moveTo>
                  <a:pt x="179822" y="134676"/>
                </a:moveTo>
                <a:lnTo>
                  <a:pt x="174503" y="143885"/>
                </a:lnTo>
                <a:lnTo>
                  <a:pt x="174503" y="137776"/>
                </a:lnTo>
                <a:lnTo>
                  <a:pt x="179822" y="134676"/>
                </a:lnTo>
                <a:close/>
                <a:moveTo>
                  <a:pt x="191463" y="134676"/>
                </a:moveTo>
                <a:lnTo>
                  <a:pt x="186144" y="143885"/>
                </a:lnTo>
                <a:lnTo>
                  <a:pt x="186144" y="137776"/>
                </a:lnTo>
                <a:lnTo>
                  <a:pt x="191463" y="134676"/>
                </a:lnTo>
                <a:close/>
                <a:moveTo>
                  <a:pt x="203075" y="134676"/>
                </a:moveTo>
                <a:lnTo>
                  <a:pt x="197755" y="143885"/>
                </a:lnTo>
                <a:lnTo>
                  <a:pt x="197755" y="137776"/>
                </a:lnTo>
                <a:lnTo>
                  <a:pt x="203075" y="134676"/>
                </a:lnTo>
                <a:close/>
                <a:moveTo>
                  <a:pt x="214716" y="134676"/>
                </a:moveTo>
                <a:lnTo>
                  <a:pt x="209397" y="143885"/>
                </a:lnTo>
                <a:lnTo>
                  <a:pt x="209397" y="137776"/>
                </a:lnTo>
                <a:lnTo>
                  <a:pt x="214716" y="134676"/>
                </a:lnTo>
                <a:close/>
                <a:moveTo>
                  <a:pt x="226327" y="134676"/>
                </a:moveTo>
                <a:lnTo>
                  <a:pt x="221008" y="143885"/>
                </a:lnTo>
                <a:lnTo>
                  <a:pt x="221008" y="137776"/>
                </a:lnTo>
                <a:lnTo>
                  <a:pt x="226327" y="134676"/>
                </a:lnTo>
                <a:close/>
                <a:moveTo>
                  <a:pt x="237969" y="134676"/>
                </a:moveTo>
                <a:lnTo>
                  <a:pt x="232650" y="143885"/>
                </a:lnTo>
                <a:lnTo>
                  <a:pt x="232650" y="137776"/>
                </a:lnTo>
                <a:lnTo>
                  <a:pt x="237969" y="134676"/>
                </a:lnTo>
                <a:close/>
                <a:moveTo>
                  <a:pt x="249550" y="134676"/>
                </a:moveTo>
                <a:lnTo>
                  <a:pt x="244230" y="143885"/>
                </a:lnTo>
                <a:lnTo>
                  <a:pt x="244230" y="137776"/>
                </a:lnTo>
                <a:lnTo>
                  <a:pt x="249550" y="134676"/>
                </a:lnTo>
                <a:close/>
                <a:moveTo>
                  <a:pt x="261191" y="134676"/>
                </a:moveTo>
                <a:lnTo>
                  <a:pt x="255872" y="143885"/>
                </a:lnTo>
                <a:lnTo>
                  <a:pt x="255872" y="137776"/>
                </a:lnTo>
                <a:lnTo>
                  <a:pt x="261191" y="134676"/>
                </a:lnTo>
                <a:close/>
                <a:moveTo>
                  <a:pt x="272802" y="134676"/>
                </a:moveTo>
                <a:lnTo>
                  <a:pt x="267483" y="143885"/>
                </a:lnTo>
                <a:lnTo>
                  <a:pt x="267483" y="137776"/>
                </a:lnTo>
                <a:lnTo>
                  <a:pt x="272802" y="134676"/>
                </a:lnTo>
                <a:close/>
                <a:moveTo>
                  <a:pt x="284444" y="134676"/>
                </a:moveTo>
                <a:lnTo>
                  <a:pt x="279125" y="143885"/>
                </a:lnTo>
                <a:lnTo>
                  <a:pt x="279125" y="137776"/>
                </a:lnTo>
                <a:lnTo>
                  <a:pt x="284444" y="134676"/>
                </a:lnTo>
                <a:close/>
                <a:moveTo>
                  <a:pt x="6262" y="134736"/>
                </a:moveTo>
                <a:lnTo>
                  <a:pt x="11582" y="137776"/>
                </a:lnTo>
                <a:lnTo>
                  <a:pt x="11582" y="143916"/>
                </a:lnTo>
                <a:lnTo>
                  <a:pt x="6262" y="134736"/>
                </a:lnTo>
                <a:close/>
                <a:moveTo>
                  <a:pt x="17904" y="134736"/>
                </a:moveTo>
                <a:lnTo>
                  <a:pt x="23223" y="137776"/>
                </a:lnTo>
                <a:lnTo>
                  <a:pt x="23223" y="143916"/>
                </a:lnTo>
                <a:lnTo>
                  <a:pt x="17904" y="134736"/>
                </a:lnTo>
                <a:close/>
                <a:moveTo>
                  <a:pt x="29515" y="134736"/>
                </a:moveTo>
                <a:lnTo>
                  <a:pt x="34834" y="137776"/>
                </a:lnTo>
                <a:lnTo>
                  <a:pt x="34834" y="143916"/>
                </a:lnTo>
                <a:lnTo>
                  <a:pt x="29515" y="134736"/>
                </a:lnTo>
                <a:close/>
                <a:moveTo>
                  <a:pt x="41126" y="134736"/>
                </a:moveTo>
                <a:lnTo>
                  <a:pt x="46446" y="137776"/>
                </a:lnTo>
                <a:lnTo>
                  <a:pt x="46446" y="143916"/>
                </a:lnTo>
                <a:lnTo>
                  <a:pt x="41126" y="134736"/>
                </a:lnTo>
                <a:close/>
                <a:moveTo>
                  <a:pt x="52737" y="134736"/>
                </a:moveTo>
                <a:lnTo>
                  <a:pt x="58057" y="137776"/>
                </a:lnTo>
                <a:lnTo>
                  <a:pt x="58057" y="143916"/>
                </a:lnTo>
                <a:lnTo>
                  <a:pt x="52737" y="134736"/>
                </a:lnTo>
                <a:close/>
                <a:moveTo>
                  <a:pt x="64379" y="134736"/>
                </a:moveTo>
                <a:lnTo>
                  <a:pt x="69698" y="137776"/>
                </a:lnTo>
                <a:lnTo>
                  <a:pt x="69698" y="143916"/>
                </a:lnTo>
                <a:lnTo>
                  <a:pt x="64379" y="134736"/>
                </a:lnTo>
                <a:close/>
                <a:moveTo>
                  <a:pt x="75990" y="134736"/>
                </a:moveTo>
                <a:lnTo>
                  <a:pt x="81309" y="137776"/>
                </a:lnTo>
                <a:lnTo>
                  <a:pt x="81309" y="143916"/>
                </a:lnTo>
                <a:lnTo>
                  <a:pt x="75990" y="134736"/>
                </a:lnTo>
                <a:close/>
                <a:moveTo>
                  <a:pt x="87632" y="134736"/>
                </a:moveTo>
                <a:lnTo>
                  <a:pt x="92951" y="137776"/>
                </a:lnTo>
                <a:lnTo>
                  <a:pt x="92951" y="143916"/>
                </a:lnTo>
                <a:lnTo>
                  <a:pt x="87632" y="134736"/>
                </a:lnTo>
                <a:close/>
                <a:moveTo>
                  <a:pt x="99243" y="134736"/>
                </a:moveTo>
                <a:lnTo>
                  <a:pt x="104562" y="137776"/>
                </a:lnTo>
                <a:lnTo>
                  <a:pt x="104562" y="143916"/>
                </a:lnTo>
                <a:lnTo>
                  <a:pt x="99243" y="134736"/>
                </a:lnTo>
                <a:close/>
                <a:moveTo>
                  <a:pt x="110824" y="134736"/>
                </a:moveTo>
                <a:lnTo>
                  <a:pt x="116143" y="137776"/>
                </a:lnTo>
                <a:lnTo>
                  <a:pt x="116143" y="143916"/>
                </a:lnTo>
                <a:lnTo>
                  <a:pt x="110824" y="134736"/>
                </a:lnTo>
                <a:close/>
                <a:moveTo>
                  <a:pt x="122465" y="134736"/>
                </a:moveTo>
                <a:lnTo>
                  <a:pt x="127784" y="137776"/>
                </a:lnTo>
                <a:lnTo>
                  <a:pt x="127784" y="143916"/>
                </a:lnTo>
                <a:lnTo>
                  <a:pt x="122465" y="134736"/>
                </a:lnTo>
                <a:close/>
                <a:moveTo>
                  <a:pt x="134076" y="134736"/>
                </a:moveTo>
                <a:lnTo>
                  <a:pt x="139396" y="137776"/>
                </a:lnTo>
                <a:lnTo>
                  <a:pt x="139396" y="143916"/>
                </a:lnTo>
                <a:lnTo>
                  <a:pt x="134076" y="134736"/>
                </a:lnTo>
                <a:close/>
                <a:moveTo>
                  <a:pt x="145718" y="134736"/>
                </a:moveTo>
                <a:lnTo>
                  <a:pt x="151037" y="137776"/>
                </a:lnTo>
                <a:lnTo>
                  <a:pt x="151037" y="143916"/>
                </a:lnTo>
                <a:lnTo>
                  <a:pt x="145718" y="134736"/>
                </a:lnTo>
                <a:close/>
                <a:moveTo>
                  <a:pt x="157329" y="134736"/>
                </a:moveTo>
                <a:lnTo>
                  <a:pt x="162648" y="137776"/>
                </a:lnTo>
                <a:lnTo>
                  <a:pt x="162648" y="143916"/>
                </a:lnTo>
                <a:lnTo>
                  <a:pt x="157329" y="134736"/>
                </a:lnTo>
                <a:close/>
                <a:moveTo>
                  <a:pt x="168971" y="134676"/>
                </a:moveTo>
                <a:lnTo>
                  <a:pt x="174290" y="137776"/>
                </a:lnTo>
                <a:lnTo>
                  <a:pt x="174290" y="143916"/>
                </a:lnTo>
                <a:lnTo>
                  <a:pt x="168971" y="134676"/>
                </a:lnTo>
                <a:close/>
                <a:moveTo>
                  <a:pt x="180551" y="134676"/>
                </a:moveTo>
                <a:lnTo>
                  <a:pt x="185871" y="137776"/>
                </a:lnTo>
                <a:lnTo>
                  <a:pt x="185871" y="143916"/>
                </a:lnTo>
                <a:lnTo>
                  <a:pt x="180551" y="134676"/>
                </a:lnTo>
                <a:close/>
                <a:moveTo>
                  <a:pt x="192193" y="134676"/>
                </a:moveTo>
                <a:lnTo>
                  <a:pt x="197512" y="137776"/>
                </a:lnTo>
                <a:lnTo>
                  <a:pt x="197512" y="143916"/>
                </a:lnTo>
                <a:lnTo>
                  <a:pt x="192193" y="134676"/>
                </a:lnTo>
                <a:close/>
                <a:moveTo>
                  <a:pt x="203804" y="134676"/>
                </a:moveTo>
                <a:lnTo>
                  <a:pt x="209123" y="137776"/>
                </a:lnTo>
                <a:lnTo>
                  <a:pt x="209123" y="143916"/>
                </a:lnTo>
                <a:lnTo>
                  <a:pt x="203804" y="134676"/>
                </a:lnTo>
                <a:close/>
                <a:moveTo>
                  <a:pt x="215446" y="134676"/>
                </a:moveTo>
                <a:lnTo>
                  <a:pt x="220765" y="137776"/>
                </a:lnTo>
                <a:lnTo>
                  <a:pt x="220765" y="143916"/>
                </a:lnTo>
                <a:lnTo>
                  <a:pt x="215446" y="134676"/>
                </a:lnTo>
                <a:close/>
                <a:moveTo>
                  <a:pt x="227057" y="134676"/>
                </a:moveTo>
                <a:lnTo>
                  <a:pt x="232376" y="137776"/>
                </a:lnTo>
                <a:lnTo>
                  <a:pt x="232376" y="143916"/>
                </a:lnTo>
                <a:lnTo>
                  <a:pt x="227057" y="134676"/>
                </a:lnTo>
                <a:close/>
                <a:moveTo>
                  <a:pt x="238668" y="134676"/>
                </a:moveTo>
                <a:lnTo>
                  <a:pt x="243987" y="137776"/>
                </a:lnTo>
                <a:lnTo>
                  <a:pt x="243987" y="143916"/>
                </a:lnTo>
                <a:lnTo>
                  <a:pt x="238668" y="134676"/>
                </a:lnTo>
                <a:close/>
                <a:moveTo>
                  <a:pt x="250279" y="134676"/>
                </a:moveTo>
                <a:lnTo>
                  <a:pt x="255598" y="137776"/>
                </a:lnTo>
                <a:lnTo>
                  <a:pt x="255598" y="143916"/>
                </a:lnTo>
                <a:lnTo>
                  <a:pt x="250279" y="134676"/>
                </a:lnTo>
                <a:close/>
                <a:moveTo>
                  <a:pt x="261890" y="134676"/>
                </a:moveTo>
                <a:lnTo>
                  <a:pt x="267210" y="137776"/>
                </a:lnTo>
                <a:lnTo>
                  <a:pt x="267210" y="143916"/>
                </a:lnTo>
                <a:lnTo>
                  <a:pt x="261890" y="134676"/>
                </a:lnTo>
                <a:close/>
                <a:moveTo>
                  <a:pt x="273532" y="134676"/>
                </a:moveTo>
                <a:lnTo>
                  <a:pt x="278851" y="137776"/>
                </a:lnTo>
                <a:lnTo>
                  <a:pt x="278851" y="143916"/>
                </a:lnTo>
                <a:lnTo>
                  <a:pt x="273532" y="134676"/>
                </a:lnTo>
                <a:close/>
                <a:moveTo>
                  <a:pt x="203591" y="134797"/>
                </a:moveTo>
                <a:lnTo>
                  <a:pt x="208911" y="143977"/>
                </a:lnTo>
                <a:lnTo>
                  <a:pt x="208911" y="143977"/>
                </a:lnTo>
                <a:lnTo>
                  <a:pt x="206418" y="142578"/>
                </a:lnTo>
                <a:lnTo>
                  <a:pt x="203591" y="140937"/>
                </a:lnTo>
                <a:lnTo>
                  <a:pt x="203591" y="134797"/>
                </a:lnTo>
                <a:close/>
                <a:moveTo>
                  <a:pt x="168697" y="134797"/>
                </a:moveTo>
                <a:lnTo>
                  <a:pt x="174016" y="143977"/>
                </a:lnTo>
                <a:lnTo>
                  <a:pt x="174016" y="143977"/>
                </a:lnTo>
                <a:lnTo>
                  <a:pt x="171554" y="142578"/>
                </a:lnTo>
                <a:lnTo>
                  <a:pt x="168697" y="140937"/>
                </a:lnTo>
                <a:lnTo>
                  <a:pt x="168697" y="134797"/>
                </a:lnTo>
                <a:close/>
                <a:moveTo>
                  <a:pt x="191950" y="134797"/>
                </a:moveTo>
                <a:lnTo>
                  <a:pt x="197269" y="143977"/>
                </a:lnTo>
                <a:lnTo>
                  <a:pt x="197269" y="143977"/>
                </a:lnTo>
                <a:lnTo>
                  <a:pt x="194807" y="142578"/>
                </a:lnTo>
                <a:lnTo>
                  <a:pt x="191950" y="140937"/>
                </a:lnTo>
                <a:lnTo>
                  <a:pt x="191950" y="134797"/>
                </a:lnTo>
                <a:close/>
                <a:moveTo>
                  <a:pt x="226783" y="134797"/>
                </a:moveTo>
                <a:lnTo>
                  <a:pt x="232103" y="143977"/>
                </a:lnTo>
                <a:lnTo>
                  <a:pt x="232103" y="143977"/>
                </a:lnTo>
                <a:lnTo>
                  <a:pt x="229640" y="142578"/>
                </a:lnTo>
                <a:lnTo>
                  <a:pt x="226783" y="140937"/>
                </a:lnTo>
                <a:lnTo>
                  <a:pt x="226783" y="134797"/>
                </a:lnTo>
                <a:close/>
                <a:moveTo>
                  <a:pt x="238425" y="134797"/>
                </a:moveTo>
                <a:lnTo>
                  <a:pt x="243744" y="143977"/>
                </a:lnTo>
                <a:lnTo>
                  <a:pt x="243744" y="143977"/>
                </a:lnTo>
                <a:lnTo>
                  <a:pt x="241282" y="142578"/>
                </a:lnTo>
                <a:lnTo>
                  <a:pt x="238425" y="140937"/>
                </a:lnTo>
                <a:lnTo>
                  <a:pt x="238425" y="134797"/>
                </a:lnTo>
                <a:close/>
                <a:moveTo>
                  <a:pt x="180339" y="134797"/>
                </a:moveTo>
                <a:lnTo>
                  <a:pt x="185658" y="143977"/>
                </a:lnTo>
                <a:lnTo>
                  <a:pt x="183165" y="142578"/>
                </a:lnTo>
                <a:lnTo>
                  <a:pt x="180339" y="140937"/>
                </a:lnTo>
                <a:lnTo>
                  <a:pt x="180339" y="134797"/>
                </a:lnTo>
                <a:close/>
                <a:moveTo>
                  <a:pt x="215202" y="134797"/>
                </a:moveTo>
                <a:lnTo>
                  <a:pt x="220522" y="143977"/>
                </a:lnTo>
                <a:lnTo>
                  <a:pt x="218060" y="142578"/>
                </a:lnTo>
                <a:lnTo>
                  <a:pt x="215202" y="140937"/>
                </a:lnTo>
                <a:lnTo>
                  <a:pt x="215202" y="134797"/>
                </a:lnTo>
                <a:close/>
                <a:moveTo>
                  <a:pt x="250036" y="134797"/>
                </a:moveTo>
                <a:lnTo>
                  <a:pt x="255355" y="143977"/>
                </a:lnTo>
                <a:lnTo>
                  <a:pt x="252893" y="142578"/>
                </a:lnTo>
                <a:lnTo>
                  <a:pt x="250036" y="140937"/>
                </a:lnTo>
                <a:lnTo>
                  <a:pt x="250036" y="134797"/>
                </a:lnTo>
                <a:close/>
                <a:moveTo>
                  <a:pt x="261678" y="134797"/>
                </a:moveTo>
                <a:lnTo>
                  <a:pt x="266997" y="143977"/>
                </a:lnTo>
                <a:lnTo>
                  <a:pt x="264535" y="142578"/>
                </a:lnTo>
                <a:lnTo>
                  <a:pt x="261678" y="140937"/>
                </a:lnTo>
                <a:lnTo>
                  <a:pt x="261678" y="134797"/>
                </a:lnTo>
                <a:close/>
                <a:moveTo>
                  <a:pt x="273289" y="134797"/>
                </a:moveTo>
                <a:lnTo>
                  <a:pt x="278608" y="143977"/>
                </a:lnTo>
                <a:lnTo>
                  <a:pt x="276146" y="142578"/>
                </a:lnTo>
                <a:lnTo>
                  <a:pt x="273289" y="140937"/>
                </a:lnTo>
                <a:lnTo>
                  <a:pt x="273289" y="134797"/>
                </a:lnTo>
                <a:close/>
                <a:moveTo>
                  <a:pt x="75777" y="134797"/>
                </a:moveTo>
                <a:lnTo>
                  <a:pt x="81097" y="144007"/>
                </a:lnTo>
                <a:lnTo>
                  <a:pt x="81097" y="144007"/>
                </a:lnTo>
                <a:lnTo>
                  <a:pt x="78604" y="142548"/>
                </a:lnTo>
                <a:lnTo>
                  <a:pt x="75777" y="140967"/>
                </a:lnTo>
                <a:lnTo>
                  <a:pt x="75777" y="134797"/>
                </a:lnTo>
                <a:close/>
                <a:moveTo>
                  <a:pt x="99030" y="134797"/>
                </a:moveTo>
                <a:lnTo>
                  <a:pt x="104349" y="144007"/>
                </a:lnTo>
                <a:lnTo>
                  <a:pt x="104349" y="144007"/>
                </a:lnTo>
                <a:lnTo>
                  <a:pt x="101857" y="142548"/>
                </a:lnTo>
                <a:lnTo>
                  <a:pt x="99030" y="140967"/>
                </a:lnTo>
                <a:lnTo>
                  <a:pt x="99030" y="134797"/>
                </a:lnTo>
                <a:close/>
                <a:moveTo>
                  <a:pt x="133864" y="134797"/>
                </a:moveTo>
                <a:lnTo>
                  <a:pt x="139183" y="144007"/>
                </a:lnTo>
                <a:lnTo>
                  <a:pt x="139183" y="144007"/>
                </a:lnTo>
                <a:lnTo>
                  <a:pt x="136721" y="142548"/>
                </a:lnTo>
                <a:lnTo>
                  <a:pt x="133864" y="140967"/>
                </a:lnTo>
                <a:lnTo>
                  <a:pt x="133864" y="134797"/>
                </a:lnTo>
                <a:close/>
                <a:moveTo>
                  <a:pt x="17661" y="134797"/>
                </a:moveTo>
                <a:lnTo>
                  <a:pt x="22980" y="144007"/>
                </a:lnTo>
                <a:lnTo>
                  <a:pt x="20518" y="142548"/>
                </a:lnTo>
                <a:lnTo>
                  <a:pt x="17661" y="140967"/>
                </a:lnTo>
                <a:lnTo>
                  <a:pt x="17661" y="134797"/>
                </a:lnTo>
                <a:close/>
                <a:moveTo>
                  <a:pt x="29302" y="134797"/>
                </a:moveTo>
                <a:lnTo>
                  <a:pt x="34622" y="144007"/>
                </a:lnTo>
                <a:lnTo>
                  <a:pt x="32160" y="142548"/>
                </a:lnTo>
                <a:lnTo>
                  <a:pt x="29302" y="140967"/>
                </a:lnTo>
                <a:lnTo>
                  <a:pt x="29302" y="134797"/>
                </a:lnTo>
                <a:close/>
                <a:moveTo>
                  <a:pt x="40883" y="134797"/>
                </a:moveTo>
                <a:lnTo>
                  <a:pt x="46202" y="144007"/>
                </a:lnTo>
                <a:lnTo>
                  <a:pt x="43740" y="142548"/>
                </a:lnTo>
                <a:lnTo>
                  <a:pt x="40883" y="140967"/>
                </a:lnTo>
                <a:lnTo>
                  <a:pt x="40883" y="134797"/>
                </a:lnTo>
                <a:close/>
                <a:moveTo>
                  <a:pt x="52525" y="134797"/>
                </a:moveTo>
                <a:lnTo>
                  <a:pt x="57844" y="144007"/>
                </a:lnTo>
                <a:lnTo>
                  <a:pt x="55351" y="142548"/>
                </a:lnTo>
                <a:lnTo>
                  <a:pt x="52525" y="140967"/>
                </a:lnTo>
                <a:lnTo>
                  <a:pt x="52525" y="134797"/>
                </a:lnTo>
                <a:close/>
                <a:moveTo>
                  <a:pt x="64136" y="134797"/>
                </a:moveTo>
                <a:lnTo>
                  <a:pt x="69455" y="144007"/>
                </a:lnTo>
                <a:lnTo>
                  <a:pt x="66993" y="142548"/>
                </a:lnTo>
                <a:lnTo>
                  <a:pt x="64136" y="140967"/>
                </a:lnTo>
                <a:lnTo>
                  <a:pt x="64136" y="134797"/>
                </a:lnTo>
                <a:close/>
                <a:moveTo>
                  <a:pt x="87389" y="134797"/>
                </a:moveTo>
                <a:lnTo>
                  <a:pt x="92708" y="144007"/>
                </a:lnTo>
                <a:lnTo>
                  <a:pt x="90246" y="142548"/>
                </a:lnTo>
                <a:lnTo>
                  <a:pt x="87389" y="140967"/>
                </a:lnTo>
                <a:lnTo>
                  <a:pt x="87389" y="134797"/>
                </a:lnTo>
                <a:close/>
                <a:moveTo>
                  <a:pt x="110611" y="134797"/>
                </a:moveTo>
                <a:lnTo>
                  <a:pt x="115930" y="144007"/>
                </a:lnTo>
                <a:lnTo>
                  <a:pt x="113468" y="142548"/>
                </a:lnTo>
                <a:lnTo>
                  <a:pt x="110611" y="140967"/>
                </a:lnTo>
                <a:lnTo>
                  <a:pt x="110611" y="134797"/>
                </a:lnTo>
                <a:close/>
                <a:moveTo>
                  <a:pt x="122222" y="134797"/>
                </a:moveTo>
                <a:lnTo>
                  <a:pt x="127541" y="144007"/>
                </a:lnTo>
                <a:lnTo>
                  <a:pt x="125079" y="142548"/>
                </a:lnTo>
                <a:lnTo>
                  <a:pt x="122222" y="140967"/>
                </a:lnTo>
                <a:lnTo>
                  <a:pt x="122222" y="134797"/>
                </a:lnTo>
                <a:close/>
                <a:moveTo>
                  <a:pt x="145475" y="134797"/>
                </a:moveTo>
                <a:lnTo>
                  <a:pt x="150794" y="144007"/>
                </a:lnTo>
                <a:lnTo>
                  <a:pt x="148332" y="142548"/>
                </a:lnTo>
                <a:lnTo>
                  <a:pt x="145475" y="140967"/>
                </a:lnTo>
                <a:lnTo>
                  <a:pt x="145475" y="134797"/>
                </a:lnTo>
                <a:close/>
                <a:moveTo>
                  <a:pt x="157116" y="134797"/>
                </a:moveTo>
                <a:lnTo>
                  <a:pt x="162436" y="144007"/>
                </a:lnTo>
                <a:lnTo>
                  <a:pt x="159974" y="142548"/>
                </a:lnTo>
                <a:lnTo>
                  <a:pt x="157116" y="140967"/>
                </a:lnTo>
                <a:lnTo>
                  <a:pt x="157116" y="134797"/>
                </a:lnTo>
                <a:close/>
                <a:moveTo>
                  <a:pt x="6050" y="134797"/>
                </a:moveTo>
                <a:lnTo>
                  <a:pt x="11369" y="144037"/>
                </a:lnTo>
                <a:lnTo>
                  <a:pt x="11369" y="144037"/>
                </a:lnTo>
                <a:lnTo>
                  <a:pt x="8907" y="142578"/>
                </a:lnTo>
                <a:lnTo>
                  <a:pt x="6050" y="140937"/>
                </a:lnTo>
                <a:lnTo>
                  <a:pt x="6050" y="134797"/>
                </a:lnTo>
                <a:close/>
                <a:moveTo>
                  <a:pt x="284657" y="134828"/>
                </a:moveTo>
                <a:lnTo>
                  <a:pt x="284657" y="140998"/>
                </a:lnTo>
                <a:lnTo>
                  <a:pt x="279337" y="144037"/>
                </a:lnTo>
                <a:lnTo>
                  <a:pt x="284657" y="134828"/>
                </a:lnTo>
                <a:close/>
                <a:moveTo>
                  <a:pt x="121979" y="134828"/>
                </a:moveTo>
                <a:lnTo>
                  <a:pt x="121979" y="140998"/>
                </a:lnTo>
                <a:lnTo>
                  <a:pt x="119122" y="142639"/>
                </a:lnTo>
                <a:lnTo>
                  <a:pt x="116660" y="144037"/>
                </a:lnTo>
                <a:lnTo>
                  <a:pt x="121979" y="134828"/>
                </a:lnTo>
                <a:close/>
                <a:moveTo>
                  <a:pt x="133590" y="134828"/>
                </a:moveTo>
                <a:lnTo>
                  <a:pt x="133590" y="140998"/>
                </a:lnTo>
                <a:lnTo>
                  <a:pt x="130733" y="142639"/>
                </a:lnTo>
                <a:lnTo>
                  <a:pt x="128271" y="144037"/>
                </a:lnTo>
                <a:lnTo>
                  <a:pt x="133590" y="134828"/>
                </a:lnTo>
                <a:close/>
                <a:moveTo>
                  <a:pt x="145232" y="134828"/>
                </a:moveTo>
                <a:lnTo>
                  <a:pt x="145232" y="140998"/>
                </a:lnTo>
                <a:lnTo>
                  <a:pt x="142374" y="142639"/>
                </a:lnTo>
                <a:lnTo>
                  <a:pt x="139912" y="144037"/>
                </a:lnTo>
                <a:lnTo>
                  <a:pt x="145232" y="134828"/>
                </a:lnTo>
                <a:close/>
                <a:moveTo>
                  <a:pt x="156843" y="134828"/>
                </a:moveTo>
                <a:lnTo>
                  <a:pt x="156843" y="140998"/>
                </a:lnTo>
                <a:lnTo>
                  <a:pt x="153986" y="142639"/>
                </a:lnTo>
                <a:lnTo>
                  <a:pt x="151523" y="144037"/>
                </a:lnTo>
                <a:lnTo>
                  <a:pt x="156843" y="134828"/>
                </a:lnTo>
                <a:close/>
                <a:moveTo>
                  <a:pt x="168484" y="134828"/>
                </a:moveTo>
                <a:lnTo>
                  <a:pt x="168484" y="140998"/>
                </a:lnTo>
                <a:lnTo>
                  <a:pt x="165627" y="142639"/>
                </a:lnTo>
                <a:lnTo>
                  <a:pt x="163165" y="144037"/>
                </a:lnTo>
                <a:lnTo>
                  <a:pt x="168484" y="134828"/>
                </a:lnTo>
                <a:close/>
                <a:moveTo>
                  <a:pt x="180065" y="134828"/>
                </a:moveTo>
                <a:lnTo>
                  <a:pt x="180065" y="140967"/>
                </a:lnTo>
                <a:lnTo>
                  <a:pt x="177208" y="142578"/>
                </a:lnTo>
                <a:lnTo>
                  <a:pt x="174746" y="144037"/>
                </a:lnTo>
                <a:lnTo>
                  <a:pt x="180065" y="134828"/>
                </a:lnTo>
                <a:close/>
                <a:moveTo>
                  <a:pt x="191676" y="134828"/>
                </a:moveTo>
                <a:lnTo>
                  <a:pt x="191676" y="140967"/>
                </a:lnTo>
                <a:lnTo>
                  <a:pt x="188849" y="142578"/>
                </a:lnTo>
                <a:lnTo>
                  <a:pt x="186357" y="144037"/>
                </a:lnTo>
                <a:lnTo>
                  <a:pt x="191676" y="134828"/>
                </a:lnTo>
                <a:close/>
                <a:moveTo>
                  <a:pt x="203318" y="134828"/>
                </a:moveTo>
                <a:lnTo>
                  <a:pt x="203318" y="140967"/>
                </a:lnTo>
                <a:lnTo>
                  <a:pt x="200461" y="142578"/>
                </a:lnTo>
                <a:lnTo>
                  <a:pt x="197999" y="144037"/>
                </a:lnTo>
                <a:lnTo>
                  <a:pt x="203318" y="134828"/>
                </a:lnTo>
                <a:close/>
                <a:moveTo>
                  <a:pt x="214929" y="134828"/>
                </a:moveTo>
                <a:lnTo>
                  <a:pt x="214929" y="140967"/>
                </a:lnTo>
                <a:lnTo>
                  <a:pt x="212072" y="142578"/>
                </a:lnTo>
                <a:lnTo>
                  <a:pt x="209610" y="144037"/>
                </a:lnTo>
                <a:lnTo>
                  <a:pt x="214929" y="134828"/>
                </a:lnTo>
                <a:close/>
                <a:moveTo>
                  <a:pt x="226570" y="134828"/>
                </a:moveTo>
                <a:lnTo>
                  <a:pt x="226570" y="140967"/>
                </a:lnTo>
                <a:lnTo>
                  <a:pt x="223713" y="142578"/>
                </a:lnTo>
                <a:lnTo>
                  <a:pt x="221251" y="144037"/>
                </a:lnTo>
                <a:lnTo>
                  <a:pt x="226570" y="134828"/>
                </a:lnTo>
                <a:close/>
                <a:moveTo>
                  <a:pt x="238182" y="134828"/>
                </a:moveTo>
                <a:lnTo>
                  <a:pt x="238182" y="140967"/>
                </a:lnTo>
                <a:lnTo>
                  <a:pt x="235355" y="142578"/>
                </a:lnTo>
                <a:lnTo>
                  <a:pt x="232862" y="144037"/>
                </a:lnTo>
                <a:lnTo>
                  <a:pt x="238182" y="134828"/>
                </a:lnTo>
                <a:close/>
                <a:moveTo>
                  <a:pt x="249793" y="134828"/>
                </a:moveTo>
                <a:lnTo>
                  <a:pt x="249793" y="140967"/>
                </a:lnTo>
                <a:lnTo>
                  <a:pt x="246936" y="142578"/>
                </a:lnTo>
                <a:lnTo>
                  <a:pt x="244474" y="144037"/>
                </a:lnTo>
                <a:lnTo>
                  <a:pt x="249793" y="134828"/>
                </a:lnTo>
                <a:close/>
                <a:moveTo>
                  <a:pt x="261404" y="134828"/>
                </a:moveTo>
                <a:lnTo>
                  <a:pt x="261404" y="140967"/>
                </a:lnTo>
                <a:lnTo>
                  <a:pt x="258547" y="142578"/>
                </a:lnTo>
                <a:lnTo>
                  <a:pt x="256085" y="144037"/>
                </a:lnTo>
                <a:lnTo>
                  <a:pt x="261404" y="134828"/>
                </a:lnTo>
                <a:close/>
                <a:moveTo>
                  <a:pt x="273046" y="134828"/>
                </a:moveTo>
                <a:lnTo>
                  <a:pt x="273046" y="140998"/>
                </a:lnTo>
                <a:lnTo>
                  <a:pt x="270188" y="142639"/>
                </a:lnTo>
                <a:lnTo>
                  <a:pt x="267726" y="144037"/>
                </a:lnTo>
                <a:lnTo>
                  <a:pt x="273046" y="134828"/>
                </a:lnTo>
                <a:close/>
                <a:moveTo>
                  <a:pt x="29029" y="134828"/>
                </a:moveTo>
                <a:lnTo>
                  <a:pt x="29029" y="140998"/>
                </a:lnTo>
                <a:lnTo>
                  <a:pt x="26172" y="142639"/>
                </a:lnTo>
                <a:lnTo>
                  <a:pt x="23710" y="144068"/>
                </a:lnTo>
                <a:lnTo>
                  <a:pt x="23710" y="144068"/>
                </a:lnTo>
                <a:lnTo>
                  <a:pt x="29029" y="134828"/>
                </a:lnTo>
                <a:close/>
                <a:moveTo>
                  <a:pt x="40610" y="134828"/>
                </a:moveTo>
                <a:lnTo>
                  <a:pt x="40610" y="140998"/>
                </a:lnTo>
                <a:lnTo>
                  <a:pt x="37783" y="142639"/>
                </a:lnTo>
                <a:lnTo>
                  <a:pt x="35290" y="144068"/>
                </a:lnTo>
                <a:lnTo>
                  <a:pt x="35290" y="144068"/>
                </a:lnTo>
                <a:lnTo>
                  <a:pt x="40610" y="134828"/>
                </a:lnTo>
                <a:close/>
                <a:moveTo>
                  <a:pt x="63862" y="134828"/>
                </a:moveTo>
                <a:lnTo>
                  <a:pt x="63862" y="140998"/>
                </a:lnTo>
                <a:lnTo>
                  <a:pt x="61005" y="142639"/>
                </a:lnTo>
                <a:lnTo>
                  <a:pt x="58543" y="144068"/>
                </a:lnTo>
                <a:lnTo>
                  <a:pt x="58543" y="144068"/>
                </a:lnTo>
                <a:lnTo>
                  <a:pt x="63862" y="134828"/>
                </a:lnTo>
                <a:close/>
                <a:moveTo>
                  <a:pt x="75504" y="134828"/>
                </a:moveTo>
                <a:lnTo>
                  <a:pt x="75504" y="140998"/>
                </a:lnTo>
                <a:lnTo>
                  <a:pt x="72647" y="142639"/>
                </a:lnTo>
                <a:lnTo>
                  <a:pt x="70185" y="144068"/>
                </a:lnTo>
                <a:lnTo>
                  <a:pt x="70185" y="144068"/>
                </a:lnTo>
                <a:lnTo>
                  <a:pt x="75504" y="134828"/>
                </a:lnTo>
                <a:close/>
                <a:moveTo>
                  <a:pt x="87115" y="134828"/>
                </a:moveTo>
                <a:lnTo>
                  <a:pt x="87115" y="140998"/>
                </a:lnTo>
                <a:lnTo>
                  <a:pt x="84288" y="142639"/>
                </a:lnTo>
                <a:lnTo>
                  <a:pt x="81796" y="144068"/>
                </a:lnTo>
                <a:lnTo>
                  <a:pt x="81796" y="144068"/>
                </a:lnTo>
                <a:lnTo>
                  <a:pt x="87115" y="134828"/>
                </a:lnTo>
                <a:close/>
                <a:moveTo>
                  <a:pt x="98757" y="134828"/>
                </a:moveTo>
                <a:lnTo>
                  <a:pt x="98757" y="140998"/>
                </a:lnTo>
                <a:lnTo>
                  <a:pt x="95899" y="142639"/>
                </a:lnTo>
                <a:lnTo>
                  <a:pt x="93437" y="144068"/>
                </a:lnTo>
                <a:lnTo>
                  <a:pt x="93437" y="144068"/>
                </a:lnTo>
                <a:lnTo>
                  <a:pt x="98757" y="134828"/>
                </a:lnTo>
                <a:close/>
                <a:moveTo>
                  <a:pt x="110337" y="134828"/>
                </a:moveTo>
                <a:lnTo>
                  <a:pt x="110337" y="140998"/>
                </a:lnTo>
                <a:lnTo>
                  <a:pt x="107480" y="142639"/>
                </a:lnTo>
                <a:lnTo>
                  <a:pt x="105018" y="144068"/>
                </a:lnTo>
                <a:lnTo>
                  <a:pt x="105018" y="144068"/>
                </a:lnTo>
                <a:lnTo>
                  <a:pt x="110337" y="134828"/>
                </a:lnTo>
                <a:close/>
                <a:moveTo>
                  <a:pt x="17418" y="134828"/>
                </a:moveTo>
                <a:lnTo>
                  <a:pt x="17418" y="140998"/>
                </a:lnTo>
                <a:lnTo>
                  <a:pt x="14560" y="142639"/>
                </a:lnTo>
                <a:lnTo>
                  <a:pt x="12098" y="144068"/>
                </a:lnTo>
                <a:lnTo>
                  <a:pt x="17418" y="134828"/>
                </a:lnTo>
                <a:close/>
                <a:moveTo>
                  <a:pt x="52251" y="134828"/>
                </a:moveTo>
                <a:lnTo>
                  <a:pt x="52251" y="140998"/>
                </a:lnTo>
                <a:lnTo>
                  <a:pt x="49394" y="142639"/>
                </a:lnTo>
                <a:lnTo>
                  <a:pt x="46932" y="144068"/>
                </a:lnTo>
                <a:lnTo>
                  <a:pt x="52251" y="134828"/>
                </a:lnTo>
                <a:close/>
                <a:moveTo>
                  <a:pt x="5898" y="141180"/>
                </a:moveTo>
                <a:lnTo>
                  <a:pt x="8755" y="142822"/>
                </a:lnTo>
                <a:lnTo>
                  <a:pt x="11217" y="144250"/>
                </a:lnTo>
                <a:lnTo>
                  <a:pt x="578" y="144250"/>
                </a:lnTo>
                <a:lnTo>
                  <a:pt x="5898" y="141180"/>
                </a:lnTo>
                <a:close/>
                <a:moveTo>
                  <a:pt x="17509" y="141180"/>
                </a:moveTo>
                <a:lnTo>
                  <a:pt x="20366" y="142822"/>
                </a:lnTo>
                <a:lnTo>
                  <a:pt x="22828" y="144250"/>
                </a:lnTo>
                <a:lnTo>
                  <a:pt x="12190" y="144250"/>
                </a:lnTo>
                <a:lnTo>
                  <a:pt x="14682" y="142822"/>
                </a:lnTo>
                <a:lnTo>
                  <a:pt x="17509" y="141180"/>
                </a:lnTo>
                <a:close/>
                <a:moveTo>
                  <a:pt x="29150" y="141180"/>
                </a:moveTo>
                <a:lnTo>
                  <a:pt x="32008" y="142822"/>
                </a:lnTo>
                <a:lnTo>
                  <a:pt x="34470" y="144250"/>
                </a:lnTo>
                <a:lnTo>
                  <a:pt x="23831" y="144250"/>
                </a:lnTo>
                <a:lnTo>
                  <a:pt x="26293" y="142822"/>
                </a:lnTo>
                <a:lnTo>
                  <a:pt x="29150" y="141180"/>
                </a:lnTo>
                <a:close/>
                <a:moveTo>
                  <a:pt x="40762" y="141180"/>
                </a:moveTo>
                <a:lnTo>
                  <a:pt x="43619" y="142822"/>
                </a:lnTo>
                <a:lnTo>
                  <a:pt x="46081" y="144250"/>
                </a:lnTo>
                <a:lnTo>
                  <a:pt x="35442" y="144250"/>
                </a:lnTo>
                <a:lnTo>
                  <a:pt x="37935" y="142822"/>
                </a:lnTo>
                <a:lnTo>
                  <a:pt x="40762" y="141180"/>
                </a:lnTo>
                <a:close/>
                <a:moveTo>
                  <a:pt x="52403" y="141180"/>
                </a:moveTo>
                <a:lnTo>
                  <a:pt x="55260" y="142822"/>
                </a:lnTo>
                <a:lnTo>
                  <a:pt x="57722" y="144250"/>
                </a:lnTo>
                <a:lnTo>
                  <a:pt x="47084" y="144250"/>
                </a:lnTo>
                <a:lnTo>
                  <a:pt x="49546" y="142822"/>
                </a:lnTo>
                <a:lnTo>
                  <a:pt x="52403" y="141180"/>
                </a:lnTo>
                <a:close/>
                <a:moveTo>
                  <a:pt x="64014" y="141180"/>
                </a:moveTo>
                <a:lnTo>
                  <a:pt x="66871" y="142822"/>
                </a:lnTo>
                <a:lnTo>
                  <a:pt x="69334" y="144250"/>
                </a:lnTo>
                <a:lnTo>
                  <a:pt x="58695" y="144250"/>
                </a:lnTo>
                <a:lnTo>
                  <a:pt x="61187" y="142822"/>
                </a:lnTo>
                <a:lnTo>
                  <a:pt x="64014" y="141180"/>
                </a:lnTo>
                <a:close/>
                <a:moveTo>
                  <a:pt x="75625" y="141180"/>
                </a:moveTo>
                <a:lnTo>
                  <a:pt x="78452" y="142822"/>
                </a:lnTo>
                <a:lnTo>
                  <a:pt x="80945" y="144250"/>
                </a:lnTo>
                <a:lnTo>
                  <a:pt x="70306" y="144250"/>
                </a:lnTo>
                <a:lnTo>
                  <a:pt x="72768" y="142822"/>
                </a:lnTo>
                <a:lnTo>
                  <a:pt x="75625" y="141180"/>
                </a:lnTo>
                <a:close/>
                <a:moveTo>
                  <a:pt x="87237" y="141180"/>
                </a:moveTo>
                <a:lnTo>
                  <a:pt x="90094" y="142822"/>
                </a:lnTo>
                <a:lnTo>
                  <a:pt x="92556" y="144250"/>
                </a:lnTo>
                <a:lnTo>
                  <a:pt x="81917" y="144250"/>
                </a:lnTo>
                <a:lnTo>
                  <a:pt x="84379" y="142822"/>
                </a:lnTo>
                <a:lnTo>
                  <a:pt x="87237" y="141180"/>
                </a:lnTo>
                <a:close/>
                <a:moveTo>
                  <a:pt x="98878" y="141180"/>
                </a:moveTo>
                <a:lnTo>
                  <a:pt x="101705" y="142822"/>
                </a:lnTo>
                <a:lnTo>
                  <a:pt x="104197" y="144250"/>
                </a:lnTo>
                <a:lnTo>
                  <a:pt x="93559" y="144250"/>
                </a:lnTo>
                <a:lnTo>
                  <a:pt x="96021" y="142822"/>
                </a:lnTo>
                <a:lnTo>
                  <a:pt x="98878" y="141180"/>
                </a:lnTo>
                <a:close/>
                <a:moveTo>
                  <a:pt x="110489" y="141180"/>
                </a:moveTo>
                <a:lnTo>
                  <a:pt x="113346" y="142822"/>
                </a:lnTo>
                <a:lnTo>
                  <a:pt x="115809" y="144250"/>
                </a:lnTo>
                <a:lnTo>
                  <a:pt x="105170" y="144250"/>
                </a:lnTo>
                <a:lnTo>
                  <a:pt x="107632" y="142822"/>
                </a:lnTo>
                <a:lnTo>
                  <a:pt x="110489" y="141180"/>
                </a:lnTo>
                <a:close/>
                <a:moveTo>
                  <a:pt x="122131" y="141180"/>
                </a:moveTo>
                <a:lnTo>
                  <a:pt x="124958" y="142822"/>
                </a:lnTo>
                <a:lnTo>
                  <a:pt x="127450" y="144250"/>
                </a:lnTo>
                <a:lnTo>
                  <a:pt x="116812" y="144250"/>
                </a:lnTo>
                <a:lnTo>
                  <a:pt x="119274" y="142822"/>
                </a:lnTo>
                <a:lnTo>
                  <a:pt x="122131" y="141180"/>
                </a:lnTo>
                <a:close/>
                <a:moveTo>
                  <a:pt x="133742" y="141180"/>
                </a:moveTo>
                <a:lnTo>
                  <a:pt x="136599" y="142822"/>
                </a:lnTo>
                <a:lnTo>
                  <a:pt x="139061" y="144250"/>
                </a:lnTo>
                <a:lnTo>
                  <a:pt x="128423" y="144250"/>
                </a:lnTo>
                <a:lnTo>
                  <a:pt x="130885" y="142822"/>
                </a:lnTo>
                <a:lnTo>
                  <a:pt x="133742" y="141180"/>
                </a:lnTo>
                <a:close/>
                <a:moveTo>
                  <a:pt x="145323" y="141180"/>
                </a:moveTo>
                <a:lnTo>
                  <a:pt x="148180" y="142822"/>
                </a:lnTo>
                <a:lnTo>
                  <a:pt x="150642" y="144250"/>
                </a:lnTo>
                <a:lnTo>
                  <a:pt x="140004" y="144250"/>
                </a:lnTo>
                <a:lnTo>
                  <a:pt x="142496" y="142822"/>
                </a:lnTo>
                <a:lnTo>
                  <a:pt x="145323" y="141180"/>
                </a:lnTo>
                <a:close/>
                <a:moveTo>
                  <a:pt x="156964" y="141180"/>
                </a:moveTo>
                <a:lnTo>
                  <a:pt x="159822" y="142822"/>
                </a:lnTo>
                <a:lnTo>
                  <a:pt x="162284" y="144250"/>
                </a:lnTo>
                <a:lnTo>
                  <a:pt x="151645" y="144250"/>
                </a:lnTo>
                <a:lnTo>
                  <a:pt x="154107" y="142822"/>
                </a:lnTo>
                <a:lnTo>
                  <a:pt x="156964" y="141180"/>
                </a:lnTo>
                <a:close/>
                <a:moveTo>
                  <a:pt x="168575" y="141180"/>
                </a:moveTo>
                <a:lnTo>
                  <a:pt x="171433" y="142822"/>
                </a:lnTo>
                <a:lnTo>
                  <a:pt x="173895" y="144250"/>
                </a:lnTo>
                <a:lnTo>
                  <a:pt x="163256" y="144250"/>
                </a:lnTo>
                <a:lnTo>
                  <a:pt x="165749" y="142822"/>
                </a:lnTo>
                <a:lnTo>
                  <a:pt x="168575" y="141180"/>
                </a:lnTo>
                <a:close/>
                <a:moveTo>
                  <a:pt x="180217" y="141180"/>
                </a:moveTo>
                <a:lnTo>
                  <a:pt x="183074" y="142822"/>
                </a:lnTo>
                <a:lnTo>
                  <a:pt x="185536" y="144250"/>
                </a:lnTo>
                <a:lnTo>
                  <a:pt x="174898" y="144250"/>
                </a:lnTo>
                <a:lnTo>
                  <a:pt x="177360" y="142822"/>
                </a:lnTo>
                <a:lnTo>
                  <a:pt x="180217" y="141180"/>
                </a:lnTo>
                <a:close/>
                <a:moveTo>
                  <a:pt x="191828" y="141180"/>
                </a:moveTo>
                <a:lnTo>
                  <a:pt x="194685" y="142822"/>
                </a:lnTo>
                <a:lnTo>
                  <a:pt x="197147" y="144250"/>
                </a:lnTo>
                <a:lnTo>
                  <a:pt x="186509" y="144250"/>
                </a:lnTo>
                <a:lnTo>
                  <a:pt x="189001" y="142822"/>
                </a:lnTo>
                <a:lnTo>
                  <a:pt x="191828" y="141180"/>
                </a:lnTo>
                <a:close/>
                <a:moveTo>
                  <a:pt x="203470" y="141180"/>
                </a:moveTo>
                <a:lnTo>
                  <a:pt x="206327" y="142822"/>
                </a:lnTo>
                <a:lnTo>
                  <a:pt x="208789" y="144250"/>
                </a:lnTo>
                <a:lnTo>
                  <a:pt x="198151" y="144250"/>
                </a:lnTo>
                <a:lnTo>
                  <a:pt x="200613" y="142822"/>
                </a:lnTo>
                <a:lnTo>
                  <a:pt x="203470" y="141180"/>
                </a:lnTo>
                <a:close/>
                <a:moveTo>
                  <a:pt x="215051" y="141180"/>
                </a:moveTo>
                <a:lnTo>
                  <a:pt x="217908" y="142822"/>
                </a:lnTo>
                <a:lnTo>
                  <a:pt x="220370" y="144250"/>
                </a:lnTo>
                <a:lnTo>
                  <a:pt x="209731" y="144250"/>
                </a:lnTo>
                <a:lnTo>
                  <a:pt x="212193" y="142822"/>
                </a:lnTo>
                <a:lnTo>
                  <a:pt x="215051" y="141180"/>
                </a:lnTo>
                <a:close/>
                <a:moveTo>
                  <a:pt x="226692" y="141180"/>
                </a:moveTo>
                <a:lnTo>
                  <a:pt x="229519" y="142822"/>
                </a:lnTo>
                <a:lnTo>
                  <a:pt x="232011" y="144250"/>
                </a:lnTo>
                <a:lnTo>
                  <a:pt x="221373" y="144250"/>
                </a:lnTo>
                <a:lnTo>
                  <a:pt x="223835" y="142822"/>
                </a:lnTo>
                <a:lnTo>
                  <a:pt x="226692" y="141180"/>
                </a:lnTo>
                <a:close/>
                <a:moveTo>
                  <a:pt x="238303" y="141180"/>
                </a:moveTo>
                <a:lnTo>
                  <a:pt x="241160" y="142822"/>
                </a:lnTo>
                <a:lnTo>
                  <a:pt x="243622" y="144250"/>
                </a:lnTo>
                <a:lnTo>
                  <a:pt x="232984" y="144250"/>
                </a:lnTo>
                <a:lnTo>
                  <a:pt x="235446" y="142822"/>
                </a:lnTo>
                <a:lnTo>
                  <a:pt x="238303" y="141180"/>
                </a:lnTo>
                <a:close/>
                <a:moveTo>
                  <a:pt x="249945" y="141180"/>
                </a:moveTo>
                <a:lnTo>
                  <a:pt x="252772" y="142822"/>
                </a:lnTo>
                <a:lnTo>
                  <a:pt x="255264" y="144250"/>
                </a:lnTo>
                <a:lnTo>
                  <a:pt x="244626" y="144250"/>
                </a:lnTo>
                <a:lnTo>
                  <a:pt x="247088" y="142822"/>
                </a:lnTo>
                <a:lnTo>
                  <a:pt x="249945" y="141180"/>
                </a:lnTo>
                <a:close/>
                <a:moveTo>
                  <a:pt x="261556" y="141180"/>
                </a:moveTo>
                <a:lnTo>
                  <a:pt x="264413" y="142822"/>
                </a:lnTo>
                <a:lnTo>
                  <a:pt x="266875" y="144250"/>
                </a:lnTo>
                <a:lnTo>
                  <a:pt x="256237" y="144250"/>
                </a:lnTo>
                <a:lnTo>
                  <a:pt x="258699" y="142822"/>
                </a:lnTo>
                <a:lnTo>
                  <a:pt x="261556" y="141180"/>
                </a:lnTo>
                <a:close/>
                <a:moveTo>
                  <a:pt x="273198" y="141180"/>
                </a:moveTo>
                <a:lnTo>
                  <a:pt x="276024" y="142822"/>
                </a:lnTo>
                <a:lnTo>
                  <a:pt x="278517" y="144250"/>
                </a:lnTo>
                <a:lnTo>
                  <a:pt x="267878" y="144250"/>
                </a:lnTo>
                <a:lnTo>
                  <a:pt x="270340" y="142822"/>
                </a:lnTo>
                <a:lnTo>
                  <a:pt x="273198" y="141180"/>
                </a:lnTo>
                <a:close/>
                <a:moveTo>
                  <a:pt x="11217" y="144524"/>
                </a:moveTo>
                <a:lnTo>
                  <a:pt x="5898" y="147594"/>
                </a:lnTo>
                <a:lnTo>
                  <a:pt x="578" y="144524"/>
                </a:lnTo>
                <a:close/>
                <a:moveTo>
                  <a:pt x="22828" y="144524"/>
                </a:moveTo>
                <a:lnTo>
                  <a:pt x="17509" y="147594"/>
                </a:lnTo>
                <a:lnTo>
                  <a:pt x="12190" y="144524"/>
                </a:lnTo>
                <a:close/>
                <a:moveTo>
                  <a:pt x="34470" y="144524"/>
                </a:moveTo>
                <a:lnTo>
                  <a:pt x="29150" y="147594"/>
                </a:lnTo>
                <a:lnTo>
                  <a:pt x="23831" y="144524"/>
                </a:lnTo>
                <a:close/>
                <a:moveTo>
                  <a:pt x="46081" y="144524"/>
                </a:moveTo>
                <a:lnTo>
                  <a:pt x="40762" y="147594"/>
                </a:lnTo>
                <a:lnTo>
                  <a:pt x="35442" y="144524"/>
                </a:lnTo>
                <a:close/>
                <a:moveTo>
                  <a:pt x="57722" y="144524"/>
                </a:moveTo>
                <a:lnTo>
                  <a:pt x="52403" y="147594"/>
                </a:lnTo>
                <a:lnTo>
                  <a:pt x="47084" y="144524"/>
                </a:lnTo>
                <a:close/>
                <a:moveTo>
                  <a:pt x="69334" y="144524"/>
                </a:moveTo>
                <a:lnTo>
                  <a:pt x="64014" y="147594"/>
                </a:lnTo>
                <a:lnTo>
                  <a:pt x="58695" y="144524"/>
                </a:lnTo>
                <a:close/>
                <a:moveTo>
                  <a:pt x="80945" y="144524"/>
                </a:moveTo>
                <a:lnTo>
                  <a:pt x="75625" y="147594"/>
                </a:lnTo>
                <a:lnTo>
                  <a:pt x="70306" y="144524"/>
                </a:lnTo>
                <a:close/>
                <a:moveTo>
                  <a:pt x="92556" y="144524"/>
                </a:moveTo>
                <a:lnTo>
                  <a:pt x="87237" y="147594"/>
                </a:lnTo>
                <a:lnTo>
                  <a:pt x="81917" y="144524"/>
                </a:lnTo>
                <a:close/>
                <a:moveTo>
                  <a:pt x="104197" y="144524"/>
                </a:moveTo>
                <a:lnTo>
                  <a:pt x="98878" y="147594"/>
                </a:lnTo>
                <a:lnTo>
                  <a:pt x="93559" y="144524"/>
                </a:lnTo>
                <a:close/>
                <a:moveTo>
                  <a:pt x="115809" y="144524"/>
                </a:moveTo>
                <a:lnTo>
                  <a:pt x="110489" y="147594"/>
                </a:lnTo>
                <a:lnTo>
                  <a:pt x="105170" y="144524"/>
                </a:lnTo>
                <a:close/>
                <a:moveTo>
                  <a:pt x="127450" y="144524"/>
                </a:moveTo>
                <a:lnTo>
                  <a:pt x="122131" y="147594"/>
                </a:lnTo>
                <a:lnTo>
                  <a:pt x="116812" y="144524"/>
                </a:lnTo>
                <a:close/>
                <a:moveTo>
                  <a:pt x="139061" y="144524"/>
                </a:moveTo>
                <a:lnTo>
                  <a:pt x="133742" y="147594"/>
                </a:lnTo>
                <a:lnTo>
                  <a:pt x="128423" y="144524"/>
                </a:lnTo>
                <a:close/>
                <a:moveTo>
                  <a:pt x="150642" y="144524"/>
                </a:moveTo>
                <a:lnTo>
                  <a:pt x="145323" y="147594"/>
                </a:lnTo>
                <a:lnTo>
                  <a:pt x="140004" y="144524"/>
                </a:lnTo>
                <a:close/>
                <a:moveTo>
                  <a:pt x="162284" y="144524"/>
                </a:moveTo>
                <a:lnTo>
                  <a:pt x="156964" y="147594"/>
                </a:lnTo>
                <a:lnTo>
                  <a:pt x="151645" y="144524"/>
                </a:lnTo>
                <a:close/>
                <a:moveTo>
                  <a:pt x="173895" y="144524"/>
                </a:moveTo>
                <a:lnTo>
                  <a:pt x="168575" y="147594"/>
                </a:lnTo>
                <a:lnTo>
                  <a:pt x="163256" y="144524"/>
                </a:lnTo>
                <a:close/>
                <a:moveTo>
                  <a:pt x="185536" y="144524"/>
                </a:moveTo>
                <a:lnTo>
                  <a:pt x="180217" y="147594"/>
                </a:lnTo>
                <a:lnTo>
                  <a:pt x="174898" y="144524"/>
                </a:lnTo>
                <a:close/>
                <a:moveTo>
                  <a:pt x="197147" y="144524"/>
                </a:moveTo>
                <a:lnTo>
                  <a:pt x="191828" y="147594"/>
                </a:lnTo>
                <a:lnTo>
                  <a:pt x="186509" y="144524"/>
                </a:lnTo>
                <a:close/>
                <a:moveTo>
                  <a:pt x="208789" y="144524"/>
                </a:moveTo>
                <a:lnTo>
                  <a:pt x="203470" y="147594"/>
                </a:lnTo>
                <a:lnTo>
                  <a:pt x="198151" y="144524"/>
                </a:lnTo>
                <a:close/>
                <a:moveTo>
                  <a:pt x="220370" y="144524"/>
                </a:moveTo>
                <a:lnTo>
                  <a:pt x="215051" y="147594"/>
                </a:lnTo>
                <a:lnTo>
                  <a:pt x="209731" y="144524"/>
                </a:lnTo>
                <a:close/>
                <a:moveTo>
                  <a:pt x="232011" y="144524"/>
                </a:moveTo>
                <a:lnTo>
                  <a:pt x="226692" y="147594"/>
                </a:lnTo>
                <a:lnTo>
                  <a:pt x="221373" y="144524"/>
                </a:lnTo>
                <a:close/>
                <a:moveTo>
                  <a:pt x="243622" y="144524"/>
                </a:moveTo>
                <a:lnTo>
                  <a:pt x="238303" y="147594"/>
                </a:lnTo>
                <a:lnTo>
                  <a:pt x="232984" y="144524"/>
                </a:lnTo>
                <a:close/>
                <a:moveTo>
                  <a:pt x="255264" y="144524"/>
                </a:moveTo>
                <a:lnTo>
                  <a:pt x="249945" y="147594"/>
                </a:lnTo>
                <a:lnTo>
                  <a:pt x="244626" y="144524"/>
                </a:lnTo>
                <a:close/>
                <a:moveTo>
                  <a:pt x="266875" y="144524"/>
                </a:moveTo>
                <a:lnTo>
                  <a:pt x="261556" y="147594"/>
                </a:lnTo>
                <a:lnTo>
                  <a:pt x="256237" y="144524"/>
                </a:lnTo>
                <a:close/>
                <a:moveTo>
                  <a:pt x="278517" y="144524"/>
                </a:moveTo>
                <a:lnTo>
                  <a:pt x="273198" y="147594"/>
                </a:lnTo>
                <a:lnTo>
                  <a:pt x="267878" y="144524"/>
                </a:lnTo>
                <a:close/>
                <a:moveTo>
                  <a:pt x="11369" y="144737"/>
                </a:moveTo>
                <a:lnTo>
                  <a:pt x="6050" y="153946"/>
                </a:lnTo>
                <a:lnTo>
                  <a:pt x="6050" y="147837"/>
                </a:lnTo>
                <a:lnTo>
                  <a:pt x="11369" y="144737"/>
                </a:lnTo>
                <a:close/>
                <a:moveTo>
                  <a:pt x="22980" y="144706"/>
                </a:moveTo>
                <a:lnTo>
                  <a:pt x="17661" y="153946"/>
                </a:lnTo>
                <a:lnTo>
                  <a:pt x="17661" y="147806"/>
                </a:lnTo>
                <a:lnTo>
                  <a:pt x="22980" y="144706"/>
                </a:lnTo>
                <a:close/>
                <a:moveTo>
                  <a:pt x="34622" y="144737"/>
                </a:moveTo>
                <a:lnTo>
                  <a:pt x="29302" y="153946"/>
                </a:lnTo>
                <a:lnTo>
                  <a:pt x="29302" y="147837"/>
                </a:lnTo>
                <a:lnTo>
                  <a:pt x="34622" y="144737"/>
                </a:lnTo>
                <a:close/>
                <a:moveTo>
                  <a:pt x="46202" y="144737"/>
                </a:moveTo>
                <a:lnTo>
                  <a:pt x="40883" y="153946"/>
                </a:lnTo>
                <a:lnTo>
                  <a:pt x="40883" y="147837"/>
                </a:lnTo>
                <a:lnTo>
                  <a:pt x="46202" y="144737"/>
                </a:lnTo>
                <a:close/>
                <a:moveTo>
                  <a:pt x="57844" y="144737"/>
                </a:moveTo>
                <a:lnTo>
                  <a:pt x="52525" y="153946"/>
                </a:lnTo>
                <a:lnTo>
                  <a:pt x="52525" y="147837"/>
                </a:lnTo>
                <a:lnTo>
                  <a:pt x="57844" y="144737"/>
                </a:lnTo>
                <a:close/>
                <a:moveTo>
                  <a:pt x="69455" y="144737"/>
                </a:moveTo>
                <a:lnTo>
                  <a:pt x="64136" y="153946"/>
                </a:lnTo>
                <a:lnTo>
                  <a:pt x="64136" y="147837"/>
                </a:lnTo>
                <a:lnTo>
                  <a:pt x="69455" y="144737"/>
                </a:lnTo>
                <a:close/>
                <a:moveTo>
                  <a:pt x="81097" y="144737"/>
                </a:moveTo>
                <a:lnTo>
                  <a:pt x="75777" y="153946"/>
                </a:lnTo>
                <a:lnTo>
                  <a:pt x="75777" y="147837"/>
                </a:lnTo>
                <a:lnTo>
                  <a:pt x="81097" y="144737"/>
                </a:lnTo>
                <a:close/>
                <a:moveTo>
                  <a:pt x="92708" y="144737"/>
                </a:moveTo>
                <a:lnTo>
                  <a:pt x="87389" y="153946"/>
                </a:lnTo>
                <a:lnTo>
                  <a:pt x="87389" y="147837"/>
                </a:lnTo>
                <a:lnTo>
                  <a:pt x="92708" y="144737"/>
                </a:lnTo>
                <a:close/>
                <a:moveTo>
                  <a:pt x="104349" y="144737"/>
                </a:moveTo>
                <a:lnTo>
                  <a:pt x="99030" y="153946"/>
                </a:lnTo>
                <a:lnTo>
                  <a:pt x="99030" y="147837"/>
                </a:lnTo>
                <a:lnTo>
                  <a:pt x="104349" y="144737"/>
                </a:lnTo>
                <a:close/>
                <a:moveTo>
                  <a:pt x="115930" y="144737"/>
                </a:moveTo>
                <a:lnTo>
                  <a:pt x="110611" y="153946"/>
                </a:lnTo>
                <a:lnTo>
                  <a:pt x="110611" y="147837"/>
                </a:lnTo>
                <a:lnTo>
                  <a:pt x="115930" y="144737"/>
                </a:lnTo>
                <a:close/>
                <a:moveTo>
                  <a:pt x="127541" y="144737"/>
                </a:moveTo>
                <a:lnTo>
                  <a:pt x="122222" y="153946"/>
                </a:lnTo>
                <a:lnTo>
                  <a:pt x="122222" y="147837"/>
                </a:lnTo>
                <a:lnTo>
                  <a:pt x="127541" y="144737"/>
                </a:lnTo>
                <a:close/>
                <a:moveTo>
                  <a:pt x="139183" y="144737"/>
                </a:moveTo>
                <a:lnTo>
                  <a:pt x="133864" y="153946"/>
                </a:lnTo>
                <a:lnTo>
                  <a:pt x="133864" y="147837"/>
                </a:lnTo>
                <a:lnTo>
                  <a:pt x="139183" y="144737"/>
                </a:lnTo>
                <a:close/>
                <a:moveTo>
                  <a:pt x="150794" y="144737"/>
                </a:moveTo>
                <a:lnTo>
                  <a:pt x="145475" y="153946"/>
                </a:lnTo>
                <a:lnTo>
                  <a:pt x="145475" y="147837"/>
                </a:lnTo>
                <a:lnTo>
                  <a:pt x="150794" y="144737"/>
                </a:lnTo>
                <a:close/>
                <a:moveTo>
                  <a:pt x="162436" y="144737"/>
                </a:moveTo>
                <a:lnTo>
                  <a:pt x="157116" y="153946"/>
                </a:lnTo>
                <a:lnTo>
                  <a:pt x="157116" y="147837"/>
                </a:lnTo>
                <a:lnTo>
                  <a:pt x="162436" y="144737"/>
                </a:lnTo>
                <a:close/>
                <a:moveTo>
                  <a:pt x="174047" y="144737"/>
                </a:moveTo>
                <a:lnTo>
                  <a:pt x="168727" y="153946"/>
                </a:lnTo>
                <a:lnTo>
                  <a:pt x="168727" y="147837"/>
                </a:lnTo>
                <a:lnTo>
                  <a:pt x="174047" y="144737"/>
                </a:lnTo>
                <a:close/>
                <a:moveTo>
                  <a:pt x="185658" y="144737"/>
                </a:moveTo>
                <a:lnTo>
                  <a:pt x="180339" y="153946"/>
                </a:lnTo>
                <a:lnTo>
                  <a:pt x="180339" y="147837"/>
                </a:lnTo>
                <a:lnTo>
                  <a:pt x="185658" y="144737"/>
                </a:lnTo>
                <a:close/>
                <a:moveTo>
                  <a:pt x="197269" y="144737"/>
                </a:moveTo>
                <a:lnTo>
                  <a:pt x="191950" y="153946"/>
                </a:lnTo>
                <a:lnTo>
                  <a:pt x="191950" y="147837"/>
                </a:lnTo>
                <a:lnTo>
                  <a:pt x="197269" y="144737"/>
                </a:lnTo>
                <a:close/>
                <a:moveTo>
                  <a:pt x="208911" y="144737"/>
                </a:moveTo>
                <a:lnTo>
                  <a:pt x="203591" y="153946"/>
                </a:lnTo>
                <a:lnTo>
                  <a:pt x="203591" y="147837"/>
                </a:lnTo>
                <a:lnTo>
                  <a:pt x="208911" y="144737"/>
                </a:lnTo>
                <a:close/>
                <a:moveTo>
                  <a:pt x="220522" y="144737"/>
                </a:moveTo>
                <a:lnTo>
                  <a:pt x="215202" y="153946"/>
                </a:lnTo>
                <a:lnTo>
                  <a:pt x="215202" y="147837"/>
                </a:lnTo>
                <a:lnTo>
                  <a:pt x="220522" y="144737"/>
                </a:lnTo>
                <a:close/>
                <a:moveTo>
                  <a:pt x="232163" y="144737"/>
                </a:moveTo>
                <a:lnTo>
                  <a:pt x="226844" y="153946"/>
                </a:lnTo>
                <a:lnTo>
                  <a:pt x="226844" y="147837"/>
                </a:lnTo>
                <a:lnTo>
                  <a:pt x="232163" y="144737"/>
                </a:lnTo>
                <a:close/>
                <a:moveTo>
                  <a:pt x="243774" y="144737"/>
                </a:moveTo>
                <a:lnTo>
                  <a:pt x="238455" y="153946"/>
                </a:lnTo>
                <a:lnTo>
                  <a:pt x="238455" y="147837"/>
                </a:lnTo>
                <a:lnTo>
                  <a:pt x="243774" y="144737"/>
                </a:lnTo>
                <a:close/>
                <a:moveTo>
                  <a:pt x="255355" y="144737"/>
                </a:moveTo>
                <a:lnTo>
                  <a:pt x="250036" y="153946"/>
                </a:lnTo>
                <a:lnTo>
                  <a:pt x="250036" y="147837"/>
                </a:lnTo>
                <a:lnTo>
                  <a:pt x="255355" y="144737"/>
                </a:lnTo>
                <a:close/>
                <a:moveTo>
                  <a:pt x="266997" y="144737"/>
                </a:moveTo>
                <a:lnTo>
                  <a:pt x="261678" y="153946"/>
                </a:lnTo>
                <a:lnTo>
                  <a:pt x="261678" y="147837"/>
                </a:lnTo>
                <a:lnTo>
                  <a:pt x="266997" y="144737"/>
                </a:lnTo>
                <a:close/>
                <a:moveTo>
                  <a:pt x="278608" y="144737"/>
                </a:moveTo>
                <a:lnTo>
                  <a:pt x="273289" y="153946"/>
                </a:lnTo>
                <a:lnTo>
                  <a:pt x="273289" y="147837"/>
                </a:lnTo>
                <a:lnTo>
                  <a:pt x="278608" y="144737"/>
                </a:lnTo>
                <a:close/>
                <a:moveTo>
                  <a:pt x="457" y="144797"/>
                </a:moveTo>
                <a:lnTo>
                  <a:pt x="5776" y="147837"/>
                </a:lnTo>
                <a:lnTo>
                  <a:pt x="5776" y="153977"/>
                </a:lnTo>
                <a:lnTo>
                  <a:pt x="457" y="144797"/>
                </a:lnTo>
                <a:close/>
                <a:moveTo>
                  <a:pt x="12098" y="144797"/>
                </a:moveTo>
                <a:lnTo>
                  <a:pt x="17418" y="147837"/>
                </a:lnTo>
                <a:lnTo>
                  <a:pt x="17418" y="153977"/>
                </a:lnTo>
                <a:lnTo>
                  <a:pt x="12098" y="144797"/>
                </a:lnTo>
                <a:close/>
                <a:moveTo>
                  <a:pt x="23710" y="144797"/>
                </a:moveTo>
                <a:lnTo>
                  <a:pt x="29029" y="147837"/>
                </a:lnTo>
                <a:lnTo>
                  <a:pt x="29029" y="153977"/>
                </a:lnTo>
                <a:lnTo>
                  <a:pt x="23710" y="144797"/>
                </a:lnTo>
                <a:close/>
                <a:moveTo>
                  <a:pt x="35290" y="144797"/>
                </a:moveTo>
                <a:lnTo>
                  <a:pt x="40610" y="147837"/>
                </a:lnTo>
                <a:lnTo>
                  <a:pt x="40610" y="153977"/>
                </a:lnTo>
                <a:lnTo>
                  <a:pt x="35290" y="144797"/>
                </a:lnTo>
                <a:close/>
                <a:moveTo>
                  <a:pt x="46932" y="144797"/>
                </a:moveTo>
                <a:lnTo>
                  <a:pt x="52251" y="147837"/>
                </a:lnTo>
                <a:lnTo>
                  <a:pt x="52251" y="153977"/>
                </a:lnTo>
                <a:lnTo>
                  <a:pt x="46932" y="144797"/>
                </a:lnTo>
                <a:close/>
                <a:moveTo>
                  <a:pt x="58543" y="144797"/>
                </a:moveTo>
                <a:lnTo>
                  <a:pt x="63862" y="147837"/>
                </a:lnTo>
                <a:lnTo>
                  <a:pt x="63862" y="153977"/>
                </a:lnTo>
                <a:lnTo>
                  <a:pt x="58543" y="144797"/>
                </a:lnTo>
                <a:close/>
                <a:moveTo>
                  <a:pt x="70185" y="144797"/>
                </a:moveTo>
                <a:lnTo>
                  <a:pt x="75504" y="147837"/>
                </a:lnTo>
                <a:lnTo>
                  <a:pt x="75504" y="153977"/>
                </a:lnTo>
                <a:lnTo>
                  <a:pt x="70185" y="144797"/>
                </a:lnTo>
                <a:close/>
                <a:moveTo>
                  <a:pt x="81796" y="144797"/>
                </a:moveTo>
                <a:lnTo>
                  <a:pt x="87115" y="147837"/>
                </a:lnTo>
                <a:lnTo>
                  <a:pt x="87115" y="153977"/>
                </a:lnTo>
                <a:lnTo>
                  <a:pt x="81796" y="144797"/>
                </a:lnTo>
                <a:close/>
                <a:moveTo>
                  <a:pt x="93437" y="144797"/>
                </a:moveTo>
                <a:lnTo>
                  <a:pt x="98757" y="147837"/>
                </a:lnTo>
                <a:lnTo>
                  <a:pt x="98757" y="153977"/>
                </a:lnTo>
                <a:lnTo>
                  <a:pt x="93437" y="144797"/>
                </a:lnTo>
                <a:close/>
                <a:moveTo>
                  <a:pt x="105018" y="144797"/>
                </a:moveTo>
                <a:lnTo>
                  <a:pt x="110337" y="147837"/>
                </a:lnTo>
                <a:lnTo>
                  <a:pt x="110337" y="153977"/>
                </a:lnTo>
                <a:lnTo>
                  <a:pt x="105018" y="144797"/>
                </a:lnTo>
                <a:close/>
                <a:moveTo>
                  <a:pt x="116660" y="144797"/>
                </a:moveTo>
                <a:lnTo>
                  <a:pt x="121979" y="147837"/>
                </a:lnTo>
                <a:lnTo>
                  <a:pt x="121979" y="153977"/>
                </a:lnTo>
                <a:lnTo>
                  <a:pt x="116660" y="144797"/>
                </a:lnTo>
                <a:close/>
                <a:moveTo>
                  <a:pt x="128271" y="144797"/>
                </a:moveTo>
                <a:lnTo>
                  <a:pt x="133590" y="147837"/>
                </a:lnTo>
                <a:lnTo>
                  <a:pt x="133590" y="153977"/>
                </a:lnTo>
                <a:lnTo>
                  <a:pt x="128271" y="144797"/>
                </a:lnTo>
                <a:close/>
                <a:moveTo>
                  <a:pt x="139912" y="144797"/>
                </a:moveTo>
                <a:lnTo>
                  <a:pt x="145232" y="147837"/>
                </a:lnTo>
                <a:lnTo>
                  <a:pt x="145232" y="153977"/>
                </a:lnTo>
                <a:lnTo>
                  <a:pt x="139912" y="144797"/>
                </a:lnTo>
                <a:close/>
                <a:moveTo>
                  <a:pt x="151523" y="144797"/>
                </a:moveTo>
                <a:lnTo>
                  <a:pt x="156843" y="147837"/>
                </a:lnTo>
                <a:lnTo>
                  <a:pt x="156843" y="153977"/>
                </a:lnTo>
                <a:lnTo>
                  <a:pt x="151523" y="144797"/>
                </a:lnTo>
                <a:close/>
                <a:moveTo>
                  <a:pt x="163165" y="144797"/>
                </a:moveTo>
                <a:lnTo>
                  <a:pt x="168484" y="147837"/>
                </a:lnTo>
                <a:lnTo>
                  <a:pt x="168484" y="153977"/>
                </a:lnTo>
                <a:lnTo>
                  <a:pt x="163165" y="144797"/>
                </a:lnTo>
                <a:close/>
                <a:moveTo>
                  <a:pt x="174746" y="144767"/>
                </a:moveTo>
                <a:lnTo>
                  <a:pt x="180065" y="147837"/>
                </a:lnTo>
                <a:lnTo>
                  <a:pt x="180065" y="153977"/>
                </a:lnTo>
                <a:lnTo>
                  <a:pt x="174746" y="144767"/>
                </a:lnTo>
                <a:close/>
                <a:moveTo>
                  <a:pt x="186357" y="144767"/>
                </a:moveTo>
                <a:lnTo>
                  <a:pt x="191676" y="147837"/>
                </a:lnTo>
                <a:lnTo>
                  <a:pt x="191676" y="153977"/>
                </a:lnTo>
                <a:lnTo>
                  <a:pt x="186357" y="144767"/>
                </a:lnTo>
                <a:close/>
                <a:moveTo>
                  <a:pt x="197999" y="144767"/>
                </a:moveTo>
                <a:lnTo>
                  <a:pt x="203318" y="147837"/>
                </a:lnTo>
                <a:lnTo>
                  <a:pt x="203318" y="153977"/>
                </a:lnTo>
                <a:lnTo>
                  <a:pt x="197999" y="144767"/>
                </a:lnTo>
                <a:close/>
                <a:moveTo>
                  <a:pt x="209610" y="144767"/>
                </a:moveTo>
                <a:lnTo>
                  <a:pt x="214929" y="147837"/>
                </a:lnTo>
                <a:lnTo>
                  <a:pt x="214929" y="153977"/>
                </a:lnTo>
                <a:lnTo>
                  <a:pt x="209610" y="144767"/>
                </a:lnTo>
                <a:close/>
                <a:moveTo>
                  <a:pt x="221251" y="144767"/>
                </a:moveTo>
                <a:lnTo>
                  <a:pt x="226570" y="147837"/>
                </a:lnTo>
                <a:lnTo>
                  <a:pt x="226570" y="153977"/>
                </a:lnTo>
                <a:lnTo>
                  <a:pt x="221251" y="144767"/>
                </a:lnTo>
                <a:close/>
                <a:moveTo>
                  <a:pt x="232862" y="144767"/>
                </a:moveTo>
                <a:lnTo>
                  <a:pt x="238182" y="147837"/>
                </a:lnTo>
                <a:lnTo>
                  <a:pt x="238182" y="153977"/>
                </a:lnTo>
                <a:lnTo>
                  <a:pt x="232862" y="144767"/>
                </a:lnTo>
                <a:close/>
                <a:moveTo>
                  <a:pt x="244474" y="144767"/>
                </a:moveTo>
                <a:lnTo>
                  <a:pt x="249793" y="147837"/>
                </a:lnTo>
                <a:lnTo>
                  <a:pt x="249793" y="153977"/>
                </a:lnTo>
                <a:lnTo>
                  <a:pt x="244474" y="144767"/>
                </a:lnTo>
                <a:close/>
                <a:moveTo>
                  <a:pt x="256085" y="144767"/>
                </a:moveTo>
                <a:lnTo>
                  <a:pt x="261404" y="147837"/>
                </a:lnTo>
                <a:lnTo>
                  <a:pt x="261404" y="153977"/>
                </a:lnTo>
                <a:lnTo>
                  <a:pt x="256085" y="144767"/>
                </a:lnTo>
                <a:close/>
                <a:moveTo>
                  <a:pt x="267726" y="144767"/>
                </a:moveTo>
                <a:lnTo>
                  <a:pt x="273046" y="147837"/>
                </a:lnTo>
                <a:lnTo>
                  <a:pt x="273046" y="153977"/>
                </a:lnTo>
                <a:lnTo>
                  <a:pt x="267726" y="144767"/>
                </a:lnTo>
                <a:close/>
                <a:moveTo>
                  <a:pt x="244" y="144919"/>
                </a:moveTo>
                <a:lnTo>
                  <a:pt x="5563" y="154098"/>
                </a:lnTo>
                <a:lnTo>
                  <a:pt x="214" y="151028"/>
                </a:lnTo>
                <a:lnTo>
                  <a:pt x="214" y="144919"/>
                </a:lnTo>
                <a:close/>
                <a:moveTo>
                  <a:pt x="11855" y="144919"/>
                </a:moveTo>
                <a:lnTo>
                  <a:pt x="17174" y="154098"/>
                </a:lnTo>
                <a:lnTo>
                  <a:pt x="11855" y="151028"/>
                </a:lnTo>
                <a:lnTo>
                  <a:pt x="11855" y="144919"/>
                </a:lnTo>
                <a:close/>
                <a:moveTo>
                  <a:pt x="23223" y="144919"/>
                </a:moveTo>
                <a:lnTo>
                  <a:pt x="23223" y="151028"/>
                </a:lnTo>
                <a:lnTo>
                  <a:pt x="17904" y="154098"/>
                </a:lnTo>
                <a:lnTo>
                  <a:pt x="23223" y="144919"/>
                </a:lnTo>
                <a:close/>
                <a:moveTo>
                  <a:pt x="23497" y="144919"/>
                </a:moveTo>
                <a:lnTo>
                  <a:pt x="28816" y="154098"/>
                </a:lnTo>
                <a:lnTo>
                  <a:pt x="23497" y="151028"/>
                </a:lnTo>
                <a:lnTo>
                  <a:pt x="23497" y="144919"/>
                </a:lnTo>
                <a:close/>
                <a:moveTo>
                  <a:pt x="35078" y="144919"/>
                </a:moveTo>
                <a:lnTo>
                  <a:pt x="40397" y="154098"/>
                </a:lnTo>
                <a:lnTo>
                  <a:pt x="35078" y="151028"/>
                </a:lnTo>
                <a:lnTo>
                  <a:pt x="35078" y="144919"/>
                </a:lnTo>
                <a:close/>
                <a:moveTo>
                  <a:pt x="46689" y="144919"/>
                </a:moveTo>
                <a:lnTo>
                  <a:pt x="52008" y="154098"/>
                </a:lnTo>
                <a:lnTo>
                  <a:pt x="46689" y="151028"/>
                </a:lnTo>
                <a:lnTo>
                  <a:pt x="46689" y="144919"/>
                </a:lnTo>
                <a:close/>
                <a:moveTo>
                  <a:pt x="58330" y="144919"/>
                </a:moveTo>
                <a:lnTo>
                  <a:pt x="63650" y="154098"/>
                </a:lnTo>
                <a:lnTo>
                  <a:pt x="58330" y="151028"/>
                </a:lnTo>
                <a:lnTo>
                  <a:pt x="58330" y="144919"/>
                </a:lnTo>
                <a:close/>
                <a:moveTo>
                  <a:pt x="69941" y="144919"/>
                </a:moveTo>
                <a:lnTo>
                  <a:pt x="75261" y="154098"/>
                </a:lnTo>
                <a:lnTo>
                  <a:pt x="69941" y="151028"/>
                </a:lnTo>
                <a:lnTo>
                  <a:pt x="69941" y="144919"/>
                </a:lnTo>
                <a:close/>
                <a:moveTo>
                  <a:pt x="81583" y="144919"/>
                </a:moveTo>
                <a:lnTo>
                  <a:pt x="86902" y="154098"/>
                </a:lnTo>
                <a:lnTo>
                  <a:pt x="81583" y="151028"/>
                </a:lnTo>
                <a:lnTo>
                  <a:pt x="81583" y="144919"/>
                </a:lnTo>
                <a:close/>
                <a:moveTo>
                  <a:pt x="93194" y="144919"/>
                </a:moveTo>
                <a:lnTo>
                  <a:pt x="98513" y="154098"/>
                </a:lnTo>
                <a:lnTo>
                  <a:pt x="93194" y="151028"/>
                </a:lnTo>
                <a:lnTo>
                  <a:pt x="93194" y="144919"/>
                </a:lnTo>
                <a:close/>
                <a:moveTo>
                  <a:pt x="104775" y="144919"/>
                </a:moveTo>
                <a:lnTo>
                  <a:pt x="110094" y="154098"/>
                </a:lnTo>
                <a:lnTo>
                  <a:pt x="104775" y="151028"/>
                </a:lnTo>
                <a:lnTo>
                  <a:pt x="104775" y="144919"/>
                </a:lnTo>
                <a:close/>
                <a:moveTo>
                  <a:pt x="116416" y="144919"/>
                </a:moveTo>
                <a:lnTo>
                  <a:pt x="121736" y="154098"/>
                </a:lnTo>
                <a:lnTo>
                  <a:pt x="116416" y="151028"/>
                </a:lnTo>
                <a:lnTo>
                  <a:pt x="116416" y="144919"/>
                </a:lnTo>
                <a:close/>
                <a:moveTo>
                  <a:pt x="128058" y="144919"/>
                </a:moveTo>
                <a:lnTo>
                  <a:pt x="133377" y="154098"/>
                </a:lnTo>
                <a:lnTo>
                  <a:pt x="128058" y="151028"/>
                </a:lnTo>
                <a:lnTo>
                  <a:pt x="128058" y="144919"/>
                </a:lnTo>
                <a:close/>
                <a:moveTo>
                  <a:pt x="139669" y="144919"/>
                </a:moveTo>
                <a:lnTo>
                  <a:pt x="144988" y="154098"/>
                </a:lnTo>
                <a:lnTo>
                  <a:pt x="139669" y="151028"/>
                </a:lnTo>
                <a:lnTo>
                  <a:pt x="139669" y="144919"/>
                </a:lnTo>
                <a:close/>
                <a:moveTo>
                  <a:pt x="151311" y="144919"/>
                </a:moveTo>
                <a:lnTo>
                  <a:pt x="156630" y="154098"/>
                </a:lnTo>
                <a:lnTo>
                  <a:pt x="151311" y="151028"/>
                </a:lnTo>
                <a:lnTo>
                  <a:pt x="151311" y="144919"/>
                </a:lnTo>
                <a:close/>
                <a:moveTo>
                  <a:pt x="162922" y="144919"/>
                </a:moveTo>
                <a:lnTo>
                  <a:pt x="168241" y="154098"/>
                </a:lnTo>
                <a:lnTo>
                  <a:pt x="162922" y="151028"/>
                </a:lnTo>
                <a:lnTo>
                  <a:pt x="162922" y="144919"/>
                </a:lnTo>
                <a:close/>
                <a:moveTo>
                  <a:pt x="174503" y="144919"/>
                </a:moveTo>
                <a:lnTo>
                  <a:pt x="179822" y="154098"/>
                </a:lnTo>
                <a:lnTo>
                  <a:pt x="174503" y="151028"/>
                </a:lnTo>
                <a:lnTo>
                  <a:pt x="174503" y="144919"/>
                </a:lnTo>
                <a:close/>
                <a:moveTo>
                  <a:pt x="185871" y="144919"/>
                </a:moveTo>
                <a:lnTo>
                  <a:pt x="185871" y="151028"/>
                </a:lnTo>
                <a:lnTo>
                  <a:pt x="180551" y="154098"/>
                </a:lnTo>
                <a:lnTo>
                  <a:pt x="185871" y="144919"/>
                </a:lnTo>
                <a:close/>
                <a:moveTo>
                  <a:pt x="186144" y="144919"/>
                </a:moveTo>
                <a:lnTo>
                  <a:pt x="191463" y="154098"/>
                </a:lnTo>
                <a:lnTo>
                  <a:pt x="186144" y="151028"/>
                </a:lnTo>
                <a:lnTo>
                  <a:pt x="186144" y="144919"/>
                </a:lnTo>
                <a:close/>
                <a:moveTo>
                  <a:pt x="197512" y="144919"/>
                </a:moveTo>
                <a:lnTo>
                  <a:pt x="197512" y="151028"/>
                </a:lnTo>
                <a:lnTo>
                  <a:pt x="192193" y="154098"/>
                </a:lnTo>
                <a:lnTo>
                  <a:pt x="197512" y="144919"/>
                </a:lnTo>
                <a:close/>
                <a:moveTo>
                  <a:pt x="197755" y="144919"/>
                </a:moveTo>
                <a:lnTo>
                  <a:pt x="203075" y="154098"/>
                </a:lnTo>
                <a:lnTo>
                  <a:pt x="197755" y="151028"/>
                </a:lnTo>
                <a:lnTo>
                  <a:pt x="197755" y="144919"/>
                </a:lnTo>
                <a:close/>
                <a:moveTo>
                  <a:pt x="209123" y="144919"/>
                </a:moveTo>
                <a:lnTo>
                  <a:pt x="209123" y="151028"/>
                </a:lnTo>
                <a:lnTo>
                  <a:pt x="203804" y="154098"/>
                </a:lnTo>
                <a:lnTo>
                  <a:pt x="209123" y="144919"/>
                </a:lnTo>
                <a:close/>
                <a:moveTo>
                  <a:pt x="209397" y="144919"/>
                </a:moveTo>
                <a:lnTo>
                  <a:pt x="214716" y="154098"/>
                </a:lnTo>
                <a:lnTo>
                  <a:pt x="209397" y="151028"/>
                </a:lnTo>
                <a:lnTo>
                  <a:pt x="209397" y="144919"/>
                </a:lnTo>
                <a:close/>
                <a:moveTo>
                  <a:pt x="220765" y="144919"/>
                </a:moveTo>
                <a:lnTo>
                  <a:pt x="220765" y="151028"/>
                </a:lnTo>
                <a:lnTo>
                  <a:pt x="215446" y="154098"/>
                </a:lnTo>
                <a:lnTo>
                  <a:pt x="220765" y="144919"/>
                </a:lnTo>
                <a:close/>
                <a:moveTo>
                  <a:pt x="221008" y="144919"/>
                </a:moveTo>
                <a:lnTo>
                  <a:pt x="226327" y="154098"/>
                </a:lnTo>
                <a:lnTo>
                  <a:pt x="221008" y="151028"/>
                </a:lnTo>
                <a:lnTo>
                  <a:pt x="221008" y="144919"/>
                </a:lnTo>
                <a:close/>
                <a:moveTo>
                  <a:pt x="232376" y="144919"/>
                </a:moveTo>
                <a:lnTo>
                  <a:pt x="232376" y="151028"/>
                </a:lnTo>
                <a:lnTo>
                  <a:pt x="227057" y="154098"/>
                </a:lnTo>
                <a:lnTo>
                  <a:pt x="232376" y="144919"/>
                </a:lnTo>
                <a:close/>
                <a:moveTo>
                  <a:pt x="232650" y="144919"/>
                </a:moveTo>
                <a:lnTo>
                  <a:pt x="237969" y="154098"/>
                </a:lnTo>
                <a:lnTo>
                  <a:pt x="232650" y="151028"/>
                </a:lnTo>
                <a:lnTo>
                  <a:pt x="232650" y="144919"/>
                </a:lnTo>
                <a:close/>
                <a:moveTo>
                  <a:pt x="243957" y="144919"/>
                </a:moveTo>
                <a:lnTo>
                  <a:pt x="243957" y="151028"/>
                </a:lnTo>
                <a:lnTo>
                  <a:pt x="238638" y="154098"/>
                </a:lnTo>
                <a:lnTo>
                  <a:pt x="243957" y="144919"/>
                </a:lnTo>
                <a:close/>
                <a:moveTo>
                  <a:pt x="244230" y="144919"/>
                </a:moveTo>
                <a:lnTo>
                  <a:pt x="249550" y="154098"/>
                </a:lnTo>
                <a:lnTo>
                  <a:pt x="244230" y="151028"/>
                </a:lnTo>
                <a:lnTo>
                  <a:pt x="244230" y="144919"/>
                </a:lnTo>
                <a:close/>
                <a:moveTo>
                  <a:pt x="255598" y="144919"/>
                </a:moveTo>
                <a:lnTo>
                  <a:pt x="255598" y="151028"/>
                </a:lnTo>
                <a:lnTo>
                  <a:pt x="250279" y="154098"/>
                </a:lnTo>
                <a:lnTo>
                  <a:pt x="255598" y="144919"/>
                </a:lnTo>
                <a:close/>
                <a:moveTo>
                  <a:pt x="255872" y="144919"/>
                </a:moveTo>
                <a:lnTo>
                  <a:pt x="261191" y="154098"/>
                </a:lnTo>
                <a:lnTo>
                  <a:pt x="255872" y="151028"/>
                </a:lnTo>
                <a:lnTo>
                  <a:pt x="255872" y="144919"/>
                </a:lnTo>
                <a:close/>
                <a:moveTo>
                  <a:pt x="267210" y="144919"/>
                </a:moveTo>
                <a:lnTo>
                  <a:pt x="267210" y="151028"/>
                </a:lnTo>
                <a:lnTo>
                  <a:pt x="261890" y="154098"/>
                </a:lnTo>
                <a:lnTo>
                  <a:pt x="267210" y="144919"/>
                </a:lnTo>
                <a:close/>
                <a:moveTo>
                  <a:pt x="267483" y="144919"/>
                </a:moveTo>
                <a:lnTo>
                  <a:pt x="272802" y="154098"/>
                </a:lnTo>
                <a:lnTo>
                  <a:pt x="267483" y="151028"/>
                </a:lnTo>
                <a:lnTo>
                  <a:pt x="267483" y="144919"/>
                </a:lnTo>
                <a:close/>
                <a:moveTo>
                  <a:pt x="278851" y="144919"/>
                </a:moveTo>
                <a:lnTo>
                  <a:pt x="278851" y="151028"/>
                </a:lnTo>
                <a:lnTo>
                  <a:pt x="273532" y="154098"/>
                </a:lnTo>
                <a:lnTo>
                  <a:pt x="278851" y="144919"/>
                </a:lnTo>
                <a:close/>
                <a:moveTo>
                  <a:pt x="46446" y="144919"/>
                </a:moveTo>
                <a:lnTo>
                  <a:pt x="46446" y="151059"/>
                </a:lnTo>
                <a:lnTo>
                  <a:pt x="41126" y="154129"/>
                </a:lnTo>
                <a:lnTo>
                  <a:pt x="41126" y="154129"/>
                </a:lnTo>
                <a:lnTo>
                  <a:pt x="46446" y="144919"/>
                </a:lnTo>
                <a:close/>
                <a:moveTo>
                  <a:pt x="58057" y="144919"/>
                </a:moveTo>
                <a:lnTo>
                  <a:pt x="58057" y="151059"/>
                </a:lnTo>
                <a:lnTo>
                  <a:pt x="52737" y="154129"/>
                </a:lnTo>
                <a:lnTo>
                  <a:pt x="52737" y="154129"/>
                </a:lnTo>
                <a:lnTo>
                  <a:pt x="58057" y="144919"/>
                </a:lnTo>
                <a:close/>
                <a:moveTo>
                  <a:pt x="11582" y="144919"/>
                </a:moveTo>
                <a:lnTo>
                  <a:pt x="11582" y="151059"/>
                </a:lnTo>
                <a:lnTo>
                  <a:pt x="6262" y="154129"/>
                </a:lnTo>
                <a:lnTo>
                  <a:pt x="11582" y="144919"/>
                </a:lnTo>
                <a:close/>
                <a:moveTo>
                  <a:pt x="34834" y="144919"/>
                </a:moveTo>
                <a:lnTo>
                  <a:pt x="34834" y="151059"/>
                </a:lnTo>
                <a:lnTo>
                  <a:pt x="29515" y="154129"/>
                </a:lnTo>
                <a:lnTo>
                  <a:pt x="34834" y="144919"/>
                </a:lnTo>
                <a:close/>
                <a:moveTo>
                  <a:pt x="69698" y="144919"/>
                </a:moveTo>
                <a:lnTo>
                  <a:pt x="69698" y="151059"/>
                </a:lnTo>
                <a:lnTo>
                  <a:pt x="64379" y="154129"/>
                </a:lnTo>
                <a:lnTo>
                  <a:pt x="69698" y="144919"/>
                </a:lnTo>
                <a:close/>
                <a:moveTo>
                  <a:pt x="81309" y="144919"/>
                </a:moveTo>
                <a:lnTo>
                  <a:pt x="81309" y="151059"/>
                </a:lnTo>
                <a:lnTo>
                  <a:pt x="75990" y="154129"/>
                </a:lnTo>
                <a:lnTo>
                  <a:pt x="81309" y="144919"/>
                </a:lnTo>
                <a:close/>
                <a:moveTo>
                  <a:pt x="92951" y="144919"/>
                </a:moveTo>
                <a:lnTo>
                  <a:pt x="92951" y="151059"/>
                </a:lnTo>
                <a:lnTo>
                  <a:pt x="87632" y="154129"/>
                </a:lnTo>
                <a:lnTo>
                  <a:pt x="92951" y="144919"/>
                </a:lnTo>
                <a:close/>
                <a:moveTo>
                  <a:pt x="104562" y="144919"/>
                </a:moveTo>
                <a:lnTo>
                  <a:pt x="104562" y="151059"/>
                </a:lnTo>
                <a:lnTo>
                  <a:pt x="99243" y="154129"/>
                </a:lnTo>
                <a:lnTo>
                  <a:pt x="104562" y="144919"/>
                </a:lnTo>
                <a:close/>
                <a:moveTo>
                  <a:pt x="116143" y="144919"/>
                </a:moveTo>
                <a:lnTo>
                  <a:pt x="116143" y="151059"/>
                </a:lnTo>
                <a:lnTo>
                  <a:pt x="110824" y="154129"/>
                </a:lnTo>
                <a:lnTo>
                  <a:pt x="116143" y="144919"/>
                </a:lnTo>
                <a:close/>
                <a:moveTo>
                  <a:pt x="127784" y="144919"/>
                </a:moveTo>
                <a:lnTo>
                  <a:pt x="127784" y="151059"/>
                </a:lnTo>
                <a:lnTo>
                  <a:pt x="122465" y="154129"/>
                </a:lnTo>
                <a:lnTo>
                  <a:pt x="127784" y="144919"/>
                </a:lnTo>
                <a:close/>
                <a:moveTo>
                  <a:pt x="139396" y="144919"/>
                </a:moveTo>
                <a:lnTo>
                  <a:pt x="139396" y="151059"/>
                </a:lnTo>
                <a:lnTo>
                  <a:pt x="134076" y="154129"/>
                </a:lnTo>
                <a:lnTo>
                  <a:pt x="139396" y="144919"/>
                </a:lnTo>
                <a:close/>
                <a:moveTo>
                  <a:pt x="151037" y="144919"/>
                </a:moveTo>
                <a:lnTo>
                  <a:pt x="151037" y="151059"/>
                </a:lnTo>
                <a:lnTo>
                  <a:pt x="145718" y="154129"/>
                </a:lnTo>
                <a:lnTo>
                  <a:pt x="151037" y="144919"/>
                </a:lnTo>
                <a:close/>
                <a:moveTo>
                  <a:pt x="162648" y="144919"/>
                </a:moveTo>
                <a:lnTo>
                  <a:pt x="162648" y="151059"/>
                </a:lnTo>
                <a:lnTo>
                  <a:pt x="157329" y="154129"/>
                </a:lnTo>
                <a:lnTo>
                  <a:pt x="162648" y="144919"/>
                </a:lnTo>
                <a:close/>
                <a:moveTo>
                  <a:pt x="174290" y="144919"/>
                </a:moveTo>
                <a:lnTo>
                  <a:pt x="174290" y="151059"/>
                </a:lnTo>
                <a:lnTo>
                  <a:pt x="168971" y="154129"/>
                </a:lnTo>
                <a:lnTo>
                  <a:pt x="174290" y="144919"/>
                </a:lnTo>
                <a:close/>
                <a:moveTo>
                  <a:pt x="11703" y="151241"/>
                </a:moveTo>
                <a:lnTo>
                  <a:pt x="17023" y="154342"/>
                </a:lnTo>
                <a:lnTo>
                  <a:pt x="6384" y="154342"/>
                </a:lnTo>
                <a:lnTo>
                  <a:pt x="11703" y="151241"/>
                </a:lnTo>
                <a:close/>
                <a:moveTo>
                  <a:pt x="23345" y="151241"/>
                </a:moveTo>
                <a:lnTo>
                  <a:pt x="28664" y="154342"/>
                </a:lnTo>
                <a:lnTo>
                  <a:pt x="18026" y="154342"/>
                </a:lnTo>
                <a:lnTo>
                  <a:pt x="23345" y="151241"/>
                </a:lnTo>
                <a:close/>
                <a:moveTo>
                  <a:pt x="34956" y="151241"/>
                </a:moveTo>
                <a:lnTo>
                  <a:pt x="40275" y="154342"/>
                </a:lnTo>
                <a:lnTo>
                  <a:pt x="29637" y="154342"/>
                </a:lnTo>
                <a:lnTo>
                  <a:pt x="34956" y="151241"/>
                </a:lnTo>
                <a:close/>
                <a:moveTo>
                  <a:pt x="46598" y="151241"/>
                </a:moveTo>
                <a:lnTo>
                  <a:pt x="51886" y="154342"/>
                </a:lnTo>
                <a:lnTo>
                  <a:pt x="41248" y="154342"/>
                </a:lnTo>
                <a:lnTo>
                  <a:pt x="46598" y="151241"/>
                </a:lnTo>
                <a:close/>
                <a:moveTo>
                  <a:pt x="58209" y="151241"/>
                </a:moveTo>
                <a:lnTo>
                  <a:pt x="63528" y="154342"/>
                </a:lnTo>
                <a:lnTo>
                  <a:pt x="52889" y="154342"/>
                </a:lnTo>
                <a:lnTo>
                  <a:pt x="58209" y="151241"/>
                </a:lnTo>
                <a:close/>
                <a:moveTo>
                  <a:pt x="69850" y="151241"/>
                </a:moveTo>
                <a:lnTo>
                  <a:pt x="75169" y="154342"/>
                </a:lnTo>
                <a:lnTo>
                  <a:pt x="64531" y="154342"/>
                </a:lnTo>
                <a:lnTo>
                  <a:pt x="69850" y="151241"/>
                </a:lnTo>
                <a:close/>
                <a:moveTo>
                  <a:pt x="81431" y="151241"/>
                </a:moveTo>
                <a:lnTo>
                  <a:pt x="86750" y="154342"/>
                </a:lnTo>
                <a:lnTo>
                  <a:pt x="76112" y="154342"/>
                </a:lnTo>
                <a:lnTo>
                  <a:pt x="81431" y="151241"/>
                </a:lnTo>
                <a:close/>
                <a:moveTo>
                  <a:pt x="93042" y="151241"/>
                </a:moveTo>
                <a:lnTo>
                  <a:pt x="98361" y="154342"/>
                </a:lnTo>
                <a:lnTo>
                  <a:pt x="87723" y="154342"/>
                </a:lnTo>
                <a:lnTo>
                  <a:pt x="93042" y="151241"/>
                </a:lnTo>
                <a:close/>
                <a:moveTo>
                  <a:pt x="104684" y="151241"/>
                </a:moveTo>
                <a:lnTo>
                  <a:pt x="110003" y="154342"/>
                </a:lnTo>
                <a:lnTo>
                  <a:pt x="99364" y="154342"/>
                </a:lnTo>
                <a:lnTo>
                  <a:pt x="104684" y="151241"/>
                </a:lnTo>
                <a:close/>
                <a:moveTo>
                  <a:pt x="116295" y="151241"/>
                </a:moveTo>
                <a:lnTo>
                  <a:pt x="121614" y="154342"/>
                </a:lnTo>
                <a:lnTo>
                  <a:pt x="110976" y="154342"/>
                </a:lnTo>
                <a:lnTo>
                  <a:pt x="116295" y="151241"/>
                </a:lnTo>
                <a:close/>
                <a:moveTo>
                  <a:pt x="127936" y="151241"/>
                </a:moveTo>
                <a:lnTo>
                  <a:pt x="133256" y="154342"/>
                </a:lnTo>
                <a:lnTo>
                  <a:pt x="122617" y="154342"/>
                </a:lnTo>
                <a:lnTo>
                  <a:pt x="127936" y="151241"/>
                </a:lnTo>
                <a:close/>
                <a:moveTo>
                  <a:pt x="139548" y="151241"/>
                </a:moveTo>
                <a:lnTo>
                  <a:pt x="144867" y="154342"/>
                </a:lnTo>
                <a:lnTo>
                  <a:pt x="134228" y="154342"/>
                </a:lnTo>
                <a:lnTo>
                  <a:pt x="139548" y="151241"/>
                </a:lnTo>
                <a:close/>
                <a:moveTo>
                  <a:pt x="151159" y="151241"/>
                </a:moveTo>
                <a:lnTo>
                  <a:pt x="156478" y="154342"/>
                </a:lnTo>
                <a:lnTo>
                  <a:pt x="145840" y="154342"/>
                </a:lnTo>
                <a:lnTo>
                  <a:pt x="151159" y="151241"/>
                </a:lnTo>
                <a:close/>
                <a:moveTo>
                  <a:pt x="162770" y="151241"/>
                </a:moveTo>
                <a:lnTo>
                  <a:pt x="168089" y="154342"/>
                </a:lnTo>
                <a:lnTo>
                  <a:pt x="157451" y="154342"/>
                </a:lnTo>
                <a:lnTo>
                  <a:pt x="162770" y="151241"/>
                </a:lnTo>
                <a:close/>
                <a:moveTo>
                  <a:pt x="174411" y="151241"/>
                </a:moveTo>
                <a:lnTo>
                  <a:pt x="179731" y="154342"/>
                </a:lnTo>
                <a:lnTo>
                  <a:pt x="169092" y="154342"/>
                </a:lnTo>
                <a:lnTo>
                  <a:pt x="174411" y="151241"/>
                </a:lnTo>
                <a:close/>
                <a:moveTo>
                  <a:pt x="186023" y="151241"/>
                </a:moveTo>
                <a:lnTo>
                  <a:pt x="191342" y="154342"/>
                </a:lnTo>
                <a:lnTo>
                  <a:pt x="180703" y="154342"/>
                </a:lnTo>
                <a:lnTo>
                  <a:pt x="186023" y="151241"/>
                </a:lnTo>
                <a:close/>
                <a:moveTo>
                  <a:pt x="197634" y="151241"/>
                </a:moveTo>
                <a:lnTo>
                  <a:pt x="202953" y="154342"/>
                </a:lnTo>
                <a:lnTo>
                  <a:pt x="192345" y="154342"/>
                </a:lnTo>
                <a:lnTo>
                  <a:pt x="197634" y="151241"/>
                </a:lnTo>
                <a:close/>
                <a:moveTo>
                  <a:pt x="209275" y="151241"/>
                </a:moveTo>
                <a:lnTo>
                  <a:pt x="214595" y="154342"/>
                </a:lnTo>
                <a:lnTo>
                  <a:pt x="203956" y="154342"/>
                </a:lnTo>
                <a:lnTo>
                  <a:pt x="209275" y="151241"/>
                </a:lnTo>
                <a:close/>
                <a:moveTo>
                  <a:pt x="220856" y="151241"/>
                </a:moveTo>
                <a:lnTo>
                  <a:pt x="226175" y="154342"/>
                </a:lnTo>
                <a:lnTo>
                  <a:pt x="215537" y="154342"/>
                </a:lnTo>
                <a:lnTo>
                  <a:pt x="220856" y="151241"/>
                </a:lnTo>
                <a:close/>
                <a:moveTo>
                  <a:pt x="232498" y="151241"/>
                </a:moveTo>
                <a:lnTo>
                  <a:pt x="237817" y="154342"/>
                </a:lnTo>
                <a:lnTo>
                  <a:pt x="227178" y="154342"/>
                </a:lnTo>
                <a:lnTo>
                  <a:pt x="232498" y="151241"/>
                </a:lnTo>
                <a:close/>
                <a:moveTo>
                  <a:pt x="244109" y="151241"/>
                </a:moveTo>
                <a:lnTo>
                  <a:pt x="249428" y="154342"/>
                </a:lnTo>
                <a:lnTo>
                  <a:pt x="238790" y="154342"/>
                </a:lnTo>
                <a:lnTo>
                  <a:pt x="244109" y="151241"/>
                </a:lnTo>
                <a:close/>
                <a:moveTo>
                  <a:pt x="255750" y="151241"/>
                </a:moveTo>
                <a:lnTo>
                  <a:pt x="261070" y="154342"/>
                </a:lnTo>
                <a:lnTo>
                  <a:pt x="250431" y="154342"/>
                </a:lnTo>
                <a:lnTo>
                  <a:pt x="255750" y="151241"/>
                </a:lnTo>
                <a:close/>
                <a:moveTo>
                  <a:pt x="267362" y="151241"/>
                </a:moveTo>
                <a:lnTo>
                  <a:pt x="272681" y="154342"/>
                </a:lnTo>
                <a:lnTo>
                  <a:pt x="262042" y="154342"/>
                </a:lnTo>
                <a:lnTo>
                  <a:pt x="267362" y="151241"/>
                </a:lnTo>
                <a:close/>
                <a:moveTo>
                  <a:pt x="279003" y="151241"/>
                </a:moveTo>
                <a:lnTo>
                  <a:pt x="284322" y="154342"/>
                </a:lnTo>
                <a:lnTo>
                  <a:pt x="273684" y="154342"/>
                </a:lnTo>
                <a:lnTo>
                  <a:pt x="279003" y="151241"/>
                </a:lnTo>
                <a:close/>
                <a:moveTo>
                  <a:pt x="17023" y="154585"/>
                </a:moveTo>
                <a:lnTo>
                  <a:pt x="11703" y="157685"/>
                </a:lnTo>
                <a:lnTo>
                  <a:pt x="6384" y="154585"/>
                </a:lnTo>
                <a:close/>
                <a:moveTo>
                  <a:pt x="28664" y="154585"/>
                </a:moveTo>
                <a:lnTo>
                  <a:pt x="23345" y="157685"/>
                </a:lnTo>
                <a:lnTo>
                  <a:pt x="18026" y="154585"/>
                </a:lnTo>
                <a:close/>
                <a:moveTo>
                  <a:pt x="40275" y="154585"/>
                </a:moveTo>
                <a:lnTo>
                  <a:pt x="34956" y="157685"/>
                </a:lnTo>
                <a:lnTo>
                  <a:pt x="29637" y="154585"/>
                </a:lnTo>
                <a:close/>
                <a:moveTo>
                  <a:pt x="51886" y="154585"/>
                </a:moveTo>
                <a:lnTo>
                  <a:pt x="46567" y="157685"/>
                </a:lnTo>
                <a:lnTo>
                  <a:pt x="41248" y="154585"/>
                </a:lnTo>
                <a:close/>
                <a:moveTo>
                  <a:pt x="63528" y="154585"/>
                </a:moveTo>
                <a:lnTo>
                  <a:pt x="58209" y="157685"/>
                </a:lnTo>
                <a:lnTo>
                  <a:pt x="52889" y="154585"/>
                </a:lnTo>
                <a:close/>
                <a:moveTo>
                  <a:pt x="75109" y="154585"/>
                </a:moveTo>
                <a:lnTo>
                  <a:pt x="69789" y="157685"/>
                </a:lnTo>
                <a:lnTo>
                  <a:pt x="64470" y="154585"/>
                </a:lnTo>
                <a:close/>
                <a:moveTo>
                  <a:pt x="86750" y="154585"/>
                </a:moveTo>
                <a:lnTo>
                  <a:pt x="81431" y="157685"/>
                </a:lnTo>
                <a:lnTo>
                  <a:pt x="76112" y="154585"/>
                </a:lnTo>
                <a:close/>
                <a:moveTo>
                  <a:pt x="98361" y="154585"/>
                </a:moveTo>
                <a:lnTo>
                  <a:pt x="93042" y="157685"/>
                </a:lnTo>
                <a:lnTo>
                  <a:pt x="87723" y="154585"/>
                </a:lnTo>
                <a:close/>
                <a:moveTo>
                  <a:pt x="110003" y="154585"/>
                </a:moveTo>
                <a:lnTo>
                  <a:pt x="104684" y="157685"/>
                </a:lnTo>
                <a:lnTo>
                  <a:pt x="99364" y="154585"/>
                </a:lnTo>
                <a:close/>
                <a:moveTo>
                  <a:pt x="121614" y="154585"/>
                </a:moveTo>
                <a:lnTo>
                  <a:pt x="116295" y="157685"/>
                </a:lnTo>
                <a:lnTo>
                  <a:pt x="110976" y="154585"/>
                </a:lnTo>
                <a:close/>
                <a:moveTo>
                  <a:pt x="133256" y="154585"/>
                </a:moveTo>
                <a:lnTo>
                  <a:pt x="127936" y="157685"/>
                </a:lnTo>
                <a:lnTo>
                  <a:pt x="122617" y="154585"/>
                </a:lnTo>
                <a:close/>
                <a:moveTo>
                  <a:pt x="144867" y="154585"/>
                </a:moveTo>
                <a:lnTo>
                  <a:pt x="139548" y="157685"/>
                </a:lnTo>
                <a:lnTo>
                  <a:pt x="134228" y="154585"/>
                </a:lnTo>
                <a:close/>
                <a:moveTo>
                  <a:pt x="156478" y="154585"/>
                </a:moveTo>
                <a:lnTo>
                  <a:pt x="151159" y="157685"/>
                </a:lnTo>
                <a:lnTo>
                  <a:pt x="145840" y="154585"/>
                </a:lnTo>
                <a:close/>
                <a:moveTo>
                  <a:pt x="168089" y="154585"/>
                </a:moveTo>
                <a:lnTo>
                  <a:pt x="162770" y="157685"/>
                </a:lnTo>
                <a:lnTo>
                  <a:pt x="157451" y="154585"/>
                </a:lnTo>
                <a:close/>
                <a:moveTo>
                  <a:pt x="179731" y="154585"/>
                </a:moveTo>
                <a:lnTo>
                  <a:pt x="174411" y="157685"/>
                </a:lnTo>
                <a:lnTo>
                  <a:pt x="169092" y="154585"/>
                </a:lnTo>
                <a:close/>
                <a:moveTo>
                  <a:pt x="191342" y="154585"/>
                </a:moveTo>
                <a:lnTo>
                  <a:pt x="186023" y="157685"/>
                </a:lnTo>
                <a:lnTo>
                  <a:pt x="180703" y="154585"/>
                </a:lnTo>
                <a:close/>
                <a:moveTo>
                  <a:pt x="202953" y="154585"/>
                </a:moveTo>
                <a:lnTo>
                  <a:pt x="197634" y="157685"/>
                </a:lnTo>
                <a:lnTo>
                  <a:pt x="192315" y="154585"/>
                </a:lnTo>
                <a:close/>
                <a:moveTo>
                  <a:pt x="214564" y="154585"/>
                </a:moveTo>
                <a:lnTo>
                  <a:pt x="209245" y="157685"/>
                </a:lnTo>
                <a:lnTo>
                  <a:pt x="203926" y="154585"/>
                </a:lnTo>
                <a:close/>
                <a:moveTo>
                  <a:pt x="226175" y="154585"/>
                </a:moveTo>
                <a:lnTo>
                  <a:pt x="220856" y="157685"/>
                </a:lnTo>
                <a:lnTo>
                  <a:pt x="215537" y="154585"/>
                </a:lnTo>
                <a:close/>
                <a:moveTo>
                  <a:pt x="237817" y="154585"/>
                </a:moveTo>
                <a:lnTo>
                  <a:pt x="232498" y="157685"/>
                </a:lnTo>
                <a:lnTo>
                  <a:pt x="227178" y="154585"/>
                </a:lnTo>
                <a:close/>
                <a:moveTo>
                  <a:pt x="249428" y="154585"/>
                </a:moveTo>
                <a:lnTo>
                  <a:pt x="244109" y="157685"/>
                </a:lnTo>
                <a:lnTo>
                  <a:pt x="238790" y="154585"/>
                </a:lnTo>
                <a:close/>
                <a:moveTo>
                  <a:pt x="261070" y="154585"/>
                </a:moveTo>
                <a:lnTo>
                  <a:pt x="255750" y="157685"/>
                </a:lnTo>
                <a:lnTo>
                  <a:pt x="250431" y="154585"/>
                </a:lnTo>
                <a:close/>
                <a:moveTo>
                  <a:pt x="272681" y="154585"/>
                </a:moveTo>
                <a:lnTo>
                  <a:pt x="267362" y="157685"/>
                </a:lnTo>
                <a:lnTo>
                  <a:pt x="262042" y="154585"/>
                </a:lnTo>
                <a:close/>
                <a:moveTo>
                  <a:pt x="284292" y="154585"/>
                </a:moveTo>
                <a:lnTo>
                  <a:pt x="278973" y="157685"/>
                </a:lnTo>
                <a:lnTo>
                  <a:pt x="273653" y="154585"/>
                </a:lnTo>
                <a:close/>
                <a:moveTo>
                  <a:pt x="17174" y="154828"/>
                </a:moveTo>
                <a:lnTo>
                  <a:pt x="11855" y="164007"/>
                </a:lnTo>
                <a:lnTo>
                  <a:pt x="11855" y="157898"/>
                </a:lnTo>
                <a:lnTo>
                  <a:pt x="17174" y="154828"/>
                </a:lnTo>
                <a:close/>
                <a:moveTo>
                  <a:pt x="28816" y="154828"/>
                </a:moveTo>
                <a:lnTo>
                  <a:pt x="23497" y="164007"/>
                </a:lnTo>
                <a:lnTo>
                  <a:pt x="23497" y="157898"/>
                </a:lnTo>
                <a:lnTo>
                  <a:pt x="28816" y="154828"/>
                </a:lnTo>
                <a:close/>
                <a:moveTo>
                  <a:pt x="40427" y="154828"/>
                </a:moveTo>
                <a:lnTo>
                  <a:pt x="35108" y="164007"/>
                </a:lnTo>
                <a:lnTo>
                  <a:pt x="35108" y="157898"/>
                </a:lnTo>
                <a:lnTo>
                  <a:pt x="40427" y="154828"/>
                </a:lnTo>
                <a:close/>
                <a:moveTo>
                  <a:pt x="52008" y="154828"/>
                </a:moveTo>
                <a:lnTo>
                  <a:pt x="46689" y="164007"/>
                </a:lnTo>
                <a:lnTo>
                  <a:pt x="46689" y="157898"/>
                </a:lnTo>
                <a:lnTo>
                  <a:pt x="52008" y="154828"/>
                </a:lnTo>
                <a:close/>
                <a:moveTo>
                  <a:pt x="63650" y="154828"/>
                </a:moveTo>
                <a:lnTo>
                  <a:pt x="58330" y="164007"/>
                </a:lnTo>
                <a:lnTo>
                  <a:pt x="58330" y="157898"/>
                </a:lnTo>
                <a:lnTo>
                  <a:pt x="63650" y="154828"/>
                </a:lnTo>
                <a:close/>
                <a:moveTo>
                  <a:pt x="75261" y="154828"/>
                </a:moveTo>
                <a:lnTo>
                  <a:pt x="69941" y="164007"/>
                </a:lnTo>
                <a:lnTo>
                  <a:pt x="69941" y="157898"/>
                </a:lnTo>
                <a:lnTo>
                  <a:pt x="75261" y="154828"/>
                </a:lnTo>
                <a:close/>
                <a:moveTo>
                  <a:pt x="86902" y="154828"/>
                </a:moveTo>
                <a:lnTo>
                  <a:pt x="81583" y="164007"/>
                </a:lnTo>
                <a:lnTo>
                  <a:pt x="81583" y="157898"/>
                </a:lnTo>
                <a:lnTo>
                  <a:pt x="86902" y="154828"/>
                </a:lnTo>
                <a:close/>
                <a:moveTo>
                  <a:pt x="98513" y="154828"/>
                </a:moveTo>
                <a:lnTo>
                  <a:pt x="93194" y="164007"/>
                </a:lnTo>
                <a:lnTo>
                  <a:pt x="93194" y="157898"/>
                </a:lnTo>
                <a:lnTo>
                  <a:pt x="98513" y="154828"/>
                </a:lnTo>
                <a:close/>
                <a:moveTo>
                  <a:pt x="110155" y="154828"/>
                </a:moveTo>
                <a:lnTo>
                  <a:pt x="104836" y="164007"/>
                </a:lnTo>
                <a:lnTo>
                  <a:pt x="104836" y="157898"/>
                </a:lnTo>
                <a:lnTo>
                  <a:pt x="110155" y="154828"/>
                </a:lnTo>
                <a:close/>
                <a:moveTo>
                  <a:pt x="121736" y="154828"/>
                </a:moveTo>
                <a:lnTo>
                  <a:pt x="116416" y="164007"/>
                </a:lnTo>
                <a:lnTo>
                  <a:pt x="116416" y="157898"/>
                </a:lnTo>
                <a:lnTo>
                  <a:pt x="121736" y="154828"/>
                </a:lnTo>
                <a:close/>
                <a:moveTo>
                  <a:pt x="133377" y="154828"/>
                </a:moveTo>
                <a:lnTo>
                  <a:pt x="128058" y="164007"/>
                </a:lnTo>
                <a:lnTo>
                  <a:pt x="128058" y="157898"/>
                </a:lnTo>
                <a:lnTo>
                  <a:pt x="133377" y="154828"/>
                </a:lnTo>
                <a:close/>
                <a:moveTo>
                  <a:pt x="144988" y="154828"/>
                </a:moveTo>
                <a:lnTo>
                  <a:pt x="139669" y="164007"/>
                </a:lnTo>
                <a:lnTo>
                  <a:pt x="139669" y="157898"/>
                </a:lnTo>
                <a:lnTo>
                  <a:pt x="144988" y="154828"/>
                </a:lnTo>
                <a:close/>
                <a:moveTo>
                  <a:pt x="156630" y="154828"/>
                </a:moveTo>
                <a:lnTo>
                  <a:pt x="151311" y="164007"/>
                </a:lnTo>
                <a:lnTo>
                  <a:pt x="151311" y="157898"/>
                </a:lnTo>
                <a:lnTo>
                  <a:pt x="156630" y="154828"/>
                </a:lnTo>
                <a:close/>
                <a:moveTo>
                  <a:pt x="168241" y="154828"/>
                </a:moveTo>
                <a:lnTo>
                  <a:pt x="162922" y="164007"/>
                </a:lnTo>
                <a:lnTo>
                  <a:pt x="162922" y="157898"/>
                </a:lnTo>
                <a:lnTo>
                  <a:pt x="168241" y="154828"/>
                </a:lnTo>
                <a:close/>
                <a:moveTo>
                  <a:pt x="179822" y="154828"/>
                </a:moveTo>
                <a:lnTo>
                  <a:pt x="174503" y="164007"/>
                </a:lnTo>
                <a:lnTo>
                  <a:pt x="174503" y="157898"/>
                </a:lnTo>
                <a:lnTo>
                  <a:pt x="179822" y="154828"/>
                </a:lnTo>
                <a:close/>
                <a:moveTo>
                  <a:pt x="180551" y="154828"/>
                </a:moveTo>
                <a:lnTo>
                  <a:pt x="185871" y="157898"/>
                </a:lnTo>
                <a:lnTo>
                  <a:pt x="185871" y="164007"/>
                </a:lnTo>
                <a:lnTo>
                  <a:pt x="180551" y="154828"/>
                </a:lnTo>
                <a:close/>
                <a:moveTo>
                  <a:pt x="191463" y="154828"/>
                </a:moveTo>
                <a:lnTo>
                  <a:pt x="186144" y="164007"/>
                </a:lnTo>
                <a:lnTo>
                  <a:pt x="186144" y="157898"/>
                </a:lnTo>
                <a:lnTo>
                  <a:pt x="191463" y="154828"/>
                </a:lnTo>
                <a:close/>
                <a:moveTo>
                  <a:pt x="203075" y="154828"/>
                </a:moveTo>
                <a:lnTo>
                  <a:pt x="197755" y="164007"/>
                </a:lnTo>
                <a:lnTo>
                  <a:pt x="197755" y="157898"/>
                </a:lnTo>
                <a:lnTo>
                  <a:pt x="203075" y="154828"/>
                </a:lnTo>
                <a:close/>
                <a:moveTo>
                  <a:pt x="214716" y="154828"/>
                </a:moveTo>
                <a:lnTo>
                  <a:pt x="209397" y="164007"/>
                </a:lnTo>
                <a:lnTo>
                  <a:pt x="209397" y="157898"/>
                </a:lnTo>
                <a:lnTo>
                  <a:pt x="214716" y="154828"/>
                </a:lnTo>
                <a:close/>
                <a:moveTo>
                  <a:pt x="226327" y="154828"/>
                </a:moveTo>
                <a:lnTo>
                  <a:pt x="221008" y="164007"/>
                </a:lnTo>
                <a:lnTo>
                  <a:pt x="221008" y="157898"/>
                </a:lnTo>
                <a:lnTo>
                  <a:pt x="226327" y="154828"/>
                </a:lnTo>
                <a:close/>
                <a:moveTo>
                  <a:pt x="237969" y="154828"/>
                </a:moveTo>
                <a:lnTo>
                  <a:pt x="232650" y="164007"/>
                </a:lnTo>
                <a:lnTo>
                  <a:pt x="232650" y="157898"/>
                </a:lnTo>
                <a:lnTo>
                  <a:pt x="237969" y="154828"/>
                </a:lnTo>
                <a:close/>
                <a:moveTo>
                  <a:pt x="249550" y="154828"/>
                </a:moveTo>
                <a:lnTo>
                  <a:pt x="244230" y="164007"/>
                </a:lnTo>
                <a:lnTo>
                  <a:pt x="244230" y="157898"/>
                </a:lnTo>
                <a:lnTo>
                  <a:pt x="249550" y="154828"/>
                </a:lnTo>
                <a:close/>
                <a:moveTo>
                  <a:pt x="261191" y="154828"/>
                </a:moveTo>
                <a:lnTo>
                  <a:pt x="255872" y="164007"/>
                </a:lnTo>
                <a:lnTo>
                  <a:pt x="255872" y="157898"/>
                </a:lnTo>
                <a:lnTo>
                  <a:pt x="261191" y="154828"/>
                </a:lnTo>
                <a:close/>
                <a:moveTo>
                  <a:pt x="272802" y="154828"/>
                </a:moveTo>
                <a:lnTo>
                  <a:pt x="267483" y="164007"/>
                </a:lnTo>
                <a:lnTo>
                  <a:pt x="267483" y="157898"/>
                </a:lnTo>
                <a:lnTo>
                  <a:pt x="272802" y="154828"/>
                </a:lnTo>
                <a:close/>
                <a:moveTo>
                  <a:pt x="284444" y="154828"/>
                </a:moveTo>
                <a:lnTo>
                  <a:pt x="279125" y="164007"/>
                </a:lnTo>
                <a:lnTo>
                  <a:pt x="279125" y="157898"/>
                </a:lnTo>
                <a:lnTo>
                  <a:pt x="284444" y="154828"/>
                </a:lnTo>
                <a:close/>
                <a:moveTo>
                  <a:pt x="6262" y="154858"/>
                </a:moveTo>
                <a:lnTo>
                  <a:pt x="11582" y="157898"/>
                </a:lnTo>
                <a:lnTo>
                  <a:pt x="11582" y="164068"/>
                </a:lnTo>
                <a:lnTo>
                  <a:pt x="6262" y="154858"/>
                </a:lnTo>
                <a:close/>
                <a:moveTo>
                  <a:pt x="17904" y="154858"/>
                </a:moveTo>
                <a:lnTo>
                  <a:pt x="23223" y="157898"/>
                </a:lnTo>
                <a:lnTo>
                  <a:pt x="23223" y="164068"/>
                </a:lnTo>
                <a:lnTo>
                  <a:pt x="17904" y="154858"/>
                </a:lnTo>
                <a:close/>
                <a:moveTo>
                  <a:pt x="29515" y="154858"/>
                </a:moveTo>
                <a:lnTo>
                  <a:pt x="34834" y="157898"/>
                </a:lnTo>
                <a:lnTo>
                  <a:pt x="34834" y="164068"/>
                </a:lnTo>
                <a:lnTo>
                  <a:pt x="29515" y="154858"/>
                </a:lnTo>
                <a:close/>
                <a:moveTo>
                  <a:pt x="41126" y="154858"/>
                </a:moveTo>
                <a:lnTo>
                  <a:pt x="46446" y="157898"/>
                </a:lnTo>
                <a:lnTo>
                  <a:pt x="46446" y="164068"/>
                </a:lnTo>
                <a:lnTo>
                  <a:pt x="41126" y="154858"/>
                </a:lnTo>
                <a:close/>
                <a:moveTo>
                  <a:pt x="52737" y="154858"/>
                </a:moveTo>
                <a:lnTo>
                  <a:pt x="58057" y="157898"/>
                </a:lnTo>
                <a:lnTo>
                  <a:pt x="58057" y="164068"/>
                </a:lnTo>
                <a:lnTo>
                  <a:pt x="52737" y="154858"/>
                </a:lnTo>
                <a:close/>
                <a:moveTo>
                  <a:pt x="64379" y="154858"/>
                </a:moveTo>
                <a:lnTo>
                  <a:pt x="69698" y="157898"/>
                </a:lnTo>
                <a:lnTo>
                  <a:pt x="69698" y="164068"/>
                </a:lnTo>
                <a:lnTo>
                  <a:pt x="64379" y="154858"/>
                </a:lnTo>
                <a:close/>
                <a:moveTo>
                  <a:pt x="75990" y="154858"/>
                </a:moveTo>
                <a:lnTo>
                  <a:pt x="81309" y="157898"/>
                </a:lnTo>
                <a:lnTo>
                  <a:pt x="81309" y="164068"/>
                </a:lnTo>
                <a:lnTo>
                  <a:pt x="75990" y="154858"/>
                </a:lnTo>
                <a:close/>
                <a:moveTo>
                  <a:pt x="87632" y="154858"/>
                </a:moveTo>
                <a:lnTo>
                  <a:pt x="92951" y="157898"/>
                </a:lnTo>
                <a:lnTo>
                  <a:pt x="92951" y="164068"/>
                </a:lnTo>
                <a:lnTo>
                  <a:pt x="87632" y="154858"/>
                </a:lnTo>
                <a:close/>
                <a:moveTo>
                  <a:pt x="99243" y="154858"/>
                </a:moveTo>
                <a:lnTo>
                  <a:pt x="104562" y="157898"/>
                </a:lnTo>
                <a:lnTo>
                  <a:pt x="104562" y="164068"/>
                </a:lnTo>
                <a:lnTo>
                  <a:pt x="99243" y="154858"/>
                </a:lnTo>
                <a:close/>
                <a:moveTo>
                  <a:pt x="110824" y="154858"/>
                </a:moveTo>
                <a:lnTo>
                  <a:pt x="116143" y="157898"/>
                </a:lnTo>
                <a:lnTo>
                  <a:pt x="116143" y="164068"/>
                </a:lnTo>
                <a:lnTo>
                  <a:pt x="110824" y="154858"/>
                </a:lnTo>
                <a:close/>
                <a:moveTo>
                  <a:pt x="122465" y="154858"/>
                </a:moveTo>
                <a:lnTo>
                  <a:pt x="127784" y="157898"/>
                </a:lnTo>
                <a:lnTo>
                  <a:pt x="127784" y="164068"/>
                </a:lnTo>
                <a:lnTo>
                  <a:pt x="122465" y="154858"/>
                </a:lnTo>
                <a:close/>
                <a:moveTo>
                  <a:pt x="134076" y="154858"/>
                </a:moveTo>
                <a:lnTo>
                  <a:pt x="139396" y="157898"/>
                </a:lnTo>
                <a:lnTo>
                  <a:pt x="139396" y="164068"/>
                </a:lnTo>
                <a:lnTo>
                  <a:pt x="134076" y="154858"/>
                </a:lnTo>
                <a:close/>
                <a:moveTo>
                  <a:pt x="145718" y="154858"/>
                </a:moveTo>
                <a:lnTo>
                  <a:pt x="151037" y="157898"/>
                </a:lnTo>
                <a:lnTo>
                  <a:pt x="151037" y="164068"/>
                </a:lnTo>
                <a:lnTo>
                  <a:pt x="145718" y="154858"/>
                </a:lnTo>
                <a:close/>
                <a:moveTo>
                  <a:pt x="157329" y="154858"/>
                </a:moveTo>
                <a:lnTo>
                  <a:pt x="162648" y="157898"/>
                </a:lnTo>
                <a:lnTo>
                  <a:pt x="162648" y="164068"/>
                </a:lnTo>
                <a:lnTo>
                  <a:pt x="157329" y="154858"/>
                </a:lnTo>
                <a:close/>
                <a:moveTo>
                  <a:pt x="168971" y="154858"/>
                </a:moveTo>
                <a:lnTo>
                  <a:pt x="174290" y="157898"/>
                </a:lnTo>
                <a:lnTo>
                  <a:pt x="174290" y="164068"/>
                </a:lnTo>
                <a:lnTo>
                  <a:pt x="168971" y="154858"/>
                </a:lnTo>
                <a:close/>
                <a:moveTo>
                  <a:pt x="192193" y="154828"/>
                </a:moveTo>
                <a:lnTo>
                  <a:pt x="197512" y="157898"/>
                </a:lnTo>
                <a:lnTo>
                  <a:pt x="197512" y="164068"/>
                </a:lnTo>
                <a:lnTo>
                  <a:pt x="192193" y="154828"/>
                </a:lnTo>
                <a:close/>
                <a:moveTo>
                  <a:pt x="203804" y="154828"/>
                </a:moveTo>
                <a:lnTo>
                  <a:pt x="209123" y="157898"/>
                </a:lnTo>
                <a:lnTo>
                  <a:pt x="209123" y="164068"/>
                </a:lnTo>
                <a:lnTo>
                  <a:pt x="203804" y="154828"/>
                </a:lnTo>
                <a:close/>
                <a:moveTo>
                  <a:pt x="215446" y="154828"/>
                </a:moveTo>
                <a:lnTo>
                  <a:pt x="220765" y="157898"/>
                </a:lnTo>
                <a:lnTo>
                  <a:pt x="220765" y="164068"/>
                </a:lnTo>
                <a:lnTo>
                  <a:pt x="215446" y="154828"/>
                </a:lnTo>
                <a:close/>
                <a:moveTo>
                  <a:pt x="227057" y="154828"/>
                </a:moveTo>
                <a:lnTo>
                  <a:pt x="232376" y="157898"/>
                </a:lnTo>
                <a:lnTo>
                  <a:pt x="232376" y="164068"/>
                </a:lnTo>
                <a:lnTo>
                  <a:pt x="227057" y="154828"/>
                </a:lnTo>
                <a:close/>
                <a:moveTo>
                  <a:pt x="238668" y="154828"/>
                </a:moveTo>
                <a:lnTo>
                  <a:pt x="243987" y="157898"/>
                </a:lnTo>
                <a:lnTo>
                  <a:pt x="243987" y="164068"/>
                </a:lnTo>
                <a:lnTo>
                  <a:pt x="238668" y="154828"/>
                </a:lnTo>
                <a:close/>
                <a:moveTo>
                  <a:pt x="250279" y="154828"/>
                </a:moveTo>
                <a:lnTo>
                  <a:pt x="255598" y="157898"/>
                </a:lnTo>
                <a:lnTo>
                  <a:pt x="255598" y="164068"/>
                </a:lnTo>
                <a:lnTo>
                  <a:pt x="250279" y="154828"/>
                </a:lnTo>
                <a:close/>
                <a:moveTo>
                  <a:pt x="261890" y="154828"/>
                </a:moveTo>
                <a:lnTo>
                  <a:pt x="267210" y="157898"/>
                </a:lnTo>
                <a:lnTo>
                  <a:pt x="267210" y="164068"/>
                </a:lnTo>
                <a:lnTo>
                  <a:pt x="261890" y="154828"/>
                </a:lnTo>
                <a:close/>
                <a:moveTo>
                  <a:pt x="273532" y="154828"/>
                </a:moveTo>
                <a:lnTo>
                  <a:pt x="278851" y="157898"/>
                </a:lnTo>
                <a:lnTo>
                  <a:pt x="278851" y="164068"/>
                </a:lnTo>
                <a:lnTo>
                  <a:pt x="273532" y="154828"/>
                </a:lnTo>
                <a:close/>
                <a:moveTo>
                  <a:pt x="133864" y="154949"/>
                </a:moveTo>
                <a:lnTo>
                  <a:pt x="139183" y="164129"/>
                </a:lnTo>
                <a:lnTo>
                  <a:pt x="139183" y="164129"/>
                </a:lnTo>
                <a:lnTo>
                  <a:pt x="136721" y="162700"/>
                </a:lnTo>
                <a:lnTo>
                  <a:pt x="133864" y="161089"/>
                </a:lnTo>
                <a:lnTo>
                  <a:pt x="133864" y="154949"/>
                </a:lnTo>
                <a:close/>
                <a:moveTo>
                  <a:pt x="180339" y="154949"/>
                </a:moveTo>
                <a:lnTo>
                  <a:pt x="185658" y="164129"/>
                </a:lnTo>
                <a:lnTo>
                  <a:pt x="185658" y="164129"/>
                </a:lnTo>
                <a:lnTo>
                  <a:pt x="183165" y="162700"/>
                </a:lnTo>
                <a:lnTo>
                  <a:pt x="180339" y="161089"/>
                </a:lnTo>
                <a:lnTo>
                  <a:pt x="180339" y="154949"/>
                </a:lnTo>
                <a:close/>
                <a:moveTo>
                  <a:pt x="203591" y="154919"/>
                </a:moveTo>
                <a:lnTo>
                  <a:pt x="208911" y="164129"/>
                </a:lnTo>
                <a:lnTo>
                  <a:pt x="208911" y="164129"/>
                </a:lnTo>
                <a:lnTo>
                  <a:pt x="206418" y="162731"/>
                </a:lnTo>
                <a:lnTo>
                  <a:pt x="203591" y="161089"/>
                </a:lnTo>
                <a:lnTo>
                  <a:pt x="203591" y="154919"/>
                </a:lnTo>
                <a:close/>
                <a:moveTo>
                  <a:pt x="17661" y="154949"/>
                </a:moveTo>
                <a:lnTo>
                  <a:pt x="22980" y="164129"/>
                </a:lnTo>
                <a:lnTo>
                  <a:pt x="20518" y="162700"/>
                </a:lnTo>
                <a:lnTo>
                  <a:pt x="17661" y="161089"/>
                </a:lnTo>
                <a:lnTo>
                  <a:pt x="17661" y="154949"/>
                </a:lnTo>
                <a:close/>
                <a:moveTo>
                  <a:pt x="29302" y="154949"/>
                </a:moveTo>
                <a:lnTo>
                  <a:pt x="34622" y="164129"/>
                </a:lnTo>
                <a:lnTo>
                  <a:pt x="32160" y="162700"/>
                </a:lnTo>
                <a:lnTo>
                  <a:pt x="29302" y="161089"/>
                </a:lnTo>
                <a:lnTo>
                  <a:pt x="29302" y="154949"/>
                </a:lnTo>
                <a:close/>
                <a:moveTo>
                  <a:pt x="40883" y="154949"/>
                </a:moveTo>
                <a:lnTo>
                  <a:pt x="46202" y="164129"/>
                </a:lnTo>
                <a:lnTo>
                  <a:pt x="43740" y="162700"/>
                </a:lnTo>
                <a:lnTo>
                  <a:pt x="40883" y="161089"/>
                </a:lnTo>
                <a:lnTo>
                  <a:pt x="40883" y="154949"/>
                </a:lnTo>
                <a:close/>
                <a:moveTo>
                  <a:pt x="52525" y="154949"/>
                </a:moveTo>
                <a:lnTo>
                  <a:pt x="57844" y="164129"/>
                </a:lnTo>
                <a:lnTo>
                  <a:pt x="55351" y="162700"/>
                </a:lnTo>
                <a:lnTo>
                  <a:pt x="52525" y="161089"/>
                </a:lnTo>
                <a:lnTo>
                  <a:pt x="52525" y="154949"/>
                </a:lnTo>
                <a:close/>
                <a:moveTo>
                  <a:pt x="64136" y="154949"/>
                </a:moveTo>
                <a:lnTo>
                  <a:pt x="69455" y="164129"/>
                </a:lnTo>
                <a:lnTo>
                  <a:pt x="66993" y="162700"/>
                </a:lnTo>
                <a:lnTo>
                  <a:pt x="64136" y="161089"/>
                </a:lnTo>
                <a:lnTo>
                  <a:pt x="64136" y="154949"/>
                </a:lnTo>
                <a:close/>
                <a:moveTo>
                  <a:pt x="75777" y="154949"/>
                </a:moveTo>
                <a:lnTo>
                  <a:pt x="81097" y="164129"/>
                </a:lnTo>
                <a:lnTo>
                  <a:pt x="78604" y="162700"/>
                </a:lnTo>
                <a:lnTo>
                  <a:pt x="75777" y="161089"/>
                </a:lnTo>
                <a:lnTo>
                  <a:pt x="75777" y="154949"/>
                </a:lnTo>
                <a:close/>
                <a:moveTo>
                  <a:pt x="87389" y="154949"/>
                </a:moveTo>
                <a:lnTo>
                  <a:pt x="92708" y="164129"/>
                </a:lnTo>
                <a:lnTo>
                  <a:pt x="90246" y="162700"/>
                </a:lnTo>
                <a:lnTo>
                  <a:pt x="87389" y="161089"/>
                </a:lnTo>
                <a:lnTo>
                  <a:pt x="87389" y="154949"/>
                </a:lnTo>
                <a:close/>
                <a:moveTo>
                  <a:pt x="99030" y="154949"/>
                </a:moveTo>
                <a:lnTo>
                  <a:pt x="104349" y="164129"/>
                </a:lnTo>
                <a:lnTo>
                  <a:pt x="101857" y="162700"/>
                </a:lnTo>
                <a:lnTo>
                  <a:pt x="99030" y="161089"/>
                </a:lnTo>
                <a:lnTo>
                  <a:pt x="99030" y="154949"/>
                </a:lnTo>
                <a:close/>
                <a:moveTo>
                  <a:pt x="110611" y="154949"/>
                </a:moveTo>
                <a:lnTo>
                  <a:pt x="115930" y="164129"/>
                </a:lnTo>
                <a:lnTo>
                  <a:pt x="113468" y="162700"/>
                </a:lnTo>
                <a:lnTo>
                  <a:pt x="110611" y="161089"/>
                </a:lnTo>
                <a:lnTo>
                  <a:pt x="110611" y="154949"/>
                </a:lnTo>
                <a:close/>
                <a:moveTo>
                  <a:pt x="122222" y="154949"/>
                </a:moveTo>
                <a:lnTo>
                  <a:pt x="127541" y="164129"/>
                </a:lnTo>
                <a:lnTo>
                  <a:pt x="125079" y="162700"/>
                </a:lnTo>
                <a:lnTo>
                  <a:pt x="122222" y="161089"/>
                </a:lnTo>
                <a:lnTo>
                  <a:pt x="122222" y="154949"/>
                </a:lnTo>
                <a:close/>
                <a:moveTo>
                  <a:pt x="145475" y="154949"/>
                </a:moveTo>
                <a:lnTo>
                  <a:pt x="150794" y="164129"/>
                </a:lnTo>
                <a:lnTo>
                  <a:pt x="148332" y="162700"/>
                </a:lnTo>
                <a:lnTo>
                  <a:pt x="145475" y="161089"/>
                </a:lnTo>
                <a:lnTo>
                  <a:pt x="145475" y="154949"/>
                </a:lnTo>
                <a:close/>
                <a:moveTo>
                  <a:pt x="157116" y="154949"/>
                </a:moveTo>
                <a:lnTo>
                  <a:pt x="162436" y="164129"/>
                </a:lnTo>
                <a:lnTo>
                  <a:pt x="159974" y="162700"/>
                </a:lnTo>
                <a:lnTo>
                  <a:pt x="157116" y="161089"/>
                </a:lnTo>
                <a:lnTo>
                  <a:pt x="157116" y="154949"/>
                </a:lnTo>
                <a:close/>
                <a:moveTo>
                  <a:pt x="168727" y="154949"/>
                </a:moveTo>
                <a:lnTo>
                  <a:pt x="174047" y="164129"/>
                </a:lnTo>
                <a:lnTo>
                  <a:pt x="171585" y="162700"/>
                </a:lnTo>
                <a:lnTo>
                  <a:pt x="168727" y="161089"/>
                </a:lnTo>
                <a:lnTo>
                  <a:pt x="168727" y="154949"/>
                </a:lnTo>
                <a:close/>
                <a:moveTo>
                  <a:pt x="191950" y="154919"/>
                </a:moveTo>
                <a:lnTo>
                  <a:pt x="197269" y="164129"/>
                </a:lnTo>
                <a:lnTo>
                  <a:pt x="194807" y="162731"/>
                </a:lnTo>
                <a:lnTo>
                  <a:pt x="191950" y="161089"/>
                </a:lnTo>
                <a:lnTo>
                  <a:pt x="191950" y="154919"/>
                </a:lnTo>
                <a:close/>
                <a:moveTo>
                  <a:pt x="215202" y="154919"/>
                </a:moveTo>
                <a:lnTo>
                  <a:pt x="220522" y="164129"/>
                </a:lnTo>
                <a:lnTo>
                  <a:pt x="218060" y="162731"/>
                </a:lnTo>
                <a:lnTo>
                  <a:pt x="215202" y="161089"/>
                </a:lnTo>
                <a:lnTo>
                  <a:pt x="215202" y="154919"/>
                </a:lnTo>
                <a:close/>
                <a:moveTo>
                  <a:pt x="226783" y="154919"/>
                </a:moveTo>
                <a:lnTo>
                  <a:pt x="232103" y="164129"/>
                </a:lnTo>
                <a:lnTo>
                  <a:pt x="229640" y="162731"/>
                </a:lnTo>
                <a:lnTo>
                  <a:pt x="226783" y="161089"/>
                </a:lnTo>
                <a:lnTo>
                  <a:pt x="226783" y="154919"/>
                </a:lnTo>
                <a:close/>
                <a:moveTo>
                  <a:pt x="238425" y="154919"/>
                </a:moveTo>
                <a:lnTo>
                  <a:pt x="243744" y="164129"/>
                </a:lnTo>
                <a:lnTo>
                  <a:pt x="241282" y="162731"/>
                </a:lnTo>
                <a:lnTo>
                  <a:pt x="238425" y="161089"/>
                </a:lnTo>
                <a:lnTo>
                  <a:pt x="238425" y="154919"/>
                </a:lnTo>
                <a:close/>
                <a:moveTo>
                  <a:pt x="250036" y="154919"/>
                </a:moveTo>
                <a:lnTo>
                  <a:pt x="255355" y="164129"/>
                </a:lnTo>
                <a:lnTo>
                  <a:pt x="252893" y="162731"/>
                </a:lnTo>
                <a:lnTo>
                  <a:pt x="250036" y="161089"/>
                </a:lnTo>
                <a:lnTo>
                  <a:pt x="250036" y="154919"/>
                </a:lnTo>
                <a:close/>
                <a:moveTo>
                  <a:pt x="261678" y="154919"/>
                </a:moveTo>
                <a:lnTo>
                  <a:pt x="266997" y="164129"/>
                </a:lnTo>
                <a:lnTo>
                  <a:pt x="264535" y="162731"/>
                </a:lnTo>
                <a:lnTo>
                  <a:pt x="261678" y="161089"/>
                </a:lnTo>
                <a:lnTo>
                  <a:pt x="261678" y="154919"/>
                </a:lnTo>
                <a:close/>
                <a:moveTo>
                  <a:pt x="273289" y="154919"/>
                </a:moveTo>
                <a:lnTo>
                  <a:pt x="278608" y="164129"/>
                </a:lnTo>
                <a:lnTo>
                  <a:pt x="276146" y="162731"/>
                </a:lnTo>
                <a:lnTo>
                  <a:pt x="273289" y="161089"/>
                </a:lnTo>
                <a:lnTo>
                  <a:pt x="273289" y="154919"/>
                </a:lnTo>
                <a:close/>
                <a:moveTo>
                  <a:pt x="6050" y="154919"/>
                </a:moveTo>
                <a:lnTo>
                  <a:pt x="11369" y="164159"/>
                </a:lnTo>
                <a:lnTo>
                  <a:pt x="11369" y="164159"/>
                </a:lnTo>
                <a:lnTo>
                  <a:pt x="8907" y="162731"/>
                </a:lnTo>
                <a:lnTo>
                  <a:pt x="6050" y="161089"/>
                </a:lnTo>
                <a:lnTo>
                  <a:pt x="6050" y="154919"/>
                </a:lnTo>
                <a:close/>
                <a:moveTo>
                  <a:pt x="17418" y="154919"/>
                </a:moveTo>
                <a:lnTo>
                  <a:pt x="17418" y="161089"/>
                </a:lnTo>
                <a:lnTo>
                  <a:pt x="14560" y="162731"/>
                </a:lnTo>
                <a:lnTo>
                  <a:pt x="12098" y="164159"/>
                </a:lnTo>
                <a:lnTo>
                  <a:pt x="12098" y="164159"/>
                </a:lnTo>
                <a:lnTo>
                  <a:pt x="17418" y="154919"/>
                </a:lnTo>
                <a:close/>
                <a:moveTo>
                  <a:pt x="52251" y="154919"/>
                </a:moveTo>
                <a:lnTo>
                  <a:pt x="52251" y="161089"/>
                </a:lnTo>
                <a:lnTo>
                  <a:pt x="49394" y="162731"/>
                </a:lnTo>
                <a:lnTo>
                  <a:pt x="46932" y="164159"/>
                </a:lnTo>
                <a:lnTo>
                  <a:pt x="46932" y="164159"/>
                </a:lnTo>
                <a:lnTo>
                  <a:pt x="52251" y="154919"/>
                </a:lnTo>
                <a:close/>
                <a:moveTo>
                  <a:pt x="110368" y="154980"/>
                </a:moveTo>
                <a:lnTo>
                  <a:pt x="110368" y="161120"/>
                </a:lnTo>
                <a:lnTo>
                  <a:pt x="107541" y="162761"/>
                </a:lnTo>
                <a:lnTo>
                  <a:pt x="105048" y="164159"/>
                </a:lnTo>
                <a:lnTo>
                  <a:pt x="105048" y="164159"/>
                </a:lnTo>
                <a:lnTo>
                  <a:pt x="110368" y="154980"/>
                </a:lnTo>
                <a:close/>
                <a:moveTo>
                  <a:pt x="145232" y="154980"/>
                </a:moveTo>
                <a:lnTo>
                  <a:pt x="145232" y="161120"/>
                </a:lnTo>
                <a:lnTo>
                  <a:pt x="142374" y="162761"/>
                </a:lnTo>
                <a:lnTo>
                  <a:pt x="139912" y="164159"/>
                </a:lnTo>
                <a:lnTo>
                  <a:pt x="139912" y="164159"/>
                </a:lnTo>
                <a:lnTo>
                  <a:pt x="145232" y="154980"/>
                </a:lnTo>
                <a:close/>
                <a:moveTo>
                  <a:pt x="156843" y="154980"/>
                </a:moveTo>
                <a:lnTo>
                  <a:pt x="156843" y="161120"/>
                </a:lnTo>
                <a:lnTo>
                  <a:pt x="153986" y="162761"/>
                </a:lnTo>
                <a:lnTo>
                  <a:pt x="151523" y="164159"/>
                </a:lnTo>
                <a:lnTo>
                  <a:pt x="151523" y="164159"/>
                </a:lnTo>
                <a:lnTo>
                  <a:pt x="156843" y="154980"/>
                </a:lnTo>
                <a:close/>
                <a:moveTo>
                  <a:pt x="180065" y="154980"/>
                </a:moveTo>
                <a:lnTo>
                  <a:pt x="180065" y="161120"/>
                </a:lnTo>
                <a:lnTo>
                  <a:pt x="177208" y="162761"/>
                </a:lnTo>
                <a:lnTo>
                  <a:pt x="174746" y="164159"/>
                </a:lnTo>
                <a:lnTo>
                  <a:pt x="174746" y="164159"/>
                </a:lnTo>
                <a:lnTo>
                  <a:pt x="180065" y="154980"/>
                </a:lnTo>
                <a:close/>
                <a:moveTo>
                  <a:pt x="191676" y="154980"/>
                </a:moveTo>
                <a:lnTo>
                  <a:pt x="191676" y="161089"/>
                </a:lnTo>
                <a:lnTo>
                  <a:pt x="188849" y="162731"/>
                </a:lnTo>
                <a:lnTo>
                  <a:pt x="186357" y="164159"/>
                </a:lnTo>
                <a:lnTo>
                  <a:pt x="186357" y="164159"/>
                </a:lnTo>
                <a:lnTo>
                  <a:pt x="191676" y="154980"/>
                </a:lnTo>
                <a:close/>
                <a:moveTo>
                  <a:pt x="203318" y="154980"/>
                </a:moveTo>
                <a:lnTo>
                  <a:pt x="203318" y="161089"/>
                </a:lnTo>
                <a:lnTo>
                  <a:pt x="200461" y="162731"/>
                </a:lnTo>
                <a:lnTo>
                  <a:pt x="197999" y="164159"/>
                </a:lnTo>
                <a:lnTo>
                  <a:pt x="197999" y="164159"/>
                </a:lnTo>
                <a:lnTo>
                  <a:pt x="203318" y="154980"/>
                </a:lnTo>
                <a:close/>
                <a:moveTo>
                  <a:pt x="214929" y="154980"/>
                </a:moveTo>
                <a:lnTo>
                  <a:pt x="214929" y="161089"/>
                </a:lnTo>
                <a:lnTo>
                  <a:pt x="212072" y="162731"/>
                </a:lnTo>
                <a:lnTo>
                  <a:pt x="209610" y="164159"/>
                </a:lnTo>
                <a:lnTo>
                  <a:pt x="209610" y="164159"/>
                </a:lnTo>
                <a:lnTo>
                  <a:pt x="214929" y="154980"/>
                </a:lnTo>
                <a:close/>
                <a:moveTo>
                  <a:pt x="226570" y="154980"/>
                </a:moveTo>
                <a:lnTo>
                  <a:pt x="226570" y="161089"/>
                </a:lnTo>
                <a:lnTo>
                  <a:pt x="223713" y="162731"/>
                </a:lnTo>
                <a:lnTo>
                  <a:pt x="221251" y="164159"/>
                </a:lnTo>
                <a:lnTo>
                  <a:pt x="221251" y="164159"/>
                </a:lnTo>
                <a:lnTo>
                  <a:pt x="226570" y="154980"/>
                </a:lnTo>
                <a:close/>
                <a:moveTo>
                  <a:pt x="238182" y="154980"/>
                </a:moveTo>
                <a:lnTo>
                  <a:pt x="238182" y="161089"/>
                </a:lnTo>
                <a:lnTo>
                  <a:pt x="235355" y="162731"/>
                </a:lnTo>
                <a:lnTo>
                  <a:pt x="232862" y="164159"/>
                </a:lnTo>
                <a:lnTo>
                  <a:pt x="232862" y="164159"/>
                </a:lnTo>
                <a:lnTo>
                  <a:pt x="238182" y="154980"/>
                </a:lnTo>
                <a:close/>
                <a:moveTo>
                  <a:pt x="249793" y="154980"/>
                </a:moveTo>
                <a:lnTo>
                  <a:pt x="249793" y="161089"/>
                </a:lnTo>
                <a:lnTo>
                  <a:pt x="246936" y="162731"/>
                </a:lnTo>
                <a:lnTo>
                  <a:pt x="244474" y="164159"/>
                </a:lnTo>
                <a:lnTo>
                  <a:pt x="244474" y="164159"/>
                </a:lnTo>
                <a:lnTo>
                  <a:pt x="249793" y="154980"/>
                </a:lnTo>
                <a:close/>
                <a:moveTo>
                  <a:pt x="29029" y="154919"/>
                </a:moveTo>
                <a:lnTo>
                  <a:pt x="29029" y="161089"/>
                </a:lnTo>
                <a:lnTo>
                  <a:pt x="26172" y="162731"/>
                </a:lnTo>
                <a:lnTo>
                  <a:pt x="23710" y="164159"/>
                </a:lnTo>
                <a:lnTo>
                  <a:pt x="29029" y="154919"/>
                </a:lnTo>
                <a:close/>
                <a:moveTo>
                  <a:pt x="40610" y="154919"/>
                </a:moveTo>
                <a:lnTo>
                  <a:pt x="40610" y="161089"/>
                </a:lnTo>
                <a:lnTo>
                  <a:pt x="37783" y="162731"/>
                </a:lnTo>
                <a:lnTo>
                  <a:pt x="35290" y="164159"/>
                </a:lnTo>
                <a:lnTo>
                  <a:pt x="40610" y="154919"/>
                </a:lnTo>
                <a:close/>
                <a:moveTo>
                  <a:pt x="63862" y="154919"/>
                </a:moveTo>
                <a:lnTo>
                  <a:pt x="63862" y="161089"/>
                </a:lnTo>
                <a:lnTo>
                  <a:pt x="61005" y="162731"/>
                </a:lnTo>
                <a:lnTo>
                  <a:pt x="58543" y="164159"/>
                </a:lnTo>
                <a:lnTo>
                  <a:pt x="63862" y="154919"/>
                </a:lnTo>
                <a:close/>
                <a:moveTo>
                  <a:pt x="75504" y="154919"/>
                </a:moveTo>
                <a:lnTo>
                  <a:pt x="75504" y="161089"/>
                </a:lnTo>
                <a:lnTo>
                  <a:pt x="72647" y="162731"/>
                </a:lnTo>
                <a:lnTo>
                  <a:pt x="70185" y="164159"/>
                </a:lnTo>
                <a:lnTo>
                  <a:pt x="75504" y="154919"/>
                </a:lnTo>
                <a:close/>
                <a:moveTo>
                  <a:pt x="87115" y="154919"/>
                </a:moveTo>
                <a:lnTo>
                  <a:pt x="87115" y="161089"/>
                </a:lnTo>
                <a:lnTo>
                  <a:pt x="84288" y="162731"/>
                </a:lnTo>
                <a:lnTo>
                  <a:pt x="81796" y="164159"/>
                </a:lnTo>
                <a:lnTo>
                  <a:pt x="87115" y="154919"/>
                </a:lnTo>
                <a:close/>
                <a:moveTo>
                  <a:pt x="98757" y="154919"/>
                </a:moveTo>
                <a:lnTo>
                  <a:pt x="98757" y="161089"/>
                </a:lnTo>
                <a:lnTo>
                  <a:pt x="95899" y="162731"/>
                </a:lnTo>
                <a:lnTo>
                  <a:pt x="93437" y="164159"/>
                </a:lnTo>
                <a:lnTo>
                  <a:pt x="98757" y="154919"/>
                </a:lnTo>
                <a:close/>
                <a:moveTo>
                  <a:pt x="121979" y="154980"/>
                </a:moveTo>
                <a:lnTo>
                  <a:pt x="121979" y="161120"/>
                </a:lnTo>
                <a:lnTo>
                  <a:pt x="119122" y="162761"/>
                </a:lnTo>
                <a:lnTo>
                  <a:pt x="116660" y="164159"/>
                </a:lnTo>
                <a:lnTo>
                  <a:pt x="121979" y="154980"/>
                </a:lnTo>
                <a:close/>
                <a:moveTo>
                  <a:pt x="133590" y="154980"/>
                </a:moveTo>
                <a:lnTo>
                  <a:pt x="133590" y="161120"/>
                </a:lnTo>
                <a:lnTo>
                  <a:pt x="130733" y="162761"/>
                </a:lnTo>
                <a:lnTo>
                  <a:pt x="128271" y="164159"/>
                </a:lnTo>
                <a:lnTo>
                  <a:pt x="133590" y="154980"/>
                </a:lnTo>
                <a:close/>
                <a:moveTo>
                  <a:pt x="168484" y="154980"/>
                </a:moveTo>
                <a:lnTo>
                  <a:pt x="168484" y="161120"/>
                </a:lnTo>
                <a:lnTo>
                  <a:pt x="165627" y="162761"/>
                </a:lnTo>
                <a:lnTo>
                  <a:pt x="163165" y="164159"/>
                </a:lnTo>
                <a:lnTo>
                  <a:pt x="168484" y="154980"/>
                </a:lnTo>
                <a:close/>
                <a:moveTo>
                  <a:pt x="261404" y="154980"/>
                </a:moveTo>
                <a:lnTo>
                  <a:pt x="261404" y="161089"/>
                </a:lnTo>
                <a:lnTo>
                  <a:pt x="258547" y="162731"/>
                </a:lnTo>
                <a:lnTo>
                  <a:pt x="256085" y="164159"/>
                </a:lnTo>
                <a:lnTo>
                  <a:pt x="261404" y="154980"/>
                </a:lnTo>
                <a:close/>
                <a:moveTo>
                  <a:pt x="273046" y="154980"/>
                </a:moveTo>
                <a:lnTo>
                  <a:pt x="273046" y="161120"/>
                </a:lnTo>
                <a:lnTo>
                  <a:pt x="270188" y="162761"/>
                </a:lnTo>
                <a:lnTo>
                  <a:pt x="267726" y="164159"/>
                </a:lnTo>
                <a:lnTo>
                  <a:pt x="273046" y="154980"/>
                </a:lnTo>
                <a:close/>
                <a:moveTo>
                  <a:pt x="284657" y="154980"/>
                </a:moveTo>
                <a:lnTo>
                  <a:pt x="284657" y="161120"/>
                </a:lnTo>
                <a:lnTo>
                  <a:pt x="279337" y="164159"/>
                </a:lnTo>
                <a:lnTo>
                  <a:pt x="284657" y="154980"/>
                </a:lnTo>
                <a:close/>
                <a:moveTo>
                  <a:pt x="5898" y="161332"/>
                </a:moveTo>
                <a:lnTo>
                  <a:pt x="8755" y="162943"/>
                </a:lnTo>
                <a:lnTo>
                  <a:pt x="11217" y="164402"/>
                </a:lnTo>
                <a:lnTo>
                  <a:pt x="578" y="164402"/>
                </a:lnTo>
                <a:lnTo>
                  <a:pt x="5898" y="161332"/>
                </a:lnTo>
                <a:close/>
                <a:moveTo>
                  <a:pt x="17509" y="161332"/>
                </a:moveTo>
                <a:lnTo>
                  <a:pt x="20366" y="162943"/>
                </a:lnTo>
                <a:lnTo>
                  <a:pt x="22828" y="164402"/>
                </a:lnTo>
                <a:lnTo>
                  <a:pt x="12190" y="164402"/>
                </a:lnTo>
                <a:lnTo>
                  <a:pt x="14682" y="162943"/>
                </a:lnTo>
                <a:lnTo>
                  <a:pt x="17509" y="161332"/>
                </a:lnTo>
                <a:close/>
                <a:moveTo>
                  <a:pt x="29150" y="161332"/>
                </a:moveTo>
                <a:lnTo>
                  <a:pt x="32008" y="162943"/>
                </a:lnTo>
                <a:lnTo>
                  <a:pt x="34470" y="164402"/>
                </a:lnTo>
                <a:lnTo>
                  <a:pt x="23831" y="164402"/>
                </a:lnTo>
                <a:lnTo>
                  <a:pt x="26293" y="162943"/>
                </a:lnTo>
                <a:lnTo>
                  <a:pt x="29150" y="161332"/>
                </a:lnTo>
                <a:close/>
                <a:moveTo>
                  <a:pt x="40762" y="161332"/>
                </a:moveTo>
                <a:lnTo>
                  <a:pt x="43619" y="162943"/>
                </a:lnTo>
                <a:lnTo>
                  <a:pt x="46081" y="164402"/>
                </a:lnTo>
                <a:lnTo>
                  <a:pt x="35442" y="164402"/>
                </a:lnTo>
                <a:lnTo>
                  <a:pt x="37935" y="162943"/>
                </a:lnTo>
                <a:lnTo>
                  <a:pt x="40762" y="161332"/>
                </a:lnTo>
                <a:close/>
                <a:moveTo>
                  <a:pt x="52403" y="161332"/>
                </a:moveTo>
                <a:lnTo>
                  <a:pt x="55260" y="162943"/>
                </a:lnTo>
                <a:lnTo>
                  <a:pt x="57722" y="164402"/>
                </a:lnTo>
                <a:lnTo>
                  <a:pt x="47084" y="164402"/>
                </a:lnTo>
                <a:lnTo>
                  <a:pt x="49546" y="162943"/>
                </a:lnTo>
                <a:lnTo>
                  <a:pt x="52403" y="161332"/>
                </a:lnTo>
                <a:close/>
                <a:moveTo>
                  <a:pt x="64014" y="161332"/>
                </a:moveTo>
                <a:lnTo>
                  <a:pt x="66871" y="162943"/>
                </a:lnTo>
                <a:lnTo>
                  <a:pt x="69334" y="164402"/>
                </a:lnTo>
                <a:lnTo>
                  <a:pt x="58695" y="164402"/>
                </a:lnTo>
                <a:lnTo>
                  <a:pt x="61187" y="162943"/>
                </a:lnTo>
                <a:lnTo>
                  <a:pt x="64014" y="161332"/>
                </a:lnTo>
                <a:close/>
                <a:moveTo>
                  <a:pt x="75625" y="161332"/>
                </a:moveTo>
                <a:lnTo>
                  <a:pt x="78452" y="162943"/>
                </a:lnTo>
                <a:lnTo>
                  <a:pt x="80945" y="164402"/>
                </a:lnTo>
                <a:lnTo>
                  <a:pt x="70306" y="164402"/>
                </a:lnTo>
                <a:lnTo>
                  <a:pt x="72768" y="162943"/>
                </a:lnTo>
                <a:lnTo>
                  <a:pt x="75625" y="161332"/>
                </a:lnTo>
                <a:close/>
                <a:moveTo>
                  <a:pt x="87237" y="161332"/>
                </a:moveTo>
                <a:lnTo>
                  <a:pt x="90094" y="162943"/>
                </a:lnTo>
                <a:lnTo>
                  <a:pt x="92556" y="164402"/>
                </a:lnTo>
                <a:lnTo>
                  <a:pt x="81917" y="164402"/>
                </a:lnTo>
                <a:lnTo>
                  <a:pt x="84379" y="162943"/>
                </a:lnTo>
                <a:lnTo>
                  <a:pt x="87237" y="161332"/>
                </a:lnTo>
                <a:close/>
                <a:moveTo>
                  <a:pt x="98878" y="161332"/>
                </a:moveTo>
                <a:lnTo>
                  <a:pt x="101705" y="162943"/>
                </a:lnTo>
                <a:lnTo>
                  <a:pt x="104197" y="164402"/>
                </a:lnTo>
                <a:lnTo>
                  <a:pt x="93559" y="164402"/>
                </a:lnTo>
                <a:lnTo>
                  <a:pt x="96021" y="162943"/>
                </a:lnTo>
                <a:lnTo>
                  <a:pt x="98878" y="161332"/>
                </a:lnTo>
                <a:close/>
                <a:moveTo>
                  <a:pt x="110489" y="161332"/>
                </a:moveTo>
                <a:lnTo>
                  <a:pt x="113346" y="162943"/>
                </a:lnTo>
                <a:lnTo>
                  <a:pt x="115809" y="164402"/>
                </a:lnTo>
                <a:lnTo>
                  <a:pt x="105170" y="164402"/>
                </a:lnTo>
                <a:lnTo>
                  <a:pt x="107632" y="162943"/>
                </a:lnTo>
                <a:lnTo>
                  <a:pt x="110489" y="161332"/>
                </a:lnTo>
                <a:close/>
                <a:moveTo>
                  <a:pt x="122131" y="161332"/>
                </a:moveTo>
                <a:lnTo>
                  <a:pt x="124958" y="162943"/>
                </a:lnTo>
                <a:lnTo>
                  <a:pt x="127450" y="164402"/>
                </a:lnTo>
                <a:lnTo>
                  <a:pt x="116812" y="164402"/>
                </a:lnTo>
                <a:lnTo>
                  <a:pt x="119274" y="162943"/>
                </a:lnTo>
                <a:lnTo>
                  <a:pt x="122131" y="161332"/>
                </a:lnTo>
                <a:close/>
                <a:moveTo>
                  <a:pt x="133742" y="161332"/>
                </a:moveTo>
                <a:lnTo>
                  <a:pt x="136599" y="162943"/>
                </a:lnTo>
                <a:lnTo>
                  <a:pt x="139061" y="164402"/>
                </a:lnTo>
                <a:lnTo>
                  <a:pt x="128423" y="164402"/>
                </a:lnTo>
                <a:lnTo>
                  <a:pt x="130885" y="162943"/>
                </a:lnTo>
                <a:lnTo>
                  <a:pt x="133742" y="161332"/>
                </a:lnTo>
                <a:close/>
                <a:moveTo>
                  <a:pt x="145323" y="161332"/>
                </a:moveTo>
                <a:lnTo>
                  <a:pt x="148180" y="162943"/>
                </a:lnTo>
                <a:lnTo>
                  <a:pt x="150642" y="164402"/>
                </a:lnTo>
                <a:lnTo>
                  <a:pt x="140004" y="164402"/>
                </a:lnTo>
                <a:lnTo>
                  <a:pt x="142496" y="162943"/>
                </a:lnTo>
                <a:lnTo>
                  <a:pt x="145323" y="161332"/>
                </a:lnTo>
                <a:close/>
                <a:moveTo>
                  <a:pt x="156964" y="161332"/>
                </a:moveTo>
                <a:lnTo>
                  <a:pt x="159822" y="162943"/>
                </a:lnTo>
                <a:lnTo>
                  <a:pt x="162284" y="164402"/>
                </a:lnTo>
                <a:lnTo>
                  <a:pt x="151645" y="164402"/>
                </a:lnTo>
                <a:lnTo>
                  <a:pt x="154107" y="162943"/>
                </a:lnTo>
                <a:lnTo>
                  <a:pt x="156964" y="161332"/>
                </a:lnTo>
                <a:close/>
                <a:moveTo>
                  <a:pt x="168575" y="161332"/>
                </a:moveTo>
                <a:lnTo>
                  <a:pt x="171433" y="162943"/>
                </a:lnTo>
                <a:lnTo>
                  <a:pt x="173895" y="164402"/>
                </a:lnTo>
                <a:lnTo>
                  <a:pt x="163256" y="164402"/>
                </a:lnTo>
                <a:lnTo>
                  <a:pt x="165749" y="162943"/>
                </a:lnTo>
                <a:lnTo>
                  <a:pt x="168575" y="161332"/>
                </a:lnTo>
                <a:close/>
                <a:moveTo>
                  <a:pt x="180217" y="161332"/>
                </a:moveTo>
                <a:lnTo>
                  <a:pt x="183074" y="162943"/>
                </a:lnTo>
                <a:lnTo>
                  <a:pt x="185536" y="164402"/>
                </a:lnTo>
                <a:lnTo>
                  <a:pt x="174898" y="164402"/>
                </a:lnTo>
                <a:lnTo>
                  <a:pt x="177360" y="162943"/>
                </a:lnTo>
                <a:lnTo>
                  <a:pt x="180217" y="161332"/>
                </a:lnTo>
                <a:close/>
                <a:moveTo>
                  <a:pt x="191828" y="161332"/>
                </a:moveTo>
                <a:lnTo>
                  <a:pt x="194685" y="162943"/>
                </a:lnTo>
                <a:lnTo>
                  <a:pt x="197147" y="164402"/>
                </a:lnTo>
                <a:lnTo>
                  <a:pt x="186509" y="164402"/>
                </a:lnTo>
                <a:lnTo>
                  <a:pt x="189001" y="162943"/>
                </a:lnTo>
                <a:lnTo>
                  <a:pt x="191828" y="161332"/>
                </a:lnTo>
                <a:close/>
                <a:moveTo>
                  <a:pt x="203470" y="161332"/>
                </a:moveTo>
                <a:lnTo>
                  <a:pt x="206327" y="162943"/>
                </a:lnTo>
                <a:lnTo>
                  <a:pt x="208789" y="164402"/>
                </a:lnTo>
                <a:lnTo>
                  <a:pt x="198151" y="164402"/>
                </a:lnTo>
                <a:lnTo>
                  <a:pt x="200613" y="162943"/>
                </a:lnTo>
                <a:lnTo>
                  <a:pt x="203470" y="161332"/>
                </a:lnTo>
                <a:close/>
                <a:moveTo>
                  <a:pt x="215051" y="161332"/>
                </a:moveTo>
                <a:lnTo>
                  <a:pt x="217908" y="162943"/>
                </a:lnTo>
                <a:lnTo>
                  <a:pt x="220370" y="164402"/>
                </a:lnTo>
                <a:lnTo>
                  <a:pt x="209731" y="164402"/>
                </a:lnTo>
                <a:lnTo>
                  <a:pt x="212193" y="162943"/>
                </a:lnTo>
                <a:lnTo>
                  <a:pt x="215051" y="161332"/>
                </a:lnTo>
                <a:close/>
                <a:moveTo>
                  <a:pt x="226692" y="161332"/>
                </a:moveTo>
                <a:lnTo>
                  <a:pt x="229519" y="162943"/>
                </a:lnTo>
                <a:lnTo>
                  <a:pt x="232011" y="164402"/>
                </a:lnTo>
                <a:lnTo>
                  <a:pt x="221373" y="164402"/>
                </a:lnTo>
                <a:lnTo>
                  <a:pt x="223835" y="162943"/>
                </a:lnTo>
                <a:lnTo>
                  <a:pt x="226692" y="161332"/>
                </a:lnTo>
                <a:close/>
                <a:moveTo>
                  <a:pt x="238303" y="161332"/>
                </a:moveTo>
                <a:lnTo>
                  <a:pt x="241160" y="162943"/>
                </a:lnTo>
                <a:lnTo>
                  <a:pt x="243622" y="164402"/>
                </a:lnTo>
                <a:lnTo>
                  <a:pt x="232984" y="164402"/>
                </a:lnTo>
                <a:lnTo>
                  <a:pt x="235446" y="162943"/>
                </a:lnTo>
                <a:lnTo>
                  <a:pt x="238303" y="161332"/>
                </a:lnTo>
                <a:close/>
                <a:moveTo>
                  <a:pt x="249945" y="161332"/>
                </a:moveTo>
                <a:lnTo>
                  <a:pt x="252772" y="162943"/>
                </a:lnTo>
                <a:lnTo>
                  <a:pt x="255264" y="164402"/>
                </a:lnTo>
                <a:lnTo>
                  <a:pt x="244626" y="164402"/>
                </a:lnTo>
                <a:lnTo>
                  <a:pt x="247088" y="162943"/>
                </a:lnTo>
                <a:lnTo>
                  <a:pt x="249945" y="161332"/>
                </a:lnTo>
                <a:close/>
                <a:moveTo>
                  <a:pt x="261556" y="161332"/>
                </a:moveTo>
                <a:lnTo>
                  <a:pt x="264413" y="162943"/>
                </a:lnTo>
                <a:lnTo>
                  <a:pt x="266875" y="164402"/>
                </a:lnTo>
                <a:lnTo>
                  <a:pt x="256237" y="164402"/>
                </a:lnTo>
                <a:lnTo>
                  <a:pt x="258699" y="162943"/>
                </a:lnTo>
                <a:lnTo>
                  <a:pt x="261556" y="161332"/>
                </a:lnTo>
                <a:close/>
                <a:moveTo>
                  <a:pt x="273198" y="161332"/>
                </a:moveTo>
                <a:lnTo>
                  <a:pt x="276024" y="162943"/>
                </a:lnTo>
                <a:lnTo>
                  <a:pt x="278517" y="164402"/>
                </a:lnTo>
                <a:lnTo>
                  <a:pt x="267878" y="164402"/>
                </a:lnTo>
                <a:lnTo>
                  <a:pt x="270340" y="162943"/>
                </a:lnTo>
                <a:lnTo>
                  <a:pt x="273198" y="161332"/>
                </a:lnTo>
                <a:close/>
                <a:moveTo>
                  <a:pt x="11217" y="164676"/>
                </a:moveTo>
                <a:lnTo>
                  <a:pt x="5898" y="167746"/>
                </a:lnTo>
                <a:lnTo>
                  <a:pt x="578" y="164676"/>
                </a:lnTo>
                <a:close/>
                <a:moveTo>
                  <a:pt x="22828" y="164676"/>
                </a:moveTo>
                <a:lnTo>
                  <a:pt x="17509" y="167746"/>
                </a:lnTo>
                <a:lnTo>
                  <a:pt x="12190" y="164676"/>
                </a:lnTo>
                <a:close/>
                <a:moveTo>
                  <a:pt x="34470" y="164676"/>
                </a:moveTo>
                <a:lnTo>
                  <a:pt x="29150" y="167746"/>
                </a:lnTo>
                <a:lnTo>
                  <a:pt x="23831" y="164676"/>
                </a:lnTo>
                <a:close/>
                <a:moveTo>
                  <a:pt x="46081" y="164676"/>
                </a:moveTo>
                <a:lnTo>
                  <a:pt x="40762" y="167746"/>
                </a:lnTo>
                <a:lnTo>
                  <a:pt x="35442" y="164676"/>
                </a:lnTo>
                <a:close/>
                <a:moveTo>
                  <a:pt x="57722" y="164676"/>
                </a:moveTo>
                <a:lnTo>
                  <a:pt x="52403" y="167746"/>
                </a:lnTo>
                <a:lnTo>
                  <a:pt x="47084" y="164676"/>
                </a:lnTo>
                <a:close/>
                <a:moveTo>
                  <a:pt x="69334" y="164676"/>
                </a:moveTo>
                <a:lnTo>
                  <a:pt x="64014" y="167746"/>
                </a:lnTo>
                <a:lnTo>
                  <a:pt x="58695" y="164676"/>
                </a:lnTo>
                <a:close/>
                <a:moveTo>
                  <a:pt x="80945" y="164676"/>
                </a:moveTo>
                <a:lnTo>
                  <a:pt x="75625" y="167746"/>
                </a:lnTo>
                <a:lnTo>
                  <a:pt x="70306" y="164676"/>
                </a:lnTo>
                <a:close/>
                <a:moveTo>
                  <a:pt x="92556" y="164676"/>
                </a:moveTo>
                <a:lnTo>
                  <a:pt x="87237" y="167746"/>
                </a:lnTo>
                <a:lnTo>
                  <a:pt x="81917" y="164676"/>
                </a:lnTo>
                <a:close/>
                <a:moveTo>
                  <a:pt x="104197" y="164676"/>
                </a:moveTo>
                <a:lnTo>
                  <a:pt x="98878" y="167746"/>
                </a:lnTo>
                <a:lnTo>
                  <a:pt x="93559" y="164676"/>
                </a:lnTo>
                <a:close/>
                <a:moveTo>
                  <a:pt x="115809" y="164676"/>
                </a:moveTo>
                <a:lnTo>
                  <a:pt x="110489" y="167746"/>
                </a:lnTo>
                <a:lnTo>
                  <a:pt x="105170" y="164676"/>
                </a:lnTo>
                <a:close/>
                <a:moveTo>
                  <a:pt x="127450" y="164676"/>
                </a:moveTo>
                <a:lnTo>
                  <a:pt x="122131" y="167746"/>
                </a:lnTo>
                <a:lnTo>
                  <a:pt x="116812" y="164676"/>
                </a:lnTo>
                <a:close/>
                <a:moveTo>
                  <a:pt x="139061" y="164676"/>
                </a:moveTo>
                <a:lnTo>
                  <a:pt x="133742" y="167746"/>
                </a:lnTo>
                <a:lnTo>
                  <a:pt x="128423" y="164676"/>
                </a:lnTo>
                <a:close/>
                <a:moveTo>
                  <a:pt x="150642" y="164676"/>
                </a:moveTo>
                <a:lnTo>
                  <a:pt x="145323" y="167746"/>
                </a:lnTo>
                <a:lnTo>
                  <a:pt x="140004" y="164676"/>
                </a:lnTo>
                <a:close/>
                <a:moveTo>
                  <a:pt x="162284" y="164676"/>
                </a:moveTo>
                <a:lnTo>
                  <a:pt x="156964" y="167746"/>
                </a:lnTo>
                <a:lnTo>
                  <a:pt x="151645" y="164676"/>
                </a:lnTo>
                <a:close/>
                <a:moveTo>
                  <a:pt x="173895" y="164676"/>
                </a:moveTo>
                <a:lnTo>
                  <a:pt x="168575" y="167746"/>
                </a:lnTo>
                <a:lnTo>
                  <a:pt x="163256" y="164676"/>
                </a:lnTo>
                <a:close/>
                <a:moveTo>
                  <a:pt x="185536" y="164676"/>
                </a:moveTo>
                <a:lnTo>
                  <a:pt x="180217" y="167746"/>
                </a:lnTo>
                <a:lnTo>
                  <a:pt x="174898" y="164676"/>
                </a:lnTo>
                <a:close/>
                <a:moveTo>
                  <a:pt x="197147" y="164676"/>
                </a:moveTo>
                <a:lnTo>
                  <a:pt x="191828" y="167746"/>
                </a:lnTo>
                <a:lnTo>
                  <a:pt x="186509" y="164676"/>
                </a:lnTo>
                <a:close/>
                <a:moveTo>
                  <a:pt x="208789" y="164676"/>
                </a:moveTo>
                <a:lnTo>
                  <a:pt x="203470" y="167746"/>
                </a:lnTo>
                <a:lnTo>
                  <a:pt x="198151" y="164676"/>
                </a:lnTo>
                <a:close/>
                <a:moveTo>
                  <a:pt x="220370" y="164676"/>
                </a:moveTo>
                <a:lnTo>
                  <a:pt x="215051" y="167746"/>
                </a:lnTo>
                <a:lnTo>
                  <a:pt x="209731" y="164676"/>
                </a:lnTo>
                <a:close/>
                <a:moveTo>
                  <a:pt x="232011" y="164676"/>
                </a:moveTo>
                <a:lnTo>
                  <a:pt x="226692" y="167746"/>
                </a:lnTo>
                <a:lnTo>
                  <a:pt x="221373" y="164676"/>
                </a:lnTo>
                <a:close/>
                <a:moveTo>
                  <a:pt x="243622" y="164676"/>
                </a:moveTo>
                <a:lnTo>
                  <a:pt x="238303" y="167746"/>
                </a:lnTo>
                <a:lnTo>
                  <a:pt x="232984" y="164676"/>
                </a:lnTo>
                <a:close/>
                <a:moveTo>
                  <a:pt x="255264" y="164676"/>
                </a:moveTo>
                <a:lnTo>
                  <a:pt x="249945" y="167746"/>
                </a:lnTo>
                <a:lnTo>
                  <a:pt x="244626" y="164676"/>
                </a:lnTo>
                <a:close/>
                <a:moveTo>
                  <a:pt x="266875" y="164676"/>
                </a:moveTo>
                <a:lnTo>
                  <a:pt x="261556" y="167746"/>
                </a:lnTo>
                <a:lnTo>
                  <a:pt x="256237" y="164676"/>
                </a:lnTo>
                <a:close/>
                <a:moveTo>
                  <a:pt x="278517" y="164676"/>
                </a:moveTo>
                <a:lnTo>
                  <a:pt x="273198" y="167746"/>
                </a:lnTo>
                <a:lnTo>
                  <a:pt x="267878" y="164676"/>
                </a:lnTo>
                <a:close/>
                <a:moveTo>
                  <a:pt x="11369" y="164889"/>
                </a:moveTo>
                <a:lnTo>
                  <a:pt x="6050" y="174068"/>
                </a:lnTo>
                <a:lnTo>
                  <a:pt x="6050" y="167959"/>
                </a:lnTo>
                <a:lnTo>
                  <a:pt x="11369" y="164889"/>
                </a:lnTo>
                <a:close/>
                <a:moveTo>
                  <a:pt x="34622" y="164889"/>
                </a:moveTo>
                <a:lnTo>
                  <a:pt x="29302" y="174068"/>
                </a:lnTo>
                <a:lnTo>
                  <a:pt x="29302" y="167959"/>
                </a:lnTo>
                <a:lnTo>
                  <a:pt x="34622" y="164889"/>
                </a:lnTo>
                <a:close/>
                <a:moveTo>
                  <a:pt x="46202" y="164889"/>
                </a:moveTo>
                <a:lnTo>
                  <a:pt x="40883" y="174068"/>
                </a:lnTo>
                <a:lnTo>
                  <a:pt x="40883" y="167959"/>
                </a:lnTo>
                <a:lnTo>
                  <a:pt x="46202" y="164889"/>
                </a:lnTo>
                <a:close/>
                <a:moveTo>
                  <a:pt x="57844" y="164889"/>
                </a:moveTo>
                <a:lnTo>
                  <a:pt x="52525" y="174068"/>
                </a:lnTo>
                <a:lnTo>
                  <a:pt x="52525" y="167959"/>
                </a:lnTo>
                <a:lnTo>
                  <a:pt x="57844" y="164889"/>
                </a:lnTo>
                <a:close/>
                <a:moveTo>
                  <a:pt x="69455" y="164889"/>
                </a:moveTo>
                <a:lnTo>
                  <a:pt x="64136" y="174068"/>
                </a:lnTo>
                <a:lnTo>
                  <a:pt x="64136" y="167959"/>
                </a:lnTo>
                <a:lnTo>
                  <a:pt x="69455" y="164889"/>
                </a:lnTo>
                <a:close/>
                <a:moveTo>
                  <a:pt x="81097" y="164889"/>
                </a:moveTo>
                <a:lnTo>
                  <a:pt x="75777" y="174068"/>
                </a:lnTo>
                <a:lnTo>
                  <a:pt x="75777" y="167959"/>
                </a:lnTo>
                <a:lnTo>
                  <a:pt x="81097" y="164889"/>
                </a:lnTo>
                <a:close/>
                <a:moveTo>
                  <a:pt x="92708" y="164889"/>
                </a:moveTo>
                <a:lnTo>
                  <a:pt x="87389" y="174068"/>
                </a:lnTo>
                <a:lnTo>
                  <a:pt x="87389" y="167959"/>
                </a:lnTo>
                <a:lnTo>
                  <a:pt x="92708" y="164889"/>
                </a:lnTo>
                <a:close/>
                <a:moveTo>
                  <a:pt x="104349" y="164889"/>
                </a:moveTo>
                <a:lnTo>
                  <a:pt x="99030" y="174068"/>
                </a:lnTo>
                <a:lnTo>
                  <a:pt x="99030" y="167959"/>
                </a:lnTo>
                <a:lnTo>
                  <a:pt x="104349" y="164889"/>
                </a:lnTo>
                <a:close/>
                <a:moveTo>
                  <a:pt x="115930" y="164889"/>
                </a:moveTo>
                <a:lnTo>
                  <a:pt x="110611" y="174068"/>
                </a:lnTo>
                <a:lnTo>
                  <a:pt x="110611" y="167959"/>
                </a:lnTo>
                <a:lnTo>
                  <a:pt x="115930" y="164889"/>
                </a:lnTo>
                <a:close/>
                <a:moveTo>
                  <a:pt x="127541" y="164889"/>
                </a:moveTo>
                <a:lnTo>
                  <a:pt x="122222" y="174068"/>
                </a:lnTo>
                <a:lnTo>
                  <a:pt x="122222" y="167959"/>
                </a:lnTo>
                <a:lnTo>
                  <a:pt x="127541" y="164889"/>
                </a:lnTo>
                <a:close/>
                <a:moveTo>
                  <a:pt x="139183" y="164889"/>
                </a:moveTo>
                <a:lnTo>
                  <a:pt x="133864" y="174068"/>
                </a:lnTo>
                <a:lnTo>
                  <a:pt x="133864" y="167959"/>
                </a:lnTo>
                <a:lnTo>
                  <a:pt x="139183" y="164889"/>
                </a:lnTo>
                <a:close/>
                <a:moveTo>
                  <a:pt x="150794" y="164889"/>
                </a:moveTo>
                <a:lnTo>
                  <a:pt x="145475" y="174068"/>
                </a:lnTo>
                <a:lnTo>
                  <a:pt x="145475" y="167959"/>
                </a:lnTo>
                <a:lnTo>
                  <a:pt x="150794" y="164889"/>
                </a:lnTo>
                <a:close/>
                <a:moveTo>
                  <a:pt x="162436" y="164889"/>
                </a:moveTo>
                <a:lnTo>
                  <a:pt x="157116" y="174068"/>
                </a:lnTo>
                <a:lnTo>
                  <a:pt x="157116" y="167959"/>
                </a:lnTo>
                <a:lnTo>
                  <a:pt x="162436" y="164889"/>
                </a:lnTo>
                <a:close/>
                <a:moveTo>
                  <a:pt x="174047" y="164889"/>
                </a:moveTo>
                <a:lnTo>
                  <a:pt x="168727" y="174068"/>
                </a:lnTo>
                <a:lnTo>
                  <a:pt x="168727" y="167959"/>
                </a:lnTo>
                <a:lnTo>
                  <a:pt x="174047" y="164889"/>
                </a:lnTo>
                <a:close/>
                <a:moveTo>
                  <a:pt x="185658" y="164889"/>
                </a:moveTo>
                <a:lnTo>
                  <a:pt x="180339" y="174068"/>
                </a:lnTo>
                <a:lnTo>
                  <a:pt x="180339" y="167959"/>
                </a:lnTo>
                <a:lnTo>
                  <a:pt x="185658" y="164889"/>
                </a:lnTo>
                <a:close/>
                <a:moveTo>
                  <a:pt x="197269" y="164889"/>
                </a:moveTo>
                <a:lnTo>
                  <a:pt x="191950" y="174068"/>
                </a:lnTo>
                <a:lnTo>
                  <a:pt x="191950" y="167959"/>
                </a:lnTo>
                <a:lnTo>
                  <a:pt x="197269" y="164889"/>
                </a:lnTo>
                <a:close/>
                <a:moveTo>
                  <a:pt x="208911" y="164889"/>
                </a:moveTo>
                <a:lnTo>
                  <a:pt x="203591" y="174068"/>
                </a:lnTo>
                <a:lnTo>
                  <a:pt x="203591" y="167959"/>
                </a:lnTo>
                <a:lnTo>
                  <a:pt x="208911" y="164889"/>
                </a:lnTo>
                <a:close/>
                <a:moveTo>
                  <a:pt x="220522" y="164889"/>
                </a:moveTo>
                <a:lnTo>
                  <a:pt x="215202" y="174068"/>
                </a:lnTo>
                <a:lnTo>
                  <a:pt x="215202" y="167959"/>
                </a:lnTo>
                <a:lnTo>
                  <a:pt x="220522" y="164889"/>
                </a:lnTo>
                <a:close/>
                <a:moveTo>
                  <a:pt x="232163" y="164889"/>
                </a:moveTo>
                <a:lnTo>
                  <a:pt x="226844" y="174068"/>
                </a:lnTo>
                <a:lnTo>
                  <a:pt x="226844" y="167959"/>
                </a:lnTo>
                <a:lnTo>
                  <a:pt x="232163" y="164889"/>
                </a:lnTo>
                <a:close/>
                <a:moveTo>
                  <a:pt x="243774" y="164889"/>
                </a:moveTo>
                <a:lnTo>
                  <a:pt x="238455" y="174068"/>
                </a:lnTo>
                <a:lnTo>
                  <a:pt x="238455" y="167959"/>
                </a:lnTo>
                <a:lnTo>
                  <a:pt x="243774" y="164889"/>
                </a:lnTo>
                <a:close/>
                <a:moveTo>
                  <a:pt x="255355" y="164889"/>
                </a:moveTo>
                <a:lnTo>
                  <a:pt x="250036" y="174068"/>
                </a:lnTo>
                <a:lnTo>
                  <a:pt x="250036" y="167959"/>
                </a:lnTo>
                <a:lnTo>
                  <a:pt x="255355" y="164889"/>
                </a:lnTo>
                <a:close/>
                <a:moveTo>
                  <a:pt x="266997" y="164889"/>
                </a:moveTo>
                <a:lnTo>
                  <a:pt x="261678" y="174068"/>
                </a:lnTo>
                <a:lnTo>
                  <a:pt x="261678" y="167959"/>
                </a:lnTo>
                <a:lnTo>
                  <a:pt x="266997" y="164889"/>
                </a:lnTo>
                <a:close/>
                <a:moveTo>
                  <a:pt x="278608" y="164889"/>
                </a:moveTo>
                <a:lnTo>
                  <a:pt x="273289" y="174068"/>
                </a:lnTo>
                <a:lnTo>
                  <a:pt x="273289" y="167959"/>
                </a:lnTo>
                <a:lnTo>
                  <a:pt x="278608" y="164889"/>
                </a:lnTo>
                <a:close/>
                <a:moveTo>
                  <a:pt x="22980" y="164858"/>
                </a:moveTo>
                <a:lnTo>
                  <a:pt x="17661" y="174099"/>
                </a:lnTo>
                <a:lnTo>
                  <a:pt x="17661" y="167928"/>
                </a:lnTo>
                <a:lnTo>
                  <a:pt x="22980" y="164858"/>
                </a:lnTo>
                <a:close/>
                <a:moveTo>
                  <a:pt x="186357" y="164889"/>
                </a:moveTo>
                <a:lnTo>
                  <a:pt x="191676" y="167959"/>
                </a:lnTo>
                <a:lnTo>
                  <a:pt x="191676" y="174099"/>
                </a:lnTo>
                <a:lnTo>
                  <a:pt x="186357" y="164889"/>
                </a:lnTo>
                <a:close/>
                <a:moveTo>
                  <a:pt x="457" y="164919"/>
                </a:moveTo>
                <a:lnTo>
                  <a:pt x="5776" y="167959"/>
                </a:lnTo>
                <a:lnTo>
                  <a:pt x="5776" y="174129"/>
                </a:lnTo>
                <a:lnTo>
                  <a:pt x="457" y="164919"/>
                </a:lnTo>
                <a:close/>
                <a:moveTo>
                  <a:pt x="12098" y="164919"/>
                </a:moveTo>
                <a:lnTo>
                  <a:pt x="17418" y="167959"/>
                </a:lnTo>
                <a:lnTo>
                  <a:pt x="17418" y="174129"/>
                </a:lnTo>
                <a:lnTo>
                  <a:pt x="12098" y="164919"/>
                </a:lnTo>
                <a:close/>
                <a:moveTo>
                  <a:pt x="23710" y="164919"/>
                </a:moveTo>
                <a:lnTo>
                  <a:pt x="29029" y="167959"/>
                </a:lnTo>
                <a:lnTo>
                  <a:pt x="29029" y="174129"/>
                </a:lnTo>
                <a:lnTo>
                  <a:pt x="23710" y="164919"/>
                </a:lnTo>
                <a:close/>
                <a:moveTo>
                  <a:pt x="35290" y="164919"/>
                </a:moveTo>
                <a:lnTo>
                  <a:pt x="40610" y="167959"/>
                </a:lnTo>
                <a:lnTo>
                  <a:pt x="40610" y="174129"/>
                </a:lnTo>
                <a:lnTo>
                  <a:pt x="35290" y="164919"/>
                </a:lnTo>
                <a:close/>
                <a:moveTo>
                  <a:pt x="46932" y="164919"/>
                </a:moveTo>
                <a:lnTo>
                  <a:pt x="52251" y="167959"/>
                </a:lnTo>
                <a:lnTo>
                  <a:pt x="52251" y="174129"/>
                </a:lnTo>
                <a:lnTo>
                  <a:pt x="46932" y="164919"/>
                </a:lnTo>
                <a:close/>
                <a:moveTo>
                  <a:pt x="58543" y="164919"/>
                </a:moveTo>
                <a:lnTo>
                  <a:pt x="63862" y="167959"/>
                </a:lnTo>
                <a:lnTo>
                  <a:pt x="63862" y="174129"/>
                </a:lnTo>
                <a:lnTo>
                  <a:pt x="58543" y="164919"/>
                </a:lnTo>
                <a:close/>
                <a:moveTo>
                  <a:pt x="70185" y="164919"/>
                </a:moveTo>
                <a:lnTo>
                  <a:pt x="75504" y="167959"/>
                </a:lnTo>
                <a:lnTo>
                  <a:pt x="75504" y="174129"/>
                </a:lnTo>
                <a:lnTo>
                  <a:pt x="70185" y="164919"/>
                </a:lnTo>
                <a:close/>
                <a:moveTo>
                  <a:pt x="81796" y="164919"/>
                </a:moveTo>
                <a:lnTo>
                  <a:pt x="87115" y="167959"/>
                </a:lnTo>
                <a:lnTo>
                  <a:pt x="87115" y="174129"/>
                </a:lnTo>
                <a:lnTo>
                  <a:pt x="81796" y="164919"/>
                </a:lnTo>
                <a:close/>
                <a:moveTo>
                  <a:pt x="93437" y="164919"/>
                </a:moveTo>
                <a:lnTo>
                  <a:pt x="98757" y="167959"/>
                </a:lnTo>
                <a:lnTo>
                  <a:pt x="98757" y="174129"/>
                </a:lnTo>
                <a:lnTo>
                  <a:pt x="93437" y="164919"/>
                </a:lnTo>
                <a:close/>
                <a:moveTo>
                  <a:pt x="105018" y="164919"/>
                </a:moveTo>
                <a:lnTo>
                  <a:pt x="110337" y="167959"/>
                </a:lnTo>
                <a:lnTo>
                  <a:pt x="110337" y="174129"/>
                </a:lnTo>
                <a:lnTo>
                  <a:pt x="105018" y="164919"/>
                </a:lnTo>
                <a:close/>
                <a:moveTo>
                  <a:pt x="116660" y="164919"/>
                </a:moveTo>
                <a:lnTo>
                  <a:pt x="121979" y="167959"/>
                </a:lnTo>
                <a:lnTo>
                  <a:pt x="121979" y="174129"/>
                </a:lnTo>
                <a:lnTo>
                  <a:pt x="116660" y="164919"/>
                </a:lnTo>
                <a:close/>
                <a:moveTo>
                  <a:pt x="128271" y="164919"/>
                </a:moveTo>
                <a:lnTo>
                  <a:pt x="133590" y="167959"/>
                </a:lnTo>
                <a:lnTo>
                  <a:pt x="133590" y="174129"/>
                </a:lnTo>
                <a:lnTo>
                  <a:pt x="128271" y="164919"/>
                </a:lnTo>
                <a:close/>
                <a:moveTo>
                  <a:pt x="139912" y="164919"/>
                </a:moveTo>
                <a:lnTo>
                  <a:pt x="145232" y="167959"/>
                </a:lnTo>
                <a:lnTo>
                  <a:pt x="145232" y="174129"/>
                </a:lnTo>
                <a:lnTo>
                  <a:pt x="139912" y="164919"/>
                </a:lnTo>
                <a:close/>
                <a:moveTo>
                  <a:pt x="151523" y="164919"/>
                </a:moveTo>
                <a:lnTo>
                  <a:pt x="156843" y="167959"/>
                </a:lnTo>
                <a:lnTo>
                  <a:pt x="156843" y="174129"/>
                </a:lnTo>
                <a:lnTo>
                  <a:pt x="151523" y="164919"/>
                </a:lnTo>
                <a:close/>
                <a:moveTo>
                  <a:pt x="163165" y="164919"/>
                </a:moveTo>
                <a:lnTo>
                  <a:pt x="168484" y="167959"/>
                </a:lnTo>
                <a:lnTo>
                  <a:pt x="168484" y="174129"/>
                </a:lnTo>
                <a:lnTo>
                  <a:pt x="163165" y="164919"/>
                </a:lnTo>
                <a:close/>
                <a:moveTo>
                  <a:pt x="174746" y="164919"/>
                </a:moveTo>
                <a:lnTo>
                  <a:pt x="180065" y="167959"/>
                </a:lnTo>
                <a:lnTo>
                  <a:pt x="180065" y="174129"/>
                </a:lnTo>
                <a:lnTo>
                  <a:pt x="174746" y="164919"/>
                </a:lnTo>
                <a:close/>
                <a:moveTo>
                  <a:pt x="197999" y="164889"/>
                </a:moveTo>
                <a:lnTo>
                  <a:pt x="203318" y="167959"/>
                </a:lnTo>
                <a:lnTo>
                  <a:pt x="203318" y="174129"/>
                </a:lnTo>
                <a:lnTo>
                  <a:pt x="197999" y="164889"/>
                </a:lnTo>
                <a:close/>
                <a:moveTo>
                  <a:pt x="209610" y="164889"/>
                </a:moveTo>
                <a:lnTo>
                  <a:pt x="214929" y="167959"/>
                </a:lnTo>
                <a:lnTo>
                  <a:pt x="214929" y="174129"/>
                </a:lnTo>
                <a:lnTo>
                  <a:pt x="209610" y="164889"/>
                </a:lnTo>
                <a:close/>
                <a:moveTo>
                  <a:pt x="221251" y="164889"/>
                </a:moveTo>
                <a:lnTo>
                  <a:pt x="226570" y="167959"/>
                </a:lnTo>
                <a:lnTo>
                  <a:pt x="226570" y="174129"/>
                </a:lnTo>
                <a:lnTo>
                  <a:pt x="221251" y="164889"/>
                </a:lnTo>
                <a:close/>
                <a:moveTo>
                  <a:pt x="232862" y="164889"/>
                </a:moveTo>
                <a:lnTo>
                  <a:pt x="238182" y="167959"/>
                </a:lnTo>
                <a:lnTo>
                  <a:pt x="238182" y="174129"/>
                </a:lnTo>
                <a:lnTo>
                  <a:pt x="232862" y="164889"/>
                </a:lnTo>
                <a:close/>
                <a:moveTo>
                  <a:pt x="244474" y="164889"/>
                </a:moveTo>
                <a:lnTo>
                  <a:pt x="249793" y="167959"/>
                </a:lnTo>
                <a:lnTo>
                  <a:pt x="249793" y="174129"/>
                </a:lnTo>
                <a:lnTo>
                  <a:pt x="244474" y="164889"/>
                </a:lnTo>
                <a:close/>
                <a:moveTo>
                  <a:pt x="256085" y="164889"/>
                </a:moveTo>
                <a:lnTo>
                  <a:pt x="261404" y="167959"/>
                </a:lnTo>
                <a:lnTo>
                  <a:pt x="261404" y="174129"/>
                </a:lnTo>
                <a:lnTo>
                  <a:pt x="256085" y="164889"/>
                </a:lnTo>
                <a:close/>
                <a:moveTo>
                  <a:pt x="267726" y="164889"/>
                </a:moveTo>
                <a:lnTo>
                  <a:pt x="273046" y="167959"/>
                </a:lnTo>
                <a:lnTo>
                  <a:pt x="273046" y="174129"/>
                </a:lnTo>
                <a:lnTo>
                  <a:pt x="267726" y="164889"/>
                </a:lnTo>
                <a:close/>
                <a:moveTo>
                  <a:pt x="244" y="165010"/>
                </a:moveTo>
                <a:lnTo>
                  <a:pt x="5563" y="174190"/>
                </a:lnTo>
                <a:lnTo>
                  <a:pt x="5563" y="174190"/>
                </a:lnTo>
                <a:lnTo>
                  <a:pt x="214" y="171120"/>
                </a:lnTo>
                <a:lnTo>
                  <a:pt x="214" y="165010"/>
                </a:lnTo>
                <a:close/>
                <a:moveTo>
                  <a:pt x="255872" y="165010"/>
                </a:moveTo>
                <a:lnTo>
                  <a:pt x="261191" y="174190"/>
                </a:lnTo>
                <a:lnTo>
                  <a:pt x="261191" y="174190"/>
                </a:lnTo>
                <a:lnTo>
                  <a:pt x="255872" y="171150"/>
                </a:lnTo>
                <a:lnTo>
                  <a:pt x="255872" y="165010"/>
                </a:lnTo>
                <a:close/>
                <a:moveTo>
                  <a:pt x="267483" y="165010"/>
                </a:moveTo>
                <a:lnTo>
                  <a:pt x="272802" y="174190"/>
                </a:lnTo>
                <a:lnTo>
                  <a:pt x="272802" y="174190"/>
                </a:lnTo>
                <a:lnTo>
                  <a:pt x="267483" y="171150"/>
                </a:lnTo>
                <a:lnTo>
                  <a:pt x="267483" y="165010"/>
                </a:lnTo>
                <a:close/>
                <a:moveTo>
                  <a:pt x="93194" y="165010"/>
                </a:moveTo>
                <a:lnTo>
                  <a:pt x="98513" y="174190"/>
                </a:lnTo>
                <a:lnTo>
                  <a:pt x="93194" y="171120"/>
                </a:lnTo>
                <a:lnTo>
                  <a:pt x="93194" y="165010"/>
                </a:lnTo>
                <a:close/>
                <a:moveTo>
                  <a:pt x="104836" y="165010"/>
                </a:moveTo>
                <a:lnTo>
                  <a:pt x="110155" y="174190"/>
                </a:lnTo>
                <a:lnTo>
                  <a:pt x="104836" y="171120"/>
                </a:lnTo>
                <a:lnTo>
                  <a:pt x="104836" y="165010"/>
                </a:lnTo>
                <a:close/>
                <a:moveTo>
                  <a:pt x="116416" y="165010"/>
                </a:moveTo>
                <a:lnTo>
                  <a:pt x="121736" y="174190"/>
                </a:lnTo>
                <a:lnTo>
                  <a:pt x="116416" y="171120"/>
                </a:lnTo>
                <a:lnTo>
                  <a:pt x="116416" y="165010"/>
                </a:lnTo>
                <a:close/>
                <a:moveTo>
                  <a:pt x="128058" y="165010"/>
                </a:moveTo>
                <a:lnTo>
                  <a:pt x="133377" y="174190"/>
                </a:lnTo>
                <a:lnTo>
                  <a:pt x="128058" y="171120"/>
                </a:lnTo>
                <a:lnTo>
                  <a:pt x="128058" y="165010"/>
                </a:lnTo>
                <a:close/>
                <a:moveTo>
                  <a:pt x="139669" y="165010"/>
                </a:moveTo>
                <a:lnTo>
                  <a:pt x="144988" y="174190"/>
                </a:lnTo>
                <a:lnTo>
                  <a:pt x="139669" y="171120"/>
                </a:lnTo>
                <a:lnTo>
                  <a:pt x="139669" y="165010"/>
                </a:lnTo>
                <a:close/>
                <a:moveTo>
                  <a:pt x="151311" y="165010"/>
                </a:moveTo>
                <a:lnTo>
                  <a:pt x="156630" y="174190"/>
                </a:lnTo>
                <a:lnTo>
                  <a:pt x="151311" y="171120"/>
                </a:lnTo>
                <a:lnTo>
                  <a:pt x="151311" y="165010"/>
                </a:lnTo>
                <a:close/>
                <a:moveTo>
                  <a:pt x="162922" y="165010"/>
                </a:moveTo>
                <a:lnTo>
                  <a:pt x="168241" y="174190"/>
                </a:lnTo>
                <a:lnTo>
                  <a:pt x="162922" y="171120"/>
                </a:lnTo>
                <a:lnTo>
                  <a:pt x="162922" y="165010"/>
                </a:lnTo>
                <a:close/>
                <a:moveTo>
                  <a:pt x="174503" y="165010"/>
                </a:moveTo>
                <a:lnTo>
                  <a:pt x="179822" y="174190"/>
                </a:lnTo>
                <a:lnTo>
                  <a:pt x="174503" y="171120"/>
                </a:lnTo>
                <a:lnTo>
                  <a:pt x="174503" y="165010"/>
                </a:lnTo>
                <a:close/>
                <a:moveTo>
                  <a:pt x="186144" y="165010"/>
                </a:moveTo>
                <a:lnTo>
                  <a:pt x="191463" y="174190"/>
                </a:lnTo>
                <a:lnTo>
                  <a:pt x="186144" y="171120"/>
                </a:lnTo>
                <a:lnTo>
                  <a:pt x="186144" y="165010"/>
                </a:lnTo>
                <a:close/>
                <a:moveTo>
                  <a:pt x="197755" y="165010"/>
                </a:moveTo>
                <a:lnTo>
                  <a:pt x="203075" y="174190"/>
                </a:lnTo>
                <a:lnTo>
                  <a:pt x="197755" y="171150"/>
                </a:lnTo>
                <a:lnTo>
                  <a:pt x="197755" y="165010"/>
                </a:lnTo>
                <a:close/>
                <a:moveTo>
                  <a:pt x="209397" y="165010"/>
                </a:moveTo>
                <a:lnTo>
                  <a:pt x="214716" y="174190"/>
                </a:lnTo>
                <a:lnTo>
                  <a:pt x="209397" y="171150"/>
                </a:lnTo>
                <a:lnTo>
                  <a:pt x="209397" y="165010"/>
                </a:lnTo>
                <a:close/>
                <a:moveTo>
                  <a:pt x="221008" y="165010"/>
                </a:moveTo>
                <a:lnTo>
                  <a:pt x="226327" y="174190"/>
                </a:lnTo>
                <a:lnTo>
                  <a:pt x="221008" y="171150"/>
                </a:lnTo>
                <a:lnTo>
                  <a:pt x="221008" y="165010"/>
                </a:lnTo>
                <a:close/>
                <a:moveTo>
                  <a:pt x="232650" y="165010"/>
                </a:moveTo>
                <a:lnTo>
                  <a:pt x="237969" y="174190"/>
                </a:lnTo>
                <a:lnTo>
                  <a:pt x="232650" y="171150"/>
                </a:lnTo>
                <a:lnTo>
                  <a:pt x="232650" y="165010"/>
                </a:lnTo>
                <a:close/>
                <a:moveTo>
                  <a:pt x="244230" y="165010"/>
                </a:moveTo>
                <a:lnTo>
                  <a:pt x="249550" y="174190"/>
                </a:lnTo>
                <a:lnTo>
                  <a:pt x="244230" y="171150"/>
                </a:lnTo>
                <a:lnTo>
                  <a:pt x="244230" y="165010"/>
                </a:lnTo>
                <a:close/>
                <a:moveTo>
                  <a:pt x="11855" y="165010"/>
                </a:moveTo>
                <a:lnTo>
                  <a:pt x="17174" y="174251"/>
                </a:lnTo>
                <a:lnTo>
                  <a:pt x="17174" y="174251"/>
                </a:lnTo>
                <a:lnTo>
                  <a:pt x="11855" y="171150"/>
                </a:lnTo>
                <a:lnTo>
                  <a:pt x="11855" y="165010"/>
                </a:lnTo>
                <a:close/>
                <a:moveTo>
                  <a:pt x="23223" y="165041"/>
                </a:moveTo>
                <a:lnTo>
                  <a:pt x="23223" y="171150"/>
                </a:lnTo>
                <a:lnTo>
                  <a:pt x="17904" y="174251"/>
                </a:lnTo>
                <a:lnTo>
                  <a:pt x="17904" y="174251"/>
                </a:lnTo>
                <a:lnTo>
                  <a:pt x="23223" y="165041"/>
                </a:lnTo>
                <a:close/>
                <a:moveTo>
                  <a:pt x="23497" y="165010"/>
                </a:moveTo>
                <a:lnTo>
                  <a:pt x="28816" y="174251"/>
                </a:lnTo>
                <a:lnTo>
                  <a:pt x="28816" y="174251"/>
                </a:lnTo>
                <a:lnTo>
                  <a:pt x="23497" y="171150"/>
                </a:lnTo>
                <a:lnTo>
                  <a:pt x="23497" y="165010"/>
                </a:lnTo>
                <a:close/>
                <a:moveTo>
                  <a:pt x="34834" y="165010"/>
                </a:moveTo>
                <a:lnTo>
                  <a:pt x="34834" y="171150"/>
                </a:lnTo>
                <a:lnTo>
                  <a:pt x="29515" y="174251"/>
                </a:lnTo>
                <a:lnTo>
                  <a:pt x="29515" y="174251"/>
                </a:lnTo>
                <a:lnTo>
                  <a:pt x="34834" y="165010"/>
                </a:lnTo>
                <a:close/>
                <a:moveTo>
                  <a:pt x="35078" y="165010"/>
                </a:moveTo>
                <a:lnTo>
                  <a:pt x="40397" y="174251"/>
                </a:lnTo>
                <a:lnTo>
                  <a:pt x="40397" y="174251"/>
                </a:lnTo>
                <a:lnTo>
                  <a:pt x="35078" y="171150"/>
                </a:lnTo>
                <a:lnTo>
                  <a:pt x="35078" y="165010"/>
                </a:lnTo>
                <a:close/>
                <a:moveTo>
                  <a:pt x="58330" y="165010"/>
                </a:moveTo>
                <a:lnTo>
                  <a:pt x="63650" y="174251"/>
                </a:lnTo>
                <a:lnTo>
                  <a:pt x="63650" y="174251"/>
                </a:lnTo>
                <a:lnTo>
                  <a:pt x="58330" y="171150"/>
                </a:lnTo>
                <a:lnTo>
                  <a:pt x="58330" y="165010"/>
                </a:lnTo>
                <a:close/>
                <a:moveTo>
                  <a:pt x="69698" y="165010"/>
                </a:moveTo>
                <a:lnTo>
                  <a:pt x="69698" y="171150"/>
                </a:lnTo>
                <a:lnTo>
                  <a:pt x="64379" y="174251"/>
                </a:lnTo>
                <a:lnTo>
                  <a:pt x="64379" y="174251"/>
                </a:lnTo>
                <a:lnTo>
                  <a:pt x="69698" y="165010"/>
                </a:lnTo>
                <a:close/>
                <a:moveTo>
                  <a:pt x="69941" y="165010"/>
                </a:moveTo>
                <a:lnTo>
                  <a:pt x="75261" y="174251"/>
                </a:lnTo>
                <a:lnTo>
                  <a:pt x="75261" y="174251"/>
                </a:lnTo>
                <a:lnTo>
                  <a:pt x="69941" y="171150"/>
                </a:lnTo>
                <a:lnTo>
                  <a:pt x="69941" y="165010"/>
                </a:lnTo>
                <a:close/>
                <a:moveTo>
                  <a:pt x="81309" y="165010"/>
                </a:moveTo>
                <a:lnTo>
                  <a:pt x="81309" y="171150"/>
                </a:lnTo>
                <a:lnTo>
                  <a:pt x="75990" y="174251"/>
                </a:lnTo>
                <a:lnTo>
                  <a:pt x="75990" y="174251"/>
                </a:lnTo>
                <a:lnTo>
                  <a:pt x="81309" y="165010"/>
                </a:lnTo>
                <a:close/>
                <a:moveTo>
                  <a:pt x="81583" y="165010"/>
                </a:moveTo>
                <a:lnTo>
                  <a:pt x="86902" y="174251"/>
                </a:lnTo>
                <a:lnTo>
                  <a:pt x="86902" y="174251"/>
                </a:lnTo>
                <a:lnTo>
                  <a:pt x="81583" y="171150"/>
                </a:lnTo>
                <a:lnTo>
                  <a:pt x="81583" y="165010"/>
                </a:lnTo>
                <a:close/>
                <a:moveTo>
                  <a:pt x="92951" y="165010"/>
                </a:moveTo>
                <a:lnTo>
                  <a:pt x="92951" y="171150"/>
                </a:lnTo>
                <a:lnTo>
                  <a:pt x="87632" y="174251"/>
                </a:lnTo>
                <a:lnTo>
                  <a:pt x="87632" y="174251"/>
                </a:lnTo>
                <a:lnTo>
                  <a:pt x="92951" y="165010"/>
                </a:lnTo>
                <a:close/>
                <a:moveTo>
                  <a:pt x="104562" y="165010"/>
                </a:moveTo>
                <a:lnTo>
                  <a:pt x="104562" y="171150"/>
                </a:lnTo>
                <a:lnTo>
                  <a:pt x="99243" y="174251"/>
                </a:lnTo>
                <a:lnTo>
                  <a:pt x="99243" y="174251"/>
                </a:lnTo>
                <a:lnTo>
                  <a:pt x="104562" y="165010"/>
                </a:lnTo>
                <a:close/>
                <a:moveTo>
                  <a:pt x="116143" y="165010"/>
                </a:moveTo>
                <a:lnTo>
                  <a:pt x="116143" y="171150"/>
                </a:lnTo>
                <a:lnTo>
                  <a:pt x="110824" y="174251"/>
                </a:lnTo>
                <a:lnTo>
                  <a:pt x="110824" y="174251"/>
                </a:lnTo>
                <a:lnTo>
                  <a:pt x="116143" y="165010"/>
                </a:lnTo>
                <a:close/>
                <a:moveTo>
                  <a:pt x="127784" y="165010"/>
                </a:moveTo>
                <a:lnTo>
                  <a:pt x="127784" y="171150"/>
                </a:lnTo>
                <a:lnTo>
                  <a:pt x="122465" y="174251"/>
                </a:lnTo>
                <a:lnTo>
                  <a:pt x="122465" y="174251"/>
                </a:lnTo>
                <a:lnTo>
                  <a:pt x="127784" y="165010"/>
                </a:lnTo>
                <a:close/>
                <a:moveTo>
                  <a:pt x="139396" y="165010"/>
                </a:moveTo>
                <a:lnTo>
                  <a:pt x="139396" y="171150"/>
                </a:lnTo>
                <a:lnTo>
                  <a:pt x="134076" y="174251"/>
                </a:lnTo>
                <a:lnTo>
                  <a:pt x="134076" y="174251"/>
                </a:lnTo>
                <a:lnTo>
                  <a:pt x="139396" y="165010"/>
                </a:lnTo>
                <a:close/>
                <a:moveTo>
                  <a:pt x="151037" y="165010"/>
                </a:moveTo>
                <a:lnTo>
                  <a:pt x="151037" y="171150"/>
                </a:lnTo>
                <a:lnTo>
                  <a:pt x="145718" y="174251"/>
                </a:lnTo>
                <a:lnTo>
                  <a:pt x="145718" y="174251"/>
                </a:lnTo>
                <a:lnTo>
                  <a:pt x="151037" y="165010"/>
                </a:lnTo>
                <a:close/>
                <a:moveTo>
                  <a:pt x="162648" y="165010"/>
                </a:moveTo>
                <a:lnTo>
                  <a:pt x="162648" y="171150"/>
                </a:lnTo>
                <a:lnTo>
                  <a:pt x="157329" y="174251"/>
                </a:lnTo>
                <a:lnTo>
                  <a:pt x="157329" y="174251"/>
                </a:lnTo>
                <a:lnTo>
                  <a:pt x="162648" y="165010"/>
                </a:lnTo>
                <a:close/>
                <a:moveTo>
                  <a:pt x="174290" y="165010"/>
                </a:moveTo>
                <a:lnTo>
                  <a:pt x="174290" y="171150"/>
                </a:lnTo>
                <a:lnTo>
                  <a:pt x="168971" y="174251"/>
                </a:lnTo>
                <a:lnTo>
                  <a:pt x="168971" y="174251"/>
                </a:lnTo>
                <a:lnTo>
                  <a:pt x="174290" y="165010"/>
                </a:lnTo>
                <a:close/>
                <a:moveTo>
                  <a:pt x="185871" y="165041"/>
                </a:moveTo>
                <a:lnTo>
                  <a:pt x="185871" y="171150"/>
                </a:lnTo>
                <a:lnTo>
                  <a:pt x="180551" y="174251"/>
                </a:lnTo>
                <a:lnTo>
                  <a:pt x="180551" y="174251"/>
                </a:lnTo>
                <a:lnTo>
                  <a:pt x="185871" y="165041"/>
                </a:lnTo>
                <a:close/>
                <a:moveTo>
                  <a:pt x="197512" y="165041"/>
                </a:moveTo>
                <a:lnTo>
                  <a:pt x="197512" y="171150"/>
                </a:lnTo>
                <a:lnTo>
                  <a:pt x="192193" y="174251"/>
                </a:lnTo>
                <a:lnTo>
                  <a:pt x="192193" y="174251"/>
                </a:lnTo>
                <a:lnTo>
                  <a:pt x="197512" y="165041"/>
                </a:lnTo>
                <a:close/>
                <a:moveTo>
                  <a:pt x="209123" y="165041"/>
                </a:moveTo>
                <a:lnTo>
                  <a:pt x="209123" y="171150"/>
                </a:lnTo>
                <a:lnTo>
                  <a:pt x="203804" y="174251"/>
                </a:lnTo>
                <a:lnTo>
                  <a:pt x="203804" y="174251"/>
                </a:lnTo>
                <a:lnTo>
                  <a:pt x="209123" y="165041"/>
                </a:lnTo>
                <a:close/>
                <a:moveTo>
                  <a:pt x="220765" y="165041"/>
                </a:moveTo>
                <a:lnTo>
                  <a:pt x="220765" y="171150"/>
                </a:lnTo>
                <a:lnTo>
                  <a:pt x="215446" y="174251"/>
                </a:lnTo>
                <a:lnTo>
                  <a:pt x="215446" y="174251"/>
                </a:lnTo>
                <a:lnTo>
                  <a:pt x="220765" y="165041"/>
                </a:lnTo>
                <a:close/>
                <a:moveTo>
                  <a:pt x="243957" y="165041"/>
                </a:moveTo>
                <a:lnTo>
                  <a:pt x="243957" y="171150"/>
                </a:lnTo>
                <a:lnTo>
                  <a:pt x="238638" y="174251"/>
                </a:lnTo>
                <a:lnTo>
                  <a:pt x="238638" y="174251"/>
                </a:lnTo>
                <a:lnTo>
                  <a:pt x="243957" y="165041"/>
                </a:lnTo>
                <a:close/>
                <a:moveTo>
                  <a:pt x="255598" y="165041"/>
                </a:moveTo>
                <a:lnTo>
                  <a:pt x="255598" y="171150"/>
                </a:lnTo>
                <a:lnTo>
                  <a:pt x="250279" y="174251"/>
                </a:lnTo>
                <a:lnTo>
                  <a:pt x="250279" y="174251"/>
                </a:lnTo>
                <a:lnTo>
                  <a:pt x="255598" y="165041"/>
                </a:lnTo>
                <a:close/>
                <a:moveTo>
                  <a:pt x="11582" y="165010"/>
                </a:moveTo>
                <a:lnTo>
                  <a:pt x="11582" y="171150"/>
                </a:lnTo>
                <a:lnTo>
                  <a:pt x="6262" y="174251"/>
                </a:lnTo>
                <a:lnTo>
                  <a:pt x="11582" y="165010"/>
                </a:lnTo>
                <a:close/>
                <a:moveTo>
                  <a:pt x="46446" y="165010"/>
                </a:moveTo>
                <a:lnTo>
                  <a:pt x="46446" y="171150"/>
                </a:lnTo>
                <a:lnTo>
                  <a:pt x="41126" y="174251"/>
                </a:lnTo>
                <a:lnTo>
                  <a:pt x="46446" y="165010"/>
                </a:lnTo>
                <a:close/>
                <a:moveTo>
                  <a:pt x="46689" y="165010"/>
                </a:moveTo>
                <a:lnTo>
                  <a:pt x="52008" y="174251"/>
                </a:lnTo>
                <a:lnTo>
                  <a:pt x="46689" y="171150"/>
                </a:lnTo>
                <a:lnTo>
                  <a:pt x="46689" y="165010"/>
                </a:lnTo>
                <a:close/>
                <a:moveTo>
                  <a:pt x="58057" y="165010"/>
                </a:moveTo>
                <a:lnTo>
                  <a:pt x="58057" y="171150"/>
                </a:lnTo>
                <a:lnTo>
                  <a:pt x="52737" y="174251"/>
                </a:lnTo>
                <a:lnTo>
                  <a:pt x="58057" y="165010"/>
                </a:lnTo>
                <a:close/>
                <a:moveTo>
                  <a:pt x="232376" y="165041"/>
                </a:moveTo>
                <a:lnTo>
                  <a:pt x="232376" y="171150"/>
                </a:lnTo>
                <a:lnTo>
                  <a:pt x="227057" y="174251"/>
                </a:lnTo>
                <a:lnTo>
                  <a:pt x="232376" y="165041"/>
                </a:lnTo>
                <a:close/>
                <a:moveTo>
                  <a:pt x="267210" y="165041"/>
                </a:moveTo>
                <a:lnTo>
                  <a:pt x="267210" y="171150"/>
                </a:lnTo>
                <a:lnTo>
                  <a:pt x="261890" y="174251"/>
                </a:lnTo>
                <a:lnTo>
                  <a:pt x="267210" y="165041"/>
                </a:lnTo>
                <a:close/>
                <a:moveTo>
                  <a:pt x="278851" y="165041"/>
                </a:moveTo>
                <a:lnTo>
                  <a:pt x="278851" y="171150"/>
                </a:lnTo>
                <a:lnTo>
                  <a:pt x="273532" y="174251"/>
                </a:lnTo>
                <a:lnTo>
                  <a:pt x="278851" y="165041"/>
                </a:lnTo>
                <a:close/>
                <a:moveTo>
                  <a:pt x="11703" y="171393"/>
                </a:moveTo>
                <a:lnTo>
                  <a:pt x="17023" y="174463"/>
                </a:lnTo>
                <a:lnTo>
                  <a:pt x="6384" y="174463"/>
                </a:lnTo>
                <a:lnTo>
                  <a:pt x="11703" y="171393"/>
                </a:lnTo>
                <a:close/>
                <a:moveTo>
                  <a:pt x="23345" y="171393"/>
                </a:moveTo>
                <a:lnTo>
                  <a:pt x="28664" y="174463"/>
                </a:lnTo>
                <a:lnTo>
                  <a:pt x="18026" y="174463"/>
                </a:lnTo>
                <a:lnTo>
                  <a:pt x="23345" y="171393"/>
                </a:lnTo>
                <a:close/>
                <a:moveTo>
                  <a:pt x="34956" y="171393"/>
                </a:moveTo>
                <a:lnTo>
                  <a:pt x="40275" y="174463"/>
                </a:lnTo>
                <a:lnTo>
                  <a:pt x="29637" y="174463"/>
                </a:lnTo>
                <a:lnTo>
                  <a:pt x="34956" y="171393"/>
                </a:lnTo>
                <a:close/>
                <a:moveTo>
                  <a:pt x="46598" y="171393"/>
                </a:moveTo>
                <a:lnTo>
                  <a:pt x="51886" y="174463"/>
                </a:lnTo>
                <a:lnTo>
                  <a:pt x="41248" y="174463"/>
                </a:lnTo>
                <a:lnTo>
                  <a:pt x="46598" y="171393"/>
                </a:lnTo>
                <a:close/>
                <a:moveTo>
                  <a:pt x="58209" y="171393"/>
                </a:moveTo>
                <a:lnTo>
                  <a:pt x="63528" y="174463"/>
                </a:lnTo>
                <a:lnTo>
                  <a:pt x="52889" y="174463"/>
                </a:lnTo>
                <a:lnTo>
                  <a:pt x="58209" y="171393"/>
                </a:lnTo>
                <a:close/>
                <a:moveTo>
                  <a:pt x="69850" y="171393"/>
                </a:moveTo>
                <a:lnTo>
                  <a:pt x="75169" y="174463"/>
                </a:lnTo>
                <a:lnTo>
                  <a:pt x="64531" y="174463"/>
                </a:lnTo>
                <a:lnTo>
                  <a:pt x="69850" y="171393"/>
                </a:lnTo>
                <a:close/>
                <a:moveTo>
                  <a:pt x="81431" y="171393"/>
                </a:moveTo>
                <a:lnTo>
                  <a:pt x="86750" y="174463"/>
                </a:lnTo>
                <a:lnTo>
                  <a:pt x="76112" y="174463"/>
                </a:lnTo>
                <a:lnTo>
                  <a:pt x="81431" y="171393"/>
                </a:lnTo>
                <a:close/>
                <a:moveTo>
                  <a:pt x="93042" y="171393"/>
                </a:moveTo>
                <a:lnTo>
                  <a:pt x="98361" y="174463"/>
                </a:lnTo>
                <a:lnTo>
                  <a:pt x="87723" y="174463"/>
                </a:lnTo>
                <a:lnTo>
                  <a:pt x="93042" y="171393"/>
                </a:lnTo>
                <a:close/>
                <a:moveTo>
                  <a:pt x="104684" y="171393"/>
                </a:moveTo>
                <a:lnTo>
                  <a:pt x="110003" y="174463"/>
                </a:lnTo>
                <a:lnTo>
                  <a:pt x="99364" y="174463"/>
                </a:lnTo>
                <a:lnTo>
                  <a:pt x="104684" y="171393"/>
                </a:lnTo>
                <a:close/>
                <a:moveTo>
                  <a:pt x="116295" y="171393"/>
                </a:moveTo>
                <a:lnTo>
                  <a:pt x="121614" y="174463"/>
                </a:lnTo>
                <a:lnTo>
                  <a:pt x="110976" y="174463"/>
                </a:lnTo>
                <a:lnTo>
                  <a:pt x="116295" y="171393"/>
                </a:lnTo>
                <a:close/>
                <a:moveTo>
                  <a:pt x="127936" y="171393"/>
                </a:moveTo>
                <a:lnTo>
                  <a:pt x="133256" y="174463"/>
                </a:lnTo>
                <a:lnTo>
                  <a:pt x="122617" y="174463"/>
                </a:lnTo>
                <a:lnTo>
                  <a:pt x="127936" y="171393"/>
                </a:lnTo>
                <a:close/>
                <a:moveTo>
                  <a:pt x="139548" y="171393"/>
                </a:moveTo>
                <a:lnTo>
                  <a:pt x="144867" y="174463"/>
                </a:lnTo>
                <a:lnTo>
                  <a:pt x="134228" y="174463"/>
                </a:lnTo>
                <a:lnTo>
                  <a:pt x="139548" y="171393"/>
                </a:lnTo>
                <a:close/>
                <a:moveTo>
                  <a:pt x="151159" y="171393"/>
                </a:moveTo>
                <a:lnTo>
                  <a:pt x="156478" y="174463"/>
                </a:lnTo>
                <a:lnTo>
                  <a:pt x="145840" y="174463"/>
                </a:lnTo>
                <a:lnTo>
                  <a:pt x="151159" y="171393"/>
                </a:lnTo>
                <a:close/>
                <a:moveTo>
                  <a:pt x="162770" y="171393"/>
                </a:moveTo>
                <a:lnTo>
                  <a:pt x="168089" y="174463"/>
                </a:lnTo>
                <a:lnTo>
                  <a:pt x="157451" y="174463"/>
                </a:lnTo>
                <a:lnTo>
                  <a:pt x="162770" y="171393"/>
                </a:lnTo>
                <a:close/>
                <a:moveTo>
                  <a:pt x="174411" y="171393"/>
                </a:moveTo>
                <a:lnTo>
                  <a:pt x="179731" y="174463"/>
                </a:lnTo>
                <a:lnTo>
                  <a:pt x="169092" y="174463"/>
                </a:lnTo>
                <a:lnTo>
                  <a:pt x="174411" y="171393"/>
                </a:lnTo>
                <a:close/>
                <a:moveTo>
                  <a:pt x="186023" y="171393"/>
                </a:moveTo>
                <a:lnTo>
                  <a:pt x="191342" y="174463"/>
                </a:lnTo>
                <a:lnTo>
                  <a:pt x="180703" y="174463"/>
                </a:lnTo>
                <a:lnTo>
                  <a:pt x="186023" y="171393"/>
                </a:lnTo>
                <a:close/>
                <a:moveTo>
                  <a:pt x="197634" y="171393"/>
                </a:moveTo>
                <a:lnTo>
                  <a:pt x="202953" y="174463"/>
                </a:lnTo>
                <a:lnTo>
                  <a:pt x="192345" y="174463"/>
                </a:lnTo>
                <a:lnTo>
                  <a:pt x="197634" y="171393"/>
                </a:lnTo>
                <a:close/>
                <a:moveTo>
                  <a:pt x="209275" y="171393"/>
                </a:moveTo>
                <a:lnTo>
                  <a:pt x="214595" y="174463"/>
                </a:lnTo>
                <a:lnTo>
                  <a:pt x="203956" y="174463"/>
                </a:lnTo>
                <a:lnTo>
                  <a:pt x="209275" y="171393"/>
                </a:lnTo>
                <a:close/>
                <a:moveTo>
                  <a:pt x="220856" y="171393"/>
                </a:moveTo>
                <a:lnTo>
                  <a:pt x="226175" y="174463"/>
                </a:lnTo>
                <a:lnTo>
                  <a:pt x="215537" y="174463"/>
                </a:lnTo>
                <a:lnTo>
                  <a:pt x="220856" y="171393"/>
                </a:lnTo>
                <a:close/>
                <a:moveTo>
                  <a:pt x="232498" y="171393"/>
                </a:moveTo>
                <a:lnTo>
                  <a:pt x="237817" y="174463"/>
                </a:lnTo>
                <a:lnTo>
                  <a:pt x="227178" y="174463"/>
                </a:lnTo>
                <a:lnTo>
                  <a:pt x="232498" y="171393"/>
                </a:lnTo>
                <a:close/>
                <a:moveTo>
                  <a:pt x="244109" y="171393"/>
                </a:moveTo>
                <a:lnTo>
                  <a:pt x="249428" y="174463"/>
                </a:lnTo>
                <a:lnTo>
                  <a:pt x="238790" y="174463"/>
                </a:lnTo>
                <a:lnTo>
                  <a:pt x="244109" y="171393"/>
                </a:lnTo>
                <a:close/>
                <a:moveTo>
                  <a:pt x="255750" y="171393"/>
                </a:moveTo>
                <a:lnTo>
                  <a:pt x="261070" y="174463"/>
                </a:lnTo>
                <a:lnTo>
                  <a:pt x="250431" y="174463"/>
                </a:lnTo>
                <a:lnTo>
                  <a:pt x="255750" y="171393"/>
                </a:lnTo>
                <a:close/>
                <a:moveTo>
                  <a:pt x="267362" y="171393"/>
                </a:moveTo>
                <a:lnTo>
                  <a:pt x="272681" y="174463"/>
                </a:lnTo>
                <a:lnTo>
                  <a:pt x="262042" y="174463"/>
                </a:lnTo>
                <a:lnTo>
                  <a:pt x="267362" y="171393"/>
                </a:lnTo>
                <a:close/>
                <a:moveTo>
                  <a:pt x="279003" y="171393"/>
                </a:moveTo>
                <a:lnTo>
                  <a:pt x="284322" y="174463"/>
                </a:lnTo>
                <a:lnTo>
                  <a:pt x="273684" y="174463"/>
                </a:lnTo>
                <a:lnTo>
                  <a:pt x="279003" y="171393"/>
                </a:lnTo>
                <a:close/>
                <a:moveTo>
                  <a:pt x="98361" y="174707"/>
                </a:moveTo>
                <a:lnTo>
                  <a:pt x="93042" y="177777"/>
                </a:lnTo>
                <a:lnTo>
                  <a:pt x="87723" y="174707"/>
                </a:lnTo>
                <a:close/>
                <a:moveTo>
                  <a:pt x="110003" y="174707"/>
                </a:moveTo>
                <a:lnTo>
                  <a:pt x="104684" y="177777"/>
                </a:lnTo>
                <a:lnTo>
                  <a:pt x="99364" y="174707"/>
                </a:lnTo>
                <a:close/>
                <a:moveTo>
                  <a:pt x="121614" y="174707"/>
                </a:moveTo>
                <a:lnTo>
                  <a:pt x="116295" y="177777"/>
                </a:lnTo>
                <a:lnTo>
                  <a:pt x="110976" y="174707"/>
                </a:lnTo>
                <a:close/>
                <a:moveTo>
                  <a:pt x="133256" y="174707"/>
                </a:moveTo>
                <a:lnTo>
                  <a:pt x="127936" y="177777"/>
                </a:lnTo>
                <a:lnTo>
                  <a:pt x="122617" y="174707"/>
                </a:lnTo>
                <a:close/>
                <a:moveTo>
                  <a:pt x="144867" y="174707"/>
                </a:moveTo>
                <a:lnTo>
                  <a:pt x="139548" y="177777"/>
                </a:lnTo>
                <a:lnTo>
                  <a:pt x="134228" y="174707"/>
                </a:lnTo>
                <a:close/>
                <a:moveTo>
                  <a:pt x="156478" y="174707"/>
                </a:moveTo>
                <a:lnTo>
                  <a:pt x="151159" y="177777"/>
                </a:lnTo>
                <a:lnTo>
                  <a:pt x="145840" y="174707"/>
                </a:lnTo>
                <a:close/>
                <a:moveTo>
                  <a:pt x="168089" y="174707"/>
                </a:moveTo>
                <a:lnTo>
                  <a:pt x="162770" y="177777"/>
                </a:lnTo>
                <a:lnTo>
                  <a:pt x="157451" y="174707"/>
                </a:lnTo>
                <a:close/>
                <a:moveTo>
                  <a:pt x="179731" y="174707"/>
                </a:moveTo>
                <a:lnTo>
                  <a:pt x="174411" y="177777"/>
                </a:lnTo>
                <a:lnTo>
                  <a:pt x="169092" y="174707"/>
                </a:lnTo>
                <a:close/>
                <a:moveTo>
                  <a:pt x="191342" y="174707"/>
                </a:moveTo>
                <a:lnTo>
                  <a:pt x="186023" y="177777"/>
                </a:lnTo>
                <a:lnTo>
                  <a:pt x="180703" y="174707"/>
                </a:lnTo>
                <a:close/>
                <a:moveTo>
                  <a:pt x="202953" y="174707"/>
                </a:moveTo>
                <a:lnTo>
                  <a:pt x="197634" y="177777"/>
                </a:lnTo>
                <a:lnTo>
                  <a:pt x="192315" y="174707"/>
                </a:lnTo>
                <a:close/>
                <a:moveTo>
                  <a:pt x="214564" y="174707"/>
                </a:moveTo>
                <a:lnTo>
                  <a:pt x="209245" y="177777"/>
                </a:lnTo>
                <a:lnTo>
                  <a:pt x="203926" y="174707"/>
                </a:lnTo>
                <a:close/>
                <a:moveTo>
                  <a:pt x="226175" y="174707"/>
                </a:moveTo>
                <a:lnTo>
                  <a:pt x="220856" y="177777"/>
                </a:lnTo>
                <a:lnTo>
                  <a:pt x="215537" y="174707"/>
                </a:lnTo>
                <a:close/>
                <a:moveTo>
                  <a:pt x="237817" y="174707"/>
                </a:moveTo>
                <a:lnTo>
                  <a:pt x="232498" y="177777"/>
                </a:lnTo>
                <a:lnTo>
                  <a:pt x="227178" y="174707"/>
                </a:lnTo>
                <a:close/>
                <a:moveTo>
                  <a:pt x="249428" y="174707"/>
                </a:moveTo>
                <a:lnTo>
                  <a:pt x="244109" y="177777"/>
                </a:lnTo>
                <a:lnTo>
                  <a:pt x="238790" y="174707"/>
                </a:lnTo>
                <a:close/>
                <a:moveTo>
                  <a:pt x="261070" y="174707"/>
                </a:moveTo>
                <a:lnTo>
                  <a:pt x="255750" y="177777"/>
                </a:lnTo>
                <a:lnTo>
                  <a:pt x="250431" y="174707"/>
                </a:lnTo>
                <a:close/>
                <a:moveTo>
                  <a:pt x="272681" y="174707"/>
                </a:moveTo>
                <a:lnTo>
                  <a:pt x="267362" y="177777"/>
                </a:lnTo>
                <a:lnTo>
                  <a:pt x="262042" y="174707"/>
                </a:lnTo>
                <a:close/>
                <a:moveTo>
                  <a:pt x="284292" y="174707"/>
                </a:moveTo>
                <a:lnTo>
                  <a:pt x="278973" y="177777"/>
                </a:lnTo>
                <a:lnTo>
                  <a:pt x="273653" y="174707"/>
                </a:lnTo>
                <a:close/>
                <a:moveTo>
                  <a:pt x="17023" y="174737"/>
                </a:moveTo>
                <a:lnTo>
                  <a:pt x="11703" y="177807"/>
                </a:lnTo>
                <a:lnTo>
                  <a:pt x="6384" y="174737"/>
                </a:lnTo>
                <a:close/>
                <a:moveTo>
                  <a:pt x="28664" y="174737"/>
                </a:moveTo>
                <a:lnTo>
                  <a:pt x="23345" y="177807"/>
                </a:lnTo>
                <a:lnTo>
                  <a:pt x="18026" y="174737"/>
                </a:lnTo>
                <a:close/>
                <a:moveTo>
                  <a:pt x="40275" y="174737"/>
                </a:moveTo>
                <a:lnTo>
                  <a:pt x="34956" y="177807"/>
                </a:lnTo>
                <a:lnTo>
                  <a:pt x="29637" y="174737"/>
                </a:lnTo>
                <a:close/>
                <a:moveTo>
                  <a:pt x="51886" y="174737"/>
                </a:moveTo>
                <a:lnTo>
                  <a:pt x="46567" y="177807"/>
                </a:lnTo>
                <a:lnTo>
                  <a:pt x="41248" y="174737"/>
                </a:lnTo>
                <a:close/>
                <a:moveTo>
                  <a:pt x="63528" y="174737"/>
                </a:moveTo>
                <a:lnTo>
                  <a:pt x="58209" y="177807"/>
                </a:lnTo>
                <a:lnTo>
                  <a:pt x="52889" y="174737"/>
                </a:lnTo>
                <a:close/>
                <a:moveTo>
                  <a:pt x="75109" y="174737"/>
                </a:moveTo>
                <a:lnTo>
                  <a:pt x="69789" y="177807"/>
                </a:lnTo>
                <a:lnTo>
                  <a:pt x="64470" y="174737"/>
                </a:lnTo>
                <a:close/>
                <a:moveTo>
                  <a:pt x="86750" y="174737"/>
                </a:moveTo>
                <a:lnTo>
                  <a:pt x="81431" y="177807"/>
                </a:lnTo>
                <a:lnTo>
                  <a:pt x="76112" y="174737"/>
                </a:lnTo>
                <a:close/>
                <a:moveTo>
                  <a:pt x="17174" y="174919"/>
                </a:moveTo>
                <a:lnTo>
                  <a:pt x="11855" y="184129"/>
                </a:lnTo>
                <a:lnTo>
                  <a:pt x="11855" y="177989"/>
                </a:lnTo>
                <a:lnTo>
                  <a:pt x="17174" y="174919"/>
                </a:lnTo>
                <a:close/>
                <a:moveTo>
                  <a:pt x="28816" y="174919"/>
                </a:moveTo>
                <a:lnTo>
                  <a:pt x="23497" y="184129"/>
                </a:lnTo>
                <a:lnTo>
                  <a:pt x="23497" y="177989"/>
                </a:lnTo>
                <a:lnTo>
                  <a:pt x="28816" y="174919"/>
                </a:lnTo>
                <a:close/>
                <a:moveTo>
                  <a:pt x="40427" y="174919"/>
                </a:moveTo>
                <a:lnTo>
                  <a:pt x="35108" y="184129"/>
                </a:lnTo>
                <a:lnTo>
                  <a:pt x="35108" y="177989"/>
                </a:lnTo>
                <a:lnTo>
                  <a:pt x="40427" y="174919"/>
                </a:lnTo>
                <a:close/>
                <a:moveTo>
                  <a:pt x="52008" y="174919"/>
                </a:moveTo>
                <a:lnTo>
                  <a:pt x="46689" y="184129"/>
                </a:lnTo>
                <a:lnTo>
                  <a:pt x="46689" y="177989"/>
                </a:lnTo>
                <a:lnTo>
                  <a:pt x="52008" y="174919"/>
                </a:lnTo>
                <a:close/>
                <a:moveTo>
                  <a:pt x="63650" y="174919"/>
                </a:moveTo>
                <a:lnTo>
                  <a:pt x="58330" y="184129"/>
                </a:lnTo>
                <a:lnTo>
                  <a:pt x="58330" y="177989"/>
                </a:lnTo>
                <a:lnTo>
                  <a:pt x="63650" y="174919"/>
                </a:lnTo>
                <a:close/>
                <a:moveTo>
                  <a:pt x="75261" y="174919"/>
                </a:moveTo>
                <a:lnTo>
                  <a:pt x="69941" y="184129"/>
                </a:lnTo>
                <a:lnTo>
                  <a:pt x="69941" y="177989"/>
                </a:lnTo>
                <a:lnTo>
                  <a:pt x="75261" y="174919"/>
                </a:lnTo>
                <a:close/>
                <a:moveTo>
                  <a:pt x="86902" y="174919"/>
                </a:moveTo>
                <a:lnTo>
                  <a:pt x="81583" y="184129"/>
                </a:lnTo>
                <a:lnTo>
                  <a:pt x="81583" y="177989"/>
                </a:lnTo>
                <a:lnTo>
                  <a:pt x="86902" y="174919"/>
                </a:lnTo>
                <a:close/>
                <a:moveTo>
                  <a:pt x="98513" y="174919"/>
                </a:moveTo>
                <a:lnTo>
                  <a:pt x="93194" y="184129"/>
                </a:lnTo>
                <a:lnTo>
                  <a:pt x="93194" y="177989"/>
                </a:lnTo>
                <a:lnTo>
                  <a:pt x="98513" y="174919"/>
                </a:lnTo>
                <a:close/>
                <a:moveTo>
                  <a:pt x="110155" y="174919"/>
                </a:moveTo>
                <a:lnTo>
                  <a:pt x="104836" y="184129"/>
                </a:lnTo>
                <a:lnTo>
                  <a:pt x="104836" y="177989"/>
                </a:lnTo>
                <a:lnTo>
                  <a:pt x="110155" y="174919"/>
                </a:lnTo>
                <a:close/>
                <a:moveTo>
                  <a:pt x="121736" y="174919"/>
                </a:moveTo>
                <a:lnTo>
                  <a:pt x="116416" y="184129"/>
                </a:lnTo>
                <a:lnTo>
                  <a:pt x="116416" y="177989"/>
                </a:lnTo>
                <a:lnTo>
                  <a:pt x="121736" y="174919"/>
                </a:lnTo>
                <a:close/>
                <a:moveTo>
                  <a:pt x="133377" y="174919"/>
                </a:moveTo>
                <a:lnTo>
                  <a:pt x="128058" y="184129"/>
                </a:lnTo>
                <a:lnTo>
                  <a:pt x="128058" y="177989"/>
                </a:lnTo>
                <a:lnTo>
                  <a:pt x="133377" y="174919"/>
                </a:lnTo>
                <a:close/>
                <a:moveTo>
                  <a:pt x="144988" y="174919"/>
                </a:moveTo>
                <a:lnTo>
                  <a:pt x="139669" y="184129"/>
                </a:lnTo>
                <a:lnTo>
                  <a:pt x="139669" y="177989"/>
                </a:lnTo>
                <a:lnTo>
                  <a:pt x="144988" y="174919"/>
                </a:lnTo>
                <a:close/>
                <a:moveTo>
                  <a:pt x="156630" y="174919"/>
                </a:moveTo>
                <a:lnTo>
                  <a:pt x="151311" y="184129"/>
                </a:lnTo>
                <a:lnTo>
                  <a:pt x="151311" y="177989"/>
                </a:lnTo>
                <a:lnTo>
                  <a:pt x="156630" y="174919"/>
                </a:lnTo>
                <a:close/>
                <a:moveTo>
                  <a:pt x="168241" y="174919"/>
                </a:moveTo>
                <a:lnTo>
                  <a:pt x="162922" y="184129"/>
                </a:lnTo>
                <a:lnTo>
                  <a:pt x="162922" y="177989"/>
                </a:lnTo>
                <a:lnTo>
                  <a:pt x="168241" y="174919"/>
                </a:lnTo>
                <a:close/>
                <a:moveTo>
                  <a:pt x="179822" y="174919"/>
                </a:moveTo>
                <a:lnTo>
                  <a:pt x="174503" y="184129"/>
                </a:lnTo>
                <a:lnTo>
                  <a:pt x="174503" y="177989"/>
                </a:lnTo>
                <a:lnTo>
                  <a:pt x="179822" y="174919"/>
                </a:lnTo>
                <a:close/>
                <a:moveTo>
                  <a:pt x="191463" y="174919"/>
                </a:moveTo>
                <a:lnTo>
                  <a:pt x="186144" y="184129"/>
                </a:lnTo>
                <a:lnTo>
                  <a:pt x="186144" y="177989"/>
                </a:lnTo>
                <a:lnTo>
                  <a:pt x="191463" y="174919"/>
                </a:lnTo>
                <a:close/>
                <a:moveTo>
                  <a:pt x="203075" y="174919"/>
                </a:moveTo>
                <a:lnTo>
                  <a:pt x="197755" y="184129"/>
                </a:lnTo>
                <a:lnTo>
                  <a:pt x="197755" y="177989"/>
                </a:lnTo>
                <a:lnTo>
                  <a:pt x="203075" y="174919"/>
                </a:lnTo>
                <a:close/>
                <a:moveTo>
                  <a:pt x="214716" y="174919"/>
                </a:moveTo>
                <a:lnTo>
                  <a:pt x="209397" y="184129"/>
                </a:lnTo>
                <a:lnTo>
                  <a:pt x="209397" y="177989"/>
                </a:lnTo>
                <a:lnTo>
                  <a:pt x="214716" y="174919"/>
                </a:lnTo>
                <a:close/>
                <a:moveTo>
                  <a:pt x="226327" y="174919"/>
                </a:moveTo>
                <a:lnTo>
                  <a:pt x="221008" y="184129"/>
                </a:lnTo>
                <a:lnTo>
                  <a:pt x="221008" y="177989"/>
                </a:lnTo>
                <a:lnTo>
                  <a:pt x="226327" y="174919"/>
                </a:lnTo>
                <a:close/>
                <a:moveTo>
                  <a:pt x="237969" y="174919"/>
                </a:moveTo>
                <a:lnTo>
                  <a:pt x="232650" y="184129"/>
                </a:lnTo>
                <a:lnTo>
                  <a:pt x="232650" y="177989"/>
                </a:lnTo>
                <a:lnTo>
                  <a:pt x="237969" y="174919"/>
                </a:lnTo>
                <a:close/>
                <a:moveTo>
                  <a:pt x="249550" y="174919"/>
                </a:moveTo>
                <a:lnTo>
                  <a:pt x="244230" y="184129"/>
                </a:lnTo>
                <a:lnTo>
                  <a:pt x="244230" y="177989"/>
                </a:lnTo>
                <a:lnTo>
                  <a:pt x="249550" y="174919"/>
                </a:lnTo>
                <a:close/>
                <a:moveTo>
                  <a:pt x="261191" y="174919"/>
                </a:moveTo>
                <a:lnTo>
                  <a:pt x="255872" y="184129"/>
                </a:lnTo>
                <a:lnTo>
                  <a:pt x="255872" y="177989"/>
                </a:lnTo>
                <a:lnTo>
                  <a:pt x="261191" y="174919"/>
                </a:lnTo>
                <a:close/>
                <a:moveTo>
                  <a:pt x="272802" y="174919"/>
                </a:moveTo>
                <a:lnTo>
                  <a:pt x="267483" y="184129"/>
                </a:lnTo>
                <a:lnTo>
                  <a:pt x="267483" y="177989"/>
                </a:lnTo>
                <a:lnTo>
                  <a:pt x="272802" y="174919"/>
                </a:lnTo>
                <a:close/>
                <a:moveTo>
                  <a:pt x="284444" y="174919"/>
                </a:moveTo>
                <a:lnTo>
                  <a:pt x="279125" y="184129"/>
                </a:lnTo>
                <a:lnTo>
                  <a:pt x="279125" y="177989"/>
                </a:lnTo>
                <a:lnTo>
                  <a:pt x="284444" y="174919"/>
                </a:lnTo>
                <a:close/>
                <a:moveTo>
                  <a:pt x="6262" y="174950"/>
                </a:moveTo>
                <a:lnTo>
                  <a:pt x="11582" y="177989"/>
                </a:lnTo>
                <a:lnTo>
                  <a:pt x="11582" y="184160"/>
                </a:lnTo>
                <a:lnTo>
                  <a:pt x="6262" y="174950"/>
                </a:lnTo>
                <a:close/>
                <a:moveTo>
                  <a:pt x="17904" y="174950"/>
                </a:moveTo>
                <a:lnTo>
                  <a:pt x="23223" y="177989"/>
                </a:lnTo>
                <a:lnTo>
                  <a:pt x="23223" y="184160"/>
                </a:lnTo>
                <a:lnTo>
                  <a:pt x="17904" y="174950"/>
                </a:lnTo>
                <a:close/>
                <a:moveTo>
                  <a:pt x="29515" y="174950"/>
                </a:moveTo>
                <a:lnTo>
                  <a:pt x="34834" y="177989"/>
                </a:lnTo>
                <a:lnTo>
                  <a:pt x="34834" y="184160"/>
                </a:lnTo>
                <a:lnTo>
                  <a:pt x="29515" y="174950"/>
                </a:lnTo>
                <a:close/>
                <a:moveTo>
                  <a:pt x="41126" y="174950"/>
                </a:moveTo>
                <a:lnTo>
                  <a:pt x="46446" y="177989"/>
                </a:lnTo>
                <a:lnTo>
                  <a:pt x="46446" y="184160"/>
                </a:lnTo>
                <a:lnTo>
                  <a:pt x="41126" y="174950"/>
                </a:lnTo>
                <a:close/>
                <a:moveTo>
                  <a:pt x="52737" y="174950"/>
                </a:moveTo>
                <a:lnTo>
                  <a:pt x="58057" y="177989"/>
                </a:lnTo>
                <a:lnTo>
                  <a:pt x="58057" y="184160"/>
                </a:lnTo>
                <a:lnTo>
                  <a:pt x="52737" y="174950"/>
                </a:lnTo>
                <a:close/>
                <a:moveTo>
                  <a:pt x="64379" y="174950"/>
                </a:moveTo>
                <a:lnTo>
                  <a:pt x="69698" y="177989"/>
                </a:lnTo>
                <a:lnTo>
                  <a:pt x="69698" y="184160"/>
                </a:lnTo>
                <a:lnTo>
                  <a:pt x="64379" y="174950"/>
                </a:lnTo>
                <a:close/>
                <a:moveTo>
                  <a:pt x="75990" y="174950"/>
                </a:moveTo>
                <a:lnTo>
                  <a:pt x="81309" y="177989"/>
                </a:lnTo>
                <a:lnTo>
                  <a:pt x="81309" y="184160"/>
                </a:lnTo>
                <a:lnTo>
                  <a:pt x="75990" y="174950"/>
                </a:lnTo>
                <a:close/>
                <a:moveTo>
                  <a:pt x="87632" y="174950"/>
                </a:moveTo>
                <a:lnTo>
                  <a:pt x="92951" y="177989"/>
                </a:lnTo>
                <a:lnTo>
                  <a:pt x="92951" y="184160"/>
                </a:lnTo>
                <a:lnTo>
                  <a:pt x="87632" y="174950"/>
                </a:lnTo>
                <a:close/>
                <a:moveTo>
                  <a:pt x="99243" y="174950"/>
                </a:moveTo>
                <a:lnTo>
                  <a:pt x="104562" y="177989"/>
                </a:lnTo>
                <a:lnTo>
                  <a:pt x="104562" y="184160"/>
                </a:lnTo>
                <a:lnTo>
                  <a:pt x="99243" y="174950"/>
                </a:lnTo>
                <a:close/>
                <a:moveTo>
                  <a:pt x="110824" y="174950"/>
                </a:moveTo>
                <a:lnTo>
                  <a:pt x="116143" y="177989"/>
                </a:lnTo>
                <a:lnTo>
                  <a:pt x="116143" y="184160"/>
                </a:lnTo>
                <a:lnTo>
                  <a:pt x="110824" y="174950"/>
                </a:lnTo>
                <a:close/>
                <a:moveTo>
                  <a:pt x="122465" y="174950"/>
                </a:moveTo>
                <a:lnTo>
                  <a:pt x="127784" y="177989"/>
                </a:lnTo>
                <a:lnTo>
                  <a:pt x="127784" y="184160"/>
                </a:lnTo>
                <a:lnTo>
                  <a:pt x="122465" y="174950"/>
                </a:lnTo>
                <a:close/>
                <a:moveTo>
                  <a:pt x="134076" y="174950"/>
                </a:moveTo>
                <a:lnTo>
                  <a:pt x="139396" y="177989"/>
                </a:lnTo>
                <a:lnTo>
                  <a:pt x="139396" y="184160"/>
                </a:lnTo>
                <a:lnTo>
                  <a:pt x="134076" y="174950"/>
                </a:lnTo>
                <a:close/>
                <a:moveTo>
                  <a:pt x="145718" y="174950"/>
                </a:moveTo>
                <a:lnTo>
                  <a:pt x="151037" y="177989"/>
                </a:lnTo>
                <a:lnTo>
                  <a:pt x="151037" y="184160"/>
                </a:lnTo>
                <a:lnTo>
                  <a:pt x="145718" y="174950"/>
                </a:lnTo>
                <a:close/>
                <a:moveTo>
                  <a:pt x="157329" y="174950"/>
                </a:moveTo>
                <a:lnTo>
                  <a:pt x="162648" y="177989"/>
                </a:lnTo>
                <a:lnTo>
                  <a:pt x="162648" y="184160"/>
                </a:lnTo>
                <a:lnTo>
                  <a:pt x="157329" y="174950"/>
                </a:lnTo>
                <a:close/>
                <a:moveTo>
                  <a:pt x="168971" y="174950"/>
                </a:moveTo>
                <a:lnTo>
                  <a:pt x="174290" y="177989"/>
                </a:lnTo>
                <a:lnTo>
                  <a:pt x="174290" y="184160"/>
                </a:lnTo>
                <a:lnTo>
                  <a:pt x="168971" y="174950"/>
                </a:lnTo>
                <a:close/>
                <a:moveTo>
                  <a:pt x="180551" y="174950"/>
                </a:moveTo>
                <a:lnTo>
                  <a:pt x="185871" y="177989"/>
                </a:lnTo>
                <a:lnTo>
                  <a:pt x="185871" y="184160"/>
                </a:lnTo>
                <a:lnTo>
                  <a:pt x="180551" y="174950"/>
                </a:lnTo>
                <a:close/>
                <a:moveTo>
                  <a:pt x="192193" y="174950"/>
                </a:moveTo>
                <a:lnTo>
                  <a:pt x="197512" y="177989"/>
                </a:lnTo>
                <a:lnTo>
                  <a:pt x="197512" y="184160"/>
                </a:lnTo>
                <a:lnTo>
                  <a:pt x="192193" y="174950"/>
                </a:lnTo>
                <a:close/>
                <a:moveTo>
                  <a:pt x="203804" y="174950"/>
                </a:moveTo>
                <a:lnTo>
                  <a:pt x="209123" y="178050"/>
                </a:lnTo>
                <a:lnTo>
                  <a:pt x="209123" y="184190"/>
                </a:lnTo>
                <a:lnTo>
                  <a:pt x="203804" y="174950"/>
                </a:lnTo>
                <a:close/>
                <a:moveTo>
                  <a:pt x="215446" y="174950"/>
                </a:moveTo>
                <a:lnTo>
                  <a:pt x="220765" y="178050"/>
                </a:lnTo>
                <a:lnTo>
                  <a:pt x="220765" y="184190"/>
                </a:lnTo>
                <a:lnTo>
                  <a:pt x="215446" y="174950"/>
                </a:lnTo>
                <a:close/>
                <a:moveTo>
                  <a:pt x="227057" y="174950"/>
                </a:moveTo>
                <a:lnTo>
                  <a:pt x="232376" y="178050"/>
                </a:lnTo>
                <a:lnTo>
                  <a:pt x="232376" y="184190"/>
                </a:lnTo>
                <a:lnTo>
                  <a:pt x="227057" y="174950"/>
                </a:lnTo>
                <a:close/>
                <a:moveTo>
                  <a:pt x="238668" y="174950"/>
                </a:moveTo>
                <a:lnTo>
                  <a:pt x="243987" y="178050"/>
                </a:lnTo>
                <a:lnTo>
                  <a:pt x="243987" y="184190"/>
                </a:lnTo>
                <a:lnTo>
                  <a:pt x="238668" y="174950"/>
                </a:lnTo>
                <a:close/>
                <a:moveTo>
                  <a:pt x="250279" y="174950"/>
                </a:moveTo>
                <a:lnTo>
                  <a:pt x="255598" y="178050"/>
                </a:lnTo>
                <a:lnTo>
                  <a:pt x="255598" y="184190"/>
                </a:lnTo>
                <a:lnTo>
                  <a:pt x="250279" y="174950"/>
                </a:lnTo>
                <a:close/>
                <a:moveTo>
                  <a:pt x="261890" y="174950"/>
                </a:moveTo>
                <a:lnTo>
                  <a:pt x="267210" y="178050"/>
                </a:lnTo>
                <a:lnTo>
                  <a:pt x="267210" y="184190"/>
                </a:lnTo>
                <a:lnTo>
                  <a:pt x="261890" y="174950"/>
                </a:lnTo>
                <a:close/>
                <a:moveTo>
                  <a:pt x="273532" y="174950"/>
                </a:moveTo>
                <a:lnTo>
                  <a:pt x="278851" y="178050"/>
                </a:lnTo>
                <a:lnTo>
                  <a:pt x="278851" y="184190"/>
                </a:lnTo>
                <a:lnTo>
                  <a:pt x="273532" y="174950"/>
                </a:lnTo>
                <a:close/>
                <a:moveTo>
                  <a:pt x="52525" y="175071"/>
                </a:moveTo>
                <a:lnTo>
                  <a:pt x="57844" y="184281"/>
                </a:lnTo>
                <a:lnTo>
                  <a:pt x="57844" y="184281"/>
                </a:lnTo>
                <a:lnTo>
                  <a:pt x="55351" y="182822"/>
                </a:lnTo>
                <a:lnTo>
                  <a:pt x="52525" y="181242"/>
                </a:lnTo>
                <a:lnTo>
                  <a:pt x="52525" y="175071"/>
                </a:lnTo>
                <a:close/>
                <a:moveTo>
                  <a:pt x="75777" y="175071"/>
                </a:moveTo>
                <a:lnTo>
                  <a:pt x="81097" y="184281"/>
                </a:lnTo>
                <a:lnTo>
                  <a:pt x="81097" y="184281"/>
                </a:lnTo>
                <a:lnTo>
                  <a:pt x="78604" y="182822"/>
                </a:lnTo>
                <a:lnTo>
                  <a:pt x="75777" y="181242"/>
                </a:lnTo>
                <a:lnTo>
                  <a:pt x="75777" y="175071"/>
                </a:lnTo>
                <a:close/>
                <a:moveTo>
                  <a:pt x="99030" y="175071"/>
                </a:moveTo>
                <a:lnTo>
                  <a:pt x="104349" y="184281"/>
                </a:lnTo>
                <a:lnTo>
                  <a:pt x="104349" y="184281"/>
                </a:lnTo>
                <a:lnTo>
                  <a:pt x="101857" y="182822"/>
                </a:lnTo>
                <a:lnTo>
                  <a:pt x="99030" y="181242"/>
                </a:lnTo>
                <a:lnTo>
                  <a:pt x="99030" y="175071"/>
                </a:lnTo>
                <a:close/>
                <a:moveTo>
                  <a:pt x="17661" y="175071"/>
                </a:moveTo>
                <a:lnTo>
                  <a:pt x="22980" y="184281"/>
                </a:lnTo>
                <a:lnTo>
                  <a:pt x="20518" y="182822"/>
                </a:lnTo>
                <a:lnTo>
                  <a:pt x="17661" y="181242"/>
                </a:lnTo>
                <a:lnTo>
                  <a:pt x="17661" y="175071"/>
                </a:lnTo>
                <a:close/>
                <a:moveTo>
                  <a:pt x="29302" y="175071"/>
                </a:moveTo>
                <a:lnTo>
                  <a:pt x="34622" y="184281"/>
                </a:lnTo>
                <a:lnTo>
                  <a:pt x="32160" y="182822"/>
                </a:lnTo>
                <a:lnTo>
                  <a:pt x="29302" y="181242"/>
                </a:lnTo>
                <a:lnTo>
                  <a:pt x="29302" y="175071"/>
                </a:lnTo>
                <a:close/>
                <a:moveTo>
                  <a:pt x="40883" y="175071"/>
                </a:moveTo>
                <a:lnTo>
                  <a:pt x="46202" y="184281"/>
                </a:lnTo>
                <a:lnTo>
                  <a:pt x="43740" y="182822"/>
                </a:lnTo>
                <a:lnTo>
                  <a:pt x="40883" y="181242"/>
                </a:lnTo>
                <a:lnTo>
                  <a:pt x="40883" y="175071"/>
                </a:lnTo>
                <a:close/>
                <a:moveTo>
                  <a:pt x="64136" y="175071"/>
                </a:moveTo>
                <a:lnTo>
                  <a:pt x="69455" y="184281"/>
                </a:lnTo>
                <a:lnTo>
                  <a:pt x="66993" y="182822"/>
                </a:lnTo>
                <a:lnTo>
                  <a:pt x="64136" y="181242"/>
                </a:lnTo>
                <a:lnTo>
                  <a:pt x="64136" y="175071"/>
                </a:lnTo>
                <a:close/>
                <a:moveTo>
                  <a:pt x="87389" y="175071"/>
                </a:moveTo>
                <a:lnTo>
                  <a:pt x="92708" y="184281"/>
                </a:lnTo>
                <a:lnTo>
                  <a:pt x="90246" y="182822"/>
                </a:lnTo>
                <a:lnTo>
                  <a:pt x="87389" y="181242"/>
                </a:lnTo>
                <a:lnTo>
                  <a:pt x="87389" y="175071"/>
                </a:lnTo>
                <a:close/>
                <a:moveTo>
                  <a:pt x="110611" y="175071"/>
                </a:moveTo>
                <a:lnTo>
                  <a:pt x="115930" y="184281"/>
                </a:lnTo>
                <a:lnTo>
                  <a:pt x="113468" y="182822"/>
                </a:lnTo>
                <a:lnTo>
                  <a:pt x="110611" y="181242"/>
                </a:lnTo>
                <a:lnTo>
                  <a:pt x="110611" y="175071"/>
                </a:lnTo>
                <a:close/>
                <a:moveTo>
                  <a:pt x="122222" y="175071"/>
                </a:moveTo>
                <a:lnTo>
                  <a:pt x="127541" y="184281"/>
                </a:lnTo>
                <a:lnTo>
                  <a:pt x="125079" y="182822"/>
                </a:lnTo>
                <a:lnTo>
                  <a:pt x="122222" y="181242"/>
                </a:lnTo>
                <a:lnTo>
                  <a:pt x="122222" y="175071"/>
                </a:lnTo>
                <a:close/>
                <a:moveTo>
                  <a:pt x="133864" y="175071"/>
                </a:moveTo>
                <a:lnTo>
                  <a:pt x="139183" y="184281"/>
                </a:lnTo>
                <a:lnTo>
                  <a:pt x="136721" y="182822"/>
                </a:lnTo>
                <a:lnTo>
                  <a:pt x="133864" y="181242"/>
                </a:lnTo>
                <a:lnTo>
                  <a:pt x="133864" y="175071"/>
                </a:lnTo>
                <a:close/>
                <a:moveTo>
                  <a:pt x="145475" y="175071"/>
                </a:moveTo>
                <a:lnTo>
                  <a:pt x="150794" y="184281"/>
                </a:lnTo>
                <a:lnTo>
                  <a:pt x="148332" y="182822"/>
                </a:lnTo>
                <a:lnTo>
                  <a:pt x="145475" y="181242"/>
                </a:lnTo>
                <a:lnTo>
                  <a:pt x="145475" y="175071"/>
                </a:lnTo>
                <a:close/>
                <a:moveTo>
                  <a:pt x="157116" y="175071"/>
                </a:moveTo>
                <a:lnTo>
                  <a:pt x="162436" y="184281"/>
                </a:lnTo>
                <a:lnTo>
                  <a:pt x="159974" y="182822"/>
                </a:lnTo>
                <a:lnTo>
                  <a:pt x="157116" y="181242"/>
                </a:lnTo>
                <a:lnTo>
                  <a:pt x="157116" y="175071"/>
                </a:lnTo>
                <a:close/>
                <a:moveTo>
                  <a:pt x="168727" y="175071"/>
                </a:moveTo>
                <a:lnTo>
                  <a:pt x="174047" y="184281"/>
                </a:lnTo>
                <a:lnTo>
                  <a:pt x="171585" y="182822"/>
                </a:lnTo>
                <a:lnTo>
                  <a:pt x="168727" y="181242"/>
                </a:lnTo>
                <a:lnTo>
                  <a:pt x="168727" y="175071"/>
                </a:lnTo>
                <a:close/>
                <a:moveTo>
                  <a:pt x="180339" y="175071"/>
                </a:moveTo>
                <a:lnTo>
                  <a:pt x="185658" y="184281"/>
                </a:lnTo>
                <a:lnTo>
                  <a:pt x="183165" y="182822"/>
                </a:lnTo>
                <a:lnTo>
                  <a:pt x="180339" y="181242"/>
                </a:lnTo>
                <a:lnTo>
                  <a:pt x="180339" y="175071"/>
                </a:lnTo>
                <a:close/>
                <a:moveTo>
                  <a:pt x="191950" y="175071"/>
                </a:moveTo>
                <a:lnTo>
                  <a:pt x="197269" y="184281"/>
                </a:lnTo>
                <a:lnTo>
                  <a:pt x="194807" y="182822"/>
                </a:lnTo>
                <a:lnTo>
                  <a:pt x="191950" y="181242"/>
                </a:lnTo>
                <a:lnTo>
                  <a:pt x="191950" y="175071"/>
                </a:lnTo>
                <a:close/>
                <a:moveTo>
                  <a:pt x="203591" y="175071"/>
                </a:moveTo>
                <a:lnTo>
                  <a:pt x="208911" y="184281"/>
                </a:lnTo>
                <a:lnTo>
                  <a:pt x="206418" y="182853"/>
                </a:lnTo>
                <a:lnTo>
                  <a:pt x="203591" y="181242"/>
                </a:lnTo>
                <a:lnTo>
                  <a:pt x="203591" y="175071"/>
                </a:lnTo>
                <a:close/>
                <a:moveTo>
                  <a:pt x="215202" y="175071"/>
                </a:moveTo>
                <a:lnTo>
                  <a:pt x="220522" y="184281"/>
                </a:lnTo>
                <a:lnTo>
                  <a:pt x="218060" y="182853"/>
                </a:lnTo>
                <a:lnTo>
                  <a:pt x="215202" y="181242"/>
                </a:lnTo>
                <a:lnTo>
                  <a:pt x="215202" y="175071"/>
                </a:lnTo>
                <a:close/>
                <a:moveTo>
                  <a:pt x="226783" y="175071"/>
                </a:moveTo>
                <a:lnTo>
                  <a:pt x="232103" y="184281"/>
                </a:lnTo>
                <a:lnTo>
                  <a:pt x="229640" y="182853"/>
                </a:lnTo>
                <a:lnTo>
                  <a:pt x="226783" y="181242"/>
                </a:lnTo>
                <a:lnTo>
                  <a:pt x="226783" y="175071"/>
                </a:lnTo>
                <a:close/>
                <a:moveTo>
                  <a:pt x="238425" y="175071"/>
                </a:moveTo>
                <a:lnTo>
                  <a:pt x="243744" y="184281"/>
                </a:lnTo>
                <a:lnTo>
                  <a:pt x="241282" y="182853"/>
                </a:lnTo>
                <a:lnTo>
                  <a:pt x="238425" y="181242"/>
                </a:lnTo>
                <a:lnTo>
                  <a:pt x="238425" y="175071"/>
                </a:lnTo>
                <a:close/>
                <a:moveTo>
                  <a:pt x="250036" y="175071"/>
                </a:moveTo>
                <a:lnTo>
                  <a:pt x="255355" y="184281"/>
                </a:lnTo>
                <a:lnTo>
                  <a:pt x="252893" y="182853"/>
                </a:lnTo>
                <a:lnTo>
                  <a:pt x="250036" y="181242"/>
                </a:lnTo>
                <a:lnTo>
                  <a:pt x="250036" y="175071"/>
                </a:lnTo>
                <a:close/>
                <a:moveTo>
                  <a:pt x="261678" y="175071"/>
                </a:moveTo>
                <a:lnTo>
                  <a:pt x="266997" y="184281"/>
                </a:lnTo>
                <a:lnTo>
                  <a:pt x="264535" y="182853"/>
                </a:lnTo>
                <a:lnTo>
                  <a:pt x="261678" y="181242"/>
                </a:lnTo>
                <a:lnTo>
                  <a:pt x="261678" y="175071"/>
                </a:lnTo>
                <a:close/>
                <a:moveTo>
                  <a:pt x="273289" y="175071"/>
                </a:moveTo>
                <a:lnTo>
                  <a:pt x="278608" y="184281"/>
                </a:lnTo>
                <a:lnTo>
                  <a:pt x="276146" y="182853"/>
                </a:lnTo>
                <a:lnTo>
                  <a:pt x="273289" y="181242"/>
                </a:lnTo>
                <a:lnTo>
                  <a:pt x="273289" y="175071"/>
                </a:lnTo>
                <a:close/>
                <a:moveTo>
                  <a:pt x="6050" y="175071"/>
                </a:moveTo>
                <a:lnTo>
                  <a:pt x="11369" y="184312"/>
                </a:lnTo>
                <a:lnTo>
                  <a:pt x="11369" y="184312"/>
                </a:lnTo>
                <a:lnTo>
                  <a:pt x="8907" y="182853"/>
                </a:lnTo>
                <a:lnTo>
                  <a:pt x="6050" y="181242"/>
                </a:lnTo>
                <a:lnTo>
                  <a:pt x="6050" y="175071"/>
                </a:lnTo>
                <a:close/>
                <a:moveTo>
                  <a:pt x="17418" y="175071"/>
                </a:moveTo>
                <a:lnTo>
                  <a:pt x="17418" y="181242"/>
                </a:lnTo>
                <a:lnTo>
                  <a:pt x="14560" y="182853"/>
                </a:lnTo>
                <a:lnTo>
                  <a:pt x="12098" y="184312"/>
                </a:lnTo>
                <a:lnTo>
                  <a:pt x="12098" y="184312"/>
                </a:lnTo>
                <a:lnTo>
                  <a:pt x="17418" y="175071"/>
                </a:lnTo>
                <a:close/>
                <a:moveTo>
                  <a:pt x="52251" y="175071"/>
                </a:moveTo>
                <a:lnTo>
                  <a:pt x="52251" y="181242"/>
                </a:lnTo>
                <a:lnTo>
                  <a:pt x="49394" y="182853"/>
                </a:lnTo>
                <a:lnTo>
                  <a:pt x="46932" y="184312"/>
                </a:lnTo>
                <a:lnTo>
                  <a:pt x="46932" y="184312"/>
                </a:lnTo>
                <a:lnTo>
                  <a:pt x="52251" y="175071"/>
                </a:lnTo>
                <a:close/>
                <a:moveTo>
                  <a:pt x="191676" y="175102"/>
                </a:moveTo>
                <a:lnTo>
                  <a:pt x="191676" y="181272"/>
                </a:lnTo>
                <a:lnTo>
                  <a:pt x="188849" y="182913"/>
                </a:lnTo>
                <a:lnTo>
                  <a:pt x="186357" y="184312"/>
                </a:lnTo>
                <a:lnTo>
                  <a:pt x="186357" y="184312"/>
                </a:lnTo>
                <a:lnTo>
                  <a:pt x="191676" y="175102"/>
                </a:lnTo>
                <a:close/>
                <a:moveTo>
                  <a:pt x="29029" y="175071"/>
                </a:moveTo>
                <a:lnTo>
                  <a:pt x="29029" y="181242"/>
                </a:lnTo>
                <a:lnTo>
                  <a:pt x="26172" y="182853"/>
                </a:lnTo>
                <a:lnTo>
                  <a:pt x="23710" y="184312"/>
                </a:lnTo>
                <a:lnTo>
                  <a:pt x="23710" y="184312"/>
                </a:lnTo>
                <a:lnTo>
                  <a:pt x="29029" y="175071"/>
                </a:lnTo>
                <a:close/>
                <a:moveTo>
                  <a:pt x="75504" y="175071"/>
                </a:moveTo>
                <a:lnTo>
                  <a:pt x="75504" y="181242"/>
                </a:lnTo>
                <a:lnTo>
                  <a:pt x="72647" y="182853"/>
                </a:lnTo>
                <a:lnTo>
                  <a:pt x="70185" y="184312"/>
                </a:lnTo>
                <a:lnTo>
                  <a:pt x="70185" y="184312"/>
                </a:lnTo>
                <a:lnTo>
                  <a:pt x="75504" y="175071"/>
                </a:lnTo>
                <a:close/>
                <a:moveTo>
                  <a:pt x="87115" y="175102"/>
                </a:moveTo>
                <a:lnTo>
                  <a:pt x="87115" y="181272"/>
                </a:lnTo>
                <a:lnTo>
                  <a:pt x="84288" y="182913"/>
                </a:lnTo>
                <a:lnTo>
                  <a:pt x="81796" y="184312"/>
                </a:lnTo>
                <a:lnTo>
                  <a:pt x="81796" y="184312"/>
                </a:lnTo>
                <a:lnTo>
                  <a:pt x="87115" y="175102"/>
                </a:lnTo>
                <a:close/>
                <a:moveTo>
                  <a:pt x="110368" y="175102"/>
                </a:moveTo>
                <a:lnTo>
                  <a:pt x="110368" y="181272"/>
                </a:lnTo>
                <a:lnTo>
                  <a:pt x="107541" y="182913"/>
                </a:lnTo>
                <a:lnTo>
                  <a:pt x="105048" y="184312"/>
                </a:lnTo>
                <a:lnTo>
                  <a:pt x="105048" y="184312"/>
                </a:lnTo>
                <a:lnTo>
                  <a:pt x="110368" y="175102"/>
                </a:lnTo>
                <a:close/>
                <a:moveTo>
                  <a:pt x="121979" y="175102"/>
                </a:moveTo>
                <a:lnTo>
                  <a:pt x="121979" y="181272"/>
                </a:lnTo>
                <a:lnTo>
                  <a:pt x="119122" y="182913"/>
                </a:lnTo>
                <a:lnTo>
                  <a:pt x="116660" y="184312"/>
                </a:lnTo>
                <a:lnTo>
                  <a:pt x="116660" y="184312"/>
                </a:lnTo>
                <a:lnTo>
                  <a:pt x="121979" y="175102"/>
                </a:lnTo>
                <a:close/>
                <a:moveTo>
                  <a:pt x="168484" y="175102"/>
                </a:moveTo>
                <a:lnTo>
                  <a:pt x="168484" y="181272"/>
                </a:lnTo>
                <a:lnTo>
                  <a:pt x="165627" y="182913"/>
                </a:lnTo>
                <a:lnTo>
                  <a:pt x="163165" y="184312"/>
                </a:lnTo>
                <a:lnTo>
                  <a:pt x="163165" y="184312"/>
                </a:lnTo>
                <a:lnTo>
                  <a:pt x="168484" y="175102"/>
                </a:lnTo>
                <a:close/>
                <a:moveTo>
                  <a:pt x="284657" y="175102"/>
                </a:moveTo>
                <a:lnTo>
                  <a:pt x="284657" y="181272"/>
                </a:lnTo>
                <a:lnTo>
                  <a:pt x="279337" y="184312"/>
                </a:lnTo>
                <a:lnTo>
                  <a:pt x="279337" y="184312"/>
                </a:lnTo>
                <a:lnTo>
                  <a:pt x="284657" y="175102"/>
                </a:lnTo>
                <a:close/>
                <a:moveTo>
                  <a:pt x="40610" y="175071"/>
                </a:moveTo>
                <a:lnTo>
                  <a:pt x="40610" y="181242"/>
                </a:lnTo>
                <a:lnTo>
                  <a:pt x="37783" y="182853"/>
                </a:lnTo>
                <a:lnTo>
                  <a:pt x="35290" y="184312"/>
                </a:lnTo>
                <a:lnTo>
                  <a:pt x="40610" y="175071"/>
                </a:lnTo>
                <a:close/>
                <a:moveTo>
                  <a:pt x="63862" y="175071"/>
                </a:moveTo>
                <a:lnTo>
                  <a:pt x="63862" y="181242"/>
                </a:lnTo>
                <a:lnTo>
                  <a:pt x="61005" y="182853"/>
                </a:lnTo>
                <a:lnTo>
                  <a:pt x="58543" y="184312"/>
                </a:lnTo>
                <a:lnTo>
                  <a:pt x="63862" y="175071"/>
                </a:lnTo>
                <a:close/>
                <a:moveTo>
                  <a:pt x="98757" y="175102"/>
                </a:moveTo>
                <a:lnTo>
                  <a:pt x="98757" y="181272"/>
                </a:lnTo>
                <a:lnTo>
                  <a:pt x="95899" y="182913"/>
                </a:lnTo>
                <a:lnTo>
                  <a:pt x="93437" y="184312"/>
                </a:lnTo>
                <a:lnTo>
                  <a:pt x="98757" y="175102"/>
                </a:lnTo>
                <a:close/>
                <a:moveTo>
                  <a:pt x="133590" y="175102"/>
                </a:moveTo>
                <a:lnTo>
                  <a:pt x="133590" y="181272"/>
                </a:lnTo>
                <a:lnTo>
                  <a:pt x="130733" y="182913"/>
                </a:lnTo>
                <a:lnTo>
                  <a:pt x="128271" y="184312"/>
                </a:lnTo>
                <a:lnTo>
                  <a:pt x="133590" y="175102"/>
                </a:lnTo>
                <a:close/>
                <a:moveTo>
                  <a:pt x="145232" y="175102"/>
                </a:moveTo>
                <a:lnTo>
                  <a:pt x="145232" y="181272"/>
                </a:lnTo>
                <a:lnTo>
                  <a:pt x="142374" y="182913"/>
                </a:lnTo>
                <a:lnTo>
                  <a:pt x="139912" y="184312"/>
                </a:lnTo>
                <a:lnTo>
                  <a:pt x="145232" y="175102"/>
                </a:lnTo>
                <a:close/>
                <a:moveTo>
                  <a:pt x="156843" y="175102"/>
                </a:moveTo>
                <a:lnTo>
                  <a:pt x="156843" y="181272"/>
                </a:lnTo>
                <a:lnTo>
                  <a:pt x="153986" y="182913"/>
                </a:lnTo>
                <a:lnTo>
                  <a:pt x="151523" y="184312"/>
                </a:lnTo>
                <a:lnTo>
                  <a:pt x="156843" y="175102"/>
                </a:lnTo>
                <a:close/>
                <a:moveTo>
                  <a:pt x="180065" y="175102"/>
                </a:moveTo>
                <a:lnTo>
                  <a:pt x="180065" y="181272"/>
                </a:lnTo>
                <a:lnTo>
                  <a:pt x="177208" y="182913"/>
                </a:lnTo>
                <a:lnTo>
                  <a:pt x="174746" y="184312"/>
                </a:lnTo>
                <a:lnTo>
                  <a:pt x="180065" y="175102"/>
                </a:lnTo>
                <a:close/>
                <a:moveTo>
                  <a:pt x="203318" y="175102"/>
                </a:moveTo>
                <a:lnTo>
                  <a:pt x="203318" y="181272"/>
                </a:lnTo>
                <a:lnTo>
                  <a:pt x="200461" y="182913"/>
                </a:lnTo>
                <a:lnTo>
                  <a:pt x="197999" y="184312"/>
                </a:lnTo>
                <a:lnTo>
                  <a:pt x="203318" y="175102"/>
                </a:lnTo>
                <a:close/>
                <a:moveTo>
                  <a:pt x="214929" y="175102"/>
                </a:moveTo>
                <a:lnTo>
                  <a:pt x="214929" y="181242"/>
                </a:lnTo>
                <a:lnTo>
                  <a:pt x="212072" y="182853"/>
                </a:lnTo>
                <a:lnTo>
                  <a:pt x="209610" y="184312"/>
                </a:lnTo>
                <a:lnTo>
                  <a:pt x="214929" y="175102"/>
                </a:lnTo>
                <a:close/>
                <a:moveTo>
                  <a:pt x="226570" y="175102"/>
                </a:moveTo>
                <a:lnTo>
                  <a:pt x="226570" y="181242"/>
                </a:lnTo>
                <a:lnTo>
                  <a:pt x="223713" y="182853"/>
                </a:lnTo>
                <a:lnTo>
                  <a:pt x="221251" y="184312"/>
                </a:lnTo>
                <a:lnTo>
                  <a:pt x="226570" y="175102"/>
                </a:lnTo>
                <a:close/>
                <a:moveTo>
                  <a:pt x="238182" y="175102"/>
                </a:moveTo>
                <a:lnTo>
                  <a:pt x="238182" y="181242"/>
                </a:lnTo>
                <a:lnTo>
                  <a:pt x="235355" y="182853"/>
                </a:lnTo>
                <a:lnTo>
                  <a:pt x="232862" y="184312"/>
                </a:lnTo>
                <a:lnTo>
                  <a:pt x="238182" y="175102"/>
                </a:lnTo>
                <a:close/>
                <a:moveTo>
                  <a:pt x="249793" y="175102"/>
                </a:moveTo>
                <a:lnTo>
                  <a:pt x="249793" y="181242"/>
                </a:lnTo>
                <a:lnTo>
                  <a:pt x="246936" y="182853"/>
                </a:lnTo>
                <a:lnTo>
                  <a:pt x="244474" y="184312"/>
                </a:lnTo>
                <a:lnTo>
                  <a:pt x="249793" y="175102"/>
                </a:lnTo>
                <a:close/>
                <a:moveTo>
                  <a:pt x="261404" y="175102"/>
                </a:moveTo>
                <a:lnTo>
                  <a:pt x="261404" y="181242"/>
                </a:lnTo>
                <a:lnTo>
                  <a:pt x="258547" y="182853"/>
                </a:lnTo>
                <a:lnTo>
                  <a:pt x="256085" y="184312"/>
                </a:lnTo>
                <a:lnTo>
                  <a:pt x="261404" y="175102"/>
                </a:lnTo>
                <a:close/>
                <a:moveTo>
                  <a:pt x="273046" y="175102"/>
                </a:moveTo>
                <a:lnTo>
                  <a:pt x="273046" y="181272"/>
                </a:lnTo>
                <a:lnTo>
                  <a:pt x="270188" y="182913"/>
                </a:lnTo>
                <a:lnTo>
                  <a:pt x="267726" y="184312"/>
                </a:lnTo>
                <a:lnTo>
                  <a:pt x="273046" y="175102"/>
                </a:lnTo>
                <a:close/>
                <a:moveTo>
                  <a:pt x="5898" y="181454"/>
                </a:moveTo>
                <a:lnTo>
                  <a:pt x="8755" y="183096"/>
                </a:lnTo>
                <a:lnTo>
                  <a:pt x="11217" y="184524"/>
                </a:lnTo>
                <a:lnTo>
                  <a:pt x="578" y="184524"/>
                </a:lnTo>
                <a:lnTo>
                  <a:pt x="5898" y="181454"/>
                </a:lnTo>
                <a:close/>
                <a:moveTo>
                  <a:pt x="17509" y="181454"/>
                </a:moveTo>
                <a:lnTo>
                  <a:pt x="20366" y="183096"/>
                </a:lnTo>
                <a:lnTo>
                  <a:pt x="22828" y="184524"/>
                </a:lnTo>
                <a:lnTo>
                  <a:pt x="12190" y="184524"/>
                </a:lnTo>
                <a:lnTo>
                  <a:pt x="14682" y="183096"/>
                </a:lnTo>
                <a:lnTo>
                  <a:pt x="17509" y="181454"/>
                </a:lnTo>
                <a:close/>
                <a:moveTo>
                  <a:pt x="29150" y="181454"/>
                </a:moveTo>
                <a:lnTo>
                  <a:pt x="32008" y="183096"/>
                </a:lnTo>
                <a:lnTo>
                  <a:pt x="34470" y="184524"/>
                </a:lnTo>
                <a:lnTo>
                  <a:pt x="23831" y="184524"/>
                </a:lnTo>
                <a:lnTo>
                  <a:pt x="26293" y="183096"/>
                </a:lnTo>
                <a:lnTo>
                  <a:pt x="29150" y="181454"/>
                </a:lnTo>
                <a:close/>
                <a:moveTo>
                  <a:pt x="40762" y="181454"/>
                </a:moveTo>
                <a:lnTo>
                  <a:pt x="43619" y="183096"/>
                </a:lnTo>
                <a:lnTo>
                  <a:pt x="46081" y="184524"/>
                </a:lnTo>
                <a:lnTo>
                  <a:pt x="35442" y="184524"/>
                </a:lnTo>
                <a:lnTo>
                  <a:pt x="37935" y="183096"/>
                </a:lnTo>
                <a:lnTo>
                  <a:pt x="40762" y="181454"/>
                </a:lnTo>
                <a:close/>
                <a:moveTo>
                  <a:pt x="52403" y="181454"/>
                </a:moveTo>
                <a:lnTo>
                  <a:pt x="55260" y="183096"/>
                </a:lnTo>
                <a:lnTo>
                  <a:pt x="57722" y="184524"/>
                </a:lnTo>
                <a:lnTo>
                  <a:pt x="47084" y="184524"/>
                </a:lnTo>
                <a:lnTo>
                  <a:pt x="49546" y="183096"/>
                </a:lnTo>
                <a:lnTo>
                  <a:pt x="52403" y="181454"/>
                </a:lnTo>
                <a:close/>
                <a:moveTo>
                  <a:pt x="64014" y="181454"/>
                </a:moveTo>
                <a:lnTo>
                  <a:pt x="66871" y="183096"/>
                </a:lnTo>
                <a:lnTo>
                  <a:pt x="69334" y="184524"/>
                </a:lnTo>
                <a:lnTo>
                  <a:pt x="58695" y="184524"/>
                </a:lnTo>
                <a:lnTo>
                  <a:pt x="61187" y="183096"/>
                </a:lnTo>
                <a:lnTo>
                  <a:pt x="64014" y="181454"/>
                </a:lnTo>
                <a:close/>
                <a:moveTo>
                  <a:pt x="75625" y="181454"/>
                </a:moveTo>
                <a:lnTo>
                  <a:pt x="78452" y="183096"/>
                </a:lnTo>
                <a:lnTo>
                  <a:pt x="80945" y="184524"/>
                </a:lnTo>
                <a:lnTo>
                  <a:pt x="70306" y="184524"/>
                </a:lnTo>
                <a:lnTo>
                  <a:pt x="72768" y="183096"/>
                </a:lnTo>
                <a:lnTo>
                  <a:pt x="75625" y="181454"/>
                </a:lnTo>
                <a:close/>
                <a:moveTo>
                  <a:pt x="87237" y="181454"/>
                </a:moveTo>
                <a:lnTo>
                  <a:pt x="90094" y="183096"/>
                </a:lnTo>
                <a:lnTo>
                  <a:pt x="92556" y="184524"/>
                </a:lnTo>
                <a:lnTo>
                  <a:pt x="81917" y="184524"/>
                </a:lnTo>
                <a:lnTo>
                  <a:pt x="84379" y="183096"/>
                </a:lnTo>
                <a:lnTo>
                  <a:pt x="87237" y="181454"/>
                </a:lnTo>
                <a:close/>
                <a:moveTo>
                  <a:pt x="98878" y="181454"/>
                </a:moveTo>
                <a:lnTo>
                  <a:pt x="101705" y="183096"/>
                </a:lnTo>
                <a:lnTo>
                  <a:pt x="104197" y="184524"/>
                </a:lnTo>
                <a:lnTo>
                  <a:pt x="93559" y="184524"/>
                </a:lnTo>
                <a:lnTo>
                  <a:pt x="96021" y="183096"/>
                </a:lnTo>
                <a:lnTo>
                  <a:pt x="98878" y="181454"/>
                </a:lnTo>
                <a:close/>
                <a:moveTo>
                  <a:pt x="110489" y="181454"/>
                </a:moveTo>
                <a:lnTo>
                  <a:pt x="113346" y="183096"/>
                </a:lnTo>
                <a:lnTo>
                  <a:pt x="115809" y="184524"/>
                </a:lnTo>
                <a:lnTo>
                  <a:pt x="105170" y="184524"/>
                </a:lnTo>
                <a:lnTo>
                  <a:pt x="107632" y="183096"/>
                </a:lnTo>
                <a:lnTo>
                  <a:pt x="110489" y="181454"/>
                </a:lnTo>
                <a:close/>
                <a:moveTo>
                  <a:pt x="122131" y="181454"/>
                </a:moveTo>
                <a:lnTo>
                  <a:pt x="124958" y="183096"/>
                </a:lnTo>
                <a:lnTo>
                  <a:pt x="127450" y="184524"/>
                </a:lnTo>
                <a:lnTo>
                  <a:pt x="116812" y="184524"/>
                </a:lnTo>
                <a:lnTo>
                  <a:pt x="119274" y="183096"/>
                </a:lnTo>
                <a:lnTo>
                  <a:pt x="122131" y="181454"/>
                </a:lnTo>
                <a:close/>
                <a:moveTo>
                  <a:pt x="133742" y="181454"/>
                </a:moveTo>
                <a:lnTo>
                  <a:pt x="136599" y="183096"/>
                </a:lnTo>
                <a:lnTo>
                  <a:pt x="139061" y="184524"/>
                </a:lnTo>
                <a:lnTo>
                  <a:pt x="128423" y="184524"/>
                </a:lnTo>
                <a:lnTo>
                  <a:pt x="130885" y="183096"/>
                </a:lnTo>
                <a:lnTo>
                  <a:pt x="133742" y="181454"/>
                </a:lnTo>
                <a:close/>
                <a:moveTo>
                  <a:pt x="145323" y="181454"/>
                </a:moveTo>
                <a:lnTo>
                  <a:pt x="148180" y="183096"/>
                </a:lnTo>
                <a:lnTo>
                  <a:pt x="150642" y="184524"/>
                </a:lnTo>
                <a:lnTo>
                  <a:pt x="140004" y="184524"/>
                </a:lnTo>
                <a:lnTo>
                  <a:pt x="142496" y="183096"/>
                </a:lnTo>
                <a:lnTo>
                  <a:pt x="145323" y="181454"/>
                </a:lnTo>
                <a:close/>
                <a:moveTo>
                  <a:pt x="156964" y="181454"/>
                </a:moveTo>
                <a:lnTo>
                  <a:pt x="159822" y="183096"/>
                </a:lnTo>
                <a:lnTo>
                  <a:pt x="162284" y="184524"/>
                </a:lnTo>
                <a:lnTo>
                  <a:pt x="151645" y="184524"/>
                </a:lnTo>
                <a:lnTo>
                  <a:pt x="154107" y="183096"/>
                </a:lnTo>
                <a:lnTo>
                  <a:pt x="156964" y="181454"/>
                </a:lnTo>
                <a:close/>
                <a:moveTo>
                  <a:pt x="168575" y="181454"/>
                </a:moveTo>
                <a:lnTo>
                  <a:pt x="171433" y="183096"/>
                </a:lnTo>
                <a:lnTo>
                  <a:pt x="173895" y="184524"/>
                </a:lnTo>
                <a:lnTo>
                  <a:pt x="163256" y="184524"/>
                </a:lnTo>
                <a:lnTo>
                  <a:pt x="165749" y="183096"/>
                </a:lnTo>
                <a:lnTo>
                  <a:pt x="168575" y="181454"/>
                </a:lnTo>
                <a:close/>
                <a:moveTo>
                  <a:pt x="180217" y="181454"/>
                </a:moveTo>
                <a:lnTo>
                  <a:pt x="183074" y="183096"/>
                </a:lnTo>
                <a:lnTo>
                  <a:pt x="185536" y="184524"/>
                </a:lnTo>
                <a:lnTo>
                  <a:pt x="174898" y="184524"/>
                </a:lnTo>
                <a:lnTo>
                  <a:pt x="177360" y="183096"/>
                </a:lnTo>
                <a:lnTo>
                  <a:pt x="180217" y="181454"/>
                </a:lnTo>
                <a:close/>
                <a:moveTo>
                  <a:pt x="191828" y="181454"/>
                </a:moveTo>
                <a:lnTo>
                  <a:pt x="194685" y="183096"/>
                </a:lnTo>
                <a:lnTo>
                  <a:pt x="197147" y="184524"/>
                </a:lnTo>
                <a:lnTo>
                  <a:pt x="186509" y="184524"/>
                </a:lnTo>
                <a:lnTo>
                  <a:pt x="189001" y="183096"/>
                </a:lnTo>
                <a:lnTo>
                  <a:pt x="191828" y="181454"/>
                </a:lnTo>
                <a:close/>
                <a:moveTo>
                  <a:pt x="203470" y="181454"/>
                </a:moveTo>
                <a:lnTo>
                  <a:pt x="206327" y="183096"/>
                </a:lnTo>
                <a:lnTo>
                  <a:pt x="208789" y="184524"/>
                </a:lnTo>
                <a:lnTo>
                  <a:pt x="198151" y="184524"/>
                </a:lnTo>
                <a:lnTo>
                  <a:pt x="200613" y="183096"/>
                </a:lnTo>
                <a:lnTo>
                  <a:pt x="203470" y="181454"/>
                </a:lnTo>
                <a:close/>
                <a:moveTo>
                  <a:pt x="215051" y="181454"/>
                </a:moveTo>
                <a:lnTo>
                  <a:pt x="217908" y="183096"/>
                </a:lnTo>
                <a:lnTo>
                  <a:pt x="220370" y="184524"/>
                </a:lnTo>
                <a:lnTo>
                  <a:pt x="209731" y="184524"/>
                </a:lnTo>
                <a:lnTo>
                  <a:pt x="212193" y="183096"/>
                </a:lnTo>
                <a:lnTo>
                  <a:pt x="215051" y="181454"/>
                </a:lnTo>
                <a:close/>
                <a:moveTo>
                  <a:pt x="226692" y="181454"/>
                </a:moveTo>
                <a:lnTo>
                  <a:pt x="229519" y="183096"/>
                </a:lnTo>
                <a:lnTo>
                  <a:pt x="232011" y="184524"/>
                </a:lnTo>
                <a:lnTo>
                  <a:pt x="221373" y="184524"/>
                </a:lnTo>
                <a:lnTo>
                  <a:pt x="223835" y="183096"/>
                </a:lnTo>
                <a:lnTo>
                  <a:pt x="226692" y="181454"/>
                </a:lnTo>
                <a:close/>
                <a:moveTo>
                  <a:pt x="238303" y="181454"/>
                </a:moveTo>
                <a:lnTo>
                  <a:pt x="241160" y="183096"/>
                </a:lnTo>
                <a:lnTo>
                  <a:pt x="243622" y="184524"/>
                </a:lnTo>
                <a:lnTo>
                  <a:pt x="232984" y="184524"/>
                </a:lnTo>
                <a:lnTo>
                  <a:pt x="235446" y="183096"/>
                </a:lnTo>
                <a:lnTo>
                  <a:pt x="238303" y="181454"/>
                </a:lnTo>
                <a:close/>
                <a:moveTo>
                  <a:pt x="249945" y="181454"/>
                </a:moveTo>
                <a:lnTo>
                  <a:pt x="252772" y="183096"/>
                </a:lnTo>
                <a:lnTo>
                  <a:pt x="255264" y="184524"/>
                </a:lnTo>
                <a:lnTo>
                  <a:pt x="244626" y="184524"/>
                </a:lnTo>
                <a:lnTo>
                  <a:pt x="247088" y="183096"/>
                </a:lnTo>
                <a:lnTo>
                  <a:pt x="249945" y="181454"/>
                </a:lnTo>
                <a:close/>
                <a:moveTo>
                  <a:pt x="261556" y="181454"/>
                </a:moveTo>
                <a:lnTo>
                  <a:pt x="264413" y="183096"/>
                </a:lnTo>
                <a:lnTo>
                  <a:pt x="266875" y="184524"/>
                </a:lnTo>
                <a:lnTo>
                  <a:pt x="256237" y="184524"/>
                </a:lnTo>
                <a:lnTo>
                  <a:pt x="258699" y="183096"/>
                </a:lnTo>
                <a:lnTo>
                  <a:pt x="261556" y="181454"/>
                </a:lnTo>
                <a:close/>
                <a:moveTo>
                  <a:pt x="273198" y="181454"/>
                </a:moveTo>
                <a:lnTo>
                  <a:pt x="276024" y="183096"/>
                </a:lnTo>
                <a:lnTo>
                  <a:pt x="278517" y="184524"/>
                </a:lnTo>
                <a:lnTo>
                  <a:pt x="267878" y="184524"/>
                </a:lnTo>
                <a:lnTo>
                  <a:pt x="270340" y="183096"/>
                </a:lnTo>
                <a:lnTo>
                  <a:pt x="273198" y="181454"/>
                </a:lnTo>
                <a:close/>
                <a:moveTo>
                  <a:pt x="11217" y="184767"/>
                </a:moveTo>
                <a:lnTo>
                  <a:pt x="5898" y="187837"/>
                </a:lnTo>
                <a:lnTo>
                  <a:pt x="578" y="184767"/>
                </a:lnTo>
                <a:close/>
                <a:moveTo>
                  <a:pt x="22828" y="184767"/>
                </a:moveTo>
                <a:lnTo>
                  <a:pt x="17509" y="187837"/>
                </a:lnTo>
                <a:lnTo>
                  <a:pt x="12190" y="184767"/>
                </a:lnTo>
                <a:close/>
                <a:moveTo>
                  <a:pt x="34470" y="184767"/>
                </a:moveTo>
                <a:lnTo>
                  <a:pt x="29150" y="187837"/>
                </a:lnTo>
                <a:lnTo>
                  <a:pt x="23831" y="184767"/>
                </a:lnTo>
                <a:close/>
                <a:moveTo>
                  <a:pt x="46081" y="184767"/>
                </a:moveTo>
                <a:lnTo>
                  <a:pt x="40762" y="187837"/>
                </a:lnTo>
                <a:lnTo>
                  <a:pt x="35442" y="184767"/>
                </a:lnTo>
                <a:close/>
                <a:moveTo>
                  <a:pt x="57722" y="184767"/>
                </a:moveTo>
                <a:lnTo>
                  <a:pt x="52403" y="187837"/>
                </a:lnTo>
                <a:lnTo>
                  <a:pt x="47084" y="184767"/>
                </a:lnTo>
                <a:close/>
                <a:moveTo>
                  <a:pt x="69334" y="184767"/>
                </a:moveTo>
                <a:lnTo>
                  <a:pt x="64014" y="187837"/>
                </a:lnTo>
                <a:lnTo>
                  <a:pt x="58695" y="184767"/>
                </a:lnTo>
                <a:close/>
                <a:moveTo>
                  <a:pt x="80945" y="184767"/>
                </a:moveTo>
                <a:lnTo>
                  <a:pt x="75625" y="187837"/>
                </a:lnTo>
                <a:lnTo>
                  <a:pt x="70306" y="184767"/>
                </a:lnTo>
                <a:close/>
                <a:moveTo>
                  <a:pt x="92556" y="184767"/>
                </a:moveTo>
                <a:lnTo>
                  <a:pt x="87237" y="187837"/>
                </a:lnTo>
                <a:lnTo>
                  <a:pt x="81917" y="184767"/>
                </a:lnTo>
                <a:close/>
                <a:moveTo>
                  <a:pt x="104197" y="184767"/>
                </a:moveTo>
                <a:lnTo>
                  <a:pt x="98878" y="187837"/>
                </a:lnTo>
                <a:lnTo>
                  <a:pt x="93559" y="184767"/>
                </a:lnTo>
                <a:close/>
                <a:moveTo>
                  <a:pt x="115809" y="184767"/>
                </a:moveTo>
                <a:lnTo>
                  <a:pt x="110489" y="187837"/>
                </a:lnTo>
                <a:lnTo>
                  <a:pt x="105170" y="184767"/>
                </a:lnTo>
                <a:close/>
                <a:moveTo>
                  <a:pt x="127450" y="184767"/>
                </a:moveTo>
                <a:lnTo>
                  <a:pt x="122131" y="187837"/>
                </a:lnTo>
                <a:lnTo>
                  <a:pt x="116812" y="184767"/>
                </a:lnTo>
                <a:close/>
                <a:moveTo>
                  <a:pt x="139061" y="184767"/>
                </a:moveTo>
                <a:lnTo>
                  <a:pt x="133742" y="187837"/>
                </a:lnTo>
                <a:lnTo>
                  <a:pt x="128423" y="184767"/>
                </a:lnTo>
                <a:close/>
                <a:moveTo>
                  <a:pt x="150642" y="184767"/>
                </a:moveTo>
                <a:lnTo>
                  <a:pt x="145323" y="187837"/>
                </a:lnTo>
                <a:lnTo>
                  <a:pt x="140004" y="184767"/>
                </a:lnTo>
                <a:close/>
                <a:moveTo>
                  <a:pt x="162284" y="184767"/>
                </a:moveTo>
                <a:lnTo>
                  <a:pt x="156964" y="187837"/>
                </a:lnTo>
                <a:lnTo>
                  <a:pt x="151645" y="184767"/>
                </a:lnTo>
                <a:close/>
                <a:moveTo>
                  <a:pt x="173895" y="184767"/>
                </a:moveTo>
                <a:lnTo>
                  <a:pt x="168575" y="187837"/>
                </a:lnTo>
                <a:lnTo>
                  <a:pt x="163256" y="184767"/>
                </a:lnTo>
                <a:close/>
                <a:moveTo>
                  <a:pt x="185536" y="184767"/>
                </a:moveTo>
                <a:lnTo>
                  <a:pt x="180217" y="187837"/>
                </a:lnTo>
                <a:lnTo>
                  <a:pt x="174898" y="184767"/>
                </a:lnTo>
                <a:close/>
                <a:moveTo>
                  <a:pt x="197147" y="184767"/>
                </a:moveTo>
                <a:lnTo>
                  <a:pt x="191828" y="187837"/>
                </a:lnTo>
                <a:lnTo>
                  <a:pt x="186509" y="184767"/>
                </a:lnTo>
                <a:close/>
                <a:moveTo>
                  <a:pt x="208789" y="184767"/>
                </a:moveTo>
                <a:lnTo>
                  <a:pt x="203470" y="187837"/>
                </a:lnTo>
                <a:lnTo>
                  <a:pt x="198151" y="184767"/>
                </a:lnTo>
                <a:close/>
                <a:moveTo>
                  <a:pt x="220370" y="184767"/>
                </a:moveTo>
                <a:lnTo>
                  <a:pt x="215051" y="187837"/>
                </a:lnTo>
                <a:lnTo>
                  <a:pt x="209731" y="184767"/>
                </a:lnTo>
                <a:close/>
                <a:moveTo>
                  <a:pt x="232011" y="184767"/>
                </a:moveTo>
                <a:lnTo>
                  <a:pt x="226692" y="187837"/>
                </a:lnTo>
                <a:lnTo>
                  <a:pt x="221373" y="184767"/>
                </a:lnTo>
                <a:close/>
                <a:moveTo>
                  <a:pt x="243622" y="184767"/>
                </a:moveTo>
                <a:lnTo>
                  <a:pt x="238303" y="187837"/>
                </a:lnTo>
                <a:lnTo>
                  <a:pt x="232984" y="184767"/>
                </a:lnTo>
                <a:close/>
                <a:moveTo>
                  <a:pt x="255264" y="184767"/>
                </a:moveTo>
                <a:lnTo>
                  <a:pt x="249945" y="187837"/>
                </a:lnTo>
                <a:lnTo>
                  <a:pt x="244626" y="184767"/>
                </a:lnTo>
                <a:close/>
                <a:moveTo>
                  <a:pt x="266875" y="184767"/>
                </a:moveTo>
                <a:lnTo>
                  <a:pt x="261556" y="187837"/>
                </a:lnTo>
                <a:lnTo>
                  <a:pt x="256237" y="184767"/>
                </a:lnTo>
                <a:close/>
                <a:moveTo>
                  <a:pt x="278517" y="184767"/>
                </a:moveTo>
                <a:lnTo>
                  <a:pt x="273198" y="187837"/>
                </a:lnTo>
                <a:lnTo>
                  <a:pt x="267878" y="184767"/>
                </a:lnTo>
                <a:close/>
                <a:moveTo>
                  <a:pt x="214" y="185132"/>
                </a:moveTo>
                <a:lnTo>
                  <a:pt x="214" y="191242"/>
                </a:lnTo>
                <a:lnTo>
                  <a:pt x="291" y="191286"/>
                </a:lnTo>
                <a:lnTo>
                  <a:pt x="291" y="191286"/>
                </a:lnTo>
                <a:cubicBezTo>
                  <a:pt x="266" y="191254"/>
                  <a:pt x="244" y="191207"/>
                  <a:pt x="244" y="191181"/>
                </a:cubicBezTo>
                <a:lnTo>
                  <a:pt x="244" y="185132"/>
                </a:lnTo>
                <a:close/>
                <a:moveTo>
                  <a:pt x="291" y="191286"/>
                </a:moveTo>
                <a:cubicBezTo>
                  <a:pt x="295" y="191292"/>
                  <a:pt x="300" y="191298"/>
                  <a:pt x="305" y="191303"/>
                </a:cubicBezTo>
                <a:lnTo>
                  <a:pt x="3116" y="192924"/>
                </a:lnTo>
                <a:lnTo>
                  <a:pt x="3116" y="192924"/>
                </a:lnTo>
                <a:lnTo>
                  <a:pt x="291" y="191286"/>
                </a:lnTo>
                <a:close/>
                <a:moveTo>
                  <a:pt x="11369" y="184980"/>
                </a:moveTo>
                <a:lnTo>
                  <a:pt x="6050" y="194190"/>
                </a:lnTo>
                <a:lnTo>
                  <a:pt x="6050" y="188081"/>
                </a:lnTo>
                <a:lnTo>
                  <a:pt x="11369" y="184980"/>
                </a:lnTo>
                <a:close/>
                <a:moveTo>
                  <a:pt x="34622" y="184980"/>
                </a:moveTo>
                <a:lnTo>
                  <a:pt x="29302" y="194190"/>
                </a:lnTo>
                <a:lnTo>
                  <a:pt x="29302" y="188081"/>
                </a:lnTo>
                <a:lnTo>
                  <a:pt x="34622" y="184980"/>
                </a:lnTo>
                <a:close/>
                <a:moveTo>
                  <a:pt x="46202" y="184980"/>
                </a:moveTo>
                <a:lnTo>
                  <a:pt x="40883" y="194190"/>
                </a:lnTo>
                <a:lnTo>
                  <a:pt x="40883" y="188081"/>
                </a:lnTo>
                <a:lnTo>
                  <a:pt x="46202" y="184980"/>
                </a:lnTo>
                <a:close/>
                <a:moveTo>
                  <a:pt x="57844" y="184980"/>
                </a:moveTo>
                <a:lnTo>
                  <a:pt x="52525" y="194190"/>
                </a:lnTo>
                <a:lnTo>
                  <a:pt x="52525" y="188081"/>
                </a:lnTo>
                <a:lnTo>
                  <a:pt x="57844" y="184980"/>
                </a:lnTo>
                <a:close/>
                <a:moveTo>
                  <a:pt x="69455" y="184980"/>
                </a:moveTo>
                <a:lnTo>
                  <a:pt x="64136" y="194190"/>
                </a:lnTo>
                <a:lnTo>
                  <a:pt x="64136" y="188081"/>
                </a:lnTo>
                <a:lnTo>
                  <a:pt x="69455" y="184980"/>
                </a:lnTo>
                <a:close/>
                <a:moveTo>
                  <a:pt x="81097" y="184980"/>
                </a:moveTo>
                <a:lnTo>
                  <a:pt x="75777" y="194190"/>
                </a:lnTo>
                <a:lnTo>
                  <a:pt x="75777" y="188081"/>
                </a:lnTo>
                <a:lnTo>
                  <a:pt x="81097" y="184980"/>
                </a:lnTo>
                <a:close/>
                <a:moveTo>
                  <a:pt x="92708" y="184980"/>
                </a:moveTo>
                <a:lnTo>
                  <a:pt x="87389" y="194190"/>
                </a:lnTo>
                <a:lnTo>
                  <a:pt x="87389" y="188081"/>
                </a:lnTo>
                <a:lnTo>
                  <a:pt x="92708" y="184980"/>
                </a:lnTo>
                <a:close/>
                <a:moveTo>
                  <a:pt x="104349" y="184980"/>
                </a:moveTo>
                <a:lnTo>
                  <a:pt x="99030" y="194190"/>
                </a:lnTo>
                <a:lnTo>
                  <a:pt x="99030" y="188081"/>
                </a:lnTo>
                <a:lnTo>
                  <a:pt x="104349" y="184980"/>
                </a:lnTo>
                <a:close/>
                <a:moveTo>
                  <a:pt x="115930" y="184980"/>
                </a:moveTo>
                <a:lnTo>
                  <a:pt x="110611" y="194190"/>
                </a:lnTo>
                <a:lnTo>
                  <a:pt x="110611" y="188081"/>
                </a:lnTo>
                <a:lnTo>
                  <a:pt x="115930" y="184980"/>
                </a:lnTo>
                <a:close/>
                <a:moveTo>
                  <a:pt x="127541" y="184980"/>
                </a:moveTo>
                <a:lnTo>
                  <a:pt x="122222" y="194190"/>
                </a:lnTo>
                <a:lnTo>
                  <a:pt x="122222" y="188081"/>
                </a:lnTo>
                <a:lnTo>
                  <a:pt x="127541" y="184980"/>
                </a:lnTo>
                <a:close/>
                <a:moveTo>
                  <a:pt x="139183" y="184980"/>
                </a:moveTo>
                <a:lnTo>
                  <a:pt x="133864" y="194190"/>
                </a:lnTo>
                <a:lnTo>
                  <a:pt x="133864" y="188081"/>
                </a:lnTo>
                <a:lnTo>
                  <a:pt x="139183" y="184980"/>
                </a:lnTo>
                <a:close/>
                <a:moveTo>
                  <a:pt x="150794" y="184980"/>
                </a:moveTo>
                <a:lnTo>
                  <a:pt x="145475" y="194190"/>
                </a:lnTo>
                <a:lnTo>
                  <a:pt x="145475" y="188081"/>
                </a:lnTo>
                <a:lnTo>
                  <a:pt x="150794" y="184980"/>
                </a:lnTo>
                <a:close/>
                <a:moveTo>
                  <a:pt x="162436" y="184980"/>
                </a:moveTo>
                <a:lnTo>
                  <a:pt x="157116" y="194190"/>
                </a:lnTo>
                <a:lnTo>
                  <a:pt x="157116" y="188081"/>
                </a:lnTo>
                <a:lnTo>
                  <a:pt x="162436" y="184980"/>
                </a:lnTo>
                <a:close/>
                <a:moveTo>
                  <a:pt x="174047" y="184980"/>
                </a:moveTo>
                <a:lnTo>
                  <a:pt x="168727" y="194190"/>
                </a:lnTo>
                <a:lnTo>
                  <a:pt x="168727" y="188081"/>
                </a:lnTo>
                <a:lnTo>
                  <a:pt x="174047" y="184980"/>
                </a:lnTo>
                <a:close/>
                <a:moveTo>
                  <a:pt x="185658" y="184980"/>
                </a:moveTo>
                <a:lnTo>
                  <a:pt x="180339" y="194190"/>
                </a:lnTo>
                <a:lnTo>
                  <a:pt x="180339" y="188081"/>
                </a:lnTo>
                <a:lnTo>
                  <a:pt x="185658" y="184980"/>
                </a:lnTo>
                <a:close/>
                <a:moveTo>
                  <a:pt x="197269" y="184980"/>
                </a:moveTo>
                <a:lnTo>
                  <a:pt x="191950" y="194190"/>
                </a:lnTo>
                <a:lnTo>
                  <a:pt x="191950" y="188081"/>
                </a:lnTo>
                <a:lnTo>
                  <a:pt x="197269" y="184980"/>
                </a:lnTo>
                <a:close/>
                <a:moveTo>
                  <a:pt x="208911" y="184980"/>
                </a:moveTo>
                <a:lnTo>
                  <a:pt x="203591" y="194190"/>
                </a:lnTo>
                <a:lnTo>
                  <a:pt x="203591" y="188081"/>
                </a:lnTo>
                <a:lnTo>
                  <a:pt x="208911" y="184980"/>
                </a:lnTo>
                <a:close/>
                <a:moveTo>
                  <a:pt x="220522" y="184980"/>
                </a:moveTo>
                <a:lnTo>
                  <a:pt x="215202" y="194190"/>
                </a:lnTo>
                <a:lnTo>
                  <a:pt x="215202" y="188081"/>
                </a:lnTo>
                <a:lnTo>
                  <a:pt x="220522" y="184980"/>
                </a:lnTo>
                <a:close/>
                <a:moveTo>
                  <a:pt x="232163" y="184980"/>
                </a:moveTo>
                <a:lnTo>
                  <a:pt x="226844" y="194190"/>
                </a:lnTo>
                <a:lnTo>
                  <a:pt x="226844" y="188081"/>
                </a:lnTo>
                <a:lnTo>
                  <a:pt x="232163" y="184980"/>
                </a:lnTo>
                <a:close/>
                <a:moveTo>
                  <a:pt x="243774" y="184980"/>
                </a:moveTo>
                <a:lnTo>
                  <a:pt x="238455" y="194190"/>
                </a:lnTo>
                <a:lnTo>
                  <a:pt x="238455" y="188081"/>
                </a:lnTo>
                <a:lnTo>
                  <a:pt x="243774" y="184980"/>
                </a:lnTo>
                <a:close/>
                <a:moveTo>
                  <a:pt x="255355" y="184980"/>
                </a:moveTo>
                <a:lnTo>
                  <a:pt x="250036" y="194190"/>
                </a:lnTo>
                <a:lnTo>
                  <a:pt x="250036" y="188081"/>
                </a:lnTo>
                <a:lnTo>
                  <a:pt x="255355" y="184980"/>
                </a:lnTo>
                <a:close/>
                <a:moveTo>
                  <a:pt x="266997" y="184980"/>
                </a:moveTo>
                <a:lnTo>
                  <a:pt x="261678" y="194190"/>
                </a:lnTo>
                <a:lnTo>
                  <a:pt x="261678" y="188081"/>
                </a:lnTo>
                <a:lnTo>
                  <a:pt x="266997" y="184980"/>
                </a:lnTo>
                <a:close/>
                <a:moveTo>
                  <a:pt x="278608" y="184980"/>
                </a:moveTo>
                <a:lnTo>
                  <a:pt x="273289" y="194190"/>
                </a:lnTo>
                <a:lnTo>
                  <a:pt x="273289" y="188081"/>
                </a:lnTo>
                <a:lnTo>
                  <a:pt x="278608" y="184980"/>
                </a:lnTo>
                <a:close/>
                <a:moveTo>
                  <a:pt x="457" y="185041"/>
                </a:moveTo>
                <a:lnTo>
                  <a:pt x="5776" y="188081"/>
                </a:lnTo>
                <a:lnTo>
                  <a:pt x="5776" y="194221"/>
                </a:lnTo>
                <a:lnTo>
                  <a:pt x="457" y="185041"/>
                </a:lnTo>
                <a:close/>
                <a:moveTo>
                  <a:pt x="12098" y="185041"/>
                </a:moveTo>
                <a:lnTo>
                  <a:pt x="17418" y="188081"/>
                </a:lnTo>
                <a:lnTo>
                  <a:pt x="17418" y="194221"/>
                </a:lnTo>
                <a:lnTo>
                  <a:pt x="12098" y="185041"/>
                </a:lnTo>
                <a:close/>
                <a:moveTo>
                  <a:pt x="22980" y="184980"/>
                </a:moveTo>
                <a:lnTo>
                  <a:pt x="17661" y="194221"/>
                </a:lnTo>
                <a:lnTo>
                  <a:pt x="17661" y="188081"/>
                </a:lnTo>
                <a:lnTo>
                  <a:pt x="22980" y="184980"/>
                </a:lnTo>
                <a:close/>
                <a:moveTo>
                  <a:pt x="23710" y="185041"/>
                </a:moveTo>
                <a:lnTo>
                  <a:pt x="29029" y="188081"/>
                </a:lnTo>
                <a:lnTo>
                  <a:pt x="29029" y="194221"/>
                </a:lnTo>
                <a:lnTo>
                  <a:pt x="23710" y="185041"/>
                </a:lnTo>
                <a:close/>
                <a:moveTo>
                  <a:pt x="35290" y="185041"/>
                </a:moveTo>
                <a:lnTo>
                  <a:pt x="40610" y="188081"/>
                </a:lnTo>
                <a:lnTo>
                  <a:pt x="40610" y="194221"/>
                </a:lnTo>
                <a:lnTo>
                  <a:pt x="35290" y="185041"/>
                </a:lnTo>
                <a:close/>
                <a:moveTo>
                  <a:pt x="46932" y="185041"/>
                </a:moveTo>
                <a:lnTo>
                  <a:pt x="52251" y="188081"/>
                </a:lnTo>
                <a:lnTo>
                  <a:pt x="52251" y="194221"/>
                </a:lnTo>
                <a:lnTo>
                  <a:pt x="46932" y="185041"/>
                </a:lnTo>
                <a:close/>
                <a:moveTo>
                  <a:pt x="58543" y="185041"/>
                </a:moveTo>
                <a:lnTo>
                  <a:pt x="63862" y="188081"/>
                </a:lnTo>
                <a:lnTo>
                  <a:pt x="63862" y="194221"/>
                </a:lnTo>
                <a:lnTo>
                  <a:pt x="58543" y="185041"/>
                </a:lnTo>
                <a:close/>
                <a:moveTo>
                  <a:pt x="70185" y="185041"/>
                </a:moveTo>
                <a:lnTo>
                  <a:pt x="75504" y="188081"/>
                </a:lnTo>
                <a:lnTo>
                  <a:pt x="75504" y="194221"/>
                </a:lnTo>
                <a:lnTo>
                  <a:pt x="70185" y="185041"/>
                </a:lnTo>
                <a:close/>
                <a:moveTo>
                  <a:pt x="81796" y="185041"/>
                </a:moveTo>
                <a:lnTo>
                  <a:pt x="87115" y="188081"/>
                </a:lnTo>
                <a:lnTo>
                  <a:pt x="87115" y="194221"/>
                </a:lnTo>
                <a:lnTo>
                  <a:pt x="81796" y="185041"/>
                </a:lnTo>
                <a:close/>
                <a:moveTo>
                  <a:pt x="93437" y="185041"/>
                </a:moveTo>
                <a:lnTo>
                  <a:pt x="98757" y="188081"/>
                </a:lnTo>
                <a:lnTo>
                  <a:pt x="98757" y="194221"/>
                </a:lnTo>
                <a:lnTo>
                  <a:pt x="93437" y="185041"/>
                </a:lnTo>
                <a:close/>
                <a:moveTo>
                  <a:pt x="105018" y="185041"/>
                </a:moveTo>
                <a:lnTo>
                  <a:pt x="110337" y="188081"/>
                </a:lnTo>
                <a:lnTo>
                  <a:pt x="110337" y="194221"/>
                </a:lnTo>
                <a:lnTo>
                  <a:pt x="105018" y="185041"/>
                </a:lnTo>
                <a:close/>
                <a:moveTo>
                  <a:pt x="116660" y="185041"/>
                </a:moveTo>
                <a:lnTo>
                  <a:pt x="121979" y="188081"/>
                </a:lnTo>
                <a:lnTo>
                  <a:pt x="121979" y="194221"/>
                </a:lnTo>
                <a:lnTo>
                  <a:pt x="116660" y="185041"/>
                </a:lnTo>
                <a:close/>
                <a:moveTo>
                  <a:pt x="128271" y="185041"/>
                </a:moveTo>
                <a:lnTo>
                  <a:pt x="133590" y="188081"/>
                </a:lnTo>
                <a:lnTo>
                  <a:pt x="133590" y="194221"/>
                </a:lnTo>
                <a:lnTo>
                  <a:pt x="128271" y="185041"/>
                </a:lnTo>
                <a:close/>
                <a:moveTo>
                  <a:pt x="139912" y="185041"/>
                </a:moveTo>
                <a:lnTo>
                  <a:pt x="145232" y="188081"/>
                </a:lnTo>
                <a:lnTo>
                  <a:pt x="145232" y="194221"/>
                </a:lnTo>
                <a:lnTo>
                  <a:pt x="139912" y="185041"/>
                </a:lnTo>
                <a:close/>
                <a:moveTo>
                  <a:pt x="151523" y="185041"/>
                </a:moveTo>
                <a:lnTo>
                  <a:pt x="156843" y="188081"/>
                </a:lnTo>
                <a:lnTo>
                  <a:pt x="156843" y="194221"/>
                </a:lnTo>
                <a:lnTo>
                  <a:pt x="151523" y="185041"/>
                </a:lnTo>
                <a:close/>
                <a:moveTo>
                  <a:pt x="163165" y="185041"/>
                </a:moveTo>
                <a:lnTo>
                  <a:pt x="168484" y="188081"/>
                </a:lnTo>
                <a:lnTo>
                  <a:pt x="168484" y="194221"/>
                </a:lnTo>
                <a:lnTo>
                  <a:pt x="163165" y="185041"/>
                </a:lnTo>
                <a:close/>
                <a:moveTo>
                  <a:pt x="174746" y="185041"/>
                </a:moveTo>
                <a:lnTo>
                  <a:pt x="180065" y="188081"/>
                </a:lnTo>
                <a:lnTo>
                  <a:pt x="180065" y="194221"/>
                </a:lnTo>
                <a:lnTo>
                  <a:pt x="174746" y="185041"/>
                </a:lnTo>
                <a:close/>
                <a:moveTo>
                  <a:pt x="186357" y="185041"/>
                </a:moveTo>
                <a:lnTo>
                  <a:pt x="191676" y="188081"/>
                </a:lnTo>
                <a:lnTo>
                  <a:pt x="191676" y="194221"/>
                </a:lnTo>
                <a:lnTo>
                  <a:pt x="186357" y="185041"/>
                </a:lnTo>
                <a:close/>
                <a:moveTo>
                  <a:pt x="197999" y="185041"/>
                </a:moveTo>
                <a:lnTo>
                  <a:pt x="203318" y="188081"/>
                </a:lnTo>
                <a:lnTo>
                  <a:pt x="203318" y="194221"/>
                </a:lnTo>
                <a:lnTo>
                  <a:pt x="197999" y="185041"/>
                </a:lnTo>
                <a:close/>
                <a:moveTo>
                  <a:pt x="209610" y="185041"/>
                </a:moveTo>
                <a:lnTo>
                  <a:pt x="214929" y="188111"/>
                </a:lnTo>
                <a:lnTo>
                  <a:pt x="214929" y="194251"/>
                </a:lnTo>
                <a:lnTo>
                  <a:pt x="209610" y="185041"/>
                </a:lnTo>
                <a:close/>
                <a:moveTo>
                  <a:pt x="221251" y="185041"/>
                </a:moveTo>
                <a:lnTo>
                  <a:pt x="226570" y="188111"/>
                </a:lnTo>
                <a:lnTo>
                  <a:pt x="226570" y="194251"/>
                </a:lnTo>
                <a:lnTo>
                  <a:pt x="221251" y="185041"/>
                </a:lnTo>
                <a:close/>
                <a:moveTo>
                  <a:pt x="232862" y="185041"/>
                </a:moveTo>
                <a:lnTo>
                  <a:pt x="238182" y="188111"/>
                </a:lnTo>
                <a:lnTo>
                  <a:pt x="238182" y="194251"/>
                </a:lnTo>
                <a:lnTo>
                  <a:pt x="232862" y="185041"/>
                </a:lnTo>
                <a:close/>
                <a:moveTo>
                  <a:pt x="244474" y="185041"/>
                </a:moveTo>
                <a:lnTo>
                  <a:pt x="249793" y="188111"/>
                </a:lnTo>
                <a:lnTo>
                  <a:pt x="249793" y="194251"/>
                </a:lnTo>
                <a:lnTo>
                  <a:pt x="244474" y="185041"/>
                </a:lnTo>
                <a:close/>
                <a:moveTo>
                  <a:pt x="256085" y="185041"/>
                </a:moveTo>
                <a:lnTo>
                  <a:pt x="261404" y="188111"/>
                </a:lnTo>
                <a:lnTo>
                  <a:pt x="261404" y="194251"/>
                </a:lnTo>
                <a:lnTo>
                  <a:pt x="256085" y="185041"/>
                </a:lnTo>
                <a:close/>
                <a:moveTo>
                  <a:pt x="267726" y="185041"/>
                </a:moveTo>
                <a:lnTo>
                  <a:pt x="273046" y="188111"/>
                </a:lnTo>
                <a:lnTo>
                  <a:pt x="273046" y="194251"/>
                </a:lnTo>
                <a:lnTo>
                  <a:pt x="267726" y="185041"/>
                </a:lnTo>
                <a:close/>
                <a:moveTo>
                  <a:pt x="3116" y="192924"/>
                </a:moveTo>
                <a:lnTo>
                  <a:pt x="5563" y="194342"/>
                </a:lnTo>
                <a:lnTo>
                  <a:pt x="5557" y="194332"/>
                </a:lnTo>
                <a:lnTo>
                  <a:pt x="5557" y="194332"/>
                </a:lnTo>
                <a:lnTo>
                  <a:pt x="3116" y="192924"/>
                </a:lnTo>
                <a:close/>
                <a:moveTo>
                  <a:pt x="11855" y="185102"/>
                </a:moveTo>
                <a:lnTo>
                  <a:pt x="17174" y="194342"/>
                </a:lnTo>
                <a:lnTo>
                  <a:pt x="11855" y="191272"/>
                </a:lnTo>
                <a:lnTo>
                  <a:pt x="11855" y="185102"/>
                </a:lnTo>
                <a:close/>
                <a:moveTo>
                  <a:pt x="23497" y="185102"/>
                </a:moveTo>
                <a:lnTo>
                  <a:pt x="28816" y="194342"/>
                </a:lnTo>
                <a:lnTo>
                  <a:pt x="23497" y="191272"/>
                </a:lnTo>
                <a:lnTo>
                  <a:pt x="23497" y="185102"/>
                </a:lnTo>
                <a:close/>
                <a:moveTo>
                  <a:pt x="35078" y="185102"/>
                </a:moveTo>
                <a:lnTo>
                  <a:pt x="40397" y="194342"/>
                </a:lnTo>
                <a:lnTo>
                  <a:pt x="35078" y="191272"/>
                </a:lnTo>
                <a:lnTo>
                  <a:pt x="35078" y="185102"/>
                </a:lnTo>
                <a:close/>
                <a:moveTo>
                  <a:pt x="46689" y="185102"/>
                </a:moveTo>
                <a:lnTo>
                  <a:pt x="52008" y="194342"/>
                </a:lnTo>
                <a:lnTo>
                  <a:pt x="46689" y="191272"/>
                </a:lnTo>
                <a:lnTo>
                  <a:pt x="46689" y="185102"/>
                </a:lnTo>
                <a:close/>
                <a:moveTo>
                  <a:pt x="58330" y="185102"/>
                </a:moveTo>
                <a:lnTo>
                  <a:pt x="63650" y="194342"/>
                </a:lnTo>
                <a:lnTo>
                  <a:pt x="58330" y="191272"/>
                </a:lnTo>
                <a:lnTo>
                  <a:pt x="58330" y="185102"/>
                </a:lnTo>
                <a:close/>
                <a:moveTo>
                  <a:pt x="69941" y="185132"/>
                </a:moveTo>
                <a:lnTo>
                  <a:pt x="75261" y="194342"/>
                </a:lnTo>
                <a:lnTo>
                  <a:pt x="69941" y="191242"/>
                </a:lnTo>
                <a:lnTo>
                  <a:pt x="69941" y="185132"/>
                </a:lnTo>
                <a:close/>
                <a:moveTo>
                  <a:pt x="81583" y="185132"/>
                </a:moveTo>
                <a:lnTo>
                  <a:pt x="86902" y="194342"/>
                </a:lnTo>
                <a:lnTo>
                  <a:pt x="81583" y="191242"/>
                </a:lnTo>
                <a:lnTo>
                  <a:pt x="81583" y="185132"/>
                </a:lnTo>
                <a:close/>
                <a:moveTo>
                  <a:pt x="93194" y="185132"/>
                </a:moveTo>
                <a:lnTo>
                  <a:pt x="98513" y="194342"/>
                </a:lnTo>
                <a:lnTo>
                  <a:pt x="93194" y="191242"/>
                </a:lnTo>
                <a:lnTo>
                  <a:pt x="93194" y="185132"/>
                </a:lnTo>
                <a:close/>
                <a:moveTo>
                  <a:pt x="104836" y="185132"/>
                </a:moveTo>
                <a:lnTo>
                  <a:pt x="110155" y="194342"/>
                </a:lnTo>
                <a:lnTo>
                  <a:pt x="104836" y="191242"/>
                </a:lnTo>
                <a:lnTo>
                  <a:pt x="104836" y="185132"/>
                </a:lnTo>
                <a:close/>
                <a:moveTo>
                  <a:pt x="116416" y="185132"/>
                </a:moveTo>
                <a:lnTo>
                  <a:pt x="121736" y="194342"/>
                </a:lnTo>
                <a:lnTo>
                  <a:pt x="116416" y="191242"/>
                </a:lnTo>
                <a:lnTo>
                  <a:pt x="116416" y="185132"/>
                </a:lnTo>
                <a:close/>
                <a:moveTo>
                  <a:pt x="128058" y="185132"/>
                </a:moveTo>
                <a:lnTo>
                  <a:pt x="133377" y="194342"/>
                </a:lnTo>
                <a:lnTo>
                  <a:pt x="128058" y="191242"/>
                </a:lnTo>
                <a:lnTo>
                  <a:pt x="128058" y="185132"/>
                </a:lnTo>
                <a:close/>
                <a:moveTo>
                  <a:pt x="139669" y="185132"/>
                </a:moveTo>
                <a:lnTo>
                  <a:pt x="144988" y="194342"/>
                </a:lnTo>
                <a:lnTo>
                  <a:pt x="139669" y="191242"/>
                </a:lnTo>
                <a:lnTo>
                  <a:pt x="139669" y="185132"/>
                </a:lnTo>
                <a:close/>
                <a:moveTo>
                  <a:pt x="151311" y="185132"/>
                </a:moveTo>
                <a:lnTo>
                  <a:pt x="156630" y="194342"/>
                </a:lnTo>
                <a:lnTo>
                  <a:pt x="151311" y="191242"/>
                </a:lnTo>
                <a:lnTo>
                  <a:pt x="151311" y="185132"/>
                </a:lnTo>
                <a:close/>
                <a:moveTo>
                  <a:pt x="162922" y="185132"/>
                </a:moveTo>
                <a:lnTo>
                  <a:pt x="168241" y="194342"/>
                </a:lnTo>
                <a:lnTo>
                  <a:pt x="162922" y="191242"/>
                </a:lnTo>
                <a:lnTo>
                  <a:pt x="162922" y="185132"/>
                </a:lnTo>
                <a:close/>
                <a:moveTo>
                  <a:pt x="174503" y="185132"/>
                </a:moveTo>
                <a:lnTo>
                  <a:pt x="179822" y="194342"/>
                </a:lnTo>
                <a:lnTo>
                  <a:pt x="174503" y="191242"/>
                </a:lnTo>
                <a:lnTo>
                  <a:pt x="174503" y="185132"/>
                </a:lnTo>
                <a:close/>
                <a:moveTo>
                  <a:pt x="186144" y="185132"/>
                </a:moveTo>
                <a:lnTo>
                  <a:pt x="191463" y="194342"/>
                </a:lnTo>
                <a:lnTo>
                  <a:pt x="186144" y="191242"/>
                </a:lnTo>
                <a:lnTo>
                  <a:pt x="186144" y="185132"/>
                </a:lnTo>
                <a:close/>
                <a:moveTo>
                  <a:pt x="197755" y="185132"/>
                </a:moveTo>
                <a:lnTo>
                  <a:pt x="203075" y="194342"/>
                </a:lnTo>
                <a:lnTo>
                  <a:pt x="197755" y="191242"/>
                </a:lnTo>
                <a:lnTo>
                  <a:pt x="197755" y="185132"/>
                </a:lnTo>
                <a:close/>
                <a:moveTo>
                  <a:pt x="209397" y="185132"/>
                </a:moveTo>
                <a:lnTo>
                  <a:pt x="214716" y="194342"/>
                </a:lnTo>
                <a:lnTo>
                  <a:pt x="209397" y="191242"/>
                </a:lnTo>
                <a:lnTo>
                  <a:pt x="209397" y="185132"/>
                </a:lnTo>
                <a:close/>
                <a:moveTo>
                  <a:pt x="221008" y="185132"/>
                </a:moveTo>
                <a:lnTo>
                  <a:pt x="226327" y="194342"/>
                </a:lnTo>
                <a:lnTo>
                  <a:pt x="221008" y="191303"/>
                </a:lnTo>
                <a:lnTo>
                  <a:pt x="221008" y="185132"/>
                </a:lnTo>
                <a:close/>
                <a:moveTo>
                  <a:pt x="232650" y="185132"/>
                </a:moveTo>
                <a:lnTo>
                  <a:pt x="237969" y="194342"/>
                </a:lnTo>
                <a:lnTo>
                  <a:pt x="232650" y="191303"/>
                </a:lnTo>
                <a:lnTo>
                  <a:pt x="232650" y="185132"/>
                </a:lnTo>
                <a:close/>
                <a:moveTo>
                  <a:pt x="244230" y="185132"/>
                </a:moveTo>
                <a:lnTo>
                  <a:pt x="249550" y="194342"/>
                </a:lnTo>
                <a:lnTo>
                  <a:pt x="244230" y="191303"/>
                </a:lnTo>
                <a:lnTo>
                  <a:pt x="244230" y="185132"/>
                </a:lnTo>
                <a:close/>
                <a:moveTo>
                  <a:pt x="255872" y="185132"/>
                </a:moveTo>
                <a:lnTo>
                  <a:pt x="261191" y="194342"/>
                </a:lnTo>
                <a:lnTo>
                  <a:pt x="255872" y="191303"/>
                </a:lnTo>
                <a:lnTo>
                  <a:pt x="255872" y="185132"/>
                </a:lnTo>
                <a:close/>
                <a:moveTo>
                  <a:pt x="267483" y="185132"/>
                </a:moveTo>
                <a:lnTo>
                  <a:pt x="272802" y="194342"/>
                </a:lnTo>
                <a:lnTo>
                  <a:pt x="267483" y="191303"/>
                </a:lnTo>
                <a:lnTo>
                  <a:pt x="267483" y="185132"/>
                </a:lnTo>
                <a:close/>
                <a:moveTo>
                  <a:pt x="34834" y="185132"/>
                </a:moveTo>
                <a:lnTo>
                  <a:pt x="34834" y="191303"/>
                </a:lnTo>
                <a:lnTo>
                  <a:pt x="29515" y="194372"/>
                </a:lnTo>
                <a:lnTo>
                  <a:pt x="29515" y="194372"/>
                </a:lnTo>
                <a:lnTo>
                  <a:pt x="34834" y="185132"/>
                </a:lnTo>
                <a:close/>
                <a:moveTo>
                  <a:pt x="69698" y="185132"/>
                </a:moveTo>
                <a:lnTo>
                  <a:pt x="69698" y="191303"/>
                </a:lnTo>
                <a:lnTo>
                  <a:pt x="64379" y="194372"/>
                </a:lnTo>
                <a:lnTo>
                  <a:pt x="64379" y="194372"/>
                </a:lnTo>
                <a:lnTo>
                  <a:pt x="69698" y="185132"/>
                </a:lnTo>
                <a:close/>
                <a:moveTo>
                  <a:pt x="81309" y="185132"/>
                </a:moveTo>
                <a:lnTo>
                  <a:pt x="81309" y="191303"/>
                </a:lnTo>
                <a:lnTo>
                  <a:pt x="75990" y="194372"/>
                </a:lnTo>
                <a:lnTo>
                  <a:pt x="75990" y="194372"/>
                </a:lnTo>
                <a:lnTo>
                  <a:pt x="81309" y="185132"/>
                </a:lnTo>
                <a:close/>
                <a:moveTo>
                  <a:pt x="92951" y="185132"/>
                </a:moveTo>
                <a:lnTo>
                  <a:pt x="92951" y="191303"/>
                </a:lnTo>
                <a:lnTo>
                  <a:pt x="87632" y="194372"/>
                </a:lnTo>
                <a:lnTo>
                  <a:pt x="87632" y="194372"/>
                </a:lnTo>
                <a:lnTo>
                  <a:pt x="92951" y="185132"/>
                </a:lnTo>
                <a:close/>
                <a:moveTo>
                  <a:pt x="104562" y="185132"/>
                </a:moveTo>
                <a:lnTo>
                  <a:pt x="104562" y="191303"/>
                </a:lnTo>
                <a:lnTo>
                  <a:pt x="99243" y="194372"/>
                </a:lnTo>
                <a:lnTo>
                  <a:pt x="99243" y="194372"/>
                </a:lnTo>
                <a:lnTo>
                  <a:pt x="104562" y="185132"/>
                </a:lnTo>
                <a:close/>
                <a:moveTo>
                  <a:pt x="116143" y="185132"/>
                </a:moveTo>
                <a:lnTo>
                  <a:pt x="116143" y="191303"/>
                </a:lnTo>
                <a:lnTo>
                  <a:pt x="110824" y="194372"/>
                </a:lnTo>
                <a:lnTo>
                  <a:pt x="110824" y="194372"/>
                </a:lnTo>
                <a:lnTo>
                  <a:pt x="116143" y="185132"/>
                </a:lnTo>
                <a:close/>
                <a:moveTo>
                  <a:pt x="127784" y="185132"/>
                </a:moveTo>
                <a:lnTo>
                  <a:pt x="127784" y="191303"/>
                </a:lnTo>
                <a:lnTo>
                  <a:pt x="122465" y="194372"/>
                </a:lnTo>
                <a:lnTo>
                  <a:pt x="122465" y="194372"/>
                </a:lnTo>
                <a:lnTo>
                  <a:pt x="127784" y="185132"/>
                </a:lnTo>
                <a:close/>
                <a:moveTo>
                  <a:pt x="139396" y="185132"/>
                </a:moveTo>
                <a:lnTo>
                  <a:pt x="139396" y="191303"/>
                </a:lnTo>
                <a:lnTo>
                  <a:pt x="134076" y="194372"/>
                </a:lnTo>
                <a:lnTo>
                  <a:pt x="134076" y="194372"/>
                </a:lnTo>
                <a:lnTo>
                  <a:pt x="139396" y="185132"/>
                </a:lnTo>
                <a:close/>
                <a:moveTo>
                  <a:pt x="151037" y="185132"/>
                </a:moveTo>
                <a:lnTo>
                  <a:pt x="151037" y="191303"/>
                </a:lnTo>
                <a:lnTo>
                  <a:pt x="145718" y="194372"/>
                </a:lnTo>
                <a:lnTo>
                  <a:pt x="145718" y="194372"/>
                </a:lnTo>
                <a:lnTo>
                  <a:pt x="151037" y="185132"/>
                </a:lnTo>
                <a:close/>
                <a:moveTo>
                  <a:pt x="162648" y="185132"/>
                </a:moveTo>
                <a:lnTo>
                  <a:pt x="162648" y="191303"/>
                </a:lnTo>
                <a:lnTo>
                  <a:pt x="157329" y="194372"/>
                </a:lnTo>
                <a:lnTo>
                  <a:pt x="157329" y="194372"/>
                </a:lnTo>
                <a:lnTo>
                  <a:pt x="162648" y="185132"/>
                </a:lnTo>
                <a:close/>
                <a:moveTo>
                  <a:pt x="174290" y="185132"/>
                </a:moveTo>
                <a:lnTo>
                  <a:pt x="174290" y="191303"/>
                </a:lnTo>
                <a:lnTo>
                  <a:pt x="168971" y="194372"/>
                </a:lnTo>
                <a:lnTo>
                  <a:pt x="168971" y="194372"/>
                </a:lnTo>
                <a:lnTo>
                  <a:pt x="174290" y="185132"/>
                </a:lnTo>
                <a:close/>
                <a:moveTo>
                  <a:pt x="185871" y="185193"/>
                </a:moveTo>
                <a:lnTo>
                  <a:pt x="185871" y="191303"/>
                </a:lnTo>
                <a:lnTo>
                  <a:pt x="180551" y="194372"/>
                </a:lnTo>
                <a:lnTo>
                  <a:pt x="180551" y="194372"/>
                </a:lnTo>
                <a:lnTo>
                  <a:pt x="185871" y="185193"/>
                </a:lnTo>
                <a:close/>
                <a:moveTo>
                  <a:pt x="197512" y="185132"/>
                </a:moveTo>
                <a:lnTo>
                  <a:pt x="197512" y="191303"/>
                </a:lnTo>
                <a:lnTo>
                  <a:pt x="192193" y="194372"/>
                </a:lnTo>
                <a:lnTo>
                  <a:pt x="192193" y="194372"/>
                </a:lnTo>
                <a:lnTo>
                  <a:pt x="197512" y="185132"/>
                </a:lnTo>
                <a:close/>
                <a:moveTo>
                  <a:pt x="209123" y="185132"/>
                </a:moveTo>
                <a:lnTo>
                  <a:pt x="209123" y="191303"/>
                </a:lnTo>
                <a:lnTo>
                  <a:pt x="203804" y="194372"/>
                </a:lnTo>
                <a:lnTo>
                  <a:pt x="203804" y="194372"/>
                </a:lnTo>
                <a:lnTo>
                  <a:pt x="209123" y="185132"/>
                </a:lnTo>
                <a:close/>
                <a:moveTo>
                  <a:pt x="220765" y="185193"/>
                </a:moveTo>
                <a:lnTo>
                  <a:pt x="220765" y="191303"/>
                </a:lnTo>
                <a:lnTo>
                  <a:pt x="215446" y="194372"/>
                </a:lnTo>
                <a:lnTo>
                  <a:pt x="215446" y="194372"/>
                </a:lnTo>
                <a:lnTo>
                  <a:pt x="220765" y="185193"/>
                </a:lnTo>
                <a:close/>
                <a:moveTo>
                  <a:pt x="243957" y="185193"/>
                </a:moveTo>
                <a:lnTo>
                  <a:pt x="243957" y="191303"/>
                </a:lnTo>
                <a:lnTo>
                  <a:pt x="238638" y="194372"/>
                </a:lnTo>
                <a:lnTo>
                  <a:pt x="238638" y="194372"/>
                </a:lnTo>
                <a:lnTo>
                  <a:pt x="243957" y="185193"/>
                </a:lnTo>
                <a:close/>
                <a:moveTo>
                  <a:pt x="255598" y="185193"/>
                </a:moveTo>
                <a:lnTo>
                  <a:pt x="255598" y="191303"/>
                </a:lnTo>
                <a:lnTo>
                  <a:pt x="250279" y="194372"/>
                </a:lnTo>
                <a:lnTo>
                  <a:pt x="250279" y="194372"/>
                </a:lnTo>
                <a:lnTo>
                  <a:pt x="255598" y="185193"/>
                </a:lnTo>
                <a:close/>
                <a:moveTo>
                  <a:pt x="11582" y="185132"/>
                </a:moveTo>
                <a:lnTo>
                  <a:pt x="11582" y="191303"/>
                </a:lnTo>
                <a:lnTo>
                  <a:pt x="6262" y="194372"/>
                </a:lnTo>
                <a:lnTo>
                  <a:pt x="11582" y="185132"/>
                </a:lnTo>
                <a:close/>
                <a:moveTo>
                  <a:pt x="23223" y="185193"/>
                </a:moveTo>
                <a:lnTo>
                  <a:pt x="23223" y="191303"/>
                </a:lnTo>
                <a:lnTo>
                  <a:pt x="17904" y="194372"/>
                </a:lnTo>
                <a:lnTo>
                  <a:pt x="23223" y="185193"/>
                </a:lnTo>
                <a:close/>
                <a:moveTo>
                  <a:pt x="46446" y="185132"/>
                </a:moveTo>
                <a:lnTo>
                  <a:pt x="46446" y="191303"/>
                </a:lnTo>
                <a:lnTo>
                  <a:pt x="41126" y="194372"/>
                </a:lnTo>
                <a:lnTo>
                  <a:pt x="46446" y="185132"/>
                </a:lnTo>
                <a:close/>
                <a:moveTo>
                  <a:pt x="58057" y="185132"/>
                </a:moveTo>
                <a:lnTo>
                  <a:pt x="58057" y="191303"/>
                </a:lnTo>
                <a:lnTo>
                  <a:pt x="52737" y="194372"/>
                </a:lnTo>
                <a:lnTo>
                  <a:pt x="58057" y="185132"/>
                </a:lnTo>
                <a:close/>
                <a:moveTo>
                  <a:pt x="232376" y="185193"/>
                </a:moveTo>
                <a:lnTo>
                  <a:pt x="232376" y="191303"/>
                </a:lnTo>
                <a:lnTo>
                  <a:pt x="227057" y="194372"/>
                </a:lnTo>
                <a:lnTo>
                  <a:pt x="232376" y="185193"/>
                </a:lnTo>
                <a:close/>
                <a:moveTo>
                  <a:pt x="267210" y="185193"/>
                </a:moveTo>
                <a:lnTo>
                  <a:pt x="267210" y="191303"/>
                </a:lnTo>
                <a:lnTo>
                  <a:pt x="261890" y="194372"/>
                </a:lnTo>
                <a:lnTo>
                  <a:pt x="267210" y="185193"/>
                </a:lnTo>
                <a:close/>
                <a:moveTo>
                  <a:pt x="278851" y="185193"/>
                </a:moveTo>
                <a:lnTo>
                  <a:pt x="278851" y="191303"/>
                </a:lnTo>
                <a:lnTo>
                  <a:pt x="273532" y="194372"/>
                </a:lnTo>
                <a:lnTo>
                  <a:pt x="278851" y="185193"/>
                </a:lnTo>
                <a:close/>
                <a:moveTo>
                  <a:pt x="69850" y="191485"/>
                </a:moveTo>
                <a:lnTo>
                  <a:pt x="75169" y="194555"/>
                </a:lnTo>
                <a:lnTo>
                  <a:pt x="64531" y="194555"/>
                </a:lnTo>
                <a:lnTo>
                  <a:pt x="69850" y="191485"/>
                </a:lnTo>
                <a:close/>
                <a:moveTo>
                  <a:pt x="81431" y="191485"/>
                </a:moveTo>
                <a:lnTo>
                  <a:pt x="86750" y="194555"/>
                </a:lnTo>
                <a:lnTo>
                  <a:pt x="76112" y="194555"/>
                </a:lnTo>
                <a:lnTo>
                  <a:pt x="81431" y="191485"/>
                </a:lnTo>
                <a:close/>
                <a:moveTo>
                  <a:pt x="93042" y="191485"/>
                </a:moveTo>
                <a:lnTo>
                  <a:pt x="98361" y="194555"/>
                </a:lnTo>
                <a:lnTo>
                  <a:pt x="87723" y="194555"/>
                </a:lnTo>
                <a:lnTo>
                  <a:pt x="93042" y="191485"/>
                </a:lnTo>
                <a:close/>
                <a:moveTo>
                  <a:pt x="104684" y="191485"/>
                </a:moveTo>
                <a:lnTo>
                  <a:pt x="110003" y="194555"/>
                </a:lnTo>
                <a:lnTo>
                  <a:pt x="99364" y="194555"/>
                </a:lnTo>
                <a:lnTo>
                  <a:pt x="104684" y="191485"/>
                </a:lnTo>
                <a:close/>
                <a:moveTo>
                  <a:pt x="116295" y="191485"/>
                </a:moveTo>
                <a:lnTo>
                  <a:pt x="121614" y="194555"/>
                </a:lnTo>
                <a:lnTo>
                  <a:pt x="110976" y="194555"/>
                </a:lnTo>
                <a:lnTo>
                  <a:pt x="116295" y="191485"/>
                </a:lnTo>
                <a:close/>
                <a:moveTo>
                  <a:pt x="127936" y="191485"/>
                </a:moveTo>
                <a:lnTo>
                  <a:pt x="133256" y="194555"/>
                </a:lnTo>
                <a:lnTo>
                  <a:pt x="122617" y="194555"/>
                </a:lnTo>
                <a:lnTo>
                  <a:pt x="127936" y="191485"/>
                </a:lnTo>
                <a:close/>
                <a:moveTo>
                  <a:pt x="139548" y="191485"/>
                </a:moveTo>
                <a:lnTo>
                  <a:pt x="144867" y="194555"/>
                </a:lnTo>
                <a:lnTo>
                  <a:pt x="134228" y="194555"/>
                </a:lnTo>
                <a:lnTo>
                  <a:pt x="139548" y="191485"/>
                </a:lnTo>
                <a:close/>
                <a:moveTo>
                  <a:pt x="151159" y="191485"/>
                </a:moveTo>
                <a:lnTo>
                  <a:pt x="156478" y="194555"/>
                </a:lnTo>
                <a:lnTo>
                  <a:pt x="145840" y="194555"/>
                </a:lnTo>
                <a:lnTo>
                  <a:pt x="151159" y="191485"/>
                </a:lnTo>
                <a:close/>
                <a:moveTo>
                  <a:pt x="162770" y="191485"/>
                </a:moveTo>
                <a:lnTo>
                  <a:pt x="168089" y="194555"/>
                </a:lnTo>
                <a:lnTo>
                  <a:pt x="157451" y="194555"/>
                </a:lnTo>
                <a:lnTo>
                  <a:pt x="162770" y="191485"/>
                </a:lnTo>
                <a:close/>
                <a:moveTo>
                  <a:pt x="174411" y="191485"/>
                </a:moveTo>
                <a:lnTo>
                  <a:pt x="179731" y="194555"/>
                </a:lnTo>
                <a:lnTo>
                  <a:pt x="169092" y="194555"/>
                </a:lnTo>
                <a:lnTo>
                  <a:pt x="174411" y="191485"/>
                </a:lnTo>
                <a:close/>
                <a:moveTo>
                  <a:pt x="186023" y="191485"/>
                </a:moveTo>
                <a:lnTo>
                  <a:pt x="191342" y="194555"/>
                </a:lnTo>
                <a:lnTo>
                  <a:pt x="180703" y="194555"/>
                </a:lnTo>
                <a:lnTo>
                  <a:pt x="186023" y="191485"/>
                </a:lnTo>
                <a:close/>
                <a:moveTo>
                  <a:pt x="197634" y="191485"/>
                </a:moveTo>
                <a:lnTo>
                  <a:pt x="202953" y="194555"/>
                </a:lnTo>
                <a:lnTo>
                  <a:pt x="192345" y="194555"/>
                </a:lnTo>
                <a:lnTo>
                  <a:pt x="197634" y="191485"/>
                </a:lnTo>
                <a:close/>
                <a:moveTo>
                  <a:pt x="209275" y="191485"/>
                </a:moveTo>
                <a:lnTo>
                  <a:pt x="214595" y="194555"/>
                </a:lnTo>
                <a:lnTo>
                  <a:pt x="203956" y="194555"/>
                </a:lnTo>
                <a:lnTo>
                  <a:pt x="209275" y="191485"/>
                </a:lnTo>
                <a:close/>
                <a:moveTo>
                  <a:pt x="220856" y="191485"/>
                </a:moveTo>
                <a:lnTo>
                  <a:pt x="226175" y="194555"/>
                </a:lnTo>
                <a:lnTo>
                  <a:pt x="215537" y="194555"/>
                </a:lnTo>
                <a:lnTo>
                  <a:pt x="220856" y="191485"/>
                </a:lnTo>
                <a:close/>
                <a:moveTo>
                  <a:pt x="232498" y="191485"/>
                </a:moveTo>
                <a:lnTo>
                  <a:pt x="237817" y="194555"/>
                </a:lnTo>
                <a:lnTo>
                  <a:pt x="227178" y="194555"/>
                </a:lnTo>
                <a:lnTo>
                  <a:pt x="232498" y="191485"/>
                </a:lnTo>
                <a:close/>
                <a:moveTo>
                  <a:pt x="244109" y="191485"/>
                </a:moveTo>
                <a:lnTo>
                  <a:pt x="249428" y="194555"/>
                </a:lnTo>
                <a:lnTo>
                  <a:pt x="238790" y="194555"/>
                </a:lnTo>
                <a:lnTo>
                  <a:pt x="244109" y="191485"/>
                </a:lnTo>
                <a:close/>
                <a:moveTo>
                  <a:pt x="255750" y="191485"/>
                </a:moveTo>
                <a:lnTo>
                  <a:pt x="261070" y="194555"/>
                </a:lnTo>
                <a:lnTo>
                  <a:pt x="250431" y="194555"/>
                </a:lnTo>
                <a:lnTo>
                  <a:pt x="255750" y="191485"/>
                </a:lnTo>
                <a:close/>
                <a:moveTo>
                  <a:pt x="267362" y="191485"/>
                </a:moveTo>
                <a:lnTo>
                  <a:pt x="272681" y="194555"/>
                </a:lnTo>
                <a:lnTo>
                  <a:pt x="262042" y="194555"/>
                </a:lnTo>
                <a:lnTo>
                  <a:pt x="267362" y="191485"/>
                </a:lnTo>
                <a:close/>
                <a:moveTo>
                  <a:pt x="279003" y="191485"/>
                </a:moveTo>
                <a:lnTo>
                  <a:pt x="284322" y="194555"/>
                </a:lnTo>
                <a:lnTo>
                  <a:pt x="273684" y="194555"/>
                </a:lnTo>
                <a:lnTo>
                  <a:pt x="279003" y="191485"/>
                </a:lnTo>
                <a:close/>
                <a:moveTo>
                  <a:pt x="11703" y="191515"/>
                </a:moveTo>
                <a:lnTo>
                  <a:pt x="17023" y="194616"/>
                </a:lnTo>
                <a:lnTo>
                  <a:pt x="6384" y="194616"/>
                </a:lnTo>
                <a:lnTo>
                  <a:pt x="11703" y="191515"/>
                </a:lnTo>
                <a:close/>
                <a:moveTo>
                  <a:pt x="23345" y="191515"/>
                </a:moveTo>
                <a:lnTo>
                  <a:pt x="28664" y="194616"/>
                </a:lnTo>
                <a:lnTo>
                  <a:pt x="18026" y="194616"/>
                </a:lnTo>
                <a:lnTo>
                  <a:pt x="23345" y="191515"/>
                </a:lnTo>
                <a:close/>
                <a:moveTo>
                  <a:pt x="34956" y="191515"/>
                </a:moveTo>
                <a:lnTo>
                  <a:pt x="40275" y="194616"/>
                </a:lnTo>
                <a:lnTo>
                  <a:pt x="29637" y="194616"/>
                </a:lnTo>
                <a:lnTo>
                  <a:pt x="34956" y="191515"/>
                </a:lnTo>
                <a:close/>
                <a:moveTo>
                  <a:pt x="46598" y="191515"/>
                </a:moveTo>
                <a:lnTo>
                  <a:pt x="51886" y="194616"/>
                </a:lnTo>
                <a:lnTo>
                  <a:pt x="41248" y="194616"/>
                </a:lnTo>
                <a:lnTo>
                  <a:pt x="46598" y="191515"/>
                </a:lnTo>
                <a:close/>
                <a:moveTo>
                  <a:pt x="58209" y="191515"/>
                </a:moveTo>
                <a:lnTo>
                  <a:pt x="63528" y="194616"/>
                </a:lnTo>
                <a:lnTo>
                  <a:pt x="52889" y="194616"/>
                </a:lnTo>
                <a:lnTo>
                  <a:pt x="58209" y="191515"/>
                </a:lnTo>
                <a:close/>
                <a:moveTo>
                  <a:pt x="17023" y="194828"/>
                </a:moveTo>
                <a:lnTo>
                  <a:pt x="11703" y="197898"/>
                </a:lnTo>
                <a:lnTo>
                  <a:pt x="6384" y="194828"/>
                </a:lnTo>
                <a:close/>
                <a:moveTo>
                  <a:pt x="28664" y="194828"/>
                </a:moveTo>
                <a:lnTo>
                  <a:pt x="23345" y="197898"/>
                </a:lnTo>
                <a:lnTo>
                  <a:pt x="18026" y="194828"/>
                </a:lnTo>
                <a:close/>
                <a:moveTo>
                  <a:pt x="40275" y="194828"/>
                </a:moveTo>
                <a:lnTo>
                  <a:pt x="34956" y="197898"/>
                </a:lnTo>
                <a:lnTo>
                  <a:pt x="29637" y="194828"/>
                </a:lnTo>
                <a:close/>
                <a:moveTo>
                  <a:pt x="51886" y="194828"/>
                </a:moveTo>
                <a:lnTo>
                  <a:pt x="46567" y="197898"/>
                </a:lnTo>
                <a:lnTo>
                  <a:pt x="41248" y="194828"/>
                </a:lnTo>
                <a:close/>
                <a:moveTo>
                  <a:pt x="63528" y="194828"/>
                </a:moveTo>
                <a:lnTo>
                  <a:pt x="58209" y="197898"/>
                </a:lnTo>
                <a:lnTo>
                  <a:pt x="52889" y="194828"/>
                </a:lnTo>
                <a:close/>
                <a:moveTo>
                  <a:pt x="75169" y="194828"/>
                </a:moveTo>
                <a:lnTo>
                  <a:pt x="69850" y="197898"/>
                </a:lnTo>
                <a:lnTo>
                  <a:pt x="64531" y="194828"/>
                </a:lnTo>
                <a:close/>
                <a:moveTo>
                  <a:pt x="86750" y="194828"/>
                </a:moveTo>
                <a:lnTo>
                  <a:pt x="81431" y="197898"/>
                </a:lnTo>
                <a:lnTo>
                  <a:pt x="76112" y="194828"/>
                </a:lnTo>
                <a:close/>
                <a:moveTo>
                  <a:pt x="98361" y="194828"/>
                </a:moveTo>
                <a:lnTo>
                  <a:pt x="93042" y="197898"/>
                </a:lnTo>
                <a:lnTo>
                  <a:pt x="87723" y="194828"/>
                </a:lnTo>
                <a:close/>
                <a:moveTo>
                  <a:pt x="110003" y="194828"/>
                </a:moveTo>
                <a:lnTo>
                  <a:pt x="104684" y="197898"/>
                </a:lnTo>
                <a:lnTo>
                  <a:pt x="99364" y="194828"/>
                </a:lnTo>
                <a:close/>
                <a:moveTo>
                  <a:pt x="121614" y="194828"/>
                </a:moveTo>
                <a:lnTo>
                  <a:pt x="116295" y="197898"/>
                </a:lnTo>
                <a:lnTo>
                  <a:pt x="110976" y="194828"/>
                </a:lnTo>
                <a:close/>
                <a:moveTo>
                  <a:pt x="133256" y="194828"/>
                </a:moveTo>
                <a:lnTo>
                  <a:pt x="127936" y="197898"/>
                </a:lnTo>
                <a:lnTo>
                  <a:pt x="122617" y="194828"/>
                </a:lnTo>
                <a:close/>
                <a:moveTo>
                  <a:pt x="144867" y="194828"/>
                </a:moveTo>
                <a:lnTo>
                  <a:pt x="139548" y="197898"/>
                </a:lnTo>
                <a:lnTo>
                  <a:pt x="134228" y="194828"/>
                </a:lnTo>
                <a:close/>
                <a:moveTo>
                  <a:pt x="156478" y="194828"/>
                </a:moveTo>
                <a:lnTo>
                  <a:pt x="151159" y="197898"/>
                </a:lnTo>
                <a:lnTo>
                  <a:pt x="145840" y="194828"/>
                </a:lnTo>
                <a:close/>
                <a:moveTo>
                  <a:pt x="168089" y="194828"/>
                </a:moveTo>
                <a:lnTo>
                  <a:pt x="162770" y="197898"/>
                </a:lnTo>
                <a:lnTo>
                  <a:pt x="157451" y="194828"/>
                </a:lnTo>
                <a:close/>
                <a:moveTo>
                  <a:pt x="179731" y="194828"/>
                </a:moveTo>
                <a:lnTo>
                  <a:pt x="174411" y="197898"/>
                </a:lnTo>
                <a:lnTo>
                  <a:pt x="169092" y="194828"/>
                </a:lnTo>
                <a:close/>
                <a:moveTo>
                  <a:pt x="191342" y="194828"/>
                </a:moveTo>
                <a:lnTo>
                  <a:pt x="186023" y="197898"/>
                </a:lnTo>
                <a:lnTo>
                  <a:pt x="180703" y="194828"/>
                </a:lnTo>
                <a:close/>
                <a:moveTo>
                  <a:pt x="202953" y="194828"/>
                </a:moveTo>
                <a:lnTo>
                  <a:pt x="197634" y="197898"/>
                </a:lnTo>
                <a:lnTo>
                  <a:pt x="192315" y="194828"/>
                </a:lnTo>
                <a:close/>
                <a:moveTo>
                  <a:pt x="214564" y="194828"/>
                </a:moveTo>
                <a:lnTo>
                  <a:pt x="209245" y="197898"/>
                </a:lnTo>
                <a:lnTo>
                  <a:pt x="203926" y="194828"/>
                </a:lnTo>
                <a:close/>
                <a:moveTo>
                  <a:pt x="226175" y="194828"/>
                </a:moveTo>
                <a:lnTo>
                  <a:pt x="220856" y="197898"/>
                </a:lnTo>
                <a:lnTo>
                  <a:pt x="215537" y="194828"/>
                </a:lnTo>
                <a:close/>
                <a:moveTo>
                  <a:pt x="237817" y="194828"/>
                </a:moveTo>
                <a:lnTo>
                  <a:pt x="232498" y="197898"/>
                </a:lnTo>
                <a:lnTo>
                  <a:pt x="227178" y="194828"/>
                </a:lnTo>
                <a:close/>
                <a:moveTo>
                  <a:pt x="249428" y="194828"/>
                </a:moveTo>
                <a:lnTo>
                  <a:pt x="244109" y="197898"/>
                </a:lnTo>
                <a:lnTo>
                  <a:pt x="238790" y="194828"/>
                </a:lnTo>
                <a:close/>
                <a:moveTo>
                  <a:pt x="261070" y="194828"/>
                </a:moveTo>
                <a:lnTo>
                  <a:pt x="255750" y="197898"/>
                </a:lnTo>
                <a:lnTo>
                  <a:pt x="250431" y="194828"/>
                </a:lnTo>
                <a:close/>
                <a:moveTo>
                  <a:pt x="272681" y="194828"/>
                </a:moveTo>
                <a:lnTo>
                  <a:pt x="267362" y="197898"/>
                </a:lnTo>
                <a:lnTo>
                  <a:pt x="262042" y="194828"/>
                </a:lnTo>
                <a:close/>
                <a:moveTo>
                  <a:pt x="284292" y="194828"/>
                </a:moveTo>
                <a:lnTo>
                  <a:pt x="278973" y="197898"/>
                </a:lnTo>
                <a:lnTo>
                  <a:pt x="273653" y="194828"/>
                </a:lnTo>
                <a:close/>
                <a:moveTo>
                  <a:pt x="17174" y="195072"/>
                </a:moveTo>
                <a:lnTo>
                  <a:pt x="11855" y="204251"/>
                </a:lnTo>
                <a:lnTo>
                  <a:pt x="11855" y="198142"/>
                </a:lnTo>
                <a:lnTo>
                  <a:pt x="17174" y="195072"/>
                </a:lnTo>
                <a:close/>
                <a:moveTo>
                  <a:pt x="28816" y="195072"/>
                </a:moveTo>
                <a:lnTo>
                  <a:pt x="23497" y="204251"/>
                </a:lnTo>
                <a:lnTo>
                  <a:pt x="23497" y="198142"/>
                </a:lnTo>
                <a:lnTo>
                  <a:pt x="28816" y="195072"/>
                </a:lnTo>
                <a:close/>
                <a:moveTo>
                  <a:pt x="40427" y="195072"/>
                </a:moveTo>
                <a:lnTo>
                  <a:pt x="35108" y="204251"/>
                </a:lnTo>
                <a:lnTo>
                  <a:pt x="35108" y="198142"/>
                </a:lnTo>
                <a:lnTo>
                  <a:pt x="40427" y="195072"/>
                </a:lnTo>
                <a:close/>
                <a:moveTo>
                  <a:pt x="52008" y="195072"/>
                </a:moveTo>
                <a:lnTo>
                  <a:pt x="46689" y="204251"/>
                </a:lnTo>
                <a:lnTo>
                  <a:pt x="46689" y="198142"/>
                </a:lnTo>
                <a:lnTo>
                  <a:pt x="52008" y="195072"/>
                </a:lnTo>
                <a:close/>
                <a:moveTo>
                  <a:pt x="63650" y="195072"/>
                </a:moveTo>
                <a:lnTo>
                  <a:pt x="58330" y="204251"/>
                </a:lnTo>
                <a:lnTo>
                  <a:pt x="58330" y="198142"/>
                </a:lnTo>
                <a:lnTo>
                  <a:pt x="63650" y="195072"/>
                </a:lnTo>
                <a:close/>
                <a:moveTo>
                  <a:pt x="75261" y="195072"/>
                </a:moveTo>
                <a:lnTo>
                  <a:pt x="69941" y="204251"/>
                </a:lnTo>
                <a:lnTo>
                  <a:pt x="69941" y="198142"/>
                </a:lnTo>
                <a:lnTo>
                  <a:pt x="75261" y="195072"/>
                </a:lnTo>
                <a:close/>
                <a:moveTo>
                  <a:pt x="86902" y="195072"/>
                </a:moveTo>
                <a:lnTo>
                  <a:pt x="81583" y="204251"/>
                </a:lnTo>
                <a:lnTo>
                  <a:pt x="81583" y="198142"/>
                </a:lnTo>
                <a:lnTo>
                  <a:pt x="86902" y="195072"/>
                </a:lnTo>
                <a:close/>
                <a:moveTo>
                  <a:pt x="98513" y="195072"/>
                </a:moveTo>
                <a:lnTo>
                  <a:pt x="93194" y="204251"/>
                </a:lnTo>
                <a:lnTo>
                  <a:pt x="93194" y="198142"/>
                </a:lnTo>
                <a:lnTo>
                  <a:pt x="98513" y="195072"/>
                </a:lnTo>
                <a:close/>
                <a:moveTo>
                  <a:pt x="110155" y="195072"/>
                </a:moveTo>
                <a:lnTo>
                  <a:pt x="104836" y="204251"/>
                </a:lnTo>
                <a:lnTo>
                  <a:pt x="104836" y="198142"/>
                </a:lnTo>
                <a:lnTo>
                  <a:pt x="110155" y="195072"/>
                </a:lnTo>
                <a:close/>
                <a:moveTo>
                  <a:pt x="121736" y="195072"/>
                </a:moveTo>
                <a:lnTo>
                  <a:pt x="116416" y="204251"/>
                </a:lnTo>
                <a:lnTo>
                  <a:pt x="116416" y="198142"/>
                </a:lnTo>
                <a:lnTo>
                  <a:pt x="121736" y="195072"/>
                </a:lnTo>
                <a:close/>
                <a:moveTo>
                  <a:pt x="133377" y="195072"/>
                </a:moveTo>
                <a:lnTo>
                  <a:pt x="128058" y="204251"/>
                </a:lnTo>
                <a:lnTo>
                  <a:pt x="128058" y="198142"/>
                </a:lnTo>
                <a:lnTo>
                  <a:pt x="133377" y="195072"/>
                </a:lnTo>
                <a:close/>
                <a:moveTo>
                  <a:pt x="144988" y="195072"/>
                </a:moveTo>
                <a:lnTo>
                  <a:pt x="139669" y="204251"/>
                </a:lnTo>
                <a:lnTo>
                  <a:pt x="139669" y="198142"/>
                </a:lnTo>
                <a:lnTo>
                  <a:pt x="144988" y="195072"/>
                </a:lnTo>
                <a:close/>
                <a:moveTo>
                  <a:pt x="156630" y="195072"/>
                </a:moveTo>
                <a:lnTo>
                  <a:pt x="151311" y="204251"/>
                </a:lnTo>
                <a:lnTo>
                  <a:pt x="151311" y="198142"/>
                </a:lnTo>
                <a:lnTo>
                  <a:pt x="156630" y="195072"/>
                </a:lnTo>
                <a:close/>
                <a:moveTo>
                  <a:pt x="168241" y="195072"/>
                </a:moveTo>
                <a:lnTo>
                  <a:pt x="162922" y="204251"/>
                </a:lnTo>
                <a:lnTo>
                  <a:pt x="162922" y="198142"/>
                </a:lnTo>
                <a:lnTo>
                  <a:pt x="168241" y="195072"/>
                </a:lnTo>
                <a:close/>
                <a:moveTo>
                  <a:pt x="179822" y="195072"/>
                </a:moveTo>
                <a:lnTo>
                  <a:pt x="174503" y="204251"/>
                </a:lnTo>
                <a:lnTo>
                  <a:pt x="174503" y="198142"/>
                </a:lnTo>
                <a:lnTo>
                  <a:pt x="179822" y="195072"/>
                </a:lnTo>
                <a:close/>
                <a:moveTo>
                  <a:pt x="191463" y="195072"/>
                </a:moveTo>
                <a:lnTo>
                  <a:pt x="186144" y="204251"/>
                </a:lnTo>
                <a:lnTo>
                  <a:pt x="186144" y="198142"/>
                </a:lnTo>
                <a:lnTo>
                  <a:pt x="191463" y="195072"/>
                </a:lnTo>
                <a:close/>
                <a:moveTo>
                  <a:pt x="203075" y="195072"/>
                </a:moveTo>
                <a:lnTo>
                  <a:pt x="197755" y="204251"/>
                </a:lnTo>
                <a:lnTo>
                  <a:pt x="197755" y="198142"/>
                </a:lnTo>
                <a:lnTo>
                  <a:pt x="203075" y="195072"/>
                </a:lnTo>
                <a:close/>
                <a:moveTo>
                  <a:pt x="214716" y="195072"/>
                </a:moveTo>
                <a:lnTo>
                  <a:pt x="209397" y="204251"/>
                </a:lnTo>
                <a:lnTo>
                  <a:pt x="209397" y="198142"/>
                </a:lnTo>
                <a:lnTo>
                  <a:pt x="214716" y="195072"/>
                </a:lnTo>
                <a:close/>
                <a:moveTo>
                  <a:pt x="226327" y="195072"/>
                </a:moveTo>
                <a:lnTo>
                  <a:pt x="221008" y="204251"/>
                </a:lnTo>
                <a:lnTo>
                  <a:pt x="221008" y="198142"/>
                </a:lnTo>
                <a:lnTo>
                  <a:pt x="226327" y="195072"/>
                </a:lnTo>
                <a:close/>
                <a:moveTo>
                  <a:pt x="237969" y="195072"/>
                </a:moveTo>
                <a:lnTo>
                  <a:pt x="232650" y="204251"/>
                </a:lnTo>
                <a:lnTo>
                  <a:pt x="232650" y="198142"/>
                </a:lnTo>
                <a:lnTo>
                  <a:pt x="237969" y="195072"/>
                </a:lnTo>
                <a:close/>
                <a:moveTo>
                  <a:pt x="249550" y="195072"/>
                </a:moveTo>
                <a:lnTo>
                  <a:pt x="244230" y="204251"/>
                </a:lnTo>
                <a:lnTo>
                  <a:pt x="244230" y="198142"/>
                </a:lnTo>
                <a:lnTo>
                  <a:pt x="249550" y="195072"/>
                </a:lnTo>
                <a:close/>
                <a:moveTo>
                  <a:pt x="261191" y="195072"/>
                </a:moveTo>
                <a:lnTo>
                  <a:pt x="255872" y="204251"/>
                </a:lnTo>
                <a:lnTo>
                  <a:pt x="255872" y="198142"/>
                </a:lnTo>
                <a:lnTo>
                  <a:pt x="261191" y="195072"/>
                </a:lnTo>
                <a:close/>
                <a:moveTo>
                  <a:pt x="272802" y="195072"/>
                </a:moveTo>
                <a:lnTo>
                  <a:pt x="267483" y="204251"/>
                </a:lnTo>
                <a:lnTo>
                  <a:pt x="267483" y="198142"/>
                </a:lnTo>
                <a:lnTo>
                  <a:pt x="272802" y="195072"/>
                </a:lnTo>
                <a:close/>
                <a:moveTo>
                  <a:pt x="284444" y="195072"/>
                </a:moveTo>
                <a:lnTo>
                  <a:pt x="279125" y="204251"/>
                </a:lnTo>
                <a:lnTo>
                  <a:pt x="279125" y="198142"/>
                </a:lnTo>
                <a:lnTo>
                  <a:pt x="284444" y="195072"/>
                </a:lnTo>
                <a:close/>
                <a:moveTo>
                  <a:pt x="6262" y="195102"/>
                </a:moveTo>
                <a:lnTo>
                  <a:pt x="11582" y="198142"/>
                </a:lnTo>
                <a:lnTo>
                  <a:pt x="11582" y="204281"/>
                </a:lnTo>
                <a:lnTo>
                  <a:pt x="6262" y="195102"/>
                </a:lnTo>
                <a:close/>
                <a:moveTo>
                  <a:pt x="17904" y="195102"/>
                </a:moveTo>
                <a:lnTo>
                  <a:pt x="23223" y="198142"/>
                </a:lnTo>
                <a:lnTo>
                  <a:pt x="23223" y="204281"/>
                </a:lnTo>
                <a:lnTo>
                  <a:pt x="17904" y="195102"/>
                </a:lnTo>
                <a:close/>
                <a:moveTo>
                  <a:pt x="29515" y="195102"/>
                </a:moveTo>
                <a:lnTo>
                  <a:pt x="34834" y="198142"/>
                </a:lnTo>
                <a:lnTo>
                  <a:pt x="34834" y="204281"/>
                </a:lnTo>
                <a:lnTo>
                  <a:pt x="29515" y="195102"/>
                </a:lnTo>
                <a:close/>
                <a:moveTo>
                  <a:pt x="41126" y="195102"/>
                </a:moveTo>
                <a:lnTo>
                  <a:pt x="46446" y="198142"/>
                </a:lnTo>
                <a:lnTo>
                  <a:pt x="46446" y="204281"/>
                </a:lnTo>
                <a:lnTo>
                  <a:pt x="41126" y="195102"/>
                </a:lnTo>
                <a:close/>
                <a:moveTo>
                  <a:pt x="52737" y="195102"/>
                </a:moveTo>
                <a:lnTo>
                  <a:pt x="58057" y="198142"/>
                </a:lnTo>
                <a:lnTo>
                  <a:pt x="58057" y="204281"/>
                </a:lnTo>
                <a:lnTo>
                  <a:pt x="52737" y="195102"/>
                </a:lnTo>
                <a:close/>
                <a:moveTo>
                  <a:pt x="64379" y="195072"/>
                </a:moveTo>
                <a:lnTo>
                  <a:pt x="69698" y="198142"/>
                </a:lnTo>
                <a:lnTo>
                  <a:pt x="69698" y="204281"/>
                </a:lnTo>
                <a:lnTo>
                  <a:pt x="64379" y="195072"/>
                </a:lnTo>
                <a:close/>
                <a:moveTo>
                  <a:pt x="75990" y="195102"/>
                </a:moveTo>
                <a:lnTo>
                  <a:pt x="81309" y="198142"/>
                </a:lnTo>
                <a:lnTo>
                  <a:pt x="81309" y="204281"/>
                </a:lnTo>
                <a:lnTo>
                  <a:pt x="75990" y="195102"/>
                </a:lnTo>
                <a:close/>
                <a:moveTo>
                  <a:pt x="87632" y="195102"/>
                </a:moveTo>
                <a:lnTo>
                  <a:pt x="92951" y="198142"/>
                </a:lnTo>
                <a:lnTo>
                  <a:pt x="92951" y="204281"/>
                </a:lnTo>
                <a:lnTo>
                  <a:pt x="87632" y="195102"/>
                </a:lnTo>
                <a:close/>
                <a:moveTo>
                  <a:pt x="99243" y="195102"/>
                </a:moveTo>
                <a:lnTo>
                  <a:pt x="104562" y="198142"/>
                </a:lnTo>
                <a:lnTo>
                  <a:pt x="104562" y="204281"/>
                </a:lnTo>
                <a:lnTo>
                  <a:pt x="99243" y="195102"/>
                </a:lnTo>
                <a:close/>
                <a:moveTo>
                  <a:pt x="110824" y="195102"/>
                </a:moveTo>
                <a:lnTo>
                  <a:pt x="116143" y="198142"/>
                </a:lnTo>
                <a:lnTo>
                  <a:pt x="116143" y="204281"/>
                </a:lnTo>
                <a:lnTo>
                  <a:pt x="110824" y="195102"/>
                </a:lnTo>
                <a:close/>
                <a:moveTo>
                  <a:pt x="122465" y="195102"/>
                </a:moveTo>
                <a:lnTo>
                  <a:pt x="127784" y="198142"/>
                </a:lnTo>
                <a:lnTo>
                  <a:pt x="127784" y="204281"/>
                </a:lnTo>
                <a:lnTo>
                  <a:pt x="122465" y="195102"/>
                </a:lnTo>
                <a:close/>
                <a:moveTo>
                  <a:pt x="134076" y="195102"/>
                </a:moveTo>
                <a:lnTo>
                  <a:pt x="139396" y="198142"/>
                </a:lnTo>
                <a:lnTo>
                  <a:pt x="139396" y="204281"/>
                </a:lnTo>
                <a:lnTo>
                  <a:pt x="134076" y="195102"/>
                </a:lnTo>
                <a:close/>
                <a:moveTo>
                  <a:pt x="145718" y="195102"/>
                </a:moveTo>
                <a:lnTo>
                  <a:pt x="151037" y="198142"/>
                </a:lnTo>
                <a:lnTo>
                  <a:pt x="151037" y="204281"/>
                </a:lnTo>
                <a:lnTo>
                  <a:pt x="145718" y="195102"/>
                </a:lnTo>
                <a:close/>
                <a:moveTo>
                  <a:pt x="157329" y="195102"/>
                </a:moveTo>
                <a:lnTo>
                  <a:pt x="162648" y="198142"/>
                </a:lnTo>
                <a:lnTo>
                  <a:pt x="162648" y="204281"/>
                </a:lnTo>
                <a:lnTo>
                  <a:pt x="157329" y="195102"/>
                </a:lnTo>
                <a:close/>
                <a:moveTo>
                  <a:pt x="168971" y="195102"/>
                </a:moveTo>
                <a:lnTo>
                  <a:pt x="174290" y="198142"/>
                </a:lnTo>
                <a:lnTo>
                  <a:pt x="174290" y="204281"/>
                </a:lnTo>
                <a:lnTo>
                  <a:pt x="168971" y="195102"/>
                </a:lnTo>
                <a:close/>
                <a:moveTo>
                  <a:pt x="180551" y="195102"/>
                </a:moveTo>
                <a:lnTo>
                  <a:pt x="185871" y="198142"/>
                </a:lnTo>
                <a:lnTo>
                  <a:pt x="185871" y="204281"/>
                </a:lnTo>
                <a:lnTo>
                  <a:pt x="180551" y="195102"/>
                </a:lnTo>
                <a:close/>
                <a:moveTo>
                  <a:pt x="192193" y="195102"/>
                </a:moveTo>
                <a:lnTo>
                  <a:pt x="197512" y="198142"/>
                </a:lnTo>
                <a:lnTo>
                  <a:pt x="197512" y="204281"/>
                </a:lnTo>
                <a:lnTo>
                  <a:pt x="192193" y="195102"/>
                </a:lnTo>
                <a:close/>
                <a:moveTo>
                  <a:pt x="203804" y="195072"/>
                </a:moveTo>
                <a:lnTo>
                  <a:pt x="209123" y="198142"/>
                </a:lnTo>
                <a:lnTo>
                  <a:pt x="209123" y="204281"/>
                </a:lnTo>
                <a:lnTo>
                  <a:pt x="203804" y="195072"/>
                </a:lnTo>
                <a:close/>
                <a:moveTo>
                  <a:pt x="215446" y="195102"/>
                </a:moveTo>
                <a:lnTo>
                  <a:pt x="220765" y="198142"/>
                </a:lnTo>
                <a:lnTo>
                  <a:pt x="220765" y="204281"/>
                </a:lnTo>
                <a:lnTo>
                  <a:pt x="215446" y="195102"/>
                </a:lnTo>
                <a:close/>
                <a:moveTo>
                  <a:pt x="227057" y="195072"/>
                </a:moveTo>
                <a:lnTo>
                  <a:pt x="232376" y="198142"/>
                </a:lnTo>
                <a:lnTo>
                  <a:pt x="232376" y="204281"/>
                </a:lnTo>
                <a:lnTo>
                  <a:pt x="227057" y="195072"/>
                </a:lnTo>
                <a:close/>
                <a:moveTo>
                  <a:pt x="238668" y="195072"/>
                </a:moveTo>
                <a:lnTo>
                  <a:pt x="243987" y="198142"/>
                </a:lnTo>
                <a:lnTo>
                  <a:pt x="243987" y="204281"/>
                </a:lnTo>
                <a:lnTo>
                  <a:pt x="238668" y="195072"/>
                </a:lnTo>
                <a:close/>
                <a:moveTo>
                  <a:pt x="250279" y="195072"/>
                </a:moveTo>
                <a:lnTo>
                  <a:pt x="255598" y="198142"/>
                </a:lnTo>
                <a:lnTo>
                  <a:pt x="255598" y="204281"/>
                </a:lnTo>
                <a:lnTo>
                  <a:pt x="250279" y="195072"/>
                </a:lnTo>
                <a:close/>
                <a:moveTo>
                  <a:pt x="261890" y="195072"/>
                </a:moveTo>
                <a:lnTo>
                  <a:pt x="267210" y="198142"/>
                </a:lnTo>
                <a:lnTo>
                  <a:pt x="267210" y="204281"/>
                </a:lnTo>
                <a:lnTo>
                  <a:pt x="261890" y="195072"/>
                </a:lnTo>
                <a:close/>
                <a:moveTo>
                  <a:pt x="273532" y="195072"/>
                </a:moveTo>
                <a:lnTo>
                  <a:pt x="278851" y="198142"/>
                </a:lnTo>
                <a:lnTo>
                  <a:pt x="278851" y="204281"/>
                </a:lnTo>
                <a:lnTo>
                  <a:pt x="273532" y="195072"/>
                </a:lnTo>
                <a:close/>
                <a:moveTo>
                  <a:pt x="40883" y="195163"/>
                </a:moveTo>
                <a:lnTo>
                  <a:pt x="46202" y="204373"/>
                </a:lnTo>
                <a:lnTo>
                  <a:pt x="46202" y="204373"/>
                </a:lnTo>
                <a:lnTo>
                  <a:pt x="43740" y="202914"/>
                </a:lnTo>
                <a:lnTo>
                  <a:pt x="40883" y="201333"/>
                </a:lnTo>
                <a:lnTo>
                  <a:pt x="40883" y="195163"/>
                </a:lnTo>
                <a:close/>
                <a:moveTo>
                  <a:pt x="64136" y="195163"/>
                </a:moveTo>
                <a:lnTo>
                  <a:pt x="69455" y="204373"/>
                </a:lnTo>
                <a:lnTo>
                  <a:pt x="69455" y="204373"/>
                </a:lnTo>
                <a:lnTo>
                  <a:pt x="66993" y="202914"/>
                </a:lnTo>
                <a:lnTo>
                  <a:pt x="64136" y="201333"/>
                </a:lnTo>
                <a:lnTo>
                  <a:pt x="64136" y="195163"/>
                </a:lnTo>
                <a:close/>
                <a:moveTo>
                  <a:pt x="110611" y="195163"/>
                </a:moveTo>
                <a:lnTo>
                  <a:pt x="115930" y="204373"/>
                </a:lnTo>
                <a:lnTo>
                  <a:pt x="115930" y="204373"/>
                </a:lnTo>
                <a:lnTo>
                  <a:pt x="113468" y="202914"/>
                </a:lnTo>
                <a:lnTo>
                  <a:pt x="110611" y="201333"/>
                </a:lnTo>
                <a:lnTo>
                  <a:pt x="110611" y="195163"/>
                </a:lnTo>
                <a:close/>
                <a:moveTo>
                  <a:pt x="17661" y="195163"/>
                </a:moveTo>
                <a:lnTo>
                  <a:pt x="22980" y="204373"/>
                </a:lnTo>
                <a:lnTo>
                  <a:pt x="22980" y="204373"/>
                </a:lnTo>
                <a:lnTo>
                  <a:pt x="20518" y="202914"/>
                </a:lnTo>
                <a:lnTo>
                  <a:pt x="17661" y="201333"/>
                </a:lnTo>
                <a:lnTo>
                  <a:pt x="17661" y="195163"/>
                </a:lnTo>
                <a:close/>
                <a:moveTo>
                  <a:pt x="29302" y="195163"/>
                </a:moveTo>
                <a:lnTo>
                  <a:pt x="34622" y="204373"/>
                </a:lnTo>
                <a:lnTo>
                  <a:pt x="34622" y="204373"/>
                </a:lnTo>
                <a:lnTo>
                  <a:pt x="32160" y="202914"/>
                </a:lnTo>
                <a:lnTo>
                  <a:pt x="29302" y="201333"/>
                </a:lnTo>
                <a:lnTo>
                  <a:pt x="29302" y="195163"/>
                </a:lnTo>
                <a:close/>
                <a:moveTo>
                  <a:pt x="87389" y="195163"/>
                </a:moveTo>
                <a:lnTo>
                  <a:pt x="92708" y="204373"/>
                </a:lnTo>
                <a:lnTo>
                  <a:pt x="92708" y="204373"/>
                </a:lnTo>
                <a:lnTo>
                  <a:pt x="90246" y="202914"/>
                </a:lnTo>
                <a:lnTo>
                  <a:pt x="87389" y="201333"/>
                </a:lnTo>
                <a:lnTo>
                  <a:pt x="87389" y="195163"/>
                </a:lnTo>
                <a:close/>
                <a:moveTo>
                  <a:pt x="133864" y="195163"/>
                </a:moveTo>
                <a:lnTo>
                  <a:pt x="139183" y="204373"/>
                </a:lnTo>
                <a:lnTo>
                  <a:pt x="139183" y="204373"/>
                </a:lnTo>
                <a:lnTo>
                  <a:pt x="136721" y="202914"/>
                </a:lnTo>
                <a:lnTo>
                  <a:pt x="133864" y="201333"/>
                </a:lnTo>
                <a:lnTo>
                  <a:pt x="133864" y="195163"/>
                </a:lnTo>
                <a:close/>
                <a:moveTo>
                  <a:pt x="145475" y="195163"/>
                </a:moveTo>
                <a:lnTo>
                  <a:pt x="150794" y="204373"/>
                </a:lnTo>
                <a:lnTo>
                  <a:pt x="150794" y="204373"/>
                </a:lnTo>
                <a:lnTo>
                  <a:pt x="148332" y="202914"/>
                </a:lnTo>
                <a:lnTo>
                  <a:pt x="145475" y="201333"/>
                </a:lnTo>
                <a:lnTo>
                  <a:pt x="145475" y="195163"/>
                </a:lnTo>
                <a:close/>
                <a:moveTo>
                  <a:pt x="157116" y="195163"/>
                </a:moveTo>
                <a:lnTo>
                  <a:pt x="162436" y="204373"/>
                </a:lnTo>
                <a:lnTo>
                  <a:pt x="162436" y="204373"/>
                </a:lnTo>
                <a:lnTo>
                  <a:pt x="159974" y="202914"/>
                </a:lnTo>
                <a:lnTo>
                  <a:pt x="157116" y="201333"/>
                </a:lnTo>
                <a:lnTo>
                  <a:pt x="157116" y="195163"/>
                </a:lnTo>
                <a:close/>
                <a:moveTo>
                  <a:pt x="168727" y="195163"/>
                </a:moveTo>
                <a:lnTo>
                  <a:pt x="174047" y="204373"/>
                </a:lnTo>
                <a:lnTo>
                  <a:pt x="174047" y="204373"/>
                </a:lnTo>
                <a:lnTo>
                  <a:pt x="171585" y="202914"/>
                </a:lnTo>
                <a:lnTo>
                  <a:pt x="168727" y="201333"/>
                </a:lnTo>
                <a:lnTo>
                  <a:pt x="168727" y="195163"/>
                </a:lnTo>
                <a:close/>
                <a:moveTo>
                  <a:pt x="180339" y="195163"/>
                </a:moveTo>
                <a:lnTo>
                  <a:pt x="185658" y="204373"/>
                </a:lnTo>
                <a:lnTo>
                  <a:pt x="185658" y="204373"/>
                </a:lnTo>
                <a:lnTo>
                  <a:pt x="183165" y="202914"/>
                </a:lnTo>
                <a:lnTo>
                  <a:pt x="180339" y="201333"/>
                </a:lnTo>
                <a:lnTo>
                  <a:pt x="180339" y="195163"/>
                </a:lnTo>
                <a:close/>
                <a:moveTo>
                  <a:pt x="191950" y="195163"/>
                </a:moveTo>
                <a:lnTo>
                  <a:pt x="197269" y="204373"/>
                </a:lnTo>
                <a:lnTo>
                  <a:pt x="197269" y="204373"/>
                </a:lnTo>
                <a:lnTo>
                  <a:pt x="194807" y="202914"/>
                </a:lnTo>
                <a:lnTo>
                  <a:pt x="191950" y="201333"/>
                </a:lnTo>
                <a:lnTo>
                  <a:pt x="191950" y="195163"/>
                </a:lnTo>
                <a:close/>
                <a:moveTo>
                  <a:pt x="215202" y="195163"/>
                </a:moveTo>
                <a:lnTo>
                  <a:pt x="220522" y="204373"/>
                </a:lnTo>
                <a:lnTo>
                  <a:pt x="220522" y="204373"/>
                </a:lnTo>
                <a:lnTo>
                  <a:pt x="218060" y="202914"/>
                </a:lnTo>
                <a:lnTo>
                  <a:pt x="215202" y="201333"/>
                </a:lnTo>
                <a:lnTo>
                  <a:pt x="215202" y="195163"/>
                </a:lnTo>
                <a:close/>
                <a:moveTo>
                  <a:pt x="52525" y="195163"/>
                </a:moveTo>
                <a:lnTo>
                  <a:pt x="57844" y="204373"/>
                </a:lnTo>
                <a:lnTo>
                  <a:pt x="55351" y="202914"/>
                </a:lnTo>
                <a:lnTo>
                  <a:pt x="52525" y="201333"/>
                </a:lnTo>
                <a:lnTo>
                  <a:pt x="52525" y="195163"/>
                </a:lnTo>
                <a:close/>
                <a:moveTo>
                  <a:pt x="75777" y="195163"/>
                </a:moveTo>
                <a:lnTo>
                  <a:pt x="81097" y="204373"/>
                </a:lnTo>
                <a:lnTo>
                  <a:pt x="78604" y="202914"/>
                </a:lnTo>
                <a:lnTo>
                  <a:pt x="75777" y="201333"/>
                </a:lnTo>
                <a:lnTo>
                  <a:pt x="75777" y="195163"/>
                </a:lnTo>
                <a:close/>
                <a:moveTo>
                  <a:pt x="99030" y="195163"/>
                </a:moveTo>
                <a:lnTo>
                  <a:pt x="104349" y="204373"/>
                </a:lnTo>
                <a:lnTo>
                  <a:pt x="101857" y="202914"/>
                </a:lnTo>
                <a:lnTo>
                  <a:pt x="99030" y="201333"/>
                </a:lnTo>
                <a:lnTo>
                  <a:pt x="99030" y="195163"/>
                </a:lnTo>
                <a:close/>
                <a:moveTo>
                  <a:pt x="122222" y="195163"/>
                </a:moveTo>
                <a:lnTo>
                  <a:pt x="127541" y="204373"/>
                </a:lnTo>
                <a:lnTo>
                  <a:pt x="125079" y="202914"/>
                </a:lnTo>
                <a:lnTo>
                  <a:pt x="122222" y="201333"/>
                </a:lnTo>
                <a:lnTo>
                  <a:pt x="122222" y="195163"/>
                </a:lnTo>
                <a:close/>
                <a:moveTo>
                  <a:pt x="203591" y="195163"/>
                </a:moveTo>
                <a:lnTo>
                  <a:pt x="208911" y="204373"/>
                </a:lnTo>
                <a:lnTo>
                  <a:pt x="206418" y="202914"/>
                </a:lnTo>
                <a:lnTo>
                  <a:pt x="203591" y="201333"/>
                </a:lnTo>
                <a:lnTo>
                  <a:pt x="203591" y="195163"/>
                </a:lnTo>
                <a:close/>
                <a:moveTo>
                  <a:pt x="191676" y="195224"/>
                </a:moveTo>
                <a:lnTo>
                  <a:pt x="191676" y="201363"/>
                </a:lnTo>
                <a:lnTo>
                  <a:pt x="188849" y="203005"/>
                </a:lnTo>
                <a:lnTo>
                  <a:pt x="186357" y="204403"/>
                </a:lnTo>
                <a:lnTo>
                  <a:pt x="186357" y="204403"/>
                </a:lnTo>
                <a:lnTo>
                  <a:pt x="191676" y="195224"/>
                </a:lnTo>
                <a:close/>
                <a:moveTo>
                  <a:pt x="226570" y="195224"/>
                </a:moveTo>
                <a:lnTo>
                  <a:pt x="226570" y="201333"/>
                </a:lnTo>
                <a:lnTo>
                  <a:pt x="223713" y="202974"/>
                </a:lnTo>
                <a:lnTo>
                  <a:pt x="221251" y="204403"/>
                </a:lnTo>
                <a:lnTo>
                  <a:pt x="221251" y="204403"/>
                </a:lnTo>
                <a:lnTo>
                  <a:pt x="226570" y="195224"/>
                </a:lnTo>
                <a:close/>
                <a:moveTo>
                  <a:pt x="249793" y="195224"/>
                </a:moveTo>
                <a:lnTo>
                  <a:pt x="249793" y="201333"/>
                </a:lnTo>
                <a:lnTo>
                  <a:pt x="246936" y="202974"/>
                </a:lnTo>
                <a:lnTo>
                  <a:pt x="244474" y="204403"/>
                </a:lnTo>
                <a:lnTo>
                  <a:pt x="244474" y="204403"/>
                </a:lnTo>
                <a:lnTo>
                  <a:pt x="249793" y="195224"/>
                </a:lnTo>
                <a:close/>
                <a:moveTo>
                  <a:pt x="250036" y="195224"/>
                </a:moveTo>
                <a:lnTo>
                  <a:pt x="255355" y="204403"/>
                </a:lnTo>
                <a:lnTo>
                  <a:pt x="255355" y="204403"/>
                </a:lnTo>
                <a:lnTo>
                  <a:pt x="252893" y="203005"/>
                </a:lnTo>
                <a:lnTo>
                  <a:pt x="250036" y="201363"/>
                </a:lnTo>
                <a:lnTo>
                  <a:pt x="250036" y="195224"/>
                </a:lnTo>
                <a:close/>
                <a:moveTo>
                  <a:pt x="261404" y="195224"/>
                </a:moveTo>
                <a:lnTo>
                  <a:pt x="261404" y="201333"/>
                </a:lnTo>
                <a:lnTo>
                  <a:pt x="258547" y="202974"/>
                </a:lnTo>
                <a:lnTo>
                  <a:pt x="256085" y="204403"/>
                </a:lnTo>
                <a:lnTo>
                  <a:pt x="256085" y="204403"/>
                </a:lnTo>
                <a:lnTo>
                  <a:pt x="261404" y="195224"/>
                </a:lnTo>
                <a:close/>
                <a:moveTo>
                  <a:pt x="273289" y="195224"/>
                </a:moveTo>
                <a:lnTo>
                  <a:pt x="278608" y="204403"/>
                </a:lnTo>
                <a:lnTo>
                  <a:pt x="278608" y="204403"/>
                </a:lnTo>
                <a:lnTo>
                  <a:pt x="276146" y="203005"/>
                </a:lnTo>
                <a:lnTo>
                  <a:pt x="273289" y="201363"/>
                </a:lnTo>
                <a:lnTo>
                  <a:pt x="273289" y="195224"/>
                </a:lnTo>
                <a:close/>
                <a:moveTo>
                  <a:pt x="63862" y="195224"/>
                </a:moveTo>
                <a:lnTo>
                  <a:pt x="63862" y="201363"/>
                </a:lnTo>
                <a:lnTo>
                  <a:pt x="61005" y="203005"/>
                </a:lnTo>
                <a:lnTo>
                  <a:pt x="58543" y="204403"/>
                </a:lnTo>
                <a:lnTo>
                  <a:pt x="63862" y="195224"/>
                </a:lnTo>
                <a:close/>
                <a:moveTo>
                  <a:pt x="75504" y="195224"/>
                </a:moveTo>
                <a:lnTo>
                  <a:pt x="75504" y="201363"/>
                </a:lnTo>
                <a:lnTo>
                  <a:pt x="72647" y="203005"/>
                </a:lnTo>
                <a:lnTo>
                  <a:pt x="70185" y="204403"/>
                </a:lnTo>
                <a:lnTo>
                  <a:pt x="75504" y="195224"/>
                </a:lnTo>
                <a:close/>
                <a:moveTo>
                  <a:pt x="87115" y="195224"/>
                </a:moveTo>
                <a:lnTo>
                  <a:pt x="87115" y="201363"/>
                </a:lnTo>
                <a:lnTo>
                  <a:pt x="84288" y="203005"/>
                </a:lnTo>
                <a:lnTo>
                  <a:pt x="81796" y="204403"/>
                </a:lnTo>
                <a:lnTo>
                  <a:pt x="87115" y="195224"/>
                </a:lnTo>
                <a:close/>
                <a:moveTo>
                  <a:pt x="98757" y="195224"/>
                </a:moveTo>
                <a:lnTo>
                  <a:pt x="98757" y="201363"/>
                </a:lnTo>
                <a:lnTo>
                  <a:pt x="95899" y="203005"/>
                </a:lnTo>
                <a:lnTo>
                  <a:pt x="93437" y="204403"/>
                </a:lnTo>
                <a:lnTo>
                  <a:pt x="98757" y="195224"/>
                </a:lnTo>
                <a:close/>
                <a:moveTo>
                  <a:pt x="110368" y="195224"/>
                </a:moveTo>
                <a:lnTo>
                  <a:pt x="110368" y="201363"/>
                </a:lnTo>
                <a:lnTo>
                  <a:pt x="107541" y="203005"/>
                </a:lnTo>
                <a:lnTo>
                  <a:pt x="105048" y="204403"/>
                </a:lnTo>
                <a:lnTo>
                  <a:pt x="110368" y="195224"/>
                </a:lnTo>
                <a:close/>
                <a:moveTo>
                  <a:pt x="121979" y="195224"/>
                </a:moveTo>
                <a:lnTo>
                  <a:pt x="121979" y="201363"/>
                </a:lnTo>
                <a:lnTo>
                  <a:pt x="119122" y="203005"/>
                </a:lnTo>
                <a:lnTo>
                  <a:pt x="116660" y="204403"/>
                </a:lnTo>
                <a:lnTo>
                  <a:pt x="121979" y="195224"/>
                </a:lnTo>
                <a:close/>
                <a:moveTo>
                  <a:pt x="133590" y="195224"/>
                </a:moveTo>
                <a:lnTo>
                  <a:pt x="133590" y="201363"/>
                </a:lnTo>
                <a:lnTo>
                  <a:pt x="130733" y="203005"/>
                </a:lnTo>
                <a:lnTo>
                  <a:pt x="128271" y="204403"/>
                </a:lnTo>
                <a:lnTo>
                  <a:pt x="133590" y="195224"/>
                </a:lnTo>
                <a:close/>
                <a:moveTo>
                  <a:pt x="145232" y="195224"/>
                </a:moveTo>
                <a:lnTo>
                  <a:pt x="145232" y="201363"/>
                </a:lnTo>
                <a:lnTo>
                  <a:pt x="142374" y="203005"/>
                </a:lnTo>
                <a:lnTo>
                  <a:pt x="139912" y="204403"/>
                </a:lnTo>
                <a:lnTo>
                  <a:pt x="145232" y="195224"/>
                </a:lnTo>
                <a:close/>
                <a:moveTo>
                  <a:pt x="156843" y="195224"/>
                </a:moveTo>
                <a:lnTo>
                  <a:pt x="156843" y="201363"/>
                </a:lnTo>
                <a:lnTo>
                  <a:pt x="153986" y="203005"/>
                </a:lnTo>
                <a:lnTo>
                  <a:pt x="151523" y="204403"/>
                </a:lnTo>
                <a:lnTo>
                  <a:pt x="156843" y="195224"/>
                </a:lnTo>
                <a:close/>
                <a:moveTo>
                  <a:pt x="168484" y="195224"/>
                </a:moveTo>
                <a:lnTo>
                  <a:pt x="168484" y="201363"/>
                </a:lnTo>
                <a:lnTo>
                  <a:pt x="165627" y="203005"/>
                </a:lnTo>
                <a:lnTo>
                  <a:pt x="163165" y="204403"/>
                </a:lnTo>
                <a:lnTo>
                  <a:pt x="168484" y="195224"/>
                </a:lnTo>
                <a:close/>
                <a:moveTo>
                  <a:pt x="180065" y="195224"/>
                </a:moveTo>
                <a:lnTo>
                  <a:pt x="180065" y="201363"/>
                </a:lnTo>
                <a:lnTo>
                  <a:pt x="177208" y="203005"/>
                </a:lnTo>
                <a:lnTo>
                  <a:pt x="174746" y="204403"/>
                </a:lnTo>
                <a:lnTo>
                  <a:pt x="180065" y="195224"/>
                </a:lnTo>
                <a:close/>
                <a:moveTo>
                  <a:pt x="203318" y="195224"/>
                </a:moveTo>
                <a:lnTo>
                  <a:pt x="203318" y="201363"/>
                </a:lnTo>
                <a:lnTo>
                  <a:pt x="200461" y="203005"/>
                </a:lnTo>
                <a:lnTo>
                  <a:pt x="197999" y="204403"/>
                </a:lnTo>
                <a:lnTo>
                  <a:pt x="203318" y="195224"/>
                </a:lnTo>
                <a:close/>
                <a:moveTo>
                  <a:pt x="214929" y="195224"/>
                </a:moveTo>
                <a:lnTo>
                  <a:pt x="214929" y="201363"/>
                </a:lnTo>
                <a:lnTo>
                  <a:pt x="212072" y="203005"/>
                </a:lnTo>
                <a:lnTo>
                  <a:pt x="209610" y="204403"/>
                </a:lnTo>
                <a:lnTo>
                  <a:pt x="214929" y="195224"/>
                </a:lnTo>
                <a:close/>
                <a:moveTo>
                  <a:pt x="226783" y="195224"/>
                </a:moveTo>
                <a:lnTo>
                  <a:pt x="232103" y="204403"/>
                </a:lnTo>
                <a:lnTo>
                  <a:pt x="229640" y="203005"/>
                </a:lnTo>
                <a:lnTo>
                  <a:pt x="226783" y="201363"/>
                </a:lnTo>
                <a:lnTo>
                  <a:pt x="226783" y="195224"/>
                </a:lnTo>
                <a:close/>
                <a:moveTo>
                  <a:pt x="238182" y="195224"/>
                </a:moveTo>
                <a:lnTo>
                  <a:pt x="238182" y="201333"/>
                </a:lnTo>
                <a:lnTo>
                  <a:pt x="235355" y="202974"/>
                </a:lnTo>
                <a:lnTo>
                  <a:pt x="232862" y="204403"/>
                </a:lnTo>
                <a:lnTo>
                  <a:pt x="238182" y="195224"/>
                </a:lnTo>
                <a:close/>
                <a:moveTo>
                  <a:pt x="238425" y="195224"/>
                </a:moveTo>
                <a:lnTo>
                  <a:pt x="243744" y="204403"/>
                </a:lnTo>
                <a:lnTo>
                  <a:pt x="241282" y="203005"/>
                </a:lnTo>
                <a:lnTo>
                  <a:pt x="238425" y="201363"/>
                </a:lnTo>
                <a:lnTo>
                  <a:pt x="238425" y="195224"/>
                </a:lnTo>
                <a:close/>
                <a:moveTo>
                  <a:pt x="261678" y="195224"/>
                </a:moveTo>
                <a:lnTo>
                  <a:pt x="266997" y="204403"/>
                </a:lnTo>
                <a:lnTo>
                  <a:pt x="264535" y="203005"/>
                </a:lnTo>
                <a:lnTo>
                  <a:pt x="261678" y="201363"/>
                </a:lnTo>
                <a:lnTo>
                  <a:pt x="261678" y="195224"/>
                </a:lnTo>
                <a:close/>
                <a:moveTo>
                  <a:pt x="273046" y="195224"/>
                </a:moveTo>
                <a:lnTo>
                  <a:pt x="273046" y="201363"/>
                </a:lnTo>
                <a:lnTo>
                  <a:pt x="270188" y="203005"/>
                </a:lnTo>
                <a:lnTo>
                  <a:pt x="267726" y="204403"/>
                </a:lnTo>
                <a:lnTo>
                  <a:pt x="273046" y="195224"/>
                </a:lnTo>
                <a:close/>
                <a:moveTo>
                  <a:pt x="284657" y="195224"/>
                </a:moveTo>
                <a:lnTo>
                  <a:pt x="284657" y="201363"/>
                </a:lnTo>
                <a:lnTo>
                  <a:pt x="279337" y="204403"/>
                </a:lnTo>
                <a:lnTo>
                  <a:pt x="284657" y="195224"/>
                </a:lnTo>
                <a:close/>
                <a:moveTo>
                  <a:pt x="17418" y="195224"/>
                </a:moveTo>
                <a:lnTo>
                  <a:pt x="17418" y="201363"/>
                </a:lnTo>
                <a:lnTo>
                  <a:pt x="14560" y="203005"/>
                </a:lnTo>
                <a:lnTo>
                  <a:pt x="12098" y="204433"/>
                </a:lnTo>
                <a:lnTo>
                  <a:pt x="17418" y="195224"/>
                </a:lnTo>
                <a:close/>
                <a:moveTo>
                  <a:pt x="29029" y="195224"/>
                </a:moveTo>
                <a:lnTo>
                  <a:pt x="29029" y="201363"/>
                </a:lnTo>
                <a:lnTo>
                  <a:pt x="26172" y="203005"/>
                </a:lnTo>
                <a:lnTo>
                  <a:pt x="23710" y="204433"/>
                </a:lnTo>
                <a:lnTo>
                  <a:pt x="29029" y="195224"/>
                </a:lnTo>
                <a:close/>
                <a:moveTo>
                  <a:pt x="40610" y="195224"/>
                </a:moveTo>
                <a:lnTo>
                  <a:pt x="40610" y="201363"/>
                </a:lnTo>
                <a:lnTo>
                  <a:pt x="37783" y="203005"/>
                </a:lnTo>
                <a:lnTo>
                  <a:pt x="35290" y="204433"/>
                </a:lnTo>
                <a:lnTo>
                  <a:pt x="40610" y="195224"/>
                </a:lnTo>
                <a:close/>
                <a:moveTo>
                  <a:pt x="52251" y="195224"/>
                </a:moveTo>
                <a:lnTo>
                  <a:pt x="52251" y="201363"/>
                </a:lnTo>
                <a:lnTo>
                  <a:pt x="49394" y="203005"/>
                </a:lnTo>
                <a:lnTo>
                  <a:pt x="46932" y="204433"/>
                </a:lnTo>
                <a:lnTo>
                  <a:pt x="52251" y="195224"/>
                </a:lnTo>
                <a:close/>
                <a:moveTo>
                  <a:pt x="5898" y="201546"/>
                </a:moveTo>
                <a:lnTo>
                  <a:pt x="8755" y="203187"/>
                </a:lnTo>
                <a:lnTo>
                  <a:pt x="11217" y="204646"/>
                </a:lnTo>
                <a:lnTo>
                  <a:pt x="578" y="204646"/>
                </a:lnTo>
                <a:lnTo>
                  <a:pt x="5898" y="201546"/>
                </a:lnTo>
                <a:close/>
                <a:moveTo>
                  <a:pt x="17509" y="201546"/>
                </a:moveTo>
                <a:lnTo>
                  <a:pt x="20366" y="203187"/>
                </a:lnTo>
                <a:lnTo>
                  <a:pt x="22828" y="204646"/>
                </a:lnTo>
                <a:lnTo>
                  <a:pt x="12190" y="204646"/>
                </a:lnTo>
                <a:lnTo>
                  <a:pt x="14682" y="203187"/>
                </a:lnTo>
                <a:lnTo>
                  <a:pt x="17509" y="201546"/>
                </a:lnTo>
                <a:close/>
                <a:moveTo>
                  <a:pt x="29150" y="201546"/>
                </a:moveTo>
                <a:lnTo>
                  <a:pt x="32008" y="203187"/>
                </a:lnTo>
                <a:lnTo>
                  <a:pt x="34470" y="204646"/>
                </a:lnTo>
                <a:lnTo>
                  <a:pt x="23831" y="204646"/>
                </a:lnTo>
                <a:lnTo>
                  <a:pt x="26293" y="203187"/>
                </a:lnTo>
                <a:lnTo>
                  <a:pt x="29150" y="201546"/>
                </a:lnTo>
                <a:close/>
                <a:moveTo>
                  <a:pt x="40762" y="201546"/>
                </a:moveTo>
                <a:lnTo>
                  <a:pt x="43619" y="203187"/>
                </a:lnTo>
                <a:lnTo>
                  <a:pt x="46081" y="204646"/>
                </a:lnTo>
                <a:lnTo>
                  <a:pt x="35442" y="204646"/>
                </a:lnTo>
                <a:lnTo>
                  <a:pt x="37935" y="203187"/>
                </a:lnTo>
                <a:lnTo>
                  <a:pt x="40762" y="201546"/>
                </a:lnTo>
                <a:close/>
                <a:moveTo>
                  <a:pt x="52403" y="201546"/>
                </a:moveTo>
                <a:lnTo>
                  <a:pt x="55260" y="203187"/>
                </a:lnTo>
                <a:lnTo>
                  <a:pt x="57722" y="204646"/>
                </a:lnTo>
                <a:lnTo>
                  <a:pt x="47084" y="204646"/>
                </a:lnTo>
                <a:lnTo>
                  <a:pt x="49546" y="203187"/>
                </a:lnTo>
                <a:lnTo>
                  <a:pt x="52403" y="201546"/>
                </a:lnTo>
                <a:close/>
                <a:moveTo>
                  <a:pt x="64014" y="201546"/>
                </a:moveTo>
                <a:lnTo>
                  <a:pt x="66871" y="203187"/>
                </a:lnTo>
                <a:lnTo>
                  <a:pt x="69334" y="204646"/>
                </a:lnTo>
                <a:lnTo>
                  <a:pt x="58695" y="204646"/>
                </a:lnTo>
                <a:lnTo>
                  <a:pt x="61187" y="203187"/>
                </a:lnTo>
                <a:lnTo>
                  <a:pt x="64014" y="201546"/>
                </a:lnTo>
                <a:close/>
                <a:moveTo>
                  <a:pt x="75656" y="201546"/>
                </a:moveTo>
                <a:lnTo>
                  <a:pt x="78513" y="203187"/>
                </a:lnTo>
                <a:lnTo>
                  <a:pt x="80975" y="204646"/>
                </a:lnTo>
                <a:lnTo>
                  <a:pt x="70337" y="204646"/>
                </a:lnTo>
                <a:lnTo>
                  <a:pt x="72799" y="203187"/>
                </a:lnTo>
                <a:lnTo>
                  <a:pt x="75656" y="201546"/>
                </a:lnTo>
                <a:close/>
                <a:moveTo>
                  <a:pt x="87237" y="201546"/>
                </a:moveTo>
                <a:lnTo>
                  <a:pt x="90094" y="203187"/>
                </a:lnTo>
                <a:lnTo>
                  <a:pt x="92556" y="204646"/>
                </a:lnTo>
                <a:lnTo>
                  <a:pt x="81917" y="204646"/>
                </a:lnTo>
                <a:lnTo>
                  <a:pt x="84379" y="203187"/>
                </a:lnTo>
                <a:lnTo>
                  <a:pt x="87237" y="201546"/>
                </a:lnTo>
                <a:close/>
                <a:moveTo>
                  <a:pt x="98878" y="201546"/>
                </a:moveTo>
                <a:lnTo>
                  <a:pt x="101705" y="203187"/>
                </a:lnTo>
                <a:lnTo>
                  <a:pt x="104197" y="204646"/>
                </a:lnTo>
                <a:lnTo>
                  <a:pt x="93559" y="204646"/>
                </a:lnTo>
                <a:lnTo>
                  <a:pt x="96021" y="203187"/>
                </a:lnTo>
                <a:lnTo>
                  <a:pt x="98878" y="201546"/>
                </a:lnTo>
                <a:close/>
                <a:moveTo>
                  <a:pt x="110489" y="201546"/>
                </a:moveTo>
                <a:lnTo>
                  <a:pt x="113346" y="203187"/>
                </a:lnTo>
                <a:lnTo>
                  <a:pt x="115809" y="204646"/>
                </a:lnTo>
                <a:lnTo>
                  <a:pt x="105170" y="204646"/>
                </a:lnTo>
                <a:lnTo>
                  <a:pt x="107632" y="203187"/>
                </a:lnTo>
                <a:lnTo>
                  <a:pt x="110489" y="201546"/>
                </a:lnTo>
                <a:close/>
                <a:moveTo>
                  <a:pt x="122131" y="201546"/>
                </a:moveTo>
                <a:lnTo>
                  <a:pt x="124958" y="203187"/>
                </a:lnTo>
                <a:lnTo>
                  <a:pt x="127450" y="204646"/>
                </a:lnTo>
                <a:lnTo>
                  <a:pt x="116812" y="204646"/>
                </a:lnTo>
                <a:lnTo>
                  <a:pt x="119274" y="203187"/>
                </a:lnTo>
                <a:lnTo>
                  <a:pt x="122131" y="201546"/>
                </a:lnTo>
                <a:close/>
                <a:moveTo>
                  <a:pt x="133742" y="201546"/>
                </a:moveTo>
                <a:lnTo>
                  <a:pt x="136599" y="203187"/>
                </a:lnTo>
                <a:lnTo>
                  <a:pt x="139061" y="204646"/>
                </a:lnTo>
                <a:lnTo>
                  <a:pt x="128423" y="204646"/>
                </a:lnTo>
                <a:lnTo>
                  <a:pt x="130885" y="203187"/>
                </a:lnTo>
                <a:lnTo>
                  <a:pt x="133742" y="201546"/>
                </a:lnTo>
                <a:close/>
                <a:moveTo>
                  <a:pt x="145323" y="201546"/>
                </a:moveTo>
                <a:lnTo>
                  <a:pt x="148180" y="203187"/>
                </a:lnTo>
                <a:lnTo>
                  <a:pt x="150642" y="204646"/>
                </a:lnTo>
                <a:lnTo>
                  <a:pt x="140004" y="204646"/>
                </a:lnTo>
                <a:lnTo>
                  <a:pt x="142496" y="203187"/>
                </a:lnTo>
                <a:lnTo>
                  <a:pt x="145323" y="201546"/>
                </a:lnTo>
                <a:close/>
                <a:moveTo>
                  <a:pt x="156964" y="201546"/>
                </a:moveTo>
                <a:lnTo>
                  <a:pt x="159822" y="203187"/>
                </a:lnTo>
                <a:lnTo>
                  <a:pt x="162284" y="204646"/>
                </a:lnTo>
                <a:lnTo>
                  <a:pt x="151645" y="204646"/>
                </a:lnTo>
                <a:lnTo>
                  <a:pt x="154107" y="203187"/>
                </a:lnTo>
                <a:lnTo>
                  <a:pt x="156964" y="201546"/>
                </a:lnTo>
                <a:close/>
                <a:moveTo>
                  <a:pt x="168575" y="201546"/>
                </a:moveTo>
                <a:lnTo>
                  <a:pt x="171433" y="203187"/>
                </a:lnTo>
                <a:lnTo>
                  <a:pt x="173895" y="204646"/>
                </a:lnTo>
                <a:lnTo>
                  <a:pt x="163256" y="204646"/>
                </a:lnTo>
                <a:lnTo>
                  <a:pt x="165749" y="203187"/>
                </a:lnTo>
                <a:lnTo>
                  <a:pt x="168575" y="201546"/>
                </a:lnTo>
                <a:close/>
                <a:moveTo>
                  <a:pt x="180217" y="201546"/>
                </a:moveTo>
                <a:lnTo>
                  <a:pt x="183074" y="203187"/>
                </a:lnTo>
                <a:lnTo>
                  <a:pt x="185536" y="204646"/>
                </a:lnTo>
                <a:lnTo>
                  <a:pt x="174898" y="204646"/>
                </a:lnTo>
                <a:lnTo>
                  <a:pt x="177360" y="203187"/>
                </a:lnTo>
                <a:lnTo>
                  <a:pt x="180217" y="201546"/>
                </a:lnTo>
                <a:close/>
                <a:moveTo>
                  <a:pt x="191828" y="201546"/>
                </a:moveTo>
                <a:lnTo>
                  <a:pt x="194685" y="203187"/>
                </a:lnTo>
                <a:lnTo>
                  <a:pt x="197147" y="204646"/>
                </a:lnTo>
                <a:lnTo>
                  <a:pt x="186509" y="204646"/>
                </a:lnTo>
                <a:lnTo>
                  <a:pt x="189001" y="203187"/>
                </a:lnTo>
                <a:lnTo>
                  <a:pt x="191828" y="201546"/>
                </a:lnTo>
                <a:close/>
                <a:moveTo>
                  <a:pt x="203470" y="201546"/>
                </a:moveTo>
                <a:lnTo>
                  <a:pt x="206327" y="203187"/>
                </a:lnTo>
                <a:lnTo>
                  <a:pt x="208789" y="204646"/>
                </a:lnTo>
                <a:lnTo>
                  <a:pt x="198151" y="204646"/>
                </a:lnTo>
                <a:lnTo>
                  <a:pt x="200613" y="203187"/>
                </a:lnTo>
                <a:lnTo>
                  <a:pt x="203470" y="201546"/>
                </a:lnTo>
                <a:close/>
                <a:moveTo>
                  <a:pt x="215051" y="201546"/>
                </a:moveTo>
                <a:lnTo>
                  <a:pt x="217908" y="203187"/>
                </a:lnTo>
                <a:lnTo>
                  <a:pt x="220370" y="204646"/>
                </a:lnTo>
                <a:lnTo>
                  <a:pt x="209731" y="204646"/>
                </a:lnTo>
                <a:lnTo>
                  <a:pt x="212193" y="203187"/>
                </a:lnTo>
                <a:lnTo>
                  <a:pt x="215051" y="201546"/>
                </a:lnTo>
                <a:close/>
                <a:moveTo>
                  <a:pt x="226692" y="201546"/>
                </a:moveTo>
                <a:lnTo>
                  <a:pt x="229519" y="203187"/>
                </a:lnTo>
                <a:lnTo>
                  <a:pt x="232011" y="204646"/>
                </a:lnTo>
                <a:lnTo>
                  <a:pt x="221373" y="204646"/>
                </a:lnTo>
                <a:lnTo>
                  <a:pt x="223835" y="203187"/>
                </a:lnTo>
                <a:lnTo>
                  <a:pt x="226692" y="201546"/>
                </a:lnTo>
                <a:close/>
                <a:moveTo>
                  <a:pt x="238303" y="201546"/>
                </a:moveTo>
                <a:lnTo>
                  <a:pt x="241160" y="203187"/>
                </a:lnTo>
                <a:lnTo>
                  <a:pt x="243622" y="204646"/>
                </a:lnTo>
                <a:lnTo>
                  <a:pt x="232984" y="204646"/>
                </a:lnTo>
                <a:lnTo>
                  <a:pt x="235446" y="203187"/>
                </a:lnTo>
                <a:lnTo>
                  <a:pt x="238303" y="201546"/>
                </a:lnTo>
                <a:close/>
                <a:moveTo>
                  <a:pt x="249945" y="201546"/>
                </a:moveTo>
                <a:lnTo>
                  <a:pt x="252772" y="203187"/>
                </a:lnTo>
                <a:lnTo>
                  <a:pt x="255264" y="204646"/>
                </a:lnTo>
                <a:lnTo>
                  <a:pt x="244626" y="204646"/>
                </a:lnTo>
                <a:lnTo>
                  <a:pt x="247088" y="203187"/>
                </a:lnTo>
                <a:lnTo>
                  <a:pt x="249945" y="201546"/>
                </a:lnTo>
                <a:close/>
                <a:moveTo>
                  <a:pt x="261556" y="201546"/>
                </a:moveTo>
                <a:lnTo>
                  <a:pt x="264413" y="203187"/>
                </a:lnTo>
                <a:lnTo>
                  <a:pt x="266875" y="204646"/>
                </a:lnTo>
                <a:lnTo>
                  <a:pt x="256237" y="204646"/>
                </a:lnTo>
                <a:lnTo>
                  <a:pt x="258699" y="203187"/>
                </a:lnTo>
                <a:lnTo>
                  <a:pt x="261556" y="201546"/>
                </a:lnTo>
                <a:close/>
                <a:moveTo>
                  <a:pt x="273198" y="201546"/>
                </a:moveTo>
                <a:lnTo>
                  <a:pt x="276024" y="203187"/>
                </a:lnTo>
                <a:lnTo>
                  <a:pt x="278517" y="204646"/>
                </a:lnTo>
                <a:lnTo>
                  <a:pt x="267878" y="204646"/>
                </a:lnTo>
                <a:lnTo>
                  <a:pt x="270340" y="203187"/>
                </a:lnTo>
                <a:lnTo>
                  <a:pt x="273198" y="201546"/>
                </a:lnTo>
                <a:close/>
                <a:moveTo>
                  <a:pt x="11217" y="204889"/>
                </a:moveTo>
                <a:lnTo>
                  <a:pt x="5898" y="207990"/>
                </a:lnTo>
                <a:lnTo>
                  <a:pt x="578" y="204889"/>
                </a:lnTo>
                <a:close/>
                <a:moveTo>
                  <a:pt x="22828" y="204889"/>
                </a:moveTo>
                <a:lnTo>
                  <a:pt x="17509" y="207990"/>
                </a:lnTo>
                <a:lnTo>
                  <a:pt x="12190" y="204889"/>
                </a:lnTo>
                <a:close/>
                <a:moveTo>
                  <a:pt x="34470" y="204889"/>
                </a:moveTo>
                <a:lnTo>
                  <a:pt x="29150" y="207990"/>
                </a:lnTo>
                <a:lnTo>
                  <a:pt x="23831" y="204889"/>
                </a:lnTo>
                <a:close/>
                <a:moveTo>
                  <a:pt x="46081" y="204889"/>
                </a:moveTo>
                <a:lnTo>
                  <a:pt x="40762" y="207990"/>
                </a:lnTo>
                <a:lnTo>
                  <a:pt x="35442" y="204889"/>
                </a:lnTo>
                <a:close/>
                <a:moveTo>
                  <a:pt x="57722" y="204889"/>
                </a:moveTo>
                <a:lnTo>
                  <a:pt x="52403" y="207990"/>
                </a:lnTo>
                <a:lnTo>
                  <a:pt x="47084" y="204889"/>
                </a:lnTo>
                <a:close/>
                <a:moveTo>
                  <a:pt x="69334" y="204889"/>
                </a:moveTo>
                <a:lnTo>
                  <a:pt x="64014" y="207990"/>
                </a:lnTo>
                <a:lnTo>
                  <a:pt x="58695" y="204889"/>
                </a:lnTo>
                <a:close/>
                <a:moveTo>
                  <a:pt x="80945" y="204889"/>
                </a:moveTo>
                <a:lnTo>
                  <a:pt x="75625" y="207990"/>
                </a:lnTo>
                <a:lnTo>
                  <a:pt x="70306" y="204889"/>
                </a:lnTo>
                <a:close/>
                <a:moveTo>
                  <a:pt x="92556" y="204889"/>
                </a:moveTo>
                <a:lnTo>
                  <a:pt x="87237" y="207990"/>
                </a:lnTo>
                <a:lnTo>
                  <a:pt x="81917" y="204889"/>
                </a:lnTo>
                <a:close/>
                <a:moveTo>
                  <a:pt x="104197" y="204889"/>
                </a:moveTo>
                <a:lnTo>
                  <a:pt x="98878" y="207990"/>
                </a:lnTo>
                <a:lnTo>
                  <a:pt x="93559" y="204889"/>
                </a:lnTo>
                <a:close/>
                <a:moveTo>
                  <a:pt x="115809" y="204889"/>
                </a:moveTo>
                <a:lnTo>
                  <a:pt x="110489" y="207990"/>
                </a:lnTo>
                <a:lnTo>
                  <a:pt x="105170" y="204889"/>
                </a:lnTo>
                <a:close/>
                <a:moveTo>
                  <a:pt x="127450" y="204889"/>
                </a:moveTo>
                <a:lnTo>
                  <a:pt x="122131" y="207990"/>
                </a:lnTo>
                <a:lnTo>
                  <a:pt x="116812" y="204889"/>
                </a:lnTo>
                <a:close/>
                <a:moveTo>
                  <a:pt x="139061" y="204889"/>
                </a:moveTo>
                <a:lnTo>
                  <a:pt x="133742" y="207990"/>
                </a:lnTo>
                <a:lnTo>
                  <a:pt x="128423" y="204889"/>
                </a:lnTo>
                <a:close/>
                <a:moveTo>
                  <a:pt x="150642" y="204889"/>
                </a:moveTo>
                <a:lnTo>
                  <a:pt x="145323" y="207990"/>
                </a:lnTo>
                <a:lnTo>
                  <a:pt x="140004" y="204889"/>
                </a:lnTo>
                <a:close/>
                <a:moveTo>
                  <a:pt x="162284" y="204889"/>
                </a:moveTo>
                <a:lnTo>
                  <a:pt x="156964" y="207990"/>
                </a:lnTo>
                <a:lnTo>
                  <a:pt x="151645" y="204889"/>
                </a:lnTo>
                <a:close/>
                <a:moveTo>
                  <a:pt x="173895" y="204889"/>
                </a:moveTo>
                <a:lnTo>
                  <a:pt x="168575" y="207990"/>
                </a:lnTo>
                <a:lnTo>
                  <a:pt x="163256" y="204889"/>
                </a:lnTo>
                <a:close/>
                <a:moveTo>
                  <a:pt x="185536" y="204889"/>
                </a:moveTo>
                <a:lnTo>
                  <a:pt x="180217" y="207990"/>
                </a:lnTo>
                <a:lnTo>
                  <a:pt x="174898" y="204889"/>
                </a:lnTo>
                <a:close/>
                <a:moveTo>
                  <a:pt x="197147" y="204889"/>
                </a:moveTo>
                <a:lnTo>
                  <a:pt x="191828" y="207990"/>
                </a:lnTo>
                <a:lnTo>
                  <a:pt x="186509" y="204889"/>
                </a:lnTo>
                <a:close/>
                <a:moveTo>
                  <a:pt x="208789" y="204889"/>
                </a:moveTo>
                <a:lnTo>
                  <a:pt x="203470" y="207990"/>
                </a:lnTo>
                <a:lnTo>
                  <a:pt x="198151" y="204889"/>
                </a:lnTo>
                <a:close/>
                <a:moveTo>
                  <a:pt x="220370" y="204889"/>
                </a:moveTo>
                <a:lnTo>
                  <a:pt x="215051" y="207990"/>
                </a:lnTo>
                <a:lnTo>
                  <a:pt x="209731" y="204889"/>
                </a:lnTo>
                <a:close/>
                <a:moveTo>
                  <a:pt x="232011" y="204889"/>
                </a:moveTo>
                <a:lnTo>
                  <a:pt x="226692" y="207990"/>
                </a:lnTo>
                <a:lnTo>
                  <a:pt x="221373" y="204889"/>
                </a:lnTo>
                <a:close/>
                <a:moveTo>
                  <a:pt x="243622" y="204889"/>
                </a:moveTo>
                <a:lnTo>
                  <a:pt x="238303" y="207990"/>
                </a:lnTo>
                <a:lnTo>
                  <a:pt x="232984" y="204889"/>
                </a:lnTo>
                <a:close/>
                <a:moveTo>
                  <a:pt x="255264" y="204889"/>
                </a:moveTo>
                <a:lnTo>
                  <a:pt x="249945" y="207990"/>
                </a:lnTo>
                <a:lnTo>
                  <a:pt x="244626" y="204889"/>
                </a:lnTo>
                <a:close/>
                <a:moveTo>
                  <a:pt x="266875" y="204889"/>
                </a:moveTo>
                <a:lnTo>
                  <a:pt x="261556" y="207990"/>
                </a:lnTo>
                <a:lnTo>
                  <a:pt x="256237" y="204889"/>
                </a:lnTo>
                <a:close/>
                <a:moveTo>
                  <a:pt x="278517" y="204889"/>
                </a:moveTo>
                <a:lnTo>
                  <a:pt x="273198" y="207990"/>
                </a:lnTo>
                <a:lnTo>
                  <a:pt x="267878" y="204889"/>
                </a:lnTo>
                <a:close/>
                <a:moveTo>
                  <a:pt x="11369" y="205133"/>
                </a:moveTo>
                <a:lnTo>
                  <a:pt x="6050" y="214312"/>
                </a:lnTo>
                <a:lnTo>
                  <a:pt x="6050" y="208202"/>
                </a:lnTo>
                <a:lnTo>
                  <a:pt x="11369" y="205133"/>
                </a:lnTo>
                <a:close/>
                <a:moveTo>
                  <a:pt x="34622" y="205133"/>
                </a:moveTo>
                <a:lnTo>
                  <a:pt x="29302" y="214312"/>
                </a:lnTo>
                <a:lnTo>
                  <a:pt x="29302" y="208202"/>
                </a:lnTo>
                <a:lnTo>
                  <a:pt x="34622" y="205133"/>
                </a:lnTo>
                <a:close/>
                <a:moveTo>
                  <a:pt x="46202" y="205133"/>
                </a:moveTo>
                <a:lnTo>
                  <a:pt x="40883" y="214312"/>
                </a:lnTo>
                <a:lnTo>
                  <a:pt x="40883" y="208202"/>
                </a:lnTo>
                <a:lnTo>
                  <a:pt x="46202" y="205133"/>
                </a:lnTo>
                <a:close/>
                <a:moveTo>
                  <a:pt x="57844" y="205133"/>
                </a:moveTo>
                <a:lnTo>
                  <a:pt x="52525" y="214312"/>
                </a:lnTo>
                <a:lnTo>
                  <a:pt x="52525" y="208202"/>
                </a:lnTo>
                <a:lnTo>
                  <a:pt x="57844" y="205133"/>
                </a:lnTo>
                <a:close/>
                <a:moveTo>
                  <a:pt x="69455" y="205133"/>
                </a:moveTo>
                <a:lnTo>
                  <a:pt x="64136" y="214312"/>
                </a:lnTo>
                <a:lnTo>
                  <a:pt x="64136" y="208202"/>
                </a:lnTo>
                <a:lnTo>
                  <a:pt x="69455" y="205133"/>
                </a:lnTo>
                <a:close/>
                <a:moveTo>
                  <a:pt x="81097" y="205133"/>
                </a:moveTo>
                <a:lnTo>
                  <a:pt x="75777" y="214312"/>
                </a:lnTo>
                <a:lnTo>
                  <a:pt x="75777" y="208202"/>
                </a:lnTo>
                <a:lnTo>
                  <a:pt x="81097" y="205133"/>
                </a:lnTo>
                <a:close/>
                <a:moveTo>
                  <a:pt x="92708" y="205133"/>
                </a:moveTo>
                <a:lnTo>
                  <a:pt x="87389" y="214312"/>
                </a:lnTo>
                <a:lnTo>
                  <a:pt x="87389" y="208202"/>
                </a:lnTo>
                <a:lnTo>
                  <a:pt x="92708" y="205133"/>
                </a:lnTo>
                <a:close/>
                <a:moveTo>
                  <a:pt x="104349" y="205133"/>
                </a:moveTo>
                <a:lnTo>
                  <a:pt x="99030" y="214312"/>
                </a:lnTo>
                <a:lnTo>
                  <a:pt x="99030" y="208202"/>
                </a:lnTo>
                <a:lnTo>
                  <a:pt x="104349" y="205133"/>
                </a:lnTo>
                <a:close/>
                <a:moveTo>
                  <a:pt x="115930" y="205133"/>
                </a:moveTo>
                <a:lnTo>
                  <a:pt x="110611" y="214312"/>
                </a:lnTo>
                <a:lnTo>
                  <a:pt x="110611" y="208202"/>
                </a:lnTo>
                <a:lnTo>
                  <a:pt x="115930" y="205133"/>
                </a:lnTo>
                <a:close/>
                <a:moveTo>
                  <a:pt x="127541" y="205133"/>
                </a:moveTo>
                <a:lnTo>
                  <a:pt x="122222" y="214312"/>
                </a:lnTo>
                <a:lnTo>
                  <a:pt x="122222" y="208202"/>
                </a:lnTo>
                <a:lnTo>
                  <a:pt x="127541" y="205133"/>
                </a:lnTo>
                <a:close/>
                <a:moveTo>
                  <a:pt x="139183" y="205133"/>
                </a:moveTo>
                <a:lnTo>
                  <a:pt x="133864" y="214312"/>
                </a:lnTo>
                <a:lnTo>
                  <a:pt x="133864" y="208202"/>
                </a:lnTo>
                <a:lnTo>
                  <a:pt x="139183" y="205133"/>
                </a:lnTo>
                <a:close/>
                <a:moveTo>
                  <a:pt x="150794" y="205133"/>
                </a:moveTo>
                <a:lnTo>
                  <a:pt x="145475" y="214312"/>
                </a:lnTo>
                <a:lnTo>
                  <a:pt x="145475" y="208202"/>
                </a:lnTo>
                <a:lnTo>
                  <a:pt x="150794" y="205133"/>
                </a:lnTo>
                <a:close/>
                <a:moveTo>
                  <a:pt x="162436" y="205133"/>
                </a:moveTo>
                <a:lnTo>
                  <a:pt x="157116" y="214312"/>
                </a:lnTo>
                <a:lnTo>
                  <a:pt x="157116" y="208202"/>
                </a:lnTo>
                <a:lnTo>
                  <a:pt x="162436" y="205133"/>
                </a:lnTo>
                <a:close/>
                <a:moveTo>
                  <a:pt x="174047" y="205133"/>
                </a:moveTo>
                <a:lnTo>
                  <a:pt x="168727" y="214312"/>
                </a:lnTo>
                <a:lnTo>
                  <a:pt x="168727" y="208202"/>
                </a:lnTo>
                <a:lnTo>
                  <a:pt x="174047" y="205133"/>
                </a:lnTo>
                <a:close/>
                <a:moveTo>
                  <a:pt x="185658" y="205133"/>
                </a:moveTo>
                <a:lnTo>
                  <a:pt x="180339" y="214312"/>
                </a:lnTo>
                <a:lnTo>
                  <a:pt x="180339" y="208202"/>
                </a:lnTo>
                <a:lnTo>
                  <a:pt x="185658" y="205133"/>
                </a:lnTo>
                <a:close/>
                <a:moveTo>
                  <a:pt x="197269" y="205133"/>
                </a:moveTo>
                <a:lnTo>
                  <a:pt x="191950" y="214312"/>
                </a:lnTo>
                <a:lnTo>
                  <a:pt x="191950" y="208202"/>
                </a:lnTo>
                <a:lnTo>
                  <a:pt x="197269" y="205133"/>
                </a:lnTo>
                <a:close/>
                <a:moveTo>
                  <a:pt x="208911" y="205133"/>
                </a:moveTo>
                <a:lnTo>
                  <a:pt x="203591" y="214312"/>
                </a:lnTo>
                <a:lnTo>
                  <a:pt x="203591" y="208202"/>
                </a:lnTo>
                <a:lnTo>
                  <a:pt x="208911" y="205133"/>
                </a:lnTo>
                <a:close/>
                <a:moveTo>
                  <a:pt x="220522" y="205133"/>
                </a:moveTo>
                <a:lnTo>
                  <a:pt x="215202" y="214312"/>
                </a:lnTo>
                <a:lnTo>
                  <a:pt x="215202" y="208202"/>
                </a:lnTo>
                <a:lnTo>
                  <a:pt x="220522" y="205133"/>
                </a:lnTo>
                <a:close/>
                <a:moveTo>
                  <a:pt x="232163" y="205133"/>
                </a:moveTo>
                <a:lnTo>
                  <a:pt x="226844" y="214312"/>
                </a:lnTo>
                <a:lnTo>
                  <a:pt x="226844" y="208202"/>
                </a:lnTo>
                <a:lnTo>
                  <a:pt x="232163" y="205133"/>
                </a:lnTo>
                <a:close/>
                <a:moveTo>
                  <a:pt x="243774" y="205133"/>
                </a:moveTo>
                <a:lnTo>
                  <a:pt x="238455" y="214312"/>
                </a:lnTo>
                <a:lnTo>
                  <a:pt x="238455" y="208202"/>
                </a:lnTo>
                <a:lnTo>
                  <a:pt x="243774" y="205133"/>
                </a:lnTo>
                <a:close/>
                <a:moveTo>
                  <a:pt x="255355" y="205133"/>
                </a:moveTo>
                <a:lnTo>
                  <a:pt x="250036" y="214312"/>
                </a:lnTo>
                <a:lnTo>
                  <a:pt x="250036" y="208202"/>
                </a:lnTo>
                <a:lnTo>
                  <a:pt x="255355" y="205133"/>
                </a:lnTo>
                <a:close/>
                <a:moveTo>
                  <a:pt x="266997" y="205133"/>
                </a:moveTo>
                <a:lnTo>
                  <a:pt x="261678" y="214312"/>
                </a:lnTo>
                <a:lnTo>
                  <a:pt x="261678" y="208202"/>
                </a:lnTo>
                <a:lnTo>
                  <a:pt x="266997" y="205133"/>
                </a:lnTo>
                <a:close/>
                <a:moveTo>
                  <a:pt x="278608" y="205133"/>
                </a:moveTo>
                <a:lnTo>
                  <a:pt x="273289" y="214312"/>
                </a:lnTo>
                <a:lnTo>
                  <a:pt x="273289" y="208202"/>
                </a:lnTo>
                <a:lnTo>
                  <a:pt x="278608" y="205133"/>
                </a:lnTo>
                <a:close/>
                <a:moveTo>
                  <a:pt x="457" y="205163"/>
                </a:moveTo>
                <a:lnTo>
                  <a:pt x="5776" y="208202"/>
                </a:lnTo>
                <a:lnTo>
                  <a:pt x="5776" y="214373"/>
                </a:lnTo>
                <a:lnTo>
                  <a:pt x="457" y="205163"/>
                </a:lnTo>
                <a:close/>
                <a:moveTo>
                  <a:pt x="12098" y="205163"/>
                </a:moveTo>
                <a:lnTo>
                  <a:pt x="17418" y="208202"/>
                </a:lnTo>
                <a:lnTo>
                  <a:pt x="17418" y="214373"/>
                </a:lnTo>
                <a:lnTo>
                  <a:pt x="12098" y="205163"/>
                </a:lnTo>
                <a:close/>
                <a:moveTo>
                  <a:pt x="22980" y="205133"/>
                </a:moveTo>
                <a:lnTo>
                  <a:pt x="17661" y="214373"/>
                </a:lnTo>
                <a:lnTo>
                  <a:pt x="17661" y="208202"/>
                </a:lnTo>
                <a:lnTo>
                  <a:pt x="22980" y="205133"/>
                </a:lnTo>
                <a:close/>
                <a:moveTo>
                  <a:pt x="23710" y="205163"/>
                </a:moveTo>
                <a:lnTo>
                  <a:pt x="29029" y="208202"/>
                </a:lnTo>
                <a:lnTo>
                  <a:pt x="29029" y="214373"/>
                </a:lnTo>
                <a:lnTo>
                  <a:pt x="23710" y="205163"/>
                </a:lnTo>
                <a:close/>
                <a:moveTo>
                  <a:pt x="35290" y="205163"/>
                </a:moveTo>
                <a:lnTo>
                  <a:pt x="40610" y="208202"/>
                </a:lnTo>
                <a:lnTo>
                  <a:pt x="40610" y="214373"/>
                </a:lnTo>
                <a:lnTo>
                  <a:pt x="35290" y="205163"/>
                </a:lnTo>
                <a:close/>
                <a:moveTo>
                  <a:pt x="46932" y="205163"/>
                </a:moveTo>
                <a:lnTo>
                  <a:pt x="52251" y="208202"/>
                </a:lnTo>
                <a:lnTo>
                  <a:pt x="52251" y="214373"/>
                </a:lnTo>
                <a:lnTo>
                  <a:pt x="46932" y="205163"/>
                </a:lnTo>
                <a:close/>
                <a:moveTo>
                  <a:pt x="58543" y="205163"/>
                </a:moveTo>
                <a:lnTo>
                  <a:pt x="63862" y="208202"/>
                </a:lnTo>
                <a:lnTo>
                  <a:pt x="63862" y="214373"/>
                </a:lnTo>
                <a:lnTo>
                  <a:pt x="58543" y="205163"/>
                </a:lnTo>
                <a:close/>
                <a:moveTo>
                  <a:pt x="70185" y="205163"/>
                </a:moveTo>
                <a:lnTo>
                  <a:pt x="75504" y="208202"/>
                </a:lnTo>
                <a:lnTo>
                  <a:pt x="75504" y="214373"/>
                </a:lnTo>
                <a:lnTo>
                  <a:pt x="70185" y="205163"/>
                </a:lnTo>
                <a:close/>
                <a:moveTo>
                  <a:pt x="81796" y="205163"/>
                </a:moveTo>
                <a:lnTo>
                  <a:pt x="87115" y="208202"/>
                </a:lnTo>
                <a:lnTo>
                  <a:pt x="87115" y="214373"/>
                </a:lnTo>
                <a:lnTo>
                  <a:pt x="81796" y="205163"/>
                </a:lnTo>
                <a:close/>
                <a:moveTo>
                  <a:pt x="93437" y="205163"/>
                </a:moveTo>
                <a:lnTo>
                  <a:pt x="98757" y="208202"/>
                </a:lnTo>
                <a:lnTo>
                  <a:pt x="98757" y="214373"/>
                </a:lnTo>
                <a:lnTo>
                  <a:pt x="93437" y="205163"/>
                </a:lnTo>
                <a:close/>
                <a:moveTo>
                  <a:pt x="105018" y="205163"/>
                </a:moveTo>
                <a:lnTo>
                  <a:pt x="110337" y="208202"/>
                </a:lnTo>
                <a:lnTo>
                  <a:pt x="110337" y="214373"/>
                </a:lnTo>
                <a:lnTo>
                  <a:pt x="105018" y="205163"/>
                </a:lnTo>
                <a:close/>
                <a:moveTo>
                  <a:pt x="116660" y="205163"/>
                </a:moveTo>
                <a:lnTo>
                  <a:pt x="121979" y="208202"/>
                </a:lnTo>
                <a:lnTo>
                  <a:pt x="121979" y="214373"/>
                </a:lnTo>
                <a:lnTo>
                  <a:pt x="116660" y="205163"/>
                </a:lnTo>
                <a:close/>
                <a:moveTo>
                  <a:pt x="128271" y="205163"/>
                </a:moveTo>
                <a:lnTo>
                  <a:pt x="133590" y="208202"/>
                </a:lnTo>
                <a:lnTo>
                  <a:pt x="133590" y="214373"/>
                </a:lnTo>
                <a:lnTo>
                  <a:pt x="128271" y="205163"/>
                </a:lnTo>
                <a:close/>
                <a:moveTo>
                  <a:pt x="139912" y="205163"/>
                </a:moveTo>
                <a:lnTo>
                  <a:pt x="145232" y="208202"/>
                </a:lnTo>
                <a:lnTo>
                  <a:pt x="145232" y="214373"/>
                </a:lnTo>
                <a:lnTo>
                  <a:pt x="139912" y="205163"/>
                </a:lnTo>
                <a:close/>
                <a:moveTo>
                  <a:pt x="151523" y="205163"/>
                </a:moveTo>
                <a:lnTo>
                  <a:pt x="156843" y="208202"/>
                </a:lnTo>
                <a:lnTo>
                  <a:pt x="156843" y="214373"/>
                </a:lnTo>
                <a:lnTo>
                  <a:pt x="151523" y="205163"/>
                </a:lnTo>
                <a:close/>
                <a:moveTo>
                  <a:pt x="163165" y="205163"/>
                </a:moveTo>
                <a:lnTo>
                  <a:pt x="168484" y="208202"/>
                </a:lnTo>
                <a:lnTo>
                  <a:pt x="168484" y="214373"/>
                </a:lnTo>
                <a:lnTo>
                  <a:pt x="163165" y="205163"/>
                </a:lnTo>
                <a:close/>
                <a:moveTo>
                  <a:pt x="174746" y="205163"/>
                </a:moveTo>
                <a:lnTo>
                  <a:pt x="180065" y="208202"/>
                </a:lnTo>
                <a:lnTo>
                  <a:pt x="180065" y="214373"/>
                </a:lnTo>
                <a:lnTo>
                  <a:pt x="174746" y="205163"/>
                </a:lnTo>
                <a:close/>
                <a:moveTo>
                  <a:pt x="186357" y="205163"/>
                </a:moveTo>
                <a:lnTo>
                  <a:pt x="191676" y="208202"/>
                </a:lnTo>
                <a:lnTo>
                  <a:pt x="191676" y="214373"/>
                </a:lnTo>
                <a:lnTo>
                  <a:pt x="186357" y="205163"/>
                </a:lnTo>
                <a:close/>
                <a:moveTo>
                  <a:pt x="197999" y="205163"/>
                </a:moveTo>
                <a:lnTo>
                  <a:pt x="203318" y="208202"/>
                </a:lnTo>
                <a:lnTo>
                  <a:pt x="203318" y="214373"/>
                </a:lnTo>
                <a:lnTo>
                  <a:pt x="197999" y="205163"/>
                </a:lnTo>
                <a:close/>
                <a:moveTo>
                  <a:pt x="209610" y="205163"/>
                </a:moveTo>
                <a:lnTo>
                  <a:pt x="214929" y="208202"/>
                </a:lnTo>
                <a:lnTo>
                  <a:pt x="214929" y="214373"/>
                </a:lnTo>
                <a:lnTo>
                  <a:pt x="209610" y="205163"/>
                </a:lnTo>
                <a:close/>
                <a:moveTo>
                  <a:pt x="221251" y="205163"/>
                </a:moveTo>
                <a:lnTo>
                  <a:pt x="226570" y="208202"/>
                </a:lnTo>
                <a:lnTo>
                  <a:pt x="226570" y="214373"/>
                </a:lnTo>
                <a:lnTo>
                  <a:pt x="221251" y="205163"/>
                </a:lnTo>
                <a:close/>
                <a:moveTo>
                  <a:pt x="232862" y="205133"/>
                </a:moveTo>
                <a:lnTo>
                  <a:pt x="238182" y="208202"/>
                </a:lnTo>
                <a:lnTo>
                  <a:pt x="238182" y="214373"/>
                </a:lnTo>
                <a:lnTo>
                  <a:pt x="232862" y="205133"/>
                </a:lnTo>
                <a:close/>
                <a:moveTo>
                  <a:pt x="244474" y="205133"/>
                </a:moveTo>
                <a:lnTo>
                  <a:pt x="249793" y="208202"/>
                </a:lnTo>
                <a:lnTo>
                  <a:pt x="249793" y="214373"/>
                </a:lnTo>
                <a:lnTo>
                  <a:pt x="244474" y="205133"/>
                </a:lnTo>
                <a:close/>
                <a:moveTo>
                  <a:pt x="256085" y="205133"/>
                </a:moveTo>
                <a:lnTo>
                  <a:pt x="261404" y="208202"/>
                </a:lnTo>
                <a:lnTo>
                  <a:pt x="261404" y="214373"/>
                </a:lnTo>
                <a:lnTo>
                  <a:pt x="256085" y="205133"/>
                </a:lnTo>
                <a:close/>
                <a:moveTo>
                  <a:pt x="267726" y="205133"/>
                </a:moveTo>
                <a:lnTo>
                  <a:pt x="273046" y="208202"/>
                </a:lnTo>
                <a:lnTo>
                  <a:pt x="273046" y="214373"/>
                </a:lnTo>
                <a:lnTo>
                  <a:pt x="267726" y="205133"/>
                </a:lnTo>
                <a:close/>
                <a:moveTo>
                  <a:pt x="232650" y="205254"/>
                </a:moveTo>
                <a:lnTo>
                  <a:pt x="237969" y="214434"/>
                </a:lnTo>
                <a:lnTo>
                  <a:pt x="237969" y="214434"/>
                </a:lnTo>
                <a:lnTo>
                  <a:pt x="232650" y="211394"/>
                </a:lnTo>
                <a:lnTo>
                  <a:pt x="232650" y="205254"/>
                </a:lnTo>
                <a:close/>
                <a:moveTo>
                  <a:pt x="244230" y="205254"/>
                </a:moveTo>
                <a:lnTo>
                  <a:pt x="249550" y="214434"/>
                </a:lnTo>
                <a:lnTo>
                  <a:pt x="249550" y="214434"/>
                </a:lnTo>
                <a:lnTo>
                  <a:pt x="244230" y="211394"/>
                </a:lnTo>
                <a:lnTo>
                  <a:pt x="244230" y="205254"/>
                </a:lnTo>
                <a:close/>
                <a:moveTo>
                  <a:pt x="255872" y="205254"/>
                </a:moveTo>
                <a:lnTo>
                  <a:pt x="261191" y="214434"/>
                </a:lnTo>
                <a:lnTo>
                  <a:pt x="261191" y="214434"/>
                </a:lnTo>
                <a:lnTo>
                  <a:pt x="255872" y="211394"/>
                </a:lnTo>
                <a:lnTo>
                  <a:pt x="255872" y="205254"/>
                </a:lnTo>
                <a:close/>
                <a:moveTo>
                  <a:pt x="267483" y="205254"/>
                </a:moveTo>
                <a:lnTo>
                  <a:pt x="272802" y="214434"/>
                </a:lnTo>
                <a:lnTo>
                  <a:pt x="272802" y="214434"/>
                </a:lnTo>
                <a:lnTo>
                  <a:pt x="267483" y="211394"/>
                </a:lnTo>
                <a:lnTo>
                  <a:pt x="267483" y="205254"/>
                </a:lnTo>
                <a:close/>
                <a:moveTo>
                  <a:pt x="46446" y="205284"/>
                </a:moveTo>
                <a:lnTo>
                  <a:pt x="46446" y="211394"/>
                </a:lnTo>
                <a:lnTo>
                  <a:pt x="41126" y="214464"/>
                </a:lnTo>
                <a:lnTo>
                  <a:pt x="41126" y="214464"/>
                </a:lnTo>
                <a:lnTo>
                  <a:pt x="46446" y="205284"/>
                </a:lnTo>
                <a:close/>
                <a:moveTo>
                  <a:pt x="58057" y="205284"/>
                </a:moveTo>
                <a:lnTo>
                  <a:pt x="58057" y="211394"/>
                </a:lnTo>
                <a:lnTo>
                  <a:pt x="52737" y="214464"/>
                </a:lnTo>
                <a:lnTo>
                  <a:pt x="52737" y="214464"/>
                </a:lnTo>
                <a:lnTo>
                  <a:pt x="58057" y="205284"/>
                </a:lnTo>
                <a:close/>
                <a:moveTo>
                  <a:pt x="214" y="205284"/>
                </a:moveTo>
                <a:lnTo>
                  <a:pt x="214" y="211394"/>
                </a:lnTo>
                <a:lnTo>
                  <a:pt x="5563" y="214464"/>
                </a:lnTo>
                <a:lnTo>
                  <a:pt x="5563" y="214464"/>
                </a:lnTo>
                <a:lnTo>
                  <a:pt x="5516" y="214382"/>
                </a:lnTo>
                <a:lnTo>
                  <a:pt x="5516" y="214382"/>
                </a:lnTo>
                <a:lnTo>
                  <a:pt x="335" y="211394"/>
                </a:lnTo>
                <a:cubicBezTo>
                  <a:pt x="305" y="211364"/>
                  <a:pt x="274" y="211333"/>
                  <a:pt x="274" y="211272"/>
                </a:cubicBezTo>
                <a:lnTo>
                  <a:pt x="274" y="205337"/>
                </a:lnTo>
                <a:lnTo>
                  <a:pt x="274" y="205337"/>
                </a:lnTo>
                <a:lnTo>
                  <a:pt x="244" y="205284"/>
                </a:lnTo>
                <a:close/>
                <a:moveTo>
                  <a:pt x="34834" y="205284"/>
                </a:moveTo>
                <a:lnTo>
                  <a:pt x="34834" y="211394"/>
                </a:lnTo>
                <a:lnTo>
                  <a:pt x="29515" y="214464"/>
                </a:lnTo>
                <a:lnTo>
                  <a:pt x="29515" y="214464"/>
                </a:lnTo>
                <a:lnTo>
                  <a:pt x="34834" y="205284"/>
                </a:lnTo>
                <a:close/>
                <a:moveTo>
                  <a:pt x="46689" y="205254"/>
                </a:moveTo>
                <a:lnTo>
                  <a:pt x="52008" y="214464"/>
                </a:lnTo>
                <a:lnTo>
                  <a:pt x="52008" y="214464"/>
                </a:lnTo>
                <a:lnTo>
                  <a:pt x="46689" y="211394"/>
                </a:lnTo>
                <a:lnTo>
                  <a:pt x="46689" y="205254"/>
                </a:lnTo>
                <a:close/>
                <a:moveTo>
                  <a:pt x="58330" y="205284"/>
                </a:moveTo>
                <a:lnTo>
                  <a:pt x="63650" y="214464"/>
                </a:lnTo>
                <a:lnTo>
                  <a:pt x="63650" y="214464"/>
                </a:lnTo>
                <a:lnTo>
                  <a:pt x="58330" y="211394"/>
                </a:lnTo>
                <a:lnTo>
                  <a:pt x="58330" y="205284"/>
                </a:lnTo>
                <a:close/>
                <a:moveTo>
                  <a:pt x="69698" y="205284"/>
                </a:moveTo>
                <a:lnTo>
                  <a:pt x="69698" y="211394"/>
                </a:lnTo>
                <a:lnTo>
                  <a:pt x="64379" y="214464"/>
                </a:lnTo>
                <a:lnTo>
                  <a:pt x="64379" y="214464"/>
                </a:lnTo>
                <a:lnTo>
                  <a:pt x="69698" y="205284"/>
                </a:lnTo>
                <a:close/>
                <a:moveTo>
                  <a:pt x="69941" y="205284"/>
                </a:moveTo>
                <a:lnTo>
                  <a:pt x="75261" y="214464"/>
                </a:lnTo>
                <a:lnTo>
                  <a:pt x="75261" y="214464"/>
                </a:lnTo>
                <a:lnTo>
                  <a:pt x="69941" y="211394"/>
                </a:lnTo>
                <a:lnTo>
                  <a:pt x="69941" y="205284"/>
                </a:lnTo>
                <a:close/>
                <a:moveTo>
                  <a:pt x="81309" y="205284"/>
                </a:moveTo>
                <a:lnTo>
                  <a:pt x="81309" y="211394"/>
                </a:lnTo>
                <a:lnTo>
                  <a:pt x="75990" y="214464"/>
                </a:lnTo>
                <a:lnTo>
                  <a:pt x="75990" y="214464"/>
                </a:lnTo>
                <a:lnTo>
                  <a:pt x="81309" y="205284"/>
                </a:lnTo>
                <a:close/>
                <a:moveTo>
                  <a:pt x="81583" y="205284"/>
                </a:moveTo>
                <a:lnTo>
                  <a:pt x="86902" y="214464"/>
                </a:lnTo>
                <a:lnTo>
                  <a:pt x="86902" y="214464"/>
                </a:lnTo>
                <a:lnTo>
                  <a:pt x="81583" y="211394"/>
                </a:lnTo>
                <a:lnTo>
                  <a:pt x="81583" y="205284"/>
                </a:lnTo>
                <a:close/>
                <a:moveTo>
                  <a:pt x="92951" y="205284"/>
                </a:moveTo>
                <a:lnTo>
                  <a:pt x="92951" y="211394"/>
                </a:lnTo>
                <a:lnTo>
                  <a:pt x="87632" y="214464"/>
                </a:lnTo>
                <a:lnTo>
                  <a:pt x="87632" y="214464"/>
                </a:lnTo>
                <a:lnTo>
                  <a:pt x="92951" y="205284"/>
                </a:lnTo>
                <a:close/>
                <a:moveTo>
                  <a:pt x="104562" y="205284"/>
                </a:moveTo>
                <a:lnTo>
                  <a:pt x="104562" y="211394"/>
                </a:lnTo>
                <a:lnTo>
                  <a:pt x="99243" y="214464"/>
                </a:lnTo>
                <a:lnTo>
                  <a:pt x="99243" y="214464"/>
                </a:lnTo>
                <a:lnTo>
                  <a:pt x="104562" y="205284"/>
                </a:lnTo>
                <a:close/>
                <a:moveTo>
                  <a:pt x="104836" y="205284"/>
                </a:moveTo>
                <a:lnTo>
                  <a:pt x="110155" y="214464"/>
                </a:lnTo>
                <a:lnTo>
                  <a:pt x="110155" y="214464"/>
                </a:lnTo>
                <a:lnTo>
                  <a:pt x="104836" y="211394"/>
                </a:lnTo>
                <a:lnTo>
                  <a:pt x="104836" y="205284"/>
                </a:lnTo>
                <a:close/>
                <a:moveTo>
                  <a:pt x="116143" y="205284"/>
                </a:moveTo>
                <a:lnTo>
                  <a:pt x="116143" y="211394"/>
                </a:lnTo>
                <a:lnTo>
                  <a:pt x="110824" y="214464"/>
                </a:lnTo>
                <a:lnTo>
                  <a:pt x="110824" y="214464"/>
                </a:lnTo>
                <a:lnTo>
                  <a:pt x="116143" y="205284"/>
                </a:lnTo>
                <a:close/>
                <a:moveTo>
                  <a:pt x="116416" y="205284"/>
                </a:moveTo>
                <a:lnTo>
                  <a:pt x="121736" y="214464"/>
                </a:lnTo>
                <a:lnTo>
                  <a:pt x="121736" y="214464"/>
                </a:lnTo>
                <a:lnTo>
                  <a:pt x="116416" y="211394"/>
                </a:lnTo>
                <a:lnTo>
                  <a:pt x="116416" y="205284"/>
                </a:lnTo>
                <a:close/>
                <a:moveTo>
                  <a:pt x="127784" y="205284"/>
                </a:moveTo>
                <a:lnTo>
                  <a:pt x="127784" y="211394"/>
                </a:lnTo>
                <a:lnTo>
                  <a:pt x="122465" y="214464"/>
                </a:lnTo>
                <a:lnTo>
                  <a:pt x="122465" y="214464"/>
                </a:lnTo>
                <a:lnTo>
                  <a:pt x="127784" y="205284"/>
                </a:lnTo>
                <a:close/>
                <a:moveTo>
                  <a:pt x="128058" y="205284"/>
                </a:moveTo>
                <a:lnTo>
                  <a:pt x="133377" y="214464"/>
                </a:lnTo>
                <a:lnTo>
                  <a:pt x="133377" y="214464"/>
                </a:lnTo>
                <a:lnTo>
                  <a:pt x="128058" y="211394"/>
                </a:lnTo>
                <a:lnTo>
                  <a:pt x="128058" y="205284"/>
                </a:lnTo>
                <a:close/>
                <a:moveTo>
                  <a:pt x="139396" y="205284"/>
                </a:moveTo>
                <a:lnTo>
                  <a:pt x="139396" y="211394"/>
                </a:lnTo>
                <a:lnTo>
                  <a:pt x="134076" y="214464"/>
                </a:lnTo>
                <a:lnTo>
                  <a:pt x="134076" y="214464"/>
                </a:lnTo>
                <a:lnTo>
                  <a:pt x="139396" y="205284"/>
                </a:lnTo>
                <a:close/>
                <a:moveTo>
                  <a:pt x="139669" y="205284"/>
                </a:moveTo>
                <a:lnTo>
                  <a:pt x="144988" y="214464"/>
                </a:lnTo>
                <a:lnTo>
                  <a:pt x="144988" y="214464"/>
                </a:lnTo>
                <a:lnTo>
                  <a:pt x="139669" y="211394"/>
                </a:lnTo>
                <a:lnTo>
                  <a:pt x="139669" y="205284"/>
                </a:lnTo>
                <a:close/>
                <a:moveTo>
                  <a:pt x="151037" y="205284"/>
                </a:moveTo>
                <a:lnTo>
                  <a:pt x="151037" y="211394"/>
                </a:lnTo>
                <a:lnTo>
                  <a:pt x="145718" y="214464"/>
                </a:lnTo>
                <a:lnTo>
                  <a:pt x="145718" y="214464"/>
                </a:lnTo>
                <a:lnTo>
                  <a:pt x="151037" y="205284"/>
                </a:lnTo>
                <a:close/>
                <a:moveTo>
                  <a:pt x="151311" y="205284"/>
                </a:moveTo>
                <a:lnTo>
                  <a:pt x="156630" y="214464"/>
                </a:lnTo>
                <a:lnTo>
                  <a:pt x="156630" y="214464"/>
                </a:lnTo>
                <a:lnTo>
                  <a:pt x="151311" y="211394"/>
                </a:lnTo>
                <a:lnTo>
                  <a:pt x="151311" y="205284"/>
                </a:lnTo>
                <a:close/>
                <a:moveTo>
                  <a:pt x="162648" y="205284"/>
                </a:moveTo>
                <a:lnTo>
                  <a:pt x="162648" y="211394"/>
                </a:lnTo>
                <a:lnTo>
                  <a:pt x="157329" y="214464"/>
                </a:lnTo>
                <a:lnTo>
                  <a:pt x="157329" y="214464"/>
                </a:lnTo>
                <a:lnTo>
                  <a:pt x="162648" y="205284"/>
                </a:lnTo>
                <a:close/>
                <a:moveTo>
                  <a:pt x="162922" y="205284"/>
                </a:moveTo>
                <a:lnTo>
                  <a:pt x="168241" y="214464"/>
                </a:lnTo>
                <a:lnTo>
                  <a:pt x="168241" y="214464"/>
                </a:lnTo>
                <a:lnTo>
                  <a:pt x="162922" y="211394"/>
                </a:lnTo>
                <a:lnTo>
                  <a:pt x="162922" y="205284"/>
                </a:lnTo>
                <a:close/>
                <a:moveTo>
                  <a:pt x="174290" y="205284"/>
                </a:moveTo>
                <a:lnTo>
                  <a:pt x="174290" y="211394"/>
                </a:lnTo>
                <a:lnTo>
                  <a:pt x="168971" y="214464"/>
                </a:lnTo>
                <a:lnTo>
                  <a:pt x="168971" y="214464"/>
                </a:lnTo>
                <a:lnTo>
                  <a:pt x="174290" y="205284"/>
                </a:lnTo>
                <a:close/>
                <a:moveTo>
                  <a:pt x="174503" y="205284"/>
                </a:moveTo>
                <a:lnTo>
                  <a:pt x="179822" y="214464"/>
                </a:lnTo>
                <a:lnTo>
                  <a:pt x="179822" y="214464"/>
                </a:lnTo>
                <a:lnTo>
                  <a:pt x="174503" y="211394"/>
                </a:lnTo>
                <a:lnTo>
                  <a:pt x="174503" y="205284"/>
                </a:lnTo>
                <a:close/>
                <a:moveTo>
                  <a:pt x="185871" y="205284"/>
                </a:moveTo>
                <a:lnTo>
                  <a:pt x="185871" y="211394"/>
                </a:lnTo>
                <a:lnTo>
                  <a:pt x="180551" y="214464"/>
                </a:lnTo>
                <a:lnTo>
                  <a:pt x="180551" y="214464"/>
                </a:lnTo>
                <a:lnTo>
                  <a:pt x="185871" y="205284"/>
                </a:lnTo>
                <a:close/>
                <a:moveTo>
                  <a:pt x="186144" y="205284"/>
                </a:moveTo>
                <a:lnTo>
                  <a:pt x="191463" y="214464"/>
                </a:lnTo>
                <a:lnTo>
                  <a:pt x="191463" y="214464"/>
                </a:lnTo>
                <a:lnTo>
                  <a:pt x="186144" y="211394"/>
                </a:lnTo>
                <a:lnTo>
                  <a:pt x="186144" y="205284"/>
                </a:lnTo>
                <a:close/>
                <a:moveTo>
                  <a:pt x="197512" y="205284"/>
                </a:moveTo>
                <a:lnTo>
                  <a:pt x="197512" y="211394"/>
                </a:lnTo>
                <a:lnTo>
                  <a:pt x="192193" y="214464"/>
                </a:lnTo>
                <a:lnTo>
                  <a:pt x="192193" y="214464"/>
                </a:lnTo>
                <a:lnTo>
                  <a:pt x="197512" y="205284"/>
                </a:lnTo>
                <a:close/>
                <a:moveTo>
                  <a:pt x="197755" y="205284"/>
                </a:moveTo>
                <a:lnTo>
                  <a:pt x="203075" y="214464"/>
                </a:lnTo>
                <a:lnTo>
                  <a:pt x="203075" y="214464"/>
                </a:lnTo>
                <a:lnTo>
                  <a:pt x="197755" y="211394"/>
                </a:lnTo>
                <a:lnTo>
                  <a:pt x="197755" y="205284"/>
                </a:lnTo>
                <a:close/>
                <a:moveTo>
                  <a:pt x="209123" y="205284"/>
                </a:moveTo>
                <a:lnTo>
                  <a:pt x="209123" y="211394"/>
                </a:lnTo>
                <a:lnTo>
                  <a:pt x="203804" y="214464"/>
                </a:lnTo>
                <a:lnTo>
                  <a:pt x="203804" y="214464"/>
                </a:lnTo>
                <a:lnTo>
                  <a:pt x="209123" y="205284"/>
                </a:lnTo>
                <a:close/>
                <a:moveTo>
                  <a:pt x="209397" y="205284"/>
                </a:moveTo>
                <a:lnTo>
                  <a:pt x="214716" y="214464"/>
                </a:lnTo>
                <a:lnTo>
                  <a:pt x="214716" y="214464"/>
                </a:lnTo>
                <a:lnTo>
                  <a:pt x="209397" y="211394"/>
                </a:lnTo>
                <a:lnTo>
                  <a:pt x="209397" y="205284"/>
                </a:lnTo>
                <a:close/>
                <a:moveTo>
                  <a:pt x="220765" y="205284"/>
                </a:moveTo>
                <a:lnTo>
                  <a:pt x="220765" y="211394"/>
                </a:lnTo>
                <a:lnTo>
                  <a:pt x="215446" y="214464"/>
                </a:lnTo>
                <a:lnTo>
                  <a:pt x="215446" y="214464"/>
                </a:lnTo>
                <a:lnTo>
                  <a:pt x="220765" y="205284"/>
                </a:lnTo>
                <a:close/>
                <a:moveTo>
                  <a:pt x="221008" y="205284"/>
                </a:moveTo>
                <a:lnTo>
                  <a:pt x="226327" y="214464"/>
                </a:lnTo>
                <a:lnTo>
                  <a:pt x="226327" y="214464"/>
                </a:lnTo>
                <a:lnTo>
                  <a:pt x="221008" y="211394"/>
                </a:lnTo>
                <a:lnTo>
                  <a:pt x="221008" y="205284"/>
                </a:lnTo>
                <a:close/>
                <a:moveTo>
                  <a:pt x="243957" y="205284"/>
                </a:moveTo>
                <a:lnTo>
                  <a:pt x="243957" y="211394"/>
                </a:lnTo>
                <a:lnTo>
                  <a:pt x="238638" y="214464"/>
                </a:lnTo>
                <a:lnTo>
                  <a:pt x="238638" y="214464"/>
                </a:lnTo>
                <a:lnTo>
                  <a:pt x="243957" y="205284"/>
                </a:lnTo>
                <a:close/>
                <a:moveTo>
                  <a:pt x="255598" y="205284"/>
                </a:moveTo>
                <a:lnTo>
                  <a:pt x="255598" y="211394"/>
                </a:lnTo>
                <a:lnTo>
                  <a:pt x="250279" y="214464"/>
                </a:lnTo>
                <a:lnTo>
                  <a:pt x="250279" y="214464"/>
                </a:lnTo>
                <a:lnTo>
                  <a:pt x="255598" y="205284"/>
                </a:lnTo>
                <a:close/>
                <a:moveTo>
                  <a:pt x="11582" y="205284"/>
                </a:moveTo>
                <a:lnTo>
                  <a:pt x="11582" y="211394"/>
                </a:lnTo>
                <a:lnTo>
                  <a:pt x="6262" y="214464"/>
                </a:lnTo>
                <a:lnTo>
                  <a:pt x="11582" y="205284"/>
                </a:lnTo>
                <a:close/>
                <a:moveTo>
                  <a:pt x="11855" y="205254"/>
                </a:moveTo>
                <a:lnTo>
                  <a:pt x="17174" y="214464"/>
                </a:lnTo>
                <a:lnTo>
                  <a:pt x="11855" y="211394"/>
                </a:lnTo>
                <a:lnTo>
                  <a:pt x="11855" y="205254"/>
                </a:lnTo>
                <a:close/>
                <a:moveTo>
                  <a:pt x="23223" y="205284"/>
                </a:moveTo>
                <a:lnTo>
                  <a:pt x="23223" y="211394"/>
                </a:lnTo>
                <a:lnTo>
                  <a:pt x="17904" y="214464"/>
                </a:lnTo>
                <a:lnTo>
                  <a:pt x="23223" y="205284"/>
                </a:lnTo>
                <a:close/>
                <a:moveTo>
                  <a:pt x="23497" y="205254"/>
                </a:moveTo>
                <a:lnTo>
                  <a:pt x="28816" y="214464"/>
                </a:lnTo>
                <a:lnTo>
                  <a:pt x="23497" y="211394"/>
                </a:lnTo>
                <a:lnTo>
                  <a:pt x="23497" y="205254"/>
                </a:lnTo>
                <a:close/>
                <a:moveTo>
                  <a:pt x="35108" y="205254"/>
                </a:moveTo>
                <a:lnTo>
                  <a:pt x="40397" y="214464"/>
                </a:lnTo>
                <a:lnTo>
                  <a:pt x="35108" y="211394"/>
                </a:lnTo>
                <a:lnTo>
                  <a:pt x="35108" y="205254"/>
                </a:lnTo>
                <a:close/>
                <a:moveTo>
                  <a:pt x="93194" y="205284"/>
                </a:moveTo>
                <a:lnTo>
                  <a:pt x="98513" y="214464"/>
                </a:lnTo>
                <a:lnTo>
                  <a:pt x="93194" y="211394"/>
                </a:lnTo>
                <a:lnTo>
                  <a:pt x="93194" y="205284"/>
                </a:lnTo>
                <a:close/>
                <a:moveTo>
                  <a:pt x="232376" y="205284"/>
                </a:moveTo>
                <a:lnTo>
                  <a:pt x="232376" y="211394"/>
                </a:lnTo>
                <a:lnTo>
                  <a:pt x="227057" y="214464"/>
                </a:lnTo>
                <a:lnTo>
                  <a:pt x="232376" y="205284"/>
                </a:lnTo>
                <a:close/>
                <a:moveTo>
                  <a:pt x="267210" y="205284"/>
                </a:moveTo>
                <a:lnTo>
                  <a:pt x="267210" y="211394"/>
                </a:lnTo>
                <a:lnTo>
                  <a:pt x="261890" y="214464"/>
                </a:lnTo>
                <a:lnTo>
                  <a:pt x="267210" y="205284"/>
                </a:lnTo>
                <a:close/>
                <a:moveTo>
                  <a:pt x="278851" y="205284"/>
                </a:moveTo>
                <a:lnTo>
                  <a:pt x="278851" y="211394"/>
                </a:lnTo>
                <a:lnTo>
                  <a:pt x="273532" y="214464"/>
                </a:lnTo>
                <a:lnTo>
                  <a:pt x="278851" y="205284"/>
                </a:lnTo>
                <a:close/>
                <a:moveTo>
                  <a:pt x="11703" y="211637"/>
                </a:moveTo>
                <a:lnTo>
                  <a:pt x="17023" y="214707"/>
                </a:lnTo>
                <a:lnTo>
                  <a:pt x="6384" y="214707"/>
                </a:lnTo>
                <a:lnTo>
                  <a:pt x="11703" y="211637"/>
                </a:lnTo>
                <a:close/>
                <a:moveTo>
                  <a:pt x="23345" y="211637"/>
                </a:moveTo>
                <a:lnTo>
                  <a:pt x="28664" y="214707"/>
                </a:lnTo>
                <a:lnTo>
                  <a:pt x="18026" y="214707"/>
                </a:lnTo>
                <a:lnTo>
                  <a:pt x="23345" y="211637"/>
                </a:lnTo>
                <a:close/>
                <a:moveTo>
                  <a:pt x="34956" y="211637"/>
                </a:moveTo>
                <a:lnTo>
                  <a:pt x="40275" y="214707"/>
                </a:lnTo>
                <a:lnTo>
                  <a:pt x="29637" y="214707"/>
                </a:lnTo>
                <a:lnTo>
                  <a:pt x="34956" y="211637"/>
                </a:lnTo>
                <a:close/>
                <a:moveTo>
                  <a:pt x="46598" y="211637"/>
                </a:moveTo>
                <a:lnTo>
                  <a:pt x="51886" y="214707"/>
                </a:lnTo>
                <a:lnTo>
                  <a:pt x="41278" y="214707"/>
                </a:lnTo>
                <a:lnTo>
                  <a:pt x="46598" y="211637"/>
                </a:lnTo>
                <a:close/>
                <a:moveTo>
                  <a:pt x="58209" y="211637"/>
                </a:moveTo>
                <a:lnTo>
                  <a:pt x="63528" y="214707"/>
                </a:lnTo>
                <a:lnTo>
                  <a:pt x="52889" y="214707"/>
                </a:lnTo>
                <a:lnTo>
                  <a:pt x="58209" y="211637"/>
                </a:lnTo>
                <a:close/>
                <a:moveTo>
                  <a:pt x="69850" y="211637"/>
                </a:moveTo>
                <a:lnTo>
                  <a:pt x="75169" y="214707"/>
                </a:lnTo>
                <a:lnTo>
                  <a:pt x="64531" y="214707"/>
                </a:lnTo>
                <a:lnTo>
                  <a:pt x="69850" y="211637"/>
                </a:lnTo>
                <a:close/>
                <a:moveTo>
                  <a:pt x="81431" y="211637"/>
                </a:moveTo>
                <a:lnTo>
                  <a:pt x="86750" y="214707"/>
                </a:lnTo>
                <a:lnTo>
                  <a:pt x="76112" y="214707"/>
                </a:lnTo>
                <a:lnTo>
                  <a:pt x="81431" y="211637"/>
                </a:lnTo>
                <a:close/>
                <a:moveTo>
                  <a:pt x="93042" y="211637"/>
                </a:moveTo>
                <a:lnTo>
                  <a:pt x="98361" y="214707"/>
                </a:lnTo>
                <a:lnTo>
                  <a:pt x="87723" y="214707"/>
                </a:lnTo>
                <a:lnTo>
                  <a:pt x="93042" y="211637"/>
                </a:lnTo>
                <a:close/>
                <a:moveTo>
                  <a:pt x="104684" y="211637"/>
                </a:moveTo>
                <a:lnTo>
                  <a:pt x="110003" y="214707"/>
                </a:lnTo>
                <a:lnTo>
                  <a:pt x="99364" y="214707"/>
                </a:lnTo>
                <a:lnTo>
                  <a:pt x="104684" y="211637"/>
                </a:lnTo>
                <a:close/>
                <a:moveTo>
                  <a:pt x="116295" y="211637"/>
                </a:moveTo>
                <a:lnTo>
                  <a:pt x="121614" y="214707"/>
                </a:lnTo>
                <a:lnTo>
                  <a:pt x="110976" y="214707"/>
                </a:lnTo>
                <a:lnTo>
                  <a:pt x="116295" y="211637"/>
                </a:lnTo>
                <a:close/>
                <a:moveTo>
                  <a:pt x="127936" y="211637"/>
                </a:moveTo>
                <a:lnTo>
                  <a:pt x="133256" y="214707"/>
                </a:lnTo>
                <a:lnTo>
                  <a:pt x="122617" y="214707"/>
                </a:lnTo>
                <a:lnTo>
                  <a:pt x="127936" y="211637"/>
                </a:lnTo>
                <a:close/>
                <a:moveTo>
                  <a:pt x="139548" y="211637"/>
                </a:moveTo>
                <a:lnTo>
                  <a:pt x="144867" y="214707"/>
                </a:lnTo>
                <a:lnTo>
                  <a:pt x="134228" y="214707"/>
                </a:lnTo>
                <a:lnTo>
                  <a:pt x="139548" y="211637"/>
                </a:lnTo>
                <a:close/>
                <a:moveTo>
                  <a:pt x="151159" y="211637"/>
                </a:moveTo>
                <a:lnTo>
                  <a:pt x="156478" y="214707"/>
                </a:lnTo>
                <a:lnTo>
                  <a:pt x="145840" y="214707"/>
                </a:lnTo>
                <a:lnTo>
                  <a:pt x="151159" y="211637"/>
                </a:lnTo>
                <a:close/>
                <a:moveTo>
                  <a:pt x="162770" y="211637"/>
                </a:moveTo>
                <a:lnTo>
                  <a:pt x="168089" y="214707"/>
                </a:lnTo>
                <a:lnTo>
                  <a:pt x="157451" y="214707"/>
                </a:lnTo>
                <a:lnTo>
                  <a:pt x="162770" y="211637"/>
                </a:lnTo>
                <a:close/>
                <a:moveTo>
                  <a:pt x="174411" y="211637"/>
                </a:moveTo>
                <a:lnTo>
                  <a:pt x="179731" y="214707"/>
                </a:lnTo>
                <a:lnTo>
                  <a:pt x="169092" y="214707"/>
                </a:lnTo>
                <a:lnTo>
                  <a:pt x="174411" y="211637"/>
                </a:lnTo>
                <a:close/>
                <a:moveTo>
                  <a:pt x="186023" y="211637"/>
                </a:moveTo>
                <a:lnTo>
                  <a:pt x="191342" y="214707"/>
                </a:lnTo>
                <a:lnTo>
                  <a:pt x="180703" y="214707"/>
                </a:lnTo>
                <a:lnTo>
                  <a:pt x="186023" y="211637"/>
                </a:lnTo>
                <a:close/>
                <a:moveTo>
                  <a:pt x="197634" y="211637"/>
                </a:moveTo>
                <a:lnTo>
                  <a:pt x="202953" y="214707"/>
                </a:lnTo>
                <a:lnTo>
                  <a:pt x="192345" y="214707"/>
                </a:lnTo>
                <a:lnTo>
                  <a:pt x="197634" y="211637"/>
                </a:lnTo>
                <a:close/>
                <a:moveTo>
                  <a:pt x="209275" y="211637"/>
                </a:moveTo>
                <a:lnTo>
                  <a:pt x="214595" y="214707"/>
                </a:lnTo>
                <a:lnTo>
                  <a:pt x="203956" y="214707"/>
                </a:lnTo>
                <a:lnTo>
                  <a:pt x="209275" y="211637"/>
                </a:lnTo>
                <a:close/>
                <a:moveTo>
                  <a:pt x="220856" y="211637"/>
                </a:moveTo>
                <a:lnTo>
                  <a:pt x="226175" y="214707"/>
                </a:lnTo>
                <a:lnTo>
                  <a:pt x="215537" y="214707"/>
                </a:lnTo>
                <a:lnTo>
                  <a:pt x="220856" y="211637"/>
                </a:lnTo>
                <a:close/>
                <a:moveTo>
                  <a:pt x="232498" y="211637"/>
                </a:moveTo>
                <a:lnTo>
                  <a:pt x="237817" y="214707"/>
                </a:lnTo>
                <a:lnTo>
                  <a:pt x="227178" y="214707"/>
                </a:lnTo>
                <a:lnTo>
                  <a:pt x="232498" y="211637"/>
                </a:lnTo>
                <a:close/>
                <a:moveTo>
                  <a:pt x="244109" y="211637"/>
                </a:moveTo>
                <a:lnTo>
                  <a:pt x="249428" y="214707"/>
                </a:lnTo>
                <a:lnTo>
                  <a:pt x="238790" y="214707"/>
                </a:lnTo>
                <a:lnTo>
                  <a:pt x="244109" y="211637"/>
                </a:lnTo>
                <a:close/>
                <a:moveTo>
                  <a:pt x="255750" y="211637"/>
                </a:moveTo>
                <a:lnTo>
                  <a:pt x="261070" y="214707"/>
                </a:lnTo>
                <a:lnTo>
                  <a:pt x="250431" y="214707"/>
                </a:lnTo>
                <a:lnTo>
                  <a:pt x="255750" y="211637"/>
                </a:lnTo>
                <a:close/>
                <a:moveTo>
                  <a:pt x="267362" y="211637"/>
                </a:moveTo>
                <a:lnTo>
                  <a:pt x="272681" y="214707"/>
                </a:lnTo>
                <a:lnTo>
                  <a:pt x="262042" y="214707"/>
                </a:lnTo>
                <a:lnTo>
                  <a:pt x="267362" y="211637"/>
                </a:lnTo>
                <a:close/>
                <a:moveTo>
                  <a:pt x="279003" y="211637"/>
                </a:moveTo>
                <a:lnTo>
                  <a:pt x="284322" y="214707"/>
                </a:lnTo>
                <a:lnTo>
                  <a:pt x="273684" y="214707"/>
                </a:lnTo>
                <a:lnTo>
                  <a:pt x="279003" y="211637"/>
                </a:lnTo>
                <a:close/>
                <a:moveTo>
                  <a:pt x="17023" y="214981"/>
                </a:moveTo>
                <a:lnTo>
                  <a:pt x="11703" y="218051"/>
                </a:lnTo>
                <a:lnTo>
                  <a:pt x="6384" y="214981"/>
                </a:lnTo>
                <a:close/>
                <a:moveTo>
                  <a:pt x="28664" y="214981"/>
                </a:moveTo>
                <a:lnTo>
                  <a:pt x="23345" y="218051"/>
                </a:lnTo>
                <a:lnTo>
                  <a:pt x="18026" y="214981"/>
                </a:lnTo>
                <a:close/>
                <a:moveTo>
                  <a:pt x="40275" y="214981"/>
                </a:moveTo>
                <a:lnTo>
                  <a:pt x="34956" y="218051"/>
                </a:lnTo>
                <a:lnTo>
                  <a:pt x="29637" y="214981"/>
                </a:lnTo>
                <a:close/>
                <a:moveTo>
                  <a:pt x="51886" y="214981"/>
                </a:moveTo>
                <a:lnTo>
                  <a:pt x="46598" y="218051"/>
                </a:lnTo>
                <a:lnTo>
                  <a:pt x="41278" y="214981"/>
                </a:lnTo>
                <a:close/>
                <a:moveTo>
                  <a:pt x="63528" y="214981"/>
                </a:moveTo>
                <a:lnTo>
                  <a:pt x="58209" y="218051"/>
                </a:lnTo>
                <a:lnTo>
                  <a:pt x="52889" y="214981"/>
                </a:lnTo>
                <a:close/>
                <a:moveTo>
                  <a:pt x="75169" y="214981"/>
                </a:moveTo>
                <a:lnTo>
                  <a:pt x="69850" y="218051"/>
                </a:lnTo>
                <a:lnTo>
                  <a:pt x="64531" y="214981"/>
                </a:lnTo>
                <a:close/>
                <a:moveTo>
                  <a:pt x="86750" y="214981"/>
                </a:moveTo>
                <a:lnTo>
                  <a:pt x="81431" y="218051"/>
                </a:lnTo>
                <a:lnTo>
                  <a:pt x="76112" y="214981"/>
                </a:lnTo>
                <a:close/>
                <a:moveTo>
                  <a:pt x="98361" y="214981"/>
                </a:moveTo>
                <a:lnTo>
                  <a:pt x="93042" y="218051"/>
                </a:lnTo>
                <a:lnTo>
                  <a:pt x="87723" y="214981"/>
                </a:lnTo>
                <a:close/>
                <a:moveTo>
                  <a:pt x="110003" y="214981"/>
                </a:moveTo>
                <a:lnTo>
                  <a:pt x="104684" y="218051"/>
                </a:lnTo>
                <a:lnTo>
                  <a:pt x="99364" y="214981"/>
                </a:lnTo>
                <a:close/>
                <a:moveTo>
                  <a:pt x="121614" y="214981"/>
                </a:moveTo>
                <a:lnTo>
                  <a:pt x="116295" y="218051"/>
                </a:lnTo>
                <a:lnTo>
                  <a:pt x="110976" y="214981"/>
                </a:lnTo>
                <a:close/>
                <a:moveTo>
                  <a:pt x="133256" y="214981"/>
                </a:moveTo>
                <a:lnTo>
                  <a:pt x="127936" y="218051"/>
                </a:lnTo>
                <a:lnTo>
                  <a:pt x="122617" y="214981"/>
                </a:lnTo>
                <a:close/>
                <a:moveTo>
                  <a:pt x="144867" y="214981"/>
                </a:moveTo>
                <a:lnTo>
                  <a:pt x="139548" y="218051"/>
                </a:lnTo>
                <a:lnTo>
                  <a:pt x="134228" y="214981"/>
                </a:lnTo>
                <a:close/>
                <a:moveTo>
                  <a:pt x="156478" y="214981"/>
                </a:moveTo>
                <a:lnTo>
                  <a:pt x="151159" y="218051"/>
                </a:lnTo>
                <a:lnTo>
                  <a:pt x="145840" y="214981"/>
                </a:lnTo>
                <a:close/>
                <a:moveTo>
                  <a:pt x="168089" y="214981"/>
                </a:moveTo>
                <a:lnTo>
                  <a:pt x="162770" y="218051"/>
                </a:lnTo>
                <a:lnTo>
                  <a:pt x="157451" y="214981"/>
                </a:lnTo>
                <a:close/>
                <a:moveTo>
                  <a:pt x="179731" y="214981"/>
                </a:moveTo>
                <a:lnTo>
                  <a:pt x="174411" y="218051"/>
                </a:lnTo>
                <a:lnTo>
                  <a:pt x="169092" y="214981"/>
                </a:lnTo>
                <a:close/>
                <a:moveTo>
                  <a:pt x="191342" y="214981"/>
                </a:moveTo>
                <a:lnTo>
                  <a:pt x="186023" y="218051"/>
                </a:lnTo>
                <a:lnTo>
                  <a:pt x="180703" y="214981"/>
                </a:lnTo>
                <a:close/>
                <a:moveTo>
                  <a:pt x="202953" y="214981"/>
                </a:moveTo>
                <a:lnTo>
                  <a:pt x="197634" y="218051"/>
                </a:lnTo>
                <a:lnTo>
                  <a:pt x="192315" y="214981"/>
                </a:lnTo>
                <a:close/>
                <a:moveTo>
                  <a:pt x="214564" y="214981"/>
                </a:moveTo>
                <a:lnTo>
                  <a:pt x="209245" y="218051"/>
                </a:lnTo>
                <a:lnTo>
                  <a:pt x="203926" y="214981"/>
                </a:lnTo>
                <a:close/>
                <a:moveTo>
                  <a:pt x="226175" y="214981"/>
                </a:moveTo>
                <a:lnTo>
                  <a:pt x="220856" y="218051"/>
                </a:lnTo>
                <a:lnTo>
                  <a:pt x="215537" y="214981"/>
                </a:lnTo>
                <a:close/>
                <a:moveTo>
                  <a:pt x="237817" y="214981"/>
                </a:moveTo>
                <a:lnTo>
                  <a:pt x="232498" y="218051"/>
                </a:lnTo>
                <a:lnTo>
                  <a:pt x="227178" y="214981"/>
                </a:lnTo>
                <a:close/>
                <a:moveTo>
                  <a:pt x="249428" y="214981"/>
                </a:moveTo>
                <a:lnTo>
                  <a:pt x="244109" y="218051"/>
                </a:lnTo>
                <a:lnTo>
                  <a:pt x="238790" y="214981"/>
                </a:lnTo>
                <a:close/>
                <a:moveTo>
                  <a:pt x="261070" y="214981"/>
                </a:moveTo>
                <a:lnTo>
                  <a:pt x="255750" y="218051"/>
                </a:lnTo>
                <a:lnTo>
                  <a:pt x="250431" y="214981"/>
                </a:lnTo>
                <a:close/>
                <a:moveTo>
                  <a:pt x="272681" y="214981"/>
                </a:moveTo>
                <a:lnTo>
                  <a:pt x="267362" y="218051"/>
                </a:lnTo>
                <a:lnTo>
                  <a:pt x="262042" y="214981"/>
                </a:lnTo>
                <a:close/>
                <a:moveTo>
                  <a:pt x="284292" y="214981"/>
                </a:moveTo>
                <a:lnTo>
                  <a:pt x="278973" y="218051"/>
                </a:lnTo>
                <a:lnTo>
                  <a:pt x="273653" y="214981"/>
                </a:lnTo>
                <a:close/>
                <a:moveTo>
                  <a:pt x="6050" y="215315"/>
                </a:moveTo>
                <a:lnTo>
                  <a:pt x="6050" y="221290"/>
                </a:lnTo>
                <a:lnTo>
                  <a:pt x="6050" y="221290"/>
                </a:lnTo>
                <a:lnTo>
                  <a:pt x="6080" y="221273"/>
                </a:lnTo>
                <a:lnTo>
                  <a:pt x="6080" y="215368"/>
                </a:lnTo>
                <a:lnTo>
                  <a:pt x="6080" y="215368"/>
                </a:lnTo>
                <a:lnTo>
                  <a:pt x="6050" y="215315"/>
                </a:lnTo>
                <a:close/>
                <a:moveTo>
                  <a:pt x="17174" y="215193"/>
                </a:moveTo>
                <a:lnTo>
                  <a:pt x="11855" y="224403"/>
                </a:lnTo>
                <a:lnTo>
                  <a:pt x="11855" y="218263"/>
                </a:lnTo>
                <a:lnTo>
                  <a:pt x="17174" y="215193"/>
                </a:lnTo>
                <a:close/>
                <a:moveTo>
                  <a:pt x="28816" y="215193"/>
                </a:moveTo>
                <a:lnTo>
                  <a:pt x="23497" y="224403"/>
                </a:lnTo>
                <a:lnTo>
                  <a:pt x="23497" y="218263"/>
                </a:lnTo>
                <a:lnTo>
                  <a:pt x="28816" y="215193"/>
                </a:lnTo>
                <a:close/>
                <a:moveTo>
                  <a:pt x="40427" y="215193"/>
                </a:moveTo>
                <a:lnTo>
                  <a:pt x="35108" y="224403"/>
                </a:lnTo>
                <a:lnTo>
                  <a:pt x="35108" y="218263"/>
                </a:lnTo>
                <a:lnTo>
                  <a:pt x="40427" y="215193"/>
                </a:lnTo>
                <a:close/>
                <a:moveTo>
                  <a:pt x="52008" y="215193"/>
                </a:moveTo>
                <a:lnTo>
                  <a:pt x="46689" y="224403"/>
                </a:lnTo>
                <a:lnTo>
                  <a:pt x="46689" y="218263"/>
                </a:lnTo>
                <a:lnTo>
                  <a:pt x="52008" y="215193"/>
                </a:lnTo>
                <a:close/>
                <a:moveTo>
                  <a:pt x="63650" y="215193"/>
                </a:moveTo>
                <a:lnTo>
                  <a:pt x="58330" y="224403"/>
                </a:lnTo>
                <a:lnTo>
                  <a:pt x="58330" y="218263"/>
                </a:lnTo>
                <a:lnTo>
                  <a:pt x="63650" y="215193"/>
                </a:lnTo>
                <a:close/>
                <a:moveTo>
                  <a:pt x="75261" y="215193"/>
                </a:moveTo>
                <a:lnTo>
                  <a:pt x="69941" y="224403"/>
                </a:lnTo>
                <a:lnTo>
                  <a:pt x="69941" y="218263"/>
                </a:lnTo>
                <a:lnTo>
                  <a:pt x="75261" y="215193"/>
                </a:lnTo>
                <a:close/>
                <a:moveTo>
                  <a:pt x="86902" y="215193"/>
                </a:moveTo>
                <a:lnTo>
                  <a:pt x="81583" y="224403"/>
                </a:lnTo>
                <a:lnTo>
                  <a:pt x="81583" y="218263"/>
                </a:lnTo>
                <a:lnTo>
                  <a:pt x="86902" y="215193"/>
                </a:lnTo>
                <a:close/>
                <a:moveTo>
                  <a:pt x="98513" y="215193"/>
                </a:moveTo>
                <a:lnTo>
                  <a:pt x="93194" y="224403"/>
                </a:lnTo>
                <a:lnTo>
                  <a:pt x="93194" y="218263"/>
                </a:lnTo>
                <a:lnTo>
                  <a:pt x="98513" y="215193"/>
                </a:lnTo>
                <a:close/>
                <a:moveTo>
                  <a:pt x="110155" y="215193"/>
                </a:moveTo>
                <a:lnTo>
                  <a:pt x="104836" y="224403"/>
                </a:lnTo>
                <a:lnTo>
                  <a:pt x="104836" y="218263"/>
                </a:lnTo>
                <a:lnTo>
                  <a:pt x="110155" y="215193"/>
                </a:lnTo>
                <a:close/>
                <a:moveTo>
                  <a:pt x="121736" y="215193"/>
                </a:moveTo>
                <a:lnTo>
                  <a:pt x="116416" y="224403"/>
                </a:lnTo>
                <a:lnTo>
                  <a:pt x="116416" y="218263"/>
                </a:lnTo>
                <a:lnTo>
                  <a:pt x="121736" y="215193"/>
                </a:lnTo>
                <a:close/>
                <a:moveTo>
                  <a:pt x="133377" y="215193"/>
                </a:moveTo>
                <a:lnTo>
                  <a:pt x="128058" y="224403"/>
                </a:lnTo>
                <a:lnTo>
                  <a:pt x="128058" y="218263"/>
                </a:lnTo>
                <a:lnTo>
                  <a:pt x="133377" y="215193"/>
                </a:lnTo>
                <a:close/>
                <a:moveTo>
                  <a:pt x="144988" y="215193"/>
                </a:moveTo>
                <a:lnTo>
                  <a:pt x="139669" y="224403"/>
                </a:lnTo>
                <a:lnTo>
                  <a:pt x="139669" y="218263"/>
                </a:lnTo>
                <a:lnTo>
                  <a:pt x="144988" y="215193"/>
                </a:lnTo>
                <a:close/>
                <a:moveTo>
                  <a:pt x="156630" y="215193"/>
                </a:moveTo>
                <a:lnTo>
                  <a:pt x="151311" y="224403"/>
                </a:lnTo>
                <a:lnTo>
                  <a:pt x="151311" y="218263"/>
                </a:lnTo>
                <a:lnTo>
                  <a:pt x="156630" y="215193"/>
                </a:lnTo>
                <a:close/>
                <a:moveTo>
                  <a:pt x="168241" y="215193"/>
                </a:moveTo>
                <a:lnTo>
                  <a:pt x="162922" y="224403"/>
                </a:lnTo>
                <a:lnTo>
                  <a:pt x="162922" y="218263"/>
                </a:lnTo>
                <a:lnTo>
                  <a:pt x="168241" y="215193"/>
                </a:lnTo>
                <a:close/>
                <a:moveTo>
                  <a:pt x="179822" y="215193"/>
                </a:moveTo>
                <a:lnTo>
                  <a:pt x="174503" y="224403"/>
                </a:lnTo>
                <a:lnTo>
                  <a:pt x="174503" y="218263"/>
                </a:lnTo>
                <a:lnTo>
                  <a:pt x="179822" y="215193"/>
                </a:lnTo>
                <a:close/>
                <a:moveTo>
                  <a:pt x="191463" y="215193"/>
                </a:moveTo>
                <a:lnTo>
                  <a:pt x="186144" y="224403"/>
                </a:lnTo>
                <a:lnTo>
                  <a:pt x="186144" y="218263"/>
                </a:lnTo>
                <a:lnTo>
                  <a:pt x="191463" y="215193"/>
                </a:lnTo>
                <a:close/>
                <a:moveTo>
                  <a:pt x="203075" y="215193"/>
                </a:moveTo>
                <a:lnTo>
                  <a:pt x="197755" y="224403"/>
                </a:lnTo>
                <a:lnTo>
                  <a:pt x="197755" y="218263"/>
                </a:lnTo>
                <a:lnTo>
                  <a:pt x="203075" y="215193"/>
                </a:lnTo>
                <a:close/>
                <a:moveTo>
                  <a:pt x="214716" y="215193"/>
                </a:moveTo>
                <a:lnTo>
                  <a:pt x="209397" y="224403"/>
                </a:lnTo>
                <a:lnTo>
                  <a:pt x="209397" y="218263"/>
                </a:lnTo>
                <a:lnTo>
                  <a:pt x="214716" y="215193"/>
                </a:lnTo>
                <a:close/>
                <a:moveTo>
                  <a:pt x="226327" y="215193"/>
                </a:moveTo>
                <a:lnTo>
                  <a:pt x="221008" y="224403"/>
                </a:lnTo>
                <a:lnTo>
                  <a:pt x="221008" y="218263"/>
                </a:lnTo>
                <a:lnTo>
                  <a:pt x="226327" y="215193"/>
                </a:lnTo>
                <a:close/>
                <a:moveTo>
                  <a:pt x="237969" y="215193"/>
                </a:moveTo>
                <a:lnTo>
                  <a:pt x="232650" y="224403"/>
                </a:lnTo>
                <a:lnTo>
                  <a:pt x="232650" y="218263"/>
                </a:lnTo>
                <a:lnTo>
                  <a:pt x="237969" y="215193"/>
                </a:lnTo>
                <a:close/>
                <a:moveTo>
                  <a:pt x="249550" y="215193"/>
                </a:moveTo>
                <a:lnTo>
                  <a:pt x="244230" y="224403"/>
                </a:lnTo>
                <a:lnTo>
                  <a:pt x="244230" y="218263"/>
                </a:lnTo>
                <a:lnTo>
                  <a:pt x="249550" y="215193"/>
                </a:lnTo>
                <a:close/>
                <a:moveTo>
                  <a:pt x="261191" y="215193"/>
                </a:moveTo>
                <a:lnTo>
                  <a:pt x="255872" y="224403"/>
                </a:lnTo>
                <a:lnTo>
                  <a:pt x="255872" y="218263"/>
                </a:lnTo>
                <a:lnTo>
                  <a:pt x="261191" y="215193"/>
                </a:lnTo>
                <a:close/>
                <a:moveTo>
                  <a:pt x="272802" y="215193"/>
                </a:moveTo>
                <a:lnTo>
                  <a:pt x="267483" y="224403"/>
                </a:lnTo>
                <a:lnTo>
                  <a:pt x="267483" y="218263"/>
                </a:lnTo>
                <a:lnTo>
                  <a:pt x="272802" y="215193"/>
                </a:lnTo>
                <a:close/>
                <a:moveTo>
                  <a:pt x="284444" y="215193"/>
                </a:moveTo>
                <a:lnTo>
                  <a:pt x="279125" y="224403"/>
                </a:lnTo>
                <a:lnTo>
                  <a:pt x="279125" y="218263"/>
                </a:lnTo>
                <a:lnTo>
                  <a:pt x="284444" y="215193"/>
                </a:lnTo>
                <a:close/>
                <a:moveTo>
                  <a:pt x="6262" y="215224"/>
                </a:moveTo>
                <a:lnTo>
                  <a:pt x="11582" y="218263"/>
                </a:lnTo>
                <a:lnTo>
                  <a:pt x="11582" y="224434"/>
                </a:lnTo>
                <a:lnTo>
                  <a:pt x="6262" y="215224"/>
                </a:lnTo>
                <a:close/>
                <a:moveTo>
                  <a:pt x="17904" y="215224"/>
                </a:moveTo>
                <a:lnTo>
                  <a:pt x="23223" y="218263"/>
                </a:lnTo>
                <a:lnTo>
                  <a:pt x="23223" y="224434"/>
                </a:lnTo>
                <a:lnTo>
                  <a:pt x="17904" y="215224"/>
                </a:lnTo>
                <a:close/>
                <a:moveTo>
                  <a:pt x="29515" y="215224"/>
                </a:moveTo>
                <a:lnTo>
                  <a:pt x="34834" y="218263"/>
                </a:lnTo>
                <a:lnTo>
                  <a:pt x="34834" y="224434"/>
                </a:lnTo>
                <a:lnTo>
                  <a:pt x="29515" y="215224"/>
                </a:lnTo>
                <a:close/>
                <a:moveTo>
                  <a:pt x="41126" y="215224"/>
                </a:moveTo>
                <a:lnTo>
                  <a:pt x="46446" y="218263"/>
                </a:lnTo>
                <a:lnTo>
                  <a:pt x="46446" y="224434"/>
                </a:lnTo>
                <a:lnTo>
                  <a:pt x="41126" y="215224"/>
                </a:lnTo>
                <a:close/>
                <a:moveTo>
                  <a:pt x="52737" y="215224"/>
                </a:moveTo>
                <a:lnTo>
                  <a:pt x="58057" y="218263"/>
                </a:lnTo>
                <a:lnTo>
                  <a:pt x="58057" y="224434"/>
                </a:lnTo>
                <a:lnTo>
                  <a:pt x="52737" y="215224"/>
                </a:lnTo>
                <a:close/>
                <a:moveTo>
                  <a:pt x="64379" y="215193"/>
                </a:moveTo>
                <a:lnTo>
                  <a:pt x="69698" y="218263"/>
                </a:lnTo>
                <a:lnTo>
                  <a:pt x="69698" y="224434"/>
                </a:lnTo>
                <a:lnTo>
                  <a:pt x="64379" y="215193"/>
                </a:lnTo>
                <a:close/>
                <a:moveTo>
                  <a:pt x="75990" y="215224"/>
                </a:moveTo>
                <a:lnTo>
                  <a:pt x="81309" y="218263"/>
                </a:lnTo>
                <a:lnTo>
                  <a:pt x="81309" y="224434"/>
                </a:lnTo>
                <a:lnTo>
                  <a:pt x="75990" y="215224"/>
                </a:lnTo>
                <a:close/>
                <a:moveTo>
                  <a:pt x="87632" y="215224"/>
                </a:moveTo>
                <a:lnTo>
                  <a:pt x="92951" y="218263"/>
                </a:lnTo>
                <a:lnTo>
                  <a:pt x="92951" y="224434"/>
                </a:lnTo>
                <a:lnTo>
                  <a:pt x="87632" y="215224"/>
                </a:lnTo>
                <a:close/>
                <a:moveTo>
                  <a:pt x="99243" y="215224"/>
                </a:moveTo>
                <a:lnTo>
                  <a:pt x="104562" y="218263"/>
                </a:lnTo>
                <a:lnTo>
                  <a:pt x="104562" y="224434"/>
                </a:lnTo>
                <a:lnTo>
                  <a:pt x="99243" y="215224"/>
                </a:lnTo>
                <a:close/>
                <a:moveTo>
                  <a:pt x="110824" y="215224"/>
                </a:moveTo>
                <a:lnTo>
                  <a:pt x="116143" y="218263"/>
                </a:lnTo>
                <a:lnTo>
                  <a:pt x="116143" y="224434"/>
                </a:lnTo>
                <a:lnTo>
                  <a:pt x="110824" y="215224"/>
                </a:lnTo>
                <a:close/>
                <a:moveTo>
                  <a:pt x="122465" y="215224"/>
                </a:moveTo>
                <a:lnTo>
                  <a:pt x="127784" y="218263"/>
                </a:lnTo>
                <a:lnTo>
                  <a:pt x="127784" y="224434"/>
                </a:lnTo>
                <a:lnTo>
                  <a:pt x="122465" y="215224"/>
                </a:lnTo>
                <a:close/>
                <a:moveTo>
                  <a:pt x="134076" y="215224"/>
                </a:moveTo>
                <a:lnTo>
                  <a:pt x="139396" y="218263"/>
                </a:lnTo>
                <a:lnTo>
                  <a:pt x="139396" y="224434"/>
                </a:lnTo>
                <a:lnTo>
                  <a:pt x="134076" y="215224"/>
                </a:lnTo>
                <a:close/>
                <a:moveTo>
                  <a:pt x="145718" y="215224"/>
                </a:moveTo>
                <a:lnTo>
                  <a:pt x="151037" y="218263"/>
                </a:lnTo>
                <a:lnTo>
                  <a:pt x="151037" y="224434"/>
                </a:lnTo>
                <a:lnTo>
                  <a:pt x="145718" y="215224"/>
                </a:lnTo>
                <a:close/>
                <a:moveTo>
                  <a:pt x="157329" y="215224"/>
                </a:moveTo>
                <a:lnTo>
                  <a:pt x="162648" y="218263"/>
                </a:lnTo>
                <a:lnTo>
                  <a:pt x="162648" y="224434"/>
                </a:lnTo>
                <a:lnTo>
                  <a:pt x="157329" y="215224"/>
                </a:lnTo>
                <a:close/>
                <a:moveTo>
                  <a:pt x="168971" y="215224"/>
                </a:moveTo>
                <a:lnTo>
                  <a:pt x="174290" y="218263"/>
                </a:lnTo>
                <a:lnTo>
                  <a:pt x="174290" y="224434"/>
                </a:lnTo>
                <a:lnTo>
                  <a:pt x="168971" y="215224"/>
                </a:lnTo>
                <a:close/>
                <a:moveTo>
                  <a:pt x="180551" y="215224"/>
                </a:moveTo>
                <a:lnTo>
                  <a:pt x="185871" y="218263"/>
                </a:lnTo>
                <a:lnTo>
                  <a:pt x="185871" y="224434"/>
                </a:lnTo>
                <a:lnTo>
                  <a:pt x="180551" y="215224"/>
                </a:lnTo>
                <a:close/>
                <a:moveTo>
                  <a:pt x="192193" y="215224"/>
                </a:moveTo>
                <a:lnTo>
                  <a:pt x="197512" y="218263"/>
                </a:lnTo>
                <a:lnTo>
                  <a:pt x="197512" y="224434"/>
                </a:lnTo>
                <a:lnTo>
                  <a:pt x="192193" y="215224"/>
                </a:lnTo>
                <a:close/>
                <a:moveTo>
                  <a:pt x="203804" y="215193"/>
                </a:moveTo>
                <a:lnTo>
                  <a:pt x="209123" y="218263"/>
                </a:lnTo>
                <a:lnTo>
                  <a:pt x="209123" y="224434"/>
                </a:lnTo>
                <a:lnTo>
                  <a:pt x="203804" y="215193"/>
                </a:lnTo>
                <a:close/>
                <a:moveTo>
                  <a:pt x="215446" y="215224"/>
                </a:moveTo>
                <a:lnTo>
                  <a:pt x="220765" y="218263"/>
                </a:lnTo>
                <a:lnTo>
                  <a:pt x="220765" y="224434"/>
                </a:lnTo>
                <a:lnTo>
                  <a:pt x="215446" y="215224"/>
                </a:lnTo>
                <a:close/>
                <a:moveTo>
                  <a:pt x="227057" y="215224"/>
                </a:moveTo>
                <a:lnTo>
                  <a:pt x="232376" y="218263"/>
                </a:lnTo>
                <a:lnTo>
                  <a:pt x="232376" y="224434"/>
                </a:lnTo>
                <a:lnTo>
                  <a:pt x="227057" y="215224"/>
                </a:lnTo>
                <a:close/>
                <a:moveTo>
                  <a:pt x="238668" y="215193"/>
                </a:moveTo>
                <a:lnTo>
                  <a:pt x="243987" y="218263"/>
                </a:lnTo>
                <a:lnTo>
                  <a:pt x="243987" y="224434"/>
                </a:lnTo>
                <a:lnTo>
                  <a:pt x="238668" y="215193"/>
                </a:lnTo>
                <a:close/>
                <a:moveTo>
                  <a:pt x="250279" y="215193"/>
                </a:moveTo>
                <a:lnTo>
                  <a:pt x="255598" y="218263"/>
                </a:lnTo>
                <a:lnTo>
                  <a:pt x="255598" y="224434"/>
                </a:lnTo>
                <a:lnTo>
                  <a:pt x="250279" y="215193"/>
                </a:lnTo>
                <a:close/>
                <a:moveTo>
                  <a:pt x="261890" y="215193"/>
                </a:moveTo>
                <a:lnTo>
                  <a:pt x="267210" y="218263"/>
                </a:lnTo>
                <a:lnTo>
                  <a:pt x="267210" y="224434"/>
                </a:lnTo>
                <a:lnTo>
                  <a:pt x="261890" y="215193"/>
                </a:lnTo>
                <a:close/>
                <a:moveTo>
                  <a:pt x="273532" y="215193"/>
                </a:moveTo>
                <a:lnTo>
                  <a:pt x="278851" y="218263"/>
                </a:lnTo>
                <a:lnTo>
                  <a:pt x="278851" y="224434"/>
                </a:lnTo>
                <a:lnTo>
                  <a:pt x="273532" y="215193"/>
                </a:lnTo>
                <a:close/>
                <a:moveTo>
                  <a:pt x="52525" y="215315"/>
                </a:moveTo>
                <a:lnTo>
                  <a:pt x="57844" y="224495"/>
                </a:lnTo>
                <a:lnTo>
                  <a:pt x="57844" y="224495"/>
                </a:lnTo>
                <a:lnTo>
                  <a:pt x="55351" y="223066"/>
                </a:lnTo>
                <a:lnTo>
                  <a:pt x="52525" y="221455"/>
                </a:lnTo>
                <a:lnTo>
                  <a:pt x="52525" y="215315"/>
                </a:lnTo>
                <a:close/>
                <a:moveTo>
                  <a:pt x="133864" y="215315"/>
                </a:moveTo>
                <a:lnTo>
                  <a:pt x="139183" y="224495"/>
                </a:lnTo>
                <a:lnTo>
                  <a:pt x="139183" y="224495"/>
                </a:lnTo>
                <a:lnTo>
                  <a:pt x="136721" y="223066"/>
                </a:lnTo>
                <a:lnTo>
                  <a:pt x="133864" y="221455"/>
                </a:lnTo>
                <a:lnTo>
                  <a:pt x="133864" y="215315"/>
                </a:lnTo>
                <a:close/>
                <a:moveTo>
                  <a:pt x="215202" y="215315"/>
                </a:moveTo>
                <a:lnTo>
                  <a:pt x="220522" y="224495"/>
                </a:lnTo>
                <a:lnTo>
                  <a:pt x="220522" y="224495"/>
                </a:lnTo>
                <a:lnTo>
                  <a:pt x="218060" y="223066"/>
                </a:lnTo>
                <a:lnTo>
                  <a:pt x="215202" y="221455"/>
                </a:lnTo>
                <a:lnTo>
                  <a:pt x="215202" y="215315"/>
                </a:lnTo>
                <a:close/>
                <a:moveTo>
                  <a:pt x="64136" y="215315"/>
                </a:moveTo>
                <a:lnTo>
                  <a:pt x="69455" y="224495"/>
                </a:lnTo>
                <a:lnTo>
                  <a:pt x="69455" y="224495"/>
                </a:lnTo>
                <a:lnTo>
                  <a:pt x="66993" y="223066"/>
                </a:lnTo>
                <a:lnTo>
                  <a:pt x="64136" y="221455"/>
                </a:lnTo>
                <a:lnTo>
                  <a:pt x="64136" y="215315"/>
                </a:lnTo>
                <a:close/>
                <a:moveTo>
                  <a:pt x="75777" y="215315"/>
                </a:moveTo>
                <a:lnTo>
                  <a:pt x="81097" y="224495"/>
                </a:lnTo>
                <a:lnTo>
                  <a:pt x="81097" y="224495"/>
                </a:lnTo>
                <a:lnTo>
                  <a:pt x="78604" y="223066"/>
                </a:lnTo>
                <a:lnTo>
                  <a:pt x="75777" y="221455"/>
                </a:lnTo>
                <a:lnTo>
                  <a:pt x="75777" y="215315"/>
                </a:lnTo>
                <a:close/>
                <a:moveTo>
                  <a:pt x="87389" y="215315"/>
                </a:moveTo>
                <a:lnTo>
                  <a:pt x="92708" y="224495"/>
                </a:lnTo>
                <a:lnTo>
                  <a:pt x="92708" y="224495"/>
                </a:lnTo>
                <a:lnTo>
                  <a:pt x="90246" y="223066"/>
                </a:lnTo>
                <a:lnTo>
                  <a:pt x="87389" y="221455"/>
                </a:lnTo>
                <a:lnTo>
                  <a:pt x="87389" y="215315"/>
                </a:lnTo>
                <a:close/>
                <a:moveTo>
                  <a:pt x="99030" y="215315"/>
                </a:moveTo>
                <a:lnTo>
                  <a:pt x="104349" y="224495"/>
                </a:lnTo>
                <a:lnTo>
                  <a:pt x="104349" y="224495"/>
                </a:lnTo>
                <a:lnTo>
                  <a:pt x="101857" y="223066"/>
                </a:lnTo>
                <a:lnTo>
                  <a:pt x="99030" y="221455"/>
                </a:lnTo>
                <a:lnTo>
                  <a:pt x="99030" y="215315"/>
                </a:lnTo>
                <a:close/>
                <a:moveTo>
                  <a:pt x="110611" y="215315"/>
                </a:moveTo>
                <a:lnTo>
                  <a:pt x="115930" y="224495"/>
                </a:lnTo>
                <a:lnTo>
                  <a:pt x="115930" y="224495"/>
                </a:lnTo>
                <a:lnTo>
                  <a:pt x="113468" y="223066"/>
                </a:lnTo>
                <a:lnTo>
                  <a:pt x="110611" y="221455"/>
                </a:lnTo>
                <a:lnTo>
                  <a:pt x="110611" y="215315"/>
                </a:lnTo>
                <a:close/>
                <a:moveTo>
                  <a:pt x="145475" y="215315"/>
                </a:moveTo>
                <a:lnTo>
                  <a:pt x="150794" y="224495"/>
                </a:lnTo>
                <a:lnTo>
                  <a:pt x="150794" y="224495"/>
                </a:lnTo>
                <a:lnTo>
                  <a:pt x="148332" y="223066"/>
                </a:lnTo>
                <a:lnTo>
                  <a:pt x="145475" y="221455"/>
                </a:lnTo>
                <a:lnTo>
                  <a:pt x="145475" y="215315"/>
                </a:lnTo>
                <a:close/>
                <a:moveTo>
                  <a:pt x="157116" y="215315"/>
                </a:moveTo>
                <a:lnTo>
                  <a:pt x="162436" y="224495"/>
                </a:lnTo>
                <a:lnTo>
                  <a:pt x="162436" y="224495"/>
                </a:lnTo>
                <a:lnTo>
                  <a:pt x="159974" y="223066"/>
                </a:lnTo>
                <a:lnTo>
                  <a:pt x="157116" y="221455"/>
                </a:lnTo>
                <a:lnTo>
                  <a:pt x="157116" y="215315"/>
                </a:lnTo>
                <a:close/>
                <a:moveTo>
                  <a:pt x="168727" y="215315"/>
                </a:moveTo>
                <a:lnTo>
                  <a:pt x="174047" y="224495"/>
                </a:lnTo>
                <a:lnTo>
                  <a:pt x="174047" y="224495"/>
                </a:lnTo>
                <a:lnTo>
                  <a:pt x="171585" y="223066"/>
                </a:lnTo>
                <a:lnTo>
                  <a:pt x="168727" y="221455"/>
                </a:lnTo>
                <a:lnTo>
                  <a:pt x="168727" y="215315"/>
                </a:lnTo>
                <a:close/>
                <a:moveTo>
                  <a:pt x="191950" y="215315"/>
                </a:moveTo>
                <a:lnTo>
                  <a:pt x="197269" y="224495"/>
                </a:lnTo>
                <a:lnTo>
                  <a:pt x="197269" y="224495"/>
                </a:lnTo>
                <a:lnTo>
                  <a:pt x="194807" y="223066"/>
                </a:lnTo>
                <a:lnTo>
                  <a:pt x="191950" y="221455"/>
                </a:lnTo>
                <a:lnTo>
                  <a:pt x="191950" y="215315"/>
                </a:lnTo>
                <a:close/>
                <a:moveTo>
                  <a:pt x="238455" y="215315"/>
                </a:moveTo>
                <a:lnTo>
                  <a:pt x="243774" y="224495"/>
                </a:lnTo>
                <a:lnTo>
                  <a:pt x="243774" y="224495"/>
                </a:lnTo>
                <a:lnTo>
                  <a:pt x="241312" y="223066"/>
                </a:lnTo>
                <a:lnTo>
                  <a:pt x="238455" y="221455"/>
                </a:lnTo>
                <a:lnTo>
                  <a:pt x="238455" y="215315"/>
                </a:lnTo>
                <a:close/>
                <a:moveTo>
                  <a:pt x="17661" y="215315"/>
                </a:moveTo>
                <a:lnTo>
                  <a:pt x="22980" y="224495"/>
                </a:lnTo>
                <a:lnTo>
                  <a:pt x="20518" y="223066"/>
                </a:lnTo>
                <a:lnTo>
                  <a:pt x="17661" y="221455"/>
                </a:lnTo>
                <a:lnTo>
                  <a:pt x="17661" y="215315"/>
                </a:lnTo>
                <a:close/>
                <a:moveTo>
                  <a:pt x="29302" y="215315"/>
                </a:moveTo>
                <a:lnTo>
                  <a:pt x="34622" y="224495"/>
                </a:lnTo>
                <a:lnTo>
                  <a:pt x="32160" y="223066"/>
                </a:lnTo>
                <a:lnTo>
                  <a:pt x="29302" y="221455"/>
                </a:lnTo>
                <a:lnTo>
                  <a:pt x="29302" y="215315"/>
                </a:lnTo>
                <a:close/>
                <a:moveTo>
                  <a:pt x="40883" y="215315"/>
                </a:moveTo>
                <a:lnTo>
                  <a:pt x="46202" y="224495"/>
                </a:lnTo>
                <a:lnTo>
                  <a:pt x="43740" y="223066"/>
                </a:lnTo>
                <a:lnTo>
                  <a:pt x="40883" y="221455"/>
                </a:lnTo>
                <a:lnTo>
                  <a:pt x="40883" y="215315"/>
                </a:lnTo>
                <a:close/>
                <a:moveTo>
                  <a:pt x="122222" y="215315"/>
                </a:moveTo>
                <a:lnTo>
                  <a:pt x="127541" y="224495"/>
                </a:lnTo>
                <a:lnTo>
                  <a:pt x="125079" y="223066"/>
                </a:lnTo>
                <a:lnTo>
                  <a:pt x="122222" y="221455"/>
                </a:lnTo>
                <a:lnTo>
                  <a:pt x="122222" y="215315"/>
                </a:lnTo>
                <a:close/>
                <a:moveTo>
                  <a:pt x="180339" y="215315"/>
                </a:moveTo>
                <a:lnTo>
                  <a:pt x="185658" y="224495"/>
                </a:lnTo>
                <a:lnTo>
                  <a:pt x="183165" y="223066"/>
                </a:lnTo>
                <a:lnTo>
                  <a:pt x="180339" y="221455"/>
                </a:lnTo>
                <a:lnTo>
                  <a:pt x="180339" y="215315"/>
                </a:lnTo>
                <a:close/>
                <a:moveTo>
                  <a:pt x="203591" y="215315"/>
                </a:moveTo>
                <a:lnTo>
                  <a:pt x="208911" y="224495"/>
                </a:lnTo>
                <a:lnTo>
                  <a:pt x="206418" y="223066"/>
                </a:lnTo>
                <a:lnTo>
                  <a:pt x="203591" y="221455"/>
                </a:lnTo>
                <a:lnTo>
                  <a:pt x="203591" y="215315"/>
                </a:lnTo>
                <a:close/>
                <a:moveTo>
                  <a:pt x="226844" y="215315"/>
                </a:moveTo>
                <a:lnTo>
                  <a:pt x="232163" y="224495"/>
                </a:lnTo>
                <a:lnTo>
                  <a:pt x="229671" y="223066"/>
                </a:lnTo>
                <a:lnTo>
                  <a:pt x="226844" y="221455"/>
                </a:lnTo>
                <a:lnTo>
                  <a:pt x="226844" y="215315"/>
                </a:lnTo>
                <a:close/>
                <a:moveTo>
                  <a:pt x="250036" y="215315"/>
                </a:moveTo>
                <a:lnTo>
                  <a:pt x="255355" y="224495"/>
                </a:lnTo>
                <a:lnTo>
                  <a:pt x="252893" y="223096"/>
                </a:lnTo>
                <a:lnTo>
                  <a:pt x="250036" y="221455"/>
                </a:lnTo>
                <a:lnTo>
                  <a:pt x="250036" y="215315"/>
                </a:lnTo>
                <a:close/>
                <a:moveTo>
                  <a:pt x="261678" y="215315"/>
                </a:moveTo>
                <a:lnTo>
                  <a:pt x="266997" y="224495"/>
                </a:lnTo>
                <a:lnTo>
                  <a:pt x="264535" y="223096"/>
                </a:lnTo>
                <a:lnTo>
                  <a:pt x="261678" y="221455"/>
                </a:lnTo>
                <a:lnTo>
                  <a:pt x="261678" y="215315"/>
                </a:lnTo>
                <a:close/>
                <a:moveTo>
                  <a:pt x="273289" y="215315"/>
                </a:moveTo>
                <a:lnTo>
                  <a:pt x="278608" y="224495"/>
                </a:lnTo>
                <a:lnTo>
                  <a:pt x="276146" y="223096"/>
                </a:lnTo>
                <a:lnTo>
                  <a:pt x="273289" y="221455"/>
                </a:lnTo>
                <a:lnTo>
                  <a:pt x="273289" y="215315"/>
                </a:lnTo>
                <a:close/>
                <a:moveTo>
                  <a:pt x="63862" y="215345"/>
                </a:moveTo>
                <a:lnTo>
                  <a:pt x="63862" y="221516"/>
                </a:lnTo>
                <a:lnTo>
                  <a:pt x="61005" y="223127"/>
                </a:lnTo>
                <a:lnTo>
                  <a:pt x="58543" y="224555"/>
                </a:lnTo>
                <a:lnTo>
                  <a:pt x="58543" y="224555"/>
                </a:lnTo>
                <a:lnTo>
                  <a:pt x="63862" y="215345"/>
                </a:lnTo>
                <a:close/>
                <a:moveTo>
                  <a:pt x="75504" y="215345"/>
                </a:moveTo>
                <a:lnTo>
                  <a:pt x="75504" y="221516"/>
                </a:lnTo>
                <a:lnTo>
                  <a:pt x="72647" y="223127"/>
                </a:lnTo>
                <a:lnTo>
                  <a:pt x="70185" y="224555"/>
                </a:lnTo>
                <a:lnTo>
                  <a:pt x="70185" y="224555"/>
                </a:lnTo>
                <a:lnTo>
                  <a:pt x="75504" y="215345"/>
                </a:lnTo>
                <a:close/>
                <a:moveTo>
                  <a:pt x="87115" y="215345"/>
                </a:moveTo>
                <a:lnTo>
                  <a:pt x="87115" y="221516"/>
                </a:lnTo>
                <a:lnTo>
                  <a:pt x="84288" y="223127"/>
                </a:lnTo>
                <a:lnTo>
                  <a:pt x="81796" y="224555"/>
                </a:lnTo>
                <a:lnTo>
                  <a:pt x="81796" y="224555"/>
                </a:lnTo>
                <a:lnTo>
                  <a:pt x="87115" y="215345"/>
                </a:lnTo>
                <a:close/>
                <a:moveTo>
                  <a:pt x="98757" y="215345"/>
                </a:moveTo>
                <a:lnTo>
                  <a:pt x="98757" y="221516"/>
                </a:lnTo>
                <a:lnTo>
                  <a:pt x="95899" y="223127"/>
                </a:lnTo>
                <a:lnTo>
                  <a:pt x="93437" y="224555"/>
                </a:lnTo>
                <a:lnTo>
                  <a:pt x="93437" y="224555"/>
                </a:lnTo>
                <a:lnTo>
                  <a:pt x="98757" y="215345"/>
                </a:lnTo>
                <a:close/>
                <a:moveTo>
                  <a:pt x="110368" y="215345"/>
                </a:moveTo>
                <a:lnTo>
                  <a:pt x="110368" y="221516"/>
                </a:lnTo>
                <a:lnTo>
                  <a:pt x="107541" y="223127"/>
                </a:lnTo>
                <a:lnTo>
                  <a:pt x="105048" y="224555"/>
                </a:lnTo>
                <a:lnTo>
                  <a:pt x="105048" y="224555"/>
                </a:lnTo>
                <a:lnTo>
                  <a:pt x="110368" y="215345"/>
                </a:lnTo>
                <a:close/>
                <a:moveTo>
                  <a:pt x="121979" y="215345"/>
                </a:moveTo>
                <a:lnTo>
                  <a:pt x="121979" y="221516"/>
                </a:lnTo>
                <a:lnTo>
                  <a:pt x="119122" y="223127"/>
                </a:lnTo>
                <a:lnTo>
                  <a:pt x="116660" y="224555"/>
                </a:lnTo>
                <a:lnTo>
                  <a:pt x="116660" y="224555"/>
                </a:lnTo>
                <a:lnTo>
                  <a:pt x="121979" y="215345"/>
                </a:lnTo>
                <a:close/>
                <a:moveTo>
                  <a:pt x="145232" y="215345"/>
                </a:moveTo>
                <a:lnTo>
                  <a:pt x="145232" y="221516"/>
                </a:lnTo>
                <a:lnTo>
                  <a:pt x="142374" y="223127"/>
                </a:lnTo>
                <a:lnTo>
                  <a:pt x="139912" y="224555"/>
                </a:lnTo>
                <a:lnTo>
                  <a:pt x="139912" y="224555"/>
                </a:lnTo>
                <a:lnTo>
                  <a:pt x="145232" y="215345"/>
                </a:lnTo>
                <a:close/>
                <a:moveTo>
                  <a:pt x="156843" y="215345"/>
                </a:moveTo>
                <a:lnTo>
                  <a:pt x="156843" y="221516"/>
                </a:lnTo>
                <a:lnTo>
                  <a:pt x="153986" y="223127"/>
                </a:lnTo>
                <a:lnTo>
                  <a:pt x="151523" y="224555"/>
                </a:lnTo>
                <a:lnTo>
                  <a:pt x="151523" y="224555"/>
                </a:lnTo>
                <a:lnTo>
                  <a:pt x="156843" y="215345"/>
                </a:lnTo>
                <a:close/>
                <a:moveTo>
                  <a:pt x="168484" y="215345"/>
                </a:moveTo>
                <a:lnTo>
                  <a:pt x="168484" y="221516"/>
                </a:lnTo>
                <a:lnTo>
                  <a:pt x="165627" y="223127"/>
                </a:lnTo>
                <a:lnTo>
                  <a:pt x="163165" y="224555"/>
                </a:lnTo>
                <a:lnTo>
                  <a:pt x="163165" y="224555"/>
                </a:lnTo>
                <a:lnTo>
                  <a:pt x="168484" y="215345"/>
                </a:lnTo>
                <a:close/>
                <a:moveTo>
                  <a:pt x="180065" y="215345"/>
                </a:moveTo>
                <a:lnTo>
                  <a:pt x="180065" y="221516"/>
                </a:lnTo>
                <a:lnTo>
                  <a:pt x="177208" y="223127"/>
                </a:lnTo>
                <a:lnTo>
                  <a:pt x="174746" y="224555"/>
                </a:lnTo>
                <a:lnTo>
                  <a:pt x="174746" y="224555"/>
                </a:lnTo>
                <a:lnTo>
                  <a:pt x="180065" y="215345"/>
                </a:lnTo>
                <a:close/>
                <a:moveTo>
                  <a:pt x="203318" y="215345"/>
                </a:moveTo>
                <a:lnTo>
                  <a:pt x="203318" y="221516"/>
                </a:lnTo>
                <a:lnTo>
                  <a:pt x="200461" y="223127"/>
                </a:lnTo>
                <a:lnTo>
                  <a:pt x="197999" y="224555"/>
                </a:lnTo>
                <a:lnTo>
                  <a:pt x="197999" y="224555"/>
                </a:lnTo>
                <a:lnTo>
                  <a:pt x="203318" y="215345"/>
                </a:lnTo>
                <a:close/>
                <a:moveTo>
                  <a:pt x="214929" y="215345"/>
                </a:moveTo>
                <a:lnTo>
                  <a:pt x="214929" y="221516"/>
                </a:lnTo>
                <a:lnTo>
                  <a:pt x="212072" y="223127"/>
                </a:lnTo>
                <a:lnTo>
                  <a:pt x="209610" y="224555"/>
                </a:lnTo>
                <a:lnTo>
                  <a:pt x="209610" y="224555"/>
                </a:lnTo>
                <a:lnTo>
                  <a:pt x="214929" y="215345"/>
                </a:lnTo>
                <a:close/>
                <a:moveTo>
                  <a:pt x="226570" y="215345"/>
                </a:moveTo>
                <a:lnTo>
                  <a:pt x="226570" y="221516"/>
                </a:lnTo>
                <a:lnTo>
                  <a:pt x="223713" y="223127"/>
                </a:lnTo>
                <a:lnTo>
                  <a:pt x="221251" y="224555"/>
                </a:lnTo>
                <a:lnTo>
                  <a:pt x="221251" y="224555"/>
                </a:lnTo>
                <a:lnTo>
                  <a:pt x="226570" y="215345"/>
                </a:lnTo>
                <a:close/>
                <a:moveTo>
                  <a:pt x="284657" y="215345"/>
                </a:moveTo>
                <a:lnTo>
                  <a:pt x="284657" y="221516"/>
                </a:lnTo>
                <a:lnTo>
                  <a:pt x="279337" y="224555"/>
                </a:lnTo>
                <a:lnTo>
                  <a:pt x="279337" y="224555"/>
                </a:lnTo>
                <a:lnTo>
                  <a:pt x="284657" y="215345"/>
                </a:lnTo>
                <a:close/>
                <a:moveTo>
                  <a:pt x="52251" y="215345"/>
                </a:moveTo>
                <a:lnTo>
                  <a:pt x="52251" y="221516"/>
                </a:lnTo>
                <a:lnTo>
                  <a:pt x="49394" y="223127"/>
                </a:lnTo>
                <a:lnTo>
                  <a:pt x="46932" y="224555"/>
                </a:lnTo>
                <a:lnTo>
                  <a:pt x="52251" y="215345"/>
                </a:lnTo>
                <a:close/>
                <a:moveTo>
                  <a:pt x="133590" y="215345"/>
                </a:moveTo>
                <a:lnTo>
                  <a:pt x="133590" y="221516"/>
                </a:lnTo>
                <a:lnTo>
                  <a:pt x="130733" y="223127"/>
                </a:lnTo>
                <a:lnTo>
                  <a:pt x="128271" y="224555"/>
                </a:lnTo>
                <a:lnTo>
                  <a:pt x="133590" y="215345"/>
                </a:lnTo>
                <a:close/>
                <a:moveTo>
                  <a:pt x="191676" y="215345"/>
                </a:moveTo>
                <a:lnTo>
                  <a:pt x="191676" y="221516"/>
                </a:lnTo>
                <a:lnTo>
                  <a:pt x="188849" y="223127"/>
                </a:lnTo>
                <a:lnTo>
                  <a:pt x="186357" y="224555"/>
                </a:lnTo>
                <a:lnTo>
                  <a:pt x="191676" y="215345"/>
                </a:lnTo>
                <a:close/>
                <a:moveTo>
                  <a:pt x="238182" y="215345"/>
                </a:moveTo>
                <a:lnTo>
                  <a:pt x="238182" y="221516"/>
                </a:lnTo>
                <a:lnTo>
                  <a:pt x="235355" y="223127"/>
                </a:lnTo>
                <a:lnTo>
                  <a:pt x="232862" y="224555"/>
                </a:lnTo>
                <a:lnTo>
                  <a:pt x="238182" y="215345"/>
                </a:lnTo>
                <a:close/>
                <a:moveTo>
                  <a:pt x="249793" y="215345"/>
                </a:moveTo>
                <a:lnTo>
                  <a:pt x="249793" y="221455"/>
                </a:lnTo>
                <a:lnTo>
                  <a:pt x="246936" y="223096"/>
                </a:lnTo>
                <a:lnTo>
                  <a:pt x="244474" y="224555"/>
                </a:lnTo>
                <a:lnTo>
                  <a:pt x="249793" y="215345"/>
                </a:lnTo>
                <a:close/>
                <a:moveTo>
                  <a:pt x="261404" y="215345"/>
                </a:moveTo>
                <a:lnTo>
                  <a:pt x="261404" y="221455"/>
                </a:lnTo>
                <a:lnTo>
                  <a:pt x="258547" y="223096"/>
                </a:lnTo>
                <a:lnTo>
                  <a:pt x="256085" y="224555"/>
                </a:lnTo>
                <a:lnTo>
                  <a:pt x="261404" y="215345"/>
                </a:lnTo>
                <a:close/>
                <a:moveTo>
                  <a:pt x="273046" y="215345"/>
                </a:moveTo>
                <a:lnTo>
                  <a:pt x="273046" y="221516"/>
                </a:lnTo>
                <a:lnTo>
                  <a:pt x="270188" y="223127"/>
                </a:lnTo>
                <a:lnTo>
                  <a:pt x="267726" y="224555"/>
                </a:lnTo>
                <a:lnTo>
                  <a:pt x="273046" y="215345"/>
                </a:lnTo>
                <a:close/>
                <a:moveTo>
                  <a:pt x="17418" y="215345"/>
                </a:moveTo>
                <a:lnTo>
                  <a:pt x="17418" y="221516"/>
                </a:lnTo>
                <a:lnTo>
                  <a:pt x="14560" y="223127"/>
                </a:lnTo>
                <a:lnTo>
                  <a:pt x="12098" y="224586"/>
                </a:lnTo>
                <a:lnTo>
                  <a:pt x="17418" y="215345"/>
                </a:lnTo>
                <a:close/>
                <a:moveTo>
                  <a:pt x="29029" y="215345"/>
                </a:moveTo>
                <a:lnTo>
                  <a:pt x="29029" y="221516"/>
                </a:lnTo>
                <a:lnTo>
                  <a:pt x="26172" y="223127"/>
                </a:lnTo>
                <a:lnTo>
                  <a:pt x="23710" y="224586"/>
                </a:lnTo>
                <a:lnTo>
                  <a:pt x="29029" y="215345"/>
                </a:lnTo>
                <a:close/>
                <a:moveTo>
                  <a:pt x="40610" y="215345"/>
                </a:moveTo>
                <a:lnTo>
                  <a:pt x="40610" y="221516"/>
                </a:lnTo>
                <a:lnTo>
                  <a:pt x="37783" y="223127"/>
                </a:lnTo>
                <a:lnTo>
                  <a:pt x="35290" y="224586"/>
                </a:lnTo>
                <a:lnTo>
                  <a:pt x="40610" y="215345"/>
                </a:lnTo>
                <a:close/>
                <a:moveTo>
                  <a:pt x="5898" y="221698"/>
                </a:moveTo>
                <a:lnTo>
                  <a:pt x="8755" y="223339"/>
                </a:lnTo>
                <a:lnTo>
                  <a:pt x="11217" y="224768"/>
                </a:lnTo>
                <a:lnTo>
                  <a:pt x="578" y="224768"/>
                </a:lnTo>
                <a:lnTo>
                  <a:pt x="5898" y="221698"/>
                </a:lnTo>
                <a:close/>
                <a:moveTo>
                  <a:pt x="17509" y="221698"/>
                </a:moveTo>
                <a:lnTo>
                  <a:pt x="20366" y="223339"/>
                </a:lnTo>
                <a:lnTo>
                  <a:pt x="22828" y="224768"/>
                </a:lnTo>
                <a:lnTo>
                  <a:pt x="12190" y="224768"/>
                </a:lnTo>
                <a:lnTo>
                  <a:pt x="14682" y="223339"/>
                </a:lnTo>
                <a:lnTo>
                  <a:pt x="17509" y="221698"/>
                </a:lnTo>
                <a:close/>
                <a:moveTo>
                  <a:pt x="29150" y="221698"/>
                </a:moveTo>
                <a:lnTo>
                  <a:pt x="32008" y="223339"/>
                </a:lnTo>
                <a:lnTo>
                  <a:pt x="34470" y="224768"/>
                </a:lnTo>
                <a:lnTo>
                  <a:pt x="23831" y="224768"/>
                </a:lnTo>
                <a:lnTo>
                  <a:pt x="26293" y="223339"/>
                </a:lnTo>
                <a:lnTo>
                  <a:pt x="29150" y="221698"/>
                </a:lnTo>
                <a:close/>
                <a:moveTo>
                  <a:pt x="40762" y="221698"/>
                </a:moveTo>
                <a:lnTo>
                  <a:pt x="43619" y="223339"/>
                </a:lnTo>
                <a:lnTo>
                  <a:pt x="46081" y="224768"/>
                </a:lnTo>
                <a:lnTo>
                  <a:pt x="35442" y="224768"/>
                </a:lnTo>
                <a:lnTo>
                  <a:pt x="37935" y="223339"/>
                </a:lnTo>
                <a:lnTo>
                  <a:pt x="40762" y="221698"/>
                </a:lnTo>
                <a:close/>
                <a:moveTo>
                  <a:pt x="52403" y="221698"/>
                </a:moveTo>
                <a:lnTo>
                  <a:pt x="55260" y="223339"/>
                </a:lnTo>
                <a:lnTo>
                  <a:pt x="57722" y="224768"/>
                </a:lnTo>
                <a:lnTo>
                  <a:pt x="47084" y="224768"/>
                </a:lnTo>
                <a:lnTo>
                  <a:pt x="49546" y="223339"/>
                </a:lnTo>
                <a:lnTo>
                  <a:pt x="52403" y="221698"/>
                </a:lnTo>
                <a:close/>
                <a:moveTo>
                  <a:pt x="64014" y="221698"/>
                </a:moveTo>
                <a:lnTo>
                  <a:pt x="66871" y="223339"/>
                </a:lnTo>
                <a:lnTo>
                  <a:pt x="69334" y="224768"/>
                </a:lnTo>
                <a:lnTo>
                  <a:pt x="58695" y="224768"/>
                </a:lnTo>
                <a:lnTo>
                  <a:pt x="61187" y="223339"/>
                </a:lnTo>
                <a:lnTo>
                  <a:pt x="64014" y="221698"/>
                </a:lnTo>
                <a:close/>
                <a:moveTo>
                  <a:pt x="75656" y="221698"/>
                </a:moveTo>
                <a:lnTo>
                  <a:pt x="78513" y="223339"/>
                </a:lnTo>
                <a:lnTo>
                  <a:pt x="80975" y="224768"/>
                </a:lnTo>
                <a:lnTo>
                  <a:pt x="70337" y="224768"/>
                </a:lnTo>
                <a:lnTo>
                  <a:pt x="72799" y="223339"/>
                </a:lnTo>
                <a:lnTo>
                  <a:pt x="75656" y="221698"/>
                </a:lnTo>
                <a:close/>
                <a:moveTo>
                  <a:pt x="87237" y="221698"/>
                </a:moveTo>
                <a:lnTo>
                  <a:pt x="90094" y="223339"/>
                </a:lnTo>
                <a:lnTo>
                  <a:pt x="92556" y="224768"/>
                </a:lnTo>
                <a:lnTo>
                  <a:pt x="81917" y="224768"/>
                </a:lnTo>
                <a:lnTo>
                  <a:pt x="84379" y="223339"/>
                </a:lnTo>
                <a:lnTo>
                  <a:pt x="87237" y="221698"/>
                </a:lnTo>
                <a:close/>
                <a:moveTo>
                  <a:pt x="98878" y="221698"/>
                </a:moveTo>
                <a:lnTo>
                  <a:pt x="101705" y="223339"/>
                </a:lnTo>
                <a:lnTo>
                  <a:pt x="104197" y="224768"/>
                </a:lnTo>
                <a:lnTo>
                  <a:pt x="93559" y="224768"/>
                </a:lnTo>
                <a:lnTo>
                  <a:pt x="96021" y="223339"/>
                </a:lnTo>
                <a:lnTo>
                  <a:pt x="98878" y="221698"/>
                </a:lnTo>
                <a:close/>
                <a:moveTo>
                  <a:pt x="110489" y="221698"/>
                </a:moveTo>
                <a:lnTo>
                  <a:pt x="113346" y="223339"/>
                </a:lnTo>
                <a:lnTo>
                  <a:pt x="115809" y="224768"/>
                </a:lnTo>
                <a:lnTo>
                  <a:pt x="105170" y="224768"/>
                </a:lnTo>
                <a:lnTo>
                  <a:pt x="107632" y="223339"/>
                </a:lnTo>
                <a:lnTo>
                  <a:pt x="110489" y="221698"/>
                </a:lnTo>
                <a:close/>
                <a:moveTo>
                  <a:pt x="122131" y="221698"/>
                </a:moveTo>
                <a:lnTo>
                  <a:pt x="124958" y="223339"/>
                </a:lnTo>
                <a:lnTo>
                  <a:pt x="127450" y="224768"/>
                </a:lnTo>
                <a:lnTo>
                  <a:pt x="116812" y="224768"/>
                </a:lnTo>
                <a:lnTo>
                  <a:pt x="119274" y="223339"/>
                </a:lnTo>
                <a:lnTo>
                  <a:pt x="122131" y="221698"/>
                </a:lnTo>
                <a:close/>
                <a:moveTo>
                  <a:pt x="133742" y="221698"/>
                </a:moveTo>
                <a:lnTo>
                  <a:pt x="136599" y="223339"/>
                </a:lnTo>
                <a:lnTo>
                  <a:pt x="139061" y="224768"/>
                </a:lnTo>
                <a:lnTo>
                  <a:pt x="128423" y="224768"/>
                </a:lnTo>
                <a:lnTo>
                  <a:pt x="130885" y="223339"/>
                </a:lnTo>
                <a:lnTo>
                  <a:pt x="133742" y="221698"/>
                </a:lnTo>
                <a:close/>
                <a:moveTo>
                  <a:pt x="145323" y="221698"/>
                </a:moveTo>
                <a:lnTo>
                  <a:pt x="148180" y="223339"/>
                </a:lnTo>
                <a:lnTo>
                  <a:pt x="150642" y="224768"/>
                </a:lnTo>
                <a:lnTo>
                  <a:pt x="140004" y="224768"/>
                </a:lnTo>
                <a:lnTo>
                  <a:pt x="142496" y="223339"/>
                </a:lnTo>
                <a:lnTo>
                  <a:pt x="145323" y="221698"/>
                </a:lnTo>
                <a:close/>
                <a:moveTo>
                  <a:pt x="156964" y="221698"/>
                </a:moveTo>
                <a:lnTo>
                  <a:pt x="159822" y="223339"/>
                </a:lnTo>
                <a:lnTo>
                  <a:pt x="162284" y="224768"/>
                </a:lnTo>
                <a:lnTo>
                  <a:pt x="151645" y="224768"/>
                </a:lnTo>
                <a:lnTo>
                  <a:pt x="154107" y="223339"/>
                </a:lnTo>
                <a:lnTo>
                  <a:pt x="156964" y="221698"/>
                </a:lnTo>
                <a:close/>
                <a:moveTo>
                  <a:pt x="168575" y="221698"/>
                </a:moveTo>
                <a:lnTo>
                  <a:pt x="171433" y="223339"/>
                </a:lnTo>
                <a:lnTo>
                  <a:pt x="173895" y="224768"/>
                </a:lnTo>
                <a:lnTo>
                  <a:pt x="163256" y="224768"/>
                </a:lnTo>
                <a:lnTo>
                  <a:pt x="165749" y="223339"/>
                </a:lnTo>
                <a:lnTo>
                  <a:pt x="168575" y="221698"/>
                </a:lnTo>
                <a:close/>
                <a:moveTo>
                  <a:pt x="180217" y="221698"/>
                </a:moveTo>
                <a:lnTo>
                  <a:pt x="183074" y="223339"/>
                </a:lnTo>
                <a:lnTo>
                  <a:pt x="185536" y="224768"/>
                </a:lnTo>
                <a:lnTo>
                  <a:pt x="174898" y="224768"/>
                </a:lnTo>
                <a:lnTo>
                  <a:pt x="177360" y="223339"/>
                </a:lnTo>
                <a:lnTo>
                  <a:pt x="180217" y="221698"/>
                </a:lnTo>
                <a:close/>
                <a:moveTo>
                  <a:pt x="191828" y="221698"/>
                </a:moveTo>
                <a:lnTo>
                  <a:pt x="194685" y="223339"/>
                </a:lnTo>
                <a:lnTo>
                  <a:pt x="197147" y="224768"/>
                </a:lnTo>
                <a:lnTo>
                  <a:pt x="186509" y="224768"/>
                </a:lnTo>
                <a:lnTo>
                  <a:pt x="189001" y="223339"/>
                </a:lnTo>
                <a:lnTo>
                  <a:pt x="191828" y="221698"/>
                </a:lnTo>
                <a:close/>
                <a:moveTo>
                  <a:pt x="203470" y="221698"/>
                </a:moveTo>
                <a:lnTo>
                  <a:pt x="206327" y="223339"/>
                </a:lnTo>
                <a:lnTo>
                  <a:pt x="208789" y="224768"/>
                </a:lnTo>
                <a:lnTo>
                  <a:pt x="198151" y="224768"/>
                </a:lnTo>
                <a:lnTo>
                  <a:pt x="200613" y="223339"/>
                </a:lnTo>
                <a:lnTo>
                  <a:pt x="203470" y="221698"/>
                </a:lnTo>
                <a:close/>
                <a:moveTo>
                  <a:pt x="215051" y="221698"/>
                </a:moveTo>
                <a:lnTo>
                  <a:pt x="217908" y="223339"/>
                </a:lnTo>
                <a:lnTo>
                  <a:pt x="220370" y="224768"/>
                </a:lnTo>
                <a:lnTo>
                  <a:pt x="209731" y="224768"/>
                </a:lnTo>
                <a:lnTo>
                  <a:pt x="212193" y="223339"/>
                </a:lnTo>
                <a:lnTo>
                  <a:pt x="215051" y="221698"/>
                </a:lnTo>
                <a:close/>
                <a:moveTo>
                  <a:pt x="226692" y="221698"/>
                </a:moveTo>
                <a:lnTo>
                  <a:pt x="229519" y="223339"/>
                </a:lnTo>
                <a:lnTo>
                  <a:pt x="232011" y="224768"/>
                </a:lnTo>
                <a:lnTo>
                  <a:pt x="221373" y="224768"/>
                </a:lnTo>
                <a:lnTo>
                  <a:pt x="223835" y="223339"/>
                </a:lnTo>
                <a:lnTo>
                  <a:pt x="226692" y="221698"/>
                </a:lnTo>
                <a:close/>
                <a:moveTo>
                  <a:pt x="238303" y="221698"/>
                </a:moveTo>
                <a:lnTo>
                  <a:pt x="241160" y="223339"/>
                </a:lnTo>
                <a:lnTo>
                  <a:pt x="243622" y="224768"/>
                </a:lnTo>
                <a:lnTo>
                  <a:pt x="232984" y="224768"/>
                </a:lnTo>
                <a:lnTo>
                  <a:pt x="235446" y="223339"/>
                </a:lnTo>
                <a:lnTo>
                  <a:pt x="238303" y="221698"/>
                </a:lnTo>
                <a:close/>
                <a:moveTo>
                  <a:pt x="249945" y="221698"/>
                </a:moveTo>
                <a:lnTo>
                  <a:pt x="252772" y="223339"/>
                </a:lnTo>
                <a:lnTo>
                  <a:pt x="255264" y="224768"/>
                </a:lnTo>
                <a:lnTo>
                  <a:pt x="244626" y="224768"/>
                </a:lnTo>
                <a:lnTo>
                  <a:pt x="247088" y="223339"/>
                </a:lnTo>
                <a:lnTo>
                  <a:pt x="249945" y="221698"/>
                </a:lnTo>
                <a:close/>
                <a:moveTo>
                  <a:pt x="261556" y="221698"/>
                </a:moveTo>
                <a:lnTo>
                  <a:pt x="264413" y="223339"/>
                </a:lnTo>
                <a:lnTo>
                  <a:pt x="266875" y="224768"/>
                </a:lnTo>
                <a:lnTo>
                  <a:pt x="256237" y="224768"/>
                </a:lnTo>
                <a:lnTo>
                  <a:pt x="258699" y="223339"/>
                </a:lnTo>
                <a:lnTo>
                  <a:pt x="261556" y="221698"/>
                </a:lnTo>
                <a:close/>
                <a:moveTo>
                  <a:pt x="273198" y="221698"/>
                </a:moveTo>
                <a:lnTo>
                  <a:pt x="276024" y="223339"/>
                </a:lnTo>
                <a:lnTo>
                  <a:pt x="278517" y="224768"/>
                </a:lnTo>
                <a:lnTo>
                  <a:pt x="267878" y="224768"/>
                </a:lnTo>
                <a:lnTo>
                  <a:pt x="270340" y="223339"/>
                </a:lnTo>
                <a:lnTo>
                  <a:pt x="273198" y="221698"/>
                </a:lnTo>
                <a:close/>
                <a:moveTo>
                  <a:pt x="11217" y="225042"/>
                </a:moveTo>
                <a:lnTo>
                  <a:pt x="5898" y="228112"/>
                </a:lnTo>
                <a:lnTo>
                  <a:pt x="578" y="225042"/>
                </a:lnTo>
                <a:close/>
                <a:moveTo>
                  <a:pt x="22828" y="225042"/>
                </a:moveTo>
                <a:lnTo>
                  <a:pt x="17509" y="228112"/>
                </a:lnTo>
                <a:lnTo>
                  <a:pt x="12190" y="225042"/>
                </a:lnTo>
                <a:close/>
                <a:moveTo>
                  <a:pt x="34470" y="225042"/>
                </a:moveTo>
                <a:lnTo>
                  <a:pt x="29150" y="228112"/>
                </a:lnTo>
                <a:lnTo>
                  <a:pt x="23831" y="225042"/>
                </a:lnTo>
                <a:close/>
                <a:moveTo>
                  <a:pt x="46081" y="225042"/>
                </a:moveTo>
                <a:lnTo>
                  <a:pt x="40762" y="228112"/>
                </a:lnTo>
                <a:lnTo>
                  <a:pt x="35442" y="225042"/>
                </a:lnTo>
                <a:close/>
                <a:moveTo>
                  <a:pt x="57722" y="225042"/>
                </a:moveTo>
                <a:lnTo>
                  <a:pt x="52403" y="228112"/>
                </a:lnTo>
                <a:lnTo>
                  <a:pt x="47084" y="225042"/>
                </a:lnTo>
                <a:close/>
                <a:moveTo>
                  <a:pt x="69334" y="225042"/>
                </a:moveTo>
                <a:lnTo>
                  <a:pt x="64014" y="228112"/>
                </a:lnTo>
                <a:lnTo>
                  <a:pt x="58695" y="225042"/>
                </a:lnTo>
                <a:close/>
                <a:moveTo>
                  <a:pt x="80945" y="225042"/>
                </a:moveTo>
                <a:lnTo>
                  <a:pt x="75625" y="228112"/>
                </a:lnTo>
                <a:lnTo>
                  <a:pt x="70306" y="225042"/>
                </a:lnTo>
                <a:close/>
                <a:moveTo>
                  <a:pt x="92556" y="225042"/>
                </a:moveTo>
                <a:lnTo>
                  <a:pt x="87237" y="228112"/>
                </a:lnTo>
                <a:lnTo>
                  <a:pt x="81917" y="225042"/>
                </a:lnTo>
                <a:close/>
                <a:moveTo>
                  <a:pt x="104197" y="225042"/>
                </a:moveTo>
                <a:lnTo>
                  <a:pt x="98878" y="228112"/>
                </a:lnTo>
                <a:lnTo>
                  <a:pt x="93559" y="225042"/>
                </a:lnTo>
                <a:close/>
                <a:moveTo>
                  <a:pt x="115809" y="225042"/>
                </a:moveTo>
                <a:lnTo>
                  <a:pt x="110489" y="228112"/>
                </a:lnTo>
                <a:lnTo>
                  <a:pt x="105170" y="225042"/>
                </a:lnTo>
                <a:close/>
                <a:moveTo>
                  <a:pt x="127450" y="225042"/>
                </a:moveTo>
                <a:lnTo>
                  <a:pt x="122131" y="228112"/>
                </a:lnTo>
                <a:lnTo>
                  <a:pt x="116812" y="225042"/>
                </a:lnTo>
                <a:close/>
                <a:moveTo>
                  <a:pt x="139061" y="225042"/>
                </a:moveTo>
                <a:lnTo>
                  <a:pt x="133742" y="228112"/>
                </a:lnTo>
                <a:lnTo>
                  <a:pt x="128423" y="225042"/>
                </a:lnTo>
                <a:close/>
                <a:moveTo>
                  <a:pt x="150642" y="225042"/>
                </a:moveTo>
                <a:lnTo>
                  <a:pt x="145323" y="228112"/>
                </a:lnTo>
                <a:lnTo>
                  <a:pt x="140004" y="225042"/>
                </a:lnTo>
                <a:close/>
                <a:moveTo>
                  <a:pt x="162284" y="225042"/>
                </a:moveTo>
                <a:lnTo>
                  <a:pt x="156964" y="228112"/>
                </a:lnTo>
                <a:lnTo>
                  <a:pt x="151645" y="225042"/>
                </a:lnTo>
                <a:close/>
                <a:moveTo>
                  <a:pt x="173895" y="225042"/>
                </a:moveTo>
                <a:lnTo>
                  <a:pt x="168575" y="228112"/>
                </a:lnTo>
                <a:lnTo>
                  <a:pt x="163256" y="225042"/>
                </a:lnTo>
                <a:close/>
                <a:moveTo>
                  <a:pt x="185536" y="225042"/>
                </a:moveTo>
                <a:lnTo>
                  <a:pt x="180217" y="228112"/>
                </a:lnTo>
                <a:lnTo>
                  <a:pt x="174898" y="225042"/>
                </a:lnTo>
                <a:close/>
                <a:moveTo>
                  <a:pt x="197147" y="225042"/>
                </a:moveTo>
                <a:lnTo>
                  <a:pt x="191828" y="228112"/>
                </a:lnTo>
                <a:lnTo>
                  <a:pt x="186509" y="225042"/>
                </a:lnTo>
                <a:close/>
                <a:moveTo>
                  <a:pt x="208789" y="225042"/>
                </a:moveTo>
                <a:lnTo>
                  <a:pt x="203470" y="228112"/>
                </a:lnTo>
                <a:lnTo>
                  <a:pt x="198151" y="225042"/>
                </a:lnTo>
                <a:close/>
                <a:moveTo>
                  <a:pt x="220370" y="225042"/>
                </a:moveTo>
                <a:lnTo>
                  <a:pt x="215051" y="228112"/>
                </a:lnTo>
                <a:lnTo>
                  <a:pt x="209731" y="225042"/>
                </a:lnTo>
                <a:close/>
                <a:moveTo>
                  <a:pt x="232011" y="225042"/>
                </a:moveTo>
                <a:lnTo>
                  <a:pt x="226692" y="228112"/>
                </a:lnTo>
                <a:lnTo>
                  <a:pt x="221373" y="225042"/>
                </a:lnTo>
                <a:close/>
                <a:moveTo>
                  <a:pt x="243622" y="225042"/>
                </a:moveTo>
                <a:lnTo>
                  <a:pt x="238303" y="228112"/>
                </a:lnTo>
                <a:lnTo>
                  <a:pt x="232984" y="225042"/>
                </a:lnTo>
                <a:close/>
                <a:moveTo>
                  <a:pt x="255264" y="225042"/>
                </a:moveTo>
                <a:lnTo>
                  <a:pt x="249945" y="228112"/>
                </a:lnTo>
                <a:lnTo>
                  <a:pt x="244626" y="225042"/>
                </a:lnTo>
                <a:close/>
                <a:moveTo>
                  <a:pt x="266875" y="225042"/>
                </a:moveTo>
                <a:lnTo>
                  <a:pt x="261556" y="228112"/>
                </a:lnTo>
                <a:lnTo>
                  <a:pt x="256237" y="225042"/>
                </a:lnTo>
                <a:close/>
                <a:moveTo>
                  <a:pt x="278517" y="225042"/>
                </a:moveTo>
                <a:lnTo>
                  <a:pt x="273198" y="228112"/>
                </a:lnTo>
                <a:lnTo>
                  <a:pt x="267878" y="225042"/>
                </a:lnTo>
                <a:close/>
                <a:moveTo>
                  <a:pt x="11369" y="225254"/>
                </a:moveTo>
                <a:lnTo>
                  <a:pt x="6050" y="234464"/>
                </a:lnTo>
                <a:lnTo>
                  <a:pt x="6050" y="228355"/>
                </a:lnTo>
                <a:lnTo>
                  <a:pt x="11369" y="225254"/>
                </a:lnTo>
                <a:close/>
                <a:moveTo>
                  <a:pt x="22980" y="225224"/>
                </a:moveTo>
                <a:lnTo>
                  <a:pt x="17661" y="234464"/>
                </a:lnTo>
                <a:lnTo>
                  <a:pt x="17661" y="228294"/>
                </a:lnTo>
                <a:lnTo>
                  <a:pt x="22980" y="225224"/>
                </a:lnTo>
                <a:close/>
                <a:moveTo>
                  <a:pt x="34622" y="225254"/>
                </a:moveTo>
                <a:lnTo>
                  <a:pt x="29302" y="234464"/>
                </a:lnTo>
                <a:lnTo>
                  <a:pt x="29302" y="228355"/>
                </a:lnTo>
                <a:lnTo>
                  <a:pt x="34622" y="225254"/>
                </a:lnTo>
                <a:close/>
                <a:moveTo>
                  <a:pt x="46202" y="225254"/>
                </a:moveTo>
                <a:lnTo>
                  <a:pt x="40883" y="234464"/>
                </a:lnTo>
                <a:lnTo>
                  <a:pt x="40883" y="228355"/>
                </a:lnTo>
                <a:lnTo>
                  <a:pt x="46202" y="225254"/>
                </a:lnTo>
                <a:close/>
                <a:moveTo>
                  <a:pt x="57844" y="225254"/>
                </a:moveTo>
                <a:lnTo>
                  <a:pt x="52525" y="234464"/>
                </a:lnTo>
                <a:lnTo>
                  <a:pt x="52525" y="228355"/>
                </a:lnTo>
                <a:lnTo>
                  <a:pt x="57844" y="225254"/>
                </a:lnTo>
                <a:close/>
                <a:moveTo>
                  <a:pt x="69455" y="225254"/>
                </a:moveTo>
                <a:lnTo>
                  <a:pt x="64136" y="234464"/>
                </a:lnTo>
                <a:lnTo>
                  <a:pt x="64136" y="228355"/>
                </a:lnTo>
                <a:lnTo>
                  <a:pt x="69455" y="225254"/>
                </a:lnTo>
                <a:close/>
                <a:moveTo>
                  <a:pt x="81097" y="225254"/>
                </a:moveTo>
                <a:lnTo>
                  <a:pt x="75777" y="234464"/>
                </a:lnTo>
                <a:lnTo>
                  <a:pt x="75777" y="228355"/>
                </a:lnTo>
                <a:lnTo>
                  <a:pt x="81097" y="225254"/>
                </a:lnTo>
                <a:close/>
                <a:moveTo>
                  <a:pt x="92708" y="225254"/>
                </a:moveTo>
                <a:lnTo>
                  <a:pt x="87389" y="234464"/>
                </a:lnTo>
                <a:lnTo>
                  <a:pt x="87389" y="228355"/>
                </a:lnTo>
                <a:lnTo>
                  <a:pt x="92708" y="225254"/>
                </a:lnTo>
                <a:close/>
                <a:moveTo>
                  <a:pt x="104349" y="225254"/>
                </a:moveTo>
                <a:lnTo>
                  <a:pt x="99030" y="234464"/>
                </a:lnTo>
                <a:lnTo>
                  <a:pt x="99030" y="228355"/>
                </a:lnTo>
                <a:lnTo>
                  <a:pt x="104349" y="225254"/>
                </a:lnTo>
                <a:close/>
                <a:moveTo>
                  <a:pt x="115930" y="225254"/>
                </a:moveTo>
                <a:lnTo>
                  <a:pt x="110611" y="234464"/>
                </a:lnTo>
                <a:lnTo>
                  <a:pt x="110611" y="228355"/>
                </a:lnTo>
                <a:lnTo>
                  <a:pt x="115930" y="225254"/>
                </a:lnTo>
                <a:close/>
                <a:moveTo>
                  <a:pt x="127541" y="225254"/>
                </a:moveTo>
                <a:lnTo>
                  <a:pt x="122222" y="234464"/>
                </a:lnTo>
                <a:lnTo>
                  <a:pt x="122222" y="228355"/>
                </a:lnTo>
                <a:lnTo>
                  <a:pt x="127541" y="225254"/>
                </a:lnTo>
                <a:close/>
                <a:moveTo>
                  <a:pt x="139183" y="225254"/>
                </a:moveTo>
                <a:lnTo>
                  <a:pt x="133864" y="234464"/>
                </a:lnTo>
                <a:lnTo>
                  <a:pt x="133864" y="228355"/>
                </a:lnTo>
                <a:lnTo>
                  <a:pt x="139183" y="225254"/>
                </a:lnTo>
                <a:close/>
                <a:moveTo>
                  <a:pt x="150794" y="225254"/>
                </a:moveTo>
                <a:lnTo>
                  <a:pt x="145475" y="234464"/>
                </a:lnTo>
                <a:lnTo>
                  <a:pt x="145475" y="228355"/>
                </a:lnTo>
                <a:lnTo>
                  <a:pt x="150794" y="225254"/>
                </a:lnTo>
                <a:close/>
                <a:moveTo>
                  <a:pt x="162436" y="225254"/>
                </a:moveTo>
                <a:lnTo>
                  <a:pt x="157116" y="234464"/>
                </a:lnTo>
                <a:lnTo>
                  <a:pt x="157116" y="228355"/>
                </a:lnTo>
                <a:lnTo>
                  <a:pt x="162436" y="225254"/>
                </a:lnTo>
                <a:close/>
                <a:moveTo>
                  <a:pt x="174047" y="225254"/>
                </a:moveTo>
                <a:lnTo>
                  <a:pt x="168727" y="234464"/>
                </a:lnTo>
                <a:lnTo>
                  <a:pt x="168727" y="228355"/>
                </a:lnTo>
                <a:lnTo>
                  <a:pt x="174047" y="225254"/>
                </a:lnTo>
                <a:close/>
                <a:moveTo>
                  <a:pt x="185658" y="225254"/>
                </a:moveTo>
                <a:lnTo>
                  <a:pt x="180339" y="234464"/>
                </a:lnTo>
                <a:lnTo>
                  <a:pt x="180339" y="228355"/>
                </a:lnTo>
                <a:lnTo>
                  <a:pt x="185658" y="225254"/>
                </a:lnTo>
                <a:close/>
                <a:moveTo>
                  <a:pt x="197269" y="225254"/>
                </a:moveTo>
                <a:lnTo>
                  <a:pt x="191950" y="234464"/>
                </a:lnTo>
                <a:lnTo>
                  <a:pt x="191950" y="228355"/>
                </a:lnTo>
                <a:lnTo>
                  <a:pt x="197269" y="225254"/>
                </a:lnTo>
                <a:close/>
                <a:moveTo>
                  <a:pt x="208911" y="225254"/>
                </a:moveTo>
                <a:lnTo>
                  <a:pt x="203591" y="234464"/>
                </a:lnTo>
                <a:lnTo>
                  <a:pt x="203591" y="228355"/>
                </a:lnTo>
                <a:lnTo>
                  <a:pt x="208911" y="225254"/>
                </a:lnTo>
                <a:close/>
                <a:moveTo>
                  <a:pt x="220522" y="225254"/>
                </a:moveTo>
                <a:lnTo>
                  <a:pt x="215202" y="234464"/>
                </a:lnTo>
                <a:lnTo>
                  <a:pt x="215202" y="228355"/>
                </a:lnTo>
                <a:lnTo>
                  <a:pt x="220522" y="225254"/>
                </a:lnTo>
                <a:close/>
                <a:moveTo>
                  <a:pt x="232163" y="225254"/>
                </a:moveTo>
                <a:lnTo>
                  <a:pt x="226844" y="234464"/>
                </a:lnTo>
                <a:lnTo>
                  <a:pt x="226844" y="228355"/>
                </a:lnTo>
                <a:lnTo>
                  <a:pt x="232163" y="225254"/>
                </a:lnTo>
                <a:close/>
                <a:moveTo>
                  <a:pt x="243774" y="225254"/>
                </a:moveTo>
                <a:lnTo>
                  <a:pt x="238455" y="234464"/>
                </a:lnTo>
                <a:lnTo>
                  <a:pt x="238455" y="228355"/>
                </a:lnTo>
                <a:lnTo>
                  <a:pt x="243774" y="225254"/>
                </a:lnTo>
                <a:close/>
                <a:moveTo>
                  <a:pt x="255355" y="225254"/>
                </a:moveTo>
                <a:lnTo>
                  <a:pt x="250036" y="234464"/>
                </a:lnTo>
                <a:lnTo>
                  <a:pt x="250036" y="228355"/>
                </a:lnTo>
                <a:lnTo>
                  <a:pt x="255355" y="225254"/>
                </a:lnTo>
                <a:close/>
                <a:moveTo>
                  <a:pt x="266997" y="225254"/>
                </a:moveTo>
                <a:lnTo>
                  <a:pt x="261678" y="234464"/>
                </a:lnTo>
                <a:lnTo>
                  <a:pt x="261678" y="228355"/>
                </a:lnTo>
                <a:lnTo>
                  <a:pt x="266997" y="225254"/>
                </a:lnTo>
                <a:close/>
                <a:moveTo>
                  <a:pt x="278608" y="225254"/>
                </a:moveTo>
                <a:lnTo>
                  <a:pt x="273289" y="234464"/>
                </a:lnTo>
                <a:lnTo>
                  <a:pt x="273289" y="228355"/>
                </a:lnTo>
                <a:lnTo>
                  <a:pt x="278608" y="225254"/>
                </a:lnTo>
                <a:close/>
                <a:moveTo>
                  <a:pt x="457" y="225315"/>
                </a:moveTo>
                <a:lnTo>
                  <a:pt x="5776" y="228355"/>
                </a:lnTo>
                <a:lnTo>
                  <a:pt x="5776" y="234495"/>
                </a:lnTo>
                <a:lnTo>
                  <a:pt x="457" y="225315"/>
                </a:lnTo>
                <a:close/>
                <a:moveTo>
                  <a:pt x="12098" y="225315"/>
                </a:moveTo>
                <a:lnTo>
                  <a:pt x="17418" y="228355"/>
                </a:lnTo>
                <a:lnTo>
                  <a:pt x="17418" y="234495"/>
                </a:lnTo>
                <a:lnTo>
                  <a:pt x="12098" y="225315"/>
                </a:lnTo>
                <a:close/>
                <a:moveTo>
                  <a:pt x="23710" y="225315"/>
                </a:moveTo>
                <a:lnTo>
                  <a:pt x="29029" y="228355"/>
                </a:lnTo>
                <a:lnTo>
                  <a:pt x="29029" y="234495"/>
                </a:lnTo>
                <a:lnTo>
                  <a:pt x="23710" y="225315"/>
                </a:lnTo>
                <a:close/>
                <a:moveTo>
                  <a:pt x="35290" y="225315"/>
                </a:moveTo>
                <a:lnTo>
                  <a:pt x="40610" y="228355"/>
                </a:lnTo>
                <a:lnTo>
                  <a:pt x="40610" y="234495"/>
                </a:lnTo>
                <a:lnTo>
                  <a:pt x="35290" y="225315"/>
                </a:lnTo>
                <a:close/>
                <a:moveTo>
                  <a:pt x="46932" y="225315"/>
                </a:moveTo>
                <a:lnTo>
                  <a:pt x="52251" y="228355"/>
                </a:lnTo>
                <a:lnTo>
                  <a:pt x="52251" y="234495"/>
                </a:lnTo>
                <a:lnTo>
                  <a:pt x="46932" y="225315"/>
                </a:lnTo>
                <a:close/>
                <a:moveTo>
                  <a:pt x="58543" y="225315"/>
                </a:moveTo>
                <a:lnTo>
                  <a:pt x="63862" y="228355"/>
                </a:lnTo>
                <a:lnTo>
                  <a:pt x="63862" y="234495"/>
                </a:lnTo>
                <a:lnTo>
                  <a:pt x="58543" y="225315"/>
                </a:lnTo>
                <a:close/>
                <a:moveTo>
                  <a:pt x="70185" y="225315"/>
                </a:moveTo>
                <a:lnTo>
                  <a:pt x="75504" y="228355"/>
                </a:lnTo>
                <a:lnTo>
                  <a:pt x="75504" y="234495"/>
                </a:lnTo>
                <a:lnTo>
                  <a:pt x="70185" y="225315"/>
                </a:lnTo>
                <a:close/>
                <a:moveTo>
                  <a:pt x="81796" y="225315"/>
                </a:moveTo>
                <a:lnTo>
                  <a:pt x="87115" y="228355"/>
                </a:lnTo>
                <a:lnTo>
                  <a:pt x="87115" y="234495"/>
                </a:lnTo>
                <a:lnTo>
                  <a:pt x="81796" y="225315"/>
                </a:lnTo>
                <a:close/>
                <a:moveTo>
                  <a:pt x="93437" y="225315"/>
                </a:moveTo>
                <a:lnTo>
                  <a:pt x="98757" y="228355"/>
                </a:lnTo>
                <a:lnTo>
                  <a:pt x="98757" y="234495"/>
                </a:lnTo>
                <a:lnTo>
                  <a:pt x="93437" y="225315"/>
                </a:lnTo>
                <a:close/>
                <a:moveTo>
                  <a:pt x="105018" y="225315"/>
                </a:moveTo>
                <a:lnTo>
                  <a:pt x="110337" y="228355"/>
                </a:lnTo>
                <a:lnTo>
                  <a:pt x="110337" y="234495"/>
                </a:lnTo>
                <a:lnTo>
                  <a:pt x="105018" y="225315"/>
                </a:lnTo>
                <a:close/>
                <a:moveTo>
                  <a:pt x="116660" y="225315"/>
                </a:moveTo>
                <a:lnTo>
                  <a:pt x="121979" y="228355"/>
                </a:lnTo>
                <a:lnTo>
                  <a:pt x="121979" y="234495"/>
                </a:lnTo>
                <a:lnTo>
                  <a:pt x="116660" y="225315"/>
                </a:lnTo>
                <a:close/>
                <a:moveTo>
                  <a:pt x="128271" y="225315"/>
                </a:moveTo>
                <a:lnTo>
                  <a:pt x="133590" y="228355"/>
                </a:lnTo>
                <a:lnTo>
                  <a:pt x="133590" y="234495"/>
                </a:lnTo>
                <a:lnTo>
                  <a:pt x="128271" y="225315"/>
                </a:lnTo>
                <a:close/>
                <a:moveTo>
                  <a:pt x="139912" y="225315"/>
                </a:moveTo>
                <a:lnTo>
                  <a:pt x="145232" y="228355"/>
                </a:lnTo>
                <a:lnTo>
                  <a:pt x="145232" y="234495"/>
                </a:lnTo>
                <a:lnTo>
                  <a:pt x="139912" y="225315"/>
                </a:lnTo>
                <a:close/>
                <a:moveTo>
                  <a:pt x="151523" y="225315"/>
                </a:moveTo>
                <a:lnTo>
                  <a:pt x="156843" y="228355"/>
                </a:lnTo>
                <a:lnTo>
                  <a:pt x="156843" y="234495"/>
                </a:lnTo>
                <a:lnTo>
                  <a:pt x="151523" y="225315"/>
                </a:lnTo>
                <a:close/>
                <a:moveTo>
                  <a:pt x="163165" y="225315"/>
                </a:moveTo>
                <a:lnTo>
                  <a:pt x="168484" y="228355"/>
                </a:lnTo>
                <a:lnTo>
                  <a:pt x="168484" y="234495"/>
                </a:lnTo>
                <a:lnTo>
                  <a:pt x="163165" y="225315"/>
                </a:lnTo>
                <a:close/>
                <a:moveTo>
                  <a:pt x="174746" y="225315"/>
                </a:moveTo>
                <a:lnTo>
                  <a:pt x="180065" y="228355"/>
                </a:lnTo>
                <a:lnTo>
                  <a:pt x="180065" y="234495"/>
                </a:lnTo>
                <a:lnTo>
                  <a:pt x="174746" y="225315"/>
                </a:lnTo>
                <a:close/>
                <a:moveTo>
                  <a:pt x="186357" y="225315"/>
                </a:moveTo>
                <a:lnTo>
                  <a:pt x="191676" y="228355"/>
                </a:lnTo>
                <a:lnTo>
                  <a:pt x="191676" y="234495"/>
                </a:lnTo>
                <a:lnTo>
                  <a:pt x="186357" y="225315"/>
                </a:lnTo>
                <a:close/>
                <a:moveTo>
                  <a:pt x="197999" y="225315"/>
                </a:moveTo>
                <a:lnTo>
                  <a:pt x="203318" y="228355"/>
                </a:lnTo>
                <a:lnTo>
                  <a:pt x="203318" y="234495"/>
                </a:lnTo>
                <a:lnTo>
                  <a:pt x="197999" y="225315"/>
                </a:lnTo>
                <a:close/>
                <a:moveTo>
                  <a:pt x="209610" y="225315"/>
                </a:moveTo>
                <a:lnTo>
                  <a:pt x="214929" y="228355"/>
                </a:lnTo>
                <a:lnTo>
                  <a:pt x="214929" y="234495"/>
                </a:lnTo>
                <a:lnTo>
                  <a:pt x="209610" y="225315"/>
                </a:lnTo>
                <a:close/>
                <a:moveTo>
                  <a:pt x="221251" y="225315"/>
                </a:moveTo>
                <a:lnTo>
                  <a:pt x="226570" y="228355"/>
                </a:lnTo>
                <a:lnTo>
                  <a:pt x="226570" y="234495"/>
                </a:lnTo>
                <a:lnTo>
                  <a:pt x="221251" y="225315"/>
                </a:lnTo>
                <a:close/>
                <a:moveTo>
                  <a:pt x="232862" y="225315"/>
                </a:moveTo>
                <a:lnTo>
                  <a:pt x="238182" y="228355"/>
                </a:lnTo>
                <a:lnTo>
                  <a:pt x="238182" y="234495"/>
                </a:lnTo>
                <a:lnTo>
                  <a:pt x="232862" y="225315"/>
                </a:lnTo>
                <a:close/>
                <a:moveTo>
                  <a:pt x="244474" y="225254"/>
                </a:moveTo>
                <a:lnTo>
                  <a:pt x="249793" y="228355"/>
                </a:lnTo>
                <a:lnTo>
                  <a:pt x="249793" y="234495"/>
                </a:lnTo>
                <a:lnTo>
                  <a:pt x="244474" y="225254"/>
                </a:lnTo>
                <a:close/>
                <a:moveTo>
                  <a:pt x="256085" y="225254"/>
                </a:moveTo>
                <a:lnTo>
                  <a:pt x="261404" y="228355"/>
                </a:lnTo>
                <a:lnTo>
                  <a:pt x="261404" y="234495"/>
                </a:lnTo>
                <a:lnTo>
                  <a:pt x="256085" y="225254"/>
                </a:lnTo>
                <a:close/>
                <a:moveTo>
                  <a:pt x="267726" y="225254"/>
                </a:moveTo>
                <a:lnTo>
                  <a:pt x="273046" y="228355"/>
                </a:lnTo>
                <a:lnTo>
                  <a:pt x="273046" y="234495"/>
                </a:lnTo>
                <a:lnTo>
                  <a:pt x="267726" y="225254"/>
                </a:lnTo>
                <a:close/>
                <a:moveTo>
                  <a:pt x="214" y="225376"/>
                </a:moveTo>
                <a:lnTo>
                  <a:pt x="214" y="231485"/>
                </a:lnTo>
                <a:lnTo>
                  <a:pt x="5563" y="234586"/>
                </a:lnTo>
                <a:lnTo>
                  <a:pt x="5473" y="234429"/>
                </a:lnTo>
                <a:lnTo>
                  <a:pt x="5473" y="234429"/>
                </a:lnTo>
                <a:lnTo>
                  <a:pt x="396" y="231485"/>
                </a:lnTo>
                <a:cubicBezTo>
                  <a:pt x="335" y="231455"/>
                  <a:pt x="305" y="231425"/>
                  <a:pt x="305" y="231394"/>
                </a:cubicBezTo>
                <a:lnTo>
                  <a:pt x="305" y="225481"/>
                </a:lnTo>
                <a:lnTo>
                  <a:pt x="305" y="225481"/>
                </a:lnTo>
                <a:lnTo>
                  <a:pt x="244" y="225376"/>
                </a:lnTo>
                <a:close/>
                <a:moveTo>
                  <a:pt x="35108" y="225376"/>
                </a:moveTo>
                <a:lnTo>
                  <a:pt x="40427" y="234586"/>
                </a:lnTo>
                <a:lnTo>
                  <a:pt x="35108" y="231546"/>
                </a:lnTo>
                <a:lnTo>
                  <a:pt x="35108" y="225376"/>
                </a:lnTo>
                <a:close/>
                <a:moveTo>
                  <a:pt x="46689" y="225376"/>
                </a:moveTo>
                <a:lnTo>
                  <a:pt x="52008" y="234586"/>
                </a:lnTo>
                <a:lnTo>
                  <a:pt x="46689" y="231485"/>
                </a:lnTo>
                <a:lnTo>
                  <a:pt x="46689" y="225376"/>
                </a:lnTo>
                <a:close/>
                <a:moveTo>
                  <a:pt x="58330" y="225376"/>
                </a:moveTo>
                <a:lnTo>
                  <a:pt x="63650" y="234586"/>
                </a:lnTo>
                <a:lnTo>
                  <a:pt x="58330" y="231485"/>
                </a:lnTo>
                <a:lnTo>
                  <a:pt x="58330" y="225376"/>
                </a:lnTo>
                <a:close/>
                <a:moveTo>
                  <a:pt x="69941" y="225376"/>
                </a:moveTo>
                <a:lnTo>
                  <a:pt x="75261" y="234586"/>
                </a:lnTo>
                <a:lnTo>
                  <a:pt x="69941" y="231485"/>
                </a:lnTo>
                <a:lnTo>
                  <a:pt x="69941" y="225376"/>
                </a:lnTo>
                <a:close/>
                <a:moveTo>
                  <a:pt x="81583" y="225376"/>
                </a:moveTo>
                <a:lnTo>
                  <a:pt x="86902" y="234586"/>
                </a:lnTo>
                <a:lnTo>
                  <a:pt x="81583" y="231485"/>
                </a:lnTo>
                <a:lnTo>
                  <a:pt x="81583" y="225376"/>
                </a:lnTo>
                <a:close/>
                <a:moveTo>
                  <a:pt x="93194" y="225376"/>
                </a:moveTo>
                <a:lnTo>
                  <a:pt x="98513" y="234586"/>
                </a:lnTo>
                <a:lnTo>
                  <a:pt x="93194" y="231485"/>
                </a:lnTo>
                <a:lnTo>
                  <a:pt x="93194" y="225376"/>
                </a:lnTo>
                <a:close/>
                <a:moveTo>
                  <a:pt x="104836" y="225376"/>
                </a:moveTo>
                <a:lnTo>
                  <a:pt x="110155" y="234586"/>
                </a:lnTo>
                <a:lnTo>
                  <a:pt x="104836" y="231485"/>
                </a:lnTo>
                <a:lnTo>
                  <a:pt x="104836" y="225376"/>
                </a:lnTo>
                <a:close/>
                <a:moveTo>
                  <a:pt x="116416" y="225376"/>
                </a:moveTo>
                <a:lnTo>
                  <a:pt x="121736" y="234586"/>
                </a:lnTo>
                <a:lnTo>
                  <a:pt x="116416" y="231485"/>
                </a:lnTo>
                <a:lnTo>
                  <a:pt x="116416" y="225376"/>
                </a:lnTo>
                <a:close/>
                <a:moveTo>
                  <a:pt x="128058" y="225376"/>
                </a:moveTo>
                <a:lnTo>
                  <a:pt x="133377" y="234586"/>
                </a:lnTo>
                <a:lnTo>
                  <a:pt x="128058" y="231485"/>
                </a:lnTo>
                <a:lnTo>
                  <a:pt x="128058" y="225376"/>
                </a:lnTo>
                <a:close/>
                <a:moveTo>
                  <a:pt x="139669" y="225376"/>
                </a:moveTo>
                <a:lnTo>
                  <a:pt x="144988" y="234586"/>
                </a:lnTo>
                <a:lnTo>
                  <a:pt x="139669" y="231485"/>
                </a:lnTo>
                <a:lnTo>
                  <a:pt x="139669" y="225376"/>
                </a:lnTo>
                <a:close/>
                <a:moveTo>
                  <a:pt x="151311" y="225376"/>
                </a:moveTo>
                <a:lnTo>
                  <a:pt x="156630" y="234586"/>
                </a:lnTo>
                <a:lnTo>
                  <a:pt x="151311" y="231485"/>
                </a:lnTo>
                <a:lnTo>
                  <a:pt x="151311" y="225376"/>
                </a:lnTo>
                <a:close/>
                <a:moveTo>
                  <a:pt x="162922" y="225376"/>
                </a:moveTo>
                <a:lnTo>
                  <a:pt x="168241" y="234586"/>
                </a:lnTo>
                <a:lnTo>
                  <a:pt x="162922" y="231485"/>
                </a:lnTo>
                <a:lnTo>
                  <a:pt x="162922" y="225376"/>
                </a:lnTo>
                <a:close/>
                <a:moveTo>
                  <a:pt x="174503" y="225376"/>
                </a:moveTo>
                <a:lnTo>
                  <a:pt x="179822" y="234586"/>
                </a:lnTo>
                <a:lnTo>
                  <a:pt x="174503" y="231485"/>
                </a:lnTo>
                <a:lnTo>
                  <a:pt x="174503" y="225376"/>
                </a:lnTo>
                <a:close/>
                <a:moveTo>
                  <a:pt x="186144" y="225376"/>
                </a:moveTo>
                <a:lnTo>
                  <a:pt x="191463" y="234586"/>
                </a:lnTo>
                <a:lnTo>
                  <a:pt x="186144" y="231485"/>
                </a:lnTo>
                <a:lnTo>
                  <a:pt x="186144" y="225376"/>
                </a:lnTo>
                <a:close/>
                <a:moveTo>
                  <a:pt x="197755" y="225376"/>
                </a:moveTo>
                <a:lnTo>
                  <a:pt x="203075" y="234586"/>
                </a:lnTo>
                <a:lnTo>
                  <a:pt x="197755" y="231485"/>
                </a:lnTo>
                <a:lnTo>
                  <a:pt x="197755" y="225376"/>
                </a:lnTo>
                <a:close/>
                <a:moveTo>
                  <a:pt x="209397" y="225376"/>
                </a:moveTo>
                <a:lnTo>
                  <a:pt x="214716" y="234586"/>
                </a:lnTo>
                <a:lnTo>
                  <a:pt x="209397" y="231485"/>
                </a:lnTo>
                <a:lnTo>
                  <a:pt x="209397" y="225376"/>
                </a:lnTo>
                <a:close/>
                <a:moveTo>
                  <a:pt x="221008" y="225376"/>
                </a:moveTo>
                <a:lnTo>
                  <a:pt x="226327" y="234586"/>
                </a:lnTo>
                <a:lnTo>
                  <a:pt x="221008" y="231485"/>
                </a:lnTo>
                <a:lnTo>
                  <a:pt x="221008" y="225376"/>
                </a:lnTo>
                <a:close/>
                <a:moveTo>
                  <a:pt x="232650" y="225376"/>
                </a:moveTo>
                <a:lnTo>
                  <a:pt x="237969" y="234586"/>
                </a:lnTo>
                <a:lnTo>
                  <a:pt x="232650" y="231485"/>
                </a:lnTo>
                <a:lnTo>
                  <a:pt x="232650" y="225376"/>
                </a:lnTo>
                <a:close/>
                <a:moveTo>
                  <a:pt x="244230" y="225376"/>
                </a:moveTo>
                <a:lnTo>
                  <a:pt x="249550" y="234586"/>
                </a:lnTo>
                <a:lnTo>
                  <a:pt x="244230" y="231485"/>
                </a:lnTo>
                <a:lnTo>
                  <a:pt x="244230" y="225376"/>
                </a:lnTo>
                <a:close/>
                <a:moveTo>
                  <a:pt x="255872" y="225376"/>
                </a:moveTo>
                <a:lnTo>
                  <a:pt x="261191" y="234586"/>
                </a:lnTo>
                <a:lnTo>
                  <a:pt x="255872" y="231546"/>
                </a:lnTo>
                <a:lnTo>
                  <a:pt x="255872" y="225376"/>
                </a:lnTo>
                <a:close/>
                <a:moveTo>
                  <a:pt x="267483" y="225376"/>
                </a:moveTo>
                <a:lnTo>
                  <a:pt x="272802" y="234586"/>
                </a:lnTo>
                <a:lnTo>
                  <a:pt x="267483" y="231546"/>
                </a:lnTo>
                <a:lnTo>
                  <a:pt x="267483" y="225376"/>
                </a:lnTo>
                <a:close/>
                <a:moveTo>
                  <a:pt x="267210" y="225406"/>
                </a:moveTo>
                <a:lnTo>
                  <a:pt x="267210" y="231546"/>
                </a:lnTo>
                <a:lnTo>
                  <a:pt x="261890" y="234616"/>
                </a:lnTo>
                <a:lnTo>
                  <a:pt x="261890" y="234616"/>
                </a:lnTo>
                <a:lnTo>
                  <a:pt x="267210" y="225406"/>
                </a:lnTo>
                <a:close/>
                <a:moveTo>
                  <a:pt x="278851" y="225406"/>
                </a:moveTo>
                <a:lnTo>
                  <a:pt x="278851" y="231546"/>
                </a:lnTo>
                <a:lnTo>
                  <a:pt x="273532" y="234616"/>
                </a:lnTo>
                <a:lnTo>
                  <a:pt x="273532" y="234616"/>
                </a:lnTo>
                <a:lnTo>
                  <a:pt x="278851" y="225406"/>
                </a:lnTo>
                <a:close/>
                <a:moveTo>
                  <a:pt x="11582" y="225376"/>
                </a:moveTo>
                <a:lnTo>
                  <a:pt x="11582" y="231546"/>
                </a:lnTo>
                <a:lnTo>
                  <a:pt x="6262" y="234616"/>
                </a:lnTo>
                <a:lnTo>
                  <a:pt x="6262" y="234616"/>
                </a:lnTo>
                <a:lnTo>
                  <a:pt x="11582" y="225376"/>
                </a:lnTo>
                <a:close/>
                <a:moveTo>
                  <a:pt x="11855" y="225376"/>
                </a:moveTo>
                <a:lnTo>
                  <a:pt x="17174" y="234616"/>
                </a:lnTo>
                <a:lnTo>
                  <a:pt x="11855" y="231546"/>
                </a:lnTo>
                <a:lnTo>
                  <a:pt x="11855" y="225376"/>
                </a:lnTo>
                <a:close/>
                <a:moveTo>
                  <a:pt x="23223" y="225406"/>
                </a:moveTo>
                <a:lnTo>
                  <a:pt x="23223" y="231546"/>
                </a:lnTo>
                <a:lnTo>
                  <a:pt x="17904" y="234616"/>
                </a:lnTo>
                <a:lnTo>
                  <a:pt x="23223" y="225406"/>
                </a:lnTo>
                <a:close/>
                <a:moveTo>
                  <a:pt x="23497" y="225376"/>
                </a:moveTo>
                <a:lnTo>
                  <a:pt x="28816" y="234616"/>
                </a:lnTo>
                <a:lnTo>
                  <a:pt x="23497" y="231546"/>
                </a:lnTo>
                <a:lnTo>
                  <a:pt x="23497" y="225376"/>
                </a:lnTo>
                <a:close/>
                <a:moveTo>
                  <a:pt x="34834" y="225376"/>
                </a:moveTo>
                <a:lnTo>
                  <a:pt x="34834" y="231546"/>
                </a:lnTo>
                <a:lnTo>
                  <a:pt x="29515" y="234616"/>
                </a:lnTo>
                <a:lnTo>
                  <a:pt x="34834" y="225376"/>
                </a:lnTo>
                <a:close/>
                <a:moveTo>
                  <a:pt x="46446" y="225376"/>
                </a:moveTo>
                <a:lnTo>
                  <a:pt x="46446" y="231546"/>
                </a:lnTo>
                <a:lnTo>
                  <a:pt x="41126" y="234616"/>
                </a:lnTo>
                <a:lnTo>
                  <a:pt x="46446" y="225376"/>
                </a:lnTo>
                <a:close/>
                <a:moveTo>
                  <a:pt x="58057" y="225376"/>
                </a:moveTo>
                <a:lnTo>
                  <a:pt x="58057" y="231546"/>
                </a:lnTo>
                <a:lnTo>
                  <a:pt x="52737" y="234616"/>
                </a:lnTo>
                <a:lnTo>
                  <a:pt x="58057" y="225376"/>
                </a:lnTo>
                <a:close/>
                <a:moveTo>
                  <a:pt x="69698" y="225376"/>
                </a:moveTo>
                <a:lnTo>
                  <a:pt x="69698" y="231546"/>
                </a:lnTo>
                <a:lnTo>
                  <a:pt x="64379" y="234616"/>
                </a:lnTo>
                <a:lnTo>
                  <a:pt x="69698" y="225376"/>
                </a:lnTo>
                <a:close/>
                <a:moveTo>
                  <a:pt x="81309" y="225376"/>
                </a:moveTo>
                <a:lnTo>
                  <a:pt x="81309" y="231546"/>
                </a:lnTo>
                <a:lnTo>
                  <a:pt x="75990" y="234616"/>
                </a:lnTo>
                <a:lnTo>
                  <a:pt x="81309" y="225376"/>
                </a:lnTo>
                <a:close/>
                <a:moveTo>
                  <a:pt x="92951" y="225376"/>
                </a:moveTo>
                <a:lnTo>
                  <a:pt x="92951" y="231546"/>
                </a:lnTo>
                <a:lnTo>
                  <a:pt x="87632" y="234616"/>
                </a:lnTo>
                <a:lnTo>
                  <a:pt x="92951" y="225376"/>
                </a:lnTo>
                <a:close/>
                <a:moveTo>
                  <a:pt x="104562" y="225376"/>
                </a:moveTo>
                <a:lnTo>
                  <a:pt x="104562" y="231546"/>
                </a:lnTo>
                <a:lnTo>
                  <a:pt x="99243" y="234616"/>
                </a:lnTo>
                <a:lnTo>
                  <a:pt x="104562" y="225376"/>
                </a:lnTo>
                <a:close/>
                <a:moveTo>
                  <a:pt x="116143" y="225376"/>
                </a:moveTo>
                <a:lnTo>
                  <a:pt x="116143" y="231546"/>
                </a:lnTo>
                <a:lnTo>
                  <a:pt x="110824" y="234616"/>
                </a:lnTo>
                <a:lnTo>
                  <a:pt x="116143" y="225376"/>
                </a:lnTo>
                <a:close/>
                <a:moveTo>
                  <a:pt x="127784" y="225376"/>
                </a:moveTo>
                <a:lnTo>
                  <a:pt x="127784" y="231546"/>
                </a:lnTo>
                <a:lnTo>
                  <a:pt x="122465" y="234616"/>
                </a:lnTo>
                <a:lnTo>
                  <a:pt x="127784" y="225376"/>
                </a:lnTo>
                <a:close/>
                <a:moveTo>
                  <a:pt x="139396" y="225376"/>
                </a:moveTo>
                <a:lnTo>
                  <a:pt x="139396" y="231546"/>
                </a:lnTo>
                <a:lnTo>
                  <a:pt x="134076" y="234616"/>
                </a:lnTo>
                <a:lnTo>
                  <a:pt x="139396" y="225376"/>
                </a:lnTo>
                <a:close/>
                <a:moveTo>
                  <a:pt x="151037" y="225376"/>
                </a:moveTo>
                <a:lnTo>
                  <a:pt x="151037" y="231546"/>
                </a:lnTo>
                <a:lnTo>
                  <a:pt x="145718" y="234616"/>
                </a:lnTo>
                <a:lnTo>
                  <a:pt x="151037" y="225376"/>
                </a:lnTo>
                <a:close/>
                <a:moveTo>
                  <a:pt x="162648" y="225376"/>
                </a:moveTo>
                <a:lnTo>
                  <a:pt x="162648" y="231546"/>
                </a:lnTo>
                <a:lnTo>
                  <a:pt x="157329" y="234616"/>
                </a:lnTo>
                <a:lnTo>
                  <a:pt x="162648" y="225376"/>
                </a:lnTo>
                <a:close/>
                <a:moveTo>
                  <a:pt x="174290" y="225376"/>
                </a:moveTo>
                <a:lnTo>
                  <a:pt x="174290" y="231546"/>
                </a:lnTo>
                <a:lnTo>
                  <a:pt x="168971" y="234616"/>
                </a:lnTo>
                <a:lnTo>
                  <a:pt x="174290" y="225376"/>
                </a:lnTo>
                <a:close/>
                <a:moveTo>
                  <a:pt x="185871" y="225406"/>
                </a:moveTo>
                <a:lnTo>
                  <a:pt x="185871" y="231546"/>
                </a:lnTo>
                <a:lnTo>
                  <a:pt x="180551" y="234616"/>
                </a:lnTo>
                <a:lnTo>
                  <a:pt x="185871" y="225406"/>
                </a:lnTo>
                <a:close/>
                <a:moveTo>
                  <a:pt x="197512" y="225376"/>
                </a:moveTo>
                <a:lnTo>
                  <a:pt x="197512" y="231546"/>
                </a:lnTo>
                <a:lnTo>
                  <a:pt x="192193" y="234616"/>
                </a:lnTo>
                <a:lnTo>
                  <a:pt x="197512" y="225376"/>
                </a:lnTo>
                <a:close/>
                <a:moveTo>
                  <a:pt x="209123" y="225376"/>
                </a:moveTo>
                <a:lnTo>
                  <a:pt x="209123" y="231546"/>
                </a:lnTo>
                <a:lnTo>
                  <a:pt x="203804" y="234616"/>
                </a:lnTo>
                <a:lnTo>
                  <a:pt x="209123" y="225376"/>
                </a:lnTo>
                <a:close/>
                <a:moveTo>
                  <a:pt x="220765" y="225376"/>
                </a:moveTo>
                <a:lnTo>
                  <a:pt x="220765" y="231546"/>
                </a:lnTo>
                <a:lnTo>
                  <a:pt x="215446" y="234616"/>
                </a:lnTo>
                <a:lnTo>
                  <a:pt x="220765" y="225376"/>
                </a:lnTo>
                <a:close/>
                <a:moveTo>
                  <a:pt x="232376" y="225376"/>
                </a:moveTo>
                <a:lnTo>
                  <a:pt x="232376" y="231546"/>
                </a:lnTo>
                <a:lnTo>
                  <a:pt x="227057" y="234616"/>
                </a:lnTo>
                <a:lnTo>
                  <a:pt x="232376" y="225376"/>
                </a:lnTo>
                <a:close/>
                <a:moveTo>
                  <a:pt x="243957" y="225376"/>
                </a:moveTo>
                <a:lnTo>
                  <a:pt x="243957" y="231546"/>
                </a:lnTo>
                <a:lnTo>
                  <a:pt x="238638" y="234616"/>
                </a:lnTo>
                <a:lnTo>
                  <a:pt x="243957" y="225376"/>
                </a:lnTo>
                <a:close/>
                <a:moveTo>
                  <a:pt x="255598" y="225406"/>
                </a:moveTo>
                <a:lnTo>
                  <a:pt x="255598" y="231546"/>
                </a:lnTo>
                <a:lnTo>
                  <a:pt x="250279" y="234616"/>
                </a:lnTo>
                <a:lnTo>
                  <a:pt x="255598" y="225406"/>
                </a:lnTo>
                <a:close/>
                <a:moveTo>
                  <a:pt x="11703" y="231759"/>
                </a:moveTo>
                <a:lnTo>
                  <a:pt x="17023" y="234829"/>
                </a:lnTo>
                <a:lnTo>
                  <a:pt x="6384" y="234829"/>
                </a:lnTo>
                <a:lnTo>
                  <a:pt x="11703" y="231759"/>
                </a:lnTo>
                <a:close/>
                <a:moveTo>
                  <a:pt x="23345" y="231759"/>
                </a:moveTo>
                <a:lnTo>
                  <a:pt x="28664" y="234829"/>
                </a:lnTo>
                <a:lnTo>
                  <a:pt x="18026" y="234829"/>
                </a:lnTo>
                <a:lnTo>
                  <a:pt x="23345" y="231759"/>
                </a:lnTo>
                <a:close/>
                <a:moveTo>
                  <a:pt x="34956" y="231759"/>
                </a:moveTo>
                <a:lnTo>
                  <a:pt x="40275" y="234829"/>
                </a:lnTo>
                <a:lnTo>
                  <a:pt x="29637" y="234829"/>
                </a:lnTo>
                <a:lnTo>
                  <a:pt x="34956" y="231759"/>
                </a:lnTo>
                <a:close/>
                <a:moveTo>
                  <a:pt x="46598" y="231759"/>
                </a:moveTo>
                <a:lnTo>
                  <a:pt x="51886" y="234829"/>
                </a:lnTo>
                <a:lnTo>
                  <a:pt x="41278" y="234829"/>
                </a:lnTo>
                <a:lnTo>
                  <a:pt x="46598" y="231759"/>
                </a:lnTo>
                <a:close/>
                <a:moveTo>
                  <a:pt x="58209" y="231759"/>
                </a:moveTo>
                <a:lnTo>
                  <a:pt x="63528" y="234829"/>
                </a:lnTo>
                <a:lnTo>
                  <a:pt x="52889" y="234829"/>
                </a:lnTo>
                <a:lnTo>
                  <a:pt x="58209" y="231759"/>
                </a:lnTo>
                <a:close/>
                <a:moveTo>
                  <a:pt x="69850" y="231759"/>
                </a:moveTo>
                <a:lnTo>
                  <a:pt x="75169" y="234829"/>
                </a:lnTo>
                <a:lnTo>
                  <a:pt x="64531" y="234829"/>
                </a:lnTo>
                <a:lnTo>
                  <a:pt x="69850" y="231759"/>
                </a:lnTo>
                <a:close/>
                <a:moveTo>
                  <a:pt x="81431" y="231759"/>
                </a:moveTo>
                <a:lnTo>
                  <a:pt x="86750" y="234829"/>
                </a:lnTo>
                <a:lnTo>
                  <a:pt x="76112" y="234829"/>
                </a:lnTo>
                <a:lnTo>
                  <a:pt x="81431" y="231759"/>
                </a:lnTo>
                <a:close/>
                <a:moveTo>
                  <a:pt x="93042" y="231759"/>
                </a:moveTo>
                <a:lnTo>
                  <a:pt x="98361" y="234829"/>
                </a:lnTo>
                <a:lnTo>
                  <a:pt x="87723" y="234829"/>
                </a:lnTo>
                <a:lnTo>
                  <a:pt x="93042" y="231759"/>
                </a:lnTo>
                <a:close/>
                <a:moveTo>
                  <a:pt x="104684" y="231759"/>
                </a:moveTo>
                <a:lnTo>
                  <a:pt x="110003" y="234829"/>
                </a:lnTo>
                <a:lnTo>
                  <a:pt x="99364" y="234829"/>
                </a:lnTo>
                <a:lnTo>
                  <a:pt x="104684" y="231759"/>
                </a:lnTo>
                <a:close/>
                <a:moveTo>
                  <a:pt x="116295" y="231759"/>
                </a:moveTo>
                <a:lnTo>
                  <a:pt x="121614" y="234829"/>
                </a:lnTo>
                <a:lnTo>
                  <a:pt x="110976" y="234829"/>
                </a:lnTo>
                <a:lnTo>
                  <a:pt x="116295" y="231759"/>
                </a:lnTo>
                <a:close/>
                <a:moveTo>
                  <a:pt x="127936" y="231759"/>
                </a:moveTo>
                <a:lnTo>
                  <a:pt x="133256" y="234829"/>
                </a:lnTo>
                <a:lnTo>
                  <a:pt x="122617" y="234829"/>
                </a:lnTo>
                <a:lnTo>
                  <a:pt x="127936" y="231759"/>
                </a:lnTo>
                <a:close/>
                <a:moveTo>
                  <a:pt x="139548" y="231759"/>
                </a:moveTo>
                <a:lnTo>
                  <a:pt x="144867" y="234829"/>
                </a:lnTo>
                <a:lnTo>
                  <a:pt x="134228" y="234829"/>
                </a:lnTo>
                <a:lnTo>
                  <a:pt x="139548" y="231759"/>
                </a:lnTo>
                <a:close/>
                <a:moveTo>
                  <a:pt x="151159" y="231759"/>
                </a:moveTo>
                <a:lnTo>
                  <a:pt x="156478" y="234829"/>
                </a:lnTo>
                <a:lnTo>
                  <a:pt x="145840" y="234829"/>
                </a:lnTo>
                <a:lnTo>
                  <a:pt x="151159" y="231759"/>
                </a:lnTo>
                <a:close/>
                <a:moveTo>
                  <a:pt x="162770" y="231759"/>
                </a:moveTo>
                <a:lnTo>
                  <a:pt x="168089" y="234829"/>
                </a:lnTo>
                <a:lnTo>
                  <a:pt x="157451" y="234829"/>
                </a:lnTo>
                <a:lnTo>
                  <a:pt x="162770" y="231759"/>
                </a:lnTo>
                <a:close/>
                <a:moveTo>
                  <a:pt x="174411" y="231759"/>
                </a:moveTo>
                <a:lnTo>
                  <a:pt x="179731" y="234829"/>
                </a:lnTo>
                <a:lnTo>
                  <a:pt x="169092" y="234829"/>
                </a:lnTo>
                <a:lnTo>
                  <a:pt x="174411" y="231759"/>
                </a:lnTo>
                <a:close/>
                <a:moveTo>
                  <a:pt x="186023" y="231759"/>
                </a:moveTo>
                <a:lnTo>
                  <a:pt x="191342" y="234829"/>
                </a:lnTo>
                <a:lnTo>
                  <a:pt x="180703" y="234829"/>
                </a:lnTo>
                <a:lnTo>
                  <a:pt x="186023" y="231759"/>
                </a:lnTo>
                <a:close/>
                <a:moveTo>
                  <a:pt x="197634" y="231759"/>
                </a:moveTo>
                <a:lnTo>
                  <a:pt x="202953" y="234829"/>
                </a:lnTo>
                <a:lnTo>
                  <a:pt x="192345" y="234829"/>
                </a:lnTo>
                <a:lnTo>
                  <a:pt x="197634" y="231759"/>
                </a:lnTo>
                <a:close/>
                <a:moveTo>
                  <a:pt x="209275" y="231759"/>
                </a:moveTo>
                <a:lnTo>
                  <a:pt x="214595" y="234829"/>
                </a:lnTo>
                <a:lnTo>
                  <a:pt x="203956" y="234829"/>
                </a:lnTo>
                <a:lnTo>
                  <a:pt x="209275" y="231759"/>
                </a:lnTo>
                <a:close/>
                <a:moveTo>
                  <a:pt x="220856" y="231759"/>
                </a:moveTo>
                <a:lnTo>
                  <a:pt x="226175" y="234829"/>
                </a:lnTo>
                <a:lnTo>
                  <a:pt x="215537" y="234829"/>
                </a:lnTo>
                <a:lnTo>
                  <a:pt x="220856" y="231759"/>
                </a:lnTo>
                <a:close/>
                <a:moveTo>
                  <a:pt x="232498" y="231759"/>
                </a:moveTo>
                <a:lnTo>
                  <a:pt x="237817" y="234829"/>
                </a:lnTo>
                <a:lnTo>
                  <a:pt x="227178" y="234829"/>
                </a:lnTo>
                <a:lnTo>
                  <a:pt x="232498" y="231759"/>
                </a:lnTo>
                <a:close/>
                <a:moveTo>
                  <a:pt x="244109" y="231759"/>
                </a:moveTo>
                <a:lnTo>
                  <a:pt x="249428" y="234829"/>
                </a:lnTo>
                <a:lnTo>
                  <a:pt x="238790" y="234829"/>
                </a:lnTo>
                <a:lnTo>
                  <a:pt x="244109" y="231759"/>
                </a:lnTo>
                <a:close/>
                <a:moveTo>
                  <a:pt x="255750" y="231759"/>
                </a:moveTo>
                <a:lnTo>
                  <a:pt x="261070" y="234829"/>
                </a:lnTo>
                <a:lnTo>
                  <a:pt x="250431" y="234829"/>
                </a:lnTo>
                <a:lnTo>
                  <a:pt x="255750" y="231759"/>
                </a:lnTo>
                <a:close/>
                <a:moveTo>
                  <a:pt x="267362" y="231759"/>
                </a:moveTo>
                <a:lnTo>
                  <a:pt x="272681" y="234829"/>
                </a:lnTo>
                <a:lnTo>
                  <a:pt x="262042" y="234829"/>
                </a:lnTo>
                <a:lnTo>
                  <a:pt x="267362" y="231759"/>
                </a:lnTo>
                <a:close/>
                <a:moveTo>
                  <a:pt x="279003" y="231759"/>
                </a:moveTo>
                <a:lnTo>
                  <a:pt x="284322" y="234829"/>
                </a:lnTo>
                <a:lnTo>
                  <a:pt x="273684" y="234829"/>
                </a:lnTo>
                <a:lnTo>
                  <a:pt x="279003" y="231759"/>
                </a:lnTo>
                <a:close/>
                <a:moveTo>
                  <a:pt x="17023" y="235103"/>
                </a:moveTo>
                <a:lnTo>
                  <a:pt x="11703" y="238173"/>
                </a:lnTo>
                <a:lnTo>
                  <a:pt x="6384" y="235103"/>
                </a:lnTo>
                <a:close/>
                <a:moveTo>
                  <a:pt x="28664" y="235103"/>
                </a:moveTo>
                <a:lnTo>
                  <a:pt x="23345" y="238173"/>
                </a:lnTo>
                <a:lnTo>
                  <a:pt x="18026" y="235103"/>
                </a:lnTo>
                <a:close/>
                <a:moveTo>
                  <a:pt x="40275" y="235103"/>
                </a:moveTo>
                <a:lnTo>
                  <a:pt x="34956" y="238173"/>
                </a:lnTo>
                <a:lnTo>
                  <a:pt x="29637" y="235103"/>
                </a:lnTo>
                <a:close/>
                <a:moveTo>
                  <a:pt x="51886" y="235103"/>
                </a:moveTo>
                <a:lnTo>
                  <a:pt x="46598" y="238173"/>
                </a:lnTo>
                <a:lnTo>
                  <a:pt x="41278" y="235103"/>
                </a:lnTo>
                <a:close/>
                <a:moveTo>
                  <a:pt x="63528" y="235103"/>
                </a:moveTo>
                <a:lnTo>
                  <a:pt x="58209" y="238173"/>
                </a:lnTo>
                <a:lnTo>
                  <a:pt x="52889" y="235103"/>
                </a:lnTo>
                <a:close/>
                <a:moveTo>
                  <a:pt x="75169" y="235103"/>
                </a:moveTo>
                <a:lnTo>
                  <a:pt x="69850" y="238173"/>
                </a:lnTo>
                <a:lnTo>
                  <a:pt x="64531" y="235103"/>
                </a:lnTo>
                <a:close/>
                <a:moveTo>
                  <a:pt x="86750" y="235103"/>
                </a:moveTo>
                <a:lnTo>
                  <a:pt x="81431" y="238173"/>
                </a:lnTo>
                <a:lnTo>
                  <a:pt x="76112" y="235103"/>
                </a:lnTo>
                <a:close/>
                <a:moveTo>
                  <a:pt x="98361" y="235103"/>
                </a:moveTo>
                <a:lnTo>
                  <a:pt x="93042" y="238173"/>
                </a:lnTo>
                <a:lnTo>
                  <a:pt x="87723" y="235103"/>
                </a:lnTo>
                <a:close/>
                <a:moveTo>
                  <a:pt x="110003" y="235103"/>
                </a:moveTo>
                <a:lnTo>
                  <a:pt x="104684" y="238173"/>
                </a:lnTo>
                <a:lnTo>
                  <a:pt x="99364" y="235103"/>
                </a:lnTo>
                <a:close/>
                <a:moveTo>
                  <a:pt x="121614" y="235103"/>
                </a:moveTo>
                <a:lnTo>
                  <a:pt x="116295" y="238173"/>
                </a:lnTo>
                <a:lnTo>
                  <a:pt x="110976" y="235103"/>
                </a:lnTo>
                <a:close/>
                <a:moveTo>
                  <a:pt x="133256" y="235103"/>
                </a:moveTo>
                <a:lnTo>
                  <a:pt x="127936" y="238173"/>
                </a:lnTo>
                <a:lnTo>
                  <a:pt x="122617" y="235103"/>
                </a:lnTo>
                <a:close/>
                <a:moveTo>
                  <a:pt x="144867" y="235103"/>
                </a:moveTo>
                <a:lnTo>
                  <a:pt x="139548" y="238173"/>
                </a:lnTo>
                <a:lnTo>
                  <a:pt x="134228" y="235103"/>
                </a:lnTo>
                <a:close/>
                <a:moveTo>
                  <a:pt x="156478" y="235103"/>
                </a:moveTo>
                <a:lnTo>
                  <a:pt x="151159" y="238173"/>
                </a:lnTo>
                <a:lnTo>
                  <a:pt x="145840" y="235103"/>
                </a:lnTo>
                <a:close/>
                <a:moveTo>
                  <a:pt x="168089" y="235103"/>
                </a:moveTo>
                <a:lnTo>
                  <a:pt x="162770" y="238173"/>
                </a:lnTo>
                <a:lnTo>
                  <a:pt x="157451" y="235103"/>
                </a:lnTo>
                <a:close/>
                <a:moveTo>
                  <a:pt x="179731" y="235103"/>
                </a:moveTo>
                <a:lnTo>
                  <a:pt x="174411" y="238173"/>
                </a:lnTo>
                <a:lnTo>
                  <a:pt x="169092" y="235103"/>
                </a:lnTo>
                <a:close/>
                <a:moveTo>
                  <a:pt x="191342" y="235103"/>
                </a:moveTo>
                <a:lnTo>
                  <a:pt x="186023" y="238173"/>
                </a:lnTo>
                <a:lnTo>
                  <a:pt x="180703" y="235103"/>
                </a:lnTo>
                <a:close/>
                <a:moveTo>
                  <a:pt x="202953" y="235103"/>
                </a:moveTo>
                <a:lnTo>
                  <a:pt x="197634" y="238173"/>
                </a:lnTo>
                <a:lnTo>
                  <a:pt x="192315" y="235103"/>
                </a:lnTo>
                <a:close/>
                <a:moveTo>
                  <a:pt x="214564" y="235103"/>
                </a:moveTo>
                <a:lnTo>
                  <a:pt x="209245" y="238173"/>
                </a:lnTo>
                <a:lnTo>
                  <a:pt x="203926" y="235103"/>
                </a:lnTo>
                <a:close/>
                <a:moveTo>
                  <a:pt x="226175" y="235103"/>
                </a:moveTo>
                <a:lnTo>
                  <a:pt x="220856" y="238173"/>
                </a:lnTo>
                <a:lnTo>
                  <a:pt x="215537" y="235103"/>
                </a:lnTo>
                <a:close/>
                <a:moveTo>
                  <a:pt x="237817" y="235103"/>
                </a:moveTo>
                <a:lnTo>
                  <a:pt x="232498" y="238173"/>
                </a:lnTo>
                <a:lnTo>
                  <a:pt x="227178" y="235103"/>
                </a:lnTo>
                <a:close/>
                <a:moveTo>
                  <a:pt x="249428" y="235103"/>
                </a:moveTo>
                <a:lnTo>
                  <a:pt x="244109" y="238173"/>
                </a:lnTo>
                <a:lnTo>
                  <a:pt x="238790" y="235103"/>
                </a:lnTo>
                <a:close/>
                <a:moveTo>
                  <a:pt x="261070" y="235103"/>
                </a:moveTo>
                <a:lnTo>
                  <a:pt x="255750" y="238173"/>
                </a:lnTo>
                <a:lnTo>
                  <a:pt x="250431" y="235103"/>
                </a:lnTo>
                <a:close/>
                <a:moveTo>
                  <a:pt x="272681" y="235103"/>
                </a:moveTo>
                <a:lnTo>
                  <a:pt x="267362" y="238173"/>
                </a:lnTo>
                <a:lnTo>
                  <a:pt x="262042" y="235103"/>
                </a:lnTo>
                <a:close/>
                <a:moveTo>
                  <a:pt x="284292" y="235103"/>
                </a:moveTo>
                <a:lnTo>
                  <a:pt x="278973" y="238173"/>
                </a:lnTo>
                <a:lnTo>
                  <a:pt x="273653" y="235103"/>
                </a:lnTo>
                <a:close/>
                <a:moveTo>
                  <a:pt x="6050" y="235437"/>
                </a:moveTo>
                <a:lnTo>
                  <a:pt x="6050" y="241399"/>
                </a:lnTo>
                <a:lnTo>
                  <a:pt x="6050" y="241399"/>
                </a:lnTo>
                <a:lnTo>
                  <a:pt x="6110" y="241364"/>
                </a:lnTo>
                <a:lnTo>
                  <a:pt x="6110" y="235543"/>
                </a:lnTo>
                <a:lnTo>
                  <a:pt x="6110" y="235543"/>
                </a:lnTo>
                <a:lnTo>
                  <a:pt x="6050" y="235437"/>
                </a:lnTo>
                <a:close/>
                <a:moveTo>
                  <a:pt x="17174" y="235346"/>
                </a:moveTo>
                <a:lnTo>
                  <a:pt x="11855" y="244525"/>
                </a:lnTo>
                <a:lnTo>
                  <a:pt x="11855" y="238416"/>
                </a:lnTo>
                <a:lnTo>
                  <a:pt x="17174" y="235346"/>
                </a:lnTo>
                <a:close/>
                <a:moveTo>
                  <a:pt x="28816" y="235346"/>
                </a:moveTo>
                <a:lnTo>
                  <a:pt x="23497" y="244525"/>
                </a:lnTo>
                <a:lnTo>
                  <a:pt x="23497" y="238416"/>
                </a:lnTo>
                <a:lnTo>
                  <a:pt x="28816" y="235346"/>
                </a:lnTo>
                <a:close/>
                <a:moveTo>
                  <a:pt x="40427" y="235346"/>
                </a:moveTo>
                <a:lnTo>
                  <a:pt x="35108" y="244525"/>
                </a:lnTo>
                <a:lnTo>
                  <a:pt x="35108" y="238416"/>
                </a:lnTo>
                <a:lnTo>
                  <a:pt x="40427" y="235346"/>
                </a:lnTo>
                <a:close/>
                <a:moveTo>
                  <a:pt x="52008" y="235346"/>
                </a:moveTo>
                <a:lnTo>
                  <a:pt x="46689" y="244525"/>
                </a:lnTo>
                <a:lnTo>
                  <a:pt x="46689" y="238416"/>
                </a:lnTo>
                <a:lnTo>
                  <a:pt x="52008" y="235346"/>
                </a:lnTo>
                <a:close/>
                <a:moveTo>
                  <a:pt x="63650" y="235346"/>
                </a:moveTo>
                <a:lnTo>
                  <a:pt x="58330" y="244525"/>
                </a:lnTo>
                <a:lnTo>
                  <a:pt x="58330" y="238416"/>
                </a:lnTo>
                <a:lnTo>
                  <a:pt x="63650" y="235346"/>
                </a:lnTo>
                <a:close/>
                <a:moveTo>
                  <a:pt x="75261" y="235346"/>
                </a:moveTo>
                <a:lnTo>
                  <a:pt x="69941" y="244525"/>
                </a:lnTo>
                <a:lnTo>
                  <a:pt x="69941" y="238416"/>
                </a:lnTo>
                <a:lnTo>
                  <a:pt x="75261" y="235346"/>
                </a:lnTo>
                <a:close/>
                <a:moveTo>
                  <a:pt x="86902" y="235346"/>
                </a:moveTo>
                <a:lnTo>
                  <a:pt x="81583" y="244525"/>
                </a:lnTo>
                <a:lnTo>
                  <a:pt x="81583" y="238416"/>
                </a:lnTo>
                <a:lnTo>
                  <a:pt x="86902" y="235346"/>
                </a:lnTo>
                <a:close/>
                <a:moveTo>
                  <a:pt x="98513" y="235346"/>
                </a:moveTo>
                <a:lnTo>
                  <a:pt x="93194" y="244525"/>
                </a:lnTo>
                <a:lnTo>
                  <a:pt x="93194" y="238416"/>
                </a:lnTo>
                <a:lnTo>
                  <a:pt x="98513" y="235346"/>
                </a:lnTo>
                <a:close/>
                <a:moveTo>
                  <a:pt x="110155" y="235346"/>
                </a:moveTo>
                <a:lnTo>
                  <a:pt x="104836" y="244525"/>
                </a:lnTo>
                <a:lnTo>
                  <a:pt x="104836" y="238416"/>
                </a:lnTo>
                <a:lnTo>
                  <a:pt x="110155" y="235346"/>
                </a:lnTo>
                <a:close/>
                <a:moveTo>
                  <a:pt x="121736" y="235346"/>
                </a:moveTo>
                <a:lnTo>
                  <a:pt x="116416" y="244525"/>
                </a:lnTo>
                <a:lnTo>
                  <a:pt x="116416" y="238416"/>
                </a:lnTo>
                <a:lnTo>
                  <a:pt x="121736" y="235346"/>
                </a:lnTo>
                <a:close/>
                <a:moveTo>
                  <a:pt x="133377" y="235346"/>
                </a:moveTo>
                <a:lnTo>
                  <a:pt x="128058" y="244525"/>
                </a:lnTo>
                <a:lnTo>
                  <a:pt x="128058" y="238416"/>
                </a:lnTo>
                <a:lnTo>
                  <a:pt x="133377" y="235346"/>
                </a:lnTo>
                <a:close/>
                <a:moveTo>
                  <a:pt x="144988" y="235346"/>
                </a:moveTo>
                <a:lnTo>
                  <a:pt x="139669" y="244525"/>
                </a:lnTo>
                <a:lnTo>
                  <a:pt x="139669" y="238416"/>
                </a:lnTo>
                <a:lnTo>
                  <a:pt x="144988" y="235346"/>
                </a:lnTo>
                <a:close/>
                <a:moveTo>
                  <a:pt x="156630" y="235346"/>
                </a:moveTo>
                <a:lnTo>
                  <a:pt x="151311" y="244525"/>
                </a:lnTo>
                <a:lnTo>
                  <a:pt x="151311" y="238416"/>
                </a:lnTo>
                <a:lnTo>
                  <a:pt x="156630" y="235346"/>
                </a:lnTo>
                <a:close/>
                <a:moveTo>
                  <a:pt x="168241" y="235346"/>
                </a:moveTo>
                <a:lnTo>
                  <a:pt x="162922" y="244525"/>
                </a:lnTo>
                <a:lnTo>
                  <a:pt x="162922" y="238416"/>
                </a:lnTo>
                <a:lnTo>
                  <a:pt x="168241" y="235346"/>
                </a:lnTo>
                <a:close/>
                <a:moveTo>
                  <a:pt x="179822" y="235346"/>
                </a:moveTo>
                <a:lnTo>
                  <a:pt x="174503" y="244525"/>
                </a:lnTo>
                <a:lnTo>
                  <a:pt x="174503" y="238416"/>
                </a:lnTo>
                <a:lnTo>
                  <a:pt x="179822" y="235346"/>
                </a:lnTo>
                <a:close/>
                <a:moveTo>
                  <a:pt x="191463" y="235346"/>
                </a:moveTo>
                <a:lnTo>
                  <a:pt x="186144" y="244525"/>
                </a:lnTo>
                <a:lnTo>
                  <a:pt x="186144" y="238416"/>
                </a:lnTo>
                <a:lnTo>
                  <a:pt x="191463" y="235346"/>
                </a:lnTo>
                <a:close/>
                <a:moveTo>
                  <a:pt x="203075" y="235346"/>
                </a:moveTo>
                <a:lnTo>
                  <a:pt x="197755" y="244525"/>
                </a:lnTo>
                <a:lnTo>
                  <a:pt x="197755" y="238416"/>
                </a:lnTo>
                <a:lnTo>
                  <a:pt x="203075" y="235346"/>
                </a:lnTo>
                <a:close/>
                <a:moveTo>
                  <a:pt x="214716" y="235346"/>
                </a:moveTo>
                <a:lnTo>
                  <a:pt x="209397" y="244525"/>
                </a:lnTo>
                <a:lnTo>
                  <a:pt x="209397" y="238416"/>
                </a:lnTo>
                <a:lnTo>
                  <a:pt x="214716" y="235346"/>
                </a:lnTo>
                <a:close/>
                <a:moveTo>
                  <a:pt x="226327" y="235346"/>
                </a:moveTo>
                <a:lnTo>
                  <a:pt x="221008" y="244525"/>
                </a:lnTo>
                <a:lnTo>
                  <a:pt x="221008" y="238416"/>
                </a:lnTo>
                <a:lnTo>
                  <a:pt x="226327" y="235346"/>
                </a:lnTo>
                <a:close/>
                <a:moveTo>
                  <a:pt x="237969" y="235346"/>
                </a:moveTo>
                <a:lnTo>
                  <a:pt x="232650" y="244525"/>
                </a:lnTo>
                <a:lnTo>
                  <a:pt x="232650" y="238416"/>
                </a:lnTo>
                <a:lnTo>
                  <a:pt x="237969" y="235346"/>
                </a:lnTo>
                <a:close/>
                <a:moveTo>
                  <a:pt x="249550" y="235346"/>
                </a:moveTo>
                <a:lnTo>
                  <a:pt x="244230" y="244525"/>
                </a:lnTo>
                <a:lnTo>
                  <a:pt x="244230" y="238416"/>
                </a:lnTo>
                <a:lnTo>
                  <a:pt x="249550" y="235346"/>
                </a:lnTo>
                <a:close/>
                <a:moveTo>
                  <a:pt x="261191" y="235346"/>
                </a:moveTo>
                <a:lnTo>
                  <a:pt x="255872" y="244525"/>
                </a:lnTo>
                <a:lnTo>
                  <a:pt x="255872" y="238416"/>
                </a:lnTo>
                <a:lnTo>
                  <a:pt x="261191" y="235346"/>
                </a:lnTo>
                <a:close/>
                <a:moveTo>
                  <a:pt x="272802" y="235346"/>
                </a:moveTo>
                <a:lnTo>
                  <a:pt x="267483" y="244525"/>
                </a:lnTo>
                <a:lnTo>
                  <a:pt x="267483" y="238416"/>
                </a:lnTo>
                <a:lnTo>
                  <a:pt x="272802" y="235346"/>
                </a:lnTo>
                <a:close/>
                <a:moveTo>
                  <a:pt x="284444" y="235346"/>
                </a:moveTo>
                <a:lnTo>
                  <a:pt x="279125" y="244525"/>
                </a:lnTo>
                <a:lnTo>
                  <a:pt x="279125" y="238416"/>
                </a:lnTo>
                <a:lnTo>
                  <a:pt x="284444" y="235346"/>
                </a:lnTo>
                <a:close/>
                <a:moveTo>
                  <a:pt x="6262" y="235376"/>
                </a:moveTo>
                <a:lnTo>
                  <a:pt x="11582" y="238416"/>
                </a:lnTo>
                <a:lnTo>
                  <a:pt x="11582" y="244556"/>
                </a:lnTo>
                <a:lnTo>
                  <a:pt x="6262" y="235376"/>
                </a:lnTo>
                <a:close/>
                <a:moveTo>
                  <a:pt x="17904" y="235376"/>
                </a:moveTo>
                <a:lnTo>
                  <a:pt x="23223" y="238416"/>
                </a:lnTo>
                <a:lnTo>
                  <a:pt x="23223" y="244556"/>
                </a:lnTo>
                <a:lnTo>
                  <a:pt x="17904" y="235376"/>
                </a:lnTo>
                <a:close/>
                <a:moveTo>
                  <a:pt x="29515" y="235376"/>
                </a:moveTo>
                <a:lnTo>
                  <a:pt x="34834" y="238416"/>
                </a:lnTo>
                <a:lnTo>
                  <a:pt x="34834" y="244556"/>
                </a:lnTo>
                <a:lnTo>
                  <a:pt x="29515" y="235376"/>
                </a:lnTo>
                <a:close/>
                <a:moveTo>
                  <a:pt x="41126" y="235376"/>
                </a:moveTo>
                <a:lnTo>
                  <a:pt x="46446" y="238416"/>
                </a:lnTo>
                <a:lnTo>
                  <a:pt x="46446" y="244556"/>
                </a:lnTo>
                <a:lnTo>
                  <a:pt x="41126" y="235376"/>
                </a:lnTo>
                <a:close/>
                <a:moveTo>
                  <a:pt x="52737" y="235376"/>
                </a:moveTo>
                <a:lnTo>
                  <a:pt x="58057" y="238416"/>
                </a:lnTo>
                <a:lnTo>
                  <a:pt x="58057" y="244556"/>
                </a:lnTo>
                <a:lnTo>
                  <a:pt x="52737" y="235376"/>
                </a:lnTo>
                <a:close/>
                <a:moveTo>
                  <a:pt x="64379" y="235346"/>
                </a:moveTo>
                <a:lnTo>
                  <a:pt x="69698" y="238416"/>
                </a:lnTo>
                <a:lnTo>
                  <a:pt x="69698" y="244556"/>
                </a:lnTo>
                <a:lnTo>
                  <a:pt x="64379" y="235346"/>
                </a:lnTo>
                <a:close/>
                <a:moveTo>
                  <a:pt x="75990" y="235376"/>
                </a:moveTo>
                <a:lnTo>
                  <a:pt x="81309" y="238416"/>
                </a:lnTo>
                <a:lnTo>
                  <a:pt x="81309" y="244556"/>
                </a:lnTo>
                <a:lnTo>
                  <a:pt x="75990" y="235376"/>
                </a:lnTo>
                <a:close/>
                <a:moveTo>
                  <a:pt x="87632" y="235376"/>
                </a:moveTo>
                <a:lnTo>
                  <a:pt x="92951" y="238416"/>
                </a:lnTo>
                <a:lnTo>
                  <a:pt x="92951" y="244556"/>
                </a:lnTo>
                <a:lnTo>
                  <a:pt x="87632" y="235376"/>
                </a:lnTo>
                <a:close/>
                <a:moveTo>
                  <a:pt x="99243" y="235376"/>
                </a:moveTo>
                <a:lnTo>
                  <a:pt x="104562" y="238416"/>
                </a:lnTo>
                <a:lnTo>
                  <a:pt x="104562" y="244556"/>
                </a:lnTo>
                <a:lnTo>
                  <a:pt x="99243" y="235376"/>
                </a:lnTo>
                <a:close/>
                <a:moveTo>
                  <a:pt x="110824" y="235376"/>
                </a:moveTo>
                <a:lnTo>
                  <a:pt x="116143" y="238416"/>
                </a:lnTo>
                <a:lnTo>
                  <a:pt x="116143" y="244556"/>
                </a:lnTo>
                <a:lnTo>
                  <a:pt x="110824" y="235376"/>
                </a:lnTo>
                <a:close/>
                <a:moveTo>
                  <a:pt x="122465" y="235376"/>
                </a:moveTo>
                <a:lnTo>
                  <a:pt x="127784" y="238416"/>
                </a:lnTo>
                <a:lnTo>
                  <a:pt x="127784" y="244556"/>
                </a:lnTo>
                <a:lnTo>
                  <a:pt x="122465" y="235376"/>
                </a:lnTo>
                <a:close/>
                <a:moveTo>
                  <a:pt x="134076" y="235376"/>
                </a:moveTo>
                <a:lnTo>
                  <a:pt x="139396" y="238416"/>
                </a:lnTo>
                <a:lnTo>
                  <a:pt x="139396" y="244556"/>
                </a:lnTo>
                <a:lnTo>
                  <a:pt x="134076" y="235376"/>
                </a:lnTo>
                <a:close/>
                <a:moveTo>
                  <a:pt x="145718" y="235376"/>
                </a:moveTo>
                <a:lnTo>
                  <a:pt x="151037" y="238416"/>
                </a:lnTo>
                <a:lnTo>
                  <a:pt x="151037" y="244556"/>
                </a:lnTo>
                <a:lnTo>
                  <a:pt x="145718" y="235376"/>
                </a:lnTo>
                <a:close/>
                <a:moveTo>
                  <a:pt x="157329" y="235376"/>
                </a:moveTo>
                <a:lnTo>
                  <a:pt x="162648" y="238416"/>
                </a:lnTo>
                <a:lnTo>
                  <a:pt x="162648" y="244556"/>
                </a:lnTo>
                <a:lnTo>
                  <a:pt x="157329" y="235376"/>
                </a:lnTo>
                <a:close/>
                <a:moveTo>
                  <a:pt x="168971" y="235376"/>
                </a:moveTo>
                <a:lnTo>
                  <a:pt x="174290" y="238416"/>
                </a:lnTo>
                <a:lnTo>
                  <a:pt x="174290" y="244556"/>
                </a:lnTo>
                <a:lnTo>
                  <a:pt x="168971" y="235376"/>
                </a:lnTo>
                <a:close/>
                <a:moveTo>
                  <a:pt x="180551" y="235376"/>
                </a:moveTo>
                <a:lnTo>
                  <a:pt x="185871" y="238416"/>
                </a:lnTo>
                <a:lnTo>
                  <a:pt x="185871" y="244556"/>
                </a:lnTo>
                <a:lnTo>
                  <a:pt x="180551" y="235376"/>
                </a:lnTo>
                <a:close/>
                <a:moveTo>
                  <a:pt x="192193" y="235376"/>
                </a:moveTo>
                <a:lnTo>
                  <a:pt x="197512" y="238416"/>
                </a:lnTo>
                <a:lnTo>
                  <a:pt x="197512" y="244556"/>
                </a:lnTo>
                <a:lnTo>
                  <a:pt x="192193" y="235376"/>
                </a:lnTo>
                <a:close/>
                <a:moveTo>
                  <a:pt x="203804" y="235346"/>
                </a:moveTo>
                <a:lnTo>
                  <a:pt x="209123" y="238416"/>
                </a:lnTo>
                <a:lnTo>
                  <a:pt x="209123" y="244556"/>
                </a:lnTo>
                <a:lnTo>
                  <a:pt x="203804" y="235346"/>
                </a:lnTo>
                <a:close/>
                <a:moveTo>
                  <a:pt x="215446" y="235376"/>
                </a:moveTo>
                <a:lnTo>
                  <a:pt x="220765" y="238416"/>
                </a:lnTo>
                <a:lnTo>
                  <a:pt x="220765" y="244556"/>
                </a:lnTo>
                <a:lnTo>
                  <a:pt x="215446" y="235376"/>
                </a:lnTo>
                <a:close/>
                <a:moveTo>
                  <a:pt x="227057" y="235376"/>
                </a:moveTo>
                <a:lnTo>
                  <a:pt x="232376" y="238416"/>
                </a:lnTo>
                <a:lnTo>
                  <a:pt x="232376" y="244556"/>
                </a:lnTo>
                <a:lnTo>
                  <a:pt x="227057" y="235376"/>
                </a:lnTo>
                <a:close/>
                <a:moveTo>
                  <a:pt x="238638" y="235376"/>
                </a:moveTo>
                <a:lnTo>
                  <a:pt x="243957" y="238416"/>
                </a:lnTo>
                <a:lnTo>
                  <a:pt x="243957" y="244556"/>
                </a:lnTo>
                <a:lnTo>
                  <a:pt x="238638" y="235376"/>
                </a:lnTo>
                <a:close/>
                <a:moveTo>
                  <a:pt x="250279" y="235376"/>
                </a:moveTo>
                <a:lnTo>
                  <a:pt x="255598" y="238416"/>
                </a:lnTo>
                <a:lnTo>
                  <a:pt x="255598" y="244556"/>
                </a:lnTo>
                <a:lnTo>
                  <a:pt x="250279" y="235376"/>
                </a:lnTo>
                <a:close/>
                <a:moveTo>
                  <a:pt x="261890" y="235346"/>
                </a:moveTo>
                <a:lnTo>
                  <a:pt x="267210" y="238416"/>
                </a:lnTo>
                <a:lnTo>
                  <a:pt x="267210" y="244556"/>
                </a:lnTo>
                <a:lnTo>
                  <a:pt x="261890" y="235346"/>
                </a:lnTo>
                <a:close/>
                <a:moveTo>
                  <a:pt x="273532" y="235346"/>
                </a:moveTo>
                <a:lnTo>
                  <a:pt x="278851" y="238416"/>
                </a:lnTo>
                <a:lnTo>
                  <a:pt x="278851" y="244556"/>
                </a:lnTo>
                <a:lnTo>
                  <a:pt x="273532" y="235346"/>
                </a:lnTo>
                <a:close/>
                <a:moveTo>
                  <a:pt x="87389" y="235437"/>
                </a:moveTo>
                <a:lnTo>
                  <a:pt x="92708" y="244647"/>
                </a:lnTo>
                <a:lnTo>
                  <a:pt x="92708" y="244647"/>
                </a:lnTo>
                <a:lnTo>
                  <a:pt x="90246" y="243188"/>
                </a:lnTo>
                <a:lnTo>
                  <a:pt x="87389" y="241607"/>
                </a:lnTo>
                <a:lnTo>
                  <a:pt x="87389" y="235437"/>
                </a:lnTo>
                <a:close/>
                <a:moveTo>
                  <a:pt x="145475" y="235437"/>
                </a:moveTo>
                <a:lnTo>
                  <a:pt x="150794" y="244647"/>
                </a:lnTo>
                <a:lnTo>
                  <a:pt x="150794" y="244647"/>
                </a:lnTo>
                <a:lnTo>
                  <a:pt x="148332" y="243188"/>
                </a:lnTo>
                <a:lnTo>
                  <a:pt x="145475" y="241607"/>
                </a:lnTo>
                <a:lnTo>
                  <a:pt x="145475" y="235437"/>
                </a:lnTo>
                <a:close/>
                <a:moveTo>
                  <a:pt x="157116" y="235437"/>
                </a:moveTo>
                <a:lnTo>
                  <a:pt x="162436" y="244647"/>
                </a:lnTo>
                <a:lnTo>
                  <a:pt x="162436" y="244647"/>
                </a:lnTo>
                <a:lnTo>
                  <a:pt x="159974" y="243188"/>
                </a:lnTo>
                <a:lnTo>
                  <a:pt x="157116" y="241607"/>
                </a:lnTo>
                <a:lnTo>
                  <a:pt x="157116" y="235437"/>
                </a:lnTo>
                <a:close/>
                <a:moveTo>
                  <a:pt x="168727" y="235437"/>
                </a:moveTo>
                <a:lnTo>
                  <a:pt x="174047" y="244647"/>
                </a:lnTo>
                <a:lnTo>
                  <a:pt x="174047" y="244647"/>
                </a:lnTo>
                <a:lnTo>
                  <a:pt x="171585" y="243188"/>
                </a:lnTo>
                <a:lnTo>
                  <a:pt x="168727" y="241607"/>
                </a:lnTo>
                <a:lnTo>
                  <a:pt x="168727" y="235437"/>
                </a:lnTo>
                <a:close/>
                <a:moveTo>
                  <a:pt x="180339" y="235437"/>
                </a:moveTo>
                <a:lnTo>
                  <a:pt x="185658" y="244647"/>
                </a:lnTo>
                <a:lnTo>
                  <a:pt x="185658" y="244647"/>
                </a:lnTo>
                <a:lnTo>
                  <a:pt x="183165" y="243188"/>
                </a:lnTo>
                <a:lnTo>
                  <a:pt x="180339" y="241607"/>
                </a:lnTo>
                <a:lnTo>
                  <a:pt x="180339" y="235437"/>
                </a:lnTo>
                <a:close/>
                <a:moveTo>
                  <a:pt x="191950" y="235437"/>
                </a:moveTo>
                <a:lnTo>
                  <a:pt x="197269" y="244647"/>
                </a:lnTo>
                <a:lnTo>
                  <a:pt x="197269" y="244647"/>
                </a:lnTo>
                <a:lnTo>
                  <a:pt x="194807" y="243188"/>
                </a:lnTo>
                <a:lnTo>
                  <a:pt x="191950" y="241607"/>
                </a:lnTo>
                <a:lnTo>
                  <a:pt x="191950" y="235437"/>
                </a:lnTo>
                <a:close/>
                <a:moveTo>
                  <a:pt x="238455" y="235437"/>
                </a:moveTo>
                <a:lnTo>
                  <a:pt x="243774" y="244647"/>
                </a:lnTo>
                <a:lnTo>
                  <a:pt x="243774" y="244647"/>
                </a:lnTo>
                <a:lnTo>
                  <a:pt x="241312" y="243188"/>
                </a:lnTo>
                <a:lnTo>
                  <a:pt x="238455" y="241607"/>
                </a:lnTo>
                <a:lnTo>
                  <a:pt x="238455" y="235437"/>
                </a:lnTo>
                <a:close/>
                <a:moveTo>
                  <a:pt x="17661" y="235437"/>
                </a:moveTo>
                <a:lnTo>
                  <a:pt x="22980" y="244647"/>
                </a:lnTo>
                <a:lnTo>
                  <a:pt x="22980" y="244647"/>
                </a:lnTo>
                <a:lnTo>
                  <a:pt x="20518" y="243188"/>
                </a:lnTo>
                <a:lnTo>
                  <a:pt x="17661" y="241607"/>
                </a:lnTo>
                <a:lnTo>
                  <a:pt x="17661" y="235437"/>
                </a:lnTo>
                <a:close/>
                <a:moveTo>
                  <a:pt x="29302" y="235437"/>
                </a:moveTo>
                <a:lnTo>
                  <a:pt x="34622" y="244647"/>
                </a:lnTo>
                <a:lnTo>
                  <a:pt x="34622" y="244647"/>
                </a:lnTo>
                <a:lnTo>
                  <a:pt x="32160" y="243188"/>
                </a:lnTo>
                <a:lnTo>
                  <a:pt x="29302" y="241607"/>
                </a:lnTo>
                <a:lnTo>
                  <a:pt x="29302" y="235437"/>
                </a:lnTo>
                <a:close/>
                <a:moveTo>
                  <a:pt x="40883" y="235437"/>
                </a:moveTo>
                <a:lnTo>
                  <a:pt x="46202" y="244647"/>
                </a:lnTo>
                <a:lnTo>
                  <a:pt x="46202" y="244647"/>
                </a:lnTo>
                <a:lnTo>
                  <a:pt x="43740" y="243188"/>
                </a:lnTo>
                <a:lnTo>
                  <a:pt x="40883" y="241607"/>
                </a:lnTo>
                <a:lnTo>
                  <a:pt x="40883" y="235437"/>
                </a:lnTo>
                <a:close/>
                <a:moveTo>
                  <a:pt x="64136" y="235437"/>
                </a:moveTo>
                <a:lnTo>
                  <a:pt x="69455" y="244647"/>
                </a:lnTo>
                <a:lnTo>
                  <a:pt x="69455" y="244647"/>
                </a:lnTo>
                <a:lnTo>
                  <a:pt x="66993" y="243188"/>
                </a:lnTo>
                <a:lnTo>
                  <a:pt x="64136" y="241607"/>
                </a:lnTo>
                <a:lnTo>
                  <a:pt x="64136" y="235437"/>
                </a:lnTo>
                <a:close/>
                <a:moveTo>
                  <a:pt x="110611" y="235437"/>
                </a:moveTo>
                <a:lnTo>
                  <a:pt x="115930" y="244647"/>
                </a:lnTo>
                <a:lnTo>
                  <a:pt x="115930" y="244647"/>
                </a:lnTo>
                <a:lnTo>
                  <a:pt x="113468" y="243188"/>
                </a:lnTo>
                <a:lnTo>
                  <a:pt x="110611" y="241607"/>
                </a:lnTo>
                <a:lnTo>
                  <a:pt x="110611" y="235437"/>
                </a:lnTo>
                <a:close/>
                <a:moveTo>
                  <a:pt x="122222" y="235437"/>
                </a:moveTo>
                <a:lnTo>
                  <a:pt x="127541" y="244647"/>
                </a:lnTo>
                <a:lnTo>
                  <a:pt x="127541" y="244647"/>
                </a:lnTo>
                <a:lnTo>
                  <a:pt x="125079" y="243188"/>
                </a:lnTo>
                <a:lnTo>
                  <a:pt x="122222" y="241607"/>
                </a:lnTo>
                <a:lnTo>
                  <a:pt x="122222" y="235437"/>
                </a:lnTo>
                <a:close/>
                <a:moveTo>
                  <a:pt x="133864" y="235437"/>
                </a:moveTo>
                <a:lnTo>
                  <a:pt x="139183" y="244647"/>
                </a:lnTo>
                <a:lnTo>
                  <a:pt x="139183" y="244647"/>
                </a:lnTo>
                <a:lnTo>
                  <a:pt x="136721" y="243188"/>
                </a:lnTo>
                <a:lnTo>
                  <a:pt x="133864" y="241607"/>
                </a:lnTo>
                <a:lnTo>
                  <a:pt x="133864" y="235437"/>
                </a:lnTo>
                <a:close/>
                <a:moveTo>
                  <a:pt x="215202" y="235437"/>
                </a:moveTo>
                <a:lnTo>
                  <a:pt x="220522" y="244647"/>
                </a:lnTo>
                <a:lnTo>
                  <a:pt x="220522" y="244647"/>
                </a:lnTo>
                <a:lnTo>
                  <a:pt x="218060" y="243188"/>
                </a:lnTo>
                <a:lnTo>
                  <a:pt x="215202" y="241607"/>
                </a:lnTo>
                <a:lnTo>
                  <a:pt x="215202" y="235437"/>
                </a:lnTo>
                <a:close/>
                <a:moveTo>
                  <a:pt x="52525" y="235437"/>
                </a:moveTo>
                <a:lnTo>
                  <a:pt x="57844" y="244647"/>
                </a:lnTo>
                <a:lnTo>
                  <a:pt x="55351" y="243188"/>
                </a:lnTo>
                <a:lnTo>
                  <a:pt x="52525" y="241607"/>
                </a:lnTo>
                <a:lnTo>
                  <a:pt x="52525" y="235437"/>
                </a:lnTo>
                <a:close/>
                <a:moveTo>
                  <a:pt x="75777" y="235437"/>
                </a:moveTo>
                <a:lnTo>
                  <a:pt x="81097" y="244647"/>
                </a:lnTo>
                <a:lnTo>
                  <a:pt x="78604" y="243188"/>
                </a:lnTo>
                <a:lnTo>
                  <a:pt x="75777" y="241607"/>
                </a:lnTo>
                <a:lnTo>
                  <a:pt x="75777" y="235437"/>
                </a:lnTo>
                <a:close/>
                <a:moveTo>
                  <a:pt x="99030" y="235437"/>
                </a:moveTo>
                <a:lnTo>
                  <a:pt x="104349" y="244647"/>
                </a:lnTo>
                <a:lnTo>
                  <a:pt x="101857" y="243188"/>
                </a:lnTo>
                <a:lnTo>
                  <a:pt x="99030" y="241607"/>
                </a:lnTo>
                <a:lnTo>
                  <a:pt x="99030" y="235437"/>
                </a:lnTo>
                <a:close/>
                <a:moveTo>
                  <a:pt x="203591" y="235437"/>
                </a:moveTo>
                <a:lnTo>
                  <a:pt x="208911" y="244647"/>
                </a:lnTo>
                <a:lnTo>
                  <a:pt x="206418" y="243188"/>
                </a:lnTo>
                <a:lnTo>
                  <a:pt x="203591" y="241607"/>
                </a:lnTo>
                <a:lnTo>
                  <a:pt x="203591" y="235437"/>
                </a:lnTo>
                <a:close/>
                <a:moveTo>
                  <a:pt x="226844" y="235437"/>
                </a:moveTo>
                <a:lnTo>
                  <a:pt x="232163" y="244647"/>
                </a:lnTo>
                <a:lnTo>
                  <a:pt x="229671" y="243188"/>
                </a:lnTo>
                <a:lnTo>
                  <a:pt x="226844" y="241607"/>
                </a:lnTo>
                <a:lnTo>
                  <a:pt x="226844" y="235437"/>
                </a:lnTo>
                <a:close/>
                <a:moveTo>
                  <a:pt x="250036" y="235437"/>
                </a:moveTo>
                <a:lnTo>
                  <a:pt x="255355" y="244647"/>
                </a:lnTo>
                <a:lnTo>
                  <a:pt x="252893" y="243188"/>
                </a:lnTo>
                <a:lnTo>
                  <a:pt x="250036" y="241607"/>
                </a:lnTo>
                <a:lnTo>
                  <a:pt x="250036" y="235437"/>
                </a:lnTo>
                <a:close/>
                <a:moveTo>
                  <a:pt x="261678" y="235437"/>
                </a:moveTo>
                <a:lnTo>
                  <a:pt x="266997" y="244647"/>
                </a:lnTo>
                <a:lnTo>
                  <a:pt x="264535" y="243218"/>
                </a:lnTo>
                <a:lnTo>
                  <a:pt x="261678" y="241607"/>
                </a:lnTo>
                <a:lnTo>
                  <a:pt x="261678" y="235437"/>
                </a:lnTo>
                <a:close/>
                <a:moveTo>
                  <a:pt x="273289" y="235437"/>
                </a:moveTo>
                <a:lnTo>
                  <a:pt x="278608" y="244647"/>
                </a:lnTo>
                <a:lnTo>
                  <a:pt x="276146" y="243218"/>
                </a:lnTo>
                <a:lnTo>
                  <a:pt x="273289" y="241607"/>
                </a:lnTo>
                <a:lnTo>
                  <a:pt x="273289" y="235437"/>
                </a:lnTo>
                <a:close/>
                <a:moveTo>
                  <a:pt x="284657" y="235498"/>
                </a:moveTo>
                <a:lnTo>
                  <a:pt x="284657" y="241638"/>
                </a:lnTo>
                <a:lnTo>
                  <a:pt x="279337" y="244677"/>
                </a:lnTo>
                <a:lnTo>
                  <a:pt x="279337" y="244677"/>
                </a:lnTo>
                <a:lnTo>
                  <a:pt x="284657" y="235498"/>
                </a:lnTo>
                <a:close/>
                <a:moveTo>
                  <a:pt x="87115" y="235498"/>
                </a:moveTo>
                <a:lnTo>
                  <a:pt x="87115" y="241638"/>
                </a:lnTo>
                <a:lnTo>
                  <a:pt x="84288" y="243279"/>
                </a:lnTo>
                <a:lnTo>
                  <a:pt x="81796" y="244677"/>
                </a:lnTo>
                <a:lnTo>
                  <a:pt x="81796" y="244677"/>
                </a:lnTo>
                <a:lnTo>
                  <a:pt x="87115" y="235498"/>
                </a:lnTo>
                <a:close/>
                <a:moveTo>
                  <a:pt x="110368" y="235498"/>
                </a:moveTo>
                <a:lnTo>
                  <a:pt x="110368" y="241638"/>
                </a:lnTo>
                <a:lnTo>
                  <a:pt x="107541" y="243279"/>
                </a:lnTo>
                <a:lnTo>
                  <a:pt x="105048" y="244677"/>
                </a:lnTo>
                <a:lnTo>
                  <a:pt x="105048" y="244677"/>
                </a:lnTo>
                <a:lnTo>
                  <a:pt x="110368" y="235498"/>
                </a:lnTo>
                <a:close/>
                <a:moveTo>
                  <a:pt x="273046" y="235498"/>
                </a:moveTo>
                <a:lnTo>
                  <a:pt x="273046" y="241638"/>
                </a:lnTo>
                <a:lnTo>
                  <a:pt x="270188" y="243279"/>
                </a:lnTo>
                <a:lnTo>
                  <a:pt x="267726" y="244677"/>
                </a:lnTo>
                <a:lnTo>
                  <a:pt x="267726" y="244677"/>
                </a:lnTo>
                <a:lnTo>
                  <a:pt x="273046" y="235498"/>
                </a:lnTo>
                <a:close/>
                <a:moveTo>
                  <a:pt x="17418" y="235437"/>
                </a:moveTo>
                <a:lnTo>
                  <a:pt x="17418" y="241607"/>
                </a:lnTo>
                <a:lnTo>
                  <a:pt x="14560" y="243218"/>
                </a:lnTo>
                <a:lnTo>
                  <a:pt x="12098" y="244677"/>
                </a:lnTo>
                <a:lnTo>
                  <a:pt x="17418" y="235437"/>
                </a:lnTo>
                <a:close/>
                <a:moveTo>
                  <a:pt x="29029" y="235498"/>
                </a:moveTo>
                <a:lnTo>
                  <a:pt x="29029" y="241638"/>
                </a:lnTo>
                <a:lnTo>
                  <a:pt x="26172" y="243279"/>
                </a:lnTo>
                <a:lnTo>
                  <a:pt x="23710" y="244677"/>
                </a:lnTo>
                <a:lnTo>
                  <a:pt x="29029" y="235498"/>
                </a:lnTo>
                <a:close/>
                <a:moveTo>
                  <a:pt x="40670" y="235498"/>
                </a:moveTo>
                <a:lnTo>
                  <a:pt x="40670" y="241638"/>
                </a:lnTo>
                <a:lnTo>
                  <a:pt x="37813" y="243279"/>
                </a:lnTo>
                <a:lnTo>
                  <a:pt x="35351" y="244677"/>
                </a:lnTo>
                <a:lnTo>
                  <a:pt x="40670" y="235498"/>
                </a:lnTo>
                <a:close/>
                <a:moveTo>
                  <a:pt x="52251" y="235498"/>
                </a:moveTo>
                <a:lnTo>
                  <a:pt x="52251" y="241638"/>
                </a:lnTo>
                <a:lnTo>
                  <a:pt x="49394" y="243279"/>
                </a:lnTo>
                <a:lnTo>
                  <a:pt x="46932" y="244677"/>
                </a:lnTo>
                <a:lnTo>
                  <a:pt x="52251" y="235498"/>
                </a:lnTo>
                <a:close/>
                <a:moveTo>
                  <a:pt x="63862" y="235498"/>
                </a:moveTo>
                <a:lnTo>
                  <a:pt x="63862" y="241638"/>
                </a:lnTo>
                <a:lnTo>
                  <a:pt x="61005" y="243279"/>
                </a:lnTo>
                <a:lnTo>
                  <a:pt x="58543" y="244677"/>
                </a:lnTo>
                <a:lnTo>
                  <a:pt x="63862" y="235498"/>
                </a:lnTo>
                <a:close/>
                <a:moveTo>
                  <a:pt x="75504" y="235498"/>
                </a:moveTo>
                <a:lnTo>
                  <a:pt x="75504" y="241638"/>
                </a:lnTo>
                <a:lnTo>
                  <a:pt x="72647" y="243279"/>
                </a:lnTo>
                <a:lnTo>
                  <a:pt x="70185" y="244677"/>
                </a:lnTo>
                <a:lnTo>
                  <a:pt x="75504" y="235498"/>
                </a:lnTo>
                <a:close/>
                <a:moveTo>
                  <a:pt x="98757" y="235498"/>
                </a:moveTo>
                <a:lnTo>
                  <a:pt x="98757" y="241638"/>
                </a:lnTo>
                <a:lnTo>
                  <a:pt x="95899" y="243279"/>
                </a:lnTo>
                <a:lnTo>
                  <a:pt x="93437" y="244677"/>
                </a:lnTo>
                <a:lnTo>
                  <a:pt x="98757" y="235498"/>
                </a:lnTo>
                <a:close/>
                <a:moveTo>
                  <a:pt x="121979" y="235498"/>
                </a:moveTo>
                <a:lnTo>
                  <a:pt x="121979" y="241638"/>
                </a:lnTo>
                <a:lnTo>
                  <a:pt x="119122" y="243279"/>
                </a:lnTo>
                <a:lnTo>
                  <a:pt x="116660" y="244677"/>
                </a:lnTo>
                <a:lnTo>
                  <a:pt x="121979" y="235498"/>
                </a:lnTo>
                <a:close/>
                <a:moveTo>
                  <a:pt x="133590" y="235498"/>
                </a:moveTo>
                <a:lnTo>
                  <a:pt x="133590" y="241638"/>
                </a:lnTo>
                <a:lnTo>
                  <a:pt x="130733" y="243279"/>
                </a:lnTo>
                <a:lnTo>
                  <a:pt x="128271" y="244677"/>
                </a:lnTo>
                <a:lnTo>
                  <a:pt x="133590" y="235498"/>
                </a:lnTo>
                <a:close/>
                <a:moveTo>
                  <a:pt x="145232" y="235498"/>
                </a:moveTo>
                <a:lnTo>
                  <a:pt x="145232" y="241638"/>
                </a:lnTo>
                <a:lnTo>
                  <a:pt x="142374" y="243279"/>
                </a:lnTo>
                <a:lnTo>
                  <a:pt x="139912" y="244677"/>
                </a:lnTo>
                <a:lnTo>
                  <a:pt x="145232" y="235498"/>
                </a:lnTo>
                <a:close/>
                <a:moveTo>
                  <a:pt x="156843" y="235498"/>
                </a:moveTo>
                <a:lnTo>
                  <a:pt x="156843" y="241638"/>
                </a:lnTo>
                <a:lnTo>
                  <a:pt x="153986" y="243279"/>
                </a:lnTo>
                <a:lnTo>
                  <a:pt x="151523" y="244677"/>
                </a:lnTo>
                <a:lnTo>
                  <a:pt x="156843" y="235498"/>
                </a:lnTo>
                <a:close/>
                <a:moveTo>
                  <a:pt x="168484" y="235498"/>
                </a:moveTo>
                <a:lnTo>
                  <a:pt x="168484" y="241638"/>
                </a:lnTo>
                <a:lnTo>
                  <a:pt x="165627" y="243279"/>
                </a:lnTo>
                <a:lnTo>
                  <a:pt x="163165" y="244677"/>
                </a:lnTo>
                <a:lnTo>
                  <a:pt x="168484" y="235498"/>
                </a:lnTo>
                <a:close/>
                <a:moveTo>
                  <a:pt x="180065" y="235498"/>
                </a:moveTo>
                <a:lnTo>
                  <a:pt x="180065" y="241638"/>
                </a:lnTo>
                <a:lnTo>
                  <a:pt x="177208" y="243279"/>
                </a:lnTo>
                <a:lnTo>
                  <a:pt x="174746" y="244677"/>
                </a:lnTo>
                <a:lnTo>
                  <a:pt x="180065" y="235498"/>
                </a:lnTo>
                <a:close/>
                <a:moveTo>
                  <a:pt x="191676" y="235498"/>
                </a:moveTo>
                <a:lnTo>
                  <a:pt x="191676" y="241638"/>
                </a:lnTo>
                <a:lnTo>
                  <a:pt x="188849" y="243279"/>
                </a:lnTo>
                <a:lnTo>
                  <a:pt x="186357" y="244677"/>
                </a:lnTo>
                <a:lnTo>
                  <a:pt x="191676" y="235498"/>
                </a:lnTo>
                <a:close/>
                <a:moveTo>
                  <a:pt x="203318" y="235498"/>
                </a:moveTo>
                <a:lnTo>
                  <a:pt x="203318" y="241638"/>
                </a:lnTo>
                <a:lnTo>
                  <a:pt x="200461" y="243279"/>
                </a:lnTo>
                <a:lnTo>
                  <a:pt x="197999" y="244677"/>
                </a:lnTo>
                <a:lnTo>
                  <a:pt x="203318" y="235498"/>
                </a:lnTo>
                <a:close/>
                <a:moveTo>
                  <a:pt x="214929" y="235498"/>
                </a:moveTo>
                <a:lnTo>
                  <a:pt x="214929" y="241638"/>
                </a:lnTo>
                <a:lnTo>
                  <a:pt x="212072" y="243279"/>
                </a:lnTo>
                <a:lnTo>
                  <a:pt x="209610" y="244677"/>
                </a:lnTo>
                <a:lnTo>
                  <a:pt x="214929" y="235498"/>
                </a:lnTo>
                <a:close/>
                <a:moveTo>
                  <a:pt x="226570" y="235498"/>
                </a:moveTo>
                <a:lnTo>
                  <a:pt x="226570" y="241638"/>
                </a:lnTo>
                <a:lnTo>
                  <a:pt x="223713" y="243279"/>
                </a:lnTo>
                <a:lnTo>
                  <a:pt x="221251" y="244677"/>
                </a:lnTo>
                <a:lnTo>
                  <a:pt x="226570" y="235498"/>
                </a:lnTo>
                <a:close/>
                <a:moveTo>
                  <a:pt x="238182" y="235498"/>
                </a:moveTo>
                <a:lnTo>
                  <a:pt x="238182" y="241638"/>
                </a:lnTo>
                <a:lnTo>
                  <a:pt x="235355" y="243279"/>
                </a:lnTo>
                <a:lnTo>
                  <a:pt x="232862" y="244677"/>
                </a:lnTo>
                <a:lnTo>
                  <a:pt x="238182" y="235498"/>
                </a:lnTo>
                <a:close/>
                <a:moveTo>
                  <a:pt x="249793" y="235498"/>
                </a:moveTo>
                <a:lnTo>
                  <a:pt x="249793" y="241638"/>
                </a:lnTo>
                <a:lnTo>
                  <a:pt x="246936" y="243279"/>
                </a:lnTo>
                <a:lnTo>
                  <a:pt x="244474" y="244677"/>
                </a:lnTo>
                <a:lnTo>
                  <a:pt x="249793" y="235498"/>
                </a:lnTo>
                <a:close/>
                <a:moveTo>
                  <a:pt x="261404" y="235498"/>
                </a:moveTo>
                <a:lnTo>
                  <a:pt x="261404" y="241638"/>
                </a:lnTo>
                <a:lnTo>
                  <a:pt x="258547" y="243279"/>
                </a:lnTo>
                <a:lnTo>
                  <a:pt x="256085" y="244677"/>
                </a:lnTo>
                <a:lnTo>
                  <a:pt x="261404" y="235498"/>
                </a:lnTo>
                <a:close/>
                <a:moveTo>
                  <a:pt x="5898" y="241820"/>
                </a:moveTo>
                <a:lnTo>
                  <a:pt x="8755" y="243461"/>
                </a:lnTo>
                <a:lnTo>
                  <a:pt x="11217" y="244890"/>
                </a:lnTo>
                <a:lnTo>
                  <a:pt x="578" y="244890"/>
                </a:lnTo>
                <a:lnTo>
                  <a:pt x="5898" y="241820"/>
                </a:lnTo>
                <a:close/>
                <a:moveTo>
                  <a:pt x="17509" y="241820"/>
                </a:moveTo>
                <a:lnTo>
                  <a:pt x="20366" y="243461"/>
                </a:lnTo>
                <a:lnTo>
                  <a:pt x="22828" y="244890"/>
                </a:lnTo>
                <a:lnTo>
                  <a:pt x="12190" y="244890"/>
                </a:lnTo>
                <a:lnTo>
                  <a:pt x="14682" y="243461"/>
                </a:lnTo>
                <a:lnTo>
                  <a:pt x="17509" y="241820"/>
                </a:lnTo>
                <a:close/>
                <a:moveTo>
                  <a:pt x="29150" y="241820"/>
                </a:moveTo>
                <a:lnTo>
                  <a:pt x="32008" y="243461"/>
                </a:lnTo>
                <a:lnTo>
                  <a:pt x="34470" y="244920"/>
                </a:lnTo>
                <a:lnTo>
                  <a:pt x="23831" y="244920"/>
                </a:lnTo>
                <a:lnTo>
                  <a:pt x="26293" y="243461"/>
                </a:lnTo>
                <a:lnTo>
                  <a:pt x="29150" y="241820"/>
                </a:lnTo>
                <a:close/>
                <a:moveTo>
                  <a:pt x="40762" y="241820"/>
                </a:moveTo>
                <a:lnTo>
                  <a:pt x="43619" y="243461"/>
                </a:lnTo>
                <a:lnTo>
                  <a:pt x="46081" y="244920"/>
                </a:lnTo>
                <a:lnTo>
                  <a:pt x="35442" y="244920"/>
                </a:lnTo>
                <a:lnTo>
                  <a:pt x="37935" y="243461"/>
                </a:lnTo>
                <a:lnTo>
                  <a:pt x="40762" y="241820"/>
                </a:lnTo>
                <a:close/>
                <a:moveTo>
                  <a:pt x="52403" y="241820"/>
                </a:moveTo>
                <a:lnTo>
                  <a:pt x="55260" y="243461"/>
                </a:lnTo>
                <a:lnTo>
                  <a:pt x="57722" y="244920"/>
                </a:lnTo>
                <a:lnTo>
                  <a:pt x="47084" y="244920"/>
                </a:lnTo>
                <a:lnTo>
                  <a:pt x="49546" y="243461"/>
                </a:lnTo>
                <a:lnTo>
                  <a:pt x="52403" y="241820"/>
                </a:lnTo>
                <a:close/>
                <a:moveTo>
                  <a:pt x="64014" y="241820"/>
                </a:moveTo>
                <a:lnTo>
                  <a:pt x="66871" y="243461"/>
                </a:lnTo>
                <a:lnTo>
                  <a:pt x="69334" y="244920"/>
                </a:lnTo>
                <a:lnTo>
                  <a:pt x="58695" y="244920"/>
                </a:lnTo>
                <a:lnTo>
                  <a:pt x="61187" y="243461"/>
                </a:lnTo>
                <a:lnTo>
                  <a:pt x="64014" y="241820"/>
                </a:lnTo>
                <a:close/>
                <a:moveTo>
                  <a:pt x="75656" y="241820"/>
                </a:moveTo>
                <a:lnTo>
                  <a:pt x="78513" y="243461"/>
                </a:lnTo>
                <a:lnTo>
                  <a:pt x="80975" y="244920"/>
                </a:lnTo>
                <a:lnTo>
                  <a:pt x="70337" y="244920"/>
                </a:lnTo>
                <a:lnTo>
                  <a:pt x="72799" y="243461"/>
                </a:lnTo>
                <a:lnTo>
                  <a:pt x="75656" y="241820"/>
                </a:lnTo>
                <a:close/>
                <a:moveTo>
                  <a:pt x="87237" y="241820"/>
                </a:moveTo>
                <a:lnTo>
                  <a:pt x="90094" y="243461"/>
                </a:lnTo>
                <a:lnTo>
                  <a:pt x="92556" y="244920"/>
                </a:lnTo>
                <a:lnTo>
                  <a:pt x="81917" y="244920"/>
                </a:lnTo>
                <a:lnTo>
                  <a:pt x="84379" y="243461"/>
                </a:lnTo>
                <a:lnTo>
                  <a:pt x="87237" y="241820"/>
                </a:lnTo>
                <a:close/>
                <a:moveTo>
                  <a:pt x="98878" y="241820"/>
                </a:moveTo>
                <a:lnTo>
                  <a:pt x="101705" y="243461"/>
                </a:lnTo>
                <a:lnTo>
                  <a:pt x="104197" y="244920"/>
                </a:lnTo>
                <a:lnTo>
                  <a:pt x="93559" y="244920"/>
                </a:lnTo>
                <a:lnTo>
                  <a:pt x="96021" y="243461"/>
                </a:lnTo>
                <a:lnTo>
                  <a:pt x="98878" y="241820"/>
                </a:lnTo>
                <a:close/>
                <a:moveTo>
                  <a:pt x="110489" y="241820"/>
                </a:moveTo>
                <a:lnTo>
                  <a:pt x="113346" y="243461"/>
                </a:lnTo>
                <a:lnTo>
                  <a:pt x="115809" y="244920"/>
                </a:lnTo>
                <a:lnTo>
                  <a:pt x="105170" y="244920"/>
                </a:lnTo>
                <a:lnTo>
                  <a:pt x="107632" y="243461"/>
                </a:lnTo>
                <a:lnTo>
                  <a:pt x="110489" y="241820"/>
                </a:lnTo>
                <a:close/>
                <a:moveTo>
                  <a:pt x="122131" y="241820"/>
                </a:moveTo>
                <a:lnTo>
                  <a:pt x="124958" y="243461"/>
                </a:lnTo>
                <a:lnTo>
                  <a:pt x="127450" y="244920"/>
                </a:lnTo>
                <a:lnTo>
                  <a:pt x="116812" y="244920"/>
                </a:lnTo>
                <a:lnTo>
                  <a:pt x="119274" y="243461"/>
                </a:lnTo>
                <a:lnTo>
                  <a:pt x="122131" y="241820"/>
                </a:lnTo>
                <a:close/>
                <a:moveTo>
                  <a:pt x="133742" y="241820"/>
                </a:moveTo>
                <a:lnTo>
                  <a:pt x="136599" y="243461"/>
                </a:lnTo>
                <a:lnTo>
                  <a:pt x="139061" y="244920"/>
                </a:lnTo>
                <a:lnTo>
                  <a:pt x="128423" y="244920"/>
                </a:lnTo>
                <a:lnTo>
                  <a:pt x="130885" y="243461"/>
                </a:lnTo>
                <a:lnTo>
                  <a:pt x="133742" y="241820"/>
                </a:lnTo>
                <a:close/>
                <a:moveTo>
                  <a:pt x="145323" y="241820"/>
                </a:moveTo>
                <a:lnTo>
                  <a:pt x="148180" y="243461"/>
                </a:lnTo>
                <a:lnTo>
                  <a:pt x="150642" y="244920"/>
                </a:lnTo>
                <a:lnTo>
                  <a:pt x="140004" y="244920"/>
                </a:lnTo>
                <a:lnTo>
                  <a:pt x="142496" y="243461"/>
                </a:lnTo>
                <a:lnTo>
                  <a:pt x="145323" y="241820"/>
                </a:lnTo>
                <a:close/>
                <a:moveTo>
                  <a:pt x="156964" y="241820"/>
                </a:moveTo>
                <a:lnTo>
                  <a:pt x="159822" y="243461"/>
                </a:lnTo>
                <a:lnTo>
                  <a:pt x="162284" y="244920"/>
                </a:lnTo>
                <a:lnTo>
                  <a:pt x="151645" y="244920"/>
                </a:lnTo>
                <a:lnTo>
                  <a:pt x="154107" y="243461"/>
                </a:lnTo>
                <a:lnTo>
                  <a:pt x="156964" y="241820"/>
                </a:lnTo>
                <a:close/>
                <a:moveTo>
                  <a:pt x="168575" y="241820"/>
                </a:moveTo>
                <a:lnTo>
                  <a:pt x="171433" y="243461"/>
                </a:lnTo>
                <a:lnTo>
                  <a:pt x="173895" y="244920"/>
                </a:lnTo>
                <a:lnTo>
                  <a:pt x="163256" y="244920"/>
                </a:lnTo>
                <a:lnTo>
                  <a:pt x="165749" y="243461"/>
                </a:lnTo>
                <a:lnTo>
                  <a:pt x="168575" y="241820"/>
                </a:lnTo>
                <a:close/>
                <a:moveTo>
                  <a:pt x="180217" y="241820"/>
                </a:moveTo>
                <a:lnTo>
                  <a:pt x="183074" y="243461"/>
                </a:lnTo>
                <a:lnTo>
                  <a:pt x="185536" y="244920"/>
                </a:lnTo>
                <a:lnTo>
                  <a:pt x="174898" y="244920"/>
                </a:lnTo>
                <a:lnTo>
                  <a:pt x="177360" y="243461"/>
                </a:lnTo>
                <a:lnTo>
                  <a:pt x="180217" y="241820"/>
                </a:lnTo>
                <a:close/>
                <a:moveTo>
                  <a:pt x="191828" y="241820"/>
                </a:moveTo>
                <a:lnTo>
                  <a:pt x="194685" y="243461"/>
                </a:lnTo>
                <a:lnTo>
                  <a:pt x="197147" y="244920"/>
                </a:lnTo>
                <a:lnTo>
                  <a:pt x="186509" y="244920"/>
                </a:lnTo>
                <a:lnTo>
                  <a:pt x="189001" y="243461"/>
                </a:lnTo>
                <a:lnTo>
                  <a:pt x="191828" y="241820"/>
                </a:lnTo>
                <a:close/>
                <a:moveTo>
                  <a:pt x="203470" y="241820"/>
                </a:moveTo>
                <a:lnTo>
                  <a:pt x="206327" y="243461"/>
                </a:lnTo>
                <a:lnTo>
                  <a:pt x="208789" y="244920"/>
                </a:lnTo>
                <a:lnTo>
                  <a:pt x="198151" y="244920"/>
                </a:lnTo>
                <a:lnTo>
                  <a:pt x="200613" y="243461"/>
                </a:lnTo>
                <a:lnTo>
                  <a:pt x="203470" y="241820"/>
                </a:lnTo>
                <a:close/>
                <a:moveTo>
                  <a:pt x="215051" y="241820"/>
                </a:moveTo>
                <a:lnTo>
                  <a:pt x="217908" y="243461"/>
                </a:lnTo>
                <a:lnTo>
                  <a:pt x="220370" y="244920"/>
                </a:lnTo>
                <a:lnTo>
                  <a:pt x="209731" y="244920"/>
                </a:lnTo>
                <a:lnTo>
                  <a:pt x="212193" y="243461"/>
                </a:lnTo>
                <a:lnTo>
                  <a:pt x="215051" y="241820"/>
                </a:lnTo>
                <a:close/>
                <a:moveTo>
                  <a:pt x="226692" y="241820"/>
                </a:moveTo>
                <a:lnTo>
                  <a:pt x="229519" y="243461"/>
                </a:lnTo>
                <a:lnTo>
                  <a:pt x="232011" y="244920"/>
                </a:lnTo>
                <a:lnTo>
                  <a:pt x="221373" y="244920"/>
                </a:lnTo>
                <a:lnTo>
                  <a:pt x="223835" y="243461"/>
                </a:lnTo>
                <a:lnTo>
                  <a:pt x="226692" y="241820"/>
                </a:lnTo>
                <a:close/>
                <a:moveTo>
                  <a:pt x="238303" y="241820"/>
                </a:moveTo>
                <a:lnTo>
                  <a:pt x="241160" y="243461"/>
                </a:lnTo>
                <a:lnTo>
                  <a:pt x="243622" y="244920"/>
                </a:lnTo>
                <a:lnTo>
                  <a:pt x="232984" y="244920"/>
                </a:lnTo>
                <a:lnTo>
                  <a:pt x="235446" y="243461"/>
                </a:lnTo>
                <a:lnTo>
                  <a:pt x="238303" y="241820"/>
                </a:lnTo>
                <a:close/>
                <a:moveTo>
                  <a:pt x="249945" y="241820"/>
                </a:moveTo>
                <a:lnTo>
                  <a:pt x="252772" y="243461"/>
                </a:lnTo>
                <a:lnTo>
                  <a:pt x="255264" y="244920"/>
                </a:lnTo>
                <a:lnTo>
                  <a:pt x="244626" y="244920"/>
                </a:lnTo>
                <a:lnTo>
                  <a:pt x="247088" y="243461"/>
                </a:lnTo>
                <a:lnTo>
                  <a:pt x="249945" y="241820"/>
                </a:lnTo>
                <a:close/>
                <a:moveTo>
                  <a:pt x="261556" y="241820"/>
                </a:moveTo>
                <a:lnTo>
                  <a:pt x="264413" y="243461"/>
                </a:lnTo>
                <a:lnTo>
                  <a:pt x="266875" y="244920"/>
                </a:lnTo>
                <a:lnTo>
                  <a:pt x="256237" y="244920"/>
                </a:lnTo>
                <a:lnTo>
                  <a:pt x="258699" y="243461"/>
                </a:lnTo>
                <a:lnTo>
                  <a:pt x="261556" y="241820"/>
                </a:lnTo>
                <a:close/>
                <a:moveTo>
                  <a:pt x="273198" y="241820"/>
                </a:moveTo>
                <a:lnTo>
                  <a:pt x="276024" y="243461"/>
                </a:lnTo>
                <a:lnTo>
                  <a:pt x="278517" y="244920"/>
                </a:lnTo>
                <a:lnTo>
                  <a:pt x="267878" y="244920"/>
                </a:lnTo>
                <a:lnTo>
                  <a:pt x="270340" y="243461"/>
                </a:lnTo>
                <a:lnTo>
                  <a:pt x="273198" y="241820"/>
                </a:lnTo>
                <a:close/>
                <a:moveTo>
                  <a:pt x="11217" y="245133"/>
                </a:moveTo>
                <a:lnTo>
                  <a:pt x="5898" y="248203"/>
                </a:lnTo>
                <a:lnTo>
                  <a:pt x="578" y="245133"/>
                </a:lnTo>
                <a:close/>
                <a:moveTo>
                  <a:pt x="22828" y="245133"/>
                </a:moveTo>
                <a:lnTo>
                  <a:pt x="17509" y="248203"/>
                </a:lnTo>
                <a:lnTo>
                  <a:pt x="12190" y="245133"/>
                </a:lnTo>
                <a:close/>
                <a:moveTo>
                  <a:pt x="34470" y="245133"/>
                </a:moveTo>
                <a:lnTo>
                  <a:pt x="29150" y="248203"/>
                </a:lnTo>
                <a:lnTo>
                  <a:pt x="23831" y="245133"/>
                </a:lnTo>
                <a:close/>
                <a:moveTo>
                  <a:pt x="46081" y="245133"/>
                </a:moveTo>
                <a:lnTo>
                  <a:pt x="40762" y="248203"/>
                </a:lnTo>
                <a:lnTo>
                  <a:pt x="35442" y="245133"/>
                </a:lnTo>
                <a:close/>
                <a:moveTo>
                  <a:pt x="57722" y="245133"/>
                </a:moveTo>
                <a:lnTo>
                  <a:pt x="52403" y="248203"/>
                </a:lnTo>
                <a:lnTo>
                  <a:pt x="47084" y="245133"/>
                </a:lnTo>
                <a:close/>
                <a:moveTo>
                  <a:pt x="69334" y="245133"/>
                </a:moveTo>
                <a:lnTo>
                  <a:pt x="64014" y="248203"/>
                </a:lnTo>
                <a:lnTo>
                  <a:pt x="58695" y="245133"/>
                </a:lnTo>
                <a:close/>
                <a:moveTo>
                  <a:pt x="80945" y="245133"/>
                </a:moveTo>
                <a:lnTo>
                  <a:pt x="75625" y="248203"/>
                </a:lnTo>
                <a:lnTo>
                  <a:pt x="70306" y="245133"/>
                </a:lnTo>
                <a:close/>
                <a:moveTo>
                  <a:pt x="92556" y="245133"/>
                </a:moveTo>
                <a:lnTo>
                  <a:pt x="87237" y="248203"/>
                </a:lnTo>
                <a:lnTo>
                  <a:pt x="81917" y="245133"/>
                </a:lnTo>
                <a:close/>
                <a:moveTo>
                  <a:pt x="104197" y="245133"/>
                </a:moveTo>
                <a:lnTo>
                  <a:pt x="98878" y="248203"/>
                </a:lnTo>
                <a:lnTo>
                  <a:pt x="93559" y="245133"/>
                </a:lnTo>
                <a:close/>
                <a:moveTo>
                  <a:pt x="115809" y="245133"/>
                </a:moveTo>
                <a:lnTo>
                  <a:pt x="110489" y="248203"/>
                </a:lnTo>
                <a:lnTo>
                  <a:pt x="105170" y="245133"/>
                </a:lnTo>
                <a:close/>
                <a:moveTo>
                  <a:pt x="127450" y="245133"/>
                </a:moveTo>
                <a:lnTo>
                  <a:pt x="122131" y="248203"/>
                </a:lnTo>
                <a:lnTo>
                  <a:pt x="116812" y="245133"/>
                </a:lnTo>
                <a:close/>
                <a:moveTo>
                  <a:pt x="139061" y="245133"/>
                </a:moveTo>
                <a:lnTo>
                  <a:pt x="133742" y="248203"/>
                </a:lnTo>
                <a:lnTo>
                  <a:pt x="128423" y="245133"/>
                </a:lnTo>
                <a:close/>
                <a:moveTo>
                  <a:pt x="150642" y="245133"/>
                </a:moveTo>
                <a:lnTo>
                  <a:pt x="145323" y="248203"/>
                </a:lnTo>
                <a:lnTo>
                  <a:pt x="140004" y="245133"/>
                </a:lnTo>
                <a:close/>
                <a:moveTo>
                  <a:pt x="162284" y="245133"/>
                </a:moveTo>
                <a:lnTo>
                  <a:pt x="156964" y="248203"/>
                </a:lnTo>
                <a:lnTo>
                  <a:pt x="151645" y="245133"/>
                </a:lnTo>
                <a:close/>
                <a:moveTo>
                  <a:pt x="173895" y="245133"/>
                </a:moveTo>
                <a:lnTo>
                  <a:pt x="168575" y="248203"/>
                </a:lnTo>
                <a:lnTo>
                  <a:pt x="163256" y="245133"/>
                </a:lnTo>
                <a:close/>
                <a:moveTo>
                  <a:pt x="185536" y="245133"/>
                </a:moveTo>
                <a:lnTo>
                  <a:pt x="180217" y="248203"/>
                </a:lnTo>
                <a:lnTo>
                  <a:pt x="174898" y="245133"/>
                </a:lnTo>
                <a:close/>
                <a:moveTo>
                  <a:pt x="197147" y="245133"/>
                </a:moveTo>
                <a:lnTo>
                  <a:pt x="191828" y="248203"/>
                </a:lnTo>
                <a:lnTo>
                  <a:pt x="186509" y="245133"/>
                </a:lnTo>
                <a:close/>
                <a:moveTo>
                  <a:pt x="208789" y="245133"/>
                </a:moveTo>
                <a:lnTo>
                  <a:pt x="203470" y="248203"/>
                </a:lnTo>
                <a:lnTo>
                  <a:pt x="198151" y="245133"/>
                </a:lnTo>
                <a:close/>
                <a:moveTo>
                  <a:pt x="220370" y="245133"/>
                </a:moveTo>
                <a:lnTo>
                  <a:pt x="215051" y="248203"/>
                </a:lnTo>
                <a:lnTo>
                  <a:pt x="209731" y="245133"/>
                </a:lnTo>
                <a:close/>
                <a:moveTo>
                  <a:pt x="232011" y="245133"/>
                </a:moveTo>
                <a:lnTo>
                  <a:pt x="226692" y="248203"/>
                </a:lnTo>
                <a:lnTo>
                  <a:pt x="221373" y="245133"/>
                </a:lnTo>
                <a:close/>
                <a:moveTo>
                  <a:pt x="243622" y="245133"/>
                </a:moveTo>
                <a:lnTo>
                  <a:pt x="238303" y="248203"/>
                </a:lnTo>
                <a:lnTo>
                  <a:pt x="232984" y="245133"/>
                </a:lnTo>
                <a:close/>
                <a:moveTo>
                  <a:pt x="255264" y="245133"/>
                </a:moveTo>
                <a:lnTo>
                  <a:pt x="249945" y="248203"/>
                </a:lnTo>
                <a:lnTo>
                  <a:pt x="244626" y="245133"/>
                </a:lnTo>
                <a:close/>
                <a:moveTo>
                  <a:pt x="266875" y="245133"/>
                </a:moveTo>
                <a:lnTo>
                  <a:pt x="261556" y="248203"/>
                </a:lnTo>
                <a:lnTo>
                  <a:pt x="256237" y="245133"/>
                </a:lnTo>
                <a:close/>
                <a:moveTo>
                  <a:pt x="278517" y="245133"/>
                </a:moveTo>
                <a:lnTo>
                  <a:pt x="273198" y="248203"/>
                </a:lnTo>
                <a:lnTo>
                  <a:pt x="267878" y="245133"/>
                </a:lnTo>
                <a:close/>
                <a:moveTo>
                  <a:pt x="11369" y="245376"/>
                </a:moveTo>
                <a:lnTo>
                  <a:pt x="6050" y="254556"/>
                </a:lnTo>
                <a:lnTo>
                  <a:pt x="6050" y="248446"/>
                </a:lnTo>
                <a:lnTo>
                  <a:pt x="11369" y="245376"/>
                </a:lnTo>
                <a:close/>
                <a:moveTo>
                  <a:pt x="22980" y="245376"/>
                </a:moveTo>
                <a:lnTo>
                  <a:pt x="17661" y="254556"/>
                </a:lnTo>
                <a:lnTo>
                  <a:pt x="17661" y="248446"/>
                </a:lnTo>
                <a:lnTo>
                  <a:pt x="22980" y="245376"/>
                </a:lnTo>
                <a:close/>
                <a:moveTo>
                  <a:pt x="34622" y="245376"/>
                </a:moveTo>
                <a:lnTo>
                  <a:pt x="29302" y="254556"/>
                </a:lnTo>
                <a:lnTo>
                  <a:pt x="29302" y="248446"/>
                </a:lnTo>
                <a:lnTo>
                  <a:pt x="34622" y="245376"/>
                </a:lnTo>
                <a:close/>
                <a:moveTo>
                  <a:pt x="46202" y="245376"/>
                </a:moveTo>
                <a:lnTo>
                  <a:pt x="40883" y="254556"/>
                </a:lnTo>
                <a:lnTo>
                  <a:pt x="40883" y="248446"/>
                </a:lnTo>
                <a:lnTo>
                  <a:pt x="46202" y="245376"/>
                </a:lnTo>
                <a:close/>
                <a:moveTo>
                  <a:pt x="57844" y="245376"/>
                </a:moveTo>
                <a:lnTo>
                  <a:pt x="52525" y="254556"/>
                </a:lnTo>
                <a:lnTo>
                  <a:pt x="52525" y="248446"/>
                </a:lnTo>
                <a:lnTo>
                  <a:pt x="57844" y="245376"/>
                </a:lnTo>
                <a:close/>
                <a:moveTo>
                  <a:pt x="69455" y="245376"/>
                </a:moveTo>
                <a:lnTo>
                  <a:pt x="64136" y="254556"/>
                </a:lnTo>
                <a:lnTo>
                  <a:pt x="64136" y="248446"/>
                </a:lnTo>
                <a:lnTo>
                  <a:pt x="69455" y="245376"/>
                </a:lnTo>
                <a:close/>
                <a:moveTo>
                  <a:pt x="81097" y="245376"/>
                </a:moveTo>
                <a:lnTo>
                  <a:pt x="75777" y="254556"/>
                </a:lnTo>
                <a:lnTo>
                  <a:pt x="75777" y="248446"/>
                </a:lnTo>
                <a:lnTo>
                  <a:pt x="81097" y="245376"/>
                </a:lnTo>
                <a:close/>
                <a:moveTo>
                  <a:pt x="92708" y="245376"/>
                </a:moveTo>
                <a:lnTo>
                  <a:pt x="87389" y="254556"/>
                </a:lnTo>
                <a:lnTo>
                  <a:pt x="87389" y="248446"/>
                </a:lnTo>
                <a:lnTo>
                  <a:pt x="92708" y="245376"/>
                </a:lnTo>
                <a:close/>
                <a:moveTo>
                  <a:pt x="104349" y="245376"/>
                </a:moveTo>
                <a:lnTo>
                  <a:pt x="99030" y="254556"/>
                </a:lnTo>
                <a:lnTo>
                  <a:pt x="99030" y="248446"/>
                </a:lnTo>
                <a:lnTo>
                  <a:pt x="104349" y="245376"/>
                </a:lnTo>
                <a:close/>
                <a:moveTo>
                  <a:pt x="115930" y="245376"/>
                </a:moveTo>
                <a:lnTo>
                  <a:pt x="110611" y="254556"/>
                </a:lnTo>
                <a:lnTo>
                  <a:pt x="110611" y="248446"/>
                </a:lnTo>
                <a:lnTo>
                  <a:pt x="115930" y="245376"/>
                </a:lnTo>
                <a:close/>
                <a:moveTo>
                  <a:pt x="127541" y="245376"/>
                </a:moveTo>
                <a:lnTo>
                  <a:pt x="122222" y="254556"/>
                </a:lnTo>
                <a:lnTo>
                  <a:pt x="122222" y="248446"/>
                </a:lnTo>
                <a:lnTo>
                  <a:pt x="127541" y="245376"/>
                </a:lnTo>
                <a:close/>
                <a:moveTo>
                  <a:pt x="139183" y="245376"/>
                </a:moveTo>
                <a:lnTo>
                  <a:pt x="133864" y="254556"/>
                </a:lnTo>
                <a:lnTo>
                  <a:pt x="133864" y="248446"/>
                </a:lnTo>
                <a:lnTo>
                  <a:pt x="139183" y="245376"/>
                </a:lnTo>
                <a:close/>
                <a:moveTo>
                  <a:pt x="150794" y="245376"/>
                </a:moveTo>
                <a:lnTo>
                  <a:pt x="145475" y="254556"/>
                </a:lnTo>
                <a:lnTo>
                  <a:pt x="145475" y="248446"/>
                </a:lnTo>
                <a:lnTo>
                  <a:pt x="150794" y="245376"/>
                </a:lnTo>
                <a:close/>
                <a:moveTo>
                  <a:pt x="162436" y="245376"/>
                </a:moveTo>
                <a:lnTo>
                  <a:pt x="157116" y="254556"/>
                </a:lnTo>
                <a:lnTo>
                  <a:pt x="157116" y="248446"/>
                </a:lnTo>
                <a:lnTo>
                  <a:pt x="162436" y="245376"/>
                </a:lnTo>
                <a:close/>
                <a:moveTo>
                  <a:pt x="174047" y="245376"/>
                </a:moveTo>
                <a:lnTo>
                  <a:pt x="168727" y="254556"/>
                </a:lnTo>
                <a:lnTo>
                  <a:pt x="168727" y="248446"/>
                </a:lnTo>
                <a:lnTo>
                  <a:pt x="174047" y="245376"/>
                </a:lnTo>
                <a:close/>
                <a:moveTo>
                  <a:pt x="185658" y="245376"/>
                </a:moveTo>
                <a:lnTo>
                  <a:pt x="180339" y="254556"/>
                </a:lnTo>
                <a:lnTo>
                  <a:pt x="180339" y="248446"/>
                </a:lnTo>
                <a:lnTo>
                  <a:pt x="185658" y="245376"/>
                </a:lnTo>
                <a:close/>
                <a:moveTo>
                  <a:pt x="197269" y="245376"/>
                </a:moveTo>
                <a:lnTo>
                  <a:pt x="191950" y="254556"/>
                </a:lnTo>
                <a:lnTo>
                  <a:pt x="191950" y="248446"/>
                </a:lnTo>
                <a:lnTo>
                  <a:pt x="197269" y="245376"/>
                </a:lnTo>
                <a:close/>
                <a:moveTo>
                  <a:pt x="208911" y="245376"/>
                </a:moveTo>
                <a:lnTo>
                  <a:pt x="203591" y="254556"/>
                </a:lnTo>
                <a:lnTo>
                  <a:pt x="203591" y="248446"/>
                </a:lnTo>
                <a:lnTo>
                  <a:pt x="208911" y="245376"/>
                </a:lnTo>
                <a:close/>
                <a:moveTo>
                  <a:pt x="220522" y="245376"/>
                </a:moveTo>
                <a:lnTo>
                  <a:pt x="215202" y="254556"/>
                </a:lnTo>
                <a:lnTo>
                  <a:pt x="215202" y="248446"/>
                </a:lnTo>
                <a:lnTo>
                  <a:pt x="220522" y="245376"/>
                </a:lnTo>
                <a:close/>
                <a:moveTo>
                  <a:pt x="232163" y="245376"/>
                </a:moveTo>
                <a:lnTo>
                  <a:pt x="226844" y="254556"/>
                </a:lnTo>
                <a:lnTo>
                  <a:pt x="226844" y="248446"/>
                </a:lnTo>
                <a:lnTo>
                  <a:pt x="232163" y="245376"/>
                </a:lnTo>
                <a:close/>
                <a:moveTo>
                  <a:pt x="243774" y="245376"/>
                </a:moveTo>
                <a:lnTo>
                  <a:pt x="238455" y="254556"/>
                </a:lnTo>
                <a:lnTo>
                  <a:pt x="238455" y="248446"/>
                </a:lnTo>
                <a:lnTo>
                  <a:pt x="243774" y="245376"/>
                </a:lnTo>
                <a:close/>
                <a:moveTo>
                  <a:pt x="255355" y="245376"/>
                </a:moveTo>
                <a:lnTo>
                  <a:pt x="250036" y="254556"/>
                </a:lnTo>
                <a:lnTo>
                  <a:pt x="250036" y="248446"/>
                </a:lnTo>
                <a:lnTo>
                  <a:pt x="255355" y="245376"/>
                </a:lnTo>
                <a:close/>
                <a:moveTo>
                  <a:pt x="266997" y="245376"/>
                </a:moveTo>
                <a:lnTo>
                  <a:pt x="261678" y="254556"/>
                </a:lnTo>
                <a:lnTo>
                  <a:pt x="261678" y="248446"/>
                </a:lnTo>
                <a:lnTo>
                  <a:pt x="266997" y="245376"/>
                </a:lnTo>
                <a:close/>
                <a:moveTo>
                  <a:pt x="278608" y="245376"/>
                </a:moveTo>
                <a:lnTo>
                  <a:pt x="273289" y="254556"/>
                </a:lnTo>
                <a:lnTo>
                  <a:pt x="273289" y="248446"/>
                </a:lnTo>
                <a:lnTo>
                  <a:pt x="278608" y="245376"/>
                </a:lnTo>
                <a:close/>
                <a:moveTo>
                  <a:pt x="457" y="245407"/>
                </a:moveTo>
                <a:lnTo>
                  <a:pt x="5776" y="248446"/>
                </a:lnTo>
                <a:lnTo>
                  <a:pt x="5776" y="254586"/>
                </a:lnTo>
                <a:lnTo>
                  <a:pt x="457" y="245407"/>
                </a:lnTo>
                <a:close/>
                <a:moveTo>
                  <a:pt x="12098" y="245407"/>
                </a:moveTo>
                <a:lnTo>
                  <a:pt x="17418" y="248446"/>
                </a:lnTo>
                <a:lnTo>
                  <a:pt x="17418" y="254586"/>
                </a:lnTo>
                <a:lnTo>
                  <a:pt x="12098" y="245407"/>
                </a:lnTo>
                <a:close/>
                <a:moveTo>
                  <a:pt x="23710" y="245407"/>
                </a:moveTo>
                <a:lnTo>
                  <a:pt x="29029" y="248446"/>
                </a:lnTo>
                <a:lnTo>
                  <a:pt x="29029" y="254586"/>
                </a:lnTo>
                <a:lnTo>
                  <a:pt x="23710" y="245407"/>
                </a:lnTo>
                <a:close/>
                <a:moveTo>
                  <a:pt x="35290" y="245407"/>
                </a:moveTo>
                <a:lnTo>
                  <a:pt x="40610" y="248446"/>
                </a:lnTo>
                <a:lnTo>
                  <a:pt x="40610" y="254586"/>
                </a:lnTo>
                <a:lnTo>
                  <a:pt x="35290" y="245407"/>
                </a:lnTo>
                <a:close/>
                <a:moveTo>
                  <a:pt x="46932" y="245407"/>
                </a:moveTo>
                <a:lnTo>
                  <a:pt x="52251" y="248446"/>
                </a:lnTo>
                <a:lnTo>
                  <a:pt x="52251" y="254586"/>
                </a:lnTo>
                <a:lnTo>
                  <a:pt x="46932" y="245407"/>
                </a:lnTo>
                <a:close/>
                <a:moveTo>
                  <a:pt x="58543" y="245407"/>
                </a:moveTo>
                <a:lnTo>
                  <a:pt x="63862" y="248446"/>
                </a:lnTo>
                <a:lnTo>
                  <a:pt x="63862" y="254586"/>
                </a:lnTo>
                <a:lnTo>
                  <a:pt x="58543" y="245407"/>
                </a:lnTo>
                <a:close/>
                <a:moveTo>
                  <a:pt x="70185" y="245407"/>
                </a:moveTo>
                <a:lnTo>
                  <a:pt x="75504" y="248446"/>
                </a:lnTo>
                <a:lnTo>
                  <a:pt x="75504" y="254586"/>
                </a:lnTo>
                <a:lnTo>
                  <a:pt x="70185" y="245407"/>
                </a:lnTo>
                <a:close/>
                <a:moveTo>
                  <a:pt x="81796" y="245407"/>
                </a:moveTo>
                <a:lnTo>
                  <a:pt x="87115" y="248446"/>
                </a:lnTo>
                <a:lnTo>
                  <a:pt x="87115" y="254586"/>
                </a:lnTo>
                <a:lnTo>
                  <a:pt x="81796" y="245407"/>
                </a:lnTo>
                <a:close/>
                <a:moveTo>
                  <a:pt x="93437" y="245407"/>
                </a:moveTo>
                <a:lnTo>
                  <a:pt x="98757" y="248446"/>
                </a:lnTo>
                <a:lnTo>
                  <a:pt x="98757" y="254586"/>
                </a:lnTo>
                <a:lnTo>
                  <a:pt x="93437" y="245407"/>
                </a:lnTo>
                <a:close/>
                <a:moveTo>
                  <a:pt x="105018" y="245407"/>
                </a:moveTo>
                <a:lnTo>
                  <a:pt x="110337" y="248446"/>
                </a:lnTo>
                <a:lnTo>
                  <a:pt x="110337" y="254586"/>
                </a:lnTo>
                <a:lnTo>
                  <a:pt x="105018" y="245407"/>
                </a:lnTo>
                <a:close/>
                <a:moveTo>
                  <a:pt x="116660" y="245407"/>
                </a:moveTo>
                <a:lnTo>
                  <a:pt x="121979" y="248446"/>
                </a:lnTo>
                <a:lnTo>
                  <a:pt x="121979" y="254586"/>
                </a:lnTo>
                <a:lnTo>
                  <a:pt x="116660" y="245407"/>
                </a:lnTo>
                <a:close/>
                <a:moveTo>
                  <a:pt x="128271" y="245407"/>
                </a:moveTo>
                <a:lnTo>
                  <a:pt x="133590" y="248446"/>
                </a:lnTo>
                <a:lnTo>
                  <a:pt x="133590" y="254586"/>
                </a:lnTo>
                <a:lnTo>
                  <a:pt x="128271" y="245407"/>
                </a:lnTo>
                <a:close/>
                <a:moveTo>
                  <a:pt x="139912" y="245407"/>
                </a:moveTo>
                <a:lnTo>
                  <a:pt x="145232" y="248446"/>
                </a:lnTo>
                <a:lnTo>
                  <a:pt x="145232" y="254586"/>
                </a:lnTo>
                <a:lnTo>
                  <a:pt x="139912" y="245407"/>
                </a:lnTo>
                <a:close/>
                <a:moveTo>
                  <a:pt x="151523" y="245407"/>
                </a:moveTo>
                <a:lnTo>
                  <a:pt x="156843" y="248446"/>
                </a:lnTo>
                <a:lnTo>
                  <a:pt x="156843" y="254586"/>
                </a:lnTo>
                <a:lnTo>
                  <a:pt x="151523" y="245407"/>
                </a:lnTo>
                <a:close/>
                <a:moveTo>
                  <a:pt x="163165" y="245407"/>
                </a:moveTo>
                <a:lnTo>
                  <a:pt x="168484" y="248446"/>
                </a:lnTo>
                <a:lnTo>
                  <a:pt x="168484" y="254586"/>
                </a:lnTo>
                <a:lnTo>
                  <a:pt x="163165" y="245407"/>
                </a:lnTo>
                <a:close/>
                <a:moveTo>
                  <a:pt x="174746" y="245407"/>
                </a:moveTo>
                <a:lnTo>
                  <a:pt x="180065" y="248446"/>
                </a:lnTo>
                <a:lnTo>
                  <a:pt x="180065" y="254586"/>
                </a:lnTo>
                <a:lnTo>
                  <a:pt x="174746" y="245407"/>
                </a:lnTo>
                <a:close/>
                <a:moveTo>
                  <a:pt x="186357" y="245407"/>
                </a:moveTo>
                <a:lnTo>
                  <a:pt x="191676" y="248446"/>
                </a:lnTo>
                <a:lnTo>
                  <a:pt x="191676" y="254586"/>
                </a:lnTo>
                <a:lnTo>
                  <a:pt x="186357" y="245407"/>
                </a:lnTo>
                <a:close/>
                <a:moveTo>
                  <a:pt x="197999" y="245407"/>
                </a:moveTo>
                <a:lnTo>
                  <a:pt x="203318" y="248446"/>
                </a:lnTo>
                <a:lnTo>
                  <a:pt x="203318" y="254586"/>
                </a:lnTo>
                <a:lnTo>
                  <a:pt x="197999" y="245407"/>
                </a:lnTo>
                <a:close/>
                <a:moveTo>
                  <a:pt x="209610" y="245407"/>
                </a:moveTo>
                <a:lnTo>
                  <a:pt x="214929" y="248446"/>
                </a:lnTo>
                <a:lnTo>
                  <a:pt x="214929" y="254586"/>
                </a:lnTo>
                <a:lnTo>
                  <a:pt x="209610" y="245407"/>
                </a:lnTo>
                <a:close/>
                <a:moveTo>
                  <a:pt x="221251" y="245407"/>
                </a:moveTo>
                <a:lnTo>
                  <a:pt x="226570" y="248446"/>
                </a:lnTo>
                <a:lnTo>
                  <a:pt x="226570" y="254586"/>
                </a:lnTo>
                <a:lnTo>
                  <a:pt x="221251" y="245407"/>
                </a:lnTo>
                <a:close/>
                <a:moveTo>
                  <a:pt x="232862" y="245407"/>
                </a:moveTo>
                <a:lnTo>
                  <a:pt x="238182" y="248446"/>
                </a:lnTo>
                <a:lnTo>
                  <a:pt x="238182" y="254586"/>
                </a:lnTo>
                <a:lnTo>
                  <a:pt x="232862" y="245407"/>
                </a:lnTo>
                <a:close/>
                <a:moveTo>
                  <a:pt x="244474" y="245407"/>
                </a:moveTo>
                <a:lnTo>
                  <a:pt x="249793" y="248446"/>
                </a:lnTo>
                <a:lnTo>
                  <a:pt x="249793" y="254586"/>
                </a:lnTo>
                <a:lnTo>
                  <a:pt x="244474" y="245407"/>
                </a:lnTo>
                <a:close/>
                <a:moveTo>
                  <a:pt x="256085" y="245407"/>
                </a:moveTo>
                <a:lnTo>
                  <a:pt x="261404" y="248446"/>
                </a:lnTo>
                <a:lnTo>
                  <a:pt x="261404" y="254586"/>
                </a:lnTo>
                <a:lnTo>
                  <a:pt x="256085" y="245407"/>
                </a:lnTo>
                <a:close/>
                <a:moveTo>
                  <a:pt x="267726" y="245407"/>
                </a:moveTo>
                <a:lnTo>
                  <a:pt x="273046" y="248477"/>
                </a:lnTo>
                <a:lnTo>
                  <a:pt x="273046" y="254647"/>
                </a:lnTo>
                <a:lnTo>
                  <a:pt x="267726" y="245407"/>
                </a:lnTo>
                <a:close/>
                <a:moveTo>
                  <a:pt x="35108" y="245498"/>
                </a:moveTo>
                <a:lnTo>
                  <a:pt x="40427" y="254708"/>
                </a:lnTo>
                <a:lnTo>
                  <a:pt x="40427" y="254708"/>
                </a:lnTo>
                <a:lnTo>
                  <a:pt x="35108" y="251668"/>
                </a:lnTo>
                <a:lnTo>
                  <a:pt x="35108" y="245498"/>
                </a:lnTo>
                <a:close/>
                <a:moveTo>
                  <a:pt x="214" y="245498"/>
                </a:moveTo>
                <a:lnTo>
                  <a:pt x="214" y="251638"/>
                </a:lnTo>
                <a:lnTo>
                  <a:pt x="5563" y="254708"/>
                </a:lnTo>
                <a:lnTo>
                  <a:pt x="5421" y="254461"/>
                </a:lnTo>
                <a:lnTo>
                  <a:pt x="5421" y="254461"/>
                </a:lnTo>
                <a:lnTo>
                  <a:pt x="426" y="251607"/>
                </a:lnTo>
                <a:cubicBezTo>
                  <a:pt x="396" y="251547"/>
                  <a:pt x="335" y="251516"/>
                  <a:pt x="335" y="251486"/>
                </a:cubicBezTo>
                <a:lnTo>
                  <a:pt x="335" y="245656"/>
                </a:lnTo>
                <a:lnTo>
                  <a:pt x="335" y="245656"/>
                </a:lnTo>
                <a:lnTo>
                  <a:pt x="244" y="245498"/>
                </a:lnTo>
                <a:close/>
                <a:moveTo>
                  <a:pt x="11855" y="245498"/>
                </a:moveTo>
                <a:lnTo>
                  <a:pt x="17174" y="254708"/>
                </a:lnTo>
                <a:lnTo>
                  <a:pt x="11855" y="251638"/>
                </a:lnTo>
                <a:lnTo>
                  <a:pt x="11855" y="245498"/>
                </a:lnTo>
                <a:close/>
                <a:moveTo>
                  <a:pt x="23497" y="245498"/>
                </a:moveTo>
                <a:lnTo>
                  <a:pt x="28816" y="254708"/>
                </a:lnTo>
                <a:lnTo>
                  <a:pt x="23497" y="251638"/>
                </a:lnTo>
                <a:lnTo>
                  <a:pt x="23497" y="245498"/>
                </a:lnTo>
                <a:close/>
                <a:moveTo>
                  <a:pt x="46689" y="245498"/>
                </a:moveTo>
                <a:lnTo>
                  <a:pt x="52008" y="254708"/>
                </a:lnTo>
                <a:lnTo>
                  <a:pt x="46689" y="251638"/>
                </a:lnTo>
                <a:lnTo>
                  <a:pt x="46689" y="245498"/>
                </a:lnTo>
                <a:close/>
                <a:moveTo>
                  <a:pt x="58330" y="245498"/>
                </a:moveTo>
                <a:lnTo>
                  <a:pt x="63650" y="254708"/>
                </a:lnTo>
                <a:lnTo>
                  <a:pt x="58330" y="251638"/>
                </a:lnTo>
                <a:lnTo>
                  <a:pt x="58330" y="245498"/>
                </a:lnTo>
                <a:close/>
                <a:moveTo>
                  <a:pt x="69941" y="245498"/>
                </a:moveTo>
                <a:lnTo>
                  <a:pt x="75261" y="254708"/>
                </a:lnTo>
                <a:lnTo>
                  <a:pt x="69941" y="251638"/>
                </a:lnTo>
                <a:lnTo>
                  <a:pt x="69941" y="245498"/>
                </a:lnTo>
                <a:close/>
                <a:moveTo>
                  <a:pt x="81583" y="245498"/>
                </a:moveTo>
                <a:lnTo>
                  <a:pt x="86902" y="254708"/>
                </a:lnTo>
                <a:lnTo>
                  <a:pt x="81583" y="251638"/>
                </a:lnTo>
                <a:lnTo>
                  <a:pt x="81583" y="245498"/>
                </a:lnTo>
                <a:close/>
                <a:moveTo>
                  <a:pt x="93194" y="245498"/>
                </a:moveTo>
                <a:lnTo>
                  <a:pt x="98513" y="254708"/>
                </a:lnTo>
                <a:lnTo>
                  <a:pt x="93194" y="251638"/>
                </a:lnTo>
                <a:lnTo>
                  <a:pt x="93194" y="245498"/>
                </a:lnTo>
                <a:close/>
                <a:moveTo>
                  <a:pt x="104836" y="245498"/>
                </a:moveTo>
                <a:lnTo>
                  <a:pt x="110155" y="254708"/>
                </a:lnTo>
                <a:lnTo>
                  <a:pt x="104836" y="251638"/>
                </a:lnTo>
                <a:lnTo>
                  <a:pt x="104836" y="245498"/>
                </a:lnTo>
                <a:close/>
                <a:moveTo>
                  <a:pt x="116416" y="245498"/>
                </a:moveTo>
                <a:lnTo>
                  <a:pt x="121736" y="254708"/>
                </a:lnTo>
                <a:lnTo>
                  <a:pt x="116416" y="251638"/>
                </a:lnTo>
                <a:lnTo>
                  <a:pt x="116416" y="245498"/>
                </a:lnTo>
                <a:close/>
                <a:moveTo>
                  <a:pt x="128058" y="245498"/>
                </a:moveTo>
                <a:lnTo>
                  <a:pt x="133377" y="254708"/>
                </a:lnTo>
                <a:lnTo>
                  <a:pt x="128058" y="251638"/>
                </a:lnTo>
                <a:lnTo>
                  <a:pt x="128058" y="245498"/>
                </a:lnTo>
                <a:close/>
                <a:moveTo>
                  <a:pt x="139669" y="245498"/>
                </a:moveTo>
                <a:lnTo>
                  <a:pt x="144988" y="254708"/>
                </a:lnTo>
                <a:lnTo>
                  <a:pt x="139669" y="251638"/>
                </a:lnTo>
                <a:lnTo>
                  <a:pt x="139669" y="245498"/>
                </a:lnTo>
                <a:close/>
                <a:moveTo>
                  <a:pt x="151311" y="245498"/>
                </a:moveTo>
                <a:lnTo>
                  <a:pt x="156630" y="254708"/>
                </a:lnTo>
                <a:lnTo>
                  <a:pt x="151311" y="251638"/>
                </a:lnTo>
                <a:lnTo>
                  <a:pt x="151311" y="245498"/>
                </a:lnTo>
                <a:close/>
                <a:moveTo>
                  <a:pt x="162922" y="245498"/>
                </a:moveTo>
                <a:lnTo>
                  <a:pt x="168241" y="254708"/>
                </a:lnTo>
                <a:lnTo>
                  <a:pt x="162922" y="251638"/>
                </a:lnTo>
                <a:lnTo>
                  <a:pt x="162922" y="245498"/>
                </a:lnTo>
                <a:close/>
                <a:moveTo>
                  <a:pt x="174503" y="245498"/>
                </a:moveTo>
                <a:lnTo>
                  <a:pt x="179822" y="254708"/>
                </a:lnTo>
                <a:lnTo>
                  <a:pt x="174503" y="251638"/>
                </a:lnTo>
                <a:lnTo>
                  <a:pt x="174503" y="245498"/>
                </a:lnTo>
                <a:close/>
                <a:moveTo>
                  <a:pt x="186144" y="245498"/>
                </a:moveTo>
                <a:lnTo>
                  <a:pt x="191463" y="254708"/>
                </a:lnTo>
                <a:lnTo>
                  <a:pt x="186144" y="251638"/>
                </a:lnTo>
                <a:lnTo>
                  <a:pt x="186144" y="245498"/>
                </a:lnTo>
                <a:close/>
                <a:moveTo>
                  <a:pt x="197755" y="245498"/>
                </a:moveTo>
                <a:lnTo>
                  <a:pt x="203075" y="254708"/>
                </a:lnTo>
                <a:lnTo>
                  <a:pt x="197755" y="251638"/>
                </a:lnTo>
                <a:lnTo>
                  <a:pt x="197755" y="245498"/>
                </a:lnTo>
                <a:close/>
                <a:moveTo>
                  <a:pt x="209397" y="245498"/>
                </a:moveTo>
                <a:lnTo>
                  <a:pt x="214716" y="254708"/>
                </a:lnTo>
                <a:lnTo>
                  <a:pt x="209397" y="251638"/>
                </a:lnTo>
                <a:lnTo>
                  <a:pt x="209397" y="245498"/>
                </a:lnTo>
                <a:close/>
                <a:moveTo>
                  <a:pt x="221008" y="245498"/>
                </a:moveTo>
                <a:lnTo>
                  <a:pt x="226327" y="254708"/>
                </a:lnTo>
                <a:lnTo>
                  <a:pt x="221008" y="251638"/>
                </a:lnTo>
                <a:lnTo>
                  <a:pt x="221008" y="245498"/>
                </a:lnTo>
                <a:close/>
                <a:moveTo>
                  <a:pt x="232650" y="245498"/>
                </a:moveTo>
                <a:lnTo>
                  <a:pt x="237969" y="254708"/>
                </a:lnTo>
                <a:lnTo>
                  <a:pt x="232650" y="251638"/>
                </a:lnTo>
                <a:lnTo>
                  <a:pt x="232650" y="245498"/>
                </a:lnTo>
                <a:close/>
                <a:moveTo>
                  <a:pt x="244230" y="245498"/>
                </a:moveTo>
                <a:lnTo>
                  <a:pt x="249550" y="254708"/>
                </a:lnTo>
                <a:lnTo>
                  <a:pt x="244230" y="251638"/>
                </a:lnTo>
                <a:lnTo>
                  <a:pt x="244230" y="245498"/>
                </a:lnTo>
                <a:close/>
                <a:moveTo>
                  <a:pt x="255872" y="245498"/>
                </a:moveTo>
                <a:lnTo>
                  <a:pt x="261191" y="254708"/>
                </a:lnTo>
                <a:lnTo>
                  <a:pt x="255872" y="251638"/>
                </a:lnTo>
                <a:lnTo>
                  <a:pt x="255872" y="245498"/>
                </a:lnTo>
                <a:close/>
                <a:moveTo>
                  <a:pt x="267483" y="245498"/>
                </a:moveTo>
                <a:lnTo>
                  <a:pt x="272802" y="254708"/>
                </a:lnTo>
                <a:lnTo>
                  <a:pt x="267483" y="251668"/>
                </a:lnTo>
                <a:lnTo>
                  <a:pt x="267483" y="245498"/>
                </a:lnTo>
                <a:close/>
                <a:moveTo>
                  <a:pt x="278851" y="245559"/>
                </a:moveTo>
                <a:lnTo>
                  <a:pt x="278851" y="251668"/>
                </a:lnTo>
                <a:lnTo>
                  <a:pt x="273532" y="254738"/>
                </a:lnTo>
                <a:lnTo>
                  <a:pt x="273532" y="254738"/>
                </a:lnTo>
                <a:lnTo>
                  <a:pt x="278851" y="245559"/>
                </a:lnTo>
                <a:close/>
                <a:moveTo>
                  <a:pt x="232376" y="245498"/>
                </a:moveTo>
                <a:lnTo>
                  <a:pt x="232376" y="251668"/>
                </a:lnTo>
                <a:lnTo>
                  <a:pt x="227057" y="254738"/>
                </a:lnTo>
                <a:lnTo>
                  <a:pt x="227057" y="254738"/>
                </a:lnTo>
                <a:lnTo>
                  <a:pt x="232376" y="245498"/>
                </a:lnTo>
                <a:close/>
                <a:moveTo>
                  <a:pt x="267210" y="245498"/>
                </a:moveTo>
                <a:lnTo>
                  <a:pt x="267210" y="251668"/>
                </a:lnTo>
                <a:lnTo>
                  <a:pt x="261890" y="254738"/>
                </a:lnTo>
                <a:lnTo>
                  <a:pt x="261890" y="254738"/>
                </a:lnTo>
                <a:lnTo>
                  <a:pt x="267210" y="245498"/>
                </a:lnTo>
                <a:close/>
                <a:moveTo>
                  <a:pt x="11582" y="245498"/>
                </a:moveTo>
                <a:lnTo>
                  <a:pt x="11582" y="251668"/>
                </a:lnTo>
                <a:lnTo>
                  <a:pt x="6262" y="254738"/>
                </a:lnTo>
                <a:lnTo>
                  <a:pt x="11582" y="245498"/>
                </a:lnTo>
                <a:close/>
                <a:moveTo>
                  <a:pt x="23223" y="245498"/>
                </a:moveTo>
                <a:lnTo>
                  <a:pt x="23223" y="251668"/>
                </a:lnTo>
                <a:lnTo>
                  <a:pt x="17904" y="254738"/>
                </a:lnTo>
                <a:lnTo>
                  <a:pt x="23223" y="245498"/>
                </a:lnTo>
                <a:close/>
                <a:moveTo>
                  <a:pt x="34834" y="245498"/>
                </a:moveTo>
                <a:lnTo>
                  <a:pt x="34834" y="251668"/>
                </a:lnTo>
                <a:lnTo>
                  <a:pt x="29515" y="254738"/>
                </a:lnTo>
                <a:lnTo>
                  <a:pt x="34834" y="245498"/>
                </a:lnTo>
                <a:close/>
                <a:moveTo>
                  <a:pt x="46446" y="245498"/>
                </a:moveTo>
                <a:lnTo>
                  <a:pt x="46446" y="251668"/>
                </a:lnTo>
                <a:lnTo>
                  <a:pt x="41126" y="254738"/>
                </a:lnTo>
                <a:lnTo>
                  <a:pt x="46446" y="245498"/>
                </a:lnTo>
                <a:close/>
                <a:moveTo>
                  <a:pt x="58057" y="245498"/>
                </a:moveTo>
                <a:lnTo>
                  <a:pt x="58057" y="251668"/>
                </a:lnTo>
                <a:lnTo>
                  <a:pt x="52737" y="254738"/>
                </a:lnTo>
                <a:lnTo>
                  <a:pt x="58057" y="245498"/>
                </a:lnTo>
                <a:close/>
                <a:moveTo>
                  <a:pt x="69698" y="245498"/>
                </a:moveTo>
                <a:lnTo>
                  <a:pt x="69698" y="251668"/>
                </a:lnTo>
                <a:lnTo>
                  <a:pt x="64379" y="254738"/>
                </a:lnTo>
                <a:lnTo>
                  <a:pt x="69698" y="245498"/>
                </a:lnTo>
                <a:close/>
                <a:moveTo>
                  <a:pt x="81309" y="245498"/>
                </a:moveTo>
                <a:lnTo>
                  <a:pt x="81309" y="251668"/>
                </a:lnTo>
                <a:lnTo>
                  <a:pt x="75990" y="254738"/>
                </a:lnTo>
                <a:lnTo>
                  <a:pt x="81309" y="245498"/>
                </a:lnTo>
                <a:close/>
                <a:moveTo>
                  <a:pt x="92951" y="245498"/>
                </a:moveTo>
                <a:lnTo>
                  <a:pt x="92951" y="251668"/>
                </a:lnTo>
                <a:lnTo>
                  <a:pt x="87632" y="254738"/>
                </a:lnTo>
                <a:lnTo>
                  <a:pt x="92951" y="245498"/>
                </a:lnTo>
                <a:close/>
                <a:moveTo>
                  <a:pt x="104562" y="245498"/>
                </a:moveTo>
                <a:lnTo>
                  <a:pt x="104562" y="251668"/>
                </a:lnTo>
                <a:lnTo>
                  <a:pt x="99243" y="254738"/>
                </a:lnTo>
                <a:lnTo>
                  <a:pt x="104562" y="245498"/>
                </a:lnTo>
                <a:close/>
                <a:moveTo>
                  <a:pt x="116143" y="245498"/>
                </a:moveTo>
                <a:lnTo>
                  <a:pt x="116143" y="251668"/>
                </a:lnTo>
                <a:lnTo>
                  <a:pt x="110824" y="254738"/>
                </a:lnTo>
                <a:lnTo>
                  <a:pt x="116143" y="245498"/>
                </a:lnTo>
                <a:close/>
                <a:moveTo>
                  <a:pt x="127784" y="245498"/>
                </a:moveTo>
                <a:lnTo>
                  <a:pt x="127784" y="251668"/>
                </a:lnTo>
                <a:lnTo>
                  <a:pt x="122465" y="254738"/>
                </a:lnTo>
                <a:lnTo>
                  <a:pt x="127784" y="245498"/>
                </a:lnTo>
                <a:close/>
                <a:moveTo>
                  <a:pt x="139396" y="245498"/>
                </a:moveTo>
                <a:lnTo>
                  <a:pt x="139396" y="251668"/>
                </a:lnTo>
                <a:lnTo>
                  <a:pt x="134076" y="254738"/>
                </a:lnTo>
                <a:lnTo>
                  <a:pt x="139396" y="245498"/>
                </a:lnTo>
                <a:close/>
                <a:moveTo>
                  <a:pt x="151037" y="245498"/>
                </a:moveTo>
                <a:lnTo>
                  <a:pt x="151037" y="251668"/>
                </a:lnTo>
                <a:lnTo>
                  <a:pt x="145718" y="254738"/>
                </a:lnTo>
                <a:lnTo>
                  <a:pt x="151037" y="245498"/>
                </a:lnTo>
                <a:close/>
                <a:moveTo>
                  <a:pt x="162648" y="245498"/>
                </a:moveTo>
                <a:lnTo>
                  <a:pt x="162648" y="251668"/>
                </a:lnTo>
                <a:lnTo>
                  <a:pt x="157329" y="254738"/>
                </a:lnTo>
                <a:lnTo>
                  <a:pt x="162648" y="245498"/>
                </a:lnTo>
                <a:close/>
                <a:moveTo>
                  <a:pt x="174290" y="245498"/>
                </a:moveTo>
                <a:lnTo>
                  <a:pt x="174290" y="251668"/>
                </a:lnTo>
                <a:lnTo>
                  <a:pt x="168971" y="254738"/>
                </a:lnTo>
                <a:lnTo>
                  <a:pt x="174290" y="245498"/>
                </a:lnTo>
                <a:close/>
                <a:moveTo>
                  <a:pt x="185871" y="245559"/>
                </a:moveTo>
                <a:lnTo>
                  <a:pt x="185871" y="251668"/>
                </a:lnTo>
                <a:lnTo>
                  <a:pt x="180551" y="254738"/>
                </a:lnTo>
                <a:lnTo>
                  <a:pt x="185871" y="245559"/>
                </a:lnTo>
                <a:close/>
                <a:moveTo>
                  <a:pt x="197512" y="245498"/>
                </a:moveTo>
                <a:lnTo>
                  <a:pt x="197512" y="251668"/>
                </a:lnTo>
                <a:lnTo>
                  <a:pt x="192193" y="254738"/>
                </a:lnTo>
                <a:lnTo>
                  <a:pt x="197512" y="245498"/>
                </a:lnTo>
                <a:close/>
                <a:moveTo>
                  <a:pt x="209123" y="245498"/>
                </a:moveTo>
                <a:lnTo>
                  <a:pt x="209123" y="251668"/>
                </a:lnTo>
                <a:lnTo>
                  <a:pt x="203804" y="254738"/>
                </a:lnTo>
                <a:lnTo>
                  <a:pt x="209123" y="245498"/>
                </a:lnTo>
                <a:close/>
                <a:moveTo>
                  <a:pt x="220765" y="245498"/>
                </a:moveTo>
                <a:lnTo>
                  <a:pt x="220765" y="251668"/>
                </a:lnTo>
                <a:lnTo>
                  <a:pt x="215446" y="254738"/>
                </a:lnTo>
                <a:lnTo>
                  <a:pt x="220765" y="245498"/>
                </a:lnTo>
                <a:close/>
                <a:moveTo>
                  <a:pt x="243957" y="245498"/>
                </a:moveTo>
                <a:lnTo>
                  <a:pt x="243957" y="251668"/>
                </a:lnTo>
                <a:lnTo>
                  <a:pt x="238638" y="254738"/>
                </a:lnTo>
                <a:lnTo>
                  <a:pt x="243957" y="245498"/>
                </a:lnTo>
                <a:close/>
                <a:moveTo>
                  <a:pt x="255598" y="245498"/>
                </a:moveTo>
                <a:lnTo>
                  <a:pt x="255598" y="251668"/>
                </a:lnTo>
                <a:lnTo>
                  <a:pt x="250279" y="254738"/>
                </a:lnTo>
                <a:lnTo>
                  <a:pt x="255598" y="245498"/>
                </a:lnTo>
                <a:close/>
                <a:moveTo>
                  <a:pt x="11703" y="251911"/>
                </a:moveTo>
                <a:lnTo>
                  <a:pt x="17023" y="254981"/>
                </a:lnTo>
                <a:lnTo>
                  <a:pt x="6384" y="254981"/>
                </a:lnTo>
                <a:lnTo>
                  <a:pt x="11703" y="251911"/>
                </a:lnTo>
                <a:close/>
                <a:moveTo>
                  <a:pt x="23345" y="251911"/>
                </a:moveTo>
                <a:lnTo>
                  <a:pt x="28664" y="254981"/>
                </a:lnTo>
                <a:lnTo>
                  <a:pt x="18026" y="254981"/>
                </a:lnTo>
                <a:lnTo>
                  <a:pt x="23345" y="251911"/>
                </a:lnTo>
                <a:close/>
                <a:moveTo>
                  <a:pt x="34956" y="251911"/>
                </a:moveTo>
                <a:lnTo>
                  <a:pt x="40275" y="254981"/>
                </a:lnTo>
                <a:lnTo>
                  <a:pt x="29637" y="254981"/>
                </a:lnTo>
                <a:lnTo>
                  <a:pt x="34956" y="251911"/>
                </a:lnTo>
                <a:close/>
                <a:moveTo>
                  <a:pt x="46598" y="251911"/>
                </a:moveTo>
                <a:lnTo>
                  <a:pt x="51886" y="254981"/>
                </a:lnTo>
                <a:lnTo>
                  <a:pt x="41248" y="254981"/>
                </a:lnTo>
                <a:lnTo>
                  <a:pt x="46598" y="251911"/>
                </a:lnTo>
                <a:close/>
                <a:moveTo>
                  <a:pt x="58209" y="251911"/>
                </a:moveTo>
                <a:lnTo>
                  <a:pt x="63528" y="254981"/>
                </a:lnTo>
                <a:lnTo>
                  <a:pt x="52889" y="254981"/>
                </a:lnTo>
                <a:lnTo>
                  <a:pt x="58209" y="251911"/>
                </a:lnTo>
                <a:close/>
                <a:moveTo>
                  <a:pt x="69850" y="251911"/>
                </a:moveTo>
                <a:lnTo>
                  <a:pt x="75169" y="254981"/>
                </a:lnTo>
                <a:lnTo>
                  <a:pt x="64531" y="254981"/>
                </a:lnTo>
                <a:lnTo>
                  <a:pt x="69850" y="251911"/>
                </a:lnTo>
                <a:close/>
                <a:moveTo>
                  <a:pt x="81431" y="251911"/>
                </a:moveTo>
                <a:lnTo>
                  <a:pt x="86750" y="254981"/>
                </a:lnTo>
                <a:lnTo>
                  <a:pt x="76112" y="254981"/>
                </a:lnTo>
                <a:lnTo>
                  <a:pt x="81431" y="251911"/>
                </a:lnTo>
                <a:close/>
                <a:moveTo>
                  <a:pt x="93042" y="251911"/>
                </a:moveTo>
                <a:lnTo>
                  <a:pt x="98361" y="254981"/>
                </a:lnTo>
                <a:lnTo>
                  <a:pt x="87723" y="254981"/>
                </a:lnTo>
                <a:lnTo>
                  <a:pt x="93042" y="251911"/>
                </a:lnTo>
                <a:close/>
                <a:moveTo>
                  <a:pt x="104684" y="251911"/>
                </a:moveTo>
                <a:lnTo>
                  <a:pt x="110003" y="254981"/>
                </a:lnTo>
                <a:lnTo>
                  <a:pt x="99364" y="254981"/>
                </a:lnTo>
                <a:lnTo>
                  <a:pt x="104684" y="251911"/>
                </a:lnTo>
                <a:close/>
                <a:moveTo>
                  <a:pt x="116295" y="251911"/>
                </a:moveTo>
                <a:lnTo>
                  <a:pt x="121614" y="254981"/>
                </a:lnTo>
                <a:lnTo>
                  <a:pt x="110976" y="254981"/>
                </a:lnTo>
                <a:lnTo>
                  <a:pt x="116295" y="251911"/>
                </a:lnTo>
                <a:close/>
                <a:moveTo>
                  <a:pt x="127936" y="251911"/>
                </a:moveTo>
                <a:lnTo>
                  <a:pt x="133256" y="254981"/>
                </a:lnTo>
                <a:lnTo>
                  <a:pt x="122617" y="254981"/>
                </a:lnTo>
                <a:lnTo>
                  <a:pt x="127936" y="251911"/>
                </a:lnTo>
                <a:close/>
                <a:moveTo>
                  <a:pt x="139548" y="251911"/>
                </a:moveTo>
                <a:lnTo>
                  <a:pt x="144867" y="254981"/>
                </a:lnTo>
                <a:lnTo>
                  <a:pt x="134228" y="254981"/>
                </a:lnTo>
                <a:lnTo>
                  <a:pt x="139548" y="251911"/>
                </a:lnTo>
                <a:close/>
                <a:moveTo>
                  <a:pt x="151159" y="251911"/>
                </a:moveTo>
                <a:lnTo>
                  <a:pt x="156478" y="254981"/>
                </a:lnTo>
                <a:lnTo>
                  <a:pt x="145840" y="254981"/>
                </a:lnTo>
                <a:lnTo>
                  <a:pt x="151159" y="251911"/>
                </a:lnTo>
                <a:close/>
                <a:moveTo>
                  <a:pt x="162770" y="251911"/>
                </a:moveTo>
                <a:lnTo>
                  <a:pt x="168089" y="254981"/>
                </a:lnTo>
                <a:lnTo>
                  <a:pt x="157451" y="254981"/>
                </a:lnTo>
                <a:lnTo>
                  <a:pt x="162770" y="251911"/>
                </a:lnTo>
                <a:close/>
                <a:moveTo>
                  <a:pt x="174411" y="251911"/>
                </a:moveTo>
                <a:lnTo>
                  <a:pt x="179731" y="254981"/>
                </a:lnTo>
                <a:lnTo>
                  <a:pt x="169092" y="254981"/>
                </a:lnTo>
                <a:lnTo>
                  <a:pt x="174411" y="251911"/>
                </a:lnTo>
                <a:close/>
                <a:moveTo>
                  <a:pt x="186023" y="251911"/>
                </a:moveTo>
                <a:lnTo>
                  <a:pt x="191342" y="254981"/>
                </a:lnTo>
                <a:lnTo>
                  <a:pt x="180703" y="254981"/>
                </a:lnTo>
                <a:lnTo>
                  <a:pt x="186023" y="251911"/>
                </a:lnTo>
                <a:close/>
                <a:moveTo>
                  <a:pt x="197634" y="251911"/>
                </a:moveTo>
                <a:lnTo>
                  <a:pt x="202953" y="254981"/>
                </a:lnTo>
                <a:lnTo>
                  <a:pt x="192315" y="254981"/>
                </a:lnTo>
                <a:lnTo>
                  <a:pt x="197634" y="251911"/>
                </a:lnTo>
                <a:close/>
                <a:moveTo>
                  <a:pt x="209245" y="251911"/>
                </a:moveTo>
                <a:lnTo>
                  <a:pt x="214564" y="254981"/>
                </a:lnTo>
                <a:lnTo>
                  <a:pt x="203926" y="254981"/>
                </a:lnTo>
                <a:lnTo>
                  <a:pt x="209245" y="251911"/>
                </a:lnTo>
                <a:close/>
                <a:moveTo>
                  <a:pt x="220856" y="251911"/>
                </a:moveTo>
                <a:lnTo>
                  <a:pt x="226175" y="254981"/>
                </a:lnTo>
                <a:lnTo>
                  <a:pt x="215537" y="254981"/>
                </a:lnTo>
                <a:lnTo>
                  <a:pt x="220856" y="251911"/>
                </a:lnTo>
                <a:close/>
                <a:moveTo>
                  <a:pt x="232498" y="251911"/>
                </a:moveTo>
                <a:lnTo>
                  <a:pt x="237817" y="254981"/>
                </a:lnTo>
                <a:lnTo>
                  <a:pt x="227178" y="254981"/>
                </a:lnTo>
                <a:lnTo>
                  <a:pt x="232498" y="251911"/>
                </a:lnTo>
                <a:close/>
                <a:moveTo>
                  <a:pt x="244109" y="251911"/>
                </a:moveTo>
                <a:lnTo>
                  <a:pt x="249428" y="254981"/>
                </a:lnTo>
                <a:lnTo>
                  <a:pt x="238790" y="254981"/>
                </a:lnTo>
                <a:lnTo>
                  <a:pt x="244109" y="251911"/>
                </a:lnTo>
                <a:close/>
                <a:moveTo>
                  <a:pt x="255750" y="251911"/>
                </a:moveTo>
                <a:lnTo>
                  <a:pt x="261070" y="254981"/>
                </a:lnTo>
                <a:lnTo>
                  <a:pt x="250431" y="254981"/>
                </a:lnTo>
                <a:lnTo>
                  <a:pt x="255750" y="251911"/>
                </a:lnTo>
                <a:close/>
                <a:moveTo>
                  <a:pt x="267362" y="251911"/>
                </a:moveTo>
                <a:lnTo>
                  <a:pt x="272681" y="254981"/>
                </a:lnTo>
                <a:lnTo>
                  <a:pt x="262042" y="254981"/>
                </a:lnTo>
                <a:lnTo>
                  <a:pt x="267362" y="251911"/>
                </a:lnTo>
                <a:close/>
                <a:moveTo>
                  <a:pt x="279003" y="251911"/>
                </a:moveTo>
                <a:lnTo>
                  <a:pt x="284322" y="254981"/>
                </a:lnTo>
                <a:lnTo>
                  <a:pt x="273684" y="254981"/>
                </a:lnTo>
                <a:lnTo>
                  <a:pt x="279003" y="251911"/>
                </a:lnTo>
                <a:close/>
                <a:moveTo>
                  <a:pt x="284292" y="255194"/>
                </a:moveTo>
                <a:lnTo>
                  <a:pt x="278973" y="258294"/>
                </a:lnTo>
                <a:lnTo>
                  <a:pt x="273653" y="255194"/>
                </a:lnTo>
                <a:close/>
                <a:moveTo>
                  <a:pt x="17023" y="255255"/>
                </a:moveTo>
                <a:lnTo>
                  <a:pt x="11703" y="258325"/>
                </a:lnTo>
                <a:lnTo>
                  <a:pt x="6384" y="255255"/>
                </a:lnTo>
                <a:close/>
                <a:moveTo>
                  <a:pt x="28664" y="255255"/>
                </a:moveTo>
                <a:lnTo>
                  <a:pt x="23345" y="258325"/>
                </a:lnTo>
                <a:lnTo>
                  <a:pt x="18026" y="255255"/>
                </a:lnTo>
                <a:close/>
                <a:moveTo>
                  <a:pt x="40275" y="255255"/>
                </a:moveTo>
                <a:lnTo>
                  <a:pt x="34956" y="258325"/>
                </a:lnTo>
                <a:lnTo>
                  <a:pt x="29637" y="255255"/>
                </a:lnTo>
                <a:close/>
                <a:moveTo>
                  <a:pt x="51886" y="255255"/>
                </a:moveTo>
                <a:lnTo>
                  <a:pt x="46567" y="258325"/>
                </a:lnTo>
                <a:lnTo>
                  <a:pt x="41248" y="255255"/>
                </a:lnTo>
                <a:close/>
                <a:moveTo>
                  <a:pt x="63528" y="255255"/>
                </a:moveTo>
                <a:lnTo>
                  <a:pt x="58209" y="258325"/>
                </a:lnTo>
                <a:lnTo>
                  <a:pt x="52889" y="255255"/>
                </a:lnTo>
                <a:close/>
                <a:moveTo>
                  <a:pt x="75109" y="255255"/>
                </a:moveTo>
                <a:lnTo>
                  <a:pt x="69789" y="258325"/>
                </a:lnTo>
                <a:lnTo>
                  <a:pt x="64470" y="255255"/>
                </a:lnTo>
                <a:close/>
                <a:moveTo>
                  <a:pt x="86750" y="255255"/>
                </a:moveTo>
                <a:lnTo>
                  <a:pt x="81431" y="258325"/>
                </a:lnTo>
                <a:lnTo>
                  <a:pt x="76112" y="255255"/>
                </a:lnTo>
                <a:close/>
                <a:moveTo>
                  <a:pt x="98361" y="255255"/>
                </a:moveTo>
                <a:lnTo>
                  <a:pt x="93042" y="258325"/>
                </a:lnTo>
                <a:lnTo>
                  <a:pt x="87723" y="255255"/>
                </a:lnTo>
                <a:close/>
                <a:moveTo>
                  <a:pt x="110003" y="255255"/>
                </a:moveTo>
                <a:lnTo>
                  <a:pt x="104684" y="258325"/>
                </a:lnTo>
                <a:lnTo>
                  <a:pt x="99364" y="255255"/>
                </a:lnTo>
                <a:close/>
                <a:moveTo>
                  <a:pt x="121614" y="255255"/>
                </a:moveTo>
                <a:lnTo>
                  <a:pt x="116295" y="258325"/>
                </a:lnTo>
                <a:lnTo>
                  <a:pt x="110976" y="255255"/>
                </a:lnTo>
                <a:close/>
                <a:moveTo>
                  <a:pt x="133256" y="255255"/>
                </a:moveTo>
                <a:lnTo>
                  <a:pt x="127936" y="258325"/>
                </a:lnTo>
                <a:lnTo>
                  <a:pt x="122617" y="255255"/>
                </a:lnTo>
                <a:close/>
                <a:moveTo>
                  <a:pt x="144836" y="255255"/>
                </a:moveTo>
                <a:lnTo>
                  <a:pt x="139517" y="258325"/>
                </a:lnTo>
                <a:lnTo>
                  <a:pt x="134198" y="255255"/>
                </a:lnTo>
                <a:close/>
                <a:moveTo>
                  <a:pt x="156478" y="255255"/>
                </a:moveTo>
                <a:lnTo>
                  <a:pt x="151159" y="258325"/>
                </a:lnTo>
                <a:lnTo>
                  <a:pt x="145840" y="255255"/>
                </a:lnTo>
                <a:close/>
                <a:moveTo>
                  <a:pt x="168089" y="255255"/>
                </a:moveTo>
                <a:lnTo>
                  <a:pt x="162770" y="258325"/>
                </a:lnTo>
                <a:lnTo>
                  <a:pt x="157451" y="255255"/>
                </a:lnTo>
                <a:close/>
                <a:moveTo>
                  <a:pt x="179731" y="255255"/>
                </a:moveTo>
                <a:lnTo>
                  <a:pt x="174411" y="258325"/>
                </a:lnTo>
                <a:lnTo>
                  <a:pt x="169092" y="255255"/>
                </a:lnTo>
                <a:close/>
                <a:moveTo>
                  <a:pt x="191342" y="255255"/>
                </a:moveTo>
                <a:lnTo>
                  <a:pt x="186023" y="258325"/>
                </a:lnTo>
                <a:lnTo>
                  <a:pt x="180703" y="255255"/>
                </a:lnTo>
                <a:close/>
                <a:moveTo>
                  <a:pt x="202953" y="255255"/>
                </a:moveTo>
                <a:lnTo>
                  <a:pt x="197634" y="258325"/>
                </a:lnTo>
                <a:lnTo>
                  <a:pt x="192315" y="255255"/>
                </a:lnTo>
                <a:close/>
                <a:moveTo>
                  <a:pt x="214564" y="255255"/>
                </a:moveTo>
                <a:lnTo>
                  <a:pt x="209245" y="258325"/>
                </a:lnTo>
                <a:lnTo>
                  <a:pt x="203926" y="255255"/>
                </a:lnTo>
                <a:close/>
                <a:moveTo>
                  <a:pt x="226175" y="255255"/>
                </a:moveTo>
                <a:lnTo>
                  <a:pt x="220856" y="258325"/>
                </a:lnTo>
                <a:lnTo>
                  <a:pt x="215537" y="255255"/>
                </a:lnTo>
                <a:close/>
                <a:moveTo>
                  <a:pt x="237817" y="255255"/>
                </a:moveTo>
                <a:lnTo>
                  <a:pt x="232498" y="258325"/>
                </a:lnTo>
                <a:lnTo>
                  <a:pt x="227178" y="255255"/>
                </a:lnTo>
                <a:close/>
                <a:moveTo>
                  <a:pt x="249428" y="255255"/>
                </a:moveTo>
                <a:lnTo>
                  <a:pt x="244109" y="258325"/>
                </a:lnTo>
                <a:lnTo>
                  <a:pt x="238790" y="255255"/>
                </a:lnTo>
                <a:close/>
                <a:moveTo>
                  <a:pt x="261070" y="255255"/>
                </a:moveTo>
                <a:lnTo>
                  <a:pt x="255750" y="258325"/>
                </a:lnTo>
                <a:lnTo>
                  <a:pt x="250431" y="255255"/>
                </a:lnTo>
                <a:close/>
                <a:moveTo>
                  <a:pt x="272681" y="255255"/>
                </a:moveTo>
                <a:lnTo>
                  <a:pt x="267362" y="258325"/>
                </a:lnTo>
                <a:lnTo>
                  <a:pt x="262042" y="255255"/>
                </a:lnTo>
                <a:close/>
                <a:moveTo>
                  <a:pt x="17174" y="255437"/>
                </a:moveTo>
                <a:lnTo>
                  <a:pt x="11855" y="264617"/>
                </a:lnTo>
                <a:lnTo>
                  <a:pt x="11855" y="258507"/>
                </a:lnTo>
                <a:lnTo>
                  <a:pt x="17174" y="255437"/>
                </a:lnTo>
                <a:close/>
                <a:moveTo>
                  <a:pt x="28816" y="255437"/>
                </a:moveTo>
                <a:lnTo>
                  <a:pt x="23497" y="264617"/>
                </a:lnTo>
                <a:lnTo>
                  <a:pt x="23497" y="258507"/>
                </a:lnTo>
                <a:lnTo>
                  <a:pt x="28816" y="255437"/>
                </a:lnTo>
                <a:close/>
                <a:moveTo>
                  <a:pt x="40427" y="255437"/>
                </a:moveTo>
                <a:lnTo>
                  <a:pt x="35108" y="264617"/>
                </a:lnTo>
                <a:lnTo>
                  <a:pt x="35108" y="258507"/>
                </a:lnTo>
                <a:lnTo>
                  <a:pt x="40427" y="255437"/>
                </a:lnTo>
                <a:close/>
                <a:moveTo>
                  <a:pt x="52008" y="255437"/>
                </a:moveTo>
                <a:lnTo>
                  <a:pt x="46689" y="264617"/>
                </a:lnTo>
                <a:lnTo>
                  <a:pt x="46689" y="258507"/>
                </a:lnTo>
                <a:lnTo>
                  <a:pt x="52008" y="255437"/>
                </a:lnTo>
                <a:close/>
                <a:moveTo>
                  <a:pt x="63650" y="255437"/>
                </a:moveTo>
                <a:lnTo>
                  <a:pt x="58330" y="264617"/>
                </a:lnTo>
                <a:lnTo>
                  <a:pt x="58330" y="258507"/>
                </a:lnTo>
                <a:lnTo>
                  <a:pt x="63650" y="255437"/>
                </a:lnTo>
                <a:close/>
                <a:moveTo>
                  <a:pt x="75261" y="255437"/>
                </a:moveTo>
                <a:lnTo>
                  <a:pt x="69941" y="264617"/>
                </a:lnTo>
                <a:lnTo>
                  <a:pt x="69941" y="258507"/>
                </a:lnTo>
                <a:lnTo>
                  <a:pt x="75261" y="255437"/>
                </a:lnTo>
                <a:close/>
                <a:moveTo>
                  <a:pt x="86902" y="255437"/>
                </a:moveTo>
                <a:lnTo>
                  <a:pt x="81583" y="264617"/>
                </a:lnTo>
                <a:lnTo>
                  <a:pt x="81583" y="258507"/>
                </a:lnTo>
                <a:lnTo>
                  <a:pt x="86902" y="255437"/>
                </a:lnTo>
                <a:close/>
                <a:moveTo>
                  <a:pt x="98513" y="255437"/>
                </a:moveTo>
                <a:lnTo>
                  <a:pt x="93194" y="264617"/>
                </a:lnTo>
                <a:lnTo>
                  <a:pt x="93194" y="258507"/>
                </a:lnTo>
                <a:lnTo>
                  <a:pt x="98513" y="255437"/>
                </a:lnTo>
                <a:close/>
                <a:moveTo>
                  <a:pt x="110155" y="255437"/>
                </a:moveTo>
                <a:lnTo>
                  <a:pt x="104836" y="264617"/>
                </a:lnTo>
                <a:lnTo>
                  <a:pt x="104836" y="258507"/>
                </a:lnTo>
                <a:lnTo>
                  <a:pt x="110155" y="255437"/>
                </a:lnTo>
                <a:close/>
                <a:moveTo>
                  <a:pt x="121736" y="255437"/>
                </a:moveTo>
                <a:lnTo>
                  <a:pt x="116416" y="264617"/>
                </a:lnTo>
                <a:lnTo>
                  <a:pt x="116416" y="258507"/>
                </a:lnTo>
                <a:lnTo>
                  <a:pt x="121736" y="255437"/>
                </a:lnTo>
                <a:close/>
                <a:moveTo>
                  <a:pt x="133377" y="255437"/>
                </a:moveTo>
                <a:lnTo>
                  <a:pt x="128058" y="264617"/>
                </a:lnTo>
                <a:lnTo>
                  <a:pt x="128058" y="258507"/>
                </a:lnTo>
                <a:lnTo>
                  <a:pt x="133377" y="255437"/>
                </a:lnTo>
                <a:close/>
                <a:moveTo>
                  <a:pt x="144988" y="255437"/>
                </a:moveTo>
                <a:lnTo>
                  <a:pt x="139669" y="264617"/>
                </a:lnTo>
                <a:lnTo>
                  <a:pt x="139669" y="258507"/>
                </a:lnTo>
                <a:lnTo>
                  <a:pt x="144988" y="255437"/>
                </a:lnTo>
                <a:close/>
                <a:moveTo>
                  <a:pt x="156630" y="255437"/>
                </a:moveTo>
                <a:lnTo>
                  <a:pt x="151311" y="264617"/>
                </a:lnTo>
                <a:lnTo>
                  <a:pt x="151311" y="258507"/>
                </a:lnTo>
                <a:lnTo>
                  <a:pt x="156630" y="255437"/>
                </a:lnTo>
                <a:close/>
                <a:moveTo>
                  <a:pt x="168241" y="255437"/>
                </a:moveTo>
                <a:lnTo>
                  <a:pt x="162922" y="264617"/>
                </a:lnTo>
                <a:lnTo>
                  <a:pt x="162922" y="258507"/>
                </a:lnTo>
                <a:lnTo>
                  <a:pt x="168241" y="255437"/>
                </a:lnTo>
                <a:close/>
                <a:moveTo>
                  <a:pt x="179822" y="255437"/>
                </a:moveTo>
                <a:lnTo>
                  <a:pt x="174503" y="264617"/>
                </a:lnTo>
                <a:lnTo>
                  <a:pt x="174503" y="258507"/>
                </a:lnTo>
                <a:lnTo>
                  <a:pt x="179822" y="255437"/>
                </a:lnTo>
                <a:close/>
                <a:moveTo>
                  <a:pt x="191463" y="255437"/>
                </a:moveTo>
                <a:lnTo>
                  <a:pt x="186144" y="264617"/>
                </a:lnTo>
                <a:lnTo>
                  <a:pt x="186144" y="258507"/>
                </a:lnTo>
                <a:lnTo>
                  <a:pt x="191463" y="255437"/>
                </a:lnTo>
                <a:close/>
                <a:moveTo>
                  <a:pt x="203075" y="255437"/>
                </a:moveTo>
                <a:lnTo>
                  <a:pt x="197755" y="264617"/>
                </a:lnTo>
                <a:lnTo>
                  <a:pt x="197755" y="258507"/>
                </a:lnTo>
                <a:lnTo>
                  <a:pt x="203075" y="255437"/>
                </a:lnTo>
                <a:close/>
                <a:moveTo>
                  <a:pt x="214716" y="255437"/>
                </a:moveTo>
                <a:lnTo>
                  <a:pt x="209397" y="264617"/>
                </a:lnTo>
                <a:lnTo>
                  <a:pt x="209397" y="258507"/>
                </a:lnTo>
                <a:lnTo>
                  <a:pt x="214716" y="255437"/>
                </a:lnTo>
                <a:close/>
                <a:moveTo>
                  <a:pt x="226327" y="255437"/>
                </a:moveTo>
                <a:lnTo>
                  <a:pt x="221008" y="264617"/>
                </a:lnTo>
                <a:lnTo>
                  <a:pt x="221008" y="258507"/>
                </a:lnTo>
                <a:lnTo>
                  <a:pt x="226327" y="255437"/>
                </a:lnTo>
                <a:close/>
                <a:moveTo>
                  <a:pt x="237969" y="255437"/>
                </a:moveTo>
                <a:lnTo>
                  <a:pt x="232650" y="264617"/>
                </a:lnTo>
                <a:lnTo>
                  <a:pt x="232650" y="258507"/>
                </a:lnTo>
                <a:lnTo>
                  <a:pt x="237969" y="255437"/>
                </a:lnTo>
                <a:close/>
                <a:moveTo>
                  <a:pt x="249550" y="255437"/>
                </a:moveTo>
                <a:lnTo>
                  <a:pt x="244230" y="264617"/>
                </a:lnTo>
                <a:lnTo>
                  <a:pt x="244230" y="258507"/>
                </a:lnTo>
                <a:lnTo>
                  <a:pt x="249550" y="255437"/>
                </a:lnTo>
                <a:close/>
                <a:moveTo>
                  <a:pt x="261191" y="255437"/>
                </a:moveTo>
                <a:lnTo>
                  <a:pt x="255872" y="264617"/>
                </a:lnTo>
                <a:lnTo>
                  <a:pt x="255872" y="258507"/>
                </a:lnTo>
                <a:lnTo>
                  <a:pt x="261191" y="255437"/>
                </a:lnTo>
                <a:close/>
                <a:moveTo>
                  <a:pt x="272802" y="255437"/>
                </a:moveTo>
                <a:lnTo>
                  <a:pt x="267483" y="264617"/>
                </a:lnTo>
                <a:lnTo>
                  <a:pt x="267483" y="258507"/>
                </a:lnTo>
                <a:lnTo>
                  <a:pt x="272802" y="255437"/>
                </a:lnTo>
                <a:close/>
                <a:moveTo>
                  <a:pt x="284444" y="255437"/>
                </a:moveTo>
                <a:lnTo>
                  <a:pt x="279125" y="264617"/>
                </a:lnTo>
                <a:lnTo>
                  <a:pt x="279125" y="258507"/>
                </a:lnTo>
                <a:lnTo>
                  <a:pt x="284444" y="255437"/>
                </a:lnTo>
                <a:close/>
                <a:moveTo>
                  <a:pt x="6262" y="255468"/>
                </a:moveTo>
                <a:lnTo>
                  <a:pt x="11582" y="258507"/>
                </a:lnTo>
                <a:lnTo>
                  <a:pt x="11582" y="264677"/>
                </a:lnTo>
                <a:lnTo>
                  <a:pt x="6262" y="255468"/>
                </a:lnTo>
                <a:close/>
                <a:moveTo>
                  <a:pt x="17904" y="255468"/>
                </a:moveTo>
                <a:lnTo>
                  <a:pt x="23223" y="258507"/>
                </a:lnTo>
                <a:lnTo>
                  <a:pt x="23223" y="264677"/>
                </a:lnTo>
                <a:lnTo>
                  <a:pt x="17904" y="255468"/>
                </a:lnTo>
                <a:close/>
                <a:moveTo>
                  <a:pt x="29515" y="255468"/>
                </a:moveTo>
                <a:lnTo>
                  <a:pt x="34834" y="258507"/>
                </a:lnTo>
                <a:lnTo>
                  <a:pt x="34834" y="264677"/>
                </a:lnTo>
                <a:lnTo>
                  <a:pt x="29515" y="255468"/>
                </a:lnTo>
                <a:close/>
                <a:moveTo>
                  <a:pt x="41126" y="255468"/>
                </a:moveTo>
                <a:lnTo>
                  <a:pt x="46446" y="258507"/>
                </a:lnTo>
                <a:lnTo>
                  <a:pt x="46446" y="264677"/>
                </a:lnTo>
                <a:lnTo>
                  <a:pt x="41126" y="255468"/>
                </a:lnTo>
                <a:close/>
                <a:moveTo>
                  <a:pt x="52737" y="255468"/>
                </a:moveTo>
                <a:lnTo>
                  <a:pt x="58057" y="258507"/>
                </a:lnTo>
                <a:lnTo>
                  <a:pt x="58057" y="264677"/>
                </a:lnTo>
                <a:lnTo>
                  <a:pt x="52737" y="255468"/>
                </a:lnTo>
                <a:close/>
                <a:moveTo>
                  <a:pt x="64379" y="255468"/>
                </a:moveTo>
                <a:lnTo>
                  <a:pt x="69698" y="258507"/>
                </a:lnTo>
                <a:lnTo>
                  <a:pt x="69698" y="264677"/>
                </a:lnTo>
                <a:lnTo>
                  <a:pt x="64379" y="255468"/>
                </a:lnTo>
                <a:close/>
                <a:moveTo>
                  <a:pt x="75990" y="255468"/>
                </a:moveTo>
                <a:lnTo>
                  <a:pt x="81309" y="258507"/>
                </a:lnTo>
                <a:lnTo>
                  <a:pt x="81309" y="264677"/>
                </a:lnTo>
                <a:lnTo>
                  <a:pt x="75990" y="255468"/>
                </a:lnTo>
                <a:close/>
                <a:moveTo>
                  <a:pt x="87632" y="255468"/>
                </a:moveTo>
                <a:lnTo>
                  <a:pt x="92951" y="258507"/>
                </a:lnTo>
                <a:lnTo>
                  <a:pt x="92951" y="264677"/>
                </a:lnTo>
                <a:lnTo>
                  <a:pt x="87632" y="255468"/>
                </a:lnTo>
                <a:close/>
                <a:moveTo>
                  <a:pt x="99243" y="255468"/>
                </a:moveTo>
                <a:lnTo>
                  <a:pt x="104562" y="258507"/>
                </a:lnTo>
                <a:lnTo>
                  <a:pt x="104562" y="264677"/>
                </a:lnTo>
                <a:lnTo>
                  <a:pt x="99243" y="255468"/>
                </a:lnTo>
                <a:close/>
                <a:moveTo>
                  <a:pt x="110824" y="255468"/>
                </a:moveTo>
                <a:lnTo>
                  <a:pt x="116143" y="258507"/>
                </a:lnTo>
                <a:lnTo>
                  <a:pt x="116143" y="264677"/>
                </a:lnTo>
                <a:lnTo>
                  <a:pt x="110824" y="255468"/>
                </a:lnTo>
                <a:close/>
                <a:moveTo>
                  <a:pt x="122465" y="255468"/>
                </a:moveTo>
                <a:lnTo>
                  <a:pt x="127784" y="258507"/>
                </a:lnTo>
                <a:lnTo>
                  <a:pt x="127784" y="264677"/>
                </a:lnTo>
                <a:lnTo>
                  <a:pt x="122465" y="255468"/>
                </a:lnTo>
                <a:close/>
                <a:moveTo>
                  <a:pt x="134076" y="255468"/>
                </a:moveTo>
                <a:lnTo>
                  <a:pt x="139396" y="258507"/>
                </a:lnTo>
                <a:lnTo>
                  <a:pt x="139396" y="264677"/>
                </a:lnTo>
                <a:lnTo>
                  <a:pt x="134076" y="255468"/>
                </a:lnTo>
                <a:close/>
                <a:moveTo>
                  <a:pt x="145718" y="255468"/>
                </a:moveTo>
                <a:lnTo>
                  <a:pt x="151037" y="258507"/>
                </a:lnTo>
                <a:lnTo>
                  <a:pt x="151037" y="264677"/>
                </a:lnTo>
                <a:lnTo>
                  <a:pt x="145718" y="255468"/>
                </a:lnTo>
                <a:close/>
                <a:moveTo>
                  <a:pt x="157329" y="255468"/>
                </a:moveTo>
                <a:lnTo>
                  <a:pt x="162648" y="258507"/>
                </a:lnTo>
                <a:lnTo>
                  <a:pt x="162648" y="264677"/>
                </a:lnTo>
                <a:lnTo>
                  <a:pt x="157329" y="255468"/>
                </a:lnTo>
                <a:close/>
                <a:moveTo>
                  <a:pt x="168971" y="255468"/>
                </a:moveTo>
                <a:lnTo>
                  <a:pt x="174290" y="258507"/>
                </a:lnTo>
                <a:lnTo>
                  <a:pt x="174290" y="264677"/>
                </a:lnTo>
                <a:lnTo>
                  <a:pt x="168971" y="255468"/>
                </a:lnTo>
                <a:close/>
                <a:moveTo>
                  <a:pt x="180551" y="255468"/>
                </a:moveTo>
                <a:lnTo>
                  <a:pt x="185871" y="258507"/>
                </a:lnTo>
                <a:lnTo>
                  <a:pt x="185871" y="264677"/>
                </a:lnTo>
                <a:lnTo>
                  <a:pt x="180551" y="255468"/>
                </a:lnTo>
                <a:close/>
                <a:moveTo>
                  <a:pt x="192193" y="255468"/>
                </a:moveTo>
                <a:lnTo>
                  <a:pt x="197512" y="258507"/>
                </a:lnTo>
                <a:lnTo>
                  <a:pt x="197512" y="264677"/>
                </a:lnTo>
                <a:lnTo>
                  <a:pt x="192193" y="255468"/>
                </a:lnTo>
                <a:close/>
                <a:moveTo>
                  <a:pt x="203804" y="255468"/>
                </a:moveTo>
                <a:lnTo>
                  <a:pt x="209123" y="258507"/>
                </a:lnTo>
                <a:lnTo>
                  <a:pt x="209123" y="264677"/>
                </a:lnTo>
                <a:lnTo>
                  <a:pt x="203804" y="255468"/>
                </a:lnTo>
                <a:close/>
                <a:moveTo>
                  <a:pt x="215446" y="255468"/>
                </a:moveTo>
                <a:lnTo>
                  <a:pt x="220765" y="258507"/>
                </a:lnTo>
                <a:lnTo>
                  <a:pt x="220765" y="264677"/>
                </a:lnTo>
                <a:lnTo>
                  <a:pt x="215446" y="255468"/>
                </a:lnTo>
                <a:close/>
                <a:moveTo>
                  <a:pt x="227057" y="255468"/>
                </a:moveTo>
                <a:lnTo>
                  <a:pt x="232376" y="258507"/>
                </a:lnTo>
                <a:lnTo>
                  <a:pt x="232376" y="264677"/>
                </a:lnTo>
                <a:lnTo>
                  <a:pt x="227057" y="255468"/>
                </a:lnTo>
                <a:close/>
                <a:moveTo>
                  <a:pt x="243941" y="264650"/>
                </a:moveTo>
                <a:lnTo>
                  <a:pt x="243957" y="264677"/>
                </a:lnTo>
                <a:lnTo>
                  <a:pt x="243957" y="264659"/>
                </a:lnTo>
                <a:lnTo>
                  <a:pt x="243957" y="264659"/>
                </a:lnTo>
                <a:lnTo>
                  <a:pt x="243941" y="264650"/>
                </a:lnTo>
                <a:close/>
                <a:moveTo>
                  <a:pt x="255584" y="264653"/>
                </a:moveTo>
                <a:lnTo>
                  <a:pt x="255598" y="264677"/>
                </a:lnTo>
                <a:lnTo>
                  <a:pt x="255598" y="264661"/>
                </a:lnTo>
                <a:lnTo>
                  <a:pt x="255598" y="264661"/>
                </a:lnTo>
                <a:lnTo>
                  <a:pt x="255584" y="264653"/>
                </a:lnTo>
                <a:close/>
                <a:moveTo>
                  <a:pt x="267194" y="264650"/>
                </a:moveTo>
                <a:lnTo>
                  <a:pt x="267210" y="264677"/>
                </a:lnTo>
                <a:lnTo>
                  <a:pt x="267210" y="264659"/>
                </a:lnTo>
                <a:lnTo>
                  <a:pt x="267194" y="264650"/>
                </a:lnTo>
                <a:close/>
                <a:moveTo>
                  <a:pt x="278837" y="264653"/>
                </a:moveTo>
                <a:lnTo>
                  <a:pt x="278851" y="264677"/>
                </a:lnTo>
                <a:lnTo>
                  <a:pt x="278851" y="264661"/>
                </a:lnTo>
                <a:lnTo>
                  <a:pt x="278851" y="264661"/>
                </a:lnTo>
                <a:lnTo>
                  <a:pt x="278837" y="264653"/>
                </a:lnTo>
                <a:close/>
                <a:moveTo>
                  <a:pt x="52798" y="261699"/>
                </a:moveTo>
                <a:lnTo>
                  <a:pt x="52662" y="261778"/>
                </a:lnTo>
                <a:lnTo>
                  <a:pt x="52662" y="261778"/>
                </a:lnTo>
                <a:lnTo>
                  <a:pt x="57844" y="264769"/>
                </a:lnTo>
                <a:lnTo>
                  <a:pt x="57844" y="264769"/>
                </a:lnTo>
                <a:lnTo>
                  <a:pt x="57705" y="264528"/>
                </a:lnTo>
                <a:lnTo>
                  <a:pt x="57705" y="264528"/>
                </a:lnTo>
                <a:lnTo>
                  <a:pt x="57705" y="264528"/>
                </a:lnTo>
                <a:lnTo>
                  <a:pt x="57705" y="264528"/>
                </a:lnTo>
                <a:lnTo>
                  <a:pt x="57705" y="264528"/>
                </a:lnTo>
                <a:lnTo>
                  <a:pt x="52798" y="261699"/>
                </a:lnTo>
                <a:close/>
                <a:moveTo>
                  <a:pt x="6050" y="255589"/>
                </a:moveTo>
                <a:lnTo>
                  <a:pt x="6050" y="261699"/>
                </a:lnTo>
                <a:lnTo>
                  <a:pt x="11369" y="264769"/>
                </a:lnTo>
                <a:lnTo>
                  <a:pt x="11245" y="264556"/>
                </a:lnTo>
                <a:lnTo>
                  <a:pt x="11245" y="264556"/>
                </a:lnTo>
                <a:lnTo>
                  <a:pt x="6232" y="261668"/>
                </a:lnTo>
                <a:cubicBezTo>
                  <a:pt x="6202" y="261638"/>
                  <a:pt x="6171" y="261577"/>
                  <a:pt x="6171" y="261547"/>
                </a:cubicBezTo>
                <a:lnTo>
                  <a:pt x="6171" y="255799"/>
                </a:lnTo>
                <a:lnTo>
                  <a:pt x="6171" y="255799"/>
                </a:lnTo>
                <a:lnTo>
                  <a:pt x="6050" y="255589"/>
                </a:lnTo>
                <a:close/>
                <a:moveTo>
                  <a:pt x="17934" y="261699"/>
                </a:moveTo>
                <a:lnTo>
                  <a:pt x="17798" y="261778"/>
                </a:lnTo>
                <a:lnTo>
                  <a:pt x="17798" y="261778"/>
                </a:lnTo>
                <a:lnTo>
                  <a:pt x="22980" y="264769"/>
                </a:lnTo>
                <a:lnTo>
                  <a:pt x="22841" y="264528"/>
                </a:lnTo>
                <a:lnTo>
                  <a:pt x="22841" y="264528"/>
                </a:lnTo>
                <a:lnTo>
                  <a:pt x="22841" y="264528"/>
                </a:lnTo>
                <a:lnTo>
                  <a:pt x="22841" y="264528"/>
                </a:lnTo>
                <a:lnTo>
                  <a:pt x="22841" y="264528"/>
                </a:lnTo>
                <a:lnTo>
                  <a:pt x="22841" y="264528"/>
                </a:lnTo>
                <a:lnTo>
                  <a:pt x="17934" y="261699"/>
                </a:lnTo>
                <a:close/>
                <a:moveTo>
                  <a:pt x="29576" y="261699"/>
                </a:moveTo>
                <a:lnTo>
                  <a:pt x="29439" y="261778"/>
                </a:lnTo>
                <a:lnTo>
                  <a:pt x="29439" y="261778"/>
                </a:lnTo>
                <a:lnTo>
                  <a:pt x="34622" y="264769"/>
                </a:lnTo>
                <a:lnTo>
                  <a:pt x="34495" y="264551"/>
                </a:lnTo>
                <a:lnTo>
                  <a:pt x="34495" y="264551"/>
                </a:lnTo>
                <a:lnTo>
                  <a:pt x="29576" y="261699"/>
                </a:lnTo>
                <a:close/>
                <a:moveTo>
                  <a:pt x="41187" y="261699"/>
                </a:moveTo>
                <a:lnTo>
                  <a:pt x="41035" y="261786"/>
                </a:lnTo>
                <a:lnTo>
                  <a:pt x="41035" y="261786"/>
                </a:lnTo>
                <a:lnTo>
                  <a:pt x="46202" y="264769"/>
                </a:lnTo>
                <a:lnTo>
                  <a:pt x="46048" y="264502"/>
                </a:lnTo>
                <a:lnTo>
                  <a:pt x="46048" y="264502"/>
                </a:lnTo>
                <a:lnTo>
                  <a:pt x="41187" y="261699"/>
                </a:lnTo>
                <a:close/>
                <a:moveTo>
                  <a:pt x="64440" y="261699"/>
                </a:moveTo>
                <a:lnTo>
                  <a:pt x="64288" y="261786"/>
                </a:lnTo>
                <a:lnTo>
                  <a:pt x="64288" y="261786"/>
                </a:lnTo>
                <a:lnTo>
                  <a:pt x="69455" y="264769"/>
                </a:lnTo>
                <a:lnTo>
                  <a:pt x="69301" y="264502"/>
                </a:lnTo>
                <a:lnTo>
                  <a:pt x="69301" y="264502"/>
                </a:lnTo>
                <a:lnTo>
                  <a:pt x="64440" y="261699"/>
                </a:lnTo>
                <a:close/>
                <a:moveTo>
                  <a:pt x="76051" y="261699"/>
                </a:moveTo>
                <a:lnTo>
                  <a:pt x="75914" y="261778"/>
                </a:lnTo>
                <a:lnTo>
                  <a:pt x="75914" y="261778"/>
                </a:lnTo>
                <a:lnTo>
                  <a:pt x="81097" y="264769"/>
                </a:lnTo>
                <a:lnTo>
                  <a:pt x="80957" y="264528"/>
                </a:lnTo>
                <a:lnTo>
                  <a:pt x="76051" y="261699"/>
                </a:lnTo>
                <a:close/>
                <a:moveTo>
                  <a:pt x="87693" y="261699"/>
                </a:moveTo>
                <a:lnTo>
                  <a:pt x="87540" y="261786"/>
                </a:lnTo>
                <a:lnTo>
                  <a:pt x="87540" y="261786"/>
                </a:lnTo>
                <a:lnTo>
                  <a:pt x="92708" y="264769"/>
                </a:lnTo>
                <a:lnTo>
                  <a:pt x="92553" y="264502"/>
                </a:lnTo>
                <a:lnTo>
                  <a:pt x="92553" y="264502"/>
                </a:lnTo>
                <a:lnTo>
                  <a:pt x="87693" y="261699"/>
                </a:lnTo>
                <a:close/>
                <a:moveTo>
                  <a:pt x="99304" y="261699"/>
                </a:moveTo>
                <a:lnTo>
                  <a:pt x="99167" y="261778"/>
                </a:lnTo>
                <a:lnTo>
                  <a:pt x="99167" y="261778"/>
                </a:lnTo>
                <a:lnTo>
                  <a:pt x="104349" y="264769"/>
                </a:lnTo>
                <a:lnTo>
                  <a:pt x="104210" y="264528"/>
                </a:lnTo>
                <a:lnTo>
                  <a:pt x="99304" y="261699"/>
                </a:lnTo>
                <a:close/>
                <a:moveTo>
                  <a:pt x="110945" y="261699"/>
                </a:moveTo>
                <a:lnTo>
                  <a:pt x="110778" y="261795"/>
                </a:lnTo>
                <a:lnTo>
                  <a:pt x="115930" y="264769"/>
                </a:lnTo>
                <a:lnTo>
                  <a:pt x="115760" y="264476"/>
                </a:lnTo>
                <a:lnTo>
                  <a:pt x="115760" y="264476"/>
                </a:lnTo>
                <a:lnTo>
                  <a:pt x="110945" y="261699"/>
                </a:lnTo>
                <a:close/>
                <a:moveTo>
                  <a:pt x="122587" y="261699"/>
                </a:moveTo>
                <a:lnTo>
                  <a:pt x="122404" y="261804"/>
                </a:lnTo>
                <a:lnTo>
                  <a:pt x="122404" y="261804"/>
                </a:lnTo>
                <a:lnTo>
                  <a:pt x="127541" y="264769"/>
                </a:lnTo>
                <a:lnTo>
                  <a:pt x="127369" y="264471"/>
                </a:lnTo>
                <a:lnTo>
                  <a:pt x="127369" y="264471"/>
                </a:lnTo>
                <a:lnTo>
                  <a:pt x="122587" y="261699"/>
                </a:lnTo>
                <a:close/>
                <a:moveTo>
                  <a:pt x="134198" y="261699"/>
                </a:moveTo>
                <a:lnTo>
                  <a:pt x="134031" y="261795"/>
                </a:lnTo>
                <a:lnTo>
                  <a:pt x="139183" y="264769"/>
                </a:lnTo>
                <a:lnTo>
                  <a:pt x="139013" y="264476"/>
                </a:lnTo>
                <a:lnTo>
                  <a:pt x="139013" y="264476"/>
                </a:lnTo>
                <a:lnTo>
                  <a:pt x="134198" y="261699"/>
                </a:lnTo>
                <a:close/>
                <a:moveTo>
                  <a:pt x="145840" y="261699"/>
                </a:moveTo>
                <a:lnTo>
                  <a:pt x="145657" y="261804"/>
                </a:lnTo>
                <a:lnTo>
                  <a:pt x="145657" y="261804"/>
                </a:lnTo>
                <a:lnTo>
                  <a:pt x="150794" y="264769"/>
                </a:lnTo>
                <a:lnTo>
                  <a:pt x="150622" y="264471"/>
                </a:lnTo>
                <a:lnTo>
                  <a:pt x="150622" y="264471"/>
                </a:lnTo>
                <a:lnTo>
                  <a:pt x="145840" y="261699"/>
                </a:lnTo>
                <a:close/>
                <a:moveTo>
                  <a:pt x="157451" y="261699"/>
                </a:moveTo>
                <a:lnTo>
                  <a:pt x="157283" y="261795"/>
                </a:lnTo>
                <a:lnTo>
                  <a:pt x="157283" y="261795"/>
                </a:lnTo>
                <a:lnTo>
                  <a:pt x="162436" y="264769"/>
                </a:lnTo>
                <a:lnTo>
                  <a:pt x="162266" y="264476"/>
                </a:lnTo>
                <a:lnTo>
                  <a:pt x="162266" y="264476"/>
                </a:lnTo>
                <a:lnTo>
                  <a:pt x="157451" y="261699"/>
                </a:lnTo>
                <a:close/>
                <a:moveTo>
                  <a:pt x="169092" y="261699"/>
                </a:moveTo>
                <a:lnTo>
                  <a:pt x="168910" y="261804"/>
                </a:lnTo>
                <a:lnTo>
                  <a:pt x="168910" y="261804"/>
                </a:lnTo>
                <a:lnTo>
                  <a:pt x="174047" y="264769"/>
                </a:lnTo>
                <a:lnTo>
                  <a:pt x="173874" y="264471"/>
                </a:lnTo>
                <a:lnTo>
                  <a:pt x="169092" y="261699"/>
                </a:lnTo>
                <a:close/>
                <a:moveTo>
                  <a:pt x="180703" y="261699"/>
                </a:moveTo>
                <a:lnTo>
                  <a:pt x="180521" y="261804"/>
                </a:lnTo>
                <a:lnTo>
                  <a:pt x="180521" y="261804"/>
                </a:lnTo>
                <a:lnTo>
                  <a:pt x="185658" y="264769"/>
                </a:lnTo>
                <a:lnTo>
                  <a:pt x="185473" y="264449"/>
                </a:lnTo>
                <a:lnTo>
                  <a:pt x="185473" y="264449"/>
                </a:lnTo>
                <a:lnTo>
                  <a:pt x="180703" y="261699"/>
                </a:lnTo>
                <a:close/>
                <a:moveTo>
                  <a:pt x="192345" y="261699"/>
                </a:moveTo>
                <a:lnTo>
                  <a:pt x="192147" y="261813"/>
                </a:lnTo>
                <a:lnTo>
                  <a:pt x="192147" y="261813"/>
                </a:lnTo>
                <a:lnTo>
                  <a:pt x="197269" y="264769"/>
                </a:lnTo>
                <a:lnTo>
                  <a:pt x="197081" y="264445"/>
                </a:lnTo>
                <a:lnTo>
                  <a:pt x="197081" y="264445"/>
                </a:lnTo>
                <a:lnTo>
                  <a:pt x="192345" y="261699"/>
                </a:lnTo>
                <a:close/>
                <a:moveTo>
                  <a:pt x="203956" y="261699"/>
                </a:moveTo>
                <a:lnTo>
                  <a:pt x="203774" y="261804"/>
                </a:lnTo>
                <a:lnTo>
                  <a:pt x="203774" y="261804"/>
                </a:lnTo>
                <a:lnTo>
                  <a:pt x="208911" y="264769"/>
                </a:lnTo>
                <a:lnTo>
                  <a:pt x="208726" y="264449"/>
                </a:lnTo>
                <a:lnTo>
                  <a:pt x="208726" y="264449"/>
                </a:lnTo>
                <a:lnTo>
                  <a:pt x="203956" y="261699"/>
                </a:lnTo>
                <a:close/>
                <a:moveTo>
                  <a:pt x="215598" y="261699"/>
                </a:moveTo>
                <a:lnTo>
                  <a:pt x="215400" y="261813"/>
                </a:lnTo>
                <a:lnTo>
                  <a:pt x="215400" y="261813"/>
                </a:lnTo>
                <a:lnTo>
                  <a:pt x="220522" y="264769"/>
                </a:lnTo>
                <a:lnTo>
                  <a:pt x="220334" y="264445"/>
                </a:lnTo>
                <a:lnTo>
                  <a:pt x="220334" y="264445"/>
                </a:lnTo>
                <a:lnTo>
                  <a:pt x="215598" y="261699"/>
                </a:lnTo>
                <a:close/>
                <a:moveTo>
                  <a:pt x="227209" y="261699"/>
                </a:moveTo>
                <a:lnTo>
                  <a:pt x="227026" y="261804"/>
                </a:lnTo>
                <a:lnTo>
                  <a:pt x="227026" y="261804"/>
                </a:lnTo>
                <a:lnTo>
                  <a:pt x="232163" y="264769"/>
                </a:lnTo>
                <a:lnTo>
                  <a:pt x="231978" y="264449"/>
                </a:lnTo>
                <a:lnTo>
                  <a:pt x="231978" y="264449"/>
                </a:lnTo>
                <a:lnTo>
                  <a:pt x="227209" y="261699"/>
                </a:lnTo>
                <a:close/>
                <a:moveTo>
                  <a:pt x="238850" y="261699"/>
                </a:moveTo>
                <a:lnTo>
                  <a:pt x="238653" y="261813"/>
                </a:lnTo>
                <a:lnTo>
                  <a:pt x="238653" y="261813"/>
                </a:lnTo>
                <a:lnTo>
                  <a:pt x="243774" y="264769"/>
                </a:lnTo>
                <a:lnTo>
                  <a:pt x="243587" y="264445"/>
                </a:lnTo>
                <a:lnTo>
                  <a:pt x="243587" y="264445"/>
                </a:lnTo>
                <a:lnTo>
                  <a:pt x="238850" y="261699"/>
                </a:lnTo>
                <a:close/>
                <a:moveTo>
                  <a:pt x="250462" y="261699"/>
                </a:moveTo>
                <a:lnTo>
                  <a:pt x="250249" y="261821"/>
                </a:lnTo>
                <a:lnTo>
                  <a:pt x="250249" y="261821"/>
                </a:lnTo>
                <a:lnTo>
                  <a:pt x="255355" y="264769"/>
                </a:lnTo>
                <a:lnTo>
                  <a:pt x="255140" y="264397"/>
                </a:lnTo>
                <a:lnTo>
                  <a:pt x="255140" y="264397"/>
                </a:lnTo>
                <a:lnTo>
                  <a:pt x="250462" y="261699"/>
                </a:lnTo>
                <a:close/>
                <a:moveTo>
                  <a:pt x="262103" y="261699"/>
                </a:moveTo>
                <a:lnTo>
                  <a:pt x="261890" y="261821"/>
                </a:lnTo>
                <a:lnTo>
                  <a:pt x="261890" y="261821"/>
                </a:lnTo>
                <a:lnTo>
                  <a:pt x="266997" y="264769"/>
                </a:lnTo>
                <a:lnTo>
                  <a:pt x="266794" y="264418"/>
                </a:lnTo>
                <a:lnTo>
                  <a:pt x="266794" y="264418"/>
                </a:lnTo>
                <a:lnTo>
                  <a:pt x="262103" y="261699"/>
                </a:lnTo>
                <a:close/>
                <a:moveTo>
                  <a:pt x="273714" y="261699"/>
                </a:moveTo>
                <a:lnTo>
                  <a:pt x="273501" y="261821"/>
                </a:lnTo>
                <a:lnTo>
                  <a:pt x="273501" y="261821"/>
                </a:lnTo>
                <a:lnTo>
                  <a:pt x="278608" y="264769"/>
                </a:lnTo>
                <a:lnTo>
                  <a:pt x="278392" y="264397"/>
                </a:lnTo>
                <a:lnTo>
                  <a:pt x="278392" y="264397"/>
                </a:lnTo>
                <a:lnTo>
                  <a:pt x="273714" y="261699"/>
                </a:lnTo>
                <a:close/>
                <a:moveTo>
                  <a:pt x="284657" y="255589"/>
                </a:moveTo>
                <a:lnTo>
                  <a:pt x="284657" y="261729"/>
                </a:lnTo>
                <a:lnTo>
                  <a:pt x="279337" y="264769"/>
                </a:lnTo>
                <a:lnTo>
                  <a:pt x="284657" y="255589"/>
                </a:lnTo>
                <a:close/>
                <a:moveTo>
                  <a:pt x="17418" y="255589"/>
                </a:moveTo>
                <a:lnTo>
                  <a:pt x="17418" y="261729"/>
                </a:lnTo>
                <a:lnTo>
                  <a:pt x="12098" y="264829"/>
                </a:lnTo>
                <a:lnTo>
                  <a:pt x="17418" y="255589"/>
                </a:lnTo>
                <a:close/>
                <a:moveTo>
                  <a:pt x="29029" y="255589"/>
                </a:moveTo>
                <a:lnTo>
                  <a:pt x="29029" y="261729"/>
                </a:lnTo>
                <a:lnTo>
                  <a:pt x="23710" y="264829"/>
                </a:lnTo>
                <a:lnTo>
                  <a:pt x="29029" y="255589"/>
                </a:lnTo>
                <a:close/>
                <a:moveTo>
                  <a:pt x="40610" y="255589"/>
                </a:moveTo>
                <a:lnTo>
                  <a:pt x="40610" y="261729"/>
                </a:lnTo>
                <a:lnTo>
                  <a:pt x="35290" y="264829"/>
                </a:lnTo>
                <a:lnTo>
                  <a:pt x="40610" y="255589"/>
                </a:lnTo>
                <a:close/>
                <a:moveTo>
                  <a:pt x="52251" y="255589"/>
                </a:moveTo>
                <a:lnTo>
                  <a:pt x="52251" y="261729"/>
                </a:lnTo>
                <a:lnTo>
                  <a:pt x="46932" y="264829"/>
                </a:lnTo>
                <a:lnTo>
                  <a:pt x="52251" y="255589"/>
                </a:lnTo>
                <a:close/>
                <a:moveTo>
                  <a:pt x="63862" y="255589"/>
                </a:moveTo>
                <a:lnTo>
                  <a:pt x="63862" y="261729"/>
                </a:lnTo>
                <a:lnTo>
                  <a:pt x="58543" y="264829"/>
                </a:lnTo>
                <a:lnTo>
                  <a:pt x="63862" y="255589"/>
                </a:lnTo>
                <a:close/>
                <a:moveTo>
                  <a:pt x="75504" y="255589"/>
                </a:moveTo>
                <a:lnTo>
                  <a:pt x="75504" y="261729"/>
                </a:lnTo>
                <a:lnTo>
                  <a:pt x="70185" y="264829"/>
                </a:lnTo>
                <a:lnTo>
                  <a:pt x="75504" y="255589"/>
                </a:lnTo>
                <a:close/>
                <a:moveTo>
                  <a:pt x="87115" y="255589"/>
                </a:moveTo>
                <a:lnTo>
                  <a:pt x="87115" y="261729"/>
                </a:lnTo>
                <a:lnTo>
                  <a:pt x="81796" y="264829"/>
                </a:lnTo>
                <a:lnTo>
                  <a:pt x="87115" y="255589"/>
                </a:lnTo>
                <a:close/>
                <a:moveTo>
                  <a:pt x="98757" y="255589"/>
                </a:moveTo>
                <a:lnTo>
                  <a:pt x="98757" y="261729"/>
                </a:lnTo>
                <a:lnTo>
                  <a:pt x="93437" y="264829"/>
                </a:lnTo>
                <a:lnTo>
                  <a:pt x="98757" y="255589"/>
                </a:lnTo>
                <a:close/>
                <a:moveTo>
                  <a:pt x="110337" y="255589"/>
                </a:moveTo>
                <a:lnTo>
                  <a:pt x="110337" y="261729"/>
                </a:lnTo>
                <a:lnTo>
                  <a:pt x="105018" y="264829"/>
                </a:lnTo>
                <a:lnTo>
                  <a:pt x="110337" y="255589"/>
                </a:lnTo>
                <a:close/>
                <a:moveTo>
                  <a:pt x="121979" y="255589"/>
                </a:moveTo>
                <a:lnTo>
                  <a:pt x="121979" y="261729"/>
                </a:lnTo>
                <a:lnTo>
                  <a:pt x="116660" y="264829"/>
                </a:lnTo>
                <a:lnTo>
                  <a:pt x="121979" y="255589"/>
                </a:lnTo>
                <a:close/>
                <a:moveTo>
                  <a:pt x="133590" y="255589"/>
                </a:moveTo>
                <a:lnTo>
                  <a:pt x="133590" y="261729"/>
                </a:lnTo>
                <a:lnTo>
                  <a:pt x="128271" y="264829"/>
                </a:lnTo>
                <a:lnTo>
                  <a:pt x="133590" y="255589"/>
                </a:lnTo>
                <a:close/>
                <a:moveTo>
                  <a:pt x="145232" y="255589"/>
                </a:moveTo>
                <a:lnTo>
                  <a:pt x="145232" y="261729"/>
                </a:lnTo>
                <a:lnTo>
                  <a:pt x="139912" y="264829"/>
                </a:lnTo>
                <a:lnTo>
                  <a:pt x="145232" y="255589"/>
                </a:lnTo>
                <a:close/>
                <a:moveTo>
                  <a:pt x="156843" y="255589"/>
                </a:moveTo>
                <a:lnTo>
                  <a:pt x="156843" y="261729"/>
                </a:lnTo>
                <a:lnTo>
                  <a:pt x="151523" y="264829"/>
                </a:lnTo>
                <a:lnTo>
                  <a:pt x="156843" y="255589"/>
                </a:lnTo>
                <a:close/>
                <a:moveTo>
                  <a:pt x="168484" y="255589"/>
                </a:moveTo>
                <a:lnTo>
                  <a:pt x="168484" y="261729"/>
                </a:lnTo>
                <a:lnTo>
                  <a:pt x="163165" y="264829"/>
                </a:lnTo>
                <a:lnTo>
                  <a:pt x="168484" y="255589"/>
                </a:lnTo>
                <a:close/>
                <a:moveTo>
                  <a:pt x="180065" y="255589"/>
                </a:moveTo>
                <a:lnTo>
                  <a:pt x="180065" y="261729"/>
                </a:lnTo>
                <a:lnTo>
                  <a:pt x="174746" y="264829"/>
                </a:lnTo>
                <a:lnTo>
                  <a:pt x="180065" y="255589"/>
                </a:lnTo>
                <a:close/>
                <a:moveTo>
                  <a:pt x="191676" y="255589"/>
                </a:moveTo>
                <a:lnTo>
                  <a:pt x="191676" y="261729"/>
                </a:lnTo>
                <a:lnTo>
                  <a:pt x="186357" y="264829"/>
                </a:lnTo>
                <a:lnTo>
                  <a:pt x="191676" y="255589"/>
                </a:lnTo>
                <a:close/>
                <a:moveTo>
                  <a:pt x="203318" y="255589"/>
                </a:moveTo>
                <a:lnTo>
                  <a:pt x="203318" y="261729"/>
                </a:lnTo>
                <a:lnTo>
                  <a:pt x="197999" y="264829"/>
                </a:lnTo>
                <a:lnTo>
                  <a:pt x="203318" y="255589"/>
                </a:lnTo>
                <a:close/>
                <a:moveTo>
                  <a:pt x="214929" y="255589"/>
                </a:moveTo>
                <a:lnTo>
                  <a:pt x="214929" y="261729"/>
                </a:lnTo>
                <a:lnTo>
                  <a:pt x="209610" y="264829"/>
                </a:lnTo>
                <a:lnTo>
                  <a:pt x="214929" y="255589"/>
                </a:lnTo>
                <a:close/>
                <a:moveTo>
                  <a:pt x="226570" y="255589"/>
                </a:moveTo>
                <a:lnTo>
                  <a:pt x="226570" y="261729"/>
                </a:lnTo>
                <a:lnTo>
                  <a:pt x="221251" y="264829"/>
                </a:lnTo>
                <a:lnTo>
                  <a:pt x="226570" y="255589"/>
                </a:lnTo>
                <a:close/>
                <a:moveTo>
                  <a:pt x="238182" y="255589"/>
                </a:moveTo>
                <a:lnTo>
                  <a:pt x="238182" y="261729"/>
                </a:lnTo>
                <a:lnTo>
                  <a:pt x="232862" y="264829"/>
                </a:lnTo>
                <a:lnTo>
                  <a:pt x="238182" y="255589"/>
                </a:lnTo>
                <a:close/>
                <a:moveTo>
                  <a:pt x="249793" y="255589"/>
                </a:moveTo>
                <a:lnTo>
                  <a:pt x="249793" y="261729"/>
                </a:lnTo>
                <a:lnTo>
                  <a:pt x="244474" y="264829"/>
                </a:lnTo>
                <a:lnTo>
                  <a:pt x="249793" y="255589"/>
                </a:lnTo>
                <a:close/>
                <a:moveTo>
                  <a:pt x="261404" y="255589"/>
                </a:moveTo>
                <a:lnTo>
                  <a:pt x="261404" y="261729"/>
                </a:lnTo>
                <a:lnTo>
                  <a:pt x="256085" y="264829"/>
                </a:lnTo>
                <a:lnTo>
                  <a:pt x="261404" y="255589"/>
                </a:lnTo>
                <a:close/>
                <a:moveTo>
                  <a:pt x="273046" y="255589"/>
                </a:moveTo>
                <a:lnTo>
                  <a:pt x="273046" y="261729"/>
                </a:lnTo>
                <a:lnTo>
                  <a:pt x="267726" y="264829"/>
                </a:lnTo>
                <a:lnTo>
                  <a:pt x="273046" y="255589"/>
                </a:lnTo>
                <a:close/>
                <a:moveTo>
                  <a:pt x="29352" y="0"/>
                </a:moveTo>
                <a:cubicBezTo>
                  <a:pt x="29333" y="0"/>
                  <a:pt x="29318" y="8"/>
                  <a:pt x="29302" y="23"/>
                </a:cubicBezTo>
                <a:lnTo>
                  <a:pt x="23345" y="3367"/>
                </a:lnTo>
                <a:lnTo>
                  <a:pt x="17600" y="54"/>
                </a:lnTo>
                <a:cubicBezTo>
                  <a:pt x="17585" y="38"/>
                  <a:pt x="17562" y="31"/>
                  <a:pt x="17539" y="31"/>
                </a:cubicBezTo>
                <a:cubicBezTo>
                  <a:pt x="17516" y="31"/>
                  <a:pt x="17494" y="38"/>
                  <a:pt x="17478" y="54"/>
                </a:cubicBezTo>
                <a:lnTo>
                  <a:pt x="11734" y="3367"/>
                </a:lnTo>
                <a:lnTo>
                  <a:pt x="5989" y="54"/>
                </a:lnTo>
                <a:cubicBezTo>
                  <a:pt x="5974" y="38"/>
                  <a:pt x="5958" y="31"/>
                  <a:pt x="5943" y="31"/>
                </a:cubicBezTo>
                <a:cubicBezTo>
                  <a:pt x="5928" y="31"/>
                  <a:pt x="5913" y="38"/>
                  <a:pt x="5898" y="54"/>
                </a:cubicBezTo>
                <a:lnTo>
                  <a:pt x="31" y="3397"/>
                </a:lnTo>
                <a:lnTo>
                  <a:pt x="1" y="3458"/>
                </a:lnTo>
                <a:lnTo>
                  <a:pt x="1" y="3488"/>
                </a:lnTo>
                <a:lnTo>
                  <a:pt x="1" y="10206"/>
                </a:lnTo>
                <a:cubicBezTo>
                  <a:pt x="1" y="10236"/>
                  <a:pt x="31" y="10297"/>
                  <a:pt x="62" y="10327"/>
                </a:cubicBezTo>
                <a:lnTo>
                  <a:pt x="5806" y="13640"/>
                </a:lnTo>
                <a:lnTo>
                  <a:pt x="5806" y="20206"/>
                </a:lnTo>
                <a:lnTo>
                  <a:pt x="31" y="23519"/>
                </a:lnTo>
                <a:lnTo>
                  <a:pt x="1" y="23549"/>
                </a:lnTo>
                <a:lnTo>
                  <a:pt x="1" y="23580"/>
                </a:lnTo>
                <a:lnTo>
                  <a:pt x="1" y="30328"/>
                </a:lnTo>
                <a:cubicBezTo>
                  <a:pt x="1" y="30358"/>
                  <a:pt x="31" y="30388"/>
                  <a:pt x="62" y="30419"/>
                </a:cubicBezTo>
                <a:lnTo>
                  <a:pt x="5806" y="33732"/>
                </a:lnTo>
                <a:lnTo>
                  <a:pt x="5806" y="40297"/>
                </a:lnTo>
                <a:lnTo>
                  <a:pt x="31" y="43641"/>
                </a:lnTo>
                <a:lnTo>
                  <a:pt x="1" y="43702"/>
                </a:lnTo>
                <a:lnTo>
                  <a:pt x="1" y="43732"/>
                </a:lnTo>
                <a:lnTo>
                  <a:pt x="1" y="50449"/>
                </a:lnTo>
                <a:cubicBezTo>
                  <a:pt x="1" y="50480"/>
                  <a:pt x="31" y="50541"/>
                  <a:pt x="62" y="50571"/>
                </a:cubicBezTo>
                <a:lnTo>
                  <a:pt x="5806" y="53884"/>
                </a:lnTo>
                <a:lnTo>
                  <a:pt x="5806" y="60450"/>
                </a:lnTo>
                <a:lnTo>
                  <a:pt x="31" y="63793"/>
                </a:lnTo>
                <a:lnTo>
                  <a:pt x="1" y="63823"/>
                </a:lnTo>
                <a:lnTo>
                  <a:pt x="1" y="63854"/>
                </a:lnTo>
                <a:lnTo>
                  <a:pt x="1" y="70602"/>
                </a:lnTo>
                <a:cubicBezTo>
                  <a:pt x="1" y="70632"/>
                  <a:pt x="31" y="70662"/>
                  <a:pt x="62" y="70693"/>
                </a:cubicBezTo>
                <a:lnTo>
                  <a:pt x="5806" y="74006"/>
                </a:lnTo>
                <a:lnTo>
                  <a:pt x="5806" y="80571"/>
                </a:lnTo>
                <a:lnTo>
                  <a:pt x="62" y="83885"/>
                </a:lnTo>
                <a:lnTo>
                  <a:pt x="31" y="83915"/>
                </a:lnTo>
                <a:lnTo>
                  <a:pt x="31" y="83945"/>
                </a:lnTo>
                <a:lnTo>
                  <a:pt x="31" y="90693"/>
                </a:lnTo>
                <a:cubicBezTo>
                  <a:pt x="31" y="90724"/>
                  <a:pt x="62" y="90754"/>
                  <a:pt x="122" y="90784"/>
                </a:cubicBezTo>
                <a:lnTo>
                  <a:pt x="5867" y="94097"/>
                </a:lnTo>
                <a:lnTo>
                  <a:pt x="5867" y="100663"/>
                </a:lnTo>
                <a:lnTo>
                  <a:pt x="122" y="103976"/>
                </a:lnTo>
                <a:lnTo>
                  <a:pt x="92" y="104006"/>
                </a:lnTo>
                <a:lnTo>
                  <a:pt x="92" y="104067"/>
                </a:lnTo>
                <a:lnTo>
                  <a:pt x="92" y="110785"/>
                </a:lnTo>
                <a:cubicBezTo>
                  <a:pt x="92" y="110815"/>
                  <a:pt x="122" y="110845"/>
                  <a:pt x="153" y="110906"/>
                </a:cubicBezTo>
                <a:lnTo>
                  <a:pt x="5898" y="114189"/>
                </a:lnTo>
                <a:lnTo>
                  <a:pt x="5898" y="120785"/>
                </a:lnTo>
                <a:lnTo>
                  <a:pt x="153" y="124068"/>
                </a:lnTo>
                <a:lnTo>
                  <a:pt x="122" y="124128"/>
                </a:lnTo>
                <a:lnTo>
                  <a:pt x="122" y="124159"/>
                </a:lnTo>
                <a:lnTo>
                  <a:pt x="122" y="130876"/>
                </a:lnTo>
                <a:cubicBezTo>
                  <a:pt x="122" y="130907"/>
                  <a:pt x="153" y="130967"/>
                  <a:pt x="183" y="130998"/>
                </a:cubicBezTo>
                <a:lnTo>
                  <a:pt x="5928" y="134311"/>
                </a:lnTo>
                <a:lnTo>
                  <a:pt x="5928" y="140876"/>
                </a:lnTo>
                <a:lnTo>
                  <a:pt x="183" y="144189"/>
                </a:lnTo>
                <a:lnTo>
                  <a:pt x="153" y="144220"/>
                </a:lnTo>
                <a:lnTo>
                  <a:pt x="153" y="144250"/>
                </a:lnTo>
                <a:lnTo>
                  <a:pt x="153" y="150968"/>
                </a:lnTo>
                <a:cubicBezTo>
                  <a:pt x="153" y="151028"/>
                  <a:pt x="183" y="151059"/>
                  <a:pt x="244" y="151089"/>
                </a:cubicBezTo>
                <a:lnTo>
                  <a:pt x="5958" y="154402"/>
                </a:lnTo>
                <a:lnTo>
                  <a:pt x="5958" y="160968"/>
                </a:lnTo>
                <a:lnTo>
                  <a:pt x="244" y="164281"/>
                </a:lnTo>
                <a:lnTo>
                  <a:pt x="183" y="164311"/>
                </a:lnTo>
                <a:lnTo>
                  <a:pt x="183" y="164372"/>
                </a:lnTo>
                <a:lnTo>
                  <a:pt x="183" y="171089"/>
                </a:lnTo>
                <a:cubicBezTo>
                  <a:pt x="183" y="171120"/>
                  <a:pt x="244" y="171150"/>
                  <a:pt x="274" y="171211"/>
                </a:cubicBezTo>
                <a:lnTo>
                  <a:pt x="6019" y="174494"/>
                </a:lnTo>
                <a:lnTo>
                  <a:pt x="6019" y="181090"/>
                </a:lnTo>
                <a:lnTo>
                  <a:pt x="274" y="184372"/>
                </a:lnTo>
                <a:lnTo>
                  <a:pt x="244" y="184433"/>
                </a:lnTo>
                <a:lnTo>
                  <a:pt x="244" y="184464"/>
                </a:lnTo>
                <a:lnTo>
                  <a:pt x="244" y="185132"/>
                </a:lnTo>
                <a:lnTo>
                  <a:pt x="5557" y="194332"/>
                </a:lnTo>
                <a:lnTo>
                  <a:pt x="5557" y="194332"/>
                </a:lnTo>
                <a:lnTo>
                  <a:pt x="6050" y="194616"/>
                </a:lnTo>
                <a:lnTo>
                  <a:pt x="6050" y="195163"/>
                </a:lnTo>
                <a:lnTo>
                  <a:pt x="11369" y="204403"/>
                </a:lnTo>
                <a:lnTo>
                  <a:pt x="11369" y="204403"/>
                </a:lnTo>
                <a:lnTo>
                  <a:pt x="8907" y="202974"/>
                </a:lnTo>
                <a:lnTo>
                  <a:pt x="6050" y="201333"/>
                </a:lnTo>
                <a:lnTo>
                  <a:pt x="6050" y="201181"/>
                </a:lnTo>
                <a:lnTo>
                  <a:pt x="305" y="204494"/>
                </a:lnTo>
                <a:lnTo>
                  <a:pt x="274" y="204525"/>
                </a:lnTo>
                <a:lnTo>
                  <a:pt x="274" y="204555"/>
                </a:lnTo>
                <a:lnTo>
                  <a:pt x="274" y="205337"/>
                </a:lnTo>
                <a:lnTo>
                  <a:pt x="274" y="205337"/>
                </a:lnTo>
                <a:lnTo>
                  <a:pt x="5516" y="214382"/>
                </a:lnTo>
                <a:lnTo>
                  <a:pt x="5516" y="214382"/>
                </a:lnTo>
                <a:lnTo>
                  <a:pt x="6080" y="214707"/>
                </a:lnTo>
                <a:lnTo>
                  <a:pt x="6080" y="215368"/>
                </a:lnTo>
                <a:lnTo>
                  <a:pt x="6080" y="215368"/>
                </a:lnTo>
                <a:lnTo>
                  <a:pt x="11369" y="224555"/>
                </a:lnTo>
                <a:lnTo>
                  <a:pt x="11369" y="224555"/>
                </a:lnTo>
                <a:lnTo>
                  <a:pt x="8907" y="223096"/>
                </a:lnTo>
                <a:lnTo>
                  <a:pt x="6050" y="221455"/>
                </a:lnTo>
                <a:lnTo>
                  <a:pt x="6050" y="221290"/>
                </a:lnTo>
                <a:lnTo>
                  <a:pt x="6050" y="221290"/>
                </a:lnTo>
                <a:lnTo>
                  <a:pt x="335" y="224586"/>
                </a:lnTo>
                <a:lnTo>
                  <a:pt x="305" y="224616"/>
                </a:lnTo>
                <a:lnTo>
                  <a:pt x="305" y="224646"/>
                </a:lnTo>
                <a:lnTo>
                  <a:pt x="305" y="225481"/>
                </a:lnTo>
                <a:lnTo>
                  <a:pt x="305" y="225481"/>
                </a:lnTo>
                <a:lnTo>
                  <a:pt x="5473" y="234429"/>
                </a:lnTo>
                <a:lnTo>
                  <a:pt x="5473" y="234429"/>
                </a:lnTo>
                <a:lnTo>
                  <a:pt x="6110" y="234799"/>
                </a:lnTo>
                <a:lnTo>
                  <a:pt x="6110" y="235543"/>
                </a:lnTo>
                <a:lnTo>
                  <a:pt x="6110" y="235543"/>
                </a:lnTo>
                <a:lnTo>
                  <a:pt x="11369" y="244677"/>
                </a:lnTo>
                <a:lnTo>
                  <a:pt x="11369" y="244677"/>
                </a:lnTo>
                <a:lnTo>
                  <a:pt x="8907" y="243249"/>
                </a:lnTo>
                <a:lnTo>
                  <a:pt x="6050" y="241607"/>
                </a:lnTo>
                <a:lnTo>
                  <a:pt x="6050" y="241399"/>
                </a:lnTo>
                <a:lnTo>
                  <a:pt x="6050" y="241399"/>
                </a:lnTo>
                <a:lnTo>
                  <a:pt x="396" y="244677"/>
                </a:lnTo>
                <a:lnTo>
                  <a:pt x="335" y="244708"/>
                </a:lnTo>
                <a:lnTo>
                  <a:pt x="335" y="244768"/>
                </a:lnTo>
                <a:lnTo>
                  <a:pt x="335" y="245656"/>
                </a:lnTo>
                <a:lnTo>
                  <a:pt x="335" y="245656"/>
                </a:lnTo>
                <a:lnTo>
                  <a:pt x="5421" y="254461"/>
                </a:lnTo>
                <a:lnTo>
                  <a:pt x="5421" y="254461"/>
                </a:lnTo>
                <a:lnTo>
                  <a:pt x="6171" y="254890"/>
                </a:lnTo>
                <a:lnTo>
                  <a:pt x="6171" y="255799"/>
                </a:lnTo>
                <a:lnTo>
                  <a:pt x="6171" y="255799"/>
                </a:lnTo>
                <a:lnTo>
                  <a:pt x="11245" y="264556"/>
                </a:lnTo>
                <a:lnTo>
                  <a:pt x="11245" y="264556"/>
                </a:lnTo>
                <a:lnTo>
                  <a:pt x="12038" y="265012"/>
                </a:lnTo>
                <a:lnTo>
                  <a:pt x="12190" y="265012"/>
                </a:lnTo>
                <a:lnTo>
                  <a:pt x="17798" y="261778"/>
                </a:lnTo>
                <a:lnTo>
                  <a:pt x="17798" y="261778"/>
                </a:lnTo>
                <a:lnTo>
                  <a:pt x="17661" y="261699"/>
                </a:lnTo>
                <a:lnTo>
                  <a:pt x="17661" y="255589"/>
                </a:lnTo>
                <a:lnTo>
                  <a:pt x="22841" y="264528"/>
                </a:lnTo>
                <a:lnTo>
                  <a:pt x="22841" y="264528"/>
                </a:lnTo>
                <a:lnTo>
                  <a:pt x="22841" y="264528"/>
                </a:lnTo>
                <a:lnTo>
                  <a:pt x="22841" y="264528"/>
                </a:lnTo>
                <a:lnTo>
                  <a:pt x="22841" y="264528"/>
                </a:lnTo>
                <a:lnTo>
                  <a:pt x="22841" y="264528"/>
                </a:lnTo>
                <a:lnTo>
                  <a:pt x="23679" y="265012"/>
                </a:lnTo>
                <a:lnTo>
                  <a:pt x="23831" y="265012"/>
                </a:lnTo>
                <a:lnTo>
                  <a:pt x="29439" y="261778"/>
                </a:lnTo>
                <a:lnTo>
                  <a:pt x="29439" y="261778"/>
                </a:lnTo>
                <a:lnTo>
                  <a:pt x="29302" y="261699"/>
                </a:lnTo>
                <a:lnTo>
                  <a:pt x="29302" y="255589"/>
                </a:lnTo>
                <a:lnTo>
                  <a:pt x="34495" y="264551"/>
                </a:lnTo>
                <a:lnTo>
                  <a:pt x="34495" y="264551"/>
                </a:lnTo>
                <a:lnTo>
                  <a:pt x="35290" y="265012"/>
                </a:lnTo>
                <a:lnTo>
                  <a:pt x="35442" y="265012"/>
                </a:lnTo>
                <a:lnTo>
                  <a:pt x="41035" y="261786"/>
                </a:lnTo>
                <a:lnTo>
                  <a:pt x="41035" y="261786"/>
                </a:lnTo>
                <a:lnTo>
                  <a:pt x="40883" y="261699"/>
                </a:lnTo>
                <a:lnTo>
                  <a:pt x="40883" y="255589"/>
                </a:lnTo>
                <a:lnTo>
                  <a:pt x="46048" y="264502"/>
                </a:lnTo>
                <a:lnTo>
                  <a:pt x="46048" y="264502"/>
                </a:lnTo>
                <a:lnTo>
                  <a:pt x="46932" y="265012"/>
                </a:lnTo>
                <a:lnTo>
                  <a:pt x="47084" y="265012"/>
                </a:lnTo>
                <a:lnTo>
                  <a:pt x="52662" y="261778"/>
                </a:lnTo>
                <a:lnTo>
                  <a:pt x="52662" y="261778"/>
                </a:lnTo>
                <a:lnTo>
                  <a:pt x="52525" y="261699"/>
                </a:lnTo>
                <a:lnTo>
                  <a:pt x="52525" y="255589"/>
                </a:lnTo>
                <a:lnTo>
                  <a:pt x="57705" y="264528"/>
                </a:lnTo>
                <a:lnTo>
                  <a:pt x="57705" y="264528"/>
                </a:lnTo>
                <a:lnTo>
                  <a:pt x="57705" y="264528"/>
                </a:lnTo>
                <a:lnTo>
                  <a:pt x="57705" y="264528"/>
                </a:lnTo>
                <a:lnTo>
                  <a:pt x="57705" y="264528"/>
                </a:lnTo>
                <a:lnTo>
                  <a:pt x="58543" y="265012"/>
                </a:lnTo>
                <a:lnTo>
                  <a:pt x="58695" y="265012"/>
                </a:lnTo>
                <a:lnTo>
                  <a:pt x="64288" y="261786"/>
                </a:lnTo>
                <a:lnTo>
                  <a:pt x="64288" y="261786"/>
                </a:lnTo>
                <a:lnTo>
                  <a:pt x="64136" y="261699"/>
                </a:lnTo>
                <a:lnTo>
                  <a:pt x="64136" y="255589"/>
                </a:lnTo>
                <a:lnTo>
                  <a:pt x="69301" y="264502"/>
                </a:lnTo>
                <a:lnTo>
                  <a:pt x="69301" y="264502"/>
                </a:lnTo>
                <a:lnTo>
                  <a:pt x="70185" y="265012"/>
                </a:lnTo>
                <a:lnTo>
                  <a:pt x="70337" y="265012"/>
                </a:lnTo>
                <a:lnTo>
                  <a:pt x="75914" y="261778"/>
                </a:lnTo>
                <a:lnTo>
                  <a:pt x="75914" y="261778"/>
                </a:lnTo>
                <a:lnTo>
                  <a:pt x="75777" y="261699"/>
                </a:lnTo>
                <a:lnTo>
                  <a:pt x="75777" y="255589"/>
                </a:lnTo>
                <a:lnTo>
                  <a:pt x="80957" y="264528"/>
                </a:lnTo>
                <a:lnTo>
                  <a:pt x="81796" y="265012"/>
                </a:lnTo>
                <a:lnTo>
                  <a:pt x="81948" y="265012"/>
                </a:lnTo>
                <a:lnTo>
                  <a:pt x="87540" y="261786"/>
                </a:lnTo>
                <a:lnTo>
                  <a:pt x="87540" y="261786"/>
                </a:lnTo>
                <a:lnTo>
                  <a:pt x="87389" y="261699"/>
                </a:lnTo>
                <a:lnTo>
                  <a:pt x="87389" y="255589"/>
                </a:lnTo>
                <a:lnTo>
                  <a:pt x="92553" y="264502"/>
                </a:lnTo>
                <a:lnTo>
                  <a:pt x="92553" y="264502"/>
                </a:lnTo>
                <a:lnTo>
                  <a:pt x="93437" y="265012"/>
                </a:lnTo>
                <a:lnTo>
                  <a:pt x="93589" y="265012"/>
                </a:lnTo>
                <a:lnTo>
                  <a:pt x="99167" y="261778"/>
                </a:lnTo>
                <a:lnTo>
                  <a:pt x="99167" y="261778"/>
                </a:lnTo>
                <a:lnTo>
                  <a:pt x="99030" y="261699"/>
                </a:lnTo>
                <a:lnTo>
                  <a:pt x="99030" y="255589"/>
                </a:lnTo>
                <a:lnTo>
                  <a:pt x="104210" y="264528"/>
                </a:lnTo>
                <a:lnTo>
                  <a:pt x="105048" y="265012"/>
                </a:lnTo>
                <a:lnTo>
                  <a:pt x="105200" y="265012"/>
                </a:lnTo>
                <a:lnTo>
                  <a:pt x="110778" y="261795"/>
                </a:lnTo>
                <a:lnTo>
                  <a:pt x="110611" y="261699"/>
                </a:lnTo>
                <a:lnTo>
                  <a:pt x="110611" y="255589"/>
                </a:lnTo>
                <a:lnTo>
                  <a:pt x="115760" y="264476"/>
                </a:lnTo>
                <a:lnTo>
                  <a:pt x="115760" y="264476"/>
                </a:lnTo>
                <a:lnTo>
                  <a:pt x="116690" y="265012"/>
                </a:lnTo>
                <a:lnTo>
                  <a:pt x="116842" y="265012"/>
                </a:lnTo>
                <a:lnTo>
                  <a:pt x="122404" y="261804"/>
                </a:lnTo>
                <a:lnTo>
                  <a:pt x="122404" y="261804"/>
                </a:lnTo>
                <a:lnTo>
                  <a:pt x="122222" y="261699"/>
                </a:lnTo>
                <a:lnTo>
                  <a:pt x="122222" y="255589"/>
                </a:lnTo>
                <a:lnTo>
                  <a:pt x="127369" y="264471"/>
                </a:lnTo>
                <a:lnTo>
                  <a:pt x="127369" y="264471"/>
                </a:lnTo>
                <a:lnTo>
                  <a:pt x="128301" y="265012"/>
                </a:lnTo>
                <a:lnTo>
                  <a:pt x="128453" y="265012"/>
                </a:lnTo>
                <a:lnTo>
                  <a:pt x="134031" y="261795"/>
                </a:lnTo>
                <a:lnTo>
                  <a:pt x="133864" y="261699"/>
                </a:lnTo>
                <a:lnTo>
                  <a:pt x="133864" y="255589"/>
                </a:lnTo>
                <a:lnTo>
                  <a:pt x="139013" y="264476"/>
                </a:lnTo>
                <a:lnTo>
                  <a:pt x="139013" y="264476"/>
                </a:lnTo>
                <a:lnTo>
                  <a:pt x="139943" y="265012"/>
                </a:lnTo>
                <a:lnTo>
                  <a:pt x="140095" y="265012"/>
                </a:lnTo>
                <a:lnTo>
                  <a:pt x="145657" y="261804"/>
                </a:lnTo>
                <a:lnTo>
                  <a:pt x="145657" y="261804"/>
                </a:lnTo>
                <a:lnTo>
                  <a:pt x="145475" y="261699"/>
                </a:lnTo>
                <a:lnTo>
                  <a:pt x="145475" y="255589"/>
                </a:lnTo>
                <a:lnTo>
                  <a:pt x="150622" y="264471"/>
                </a:lnTo>
                <a:lnTo>
                  <a:pt x="150622" y="264471"/>
                </a:lnTo>
                <a:lnTo>
                  <a:pt x="151554" y="265012"/>
                </a:lnTo>
                <a:lnTo>
                  <a:pt x="151706" y="265012"/>
                </a:lnTo>
                <a:lnTo>
                  <a:pt x="157283" y="261795"/>
                </a:lnTo>
                <a:lnTo>
                  <a:pt x="157283" y="261795"/>
                </a:lnTo>
                <a:lnTo>
                  <a:pt x="157116" y="261699"/>
                </a:lnTo>
                <a:lnTo>
                  <a:pt x="157116" y="255589"/>
                </a:lnTo>
                <a:lnTo>
                  <a:pt x="162266" y="264476"/>
                </a:lnTo>
                <a:lnTo>
                  <a:pt x="162266" y="264476"/>
                </a:lnTo>
                <a:lnTo>
                  <a:pt x="163195" y="265012"/>
                </a:lnTo>
                <a:lnTo>
                  <a:pt x="163347" y="265012"/>
                </a:lnTo>
                <a:lnTo>
                  <a:pt x="168910" y="261804"/>
                </a:lnTo>
                <a:lnTo>
                  <a:pt x="168910" y="261804"/>
                </a:lnTo>
                <a:lnTo>
                  <a:pt x="168727" y="261699"/>
                </a:lnTo>
                <a:lnTo>
                  <a:pt x="168727" y="255589"/>
                </a:lnTo>
                <a:lnTo>
                  <a:pt x="173874" y="264471"/>
                </a:lnTo>
                <a:lnTo>
                  <a:pt x="174807" y="265012"/>
                </a:lnTo>
                <a:lnTo>
                  <a:pt x="174959" y="265012"/>
                </a:lnTo>
                <a:lnTo>
                  <a:pt x="180521" y="261804"/>
                </a:lnTo>
                <a:lnTo>
                  <a:pt x="180521" y="261804"/>
                </a:lnTo>
                <a:lnTo>
                  <a:pt x="180339" y="261699"/>
                </a:lnTo>
                <a:lnTo>
                  <a:pt x="180339" y="255589"/>
                </a:lnTo>
                <a:lnTo>
                  <a:pt x="185473" y="264449"/>
                </a:lnTo>
                <a:lnTo>
                  <a:pt x="185473" y="264449"/>
                </a:lnTo>
                <a:lnTo>
                  <a:pt x="186448" y="265012"/>
                </a:lnTo>
                <a:lnTo>
                  <a:pt x="186600" y="265012"/>
                </a:lnTo>
                <a:lnTo>
                  <a:pt x="192147" y="261813"/>
                </a:lnTo>
                <a:lnTo>
                  <a:pt x="192147" y="261813"/>
                </a:lnTo>
                <a:lnTo>
                  <a:pt x="191950" y="261699"/>
                </a:lnTo>
                <a:lnTo>
                  <a:pt x="191950" y="255589"/>
                </a:lnTo>
                <a:lnTo>
                  <a:pt x="197081" y="264445"/>
                </a:lnTo>
                <a:lnTo>
                  <a:pt x="197081" y="264445"/>
                </a:lnTo>
                <a:lnTo>
                  <a:pt x="198059" y="265012"/>
                </a:lnTo>
                <a:lnTo>
                  <a:pt x="198211" y="265012"/>
                </a:lnTo>
                <a:lnTo>
                  <a:pt x="203774" y="261804"/>
                </a:lnTo>
                <a:lnTo>
                  <a:pt x="203774" y="261804"/>
                </a:lnTo>
                <a:lnTo>
                  <a:pt x="203591" y="261699"/>
                </a:lnTo>
                <a:lnTo>
                  <a:pt x="203591" y="255589"/>
                </a:lnTo>
                <a:lnTo>
                  <a:pt x="208726" y="264449"/>
                </a:lnTo>
                <a:lnTo>
                  <a:pt x="208726" y="264449"/>
                </a:lnTo>
                <a:lnTo>
                  <a:pt x="209701" y="265012"/>
                </a:lnTo>
                <a:lnTo>
                  <a:pt x="209853" y="265012"/>
                </a:lnTo>
                <a:lnTo>
                  <a:pt x="215400" y="261813"/>
                </a:lnTo>
                <a:lnTo>
                  <a:pt x="215400" y="261813"/>
                </a:lnTo>
                <a:lnTo>
                  <a:pt x="215202" y="261699"/>
                </a:lnTo>
                <a:lnTo>
                  <a:pt x="215202" y="255589"/>
                </a:lnTo>
                <a:lnTo>
                  <a:pt x="220334" y="264445"/>
                </a:lnTo>
                <a:lnTo>
                  <a:pt x="220334" y="264445"/>
                </a:lnTo>
                <a:lnTo>
                  <a:pt x="221312" y="265012"/>
                </a:lnTo>
                <a:lnTo>
                  <a:pt x="221464" y="265012"/>
                </a:lnTo>
                <a:lnTo>
                  <a:pt x="227026" y="261804"/>
                </a:lnTo>
                <a:lnTo>
                  <a:pt x="227026" y="261804"/>
                </a:lnTo>
                <a:lnTo>
                  <a:pt x="226844" y="261699"/>
                </a:lnTo>
                <a:lnTo>
                  <a:pt x="226844" y="255589"/>
                </a:lnTo>
                <a:lnTo>
                  <a:pt x="231978" y="264449"/>
                </a:lnTo>
                <a:lnTo>
                  <a:pt x="231978" y="264449"/>
                </a:lnTo>
                <a:lnTo>
                  <a:pt x="232954" y="265012"/>
                </a:lnTo>
                <a:lnTo>
                  <a:pt x="233106" y="265012"/>
                </a:lnTo>
                <a:lnTo>
                  <a:pt x="238653" y="261813"/>
                </a:lnTo>
                <a:lnTo>
                  <a:pt x="238653" y="261813"/>
                </a:lnTo>
                <a:lnTo>
                  <a:pt x="238455" y="261699"/>
                </a:lnTo>
                <a:lnTo>
                  <a:pt x="238455" y="255589"/>
                </a:lnTo>
                <a:lnTo>
                  <a:pt x="243587" y="264445"/>
                </a:lnTo>
                <a:lnTo>
                  <a:pt x="243587" y="264445"/>
                </a:lnTo>
                <a:lnTo>
                  <a:pt x="243941" y="264650"/>
                </a:lnTo>
                <a:lnTo>
                  <a:pt x="243941" y="264650"/>
                </a:lnTo>
                <a:lnTo>
                  <a:pt x="238638" y="255468"/>
                </a:lnTo>
                <a:lnTo>
                  <a:pt x="243957" y="258507"/>
                </a:lnTo>
                <a:lnTo>
                  <a:pt x="243957" y="264659"/>
                </a:lnTo>
                <a:lnTo>
                  <a:pt x="243957" y="264659"/>
                </a:lnTo>
                <a:lnTo>
                  <a:pt x="244565" y="265012"/>
                </a:lnTo>
                <a:lnTo>
                  <a:pt x="244717" y="265012"/>
                </a:lnTo>
                <a:lnTo>
                  <a:pt x="250249" y="261821"/>
                </a:lnTo>
                <a:lnTo>
                  <a:pt x="250249" y="261821"/>
                </a:lnTo>
                <a:lnTo>
                  <a:pt x="250036" y="261699"/>
                </a:lnTo>
                <a:lnTo>
                  <a:pt x="250036" y="255589"/>
                </a:lnTo>
                <a:lnTo>
                  <a:pt x="255140" y="264397"/>
                </a:lnTo>
                <a:lnTo>
                  <a:pt x="255140" y="264397"/>
                </a:lnTo>
                <a:lnTo>
                  <a:pt x="255584" y="264653"/>
                </a:lnTo>
                <a:lnTo>
                  <a:pt x="250279" y="255468"/>
                </a:lnTo>
                <a:lnTo>
                  <a:pt x="255598" y="258507"/>
                </a:lnTo>
                <a:lnTo>
                  <a:pt x="255598" y="264661"/>
                </a:lnTo>
                <a:lnTo>
                  <a:pt x="255598" y="264661"/>
                </a:lnTo>
                <a:lnTo>
                  <a:pt x="256206" y="265012"/>
                </a:lnTo>
                <a:lnTo>
                  <a:pt x="256358" y="265012"/>
                </a:lnTo>
                <a:lnTo>
                  <a:pt x="261890" y="261821"/>
                </a:lnTo>
                <a:lnTo>
                  <a:pt x="261890" y="261821"/>
                </a:lnTo>
                <a:lnTo>
                  <a:pt x="261678" y="261699"/>
                </a:lnTo>
                <a:lnTo>
                  <a:pt x="261678" y="255589"/>
                </a:lnTo>
                <a:lnTo>
                  <a:pt x="266794" y="264418"/>
                </a:lnTo>
                <a:lnTo>
                  <a:pt x="266794" y="264418"/>
                </a:lnTo>
                <a:lnTo>
                  <a:pt x="267194" y="264650"/>
                </a:lnTo>
                <a:lnTo>
                  <a:pt x="261890" y="255468"/>
                </a:lnTo>
                <a:lnTo>
                  <a:pt x="267210" y="258507"/>
                </a:lnTo>
                <a:lnTo>
                  <a:pt x="267210" y="264659"/>
                </a:lnTo>
                <a:lnTo>
                  <a:pt x="267817" y="265012"/>
                </a:lnTo>
                <a:lnTo>
                  <a:pt x="267969" y="265012"/>
                </a:lnTo>
                <a:lnTo>
                  <a:pt x="273501" y="261821"/>
                </a:lnTo>
                <a:lnTo>
                  <a:pt x="273501" y="261821"/>
                </a:lnTo>
                <a:lnTo>
                  <a:pt x="273289" y="261699"/>
                </a:lnTo>
                <a:lnTo>
                  <a:pt x="273289" y="255589"/>
                </a:lnTo>
                <a:lnTo>
                  <a:pt x="278392" y="264397"/>
                </a:lnTo>
                <a:lnTo>
                  <a:pt x="278392" y="264397"/>
                </a:lnTo>
                <a:lnTo>
                  <a:pt x="278837" y="264653"/>
                </a:lnTo>
                <a:lnTo>
                  <a:pt x="273532" y="255468"/>
                </a:lnTo>
                <a:lnTo>
                  <a:pt x="278851" y="258507"/>
                </a:lnTo>
                <a:lnTo>
                  <a:pt x="278851" y="264661"/>
                </a:lnTo>
                <a:lnTo>
                  <a:pt x="278851" y="264661"/>
                </a:lnTo>
                <a:lnTo>
                  <a:pt x="279459" y="265012"/>
                </a:lnTo>
                <a:lnTo>
                  <a:pt x="279611" y="265012"/>
                </a:lnTo>
                <a:lnTo>
                  <a:pt x="285417" y="261668"/>
                </a:lnTo>
                <a:cubicBezTo>
                  <a:pt x="285447" y="261638"/>
                  <a:pt x="285508" y="261577"/>
                  <a:pt x="285508" y="261547"/>
                </a:cubicBezTo>
                <a:lnTo>
                  <a:pt x="285508" y="255103"/>
                </a:lnTo>
                <a:lnTo>
                  <a:pt x="285508" y="255042"/>
                </a:lnTo>
                <a:cubicBezTo>
                  <a:pt x="285508" y="255042"/>
                  <a:pt x="285508" y="255012"/>
                  <a:pt x="285447" y="255012"/>
                </a:cubicBezTo>
                <a:lnTo>
                  <a:pt x="279733" y="251699"/>
                </a:lnTo>
                <a:lnTo>
                  <a:pt x="279733" y="245133"/>
                </a:lnTo>
                <a:lnTo>
                  <a:pt x="285447" y="241820"/>
                </a:lnTo>
                <a:cubicBezTo>
                  <a:pt x="285508" y="241790"/>
                  <a:pt x="285538" y="241759"/>
                  <a:pt x="285538" y="241698"/>
                </a:cubicBezTo>
                <a:lnTo>
                  <a:pt x="285538" y="234951"/>
                </a:lnTo>
                <a:lnTo>
                  <a:pt x="285538" y="234920"/>
                </a:lnTo>
                <a:cubicBezTo>
                  <a:pt x="285538" y="234920"/>
                  <a:pt x="285538" y="234859"/>
                  <a:pt x="285508" y="234859"/>
                </a:cubicBezTo>
                <a:lnTo>
                  <a:pt x="279763" y="231577"/>
                </a:lnTo>
                <a:lnTo>
                  <a:pt x="279763" y="224981"/>
                </a:lnTo>
                <a:lnTo>
                  <a:pt x="285508" y="221698"/>
                </a:lnTo>
                <a:cubicBezTo>
                  <a:pt x="285538" y="221637"/>
                  <a:pt x="285569" y="221607"/>
                  <a:pt x="285569" y="221577"/>
                </a:cubicBezTo>
                <a:lnTo>
                  <a:pt x="285569" y="214859"/>
                </a:lnTo>
                <a:lnTo>
                  <a:pt x="285569" y="214798"/>
                </a:lnTo>
                <a:cubicBezTo>
                  <a:pt x="285569" y="214798"/>
                  <a:pt x="285569" y="214768"/>
                  <a:pt x="285538" y="214768"/>
                </a:cubicBezTo>
                <a:lnTo>
                  <a:pt x="279793" y="211455"/>
                </a:lnTo>
                <a:lnTo>
                  <a:pt x="279793" y="204889"/>
                </a:lnTo>
                <a:lnTo>
                  <a:pt x="285538" y="201576"/>
                </a:lnTo>
                <a:cubicBezTo>
                  <a:pt x="285569" y="201546"/>
                  <a:pt x="285599" y="201515"/>
                  <a:pt x="285599" y="201485"/>
                </a:cubicBezTo>
                <a:lnTo>
                  <a:pt x="285599" y="194737"/>
                </a:lnTo>
                <a:lnTo>
                  <a:pt x="285599" y="194707"/>
                </a:lnTo>
                <a:cubicBezTo>
                  <a:pt x="285599" y="194707"/>
                  <a:pt x="285599" y="194676"/>
                  <a:pt x="285569" y="194676"/>
                </a:cubicBezTo>
                <a:lnTo>
                  <a:pt x="279824" y="191363"/>
                </a:lnTo>
                <a:lnTo>
                  <a:pt x="279824" y="184798"/>
                </a:lnTo>
                <a:lnTo>
                  <a:pt x="285569" y="181485"/>
                </a:lnTo>
                <a:cubicBezTo>
                  <a:pt x="285599" y="181454"/>
                  <a:pt x="285660" y="181424"/>
                  <a:pt x="285660" y="181363"/>
                </a:cubicBezTo>
                <a:lnTo>
                  <a:pt x="285660" y="174646"/>
                </a:lnTo>
                <a:lnTo>
                  <a:pt x="285660" y="174615"/>
                </a:lnTo>
                <a:cubicBezTo>
                  <a:pt x="285660" y="174615"/>
                  <a:pt x="285660" y="174585"/>
                  <a:pt x="285599" y="174585"/>
                </a:cubicBezTo>
                <a:lnTo>
                  <a:pt x="279885" y="171272"/>
                </a:lnTo>
                <a:lnTo>
                  <a:pt x="279885" y="164706"/>
                </a:lnTo>
                <a:lnTo>
                  <a:pt x="285599" y="161393"/>
                </a:lnTo>
                <a:cubicBezTo>
                  <a:pt x="285660" y="161363"/>
                  <a:pt x="285690" y="161302"/>
                  <a:pt x="285690" y="161272"/>
                </a:cubicBezTo>
                <a:lnTo>
                  <a:pt x="285690" y="154554"/>
                </a:lnTo>
                <a:lnTo>
                  <a:pt x="285690" y="154524"/>
                </a:lnTo>
                <a:cubicBezTo>
                  <a:pt x="285690" y="154524"/>
                  <a:pt x="285690" y="154463"/>
                  <a:pt x="285660" y="154463"/>
                </a:cubicBezTo>
                <a:lnTo>
                  <a:pt x="279915" y="151180"/>
                </a:lnTo>
                <a:lnTo>
                  <a:pt x="279915" y="144585"/>
                </a:lnTo>
                <a:lnTo>
                  <a:pt x="285660" y="141302"/>
                </a:lnTo>
                <a:cubicBezTo>
                  <a:pt x="285690" y="141241"/>
                  <a:pt x="285721" y="141211"/>
                  <a:pt x="285721" y="141180"/>
                </a:cubicBezTo>
                <a:lnTo>
                  <a:pt x="285721" y="134463"/>
                </a:lnTo>
                <a:lnTo>
                  <a:pt x="285721" y="134402"/>
                </a:lnTo>
                <a:cubicBezTo>
                  <a:pt x="285721" y="134402"/>
                  <a:pt x="285721" y="134372"/>
                  <a:pt x="285690" y="134372"/>
                </a:cubicBezTo>
                <a:lnTo>
                  <a:pt x="279945" y="131059"/>
                </a:lnTo>
                <a:lnTo>
                  <a:pt x="279945" y="124493"/>
                </a:lnTo>
                <a:lnTo>
                  <a:pt x="285690" y="121180"/>
                </a:lnTo>
                <a:cubicBezTo>
                  <a:pt x="285721" y="121150"/>
                  <a:pt x="285751" y="121119"/>
                  <a:pt x="285751" y="121089"/>
                </a:cubicBezTo>
                <a:lnTo>
                  <a:pt x="285751" y="114341"/>
                </a:lnTo>
                <a:lnTo>
                  <a:pt x="285751" y="114311"/>
                </a:lnTo>
                <a:cubicBezTo>
                  <a:pt x="285751" y="114311"/>
                  <a:pt x="285751" y="114280"/>
                  <a:pt x="285721" y="114280"/>
                </a:cubicBezTo>
                <a:lnTo>
                  <a:pt x="279976" y="110967"/>
                </a:lnTo>
                <a:lnTo>
                  <a:pt x="279976" y="104402"/>
                </a:lnTo>
                <a:lnTo>
                  <a:pt x="285721" y="101088"/>
                </a:lnTo>
                <a:cubicBezTo>
                  <a:pt x="285751" y="101058"/>
                  <a:pt x="285812" y="101028"/>
                  <a:pt x="285812" y="100967"/>
                </a:cubicBezTo>
                <a:lnTo>
                  <a:pt x="285812" y="94249"/>
                </a:lnTo>
                <a:lnTo>
                  <a:pt x="285812" y="94219"/>
                </a:lnTo>
                <a:cubicBezTo>
                  <a:pt x="285812" y="94219"/>
                  <a:pt x="285812" y="94189"/>
                  <a:pt x="285751" y="94189"/>
                </a:cubicBezTo>
                <a:lnTo>
                  <a:pt x="280037" y="90876"/>
                </a:lnTo>
                <a:lnTo>
                  <a:pt x="280037" y="84310"/>
                </a:lnTo>
                <a:lnTo>
                  <a:pt x="285751" y="80997"/>
                </a:lnTo>
                <a:cubicBezTo>
                  <a:pt x="285812" y="80967"/>
                  <a:pt x="285842" y="80906"/>
                  <a:pt x="285842" y="80875"/>
                </a:cubicBezTo>
                <a:lnTo>
                  <a:pt x="285842" y="74158"/>
                </a:lnTo>
                <a:lnTo>
                  <a:pt x="285842" y="74128"/>
                </a:lnTo>
                <a:cubicBezTo>
                  <a:pt x="285842" y="74128"/>
                  <a:pt x="285842" y="74067"/>
                  <a:pt x="285812" y="74067"/>
                </a:cubicBezTo>
                <a:lnTo>
                  <a:pt x="280067" y="70784"/>
                </a:lnTo>
                <a:lnTo>
                  <a:pt x="280067" y="63975"/>
                </a:lnTo>
                <a:lnTo>
                  <a:pt x="285812" y="60662"/>
                </a:lnTo>
                <a:cubicBezTo>
                  <a:pt x="285842" y="60632"/>
                  <a:pt x="285873" y="60602"/>
                  <a:pt x="285873" y="60571"/>
                </a:cubicBezTo>
                <a:lnTo>
                  <a:pt x="285873" y="53823"/>
                </a:lnTo>
                <a:lnTo>
                  <a:pt x="285873" y="53793"/>
                </a:lnTo>
                <a:cubicBezTo>
                  <a:pt x="285873" y="53793"/>
                  <a:pt x="285873" y="53763"/>
                  <a:pt x="285842" y="53763"/>
                </a:cubicBezTo>
                <a:lnTo>
                  <a:pt x="280097" y="50449"/>
                </a:lnTo>
                <a:lnTo>
                  <a:pt x="280097" y="43854"/>
                </a:lnTo>
                <a:lnTo>
                  <a:pt x="285842" y="40540"/>
                </a:lnTo>
                <a:cubicBezTo>
                  <a:pt x="285873" y="40510"/>
                  <a:pt x="285903" y="40449"/>
                  <a:pt x="285903" y="40419"/>
                </a:cubicBezTo>
                <a:lnTo>
                  <a:pt x="285903" y="33701"/>
                </a:lnTo>
                <a:lnTo>
                  <a:pt x="285903" y="33641"/>
                </a:lnTo>
                <a:cubicBezTo>
                  <a:pt x="285903" y="33641"/>
                  <a:pt x="285903" y="33610"/>
                  <a:pt x="285873" y="33610"/>
                </a:cubicBezTo>
                <a:lnTo>
                  <a:pt x="280128" y="30297"/>
                </a:lnTo>
                <a:lnTo>
                  <a:pt x="280128" y="23701"/>
                </a:lnTo>
                <a:lnTo>
                  <a:pt x="284839" y="20388"/>
                </a:lnTo>
                <a:cubicBezTo>
                  <a:pt x="284900" y="20358"/>
                  <a:pt x="284930" y="20327"/>
                  <a:pt x="284930" y="20267"/>
                </a:cubicBezTo>
                <a:lnTo>
                  <a:pt x="284930" y="13549"/>
                </a:lnTo>
                <a:lnTo>
                  <a:pt x="284930" y="13519"/>
                </a:lnTo>
                <a:cubicBezTo>
                  <a:pt x="284930" y="13519"/>
                  <a:pt x="284930" y="13488"/>
                  <a:pt x="284900" y="13488"/>
                </a:cubicBezTo>
                <a:lnTo>
                  <a:pt x="279155" y="10175"/>
                </a:lnTo>
                <a:lnTo>
                  <a:pt x="279155" y="3519"/>
                </a:lnTo>
                <a:lnTo>
                  <a:pt x="279155" y="3488"/>
                </a:lnTo>
                <a:cubicBezTo>
                  <a:pt x="279155" y="3488"/>
                  <a:pt x="279155" y="3458"/>
                  <a:pt x="279125" y="3458"/>
                </a:cubicBezTo>
                <a:lnTo>
                  <a:pt x="273289" y="114"/>
                </a:lnTo>
                <a:cubicBezTo>
                  <a:pt x="273273" y="99"/>
                  <a:pt x="273258" y="92"/>
                  <a:pt x="273243" y="92"/>
                </a:cubicBezTo>
                <a:cubicBezTo>
                  <a:pt x="273228" y="92"/>
                  <a:pt x="273213" y="99"/>
                  <a:pt x="273198" y="114"/>
                </a:cubicBezTo>
                <a:lnTo>
                  <a:pt x="267453" y="3427"/>
                </a:lnTo>
                <a:lnTo>
                  <a:pt x="261708" y="114"/>
                </a:lnTo>
                <a:cubicBezTo>
                  <a:pt x="261693" y="99"/>
                  <a:pt x="261678" y="92"/>
                  <a:pt x="261659" y="92"/>
                </a:cubicBezTo>
                <a:cubicBezTo>
                  <a:pt x="261640" y="92"/>
                  <a:pt x="261617" y="99"/>
                  <a:pt x="261586" y="114"/>
                </a:cubicBezTo>
                <a:lnTo>
                  <a:pt x="255872" y="3427"/>
                </a:lnTo>
                <a:lnTo>
                  <a:pt x="250127" y="114"/>
                </a:lnTo>
                <a:cubicBezTo>
                  <a:pt x="250112" y="99"/>
                  <a:pt x="250089" y="92"/>
                  <a:pt x="250066" y="92"/>
                </a:cubicBezTo>
                <a:cubicBezTo>
                  <a:pt x="250044" y="92"/>
                  <a:pt x="250021" y="99"/>
                  <a:pt x="250006" y="114"/>
                </a:cubicBezTo>
                <a:lnTo>
                  <a:pt x="244261" y="3427"/>
                </a:lnTo>
                <a:lnTo>
                  <a:pt x="238394" y="23"/>
                </a:lnTo>
                <a:cubicBezTo>
                  <a:pt x="238364" y="8"/>
                  <a:pt x="238341" y="0"/>
                  <a:pt x="238322" y="0"/>
                </a:cubicBezTo>
                <a:cubicBezTo>
                  <a:pt x="238303" y="0"/>
                  <a:pt x="238288" y="8"/>
                  <a:pt x="238273" y="23"/>
                </a:cubicBezTo>
                <a:lnTo>
                  <a:pt x="232528" y="3336"/>
                </a:lnTo>
                <a:lnTo>
                  <a:pt x="226783" y="23"/>
                </a:lnTo>
                <a:cubicBezTo>
                  <a:pt x="226768" y="8"/>
                  <a:pt x="226753" y="0"/>
                  <a:pt x="226738" y="0"/>
                </a:cubicBezTo>
                <a:cubicBezTo>
                  <a:pt x="226722" y="0"/>
                  <a:pt x="226707" y="8"/>
                  <a:pt x="226692" y="23"/>
                </a:cubicBezTo>
                <a:lnTo>
                  <a:pt x="220947" y="3336"/>
                </a:lnTo>
                <a:lnTo>
                  <a:pt x="215202" y="23"/>
                </a:lnTo>
                <a:cubicBezTo>
                  <a:pt x="215187" y="8"/>
                  <a:pt x="215165" y="0"/>
                  <a:pt x="215142" y="0"/>
                </a:cubicBezTo>
                <a:cubicBezTo>
                  <a:pt x="215119" y="0"/>
                  <a:pt x="215096" y="8"/>
                  <a:pt x="215081" y="23"/>
                </a:cubicBezTo>
                <a:lnTo>
                  <a:pt x="209367" y="3336"/>
                </a:lnTo>
                <a:lnTo>
                  <a:pt x="203622" y="23"/>
                </a:lnTo>
                <a:cubicBezTo>
                  <a:pt x="203607" y="8"/>
                  <a:pt x="203584" y="0"/>
                  <a:pt x="203561" y="0"/>
                </a:cubicBezTo>
                <a:cubicBezTo>
                  <a:pt x="203538" y="0"/>
                  <a:pt x="203515" y="8"/>
                  <a:pt x="203500" y="23"/>
                </a:cubicBezTo>
                <a:lnTo>
                  <a:pt x="197755" y="3336"/>
                </a:lnTo>
                <a:lnTo>
                  <a:pt x="192041" y="23"/>
                </a:lnTo>
                <a:cubicBezTo>
                  <a:pt x="192011" y="8"/>
                  <a:pt x="191988" y="0"/>
                  <a:pt x="191969" y="0"/>
                </a:cubicBezTo>
                <a:cubicBezTo>
                  <a:pt x="191950" y="0"/>
                  <a:pt x="191935" y="8"/>
                  <a:pt x="191919" y="23"/>
                </a:cubicBezTo>
                <a:lnTo>
                  <a:pt x="186175" y="3336"/>
                </a:lnTo>
                <a:lnTo>
                  <a:pt x="180430" y="23"/>
                </a:lnTo>
                <a:cubicBezTo>
                  <a:pt x="180415" y="8"/>
                  <a:pt x="180399" y="0"/>
                  <a:pt x="180380" y="0"/>
                </a:cubicBezTo>
                <a:cubicBezTo>
                  <a:pt x="180361" y="0"/>
                  <a:pt x="180339" y="8"/>
                  <a:pt x="180308" y="23"/>
                </a:cubicBezTo>
                <a:lnTo>
                  <a:pt x="174594" y="3336"/>
                </a:lnTo>
                <a:lnTo>
                  <a:pt x="168849" y="23"/>
                </a:lnTo>
                <a:cubicBezTo>
                  <a:pt x="168834" y="8"/>
                  <a:pt x="168811" y="0"/>
                  <a:pt x="168788" y="0"/>
                </a:cubicBezTo>
                <a:cubicBezTo>
                  <a:pt x="168765" y="0"/>
                  <a:pt x="168743" y="8"/>
                  <a:pt x="168727" y="23"/>
                </a:cubicBezTo>
                <a:lnTo>
                  <a:pt x="162770" y="3367"/>
                </a:lnTo>
                <a:lnTo>
                  <a:pt x="157025" y="54"/>
                </a:lnTo>
                <a:cubicBezTo>
                  <a:pt x="157010" y="38"/>
                  <a:pt x="156995" y="31"/>
                  <a:pt x="156980" y="31"/>
                </a:cubicBezTo>
                <a:cubicBezTo>
                  <a:pt x="156964" y="31"/>
                  <a:pt x="156949" y="38"/>
                  <a:pt x="156934" y="54"/>
                </a:cubicBezTo>
                <a:lnTo>
                  <a:pt x="151189" y="3367"/>
                </a:lnTo>
                <a:lnTo>
                  <a:pt x="145444" y="54"/>
                </a:lnTo>
                <a:cubicBezTo>
                  <a:pt x="145429" y="38"/>
                  <a:pt x="145406" y="31"/>
                  <a:pt x="145384" y="31"/>
                </a:cubicBezTo>
                <a:cubicBezTo>
                  <a:pt x="145361" y="31"/>
                  <a:pt x="145338" y="38"/>
                  <a:pt x="145323" y="54"/>
                </a:cubicBezTo>
                <a:lnTo>
                  <a:pt x="139578" y="3367"/>
                </a:lnTo>
                <a:lnTo>
                  <a:pt x="133864" y="54"/>
                </a:lnTo>
                <a:cubicBezTo>
                  <a:pt x="133833" y="38"/>
                  <a:pt x="133810" y="31"/>
                  <a:pt x="133791" y="31"/>
                </a:cubicBezTo>
                <a:cubicBezTo>
                  <a:pt x="133772" y="31"/>
                  <a:pt x="133757" y="38"/>
                  <a:pt x="133742" y="54"/>
                </a:cubicBezTo>
                <a:lnTo>
                  <a:pt x="127997" y="3367"/>
                </a:lnTo>
                <a:lnTo>
                  <a:pt x="122252" y="54"/>
                </a:lnTo>
                <a:cubicBezTo>
                  <a:pt x="122237" y="38"/>
                  <a:pt x="122222" y="31"/>
                  <a:pt x="122207" y="31"/>
                </a:cubicBezTo>
                <a:cubicBezTo>
                  <a:pt x="122192" y="31"/>
                  <a:pt x="122176" y="38"/>
                  <a:pt x="122161" y="54"/>
                </a:cubicBezTo>
                <a:lnTo>
                  <a:pt x="116416" y="3367"/>
                </a:lnTo>
                <a:lnTo>
                  <a:pt x="110672" y="54"/>
                </a:lnTo>
                <a:cubicBezTo>
                  <a:pt x="110656" y="38"/>
                  <a:pt x="110641" y="31"/>
                  <a:pt x="110622" y="31"/>
                </a:cubicBezTo>
                <a:cubicBezTo>
                  <a:pt x="110603" y="31"/>
                  <a:pt x="110580" y="38"/>
                  <a:pt x="110550" y="54"/>
                </a:cubicBezTo>
                <a:lnTo>
                  <a:pt x="104836" y="3367"/>
                </a:lnTo>
                <a:lnTo>
                  <a:pt x="98939" y="23"/>
                </a:lnTo>
                <a:cubicBezTo>
                  <a:pt x="98924" y="8"/>
                  <a:pt x="98909" y="0"/>
                  <a:pt x="98890" y="0"/>
                </a:cubicBezTo>
                <a:cubicBezTo>
                  <a:pt x="98871" y="0"/>
                  <a:pt x="98848" y="8"/>
                  <a:pt x="98817" y="23"/>
                </a:cubicBezTo>
                <a:lnTo>
                  <a:pt x="93103" y="3336"/>
                </a:lnTo>
                <a:lnTo>
                  <a:pt x="87358" y="23"/>
                </a:lnTo>
                <a:cubicBezTo>
                  <a:pt x="87343" y="8"/>
                  <a:pt x="87320" y="0"/>
                  <a:pt x="87297" y="0"/>
                </a:cubicBezTo>
                <a:cubicBezTo>
                  <a:pt x="87275" y="0"/>
                  <a:pt x="87252" y="8"/>
                  <a:pt x="87237" y="23"/>
                </a:cubicBezTo>
                <a:lnTo>
                  <a:pt x="81492" y="3336"/>
                </a:lnTo>
                <a:lnTo>
                  <a:pt x="75777" y="23"/>
                </a:lnTo>
                <a:cubicBezTo>
                  <a:pt x="75747" y="8"/>
                  <a:pt x="75724" y="0"/>
                  <a:pt x="75705" y="0"/>
                </a:cubicBezTo>
                <a:cubicBezTo>
                  <a:pt x="75686" y="0"/>
                  <a:pt x="75671" y="8"/>
                  <a:pt x="75656" y="23"/>
                </a:cubicBezTo>
                <a:lnTo>
                  <a:pt x="69911" y="3336"/>
                </a:lnTo>
                <a:lnTo>
                  <a:pt x="64166" y="23"/>
                </a:lnTo>
                <a:cubicBezTo>
                  <a:pt x="64151" y="8"/>
                  <a:pt x="64136" y="0"/>
                  <a:pt x="64121" y="0"/>
                </a:cubicBezTo>
                <a:cubicBezTo>
                  <a:pt x="64105" y="0"/>
                  <a:pt x="64090" y="8"/>
                  <a:pt x="64075" y="23"/>
                </a:cubicBezTo>
                <a:lnTo>
                  <a:pt x="58330" y="3336"/>
                </a:lnTo>
                <a:lnTo>
                  <a:pt x="52585" y="23"/>
                </a:lnTo>
                <a:cubicBezTo>
                  <a:pt x="52570" y="8"/>
                  <a:pt x="52555" y="0"/>
                  <a:pt x="52536" y="0"/>
                </a:cubicBezTo>
                <a:cubicBezTo>
                  <a:pt x="52517" y="0"/>
                  <a:pt x="52494" y="8"/>
                  <a:pt x="52464" y="23"/>
                </a:cubicBezTo>
                <a:lnTo>
                  <a:pt x="46750" y="3336"/>
                </a:lnTo>
                <a:lnTo>
                  <a:pt x="41005" y="23"/>
                </a:lnTo>
                <a:cubicBezTo>
                  <a:pt x="40990" y="8"/>
                  <a:pt x="40967" y="0"/>
                  <a:pt x="40944" y="0"/>
                </a:cubicBezTo>
                <a:cubicBezTo>
                  <a:pt x="40921" y="0"/>
                  <a:pt x="40898" y="8"/>
                  <a:pt x="40883" y="23"/>
                </a:cubicBezTo>
                <a:lnTo>
                  <a:pt x="35138" y="3336"/>
                </a:lnTo>
                <a:lnTo>
                  <a:pt x="29424" y="23"/>
                </a:lnTo>
                <a:cubicBezTo>
                  <a:pt x="29394" y="8"/>
                  <a:pt x="29371" y="0"/>
                  <a:pt x="29352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9025" tIns="99025" rIns="99025" bIns="990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950"/>
              <a:buFont typeface="Arial"/>
              <a:buNone/>
            </a:pPr>
            <a:endParaRPr sz="195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56" name="Google Shape;1556;p44"/>
          <p:cNvSpPr/>
          <p:nvPr/>
        </p:nvSpPr>
        <p:spPr>
          <a:xfrm>
            <a:off x="121355" y="122520"/>
            <a:ext cx="9663290" cy="6612960"/>
          </a:xfrm>
          <a:custGeom>
            <a:avLst/>
            <a:gdLst/>
            <a:ahLst/>
            <a:cxnLst/>
            <a:rect l="l" t="t" r="r" b="b"/>
            <a:pathLst>
              <a:path w="284960" h="189973" extrusionOk="0">
                <a:moveTo>
                  <a:pt x="283075" y="1915"/>
                </a:moveTo>
                <a:lnTo>
                  <a:pt x="283075" y="188088"/>
                </a:lnTo>
                <a:lnTo>
                  <a:pt x="1915" y="188088"/>
                </a:lnTo>
                <a:lnTo>
                  <a:pt x="1915" y="1915"/>
                </a:lnTo>
                <a:close/>
                <a:moveTo>
                  <a:pt x="0" y="0"/>
                </a:moveTo>
                <a:lnTo>
                  <a:pt x="0" y="189972"/>
                </a:lnTo>
                <a:lnTo>
                  <a:pt x="284960" y="189972"/>
                </a:lnTo>
                <a:lnTo>
                  <a:pt x="284960" y="0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9025" tIns="99025" rIns="99025" bIns="990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950"/>
              <a:buFont typeface="Arial"/>
              <a:buNone/>
            </a:pPr>
            <a:endParaRPr sz="195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57" name="Google Shape;1557;p44"/>
          <p:cNvSpPr/>
          <p:nvPr/>
        </p:nvSpPr>
        <p:spPr>
          <a:xfrm>
            <a:off x="7845880" y="4356234"/>
            <a:ext cx="1772415" cy="2212833"/>
          </a:xfrm>
          <a:custGeom>
            <a:avLst/>
            <a:gdLst/>
            <a:ahLst/>
            <a:cxnLst/>
            <a:rect l="l" t="t" r="r" b="b"/>
            <a:pathLst>
              <a:path w="65443" h="66385" extrusionOk="0">
                <a:moveTo>
                  <a:pt x="63376" y="32646"/>
                </a:moveTo>
                <a:lnTo>
                  <a:pt x="63376" y="35108"/>
                </a:lnTo>
                <a:lnTo>
                  <a:pt x="60823" y="35108"/>
                </a:lnTo>
                <a:lnTo>
                  <a:pt x="60823" y="32646"/>
                </a:lnTo>
                <a:close/>
                <a:moveTo>
                  <a:pt x="59637" y="46476"/>
                </a:moveTo>
                <a:lnTo>
                  <a:pt x="59637" y="50306"/>
                </a:lnTo>
                <a:lnTo>
                  <a:pt x="55777" y="50306"/>
                </a:lnTo>
                <a:lnTo>
                  <a:pt x="55777" y="46476"/>
                </a:lnTo>
                <a:close/>
                <a:moveTo>
                  <a:pt x="54804" y="51461"/>
                </a:moveTo>
                <a:lnTo>
                  <a:pt x="54804" y="55746"/>
                </a:lnTo>
                <a:lnTo>
                  <a:pt x="51400" y="55746"/>
                </a:lnTo>
                <a:lnTo>
                  <a:pt x="51400" y="51461"/>
                </a:lnTo>
                <a:close/>
                <a:moveTo>
                  <a:pt x="59637" y="51461"/>
                </a:moveTo>
                <a:lnTo>
                  <a:pt x="59637" y="55746"/>
                </a:lnTo>
                <a:lnTo>
                  <a:pt x="55777" y="55746"/>
                </a:lnTo>
                <a:lnTo>
                  <a:pt x="55777" y="51461"/>
                </a:lnTo>
                <a:close/>
                <a:moveTo>
                  <a:pt x="59668" y="56993"/>
                </a:moveTo>
                <a:lnTo>
                  <a:pt x="59668" y="60579"/>
                </a:lnTo>
                <a:lnTo>
                  <a:pt x="56020" y="60579"/>
                </a:lnTo>
                <a:lnTo>
                  <a:pt x="56020" y="56993"/>
                </a:lnTo>
                <a:close/>
                <a:moveTo>
                  <a:pt x="50245" y="56719"/>
                </a:moveTo>
                <a:lnTo>
                  <a:pt x="50245" y="60610"/>
                </a:lnTo>
                <a:lnTo>
                  <a:pt x="45898" y="60610"/>
                </a:lnTo>
                <a:lnTo>
                  <a:pt x="45898" y="56719"/>
                </a:lnTo>
                <a:close/>
                <a:moveTo>
                  <a:pt x="54804" y="56719"/>
                </a:moveTo>
                <a:lnTo>
                  <a:pt x="54804" y="60610"/>
                </a:lnTo>
                <a:lnTo>
                  <a:pt x="51400" y="60610"/>
                </a:lnTo>
                <a:lnTo>
                  <a:pt x="51400" y="56719"/>
                </a:lnTo>
                <a:close/>
                <a:moveTo>
                  <a:pt x="35047" y="61856"/>
                </a:moveTo>
                <a:lnTo>
                  <a:pt x="35047" y="64409"/>
                </a:lnTo>
                <a:lnTo>
                  <a:pt x="32585" y="64409"/>
                </a:lnTo>
                <a:lnTo>
                  <a:pt x="32585" y="61856"/>
                </a:lnTo>
                <a:close/>
                <a:moveTo>
                  <a:pt x="64318" y="56993"/>
                </a:moveTo>
                <a:lnTo>
                  <a:pt x="64318" y="65230"/>
                </a:lnTo>
                <a:lnTo>
                  <a:pt x="56081" y="65230"/>
                </a:lnTo>
                <a:lnTo>
                  <a:pt x="56081" y="61582"/>
                </a:lnTo>
                <a:lnTo>
                  <a:pt x="60671" y="61582"/>
                </a:lnTo>
                <a:lnTo>
                  <a:pt x="60671" y="61552"/>
                </a:lnTo>
                <a:lnTo>
                  <a:pt x="60671" y="56993"/>
                </a:lnTo>
                <a:close/>
                <a:moveTo>
                  <a:pt x="63193" y="1"/>
                </a:moveTo>
                <a:lnTo>
                  <a:pt x="63193" y="26992"/>
                </a:lnTo>
                <a:lnTo>
                  <a:pt x="59668" y="26992"/>
                </a:lnTo>
                <a:lnTo>
                  <a:pt x="59668" y="31460"/>
                </a:lnTo>
                <a:lnTo>
                  <a:pt x="56628" y="31460"/>
                </a:lnTo>
                <a:lnTo>
                  <a:pt x="56628" y="40305"/>
                </a:lnTo>
                <a:lnTo>
                  <a:pt x="64166" y="40305"/>
                </a:lnTo>
                <a:lnTo>
                  <a:pt x="64166" y="50306"/>
                </a:lnTo>
                <a:lnTo>
                  <a:pt x="60640" y="50306"/>
                </a:lnTo>
                <a:lnTo>
                  <a:pt x="60640" y="45473"/>
                </a:lnTo>
                <a:lnTo>
                  <a:pt x="54804" y="45473"/>
                </a:lnTo>
                <a:lnTo>
                  <a:pt x="54804" y="50306"/>
                </a:lnTo>
                <a:lnTo>
                  <a:pt x="50245" y="50306"/>
                </a:lnTo>
                <a:lnTo>
                  <a:pt x="50245" y="55746"/>
                </a:lnTo>
                <a:lnTo>
                  <a:pt x="44895" y="55746"/>
                </a:lnTo>
                <a:lnTo>
                  <a:pt x="44895" y="61552"/>
                </a:lnTo>
                <a:lnTo>
                  <a:pt x="50245" y="61552"/>
                </a:lnTo>
                <a:lnTo>
                  <a:pt x="50245" y="65169"/>
                </a:lnTo>
                <a:lnTo>
                  <a:pt x="40275" y="65169"/>
                </a:lnTo>
                <a:lnTo>
                  <a:pt x="40275" y="57631"/>
                </a:lnTo>
                <a:lnTo>
                  <a:pt x="31400" y="57631"/>
                </a:lnTo>
                <a:lnTo>
                  <a:pt x="31400" y="60670"/>
                </a:lnTo>
                <a:lnTo>
                  <a:pt x="26931" y="60670"/>
                </a:lnTo>
                <a:lnTo>
                  <a:pt x="26931" y="64227"/>
                </a:lnTo>
                <a:lnTo>
                  <a:pt x="1" y="64227"/>
                </a:lnTo>
                <a:lnTo>
                  <a:pt x="1" y="64257"/>
                </a:lnTo>
                <a:lnTo>
                  <a:pt x="1" y="65382"/>
                </a:lnTo>
                <a:lnTo>
                  <a:pt x="28056" y="65382"/>
                </a:lnTo>
                <a:lnTo>
                  <a:pt x="28056" y="61856"/>
                </a:lnTo>
                <a:lnTo>
                  <a:pt x="31400" y="61856"/>
                </a:lnTo>
                <a:lnTo>
                  <a:pt x="31400" y="65534"/>
                </a:lnTo>
                <a:lnTo>
                  <a:pt x="36202" y="65534"/>
                </a:lnTo>
                <a:lnTo>
                  <a:pt x="36202" y="60670"/>
                </a:lnTo>
                <a:lnTo>
                  <a:pt x="32585" y="60670"/>
                </a:lnTo>
                <a:lnTo>
                  <a:pt x="32585" y="58786"/>
                </a:lnTo>
                <a:lnTo>
                  <a:pt x="39120" y="58786"/>
                </a:lnTo>
                <a:lnTo>
                  <a:pt x="39120" y="66294"/>
                </a:lnTo>
                <a:lnTo>
                  <a:pt x="51430" y="66294"/>
                </a:lnTo>
                <a:lnTo>
                  <a:pt x="51430" y="61552"/>
                </a:lnTo>
                <a:lnTo>
                  <a:pt x="54895" y="61552"/>
                </a:lnTo>
                <a:lnTo>
                  <a:pt x="54895" y="66385"/>
                </a:lnTo>
                <a:lnTo>
                  <a:pt x="65443" y="66385"/>
                </a:lnTo>
                <a:lnTo>
                  <a:pt x="65443" y="55807"/>
                </a:lnTo>
                <a:lnTo>
                  <a:pt x="60671" y="55807"/>
                </a:lnTo>
                <a:lnTo>
                  <a:pt x="60671" y="55746"/>
                </a:lnTo>
                <a:lnTo>
                  <a:pt x="60671" y="51461"/>
                </a:lnTo>
                <a:lnTo>
                  <a:pt x="65352" y="51461"/>
                </a:lnTo>
                <a:lnTo>
                  <a:pt x="65352" y="39150"/>
                </a:lnTo>
                <a:lnTo>
                  <a:pt x="57813" y="39150"/>
                </a:lnTo>
                <a:lnTo>
                  <a:pt x="57813" y="32615"/>
                </a:lnTo>
                <a:lnTo>
                  <a:pt x="59728" y="32615"/>
                </a:lnTo>
                <a:lnTo>
                  <a:pt x="59728" y="36202"/>
                </a:lnTo>
                <a:lnTo>
                  <a:pt x="64500" y="36202"/>
                </a:lnTo>
                <a:lnTo>
                  <a:pt x="64500" y="31430"/>
                </a:lnTo>
                <a:lnTo>
                  <a:pt x="60823" y="31430"/>
                </a:lnTo>
                <a:lnTo>
                  <a:pt x="60823" y="28086"/>
                </a:lnTo>
                <a:lnTo>
                  <a:pt x="64349" y="28086"/>
                </a:lnTo>
                <a:lnTo>
                  <a:pt x="64349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9025" tIns="99025" rIns="99025" bIns="990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950"/>
              <a:buFont typeface="Arial"/>
              <a:buNone/>
            </a:pPr>
            <a:endParaRPr sz="195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58" name="Google Shape;1558;p44"/>
          <p:cNvSpPr/>
          <p:nvPr/>
        </p:nvSpPr>
        <p:spPr>
          <a:xfrm>
            <a:off x="262357" y="290601"/>
            <a:ext cx="1772415" cy="2212833"/>
          </a:xfrm>
          <a:custGeom>
            <a:avLst/>
            <a:gdLst/>
            <a:ahLst/>
            <a:cxnLst/>
            <a:rect l="l" t="t" r="r" b="b"/>
            <a:pathLst>
              <a:path w="65443" h="66385" extrusionOk="0">
                <a:moveTo>
                  <a:pt x="32889" y="2037"/>
                </a:moveTo>
                <a:lnTo>
                  <a:pt x="32889" y="4590"/>
                </a:lnTo>
                <a:lnTo>
                  <a:pt x="30396" y="4590"/>
                </a:lnTo>
                <a:lnTo>
                  <a:pt x="30396" y="2037"/>
                </a:lnTo>
                <a:close/>
                <a:moveTo>
                  <a:pt x="9423" y="5837"/>
                </a:moveTo>
                <a:lnTo>
                  <a:pt x="9423" y="9423"/>
                </a:lnTo>
                <a:lnTo>
                  <a:pt x="5776" y="9423"/>
                </a:lnTo>
                <a:lnTo>
                  <a:pt x="5776" y="5837"/>
                </a:lnTo>
                <a:close/>
                <a:moveTo>
                  <a:pt x="9393" y="1186"/>
                </a:moveTo>
                <a:lnTo>
                  <a:pt x="9393" y="4864"/>
                </a:lnTo>
                <a:lnTo>
                  <a:pt x="4803" y="4864"/>
                </a:lnTo>
                <a:lnTo>
                  <a:pt x="4803" y="4894"/>
                </a:lnTo>
                <a:lnTo>
                  <a:pt x="4803" y="9454"/>
                </a:lnTo>
                <a:lnTo>
                  <a:pt x="1156" y="9454"/>
                </a:lnTo>
                <a:lnTo>
                  <a:pt x="1156" y="1186"/>
                </a:lnTo>
                <a:close/>
                <a:moveTo>
                  <a:pt x="19575" y="5806"/>
                </a:moveTo>
                <a:lnTo>
                  <a:pt x="19575" y="9667"/>
                </a:lnTo>
                <a:lnTo>
                  <a:pt x="15198" y="9667"/>
                </a:lnTo>
                <a:lnTo>
                  <a:pt x="15198" y="5806"/>
                </a:lnTo>
                <a:close/>
                <a:moveTo>
                  <a:pt x="14043" y="5806"/>
                </a:moveTo>
                <a:lnTo>
                  <a:pt x="14043" y="9697"/>
                </a:lnTo>
                <a:lnTo>
                  <a:pt x="10609" y="9697"/>
                </a:lnTo>
                <a:lnTo>
                  <a:pt x="10609" y="5806"/>
                </a:lnTo>
                <a:close/>
                <a:moveTo>
                  <a:pt x="9666" y="10670"/>
                </a:moveTo>
                <a:lnTo>
                  <a:pt x="9666" y="14955"/>
                </a:lnTo>
                <a:lnTo>
                  <a:pt x="5776" y="14955"/>
                </a:lnTo>
                <a:lnTo>
                  <a:pt x="5776" y="10670"/>
                </a:lnTo>
                <a:close/>
                <a:moveTo>
                  <a:pt x="14043" y="10670"/>
                </a:moveTo>
                <a:lnTo>
                  <a:pt x="14043" y="14955"/>
                </a:lnTo>
                <a:lnTo>
                  <a:pt x="10609" y="14955"/>
                </a:lnTo>
                <a:lnTo>
                  <a:pt x="10609" y="10670"/>
                </a:lnTo>
                <a:close/>
                <a:moveTo>
                  <a:pt x="9666" y="16110"/>
                </a:moveTo>
                <a:lnTo>
                  <a:pt x="9666" y="19940"/>
                </a:lnTo>
                <a:lnTo>
                  <a:pt x="5776" y="19940"/>
                </a:lnTo>
                <a:lnTo>
                  <a:pt x="5776" y="16110"/>
                </a:lnTo>
                <a:close/>
                <a:moveTo>
                  <a:pt x="4621" y="31308"/>
                </a:moveTo>
                <a:lnTo>
                  <a:pt x="4621" y="33770"/>
                </a:lnTo>
                <a:lnTo>
                  <a:pt x="2067" y="33770"/>
                </a:lnTo>
                <a:lnTo>
                  <a:pt x="2067" y="31308"/>
                </a:lnTo>
                <a:close/>
                <a:moveTo>
                  <a:pt x="1" y="1"/>
                </a:moveTo>
                <a:lnTo>
                  <a:pt x="1" y="10609"/>
                </a:lnTo>
                <a:lnTo>
                  <a:pt x="4803" y="10609"/>
                </a:lnTo>
                <a:lnTo>
                  <a:pt x="4803" y="10670"/>
                </a:lnTo>
                <a:lnTo>
                  <a:pt x="4803" y="14955"/>
                </a:lnTo>
                <a:lnTo>
                  <a:pt x="122" y="14955"/>
                </a:lnTo>
                <a:lnTo>
                  <a:pt x="122" y="27266"/>
                </a:lnTo>
                <a:lnTo>
                  <a:pt x="7660" y="27266"/>
                </a:lnTo>
                <a:lnTo>
                  <a:pt x="7660" y="33770"/>
                </a:lnTo>
                <a:lnTo>
                  <a:pt x="5745" y="33770"/>
                </a:lnTo>
                <a:lnTo>
                  <a:pt x="5745" y="30153"/>
                </a:lnTo>
                <a:lnTo>
                  <a:pt x="912" y="30153"/>
                </a:lnTo>
                <a:lnTo>
                  <a:pt x="912" y="34956"/>
                </a:lnTo>
                <a:lnTo>
                  <a:pt x="4621" y="34956"/>
                </a:lnTo>
                <a:lnTo>
                  <a:pt x="4621" y="38299"/>
                </a:lnTo>
                <a:lnTo>
                  <a:pt x="1064" y="38299"/>
                </a:lnTo>
                <a:lnTo>
                  <a:pt x="1064" y="66385"/>
                </a:lnTo>
                <a:lnTo>
                  <a:pt x="2219" y="66385"/>
                </a:lnTo>
                <a:lnTo>
                  <a:pt x="2219" y="39424"/>
                </a:lnTo>
                <a:lnTo>
                  <a:pt x="5745" y="39424"/>
                </a:lnTo>
                <a:lnTo>
                  <a:pt x="5745" y="34956"/>
                </a:lnTo>
                <a:lnTo>
                  <a:pt x="8785" y="34956"/>
                </a:lnTo>
                <a:lnTo>
                  <a:pt x="8785" y="26111"/>
                </a:lnTo>
                <a:lnTo>
                  <a:pt x="1247" y="26111"/>
                </a:lnTo>
                <a:lnTo>
                  <a:pt x="1247" y="16110"/>
                </a:lnTo>
                <a:lnTo>
                  <a:pt x="4803" y="16110"/>
                </a:lnTo>
                <a:lnTo>
                  <a:pt x="4803" y="20943"/>
                </a:lnTo>
                <a:lnTo>
                  <a:pt x="10609" y="20943"/>
                </a:lnTo>
                <a:lnTo>
                  <a:pt x="10609" y="16110"/>
                </a:lnTo>
                <a:lnTo>
                  <a:pt x="15168" y="16110"/>
                </a:lnTo>
                <a:lnTo>
                  <a:pt x="15168" y="10670"/>
                </a:lnTo>
                <a:lnTo>
                  <a:pt x="20518" y="10670"/>
                </a:lnTo>
                <a:lnTo>
                  <a:pt x="20518" y="4864"/>
                </a:lnTo>
                <a:lnTo>
                  <a:pt x="15198" y="4864"/>
                </a:lnTo>
                <a:lnTo>
                  <a:pt x="15198" y="1247"/>
                </a:lnTo>
                <a:lnTo>
                  <a:pt x="25199" y="1247"/>
                </a:lnTo>
                <a:lnTo>
                  <a:pt x="25199" y="8785"/>
                </a:lnTo>
                <a:lnTo>
                  <a:pt x="34044" y="8785"/>
                </a:lnTo>
                <a:lnTo>
                  <a:pt x="34044" y="5746"/>
                </a:lnTo>
                <a:lnTo>
                  <a:pt x="38542" y="5746"/>
                </a:lnTo>
                <a:lnTo>
                  <a:pt x="38542" y="2189"/>
                </a:lnTo>
                <a:lnTo>
                  <a:pt x="65442" y="2189"/>
                </a:lnTo>
                <a:lnTo>
                  <a:pt x="65442" y="1065"/>
                </a:lnTo>
                <a:lnTo>
                  <a:pt x="37357" y="1065"/>
                </a:lnTo>
                <a:lnTo>
                  <a:pt x="37357" y="4590"/>
                </a:lnTo>
                <a:lnTo>
                  <a:pt x="34013" y="4590"/>
                </a:lnTo>
                <a:lnTo>
                  <a:pt x="34013" y="913"/>
                </a:lnTo>
                <a:lnTo>
                  <a:pt x="29241" y="913"/>
                </a:lnTo>
                <a:lnTo>
                  <a:pt x="29241" y="5776"/>
                </a:lnTo>
                <a:lnTo>
                  <a:pt x="32828" y="5776"/>
                </a:lnTo>
                <a:lnTo>
                  <a:pt x="32828" y="7660"/>
                </a:lnTo>
                <a:lnTo>
                  <a:pt x="26354" y="7660"/>
                </a:lnTo>
                <a:lnTo>
                  <a:pt x="26354" y="62"/>
                </a:lnTo>
                <a:lnTo>
                  <a:pt x="14043" y="62"/>
                </a:lnTo>
                <a:lnTo>
                  <a:pt x="14043" y="4834"/>
                </a:lnTo>
                <a:lnTo>
                  <a:pt x="10578" y="4834"/>
                </a:lnTo>
                <a:lnTo>
                  <a:pt x="10578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9025" tIns="99025" rIns="99025" bIns="990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950"/>
              <a:buFont typeface="Arial"/>
              <a:buNone/>
            </a:pPr>
            <a:endParaRPr sz="195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59" name="Google Shape;1559;p44"/>
          <p:cNvSpPr/>
          <p:nvPr/>
        </p:nvSpPr>
        <p:spPr>
          <a:xfrm>
            <a:off x="262357" y="4371434"/>
            <a:ext cx="1797927" cy="2182433"/>
          </a:xfrm>
          <a:custGeom>
            <a:avLst/>
            <a:gdLst/>
            <a:ahLst/>
            <a:cxnLst/>
            <a:rect l="l" t="t" r="r" b="b"/>
            <a:pathLst>
              <a:path w="66385" h="65473" extrusionOk="0">
                <a:moveTo>
                  <a:pt x="4590" y="32584"/>
                </a:moveTo>
                <a:lnTo>
                  <a:pt x="4590" y="35077"/>
                </a:lnTo>
                <a:lnTo>
                  <a:pt x="2067" y="35077"/>
                </a:lnTo>
                <a:lnTo>
                  <a:pt x="2067" y="32584"/>
                </a:lnTo>
                <a:close/>
                <a:moveTo>
                  <a:pt x="9696" y="45898"/>
                </a:moveTo>
                <a:lnTo>
                  <a:pt x="9696" y="50275"/>
                </a:lnTo>
                <a:lnTo>
                  <a:pt x="5806" y="50275"/>
                </a:lnTo>
                <a:lnTo>
                  <a:pt x="5806" y="45898"/>
                </a:lnTo>
                <a:close/>
                <a:moveTo>
                  <a:pt x="9696" y="51430"/>
                </a:moveTo>
                <a:lnTo>
                  <a:pt x="9696" y="54864"/>
                </a:lnTo>
                <a:lnTo>
                  <a:pt x="5806" y="54864"/>
                </a:lnTo>
                <a:lnTo>
                  <a:pt x="5806" y="51430"/>
                </a:lnTo>
                <a:close/>
                <a:moveTo>
                  <a:pt x="14985" y="51430"/>
                </a:moveTo>
                <a:lnTo>
                  <a:pt x="14985" y="54864"/>
                </a:lnTo>
                <a:lnTo>
                  <a:pt x="10669" y="54864"/>
                </a:lnTo>
                <a:lnTo>
                  <a:pt x="10669" y="51430"/>
                </a:lnTo>
                <a:close/>
                <a:moveTo>
                  <a:pt x="9423" y="56050"/>
                </a:moveTo>
                <a:lnTo>
                  <a:pt x="9423" y="59697"/>
                </a:lnTo>
                <a:lnTo>
                  <a:pt x="5867" y="59697"/>
                </a:lnTo>
                <a:lnTo>
                  <a:pt x="5867" y="56050"/>
                </a:lnTo>
                <a:close/>
                <a:moveTo>
                  <a:pt x="14985" y="55807"/>
                </a:moveTo>
                <a:lnTo>
                  <a:pt x="14985" y="59697"/>
                </a:lnTo>
                <a:lnTo>
                  <a:pt x="10669" y="59697"/>
                </a:lnTo>
                <a:lnTo>
                  <a:pt x="10669" y="55807"/>
                </a:lnTo>
                <a:close/>
                <a:moveTo>
                  <a:pt x="19940" y="55807"/>
                </a:moveTo>
                <a:lnTo>
                  <a:pt x="19940" y="59697"/>
                </a:lnTo>
                <a:lnTo>
                  <a:pt x="16110" y="59697"/>
                </a:lnTo>
                <a:lnTo>
                  <a:pt x="16110" y="55807"/>
                </a:lnTo>
                <a:close/>
                <a:moveTo>
                  <a:pt x="33770" y="60822"/>
                </a:moveTo>
                <a:lnTo>
                  <a:pt x="33770" y="63375"/>
                </a:lnTo>
                <a:lnTo>
                  <a:pt x="31308" y="63375"/>
                </a:lnTo>
                <a:lnTo>
                  <a:pt x="31308" y="60822"/>
                </a:lnTo>
                <a:close/>
                <a:moveTo>
                  <a:pt x="4864" y="56080"/>
                </a:moveTo>
                <a:lnTo>
                  <a:pt x="4864" y="60670"/>
                </a:lnTo>
                <a:lnTo>
                  <a:pt x="9453" y="60670"/>
                </a:lnTo>
                <a:lnTo>
                  <a:pt x="9453" y="64317"/>
                </a:lnTo>
                <a:lnTo>
                  <a:pt x="1186" y="64317"/>
                </a:lnTo>
                <a:lnTo>
                  <a:pt x="1186" y="56080"/>
                </a:lnTo>
                <a:close/>
                <a:moveTo>
                  <a:pt x="1064" y="0"/>
                </a:moveTo>
                <a:lnTo>
                  <a:pt x="1064" y="28086"/>
                </a:lnTo>
                <a:lnTo>
                  <a:pt x="4590" y="28086"/>
                </a:lnTo>
                <a:lnTo>
                  <a:pt x="4590" y="31429"/>
                </a:lnTo>
                <a:lnTo>
                  <a:pt x="912" y="31429"/>
                </a:lnTo>
                <a:lnTo>
                  <a:pt x="912" y="36201"/>
                </a:lnTo>
                <a:lnTo>
                  <a:pt x="5775" y="36201"/>
                </a:lnTo>
                <a:lnTo>
                  <a:pt x="5775" y="32584"/>
                </a:lnTo>
                <a:lnTo>
                  <a:pt x="7690" y="32584"/>
                </a:lnTo>
                <a:lnTo>
                  <a:pt x="7690" y="39119"/>
                </a:lnTo>
                <a:lnTo>
                  <a:pt x="91" y="39119"/>
                </a:lnTo>
                <a:lnTo>
                  <a:pt x="91" y="51430"/>
                </a:lnTo>
                <a:lnTo>
                  <a:pt x="4833" y="51430"/>
                </a:lnTo>
                <a:lnTo>
                  <a:pt x="4833" y="54895"/>
                </a:lnTo>
                <a:lnTo>
                  <a:pt x="0" y="54895"/>
                </a:lnTo>
                <a:lnTo>
                  <a:pt x="0" y="65472"/>
                </a:lnTo>
                <a:lnTo>
                  <a:pt x="10578" y="65472"/>
                </a:lnTo>
                <a:lnTo>
                  <a:pt x="10578" y="60670"/>
                </a:lnTo>
                <a:lnTo>
                  <a:pt x="14925" y="60670"/>
                </a:lnTo>
                <a:lnTo>
                  <a:pt x="14925" y="65351"/>
                </a:lnTo>
                <a:lnTo>
                  <a:pt x="27235" y="65351"/>
                </a:lnTo>
                <a:lnTo>
                  <a:pt x="27235" y="57813"/>
                </a:lnTo>
                <a:lnTo>
                  <a:pt x="33770" y="57813"/>
                </a:lnTo>
                <a:lnTo>
                  <a:pt x="33770" y="59728"/>
                </a:lnTo>
                <a:lnTo>
                  <a:pt x="30183" y="59728"/>
                </a:lnTo>
                <a:lnTo>
                  <a:pt x="30183" y="64591"/>
                </a:lnTo>
                <a:lnTo>
                  <a:pt x="34955" y="64591"/>
                </a:lnTo>
                <a:lnTo>
                  <a:pt x="34955" y="60913"/>
                </a:lnTo>
                <a:lnTo>
                  <a:pt x="38299" y="60913"/>
                </a:lnTo>
                <a:lnTo>
                  <a:pt x="38299" y="64439"/>
                </a:lnTo>
                <a:lnTo>
                  <a:pt x="66384" y="64439"/>
                </a:lnTo>
                <a:lnTo>
                  <a:pt x="66384" y="63284"/>
                </a:lnTo>
                <a:lnTo>
                  <a:pt x="39423" y="63284"/>
                </a:lnTo>
                <a:lnTo>
                  <a:pt x="39423" y="59758"/>
                </a:lnTo>
                <a:lnTo>
                  <a:pt x="34955" y="59758"/>
                </a:lnTo>
                <a:lnTo>
                  <a:pt x="34955" y="56718"/>
                </a:lnTo>
                <a:lnTo>
                  <a:pt x="26110" y="56718"/>
                </a:lnTo>
                <a:lnTo>
                  <a:pt x="26110" y="64257"/>
                </a:lnTo>
                <a:lnTo>
                  <a:pt x="16110" y="64257"/>
                </a:lnTo>
                <a:lnTo>
                  <a:pt x="16110" y="60670"/>
                </a:lnTo>
                <a:lnTo>
                  <a:pt x="20943" y="60670"/>
                </a:lnTo>
                <a:lnTo>
                  <a:pt x="20943" y="54864"/>
                </a:lnTo>
                <a:lnTo>
                  <a:pt x="16110" y="54864"/>
                </a:lnTo>
                <a:lnTo>
                  <a:pt x="16110" y="50305"/>
                </a:lnTo>
                <a:lnTo>
                  <a:pt x="10669" y="50305"/>
                </a:lnTo>
                <a:lnTo>
                  <a:pt x="10669" y="44955"/>
                </a:lnTo>
                <a:lnTo>
                  <a:pt x="4864" y="44955"/>
                </a:lnTo>
                <a:lnTo>
                  <a:pt x="4864" y="50305"/>
                </a:lnTo>
                <a:lnTo>
                  <a:pt x="1246" y="50305"/>
                </a:lnTo>
                <a:lnTo>
                  <a:pt x="1246" y="40305"/>
                </a:lnTo>
                <a:lnTo>
                  <a:pt x="8785" y="40305"/>
                </a:lnTo>
                <a:lnTo>
                  <a:pt x="8785" y="31460"/>
                </a:lnTo>
                <a:lnTo>
                  <a:pt x="5745" y="31460"/>
                </a:lnTo>
                <a:lnTo>
                  <a:pt x="5745" y="26961"/>
                </a:lnTo>
                <a:lnTo>
                  <a:pt x="2219" y="26961"/>
                </a:lnTo>
                <a:lnTo>
                  <a:pt x="2219" y="0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9025" tIns="99025" rIns="99025" bIns="990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950"/>
              <a:buFont typeface="Arial"/>
              <a:buNone/>
            </a:pPr>
            <a:endParaRPr sz="195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60" name="Google Shape;1560;p44"/>
          <p:cNvSpPr/>
          <p:nvPr/>
        </p:nvSpPr>
        <p:spPr>
          <a:xfrm>
            <a:off x="7833110" y="305801"/>
            <a:ext cx="1797954" cy="2182433"/>
          </a:xfrm>
          <a:custGeom>
            <a:avLst/>
            <a:gdLst/>
            <a:ahLst/>
            <a:cxnLst/>
            <a:rect l="l" t="t" r="r" b="b"/>
            <a:pathLst>
              <a:path w="66386" h="65473" extrusionOk="0">
                <a:moveTo>
                  <a:pt x="35108" y="2098"/>
                </a:moveTo>
                <a:lnTo>
                  <a:pt x="35108" y="4651"/>
                </a:lnTo>
                <a:lnTo>
                  <a:pt x="32646" y="4651"/>
                </a:lnTo>
                <a:lnTo>
                  <a:pt x="32646" y="2098"/>
                </a:lnTo>
                <a:close/>
                <a:moveTo>
                  <a:pt x="60580" y="5776"/>
                </a:moveTo>
                <a:lnTo>
                  <a:pt x="60580" y="9423"/>
                </a:lnTo>
                <a:lnTo>
                  <a:pt x="56993" y="9423"/>
                </a:lnTo>
                <a:lnTo>
                  <a:pt x="56993" y="5776"/>
                </a:lnTo>
                <a:close/>
                <a:moveTo>
                  <a:pt x="65230" y="1186"/>
                </a:moveTo>
                <a:lnTo>
                  <a:pt x="65230" y="9423"/>
                </a:lnTo>
                <a:lnTo>
                  <a:pt x="61583" y="9423"/>
                </a:lnTo>
                <a:lnTo>
                  <a:pt x="61583" y="4833"/>
                </a:lnTo>
                <a:lnTo>
                  <a:pt x="56993" y="4833"/>
                </a:lnTo>
                <a:lnTo>
                  <a:pt x="56993" y="1186"/>
                </a:lnTo>
                <a:close/>
                <a:moveTo>
                  <a:pt x="50306" y="5776"/>
                </a:moveTo>
                <a:lnTo>
                  <a:pt x="50306" y="9666"/>
                </a:lnTo>
                <a:lnTo>
                  <a:pt x="46476" y="9666"/>
                </a:lnTo>
                <a:lnTo>
                  <a:pt x="46476" y="5776"/>
                </a:lnTo>
                <a:close/>
                <a:moveTo>
                  <a:pt x="55777" y="5776"/>
                </a:moveTo>
                <a:lnTo>
                  <a:pt x="55777" y="9666"/>
                </a:lnTo>
                <a:lnTo>
                  <a:pt x="51491" y="9666"/>
                </a:lnTo>
                <a:lnTo>
                  <a:pt x="51491" y="5776"/>
                </a:lnTo>
                <a:close/>
                <a:moveTo>
                  <a:pt x="55777" y="10639"/>
                </a:moveTo>
                <a:lnTo>
                  <a:pt x="55777" y="14074"/>
                </a:lnTo>
                <a:lnTo>
                  <a:pt x="51491" y="14074"/>
                </a:lnTo>
                <a:lnTo>
                  <a:pt x="51491" y="10639"/>
                </a:lnTo>
                <a:close/>
                <a:moveTo>
                  <a:pt x="60610" y="10639"/>
                </a:moveTo>
                <a:lnTo>
                  <a:pt x="60610" y="14074"/>
                </a:lnTo>
                <a:lnTo>
                  <a:pt x="56719" y="14074"/>
                </a:lnTo>
                <a:lnTo>
                  <a:pt x="56719" y="10639"/>
                </a:lnTo>
                <a:close/>
                <a:moveTo>
                  <a:pt x="60610" y="15198"/>
                </a:moveTo>
                <a:lnTo>
                  <a:pt x="60610" y="19575"/>
                </a:lnTo>
                <a:lnTo>
                  <a:pt x="56719" y="19575"/>
                </a:lnTo>
                <a:lnTo>
                  <a:pt x="56719" y="15198"/>
                </a:lnTo>
                <a:close/>
                <a:moveTo>
                  <a:pt x="64409" y="30396"/>
                </a:moveTo>
                <a:lnTo>
                  <a:pt x="64409" y="32889"/>
                </a:lnTo>
                <a:lnTo>
                  <a:pt x="61856" y="32889"/>
                </a:lnTo>
                <a:lnTo>
                  <a:pt x="61856" y="30396"/>
                </a:lnTo>
                <a:close/>
                <a:moveTo>
                  <a:pt x="55807" y="1"/>
                </a:moveTo>
                <a:lnTo>
                  <a:pt x="55807" y="4833"/>
                </a:lnTo>
                <a:lnTo>
                  <a:pt x="51461" y="4833"/>
                </a:lnTo>
                <a:lnTo>
                  <a:pt x="51461" y="153"/>
                </a:lnTo>
                <a:lnTo>
                  <a:pt x="39151" y="153"/>
                </a:lnTo>
                <a:lnTo>
                  <a:pt x="39151" y="7691"/>
                </a:lnTo>
                <a:lnTo>
                  <a:pt x="32615" y="7691"/>
                </a:lnTo>
                <a:lnTo>
                  <a:pt x="32615" y="5776"/>
                </a:lnTo>
                <a:lnTo>
                  <a:pt x="36202" y="5776"/>
                </a:lnTo>
                <a:lnTo>
                  <a:pt x="36202" y="912"/>
                </a:lnTo>
                <a:lnTo>
                  <a:pt x="31430" y="912"/>
                </a:lnTo>
                <a:lnTo>
                  <a:pt x="31430" y="4621"/>
                </a:lnTo>
                <a:lnTo>
                  <a:pt x="28087" y="4621"/>
                </a:lnTo>
                <a:lnTo>
                  <a:pt x="28087" y="1064"/>
                </a:lnTo>
                <a:lnTo>
                  <a:pt x="1" y="1064"/>
                </a:lnTo>
                <a:lnTo>
                  <a:pt x="1" y="2219"/>
                </a:lnTo>
                <a:lnTo>
                  <a:pt x="26931" y="2219"/>
                </a:lnTo>
                <a:lnTo>
                  <a:pt x="26931" y="5745"/>
                </a:lnTo>
                <a:lnTo>
                  <a:pt x="31430" y="5745"/>
                </a:lnTo>
                <a:lnTo>
                  <a:pt x="31430" y="8785"/>
                </a:lnTo>
                <a:lnTo>
                  <a:pt x="40275" y="8785"/>
                </a:lnTo>
                <a:lnTo>
                  <a:pt x="40275" y="1308"/>
                </a:lnTo>
                <a:lnTo>
                  <a:pt x="50275" y="1308"/>
                </a:lnTo>
                <a:lnTo>
                  <a:pt x="50275" y="4833"/>
                </a:lnTo>
                <a:lnTo>
                  <a:pt x="45442" y="4833"/>
                </a:lnTo>
                <a:lnTo>
                  <a:pt x="45442" y="10639"/>
                </a:lnTo>
                <a:lnTo>
                  <a:pt x="50275" y="10639"/>
                </a:lnTo>
                <a:lnTo>
                  <a:pt x="50275" y="15198"/>
                </a:lnTo>
                <a:lnTo>
                  <a:pt x="55716" y="15198"/>
                </a:lnTo>
                <a:lnTo>
                  <a:pt x="55716" y="20548"/>
                </a:lnTo>
                <a:lnTo>
                  <a:pt x="61522" y="20548"/>
                </a:lnTo>
                <a:lnTo>
                  <a:pt x="61522" y="15198"/>
                </a:lnTo>
                <a:lnTo>
                  <a:pt x="65139" y="15198"/>
                </a:lnTo>
                <a:lnTo>
                  <a:pt x="65139" y="25198"/>
                </a:lnTo>
                <a:lnTo>
                  <a:pt x="57601" y="25198"/>
                </a:lnTo>
                <a:lnTo>
                  <a:pt x="57601" y="34044"/>
                </a:lnTo>
                <a:lnTo>
                  <a:pt x="60640" y="34044"/>
                </a:lnTo>
                <a:lnTo>
                  <a:pt x="60640" y="38542"/>
                </a:lnTo>
                <a:lnTo>
                  <a:pt x="64166" y="38542"/>
                </a:lnTo>
                <a:lnTo>
                  <a:pt x="64166" y="65473"/>
                </a:lnTo>
                <a:lnTo>
                  <a:pt x="65382" y="65473"/>
                </a:lnTo>
                <a:lnTo>
                  <a:pt x="65382" y="37387"/>
                </a:lnTo>
                <a:lnTo>
                  <a:pt x="61856" y="37387"/>
                </a:lnTo>
                <a:lnTo>
                  <a:pt x="61856" y="34044"/>
                </a:lnTo>
                <a:lnTo>
                  <a:pt x="65534" y="34044"/>
                </a:lnTo>
                <a:lnTo>
                  <a:pt x="65534" y="29271"/>
                </a:lnTo>
                <a:lnTo>
                  <a:pt x="60671" y="29271"/>
                </a:lnTo>
                <a:lnTo>
                  <a:pt x="60671" y="32889"/>
                </a:lnTo>
                <a:lnTo>
                  <a:pt x="58786" y="32889"/>
                </a:lnTo>
                <a:lnTo>
                  <a:pt x="58786" y="26384"/>
                </a:lnTo>
                <a:lnTo>
                  <a:pt x="66294" y="26384"/>
                </a:lnTo>
                <a:lnTo>
                  <a:pt x="66294" y="14074"/>
                </a:lnTo>
                <a:lnTo>
                  <a:pt x="61552" y="14074"/>
                </a:lnTo>
                <a:lnTo>
                  <a:pt x="61552" y="10609"/>
                </a:lnTo>
                <a:lnTo>
                  <a:pt x="66385" y="10609"/>
                </a:lnTo>
                <a:lnTo>
                  <a:pt x="66385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9025" tIns="99025" rIns="99025" bIns="990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950"/>
              <a:buFont typeface="Arial"/>
              <a:buNone/>
            </a:pPr>
            <a:endParaRPr sz="195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61" name="Google Shape;1561;p44"/>
          <p:cNvSpPr txBox="1">
            <a:spLocks noGrp="1"/>
          </p:cNvSpPr>
          <p:nvPr>
            <p:ph type="title"/>
          </p:nvPr>
        </p:nvSpPr>
        <p:spPr>
          <a:xfrm>
            <a:off x="772660" y="492533"/>
            <a:ext cx="8360625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Playfair Display"/>
              <a:buNone/>
              <a:defRPr sz="3791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Playfair Display"/>
              <a:buNone/>
              <a:defRPr sz="3791" b="1">
                <a:solidFill>
                  <a:schemeClr val="dk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Playfair Display"/>
              <a:buNone/>
              <a:defRPr sz="3791" b="1">
                <a:solidFill>
                  <a:schemeClr val="dk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Playfair Display"/>
              <a:buNone/>
              <a:defRPr sz="3791" b="1">
                <a:solidFill>
                  <a:schemeClr val="dk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Playfair Display"/>
              <a:buNone/>
              <a:defRPr sz="3791" b="1">
                <a:solidFill>
                  <a:schemeClr val="dk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Playfair Display"/>
              <a:buNone/>
              <a:defRPr sz="3791" b="1">
                <a:solidFill>
                  <a:schemeClr val="dk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Playfair Display"/>
              <a:buNone/>
              <a:defRPr sz="3791" b="1">
                <a:solidFill>
                  <a:schemeClr val="dk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Playfair Display"/>
              <a:buNone/>
              <a:defRPr sz="3791" b="1">
                <a:solidFill>
                  <a:schemeClr val="dk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Playfair Display"/>
              <a:buNone/>
              <a:defRPr sz="3791" b="1">
                <a:solidFill>
                  <a:schemeClr val="dk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9pPr>
          </a:lstStyle>
          <a:p>
            <a:endParaRPr/>
          </a:p>
        </p:txBody>
      </p:sp>
      <p:grpSp>
        <p:nvGrpSpPr>
          <p:cNvPr id="1562" name="Google Shape;1562;p44"/>
          <p:cNvGrpSpPr/>
          <p:nvPr/>
        </p:nvGrpSpPr>
        <p:grpSpPr>
          <a:xfrm flipH="1">
            <a:off x="8975498" y="1761967"/>
            <a:ext cx="236275" cy="282933"/>
            <a:chOff x="6576500" y="973175"/>
            <a:chExt cx="218100" cy="212200"/>
          </a:xfrm>
        </p:grpSpPr>
        <p:sp>
          <p:nvSpPr>
            <p:cNvPr id="1563" name="Google Shape;1563;p44"/>
            <p:cNvSpPr/>
            <p:nvPr/>
          </p:nvSpPr>
          <p:spPr>
            <a:xfrm>
              <a:off x="6576500" y="973175"/>
              <a:ext cx="218100" cy="212200"/>
            </a:xfrm>
            <a:custGeom>
              <a:avLst/>
              <a:gdLst/>
              <a:ahLst/>
              <a:cxnLst/>
              <a:rect l="l" t="t" r="r" b="b"/>
              <a:pathLst>
                <a:path w="8724" h="8488" extrusionOk="0">
                  <a:moveTo>
                    <a:pt x="3505" y="1"/>
                  </a:moveTo>
                  <a:cubicBezTo>
                    <a:pt x="3292" y="1"/>
                    <a:pt x="3073" y="43"/>
                    <a:pt x="2858" y="132"/>
                  </a:cubicBezTo>
                  <a:cubicBezTo>
                    <a:pt x="2037" y="466"/>
                    <a:pt x="1611" y="1408"/>
                    <a:pt x="1946" y="2290"/>
                  </a:cubicBezTo>
                  <a:cubicBezTo>
                    <a:pt x="2006" y="2472"/>
                    <a:pt x="2128" y="2624"/>
                    <a:pt x="2250" y="2776"/>
                  </a:cubicBezTo>
                  <a:cubicBezTo>
                    <a:pt x="2067" y="2715"/>
                    <a:pt x="1824" y="2715"/>
                    <a:pt x="1642" y="2715"/>
                  </a:cubicBezTo>
                  <a:cubicBezTo>
                    <a:pt x="730" y="2776"/>
                    <a:pt x="0" y="3567"/>
                    <a:pt x="92" y="4478"/>
                  </a:cubicBezTo>
                  <a:cubicBezTo>
                    <a:pt x="149" y="5338"/>
                    <a:pt x="882" y="6036"/>
                    <a:pt x="1730" y="6036"/>
                  </a:cubicBezTo>
                  <a:cubicBezTo>
                    <a:pt x="1782" y="6036"/>
                    <a:pt x="1833" y="6034"/>
                    <a:pt x="1885" y="6029"/>
                  </a:cubicBezTo>
                  <a:cubicBezTo>
                    <a:pt x="2067" y="5998"/>
                    <a:pt x="2250" y="5968"/>
                    <a:pt x="2432" y="5877"/>
                  </a:cubicBezTo>
                  <a:lnTo>
                    <a:pt x="2432" y="5877"/>
                  </a:lnTo>
                  <a:cubicBezTo>
                    <a:pt x="2310" y="6029"/>
                    <a:pt x="2219" y="6241"/>
                    <a:pt x="2158" y="6424"/>
                  </a:cubicBezTo>
                  <a:cubicBezTo>
                    <a:pt x="1946" y="7305"/>
                    <a:pt x="2493" y="8217"/>
                    <a:pt x="3405" y="8430"/>
                  </a:cubicBezTo>
                  <a:cubicBezTo>
                    <a:pt x="3542" y="8469"/>
                    <a:pt x="3680" y="8488"/>
                    <a:pt x="3817" y="8488"/>
                  </a:cubicBezTo>
                  <a:cubicBezTo>
                    <a:pt x="4532" y="8488"/>
                    <a:pt x="5207" y="7979"/>
                    <a:pt x="5411" y="7214"/>
                  </a:cubicBezTo>
                  <a:cubicBezTo>
                    <a:pt x="5441" y="7001"/>
                    <a:pt x="5472" y="6819"/>
                    <a:pt x="5441" y="6606"/>
                  </a:cubicBezTo>
                  <a:lnTo>
                    <a:pt x="5441" y="6606"/>
                  </a:lnTo>
                  <a:cubicBezTo>
                    <a:pt x="5563" y="6758"/>
                    <a:pt x="5715" y="6910"/>
                    <a:pt x="5897" y="7032"/>
                  </a:cubicBezTo>
                  <a:cubicBezTo>
                    <a:pt x="6181" y="7206"/>
                    <a:pt x="6496" y="7291"/>
                    <a:pt x="6806" y="7291"/>
                  </a:cubicBezTo>
                  <a:cubicBezTo>
                    <a:pt x="7359" y="7291"/>
                    <a:pt x="7895" y="7021"/>
                    <a:pt x="8207" y="6515"/>
                  </a:cubicBezTo>
                  <a:cubicBezTo>
                    <a:pt x="8724" y="5694"/>
                    <a:pt x="8481" y="4691"/>
                    <a:pt x="7690" y="4174"/>
                  </a:cubicBezTo>
                  <a:cubicBezTo>
                    <a:pt x="7508" y="4083"/>
                    <a:pt x="7295" y="3992"/>
                    <a:pt x="7113" y="3962"/>
                  </a:cubicBezTo>
                  <a:cubicBezTo>
                    <a:pt x="7295" y="3871"/>
                    <a:pt x="7508" y="3779"/>
                    <a:pt x="7660" y="3658"/>
                  </a:cubicBezTo>
                  <a:cubicBezTo>
                    <a:pt x="8359" y="3050"/>
                    <a:pt x="8481" y="2016"/>
                    <a:pt x="7873" y="1287"/>
                  </a:cubicBezTo>
                  <a:cubicBezTo>
                    <a:pt x="7530" y="893"/>
                    <a:pt x="7053" y="682"/>
                    <a:pt x="6576" y="682"/>
                  </a:cubicBezTo>
                  <a:cubicBezTo>
                    <a:pt x="6206" y="682"/>
                    <a:pt x="5838" y="809"/>
                    <a:pt x="5532" y="1074"/>
                  </a:cubicBezTo>
                  <a:cubicBezTo>
                    <a:pt x="5380" y="1196"/>
                    <a:pt x="5259" y="1378"/>
                    <a:pt x="5137" y="1530"/>
                  </a:cubicBezTo>
                  <a:cubicBezTo>
                    <a:pt x="5137" y="1348"/>
                    <a:pt x="5107" y="1135"/>
                    <a:pt x="5016" y="1044"/>
                  </a:cubicBezTo>
                  <a:cubicBezTo>
                    <a:pt x="4763" y="401"/>
                    <a:pt x="4164" y="1"/>
                    <a:pt x="35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4" name="Google Shape;1564;p44"/>
            <p:cNvSpPr/>
            <p:nvPr/>
          </p:nvSpPr>
          <p:spPr>
            <a:xfrm>
              <a:off x="6638800" y="1063850"/>
              <a:ext cx="51700" cy="30425"/>
            </a:xfrm>
            <a:custGeom>
              <a:avLst/>
              <a:gdLst/>
              <a:ahLst/>
              <a:cxnLst/>
              <a:rect l="l" t="t" r="r" b="b"/>
              <a:pathLst>
                <a:path w="2068" h="1217" extrusionOk="0">
                  <a:moveTo>
                    <a:pt x="1" y="0"/>
                  </a:moveTo>
                  <a:lnTo>
                    <a:pt x="1" y="61"/>
                  </a:lnTo>
                  <a:lnTo>
                    <a:pt x="1855" y="487"/>
                  </a:lnTo>
                  <a:lnTo>
                    <a:pt x="62" y="1155"/>
                  </a:lnTo>
                  <a:lnTo>
                    <a:pt x="62" y="1216"/>
                  </a:lnTo>
                  <a:lnTo>
                    <a:pt x="2068" y="48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5" name="Google Shape;1565;p44"/>
            <p:cNvSpPr/>
            <p:nvPr/>
          </p:nvSpPr>
          <p:spPr>
            <a:xfrm>
              <a:off x="6629700" y="1074475"/>
              <a:ext cx="57775" cy="6125"/>
            </a:xfrm>
            <a:custGeom>
              <a:avLst/>
              <a:gdLst/>
              <a:ahLst/>
              <a:cxnLst/>
              <a:rect l="l" t="t" r="r" b="b"/>
              <a:pathLst>
                <a:path w="2311" h="245" extrusionOk="0">
                  <a:moveTo>
                    <a:pt x="2310" y="1"/>
                  </a:moveTo>
                  <a:lnTo>
                    <a:pt x="0" y="183"/>
                  </a:lnTo>
                  <a:lnTo>
                    <a:pt x="0" y="244"/>
                  </a:lnTo>
                  <a:lnTo>
                    <a:pt x="2310" y="92"/>
                  </a:lnTo>
                  <a:lnTo>
                    <a:pt x="231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6" name="Google Shape;1566;p44"/>
            <p:cNvSpPr/>
            <p:nvPr/>
          </p:nvSpPr>
          <p:spPr>
            <a:xfrm>
              <a:off x="6625125" y="1076775"/>
              <a:ext cx="5350" cy="6100"/>
            </a:xfrm>
            <a:custGeom>
              <a:avLst/>
              <a:gdLst/>
              <a:ahLst/>
              <a:cxnLst/>
              <a:rect l="l" t="t" r="r" b="b"/>
              <a:pathLst>
                <a:path w="214" h="244" extrusionOk="0">
                  <a:moveTo>
                    <a:pt x="122" y="0"/>
                  </a:moveTo>
                  <a:cubicBezTo>
                    <a:pt x="61" y="0"/>
                    <a:pt x="1" y="91"/>
                    <a:pt x="1" y="122"/>
                  </a:cubicBezTo>
                  <a:cubicBezTo>
                    <a:pt x="1" y="182"/>
                    <a:pt x="31" y="243"/>
                    <a:pt x="122" y="243"/>
                  </a:cubicBezTo>
                  <a:cubicBezTo>
                    <a:pt x="183" y="243"/>
                    <a:pt x="213" y="182"/>
                    <a:pt x="213" y="122"/>
                  </a:cubicBezTo>
                  <a:cubicBezTo>
                    <a:pt x="213" y="30"/>
                    <a:pt x="183" y="0"/>
                    <a:pt x="12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7" name="Google Shape;1567;p44"/>
            <p:cNvSpPr/>
            <p:nvPr/>
          </p:nvSpPr>
          <p:spPr>
            <a:xfrm>
              <a:off x="6635000" y="1061575"/>
              <a:ext cx="5350" cy="6100"/>
            </a:xfrm>
            <a:custGeom>
              <a:avLst/>
              <a:gdLst/>
              <a:ahLst/>
              <a:cxnLst/>
              <a:rect l="l" t="t" r="r" b="b"/>
              <a:pathLst>
                <a:path w="214" h="244" extrusionOk="0">
                  <a:moveTo>
                    <a:pt x="92" y="0"/>
                  </a:moveTo>
                  <a:cubicBezTo>
                    <a:pt x="31" y="0"/>
                    <a:pt x="1" y="31"/>
                    <a:pt x="1" y="122"/>
                  </a:cubicBezTo>
                  <a:cubicBezTo>
                    <a:pt x="1" y="183"/>
                    <a:pt x="31" y="243"/>
                    <a:pt x="92" y="243"/>
                  </a:cubicBezTo>
                  <a:cubicBezTo>
                    <a:pt x="183" y="243"/>
                    <a:pt x="214" y="183"/>
                    <a:pt x="214" y="122"/>
                  </a:cubicBezTo>
                  <a:cubicBezTo>
                    <a:pt x="214" y="31"/>
                    <a:pt x="183" y="0"/>
                    <a:pt x="9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8" name="Google Shape;1568;p44"/>
            <p:cNvSpPr/>
            <p:nvPr/>
          </p:nvSpPr>
          <p:spPr>
            <a:xfrm>
              <a:off x="6636525" y="1091200"/>
              <a:ext cx="6100" cy="5350"/>
            </a:xfrm>
            <a:custGeom>
              <a:avLst/>
              <a:gdLst/>
              <a:ahLst/>
              <a:cxnLst/>
              <a:rect l="l" t="t" r="r" b="b"/>
              <a:pathLst>
                <a:path w="244" h="214" extrusionOk="0">
                  <a:moveTo>
                    <a:pt x="122" y="1"/>
                  </a:moveTo>
                  <a:cubicBezTo>
                    <a:pt x="31" y="1"/>
                    <a:pt x="1" y="31"/>
                    <a:pt x="1" y="122"/>
                  </a:cubicBezTo>
                  <a:cubicBezTo>
                    <a:pt x="1" y="183"/>
                    <a:pt x="31" y="213"/>
                    <a:pt x="122" y="213"/>
                  </a:cubicBezTo>
                  <a:cubicBezTo>
                    <a:pt x="183" y="213"/>
                    <a:pt x="244" y="183"/>
                    <a:pt x="244" y="122"/>
                  </a:cubicBezTo>
                  <a:cubicBezTo>
                    <a:pt x="244" y="31"/>
                    <a:pt x="183" y="1"/>
                    <a:pt x="12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9" name="Google Shape;1569;p44"/>
            <p:cNvSpPr/>
            <p:nvPr/>
          </p:nvSpPr>
          <p:spPr>
            <a:xfrm>
              <a:off x="6660075" y="1072200"/>
              <a:ext cx="29675" cy="53225"/>
            </a:xfrm>
            <a:custGeom>
              <a:avLst/>
              <a:gdLst/>
              <a:ahLst/>
              <a:cxnLst/>
              <a:rect l="l" t="t" r="r" b="b"/>
              <a:pathLst>
                <a:path w="1187" h="2129" extrusionOk="0">
                  <a:moveTo>
                    <a:pt x="1126" y="1"/>
                  </a:moveTo>
                  <a:lnTo>
                    <a:pt x="1" y="1855"/>
                  </a:lnTo>
                  <a:lnTo>
                    <a:pt x="92" y="1885"/>
                  </a:lnTo>
                  <a:lnTo>
                    <a:pt x="1065" y="213"/>
                  </a:lnTo>
                  <a:lnTo>
                    <a:pt x="1156" y="2128"/>
                  </a:lnTo>
                  <a:lnTo>
                    <a:pt x="1186" y="2128"/>
                  </a:lnTo>
                  <a:lnTo>
                    <a:pt x="112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0" name="Google Shape;1570;p44"/>
            <p:cNvSpPr/>
            <p:nvPr/>
          </p:nvSpPr>
          <p:spPr>
            <a:xfrm>
              <a:off x="6673000" y="1074475"/>
              <a:ext cx="15975" cy="57025"/>
            </a:xfrm>
            <a:custGeom>
              <a:avLst/>
              <a:gdLst/>
              <a:ahLst/>
              <a:cxnLst/>
              <a:rect l="l" t="t" r="r" b="b"/>
              <a:pathLst>
                <a:path w="639" h="2281" extrusionOk="0">
                  <a:moveTo>
                    <a:pt x="548" y="1"/>
                  </a:moveTo>
                  <a:lnTo>
                    <a:pt x="1" y="2250"/>
                  </a:lnTo>
                  <a:lnTo>
                    <a:pt x="61" y="2281"/>
                  </a:lnTo>
                  <a:lnTo>
                    <a:pt x="639" y="31"/>
                  </a:lnTo>
                  <a:lnTo>
                    <a:pt x="54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1" name="Google Shape;1571;p44"/>
            <p:cNvSpPr/>
            <p:nvPr/>
          </p:nvSpPr>
          <p:spPr>
            <a:xfrm>
              <a:off x="6669975" y="1129675"/>
              <a:ext cx="6100" cy="6675"/>
            </a:xfrm>
            <a:custGeom>
              <a:avLst/>
              <a:gdLst/>
              <a:ahLst/>
              <a:cxnLst/>
              <a:rect l="l" t="t" r="r" b="b"/>
              <a:pathLst>
                <a:path w="244" h="267" extrusionOk="0">
                  <a:moveTo>
                    <a:pt x="90" y="0"/>
                  </a:moveTo>
                  <a:cubicBezTo>
                    <a:pt x="34" y="0"/>
                    <a:pt x="0" y="35"/>
                    <a:pt x="0" y="103"/>
                  </a:cubicBezTo>
                  <a:cubicBezTo>
                    <a:pt x="0" y="164"/>
                    <a:pt x="30" y="255"/>
                    <a:pt x="61" y="255"/>
                  </a:cubicBezTo>
                  <a:cubicBezTo>
                    <a:pt x="84" y="263"/>
                    <a:pt x="105" y="266"/>
                    <a:pt x="123" y="266"/>
                  </a:cubicBezTo>
                  <a:cubicBezTo>
                    <a:pt x="179" y="266"/>
                    <a:pt x="213" y="232"/>
                    <a:pt x="213" y="164"/>
                  </a:cubicBezTo>
                  <a:cubicBezTo>
                    <a:pt x="243" y="103"/>
                    <a:pt x="213" y="12"/>
                    <a:pt x="152" y="12"/>
                  </a:cubicBezTo>
                  <a:cubicBezTo>
                    <a:pt x="129" y="4"/>
                    <a:pt x="108" y="0"/>
                    <a:pt x="9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2" name="Google Shape;1572;p44"/>
            <p:cNvSpPr/>
            <p:nvPr/>
          </p:nvSpPr>
          <p:spPr>
            <a:xfrm>
              <a:off x="6657800" y="1116400"/>
              <a:ext cx="6100" cy="6275"/>
            </a:xfrm>
            <a:custGeom>
              <a:avLst/>
              <a:gdLst/>
              <a:ahLst/>
              <a:cxnLst/>
              <a:rect l="l" t="t" r="r" b="b"/>
              <a:pathLst>
                <a:path w="244" h="251" extrusionOk="0">
                  <a:moveTo>
                    <a:pt x="81" y="1"/>
                  </a:moveTo>
                  <a:cubicBezTo>
                    <a:pt x="31" y="1"/>
                    <a:pt x="1" y="44"/>
                    <a:pt x="1" y="87"/>
                  </a:cubicBezTo>
                  <a:cubicBezTo>
                    <a:pt x="1" y="178"/>
                    <a:pt x="31" y="239"/>
                    <a:pt x="61" y="239"/>
                  </a:cubicBezTo>
                  <a:cubicBezTo>
                    <a:pt x="86" y="247"/>
                    <a:pt x="108" y="251"/>
                    <a:pt x="128" y="251"/>
                  </a:cubicBezTo>
                  <a:cubicBezTo>
                    <a:pt x="181" y="251"/>
                    <a:pt x="213" y="223"/>
                    <a:pt x="213" y="178"/>
                  </a:cubicBezTo>
                  <a:cubicBezTo>
                    <a:pt x="244" y="87"/>
                    <a:pt x="213" y="26"/>
                    <a:pt x="153" y="26"/>
                  </a:cubicBezTo>
                  <a:cubicBezTo>
                    <a:pt x="126" y="8"/>
                    <a:pt x="102" y="1"/>
                    <a:pt x="8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3" name="Google Shape;1573;p44"/>
            <p:cNvSpPr/>
            <p:nvPr/>
          </p:nvSpPr>
          <p:spPr>
            <a:xfrm>
              <a:off x="6685925" y="1124000"/>
              <a:ext cx="7625" cy="6275"/>
            </a:xfrm>
            <a:custGeom>
              <a:avLst/>
              <a:gdLst/>
              <a:ahLst/>
              <a:cxnLst/>
              <a:rect l="l" t="t" r="r" b="b"/>
              <a:pathLst>
                <a:path w="305" h="251" extrusionOk="0">
                  <a:moveTo>
                    <a:pt x="125" y="1"/>
                  </a:moveTo>
                  <a:cubicBezTo>
                    <a:pt x="76" y="1"/>
                    <a:pt x="31" y="44"/>
                    <a:pt x="31" y="87"/>
                  </a:cubicBezTo>
                  <a:cubicBezTo>
                    <a:pt x="0" y="178"/>
                    <a:pt x="31" y="208"/>
                    <a:pt x="122" y="239"/>
                  </a:cubicBezTo>
                  <a:cubicBezTo>
                    <a:pt x="138" y="247"/>
                    <a:pt x="157" y="251"/>
                    <a:pt x="175" y="251"/>
                  </a:cubicBezTo>
                  <a:cubicBezTo>
                    <a:pt x="225" y="251"/>
                    <a:pt x="274" y="222"/>
                    <a:pt x="274" y="178"/>
                  </a:cubicBezTo>
                  <a:cubicBezTo>
                    <a:pt x="304" y="87"/>
                    <a:pt x="274" y="26"/>
                    <a:pt x="183" y="26"/>
                  </a:cubicBezTo>
                  <a:cubicBezTo>
                    <a:pt x="165" y="8"/>
                    <a:pt x="145" y="1"/>
                    <a:pt x="12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4" name="Google Shape;1574;p44"/>
            <p:cNvSpPr/>
            <p:nvPr/>
          </p:nvSpPr>
          <p:spPr>
            <a:xfrm>
              <a:off x="6683650" y="1073725"/>
              <a:ext cx="51700" cy="40300"/>
            </a:xfrm>
            <a:custGeom>
              <a:avLst/>
              <a:gdLst/>
              <a:ahLst/>
              <a:cxnLst/>
              <a:rect l="l" t="t" r="r" b="b"/>
              <a:pathLst>
                <a:path w="2068" h="1612" extrusionOk="0">
                  <a:moveTo>
                    <a:pt x="0" y="1"/>
                  </a:moveTo>
                  <a:lnTo>
                    <a:pt x="1429" y="1611"/>
                  </a:lnTo>
                  <a:lnTo>
                    <a:pt x="1459" y="1581"/>
                  </a:lnTo>
                  <a:lnTo>
                    <a:pt x="213" y="122"/>
                  </a:lnTo>
                  <a:lnTo>
                    <a:pt x="2067" y="669"/>
                  </a:lnTo>
                  <a:lnTo>
                    <a:pt x="2067" y="57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5" name="Google Shape;1575;p44"/>
            <p:cNvSpPr/>
            <p:nvPr/>
          </p:nvSpPr>
          <p:spPr>
            <a:xfrm>
              <a:off x="6685925" y="1074475"/>
              <a:ext cx="49425" cy="32700"/>
            </a:xfrm>
            <a:custGeom>
              <a:avLst/>
              <a:gdLst/>
              <a:ahLst/>
              <a:cxnLst/>
              <a:rect l="l" t="t" r="r" b="b"/>
              <a:pathLst>
                <a:path w="1977" h="1308" extrusionOk="0">
                  <a:moveTo>
                    <a:pt x="31" y="1"/>
                  </a:moveTo>
                  <a:lnTo>
                    <a:pt x="0" y="62"/>
                  </a:lnTo>
                  <a:lnTo>
                    <a:pt x="1946" y="1308"/>
                  </a:lnTo>
                  <a:lnTo>
                    <a:pt x="1976" y="1247"/>
                  </a:lnTo>
                  <a:lnTo>
                    <a:pt x="3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6" name="Google Shape;1576;p44"/>
            <p:cNvSpPr/>
            <p:nvPr/>
          </p:nvSpPr>
          <p:spPr>
            <a:xfrm>
              <a:off x="6733800" y="1104575"/>
              <a:ext cx="6100" cy="5650"/>
            </a:xfrm>
            <a:custGeom>
              <a:avLst/>
              <a:gdLst/>
              <a:ahLst/>
              <a:cxnLst/>
              <a:rect l="l" t="t" r="r" b="b"/>
              <a:pathLst>
                <a:path w="244" h="226" extrusionOk="0">
                  <a:moveTo>
                    <a:pt x="147" y="1"/>
                  </a:moveTo>
                  <a:cubicBezTo>
                    <a:pt x="108" y="1"/>
                    <a:pt x="53" y="29"/>
                    <a:pt x="31" y="74"/>
                  </a:cubicBezTo>
                  <a:cubicBezTo>
                    <a:pt x="0" y="104"/>
                    <a:pt x="31" y="195"/>
                    <a:pt x="61" y="225"/>
                  </a:cubicBezTo>
                  <a:cubicBezTo>
                    <a:pt x="91" y="225"/>
                    <a:pt x="183" y="225"/>
                    <a:pt x="213" y="195"/>
                  </a:cubicBezTo>
                  <a:cubicBezTo>
                    <a:pt x="243" y="134"/>
                    <a:pt x="213" y="74"/>
                    <a:pt x="183" y="13"/>
                  </a:cubicBezTo>
                  <a:cubicBezTo>
                    <a:pt x="175" y="5"/>
                    <a:pt x="162" y="1"/>
                    <a:pt x="14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7" name="Google Shape;1577;p44"/>
            <p:cNvSpPr/>
            <p:nvPr/>
          </p:nvSpPr>
          <p:spPr>
            <a:xfrm>
              <a:off x="6717075" y="1111425"/>
              <a:ext cx="6875" cy="6100"/>
            </a:xfrm>
            <a:custGeom>
              <a:avLst/>
              <a:gdLst/>
              <a:ahLst/>
              <a:cxnLst/>
              <a:rect l="l" t="t" r="r" b="b"/>
              <a:pathLst>
                <a:path w="275" h="244" extrusionOk="0">
                  <a:moveTo>
                    <a:pt x="153" y="0"/>
                  </a:moveTo>
                  <a:cubicBezTo>
                    <a:pt x="122" y="0"/>
                    <a:pt x="84" y="29"/>
                    <a:pt x="61" y="73"/>
                  </a:cubicBezTo>
                  <a:cubicBezTo>
                    <a:pt x="1" y="103"/>
                    <a:pt x="61" y="164"/>
                    <a:pt x="92" y="225"/>
                  </a:cubicBezTo>
                  <a:cubicBezTo>
                    <a:pt x="103" y="236"/>
                    <a:pt x="118" y="243"/>
                    <a:pt x="136" y="243"/>
                  </a:cubicBezTo>
                  <a:cubicBezTo>
                    <a:pt x="167" y="243"/>
                    <a:pt x="205" y="222"/>
                    <a:pt x="244" y="164"/>
                  </a:cubicBezTo>
                  <a:cubicBezTo>
                    <a:pt x="274" y="134"/>
                    <a:pt x="244" y="73"/>
                    <a:pt x="183" y="12"/>
                  </a:cubicBezTo>
                  <a:cubicBezTo>
                    <a:pt x="175" y="4"/>
                    <a:pt x="164" y="0"/>
                    <a:pt x="1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8" name="Google Shape;1578;p44"/>
            <p:cNvSpPr/>
            <p:nvPr/>
          </p:nvSpPr>
          <p:spPr>
            <a:xfrm>
              <a:off x="6732275" y="1087100"/>
              <a:ext cx="6875" cy="5200"/>
            </a:xfrm>
            <a:custGeom>
              <a:avLst/>
              <a:gdLst/>
              <a:ahLst/>
              <a:cxnLst/>
              <a:rect l="l" t="t" r="r" b="b"/>
              <a:pathLst>
                <a:path w="275" h="208" extrusionOk="0">
                  <a:moveTo>
                    <a:pt x="161" y="0"/>
                  </a:moveTo>
                  <a:cubicBezTo>
                    <a:pt x="119" y="0"/>
                    <a:pt x="83" y="22"/>
                    <a:pt x="61" y="43"/>
                  </a:cubicBezTo>
                  <a:cubicBezTo>
                    <a:pt x="0" y="73"/>
                    <a:pt x="61" y="165"/>
                    <a:pt x="92" y="195"/>
                  </a:cubicBezTo>
                  <a:cubicBezTo>
                    <a:pt x="109" y="204"/>
                    <a:pt x="130" y="208"/>
                    <a:pt x="150" y="208"/>
                  </a:cubicBezTo>
                  <a:cubicBezTo>
                    <a:pt x="198" y="208"/>
                    <a:pt x="244" y="186"/>
                    <a:pt x="244" y="165"/>
                  </a:cubicBezTo>
                  <a:cubicBezTo>
                    <a:pt x="274" y="134"/>
                    <a:pt x="244" y="43"/>
                    <a:pt x="213" y="13"/>
                  </a:cubicBezTo>
                  <a:cubicBezTo>
                    <a:pt x="195" y="4"/>
                    <a:pt x="178" y="0"/>
                    <a:pt x="16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9" name="Google Shape;1579;p44"/>
            <p:cNvSpPr/>
            <p:nvPr/>
          </p:nvSpPr>
          <p:spPr>
            <a:xfrm>
              <a:off x="6683650" y="1034200"/>
              <a:ext cx="50175" cy="44875"/>
            </a:xfrm>
            <a:custGeom>
              <a:avLst/>
              <a:gdLst/>
              <a:ahLst/>
              <a:cxnLst/>
              <a:rect l="l" t="t" r="r" b="b"/>
              <a:pathLst>
                <a:path w="2007" h="1795" extrusionOk="0">
                  <a:moveTo>
                    <a:pt x="1186" y="1"/>
                  </a:moveTo>
                  <a:lnTo>
                    <a:pt x="0" y="1794"/>
                  </a:lnTo>
                  <a:lnTo>
                    <a:pt x="2006" y="913"/>
                  </a:lnTo>
                  <a:lnTo>
                    <a:pt x="1945" y="822"/>
                  </a:lnTo>
                  <a:lnTo>
                    <a:pt x="213" y="1582"/>
                  </a:lnTo>
                  <a:lnTo>
                    <a:pt x="1277" y="31"/>
                  </a:lnTo>
                  <a:lnTo>
                    <a:pt x="11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0" name="Google Shape;1580;p44"/>
            <p:cNvSpPr/>
            <p:nvPr/>
          </p:nvSpPr>
          <p:spPr>
            <a:xfrm>
              <a:off x="6685925" y="1038000"/>
              <a:ext cx="45625" cy="38800"/>
            </a:xfrm>
            <a:custGeom>
              <a:avLst/>
              <a:gdLst/>
              <a:ahLst/>
              <a:cxnLst/>
              <a:rect l="l" t="t" r="r" b="b"/>
              <a:pathLst>
                <a:path w="1825" h="1552" extrusionOk="0">
                  <a:moveTo>
                    <a:pt x="1794" y="1"/>
                  </a:moveTo>
                  <a:lnTo>
                    <a:pt x="0" y="1490"/>
                  </a:lnTo>
                  <a:lnTo>
                    <a:pt x="61" y="1551"/>
                  </a:lnTo>
                  <a:lnTo>
                    <a:pt x="1824" y="62"/>
                  </a:lnTo>
                  <a:lnTo>
                    <a:pt x="1794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1" name="Google Shape;1581;p44"/>
            <p:cNvSpPr/>
            <p:nvPr/>
          </p:nvSpPr>
          <p:spPr>
            <a:xfrm>
              <a:off x="6730000" y="1036100"/>
              <a:ext cx="5350" cy="5550"/>
            </a:xfrm>
            <a:custGeom>
              <a:avLst/>
              <a:gdLst/>
              <a:ahLst/>
              <a:cxnLst/>
              <a:rect l="l" t="t" r="r" b="b"/>
              <a:pathLst>
                <a:path w="214" h="222" extrusionOk="0">
                  <a:moveTo>
                    <a:pt x="107" y="1"/>
                  </a:moveTo>
                  <a:cubicBezTo>
                    <a:pt x="76" y="1"/>
                    <a:pt x="46" y="16"/>
                    <a:pt x="31" y="47"/>
                  </a:cubicBezTo>
                  <a:cubicBezTo>
                    <a:pt x="0" y="77"/>
                    <a:pt x="0" y="138"/>
                    <a:pt x="31" y="198"/>
                  </a:cubicBezTo>
                  <a:cubicBezTo>
                    <a:pt x="46" y="214"/>
                    <a:pt x="76" y="221"/>
                    <a:pt x="107" y="221"/>
                  </a:cubicBezTo>
                  <a:cubicBezTo>
                    <a:pt x="137" y="221"/>
                    <a:pt x="167" y="214"/>
                    <a:pt x="183" y="198"/>
                  </a:cubicBezTo>
                  <a:cubicBezTo>
                    <a:pt x="213" y="138"/>
                    <a:pt x="213" y="77"/>
                    <a:pt x="183" y="47"/>
                  </a:cubicBezTo>
                  <a:cubicBezTo>
                    <a:pt x="167" y="16"/>
                    <a:pt x="137" y="1"/>
                    <a:pt x="10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2" name="Google Shape;1582;p44"/>
            <p:cNvSpPr/>
            <p:nvPr/>
          </p:nvSpPr>
          <p:spPr>
            <a:xfrm>
              <a:off x="6731525" y="1053400"/>
              <a:ext cx="6100" cy="4950"/>
            </a:xfrm>
            <a:custGeom>
              <a:avLst/>
              <a:gdLst/>
              <a:ahLst/>
              <a:cxnLst/>
              <a:rect l="l" t="t" r="r" b="b"/>
              <a:pathLst>
                <a:path w="244" h="198" extrusionOk="0">
                  <a:moveTo>
                    <a:pt x="118" y="0"/>
                  </a:moveTo>
                  <a:cubicBezTo>
                    <a:pt x="91" y="0"/>
                    <a:pt x="61" y="8"/>
                    <a:pt x="30" y="23"/>
                  </a:cubicBezTo>
                  <a:cubicBezTo>
                    <a:pt x="0" y="54"/>
                    <a:pt x="0" y="145"/>
                    <a:pt x="30" y="175"/>
                  </a:cubicBezTo>
                  <a:cubicBezTo>
                    <a:pt x="61" y="190"/>
                    <a:pt x="91" y="198"/>
                    <a:pt x="118" y="198"/>
                  </a:cubicBezTo>
                  <a:cubicBezTo>
                    <a:pt x="144" y="198"/>
                    <a:pt x="167" y="190"/>
                    <a:pt x="182" y="175"/>
                  </a:cubicBezTo>
                  <a:cubicBezTo>
                    <a:pt x="243" y="145"/>
                    <a:pt x="243" y="54"/>
                    <a:pt x="182" y="23"/>
                  </a:cubicBezTo>
                  <a:cubicBezTo>
                    <a:pt x="167" y="8"/>
                    <a:pt x="144" y="0"/>
                    <a:pt x="11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3" name="Google Shape;1583;p44"/>
            <p:cNvSpPr/>
            <p:nvPr/>
          </p:nvSpPr>
          <p:spPr>
            <a:xfrm>
              <a:off x="6712525" y="1031350"/>
              <a:ext cx="6100" cy="5550"/>
            </a:xfrm>
            <a:custGeom>
              <a:avLst/>
              <a:gdLst/>
              <a:ahLst/>
              <a:cxnLst/>
              <a:rect l="l" t="t" r="r" b="b"/>
              <a:pathLst>
                <a:path w="244" h="222" extrusionOk="0">
                  <a:moveTo>
                    <a:pt x="118" y="1"/>
                  </a:moveTo>
                  <a:cubicBezTo>
                    <a:pt x="91" y="1"/>
                    <a:pt x="61" y="9"/>
                    <a:pt x="31" y="24"/>
                  </a:cubicBezTo>
                  <a:cubicBezTo>
                    <a:pt x="0" y="85"/>
                    <a:pt x="0" y="145"/>
                    <a:pt x="31" y="176"/>
                  </a:cubicBezTo>
                  <a:cubicBezTo>
                    <a:pt x="61" y="206"/>
                    <a:pt x="91" y="221"/>
                    <a:pt x="118" y="221"/>
                  </a:cubicBezTo>
                  <a:cubicBezTo>
                    <a:pt x="145" y="221"/>
                    <a:pt x="167" y="206"/>
                    <a:pt x="183" y="176"/>
                  </a:cubicBezTo>
                  <a:cubicBezTo>
                    <a:pt x="243" y="115"/>
                    <a:pt x="243" y="85"/>
                    <a:pt x="183" y="24"/>
                  </a:cubicBezTo>
                  <a:cubicBezTo>
                    <a:pt x="167" y="9"/>
                    <a:pt x="145" y="1"/>
                    <a:pt x="11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4" name="Google Shape;1584;p44"/>
            <p:cNvSpPr/>
            <p:nvPr/>
          </p:nvSpPr>
          <p:spPr>
            <a:xfrm>
              <a:off x="6655525" y="1026600"/>
              <a:ext cx="33450" cy="53225"/>
            </a:xfrm>
            <a:custGeom>
              <a:avLst/>
              <a:gdLst/>
              <a:ahLst/>
              <a:cxnLst/>
              <a:rect l="l" t="t" r="r" b="b"/>
              <a:pathLst>
                <a:path w="1338" h="2129" extrusionOk="0">
                  <a:moveTo>
                    <a:pt x="1064" y="1"/>
                  </a:moveTo>
                  <a:lnTo>
                    <a:pt x="1216" y="1886"/>
                  </a:lnTo>
                  <a:lnTo>
                    <a:pt x="31" y="366"/>
                  </a:lnTo>
                  <a:lnTo>
                    <a:pt x="1" y="427"/>
                  </a:lnTo>
                  <a:lnTo>
                    <a:pt x="1338" y="2129"/>
                  </a:lnTo>
                  <a:lnTo>
                    <a:pt x="1095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5" name="Google Shape;1585;p44"/>
            <p:cNvSpPr/>
            <p:nvPr/>
          </p:nvSpPr>
          <p:spPr>
            <a:xfrm>
              <a:off x="6664650" y="1022050"/>
              <a:ext cx="23575" cy="54750"/>
            </a:xfrm>
            <a:custGeom>
              <a:avLst/>
              <a:gdLst/>
              <a:ahLst/>
              <a:cxnLst/>
              <a:rect l="l" t="t" r="r" b="b"/>
              <a:pathLst>
                <a:path w="943" h="2190" extrusionOk="0">
                  <a:moveTo>
                    <a:pt x="91" y="1"/>
                  </a:moveTo>
                  <a:lnTo>
                    <a:pt x="0" y="31"/>
                  </a:lnTo>
                  <a:lnTo>
                    <a:pt x="882" y="2189"/>
                  </a:lnTo>
                  <a:lnTo>
                    <a:pt x="943" y="2159"/>
                  </a:lnTo>
                  <a:lnTo>
                    <a:pt x="9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6" name="Google Shape;1586;p44"/>
            <p:cNvSpPr/>
            <p:nvPr/>
          </p:nvSpPr>
          <p:spPr>
            <a:xfrm>
              <a:off x="6661600" y="1018725"/>
              <a:ext cx="7625" cy="6250"/>
            </a:xfrm>
            <a:custGeom>
              <a:avLst/>
              <a:gdLst/>
              <a:ahLst/>
              <a:cxnLst/>
              <a:rect l="l" t="t" r="r" b="b"/>
              <a:pathLst>
                <a:path w="305" h="250" extrusionOk="0">
                  <a:moveTo>
                    <a:pt x="153" y="0"/>
                  </a:moveTo>
                  <a:cubicBezTo>
                    <a:pt x="136" y="0"/>
                    <a:pt x="116" y="4"/>
                    <a:pt x="92" y="12"/>
                  </a:cubicBezTo>
                  <a:cubicBezTo>
                    <a:pt x="31" y="42"/>
                    <a:pt x="1" y="73"/>
                    <a:pt x="31" y="164"/>
                  </a:cubicBezTo>
                  <a:cubicBezTo>
                    <a:pt x="53" y="207"/>
                    <a:pt x="74" y="250"/>
                    <a:pt x="117" y="250"/>
                  </a:cubicBezTo>
                  <a:cubicBezTo>
                    <a:pt x="135" y="250"/>
                    <a:pt x="156" y="243"/>
                    <a:pt x="183" y="225"/>
                  </a:cubicBezTo>
                  <a:cubicBezTo>
                    <a:pt x="244" y="194"/>
                    <a:pt x="305" y="164"/>
                    <a:pt x="244" y="73"/>
                  </a:cubicBezTo>
                  <a:cubicBezTo>
                    <a:pt x="222" y="28"/>
                    <a:pt x="199" y="0"/>
                    <a:pt x="1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7" name="Google Shape;1587;p44"/>
            <p:cNvSpPr/>
            <p:nvPr/>
          </p:nvSpPr>
          <p:spPr>
            <a:xfrm>
              <a:off x="6678325" y="1022050"/>
              <a:ext cx="7625" cy="5650"/>
            </a:xfrm>
            <a:custGeom>
              <a:avLst/>
              <a:gdLst/>
              <a:ahLst/>
              <a:cxnLst/>
              <a:rect l="l" t="t" r="r" b="b"/>
              <a:pathLst>
                <a:path w="305" h="226" extrusionOk="0">
                  <a:moveTo>
                    <a:pt x="122" y="1"/>
                  </a:moveTo>
                  <a:cubicBezTo>
                    <a:pt x="31" y="31"/>
                    <a:pt x="0" y="61"/>
                    <a:pt x="31" y="153"/>
                  </a:cubicBezTo>
                  <a:cubicBezTo>
                    <a:pt x="75" y="197"/>
                    <a:pt x="104" y="225"/>
                    <a:pt x="139" y="225"/>
                  </a:cubicBezTo>
                  <a:cubicBezTo>
                    <a:pt x="152" y="225"/>
                    <a:pt x="166" y="222"/>
                    <a:pt x="183" y="213"/>
                  </a:cubicBezTo>
                  <a:cubicBezTo>
                    <a:pt x="274" y="183"/>
                    <a:pt x="304" y="122"/>
                    <a:pt x="274" y="61"/>
                  </a:cubicBezTo>
                  <a:cubicBezTo>
                    <a:pt x="274" y="31"/>
                    <a:pt x="183" y="1"/>
                    <a:pt x="12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8" name="Google Shape;1588;p44"/>
            <p:cNvSpPr/>
            <p:nvPr/>
          </p:nvSpPr>
          <p:spPr>
            <a:xfrm>
              <a:off x="6651725" y="1032825"/>
              <a:ext cx="7625" cy="6275"/>
            </a:xfrm>
            <a:custGeom>
              <a:avLst/>
              <a:gdLst/>
              <a:ahLst/>
              <a:cxnLst/>
              <a:rect l="l" t="t" r="r" b="b"/>
              <a:pathLst>
                <a:path w="305" h="251" extrusionOk="0">
                  <a:moveTo>
                    <a:pt x="161" y="0"/>
                  </a:moveTo>
                  <a:cubicBezTo>
                    <a:pt x="145" y="0"/>
                    <a:pt x="131" y="8"/>
                    <a:pt x="122" y="26"/>
                  </a:cubicBezTo>
                  <a:cubicBezTo>
                    <a:pt x="31" y="56"/>
                    <a:pt x="1" y="86"/>
                    <a:pt x="31" y="178"/>
                  </a:cubicBezTo>
                  <a:cubicBezTo>
                    <a:pt x="75" y="222"/>
                    <a:pt x="104" y="250"/>
                    <a:pt x="139" y="250"/>
                  </a:cubicBezTo>
                  <a:cubicBezTo>
                    <a:pt x="153" y="250"/>
                    <a:pt x="167" y="246"/>
                    <a:pt x="183" y="238"/>
                  </a:cubicBezTo>
                  <a:cubicBezTo>
                    <a:pt x="274" y="208"/>
                    <a:pt x="304" y="178"/>
                    <a:pt x="274" y="86"/>
                  </a:cubicBezTo>
                  <a:cubicBezTo>
                    <a:pt x="253" y="43"/>
                    <a:pt x="201" y="0"/>
                    <a:pt x="16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9" name="Google Shape;1589;p44"/>
            <p:cNvSpPr/>
            <p:nvPr/>
          </p:nvSpPr>
          <p:spPr>
            <a:xfrm>
              <a:off x="6659325" y="1048525"/>
              <a:ext cx="57025" cy="54900"/>
            </a:xfrm>
            <a:custGeom>
              <a:avLst/>
              <a:gdLst/>
              <a:ahLst/>
              <a:cxnLst/>
              <a:rect l="l" t="t" r="r" b="b"/>
              <a:pathLst>
                <a:path w="2281" h="2196" extrusionOk="0">
                  <a:moveTo>
                    <a:pt x="1173" y="0"/>
                  </a:moveTo>
                  <a:cubicBezTo>
                    <a:pt x="1137" y="0"/>
                    <a:pt x="1101" y="2"/>
                    <a:pt x="1064" y="5"/>
                  </a:cubicBezTo>
                  <a:cubicBezTo>
                    <a:pt x="456" y="36"/>
                    <a:pt x="0" y="553"/>
                    <a:pt x="31" y="1160"/>
                  </a:cubicBezTo>
                  <a:cubicBezTo>
                    <a:pt x="90" y="1749"/>
                    <a:pt x="576" y="2195"/>
                    <a:pt x="1159" y="2195"/>
                  </a:cubicBezTo>
                  <a:cubicBezTo>
                    <a:pt x="1178" y="2195"/>
                    <a:pt x="1197" y="2195"/>
                    <a:pt x="1216" y="2194"/>
                  </a:cubicBezTo>
                  <a:cubicBezTo>
                    <a:pt x="1824" y="2164"/>
                    <a:pt x="2280" y="1616"/>
                    <a:pt x="2250" y="1009"/>
                  </a:cubicBezTo>
                  <a:cubicBezTo>
                    <a:pt x="2221" y="437"/>
                    <a:pt x="1736" y="0"/>
                    <a:pt x="117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0" name="Google Shape;1590;p44"/>
            <p:cNvSpPr/>
            <p:nvPr/>
          </p:nvSpPr>
          <p:spPr>
            <a:xfrm>
              <a:off x="6673000" y="1060750"/>
              <a:ext cx="31950" cy="30525"/>
            </a:xfrm>
            <a:custGeom>
              <a:avLst/>
              <a:gdLst/>
              <a:ahLst/>
              <a:cxnLst/>
              <a:rect l="l" t="t" r="r" b="b"/>
              <a:pathLst>
                <a:path w="1278" h="1221" extrusionOk="0">
                  <a:moveTo>
                    <a:pt x="665" y="0"/>
                  </a:moveTo>
                  <a:cubicBezTo>
                    <a:pt x="646" y="0"/>
                    <a:pt x="627" y="1"/>
                    <a:pt x="609" y="3"/>
                  </a:cubicBezTo>
                  <a:cubicBezTo>
                    <a:pt x="213" y="3"/>
                    <a:pt x="1" y="307"/>
                    <a:pt x="31" y="641"/>
                  </a:cubicBezTo>
                  <a:cubicBezTo>
                    <a:pt x="31" y="958"/>
                    <a:pt x="305" y="1221"/>
                    <a:pt x="618" y="1221"/>
                  </a:cubicBezTo>
                  <a:cubicBezTo>
                    <a:pt x="635" y="1221"/>
                    <a:pt x="652" y="1220"/>
                    <a:pt x="669" y="1219"/>
                  </a:cubicBezTo>
                  <a:cubicBezTo>
                    <a:pt x="1004" y="1219"/>
                    <a:pt x="1277" y="915"/>
                    <a:pt x="1247" y="580"/>
                  </a:cubicBezTo>
                  <a:cubicBezTo>
                    <a:pt x="1247" y="236"/>
                    <a:pt x="976" y="0"/>
                    <a:pt x="66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3">
  <p:cSld name="Title only 3">
    <p:spTree>
      <p:nvGrpSpPr>
        <p:cNvPr id="1" name="Shape 15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92" name="Google Shape;1592;p45"/>
          <p:cNvSpPr/>
          <p:nvPr/>
        </p:nvSpPr>
        <p:spPr>
          <a:xfrm>
            <a:off x="-121901" y="-4632281"/>
            <a:ext cx="10149794" cy="11671128"/>
          </a:xfrm>
          <a:custGeom>
            <a:avLst/>
            <a:gdLst/>
            <a:ahLst/>
            <a:cxnLst/>
            <a:rect l="l" t="t" r="r" b="b"/>
            <a:pathLst>
              <a:path w="285903" h="265012" extrusionOk="0">
                <a:moveTo>
                  <a:pt x="5898" y="297"/>
                </a:moveTo>
                <a:lnTo>
                  <a:pt x="11217" y="3367"/>
                </a:lnTo>
                <a:lnTo>
                  <a:pt x="578" y="3367"/>
                </a:lnTo>
                <a:lnTo>
                  <a:pt x="5898" y="297"/>
                </a:lnTo>
                <a:close/>
                <a:moveTo>
                  <a:pt x="17509" y="297"/>
                </a:moveTo>
                <a:lnTo>
                  <a:pt x="22828" y="3367"/>
                </a:lnTo>
                <a:lnTo>
                  <a:pt x="12190" y="3367"/>
                </a:lnTo>
                <a:lnTo>
                  <a:pt x="17509" y="297"/>
                </a:lnTo>
                <a:close/>
                <a:moveTo>
                  <a:pt x="29150" y="297"/>
                </a:moveTo>
                <a:lnTo>
                  <a:pt x="34470" y="3367"/>
                </a:lnTo>
                <a:lnTo>
                  <a:pt x="23831" y="3367"/>
                </a:lnTo>
                <a:lnTo>
                  <a:pt x="29150" y="297"/>
                </a:lnTo>
                <a:close/>
                <a:moveTo>
                  <a:pt x="40762" y="297"/>
                </a:moveTo>
                <a:lnTo>
                  <a:pt x="46081" y="3367"/>
                </a:lnTo>
                <a:lnTo>
                  <a:pt x="35442" y="3367"/>
                </a:lnTo>
                <a:lnTo>
                  <a:pt x="40762" y="297"/>
                </a:lnTo>
                <a:close/>
                <a:moveTo>
                  <a:pt x="52403" y="297"/>
                </a:moveTo>
                <a:lnTo>
                  <a:pt x="57722" y="3367"/>
                </a:lnTo>
                <a:lnTo>
                  <a:pt x="47084" y="3367"/>
                </a:lnTo>
                <a:lnTo>
                  <a:pt x="52403" y="297"/>
                </a:lnTo>
                <a:close/>
                <a:moveTo>
                  <a:pt x="64014" y="297"/>
                </a:moveTo>
                <a:lnTo>
                  <a:pt x="69334" y="3367"/>
                </a:lnTo>
                <a:lnTo>
                  <a:pt x="58695" y="3367"/>
                </a:lnTo>
                <a:lnTo>
                  <a:pt x="64014" y="297"/>
                </a:lnTo>
                <a:close/>
                <a:moveTo>
                  <a:pt x="75625" y="297"/>
                </a:moveTo>
                <a:lnTo>
                  <a:pt x="80945" y="3367"/>
                </a:lnTo>
                <a:lnTo>
                  <a:pt x="70306" y="3367"/>
                </a:lnTo>
                <a:lnTo>
                  <a:pt x="75625" y="297"/>
                </a:lnTo>
                <a:close/>
                <a:moveTo>
                  <a:pt x="87237" y="297"/>
                </a:moveTo>
                <a:lnTo>
                  <a:pt x="92556" y="3367"/>
                </a:lnTo>
                <a:lnTo>
                  <a:pt x="81917" y="3367"/>
                </a:lnTo>
                <a:lnTo>
                  <a:pt x="87237" y="297"/>
                </a:lnTo>
                <a:close/>
                <a:moveTo>
                  <a:pt x="98878" y="297"/>
                </a:moveTo>
                <a:lnTo>
                  <a:pt x="104197" y="3367"/>
                </a:lnTo>
                <a:lnTo>
                  <a:pt x="93559" y="3367"/>
                </a:lnTo>
                <a:lnTo>
                  <a:pt x="98878" y="297"/>
                </a:lnTo>
                <a:close/>
                <a:moveTo>
                  <a:pt x="110489" y="297"/>
                </a:moveTo>
                <a:lnTo>
                  <a:pt x="115809" y="3367"/>
                </a:lnTo>
                <a:lnTo>
                  <a:pt x="105170" y="3367"/>
                </a:lnTo>
                <a:lnTo>
                  <a:pt x="110489" y="297"/>
                </a:lnTo>
                <a:close/>
                <a:moveTo>
                  <a:pt x="122131" y="297"/>
                </a:moveTo>
                <a:lnTo>
                  <a:pt x="127450" y="3367"/>
                </a:lnTo>
                <a:lnTo>
                  <a:pt x="116812" y="3367"/>
                </a:lnTo>
                <a:lnTo>
                  <a:pt x="122131" y="297"/>
                </a:lnTo>
                <a:close/>
                <a:moveTo>
                  <a:pt x="133742" y="297"/>
                </a:moveTo>
                <a:lnTo>
                  <a:pt x="139061" y="3367"/>
                </a:lnTo>
                <a:lnTo>
                  <a:pt x="128423" y="3367"/>
                </a:lnTo>
                <a:lnTo>
                  <a:pt x="133742" y="297"/>
                </a:lnTo>
                <a:close/>
                <a:moveTo>
                  <a:pt x="145323" y="297"/>
                </a:moveTo>
                <a:lnTo>
                  <a:pt x="150642" y="3367"/>
                </a:lnTo>
                <a:lnTo>
                  <a:pt x="140004" y="3367"/>
                </a:lnTo>
                <a:lnTo>
                  <a:pt x="145323" y="297"/>
                </a:lnTo>
                <a:close/>
                <a:moveTo>
                  <a:pt x="156964" y="297"/>
                </a:moveTo>
                <a:lnTo>
                  <a:pt x="162284" y="3367"/>
                </a:lnTo>
                <a:lnTo>
                  <a:pt x="151645" y="3367"/>
                </a:lnTo>
                <a:lnTo>
                  <a:pt x="156964" y="297"/>
                </a:lnTo>
                <a:close/>
                <a:moveTo>
                  <a:pt x="168575" y="297"/>
                </a:moveTo>
                <a:lnTo>
                  <a:pt x="173895" y="3367"/>
                </a:lnTo>
                <a:lnTo>
                  <a:pt x="163256" y="3367"/>
                </a:lnTo>
                <a:lnTo>
                  <a:pt x="168575" y="297"/>
                </a:lnTo>
                <a:close/>
                <a:moveTo>
                  <a:pt x="180217" y="297"/>
                </a:moveTo>
                <a:lnTo>
                  <a:pt x="185536" y="3367"/>
                </a:lnTo>
                <a:lnTo>
                  <a:pt x="174898" y="3367"/>
                </a:lnTo>
                <a:lnTo>
                  <a:pt x="180217" y="297"/>
                </a:lnTo>
                <a:close/>
                <a:moveTo>
                  <a:pt x="191828" y="297"/>
                </a:moveTo>
                <a:lnTo>
                  <a:pt x="197147" y="3367"/>
                </a:lnTo>
                <a:lnTo>
                  <a:pt x="186509" y="3367"/>
                </a:lnTo>
                <a:lnTo>
                  <a:pt x="191828" y="297"/>
                </a:lnTo>
                <a:close/>
                <a:moveTo>
                  <a:pt x="203470" y="297"/>
                </a:moveTo>
                <a:lnTo>
                  <a:pt x="208789" y="3367"/>
                </a:lnTo>
                <a:lnTo>
                  <a:pt x="198151" y="3367"/>
                </a:lnTo>
                <a:lnTo>
                  <a:pt x="203470" y="297"/>
                </a:lnTo>
                <a:close/>
                <a:moveTo>
                  <a:pt x="215051" y="297"/>
                </a:moveTo>
                <a:lnTo>
                  <a:pt x="220370" y="3367"/>
                </a:lnTo>
                <a:lnTo>
                  <a:pt x="209731" y="3367"/>
                </a:lnTo>
                <a:lnTo>
                  <a:pt x="215051" y="297"/>
                </a:lnTo>
                <a:close/>
                <a:moveTo>
                  <a:pt x="226692" y="297"/>
                </a:moveTo>
                <a:lnTo>
                  <a:pt x="232011" y="3367"/>
                </a:lnTo>
                <a:lnTo>
                  <a:pt x="221373" y="3367"/>
                </a:lnTo>
                <a:lnTo>
                  <a:pt x="226692" y="297"/>
                </a:lnTo>
                <a:close/>
                <a:moveTo>
                  <a:pt x="238303" y="297"/>
                </a:moveTo>
                <a:lnTo>
                  <a:pt x="243622" y="3367"/>
                </a:lnTo>
                <a:lnTo>
                  <a:pt x="232984" y="3367"/>
                </a:lnTo>
                <a:lnTo>
                  <a:pt x="238303" y="297"/>
                </a:lnTo>
                <a:close/>
                <a:moveTo>
                  <a:pt x="249945" y="297"/>
                </a:moveTo>
                <a:lnTo>
                  <a:pt x="255264" y="3367"/>
                </a:lnTo>
                <a:lnTo>
                  <a:pt x="244626" y="3367"/>
                </a:lnTo>
                <a:lnTo>
                  <a:pt x="249945" y="297"/>
                </a:lnTo>
                <a:close/>
                <a:moveTo>
                  <a:pt x="261556" y="297"/>
                </a:moveTo>
                <a:lnTo>
                  <a:pt x="266875" y="3367"/>
                </a:lnTo>
                <a:lnTo>
                  <a:pt x="256237" y="3367"/>
                </a:lnTo>
                <a:lnTo>
                  <a:pt x="261556" y="297"/>
                </a:lnTo>
                <a:close/>
                <a:moveTo>
                  <a:pt x="273198" y="297"/>
                </a:moveTo>
                <a:lnTo>
                  <a:pt x="278517" y="3367"/>
                </a:lnTo>
                <a:lnTo>
                  <a:pt x="267878" y="3367"/>
                </a:lnTo>
                <a:lnTo>
                  <a:pt x="273198" y="297"/>
                </a:lnTo>
                <a:close/>
                <a:moveTo>
                  <a:pt x="11217" y="3640"/>
                </a:moveTo>
                <a:lnTo>
                  <a:pt x="5898" y="6710"/>
                </a:lnTo>
                <a:lnTo>
                  <a:pt x="578" y="3640"/>
                </a:lnTo>
                <a:close/>
                <a:moveTo>
                  <a:pt x="22828" y="3640"/>
                </a:moveTo>
                <a:lnTo>
                  <a:pt x="17509" y="6710"/>
                </a:lnTo>
                <a:lnTo>
                  <a:pt x="12190" y="3640"/>
                </a:lnTo>
                <a:close/>
                <a:moveTo>
                  <a:pt x="34470" y="3640"/>
                </a:moveTo>
                <a:lnTo>
                  <a:pt x="29150" y="6710"/>
                </a:lnTo>
                <a:lnTo>
                  <a:pt x="23831" y="3640"/>
                </a:lnTo>
                <a:close/>
                <a:moveTo>
                  <a:pt x="46081" y="3640"/>
                </a:moveTo>
                <a:lnTo>
                  <a:pt x="40762" y="6710"/>
                </a:lnTo>
                <a:lnTo>
                  <a:pt x="35442" y="3640"/>
                </a:lnTo>
                <a:close/>
                <a:moveTo>
                  <a:pt x="57722" y="3640"/>
                </a:moveTo>
                <a:lnTo>
                  <a:pt x="52403" y="6710"/>
                </a:lnTo>
                <a:lnTo>
                  <a:pt x="47084" y="3640"/>
                </a:lnTo>
                <a:close/>
                <a:moveTo>
                  <a:pt x="69334" y="3640"/>
                </a:moveTo>
                <a:lnTo>
                  <a:pt x="64014" y="6710"/>
                </a:lnTo>
                <a:lnTo>
                  <a:pt x="58695" y="3640"/>
                </a:lnTo>
                <a:close/>
                <a:moveTo>
                  <a:pt x="80945" y="3640"/>
                </a:moveTo>
                <a:lnTo>
                  <a:pt x="75625" y="6710"/>
                </a:lnTo>
                <a:lnTo>
                  <a:pt x="70306" y="3640"/>
                </a:lnTo>
                <a:close/>
                <a:moveTo>
                  <a:pt x="92556" y="3640"/>
                </a:moveTo>
                <a:lnTo>
                  <a:pt x="87237" y="6710"/>
                </a:lnTo>
                <a:lnTo>
                  <a:pt x="81917" y="3640"/>
                </a:lnTo>
                <a:close/>
                <a:moveTo>
                  <a:pt x="104197" y="3640"/>
                </a:moveTo>
                <a:lnTo>
                  <a:pt x="98878" y="6710"/>
                </a:lnTo>
                <a:lnTo>
                  <a:pt x="93559" y="3640"/>
                </a:lnTo>
                <a:close/>
                <a:moveTo>
                  <a:pt x="115809" y="3640"/>
                </a:moveTo>
                <a:lnTo>
                  <a:pt x="110489" y="6710"/>
                </a:lnTo>
                <a:lnTo>
                  <a:pt x="105170" y="3640"/>
                </a:lnTo>
                <a:close/>
                <a:moveTo>
                  <a:pt x="127450" y="3640"/>
                </a:moveTo>
                <a:lnTo>
                  <a:pt x="122131" y="6710"/>
                </a:lnTo>
                <a:lnTo>
                  <a:pt x="116812" y="3640"/>
                </a:lnTo>
                <a:close/>
                <a:moveTo>
                  <a:pt x="139061" y="3640"/>
                </a:moveTo>
                <a:lnTo>
                  <a:pt x="133742" y="6710"/>
                </a:lnTo>
                <a:lnTo>
                  <a:pt x="128423" y="3640"/>
                </a:lnTo>
                <a:close/>
                <a:moveTo>
                  <a:pt x="150642" y="3640"/>
                </a:moveTo>
                <a:lnTo>
                  <a:pt x="145323" y="6710"/>
                </a:lnTo>
                <a:lnTo>
                  <a:pt x="140004" y="3640"/>
                </a:lnTo>
                <a:close/>
                <a:moveTo>
                  <a:pt x="162284" y="3640"/>
                </a:moveTo>
                <a:lnTo>
                  <a:pt x="156964" y="6710"/>
                </a:lnTo>
                <a:lnTo>
                  <a:pt x="151645" y="3640"/>
                </a:lnTo>
                <a:close/>
                <a:moveTo>
                  <a:pt x="173895" y="3640"/>
                </a:moveTo>
                <a:lnTo>
                  <a:pt x="168575" y="6710"/>
                </a:lnTo>
                <a:lnTo>
                  <a:pt x="163256" y="3640"/>
                </a:lnTo>
                <a:close/>
                <a:moveTo>
                  <a:pt x="185536" y="3640"/>
                </a:moveTo>
                <a:lnTo>
                  <a:pt x="180217" y="6710"/>
                </a:lnTo>
                <a:lnTo>
                  <a:pt x="174898" y="3640"/>
                </a:lnTo>
                <a:close/>
                <a:moveTo>
                  <a:pt x="197147" y="3640"/>
                </a:moveTo>
                <a:lnTo>
                  <a:pt x="191828" y="6710"/>
                </a:lnTo>
                <a:lnTo>
                  <a:pt x="186509" y="3640"/>
                </a:lnTo>
                <a:close/>
                <a:moveTo>
                  <a:pt x="208789" y="3640"/>
                </a:moveTo>
                <a:lnTo>
                  <a:pt x="203470" y="6710"/>
                </a:lnTo>
                <a:lnTo>
                  <a:pt x="198151" y="3640"/>
                </a:lnTo>
                <a:close/>
                <a:moveTo>
                  <a:pt x="220370" y="3640"/>
                </a:moveTo>
                <a:lnTo>
                  <a:pt x="215051" y="6710"/>
                </a:lnTo>
                <a:lnTo>
                  <a:pt x="209731" y="3640"/>
                </a:lnTo>
                <a:close/>
                <a:moveTo>
                  <a:pt x="232011" y="3640"/>
                </a:moveTo>
                <a:lnTo>
                  <a:pt x="226692" y="6710"/>
                </a:lnTo>
                <a:lnTo>
                  <a:pt x="221373" y="3640"/>
                </a:lnTo>
                <a:close/>
                <a:moveTo>
                  <a:pt x="243622" y="3640"/>
                </a:moveTo>
                <a:lnTo>
                  <a:pt x="238303" y="6710"/>
                </a:lnTo>
                <a:lnTo>
                  <a:pt x="232984" y="3640"/>
                </a:lnTo>
                <a:close/>
                <a:moveTo>
                  <a:pt x="255264" y="3640"/>
                </a:moveTo>
                <a:lnTo>
                  <a:pt x="249945" y="6710"/>
                </a:lnTo>
                <a:lnTo>
                  <a:pt x="244626" y="3640"/>
                </a:lnTo>
                <a:close/>
                <a:moveTo>
                  <a:pt x="266875" y="3640"/>
                </a:moveTo>
                <a:lnTo>
                  <a:pt x="261556" y="6710"/>
                </a:lnTo>
                <a:lnTo>
                  <a:pt x="256237" y="3640"/>
                </a:lnTo>
                <a:close/>
                <a:moveTo>
                  <a:pt x="278517" y="3640"/>
                </a:moveTo>
                <a:lnTo>
                  <a:pt x="273198" y="6710"/>
                </a:lnTo>
                <a:lnTo>
                  <a:pt x="267878" y="3640"/>
                </a:lnTo>
                <a:close/>
                <a:moveTo>
                  <a:pt x="457" y="3853"/>
                </a:moveTo>
                <a:lnTo>
                  <a:pt x="5776" y="6953"/>
                </a:lnTo>
                <a:lnTo>
                  <a:pt x="5776" y="13063"/>
                </a:lnTo>
                <a:lnTo>
                  <a:pt x="457" y="3853"/>
                </a:lnTo>
                <a:close/>
                <a:moveTo>
                  <a:pt x="11369" y="3823"/>
                </a:moveTo>
                <a:lnTo>
                  <a:pt x="6050" y="13063"/>
                </a:lnTo>
                <a:lnTo>
                  <a:pt x="6050" y="6893"/>
                </a:lnTo>
                <a:lnTo>
                  <a:pt x="11369" y="3823"/>
                </a:lnTo>
                <a:close/>
                <a:moveTo>
                  <a:pt x="12098" y="3853"/>
                </a:moveTo>
                <a:lnTo>
                  <a:pt x="17418" y="6953"/>
                </a:lnTo>
                <a:lnTo>
                  <a:pt x="17418" y="13063"/>
                </a:lnTo>
                <a:lnTo>
                  <a:pt x="12098" y="3853"/>
                </a:lnTo>
                <a:close/>
                <a:moveTo>
                  <a:pt x="22980" y="3823"/>
                </a:moveTo>
                <a:lnTo>
                  <a:pt x="17661" y="13063"/>
                </a:lnTo>
                <a:lnTo>
                  <a:pt x="17661" y="6893"/>
                </a:lnTo>
                <a:lnTo>
                  <a:pt x="22980" y="3823"/>
                </a:lnTo>
                <a:close/>
                <a:moveTo>
                  <a:pt x="23710" y="3853"/>
                </a:moveTo>
                <a:lnTo>
                  <a:pt x="29029" y="6953"/>
                </a:lnTo>
                <a:lnTo>
                  <a:pt x="29029" y="13063"/>
                </a:lnTo>
                <a:lnTo>
                  <a:pt x="23710" y="3853"/>
                </a:lnTo>
                <a:close/>
                <a:moveTo>
                  <a:pt x="34622" y="3823"/>
                </a:moveTo>
                <a:lnTo>
                  <a:pt x="29302" y="13063"/>
                </a:lnTo>
                <a:lnTo>
                  <a:pt x="29302" y="6893"/>
                </a:lnTo>
                <a:lnTo>
                  <a:pt x="34622" y="3823"/>
                </a:lnTo>
                <a:close/>
                <a:moveTo>
                  <a:pt x="35290" y="3853"/>
                </a:moveTo>
                <a:lnTo>
                  <a:pt x="40610" y="6953"/>
                </a:lnTo>
                <a:lnTo>
                  <a:pt x="40610" y="13063"/>
                </a:lnTo>
                <a:lnTo>
                  <a:pt x="35290" y="3853"/>
                </a:lnTo>
                <a:close/>
                <a:moveTo>
                  <a:pt x="46202" y="3823"/>
                </a:moveTo>
                <a:lnTo>
                  <a:pt x="40883" y="13063"/>
                </a:lnTo>
                <a:lnTo>
                  <a:pt x="40883" y="6893"/>
                </a:lnTo>
                <a:lnTo>
                  <a:pt x="46202" y="3823"/>
                </a:lnTo>
                <a:close/>
                <a:moveTo>
                  <a:pt x="46932" y="3853"/>
                </a:moveTo>
                <a:lnTo>
                  <a:pt x="52251" y="6953"/>
                </a:lnTo>
                <a:lnTo>
                  <a:pt x="52251" y="13063"/>
                </a:lnTo>
                <a:lnTo>
                  <a:pt x="46932" y="3853"/>
                </a:lnTo>
                <a:close/>
                <a:moveTo>
                  <a:pt x="57844" y="3823"/>
                </a:moveTo>
                <a:lnTo>
                  <a:pt x="52525" y="13063"/>
                </a:lnTo>
                <a:lnTo>
                  <a:pt x="52525" y="6893"/>
                </a:lnTo>
                <a:lnTo>
                  <a:pt x="57844" y="3823"/>
                </a:lnTo>
                <a:close/>
                <a:moveTo>
                  <a:pt x="58543" y="3853"/>
                </a:moveTo>
                <a:lnTo>
                  <a:pt x="63862" y="6953"/>
                </a:lnTo>
                <a:lnTo>
                  <a:pt x="63862" y="13063"/>
                </a:lnTo>
                <a:lnTo>
                  <a:pt x="58543" y="3853"/>
                </a:lnTo>
                <a:close/>
                <a:moveTo>
                  <a:pt x="69455" y="3823"/>
                </a:moveTo>
                <a:lnTo>
                  <a:pt x="64136" y="13063"/>
                </a:lnTo>
                <a:lnTo>
                  <a:pt x="64136" y="6893"/>
                </a:lnTo>
                <a:lnTo>
                  <a:pt x="69455" y="3823"/>
                </a:lnTo>
                <a:close/>
                <a:moveTo>
                  <a:pt x="70185" y="3853"/>
                </a:moveTo>
                <a:lnTo>
                  <a:pt x="75504" y="6953"/>
                </a:lnTo>
                <a:lnTo>
                  <a:pt x="75504" y="13063"/>
                </a:lnTo>
                <a:lnTo>
                  <a:pt x="70185" y="3853"/>
                </a:lnTo>
                <a:close/>
                <a:moveTo>
                  <a:pt x="81097" y="3823"/>
                </a:moveTo>
                <a:lnTo>
                  <a:pt x="75777" y="13063"/>
                </a:lnTo>
                <a:lnTo>
                  <a:pt x="75777" y="6893"/>
                </a:lnTo>
                <a:lnTo>
                  <a:pt x="81097" y="3823"/>
                </a:lnTo>
                <a:close/>
                <a:moveTo>
                  <a:pt x="81796" y="3853"/>
                </a:moveTo>
                <a:lnTo>
                  <a:pt x="87115" y="6953"/>
                </a:lnTo>
                <a:lnTo>
                  <a:pt x="87115" y="13063"/>
                </a:lnTo>
                <a:lnTo>
                  <a:pt x="81796" y="3853"/>
                </a:lnTo>
                <a:close/>
                <a:moveTo>
                  <a:pt x="92708" y="3823"/>
                </a:moveTo>
                <a:lnTo>
                  <a:pt x="87389" y="13063"/>
                </a:lnTo>
                <a:lnTo>
                  <a:pt x="87389" y="6893"/>
                </a:lnTo>
                <a:lnTo>
                  <a:pt x="92708" y="3823"/>
                </a:lnTo>
                <a:close/>
                <a:moveTo>
                  <a:pt x="93437" y="3853"/>
                </a:moveTo>
                <a:lnTo>
                  <a:pt x="98757" y="6953"/>
                </a:lnTo>
                <a:lnTo>
                  <a:pt x="98757" y="13063"/>
                </a:lnTo>
                <a:lnTo>
                  <a:pt x="93437" y="3853"/>
                </a:lnTo>
                <a:close/>
                <a:moveTo>
                  <a:pt x="104349" y="3823"/>
                </a:moveTo>
                <a:lnTo>
                  <a:pt x="99030" y="13063"/>
                </a:lnTo>
                <a:lnTo>
                  <a:pt x="99030" y="6893"/>
                </a:lnTo>
                <a:lnTo>
                  <a:pt x="104349" y="3823"/>
                </a:lnTo>
                <a:close/>
                <a:moveTo>
                  <a:pt x="105018" y="3853"/>
                </a:moveTo>
                <a:lnTo>
                  <a:pt x="110337" y="6953"/>
                </a:lnTo>
                <a:lnTo>
                  <a:pt x="110337" y="13063"/>
                </a:lnTo>
                <a:lnTo>
                  <a:pt x="105018" y="3853"/>
                </a:lnTo>
                <a:close/>
                <a:moveTo>
                  <a:pt x="115930" y="3823"/>
                </a:moveTo>
                <a:lnTo>
                  <a:pt x="110611" y="13063"/>
                </a:lnTo>
                <a:lnTo>
                  <a:pt x="110611" y="6893"/>
                </a:lnTo>
                <a:lnTo>
                  <a:pt x="115930" y="3823"/>
                </a:lnTo>
                <a:close/>
                <a:moveTo>
                  <a:pt x="116660" y="3853"/>
                </a:moveTo>
                <a:lnTo>
                  <a:pt x="121979" y="6953"/>
                </a:lnTo>
                <a:lnTo>
                  <a:pt x="121979" y="13063"/>
                </a:lnTo>
                <a:lnTo>
                  <a:pt x="116660" y="3853"/>
                </a:lnTo>
                <a:close/>
                <a:moveTo>
                  <a:pt x="127541" y="3823"/>
                </a:moveTo>
                <a:lnTo>
                  <a:pt x="122222" y="13063"/>
                </a:lnTo>
                <a:lnTo>
                  <a:pt x="122222" y="6893"/>
                </a:lnTo>
                <a:lnTo>
                  <a:pt x="127541" y="3823"/>
                </a:lnTo>
                <a:close/>
                <a:moveTo>
                  <a:pt x="128271" y="3853"/>
                </a:moveTo>
                <a:lnTo>
                  <a:pt x="133590" y="6953"/>
                </a:lnTo>
                <a:lnTo>
                  <a:pt x="133590" y="13063"/>
                </a:lnTo>
                <a:lnTo>
                  <a:pt x="128271" y="3853"/>
                </a:lnTo>
                <a:close/>
                <a:moveTo>
                  <a:pt x="139183" y="3823"/>
                </a:moveTo>
                <a:lnTo>
                  <a:pt x="133864" y="13063"/>
                </a:lnTo>
                <a:lnTo>
                  <a:pt x="133864" y="6893"/>
                </a:lnTo>
                <a:lnTo>
                  <a:pt x="139183" y="3823"/>
                </a:lnTo>
                <a:close/>
                <a:moveTo>
                  <a:pt x="139912" y="3853"/>
                </a:moveTo>
                <a:lnTo>
                  <a:pt x="145232" y="6953"/>
                </a:lnTo>
                <a:lnTo>
                  <a:pt x="145232" y="13063"/>
                </a:lnTo>
                <a:lnTo>
                  <a:pt x="139912" y="3853"/>
                </a:lnTo>
                <a:close/>
                <a:moveTo>
                  <a:pt x="150794" y="3823"/>
                </a:moveTo>
                <a:lnTo>
                  <a:pt x="145475" y="13063"/>
                </a:lnTo>
                <a:lnTo>
                  <a:pt x="145475" y="6893"/>
                </a:lnTo>
                <a:lnTo>
                  <a:pt x="150794" y="3823"/>
                </a:lnTo>
                <a:close/>
                <a:moveTo>
                  <a:pt x="151523" y="3853"/>
                </a:moveTo>
                <a:lnTo>
                  <a:pt x="156843" y="6953"/>
                </a:lnTo>
                <a:lnTo>
                  <a:pt x="156843" y="13063"/>
                </a:lnTo>
                <a:lnTo>
                  <a:pt x="151523" y="3853"/>
                </a:lnTo>
                <a:close/>
                <a:moveTo>
                  <a:pt x="162436" y="3823"/>
                </a:moveTo>
                <a:lnTo>
                  <a:pt x="157116" y="13063"/>
                </a:lnTo>
                <a:lnTo>
                  <a:pt x="157116" y="6893"/>
                </a:lnTo>
                <a:lnTo>
                  <a:pt x="162436" y="3823"/>
                </a:lnTo>
                <a:close/>
                <a:moveTo>
                  <a:pt x="163165" y="3853"/>
                </a:moveTo>
                <a:lnTo>
                  <a:pt x="168484" y="6953"/>
                </a:lnTo>
                <a:lnTo>
                  <a:pt x="168484" y="13063"/>
                </a:lnTo>
                <a:lnTo>
                  <a:pt x="163165" y="3853"/>
                </a:lnTo>
                <a:close/>
                <a:moveTo>
                  <a:pt x="174047" y="3823"/>
                </a:moveTo>
                <a:lnTo>
                  <a:pt x="168727" y="13063"/>
                </a:lnTo>
                <a:lnTo>
                  <a:pt x="168727" y="6893"/>
                </a:lnTo>
                <a:lnTo>
                  <a:pt x="174047" y="3823"/>
                </a:lnTo>
                <a:close/>
                <a:moveTo>
                  <a:pt x="174746" y="3853"/>
                </a:moveTo>
                <a:lnTo>
                  <a:pt x="180065" y="6953"/>
                </a:lnTo>
                <a:lnTo>
                  <a:pt x="180065" y="13063"/>
                </a:lnTo>
                <a:lnTo>
                  <a:pt x="174746" y="3853"/>
                </a:lnTo>
                <a:close/>
                <a:moveTo>
                  <a:pt x="185658" y="3823"/>
                </a:moveTo>
                <a:lnTo>
                  <a:pt x="180339" y="13063"/>
                </a:lnTo>
                <a:lnTo>
                  <a:pt x="180339" y="6893"/>
                </a:lnTo>
                <a:lnTo>
                  <a:pt x="185658" y="3823"/>
                </a:lnTo>
                <a:close/>
                <a:moveTo>
                  <a:pt x="186357" y="3853"/>
                </a:moveTo>
                <a:lnTo>
                  <a:pt x="191676" y="6953"/>
                </a:lnTo>
                <a:lnTo>
                  <a:pt x="191676" y="13063"/>
                </a:lnTo>
                <a:lnTo>
                  <a:pt x="186357" y="3853"/>
                </a:lnTo>
                <a:close/>
                <a:moveTo>
                  <a:pt x="197269" y="3823"/>
                </a:moveTo>
                <a:lnTo>
                  <a:pt x="191950" y="13063"/>
                </a:lnTo>
                <a:lnTo>
                  <a:pt x="191950" y="6893"/>
                </a:lnTo>
                <a:lnTo>
                  <a:pt x="197269" y="3823"/>
                </a:lnTo>
                <a:close/>
                <a:moveTo>
                  <a:pt x="197999" y="3853"/>
                </a:moveTo>
                <a:lnTo>
                  <a:pt x="203318" y="6953"/>
                </a:lnTo>
                <a:lnTo>
                  <a:pt x="203318" y="13063"/>
                </a:lnTo>
                <a:lnTo>
                  <a:pt x="197999" y="3853"/>
                </a:lnTo>
                <a:close/>
                <a:moveTo>
                  <a:pt x="208911" y="3823"/>
                </a:moveTo>
                <a:lnTo>
                  <a:pt x="203591" y="13063"/>
                </a:lnTo>
                <a:lnTo>
                  <a:pt x="203591" y="6893"/>
                </a:lnTo>
                <a:lnTo>
                  <a:pt x="208911" y="3823"/>
                </a:lnTo>
                <a:close/>
                <a:moveTo>
                  <a:pt x="209610" y="3853"/>
                </a:moveTo>
                <a:lnTo>
                  <a:pt x="214929" y="6953"/>
                </a:lnTo>
                <a:lnTo>
                  <a:pt x="214929" y="13063"/>
                </a:lnTo>
                <a:lnTo>
                  <a:pt x="209610" y="3853"/>
                </a:lnTo>
                <a:close/>
                <a:moveTo>
                  <a:pt x="220522" y="3823"/>
                </a:moveTo>
                <a:lnTo>
                  <a:pt x="215202" y="13063"/>
                </a:lnTo>
                <a:lnTo>
                  <a:pt x="215202" y="6893"/>
                </a:lnTo>
                <a:lnTo>
                  <a:pt x="220522" y="3823"/>
                </a:lnTo>
                <a:close/>
                <a:moveTo>
                  <a:pt x="221251" y="3853"/>
                </a:moveTo>
                <a:lnTo>
                  <a:pt x="226570" y="6953"/>
                </a:lnTo>
                <a:lnTo>
                  <a:pt x="226570" y="13063"/>
                </a:lnTo>
                <a:lnTo>
                  <a:pt x="221251" y="3853"/>
                </a:lnTo>
                <a:close/>
                <a:moveTo>
                  <a:pt x="232163" y="3823"/>
                </a:moveTo>
                <a:lnTo>
                  <a:pt x="226844" y="13063"/>
                </a:lnTo>
                <a:lnTo>
                  <a:pt x="226844" y="6893"/>
                </a:lnTo>
                <a:lnTo>
                  <a:pt x="232163" y="3823"/>
                </a:lnTo>
                <a:close/>
                <a:moveTo>
                  <a:pt x="232862" y="3853"/>
                </a:moveTo>
                <a:lnTo>
                  <a:pt x="238182" y="6953"/>
                </a:lnTo>
                <a:lnTo>
                  <a:pt x="238182" y="13063"/>
                </a:lnTo>
                <a:lnTo>
                  <a:pt x="232862" y="3853"/>
                </a:lnTo>
                <a:close/>
                <a:moveTo>
                  <a:pt x="243774" y="3823"/>
                </a:moveTo>
                <a:lnTo>
                  <a:pt x="238455" y="13063"/>
                </a:lnTo>
                <a:lnTo>
                  <a:pt x="238455" y="6893"/>
                </a:lnTo>
                <a:lnTo>
                  <a:pt x="243774" y="3823"/>
                </a:lnTo>
                <a:close/>
                <a:moveTo>
                  <a:pt x="244474" y="3853"/>
                </a:moveTo>
                <a:lnTo>
                  <a:pt x="249793" y="6953"/>
                </a:lnTo>
                <a:lnTo>
                  <a:pt x="249793" y="13063"/>
                </a:lnTo>
                <a:lnTo>
                  <a:pt x="244474" y="3853"/>
                </a:lnTo>
                <a:close/>
                <a:moveTo>
                  <a:pt x="255355" y="3823"/>
                </a:moveTo>
                <a:lnTo>
                  <a:pt x="250036" y="13063"/>
                </a:lnTo>
                <a:lnTo>
                  <a:pt x="250036" y="6893"/>
                </a:lnTo>
                <a:lnTo>
                  <a:pt x="255355" y="3823"/>
                </a:lnTo>
                <a:close/>
                <a:moveTo>
                  <a:pt x="256085" y="3853"/>
                </a:moveTo>
                <a:lnTo>
                  <a:pt x="261404" y="6953"/>
                </a:lnTo>
                <a:lnTo>
                  <a:pt x="261404" y="13063"/>
                </a:lnTo>
                <a:lnTo>
                  <a:pt x="256085" y="3853"/>
                </a:lnTo>
                <a:close/>
                <a:moveTo>
                  <a:pt x="266997" y="3823"/>
                </a:moveTo>
                <a:lnTo>
                  <a:pt x="261678" y="13063"/>
                </a:lnTo>
                <a:lnTo>
                  <a:pt x="261678" y="6893"/>
                </a:lnTo>
                <a:lnTo>
                  <a:pt x="266997" y="3823"/>
                </a:lnTo>
                <a:close/>
                <a:moveTo>
                  <a:pt x="267726" y="3853"/>
                </a:moveTo>
                <a:lnTo>
                  <a:pt x="273046" y="6953"/>
                </a:lnTo>
                <a:lnTo>
                  <a:pt x="273046" y="13063"/>
                </a:lnTo>
                <a:lnTo>
                  <a:pt x="267726" y="3853"/>
                </a:lnTo>
                <a:close/>
                <a:moveTo>
                  <a:pt x="278608" y="3883"/>
                </a:moveTo>
                <a:lnTo>
                  <a:pt x="273289" y="13063"/>
                </a:lnTo>
                <a:lnTo>
                  <a:pt x="273289" y="6953"/>
                </a:lnTo>
                <a:lnTo>
                  <a:pt x="278608" y="3883"/>
                </a:lnTo>
                <a:close/>
                <a:moveTo>
                  <a:pt x="11855" y="3975"/>
                </a:moveTo>
                <a:lnTo>
                  <a:pt x="17174" y="13184"/>
                </a:lnTo>
                <a:lnTo>
                  <a:pt x="11855" y="10145"/>
                </a:lnTo>
                <a:lnTo>
                  <a:pt x="11855" y="3975"/>
                </a:lnTo>
                <a:close/>
                <a:moveTo>
                  <a:pt x="23497" y="3975"/>
                </a:moveTo>
                <a:lnTo>
                  <a:pt x="28816" y="13184"/>
                </a:lnTo>
                <a:lnTo>
                  <a:pt x="23497" y="10145"/>
                </a:lnTo>
                <a:lnTo>
                  <a:pt x="23497" y="3975"/>
                </a:lnTo>
                <a:close/>
                <a:moveTo>
                  <a:pt x="35108" y="3975"/>
                </a:moveTo>
                <a:lnTo>
                  <a:pt x="40427" y="13184"/>
                </a:lnTo>
                <a:lnTo>
                  <a:pt x="35108" y="10145"/>
                </a:lnTo>
                <a:lnTo>
                  <a:pt x="35108" y="3975"/>
                </a:lnTo>
                <a:close/>
                <a:moveTo>
                  <a:pt x="58330" y="3975"/>
                </a:moveTo>
                <a:lnTo>
                  <a:pt x="63650" y="13184"/>
                </a:lnTo>
                <a:lnTo>
                  <a:pt x="58330" y="10145"/>
                </a:lnTo>
                <a:lnTo>
                  <a:pt x="58330" y="3975"/>
                </a:lnTo>
                <a:close/>
                <a:moveTo>
                  <a:pt x="69941" y="3975"/>
                </a:moveTo>
                <a:lnTo>
                  <a:pt x="75261" y="13184"/>
                </a:lnTo>
                <a:lnTo>
                  <a:pt x="69941" y="10145"/>
                </a:lnTo>
                <a:lnTo>
                  <a:pt x="69941" y="3975"/>
                </a:lnTo>
                <a:close/>
                <a:moveTo>
                  <a:pt x="81583" y="3975"/>
                </a:moveTo>
                <a:lnTo>
                  <a:pt x="86902" y="13184"/>
                </a:lnTo>
                <a:lnTo>
                  <a:pt x="81583" y="10145"/>
                </a:lnTo>
                <a:lnTo>
                  <a:pt x="81583" y="3975"/>
                </a:lnTo>
                <a:close/>
                <a:moveTo>
                  <a:pt x="104836" y="3975"/>
                </a:moveTo>
                <a:lnTo>
                  <a:pt x="110155" y="13184"/>
                </a:lnTo>
                <a:lnTo>
                  <a:pt x="104836" y="10145"/>
                </a:lnTo>
                <a:lnTo>
                  <a:pt x="104836" y="3975"/>
                </a:lnTo>
                <a:close/>
                <a:moveTo>
                  <a:pt x="116416" y="3975"/>
                </a:moveTo>
                <a:lnTo>
                  <a:pt x="121736" y="13184"/>
                </a:lnTo>
                <a:lnTo>
                  <a:pt x="116416" y="10145"/>
                </a:lnTo>
                <a:lnTo>
                  <a:pt x="116416" y="3975"/>
                </a:lnTo>
                <a:close/>
                <a:moveTo>
                  <a:pt x="128058" y="3975"/>
                </a:moveTo>
                <a:lnTo>
                  <a:pt x="133377" y="13184"/>
                </a:lnTo>
                <a:lnTo>
                  <a:pt x="128058" y="10145"/>
                </a:lnTo>
                <a:lnTo>
                  <a:pt x="128058" y="3975"/>
                </a:lnTo>
                <a:close/>
                <a:moveTo>
                  <a:pt x="139669" y="3975"/>
                </a:moveTo>
                <a:lnTo>
                  <a:pt x="144988" y="13184"/>
                </a:lnTo>
                <a:lnTo>
                  <a:pt x="139669" y="10145"/>
                </a:lnTo>
                <a:lnTo>
                  <a:pt x="139669" y="3975"/>
                </a:lnTo>
                <a:close/>
                <a:moveTo>
                  <a:pt x="151311" y="3975"/>
                </a:moveTo>
                <a:lnTo>
                  <a:pt x="156630" y="13184"/>
                </a:lnTo>
                <a:lnTo>
                  <a:pt x="151311" y="10145"/>
                </a:lnTo>
                <a:lnTo>
                  <a:pt x="151311" y="3975"/>
                </a:lnTo>
                <a:close/>
                <a:moveTo>
                  <a:pt x="162922" y="3975"/>
                </a:moveTo>
                <a:lnTo>
                  <a:pt x="168241" y="13184"/>
                </a:lnTo>
                <a:lnTo>
                  <a:pt x="162922" y="10145"/>
                </a:lnTo>
                <a:lnTo>
                  <a:pt x="162922" y="3975"/>
                </a:lnTo>
                <a:close/>
                <a:moveTo>
                  <a:pt x="174503" y="3975"/>
                </a:moveTo>
                <a:lnTo>
                  <a:pt x="179822" y="13184"/>
                </a:lnTo>
                <a:lnTo>
                  <a:pt x="174503" y="10145"/>
                </a:lnTo>
                <a:lnTo>
                  <a:pt x="174503" y="3975"/>
                </a:lnTo>
                <a:close/>
                <a:moveTo>
                  <a:pt x="186144" y="3975"/>
                </a:moveTo>
                <a:lnTo>
                  <a:pt x="191463" y="13184"/>
                </a:lnTo>
                <a:lnTo>
                  <a:pt x="186144" y="10145"/>
                </a:lnTo>
                <a:lnTo>
                  <a:pt x="186144" y="3975"/>
                </a:lnTo>
                <a:close/>
                <a:moveTo>
                  <a:pt x="197755" y="3975"/>
                </a:moveTo>
                <a:lnTo>
                  <a:pt x="203075" y="13184"/>
                </a:lnTo>
                <a:lnTo>
                  <a:pt x="197755" y="10145"/>
                </a:lnTo>
                <a:lnTo>
                  <a:pt x="197755" y="3975"/>
                </a:lnTo>
                <a:close/>
                <a:moveTo>
                  <a:pt x="209397" y="3975"/>
                </a:moveTo>
                <a:lnTo>
                  <a:pt x="214716" y="13184"/>
                </a:lnTo>
                <a:lnTo>
                  <a:pt x="209397" y="10145"/>
                </a:lnTo>
                <a:lnTo>
                  <a:pt x="209397" y="3975"/>
                </a:lnTo>
                <a:close/>
                <a:moveTo>
                  <a:pt x="221008" y="3975"/>
                </a:moveTo>
                <a:lnTo>
                  <a:pt x="226327" y="13184"/>
                </a:lnTo>
                <a:lnTo>
                  <a:pt x="221008" y="10145"/>
                </a:lnTo>
                <a:lnTo>
                  <a:pt x="221008" y="3975"/>
                </a:lnTo>
                <a:close/>
                <a:moveTo>
                  <a:pt x="232650" y="3975"/>
                </a:moveTo>
                <a:lnTo>
                  <a:pt x="237969" y="13184"/>
                </a:lnTo>
                <a:lnTo>
                  <a:pt x="232650" y="10145"/>
                </a:lnTo>
                <a:lnTo>
                  <a:pt x="232650" y="3975"/>
                </a:lnTo>
                <a:close/>
                <a:moveTo>
                  <a:pt x="244230" y="3975"/>
                </a:moveTo>
                <a:lnTo>
                  <a:pt x="249550" y="13184"/>
                </a:lnTo>
                <a:lnTo>
                  <a:pt x="244230" y="10145"/>
                </a:lnTo>
                <a:lnTo>
                  <a:pt x="244230" y="3975"/>
                </a:lnTo>
                <a:close/>
                <a:moveTo>
                  <a:pt x="255872" y="3975"/>
                </a:moveTo>
                <a:lnTo>
                  <a:pt x="261191" y="13184"/>
                </a:lnTo>
                <a:lnTo>
                  <a:pt x="255872" y="10145"/>
                </a:lnTo>
                <a:lnTo>
                  <a:pt x="255872" y="3975"/>
                </a:lnTo>
                <a:close/>
                <a:moveTo>
                  <a:pt x="267483" y="3975"/>
                </a:moveTo>
                <a:lnTo>
                  <a:pt x="272802" y="13184"/>
                </a:lnTo>
                <a:lnTo>
                  <a:pt x="267483" y="10145"/>
                </a:lnTo>
                <a:lnTo>
                  <a:pt x="267483" y="3975"/>
                </a:lnTo>
                <a:close/>
                <a:moveTo>
                  <a:pt x="93194" y="3975"/>
                </a:moveTo>
                <a:lnTo>
                  <a:pt x="98513" y="13184"/>
                </a:lnTo>
                <a:lnTo>
                  <a:pt x="93194" y="10145"/>
                </a:lnTo>
                <a:lnTo>
                  <a:pt x="93194" y="3975"/>
                </a:lnTo>
                <a:close/>
                <a:moveTo>
                  <a:pt x="244" y="3975"/>
                </a:moveTo>
                <a:lnTo>
                  <a:pt x="5563" y="13184"/>
                </a:lnTo>
                <a:lnTo>
                  <a:pt x="214" y="10084"/>
                </a:lnTo>
                <a:lnTo>
                  <a:pt x="214" y="3975"/>
                </a:lnTo>
                <a:close/>
                <a:moveTo>
                  <a:pt x="46689" y="3975"/>
                </a:moveTo>
                <a:lnTo>
                  <a:pt x="52008" y="13184"/>
                </a:lnTo>
                <a:lnTo>
                  <a:pt x="46689" y="10145"/>
                </a:lnTo>
                <a:lnTo>
                  <a:pt x="46689" y="3975"/>
                </a:lnTo>
                <a:close/>
                <a:moveTo>
                  <a:pt x="11582" y="4005"/>
                </a:moveTo>
                <a:lnTo>
                  <a:pt x="11582" y="10145"/>
                </a:lnTo>
                <a:lnTo>
                  <a:pt x="6262" y="13215"/>
                </a:lnTo>
                <a:lnTo>
                  <a:pt x="11582" y="4005"/>
                </a:lnTo>
                <a:close/>
                <a:moveTo>
                  <a:pt x="23223" y="4005"/>
                </a:moveTo>
                <a:lnTo>
                  <a:pt x="23223" y="10145"/>
                </a:lnTo>
                <a:lnTo>
                  <a:pt x="17904" y="13215"/>
                </a:lnTo>
                <a:lnTo>
                  <a:pt x="17904" y="13215"/>
                </a:lnTo>
                <a:lnTo>
                  <a:pt x="23223" y="4005"/>
                </a:lnTo>
                <a:close/>
                <a:moveTo>
                  <a:pt x="34834" y="4005"/>
                </a:moveTo>
                <a:lnTo>
                  <a:pt x="34834" y="10145"/>
                </a:lnTo>
                <a:lnTo>
                  <a:pt x="29515" y="13215"/>
                </a:lnTo>
                <a:lnTo>
                  <a:pt x="34834" y="4005"/>
                </a:lnTo>
                <a:close/>
                <a:moveTo>
                  <a:pt x="69698" y="4005"/>
                </a:moveTo>
                <a:lnTo>
                  <a:pt x="69698" y="10145"/>
                </a:lnTo>
                <a:lnTo>
                  <a:pt x="64379" y="13215"/>
                </a:lnTo>
                <a:lnTo>
                  <a:pt x="69698" y="4005"/>
                </a:lnTo>
                <a:close/>
                <a:moveTo>
                  <a:pt x="81309" y="4005"/>
                </a:moveTo>
                <a:lnTo>
                  <a:pt x="81309" y="10145"/>
                </a:lnTo>
                <a:lnTo>
                  <a:pt x="75990" y="13215"/>
                </a:lnTo>
                <a:lnTo>
                  <a:pt x="81309" y="4005"/>
                </a:lnTo>
                <a:close/>
                <a:moveTo>
                  <a:pt x="92951" y="4005"/>
                </a:moveTo>
                <a:lnTo>
                  <a:pt x="92951" y="10145"/>
                </a:lnTo>
                <a:lnTo>
                  <a:pt x="87632" y="13215"/>
                </a:lnTo>
                <a:lnTo>
                  <a:pt x="92951" y="4005"/>
                </a:lnTo>
                <a:close/>
                <a:moveTo>
                  <a:pt x="104562" y="4005"/>
                </a:moveTo>
                <a:lnTo>
                  <a:pt x="104562" y="10145"/>
                </a:lnTo>
                <a:lnTo>
                  <a:pt x="99243" y="13215"/>
                </a:lnTo>
                <a:lnTo>
                  <a:pt x="104562" y="4005"/>
                </a:lnTo>
                <a:close/>
                <a:moveTo>
                  <a:pt x="116143" y="4005"/>
                </a:moveTo>
                <a:lnTo>
                  <a:pt x="116143" y="10145"/>
                </a:lnTo>
                <a:lnTo>
                  <a:pt x="110824" y="13215"/>
                </a:lnTo>
                <a:lnTo>
                  <a:pt x="116143" y="4005"/>
                </a:lnTo>
                <a:close/>
                <a:moveTo>
                  <a:pt x="127784" y="4005"/>
                </a:moveTo>
                <a:lnTo>
                  <a:pt x="127784" y="10145"/>
                </a:lnTo>
                <a:lnTo>
                  <a:pt x="122465" y="13215"/>
                </a:lnTo>
                <a:lnTo>
                  <a:pt x="127784" y="4005"/>
                </a:lnTo>
                <a:close/>
                <a:moveTo>
                  <a:pt x="139396" y="4005"/>
                </a:moveTo>
                <a:lnTo>
                  <a:pt x="139396" y="10145"/>
                </a:lnTo>
                <a:lnTo>
                  <a:pt x="134076" y="13215"/>
                </a:lnTo>
                <a:lnTo>
                  <a:pt x="139396" y="4005"/>
                </a:lnTo>
                <a:close/>
                <a:moveTo>
                  <a:pt x="151037" y="4005"/>
                </a:moveTo>
                <a:lnTo>
                  <a:pt x="151037" y="10145"/>
                </a:lnTo>
                <a:lnTo>
                  <a:pt x="145718" y="13215"/>
                </a:lnTo>
                <a:lnTo>
                  <a:pt x="151037" y="4005"/>
                </a:lnTo>
                <a:close/>
                <a:moveTo>
                  <a:pt x="162648" y="4005"/>
                </a:moveTo>
                <a:lnTo>
                  <a:pt x="162648" y="10145"/>
                </a:lnTo>
                <a:lnTo>
                  <a:pt x="157329" y="13215"/>
                </a:lnTo>
                <a:lnTo>
                  <a:pt x="162648" y="4005"/>
                </a:lnTo>
                <a:close/>
                <a:moveTo>
                  <a:pt x="174290" y="4005"/>
                </a:moveTo>
                <a:lnTo>
                  <a:pt x="174290" y="10145"/>
                </a:lnTo>
                <a:lnTo>
                  <a:pt x="168971" y="13215"/>
                </a:lnTo>
                <a:lnTo>
                  <a:pt x="174290" y="4005"/>
                </a:lnTo>
                <a:close/>
                <a:moveTo>
                  <a:pt x="185871" y="4005"/>
                </a:moveTo>
                <a:lnTo>
                  <a:pt x="185871" y="10145"/>
                </a:lnTo>
                <a:lnTo>
                  <a:pt x="180551" y="13215"/>
                </a:lnTo>
                <a:lnTo>
                  <a:pt x="185871" y="4005"/>
                </a:lnTo>
                <a:close/>
                <a:moveTo>
                  <a:pt x="197512" y="4005"/>
                </a:moveTo>
                <a:lnTo>
                  <a:pt x="197512" y="10145"/>
                </a:lnTo>
                <a:lnTo>
                  <a:pt x="192193" y="13215"/>
                </a:lnTo>
                <a:lnTo>
                  <a:pt x="197512" y="4005"/>
                </a:lnTo>
                <a:close/>
                <a:moveTo>
                  <a:pt x="209123" y="4005"/>
                </a:moveTo>
                <a:lnTo>
                  <a:pt x="209123" y="10145"/>
                </a:lnTo>
                <a:lnTo>
                  <a:pt x="203804" y="13215"/>
                </a:lnTo>
                <a:lnTo>
                  <a:pt x="209123" y="4005"/>
                </a:lnTo>
                <a:close/>
                <a:moveTo>
                  <a:pt x="220765" y="4005"/>
                </a:moveTo>
                <a:lnTo>
                  <a:pt x="220765" y="10145"/>
                </a:lnTo>
                <a:lnTo>
                  <a:pt x="215446" y="13215"/>
                </a:lnTo>
                <a:lnTo>
                  <a:pt x="220765" y="4005"/>
                </a:lnTo>
                <a:close/>
                <a:moveTo>
                  <a:pt x="243957" y="4005"/>
                </a:moveTo>
                <a:lnTo>
                  <a:pt x="243957" y="10145"/>
                </a:lnTo>
                <a:lnTo>
                  <a:pt x="238638" y="13215"/>
                </a:lnTo>
                <a:lnTo>
                  <a:pt x="243957" y="4005"/>
                </a:lnTo>
                <a:close/>
                <a:moveTo>
                  <a:pt x="255598" y="4005"/>
                </a:moveTo>
                <a:lnTo>
                  <a:pt x="255598" y="10145"/>
                </a:lnTo>
                <a:lnTo>
                  <a:pt x="250279" y="13215"/>
                </a:lnTo>
                <a:lnTo>
                  <a:pt x="255598" y="4005"/>
                </a:lnTo>
                <a:close/>
                <a:moveTo>
                  <a:pt x="46446" y="4005"/>
                </a:moveTo>
                <a:lnTo>
                  <a:pt x="46446" y="10145"/>
                </a:lnTo>
                <a:lnTo>
                  <a:pt x="41126" y="13215"/>
                </a:lnTo>
                <a:lnTo>
                  <a:pt x="46446" y="4005"/>
                </a:lnTo>
                <a:close/>
                <a:moveTo>
                  <a:pt x="58057" y="4005"/>
                </a:moveTo>
                <a:lnTo>
                  <a:pt x="58057" y="10145"/>
                </a:lnTo>
                <a:lnTo>
                  <a:pt x="52737" y="13215"/>
                </a:lnTo>
                <a:lnTo>
                  <a:pt x="58057" y="4005"/>
                </a:lnTo>
                <a:close/>
                <a:moveTo>
                  <a:pt x="232376" y="4005"/>
                </a:moveTo>
                <a:lnTo>
                  <a:pt x="232376" y="10145"/>
                </a:lnTo>
                <a:lnTo>
                  <a:pt x="227057" y="13215"/>
                </a:lnTo>
                <a:lnTo>
                  <a:pt x="232376" y="4005"/>
                </a:lnTo>
                <a:close/>
                <a:moveTo>
                  <a:pt x="267210" y="4005"/>
                </a:moveTo>
                <a:lnTo>
                  <a:pt x="267210" y="10145"/>
                </a:lnTo>
                <a:lnTo>
                  <a:pt x="261890" y="13215"/>
                </a:lnTo>
                <a:lnTo>
                  <a:pt x="267210" y="4005"/>
                </a:lnTo>
                <a:close/>
                <a:moveTo>
                  <a:pt x="278851" y="4005"/>
                </a:moveTo>
                <a:lnTo>
                  <a:pt x="278851" y="10145"/>
                </a:lnTo>
                <a:lnTo>
                  <a:pt x="273532" y="13215"/>
                </a:lnTo>
                <a:lnTo>
                  <a:pt x="278851" y="4005"/>
                </a:lnTo>
                <a:close/>
                <a:moveTo>
                  <a:pt x="11703" y="10358"/>
                </a:moveTo>
                <a:lnTo>
                  <a:pt x="17023" y="13428"/>
                </a:lnTo>
                <a:lnTo>
                  <a:pt x="6384" y="13428"/>
                </a:lnTo>
                <a:lnTo>
                  <a:pt x="11703" y="10358"/>
                </a:lnTo>
                <a:close/>
                <a:moveTo>
                  <a:pt x="23345" y="10358"/>
                </a:moveTo>
                <a:lnTo>
                  <a:pt x="28664" y="13428"/>
                </a:lnTo>
                <a:lnTo>
                  <a:pt x="18026" y="13428"/>
                </a:lnTo>
                <a:lnTo>
                  <a:pt x="23345" y="10358"/>
                </a:lnTo>
                <a:close/>
                <a:moveTo>
                  <a:pt x="34956" y="10358"/>
                </a:moveTo>
                <a:lnTo>
                  <a:pt x="40275" y="13428"/>
                </a:lnTo>
                <a:lnTo>
                  <a:pt x="29637" y="13428"/>
                </a:lnTo>
                <a:lnTo>
                  <a:pt x="34956" y="10358"/>
                </a:lnTo>
                <a:close/>
                <a:moveTo>
                  <a:pt x="46598" y="10358"/>
                </a:moveTo>
                <a:lnTo>
                  <a:pt x="51886" y="13428"/>
                </a:lnTo>
                <a:lnTo>
                  <a:pt x="41278" y="13428"/>
                </a:lnTo>
                <a:lnTo>
                  <a:pt x="46598" y="10358"/>
                </a:lnTo>
                <a:close/>
                <a:moveTo>
                  <a:pt x="58209" y="10358"/>
                </a:moveTo>
                <a:lnTo>
                  <a:pt x="63528" y="13428"/>
                </a:lnTo>
                <a:lnTo>
                  <a:pt x="52889" y="13428"/>
                </a:lnTo>
                <a:lnTo>
                  <a:pt x="58209" y="10358"/>
                </a:lnTo>
                <a:close/>
                <a:moveTo>
                  <a:pt x="69850" y="10358"/>
                </a:moveTo>
                <a:lnTo>
                  <a:pt x="75169" y="13428"/>
                </a:lnTo>
                <a:lnTo>
                  <a:pt x="64531" y="13428"/>
                </a:lnTo>
                <a:lnTo>
                  <a:pt x="69850" y="10358"/>
                </a:lnTo>
                <a:close/>
                <a:moveTo>
                  <a:pt x="81431" y="10358"/>
                </a:moveTo>
                <a:lnTo>
                  <a:pt x="86750" y="13428"/>
                </a:lnTo>
                <a:lnTo>
                  <a:pt x="76112" y="13428"/>
                </a:lnTo>
                <a:lnTo>
                  <a:pt x="81431" y="10358"/>
                </a:lnTo>
                <a:close/>
                <a:moveTo>
                  <a:pt x="93042" y="10358"/>
                </a:moveTo>
                <a:lnTo>
                  <a:pt x="98361" y="13428"/>
                </a:lnTo>
                <a:lnTo>
                  <a:pt x="87723" y="13428"/>
                </a:lnTo>
                <a:lnTo>
                  <a:pt x="93042" y="10358"/>
                </a:lnTo>
                <a:close/>
                <a:moveTo>
                  <a:pt x="104684" y="10358"/>
                </a:moveTo>
                <a:lnTo>
                  <a:pt x="110003" y="13428"/>
                </a:lnTo>
                <a:lnTo>
                  <a:pt x="99364" y="13428"/>
                </a:lnTo>
                <a:lnTo>
                  <a:pt x="104684" y="10358"/>
                </a:lnTo>
                <a:close/>
                <a:moveTo>
                  <a:pt x="116295" y="10358"/>
                </a:moveTo>
                <a:lnTo>
                  <a:pt x="121614" y="13428"/>
                </a:lnTo>
                <a:lnTo>
                  <a:pt x="110976" y="13428"/>
                </a:lnTo>
                <a:lnTo>
                  <a:pt x="116295" y="10358"/>
                </a:lnTo>
                <a:close/>
                <a:moveTo>
                  <a:pt x="127936" y="10358"/>
                </a:moveTo>
                <a:lnTo>
                  <a:pt x="133256" y="13428"/>
                </a:lnTo>
                <a:lnTo>
                  <a:pt x="122617" y="13428"/>
                </a:lnTo>
                <a:lnTo>
                  <a:pt x="127936" y="10358"/>
                </a:lnTo>
                <a:close/>
                <a:moveTo>
                  <a:pt x="139548" y="10358"/>
                </a:moveTo>
                <a:lnTo>
                  <a:pt x="144867" y="13428"/>
                </a:lnTo>
                <a:lnTo>
                  <a:pt x="134228" y="13428"/>
                </a:lnTo>
                <a:lnTo>
                  <a:pt x="139548" y="10358"/>
                </a:lnTo>
                <a:close/>
                <a:moveTo>
                  <a:pt x="151159" y="10358"/>
                </a:moveTo>
                <a:lnTo>
                  <a:pt x="156478" y="13428"/>
                </a:lnTo>
                <a:lnTo>
                  <a:pt x="145840" y="13428"/>
                </a:lnTo>
                <a:lnTo>
                  <a:pt x="151159" y="10358"/>
                </a:lnTo>
                <a:close/>
                <a:moveTo>
                  <a:pt x="162770" y="10358"/>
                </a:moveTo>
                <a:lnTo>
                  <a:pt x="168089" y="13428"/>
                </a:lnTo>
                <a:lnTo>
                  <a:pt x="157451" y="13428"/>
                </a:lnTo>
                <a:lnTo>
                  <a:pt x="162770" y="10358"/>
                </a:lnTo>
                <a:close/>
                <a:moveTo>
                  <a:pt x="174411" y="10358"/>
                </a:moveTo>
                <a:lnTo>
                  <a:pt x="179731" y="13428"/>
                </a:lnTo>
                <a:lnTo>
                  <a:pt x="169092" y="13428"/>
                </a:lnTo>
                <a:lnTo>
                  <a:pt x="174411" y="10358"/>
                </a:lnTo>
                <a:close/>
                <a:moveTo>
                  <a:pt x="186023" y="10358"/>
                </a:moveTo>
                <a:lnTo>
                  <a:pt x="191342" y="13428"/>
                </a:lnTo>
                <a:lnTo>
                  <a:pt x="180703" y="13428"/>
                </a:lnTo>
                <a:lnTo>
                  <a:pt x="186023" y="10358"/>
                </a:lnTo>
                <a:close/>
                <a:moveTo>
                  <a:pt x="197634" y="10358"/>
                </a:moveTo>
                <a:lnTo>
                  <a:pt x="202953" y="13428"/>
                </a:lnTo>
                <a:lnTo>
                  <a:pt x="192345" y="13428"/>
                </a:lnTo>
                <a:lnTo>
                  <a:pt x="197634" y="10358"/>
                </a:lnTo>
                <a:close/>
                <a:moveTo>
                  <a:pt x="209275" y="10358"/>
                </a:moveTo>
                <a:lnTo>
                  <a:pt x="214595" y="13428"/>
                </a:lnTo>
                <a:lnTo>
                  <a:pt x="203956" y="13428"/>
                </a:lnTo>
                <a:lnTo>
                  <a:pt x="209275" y="10358"/>
                </a:lnTo>
                <a:close/>
                <a:moveTo>
                  <a:pt x="220856" y="10358"/>
                </a:moveTo>
                <a:lnTo>
                  <a:pt x="226175" y="13428"/>
                </a:lnTo>
                <a:lnTo>
                  <a:pt x="215537" y="13428"/>
                </a:lnTo>
                <a:lnTo>
                  <a:pt x="220856" y="10358"/>
                </a:lnTo>
                <a:close/>
                <a:moveTo>
                  <a:pt x="232498" y="10358"/>
                </a:moveTo>
                <a:lnTo>
                  <a:pt x="237817" y="13428"/>
                </a:lnTo>
                <a:lnTo>
                  <a:pt x="227178" y="13428"/>
                </a:lnTo>
                <a:lnTo>
                  <a:pt x="232498" y="10358"/>
                </a:lnTo>
                <a:close/>
                <a:moveTo>
                  <a:pt x="244109" y="10358"/>
                </a:moveTo>
                <a:lnTo>
                  <a:pt x="249428" y="13428"/>
                </a:lnTo>
                <a:lnTo>
                  <a:pt x="238790" y="13428"/>
                </a:lnTo>
                <a:lnTo>
                  <a:pt x="244109" y="10358"/>
                </a:lnTo>
                <a:close/>
                <a:moveTo>
                  <a:pt x="255750" y="10358"/>
                </a:moveTo>
                <a:lnTo>
                  <a:pt x="261070" y="13428"/>
                </a:lnTo>
                <a:lnTo>
                  <a:pt x="250431" y="13428"/>
                </a:lnTo>
                <a:lnTo>
                  <a:pt x="255750" y="10358"/>
                </a:lnTo>
                <a:close/>
                <a:moveTo>
                  <a:pt x="267362" y="10358"/>
                </a:moveTo>
                <a:lnTo>
                  <a:pt x="272681" y="13428"/>
                </a:lnTo>
                <a:lnTo>
                  <a:pt x="262042" y="13428"/>
                </a:lnTo>
                <a:lnTo>
                  <a:pt x="267362" y="10358"/>
                </a:lnTo>
                <a:close/>
                <a:moveTo>
                  <a:pt x="279003" y="10358"/>
                </a:moveTo>
                <a:lnTo>
                  <a:pt x="284322" y="13428"/>
                </a:lnTo>
                <a:lnTo>
                  <a:pt x="273684" y="13428"/>
                </a:lnTo>
                <a:lnTo>
                  <a:pt x="279003" y="10358"/>
                </a:lnTo>
                <a:close/>
                <a:moveTo>
                  <a:pt x="17023" y="13701"/>
                </a:moveTo>
                <a:lnTo>
                  <a:pt x="11703" y="16771"/>
                </a:lnTo>
                <a:lnTo>
                  <a:pt x="6384" y="13701"/>
                </a:lnTo>
                <a:close/>
                <a:moveTo>
                  <a:pt x="28664" y="13701"/>
                </a:moveTo>
                <a:lnTo>
                  <a:pt x="23345" y="16771"/>
                </a:lnTo>
                <a:lnTo>
                  <a:pt x="18026" y="13701"/>
                </a:lnTo>
                <a:close/>
                <a:moveTo>
                  <a:pt x="40275" y="13701"/>
                </a:moveTo>
                <a:lnTo>
                  <a:pt x="34956" y="16771"/>
                </a:lnTo>
                <a:lnTo>
                  <a:pt x="29637" y="13701"/>
                </a:lnTo>
                <a:close/>
                <a:moveTo>
                  <a:pt x="51886" y="13701"/>
                </a:moveTo>
                <a:lnTo>
                  <a:pt x="46598" y="16771"/>
                </a:lnTo>
                <a:lnTo>
                  <a:pt x="41278" y="13701"/>
                </a:lnTo>
                <a:close/>
                <a:moveTo>
                  <a:pt x="63528" y="13701"/>
                </a:moveTo>
                <a:lnTo>
                  <a:pt x="58209" y="16771"/>
                </a:lnTo>
                <a:lnTo>
                  <a:pt x="52889" y="13701"/>
                </a:lnTo>
                <a:close/>
                <a:moveTo>
                  <a:pt x="75169" y="13701"/>
                </a:moveTo>
                <a:lnTo>
                  <a:pt x="69850" y="16771"/>
                </a:lnTo>
                <a:lnTo>
                  <a:pt x="64531" y="13701"/>
                </a:lnTo>
                <a:close/>
                <a:moveTo>
                  <a:pt x="86750" y="13701"/>
                </a:moveTo>
                <a:lnTo>
                  <a:pt x="81431" y="16771"/>
                </a:lnTo>
                <a:lnTo>
                  <a:pt x="76112" y="13701"/>
                </a:lnTo>
                <a:close/>
                <a:moveTo>
                  <a:pt x="98361" y="13701"/>
                </a:moveTo>
                <a:lnTo>
                  <a:pt x="93042" y="16771"/>
                </a:lnTo>
                <a:lnTo>
                  <a:pt x="87723" y="13701"/>
                </a:lnTo>
                <a:close/>
                <a:moveTo>
                  <a:pt x="110003" y="13701"/>
                </a:moveTo>
                <a:lnTo>
                  <a:pt x="104684" y="16771"/>
                </a:lnTo>
                <a:lnTo>
                  <a:pt x="99364" y="13701"/>
                </a:lnTo>
                <a:close/>
                <a:moveTo>
                  <a:pt x="121614" y="13701"/>
                </a:moveTo>
                <a:lnTo>
                  <a:pt x="116295" y="16771"/>
                </a:lnTo>
                <a:lnTo>
                  <a:pt x="110976" y="13701"/>
                </a:lnTo>
                <a:close/>
                <a:moveTo>
                  <a:pt x="133256" y="13701"/>
                </a:moveTo>
                <a:lnTo>
                  <a:pt x="127936" y="16771"/>
                </a:lnTo>
                <a:lnTo>
                  <a:pt x="122617" y="13701"/>
                </a:lnTo>
                <a:close/>
                <a:moveTo>
                  <a:pt x="144867" y="13701"/>
                </a:moveTo>
                <a:lnTo>
                  <a:pt x="139548" y="16771"/>
                </a:lnTo>
                <a:lnTo>
                  <a:pt x="134228" y="13701"/>
                </a:lnTo>
                <a:close/>
                <a:moveTo>
                  <a:pt x="156478" y="13701"/>
                </a:moveTo>
                <a:lnTo>
                  <a:pt x="151159" y="16771"/>
                </a:lnTo>
                <a:lnTo>
                  <a:pt x="145840" y="13701"/>
                </a:lnTo>
                <a:close/>
                <a:moveTo>
                  <a:pt x="168089" y="13701"/>
                </a:moveTo>
                <a:lnTo>
                  <a:pt x="162770" y="16771"/>
                </a:lnTo>
                <a:lnTo>
                  <a:pt x="157451" y="13701"/>
                </a:lnTo>
                <a:close/>
                <a:moveTo>
                  <a:pt x="179731" y="13701"/>
                </a:moveTo>
                <a:lnTo>
                  <a:pt x="174411" y="16771"/>
                </a:lnTo>
                <a:lnTo>
                  <a:pt x="169092" y="13701"/>
                </a:lnTo>
                <a:close/>
                <a:moveTo>
                  <a:pt x="191342" y="13701"/>
                </a:moveTo>
                <a:lnTo>
                  <a:pt x="186023" y="16771"/>
                </a:lnTo>
                <a:lnTo>
                  <a:pt x="180703" y="13701"/>
                </a:lnTo>
                <a:close/>
                <a:moveTo>
                  <a:pt x="202953" y="13701"/>
                </a:moveTo>
                <a:lnTo>
                  <a:pt x="197634" y="16771"/>
                </a:lnTo>
                <a:lnTo>
                  <a:pt x="192315" y="13701"/>
                </a:lnTo>
                <a:close/>
                <a:moveTo>
                  <a:pt x="214564" y="13701"/>
                </a:moveTo>
                <a:lnTo>
                  <a:pt x="209245" y="16771"/>
                </a:lnTo>
                <a:lnTo>
                  <a:pt x="203926" y="13701"/>
                </a:lnTo>
                <a:close/>
                <a:moveTo>
                  <a:pt x="226175" y="13701"/>
                </a:moveTo>
                <a:lnTo>
                  <a:pt x="220856" y="16771"/>
                </a:lnTo>
                <a:lnTo>
                  <a:pt x="215537" y="13701"/>
                </a:lnTo>
                <a:close/>
                <a:moveTo>
                  <a:pt x="237817" y="13701"/>
                </a:moveTo>
                <a:lnTo>
                  <a:pt x="232498" y="16771"/>
                </a:lnTo>
                <a:lnTo>
                  <a:pt x="227178" y="13701"/>
                </a:lnTo>
                <a:close/>
                <a:moveTo>
                  <a:pt x="249428" y="13701"/>
                </a:moveTo>
                <a:lnTo>
                  <a:pt x="244109" y="16771"/>
                </a:lnTo>
                <a:lnTo>
                  <a:pt x="238790" y="13701"/>
                </a:lnTo>
                <a:close/>
                <a:moveTo>
                  <a:pt x="261070" y="13701"/>
                </a:moveTo>
                <a:lnTo>
                  <a:pt x="255750" y="16771"/>
                </a:lnTo>
                <a:lnTo>
                  <a:pt x="250431" y="13701"/>
                </a:lnTo>
                <a:close/>
                <a:moveTo>
                  <a:pt x="272681" y="13701"/>
                </a:moveTo>
                <a:lnTo>
                  <a:pt x="267362" y="16771"/>
                </a:lnTo>
                <a:lnTo>
                  <a:pt x="262042" y="13701"/>
                </a:lnTo>
                <a:close/>
                <a:moveTo>
                  <a:pt x="284292" y="13701"/>
                </a:moveTo>
                <a:lnTo>
                  <a:pt x="278973" y="16771"/>
                </a:lnTo>
                <a:lnTo>
                  <a:pt x="273653" y="13701"/>
                </a:lnTo>
                <a:close/>
                <a:moveTo>
                  <a:pt x="17174" y="13944"/>
                </a:moveTo>
                <a:lnTo>
                  <a:pt x="11855" y="23124"/>
                </a:lnTo>
                <a:lnTo>
                  <a:pt x="11855" y="17014"/>
                </a:lnTo>
                <a:lnTo>
                  <a:pt x="17174" y="13944"/>
                </a:lnTo>
                <a:close/>
                <a:moveTo>
                  <a:pt x="28816" y="13884"/>
                </a:moveTo>
                <a:lnTo>
                  <a:pt x="23497" y="23124"/>
                </a:lnTo>
                <a:lnTo>
                  <a:pt x="23497" y="16984"/>
                </a:lnTo>
                <a:lnTo>
                  <a:pt x="28816" y="13884"/>
                </a:lnTo>
                <a:close/>
                <a:moveTo>
                  <a:pt x="40427" y="13884"/>
                </a:moveTo>
                <a:lnTo>
                  <a:pt x="35108" y="23124"/>
                </a:lnTo>
                <a:lnTo>
                  <a:pt x="35108" y="16984"/>
                </a:lnTo>
                <a:lnTo>
                  <a:pt x="40427" y="13884"/>
                </a:lnTo>
                <a:close/>
                <a:moveTo>
                  <a:pt x="52008" y="13884"/>
                </a:moveTo>
                <a:lnTo>
                  <a:pt x="46689" y="23124"/>
                </a:lnTo>
                <a:lnTo>
                  <a:pt x="46689" y="16984"/>
                </a:lnTo>
                <a:lnTo>
                  <a:pt x="52008" y="13884"/>
                </a:lnTo>
                <a:close/>
                <a:moveTo>
                  <a:pt x="63650" y="13884"/>
                </a:moveTo>
                <a:lnTo>
                  <a:pt x="58330" y="23124"/>
                </a:lnTo>
                <a:lnTo>
                  <a:pt x="58330" y="16984"/>
                </a:lnTo>
                <a:lnTo>
                  <a:pt x="63650" y="13884"/>
                </a:lnTo>
                <a:close/>
                <a:moveTo>
                  <a:pt x="75261" y="13884"/>
                </a:moveTo>
                <a:lnTo>
                  <a:pt x="69941" y="23124"/>
                </a:lnTo>
                <a:lnTo>
                  <a:pt x="69941" y="16984"/>
                </a:lnTo>
                <a:lnTo>
                  <a:pt x="75261" y="13884"/>
                </a:lnTo>
                <a:close/>
                <a:moveTo>
                  <a:pt x="86902" y="13884"/>
                </a:moveTo>
                <a:lnTo>
                  <a:pt x="81583" y="23124"/>
                </a:lnTo>
                <a:lnTo>
                  <a:pt x="81583" y="16984"/>
                </a:lnTo>
                <a:lnTo>
                  <a:pt x="86902" y="13884"/>
                </a:lnTo>
                <a:close/>
                <a:moveTo>
                  <a:pt x="98513" y="13884"/>
                </a:moveTo>
                <a:lnTo>
                  <a:pt x="93194" y="23124"/>
                </a:lnTo>
                <a:lnTo>
                  <a:pt x="93194" y="16984"/>
                </a:lnTo>
                <a:lnTo>
                  <a:pt x="98513" y="13884"/>
                </a:lnTo>
                <a:close/>
                <a:moveTo>
                  <a:pt x="110155" y="13884"/>
                </a:moveTo>
                <a:lnTo>
                  <a:pt x="104836" y="23124"/>
                </a:lnTo>
                <a:lnTo>
                  <a:pt x="104836" y="16984"/>
                </a:lnTo>
                <a:lnTo>
                  <a:pt x="110155" y="13884"/>
                </a:lnTo>
                <a:close/>
                <a:moveTo>
                  <a:pt x="121736" y="13884"/>
                </a:moveTo>
                <a:lnTo>
                  <a:pt x="116416" y="23124"/>
                </a:lnTo>
                <a:lnTo>
                  <a:pt x="116416" y="16984"/>
                </a:lnTo>
                <a:lnTo>
                  <a:pt x="121736" y="13884"/>
                </a:lnTo>
                <a:close/>
                <a:moveTo>
                  <a:pt x="133377" y="13884"/>
                </a:moveTo>
                <a:lnTo>
                  <a:pt x="128058" y="23124"/>
                </a:lnTo>
                <a:lnTo>
                  <a:pt x="128058" y="16984"/>
                </a:lnTo>
                <a:lnTo>
                  <a:pt x="133377" y="13884"/>
                </a:lnTo>
                <a:close/>
                <a:moveTo>
                  <a:pt x="144988" y="13884"/>
                </a:moveTo>
                <a:lnTo>
                  <a:pt x="139669" y="23124"/>
                </a:lnTo>
                <a:lnTo>
                  <a:pt x="139669" y="16984"/>
                </a:lnTo>
                <a:lnTo>
                  <a:pt x="144988" y="13884"/>
                </a:lnTo>
                <a:close/>
                <a:moveTo>
                  <a:pt x="156630" y="13884"/>
                </a:moveTo>
                <a:lnTo>
                  <a:pt x="151311" y="23124"/>
                </a:lnTo>
                <a:lnTo>
                  <a:pt x="151311" y="16984"/>
                </a:lnTo>
                <a:lnTo>
                  <a:pt x="156630" y="13884"/>
                </a:lnTo>
                <a:close/>
                <a:moveTo>
                  <a:pt x="168241" y="13884"/>
                </a:moveTo>
                <a:lnTo>
                  <a:pt x="162922" y="23124"/>
                </a:lnTo>
                <a:lnTo>
                  <a:pt x="162922" y="16984"/>
                </a:lnTo>
                <a:lnTo>
                  <a:pt x="168241" y="13884"/>
                </a:lnTo>
                <a:close/>
                <a:moveTo>
                  <a:pt x="179822" y="13884"/>
                </a:moveTo>
                <a:lnTo>
                  <a:pt x="174503" y="23124"/>
                </a:lnTo>
                <a:lnTo>
                  <a:pt x="174503" y="16984"/>
                </a:lnTo>
                <a:lnTo>
                  <a:pt x="179822" y="13884"/>
                </a:lnTo>
                <a:close/>
                <a:moveTo>
                  <a:pt x="191463" y="13884"/>
                </a:moveTo>
                <a:lnTo>
                  <a:pt x="186144" y="23124"/>
                </a:lnTo>
                <a:lnTo>
                  <a:pt x="186144" y="16984"/>
                </a:lnTo>
                <a:lnTo>
                  <a:pt x="191463" y="13884"/>
                </a:lnTo>
                <a:close/>
                <a:moveTo>
                  <a:pt x="203075" y="13884"/>
                </a:moveTo>
                <a:lnTo>
                  <a:pt x="197755" y="23124"/>
                </a:lnTo>
                <a:lnTo>
                  <a:pt x="197755" y="16984"/>
                </a:lnTo>
                <a:lnTo>
                  <a:pt x="203075" y="13884"/>
                </a:lnTo>
                <a:close/>
                <a:moveTo>
                  <a:pt x="214716" y="13884"/>
                </a:moveTo>
                <a:lnTo>
                  <a:pt x="209397" y="23124"/>
                </a:lnTo>
                <a:lnTo>
                  <a:pt x="209397" y="16984"/>
                </a:lnTo>
                <a:lnTo>
                  <a:pt x="214716" y="13884"/>
                </a:lnTo>
                <a:close/>
                <a:moveTo>
                  <a:pt x="226327" y="13884"/>
                </a:moveTo>
                <a:lnTo>
                  <a:pt x="221008" y="23124"/>
                </a:lnTo>
                <a:lnTo>
                  <a:pt x="221008" y="16984"/>
                </a:lnTo>
                <a:lnTo>
                  <a:pt x="226327" y="13884"/>
                </a:lnTo>
                <a:close/>
                <a:moveTo>
                  <a:pt x="237969" y="13884"/>
                </a:moveTo>
                <a:lnTo>
                  <a:pt x="232650" y="23124"/>
                </a:lnTo>
                <a:lnTo>
                  <a:pt x="232650" y="16984"/>
                </a:lnTo>
                <a:lnTo>
                  <a:pt x="237969" y="13884"/>
                </a:lnTo>
                <a:close/>
                <a:moveTo>
                  <a:pt x="249550" y="13884"/>
                </a:moveTo>
                <a:lnTo>
                  <a:pt x="244230" y="23124"/>
                </a:lnTo>
                <a:lnTo>
                  <a:pt x="244230" y="16984"/>
                </a:lnTo>
                <a:lnTo>
                  <a:pt x="249550" y="13884"/>
                </a:lnTo>
                <a:close/>
                <a:moveTo>
                  <a:pt x="261191" y="13884"/>
                </a:moveTo>
                <a:lnTo>
                  <a:pt x="255872" y="23124"/>
                </a:lnTo>
                <a:lnTo>
                  <a:pt x="255872" y="16984"/>
                </a:lnTo>
                <a:lnTo>
                  <a:pt x="261191" y="13884"/>
                </a:lnTo>
                <a:close/>
                <a:moveTo>
                  <a:pt x="272802" y="13944"/>
                </a:moveTo>
                <a:lnTo>
                  <a:pt x="267483" y="23124"/>
                </a:lnTo>
                <a:lnTo>
                  <a:pt x="267483" y="17014"/>
                </a:lnTo>
                <a:lnTo>
                  <a:pt x="272802" y="13944"/>
                </a:lnTo>
                <a:close/>
                <a:moveTo>
                  <a:pt x="284444" y="13944"/>
                </a:moveTo>
                <a:lnTo>
                  <a:pt x="279125" y="23124"/>
                </a:lnTo>
                <a:lnTo>
                  <a:pt x="279125" y="17014"/>
                </a:lnTo>
                <a:lnTo>
                  <a:pt x="284444" y="13944"/>
                </a:lnTo>
                <a:close/>
                <a:moveTo>
                  <a:pt x="6262" y="13975"/>
                </a:moveTo>
                <a:lnTo>
                  <a:pt x="11582" y="17014"/>
                </a:lnTo>
                <a:lnTo>
                  <a:pt x="11582" y="23154"/>
                </a:lnTo>
                <a:lnTo>
                  <a:pt x="6262" y="13975"/>
                </a:lnTo>
                <a:close/>
                <a:moveTo>
                  <a:pt x="17904" y="13975"/>
                </a:moveTo>
                <a:lnTo>
                  <a:pt x="23223" y="17014"/>
                </a:lnTo>
                <a:lnTo>
                  <a:pt x="23223" y="23154"/>
                </a:lnTo>
                <a:lnTo>
                  <a:pt x="17904" y="13975"/>
                </a:lnTo>
                <a:close/>
                <a:moveTo>
                  <a:pt x="29515" y="13975"/>
                </a:moveTo>
                <a:lnTo>
                  <a:pt x="34834" y="17014"/>
                </a:lnTo>
                <a:lnTo>
                  <a:pt x="34834" y="23154"/>
                </a:lnTo>
                <a:lnTo>
                  <a:pt x="29515" y="13975"/>
                </a:lnTo>
                <a:close/>
                <a:moveTo>
                  <a:pt x="41126" y="13975"/>
                </a:moveTo>
                <a:lnTo>
                  <a:pt x="46446" y="17014"/>
                </a:lnTo>
                <a:lnTo>
                  <a:pt x="46446" y="23154"/>
                </a:lnTo>
                <a:lnTo>
                  <a:pt x="41126" y="13975"/>
                </a:lnTo>
                <a:close/>
                <a:moveTo>
                  <a:pt x="52737" y="13975"/>
                </a:moveTo>
                <a:lnTo>
                  <a:pt x="58057" y="17014"/>
                </a:lnTo>
                <a:lnTo>
                  <a:pt x="58057" y="23154"/>
                </a:lnTo>
                <a:lnTo>
                  <a:pt x="52737" y="13975"/>
                </a:lnTo>
                <a:close/>
                <a:moveTo>
                  <a:pt x="64379" y="13975"/>
                </a:moveTo>
                <a:lnTo>
                  <a:pt x="69698" y="17014"/>
                </a:lnTo>
                <a:lnTo>
                  <a:pt x="69698" y="23154"/>
                </a:lnTo>
                <a:lnTo>
                  <a:pt x="64379" y="13975"/>
                </a:lnTo>
                <a:close/>
                <a:moveTo>
                  <a:pt x="75990" y="13975"/>
                </a:moveTo>
                <a:lnTo>
                  <a:pt x="81309" y="17014"/>
                </a:lnTo>
                <a:lnTo>
                  <a:pt x="81309" y="23154"/>
                </a:lnTo>
                <a:lnTo>
                  <a:pt x="75990" y="13975"/>
                </a:lnTo>
                <a:close/>
                <a:moveTo>
                  <a:pt x="87632" y="13975"/>
                </a:moveTo>
                <a:lnTo>
                  <a:pt x="92951" y="17014"/>
                </a:lnTo>
                <a:lnTo>
                  <a:pt x="92951" y="23154"/>
                </a:lnTo>
                <a:lnTo>
                  <a:pt x="87632" y="13975"/>
                </a:lnTo>
                <a:close/>
                <a:moveTo>
                  <a:pt x="99243" y="13975"/>
                </a:moveTo>
                <a:lnTo>
                  <a:pt x="104562" y="17014"/>
                </a:lnTo>
                <a:lnTo>
                  <a:pt x="104562" y="23154"/>
                </a:lnTo>
                <a:lnTo>
                  <a:pt x="99243" y="13975"/>
                </a:lnTo>
                <a:close/>
                <a:moveTo>
                  <a:pt x="110824" y="13975"/>
                </a:moveTo>
                <a:lnTo>
                  <a:pt x="116143" y="17014"/>
                </a:lnTo>
                <a:lnTo>
                  <a:pt x="116143" y="23154"/>
                </a:lnTo>
                <a:lnTo>
                  <a:pt x="110824" y="13975"/>
                </a:lnTo>
                <a:close/>
                <a:moveTo>
                  <a:pt x="122465" y="13975"/>
                </a:moveTo>
                <a:lnTo>
                  <a:pt x="127784" y="17014"/>
                </a:lnTo>
                <a:lnTo>
                  <a:pt x="127784" y="23154"/>
                </a:lnTo>
                <a:lnTo>
                  <a:pt x="122465" y="13975"/>
                </a:lnTo>
                <a:close/>
                <a:moveTo>
                  <a:pt x="134076" y="13975"/>
                </a:moveTo>
                <a:lnTo>
                  <a:pt x="139396" y="17014"/>
                </a:lnTo>
                <a:lnTo>
                  <a:pt x="139396" y="23154"/>
                </a:lnTo>
                <a:lnTo>
                  <a:pt x="134076" y="13975"/>
                </a:lnTo>
                <a:close/>
                <a:moveTo>
                  <a:pt x="145718" y="13975"/>
                </a:moveTo>
                <a:lnTo>
                  <a:pt x="151037" y="17014"/>
                </a:lnTo>
                <a:lnTo>
                  <a:pt x="151037" y="23154"/>
                </a:lnTo>
                <a:lnTo>
                  <a:pt x="145718" y="13975"/>
                </a:lnTo>
                <a:close/>
                <a:moveTo>
                  <a:pt x="157329" y="13975"/>
                </a:moveTo>
                <a:lnTo>
                  <a:pt x="162648" y="17014"/>
                </a:lnTo>
                <a:lnTo>
                  <a:pt x="162648" y="23154"/>
                </a:lnTo>
                <a:lnTo>
                  <a:pt x="157329" y="13975"/>
                </a:lnTo>
                <a:close/>
                <a:moveTo>
                  <a:pt x="168971" y="13975"/>
                </a:moveTo>
                <a:lnTo>
                  <a:pt x="174290" y="17014"/>
                </a:lnTo>
                <a:lnTo>
                  <a:pt x="174290" y="23154"/>
                </a:lnTo>
                <a:lnTo>
                  <a:pt x="168971" y="13975"/>
                </a:lnTo>
                <a:close/>
                <a:moveTo>
                  <a:pt x="180551" y="13975"/>
                </a:moveTo>
                <a:lnTo>
                  <a:pt x="185871" y="17014"/>
                </a:lnTo>
                <a:lnTo>
                  <a:pt x="185871" y="23154"/>
                </a:lnTo>
                <a:lnTo>
                  <a:pt x="180551" y="13975"/>
                </a:lnTo>
                <a:close/>
                <a:moveTo>
                  <a:pt x="192193" y="13975"/>
                </a:moveTo>
                <a:lnTo>
                  <a:pt x="197512" y="17014"/>
                </a:lnTo>
                <a:lnTo>
                  <a:pt x="197512" y="23154"/>
                </a:lnTo>
                <a:lnTo>
                  <a:pt x="192193" y="13975"/>
                </a:lnTo>
                <a:close/>
                <a:moveTo>
                  <a:pt x="203804" y="13975"/>
                </a:moveTo>
                <a:lnTo>
                  <a:pt x="209123" y="17014"/>
                </a:lnTo>
                <a:lnTo>
                  <a:pt x="209123" y="23154"/>
                </a:lnTo>
                <a:lnTo>
                  <a:pt x="203804" y="13975"/>
                </a:lnTo>
                <a:close/>
                <a:moveTo>
                  <a:pt x="215446" y="13975"/>
                </a:moveTo>
                <a:lnTo>
                  <a:pt x="220765" y="17014"/>
                </a:lnTo>
                <a:lnTo>
                  <a:pt x="220765" y="23154"/>
                </a:lnTo>
                <a:lnTo>
                  <a:pt x="215446" y="13975"/>
                </a:lnTo>
                <a:close/>
                <a:moveTo>
                  <a:pt x="227057" y="13975"/>
                </a:moveTo>
                <a:lnTo>
                  <a:pt x="232376" y="17014"/>
                </a:lnTo>
                <a:lnTo>
                  <a:pt x="232376" y="23154"/>
                </a:lnTo>
                <a:lnTo>
                  <a:pt x="227057" y="13975"/>
                </a:lnTo>
                <a:close/>
                <a:moveTo>
                  <a:pt x="238638" y="13975"/>
                </a:moveTo>
                <a:lnTo>
                  <a:pt x="243957" y="17014"/>
                </a:lnTo>
                <a:lnTo>
                  <a:pt x="243957" y="23154"/>
                </a:lnTo>
                <a:lnTo>
                  <a:pt x="238638" y="13975"/>
                </a:lnTo>
                <a:close/>
                <a:moveTo>
                  <a:pt x="250279" y="13975"/>
                </a:moveTo>
                <a:lnTo>
                  <a:pt x="255598" y="17014"/>
                </a:lnTo>
                <a:lnTo>
                  <a:pt x="255598" y="23154"/>
                </a:lnTo>
                <a:lnTo>
                  <a:pt x="250279" y="13975"/>
                </a:lnTo>
                <a:close/>
                <a:moveTo>
                  <a:pt x="261890" y="13944"/>
                </a:moveTo>
                <a:lnTo>
                  <a:pt x="267210" y="17014"/>
                </a:lnTo>
                <a:lnTo>
                  <a:pt x="267210" y="23154"/>
                </a:lnTo>
                <a:lnTo>
                  <a:pt x="261890" y="13944"/>
                </a:lnTo>
                <a:close/>
                <a:moveTo>
                  <a:pt x="273532" y="13944"/>
                </a:moveTo>
                <a:lnTo>
                  <a:pt x="278851" y="17014"/>
                </a:lnTo>
                <a:lnTo>
                  <a:pt x="278851" y="23154"/>
                </a:lnTo>
                <a:lnTo>
                  <a:pt x="273532" y="13944"/>
                </a:lnTo>
                <a:close/>
                <a:moveTo>
                  <a:pt x="250036" y="14066"/>
                </a:moveTo>
                <a:lnTo>
                  <a:pt x="255355" y="23245"/>
                </a:lnTo>
                <a:lnTo>
                  <a:pt x="252893" y="21847"/>
                </a:lnTo>
                <a:lnTo>
                  <a:pt x="250036" y="20206"/>
                </a:lnTo>
                <a:lnTo>
                  <a:pt x="250036" y="14066"/>
                </a:lnTo>
                <a:close/>
                <a:moveTo>
                  <a:pt x="273289" y="14066"/>
                </a:moveTo>
                <a:lnTo>
                  <a:pt x="278608" y="23245"/>
                </a:lnTo>
                <a:lnTo>
                  <a:pt x="276146" y="21847"/>
                </a:lnTo>
                <a:lnTo>
                  <a:pt x="273289" y="20206"/>
                </a:lnTo>
                <a:lnTo>
                  <a:pt x="273289" y="14066"/>
                </a:lnTo>
                <a:close/>
                <a:moveTo>
                  <a:pt x="17661" y="14036"/>
                </a:moveTo>
                <a:lnTo>
                  <a:pt x="22980" y="23245"/>
                </a:lnTo>
                <a:lnTo>
                  <a:pt x="20518" y="21786"/>
                </a:lnTo>
                <a:lnTo>
                  <a:pt x="17661" y="20206"/>
                </a:lnTo>
                <a:lnTo>
                  <a:pt x="17661" y="14036"/>
                </a:lnTo>
                <a:close/>
                <a:moveTo>
                  <a:pt x="29242" y="14066"/>
                </a:moveTo>
                <a:lnTo>
                  <a:pt x="34591" y="23245"/>
                </a:lnTo>
                <a:lnTo>
                  <a:pt x="32099" y="21847"/>
                </a:lnTo>
                <a:lnTo>
                  <a:pt x="29242" y="20206"/>
                </a:lnTo>
                <a:lnTo>
                  <a:pt x="29242" y="14066"/>
                </a:lnTo>
                <a:close/>
                <a:moveTo>
                  <a:pt x="40883" y="14066"/>
                </a:moveTo>
                <a:lnTo>
                  <a:pt x="46202" y="23245"/>
                </a:lnTo>
                <a:lnTo>
                  <a:pt x="43740" y="21847"/>
                </a:lnTo>
                <a:lnTo>
                  <a:pt x="40883" y="20206"/>
                </a:lnTo>
                <a:lnTo>
                  <a:pt x="40883" y="14066"/>
                </a:lnTo>
                <a:close/>
                <a:moveTo>
                  <a:pt x="52525" y="14066"/>
                </a:moveTo>
                <a:lnTo>
                  <a:pt x="57844" y="23245"/>
                </a:lnTo>
                <a:lnTo>
                  <a:pt x="55351" y="21847"/>
                </a:lnTo>
                <a:lnTo>
                  <a:pt x="52525" y="20206"/>
                </a:lnTo>
                <a:lnTo>
                  <a:pt x="52525" y="14066"/>
                </a:lnTo>
                <a:close/>
                <a:moveTo>
                  <a:pt x="64136" y="14066"/>
                </a:moveTo>
                <a:lnTo>
                  <a:pt x="69455" y="23245"/>
                </a:lnTo>
                <a:lnTo>
                  <a:pt x="66993" y="21847"/>
                </a:lnTo>
                <a:lnTo>
                  <a:pt x="64136" y="20206"/>
                </a:lnTo>
                <a:lnTo>
                  <a:pt x="64136" y="14066"/>
                </a:lnTo>
                <a:close/>
                <a:moveTo>
                  <a:pt x="75777" y="14066"/>
                </a:moveTo>
                <a:lnTo>
                  <a:pt x="81097" y="23245"/>
                </a:lnTo>
                <a:lnTo>
                  <a:pt x="78604" y="21847"/>
                </a:lnTo>
                <a:lnTo>
                  <a:pt x="75777" y="20206"/>
                </a:lnTo>
                <a:lnTo>
                  <a:pt x="75777" y="14066"/>
                </a:lnTo>
                <a:close/>
                <a:moveTo>
                  <a:pt x="87358" y="14066"/>
                </a:moveTo>
                <a:lnTo>
                  <a:pt x="92677" y="23245"/>
                </a:lnTo>
                <a:lnTo>
                  <a:pt x="90215" y="21847"/>
                </a:lnTo>
                <a:lnTo>
                  <a:pt x="87358" y="20206"/>
                </a:lnTo>
                <a:lnTo>
                  <a:pt x="87358" y="14066"/>
                </a:lnTo>
                <a:close/>
                <a:moveTo>
                  <a:pt x="98969" y="14066"/>
                </a:moveTo>
                <a:lnTo>
                  <a:pt x="104289" y="23245"/>
                </a:lnTo>
                <a:lnTo>
                  <a:pt x="101827" y="21847"/>
                </a:lnTo>
                <a:lnTo>
                  <a:pt x="98969" y="20206"/>
                </a:lnTo>
                <a:lnTo>
                  <a:pt x="98969" y="14066"/>
                </a:lnTo>
                <a:close/>
                <a:moveTo>
                  <a:pt x="110611" y="14066"/>
                </a:moveTo>
                <a:lnTo>
                  <a:pt x="115930" y="23245"/>
                </a:lnTo>
                <a:lnTo>
                  <a:pt x="113468" y="21847"/>
                </a:lnTo>
                <a:lnTo>
                  <a:pt x="110611" y="20206"/>
                </a:lnTo>
                <a:lnTo>
                  <a:pt x="110611" y="14066"/>
                </a:lnTo>
                <a:close/>
                <a:moveTo>
                  <a:pt x="122222" y="14066"/>
                </a:moveTo>
                <a:lnTo>
                  <a:pt x="127541" y="23245"/>
                </a:lnTo>
                <a:lnTo>
                  <a:pt x="125079" y="21847"/>
                </a:lnTo>
                <a:lnTo>
                  <a:pt x="122222" y="20206"/>
                </a:lnTo>
                <a:lnTo>
                  <a:pt x="122222" y="14066"/>
                </a:lnTo>
                <a:close/>
                <a:moveTo>
                  <a:pt x="133864" y="14066"/>
                </a:moveTo>
                <a:lnTo>
                  <a:pt x="139183" y="23245"/>
                </a:lnTo>
                <a:lnTo>
                  <a:pt x="136721" y="21847"/>
                </a:lnTo>
                <a:lnTo>
                  <a:pt x="133864" y="20206"/>
                </a:lnTo>
                <a:lnTo>
                  <a:pt x="133864" y="14066"/>
                </a:lnTo>
                <a:close/>
                <a:moveTo>
                  <a:pt x="145475" y="14066"/>
                </a:moveTo>
                <a:lnTo>
                  <a:pt x="150794" y="23245"/>
                </a:lnTo>
                <a:lnTo>
                  <a:pt x="148332" y="21847"/>
                </a:lnTo>
                <a:lnTo>
                  <a:pt x="145475" y="20206"/>
                </a:lnTo>
                <a:lnTo>
                  <a:pt x="145475" y="14066"/>
                </a:lnTo>
                <a:close/>
                <a:moveTo>
                  <a:pt x="157086" y="14066"/>
                </a:moveTo>
                <a:lnTo>
                  <a:pt x="162405" y="23245"/>
                </a:lnTo>
                <a:lnTo>
                  <a:pt x="159913" y="21847"/>
                </a:lnTo>
                <a:lnTo>
                  <a:pt x="157086" y="20206"/>
                </a:lnTo>
                <a:lnTo>
                  <a:pt x="157086" y="14066"/>
                </a:lnTo>
                <a:close/>
                <a:moveTo>
                  <a:pt x="168697" y="14066"/>
                </a:moveTo>
                <a:lnTo>
                  <a:pt x="174016" y="23245"/>
                </a:lnTo>
                <a:lnTo>
                  <a:pt x="171554" y="21847"/>
                </a:lnTo>
                <a:lnTo>
                  <a:pt x="168697" y="20206"/>
                </a:lnTo>
                <a:lnTo>
                  <a:pt x="168697" y="14066"/>
                </a:lnTo>
                <a:close/>
                <a:moveTo>
                  <a:pt x="180339" y="14066"/>
                </a:moveTo>
                <a:lnTo>
                  <a:pt x="185658" y="23245"/>
                </a:lnTo>
                <a:lnTo>
                  <a:pt x="183165" y="21847"/>
                </a:lnTo>
                <a:lnTo>
                  <a:pt x="180339" y="20206"/>
                </a:lnTo>
                <a:lnTo>
                  <a:pt x="180339" y="14066"/>
                </a:lnTo>
                <a:close/>
                <a:moveTo>
                  <a:pt x="191950" y="14066"/>
                </a:moveTo>
                <a:lnTo>
                  <a:pt x="197269" y="23245"/>
                </a:lnTo>
                <a:lnTo>
                  <a:pt x="194807" y="21847"/>
                </a:lnTo>
                <a:lnTo>
                  <a:pt x="191950" y="20206"/>
                </a:lnTo>
                <a:lnTo>
                  <a:pt x="191950" y="14066"/>
                </a:lnTo>
                <a:close/>
                <a:moveTo>
                  <a:pt x="203591" y="14066"/>
                </a:moveTo>
                <a:lnTo>
                  <a:pt x="208911" y="23245"/>
                </a:lnTo>
                <a:lnTo>
                  <a:pt x="206418" y="21847"/>
                </a:lnTo>
                <a:lnTo>
                  <a:pt x="203591" y="20206"/>
                </a:lnTo>
                <a:lnTo>
                  <a:pt x="203591" y="14066"/>
                </a:lnTo>
                <a:close/>
                <a:moveTo>
                  <a:pt x="215202" y="14066"/>
                </a:moveTo>
                <a:lnTo>
                  <a:pt x="220522" y="23245"/>
                </a:lnTo>
                <a:lnTo>
                  <a:pt x="218060" y="21847"/>
                </a:lnTo>
                <a:lnTo>
                  <a:pt x="215202" y="20206"/>
                </a:lnTo>
                <a:lnTo>
                  <a:pt x="215202" y="14066"/>
                </a:lnTo>
                <a:close/>
                <a:moveTo>
                  <a:pt x="226783" y="14066"/>
                </a:moveTo>
                <a:lnTo>
                  <a:pt x="232103" y="23245"/>
                </a:lnTo>
                <a:lnTo>
                  <a:pt x="229640" y="21847"/>
                </a:lnTo>
                <a:lnTo>
                  <a:pt x="226783" y="20206"/>
                </a:lnTo>
                <a:lnTo>
                  <a:pt x="226783" y="14066"/>
                </a:lnTo>
                <a:close/>
                <a:moveTo>
                  <a:pt x="238425" y="14066"/>
                </a:moveTo>
                <a:lnTo>
                  <a:pt x="243744" y="23245"/>
                </a:lnTo>
                <a:lnTo>
                  <a:pt x="241282" y="21847"/>
                </a:lnTo>
                <a:lnTo>
                  <a:pt x="238425" y="20206"/>
                </a:lnTo>
                <a:lnTo>
                  <a:pt x="238425" y="14066"/>
                </a:lnTo>
                <a:close/>
                <a:moveTo>
                  <a:pt x="261678" y="14066"/>
                </a:moveTo>
                <a:lnTo>
                  <a:pt x="266997" y="23245"/>
                </a:lnTo>
                <a:lnTo>
                  <a:pt x="264535" y="21847"/>
                </a:lnTo>
                <a:lnTo>
                  <a:pt x="261678" y="20206"/>
                </a:lnTo>
                <a:lnTo>
                  <a:pt x="261678" y="14066"/>
                </a:lnTo>
                <a:close/>
                <a:moveTo>
                  <a:pt x="29029" y="14096"/>
                </a:moveTo>
                <a:lnTo>
                  <a:pt x="29029" y="20206"/>
                </a:lnTo>
                <a:lnTo>
                  <a:pt x="26172" y="21847"/>
                </a:lnTo>
                <a:lnTo>
                  <a:pt x="23710" y="23276"/>
                </a:lnTo>
                <a:lnTo>
                  <a:pt x="23710" y="23276"/>
                </a:lnTo>
                <a:lnTo>
                  <a:pt x="29029" y="14096"/>
                </a:lnTo>
                <a:close/>
                <a:moveTo>
                  <a:pt x="75504" y="14096"/>
                </a:moveTo>
                <a:lnTo>
                  <a:pt x="75504" y="20206"/>
                </a:lnTo>
                <a:lnTo>
                  <a:pt x="72647" y="21847"/>
                </a:lnTo>
                <a:lnTo>
                  <a:pt x="70185" y="23276"/>
                </a:lnTo>
                <a:lnTo>
                  <a:pt x="75504" y="14096"/>
                </a:lnTo>
                <a:close/>
                <a:moveTo>
                  <a:pt x="110337" y="14096"/>
                </a:moveTo>
                <a:lnTo>
                  <a:pt x="110337" y="20206"/>
                </a:lnTo>
                <a:lnTo>
                  <a:pt x="107480" y="21847"/>
                </a:lnTo>
                <a:lnTo>
                  <a:pt x="105018" y="23276"/>
                </a:lnTo>
                <a:lnTo>
                  <a:pt x="110337" y="14096"/>
                </a:lnTo>
                <a:close/>
                <a:moveTo>
                  <a:pt x="63862" y="14096"/>
                </a:moveTo>
                <a:lnTo>
                  <a:pt x="63862" y="20206"/>
                </a:lnTo>
                <a:lnTo>
                  <a:pt x="61005" y="21847"/>
                </a:lnTo>
                <a:lnTo>
                  <a:pt x="58543" y="23276"/>
                </a:lnTo>
                <a:lnTo>
                  <a:pt x="63862" y="14096"/>
                </a:lnTo>
                <a:close/>
                <a:moveTo>
                  <a:pt x="98757" y="14096"/>
                </a:moveTo>
                <a:lnTo>
                  <a:pt x="98757" y="20206"/>
                </a:lnTo>
                <a:lnTo>
                  <a:pt x="95899" y="21847"/>
                </a:lnTo>
                <a:lnTo>
                  <a:pt x="93437" y="23276"/>
                </a:lnTo>
                <a:lnTo>
                  <a:pt x="98757" y="14096"/>
                </a:lnTo>
                <a:close/>
                <a:moveTo>
                  <a:pt x="145232" y="14096"/>
                </a:moveTo>
                <a:lnTo>
                  <a:pt x="145232" y="20206"/>
                </a:lnTo>
                <a:lnTo>
                  <a:pt x="142374" y="21847"/>
                </a:lnTo>
                <a:lnTo>
                  <a:pt x="139912" y="23276"/>
                </a:lnTo>
                <a:lnTo>
                  <a:pt x="145232" y="14096"/>
                </a:lnTo>
                <a:close/>
                <a:moveTo>
                  <a:pt x="156843" y="14096"/>
                </a:moveTo>
                <a:lnTo>
                  <a:pt x="156843" y="20206"/>
                </a:lnTo>
                <a:lnTo>
                  <a:pt x="153986" y="21847"/>
                </a:lnTo>
                <a:lnTo>
                  <a:pt x="151523" y="23276"/>
                </a:lnTo>
                <a:lnTo>
                  <a:pt x="156843" y="14096"/>
                </a:lnTo>
                <a:close/>
                <a:moveTo>
                  <a:pt x="180065" y="14096"/>
                </a:moveTo>
                <a:lnTo>
                  <a:pt x="180065" y="20206"/>
                </a:lnTo>
                <a:lnTo>
                  <a:pt x="177208" y="21847"/>
                </a:lnTo>
                <a:lnTo>
                  <a:pt x="174746" y="23276"/>
                </a:lnTo>
                <a:lnTo>
                  <a:pt x="180065" y="14096"/>
                </a:lnTo>
                <a:close/>
                <a:moveTo>
                  <a:pt x="191676" y="14096"/>
                </a:moveTo>
                <a:lnTo>
                  <a:pt x="191676" y="20206"/>
                </a:lnTo>
                <a:lnTo>
                  <a:pt x="188849" y="21847"/>
                </a:lnTo>
                <a:lnTo>
                  <a:pt x="186357" y="23276"/>
                </a:lnTo>
                <a:lnTo>
                  <a:pt x="191676" y="14096"/>
                </a:lnTo>
                <a:close/>
                <a:moveTo>
                  <a:pt x="203318" y="14096"/>
                </a:moveTo>
                <a:lnTo>
                  <a:pt x="203318" y="20206"/>
                </a:lnTo>
                <a:lnTo>
                  <a:pt x="200461" y="21847"/>
                </a:lnTo>
                <a:lnTo>
                  <a:pt x="197999" y="23276"/>
                </a:lnTo>
                <a:lnTo>
                  <a:pt x="203318" y="14096"/>
                </a:lnTo>
                <a:close/>
                <a:moveTo>
                  <a:pt x="214929" y="14096"/>
                </a:moveTo>
                <a:lnTo>
                  <a:pt x="214929" y="20206"/>
                </a:lnTo>
                <a:lnTo>
                  <a:pt x="212072" y="21847"/>
                </a:lnTo>
                <a:lnTo>
                  <a:pt x="209610" y="23276"/>
                </a:lnTo>
                <a:lnTo>
                  <a:pt x="214929" y="14096"/>
                </a:lnTo>
                <a:close/>
                <a:moveTo>
                  <a:pt x="226570" y="14096"/>
                </a:moveTo>
                <a:lnTo>
                  <a:pt x="226570" y="20206"/>
                </a:lnTo>
                <a:lnTo>
                  <a:pt x="223713" y="21847"/>
                </a:lnTo>
                <a:lnTo>
                  <a:pt x="221251" y="23276"/>
                </a:lnTo>
                <a:lnTo>
                  <a:pt x="226570" y="14096"/>
                </a:lnTo>
                <a:close/>
                <a:moveTo>
                  <a:pt x="238182" y="14096"/>
                </a:moveTo>
                <a:lnTo>
                  <a:pt x="238182" y="20206"/>
                </a:lnTo>
                <a:lnTo>
                  <a:pt x="235355" y="21847"/>
                </a:lnTo>
                <a:lnTo>
                  <a:pt x="232862" y="23276"/>
                </a:lnTo>
                <a:lnTo>
                  <a:pt x="238182" y="14096"/>
                </a:lnTo>
                <a:close/>
                <a:moveTo>
                  <a:pt x="249793" y="14096"/>
                </a:moveTo>
                <a:lnTo>
                  <a:pt x="249793" y="20206"/>
                </a:lnTo>
                <a:lnTo>
                  <a:pt x="246936" y="21847"/>
                </a:lnTo>
                <a:lnTo>
                  <a:pt x="244474" y="23276"/>
                </a:lnTo>
                <a:lnTo>
                  <a:pt x="249793" y="14096"/>
                </a:lnTo>
                <a:close/>
                <a:moveTo>
                  <a:pt x="273046" y="14096"/>
                </a:moveTo>
                <a:lnTo>
                  <a:pt x="273046" y="20236"/>
                </a:lnTo>
                <a:lnTo>
                  <a:pt x="270188" y="21878"/>
                </a:lnTo>
                <a:lnTo>
                  <a:pt x="267726" y="23276"/>
                </a:lnTo>
                <a:lnTo>
                  <a:pt x="273046" y="14096"/>
                </a:lnTo>
                <a:close/>
                <a:moveTo>
                  <a:pt x="6050" y="14066"/>
                </a:moveTo>
                <a:lnTo>
                  <a:pt x="11369" y="23276"/>
                </a:lnTo>
                <a:lnTo>
                  <a:pt x="8907" y="21847"/>
                </a:lnTo>
                <a:lnTo>
                  <a:pt x="6050" y="20206"/>
                </a:lnTo>
                <a:lnTo>
                  <a:pt x="6050" y="14066"/>
                </a:lnTo>
                <a:close/>
                <a:moveTo>
                  <a:pt x="17418" y="14036"/>
                </a:moveTo>
                <a:lnTo>
                  <a:pt x="17418" y="20206"/>
                </a:lnTo>
                <a:lnTo>
                  <a:pt x="14560" y="21847"/>
                </a:lnTo>
                <a:lnTo>
                  <a:pt x="12098" y="23276"/>
                </a:lnTo>
                <a:lnTo>
                  <a:pt x="17418" y="14036"/>
                </a:lnTo>
                <a:close/>
                <a:moveTo>
                  <a:pt x="40610" y="14096"/>
                </a:moveTo>
                <a:lnTo>
                  <a:pt x="40610" y="20206"/>
                </a:lnTo>
                <a:lnTo>
                  <a:pt x="37783" y="21847"/>
                </a:lnTo>
                <a:lnTo>
                  <a:pt x="35290" y="23276"/>
                </a:lnTo>
                <a:lnTo>
                  <a:pt x="40610" y="14096"/>
                </a:lnTo>
                <a:close/>
                <a:moveTo>
                  <a:pt x="52251" y="14096"/>
                </a:moveTo>
                <a:lnTo>
                  <a:pt x="52251" y="20206"/>
                </a:lnTo>
                <a:lnTo>
                  <a:pt x="49394" y="21847"/>
                </a:lnTo>
                <a:lnTo>
                  <a:pt x="46932" y="23276"/>
                </a:lnTo>
                <a:lnTo>
                  <a:pt x="52251" y="14096"/>
                </a:lnTo>
                <a:close/>
                <a:moveTo>
                  <a:pt x="87115" y="14096"/>
                </a:moveTo>
                <a:lnTo>
                  <a:pt x="87115" y="20206"/>
                </a:lnTo>
                <a:lnTo>
                  <a:pt x="84288" y="21847"/>
                </a:lnTo>
                <a:lnTo>
                  <a:pt x="81796" y="23276"/>
                </a:lnTo>
                <a:lnTo>
                  <a:pt x="87115" y="14096"/>
                </a:lnTo>
                <a:close/>
                <a:moveTo>
                  <a:pt x="121979" y="14096"/>
                </a:moveTo>
                <a:lnTo>
                  <a:pt x="121979" y="20206"/>
                </a:lnTo>
                <a:lnTo>
                  <a:pt x="119122" y="21847"/>
                </a:lnTo>
                <a:lnTo>
                  <a:pt x="116660" y="23276"/>
                </a:lnTo>
                <a:lnTo>
                  <a:pt x="121979" y="14096"/>
                </a:lnTo>
                <a:close/>
                <a:moveTo>
                  <a:pt x="133590" y="14096"/>
                </a:moveTo>
                <a:lnTo>
                  <a:pt x="133590" y="20206"/>
                </a:lnTo>
                <a:lnTo>
                  <a:pt x="130733" y="21847"/>
                </a:lnTo>
                <a:lnTo>
                  <a:pt x="128271" y="23276"/>
                </a:lnTo>
                <a:lnTo>
                  <a:pt x="133590" y="14096"/>
                </a:lnTo>
                <a:close/>
                <a:moveTo>
                  <a:pt x="168484" y="14096"/>
                </a:moveTo>
                <a:lnTo>
                  <a:pt x="168484" y="20206"/>
                </a:lnTo>
                <a:lnTo>
                  <a:pt x="165627" y="21847"/>
                </a:lnTo>
                <a:lnTo>
                  <a:pt x="163165" y="23276"/>
                </a:lnTo>
                <a:lnTo>
                  <a:pt x="168484" y="14096"/>
                </a:lnTo>
                <a:close/>
                <a:moveTo>
                  <a:pt x="261404" y="14096"/>
                </a:moveTo>
                <a:lnTo>
                  <a:pt x="261404" y="20206"/>
                </a:lnTo>
                <a:lnTo>
                  <a:pt x="258547" y="21847"/>
                </a:lnTo>
                <a:lnTo>
                  <a:pt x="256085" y="23276"/>
                </a:lnTo>
                <a:lnTo>
                  <a:pt x="261404" y="14096"/>
                </a:lnTo>
                <a:close/>
                <a:moveTo>
                  <a:pt x="284657" y="14096"/>
                </a:moveTo>
                <a:lnTo>
                  <a:pt x="284657" y="20236"/>
                </a:lnTo>
                <a:lnTo>
                  <a:pt x="279337" y="23276"/>
                </a:lnTo>
                <a:lnTo>
                  <a:pt x="284657" y="14096"/>
                </a:lnTo>
                <a:close/>
                <a:moveTo>
                  <a:pt x="5898" y="20419"/>
                </a:moveTo>
                <a:lnTo>
                  <a:pt x="8755" y="22060"/>
                </a:lnTo>
                <a:lnTo>
                  <a:pt x="11217" y="23519"/>
                </a:lnTo>
                <a:lnTo>
                  <a:pt x="578" y="23519"/>
                </a:lnTo>
                <a:lnTo>
                  <a:pt x="5898" y="20419"/>
                </a:lnTo>
                <a:close/>
                <a:moveTo>
                  <a:pt x="17509" y="20419"/>
                </a:moveTo>
                <a:lnTo>
                  <a:pt x="20366" y="22060"/>
                </a:lnTo>
                <a:lnTo>
                  <a:pt x="22828" y="23519"/>
                </a:lnTo>
                <a:lnTo>
                  <a:pt x="12190" y="23519"/>
                </a:lnTo>
                <a:lnTo>
                  <a:pt x="14682" y="22060"/>
                </a:lnTo>
                <a:lnTo>
                  <a:pt x="17509" y="20419"/>
                </a:lnTo>
                <a:close/>
                <a:moveTo>
                  <a:pt x="29150" y="20419"/>
                </a:moveTo>
                <a:lnTo>
                  <a:pt x="32008" y="22060"/>
                </a:lnTo>
                <a:lnTo>
                  <a:pt x="34470" y="23519"/>
                </a:lnTo>
                <a:lnTo>
                  <a:pt x="23831" y="23519"/>
                </a:lnTo>
                <a:lnTo>
                  <a:pt x="26293" y="22060"/>
                </a:lnTo>
                <a:lnTo>
                  <a:pt x="29150" y="20419"/>
                </a:lnTo>
                <a:close/>
                <a:moveTo>
                  <a:pt x="40762" y="20419"/>
                </a:moveTo>
                <a:lnTo>
                  <a:pt x="43619" y="22060"/>
                </a:lnTo>
                <a:lnTo>
                  <a:pt x="46081" y="23519"/>
                </a:lnTo>
                <a:lnTo>
                  <a:pt x="35442" y="23519"/>
                </a:lnTo>
                <a:lnTo>
                  <a:pt x="37935" y="22060"/>
                </a:lnTo>
                <a:lnTo>
                  <a:pt x="40762" y="20419"/>
                </a:lnTo>
                <a:close/>
                <a:moveTo>
                  <a:pt x="52403" y="20419"/>
                </a:moveTo>
                <a:lnTo>
                  <a:pt x="55260" y="22060"/>
                </a:lnTo>
                <a:lnTo>
                  <a:pt x="57722" y="23519"/>
                </a:lnTo>
                <a:lnTo>
                  <a:pt x="47084" y="23519"/>
                </a:lnTo>
                <a:lnTo>
                  <a:pt x="49546" y="22060"/>
                </a:lnTo>
                <a:lnTo>
                  <a:pt x="52403" y="20419"/>
                </a:lnTo>
                <a:close/>
                <a:moveTo>
                  <a:pt x="64014" y="20419"/>
                </a:moveTo>
                <a:lnTo>
                  <a:pt x="66871" y="22060"/>
                </a:lnTo>
                <a:lnTo>
                  <a:pt x="69334" y="23519"/>
                </a:lnTo>
                <a:lnTo>
                  <a:pt x="58695" y="23519"/>
                </a:lnTo>
                <a:lnTo>
                  <a:pt x="61187" y="22060"/>
                </a:lnTo>
                <a:lnTo>
                  <a:pt x="64014" y="20419"/>
                </a:lnTo>
                <a:close/>
                <a:moveTo>
                  <a:pt x="75625" y="20419"/>
                </a:moveTo>
                <a:lnTo>
                  <a:pt x="78452" y="22060"/>
                </a:lnTo>
                <a:lnTo>
                  <a:pt x="80945" y="23519"/>
                </a:lnTo>
                <a:lnTo>
                  <a:pt x="70306" y="23519"/>
                </a:lnTo>
                <a:lnTo>
                  <a:pt x="72768" y="22060"/>
                </a:lnTo>
                <a:lnTo>
                  <a:pt x="75625" y="20419"/>
                </a:lnTo>
                <a:close/>
                <a:moveTo>
                  <a:pt x="87237" y="20419"/>
                </a:moveTo>
                <a:lnTo>
                  <a:pt x="90094" y="22060"/>
                </a:lnTo>
                <a:lnTo>
                  <a:pt x="92556" y="23519"/>
                </a:lnTo>
                <a:lnTo>
                  <a:pt x="81917" y="23519"/>
                </a:lnTo>
                <a:lnTo>
                  <a:pt x="84379" y="22060"/>
                </a:lnTo>
                <a:lnTo>
                  <a:pt x="87237" y="20419"/>
                </a:lnTo>
                <a:close/>
                <a:moveTo>
                  <a:pt x="98878" y="20419"/>
                </a:moveTo>
                <a:lnTo>
                  <a:pt x="101705" y="22060"/>
                </a:lnTo>
                <a:lnTo>
                  <a:pt x="104197" y="23519"/>
                </a:lnTo>
                <a:lnTo>
                  <a:pt x="93559" y="23519"/>
                </a:lnTo>
                <a:lnTo>
                  <a:pt x="96021" y="22060"/>
                </a:lnTo>
                <a:lnTo>
                  <a:pt x="98878" y="20419"/>
                </a:lnTo>
                <a:close/>
                <a:moveTo>
                  <a:pt x="110489" y="20419"/>
                </a:moveTo>
                <a:lnTo>
                  <a:pt x="113346" y="22060"/>
                </a:lnTo>
                <a:lnTo>
                  <a:pt x="115809" y="23519"/>
                </a:lnTo>
                <a:lnTo>
                  <a:pt x="105170" y="23519"/>
                </a:lnTo>
                <a:lnTo>
                  <a:pt x="107632" y="22060"/>
                </a:lnTo>
                <a:lnTo>
                  <a:pt x="110489" y="20419"/>
                </a:lnTo>
                <a:close/>
                <a:moveTo>
                  <a:pt x="122131" y="20419"/>
                </a:moveTo>
                <a:lnTo>
                  <a:pt x="124958" y="22060"/>
                </a:lnTo>
                <a:lnTo>
                  <a:pt x="127450" y="23519"/>
                </a:lnTo>
                <a:lnTo>
                  <a:pt x="116812" y="23519"/>
                </a:lnTo>
                <a:lnTo>
                  <a:pt x="119274" y="22060"/>
                </a:lnTo>
                <a:lnTo>
                  <a:pt x="122131" y="20419"/>
                </a:lnTo>
                <a:close/>
                <a:moveTo>
                  <a:pt x="133742" y="20419"/>
                </a:moveTo>
                <a:lnTo>
                  <a:pt x="136599" y="22060"/>
                </a:lnTo>
                <a:lnTo>
                  <a:pt x="139061" y="23519"/>
                </a:lnTo>
                <a:lnTo>
                  <a:pt x="128423" y="23519"/>
                </a:lnTo>
                <a:lnTo>
                  <a:pt x="130885" y="22060"/>
                </a:lnTo>
                <a:lnTo>
                  <a:pt x="133742" y="20419"/>
                </a:lnTo>
                <a:close/>
                <a:moveTo>
                  <a:pt x="145323" y="20419"/>
                </a:moveTo>
                <a:lnTo>
                  <a:pt x="148180" y="22060"/>
                </a:lnTo>
                <a:lnTo>
                  <a:pt x="150642" y="23519"/>
                </a:lnTo>
                <a:lnTo>
                  <a:pt x="140004" y="23519"/>
                </a:lnTo>
                <a:lnTo>
                  <a:pt x="142496" y="22060"/>
                </a:lnTo>
                <a:lnTo>
                  <a:pt x="145323" y="20419"/>
                </a:lnTo>
                <a:close/>
                <a:moveTo>
                  <a:pt x="156964" y="20419"/>
                </a:moveTo>
                <a:lnTo>
                  <a:pt x="159822" y="22060"/>
                </a:lnTo>
                <a:lnTo>
                  <a:pt x="162284" y="23519"/>
                </a:lnTo>
                <a:lnTo>
                  <a:pt x="151645" y="23519"/>
                </a:lnTo>
                <a:lnTo>
                  <a:pt x="154107" y="22060"/>
                </a:lnTo>
                <a:lnTo>
                  <a:pt x="156964" y="20419"/>
                </a:lnTo>
                <a:close/>
                <a:moveTo>
                  <a:pt x="168575" y="20419"/>
                </a:moveTo>
                <a:lnTo>
                  <a:pt x="171433" y="22060"/>
                </a:lnTo>
                <a:lnTo>
                  <a:pt x="173895" y="23519"/>
                </a:lnTo>
                <a:lnTo>
                  <a:pt x="163256" y="23519"/>
                </a:lnTo>
                <a:lnTo>
                  <a:pt x="165749" y="22060"/>
                </a:lnTo>
                <a:lnTo>
                  <a:pt x="168575" y="20419"/>
                </a:lnTo>
                <a:close/>
                <a:moveTo>
                  <a:pt x="180217" y="20419"/>
                </a:moveTo>
                <a:lnTo>
                  <a:pt x="183074" y="22060"/>
                </a:lnTo>
                <a:lnTo>
                  <a:pt x="185536" y="23519"/>
                </a:lnTo>
                <a:lnTo>
                  <a:pt x="174898" y="23519"/>
                </a:lnTo>
                <a:lnTo>
                  <a:pt x="177360" y="22060"/>
                </a:lnTo>
                <a:lnTo>
                  <a:pt x="180217" y="20419"/>
                </a:lnTo>
                <a:close/>
                <a:moveTo>
                  <a:pt x="191828" y="20419"/>
                </a:moveTo>
                <a:lnTo>
                  <a:pt x="194685" y="22060"/>
                </a:lnTo>
                <a:lnTo>
                  <a:pt x="197147" y="23519"/>
                </a:lnTo>
                <a:lnTo>
                  <a:pt x="186509" y="23519"/>
                </a:lnTo>
                <a:lnTo>
                  <a:pt x="189001" y="22060"/>
                </a:lnTo>
                <a:lnTo>
                  <a:pt x="191828" y="20419"/>
                </a:lnTo>
                <a:close/>
                <a:moveTo>
                  <a:pt x="203470" y="20419"/>
                </a:moveTo>
                <a:lnTo>
                  <a:pt x="206327" y="22060"/>
                </a:lnTo>
                <a:lnTo>
                  <a:pt x="208789" y="23519"/>
                </a:lnTo>
                <a:lnTo>
                  <a:pt x="198151" y="23519"/>
                </a:lnTo>
                <a:lnTo>
                  <a:pt x="200613" y="22060"/>
                </a:lnTo>
                <a:lnTo>
                  <a:pt x="203470" y="20419"/>
                </a:lnTo>
                <a:close/>
                <a:moveTo>
                  <a:pt x="215051" y="20419"/>
                </a:moveTo>
                <a:lnTo>
                  <a:pt x="217908" y="22060"/>
                </a:lnTo>
                <a:lnTo>
                  <a:pt x="220370" y="23519"/>
                </a:lnTo>
                <a:lnTo>
                  <a:pt x="209731" y="23519"/>
                </a:lnTo>
                <a:lnTo>
                  <a:pt x="212193" y="22060"/>
                </a:lnTo>
                <a:lnTo>
                  <a:pt x="215051" y="20419"/>
                </a:lnTo>
                <a:close/>
                <a:moveTo>
                  <a:pt x="226692" y="20419"/>
                </a:moveTo>
                <a:lnTo>
                  <a:pt x="229519" y="22060"/>
                </a:lnTo>
                <a:lnTo>
                  <a:pt x="232011" y="23519"/>
                </a:lnTo>
                <a:lnTo>
                  <a:pt x="221373" y="23519"/>
                </a:lnTo>
                <a:lnTo>
                  <a:pt x="223835" y="22060"/>
                </a:lnTo>
                <a:lnTo>
                  <a:pt x="226692" y="20419"/>
                </a:lnTo>
                <a:close/>
                <a:moveTo>
                  <a:pt x="238303" y="20419"/>
                </a:moveTo>
                <a:lnTo>
                  <a:pt x="241160" y="22060"/>
                </a:lnTo>
                <a:lnTo>
                  <a:pt x="243622" y="23519"/>
                </a:lnTo>
                <a:lnTo>
                  <a:pt x="232984" y="23519"/>
                </a:lnTo>
                <a:lnTo>
                  <a:pt x="235446" y="22060"/>
                </a:lnTo>
                <a:lnTo>
                  <a:pt x="238303" y="20419"/>
                </a:lnTo>
                <a:close/>
                <a:moveTo>
                  <a:pt x="249945" y="20419"/>
                </a:moveTo>
                <a:lnTo>
                  <a:pt x="252772" y="22060"/>
                </a:lnTo>
                <a:lnTo>
                  <a:pt x="255264" y="23519"/>
                </a:lnTo>
                <a:lnTo>
                  <a:pt x="244626" y="23519"/>
                </a:lnTo>
                <a:lnTo>
                  <a:pt x="247088" y="22060"/>
                </a:lnTo>
                <a:lnTo>
                  <a:pt x="249945" y="20419"/>
                </a:lnTo>
                <a:close/>
                <a:moveTo>
                  <a:pt x="261556" y="20419"/>
                </a:moveTo>
                <a:lnTo>
                  <a:pt x="264413" y="22060"/>
                </a:lnTo>
                <a:lnTo>
                  <a:pt x="266875" y="23519"/>
                </a:lnTo>
                <a:lnTo>
                  <a:pt x="256237" y="23519"/>
                </a:lnTo>
                <a:lnTo>
                  <a:pt x="258699" y="22060"/>
                </a:lnTo>
                <a:lnTo>
                  <a:pt x="261556" y="20419"/>
                </a:lnTo>
                <a:close/>
                <a:moveTo>
                  <a:pt x="273198" y="20419"/>
                </a:moveTo>
                <a:lnTo>
                  <a:pt x="276024" y="22060"/>
                </a:lnTo>
                <a:lnTo>
                  <a:pt x="278517" y="23519"/>
                </a:lnTo>
                <a:lnTo>
                  <a:pt x="267878" y="23519"/>
                </a:lnTo>
                <a:lnTo>
                  <a:pt x="270340" y="22060"/>
                </a:lnTo>
                <a:lnTo>
                  <a:pt x="273198" y="20419"/>
                </a:lnTo>
                <a:close/>
                <a:moveTo>
                  <a:pt x="11217" y="23793"/>
                </a:moveTo>
                <a:lnTo>
                  <a:pt x="5898" y="26862"/>
                </a:lnTo>
                <a:lnTo>
                  <a:pt x="578" y="23793"/>
                </a:lnTo>
                <a:close/>
                <a:moveTo>
                  <a:pt x="22828" y="23793"/>
                </a:moveTo>
                <a:lnTo>
                  <a:pt x="17509" y="26862"/>
                </a:lnTo>
                <a:lnTo>
                  <a:pt x="12190" y="23793"/>
                </a:lnTo>
                <a:close/>
                <a:moveTo>
                  <a:pt x="34470" y="23793"/>
                </a:moveTo>
                <a:lnTo>
                  <a:pt x="29150" y="26862"/>
                </a:lnTo>
                <a:lnTo>
                  <a:pt x="23831" y="23793"/>
                </a:lnTo>
                <a:close/>
                <a:moveTo>
                  <a:pt x="46081" y="23793"/>
                </a:moveTo>
                <a:lnTo>
                  <a:pt x="40762" y="26862"/>
                </a:lnTo>
                <a:lnTo>
                  <a:pt x="35442" y="23793"/>
                </a:lnTo>
                <a:close/>
                <a:moveTo>
                  <a:pt x="57722" y="23793"/>
                </a:moveTo>
                <a:lnTo>
                  <a:pt x="52403" y="26862"/>
                </a:lnTo>
                <a:lnTo>
                  <a:pt x="47084" y="23793"/>
                </a:lnTo>
                <a:close/>
                <a:moveTo>
                  <a:pt x="69334" y="23793"/>
                </a:moveTo>
                <a:lnTo>
                  <a:pt x="64014" y="26862"/>
                </a:lnTo>
                <a:lnTo>
                  <a:pt x="58695" y="23793"/>
                </a:lnTo>
                <a:close/>
                <a:moveTo>
                  <a:pt x="80945" y="23793"/>
                </a:moveTo>
                <a:lnTo>
                  <a:pt x="75625" y="26862"/>
                </a:lnTo>
                <a:lnTo>
                  <a:pt x="70306" y="23793"/>
                </a:lnTo>
                <a:close/>
                <a:moveTo>
                  <a:pt x="92556" y="23793"/>
                </a:moveTo>
                <a:lnTo>
                  <a:pt x="87237" y="26862"/>
                </a:lnTo>
                <a:lnTo>
                  <a:pt x="81917" y="23793"/>
                </a:lnTo>
                <a:close/>
                <a:moveTo>
                  <a:pt x="104197" y="23793"/>
                </a:moveTo>
                <a:lnTo>
                  <a:pt x="98878" y="26862"/>
                </a:lnTo>
                <a:lnTo>
                  <a:pt x="93559" y="23793"/>
                </a:lnTo>
                <a:close/>
                <a:moveTo>
                  <a:pt x="115809" y="23793"/>
                </a:moveTo>
                <a:lnTo>
                  <a:pt x="110489" y="26862"/>
                </a:lnTo>
                <a:lnTo>
                  <a:pt x="105170" y="23793"/>
                </a:lnTo>
                <a:close/>
                <a:moveTo>
                  <a:pt x="127450" y="23793"/>
                </a:moveTo>
                <a:lnTo>
                  <a:pt x="122131" y="26862"/>
                </a:lnTo>
                <a:lnTo>
                  <a:pt x="116812" y="23793"/>
                </a:lnTo>
                <a:close/>
                <a:moveTo>
                  <a:pt x="139061" y="23793"/>
                </a:moveTo>
                <a:lnTo>
                  <a:pt x="133742" y="26862"/>
                </a:lnTo>
                <a:lnTo>
                  <a:pt x="128423" y="23793"/>
                </a:lnTo>
                <a:close/>
                <a:moveTo>
                  <a:pt x="150642" y="23793"/>
                </a:moveTo>
                <a:lnTo>
                  <a:pt x="145323" y="26862"/>
                </a:lnTo>
                <a:lnTo>
                  <a:pt x="140004" y="23793"/>
                </a:lnTo>
                <a:close/>
                <a:moveTo>
                  <a:pt x="162284" y="23793"/>
                </a:moveTo>
                <a:lnTo>
                  <a:pt x="156964" y="26862"/>
                </a:lnTo>
                <a:lnTo>
                  <a:pt x="151645" y="23793"/>
                </a:lnTo>
                <a:close/>
                <a:moveTo>
                  <a:pt x="173895" y="23793"/>
                </a:moveTo>
                <a:lnTo>
                  <a:pt x="168575" y="26862"/>
                </a:lnTo>
                <a:lnTo>
                  <a:pt x="163256" y="23793"/>
                </a:lnTo>
                <a:close/>
                <a:moveTo>
                  <a:pt x="185536" y="23793"/>
                </a:moveTo>
                <a:lnTo>
                  <a:pt x="180217" y="26862"/>
                </a:lnTo>
                <a:lnTo>
                  <a:pt x="174898" y="23793"/>
                </a:lnTo>
                <a:close/>
                <a:moveTo>
                  <a:pt x="197147" y="23793"/>
                </a:moveTo>
                <a:lnTo>
                  <a:pt x="191828" y="26862"/>
                </a:lnTo>
                <a:lnTo>
                  <a:pt x="186509" y="23793"/>
                </a:lnTo>
                <a:close/>
                <a:moveTo>
                  <a:pt x="208789" y="23793"/>
                </a:moveTo>
                <a:lnTo>
                  <a:pt x="203470" y="26862"/>
                </a:lnTo>
                <a:lnTo>
                  <a:pt x="198151" y="23793"/>
                </a:lnTo>
                <a:close/>
                <a:moveTo>
                  <a:pt x="220370" y="23793"/>
                </a:moveTo>
                <a:lnTo>
                  <a:pt x="215051" y="26862"/>
                </a:lnTo>
                <a:lnTo>
                  <a:pt x="209731" y="23793"/>
                </a:lnTo>
                <a:close/>
                <a:moveTo>
                  <a:pt x="232011" y="23793"/>
                </a:moveTo>
                <a:lnTo>
                  <a:pt x="226692" y="26862"/>
                </a:lnTo>
                <a:lnTo>
                  <a:pt x="221373" y="23793"/>
                </a:lnTo>
                <a:close/>
                <a:moveTo>
                  <a:pt x="243622" y="23793"/>
                </a:moveTo>
                <a:lnTo>
                  <a:pt x="238303" y="26862"/>
                </a:lnTo>
                <a:lnTo>
                  <a:pt x="232984" y="23793"/>
                </a:lnTo>
                <a:close/>
                <a:moveTo>
                  <a:pt x="255264" y="23793"/>
                </a:moveTo>
                <a:lnTo>
                  <a:pt x="249945" y="26862"/>
                </a:lnTo>
                <a:lnTo>
                  <a:pt x="244626" y="23793"/>
                </a:lnTo>
                <a:close/>
                <a:moveTo>
                  <a:pt x="266875" y="23793"/>
                </a:moveTo>
                <a:lnTo>
                  <a:pt x="261556" y="26862"/>
                </a:lnTo>
                <a:lnTo>
                  <a:pt x="256237" y="23793"/>
                </a:lnTo>
                <a:close/>
                <a:moveTo>
                  <a:pt x="278517" y="23793"/>
                </a:moveTo>
                <a:lnTo>
                  <a:pt x="273198" y="26862"/>
                </a:lnTo>
                <a:lnTo>
                  <a:pt x="267878" y="23793"/>
                </a:lnTo>
                <a:close/>
                <a:moveTo>
                  <a:pt x="457" y="24005"/>
                </a:moveTo>
                <a:lnTo>
                  <a:pt x="5776" y="27075"/>
                </a:lnTo>
                <a:lnTo>
                  <a:pt x="5776" y="33215"/>
                </a:lnTo>
                <a:lnTo>
                  <a:pt x="457" y="24005"/>
                </a:lnTo>
                <a:close/>
                <a:moveTo>
                  <a:pt x="11369" y="24005"/>
                </a:moveTo>
                <a:lnTo>
                  <a:pt x="6050" y="33215"/>
                </a:lnTo>
                <a:lnTo>
                  <a:pt x="6050" y="27075"/>
                </a:lnTo>
                <a:lnTo>
                  <a:pt x="11369" y="24005"/>
                </a:lnTo>
                <a:close/>
                <a:moveTo>
                  <a:pt x="12098" y="24005"/>
                </a:moveTo>
                <a:lnTo>
                  <a:pt x="17418" y="27075"/>
                </a:lnTo>
                <a:lnTo>
                  <a:pt x="17418" y="33215"/>
                </a:lnTo>
                <a:lnTo>
                  <a:pt x="12098" y="24005"/>
                </a:lnTo>
                <a:close/>
                <a:moveTo>
                  <a:pt x="22980" y="23975"/>
                </a:moveTo>
                <a:lnTo>
                  <a:pt x="17661" y="33215"/>
                </a:lnTo>
                <a:lnTo>
                  <a:pt x="17661" y="27045"/>
                </a:lnTo>
                <a:lnTo>
                  <a:pt x="22980" y="23975"/>
                </a:lnTo>
                <a:close/>
                <a:moveTo>
                  <a:pt x="23710" y="24005"/>
                </a:moveTo>
                <a:lnTo>
                  <a:pt x="29029" y="27075"/>
                </a:lnTo>
                <a:lnTo>
                  <a:pt x="29029" y="33215"/>
                </a:lnTo>
                <a:lnTo>
                  <a:pt x="23710" y="24005"/>
                </a:lnTo>
                <a:close/>
                <a:moveTo>
                  <a:pt x="34622" y="23975"/>
                </a:moveTo>
                <a:lnTo>
                  <a:pt x="29302" y="33215"/>
                </a:lnTo>
                <a:lnTo>
                  <a:pt x="29302" y="27045"/>
                </a:lnTo>
                <a:lnTo>
                  <a:pt x="34622" y="23975"/>
                </a:lnTo>
                <a:close/>
                <a:moveTo>
                  <a:pt x="35290" y="24005"/>
                </a:moveTo>
                <a:lnTo>
                  <a:pt x="40610" y="27075"/>
                </a:lnTo>
                <a:lnTo>
                  <a:pt x="40610" y="33215"/>
                </a:lnTo>
                <a:lnTo>
                  <a:pt x="35290" y="24005"/>
                </a:lnTo>
                <a:close/>
                <a:moveTo>
                  <a:pt x="46202" y="23975"/>
                </a:moveTo>
                <a:lnTo>
                  <a:pt x="40883" y="33215"/>
                </a:lnTo>
                <a:lnTo>
                  <a:pt x="40883" y="27045"/>
                </a:lnTo>
                <a:lnTo>
                  <a:pt x="46202" y="23975"/>
                </a:lnTo>
                <a:close/>
                <a:moveTo>
                  <a:pt x="46932" y="24005"/>
                </a:moveTo>
                <a:lnTo>
                  <a:pt x="52251" y="27075"/>
                </a:lnTo>
                <a:lnTo>
                  <a:pt x="52251" y="33215"/>
                </a:lnTo>
                <a:lnTo>
                  <a:pt x="46932" y="24005"/>
                </a:lnTo>
                <a:close/>
                <a:moveTo>
                  <a:pt x="57844" y="23975"/>
                </a:moveTo>
                <a:lnTo>
                  <a:pt x="52525" y="33215"/>
                </a:lnTo>
                <a:lnTo>
                  <a:pt x="52525" y="27045"/>
                </a:lnTo>
                <a:lnTo>
                  <a:pt x="57844" y="23975"/>
                </a:lnTo>
                <a:close/>
                <a:moveTo>
                  <a:pt x="58543" y="24005"/>
                </a:moveTo>
                <a:lnTo>
                  <a:pt x="63862" y="27075"/>
                </a:lnTo>
                <a:lnTo>
                  <a:pt x="63862" y="33215"/>
                </a:lnTo>
                <a:lnTo>
                  <a:pt x="58543" y="24005"/>
                </a:lnTo>
                <a:close/>
                <a:moveTo>
                  <a:pt x="69455" y="23975"/>
                </a:moveTo>
                <a:lnTo>
                  <a:pt x="64136" y="33215"/>
                </a:lnTo>
                <a:lnTo>
                  <a:pt x="64136" y="27045"/>
                </a:lnTo>
                <a:lnTo>
                  <a:pt x="69455" y="23975"/>
                </a:lnTo>
                <a:close/>
                <a:moveTo>
                  <a:pt x="70185" y="24005"/>
                </a:moveTo>
                <a:lnTo>
                  <a:pt x="75504" y="27075"/>
                </a:lnTo>
                <a:lnTo>
                  <a:pt x="75504" y="33215"/>
                </a:lnTo>
                <a:lnTo>
                  <a:pt x="70185" y="24005"/>
                </a:lnTo>
                <a:close/>
                <a:moveTo>
                  <a:pt x="81097" y="23975"/>
                </a:moveTo>
                <a:lnTo>
                  <a:pt x="75777" y="33215"/>
                </a:lnTo>
                <a:lnTo>
                  <a:pt x="75777" y="27045"/>
                </a:lnTo>
                <a:lnTo>
                  <a:pt x="81097" y="23975"/>
                </a:lnTo>
                <a:close/>
                <a:moveTo>
                  <a:pt x="81796" y="24005"/>
                </a:moveTo>
                <a:lnTo>
                  <a:pt x="87115" y="27075"/>
                </a:lnTo>
                <a:lnTo>
                  <a:pt x="87115" y="33215"/>
                </a:lnTo>
                <a:lnTo>
                  <a:pt x="81796" y="24005"/>
                </a:lnTo>
                <a:close/>
                <a:moveTo>
                  <a:pt x="92708" y="23975"/>
                </a:moveTo>
                <a:lnTo>
                  <a:pt x="87389" y="33215"/>
                </a:lnTo>
                <a:lnTo>
                  <a:pt x="87389" y="27045"/>
                </a:lnTo>
                <a:lnTo>
                  <a:pt x="92708" y="23975"/>
                </a:lnTo>
                <a:close/>
                <a:moveTo>
                  <a:pt x="93437" y="24005"/>
                </a:moveTo>
                <a:lnTo>
                  <a:pt x="98757" y="27075"/>
                </a:lnTo>
                <a:lnTo>
                  <a:pt x="98757" y="33215"/>
                </a:lnTo>
                <a:lnTo>
                  <a:pt x="93437" y="24005"/>
                </a:lnTo>
                <a:close/>
                <a:moveTo>
                  <a:pt x="104349" y="23975"/>
                </a:moveTo>
                <a:lnTo>
                  <a:pt x="99030" y="33215"/>
                </a:lnTo>
                <a:lnTo>
                  <a:pt x="99030" y="27045"/>
                </a:lnTo>
                <a:lnTo>
                  <a:pt x="104349" y="23975"/>
                </a:lnTo>
                <a:close/>
                <a:moveTo>
                  <a:pt x="105018" y="24005"/>
                </a:moveTo>
                <a:lnTo>
                  <a:pt x="110337" y="27075"/>
                </a:lnTo>
                <a:lnTo>
                  <a:pt x="110337" y="33215"/>
                </a:lnTo>
                <a:lnTo>
                  <a:pt x="105018" y="24005"/>
                </a:lnTo>
                <a:close/>
                <a:moveTo>
                  <a:pt x="115930" y="23975"/>
                </a:moveTo>
                <a:lnTo>
                  <a:pt x="110611" y="33215"/>
                </a:lnTo>
                <a:lnTo>
                  <a:pt x="110611" y="27045"/>
                </a:lnTo>
                <a:lnTo>
                  <a:pt x="115930" y="23975"/>
                </a:lnTo>
                <a:close/>
                <a:moveTo>
                  <a:pt x="116660" y="24005"/>
                </a:moveTo>
                <a:lnTo>
                  <a:pt x="121979" y="27075"/>
                </a:lnTo>
                <a:lnTo>
                  <a:pt x="121979" y="33215"/>
                </a:lnTo>
                <a:lnTo>
                  <a:pt x="116660" y="24005"/>
                </a:lnTo>
                <a:close/>
                <a:moveTo>
                  <a:pt x="127541" y="23975"/>
                </a:moveTo>
                <a:lnTo>
                  <a:pt x="122222" y="33215"/>
                </a:lnTo>
                <a:lnTo>
                  <a:pt x="122222" y="27045"/>
                </a:lnTo>
                <a:lnTo>
                  <a:pt x="127541" y="23975"/>
                </a:lnTo>
                <a:close/>
                <a:moveTo>
                  <a:pt x="128271" y="24005"/>
                </a:moveTo>
                <a:lnTo>
                  <a:pt x="133590" y="27075"/>
                </a:lnTo>
                <a:lnTo>
                  <a:pt x="133590" y="33215"/>
                </a:lnTo>
                <a:lnTo>
                  <a:pt x="128271" y="24005"/>
                </a:lnTo>
                <a:close/>
                <a:moveTo>
                  <a:pt x="139183" y="23975"/>
                </a:moveTo>
                <a:lnTo>
                  <a:pt x="133864" y="33215"/>
                </a:lnTo>
                <a:lnTo>
                  <a:pt x="133864" y="27045"/>
                </a:lnTo>
                <a:lnTo>
                  <a:pt x="139183" y="23975"/>
                </a:lnTo>
                <a:close/>
                <a:moveTo>
                  <a:pt x="139912" y="24005"/>
                </a:moveTo>
                <a:lnTo>
                  <a:pt x="145232" y="27075"/>
                </a:lnTo>
                <a:lnTo>
                  <a:pt x="145232" y="33215"/>
                </a:lnTo>
                <a:lnTo>
                  <a:pt x="139912" y="24005"/>
                </a:lnTo>
                <a:close/>
                <a:moveTo>
                  <a:pt x="150794" y="23975"/>
                </a:moveTo>
                <a:lnTo>
                  <a:pt x="145475" y="33215"/>
                </a:lnTo>
                <a:lnTo>
                  <a:pt x="145475" y="27045"/>
                </a:lnTo>
                <a:lnTo>
                  <a:pt x="150794" y="23975"/>
                </a:lnTo>
                <a:close/>
                <a:moveTo>
                  <a:pt x="151523" y="24005"/>
                </a:moveTo>
                <a:lnTo>
                  <a:pt x="156843" y="27075"/>
                </a:lnTo>
                <a:lnTo>
                  <a:pt x="156843" y="33215"/>
                </a:lnTo>
                <a:lnTo>
                  <a:pt x="151523" y="24005"/>
                </a:lnTo>
                <a:close/>
                <a:moveTo>
                  <a:pt x="162436" y="23975"/>
                </a:moveTo>
                <a:lnTo>
                  <a:pt x="157116" y="33215"/>
                </a:lnTo>
                <a:lnTo>
                  <a:pt x="157116" y="27045"/>
                </a:lnTo>
                <a:lnTo>
                  <a:pt x="162436" y="23975"/>
                </a:lnTo>
                <a:close/>
                <a:moveTo>
                  <a:pt x="163165" y="24005"/>
                </a:moveTo>
                <a:lnTo>
                  <a:pt x="168484" y="27075"/>
                </a:lnTo>
                <a:lnTo>
                  <a:pt x="168484" y="33215"/>
                </a:lnTo>
                <a:lnTo>
                  <a:pt x="163165" y="24005"/>
                </a:lnTo>
                <a:close/>
                <a:moveTo>
                  <a:pt x="174047" y="23975"/>
                </a:moveTo>
                <a:lnTo>
                  <a:pt x="168727" y="33215"/>
                </a:lnTo>
                <a:lnTo>
                  <a:pt x="168727" y="27045"/>
                </a:lnTo>
                <a:lnTo>
                  <a:pt x="174047" y="23975"/>
                </a:lnTo>
                <a:close/>
                <a:moveTo>
                  <a:pt x="174746" y="24005"/>
                </a:moveTo>
                <a:lnTo>
                  <a:pt x="180065" y="27075"/>
                </a:lnTo>
                <a:lnTo>
                  <a:pt x="180065" y="33215"/>
                </a:lnTo>
                <a:lnTo>
                  <a:pt x="174746" y="24005"/>
                </a:lnTo>
                <a:close/>
                <a:moveTo>
                  <a:pt x="185658" y="23975"/>
                </a:moveTo>
                <a:lnTo>
                  <a:pt x="180339" y="33215"/>
                </a:lnTo>
                <a:lnTo>
                  <a:pt x="180339" y="27045"/>
                </a:lnTo>
                <a:lnTo>
                  <a:pt x="185658" y="23975"/>
                </a:lnTo>
                <a:close/>
                <a:moveTo>
                  <a:pt x="186357" y="24005"/>
                </a:moveTo>
                <a:lnTo>
                  <a:pt x="191676" y="27075"/>
                </a:lnTo>
                <a:lnTo>
                  <a:pt x="191676" y="33215"/>
                </a:lnTo>
                <a:lnTo>
                  <a:pt x="186357" y="24005"/>
                </a:lnTo>
                <a:close/>
                <a:moveTo>
                  <a:pt x="197269" y="23975"/>
                </a:moveTo>
                <a:lnTo>
                  <a:pt x="191950" y="33215"/>
                </a:lnTo>
                <a:lnTo>
                  <a:pt x="191950" y="27045"/>
                </a:lnTo>
                <a:lnTo>
                  <a:pt x="197269" y="23975"/>
                </a:lnTo>
                <a:close/>
                <a:moveTo>
                  <a:pt x="197999" y="24005"/>
                </a:moveTo>
                <a:lnTo>
                  <a:pt x="203318" y="27075"/>
                </a:lnTo>
                <a:lnTo>
                  <a:pt x="203318" y="33215"/>
                </a:lnTo>
                <a:lnTo>
                  <a:pt x="197999" y="24005"/>
                </a:lnTo>
                <a:close/>
                <a:moveTo>
                  <a:pt x="208911" y="23975"/>
                </a:moveTo>
                <a:lnTo>
                  <a:pt x="203591" y="33215"/>
                </a:lnTo>
                <a:lnTo>
                  <a:pt x="203591" y="27045"/>
                </a:lnTo>
                <a:lnTo>
                  <a:pt x="208911" y="23975"/>
                </a:lnTo>
                <a:close/>
                <a:moveTo>
                  <a:pt x="209610" y="24005"/>
                </a:moveTo>
                <a:lnTo>
                  <a:pt x="214929" y="27075"/>
                </a:lnTo>
                <a:lnTo>
                  <a:pt x="214929" y="33215"/>
                </a:lnTo>
                <a:lnTo>
                  <a:pt x="209610" y="24005"/>
                </a:lnTo>
                <a:close/>
                <a:moveTo>
                  <a:pt x="220522" y="23975"/>
                </a:moveTo>
                <a:lnTo>
                  <a:pt x="215202" y="33215"/>
                </a:lnTo>
                <a:lnTo>
                  <a:pt x="215202" y="27045"/>
                </a:lnTo>
                <a:lnTo>
                  <a:pt x="220522" y="23975"/>
                </a:lnTo>
                <a:close/>
                <a:moveTo>
                  <a:pt x="221251" y="24005"/>
                </a:moveTo>
                <a:lnTo>
                  <a:pt x="226570" y="27075"/>
                </a:lnTo>
                <a:lnTo>
                  <a:pt x="226570" y="33215"/>
                </a:lnTo>
                <a:lnTo>
                  <a:pt x="221251" y="24005"/>
                </a:lnTo>
                <a:close/>
                <a:moveTo>
                  <a:pt x="232163" y="23975"/>
                </a:moveTo>
                <a:lnTo>
                  <a:pt x="226844" y="33215"/>
                </a:lnTo>
                <a:lnTo>
                  <a:pt x="226844" y="27045"/>
                </a:lnTo>
                <a:lnTo>
                  <a:pt x="232163" y="23975"/>
                </a:lnTo>
                <a:close/>
                <a:moveTo>
                  <a:pt x="232862" y="24005"/>
                </a:moveTo>
                <a:lnTo>
                  <a:pt x="238182" y="27075"/>
                </a:lnTo>
                <a:lnTo>
                  <a:pt x="238182" y="33215"/>
                </a:lnTo>
                <a:lnTo>
                  <a:pt x="232862" y="24005"/>
                </a:lnTo>
                <a:close/>
                <a:moveTo>
                  <a:pt x="243774" y="23975"/>
                </a:moveTo>
                <a:lnTo>
                  <a:pt x="238455" y="33215"/>
                </a:lnTo>
                <a:lnTo>
                  <a:pt x="238455" y="27045"/>
                </a:lnTo>
                <a:lnTo>
                  <a:pt x="243774" y="23975"/>
                </a:lnTo>
                <a:close/>
                <a:moveTo>
                  <a:pt x="244474" y="24005"/>
                </a:moveTo>
                <a:lnTo>
                  <a:pt x="249793" y="27075"/>
                </a:lnTo>
                <a:lnTo>
                  <a:pt x="249793" y="33215"/>
                </a:lnTo>
                <a:lnTo>
                  <a:pt x="244474" y="24005"/>
                </a:lnTo>
                <a:close/>
                <a:moveTo>
                  <a:pt x="255355" y="24005"/>
                </a:moveTo>
                <a:lnTo>
                  <a:pt x="250036" y="33215"/>
                </a:lnTo>
                <a:lnTo>
                  <a:pt x="250036" y="27075"/>
                </a:lnTo>
                <a:lnTo>
                  <a:pt x="255355" y="24005"/>
                </a:lnTo>
                <a:close/>
                <a:moveTo>
                  <a:pt x="256085" y="24005"/>
                </a:moveTo>
                <a:lnTo>
                  <a:pt x="261404" y="27075"/>
                </a:lnTo>
                <a:lnTo>
                  <a:pt x="261404" y="33215"/>
                </a:lnTo>
                <a:lnTo>
                  <a:pt x="256085" y="24005"/>
                </a:lnTo>
                <a:close/>
                <a:moveTo>
                  <a:pt x="266997" y="24005"/>
                </a:moveTo>
                <a:lnTo>
                  <a:pt x="261678" y="33215"/>
                </a:lnTo>
                <a:lnTo>
                  <a:pt x="261678" y="27075"/>
                </a:lnTo>
                <a:lnTo>
                  <a:pt x="266997" y="24005"/>
                </a:lnTo>
                <a:close/>
                <a:moveTo>
                  <a:pt x="267726" y="24005"/>
                </a:moveTo>
                <a:lnTo>
                  <a:pt x="273046" y="27075"/>
                </a:lnTo>
                <a:lnTo>
                  <a:pt x="273046" y="33215"/>
                </a:lnTo>
                <a:lnTo>
                  <a:pt x="267726" y="24005"/>
                </a:lnTo>
                <a:close/>
                <a:moveTo>
                  <a:pt x="278608" y="24005"/>
                </a:moveTo>
                <a:lnTo>
                  <a:pt x="273289" y="33215"/>
                </a:lnTo>
                <a:lnTo>
                  <a:pt x="273289" y="27075"/>
                </a:lnTo>
                <a:lnTo>
                  <a:pt x="278608" y="24005"/>
                </a:lnTo>
                <a:close/>
                <a:moveTo>
                  <a:pt x="35108" y="24127"/>
                </a:moveTo>
                <a:lnTo>
                  <a:pt x="40427" y="33306"/>
                </a:lnTo>
                <a:lnTo>
                  <a:pt x="40427" y="33306"/>
                </a:lnTo>
                <a:lnTo>
                  <a:pt x="35108" y="30267"/>
                </a:lnTo>
                <a:lnTo>
                  <a:pt x="35108" y="24127"/>
                </a:lnTo>
                <a:close/>
                <a:moveTo>
                  <a:pt x="58330" y="24127"/>
                </a:moveTo>
                <a:lnTo>
                  <a:pt x="63650" y="33306"/>
                </a:lnTo>
                <a:lnTo>
                  <a:pt x="58330" y="30267"/>
                </a:lnTo>
                <a:lnTo>
                  <a:pt x="58330" y="24127"/>
                </a:lnTo>
                <a:close/>
                <a:moveTo>
                  <a:pt x="69941" y="24127"/>
                </a:moveTo>
                <a:lnTo>
                  <a:pt x="75261" y="33306"/>
                </a:lnTo>
                <a:lnTo>
                  <a:pt x="69941" y="30267"/>
                </a:lnTo>
                <a:lnTo>
                  <a:pt x="69941" y="24127"/>
                </a:lnTo>
                <a:close/>
                <a:moveTo>
                  <a:pt x="81583" y="24127"/>
                </a:moveTo>
                <a:lnTo>
                  <a:pt x="86902" y="33306"/>
                </a:lnTo>
                <a:lnTo>
                  <a:pt x="81583" y="30267"/>
                </a:lnTo>
                <a:lnTo>
                  <a:pt x="81583" y="24127"/>
                </a:lnTo>
                <a:close/>
                <a:moveTo>
                  <a:pt x="104836" y="24127"/>
                </a:moveTo>
                <a:lnTo>
                  <a:pt x="110155" y="33306"/>
                </a:lnTo>
                <a:lnTo>
                  <a:pt x="104836" y="30267"/>
                </a:lnTo>
                <a:lnTo>
                  <a:pt x="104836" y="24127"/>
                </a:lnTo>
                <a:close/>
                <a:moveTo>
                  <a:pt x="116416" y="24127"/>
                </a:moveTo>
                <a:lnTo>
                  <a:pt x="121736" y="33306"/>
                </a:lnTo>
                <a:lnTo>
                  <a:pt x="116416" y="30267"/>
                </a:lnTo>
                <a:lnTo>
                  <a:pt x="116416" y="24127"/>
                </a:lnTo>
                <a:close/>
                <a:moveTo>
                  <a:pt x="128058" y="24127"/>
                </a:moveTo>
                <a:lnTo>
                  <a:pt x="133377" y="33306"/>
                </a:lnTo>
                <a:lnTo>
                  <a:pt x="128058" y="30267"/>
                </a:lnTo>
                <a:lnTo>
                  <a:pt x="128058" y="24127"/>
                </a:lnTo>
                <a:close/>
                <a:moveTo>
                  <a:pt x="139669" y="24127"/>
                </a:moveTo>
                <a:lnTo>
                  <a:pt x="144988" y="33306"/>
                </a:lnTo>
                <a:lnTo>
                  <a:pt x="139669" y="30267"/>
                </a:lnTo>
                <a:lnTo>
                  <a:pt x="139669" y="24127"/>
                </a:lnTo>
                <a:close/>
                <a:moveTo>
                  <a:pt x="151311" y="24127"/>
                </a:moveTo>
                <a:lnTo>
                  <a:pt x="156630" y="33306"/>
                </a:lnTo>
                <a:lnTo>
                  <a:pt x="151311" y="30267"/>
                </a:lnTo>
                <a:lnTo>
                  <a:pt x="151311" y="24127"/>
                </a:lnTo>
                <a:close/>
                <a:moveTo>
                  <a:pt x="162922" y="24127"/>
                </a:moveTo>
                <a:lnTo>
                  <a:pt x="168241" y="33306"/>
                </a:lnTo>
                <a:lnTo>
                  <a:pt x="162922" y="30267"/>
                </a:lnTo>
                <a:lnTo>
                  <a:pt x="162922" y="24127"/>
                </a:lnTo>
                <a:close/>
                <a:moveTo>
                  <a:pt x="174503" y="24127"/>
                </a:moveTo>
                <a:lnTo>
                  <a:pt x="179822" y="33306"/>
                </a:lnTo>
                <a:lnTo>
                  <a:pt x="174503" y="30267"/>
                </a:lnTo>
                <a:lnTo>
                  <a:pt x="174503" y="24127"/>
                </a:lnTo>
                <a:close/>
                <a:moveTo>
                  <a:pt x="186144" y="24127"/>
                </a:moveTo>
                <a:lnTo>
                  <a:pt x="191463" y="33306"/>
                </a:lnTo>
                <a:lnTo>
                  <a:pt x="186144" y="30267"/>
                </a:lnTo>
                <a:lnTo>
                  <a:pt x="186144" y="24127"/>
                </a:lnTo>
                <a:close/>
                <a:moveTo>
                  <a:pt x="197755" y="24127"/>
                </a:moveTo>
                <a:lnTo>
                  <a:pt x="203075" y="33306"/>
                </a:lnTo>
                <a:lnTo>
                  <a:pt x="197755" y="30267"/>
                </a:lnTo>
                <a:lnTo>
                  <a:pt x="197755" y="24127"/>
                </a:lnTo>
                <a:close/>
                <a:moveTo>
                  <a:pt x="209397" y="24127"/>
                </a:moveTo>
                <a:lnTo>
                  <a:pt x="214716" y="33306"/>
                </a:lnTo>
                <a:lnTo>
                  <a:pt x="209397" y="30267"/>
                </a:lnTo>
                <a:lnTo>
                  <a:pt x="209397" y="24127"/>
                </a:lnTo>
                <a:close/>
                <a:moveTo>
                  <a:pt x="221008" y="24127"/>
                </a:moveTo>
                <a:lnTo>
                  <a:pt x="226327" y="33306"/>
                </a:lnTo>
                <a:lnTo>
                  <a:pt x="221008" y="30267"/>
                </a:lnTo>
                <a:lnTo>
                  <a:pt x="221008" y="24127"/>
                </a:lnTo>
                <a:close/>
                <a:moveTo>
                  <a:pt x="232650" y="24127"/>
                </a:moveTo>
                <a:lnTo>
                  <a:pt x="237969" y="33306"/>
                </a:lnTo>
                <a:lnTo>
                  <a:pt x="232650" y="30267"/>
                </a:lnTo>
                <a:lnTo>
                  <a:pt x="232650" y="24127"/>
                </a:lnTo>
                <a:close/>
                <a:moveTo>
                  <a:pt x="244230" y="24127"/>
                </a:moveTo>
                <a:lnTo>
                  <a:pt x="249550" y="33306"/>
                </a:lnTo>
                <a:lnTo>
                  <a:pt x="244230" y="30267"/>
                </a:lnTo>
                <a:lnTo>
                  <a:pt x="244230" y="24127"/>
                </a:lnTo>
                <a:close/>
                <a:moveTo>
                  <a:pt x="244" y="24127"/>
                </a:moveTo>
                <a:lnTo>
                  <a:pt x="5563" y="33306"/>
                </a:lnTo>
                <a:lnTo>
                  <a:pt x="214" y="30236"/>
                </a:lnTo>
                <a:lnTo>
                  <a:pt x="214" y="24127"/>
                </a:lnTo>
                <a:close/>
                <a:moveTo>
                  <a:pt x="46689" y="24127"/>
                </a:moveTo>
                <a:lnTo>
                  <a:pt x="52008" y="33306"/>
                </a:lnTo>
                <a:lnTo>
                  <a:pt x="46689" y="30267"/>
                </a:lnTo>
                <a:lnTo>
                  <a:pt x="46689" y="24127"/>
                </a:lnTo>
                <a:close/>
                <a:moveTo>
                  <a:pt x="93194" y="24127"/>
                </a:moveTo>
                <a:lnTo>
                  <a:pt x="98513" y="33306"/>
                </a:lnTo>
                <a:lnTo>
                  <a:pt x="93194" y="30267"/>
                </a:lnTo>
                <a:lnTo>
                  <a:pt x="93194" y="24127"/>
                </a:lnTo>
                <a:close/>
                <a:moveTo>
                  <a:pt x="255872" y="24127"/>
                </a:moveTo>
                <a:lnTo>
                  <a:pt x="261191" y="33306"/>
                </a:lnTo>
                <a:lnTo>
                  <a:pt x="255872" y="30267"/>
                </a:lnTo>
                <a:lnTo>
                  <a:pt x="255872" y="24127"/>
                </a:lnTo>
                <a:close/>
                <a:moveTo>
                  <a:pt x="267483" y="24127"/>
                </a:moveTo>
                <a:lnTo>
                  <a:pt x="272802" y="33306"/>
                </a:lnTo>
                <a:lnTo>
                  <a:pt x="267483" y="30267"/>
                </a:lnTo>
                <a:lnTo>
                  <a:pt x="267483" y="24127"/>
                </a:lnTo>
                <a:close/>
                <a:moveTo>
                  <a:pt x="34834" y="24157"/>
                </a:moveTo>
                <a:lnTo>
                  <a:pt x="34834" y="30267"/>
                </a:lnTo>
                <a:lnTo>
                  <a:pt x="29515" y="33337"/>
                </a:lnTo>
                <a:lnTo>
                  <a:pt x="29515" y="33337"/>
                </a:lnTo>
                <a:lnTo>
                  <a:pt x="34834" y="24157"/>
                </a:lnTo>
                <a:close/>
                <a:moveTo>
                  <a:pt x="69698" y="24157"/>
                </a:moveTo>
                <a:lnTo>
                  <a:pt x="69698" y="30267"/>
                </a:lnTo>
                <a:lnTo>
                  <a:pt x="64379" y="33337"/>
                </a:lnTo>
                <a:lnTo>
                  <a:pt x="69698" y="24157"/>
                </a:lnTo>
                <a:close/>
                <a:moveTo>
                  <a:pt x="81309" y="24157"/>
                </a:moveTo>
                <a:lnTo>
                  <a:pt x="81309" y="30267"/>
                </a:lnTo>
                <a:lnTo>
                  <a:pt x="75990" y="33337"/>
                </a:lnTo>
                <a:lnTo>
                  <a:pt x="81309" y="24157"/>
                </a:lnTo>
                <a:close/>
                <a:moveTo>
                  <a:pt x="92951" y="24157"/>
                </a:moveTo>
                <a:lnTo>
                  <a:pt x="92951" y="30267"/>
                </a:lnTo>
                <a:lnTo>
                  <a:pt x="87632" y="33337"/>
                </a:lnTo>
                <a:lnTo>
                  <a:pt x="92951" y="24157"/>
                </a:lnTo>
                <a:close/>
                <a:moveTo>
                  <a:pt x="104562" y="24157"/>
                </a:moveTo>
                <a:lnTo>
                  <a:pt x="104562" y="30267"/>
                </a:lnTo>
                <a:lnTo>
                  <a:pt x="99243" y="33337"/>
                </a:lnTo>
                <a:lnTo>
                  <a:pt x="104562" y="24157"/>
                </a:lnTo>
                <a:close/>
                <a:moveTo>
                  <a:pt x="116143" y="24157"/>
                </a:moveTo>
                <a:lnTo>
                  <a:pt x="116143" y="30267"/>
                </a:lnTo>
                <a:lnTo>
                  <a:pt x="110824" y="33337"/>
                </a:lnTo>
                <a:lnTo>
                  <a:pt x="116143" y="24157"/>
                </a:lnTo>
                <a:close/>
                <a:moveTo>
                  <a:pt x="127784" y="24157"/>
                </a:moveTo>
                <a:lnTo>
                  <a:pt x="127784" y="30267"/>
                </a:lnTo>
                <a:lnTo>
                  <a:pt x="122465" y="33337"/>
                </a:lnTo>
                <a:lnTo>
                  <a:pt x="127784" y="24157"/>
                </a:lnTo>
                <a:close/>
                <a:moveTo>
                  <a:pt x="139396" y="24157"/>
                </a:moveTo>
                <a:lnTo>
                  <a:pt x="139396" y="30267"/>
                </a:lnTo>
                <a:lnTo>
                  <a:pt x="134076" y="33337"/>
                </a:lnTo>
                <a:lnTo>
                  <a:pt x="139396" y="24157"/>
                </a:lnTo>
                <a:close/>
                <a:moveTo>
                  <a:pt x="151037" y="24157"/>
                </a:moveTo>
                <a:lnTo>
                  <a:pt x="151037" y="30267"/>
                </a:lnTo>
                <a:lnTo>
                  <a:pt x="145718" y="33337"/>
                </a:lnTo>
                <a:lnTo>
                  <a:pt x="151037" y="24157"/>
                </a:lnTo>
                <a:close/>
                <a:moveTo>
                  <a:pt x="162648" y="24157"/>
                </a:moveTo>
                <a:lnTo>
                  <a:pt x="162648" y="30267"/>
                </a:lnTo>
                <a:lnTo>
                  <a:pt x="157329" y="33337"/>
                </a:lnTo>
                <a:lnTo>
                  <a:pt x="162648" y="24157"/>
                </a:lnTo>
                <a:close/>
                <a:moveTo>
                  <a:pt x="174290" y="24157"/>
                </a:moveTo>
                <a:lnTo>
                  <a:pt x="174290" y="30267"/>
                </a:lnTo>
                <a:lnTo>
                  <a:pt x="168971" y="33337"/>
                </a:lnTo>
                <a:lnTo>
                  <a:pt x="174290" y="24157"/>
                </a:lnTo>
                <a:close/>
                <a:moveTo>
                  <a:pt x="185871" y="24157"/>
                </a:moveTo>
                <a:lnTo>
                  <a:pt x="185871" y="30267"/>
                </a:lnTo>
                <a:lnTo>
                  <a:pt x="180551" y="33337"/>
                </a:lnTo>
                <a:lnTo>
                  <a:pt x="185871" y="24157"/>
                </a:lnTo>
                <a:close/>
                <a:moveTo>
                  <a:pt x="197512" y="24157"/>
                </a:moveTo>
                <a:lnTo>
                  <a:pt x="197512" y="30267"/>
                </a:lnTo>
                <a:lnTo>
                  <a:pt x="192193" y="33337"/>
                </a:lnTo>
                <a:lnTo>
                  <a:pt x="197512" y="24157"/>
                </a:lnTo>
                <a:close/>
                <a:moveTo>
                  <a:pt x="209123" y="24157"/>
                </a:moveTo>
                <a:lnTo>
                  <a:pt x="209123" y="30267"/>
                </a:lnTo>
                <a:lnTo>
                  <a:pt x="203804" y="33337"/>
                </a:lnTo>
                <a:lnTo>
                  <a:pt x="209123" y="24157"/>
                </a:lnTo>
                <a:close/>
                <a:moveTo>
                  <a:pt x="220765" y="24157"/>
                </a:moveTo>
                <a:lnTo>
                  <a:pt x="220765" y="30267"/>
                </a:lnTo>
                <a:lnTo>
                  <a:pt x="215446" y="33337"/>
                </a:lnTo>
                <a:lnTo>
                  <a:pt x="220765" y="24157"/>
                </a:lnTo>
                <a:close/>
                <a:moveTo>
                  <a:pt x="243957" y="24157"/>
                </a:moveTo>
                <a:lnTo>
                  <a:pt x="243957" y="30267"/>
                </a:lnTo>
                <a:lnTo>
                  <a:pt x="238638" y="33337"/>
                </a:lnTo>
                <a:lnTo>
                  <a:pt x="243957" y="24157"/>
                </a:lnTo>
                <a:close/>
                <a:moveTo>
                  <a:pt x="255598" y="24157"/>
                </a:moveTo>
                <a:lnTo>
                  <a:pt x="255598" y="30267"/>
                </a:lnTo>
                <a:lnTo>
                  <a:pt x="250279" y="33337"/>
                </a:lnTo>
                <a:lnTo>
                  <a:pt x="255598" y="24157"/>
                </a:lnTo>
                <a:close/>
                <a:moveTo>
                  <a:pt x="23223" y="24157"/>
                </a:moveTo>
                <a:lnTo>
                  <a:pt x="23223" y="30267"/>
                </a:lnTo>
                <a:lnTo>
                  <a:pt x="17904" y="33337"/>
                </a:lnTo>
                <a:lnTo>
                  <a:pt x="23223" y="24157"/>
                </a:lnTo>
                <a:close/>
                <a:moveTo>
                  <a:pt x="46446" y="24157"/>
                </a:moveTo>
                <a:lnTo>
                  <a:pt x="46446" y="30267"/>
                </a:lnTo>
                <a:lnTo>
                  <a:pt x="41126" y="33337"/>
                </a:lnTo>
                <a:lnTo>
                  <a:pt x="46446" y="24157"/>
                </a:lnTo>
                <a:close/>
                <a:moveTo>
                  <a:pt x="58057" y="24157"/>
                </a:moveTo>
                <a:lnTo>
                  <a:pt x="58057" y="30267"/>
                </a:lnTo>
                <a:lnTo>
                  <a:pt x="52737" y="33337"/>
                </a:lnTo>
                <a:lnTo>
                  <a:pt x="58057" y="24157"/>
                </a:lnTo>
                <a:close/>
                <a:moveTo>
                  <a:pt x="232376" y="24157"/>
                </a:moveTo>
                <a:lnTo>
                  <a:pt x="232376" y="30267"/>
                </a:lnTo>
                <a:lnTo>
                  <a:pt x="227057" y="33337"/>
                </a:lnTo>
                <a:lnTo>
                  <a:pt x="232376" y="24157"/>
                </a:lnTo>
                <a:close/>
                <a:moveTo>
                  <a:pt x="267210" y="24157"/>
                </a:moveTo>
                <a:lnTo>
                  <a:pt x="267210" y="30267"/>
                </a:lnTo>
                <a:lnTo>
                  <a:pt x="261890" y="33337"/>
                </a:lnTo>
                <a:lnTo>
                  <a:pt x="267210" y="24157"/>
                </a:lnTo>
                <a:close/>
                <a:moveTo>
                  <a:pt x="278851" y="24157"/>
                </a:moveTo>
                <a:lnTo>
                  <a:pt x="278851" y="30267"/>
                </a:lnTo>
                <a:lnTo>
                  <a:pt x="273532" y="33337"/>
                </a:lnTo>
                <a:lnTo>
                  <a:pt x="278851" y="24157"/>
                </a:lnTo>
                <a:close/>
                <a:moveTo>
                  <a:pt x="11582" y="24127"/>
                </a:moveTo>
                <a:lnTo>
                  <a:pt x="11582" y="30267"/>
                </a:lnTo>
                <a:lnTo>
                  <a:pt x="6262" y="33367"/>
                </a:lnTo>
                <a:lnTo>
                  <a:pt x="11582" y="24127"/>
                </a:lnTo>
                <a:close/>
                <a:moveTo>
                  <a:pt x="11855" y="24127"/>
                </a:moveTo>
                <a:lnTo>
                  <a:pt x="17174" y="33367"/>
                </a:lnTo>
                <a:lnTo>
                  <a:pt x="11855" y="30267"/>
                </a:lnTo>
                <a:lnTo>
                  <a:pt x="11855" y="24127"/>
                </a:lnTo>
                <a:close/>
                <a:moveTo>
                  <a:pt x="23497" y="24127"/>
                </a:moveTo>
                <a:lnTo>
                  <a:pt x="28816" y="33367"/>
                </a:lnTo>
                <a:lnTo>
                  <a:pt x="23497" y="30267"/>
                </a:lnTo>
                <a:lnTo>
                  <a:pt x="23497" y="24127"/>
                </a:lnTo>
                <a:close/>
                <a:moveTo>
                  <a:pt x="11703" y="30510"/>
                </a:moveTo>
                <a:lnTo>
                  <a:pt x="17023" y="33580"/>
                </a:lnTo>
                <a:lnTo>
                  <a:pt x="6384" y="33580"/>
                </a:lnTo>
                <a:lnTo>
                  <a:pt x="11703" y="30510"/>
                </a:lnTo>
                <a:close/>
                <a:moveTo>
                  <a:pt x="23345" y="30510"/>
                </a:moveTo>
                <a:lnTo>
                  <a:pt x="28664" y="33580"/>
                </a:lnTo>
                <a:lnTo>
                  <a:pt x="18026" y="33580"/>
                </a:lnTo>
                <a:lnTo>
                  <a:pt x="23345" y="30510"/>
                </a:lnTo>
                <a:close/>
                <a:moveTo>
                  <a:pt x="34956" y="30510"/>
                </a:moveTo>
                <a:lnTo>
                  <a:pt x="40275" y="33580"/>
                </a:lnTo>
                <a:lnTo>
                  <a:pt x="29637" y="33580"/>
                </a:lnTo>
                <a:lnTo>
                  <a:pt x="34956" y="30510"/>
                </a:lnTo>
                <a:close/>
                <a:moveTo>
                  <a:pt x="46598" y="30510"/>
                </a:moveTo>
                <a:lnTo>
                  <a:pt x="51886" y="33580"/>
                </a:lnTo>
                <a:lnTo>
                  <a:pt x="41278" y="33580"/>
                </a:lnTo>
                <a:lnTo>
                  <a:pt x="46598" y="30510"/>
                </a:lnTo>
                <a:close/>
                <a:moveTo>
                  <a:pt x="58209" y="30510"/>
                </a:moveTo>
                <a:lnTo>
                  <a:pt x="63528" y="33580"/>
                </a:lnTo>
                <a:lnTo>
                  <a:pt x="52889" y="33580"/>
                </a:lnTo>
                <a:lnTo>
                  <a:pt x="58209" y="30510"/>
                </a:lnTo>
                <a:close/>
                <a:moveTo>
                  <a:pt x="69850" y="30510"/>
                </a:moveTo>
                <a:lnTo>
                  <a:pt x="75169" y="33580"/>
                </a:lnTo>
                <a:lnTo>
                  <a:pt x="64531" y="33580"/>
                </a:lnTo>
                <a:lnTo>
                  <a:pt x="69850" y="30510"/>
                </a:lnTo>
                <a:close/>
                <a:moveTo>
                  <a:pt x="81431" y="30510"/>
                </a:moveTo>
                <a:lnTo>
                  <a:pt x="86750" y="33580"/>
                </a:lnTo>
                <a:lnTo>
                  <a:pt x="76112" y="33580"/>
                </a:lnTo>
                <a:lnTo>
                  <a:pt x="81431" y="30510"/>
                </a:lnTo>
                <a:close/>
                <a:moveTo>
                  <a:pt x="93042" y="30510"/>
                </a:moveTo>
                <a:lnTo>
                  <a:pt x="98361" y="33580"/>
                </a:lnTo>
                <a:lnTo>
                  <a:pt x="87723" y="33580"/>
                </a:lnTo>
                <a:lnTo>
                  <a:pt x="93042" y="30510"/>
                </a:lnTo>
                <a:close/>
                <a:moveTo>
                  <a:pt x="104684" y="30510"/>
                </a:moveTo>
                <a:lnTo>
                  <a:pt x="110003" y="33580"/>
                </a:lnTo>
                <a:lnTo>
                  <a:pt x="99364" y="33580"/>
                </a:lnTo>
                <a:lnTo>
                  <a:pt x="104684" y="30510"/>
                </a:lnTo>
                <a:close/>
                <a:moveTo>
                  <a:pt x="116295" y="30510"/>
                </a:moveTo>
                <a:lnTo>
                  <a:pt x="121614" y="33580"/>
                </a:lnTo>
                <a:lnTo>
                  <a:pt x="110976" y="33580"/>
                </a:lnTo>
                <a:lnTo>
                  <a:pt x="116295" y="30510"/>
                </a:lnTo>
                <a:close/>
                <a:moveTo>
                  <a:pt x="127936" y="30510"/>
                </a:moveTo>
                <a:lnTo>
                  <a:pt x="133256" y="33580"/>
                </a:lnTo>
                <a:lnTo>
                  <a:pt x="122617" y="33580"/>
                </a:lnTo>
                <a:lnTo>
                  <a:pt x="127936" y="30510"/>
                </a:lnTo>
                <a:close/>
                <a:moveTo>
                  <a:pt x="139548" y="30510"/>
                </a:moveTo>
                <a:lnTo>
                  <a:pt x="144867" y="33580"/>
                </a:lnTo>
                <a:lnTo>
                  <a:pt x="134228" y="33580"/>
                </a:lnTo>
                <a:lnTo>
                  <a:pt x="139548" y="30510"/>
                </a:lnTo>
                <a:close/>
                <a:moveTo>
                  <a:pt x="151159" y="30510"/>
                </a:moveTo>
                <a:lnTo>
                  <a:pt x="156478" y="33580"/>
                </a:lnTo>
                <a:lnTo>
                  <a:pt x="145840" y="33580"/>
                </a:lnTo>
                <a:lnTo>
                  <a:pt x="151159" y="30510"/>
                </a:lnTo>
                <a:close/>
                <a:moveTo>
                  <a:pt x="162770" y="30510"/>
                </a:moveTo>
                <a:lnTo>
                  <a:pt x="168089" y="33580"/>
                </a:lnTo>
                <a:lnTo>
                  <a:pt x="157451" y="33580"/>
                </a:lnTo>
                <a:lnTo>
                  <a:pt x="162770" y="30510"/>
                </a:lnTo>
                <a:close/>
                <a:moveTo>
                  <a:pt x="174411" y="30510"/>
                </a:moveTo>
                <a:lnTo>
                  <a:pt x="179731" y="33580"/>
                </a:lnTo>
                <a:lnTo>
                  <a:pt x="169092" y="33580"/>
                </a:lnTo>
                <a:lnTo>
                  <a:pt x="174411" y="30510"/>
                </a:lnTo>
                <a:close/>
                <a:moveTo>
                  <a:pt x="186023" y="30510"/>
                </a:moveTo>
                <a:lnTo>
                  <a:pt x="191342" y="33580"/>
                </a:lnTo>
                <a:lnTo>
                  <a:pt x="180703" y="33580"/>
                </a:lnTo>
                <a:lnTo>
                  <a:pt x="186023" y="30510"/>
                </a:lnTo>
                <a:close/>
                <a:moveTo>
                  <a:pt x="197634" y="30510"/>
                </a:moveTo>
                <a:lnTo>
                  <a:pt x="202953" y="33580"/>
                </a:lnTo>
                <a:lnTo>
                  <a:pt x="192345" y="33580"/>
                </a:lnTo>
                <a:lnTo>
                  <a:pt x="197634" y="30510"/>
                </a:lnTo>
                <a:close/>
                <a:moveTo>
                  <a:pt x="209275" y="30510"/>
                </a:moveTo>
                <a:lnTo>
                  <a:pt x="214595" y="33580"/>
                </a:lnTo>
                <a:lnTo>
                  <a:pt x="203956" y="33580"/>
                </a:lnTo>
                <a:lnTo>
                  <a:pt x="209275" y="30510"/>
                </a:lnTo>
                <a:close/>
                <a:moveTo>
                  <a:pt x="220856" y="30510"/>
                </a:moveTo>
                <a:lnTo>
                  <a:pt x="226175" y="33580"/>
                </a:lnTo>
                <a:lnTo>
                  <a:pt x="215537" y="33580"/>
                </a:lnTo>
                <a:lnTo>
                  <a:pt x="220856" y="30510"/>
                </a:lnTo>
                <a:close/>
                <a:moveTo>
                  <a:pt x="232498" y="30510"/>
                </a:moveTo>
                <a:lnTo>
                  <a:pt x="237817" y="33580"/>
                </a:lnTo>
                <a:lnTo>
                  <a:pt x="227178" y="33580"/>
                </a:lnTo>
                <a:lnTo>
                  <a:pt x="232498" y="30510"/>
                </a:lnTo>
                <a:close/>
                <a:moveTo>
                  <a:pt x="244109" y="30510"/>
                </a:moveTo>
                <a:lnTo>
                  <a:pt x="249428" y="33580"/>
                </a:lnTo>
                <a:lnTo>
                  <a:pt x="238790" y="33580"/>
                </a:lnTo>
                <a:lnTo>
                  <a:pt x="244109" y="30510"/>
                </a:lnTo>
                <a:close/>
                <a:moveTo>
                  <a:pt x="255750" y="30510"/>
                </a:moveTo>
                <a:lnTo>
                  <a:pt x="261070" y="33580"/>
                </a:lnTo>
                <a:lnTo>
                  <a:pt x="250431" y="33580"/>
                </a:lnTo>
                <a:lnTo>
                  <a:pt x="255750" y="30510"/>
                </a:lnTo>
                <a:close/>
                <a:moveTo>
                  <a:pt x="267362" y="30510"/>
                </a:moveTo>
                <a:lnTo>
                  <a:pt x="272681" y="33580"/>
                </a:lnTo>
                <a:lnTo>
                  <a:pt x="262042" y="33580"/>
                </a:lnTo>
                <a:lnTo>
                  <a:pt x="267362" y="30510"/>
                </a:lnTo>
                <a:close/>
                <a:moveTo>
                  <a:pt x="279003" y="30510"/>
                </a:moveTo>
                <a:lnTo>
                  <a:pt x="284322" y="33580"/>
                </a:lnTo>
                <a:lnTo>
                  <a:pt x="273684" y="33580"/>
                </a:lnTo>
                <a:lnTo>
                  <a:pt x="279003" y="30510"/>
                </a:lnTo>
                <a:close/>
                <a:moveTo>
                  <a:pt x="51886" y="33793"/>
                </a:moveTo>
                <a:lnTo>
                  <a:pt x="46598" y="36893"/>
                </a:lnTo>
                <a:lnTo>
                  <a:pt x="41278" y="33793"/>
                </a:lnTo>
                <a:close/>
                <a:moveTo>
                  <a:pt x="63528" y="33793"/>
                </a:moveTo>
                <a:lnTo>
                  <a:pt x="58209" y="36893"/>
                </a:lnTo>
                <a:lnTo>
                  <a:pt x="52889" y="33793"/>
                </a:lnTo>
                <a:close/>
                <a:moveTo>
                  <a:pt x="75169" y="33793"/>
                </a:moveTo>
                <a:lnTo>
                  <a:pt x="69850" y="36893"/>
                </a:lnTo>
                <a:lnTo>
                  <a:pt x="64531" y="33793"/>
                </a:lnTo>
                <a:close/>
                <a:moveTo>
                  <a:pt x="86750" y="33793"/>
                </a:moveTo>
                <a:lnTo>
                  <a:pt x="81431" y="36893"/>
                </a:lnTo>
                <a:lnTo>
                  <a:pt x="76112" y="33793"/>
                </a:lnTo>
                <a:close/>
                <a:moveTo>
                  <a:pt x="98361" y="33793"/>
                </a:moveTo>
                <a:lnTo>
                  <a:pt x="93042" y="36893"/>
                </a:lnTo>
                <a:lnTo>
                  <a:pt x="87723" y="33793"/>
                </a:lnTo>
                <a:close/>
                <a:moveTo>
                  <a:pt x="110003" y="33793"/>
                </a:moveTo>
                <a:lnTo>
                  <a:pt x="104684" y="36893"/>
                </a:lnTo>
                <a:lnTo>
                  <a:pt x="99364" y="33793"/>
                </a:lnTo>
                <a:close/>
                <a:moveTo>
                  <a:pt x="121614" y="33793"/>
                </a:moveTo>
                <a:lnTo>
                  <a:pt x="116295" y="36893"/>
                </a:lnTo>
                <a:lnTo>
                  <a:pt x="110976" y="33793"/>
                </a:lnTo>
                <a:close/>
                <a:moveTo>
                  <a:pt x="133256" y="33793"/>
                </a:moveTo>
                <a:lnTo>
                  <a:pt x="127936" y="36893"/>
                </a:lnTo>
                <a:lnTo>
                  <a:pt x="122617" y="33793"/>
                </a:lnTo>
                <a:close/>
                <a:moveTo>
                  <a:pt x="144867" y="33793"/>
                </a:moveTo>
                <a:lnTo>
                  <a:pt x="139548" y="36893"/>
                </a:lnTo>
                <a:lnTo>
                  <a:pt x="134228" y="33793"/>
                </a:lnTo>
                <a:close/>
                <a:moveTo>
                  <a:pt x="156478" y="33793"/>
                </a:moveTo>
                <a:lnTo>
                  <a:pt x="151159" y="36893"/>
                </a:lnTo>
                <a:lnTo>
                  <a:pt x="145840" y="33793"/>
                </a:lnTo>
                <a:close/>
                <a:moveTo>
                  <a:pt x="168089" y="33793"/>
                </a:moveTo>
                <a:lnTo>
                  <a:pt x="162770" y="36893"/>
                </a:lnTo>
                <a:lnTo>
                  <a:pt x="157451" y="33793"/>
                </a:lnTo>
                <a:close/>
                <a:moveTo>
                  <a:pt x="179731" y="33793"/>
                </a:moveTo>
                <a:lnTo>
                  <a:pt x="174411" y="36893"/>
                </a:lnTo>
                <a:lnTo>
                  <a:pt x="169092" y="33793"/>
                </a:lnTo>
                <a:close/>
                <a:moveTo>
                  <a:pt x="191342" y="33793"/>
                </a:moveTo>
                <a:lnTo>
                  <a:pt x="186023" y="36893"/>
                </a:lnTo>
                <a:lnTo>
                  <a:pt x="180703" y="33793"/>
                </a:lnTo>
                <a:close/>
                <a:moveTo>
                  <a:pt x="202953" y="33793"/>
                </a:moveTo>
                <a:lnTo>
                  <a:pt x="197634" y="36893"/>
                </a:lnTo>
                <a:lnTo>
                  <a:pt x="192315" y="33793"/>
                </a:lnTo>
                <a:close/>
                <a:moveTo>
                  <a:pt x="214564" y="33793"/>
                </a:moveTo>
                <a:lnTo>
                  <a:pt x="209245" y="36893"/>
                </a:lnTo>
                <a:lnTo>
                  <a:pt x="203926" y="33793"/>
                </a:lnTo>
                <a:close/>
                <a:moveTo>
                  <a:pt x="226175" y="33793"/>
                </a:moveTo>
                <a:lnTo>
                  <a:pt x="220856" y="36893"/>
                </a:lnTo>
                <a:lnTo>
                  <a:pt x="215537" y="33793"/>
                </a:lnTo>
                <a:close/>
                <a:moveTo>
                  <a:pt x="237817" y="33793"/>
                </a:moveTo>
                <a:lnTo>
                  <a:pt x="232498" y="36893"/>
                </a:lnTo>
                <a:lnTo>
                  <a:pt x="227178" y="33793"/>
                </a:lnTo>
                <a:close/>
                <a:moveTo>
                  <a:pt x="249428" y="33793"/>
                </a:moveTo>
                <a:lnTo>
                  <a:pt x="244109" y="36893"/>
                </a:lnTo>
                <a:lnTo>
                  <a:pt x="238790" y="33793"/>
                </a:lnTo>
                <a:close/>
                <a:moveTo>
                  <a:pt x="261070" y="33793"/>
                </a:moveTo>
                <a:lnTo>
                  <a:pt x="255750" y="36893"/>
                </a:lnTo>
                <a:lnTo>
                  <a:pt x="250431" y="33793"/>
                </a:lnTo>
                <a:close/>
                <a:moveTo>
                  <a:pt x="272681" y="33793"/>
                </a:moveTo>
                <a:lnTo>
                  <a:pt x="267362" y="36893"/>
                </a:lnTo>
                <a:lnTo>
                  <a:pt x="262042" y="33793"/>
                </a:lnTo>
                <a:close/>
                <a:moveTo>
                  <a:pt x="284292" y="33793"/>
                </a:moveTo>
                <a:lnTo>
                  <a:pt x="278973" y="36893"/>
                </a:lnTo>
                <a:lnTo>
                  <a:pt x="273653" y="33793"/>
                </a:lnTo>
                <a:close/>
                <a:moveTo>
                  <a:pt x="17023" y="33853"/>
                </a:moveTo>
                <a:lnTo>
                  <a:pt x="11703" y="36923"/>
                </a:lnTo>
                <a:lnTo>
                  <a:pt x="6384" y="33853"/>
                </a:lnTo>
                <a:close/>
                <a:moveTo>
                  <a:pt x="28664" y="33853"/>
                </a:moveTo>
                <a:lnTo>
                  <a:pt x="23345" y="36923"/>
                </a:lnTo>
                <a:lnTo>
                  <a:pt x="18026" y="33853"/>
                </a:lnTo>
                <a:close/>
                <a:moveTo>
                  <a:pt x="40275" y="33853"/>
                </a:moveTo>
                <a:lnTo>
                  <a:pt x="34956" y="36923"/>
                </a:lnTo>
                <a:lnTo>
                  <a:pt x="29637" y="33853"/>
                </a:lnTo>
                <a:close/>
                <a:moveTo>
                  <a:pt x="17174" y="34036"/>
                </a:moveTo>
                <a:lnTo>
                  <a:pt x="11855" y="43246"/>
                </a:lnTo>
                <a:lnTo>
                  <a:pt x="11855" y="37106"/>
                </a:lnTo>
                <a:lnTo>
                  <a:pt x="17174" y="34036"/>
                </a:lnTo>
                <a:close/>
                <a:moveTo>
                  <a:pt x="28816" y="34036"/>
                </a:moveTo>
                <a:lnTo>
                  <a:pt x="23497" y="43246"/>
                </a:lnTo>
                <a:lnTo>
                  <a:pt x="23497" y="37106"/>
                </a:lnTo>
                <a:lnTo>
                  <a:pt x="28816" y="34036"/>
                </a:lnTo>
                <a:close/>
                <a:moveTo>
                  <a:pt x="249550" y="34036"/>
                </a:moveTo>
                <a:lnTo>
                  <a:pt x="244230" y="43246"/>
                </a:lnTo>
                <a:lnTo>
                  <a:pt x="244230" y="37106"/>
                </a:lnTo>
                <a:lnTo>
                  <a:pt x="249550" y="34036"/>
                </a:lnTo>
                <a:close/>
                <a:moveTo>
                  <a:pt x="261191" y="34036"/>
                </a:moveTo>
                <a:lnTo>
                  <a:pt x="255872" y="43246"/>
                </a:lnTo>
                <a:lnTo>
                  <a:pt x="255872" y="37106"/>
                </a:lnTo>
                <a:lnTo>
                  <a:pt x="261191" y="34036"/>
                </a:lnTo>
                <a:close/>
                <a:moveTo>
                  <a:pt x="272802" y="34036"/>
                </a:moveTo>
                <a:lnTo>
                  <a:pt x="267483" y="43246"/>
                </a:lnTo>
                <a:lnTo>
                  <a:pt x="267483" y="37106"/>
                </a:lnTo>
                <a:lnTo>
                  <a:pt x="272802" y="34036"/>
                </a:lnTo>
                <a:close/>
                <a:moveTo>
                  <a:pt x="284444" y="34036"/>
                </a:moveTo>
                <a:lnTo>
                  <a:pt x="279125" y="43246"/>
                </a:lnTo>
                <a:lnTo>
                  <a:pt x="279125" y="37106"/>
                </a:lnTo>
                <a:lnTo>
                  <a:pt x="284444" y="34036"/>
                </a:lnTo>
                <a:close/>
                <a:moveTo>
                  <a:pt x="6262" y="34066"/>
                </a:moveTo>
                <a:lnTo>
                  <a:pt x="11582" y="37106"/>
                </a:lnTo>
                <a:lnTo>
                  <a:pt x="11582" y="43276"/>
                </a:lnTo>
                <a:lnTo>
                  <a:pt x="6262" y="34066"/>
                </a:lnTo>
                <a:close/>
                <a:moveTo>
                  <a:pt x="17904" y="34066"/>
                </a:moveTo>
                <a:lnTo>
                  <a:pt x="23223" y="37106"/>
                </a:lnTo>
                <a:lnTo>
                  <a:pt x="23223" y="43276"/>
                </a:lnTo>
                <a:lnTo>
                  <a:pt x="17904" y="34066"/>
                </a:lnTo>
                <a:close/>
                <a:moveTo>
                  <a:pt x="29515" y="34066"/>
                </a:moveTo>
                <a:lnTo>
                  <a:pt x="34834" y="37106"/>
                </a:lnTo>
                <a:lnTo>
                  <a:pt x="34834" y="43276"/>
                </a:lnTo>
                <a:lnTo>
                  <a:pt x="29515" y="34066"/>
                </a:lnTo>
                <a:close/>
                <a:moveTo>
                  <a:pt x="40427" y="34036"/>
                </a:moveTo>
                <a:lnTo>
                  <a:pt x="35108" y="43276"/>
                </a:lnTo>
                <a:lnTo>
                  <a:pt x="35108" y="37106"/>
                </a:lnTo>
                <a:lnTo>
                  <a:pt x="40427" y="34036"/>
                </a:lnTo>
                <a:close/>
                <a:moveTo>
                  <a:pt x="41126" y="34066"/>
                </a:moveTo>
                <a:lnTo>
                  <a:pt x="46446" y="37106"/>
                </a:lnTo>
                <a:lnTo>
                  <a:pt x="46446" y="43276"/>
                </a:lnTo>
                <a:lnTo>
                  <a:pt x="41126" y="34066"/>
                </a:lnTo>
                <a:close/>
                <a:moveTo>
                  <a:pt x="52008" y="34036"/>
                </a:moveTo>
                <a:lnTo>
                  <a:pt x="46689" y="43276"/>
                </a:lnTo>
                <a:lnTo>
                  <a:pt x="46689" y="37106"/>
                </a:lnTo>
                <a:lnTo>
                  <a:pt x="52008" y="34036"/>
                </a:lnTo>
                <a:close/>
                <a:moveTo>
                  <a:pt x="52737" y="34066"/>
                </a:moveTo>
                <a:lnTo>
                  <a:pt x="58057" y="37106"/>
                </a:lnTo>
                <a:lnTo>
                  <a:pt x="58057" y="43276"/>
                </a:lnTo>
                <a:lnTo>
                  <a:pt x="52737" y="34066"/>
                </a:lnTo>
                <a:close/>
                <a:moveTo>
                  <a:pt x="63650" y="34036"/>
                </a:moveTo>
                <a:lnTo>
                  <a:pt x="58330" y="43276"/>
                </a:lnTo>
                <a:lnTo>
                  <a:pt x="58330" y="37106"/>
                </a:lnTo>
                <a:lnTo>
                  <a:pt x="63650" y="34036"/>
                </a:lnTo>
                <a:close/>
                <a:moveTo>
                  <a:pt x="64379" y="34066"/>
                </a:moveTo>
                <a:lnTo>
                  <a:pt x="69698" y="37106"/>
                </a:lnTo>
                <a:lnTo>
                  <a:pt x="69698" y="43276"/>
                </a:lnTo>
                <a:lnTo>
                  <a:pt x="64379" y="34066"/>
                </a:lnTo>
                <a:close/>
                <a:moveTo>
                  <a:pt x="75261" y="34036"/>
                </a:moveTo>
                <a:lnTo>
                  <a:pt x="69941" y="43276"/>
                </a:lnTo>
                <a:lnTo>
                  <a:pt x="69941" y="37106"/>
                </a:lnTo>
                <a:lnTo>
                  <a:pt x="75261" y="34036"/>
                </a:lnTo>
                <a:close/>
                <a:moveTo>
                  <a:pt x="75990" y="34066"/>
                </a:moveTo>
                <a:lnTo>
                  <a:pt x="81309" y="37106"/>
                </a:lnTo>
                <a:lnTo>
                  <a:pt x="81309" y="43276"/>
                </a:lnTo>
                <a:lnTo>
                  <a:pt x="75990" y="34066"/>
                </a:lnTo>
                <a:close/>
                <a:moveTo>
                  <a:pt x="86902" y="34036"/>
                </a:moveTo>
                <a:lnTo>
                  <a:pt x="81583" y="43276"/>
                </a:lnTo>
                <a:lnTo>
                  <a:pt x="81583" y="37106"/>
                </a:lnTo>
                <a:lnTo>
                  <a:pt x="86902" y="34036"/>
                </a:lnTo>
                <a:close/>
                <a:moveTo>
                  <a:pt x="87632" y="34066"/>
                </a:moveTo>
                <a:lnTo>
                  <a:pt x="92951" y="37106"/>
                </a:lnTo>
                <a:lnTo>
                  <a:pt x="92951" y="43276"/>
                </a:lnTo>
                <a:lnTo>
                  <a:pt x="87632" y="34066"/>
                </a:lnTo>
                <a:close/>
                <a:moveTo>
                  <a:pt x="98513" y="34036"/>
                </a:moveTo>
                <a:lnTo>
                  <a:pt x="93194" y="43276"/>
                </a:lnTo>
                <a:lnTo>
                  <a:pt x="93194" y="37106"/>
                </a:lnTo>
                <a:lnTo>
                  <a:pt x="98513" y="34036"/>
                </a:lnTo>
                <a:close/>
                <a:moveTo>
                  <a:pt x="99243" y="34066"/>
                </a:moveTo>
                <a:lnTo>
                  <a:pt x="104562" y="37106"/>
                </a:lnTo>
                <a:lnTo>
                  <a:pt x="104562" y="43276"/>
                </a:lnTo>
                <a:lnTo>
                  <a:pt x="99243" y="34066"/>
                </a:lnTo>
                <a:close/>
                <a:moveTo>
                  <a:pt x="110155" y="34036"/>
                </a:moveTo>
                <a:lnTo>
                  <a:pt x="104836" y="43276"/>
                </a:lnTo>
                <a:lnTo>
                  <a:pt x="104836" y="37106"/>
                </a:lnTo>
                <a:lnTo>
                  <a:pt x="110155" y="34036"/>
                </a:lnTo>
                <a:close/>
                <a:moveTo>
                  <a:pt x="110824" y="34066"/>
                </a:moveTo>
                <a:lnTo>
                  <a:pt x="116143" y="37106"/>
                </a:lnTo>
                <a:lnTo>
                  <a:pt x="116143" y="43276"/>
                </a:lnTo>
                <a:lnTo>
                  <a:pt x="110824" y="34066"/>
                </a:lnTo>
                <a:close/>
                <a:moveTo>
                  <a:pt x="121736" y="34036"/>
                </a:moveTo>
                <a:lnTo>
                  <a:pt x="116416" y="43276"/>
                </a:lnTo>
                <a:lnTo>
                  <a:pt x="116416" y="37106"/>
                </a:lnTo>
                <a:lnTo>
                  <a:pt x="121736" y="34036"/>
                </a:lnTo>
                <a:close/>
                <a:moveTo>
                  <a:pt x="122465" y="34066"/>
                </a:moveTo>
                <a:lnTo>
                  <a:pt x="127784" y="37106"/>
                </a:lnTo>
                <a:lnTo>
                  <a:pt x="127784" y="43276"/>
                </a:lnTo>
                <a:lnTo>
                  <a:pt x="122465" y="34066"/>
                </a:lnTo>
                <a:close/>
                <a:moveTo>
                  <a:pt x="133377" y="34036"/>
                </a:moveTo>
                <a:lnTo>
                  <a:pt x="128058" y="43276"/>
                </a:lnTo>
                <a:lnTo>
                  <a:pt x="128058" y="37106"/>
                </a:lnTo>
                <a:lnTo>
                  <a:pt x="133377" y="34036"/>
                </a:lnTo>
                <a:close/>
                <a:moveTo>
                  <a:pt x="134076" y="34066"/>
                </a:moveTo>
                <a:lnTo>
                  <a:pt x="139396" y="37106"/>
                </a:lnTo>
                <a:lnTo>
                  <a:pt x="139396" y="43276"/>
                </a:lnTo>
                <a:lnTo>
                  <a:pt x="134076" y="34066"/>
                </a:lnTo>
                <a:close/>
                <a:moveTo>
                  <a:pt x="144988" y="34036"/>
                </a:moveTo>
                <a:lnTo>
                  <a:pt x="139669" y="43276"/>
                </a:lnTo>
                <a:lnTo>
                  <a:pt x="139669" y="37106"/>
                </a:lnTo>
                <a:lnTo>
                  <a:pt x="144988" y="34036"/>
                </a:lnTo>
                <a:close/>
                <a:moveTo>
                  <a:pt x="145718" y="34066"/>
                </a:moveTo>
                <a:lnTo>
                  <a:pt x="151037" y="37106"/>
                </a:lnTo>
                <a:lnTo>
                  <a:pt x="151037" y="43276"/>
                </a:lnTo>
                <a:lnTo>
                  <a:pt x="145718" y="34066"/>
                </a:lnTo>
                <a:close/>
                <a:moveTo>
                  <a:pt x="156630" y="34036"/>
                </a:moveTo>
                <a:lnTo>
                  <a:pt x="151311" y="43276"/>
                </a:lnTo>
                <a:lnTo>
                  <a:pt x="151311" y="37106"/>
                </a:lnTo>
                <a:lnTo>
                  <a:pt x="156630" y="34036"/>
                </a:lnTo>
                <a:close/>
                <a:moveTo>
                  <a:pt x="157329" y="34066"/>
                </a:moveTo>
                <a:lnTo>
                  <a:pt x="162648" y="37106"/>
                </a:lnTo>
                <a:lnTo>
                  <a:pt x="162648" y="43276"/>
                </a:lnTo>
                <a:lnTo>
                  <a:pt x="157329" y="34066"/>
                </a:lnTo>
                <a:close/>
                <a:moveTo>
                  <a:pt x="168241" y="34036"/>
                </a:moveTo>
                <a:lnTo>
                  <a:pt x="162922" y="43276"/>
                </a:lnTo>
                <a:lnTo>
                  <a:pt x="162922" y="37106"/>
                </a:lnTo>
                <a:lnTo>
                  <a:pt x="168241" y="34036"/>
                </a:lnTo>
                <a:close/>
                <a:moveTo>
                  <a:pt x="168971" y="34066"/>
                </a:moveTo>
                <a:lnTo>
                  <a:pt x="174290" y="37106"/>
                </a:lnTo>
                <a:lnTo>
                  <a:pt x="174290" y="43276"/>
                </a:lnTo>
                <a:lnTo>
                  <a:pt x="168971" y="34066"/>
                </a:lnTo>
                <a:close/>
                <a:moveTo>
                  <a:pt x="179822" y="34036"/>
                </a:moveTo>
                <a:lnTo>
                  <a:pt x="174503" y="43276"/>
                </a:lnTo>
                <a:lnTo>
                  <a:pt x="174503" y="37106"/>
                </a:lnTo>
                <a:lnTo>
                  <a:pt x="179822" y="34036"/>
                </a:lnTo>
                <a:close/>
                <a:moveTo>
                  <a:pt x="180551" y="34066"/>
                </a:moveTo>
                <a:lnTo>
                  <a:pt x="185871" y="37106"/>
                </a:lnTo>
                <a:lnTo>
                  <a:pt x="185871" y="43276"/>
                </a:lnTo>
                <a:lnTo>
                  <a:pt x="180551" y="34066"/>
                </a:lnTo>
                <a:close/>
                <a:moveTo>
                  <a:pt x="191463" y="34036"/>
                </a:moveTo>
                <a:lnTo>
                  <a:pt x="186144" y="43276"/>
                </a:lnTo>
                <a:lnTo>
                  <a:pt x="186144" y="37106"/>
                </a:lnTo>
                <a:lnTo>
                  <a:pt x="191463" y="34036"/>
                </a:lnTo>
                <a:close/>
                <a:moveTo>
                  <a:pt x="192193" y="34066"/>
                </a:moveTo>
                <a:lnTo>
                  <a:pt x="197512" y="37106"/>
                </a:lnTo>
                <a:lnTo>
                  <a:pt x="197512" y="43276"/>
                </a:lnTo>
                <a:lnTo>
                  <a:pt x="192193" y="34066"/>
                </a:lnTo>
                <a:close/>
                <a:moveTo>
                  <a:pt x="203075" y="34036"/>
                </a:moveTo>
                <a:lnTo>
                  <a:pt x="197755" y="43276"/>
                </a:lnTo>
                <a:lnTo>
                  <a:pt x="197755" y="37106"/>
                </a:lnTo>
                <a:lnTo>
                  <a:pt x="203075" y="34036"/>
                </a:lnTo>
                <a:close/>
                <a:moveTo>
                  <a:pt x="203804" y="34066"/>
                </a:moveTo>
                <a:lnTo>
                  <a:pt x="209123" y="37106"/>
                </a:lnTo>
                <a:lnTo>
                  <a:pt x="209123" y="43276"/>
                </a:lnTo>
                <a:lnTo>
                  <a:pt x="203804" y="34066"/>
                </a:lnTo>
                <a:close/>
                <a:moveTo>
                  <a:pt x="214716" y="34036"/>
                </a:moveTo>
                <a:lnTo>
                  <a:pt x="209397" y="43276"/>
                </a:lnTo>
                <a:lnTo>
                  <a:pt x="209397" y="37106"/>
                </a:lnTo>
                <a:lnTo>
                  <a:pt x="214716" y="34036"/>
                </a:lnTo>
                <a:close/>
                <a:moveTo>
                  <a:pt x="215446" y="34066"/>
                </a:moveTo>
                <a:lnTo>
                  <a:pt x="220765" y="37106"/>
                </a:lnTo>
                <a:lnTo>
                  <a:pt x="220765" y="43276"/>
                </a:lnTo>
                <a:lnTo>
                  <a:pt x="215446" y="34066"/>
                </a:lnTo>
                <a:close/>
                <a:moveTo>
                  <a:pt x="226327" y="34036"/>
                </a:moveTo>
                <a:lnTo>
                  <a:pt x="221008" y="43276"/>
                </a:lnTo>
                <a:lnTo>
                  <a:pt x="221008" y="37106"/>
                </a:lnTo>
                <a:lnTo>
                  <a:pt x="226327" y="34036"/>
                </a:lnTo>
                <a:close/>
                <a:moveTo>
                  <a:pt x="227057" y="34066"/>
                </a:moveTo>
                <a:lnTo>
                  <a:pt x="232376" y="37106"/>
                </a:lnTo>
                <a:lnTo>
                  <a:pt x="232376" y="43276"/>
                </a:lnTo>
                <a:lnTo>
                  <a:pt x="227057" y="34066"/>
                </a:lnTo>
                <a:close/>
                <a:moveTo>
                  <a:pt x="237969" y="34036"/>
                </a:moveTo>
                <a:lnTo>
                  <a:pt x="232650" y="43276"/>
                </a:lnTo>
                <a:lnTo>
                  <a:pt x="232650" y="37106"/>
                </a:lnTo>
                <a:lnTo>
                  <a:pt x="237969" y="34036"/>
                </a:lnTo>
                <a:close/>
                <a:moveTo>
                  <a:pt x="238668" y="34066"/>
                </a:moveTo>
                <a:lnTo>
                  <a:pt x="243987" y="37136"/>
                </a:lnTo>
                <a:lnTo>
                  <a:pt x="243987" y="43306"/>
                </a:lnTo>
                <a:lnTo>
                  <a:pt x="238668" y="34066"/>
                </a:lnTo>
                <a:close/>
                <a:moveTo>
                  <a:pt x="250279" y="34066"/>
                </a:moveTo>
                <a:lnTo>
                  <a:pt x="255598" y="37136"/>
                </a:lnTo>
                <a:lnTo>
                  <a:pt x="255598" y="43306"/>
                </a:lnTo>
                <a:lnTo>
                  <a:pt x="250279" y="34066"/>
                </a:lnTo>
                <a:close/>
                <a:moveTo>
                  <a:pt x="261890" y="34066"/>
                </a:moveTo>
                <a:lnTo>
                  <a:pt x="267210" y="37136"/>
                </a:lnTo>
                <a:lnTo>
                  <a:pt x="267210" y="43306"/>
                </a:lnTo>
                <a:lnTo>
                  <a:pt x="261890" y="34066"/>
                </a:lnTo>
                <a:close/>
                <a:moveTo>
                  <a:pt x="273532" y="34066"/>
                </a:moveTo>
                <a:lnTo>
                  <a:pt x="278851" y="37136"/>
                </a:lnTo>
                <a:lnTo>
                  <a:pt x="278851" y="43306"/>
                </a:lnTo>
                <a:lnTo>
                  <a:pt x="273532" y="34066"/>
                </a:lnTo>
                <a:close/>
                <a:moveTo>
                  <a:pt x="64136" y="34188"/>
                </a:moveTo>
                <a:lnTo>
                  <a:pt x="69455" y="43398"/>
                </a:lnTo>
                <a:lnTo>
                  <a:pt x="69455" y="43398"/>
                </a:lnTo>
                <a:lnTo>
                  <a:pt x="66993" y="41969"/>
                </a:lnTo>
                <a:lnTo>
                  <a:pt x="64136" y="40358"/>
                </a:lnTo>
                <a:lnTo>
                  <a:pt x="64136" y="34188"/>
                </a:lnTo>
                <a:close/>
                <a:moveTo>
                  <a:pt x="87358" y="34188"/>
                </a:moveTo>
                <a:lnTo>
                  <a:pt x="92677" y="43398"/>
                </a:lnTo>
                <a:lnTo>
                  <a:pt x="92677" y="43398"/>
                </a:lnTo>
                <a:lnTo>
                  <a:pt x="90215" y="41969"/>
                </a:lnTo>
                <a:lnTo>
                  <a:pt x="87358" y="40358"/>
                </a:lnTo>
                <a:lnTo>
                  <a:pt x="87358" y="34188"/>
                </a:lnTo>
                <a:close/>
                <a:moveTo>
                  <a:pt x="98969" y="34188"/>
                </a:moveTo>
                <a:lnTo>
                  <a:pt x="104289" y="43398"/>
                </a:lnTo>
                <a:lnTo>
                  <a:pt x="104289" y="43398"/>
                </a:lnTo>
                <a:lnTo>
                  <a:pt x="101827" y="41969"/>
                </a:lnTo>
                <a:lnTo>
                  <a:pt x="98969" y="40358"/>
                </a:lnTo>
                <a:lnTo>
                  <a:pt x="98969" y="34188"/>
                </a:lnTo>
                <a:close/>
                <a:moveTo>
                  <a:pt x="110611" y="34188"/>
                </a:moveTo>
                <a:lnTo>
                  <a:pt x="115930" y="43398"/>
                </a:lnTo>
                <a:lnTo>
                  <a:pt x="115930" y="43398"/>
                </a:lnTo>
                <a:lnTo>
                  <a:pt x="113468" y="41969"/>
                </a:lnTo>
                <a:lnTo>
                  <a:pt x="110611" y="40358"/>
                </a:lnTo>
                <a:lnTo>
                  <a:pt x="110611" y="34188"/>
                </a:lnTo>
                <a:close/>
                <a:moveTo>
                  <a:pt x="17661" y="34188"/>
                </a:moveTo>
                <a:lnTo>
                  <a:pt x="22980" y="43398"/>
                </a:lnTo>
                <a:lnTo>
                  <a:pt x="22980" y="43398"/>
                </a:lnTo>
                <a:lnTo>
                  <a:pt x="20518" y="41939"/>
                </a:lnTo>
                <a:lnTo>
                  <a:pt x="17661" y="40358"/>
                </a:lnTo>
                <a:lnTo>
                  <a:pt x="17661" y="34188"/>
                </a:lnTo>
                <a:close/>
                <a:moveTo>
                  <a:pt x="29302" y="34188"/>
                </a:moveTo>
                <a:lnTo>
                  <a:pt x="34622" y="43398"/>
                </a:lnTo>
                <a:lnTo>
                  <a:pt x="34622" y="43398"/>
                </a:lnTo>
                <a:lnTo>
                  <a:pt x="32160" y="41939"/>
                </a:lnTo>
                <a:lnTo>
                  <a:pt x="29302" y="40358"/>
                </a:lnTo>
                <a:lnTo>
                  <a:pt x="29302" y="34188"/>
                </a:lnTo>
                <a:close/>
                <a:moveTo>
                  <a:pt x="29029" y="34188"/>
                </a:moveTo>
                <a:lnTo>
                  <a:pt x="29029" y="40358"/>
                </a:lnTo>
                <a:lnTo>
                  <a:pt x="26172" y="41969"/>
                </a:lnTo>
                <a:lnTo>
                  <a:pt x="23710" y="43398"/>
                </a:lnTo>
                <a:lnTo>
                  <a:pt x="23710" y="43398"/>
                </a:lnTo>
                <a:lnTo>
                  <a:pt x="29029" y="34188"/>
                </a:lnTo>
                <a:close/>
                <a:moveTo>
                  <a:pt x="40883" y="34188"/>
                </a:moveTo>
                <a:lnTo>
                  <a:pt x="46202" y="43398"/>
                </a:lnTo>
                <a:lnTo>
                  <a:pt x="46202" y="43398"/>
                </a:lnTo>
                <a:lnTo>
                  <a:pt x="43740" y="41939"/>
                </a:lnTo>
                <a:lnTo>
                  <a:pt x="40883" y="40358"/>
                </a:lnTo>
                <a:lnTo>
                  <a:pt x="40883" y="34188"/>
                </a:lnTo>
                <a:close/>
                <a:moveTo>
                  <a:pt x="52525" y="34188"/>
                </a:moveTo>
                <a:lnTo>
                  <a:pt x="57844" y="43398"/>
                </a:lnTo>
                <a:lnTo>
                  <a:pt x="55351" y="41969"/>
                </a:lnTo>
                <a:lnTo>
                  <a:pt x="52525" y="40358"/>
                </a:lnTo>
                <a:lnTo>
                  <a:pt x="52525" y="34188"/>
                </a:lnTo>
                <a:close/>
                <a:moveTo>
                  <a:pt x="145475" y="34188"/>
                </a:moveTo>
                <a:lnTo>
                  <a:pt x="150794" y="43398"/>
                </a:lnTo>
                <a:lnTo>
                  <a:pt x="148332" y="41969"/>
                </a:lnTo>
                <a:lnTo>
                  <a:pt x="145475" y="40358"/>
                </a:lnTo>
                <a:lnTo>
                  <a:pt x="145475" y="34188"/>
                </a:lnTo>
                <a:close/>
                <a:moveTo>
                  <a:pt x="168697" y="34188"/>
                </a:moveTo>
                <a:lnTo>
                  <a:pt x="174016" y="43398"/>
                </a:lnTo>
                <a:lnTo>
                  <a:pt x="171554" y="41969"/>
                </a:lnTo>
                <a:lnTo>
                  <a:pt x="168697" y="40358"/>
                </a:lnTo>
                <a:lnTo>
                  <a:pt x="168697" y="34188"/>
                </a:lnTo>
                <a:close/>
                <a:moveTo>
                  <a:pt x="191950" y="34188"/>
                </a:moveTo>
                <a:lnTo>
                  <a:pt x="197269" y="43398"/>
                </a:lnTo>
                <a:lnTo>
                  <a:pt x="194807" y="41969"/>
                </a:lnTo>
                <a:lnTo>
                  <a:pt x="191950" y="40358"/>
                </a:lnTo>
                <a:lnTo>
                  <a:pt x="191950" y="34188"/>
                </a:lnTo>
                <a:close/>
                <a:moveTo>
                  <a:pt x="226783" y="34188"/>
                </a:moveTo>
                <a:lnTo>
                  <a:pt x="232103" y="43398"/>
                </a:lnTo>
                <a:lnTo>
                  <a:pt x="229640" y="41969"/>
                </a:lnTo>
                <a:lnTo>
                  <a:pt x="226783" y="40358"/>
                </a:lnTo>
                <a:lnTo>
                  <a:pt x="226783" y="34188"/>
                </a:lnTo>
                <a:close/>
                <a:moveTo>
                  <a:pt x="238425" y="34188"/>
                </a:moveTo>
                <a:lnTo>
                  <a:pt x="243744" y="43398"/>
                </a:lnTo>
                <a:lnTo>
                  <a:pt x="241282" y="41969"/>
                </a:lnTo>
                <a:lnTo>
                  <a:pt x="238425" y="40358"/>
                </a:lnTo>
                <a:lnTo>
                  <a:pt x="238425" y="34188"/>
                </a:lnTo>
                <a:close/>
                <a:moveTo>
                  <a:pt x="250036" y="34188"/>
                </a:moveTo>
                <a:lnTo>
                  <a:pt x="255355" y="43398"/>
                </a:lnTo>
                <a:lnTo>
                  <a:pt x="252893" y="41969"/>
                </a:lnTo>
                <a:lnTo>
                  <a:pt x="250036" y="40358"/>
                </a:lnTo>
                <a:lnTo>
                  <a:pt x="250036" y="34188"/>
                </a:lnTo>
                <a:close/>
                <a:moveTo>
                  <a:pt x="273289" y="34188"/>
                </a:moveTo>
                <a:lnTo>
                  <a:pt x="278608" y="43398"/>
                </a:lnTo>
                <a:lnTo>
                  <a:pt x="276146" y="41969"/>
                </a:lnTo>
                <a:lnTo>
                  <a:pt x="273289" y="40358"/>
                </a:lnTo>
                <a:lnTo>
                  <a:pt x="273289" y="34188"/>
                </a:lnTo>
                <a:close/>
                <a:moveTo>
                  <a:pt x="6050" y="34188"/>
                </a:moveTo>
                <a:lnTo>
                  <a:pt x="11369" y="43398"/>
                </a:lnTo>
                <a:lnTo>
                  <a:pt x="8907" y="41969"/>
                </a:lnTo>
                <a:lnTo>
                  <a:pt x="6050" y="40358"/>
                </a:lnTo>
                <a:lnTo>
                  <a:pt x="6050" y="34188"/>
                </a:lnTo>
                <a:close/>
                <a:moveTo>
                  <a:pt x="75777" y="34188"/>
                </a:moveTo>
                <a:lnTo>
                  <a:pt x="81097" y="43398"/>
                </a:lnTo>
                <a:lnTo>
                  <a:pt x="78604" y="41969"/>
                </a:lnTo>
                <a:lnTo>
                  <a:pt x="75777" y="40358"/>
                </a:lnTo>
                <a:lnTo>
                  <a:pt x="75777" y="34188"/>
                </a:lnTo>
                <a:close/>
                <a:moveTo>
                  <a:pt x="122222" y="34188"/>
                </a:moveTo>
                <a:lnTo>
                  <a:pt x="127541" y="43398"/>
                </a:lnTo>
                <a:lnTo>
                  <a:pt x="125079" y="41969"/>
                </a:lnTo>
                <a:lnTo>
                  <a:pt x="122222" y="40358"/>
                </a:lnTo>
                <a:lnTo>
                  <a:pt x="122222" y="34188"/>
                </a:lnTo>
                <a:close/>
                <a:moveTo>
                  <a:pt x="133864" y="34188"/>
                </a:moveTo>
                <a:lnTo>
                  <a:pt x="139183" y="43398"/>
                </a:lnTo>
                <a:lnTo>
                  <a:pt x="136721" y="41969"/>
                </a:lnTo>
                <a:lnTo>
                  <a:pt x="133864" y="40358"/>
                </a:lnTo>
                <a:lnTo>
                  <a:pt x="133864" y="34188"/>
                </a:lnTo>
                <a:close/>
                <a:moveTo>
                  <a:pt x="157086" y="34188"/>
                </a:moveTo>
                <a:lnTo>
                  <a:pt x="162405" y="43398"/>
                </a:lnTo>
                <a:lnTo>
                  <a:pt x="159913" y="41969"/>
                </a:lnTo>
                <a:lnTo>
                  <a:pt x="157086" y="40358"/>
                </a:lnTo>
                <a:lnTo>
                  <a:pt x="157086" y="34188"/>
                </a:lnTo>
                <a:close/>
                <a:moveTo>
                  <a:pt x="180339" y="34188"/>
                </a:moveTo>
                <a:lnTo>
                  <a:pt x="185658" y="43398"/>
                </a:lnTo>
                <a:lnTo>
                  <a:pt x="183165" y="41969"/>
                </a:lnTo>
                <a:lnTo>
                  <a:pt x="180339" y="40358"/>
                </a:lnTo>
                <a:lnTo>
                  <a:pt x="180339" y="34188"/>
                </a:lnTo>
                <a:close/>
                <a:moveTo>
                  <a:pt x="203591" y="34188"/>
                </a:moveTo>
                <a:lnTo>
                  <a:pt x="208911" y="43398"/>
                </a:lnTo>
                <a:lnTo>
                  <a:pt x="206418" y="41969"/>
                </a:lnTo>
                <a:lnTo>
                  <a:pt x="203591" y="40358"/>
                </a:lnTo>
                <a:lnTo>
                  <a:pt x="203591" y="34188"/>
                </a:lnTo>
                <a:close/>
                <a:moveTo>
                  <a:pt x="215202" y="34188"/>
                </a:moveTo>
                <a:lnTo>
                  <a:pt x="220522" y="43398"/>
                </a:lnTo>
                <a:lnTo>
                  <a:pt x="218060" y="41969"/>
                </a:lnTo>
                <a:lnTo>
                  <a:pt x="215202" y="40358"/>
                </a:lnTo>
                <a:lnTo>
                  <a:pt x="215202" y="34188"/>
                </a:lnTo>
                <a:close/>
                <a:moveTo>
                  <a:pt x="261678" y="34188"/>
                </a:moveTo>
                <a:lnTo>
                  <a:pt x="266997" y="43398"/>
                </a:lnTo>
                <a:lnTo>
                  <a:pt x="264535" y="41969"/>
                </a:lnTo>
                <a:lnTo>
                  <a:pt x="261678" y="40358"/>
                </a:lnTo>
                <a:lnTo>
                  <a:pt x="261678" y="34188"/>
                </a:lnTo>
                <a:close/>
                <a:moveTo>
                  <a:pt x="273046" y="34188"/>
                </a:moveTo>
                <a:lnTo>
                  <a:pt x="273046" y="40358"/>
                </a:lnTo>
                <a:lnTo>
                  <a:pt x="270188" y="41969"/>
                </a:lnTo>
                <a:lnTo>
                  <a:pt x="267726" y="43398"/>
                </a:lnTo>
                <a:lnTo>
                  <a:pt x="273046" y="34188"/>
                </a:lnTo>
                <a:close/>
                <a:moveTo>
                  <a:pt x="284657" y="34188"/>
                </a:moveTo>
                <a:lnTo>
                  <a:pt x="284657" y="40358"/>
                </a:lnTo>
                <a:lnTo>
                  <a:pt x="279337" y="43398"/>
                </a:lnTo>
                <a:lnTo>
                  <a:pt x="284657" y="34188"/>
                </a:lnTo>
                <a:close/>
                <a:moveTo>
                  <a:pt x="121979" y="34218"/>
                </a:moveTo>
                <a:lnTo>
                  <a:pt x="121979" y="40358"/>
                </a:lnTo>
                <a:lnTo>
                  <a:pt x="119122" y="41969"/>
                </a:lnTo>
                <a:lnTo>
                  <a:pt x="116660" y="43428"/>
                </a:lnTo>
                <a:lnTo>
                  <a:pt x="116660" y="43428"/>
                </a:lnTo>
                <a:lnTo>
                  <a:pt x="121979" y="34218"/>
                </a:lnTo>
                <a:close/>
                <a:moveTo>
                  <a:pt x="191676" y="34218"/>
                </a:moveTo>
                <a:lnTo>
                  <a:pt x="191676" y="40358"/>
                </a:lnTo>
                <a:lnTo>
                  <a:pt x="188849" y="41969"/>
                </a:lnTo>
                <a:lnTo>
                  <a:pt x="186357" y="43428"/>
                </a:lnTo>
                <a:lnTo>
                  <a:pt x="191676" y="34218"/>
                </a:lnTo>
                <a:close/>
                <a:moveTo>
                  <a:pt x="238182" y="34218"/>
                </a:moveTo>
                <a:lnTo>
                  <a:pt x="238182" y="40358"/>
                </a:lnTo>
                <a:lnTo>
                  <a:pt x="235355" y="41969"/>
                </a:lnTo>
                <a:lnTo>
                  <a:pt x="232862" y="43428"/>
                </a:lnTo>
                <a:lnTo>
                  <a:pt x="238182" y="34218"/>
                </a:lnTo>
                <a:close/>
                <a:moveTo>
                  <a:pt x="261404" y="34218"/>
                </a:moveTo>
                <a:lnTo>
                  <a:pt x="261404" y="40358"/>
                </a:lnTo>
                <a:lnTo>
                  <a:pt x="258547" y="41969"/>
                </a:lnTo>
                <a:lnTo>
                  <a:pt x="256085" y="43428"/>
                </a:lnTo>
                <a:lnTo>
                  <a:pt x="261404" y="34218"/>
                </a:lnTo>
                <a:close/>
                <a:moveTo>
                  <a:pt x="17418" y="34188"/>
                </a:moveTo>
                <a:lnTo>
                  <a:pt x="17418" y="40358"/>
                </a:lnTo>
                <a:lnTo>
                  <a:pt x="14560" y="41969"/>
                </a:lnTo>
                <a:lnTo>
                  <a:pt x="12098" y="43428"/>
                </a:lnTo>
                <a:lnTo>
                  <a:pt x="17418" y="34188"/>
                </a:lnTo>
                <a:close/>
                <a:moveTo>
                  <a:pt x="40610" y="34188"/>
                </a:moveTo>
                <a:lnTo>
                  <a:pt x="40610" y="40358"/>
                </a:lnTo>
                <a:lnTo>
                  <a:pt x="37783" y="41969"/>
                </a:lnTo>
                <a:lnTo>
                  <a:pt x="35290" y="43428"/>
                </a:lnTo>
                <a:lnTo>
                  <a:pt x="40610" y="34188"/>
                </a:lnTo>
                <a:close/>
                <a:moveTo>
                  <a:pt x="52251" y="34218"/>
                </a:moveTo>
                <a:lnTo>
                  <a:pt x="52251" y="40358"/>
                </a:lnTo>
                <a:lnTo>
                  <a:pt x="49394" y="41969"/>
                </a:lnTo>
                <a:lnTo>
                  <a:pt x="46932" y="43428"/>
                </a:lnTo>
                <a:lnTo>
                  <a:pt x="52251" y="34218"/>
                </a:lnTo>
                <a:close/>
                <a:moveTo>
                  <a:pt x="63862" y="34218"/>
                </a:moveTo>
                <a:lnTo>
                  <a:pt x="63862" y="40358"/>
                </a:lnTo>
                <a:lnTo>
                  <a:pt x="61005" y="41969"/>
                </a:lnTo>
                <a:lnTo>
                  <a:pt x="58543" y="43428"/>
                </a:lnTo>
                <a:lnTo>
                  <a:pt x="63862" y="34218"/>
                </a:lnTo>
                <a:close/>
                <a:moveTo>
                  <a:pt x="75504" y="34218"/>
                </a:moveTo>
                <a:lnTo>
                  <a:pt x="75504" y="40358"/>
                </a:lnTo>
                <a:lnTo>
                  <a:pt x="72647" y="41969"/>
                </a:lnTo>
                <a:lnTo>
                  <a:pt x="70185" y="43428"/>
                </a:lnTo>
                <a:lnTo>
                  <a:pt x="75504" y="34218"/>
                </a:lnTo>
                <a:close/>
                <a:moveTo>
                  <a:pt x="87115" y="34218"/>
                </a:moveTo>
                <a:lnTo>
                  <a:pt x="87115" y="40358"/>
                </a:lnTo>
                <a:lnTo>
                  <a:pt x="84288" y="41969"/>
                </a:lnTo>
                <a:lnTo>
                  <a:pt x="81796" y="43428"/>
                </a:lnTo>
                <a:lnTo>
                  <a:pt x="87115" y="34218"/>
                </a:lnTo>
                <a:close/>
                <a:moveTo>
                  <a:pt x="98757" y="34218"/>
                </a:moveTo>
                <a:lnTo>
                  <a:pt x="98757" y="40358"/>
                </a:lnTo>
                <a:lnTo>
                  <a:pt x="95899" y="41969"/>
                </a:lnTo>
                <a:lnTo>
                  <a:pt x="93437" y="43428"/>
                </a:lnTo>
                <a:lnTo>
                  <a:pt x="98757" y="34218"/>
                </a:lnTo>
                <a:close/>
                <a:moveTo>
                  <a:pt x="110337" y="34218"/>
                </a:moveTo>
                <a:lnTo>
                  <a:pt x="110337" y="40358"/>
                </a:lnTo>
                <a:lnTo>
                  <a:pt x="107480" y="41969"/>
                </a:lnTo>
                <a:lnTo>
                  <a:pt x="105018" y="43428"/>
                </a:lnTo>
                <a:lnTo>
                  <a:pt x="110337" y="34218"/>
                </a:lnTo>
                <a:close/>
                <a:moveTo>
                  <a:pt x="133590" y="34218"/>
                </a:moveTo>
                <a:lnTo>
                  <a:pt x="133590" y="40358"/>
                </a:lnTo>
                <a:lnTo>
                  <a:pt x="130733" y="41969"/>
                </a:lnTo>
                <a:lnTo>
                  <a:pt x="128271" y="43428"/>
                </a:lnTo>
                <a:lnTo>
                  <a:pt x="133590" y="34218"/>
                </a:lnTo>
                <a:close/>
                <a:moveTo>
                  <a:pt x="145232" y="34218"/>
                </a:moveTo>
                <a:lnTo>
                  <a:pt x="145232" y="40358"/>
                </a:lnTo>
                <a:lnTo>
                  <a:pt x="142374" y="41969"/>
                </a:lnTo>
                <a:lnTo>
                  <a:pt x="139912" y="43428"/>
                </a:lnTo>
                <a:lnTo>
                  <a:pt x="145232" y="34218"/>
                </a:lnTo>
                <a:close/>
                <a:moveTo>
                  <a:pt x="156843" y="34218"/>
                </a:moveTo>
                <a:lnTo>
                  <a:pt x="156843" y="40358"/>
                </a:lnTo>
                <a:lnTo>
                  <a:pt x="153986" y="41969"/>
                </a:lnTo>
                <a:lnTo>
                  <a:pt x="151523" y="43428"/>
                </a:lnTo>
                <a:lnTo>
                  <a:pt x="156843" y="34218"/>
                </a:lnTo>
                <a:close/>
                <a:moveTo>
                  <a:pt x="168484" y="34218"/>
                </a:moveTo>
                <a:lnTo>
                  <a:pt x="168484" y="40358"/>
                </a:lnTo>
                <a:lnTo>
                  <a:pt x="165627" y="41969"/>
                </a:lnTo>
                <a:lnTo>
                  <a:pt x="163165" y="43428"/>
                </a:lnTo>
                <a:lnTo>
                  <a:pt x="168484" y="34218"/>
                </a:lnTo>
                <a:close/>
                <a:moveTo>
                  <a:pt x="180065" y="34218"/>
                </a:moveTo>
                <a:lnTo>
                  <a:pt x="180065" y="40358"/>
                </a:lnTo>
                <a:lnTo>
                  <a:pt x="177208" y="41969"/>
                </a:lnTo>
                <a:lnTo>
                  <a:pt x="174746" y="43428"/>
                </a:lnTo>
                <a:lnTo>
                  <a:pt x="180065" y="34218"/>
                </a:lnTo>
                <a:close/>
                <a:moveTo>
                  <a:pt x="203318" y="34218"/>
                </a:moveTo>
                <a:lnTo>
                  <a:pt x="203318" y="40358"/>
                </a:lnTo>
                <a:lnTo>
                  <a:pt x="200461" y="41969"/>
                </a:lnTo>
                <a:lnTo>
                  <a:pt x="197999" y="43428"/>
                </a:lnTo>
                <a:lnTo>
                  <a:pt x="203318" y="34218"/>
                </a:lnTo>
                <a:close/>
                <a:moveTo>
                  <a:pt x="214929" y="34218"/>
                </a:moveTo>
                <a:lnTo>
                  <a:pt x="214929" y="40358"/>
                </a:lnTo>
                <a:lnTo>
                  <a:pt x="212072" y="41969"/>
                </a:lnTo>
                <a:lnTo>
                  <a:pt x="209610" y="43428"/>
                </a:lnTo>
                <a:lnTo>
                  <a:pt x="214929" y="34218"/>
                </a:lnTo>
                <a:close/>
                <a:moveTo>
                  <a:pt x="226570" y="34218"/>
                </a:moveTo>
                <a:lnTo>
                  <a:pt x="226570" y="40358"/>
                </a:lnTo>
                <a:lnTo>
                  <a:pt x="223713" y="41969"/>
                </a:lnTo>
                <a:lnTo>
                  <a:pt x="221251" y="43428"/>
                </a:lnTo>
                <a:lnTo>
                  <a:pt x="226570" y="34218"/>
                </a:lnTo>
                <a:close/>
                <a:moveTo>
                  <a:pt x="249793" y="34218"/>
                </a:moveTo>
                <a:lnTo>
                  <a:pt x="249793" y="40358"/>
                </a:lnTo>
                <a:lnTo>
                  <a:pt x="246936" y="41969"/>
                </a:lnTo>
                <a:lnTo>
                  <a:pt x="244474" y="43428"/>
                </a:lnTo>
                <a:lnTo>
                  <a:pt x="249793" y="34218"/>
                </a:lnTo>
                <a:close/>
                <a:moveTo>
                  <a:pt x="5898" y="40571"/>
                </a:moveTo>
                <a:lnTo>
                  <a:pt x="8755" y="42212"/>
                </a:lnTo>
                <a:lnTo>
                  <a:pt x="11217" y="43641"/>
                </a:lnTo>
                <a:lnTo>
                  <a:pt x="578" y="43641"/>
                </a:lnTo>
                <a:lnTo>
                  <a:pt x="5898" y="40571"/>
                </a:lnTo>
                <a:close/>
                <a:moveTo>
                  <a:pt x="17509" y="40571"/>
                </a:moveTo>
                <a:lnTo>
                  <a:pt x="20366" y="42212"/>
                </a:lnTo>
                <a:lnTo>
                  <a:pt x="22828" y="43641"/>
                </a:lnTo>
                <a:lnTo>
                  <a:pt x="12190" y="43641"/>
                </a:lnTo>
                <a:lnTo>
                  <a:pt x="14682" y="42212"/>
                </a:lnTo>
                <a:lnTo>
                  <a:pt x="17509" y="40571"/>
                </a:lnTo>
                <a:close/>
                <a:moveTo>
                  <a:pt x="29150" y="40571"/>
                </a:moveTo>
                <a:lnTo>
                  <a:pt x="32008" y="42212"/>
                </a:lnTo>
                <a:lnTo>
                  <a:pt x="34470" y="43641"/>
                </a:lnTo>
                <a:lnTo>
                  <a:pt x="23831" y="43641"/>
                </a:lnTo>
                <a:lnTo>
                  <a:pt x="26293" y="42212"/>
                </a:lnTo>
                <a:lnTo>
                  <a:pt x="29150" y="40571"/>
                </a:lnTo>
                <a:close/>
                <a:moveTo>
                  <a:pt x="40762" y="40571"/>
                </a:moveTo>
                <a:lnTo>
                  <a:pt x="43619" y="42212"/>
                </a:lnTo>
                <a:lnTo>
                  <a:pt x="46081" y="43641"/>
                </a:lnTo>
                <a:lnTo>
                  <a:pt x="35442" y="43641"/>
                </a:lnTo>
                <a:lnTo>
                  <a:pt x="37935" y="42212"/>
                </a:lnTo>
                <a:lnTo>
                  <a:pt x="40762" y="40571"/>
                </a:lnTo>
                <a:close/>
                <a:moveTo>
                  <a:pt x="52403" y="40571"/>
                </a:moveTo>
                <a:lnTo>
                  <a:pt x="55260" y="42212"/>
                </a:lnTo>
                <a:lnTo>
                  <a:pt x="57722" y="43641"/>
                </a:lnTo>
                <a:lnTo>
                  <a:pt x="47084" y="43641"/>
                </a:lnTo>
                <a:lnTo>
                  <a:pt x="49546" y="42212"/>
                </a:lnTo>
                <a:lnTo>
                  <a:pt x="52403" y="40571"/>
                </a:lnTo>
                <a:close/>
                <a:moveTo>
                  <a:pt x="64014" y="40571"/>
                </a:moveTo>
                <a:lnTo>
                  <a:pt x="66871" y="42212"/>
                </a:lnTo>
                <a:lnTo>
                  <a:pt x="69334" y="43641"/>
                </a:lnTo>
                <a:lnTo>
                  <a:pt x="58695" y="43641"/>
                </a:lnTo>
                <a:lnTo>
                  <a:pt x="61187" y="42212"/>
                </a:lnTo>
                <a:lnTo>
                  <a:pt x="64014" y="40571"/>
                </a:lnTo>
                <a:close/>
                <a:moveTo>
                  <a:pt x="75625" y="40571"/>
                </a:moveTo>
                <a:lnTo>
                  <a:pt x="78452" y="42212"/>
                </a:lnTo>
                <a:lnTo>
                  <a:pt x="80945" y="43641"/>
                </a:lnTo>
                <a:lnTo>
                  <a:pt x="70306" y="43641"/>
                </a:lnTo>
                <a:lnTo>
                  <a:pt x="72768" y="42212"/>
                </a:lnTo>
                <a:lnTo>
                  <a:pt x="75625" y="40571"/>
                </a:lnTo>
                <a:close/>
                <a:moveTo>
                  <a:pt x="87237" y="40571"/>
                </a:moveTo>
                <a:lnTo>
                  <a:pt x="90094" y="42212"/>
                </a:lnTo>
                <a:lnTo>
                  <a:pt x="92556" y="43641"/>
                </a:lnTo>
                <a:lnTo>
                  <a:pt x="81917" y="43641"/>
                </a:lnTo>
                <a:lnTo>
                  <a:pt x="84379" y="42212"/>
                </a:lnTo>
                <a:lnTo>
                  <a:pt x="87237" y="40571"/>
                </a:lnTo>
                <a:close/>
                <a:moveTo>
                  <a:pt x="98878" y="40571"/>
                </a:moveTo>
                <a:lnTo>
                  <a:pt x="101705" y="42212"/>
                </a:lnTo>
                <a:lnTo>
                  <a:pt x="104197" y="43641"/>
                </a:lnTo>
                <a:lnTo>
                  <a:pt x="93559" y="43641"/>
                </a:lnTo>
                <a:lnTo>
                  <a:pt x="96021" y="42212"/>
                </a:lnTo>
                <a:lnTo>
                  <a:pt x="98878" y="40571"/>
                </a:lnTo>
                <a:close/>
                <a:moveTo>
                  <a:pt x="110489" y="40571"/>
                </a:moveTo>
                <a:lnTo>
                  <a:pt x="113346" y="42212"/>
                </a:lnTo>
                <a:lnTo>
                  <a:pt x="115809" y="43641"/>
                </a:lnTo>
                <a:lnTo>
                  <a:pt x="105170" y="43641"/>
                </a:lnTo>
                <a:lnTo>
                  <a:pt x="107632" y="42212"/>
                </a:lnTo>
                <a:lnTo>
                  <a:pt x="110489" y="40571"/>
                </a:lnTo>
                <a:close/>
                <a:moveTo>
                  <a:pt x="122131" y="40571"/>
                </a:moveTo>
                <a:lnTo>
                  <a:pt x="124958" y="42212"/>
                </a:lnTo>
                <a:lnTo>
                  <a:pt x="127450" y="43641"/>
                </a:lnTo>
                <a:lnTo>
                  <a:pt x="116812" y="43641"/>
                </a:lnTo>
                <a:lnTo>
                  <a:pt x="119274" y="42212"/>
                </a:lnTo>
                <a:lnTo>
                  <a:pt x="122131" y="40571"/>
                </a:lnTo>
                <a:close/>
                <a:moveTo>
                  <a:pt x="133742" y="40571"/>
                </a:moveTo>
                <a:lnTo>
                  <a:pt x="136599" y="42212"/>
                </a:lnTo>
                <a:lnTo>
                  <a:pt x="139061" y="43641"/>
                </a:lnTo>
                <a:lnTo>
                  <a:pt x="128423" y="43641"/>
                </a:lnTo>
                <a:lnTo>
                  <a:pt x="130885" y="42212"/>
                </a:lnTo>
                <a:lnTo>
                  <a:pt x="133742" y="40571"/>
                </a:lnTo>
                <a:close/>
                <a:moveTo>
                  <a:pt x="145323" y="40571"/>
                </a:moveTo>
                <a:lnTo>
                  <a:pt x="148180" y="42212"/>
                </a:lnTo>
                <a:lnTo>
                  <a:pt x="150642" y="43641"/>
                </a:lnTo>
                <a:lnTo>
                  <a:pt x="140004" y="43641"/>
                </a:lnTo>
                <a:lnTo>
                  <a:pt x="142496" y="42212"/>
                </a:lnTo>
                <a:lnTo>
                  <a:pt x="145323" y="40571"/>
                </a:lnTo>
                <a:close/>
                <a:moveTo>
                  <a:pt x="156964" y="40571"/>
                </a:moveTo>
                <a:lnTo>
                  <a:pt x="159822" y="42212"/>
                </a:lnTo>
                <a:lnTo>
                  <a:pt x="162284" y="43641"/>
                </a:lnTo>
                <a:lnTo>
                  <a:pt x="151645" y="43641"/>
                </a:lnTo>
                <a:lnTo>
                  <a:pt x="154107" y="42212"/>
                </a:lnTo>
                <a:lnTo>
                  <a:pt x="156964" y="40571"/>
                </a:lnTo>
                <a:close/>
                <a:moveTo>
                  <a:pt x="168575" y="40571"/>
                </a:moveTo>
                <a:lnTo>
                  <a:pt x="171433" y="42212"/>
                </a:lnTo>
                <a:lnTo>
                  <a:pt x="173895" y="43641"/>
                </a:lnTo>
                <a:lnTo>
                  <a:pt x="163256" y="43641"/>
                </a:lnTo>
                <a:lnTo>
                  <a:pt x="165749" y="42212"/>
                </a:lnTo>
                <a:lnTo>
                  <a:pt x="168575" y="40571"/>
                </a:lnTo>
                <a:close/>
                <a:moveTo>
                  <a:pt x="180217" y="40571"/>
                </a:moveTo>
                <a:lnTo>
                  <a:pt x="183074" y="42212"/>
                </a:lnTo>
                <a:lnTo>
                  <a:pt x="185536" y="43641"/>
                </a:lnTo>
                <a:lnTo>
                  <a:pt x="174898" y="43641"/>
                </a:lnTo>
                <a:lnTo>
                  <a:pt x="177360" y="42212"/>
                </a:lnTo>
                <a:lnTo>
                  <a:pt x="180217" y="40571"/>
                </a:lnTo>
                <a:close/>
                <a:moveTo>
                  <a:pt x="191828" y="40571"/>
                </a:moveTo>
                <a:lnTo>
                  <a:pt x="194685" y="42212"/>
                </a:lnTo>
                <a:lnTo>
                  <a:pt x="197147" y="43641"/>
                </a:lnTo>
                <a:lnTo>
                  <a:pt x="186509" y="43641"/>
                </a:lnTo>
                <a:lnTo>
                  <a:pt x="189001" y="42212"/>
                </a:lnTo>
                <a:lnTo>
                  <a:pt x="191828" y="40571"/>
                </a:lnTo>
                <a:close/>
                <a:moveTo>
                  <a:pt x="203470" y="40571"/>
                </a:moveTo>
                <a:lnTo>
                  <a:pt x="206327" y="42212"/>
                </a:lnTo>
                <a:lnTo>
                  <a:pt x="208789" y="43641"/>
                </a:lnTo>
                <a:lnTo>
                  <a:pt x="198151" y="43641"/>
                </a:lnTo>
                <a:lnTo>
                  <a:pt x="200613" y="42212"/>
                </a:lnTo>
                <a:lnTo>
                  <a:pt x="203470" y="40571"/>
                </a:lnTo>
                <a:close/>
                <a:moveTo>
                  <a:pt x="215051" y="40571"/>
                </a:moveTo>
                <a:lnTo>
                  <a:pt x="217908" y="42212"/>
                </a:lnTo>
                <a:lnTo>
                  <a:pt x="220370" y="43641"/>
                </a:lnTo>
                <a:lnTo>
                  <a:pt x="209731" y="43641"/>
                </a:lnTo>
                <a:lnTo>
                  <a:pt x="212193" y="42212"/>
                </a:lnTo>
                <a:lnTo>
                  <a:pt x="215051" y="40571"/>
                </a:lnTo>
                <a:close/>
                <a:moveTo>
                  <a:pt x="226692" y="40571"/>
                </a:moveTo>
                <a:lnTo>
                  <a:pt x="229519" y="42212"/>
                </a:lnTo>
                <a:lnTo>
                  <a:pt x="232011" y="43641"/>
                </a:lnTo>
                <a:lnTo>
                  <a:pt x="221373" y="43641"/>
                </a:lnTo>
                <a:lnTo>
                  <a:pt x="223835" y="42212"/>
                </a:lnTo>
                <a:lnTo>
                  <a:pt x="226692" y="40571"/>
                </a:lnTo>
                <a:close/>
                <a:moveTo>
                  <a:pt x="238303" y="40571"/>
                </a:moveTo>
                <a:lnTo>
                  <a:pt x="241160" y="42212"/>
                </a:lnTo>
                <a:lnTo>
                  <a:pt x="243622" y="43641"/>
                </a:lnTo>
                <a:lnTo>
                  <a:pt x="232984" y="43641"/>
                </a:lnTo>
                <a:lnTo>
                  <a:pt x="235446" y="42212"/>
                </a:lnTo>
                <a:lnTo>
                  <a:pt x="238303" y="40571"/>
                </a:lnTo>
                <a:close/>
                <a:moveTo>
                  <a:pt x="249945" y="40571"/>
                </a:moveTo>
                <a:lnTo>
                  <a:pt x="252772" y="42212"/>
                </a:lnTo>
                <a:lnTo>
                  <a:pt x="255264" y="43641"/>
                </a:lnTo>
                <a:lnTo>
                  <a:pt x="244626" y="43641"/>
                </a:lnTo>
                <a:lnTo>
                  <a:pt x="247088" y="42212"/>
                </a:lnTo>
                <a:lnTo>
                  <a:pt x="249945" y="40571"/>
                </a:lnTo>
                <a:close/>
                <a:moveTo>
                  <a:pt x="261556" y="40571"/>
                </a:moveTo>
                <a:lnTo>
                  <a:pt x="264413" y="42212"/>
                </a:lnTo>
                <a:lnTo>
                  <a:pt x="266875" y="43641"/>
                </a:lnTo>
                <a:lnTo>
                  <a:pt x="256237" y="43641"/>
                </a:lnTo>
                <a:lnTo>
                  <a:pt x="258699" y="42212"/>
                </a:lnTo>
                <a:lnTo>
                  <a:pt x="261556" y="40571"/>
                </a:lnTo>
                <a:close/>
                <a:moveTo>
                  <a:pt x="273198" y="40571"/>
                </a:moveTo>
                <a:lnTo>
                  <a:pt x="276024" y="42212"/>
                </a:lnTo>
                <a:lnTo>
                  <a:pt x="278517" y="43641"/>
                </a:lnTo>
                <a:lnTo>
                  <a:pt x="267878" y="43641"/>
                </a:lnTo>
                <a:lnTo>
                  <a:pt x="270340" y="42212"/>
                </a:lnTo>
                <a:lnTo>
                  <a:pt x="273198" y="40571"/>
                </a:lnTo>
                <a:close/>
                <a:moveTo>
                  <a:pt x="11217" y="43884"/>
                </a:moveTo>
                <a:lnTo>
                  <a:pt x="5898" y="46954"/>
                </a:lnTo>
                <a:lnTo>
                  <a:pt x="578" y="43884"/>
                </a:lnTo>
                <a:close/>
                <a:moveTo>
                  <a:pt x="22828" y="43884"/>
                </a:moveTo>
                <a:lnTo>
                  <a:pt x="17509" y="46954"/>
                </a:lnTo>
                <a:lnTo>
                  <a:pt x="12190" y="43884"/>
                </a:lnTo>
                <a:close/>
                <a:moveTo>
                  <a:pt x="34470" y="43884"/>
                </a:moveTo>
                <a:lnTo>
                  <a:pt x="29150" y="46954"/>
                </a:lnTo>
                <a:lnTo>
                  <a:pt x="23831" y="43884"/>
                </a:lnTo>
                <a:close/>
                <a:moveTo>
                  <a:pt x="46081" y="43884"/>
                </a:moveTo>
                <a:lnTo>
                  <a:pt x="40762" y="46954"/>
                </a:lnTo>
                <a:lnTo>
                  <a:pt x="35442" y="43884"/>
                </a:lnTo>
                <a:close/>
                <a:moveTo>
                  <a:pt x="57722" y="43884"/>
                </a:moveTo>
                <a:lnTo>
                  <a:pt x="52403" y="46954"/>
                </a:lnTo>
                <a:lnTo>
                  <a:pt x="47084" y="43884"/>
                </a:lnTo>
                <a:close/>
                <a:moveTo>
                  <a:pt x="69334" y="43884"/>
                </a:moveTo>
                <a:lnTo>
                  <a:pt x="64014" y="46954"/>
                </a:lnTo>
                <a:lnTo>
                  <a:pt x="58695" y="43884"/>
                </a:lnTo>
                <a:close/>
                <a:moveTo>
                  <a:pt x="80945" y="43884"/>
                </a:moveTo>
                <a:lnTo>
                  <a:pt x="75625" y="46954"/>
                </a:lnTo>
                <a:lnTo>
                  <a:pt x="70306" y="43884"/>
                </a:lnTo>
                <a:close/>
                <a:moveTo>
                  <a:pt x="92556" y="43884"/>
                </a:moveTo>
                <a:lnTo>
                  <a:pt x="87237" y="46954"/>
                </a:lnTo>
                <a:lnTo>
                  <a:pt x="81917" y="43884"/>
                </a:lnTo>
                <a:close/>
                <a:moveTo>
                  <a:pt x="104197" y="43884"/>
                </a:moveTo>
                <a:lnTo>
                  <a:pt x="98878" y="46954"/>
                </a:lnTo>
                <a:lnTo>
                  <a:pt x="93559" y="43884"/>
                </a:lnTo>
                <a:close/>
                <a:moveTo>
                  <a:pt x="115809" y="43884"/>
                </a:moveTo>
                <a:lnTo>
                  <a:pt x="110489" y="46954"/>
                </a:lnTo>
                <a:lnTo>
                  <a:pt x="105170" y="43884"/>
                </a:lnTo>
                <a:close/>
                <a:moveTo>
                  <a:pt x="127450" y="43884"/>
                </a:moveTo>
                <a:lnTo>
                  <a:pt x="122131" y="46954"/>
                </a:lnTo>
                <a:lnTo>
                  <a:pt x="116812" y="43884"/>
                </a:lnTo>
                <a:close/>
                <a:moveTo>
                  <a:pt x="139061" y="43884"/>
                </a:moveTo>
                <a:lnTo>
                  <a:pt x="133742" y="46954"/>
                </a:lnTo>
                <a:lnTo>
                  <a:pt x="128423" y="43884"/>
                </a:lnTo>
                <a:close/>
                <a:moveTo>
                  <a:pt x="150642" y="43884"/>
                </a:moveTo>
                <a:lnTo>
                  <a:pt x="145323" y="46954"/>
                </a:lnTo>
                <a:lnTo>
                  <a:pt x="140004" y="43884"/>
                </a:lnTo>
                <a:close/>
                <a:moveTo>
                  <a:pt x="162284" y="43884"/>
                </a:moveTo>
                <a:lnTo>
                  <a:pt x="156964" y="46954"/>
                </a:lnTo>
                <a:lnTo>
                  <a:pt x="151645" y="43884"/>
                </a:lnTo>
                <a:close/>
                <a:moveTo>
                  <a:pt x="173895" y="43884"/>
                </a:moveTo>
                <a:lnTo>
                  <a:pt x="168575" y="46954"/>
                </a:lnTo>
                <a:lnTo>
                  <a:pt x="163256" y="43884"/>
                </a:lnTo>
                <a:close/>
                <a:moveTo>
                  <a:pt x="185536" y="43884"/>
                </a:moveTo>
                <a:lnTo>
                  <a:pt x="180217" y="46954"/>
                </a:lnTo>
                <a:lnTo>
                  <a:pt x="174898" y="43884"/>
                </a:lnTo>
                <a:close/>
                <a:moveTo>
                  <a:pt x="197147" y="43884"/>
                </a:moveTo>
                <a:lnTo>
                  <a:pt x="191828" y="46954"/>
                </a:lnTo>
                <a:lnTo>
                  <a:pt x="186509" y="43884"/>
                </a:lnTo>
                <a:close/>
                <a:moveTo>
                  <a:pt x="208789" y="43884"/>
                </a:moveTo>
                <a:lnTo>
                  <a:pt x="203470" y="46954"/>
                </a:lnTo>
                <a:lnTo>
                  <a:pt x="198151" y="43884"/>
                </a:lnTo>
                <a:close/>
                <a:moveTo>
                  <a:pt x="220370" y="43884"/>
                </a:moveTo>
                <a:lnTo>
                  <a:pt x="215051" y="46954"/>
                </a:lnTo>
                <a:lnTo>
                  <a:pt x="209731" y="43884"/>
                </a:lnTo>
                <a:close/>
                <a:moveTo>
                  <a:pt x="232011" y="43884"/>
                </a:moveTo>
                <a:lnTo>
                  <a:pt x="226692" y="46954"/>
                </a:lnTo>
                <a:lnTo>
                  <a:pt x="221373" y="43884"/>
                </a:lnTo>
                <a:close/>
                <a:moveTo>
                  <a:pt x="243622" y="43884"/>
                </a:moveTo>
                <a:lnTo>
                  <a:pt x="238303" y="46954"/>
                </a:lnTo>
                <a:lnTo>
                  <a:pt x="232984" y="43884"/>
                </a:lnTo>
                <a:close/>
                <a:moveTo>
                  <a:pt x="255264" y="43884"/>
                </a:moveTo>
                <a:lnTo>
                  <a:pt x="249945" y="46954"/>
                </a:lnTo>
                <a:lnTo>
                  <a:pt x="244626" y="43884"/>
                </a:lnTo>
                <a:close/>
                <a:moveTo>
                  <a:pt x="266875" y="43884"/>
                </a:moveTo>
                <a:lnTo>
                  <a:pt x="261556" y="46954"/>
                </a:lnTo>
                <a:lnTo>
                  <a:pt x="256237" y="43884"/>
                </a:lnTo>
                <a:close/>
                <a:moveTo>
                  <a:pt x="278517" y="43884"/>
                </a:moveTo>
                <a:lnTo>
                  <a:pt x="273198" y="46954"/>
                </a:lnTo>
                <a:lnTo>
                  <a:pt x="267878" y="43884"/>
                </a:lnTo>
                <a:close/>
                <a:moveTo>
                  <a:pt x="46202" y="44097"/>
                </a:moveTo>
                <a:lnTo>
                  <a:pt x="40883" y="53307"/>
                </a:lnTo>
                <a:lnTo>
                  <a:pt x="40883" y="47167"/>
                </a:lnTo>
                <a:lnTo>
                  <a:pt x="46202" y="44097"/>
                </a:lnTo>
                <a:close/>
                <a:moveTo>
                  <a:pt x="243774" y="44097"/>
                </a:moveTo>
                <a:lnTo>
                  <a:pt x="238455" y="53307"/>
                </a:lnTo>
                <a:lnTo>
                  <a:pt x="238455" y="47167"/>
                </a:lnTo>
                <a:lnTo>
                  <a:pt x="243774" y="44097"/>
                </a:lnTo>
                <a:close/>
                <a:moveTo>
                  <a:pt x="255355" y="44097"/>
                </a:moveTo>
                <a:lnTo>
                  <a:pt x="250036" y="53307"/>
                </a:lnTo>
                <a:lnTo>
                  <a:pt x="250036" y="47167"/>
                </a:lnTo>
                <a:lnTo>
                  <a:pt x="255355" y="44097"/>
                </a:lnTo>
                <a:close/>
                <a:moveTo>
                  <a:pt x="266997" y="44097"/>
                </a:moveTo>
                <a:lnTo>
                  <a:pt x="261678" y="53307"/>
                </a:lnTo>
                <a:lnTo>
                  <a:pt x="261678" y="47167"/>
                </a:lnTo>
                <a:lnTo>
                  <a:pt x="266997" y="44097"/>
                </a:lnTo>
                <a:close/>
                <a:moveTo>
                  <a:pt x="278608" y="44097"/>
                </a:moveTo>
                <a:lnTo>
                  <a:pt x="273289" y="53307"/>
                </a:lnTo>
                <a:lnTo>
                  <a:pt x="273289" y="47167"/>
                </a:lnTo>
                <a:lnTo>
                  <a:pt x="278608" y="44097"/>
                </a:lnTo>
                <a:close/>
                <a:moveTo>
                  <a:pt x="457" y="44158"/>
                </a:moveTo>
                <a:lnTo>
                  <a:pt x="5776" y="47167"/>
                </a:lnTo>
                <a:lnTo>
                  <a:pt x="5776" y="53337"/>
                </a:lnTo>
                <a:lnTo>
                  <a:pt x="457" y="44158"/>
                </a:lnTo>
                <a:close/>
                <a:moveTo>
                  <a:pt x="11369" y="44097"/>
                </a:moveTo>
                <a:lnTo>
                  <a:pt x="6050" y="53337"/>
                </a:lnTo>
                <a:lnTo>
                  <a:pt x="6050" y="47167"/>
                </a:lnTo>
                <a:lnTo>
                  <a:pt x="11369" y="44097"/>
                </a:lnTo>
                <a:close/>
                <a:moveTo>
                  <a:pt x="12098" y="44158"/>
                </a:moveTo>
                <a:lnTo>
                  <a:pt x="17418" y="47167"/>
                </a:lnTo>
                <a:lnTo>
                  <a:pt x="17418" y="53337"/>
                </a:lnTo>
                <a:lnTo>
                  <a:pt x="12098" y="44158"/>
                </a:lnTo>
                <a:close/>
                <a:moveTo>
                  <a:pt x="22980" y="44097"/>
                </a:moveTo>
                <a:lnTo>
                  <a:pt x="17661" y="53337"/>
                </a:lnTo>
                <a:lnTo>
                  <a:pt x="17661" y="47167"/>
                </a:lnTo>
                <a:lnTo>
                  <a:pt x="22980" y="44097"/>
                </a:lnTo>
                <a:close/>
                <a:moveTo>
                  <a:pt x="23710" y="44097"/>
                </a:moveTo>
                <a:lnTo>
                  <a:pt x="29029" y="47167"/>
                </a:lnTo>
                <a:lnTo>
                  <a:pt x="29029" y="53337"/>
                </a:lnTo>
                <a:lnTo>
                  <a:pt x="23710" y="44097"/>
                </a:lnTo>
                <a:close/>
                <a:moveTo>
                  <a:pt x="34622" y="44097"/>
                </a:moveTo>
                <a:lnTo>
                  <a:pt x="29302" y="53337"/>
                </a:lnTo>
                <a:lnTo>
                  <a:pt x="29302" y="47167"/>
                </a:lnTo>
                <a:lnTo>
                  <a:pt x="34622" y="44097"/>
                </a:lnTo>
                <a:close/>
                <a:moveTo>
                  <a:pt x="35290" y="44158"/>
                </a:moveTo>
                <a:lnTo>
                  <a:pt x="40610" y="47167"/>
                </a:lnTo>
                <a:lnTo>
                  <a:pt x="40610" y="53337"/>
                </a:lnTo>
                <a:lnTo>
                  <a:pt x="35290" y="44158"/>
                </a:lnTo>
                <a:close/>
                <a:moveTo>
                  <a:pt x="46932" y="44158"/>
                </a:moveTo>
                <a:lnTo>
                  <a:pt x="52251" y="47228"/>
                </a:lnTo>
                <a:lnTo>
                  <a:pt x="52251" y="53337"/>
                </a:lnTo>
                <a:lnTo>
                  <a:pt x="46932" y="44158"/>
                </a:lnTo>
                <a:close/>
                <a:moveTo>
                  <a:pt x="57844" y="44097"/>
                </a:moveTo>
                <a:lnTo>
                  <a:pt x="52525" y="53337"/>
                </a:lnTo>
                <a:lnTo>
                  <a:pt x="52525" y="47167"/>
                </a:lnTo>
                <a:lnTo>
                  <a:pt x="57844" y="44097"/>
                </a:lnTo>
                <a:close/>
                <a:moveTo>
                  <a:pt x="58543" y="44158"/>
                </a:moveTo>
                <a:lnTo>
                  <a:pt x="63862" y="47228"/>
                </a:lnTo>
                <a:lnTo>
                  <a:pt x="63862" y="53337"/>
                </a:lnTo>
                <a:lnTo>
                  <a:pt x="58543" y="44158"/>
                </a:lnTo>
                <a:close/>
                <a:moveTo>
                  <a:pt x="69455" y="44097"/>
                </a:moveTo>
                <a:lnTo>
                  <a:pt x="64136" y="53337"/>
                </a:lnTo>
                <a:lnTo>
                  <a:pt x="64136" y="47167"/>
                </a:lnTo>
                <a:lnTo>
                  <a:pt x="69455" y="44097"/>
                </a:lnTo>
                <a:close/>
                <a:moveTo>
                  <a:pt x="70185" y="44158"/>
                </a:moveTo>
                <a:lnTo>
                  <a:pt x="75504" y="47228"/>
                </a:lnTo>
                <a:lnTo>
                  <a:pt x="75504" y="53337"/>
                </a:lnTo>
                <a:lnTo>
                  <a:pt x="70185" y="44158"/>
                </a:lnTo>
                <a:close/>
                <a:moveTo>
                  <a:pt x="81097" y="44097"/>
                </a:moveTo>
                <a:lnTo>
                  <a:pt x="75777" y="53337"/>
                </a:lnTo>
                <a:lnTo>
                  <a:pt x="75777" y="47167"/>
                </a:lnTo>
                <a:lnTo>
                  <a:pt x="81097" y="44097"/>
                </a:lnTo>
                <a:close/>
                <a:moveTo>
                  <a:pt x="81796" y="44158"/>
                </a:moveTo>
                <a:lnTo>
                  <a:pt x="87115" y="47228"/>
                </a:lnTo>
                <a:lnTo>
                  <a:pt x="87115" y="53337"/>
                </a:lnTo>
                <a:lnTo>
                  <a:pt x="81796" y="44158"/>
                </a:lnTo>
                <a:close/>
                <a:moveTo>
                  <a:pt x="92708" y="44097"/>
                </a:moveTo>
                <a:lnTo>
                  <a:pt x="87389" y="53337"/>
                </a:lnTo>
                <a:lnTo>
                  <a:pt x="87389" y="47167"/>
                </a:lnTo>
                <a:lnTo>
                  <a:pt x="92708" y="44097"/>
                </a:lnTo>
                <a:close/>
                <a:moveTo>
                  <a:pt x="93437" y="44158"/>
                </a:moveTo>
                <a:lnTo>
                  <a:pt x="98757" y="47228"/>
                </a:lnTo>
                <a:lnTo>
                  <a:pt x="98757" y="53337"/>
                </a:lnTo>
                <a:lnTo>
                  <a:pt x="93437" y="44158"/>
                </a:lnTo>
                <a:close/>
                <a:moveTo>
                  <a:pt x="104349" y="44097"/>
                </a:moveTo>
                <a:lnTo>
                  <a:pt x="99030" y="53337"/>
                </a:lnTo>
                <a:lnTo>
                  <a:pt x="99030" y="47167"/>
                </a:lnTo>
                <a:lnTo>
                  <a:pt x="104349" y="44097"/>
                </a:lnTo>
                <a:close/>
                <a:moveTo>
                  <a:pt x="105018" y="44158"/>
                </a:moveTo>
                <a:lnTo>
                  <a:pt x="110337" y="47228"/>
                </a:lnTo>
                <a:lnTo>
                  <a:pt x="110337" y="53337"/>
                </a:lnTo>
                <a:lnTo>
                  <a:pt x="105018" y="44158"/>
                </a:lnTo>
                <a:close/>
                <a:moveTo>
                  <a:pt x="115930" y="44097"/>
                </a:moveTo>
                <a:lnTo>
                  <a:pt x="110611" y="53337"/>
                </a:lnTo>
                <a:lnTo>
                  <a:pt x="110611" y="47167"/>
                </a:lnTo>
                <a:lnTo>
                  <a:pt x="115930" y="44097"/>
                </a:lnTo>
                <a:close/>
                <a:moveTo>
                  <a:pt x="116660" y="44158"/>
                </a:moveTo>
                <a:lnTo>
                  <a:pt x="121979" y="47228"/>
                </a:lnTo>
                <a:lnTo>
                  <a:pt x="121979" y="53337"/>
                </a:lnTo>
                <a:lnTo>
                  <a:pt x="116660" y="44158"/>
                </a:lnTo>
                <a:close/>
                <a:moveTo>
                  <a:pt x="127541" y="44097"/>
                </a:moveTo>
                <a:lnTo>
                  <a:pt x="122222" y="53337"/>
                </a:lnTo>
                <a:lnTo>
                  <a:pt x="122222" y="47167"/>
                </a:lnTo>
                <a:lnTo>
                  <a:pt x="127541" y="44097"/>
                </a:lnTo>
                <a:close/>
                <a:moveTo>
                  <a:pt x="128271" y="44158"/>
                </a:moveTo>
                <a:lnTo>
                  <a:pt x="133590" y="47228"/>
                </a:lnTo>
                <a:lnTo>
                  <a:pt x="133590" y="53337"/>
                </a:lnTo>
                <a:lnTo>
                  <a:pt x="128271" y="44158"/>
                </a:lnTo>
                <a:close/>
                <a:moveTo>
                  <a:pt x="139183" y="44097"/>
                </a:moveTo>
                <a:lnTo>
                  <a:pt x="133864" y="53337"/>
                </a:lnTo>
                <a:lnTo>
                  <a:pt x="133864" y="47167"/>
                </a:lnTo>
                <a:lnTo>
                  <a:pt x="139183" y="44097"/>
                </a:lnTo>
                <a:close/>
                <a:moveTo>
                  <a:pt x="139912" y="44158"/>
                </a:moveTo>
                <a:lnTo>
                  <a:pt x="145232" y="47228"/>
                </a:lnTo>
                <a:lnTo>
                  <a:pt x="145232" y="53337"/>
                </a:lnTo>
                <a:lnTo>
                  <a:pt x="139912" y="44158"/>
                </a:lnTo>
                <a:close/>
                <a:moveTo>
                  <a:pt x="150794" y="44097"/>
                </a:moveTo>
                <a:lnTo>
                  <a:pt x="145475" y="53337"/>
                </a:lnTo>
                <a:lnTo>
                  <a:pt x="145475" y="47167"/>
                </a:lnTo>
                <a:lnTo>
                  <a:pt x="150794" y="44097"/>
                </a:lnTo>
                <a:close/>
                <a:moveTo>
                  <a:pt x="151523" y="44158"/>
                </a:moveTo>
                <a:lnTo>
                  <a:pt x="156843" y="47228"/>
                </a:lnTo>
                <a:lnTo>
                  <a:pt x="156843" y="53337"/>
                </a:lnTo>
                <a:lnTo>
                  <a:pt x="151523" y="44158"/>
                </a:lnTo>
                <a:close/>
                <a:moveTo>
                  <a:pt x="162436" y="44097"/>
                </a:moveTo>
                <a:lnTo>
                  <a:pt x="157116" y="53337"/>
                </a:lnTo>
                <a:lnTo>
                  <a:pt x="157116" y="47167"/>
                </a:lnTo>
                <a:lnTo>
                  <a:pt x="162436" y="44097"/>
                </a:lnTo>
                <a:close/>
                <a:moveTo>
                  <a:pt x="163165" y="44158"/>
                </a:moveTo>
                <a:lnTo>
                  <a:pt x="168484" y="47228"/>
                </a:lnTo>
                <a:lnTo>
                  <a:pt x="168484" y="53337"/>
                </a:lnTo>
                <a:lnTo>
                  <a:pt x="163165" y="44158"/>
                </a:lnTo>
                <a:close/>
                <a:moveTo>
                  <a:pt x="174047" y="44097"/>
                </a:moveTo>
                <a:lnTo>
                  <a:pt x="168727" y="53337"/>
                </a:lnTo>
                <a:lnTo>
                  <a:pt x="168727" y="47167"/>
                </a:lnTo>
                <a:lnTo>
                  <a:pt x="174047" y="44097"/>
                </a:lnTo>
                <a:close/>
                <a:moveTo>
                  <a:pt x="174746" y="44158"/>
                </a:moveTo>
                <a:lnTo>
                  <a:pt x="180065" y="47228"/>
                </a:lnTo>
                <a:lnTo>
                  <a:pt x="180065" y="53337"/>
                </a:lnTo>
                <a:lnTo>
                  <a:pt x="174746" y="44158"/>
                </a:lnTo>
                <a:close/>
                <a:moveTo>
                  <a:pt x="185658" y="44097"/>
                </a:moveTo>
                <a:lnTo>
                  <a:pt x="180339" y="53337"/>
                </a:lnTo>
                <a:lnTo>
                  <a:pt x="180339" y="47167"/>
                </a:lnTo>
                <a:lnTo>
                  <a:pt x="185658" y="44097"/>
                </a:lnTo>
                <a:close/>
                <a:moveTo>
                  <a:pt x="186357" y="44158"/>
                </a:moveTo>
                <a:lnTo>
                  <a:pt x="191676" y="47228"/>
                </a:lnTo>
                <a:lnTo>
                  <a:pt x="191676" y="53337"/>
                </a:lnTo>
                <a:lnTo>
                  <a:pt x="186357" y="44158"/>
                </a:lnTo>
                <a:close/>
                <a:moveTo>
                  <a:pt x="197269" y="44097"/>
                </a:moveTo>
                <a:lnTo>
                  <a:pt x="191950" y="53337"/>
                </a:lnTo>
                <a:lnTo>
                  <a:pt x="191950" y="47167"/>
                </a:lnTo>
                <a:lnTo>
                  <a:pt x="197269" y="44097"/>
                </a:lnTo>
                <a:close/>
                <a:moveTo>
                  <a:pt x="197999" y="44158"/>
                </a:moveTo>
                <a:lnTo>
                  <a:pt x="203318" y="47228"/>
                </a:lnTo>
                <a:lnTo>
                  <a:pt x="203318" y="53337"/>
                </a:lnTo>
                <a:lnTo>
                  <a:pt x="197999" y="44158"/>
                </a:lnTo>
                <a:close/>
                <a:moveTo>
                  <a:pt x="208911" y="44097"/>
                </a:moveTo>
                <a:lnTo>
                  <a:pt x="203591" y="53337"/>
                </a:lnTo>
                <a:lnTo>
                  <a:pt x="203591" y="47167"/>
                </a:lnTo>
                <a:lnTo>
                  <a:pt x="208911" y="44097"/>
                </a:lnTo>
                <a:close/>
                <a:moveTo>
                  <a:pt x="209610" y="44158"/>
                </a:moveTo>
                <a:lnTo>
                  <a:pt x="214929" y="47228"/>
                </a:lnTo>
                <a:lnTo>
                  <a:pt x="214929" y="53337"/>
                </a:lnTo>
                <a:lnTo>
                  <a:pt x="209610" y="44158"/>
                </a:lnTo>
                <a:close/>
                <a:moveTo>
                  <a:pt x="220522" y="44097"/>
                </a:moveTo>
                <a:lnTo>
                  <a:pt x="215202" y="53337"/>
                </a:lnTo>
                <a:lnTo>
                  <a:pt x="215202" y="47167"/>
                </a:lnTo>
                <a:lnTo>
                  <a:pt x="220522" y="44097"/>
                </a:lnTo>
                <a:close/>
                <a:moveTo>
                  <a:pt x="221251" y="44158"/>
                </a:moveTo>
                <a:lnTo>
                  <a:pt x="226570" y="47228"/>
                </a:lnTo>
                <a:lnTo>
                  <a:pt x="226570" y="53337"/>
                </a:lnTo>
                <a:lnTo>
                  <a:pt x="221251" y="44158"/>
                </a:lnTo>
                <a:close/>
                <a:moveTo>
                  <a:pt x="232163" y="44097"/>
                </a:moveTo>
                <a:lnTo>
                  <a:pt x="226844" y="53337"/>
                </a:lnTo>
                <a:lnTo>
                  <a:pt x="226844" y="47167"/>
                </a:lnTo>
                <a:lnTo>
                  <a:pt x="232163" y="44097"/>
                </a:lnTo>
                <a:close/>
                <a:moveTo>
                  <a:pt x="232862" y="44097"/>
                </a:moveTo>
                <a:lnTo>
                  <a:pt x="238182" y="47167"/>
                </a:lnTo>
                <a:lnTo>
                  <a:pt x="238182" y="53337"/>
                </a:lnTo>
                <a:lnTo>
                  <a:pt x="232862" y="44097"/>
                </a:lnTo>
                <a:close/>
                <a:moveTo>
                  <a:pt x="244474" y="44097"/>
                </a:moveTo>
                <a:lnTo>
                  <a:pt x="249793" y="47167"/>
                </a:lnTo>
                <a:lnTo>
                  <a:pt x="249793" y="53337"/>
                </a:lnTo>
                <a:lnTo>
                  <a:pt x="244474" y="44097"/>
                </a:lnTo>
                <a:close/>
                <a:moveTo>
                  <a:pt x="256085" y="44097"/>
                </a:moveTo>
                <a:lnTo>
                  <a:pt x="261404" y="47167"/>
                </a:lnTo>
                <a:lnTo>
                  <a:pt x="261404" y="53337"/>
                </a:lnTo>
                <a:lnTo>
                  <a:pt x="256085" y="44097"/>
                </a:lnTo>
                <a:close/>
                <a:moveTo>
                  <a:pt x="267726" y="44097"/>
                </a:moveTo>
                <a:lnTo>
                  <a:pt x="273046" y="47167"/>
                </a:lnTo>
                <a:lnTo>
                  <a:pt x="273046" y="53337"/>
                </a:lnTo>
                <a:lnTo>
                  <a:pt x="267726" y="44097"/>
                </a:lnTo>
                <a:close/>
                <a:moveTo>
                  <a:pt x="11855" y="44249"/>
                </a:moveTo>
                <a:lnTo>
                  <a:pt x="17174" y="53459"/>
                </a:lnTo>
                <a:lnTo>
                  <a:pt x="17174" y="53459"/>
                </a:lnTo>
                <a:lnTo>
                  <a:pt x="11855" y="50389"/>
                </a:lnTo>
                <a:lnTo>
                  <a:pt x="11855" y="44249"/>
                </a:lnTo>
                <a:close/>
                <a:moveTo>
                  <a:pt x="23497" y="44249"/>
                </a:moveTo>
                <a:lnTo>
                  <a:pt x="28816" y="53459"/>
                </a:lnTo>
                <a:lnTo>
                  <a:pt x="28816" y="53459"/>
                </a:lnTo>
                <a:lnTo>
                  <a:pt x="23497" y="50389"/>
                </a:lnTo>
                <a:lnTo>
                  <a:pt x="23497" y="44249"/>
                </a:lnTo>
                <a:close/>
                <a:moveTo>
                  <a:pt x="35078" y="44249"/>
                </a:moveTo>
                <a:lnTo>
                  <a:pt x="40397" y="53459"/>
                </a:lnTo>
                <a:lnTo>
                  <a:pt x="40397" y="53459"/>
                </a:lnTo>
                <a:lnTo>
                  <a:pt x="35078" y="50389"/>
                </a:lnTo>
                <a:lnTo>
                  <a:pt x="35078" y="44249"/>
                </a:lnTo>
                <a:close/>
                <a:moveTo>
                  <a:pt x="93194" y="44249"/>
                </a:moveTo>
                <a:lnTo>
                  <a:pt x="98513" y="53459"/>
                </a:lnTo>
                <a:lnTo>
                  <a:pt x="98513" y="53459"/>
                </a:lnTo>
                <a:lnTo>
                  <a:pt x="93194" y="50419"/>
                </a:lnTo>
                <a:lnTo>
                  <a:pt x="93194" y="44249"/>
                </a:lnTo>
                <a:close/>
                <a:moveTo>
                  <a:pt x="244" y="44249"/>
                </a:moveTo>
                <a:lnTo>
                  <a:pt x="5563" y="53459"/>
                </a:lnTo>
                <a:lnTo>
                  <a:pt x="214" y="50389"/>
                </a:lnTo>
                <a:lnTo>
                  <a:pt x="214" y="44249"/>
                </a:lnTo>
                <a:close/>
                <a:moveTo>
                  <a:pt x="46689" y="44249"/>
                </a:moveTo>
                <a:lnTo>
                  <a:pt x="52008" y="53459"/>
                </a:lnTo>
                <a:lnTo>
                  <a:pt x="46689" y="50389"/>
                </a:lnTo>
                <a:lnTo>
                  <a:pt x="46689" y="44249"/>
                </a:lnTo>
                <a:close/>
                <a:moveTo>
                  <a:pt x="58330" y="44249"/>
                </a:moveTo>
                <a:lnTo>
                  <a:pt x="63650" y="53459"/>
                </a:lnTo>
                <a:lnTo>
                  <a:pt x="58330" y="50419"/>
                </a:lnTo>
                <a:lnTo>
                  <a:pt x="58330" y="44249"/>
                </a:lnTo>
                <a:close/>
                <a:moveTo>
                  <a:pt x="69941" y="44249"/>
                </a:moveTo>
                <a:lnTo>
                  <a:pt x="75261" y="53459"/>
                </a:lnTo>
                <a:lnTo>
                  <a:pt x="69941" y="50419"/>
                </a:lnTo>
                <a:lnTo>
                  <a:pt x="69941" y="44249"/>
                </a:lnTo>
                <a:close/>
                <a:moveTo>
                  <a:pt x="81583" y="44249"/>
                </a:moveTo>
                <a:lnTo>
                  <a:pt x="86902" y="53459"/>
                </a:lnTo>
                <a:lnTo>
                  <a:pt x="81583" y="50419"/>
                </a:lnTo>
                <a:lnTo>
                  <a:pt x="81583" y="44249"/>
                </a:lnTo>
                <a:close/>
                <a:moveTo>
                  <a:pt x="104836" y="44249"/>
                </a:moveTo>
                <a:lnTo>
                  <a:pt x="110155" y="53459"/>
                </a:lnTo>
                <a:lnTo>
                  <a:pt x="104836" y="50419"/>
                </a:lnTo>
                <a:lnTo>
                  <a:pt x="104836" y="44249"/>
                </a:lnTo>
                <a:close/>
                <a:moveTo>
                  <a:pt x="116416" y="44249"/>
                </a:moveTo>
                <a:lnTo>
                  <a:pt x="121736" y="53459"/>
                </a:lnTo>
                <a:lnTo>
                  <a:pt x="116416" y="50419"/>
                </a:lnTo>
                <a:lnTo>
                  <a:pt x="116416" y="44249"/>
                </a:lnTo>
                <a:close/>
                <a:moveTo>
                  <a:pt x="128058" y="44249"/>
                </a:moveTo>
                <a:lnTo>
                  <a:pt x="133377" y="53459"/>
                </a:lnTo>
                <a:lnTo>
                  <a:pt x="128058" y="50419"/>
                </a:lnTo>
                <a:lnTo>
                  <a:pt x="128058" y="44249"/>
                </a:lnTo>
                <a:close/>
                <a:moveTo>
                  <a:pt x="139669" y="44249"/>
                </a:moveTo>
                <a:lnTo>
                  <a:pt x="144988" y="53459"/>
                </a:lnTo>
                <a:lnTo>
                  <a:pt x="139669" y="50419"/>
                </a:lnTo>
                <a:lnTo>
                  <a:pt x="139669" y="44249"/>
                </a:lnTo>
                <a:close/>
                <a:moveTo>
                  <a:pt x="151311" y="44249"/>
                </a:moveTo>
                <a:lnTo>
                  <a:pt x="156630" y="53459"/>
                </a:lnTo>
                <a:lnTo>
                  <a:pt x="151311" y="50419"/>
                </a:lnTo>
                <a:lnTo>
                  <a:pt x="151311" y="44249"/>
                </a:lnTo>
                <a:close/>
                <a:moveTo>
                  <a:pt x="162922" y="44249"/>
                </a:moveTo>
                <a:lnTo>
                  <a:pt x="168241" y="53459"/>
                </a:lnTo>
                <a:lnTo>
                  <a:pt x="162922" y="50419"/>
                </a:lnTo>
                <a:lnTo>
                  <a:pt x="162922" y="44249"/>
                </a:lnTo>
                <a:close/>
                <a:moveTo>
                  <a:pt x="174503" y="44249"/>
                </a:moveTo>
                <a:lnTo>
                  <a:pt x="179822" y="53459"/>
                </a:lnTo>
                <a:lnTo>
                  <a:pt x="174503" y="50419"/>
                </a:lnTo>
                <a:lnTo>
                  <a:pt x="174503" y="44249"/>
                </a:lnTo>
                <a:close/>
                <a:moveTo>
                  <a:pt x="186144" y="44249"/>
                </a:moveTo>
                <a:lnTo>
                  <a:pt x="191463" y="53459"/>
                </a:lnTo>
                <a:lnTo>
                  <a:pt x="186144" y="50419"/>
                </a:lnTo>
                <a:lnTo>
                  <a:pt x="186144" y="44249"/>
                </a:lnTo>
                <a:close/>
                <a:moveTo>
                  <a:pt x="197755" y="44249"/>
                </a:moveTo>
                <a:lnTo>
                  <a:pt x="203075" y="53459"/>
                </a:lnTo>
                <a:lnTo>
                  <a:pt x="197755" y="50419"/>
                </a:lnTo>
                <a:lnTo>
                  <a:pt x="197755" y="44249"/>
                </a:lnTo>
                <a:close/>
                <a:moveTo>
                  <a:pt x="209397" y="44249"/>
                </a:moveTo>
                <a:lnTo>
                  <a:pt x="214716" y="53459"/>
                </a:lnTo>
                <a:lnTo>
                  <a:pt x="209397" y="50419"/>
                </a:lnTo>
                <a:lnTo>
                  <a:pt x="209397" y="44249"/>
                </a:lnTo>
                <a:close/>
                <a:moveTo>
                  <a:pt x="221008" y="44249"/>
                </a:moveTo>
                <a:lnTo>
                  <a:pt x="226327" y="53459"/>
                </a:lnTo>
                <a:lnTo>
                  <a:pt x="221008" y="50419"/>
                </a:lnTo>
                <a:lnTo>
                  <a:pt x="221008" y="44249"/>
                </a:lnTo>
                <a:close/>
                <a:moveTo>
                  <a:pt x="232650" y="44249"/>
                </a:moveTo>
                <a:lnTo>
                  <a:pt x="237969" y="53459"/>
                </a:lnTo>
                <a:lnTo>
                  <a:pt x="232650" y="50419"/>
                </a:lnTo>
                <a:lnTo>
                  <a:pt x="232650" y="44249"/>
                </a:lnTo>
                <a:close/>
                <a:moveTo>
                  <a:pt x="244230" y="44249"/>
                </a:moveTo>
                <a:lnTo>
                  <a:pt x="249550" y="53459"/>
                </a:lnTo>
                <a:lnTo>
                  <a:pt x="244230" y="50419"/>
                </a:lnTo>
                <a:lnTo>
                  <a:pt x="244230" y="44249"/>
                </a:lnTo>
                <a:close/>
                <a:moveTo>
                  <a:pt x="255872" y="44249"/>
                </a:moveTo>
                <a:lnTo>
                  <a:pt x="261191" y="53459"/>
                </a:lnTo>
                <a:lnTo>
                  <a:pt x="255872" y="50419"/>
                </a:lnTo>
                <a:lnTo>
                  <a:pt x="255872" y="44249"/>
                </a:lnTo>
                <a:close/>
                <a:moveTo>
                  <a:pt x="267483" y="44249"/>
                </a:moveTo>
                <a:lnTo>
                  <a:pt x="272802" y="53459"/>
                </a:lnTo>
                <a:lnTo>
                  <a:pt x="267483" y="50419"/>
                </a:lnTo>
                <a:lnTo>
                  <a:pt x="267483" y="44249"/>
                </a:lnTo>
                <a:close/>
                <a:moveTo>
                  <a:pt x="58057" y="44310"/>
                </a:moveTo>
                <a:lnTo>
                  <a:pt x="58057" y="50419"/>
                </a:lnTo>
                <a:lnTo>
                  <a:pt x="52737" y="53489"/>
                </a:lnTo>
                <a:lnTo>
                  <a:pt x="52737" y="53489"/>
                </a:lnTo>
                <a:lnTo>
                  <a:pt x="58057" y="44310"/>
                </a:lnTo>
                <a:close/>
                <a:moveTo>
                  <a:pt x="69698" y="44310"/>
                </a:moveTo>
                <a:lnTo>
                  <a:pt x="69698" y="50419"/>
                </a:lnTo>
                <a:lnTo>
                  <a:pt x="64379" y="53489"/>
                </a:lnTo>
                <a:lnTo>
                  <a:pt x="64379" y="53489"/>
                </a:lnTo>
                <a:lnTo>
                  <a:pt x="69698" y="44310"/>
                </a:lnTo>
                <a:close/>
                <a:moveTo>
                  <a:pt x="81309" y="44310"/>
                </a:moveTo>
                <a:lnTo>
                  <a:pt x="81309" y="50419"/>
                </a:lnTo>
                <a:lnTo>
                  <a:pt x="75990" y="53489"/>
                </a:lnTo>
                <a:lnTo>
                  <a:pt x="75990" y="53489"/>
                </a:lnTo>
                <a:lnTo>
                  <a:pt x="81309" y="44310"/>
                </a:lnTo>
                <a:close/>
                <a:moveTo>
                  <a:pt x="92951" y="44310"/>
                </a:moveTo>
                <a:lnTo>
                  <a:pt x="92951" y="50419"/>
                </a:lnTo>
                <a:lnTo>
                  <a:pt x="87632" y="53489"/>
                </a:lnTo>
                <a:lnTo>
                  <a:pt x="87632" y="53489"/>
                </a:lnTo>
                <a:lnTo>
                  <a:pt x="92951" y="44310"/>
                </a:lnTo>
                <a:close/>
                <a:moveTo>
                  <a:pt x="104562" y="44310"/>
                </a:moveTo>
                <a:lnTo>
                  <a:pt x="104562" y="50419"/>
                </a:lnTo>
                <a:lnTo>
                  <a:pt x="99243" y="53489"/>
                </a:lnTo>
                <a:lnTo>
                  <a:pt x="99243" y="53489"/>
                </a:lnTo>
                <a:lnTo>
                  <a:pt x="104562" y="44310"/>
                </a:lnTo>
                <a:close/>
                <a:moveTo>
                  <a:pt x="116143" y="44310"/>
                </a:moveTo>
                <a:lnTo>
                  <a:pt x="116143" y="50419"/>
                </a:lnTo>
                <a:lnTo>
                  <a:pt x="110824" y="53489"/>
                </a:lnTo>
                <a:lnTo>
                  <a:pt x="110824" y="53489"/>
                </a:lnTo>
                <a:lnTo>
                  <a:pt x="116143" y="44310"/>
                </a:lnTo>
                <a:close/>
                <a:moveTo>
                  <a:pt x="127784" y="44310"/>
                </a:moveTo>
                <a:lnTo>
                  <a:pt x="127784" y="50419"/>
                </a:lnTo>
                <a:lnTo>
                  <a:pt x="122465" y="53489"/>
                </a:lnTo>
                <a:lnTo>
                  <a:pt x="122465" y="53489"/>
                </a:lnTo>
                <a:lnTo>
                  <a:pt x="127784" y="44310"/>
                </a:lnTo>
                <a:close/>
                <a:moveTo>
                  <a:pt x="139396" y="44310"/>
                </a:moveTo>
                <a:lnTo>
                  <a:pt x="139396" y="50419"/>
                </a:lnTo>
                <a:lnTo>
                  <a:pt x="134076" y="53489"/>
                </a:lnTo>
                <a:lnTo>
                  <a:pt x="134076" y="53489"/>
                </a:lnTo>
                <a:lnTo>
                  <a:pt x="139396" y="44310"/>
                </a:lnTo>
                <a:close/>
                <a:moveTo>
                  <a:pt x="151037" y="44310"/>
                </a:moveTo>
                <a:lnTo>
                  <a:pt x="151037" y="50419"/>
                </a:lnTo>
                <a:lnTo>
                  <a:pt x="145718" y="53489"/>
                </a:lnTo>
                <a:lnTo>
                  <a:pt x="145718" y="53489"/>
                </a:lnTo>
                <a:lnTo>
                  <a:pt x="151037" y="44310"/>
                </a:lnTo>
                <a:close/>
                <a:moveTo>
                  <a:pt x="162648" y="44310"/>
                </a:moveTo>
                <a:lnTo>
                  <a:pt x="162648" y="50419"/>
                </a:lnTo>
                <a:lnTo>
                  <a:pt x="157329" y="53489"/>
                </a:lnTo>
                <a:lnTo>
                  <a:pt x="157329" y="53489"/>
                </a:lnTo>
                <a:lnTo>
                  <a:pt x="162648" y="44310"/>
                </a:lnTo>
                <a:close/>
                <a:moveTo>
                  <a:pt x="174290" y="44310"/>
                </a:moveTo>
                <a:lnTo>
                  <a:pt x="174290" y="50419"/>
                </a:lnTo>
                <a:lnTo>
                  <a:pt x="168971" y="53489"/>
                </a:lnTo>
                <a:lnTo>
                  <a:pt x="168971" y="53489"/>
                </a:lnTo>
                <a:lnTo>
                  <a:pt x="174290" y="44310"/>
                </a:lnTo>
                <a:close/>
                <a:moveTo>
                  <a:pt x="185871" y="44310"/>
                </a:moveTo>
                <a:lnTo>
                  <a:pt x="185871" y="50419"/>
                </a:lnTo>
                <a:lnTo>
                  <a:pt x="180551" y="53489"/>
                </a:lnTo>
                <a:lnTo>
                  <a:pt x="180551" y="53489"/>
                </a:lnTo>
                <a:lnTo>
                  <a:pt x="185871" y="44310"/>
                </a:lnTo>
                <a:close/>
                <a:moveTo>
                  <a:pt x="197512" y="44310"/>
                </a:moveTo>
                <a:lnTo>
                  <a:pt x="197512" y="50419"/>
                </a:lnTo>
                <a:lnTo>
                  <a:pt x="192193" y="53489"/>
                </a:lnTo>
                <a:lnTo>
                  <a:pt x="192193" y="53489"/>
                </a:lnTo>
                <a:lnTo>
                  <a:pt x="197512" y="44310"/>
                </a:lnTo>
                <a:close/>
                <a:moveTo>
                  <a:pt x="209123" y="44310"/>
                </a:moveTo>
                <a:lnTo>
                  <a:pt x="209123" y="50419"/>
                </a:lnTo>
                <a:lnTo>
                  <a:pt x="203804" y="53489"/>
                </a:lnTo>
                <a:lnTo>
                  <a:pt x="203804" y="53489"/>
                </a:lnTo>
                <a:lnTo>
                  <a:pt x="209123" y="44310"/>
                </a:lnTo>
                <a:close/>
                <a:moveTo>
                  <a:pt x="220765" y="44310"/>
                </a:moveTo>
                <a:lnTo>
                  <a:pt x="220765" y="50419"/>
                </a:lnTo>
                <a:lnTo>
                  <a:pt x="215446" y="53489"/>
                </a:lnTo>
                <a:lnTo>
                  <a:pt x="215446" y="53489"/>
                </a:lnTo>
                <a:lnTo>
                  <a:pt x="220765" y="44310"/>
                </a:lnTo>
                <a:close/>
                <a:moveTo>
                  <a:pt x="243957" y="44310"/>
                </a:moveTo>
                <a:lnTo>
                  <a:pt x="243957" y="50419"/>
                </a:lnTo>
                <a:lnTo>
                  <a:pt x="238638" y="53489"/>
                </a:lnTo>
                <a:lnTo>
                  <a:pt x="238638" y="53489"/>
                </a:lnTo>
                <a:lnTo>
                  <a:pt x="243957" y="44310"/>
                </a:lnTo>
                <a:close/>
                <a:moveTo>
                  <a:pt x="255598" y="44310"/>
                </a:moveTo>
                <a:lnTo>
                  <a:pt x="255598" y="50419"/>
                </a:lnTo>
                <a:lnTo>
                  <a:pt x="250279" y="53489"/>
                </a:lnTo>
                <a:lnTo>
                  <a:pt x="250279" y="53489"/>
                </a:lnTo>
                <a:lnTo>
                  <a:pt x="255598" y="44310"/>
                </a:lnTo>
                <a:close/>
                <a:moveTo>
                  <a:pt x="34834" y="44249"/>
                </a:moveTo>
                <a:lnTo>
                  <a:pt x="34834" y="50419"/>
                </a:lnTo>
                <a:lnTo>
                  <a:pt x="29515" y="53489"/>
                </a:lnTo>
                <a:lnTo>
                  <a:pt x="29515" y="53489"/>
                </a:lnTo>
                <a:lnTo>
                  <a:pt x="34834" y="44249"/>
                </a:lnTo>
                <a:close/>
                <a:moveTo>
                  <a:pt x="46446" y="44249"/>
                </a:moveTo>
                <a:lnTo>
                  <a:pt x="46446" y="50419"/>
                </a:lnTo>
                <a:lnTo>
                  <a:pt x="41126" y="53489"/>
                </a:lnTo>
                <a:lnTo>
                  <a:pt x="41126" y="53489"/>
                </a:lnTo>
                <a:lnTo>
                  <a:pt x="46446" y="44249"/>
                </a:lnTo>
                <a:close/>
                <a:moveTo>
                  <a:pt x="232376" y="44310"/>
                </a:moveTo>
                <a:lnTo>
                  <a:pt x="232376" y="50419"/>
                </a:lnTo>
                <a:lnTo>
                  <a:pt x="227057" y="53489"/>
                </a:lnTo>
                <a:lnTo>
                  <a:pt x="232376" y="44310"/>
                </a:lnTo>
                <a:close/>
                <a:moveTo>
                  <a:pt x="267210" y="44310"/>
                </a:moveTo>
                <a:lnTo>
                  <a:pt x="267210" y="50419"/>
                </a:lnTo>
                <a:lnTo>
                  <a:pt x="261890" y="53489"/>
                </a:lnTo>
                <a:lnTo>
                  <a:pt x="267210" y="44310"/>
                </a:lnTo>
                <a:close/>
                <a:moveTo>
                  <a:pt x="278851" y="44310"/>
                </a:moveTo>
                <a:lnTo>
                  <a:pt x="278851" y="50419"/>
                </a:lnTo>
                <a:lnTo>
                  <a:pt x="273532" y="53489"/>
                </a:lnTo>
                <a:lnTo>
                  <a:pt x="278851" y="44310"/>
                </a:lnTo>
                <a:close/>
                <a:moveTo>
                  <a:pt x="11582" y="44249"/>
                </a:moveTo>
                <a:lnTo>
                  <a:pt x="11582" y="50419"/>
                </a:lnTo>
                <a:lnTo>
                  <a:pt x="6262" y="53489"/>
                </a:lnTo>
                <a:lnTo>
                  <a:pt x="11582" y="44249"/>
                </a:lnTo>
                <a:close/>
                <a:moveTo>
                  <a:pt x="23223" y="44310"/>
                </a:moveTo>
                <a:lnTo>
                  <a:pt x="23223" y="50419"/>
                </a:lnTo>
                <a:lnTo>
                  <a:pt x="17904" y="53489"/>
                </a:lnTo>
                <a:lnTo>
                  <a:pt x="23223" y="44310"/>
                </a:lnTo>
                <a:close/>
                <a:moveTo>
                  <a:pt x="69850" y="50601"/>
                </a:moveTo>
                <a:lnTo>
                  <a:pt x="75169" y="53671"/>
                </a:lnTo>
                <a:lnTo>
                  <a:pt x="64531" y="53671"/>
                </a:lnTo>
                <a:lnTo>
                  <a:pt x="69850" y="50601"/>
                </a:lnTo>
                <a:close/>
                <a:moveTo>
                  <a:pt x="81431" y="50601"/>
                </a:moveTo>
                <a:lnTo>
                  <a:pt x="86750" y="53671"/>
                </a:lnTo>
                <a:lnTo>
                  <a:pt x="76112" y="53671"/>
                </a:lnTo>
                <a:lnTo>
                  <a:pt x="81431" y="50601"/>
                </a:lnTo>
                <a:close/>
                <a:moveTo>
                  <a:pt x="93042" y="50601"/>
                </a:moveTo>
                <a:lnTo>
                  <a:pt x="98361" y="53671"/>
                </a:lnTo>
                <a:lnTo>
                  <a:pt x="87723" y="53671"/>
                </a:lnTo>
                <a:lnTo>
                  <a:pt x="93042" y="50601"/>
                </a:lnTo>
                <a:close/>
                <a:moveTo>
                  <a:pt x="104684" y="50601"/>
                </a:moveTo>
                <a:lnTo>
                  <a:pt x="110003" y="53671"/>
                </a:lnTo>
                <a:lnTo>
                  <a:pt x="99364" y="53671"/>
                </a:lnTo>
                <a:lnTo>
                  <a:pt x="104684" y="50601"/>
                </a:lnTo>
                <a:close/>
                <a:moveTo>
                  <a:pt x="116295" y="50601"/>
                </a:moveTo>
                <a:lnTo>
                  <a:pt x="121614" y="53671"/>
                </a:lnTo>
                <a:lnTo>
                  <a:pt x="110976" y="53671"/>
                </a:lnTo>
                <a:lnTo>
                  <a:pt x="116295" y="50601"/>
                </a:lnTo>
                <a:close/>
                <a:moveTo>
                  <a:pt x="127936" y="50601"/>
                </a:moveTo>
                <a:lnTo>
                  <a:pt x="133256" y="53671"/>
                </a:lnTo>
                <a:lnTo>
                  <a:pt x="122617" y="53671"/>
                </a:lnTo>
                <a:lnTo>
                  <a:pt x="127936" y="50601"/>
                </a:lnTo>
                <a:close/>
                <a:moveTo>
                  <a:pt x="139548" y="50601"/>
                </a:moveTo>
                <a:lnTo>
                  <a:pt x="144867" y="53671"/>
                </a:lnTo>
                <a:lnTo>
                  <a:pt x="134228" y="53671"/>
                </a:lnTo>
                <a:lnTo>
                  <a:pt x="139548" y="50601"/>
                </a:lnTo>
                <a:close/>
                <a:moveTo>
                  <a:pt x="151159" y="50601"/>
                </a:moveTo>
                <a:lnTo>
                  <a:pt x="156478" y="53671"/>
                </a:lnTo>
                <a:lnTo>
                  <a:pt x="145840" y="53671"/>
                </a:lnTo>
                <a:lnTo>
                  <a:pt x="151159" y="50601"/>
                </a:lnTo>
                <a:close/>
                <a:moveTo>
                  <a:pt x="162770" y="50601"/>
                </a:moveTo>
                <a:lnTo>
                  <a:pt x="168089" y="53671"/>
                </a:lnTo>
                <a:lnTo>
                  <a:pt x="157451" y="53671"/>
                </a:lnTo>
                <a:lnTo>
                  <a:pt x="162770" y="50601"/>
                </a:lnTo>
                <a:close/>
                <a:moveTo>
                  <a:pt x="174411" y="50601"/>
                </a:moveTo>
                <a:lnTo>
                  <a:pt x="179731" y="53671"/>
                </a:lnTo>
                <a:lnTo>
                  <a:pt x="169092" y="53671"/>
                </a:lnTo>
                <a:lnTo>
                  <a:pt x="174411" y="50601"/>
                </a:lnTo>
                <a:close/>
                <a:moveTo>
                  <a:pt x="186023" y="50601"/>
                </a:moveTo>
                <a:lnTo>
                  <a:pt x="191342" y="53671"/>
                </a:lnTo>
                <a:lnTo>
                  <a:pt x="180703" y="53671"/>
                </a:lnTo>
                <a:lnTo>
                  <a:pt x="186023" y="50601"/>
                </a:lnTo>
                <a:close/>
                <a:moveTo>
                  <a:pt x="197634" y="50601"/>
                </a:moveTo>
                <a:lnTo>
                  <a:pt x="202953" y="53671"/>
                </a:lnTo>
                <a:lnTo>
                  <a:pt x="192345" y="53671"/>
                </a:lnTo>
                <a:lnTo>
                  <a:pt x="197634" y="50601"/>
                </a:lnTo>
                <a:close/>
                <a:moveTo>
                  <a:pt x="209275" y="50601"/>
                </a:moveTo>
                <a:lnTo>
                  <a:pt x="214595" y="53671"/>
                </a:lnTo>
                <a:lnTo>
                  <a:pt x="203956" y="53671"/>
                </a:lnTo>
                <a:lnTo>
                  <a:pt x="209275" y="50601"/>
                </a:lnTo>
                <a:close/>
                <a:moveTo>
                  <a:pt x="220856" y="50601"/>
                </a:moveTo>
                <a:lnTo>
                  <a:pt x="226175" y="53671"/>
                </a:lnTo>
                <a:lnTo>
                  <a:pt x="215537" y="53671"/>
                </a:lnTo>
                <a:lnTo>
                  <a:pt x="220856" y="50601"/>
                </a:lnTo>
                <a:close/>
                <a:moveTo>
                  <a:pt x="232498" y="50601"/>
                </a:moveTo>
                <a:lnTo>
                  <a:pt x="237817" y="53671"/>
                </a:lnTo>
                <a:lnTo>
                  <a:pt x="227178" y="53671"/>
                </a:lnTo>
                <a:lnTo>
                  <a:pt x="232498" y="50601"/>
                </a:lnTo>
                <a:close/>
                <a:moveTo>
                  <a:pt x="244109" y="50601"/>
                </a:moveTo>
                <a:lnTo>
                  <a:pt x="249428" y="53671"/>
                </a:lnTo>
                <a:lnTo>
                  <a:pt x="238790" y="53671"/>
                </a:lnTo>
                <a:lnTo>
                  <a:pt x="244109" y="50601"/>
                </a:lnTo>
                <a:close/>
                <a:moveTo>
                  <a:pt x="255750" y="50601"/>
                </a:moveTo>
                <a:lnTo>
                  <a:pt x="261070" y="53671"/>
                </a:lnTo>
                <a:lnTo>
                  <a:pt x="250431" y="53671"/>
                </a:lnTo>
                <a:lnTo>
                  <a:pt x="255750" y="50601"/>
                </a:lnTo>
                <a:close/>
                <a:moveTo>
                  <a:pt x="267362" y="50601"/>
                </a:moveTo>
                <a:lnTo>
                  <a:pt x="272681" y="53671"/>
                </a:lnTo>
                <a:lnTo>
                  <a:pt x="262042" y="53671"/>
                </a:lnTo>
                <a:lnTo>
                  <a:pt x="267362" y="50601"/>
                </a:lnTo>
                <a:close/>
                <a:moveTo>
                  <a:pt x="279003" y="50601"/>
                </a:moveTo>
                <a:lnTo>
                  <a:pt x="284322" y="53671"/>
                </a:lnTo>
                <a:lnTo>
                  <a:pt x="273684" y="53671"/>
                </a:lnTo>
                <a:lnTo>
                  <a:pt x="279003" y="50601"/>
                </a:lnTo>
                <a:close/>
                <a:moveTo>
                  <a:pt x="11703" y="50632"/>
                </a:moveTo>
                <a:lnTo>
                  <a:pt x="17023" y="53732"/>
                </a:lnTo>
                <a:lnTo>
                  <a:pt x="6384" y="53732"/>
                </a:lnTo>
                <a:lnTo>
                  <a:pt x="11703" y="50632"/>
                </a:lnTo>
                <a:close/>
                <a:moveTo>
                  <a:pt x="23345" y="50632"/>
                </a:moveTo>
                <a:lnTo>
                  <a:pt x="28664" y="53732"/>
                </a:lnTo>
                <a:lnTo>
                  <a:pt x="18026" y="53732"/>
                </a:lnTo>
                <a:lnTo>
                  <a:pt x="23345" y="50632"/>
                </a:lnTo>
                <a:close/>
                <a:moveTo>
                  <a:pt x="34956" y="50632"/>
                </a:moveTo>
                <a:lnTo>
                  <a:pt x="40275" y="53732"/>
                </a:lnTo>
                <a:lnTo>
                  <a:pt x="29637" y="53732"/>
                </a:lnTo>
                <a:lnTo>
                  <a:pt x="34956" y="50632"/>
                </a:lnTo>
                <a:close/>
                <a:moveTo>
                  <a:pt x="46598" y="50632"/>
                </a:moveTo>
                <a:lnTo>
                  <a:pt x="51886" y="53732"/>
                </a:lnTo>
                <a:lnTo>
                  <a:pt x="41248" y="53732"/>
                </a:lnTo>
                <a:lnTo>
                  <a:pt x="46598" y="50632"/>
                </a:lnTo>
                <a:close/>
                <a:moveTo>
                  <a:pt x="58209" y="50632"/>
                </a:moveTo>
                <a:lnTo>
                  <a:pt x="63528" y="53732"/>
                </a:lnTo>
                <a:lnTo>
                  <a:pt x="52889" y="53732"/>
                </a:lnTo>
                <a:lnTo>
                  <a:pt x="58209" y="50632"/>
                </a:lnTo>
                <a:close/>
                <a:moveTo>
                  <a:pt x="17023" y="53945"/>
                </a:moveTo>
                <a:lnTo>
                  <a:pt x="11703" y="57015"/>
                </a:lnTo>
                <a:lnTo>
                  <a:pt x="6384" y="53945"/>
                </a:lnTo>
                <a:close/>
                <a:moveTo>
                  <a:pt x="28664" y="53945"/>
                </a:moveTo>
                <a:lnTo>
                  <a:pt x="23345" y="57015"/>
                </a:lnTo>
                <a:lnTo>
                  <a:pt x="18026" y="53945"/>
                </a:lnTo>
                <a:close/>
                <a:moveTo>
                  <a:pt x="40275" y="53945"/>
                </a:moveTo>
                <a:lnTo>
                  <a:pt x="34956" y="57015"/>
                </a:lnTo>
                <a:lnTo>
                  <a:pt x="29637" y="53945"/>
                </a:lnTo>
                <a:close/>
                <a:moveTo>
                  <a:pt x="51886" y="53945"/>
                </a:moveTo>
                <a:lnTo>
                  <a:pt x="46567" y="57015"/>
                </a:lnTo>
                <a:lnTo>
                  <a:pt x="41248" y="53945"/>
                </a:lnTo>
                <a:close/>
                <a:moveTo>
                  <a:pt x="63528" y="53945"/>
                </a:moveTo>
                <a:lnTo>
                  <a:pt x="58209" y="57015"/>
                </a:lnTo>
                <a:lnTo>
                  <a:pt x="52889" y="53945"/>
                </a:lnTo>
                <a:close/>
                <a:moveTo>
                  <a:pt x="75169" y="53945"/>
                </a:moveTo>
                <a:lnTo>
                  <a:pt x="69850" y="57015"/>
                </a:lnTo>
                <a:lnTo>
                  <a:pt x="64531" y="53945"/>
                </a:lnTo>
                <a:close/>
                <a:moveTo>
                  <a:pt x="86750" y="53945"/>
                </a:moveTo>
                <a:lnTo>
                  <a:pt x="81431" y="57015"/>
                </a:lnTo>
                <a:lnTo>
                  <a:pt x="76112" y="53945"/>
                </a:lnTo>
                <a:close/>
                <a:moveTo>
                  <a:pt x="98361" y="53945"/>
                </a:moveTo>
                <a:lnTo>
                  <a:pt x="93042" y="57015"/>
                </a:lnTo>
                <a:lnTo>
                  <a:pt x="87723" y="53945"/>
                </a:lnTo>
                <a:close/>
                <a:moveTo>
                  <a:pt x="110003" y="53945"/>
                </a:moveTo>
                <a:lnTo>
                  <a:pt x="104684" y="57015"/>
                </a:lnTo>
                <a:lnTo>
                  <a:pt x="99364" y="53945"/>
                </a:lnTo>
                <a:close/>
                <a:moveTo>
                  <a:pt x="121614" y="53945"/>
                </a:moveTo>
                <a:lnTo>
                  <a:pt x="116295" y="57015"/>
                </a:lnTo>
                <a:lnTo>
                  <a:pt x="110976" y="53945"/>
                </a:lnTo>
                <a:close/>
                <a:moveTo>
                  <a:pt x="133256" y="53945"/>
                </a:moveTo>
                <a:lnTo>
                  <a:pt x="127936" y="57015"/>
                </a:lnTo>
                <a:lnTo>
                  <a:pt x="122617" y="53945"/>
                </a:lnTo>
                <a:close/>
                <a:moveTo>
                  <a:pt x="144867" y="53945"/>
                </a:moveTo>
                <a:lnTo>
                  <a:pt x="139548" y="57015"/>
                </a:lnTo>
                <a:lnTo>
                  <a:pt x="134228" y="53945"/>
                </a:lnTo>
                <a:close/>
                <a:moveTo>
                  <a:pt x="156478" y="53945"/>
                </a:moveTo>
                <a:lnTo>
                  <a:pt x="151159" y="57015"/>
                </a:lnTo>
                <a:lnTo>
                  <a:pt x="145840" y="53945"/>
                </a:lnTo>
                <a:close/>
                <a:moveTo>
                  <a:pt x="168089" y="53945"/>
                </a:moveTo>
                <a:lnTo>
                  <a:pt x="162770" y="57015"/>
                </a:lnTo>
                <a:lnTo>
                  <a:pt x="157451" y="53945"/>
                </a:lnTo>
                <a:close/>
                <a:moveTo>
                  <a:pt x="179731" y="53945"/>
                </a:moveTo>
                <a:lnTo>
                  <a:pt x="174411" y="57015"/>
                </a:lnTo>
                <a:lnTo>
                  <a:pt x="169092" y="53945"/>
                </a:lnTo>
                <a:close/>
                <a:moveTo>
                  <a:pt x="191342" y="53945"/>
                </a:moveTo>
                <a:lnTo>
                  <a:pt x="186023" y="57015"/>
                </a:lnTo>
                <a:lnTo>
                  <a:pt x="180703" y="53945"/>
                </a:lnTo>
                <a:close/>
                <a:moveTo>
                  <a:pt x="202953" y="53945"/>
                </a:moveTo>
                <a:lnTo>
                  <a:pt x="197634" y="57015"/>
                </a:lnTo>
                <a:lnTo>
                  <a:pt x="192315" y="53945"/>
                </a:lnTo>
                <a:close/>
                <a:moveTo>
                  <a:pt x="214564" y="53945"/>
                </a:moveTo>
                <a:lnTo>
                  <a:pt x="209245" y="57015"/>
                </a:lnTo>
                <a:lnTo>
                  <a:pt x="203926" y="53945"/>
                </a:lnTo>
                <a:close/>
                <a:moveTo>
                  <a:pt x="226175" y="53945"/>
                </a:moveTo>
                <a:lnTo>
                  <a:pt x="220856" y="57015"/>
                </a:lnTo>
                <a:lnTo>
                  <a:pt x="215537" y="53945"/>
                </a:lnTo>
                <a:close/>
                <a:moveTo>
                  <a:pt x="237817" y="53945"/>
                </a:moveTo>
                <a:lnTo>
                  <a:pt x="232498" y="57015"/>
                </a:lnTo>
                <a:lnTo>
                  <a:pt x="227178" y="53945"/>
                </a:lnTo>
                <a:close/>
                <a:moveTo>
                  <a:pt x="249428" y="53945"/>
                </a:moveTo>
                <a:lnTo>
                  <a:pt x="244109" y="57015"/>
                </a:lnTo>
                <a:lnTo>
                  <a:pt x="238790" y="53945"/>
                </a:lnTo>
                <a:close/>
                <a:moveTo>
                  <a:pt x="261070" y="53945"/>
                </a:moveTo>
                <a:lnTo>
                  <a:pt x="255750" y="57015"/>
                </a:lnTo>
                <a:lnTo>
                  <a:pt x="250431" y="53945"/>
                </a:lnTo>
                <a:close/>
                <a:moveTo>
                  <a:pt x="272681" y="53945"/>
                </a:moveTo>
                <a:lnTo>
                  <a:pt x="267362" y="57015"/>
                </a:lnTo>
                <a:lnTo>
                  <a:pt x="262042" y="53945"/>
                </a:lnTo>
                <a:close/>
                <a:moveTo>
                  <a:pt x="284292" y="53945"/>
                </a:moveTo>
                <a:lnTo>
                  <a:pt x="278973" y="57015"/>
                </a:lnTo>
                <a:lnTo>
                  <a:pt x="273653" y="53945"/>
                </a:lnTo>
                <a:close/>
                <a:moveTo>
                  <a:pt x="17174" y="54188"/>
                </a:moveTo>
                <a:lnTo>
                  <a:pt x="11855" y="63368"/>
                </a:lnTo>
                <a:lnTo>
                  <a:pt x="11855" y="57258"/>
                </a:lnTo>
                <a:lnTo>
                  <a:pt x="17174" y="54188"/>
                </a:lnTo>
                <a:close/>
                <a:moveTo>
                  <a:pt x="28816" y="54188"/>
                </a:moveTo>
                <a:lnTo>
                  <a:pt x="23497" y="63368"/>
                </a:lnTo>
                <a:lnTo>
                  <a:pt x="23497" y="57258"/>
                </a:lnTo>
                <a:lnTo>
                  <a:pt x="28816" y="54188"/>
                </a:lnTo>
                <a:close/>
                <a:moveTo>
                  <a:pt x="52008" y="54188"/>
                </a:moveTo>
                <a:lnTo>
                  <a:pt x="46689" y="63368"/>
                </a:lnTo>
                <a:lnTo>
                  <a:pt x="46689" y="57258"/>
                </a:lnTo>
                <a:lnTo>
                  <a:pt x="52008" y="54188"/>
                </a:lnTo>
                <a:close/>
                <a:moveTo>
                  <a:pt x="63650" y="54188"/>
                </a:moveTo>
                <a:lnTo>
                  <a:pt x="58330" y="63368"/>
                </a:lnTo>
                <a:lnTo>
                  <a:pt x="58330" y="57258"/>
                </a:lnTo>
                <a:lnTo>
                  <a:pt x="63650" y="54188"/>
                </a:lnTo>
                <a:close/>
                <a:moveTo>
                  <a:pt x="226327" y="54188"/>
                </a:moveTo>
                <a:lnTo>
                  <a:pt x="221008" y="63368"/>
                </a:lnTo>
                <a:lnTo>
                  <a:pt x="221008" y="57258"/>
                </a:lnTo>
                <a:lnTo>
                  <a:pt x="226327" y="54188"/>
                </a:lnTo>
                <a:close/>
                <a:moveTo>
                  <a:pt x="237969" y="54188"/>
                </a:moveTo>
                <a:lnTo>
                  <a:pt x="232650" y="63368"/>
                </a:lnTo>
                <a:lnTo>
                  <a:pt x="232650" y="57258"/>
                </a:lnTo>
                <a:lnTo>
                  <a:pt x="237969" y="54188"/>
                </a:lnTo>
                <a:close/>
                <a:moveTo>
                  <a:pt x="249550" y="54188"/>
                </a:moveTo>
                <a:lnTo>
                  <a:pt x="244230" y="63368"/>
                </a:lnTo>
                <a:lnTo>
                  <a:pt x="244230" y="57258"/>
                </a:lnTo>
                <a:lnTo>
                  <a:pt x="249550" y="54188"/>
                </a:lnTo>
                <a:close/>
                <a:moveTo>
                  <a:pt x="261191" y="54188"/>
                </a:moveTo>
                <a:lnTo>
                  <a:pt x="255872" y="63368"/>
                </a:lnTo>
                <a:lnTo>
                  <a:pt x="255872" y="57258"/>
                </a:lnTo>
                <a:lnTo>
                  <a:pt x="261191" y="54188"/>
                </a:lnTo>
                <a:close/>
                <a:moveTo>
                  <a:pt x="272802" y="54188"/>
                </a:moveTo>
                <a:lnTo>
                  <a:pt x="267483" y="63368"/>
                </a:lnTo>
                <a:lnTo>
                  <a:pt x="267483" y="57258"/>
                </a:lnTo>
                <a:lnTo>
                  <a:pt x="272802" y="54188"/>
                </a:lnTo>
                <a:close/>
                <a:moveTo>
                  <a:pt x="284444" y="54188"/>
                </a:moveTo>
                <a:lnTo>
                  <a:pt x="279125" y="63368"/>
                </a:lnTo>
                <a:lnTo>
                  <a:pt x="279125" y="57258"/>
                </a:lnTo>
                <a:lnTo>
                  <a:pt x="284444" y="54188"/>
                </a:lnTo>
                <a:close/>
                <a:moveTo>
                  <a:pt x="6262" y="54218"/>
                </a:moveTo>
                <a:lnTo>
                  <a:pt x="11582" y="57258"/>
                </a:lnTo>
                <a:lnTo>
                  <a:pt x="11582" y="63398"/>
                </a:lnTo>
                <a:lnTo>
                  <a:pt x="6262" y="54218"/>
                </a:lnTo>
                <a:close/>
                <a:moveTo>
                  <a:pt x="17904" y="54218"/>
                </a:moveTo>
                <a:lnTo>
                  <a:pt x="23223" y="57258"/>
                </a:lnTo>
                <a:lnTo>
                  <a:pt x="23223" y="63398"/>
                </a:lnTo>
                <a:lnTo>
                  <a:pt x="17904" y="54218"/>
                </a:lnTo>
                <a:close/>
                <a:moveTo>
                  <a:pt x="29515" y="54218"/>
                </a:moveTo>
                <a:lnTo>
                  <a:pt x="34834" y="57258"/>
                </a:lnTo>
                <a:lnTo>
                  <a:pt x="34834" y="63398"/>
                </a:lnTo>
                <a:lnTo>
                  <a:pt x="29515" y="54218"/>
                </a:lnTo>
                <a:close/>
                <a:moveTo>
                  <a:pt x="40427" y="54188"/>
                </a:moveTo>
                <a:lnTo>
                  <a:pt x="35108" y="63398"/>
                </a:lnTo>
                <a:lnTo>
                  <a:pt x="35108" y="57258"/>
                </a:lnTo>
                <a:lnTo>
                  <a:pt x="40427" y="54188"/>
                </a:lnTo>
                <a:close/>
                <a:moveTo>
                  <a:pt x="41126" y="54218"/>
                </a:moveTo>
                <a:lnTo>
                  <a:pt x="46446" y="57258"/>
                </a:lnTo>
                <a:lnTo>
                  <a:pt x="46446" y="63398"/>
                </a:lnTo>
                <a:lnTo>
                  <a:pt x="41126" y="54218"/>
                </a:lnTo>
                <a:close/>
                <a:moveTo>
                  <a:pt x="52737" y="54218"/>
                </a:moveTo>
                <a:lnTo>
                  <a:pt x="58057" y="57258"/>
                </a:lnTo>
                <a:lnTo>
                  <a:pt x="58057" y="63398"/>
                </a:lnTo>
                <a:lnTo>
                  <a:pt x="52737" y="54218"/>
                </a:lnTo>
                <a:close/>
                <a:moveTo>
                  <a:pt x="64379" y="54218"/>
                </a:moveTo>
                <a:lnTo>
                  <a:pt x="69698" y="57258"/>
                </a:lnTo>
                <a:lnTo>
                  <a:pt x="69698" y="63398"/>
                </a:lnTo>
                <a:lnTo>
                  <a:pt x="64379" y="54218"/>
                </a:lnTo>
                <a:close/>
                <a:moveTo>
                  <a:pt x="75261" y="54188"/>
                </a:moveTo>
                <a:lnTo>
                  <a:pt x="69941" y="63398"/>
                </a:lnTo>
                <a:lnTo>
                  <a:pt x="69941" y="57258"/>
                </a:lnTo>
                <a:lnTo>
                  <a:pt x="75261" y="54188"/>
                </a:lnTo>
                <a:close/>
                <a:moveTo>
                  <a:pt x="75990" y="54218"/>
                </a:moveTo>
                <a:lnTo>
                  <a:pt x="81309" y="57258"/>
                </a:lnTo>
                <a:lnTo>
                  <a:pt x="81309" y="63398"/>
                </a:lnTo>
                <a:lnTo>
                  <a:pt x="75990" y="54218"/>
                </a:lnTo>
                <a:close/>
                <a:moveTo>
                  <a:pt x="86902" y="54188"/>
                </a:moveTo>
                <a:lnTo>
                  <a:pt x="81583" y="63398"/>
                </a:lnTo>
                <a:lnTo>
                  <a:pt x="81583" y="57258"/>
                </a:lnTo>
                <a:lnTo>
                  <a:pt x="86902" y="54188"/>
                </a:lnTo>
                <a:close/>
                <a:moveTo>
                  <a:pt x="87632" y="54218"/>
                </a:moveTo>
                <a:lnTo>
                  <a:pt x="92951" y="57258"/>
                </a:lnTo>
                <a:lnTo>
                  <a:pt x="92951" y="63398"/>
                </a:lnTo>
                <a:lnTo>
                  <a:pt x="87632" y="54218"/>
                </a:lnTo>
                <a:close/>
                <a:moveTo>
                  <a:pt x="98513" y="54188"/>
                </a:moveTo>
                <a:lnTo>
                  <a:pt x="93194" y="63398"/>
                </a:lnTo>
                <a:lnTo>
                  <a:pt x="93194" y="57258"/>
                </a:lnTo>
                <a:lnTo>
                  <a:pt x="98513" y="54188"/>
                </a:lnTo>
                <a:close/>
                <a:moveTo>
                  <a:pt x="99243" y="54218"/>
                </a:moveTo>
                <a:lnTo>
                  <a:pt x="104562" y="57258"/>
                </a:lnTo>
                <a:lnTo>
                  <a:pt x="104562" y="63398"/>
                </a:lnTo>
                <a:lnTo>
                  <a:pt x="99243" y="54218"/>
                </a:lnTo>
                <a:close/>
                <a:moveTo>
                  <a:pt x="110155" y="54188"/>
                </a:moveTo>
                <a:lnTo>
                  <a:pt x="104836" y="63398"/>
                </a:lnTo>
                <a:lnTo>
                  <a:pt x="104836" y="57258"/>
                </a:lnTo>
                <a:lnTo>
                  <a:pt x="110155" y="54188"/>
                </a:lnTo>
                <a:close/>
                <a:moveTo>
                  <a:pt x="110824" y="54218"/>
                </a:moveTo>
                <a:lnTo>
                  <a:pt x="116143" y="57258"/>
                </a:lnTo>
                <a:lnTo>
                  <a:pt x="116143" y="63398"/>
                </a:lnTo>
                <a:lnTo>
                  <a:pt x="110824" y="54218"/>
                </a:lnTo>
                <a:close/>
                <a:moveTo>
                  <a:pt x="121736" y="54188"/>
                </a:moveTo>
                <a:lnTo>
                  <a:pt x="116416" y="63398"/>
                </a:lnTo>
                <a:lnTo>
                  <a:pt x="116416" y="57258"/>
                </a:lnTo>
                <a:lnTo>
                  <a:pt x="121736" y="54188"/>
                </a:lnTo>
                <a:close/>
                <a:moveTo>
                  <a:pt x="122465" y="54218"/>
                </a:moveTo>
                <a:lnTo>
                  <a:pt x="127784" y="57258"/>
                </a:lnTo>
                <a:lnTo>
                  <a:pt x="127784" y="63398"/>
                </a:lnTo>
                <a:lnTo>
                  <a:pt x="122465" y="54218"/>
                </a:lnTo>
                <a:close/>
                <a:moveTo>
                  <a:pt x="133377" y="54188"/>
                </a:moveTo>
                <a:lnTo>
                  <a:pt x="128058" y="63398"/>
                </a:lnTo>
                <a:lnTo>
                  <a:pt x="128058" y="57258"/>
                </a:lnTo>
                <a:lnTo>
                  <a:pt x="133377" y="54188"/>
                </a:lnTo>
                <a:close/>
                <a:moveTo>
                  <a:pt x="134076" y="54218"/>
                </a:moveTo>
                <a:lnTo>
                  <a:pt x="139396" y="57258"/>
                </a:lnTo>
                <a:lnTo>
                  <a:pt x="139396" y="63398"/>
                </a:lnTo>
                <a:lnTo>
                  <a:pt x="134076" y="54218"/>
                </a:lnTo>
                <a:close/>
                <a:moveTo>
                  <a:pt x="144988" y="54188"/>
                </a:moveTo>
                <a:lnTo>
                  <a:pt x="139669" y="63398"/>
                </a:lnTo>
                <a:lnTo>
                  <a:pt x="139669" y="57258"/>
                </a:lnTo>
                <a:lnTo>
                  <a:pt x="144988" y="54188"/>
                </a:lnTo>
                <a:close/>
                <a:moveTo>
                  <a:pt x="145718" y="54218"/>
                </a:moveTo>
                <a:lnTo>
                  <a:pt x="151037" y="57258"/>
                </a:lnTo>
                <a:lnTo>
                  <a:pt x="151037" y="63398"/>
                </a:lnTo>
                <a:lnTo>
                  <a:pt x="145718" y="54218"/>
                </a:lnTo>
                <a:close/>
                <a:moveTo>
                  <a:pt x="156630" y="54188"/>
                </a:moveTo>
                <a:lnTo>
                  <a:pt x="151311" y="63398"/>
                </a:lnTo>
                <a:lnTo>
                  <a:pt x="151311" y="57258"/>
                </a:lnTo>
                <a:lnTo>
                  <a:pt x="156630" y="54188"/>
                </a:lnTo>
                <a:close/>
                <a:moveTo>
                  <a:pt x="157329" y="54218"/>
                </a:moveTo>
                <a:lnTo>
                  <a:pt x="162648" y="57258"/>
                </a:lnTo>
                <a:lnTo>
                  <a:pt x="162648" y="63398"/>
                </a:lnTo>
                <a:lnTo>
                  <a:pt x="157329" y="54218"/>
                </a:lnTo>
                <a:close/>
                <a:moveTo>
                  <a:pt x="168241" y="54188"/>
                </a:moveTo>
                <a:lnTo>
                  <a:pt x="162922" y="63398"/>
                </a:lnTo>
                <a:lnTo>
                  <a:pt x="162922" y="57258"/>
                </a:lnTo>
                <a:lnTo>
                  <a:pt x="168241" y="54188"/>
                </a:lnTo>
                <a:close/>
                <a:moveTo>
                  <a:pt x="168971" y="54218"/>
                </a:moveTo>
                <a:lnTo>
                  <a:pt x="174290" y="57258"/>
                </a:lnTo>
                <a:lnTo>
                  <a:pt x="174290" y="63398"/>
                </a:lnTo>
                <a:lnTo>
                  <a:pt x="168971" y="54218"/>
                </a:lnTo>
                <a:close/>
                <a:moveTo>
                  <a:pt x="179822" y="54188"/>
                </a:moveTo>
                <a:lnTo>
                  <a:pt x="174503" y="63398"/>
                </a:lnTo>
                <a:lnTo>
                  <a:pt x="174503" y="57258"/>
                </a:lnTo>
                <a:lnTo>
                  <a:pt x="179822" y="54188"/>
                </a:lnTo>
                <a:close/>
                <a:moveTo>
                  <a:pt x="180551" y="54218"/>
                </a:moveTo>
                <a:lnTo>
                  <a:pt x="185871" y="57258"/>
                </a:lnTo>
                <a:lnTo>
                  <a:pt x="185871" y="63398"/>
                </a:lnTo>
                <a:lnTo>
                  <a:pt x="180551" y="54218"/>
                </a:lnTo>
                <a:close/>
                <a:moveTo>
                  <a:pt x="191463" y="54188"/>
                </a:moveTo>
                <a:lnTo>
                  <a:pt x="186144" y="63398"/>
                </a:lnTo>
                <a:lnTo>
                  <a:pt x="186144" y="57258"/>
                </a:lnTo>
                <a:lnTo>
                  <a:pt x="191463" y="54188"/>
                </a:lnTo>
                <a:close/>
                <a:moveTo>
                  <a:pt x="192193" y="54218"/>
                </a:moveTo>
                <a:lnTo>
                  <a:pt x="197512" y="57258"/>
                </a:lnTo>
                <a:lnTo>
                  <a:pt x="197512" y="63398"/>
                </a:lnTo>
                <a:lnTo>
                  <a:pt x="192193" y="54218"/>
                </a:lnTo>
                <a:close/>
                <a:moveTo>
                  <a:pt x="203075" y="54188"/>
                </a:moveTo>
                <a:lnTo>
                  <a:pt x="197755" y="63398"/>
                </a:lnTo>
                <a:lnTo>
                  <a:pt x="197755" y="57258"/>
                </a:lnTo>
                <a:lnTo>
                  <a:pt x="203075" y="54188"/>
                </a:lnTo>
                <a:close/>
                <a:moveTo>
                  <a:pt x="203804" y="54218"/>
                </a:moveTo>
                <a:lnTo>
                  <a:pt x="209123" y="57258"/>
                </a:lnTo>
                <a:lnTo>
                  <a:pt x="209123" y="63398"/>
                </a:lnTo>
                <a:lnTo>
                  <a:pt x="203804" y="54218"/>
                </a:lnTo>
                <a:close/>
                <a:moveTo>
                  <a:pt x="214716" y="54188"/>
                </a:moveTo>
                <a:lnTo>
                  <a:pt x="209397" y="63398"/>
                </a:lnTo>
                <a:lnTo>
                  <a:pt x="209397" y="57258"/>
                </a:lnTo>
                <a:lnTo>
                  <a:pt x="214716" y="54188"/>
                </a:lnTo>
                <a:close/>
                <a:moveTo>
                  <a:pt x="215446" y="54218"/>
                </a:moveTo>
                <a:lnTo>
                  <a:pt x="220765" y="57258"/>
                </a:lnTo>
                <a:lnTo>
                  <a:pt x="220765" y="63398"/>
                </a:lnTo>
                <a:lnTo>
                  <a:pt x="215446" y="54218"/>
                </a:lnTo>
                <a:close/>
                <a:moveTo>
                  <a:pt x="227057" y="54188"/>
                </a:moveTo>
                <a:lnTo>
                  <a:pt x="232376" y="57258"/>
                </a:lnTo>
                <a:lnTo>
                  <a:pt x="232376" y="63398"/>
                </a:lnTo>
                <a:lnTo>
                  <a:pt x="227057" y="54188"/>
                </a:lnTo>
                <a:close/>
                <a:moveTo>
                  <a:pt x="238668" y="54188"/>
                </a:moveTo>
                <a:lnTo>
                  <a:pt x="243987" y="57258"/>
                </a:lnTo>
                <a:lnTo>
                  <a:pt x="243987" y="63398"/>
                </a:lnTo>
                <a:lnTo>
                  <a:pt x="238668" y="54188"/>
                </a:lnTo>
                <a:close/>
                <a:moveTo>
                  <a:pt x="250279" y="54188"/>
                </a:moveTo>
                <a:lnTo>
                  <a:pt x="255598" y="57258"/>
                </a:lnTo>
                <a:lnTo>
                  <a:pt x="255598" y="63398"/>
                </a:lnTo>
                <a:lnTo>
                  <a:pt x="250279" y="54188"/>
                </a:lnTo>
                <a:close/>
                <a:moveTo>
                  <a:pt x="261890" y="54188"/>
                </a:moveTo>
                <a:lnTo>
                  <a:pt x="267210" y="57258"/>
                </a:lnTo>
                <a:lnTo>
                  <a:pt x="267210" y="63398"/>
                </a:lnTo>
                <a:lnTo>
                  <a:pt x="261890" y="54188"/>
                </a:lnTo>
                <a:close/>
                <a:moveTo>
                  <a:pt x="273532" y="54188"/>
                </a:moveTo>
                <a:lnTo>
                  <a:pt x="278851" y="57258"/>
                </a:lnTo>
                <a:lnTo>
                  <a:pt x="278851" y="63398"/>
                </a:lnTo>
                <a:lnTo>
                  <a:pt x="273532" y="54188"/>
                </a:lnTo>
                <a:close/>
                <a:moveTo>
                  <a:pt x="191676" y="54310"/>
                </a:moveTo>
                <a:lnTo>
                  <a:pt x="191676" y="60450"/>
                </a:lnTo>
                <a:lnTo>
                  <a:pt x="188849" y="62091"/>
                </a:lnTo>
                <a:lnTo>
                  <a:pt x="186357" y="63520"/>
                </a:lnTo>
                <a:lnTo>
                  <a:pt x="186357" y="63520"/>
                </a:lnTo>
                <a:lnTo>
                  <a:pt x="191676" y="54310"/>
                </a:lnTo>
                <a:close/>
                <a:moveTo>
                  <a:pt x="238182" y="54310"/>
                </a:moveTo>
                <a:lnTo>
                  <a:pt x="238182" y="60450"/>
                </a:lnTo>
                <a:lnTo>
                  <a:pt x="235355" y="62091"/>
                </a:lnTo>
                <a:lnTo>
                  <a:pt x="232862" y="63520"/>
                </a:lnTo>
                <a:lnTo>
                  <a:pt x="232862" y="63520"/>
                </a:lnTo>
                <a:lnTo>
                  <a:pt x="238182" y="54310"/>
                </a:lnTo>
                <a:close/>
                <a:moveTo>
                  <a:pt x="52525" y="54340"/>
                </a:moveTo>
                <a:lnTo>
                  <a:pt x="57844" y="63520"/>
                </a:lnTo>
                <a:lnTo>
                  <a:pt x="57844" y="63520"/>
                </a:lnTo>
                <a:lnTo>
                  <a:pt x="55351" y="62091"/>
                </a:lnTo>
                <a:lnTo>
                  <a:pt x="52525" y="60450"/>
                </a:lnTo>
                <a:lnTo>
                  <a:pt x="52525" y="54340"/>
                </a:lnTo>
                <a:close/>
                <a:moveTo>
                  <a:pt x="64136" y="54340"/>
                </a:moveTo>
                <a:lnTo>
                  <a:pt x="69455" y="63520"/>
                </a:lnTo>
                <a:lnTo>
                  <a:pt x="69455" y="63520"/>
                </a:lnTo>
                <a:lnTo>
                  <a:pt x="66993" y="62091"/>
                </a:lnTo>
                <a:lnTo>
                  <a:pt x="64136" y="60450"/>
                </a:lnTo>
                <a:lnTo>
                  <a:pt x="64136" y="54340"/>
                </a:lnTo>
                <a:close/>
                <a:moveTo>
                  <a:pt x="75777" y="54340"/>
                </a:moveTo>
                <a:lnTo>
                  <a:pt x="81097" y="63520"/>
                </a:lnTo>
                <a:lnTo>
                  <a:pt x="81097" y="63520"/>
                </a:lnTo>
                <a:lnTo>
                  <a:pt x="78604" y="62121"/>
                </a:lnTo>
                <a:lnTo>
                  <a:pt x="75777" y="60480"/>
                </a:lnTo>
                <a:lnTo>
                  <a:pt x="75777" y="54340"/>
                </a:lnTo>
                <a:close/>
                <a:moveTo>
                  <a:pt x="98757" y="54310"/>
                </a:moveTo>
                <a:lnTo>
                  <a:pt x="98757" y="60450"/>
                </a:lnTo>
                <a:lnTo>
                  <a:pt x="95899" y="62091"/>
                </a:lnTo>
                <a:lnTo>
                  <a:pt x="93437" y="63520"/>
                </a:lnTo>
                <a:lnTo>
                  <a:pt x="93437" y="63520"/>
                </a:lnTo>
                <a:lnTo>
                  <a:pt x="98757" y="54310"/>
                </a:lnTo>
                <a:close/>
                <a:moveTo>
                  <a:pt x="145232" y="54310"/>
                </a:moveTo>
                <a:lnTo>
                  <a:pt x="145232" y="60450"/>
                </a:lnTo>
                <a:lnTo>
                  <a:pt x="142374" y="62091"/>
                </a:lnTo>
                <a:lnTo>
                  <a:pt x="139912" y="63520"/>
                </a:lnTo>
                <a:lnTo>
                  <a:pt x="145232" y="54310"/>
                </a:lnTo>
                <a:close/>
                <a:moveTo>
                  <a:pt x="156843" y="54310"/>
                </a:moveTo>
                <a:lnTo>
                  <a:pt x="156843" y="60450"/>
                </a:lnTo>
                <a:lnTo>
                  <a:pt x="153986" y="62091"/>
                </a:lnTo>
                <a:lnTo>
                  <a:pt x="151523" y="63520"/>
                </a:lnTo>
                <a:lnTo>
                  <a:pt x="156843" y="54310"/>
                </a:lnTo>
                <a:close/>
                <a:moveTo>
                  <a:pt x="180065" y="54310"/>
                </a:moveTo>
                <a:lnTo>
                  <a:pt x="180065" y="60450"/>
                </a:lnTo>
                <a:lnTo>
                  <a:pt x="177208" y="62091"/>
                </a:lnTo>
                <a:lnTo>
                  <a:pt x="174746" y="63520"/>
                </a:lnTo>
                <a:lnTo>
                  <a:pt x="180065" y="54310"/>
                </a:lnTo>
                <a:close/>
                <a:moveTo>
                  <a:pt x="203318" y="54310"/>
                </a:moveTo>
                <a:lnTo>
                  <a:pt x="203318" y="60450"/>
                </a:lnTo>
                <a:lnTo>
                  <a:pt x="200461" y="62091"/>
                </a:lnTo>
                <a:lnTo>
                  <a:pt x="197999" y="63520"/>
                </a:lnTo>
                <a:lnTo>
                  <a:pt x="203318" y="54310"/>
                </a:lnTo>
                <a:close/>
                <a:moveTo>
                  <a:pt x="214929" y="54310"/>
                </a:moveTo>
                <a:lnTo>
                  <a:pt x="214929" y="60450"/>
                </a:lnTo>
                <a:lnTo>
                  <a:pt x="212072" y="62091"/>
                </a:lnTo>
                <a:lnTo>
                  <a:pt x="209610" y="63520"/>
                </a:lnTo>
                <a:lnTo>
                  <a:pt x="214929" y="54310"/>
                </a:lnTo>
                <a:close/>
                <a:moveTo>
                  <a:pt x="226570" y="54310"/>
                </a:moveTo>
                <a:lnTo>
                  <a:pt x="226570" y="60450"/>
                </a:lnTo>
                <a:lnTo>
                  <a:pt x="223713" y="62091"/>
                </a:lnTo>
                <a:lnTo>
                  <a:pt x="221251" y="63520"/>
                </a:lnTo>
                <a:lnTo>
                  <a:pt x="226570" y="54310"/>
                </a:lnTo>
                <a:close/>
                <a:moveTo>
                  <a:pt x="249793" y="54310"/>
                </a:moveTo>
                <a:lnTo>
                  <a:pt x="249793" y="60450"/>
                </a:lnTo>
                <a:lnTo>
                  <a:pt x="246936" y="62091"/>
                </a:lnTo>
                <a:lnTo>
                  <a:pt x="244474" y="63520"/>
                </a:lnTo>
                <a:lnTo>
                  <a:pt x="249793" y="54310"/>
                </a:lnTo>
                <a:close/>
                <a:moveTo>
                  <a:pt x="250036" y="54340"/>
                </a:moveTo>
                <a:lnTo>
                  <a:pt x="255355" y="63520"/>
                </a:lnTo>
                <a:lnTo>
                  <a:pt x="252893" y="62121"/>
                </a:lnTo>
                <a:lnTo>
                  <a:pt x="250036" y="60480"/>
                </a:lnTo>
                <a:lnTo>
                  <a:pt x="250036" y="54340"/>
                </a:lnTo>
                <a:close/>
                <a:moveTo>
                  <a:pt x="273289" y="54340"/>
                </a:moveTo>
                <a:lnTo>
                  <a:pt x="278608" y="63520"/>
                </a:lnTo>
                <a:lnTo>
                  <a:pt x="276146" y="62121"/>
                </a:lnTo>
                <a:lnTo>
                  <a:pt x="273289" y="60480"/>
                </a:lnTo>
                <a:lnTo>
                  <a:pt x="273289" y="54340"/>
                </a:lnTo>
                <a:close/>
                <a:moveTo>
                  <a:pt x="6050" y="54340"/>
                </a:moveTo>
                <a:lnTo>
                  <a:pt x="11369" y="63520"/>
                </a:lnTo>
                <a:lnTo>
                  <a:pt x="8907" y="62121"/>
                </a:lnTo>
                <a:lnTo>
                  <a:pt x="6050" y="60480"/>
                </a:lnTo>
                <a:lnTo>
                  <a:pt x="6050" y="54340"/>
                </a:lnTo>
                <a:close/>
                <a:moveTo>
                  <a:pt x="17661" y="54340"/>
                </a:moveTo>
                <a:lnTo>
                  <a:pt x="22980" y="63520"/>
                </a:lnTo>
                <a:lnTo>
                  <a:pt x="20518" y="62091"/>
                </a:lnTo>
                <a:lnTo>
                  <a:pt x="17661" y="60450"/>
                </a:lnTo>
                <a:lnTo>
                  <a:pt x="17661" y="54340"/>
                </a:lnTo>
                <a:close/>
                <a:moveTo>
                  <a:pt x="29029" y="54340"/>
                </a:moveTo>
                <a:lnTo>
                  <a:pt x="29029" y="60480"/>
                </a:lnTo>
                <a:lnTo>
                  <a:pt x="26172" y="62121"/>
                </a:lnTo>
                <a:lnTo>
                  <a:pt x="23710" y="63520"/>
                </a:lnTo>
                <a:lnTo>
                  <a:pt x="29029" y="54340"/>
                </a:lnTo>
                <a:close/>
                <a:moveTo>
                  <a:pt x="29302" y="54340"/>
                </a:moveTo>
                <a:lnTo>
                  <a:pt x="34622" y="63520"/>
                </a:lnTo>
                <a:lnTo>
                  <a:pt x="32160" y="62091"/>
                </a:lnTo>
                <a:lnTo>
                  <a:pt x="29302" y="60450"/>
                </a:lnTo>
                <a:lnTo>
                  <a:pt x="29302" y="54340"/>
                </a:lnTo>
                <a:close/>
                <a:moveTo>
                  <a:pt x="40883" y="54340"/>
                </a:moveTo>
                <a:lnTo>
                  <a:pt x="46202" y="63520"/>
                </a:lnTo>
                <a:lnTo>
                  <a:pt x="43740" y="62091"/>
                </a:lnTo>
                <a:lnTo>
                  <a:pt x="40883" y="60450"/>
                </a:lnTo>
                <a:lnTo>
                  <a:pt x="40883" y="54340"/>
                </a:lnTo>
                <a:close/>
                <a:moveTo>
                  <a:pt x="75504" y="54310"/>
                </a:moveTo>
                <a:lnTo>
                  <a:pt x="75504" y="60450"/>
                </a:lnTo>
                <a:lnTo>
                  <a:pt x="72647" y="62091"/>
                </a:lnTo>
                <a:lnTo>
                  <a:pt x="70185" y="63520"/>
                </a:lnTo>
                <a:lnTo>
                  <a:pt x="75504" y="54310"/>
                </a:lnTo>
                <a:close/>
                <a:moveTo>
                  <a:pt x="87115" y="54310"/>
                </a:moveTo>
                <a:lnTo>
                  <a:pt x="87115" y="60450"/>
                </a:lnTo>
                <a:lnTo>
                  <a:pt x="84288" y="62091"/>
                </a:lnTo>
                <a:lnTo>
                  <a:pt x="81796" y="63520"/>
                </a:lnTo>
                <a:lnTo>
                  <a:pt x="87115" y="54310"/>
                </a:lnTo>
                <a:close/>
                <a:moveTo>
                  <a:pt x="87358" y="54340"/>
                </a:moveTo>
                <a:lnTo>
                  <a:pt x="92677" y="63520"/>
                </a:lnTo>
                <a:lnTo>
                  <a:pt x="90215" y="62121"/>
                </a:lnTo>
                <a:lnTo>
                  <a:pt x="87358" y="60480"/>
                </a:lnTo>
                <a:lnTo>
                  <a:pt x="87358" y="54340"/>
                </a:lnTo>
                <a:close/>
                <a:moveTo>
                  <a:pt x="98969" y="54340"/>
                </a:moveTo>
                <a:lnTo>
                  <a:pt x="104289" y="63520"/>
                </a:lnTo>
                <a:lnTo>
                  <a:pt x="101827" y="62121"/>
                </a:lnTo>
                <a:lnTo>
                  <a:pt x="98969" y="60480"/>
                </a:lnTo>
                <a:lnTo>
                  <a:pt x="98969" y="54340"/>
                </a:lnTo>
                <a:close/>
                <a:moveTo>
                  <a:pt x="110337" y="54310"/>
                </a:moveTo>
                <a:lnTo>
                  <a:pt x="110337" y="60450"/>
                </a:lnTo>
                <a:lnTo>
                  <a:pt x="107480" y="62091"/>
                </a:lnTo>
                <a:lnTo>
                  <a:pt x="105018" y="63520"/>
                </a:lnTo>
                <a:lnTo>
                  <a:pt x="110337" y="54310"/>
                </a:lnTo>
                <a:close/>
                <a:moveTo>
                  <a:pt x="110611" y="54340"/>
                </a:moveTo>
                <a:lnTo>
                  <a:pt x="115930" y="63520"/>
                </a:lnTo>
                <a:lnTo>
                  <a:pt x="113468" y="62121"/>
                </a:lnTo>
                <a:lnTo>
                  <a:pt x="110611" y="60480"/>
                </a:lnTo>
                <a:lnTo>
                  <a:pt x="110611" y="54340"/>
                </a:lnTo>
                <a:close/>
                <a:moveTo>
                  <a:pt x="121979" y="54310"/>
                </a:moveTo>
                <a:lnTo>
                  <a:pt x="121979" y="60450"/>
                </a:lnTo>
                <a:lnTo>
                  <a:pt x="119122" y="62091"/>
                </a:lnTo>
                <a:lnTo>
                  <a:pt x="116660" y="63520"/>
                </a:lnTo>
                <a:lnTo>
                  <a:pt x="121979" y="54310"/>
                </a:lnTo>
                <a:close/>
                <a:moveTo>
                  <a:pt x="122222" y="54340"/>
                </a:moveTo>
                <a:lnTo>
                  <a:pt x="127541" y="63520"/>
                </a:lnTo>
                <a:lnTo>
                  <a:pt x="125079" y="62121"/>
                </a:lnTo>
                <a:lnTo>
                  <a:pt x="122222" y="60480"/>
                </a:lnTo>
                <a:lnTo>
                  <a:pt x="122222" y="54340"/>
                </a:lnTo>
                <a:close/>
                <a:moveTo>
                  <a:pt x="133590" y="54310"/>
                </a:moveTo>
                <a:lnTo>
                  <a:pt x="133590" y="60450"/>
                </a:lnTo>
                <a:lnTo>
                  <a:pt x="130733" y="62091"/>
                </a:lnTo>
                <a:lnTo>
                  <a:pt x="128271" y="63520"/>
                </a:lnTo>
                <a:lnTo>
                  <a:pt x="133590" y="54310"/>
                </a:lnTo>
                <a:close/>
                <a:moveTo>
                  <a:pt x="133864" y="54340"/>
                </a:moveTo>
                <a:lnTo>
                  <a:pt x="139183" y="63520"/>
                </a:lnTo>
                <a:lnTo>
                  <a:pt x="136721" y="62121"/>
                </a:lnTo>
                <a:lnTo>
                  <a:pt x="133864" y="60480"/>
                </a:lnTo>
                <a:lnTo>
                  <a:pt x="133864" y="54340"/>
                </a:lnTo>
                <a:close/>
                <a:moveTo>
                  <a:pt x="145475" y="54340"/>
                </a:moveTo>
                <a:lnTo>
                  <a:pt x="150794" y="63520"/>
                </a:lnTo>
                <a:lnTo>
                  <a:pt x="148332" y="62121"/>
                </a:lnTo>
                <a:lnTo>
                  <a:pt x="145475" y="60480"/>
                </a:lnTo>
                <a:lnTo>
                  <a:pt x="145475" y="54340"/>
                </a:lnTo>
                <a:close/>
                <a:moveTo>
                  <a:pt x="157086" y="54340"/>
                </a:moveTo>
                <a:lnTo>
                  <a:pt x="162405" y="63520"/>
                </a:lnTo>
                <a:lnTo>
                  <a:pt x="159913" y="62121"/>
                </a:lnTo>
                <a:lnTo>
                  <a:pt x="157086" y="60480"/>
                </a:lnTo>
                <a:lnTo>
                  <a:pt x="157086" y="54340"/>
                </a:lnTo>
                <a:close/>
                <a:moveTo>
                  <a:pt x="168484" y="54310"/>
                </a:moveTo>
                <a:lnTo>
                  <a:pt x="168484" y="60450"/>
                </a:lnTo>
                <a:lnTo>
                  <a:pt x="165627" y="62091"/>
                </a:lnTo>
                <a:lnTo>
                  <a:pt x="163165" y="63520"/>
                </a:lnTo>
                <a:lnTo>
                  <a:pt x="168484" y="54310"/>
                </a:lnTo>
                <a:close/>
                <a:moveTo>
                  <a:pt x="168697" y="54340"/>
                </a:moveTo>
                <a:lnTo>
                  <a:pt x="174016" y="63520"/>
                </a:lnTo>
                <a:lnTo>
                  <a:pt x="171554" y="62121"/>
                </a:lnTo>
                <a:lnTo>
                  <a:pt x="168697" y="60480"/>
                </a:lnTo>
                <a:lnTo>
                  <a:pt x="168697" y="54340"/>
                </a:lnTo>
                <a:close/>
                <a:moveTo>
                  <a:pt x="180339" y="54340"/>
                </a:moveTo>
                <a:lnTo>
                  <a:pt x="185658" y="63520"/>
                </a:lnTo>
                <a:lnTo>
                  <a:pt x="183165" y="62121"/>
                </a:lnTo>
                <a:lnTo>
                  <a:pt x="180339" y="60480"/>
                </a:lnTo>
                <a:lnTo>
                  <a:pt x="180339" y="54340"/>
                </a:lnTo>
                <a:close/>
                <a:moveTo>
                  <a:pt x="191950" y="54340"/>
                </a:moveTo>
                <a:lnTo>
                  <a:pt x="197269" y="63520"/>
                </a:lnTo>
                <a:lnTo>
                  <a:pt x="194807" y="62121"/>
                </a:lnTo>
                <a:lnTo>
                  <a:pt x="191950" y="60480"/>
                </a:lnTo>
                <a:lnTo>
                  <a:pt x="191950" y="54340"/>
                </a:lnTo>
                <a:close/>
                <a:moveTo>
                  <a:pt x="203591" y="54340"/>
                </a:moveTo>
                <a:lnTo>
                  <a:pt x="208911" y="63520"/>
                </a:lnTo>
                <a:lnTo>
                  <a:pt x="206418" y="62121"/>
                </a:lnTo>
                <a:lnTo>
                  <a:pt x="203591" y="60480"/>
                </a:lnTo>
                <a:lnTo>
                  <a:pt x="203591" y="54340"/>
                </a:lnTo>
                <a:close/>
                <a:moveTo>
                  <a:pt x="215202" y="54340"/>
                </a:moveTo>
                <a:lnTo>
                  <a:pt x="220522" y="63520"/>
                </a:lnTo>
                <a:lnTo>
                  <a:pt x="218060" y="62121"/>
                </a:lnTo>
                <a:lnTo>
                  <a:pt x="215202" y="60480"/>
                </a:lnTo>
                <a:lnTo>
                  <a:pt x="215202" y="54340"/>
                </a:lnTo>
                <a:close/>
                <a:moveTo>
                  <a:pt x="226783" y="54340"/>
                </a:moveTo>
                <a:lnTo>
                  <a:pt x="232103" y="63520"/>
                </a:lnTo>
                <a:lnTo>
                  <a:pt x="229640" y="62121"/>
                </a:lnTo>
                <a:lnTo>
                  <a:pt x="226783" y="60480"/>
                </a:lnTo>
                <a:lnTo>
                  <a:pt x="226783" y="54340"/>
                </a:lnTo>
                <a:close/>
                <a:moveTo>
                  <a:pt x="238425" y="54340"/>
                </a:moveTo>
                <a:lnTo>
                  <a:pt x="243744" y="63520"/>
                </a:lnTo>
                <a:lnTo>
                  <a:pt x="241282" y="62121"/>
                </a:lnTo>
                <a:lnTo>
                  <a:pt x="238425" y="60480"/>
                </a:lnTo>
                <a:lnTo>
                  <a:pt x="238425" y="54340"/>
                </a:lnTo>
                <a:close/>
                <a:moveTo>
                  <a:pt x="261404" y="54310"/>
                </a:moveTo>
                <a:lnTo>
                  <a:pt x="261404" y="60450"/>
                </a:lnTo>
                <a:lnTo>
                  <a:pt x="258547" y="62091"/>
                </a:lnTo>
                <a:lnTo>
                  <a:pt x="256085" y="63520"/>
                </a:lnTo>
                <a:lnTo>
                  <a:pt x="261404" y="54310"/>
                </a:lnTo>
                <a:close/>
                <a:moveTo>
                  <a:pt x="261678" y="54340"/>
                </a:moveTo>
                <a:lnTo>
                  <a:pt x="266997" y="63520"/>
                </a:lnTo>
                <a:lnTo>
                  <a:pt x="264535" y="62121"/>
                </a:lnTo>
                <a:lnTo>
                  <a:pt x="261678" y="60480"/>
                </a:lnTo>
                <a:lnTo>
                  <a:pt x="261678" y="54340"/>
                </a:lnTo>
                <a:close/>
                <a:moveTo>
                  <a:pt x="273046" y="54310"/>
                </a:moveTo>
                <a:lnTo>
                  <a:pt x="273046" y="60480"/>
                </a:lnTo>
                <a:lnTo>
                  <a:pt x="270188" y="62121"/>
                </a:lnTo>
                <a:lnTo>
                  <a:pt x="267726" y="63520"/>
                </a:lnTo>
                <a:lnTo>
                  <a:pt x="273046" y="54310"/>
                </a:lnTo>
                <a:close/>
                <a:moveTo>
                  <a:pt x="284657" y="54310"/>
                </a:moveTo>
                <a:lnTo>
                  <a:pt x="284657" y="60480"/>
                </a:lnTo>
                <a:lnTo>
                  <a:pt x="279337" y="63520"/>
                </a:lnTo>
                <a:lnTo>
                  <a:pt x="284657" y="54310"/>
                </a:lnTo>
                <a:close/>
                <a:moveTo>
                  <a:pt x="17418" y="54340"/>
                </a:moveTo>
                <a:lnTo>
                  <a:pt x="17418" y="60480"/>
                </a:lnTo>
                <a:lnTo>
                  <a:pt x="14560" y="62121"/>
                </a:lnTo>
                <a:lnTo>
                  <a:pt x="12098" y="63550"/>
                </a:lnTo>
                <a:lnTo>
                  <a:pt x="17418" y="54340"/>
                </a:lnTo>
                <a:close/>
                <a:moveTo>
                  <a:pt x="40610" y="54340"/>
                </a:moveTo>
                <a:lnTo>
                  <a:pt x="40610" y="60480"/>
                </a:lnTo>
                <a:lnTo>
                  <a:pt x="37783" y="62121"/>
                </a:lnTo>
                <a:lnTo>
                  <a:pt x="35290" y="63550"/>
                </a:lnTo>
                <a:lnTo>
                  <a:pt x="40610" y="54340"/>
                </a:lnTo>
                <a:close/>
                <a:moveTo>
                  <a:pt x="52251" y="54340"/>
                </a:moveTo>
                <a:lnTo>
                  <a:pt x="52251" y="60480"/>
                </a:lnTo>
                <a:lnTo>
                  <a:pt x="49394" y="62121"/>
                </a:lnTo>
                <a:lnTo>
                  <a:pt x="46932" y="63550"/>
                </a:lnTo>
                <a:lnTo>
                  <a:pt x="52251" y="54340"/>
                </a:lnTo>
                <a:close/>
                <a:moveTo>
                  <a:pt x="63862" y="54340"/>
                </a:moveTo>
                <a:lnTo>
                  <a:pt x="63862" y="60480"/>
                </a:lnTo>
                <a:lnTo>
                  <a:pt x="61005" y="62121"/>
                </a:lnTo>
                <a:lnTo>
                  <a:pt x="58543" y="63550"/>
                </a:lnTo>
                <a:lnTo>
                  <a:pt x="63862" y="54340"/>
                </a:lnTo>
                <a:close/>
                <a:moveTo>
                  <a:pt x="5898" y="60662"/>
                </a:moveTo>
                <a:lnTo>
                  <a:pt x="8755" y="62304"/>
                </a:lnTo>
                <a:lnTo>
                  <a:pt x="11217" y="63732"/>
                </a:lnTo>
                <a:lnTo>
                  <a:pt x="578" y="63732"/>
                </a:lnTo>
                <a:lnTo>
                  <a:pt x="5898" y="60662"/>
                </a:lnTo>
                <a:close/>
                <a:moveTo>
                  <a:pt x="17509" y="60662"/>
                </a:moveTo>
                <a:lnTo>
                  <a:pt x="20366" y="62304"/>
                </a:lnTo>
                <a:lnTo>
                  <a:pt x="22828" y="63732"/>
                </a:lnTo>
                <a:lnTo>
                  <a:pt x="12190" y="63732"/>
                </a:lnTo>
                <a:lnTo>
                  <a:pt x="14682" y="62304"/>
                </a:lnTo>
                <a:lnTo>
                  <a:pt x="17509" y="60662"/>
                </a:lnTo>
                <a:close/>
                <a:moveTo>
                  <a:pt x="29150" y="60662"/>
                </a:moveTo>
                <a:lnTo>
                  <a:pt x="32008" y="62304"/>
                </a:lnTo>
                <a:lnTo>
                  <a:pt x="34470" y="63732"/>
                </a:lnTo>
                <a:lnTo>
                  <a:pt x="23831" y="63732"/>
                </a:lnTo>
                <a:lnTo>
                  <a:pt x="26293" y="62304"/>
                </a:lnTo>
                <a:lnTo>
                  <a:pt x="29150" y="60662"/>
                </a:lnTo>
                <a:close/>
                <a:moveTo>
                  <a:pt x="40762" y="60662"/>
                </a:moveTo>
                <a:lnTo>
                  <a:pt x="43619" y="62304"/>
                </a:lnTo>
                <a:lnTo>
                  <a:pt x="46081" y="63732"/>
                </a:lnTo>
                <a:lnTo>
                  <a:pt x="35442" y="63732"/>
                </a:lnTo>
                <a:lnTo>
                  <a:pt x="37935" y="62304"/>
                </a:lnTo>
                <a:lnTo>
                  <a:pt x="40762" y="60662"/>
                </a:lnTo>
                <a:close/>
                <a:moveTo>
                  <a:pt x="52403" y="60662"/>
                </a:moveTo>
                <a:lnTo>
                  <a:pt x="55260" y="62304"/>
                </a:lnTo>
                <a:lnTo>
                  <a:pt x="57722" y="63732"/>
                </a:lnTo>
                <a:lnTo>
                  <a:pt x="47084" y="63732"/>
                </a:lnTo>
                <a:lnTo>
                  <a:pt x="49546" y="62304"/>
                </a:lnTo>
                <a:lnTo>
                  <a:pt x="52403" y="60662"/>
                </a:lnTo>
                <a:close/>
                <a:moveTo>
                  <a:pt x="64014" y="60662"/>
                </a:moveTo>
                <a:lnTo>
                  <a:pt x="66871" y="62304"/>
                </a:lnTo>
                <a:lnTo>
                  <a:pt x="69334" y="63732"/>
                </a:lnTo>
                <a:lnTo>
                  <a:pt x="58695" y="63732"/>
                </a:lnTo>
                <a:lnTo>
                  <a:pt x="61187" y="62304"/>
                </a:lnTo>
                <a:lnTo>
                  <a:pt x="64014" y="60662"/>
                </a:lnTo>
                <a:close/>
                <a:moveTo>
                  <a:pt x="75625" y="60662"/>
                </a:moveTo>
                <a:lnTo>
                  <a:pt x="78452" y="62304"/>
                </a:lnTo>
                <a:lnTo>
                  <a:pt x="80945" y="63732"/>
                </a:lnTo>
                <a:lnTo>
                  <a:pt x="70306" y="63732"/>
                </a:lnTo>
                <a:lnTo>
                  <a:pt x="72768" y="62304"/>
                </a:lnTo>
                <a:lnTo>
                  <a:pt x="75625" y="60662"/>
                </a:lnTo>
                <a:close/>
                <a:moveTo>
                  <a:pt x="87237" y="60662"/>
                </a:moveTo>
                <a:lnTo>
                  <a:pt x="90094" y="62304"/>
                </a:lnTo>
                <a:lnTo>
                  <a:pt x="92556" y="63732"/>
                </a:lnTo>
                <a:lnTo>
                  <a:pt x="81917" y="63732"/>
                </a:lnTo>
                <a:lnTo>
                  <a:pt x="84379" y="62304"/>
                </a:lnTo>
                <a:lnTo>
                  <a:pt x="87237" y="60662"/>
                </a:lnTo>
                <a:close/>
                <a:moveTo>
                  <a:pt x="98878" y="60662"/>
                </a:moveTo>
                <a:lnTo>
                  <a:pt x="101705" y="62304"/>
                </a:lnTo>
                <a:lnTo>
                  <a:pt x="104197" y="63732"/>
                </a:lnTo>
                <a:lnTo>
                  <a:pt x="93559" y="63732"/>
                </a:lnTo>
                <a:lnTo>
                  <a:pt x="96021" y="62304"/>
                </a:lnTo>
                <a:lnTo>
                  <a:pt x="98878" y="60662"/>
                </a:lnTo>
                <a:close/>
                <a:moveTo>
                  <a:pt x="110489" y="60662"/>
                </a:moveTo>
                <a:lnTo>
                  <a:pt x="113346" y="62304"/>
                </a:lnTo>
                <a:lnTo>
                  <a:pt x="115809" y="63732"/>
                </a:lnTo>
                <a:lnTo>
                  <a:pt x="105170" y="63732"/>
                </a:lnTo>
                <a:lnTo>
                  <a:pt x="107632" y="62304"/>
                </a:lnTo>
                <a:lnTo>
                  <a:pt x="110489" y="60662"/>
                </a:lnTo>
                <a:close/>
                <a:moveTo>
                  <a:pt x="122131" y="60662"/>
                </a:moveTo>
                <a:lnTo>
                  <a:pt x="124958" y="62304"/>
                </a:lnTo>
                <a:lnTo>
                  <a:pt x="127450" y="63732"/>
                </a:lnTo>
                <a:lnTo>
                  <a:pt x="116812" y="63732"/>
                </a:lnTo>
                <a:lnTo>
                  <a:pt x="119274" y="62304"/>
                </a:lnTo>
                <a:lnTo>
                  <a:pt x="122131" y="60662"/>
                </a:lnTo>
                <a:close/>
                <a:moveTo>
                  <a:pt x="133742" y="60662"/>
                </a:moveTo>
                <a:lnTo>
                  <a:pt x="136599" y="62304"/>
                </a:lnTo>
                <a:lnTo>
                  <a:pt x="139061" y="63732"/>
                </a:lnTo>
                <a:lnTo>
                  <a:pt x="128423" y="63732"/>
                </a:lnTo>
                <a:lnTo>
                  <a:pt x="130885" y="62304"/>
                </a:lnTo>
                <a:lnTo>
                  <a:pt x="133742" y="60662"/>
                </a:lnTo>
                <a:close/>
                <a:moveTo>
                  <a:pt x="145323" y="60662"/>
                </a:moveTo>
                <a:lnTo>
                  <a:pt x="148180" y="62304"/>
                </a:lnTo>
                <a:lnTo>
                  <a:pt x="150642" y="63732"/>
                </a:lnTo>
                <a:lnTo>
                  <a:pt x="140004" y="63732"/>
                </a:lnTo>
                <a:lnTo>
                  <a:pt x="142496" y="62304"/>
                </a:lnTo>
                <a:lnTo>
                  <a:pt x="145323" y="60662"/>
                </a:lnTo>
                <a:close/>
                <a:moveTo>
                  <a:pt x="156964" y="60662"/>
                </a:moveTo>
                <a:lnTo>
                  <a:pt x="159822" y="62304"/>
                </a:lnTo>
                <a:lnTo>
                  <a:pt x="162284" y="63732"/>
                </a:lnTo>
                <a:lnTo>
                  <a:pt x="151645" y="63732"/>
                </a:lnTo>
                <a:lnTo>
                  <a:pt x="154107" y="62304"/>
                </a:lnTo>
                <a:lnTo>
                  <a:pt x="156964" y="60662"/>
                </a:lnTo>
                <a:close/>
                <a:moveTo>
                  <a:pt x="168575" y="60662"/>
                </a:moveTo>
                <a:lnTo>
                  <a:pt x="171433" y="62304"/>
                </a:lnTo>
                <a:lnTo>
                  <a:pt x="173895" y="63732"/>
                </a:lnTo>
                <a:lnTo>
                  <a:pt x="163256" y="63732"/>
                </a:lnTo>
                <a:lnTo>
                  <a:pt x="165749" y="62304"/>
                </a:lnTo>
                <a:lnTo>
                  <a:pt x="168575" y="60662"/>
                </a:lnTo>
                <a:close/>
                <a:moveTo>
                  <a:pt x="180217" y="60662"/>
                </a:moveTo>
                <a:lnTo>
                  <a:pt x="183074" y="62304"/>
                </a:lnTo>
                <a:lnTo>
                  <a:pt x="185536" y="63732"/>
                </a:lnTo>
                <a:lnTo>
                  <a:pt x="174898" y="63732"/>
                </a:lnTo>
                <a:lnTo>
                  <a:pt x="177360" y="62304"/>
                </a:lnTo>
                <a:lnTo>
                  <a:pt x="180217" y="60662"/>
                </a:lnTo>
                <a:close/>
                <a:moveTo>
                  <a:pt x="191828" y="60662"/>
                </a:moveTo>
                <a:lnTo>
                  <a:pt x="194685" y="62304"/>
                </a:lnTo>
                <a:lnTo>
                  <a:pt x="197147" y="63732"/>
                </a:lnTo>
                <a:lnTo>
                  <a:pt x="186509" y="63732"/>
                </a:lnTo>
                <a:lnTo>
                  <a:pt x="189001" y="62304"/>
                </a:lnTo>
                <a:lnTo>
                  <a:pt x="191828" y="60662"/>
                </a:lnTo>
                <a:close/>
                <a:moveTo>
                  <a:pt x="203470" y="60662"/>
                </a:moveTo>
                <a:lnTo>
                  <a:pt x="206327" y="62304"/>
                </a:lnTo>
                <a:lnTo>
                  <a:pt x="208789" y="63732"/>
                </a:lnTo>
                <a:lnTo>
                  <a:pt x="198151" y="63732"/>
                </a:lnTo>
                <a:lnTo>
                  <a:pt x="200613" y="62304"/>
                </a:lnTo>
                <a:lnTo>
                  <a:pt x="203470" y="60662"/>
                </a:lnTo>
                <a:close/>
                <a:moveTo>
                  <a:pt x="215051" y="60662"/>
                </a:moveTo>
                <a:lnTo>
                  <a:pt x="217908" y="62304"/>
                </a:lnTo>
                <a:lnTo>
                  <a:pt x="220370" y="63732"/>
                </a:lnTo>
                <a:lnTo>
                  <a:pt x="209731" y="63732"/>
                </a:lnTo>
                <a:lnTo>
                  <a:pt x="212193" y="62304"/>
                </a:lnTo>
                <a:lnTo>
                  <a:pt x="215051" y="60662"/>
                </a:lnTo>
                <a:close/>
                <a:moveTo>
                  <a:pt x="226692" y="60662"/>
                </a:moveTo>
                <a:lnTo>
                  <a:pt x="229519" y="62304"/>
                </a:lnTo>
                <a:lnTo>
                  <a:pt x="232011" y="63763"/>
                </a:lnTo>
                <a:lnTo>
                  <a:pt x="221373" y="63763"/>
                </a:lnTo>
                <a:lnTo>
                  <a:pt x="223835" y="62304"/>
                </a:lnTo>
                <a:lnTo>
                  <a:pt x="226692" y="60662"/>
                </a:lnTo>
                <a:close/>
                <a:moveTo>
                  <a:pt x="238303" y="60662"/>
                </a:moveTo>
                <a:lnTo>
                  <a:pt x="241160" y="62304"/>
                </a:lnTo>
                <a:lnTo>
                  <a:pt x="243622" y="63763"/>
                </a:lnTo>
                <a:lnTo>
                  <a:pt x="232984" y="63763"/>
                </a:lnTo>
                <a:lnTo>
                  <a:pt x="235446" y="62304"/>
                </a:lnTo>
                <a:lnTo>
                  <a:pt x="238303" y="60662"/>
                </a:lnTo>
                <a:close/>
                <a:moveTo>
                  <a:pt x="249945" y="60662"/>
                </a:moveTo>
                <a:lnTo>
                  <a:pt x="252772" y="62304"/>
                </a:lnTo>
                <a:lnTo>
                  <a:pt x="255264" y="63763"/>
                </a:lnTo>
                <a:lnTo>
                  <a:pt x="244626" y="63763"/>
                </a:lnTo>
                <a:lnTo>
                  <a:pt x="247088" y="62304"/>
                </a:lnTo>
                <a:lnTo>
                  <a:pt x="249945" y="60662"/>
                </a:lnTo>
                <a:close/>
                <a:moveTo>
                  <a:pt x="261556" y="60662"/>
                </a:moveTo>
                <a:lnTo>
                  <a:pt x="264413" y="62304"/>
                </a:lnTo>
                <a:lnTo>
                  <a:pt x="266875" y="63763"/>
                </a:lnTo>
                <a:lnTo>
                  <a:pt x="256237" y="63763"/>
                </a:lnTo>
                <a:lnTo>
                  <a:pt x="258699" y="62304"/>
                </a:lnTo>
                <a:lnTo>
                  <a:pt x="261556" y="60662"/>
                </a:lnTo>
                <a:close/>
                <a:moveTo>
                  <a:pt x="273198" y="60662"/>
                </a:moveTo>
                <a:lnTo>
                  <a:pt x="276024" y="62304"/>
                </a:lnTo>
                <a:lnTo>
                  <a:pt x="278517" y="63763"/>
                </a:lnTo>
                <a:lnTo>
                  <a:pt x="267878" y="63763"/>
                </a:lnTo>
                <a:lnTo>
                  <a:pt x="270340" y="62304"/>
                </a:lnTo>
                <a:lnTo>
                  <a:pt x="273198" y="60662"/>
                </a:lnTo>
                <a:close/>
                <a:moveTo>
                  <a:pt x="11217" y="64006"/>
                </a:moveTo>
                <a:lnTo>
                  <a:pt x="5898" y="67106"/>
                </a:lnTo>
                <a:lnTo>
                  <a:pt x="578" y="64006"/>
                </a:lnTo>
                <a:close/>
                <a:moveTo>
                  <a:pt x="22828" y="64006"/>
                </a:moveTo>
                <a:lnTo>
                  <a:pt x="17509" y="67106"/>
                </a:lnTo>
                <a:lnTo>
                  <a:pt x="12190" y="64006"/>
                </a:lnTo>
                <a:close/>
                <a:moveTo>
                  <a:pt x="34470" y="64006"/>
                </a:moveTo>
                <a:lnTo>
                  <a:pt x="29150" y="67106"/>
                </a:lnTo>
                <a:lnTo>
                  <a:pt x="23831" y="64006"/>
                </a:lnTo>
                <a:close/>
                <a:moveTo>
                  <a:pt x="46081" y="64006"/>
                </a:moveTo>
                <a:lnTo>
                  <a:pt x="40762" y="67106"/>
                </a:lnTo>
                <a:lnTo>
                  <a:pt x="35442" y="64006"/>
                </a:lnTo>
                <a:close/>
                <a:moveTo>
                  <a:pt x="57722" y="64006"/>
                </a:moveTo>
                <a:lnTo>
                  <a:pt x="52403" y="67106"/>
                </a:lnTo>
                <a:lnTo>
                  <a:pt x="47084" y="64006"/>
                </a:lnTo>
                <a:close/>
                <a:moveTo>
                  <a:pt x="69334" y="64006"/>
                </a:moveTo>
                <a:lnTo>
                  <a:pt x="64014" y="67106"/>
                </a:lnTo>
                <a:lnTo>
                  <a:pt x="58695" y="64006"/>
                </a:lnTo>
                <a:close/>
                <a:moveTo>
                  <a:pt x="80945" y="64006"/>
                </a:moveTo>
                <a:lnTo>
                  <a:pt x="75625" y="67106"/>
                </a:lnTo>
                <a:lnTo>
                  <a:pt x="70306" y="64006"/>
                </a:lnTo>
                <a:close/>
                <a:moveTo>
                  <a:pt x="92556" y="64006"/>
                </a:moveTo>
                <a:lnTo>
                  <a:pt x="87237" y="67106"/>
                </a:lnTo>
                <a:lnTo>
                  <a:pt x="81917" y="64006"/>
                </a:lnTo>
                <a:close/>
                <a:moveTo>
                  <a:pt x="104197" y="64006"/>
                </a:moveTo>
                <a:lnTo>
                  <a:pt x="98878" y="67106"/>
                </a:lnTo>
                <a:lnTo>
                  <a:pt x="93559" y="64006"/>
                </a:lnTo>
                <a:close/>
                <a:moveTo>
                  <a:pt x="115809" y="64006"/>
                </a:moveTo>
                <a:lnTo>
                  <a:pt x="110489" y="67106"/>
                </a:lnTo>
                <a:lnTo>
                  <a:pt x="105170" y="64006"/>
                </a:lnTo>
                <a:close/>
                <a:moveTo>
                  <a:pt x="127450" y="64006"/>
                </a:moveTo>
                <a:lnTo>
                  <a:pt x="122131" y="67106"/>
                </a:lnTo>
                <a:lnTo>
                  <a:pt x="116812" y="64006"/>
                </a:lnTo>
                <a:close/>
                <a:moveTo>
                  <a:pt x="139061" y="64006"/>
                </a:moveTo>
                <a:lnTo>
                  <a:pt x="133742" y="67106"/>
                </a:lnTo>
                <a:lnTo>
                  <a:pt x="128423" y="64006"/>
                </a:lnTo>
                <a:close/>
                <a:moveTo>
                  <a:pt x="150642" y="64006"/>
                </a:moveTo>
                <a:lnTo>
                  <a:pt x="145323" y="67106"/>
                </a:lnTo>
                <a:lnTo>
                  <a:pt x="140004" y="64006"/>
                </a:lnTo>
                <a:close/>
                <a:moveTo>
                  <a:pt x="162284" y="64006"/>
                </a:moveTo>
                <a:lnTo>
                  <a:pt x="156964" y="67106"/>
                </a:lnTo>
                <a:lnTo>
                  <a:pt x="151645" y="64006"/>
                </a:lnTo>
                <a:close/>
                <a:moveTo>
                  <a:pt x="173895" y="64006"/>
                </a:moveTo>
                <a:lnTo>
                  <a:pt x="168575" y="67106"/>
                </a:lnTo>
                <a:lnTo>
                  <a:pt x="163256" y="64006"/>
                </a:lnTo>
                <a:close/>
                <a:moveTo>
                  <a:pt x="185536" y="64006"/>
                </a:moveTo>
                <a:lnTo>
                  <a:pt x="180217" y="67106"/>
                </a:lnTo>
                <a:lnTo>
                  <a:pt x="174898" y="64006"/>
                </a:lnTo>
                <a:close/>
                <a:moveTo>
                  <a:pt x="197147" y="64006"/>
                </a:moveTo>
                <a:lnTo>
                  <a:pt x="191828" y="67106"/>
                </a:lnTo>
                <a:lnTo>
                  <a:pt x="186509" y="64006"/>
                </a:lnTo>
                <a:close/>
                <a:moveTo>
                  <a:pt x="208789" y="64006"/>
                </a:moveTo>
                <a:lnTo>
                  <a:pt x="203470" y="67106"/>
                </a:lnTo>
                <a:lnTo>
                  <a:pt x="198151" y="64006"/>
                </a:lnTo>
                <a:close/>
                <a:moveTo>
                  <a:pt x="220370" y="64006"/>
                </a:moveTo>
                <a:lnTo>
                  <a:pt x="215051" y="67106"/>
                </a:lnTo>
                <a:lnTo>
                  <a:pt x="209731" y="64006"/>
                </a:lnTo>
                <a:close/>
                <a:moveTo>
                  <a:pt x="232011" y="64006"/>
                </a:moveTo>
                <a:lnTo>
                  <a:pt x="226692" y="67106"/>
                </a:lnTo>
                <a:lnTo>
                  <a:pt x="221373" y="64006"/>
                </a:lnTo>
                <a:close/>
                <a:moveTo>
                  <a:pt x="243622" y="64006"/>
                </a:moveTo>
                <a:lnTo>
                  <a:pt x="238303" y="67106"/>
                </a:lnTo>
                <a:lnTo>
                  <a:pt x="232984" y="64006"/>
                </a:lnTo>
                <a:close/>
                <a:moveTo>
                  <a:pt x="255264" y="64006"/>
                </a:moveTo>
                <a:lnTo>
                  <a:pt x="249945" y="67106"/>
                </a:lnTo>
                <a:lnTo>
                  <a:pt x="244626" y="64006"/>
                </a:lnTo>
                <a:close/>
                <a:moveTo>
                  <a:pt x="266875" y="64006"/>
                </a:moveTo>
                <a:lnTo>
                  <a:pt x="261556" y="67106"/>
                </a:lnTo>
                <a:lnTo>
                  <a:pt x="256237" y="64006"/>
                </a:lnTo>
                <a:close/>
                <a:moveTo>
                  <a:pt x="278517" y="64006"/>
                </a:moveTo>
                <a:lnTo>
                  <a:pt x="273198" y="67106"/>
                </a:lnTo>
                <a:lnTo>
                  <a:pt x="267878" y="64006"/>
                </a:lnTo>
                <a:close/>
                <a:moveTo>
                  <a:pt x="11369" y="64249"/>
                </a:moveTo>
                <a:lnTo>
                  <a:pt x="6050" y="73428"/>
                </a:lnTo>
                <a:lnTo>
                  <a:pt x="6050" y="67319"/>
                </a:lnTo>
                <a:lnTo>
                  <a:pt x="11369" y="64249"/>
                </a:lnTo>
                <a:close/>
                <a:moveTo>
                  <a:pt x="34622" y="64249"/>
                </a:moveTo>
                <a:lnTo>
                  <a:pt x="29302" y="73428"/>
                </a:lnTo>
                <a:lnTo>
                  <a:pt x="29302" y="67319"/>
                </a:lnTo>
                <a:lnTo>
                  <a:pt x="34622" y="64249"/>
                </a:lnTo>
                <a:close/>
                <a:moveTo>
                  <a:pt x="46202" y="64249"/>
                </a:moveTo>
                <a:lnTo>
                  <a:pt x="40883" y="73428"/>
                </a:lnTo>
                <a:lnTo>
                  <a:pt x="40883" y="67319"/>
                </a:lnTo>
                <a:lnTo>
                  <a:pt x="46202" y="64249"/>
                </a:lnTo>
                <a:close/>
                <a:moveTo>
                  <a:pt x="57844" y="64249"/>
                </a:moveTo>
                <a:lnTo>
                  <a:pt x="52525" y="73428"/>
                </a:lnTo>
                <a:lnTo>
                  <a:pt x="52525" y="67319"/>
                </a:lnTo>
                <a:lnTo>
                  <a:pt x="57844" y="64249"/>
                </a:lnTo>
                <a:close/>
                <a:moveTo>
                  <a:pt x="69455" y="64249"/>
                </a:moveTo>
                <a:lnTo>
                  <a:pt x="64136" y="73428"/>
                </a:lnTo>
                <a:lnTo>
                  <a:pt x="64136" y="67319"/>
                </a:lnTo>
                <a:lnTo>
                  <a:pt x="69455" y="64249"/>
                </a:lnTo>
                <a:close/>
                <a:moveTo>
                  <a:pt x="232163" y="64249"/>
                </a:moveTo>
                <a:lnTo>
                  <a:pt x="226844" y="73428"/>
                </a:lnTo>
                <a:lnTo>
                  <a:pt x="226844" y="67319"/>
                </a:lnTo>
                <a:lnTo>
                  <a:pt x="232163" y="64249"/>
                </a:lnTo>
                <a:close/>
                <a:moveTo>
                  <a:pt x="243774" y="64249"/>
                </a:moveTo>
                <a:lnTo>
                  <a:pt x="238455" y="73428"/>
                </a:lnTo>
                <a:lnTo>
                  <a:pt x="238455" y="67319"/>
                </a:lnTo>
                <a:lnTo>
                  <a:pt x="243774" y="64249"/>
                </a:lnTo>
                <a:close/>
                <a:moveTo>
                  <a:pt x="255355" y="64249"/>
                </a:moveTo>
                <a:lnTo>
                  <a:pt x="250036" y="73428"/>
                </a:lnTo>
                <a:lnTo>
                  <a:pt x="250036" y="67319"/>
                </a:lnTo>
                <a:lnTo>
                  <a:pt x="255355" y="64249"/>
                </a:lnTo>
                <a:close/>
                <a:moveTo>
                  <a:pt x="266997" y="64249"/>
                </a:moveTo>
                <a:lnTo>
                  <a:pt x="261678" y="73428"/>
                </a:lnTo>
                <a:lnTo>
                  <a:pt x="261678" y="67319"/>
                </a:lnTo>
                <a:lnTo>
                  <a:pt x="266997" y="64249"/>
                </a:lnTo>
                <a:close/>
                <a:moveTo>
                  <a:pt x="278608" y="64249"/>
                </a:moveTo>
                <a:lnTo>
                  <a:pt x="273289" y="73428"/>
                </a:lnTo>
                <a:lnTo>
                  <a:pt x="273289" y="67319"/>
                </a:lnTo>
                <a:lnTo>
                  <a:pt x="278608" y="64249"/>
                </a:lnTo>
                <a:close/>
                <a:moveTo>
                  <a:pt x="457" y="64279"/>
                </a:moveTo>
                <a:lnTo>
                  <a:pt x="5776" y="67319"/>
                </a:lnTo>
                <a:lnTo>
                  <a:pt x="5776" y="73489"/>
                </a:lnTo>
                <a:lnTo>
                  <a:pt x="457" y="64279"/>
                </a:lnTo>
                <a:close/>
                <a:moveTo>
                  <a:pt x="12098" y="64279"/>
                </a:moveTo>
                <a:lnTo>
                  <a:pt x="17418" y="67319"/>
                </a:lnTo>
                <a:lnTo>
                  <a:pt x="17418" y="73489"/>
                </a:lnTo>
                <a:lnTo>
                  <a:pt x="12098" y="64279"/>
                </a:lnTo>
                <a:close/>
                <a:moveTo>
                  <a:pt x="22980" y="64249"/>
                </a:moveTo>
                <a:lnTo>
                  <a:pt x="17661" y="73489"/>
                </a:lnTo>
                <a:lnTo>
                  <a:pt x="17661" y="67319"/>
                </a:lnTo>
                <a:lnTo>
                  <a:pt x="22980" y="64249"/>
                </a:lnTo>
                <a:close/>
                <a:moveTo>
                  <a:pt x="23710" y="64249"/>
                </a:moveTo>
                <a:lnTo>
                  <a:pt x="29029" y="67319"/>
                </a:lnTo>
                <a:lnTo>
                  <a:pt x="29029" y="73489"/>
                </a:lnTo>
                <a:lnTo>
                  <a:pt x="23710" y="64249"/>
                </a:lnTo>
                <a:close/>
                <a:moveTo>
                  <a:pt x="35290" y="64279"/>
                </a:moveTo>
                <a:lnTo>
                  <a:pt x="40610" y="67319"/>
                </a:lnTo>
                <a:lnTo>
                  <a:pt x="40610" y="73489"/>
                </a:lnTo>
                <a:lnTo>
                  <a:pt x="35290" y="64279"/>
                </a:lnTo>
                <a:close/>
                <a:moveTo>
                  <a:pt x="46932" y="64279"/>
                </a:moveTo>
                <a:lnTo>
                  <a:pt x="52251" y="67319"/>
                </a:lnTo>
                <a:lnTo>
                  <a:pt x="52251" y="73489"/>
                </a:lnTo>
                <a:lnTo>
                  <a:pt x="46932" y="64279"/>
                </a:lnTo>
                <a:close/>
                <a:moveTo>
                  <a:pt x="58543" y="64279"/>
                </a:moveTo>
                <a:lnTo>
                  <a:pt x="63862" y="67319"/>
                </a:lnTo>
                <a:lnTo>
                  <a:pt x="63862" y="73489"/>
                </a:lnTo>
                <a:lnTo>
                  <a:pt x="58543" y="64279"/>
                </a:lnTo>
                <a:close/>
                <a:moveTo>
                  <a:pt x="70185" y="64279"/>
                </a:moveTo>
                <a:lnTo>
                  <a:pt x="75504" y="67349"/>
                </a:lnTo>
                <a:lnTo>
                  <a:pt x="75504" y="73489"/>
                </a:lnTo>
                <a:lnTo>
                  <a:pt x="70185" y="64279"/>
                </a:lnTo>
                <a:close/>
                <a:moveTo>
                  <a:pt x="81097" y="64249"/>
                </a:moveTo>
                <a:lnTo>
                  <a:pt x="75777" y="73489"/>
                </a:lnTo>
                <a:lnTo>
                  <a:pt x="75777" y="67319"/>
                </a:lnTo>
                <a:lnTo>
                  <a:pt x="81097" y="64249"/>
                </a:lnTo>
                <a:close/>
                <a:moveTo>
                  <a:pt x="81796" y="64279"/>
                </a:moveTo>
                <a:lnTo>
                  <a:pt x="87115" y="67349"/>
                </a:lnTo>
                <a:lnTo>
                  <a:pt x="87115" y="73489"/>
                </a:lnTo>
                <a:lnTo>
                  <a:pt x="81796" y="64279"/>
                </a:lnTo>
                <a:close/>
                <a:moveTo>
                  <a:pt x="92708" y="64249"/>
                </a:moveTo>
                <a:lnTo>
                  <a:pt x="87389" y="73489"/>
                </a:lnTo>
                <a:lnTo>
                  <a:pt x="87389" y="67319"/>
                </a:lnTo>
                <a:lnTo>
                  <a:pt x="92708" y="64249"/>
                </a:lnTo>
                <a:close/>
                <a:moveTo>
                  <a:pt x="93437" y="64279"/>
                </a:moveTo>
                <a:lnTo>
                  <a:pt x="98757" y="67349"/>
                </a:lnTo>
                <a:lnTo>
                  <a:pt x="98757" y="73489"/>
                </a:lnTo>
                <a:lnTo>
                  <a:pt x="93437" y="64279"/>
                </a:lnTo>
                <a:close/>
                <a:moveTo>
                  <a:pt x="104349" y="64249"/>
                </a:moveTo>
                <a:lnTo>
                  <a:pt x="99030" y="73489"/>
                </a:lnTo>
                <a:lnTo>
                  <a:pt x="99030" y="67319"/>
                </a:lnTo>
                <a:lnTo>
                  <a:pt x="104349" y="64249"/>
                </a:lnTo>
                <a:close/>
                <a:moveTo>
                  <a:pt x="105018" y="64279"/>
                </a:moveTo>
                <a:lnTo>
                  <a:pt x="110337" y="67349"/>
                </a:lnTo>
                <a:lnTo>
                  <a:pt x="110337" y="73489"/>
                </a:lnTo>
                <a:lnTo>
                  <a:pt x="105018" y="64279"/>
                </a:lnTo>
                <a:close/>
                <a:moveTo>
                  <a:pt x="115930" y="64249"/>
                </a:moveTo>
                <a:lnTo>
                  <a:pt x="110611" y="73489"/>
                </a:lnTo>
                <a:lnTo>
                  <a:pt x="110611" y="67319"/>
                </a:lnTo>
                <a:lnTo>
                  <a:pt x="115930" y="64249"/>
                </a:lnTo>
                <a:close/>
                <a:moveTo>
                  <a:pt x="116660" y="64279"/>
                </a:moveTo>
                <a:lnTo>
                  <a:pt x="121979" y="67349"/>
                </a:lnTo>
                <a:lnTo>
                  <a:pt x="121979" y="73489"/>
                </a:lnTo>
                <a:lnTo>
                  <a:pt x="116660" y="64279"/>
                </a:lnTo>
                <a:close/>
                <a:moveTo>
                  <a:pt x="127541" y="64249"/>
                </a:moveTo>
                <a:lnTo>
                  <a:pt x="122222" y="73489"/>
                </a:lnTo>
                <a:lnTo>
                  <a:pt x="122222" y="67319"/>
                </a:lnTo>
                <a:lnTo>
                  <a:pt x="127541" y="64249"/>
                </a:lnTo>
                <a:close/>
                <a:moveTo>
                  <a:pt x="128271" y="64279"/>
                </a:moveTo>
                <a:lnTo>
                  <a:pt x="133590" y="67349"/>
                </a:lnTo>
                <a:lnTo>
                  <a:pt x="133590" y="73489"/>
                </a:lnTo>
                <a:lnTo>
                  <a:pt x="128271" y="64279"/>
                </a:lnTo>
                <a:close/>
                <a:moveTo>
                  <a:pt x="139183" y="64249"/>
                </a:moveTo>
                <a:lnTo>
                  <a:pt x="133864" y="73489"/>
                </a:lnTo>
                <a:lnTo>
                  <a:pt x="133864" y="67319"/>
                </a:lnTo>
                <a:lnTo>
                  <a:pt x="139183" y="64249"/>
                </a:lnTo>
                <a:close/>
                <a:moveTo>
                  <a:pt x="139912" y="64279"/>
                </a:moveTo>
                <a:lnTo>
                  <a:pt x="145232" y="67349"/>
                </a:lnTo>
                <a:lnTo>
                  <a:pt x="145232" y="73489"/>
                </a:lnTo>
                <a:lnTo>
                  <a:pt x="139912" y="64279"/>
                </a:lnTo>
                <a:close/>
                <a:moveTo>
                  <a:pt x="150794" y="64249"/>
                </a:moveTo>
                <a:lnTo>
                  <a:pt x="145475" y="73489"/>
                </a:lnTo>
                <a:lnTo>
                  <a:pt x="145475" y="67319"/>
                </a:lnTo>
                <a:lnTo>
                  <a:pt x="150794" y="64249"/>
                </a:lnTo>
                <a:close/>
                <a:moveTo>
                  <a:pt x="151523" y="64279"/>
                </a:moveTo>
                <a:lnTo>
                  <a:pt x="156843" y="67349"/>
                </a:lnTo>
                <a:lnTo>
                  <a:pt x="156843" y="73489"/>
                </a:lnTo>
                <a:lnTo>
                  <a:pt x="151523" y="64279"/>
                </a:lnTo>
                <a:close/>
                <a:moveTo>
                  <a:pt x="162436" y="64249"/>
                </a:moveTo>
                <a:lnTo>
                  <a:pt x="157116" y="73489"/>
                </a:lnTo>
                <a:lnTo>
                  <a:pt x="157116" y="67319"/>
                </a:lnTo>
                <a:lnTo>
                  <a:pt x="162436" y="64249"/>
                </a:lnTo>
                <a:close/>
                <a:moveTo>
                  <a:pt x="163165" y="64279"/>
                </a:moveTo>
                <a:lnTo>
                  <a:pt x="168484" y="67349"/>
                </a:lnTo>
                <a:lnTo>
                  <a:pt x="168484" y="73489"/>
                </a:lnTo>
                <a:lnTo>
                  <a:pt x="163165" y="64279"/>
                </a:lnTo>
                <a:close/>
                <a:moveTo>
                  <a:pt x="174047" y="64249"/>
                </a:moveTo>
                <a:lnTo>
                  <a:pt x="168727" y="73489"/>
                </a:lnTo>
                <a:lnTo>
                  <a:pt x="168727" y="67319"/>
                </a:lnTo>
                <a:lnTo>
                  <a:pt x="174047" y="64249"/>
                </a:lnTo>
                <a:close/>
                <a:moveTo>
                  <a:pt x="174746" y="64279"/>
                </a:moveTo>
                <a:lnTo>
                  <a:pt x="180065" y="67349"/>
                </a:lnTo>
                <a:lnTo>
                  <a:pt x="180065" y="73489"/>
                </a:lnTo>
                <a:lnTo>
                  <a:pt x="174746" y="64279"/>
                </a:lnTo>
                <a:close/>
                <a:moveTo>
                  <a:pt x="185658" y="64249"/>
                </a:moveTo>
                <a:lnTo>
                  <a:pt x="180339" y="73489"/>
                </a:lnTo>
                <a:lnTo>
                  <a:pt x="180339" y="67319"/>
                </a:lnTo>
                <a:lnTo>
                  <a:pt x="185658" y="64249"/>
                </a:lnTo>
                <a:close/>
                <a:moveTo>
                  <a:pt x="186357" y="64279"/>
                </a:moveTo>
                <a:lnTo>
                  <a:pt x="191676" y="67349"/>
                </a:lnTo>
                <a:lnTo>
                  <a:pt x="191676" y="73489"/>
                </a:lnTo>
                <a:lnTo>
                  <a:pt x="186357" y="64279"/>
                </a:lnTo>
                <a:close/>
                <a:moveTo>
                  <a:pt x="197269" y="64249"/>
                </a:moveTo>
                <a:lnTo>
                  <a:pt x="191950" y="73489"/>
                </a:lnTo>
                <a:lnTo>
                  <a:pt x="191950" y="67319"/>
                </a:lnTo>
                <a:lnTo>
                  <a:pt x="197269" y="64249"/>
                </a:lnTo>
                <a:close/>
                <a:moveTo>
                  <a:pt x="197999" y="64279"/>
                </a:moveTo>
                <a:lnTo>
                  <a:pt x="203318" y="67349"/>
                </a:lnTo>
                <a:lnTo>
                  <a:pt x="203318" y="73489"/>
                </a:lnTo>
                <a:lnTo>
                  <a:pt x="197999" y="64279"/>
                </a:lnTo>
                <a:close/>
                <a:moveTo>
                  <a:pt x="208911" y="64249"/>
                </a:moveTo>
                <a:lnTo>
                  <a:pt x="203591" y="73489"/>
                </a:lnTo>
                <a:lnTo>
                  <a:pt x="203591" y="67319"/>
                </a:lnTo>
                <a:lnTo>
                  <a:pt x="208911" y="64249"/>
                </a:lnTo>
                <a:close/>
                <a:moveTo>
                  <a:pt x="209610" y="64249"/>
                </a:moveTo>
                <a:lnTo>
                  <a:pt x="214929" y="67319"/>
                </a:lnTo>
                <a:lnTo>
                  <a:pt x="214929" y="73489"/>
                </a:lnTo>
                <a:lnTo>
                  <a:pt x="209610" y="64249"/>
                </a:lnTo>
                <a:close/>
                <a:moveTo>
                  <a:pt x="220522" y="64249"/>
                </a:moveTo>
                <a:lnTo>
                  <a:pt x="215202" y="73489"/>
                </a:lnTo>
                <a:lnTo>
                  <a:pt x="215202" y="67319"/>
                </a:lnTo>
                <a:lnTo>
                  <a:pt x="220522" y="64249"/>
                </a:lnTo>
                <a:close/>
                <a:moveTo>
                  <a:pt x="221251" y="64249"/>
                </a:moveTo>
                <a:lnTo>
                  <a:pt x="226570" y="67319"/>
                </a:lnTo>
                <a:lnTo>
                  <a:pt x="226570" y="73489"/>
                </a:lnTo>
                <a:lnTo>
                  <a:pt x="221251" y="64249"/>
                </a:lnTo>
                <a:close/>
                <a:moveTo>
                  <a:pt x="232862" y="64249"/>
                </a:moveTo>
                <a:lnTo>
                  <a:pt x="238182" y="67319"/>
                </a:lnTo>
                <a:lnTo>
                  <a:pt x="238182" y="73489"/>
                </a:lnTo>
                <a:lnTo>
                  <a:pt x="232862" y="64249"/>
                </a:lnTo>
                <a:close/>
                <a:moveTo>
                  <a:pt x="244474" y="64249"/>
                </a:moveTo>
                <a:lnTo>
                  <a:pt x="249793" y="67319"/>
                </a:lnTo>
                <a:lnTo>
                  <a:pt x="249793" y="73489"/>
                </a:lnTo>
                <a:lnTo>
                  <a:pt x="244474" y="64249"/>
                </a:lnTo>
                <a:close/>
                <a:moveTo>
                  <a:pt x="256085" y="64249"/>
                </a:moveTo>
                <a:lnTo>
                  <a:pt x="261404" y="67319"/>
                </a:lnTo>
                <a:lnTo>
                  <a:pt x="261404" y="73489"/>
                </a:lnTo>
                <a:lnTo>
                  <a:pt x="256085" y="64249"/>
                </a:lnTo>
                <a:close/>
                <a:moveTo>
                  <a:pt x="267726" y="64249"/>
                </a:moveTo>
                <a:lnTo>
                  <a:pt x="273046" y="67319"/>
                </a:lnTo>
                <a:lnTo>
                  <a:pt x="273046" y="73489"/>
                </a:lnTo>
                <a:lnTo>
                  <a:pt x="267726" y="64249"/>
                </a:lnTo>
                <a:close/>
                <a:moveTo>
                  <a:pt x="244" y="64401"/>
                </a:moveTo>
                <a:lnTo>
                  <a:pt x="5563" y="73580"/>
                </a:lnTo>
                <a:lnTo>
                  <a:pt x="5563" y="73580"/>
                </a:lnTo>
                <a:lnTo>
                  <a:pt x="214" y="70511"/>
                </a:lnTo>
                <a:lnTo>
                  <a:pt x="214" y="64401"/>
                </a:lnTo>
                <a:close/>
                <a:moveTo>
                  <a:pt x="232376" y="64401"/>
                </a:moveTo>
                <a:lnTo>
                  <a:pt x="232376" y="70511"/>
                </a:lnTo>
                <a:lnTo>
                  <a:pt x="227057" y="73580"/>
                </a:lnTo>
                <a:lnTo>
                  <a:pt x="232376" y="64401"/>
                </a:lnTo>
                <a:close/>
                <a:moveTo>
                  <a:pt x="255872" y="64401"/>
                </a:moveTo>
                <a:lnTo>
                  <a:pt x="261191" y="73580"/>
                </a:lnTo>
                <a:lnTo>
                  <a:pt x="255872" y="70511"/>
                </a:lnTo>
                <a:lnTo>
                  <a:pt x="255872" y="64401"/>
                </a:lnTo>
                <a:close/>
                <a:moveTo>
                  <a:pt x="267210" y="64401"/>
                </a:moveTo>
                <a:lnTo>
                  <a:pt x="267210" y="70511"/>
                </a:lnTo>
                <a:lnTo>
                  <a:pt x="261890" y="73580"/>
                </a:lnTo>
                <a:lnTo>
                  <a:pt x="267210" y="64401"/>
                </a:lnTo>
                <a:close/>
                <a:moveTo>
                  <a:pt x="267483" y="64401"/>
                </a:moveTo>
                <a:lnTo>
                  <a:pt x="272802" y="73580"/>
                </a:lnTo>
                <a:lnTo>
                  <a:pt x="267483" y="70511"/>
                </a:lnTo>
                <a:lnTo>
                  <a:pt x="267483" y="64401"/>
                </a:lnTo>
                <a:close/>
                <a:moveTo>
                  <a:pt x="278851" y="64401"/>
                </a:moveTo>
                <a:lnTo>
                  <a:pt x="278851" y="70511"/>
                </a:lnTo>
                <a:lnTo>
                  <a:pt x="273532" y="73580"/>
                </a:lnTo>
                <a:lnTo>
                  <a:pt x="278851" y="64401"/>
                </a:lnTo>
                <a:close/>
                <a:moveTo>
                  <a:pt x="11855" y="64401"/>
                </a:moveTo>
                <a:lnTo>
                  <a:pt x="17174" y="73580"/>
                </a:lnTo>
                <a:lnTo>
                  <a:pt x="11855" y="70511"/>
                </a:lnTo>
                <a:lnTo>
                  <a:pt x="11855" y="64401"/>
                </a:lnTo>
                <a:close/>
                <a:moveTo>
                  <a:pt x="23223" y="64401"/>
                </a:moveTo>
                <a:lnTo>
                  <a:pt x="23223" y="70511"/>
                </a:lnTo>
                <a:lnTo>
                  <a:pt x="17904" y="73580"/>
                </a:lnTo>
                <a:lnTo>
                  <a:pt x="23223" y="64401"/>
                </a:lnTo>
                <a:close/>
                <a:moveTo>
                  <a:pt x="23497" y="64401"/>
                </a:moveTo>
                <a:lnTo>
                  <a:pt x="28816" y="73580"/>
                </a:lnTo>
                <a:lnTo>
                  <a:pt x="23497" y="70511"/>
                </a:lnTo>
                <a:lnTo>
                  <a:pt x="23497" y="64401"/>
                </a:lnTo>
                <a:close/>
                <a:moveTo>
                  <a:pt x="35078" y="64401"/>
                </a:moveTo>
                <a:lnTo>
                  <a:pt x="40397" y="73580"/>
                </a:lnTo>
                <a:lnTo>
                  <a:pt x="35078" y="70511"/>
                </a:lnTo>
                <a:lnTo>
                  <a:pt x="35078" y="64401"/>
                </a:lnTo>
                <a:close/>
                <a:moveTo>
                  <a:pt x="46689" y="64401"/>
                </a:moveTo>
                <a:lnTo>
                  <a:pt x="52008" y="73580"/>
                </a:lnTo>
                <a:lnTo>
                  <a:pt x="46689" y="70511"/>
                </a:lnTo>
                <a:lnTo>
                  <a:pt x="46689" y="64401"/>
                </a:lnTo>
                <a:close/>
                <a:moveTo>
                  <a:pt x="58330" y="64401"/>
                </a:moveTo>
                <a:lnTo>
                  <a:pt x="63650" y="73580"/>
                </a:lnTo>
                <a:lnTo>
                  <a:pt x="58330" y="70511"/>
                </a:lnTo>
                <a:lnTo>
                  <a:pt x="58330" y="64401"/>
                </a:lnTo>
                <a:close/>
                <a:moveTo>
                  <a:pt x="69941" y="64401"/>
                </a:moveTo>
                <a:lnTo>
                  <a:pt x="75261" y="73580"/>
                </a:lnTo>
                <a:lnTo>
                  <a:pt x="69941" y="70511"/>
                </a:lnTo>
                <a:lnTo>
                  <a:pt x="69941" y="64401"/>
                </a:lnTo>
                <a:close/>
                <a:moveTo>
                  <a:pt x="81309" y="64401"/>
                </a:moveTo>
                <a:lnTo>
                  <a:pt x="81309" y="70511"/>
                </a:lnTo>
                <a:lnTo>
                  <a:pt x="75990" y="73580"/>
                </a:lnTo>
                <a:lnTo>
                  <a:pt x="81309" y="64401"/>
                </a:lnTo>
                <a:close/>
                <a:moveTo>
                  <a:pt x="81583" y="64401"/>
                </a:moveTo>
                <a:lnTo>
                  <a:pt x="86902" y="73580"/>
                </a:lnTo>
                <a:lnTo>
                  <a:pt x="81583" y="70511"/>
                </a:lnTo>
                <a:lnTo>
                  <a:pt x="81583" y="64401"/>
                </a:lnTo>
                <a:close/>
                <a:moveTo>
                  <a:pt x="92951" y="64401"/>
                </a:moveTo>
                <a:lnTo>
                  <a:pt x="92951" y="70511"/>
                </a:lnTo>
                <a:lnTo>
                  <a:pt x="87632" y="73580"/>
                </a:lnTo>
                <a:lnTo>
                  <a:pt x="92951" y="64401"/>
                </a:lnTo>
                <a:close/>
                <a:moveTo>
                  <a:pt x="93194" y="64401"/>
                </a:moveTo>
                <a:lnTo>
                  <a:pt x="98513" y="73580"/>
                </a:lnTo>
                <a:lnTo>
                  <a:pt x="93194" y="70511"/>
                </a:lnTo>
                <a:lnTo>
                  <a:pt x="93194" y="64401"/>
                </a:lnTo>
                <a:close/>
                <a:moveTo>
                  <a:pt x="104562" y="64401"/>
                </a:moveTo>
                <a:lnTo>
                  <a:pt x="104562" y="70511"/>
                </a:lnTo>
                <a:lnTo>
                  <a:pt x="99243" y="73580"/>
                </a:lnTo>
                <a:lnTo>
                  <a:pt x="104562" y="64401"/>
                </a:lnTo>
                <a:close/>
                <a:moveTo>
                  <a:pt x="104836" y="64401"/>
                </a:moveTo>
                <a:lnTo>
                  <a:pt x="110155" y="73580"/>
                </a:lnTo>
                <a:lnTo>
                  <a:pt x="104836" y="70511"/>
                </a:lnTo>
                <a:lnTo>
                  <a:pt x="104836" y="64401"/>
                </a:lnTo>
                <a:close/>
                <a:moveTo>
                  <a:pt x="116143" y="64401"/>
                </a:moveTo>
                <a:lnTo>
                  <a:pt x="116143" y="70511"/>
                </a:lnTo>
                <a:lnTo>
                  <a:pt x="110824" y="73580"/>
                </a:lnTo>
                <a:lnTo>
                  <a:pt x="116143" y="64401"/>
                </a:lnTo>
                <a:close/>
                <a:moveTo>
                  <a:pt x="116416" y="64401"/>
                </a:moveTo>
                <a:lnTo>
                  <a:pt x="121736" y="73580"/>
                </a:lnTo>
                <a:lnTo>
                  <a:pt x="116416" y="70511"/>
                </a:lnTo>
                <a:lnTo>
                  <a:pt x="116416" y="64401"/>
                </a:lnTo>
                <a:close/>
                <a:moveTo>
                  <a:pt x="127784" y="64401"/>
                </a:moveTo>
                <a:lnTo>
                  <a:pt x="127784" y="70511"/>
                </a:lnTo>
                <a:lnTo>
                  <a:pt x="122465" y="73580"/>
                </a:lnTo>
                <a:lnTo>
                  <a:pt x="127784" y="64401"/>
                </a:lnTo>
                <a:close/>
                <a:moveTo>
                  <a:pt x="128058" y="64401"/>
                </a:moveTo>
                <a:lnTo>
                  <a:pt x="133377" y="73580"/>
                </a:lnTo>
                <a:lnTo>
                  <a:pt x="128058" y="70511"/>
                </a:lnTo>
                <a:lnTo>
                  <a:pt x="128058" y="64401"/>
                </a:lnTo>
                <a:close/>
                <a:moveTo>
                  <a:pt x="139396" y="64401"/>
                </a:moveTo>
                <a:lnTo>
                  <a:pt x="139396" y="70511"/>
                </a:lnTo>
                <a:lnTo>
                  <a:pt x="134076" y="73580"/>
                </a:lnTo>
                <a:lnTo>
                  <a:pt x="139396" y="64401"/>
                </a:lnTo>
                <a:close/>
                <a:moveTo>
                  <a:pt x="139669" y="64401"/>
                </a:moveTo>
                <a:lnTo>
                  <a:pt x="144988" y="73580"/>
                </a:lnTo>
                <a:lnTo>
                  <a:pt x="139669" y="70511"/>
                </a:lnTo>
                <a:lnTo>
                  <a:pt x="139669" y="64401"/>
                </a:lnTo>
                <a:close/>
                <a:moveTo>
                  <a:pt x="151037" y="64401"/>
                </a:moveTo>
                <a:lnTo>
                  <a:pt x="151037" y="70511"/>
                </a:lnTo>
                <a:lnTo>
                  <a:pt x="145718" y="73580"/>
                </a:lnTo>
                <a:lnTo>
                  <a:pt x="151037" y="64401"/>
                </a:lnTo>
                <a:close/>
                <a:moveTo>
                  <a:pt x="151311" y="64401"/>
                </a:moveTo>
                <a:lnTo>
                  <a:pt x="156630" y="73580"/>
                </a:lnTo>
                <a:lnTo>
                  <a:pt x="151311" y="70511"/>
                </a:lnTo>
                <a:lnTo>
                  <a:pt x="151311" y="64401"/>
                </a:lnTo>
                <a:close/>
                <a:moveTo>
                  <a:pt x="162648" y="64401"/>
                </a:moveTo>
                <a:lnTo>
                  <a:pt x="162648" y="70511"/>
                </a:lnTo>
                <a:lnTo>
                  <a:pt x="157329" y="73580"/>
                </a:lnTo>
                <a:lnTo>
                  <a:pt x="162648" y="64401"/>
                </a:lnTo>
                <a:close/>
                <a:moveTo>
                  <a:pt x="162922" y="64401"/>
                </a:moveTo>
                <a:lnTo>
                  <a:pt x="168241" y="73580"/>
                </a:lnTo>
                <a:lnTo>
                  <a:pt x="162922" y="70511"/>
                </a:lnTo>
                <a:lnTo>
                  <a:pt x="162922" y="64401"/>
                </a:lnTo>
                <a:close/>
                <a:moveTo>
                  <a:pt x="174290" y="64401"/>
                </a:moveTo>
                <a:lnTo>
                  <a:pt x="174290" y="70511"/>
                </a:lnTo>
                <a:lnTo>
                  <a:pt x="168971" y="73580"/>
                </a:lnTo>
                <a:lnTo>
                  <a:pt x="174290" y="64401"/>
                </a:lnTo>
                <a:close/>
                <a:moveTo>
                  <a:pt x="174503" y="64401"/>
                </a:moveTo>
                <a:lnTo>
                  <a:pt x="179822" y="73580"/>
                </a:lnTo>
                <a:lnTo>
                  <a:pt x="174503" y="70511"/>
                </a:lnTo>
                <a:lnTo>
                  <a:pt x="174503" y="64401"/>
                </a:lnTo>
                <a:close/>
                <a:moveTo>
                  <a:pt x="185871" y="64401"/>
                </a:moveTo>
                <a:lnTo>
                  <a:pt x="185871" y="70511"/>
                </a:lnTo>
                <a:lnTo>
                  <a:pt x="180551" y="73580"/>
                </a:lnTo>
                <a:lnTo>
                  <a:pt x="185871" y="64401"/>
                </a:lnTo>
                <a:close/>
                <a:moveTo>
                  <a:pt x="186144" y="64401"/>
                </a:moveTo>
                <a:lnTo>
                  <a:pt x="191463" y="73580"/>
                </a:lnTo>
                <a:lnTo>
                  <a:pt x="186144" y="70511"/>
                </a:lnTo>
                <a:lnTo>
                  <a:pt x="186144" y="64401"/>
                </a:lnTo>
                <a:close/>
                <a:moveTo>
                  <a:pt x="197512" y="64401"/>
                </a:moveTo>
                <a:lnTo>
                  <a:pt x="197512" y="70511"/>
                </a:lnTo>
                <a:lnTo>
                  <a:pt x="192193" y="73580"/>
                </a:lnTo>
                <a:lnTo>
                  <a:pt x="197512" y="64401"/>
                </a:lnTo>
                <a:close/>
                <a:moveTo>
                  <a:pt x="197755" y="64401"/>
                </a:moveTo>
                <a:lnTo>
                  <a:pt x="203075" y="73580"/>
                </a:lnTo>
                <a:lnTo>
                  <a:pt x="197755" y="70511"/>
                </a:lnTo>
                <a:lnTo>
                  <a:pt x="197755" y="64401"/>
                </a:lnTo>
                <a:close/>
                <a:moveTo>
                  <a:pt x="209123" y="64401"/>
                </a:moveTo>
                <a:lnTo>
                  <a:pt x="209123" y="70511"/>
                </a:lnTo>
                <a:lnTo>
                  <a:pt x="203804" y="73580"/>
                </a:lnTo>
                <a:lnTo>
                  <a:pt x="209123" y="64401"/>
                </a:lnTo>
                <a:close/>
                <a:moveTo>
                  <a:pt x="209397" y="64401"/>
                </a:moveTo>
                <a:lnTo>
                  <a:pt x="214716" y="73580"/>
                </a:lnTo>
                <a:lnTo>
                  <a:pt x="209397" y="70511"/>
                </a:lnTo>
                <a:lnTo>
                  <a:pt x="209397" y="64401"/>
                </a:lnTo>
                <a:close/>
                <a:moveTo>
                  <a:pt x="220765" y="64401"/>
                </a:moveTo>
                <a:lnTo>
                  <a:pt x="220765" y="70511"/>
                </a:lnTo>
                <a:lnTo>
                  <a:pt x="215446" y="73580"/>
                </a:lnTo>
                <a:lnTo>
                  <a:pt x="220765" y="64401"/>
                </a:lnTo>
                <a:close/>
                <a:moveTo>
                  <a:pt x="221008" y="64401"/>
                </a:moveTo>
                <a:lnTo>
                  <a:pt x="226327" y="73580"/>
                </a:lnTo>
                <a:lnTo>
                  <a:pt x="221008" y="70511"/>
                </a:lnTo>
                <a:lnTo>
                  <a:pt x="221008" y="64401"/>
                </a:lnTo>
                <a:close/>
                <a:moveTo>
                  <a:pt x="232650" y="64401"/>
                </a:moveTo>
                <a:lnTo>
                  <a:pt x="237969" y="73580"/>
                </a:lnTo>
                <a:lnTo>
                  <a:pt x="232650" y="70511"/>
                </a:lnTo>
                <a:lnTo>
                  <a:pt x="232650" y="64401"/>
                </a:lnTo>
                <a:close/>
                <a:moveTo>
                  <a:pt x="243957" y="64401"/>
                </a:moveTo>
                <a:lnTo>
                  <a:pt x="243957" y="70511"/>
                </a:lnTo>
                <a:lnTo>
                  <a:pt x="238638" y="73580"/>
                </a:lnTo>
                <a:lnTo>
                  <a:pt x="243957" y="64401"/>
                </a:lnTo>
                <a:close/>
                <a:moveTo>
                  <a:pt x="244230" y="64401"/>
                </a:moveTo>
                <a:lnTo>
                  <a:pt x="249550" y="73580"/>
                </a:lnTo>
                <a:lnTo>
                  <a:pt x="244230" y="70511"/>
                </a:lnTo>
                <a:lnTo>
                  <a:pt x="244230" y="64401"/>
                </a:lnTo>
                <a:close/>
                <a:moveTo>
                  <a:pt x="255598" y="64401"/>
                </a:moveTo>
                <a:lnTo>
                  <a:pt x="255598" y="70511"/>
                </a:lnTo>
                <a:lnTo>
                  <a:pt x="250279" y="73580"/>
                </a:lnTo>
                <a:lnTo>
                  <a:pt x="255598" y="64401"/>
                </a:lnTo>
                <a:close/>
                <a:moveTo>
                  <a:pt x="34834" y="64401"/>
                </a:moveTo>
                <a:lnTo>
                  <a:pt x="34834" y="70541"/>
                </a:lnTo>
                <a:lnTo>
                  <a:pt x="29515" y="73641"/>
                </a:lnTo>
                <a:lnTo>
                  <a:pt x="29515" y="73641"/>
                </a:lnTo>
                <a:lnTo>
                  <a:pt x="34834" y="64401"/>
                </a:lnTo>
                <a:close/>
                <a:moveTo>
                  <a:pt x="69698" y="64401"/>
                </a:moveTo>
                <a:lnTo>
                  <a:pt x="69698" y="70541"/>
                </a:lnTo>
                <a:lnTo>
                  <a:pt x="64379" y="73641"/>
                </a:lnTo>
                <a:lnTo>
                  <a:pt x="64379" y="73641"/>
                </a:lnTo>
                <a:lnTo>
                  <a:pt x="69698" y="64401"/>
                </a:lnTo>
                <a:close/>
                <a:moveTo>
                  <a:pt x="11582" y="64401"/>
                </a:moveTo>
                <a:lnTo>
                  <a:pt x="11582" y="70541"/>
                </a:lnTo>
                <a:lnTo>
                  <a:pt x="6262" y="73641"/>
                </a:lnTo>
                <a:lnTo>
                  <a:pt x="11582" y="64401"/>
                </a:lnTo>
                <a:close/>
                <a:moveTo>
                  <a:pt x="46446" y="64401"/>
                </a:moveTo>
                <a:lnTo>
                  <a:pt x="46446" y="70541"/>
                </a:lnTo>
                <a:lnTo>
                  <a:pt x="41126" y="73641"/>
                </a:lnTo>
                <a:lnTo>
                  <a:pt x="46446" y="64401"/>
                </a:lnTo>
                <a:close/>
                <a:moveTo>
                  <a:pt x="58057" y="64401"/>
                </a:moveTo>
                <a:lnTo>
                  <a:pt x="58057" y="70541"/>
                </a:lnTo>
                <a:lnTo>
                  <a:pt x="52737" y="73641"/>
                </a:lnTo>
                <a:lnTo>
                  <a:pt x="58057" y="64401"/>
                </a:lnTo>
                <a:close/>
                <a:moveTo>
                  <a:pt x="11703" y="70754"/>
                </a:moveTo>
                <a:lnTo>
                  <a:pt x="17023" y="73824"/>
                </a:lnTo>
                <a:lnTo>
                  <a:pt x="6384" y="73824"/>
                </a:lnTo>
                <a:lnTo>
                  <a:pt x="11703" y="70754"/>
                </a:lnTo>
                <a:close/>
                <a:moveTo>
                  <a:pt x="23345" y="70754"/>
                </a:moveTo>
                <a:lnTo>
                  <a:pt x="28664" y="73824"/>
                </a:lnTo>
                <a:lnTo>
                  <a:pt x="18026" y="73824"/>
                </a:lnTo>
                <a:lnTo>
                  <a:pt x="23345" y="70754"/>
                </a:lnTo>
                <a:close/>
                <a:moveTo>
                  <a:pt x="34956" y="70754"/>
                </a:moveTo>
                <a:lnTo>
                  <a:pt x="40275" y="73824"/>
                </a:lnTo>
                <a:lnTo>
                  <a:pt x="29637" y="73824"/>
                </a:lnTo>
                <a:lnTo>
                  <a:pt x="34956" y="70754"/>
                </a:lnTo>
                <a:close/>
                <a:moveTo>
                  <a:pt x="46598" y="70754"/>
                </a:moveTo>
                <a:lnTo>
                  <a:pt x="51886" y="73824"/>
                </a:lnTo>
                <a:lnTo>
                  <a:pt x="41248" y="73824"/>
                </a:lnTo>
                <a:lnTo>
                  <a:pt x="46598" y="70754"/>
                </a:lnTo>
                <a:close/>
                <a:moveTo>
                  <a:pt x="58209" y="70754"/>
                </a:moveTo>
                <a:lnTo>
                  <a:pt x="63528" y="73824"/>
                </a:lnTo>
                <a:lnTo>
                  <a:pt x="52889" y="73824"/>
                </a:lnTo>
                <a:lnTo>
                  <a:pt x="58209" y="70754"/>
                </a:lnTo>
                <a:close/>
                <a:moveTo>
                  <a:pt x="69850" y="70754"/>
                </a:moveTo>
                <a:lnTo>
                  <a:pt x="75169" y="73824"/>
                </a:lnTo>
                <a:lnTo>
                  <a:pt x="64531" y="73824"/>
                </a:lnTo>
                <a:lnTo>
                  <a:pt x="69850" y="70754"/>
                </a:lnTo>
                <a:close/>
                <a:moveTo>
                  <a:pt x="81431" y="70754"/>
                </a:moveTo>
                <a:lnTo>
                  <a:pt x="86750" y="73824"/>
                </a:lnTo>
                <a:lnTo>
                  <a:pt x="76112" y="73824"/>
                </a:lnTo>
                <a:lnTo>
                  <a:pt x="81431" y="70754"/>
                </a:lnTo>
                <a:close/>
                <a:moveTo>
                  <a:pt x="93042" y="70754"/>
                </a:moveTo>
                <a:lnTo>
                  <a:pt x="98361" y="73824"/>
                </a:lnTo>
                <a:lnTo>
                  <a:pt x="87723" y="73824"/>
                </a:lnTo>
                <a:lnTo>
                  <a:pt x="93042" y="70754"/>
                </a:lnTo>
                <a:close/>
                <a:moveTo>
                  <a:pt x="104684" y="70754"/>
                </a:moveTo>
                <a:lnTo>
                  <a:pt x="110003" y="73824"/>
                </a:lnTo>
                <a:lnTo>
                  <a:pt x="99364" y="73824"/>
                </a:lnTo>
                <a:lnTo>
                  <a:pt x="104684" y="70754"/>
                </a:lnTo>
                <a:close/>
                <a:moveTo>
                  <a:pt x="116295" y="70754"/>
                </a:moveTo>
                <a:lnTo>
                  <a:pt x="121614" y="73824"/>
                </a:lnTo>
                <a:lnTo>
                  <a:pt x="110976" y="73824"/>
                </a:lnTo>
                <a:lnTo>
                  <a:pt x="116295" y="70754"/>
                </a:lnTo>
                <a:close/>
                <a:moveTo>
                  <a:pt x="127936" y="70754"/>
                </a:moveTo>
                <a:lnTo>
                  <a:pt x="133256" y="73824"/>
                </a:lnTo>
                <a:lnTo>
                  <a:pt x="122617" y="73824"/>
                </a:lnTo>
                <a:lnTo>
                  <a:pt x="127936" y="70754"/>
                </a:lnTo>
                <a:close/>
                <a:moveTo>
                  <a:pt x="139548" y="70754"/>
                </a:moveTo>
                <a:lnTo>
                  <a:pt x="144867" y="73824"/>
                </a:lnTo>
                <a:lnTo>
                  <a:pt x="134228" y="73824"/>
                </a:lnTo>
                <a:lnTo>
                  <a:pt x="139548" y="70754"/>
                </a:lnTo>
                <a:close/>
                <a:moveTo>
                  <a:pt x="151159" y="70754"/>
                </a:moveTo>
                <a:lnTo>
                  <a:pt x="156478" y="73824"/>
                </a:lnTo>
                <a:lnTo>
                  <a:pt x="145840" y="73824"/>
                </a:lnTo>
                <a:lnTo>
                  <a:pt x="151159" y="70754"/>
                </a:lnTo>
                <a:close/>
                <a:moveTo>
                  <a:pt x="162770" y="70754"/>
                </a:moveTo>
                <a:lnTo>
                  <a:pt x="168089" y="73824"/>
                </a:lnTo>
                <a:lnTo>
                  <a:pt x="157451" y="73824"/>
                </a:lnTo>
                <a:lnTo>
                  <a:pt x="162770" y="70754"/>
                </a:lnTo>
                <a:close/>
                <a:moveTo>
                  <a:pt x="174411" y="70754"/>
                </a:moveTo>
                <a:lnTo>
                  <a:pt x="179731" y="73824"/>
                </a:lnTo>
                <a:lnTo>
                  <a:pt x="169092" y="73824"/>
                </a:lnTo>
                <a:lnTo>
                  <a:pt x="174411" y="70754"/>
                </a:lnTo>
                <a:close/>
                <a:moveTo>
                  <a:pt x="186023" y="70754"/>
                </a:moveTo>
                <a:lnTo>
                  <a:pt x="191342" y="73824"/>
                </a:lnTo>
                <a:lnTo>
                  <a:pt x="180703" y="73824"/>
                </a:lnTo>
                <a:lnTo>
                  <a:pt x="186023" y="70754"/>
                </a:lnTo>
                <a:close/>
                <a:moveTo>
                  <a:pt x="197634" y="70754"/>
                </a:moveTo>
                <a:lnTo>
                  <a:pt x="202953" y="73824"/>
                </a:lnTo>
                <a:lnTo>
                  <a:pt x="192345" y="73824"/>
                </a:lnTo>
                <a:lnTo>
                  <a:pt x="197634" y="70754"/>
                </a:lnTo>
                <a:close/>
                <a:moveTo>
                  <a:pt x="209275" y="70754"/>
                </a:moveTo>
                <a:lnTo>
                  <a:pt x="214595" y="73824"/>
                </a:lnTo>
                <a:lnTo>
                  <a:pt x="203956" y="73824"/>
                </a:lnTo>
                <a:lnTo>
                  <a:pt x="209275" y="70754"/>
                </a:lnTo>
                <a:close/>
                <a:moveTo>
                  <a:pt x="220856" y="70754"/>
                </a:moveTo>
                <a:lnTo>
                  <a:pt x="226175" y="73824"/>
                </a:lnTo>
                <a:lnTo>
                  <a:pt x="215537" y="73824"/>
                </a:lnTo>
                <a:lnTo>
                  <a:pt x="220856" y="70754"/>
                </a:lnTo>
                <a:close/>
                <a:moveTo>
                  <a:pt x="232498" y="70754"/>
                </a:moveTo>
                <a:lnTo>
                  <a:pt x="237817" y="73824"/>
                </a:lnTo>
                <a:lnTo>
                  <a:pt x="227178" y="73824"/>
                </a:lnTo>
                <a:lnTo>
                  <a:pt x="232498" y="70754"/>
                </a:lnTo>
                <a:close/>
                <a:moveTo>
                  <a:pt x="244109" y="70754"/>
                </a:moveTo>
                <a:lnTo>
                  <a:pt x="249428" y="73824"/>
                </a:lnTo>
                <a:lnTo>
                  <a:pt x="238790" y="73824"/>
                </a:lnTo>
                <a:lnTo>
                  <a:pt x="244109" y="70754"/>
                </a:lnTo>
                <a:close/>
                <a:moveTo>
                  <a:pt x="255750" y="70754"/>
                </a:moveTo>
                <a:lnTo>
                  <a:pt x="261070" y="73824"/>
                </a:lnTo>
                <a:lnTo>
                  <a:pt x="250431" y="73824"/>
                </a:lnTo>
                <a:lnTo>
                  <a:pt x="255750" y="70754"/>
                </a:lnTo>
                <a:close/>
                <a:moveTo>
                  <a:pt x="267362" y="70754"/>
                </a:moveTo>
                <a:lnTo>
                  <a:pt x="272681" y="73824"/>
                </a:lnTo>
                <a:lnTo>
                  <a:pt x="262042" y="73824"/>
                </a:lnTo>
                <a:lnTo>
                  <a:pt x="267362" y="70754"/>
                </a:lnTo>
                <a:close/>
                <a:moveTo>
                  <a:pt x="279003" y="70754"/>
                </a:moveTo>
                <a:lnTo>
                  <a:pt x="284322" y="73824"/>
                </a:lnTo>
                <a:lnTo>
                  <a:pt x="273684" y="73824"/>
                </a:lnTo>
                <a:lnTo>
                  <a:pt x="279003" y="70754"/>
                </a:lnTo>
                <a:close/>
                <a:moveTo>
                  <a:pt x="17023" y="74097"/>
                </a:moveTo>
                <a:lnTo>
                  <a:pt x="11703" y="77167"/>
                </a:lnTo>
                <a:lnTo>
                  <a:pt x="6384" y="74097"/>
                </a:lnTo>
                <a:close/>
                <a:moveTo>
                  <a:pt x="28664" y="74097"/>
                </a:moveTo>
                <a:lnTo>
                  <a:pt x="23345" y="77167"/>
                </a:lnTo>
                <a:lnTo>
                  <a:pt x="18026" y="74097"/>
                </a:lnTo>
                <a:close/>
                <a:moveTo>
                  <a:pt x="40275" y="74097"/>
                </a:moveTo>
                <a:lnTo>
                  <a:pt x="34956" y="77167"/>
                </a:lnTo>
                <a:lnTo>
                  <a:pt x="29637" y="74097"/>
                </a:lnTo>
                <a:close/>
                <a:moveTo>
                  <a:pt x="51886" y="74097"/>
                </a:moveTo>
                <a:lnTo>
                  <a:pt x="46567" y="77167"/>
                </a:lnTo>
                <a:lnTo>
                  <a:pt x="41248" y="74097"/>
                </a:lnTo>
                <a:close/>
                <a:moveTo>
                  <a:pt x="63528" y="74097"/>
                </a:moveTo>
                <a:lnTo>
                  <a:pt x="58209" y="77167"/>
                </a:lnTo>
                <a:lnTo>
                  <a:pt x="52889" y="74097"/>
                </a:lnTo>
                <a:close/>
                <a:moveTo>
                  <a:pt x="75109" y="74097"/>
                </a:moveTo>
                <a:lnTo>
                  <a:pt x="69789" y="77167"/>
                </a:lnTo>
                <a:lnTo>
                  <a:pt x="64470" y="74097"/>
                </a:lnTo>
                <a:close/>
                <a:moveTo>
                  <a:pt x="86750" y="74097"/>
                </a:moveTo>
                <a:lnTo>
                  <a:pt x="81431" y="77167"/>
                </a:lnTo>
                <a:lnTo>
                  <a:pt x="76112" y="74097"/>
                </a:lnTo>
                <a:close/>
                <a:moveTo>
                  <a:pt x="98361" y="74097"/>
                </a:moveTo>
                <a:lnTo>
                  <a:pt x="93042" y="77167"/>
                </a:lnTo>
                <a:lnTo>
                  <a:pt x="87723" y="74097"/>
                </a:lnTo>
                <a:close/>
                <a:moveTo>
                  <a:pt x="110003" y="74097"/>
                </a:moveTo>
                <a:lnTo>
                  <a:pt x="104684" y="77167"/>
                </a:lnTo>
                <a:lnTo>
                  <a:pt x="99364" y="74097"/>
                </a:lnTo>
                <a:close/>
                <a:moveTo>
                  <a:pt x="121614" y="74097"/>
                </a:moveTo>
                <a:lnTo>
                  <a:pt x="116295" y="77167"/>
                </a:lnTo>
                <a:lnTo>
                  <a:pt x="110976" y="74097"/>
                </a:lnTo>
                <a:close/>
                <a:moveTo>
                  <a:pt x="133256" y="74097"/>
                </a:moveTo>
                <a:lnTo>
                  <a:pt x="127936" y="77167"/>
                </a:lnTo>
                <a:lnTo>
                  <a:pt x="122617" y="74097"/>
                </a:lnTo>
                <a:close/>
                <a:moveTo>
                  <a:pt x="144867" y="74097"/>
                </a:moveTo>
                <a:lnTo>
                  <a:pt x="139548" y="77167"/>
                </a:lnTo>
                <a:lnTo>
                  <a:pt x="134228" y="74097"/>
                </a:lnTo>
                <a:close/>
                <a:moveTo>
                  <a:pt x="156478" y="74097"/>
                </a:moveTo>
                <a:lnTo>
                  <a:pt x="151159" y="77167"/>
                </a:lnTo>
                <a:lnTo>
                  <a:pt x="145840" y="74097"/>
                </a:lnTo>
                <a:close/>
                <a:moveTo>
                  <a:pt x="168089" y="74097"/>
                </a:moveTo>
                <a:lnTo>
                  <a:pt x="162770" y="77167"/>
                </a:lnTo>
                <a:lnTo>
                  <a:pt x="157451" y="74097"/>
                </a:lnTo>
                <a:close/>
                <a:moveTo>
                  <a:pt x="179731" y="74097"/>
                </a:moveTo>
                <a:lnTo>
                  <a:pt x="174411" y="77167"/>
                </a:lnTo>
                <a:lnTo>
                  <a:pt x="169092" y="74097"/>
                </a:lnTo>
                <a:close/>
                <a:moveTo>
                  <a:pt x="191342" y="74097"/>
                </a:moveTo>
                <a:lnTo>
                  <a:pt x="186023" y="77167"/>
                </a:lnTo>
                <a:lnTo>
                  <a:pt x="180703" y="74097"/>
                </a:lnTo>
                <a:close/>
                <a:moveTo>
                  <a:pt x="202953" y="74097"/>
                </a:moveTo>
                <a:lnTo>
                  <a:pt x="197634" y="77167"/>
                </a:lnTo>
                <a:lnTo>
                  <a:pt x="192315" y="74097"/>
                </a:lnTo>
                <a:close/>
                <a:moveTo>
                  <a:pt x="214564" y="74097"/>
                </a:moveTo>
                <a:lnTo>
                  <a:pt x="209245" y="77167"/>
                </a:lnTo>
                <a:lnTo>
                  <a:pt x="203926" y="74097"/>
                </a:lnTo>
                <a:close/>
                <a:moveTo>
                  <a:pt x="226175" y="74097"/>
                </a:moveTo>
                <a:lnTo>
                  <a:pt x="220856" y="77167"/>
                </a:lnTo>
                <a:lnTo>
                  <a:pt x="215537" y="74097"/>
                </a:lnTo>
                <a:close/>
                <a:moveTo>
                  <a:pt x="237817" y="74097"/>
                </a:moveTo>
                <a:lnTo>
                  <a:pt x="232498" y="77167"/>
                </a:lnTo>
                <a:lnTo>
                  <a:pt x="227178" y="74097"/>
                </a:lnTo>
                <a:close/>
                <a:moveTo>
                  <a:pt x="249428" y="74097"/>
                </a:moveTo>
                <a:lnTo>
                  <a:pt x="244109" y="77167"/>
                </a:lnTo>
                <a:lnTo>
                  <a:pt x="238790" y="74097"/>
                </a:lnTo>
                <a:close/>
                <a:moveTo>
                  <a:pt x="261070" y="74097"/>
                </a:moveTo>
                <a:lnTo>
                  <a:pt x="255750" y="77167"/>
                </a:lnTo>
                <a:lnTo>
                  <a:pt x="250431" y="74097"/>
                </a:lnTo>
                <a:close/>
                <a:moveTo>
                  <a:pt x="272681" y="74097"/>
                </a:moveTo>
                <a:lnTo>
                  <a:pt x="267362" y="77167"/>
                </a:lnTo>
                <a:lnTo>
                  <a:pt x="262042" y="74097"/>
                </a:lnTo>
                <a:close/>
                <a:moveTo>
                  <a:pt x="284292" y="74097"/>
                </a:moveTo>
                <a:lnTo>
                  <a:pt x="278973" y="77167"/>
                </a:lnTo>
                <a:lnTo>
                  <a:pt x="273653" y="74097"/>
                </a:lnTo>
                <a:close/>
                <a:moveTo>
                  <a:pt x="17174" y="74310"/>
                </a:moveTo>
                <a:lnTo>
                  <a:pt x="11855" y="83520"/>
                </a:lnTo>
                <a:lnTo>
                  <a:pt x="11855" y="77380"/>
                </a:lnTo>
                <a:lnTo>
                  <a:pt x="17174" y="74310"/>
                </a:lnTo>
                <a:close/>
                <a:moveTo>
                  <a:pt x="28816" y="74310"/>
                </a:moveTo>
                <a:lnTo>
                  <a:pt x="23497" y="83520"/>
                </a:lnTo>
                <a:lnTo>
                  <a:pt x="23497" y="77380"/>
                </a:lnTo>
                <a:lnTo>
                  <a:pt x="28816" y="74310"/>
                </a:lnTo>
                <a:close/>
                <a:moveTo>
                  <a:pt x="40427" y="74310"/>
                </a:moveTo>
                <a:lnTo>
                  <a:pt x="35108" y="83520"/>
                </a:lnTo>
                <a:lnTo>
                  <a:pt x="35108" y="77380"/>
                </a:lnTo>
                <a:lnTo>
                  <a:pt x="40427" y="74310"/>
                </a:lnTo>
                <a:close/>
                <a:moveTo>
                  <a:pt x="52008" y="74310"/>
                </a:moveTo>
                <a:lnTo>
                  <a:pt x="46689" y="83520"/>
                </a:lnTo>
                <a:lnTo>
                  <a:pt x="46689" y="77380"/>
                </a:lnTo>
                <a:lnTo>
                  <a:pt x="52008" y="74310"/>
                </a:lnTo>
                <a:close/>
                <a:moveTo>
                  <a:pt x="63650" y="74310"/>
                </a:moveTo>
                <a:lnTo>
                  <a:pt x="58330" y="83520"/>
                </a:lnTo>
                <a:lnTo>
                  <a:pt x="58330" y="77380"/>
                </a:lnTo>
                <a:lnTo>
                  <a:pt x="63650" y="74310"/>
                </a:lnTo>
                <a:close/>
                <a:moveTo>
                  <a:pt x="75261" y="74310"/>
                </a:moveTo>
                <a:lnTo>
                  <a:pt x="69941" y="83520"/>
                </a:lnTo>
                <a:lnTo>
                  <a:pt x="69941" y="77380"/>
                </a:lnTo>
                <a:lnTo>
                  <a:pt x="75261" y="74310"/>
                </a:lnTo>
                <a:close/>
                <a:moveTo>
                  <a:pt x="86902" y="74310"/>
                </a:moveTo>
                <a:lnTo>
                  <a:pt x="81583" y="83520"/>
                </a:lnTo>
                <a:lnTo>
                  <a:pt x="81583" y="77380"/>
                </a:lnTo>
                <a:lnTo>
                  <a:pt x="86902" y="74310"/>
                </a:lnTo>
                <a:close/>
                <a:moveTo>
                  <a:pt x="98513" y="74280"/>
                </a:moveTo>
                <a:lnTo>
                  <a:pt x="93194" y="83520"/>
                </a:lnTo>
                <a:lnTo>
                  <a:pt x="93194" y="77350"/>
                </a:lnTo>
                <a:lnTo>
                  <a:pt x="98513" y="74280"/>
                </a:lnTo>
                <a:close/>
                <a:moveTo>
                  <a:pt x="110155" y="74280"/>
                </a:moveTo>
                <a:lnTo>
                  <a:pt x="104836" y="83520"/>
                </a:lnTo>
                <a:lnTo>
                  <a:pt x="104836" y="77350"/>
                </a:lnTo>
                <a:lnTo>
                  <a:pt x="110155" y="74280"/>
                </a:lnTo>
                <a:close/>
                <a:moveTo>
                  <a:pt x="121736" y="74280"/>
                </a:moveTo>
                <a:lnTo>
                  <a:pt x="116416" y="83520"/>
                </a:lnTo>
                <a:lnTo>
                  <a:pt x="116416" y="77350"/>
                </a:lnTo>
                <a:lnTo>
                  <a:pt x="121736" y="74280"/>
                </a:lnTo>
                <a:close/>
                <a:moveTo>
                  <a:pt x="133377" y="74280"/>
                </a:moveTo>
                <a:lnTo>
                  <a:pt x="128058" y="83520"/>
                </a:lnTo>
                <a:lnTo>
                  <a:pt x="128058" y="77350"/>
                </a:lnTo>
                <a:lnTo>
                  <a:pt x="133377" y="74280"/>
                </a:lnTo>
                <a:close/>
                <a:moveTo>
                  <a:pt x="144988" y="74280"/>
                </a:moveTo>
                <a:lnTo>
                  <a:pt x="139669" y="83520"/>
                </a:lnTo>
                <a:lnTo>
                  <a:pt x="139669" y="77350"/>
                </a:lnTo>
                <a:lnTo>
                  <a:pt x="144988" y="74280"/>
                </a:lnTo>
                <a:close/>
                <a:moveTo>
                  <a:pt x="156630" y="74280"/>
                </a:moveTo>
                <a:lnTo>
                  <a:pt x="151311" y="83520"/>
                </a:lnTo>
                <a:lnTo>
                  <a:pt x="151311" y="77350"/>
                </a:lnTo>
                <a:lnTo>
                  <a:pt x="156630" y="74280"/>
                </a:lnTo>
                <a:close/>
                <a:moveTo>
                  <a:pt x="168241" y="74280"/>
                </a:moveTo>
                <a:lnTo>
                  <a:pt x="162922" y="83520"/>
                </a:lnTo>
                <a:lnTo>
                  <a:pt x="162922" y="77350"/>
                </a:lnTo>
                <a:lnTo>
                  <a:pt x="168241" y="74280"/>
                </a:lnTo>
                <a:close/>
                <a:moveTo>
                  <a:pt x="179822" y="74280"/>
                </a:moveTo>
                <a:lnTo>
                  <a:pt x="174503" y="83520"/>
                </a:lnTo>
                <a:lnTo>
                  <a:pt x="174503" y="77350"/>
                </a:lnTo>
                <a:lnTo>
                  <a:pt x="179822" y="74280"/>
                </a:lnTo>
                <a:close/>
                <a:moveTo>
                  <a:pt x="191463" y="74280"/>
                </a:moveTo>
                <a:lnTo>
                  <a:pt x="186144" y="83520"/>
                </a:lnTo>
                <a:lnTo>
                  <a:pt x="186144" y="77350"/>
                </a:lnTo>
                <a:lnTo>
                  <a:pt x="191463" y="74280"/>
                </a:lnTo>
                <a:close/>
                <a:moveTo>
                  <a:pt x="203075" y="74310"/>
                </a:moveTo>
                <a:lnTo>
                  <a:pt x="197755" y="83520"/>
                </a:lnTo>
                <a:lnTo>
                  <a:pt x="197755" y="77380"/>
                </a:lnTo>
                <a:lnTo>
                  <a:pt x="203075" y="74310"/>
                </a:lnTo>
                <a:close/>
                <a:moveTo>
                  <a:pt x="214716" y="74310"/>
                </a:moveTo>
                <a:lnTo>
                  <a:pt x="209397" y="83520"/>
                </a:lnTo>
                <a:lnTo>
                  <a:pt x="209397" y="77380"/>
                </a:lnTo>
                <a:lnTo>
                  <a:pt x="214716" y="74310"/>
                </a:lnTo>
                <a:close/>
                <a:moveTo>
                  <a:pt x="226327" y="74310"/>
                </a:moveTo>
                <a:lnTo>
                  <a:pt x="221008" y="83520"/>
                </a:lnTo>
                <a:lnTo>
                  <a:pt x="221008" y="77380"/>
                </a:lnTo>
                <a:lnTo>
                  <a:pt x="226327" y="74310"/>
                </a:lnTo>
                <a:close/>
                <a:moveTo>
                  <a:pt x="237969" y="74310"/>
                </a:moveTo>
                <a:lnTo>
                  <a:pt x="232650" y="83520"/>
                </a:lnTo>
                <a:lnTo>
                  <a:pt x="232650" y="77380"/>
                </a:lnTo>
                <a:lnTo>
                  <a:pt x="237969" y="74310"/>
                </a:lnTo>
                <a:close/>
                <a:moveTo>
                  <a:pt x="249550" y="74310"/>
                </a:moveTo>
                <a:lnTo>
                  <a:pt x="244230" y="83520"/>
                </a:lnTo>
                <a:lnTo>
                  <a:pt x="244230" y="77380"/>
                </a:lnTo>
                <a:lnTo>
                  <a:pt x="249550" y="74310"/>
                </a:lnTo>
                <a:close/>
                <a:moveTo>
                  <a:pt x="261191" y="74310"/>
                </a:moveTo>
                <a:lnTo>
                  <a:pt x="255872" y="83520"/>
                </a:lnTo>
                <a:lnTo>
                  <a:pt x="255872" y="77380"/>
                </a:lnTo>
                <a:lnTo>
                  <a:pt x="261191" y="74310"/>
                </a:lnTo>
                <a:close/>
                <a:moveTo>
                  <a:pt x="272802" y="74310"/>
                </a:moveTo>
                <a:lnTo>
                  <a:pt x="267483" y="83520"/>
                </a:lnTo>
                <a:lnTo>
                  <a:pt x="267483" y="77380"/>
                </a:lnTo>
                <a:lnTo>
                  <a:pt x="272802" y="74310"/>
                </a:lnTo>
                <a:close/>
                <a:moveTo>
                  <a:pt x="284444" y="74310"/>
                </a:moveTo>
                <a:lnTo>
                  <a:pt x="279125" y="83520"/>
                </a:lnTo>
                <a:lnTo>
                  <a:pt x="279125" y="77380"/>
                </a:lnTo>
                <a:lnTo>
                  <a:pt x="284444" y="74310"/>
                </a:lnTo>
                <a:close/>
                <a:moveTo>
                  <a:pt x="6262" y="74340"/>
                </a:moveTo>
                <a:lnTo>
                  <a:pt x="11582" y="77380"/>
                </a:lnTo>
                <a:lnTo>
                  <a:pt x="11582" y="83550"/>
                </a:lnTo>
                <a:lnTo>
                  <a:pt x="6262" y="74340"/>
                </a:lnTo>
                <a:close/>
                <a:moveTo>
                  <a:pt x="17904" y="74340"/>
                </a:moveTo>
                <a:lnTo>
                  <a:pt x="23223" y="77380"/>
                </a:lnTo>
                <a:lnTo>
                  <a:pt x="23223" y="83550"/>
                </a:lnTo>
                <a:lnTo>
                  <a:pt x="17904" y="74340"/>
                </a:lnTo>
                <a:close/>
                <a:moveTo>
                  <a:pt x="29515" y="74340"/>
                </a:moveTo>
                <a:lnTo>
                  <a:pt x="34834" y="77380"/>
                </a:lnTo>
                <a:lnTo>
                  <a:pt x="34834" y="83550"/>
                </a:lnTo>
                <a:lnTo>
                  <a:pt x="29515" y="74340"/>
                </a:lnTo>
                <a:close/>
                <a:moveTo>
                  <a:pt x="41126" y="74340"/>
                </a:moveTo>
                <a:lnTo>
                  <a:pt x="46446" y="77380"/>
                </a:lnTo>
                <a:lnTo>
                  <a:pt x="46446" y="83550"/>
                </a:lnTo>
                <a:lnTo>
                  <a:pt x="41126" y="74340"/>
                </a:lnTo>
                <a:close/>
                <a:moveTo>
                  <a:pt x="52737" y="74340"/>
                </a:moveTo>
                <a:lnTo>
                  <a:pt x="58057" y="77380"/>
                </a:lnTo>
                <a:lnTo>
                  <a:pt x="58057" y="83550"/>
                </a:lnTo>
                <a:lnTo>
                  <a:pt x="52737" y="74340"/>
                </a:lnTo>
                <a:close/>
                <a:moveTo>
                  <a:pt x="64379" y="74340"/>
                </a:moveTo>
                <a:lnTo>
                  <a:pt x="69698" y="77380"/>
                </a:lnTo>
                <a:lnTo>
                  <a:pt x="69698" y="83550"/>
                </a:lnTo>
                <a:lnTo>
                  <a:pt x="64379" y="74340"/>
                </a:lnTo>
                <a:close/>
                <a:moveTo>
                  <a:pt x="75990" y="74340"/>
                </a:moveTo>
                <a:lnTo>
                  <a:pt x="81309" y="77380"/>
                </a:lnTo>
                <a:lnTo>
                  <a:pt x="81309" y="83550"/>
                </a:lnTo>
                <a:lnTo>
                  <a:pt x="75990" y="74340"/>
                </a:lnTo>
                <a:close/>
                <a:moveTo>
                  <a:pt x="87632" y="74340"/>
                </a:moveTo>
                <a:lnTo>
                  <a:pt x="92951" y="77380"/>
                </a:lnTo>
                <a:lnTo>
                  <a:pt x="92951" y="83550"/>
                </a:lnTo>
                <a:lnTo>
                  <a:pt x="87632" y="74340"/>
                </a:lnTo>
                <a:close/>
                <a:moveTo>
                  <a:pt x="99243" y="74340"/>
                </a:moveTo>
                <a:lnTo>
                  <a:pt x="104562" y="77380"/>
                </a:lnTo>
                <a:lnTo>
                  <a:pt x="104562" y="83550"/>
                </a:lnTo>
                <a:lnTo>
                  <a:pt x="99243" y="74340"/>
                </a:lnTo>
                <a:close/>
                <a:moveTo>
                  <a:pt x="110824" y="74340"/>
                </a:moveTo>
                <a:lnTo>
                  <a:pt x="116143" y="77380"/>
                </a:lnTo>
                <a:lnTo>
                  <a:pt x="116143" y="83550"/>
                </a:lnTo>
                <a:lnTo>
                  <a:pt x="110824" y="74340"/>
                </a:lnTo>
                <a:close/>
                <a:moveTo>
                  <a:pt x="122465" y="74340"/>
                </a:moveTo>
                <a:lnTo>
                  <a:pt x="127784" y="77380"/>
                </a:lnTo>
                <a:lnTo>
                  <a:pt x="127784" y="83550"/>
                </a:lnTo>
                <a:lnTo>
                  <a:pt x="122465" y="74340"/>
                </a:lnTo>
                <a:close/>
                <a:moveTo>
                  <a:pt x="134076" y="74340"/>
                </a:moveTo>
                <a:lnTo>
                  <a:pt x="139396" y="77380"/>
                </a:lnTo>
                <a:lnTo>
                  <a:pt x="139396" y="83550"/>
                </a:lnTo>
                <a:lnTo>
                  <a:pt x="134076" y="74340"/>
                </a:lnTo>
                <a:close/>
                <a:moveTo>
                  <a:pt x="145718" y="74340"/>
                </a:moveTo>
                <a:lnTo>
                  <a:pt x="151037" y="77380"/>
                </a:lnTo>
                <a:lnTo>
                  <a:pt x="151037" y="83550"/>
                </a:lnTo>
                <a:lnTo>
                  <a:pt x="145718" y="74340"/>
                </a:lnTo>
                <a:close/>
                <a:moveTo>
                  <a:pt x="157329" y="74340"/>
                </a:moveTo>
                <a:lnTo>
                  <a:pt x="162648" y="77380"/>
                </a:lnTo>
                <a:lnTo>
                  <a:pt x="162648" y="83550"/>
                </a:lnTo>
                <a:lnTo>
                  <a:pt x="157329" y="74340"/>
                </a:lnTo>
                <a:close/>
                <a:moveTo>
                  <a:pt x="168971" y="74340"/>
                </a:moveTo>
                <a:lnTo>
                  <a:pt x="174290" y="77380"/>
                </a:lnTo>
                <a:lnTo>
                  <a:pt x="174290" y="83550"/>
                </a:lnTo>
                <a:lnTo>
                  <a:pt x="168971" y="74340"/>
                </a:lnTo>
                <a:close/>
                <a:moveTo>
                  <a:pt x="180551" y="74340"/>
                </a:moveTo>
                <a:lnTo>
                  <a:pt x="185871" y="77380"/>
                </a:lnTo>
                <a:lnTo>
                  <a:pt x="185871" y="83550"/>
                </a:lnTo>
                <a:lnTo>
                  <a:pt x="180551" y="74340"/>
                </a:lnTo>
                <a:close/>
                <a:moveTo>
                  <a:pt x="192193" y="74340"/>
                </a:moveTo>
                <a:lnTo>
                  <a:pt x="197512" y="77380"/>
                </a:lnTo>
                <a:lnTo>
                  <a:pt x="197512" y="83550"/>
                </a:lnTo>
                <a:lnTo>
                  <a:pt x="192193" y="74340"/>
                </a:lnTo>
                <a:close/>
                <a:moveTo>
                  <a:pt x="203804" y="74310"/>
                </a:moveTo>
                <a:lnTo>
                  <a:pt x="209123" y="77380"/>
                </a:lnTo>
                <a:lnTo>
                  <a:pt x="209123" y="83550"/>
                </a:lnTo>
                <a:lnTo>
                  <a:pt x="203804" y="74310"/>
                </a:lnTo>
                <a:close/>
                <a:moveTo>
                  <a:pt x="215446" y="74310"/>
                </a:moveTo>
                <a:lnTo>
                  <a:pt x="220765" y="77380"/>
                </a:lnTo>
                <a:lnTo>
                  <a:pt x="220765" y="83550"/>
                </a:lnTo>
                <a:lnTo>
                  <a:pt x="215446" y="74310"/>
                </a:lnTo>
                <a:close/>
                <a:moveTo>
                  <a:pt x="227057" y="74310"/>
                </a:moveTo>
                <a:lnTo>
                  <a:pt x="232376" y="77380"/>
                </a:lnTo>
                <a:lnTo>
                  <a:pt x="232376" y="83550"/>
                </a:lnTo>
                <a:lnTo>
                  <a:pt x="227057" y="74310"/>
                </a:lnTo>
                <a:close/>
                <a:moveTo>
                  <a:pt x="238668" y="74310"/>
                </a:moveTo>
                <a:lnTo>
                  <a:pt x="243987" y="77380"/>
                </a:lnTo>
                <a:lnTo>
                  <a:pt x="243987" y="83550"/>
                </a:lnTo>
                <a:lnTo>
                  <a:pt x="238668" y="74310"/>
                </a:lnTo>
                <a:close/>
                <a:moveTo>
                  <a:pt x="250279" y="74310"/>
                </a:moveTo>
                <a:lnTo>
                  <a:pt x="255598" y="77380"/>
                </a:lnTo>
                <a:lnTo>
                  <a:pt x="255598" y="83550"/>
                </a:lnTo>
                <a:lnTo>
                  <a:pt x="250279" y="74310"/>
                </a:lnTo>
                <a:close/>
                <a:moveTo>
                  <a:pt x="261890" y="74310"/>
                </a:moveTo>
                <a:lnTo>
                  <a:pt x="267210" y="77380"/>
                </a:lnTo>
                <a:lnTo>
                  <a:pt x="267210" y="83550"/>
                </a:lnTo>
                <a:lnTo>
                  <a:pt x="261890" y="74310"/>
                </a:lnTo>
                <a:close/>
                <a:moveTo>
                  <a:pt x="273532" y="74310"/>
                </a:moveTo>
                <a:lnTo>
                  <a:pt x="278851" y="77380"/>
                </a:lnTo>
                <a:lnTo>
                  <a:pt x="278851" y="83550"/>
                </a:lnTo>
                <a:lnTo>
                  <a:pt x="273532" y="74310"/>
                </a:lnTo>
                <a:close/>
                <a:moveTo>
                  <a:pt x="17661" y="74432"/>
                </a:moveTo>
                <a:lnTo>
                  <a:pt x="22980" y="83611"/>
                </a:lnTo>
                <a:lnTo>
                  <a:pt x="22980" y="83611"/>
                </a:lnTo>
                <a:lnTo>
                  <a:pt x="20518" y="82182"/>
                </a:lnTo>
                <a:lnTo>
                  <a:pt x="17661" y="80571"/>
                </a:lnTo>
                <a:lnTo>
                  <a:pt x="17661" y="74432"/>
                </a:lnTo>
                <a:close/>
                <a:moveTo>
                  <a:pt x="29302" y="74432"/>
                </a:moveTo>
                <a:lnTo>
                  <a:pt x="34622" y="83611"/>
                </a:lnTo>
                <a:lnTo>
                  <a:pt x="34622" y="83611"/>
                </a:lnTo>
                <a:lnTo>
                  <a:pt x="32160" y="82182"/>
                </a:lnTo>
                <a:lnTo>
                  <a:pt x="29302" y="80571"/>
                </a:lnTo>
                <a:lnTo>
                  <a:pt x="29302" y="74432"/>
                </a:lnTo>
                <a:close/>
                <a:moveTo>
                  <a:pt x="133864" y="74432"/>
                </a:moveTo>
                <a:lnTo>
                  <a:pt x="139183" y="83611"/>
                </a:lnTo>
                <a:lnTo>
                  <a:pt x="139183" y="83611"/>
                </a:lnTo>
                <a:lnTo>
                  <a:pt x="136721" y="82213"/>
                </a:lnTo>
                <a:lnTo>
                  <a:pt x="133864" y="80571"/>
                </a:lnTo>
                <a:lnTo>
                  <a:pt x="133864" y="74432"/>
                </a:lnTo>
                <a:close/>
                <a:moveTo>
                  <a:pt x="215202" y="74432"/>
                </a:moveTo>
                <a:lnTo>
                  <a:pt x="220522" y="83611"/>
                </a:lnTo>
                <a:lnTo>
                  <a:pt x="220522" y="83611"/>
                </a:lnTo>
                <a:lnTo>
                  <a:pt x="218060" y="82213"/>
                </a:lnTo>
                <a:lnTo>
                  <a:pt x="215202" y="80571"/>
                </a:lnTo>
                <a:lnTo>
                  <a:pt x="215202" y="74432"/>
                </a:lnTo>
                <a:close/>
                <a:moveTo>
                  <a:pt x="40883" y="74432"/>
                </a:moveTo>
                <a:lnTo>
                  <a:pt x="46202" y="83611"/>
                </a:lnTo>
                <a:lnTo>
                  <a:pt x="43740" y="82182"/>
                </a:lnTo>
                <a:lnTo>
                  <a:pt x="40883" y="80571"/>
                </a:lnTo>
                <a:lnTo>
                  <a:pt x="40883" y="74432"/>
                </a:lnTo>
                <a:close/>
                <a:moveTo>
                  <a:pt x="52525" y="74432"/>
                </a:moveTo>
                <a:lnTo>
                  <a:pt x="57844" y="83611"/>
                </a:lnTo>
                <a:lnTo>
                  <a:pt x="55351" y="82182"/>
                </a:lnTo>
                <a:lnTo>
                  <a:pt x="52525" y="80571"/>
                </a:lnTo>
                <a:lnTo>
                  <a:pt x="52525" y="74432"/>
                </a:lnTo>
                <a:close/>
                <a:moveTo>
                  <a:pt x="64136" y="74432"/>
                </a:moveTo>
                <a:lnTo>
                  <a:pt x="69455" y="83611"/>
                </a:lnTo>
                <a:lnTo>
                  <a:pt x="66993" y="82182"/>
                </a:lnTo>
                <a:lnTo>
                  <a:pt x="64136" y="80571"/>
                </a:lnTo>
                <a:lnTo>
                  <a:pt x="64136" y="74432"/>
                </a:lnTo>
                <a:close/>
                <a:moveTo>
                  <a:pt x="75777" y="74432"/>
                </a:moveTo>
                <a:lnTo>
                  <a:pt x="81097" y="83611"/>
                </a:lnTo>
                <a:lnTo>
                  <a:pt x="78604" y="82182"/>
                </a:lnTo>
                <a:lnTo>
                  <a:pt x="75777" y="80571"/>
                </a:lnTo>
                <a:lnTo>
                  <a:pt x="75777" y="74432"/>
                </a:lnTo>
                <a:close/>
                <a:moveTo>
                  <a:pt x="87358" y="74432"/>
                </a:moveTo>
                <a:lnTo>
                  <a:pt x="92677" y="83611"/>
                </a:lnTo>
                <a:lnTo>
                  <a:pt x="90215" y="82213"/>
                </a:lnTo>
                <a:lnTo>
                  <a:pt x="87358" y="80571"/>
                </a:lnTo>
                <a:lnTo>
                  <a:pt x="87358" y="74432"/>
                </a:lnTo>
                <a:close/>
                <a:moveTo>
                  <a:pt x="98969" y="74432"/>
                </a:moveTo>
                <a:lnTo>
                  <a:pt x="104289" y="83611"/>
                </a:lnTo>
                <a:lnTo>
                  <a:pt x="101827" y="82213"/>
                </a:lnTo>
                <a:lnTo>
                  <a:pt x="98969" y="80571"/>
                </a:lnTo>
                <a:lnTo>
                  <a:pt x="98969" y="74432"/>
                </a:lnTo>
                <a:close/>
                <a:moveTo>
                  <a:pt x="110611" y="74432"/>
                </a:moveTo>
                <a:lnTo>
                  <a:pt x="115930" y="83611"/>
                </a:lnTo>
                <a:lnTo>
                  <a:pt x="113468" y="82213"/>
                </a:lnTo>
                <a:lnTo>
                  <a:pt x="110611" y="80571"/>
                </a:lnTo>
                <a:lnTo>
                  <a:pt x="110611" y="74432"/>
                </a:lnTo>
                <a:close/>
                <a:moveTo>
                  <a:pt x="122222" y="74432"/>
                </a:moveTo>
                <a:lnTo>
                  <a:pt x="127541" y="83611"/>
                </a:lnTo>
                <a:lnTo>
                  <a:pt x="125079" y="82213"/>
                </a:lnTo>
                <a:lnTo>
                  <a:pt x="122222" y="80571"/>
                </a:lnTo>
                <a:lnTo>
                  <a:pt x="122222" y="74432"/>
                </a:lnTo>
                <a:close/>
                <a:moveTo>
                  <a:pt x="145475" y="74432"/>
                </a:moveTo>
                <a:lnTo>
                  <a:pt x="150794" y="83611"/>
                </a:lnTo>
                <a:lnTo>
                  <a:pt x="148332" y="82213"/>
                </a:lnTo>
                <a:lnTo>
                  <a:pt x="145475" y="80571"/>
                </a:lnTo>
                <a:lnTo>
                  <a:pt x="145475" y="74432"/>
                </a:lnTo>
                <a:close/>
                <a:moveTo>
                  <a:pt x="157086" y="74432"/>
                </a:moveTo>
                <a:lnTo>
                  <a:pt x="162405" y="83611"/>
                </a:lnTo>
                <a:lnTo>
                  <a:pt x="159913" y="82213"/>
                </a:lnTo>
                <a:lnTo>
                  <a:pt x="157086" y="80571"/>
                </a:lnTo>
                <a:lnTo>
                  <a:pt x="157086" y="74432"/>
                </a:lnTo>
                <a:close/>
                <a:moveTo>
                  <a:pt x="168697" y="74432"/>
                </a:moveTo>
                <a:lnTo>
                  <a:pt x="174016" y="83611"/>
                </a:lnTo>
                <a:lnTo>
                  <a:pt x="171554" y="82213"/>
                </a:lnTo>
                <a:lnTo>
                  <a:pt x="168697" y="80571"/>
                </a:lnTo>
                <a:lnTo>
                  <a:pt x="168697" y="74432"/>
                </a:lnTo>
                <a:close/>
                <a:moveTo>
                  <a:pt x="180339" y="74432"/>
                </a:moveTo>
                <a:lnTo>
                  <a:pt x="185658" y="83611"/>
                </a:lnTo>
                <a:lnTo>
                  <a:pt x="183165" y="82213"/>
                </a:lnTo>
                <a:lnTo>
                  <a:pt x="180339" y="80571"/>
                </a:lnTo>
                <a:lnTo>
                  <a:pt x="180339" y="74432"/>
                </a:lnTo>
                <a:close/>
                <a:moveTo>
                  <a:pt x="191950" y="74432"/>
                </a:moveTo>
                <a:lnTo>
                  <a:pt x="197269" y="83611"/>
                </a:lnTo>
                <a:lnTo>
                  <a:pt x="194807" y="82213"/>
                </a:lnTo>
                <a:lnTo>
                  <a:pt x="191950" y="80571"/>
                </a:lnTo>
                <a:lnTo>
                  <a:pt x="191950" y="74432"/>
                </a:lnTo>
                <a:close/>
                <a:moveTo>
                  <a:pt x="203591" y="74432"/>
                </a:moveTo>
                <a:lnTo>
                  <a:pt x="208911" y="83611"/>
                </a:lnTo>
                <a:lnTo>
                  <a:pt x="206418" y="82213"/>
                </a:lnTo>
                <a:lnTo>
                  <a:pt x="203591" y="80571"/>
                </a:lnTo>
                <a:lnTo>
                  <a:pt x="203591" y="74432"/>
                </a:lnTo>
                <a:close/>
                <a:moveTo>
                  <a:pt x="226783" y="74432"/>
                </a:moveTo>
                <a:lnTo>
                  <a:pt x="232103" y="83611"/>
                </a:lnTo>
                <a:lnTo>
                  <a:pt x="229640" y="82213"/>
                </a:lnTo>
                <a:lnTo>
                  <a:pt x="226783" y="80571"/>
                </a:lnTo>
                <a:lnTo>
                  <a:pt x="226783" y="74432"/>
                </a:lnTo>
                <a:close/>
                <a:moveTo>
                  <a:pt x="238425" y="74432"/>
                </a:moveTo>
                <a:lnTo>
                  <a:pt x="243744" y="83611"/>
                </a:lnTo>
                <a:lnTo>
                  <a:pt x="241282" y="82213"/>
                </a:lnTo>
                <a:lnTo>
                  <a:pt x="238425" y="80571"/>
                </a:lnTo>
                <a:lnTo>
                  <a:pt x="238425" y="74432"/>
                </a:lnTo>
                <a:close/>
                <a:moveTo>
                  <a:pt x="250036" y="74432"/>
                </a:moveTo>
                <a:lnTo>
                  <a:pt x="255355" y="83611"/>
                </a:lnTo>
                <a:lnTo>
                  <a:pt x="252893" y="82213"/>
                </a:lnTo>
                <a:lnTo>
                  <a:pt x="250036" y="80571"/>
                </a:lnTo>
                <a:lnTo>
                  <a:pt x="250036" y="74432"/>
                </a:lnTo>
                <a:close/>
                <a:moveTo>
                  <a:pt x="261678" y="74432"/>
                </a:moveTo>
                <a:lnTo>
                  <a:pt x="266997" y="83611"/>
                </a:lnTo>
                <a:lnTo>
                  <a:pt x="264535" y="82213"/>
                </a:lnTo>
                <a:lnTo>
                  <a:pt x="261678" y="80571"/>
                </a:lnTo>
                <a:lnTo>
                  <a:pt x="261678" y="74432"/>
                </a:lnTo>
                <a:close/>
                <a:moveTo>
                  <a:pt x="273289" y="74432"/>
                </a:moveTo>
                <a:lnTo>
                  <a:pt x="278608" y="83611"/>
                </a:lnTo>
                <a:lnTo>
                  <a:pt x="276146" y="82213"/>
                </a:lnTo>
                <a:lnTo>
                  <a:pt x="273289" y="80571"/>
                </a:lnTo>
                <a:lnTo>
                  <a:pt x="273289" y="74432"/>
                </a:lnTo>
                <a:close/>
                <a:moveTo>
                  <a:pt x="6050" y="74432"/>
                </a:moveTo>
                <a:lnTo>
                  <a:pt x="11369" y="83672"/>
                </a:lnTo>
                <a:lnTo>
                  <a:pt x="11369" y="83672"/>
                </a:lnTo>
                <a:lnTo>
                  <a:pt x="8907" y="82213"/>
                </a:lnTo>
                <a:lnTo>
                  <a:pt x="6050" y="80571"/>
                </a:lnTo>
                <a:lnTo>
                  <a:pt x="6050" y="74432"/>
                </a:lnTo>
                <a:close/>
                <a:moveTo>
                  <a:pt x="121979" y="74462"/>
                </a:moveTo>
                <a:lnTo>
                  <a:pt x="121979" y="80571"/>
                </a:lnTo>
                <a:lnTo>
                  <a:pt x="119122" y="82213"/>
                </a:lnTo>
                <a:lnTo>
                  <a:pt x="116660" y="83672"/>
                </a:lnTo>
                <a:lnTo>
                  <a:pt x="116660" y="83672"/>
                </a:lnTo>
                <a:lnTo>
                  <a:pt x="121979" y="74462"/>
                </a:lnTo>
                <a:close/>
                <a:moveTo>
                  <a:pt x="284657" y="74462"/>
                </a:moveTo>
                <a:lnTo>
                  <a:pt x="284657" y="80632"/>
                </a:lnTo>
                <a:lnTo>
                  <a:pt x="279337" y="83672"/>
                </a:lnTo>
                <a:lnTo>
                  <a:pt x="284657" y="74462"/>
                </a:lnTo>
                <a:close/>
                <a:moveTo>
                  <a:pt x="98757" y="74462"/>
                </a:moveTo>
                <a:lnTo>
                  <a:pt x="98757" y="80571"/>
                </a:lnTo>
                <a:lnTo>
                  <a:pt x="95899" y="82213"/>
                </a:lnTo>
                <a:lnTo>
                  <a:pt x="93437" y="83672"/>
                </a:lnTo>
                <a:lnTo>
                  <a:pt x="98757" y="74462"/>
                </a:lnTo>
                <a:close/>
                <a:moveTo>
                  <a:pt x="110337" y="74462"/>
                </a:moveTo>
                <a:lnTo>
                  <a:pt x="110337" y="80571"/>
                </a:lnTo>
                <a:lnTo>
                  <a:pt x="107480" y="82213"/>
                </a:lnTo>
                <a:lnTo>
                  <a:pt x="105018" y="83672"/>
                </a:lnTo>
                <a:lnTo>
                  <a:pt x="110337" y="74462"/>
                </a:lnTo>
                <a:close/>
                <a:moveTo>
                  <a:pt x="133590" y="74462"/>
                </a:moveTo>
                <a:lnTo>
                  <a:pt x="133590" y="80571"/>
                </a:lnTo>
                <a:lnTo>
                  <a:pt x="130733" y="82213"/>
                </a:lnTo>
                <a:lnTo>
                  <a:pt x="128271" y="83672"/>
                </a:lnTo>
                <a:lnTo>
                  <a:pt x="133590" y="74462"/>
                </a:lnTo>
                <a:close/>
                <a:moveTo>
                  <a:pt x="145232" y="74462"/>
                </a:moveTo>
                <a:lnTo>
                  <a:pt x="145232" y="80571"/>
                </a:lnTo>
                <a:lnTo>
                  <a:pt x="142374" y="82213"/>
                </a:lnTo>
                <a:lnTo>
                  <a:pt x="139912" y="83672"/>
                </a:lnTo>
                <a:lnTo>
                  <a:pt x="145232" y="74462"/>
                </a:lnTo>
                <a:close/>
                <a:moveTo>
                  <a:pt x="156843" y="74462"/>
                </a:moveTo>
                <a:lnTo>
                  <a:pt x="156843" y="80571"/>
                </a:lnTo>
                <a:lnTo>
                  <a:pt x="153986" y="82213"/>
                </a:lnTo>
                <a:lnTo>
                  <a:pt x="151523" y="83672"/>
                </a:lnTo>
                <a:lnTo>
                  <a:pt x="156843" y="74462"/>
                </a:lnTo>
                <a:close/>
                <a:moveTo>
                  <a:pt x="168484" y="74462"/>
                </a:moveTo>
                <a:lnTo>
                  <a:pt x="168484" y="80571"/>
                </a:lnTo>
                <a:lnTo>
                  <a:pt x="165627" y="82213"/>
                </a:lnTo>
                <a:lnTo>
                  <a:pt x="163165" y="83672"/>
                </a:lnTo>
                <a:lnTo>
                  <a:pt x="168484" y="74462"/>
                </a:lnTo>
                <a:close/>
                <a:moveTo>
                  <a:pt x="180065" y="74462"/>
                </a:moveTo>
                <a:lnTo>
                  <a:pt x="180065" y="80571"/>
                </a:lnTo>
                <a:lnTo>
                  <a:pt x="177208" y="82213"/>
                </a:lnTo>
                <a:lnTo>
                  <a:pt x="174746" y="83672"/>
                </a:lnTo>
                <a:lnTo>
                  <a:pt x="180065" y="74462"/>
                </a:lnTo>
                <a:close/>
                <a:moveTo>
                  <a:pt x="191676" y="74462"/>
                </a:moveTo>
                <a:lnTo>
                  <a:pt x="191676" y="80571"/>
                </a:lnTo>
                <a:lnTo>
                  <a:pt x="188849" y="82213"/>
                </a:lnTo>
                <a:lnTo>
                  <a:pt x="186357" y="83672"/>
                </a:lnTo>
                <a:lnTo>
                  <a:pt x="191676" y="74462"/>
                </a:lnTo>
                <a:close/>
                <a:moveTo>
                  <a:pt x="203318" y="74462"/>
                </a:moveTo>
                <a:lnTo>
                  <a:pt x="203318" y="80571"/>
                </a:lnTo>
                <a:lnTo>
                  <a:pt x="200461" y="82213"/>
                </a:lnTo>
                <a:lnTo>
                  <a:pt x="197999" y="83672"/>
                </a:lnTo>
                <a:lnTo>
                  <a:pt x="203318" y="74462"/>
                </a:lnTo>
                <a:close/>
                <a:moveTo>
                  <a:pt x="214929" y="74462"/>
                </a:moveTo>
                <a:lnTo>
                  <a:pt x="214929" y="80571"/>
                </a:lnTo>
                <a:lnTo>
                  <a:pt x="212072" y="82213"/>
                </a:lnTo>
                <a:lnTo>
                  <a:pt x="209610" y="83672"/>
                </a:lnTo>
                <a:lnTo>
                  <a:pt x="214929" y="74462"/>
                </a:lnTo>
                <a:close/>
                <a:moveTo>
                  <a:pt x="226570" y="74462"/>
                </a:moveTo>
                <a:lnTo>
                  <a:pt x="226570" y="80571"/>
                </a:lnTo>
                <a:lnTo>
                  <a:pt x="223713" y="82213"/>
                </a:lnTo>
                <a:lnTo>
                  <a:pt x="221251" y="83672"/>
                </a:lnTo>
                <a:lnTo>
                  <a:pt x="226570" y="74462"/>
                </a:lnTo>
                <a:close/>
                <a:moveTo>
                  <a:pt x="238182" y="74462"/>
                </a:moveTo>
                <a:lnTo>
                  <a:pt x="238182" y="80571"/>
                </a:lnTo>
                <a:lnTo>
                  <a:pt x="235355" y="82213"/>
                </a:lnTo>
                <a:lnTo>
                  <a:pt x="232862" y="83672"/>
                </a:lnTo>
                <a:lnTo>
                  <a:pt x="238182" y="74462"/>
                </a:lnTo>
                <a:close/>
                <a:moveTo>
                  <a:pt x="249793" y="74462"/>
                </a:moveTo>
                <a:lnTo>
                  <a:pt x="249793" y="80571"/>
                </a:lnTo>
                <a:lnTo>
                  <a:pt x="246936" y="82213"/>
                </a:lnTo>
                <a:lnTo>
                  <a:pt x="244474" y="83672"/>
                </a:lnTo>
                <a:lnTo>
                  <a:pt x="249793" y="74462"/>
                </a:lnTo>
                <a:close/>
                <a:moveTo>
                  <a:pt x="261404" y="74462"/>
                </a:moveTo>
                <a:lnTo>
                  <a:pt x="261404" y="80571"/>
                </a:lnTo>
                <a:lnTo>
                  <a:pt x="258547" y="82213"/>
                </a:lnTo>
                <a:lnTo>
                  <a:pt x="256085" y="83672"/>
                </a:lnTo>
                <a:lnTo>
                  <a:pt x="261404" y="74462"/>
                </a:lnTo>
                <a:close/>
                <a:moveTo>
                  <a:pt x="273046" y="74462"/>
                </a:moveTo>
                <a:lnTo>
                  <a:pt x="273046" y="80632"/>
                </a:lnTo>
                <a:lnTo>
                  <a:pt x="270188" y="82243"/>
                </a:lnTo>
                <a:lnTo>
                  <a:pt x="267726" y="83672"/>
                </a:lnTo>
                <a:lnTo>
                  <a:pt x="273046" y="74462"/>
                </a:lnTo>
                <a:close/>
                <a:moveTo>
                  <a:pt x="29029" y="74462"/>
                </a:moveTo>
                <a:lnTo>
                  <a:pt x="29029" y="80632"/>
                </a:lnTo>
                <a:lnTo>
                  <a:pt x="26172" y="82243"/>
                </a:lnTo>
                <a:lnTo>
                  <a:pt x="23710" y="83702"/>
                </a:lnTo>
                <a:lnTo>
                  <a:pt x="23710" y="83702"/>
                </a:lnTo>
                <a:lnTo>
                  <a:pt x="29029" y="74462"/>
                </a:lnTo>
                <a:close/>
                <a:moveTo>
                  <a:pt x="75504" y="74462"/>
                </a:moveTo>
                <a:lnTo>
                  <a:pt x="75504" y="80632"/>
                </a:lnTo>
                <a:lnTo>
                  <a:pt x="72647" y="82243"/>
                </a:lnTo>
                <a:lnTo>
                  <a:pt x="70185" y="83702"/>
                </a:lnTo>
                <a:lnTo>
                  <a:pt x="70185" y="83702"/>
                </a:lnTo>
                <a:lnTo>
                  <a:pt x="75504" y="74462"/>
                </a:lnTo>
                <a:close/>
                <a:moveTo>
                  <a:pt x="17418" y="74462"/>
                </a:moveTo>
                <a:lnTo>
                  <a:pt x="17418" y="80632"/>
                </a:lnTo>
                <a:lnTo>
                  <a:pt x="14560" y="82243"/>
                </a:lnTo>
                <a:lnTo>
                  <a:pt x="12098" y="83702"/>
                </a:lnTo>
                <a:lnTo>
                  <a:pt x="17418" y="74462"/>
                </a:lnTo>
                <a:close/>
                <a:moveTo>
                  <a:pt x="40610" y="74462"/>
                </a:moveTo>
                <a:lnTo>
                  <a:pt x="40610" y="80632"/>
                </a:lnTo>
                <a:lnTo>
                  <a:pt x="37783" y="82243"/>
                </a:lnTo>
                <a:lnTo>
                  <a:pt x="35290" y="83702"/>
                </a:lnTo>
                <a:lnTo>
                  <a:pt x="40610" y="74462"/>
                </a:lnTo>
                <a:close/>
                <a:moveTo>
                  <a:pt x="52251" y="74462"/>
                </a:moveTo>
                <a:lnTo>
                  <a:pt x="52251" y="80632"/>
                </a:lnTo>
                <a:lnTo>
                  <a:pt x="49394" y="82243"/>
                </a:lnTo>
                <a:lnTo>
                  <a:pt x="46932" y="83702"/>
                </a:lnTo>
                <a:lnTo>
                  <a:pt x="52251" y="74462"/>
                </a:lnTo>
                <a:close/>
                <a:moveTo>
                  <a:pt x="63862" y="74462"/>
                </a:moveTo>
                <a:lnTo>
                  <a:pt x="63862" y="80632"/>
                </a:lnTo>
                <a:lnTo>
                  <a:pt x="61005" y="82243"/>
                </a:lnTo>
                <a:lnTo>
                  <a:pt x="58543" y="83702"/>
                </a:lnTo>
                <a:lnTo>
                  <a:pt x="63862" y="74462"/>
                </a:lnTo>
                <a:close/>
                <a:moveTo>
                  <a:pt x="87115" y="74462"/>
                </a:moveTo>
                <a:lnTo>
                  <a:pt x="87115" y="80632"/>
                </a:lnTo>
                <a:lnTo>
                  <a:pt x="84288" y="82243"/>
                </a:lnTo>
                <a:lnTo>
                  <a:pt x="81796" y="83702"/>
                </a:lnTo>
                <a:lnTo>
                  <a:pt x="87115" y="74462"/>
                </a:lnTo>
                <a:close/>
                <a:moveTo>
                  <a:pt x="5898" y="80815"/>
                </a:moveTo>
                <a:lnTo>
                  <a:pt x="8755" y="82456"/>
                </a:lnTo>
                <a:lnTo>
                  <a:pt x="11217" y="83885"/>
                </a:lnTo>
                <a:lnTo>
                  <a:pt x="578" y="83885"/>
                </a:lnTo>
                <a:lnTo>
                  <a:pt x="5898" y="80815"/>
                </a:lnTo>
                <a:close/>
                <a:moveTo>
                  <a:pt x="17509" y="80815"/>
                </a:moveTo>
                <a:lnTo>
                  <a:pt x="20366" y="82456"/>
                </a:lnTo>
                <a:lnTo>
                  <a:pt x="22828" y="83885"/>
                </a:lnTo>
                <a:lnTo>
                  <a:pt x="12190" y="83885"/>
                </a:lnTo>
                <a:lnTo>
                  <a:pt x="14682" y="82456"/>
                </a:lnTo>
                <a:lnTo>
                  <a:pt x="17509" y="80815"/>
                </a:lnTo>
                <a:close/>
                <a:moveTo>
                  <a:pt x="29150" y="80815"/>
                </a:moveTo>
                <a:lnTo>
                  <a:pt x="32008" y="82456"/>
                </a:lnTo>
                <a:lnTo>
                  <a:pt x="34470" y="83885"/>
                </a:lnTo>
                <a:lnTo>
                  <a:pt x="23831" y="83885"/>
                </a:lnTo>
                <a:lnTo>
                  <a:pt x="26293" y="82456"/>
                </a:lnTo>
                <a:lnTo>
                  <a:pt x="29150" y="80815"/>
                </a:lnTo>
                <a:close/>
                <a:moveTo>
                  <a:pt x="40762" y="80815"/>
                </a:moveTo>
                <a:lnTo>
                  <a:pt x="43619" y="82456"/>
                </a:lnTo>
                <a:lnTo>
                  <a:pt x="46081" y="83885"/>
                </a:lnTo>
                <a:lnTo>
                  <a:pt x="35442" y="83885"/>
                </a:lnTo>
                <a:lnTo>
                  <a:pt x="37935" y="82456"/>
                </a:lnTo>
                <a:lnTo>
                  <a:pt x="40762" y="80815"/>
                </a:lnTo>
                <a:close/>
                <a:moveTo>
                  <a:pt x="52403" y="80815"/>
                </a:moveTo>
                <a:lnTo>
                  <a:pt x="55260" y="82456"/>
                </a:lnTo>
                <a:lnTo>
                  <a:pt x="57722" y="83885"/>
                </a:lnTo>
                <a:lnTo>
                  <a:pt x="47084" y="83885"/>
                </a:lnTo>
                <a:lnTo>
                  <a:pt x="49546" y="82456"/>
                </a:lnTo>
                <a:lnTo>
                  <a:pt x="52403" y="80815"/>
                </a:lnTo>
                <a:close/>
                <a:moveTo>
                  <a:pt x="64014" y="80815"/>
                </a:moveTo>
                <a:lnTo>
                  <a:pt x="66871" y="82456"/>
                </a:lnTo>
                <a:lnTo>
                  <a:pt x="69334" y="83885"/>
                </a:lnTo>
                <a:lnTo>
                  <a:pt x="58695" y="83885"/>
                </a:lnTo>
                <a:lnTo>
                  <a:pt x="61187" y="82456"/>
                </a:lnTo>
                <a:lnTo>
                  <a:pt x="64014" y="80815"/>
                </a:lnTo>
                <a:close/>
                <a:moveTo>
                  <a:pt x="75625" y="80815"/>
                </a:moveTo>
                <a:lnTo>
                  <a:pt x="78452" y="82456"/>
                </a:lnTo>
                <a:lnTo>
                  <a:pt x="80945" y="83885"/>
                </a:lnTo>
                <a:lnTo>
                  <a:pt x="70306" y="83885"/>
                </a:lnTo>
                <a:lnTo>
                  <a:pt x="72768" y="82456"/>
                </a:lnTo>
                <a:lnTo>
                  <a:pt x="75625" y="80815"/>
                </a:lnTo>
                <a:close/>
                <a:moveTo>
                  <a:pt x="87237" y="80815"/>
                </a:moveTo>
                <a:lnTo>
                  <a:pt x="90094" y="82456"/>
                </a:lnTo>
                <a:lnTo>
                  <a:pt x="92556" y="83885"/>
                </a:lnTo>
                <a:lnTo>
                  <a:pt x="81917" y="83885"/>
                </a:lnTo>
                <a:lnTo>
                  <a:pt x="84379" y="82456"/>
                </a:lnTo>
                <a:lnTo>
                  <a:pt x="87237" y="80815"/>
                </a:lnTo>
                <a:close/>
                <a:moveTo>
                  <a:pt x="98878" y="80815"/>
                </a:moveTo>
                <a:lnTo>
                  <a:pt x="101705" y="82456"/>
                </a:lnTo>
                <a:lnTo>
                  <a:pt x="104197" y="83885"/>
                </a:lnTo>
                <a:lnTo>
                  <a:pt x="93559" y="83885"/>
                </a:lnTo>
                <a:lnTo>
                  <a:pt x="96021" y="82456"/>
                </a:lnTo>
                <a:lnTo>
                  <a:pt x="98878" y="80815"/>
                </a:lnTo>
                <a:close/>
                <a:moveTo>
                  <a:pt x="110489" y="80815"/>
                </a:moveTo>
                <a:lnTo>
                  <a:pt x="113346" y="82456"/>
                </a:lnTo>
                <a:lnTo>
                  <a:pt x="115809" y="83885"/>
                </a:lnTo>
                <a:lnTo>
                  <a:pt x="105170" y="83885"/>
                </a:lnTo>
                <a:lnTo>
                  <a:pt x="107632" y="82456"/>
                </a:lnTo>
                <a:lnTo>
                  <a:pt x="110489" y="80815"/>
                </a:lnTo>
                <a:close/>
                <a:moveTo>
                  <a:pt x="122131" y="80815"/>
                </a:moveTo>
                <a:lnTo>
                  <a:pt x="124958" y="82456"/>
                </a:lnTo>
                <a:lnTo>
                  <a:pt x="127450" y="83885"/>
                </a:lnTo>
                <a:lnTo>
                  <a:pt x="116812" y="83885"/>
                </a:lnTo>
                <a:lnTo>
                  <a:pt x="119274" y="82456"/>
                </a:lnTo>
                <a:lnTo>
                  <a:pt x="122131" y="80815"/>
                </a:lnTo>
                <a:close/>
                <a:moveTo>
                  <a:pt x="133742" y="80815"/>
                </a:moveTo>
                <a:lnTo>
                  <a:pt x="136599" y="82456"/>
                </a:lnTo>
                <a:lnTo>
                  <a:pt x="139061" y="83885"/>
                </a:lnTo>
                <a:lnTo>
                  <a:pt x="128423" y="83885"/>
                </a:lnTo>
                <a:lnTo>
                  <a:pt x="130885" y="82456"/>
                </a:lnTo>
                <a:lnTo>
                  <a:pt x="133742" y="80815"/>
                </a:lnTo>
                <a:close/>
                <a:moveTo>
                  <a:pt x="145323" y="80815"/>
                </a:moveTo>
                <a:lnTo>
                  <a:pt x="148180" y="82456"/>
                </a:lnTo>
                <a:lnTo>
                  <a:pt x="150642" y="83885"/>
                </a:lnTo>
                <a:lnTo>
                  <a:pt x="140004" y="83885"/>
                </a:lnTo>
                <a:lnTo>
                  <a:pt x="142496" y="82456"/>
                </a:lnTo>
                <a:lnTo>
                  <a:pt x="145323" y="80815"/>
                </a:lnTo>
                <a:close/>
                <a:moveTo>
                  <a:pt x="156964" y="80815"/>
                </a:moveTo>
                <a:lnTo>
                  <a:pt x="159822" y="82456"/>
                </a:lnTo>
                <a:lnTo>
                  <a:pt x="162284" y="83885"/>
                </a:lnTo>
                <a:lnTo>
                  <a:pt x="151645" y="83885"/>
                </a:lnTo>
                <a:lnTo>
                  <a:pt x="154107" y="82456"/>
                </a:lnTo>
                <a:lnTo>
                  <a:pt x="156964" y="80815"/>
                </a:lnTo>
                <a:close/>
                <a:moveTo>
                  <a:pt x="168575" y="80815"/>
                </a:moveTo>
                <a:lnTo>
                  <a:pt x="171433" y="82456"/>
                </a:lnTo>
                <a:lnTo>
                  <a:pt x="173895" y="83885"/>
                </a:lnTo>
                <a:lnTo>
                  <a:pt x="163256" y="83885"/>
                </a:lnTo>
                <a:lnTo>
                  <a:pt x="165749" y="82456"/>
                </a:lnTo>
                <a:lnTo>
                  <a:pt x="168575" y="80815"/>
                </a:lnTo>
                <a:close/>
                <a:moveTo>
                  <a:pt x="180217" y="80815"/>
                </a:moveTo>
                <a:lnTo>
                  <a:pt x="183074" y="82456"/>
                </a:lnTo>
                <a:lnTo>
                  <a:pt x="185536" y="83885"/>
                </a:lnTo>
                <a:lnTo>
                  <a:pt x="174898" y="83885"/>
                </a:lnTo>
                <a:lnTo>
                  <a:pt x="177360" y="82456"/>
                </a:lnTo>
                <a:lnTo>
                  <a:pt x="180217" y="80815"/>
                </a:lnTo>
                <a:close/>
                <a:moveTo>
                  <a:pt x="191828" y="80815"/>
                </a:moveTo>
                <a:lnTo>
                  <a:pt x="194685" y="82456"/>
                </a:lnTo>
                <a:lnTo>
                  <a:pt x="197147" y="83885"/>
                </a:lnTo>
                <a:lnTo>
                  <a:pt x="186509" y="83885"/>
                </a:lnTo>
                <a:lnTo>
                  <a:pt x="189001" y="82456"/>
                </a:lnTo>
                <a:lnTo>
                  <a:pt x="191828" y="80815"/>
                </a:lnTo>
                <a:close/>
                <a:moveTo>
                  <a:pt x="203470" y="80815"/>
                </a:moveTo>
                <a:lnTo>
                  <a:pt x="206327" y="82456"/>
                </a:lnTo>
                <a:lnTo>
                  <a:pt x="208789" y="83885"/>
                </a:lnTo>
                <a:lnTo>
                  <a:pt x="198151" y="83885"/>
                </a:lnTo>
                <a:lnTo>
                  <a:pt x="200613" y="82456"/>
                </a:lnTo>
                <a:lnTo>
                  <a:pt x="203470" y="80815"/>
                </a:lnTo>
                <a:close/>
                <a:moveTo>
                  <a:pt x="215051" y="80815"/>
                </a:moveTo>
                <a:lnTo>
                  <a:pt x="217908" y="82456"/>
                </a:lnTo>
                <a:lnTo>
                  <a:pt x="220370" y="83885"/>
                </a:lnTo>
                <a:lnTo>
                  <a:pt x="209731" y="83885"/>
                </a:lnTo>
                <a:lnTo>
                  <a:pt x="212193" y="82456"/>
                </a:lnTo>
                <a:lnTo>
                  <a:pt x="215051" y="80815"/>
                </a:lnTo>
                <a:close/>
                <a:moveTo>
                  <a:pt x="226692" y="80815"/>
                </a:moveTo>
                <a:lnTo>
                  <a:pt x="229519" y="82456"/>
                </a:lnTo>
                <a:lnTo>
                  <a:pt x="232011" y="83885"/>
                </a:lnTo>
                <a:lnTo>
                  <a:pt x="221373" y="83885"/>
                </a:lnTo>
                <a:lnTo>
                  <a:pt x="223835" y="82456"/>
                </a:lnTo>
                <a:lnTo>
                  <a:pt x="226692" y="80815"/>
                </a:lnTo>
                <a:close/>
                <a:moveTo>
                  <a:pt x="238303" y="80815"/>
                </a:moveTo>
                <a:lnTo>
                  <a:pt x="241160" y="82456"/>
                </a:lnTo>
                <a:lnTo>
                  <a:pt x="243622" y="83885"/>
                </a:lnTo>
                <a:lnTo>
                  <a:pt x="232984" y="83885"/>
                </a:lnTo>
                <a:lnTo>
                  <a:pt x="235446" y="82456"/>
                </a:lnTo>
                <a:lnTo>
                  <a:pt x="238303" y="80815"/>
                </a:lnTo>
                <a:close/>
                <a:moveTo>
                  <a:pt x="249945" y="80815"/>
                </a:moveTo>
                <a:lnTo>
                  <a:pt x="252772" y="82456"/>
                </a:lnTo>
                <a:lnTo>
                  <a:pt x="255264" y="83885"/>
                </a:lnTo>
                <a:lnTo>
                  <a:pt x="244626" y="83885"/>
                </a:lnTo>
                <a:lnTo>
                  <a:pt x="247088" y="82456"/>
                </a:lnTo>
                <a:lnTo>
                  <a:pt x="249945" y="80815"/>
                </a:lnTo>
                <a:close/>
                <a:moveTo>
                  <a:pt x="261556" y="80815"/>
                </a:moveTo>
                <a:lnTo>
                  <a:pt x="264413" y="82456"/>
                </a:lnTo>
                <a:lnTo>
                  <a:pt x="266875" y="83885"/>
                </a:lnTo>
                <a:lnTo>
                  <a:pt x="256237" y="83885"/>
                </a:lnTo>
                <a:lnTo>
                  <a:pt x="258699" y="82456"/>
                </a:lnTo>
                <a:lnTo>
                  <a:pt x="261556" y="80815"/>
                </a:lnTo>
                <a:close/>
                <a:moveTo>
                  <a:pt x="273198" y="80815"/>
                </a:moveTo>
                <a:lnTo>
                  <a:pt x="276024" y="82456"/>
                </a:lnTo>
                <a:lnTo>
                  <a:pt x="278517" y="83885"/>
                </a:lnTo>
                <a:lnTo>
                  <a:pt x="267878" y="83885"/>
                </a:lnTo>
                <a:lnTo>
                  <a:pt x="270340" y="82456"/>
                </a:lnTo>
                <a:lnTo>
                  <a:pt x="273198" y="80815"/>
                </a:lnTo>
                <a:close/>
                <a:moveTo>
                  <a:pt x="11217" y="84158"/>
                </a:moveTo>
                <a:lnTo>
                  <a:pt x="5898" y="87228"/>
                </a:lnTo>
                <a:lnTo>
                  <a:pt x="578" y="84158"/>
                </a:lnTo>
                <a:close/>
                <a:moveTo>
                  <a:pt x="22828" y="84158"/>
                </a:moveTo>
                <a:lnTo>
                  <a:pt x="17509" y="87228"/>
                </a:lnTo>
                <a:lnTo>
                  <a:pt x="12190" y="84158"/>
                </a:lnTo>
                <a:close/>
                <a:moveTo>
                  <a:pt x="34470" y="84158"/>
                </a:moveTo>
                <a:lnTo>
                  <a:pt x="29150" y="87228"/>
                </a:lnTo>
                <a:lnTo>
                  <a:pt x="23831" y="84158"/>
                </a:lnTo>
                <a:close/>
                <a:moveTo>
                  <a:pt x="46081" y="84158"/>
                </a:moveTo>
                <a:lnTo>
                  <a:pt x="40762" y="87228"/>
                </a:lnTo>
                <a:lnTo>
                  <a:pt x="35442" y="84158"/>
                </a:lnTo>
                <a:close/>
                <a:moveTo>
                  <a:pt x="57722" y="84158"/>
                </a:moveTo>
                <a:lnTo>
                  <a:pt x="52403" y="87228"/>
                </a:lnTo>
                <a:lnTo>
                  <a:pt x="47084" y="84158"/>
                </a:lnTo>
                <a:close/>
                <a:moveTo>
                  <a:pt x="69334" y="84158"/>
                </a:moveTo>
                <a:lnTo>
                  <a:pt x="64014" y="87228"/>
                </a:lnTo>
                <a:lnTo>
                  <a:pt x="58695" y="84158"/>
                </a:lnTo>
                <a:close/>
                <a:moveTo>
                  <a:pt x="80945" y="84158"/>
                </a:moveTo>
                <a:lnTo>
                  <a:pt x="75625" y="87228"/>
                </a:lnTo>
                <a:lnTo>
                  <a:pt x="70306" y="84158"/>
                </a:lnTo>
                <a:close/>
                <a:moveTo>
                  <a:pt x="92556" y="84158"/>
                </a:moveTo>
                <a:lnTo>
                  <a:pt x="87237" y="87228"/>
                </a:lnTo>
                <a:lnTo>
                  <a:pt x="81917" y="84158"/>
                </a:lnTo>
                <a:close/>
                <a:moveTo>
                  <a:pt x="104197" y="84158"/>
                </a:moveTo>
                <a:lnTo>
                  <a:pt x="98878" y="87228"/>
                </a:lnTo>
                <a:lnTo>
                  <a:pt x="93559" y="84158"/>
                </a:lnTo>
                <a:close/>
                <a:moveTo>
                  <a:pt x="115809" y="84158"/>
                </a:moveTo>
                <a:lnTo>
                  <a:pt x="110489" y="87228"/>
                </a:lnTo>
                <a:lnTo>
                  <a:pt x="105170" y="84158"/>
                </a:lnTo>
                <a:close/>
                <a:moveTo>
                  <a:pt x="127450" y="84158"/>
                </a:moveTo>
                <a:lnTo>
                  <a:pt x="122131" y="87228"/>
                </a:lnTo>
                <a:lnTo>
                  <a:pt x="116812" y="84158"/>
                </a:lnTo>
                <a:close/>
                <a:moveTo>
                  <a:pt x="139061" y="84158"/>
                </a:moveTo>
                <a:lnTo>
                  <a:pt x="133742" y="87228"/>
                </a:lnTo>
                <a:lnTo>
                  <a:pt x="128423" y="84158"/>
                </a:lnTo>
                <a:close/>
                <a:moveTo>
                  <a:pt x="150642" y="84158"/>
                </a:moveTo>
                <a:lnTo>
                  <a:pt x="145323" y="87228"/>
                </a:lnTo>
                <a:lnTo>
                  <a:pt x="140004" y="84158"/>
                </a:lnTo>
                <a:close/>
                <a:moveTo>
                  <a:pt x="162284" y="84158"/>
                </a:moveTo>
                <a:lnTo>
                  <a:pt x="156964" y="87228"/>
                </a:lnTo>
                <a:lnTo>
                  <a:pt x="151645" y="84158"/>
                </a:lnTo>
                <a:close/>
                <a:moveTo>
                  <a:pt x="173895" y="84158"/>
                </a:moveTo>
                <a:lnTo>
                  <a:pt x="168575" y="87228"/>
                </a:lnTo>
                <a:lnTo>
                  <a:pt x="163256" y="84158"/>
                </a:lnTo>
                <a:close/>
                <a:moveTo>
                  <a:pt x="185536" y="84158"/>
                </a:moveTo>
                <a:lnTo>
                  <a:pt x="180217" y="87228"/>
                </a:lnTo>
                <a:lnTo>
                  <a:pt x="174898" y="84158"/>
                </a:lnTo>
                <a:close/>
                <a:moveTo>
                  <a:pt x="197147" y="84158"/>
                </a:moveTo>
                <a:lnTo>
                  <a:pt x="191828" y="87228"/>
                </a:lnTo>
                <a:lnTo>
                  <a:pt x="186509" y="84158"/>
                </a:lnTo>
                <a:close/>
                <a:moveTo>
                  <a:pt x="208789" y="84158"/>
                </a:moveTo>
                <a:lnTo>
                  <a:pt x="203470" y="87228"/>
                </a:lnTo>
                <a:lnTo>
                  <a:pt x="198151" y="84158"/>
                </a:lnTo>
                <a:close/>
                <a:moveTo>
                  <a:pt x="220370" y="84158"/>
                </a:moveTo>
                <a:lnTo>
                  <a:pt x="215051" y="87228"/>
                </a:lnTo>
                <a:lnTo>
                  <a:pt x="209731" y="84158"/>
                </a:lnTo>
                <a:close/>
                <a:moveTo>
                  <a:pt x="232011" y="84158"/>
                </a:moveTo>
                <a:lnTo>
                  <a:pt x="226692" y="87228"/>
                </a:lnTo>
                <a:lnTo>
                  <a:pt x="221373" y="84158"/>
                </a:lnTo>
                <a:close/>
                <a:moveTo>
                  <a:pt x="243622" y="84158"/>
                </a:moveTo>
                <a:lnTo>
                  <a:pt x="238303" y="87228"/>
                </a:lnTo>
                <a:lnTo>
                  <a:pt x="232984" y="84158"/>
                </a:lnTo>
                <a:close/>
                <a:moveTo>
                  <a:pt x="255264" y="84158"/>
                </a:moveTo>
                <a:lnTo>
                  <a:pt x="249945" y="87228"/>
                </a:lnTo>
                <a:lnTo>
                  <a:pt x="244626" y="84158"/>
                </a:lnTo>
                <a:close/>
                <a:moveTo>
                  <a:pt x="266875" y="84158"/>
                </a:moveTo>
                <a:lnTo>
                  <a:pt x="261556" y="87228"/>
                </a:lnTo>
                <a:lnTo>
                  <a:pt x="256237" y="84158"/>
                </a:lnTo>
                <a:close/>
                <a:moveTo>
                  <a:pt x="278517" y="84158"/>
                </a:moveTo>
                <a:lnTo>
                  <a:pt x="273198" y="87228"/>
                </a:lnTo>
                <a:lnTo>
                  <a:pt x="267878" y="84158"/>
                </a:lnTo>
                <a:close/>
                <a:moveTo>
                  <a:pt x="11369" y="84371"/>
                </a:moveTo>
                <a:lnTo>
                  <a:pt x="6050" y="93581"/>
                </a:lnTo>
                <a:lnTo>
                  <a:pt x="6050" y="87471"/>
                </a:lnTo>
                <a:lnTo>
                  <a:pt x="11369" y="84371"/>
                </a:lnTo>
                <a:close/>
                <a:moveTo>
                  <a:pt x="22980" y="84341"/>
                </a:moveTo>
                <a:lnTo>
                  <a:pt x="17661" y="93581"/>
                </a:lnTo>
                <a:lnTo>
                  <a:pt x="17661" y="87410"/>
                </a:lnTo>
                <a:lnTo>
                  <a:pt x="22980" y="84341"/>
                </a:lnTo>
                <a:close/>
                <a:moveTo>
                  <a:pt x="34622" y="84371"/>
                </a:moveTo>
                <a:lnTo>
                  <a:pt x="29302" y="93581"/>
                </a:lnTo>
                <a:lnTo>
                  <a:pt x="29302" y="87471"/>
                </a:lnTo>
                <a:lnTo>
                  <a:pt x="34622" y="84371"/>
                </a:lnTo>
                <a:close/>
                <a:moveTo>
                  <a:pt x="46202" y="84371"/>
                </a:moveTo>
                <a:lnTo>
                  <a:pt x="40883" y="93581"/>
                </a:lnTo>
                <a:lnTo>
                  <a:pt x="40883" y="87471"/>
                </a:lnTo>
                <a:lnTo>
                  <a:pt x="46202" y="84371"/>
                </a:lnTo>
                <a:close/>
                <a:moveTo>
                  <a:pt x="57844" y="84371"/>
                </a:moveTo>
                <a:lnTo>
                  <a:pt x="52525" y="93581"/>
                </a:lnTo>
                <a:lnTo>
                  <a:pt x="52525" y="87471"/>
                </a:lnTo>
                <a:lnTo>
                  <a:pt x="57844" y="84371"/>
                </a:lnTo>
                <a:close/>
                <a:moveTo>
                  <a:pt x="69455" y="84371"/>
                </a:moveTo>
                <a:lnTo>
                  <a:pt x="64136" y="93581"/>
                </a:lnTo>
                <a:lnTo>
                  <a:pt x="64136" y="87471"/>
                </a:lnTo>
                <a:lnTo>
                  <a:pt x="69455" y="84371"/>
                </a:lnTo>
                <a:close/>
                <a:moveTo>
                  <a:pt x="81097" y="84371"/>
                </a:moveTo>
                <a:lnTo>
                  <a:pt x="75777" y="93581"/>
                </a:lnTo>
                <a:lnTo>
                  <a:pt x="75777" y="87471"/>
                </a:lnTo>
                <a:lnTo>
                  <a:pt x="81097" y="84371"/>
                </a:lnTo>
                <a:close/>
                <a:moveTo>
                  <a:pt x="92708" y="84371"/>
                </a:moveTo>
                <a:lnTo>
                  <a:pt x="87389" y="93581"/>
                </a:lnTo>
                <a:lnTo>
                  <a:pt x="87389" y="87471"/>
                </a:lnTo>
                <a:lnTo>
                  <a:pt x="92708" y="84371"/>
                </a:lnTo>
                <a:close/>
                <a:moveTo>
                  <a:pt x="93437" y="84371"/>
                </a:moveTo>
                <a:lnTo>
                  <a:pt x="98757" y="87471"/>
                </a:lnTo>
                <a:lnTo>
                  <a:pt x="98757" y="93581"/>
                </a:lnTo>
                <a:lnTo>
                  <a:pt x="93437" y="84371"/>
                </a:lnTo>
                <a:close/>
                <a:moveTo>
                  <a:pt x="104349" y="84341"/>
                </a:moveTo>
                <a:lnTo>
                  <a:pt x="99030" y="93581"/>
                </a:lnTo>
                <a:lnTo>
                  <a:pt x="99030" y="87410"/>
                </a:lnTo>
                <a:lnTo>
                  <a:pt x="104349" y="84341"/>
                </a:lnTo>
                <a:close/>
                <a:moveTo>
                  <a:pt x="105018" y="84371"/>
                </a:moveTo>
                <a:lnTo>
                  <a:pt x="110337" y="87471"/>
                </a:lnTo>
                <a:lnTo>
                  <a:pt x="110337" y="93581"/>
                </a:lnTo>
                <a:lnTo>
                  <a:pt x="105018" y="84371"/>
                </a:lnTo>
                <a:close/>
                <a:moveTo>
                  <a:pt x="115930" y="84341"/>
                </a:moveTo>
                <a:lnTo>
                  <a:pt x="110611" y="93581"/>
                </a:lnTo>
                <a:lnTo>
                  <a:pt x="110611" y="87410"/>
                </a:lnTo>
                <a:lnTo>
                  <a:pt x="115930" y="84341"/>
                </a:lnTo>
                <a:close/>
                <a:moveTo>
                  <a:pt x="116660" y="84371"/>
                </a:moveTo>
                <a:lnTo>
                  <a:pt x="121979" y="87471"/>
                </a:lnTo>
                <a:lnTo>
                  <a:pt x="121979" y="93581"/>
                </a:lnTo>
                <a:lnTo>
                  <a:pt x="116660" y="84371"/>
                </a:lnTo>
                <a:close/>
                <a:moveTo>
                  <a:pt x="127541" y="84341"/>
                </a:moveTo>
                <a:lnTo>
                  <a:pt x="122222" y="93581"/>
                </a:lnTo>
                <a:lnTo>
                  <a:pt x="122222" y="87410"/>
                </a:lnTo>
                <a:lnTo>
                  <a:pt x="127541" y="84341"/>
                </a:lnTo>
                <a:close/>
                <a:moveTo>
                  <a:pt x="128271" y="84371"/>
                </a:moveTo>
                <a:lnTo>
                  <a:pt x="133590" y="87471"/>
                </a:lnTo>
                <a:lnTo>
                  <a:pt x="133590" y="93581"/>
                </a:lnTo>
                <a:lnTo>
                  <a:pt x="128271" y="84371"/>
                </a:lnTo>
                <a:close/>
                <a:moveTo>
                  <a:pt x="139183" y="84341"/>
                </a:moveTo>
                <a:lnTo>
                  <a:pt x="133864" y="93581"/>
                </a:lnTo>
                <a:lnTo>
                  <a:pt x="133864" y="87410"/>
                </a:lnTo>
                <a:lnTo>
                  <a:pt x="139183" y="84341"/>
                </a:lnTo>
                <a:close/>
                <a:moveTo>
                  <a:pt x="139912" y="84371"/>
                </a:moveTo>
                <a:lnTo>
                  <a:pt x="145232" y="87471"/>
                </a:lnTo>
                <a:lnTo>
                  <a:pt x="145232" y="93581"/>
                </a:lnTo>
                <a:lnTo>
                  <a:pt x="139912" y="84371"/>
                </a:lnTo>
                <a:close/>
                <a:moveTo>
                  <a:pt x="150794" y="84341"/>
                </a:moveTo>
                <a:lnTo>
                  <a:pt x="145475" y="93581"/>
                </a:lnTo>
                <a:lnTo>
                  <a:pt x="145475" y="87410"/>
                </a:lnTo>
                <a:lnTo>
                  <a:pt x="150794" y="84341"/>
                </a:lnTo>
                <a:close/>
                <a:moveTo>
                  <a:pt x="151523" y="84371"/>
                </a:moveTo>
                <a:lnTo>
                  <a:pt x="156843" y="87471"/>
                </a:lnTo>
                <a:lnTo>
                  <a:pt x="156843" y="93581"/>
                </a:lnTo>
                <a:lnTo>
                  <a:pt x="151523" y="84371"/>
                </a:lnTo>
                <a:close/>
                <a:moveTo>
                  <a:pt x="162436" y="84341"/>
                </a:moveTo>
                <a:lnTo>
                  <a:pt x="157116" y="93581"/>
                </a:lnTo>
                <a:lnTo>
                  <a:pt x="157116" y="87410"/>
                </a:lnTo>
                <a:lnTo>
                  <a:pt x="162436" y="84341"/>
                </a:lnTo>
                <a:close/>
                <a:moveTo>
                  <a:pt x="163165" y="84371"/>
                </a:moveTo>
                <a:lnTo>
                  <a:pt x="168484" y="87471"/>
                </a:lnTo>
                <a:lnTo>
                  <a:pt x="168484" y="93581"/>
                </a:lnTo>
                <a:lnTo>
                  <a:pt x="163165" y="84371"/>
                </a:lnTo>
                <a:close/>
                <a:moveTo>
                  <a:pt x="174047" y="84341"/>
                </a:moveTo>
                <a:lnTo>
                  <a:pt x="168727" y="93581"/>
                </a:lnTo>
                <a:lnTo>
                  <a:pt x="168727" y="87410"/>
                </a:lnTo>
                <a:lnTo>
                  <a:pt x="174047" y="84341"/>
                </a:lnTo>
                <a:close/>
                <a:moveTo>
                  <a:pt x="174746" y="84371"/>
                </a:moveTo>
                <a:lnTo>
                  <a:pt x="180065" y="87471"/>
                </a:lnTo>
                <a:lnTo>
                  <a:pt x="180065" y="93581"/>
                </a:lnTo>
                <a:lnTo>
                  <a:pt x="174746" y="84371"/>
                </a:lnTo>
                <a:close/>
                <a:moveTo>
                  <a:pt x="185658" y="84341"/>
                </a:moveTo>
                <a:lnTo>
                  <a:pt x="180339" y="93581"/>
                </a:lnTo>
                <a:lnTo>
                  <a:pt x="180339" y="87410"/>
                </a:lnTo>
                <a:lnTo>
                  <a:pt x="185658" y="84341"/>
                </a:lnTo>
                <a:close/>
                <a:moveTo>
                  <a:pt x="197269" y="84371"/>
                </a:moveTo>
                <a:lnTo>
                  <a:pt x="191950" y="93581"/>
                </a:lnTo>
                <a:lnTo>
                  <a:pt x="191950" y="87471"/>
                </a:lnTo>
                <a:lnTo>
                  <a:pt x="197269" y="84371"/>
                </a:lnTo>
                <a:close/>
                <a:moveTo>
                  <a:pt x="208911" y="84371"/>
                </a:moveTo>
                <a:lnTo>
                  <a:pt x="203591" y="93581"/>
                </a:lnTo>
                <a:lnTo>
                  <a:pt x="203591" y="87471"/>
                </a:lnTo>
                <a:lnTo>
                  <a:pt x="208911" y="84371"/>
                </a:lnTo>
                <a:close/>
                <a:moveTo>
                  <a:pt x="220522" y="84371"/>
                </a:moveTo>
                <a:lnTo>
                  <a:pt x="215202" y="93581"/>
                </a:lnTo>
                <a:lnTo>
                  <a:pt x="215202" y="87471"/>
                </a:lnTo>
                <a:lnTo>
                  <a:pt x="220522" y="84371"/>
                </a:lnTo>
                <a:close/>
                <a:moveTo>
                  <a:pt x="232163" y="84371"/>
                </a:moveTo>
                <a:lnTo>
                  <a:pt x="226844" y="93581"/>
                </a:lnTo>
                <a:lnTo>
                  <a:pt x="226844" y="87471"/>
                </a:lnTo>
                <a:lnTo>
                  <a:pt x="232163" y="84371"/>
                </a:lnTo>
                <a:close/>
                <a:moveTo>
                  <a:pt x="243774" y="84371"/>
                </a:moveTo>
                <a:lnTo>
                  <a:pt x="238455" y="93581"/>
                </a:lnTo>
                <a:lnTo>
                  <a:pt x="238455" y="87471"/>
                </a:lnTo>
                <a:lnTo>
                  <a:pt x="243774" y="84371"/>
                </a:lnTo>
                <a:close/>
                <a:moveTo>
                  <a:pt x="255355" y="84371"/>
                </a:moveTo>
                <a:lnTo>
                  <a:pt x="250036" y="93581"/>
                </a:lnTo>
                <a:lnTo>
                  <a:pt x="250036" y="87471"/>
                </a:lnTo>
                <a:lnTo>
                  <a:pt x="255355" y="84371"/>
                </a:lnTo>
                <a:close/>
                <a:moveTo>
                  <a:pt x="266997" y="84371"/>
                </a:moveTo>
                <a:lnTo>
                  <a:pt x="261678" y="93581"/>
                </a:lnTo>
                <a:lnTo>
                  <a:pt x="261678" y="87471"/>
                </a:lnTo>
                <a:lnTo>
                  <a:pt x="266997" y="84371"/>
                </a:lnTo>
                <a:close/>
                <a:moveTo>
                  <a:pt x="278608" y="84371"/>
                </a:moveTo>
                <a:lnTo>
                  <a:pt x="273289" y="93581"/>
                </a:lnTo>
                <a:lnTo>
                  <a:pt x="273289" y="87471"/>
                </a:lnTo>
                <a:lnTo>
                  <a:pt x="278608" y="84371"/>
                </a:lnTo>
                <a:close/>
                <a:moveTo>
                  <a:pt x="457" y="84432"/>
                </a:moveTo>
                <a:lnTo>
                  <a:pt x="5776" y="87471"/>
                </a:lnTo>
                <a:lnTo>
                  <a:pt x="5776" y="93611"/>
                </a:lnTo>
                <a:lnTo>
                  <a:pt x="457" y="84432"/>
                </a:lnTo>
                <a:close/>
                <a:moveTo>
                  <a:pt x="12098" y="84432"/>
                </a:moveTo>
                <a:lnTo>
                  <a:pt x="17418" y="87471"/>
                </a:lnTo>
                <a:lnTo>
                  <a:pt x="17418" y="93611"/>
                </a:lnTo>
                <a:lnTo>
                  <a:pt x="12098" y="84432"/>
                </a:lnTo>
                <a:close/>
                <a:moveTo>
                  <a:pt x="23710" y="84432"/>
                </a:moveTo>
                <a:lnTo>
                  <a:pt x="29029" y="87471"/>
                </a:lnTo>
                <a:lnTo>
                  <a:pt x="29029" y="93611"/>
                </a:lnTo>
                <a:lnTo>
                  <a:pt x="23710" y="84432"/>
                </a:lnTo>
                <a:close/>
                <a:moveTo>
                  <a:pt x="35290" y="84432"/>
                </a:moveTo>
                <a:lnTo>
                  <a:pt x="40610" y="87471"/>
                </a:lnTo>
                <a:lnTo>
                  <a:pt x="40610" y="93611"/>
                </a:lnTo>
                <a:lnTo>
                  <a:pt x="35290" y="84432"/>
                </a:lnTo>
                <a:close/>
                <a:moveTo>
                  <a:pt x="46932" y="84432"/>
                </a:moveTo>
                <a:lnTo>
                  <a:pt x="52251" y="87471"/>
                </a:lnTo>
                <a:lnTo>
                  <a:pt x="52251" y="93611"/>
                </a:lnTo>
                <a:lnTo>
                  <a:pt x="46932" y="84432"/>
                </a:lnTo>
                <a:close/>
                <a:moveTo>
                  <a:pt x="58543" y="84432"/>
                </a:moveTo>
                <a:lnTo>
                  <a:pt x="63862" y="87471"/>
                </a:lnTo>
                <a:lnTo>
                  <a:pt x="63862" y="93611"/>
                </a:lnTo>
                <a:lnTo>
                  <a:pt x="58543" y="84432"/>
                </a:lnTo>
                <a:close/>
                <a:moveTo>
                  <a:pt x="70185" y="84432"/>
                </a:moveTo>
                <a:lnTo>
                  <a:pt x="75504" y="87471"/>
                </a:lnTo>
                <a:lnTo>
                  <a:pt x="75504" y="93611"/>
                </a:lnTo>
                <a:lnTo>
                  <a:pt x="70185" y="84432"/>
                </a:lnTo>
                <a:close/>
                <a:moveTo>
                  <a:pt x="81796" y="84432"/>
                </a:moveTo>
                <a:lnTo>
                  <a:pt x="87115" y="87471"/>
                </a:lnTo>
                <a:lnTo>
                  <a:pt x="87115" y="93611"/>
                </a:lnTo>
                <a:lnTo>
                  <a:pt x="81796" y="84432"/>
                </a:lnTo>
                <a:close/>
                <a:moveTo>
                  <a:pt x="186357" y="84371"/>
                </a:moveTo>
                <a:lnTo>
                  <a:pt x="191676" y="87441"/>
                </a:lnTo>
                <a:lnTo>
                  <a:pt x="191676" y="93611"/>
                </a:lnTo>
                <a:lnTo>
                  <a:pt x="186357" y="84371"/>
                </a:lnTo>
                <a:close/>
                <a:moveTo>
                  <a:pt x="197999" y="84371"/>
                </a:moveTo>
                <a:lnTo>
                  <a:pt x="203318" y="87441"/>
                </a:lnTo>
                <a:lnTo>
                  <a:pt x="203318" y="93611"/>
                </a:lnTo>
                <a:lnTo>
                  <a:pt x="197999" y="84371"/>
                </a:lnTo>
                <a:close/>
                <a:moveTo>
                  <a:pt x="209610" y="84371"/>
                </a:moveTo>
                <a:lnTo>
                  <a:pt x="214929" y="87441"/>
                </a:lnTo>
                <a:lnTo>
                  <a:pt x="214929" y="93611"/>
                </a:lnTo>
                <a:lnTo>
                  <a:pt x="209610" y="84371"/>
                </a:lnTo>
                <a:close/>
                <a:moveTo>
                  <a:pt x="221251" y="84371"/>
                </a:moveTo>
                <a:lnTo>
                  <a:pt x="226570" y="87441"/>
                </a:lnTo>
                <a:lnTo>
                  <a:pt x="226570" y="93611"/>
                </a:lnTo>
                <a:lnTo>
                  <a:pt x="221251" y="84371"/>
                </a:lnTo>
                <a:close/>
                <a:moveTo>
                  <a:pt x="232862" y="84371"/>
                </a:moveTo>
                <a:lnTo>
                  <a:pt x="238182" y="87441"/>
                </a:lnTo>
                <a:lnTo>
                  <a:pt x="238182" y="93611"/>
                </a:lnTo>
                <a:lnTo>
                  <a:pt x="232862" y="84371"/>
                </a:lnTo>
                <a:close/>
                <a:moveTo>
                  <a:pt x="244474" y="84371"/>
                </a:moveTo>
                <a:lnTo>
                  <a:pt x="249793" y="87441"/>
                </a:lnTo>
                <a:lnTo>
                  <a:pt x="249793" y="93611"/>
                </a:lnTo>
                <a:lnTo>
                  <a:pt x="244474" y="84371"/>
                </a:lnTo>
                <a:close/>
                <a:moveTo>
                  <a:pt x="256085" y="84371"/>
                </a:moveTo>
                <a:lnTo>
                  <a:pt x="261404" y="87441"/>
                </a:lnTo>
                <a:lnTo>
                  <a:pt x="261404" y="93611"/>
                </a:lnTo>
                <a:lnTo>
                  <a:pt x="256085" y="84371"/>
                </a:lnTo>
                <a:close/>
                <a:moveTo>
                  <a:pt x="267726" y="84371"/>
                </a:moveTo>
                <a:lnTo>
                  <a:pt x="273046" y="87441"/>
                </a:lnTo>
                <a:lnTo>
                  <a:pt x="273046" y="93611"/>
                </a:lnTo>
                <a:lnTo>
                  <a:pt x="267726" y="84371"/>
                </a:lnTo>
                <a:close/>
                <a:moveTo>
                  <a:pt x="244" y="84492"/>
                </a:moveTo>
                <a:lnTo>
                  <a:pt x="5563" y="93672"/>
                </a:lnTo>
                <a:lnTo>
                  <a:pt x="5563" y="93672"/>
                </a:lnTo>
                <a:lnTo>
                  <a:pt x="214" y="90602"/>
                </a:lnTo>
                <a:lnTo>
                  <a:pt x="214" y="84492"/>
                </a:lnTo>
                <a:close/>
                <a:moveTo>
                  <a:pt x="11855" y="84492"/>
                </a:moveTo>
                <a:lnTo>
                  <a:pt x="17174" y="93672"/>
                </a:lnTo>
                <a:lnTo>
                  <a:pt x="12311" y="90906"/>
                </a:lnTo>
                <a:lnTo>
                  <a:pt x="11855" y="90632"/>
                </a:lnTo>
                <a:lnTo>
                  <a:pt x="11855" y="84492"/>
                </a:lnTo>
                <a:close/>
                <a:moveTo>
                  <a:pt x="93194" y="84492"/>
                </a:moveTo>
                <a:lnTo>
                  <a:pt x="98513" y="93672"/>
                </a:lnTo>
                <a:lnTo>
                  <a:pt x="93650" y="90906"/>
                </a:lnTo>
                <a:lnTo>
                  <a:pt x="93194" y="90663"/>
                </a:lnTo>
                <a:lnTo>
                  <a:pt x="93194" y="84492"/>
                </a:lnTo>
                <a:close/>
                <a:moveTo>
                  <a:pt x="104836" y="84492"/>
                </a:moveTo>
                <a:lnTo>
                  <a:pt x="110155" y="93672"/>
                </a:lnTo>
                <a:lnTo>
                  <a:pt x="105292" y="90906"/>
                </a:lnTo>
                <a:lnTo>
                  <a:pt x="104836" y="90663"/>
                </a:lnTo>
                <a:lnTo>
                  <a:pt x="104836" y="84492"/>
                </a:lnTo>
                <a:close/>
                <a:moveTo>
                  <a:pt x="116447" y="84492"/>
                </a:moveTo>
                <a:lnTo>
                  <a:pt x="121766" y="93672"/>
                </a:lnTo>
                <a:lnTo>
                  <a:pt x="116903" y="90906"/>
                </a:lnTo>
                <a:lnTo>
                  <a:pt x="116447" y="90663"/>
                </a:lnTo>
                <a:lnTo>
                  <a:pt x="116447" y="84492"/>
                </a:lnTo>
                <a:close/>
                <a:moveTo>
                  <a:pt x="128058" y="84492"/>
                </a:moveTo>
                <a:lnTo>
                  <a:pt x="133377" y="93672"/>
                </a:lnTo>
                <a:lnTo>
                  <a:pt x="128514" y="90906"/>
                </a:lnTo>
                <a:lnTo>
                  <a:pt x="128058" y="90663"/>
                </a:lnTo>
                <a:lnTo>
                  <a:pt x="128058" y="84492"/>
                </a:lnTo>
                <a:close/>
                <a:moveTo>
                  <a:pt x="139669" y="84492"/>
                </a:moveTo>
                <a:lnTo>
                  <a:pt x="144988" y="93672"/>
                </a:lnTo>
                <a:lnTo>
                  <a:pt x="140125" y="90906"/>
                </a:lnTo>
                <a:lnTo>
                  <a:pt x="139669" y="90663"/>
                </a:lnTo>
                <a:lnTo>
                  <a:pt x="139669" y="84492"/>
                </a:lnTo>
                <a:close/>
                <a:moveTo>
                  <a:pt x="151311" y="84492"/>
                </a:moveTo>
                <a:lnTo>
                  <a:pt x="156630" y="93672"/>
                </a:lnTo>
                <a:lnTo>
                  <a:pt x="151767" y="90906"/>
                </a:lnTo>
                <a:lnTo>
                  <a:pt x="151311" y="90663"/>
                </a:lnTo>
                <a:lnTo>
                  <a:pt x="151311" y="84492"/>
                </a:lnTo>
                <a:close/>
                <a:moveTo>
                  <a:pt x="162922" y="84492"/>
                </a:moveTo>
                <a:lnTo>
                  <a:pt x="168241" y="93672"/>
                </a:lnTo>
                <a:lnTo>
                  <a:pt x="163378" y="90906"/>
                </a:lnTo>
                <a:lnTo>
                  <a:pt x="162922" y="90663"/>
                </a:lnTo>
                <a:lnTo>
                  <a:pt x="162922" y="84492"/>
                </a:lnTo>
                <a:close/>
                <a:moveTo>
                  <a:pt x="174563" y="84492"/>
                </a:moveTo>
                <a:lnTo>
                  <a:pt x="179883" y="93672"/>
                </a:lnTo>
                <a:lnTo>
                  <a:pt x="175019" y="90906"/>
                </a:lnTo>
                <a:lnTo>
                  <a:pt x="174563" y="90663"/>
                </a:lnTo>
                <a:lnTo>
                  <a:pt x="174563" y="84492"/>
                </a:lnTo>
                <a:close/>
                <a:moveTo>
                  <a:pt x="186144" y="84492"/>
                </a:moveTo>
                <a:lnTo>
                  <a:pt x="191463" y="93672"/>
                </a:lnTo>
                <a:lnTo>
                  <a:pt x="186631" y="90906"/>
                </a:lnTo>
                <a:lnTo>
                  <a:pt x="186144" y="90663"/>
                </a:lnTo>
                <a:lnTo>
                  <a:pt x="186144" y="84492"/>
                </a:lnTo>
                <a:close/>
                <a:moveTo>
                  <a:pt x="197755" y="84492"/>
                </a:moveTo>
                <a:lnTo>
                  <a:pt x="203075" y="93672"/>
                </a:lnTo>
                <a:lnTo>
                  <a:pt x="198211" y="90906"/>
                </a:lnTo>
                <a:lnTo>
                  <a:pt x="197755" y="90663"/>
                </a:lnTo>
                <a:lnTo>
                  <a:pt x="197755" y="84492"/>
                </a:lnTo>
                <a:close/>
                <a:moveTo>
                  <a:pt x="209397" y="84492"/>
                </a:moveTo>
                <a:lnTo>
                  <a:pt x="214716" y="93672"/>
                </a:lnTo>
                <a:lnTo>
                  <a:pt x="209853" y="90906"/>
                </a:lnTo>
                <a:lnTo>
                  <a:pt x="209397" y="90663"/>
                </a:lnTo>
                <a:lnTo>
                  <a:pt x="209397" y="84492"/>
                </a:lnTo>
                <a:close/>
                <a:moveTo>
                  <a:pt x="221008" y="84492"/>
                </a:moveTo>
                <a:lnTo>
                  <a:pt x="226327" y="93672"/>
                </a:lnTo>
                <a:lnTo>
                  <a:pt x="221464" y="90906"/>
                </a:lnTo>
                <a:lnTo>
                  <a:pt x="221008" y="90663"/>
                </a:lnTo>
                <a:lnTo>
                  <a:pt x="221008" y="84492"/>
                </a:lnTo>
                <a:close/>
                <a:moveTo>
                  <a:pt x="232650" y="84492"/>
                </a:moveTo>
                <a:lnTo>
                  <a:pt x="237969" y="93672"/>
                </a:lnTo>
                <a:lnTo>
                  <a:pt x="233106" y="90906"/>
                </a:lnTo>
                <a:lnTo>
                  <a:pt x="232650" y="90663"/>
                </a:lnTo>
                <a:lnTo>
                  <a:pt x="232650" y="84492"/>
                </a:lnTo>
                <a:close/>
                <a:moveTo>
                  <a:pt x="244261" y="84492"/>
                </a:moveTo>
                <a:lnTo>
                  <a:pt x="249580" y="93672"/>
                </a:lnTo>
                <a:lnTo>
                  <a:pt x="244717" y="90906"/>
                </a:lnTo>
                <a:lnTo>
                  <a:pt x="244261" y="90663"/>
                </a:lnTo>
                <a:lnTo>
                  <a:pt x="244261" y="84492"/>
                </a:lnTo>
                <a:close/>
                <a:moveTo>
                  <a:pt x="255872" y="84492"/>
                </a:moveTo>
                <a:lnTo>
                  <a:pt x="261191" y="93672"/>
                </a:lnTo>
                <a:lnTo>
                  <a:pt x="256328" y="90906"/>
                </a:lnTo>
                <a:lnTo>
                  <a:pt x="255872" y="90663"/>
                </a:lnTo>
                <a:lnTo>
                  <a:pt x="255872" y="84492"/>
                </a:lnTo>
                <a:close/>
                <a:moveTo>
                  <a:pt x="267483" y="84492"/>
                </a:moveTo>
                <a:lnTo>
                  <a:pt x="272802" y="93672"/>
                </a:lnTo>
                <a:lnTo>
                  <a:pt x="267939" y="90906"/>
                </a:lnTo>
                <a:lnTo>
                  <a:pt x="267483" y="90663"/>
                </a:lnTo>
                <a:lnTo>
                  <a:pt x="267483" y="84492"/>
                </a:lnTo>
                <a:close/>
                <a:moveTo>
                  <a:pt x="34834" y="84492"/>
                </a:moveTo>
                <a:lnTo>
                  <a:pt x="34834" y="90632"/>
                </a:lnTo>
                <a:lnTo>
                  <a:pt x="34378" y="90906"/>
                </a:lnTo>
                <a:lnTo>
                  <a:pt x="29515" y="93733"/>
                </a:lnTo>
                <a:lnTo>
                  <a:pt x="29515" y="93733"/>
                </a:lnTo>
                <a:lnTo>
                  <a:pt x="34834" y="84492"/>
                </a:lnTo>
                <a:close/>
                <a:moveTo>
                  <a:pt x="35078" y="84492"/>
                </a:moveTo>
                <a:lnTo>
                  <a:pt x="40397" y="93733"/>
                </a:lnTo>
                <a:lnTo>
                  <a:pt x="40397" y="93733"/>
                </a:lnTo>
                <a:lnTo>
                  <a:pt x="35533" y="90906"/>
                </a:lnTo>
                <a:lnTo>
                  <a:pt x="35078" y="90663"/>
                </a:lnTo>
                <a:lnTo>
                  <a:pt x="35078" y="84492"/>
                </a:lnTo>
                <a:close/>
                <a:moveTo>
                  <a:pt x="104562" y="84523"/>
                </a:moveTo>
                <a:lnTo>
                  <a:pt x="104562" y="90632"/>
                </a:lnTo>
                <a:lnTo>
                  <a:pt x="104106" y="90906"/>
                </a:lnTo>
                <a:lnTo>
                  <a:pt x="99243" y="93733"/>
                </a:lnTo>
                <a:lnTo>
                  <a:pt x="99243" y="93733"/>
                </a:lnTo>
                <a:lnTo>
                  <a:pt x="104562" y="84523"/>
                </a:lnTo>
                <a:close/>
                <a:moveTo>
                  <a:pt x="116143" y="84523"/>
                </a:moveTo>
                <a:lnTo>
                  <a:pt x="116143" y="90632"/>
                </a:lnTo>
                <a:lnTo>
                  <a:pt x="115687" y="90906"/>
                </a:lnTo>
                <a:lnTo>
                  <a:pt x="110824" y="93733"/>
                </a:lnTo>
                <a:lnTo>
                  <a:pt x="110824" y="93733"/>
                </a:lnTo>
                <a:lnTo>
                  <a:pt x="116143" y="84523"/>
                </a:lnTo>
                <a:close/>
                <a:moveTo>
                  <a:pt x="127784" y="84523"/>
                </a:moveTo>
                <a:lnTo>
                  <a:pt x="127784" y="90632"/>
                </a:lnTo>
                <a:lnTo>
                  <a:pt x="127329" y="90906"/>
                </a:lnTo>
                <a:lnTo>
                  <a:pt x="122465" y="93733"/>
                </a:lnTo>
                <a:lnTo>
                  <a:pt x="122465" y="93733"/>
                </a:lnTo>
                <a:lnTo>
                  <a:pt x="127784" y="84523"/>
                </a:lnTo>
                <a:close/>
                <a:moveTo>
                  <a:pt x="139396" y="84523"/>
                </a:moveTo>
                <a:lnTo>
                  <a:pt x="139396" y="90632"/>
                </a:lnTo>
                <a:lnTo>
                  <a:pt x="138940" y="90906"/>
                </a:lnTo>
                <a:lnTo>
                  <a:pt x="134076" y="93733"/>
                </a:lnTo>
                <a:lnTo>
                  <a:pt x="134076" y="93733"/>
                </a:lnTo>
                <a:lnTo>
                  <a:pt x="139396" y="84523"/>
                </a:lnTo>
                <a:close/>
                <a:moveTo>
                  <a:pt x="151037" y="84523"/>
                </a:moveTo>
                <a:lnTo>
                  <a:pt x="151037" y="90632"/>
                </a:lnTo>
                <a:lnTo>
                  <a:pt x="150581" y="90906"/>
                </a:lnTo>
                <a:lnTo>
                  <a:pt x="145718" y="93733"/>
                </a:lnTo>
                <a:lnTo>
                  <a:pt x="145718" y="93733"/>
                </a:lnTo>
                <a:lnTo>
                  <a:pt x="151037" y="84523"/>
                </a:lnTo>
                <a:close/>
                <a:moveTo>
                  <a:pt x="162648" y="84523"/>
                </a:moveTo>
                <a:lnTo>
                  <a:pt x="162648" y="90632"/>
                </a:lnTo>
                <a:lnTo>
                  <a:pt x="162192" y="90906"/>
                </a:lnTo>
                <a:lnTo>
                  <a:pt x="157329" y="93733"/>
                </a:lnTo>
                <a:lnTo>
                  <a:pt x="157329" y="93733"/>
                </a:lnTo>
                <a:lnTo>
                  <a:pt x="162648" y="84523"/>
                </a:lnTo>
                <a:close/>
                <a:moveTo>
                  <a:pt x="174290" y="84523"/>
                </a:moveTo>
                <a:lnTo>
                  <a:pt x="174290" y="90632"/>
                </a:lnTo>
                <a:lnTo>
                  <a:pt x="173834" y="90906"/>
                </a:lnTo>
                <a:lnTo>
                  <a:pt x="168971" y="93733"/>
                </a:lnTo>
                <a:lnTo>
                  <a:pt x="168971" y="93733"/>
                </a:lnTo>
                <a:lnTo>
                  <a:pt x="174290" y="84523"/>
                </a:lnTo>
                <a:close/>
                <a:moveTo>
                  <a:pt x="185871" y="84523"/>
                </a:moveTo>
                <a:lnTo>
                  <a:pt x="185871" y="90632"/>
                </a:lnTo>
                <a:lnTo>
                  <a:pt x="185415" y="90906"/>
                </a:lnTo>
                <a:lnTo>
                  <a:pt x="180551" y="93733"/>
                </a:lnTo>
                <a:lnTo>
                  <a:pt x="180551" y="93733"/>
                </a:lnTo>
                <a:lnTo>
                  <a:pt x="185871" y="84523"/>
                </a:lnTo>
                <a:close/>
                <a:moveTo>
                  <a:pt x="197482" y="84523"/>
                </a:moveTo>
                <a:lnTo>
                  <a:pt x="197482" y="90632"/>
                </a:lnTo>
                <a:lnTo>
                  <a:pt x="197512" y="90632"/>
                </a:lnTo>
                <a:lnTo>
                  <a:pt x="197026" y="90906"/>
                </a:lnTo>
                <a:lnTo>
                  <a:pt x="192163" y="93733"/>
                </a:lnTo>
                <a:lnTo>
                  <a:pt x="192163" y="93733"/>
                </a:lnTo>
                <a:lnTo>
                  <a:pt x="197482" y="84523"/>
                </a:lnTo>
                <a:close/>
                <a:moveTo>
                  <a:pt x="209123" y="84523"/>
                </a:moveTo>
                <a:lnTo>
                  <a:pt x="209123" y="90632"/>
                </a:lnTo>
                <a:lnTo>
                  <a:pt x="208667" y="90906"/>
                </a:lnTo>
                <a:lnTo>
                  <a:pt x="203804" y="93733"/>
                </a:lnTo>
                <a:lnTo>
                  <a:pt x="203804" y="93733"/>
                </a:lnTo>
                <a:lnTo>
                  <a:pt x="209123" y="84523"/>
                </a:lnTo>
                <a:close/>
                <a:moveTo>
                  <a:pt x="220765" y="84523"/>
                </a:moveTo>
                <a:lnTo>
                  <a:pt x="220765" y="90632"/>
                </a:lnTo>
                <a:lnTo>
                  <a:pt x="220309" y="90906"/>
                </a:lnTo>
                <a:lnTo>
                  <a:pt x="215446" y="93733"/>
                </a:lnTo>
                <a:lnTo>
                  <a:pt x="215446" y="93733"/>
                </a:lnTo>
                <a:lnTo>
                  <a:pt x="220765" y="84523"/>
                </a:lnTo>
                <a:close/>
                <a:moveTo>
                  <a:pt x="243957" y="84523"/>
                </a:moveTo>
                <a:lnTo>
                  <a:pt x="243957" y="90632"/>
                </a:lnTo>
                <a:lnTo>
                  <a:pt x="243501" y="90906"/>
                </a:lnTo>
                <a:lnTo>
                  <a:pt x="238638" y="93733"/>
                </a:lnTo>
                <a:lnTo>
                  <a:pt x="238638" y="93733"/>
                </a:lnTo>
                <a:lnTo>
                  <a:pt x="243957" y="84523"/>
                </a:lnTo>
                <a:close/>
                <a:moveTo>
                  <a:pt x="255598" y="84523"/>
                </a:moveTo>
                <a:lnTo>
                  <a:pt x="255598" y="90632"/>
                </a:lnTo>
                <a:lnTo>
                  <a:pt x="255142" y="90906"/>
                </a:lnTo>
                <a:lnTo>
                  <a:pt x="250279" y="93733"/>
                </a:lnTo>
                <a:lnTo>
                  <a:pt x="250279" y="93733"/>
                </a:lnTo>
                <a:lnTo>
                  <a:pt x="255598" y="84523"/>
                </a:lnTo>
                <a:close/>
                <a:moveTo>
                  <a:pt x="11582" y="84492"/>
                </a:moveTo>
                <a:lnTo>
                  <a:pt x="11582" y="90632"/>
                </a:lnTo>
                <a:lnTo>
                  <a:pt x="11126" y="90906"/>
                </a:lnTo>
                <a:lnTo>
                  <a:pt x="6262" y="93733"/>
                </a:lnTo>
                <a:lnTo>
                  <a:pt x="11582" y="84492"/>
                </a:lnTo>
                <a:close/>
                <a:moveTo>
                  <a:pt x="23223" y="84523"/>
                </a:moveTo>
                <a:lnTo>
                  <a:pt x="23223" y="90632"/>
                </a:lnTo>
                <a:lnTo>
                  <a:pt x="22767" y="90906"/>
                </a:lnTo>
                <a:lnTo>
                  <a:pt x="17904" y="93733"/>
                </a:lnTo>
                <a:lnTo>
                  <a:pt x="23223" y="84523"/>
                </a:lnTo>
                <a:close/>
                <a:moveTo>
                  <a:pt x="23497" y="84492"/>
                </a:moveTo>
                <a:lnTo>
                  <a:pt x="28816" y="93733"/>
                </a:lnTo>
                <a:lnTo>
                  <a:pt x="23953" y="90906"/>
                </a:lnTo>
                <a:lnTo>
                  <a:pt x="23497" y="90663"/>
                </a:lnTo>
                <a:lnTo>
                  <a:pt x="23497" y="84492"/>
                </a:lnTo>
                <a:close/>
                <a:moveTo>
                  <a:pt x="46446" y="84492"/>
                </a:moveTo>
                <a:lnTo>
                  <a:pt x="46446" y="90632"/>
                </a:lnTo>
                <a:lnTo>
                  <a:pt x="45990" y="90906"/>
                </a:lnTo>
                <a:lnTo>
                  <a:pt x="41126" y="93733"/>
                </a:lnTo>
                <a:lnTo>
                  <a:pt x="46446" y="84492"/>
                </a:lnTo>
                <a:close/>
                <a:moveTo>
                  <a:pt x="46689" y="84492"/>
                </a:moveTo>
                <a:lnTo>
                  <a:pt x="52008" y="93733"/>
                </a:lnTo>
                <a:lnTo>
                  <a:pt x="47145" y="90906"/>
                </a:lnTo>
                <a:lnTo>
                  <a:pt x="46689" y="90663"/>
                </a:lnTo>
                <a:lnTo>
                  <a:pt x="46689" y="84492"/>
                </a:lnTo>
                <a:close/>
                <a:moveTo>
                  <a:pt x="58057" y="84492"/>
                </a:moveTo>
                <a:lnTo>
                  <a:pt x="58057" y="90632"/>
                </a:lnTo>
                <a:lnTo>
                  <a:pt x="57601" y="90906"/>
                </a:lnTo>
                <a:lnTo>
                  <a:pt x="52737" y="93733"/>
                </a:lnTo>
                <a:lnTo>
                  <a:pt x="58057" y="84492"/>
                </a:lnTo>
                <a:close/>
                <a:moveTo>
                  <a:pt x="58330" y="84492"/>
                </a:moveTo>
                <a:lnTo>
                  <a:pt x="63650" y="93733"/>
                </a:lnTo>
                <a:lnTo>
                  <a:pt x="58786" y="90906"/>
                </a:lnTo>
                <a:lnTo>
                  <a:pt x="58330" y="90663"/>
                </a:lnTo>
                <a:lnTo>
                  <a:pt x="58330" y="84492"/>
                </a:lnTo>
                <a:close/>
                <a:moveTo>
                  <a:pt x="69698" y="84492"/>
                </a:moveTo>
                <a:lnTo>
                  <a:pt x="69698" y="90632"/>
                </a:lnTo>
                <a:lnTo>
                  <a:pt x="69182" y="90906"/>
                </a:lnTo>
                <a:lnTo>
                  <a:pt x="64379" y="93733"/>
                </a:lnTo>
                <a:lnTo>
                  <a:pt x="69698" y="84492"/>
                </a:lnTo>
                <a:close/>
                <a:moveTo>
                  <a:pt x="69941" y="84492"/>
                </a:moveTo>
                <a:lnTo>
                  <a:pt x="75261" y="93733"/>
                </a:lnTo>
                <a:lnTo>
                  <a:pt x="70397" y="90906"/>
                </a:lnTo>
                <a:lnTo>
                  <a:pt x="69941" y="90663"/>
                </a:lnTo>
                <a:lnTo>
                  <a:pt x="69941" y="84492"/>
                </a:lnTo>
                <a:close/>
                <a:moveTo>
                  <a:pt x="81309" y="84492"/>
                </a:moveTo>
                <a:lnTo>
                  <a:pt x="81309" y="90632"/>
                </a:lnTo>
                <a:lnTo>
                  <a:pt x="80853" y="90906"/>
                </a:lnTo>
                <a:lnTo>
                  <a:pt x="75990" y="93733"/>
                </a:lnTo>
                <a:lnTo>
                  <a:pt x="81309" y="84492"/>
                </a:lnTo>
                <a:close/>
                <a:moveTo>
                  <a:pt x="81583" y="84492"/>
                </a:moveTo>
                <a:lnTo>
                  <a:pt x="86902" y="93733"/>
                </a:lnTo>
                <a:lnTo>
                  <a:pt x="82039" y="90906"/>
                </a:lnTo>
                <a:lnTo>
                  <a:pt x="81583" y="90663"/>
                </a:lnTo>
                <a:lnTo>
                  <a:pt x="81583" y="84492"/>
                </a:lnTo>
                <a:close/>
                <a:moveTo>
                  <a:pt x="92951" y="84492"/>
                </a:moveTo>
                <a:lnTo>
                  <a:pt x="92951" y="90632"/>
                </a:lnTo>
                <a:lnTo>
                  <a:pt x="92495" y="90906"/>
                </a:lnTo>
                <a:lnTo>
                  <a:pt x="87632" y="93733"/>
                </a:lnTo>
                <a:lnTo>
                  <a:pt x="92951" y="84492"/>
                </a:lnTo>
                <a:close/>
                <a:moveTo>
                  <a:pt x="232376" y="84523"/>
                </a:moveTo>
                <a:lnTo>
                  <a:pt x="232376" y="90632"/>
                </a:lnTo>
                <a:lnTo>
                  <a:pt x="231920" y="90906"/>
                </a:lnTo>
                <a:lnTo>
                  <a:pt x="227057" y="93733"/>
                </a:lnTo>
                <a:lnTo>
                  <a:pt x="232376" y="84523"/>
                </a:lnTo>
                <a:close/>
                <a:moveTo>
                  <a:pt x="267210" y="84523"/>
                </a:moveTo>
                <a:lnTo>
                  <a:pt x="267210" y="90632"/>
                </a:lnTo>
                <a:lnTo>
                  <a:pt x="266754" y="90906"/>
                </a:lnTo>
                <a:lnTo>
                  <a:pt x="261890" y="93733"/>
                </a:lnTo>
                <a:lnTo>
                  <a:pt x="267210" y="84523"/>
                </a:lnTo>
                <a:close/>
                <a:moveTo>
                  <a:pt x="278851" y="84523"/>
                </a:moveTo>
                <a:lnTo>
                  <a:pt x="278851" y="90632"/>
                </a:lnTo>
                <a:lnTo>
                  <a:pt x="278395" y="90906"/>
                </a:lnTo>
                <a:lnTo>
                  <a:pt x="273532" y="93733"/>
                </a:lnTo>
                <a:lnTo>
                  <a:pt x="278851" y="84523"/>
                </a:lnTo>
                <a:close/>
                <a:moveTo>
                  <a:pt x="11703" y="90876"/>
                </a:moveTo>
                <a:lnTo>
                  <a:pt x="17023" y="93946"/>
                </a:lnTo>
                <a:lnTo>
                  <a:pt x="6384" y="93946"/>
                </a:lnTo>
                <a:lnTo>
                  <a:pt x="11703" y="90876"/>
                </a:lnTo>
                <a:close/>
                <a:moveTo>
                  <a:pt x="23345" y="90876"/>
                </a:moveTo>
                <a:lnTo>
                  <a:pt x="28664" y="93946"/>
                </a:lnTo>
                <a:lnTo>
                  <a:pt x="18026" y="93946"/>
                </a:lnTo>
                <a:lnTo>
                  <a:pt x="23345" y="90876"/>
                </a:lnTo>
                <a:close/>
                <a:moveTo>
                  <a:pt x="34956" y="90876"/>
                </a:moveTo>
                <a:lnTo>
                  <a:pt x="40275" y="93946"/>
                </a:lnTo>
                <a:lnTo>
                  <a:pt x="29637" y="93946"/>
                </a:lnTo>
                <a:lnTo>
                  <a:pt x="34956" y="90876"/>
                </a:lnTo>
                <a:close/>
                <a:moveTo>
                  <a:pt x="46598" y="90876"/>
                </a:moveTo>
                <a:lnTo>
                  <a:pt x="51886" y="93946"/>
                </a:lnTo>
                <a:lnTo>
                  <a:pt x="41248" y="93946"/>
                </a:lnTo>
                <a:lnTo>
                  <a:pt x="46598" y="90876"/>
                </a:lnTo>
                <a:close/>
                <a:moveTo>
                  <a:pt x="58209" y="90876"/>
                </a:moveTo>
                <a:lnTo>
                  <a:pt x="63528" y="93946"/>
                </a:lnTo>
                <a:lnTo>
                  <a:pt x="52889" y="93946"/>
                </a:lnTo>
                <a:lnTo>
                  <a:pt x="58209" y="90876"/>
                </a:lnTo>
                <a:close/>
                <a:moveTo>
                  <a:pt x="69850" y="90876"/>
                </a:moveTo>
                <a:lnTo>
                  <a:pt x="75169" y="93946"/>
                </a:lnTo>
                <a:lnTo>
                  <a:pt x="64531" y="93946"/>
                </a:lnTo>
                <a:lnTo>
                  <a:pt x="69850" y="90876"/>
                </a:lnTo>
                <a:close/>
                <a:moveTo>
                  <a:pt x="81431" y="90876"/>
                </a:moveTo>
                <a:lnTo>
                  <a:pt x="86750" y="93946"/>
                </a:lnTo>
                <a:lnTo>
                  <a:pt x="76112" y="93946"/>
                </a:lnTo>
                <a:lnTo>
                  <a:pt x="81431" y="90876"/>
                </a:lnTo>
                <a:close/>
                <a:moveTo>
                  <a:pt x="93042" y="90876"/>
                </a:moveTo>
                <a:lnTo>
                  <a:pt x="98361" y="93946"/>
                </a:lnTo>
                <a:lnTo>
                  <a:pt x="87723" y="93946"/>
                </a:lnTo>
                <a:lnTo>
                  <a:pt x="93042" y="90876"/>
                </a:lnTo>
                <a:close/>
                <a:moveTo>
                  <a:pt x="104684" y="90876"/>
                </a:moveTo>
                <a:lnTo>
                  <a:pt x="110003" y="93946"/>
                </a:lnTo>
                <a:lnTo>
                  <a:pt x="99364" y="93946"/>
                </a:lnTo>
                <a:lnTo>
                  <a:pt x="104684" y="90876"/>
                </a:lnTo>
                <a:close/>
                <a:moveTo>
                  <a:pt x="116295" y="90876"/>
                </a:moveTo>
                <a:lnTo>
                  <a:pt x="121614" y="93946"/>
                </a:lnTo>
                <a:lnTo>
                  <a:pt x="110976" y="93946"/>
                </a:lnTo>
                <a:lnTo>
                  <a:pt x="116295" y="90876"/>
                </a:lnTo>
                <a:close/>
                <a:moveTo>
                  <a:pt x="127936" y="90876"/>
                </a:moveTo>
                <a:lnTo>
                  <a:pt x="133256" y="93946"/>
                </a:lnTo>
                <a:lnTo>
                  <a:pt x="122617" y="93946"/>
                </a:lnTo>
                <a:lnTo>
                  <a:pt x="127936" y="90876"/>
                </a:lnTo>
                <a:close/>
                <a:moveTo>
                  <a:pt x="139548" y="90876"/>
                </a:moveTo>
                <a:lnTo>
                  <a:pt x="144867" y="93946"/>
                </a:lnTo>
                <a:lnTo>
                  <a:pt x="134228" y="93946"/>
                </a:lnTo>
                <a:lnTo>
                  <a:pt x="139548" y="90876"/>
                </a:lnTo>
                <a:close/>
                <a:moveTo>
                  <a:pt x="151159" y="90876"/>
                </a:moveTo>
                <a:lnTo>
                  <a:pt x="156478" y="93946"/>
                </a:lnTo>
                <a:lnTo>
                  <a:pt x="145840" y="93946"/>
                </a:lnTo>
                <a:lnTo>
                  <a:pt x="151159" y="90876"/>
                </a:lnTo>
                <a:close/>
                <a:moveTo>
                  <a:pt x="162770" y="90876"/>
                </a:moveTo>
                <a:lnTo>
                  <a:pt x="168089" y="93946"/>
                </a:lnTo>
                <a:lnTo>
                  <a:pt x="157451" y="93946"/>
                </a:lnTo>
                <a:lnTo>
                  <a:pt x="162770" y="90876"/>
                </a:lnTo>
                <a:close/>
                <a:moveTo>
                  <a:pt x="174411" y="90876"/>
                </a:moveTo>
                <a:lnTo>
                  <a:pt x="179731" y="93946"/>
                </a:lnTo>
                <a:lnTo>
                  <a:pt x="169092" y="93946"/>
                </a:lnTo>
                <a:lnTo>
                  <a:pt x="174411" y="90876"/>
                </a:lnTo>
                <a:close/>
                <a:moveTo>
                  <a:pt x="186023" y="90876"/>
                </a:moveTo>
                <a:lnTo>
                  <a:pt x="191342" y="93946"/>
                </a:lnTo>
                <a:lnTo>
                  <a:pt x="180703" y="93946"/>
                </a:lnTo>
                <a:lnTo>
                  <a:pt x="186023" y="90876"/>
                </a:lnTo>
                <a:close/>
                <a:moveTo>
                  <a:pt x="197634" y="90876"/>
                </a:moveTo>
                <a:lnTo>
                  <a:pt x="202953" y="93946"/>
                </a:lnTo>
                <a:lnTo>
                  <a:pt x="192345" y="93946"/>
                </a:lnTo>
                <a:lnTo>
                  <a:pt x="197634" y="90876"/>
                </a:lnTo>
                <a:close/>
                <a:moveTo>
                  <a:pt x="209275" y="90876"/>
                </a:moveTo>
                <a:lnTo>
                  <a:pt x="214595" y="93946"/>
                </a:lnTo>
                <a:lnTo>
                  <a:pt x="203956" y="93946"/>
                </a:lnTo>
                <a:lnTo>
                  <a:pt x="209275" y="90876"/>
                </a:lnTo>
                <a:close/>
                <a:moveTo>
                  <a:pt x="220856" y="90876"/>
                </a:moveTo>
                <a:lnTo>
                  <a:pt x="226175" y="93946"/>
                </a:lnTo>
                <a:lnTo>
                  <a:pt x="215537" y="93946"/>
                </a:lnTo>
                <a:lnTo>
                  <a:pt x="220856" y="90876"/>
                </a:lnTo>
                <a:close/>
                <a:moveTo>
                  <a:pt x="232498" y="90876"/>
                </a:moveTo>
                <a:lnTo>
                  <a:pt x="237817" y="93946"/>
                </a:lnTo>
                <a:lnTo>
                  <a:pt x="227178" y="93946"/>
                </a:lnTo>
                <a:lnTo>
                  <a:pt x="232498" y="90876"/>
                </a:lnTo>
                <a:close/>
                <a:moveTo>
                  <a:pt x="244109" y="90876"/>
                </a:moveTo>
                <a:lnTo>
                  <a:pt x="249428" y="93946"/>
                </a:lnTo>
                <a:lnTo>
                  <a:pt x="238790" y="93946"/>
                </a:lnTo>
                <a:lnTo>
                  <a:pt x="244109" y="90876"/>
                </a:lnTo>
                <a:close/>
                <a:moveTo>
                  <a:pt x="255750" y="90876"/>
                </a:moveTo>
                <a:lnTo>
                  <a:pt x="261070" y="93946"/>
                </a:lnTo>
                <a:lnTo>
                  <a:pt x="250431" y="93946"/>
                </a:lnTo>
                <a:lnTo>
                  <a:pt x="255750" y="90876"/>
                </a:lnTo>
                <a:close/>
                <a:moveTo>
                  <a:pt x="267362" y="90876"/>
                </a:moveTo>
                <a:lnTo>
                  <a:pt x="272681" y="93946"/>
                </a:lnTo>
                <a:lnTo>
                  <a:pt x="262042" y="93946"/>
                </a:lnTo>
                <a:lnTo>
                  <a:pt x="267362" y="90876"/>
                </a:lnTo>
                <a:close/>
                <a:moveTo>
                  <a:pt x="279003" y="90876"/>
                </a:moveTo>
                <a:lnTo>
                  <a:pt x="284322" y="93946"/>
                </a:lnTo>
                <a:lnTo>
                  <a:pt x="273684" y="93946"/>
                </a:lnTo>
                <a:lnTo>
                  <a:pt x="279003" y="90876"/>
                </a:lnTo>
                <a:close/>
                <a:moveTo>
                  <a:pt x="17023" y="94219"/>
                </a:moveTo>
                <a:lnTo>
                  <a:pt x="11703" y="97289"/>
                </a:lnTo>
                <a:lnTo>
                  <a:pt x="6384" y="94219"/>
                </a:lnTo>
                <a:close/>
                <a:moveTo>
                  <a:pt x="28664" y="94219"/>
                </a:moveTo>
                <a:lnTo>
                  <a:pt x="23345" y="97289"/>
                </a:lnTo>
                <a:lnTo>
                  <a:pt x="18026" y="94219"/>
                </a:lnTo>
                <a:close/>
                <a:moveTo>
                  <a:pt x="40275" y="94219"/>
                </a:moveTo>
                <a:lnTo>
                  <a:pt x="34956" y="97289"/>
                </a:lnTo>
                <a:lnTo>
                  <a:pt x="29637" y="94219"/>
                </a:lnTo>
                <a:close/>
                <a:moveTo>
                  <a:pt x="51886" y="94219"/>
                </a:moveTo>
                <a:lnTo>
                  <a:pt x="46567" y="97289"/>
                </a:lnTo>
                <a:lnTo>
                  <a:pt x="41248" y="94219"/>
                </a:lnTo>
                <a:close/>
                <a:moveTo>
                  <a:pt x="63528" y="94219"/>
                </a:moveTo>
                <a:lnTo>
                  <a:pt x="58209" y="97289"/>
                </a:lnTo>
                <a:lnTo>
                  <a:pt x="52889" y="94219"/>
                </a:lnTo>
                <a:close/>
                <a:moveTo>
                  <a:pt x="75109" y="94219"/>
                </a:moveTo>
                <a:lnTo>
                  <a:pt x="69789" y="97289"/>
                </a:lnTo>
                <a:lnTo>
                  <a:pt x="64470" y="94219"/>
                </a:lnTo>
                <a:close/>
                <a:moveTo>
                  <a:pt x="86750" y="94219"/>
                </a:moveTo>
                <a:lnTo>
                  <a:pt x="81431" y="97289"/>
                </a:lnTo>
                <a:lnTo>
                  <a:pt x="76112" y="94219"/>
                </a:lnTo>
                <a:close/>
                <a:moveTo>
                  <a:pt x="98361" y="94219"/>
                </a:moveTo>
                <a:lnTo>
                  <a:pt x="93042" y="97289"/>
                </a:lnTo>
                <a:lnTo>
                  <a:pt x="87723" y="94219"/>
                </a:lnTo>
                <a:close/>
                <a:moveTo>
                  <a:pt x="110003" y="94219"/>
                </a:moveTo>
                <a:lnTo>
                  <a:pt x="104684" y="97289"/>
                </a:lnTo>
                <a:lnTo>
                  <a:pt x="99364" y="94219"/>
                </a:lnTo>
                <a:close/>
                <a:moveTo>
                  <a:pt x="121614" y="94219"/>
                </a:moveTo>
                <a:lnTo>
                  <a:pt x="116295" y="97289"/>
                </a:lnTo>
                <a:lnTo>
                  <a:pt x="110976" y="94219"/>
                </a:lnTo>
                <a:close/>
                <a:moveTo>
                  <a:pt x="133256" y="94219"/>
                </a:moveTo>
                <a:lnTo>
                  <a:pt x="127936" y="97289"/>
                </a:lnTo>
                <a:lnTo>
                  <a:pt x="122617" y="94219"/>
                </a:lnTo>
                <a:close/>
                <a:moveTo>
                  <a:pt x="144867" y="94219"/>
                </a:moveTo>
                <a:lnTo>
                  <a:pt x="139548" y="97289"/>
                </a:lnTo>
                <a:lnTo>
                  <a:pt x="134228" y="94219"/>
                </a:lnTo>
                <a:close/>
                <a:moveTo>
                  <a:pt x="156478" y="94219"/>
                </a:moveTo>
                <a:lnTo>
                  <a:pt x="151159" y="97289"/>
                </a:lnTo>
                <a:lnTo>
                  <a:pt x="145840" y="94219"/>
                </a:lnTo>
                <a:close/>
                <a:moveTo>
                  <a:pt x="168089" y="94219"/>
                </a:moveTo>
                <a:lnTo>
                  <a:pt x="162770" y="97289"/>
                </a:lnTo>
                <a:lnTo>
                  <a:pt x="157451" y="94219"/>
                </a:lnTo>
                <a:close/>
                <a:moveTo>
                  <a:pt x="179731" y="94219"/>
                </a:moveTo>
                <a:lnTo>
                  <a:pt x="174411" y="97289"/>
                </a:lnTo>
                <a:lnTo>
                  <a:pt x="169092" y="94219"/>
                </a:lnTo>
                <a:close/>
                <a:moveTo>
                  <a:pt x="191342" y="94219"/>
                </a:moveTo>
                <a:lnTo>
                  <a:pt x="186023" y="97289"/>
                </a:lnTo>
                <a:lnTo>
                  <a:pt x="180703" y="94219"/>
                </a:lnTo>
                <a:close/>
                <a:moveTo>
                  <a:pt x="202953" y="94219"/>
                </a:moveTo>
                <a:lnTo>
                  <a:pt x="197634" y="97289"/>
                </a:lnTo>
                <a:lnTo>
                  <a:pt x="192315" y="94219"/>
                </a:lnTo>
                <a:close/>
                <a:moveTo>
                  <a:pt x="214564" y="94219"/>
                </a:moveTo>
                <a:lnTo>
                  <a:pt x="209245" y="97289"/>
                </a:lnTo>
                <a:lnTo>
                  <a:pt x="203926" y="94219"/>
                </a:lnTo>
                <a:close/>
                <a:moveTo>
                  <a:pt x="226175" y="94219"/>
                </a:moveTo>
                <a:lnTo>
                  <a:pt x="220856" y="97289"/>
                </a:lnTo>
                <a:lnTo>
                  <a:pt x="215537" y="94219"/>
                </a:lnTo>
                <a:close/>
                <a:moveTo>
                  <a:pt x="237817" y="94219"/>
                </a:moveTo>
                <a:lnTo>
                  <a:pt x="232498" y="97289"/>
                </a:lnTo>
                <a:lnTo>
                  <a:pt x="227178" y="94219"/>
                </a:lnTo>
                <a:close/>
                <a:moveTo>
                  <a:pt x="249428" y="94219"/>
                </a:moveTo>
                <a:lnTo>
                  <a:pt x="244109" y="97289"/>
                </a:lnTo>
                <a:lnTo>
                  <a:pt x="238790" y="94219"/>
                </a:lnTo>
                <a:close/>
                <a:moveTo>
                  <a:pt x="261070" y="94219"/>
                </a:moveTo>
                <a:lnTo>
                  <a:pt x="255750" y="97289"/>
                </a:lnTo>
                <a:lnTo>
                  <a:pt x="250431" y="94219"/>
                </a:lnTo>
                <a:close/>
                <a:moveTo>
                  <a:pt x="272681" y="94219"/>
                </a:moveTo>
                <a:lnTo>
                  <a:pt x="267362" y="97289"/>
                </a:lnTo>
                <a:lnTo>
                  <a:pt x="262042" y="94219"/>
                </a:lnTo>
                <a:close/>
                <a:moveTo>
                  <a:pt x="284292" y="94219"/>
                </a:moveTo>
                <a:lnTo>
                  <a:pt x="278973" y="97289"/>
                </a:lnTo>
                <a:lnTo>
                  <a:pt x="273653" y="94219"/>
                </a:lnTo>
                <a:close/>
                <a:moveTo>
                  <a:pt x="17174" y="94462"/>
                </a:moveTo>
                <a:lnTo>
                  <a:pt x="11855" y="103642"/>
                </a:lnTo>
                <a:lnTo>
                  <a:pt x="11855" y="97532"/>
                </a:lnTo>
                <a:lnTo>
                  <a:pt x="17174" y="94462"/>
                </a:lnTo>
                <a:close/>
                <a:moveTo>
                  <a:pt x="28816" y="94462"/>
                </a:moveTo>
                <a:lnTo>
                  <a:pt x="23497" y="103642"/>
                </a:lnTo>
                <a:lnTo>
                  <a:pt x="23497" y="97532"/>
                </a:lnTo>
                <a:lnTo>
                  <a:pt x="28816" y="94462"/>
                </a:lnTo>
                <a:close/>
                <a:moveTo>
                  <a:pt x="40427" y="94462"/>
                </a:moveTo>
                <a:lnTo>
                  <a:pt x="35108" y="103642"/>
                </a:lnTo>
                <a:lnTo>
                  <a:pt x="35108" y="97532"/>
                </a:lnTo>
                <a:lnTo>
                  <a:pt x="40427" y="94462"/>
                </a:lnTo>
                <a:close/>
                <a:moveTo>
                  <a:pt x="52008" y="94462"/>
                </a:moveTo>
                <a:lnTo>
                  <a:pt x="46689" y="103642"/>
                </a:lnTo>
                <a:lnTo>
                  <a:pt x="46689" y="97532"/>
                </a:lnTo>
                <a:lnTo>
                  <a:pt x="52008" y="94462"/>
                </a:lnTo>
                <a:close/>
                <a:moveTo>
                  <a:pt x="63650" y="94462"/>
                </a:moveTo>
                <a:lnTo>
                  <a:pt x="58330" y="103642"/>
                </a:lnTo>
                <a:lnTo>
                  <a:pt x="58330" y="97532"/>
                </a:lnTo>
                <a:lnTo>
                  <a:pt x="63650" y="94462"/>
                </a:lnTo>
                <a:close/>
                <a:moveTo>
                  <a:pt x="75261" y="94462"/>
                </a:moveTo>
                <a:lnTo>
                  <a:pt x="69941" y="103642"/>
                </a:lnTo>
                <a:lnTo>
                  <a:pt x="69941" y="97532"/>
                </a:lnTo>
                <a:lnTo>
                  <a:pt x="75261" y="94462"/>
                </a:lnTo>
                <a:close/>
                <a:moveTo>
                  <a:pt x="86902" y="94462"/>
                </a:moveTo>
                <a:lnTo>
                  <a:pt x="81583" y="103642"/>
                </a:lnTo>
                <a:lnTo>
                  <a:pt x="81583" y="97532"/>
                </a:lnTo>
                <a:lnTo>
                  <a:pt x="86902" y="94462"/>
                </a:lnTo>
                <a:close/>
                <a:moveTo>
                  <a:pt x="98513" y="94462"/>
                </a:moveTo>
                <a:lnTo>
                  <a:pt x="93194" y="103642"/>
                </a:lnTo>
                <a:lnTo>
                  <a:pt x="93194" y="97532"/>
                </a:lnTo>
                <a:lnTo>
                  <a:pt x="98513" y="94462"/>
                </a:lnTo>
                <a:close/>
                <a:moveTo>
                  <a:pt x="110155" y="94401"/>
                </a:moveTo>
                <a:lnTo>
                  <a:pt x="104836" y="103642"/>
                </a:lnTo>
                <a:lnTo>
                  <a:pt x="104836" y="97502"/>
                </a:lnTo>
                <a:lnTo>
                  <a:pt x="110155" y="94401"/>
                </a:lnTo>
                <a:close/>
                <a:moveTo>
                  <a:pt x="121736" y="94401"/>
                </a:moveTo>
                <a:lnTo>
                  <a:pt x="116416" y="103642"/>
                </a:lnTo>
                <a:lnTo>
                  <a:pt x="116416" y="97502"/>
                </a:lnTo>
                <a:lnTo>
                  <a:pt x="121736" y="94401"/>
                </a:lnTo>
                <a:close/>
                <a:moveTo>
                  <a:pt x="133377" y="94401"/>
                </a:moveTo>
                <a:lnTo>
                  <a:pt x="128058" y="103642"/>
                </a:lnTo>
                <a:lnTo>
                  <a:pt x="128058" y="97502"/>
                </a:lnTo>
                <a:lnTo>
                  <a:pt x="133377" y="94401"/>
                </a:lnTo>
                <a:close/>
                <a:moveTo>
                  <a:pt x="144988" y="94401"/>
                </a:moveTo>
                <a:lnTo>
                  <a:pt x="139669" y="103642"/>
                </a:lnTo>
                <a:lnTo>
                  <a:pt x="139669" y="97502"/>
                </a:lnTo>
                <a:lnTo>
                  <a:pt x="144988" y="94401"/>
                </a:lnTo>
                <a:close/>
                <a:moveTo>
                  <a:pt x="156630" y="94401"/>
                </a:moveTo>
                <a:lnTo>
                  <a:pt x="151311" y="103642"/>
                </a:lnTo>
                <a:lnTo>
                  <a:pt x="151311" y="97502"/>
                </a:lnTo>
                <a:lnTo>
                  <a:pt x="156630" y="94401"/>
                </a:lnTo>
                <a:close/>
                <a:moveTo>
                  <a:pt x="168241" y="94401"/>
                </a:moveTo>
                <a:lnTo>
                  <a:pt x="162922" y="103642"/>
                </a:lnTo>
                <a:lnTo>
                  <a:pt x="162922" y="97502"/>
                </a:lnTo>
                <a:lnTo>
                  <a:pt x="168241" y="94401"/>
                </a:lnTo>
                <a:close/>
                <a:moveTo>
                  <a:pt x="179822" y="94401"/>
                </a:moveTo>
                <a:lnTo>
                  <a:pt x="174503" y="103642"/>
                </a:lnTo>
                <a:lnTo>
                  <a:pt x="174503" y="97502"/>
                </a:lnTo>
                <a:lnTo>
                  <a:pt x="179822" y="94401"/>
                </a:lnTo>
                <a:close/>
                <a:moveTo>
                  <a:pt x="191463" y="94462"/>
                </a:moveTo>
                <a:lnTo>
                  <a:pt x="186144" y="103642"/>
                </a:lnTo>
                <a:lnTo>
                  <a:pt x="186144" y="97532"/>
                </a:lnTo>
                <a:lnTo>
                  <a:pt x="191463" y="94462"/>
                </a:lnTo>
                <a:close/>
                <a:moveTo>
                  <a:pt x="203075" y="94462"/>
                </a:moveTo>
                <a:lnTo>
                  <a:pt x="197755" y="103642"/>
                </a:lnTo>
                <a:lnTo>
                  <a:pt x="197755" y="97532"/>
                </a:lnTo>
                <a:lnTo>
                  <a:pt x="203075" y="94462"/>
                </a:lnTo>
                <a:close/>
                <a:moveTo>
                  <a:pt x="214716" y="94462"/>
                </a:moveTo>
                <a:lnTo>
                  <a:pt x="209397" y="103642"/>
                </a:lnTo>
                <a:lnTo>
                  <a:pt x="209397" y="97532"/>
                </a:lnTo>
                <a:lnTo>
                  <a:pt x="214716" y="94462"/>
                </a:lnTo>
                <a:close/>
                <a:moveTo>
                  <a:pt x="226327" y="94462"/>
                </a:moveTo>
                <a:lnTo>
                  <a:pt x="221008" y="103642"/>
                </a:lnTo>
                <a:lnTo>
                  <a:pt x="221008" y="97532"/>
                </a:lnTo>
                <a:lnTo>
                  <a:pt x="226327" y="94462"/>
                </a:lnTo>
                <a:close/>
                <a:moveTo>
                  <a:pt x="237969" y="94462"/>
                </a:moveTo>
                <a:lnTo>
                  <a:pt x="232650" y="103642"/>
                </a:lnTo>
                <a:lnTo>
                  <a:pt x="232650" y="97532"/>
                </a:lnTo>
                <a:lnTo>
                  <a:pt x="237969" y="94462"/>
                </a:lnTo>
                <a:close/>
                <a:moveTo>
                  <a:pt x="249550" y="94462"/>
                </a:moveTo>
                <a:lnTo>
                  <a:pt x="244230" y="103642"/>
                </a:lnTo>
                <a:lnTo>
                  <a:pt x="244230" y="97532"/>
                </a:lnTo>
                <a:lnTo>
                  <a:pt x="249550" y="94462"/>
                </a:lnTo>
                <a:close/>
                <a:moveTo>
                  <a:pt x="261191" y="94462"/>
                </a:moveTo>
                <a:lnTo>
                  <a:pt x="255872" y="103642"/>
                </a:lnTo>
                <a:lnTo>
                  <a:pt x="255872" y="97532"/>
                </a:lnTo>
                <a:lnTo>
                  <a:pt x="261191" y="94462"/>
                </a:lnTo>
                <a:close/>
                <a:moveTo>
                  <a:pt x="272802" y="94462"/>
                </a:moveTo>
                <a:lnTo>
                  <a:pt x="267483" y="103642"/>
                </a:lnTo>
                <a:lnTo>
                  <a:pt x="267483" y="97532"/>
                </a:lnTo>
                <a:lnTo>
                  <a:pt x="272802" y="94462"/>
                </a:lnTo>
                <a:close/>
                <a:moveTo>
                  <a:pt x="284444" y="94462"/>
                </a:moveTo>
                <a:lnTo>
                  <a:pt x="279125" y="103642"/>
                </a:lnTo>
                <a:lnTo>
                  <a:pt x="279125" y="97532"/>
                </a:lnTo>
                <a:lnTo>
                  <a:pt x="284444" y="94462"/>
                </a:lnTo>
                <a:close/>
                <a:moveTo>
                  <a:pt x="6262" y="94493"/>
                </a:moveTo>
                <a:lnTo>
                  <a:pt x="11582" y="97532"/>
                </a:lnTo>
                <a:lnTo>
                  <a:pt x="11582" y="103672"/>
                </a:lnTo>
                <a:lnTo>
                  <a:pt x="6262" y="94493"/>
                </a:lnTo>
                <a:close/>
                <a:moveTo>
                  <a:pt x="17904" y="94493"/>
                </a:moveTo>
                <a:lnTo>
                  <a:pt x="23223" y="97532"/>
                </a:lnTo>
                <a:lnTo>
                  <a:pt x="23223" y="103672"/>
                </a:lnTo>
                <a:lnTo>
                  <a:pt x="17904" y="94493"/>
                </a:lnTo>
                <a:close/>
                <a:moveTo>
                  <a:pt x="29515" y="94493"/>
                </a:moveTo>
                <a:lnTo>
                  <a:pt x="34834" y="97532"/>
                </a:lnTo>
                <a:lnTo>
                  <a:pt x="34834" y="103672"/>
                </a:lnTo>
                <a:lnTo>
                  <a:pt x="29515" y="94493"/>
                </a:lnTo>
                <a:close/>
                <a:moveTo>
                  <a:pt x="41126" y="94493"/>
                </a:moveTo>
                <a:lnTo>
                  <a:pt x="46446" y="97532"/>
                </a:lnTo>
                <a:lnTo>
                  <a:pt x="46446" y="103672"/>
                </a:lnTo>
                <a:lnTo>
                  <a:pt x="41126" y="94493"/>
                </a:lnTo>
                <a:close/>
                <a:moveTo>
                  <a:pt x="52737" y="94493"/>
                </a:moveTo>
                <a:lnTo>
                  <a:pt x="58057" y="97532"/>
                </a:lnTo>
                <a:lnTo>
                  <a:pt x="58057" y="103672"/>
                </a:lnTo>
                <a:lnTo>
                  <a:pt x="52737" y="94493"/>
                </a:lnTo>
                <a:close/>
                <a:moveTo>
                  <a:pt x="64379" y="94493"/>
                </a:moveTo>
                <a:lnTo>
                  <a:pt x="69698" y="97532"/>
                </a:lnTo>
                <a:lnTo>
                  <a:pt x="69698" y="103672"/>
                </a:lnTo>
                <a:lnTo>
                  <a:pt x="64379" y="94493"/>
                </a:lnTo>
                <a:close/>
                <a:moveTo>
                  <a:pt x="75990" y="94493"/>
                </a:moveTo>
                <a:lnTo>
                  <a:pt x="81309" y="97532"/>
                </a:lnTo>
                <a:lnTo>
                  <a:pt x="81309" y="103672"/>
                </a:lnTo>
                <a:lnTo>
                  <a:pt x="75990" y="94493"/>
                </a:lnTo>
                <a:close/>
                <a:moveTo>
                  <a:pt x="87632" y="94493"/>
                </a:moveTo>
                <a:lnTo>
                  <a:pt x="92951" y="97532"/>
                </a:lnTo>
                <a:lnTo>
                  <a:pt x="92951" y="103672"/>
                </a:lnTo>
                <a:lnTo>
                  <a:pt x="87632" y="94493"/>
                </a:lnTo>
                <a:close/>
                <a:moveTo>
                  <a:pt x="99243" y="94493"/>
                </a:moveTo>
                <a:lnTo>
                  <a:pt x="104562" y="97532"/>
                </a:lnTo>
                <a:lnTo>
                  <a:pt x="104562" y="103672"/>
                </a:lnTo>
                <a:lnTo>
                  <a:pt x="99243" y="94493"/>
                </a:lnTo>
                <a:close/>
                <a:moveTo>
                  <a:pt x="110824" y="94493"/>
                </a:moveTo>
                <a:lnTo>
                  <a:pt x="116143" y="97532"/>
                </a:lnTo>
                <a:lnTo>
                  <a:pt x="116143" y="103672"/>
                </a:lnTo>
                <a:lnTo>
                  <a:pt x="110824" y="94493"/>
                </a:lnTo>
                <a:close/>
                <a:moveTo>
                  <a:pt x="122465" y="94493"/>
                </a:moveTo>
                <a:lnTo>
                  <a:pt x="127784" y="97532"/>
                </a:lnTo>
                <a:lnTo>
                  <a:pt x="127784" y="103672"/>
                </a:lnTo>
                <a:lnTo>
                  <a:pt x="122465" y="94493"/>
                </a:lnTo>
                <a:close/>
                <a:moveTo>
                  <a:pt x="134076" y="94493"/>
                </a:moveTo>
                <a:lnTo>
                  <a:pt x="139396" y="97532"/>
                </a:lnTo>
                <a:lnTo>
                  <a:pt x="139396" y="103672"/>
                </a:lnTo>
                <a:lnTo>
                  <a:pt x="134076" y="94493"/>
                </a:lnTo>
                <a:close/>
                <a:moveTo>
                  <a:pt x="145718" y="94493"/>
                </a:moveTo>
                <a:lnTo>
                  <a:pt x="151037" y="97532"/>
                </a:lnTo>
                <a:lnTo>
                  <a:pt x="151037" y="103672"/>
                </a:lnTo>
                <a:lnTo>
                  <a:pt x="145718" y="94493"/>
                </a:lnTo>
                <a:close/>
                <a:moveTo>
                  <a:pt x="157329" y="94493"/>
                </a:moveTo>
                <a:lnTo>
                  <a:pt x="162648" y="97532"/>
                </a:lnTo>
                <a:lnTo>
                  <a:pt x="162648" y="103672"/>
                </a:lnTo>
                <a:lnTo>
                  <a:pt x="157329" y="94493"/>
                </a:lnTo>
                <a:close/>
                <a:moveTo>
                  <a:pt x="168971" y="94493"/>
                </a:moveTo>
                <a:lnTo>
                  <a:pt x="174290" y="97532"/>
                </a:lnTo>
                <a:lnTo>
                  <a:pt x="174290" y="103672"/>
                </a:lnTo>
                <a:lnTo>
                  <a:pt x="168971" y="94493"/>
                </a:lnTo>
                <a:close/>
                <a:moveTo>
                  <a:pt x="180551" y="94432"/>
                </a:moveTo>
                <a:lnTo>
                  <a:pt x="185871" y="97532"/>
                </a:lnTo>
                <a:lnTo>
                  <a:pt x="185871" y="103672"/>
                </a:lnTo>
                <a:lnTo>
                  <a:pt x="180551" y="94432"/>
                </a:lnTo>
                <a:close/>
                <a:moveTo>
                  <a:pt x="192193" y="94432"/>
                </a:moveTo>
                <a:lnTo>
                  <a:pt x="197512" y="97532"/>
                </a:lnTo>
                <a:lnTo>
                  <a:pt x="197512" y="103672"/>
                </a:lnTo>
                <a:lnTo>
                  <a:pt x="192193" y="94432"/>
                </a:lnTo>
                <a:close/>
                <a:moveTo>
                  <a:pt x="203804" y="94432"/>
                </a:moveTo>
                <a:lnTo>
                  <a:pt x="209123" y="97532"/>
                </a:lnTo>
                <a:lnTo>
                  <a:pt x="209123" y="103672"/>
                </a:lnTo>
                <a:lnTo>
                  <a:pt x="203804" y="94432"/>
                </a:lnTo>
                <a:close/>
                <a:moveTo>
                  <a:pt x="215446" y="94432"/>
                </a:moveTo>
                <a:lnTo>
                  <a:pt x="220765" y="97532"/>
                </a:lnTo>
                <a:lnTo>
                  <a:pt x="220765" y="103672"/>
                </a:lnTo>
                <a:lnTo>
                  <a:pt x="215446" y="94432"/>
                </a:lnTo>
                <a:close/>
                <a:moveTo>
                  <a:pt x="227057" y="94432"/>
                </a:moveTo>
                <a:lnTo>
                  <a:pt x="232376" y="97532"/>
                </a:lnTo>
                <a:lnTo>
                  <a:pt x="232376" y="103672"/>
                </a:lnTo>
                <a:lnTo>
                  <a:pt x="227057" y="94432"/>
                </a:lnTo>
                <a:close/>
                <a:moveTo>
                  <a:pt x="238668" y="94432"/>
                </a:moveTo>
                <a:lnTo>
                  <a:pt x="243987" y="97532"/>
                </a:lnTo>
                <a:lnTo>
                  <a:pt x="243987" y="103672"/>
                </a:lnTo>
                <a:lnTo>
                  <a:pt x="238668" y="94432"/>
                </a:lnTo>
                <a:close/>
                <a:moveTo>
                  <a:pt x="250279" y="94432"/>
                </a:moveTo>
                <a:lnTo>
                  <a:pt x="255598" y="97532"/>
                </a:lnTo>
                <a:lnTo>
                  <a:pt x="255598" y="103672"/>
                </a:lnTo>
                <a:lnTo>
                  <a:pt x="250279" y="94432"/>
                </a:lnTo>
                <a:close/>
                <a:moveTo>
                  <a:pt x="261890" y="94432"/>
                </a:moveTo>
                <a:lnTo>
                  <a:pt x="267210" y="97532"/>
                </a:lnTo>
                <a:lnTo>
                  <a:pt x="267210" y="103672"/>
                </a:lnTo>
                <a:lnTo>
                  <a:pt x="261890" y="94432"/>
                </a:lnTo>
                <a:close/>
                <a:moveTo>
                  <a:pt x="273532" y="94432"/>
                </a:moveTo>
                <a:lnTo>
                  <a:pt x="278851" y="97532"/>
                </a:lnTo>
                <a:lnTo>
                  <a:pt x="278851" y="103672"/>
                </a:lnTo>
                <a:lnTo>
                  <a:pt x="273532" y="94432"/>
                </a:lnTo>
                <a:close/>
                <a:moveTo>
                  <a:pt x="75777" y="94553"/>
                </a:moveTo>
                <a:lnTo>
                  <a:pt x="81097" y="103763"/>
                </a:lnTo>
                <a:lnTo>
                  <a:pt x="81097" y="103763"/>
                </a:lnTo>
                <a:lnTo>
                  <a:pt x="78604" y="102304"/>
                </a:lnTo>
                <a:lnTo>
                  <a:pt x="75777" y="100724"/>
                </a:lnTo>
                <a:lnTo>
                  <a:pt x="75777" y="94553"/>
                </a:lnTo>
                <a:close/>
                <a:moveTo>
                  <a:pt x="87389" y="94553"/>
                </a:moveTo>
                <a:lnTo>
                  <a:pt x="92708" y="103763"/>
                </a:lnTo>
                <a:lnTo>
                  <a:pt x="92708" y="103763"/>
                </a:lnTo>
                <a:lnTo>
                  <a:pt x="90215" y="102365"/>
                </a:lnTo>
                <a:lnTo>
                  <a:pt x="87389" y="100724"/>
                </a:lnTo>
                <a:lnTo>
                  <a:pt x="87389" y="94553"/>
                </a:lnTo>
                <a:close/>
                <a:moveTo>
                  <a:pt x="99030" y="94553"/>
                </a:moveTo>
                <a:lnTo>
                  <a:pt x="104349" y="103763"/>
                </a:lnTo>
                <a:lnTo>
                  <a:pt x="104349" y="103763"/>
                </a:lnTo>
                <a:lnTo>
                  <a:pt x="101857" y="102304"/>
                </a:lnTo>
                <a:lnTo>
                  <a:pt x="99030" y="100724"/>
                </a:lnTo>
                <a:lnTo>
                  <a:pt x="99030" y="94553"/>
                </a:lnTo>
                <a:close/>
                <a:moveTo>
                  <a:pt x="122222" y="94553"/>
                </a:moveTo>
                <a:lnTo>
                  <a:pt x="127541" y="103763"/>
                </a:lnTo>
                <a:lnTo>
                  <a:pt x="127541" y="103763"/>
                </a:lnTo>
                <a:lnTo>
                  <a:pt x="125079" y="102365"/>
                </a:lnTo>
                <a:lnTo>
                  <a:pt x="122222" y="100724"/>
                </a:lnTo>
                <a:lnTo>
                  <a:pt x="122222" y="94553"/>
                </a:lnTo>
                <a:close/>
                <a:moveTo>
                  <a:pt x="261678" y="94553"/>
                </a:moveTo>
                <a:lnTo>
                  <a:pt x="266997" y="103763"/>
                </a:lnTo>
                <a:lnTo>
                  <a:pt x="264535" y="102365"/>
                </a:lnTo>
                <a:lnTo>
                  <a:pt x="261678" y="100724"/>
                </a:lnTo>
                <a:lnTo>
                  <a:pt x="261678" y="94553"/>
                </a:lnTo>
                <a:close/>
                <a:moveTo>
                  <a:pt x="17661" y="94553"/>
                </a:moveTo>
                <a:lnTo>
                  <a:pt x="22980" y="103763"/>
                </a:lnTo>
                <a:lnTo>
                  <a:pt x="20518" y="102304"/>
                </a:lnTo>
                <a:lnTo>
                  <a:pt x="17661" y="100724"/>
                </a:lnTo>
                <a:lnTo>
                  <a:pt x="17661" y="94553"/>
                </a:lnTo>
                <a:close/>
                <a:moveTo>
                  <a:pt x="29302" y="94553"/>
                </a:moveTo>
                <a:lnTo>
                  <a:pt x="34622" y="103763"/>
                </a:lnTo>
                <a:lnTo>
                  <a:pt x="32160" y="102304"/>
                </a:lnTo>
                <a:lnTo>
                  <a:pt x="29302" y="100724"/>
                </a:lnTo>
                <a:lnTo>
                  <a:pt x="29302" y="94553"/>
                </a:lnTo>
                <a:close/>
                <a:moveTo>
                  <a:pt x="40883" y="94553"/>
                </a:moveTo>
                <a:lnTo>
                  <a:pt x="46202" y="103763"/>
                </a:lnTo>
                <a:lnTo>
                  <a:pt x="43740" y="102304"/>
                </a:lnTo>
                <a:lnTo>
                  <a:pt x="40883" y="100724"/>
                </a:lnTo>
                <a:lnTo>
                  <a:pt x="40883" y="94553"/>
                </a:lnTo>
                <a:close/>
                <a:moveTo>
                  <a:pt x="52525" y="94553"/>
                </a:moveTo>
                <a:lnTo>
                  <a:pt x="57844" y="103763"/>
                </a:lnTo>
                <a:lnTo>
                  <a:pt x="55351" y="102304"/>
                </a:lnTo>
                <a:lnTo>
                  <a:pt x="52525" y="100724"/>
                </a:lnTo>
                <a:lnTo>
                  <a:pt x="52525" y="94553"/>
                </a:lnTo>
                <a:close/>
                <a:moveTo>
                  <a:pt x="64136" y="94553"/>
                </a:moveTo>
                <a:lnTo>
                  <a:pt x="69455" y="103763"/>
                </a:lnTo>
                <a:lnTo>
                  <a:pt x="66993" y="102304"/>
                </a:lnTo>
                <a:lnTo>
                  <a:pt x="64136" y="100724"/>
                </a:lnTo>
                <a:lnTo>
                  <a:pt x="64136" y="94553"/>
                </a:lnTo>
                <a:close/>
                <a:moveTo>
                  <a:pt x="110611" y="94553"/>
                </a:moveTo>
                <a:lnTo>
                  <a:pt x="115930" y="103763"/>
                </a:lnTo>
                <a:lnTo>
                  <a:pt x="113468" y="102365"/>
                </a:lnTo>
                <a:lnTo>
                  <a:pt x="110611" y="100724"/>
                </a:lnTo>
                <a:lnTo>
                  <a:pt x="110611" y="94553"/>
                </a:lnTo>
                <a:close/>
                <a:moveTo>
                  <a:pt x="133864" y="94553"/>
                </a:moveTo>
                <a:lnTo>
                  <a:pt x="139183" y="103763"/>
                </a:lnTo>
                <a:lnTo>
                  <a:pt x="136721" y="102365"/>
                </a:lnTo>
                <a:lnTo>
                  <a:pt x="133864" y="100724"/>
                </a:lnTo>
                <a:lnTo>
                  <a:pt x="133864" y="94553"/>
                </a:lnTo>
                <a:close/>
                <a:moveTo>
                  <a:pt x="145475" y="94553"/>
                </a:moveTo>
                <a:lnTo>
                  <a:pt x="150794" y="103763"/>
                </a:lnTo>
                <a:lnTo>
                  <a:pt x="148332" y="102365"/>
                </a:lnTo>
                <a:lnTo>
                  <a:pt x="145475" y="100724"/>
                </a:lnTo>
                <a:lnTo>
                  <a:pt x="145475" y="94553"/>
                </a:lnTo>
                <a:close/>
                <a:moveTo>
                  <a:pt x="157086" y="94553"/>
                </a:moveTo>
                <a:lnTo>
                  <a:pt x="162405" y="103763"/>
                </a:lnTo>
                <a:lnTo>
                  <a:pt x="159913" y="102365"/>
                </a:lnTo>
                <a:lnTo>
                  <a:pt x="157086" y="100724"/>
                </a:lnTo>
                <a:lnTo>
                  <a:pt x="157086" y="94553"/>
                </a:lnTo>
                <a:close/>
                <a:moveTo>
                  <a:pt x="168697" y="94553"/>
                </a:moveTo>
                <a:lnTo>
                  <a:pt x="174016" y="103763"/>
                </a:lnTo>
                <a:lnTo>
                  <a:pt x="171554" y="102365"/>
                </a:lnTo>
                <a:lnTo>
                  <a:pt x="168697" y="100724"/>
                </a:lnTo>
                <a:lnTo>
                  <a:pt x="168697" y="94553"/>
                </a:lnTo>
                <a:close/>
                <a:moveTo>
                  <a:pt x="180339" y="94553"/>
                </a:moveTo>
                <a:lnTo>
                  <a:pt x="185658" y="103763"/>
                </a:lnTo>
                <a:lnTo>
                  <a:pt x="183165" y="102365"/>
                </a:lnTo>
                <a:lnTo>
                  <a:pt x="180339" y="100724"/>
                </a:lnTo>
                <a:lnTo>
                  <a:pt x="180339" y="94553"/>
                </a:lnTo>
                <a:close/>
                <a:moveTo>
                  <a:pt x="191950" y="94553"/>
                </a:moveTo>
                <a:lnTo>
                  <a:pt x="197269" y="103763"/>
                </a:lnTo>
                <a:lnTo>
                  <a:pt x="194807" y="102365"/>
                </a:lnTo>
                <a:lnTo>
                  <a:pt x="191950" y="100724"/>
                </a:lnTo>
                <a:lnTo>
                  <a:pt x="191950" y="94553"/>
                </a:lnTo>
                <a:close/>
                <a:moveTo>
                  <a:pt x="203591" y="94553"/>
                </a:moveTo>
                <a:lnTo>
                  <a:pt x="208911" y="103763"/>
                </a:lnTo>
                <a:lnTo>
                  <a:pt x="206418" y="102365"/>
                </a:lnTo>
                <a:lnTo>
                  <a:pt x="203591" y="100724"/>
                </a:lnTo>
                <a:lnTo>
                  <a:pt x="203591" y="94553"/>
                </a:lnTo>
                <a:close/>
                <a:moveTo>
                  <a:pt x="215202" y="94553"/>
                </a:moveTo>
                <a:lnTo>
                  <a:pt x="220522" y="103763"/>
                </a:lnTo>
                <a:lnTo>
                  <a:pt x="218060" y="102365"/>
                </a:lnTo>
                <a:lnTo>
                  <a:pt x="215202" y="100724"/>
                </a:lnTo>
                <a:lnTo>
                  <a:pt x="215202" y="94553"/>
                </a:lnTo>
                <a:close/>
                <a:moveTo>
                  <a:pt x="226783" y="94553"/>
                </a:moveTo>
                <a:lnTo>
                  <a:pt x="232103" y="103763"/>
                </a:lnTo>
                <a:lnTo>
                  <a:pt x="229640" y="102365"/>
                </a:lnTo>
                <a:lnTo>
                  <a:pt x="226783" y="100724"/>
                </a:lnTo>
                <a:lnTo>
                  <a:pt x="226783" y="94553"/>
                </a:lnTo>
                <a:close/>
                <a:moveTo>
                  <a:pt x="238425" y="94553"/>
                </a:moveTo>
                <a:lnTo>
                  <a:pt x="243744" y="103763"/>
                </a:lnTo>
                <a:lnTo>
                  <a:pt x="241282" y="102365"/>
                </a:lnTo>
                <a:lnTo>
                  <a:pt x="238425" y="100724"/>
                </a:lnTo>
                <a:lnTo>
                  <a:pt x="238425" y="94553"/>
                </a:lnTo>
                <a:close/>
                <a:moveTo>
                  <a:pt x="250036" y="94553"/>
                </a:moveTo>
                <a:lnTo>
                  <a:pt x="255355" y="103763"/>
                </a:lnTo>
                <a:lnTo>
                  <a:pt x="252893" y="102365"/>
                </a:lnTo>
                <a:lnTo>
                  <a:pt x="250036" y="100724"/>
                </a:lnTo>
                <a:lnTo>
                  <a:pt x="250036" y="94553"/>
                </a:lnTo>
                <a:close/>
                <a:moveTo>
                  <a:pt x="273289" y="94553"/>
                </a:moveTo>
                <a:lnTo>
                  <a:pt x="278608" y="103763"/>
                </a:lnTo>
                <a:lnTo>
                  <a:pt x="276146" y="102365"/>
                </a:lnTo>
                <a:lnTo>
                  <a:pt x="273289" y="100724"/>
                </a:lnTo>
                <a:lnTo>
                  <a:pt x="273289" y="94553"/>
                </a:lnTo>
                <a:close/>
                <a:moveTo>
                  <a:pt x="29029" y="94553"/>
                </a:moveTo>
                <a:lnTo>
                  <a:pt x="29029" y="100724"/>
                </a:lnTo>
                <a:lnTo>
                  <a:pt x="26172" y="102365"/>
                </a:lnTo>
                <a:lnTo>
                  <a:pt x="23710" y="103794"/>
                </a:lnTo>
                <a:lnTo>
                  <a:pt x="23710" y="103794"/>
                </a:lnTo>
                <a:lnTo>
                  <a:pt x="29029" y="94553"/>
                </a:lnTo>
                <a:close/>
                <a:moveTo>
                  <a:pt x="40610" y="94553"/>
                </a:moveTo>
                <a:lnTo>
                  <a:pt x="40610" y="100724"/>
                </a:lnTo>
                <a:lnTo>
                  <a:pt x="37783" y="102365"/>
                </a:lnTo>
                <a:lnTo>
                  <a:pt x="35290" y="103794"/>
                </a:lnTo>
                <a:lnTo>
                  <a:pt x="35290" y="103794"/>
                </a:lnTo>
                <a:lnTo>
                  <a:pt x="40610" y="94553"/>
                </a:lnTo>
                <a:close/>
                <a:moveTo>
                  <a:pt x="75504" y="94553"/>
                </a:moveTo>
                <a:lnTo>
                  <a:pt x="75504" y="100724"/>
                </a:lnTo>
                <a:lnTo>
                  <a:pt x="72647" y="102365"/>
                </a:lnTo>
                <a:lnTo>
                  <a:pt x="70185" y="103794"/>
                </a:lnTo>
                <a:lnTo>
                  <a:pt x="70185" y="103794"/>
                </a:lnTo>
                <a:lnTo>
                  <a:pt x="75504" y="94553"/>
                </a:lnTo>
                <a:close/>
                <a:moveTo>
                  <a:pt x="87115" y="94553"/>
                </a:moveTo>
                <a:lnTo>
                  <a:pt x="87115" y="100724"/>
                </a:lnTo>
                <a:lnTo>
                  <a:pt x="84288" y="102365"/>
                </a:lnTo>
                <a:lnTo>
                  <a:pt x="81796" y="103794"/>
                </a:lnTo>
                <a:lnTo>
                  <a:pt x="81796" y="103794"/>
                </a:lnTo>
                <a:lnTo>
                  <a:pt x="87115" y="94553"/>
                </a:lnTo>
                <a:close/>
                <a:moveTo>
                  <a:pt x="133590" y="94614"/>
                </a:moveTo>
                <a:lnTo>
                  <a:pt x="133590" y="100724"/>
                </a:lnTo>
                <a:lnTo>
                  <a:pt x="130733" y="102365"/>
                </a:lnTo>
                <a:lnTo>
                  <a:pt x="128271" y="103794"/>
                </a:lnTo>
                <a:lnTo>
                  <a:pt x="128271" y="103794"/>
                </a:lnTo>
                <a:lnTo>
                  <a:pt x="133590" y="94614"/>
                </a:lnTo>
                <a:close/>
                <a:moveTo>
                  <a:pt x="6050" y="94553"/>
                </a:moveTo>
                <a:lnTo>
                  <a:pt x="11369" y="103794"/>
                </a:lnTo>
                <a:lnTo>
                  <a:pt x="8907" y="102365"/>
                </a:lnTo>
                <a:lnTo>
                  <a:pt x="6050" y="100724"/>
                </a:lnTo>
                <a:lnTo>
                  <a:pt x="6050" y="94553"/>
                </a:lnTo>
                <a:close/>
                <a:moveTo>
                  <a:pt x="17418" y="94553"/>
                </a:moveTo>
                <a:lnTo>
                  <a:pt x="17418" y="100724"/>
                </a:lnTo>
                <a:lnTo>
                  <a:pt x="14560" y="102365"/>
                </a:lnTo>
                <a:lnTo>
                  <a:pt x="12098" y="103794"/>
                </a:lnTo>
                <a:lnTo>
                  <a:pt x="17418" y="94553"/>
                </a:lnTo>
                <a:close/>
                <a:moveTo>
                  <a:pt x="52251" y="94553"/>
                </a:moveTo>
                <a:lnTo>
                  <a:pt x="52251" y="100724"/>
                </a:lnTo>
                <a:lnTo>
                  <a:pt x="49394" y="102365"/>
                </a:lnTo>
                <a:lnTo>
                  <a:pt x="46932" y="103794"/>
                </a:lnTo>
                <a:lnTo>
                  <a:pt x="52251" y="94553"/>
                </a:lnTo>
                <a:close/>
                <a:moveTo>
                  <a:pt x="63862" y="94553"/>
                </a:moveTo>
                <a:lnTo>
                  <a:pt x="63862" y="100724"/>
                </a:lnTo>
                <a:lnTo>
                  <a:pt x="61005" y="102365"/>
                </a:lnTo>
                <a:lnTo>
                  <a:pt x="58543" y="103794"/>
                </a:lnTo>
                <a:lnTo>
                  <a:pt x="63862" y="94553"/>
                </a:lnTo>
                <a:close/>
                <a:moveTo>
                  <a:pt x="98757" y="94553"/>
                </a:moveTo>
                <a:lnTo>
                  <a:pt x="98757" y="100724"/>
                </a:lnTo>
                <a:lnTo>
                  <a:pt x="95899" y="102365"/>
                </a:lnTo>
                <a:lnTo>
                  <a:pt x="93437" y="103794"/>
                </a:lnTo>
                <a:lnTo>
                  <a:pt x="98757" y="94553"/>
                </a:lnTo>
                <a:close/>
                <a:moveTo>
                  <a:pt x="110337" y="94614"/>
                </a:moveTo>
                <a:lnTo>
                  <a:pt x="110337" y="100724"/>
                </a:lnTo>
                <a:lnTo>
                  <a:pt x="107480" y="102365"/>
                </a:lnTo>
                <a:lnTo>
                  <a:pt x="105018" y="103794"/>
                </a:lnTo>
                <a:lnTo>
                  <a:pt x="110337" y="94614"/>
                </a:lnTo>
                <a:close/>
                <a:moveTo>
                  <a:pt x="121979" y="94614"/>
                </a:moveTo>
                <a:lnTo>
                  <a:pt x="121979" y="100724"/>
                </a:lnTo>
                <a:lnTo>
                  <a:pt x="119122" y="102365"/>
                </a:lnTo>
                <a:lnTo>
                  <a:pt x="116660" y="103794"/>
                </a:lnTo>
                <a:lnTo>
                  <a:pt x="121979" y="94614"/>
                </a:lnTo>
                <a:close/>
                <a:moveTo>
                  <a:pt x="145232" y="94614"/>
                </a:moveTo>
                <a:lnTo>
                  <a:pt x="145232" y="100724"/>
                </a:lnTo>
                <a:lnTo>
                  <a:pt x="142374" y="102365"/>
                </a:lnTo>
                <a:lnTo>
                  <a:pt x="139912" y="103794"/>
                </a:lnTo>
                <a:lnTo>
                  <a:pt x="145232" y="94614"/>
                </a:lnTo>
                <a:close/>
                <a:moveTo>
                  <a:pt x="156843" y="94614"/>
                </a:moveTo>
                <a:lnTo>
                  <a:pt x="156843" y="100724"/>
                </a:lnTo>
                <a:lnTo>
                  <a:pt x="153986" y="102365"/>
                </a:lnTo>
                <a:lnTo>
                  <a:pt x="151523" y="103794"/>
                </a:lnTo>
                <a:lnTo>
                  <a:pt x="156843" y="94614"/>
                </a:lnTo>
                <a:close/>
                <a:moveTo>
                  <a:pt x="168484" y="94614"/>
                </a:moveTo>
                <a:lnTo>
                  <a:pt x="168484" y="100724"/>
                </a:lnTo>
                <a:lnTo>
                  <a:pt x="165627" y="102365"/>
                </a:lnTo>
                <a:lnTo>
                  <a:pt x="163165" y="103794"/>
                </a:lnTo>
                <a:lnTo>
                  <a:pt x="168484" y="94614"/>
                </a:lnTo>
                <a:close/>
                <a:moveTo>
                  <a:pt x="180065" y="94614"/>
                </a:moveTo>
                <a:lnTo>
                  <a:pt x="180065" y="100724"/>
                </a:lnTo>
                <a:lnTo>
                  <a:pt x="177208" y="102365"/>
                </a:lnTo>
                <a:lnTo>
                  <a:pt x="174746" y="103794"/>
                </a:lnTo>
                <a:lnTo>
                  <a:pt x="180065" y="94614"/>
                </a:lnTo>
                <a:close/>
                <a:moveTo>
                  <a:pt x="191676" y="94614"/>
                </a:moveTo>
                <a:lnTo>
                  <a:pt x="191676" y="100724"/>
                </a:lnTo>
                <a:lnTo>
                  <a:pt x="188849" y="102365"/>
                </a:lnTo>
                <a:lnTo>
                  <a:pt x="186357" y="103794"/>
                </a:lnTo>
                <a:lnTo>
                  <a:pt x="191676" y="94614"/>
                </a:lnTo>
                <a:close/>
                <a:moveTo>
                  <a:pt x="203318" y="94614"/>
                </a:moveTo>
                <a:lnTo>
                  <a:pt x="203318" y="100724"/>
                </a:lnTo>
                <a:lnTo>
                  <a:pt x="200461" y="102365"/>
                </a:lnTo>
                <a:lnTo>
                  <a:pt x="197999" y="103794"/>
                </a:lnTo>
                <a:lnTo>
                  <a:pt x="203318" y="94614"/>
                </a:lnTo>
                <a:close/>
                <a:moveTo>
                  <a:pt x="214929" y="94614"/>
                </a:moveTo>
                <a:lnTo>
                  <a:pt x="214929" y="100724"/>
                </a:lnTo>
                <a:lnTo>
                  <a:pt x="212072" y="102365"/>
                </a:lnTo>
                <a:lnTo>
                  <a:pt x="209610" y="103794"/>
                </a:lnTo>
                <a:lnTo>
                  <a:pt x="214929" y="94614"/>
                </a:lnTo>
                <a:close/>
                <a:moveTo>
                  <a:pt x="226570" y="94614"/>
                </a:moveTo>
                <a:lnTo>
                  <a:pt x="226570" y="100724"/>
                </a:lnTo>
                <a:lnTo>
                  <a:pt x="223713" y="102365"/>
                </a:lnTo>
                <a:lnTo>
                  <a:pt x="221251" y="103794"/>
                </a:lnTo>
                <a:lnTo>
                  <a:pt x="226570" y="94614"/>
                </a:lnTo>
                <a:close/>
                <a:moveTo>
                  <a:pt x="238182" y="94614"/>
                </a:moveTo>
                <a:lnTo>
                  <a:pt x="238182" y="100724"/>
                </a:lnTo>
                <a:lnTo>
                  <a:pt x="235355" y="102365"/>
                </a:lnTo>
                <a:lnTo>
                  <a:pt x="232862" y="103794"/>
                </a:lnTo>
                <a:lnTo>
                  <a:pt x="238182" y="94614"/>
                </a:lnTo>
                <a:close/>
                <a:moveTo>
                  <a:pt x="249793" y="94614"/>
                </a:moveTo>
                <a:lnTo>
                  <a:pt x="249793" y="100724"/>
                </a:lnTo>
                <a:lnTo>
                  <a:pt x="246936" y="102365"/>
                </a:lnTo>
                <a:lnTo>
                  <a:pt x="244474" y="103794"/>
                </a:lnTo>
                <a:lnTo>
                  <a:pt x="249793" y="94614"/>
                </a:lnTo>
                <a:close/>
                <a:moveTo>
                  <a:pt x="261404" y="94614"/>
                </a:moveTo>
                <a:lnTo>
                  <a:pt x="261404" y="100724"/>
                </a:lnTo>
                <a:lnTo>
                  <a:pt x="258547" y="102365"/>
                </a:lnTo>
                <a:lnTo>
                  <a:pt x="256085" y="103794"/>
                </a:lnTo>
                <a:lnTo>
                  <a:pt x="261404" y="94614"/>
                </a:lnTo>
                <a:close/>
                <a:moveTo>
                  <a:pt x="273046" y="94614"/>
                </a:moveTo>
                <a:lnTo>
                  <a:pt x="273046" y="100754"/>
                </a:lnTo>
                <a:lnTo>
                  <a:pt x="270188" y="102395"/>
                </a:lnTo>
                <a:lnTo>
                  <a:pt x="267726" y="103794"/>
                </a:lnTo>
                <a:lnTo>
                  <a:pt x="273046" y="94614"/>
                </a:lnTo>
                <a:close/>
                <a:moveTo>
                  <a:pt x="284657" y="94614"/>
                </a:moveTo>
                <a:lnTo>
                  <a:pt x="284657" y="100754"/>
                </a:lnTo>
                <a:lnTo>
                  <a:pt x="279337" y="103794"/>
                </a:lnTo>
                <a:lnTo>
                  <a:pt x="284657" y="94614"/>
                </a:lnTo>
                <a:close/>
                <a:moveTo>
                  <a:pt x="5898" y="100936"/>
                </a:moveTo>
                <a:lnTo>
                  <a:pt x="8755" y="102578"/>
                </a:lnTo>
                <a:lnTo>
                  <a:pt x="11217" y="104037"/>
                </a:lnTo>
                <a:lnTo>
                  <a:pt x="578" y="104037"/>
                </a:lnTo>
                <a:lnTo>
                  <a:pt x="5898" y="100936"/>
                </a:lnTo>
                <a:close/>
                <a:moveTo>
                  <a:pt x="17509" y="100936"/>
                </a:moveTo>
                <a:lnTo>
                  <a:pt x="20366" y="102578"/>
                </a:lnTo>
                <a:lnTo>
                  <a:pt x="22828" y="104037"/>
                </a:lnTo>
                <a:lnTo>
                  <a:pt x="12190" y="104037"/>
                </a:lnTo>
                <a:lnTo>
                  <a:pt x="14682" y="102578"/>
                </a:lnTo>
                <a:lnTo>
                  <a:pt x="17509" y="100936"/>
                </a:lnTo>
                <a:close/>
                <a:moveTo>
                  <a:pt x="29150" y="100936"/>
                </a:moveTo>
                <a:lnTo>
                  <a:pt x="32008" y="102578"/>
                </a:lnTo>
                <a:lnTo>
                  <a:pt x="34470" y="104037"/>
                </a:lnTo>
                <a:lnTo>
                  <a:pt x="23831" y="104037"/>
                </a:lnTo>
                <a:lnTo>
                  <a:pt x="26293" y="102578"/>
                </a:lnTo>
                <a:lnTo>
                  <a:pt x="29150" y="100936"/>
                </a:lnTo>
                <a:close/>
                <a:moveTo>
                  <a:pt x="40762" y="100936"/>
                </a:moveTo>
                <a:lnTo>
                  <a:pt x="43619" y="102578"/>
                </a:lnTo>
                <a:lnTo>
                  <a:pt x="46081" y="104037"/>
                </a:lnTo>
                <a:lnTo>
                  <a:pt x="35442" y="104037"/>
                </a:lnTo>
                <a:lnTo>
                  <a:pt x="37935" y="102578"/>
                </a:lnTo>
                <a:lnTo>
                  <a:pt x="40762" y="100936"/>
                </a:lnTo>
                <a:close/>
                <a:moveTo>
                  <a:pt x="52403" y="100936"/>
                </a:moveTo>
                <a:lnTo>
                  <a:pt x="55260" y="102578"/>
                </a:lnTo>
                <a:lnTo>
                  <a:pt x="57722" y="104037"/>
                </a:lnTo>
                <a:lnTo>
                  <a:pt x="47084" y="104037"/>
                </a:lnTo>
                <a:lnTo>
                  <a:pt x="49546" y="102578"/>
                </a:lnTo>
                <a:lnTo>
                  <a:pt x="52403" y="100936"/>
                </a:lnTo>
                <a:close/>
                <a:moveTo>
                  <a:pt x="64014" y="100936"/>
                </a:moveTo>
                <a:lnTo>
                  <a:pt x="66871" y="102578"/>
                </a:lnTo>
                <a:lnTo>
                  <a:pt x="69334" y="104037"/>
                </a:lnTo>
                <a:lnTo>
                  <a:pt x="58695" y="104037"/>
                </a:lnTo>
                <a:lnTo>
                  <a:pt x="61187" y="102578"/>
                </a:lnTo>
                <a:lnTo>
                  <a:pt x="64014" y="100936"/>
                </a:lnTo>
                <a:close/>
                <a:moveTo>
                  <a:pt x="75625" y="100936"/>
                </a:moveTo>
                <a:lnTo>
                  <a:pt x="78452" y="102578"/>
                </a:lnTo>
                <a:lnTo>
                  <a:pt x="80945" y="104037"/>
                </a:lnTo>
                <a:lnTo>
                  <a:pt x="70306" y="104037"/>
                </a:lnTo>
                <a:lnTo>
                  <a:pt x="72768" y="102578"/>
                </a:lnTo>
                <a:lnTo>
                  <a:pt x="75625" y="100936"/>
                </a:lnTo>
                <a:close/>
                <a:moveTo>
                  <a:pt x="87237" y="100936"/>
                </a:moveTo>
                <a:lnTo>
                  <a:pt x="90094" y="102578"/>
                </a:lnTo>
                <a:lnTo>
                  <a:pt x="92556" y="104037"/>
                </a:lnTo>
                <a:lnTo>
                  <a:pt x="81917" y="104037"/>
                </a:lnTo>
                <a:lnTo>
                  <a:pt x="84379" y="102578"/>
                </a:lnTo>
                <a:lnTo>
                  <a:pt x="87237" y="100936"/>
                </a:lnTo>
                <a:close/>
                <a:moveTo>
                  <a:pt x="98878" y="100936"/>
                </a:moveTo>
                <a:lnTo>
                  <a:pt x="101705" y="102578"/>
                </a:lnTo>
                <a:lnTo>
                  <a:pt x="104197" y="104037"/>
                </a:lnTo>
                <a:lnTo>
                  <a:pt x="93559" y="104037"/>
                </a:lnTo>
                <a:lnTo>
                  <a:pt x="96021" y="102578"/>
                </a:lnTo>
                <a:lnTo>
                  <a:pt x="98878" y="100936"/>
                </a:lnTo>
                <a:close/>
                <a:moveTo>
                  <a:pt x="110489" y="100936"/>
                </a:moveTo>
                <a:lnTo>
                  <a:pt x="113346" y="102578"/>
                </a:lnTo>
                <a:lnTo>
                  <a:pt x="115809" y="104037"/>
                </a:lnTo>
                <a:lnTo>
                  <a:pt x="105170" y="104037"/>
                </a:lnTo>
                <a:lnTo>
                  <a:pt x="107632" y="102578"/>
                </a:lnTo>
                <a:lnTo>
                  <a:pt x="110489" y="100936"/>
                </a:lnTo>
                <a:close/>
                <a:moveTo>
                  <a:pt x="122131" y="100936"/>
                </a:moveTo>
                <a:lnTo>
                  <a:pt x="124958" y="102578"/>
                </a:lnTo>
                <a:lnTo>
                  <a:pt x="127450" y="104037"/>
                </a:lnTo>
                <a:lnTo>
                  <a:pt x="116812" y="104037"/>
                </a:lnTo>
                <a:lnTo>
                  <a:pt x="119274" y="102578"/>
                </a:lnTo>
                <a:lnTo>
                  <a:pt x="122131" y="100936"/>
                </a:lnTo>
                <a:close/>
                <a:moveTo>
                  <a:pt x="133742" y="100936"/>
                </a:moveTo>
                <a:lnTo>
                  <a:pt x="136599" y="102578"/>
                </a:lnTo>
                <a:lnTo>
                  <a:pt x="139061" y="104037"/>
                </a:lnTo>
                <a:lnTo>
                  <a:pt x="128423" y="104037"/>
                </a:lnTo>
                <a:lnTo>
                  <a:pt x="130885" y="102578"/>
                </a:lnTo>
                <a:lnTo>
                  <a:pt x="133742" y="100936"/>
                </a:lnTo>
                <a:close/>
                <a:moveTo>
                  <a:pt x="145323" y="100936"/>
                </a:moveTo>
                <a:lnTo>
                  <a:pt x="148180" y="102578"/>
                </a:lnTo>
                <a:lnTo>
                  <a:pt x="150642" y="104037"/>
                </a:lnTo>
                <a:lnTo>
                  <a:pt x="140004" y="104037"/>
                </a:lnTo>
                <a:lnTo>
                  <a:pt x="142496" y="102578"/>
                </a:lnTo>
                <a:lnTo>
                  <a:pt x="145323" y="100936"/>
                </a:lnTo>
                <a:close/>
                <a:moveTo>
                  <a:pt x="156964" y="100936"/>
                </a:moveTo>
                <a:lnTo>
                  <a:pt x="159822" y="102578"/>
                </a:lnTo>
                <a:lnTo>
                  <a:pt x="162284" y="104037"/>
                </a:lnTo>
                <a:lnTo>
                  <a:pt x="151645" y="104037"/>
                </a:lnTo>
                <a:lnTo>
                  <a:pt x="154107" y="102578"/>
                </a:lnTo>
                <a:lnTo>
                  <a:pt x="156964" y="100936"/>
                </a:lnTo>
                <a:close/>
                <a:moveTo>
                  <a:pt x="168575" y="100936"/>
                </a:moveTo>
                <a:lnTo>
                  <a:pt x="171433" y="102578"/>
                </a:lnTo>
                <a:lnTo>
                  <a:pt x="173895" y="104037"/>
                </a:lnTo>
                <a:lnTo>
                  <a:pt x="163256" y="104037"/>
                </a:lnTo>
                <a:lnTo>
                  <a:pt x="165749" y="102578"/>
                </a:lnTo>
                <a:lnTo>
                  <a:pt x="168575" y="100936"/>
                </a:lnTo>
                <a:close/>
                <a:moveTo>
                  <a:pt x="180217" y="100936"/>
                </a:moveTo>
                <a:lnTo>
                  <a:pt x="183074" y="102578"/>
                </a:lnTo>
                <a:lnTo>
                  <a:pt x="185536" y="104037"/>
                </a:lnTo>
                <a:lnTo>
                  <a:pt x="174898" y="104037"/>
                </a:lnTo>
                <a:lnTo>
                  <a:pt x="177360" y="102578"/>
                </a:lnTo>
                <a:lnTo>
                  <a:pt x="180217" y="100936"/>
                </a:lnTo>
                <a:close/>
                <a:moveTo>
                  <a:pt x="191828" y="100936"/>
                </a:moveTo>
                <a:lnTo>
                  <a:pt x="194685" y="102578"/>
                </a:lnTo>
                <a:lnTo>
                  <a:pt x="197147" y="104037"/>
                </a:lnTo>
                <a:lnTo>
                  <a:pt x="186509" y="104037"/>
                </a:lnTo>
                <a:lnTo>
                  <a:pt x="189001" y="102578"/>
                </a:lnTo>
                <a:lnTo>
                  <a:pt x="191828" y="100936"/>
                </a:lnTo>
                <a:close/>
                <a:moveTo>
                  <a:pt x="203470" y="100936"/>
                </a:moveTo>
                <a:lnTo>
                  <a:pt x="206327" y="102578"/>
                </a:lnTo>
                <a:lnTo>
                  <a:pt x="208789" y="104037"/>
                </a:lnTo>
                <a:lnTo>
                  <a:pt x="198151" y="104037"/>
                </a:lnTo>
                <a:lnTo>
                  <a:pt x="200613" y="102578"/>
                </a:lnTo>
                <a:lnTo>
                  <a:pt x="203470" y="100936"/>
                </a:lnTo>
                <a:close/>
                <a:moveTo>
                  <a:pt x="215051" y="100936"/>
                </a:moveTo>
                <a:lnTo>
                  <a:pt x="217908" y="102578"/>
                </a:lnTo>
                <a:lnTo>
                  <a:pt x="220370" y="104037"/>
                </a:lnTo>
                <a:lnTo>
                  <a:pt x="209731" y="104037"/>
                </a:lnTo>
                <a:lnTo>
                  <a:pt x="212193" y="102578"/>
                </a:lnTo>
                <a:lnTo>
                  <a:pt x="215051" y="100936"/>
                </a:lnTo>
                <a:close/>
                <a:moveTo>
                  <a:pt x="226692" y="100936"/>
                </a:moveTo>
                <a:lnTo>
                  <a:pt x="229519" y="102578"/>
                </a:lnTo>
                <a:lnTo>
                  <a:pt x="232011" y="104037"/>
                </a:lnTo>
                <a:lnTo>
                  <a:pt x="221373" y="104037"/>
                </a:lnTo>
                <a:lnTo>
                  <a:pt x="223835" y="102578"/>
                </a:lnTo>
                <a:lnTo>
                  <a:pt x="226692" y="100936"/>
                </a:lnTo>
                <a:close/>
                <a:moveTo>
                  <a:pt x="238303" y="100936"/>
                </a:moveTo>
                <a:lnTo>
                  <a:pt x="241160" y="102578"/>
                </a:lnTo>
                <a:lnTo>
                  <a:pt x="243622" y="104037"/>
                </a:lnTo>
                <a:lnTo>
                  <a:pt x="232984" y="104037"/>
                </a:lnTo>
                <a:lnTo>
                  <a:pt x="235446" y="102578"/>
                </a:lnTo>
                <a:lnTo>
                  <a:pt x="238303" y="100936"/>
                </a:lnTo>
                <a:close/>
                <a:moveTo>
                  <a:pt x="249945" y="100936"/>
                </a:moveTo>
                <a:lnTo>
                  <a:pt x="252772" y="102578"/>
                </a:lnTo>
                <a:lnTo>
                  <a:pt x="255264" y="104037"/>
                </a:lnTo>
                <a:lnTo>
                  <a:pt x="244626" y="104037"/>
                </a:lnTo>
                <a:lnTo>
                  <a:pt x="247088" y="102578"/>
                </a:lnTo>
                <a:lnTo>
                  <a:pt x="249945" y="100936"/>
                </a:lnTo>
                <a:close/>
                <a:moveTo>
                  <a:pt x="261556" y="100936"/>
                </a:moveTo>
                <a:lnTo>
                  <a:pt x="264413" y="102578"/>
                </a:lnTo>
                <a:lnTo>
                  <a:pt x="266875" y="104037"/>
                </a:lnTo>
                <a:lnTo>
                  <a:pt x="256237" y="104037"/>
                </a:lnTo>
                <a:lnTo>
                  <a:pt x="258699" y="102578"/>
                </a:lnTo>
                <a:lnTo>
                  <a:pt x="261556" y="100936"/>
                </a:lnTo>
                <a:close/>
                <a:moveTo>
                  <a:pt x="273198" y="100936"/>
                </a:moveTo>
                <a:lnTo>
                  <a:pt x="276024" y="102578"/>
                </a:lnTo>
                <a:lnTo>
                  <a:pt x="278517" y="104037"/>
                </a:lnTo>
                <a:lnTo>
                  <a:pt x="267878" y="104037"/>
                </a:lnTo>
                <a:lnTo>
                  <a:pt x="270340" y="102578"/>
                </a:lnTo>
                <a:lnTo>
                  <a:pt x="273198" y="100936"/>
                </a:lnTo>
                <a:close/>
                <a:moveTo>
                  <a:pt x="11217" y="104250"/>
                </a:moveTo>
                <a:lnTo>
                  <a:pt x="5898" y="107320"/>
                </a:lnTo>
                <a:lnTo>
                  <a:pt x="578" y="104250"/>
                </a:lnTo>
                <a:close/>
                <a:moveTo>
                  <a:pt x="22828" y="104250"/>
                </a:moveTo>
                <a:lnTo>
                  <a:pt x="17509" y="107320"/>
                </a:lnTo>
                <a:lnTo>
                  <a:pt x="12190" y="104250"/>
                </a:lnTo>
                <a:close/>
                <a:moveTo>
                  <a:pt x="34470" y="104250"/>
                </a:moveTo>
                <a:lnTo>
                  <a:pt x="29150" y="107320"/>
                </a:lnTo>
                <a:lnTo>
                  <a:pt x="23831" y="104250"/>
                </a:lnTo>
                <a:close/>
                <a:moveTo>
                  <a:pt x="46081" y="104250"/>
                </a:moveTo>
                <a:lnTo>
                  <a:pt x="40762" y="107320"/>
                </a:lnTo>
                <a:lnTo>
                  <a:pt x="35442" y="104250"/>
                </a:lnTo>
                <a:close/>
                <a:moveTo>
                  <a:pt x="57722" y="104250"/>
                </a:moveTo>
                <a:lnTo>
                  <a:pt x="52403" y="107320"/>
                </a:lnTo>
                <a:lnTo>
                  <a:pt x="47084" y="104250"/>
                </a:lnTo>
                <a:close/>
                <a:moveTo>
                  <a:pt x="69334" y="104250"/>
                </a:moveTo>
                <a:lnTo>
                  <a:pt x="64014" y="107320"/>
                </a:lnTo>
                <a:lnTo>
                  <a:pt x="58695" y="104250"/>
                </a:lnTo>
                <a:close/>
                <a:moveTo>
                  <a:pt x="80945" y="104250"/>
                </a:moveTo>
                <a:lnTo>
                  <a:pt x="75625" y="107320"/>
                </a:lnTo>
                <a:lnTo>
                  <a:pt x="70306" y="104250"/>
                </a:lnTo>
                <a:close/>
                <a:moveTo>
                  <a:pt x="92556" y="104250"/>
                </a:moveTo>
                <a:lnTo>
                  <a:pt x="87237" y="107320"/>
                </a:lnTo>
                <a:lnTo>
                  <a:pt x="81917" y="104250"/>
                </a:lnTo>
                <a:close/>
                <a:moveTo>
                  <a:pt x="104197" y="104250"/>
                </a:moveTo>
                <a:lnTo>
                  <a:pt x="98878" y="107320"/>
                </a:lnTo>
                <a:lnTo>
                  <a:pt x="93559" y="104250"/>
                </a:lnTo>
                <a:close/>
                <a:moveTo>
                  <a:pt x="115809" y="104250"/>
                </a:moveTo>
                <a:lnTo>
                  <a:pt x="110489" y="107320"/>
                </a:lnTo>
                <a:lnTo>
                  <a:pt x="105170" y="104250"/>
                </a:lnTo>
                <a:close/>
                <a:moveTo>
                  <a:pt x="127450" y="104250"/>
                </a:moveTo>
                <a:lnTo>
                  <a:pt x="122131" y="107320"/>
                </a:lnTo>
                <a:lnTo>
                  <a:pt x="116812" y="104250"/>
                </a:lnTo>
                <a:close/>
                <a:moveTo>
                  <a:pt x="139061" y="104250"/>
                </a:moveTo>
                <a:lnTo>
                  <a:pt x="133742" y="107320"/>
                </a:lnTo>
                <a:lnTo>
                  <a:pt x="128423" y="104250"/>
                </a:lnTo>
                <a:close/>
                <a:moveTo>
                  <a:pt x="150642" y="104250"/>
                </a:moveTo>
                <a:lnTo>
                  <a:pt x="145323" y="107320"/>
                </a:lnTo>
                <a:lnTo>
                  <a:pt x="140004" y="104250"/>
                </a:lnTo>
                <a:close/>
                <a:moveTo>
                  <a:pt x="162284" y="104250"/>
                </a:moveTo>
                <a:lnTo>
                  <a:pt x="156964" y="107320"/>
                </a:lnTo>
                <a:lnTo>
                  <a:pt x="151645" y="104250"/>
                </a:lnTo>
                <a:close/>
                <a:moveTo>
                  <a:pt x="173895" y="104250"/>
                </a:moveTo>
                <a:lnTo>
                  <a:pt x="168575" y="107320"/>
                </a:lnTo>
                <a:lnTo>
                  <a:pt x="163256" y="104250"/>
                </a:lnTo>
                <a:close/>
                <a:moveTo>
                  <a:pt x="185536" y="104250"/>
                </a:moveTo>
                <a:lnTo>
                  <a:pt x="180217" y="107320"/>
                </a:lnTo>
                <a:lnTo>
                  <a:pt x="174898" y="104250"/>
                </a:lnTo>
                <a:close/>
                <a:moveTo>
                  <a:pt x="197147" y="104250"/>
                </a:moveTo>
                <a:lnTo>
                  <a:pt x="191828" y="107320"/>
                </a:lnTo>
                <a:lnTo>
                  <a:pt x="186509" y="104250"/>
                </a:lnTo>
                <a:close/>
                <a:moveTo>
                  <a:pt x="208789" y="104250"/>
                </a:moveTo>
                <a:lnTo>
                  <a:pt x="203470" y="107320"/>
                </a:lnTo>
                <a:lnTo>
                  <a:pt x="198151" y="104250"/>
                </a:lnTo>
                <a:close/>
                <a:moveTo>
                  <a:pt x="220370" y="104250"/>
                </a:moveTo>
                <a:lnTo>
                  <a:pt x="215051" y="107320"/>
                </a:lnTo>
                <a:lnTo>
                  <a:pt x="209731" y="104250"/>
                </a:lnTo>
                <a:close/>
                <a:moveTo>
                  <a:pt x="232011" y="104250"/>
                </a:moveTo>
                <a:lnTo>
                  <a:pt x="226692" y="107320"/>
                </a:lnTo>
                <a:lnTo>
                  <a:pt x="221373" y="104250"/>
                </a:lnTo>
                <a:close/>
                <a:moveTo>
                  <a:pt x="243622" y="104250"/>
                </a:moveTo>
                <a:lnTo>
                  <a:pt x="238303" y="107320"/>
                </a:lnTo>
                <a:lnTo>
                  <a:pt x="232984" y="104250"/>
                </a:lnTo>
                <a:close/>
                <a:moveTo>
                  <a:pt x="255264" y="104250"/>
                </a:moveTo>
                <a:lnTo>
                  <a:pt x="249945" y="107320"/>
                </a:lnTo>
                <a:lnTo>
                  <a:pt x="244626" y="104250"/>
                </a:lnTo>
                <a:close/>
                <a:moveTo>
                  <a:pt x="266875" y="104250"/>
                </a:moveTo>
                <a:lnTo>
                  <a:pt x="261556" y="107320"/>
                </a:lnTo>
                <a:lnTo>
                  <a:pt x="256237" y="104250"/>
                </a:lnTo>
                <a:close/>
                <a:moveTo>
                  <a:pt x="278517" y="104250"/>
                </a:moveTo>
                <a:lnTo>
                  <a:pt x="273198" y="107320"/>
                </a:lnTo>
                <a:lnTo>
                  <a:pt x="267878" y="104250"/>
                </a:lnTo>
                <a:close/>
                <a:moveTo>
                  <a:pt x="11369" y="104493"/>
                </a:moveTo>
                <a:lnTo>
                  <a:pt x="6050" y="113672"/>
                </a:lnTo>
                <a:lnTo>
                  <a:pt x="6050" y="107563"/>
                </a:lnTo>
                <a:lnTo>
                  <a:pt x="11369" y="104493"/>
                </a:lnTo>
                <a:close/>
                <a:moveTo>
                  <a:pt x="22980" y="104493"/>
                </a:moveTo>
                <a:lnTo>
                  <a:pt x="17661" y="113672"/>
                </a:lnTo>
                <a:lnTo>
                  <a:pt x="17661" y="107563"/>
                </a:lnTo>
                <a:lnTo>
                  <a:pt x="22980" y="104493"/>
                </a:lnTo>
                <a:close/>
                <a:moveTo>
                  <a:pt x="34622" y="104493"/>
                </a:moveTo>
                <a:lnTo>
                  <a:pt x="29302" y="113672"/>
                </a:lnTo>
                <a:lnTo>
                  <a:pt x="29302" y="107563"/>
                </a:lnTo>
                <a:lnTo>
                  <a:pt x="34622" y="104493"/>
                </a:lnTo>
                <a:close/>
                <a:moveTo>
                  <a:pt x="46202" y="104493"/>
                </a:moveTo>
                <a:lnTo>
                  <a:pt x="40883" y="113672"/>
                </a:lnTo>
                <a:lnTo>
                  <a:pt x="40883" y="107563"/>
                </a:lnTo>
                <a:lnTo>
                  <a:pt x="46202" y="104493"/>
                </a:lnTo>
                <a:close/>
                <a:moveTo>
                  <a:pt x="57844" y="104493"/>
                </a:moveTo>
                <a:lnTo>
                  <a:pt x="52525" y="113672"/>
                </a:lnTo>
                <a:lnTo>
                  <a:pt x="52525" y="107563"/>
                </a:lnTo>
                <a:lnTo>
                  <a:pt x="57844" y="104493"/>
                </a:lnTo>
                <a:close/>
                <a:moveTo>
                  <a:pt x="69455" y="104493"/>
                </a:moveTo>
                <a:lnTo>
                  <a:pt x="64136" y="113672"/>
                </a:lnTo>
                <a:lnTo>
                  <a:pt x="64136" y="107563"/>
                </a:lnTo>
                <a:lnTo>
                  <a:pt x="69455" y="104493"/>
                </a:lnTo>
                <a:close/>
                <a:moveTo>
                  <a:pt x="81097" y="104493"/>
                </a:moveTo>
                <a:lnTo>
                  <a:pt x="75777" y="113672"/>
                </a:lnTo>
                <a:lnTo>
                  <a:pt x="75777" y="107563"/>
                </a:lnTo>
                <a:lnTo>
                  <a:pt x="81097" y="104493"/>
                </a:lnTo>
                <a:close/>
                <a:moveTo>
                  <a:pt x="92708" y="104493"/>
                </a:moveTo>
                <a:lnTo>
                  <a:pt x="87389" y="113672"/>
                </a:lnTo>
                <a:lnTo>
                  <a:pt x="87389" y="107563"/>
                </a:lnTo>
                <a:lnTo>
                  <a:pt x="92708" y="104493"/>
                </a:lnTo>
                <a:close/>
                <a:moveTo>
                  <a:pt x="104349" y="104493"/>
                </a:moveTo>
                <a:lnTo>
                  <a:pt x="99030" y="113672"/>
                </a:lnTo>
                <a:lnTo>
                  <a:pt x="99030" y="107563"/>
                </a:lnTo>
                <a:lnTo>
                  <a:pt x="104349" y="104493"/>
                </a:lnTo>
                <a:close/>
                <a:moveTo>
                  <a:pt x="174047" y="104493"/>
                </a:moveTo>
                <a:lnTo>
                  <a:pt x="168727" y="113672"/>
                </a:lnTo>
                <a:lnTo>
                  <a:pt x="168727" y="107563"/>
                </a:lnTo>
                <a:lnTo>
                  <a:pt x="174047" y="104493"/>
                </a:lnTo>
                <a:close/>
                <a:moveTo>
                  <a:pt x="185658" y="104493"/>
                </a:moveTo>
                <a:lnTo>
                  <a:pt x="180339" y="113672"/>
                </a:lnTo>
                <a:lnTo>
                  <a:pt x="180339" y="107563"/>
                </a:lnTo>
                <a:lnTo>
                  <a:pt x="185658" y="104493"/>
                </a:lnTo>
                <a:close/>
                <a:moveTo>
                  <a:pt x="197269" y="104493"/>
                </a:moveTo>
                <a:lnTo>
                  <a:pt x="191950" y="113672"/>
                </a:lnTo>
                <a:lnTo>
                  <a:pt x="191950" y="107563"/>
                </a:lnTo>
                <a:lnTo>
                  <a:pt x="197269" y="104493"/>
                </a:lnTo>
                <a:close/>
                <a:moveTo>
                  <a:pt x="208911" y="104493"/>
                </a:moveTo>
                <a:lnTo>
                  <a:pt x="203591" y="113672"/>
                </a:lnTo>
                <a:lnTo>
                  <a:pt x="203591" y="107563"/>
                </a:lnTo>
                <a:lnTo>
                  <a:pt x="208911" y="104493"/>
                </a:lnTo>
                <a:close/>
                <a:moveTo>
                  <a:pt x="220522" y="104493"/>
                </a:moveTo>
                <a:lnTo>
                  <a:pt x="215202" y="113672"/>
                </a:lnTo>
                <a:lnTo>
                  <a:pt x="215202" y="107563"/>
                </a:lnTo>
                <a:lnTo>
                  <a:pt x="220522" y="104493"/>
                </a:lnTo>
                <a:close/>
                <a:moveTo>
                  <a:pt x="232163" y="104493"/>
                </a:moveTo>
                <a:lnTo>
                  <a:pt x="226844" y="113672"/>
                </a:lnTo>
                <a:lnTo>
                  <a:pt x="226844" y="107563"/>
                </a:lnTo>
                <a:lnTo>
                  <a:pt x="232163" y="104493"/>
                </a:lnTo>
                <a:close/>
                <a:moveTo>
                  <a:pt x="243774" y="104493"/>
                </a:moveTo>
                <a:lnTo>
                  <a:pt x="238455" y="113672"/>
                </a:lnTo>
                <a:lnTo>
                  <a:pt x="238455" y="107563"/>
                </a:lnTo>
                <a:lnTo>
                  <a:pt x="243774" y="104493"/>
                </a:lnTo>
                <a:close/>
                <a:moveTo>
                  <a:pt x="255355" y="104493"/>
                </a:moveTo>
                <a:lnTo>
                  <a:pt x="250036" y="113672"/>
                </a:lnTo>
                <a:lnTo>
                  <a:pt x="250036" y="107563"/>
                </a:lnTo>
                <a:lnTo>
                  <a:pt x="255355" y="104493"/>
                </a:lnTo>
                <a:close/>
                <a:moveTo>
                  <a:pt x="266997" y="104493"/>
                </a:moveTo>
                <a:lnTo>
                  <a:pt x="261678" y="113672"/>
                </a:lnTo>
                <a:lnTo>
                  <a:pt x="261678" y="107563"/>
                </a:lnTo>
                <a:lnTo>
                  <a:pt x="266997" y="104493"/>
                </a:lnTo>
                <a:close/>
                <a:moveTo>
                  <a:pt x="278608" y="104493"/>
                </a:moveTo>
                <a:lnTo>
                  <a:pt x="273289" y="113672"/>
                </a:lnTo>
                <a:lnTo>
                  <a:pt x="273289" y="107563"/>
                </a:lnTo>
                <a:lnTo>
                  <a:pt x="278608" y="104493"/>
                </a:lnTo>
                <a:close/>
                <a:moveTo>
                  <a:pt x="457" y="104523"/>
                </a:moveTo>
                <a:lnTo>
                  <a:pt x="5776" y="107563"/>
                </a:lnTo>
                <a:lnTo>
                  <a:pt x="5776" y="113703"/>
                </a:lnTo>
                <a:lnTo>
                  <a:pt x="457" y="104523"/>
                </a:lnTo>
                <a:close/>
                <a:moveTo>
                  <a:pt x="12098" y="104523"/>
                </a:moveTo>
                <a:lnTo>
                  <a:pt x="17418" y="107563"/>
                </a:lnTo>
                <a:lnTo>
                  <a:pt x="17418" y="113703"/>
                </a:lnTo>
                <a:lnTo>
                  <a:pt x="12098" y="104523"/>
                </a:lnTo>
                <a:close/>
                <a:moveTo>
                  <a:pt x="23710" y="104523"/>
                </a:moveTo>
                <a:lnTo>
                  <a:pt x="29029" y="107563"/>
                </a:lnTo>
                <a:lnTo>
                  <a:pt x="29029" y="113703"/>
                </a:lnTo>
                <a:lnTo>
                  <a:pt x="23710" y="104523"/>
                </a:lnTo>
                <a:close/>
                <a:moveTo>
                  <a:pt x="35290" y="104523"/>
                </a:moveTo>
                <a:lnTo>
                  <a:pt x="40610" y="107563"/>
                </a:lnTo>
                <a:lnTo>
                  <a:pt x="40610" y="113703"/>
                </a:lnTo>
                <a:lnTo>
                  <a:pt x="35290" y="104523"/>
                </a:lnTo>
                <a:close/>
                <a:moveTo>
                  <a:pt x="46932" y="104523"/>
                </a:moveTo>
                <a:lnTo>
                  <a:pt x="52251" y="107563"/>
                </a:lnTo>
                <a:lnTo>
                  <a:pt x="52251" y="113703"/>
                </a:lnTo>
                <a:lnTo>
                  <a:pt x="46932" y="104523"/>
                </a:lnTo>
                <a:close/>
                <a:moveTo>
                  <a:pt x="58543" y="104523"/>
                </a:moveTo>
                <a:lnTo>
                  <a:pt x="63862" y="107563"/>
                </a:lnTo>
                <a:lnTo>
                  <a:pt x="63862" y="113703"/>
                </a:lnTo>
                <a:lnTo>
                  <a:pt x="58543" y="104523"/>
                </a:lnTo>
                <a:close/>
                <a:moveTo>
                  <a:pt x="70185" y="104523"/>
                </a:moveTo>
                <a:lnTo>
                  <a:pt x="75504" y="107563"/>
                </a:lnTo>
                <a:lnTo>
                  <a:pt x="75504" y="113703"/>
                </a:lnTo>
                <a:lnTo>
                  <a:pt x="70185" y="104523"/>
                </a:lnTo>
                <a:close/>
                <a:moveTo>
                  <a:pt x="81796" y="104523"/>
                </a:moveTo>
                <a:lnTo>
                  <a:pt x="87115" y="107563"/>
                </a:lnTo>
                <a:lnTo>
                  <a:pt x="87115" y="113703"/>
                </a:lnTo>
                <a:lnTo>
                  <a:pt x="81796" y="104523"/>
                </a:lnTo>
                <a:close/>
                <a:moveTo>
                  <a:pt x="93437" y="104523"/>
                </a:moveTo>
                <a:lnTo>
                  <a:pt x="98757" y="107563"/>
                </a:lnTo>
                <a:lnTo>
                  <a:pt x="98757" y="113703"/>
                </a:lnTo>
                <a:lnTo>
                  <a:pt x="93437" y="104523"/>
                </a:lnTo>
                <a:close/>
                <a:moveTo>
                  <a:pt x="105018" y="104523"/>
                </a:moveTo>
                <a:lnTo>
                  <a:pt x="110337" y="107563"/>
                </a:lnTo>
                <a:lnTo>
                  <a:pt x="110337" y="113703"/>
                </a:lnTo>
                <a:lnTo>
                  <a:pt x="105018" y="104523"/>
                </a:lnTo>
                <a:close/>
                <a:moveTo>
                  <a:pt x="115930" y="104493"/>
                </a:moveTo>
                <a:lnTo>
                  <a:pt x="110611" y="113703"/>
                </a:lnTo>
                <a:lnTo>
                  <a:pt x="110611" y="107563"/>
                </a:lnTo>
                <a:lnTo>
                  <a:pt x="115930" y="104493"/>
                </a:lnTo>
                <a:close/>
                <a:moveTo>
                  <a:pt x="116660" y="104523"/>
                </a:moveTo>
                <a:lnTo>
                  <a:pt x="121979" y="107593"/>
                </a:lnTo>
                <a:lnTo>
                  <a:pt x="121979" y="113703"/>
                </a:lnTo>
                <a:lnTo>
                  <a:pt x="116660" y="104523"/>
                </a:lnTo>
                <a:close/>
                <a:moveTo>
                  <a:pt x="127541" y="104493"/>
                </a:moveTo>
                <a:lnTo>
                  <a:pt x="122222" y="113703"/>
                </a:lnTo>
                <a:lnTo>
                  <a:pt x="122222" y="107563"/>
                </a:lnTo>
                <a:lnTo>
                  <a:pt x="127541" y="104493"/>
                </a:lnTo>
                <a:close/>
                <a:moveTo>
                  <a:pt x="128271" y="104523"/>
                </a:moveTo>
                <a:lnTo>
                  <a:pt x="133590" y="107593"/>
                </a:lnTo>
                <a:lnTo>
                  <a:pt x="133590" y="113703"/>
                </a:lnTo>
                <a:lnTo>
                  <a:pt x="128271" y="104523"/>
                </a:lnTo>
                <a:close/>
                <a:moveTo>
                  <a:pt x="139183" y="104493"/>
                </a:moveTo>
                <a:lnTo>
                  <a:pt x="133864" y="113703"/>
                </a:lnTo>
                <a:lnTo>
                  <a:pt x="133864" y="107563"/>
                </a:lnTo>
                <a:lnTo>
                  <a:pt x="139183" y="104493"/>
                </a:lnTo>
                <a:close/>
                <a:moveTo>
                  <a:pt x="139912" y="104523"/>
                </a:moveTo>
                <a:lnTo>
                  <a:pt x="145232" y="107593"/>
                </a:lnTo>
                <a:lnTo>
                  <a:pt x="145232" y="113703"/>
                </a:lnTo>
                <a:lnTo>
                  <a:pt x="139912" y="104523"/>
                </a:lnTo>
                <a:close/>
                <a:moveTo>
                  <a:pt x="150794" y="104493"/>
                </a:moveTo>
                <a:lnTo>
                  <a:pt x="145475" y="113703"/>
                </a:lnTo>
                <a:lnTo>
                  <a:pt x="145475" y="107563"/>
                </a:lnTo>
                <a:lnTo>
                  <a:pt x="150794" y="104493"/>
                </a:lnTo>
                <a:close/>
                <a:moveTo>
                  <a:pt x="151523" y="104523"/>
                </a:moveTo>
                <a:lnTo>
                  <a:pt x="156843" y="107593"/>
                </a:lnTo>
                <a:lnTo>
                  <a:pt x="156843" y="113703"/>
                </a:lnTo>
                <a:lnTo>
                  <a:pt x="151523" y="104523"/>
                </a:lnTo>
                <a:close/>
                <a:moveTo>
                  <a:pt x="162436" y="104493"/>
                </a:moveTo>
                <a:lnTo>
                  <a:pt x="157116" y="113703"/>
                </a:lnTo>
                <a:lnTo>
                  <a:pt x="157116" y="107563"/>
                </a:lnTo>
                <a:lnTo>
                  <a:pt x="162436" y="104493"/>
                </a:lnTo>
                <a:close/>
                <a:moveTo>
                  <a:pt x="163165" y="104523"/>
                </a:moveTo>
                <a:lnTo>
                  <a:pt x="168484" y="107593"/>
                </a:lnTo>
                <a:lnTo>
                  <a:pt x="168484" y="113703"/>
                </a:lnTo>
                <a:lnTo>
                  <a:pt x="163165" y="104523"/>
                </a:lnTo>
                <a:close/>
                <a:moveTo>
                  <a:pt x="174746" y="104523"/>
                </a:moveTo>
                <a:lnTo>
                  <a:pt x="180065" y="107593"/>
                </a:lnTo>
                <a:lnTo>
                  <a:pt x="180065" y="113733"/>
                </a:lnTo>
                <a:lnTo>
                  <a:pt x="174746" y="104523"/>
                </a:lnTo>
                <a:close/>
                <a:moveTo>
                  <a:pt x="186357" y="104523"/>
                </a:moveTo>
                <a:lnTo>
                  <a:pt x="191676" y="107593"/>
                </a:lnTo>
                <a:lnTo>
                  <a:pt x="191676" y="113733"/>
                </a:lnTo>
                <a:lnTo>
                  <a:pt x="186357" y="104523"/>
                </a:lnTo>
                <a:close/>
                <a:moveTo>
                  <a:pt x="197999" y="104523"/>
                </a:moveTo>
                <a:lnTo>
                  <a:pt x="203318" y="107593"/>
                </a:lnTo>
                <a:lnTo>
                  <a:pt x="203318" y="113733"/>
                </a:lnTo>
                <a:lnTo>
                  <a:pt x="197999" y="104523"/>
                </a:lnTo>
                <a:close/>
                <a:moveTo>
                  <a:pt x="209610" y="104523"/>
                </a:moveTo>
                <a:lnTo>
                  <a:pt x="214929" y="107593"/>
                </a:lnTo>
                <a:lnTo>
                  <a:pt x="214929" y="113733"/>
                </a:lnTo>
                <a:lnTo>
                  <a:pt x="209610" y="104523"/>
                </a:lnTo>
                <a:close/>
                <a:moveTo>
                  <a:pt x="221251" y="104523"/>
                </a:moveTo>
                <a:lnTo>
                  <a:pt x="226570" y="107593"/>
                </a:lnTo>
                <a:lnTo>
                  <a:pt x="226570" y="113733"/>
                </a:lnTo>
                <a:lnTo>
                  <a:pt x="221251" y="104523"/>
                </a:lnTo>
                <a:close/>
                <a:moveTo>
                  <a:pt x="232862" y="104523"/>
                </a:moveTo>
                <a:lnTo>
                  <a:pt x="238182" y="107593"/>
                </a:lnTo>
                <a:lnTo>
                  <a:pt x="238182" y="113733"/>
                </a:lnTo>
                <a:lnTo>
                  <a:pt x="232862" y="104523"/>
                </a:lnTo>
                <a:close/>
                <a:moveTo>
                  <a:pt x="244474" y="104523"/>
                </a:moveTo>
                <a:lnTo>
                  <a:pt x="249793" y="107593"/>
                </a:lnTo>
                <a:lnTo>
                  <a:pt x="249793" y="113733"/>
                </a:lnTo>
                <a:lnTo>
                  <a:pt x="244474" y="104523"/>
                </a:lnTo>
                <a:close/>
                <a:moveTo>
                  <a:pt x="256085" y="104523"/>
                </a:moveTo>
                <a:lnTo>
                  <a:pt x="261404" y="107593"/>
                </a:lnTo>
                <a:lnTo>
                  <a:pt x="261404" y="113733"/>
                </a:lnTo>
                <a:lnTo>
                  <a:pt x="256085" y="104523"/>
                </a:lnTo>
                <a:close/>
                <a:moveTo>
                  <a:pt x="267726" y="104523"/>
                </a:moveTo>
                <a:lnTo>
                  <a:pt x="273046" y="107593"/>
                </a:lnTo>
                <a:lnTo>
                  <a:pt x="273046" y="113733"/>
                </a:lnTo>
                <a:lnTo>
                  <a:pt x="267726" y="104523"/>
                </a:lnTo>
                <a:close/>
                <a:moveTo>
                  <a:pt x="11855" y="104645"/>
                </a:moveTo>
                <a:lnTo>
                  <a:pt x="17174" y="113824"/>
                </a:lnTo>
                <a:lnTo>
                  <a:pt x="17174" y="113824"/>
                </a:lnTo>
                <a:lnTo>
                  <a:pt x="11855" y="110754"/>
                </a:lnTo>
                <a:lnTo>
                  <a:pt x="11855" y="104645"/>
                </a:lnTo>
                <a:close/>
                <a:moveTo>
                  <a:pt x="244" y="104645"/>
                </a:moveTo>
                <a:lnTo>
                  <a:pt x="5563" y="113824"/>
                </a:lnTo>
                <a:lnTo>
                  <a:pt x="214" y="110754"/>
                </a:lnTo>
                <a:lnTo>
                  <a:pt x="214" y="104645"/>
                </a:lnTo>
                <a:close/>
                <a:moveTo>
                  <a:pt x="116416" y="104645"/>
                </a:moveTo>
                <a:lnTo>
                  <a:pt x="121736" y="113824"/>
                </a:lnTo>
                <a:lnTo>
                  <a:pt x="116416" y="110785"/>
                </a:lnTo>
                <a:lnTo>
                  <a:pt x="116416" y="104645"/>
                </a:lnTo>
                <a:close/>
                <a:moveTo>
                  <a:pt x="128058" y="104645"/>
                </a:moveTo>
                <a:lnTo>
                  <a:pt x="133377" y="113824"/>
                </a:lnTo>
                <a:lnTo>
                  <a:pt x="128058" y="110785"/>
                </a:lnTo>
                <a:lnTo>
                  <a:pt x="128058" y="104645"/>
                </a:lnTo>
                <a:close/>
                <a:moveTo>
                  <a:pt x="139669" y="104645"/>
                </a:moveTo>
                <a:lnTo>
                  <a:pt x="144988" y="113824"/>
                </a:lnTo>
                <a:lnTo>
                  <a:pt x="139669" y="110785"/>
                </a:lnTo>
                <a:lnTo>
                  <a:pt x="139669" y="104645"/>
                </a:lnTo>
                <a:close/>
                <a:moveTo>
                  <a:pt x="151311" y="104645"/>
                </a:moveTo>
                <a:lnTo>
                  <a:pt x="156630" y="113824"/>
                </a:lnTo>
                <a:lnTo>
                  <a:pt x="151311" y="110785"/>
                </a:lnTo>
                <a:lnTo>
                  <a:pt x="151311" y="104645"/>
                </a:lnTo>
                <a:close/>
                <a:moveTo>
                  <a:pt x="162922" y="104645"/>
                </a:moveTo>
                <a:lnTo>
                  <a:pt x="168241" y="113824"/>
                </a:lnTo>
                <a:lnTo>
                  <a:pt x="162922" y="110785"/>
                </a:lnTo>
                <a:lnTo>
                  <a:pt x="162922" y="104645"/>
                </a:lnTo>
                <a:close/>
                <a:moveTo>
                  <a:pt x="174503" y="104645"/>
                </a:moveTo>
                <a:lnTo>
                  <a:pt x="179822" y="113824"/>
                </a:lnTo>
                <a:lnTo>
                  <a:pt x="174503" y="110785"/>
                </a:lnTo>
                <a:lnTo>
                  <a:pt x="174503" y="104645"/>
                </a:lnTo>
                <a:close/>
                <a:moveTo>
                  <a:pt x="186144" y="104645"/>
                </a:moveTo>
                <a:lnTo>
                  <a:pt x="191463" y="113824"/>
                </a:lnTo>
                <a:lnTo>
                  <a:pt x="186144" y="110785"/>
                </a:lnTo>
                <a:lnTo>
                  <a:pt x="186144" y="104645"/>
                </a:lnTo>
                <a:close/>
                <a:moveTo>
                  <a:pt x="197755" y="104645"/>
                </a:moveTo>
                <a:lnTo>
                  <a:pt x="203075" y="113824"/>
                </a:lnTo>
                <a:lnTo>
                  <a:pt x="197755" y="110785"/>
                </a:lnTo>
                <a:lnTo>
                  <a:pt x="197755" y="104645"/>
                </a:lnTo>
                <a:close/>
                <a:moveTo>
                  <a:pt x="209397" y="104645"/>
                </a:moveTo>
                <a:lnTo>
                  <a:pt x="214716" y="113824"/>
                </a:lnTo>
                <a:lnTo>
                  <a:pt x="209397" y="110785"/>
                </a:lnTo>
                <a:lnTo>
                  <a:pt x="209397" y="104645"/>
                </a:lnTo>
                <a:close/>
                <a:moveTo>
                  <a:pt x="221008" y="104645"/>
                </a:moveTo>
                <a:lnTo>
                  <a:pt x="226327" y="113824"/>
                </a:lnTo>
                <a:lnTo>
                  <a:pt x="221008" y="110785"/>
                </a:lnTo>
                <a:lnTo>
                  <a:pt x="221008" y="104645"/>
                </a:lnTo>
                <a:close/>
                <a:moveTo>
                  <a:pt x="232650" y="104645"/>
                </a:moveTo>
                <a:lnTo>
                  <a:pt x="237969" y="113824"/>
                </a:lnTo>
                <a:lnTo>
                  <a:pt x="232650" y="110785"/>
                </a:lnTo>
                <a:lnTo>
                  <a:pt x="232650" y="104645"/>
                </a:lnTo>
                <a:close/>
                <a:moveTo>
                  <a:pt x="244230" y="104645"/>
                </a:moveTo>
                <a:lnTo>
                  <a:pt x="249550" y="113824"/>
                </a:lnTo>
                <a:lnTo>
                  <a:pt x="244230" y="110785"/>
                </a:lnTo>
                <a:lnTo>
                  <a:pt x="244230" y="104645"/>
                </a:lnTo>
                <a:close/>
                <a:moveTo>
                  <a:pt x="255872" y="104645"/>
                </a:moveTo>
                <a:lnTo>
                  <a:pt x="261191" y="113824"/>
                </a:lnTo>
                <a:lnTo>
                  <a:pt x="255872" y="110785"/>
                </a:lnTo>
                <a:lnTo>
                  <a:pt x="255872" y="104645"/>
                </a:lnTo>
                <a:close/>
                <a:moveTo>
                  <a:pt x="267483" y="104645"/>
                </a:moveTo>
                <a:lnTo>
                  <a:pt x="272802" y="113824"/>
                </a:lnTo>
                <a:lnTo>
                  <a:pt x="267483" y="110785"/>
                </a:lnTo>
                <a:lnTo>
                  <a:pt x="267483" y="104645"/>
                </a:lnTo>
                <a:close/>
                <a:moveTo>
                  <a:pt x="93194" y="104645"/>
                </a:moveTo>
                <a:lnTo>
                  <a:pt x="98513" y="113855"/>
                </a:lnTo>
                <a:lnTo>
                  <a:pt x="98513" y="113855"/>
                </a:lnTo>
                <a:lnTo>
                  <a:pt x="93194" y="110785"/>
                </a:lnTo>
                <a:lnTo>
                  <a:pt x="93194" y="104645"/>
                </a:lnTo>
                <a:close/>
                <a:moveTo>
                  <a:pt x="11582" y="104645"/>
                </a:moveTo>
                <a:lnTo>
                  <a:pt x="11582" y="110785"/>
                </a:lnTo>
                <a:lnTo>
                  <a:pt x="6262" y="113855"/>
                </a:lnTo>
                <a:lnTo>
                  <a:pt x="11582" y="104645"/>
                </a:lnTo>
                <a:close/>
                <a:moveTo>
                  <a:pt x="23223" y="104645"/>
                </a:moveTo>
                <a:lnTo>
                  <a:pt x="23223" y="110785"/>
                </a:lnTo>
                <a:lnTo>
                  <a:pt x="17904" y="113855"/>
                </a:lnTo>
                <a:lnTo>
                  <a:pt x="23223" y="104645"/>
                </a:lnTo>
                <a:close/>
                <a:moveTo>
                  <a:pt x="23497" y="104645"/>
                </a:moveTo>
                <a:lnTo>
                  <a:pt x="28816" y="113855"/>
                </a:lnTo>
                <a:lnTo>
                  <a:pt x="23497" y="110785"/>
                </a:lnTo>
                <a:lnTo>
                  <a:pt x="23497" y="104645"/>
                </a:lnTo>
                <a:close/>
                <a:moveTo>
                  <a:pt x="34834" y="104645"/>
                </a:moveTo>
                <a:lnTo>
                  <a:pt x="34834" y="110785"/>
                </a:lnTo>
                <a:lnTo>
                  <a:pt x="29515" y="113855"/>
                </a:lnTo>
                <a:lnTo>
                  <a:pt x="34834" y="104645"/>
                </a:lnTo>
                <a:close/>
                <a:moveTo>
                  <a:pt x="35078" y="104645"/>
                </a:moveTo>
                <a:lnTo>
                  <a:pt x="40397" y="113855"/>
                </a:lnTo>
                <a:lnTo>
                  <a:pt x="35078" y="110785"/>
                </a:lnTo>
                <a:lnTo>
                  <a:pt x="35078" y="104645"/>
                </a:lnTo>
                <a:close/>
                <a:moveTo>
                  <a:pt x="46446" y="104645"/>
                </a:moveTo>
                <a:lnTo>
                  <a:pt x="46446" y="110785"/>
                </a:lnTo>
                <a:lnTo>
                  <a:pt x="41126" y="113855"/>
                </a:lnTo>
                <a:lnTo>
                  <a:pt x="46446" y="104645"/>
                </a:lnTo>
                <a:close/>
                <a:moveTo>
                  <a:pt x="46689" y="104645"/>
                </a:moveTo>
                <a:lnTo>
                  <a:pt x="52008" y="113855"/>
                </a:lnTo>
                <a:lnTo>
                  <a:pt x="46689" y="110785"/>
                </a:lnTo>
                <a:lnTo>
                  <a:pt x="46689" y="104645"/>
                </a:lnTo>
                <a:close/>
                <a:moveTo>
                  <a:pt x="58057" y="104645"/>
                </a:moveTo>
                <a:lnTo>
                  <a:pt x="58057" y="110785"/>
                </a:lnTo>
                <a:lnTo>
                  <a:pt x="52737" y="113855"/>
                </a:lnTo>
                <a:lnTo>
                  <a:pt x="58057" y="104645"/>
                </a:lnTo>
                <a:close/>
                <a:moveTo>
                  <a:pt x="58330" y="104645"/>
                </a:moveTo>
                <a:lnTo>
                  <a:pt x="63650" y="113855"/>
                </a:lnTo>
                <a:lnTo>
                  <a:pt x="58330" y="110785"/>
                </a:lnTo>
                <a:lnTo>
                  <a:pt x="58330" y="104645"/>
                </a:lnTo>
                <a:close/>
                <a:moveTo>
                  <a:pt x="69698" y="104645"/>
                </a:moveTo>
                <a:lnTo>
                  <a:pt x="69698" y="110785"/>
                </a:lnTo>
                <a:lnTo>
                  <a:pt x="64379" y="113855"/>
                </a:lnTo>
                <a:lnTo>
                  <a:pt x="69698" y="104645"/>
                </a:lnTo>
                <a:close/>
                <a:moveTo>
                  <a:pt x="69941" y="104645"/>
                </a:moveTo>
                <a:lnTo>
                  <a:pt x="75261" y="113855"/>
                </a:lnTo>
                <a:lnTo>
                  <a:pt x="69941" y="110785"/>
                </a:lnTo>
                <a:lnTo>
                  <a:pt x="69941" y="104645"/>
                </a:lnTo>
                <a:close/>
                <a:moveTo>
                  <a:pt x="81309" y="104645"/>
                </a:moveTo>
                <a:lnTo>
                  <a:pt x="81309" y="110785"/>
                </a:lnTo>
                <a:lnTo>
                  <a:pt x="75990" y="113855"/>
                </a:lnTo>
                <a:lnTo>
                  <a:pt x="81309" y="104645"/>
                </a:lnTo>
                <a:close/>
                <a:moveTo>
                  <a:pt x="81583" y="104645"/>
                </a:moveTo>
                <a:lnTo>
                  <a:pt x="86902" y="113855"/>
                </a:lnTo>
                <a:lnTo>
                  <a:pt x="81583" y="110785"/>
                </a:lnTo>
                <a:lnTo>
                  <a:pt x="81583" y="104645"/>
                </a:lnTo>
                <a:close/>
                <a:moveTo>
                  <a:pt x="92951" y="104645"/>
                </a:moveTo>
                <a:lnTo>
                  <a:pt x="92951" y="110785"/>
                </a:lnTo>
                <a:lnTo>
                  <a:pt x="87632" y="113855"/>
                </a:lnTo>
                <a:lnTo>
                  <a:pt x="92951" y="104645"/>
                </a:lnTo>
                <a:close/>
                <a:moveTo>
                  <a:pt x="104562" y="104645"/>
                </a:moveTo>
                <a:lnTo>
                  <a:pt x="104562" y="110785"/>
                </a:lnTo>
                <a:lnTo>
                  <a:pt x="99243" y="113855"/>
                </a:lnTo>
                <a:lnTo>
                  <a:pt x="104562" y="104645"/>
                </a:lnTo>
                <a:close/>
                <a:moveTo>
                  <a:pt x="104775" y="104645"/>
                </a:moveTo>
                <a:lnTo>
                  <a:pt x="110094" y="113855"/>
                </a:lnTo>
                <a:lnTo>
                  <a:pt x="104775" y="110785"/>
                </a:lnTo>
                <a:lnTo>
                  <a:pt x="104775" y="104645"/>
                </a:lnTo>
                <a:close/>
                <a:moveTo>
                  <a:pt x="116143" y="104675"/>
                </a:moveTo>
                <a:lnTo>
                  <a:pt x="116143" y="110785"/>
                </a:lnTo>
                <a:lnTo>
                  <a:pt x="110824" y="113855"/>
                </a:lnTo>
                <a:lnTo>
                  <a:pt x="116143" y="104675"/>
                </a:lnTo>
                <a:close/>
                <a:moveTo>
                  <a:pt x="127784" y="104675"/>
                </a:moveTo>
                <a:lnTo>
                  <a:pt x="127784" y="110785"/>
                </a:lnTo>
                <a:lnTo>
                  <a:pt x="122465" y="113855"/>
                </a:lnTo>
                <a:lnTo>
                  <a:pt x="127784" y="104675"/>
                </a:lnTo>
                <a:close/>
                <a:moveTo>
                  <a:pt x="139396" y="104675"/>
                </a:moveTo>
                <a:lnTo>
                  <a:pt x="139396" y="110785"/>
                </a:lnTo>
                <a:lnTo>
                  <a:pt x="134076" y="113855"/>
                </a:lnTo>
                <a:lnTo>
                  <a:pt x="139396" y="104675"/>
                </a:lnTo>
                <a:close/>
                <a:moveTo>
                  <a:pt x="151037" y="104675"/>
                </a:moveTo>
                <a:lnTo>
                  <a:pt x="151037" y="110785"/>
                </a:lnTo>
                <a:lnTo>
                  <a:pt x="145718" y="113855"/>
                </a:lnTo>
                <a:lnTo>
                  <a:pt x="151037" y="104675"/>
                </a:lnTo>
                <a:close/>
                <a:moveTo>
                  <a:pt x="162648" y="104675"/>
                </a:moveTo>
                <a:lnTo>
                  <a:pt x="162648" y="110785"/>
                </a:lnTo>
                <a:lnTo>
                  <a:pt x="157329" y="113855"/>
                </a:lnTo>
                <a:lnTo>
                  <a:pt x="162648" y="104675"/>
                </a:lnTo>
                <a:close/>
                <a:moveTo>
                  <a:pt x="174290" y="104675"/>
                </a:moveTo>
                <a:lnTo>
                  <a:pt x="174290" y="110785"/>
                </a:lnTo>
                <a:lnTo>
                  <a:pt x="168971" y="113855"/>
                </a:lnTo>
                <a:lnTo>
                  <a:pt x="174290" y="104675"/>
                </a:lnTo>
                <a:close/>
                <a:moveTo>
                  <a:pt x="185871" y="104675"/>
                </a:moveTo>
                <a:lnTo>
                  <a:pt x="185871" y="110785"/>
                </a:lnTo>
                <a:lnTo>
                  <a:pt x="180551" y="113855"/>
                </a:lnTo>
                <a:lnTo>
                  <a:pt x="185871" y="104675"/>
                </a:lnTo>
                <a:close/>
                <a:moveTo>
                  <a:pt x="197512" y="104675"/>
                </a:moveTo>
                <a:lnTo>
                  <a:pt x="197512" y="110785"/>
                </a:lnTo>
                <a:lnTo>
                  <a:pt x="192193" y="113855"/>
                </a:lnTo>
                <a:lnTo>
                  <a:pt x="197512" y="104675"/>
                </a:lnTo>
                <a:close/>
                <a:moveTo>
                  <a:pt x="209123" y="104675"/>
                </a:moveTo>
                <a:lnTo>
                  <a:pt x="209123" y="110785"/>
                </a:lnTo>
                <a:lnTo>
                  <a:pt x="203804" y="113855"/>
                </a:lnTo>
                <a:lnTo>
                  <a:pt x="209123" y="104675"/>
                </a:lnTo>
                <a:close/>
                <a:moveTo>
                  <a:pt x="220765" y="104675"/>
                </a:moveTo>
                <a:lnTo>
                  <a:pt x="220765" y="110785"/>
                </a:lnTo>
                <a:lnTo>
                  <a:pt x="215446" y="113855"/>
                </a:lnTo>
                <a:lnTo>
                  <a:pt x="220765" y="104675"/>
                </a:lnTo>
                <a:close/>
                <a:moveTo>
                  <a:pt x="232376" y="104675"/>
                </a:moveTo>
                <a:lnTo>
                  <a:pt x="232376" y="110785"/>
                </a:lnTo>
                <a:lnTo>
                  <a:pt x="227057" y="113855"/>
                </a:lnTo>
                <a:lnTo>
                  <a:pt x="232376" y="104675"/>
                </a:lnTo>
                <a:close/>
                <a:moveTo>
                  <a:pt x="243957" y="104675"/>
                </a:moveTo>
                <a:lnTo>
                  <a:pt x="243957" y="110785"/>
                </a:lnTo>
                <a:lnTo>
                  <a:pt x="238638" y="113855"/>
                </a:lnTo>
                <a:lnTo>
                  <a:pt x="243957" y="104675"/>
                </a:lnTo>
                <a:close/>
                <a:moveTo>
                  <a:pt x="255598" y="104675"/>
                </a:moveTo>
                <a:lnTo>
                  <a:pt x="255598" y="110785"/>
                </a:lnTo>
                <a:lnTo>
                  <a:pt x="250279" y="113855"/>
                </a:lnTo>
                <a:lnTo>
                  <a:pt x="255598" y="104675"/>
                </a:lnTo>
                <a:close/>
                <a:moveTo>
                  <a:pt x="267210" y="104675"/>
                </a:moveTo>
                <a:lnTo>
                  <a:pt x="267210" y="110785"/>
                </a:lnTo>
                <a:lnTo>
                  <a:pt x="261890" y="113855"/>
                </a:lnTo>
                <a:lnTo>
                  <a:pt x="267210" y="104675"/>
                </a:lnTo>
                <a:close/>
                <a:moveTo>
                  <a:pt x="278851" y="104675"/>
                </a:moveTo>
                <a:lnTo>
                  <a:pt x="278851" y="110785"/>
                </a:lnTo>
                <a:lnTo>
                  <a:pt x="273532" y="113855"/>
                </a:lnTo>
                <a:lnTo>
                  <a:pt x="278851" y="104675"/>
                </a:lnTo>
                <a:close/>
                <a:moveTo>
                  <a:pt x="11703" y="111028"/>
                </a:moveTo>
                <a:lnTo>
                  <a:pt x="16901" y="114007"/>
                </a:lnTo>
                <a:lnTo>
                  <a:pt x="17023" y="114098"/>
                </a:lnTo>
                <a:lnTo>
                  <a:pt x="6384" y="114098"/>
                </a:lnTo>
                <a:lnTo>
                  <a:pt x="6506" y="114007"/>
                </a:lnTo>
                <a:lnTo>
                  <a:pt x="11703" y="111028"/>
                </a:lnTo>
                <a:close/>
                <a:moveTo>
                  <a:pt x="23345" y="111028"/>
                </a:moveTo>
                <a:lnTo>
                  <a:pt x="28542" y="114007"/>
                </a:lnTo>
                <a:lnTo>
                  <a:pt x="28664" y="114098"/>
                </a:lnTo>
                <a:lnTo>
                  <a:pt x="18026" y="114098"/>
                </a:lnTo>
                <a:lnTo>
                  <a:pt x="18117" y="114007"/>
                </a:lnTo>
                <a:lnTo>
                  <a:pt x="23345" y="111028"/>
                </a:lnTo>
                <a:close/>
                <a:moveTo>
                  <a:pt x="34956" y="111028"/>
                </a:moveTo>
                <a:lnTo>
                  <a:pt x="40154" y="114007"/>
                </a:lnTo>
                <a:lnTo>
                  <a:pt x="40275" y="114098"/>
                </a:lnTo>
                <a:lnTo>
                  <a:pt x="29637" y="114098"/>
                </a:lnTo>
                <a:lnTo>
                  <a:pt x="29758" y="114007"/>
                </a:lnTo>
                <a:lnTo>
                  <a:pt x="34956" y="111028"/>
                </a:lnTo>
                <a:close/>
                <a:moveTo>
                  <a:pt x="46598" y="111028"/>
                </a:moveTo>
                <a:lnTo>
                  <a:pt x="51795" y="114007"/>
                </a:lnTo>
                <a:lnTo>
                  <a:pt x="51917" y="114098"/>
                </a:lnTo>
                <a:lnTo>
                  <a:pt x="41278" y="114098"/>
                </a:lnTo>
                <a:lnTo>
                  <a:pt x="41369" y="114007"/>
                </a:lnTo>
                <a:lnTo>
                  <a:pt x="46598" y="111028"/>
                </a:lnTo>
                <a:close/>
                <a:moveTo>
                  <a:pt x="58178" y="111028"/>
                </a:moveTo>
                <a:lnTo>
                  <a:pt x="63376" y="114007"/>
                </a:lnTo>
                <a:lnTo>
                  <a:pt x="63498" y="114098"/>
                </a:lnTo>
                <a:lnTo>
                  <a:pt x="52859" y="114098"/>
                </a:lnTo>
                <a:lnTo>
                  <a:pt x="52981" y="114007"/>
                </a:lnTo>
                <a:lnTo>
                  <a:pt x="58178" y="111028"/>
                </a:lnTo>
                <a:close/>
                <a:moveTo>
                  <a:pt x="69820" y="111028"/>
                </a:moveTo>
                <a:lnTo>
                  <a:pt x="75048" y="114007"/>
                </a:lnTo>
                <a:lnTo>
                  <a:pt x="75139" y="114098"/>
                </a:lnTo>
                <a:lnTo>
                  <a:pt x="64501" y="114098"/>
                </a:lnTo>
                <a:lnTo>
                  <a:pt x="64622" y="114007"/>
                </a:lnTo>
                <a:lnTo>
                  <a:pt x="69820" y="111028"/>
                </a:lnTo>
                <a:close/>
                <a:moveTo>
                  <a:pt x="81431" y="111028"/>
                </a:moveTo>
                <a:lnTo>
                  <a:pt x="86629" y="114007"/>
                </a:lnTo>
                <a:lnTo>
                  <a:pt x="86750" y="114098"/>
                </a:lnTo>
                <a:lnTo>
                  <a:pt x="76112" y="114098"/>
                </a:lnTo>
                <a:lnTo>
                  <a:pt x="76233" y="114007"/>
                </a:lnTo>
                <a:lnTo>
                  <a:pt x="81431" y="111028"/>
                </a:lnTo>
                <a:close/>
                <a:moveTo>
                  <a:pt x="93042" y="111028"/>
                </a:moveTo>
                <a:lnTo>
                  <a:pt x="98270" y="114007"/>
                </a:lnTo>
                <a:lnTo>
                  <a:pt x="98361" y="114098"/>
                </a:lnTo>
                <a:lnTo>
                  <a:pt x="87723" y="114098"/>
                </a:lnTo>
                <a:lnTo>
                  <a:pt x="87844" y="114007"/>
                </a:lnTo>
                <a:lnTo>
                  <a:pt x="93042" y="111028"/>
                </a:lnTo>
                <a:close/>
                <a:moveTo>
                  <a:pt x="104684" y="111028"/>
                </a:moveTo>
                <a:lnTo>
                  <a:pt x="109881" y="114007"/>
                </a:lnTo>
                <a:lnTo>
                  <a:pt x="110003" y="114098"/>
                </a:lnTo>
                <a:lnTo>
                  <a:pt x="99364" y="114098"/>
                </a:lnTo>
                <a:lnTo>
                  <a:pt x="99456" y="114007"/>
                </a:lnTo>
                <a:lnTo>
                  <a:pt x="104684" y="111028"/>
                </a:lnTo>
                <a:close/>
                <a:moveTo>
                  <a:pt x="116295" y="111028"/>
                </a:moveTo>
                <a:lnTo>
                  <a:pt x="121493" y="114007"/>
                </a:lnTo>
                <a:lnTo>
                  <a:pt x="121614" y="114098"/>
                </a:lnTo>
                <a:lnTo>
                  <a:pt x="110976" y="114098"/>
                </a:lnTo>
                <a:lnTo>
                  <a:pt x="111097" y="114007"/>
                </a:lnTo>
                <a:lnTo>
                  <a:pt x="116295" y="111028"/>
                </a:lnTo>
                <a:close/>
                <a:moveTo>
                  <a:pt x="127936" y="111028"/>
                </a:moveTo>
                <a:lnTo>
                  <a:pt x="133134" y="114007"/>
                </a:lnTo>
                <a:lnTo>
                  <a:pt x="133256" y="114098"/>
                </a:lnTo>
                <a:lnTo>
                  <a:pt x="122617" y="114098"/>
                </a:lnTo>
                <a:lnTo>
                  <a:pt x="122739" y="114007"/>
                </a:lnTo>
                <a:lnTo>
                  <a:pt x="127936" y="111028"/>
                </a:lnTo>
                <a:close/>
                <a:moveTo>
                  <a:pt x="139548" y="111028"/>
                </a:moveTo>
                <a:lnTo>
                  <a:pt x="144776" y="114007"/>
                </a:lnTo>
                <a:lnTo>
                  <a:pt x="144867" y="114098"/>
                </a:lnTo>
                <a:lnTo>
                  <a:pt x="134228" y="114098"/>
                </a:lnTo>
                <a:lnTo>
                  <a:pt x="134350" y="114007"/>
                </a:lnTo>
                <a:lnTo>
                  <a:pt x="139548" y="111028"/>
                </a:lnTo>
                <a:close/>
                <a:moveTo>
                  <a:pt x="151159" y="111028"/>
                </a:moveTo>
                <a:lnTo>
                  <a:pt x="156356" y="114007"/>
                </a:lnTo>
                <a:lnTo>
                  <a:pt x="156478" y="114098"/>
                </a:lnTo>
                <a:lnTo>
                  <a:pt x="145840" y="114098"/>
                </a:lnTo>
                <a:lnTo>
                  <a:pt x="145931" y="114007"/>
                </a:lnTo>
                <a:lnTo>
                  <a:pt x="151159" y="111028"/>
                </a:lnTo>
                <a:close/>
                <a:moveTo>
                  <a:pt x="162770" y="111028"/>
                </a:moveTo>
                <a:lnTo>
                  <a:pt x="167968" y="114007"/>
                </a:lnTo>
                <a:lnTo>
                  <a:pt x="168089" y="114098"/>
                </a:lnTo>
                <a:lnTo>
                  <a:pt x="157451" y="114098"/>
                </a:lnTo>
                <a:lnTo>
                  <a:pt x="157572" y="114007"/>
                </a:lnTo>
                <a:lnTo>
                  <a:pt x="162770" y="111028"/>
                </a:lnTo>
                <a:close/>
                <a:moveTo>
                  <a:pt x="174411" y="111028"/>
                </a:moveTo>
                <a:lnTo>
                  <a:pt x="179609" y="114007"/>
                </a:lnTo>
                <a:lnTo>
                  <a:pt x="179731" y="114098"/>
                </a:lnTo>
                <a:lnTo>
                  <a:pt x="169092" y="114098"/>
                </a:lnTo>
                <a:lnTo>
                  <a:pt x="169183" y="114007"/>
                </a:lnTo>
                <a:lnTo>
                  <a:pt x="174411" y="111028"/>
                </a:lnTo>
                <a:close/>
                <a:moveTo>
                  <a:pt x="186023" y="111028"/>
                </a:moveTo>
                <a:lnTo>
                  <a:pt x="191220" y="114007"/>
                </a:lnTo>
                <a:lnTo>
                  <a:pt x="191342" y="114098"/>
                </a:lnTo>
                <a:lnTo>
                  <a:pt x="180703" y="114098"/>
                </a:lnTo>
                <a:lnTo>
                  <a:pt x="180825" y="114007"/>
                </a:lnTo>
                <a:lnTo>
                  <a:pt x="186023" y="111028"/>
                </a:lnTo>
                <a:close/>
                <a:moveTo>
                  <a:pt x="197634" y="111028"/>
                </a:moveTo>
                <a:lnTo>
                  <a:pt x="202862" y="114007"/>
                </a:lnTo>
                <a:lnTo>
                  <a:pt x="202953" y="114098"/>
                </a:lnTo>
                <a:lnTo>
                  <a:pt x="192315" y="114098"/>
                </a:lnTo>
                <a:lnTo>
                  <a:pt x="192436" y="114007"/>
                </a:lnTo>
                <a:lnTo>
                  <a:pt x="197634" y="111028"/>
                </a:lnTo>
                <a:close/>
                <a:moveTo>
                  <a:pt x="209245" y="111028"/>
                </a:moveTo>
                <a:lnTo>
                  <a:pt x="214443" y="114007"/>
                </a:lnTo>
                <a:lnTo>
                  <a:pt x="214564" y="114098"/>
                </a:lnTo>
                <a:lnTo>
                  <a:pt x="203926" y="114098"/>
                </a:lnTo>
                <a:lnTo>
                  <a:pt x="204017" y="114007"/>
                </a:lnTo>
                <a:lnTo>
                  <a:pt x="209245" y="111028"/>
                </a:lnTo>
                <a:close/>
                <a:moveTo>
                  <a:pt x="220856" y="111028"/>
                </a:moveTo>
                <a:lnTo>
                  <a:pt x="226084" y="114007"/>
                </a:lnTo>
                <a:lnTo>
                  <a:pt x="226175" y="114098"/>
                </a:lnTo>
                <a:lnTo>
                  <a:pt x="215537" y="114098"/>
                </a:lnTo>
                <a:lnTo>
                  <a:pt x="215658" y="114007"/>
                </a:lnTo>
                <a:lnTo>
                  <a:pt x="220856" y="111028"/>
                </a:lnTo>
                <a:close/>
                <a:moveTo>
                  <a:pt x="232498" y="111028"/>
                </a:moveTo>
                <a:lnTo>
                  <a:pt x="237695" y="114007"/>
                </a:lnTo>
                <a:lnTo>
                  <a:pt x="237817" y="114098"/>
                </a:lnTo>
                <a:lnTo>
                  <a:pt x="227178" y="114098"/>
                </a:lnTo>
                <a:lnTo>
                  <a:pt x="227270" y="114007"/>
                </a:lnTo>
                <a:lnTo>
                  <a:pt x="232498" y="111028"/>
                </a:lnTo>
                <a:close/>
                <a:moveTo>
                  <a:pt x="244109" y="111028"/>
                </a:moveTo>
                <a:lnTo>
                  <a:pt x="249337" y="114007"/>
                </a:lnTo>
                <a:lnTo>
                  <a:pt x="249428" y="114098"/>
                </a:lnTo>
                <a:lnTo>
                  <a:pt x="238790" y="114098"/>
                </a:lnTo>
                <a:lnTo>
                  <a:pt x="238911" y="114007"/>
                </a:lnTo>
                <a:lnTo>
                  <a:pt x="244109" y="111028"/>
                </a:lnTo>
                <a:close/>
                <a:moveTo>
                  <a:pt x="255750" y="111028"/>
                </a:moveTo>
                <a:lnTo>
                  <a:pt x="260948" y="114007"/>
                </a:lnTo>
                <a:lnTo>
                  <a:pt x="261070" y="114098"/>
                </a:lnTo>
                <a:lnTo>
                  <a:pt x="250431" y="114098"/>
                </a:lnTo>
                <a:lnTo>
                  <a:pt x="250553" y="114007"/>
                </a:lnTo>
                <a:lnTo>
                  <a:pt x="255750" y="111028"/>
                </a:lnTo>
                <a:close/>
                <a:moveTo>
                  <a:pt x="267362" y="111028"/>
                </a:moveTo>
                <a:lnTo>
                  <a:pt x="272590" y="114007"/>
                </a:lnTo>
                <a:lnTo>
                  <a:pt x="272681" y="114098"/>
                </a:lnTo>
                <a:lnTo>
                  <a:pt x="262042" y="114098"/>
                </a:lnTo>
                <a:lnTo>
                  <a:pt x="262164" y="114007"/>
                </a:lnTo>
                <a:lnTo>
                  <a:pt x="267362" y="111028"/>
                </a:lnTo>
                <a:close/>
                <a:moveTo>
                  <a:pt x="279003" y="111028"/>
                </a:moveTo>
                <a:lnTo>
                  <a:pt x="284322" y="114098"/>
                </a:lnTo>
                <a:lnTo>
                  <a:pt x="273684" y="114098"/>
                </a:lnTo>
                <a:lnTo>
                  <a:pt x="273805" y="114007"/>
                </a:lnTo>
                <a:lnTo>
                  <a:pt x="279003" y="111028"/>
                </a:lnTo>
                <a:close/>
                <a:moveTo>
                  <a:pt x="17023" y="114311"/>
                </a:moveTo>
                <a:lnTo>
                  <a:pt x="11703" y="117411"/>
                </a:lnTo>
                <a:lnTo>
                  <a:pt x="6384" y="114311"/>
                </a:lnTo>
                <a:close/>
                <a:moveTo>
                  <a:pt x="28664" y="114311"/>
                </a:moveTo>
                <a:lnTo>
                  <a:pt x="23345" y="117411"/>
                </a:lnTo>
                <a:lnTo>
                  <a:pt x="18026" y="114311"/>
                </a:lnTo>
                <a:close/>
                <a:moveTo>
                  <a:pt x="40275" y="114311"/>
                </a:moveTo>
                <a:lnTo>
                  <a:pt x="34956" y="117411"/>
                </a:lnTo>
                <a:lnTo>
                  <a:pt x="29637" y="114311"/>
                </a:lnTo>
                <a:close/>
                <a:moveTo>
                  <a:pt x="51886" y="114311"/>
                </a:moveTo>
                <a:lnTo>
                  <a:pt x="46567" y="117411"/>
                </a:lnTo>
                <a:lnTo>
                  <a:pt x="41248" y="114311"/>
                </a:lnTo>
                <a:close/>
                <a:moveTo>
                  <a:pt x="63528" y="114311"/>
                </a:moveTo>
                <a:lnTo>
                  <a:pt x="58209" y="117411"/>
                </a:lnTo>
                <a:lnTo>
                  <a:pt x="52889" y="114311"/>
                </a:lnTo>
                <a:close/>
                <a:moveTo>
                  <a:pt x="75109" y="114311"/>
                </a:moveTo>
                <a:lnTo>
                  <a:pt x="69789" y="117411"/>
                </a:lnTo>
                <a:lnTo>
                  <a:pt x="64470" y="114311"/>
                </a:lnTo>
                <a:close/>
                <a:moveTo>
                  <a:pt x="86750" y="114311"/>
                </a:moveTo>
                <a:lnTo>
                  <a:pt x="81431" y="117411"/>
                </a:lnTo>
                <a:lnTo>
                  <a:pt x="76112" y="114311"/>
                </a:lnTo>
                <a:close/>
                <a:moveTo>
                  <a:pt x="98361" y="114311"/>
                </a:moveTo>
                <a:lnTo>
                  <a:pt x="93042" y="117411"/>
                </a:lnTo>
                <a:lnTo>
                  <a:pt x="87723" y="114311"/>
                </a:lnTo>
                <a:close/>
                <a:moveTo>
                  <a:pt x="110003" y="114311"/>
                </a:moveTo>
                <a:lnTo>
                  <a:pt x="104684" y="117411"/>
                </a:lnTo>
                <a:lnTo>
                  <a:pt x="99364" y="114311"/>
                </a:lnTo>
                <a:close/>
                <a:moveTo>
                  <a:pt x="121614" y="114311"/>
                </a:moveTo>
                <a:lnTo>
                  <a:pt x="116295" y="117411"/>
                </a:lnTo>
                <a:lnTo>
                  <a:pt x="110976" y="114311"/>
                </a:lnTo>
                <a:close/>
                <a:moveTo>
                  <a:pt x="133256" y="114311"/>
                </a:moveTo>
                <a:lnTo>
                  <a:pt x="127936" y="117411"/>
                </a:lnTo>
                <a:lnTo>
                  <a:pt x="122617" y="114311"/>
                </a:lnTo>
                <a:close/>
                <a:moveTo>
                  <a:pt x="144867" y="114311"/>
                </a:moveTo>
                <a:lnTo>
                  <a:pt x="139548" y="117411"/>
                </a:lnTo>
                <a:lnTo>
                  <a:pt x="134228" y="114311"/>
                </a:lnTo>
                <a:close/>
                <a:moveTo>
                  <a:pt x="156478" y="114311"/>
                </a:moveTo>
                <a:lnTo>
                  <a:pt x="151159" y="117411"/>
                </a:lnTo>
                <a:lnTo>
                  <a:pt x="145840" y="114311"/>
                </a:lnTo>
                <a:close/>
                <a:moveTo>
                  <a:pt x="168089" y="114311"/>
                </a:moveTo>
                <a:lnTo>
                  <a:pt x="162770" y="117411"/>
                </a:lnTo>
                <a:lnTo>
                  <a:pt x="157451" y="114311"/>
                </a:lnTo>
                <a:close/>
                <a:moveTo>
                  <a:pt x="179731" y="114311"/>
                </a:moveTo>
                <a:lnTo>
                  <a:pt x="174411" y="117411"/>
                </a:lnTo>
                <a:lnTo>
                  <a:pt x="169092" y="114311"/>
                </a:lnTo>
                <a:close/>
                <a:moveTo>
                  <a:pt x="191342" y="114311"/>
                </a:moveTo>
                <a:lnTo>
                  <a:pt x="186023" y="117411"/>
                </a:lnTo>
                <a:lnTo>
                  <a:pt x="180703" y="114311"/>
                </a:lnTo>
                <a:close/>
                <a:moveTo>
                  <a:pt x="202953" y="114311"/>
                </a:moveTo>
                <a:lnTo>
                  <a:pt x="197634" y="117411"/>
                </a:lnTo>
                <a:lnTo>
                  <a:pt x="192315" y="114311"/>
                </a:lnTo>
                <a:close/>
                <a:moveTo>
                  <a:pt x="214564" y="114311"/>
                </a:moveTo>
                <a:lnTo>
                  <a:pt x="209245" y="117411"/>
                </a:lnTo>
                <a:lnTo>
                  <a:pt x="203926" y="114311"/>
                </a:lnTo>
                <a:close/>
                <a:moveTo>
                  <a:pt x="226175" y="114311"/>
                </a:moveTo>
                <a:lnTo>
                  <a:pt x="220856" y="117411"/>
                </a:lnTo>
                <a:lnTo>
                  <a:pt x="215537" y="114311"/>
                </a:lnTo>
                <a:close/>
                <a:moveTo>
                  <a:pt x="237817" y="114311"/>
                </a:moveTo>
                <a:lnTo>
                  <a:pt x="232498" y="117411"/>
                </a:lnTo>
                <a:lnTo>
                  <a:pt x="227178" y="114311"/>
                </a:lnTo>
                <a:close/>
                <a:moveTo>
                  <a:pt x="249428" y="114311"/>
                </a:moveTo>
                <a:lnTo>
                  <a:pt x="244109" y="117411"/>
                </a:lnTo>
                <a:lnTo>
                  <a:pt x="238790" y="114311"/>
                </a:lnTo>
                <a:close/>
                <a:moveTo>
                  <a:pt x="261070" y="114311"/>
                </a:moveTo>
                <a:lnTo>
                  <a:pt x="255750" y="117411"/>
                </a:lnTo>
                <a:lnTo>
                  <a:pt x="250431" y="114311"/>
                </a:lnTo>
                <a:close/>
                <a:moveTo>
                  <a:pt x="272681" y="114311"/>
                </a:moveTo>
                <a:lnTo>
                  <a:pt x="267362" y="117411"/>
                </a:lnTo>
                <a:lnTo>
                  <a:pt x="262042" y="114311"/>
                </a:lnTo>
                <a:close/>
                <a:moveTo>
                  <a:pt x="284292" y="114311"/>
                </a:moveTo>
                <a:lnTo>
                  <a:pt x="278973" y="117411"/>
                </a:lnTo>
                <a:lnTo>
                  <a:pt x="273653" y="114311"/>
                </a:lnTo>
                <a:close/>
                <a:moveTo>
                  <a:pt x="17174" y="114554"/>
                </a:moveTo>
                <a:lnTo>
                  <a:pt x="11855" y="123733"/>
                </a:lnTo>
                <a:lnTo>
                  <a:pt x="11855" y="117624"/>
                </a:lnTo>
                <a:lnTo>
                  <a:pt x="17174" y="114554"/>
                </a:lnTo>
                <a:close/>
                <a:moveTo>
                  <a:pt x="28816" y="114554"/>
                </a:moveTo>
                <a:lnTo>
                  <a:pt x="23497" y="123733"/>
                </a:lnTo>
                <a:lnTo>
                  <a:pt x="23497" y="117624"/>
                </a:lnTo>
                <a:lnTo>
                  <a:pt x="28816" y="114554"/>
                </a:lnTo>
                <a:close/>
                <a:moveTo>
                  <a:pt x="40427" y="114554"/>
                </a:moveTo>
                <a:lnTo>
                  <a:pt x="35108" y="123733"/>
                </a:lnTo>
                <a:lnTo>
                  <a:pt x="35108" y="117624"/>
                </a:lnTo>
                <a:lnTo>
                  <a:pt x="40427" y="114554"/>
                </a:lnTo>
                <a:close/>
                <a:moveTo>
                  <a:pt x="52008" y="114554"/>
                </a:moveTo>
                <a:lnTo>
                  <a:pt x="46689" y="123733"/>
                </a:lnTo>
                <a:lnTo>
                  <a:pt x="46689" y="117624"/>
                </a:lnTo>
                <a:lnTo>
                  <a:pt x="52008" y="114554"/>
                </a:lnTo>
                <a:close/>
                <a:moveTo>
                  <a:pt x="63650" y="114554"/>
                </a:moveTo>
                <a:lnTo>
                  <a:pt x="58330" y="123733"/>
                </a:lnTo>
                <a:lnTo>
                  <a:pt x="58330" y="117624"/>
                </a:lnTo>
                <a:lnTo>
                  <a:pt x="63650" y="114554"/>
                </a:lnTo>
                <a:close/>
                <a:moveTo>
                  <a:pt x="75261" y="114554"/>
                </a:moveTo>
                <a:lnTo>
                  <a:pt x="69941" y="123733"/>
                </a:lnTo>
                <a:lnTo>
                  <a:pt x="69941" y="117624"/>
                </a:lnTo>
                <a:lnTo>
                  <a:pt x="75261" y="114554"/>
                </a:lnTo>
                <a:close/>
                <a:moveTo>
                  <a:pt x="86902" y="114554"/>
                </a:moveTo>
                <a:lnTo>
                  <a:pt x="81583" y="123733"/>
                </a:lnTo>
                <a:lnTo>
                  <a:pt x="81583" y="117624"/>
                </a:lnTo>
                <a:lnTo>
                  <a:pt x="86902" y="114554"/>
                </a:lnTo>
                <a:close/>
                <a:moveTo>
                  <a:pt x="98513" y="114554"/>
                </a:moveTo>
                <a:lnTo>
                  <a:pt x="93194" y="123733"/>
                </a:lnTo>
                <a:lnTo>
                  <a:pt x="93194" y="117624"/>
                </a:lnTo>
                <a:lnTo>
                  <a:pt x="98513" y="114554"/>
                </a:lnTo>
                <a:close/>
                <a:moveTo>
                  <a:pt x="110155" y="114554"/>
                </a:moveTo>
                <a:lnTo>
                  <a:pt x="104836" y="123733"/>
                </a:lnTo>
                <a:lnTo>
                  <a:pt x="104836" y="117624"/>
                </a:lnTo>
                <a:lnTo>
                  <a:pt x="110155" y="114554"/>
                </a:lnTo>
                <a:close/>
                <a:moveTo>
                  <a:pt x="121736" y="114554"/>
                </a:moveTo>
                <a:lnTo>
                  <a:pt x="116416" y="123733"/>
                </a:lnTo>
                <a:lnTo>
                  <a:pt x="116416" y="117624"/>
                </a:lnTo>
                <a:lnTo>
                  <a:pt x="121736" y="114554"/>
                </a:lnTo>
                <a:close/>
                <a:moveTo>
                  <a:pt x="168241" y="114554"/>
                </a:moveTo>
                <a:lnTo>
                  <a:pt x="162922" y="123733"/>
                </a:lnTo>
                <a:lnTo>
                  <a:pt x="162922" y="117624"/>
                </a:lnTo>
                <a:lnTo>
                  <a:pt x="168241" y="114554"/>
                </a:lnTo>
                <a:close/>
                <a:moveTo>
                  <a:pt x="179822" y="114554"/>
                </a:moveTo>
                <a:lnTo>
                  <a:pt x="174503" y="123733"/>
                </a:lnTo>
                <a:lnTo>
                  <a:pt x="174503" y="117624"/>
                </a:lnTo>
                <a:lnTo>
                  <a:pt x="179822" y="114554"/>
                </a:lnTo>
                <a:close/>
                <a:moveTo>
                  <a:pt x="191463" y="114554"/>
                </a:moveTo>
                <a:lnTo>
                  <a:pt x="186144" y="123733"/>
                </a:lnTo>
                <a:lnTo>
                  <a:pt x="186144" y="117624"/>
                </a:lnTo>
                <a:lnTo>
                  <a:pt x="191463" y="114554"/>
                </a:lnTo>
                <a:close/>
                <a:moveTo>
                  <a:pt x="203075" y="114554"/>
                </a:moveTo>
                <a:lnTo>
                  <a:pt x="197755" y="123733"/>
                </a:lnTo>
                <a:lnTo>
                  <a:pt x="197755" y="117624"/>
                </a:lnTo>
                <a:lnTo>
                  <a:pt x="203075" y="114554"/>
                </a:lnTo>
                <a:close/>
                <a:moveTo>
                  <a:pt x="214716" y="114554"/>
                </a:moveTo>
                <a:lnTo>
                  <a:pt x="209397" y="123733"/>
                </a:lnTo>
                <a:lnTo>
                  <a:pt x="209397" y="117624"/>
                </a:lnTo>
                <a:lnTo>
                  <a:pt x="214716" y="114554"/>
                </a:lnTo>
                <a:close/>
                <a:moveTo>
                  <a:pt x="226327" y="114554"/>
                </a:moveTo>
                <a:lnTo>
                  <a:pt x="221008" y="123733"/>
                </a:lnTo>
                <a:lnTo>
                  <a:pt x="221008" y="117624"/>
                </a:lnTo>
                <a:lnTo>
                  <a:pt x="226327" y="114554"/>
                </a:lnTo>
                <a:close/>
                <a:moveTo>
                  <a:pt x="237969" y="114554"/>
                </a:moveTo>
                <a:lnTo>
                  <a:pt x="232650" y="123733"/>
                </a:lnTo>
                <a:lnTo>
                  <a:pt x="232650" y="117624"/>
                </a:lnTo>
                <a:lnTo>
                  <a:pt x="237969" y="114554"/>
                </a:lnTo>
                <a:close/>
                <a:moveTo>
                  <a:pt x="249550" y="114554"/>
                </a:moveTo>
                <a:lnTo>
                  <a:pt x="244230" y="123733"/>
                </a:lnTo>
                <a:lnTo>
                  <a:pt x="244230" y="117624"/>
                </a:lnTo>
                <a:lnTo>
                  <a:pt x="249550" y="114554"/>
                </a:lnTo>
                <a:close/>
                <a:moveTo>
                  <a:pt x="261191" y="114554"/>
                </a:moveTo>
                <a:lnTo>
                  <a:pt x="255872" y="123733"/>
                </a:lnTo>
                <a:lnTo>
                  <a:pt x="255872" y="117624"/>
                </a:lnTo>
                <a:lnTo>
                  <a:pt x="261191" y="114554"/>
                </a:lnTo>
                <a:close/>
                <a:moveTo>
                  <a:pt x="272802" y="114554"/>
                </a:moveTo>
                <a:lnTo>
                  <a:pt x="267483" y="123733"/>
                </a:lnTo>
                <a:lnTo>
                  <a:pt x="267483" y="117624"/>
                </a:lnTo>
                <a:lnTo>
                  <a:pt x="272802" y="114554"/>
                </a:lnTo>
                <a:close/>
                <a:moveTo>
                  <a:pt x="284444" y="114554"/>
                </a:moveTo>
                <a:lnTo>
                  <a:pt x="279125" y="123733"/>
                </a:lnTo>
                <a:lnTo>
                  <a:pt x="279125" y="117624"/>
                </a:lnTo>
                <a:lnTo>
                  <a:pt x="284444" y="114554"/>
                </a:lnTo>
                <a:close/>
                <a:moveTo>
                  <a:pt x="6262" y="114584"/>
                </a:moveTo>
                <a:lnTo>
                  <a:pt x="11582" y="117624"/>
                </a:lnTo>
                <a:lnTo>
                  <a:pt x="11582" y="123764"/>
                </a:lnTo>
                <a:lnTo>
                  <a:pt x="6262" y="114584"/>
                </a:lnTo>
                <a:close/>
                <a:moveTo>
                  <a:pt x="17904" y="114584"/>
                </a:moveTo>
                <a:lnTo>
                  <a:pt x="23223" y="117624"/>
                </a:lnTo>
                <a:lnTo>
                  <a:pt x="23223" y="123764"/>
                </a:lnTo>
                <a:lnTo>
                  <a:pt x="17904" y="114584"/>
                </a:lnTo>
                <a:close/>
                <a:moveTo>
                  <a:pt x="29515" y="114584"/>
                </a:moveTo>
                <a:lnTo>
                  <a:pt x="34834" y="117624"/>
                </a:lnTo>
                <a:lnTo>
                  <a:pt x="34834" y="123764"/>
                </a:lnTo>
                <a:lnTo>
                  <a:pt x="29515" y="114584"/>
                </a:lnTo>
                <a:close/>
                <a:moveTo>
                  <a:pt x="41126" y="114584"/>
                </a:moveTo>
                <a:lnTo>
                  <a:pt x="46446" y="117624"/>
                </a:lnTo>
                <a:lnTo>
                  <a:pt x="46446" y="123764"/>
                </a:lnTo>
                <a:lnTo>
                  <a:pt x="41126" y="114584"/>
                </a:lnTo>
                <a:close/>
                <a:moveTo>
                  <a:pt x="52737" y="114584"/>
                </a:moveTo>
                <a:lnTo>
                  <a:pt x="58057" y="117624"/>
                </a:lnTo>
                <a:lnTo>
                  <a:pt x="58057" y="123764"/>
                </a:lnTo>
                <a:lnTo>
                  <a:pt x="52737" y="114584"/>
                </a:lnTo>
                <a:close/>
                <a:moveTo>
                  <a:pt x="64379" y="114584"/>
                </a:moveTo>
                <a:lnTo>
                  <a:pt x="69698" y="117624"/>
                </a:lnTo>
                <a:lnTo>
                  <a:pt x="69698" y="123764"/>
                </a:lnTo>
                <a:lnTo>
                  <a:pt x="64379" y="114584"/>
                </a:lnTo>
                <a:close/>
                <a:moveTo>
                  <a:pt x="75990" y="114584"/>
                </a:moveTo>
                <a:lnTo>
                  <a:pt x="81309" y="117624"/>
                </a:lnTo>
                <a:lnTo>
                  <a:pt x="81309" y="123764"/>
                </a:lnTo>
                <a:lnTo>
                  <a:pt x="75990" y="114584"/>
                </a:lnTo>
                <a:close/>
                <a:moveTo>
                  <a:pt x="87632" y="114584"/>
                </a:moveTo>
                <a:lnTo>
                  <a:pt x="92951" y="117624"/>
                </a:lnTo>
                <a:lnTo>
                  <a:pt x="92951" y="123764"/>
                </a:lnTo>
                <a:lnTo>
                  <a:pt x="87632" y="114584"/>
                </a:lnTo>
                <a:close/>
                <a:moveTo>
                  <a:pt x="99243" y="114584"/>
                </a:moveTo>
                <a:lnTo>
                  <a:pt x="104562" y="117624"/>
                </a:lnTo>
                <a:lnTo>
                  <a:pt x="104562" y="123764"/>
                </a:lnTo>
                <a:lnTo>
                  <a:pt x="99243" y="114584"/>
                </a:lnTo>
                <a:close/>
                <a:moveTo>
                  <a:pt x="110824" y="114584"/>
                </a:moveTo>
                <a:lnTo>
                  <a:pt x="116143" y="117624"/>
                </a:lnTo>
                <a:lnTo>
                  <a:pt x="116143" y="123764"/>
                </a:lnTo>
                <a:lnTo>
                  <a:pt x="110824" y="114584"/>
                </a:lnTo>
                <a:close/>
                <a:moveTo>
                  <a:pt x="157329" y="114554"/>
                </a:moveTo>
                <a:lnTo>
                  <a:pt x="162648" y="117624"/>
                </a:lnTo>
                <a:lnTo>
                  <a:pt x="162648" y="123764"/>
                </a:lnTo>
                <a:lnTo>
                  <a:pt x="157329" y="114554"/>
                </a:lnTo>
                <a:close/>
                <a:moveTo>
                  <a:pt x="168971" y="114554"/>
                </a:moveTo>
                <a:lnTo>
                  <a:pt x="174290" y="117624"/>
                </a:lnTo>
                <a:lnTo>
                  <a:pt x="174290" y="123764"/>
                </a:lnTo>
                <a:lnTo>
                  <a:pt x="168971" y="114554"/>
                </a:lnTo>
                <a:close/>
                <a:moveTo>
                  <a:pt x="180551" y="114554"/>
                </a:moveTo>
                <a:lnTo>
                  <a:pt x="185871" y="117624"/>
                </a:lnTo>
                <a:lnTo>
                  <a:pt x="185871" y="123764"/>
                </a:lnTo>
                <a:lnTo>
                  <a:pt x="180551" y="114554"/>
                </a:lnTo>
                <a:close/>
                <a:moveTo>
                  <a:pt x="192193" y="114554"/>
                </a:moveTo>
                <a:lnTo>
                  <a:pt x="197512" y="117624"/>
                </a:lnTo>
                <a:lnTo>
                  <a:pt x="197512" y="123764"/>
                </a:lnTo>
                <a:lnTo>
                  <a:pt x="192193" y="114554"/>
                </a:lnTo>
                <a:close/>
                <a:moveTo>
                  <a:pt x="203804" y="114554"/>
                </a:moveTo>
                <a:lnTo>
                  <a:pt x="209123" y="117624"/>
                </a:lnTo>
                <a:lnTo>
                  <a:pt x="209123" y="123764"/>
                </a:lnTo>
                <a:lnTo>
                  <a:pt x="203804" y="114554"/>
                </a:lnTo>
                <a:close/>
                <a:moveTo>
                  <a:pt x="215446" y="114554"/>
                </a:moveTo>
                <a:lnTo>
                  <a:pt x="220765" y="117624"/>
                </a:lnTo>
                <a:lnTo>
                  <a:pt x="220765" y="123764"/>
                </a:lnTo>
                <a:lnTo>
                  <a:pt x="215446" y="114554"/>
                </a:lnTo>
                <a:close/>
                <a:moveTo>
                  <a:pt x="227057" y="114554"/>
                </a:moveTo>
                <a:lnTo>
                  <a:pt x="232376" y="117624"/>
                </a:lnTo>
                <a:lnTo>
                  <a:pt x="232376" y="123764"/>
                </a:lnTo>
                <a:lnTo>
                  <a:pt x="227057" y="114554"/>
                </a:lnTo>
                <a:close/>
                <a:moveTo>
                  <a:pt x="238668" y="114554"/>
                </a:moveTo>
                <a:lnTo>
                  <a:pt x="243987" y="117624"/>
                </a:lnTo>
                <a:lnTo>
                  <a:pt x="243987" y="123764"/>
                </a:lnTo>
                <a:lnTo>
                  <a:pt x="238668" y="114554"/>
                </a:lnTo>
                <a:close/>
                <a:moveTo>
                  <a:pt x="250279" y="114554"/>
                </a:moveTo>
                <a:lnTo>
                  <a:pt x="255598" y="117624"/>
                </a:lnTo>
                <a:lnTo>
                  <a:pt x="255598" y="123764"/>
                </a:lnTo>
                <a:lnTo>
                  <a:pt x="250279" y="114554"/>
                </a:lnTo>
                <a:close/>
                <a:moveTo>
                  <a:pt x="261890" y="114554"/>
                </a:moveTo>
                <a:lnTo>
                  <a:pt x="267210" y="117624"/>
                </a:lnTo>
                <a:lnTo>
                  <a:pt x="267210" y="123764"/>
                </a:lnTo>
                <a:lnTo>
                  <a:pt x="261890" y="114554"/>
                </a:lnTo>
                <a:close/>
                <a:moveTo>
                  <a:pt x="273532" y="114554"/>
                </a:moveTo>
                <a:lnTo>
                  <a:pt x="278851" y="117624"/>
                </a:lnTo>
                <a:lnTo>
                  <a:pt x="278851" y="123764"/>
                </a:lnTo>
                <a:lnTo>
                  <a:pt x="273532" y="114554"/>
                </a:lnTo>
                <a:close/>
                <a:moveTo>
                  <a:pt x="122465" y="114584"/>
                </a:moveTo>
                <a:lnTo>
                  <a:pt x="127784" y="117654"/>
                </a:lnTo>
                <a:lnTo>
                  <a:pt x="127784" y="123794"/>
                </a:lnTo>
                <a:lnTo>
                  <a:pt x="122465" y="114584"/>
                </a:lnTo>
                <a:close/>
                <a:moveTo>
                  <a:pt x="133377" y="114554"/>
                </a:moveTo>
                <a:lnTo>
                  <a:pt x="128058" y="123794"/>
                </a:lnTo>
                <a:lnTo>
                  <a:pt x="128058" y="117624"/>
                </a:lnTo>
                <a:lnTo>
                  <a:pt x="133377" y="114554"/>
                </a:lnTo>
                <a:close/>
                <a:moveTo>
                  <a:pt x="134076" y="114584"/>
                </a:moveTo>
                <a:lnTo>
                  <a:pt x="139396" y="117654"/>
                </a:lnTo>
                <a:lnTo>
                  <a:pt x="139396" y="123794"/>
                </a:lnTo>
                <a:lnTo>
                  <a:pt x="134076" y="114584"/>
                </a:lnTo>
                <a:close/>
                <a:moveTo>
                  <a:pt x="144988" y="114554"/>
                </a:moveTo>
                <a:lnTo>
                  <a:pt x="139669" y="123794"/>
                </a:lnTo>
                <a:lnTo>
                  <a:pt x="139669" y="117624"/>
                </a:lnTo>
                <a:lnTo>
                  <a:pt x="144988" y="114554"/>
                </a:lnTo>
                <a:close/>
                <a:moveTo>
                  <a:pt x="145718" y="114584"/>
                </a:moveTo>
                <a:lnTo>
                  <a:pt x="151037" y="117654"/>
                </a:lnTo>
                <a:lnTo>
                  <a:pt x="151037" y="123794"/>
                </a:lnTo>
                <a:lnTo>
                  <a:pt x="145718" y="114584"/>
                </a:lnTo>
                <a:close/>
                <a:moveTo>
                  <a:pt x="156630" y="114554"/>
                </a:moveTo>
                <a:lnTo>
                  <a:pt x="151311" y="123794"/>
                </a:lnTo>
                <a:lnTo>
                  <a:pt x="151311" y="117624"/>
                </a:lnTo>
                <a:lnTo>
                  <a:pt x="156630" y="114554"/>
                </a:lnTo>
                <a:close/>
                <a:moveTo>
                  <a:pt x="17661" y="114706"/>
                </a:moveTo>
                <a:lnTo>
                  <a:pt x="22980" y="123885"/>
                </a:lnTo>
                <a:lnTo>
                  <a:pt x="22980" y="123885"/>
                </a:lnTo>
                <a:lnTo>
                  <a:pt x="20518" y="122457"/>
                </a:lnTo>
                <a:lnTo>
                  <a:pt x="17661" y="120846"/>
                </a:lnTo>
                <a:lnTo>
                  <a:pt x="17661" y="114706"/>
                </a:lnTo>
                <a:close/>
                <a:moveTo>
                  <a:pt x="29302" y="114706"/>
                </a:moveTo>
                <a:lnTo>
                  <a:pt x="34622" y="123885"/>
                </a:lnTo>
                <a:lnTo>
                  <a:pt x="34622" y="123885"/>
                </a:lnTo>
                <a:lnTo>
                  <a:pt x="32160" y="122457"/>
                </a:lnTo>
                <a:lnTo>
                  <a:pt x="29302" y="120846"/>
                </a:lnTo>
                <a:lnTo>
                  <a:pt x="29302" y="114706"/>
                </a:lnTo>
                <a:close/>
                <a:moveTo>
                  <a:pt x="40883" y="114706"/>
                </a:moveTo>
                <a:lnTo>
                  <a:pt x="46202" y="123885"/>
                </a:lnTo>
                <a:lnTo>
                  <a:pt x="46202" y="123885"/>
                </a:lnTo>
                <a:lnTo>
                  <a:pt x="43740" y="122457"/>
                </a:lnTo>
                <a:lnTo>
                  <a:pt x="40883" y="120846"/>
                </a:lnTo>
                <a:lnTo>
                  <a:pt x="40883" y="114706"/>
                </a:lnTo>
                <a:close/>
                <a:moveTo>
                  <a:pt x="52525" y="114706"/>
                </a:moveTo>
                <a:lnTo>
                  <a:pt x="57844" y="123885"/>
                </a:lnTo>
                <a:lnTo>
                  <a:pt x="57844" y="123885"/>
                </a:lnTo>
                <a:lnTo>
                  <a:pt x="55351" y="122457"/>
                </a:lnTo>
                <a:lnTo>
                  <a:pt x="52525" y="120846"/>
                </a:lnTo>
                <a:lnTo>
                  <a:pt x="52525" y="114706"/>
                </a:lnTo>
                <a:close/>
                <a:moveTo>
                  <a:pt x="64136" y="114706"/>
                </a:moveTo>
                <a:lnTo>
                  <a:pt x="69455" y="123885"/>
                </a:lnTo>
                <a:lnTo>
                  <a:pt x="69455" y="123885"/>
                </a:lnTo>
                <a:lnTo>
                  <a:pt x="66993" y="122457"/>
                </a:lnTo>
                <a:lnTo>
                  <a:pt x="64136" y="120846"/>
                </a:lnTo>
                <a:lnTo>
                  <a:pt x="64136" y="114706"/>
                </a:lnTo>
                <a:close/>
                <a:moveTo>
                  <a:pt x="87389" y="114706"/>
                </a:moveTo>
                <a:lnTo>
                  <a:pt x="92708" y="123885"/>
                </a:lnTo>
                <a:lnTo>
                  <a:pt x="92708" y="123885"/>
                </a:lnTo>
                <a:lnTo>
                  <a:pt x="90215" y="122487"/>
                </a:lnTo>
                <a:lnTo>
                  <a:pt x="87389" y="120846"/>
                </a:lnTo>
                <a:lnTo>
                  <a:pt x="87389" y="114706"/>
                </a:lnTo>
                <a:close/>
                <a:moveTo>
                  <a:pt x="110611" y="114706"/>
                </a:moveTo>
                <a:lnTo>
                  <a:pt x="115930" y="123885"/>
                </a:lnTo>
                <a:lnTo>
                  <a:pt x="115930" y="123885"/>
                </a:lnTo>
                <a:lnTo>
                  <a:pt x="113468" y="122457"/>
                </a:lnTo>
                <a:lnTo>
                  <a:pt x="110611" y="120846"/>
                </a:lnTo>
                <a:lnTo>
                  <a:pt x="110611" y="114706"/>
                </a:lnTo>
                <a:close/>
                <a:moveTo>
                  <a:pt x="133864" y="114706"/>
                </a:moveTo>
                <a:lnTo>
                  <a:pt x="139183" y="123885"/>
                </a:lnTo>
                <a:lnTo>
                  <a:pt x="139183" y="123885"/>
                </a:lnTo>
                <a:lnTo>
                  <a:pt x="136721" y="122487"/>
                </a:lnTo>
                <a:lnTo>
                  <a:pt x="133864" y="120846"/>
                </a:lnTo>
                <a:lnTo>
                  <a:pt x="133864" y="114706"/>
                </a:lnTo>
                <a:close/>
                <a:moveTo>
                  <a:pt x="215202" y="114706"/>
                </a:moveTo>
                <a:lnTo>
                  <a:pt x="220522" y="123885"/>
                </a:lnTo>
                <a:lnTo>
                  <a:pt x="220522" y="123885"/>
                </a:lnTo>
                <a:lnTo>
                  <a:pt x="218060" y="122487"/>
                </a:lnTo>
                <a:lnTo>
                  <a:pt x="215202" y="120846"/>
                </a:lnTo>
                <a:lnTo>
                  <a:pt x="215202" y="114706"/>
                </a:lnTo>
                <a:close/>
                <a:moveTo>
                  <a:pt x="284657" y="114706"/>
                </a:moveTo>
                <a:lnTo>
                  <a:pt x="284657" y="120846"/>
                </a:lnTo>
                <a:lnTo>
                  <a:pt x="279337" y="123885"/>
                </a:lnTo>
                <a:lnTo>
                  <a:pt x="284657" y="114706"/>
                </a:lnTo>
                <a:close/>
                <a:moveTo>
                  <a:pt x="6050" y="114706"/>
                </a:moveTo>
                <a:lnTo>
                  <a:pt x="11369" y="123885"/>
                </a:lnTo>
                <a:lnTo>
                  <a:pt x="8907" y="122487"/>
                </a:lnTo>
                <a:lnTo>
                  <a:pt x="6050" y="120846"/>
                </a:lnTo>
                <a:lnTo>
                  <a:pt x="6050" y="114706"/>
                </a:lnTo>
                <a:close/>
                <a:moveTo>
                  <a:pt x="75777" y="114706"/>
                </a:moveTo>
                <a:lnTo>
                  <a:pt x="81097" y="123885"/>
                </a:lnTo>
                <a:lnTo>
                  <a:pt x="78604" y="122457"/>
                </a:lnTo>
                <a:lnTo>
                  <a:pt x="75777" y="120846"/>
                </a:lnTo>
                <a:lnTo>
                  <a:pt x="75777" y="114706"/>
                </a:lnTo>
                <a:close/>
                <a:moveTo>
                  <a:pt x="99030" y="114706"/>
                </a:moveTo>
                <a:lnTo>
                  <a:pt x="104349" y="123885"/>
                </a:lnTo>
                <a:lnTo>
                  <a:pt x="101857" y="122457"/>
                </a:lnTo>
                <a:lnTo>
                  <a:pt x="99030" y="120846"/>
                </a:lnTo>
                <a:lnTo>
                  <a:pt x="99030" y="114706"/>
                </a:lnTo>
                <a:close/>
                <a:moveTo>
                  <a:pt x="122222" y="114706"/>
                </a:moveTo>
                <a:lnTo>
                  <a:pt x="127541" y="123885"/>
                </a:lnTo>
                <a:lnTo>
                  <a:pt x="125079" y="122457"/>
                </a:lnTo>
                <a:lnTo>
                  <a:pt x="122222" y="120846"/>
                </a:lnTo>
                <a:lnTo>
                  <a:pt x="122222" y="114706"/>
                </a:lnTo>
                <a:close/>
                <a:moveTo>
                  <a:pt x="145475" y="114706"/>
                </a:moveTo>
                <a:lnTo>
                  <a:pt x="150794" y="123885"/>
                </a:lnTo>
                <a:lnTo>
                  <a:pt x="148332" y="122487"/>
                </a:lnTo>
                <a:lnTo>
                  <a:pt x="145475" y="120846"/>
                </a:lnTo>
                <a:lnTo>
                  <a:pt x="145475" y="114706"/>
                </a:lnTo>
                <a:close/>
                <a:moveTo>
                  <a:pt x="157086" y="114706"/>
                </a:moveTo>
                <a:lnTo>
                  <a:pt x="162405" y="123885"/>
                </a:lnTo>
                <a:lnTo>
                  <a:pt x="159913" y="122487"/>
                </a:lnTo>
                <a:lnTo>
                  <a:pt x="157086" y="120846"/>
                </a:lnTo>
                <a:lnTo>
                  <a:pt x="157086" y="114706"/>
                </a:lnTo>
                <a:close/>
                <a:moveTo>
                  <a:pt x="168697" y="114706"/>
                </a:moveTo>
                <a:lnTo>
                  <a:pt x="174016" y="123885"/>
                </a:lnTo>
                <a:lnTo>
                  <a:pt x="171554" y="122487"/>
                </a:lnTo>
                <a:lnTo>
                  <a:pt x="168697" y="120846"/>
                </a:lnTo>
                <a:lnTo>
                  <a:pt x="168697" y="114706"/>
                </a:lnTo>
                <a:close/>
                <a:moveTo>
                  <a:pt x="180339" y="114706"/>
                </a:moveTo>
                <a:lnTo>
                  <a:pt x="185658" y="123885"/>
                </a:lnTo>
                <a:lnTo>
                  <a:pt x="183165" y="122487"/>
                </a:lnTo>
                <a:lnTo>
                  <a:pt x="180339" y="120846"/>
                </a:lnTo>
                <a:lnTo>
                  <a:pt x="180339" y="114706"/>
                </a:lnTo>
                <a:close/>
                <a:moveTo>
                  <a:pt x="191950" y="114706"/>
                </a:moveTo>
                <a:lnTo>
                  <a:pt x="197269" y="123885"/>
                </a:lnTo>
                <a:lnTo>
                  <a:pt x="194807" y="122487"/>
                </a:lnTo>
                <a:lnTo>
                  <a:pt x="191950" y="120846"/>
                </a:lnTo>
                <a:lnTo>
                  <a:pt x="191950" y="114706"/>
                </a:lnTo>
                <a:close/>
                <a:moveTo>
                  <a:pt x="203591" y="114706"/>
                </a:moveTo>
                <a:lnTo>
                  <a:pt x="208911" y="123885"/>
                </a:lnTo>
                <a:lnTo>
                  <a:pt x="206418" y="122487"/>
                </a:lnTo>
                <a:lnTo>
                  <a:pt x="203591" y="120846"/>
                </a:lnTo>
                <a:lnTo>
                  <a:pt x="203591" y="114706"/>
                </a:lnTo>
                <a:close/>
                <a:moveTo>
                  <a:pt x="226783" y="114706"/>
                </a:moveTo>
                <a:lnTo>
                  <a:pt x="232103" y="123885"/>
                </a:lnTo>
                <a:lnTo>
                  <a:pt x="229640" y="122487"/>
                </a:lnTo>
                <a:lnTo>
                  <a:pt x="226783" y="120846"/>
                </a:lnTo>
                <a:lnTo>
                  <a:pt x="226783" y="114706"/>
                </a:lnTo>
                <a:close/>
                <a:moveTo>
                  <a:pt x="238425" y="114706"/>
                </a:moveTo>
                <a:lnTo>
                  <a:pt x="243744" y="123885"/>
                </a:lnTo>
                <a:lnTo>
                  <a:pt x="241282" y="122487"/>
                </a:lnTo>
                <a:lnTo>
                  <a:pt x="238425" y="120846"/>
                </a:lnTo>
                <a:lnTo>
                  <a:pt x="238425" y="114706"/>
                </a:lnTo>
                <a:close/>
                <a:moveTo>
                  <a:pt x="250036" y="114706"/>
                </a:moveTo>
                <a:lnTo>
                  <a:pt x="255355" y="123885"/>
                </a:lnTo>
                <a:lnTo>
                  <a:pt x="252893" y="122487"/>
                </a:lnTo>
                <a:lnTo>
                  <a:pt x="250036" y="120846"/>
                </a:lnTo>
                <a:lnTo>
                  <a:pt x="250036" y="114706"/>
                </a:lnTo>
                <a:close/>
                <a:moveTo>
                  <a:pt x="261678" y="114706"/>
                </a:moveTo>
                <a:lnTo>
                  <a:pt x="266997" y="123885"/>
                </a:lnTo>
                <a:lnTo>
                  <a:pt x="264535" y="122487"/>
                </a:lnTo>
                <a:lnTo>
                  <a:pt x="261678" y="120846"/>
                </a:lnTo>
                <a:lnTo>
                  <a:pt x="261678" y="114706"/>
                </a:lnTo>
                <a:close/>
                <a:moveTo>
                  <a:pt x="273046" y="114706"/>
                </a:moveTo>
                <a:lnTo>
                  <a:pt x="273046" y="120846"/>
                </a:lnTo>
                <a:lnTo>
                  <a:pt x="270188" y="122487"/>
                </a:lnTo>
                <a:lnTo>
                  <a:pt x="267726" y="123885"/>
                </a:lnTo>
                <a:lnTo>
                  <a:pt x="273046" y="114706"/>
                </a:lnTo>
                <a:close/>
                <a:moveTo>
                  <a:pt x="273289" y="114706"/>
                </a:moveTo>
                <a:lnTo>
                  <a:pt x="278608" y="123885"/>
                </a:lnTo>
                <a:lnTo>
                  <a:pt x="276146" y="122487"/>
                </a:lnTo>
                <a:lnTo>
                  <a:pt x="273289" y="120846"/>
                </a:lnTo>
                <a:lnTo>
                  <a:pt x="273289" y="114706"/>
                </a:lnTo>
                <a:close/>
                <a:moveTo>
                  <a:pt x="40610" y="114706"/>
                </a:moveTo>
                <a:lnTo>
                  <a:pt x="40610" y="120846"/>
                </a:lnTo>
                <a:lnTo>
                  <a:pt x="37783" y="122487"/>
                </a:lnTo>
                <a:lnTo>
                  <a:pt x="35290" y="123946"/>
                </a:lnTo>
                <a:lnTo>
                  <a:pt x="35290" y="123946"/>
                </a:lnTo>
                <a:lnTo>
                  <a:pt x="40610" y="114706"/>
                </a:lnTo>
                <a:close/>
                <a:moveTo>
                  <a:pt x="87115" y="114706"/>
                </a:moveTo>
                <a:lnTo>
                  <a:pt x="87115" y="120846"/>
                </a:lnTo>
                <a:lnTo>
                  <a:pt x="84288" y="122487"/>
                </a:lnTo>
                <a:lnTo>
                  <a:pt x="81796" y="123946"/>
                </a:lnTo>
                <a:lnTo>
                  <a:pt x="81796" y="123946"/>
                </a:lnTo>
                <a:lnTo>
                  <a:pt x="87115" y="114706"/>
                </a:lnTo>
                <a:close/>
                <a:moveTo>
                  <a:pt x="17418" y="114706"/>
                </a:moveTo>
                <a:lnTo>
                  <a:pt x="17418" y="120846"/>
                </a:lnTo>
                <a:lnTo>
                  <a:pt x="14560" y="122487"/>
                </a:lnTo>
                <a:lnTo>
                  <a:pt x="12098" y="123946"/>
                </a:lnTo>
                <a:lnTo>
                  <a:pt x="12098" y="123946"/>
                </a:lnTo>
                <a:lnTo>
                  <a:pt x="17418" y="114706"/>
                </a:lnTo>
                <a:close/>
                <a:moveTo>
                  <a:pt x="52251" y="114706"/>
                </a:moveTo>
                <a:lnTo>
                  <a:pt x="52251" y="120846"/>
                </a:lnTo>
                <a:lnTo>
                  <a:pt x="49394" y="122487"/>
                </a:lnTo>
                <a:lnTo>
                  <a:pt x="46932" y="123946"/>
                </a:lnTo>
                <a:lnTo>
                  <a:pt x="46932" y="123946"/>
                </a:lnTo>
                <a:lnTo>
                  <a:pt x="52251" y="114706"/>
                </a:lnTo>
                <a:close/>
                <a:moveTo>
                  <a:pt x="29029" y="114706"/>
                </a:moveTo>
                <a:lnTo>
                  <a:pt x="29029" y="120846"/>
                </a:lnTo>
                <a:lnTo>
                  <a:pt x="26172" y="122487"/>
                </a:lnTo>
                <a:lnTo>
                  <a:pt x="23710" y="123946"/>
                </a:lnTo>
                <a:lnTo>
                  <a:pt x="29029" y="114706"/>
                </a:lnTo>
                <a:close/>
                <a:moveTo>
                  <a:pt x="63862" y="114706"/>
                </a:moveTo>
                <a:lnTo>
                  <a:pt x="63862" y="120846"/>
                </a:lnTo>
                <a:lnTo>
                  <a:pt x="61005" y="122487"/>
                </a:lnTo>
                <a:lnTo>
                  <a:pt x="58543" y="123946"/>
                </a:lnTo>
                <a:lnTo>
                  <a:pt x="63862" y="114706"/>
                </a:lnTo>
                <a:close/>
                <a:moveTo>
                  <a:pt x="75504" y="114706"/>
                </a:moveTo>
                <a:lnTo>
                  <a:pt x="75504" y="120846"/>
                </a:lnTo>
                <a:lnTo>
                  <a:pt x="72647" y="122487"/>
                </a:lnTo>
                <a:lnTo>
                  <a:pt x="70185" y="123946"/>
                </a:lnTo>
                <a:lnTo>
                  <a:pt x="75504" y="114706"/>
                </a:lnTo>
                <a:close/>
                <a:moveTo>
                  <a:pt x="98757" y="114706"/>
                </a:moveTo>
                <a:lnTo>
                  <a:pt x="98757" y="120846"/>
                </a:lnTo>
                <a:lnTo>
                  <a:pt x="95899" y="122487"/>
                </a:lnTo>
                <a:lnTo>
                  <a:pt x="93437" y="123946"/>
                </a:lnTo>
                <a:lnTo>
                  <a:pt x="98757" y="114706"/>
                </a:lnTo>
                <a:close/>
                <a:moveTo>
                  <a:pt x="110337" y="114706"/>
                </a:moveTo>
                <a:lnTo>
                  <a:pt x="110337" y="120846"/>
                </a:lnTo>
                <a:lnTo>
                  <a:pt x="107480" y="122487"/>
                </a:lnTo>
                <a:lnTo>
                  <a:pt x="105018" y="123946"/>
                </a:lnTo>
                <a:lnTo>
                  <a:pt x="110337" y="114706"/>
                </a:lnTo>
                <a:close/>
                <a:moveTo>
                  <a:pt x="121979" y="114706"/>
                </a:moveTo>
                <a:lnTo>
                  <a:pt x="121979" y="120846"/>
                </a:lnTo>
                <a:lnTo>
                  <a:pt x="119122" y="122487"/>
                </a:lnTo>
                <a:lnTo>
                  <a:pt x="116660" y="123946"/>
                </a:lnTo>
                <a:lnTo>
                  <a:pt x="121979" y="114706"/>
                </a:lnTo>
                <a:close/>
                <a:moveTo>
                  <a:pt x="133590" y="114736"/>
                </a:moveTo>
                <a:lnTo>
                  <a:pt x="133590" y="120846"/>
                </a:lnTo>
                <a:lnTo>
                  <a:pt x="130733" y="122487"/>
                </a:lnTo>
                <a:lnTo>
                  <a:pt x="128271" y="123946"/>
                </a:lnTo>
                <a:lnTo>
                  <a:pt x="133590" y="114736"/>
                </a:lnTo>
                <a:close/>
                <a:moveTo>
                  <a:pt x="145232" y="114736"/>
                </a:moveTo>
                <a:lnTo>
                  <a:pt x="145232" y="120846"/>
                </a:lnTo>
                <a:lnTo>
                  <a:pt x="142374" y="122487"/>
                </a:lnTo>
                <a:lnTo>
                  <a:pt x="139912" y="123946"/>
                </a:lnTo>
                <a:lnTo>
                  <a:pt x="145232" y="114736"/>
                </a:lnTo>
                <a:close/>
                <a:moveTo>
                  <a:pt x="156843" y="114736"/>
                </a:moveTo>
                <a:lnTo>
                  <a:pt x="156843" y="120846"/>
                </a:lnTo>
                <a:lnTo>
                  <a:pt x="153986" y="122487"/>
                </a:lnTo>
                <a:lnTo>
                  <a:pt x="151523" y="123946"/>
                </a:lnTo>
                <a:lnTo>
                  <a:pt x="156843" y="114736"/>
                </a:lnTo>
                <a:close/>
                <a:moveTo>
                  <a:pt x="168484" y="114736"/>
                </a:moveTo>
                <a:lnTo>
                  <a:pt x="168484" y="120846"/>
                </a:lnTo>
                <a:lnTo>
                  <a:pt x="165627" y="122487"/>
                </a:lnTo>
                <a:lnTo>
                  <a:pt x="163165" y="123946"/>
                </a:lnTo>
                <a:lnTo>
                  <a:pt x="168484" y="114736"/>
                </a:lnTo>
                <a:close/>
                <a:moveTo>
                  <a:pt x="180065" y="114736"/>
                </a:moveTo>
                <a:lnTo>
                  <a:pt x="180065" y="120846"/>
                </a:lnTo>
                <a:lnTo>
                  <a:pt x="177208" y="122487"/>
                </a:lnTo>
                <a:lnTo>
                  <a:pt x="174746" y="123946"/>
                </a:lnTo>
                <a:lnTo>
                  <a:pt x="180065" y="114736"/>
                </a:lnTo>
                <a:close/>
                <a:moveTo>
                  <a:pt x="191676" y="114736"/>
                </a:moveTo>
                <a:lnTo>
                  <a:pt x="191676" y="120846"/>
                </a:lnTo>
                <a:lnTo>
                  <a:pt x="188849" y="122487"/>
                </a:lnTo>
                <a:lnTo>
                  <a:pt x="186357" y="123946"/>
                </a:lnTo>
                <a:lnTo>
                  <a:pt x="191676" y="114736"/>
                </a:lnTo>
                <a:close/>
                <a:moveTo>
                  <a:pt x="203318" y="114736"/>
                </a:moveTo>
                <a:lnTo>
                  <a:pt x="203318" y="120846"/>
                </a:lnTo>
                <a:lnTo>
                  <a:pt x="200461" y="122487"/>
                </a:lnTo>
                <a:lnTo>
                  <a:pt x="197999" y="123946"/>
                </a:lnTo>
                <a:lnTo>
                  <a:pt x="203318" y="114736"/>
                </a:lnTo>
                <a:close/>
                <a:moveTo>
                  <a:pt x="214929" y="114736"/>
                </a:moveTo>
                <a:lnTo>
                  <a:pt x="214929" y="120846"/>
                </a:lnTo>
                <a:lnTo>
                  <a:pt x="212072" y="122487"/>
                </a:lnTo>
                <a:lnTo>
                  <a:pt x="209610" y="123946"/>
                </a:lnTo>
                <a:lnTo>
                  <a:pt x="214929" y="114736"/>
                </a:lnTo>
                <a:close/>
                <a:moveTo>
                  <a:pt x="226570" y="114736"/>
                </a:moveTo>
                <a:lnTo>
                  <a:pt x="226570" y="120846"/>
                </a:lnTo>
                <a:lnTo>
                  <a:pt x="223713" y="122487"/>
                </a:lnTo>
                <a:lnTo>
                  <a:pt x="221251" y="123946"/>
                </a:lnTo>
                <a:lnTo>
                  <a:pt x="226570" y="114736"/>
                </a:lnTo>
                <a:close/>
                <a:moveTo>
                  <a:pt x="238182" y="114736"/>
                </a:moveTo>
                <a:lnTo>
                  <a:pt x="238182" y="120846"/>
                </a:lnTo>
                <a:lnTo>
                  <a:pt x="235355" y="122487"/>
                </a:lnTo>
                <a:lnTo>
                  <a:pt x="232862" y="123946"/>
                </a:lnTo>
                <a:lnTo>
                  <a:pt x="238182" y="114736"/>
                </a:lnTo>
                <a:close/>
                <a:moveTo>
                  <a:pt x="249793" y="114736"/>
                </a:moveTo>
                <a:lnTo>
                  <a:pt x="249793" y="120846"/>
                </a:lnTo>
                <a:lnTo>
                  <a:pt x="246936" y="122487"/>
                </a:lnTo>
                <a:lnTo>
                  <a:pt x="244474" y="123946"/>
                </a:lnTo>
                <a:lnTo>
                  <a:pt x="249793" y="114736"/>
                </a:lnTo>
                <a:close/>
                <a:moveTo>
                  <a:pt x="261404" y="114736"/>
                </a:moveTo>
                <a:lnTo>
                  <a:pt x="261404" y="120846"/>
                </a:lnTo>
                <a:lnTo>
                  <a:pt x="258547" y="122487"/>
                </a:lnTo>
                <a:lnTo>
                  <a:pt x="256085" y="123946"/>
                </a:lnTo>
                <a:lnTo>
                  <a:pt x="261404" y="114736"/>
                </a:lnTo>
                <a:close/>
                <a:moveTo>
                  <a:pt x="156964" y="121058"/>
                </a:moveTo>
                <a:lnTo>
                  <a:pt x="159822" y="122669"/>
                </a:lnTo>
                <a:lnTo>
                  <a:pt x="162284" y="124128"/>
                </a:lnTo>
                <a:lnTo>
                  <a:pt x="151645" y="124128"/>
                </a:lnTo>
                <a:lnTo>
                  <a:pt x="154107" y="122669"/>
                </a:lnTo>
                <a:lnTo>
                  <a:pt x="156964" y="121058"/>
                </a:lnTo>
                <a:close/>
                <a:moveTo>
                  <a:pt x="168575" y="121058"/>
                </a:moveTo>
                <a:lnTo>
                  <a:pt x="171433" y="122669"/>
                </a:lnTo>
                <a:lnTo>
                  <a:pt x="173895" y="124128"/>
                </a:lnTo>
                <a:lnTo>
                  <a:pt x="163256" y="124128"/>
                </a:lnTo>
                <a:lnTo>
                  <a:pt x="165749" y="122669"/>
                </a:lnTo>
                <a:lnTo>
                  <a:pt x="168575" y="121058"/>
                </a:lnTo>
                <a:close/>
                <a:moveTo>
                  <a:pt x="180217" y="121058"/>
                </a:moveTo>
                <a:lnTo>
                  <a:pt x="183074" y="122669"/>
                </a:lnTo>
                <a:lnTo>
                  <a:pt x="185536" y="124128"/>
                </a:lnTo>
                <a:lnTo>
                  <a:pt x="174898" y="124128"/>
                </a:lnTo>
                <a:lnTo>
                  <a:pt x="177360" y="122669"/>
                </a:lnTo>
                <a:lnTo>
                  <a:pt x="180217" y="121058"/>
                </a:lnTo>
                <a:close/>
                <a:moveTo>
                  <a:pt x="191828" y="121058"/>
                </a:moveTo>
                <a:lnTo>
                  <a:pt x="194685" y="122669"/>
                </a:lnTo>
                <a:lnTo>
                  <a:pt x="197147" y="124128"/>
                </a:lnTo>
                <a:lnTo>
                  <a:pt x="186509" y="124128"/>
                </a:lnTo>
                <a:lnTo>
                  <a:pt x="189001" y="122669"/>
                </a:lnTo>
                <a:lnTo>
                  <a:pt x="191828" y="121058"/>
                </a:lnTo>
                <a:close/>
                <a:moveTo>
                  <a:pt x="203470" y="121058"/>
                </a:moveTo>
                <a:lnTo>
                  <a:pt x="206327" y="122669"/>
                </a:lnTo>
                <a:lnTo>
                  <a:pt x="208789" y="124128"/>
                </a:lnTo>
                <a:lnTo>
                  <a:pt x="198151" y="124128"/>
                </a:lnTo>
                <a:lnTo>
                  <a:pt x="200613" y="122669"/>
                </a:lnTo>
                <a:lnTo>
                  <a:pt x="203470" y="121058"/>
                </a:lnTo>
                <a:close/>
                <a:moveTo>
                  <a:pt x="215051" y="121058"/>
                </a:moveTo>
                <a:lnTo>
                  <a:pt x="217908" y="122669"/>
                </a:lnTo>
                <a:lnTo>
                  <a:pt x="220370" y="124128"/>
                </a:lnTo>
                <a:lnTo>
                  <a:pt x="209731" y="124128"/>
                </a:lnTo>
                <a:lnTo>
                  <a:pt x="212193" y="122669"/>
                </a:lnTo>
                <a:lnTo>
                  <a:pt x="215051" y="121058"/>
                </a:lnTo>
                <a:close/>
                <a:moveTo>
                  <a:pt x="226692" y="121058"/>
                </a:moveTo>
                <a:lnTo>
                  <a:pt x="229519" y="122669"/>
                </a:lnTo>
                <a:lnTo>
                  <a:pt x="232011" y="124128"/>
                </a:lnTo>
                <a:lnTo>
                  <a:pt x="221373" y="124128"/>
                </a:lnTo>
                <a:lnTo>
                  <a:pt x="223835" y="122669"/>
                </a:lnTo>
                <a:lnTo>
                  <a:pt x="226692" y="121058"/>
                </a:lnTo>
                <a:close/>
                <a:moveTo>
                  <a:pt x="238303" y="121058"/>
                </a:moveTo>
                <a:lnTo>
                  <a:pt x="241160" y="122669"/>
                </a:lnTo>
                <a:lnTo>
                  <a:pt x="243622" y="124128"/>
                </a:lnTo>
                <a:lnTo>
                  <a:pt x="232984" y="124128"/>
                </a:lnTo>
                <a:lnTo>
                  <a:pt x="235446" y="122669"/>
                </a:lnTo>
                <a:lnTo>
                  <a:pt x="238303" y="121058"/>
                </a:lnTo>
                <a:close/>
                <a:moveTo>
                  <a:pt x="249945" y="121058"/>
                </a:moveTo>
                <a:lnTo>
                  <a:pt x="252772" y="122669"/>
                </a:lnTo>
                <a:lnTo>
                  <a:pt x="255264" y="124128"/>
                </a:lnTo>
                <a:lnTo>
                  <a:pt x="244626" y="124128"/>
                </a:lnTo>
                <a:lnTo>
                  <a:pt x="247088" y="122669"/>
                </a:lnTo>
                <a:lnTo>
                  <a:pt x="249945" y="121058"/>
                </a:lnTo>
                <a:close/>
                <a:moveTo>
                  <a:pt x="261556" y="121058"/>
                </a:moveTo>
                <a:lnTo>
                  <a:pt x="264413" y="122669"/>
                </a:lnTo>
                <a:lnTo>
                  <a:pt x="266875" y="124128"/>
                </a:lnTo>
                <a:lnTo>
                  <a:pt x="256237" y="124128"/>
                </a:lnTo>
                <a:lnTo>
                  <a:pt x="258699" y="122669"/>
                </a:lnTo>
                <a:lnTo>
                  <a:pt x="261556" y="121058"/>
                </a:lnTo>
                <a:close/>
                <a:moveTo>
                  <a:pt x="273198" y="121058"/>
                </a:moveTo>
                <a:lnTo>
                  <a:pt x="276024" y="122669"/>
                </a:lnTo>
                <a:lnTo>
                  <a:pt x="278517" y="124128"/>
                </a:lnTo>
                <a:lnTo>
                  <a:pt x="267878" y="124128"/>
                </a:lnTo>
                <a:lnTo>
                  <a:pt x="270340" y="122669"/>
                </a:lnTo>
                <a:lnTo>
                  <a:pt x="273198" y="121058"/>
                </a:lnTo>
                <a:close/>
                <a:moveTo>
                  <a:pt x="5898" y="121089"/>
                </a:moveTo>
                <a:lnTo>
                  <a:pt x="8755" y="122730"/>
                </a:lnTo>
                <a:lnTo>
                  <a:pt x="11217" y="124159"/>
                </a:lnTo>
                <a:lnTo>
                  <a:pt x="578" y="124159"/>
                </a:lnTo>
                <a:lnTo>
                  <a:pt x="5898" y="121089"/>
                </a:lnTo>
                <a:close/>
                <a:moveTo>
                  <a:pt x="17509" y="121089"/>
                </a:moveTo>
                <a:lnTo>
                  <a:pt x="20366" y="122730"/>
                </a:lnTo>
                <a:lnTo>
                  <a:pt x="22828" y="124159"/>
                </a:lnTo>
                <a:lnTo>
                  <a:pt x="12190" y="124159"/>
                </a:lnTo>
                <a:lnTo>
                  <a:pt x="14682" y="122730"/>
                </a:lnTo>
                <a:lnTo>
                  <a:pt x="17509" y="121089"/>
                </a:lnTo>
                <a:close/>
                <a:moveTo>
                  <a:pt x="29150" y="121089"/>
                </a:moveTo>
                <a:lnTo>
                  <a:pt x="32008" y="122730"/>
                </a:lnTo>
                <a:lnTo>
                  <a:pt x="34470" y="124159"/>
                </a:lnTo>
                <a:lnTo>
                  <a:pt x="23831" y="124159"/>
                </a:lnTo>
                <a:lnTo>
                  <a:pt x="26293" y="122730"/>
                </a:lnTo>
                <a:lnTo>
                  <a:pt x="29150" y="121089"/>
                </a:lnTo>
                <a:close/>
                <a:moveTo>
                  <a:pt x="40762" y="121089"/>
                </a:moveTo>
                <a:lnTo>
                  <a:pt x="43619" y="122730"/>
                </a:lnTo>
                <a:lnTo>
                  <a:pt x="46081" y="124159"/>
                </a:lnTo>
                <a:lnTo>
                  <a:pt x="35442" y="124159"/>
                </a:lnTo>
                <a:lnTo>
                  <a:pt x="37935" y="122730"/>
                </a:lnTo>
                <a:lnTo>
                  <a:pt x="40762" y="121089"/>
                </a:lnTo>
                <a:close/>
                <a:moveTo>
                  <a:pt x="52403" y="121089"/>
                </a:moveTo>
                <a:lnTo>
                  <a:pt x="55260" y="122730"/>
                </a:lnTo>
                <a:lnTo>
                  <a:pt x="57722" y="124159"/>
                </a:lnTo>
                <a:lnTo>
                  <a:pt x="47084" y="124159"/>
                </a:lnTo>
                <a:lnTo>
                  <a:pt x="49546" y="122730"/>
                </a:lnTo>
                <a:lnTo>
                  <a:pt x="52403" y="121089"/>
                </a:lnTo>
                <a:close/>
                <a:moveTo>
                  <a:pt x="64014" y="121089"/>
                </a:moveTo>
                <a:lnTo>
                  <a:pt x="66871" y="122730"/>
                </a:lnTo>
                <a:lnTo>
                  <a:pt x="69334" y="124159"/>
                </a:lnTo>
                <a:lnTo>
                  <a:pt x="58695" y="124159"/>
                </a:lnTo>
                <a:lnTo>
                  <a:pt x="61187" y="122730"/>
                </a:lnTo>
                <a:lnTo>
                  <a:pt x="64014" y="121089"/>
                </a:lnTo>
                <a:close/>
                <a:moveTo>
                  <a:pt x="75625" y="121089"/>
                </a:moveTo>
                <a:lnTo>
                  <a:pt x="78452" y="122730"/>
                </a:lnTo>
                <a:lnTo>
                  <a:pt x="80945" y="124159"/>
                </a:lnTo>
                <a:lnTo>
                  <a:pt x="70306" y="124159"/>
                </a:lnTo>
                <a:lnTo>
                  <a:pt x="72768" y="122730"/>
                </a:lnTo>
                <a:lnTo>
                  <a:pt x="75625" y="121089"/>
                </a:lnTo>
                <a:close/>
                <a:moveTo>
                  <a:pt x="87237" y="121089"/>
                </a:moveTo>
                <a:lnTo>
                  <a:pt x="90094" y="122730"/>
                </a:lnTo>
                <a:lnTo>
                  <a:pt x="92556" y="124159"/>
                </a:lnTo>
                <a:lnTo>
                  <a:pt x="81917" y="124159"/>
                </a:lnTo>
                <a:lnTo>
                  <a:pt x="84379" y="122730"/>
                </a:lnTo>
                <a:lnTo>
                  <a:pt x="87237" y="121089"/>
                </a:lnTo>
                <a:close/>
                <a:moveTo>
                  <a:pt x="98878" y="121089"/>
                </a:moveTo>
                <a:lnTo>
                  <a:pt x="101705" y="122730"/>
                </a:lnTo>
                <a:lnTo>
                  <a:pt x="104197" y="124159"/>
                </a:lnTo>
                <a:lnTo>
                  <a:pt x="93559" y="124159"/>
                </a:lnTo>
                <a:lnTo>
                  <a:pt x="96021" y="122730"/>
                </a:lnTo>
                <a:lnTo>
                  <a:pt x="98878" y="121089"/>
                </a:lnTo>
                <a:close/>
                <a:moveTo>
                  <a:pt x="110489" y="121089"/>
                </a:moveTo>
                <a:lnTo>
                  <a:pt x="113346" y="122730"/>
                </a:lnTo>
                <a:lnTo>
                  <a:pt x="115809" y="124159"/>
                </a:lnTo>
                <a:lnTo>
                  <a:pt x="105170" y="124159"/>
                </a:lnTo>
                <a:lnTo>
                  <a:pt x="107632" y="122730"/>
                </a:lnTo>
                <a:lnTo>
                  <a:pt x="110489" y="121089"/>
                </a:lnTo>
                <a:close/>
                <a:moveTo>
                  <a:pt x="122131" y="121089"/>
                </a:moveTo>
                <a:lnTo>
                  <a:pt x="124958" y="122730"/>
                </a:lnTo>
                <a:lnTo>
                  <a:pt x="127450" y="124159"/>
                </a:lnTo>
                <a:lnTo>
                  <a:pt x="116812" y="124159"/>
                </a:lnTo>
                <a:lnTo>
                  <a:pt x="119274" y="122730"/>
                </a:lnTo>
                <a:lnTo>
                  <a:pt x="122131" y="121089"/>
                </a:lnTo>
                <a:close/>
                <a:moveTo>
                  <a:pt x="133742" y="121089"/>
                </a:moveTo>
                <a:lnTo>
                  <a:pt x="136599" y="122730"/>
                </a:lnTo>
                <a:lnTo>
                  <a:pt x="139061" y="124159"/>
                </a:lnTo>
                <a:lnTo>
                  <a:pt x="128423" y="124159"/>
                </a:lnTo>
                <a:lnTo>
                  <a:pt x="130885" y="122730"/>
                </a:lnTo>
                <a:lnTo>
                  <a:pt x="133742" y="121089"/>
                </a:lnTo>
                <a:close/>
                <a:moveTo>
                  <a:pt x="145323" y="121089"/>
                </a:moveTo>
                <a:lnTo>
                  <a:pt x="148180" y="122730"/>
                </a:lnTo>
                <a:lnTo>
                  <a:pt x="150642" y="124159"/>
                </a:lnTo>
                <a:lnTo>
                  <a:pt x="140004" y="124159"/>
                </a:lnTo>
                <a:lnTo>
                  <a:pt x="142496" y="122730"/>
                </a:lnTo>
                <a:lnTo>
                  <a:pt x="145323" y="121089"/>
                </a:lnTo>
                <a:close/>
                <a:moveTo>
                  <a:pt x="11217" y="124402"/>
                </a:moveTo>
                <a:lnTo>
                  <a:pt x="5898" y="127472"/>
                </a:lnTo>
                <a:lnTo>
                  <a:pt x="578" y="124402"/>
                </a:lnTo>
                <a:close/>
                <a:moveTo>
                  <a:pt x="22828" y="124402"/>
                </a:moveTo>
                <a:lnTo>
                  <a:pt x="17509" y="127472"/>
                </a:lnTo>
                <a:lnTo>
                  <a:pt x="12190" y="124402"/>
                </a:lnTo>
                <a:close/>
                <a:moveTo>
                  <a:pt x="34470" y="124402"/>
                </a:moveTo>
                <a:lnTo>
                  <a:pt x="29150" y="127472"/>
                </a:lnTo>
                <a:lnTo>
                  <a:pt x="23831" y="124402"/>
                </a:lnTo>
                <a:close/>
                <a:moveTo>
                  <a:pt x="46081" y="124402"/>
                </a:moveTo>
                <a:lnTo>
                  <a:pt x="40762" y="127472"/>
                </a:lnTo>
                <a:lnTo>
                  <a:pt x="35442" y="124402"/>
                </a:lnTo>
                <a:close/>
                <a:moveTo>
                  <a:pt x="57722" y="124402"/>
                </a:moveTo>
                <a:lnTo>
                  <a:pt x="52403" y="127472"/>
                </a:lnTo>
                <a:lnTo>
                  <a:pt x="47084" y="124402"/>
                </a:lnTo>
                <a:close/>
                <a:moveTo>
                  <a:pt x="69334" y="124402"/>
                </a:moveTo>
                <a:lnTo>
                  <a:pt x="64014" y="127472"/>
                </a:lnTo>
                <a:lnTo>
                  <a:pt x="58695" y="124402"/>
                </a:lnTo>
                <a:close/>
                <a:moveTo>
                  <a:pt x="80945" y="124402"/>
                </a:moveTo>
                <a:lnTo>
                  <a:pt x="75625" y="127472"/>
                </a:lnTo>
                <a:lnTo>
                  <a:pt x="70306" y="124402"/>
                </a:lnTo>
                <a:close/>
                <a:moveTo>
                  <a:pt x="92556" y="124402"/>
                </a:moveTo>
                <a:lnTo>
                  <a:pt x="87237" y="127472"/>
                </a:lnTo>
                <a:lnTo>
                  <a:pt x="81917" y="124402"/>
                </a:lnTo>
                <a:close/>
                <a:moveTo>
                  <a:pt x="104197" y="124402"/>
                </a:moveTo>
                <a:lnTo>
                  <a:pt x="98878" y="127472"/>
                </a:lnTo>
                <a:lnTo>
                  <a:pt x="93559" y="124402"/>
                </a:lnTo>
                <a:close/>
                <a:moveTo>
                  <a:pt x="115809" y="124402"/>
                </a:moveTo>
                <a:lnTo>
                  <a:pt x="110489" y="127472"/>
                </a:lnTo>
                <a:lnTo>
                  <a:pt x="105170" y="124402"/>
                </a:lnTo>
                <a:close/>
                <a:moveTo>
                  <a:pt x="127450" y="124402"/>
                </a:moveTo>
                <a:lnTo>
                  <a:pt x="122131" y="127472"/>
                </a:lnTo>
                <a:lnTo>
                  <a:pt x="116812" y="124402"/>
                </a:lnTo>
                <a:close/>
                <a:moveTo>
                  <a:pt x="139061" y="124402"/>
                </a:moveTo>
                <a:lnTo>
                  <a:pt x="133742" y="127472"/>
                </a:lnTo>
                <a:lnTo>
                  <a:pt x="128423" y="124402"/>
                </a:lnTo>
                <a:close/>
                <a:moveTo>
                  <a:pt x="150642" y="124402"/>
                </a:moveTo>
                <a:lnTo>
                  <a:pt x="145323" y="127472"/>
                </a:lnTo>
                <a:lnTo>
                  <a:pt x="140004" y="124402"/>
                </a:lnTo>
                <a:close/>
                <a:moveTo>
                  <a:pt x="162284" y="124402"/>
                </a:moveTo>
                <a:lnTo>
                  <a:pt x="156964" y="127472"/>
                </a:lnTo>
                <a:lnTo>
                  <a:pt x="151645" y="124402"/>
                </a:lnTo>
                <a:close/>
                <a:moveTo>
                  <a:pt x="173895" y="124402"/>
                </a:moveTo>
                <a:lnTo>
                  <a:pt x="168575" y="127472"/>
                </a:lnTo>
                <a:lnTo>
                  <a:pt x="163256" y="124402"/>
                </a:lnTo>
                <a:close/>
                <a:moveTo>
                  <a:pt x="185536" y="124402"/>
                </a:moveTo>
                <a:lnTo>
                  <a:pt x="180217" y="127472"/>
                </a:lnTo>
                <a:lnTo>
                  <a:pt x="174898" y="124402"/>
                </a:lnTo>
                <a:close/>
                <a:moveTo>
                  <a:pt x="197147" y="124402"/>
                </a:moveTo>
                <a:lnTo>
                  <a:pt x="191828" y="127472"/>
                </a:lnTo>
                <a:lnTo>
                  <a:pt x="186509" y="124402"/>
                </a:lnTo>
                <a:close/>
                <a:moveTo>
                  <a:pt x="208789" y="124402"/>
                </a:moveTo>
                <a:lnTo>
                  <a:pt x="203470" y="127472"/>
                </a:lnTo>
                <a:lnTo>
                  <a:pt x="198151" y="124402"/>
                </a:lnTo>
                <a:close/>
                <a:moveTo>
                  <a:pt x="220370" y="124402"/>
                </a:moveTo>
                <a:lnTo>
                  <a:pt x="215051" y="127472"/>
                </a:lnTo>
                <a:lnTo>
                  <a:pt x="209731" y="124402"/>
                </a:lnTo>
                <a:close/>
                <a:moveTo>
                  <a:pt x="232011" y="124402"/>
                </a:moveTo>
                <a:lnTo>
                  <a:pt x="226692" y="127472"/>
                </a:lnTo>
                <a:lnTo>
                  <a:pt x="221373" y="124402"/>
                </a:lnTo>
                <a:close/>
                <a:moveTo>
                  <a:pt x="243622" y="124402"/>
                </a:moveTo>
                <a:lnTo>
                  <a:pt x="238303" y="127472"/>
                </a:lnTo>
                <a:lnTo>
                  <a:pt x="232984" y="124402"/>
                </a:lnTo>
                <a:close/>
                <a:moveTo>
                  <a:pt x="255264" y="124402"/>
                </a:moveTo>
                <a:lnTo>
                  <a:pt x="249945" y="127472"/>
                </a:lnTo>
                <a:lnTo>
                  <a:pt x="244626" y="124402"/>
                </a:lnTo>
                <a:close/>
                <a:moveTo>
                  <a:pt x="266875" y="124402"/>
                </a:moveTo>
                <a:lnTo>
                  <a:pt x="261556" y="127472"/>
                </a:lnTo>
                <a:lnTo>
                  <a:pt x="256237" y="124402"/>
                </a:lnTo>
                <a:close/>
                <a:moveTo>
                  <a:pt x="278517" y="124402"/>
                </a:moveTo>
                <a:lnTo>
                  <a:pt x="273198" y="127472"/>
                </a:lnTo>
                <a:lnTo>
                  <a:pt x="267878" y="124402"/>
                </a:lnTo>
                <a:close/>
                <a:moveTo>
                  <a:pt x="11369" y="124615"/>
                </a:moveTo>
                <a:lnTo>
                  <a:pt x="6050" y="133825"/>
                </a:lnTo>
                <a:lnTo>
                  <a:pt x="6050" y="127685"/>
                </a:lnTo>
                <a:lnTo>
                  <a:pt x="11369" y="124615"/>
                </a:lnTo>
                <a:close/>
                <a:moveTo>
                  <a:pt x="22980" y="124615"/>
                </a:moveTo>
                <a:lnTo>
                  <a:pt x="17661" y="133825"/>
                </a:lnTo>
                <a:lnTo>
                  <a:pt x="17661" y="127685"/>
                </a:lnTo>
                <a:lnTo>
                  <a:pt x="22980" y="124615"/>
                </a:lnTo>
                <a:close/>
                <a:moveTo>
                  <a:pt x="34622" y="124615"/>
                </a:moveTo>
                <a:lnTo>
                  <a:pt x="29302" y="133825"/>
                </a:lnTo>
                <a:lnTo>
                  <a:pt x="29302" y="127685"/>
                </a:lnTo>
                <a:lnTo>
                  <a:pt x="34622" y="124615"/>
                </a:lnTo>
                <a:close/>
                <a:moveTo>
                  <a:pt x="46202" y="124615"/>
                </a:moveTo>
                <a:lnTo>
                  <a:pt x="40883" y="133825"/>
                </a:lnTo>
                <a:lnTo>
                  <a:pt x="40883" y="127685"/>
                </a:lnTo>
                <a:lnTo>
                  <a:pt x="46202" y="124615"/>
                </a:lnTo>
                <a:close/>
                <a:moveTo>
                  <a:pt x="57844" y="124615"/>
                </a:moveTo>
                <a:lnTo>
                  <a:pt x="52525" y="133825"/>
                </a:lnTo>
                <a:lnTo>
                  <a:pt x="52525" y="127685"/>
                </a:lnTo>
                <a:lnTo>
                  <a:pt x="57844" y="124615"/>
                </a:lnTo>
                <a:close/>
                <a:moveTo>
                  <a:pt x="69455" y="124615"/>
                </a:moveTo>
                <a:lnTo>
                  <a:pt x="64136" y="133825"/>
                </a:lnTo>
                <a:lnTo>
                  <a:pt x="64136" y="127685"/>
                </a:lnTo>
                <a:lnTo>
                  <a:pt x="69455" y="124615"/>
                </a:lnTo>
                <a:close/>
                <a:moveTo>
                  <a:pt x="81097" y="124615"/>
                </a:moveTo>
                <a:lnTo>
                  <a:pt x="75777" y="133825"/>
                </a:lnTo>
                <a:lnTo>
                  <a:pt x="75777" y="127685"/>
                </a:lnTo>
                <a:lnTo>
                  <a:pt x="81097" y="124615"/>
                </a:lnTo>
                <a:close/>
                <a:moveTo>
                  <a:pt x="92708" y="124615"/>
                </a:moveTo>
                <a:lnTo>
                  <a:pt x="87389" y="133825"/>
                </a:lnTo>
                <a:lnTo>
                  <a:pt x="87389" y="127685"/>
                </a:lnTo>
                <a:lnTo>
                  <a:pt x="92708" y="124615"/>
                </a:lnTo>
                <a:close/>
                <a:moveTo>
                  <a:pt x="104349" y="124615"/>
                </a:moveTo>
                <a:lnTo>
                  <a:pt x="99030" y="133825"/>
                </a:lnTo>
                <a:lnTo>
                  <a:pt x="99030" y="127685"/>
                </a:lnTo>
                <a:lnTo>
                  <a:pt x="104349" y="124615"/>
                </a:lnTo>
                <a:close/>
                <a:moveTo>
                  <a:pt x="115930" y="124615"/>
                </a:moveTo>
                <a:lnTo>
                  <a:pt x="110611" y="133825"/>
                </a:lnTo>
                <a:lnTo>
                  <a:pt x="110611" y="127685"/>
                </a:lnTo>
                <a:lnTo>
                  <a:pt x="115930" y="124615"/>
                </a:lnTo>
                <a:close/>
                <a:moveTo>
                  <a:pt x="127541" y="124615"/>
                </a:moveTo>
                <a:lnTo>
                  <a:pt x="122222" y="133825"/>
                </a:lnTo>
                <a:lnTo>
                  <a:pt x="122222" y="127685"/>
                </a:lnTo>
                <a:lnTo>
                  <a:pt x="127541" y="124615"/>
                </a:lnTo>
                <a:close/>
                <a:moveTo>
                  <a:pt x="139183" y="124615"/>
                </a:moveTo>
                <a:lnTo>
                  <a:pt x="133864" y="133825"/>
                </a:lnTo>
                <a:lnTo>
                  <a:pt x="133864" y="127685"/>
                </a:lnTo>
                <a:lnTo>
                  <a:pt x="139183" y="124615"/>
                </a:lnTo>
                <a:close/>
                <a:moveTo>
                  <a:pt x="150794" y="124615"/>
                </a:moveTo>
                <a:lnTo>
                  <a:pt x="145475" y="133825"/>
                </a:lnTo>
                <a:lnTo>
                  <a:pt x="145475" y="127685"/>
                </a:lnTo>
                <a:lnTo>
                  <a:pt x="150794" y="124615"/>
                </a:lnTo>
                <a:close/>
                <a:moveTo>
                  <a:pt x="162436" y="124615"/>
                </a:moveTo>
                <a:lnTo>
                  <a:pt x="157116" y="133825"/>
                </a:lnTo>
                <a:lnTo>
                  <a:pt x="157116" y="127685"/>
                </a:lnTo>
                <a:lnTo>
                  <a:pt x="162436" y="124615"/>
                </a:lnTo>
                <a:close/>
                <a:moveTo>
                  <a:pt x="174047" y="124615"/>
                </a:moveTo>
                <a:lnTo>
                  <a:pt x="168727" y="133825"/>
                </a:lnTo>
                <a:lnTo>
                  <a:pt x="168727" y="127685"/>
                </a:lnTo>
                <a:lnTo>
                  <a:pt x="174047" y="124615"/>
                </a:lnTo>
                <a:close/>
                <a:moveTo>
                  <a:pt x="185658" y="124615"/>
                </a:moveTo>
                <a:lnTo>
                  <a:pt x="180339" y="133825"/>
                </a:lnTo>
                <a:lnTo>
                  <a:pt x="180339" y="127685"/>
                </a:lnTo>
                <a:lnTo>
                  <a:pt x="185658" y="124615"/>
                </a:lnTo>
                <a:close/>
                <a:moveTo>
                  <a:pt x="197269" y="124615"/>
                </a:moveTo>
                <a:lnTo>
                  <a:pt x="191950" y="133825"/>
                </a:lnTo>
                <a:lnTo>
                  <a:pt x="191950" y="127685"/>
                </a:lnTo>
                <a:lnTo>
                  <a:pt x="197269" y="124615"/>
                </a:lnTo>
                <a:close/>
                <a:moveTo>
                  <a:pt x="208911" y="124615"/>
                </a:moveTo>
                <a:lnTo>
                  <a:pt x="203591" y="133825"/>
                </a:lnTo>
                <a:lnTo>
                  <a:pt x="203591" y="127685"/>
                </a:lnTo>
                <a:lnTo>
                  <a:pt x="208911" y="124615"/>
                </a:lnTo>
                <a:close/>
                <a:moveTo>
                  <a:pt x="220522" y="124615"/>
                </a:moveTo>
                <a:lnTo>
                  <a:pt x="215202" y="133825"/>
                </a:lnTo>
                <a:lnTo>
                  <a:pt x="215202" y="127685"/>
                </a:lnTo>
                <a:lnTo>
                  <a:pt x="220522" y="124615"/>
                </a:lnTo>
                <a:close/>
                <a:moveTo>
                  <a:pt x="232163" y="124615"/>
                </a:moveTo>
                <a:lnTo>
                  <a:pt x="226844" y="133825"/>
                </a:lnTo>
                <a:lnTo>
                  <a:pt x="226844" y="127685"/>
                </a:lnTo>
                <a:lnTo>
                  <a:pt x="232163" y="124615"/>
                </a:lnTo>
                <a:close/>
                <a:moveTo>
                  <a:pt x="243774" y="124615"/>
                </a:moveTo>
                <a:lnTo>
                  <a:pt x="238455" y="133825"/>
                </a:lnTo>
                <a:lnTo>
                  <a:pt x="238455" y="127685"/>
                </a:lnTo>
                <a:lnTo>
                  <a:pt x="243774" y="124615"/>
                </a:lnTo>
                <a:close/>
                <a:moveTo>
                  <a:pt x="255355" y="124615"/>
                </a:moveTo>
                <a:lnTo>
                  <a:pt x="250036" y="133825"/>
                </a:lnTo>
                <a:lnTo>
                  <a:pt x="250036" y="127685"/>
                </a:lnTo>
                <a:lnTo>
                  <a:pt x="255355" y="124615"/>
                </a:lnTo>
                <a:close/>
                <a:moveTo>
                  <a:pt x="266997" y="124615"/>
                </a:moveTo>
                <a:lnTo>
                  <a:pt x="261678" y="133825"/>
                </a:lnTo>
                <a:lnTo>
                  <a:pt x="261678" y="127685"/>
                </a:lnTo>
                <a:lnTo>
                  <a:pt x="266997" y="124615"/>
                </a:lnTo>
                <a:close/>
                <a:moveTo>
                  <a:pt x="278608" y="124615"/>
                </a:moveTo>
                <a:lnTo>
                  <a:pt x="273289" y="133825"/>
                </a:lnTo>
                <a:lnTo>
                  <a:pt x="273289" y="127685"/>
                </a:lnTo>
                <a:lnTo>
                  <a:pt x="278608" y="124615"/>
                </a:lnTo>
                <a:close/>
                <a:moveTo>
                  <a:pt x="457" y="124645"/>
                </a:moveTo>
                <a:lnTo>
                  <a:pt x="5776" y="127685"/>
                </a:lnTo>
                <a:lnTo>
                  <a:pt x="5776" y="133855"/>
                </a:lnTo>
                <a:lnTo>
                  <a:pt x="457" y="124645"/>
                </a:lnTo>
                <a:close/>
                <a:moveTo>
                  <a:pt x="12098" y="124645"/>
                </a:moveTo>
                <a:lnTo>
                  <a:pt x="17418" y="127685"/>
                </a:lnTo>
                <a:lnTo>
                  <a:pt x="17418" y="133855"/>
                </a:lnTo>
                <a:lnTo>
                  <a:pt x="12098" y="124645"/>
                </a:lnTo>
                <a:close/>
                <a:moveTo>
                  <a:pt x="23710" y="124645"/>
                </a:moveTo>
                <a:lnTo>
                  <a:pt x="29029" y="127685"/>
                </a:lnTo>
                <a:lnTo>
                  <a:pt x="29029" y="133855"/>
                </a:lnTo>
                <a:lnTo>
                  <a:pt x="23710" y="124645"/>
                </a:lnTo>
                <a:close/>
                <a:moveTo>
                  <a:pt x="35290" y="124645"/>
                </a:moveTo>
                <a:lnTo>
                  <a:pt x="40610" y="127685"/>
                </a:lnTo>
                <a:lnTo>
                  <a:pt x="40610" y="133855"/>
                </a:lnTo>
                <a:lnTo>
                  <a:pt x="35290" y="124645"/>
                </a:lnTo>
                <a:close/>
                <a:moveTo>
                  <a:pt x="46932" y="124645"/>
                </a:moveTo>
                <a:lnTo>
                  <a:pt x="52251" y="127685"/>
                </a:lnTo>
                <a:lnTo>
                  <a:pt x="52251" y="133855"/>
                </a:lnTo>
                <a:lnTo>
                  <a:pt x="46932" y="124645"/>
                </a:lnTo>
                <a:close/>
                <a:moveTo>
                  <a:pt x="58543" y="124645"/>
                </a:moveTo>
                <a:lnTo>
                  <a:pt x="63862" y="127685"/>
                </a:lnTo>
                <a:lnTo>
                  <a:pt x="63862" y="133855"/>
                </a:lnTo>
                <a:lnTo>
                  <a:pt x="58543" y="124645"/>
                </a:lnTo>
                <a:close/>
                <a:moveTo>
                  <a:pt x="70185" y="124645"/>
                </a:moveTo>
                <a:lnTo>
                  <a:pt x="75504" y="127685"/>
                </a:lnTo>
                <a:lnTo>
                  <a:pt x="75504" y="133855"/>
                </a:lnTo>
                <a:lnTo>
                  <a:pt x="70185" y="124645"/>
                </a:lnTo>
                <a:close/>
                <a:moveTo>
                  <a:pt x="81796" y="124645"/>
                </a:moveTo>
                <a:lnTo>
                  <a:pt x="87115" y="127685"/>
                </a:lnTo>
                <a:lnTo>
                  <a:pt x="87115" y="133855"/>
                </a:lnTo>
                <a:lnTo>
                  <a:pt x="81796" y="124645"/>
                </a:lnTo>
                <a:close/>
                <a:moveTo>
                  <a:pt x="93437" y="124645"/>
                </a:moveTo>
                <a:lnTo>
                  <a:pt x="98757" y="127685"/>
                </a:lnTo>
                <a:lnTo>
                  <a:pt x="98757" y="133855"/>
                </a:lnTo>
                <a:lnTo>
                  <a:pt x="93437" y="124645"/>
                </a:lnTo>
                <a:close/>
                <a:moveTo>
                  <a:pt x="105018" y="124645"/>
                </a:moveTo>
                <a:lnTo>
                  <a:pt x="110337" y="127685"/>
                </a:lnTo>
                <a:lnTo>
                  <a:pt x="110337" y="133855"/>
                </a:lnTo>
                <a:lnTo>
                  <a:pt x="105018" y="124645"/>
                </a:lnTo>
                <a:close/>
                <a:moveTo>
                  <a:pt x="116660" y="124645"/>
                </a:moveTo>
                <a:lnTo>
                  <a:pt x="121979" y="127685"/>
                </a:lnTo>
                <a:lnTo>
                  <a:pt x="121979" y="133855"/>
                </a:lnTo>
                <a:lnTo>
                  <a:pt x="116660" y="124645"/>
                </a:lnTo>
                <a:close/>
                <a:moveTo>
                  <a:pt x="128271" y="124645"/>
                </a:moveTo>
                <a:lnTo>
                  <a:pt x="133590" y="127685"/>
                </a:lnTo>
                <a:lnTo>
                  <a:pt x="133590" y="133855"/>
                </a:lnTo>
                <a:lnTo>
                  <a:pt x="128271" y="124645"/>
                </a:lnTo>
                <a:close/>
                <a:moveTo>
                  <a:pt x="139912" y="124645"/>
                </a:moveTo>
                <a:lnTo>
                  <a:pt x="145232" y="127685"/>
                </a:lnTo>
                <a:lnTo>
                  <a:pt x="145232" y="133855"/>
                </a:lnTo>
                <a:lnTo>
                  <a:pt x="139912" y="124645"/>
                </a:lnTo>
                <a:close/>
                <a:moveTo>
                  <a:pt x="151523" y="124645"/>
                </a:moveTo>
                <a:lnTo>
                  <a:pt x="156843" y="127745"/>
                </a:lnTo>
                <a:lnTo>
                  <a:pt x="156843" y="133855"/>
                </a:lnTo>
                <a:lnTo>
                  <a:pt x="151523" y="124645"/>
                </a:lnTo>
                <a:close/>
                <a:moveTo>
                  <a:pt x="163165" y="124615"/>
                </a:moveTo>
                <a:lnTo>
                  <a:pt x="168484" y="127685"/>
                </a:lnTo>
                <a:lnTo>
                  <a:pt x="168484" y="133855"/>
                </a:lnTo>
                <a:lnTo>
                  <a:pt x="163165" y="124615"/>
                </a:lnTo>
                <a:close/>
                <a:moveTo>
                  <a:pt x="174746" y="124615"/>
                </a:moveTo>
                <a:lnTo>
                  <a:pt x="180065" y="127685"/>
                </a:lnTo>
                <a:lnTo>
                  <a:pt x="180065" y="133855"/>
                </a:lnTo>
                <a:lnTo>
                  <a:pt x="174746" y="124615"/>
                </a:lnTo>
                <a:close/>
                <a:moveTo>
                  <a:pt x="186357" y="124615"/>
                </a:moveTo>
                <a:lnTo>
                  <a:pt x="191676" y="127685"/>
                </a:lnTo>
                <a:lnTo>
                  <a:pt x="191676" y="133855"/>
                </a:lnTo>
                <a:lnTo>
                  <a:pt x="186357" y="124615"/>
                </a:lnTo>
                <a:close/>
                <a:moveTo>
                  <a:pt x="197999" y="124615"/>
                </a:moveTo>
                <a:lnTo>
                  <a:pt x="203318" y="127685"/>
                </a:lnTo>
                <a:lnTo>
                  <a:pt x="203318" y="133855"/>
                </a:lnTo>
                <a:lnTo>
                  <a:pt x="197999" y="124615"/>
                </a:lnTo>
                <a:close/>
                <a:moveTo>
                  <a:pt x="209610" y="124615"/>
                </a:moveTo>
                <a:lnTo>
                  <a:pt x="214929" y="127685"/>
                </a:lnTo>
                <a:lnTo>
                  <a:pt x="214929" y="133855"/>
                </a:lnTo>
                <a:lnTo>
                  <a:pt x="209610" y="124615"/>
                </a:lnTo>
                <a:close/>
                <a:moveTo>
                  <a:pt x="221251" y="124615"/>
                </a:moveTo>
                <a:lnTo>
                  <a:pt x="226570" y="127685"/>
                </a:lnTo>
                <a:lnTo>
                  <a:pt x="226570" y="133855"/>
                </a:lnTo>
                <a:lnTo>
                  <a:pt x="221251" y="124615"/>
                </a:lnTo>
                <a:close/>
                <a:moveTo>
                  <a:pt x="232862" y="124615"/>
                </a:moveTo>
                <a:lnTo>
                  <a:pt x="238182" y="127685"/>
                </a:lnTo>
                <a:lnTo>
                  <a:pt x="238182" y="133855"/>
                </a:lnTo>
                <a:lnTo>
                  <a:pt x="232862" y="124615"/>
                </a:lnTo>
                <a:close/>
                <a:moveTo>
                  <a:pt x="244474" y="124615"/>
                </a:moveTo>
                <a:lnTo>
                  <a:pt x="249793" y="127685"/>
                </a:lnTo>
                <a:lnTo>
                  <a:pt x="249793" y="133855"/>
                </a:lnTo>
                <a:lnTo>
                  <a:pt x="244474" y="124615"/>
                </a:lnTo>
                <a:close/>
                <a:moveTo>
                  <a:pt x="256085" y="124615"/>
                </a:moveTo>
                <a:lnTo>
                  <a:pt x="261404" y="127685"/>
                </a:lnTo>
                <a:lnTo>
                  <a:pt x="261404" y="133855"/>
                </a:lnTo>
                <a:lnTo>
                  <a:pt x="256085" y="124615"/>
                </a:lnTo>
                <a:close/>
                <a:moveTo>
                  <a:pt x="267726" y="124615"/>
                </a:moveTo>
                <a:lnTo>
                  <a:pt x="273046" y="127685"/>
                </a:lnTo>
                <a:lnTo>
                  <a:pt x="273046" y="133855"/>
                </a:lnTo>
                <a:lnTo>
                  <a:pt x="267726" y="124615"/>
                </a:lnTo>
                <a:close/>
                <a:moveTo>
                  <a:pt x="232376" y="124767"/>
                </a:moveTo>
                <a:lnTo>
                  <a:pt x="232376" y="130876"/>
                </a:lnTo>
                <a:lnTo>
                  <a:pt x="227057" y="133976"/>
                </a:lnTo>
                <a:lnTo>
                  <a:pt x="227057" y="133976"/>
                </a:lnTo>
                <a:lnTo>
                  <a:pt x="232376" y="124767"/>
                </a:lnTo>
                <a:close/>
                <a:moveTo>
                  <a:pt x="255872" y="124767"/>
                </a:moveTo>
                <a:lnTo>
                  <a:pt x="261191" y="133976"/>
                </a:lnTo>
                <a:lnTo>
                  <a:pt x="255872" y="130876"/>
                </a:lnTo>
                <a:lnTo>
                  <a:pt x="255872" y="124767"/>
                </a:lnTo>
                <a:close/>
                <a:moveTo>
                  <a:pt x="267210" y="124767"/>
                </a:moveTo>
                <a:lnTo>
                  <a:pt x="267210" y="130876"/>
                </a:lnTo>
                <a:lnTo>
                  <a:pt x="261890" y="133976"/>
                </a:lnTo>
                <a:lnTo>
                  <a:pt x="267210" y="124767"/>
                </a:lnTo>
                <a:close/>
                <a:moveTo>
                  <a:pt x="267483" y="124767"/>
                </a:moveTo>
                <a:lnTo>
                  <a:pt x="272802" y="133976"/>
                </a:lnTo>
                <a:lnTo>
                  <a:pt x="267483" y="130876"/>
                </a:lnTo>
                <a:lnTo>
                  <a:pt x="267483" y="124767"/>
                </a:lnTo>
                <a:close/>
                <a:moveTo>
                  <a:pt x="278851" y="124767"/>
                </a:moveTo>
                <a:lnTo>
                  <a:pt x="278851" y="130876"/>
                </a:lnTo>
                <a:lnTo>
                  <a:pt x="273532" y="133976"/>
                </a:lnTo>
                <a:lnTo>
                  <a:pt x="278851" y="124767"/>
                </a:lnTo>
                <a:close/>
                <a:moveTo>
                  <a:pt x="244" y="124767"/>
                </a:moveTo>
                <a:lnTo>
                  <a:pt x="5563" y="133976"/>
                </a:lnTo>
                <a:lnTo>
                  <a:pt x="214" y="130876"/>
                </a:lnTo>
                <a:lnTo>
                  <a:pt x="214" y="124767"/>
                </a:lnTo>
                <a:close/>
                <a:moveTo>
                  <a:pt x="11855" y="124767"/>
                </a:moveTo>
                <a:lnTo>
                  <a:pt x="17174" y="133976"/>
                </a:lnTo>
                <a:lnTo>
                  <a:pt x="11855" y="130876"/>
                </a:lnTo>
                <a:lnTo>
                  <a:pt x="11855" y="124767"/>
                </a:lnTo>
                <a:close/>
                <a:moveTo>
                  <a:pt x="23497" y="124767"/>
                </a:moveTo>
                <a:lnTo>
                  <a:pt x="28816" y="133976"/>
                </a:lnTo>
                <a:lnTo>
                  <a:pt x="23497" y="130876"/>
                </a:lnTo>
                <a:lnTo>
                  <a:pt x="23497" y="124767"/>
                </a:lnTo>
                <a:close/>
                <a:moveTo>
                  <a:pt x="35078" y="124767"/>
                </a:moveTo>
                <a:lnTo>
                  <a:pt x="40397" y="133976"/>
                </a:lnTo>
                <a:lnTo>
                  <a:pt x="35078" y="130876"/>
                </a:lnTo>
                <a:lnTo>
                  <a:pt x="35078" y="124767"/>
                </a:lnTo>
                <a:close/>
                <a:moveTo>
                  <a:pt x="46689" y="124767"/>
                </a:moveTo>
                <a:lnTo>
                  <a:pt x="52008" y="133976"/>
                </a:lnTo>
                <a:lnTo>
                  <a:pt x="46689" y="130876"/>
                </a:lnTo>
                <a:lnTo>
                  <a:pt x="46689" y="124767"/>
                </a:lnTo>
                <a:close/>
                <a:moveTo>
                  <a:pt x="58330" y="124767"/>
                </a:moveTo>
                <a:lnTo>
                  <a:pt x="63650" y="133976"/>
                </a:lnTo>
                <a:lnTo>
                  <a:pt x="58330" y="130876"/>
                </a:lnTo>
                <a:lnTo>
                  <a:pt x="58330" y="124767"/>
                </a:lnTo>
                <a:close/>
                <a:moveTo>
                  <a:pt x="69941" y="124767"/>
                </a:moveTo>
                <a:lnTo>
                  <a:pt x="75261" y="133976"/>
                </a:lnTo>
                <a:lnTo>
                  <a:pt x="69941" y="130876"/>
                </a:lnTo>
                <a:lnTo>
                  <a:pt x="69941" y="124767"/>
                </a:lnTo>
                <a:close/>
                <a:moveTo>
                  <a:pt x="81583" y="124767"/>
                </a:moveTo>
                <a:lnTo>
                  <a:pt x="86902" y="133976"/>
                </a:lnTo>
                <a:lnTo>
                  <a:pt x="81583" y="130876"/>
                </a:lnTo>
                <a:lnTo>
                  <a:pt x="81583" y="124767"/>
                </a:lnTo>
                <a:close/>
                <a:moveTo>
                  <a:pt x="93194" y="124767"/>
                </a:moveTo>
                <a:lnTo>
                  <a:pt x="98513" y="133976"/>
                </a:lnTo>
                <a:lnTo>
                  <a:pt x="93194" y="130876"/>
                </a:lnTo>
                <a:lnTo>
                  <a:pt x="93194" y="124767"/>
                </a:lnTo>
                <a:close/>
                <a:moveTo>
                  <a:pt x="104775" y="124767"/>
                </a:moveTo>
                <a:lnTo>
                  <a:pt x="110094" y="133976"/>
                </a:lnTo>
                <a:lnTo>
                  <a:pt x="104775" y="130876"/>
                </a:lnTo>
                <a:lnTo>
                  <a:pt x="104775" y="124767"/>
                </a:lnTo>
                <a:close/>
                <a:moveTo>
                  <a:pt x="116416" y="124767"/>
                </a:moveTo>
                <a:lnTo>
                  <a:pt x="121736" y="133976"/>
                </a:lnTo>
                <a:lnTo>
                  <a:pt x="116416" y="130876"/>
                </a:lnTo>
                <a:lnTo>
                  <a:pt x="116416" y="124767"/>
                </a:lnTo>
                <a:close/>
                <a:moveTo>
                  <a:pt x="128058" y="124767"/>
                </a:moveTo>
                <a:lnTo>
                  <a:pt x="133377" y="133976"/>
                </a:lnTo>
                <a:lnTo>
                  <a:pt x="128058" y="130876"/>
                </a:lnTo>
                <a:lnTo>
                  <a:pt x="128058" y="124767"/>
                </a:lnTo>
                <a:close/>
                <a:moveTo>
                  <a:pt x="139669" y="124767"/>
                </a:moveTo>
                <a:lnTo>
                  <a:pt x="144988" y="133976"/>
                </a:lnTo>
                <a:lnTo>
                  <a:pt x="139669" y="130876"/>
                </a:lnTo>
                <a:lnTo>
                  <a:pt x="139669" y="124767"/>
                </a:lnTo>
                <a:close/>
                <a:moveTo>
                  <a:pt x="151311" y="124767"/>
                </a:moveTo>
                <a:lnTo>
                  <a:pt x="156630" y="133976"/>
                </a:lnTo>
                <a:lnTo>
                  <a:pt x="151311" y="130876"/>
                </a:lnTo>
                <a:lnTo>
                  <a:pt x="151311" y="124767"/>
                </a:lnTo>
                <a:close/>
                <a:moveTo>
                  <a:pt x="162648" y="124767"/>
                </a:moveTo>
                <a:lnTo>
                  <a:pt x="162648" y="130876"/>
                </a:lnTo>
                <a:lnTo>
                  <a:pt x="157329" y="133976"/>
                </a:lnTo>
                <a:lnTo>
                  <a:pt x="162648" y="124767"/>
                </a:lnTo>
                <a:close/>
                <a:moveTo>
                  <a:pt x="162922" y="124767"/>
                </a:moveTo>
                <a:lnTo>
                  <a:pt x="168241" y="133976"/>
                </a:lnTo>
                <a:lnTo>
                  <a:pt x="162922" y="130876"/>
                </a:lnTo>
                <a:lnTo>
                  <a:pt x="162922" y="124767"/>
                </a:lnTo>
                <a:close/>
                <a:moveTo>
                  <a:pt x="174290" y="124767"/>
                </a:moveTo>
                <a:lnTo>
                  <a:pt x="174290" y="130876"/>
                </a:lnTo>
                <a:lnTo>
                  <a:pt x="168971" y="133976"/>
                </a:lnTo>
                <a:lnTo>
                  <a:pt x="174290" y="124767"/>
                </a:lnTo>
                <a:close/>
                <a:moveTo>
                  <a:pt x="174503" y="124767"/>
                </a:moveTo>
                <a:lnTo>
                  <a:pt x="179822" y="133976"/>
                </a:lnTo>
                <a:lnTo>
                  <a:pt x="174503" y="130876"/>
                </a:lnTo>
                <a:lnTo>
                  <a:pt x="174503" y="124767"/>
                </a:lnTo>
                <a:close/>
                <a:moveTo>
                  <a:pt x="185871" y="124767"/>
                </a:moveTo>
                <a:lnTo>
                  <a:pt x="185871" y="130876"/>
                </a:lnTo>
                <a:lnTo>
                  <a:pt x="180551" y="133976"/>
                </a:lnTo>
                <a:lnTo>
                  <a:pt x="185871" y="124767"/>
                </a:lnTo>
                <a:close/>
                <a:moveTo>
                  <a:pt x="186144" y="124767"/>
                </a:moveTo>
                <a:lnTo>
                  <a:pt x="191463" y="133976"/>
                </a:lnTo>
                <a:lnTo>
                  <a:pt x="186144" y="130876"/>
                </a:lnTo>
                <a:lnTo>
                  <a:pt x="186144" y="124767"/>
                </a:lnTo>
                <a:close/>
                <a:moveTo>
                  <a:pt x="197512" y="124767"/>
                </a:moveTo>
                <a:lnTo>
                  <a:pt x="197512" y="130876"/>
                </a:lnTo>
                <a:lnTo>
                  <a:pt x="192193" y="133976"/>
                </a:lnTo>
                <a:lnTo>
                  <a:pt x="197512" y="124767"/>
                </a:lnTo>
                <a:close/>
                <a:moveTo>
                  <a:pt x="197755" y="124767"/>
                </a:moveTo>
                <a:lnTo>
                  <a:pt x="203075" y="133976"/>
                </a:lnTo>
                <a:lnTo>
                  <a:pt x="197755" y="130876"/>
                </a:lnTo>
                <a:lnTo>
                  <a:pt x="197755" y="124767"/>
                </a:lnTo>
                <a:close/>
                <a:moveTo>
                  <a:pt x="209123" y="124767"/>
                </a:moveTo>
                <a:lnTo>
                  <a:pt x="209123" y="130876"/>
                </a:lnTo>
                <a:lnTo>
                  <a:pt x="203804" y="133976"/>
                </a:lnTo>
                <a:lnTo>
                  <a:pt x="209123" y="124767"/>
                </a:lnTo>
                <a:close/>
                <a:moveTo>
                  <a:pt x="209397" y="124767"/>
                </a:moveTo>
                <a:lnTo>
                  <a:pt x="214716" y="133976"/>
                </a:lnTo>
                <a:lnTo>
                  <a:pt x="209397" y="130876"/>
                </a:lnTo>
                <a:lnTo>
                  <a:pt x="209397" y="124767"/>
                </a:lnTo>
                <a:close/>
                <a:moveTo>
                  <a:pt x="220765" y="124767"/>
                </a:moveTo>
                <a:lnTo>
                  <a:pt x="220765" y="130876"/>
                </a:lnTo>
                <a:lnTo>
                  <a:pt x="215446" y="133976"/>
                </a:lnTo>
                <a:lnTo>
                  <a:pt x="220765" y="124767"/>
                </a:lnTo>
                <a:close/>
                <a:moveTo>
                  <a:pt x="221008" y="124767"/>
                </a:moveTo>
                <a:lnTo>
                  <a:pt x="226327" y="133976"/>
                </a:lnTo>
                <a:lnTo>
                  <a:pt x="221008" y="130876"/>
                </a:lnTo>
                <a:lnTo>
                  <a:pt x="221008" y="124767"/>
                </a:lnTo>
                <a:close/>
                <a:moveTo>
                  <a:pt x="232650" y="124767"/>
                </a:moveTo>
                <a:lnTo>
                  <a:pt x="237969" y="133976"/>
                </a:lnTo>
                <a:lnTo>
                  <a:pt x="232650" y="130876"/>
                </a:lnTo>
                <a:lnTo>
                  <a:pt x="232650" y="124767"/>
                </a:lnTo>
                <a:close/>
                <a:moveTo>
                  <a:pt x="243957" y="124767"/>
                </a:moveTo>
                <a:lnTo>
                  <a:pt x="243957" y="130876"/>
                </a:lnTo>
                <a:lnTo>
                  <a:pt x="238638" y="133976"/>
                </a:lnTo>
                <a:lnTo>
                  <a:pt x="243957" y="124767"/>
                </a:lnTo>
                <a:close/>
                <a:moveTo>
                  <a:pt x="244230" y="124767"/>
                </a:moveTo>
                <a:lnTo>
                  <a:pt x="249550" y="133976"/>
                </a:lnTo>
                <a:lnTo>
                  <a:pt x="244230" y="130876"/>
                </a:lnTo>
                <a:lnTo>
                  <a:pt x="244230" y="124767"/>
                </a:lnTo>
                <a:close/>
                <a:moveTo>
                  <a:pt x="255598" y="124767"/>
                </a:moveTo>
                <a:lnTo>
                  <a:pt x="255598" y="130876"/>
                </a:lnTo>
                <a:lnTo>
                  <a:pt x="250279" y="133976"/>
                </a:lnTo>
                <a:lnTo>
                  <a:pt x="255598" y="124767"/>
                </a:lnTo>
                <a:close/>
                <a:moveTo>
                  <a:pt x="46446" y="124767"/>
                </a:moveTo>
                <a:lnTo>
                  <a:pt x="46446" y="130937"/>
                </a:lnTo>
                <a:lnTo>
                  <a:pt x="41126" y="134007"/>
                </a:lnTo>
                <a:lnTo>
                  <a:pt x="41126" y="134007"/>
                </a:lnTo>
                <a:lnTo>
                  <a:pt x="46446" y="124767"/>
                </a:lnTo>
                <a:close/>
                <a:moveTo>
                  <a:pt x="58057" y="124767"/>
                </a:moveTo>
                <a:lnTo>
                  <a:pt x="58057" y="130937"/>
                </a:lnTo>
                <a:lnTo>
                  <a:pt x="52737" y="134007"/>
                </a:lnTo>
                <a:lnTo>
                  <a:pt x="52737" y="134007"/>
                </a:lnTo>
                <a:lnTo>
                  <a:pt x="58057" y="124767"/>
                </a:lnTo>
                <a:close/>
                <a:moveTo>
                  <a:pt x="34834" y="124767"/>
                </a:moveTo>
                <a:lnTo>
                  <a:pt x="34834" y="130937"/>
                </a:lnTo>
                <a:lnTo>
                  <a:pt x="29515" y="134007"/>
                </a:lnTo>
                <a:lnTo>
                  <a:pt x="29515" y="134007"/>
                </a:lnTo>
                <a:lnTo>
                  <a:pt x="34834" y="124767"/>
                </a:lnTo>
                <a:close/>
                <a:moveTo>
                  <a:pt x="69698" y="124767"/>
                </a:moveTo>
                <a:lnTo>
                  <a:pt x="69698" y="130937"/>
                </a:lnTo>
                <a:lnTo>
                  <a:pt x="64379" y="134007"/>
                </a:lnTo>
                <a:lnTo>
                  <a:pt x="64379" y="134007"/>
                </a:lnTo>
                <a:lnTo>
                  <a:pt x="69698" y="124767"/>
                </a:lnTo>
                <a:close/>
                <a:moveTo>
                  <a:pt x="81309" y="124767"/>
                </a:moveTo>
                <a:lnTo>
                  <a:pt x="81309" y="130937"/>
                </a:lnTo>
                <a:lnTo>
                  <a:pt x="75990" y="134007"/>
                </a:lnTo>
                <a:lnTo>
                  <a:pt x="75990" y="134007"/>
                </a:lnTo>
                <a:lnTo>
                  <a:pt x="81309" y="124767"/>
                </a:lnTo>
                <a:close/>
                <a:moveTo>
                  <a:pt x="92951" y="124767"/>
                </a:moveTo>
                <a:lnTo>
                  <a:pt x="92951" y="130937"/>
                </a:lnTo>
                <a:lnTo>
                  <a:pt x="87632" y="134007"/>
                </a:lnTo>
                <a:lnTo>
                  <a:pt x="87632" y="134007"/>
                </a:lnTo>
                <a:lnTo>
                  <a:pt x="92951" y="124767"/>
                </a:lnTo>
                <a:close/>
                <a:moveTo>
                  <a:pt x="104562" y="124767"/>
                </a:moveTo>
                <a:lnTo>
                  <a:pt x="104562" y="130937"/>
                </a:lnTo>
                <a:lnTo>
                  <a:pt x="99243" y="134007"/>
                </a:lnTo>
                <a:lnTo>
                  <a:pt x="99243" y="134007"/>
                </a:lnTo>
                <a:lnTo>
                  <a:pt x="104562" y="124767"/>
                </a:lnTo>
                <a:close/>
                <a:moveTo>
                  <a:pt x="116143" y="124767"/>
                </a:moveTo>
                <a:lnTo>
                  <a:pt x="116143" y="130937"/>
                </a:lnTo>
                <a:lnTo>
                  <a:pt x="110824" y="134007"/>
                </a:lnTo>
                <a:lnTo>
                  <a:pt x="110824" y="134007"/>
                </a:lnTo>
                <a:lnTo>
                  <a:pt x="116143" y="124767"/>
                </a:lnTo>
                <a:close/>
                <a:moveTo>
                  <a:pt x="127784" y="124767"/>
                </a:moveTo>
                <a:lnTo>
                  <a:pt x="127784" y="130937"/>
                </a:lnTo>
                <a:lnTo>
                  <a:pt x="122465" y="134007"/>
                </a:lnTo>
                <a:lnTo>
                  <a:pt x="122465" y="134007"/>
                </a:lnTo>
                <a:lnTo>
                  <a:pt x="127784" y="124767"/>
                </a:lnTo>
                <a:close/>
                <a:moveTo>
                  <a:pt x="139396" y="124767"/>
                </a:moveTo>
                <a:lnTo>
                  <a:pt x="139396" y="130937"/>
                </a:lnTo>
                <a:lnTo>
                  <a:pt x="134076" y="134007"/>
                </a:lnTo>
                <a:lnTo>
                  <a:pt x="134076" y="134007"/>
                </a:lnTo>
                <a:lnTo>
                  <a:pt x="139396" y="124767"/>
                </a:lnTo>
                <a:close/>
                <a:moveTo>
                  <a:pt x="151037" y="124767"/>
                </a:moveTo>
                <a:lnTo>
                  <a:pt x="151037" y="130937"/>
                </a:lnTo>
                <a:lnTo>
                  <a:pt x="145718" y="134007"/>
                </a:lnTo>
                <a:lnTo>
                  <a:pt x="145718" y="134007"/>
                </a:lnTo>
                <a:lnTo>
                  <a:pt x="151037" y="124767"/>
                </a:lnTo>
                <a:close/>
                <a:moveTo>
                  <a:pt x="11582" y="124767"/>
                </a:moveTo>
                <a:lnTo>
                  <a:pt x="11582" y="130937"/>
                </a:lnTo>
                <a:lnTo>
                  <a:pt x="6262" y="134007"/>
                </a:lnTo>
                <a:lnTo>
                  <a:pt x="11582" y="124767"/>
                </a:lnTo>
                <a:close/>
                <a:moveTo>
                  <a:pt x="23223" y="124767"/>
                </a:moveTo>
                <a:lnTo>
                  <a:pt x="23223" y="130937"/>
                </a:lnTo>
                <a:lnTo>
                  <a:pt x="17904" y="134007"/>
                </a:lnTo>
                <a:lnTo>
                  <a:pt x="23223" y="124767"/>
                </a:lnTo>
                <a:close/>
                <a:moveTo>
                  <a:pt x="69820" y="131119"/>
                </a:moveTo>
                <a:lnTo>
                  <a:pt x="75048" y="134128"/>
                </a:lnTo>
                <a:lnTo>
                  <a:pt x="75139" y="134189"/>
                </a:lnTo>
                <a:lnTo>
                  <a:pt x="64501" y="134189"/>
                </a:lnTo>
                <a:lnTo>
                  <a:pt x="64622" y="134128"/>
                </a:lnTo>
                <a:lnTo>
                  <a:pt x="69820" y="131119"/>
                </a:lnTo>
                <a:close/>
                <a:moveTo>
                  <a:pt x="127936" y="131119"/>
                </a:moveTo>
                <a:lnTo>
                  <a:pt x="133134" y="134128"/>
                </a:lnTo>
                <a:lnTo>
                  <a:pt x="133256" y="134189"/>
                </a:lnTo>
                <a:lnTo>
                  <a:pt x="122617" y="134189"/>
                </a:lnTo>
                <a:lnTo>
                  <a:pt x="122739" y="134128"/>
                </a:lnTo>
                <a:lnTo>
                  <a:pt x="127936" y="131119"/>
                </a:lnTo>
                <a:close/>
                <a:moveTo>
                  <a:pt x="139548" y="131119"/>
                </a:moveTo>
                <a:lnTo>
                  <a:pt x="144776" y="134128"/>
                </a:lnTo>
                <a:lnTo>
                  <a:pt x="144867" y="134189"/>
                </a:lnTo>
                <a:lnTo>
                  <a:pt x="134228" y="134189"/>
                </a:lnTo>
                <a:lnTo>
                  <a:pt x="134350" y="134128"/>
                </a:lnTo>
                <a:lnTo>
                  <a:pt x="139548" y="131119"/>
                </a:lnTo>
                <a:close/>
                <a:moveTo>
                  <a:pt x="151159" y="131119"/>
                </a:moveTo>
                <a:lnTo>
                  <a:pt x="156356" y="134128"/>
                </a:lnTo>
                <a:lnTo>
                  <a:pt x="156478" y="134189"/>
                </a:lnTo>
                <a:lnTo>
                  <a:pt x="145840" y="134189"/>
                </a:lnTo>
                <a:lnTo>
                  <a:pt x="145931" y="134128"/>
                </a:lnTo>
                <a:lnTo>
                  <a:pt x="151159" y="131119"/>
                </a:lnTo>
                <a:close/>
                <a:moveTo>
                  <a:pt x="162770" y="131119"/>
                </a:moveTo>
                <a:lnTo>
                  <a:pt x="167968" y="134128"/>
                </a:lnTo>
                <a:lnTo>
                  <a:pt x="168089" y="134189"/>
                </a:lnTo>
                <a:lnTo>
                  <a:pt x="157451" y="134189"/>
                </a:lnTo>
                <a:lnTo>
                  <a:pt x="157572" y="134128"/>
                </a:lnTo>
                <a:lnTo>
                  <a:pt x="162770" y="131119"/>
                </a:lnTo>
                <a:close/>
                <a:moveTo>
                  <a:pt x="174411" y="131119"/>
                </a:moveTo>
                <a:lnTo>
                  <a:pt x="179609" y="134128"/>
                </a:lnTo>
                <a:lnTo>
                  <a:pt x="179731" y="134189"/>
                </a:lnTo>
                <a:lnTo>
                  <a:pt x="169092" y="134189"/>
                </a:lnTo>
                <a:lnTo>
                  <a:pt x="169183" y="134128"/>
                </a:lnTo>
                <a:lnTo>
                  <a:pt x="174411" y="131119"/>
                </a:lnTo>
                <a:close/>
                <a:moveTo>
                  <a:pt x="186023" y="131119"/>
                </a:moveTo>
                <a:lnTo>
                  <a:pt x="191220" y="134128"/>
                </a:lnTo>
                <a:lnTo>
                  <a:pt x="191342" y="134189"/>
                </a:lnTo>
                <a:lnTo>
                  <a:pt x="180703" y="134189"/>
                </a:lnTo>
                <a:lnTo>
                  <a:pt x="180825" y="134128"/>
                </a:lnTo>
                <a:lnTo>
                  <a:pt x="186023" y="131119"/>
                </a:lnTo>
                <a:close/>
                <a:moveTo>
                  <a:pt x="197634" y="131119"/>
                </a:moveTo>
                <a:lnTo>
                  <a:pt x="202862" y="134128"/>
                </a:lnTo>
                <a:lnTo>
                  <a:pt x="202953" y="134189"/>
                </a:lnTo>
                <a:lnTo>
                  <a:pt x="192315" y="134189"/>
                </a:lnTo>
                <a:lnTo>
                  <a:pt x="192436" y="134128"/>
                </a:lnTo>
                <a:lnTo>
                  <a:pt x="197634" y="131119"/>
                </a:lnTo>
                <a:close/>
                <a:moveTo>
                  <a:pt x="209245" y="131119"/>
                </a:moveTo>
                <a:lnTo>
                  <a:pt x="214443" y="134128"/>
                </a:lnTo>
                <a:lnTo>
                  <a:pt x="214564" y="134189"/>
                </a:lnTo>
                <a:lnTo>
                  <a:pt x="203926" y="134189"/>
                </a:lnTo>
                <a:lnTo>
                  <a:pt x="204017" y="134128"/>
                </a:lnTo>
                <a:lnTo>
                  <a:pt x="209245" y="131119"/>
                </a:lnTo>
                <a:close/>
                <a:moveTo>
                  <a:pt x="220856" y="131119"/>
                </a:moveTo>
                <a:lnTo>
                  <a:pt x="226084" y="134128"/>
                </a:lnTo>
                <a:lnTo>
                  <a:pt x="226175" y="134189"/>
                </a:lnTo>
                <a:lnTo>
                  <a:pt x="215537" y="134189"/>
                </a:lnTo>
                <a:lnTo>
                  <a:pt x="215658" y="134128"/>
                </a:lnTo>
                <a:lnTo>
                  <a:pt x="220856" y="131119"/>
                </a:lnTo>
                <a:close/>
                <a:moveTo>
                  <a:pt x="232498" y="131119"/>
                </a:moveTo>
                <a:lnTo>
                  <a:pt x="237695" y="134128"/>
                </a:lnTo>
                <a:lnTo>
                  <a:pt x="237817" y="134189"/>
                </a:lnTo>
                <a:lnTo>
                  <a:pt x="227178" y="134189"/>
                </a:lnTo>
                <a:lnTo>
                  <a:pt x="227270" y="134128"/>
                </a:lnTo>
                <a:lnTo>
                  <a:pt x="232498" y="131119"/>
                </a:lnTo>
                <a:close/>
                <a:moveTo>
                  <a:pt x="244109" y="131119"/>
                </a:moveTo>
                <a:lnTo>
                  <a:pt x="249337" y="134128"/>
                </a:lnTo>
                <a:lnTo>
                  <a:pt x="249428" y="134189"/>
                </a:lnTo>
                <a:lnTo>
                  <a:pt x="238790" y="134189"/>
                </a:lnTo>
                <a:lnTo>
                  <a:pt x="238911" y="134128"/>
                </a:lnTo>
                <a:lnTo>
                  <a:pt x="244109" y="131119"/>
                </a:lnTo>
                <a:close/>
                <a:moveTo>
                  <a:pt x="255750" y="131119"/>
                </a:moveTo>
                <a:lnTo>
                  <a:pt x="260948" y="134128"/>
                </a:lnTo>
                <a:lnTo>
                  <a:pt x="261070" y="134189"/>
                </a:lnTo>
                <a:lnTo>
                  <a:pt x="250431" y="134189"/>
                </a:lnTo>
                <a:lnTo>
                  <a:pt x="250553" y="134128"/>
                </a:lnTo>
                <a:lnTo>
                  <a:pt x="255750" y="131119"/>
                </a:lnTo>
                <a:close/>
                <a:moveTo>
                  <a:pt x="267362" y="131119"/>
                </a:moveTo>
                <a:lnTo>
                  <a:pt x="272590" y="134128"/>
                </a:lnTo>
                <a:lnTo>
                  <a:pt x="272681" y="134189"/>
                </a:lnTo>
                <a:lnTo>
                  <a:pt x="262042" y="134189"/>
                </a:lnTo>
                <a:lnTo>
                  <a:pt x="262164" y="134128"/>
                </a:lnTo>
                <a:lnTo>
                  <a:pt x="267362" y="131119"/>
                </a:lnTo>
                <a:close/>
                <a:moveTo>
                  <a:pt x="279003" y="131119"/>
                </a:moveTo>
                <a:lnTo>
                  <a:pt x="284322" y="134189"/>
                </a:lnTo>
                <a:lnTo>
                  <a:pt x="273684" y="134189"/>
                </a:lnTo>
                <a:lnTo>
                  <a:pt x="273805" y="134128"/>
                </a:lnTo>
                <a:lnTo>
                  <a:pt x="279003" y="131119"/>
                </a:lnTo>
                <a:close/>
                <a:moveTo>
                  <a:pt x="11703" y="131150"/>
                </a:moveTo>
                <a:lnTo>
                  <a:pt x="16901" y="134159"/>
                </a:lnTo>
                <a:lnTo>
                  <a:pt x="17023" y="134220"/>
                </a:lnTo>
                <a:lnTo>
                  <a:pt x="6384" y="134220"/>
                </a:lnTo>
                <a:lnTo>
                  <a:pt x="6506" y="134159"/>
                </a:lnTo>
                <a:lnTo>
                  <a:pt x="11703" y="131150"/>
                </a:lnTo>
                <a:close/>
                <a:moveTo>
                  <a:pt x="23345" y="131150"/>
                </a:moveTo>
                <a:lnTo>
                  <a:pt x="28542" y="134159"/>
                </a:lnTo>
                <a:lnTo>
                  <a:pt x="28664" y="134220"/>
                </a:lnTo>
                <a:lnTo>
                  <a:pt x="18026" y="134220"/>
                </a:lnTo>
                <a:lnTo>
                  <a:pt x="18117" y="134159"/>
                </a:lnTo>
                <a:lnTo>
                  <a:pt x="23345" y="131150"/>
                </a:lnTo>
                <a:close/>
                <a:moveTo>
                  <a:pt x="34956" y="131150"/>
                </a:moveTo>
                <a:lnTo>
                  <a:pt x="40154" y="134159"/>
                </a:lnTo>
                <a:lnTo>
                  <a:pt x="40275" y="134220"/>
                </a:lnTo>
                <a:lnTo>
                  <a:pt x="29637" y="134220"/>
                </a:lnTo>
                <a:lnTo>
                  <a:pt x="29758" y="134159"/>
                </a:lnTo>
                <a:lnTo>
                  <a:pt x="34956" y="131150"/>
                </a:lnTo>
                <a:close/>
                <a:moveTo>
                  <a:pt x="46598" y="131150"/>
                </a:moveTo>
                <a:lnTo>
                  <a:pt x="51795" y="134159"/>
                </a:lnTo>
                <a:lnTo>
                  <a:pt x="51917" y="134220"/>
                </a:lnTo>
                <a:lnTo>
                  <a:pt x="41278" y="134220"/>
                </a:lnTo>
                <a:lnTo>
                  <a:pt x="41369" y="134159"/>
                </a:lnTo>
                <a:lnTo>
                  <a:pt x="46598" y="131150"/>
                </a:lnTo>
                <a:close/>
                <a:moveTo>
                  <a:pt x="58178" y="131150"/>
                </a:moveTo>
                <a:lnTo>
                  <a:pt x="63376" y="134159"/>
                </a:lnTo>
                <a:lnTo>
                  <a:pt x="63498" y="134220"/>
                </a:lnTo>
                <a:lnTo>
                  <a:pt x="52859" y="134220"/>
                </a:lnTo>
                <a:lnTo>
                  <a:pt x="52981" y="134159"/>
                </a:lnTo>
                <a:lnTo>
                  <a:pt x="58178" y="131150"/>
                </a:lnTo>
                <a:close/>
                <a:moveTo>
                  <a:pt x="81431" y="131150"/>
                </a:moveTo>
                <a:lnTo>
                  <a:pt x="86629" y="134159"/>
                </a:lnTo>
                <a:lnTo>
                  <a:pt x="86750" y="134220"/>
                </a:lnTo>
                <a:lnTo>
                  <a:pt x="76112" y="134220"/>
                </a:lnTo>
                <a:lnTo>
                  <a:pt x="76233" y="134159"/>
                </a:lnTo>
                <a:lnTo>
                  <a:pt x="81431" y="131150"/>
                </a:lnTo>
                <a:close/>
                <a:moveTo>
                  <a:pt x="93042" y="131150"/>
                </a:moveTo>
                <a:lnTo>
                  <a:pt x="98270" y="134159"/>
                </a:lnTo>
                <a:lnTo>
                  <a:pt x="98361" y="134220"/>
                </a:lnTo>
                <a:lnTo>
                  <a:pt x="87723" y="134220"/>
                </a:lnTo>
                <a:lnTo>
                  <a:pt x="87844" y="134159"/>
                </a:lnTo>
                <a:lnTo>
                  <a:pt x="93042" y="131150"/>
                </a:lnTo>
                <a:close/>
                <a:moveTo>
                  <a:pt x="104684" y="131150"/>
                </a:moveTo>
                <a:lnTo>
                  <a:pt x="109881" y="134159"/>
                </a:lnTo>
                <a:lnTo>
                  <a:pt x="110003" y="134220"/>
                </a:lnTo>
                <a:lnTo>
                  <a:pt x="99364" y="134220"/>
                </a:lnTo>
                <a:lnTo>
                  <a:pt x="99456" y="134159"/>
                </a:lnTo>
                <a:lnTo>
                  <a:pt x="104684" y="131150"/>
                </a:lnTo>
                <a:close/>
                <a:moveTo>
                  <a:pt x="116295" y="131150"/>
                </a:moveTo>
                <a:lnTo>
                  <a:pt x="121493" y="134159"/>
                </a:lnTo>
                <a:lnTo>
                  <a:pt x="121614" y="134220"/>
                </a:lnTo>
                <a:lnTo>
                  <a:pt x="110976" y="134220"/>
                </a:lnTo>
                <a:lnTo>
                  <a:pt x="111097" y="134159"/>
                </a:lnTo>
                <a:lnTo>
                  <a:pt x="116295" y="131150"/>
                </a:lnTo>
                <a:close/>
                <a:moveTo>
                  <a:pt x="17023" y="134463"/>
                </a:moveTo>
                <a:lnTo>
                  <a:pt x="11703" y="137533"/>
                </a:lnTo>
                <a:lnTo>
                  <a:pt x="6384" y="134463"/>
                </a:lnTo>
                <a:close/>
                <a:moveTo>
                  <a:pt x="28664" y="134463"/>
                </a:moveTo>
                <a:lnTo>
                  <a:pt x="23345" y="137533"/>
                </a:lnTo>
                <a:lnTo>
                  <a:pt x="18026" y="134463"/>
                </a:lnTo>
                <a:close/>
                <a:moveTo>
                  <a:pt x="40275" y="134463"/>
                </a:moveTo>
                <a:lnTo>
                  <a:pt x="34956" y="137533"/>
                </a:lnTo>
                <a:lnTo>
                  <a:pt x="29637" y="134463"/>
                </a:lnTo>
                <a:close/>
                <a:moveTo>
                  <a:pt x="51886" y="134463"/>
                </a:moveTo>
                <a:lnTo>
                  <a:pt x="46567" y="137533"/>
                </a:lnTo>
                <a:lnTo>
                  <a:pt x="41248" y="134463"/>
                </a:lnTo>
                <a:close/>
                <a:moveTo>
                  <a:pt x="63528" y="134463"/>
                </a:moveTo>
                <a:lnTo>
                  <a:pt x="58209" y="137533"/>
                </a:lnTo>
                <a:lnTo>
                  <a:pt x="52889" y="134463"/>
                </a:lnTo>
                <a:close/>
                <a:moveTo>
                  <a:pt x="75109" y="134463"/>
                </a:moveTo>
                <a:lnTo>
                  <a:pt x="69789" y="137533"/>
                </a:lnTo>
                <a:lnTo>
                  <a:pt x="64470" y="134463"/>
                </a:lnTo>
                <a:close/>
                <a:moveTo>
                  <a:pt x="86750" y="134463"/>
                </a:moveTo>
                <a:lnTo>
                  <a:pt x="81431" y="137533"/>
                </a:lnTo>
                <a:lnTo>
                  <a:pt x="76112" y="134463"/>
                </a:lnTo>
                <a:close/>
                <a:moveTo>
                  <a:pt x="98361" y="134463"/>
                </a:moveTo>
                <a:lnTo>
                  <a:pt x="93042" y="137533"/>
                </a:lnTo>
                <a:lnTo>
                  <a:pt x="87723" y="134463"/>
                </a:lnTo>
                <a:close/>
                <a:moveTo>
                  <a:pt x="110003" y="134463"/>
                </a:moveTo>
                <a:lnTo>
                  <a:pt x="104684" y="137533"/>
                </a:lnTo>
                <a:lnTo>
                  <a:pt x="99364" y="134463"/>
                </a:lnTo>
                <a:close/>
                <a:moveTo>
                  <a:pt x="121614" y="134463"/>
                </a:moveTo>
                <a:lnTo>
                  <a:pt x="116295" y="137533"/>
                </a:lnTo>
                <a:lnTo>
                  <a:pt x="110976" y="134463"/>
                </a:lnTo>
                <a:close/>
                <a:moveTo>
                  <a:pt x="133256" y="134463"/>
                </a:moveTo>
                <a:lnTo>
                  <a:pt x="127936" y="137533"/>
                </a:lnTo>
                <a:lnTo>
                  <a:pt x="122617" y="134463"/>
                </a:lnTo>
                <a:close/>
                <a:moveTo>
                  <a:pt x="144867" y="134463"/>
                </a:moveTo>
                <a:lnTo>
                  <a:pt x="139548" y="137533"/>
                </a:lnTo>
                <a:lnTo>
                  <a:pt x="134228" y="134463"/>
                </a:lnTo>
                <a:close/>
                <a:moveTo>
                  <a:pt x="156478" y="134463"/>
                </a:moveTo>
                <a:lnTo>
                  <a:pt x="151159" y="137533"/>
                </a:lnTo>
                <a:lnTo>
                  <a:pt x="145840" y="134463"/>
                </a:lnTo>
                <a:close/>
                <a:moveTo>
                  <a:pt x="168089" y="134463"/>
                </a:moveTo>
                <a:lnTo>
                  <a:pt x="162770" y="137533"/>
                </a:lnTo>
                <a:lnTo>
                  <a:pt x="157451" y="134463"/>
                </a:lnTo>
                <a:close/>
                <a:moveTo>
                  <a:pt x="179731" y="134463"/>
                </a:moveTo>
                <a:lnTo>
                  <a:pt x="174411" y="137533"/>
                </a:lnTo>
                <a:lnTo>
                  <a:pt x="169092" y="134463"/>
                </a:lnTo>
                <a:close/>
                <a:moveTo>
                  <a:pt x="191342" y="134463"/>
                </a:moveTo>
                <a:lnTo>
                  <a:pt x="186023" y="137533"/>
                </a:lnTo>
                <a:lnTo>
                  <a:pt x="180703" y="134463"/>
                </a:lnTo>
                <a:close/>
                <a:moveTo>
                  <a:pt x="202953" y="134463"/>
                </a:moveTo>
                <a:lnTo>
                  <a:pt x="197634" y="137533"/>
                </a:lnTo>
                <a:lnTo>
                  <a:pt x="192315" y="134463"/>
                </a:lnTo>
                <a:close/>
                <a:moveTo>
                  <a:pt x="214564" y="134463"/>
                </a:moveTo>
                <a:lnTo>
                  <a:pt x="209245" y="137533"/>
                </a:lnTo>
                <a:lnTo>
                  <a:pt x="203926" y="134463"/>
                </a:lnTo>
                <a:close/>
                <a:moveTo>
                  <a:pt x="226175" y="134463"/>
                </a:moveTo>
                <a:lnTo>
                  <a:pt x="220856" y="137533"/>
                </a:lnTo>
                <a:lnTo>
                  <a:pt x="215537" y="134463"/>
                </a:lnTo>
                <a:close/>
                <a:moveTo>
                  <a:pt x="237817" y="134463"/>
                </a:moveTo>
                <a:lnTo>
                  <a:pt x="232498" y="137533"/>
                </a:lnTo>
                <a:lnTo>
                  <a:pt x="227178" y="134463"/>
                </a:lnTo>
                <a:close/>
                <a:moveTo>
                  <a:pt x="249428" y="134463"/>
                </a:moveTo>
                <a:lnTo>
                  <a:pt x="244109" y="137533"/>
                </a:lnTo>
                <a:lnTo>
                  <a:pt x="238790" y="134463"/>
                </a:lnTo>
                <a:close/>
                <a:moveTo>
                  <a:pt x="261070" y="134463"/>
                </a:moveTo>
                <a:lnTo>
                  <a:pt x="255750" y="137533"/>
                </a:lnTo>
                <a:lnTo>
                  <a:pt x="250431" y="134463"/>
                </a:lnTo>
                <a:close/>
                <a:moveTo>
                  <a:pt x="272681" y="134463"/>
                </a:moveTo>
                <a:lnTo>
                  <a:pt x="267362" y="137533"/>
                </a:lnTo>
                <a:lnTo>
                  <a:pt x="262042" y="134463"/>
                </a:lnTo>
                <a:close/>
                <a:moveTo>
                  <a:pt x="284292" y="134463"/>
                </a:moveTo>
                <a:lnTo>
                  <a:pt x="278973" y="137533"/>
                </a:lnTo>
                <a:lnTo>
                  <a:pt x="273653" y="134463"/>
                </a:lnTo>
                <a:close/>
                <a:moveTo>
                  <a:pt x="17174" y="134676"/>
                </a:moveTo>
                <a:lnTo>
                  <a:pt x="11855" y="143885"/>
                </a:lnTo>
                <a:lnTo>
                  <a:pt x="11855" y="137776"/>
                </a:lnTo>
                <a:lnTo>
                  <a:pt x="17174" y="134676"/>
                </a:lnTo>
                <a:close/>
                <a:moveTo>
                  <a:pt x="28816" y="134676"/>
                </a:moveTo>
                <a:lnTo>
                  <a:pt x="23497" y="143885"/>
                </a:lnTo>
                <a:lnTo>
                  <a:pt x="23497" y="137776"/>
                </a:lnTo>
                <a:lnTo>
                  <a:pt x="28816" y="134676"/>
                </a:lnTo>
                <a:close/>
                <a:moveTo>
                  <a:pt x="40427" y="134676"/>
                </a:moveTo>
                <a:lnTo>
                  <a:pt x="35108" y="143885"/>
                </a:lnTo>
                <a:lnTo>
                  <a:pt x="35108" y="137776"/>
                </a:lnTo>
                <a:lnTo>
                  <a:pt x="40427" y="134676"/>
                </a:lnTo>
                <a:close/>
                <a:moveTo>
                  <a:pt x="52008" y="134676"/>
                </a:moveTo>
                <a:lnTo>
                  <a:pt x="46689" y="143885"/>
                </a:lnTo>
                <a:lnTo>
                  <a:pt x="46689" y="137776"/>
                </a:lnTo>
                <a:lnTo>
                  <a:pt x="52008" y="134676"/>
                </a:lnTo>
                <a:close/>
                <a:moveTo>
                  <a:pt x="63650" y="134676"/>
                </a:moveTo>
                <a:lnTo>
                  <a:pt x="58330" y="143885"/>
                </a:lnTo>
                <a:lnTo>
                  <a:pt x="58330" y="137776"/>
                </a:lnTo>
                <a:lnTo>
                  <a:pt x="63650" y="134676"/>
                </a:lnTo>
                <a:close/>
                <a:moveTo>
                  <a:pt x="75261" y="134676"/>
                </a:moveTo>
                <a:lnTo>
                  <a:pt x="69941" y="143885"/>
                </a:lnTo>
                <a:lnTo>
                  <a:pt x="69941" y="137776"/>
                </a:lnTo>
                <a:lnTo>
                  <a:pt x="75261" y="134676"/>
                </a:lnTo>
                <a:close/>
                <a:moveTo>
                  <a:pt x="86902" y="134676"/>
                </a:moveTo>
                <a:lnTo>
                  <a:pt x="81583" y="143885"/>
                </a:lnTo>
                <a:lnTo>
                  <a:pt x="81583" y="137776"/>
                </a:lnTo>
                <a:lnTo>
                  <a:pt x="86902" y="134676"/>
                </a:lnTo>
                <a:close/>
                <a:moveTo>
                  <a:pt x="98513" y="134676"/>
                </a:moveTo>
                <a:lnTo>
                  <a:pt x="93194" y="143885"/>
                </a:lnTo>
                <a:lnTo>
                  <a:pt x="93194" y="137776"/>
                </a:lnTo>
                <a:lnTo>
                  <a:pt x="98513" y="134676"/>
                </a:lnTo>
                <a:close/>
                <a:moveTo>
                  <a:pt x="110155" y="134676"/>
                </a:moveTo>
                <a:lnTo>
                  <a:pt x="104836" y="143885"/>
                </a:lnTo>
                <a:lnTo>
                  <a:pt x="104836" y="137776"/>
                </a:lnTo>
                <a:lnTo>
                  <a:pt x="110155" y="134676"/>
                </a:lnTo>
                <a:close/>
                <a:moveTo>
                  <a:pt x="121736" y="134676"/>
                </a:moveTo>
                <a:lnTo>
                  <a:pt x="116416" y="143885"/>
                </a:lnTo>
                <a:lnTo>
                  <a:pt x="116416" y="137776"/>
                </a:lnTo>
                <a:lnTo>
                  <a:pt x="121736" y="134676"/>
                </a:lnTo>
                <a:close/>
                <a:moveTo>
                  <a:pt x="133377" y="134676"/>
                </a:moveTo>
                <a:lnTo>
                  <a:pt x="128058" y="143885"/>
                </a:lnTo>
                <a:lnTo>
                  <a:pt x="128058" y="137776"/>
                </a:lnTo>
                <a:lnTo>
                  <a:pt x="133377" y="134676"/>
                </a:lnTo>
                <a:close/>
                <a:moveTo>
                  <a:pt x="144988" y="134676"/>
                </a:moveTo>
                <a:lnTo>
                  <a:pt x="139669" y="143885"/>
                </a:lnTo>
                <a:lnTo>
                  <a:pt x="139669" y="137776"/>
                </a:lnTo>
                <a:lnTo>
                  <a:pt x="144988" y="134676"/>
                </a:lnTo>
                <a:close/>
                <a:moveTo>
                  <a:pt x="156630" y="134676"/>
                </a:moveTo>
                <a:lnTo>
                  <a:pt x="151311" y="143885"/>
                </a:lnTo>
                <a:lnTo>
                  <a:pt x="151311" y="137776"/>
                </a:lnTo>
                <a:lnTo>
                  <a:pt x="156630" y="134676"/>
                </a:lnTo>
                <a:close/>
                <a:moveTo>
                  <a:pt x="168241" y="134676"/>
                </a:moveTo>
                <a:lnTo>
                  <a:pt x="162922" y="143885"/>
                </a:lnTo>
                <a:lnTo>
                  <a:pt x="162922" y="137776"/>
                </a:lnTo>
                <a:lnTo>
                  <a:pt x="168241" y="134676"/>
                </a:lnTo>
                <a:close/>
                <a:moveTo>
                  <a:pt x="179822" y="134676"/>
                </a:moveTo>
                <a:lnTo>
                  <a:pt x="174503" y="143885"/>
                </a:lnTo>
                <a:lnTo>
                  <a:pt x="174503" y="137776"/>
                </a:lnTo>
                <a:lnTo>
                  <a:pt x="179822" y="134676"/>
                </a:lnTo>
                <a:close/>
                <a:moveTo>
                  <a:pt x="191463" y="134676"/>
                </a:moveTo>
                <a:lnTo>
                  <a:pt x="186144" y="143885"/>
                </a:lnTo>
                <a:lnTo>
                  <a:pt x="186144" y="137776"/>
                </a:lnTo>
                <a:lnTo>
                  <a:pt x="191463" y="134676"/>
                </a:lnTo>
                <a:close/>
                <a:moveTo>
                  <a:pt x="203075" y="134676"/>
                </a:moveTo>
                <a:lnTo>
                  <a:pt x="197755" y="143885"/>
                </a:lnTo>
                <a:lnTo>
                  <a:pt x="197755" y="137776"/>
                </a:lnTo>
                <a:lnTo>
                  <a:pt x="203075" y="134676"/>
                </a:lnTo>
                <a:close/>
                <a:moveTo>
                  <a:pt x="214716" y="134676"/>
                </a:moveTo>
                <a:lnTo>
                  <a:pt x="209397" y="143885"/>
                </a:lnTo>
                <a:lnTo>
                  <a:pt x="209397" y="137776"/>
                </a:lnTo>
                <a:lnTo>
                  <a:pt x="214716" y="134676"/>
                </a:lnTo>
                <a:close/>
                <a:moveTo>
                  <a:pt x="226327" y="134676"/>
                </a:moveTo>
                <a:lnTo>
                  <a:pt x="221008" y="143885"/>
                </a:lnTo>
                <a:lnTo>
                  <a:pt x="221008" y="137776"/>
                </a:lnTo>
                <a:lnTo>
                  <a:pt x="226327" y="134676"/>
                </a:lnTo>
                <a:close/>
                <a:moveTo>
                  <a:pt x="237969" y="134676"/>
                </a:moveTo>
                <a:lnTo>
                  <a:pt x="232650" y="143885"/>
                </a:lnTo>
                <a:lnTo>
                  <a:pt x="232650" y="137776"/>
                </a:lnTo>
                <a:lnTo>
                  <a:pt x="237969" y="134676"/>
                </a:lnTo>
                <a:close/>
                <a:moveTo>
                  <a:pt x="249550" y="134676"/>
                </a:moveTo>
                <a:lnTo>
                  <a:pt x="244230" y="143885"/>
                </a:lnTo>
                <a:lnTo>
                  <a:pt x="244230" y="137776"/>
                </a:lnTo>
                <a:lnTo>
                  <a:pt x="249550" y="134676"/>
                </a:lnTo>
                <a:close/>
                <a:moveTo>
                  <a:pt x="261191" y="134676"/>
                </a:moveTo>
                <a:lnTo>
                  <a:pt x="255872" y="143885"/>
                </a:lnTo>
                <a:lnTo>
                  <a:pt x="255872" y="137776"/>
                </a:lnTo>
                <a:lnTo>
                  <a:pt x="261191" y="134676"/>
                </a:lnTo>
                <a:close/>
                <a:moveTo>
                  <a:pt x="272802" y="134676"/>
                </a:moveTo>
                <a:lnTo>
                  <a:pt x="267483" y="143885"/>
                </a:lnTo>
                <a:lnTo>
                  <a:pt x="267483" y="137776"/>
                </a:lnTo>
                <a:lnTo>
                  <a:pt x="272802" y="134676"/>
                </a:lnTo>
                <a:close/>
                <a:moveTo>
                  <a:pt x="284444" y="134676"/>
                </a:moveTo>
                <a:lnTo>
                  <a:pt x="279125" y="143885"/>
                </a:lnTo>
                <a:lnTo>
                  <a:pt x="279125" y="137776"/>
                </a:lnTo>
                <a:lnTo>
                  <a:pt x="284444" y="134676"/>
                </a:lnTo>
                <a:close/>
                <a:moveTo>
                  <a:pt x="6262" y="134736"/>
                </a:moveTo>
                <a:lnTo>
                  <a:pt x="11582" y="137776"/>
                </a:lnTo>
                <a:lnTo>
                  <a:pt x="11582" y="143916"/>
                </a:lnTo>
                <a:lnTo>
                  <a:pt x="6262" y="134736"/>
                </a:lnTo>
                <a:close/>
                <a:moveTo>
                  <a:pt x="17904" y="134736"/>
                </a:moveTo>
                <a:lnTo>
                  <a:pt x="23223" y="137776"/>
                </a:lnTo>
                <a:lnTo>
                  <a:pt x="23223" y="143916"/>
                </a:lnTo>
                <a:lnTo>
                  <a:pt x="17904" y="134736"/>
                </a:lnTo>
                <a:close/>
                <a:moveTo>
                  <a:pt x="29515" y="134736"/>
                </a:moveTo>
                <a:lnTo>
                  <a:pt x="34834" y="137776"/>
                </a:lnTo>
                <a:lnTo>
                  <a:pt x="34834" y="143916"/>
                </a:lnTo>
                <a:lnTo>
                  <a:pt x="29515" y="134736"/>
                </a:lnTo>
                <a:close/>
                <a:moveTo>
                  <a:pt x="41126" y="134736"/>
                </a:moveTo>
                <a:lnTo>
                  <a:pt x="46446" y="137776"/>
                </a:lnTo>
                <a:lnTo>
                  <a:pt x="46446" y="143916"/>
                </a:lnTo>
                <a:lnTo>
                  <a:pt x="41126" y="134736"/>
                </a:lnTo>
                <a:close/>
                <a:moveTo>
                  <a:pt x="52737" y="134736"/>
                </a:moveTo>
                <a:lnTo>
                  <a:pt x="58057" y="137776"/>
                </a:lnTo>
                <a:lnTo>
                  <a:pt x="58057" y="143916"/>
                </a:lnTo>
                <a:lnTo>
                  <a:pt x="52737" y="134736"/>
                </a:lnTo>
                <a:close/>
                <a:moveTo>
                  <a:pt x="64379" y="134736"/>
                </a:moveTo>
                <a:lnTo>
                  <a:pt x="69698" y="137776"/>
                </a:lnTo>
                <a:lnTo>
                  <a:pt x="69698" y="143916"/>
                </a:lnTo>
                <a:lnTo>
                  <a:pt x="64379" y="134736"/>
                </a:lnTo>
                <a:close/>
                <a:moveTo>
                  <a:pt x="75990" y="134736"/>
                </a:moveTo>
                <a:lnTo>
                  <a:pt x="81309" y="137776"/>
                </a:lnTo>
                <a:lnTo>
                  <a:pt x="81309" y="143916"/>
                </a:lnTo>
                <a:lnTo>
                  <a:pt x="75990" y="134736"/>
                </a:lnTo>
                <a:close/>
                <a:moveTo>
                  <a:pt x="87632" y="134736"/>
                </a:moveTo>
                <a:lnTo>
                  <a:pt x="92951" y="137776"/>
                </a:lnTo>
                <a:lnTo>
                  <a:pt x="92951" y="143916"/>
                </a:lnTo>
                <a:lnTo>
                  <a:pt x="87632" y="134736"/>
                </a:lnTo>
                <a:close/>
                <a:moveTo>
                  <a:pt x="99243" y="134736"/>
                </a:moveTo>
                <a:lnTo>
                  <a:pt x="104562" y="137776"/>
                </a:lnTo>
                <a:lnTo>
                  <a:pt x="104562" y="143916"/>
                </a:lnTo>
                <a:lnTo>
                  <a:pt x="99243" y="134736"/>
                </a:lnTo>
                <a:close/>
                <a:moveTo>
                  <a:pt x="110824" y="134736"/>
                </a:moveTo>
                <a:lnTo>
                  <a:pt x="116143" y="137776"/>
                </a:lnTo>
                <a:lnTo>
                  <a:pt x="116143" y="143916"/>
                </a:lnTo>
                <a:lnTo>
                  <a:pt x="110824" y="134736"/>
                </a:lnTo>
                <a:close/>
                <a:moveTo>
                  <a:pt x="122465" y="134736"/>
                </a:moveTo>
                <a:lnTo>
                  <a:pt x="127784" y="137776"/>
                </a:lnTo>
                <a:lnTo>
                  <a:pt x="127784" y="143916"/>
                </a:lnTo>
                <a:lnTo>
                  <a:pt x="122465" y="134736"/>
                </a:lnTo>
                <a:close/>
                <a:moveTo>
                  <a:pt x="134076" y="134736"/>
                </a:moveTo>
                <a:lnTo>
                  <a:pt x="139396" y="137776"/>
                </a:lnTo>
                <a:lnTo>
                  <a:pt x="139396" y="143916"/>
                </a:lnTo>
                <a:lnTo>
                  <a:pt x="134076" y="134736"/>
                </a:lnTo>
                <a:close/>
                <a:moveTo>
                  <a:pt x="145718" y="134736"/>
                </a:moveTo>
                <a:lnTo>
                  <a:pt x="151037" y="137776"/>
                </a:lnTo>
                <a:lnTo>
                  <a:pt x="151037" y="143916"/>
                </a:lnTo>
                <a:lnTo>
                  <a:pt x="145718" y="134736"/>
                </a:lnTo>
                <a:close/>
                <a:moveTo>
                  <a:pt x="157329" y="134736"/>
                </a:moveTo>
                <a:lnTo>
                  <a:pt x="162648" y="137776"/>
                </a:lnTo>
                <a:lnTo>
                  <a:pt x="162648" y="143916"/>
                </a:lnTo>
                <a:lnTo>
                  <a:pt x="157329" y="134736"/>
                </a:lnTo>
                <a:close/>
                <a:moveTo>
                  <a:pt x="168971" y="134676"/>
                </a:moveTo>
                <a:lnTo>
                  <a:pt x="174290" y="137776"/>
                </a:lnTo>
                <a:lnTo>
                  <a:pt x="174290" y="143916"/>
                </a:lnTo>
                <a:lnTo>
                  <a:pt x="168971" y="134676"/>
                </a:lnTo>
                <a:close/>
                <a:moveTo>
                  <a:pt x="180551" y="134676"/>
                </a:moveTo>
                <a:lnTo>
                  <a:pt x="185871" y="137776"/>
                </a:lnTo>
                <a:lnTo>
                  <a:pt x="185871" y="143916"/>
                </a:lnTo>
                <a:lnTo>
                  <a:pt x="180551" y="134676"/>
                </a:lnTo>
                <a:close/>
                <a:moveTo>
                  <a:pt x="192193" y="134676"/>
                </a:moveTo>
                <a:lnTo>
                  <a:pt x="197512" y="137776"/>
                </a:lnTo>
                <a:lnTo>
                  <a:pt x="197512" y="143916"/>
                </a:lnTo>
                <a:lnTo>
                  <a:pt x="192193" y="134676"/>
                </a:lnTo>
                <a:close/>
                <a:moveTo>
                  <a:pt x="203804" y="134676"/>
                </a:moveTo>
                <a:lnTo>
                  <a:pt x="209123" y="137776"/>
                </a:lnTo>
                <a:lnTo>
                  <a:pt x="209123" y="143916"/>
                </a:lnTo>
                <a:lnTo>
                  <a:pt x="203804" y="134676"/>
                </a:lnTo>
                <a:close/>
                <a:moveTo>
                  <a:pt x="215446" y="134676"/>
                </a:moveTo>
                <a:lnTo>
                  <a:pt x="220765" y="137776"/>
                </a:lnTo>
                <a:lnTo>
                  <a:pt x="220765" y="143916"/>
                </a:lnTo>
                <a:lnTo>
                  <a:pt x="215446" y="134676"/>
                </a:lnTo>
                <a:close/>
                <a:moveTo>
                  <a:pt x="227057" y="134676"/>
                </a:moveTo>
                <a:lnTo>
                  <a:pt x="232376" y="137776"/>
                </a:lnTo>
                <a:lnTo>
                  <a:pt x="232376" y="143916"/>
                </a:lnTo>
                <a:lnTo>
                  <a:pt x="227057" y="134676"/>
                </a:lnTo>
                <a:close/>
                <a:moveTo>
                  <a:pt x="238668" y="134676"/>
                </a:moveTo>
                <a:lnTo>
                  <a:pt x="243987" y="137776"/>
                </a:lnTo>
                <a:lnTo>
                  <a:pt x="243987" y="143916"/>
                </a:lnTo>
                <a:lnTo>
                  <a:pt x="238668" y="134676"/>
                </a:lnTo>
                <a:close/>
                <a:moveTo>
                  <a:pt x="250279" y="134676"/>
                </a:moveTo>
                <a:lnTo>
                  <a:pt x="255598" y="137776"/>
                </a:lnTo>
                <a:lnTo>
                  <a:pt x="255598" y="143916"/>
                </a:lnTo>
                <a:lnTo>
                  <a:pt x="250279" y="134676"/>
                </a:lnTo>
                <a:close/>
                <a:moveTo>
                  <a:pt x="261890" y="134676"/>
                </a:moveTo>
                <a:lnTo>
                  <a:pt x="267210" y="137776"/>
                </a:lnTo>
                <a:lnTo>
                  <a:pt x="267210" y="143916"/>
                </a:lnTo>
                <a:lnTo>
                  <a:pt x="261890" y="134676"/>
                </a:lnTo>
                <a:close/>
                <a:moveTo>
                  <a:pt x="273532" y="134676"/>
                </a:moveTo>
                <a:lnTo>
                  <a:pt x="278851" y="137776"/>
                </a:lnTo>
                <a:lnTo>
                  <a:pt x="278851" y="143916"/>
                </a:lnTo>
                <a:lnTo>
                  <a:pt x="273532" y="134676"/>
                </a:lnTo>
                <a:close/>
                <a:moveTo>
                  <a:pt x="203591" y="134797"/>
                </a:moveTo>
                <a:lnTo>
                  <a:pt x="208911" y="143977"/>
                </a:lnTo>
                <a:lnTo>
                  <a:pt x="208911" y="143977"/>
                </a:lnTo>
                <a:lnTo>
                  <a:pt x="206418" y="142578"/>
                </a:lnTo>
                <a:lnTo>
                  <a:pt x="203591" y="140937"/>
                </a:lnTo>
                <a:lnTo>
                  <a:pt x="203591" y="134797"/>
                </a:lnTo>
                <a:close/>
                <a:moveTo>
                  <a:pt x="168697" y="134797"/>
                </a:moveTo>
                <a:lnTo>
                  <a:pt x="174016" y="143977"/>
                </a:lnTo>
                <a:lnTo>
                  <a:pt x="174016" y="143977"/>
                </a:lnTo>
                <a:lnTo>
                  <a:pt x="171554" y="142578"/>
                </a:lnTo>
                <a:lnTo>
                  <a:pt x="168697" y="140937"/>
                </a:lnTo>
                <a:lnTo>
                  <a:pt x="168697" y="134797"/>
                </a:lnTo>
                <a:close/>
                <a:moveTo>
                  <a:pt x="191950" y="134797"/>
                </a:moveTo>
                <a:lnTo>
                  <a:pt x="197269" y="143977"/>
                </a:lnTo>
                <a:lnTo>
                  <a:pt x="197269" y="143977"/>
                </a:lnTo>
                <a:lnTo>
                  <a:pt x="194807" y="142578"/>
                </a:lnTo>
                <a:lnTo>
                  <a:pt x="191950" y="140937"/>
                </a:lnTo>
                <a:lnTo>
                  <a:pt x="191950" y="134797"/>
                </a:lnTo>
                <a:close/>
                <a:moveTo>
                  <a:pt x="226783" y="134797"/>
                </a:moveTo>
                <a:lnTo>
                  <a:pt x="232103" y="143977"/>
                </a:lnTo>
                <a:lnTo>
                  <a:pt x="232103" y="143977"/>
                </a:lnTo>
                <a:lnTo>
                  <a:pt x="229640" y="142578"/>
                </a:lnTo>
                <a:lnTo>
                  <a:pt x="226783" y="140937"/>
                </a:lnTo>
                <a:lnTo>
                  <a:pt x="226783" y="134797"/>
                </a:lnTo>
                <a:close/>
                <a:moveTo>
                  <a:pt x="238425" y="134797"/>
                </a:moveTo>
                <a:lnTo>
                  <a:pt x="243744" y="143977"/>
                </a:lnTo>
                <a:lnTo>
                  <a:pt x="243744" y="143977"/>
                </a:lnTo>
                <a:lnTo>
                  <a:pt x="241282" y="142578"/>
                </a:lnTo>
                <a:lnTo>
                  <a:pt x="238425" y="140937"/>
                </a:lnTo>
                <a:lnTo>
                  <a:pt x="238425" y="134797"/>
                </a:lnTo>
                <a:close/>
                <a:moveTo>
                  <a:pt x="180339" y="134797"/>
                </a:moveTo>
                <a:lnTo>
                  <a:pt x="185658" y="143977"/>
                </a:lnTo>
                <a:lnTo>
                  <a:pt x="183165" y="142578"/>
                </a:lnTo>
                <a:lnTo>
                  <a:pt x="180339" y="140937"/>
                </a:lnTo>
                <a:lnTo>
                  <a:pt x="180339" y="134797"/>
                </a:lnTo>
                <a:close/>
                <a:moveTo>
                  <a:pt x="215202" y="134797"/>
                </a:moveTo>
                <a:lnTo>
                  <a:pt x="220522" y="143977"/>
                </a:lnTo>
                <a:lnTo>
                  <a:pt x="218060" y="142578"/>
                </a:lnTo>
                <a:lnTo>
                  <a:pt x="215202" y="140937"/>
                </a:lnTo>
                <a:lnTo>
                  <a:pt x="215202" y="134797"/>
                </a:lnTo>
                <a:close/>
                <a:moveTo>
                  <a:pt x="250036" y="134797"/>
                </a:moveTo>
                <a:lnTo>
                  <a:pt x="255355" y="143977"/>
                </a:lnTo>
                <a:lnTo>
                  <a:pt x="252893" y="142578"/>
                </a:lnTo>
                <a:lnTo>
                  <a:pt x="250036" y="140937"/>
                </a:lnTo>
                <a:lnTo>
                  <a:pt x="250036" y="134797"/>
                </a:lnTo>
                <a:close/>
                <a:moveTo>
                  <a:pt x="261678" y="134797"/>
                </a:moveTo>
                <a:lnTo>
                  <a:pt x="266997" y="143977"/>
                </a:lnTo>
                <a:lnTo>
                  <a:pt x="264535" y="142578"/>
                </a:lnTo>
                <a:lnTo>
                  <a:pt x="261678" y="140937"/>
                </a:lnTo>
                <a:lnTo>
                  <a:pt x="261678" y="134797"/>
                </a:lnTo>
                <a:close/>
                <a:moveTo>
                  <a:pt x="273289" y="134797"/>
                </a:moveTo>
                <a:lnTo>
                  <a:pt x="278608" y="143977"/>
                </a:lnTo>
                <a:lnTo>
                  <a:pt x="276146" y="142578"/>
                </a:lnTo>
                <a:lnTo>
                  <a:pt x="273289" y="140937"/>
                </a:lnTo>
                <a:lnTo>
                  <a:pt x="273289" y="134797"/>
                </a:lnTo>
                <a:close/>
                <a:moveTo>
                  <a:pt x="75777" y="134797"/>
                </a:moveTo>
                <a:lnTo>
                  <a:pt x="81097" y="144007"/>
                </a:lnTo>
                <a:lnTo>
                  <a:pt x="81097" y="144007"/>
                </a:lnTo>
                <a:lnTo>
                  <a:pt x="78604" y="142548"/>
                </a:lnTo>
                <a:lnTo>
                  <a:pt x="75777" y="140967"/>
                </a:lnTo>
                <a:lnTo>
                  <a:pt x="75777" y="134797"/>
                </a:lnTo>
                <a:close/>
                <a:moveTo>
                  <a:pt x="99030" y="134797"/>
                </a:moveTo>
                <a:lnTo>
                  <a:pt x="104349" y="144007"/>
                </a:lnTo>
                <a:lnTo>
                  <a:pt x="104349" y="144007"/>
                </a:lnTo>
                <a:lnTo>
                  <a:pt x="101857" y="142548"/>
                </a:lnTo>
                <a:lnTo>
                  <a:pt x="99030" y="140967"/>
                </a:lnTo>
                <a:lnTo>
                  <a:pt x="99030" y="134797"/>
                </a:lnTo>
                <a:close/>
                <a:moveTo>
                  <a:pt x="133864" y="134797"/>
                </a:moveTo>
                <a:lnTo>
                  <a:pt x="139183" y="144007"/>
                </a:lnTo>
                <a:lnTo>
                  <a:pt x="139183" y="144007"/>
                </a:lnTo>
                <a:lnTo>
                  <a:pt x="136721" y="142548"/>
                </a:lnTo>
                <a:lnTo>
                  <a:pt x="133864" y="140967"/>
                </a:lnTo>
                <a:lnTo>
                  <a:pt x="133864" y="134797"/>
                </a:lnTo>
                <a:close/>
                <a:moveTo>
                  <a:pt x="17661" y="134797"/>
                </a:moveTo>
                <a:lnTo>
                  <a:pt x="22980" y="144007"/>
                </a:lnTo>
                <a:lnTo>
                  <a:pt x="20518" y="142548"/>
                </a:lnTo>
                <a:lnTo>
                  <a:pt x="17661" y="140967"/>
                </a:lnTo>
                <a:lnTo>
                  <a:pt x="17661" y="134797"/>
                </a:lnTo>
                <a:close/>
                <a:moveTo>
                  <a:pt x="29302" y="134797"/>
                </a:moveTo>
                <a:lnTo>
                  <a:pt x="34622" y="144007"/>
                </a:lnTo>
                <a:lnTo>
                  <a:pt x="32160" y="142548"/>
                </a:lnTo>
                <a:lnTo>
                  <a:pt x="29302" y="140967"/>
                </a:lnTo>
                <a:lnTo>
                  <a:pt x="29302" y="134797"/>
                </a:lnTo>
                <a:close/>
                <a:moveTo>
                  <a:pt x="40883" y="134797"/>
                </a:moveTo>
                <a:lnTo>
                  <a:pt x="46202" y="144007"/>
                </a:lnTo>
                <a:lnTo>
                  <a:pt x="43740" y="142548"/>
                </a:lnTo>
                <a:lnTo>
                  <a:pt x="40883" y="140967"/>
                </a:lnTo>
                <a:lnTo>
                  <a:pt x="40883" y="134797"/>
                </a:lnTo>
                <a:close/>
                <a:moveTo>
                  <a:pt x="52525" y="134797"/>
                </a:moveTo>
                <a:lnTo>
                  <a:pt x="57844" y="144007"/>
                </a:lnTo>
                <a:lnTo>
                  <a:pt x="55351" y="142548"/>
                </a:lnTo>
                <a:lnTo>
                  <a:pt x="52525" y="140967"/>
                </a:lnTo>
                <a:lnTo>
                  <a:pt x="52525" y="134797"/>
                </a:lnTo>
                <a:close/>
                <a:moveTo>
                  <a:pt x="64136" y="134797"/>
                </a:moveTo>
                <a:lnTo>
                  <a:pt x="69455" y="144007"/>
                </a:lnTo>
                <a:lnTo>
                  <a:pt x="66993" y="142548"/>
                </a:lnTo>
                <a:lnTo>
                  <a:pt x="64136" y="140967"/>
                </a:lnTo>
                <a:lnTo>
                  <a:pt x="64136" y="134797"/>
                </a:lnTo>
                <a:close/>
                <a:moveTo>
                  <a:pt x="87389" y="134797"/>
                </a:moveTo>
                <a:lnTo>
                  <a:pt x="92708" y="144007"/>
                </a:lnTo>
                <a:lnTo>
                  <a:pt x="90246" y="142548"/>
                </a:lnTo>
                <a:lnTo>
                  <a:pt x="87389" y="140967"/>
                </a:lnTo>
                <a:lnTo>
                  <a:pt x="87389" y="134797"/>
                </a:lnTo>
                <a:close/>
                <a:moveTo>
                  <a:pt x="110611" y="134797"/>
                </a:moveTo>
                <a:lnTo>
                  <a:pt x="115930" y="144007"/>
                </a:lnTo>
                <a:lnTo>
                  <a:pt x="113468" y="142548"/>
                </a:lnTo>
                <a:lnTo>
                  <a:pt x="110611" y="140967"/>
                </a:lnTo>
                <a:lnTo>
                  <a:pt x="110611" y="134797"/>
                </a:lnTo>
                <a:close/>
                <a:moveTo>
                  <a:pt x="122222" y="134797"/>
                </a:moveTo>
                <a:lnTo>
                  <a:pt x="127541" y="144007"/>
                </a:lnTo>
                <a:lnTo>
                  <a:pt x="125079" y="142548"/>
                </a:lnTo>
                <a:lnTo>
                  <a:pt x="122222" y="140967"/>
                </a:lnTo>
                <a:lnTo>
                  <a:pt x="122222" y="134797"/>
                </a:lnTo>
                <a:close/>
                <a:moveTo>
                  <a:pt x="145475" y="134797"/>
                </a:moveTo>
                <a:lnTo>
                  <a:pt x="150794" y="144007"/>
                </a:lnTo>
                <a:lnTo>
                  <a:pt x="148332" y="142548"/>
                </a:lnTo>
                <a:lnTo>
                  <a:pt x="145475" y="140967"/>
                </a:lnTo>
                <a:lnTo>
                  <a:pt x="145475" y="134797"/>
                </a:lnTo>
                <a:close/>
                <a:moveTo>
                  <a:pt x="157116" y="134797"/>
                </a:moveTo>
                <a:lnTo>
                  <a:pt x="162436" y="144007"/>
                </a:lnTo>
                <a:lnTo>
                  <a:pt x="159974" y="142548"/>
                </a:lnTo>
                <a:lnTo>
                  <a:pt x="157116" y="140967"/>
                </a:lnTo>
                <a:lnTo>
                  <a:pt x="157116" y="134797"/>
                </a:lnTo>
                <a:close/>
                <a:moveTo>
                  <a:pt x="6050" y="134797"/>
                </a:moveTo>
                <a:lnTo>
                  <a:pt x="11369" y="144037"/>
                </a:lnTo>
                <a:lnTo>
                  <a:pt x="11369" y="144037"/>
                </a:lnTo>
                <a:lnTo>
                  <a:pt x="8907" y="142578"/>
                </a:lnTo>
                <a:lnTo>
                  <a:pt x="6050" y="140937"/>
                </a:lnTo>
                <a:lnTo>
                  <a:pt x="6050" y="134797"/>
                </a:lnTo>
                <a:close/>
                <a:moveTo>
                  <a:pt x="284657" y="134828"/>
                </a:moveTo>
                <a:lnTo>
                  <a:pt x="284657" y="140998"/>
                </a:lnTo>
                <a:lnTo>
                  <a:pt x="279337" y="144037"/>
                </a:lnTo>
                <a:lnTo>
                  <a:pt x="284657" y="134828"/>
                </a:lnTo>
                <a:close/>
                <a:moveTo>
                  <a:pt x="121979" y="134828"/>
                </a:moveTo>
                <a:lnTo>
                  <a:pt x="121979" y="140998"/>
                </a:lnTo>
                <a:lnTo>
                  <a:pt x="119122" y="142639"/>
                </a:lnTo>
                <a:lnTo>
                  <a:pt x="116660" y="144037"/>
                </a:lnTo>
                <a:lnTo>
                  <a:pt x="121979" y="134828"/>
                </a:lnTo>
                <a:close/>
                <a:moveTo>
                  <a:pt x="133590" y="134828"/>
                </a:moveTo>
                <a:lnTo>
                  <a:pt x="133590" y="140998"/>
                </a:lnTo>
                <a:lnTo>
                  <a:pt x="130733" y="142639"/>
                </a:lnTo>
                <a:lnTo>
                  <a:pt x="128271" y="144037"/>
                </a:lnTo>
                <a:lnTo>
                  <a:pt x="133590" y="134828"/>
                </a:lnTo>
                <a:close/>
                <a:moveTo>
                  <a:pt x="145232" y="134828"/>
                </a:moveTo>
                <a:lnTo>
                  <a:pt x="145232" y="140998"/>
                </a:lnTo>
                <a:lnTo>
                  <a:pt x="142374" y="142639"/>
                </a:lnTo>
                <a:lnTo>
                  <a:pt x="139912" y="144037"/>
                </a:lnTo>
                <a:lnTo>
                  <a:pt x="145232" y="134828"/>
                </a:lnTo>
                <a:close/>
                <a:moveTo>
                  <a:pt x="156843" y="134828"/>
                </a:moveTo>
                <a:lnTo>
                  <a:pt x="156843" y="140998"/>
                </a:lnTo>
                <a:lnTo>
                  <a:pt x="153986" y="142639"/>
                </a:lnTo>
                <a:lnTo>
                  <a:pt x="151523" y="144037"/>
                </a:lnTo>
                <a:lnTo>
                  <a:pt x="156843" y="134828"/>
                </a:lnTo>
                <a:close/>
                <a:moveTo>
                  <a:pt x="168484" y="134828"/>
                </a:moveTo>
                <a:lnTo>
                  <a:pt x="168484" y="140998"/>
                </a:lnTo>
                <a:lnTo>
                  <a:pt x="165627" y="142639"/>
                </a:lnTo>
                <a:lnTo>
                  <a:pt x="163165" y="144037"/>
                </a:lnTo>
                <a:lnTo>
                  <a:pt x="168484" y="134828"/>
                </a:lnTo>
                <a:close/>
                <a:moveTo>
                  <a:pt x="180065" y="134828"/>
                </a:moveTo>
                <a:lnTo>
                  <a:pt x="180065" y="140967"/>
                </a:lnTo>
                <a:lnTo>
                  <a:pt x="177208" y="142578"/>
                </a:lnTo>
                <a:lnTo>
                  <a:pt x="174746" y="144037"/>
                </a:lnTo>
                <a:lnTo>
                  <a:pt x="180065" y="134828"/>
                </a:lnTo>
                <a:close/>
                <a:moveTo>
                  <a:pt x="191676" y="134828"/>
                </a:moveTo>
                <a:lnTo>
                  <a:pt x="191676" y="140967"/>
                </a:lnTo>
                <a:lnTo>
                  <a:pt x="188849" y="142578"/>
                </a:lnTo>
                <a:lnTo>
                  <a:pt x="186357" y="144037"/>
                </a:lnTo>
                <a:lnTo>
                  <a:pt x="191676" y="134828"/>
                </a:lnTo>
                <a:close/>
                <a:moveTo>
                  <a:pt x="203318" y="134828"/>
                </a:moveTo>
                <a:lnTo>
                  <a:pt x="203318" y="140967"/>
                </a:lnTo>
                <a:lnTo>
                  <a:pt x="200461" y="142578"/>
                </a:lnTo>
                <a:lnTo>
                  <a:pt x="197999" y="144037"/>
                </a:lnTo>
                <a:lnTo>
                  <a:pt x="203318" y="134828"/>
                </a:lnTo>
                <a:close/>
                <a:moveTo>
                  <a:pt x="214929" y="134828"/>
                </a:moveTo>
                <a:lnTo>
                  <a:pt x="214929" y="140967"/>
                </a:lnTo>
                <a:lnTo>
                  <a:pt x="212072" y="142578"/>
                </a:lnTo>
                <a:lnTo>
                  <a:pt x="209610" y="144037"/>
                </a:lnTo>
                <a:lnTo>
                  <a:pt x="214929" y="134828"/>
                </a:lnTo>
                <a:close/>
                <a:moveTo>
                  <a:pt x="226570" y="134828"/>
                </a:moveTo>
                <a:lnTo>
                  <a:pt x="226570" y="140967"/>
                </a:lnTo>
                <a:lnTo>
                  <a:pt x="223713" y="142578"/>
                </a:lnTo>
                <a:lnTo>
                  <a:pt x="221251" y="144037"/>
                </a:lnTo>
                <a:lnTo>
                  <a:pt x="226570" y="134828"/>
                </a:lnTo>
                <a:close/>
                <a:moveTo>
                  <a:pt x="238182" y="134828"/>
                </a:moveTo>
                <a:lnTo>
                  <a:pt x="238182" y="140967"/>
                </a:lnTo>
                <a:lnTo>
                  <a:pt x="235355" y="142578"/>
                </a:lnTo>
                <a:lnTo>
                  <a:pt x="232862" y="144037"/>
                </a:lnTo>
                <a:lnTo>
                  <a:pt x="238182" y="134828"/>
                </a:lnTo>
                <a:close/>
                <a:moveTo>
                  <a:pt x="249793" y="134828"/>
                </a:moveTo>
                <a:lnTo>
                  <a:pt x="249793" y="140967"/>
                </a:lnTo>
                <a:lnTo>
                  <a:pt x="246936" y="142578"/>
                </a:lnTo>
                <a:lnTo>
                  <a:pt x="244474" y="144037"/>
                </a:lnTo>
                <a:lnTo>
                  <a:pt x="249793" y="134828"/>
                </a:lnTo>
                <a:close/>
                <a:moveTo>
                  <a:pt x="261404" y="134828"/>
                </a:moveTo>
                <a:lnTo>
                  <a:pt x="261404" y="140967"/>
                </a:lnTo>
                <a:lnTo>
                  <a:pt x="258547" y="142578"/>
                </a:lnTo>
                <a:lnTo>
                  <a:pt x="256085" y="144037"/>
                </a:lnTo>
                <a:lnTo>
                  <a:pt x="261404" y="134828"/>
                </a:lnTo>
                <a:close/>
                <a:moveTo>
                  <a:pt x="273046" y="134828"/>
                </a:moveTo>
                <a:lnTo>
                  <a:pt x="273046" y="140998"/>
                </a:lnTo>
                <a:lnTo>
                  <a:pt x="270188" y="142639"/>
                </a:lnTo>
                <a:lnTo>
                  <a:pt x="267726" y="144037"/>
                </a:lnTo>
                <a:lnTo>
                  <a:pt x="273046" y="134828"/>
                </a:lnTo>
                <a:close/>
                <a:moveTo>
                  <a:pt x="29029" y="134828"/>
                </a:moveTo>
                <a:lnTo>
                  <a:pt x="29029" y="140998"/>
                </a:lnTo>
                <a:lnTo>
                  <a:pt x="26172" y="142639"/>
                </a:lnTo>
                <a:lnTo>
                  <a:pt x="23710" y="144068"/>
                </a:lnTo>
                <a:lnTo>
                  <a:pt x="23710" y="144068"/>
                </a:lnTo>
                <a:lnTo>
                  <a:pt x="29029" y="134828"/>
                </a:lnTo>
                <a:close/>
                <a:moveTo>
                  <a:pt x="40610" y="134828"/>
                </a:moveTo>
                <a:lnTo>
                  <a:pt x="40610" y="140998"/>
                </a:lnTo>
                <a:lnTo>
                  <a:pt x="37783" y="142639"/>
                </a:lnTo>
                <a:lnTo>
                  <a:pt x="35290" y="144068"/>
                </a:lnTo>
                <a:lnTo>
                  <a:pt x="35290" y="144068"/>
                </a:lnTo>
                <a:lnTo>
                  <a:pt x="40610" y="134828"/>
                </a:lnTo>
                <a:close/>
                <a:moveTo>
                  <a:pt x="63862" y="134828"/>
                </a:moveTo>
                <a:lnTo>
                  <a:pt x="63862" y="140998"/>
                </a:lnTo>
                <a:lnTo>
                  <a:pt x="61005" y="142639"/>
                </a:lnTo>
                <a:lnTo>
                  <a:pt x="58543" y="144068"/>
                </a:lnTo>
                <a:lnTo>
                  <a:pt x="58543" y="144068"/>
                </a:lnTo>
                <a:lnTo>
                  <a:pt x="63862" y="134828"/>
                </a:lnTo>
                <a:close/>
                <a:moveTo>
                  <a:pt x="75504" y="134828"/>
                </a:moveTo>
                <a:lnTo>
                  <a:pt x="75504" y="140998"/>
                </a:lnTo>
                <a:lnTo>
                  <a:pt x="72647" y="142639"/>
                </a:lnTo>
                <a:lnTo>
                  <a:pt x="70185" y="144068"/>
                </a:lnTo>
                <a:lnTo>
                  <a:pt x="70185" y="144068"/>
                </a:lnTo>
                <a:lnTo>
                  <a:pt x="75504" y="134828"/>
                </a:lnTo>
                <a:close/>
                <a:moveTo>
                  <a:pt x="87115" y="134828"/>
                </a:moveTo>
                <a:lnTo>
                  <a:pt x="87115" y="140998"/>
                </a:lnTo>
                <a:lnTo>
                  <a:pt x="84288" y="142639"/>
                </a:lnTo>
                <a:lnTo>
                  <a:pt x="81796" y="144068"/>
                </a:lnTo>
                <a:lnTo>
                  <a:pt x="81796" y="144068"/>
                </a:lnTo>
                <a:lnTo>
                  <a:pt x="87115" y="134828"/>
                </a:lnTo>
                <a:close/>
                <a:moveTo>
                  <a:pt x="98757" y="134828"/>
                </a:moveTo>
                <a:lnTo>
                  <a:pt x="98757" y="140998"/>
                </a:lnTo>
                <a:lnTo>
                  <a:pt x="95899" y="142639"/>
                </a:lnTo>
                <a:lnTo>
                  <a:pt x="93437" y="144068"/>
                </a:lnTo>
                <a:lnTo>
                  <a:pt x="93437" y="144068"/>
                </a:lnTo>
                <a:lnTo>
                  <a:pt x="98757" y="134828"/>
                </a:lnTo>
                <a:close/>
                <a:moveTo>
                  <a:pt x="110337" y="134828"/>
                </a:moveTo>
                <a:lnTo>
                  <a:pt x="110337" y="140998"/>
                </a:lnTo>
                <a:lnTo>
                  <a:pt x="107480" y="142639"/>
                </a:lnTo>
                <a:lnTo>
                  <a:pt x="105018" y="144068"/>
                </a:lnTo>
                <a:lnTo>
                  <a:pt x="105018" y="144068"/>
                </a:lnTo>
                <a:lnTo>
                  <a:pt x="110337" y="134828"/>
                </a:lnTo>
                <a:close/>
                <a:moveTo>
                  <a:pt x="17418" y="134828"/>
                </a:moveTo>
                <a:lnTo>
                  <a:pt x="17418" y="140998"/>
                </a:lnTo>
                <a:lnTo>
                  <a:pt x="14560" y="142639"/>
                </a:lnTo>
                <a:lnTo>
                  <a:pt x="12098" y="144068"/>
                </a:lnTo>
                <a:lnTo>
                  <a:pt x="17418" y="134828"/>
                </a:lnTo>
                <a:close/>
                <a:moveTo>
                  <a:pt x="52251" y="134828"/>
                </a:moveTo>
                <a:lnTo>
                  <a:pt x="52251" y="140998"/>
                </a:lnTo>
                <a:lnTo>
                  <a:pt x="49394" y="142639"/>
                </a:lnTo>
                <a:lnTo>
                  <a:pt x="46932" y="144068"/>
                </a:lnTo>
                <a:lnTo>
                  <a:pt x="52251" y="134828"/>
                </a:lnTo>
                <a:close/>
                <a:moveTo>
                  <a:pt x="5898" y="141180"/>
                </a:moveTo>
                <a:lnTo>
                  <a:pt x="8755" y="142822"/>
                </a:lnTo>
                <a:lnTo>
                  <a:pt x="11217" y="144250"/>
                </a:lnTo>
                <a:lnTo>
                  <a:pt x="578" y="144250"/>
                </a:lnTo>
                <a:lnTo>
                  <a:pt x="5898" y="141180"/>
                </a:lnTo>
                <a:close/>
                <a:moveTo>
                  <a:pt x="17509" y="141180"/>
                </a:moveTo>
                <a:lnTo>
                  <a:pt x="20366" y="142822"/>
                </a:lnTo>
                <a:lnTo>
                  <a:pt x="22828" y="144250"/>
                </a:lnTo>
                <a:lnTo>
                  <a:pt x="12190" y="144250"/>
                </a:lnTo>
                <a:lnTo>
                  <a:pt x="14682" y="142822"/>
                </a:lnTo>
                <a:lnTo>
                  <a:pt x="17509" y="141180"/>
                </a:lnTo>
                <a:close/>
                <a:moveTo>
                  <a:pt x="29150" y="141180"/>
                </a:moveTo>
                <a:lnTo>
                  <a:pt x="32008" y="142822"/>
                </a:lnTo>
                <a:lnTo>
                  <a:pt x="34470" y="144250"/>
                </a:lnTo>
                <a:lnTo>
                  <a:pt x="23831" y="144250"/>
                </a:lnTo>
                <a:lnTo>
                  <a:pt x="26293" y="142822"/>
                </a:lnTo>
                <a:lnTo>
                  <a:pt x="29150" y="141180"/>
                </a:lnTo>
                <a:close/>
                <a:moveTo>
                  <a:pt x="40762" y="141180"/>
                </a:moveTo>
                <a:lnTo>
                  <a:pt x="43619" y="142822"/>
                </a:lnTo>
                <a:lnTo>
                  <a:pt x="46081" y="144250"/>
                </a:lnTo>
                <a:lnTo>
                  <a:pt x="35442" y="144250"/>
                </a:lnTo>
                <a:lnTo>
                  <a:pt x="37935" y="142822"/>
                </a:lnTo>
                <a:lnTo>
                  <a:pt x="40762" y="141180"/>
                </a:lnTo>
                <a:close/>
                <a:moveTo>
                  <a:pt x="52403" y="141180"/>
                </a:moveTo>
                <a:lnTo>
                  <a:pt x="55260" y="142822"/>
                </a:lnTo>
                <a:lnTo>
                  <a:pt x="57722" y="144250"/>
                </a:lnTo>
                <a:lnTo>
                  <a:pt x="47084" y="144250"/>
                </a:lnTo>
                <a:lnTo>
                  <a:pt x="49546" y="142822"/>
                </a:lnTo>
                <a:lnTo>
                  <a:pt x="52403" y="141180"/>
                </a:lnTo>
                <a:close/>
                <a:moveTo>
                  <a:pt x="64014" y="141180"/>
                </a:moveTo>
                <a:lnTo>
                  <a:pt x="66871" y="142822"/>
                </a:lnTo>
                <a:lnTo>
                  <a:pt x="69334" y="144250"/>
                </a:lnTo>
                <a:lnTo>
                  <a:pt x="58695" y="144250"/>
                </a:lnTo>
                <a:lnTo>
                  <a:pt x="61187" y="142822"/>
                </a:lnTo>
                <a:lnTo>
                  <a:pt x="64014" y="141180"/>
                </a:lnTo>
                <a:close/>
                <a:moveTo>
                  <a:pt x="75625" y="141180"/>
                </a:moveTo>
                <a:lnTo>
                  <a:pt x="78452" y="142822"/>
                </a:lnTo>
                <a:lnTo>
                  <a:pt x="80945" y="144250"/>
                </a:lnTo>
                <a:lnTo>
                  <a:pt x="70306" y="144250"/>
                </a:lnTo>
                <a:lnTo>
                  <a:pt x="72768" y="142822"/>
                </a:lnTo>
                <a:lnTo>
                  <a:pt x="75625" y="141180"/>
                </a:lnTo>
                <a:close/>
                <a:moveTo>
                  <a:pt x="87237" y="141180"/>
                </a:moveTo>
                <a:lnTo>
                  <a:pt x="90094" y="142822"/>
                </a:lnTo>
                <a:lnTo>
                  <a:pt x="92556" y="144250"/>
                </a:lnTo>
                <a:lnTo>
                  <a:pt x="81917" y="144250"/>
                </a:lnTo>
                <a:lnTo>
                  <a:pt x="84379" y="142822"/>
                </a:lnTo>
                <a:lnTo>
                  <a:pt x="87237" y="141180"/>
                </a:lnTo>
                <a:close/>
                <a:moveTo>
                  <a:pt x="98878" y="141180"/>
                </a:moveTo>
                <a:lnTo>
                  <a:pt x="101705" y="142822"/>
                </a:lnTo>
                <a:lnTo>
                  <a:pt x="104197" y="144250"/>
                </a:lnTo>
                <a:lnTo>
                  <a:pt x="93559" y="144250"/>
                </a:lnTo>
                <a:lnTo>
                  <a:pt x="96021" y="142822"/>
                </a:lnTo>
                <a:lnTo>
                  <a:pt x="98878" y="141180"/>
                </a:lnTo>
                <a:close/>
                <a:moveTo>
                  <a:pt x="110489" y="141180"/>
                </a:moveTo>
                <a:lnTo>
                  <a:pt x="113346" y="142822"/>
                </a:lnTo>
                <a:lnTo>
                  <a:pt x="115809" y="144250"/>
                </a:lnTo>
                <a:lnTo>
                  <a:pt x="105170" y="144250"/>
                </a:lnTo>
                <a:lnTo>
                  <a:pt x="107632" y="142822"/>
                </a:lnTo>
                <a:lnTo>
                  <a:pt x="110489" y="141180"/>
                </a:lnTo>
                <a:close/>
                <a:moveTo>
                  <a:pt x="122131" y="141180"/>
                </a:moveTo>
                <a:lnTo>
                  <a:pt x="124958" y="142822"/>
                </a:lnTo>
                <a:lnTo>
                  <a:pt x="127450" y="144250"/>
                </a:lnTo>
                <a:lnTo>
                  <a:pt x="116812" y="144250"/>
                </a:lnTo>
                <a:lnTo>
                  <a:pt x="119274" y="142822"/>
                </a:lnTo>
                <a:lnTo>
                  <a:pt x="122131" y="141180"/>
                </a:lnTo>
                <a:close/>
                <a:moveTo>
                  <a:pt x="133742" y="141180"/>
                </a:moveTo>
                <a:lnTo>
                  <a:pt x="136599" y="142822"/>
                </a:lnTo>
                <a:lnTo>
                  <a:pt x="139061" y="144250"/>
                </a:lnTo>
                <a:lnTo>
                  <a:pt x="128423" y="144250"/>
                </a:lnTo>
                <a:lnTo>
                  <a:pt x="130885" y="142822"/>
                </a:lnTo>
                <a:lnTo>
                  <a:pt x="133742" y="141180"/>
                </a:lnTo>
                <a:close/>
                <a:moveTo>
                  <a:pt x="145323" y="141180"/>
                </a:moveTo>
                <a:lnTo>
                  <a:pt x="148180" y="142822"/>
                </a:lnTo>
                <a:lnTo>
                  <a:pt x="150642" y="144250"/>
                </a:lnTo>
                <a:lnTo>
                  <a:pt x="140004" y="144250"/>
                </a:lnTo>
                <a:lnTo>
                  <a:pt x="142496" y="142822"/>
                </a:lnTo>
                <a:lnTo>
                  <a:pt x="145323" y="141180"/>
                </a:lnTo>
                <a:close/>
                <a:moveTo>
                  <a:pt x="156964" y="141180"/>
                </a:moveTo>
                <a:lnTo>
                  <a:pt x="159822" y="142822"/>
                </a:lnTo>
                <a:lnTo>
                  <a:pt x="162284" y="144250"/>
                </a:lnTo>
                <a:lnTo>
                  <a:pt x="151645" y="144250"/>
                </a:lnTo>
                <a:lnTo>
                  <a:pt x="154107" y="142822"/>
                </a:lnTo>
                <a:lnTo>
                  <a:pt x="156964" y="141180"/>
                </a:lnTo>
                <a:close/>
                <a:moveTo>
                  <a:pt x="168575" y="141180"/>
                </a:moveTo>
                <a:lnTo>
                  <a:pt x="171433" y="142822"/>
                </a:lnTo>
                <a:lnTo>
                  <a:pt x="173895" y="144250"/>
                </a:lnTo>
                <a:lnTo>
                  <a:pt x="163256" y="144250"/>
                </a:lnTo>
                <a:lnTo>
                  <a:pt x="165749" y="142822"/>
                </a:lnTo>
                <a:lnTo>
                  <a:pt x="168575" y="141180"/>
                </a:lnTo>
                <a:close/>
                <a:moveTo>
                  <a:pt x="180217" y="141180"/>
                </a:moveTo>
                <a:lnTo>
                  <a:pt x="183074" y="142822"/>
                </a:lnTo>
                <a:lnTo>
                  <a:pt x="185536" y="144250"/>
                </a:lnTo>
                <a:lnTo>
                  <a:pt x="174898" y="144250"/>
                </a:lnTo>
                <a:lnTo>
                  <a:pt x="177360" y="142822"/>
                </a:lnTo>
                <a:lnTo>
                  <a:pt x="180217" y="141180"/>
                </a:lnTo>
                <a:close/>
                <a:moveTo>
                  <a:pt x="191828" y="141180"/>
                </a:moveTo>
                <a:lnTo>
                  <a:pt x="194685" y="142822"/>
                </a:lnTo>
                <a:lnTo>
                  <a:pt x="197147" y="144250"/>
                </a:lnTo>
                <a:lnTo>
                  <a:pt x="186509" y="144250"/>
                </a:lnTo>
                <a:lnTo>
                  <a:pt x="189001" y="142822"/>
                </a:lnTo>
                <a:lnTo>
                  <a:pt x="191828" y="141180"/>
                </a:lnTo>
                <a:close/>
                <a:moveTo>
                  <a:pt x="203470" y="141180"/>
                </a:moveTo>
                <a:lnTo>
                  <a:pt x="206327" y="142822"/>
                </a:lnTo>
                <a:lnTo>
                  <a:pt x="208789" y="144250"/>
                </a:lnTo>
                <a:lnTo>
                  <a:pt x="198151" y="144250"/>
                </a:lnTo>
                <a:lnTo>
                  <a:pt x="200613" y="142822"/>
                </a:lnTo>
                <a:lnTo>
                  <a:pt x="203470" y="141180"/>
                </a:lnTo>
                <a:close/>
                <a:moveTo>
                  <a:pt x="215051" y="141180"/>
                </a:moveTo>
                <a:lnTo>
                  <a:pt x="217908" y="142822"/>
                </a:lnTo>
                <a:lnTo>
                  <a:pt x="220370" y="144250"/>
                </a:lnTo>
                <a:lnTo>
                  <a:pt x="209731" y="144250"/>
                </a:lnTo>
                <a:lnTo>
                  <a:pt x="212193" y="142822"/>
                </a:lnTo>
                <a:lnTo>
                  <a:pt x="215051" y="141180"/>
                </a:lnTo>
                <a:close/>
                <a:moveTo>
                  <a:pt x="226692" y="141180"/>
                </a:moveTo>
                <a:lnTo>
                  <a:pt x="229519" y="142822"/>
                </a:lnTo>
                <a:lnTo>
                  <a:pt x="232011" y="144250"/>
                </a:lnTo>
                <a:lnTo>
                  <a:pt x="221373" y="144250"/>
                </a:lnTo>
                <a:lnTo>
                  <a:pt x="223835" y="142822"/>
                </a:lnTo>
                <a:lnTo>
                  <a:pt x="226692" y="141180"/>
                </a:lnTo>
                <a:close/>
                <a:moveTo>
                  <a:pt x="238303" y="141180"/>
                </a:moveTo>
                <a:lnTo>
                  <a:pt x="241160" y="142822"/>
                </a:lnTo>
                <a:lnTo>
                  <a:pt x="243622" y="144250"/>
                </a:lnTo>
                <a:lnTo>
                  <a:pt x="232984" y="144250"/>
                </a:lnTo>
                <a:lnTo>
                  <a:pt x="235446" y="142822"/>
                </a:lnTo>
                <a:lnTo>
                  <a:pt x="238303" y="141180"/>
                </a:lnTo>
                <a:close/>
                <a:moveTo>
                  <a:pt x="249945" y="141180"/>
                </a:moveTo>
                <a:lnTo>
                  <a:pt x="252772" y="142822"/>
                </a:lnTo>
                <a:lnTo>
                  <a:pt x="255264" y="144250"/>
                </a:lnTo>
                <a:lnTo>
                  <a:pt x="244626" y="144250"/>
                </a:lnTo>
                <a:lnTo>
                  <a:pt x="247088" y="142822"/>
                </a:lnTo>
                <a:lnTo>
                  <a:pt x="249945" y="141180"/>
                </a:lnTo>
                <a:close/>
                <a:moveTo>
                  <a:pt x="261556" y="141180"/>
                </a:moveTo>
                <a:lnTo>
                  <a:pt x="264413" y="142822"/>
                </a:lnTo>
                <a:lnTo>
                  <a:pt x="266875" y="144250"/>
                </a:lnTo>
                <a:lnTo>
                  <a:pt x="256237" y="144250"/>
                </a:lnTo>
                <a:lnTo>
                  <a:pt x="258699" y="142822"/>
                </a:lnTo>
                <a:lnTo>
                  <a:pt x="261556" y="141180"/>
                </a:lnTo>
                <a:close/>
                <a:moveTo>
                  <a:pt x="273198" y="141180"/>
                </a:moveTo>
                <a:lnTo>
                  <a:pt x="276024" y="142822"/>
                </a:lnTo>
                <a:lnTo>
                  <a:pt x="278517" y="144250"/>
                </a:lnTo>
                <a:lnTo>
                  <a:pt x="267878" y="144250"/>
                </a:lnTo>
                <a:lnTo>
                  <a:pt x="270340" y="142822"/>
                </a:lnTo>
                <a:lnTo>
                  <a:pt x="273198" y="141180"/>
                </a:lnTo>
                <a:close/>
                <a:moveTo>
                  <a:pt x="11217" y="144524"/>
                </a:moveTo>
                <a:lnTo>
                  <a:pt x="5898" y="147594"/>
                </a:lnTo>
                <a:lnTo>
                  <a:pt x="578" y="144524"/>
                </a:lnTo>
                <a:close/>
                <a:moveTo>
                  <a:pt x="22828" y="144524"/>
                </a:moveTo>
                <a:lnTo>
                  <a:pt x="17509" y="147594"/>
                </a:lnTo>
                <a:lnTo>
                  <a:pt x="12190" y="144524"/>
                </a:lnTo>
                <a:close/>
                <a:moveTo>
                  <a:pt x="34470" y="144524"/>
                </a:moveTo>
                <a:lnTo>
                  <a:pt x="29150" y="147594"/>
                </a:lnTo>
                <a:lnTo>
                  <a:pt x="23831" y="144524"/>
                </a:lnTo>
                <a:close/>
                <a:moveTo>
                  <a:pt x="46081" y="144524"/>
                </a:moveTo>
                <a:lnTo>
                  <a:pt x="40762" y="147594"/>
                </a:lnTo>
                <a:lnTo>
                  <a:pt x="35442" y="144524"/>
                </a:lnTo>
                <a:close/>
                <a:moveTo>
                  <a:pt x="57722" y="144524"/>
                </a:moveTo>
                <a:lnTo>
                  <a:pt x="52403" y="147594"/>
                </a:lnTo>
                <a:lnTo>
                  <a:pt x="47084" y="144524"/>
                </a:lnTo>
                <a:close/>
                <a:moveTo>
                  <a:pt x="69334" y="144524"/>
                </a:moveTo>
                <a:lnTo>
                  <a:pt x="64014" y="147594"/>
                </a:lnTo>
                <a:lnTo>
                  <a:pt x="58695" y="144524"/>
                </a:lnTo>
                <a:close/>
                <a:moveTo>
                  <a:pt x="80945" y="144524"/>
                </a:moveTo>
                <a:lnTo>
                  <a:pt x="75625" y="147594"/>
                </a:lnTo>
                <a:lnTo>
                  <a:pt x="70306" y="144524"/>
                </a:lnTo>
                <a:close/>
                <a:moveTo>
                  <a:pt x="92556" y="144524"/>
                </a:moveTo>
                <a:lnTo>
                  <a:pt x="87237" y="147594"/>
                </a:lnTo>
                <a:lnTo>
                  <a:pt x="81917" y="144524"/>
                </a:lnTo>
                <a:close/>
                <a:moveTo>
                  <a:pt x="104197" y="144524"/>
                </a:moveTo>
                <a:lnTo>
                  <a:pt x="98878" y="147594"/>
                </a:lnTo>
                <a:lnTo>
                  <a:pt x="93559" y="144524"/>
                </a:lnTo>
                <a:close/>
                <a:moveTo>
                  <a:pt x="115809" y="144524"/>
                </a:moveTo>
                <a:lnTo>
                  <a:pt x="110489" y="147594"/>
                </a:lnTo>
                <a:lnTo>
                  <a:pt x="105170" y="144524"/>
                </a:lnTo>
                <a:close/>
                <a:moveTo>
                  <a:pt x="127450" y="144524"/>
                </a:moveTo>
                <a:lnTo>
                  <a:pt x="122131" y="147594"/>
                </a:lnTo>
                <a:lnTo>
                  <a:pt x="116812" y="144524"/>
                </a:lnTo>
                <a:close/>
                <a:moveTo>
                  <a:pt x="139061" y="144524"/>
                </a:moveTo>
                <a:lnTo>
                  <a:pt x="133742" y="147594"/>
                </a:lnTo>
                <a:lnTo>
                  <a:pt x="128423" y="144524"/>
                </a:lnTo>
                <a:close/>
                <a:moveTo>
                  <a:pt x="150642" y="144524"/>
                </a:moveTo>
                <a:lnTo>
                  <a:pt x="145323" y="147594"/>
                </a:lnTo>
                <a:lnTo>
                  <a:pt x="140004" y="144524"/>
                </a:lnTo>
                <a:close/>
                <a:moveTo>
                  <a:pt x="162284" y="144524"/>
                </a:moveTo>
                <a:lnTo>
                  <a:pt x="156964" y="147594"/>
                </a:lnTo>
                <a:lnTo>
                  <a:pt x="151645" y="144524"/>
                </a:lnTo>
                <a:close/>
                <a:moveTo>
                  <a:pt x="173895" y="144524"/>
                </a:moveTo>
                <a:lnTo>
                  <a:pt x="168575" y="147594"/>
                </a:lnTo>
                <a:lnTo>
                  <a:pt x="163256" y="144524"/>
                </a:lnTo>
                <a:close/>
                <a:moveTo>
                  <a:pt x="185536" y="144524"/>
                </a:moveTo>
                <a:lnTo>
                  <a:pt x="180217" y="147594"/>
                </a:lnTo>
                <a:lnTo>
                  <a:pt x="174898" y="144524"/>
                </a:lnTo>
                <a:close/>
                <a:moveTo>
                  <a:pt x="197147" y="144524"/>
                </a:moveTo>
                <a:lnTo>
                  <a:pt x="191828" y="147594"/>
                </a:lnTo>
                <a:lnTo>
                  <a:pt x="186509" y="144524"/>
                </a:lnTo>
                <a:close/>
                <a:moveTo>
                  <a:pt x="208789" y="144524"/>
                </a:moveTo>
                <a:lnTo>
                  <a:pt x="203470" y="147594"/>
                </a:lnTo>
                <a:lnTo>
                  <a:pt x="198151" y="144524"/>
                </a:lnTo>
                <a:close/>
                <a:moveTo>
                  <a:pt x="220370" y="144524"/>
                </a:moveTo>
                <a:lnTo>
                  <a:pt x="215051" y="147594"/>
                </a:lnTo>
                <a:lnTo>
                  <a:pt x="209731" y="144524"/>
                </a:lnTo>
                <a:close/>
                <a:moveTo>
                  <a:pt x="232011" y="144524"/>
                </a:moveTo>
                <a:lnTo>
                  <a:pt x="226692" y="147594"/>
                </a:lnTo>
                <a:lnTo>
                  <a:pt x="221373" y="144524"/>
                </a:lnTo>
                <a:close/>
                <a:moveTo>
                  <a:pt x="243622" y="144524"/>
                </a:moveTo>
                <a:lnTo>
                  <a:pt x="238303" y="147594"/>
                </a:lnTo>
                <a:lnTo>
                  <a:pt x="232984" y="144524"/>
                </a:lnTo>
                <a:close/>
                <a:moveTo>
                  <a:pt x="255264" y="144524"/>
                </a:moveTo>
                <a:lnTo>
                  <a:pt x="249945" y="147594"/>
                </a:lnTo>
                <a:lnTo>
                  <a:pt x="244626" y="144524"/>
                </a:lnTo>
                <a:close/>
                <a:moveTo>
                  <a:pt x="266875" y="144524"/>
                </a:moveTo>
                <a:lnTo>
                  <a:pt x="261556" y="147594"/>
                </a:lnTo>
                <a:lnTo>
                  <a:pt x="256237" y="144524"/>
                </a:lnTo>
                <a:close/>
                <a:moveTo>
                  <a:pt x="278517" y="144524"/>
                </a:moveTo>
                <a:lnTo>
                  <a:pt x="273198" y="147594"/>
                </a:lnTo>
                <a:lnTo>
                  <a:pt x="267878" y="144524"/>
                </a:lnTo>
                <a:close/>
                <a:moveTo>
                  <a:pt x="11369" y="144737"/>
                </a:moveTo>
                <a:lnTo>
                  <a:pt x="6050" y="153946"/>
                </a:lnTo>
                <a:lnTo>
                  <a:pt x="6050" y="147837"/>
                </a:lnTo>
                <a:lnTo>
                  <a:pt x="11369" y="144737"/>
                </a:lnTo>
                <a:close/>
                <a:moveTo>
                  <a:pt x="22980" y="144706"/>
                </a:moveTo>
                <a:lnTo>
                  <a:pt x="17661" y="153946"/>
                </a:lnTo>
                <a:lnTo>
                  <a:pt x="17661" y="147806"/>
                </a:lnTo>
                <a:lnTo>
                  <a:pt x="22980" y="144706"/>
                </a:lnTo>
                <a:close/>
                <a:moveTo>
                  <a:pt x="34622" y="144737"/>
                </a:moveTo>
                <a:lnTo>
                  <a:pt x="29302" y="153946"/>
                </a:lnTo>
                <a:lnTo>
                  <a:pt x="29302" y="147837"/>
                </a:lnTo>
                <a:lnTo>
                  <a:pt x="34622" y="144737"/>
                </a:lnTo>
                <a:close/>
                <a:moveTo>
                  <a:pt x="46202" y="144737"/>
                </a:moveTo>
                <a:lnTo>
                  <a:pt x="40883" y="153946"/>
                </a:lnTo>
                <a:lnTo>
                  <a:pt x="40883" y="147837"/>
                </a:lnTo>
                <a:lnTo>
                  <a:pt x="46202" y="144737"/>
                </a:lnTo>
                <a:close/>
                <a:moveTo>
                  <a:pt x="57844" y="144737"/>
                </a:moveTo>
                <a:lnTo>
                  <a:pt x="52525" y="153946"/>
                </a:lnTo>
                <a:lnTo>
                  <a:pt x="52525" y="147837"/>
                </a:lnTo>
                <a:lnTo>
                  <a:pt x="57844" y="144737"/>
                </a:lnTo>
                <a:close/>
                <a:moveTo>
                  <a:pt x="69455" y="144737"/>
                </a:moveTo>
                <a:lnTo>
                  <a:pt x="64136" y="153946"/>
                </a:lnTo>
                <a:lnTo>
                  <a:pt x="64136" y="147837"/>
                </a:lnTo>
                <a:lnTo>
                  <a:pt x="69455" y="144737"/>
                </a:lnTo>
                <a:close/>
                <a:moveTo>
                  <a:pt x="81097" y="144737"/>
                </a:moveTo>
                <a:lnTo>
                  <a:pt x="75777" y="153946"/>
                </a:lnTo>
                <a:lnTo>
                  <a:pt x="75777" y="147837"/>
                </a:lnTo>
                <a:lnTo>
                  <a:pt x="81097" y="144737"/>
                </a:lnTo>
                <a:close/>
                <a:moveTo>
                  <a:pt x="92708" y="144737"/>
                </a:moveTo>
                <a:lnTo>
                  <a:pt x="87389" y="153946"/>
                </a:lnTo>
                <a:lnTo>
                  <a:pt x="87389" y="147837"/>
                </a:lnTo>
                <a:lnTo>
                  <a:pt x="92708" y="144737"/>
                </a:lnTo>
                <a:close/>
                <a:moveTo>
                  <a:pt x="104349" y="144737"/>
                </a:moveTo>
                <a:lnTo>
                  <a:pt x="99030" y="153946"/>
                </a:lnTo>
                <a:lnTo>
                  <a:pt x="99030" y="147837"/>
                </a:lnTo>
                <a:lnTo>
                  <a:pt x="104349" y="144737"/>
                </a:lnTo>
                <a:close/>
                <a:moveTo>
                  <a:pt x="115930" y="144737"/>
                </a:moveTo>
                <a:lnTo>
                  <a:pt x="110611" y="153946"/>
                </a:lnTo>
                <a:lnTo>
                  <a:pt x="110611" y="147837"/>
                </a:lnTo>
                <a:lnTo>
                  <a:pt x="115930" y="144737"/>
                </a:lnTo>
                <a:close/>
                <a:moveTo>
                  <a:pt x="127541" y="144737"/>
                </a:moveTo>
                <a:lnTo>
                  <a:pt x="122222" y="153946"/>
                </a:lnTo>
                <a:lnTo>
                  <a:pt x="122222" y="147837"/>
                </a:lnTo>
                <a:lnTo>
                  <a:pt x="127541" y="144737"/>
                </a:lnTo>
                <a:close/>
                <a:moveTo>
                  <a:pt x="139183" y="144737"/>
                </a:moveTo>
                <a:lnTo>
                  <a:pt x="133864" y="153946"/>
                </a:lnTo>
                <a:lnTo>
                  <a:pt x="133864" y="147837"/>
                </a:lnTo>
                <a:lnTo>
                  <a:pt x="139183" y="144737"/>
                </a:lnTo>
                <a:close/>
                <a:moveTo>
                  <a:pt x="150794" y="144737"/>
                </a:moveTo>
                <a:lnTo>
                  <a:pt x="145475" y="153946"/>
                </a:lnTo>
                <a:lnTo>
                  <a:pt x="145475" y="147837"/>
                </a:lnTo>
                <a:lnTo>
                  <a:pt x="150794" y="144737"/>
                </a:lnTo>
                <a:close/>
                <a:moveTo>
                  <a:pt x="162436" y="144737"/>
                </a:moveTo>
                <a:lnTo>
                  <a:pt x="157116" y="153946"/>
                </a:lnTo>
                <a:lnTo>
                  <a:pt x="157116" y="147837"/>
                </a:lnTo>
                <a:lnTo>
                  <a:pt x="162436" y="144737"/>
                </a:lnTo>
                <a:close/>
                <a:moveTo>
                  <a:pt x="174047" y="144737"/>
                </a:moveTo>
                <a:lnTo>
                  <a:pt x="168727" y="153946"/>
                </a:lnTo>
                <a:lnTo>
                  <a:pt x="168727" y="147837"/>
                </a:lnTo>
                <a:lnTo>
                  <a:pt x="174047" y="144737"/>
                </a:lnTo>
                <a:close/>
                <a:moveTo>
                  <a:pt x="185658" y="144737"/>
                </a:moveTo>
                <a:lnTo>
                  <a:pt x="180339" y="153946"/>
                </a:lnTo>
                <a:lnTo>
                  <a:pt x="180339" y="147837"/>
                </a:lnTo>
                <a:lnTo>
                  <a:pt x="185658" y="144737"/>
                </a:lnTo>
                <a:close/>
                <a:moveTo>
                  <a:pt x="197269" y="144737"/>
                </a:moveTo>
                <a:lnTo>
                  <a:pt x="191950" y="153946"/>
                </a:lnTo>
                <a:lnTo>
                  <a:pt x="191950" y="147837"/>
                </a:lnTo>
                <a:lnTo>
                  <a:pt x="197269" y="144737"/>
                </a:lnTo>
                <a:close/>
                <a:moveTo>
                  <a:pt x="208911" y="144737"/>
                </a:moveTo>
                <a:lnTo>
                  <a:pt x="203591" y="153946"/>
                </a:lnTo>
                <a:lnTo>
                  <a:pt x="203591" y="147837"/>
                </a:lnTo>
                <a:lnTo>
                  <a:pt x="208911" y="144737"/>
                </a:lnTo>
                <a:close/>
                <a:moveTo>
                  <a:pt x="220522" y="144737"/>
                </a:moveTo>
                <a:lnTo>
                  <a:pt x="215202" y="153946"/>
                </a:lnTo>
                <a:lnTo>
                  <a:pt x="215202" y="147837"/>
                </a:lnTo>
                <a:lnTo>
                  <a:pt x="220522" y="144737"/>
                </a:lnTo>
                <a:close/>
                <a:moveTo>
                  <a:pt x="232163" y="144737"/>
                </a:moveTo>
                <a:lnTo>
                  <a:pt x="226844" y="153946"/>
                </a:lnTo>
                <a:lnTo>
                  <a:pt x="226844" y="147837"/>
                </a:lnTo>
                <a:lnTo>
                  <a:pt x="232163" y="144737"/>
                </a:lnTo>
                <a:close/>
                <a:moveTo>
                  <a:pt x="243774" y="144737"/>
                </a:moveTo>
                <a:lnTo>
                  <a:pt x="238455" y="153946"/>
                </a:lnTo>
                <a:lnTo>
                  <a:pt x="238455" y="147837"/>
                </a:lnTo>
                <a:lnTo>
                  <a:pt x="243774" y="144737"/>
                </a:lnTo>
                <a:close/>
                <a:moveTo>
                  <a:pt x="255355" y="144737"/>
                </a:moveTo>
                <a:lnTo>
                  <a:pt x="250036" y="153946"/>
                </a:lnTo>
                <a:lnTo>
                  <a:pt x="250036" y="147837"/>
                </a:lnTo>
                <a:lnTo>
                  <a:pt x="255355" y="144737"/>
                </a:lnTo>
                <a:close/>
                <a:moveTo>
                  <a:pt x="266997" y="144737"/>
                </a:moveTo>
                <a:lnTo>
                  <a:pt x="261678" y="153946"/>
                </a:lnTo>
                <a:lnTo>
                  <a:pt x="261678" y="147837"/>
                </a:lnTo>
                <a:lnTo>
                  <a:pt x="266997" y="144737"/>
                </a:lnTo>
                <a:close/>
                <a:moveTo>
                  <a:pt x="278608" y="144737"/>
                </a:moveTo>
                <a:lnTo>
                  <a:pt x="273289" y="153946"/>
                </a:lnTo>
                <a:lnTo>
                  <a:pt x="273289" y="147837"/>
                </a:lnTo>
                <a:lnTo>
                  <a:pt x="278608" y="144737"/>
                </a:lnTo>
                <a:close/>
                <a:moveTo>
                  <a:pt x="457" y="144797"/>
                </a:moveTo>
                <a:lnTo>
                  <a:pt x="5776" y="147837"/>
                </a:lnTo>
                <a:lnTo>
                  <a:pt x="5776" y="153977"/>
                </a:lnTo>
                <a:lnTo>
                  <a:pt x="457" y="144797"/>
                </a:lnTo>
                <a:close/>
                <a:moveTo>
                  <a:pt x="12098" y="144797"/>
                </a:moveTo>
                <a:lnTo>
                  <a:pt x="17418" y="147837"/>
                </a:lnTo>
                <a:lnTo>
                  <a:pt x="17418" y="153977"/>
                </a:lnTo>
                <a:lnTo>
                  <a:pt x="12098" y="144797"/>
                </a:lnTo>
                <a:close/>
                <a:moveTo>
                  <a:pt x="23710" y="144797"/>
                </a:moveTo>
                <a:lnTo>
                  <a:pt x="29029" y="147837"/>
                </a:lnTo>
                <a:lnTo>
                  <a:pt x="29029" y="153977"/>
                </a:lnTo>
                <a:lnTo>
                  <a:pt x="23710" y="144797"/>
                </a:lnTo>
                <a:close/>
                <a:moveTo>
                  <a:pt x="35290" y="144797"/>
                </a:moveTo>
                <a:lnTo>
                  <a:pt x="40610" y="147837"/>
                </a:lnTo>
                <a:lnTo>
                  <a:pt x="40610" y="153977"/>
                </a:lnTo>
                <a:lnTo>
                  <a:pt x="35290" y="144797"/>
                </a:lnTo>
                <a:close/>
                <a:moveTo>
                  <a:pt x="46932" y="144797"/>
                </a:moveTo>
                <a:lnTo>
                  <a:pt x="52251" y="147837"/>
                </a:lnTo>
                <a:lnTo>
                  <a:pt x="52251" y="153977"/>
                </a:lnTo>
                <a:lnTo>
                  <a:pt x="46932" y="144797"/>
                </a:lnTo>
                <a:close/>
                <a:moveTo>
                  <a:pt x="58543" y="144797"/>
                </a:moveTo>
                <a:lnTo>
                  <a:pt x="63862" y="147837"/>
                </a:lnTo>
                <a:lnTo>
                  <a:pt x="63862" y="153977"/>
                </a:lnTo>
                <a:lnTo>
                  <a:pt x="58543" y="144797"/>
                </a:lnTo>
                <a:close/>
                <a:moveTo>
                  <a:pt x="70185" y="144797"/>
                </a:moveTo>
                <a:lnTo>
                  <a:pt x="75504" y="147837"/>
                </a:lnTo>
                <a:lnTo>
                  <a:pt x="75504" y="153977"/>
                </a:lnTo>
                <a:lnTo>
                  <a:pt x="70185" y="144797"/>
                </a:lnTo>
                <a:close/>
                <a:moveTo>
                  <a:pt x="81796" y="144797"/>
                </a:moveTo>
                <a:lnTo>
                  <a:pt x="87115" y="147837"/>
                </a:lnTo>
                <a:lnTo>
                  <a:pt x="87115" y="153977"/>
                </a:lnTo>
                <a:lnTo>
                  <a:pt x="81796" y="144797"/>
                </a:lnTo>
                <a:close/>
                <a:moveTo>
                  <a:pt x="93437" y="144797"/>
                </a:moveTo>
                <a:lnTo>
                  <a:pt x="98757" y="147837"/>
                </a:lnTo>
                <a:lnTo>
                  <a:pt x="98757" y="153977"/>
                </a:lnTo>
                <a:lnTo>
                  <a:pt x="93437" y="144797"/>
                </a:lnTo>
                <a:close/>
                <a:moveTo>
                  <a:pt x="105018" y="144797"/>
                </a:moveTo>
                <a:lnTo>
                  <a:pt x="110337" y="147837"/>
                </a:lnTo>
                <a:lnTo>
                  <a:pt x="110337" y="153977"/>
                </a:lnTo>
                <a:lnTo>
                  <a:pt x="105018" y="144797"/>
                </a:lnTo>
                <a:close/>
                <a:moveTo>
                  <a:pt x="116660" y="144797"/>
                </a:moveTo>
                <a:lnTo>
                  <a:pt x="121979" y="147837"/>
                </a:lnTo>
                <a:lnTo>
                  <a:pt x="121979" y="153977"/>
                </a:lnTo>
                <a:lnTo>
                  <a:pt x="116660" y="144797"/>
                </a:lnTo>
                <a:close/>
                <a:moveTo>
                  <a:pt x="128271" y="144797"/>
                </a:moveTo>
                <a:lnTo>
                  <a:pt x="133590" y="147837"/>
                </a:lnTo>
                <a:lnTo>
                  <a:pt x="133590" y="153977"/>
                </a:lnTo>
                <a:lnTo>
                  <a:pt x="128271" y="144797"/>
                </a:lnTo>
                <a:close/>
                <a:moveTo>
                  <a:pt x="139912" y="144797"/>
                </a:moveTo>
                <a:lnTo>
                  <a:pt x="145232" y="147837"/>
                </a:lnTo>
                <a:lnTo>
                  <a:pt x="145232" y="153977"/>
                </a:lnTo>
                <a:lnTo>
                  <a:pt x="139912" y="144797"/>
                </a:lnTo>
                <a:close/>
                <a:moveTo>
                  <a:pt x="151523" y="144797"/>
                </a:moveTo>
                <a:lnTo>
                  <a:pt x="156843" y="147837"/>
                </a:lnTo>
                <a:lnTo>
                  <a:pt x="156843" y="153977"/>
                </a:lnTo>
                <a:lnTo>
                  <a:pt x="151523" y="144797"/>
                </a:lnTo>
                <a:close/>
                <a:moveTo>
                  <a:pt x="163165" y="144797"/>
                </a:moveTo>
                <a:lnTo>
                  <a:pt x="168484" y="147837"/>
                </a:lnTo>
                <a:lnTo>
                  <a:pt x="168484" y="153977"/>
                </a:lnTo>
                <a:lnTo>
                  <a:pt x="163165" y="144797"/>
                </a:lnTo>
                <a:close/>
                <a:moveTo>
                  <a:pt x="174746" y="144767"/>
                </a:moveTo>
                <a:lnTo>
                  <a:pt x="180065" y="147837"/>
                </a:lnTo>
                <a:lnTo>
                  <a:pt x="180065" y="153977"/>
                </a:lnTo>
                <a:lnTo>
                  <a:pt x="174746" y="144767"/>
                </a:lnTo>
                <a:close/>
                <a:moveTo>
                  <a:pt x="186357" y="144767"/>
                </a:moveTo>
                <a:lnTo>
                  <a:pt x="191676" y="147837"/>
                </a:lnTo>
                <a:lnTo>
                  <a:pt x="191676" y="153977"/>
                </a:lnTo>
                <a:lnTo>
                  <a:pt x="186357" y="144767"/>
                </a:lnTo>
                <a:close/>
                <a:moveTo>
                  <a:pt x="197999" y="144767"/>
                </a:moveTo>
                <a:lnTo>
                  <a:pt x="203318" y="147837"/>
                </a:lnTo>
                <a:lnTo>
                  <a:pt x="203318" y="153977"/>
                </a:lnTo>
                <a:lnTo>
                  <a:pt x="197999" y="144767"/>
                </a:lnTo>
                <a:close/>
                <a:moveTo>
                  <a:pt x="209610" y="144767"/>
                </a:moveTo>
                <a:lnTo>
                  <a:pt x="214929" y="147837"/>
                </a:lnTo>
                <a:lnTo>
                  <a:pt x="214929" y="153977"/>
                </a:lnTo>
                <a:lnTo>
                  <a:pt x="209610" y="144767"/>
                </a:lnTo>
                <a:close/>
                <a:moveTo>
                  <a:pt x="221251" y="144767"/>
                </a:moveTo>
                <a:lnTo>
                  <a:pt x="226570" y="147837"/>
                </a:lnTo>
                <a:lnTo>
                  <a:pt x="226570" y="153977"/>
                </a:lnTo>
                <a:lnTo>
                  <a:pt x="221251" y="144767"/>
                </a:lnTo>
                <a:close/>
                <a:moveTo>
                  <a:pt x="232862" y="144767"/>
                </a:moveTo>
                <a:lnTo>
                  <a:pt x="238182" y="147837"/>
                </a:lnTo>
                <a:lnTo>
                  <a:pt x="238182" y="153977"/>
                </a:lnTo>
                <a:lnTo>
                  <a:pt x="232862" y="144767"/>
                </a:lnTo>
                <a:close/>
                <a:moveTo>
                  <a:pt x="244474" y="144767"/>
                </a:moveTo>
                <a:lnTo>
                  <a:pt x="249793" y="147837"/>
                </a:lnTo>
                <a:lnTo>
                  <a:pt x="249793" y="153977"/>
                </a:lnTo>
                <a:lnTo>
                  <a:pt x="244474" y="144767"/>
                </a:lnTo>
                <a:close/>
                <a:moveTo>
                  <a:pt x="256085" y="144767"/>
                </a:moveTo>
                <a:lnTo>
                  <a:pt x="261404" y="147837"/>
                </a:lnTo>
                <a:lnTo>
                  <a:pt x="261404" y="153977"/>
                </a:lnTo>
                <a:lnTo>
                  <a:pt x="256085" y="144767"/>
                </a:lnTo>
                <a:close/>
                <a:moveTo>
                  <a:pt x="267726" y="144767"/>
                </a:moveTo>
                <a:lnTo>
                  <a:pt x="273046" y="147837"/>
                </a:lnTo>
                <a:lnTo>
                  <a:pt x="273046" y="153977"/>
                </a:lnTo>
                <a:lnTo>
                  <a:pt x="267726" y="144767"/>
                </a:lnTo>
                <a:close/>
                <a:moveTo>
                  <a:pt x="244" y="144919"/>
                </a:moveTo>
                <a:lnTo>
                  <a:pt x="5563" y="154098"/>
                </a:lnTo>
                <a:lnTo>
                  <a:pt x="214" y="151028"/>
                </a:lnTo>
                <a:lnTo>
                  <a:pt x="214" y="144919"/>
                </a:lnTo>
                <a:close/>
                <a:moveTo>
                  <a:pt x="11855" y="144919"/>
                </a:moveTo>
                <a:lnTo>
                  <a:pt x="17174" y="154098"/>
                </a:lnTo>
                <a:lnTo>
                  <a:pt x="11855" y="151028"/>
                </a:lnTo>
                <a:lnTo>
                  <a:pt x="11855" y="144919"/>
                </a:lnTo>
                <a:close/>
                <a:moveTo>
                  <a:pt x="23223" y="144919"/>
                </a:moveTo>
                <a:lnTo>
                  <a:pt x="23223" y="151028"/>
                </a:lnTo>
                <a:lnTo>
                  <a:pt x="17904" y="154098"/>
                </a:lnTo>
                <a:lnTo>
                  <a:pt x="23223" y="144919"/>
                </a:lnTo>
                <a:close/>
                <a:moveTo>
                  <a:pt x="23497" y="144919"/>
                </a:moveTo>
                <a:lnTo>
                  <a:pt x="28816" y="154098"/>
                </a:lnTo>
                <a:lnTo>
                  <a:pt x="23497" y="151028"/>
                </a:lnTo>
                <a:lnTo>
                  <a:pt x="23497" y="144919"/>
                </a:lnTo>
                <a:close/>
                <a:moveTo>
                  <a:pt x="35078" y="144919"/>
                </a:moveTo>
                <a:lnTo>
                  <a:pt x="40397" y="154098"/>
                </a:lnTo>
                <a:lnTo>
                  <a:pt x="35078" y="151028"/>
                </a:lnTo>
                <a:lnTo>
                  <a:pt x="35078" y="144919"/>
                </a:lnTo>
                <a:close/>
                <a:moveTo>
                  <a:pt x="46689" y="144919"/>
                </a:moveTo>
                <a:lnTo>
                  <a:pt x="52008" y="154098"/>
                </a:lnTo>
                <a:lnTo>
                  <a:pt x="46689" y="151028"/>
                </a:lnTo>
                <a:lnTo>
                  <a:pt x="46689" y="144919"/>
                </a:lnTo>
                <a:close/>
                <a:moveTo>
                  <a:pt x="58330" y="144919"/>
                </a:moveTo>
                <a:lnTo>
                  <a:pt x="63650" y="154098"/>
                </a:lnTo>
                <a:lnTo>
                  <a:pt x="58330" y="151028"/>
                </a:lnTo>
                <a:lnTo>
                  <a:pt x="58330" y="144919"/>
                </a:lnTo>
                <a:close/>
                <a:moveTo>
                  <a:pt x="69941" y="144919"/>
                </a:moveTo>
                <a:lnTo>
                  <a:pt x="75261" y="154098"/>
                </a:lnTo>
                <a:lnTo>
                  <a:pt x="69941" y="151028"/>
                </a:lnTo>
                <a:lnTo>
                  <a:pt x="69941" y="144919"/>
                </a:lnTo>
                <a:close/>
                <a:moveTo>
                  <a:pt x="81583" y="144919"/>
                </a:moveTo>
                <a:lnTo>
                  <a:pt x="86902" y="154098"/>
                </a:lnTo>
                <a:lnTo>
                  <a:pt x="81583" y="151028"/>
                </a:lnTo>
                <a:lnTo>
                  <a:pt x="81583" y="144919"/>
                </a:lnTo>
                <a:close/>
                <a:moveTo>
                  <a:pt x="93194" y="144919"/>
                </a:moveTo>
                <a:lnTo>
                  <a:pt x="98513" y="154098"/>
                </a:lnTo>
                <a:lnTo>
                  <a:pt x="93194" y="151028"/>
                </a:lnTo>
                <a:lnTo>
                  <a:pt x="93194" y="144919"/>
                </a:lnTo>
                <a:close/>
                <a:moveTo>
                  <a:pt x="104775" y="144919"/>
                </a:moveTo>
                <a:lnTo>
                  <a:pt x="110094" y="154098"/>
                </a:lnTo>
                <a:lnTo>
                  <a:pt x="104775" y="151028"/>
                </a:lnTo>
                <a:lnTo>
                  <a:pt x="104775" y="144919"/>
                </a:lnTo>
                <a:close/>
                <a:moveTo>
                  <a:pt x="116416" y="144919"/>
                </a:moveTo>
                <a:lnTo>
                  <a:pt x="121736" y="154098"/>
                </a:lnTo>
                <a:lnTo>
                  <a:pt x="116416" y="151028"/>
                </a:lnTo>
                <a:lnTo>
                  <a:pt x="116416" y="144919"/>
                </a:lnTo>
                <a:close/>
                <a:moveTo>
                  <a:pt x="128058" y="144919"/>
                </a:moveTo>
                <a:lnTo>
                  <a:pt x="133377" y="154098"/>
                </a:lnTo>
                <a:lnTo>
                  <a:pt x="128058" y="151028"/>
                </a:lnTo>
                <a:lnTo>
                  <a:pt x="128058" y="144919"/>
                </a:lnTo>
                <a:close/>
                <a:moveTo>
                  <a:pt x="139669" y="144919"/>
                </a:moveTo>
                <a:lnTo>
                  <a:pt x="144988" y="154098"/>
                </a:lnTo>
                <a:lnTo>
                  <a:pt x="139669" y="151028"/>
                </a:lnTo>
                <a:lnTo>
                  <a:pt x="139669" y="144919"/>
                </a:lnTo>
                <a:close/>
                <a:moveTo>
                  <a:pt x="151311" y="144919"/>
                </a:moveTo>
                <a:lnTo>
                  <a:pt x="156630" y="154098"/>
                </a:lnTo>
                <a:lnTo>
                  <a:pt x="151311" y="151028"/>
                </a:lnTo>
                <a:lnTo>
                  <a:pt x="151311" y="144919"/>
                </a:lnTo>
                <a:close/>
                <a:moveTo>
                  <a:pt x="162922" y="144919"/>
                </a:moveTo>
                <a:lnTo>
                  <a:pt x="168241" y="154098"/>
                </a:lnTo>
                <a:lnTo>
                  <a:pt x="162922" y="151028"/>
                </a:lnTo>
                <a:lnTo>
                  <a:pt x="162922" y="144919"/>
                </a:lnTo>
                <a:close/>
                <a:moveTo>
                  <a:pt x="174503" y="144919"/>
                </a:moveTo>
                <a:lnTo>
                  <a:pt x="179822" y="154098"/>
                </a:lnTo>
                <a:lnTo>
                  <a:pt x="174503" y="151028"/>
                </a:lnTo>
                <a:lnTo>
                  <a:pt x="174503" y="144919"/>
                </a:lnTo>
                <a:close/>
                <a:moveTo>
                  <a:pt x="185871" y="144919"/>
                </a:moveTo>
                <a:lnTo>
                  <a:pt x="185871" y="151028"/>
                </a:lnTo>
                <a:lnTo>
                  <a:pt x="180551" y="154098"/>
                </a:lnTo>
                <a:lnTo>
                  <a:pt x="185871" y="144919"/>
                </a:lnTo>
                <a:close/>
                <a:moveTo>
                  <a:pt x="186144" y="144919"/>
                </a:moveTo>
                <a:lnTo>
                  <a:pt x="191463" y="154098"/>
                </a:lnTo>
                <a:lnTo>
                  <a:pt x="186144" y="151028"/>
                </a:lnTo>
                <a:lnTo>
                  <a:pt x="186144" y="144919"/>
                </a:lnTo>
                <a:close/>
                <a:moveTo>
                  <a:pt x="197512" y="144919"/>
                </a:moveTo>
                <a:lnTo>
                  <a:pt x="197512" y="151028"/>
                </a:lnTo>
                <a:lnTo>
                  <a:pt x="192193" y="154098"/>
                </a:lnTo>
                <a:lnTo>
                  <a:pt x="197512" y="144919"/>
                </a:lnTo>
                <a:close/>
                <a:moveTo>
                  <a:pt x="197755" y="144919"/>
                </a:moveTo>
                <a:lnTo>
                  <a:pt x="203075" y="154098"/>
                </a:lnTo>
                <a:lnTo>
                  <a:pt x="197755" y="151028"/>
                </a:lnTo>
                <a:lnTo>
                  <a:pt x="197755" y="144919"/>
                </a:lnTo>
                <a:close/>
                <a:moveTo>
                  <a:pt x="209123" y="144919"/>
                </a:moveTo>
                <a:lnTo>
                  <a:pt x="209123" y="151028"/>
                </a:lnTo>
                <a:lnTo>
                  <a:pt x="203804" y="154098"/>
                </a:lnTo>
                <a:lnTo>
                  <a:pt x="209123" y="144919"/>
                </a:lnTo>
                <a:close/>
                <a:moveTo>
                  <a:pt x="209397" y="144919"/>
                </a:moveTo>
                <a:lnTo>
                  <a:pt x="214716" y="154098"/>
                </a:lnTo>
                <a:lnTo>
                  <a:pt x="209397" y="151028"/>
                </a:lnTo>
                <a:lnTo>
                  <a:pt x="209397" y="144919"/>
                </a:lnTo>
                <a:close/>
                <a:moveTo>
                  <a:pt x="220765" y="144919"/>
                </a:moveTo>
                <a:lnTo>
                  <a:pt x="220765" y="151028"/>
                </a:lnTo>
                <a:lnTo>
                  <a:pt x="215446" y="154098"/>
                </a:lnTo>
                <a:lnTo>
                  <a:pt x="220765" y="144919"/>
                </a:lnTo>
                <a:close/>
                <a:moveTo>
                  <a:pt x="221008" y="144919"/>
                </a:moveTo>
                <a:lnTo>
                  <a:pt x="226327" y="154098"/>
                </a:lnTo>
                <a:lnTo>
                  <a:pt x="221008" y="151028"/>
                </a:lnTo>
                <a:lnTo>
                  <a:pt x="221008" y="144919"/>
                </a:lnTo>
                <a:close/>
                <a:moveTo>
                  <a:pt x="232376" y="144919"/>
                </a:moveTo>
                <a:lnTo>
                  <a:pt x="232376" y="151028"/>
                </a:lnTo>
                <a:lnTo>
                  <a:pt x="227057" y="154098"/>
                </a:lnTo>
                <a:lnTo>
                  <a:pt x="232376" y="144919"/>
                </a:lnTo>
                <a:close/>
                <a:moveTo>
                  <a:pt x="232650" y="144919"/>
                </a:moveTo>
                <a:lnTo>
                  <a:pt x="237969" y="154098"/>
                </a:lnTo>
                <a:lnTo>
                  <a:pt x="232650" y="151028"/>
                </a:lnTo>
                <a:lnTo>
                  <a:pt x="232650" y="144919"/>
                </a:lnTo>
                <a:close/>
                <a:moveTo>
                  <a:pt x="243957" y="144919"/>
                </a:moveTo>
                <a:lnTo>
                  <a:pt x="243957" y="151028"/>
                </a:lnTo>
                <a:lnTo>
                  <a:pt x="238638" y="154098"/>
                </a:lnTo>
                <a:lnTo>
                  <a:pt x="243957" y="144919"/>
                </a:lnTo>
                <a:close/>
                <a:moveTo>
                  <a:pt x="244230" y="144919"/>
                </a:moveTo>
                <a:lnTo>
                  <a:pt x="249550" y="154098"/>
                </a:lnTo>
                <a:lnTo>
                  <a:pt x="244230" y="151028"/>
                </a:lnTo>
                <a:lnTo>
                  <a:pt x="244230" y="144919"/>
                </a:lnTo>
                <a:close/>
                <a:moveTo>
                  <a:pt x="255598" y="144919"/>
                </a:moveTo>
                <a:lnTo>
                  <a:pt x="255598" y="151028"/>
                </a:lnTo>
                <a:lnTo>
                  <a:pt x="250279" y="154098"/>
                </a:lnTo>
                <a:lnTo>
                  <a:pt x="255598" y="144919"/>
                </a:lnTo>
                <a:close/>
                <a:moveTo>
                  <a:pt x="255872" y="144919"/>
                </a:moveTo>
                <a:lnTo>
                  <a:pt x="261191" y="154098"/>
                </a:lnTo>
                <a:lnTo>
                  <a:pt x="255872" y="151028"/>
                </a:lnTo>
                <a:lnTo>
                  <a:pt x="255872" y="144919"/>
                </a:lnTo>
                <a:close/>
                <a:moveTo>
                  <a:pt x="267210" y="144919"/>
                </a:moveTo>
                <a:lnTo>
                  <a:pt x="267210" y="151028"/>
                </a:lnTo>
                <a:lnTo>
                  <a:pt x="261890" y="154098"/>
                </a:lnTo>
                <a:lnTo>
                  <a:pt x="267210" y="144919"/>
                </a:lnTo>
                <a:close/>
                <a:moveTo>
                  <a:pt x="267483" y="144919"/>
                </a:moveTo>
                <a:lnTo>
                  <a:pt x="272802" y="154098"/>
                </a:lnTo>
                <a:lnTo>
                  <a:pt x="267483" y="151028"/>
                </a:lnTo>
                <a:lnTo>
                  <a:pt x="267483" y="144919"/>
                </a:lnTo>
                <a:close/>
                <a:moveTo>
                  <a:pt x="278851" y="144919"/>
                </a:moveTo>
                <a:lnTo>
                  <a:pt x="278851" y="151028"/>
                </a:lnTo>
                <a:lnTo>
                  <a:pt x="273532" y="154098"/>
                </a:lnTo>
                <a:lnTo>
                  <a:pt x="278851" y="144919"/>
                </a:lnTo>
                <a:close/>
                <a:moveTo>
                  <a:pt x="46446" y="144919"/>
                </a:moveTo>
                <a:lnTo>
                  <a:pt x="46446" y="151059"/>
                </a:lnTo>
                <a:lnTo>
                  <a:pt x="41126" y="154129"/>
                </a:lnTo>
                <a:lnTo>
                  <a:pt x="41126" y="154129"/>
                </a:lnTo>
                <a:lnTo>
                  <a:pt x="46446" y="144919"/>
                </a:lnTo>
                <a:close/>
                <a:moveTo>
                  <a:pt x="58057" y="144919"/>
                </a:moveTo>
                <a:lnTo>
                  <a:pt x="58057" y="151059"/>
                </a:lnTo>
                <a:lnTo>
                  <a:pt x="52737" y="154129"/>
                </a:lnTo>
                <a:lnTo>
                  <a:pt x="52737" y="154129"/>
                </a:lnTo>
                <a:lnTo>
                  <a:pt x="58057" y="144919"/>
                </a:lnTo>
                <a:close/>
                <a:moveTo>
                  <a:pt x="11582" y="144919"/>
                </a:moveTo>
                <a:lnTo>
                  <a:pt x="11582" y="151059"/>
                </a:lnTo>
                <a:lnTo>
                  <a:pt x="6262" y="154129"/>
                </a:lnTo>
                <a:lnTo>
                  <a:pt x="11582" y="144919"/>
                </a:lnTo>
                <a:close/>
                <a:moveTo>
                  <a:pt x="34834" y="144919"/>
                </a:moveTo>
                <a:lnTo>
                  <a:pt x="34834" y="151059"/>
                </a:lnTo>
                <a:lnTo>
                  <a:pt x="29515" y="154129"/>
                </a:lnTo>
                <a:lnTo>
                  <a:pt x="34834" y="144919"/>
                </a:lnTo>
                <a:close/>
                <a:moveTo>
                  <a:pt x="69698" y="144919"/>
                </a:moveTo>
                <a:lnTo>
                  <a:pt x="69698" y="151059"/>
                </a:lnTo>
                <a:lnTo>
                  <a:pt x="64379" y="154129"/>
                </a:lnTo>
                <a:lnTo>
                  <a:pt x="69698" y="144919"/>
                </a:lnTo>
                <a:close/>
                <a:moveTo>
                  <a:pt x="81309" y="144919"/>
                </a:moveTo>
                <a:lnTo>
                  <a:pt x="81309" y="151059"/>
                </a:lnTo>
                <a:lnTo>
                  <a:pt x="75990" y="154129"/>
                </a:lnTo>
                <a:lnTo>
                  <a:pt x="81309" y="144919"/>
                </a:lnTo>
                <a:close/>
                <a:moveTo>
                  <a:pt x="92951" y="144919"/>
                </a:moveTo>
                <a:lnTo>
                  <a:pt x="92951" y="151059"/>
                </a:lnTo>
                <a:lnTo>
                  <a:pt x="87632" y="154129"/>
                </a:lnTo>
                <a:lnTo>
                  <a:pt x="92951" y="144919"/>
                </a:lnTo>
                <a:close/>
                <a:moveTo>
                  <a:pt x="104562" y="144919"/>
                </a:moveTo>
                <a:lnTo>
                  <a:pt x="104562" y="151059"/>
                </a:lnTo>
                <a:lnTo>
                  <a:pt x="99243" y="154129"/>
                </a:lnTo>
                <a:lnTo>
                  <a:pt x="104562" y="144919"/>
                </a:lnTo>
                <a:close/>
                <a:moveTo>
                  <a:pt x="116143" y="144919"/>
                </a:moveTo>
                <a:lnTo>
                  <a:pt x="116143" y="151059"/>
                </a:lnTo>
                <a:lnTo>
                  <a:pt x="110824" y="154129"/>
                </a:lnTo>
                <a:lnTo>
                  <a:pt x="116143" y="144919"/>
                </a:lnTo>
                <a:close/>
                <a:moveTo>
                  <a:pt x="127784" y="144919"/>
                </a:moveTo>
                <a:lnTo>
                  <a:pt x="127784" y="151059"/>
                </a:lnTo>
                <a:lnTo>
                  <a:pt x="122465" y="154129"/>
                </a:lnTo>
                <a:lnTo>
                  <a:pt x="127784" y="144919"/>
                </a:lnTo>
                <a:close/>
                <a:moveTo>
                  <a:pt x="139396" y="144919"/>
                </a:moveTo>
                <a:lnTo>
                  <a:pt x="139396" y="151059"/>
                </a:lnTo>
                <a:lnTo>
                  <a:pt x="134076" y="154129"/>
                </a:lnTo>
                <a:lnTo>
                  <a:pt x="139396" y="144919"/>
                </a:lnTo>
                <a:close/>
                <a:moveTo>
                  <a:pt x="151037" y="144919"/>
                </a:moveTo>
                <a:lnTo>
                  <a:pt x="151037" y="151059"/>
                </a:lnTo>
                <a:lnTo>
                  <a:pt x="145718" y="154129"/>
                </a:lnTo>
                <a:lnTo>
                  <a:pt x="151037" y="144919"/>
                </a:lnTo>
                <a:close/>
                <a:moveTo>
                  <a:pt x="162648" y="144919"/>
                </a:moveTo>
                <a:lnTo>
                  <a:pt x="162648" y="151059"/>
                </a:lnTo>
                <a:lnTo>
                  <a:pt x="157329" y="154129"/>
                </a:lnTo>
                <a:lnTo>
                  <a:pt x="162648" y="144919"/>
                </a:lnTo>
                <a:close/>
                <a:moveTo>
                  <a:pt x="174290" y="144919"/>
                </a:moveTo>
                <a:lnTo>
                  <a:pt x="174290" y="151059"/>
                </a:lnTo>
                <a:lnTo>
                  <a:pt x="168971" y="154129"/>
                </a:lnTo>
                <a:lnTo>
                  <a:pt x="174290" y="144919"/>
                </a:lnTo>
                <a:close/>
                <a:moveTo>
                  <a:pt x="11703" y="151241"/>
                </a:moveTo>
                <a:lnTo>
                  <a:pt x="17023" y="154342"/>
                </a:lnTo>
                <a:lnTo>
                  <a:pt x="6384" y="154342"/>
                </a:lnTo>
                <a:lnTo>
                  <a:pt x="11703" y="151241"/>
                </a:lnTo>
                <a:close/>
                <a:moveTo>
                  <a:pt x="23345" y="151241"/>
                </a:moveTo>
                <a:lnTo>
                  <a:pt x="28664" y="154342"/>
                </a:lnTo>
                <a:lnTo>
                  <a:pt x="18026" y="154342"/>
                </a:lnTo>
                <a:lnTo>
                  <a:pt x="23345" y="151241"/>
                </a:lnTo>
                <a:close/>
                <a:moveTo>
                  <a:pt x="34956" y="151241"/>
                </a:moveTo>
                <a:lnTo>
                  <a:pt x="40275" y="154342"/>
                </a:lnTo>
                <a:lnTo>
                  <a:pt x="29637" y="154342"/>
                </a:lnTo>
                <a:lnTo>
                  <a:pt x="34956" y="151241"/>
                </a:lnTo>
                <a:close/>
                <a:moveTo>
                  <a:pt x="46598" y="151241"/>
                </a:moveTo>
                <a:lnTo>
                  <a:pt x="51886" y="154342"/>
                </a:lnTo>
                <a:lnTo>
                  <a:pt x="41248" y="154342"/>
                </a:lnTo>
                <a:lnTo>
                  <a:pt x="46598" y="151241"/>
                </a:lnTo>
                <a:close/>
                <a:moveTo>
                  <a:pt x="58209" y="151241"/>
                </a:moveTo>
                <a:lnTo>
                  <a:pt x="63528" y="154342"/>
                </a:lnTo>
                <a:lnTo>
                  <a:pt x="52889" y="154342"/>
                </a:lnTo>
                <a:lnTo>
                  <a:pt x="58209" y="151241"/>
                </a:lnTo>
                <a:close/>
                <a:moveTo>
                  <a:pt x="69850" y="151241"/>
                </a:moveTo>
                <a:lnTo>
                  <a:pt x="75169" y="154342"/>
                </a:lnTo>
                <a:lnTo>
                  <a:pt x="64531" y="154342"/>
                </a:lnTo>
                <a:lnTo>
                  <a:pt x="69850" y="151241"/>
                </a:lnTo>
                <a:close/>
                <a:moveTo>
                  <a:pt x="81431" y="151241"/>
                </a:moveTo>
                <a:lnTo>
                  <a:pt x="86750" y="154342"/>
                </a:lnTo>
                <a:lnTo>
                  <a:pt x="76112" y="154342"/>
                </a:lnTo>
                <a:lnTo>
                  <a:pt x="81431" y="151241"/>
                </a:lnTo>
                <a:close/>
                <a:moveTo>
                  <a:pt x="93042" y="151241"/>
                </a:moveTo>
                <a:lnTo>
                  <a:pt x="98361" y="154342"/>
                </a:lnTo>
                <a:lnTo>
                  <a:pt x="87723" y="154342"/>
                </a:lnTo>
                <a:lnTo>
                  <a:pt x="93042" y="151241"/>
                </a:lnTo>
                <a:close/>
                <a:moveTo>
                  <a:pt x="104684" y="151241"/>
                </a:moveTo>
                <a:lnTo>
                  <a:pt x="110003" y="154342"/>
                </a:lnTo>
                <a:lnTo>
                  <a:pt x="99364" y="154342"/>
                </a:lnTo>
                <a:lnTo>
                  <a:pt x="104684" y="151241"/>
                </a:lnTo>
                <a:close/>
                <a:moveTo>
                  <a:pt x="116295" y="151241"/>
                </a:moveTo>
                <a:lnTo>
                  <a:pt x="121614" y="154342"/>
                </a:lnTo>
                <a:lnTo>
                  <a:pt x="110976" y="154342"/>
                </a:lnTo>
                <a:lnTo>
                  <a:pt x="116295" y="151241"/>
                </a:lnTo>
                <a:close/>
                <a:moveTo>
                  <a:pt x="127936" y="151241"/>
                </a:moveTo>
                <a:lnTo>
                  <a:pt x="133256" y="154342"/>
                </a:lnTo>
                <a:lnTo>
                  <a:pt x="122617" y="154342"/>
                </a:lnTo>
                <a:lnTo>
                  <a:pt x="127936" y="151241"/>
                </a:lnTo>
                <a:close/>
                <a:moveTo>
                  <a:pt x="139548" y="151241"/>
                </a:moveTo>
                <a:lnTo>
                  <a:pt x="144867" y="154342"/>
                </a:lnTo>
                <a:lnTo>
                  <a:pt x="134228" y="154342"/>
                </a:lnTo>
                <a:lnTo>
                  <a:pt x="139548" y="151241"/>
                </a:lnTo>
                <a:close/>
                <a:moveTo>
                  <a:pt x="151159" y="151241"/>
                </a:moveTo>
                <a:lnTo>
                  <a:pt x="156478" y="154342"/>
                </a:lnTo>
                <a:lnTo>
                  <a:pt x="145840" y="154342"/>
                </a:lnTo>
                <a:lnTo>
                  <a:pt x="151159" y="151241"/>
                </a:lnTo>
                <a:close/>
                <a:moveTo>
                  <a:pt x="162770" y="151241"/>
                </a:moveTo>
                <a:lnTo>
                  <a:pt x="168089" y="154342"/>
                </a:lnTo>
                <a:lnTo>
                  <a:pt x="157451" y="154342"/>
                </a:lnTo>
                <a:lnTo>
                  <a:pt x="162770" y="151241"/>
                </a:lnTo>
                <a:close/>
                <a:moveTo>
                  <a:pt x="174411" y="151241"/>
                </a:moveTo>
                <a:lnTo>
                  <a:pt x="179731" y="154342"/>
                </a:lnTo>
                <a:lnTo>
                  <a:pt x="169092" y="154342"/>
                </a:lnTo>
                <a:lnTo>
                  <a:pt x="174411" y="151241"/>
                </a:lnTo>
                <a:close/>
                <a:moveTo>
                  <a:pt x="186023" y="151241"/>
                </a:moveTo>
                <a:lnTo>
                  <a:pt x="191342" y="154342"/>
                </a:lnTo>
                <a:lnTo>
                  <a:pt x="180703" y="154342"/>
                </a:lnTo>
                <a:lnTo>
                  <a:pt x="186023" y="151241"/>
                </a:lnTo>
                <a:close/>
                <a:moveTo>
                  <a:pt x="197634" y="151241"/>
                </a:moveTo>
                <a:lnTo>
                  <a:pt x="202953" y="154342"/>
                </a:lnTo>
                <a:lnTo>
                  <a:pt x="192345" y="154342"/>
                </a:lnTo>
                <a:lnTo>
                  <a:pt x="197634" y="151241"/>
                </a:lnTo>
                <a:close/>
                <a:moveTo>
                  <a:pt x="209275" y="151241"/>
                </a:moveTo>
                <a:lnTo>
                  <a:pt x="214595" y="154342"/>
                </a:lnTo>
                <a:lnTo>
                  <a:pt x="203956" y="154342"/>
                </a:lnTo>
                <a:lnTo>
                  <a:pt x="209275" y="151241"/>
                </a:lnTo>
                <a:close/>
                <a:moveTo>
                  <a:pt x="220856" y="151241"/>
                </a:moveTo>
                <a:lnTo>
                  <a:pt x="226175" y="154342"/>
                </a:lnTo>
                <a:lnTo>
                  <a:pt x="215537" y="154342"/>
                </a:lnTo>
                <a:lnTo>
                  <a:pt x="220856" y="151241"/>
                </a:lnTo>
                <a:close/>
                <a:moveTo>
                  <a:pt x="232498" y="151241"/>
                </a:moveTo>
                <a:lnTo>
                  <a:pt x="237817" y="154342"/>
                </a:lnTo>
                <a:lnTo>
                  <a:pt x="227178" y="154342"/>
                </a:lnTo>
                <a:lnTo>
                  <a:pt x="232498" y="151241"/>
                </a:lnTo>
                <a:close/>
                <a:moveTo>
                  <a:pt x="244109" y="151241"/>
                </a:moveTo>
                <a:lnTo>
                  <a:pt x="249428" y="154342"/>
                </a:lnTo>
                <a:lnTo>
                  <a:pt x="238790" y="154342"/>
                </a:lnTo>
                <a:lnTo>
                  <a:pt x="244109" y="151241"/>
                </a:lnTo>
                <a:close/>
                <a:moveTo>
                  <a:pt x="255750" y="151241"/>
                </a:moveTo>
                <a:lnTo>
                  <a:pt x="261070" y="154342"/>
                </a:lnTo>
                <a:lnTo>
                  <a:pt x="250431" y="154342"/>
                </a:lnTo>
                <a:lnTo>
                  <a:pt x="255750" y="151241"/>
                </a:lnTo>
                <a:close/>
                <a:moveTo>
                  <a:pt x="267362" y="151241"/>
                </a:moveTo>
                <a:lnTo>
                  <a:pt x="272681" y="154342"/>
                </a:lnTo>
                <a:lnTo>
                  <a:pt x="262042" y="154342"/>
                </a:lnTo>
                <a:lnTo>
                  <a:pt x="267362" y="151241"/>
                </a:lnTo>
                <a:close/>
                <a:moveTo>
                  <a:pt x="279003" y="151241"/>
                </a:moveTo>
                <a:lnTo>
                  <a:pt x="284322" y="154342"/>
                </a:lnTo>
                <a:lnTo>
                  <a:pt x="273684" y="154342"/>
                </a:lnTo>
                <a:lnTo>
                  <a:pt x="279003" y="151241"/>
                </a:lnTo>
                <a:close/>
                <a:moveTo>
                  <a:pt x="17023" y="154585"/>
                </a:moveTo>
                <a:lnTo>
                  <a:pt x="11703" y="157685"/>
                </a:lnTo>
                <a:lnTo>
                  <a:pt x="6384" y="154585"/>
                </a:lnTo>
                <a:close/>
                <a:moveTo>
                  <a:pt x="28664" y="154585"/>
                </a:moveTo>
                <a:lnTo>
                  <a:pt x="23345" y="157685"/>
                </a:lnTo>
                <a:lnTo>
                  <a:pt x="18026" y="154585"/>
                </a:lnTo>
                <a:close/>
                <a:moveTo>
                  <a:pt x="40275" y="154585"/>
                </a:moveTo>
                <a:lnTo>
                  <a:pt x="34956" y="157685"/>
                </a:lnTo>
                <a:lnTo>
                  <a:pt x="29637" y="154585"/>
                </a:lnTo>
                <a:close/>
                <a:moveTo>
                  <a:pt x="51886" y="154585"/>
                </a:moveTo>
                <a:lnTo>
                  <a:pt x="46567" y="157685"/>
                </a:lnTo>
                <a:lnTo>
                  <a:pt x="41248" y="154585"/>
                </a:lnTo>
                <a:close/>
                <a:moveTo>
                  <a:pt x="63528" y="154585"/>
                </a:moveTo>
                <a:lnTo>
                  <a:pt x="58209" y="157685"/>
                </a:lnTo>
                <a:lnTo>
                  <a:pt x="52889" y="154585"/>
                </a:lnTo>
                <a:close/>
                <a:moveTo>
                  <a:pt x="75109" y="154585"/>
                </a:moveTo>
                <a:lnTo>
                  <a:pt x="69789" y="157685"/>
                </a:lnTo>
                <a:lnTo>
                  <a:pt x="64470" y="154585"/>
                </a:lnTo>
                <a:close/>
                <a:moveTo>
                  <a:pt x="86750" y="154585"/>
                </a:moveTo>
                <a:lnTo>
                  <a:pt x="81431" y="157685"/>
                </a:lnTo>
                <a:lnTo>
                  <a:pt x="76112" y="154585"/>
                </a:lnTo>
                <a:close/>
                <a:moveTo>
                  <a:pt x="98361" y="154585"/>
                </a:moveTo>
                <a:lnTo>
                  <a:pt x="93042" y="157685"/>
                </a:lnTo>
                <a:lnTo>
                  <a:pt x="87723" y="154585"/>
                </a:lnTo>
                <a:close/>
                <a:moveTo>
                  <a:pt x="110003" y="154585"/>
                </a:moveTo>
                <a:lnTo>
                  <a:pt x="104684" y="157685"/>
                </a:lnTo>
                <a:lnTo>
                  <a:pt x="99364" y="154585"/>
                </a:lnTo>
                <a:close/>
                <a:moveTo>
                  <a:pt x="121614" y="154585"/>
                </a:moveTo>
                <a:lnTo>
                  <a:pt x="116295" y="157685"/>
                </a:lnTo>
                <a:lnTo>
                  <a:pt x="110976" y="154585"/>
                </a:lnTo>
                <a:close/>
                <a:moveTo>
                  <a:pt x="133256" y="154585"/>
                </a:moveTo>
                <a:lnTo>
                  <a:pt x="127936" y="157685"/>
                </a:lnTo>
                <a:lnTo>
                  <a:pt x="122617" y="154585"/>
                </a:lnTo>
                <a:close/>
                <a:moveTo>
                  <a:pt x="144867" y="154585"/>
                </a:moveTo>
                <a:lnTo>
                  <a:pt x="139548" y="157685"/>
                </a:lnTo>
                <a:lnTo>
                  <a:pt x="134228" y="154585"/>
                </a:lnTo>
                <a:close/>
                <a:moveTo>
                  <a:pt x="156478" y="154585"/>
                </a:moveTo>
                <a:lnTo>
                  <a:pt x="151159" y="157685"/>
                </a:lnTo>
                <a:lnTo>
                  <a:pt x="145840" y="154585"/>
                </a:lnTo>
                <a:close/>
                <a:moveTo>
                  <a:pt x="168089" y="154585"/>
                </a:moveTo>
                <a:lnTo>
                  <a:pt x="162770" y="157685"/>
                </a:lnTo>
                <a:lnTo>
                  <a:pt x="157451" y="154585"/>
                </a:lnTo>
                <a:close/>
                <a:moveTo>
                  <a:pt x="179731" y="154585"/>
                </a:moveTo>
                <a:lnTo>
                  <a:pt x="174411" y="157685"/>
                </a:lnTo>
                <a:lnTo>
                  <a:pt x="169092" y="154585"/>
                </a:lnTo>
                <a:close/>
                <a:moveTo>
                  <a:pt x="191342" y="154585"/>
                </a:moveTo>
                <a:lnTo>
                  <a:pt x="186023" y="157685"/>
                </a:lnTo>
                <a:lnTo>
                  <a:pt x="180703" y="154585"/>
                </a:lnTo>
                <a:close/>
                <a:moveTo>
                  <a:pt x="202953" y="154585"/>
                </a:moveTo>
                <a:lnTo>
                  <a:pt x="197634" y="157685"/>
                </a:lnTo>
                <a:lnTo>
                  <a:pt x="192315" y="154585"/>
                </a:lnTo>
                <a:close/>
                <a:moveTo>
                  <a:pt x="214564" y="154585"/>
                </a:moveTo>
                <a:lnTo>
                  <a:pt x="209245" y="157685"/>
                </a:lnTo>
                <a:lnTo>
                  <a:pt x="203926" y="154585"/>
                </a:lnTo>
                <a:close/>
                <a:moveTo>
                  <a:pt x="226175" y="154585"/>
                </a:moveTo>
                <a:lnTo>
                  <a:pt x="220856" y="157685"/>
                </a:lnTo>
                <a:lnTo>
                  <a:pt x="215537" y="154585"/>
                </a:lnTo>
                <a:close/>
                <a:moveTo>
                  <a:pt x="237817" y="154585"/>
                </a:moveTo>
                <a:lnTo>
                  <a:pt x="232498" y="157685"/>
                </a:lnTo>
                <a:lnTo>
                  <a:pt x="227178" y="154585"/>
                </a:lnTo>
                <a:close/>
                <a:moveTo>
                  <a:pt x="249428" y="154585"/>
                </a:moveTo>
                <a:lnTo>
                  <a:pt x="244109" y="157685"/>
                </a:lnTo>
                <a:lnTo>
                  <a:pt x="238790" y="154585"/>
                </a:lnTo>
                <a:close/>
                <a:moveTo>
                  <a:pt x="261070" y="154585"/>
                </a:moveTo>
                <a:lnTo>
                  <a:pt x="255750" y="157685"/>
                </a:lnTo>
                <a:lnTo>
                  <a:pt x="250431" y="154585"/>
                </a:lnTo>
                <a:close/>
                <a:moveTo>
                  <a:pt x="272681" y="154585"/>
                </a:moveTo>
                <a:lnTo>
                  <a:pt x="267362" y="157685"/>
                </a:lnTo>
                <a:lnTo>
                  <a:pt x="262042" y="154585"/>
                </a:lnTo>
                <a:close/>
                <a:moveTo>
                  <a:pt x="284292" y="154585"/>
                </a:moveTo>
                <a:lnTo>
                  <a:pt x="278973" y="157685"/>
                </a:lnTo>
                <a:lnTo>
                  <a:pt x="273653" y="154585"/>
                </a:lnTo>
                <a:close/>
                <a:moveTo>
                  <a:pt x="17174" y="154828"/>
                </a:moveTo>
                <a:lnTo>
                  <a:pt x="11855" y="164007"/>
                </a:lnTo>
                <a:lnTo>
                  <a:pt x="11855" y="157898"/>
                </a:lnTo>
                <a:lnTo>
                  <a:pt x="17174" y="154828"/>
                </a:lnTo>
                <a:close/>
                <a:moveTo>
                  <a:pt x="28816" y="154828"/>
                </a:moveTo>
                <a:lnTo>
                  <a:pt x="23497" y="164007"/>
                </a:lnTo>
                <a:lnTo>
                  <a:pt x="23497" y="157898"/>
                </a:lnTo>
                <a:lnTo>
                  <a:pt x="28816" y="154828"/>
                </a:lnTo>
                <a:close/>
                <a:moveTo>
                  <a:pt x="40427" y="154828"/>
                </a:moveTo>
                <a:lnTo>
                  <a:pt x="35108" y="164007"/>
                </a:lnTo>
                <a:lnTo>
                  <a:pt x="35108" y="157898"/>
                </a:lnTo>
                <a:lnTo>
                  <a:pt x="40427" y="154828"/>
                </a:lnTo>
                <a:close/>
                <a:moveTo>
                  <a:pt x="52008" y="154828"/>
                </a:moveTo>
                <a:lnTo>
                  <a:pt x="46689" y="164007"/>
                </a:lnTo>
                <a:lnTo>
                  <a:pt x="46689" y="157898"/>
                </a:lnTo>
                <a:lnTo>
                  <a:pt x="52008" y="154828"/>
                </a:lnTo>
                <a:close/>
                <a:moveTo>
                  <a:pt x="63650" y="154828"/>
                </a:moveTo>
                <a:lnTo>
                  <a:pt x="58330" y="164007"/>
                </a:lnTo>
                <a:lnTo>
                  <a:pt x="58330" y="157898"/>
                </a:lnTo>
                <a:lnTo>
                  <a:pt x="63650" y="154828"/>
                </a:lnTo>
                <a:close/>
                <a:moveTo>
                  <a:pt x="75261" y="154828"/>
                </a:moveTo>
                <a:lnTo>
                  <a:pt x="69941" y="164007"/>
                </a:lnTo>
                <a:lnTo>
                  <a:pt x="69941" y="157898"/>
                </a:lnTo>
                <a:lnTo>
                  <a:pt x="75261" y="154828"/>
                </a:lnTo>
                <a:close/>
                <a:moveTo>
                  <a:pt x="86902" y="154828"/>
                </a:moveTo>
                <a:lnTo>
                  <a:pt x="81583" y="164007"/>
                </a:lnTo>
                <a:lnTo>
                  <a:pt x="81583" y="157898"/>
                </a:lnTo>
                <a:lnTo>
                  <a:pt x="86902" y="154828"/>
                </a:lnTo>
                <a:close/>
                <a:moveTo>
                  <a:pt x="98513" y="154828"/>
                </a:moveTo>
                <a:lnTo>
                  <a:pt x="93194" y="164007"/>
                </a:lnTo>
                <a:lnTo>
                  <a:pt x="93194" y="157898"/>
                </a:lnTo>
                <a:lnTo>
                  <a:pt x="98513" y="154828"/>
                </a:lnTo>
                <a:close/>
                <a:moveTo>
                  <a:pt x="110155" y="154828"/>
                </a:moveTo>
                <a:lnTo>
                  <a:pt x="104836" y="164007"/>
                </a:lnTo>
                <a:lnTo>
                  <a:pt x="104836" y="157898"/>
                </a:lnTo>
                <a:lnTo>
                  <a:pt x="110155" y="154828"/>
                </a:lnTo>
                <a:close/>
                <a:moveTo>
                  <a:pt x="121736" y="154828"/>
                </a:moveTo>
                <a:lnTo>
                  <a:pt x="116416" y="164007"/>
                </a:lnTo>
                <a:lnTo>
                  <a:pt x="116416" y="157898"/>
                </a:lnTo>
                <a:lnTo>
                  <a:pt x="121736" y="154828"/>
                </a:lnTo>
                <a:close/>
                <a:moveTo>
                  <a:pt x="133377" y="154828"/>
                </a:moveTo>
                <a:lnTo>
                  <a:pt x="128058" y="164007"/>
                </a:lnTo>
                <a:lnTo>
                  <a:pt x="128058" y="157898"/>
                </a:lnTo>
                <a:lnTo>
                  <a:pt x="133377" y="154828"/>
                </a:lnTo>
                <a:close/>
                <a:moveTo>
                  <a:pt x="144988" y="154828"/>
                </a:moveTo>
                <a:lnTo>
                  <a:pt x="139669" y="164007"/>
                </a:lnTo>
                <a:lnTo>
                  <a:pt x="139669" y="157898"/>
                </a:lnTo>
                <a:lnTo>
                  <a:pt x="144988" y="154828"/>
                </a:lnTo>
                <a:close/>
                <a:moveTo>
                  <a:pt x="156630" y="154828"/>
                </a:moveTo>
                <a:lnTo>
                  <a:pt x="151311" y="164007"/>
                </a:lnTo>
                <a:lnTo>
                  <a:pt x="151311" y="157898"/>
                </a:lnTo>
                <a:lnTo>
                  <a:pt x="156630" y="154828"/>
                </a:lnTo>
                <a:close/>
                <a:moveTo>
                  <a:pt x="168241" y="154828"/>
                </a:moveTo>
                <a:lnTo>
                  <a:pt x="162922" y="164007"/>
                </a:lnTo>
                <a:lnTo>
                  <a:pt x="162922" y="157898"/>
                </a:lnTo>
                <a:lnTo>
                  <a:pt x="168241" y="154828"/>
                </a:lnTo>
                <a:close/>
                <a:moveTo>
                  <a:pt x="179822" y="154828"/>
                </a:moveTo>
                <a:lnTo>
                  <a:pt x="174503" y="164007"/>
                </a:lnTo>
                <a:lnTo>
                  <a:pt x="174503" y="157898"/>
                </a:lnTo>
                <a:lnTo>
                  <a:pt x="179822" y="154828"/>
                </a:lnTo>
                <a:close/>
                <a:moveTo>
                  <a:pt x="180551" y="154828"/>
                </a:moveTo>
                <a:lnTo>
                  <a:pt x="185871" y="157898"/>
                </a:lnTo>
                <a:lnTo>
                  <a:pt x="185871" y="164007"/>
                </a:lnTo>
                <a:lnTo>
                  <a:pt x="180551" y="154828"/>
                </a:lnTo>
                <a:close/>
                <a:moveTo>
                  <a:pt x="191463" y="154828"/>
                </a:moveTo>
                <a:lnTo>
                  <a:pt x="186144" y="164007"/>
                </a:lnTo>
                <a:lnTo>
                  <a:pt x="186144" y="157898"/>
                </a:lnTo>
                <a:lnTo>
                  <a:pt x="191463" y="154828"/>
                </a:lnTo>
                <a:close/>
                <a:moveTo>
                  <a:pt x="203075" y="154828"/>
                </a:moveTo>
                <a:lnTo>
                  <a:pt x="197755" y="164007"/>
                </a:lnTo>
                <a:lnTo>
                  <a:pt x="197755" y="157898"/>
                </a:lnTo>
                <a:lnTo>
                  <a:pt x="203075" y="154828"/>
                </a:lnTo>
                <a:close/>
                <a:moveTo>
                  <a:pt x="214716" y="154828"/>
                </a:moveTo>
                <a:lnTo>
                  <a:pt x="209397" y="164007"/>
                </a:lnTo>
                <a:lnTo>
                  <a:pt x="209397" y="157898"/>
                </a:lnTo>
                <a:lnTo>
                  <a:pt x="214716" y="154828"/>
                </a:lnTo>
                <a:close/>
                <a:moveTo>
                  <a:pt x="226327" y="154828"/>
                </a:moveTo>
                <a:lnTo>
                  <a:pt x="221008" y="164007"/>
                </a:lnTo>
                <a:lnTo>
                  <a:pt x="221008" y="157898"/>
                </a:lnTo>
                <a:lnTo>
                  <a:pt x="226327" y="154828"/>
                </a:lnTo>
                <a:close/>
                <a:moveTo>
                  <a:pt x="237969" y="154828"/>
                </a:moveTo>
                <a:lnTo>
                  <a:pt x="232650" y="164007"/>
                </a:lnTo>
                <a:lnTo>
                  <a:pt x="232650" y="157898"/>
                </a:lnTo>
                <a:lnTo>
                  <a:pt x="237969" y="154828"/>
                </a:lnTo>
                <a:close/>
                <a:moveTo>
                  <a:pt x="249550" y="154828"/>
                </a:moveTo>
                <a:lnTo>
                  <a:pt x="244230" y="164007"/>
                </a:lnTo>
                <a:lnTo>
                  <a:pt x="244230" y="157898"/>
                </a:lnTo>
                <a:lnTo>
                  <a:pt x="249550" y="154828"/>
                </a:lnTo>
                <a:close/>
                <a:moveTo>
                  <a:pt x="261191" y="154828"/>
                </a:moveTo>
                <a:lnTo>
                  <a:pt x="255872" y="164007"/>
                </a:lnTo>
                <a:lnTo>
                  <a:pt x="255872" y="157898"/>
                </a:lnTo>
                <a:lnTo>
                  <a:pt x="261191" y="154828"/>
                </a:lnTo>
                <a:close/>
                <a:moveTo>
                  <a:pt x="272802" y="154828"/>
                </a:moveTo>
                <a:lnTo>
                  <a:pt x="267483" y="164007"/>
                </a:lnTo>
                <a:lnTo>
                  <a:pt x="267483" y="157898"/>
                </a:lnTo>
                <a:lnTo>
                  <a:pt x="272802" y="154828"/>
                </a:lnTo>
                <a:close/>
                <a:moveTo>
                  <a:pt x="284444" y="154828"/>
                </a:moveTo>
                <a:lnTo>
                  <a:pt x="279125" y="164007"/>
                </a:lnTo>
                <a:lnTo>
                  <a:pt x="279125" y="157898"/>
                </a:lnTo>
                <a:lnTo>
                  <a:pt x="284444" y="154828"/>
                </a:lnTo>
                <a:close/>
                <a:moveTo>
                  <a:pt x="6262" y="154858"/>
                </a:moveTo>
                <a:lnTo>
                  <a:pt x="11582" y="157898"/>
                </a:lnTo>
                <a:lnTo>
                  <a:pt x="11582" y="164068"/>
                </a:lnTo>
                <a:lnTo>
                  <a:pt x="6262" y="154858"/>
                </a:lnTo>
                <a:close/>
                <a:moveTo>
                  <a:pt x="17904" y="154858"/>
                </a:moveTo>
                <a:lnTo>
                  <a:pt x="23223" y="157898"/>
                </a:lnTo>
                <a:lnTo>
                  <a:pt x="23223" y="164068"/>
                </a:lnTo>
                <a:lnTo>
                  <a:pt x="17904" y="154858"/>
                </a:lnTo>
                <a:close/>
                <a:moveTo>
                  <a:pt x="29515" y="154858"/>
                </a:moveTo>
                <a:lnTo>
                  <a:pt x="34834" y="157898"/>
                </a:lnTo>
                <a:lnTo>
                  <a:pt x="34834" y="164068"/>
                </a:lnTo>
                <a:lnTo>
                  <a:pt x="29515" y="154858"/>
                </a:lnTo>
                <a:close/>
                <a:moveTo>
                  <a:pt x="41126" y="154858"/>
                </a:moveTo>
                <a:lnTo>
                  <a:pt x="46446" y="157898"/>
                </a:lnTo>
                <a:lnTo>
                  <a:pt x="46446" y="164068"/>
                </a:lnTo>
                <a:lnTo>
                  <a:pt x="41126" y="154858"/>
                </a:lnTo>
                <a:close/>
                <a:moveTo>
                  <a:pt x="52737" y="154858"/>
                </a:moveTo>
                <a:lnTo>
                  <a:pt x="58057" y="157898"/>
                </a:lnTo>
                <a:lnTo>
                  <a:pt x="58057" y="164068"/>
                </a:lnTo>
                <a:lnTo>
                  <a:pt x="52737" y="154858"/>
                </a:lnTo>
                <a:close/>
                <a:moveTo>
                  <a:pt x="64379" y="154858"/>
                </a:moveTo>
                <a:lnTo>
                  <a:pt x="69698" y="157898"/>
                </a:lnTo>
                <a:lnTo>
                  <a:pt x="69698" y="164068"/>
                </a:lnTo>
                <a:lnTo>
                  <a:pt x="64379" y="154858"/>
                </a:lnTo>
                <a:close/>
                <a:moveTo>
                  <a:pt x="75990" y="154858"/>
                </a:moveTo>
                <a:lnTo>
                  <a:pt x="81309" y="157898"/>
                </a:lnTo>
                <a:lnTo>
                  <a:pt x="81309" y="164068"/>
                </a:lnTo>
                <a:lnTo>
                  <a:pt x="75990" y="154858"/>
                </a:lnTo>
                <a:close/>
                <a:moveTo>
                  <a:pt x="87632" y="154858"/>
                </a:moveTo>
                <a:lnTo>
                  <a:pt x="92951" y="157898"/>
                </a:lnTo>
                <a:lnTo>
                  <a:pt x="92951" y="164068"/>
                </a:lnTo>
                <a:lnTo>
                  <a:pt x="87632" y="154858"/>
                </a:lnTo>
                <a:close/>
                <a:moveTo>
                  <a:pt x="99243" y="154858"/>
                </a:moveTo>
                <a:lnTo>
                  <a:pt x="104562" y="157898"/>
                </a:lnTo>
                <a:lnTo>
                  <a:pt x="104562" y="164068"/>
                </a:lnTo>
                <a:lnTo>
                  <a:pt x="99243" y="154858"/>
                </a:lnTo>
                <a:close/>
                <a:moveTo>
                  <a:pt x="110824" y="154858"/>
                </a:moveTo>
                <a:lnTo>
                  <a:pt x="116143" y="157898"/>
                </a:lnTo>
                <a:lnTo>
                  <a:pt x="116143" y="164068"/>
                </a:lnTo>
                <a:lnTo>
                  <a:pt x="110824" y="154858"/>
                </a:lnTo>
                <a:close/>
                <a:moveTo>
                  <a:pt x="122465" y="154858"/>
                </a:moveTo>
                <a:lnTo>
                  <a:pt x="127784" y="157898"/>
                </a:lnTo>
                <a:lnTo>
                  <a:pt x="127784" y="164068"/>
                </a:lnTo>
                <a:lnTo>
                  <a:pt x="122465" y="154858"/>
                </a:lnTo>
                <a:close/>
                <a:moveTo>
                  <a:pt x="134076" y="154858"/>
                </a:moveTo>
                <a:lnTo>
                  <a:pt x="139396" y="157898"/>
                </a:lnTo>
                <a:lnTo>
                  <a:pt x="139396" y="164068"/>
                </a:lnTo>
                <a:lnTo>
                  <a:pt x="134076" y="154858"/>
                </a:lnTo>
                <a:close/>
                <a:moveTo>
                  <a:pt x="145718" y="154858"/>
                </a:moveTo>
                <a:lnTo>
                  <a:pt x="151037" y="157898"/>
                </a:lnTo>
                <a:lnTo>
                  <a:pt x="151037" y="164068"/>
                </a:lnTo>
                <a:lnTo>
                  <a:pt x="145718" y="154858"/>
                </a:lnTo>
                <a:close/>
                <a:moveTo>
                  <a:pt x="157329" y="154858"/>
                </a:moveTo>
                <a:lnTo>
                  <a:pt x="162648" y="157898"/>
                </a:lnTo>
                <a:lnTo>
                  <a:pt x="162648" y="164068"/>
                </a:lnTo>
                <a:lnTo>
                  <a:pt x="157329" y="154858"/>
                </a:lnTo>
                <a:close/>
                <a:moveTo>
                  <a:pt x="168971" y="154858"/>
                </a:moveTo>
                <a:lnTo>
                  <a:pt x="174290" y="157898"/>
                </a:lnTo>
                <a:lnTo>
                  <a:pt x="174290" y="164068"/>
                </a:lnTo>
                <a:lnTo>
                  <a:pt x="168971" y="154858"/>
                </a:lnTo>
                <a:close/>
                <a:moveTo>
                  <a:pt x="192193" y="154828"/>
                </a:moveTo>
                <a:lnTo>
                  <a:pt x="197512" y="157898"/>
                </a:lnTo>
                <a:lnTo>
                  <a:pt x="197512" y="164068"/>
                </a:lnTo>
                <a:lnTo>
                  <a:pt x="192193" y="154828"/>
                </a:lnTo>
                <a:close/>
                <a:moveTo>
                  <a:pt x="203804" y="154828"/>
                </a:moveTo>
                <a:lnTo>
                  <a:pt x="209123" y="157898"/>
                </a:lnTo>
                <a:lnTo>
                  <a:pt x="209123" y="164068"/>
                </a:lnTo>
                <a:lnTo>
                  <a:pt x="203804" y="154828"/>
                </a:lnTo>
                <a:close/>
                <a:moveTo>
                  <a:pt x="215446" y="154828"/>
                </a:moveTo>
                <a:lnTo>
                  <a:pt x="220765" y="157898"/>
                </a:lnTo>
                <a:lnTo>
                  <a:pt x="220765" y="164068"/>
                </a:lnTo>
                <a:lnTo>
                  <a:pt x="215446" y="154828"/>
                </a:lnTo>
                <a:close/>
                <a:moveTo>
                  <a:pt x="227057" y="154828"/>
                </a:moveTo>
                <a:lnTo>
                  <a:pt x="232376" y="157898"/>
                </a:lnTo>
                <a:lnTo>
                  <a:pt x="232376" y="164068"/>
                </a:lnTo>
                <a:lnTo>
                  <a:pt x="227057" y="154828"/>
                </a:lnTo>
                <a:close/>
                <a:moveTo>
                  <a:pt x="238668" y="154828"/>
                </a:moveTo>
                <a:lnTo>
                  <a:pt x="243987" y="157898"/>
                </a:lnTo>
                <a:lnTo>
                  <a:pt x="243987" y="164068"/>
                </a:lnTo>
                <a:lnTo>
                  <a:pt x="238668" y="154828"/>
                </a:lnTo>
                <a:close/>
                <a:moveTo>
                  <a:pt x="250279" y="154828"/>
                </a:moveTo>
                <a:lnTo>
                  <a:pt x="255598" y="157898"/>
                </a:lnTo>
                <a:lnTo>
                  <a:pt x="255598" y="164068"/>
                </a:lnTo>
                <a:lnTo>
                  <a:pt x="250279" y="154828"/>
                </a:lnTo>
                <a:close/>
                <a:moveTo>
                  <a:pt x="261890" y="154828"/>
                </a:moveTo>
                <a:lnTo>
                  <a:pt x="267210" y="157898"/>
                </a:lnTo>
                <a:lnTo>
                  <a:pt x="267210" y="164068"/>
                </a:lnTo>
                <a:lnTo>
                  <a:pt x="261890" y="154828"/>
                </a:lnTo>
                <a:close/>
                <a:moveTo>
                  <a:pt x="273532" y="154828"/>
                </a:moveTo>
                <a:lnTo>
                  <a:pt x="278851" y="157898"/>
                </a:lnTo>
                <a:lnTo>
                  <a:pt x="278851" y="164068"/>
                </a:lnTo>
                <a:lnTo>
                  <a:pt x="273532" y="154828"/>
                </a:lnTo>
                <a:close/>
                <a:moveTo>
                  <a:pt x="133864" y="154949"/>
                </a:moveTo>
                <a:lnTo>
                  <a:pt x="139183" y="164129"/>
                </a:lnTo>
                <a:lnTo>
                  <a:pt x="139183" y="164129"/>
                </a:lnTo>
                <a:lnTo>
                  <a:pt x="136721" y="162700"/>
                </a:lnTo>
                <a:lnTo>
                  <a:pt x="133864" y="161089"/>
                </a:lnTo>
                <a:lnTo>
                  <a:pt x="133864" y="154949"/>
                </a:lnTo>
                <a:close/>
                <a:moveTo>
                  <a:pt x="180339" y="154949"/>
                </a:moveTo>
                <a:lnTo>
                  <a:pt x="185658" y="164129"/>
                </a:lnTo>
                <a:lnTo>
                  <a:pt x="185658" y="164129"/>
                </a:lnTo>
                <a:lnTo>
                  <a:pt x="183165" y="162700"/>
                </a:lnTo>
                <a:lnTo>
                  <a:pt x="180339" y="161089"/>
                </a:lnTo>
                <a:lnTo>
                  <a:pt x="180339" y="154949"/>
                </a:lnTo>
                <a:close/>
                <a:moveTo>
                  <a:pt x="203591" y="154919"/>
                </a:moveTo>
                <a:lnTo>
                  <a:pt x="208911" y="164129"/>
                </a:lnTo>
                <a:lnTo>
                  <a:pt x="208911" y="164129"/>
                </a:lnTo>
                <a:lnTo>
                  <a:pt x="206418" y="162731"/>
                </a:lnTo>
                <a:lnTo>
                  <a:pt x="203591" y="161089"/>
                </a:lnTo>
                <a:lnTo>
                  <a:pt x="203591" y="154919"/>
                </a:lnTo>
                <a:close/>
                <a:moveTo>
                  <a:pt x="17661" y="154949"/>
                </a:moveTo>
                <a:lnTo>
                  <a:pt x="22980" y="164129"/>
                </a:lnTo>
                <a:lnTo>
                  <a:pt x="20518" y="162700"/>
                </a:lnTo>
                <a:lnTo>
                  <a:pt x="17661" y="161089"/>
                </a:lnTo>
                <a:lnTo>
                  <a:pt x="17661" y="154949"/>
                </a:lnTo>
                <a:close/>
                <a:moveTo>
                  <a:pt x="29302" y="154949"/>
                </a:moveTo>
                <a:lnTo>
                  <a:pt x="34622" y="164129"/>
                </a:lnTo>
                <a:lnTo>
                  <a:pt x="32160" y="162700"/>
                </a:lnTo>
                <a:lnTo>
                  <a:pt x="29302" y="161089"/>
                </a:lnTo>
                <a:lnTo>
                  <a:pt x="29302" y="154949"/>
                </a:lnTo>
                <a:close/>
                <a:moveTo>
                  <a:pt x="40883" y="154949"/>
                </a:moveTo>
                <a:lnTo>
                  <a:pt x="46202" y="164129"/>
                </a:lnTo>
                <a:lnTo>
                  <a:pt x="43740" y="162700"/>
                </a:lnTo>
                <a:lnTo>
                  <a:pt x="40883" y="161089"/>
                </a:lnTo>
                <a:lnTo>
                  <a:pt x="40883" y="154949"/>
                </a:lnTo>
                <a:close/>
                <a:moveTo>
                  <a:pt x="52525" y="154949"/>
                </a:moveTo>
                <a:lnTo>
                  <a:pt x="57844" y="164129"/>
                </a:lnTo>
                <a:lnTo>
                  <a:pt x="55351" y="162700"/>
                </a:lnTo>
                <a:lnTo>
                  <a:pt x="52525" y="161089"/>
                </a:lnTo>
                <a:lnTo>
                  <a:pt x="52525" y="154949"/>
                </a:lnTo>
                <a:close/>
                <a:moveTo>
                  <a:pt x="64136" y="154949"/>
                </a:moveTo>
                <a:lnTo>
                  <a:pt x="69455" y="164129"/>
                </a:lnTo>
                <a:lnTo>
                  <a:pt x="66993" y="162700"/>
                </a:lnTo>
                <a:lnTo>
                  <a:pt x="64136" y="161089"/>
                </a:lnTo>
                <a:lnTo>
                  <a:pt x="64136" y="154949"/>
                </a:lnTo>
                <a:close/>
                <a:moveTo>
                  <a:pt x="75777" y="154949"/>
                </a:moveTo>
                <a:lnTo>
                  <a:pt x="81097" y="164129"/>
                </a:lnTo>
                <a:lnTo>
                  <a:pt x="78604" y="162700"/>
                </a:lnTo>
                <a:lnTo>
                  <a:pt x="75777" y="161089"/>
                </a:lnTo>
                <a:lnTo>
                  <a:pt x="75777" y="154949"/>
                </a:lnTo>
                <a:close/>
                <a:moveTo>
                  <a:pt x="87389" y="154949"/>
                </a:moveTo>
                <a:lnTo>
                  <a:pt x="92708" y="164129"/>
                </a:lnTo>
                <a:lnTo>
                  <a:pt x="90246" y="162700"/>
                </a:lnTo>
                <a:lnTo>
                  <a:pt x="87389" y="161089"/>
                </a:lnTo>
                <a:lnTo>
                  <a:pt x="87389" y="154949"/>
                </a:lnTo>
                <a:close/>
                <a:moveTo>
                  <a:pt x="99030" y="154949"/>
                </a:moveTo>
                <a:lnTo>
                  <a:pt x="104349" y="164129"/>
                </a:lnTo>
                <a:lnTo>
                  <a:pt x="101857" y="162700"/>
                </a:lnTo>
                <a:lnTo>
                  <a:pt x="99030" y="161089"/>
                </a:lnTo>
                <a:lnTo>
                  <a:pt x="99030" y="154949"/>
                </a:lnTo>
                <a:close/>
                <a:moveTo>
                  <a:pt x="110611" y="154949"/>
                </a:moveTo>
                <a:lnTo>
                  <a:pt x="115930" y="164129"/>
                </a:lnTo>
                <a:lnTo>
                  <a:pt x="113468" y="162700"/>
                </a:lnTo>
                <a:lnTo>
                  <a:pt x="110611" y="161089"/>
                </a:lnTo>
                <a:lnTo>
                  <a:pt x="110611" y="154949"/>
                </a:lnTo>
                <a:close/>
                <a:moveTo>
                  <a:pt x="122222" y="154949"/>
                </a:moveTo>
                <a:lnTo>
                  <a:pt x="127541" y="164129"/>
                </a:lnTo>
                <a:lnTo>
                  <a:pt x="125079" y="162700"/>
                </a:lnTo>
                <a:lnTo>
                  <a:pt x="122222" y="161089"/>
                </a:lnTo>
                <a:lnTo>
                  <a:pt x="122222" y="154949"/>
                </a:lnTo>
                <a:close/>
                <a:moveTo>
                  <a:pt x="145475" y="154949"/>
                </a:moveTo>
                <a:lnTo>
                  <a:pt x="150794" y="164129"/>
                </a:lnTo>
                <a:lnTo>
                  <a:pt x="148332" y="162700"/>
                </a:lnTo>
                <a:lnTo>
                  <a:pt x="145475" y="161089"/>
                </a:lnTo>
                <a:lnTo>
                  <a:pt x="145475" y="154949"/>
                </a:lnTo>
                <a:close/>
                <a:moveTo>
                  <a:pt x="157116" y="154949"/>
                </a:moveTo>
                <a:lnTo>
                  <a:pt x="162436" y="164129"/>
                </a:lnTo>
                <a:lnTo>
                  <a:pt x="159974" y="162700"/>
                </a:lnTo>
                <a:lnTo>
                  <a:pt x="157116" y="161089"/>
                </a:lnTo>
                <a:lnTo>
                  <a:pt x="157116" y="154949"/>
                </a:lnTo>
                <a:close/>
                <a:moveTo>
                  <a:pt x="168727" y="154949"/>
                </a:moveTo>
                <a:lnTo>
                  <a:pt x="174047" y="164129"/>
                </a:lnTo>
                <a:lnTo>
                  <a:pt x="171585" y="162700"/>
                </a:lnTo>
                <a:lnTo>
                  <a:pt x="168727" y="161089"/>
                </a:lnTo>
                <a:lnTo>
                  <a:pt x="168727" y="154949"/>
                </a:lnTo>
                <a:close/>
                <a:moveTo>
                  <a:pt x="191950" y="154919"/>
                </a:moveTo>
                <a:lnTo>
                  <a:pt x="197269" y="164129"/>
                </a:lnTo>
                <a:lnTo>
                  <a:pt x="194807" y="162731"/>
                </a:lnTo>
                <a:lnTo>
                  <a:pt x="191950" y="161089"/>
                </a:lnTo>
                <a:lnTo>
                  <a:pt x="191950" y="154919"/>
                </a:lnTo>
                <a:close/>
                <a:moveTo>
                  <a:pt x="215202" y="154919"/>
                </a:moveTo>
                <a:lnTo>
                  <a:pt x="220522" y="164129"/>
                </a:lnTo>
                <a:lnTo>
                  <a:pt x="218060" y="162731"/>
                </a:lnTo>
                <a:lnTo>
                  <a:pt x="215202" y="161089"/>
                </a:lnTo>
                <a:lnTo>
                  <a:pt x="215202" y="154919"/>
                </a:lnTo>
                <a:close/>
                <a:moveTo>
                  <a:pt x="226783" y="154919"/>
                </a:moveTo>
                <a:lnTo>
                  <a:pt x="232103" y="164129"/>
                </a:lnTo>
                <a:lnTo>
                  <a:pt x="229640" y="162731"/>
                </a:lnTo>
                <a:lnTo>
                  <a:pt x="226783" y="161089"/>
                </a:lnTo>
                <a:lnTo>
                  <a:pt x="226783" y="154919"/>
                </a:lnTo>
                <a:close/>
                <a:moveTo>
                  <a:pt x="238425" y="154919"/>
                </a:moveTo>
                <a:lnTo>
                  <a:pt x="243744" y="164129"/>
                </a:lnTo>
                <a:lnTo>
                  <a:pt x="241282" y="162731"/>
                </a:lnTo>
                <a:lnTo>
                  <a:pt x="238425" y="161089"/>
                </a:lnTo>
                <a:lnTo>
                  <a:pt x="238425" y="154919"/>
                </a:lnTo>
                <a:close/>
                <a:moveTo>
                  <a:pt x="250036" y="154919"/>
                </a:moveTo>
                <a:lnTo>
                  <a:pt x="255355" y="164129"/>
                </a:lnTo>
                <a:lnTo>
                  <a:pt x="252893" y="162731"/>
                </a:lnTo>
                <a:lnTo>
                  <a:pt x="250036" y="161089"/>
                </a:lnTo>
                <a:lnTo>
                  <a:pt x="250036" y="154919"/>
                </a:lnTo>
                <a:close/>
                <a:moveTo>
                  <a:pt x="261678" y="154919"/>
                </a:moveTo>
                <a:lnTo>
                  <a:pt x="266997" y="164129"/>
                </a:lnTo>
                <a:lnTo>
                  <a:pt x="264535" y="162731"/>
                </a:lnTo>
                <a:lnTo>
                  <a:pt x="261678" y="161089"/>
                </a:lnTo>
                <a:lnTo>
                  <a:pt x="261678" y="154919"/>
                </a:lnTo>
                <a:close/>
                <a:moveTo>
                  <a:pt x="273289" y="154919"/>
                </a:moveTo>
                <a:lnTo>
                  <a:pt x="278608" y="164129"/>
                </a:lnTo>
                <a:lnTo>
                  <a:pt x="276146" y="162731"/>
                </a:lnTo>
                <a:lnTo>
                  <a:pt x="273289" y="161089"/>
                </a:lnTo>
                <a:lnTo>
                  <a:pt x="273289" y="154919"/>
                </a:lnTo>
                <a:close/>
                <a:moveTo>
                  <a:pt x="6050" y="154919"/>
                </a:moveTo>
                <a:lnTo>
                  <a:pt x="11369" y="164159"/>
                </a:lnTo>
                <a:lnTo>
                  <a:pt x="11369" y="164159"/>
                </a:lnTo>
                <a:lnTo>
                  <a:pt x="8907" y="162731"/>
                </a:lnTo>
                <a:lnTo>
                  <a:pt x="6050" y="161089"/>
                </a:lnTo>
                <a:lnTo>
                  <a:pt x="6050" y="154919"/>
                </a:lnTo>
                <a:close/>
                <a:moveTo>
                  <a:pt x="17418" y="154919"/>
                </a:moveTo>
                <a:lnTo>
                  <a:pt x="17418" y="161089"/>
                </a:lnTo>
                <a:lnTo>
                  <a:pt x="14560" y="162731"/>
                </a:lnTo>
                <a:lnTo>
                  <a:pt x="12098" y="164159"/>
                </a:lnTo>
                <a:lnTo>
                  <a:pt x="12098" y="164159"/>
                </a:lnTo>
                <a:lnTo>
                  <a:pt x="17418" y="154919"/>
                </a:lnTo>
                <a:close/>
                <a:moveTo>
                  <a:pt x="52251" y="154919"/>
                </a:moveTo>
                <a:lnTo>
                  <a:pt x="52251" y="161089"/>
                </a:lnTo>
                <a:lnTo>
                  <a:pt x="49394" y="162731"/>
                </a:lnTo>
                <a:lnTo>
                  <a:pt x="46932" y="164159"/>
                </a:lnTo>
                <a:lnTo>
                  <a:pt x="46932" y="164159"/>
                </a:lnTo>
                <a:lnTo>
                  <a:pt x="52251" y="154919"/>
                </a:lnTo>
                <a:close/>
                <a:moveTo>
                  <a:pt x="110368" y="154980"/>
                </a:moveTo>
                <a:lnTo>
                  <a:pt x="110368" y="161120"/>
                </a:lnTo>
                <a:lnTo>
                  <a:pt x="107541" y="162761"/>
                </a:lnTo>
                <a:lnTo>
                  <a:pt x="105048" y="164159"/>
                </a:lnTo>
                <a:lnTo>
                  <a:pt x="105048" y="164159"/>
                </a:lnTo>
                <a:lnTo>
                  <a:pt x="110368" y="154980"/>
                </a:lnTo>
                <a:close/>
                <a:moveTo>
                  <a:pt x="145232" y="154980"/>
                </a:moveTo>
                <a:lnTo>
                  <a:pt x="145232" y="161120"/>
                </a:lnTo>
                <a:lnTo>
                  <a:pt x="142374" y="162761"/>
                </a:lnTo>
                <a:lnTo>
                  <a:pt x="139912" y="164159"/>
                </a:lnTo>
                <a:lnTo>
                  <a:pt x="139912" y="164159"/>
                </a:lnTo>
                <a:lnTo>
                  <a:pt x="145232" y="154980"/>
                </a:lnTo>
                <a:close/>
                <a:moveTo>
                  <a:pt x="156843" y="154980"/>
                </a:moveTo>
                <a:lnTo>
                  <a:pt x="156843" y="161120"/>
                </a:lnTo>
                <a:lnTo>
                  <a:pt x="153986" y="162761"/>
                </a:lnTo>
                <a:lnTo>
                  <a:pt x="151523" y="164159"/>
                </a:lnTo>
                <a:lnTo>
                  <a:pt x="151523" y="164159"/>
                </a:lnTo>
                <a:lnTo>
                  <a:pt x="156843" y="154980"/>
                </a:lnTo>
                <a:close/>
                <a:moveTo>
                  <a:pt x="180065" y="154980"/>
                </a:moveTo>
                <a:lnTo>
                  <a:pt x="180065" y="161120"/>
                </a:lnTo>
                <a:lnTo>
                  <a:pt x="177208" y="162761"/>
                </a:lnTo>
                <a:lnTo>
                  <a:pt x="174746" y="164159"/>
                </a:lnTo>
                <a:lnTo>
                  <a:pt x="174746" y="164159"/>
                </a:lnTo>
                <a:lnTo>
                  <a:pt x="180065" y="154980"/>
                </a:lnTo>
                <a:close/>
                <a:moveTo>
                  <a:pt x="191676" y="154980"/>
                </a:moveTo>
                <a:lnTo>
                  <a:pt x="191676" y="161089"/>
                </a:lnTo>
                <a:lnTo>
                  <a:pt x="188849" y="162731"/>
                </a:lnTo>
                <a:lnTo>
                  <a:pt x="186357" y="164159"/>
                </a:lnTo>
                <a:lnTo>
                  <a:pt x="186357" y="164159"/>
                </a:lnTo>
                <a:lnTo>
                  <a:pt x="191676" y="154980"/>
                </a:lnTo>
                <a:close/>
                <a:moveTo>
                  <a:pt x="203318" y="154980"/>
                </a:moveTo>
                <a:lnTo>
                  <a:pt x="203318" y="161089"/>
                </a:lnTo>
                <a:lnTo>
                  <a:pt x="200461" y="162731"/>
                </a:lnTo>
                <a:lnTo>
                  <a:pt x="197999" y="164159"/>
                </a:lnTo>
                <a:lnTo>
                  <a:pt x="197999" y="164159"/>
                </a:lnTo>
                <a:lnTo>
                  <a:pt x="203318" y="154980"/>
                </a:lnTo>
                <a:close/>
                <a:moveTo>
                  <a:pt x="214929" y="154980"/>
                </a:moveTo>
                <a:lnTo>
                  <a:pt x="214929" y="161089"/>
                </a:lnTo>
                <a:lnTo>
                  <a:pt x="212072" y="162731"/>
                </a:lnTo>
                <a:lnTo>
                  <a:pt x="209610" y="164159"/>
                </a:lnTo>
                <a:lnTo>
                  <a:pt x="209610" y="164159"/>
                </a:lnTo>
                <a:lnTo>
                  <a:pt x="214929" y="154980"/>
                </a:lnTo>
                <a:close/>
                <a:moveTo>
                  <a:pt x="226570" y="154980"/>
                </a:moveTo>
                <a:lnTo>
                  <a:pt x="226570" y="161089"/>
                </a:lnTo>
                <a:lnTo>
                  <a:pt x="223713" y="162731"/>
                </a:lnTo>
                <a:lnTo>
                  <a:pt x="221251" y="164159"/>
                </a:lnTo>
                <a:lnTo>
                  <a:pt x="221251" y="164159"/>
                </a:lnTo>
                <a:lnTo>
                  <a:pt x="226570" y="154980"/>
                </a:lnTo>
                <a:close/>
                <a:moveTo>
                  <a:pt x="238182" y="154980"/>
                </a:moveTo>
                <a:lnTo>
                  <a:pt x="238182" y="161089"/>
                </a:lnTo>
                <a:lnTo>
                  <a:pt x="235355" y="162731"/>
                </a:lnTo>
                <a:lnTo>
                  <a:pt x="232862" y="164159"/>
                </a:lnTo>
                <a:lnTo>
                  <a:pt x="232862" y="164159"/>
                </a:lnTo>
                <a:lnTo>
                  <a:pt x="238182" y="154980"/>
                </a:lnTo>
                <a:close/>
                <a:moveTo>
                  <a:pt x="249793" y="154980"/>
                </a:moveTo>
                <a:lnTo>
                  <a:pt x="249793" y="161089"/>
                </a:lnTo>
                <a:lnTo>
                  <a:pt x="246936" y="162731"/>
                </a:lnTo>
                <a:lnTo>
                  <a:pt x="244474" y="164159"/>
                </a:lnTo>
                <a:lnTo>
                  <a:pt x="244474" y="164159"/>
                </a:lnTo>
                <a:lnTo>
                  <a:pt x="249793" y="154980"/>
                </a:lnTo>
                <a:close/>
                <a:moveTo>
                  <a:pt x="29029" y="154919"/>
                </a:moveTo>
                <a:lnTo>
                  <a:pt x="29029" y="161089"/>
                </a:lnTo>
                <a:lnTo>
                  <a:pt x="26172" y="162731"/>
                </a:lnTo>
                <a:lnTo>
                  <a:pt x="23710" y="164159"/>
                </a:lnTo>
                <a:lnTo>
                  <a:pt x="29029" y="154919"/>
                </a:lnTo>
                <a:close/>
                <a:moveTo>
                  <a:pt x="40610" y="154919"/>
                </a:moveTo>
                <a:lnTo>
                  <a:pt x="40610" y="161089"/>
                </a:lnTo>
                <a:lnTo>
                  <a:pt x="37783" y="162731"/>
                </a:lnTo>
                <a:lnTo>
                  <a:pt x="35290" y="164159"/>
                </a:lnTo>
                <a:lnTo>
                  <a:pt x="40610" y="154919"/>
                </a:lnTo>
                <a:close/>
                <a:moveTo>
                  <a:pt x="63862" y="154919"/>
                </a:moveTo>
                <a:lnTo>
                  <a:pt x="63862" y="161089"/>
                </a:lnTo>
                <a:lnTo>
                  <a:pt x="61005" y="162731"/>
                </a:lnTo>
                <a:lnTo>
                  <a:pt x="58543" y="164159"/>
                </a:lnTo>
                <a:lnTo>
                  <a:pt x="63862" y="154919"/>
                </a:lnTo>
                <a:close/>
                <a:moveTo>
                  <a:pt x="75504" y="154919"/>
                </a:moveTo>
                <a:lnTo>
                  <a:pt x="75504" y="161089"/>
                </a:lnTo>
                <a:lnTo>
                  <a:pt x="72647" y="162731"/>
                </a:lnTo>
                <a:lnTo>
                  <a:pt x="70185" y="164159"/>
                </a:lnTo>
                <a:lnTo>
                  <a:pt x="75504" y="154919"/>
                </a:lnTo>
                <a:close/>
                <a:moveTo>
                  <a:pt x="87115" y="154919"/>
                </a:moveTo>
                <a:lnTo>
                  <a:pt x="87115" y="161089"/>
                </a:lnTo>
                <a:lnTo>
                  <a:pt x="84288" y="162731"/>
                </a:lnTo>
                <a:lnTo>
                  <a:pt x="81796" y="164159"/>
                </a:lnTo>
                <a:lnTo>
                  <a:pt x="87115" y="154919"/>
                </a:lnTo>
                <a:close/>
                <a:moveTo>
                  <a:pt x="98757" y="154919"/>
                </a:moveTo>
                <a:lnTo>
                  <a:pt x="98757" y="161089"/>
                </a:lnTo>
                <a:lnTo>
                  <a:pt x="95899" y="162731"/>
                </a:lnTo>
                <a:lnTo>
                  <a:pt x="93437" y="164159"/>
                </a:lnTo>
                <a:lnTo>
                  <a:pt x="98757" y="154919"/>
                </a:lnTo>
                <a:close/>
                <a:moveTo>
                  <a:pt x="121979" y="154980"/>
                </a:moveTo>
                <a:lnTo>
                  <a:pt x="121979" y="161120"/>
                </a:lnTo>
                <a:lnTo>
                  <a:pt x="119122" y="162761"/>
                </a:lnTo>
                <a:lnTo>
                  <a:pt x="116660" y="164159"/>
                </a:lnTo>
                <a:lnTo>
                  <a:pt x="121979" y="154980"/>
                </a:lnTo>
                <a:close/>
                <a:moveTo>
                  <a:pt x="133590" y="154980"/>
                </a:moveTo>
                <a:lnTo>
                  <a:pt x="133590" y="161120"/>
                </a:lnTo>
                <a:lnTo>
                  <a:pt x="130733" y="162761"/>
                </a:lnTo>
                <a:lnTo>
                  <a:pt x="128271" y="164159"/>
                </a:lnTo>
                <a:lnTo>
                  <a:pt x="133590" y="154980"/>
                </a:lnTo>
                <a:close/>
                <a:moveTo>
                  <a:pt x="168484" y="154980"/>
                </a:moveTo>
                <a:lnTo>
                  <a:pt x="168484" y="161120"/>
                </a:lnTo>
                <a:lnTo>
                  <a:pt x="165627" y="162761"/>
                </a:lnTo>
                <a:lnTo>
                  <a:pt x="163165" y="164159"/>
                </a:lnTo>
                <a:lnTo>
                  <a:pt x="168484" y="154980"/>
                </a:lnTo>
                <a:close/>
                <a:moveTo>
                  <a:pt x="261404" y="154980"/>
                </a:moveTo>
                <a:lnTo>
                  <a:pt x="261404" y="161089"/>
                </a:lnTo>
                <a:lnTo>
                  <a:pt x="258547" y="162731"/>
                </a:lnTo>
                <a:lnTo>
                  <a:pt x="256085" y="164159"/>
                </a:lnTo>
                <a:lnTo>
                  <a:pt x="261404" y="154980"/>
                </a:lnTo>
                <a:close/>
                <a:moveTo>
                  <a:pt x="273046" y="154980"/>
                </a:moveTo>
                <a:lnTo>
                  <a:pt x="273046" y="161120"/>
                </a:lnTo>
                <a:lnTo>
                  <a:pt x="270188" y="162761"/>
                </a:lnTo>
                <a:lnTo>
                  <a:pt x="267726" y="164159"/>
                </a:lnTo>
                <a:lnTo>
                  <a:pt x="273046" y="154980"/>
                </a:lnTo>
                <a:close/>
                <a:moveTo>
                  <a:pt x="284657" y="154980"/>
                </a:moveTo>
                <a:lnTo>
                  <a:pt x="284657" y="161120"/>
                </a:lnTo>
                <a:lnTo>
                  <a:pt x="279337" y="164159"/>
                </a:lnTo>
                <a:lnTo>
                  <a:pt x="284657" y="154980"/>
                </a:lnTo>
                <a:close/>
                <a:moveTo>
                  <a:pt x="5898" y="161332"/>
                </a:moveTo>
                <a:lnTo>
                  <a:pt x="8755" y="162943"/>
                </a:lnTo>
                <a:lnTo>
                  <a:pt x="11217" y="164402"/>
                </a:lnTo>
                <a:lnTo>
                  <a:pt x="578" y="164402"/>
                </a:lnTo>
                <a:lnTo>
                  <a:pt x="5898" y="161332"/>
                </a:lnTo>
                <a:close/>
                <a:moveTo>
                  <a:pt x="17509" y="161332"/>
                </a:moveTo>
                <a:lnTo>
                  <a:pt x="20366" y="162943"/>
                </a:lnTo>
                <a:lnTo>
                  <a:pt x="22828" y="164402"/>
                </a:lnTo>
                <a:lnTo>
                  <a:pt x="12190" y="164402"/>
                </a:lnTo>
                <a:lnTo>
                  <a:pt x="14682" y="162943"/>
                </a:lnTo>
                <a:lnTo>
                  <a:pt x="17509" y="161332"/>
                </a:lnTo>
                <a:close/>
                <a:moveTo>
                  <a:pt x="29150" y="161332"/>
                </a:moveTo>
                <a:lnTo>
                  <a:pt x="32008" y="162943"/>
                </a:lnTo>
                <a:lnTo>
                  <a:pt x="34470" y="164402"/>
                </a:lnTo>
                <a:lnTo>
                  <a:pt x="23831" y="164402"/>
                </a:lnTo>
                <a:lnTo>
                  <a:pt x="26293" y="162943"/>
                </a:lnTo>
                <a:lnTo>
                  <a:pt x="29150" y="161332"/>
                </a:lnTo>
                <a:close/>
                <a:moveTo>
                  <a:pt x="40762" y="161332"/>
                </a:moveTo>
                <a:lnTo>
                  <a:pt x="43619" y="162943"/>
                </a:lnTo>
                <a:lnTo>
                  <a:pt x="46081" y="164402"/>
                </a:lnTo>
                <a:lnTo>
                  <a:pt x="35442" y="164402"/>
                </a:lnTo>
                <a:lnTo>
                  <a:pt x="37935" y="162943"/>
                </a:lnTo>
                <a:lnTo>
                  <a:pt x="40762" y="161332"/>
                </a:lnTo>
                <a:close/>
                <a:moveTo>
                  <a:pt x="52403" y="161332"/>
                </a:moveTo>
                <a:lnTo>
                  <a:pt x="55260" y="162943"/>
                </a:lnTo>
                <a:lnTo>
                  <a:pt x="57722" y="164402"/>
                </a:lnTo>
                <a:lnTo>
                  <a:pt x="47084" y="164402"/>
                </a:lnTo>
                <a:lnTo>
                  <a:pt x="49546" y="162943"/>
                </a:lnTo>
                <a:lnTo>
                  <a:pt x="52403" y="161332"/>
                </a:lnTo>
                <a:close/>
                <a:moveTo>
                  <a:pt x="64014" y="161332"/>
                </a:moveTo>
                <a:lnTo>
                  <a:pt x="66871" y="162943"/>
                </a:lnTo>
                <a:lnTo>
                  <a:pt x="69334" y="164402"/>
                </a:lnTo>
                <a:lnTo>
                  <a:pt x="58695" y="164402"/>
                </a:lnTo>
                <a:lnTo>
                  <a:pt x="61187" y="162943"/>
                </a:lnTo>
                <a:lnTo>
                  <a:pt x="64014" y="161332"/>
                </a:lnTo>
                <a:close/>
                <a:moveTo>
                  <a:pt x="75625" y="161332"/>
                </a:moveTo>
                <a:lnTo>
                  <a:pt x="78452" y="162943"/>
                </a:lnTo>
                <a:lnTo>
                  <a:pt x="80945" y="164402"/>
                </a:lnTo>
                <a:lnTo>
                  <a:pt x="70306" y="164402"/>
                </a:lnTo>
                <a:lnTo>
                  <a:pt x="72768" y="162943"/>
                </a:lnTo>
                <a:lnTo>
                  <a:pt x="75625" y="161332"/>
                </a:lnTo>
                <a:close/>
                <a:moveTo>
                  <a:pt x="87237" y="161332"/>
                </a:moveTo>
                <a:lnTo>
                  <a:pt x="90094" y="162943"/>
                </a:lnTo>
                <a:lnTo>
                  <a:pt x="92556" y="164402"/>
                </a:lnTo>
                <a:lnTo>
                  <a:pt x="81917" y="164402"/>
                </a:lnTo>
                <a:lnTo>
                  <a:pt x="84379" y="162943"/>
                </a:lnTo>
                <a:lnTo>
                  <a:pt x="87237" y="161332"/>
                </a:lnTo>
                <a:close/>
                <a:moveTo>
                  <a:pt x="98878" y="161332"/>
                </a:moveTo>
                <a:lnTo>
                  <a:pt x="101705" y="162943"/>
                </a:lnTo>
                <a:lnTo>
                  <a:pt x="104197" y="164402"/>
                </a:lnTo>
                <a:lnTo>
                  <a:pt x="93559" y="164402"/>
                </a:lnTo>
                <a:lnTo>
                  <a:pt x="96021" y="162943"/>
                </a:lnTo>
                <a:lnTo>
                  <a:pt x="98878" y="161332"/>
                </a:lnTo>
                <a:close/>
                <a:moveTo>
                  <a:pt x="110489" y="161332"/>
                </a:moveTo>
                <a:lnTo>
                  <a:pt x="113346" y="162943"/>
                </a:lnTo>
                <a:lnTo>
                  <a:pt x="115809" y="164402"/>
                </a:lnTo>
                <a:lnTo>
                  <a:pt x="105170" y="164402"/>
                </a:lnTo>
                <a:lnTo>
                  <a:pt x="107632" y="162943"/>
                </a:lnTo>
                <a:lnTo>
                  <a:pt x="110489" y="161332"/>
                </a:lnTo>
                <a:close/>
                <a:moveTo>
                  <a:pt x="122131" y="161332"/>
                </a:moveTo>
                <a:lnTo>
                  <a:pt x="124958" y="162943"/>
                </a:lnTo>
                <a:lnTo>
                  <a:pt x="127450" y="164402"/>
                </a:lnTo>
                <a:lnTo>
                  <a:pt x="116812" y="164402"/>
                </a:lnTo>
                <a:lnTo>
                  <a:pt x="119274" y="162943"/>
                </a:lnTo>
                <a:lnTo>
                  <a:pt x="122131" y="161332"/>
                </a:lnTo>
                <a:close/>
                <a:moveTo>
                  <a:pt x="133742" y="161332"/>
                </a:moveTo>
                <a:lnTo>
                  <a:pt x="136599" y="162943"/>
                </a:lnTo>
                <a:lnTo>
                  <a:pt x="139061" y="164402"/>
                </a:lnTo>
                <a:lnTo>
                  <a:pt x="128423" y="164402"/>
                </a:lnTo>
                <a:lnTo>
                  <a:pt x="130885" y="162943"/>
                </a:lnTo>
                <a:lnTo>
                  <a:pt x="133742" y="161332"/>
                </a:lnTo>
                <a:close/>
                <a:moveTo>
                  <a:pt x="145323" y="161332"/>
                </a:moveTo>
                <a:lnTo>
                  <a:pt x="148180" y="162943"/>
                </a:lnTo>
                <a:lnTo>
                  <a:pt x="150642" y="164402"/>
                </a:lnTo>
                <a:lnTo>
                  <a:pt x="140004" y="164402"/>
                </a:lnTo>
                <a:lnTo>
                  <a:pt x="142496" y="162943"/>
                </a:lnTo>
                <a:lnTo>
                  <a:pt x="145323" y="161332"/>
                </a:lnTo>
                <a:close/>
                <a:moveTo>
                  <a:pt x="156964" y="161332"/>
                </a:moveTo>
                <a:lnTo>
                  <a:pt x="159822" y="162943"/>
                </a:lnTo>
                <a:lnTo>
                  <a:pt x="162284" y="164402"/>
                </a:lnTo>
                <a:lnTo>
                  <a:pt x="151645" y="164402"/>
                </a:lnTo>
                <a:lnTo>
                  <a:pt x="154107" y="162943"/>
                </a:lnTo>
                <a:lnTo>
                  <a:pt x="156964" y="161332"/>
                </a:lnTo>
                <a:close/>
                <a:moveTo>
                  <a:pt x="168575" y="161332"/>
                </a:moveTo>
                <a:lnTo>
                  <a:pt x="171433" y="162943"/>
                </a:lnTo>
                <a:lnTo>
                  <a:pt x="173895" y="164402"/>
                </a:lnTo>
                <a:lnTo>
                  <a:pt x="163256" y="164402"/>
                </a:lnTo>
                <a:lnTo>
                  <a:pt x="165749" y="162943"/>
                </a:lnTo>
                <a:lnTo>
                  <a:pt x="168575" y="161332"/>
                </a:lnTo>
                <a:close/>
                <a:moveTo>
                  <a:pt x="180217" y="161332"/>
                </a:moveTo>
                <a:lnTo>
                  <a:pt x="183074" y="162943"/>
                </a:lnTo>
                <a:lnTo>
                  <a:pt x="185536" y="164402"/>
                </a:lnTo>
                <a:lnTo>
                  <a:pt x="174898" y="164402"/>
                </a:lnTo>
                <a:lnTo>
                  <a:pt x="177360" y="162943"/>
                </a:lnTo>
                <a:lnTo>
                  <a:pt x="180217" y="161332"/>
                </a:lnTo>
                <a:close/>
                <a:moveTo>
                  <a:pt x="191828" y="161332"/>
                </a:moveTo>
                <a:lnTo>
                  <a:pt x="194685" y="162943"/>
                </a:lnTo>
                <a:lnTo>
                  <a:pt x="197147" y="164402"/>
                </a:lnTo>
                <a:lnTo>
                  <a:pt x="186509" y="164402"/>
                </a:lnTo>
                <a:lnTo>
                  <a:pt x="189001" y="162943"/>
                </a:lnTo>
                <a:lnTo>
                  <a:pt x="191828" y="161332"/>
                </a:lnTo>
                <a:close/>
                <a:moveTo>
                  <a:pt x="203470" y="161332"/>
                </a:moveTo>
                <a:lnTo>
                  <a:pt x="206327" y="162943"/>
                </a:lnTo>
                <a:lnTo>
                  <a:pt x="208789" y="164402"/>
                </a:lnTo>
                <a:lnTo>
                  <a:pt x="198151" y="164402"/>
                </a:lnTo>
                <a:lnTo>
                  <a:pt x="200613" y="162943"/>
                </a:lnTo>
                <a:lnTo>
                  <a:pt x="203470" y="161332"/>
                </a:lnTo>
                <a:close/>
                <a:moveTo>
                  <a:pt x="215051" y="161332"/>
                </a:moveTo>
                <a:lnTo>
                  <a:pt x="217908" y="162943"/>
                </a:lnTo>
                <a:lnTo>
                  <a:pt x="220370" y="164402"/>
                </a:lnTo>
                <a:lnTo>
                  <a:pt x="209731" y="164402"/>
                </a:lnTo>
                <a:lnTo>
                  <a:pt x="212193" y="162943"/>
                </a:lnTo>
                <a:lnTo>
                  <a:pt x="215051" y="161332"/>
                </a:lnTo>
                <a:close/>
                <a:moveTo>
                  <a:pt x="226692" y="161332"/>
                </a:moveTo>
                <a:lnTo>
                  <a:pt x="229519" y="162943"/>
                </a:lnTo>
                <a:lnTo>
                  <a:pt x="232011" y="164402"/>
                </a:lnTo>
                <a:lnTo>
                  <a:pt x="221373" y="164402"/>
                </a:lnTo>
                <a:lnTo>
                  <a:pt x="223835" y="162943"/>
                </a:lnTo>
                <a:lnTo>
                  <a:pt x="226692" y="161332"/>
                </a:lnTo>
                <a:close/>
                <a:moveTo>
                  <a:pt x="238303" y="161332"/>
                </a:moveTo>
                <a:lnTo>
                  <a:pt x="241160" y="162943"/>
                </a:lnTo>
                <a:lnTo>
                  <a:pt x="243622" y="164402"/>
                </a:lnTo>
                <a:lnTo>
                  <a:pt x="232984" y="164402"/>
                </a:lnTo>
                <a:lnTo>
                  <a:pt x="235446" y="162943"/>
                </a:lnTo>
                <a:lnTo>
                  <a:pt x="238303" y="161332"/>
                </a:lnTo>
                <a:close/>
                <a:moveTo>
                  <a:pt x="249945" y="161332"/>
                </a:moveTo>
                <a:lnTo>
                  <a:pt x="252772" y="162943"/>
                </a:lnTo>
                <a:lnTo>
                  <a:pt x="255264" y="164402"/>
                </a:lnTo>
                <a:lnTo>
                  <a:pt x="244626" y="164402"/>
                </a:lnTo>
                <a:lnTo>
                  <a:pt x="247088" y="162943"/>
                </a:lnTo>
                <a:lnTo>
                  <a:pt x="249945" y="161332"/>
                </a:lnTo>
                <a:close/>
                <a:moveTo>
                  <a:pt x="261556" y="161332"/>
                </a:moveTo>
                <a:lnTo>
                  <a:pt x="264413" y="162943"/>
                </a:lnTo>
                <a:lnTo>
                  <a:pt x="266875" y="164402"/>
                </a:lnTo>
                <a:lnTo>
                  <a:pt x="256237" y="164402"/>
                </a:lnTo>
                <a:lnTo>
                  <a:pt x="258699" y="162943"/>
                </a:lnTo>
                <a:lnTo>
                  <a:pt x="261556" y="161332"/>
                </a:lnTo>
                <a:close/>
                <a:moveTo>
                  <a:pt x="273198" y="161332"/>
                </a:moveTo>
                <a:lnTo>
                  <a:pt x="276024" y="162943"/>
                </a:lnTo>
                <a:lnTo>
                  <a:pt x="278517" y="164402"/>
                </a:lnTo>
                <a:lnTo>
                  <a:pt x="267878" y="164402"/>
                </a:lnTo>
                <a:lnTo>
                  <a:pt x="270340" y="162943"/>
                </a:lnTo>
                <a:lnTo>
                  <a:pt x="273198" y="161332"/>
                </a:lnTo>
                <a:close/>
                <a:moveTo>
                  <a:pt x="11217" y="164676"/>
                </a:moveTo>
                <a:lnTo>
                  <a:pt x="5898" y="167746"/>
                </a:lnTo>
                <a:lnTo>
                  <a:pt x="578" y="164676"/>
                </a:lnTo>
                <a:close/>
                <a:moveTo>
                  <a:pt x="22828" y="164676"/>
                </a:moveTo>
                <a:lnTo>
                  <a:pt x="17509" y="167746"/>
                </a:lnTo>
                <a:lnTo>
                  <a:pt x="12190" y="164676"/>
                </a:lnTo>
                <a:close/>
                <a:moveTo>
                  <a:pt x="34470" y="164676"/>
                </a:moveTo>
                <a:lnTo>
                  <a:pt x="29150" y="167746"/>
                </a:lnTo>
                <a:lnTo>
                  <a:pt x="23831" y="164676"/>
                </a:lnTo>
                <a:close/>
                <a:moveTo>
                  <a:pt x="46081" y="164676"/>
                </a:moveTo>
                <a:lnTo>
                  <a:pt x="40762" y="167746"/>
                </a:lnTo>
                <a:lnTo>
                  <a:pt x="35442" y="164676"/>
                </a:lnTo>
                <a:close/>
                <a:moveTo>
                  <a:pt x="57722" y="164676"/>
                </a:moveTo>
                <a:lnTo>
                  <a:pt x="52403" y="167746"/>
                </a:lnTo>
                <a:lnTo>
                  <a:pt x="47084" y="164676"/>
                </a:lnTo>
                <a:close/>
                <a:moveTo>
                  <a:pt x="69334" y="164676"/>
                </a:moveTo>
                <a:lnTo>
                  <a:pt x="64014" y="167746"/>
                </a:lnTo>
                <a:lnTo>
                  <a:pt x="58695" y="164676"/>
                </a:lnTo>
                <a:close/>
                <a:moveTo>
                  <a:pt x="80945" y="164676"/>
                </a:moveTo>
                <a:lnTo>
                  <a:pt x="75625" y="167746"/>
                </a:lnTo>
                <a:lnTo>
                  <a:pt x="70306" y="164676"/>
                </a:lnTo>
                <a:close/>
                <a:moveTo>
                  <a:pt x="92556" y="164676"/>
                </a:moveTo>
                <a:lnTo>
                  <a:pt x="87237" y="167746"/>
                </a:lnTo>
                <a:lnTo>
                  <a:pt x="81917" y="164676"/>
                </a:lnTo>
                <a:close/>
                <a:moveTo>
                  <a:pt x="104197" y="164676"/>
                </a:moveTo>
                <a:lnTo>
                  <a:pt x="98878" y="167746"/>
                </a:lnTo>
                <a:lnTo>
                  <a:pt x="93559" y="164676"/>
                </a:lnTo>
                <a:close/>
                <a:moveTo>
                  <a:pt x="115809" y="164676"/>
                </a:moveTo>
                <a:lnTo>
                  <a:pt x="110489" y="167746"/>
                </a:lnTo>
                <a:lnTo>
                  <a:pt x="105170" y="164676"/>
                </a:lnTo>
                <a:close/>
                <a:moveTo>
                  <a:pt x="127450" y="164676"/>
                </a:moveTo>
                <a:lnTo>
                  <a:pt x="122131" y="167746"/>
                </a:lnTo>
                <a:lnTo>
                  <a:pt x="116812" y="164676"/>
                </a:lnTo>
                <a:close/>
                <a:moveTo>
                  <a:pt x="139061" y="164676"/>
                </a:moveTo>
                <a:lnTo>
                  <a:pt x="133742" y="167746"/>
                </a:lnTo>
                <a:lnTo>
                  <a:pt x="128423" y="164676"/>
                </a:lnTo>
                <a:close/>
                <a:moveTo>
                  <a:pt x="150642" y="164676"/>
                </a:moveTo>
                <a:lnTo>
                  <a:pt x="145323" y="167746"/>
                </a:lnTo>
                <a:lnTo>
                  <a:pt x="140004" y="164676"/>
                </a:lnTo>
                <a:close/>
                <a:moveTo>
                  <a:pt x="162284" y="164676"/>
                </a:moveTo>
                <a:lnTo>
                  <a:pt x="156964" y="167746"/>
                </a:lnTo>
                <a:lnTo>
                  <a:pt x="151645" y="164676"/>
                </a:lnTo>
                <a:close/>
                <a:moveTo>
                  <a:pt x="173895" y="164676"/>
                </a:moveTo>
                <a:lnTo>
                  <a:pt x="168575" y="167746"/>
                </a:lnTo>
                <a:lnTo>
                  <a:pt x="163256" y="164676"/>
                </a:lnTo>
                <a:close/>
                <a:moveTo>
                  <a:pt x="185536" y="164676"/>
                </a:moveTo>
                <a:lnTo>
                  <a:pt x="180217" y="167746"/>
                </a:lnTo>
                <a:lnTo>
                  <a:pt x="174898" y="164676"/>
                </a:lnTo>
                <a:close/>
                <a:moveTo>
                  <a:pt x="197147" y="164676"/>
                </a:moveTo>
                <a:lnTo>
                  <a:pt x="191828" y="167746"/>
                </a:lnTo>
                <a:lnTo>
                  <a:pt x="186509" y="164676"/>
                </a:lnTo>
                <a:close/>
                <a:moveTo>
                  <a:pt x="208789" y="164676"/>
                </a:moveTo>
                <a:lnTo>
                  <a:pt x="203470" y="167746"/>
                </a:lnTo>
                <a:lnTo>
                  <a:pt x="198151" y="164676"/>
                </a:lnTo>
                <a:close/>
                <a:moveTo>
                  <a:pt x="220370" y="164676"/>
                </a:moveTo>
                <a:lnTo>
                  <a:pt x="215051" y="167746"/>
                </a:lnTo>
                <a:lnTo>
                  <a:pt x="209731" y="164676"/>
                </a:lnTo>
                <a:close/>
                <a:moveTo>
                  <a:pt x="232011" y="164676"/>
                </a:moveTo>
                <a:lnTo>
                  <a:pt x="226692" y="167746"/>
                </a:lnTo>
                <a:lnTo>
                  <a:pt x="221373" y="164676"/>
                </a:lnTo>
                <a:close/>
                <a:moveTo>
                  <a:pt x="243622" y="164676"/>
                </a:moveTo>
                <a:lnTo>
                  <a:pt x="238303" y="167746"/>
                </a:lnTo>
                <a:lnTo>
                  <a:pt x="232984" y="164676"/>
                </a:lnTo>
                <a:close/>
                <a:moveTo>
                  <a:pt x="255264" y="164676"/>
                </a:moveTo>
                <a:lnTo>
                  <a:pt x="249945" y="167746"/>
                </a:lnTo>
                <a:lnTo>
                  <a:pt x="244626" y="164676"/>
                </a:lnTo>
                <a:close/>
                <a:moveTo>
                  <a:pt x="266875" y="164676"/>
                </a:moveTo>
                <a:lnTo>
                  <a:pt x="261556" y="167746"/>
                </a:lnTo>
                <a:lnTo>
                  <a:pt x="256237" y="164676"/>
                </a:lnTo>
                <a:close/>
                <a:moveTo>
                  <a:pt x="278517" y="164676"/>
                </a:moveTo>
                <a:lnTo>
                  <a:pt x="273198" y="167746"/>
                </a:lnTo>
                <a:lnTo>
                  <a:pt x="267878" y="164676"/>
                </a:lnTo>
                <a:close/>
                <a:moveTo>
                  <a:pt x="11369" y="164889"/>
                </a:moveTo>
                <a:lnTo>
                  <a:pt x="6050" y="174068"/>
                </a:lnTo>
                <a:lnTo>
                  <a:pt x="6050" y="167959"/>
                </a:lnTo>
                <a:lnTo>
                  <a:pt x="11369" y="164889"/>
                </a:lnTo>
                <a:close/>
                <a:moveTo>
                  <a:pt x="34622" y="164889"/>
                </a:moveTo>
                <a:lnTo>
                  <a:pt x="29302" y="174068"/>
                </a:lnTo>
                <a:lnTo>
                  <a:pt x="29302" y="167959"/>
                </a:lnTo>
                <a:lnTo>
                  <a:pt x="34622" y="164889"/>
                </a:lnTo>
                <a:close/>
                <a:moveTo>
                  <a:pt x="46202" y="164889"/>
                </a:moveTo>
                <a:lnTo>
                  <a:pt x="40883" y="174068"/>
                </a:lnTo>
                <a:lnTo>
                  <a:pt x="40883" y="167959"/>
                </a:lnTo>
                <a:lnTo>
                  <a:pt x="46202" y="164889"/>
                </a:lnTo>
                <a:close/>
                <a:moveTo>
                  <a:pt x="57844" y="164889"/>
                </a:moveTo>
                <a:lnTo>
                  <a:pt x="52525" y="174068"/>
                </a:lnTo>
                <a:lnTo>
                  <a:pt x="52525" y="167959"/>
                </a:lnTo>
                <a:lnTo>
                  <a:pt x="57844" y="164889"/>
                </a:lnTo>
                <a:close/>
                <a:moveTo>
                  <a:pt x="69455" y="164889"/>
                </a:moveTo>
                <a:lnTo>
                  <a:pt x="64136" y="174068"/>
                </a:lnTo>
                <a:lnTo>
                  <a:pt x="64136" y="167959"/>
                </a:lnTo>
                <a:lnTo>
                  <a:pt x="69455" y="164889"/>
                </a:lnTo>
                <a:close/>
                <a:moveTo>
                  <a:pt x="81097" y="164889"/>
                </a:moveTo>
                <a:lnTo>
                  <a:pt x="75777" y="174068"/>
                </a:lnTo>
                <a:lnTo>
                  <a:pt x="75777" y="167959"/>
                </a:lnTo>
                <a:lnTo>
                  <a:pt x="81097" y="164889"/>
                </a:lnTo>
                <a:close/>
                <a:moveTo>
                  <a:pt x="92708" y="164889"/>
                </a:moveTo>
                <a:lnTo>
                  <a:pt x="87389" y="174068"/>
                </a:lnTo>
                <a:lnTo>
                  <a:pt x="87389" y="167959"/>
                </a:lnTo>
                <a:lnTo>
                  <a:pt x="92708" y="164889"/>
                </a:lnTo>
                <a:close/>
                <a:moveTo>
                  <a:pt x="104349" y="164889"/>
                </a:moveTo>
                <a:lnTo>
                  <a:pt x="99030" y="174068"/>
                </a:lnTo>
                <a:lnTo>
                  <a:pt x="99030" y="167959"/>
                </a:lnTo>
                <a:lnTo>
                  <a:pt x="104349" y="164889"/>
                </a:lnTo>
                <a:close/>
                <a:moveTo>
                  <a:pt x="115930" y="164889"/>
                </a:moveTo>
                <a:lnTo>
                  <a:pt x="110611" y="174068"/>
                </a:lnTo>
                <a:lnTo>
                  <a:pt x="110611" y="167959"/>
                </a:lnTo>
                <a:lnTo>
                  <a:pt x="115930" y="164889"/>
                </a:lnTo>
                <a:close/>
                <a:moveTo>
                  <a:pt x="127541" y="164889"/>
                </a:moveTo>
                <a:lnTo>
                  <a:pt x="122222" y="174068"/>
                </a:lnTo>
                <a:lnTo>
                  <a:pt x="122222" y="167959"/>
                </a:lnTo>
                <a:lnTo>
                  <a:pt x="127541" y="164889"/>
                </a:lnTo>
                <a:close/>
                <a:moveTo>
                  <a:pt x="139183" y="164889"/>
                </a:moveTo>
                <a:lnTo>
                  <a:pt x="133864" y="174068"/>
                </a:lnTo>
                <a:lnTo>
                  <a:pt x="133864" y="167959"/>
                </a:lnTo>
                <a:lnTo>
                  <a:pt x="139183" y="164889"/>
                </a:lnTo>
                <a:close/>
                <a:moveTo>
                  <a:pt x="150794" y="164889"/>
                </a:moveTo>
                <a:lnTo>
                  <a:pt x="145475" y="174068"/>
                </a:lnTo>
                <a:lnTo>
                  <a:pt x="145475" y="167959"/>
                </a:lnTo>
                <a:lnTo>
                  <a:pt x="150794" y="164889"/>
                </a:lnTo>
                <a:close/>
                <a:moveTo>
                  <a:pt x="162436" y="164889"/>
                </a:moveTo>
                <a:lnTo>
                  <a:pt x="157116" y="174068"/>
                </a:lnTo>
                <a:lnTo>
                  <a:pt x="157116" y="167959"/>
                </a:lnTo>
                <a:lnTo>
                  <a:pt x="162436" y="164889"/>
                </a:lnTo>
                <a:close/>
                <a:moveTo>
                  <a:pt x="174047" y="164889"/>
                </a:moveTo>
                <a:lnTo>
                  <a:pt x="168727" y="174068"/>
                </a:lnTo>
                <a:lnTo>
                  <a:pt x="168727" y="167959"/>
                </a:lnTo>
                <a:lnTo>
                  <a:pt x="174047" y="164889"/>
                </a:lnTo>
                <a:close/>
                <a:moveTo>
                  <a:pt x="185658" y="164889"/>
                </a:moveTo>
                <a:lnTo>
                  <a:pt x="180339" y="174068"/>
                </a:lnTo>
                <a:lnTo>
                  <a:pt x="180339" y="167959"/>
                </a:lnTo>
                <a:lnTo>
                  <a:pt x="185658" y="164889"/>
                </a:lnTo>
                <a:close/>
                <a:moveTo>
                  <a:pt x="197269" y="164889"/>
                </a:moveTo>
                <a:lnTo>
                  <a:pt x="191950" y="174068"/>
                </a:lnTo>
                <a:lnTo>
                  <a:pt x="191950" y="167959"/>
                </a:lnTo>
                <a:lnTo>
                  <a:pt x="197269" y="164889"/>
                </a:lnTo>
                <a:close/>
                <a:moveTo>
                  <a:pt x="208911" y="164889"/>
                </a:moveTo>
                <a:lnTo>
                  <a:pt x="203591" y="174068"/>
                </a:lnTo>
                <a:lnTo>
                  <a:pt x="203591" y="167959"/>
                </a:lnTo>
                <a:lnTo>
                  <a:pt x="208911" y="164889"/>
                </a:lnTo>
                <a:close/>
                <a:moveTo>
                  <a:pt x="220522" y="164889"/>
                </a:moveTo>
                <a:lnTo>
                  <a:pt x="215202" y="174068"/>
                </a:lnTo>
                <a:lnTo>
                  <a:pt x="215202" y="167959"/>
                </a:lnTo>
                <a:lnTo>
                  <a:pt x="220522" y="164889"/>
                </a:lnTo>
                <a:close/>
                <a:moveTo>
                  <a:pt x="232163" y="164889"/>
                </a:moveTo>
                <a:lnTo>
                  <a:pt x="226844" y="174068"/>
                </a:lnTo>
                <a:lnTo>
                  <a:pt x="226844" y="167959"/>
                </a:lnTo>
                <a:lnTo>
                  <a:pt x="232163" y="164889"/>
                </a:lnTo>
                <a:close/>
                <a:moveTo>
                  <a:pt x="243774" y="164889"/>
                </a:moveTo>
                <a:lnTo>
                  <a:pt x="238455" y="174068"/>
                </a:lnTo>
                <a:lnTo>
                  <a:pt x="238455" y="167959"/>
                </a:lnTo>
                <a:lnTo>
                  <a:pt x="243774" y="164889"/>
                </a:lnTo>
                <a:close/>
                <a:moveTo>
                  <a:pt x="255355" y="164889"/>
                </a:moveTo>
                <a:lnTo>
                  <a:pt x="250036" y="174068"/>
                </a:lnTo>
                <a:lnTo>
                  <a:pt x="250036" y="167959"/>
                </a:lnTo>
                <a:lnTo>
                  <a:pt x="255355" y="164889"/>
                </a:lnTo>
                <a:close/>
                <a:moveTo>
                  <a:pt x="266997" y="164889"/>
                </a:moveTo>
                <a:lnTo>
                  <a:pt x="261678" y="174068"/>
                </a:lnTo>
                <a:lnTo>
                  <a:pt x="261678" y="167959"/>
                </a:lnTo>
                <a:lnTo>
                  <a:pt x="266997" y="164889"/>
                </a:lnTo>
                <a:close/>
                <a:moveTo>
                  <a:pt x="278608" y="164889"/>
                </a:moveTo>
                <a:lnTo>
                  <a:pt x="273289" y="174068"/>
                </a:lnTo>
                <a:lnTo>
                  <a:pt x="273289" y="167959"/>
                </a:lnTo>
                <a:lnTo>
                  <a:pt x="278608" y="164889"/>
                </a:lnTo>
                <a:close/>
                <a:moveTo>
                  <a:pt x="22980" y="164858"/>
                </a:moveTo>
                <a:lnTo>
                  <a:pt x="17661" y="174099"/>
                </a:lnTo>
                <a:lnTo>
                  <a:pt x="17661" y="167928"/>
                </a:lnTo>
                <a:lnTo>
                  <a:pt x="22980" y="164858"/>
                </a:lnTo>
                <a:close/>
                <a:moveTo>
                  <a:pt x="186357" y="164889"/>
                </a:moveTo>
                <a:lnTo>
                  <a:pt x="191676" y="167959"/>
                </a:lnTo>
                <a:lnTo>
                  <a:pt x="191676" y="174099"/>
                </a:lnTo>
                <a:lnTo>
                  <a:pt x="186357" y="164889"/>
                </a:lnTo>
                <a:close/>
                <a:moveTo>
                  <a:pt x="457" y="164919"/>
                </a:moveTo>
                <a:lnTo>
                  <a:pt x="5776" y="167959"/>
                </a:lnTo>
                <a:lnTo>
                  <a:pt x="5776" y="174129"/>
                </a:lnTo>
                <a:lnTo>
                  <a:pt x="457" y="164919"/>
                </a:lnTo>
                <a:close/>
                <a:moveTo>
                  <a:pt x="12098" y="164919"/>
                </a:moveTo>
                <a:lnTo>
                  <a:pt x="17418" y="167959"/>
                </a:lnTo>
                <a:lnTo>
                  <a:pt x="17418" y="174129"/>
                </a:lnTo>
                <a:lnTo>
                  <a:pt x="12098" y="164919"/>
                </a:lnTo>
                <a:close/>
                <a:moveTo>
                  <a:pt x="23710" y="164919"/>
                </a:moveTo>
                <a:lnTo>
                  <a:pt x="29029" y="167959"/>
                </a:lnTo>
                <a:lnTo>
                  <a:pt x="29029" y="174129"/>
                </a:lnTo>
                <a:lnTo>
                  <a:pt x="23710" y="164919"/>
                </a:lnTo>
                <a:close/>
                <a:moveTo>
                  <a:pt x="35290" y="164919"/>
                </a:moveTo>
                <a:lnTo>
                  <a:pt x="40610" y="167959"/>
                </a:lnTo>
                <a:lnTo>
                  <a:pt x="40610" y="174129"/>
                </a:lnTo>
                <a:lnTo>
                  <a:pt x="35290" y="164919"/>
                </a:lnTo>
                <a:close/>
                <a:moveTo>
                  <a:pt x="46932" y="164919"/>
                </a:moveTo>
                <a:lnTo>
                  <a:pt x="52251" y="167959"/>
                </a:lnTo>
                <a:lnTo>
                  <a:pt x="52251" y="174129"/>
                </a:lnTo>
                <a:lnTo>
                  <a:pt x="46932" y="164919"/>
                </a:lnTo>
                <a:close/>
                <a:moveTo>
                  <a:pt x="58543" y="164919"/>
                </a:moveTo>
                <a:lnTo>
                  <a:pt x="63862" y="167959"/>
                </a:lnTo>
                <a:lnTo>
                  <a:pt x="63862" y="174129"/>
                </a:lnTo>
                <a:lnTo>
                  <a:pt x="58543" y="164919"/>
                </a:lnTo>
                <a:close/>
                <a:moveTo>
                  <a:pt x="70185" y="164919"/>
                </a:moveTo>
                <a:lnTo>
                  <a:pt x="75504" y="167959"/>
                </a:lnTo>
                <a:lnTo>
                  <a:pt x="75504" y="174129"/>
                </a:lnTo>
                <a:lnTo>
                  <a:pt x="70185" y="164919"/>
                </a:lnTo>
                <a:close/>
                <a:moveTo>
                  <a:pt x="81796" y="164919"/>
                </a:moveTo>
                <a:lnTo>
                  <a:pt x="87115" y="167959"/>
                </a:lnTo>
                <a:lnTo>
                  <a:pt x="87115" y="174129"/>
                </a:lnTo>
                <a:lnTo>
                  <a:pt x="81796" y="164919"/>
                </a:lnTo>
                <a:close/>
                <a:moveTo>
                  <a:pt x="93437" y="164919"/>
                </a:moveTo>
                <a:lnTo>
                  <a:pt x="98757" y="167959"/>
                </a:lnTo>
                <a:lnTo>
                  <a:pt x="98757" y="174129"/>
                </a:lnTo>
                <a:lnTo>
                  <a:pt x="93437" y="164919"/>
                </a:lnTo>
                <a:close/>
                <a:moveTo>
                  <a:pt x="105018" y="164919"/>
                </a:moveTo>
                <a:lnTo>
                  <a:pt x="110337" y="167959"/>
                </a:lnTo>
                <a:lnTo>
                  <a:pt x="110337" y="174129"/>
                </a:lnTo>
                <a:lnTo>
                  <a:pt x="105018" y="164919"/>
                </a:lnTo>
                <a:close/>
                <a:moveTo>
                  <a:pt x="116660" y="164919"/>
                </a:moveTo>
                <a:lnTo>
                  <a:pt x="121979" y="167959"/>
                </a:lnTo>
                <a:lnTo>
                  <a:pt x="121979" y="174129"/>
                </a:lnTo>
                <a:lnTo>
                  <a:pt x="116660" y="164919"/>
                </a:lnTo>
                <a:close/>
                <a:moveTo>
                  <a:pt x="128271" y="164919"/>
                </a:moveTo>
                <a:lnTo>
                  <a:pt x="133590" y="167959"/>
                </a:lnTo>
                <a:lnTo>
                  <a:pt x="133590" y="174129"/>
                </a:lnTo>
                <a:lnTo>
                  <a:pt x="128271" y="164919"/>
                </a:lnTo>
                <a:close/>
                <a:moveTo>
                  <a:pt x="139912" y="164919"/>
                </a:moveTo>
                <a:lnTo>
                  <a:pt x="145232" y="167959"/>
                </a:lnTo>
                <a:lnTo>
                  <a:pt x="145232" y="174129"/>
                </a:lnTo>
                <a:lnTo>
                  <a:pt x="139912" y="164919"/>
                </a:lnTo>
                <a:close/>
                <a:moveTo>
                  <a:pt x="151523" y="164919"/>
                </a:moveTo>
                <a:lnTo>
                  <a:pt x="156843" y="167959"/>
                </a:lnTo>
                <a:lnTo>
                  <a:pt x="156843" y="174129"/>
                </a:lnTo>
                <a:lnTo>
                  <a:pt x="151523" y="164919"/>
                </a:lnTo>
                <a:close/>
                <a:moveTo>
                  <a:pt x="163165" y="164919"/>
                </a:moveTo>
                <a:lnTo>
                  <a:pt x="168484" y="167959"/>
                </a:lnTo>
                <a:lnTo>
                  <a:pt x="168484" y="174129"/>
                </a:lnTo>
                <a:lnTo>
                  <a:pt x="163165" y="164919"/>
                </a:lnTo>
                <a:close/>
                <a:moveTo>
                  <a:pt x="174746" y="164919"/>
                </a:moveTo>
                <a:lnTo>
                  <a:pt x="180065" y="167959"/>
                </a:lnTo>
                <a:lnTo>
                  <a:pt x="180065" y="174129"/>
                </a:lnTo>
                <a:lnTo>
                  <a:pt x="174746" y="164919"/>
                </a:lnTo>
                <a:close/>
                <a:moveTo>
                  <a:pt x="197999" y="164889"/>
                </a:moveTo>
                <a:lnTo>
                  <a:pt x="203318" y="167959"/>
                </a:lnTo>
                <a:lnTo>
                  <a:pt x="203318" y="174129"/>
                </a:lnTo>
                <a:lnTo>
                  <a:pt x="197999" y="164889"/>
                </a:lnTo>
                <a:close/>
                <a:moveTo>
                  <a:pt x="209610" y="164889"/>
                </a:moveTo>
                <a:lnTo>
                  <a:pt x="214929" y="167959"/>
                </a:lnTo>
                <a:lnTo>
                  <a:pt x="214929" y="174129"/>
                </a:lnTo>
                <a:lnTo>
                  <a:pt x="209610" y="164889"/>
                </a:lnTo>
                <a:close/>
                <a:moveTo>
                  <a:pt x="221251" y="164889"/>
                </a:moveTo>
                <a:lnTo>
                  <a:pt x="226570" y="167959"/>
                </a:lnTo>
                <a:lnTo>
                  <a:pt x="226570" y="174129"/>
                </a:lnTo>
                <a:lnTo>
                  <a:pt x="221251" y="164889"/>
                </a:lnTo>
                <a:close/>
                <a:moveTo>
                  <a:pt x="232862" y="164889"/>
                </a:moveTo>
                <a:lnTo>
                  <a:pt x="238182" y="167959"/>
                </a:lnTo>
                <a:lnTo>
                  <a:pt x="238182" y="174129"/>
                </a:lnTo>
                <a:lnTo>
                  <a:pt x="232862" y="164889"/>
                </a:lnTo>
                <a:close/>
                <a:moveTo>
                  <a:pt x="244474" y="164889"/>
                </a:moveTo>
                <a:lnTo>
                  <a:pt x="249793" y="167959"/>
                </a:lnTo>
                <a:lnTo>
                  <a:pt x="249793" y="174129"/>
                </a:lnTo>
                <a:lnTo>
                  <a:pt x="244474" y="164889"/>
                </a:lnTo>
                <a:close/>
                <a:moveTo>
                  <a:pt x="256085" y="164889"/>
                </a:moveTo>
                <a:lnTo>
                  <a:pt x="261404" y="167959"/>
                </a:lnTo>
                <a:lnTo>
                  <a:pt x="261404" y="174129"/>
                </a:lnTo>
                <a:lnTo>
                  <a:pt x="256085" y="164889"/>
                </a:lnTo>
                <a:close/>
                <a:moveTo>
                  <a:pt x="267726" y="164889"/>
                </a:moveTo>
                <a:lnTo>
                  <a:pt x="273046" y="167959"/>
                </a:lnTo>
                <a:lnTo>
                  <a:pt x="273046" y="174129"/>
                </a:lnTo>
                <a:lnTo>
                  <a:pt x="267726" y="164889"/>
                </a:lnTo>
                <a:close/>
                <a:moveTo>
                  <a:pt x="244" y="165010"/>
                </a:moveTo>
                <a:lnTo>
                  <a:pt x="5563" y="174190"/>
                </a:lnTo>
                <a:lnTo>
                  <a:pt x="5563" y="174190"/>
                </a:lnTo>
                <a:lnTo>
                  <a:pt x="214" y="171120"/>
                </a:lnTo>
                <a:lnTo>
                  <a:pt x="214" y="165010"/>
                </a:lnTo>
                <a:close/>
                <a:moveTo>
                  <a:pt x="255872" y="165010"/>
                </a:moveTo>
                <a:lnTo>
                  <a:pt x="261191" y="174190"/>
                </a:lnTo>
                <a:lnTo>
                  <a:pt x="261191" y="174190"/>
                </a:lnTo>
                <a:lnTo>
                  <a:pt x="255872" y="171150"/>
                </a:lnTo>
                <a:lnTo>
                  <a:pt x="255872" y="165010"/>
                </a:lnTo>
                <a:close/>
                <a:moveTo>
                  <a:pt x="267483" y="165010"/>
                </a:moveTo>
                <a:lnTo>
                  <a:pt x="272802" y="174190"/>
                </a:lnTo>
                <a:lnTo>
                  <a:pt x="272802" y="174190"/>
                </a:lnTo>
                <a:lnTo>
                  <a:pt x="267483" y="171150"/>
                </a:lnTo>
                <a:lnTo>
                  <a:pt x="267483" y="165010"/>
                </a:lnTo>
                <a:close/>
                <a:moveTo>
                  <a:pt x="93194" y="165010"/>
                </a:moveTo>
                <a:lnTo>
                  <a:pt x="98513" y="174190"/>
                </a:lnTo>
                <a:lnTo>
                  <a:pt x="93194" y="171120"/>
                </a:lnTo>
                <a:lnTo>
                  <a:pt x="93194" y="165010"/>
                </a:lnTo>
                <a:close/>
                <a:moveTo>
                  <a:pt x="104836" y="165010"/>
                </a:moveTo>
                <a:lnTo>
                  <a:pt x="110155" y="174190"/>
                </a:lnTo>
                <a:lnTo>
                  <a:pt x="104836" y="171120"/>
                </a:lnTo>
                <a:lnTo>
                  <a:pt x="104836" y="165010"/>
                </a:lnTo>
                <a:close/>
                <a:moveTo>
                  <a:pt x="116416" y="165010"/>
                </a:moveTo>
                <a:lnTo>
                  <a:pt x="121736" y="174190"/>
                </a:lnTo>
                <a:lnTo>
                  <a:pt x="116416" y="171120"/>
                </a:lnTo>
                <a:lnTo>
                  <a:pt x="116416" y="165010"/>
                </a:lnTo>
                <a:close/>
                <a:moveTo>
                  <a:pt x="128058" y="165010"/>
                </a:moveTo>
                <a:lnTo>
                  <a:pt x="133377" y="174190"/>
                </a:lnTo>
                <a:lnTo>
                  <a:pt x="128058" y="171120"/>
                </a:lnTo>
                <a:lnTo>
                  <a:pt x="128058" y="165010"/>
                </a:lnTo>
                <a:close/>
                <a:moveTo>
                  <a:pt x="139669" y="165010"/>
                </a:moveTo>
                <a:lnTo>
                  <a:pt x="144988" y="174190"/>
                </a:lnTo>
                <a:lnTo>
                  <a:pt x="139669" y="171120"/>
                </a:lnTo>
                <a:lnTo>
                  <a:pt x="139669" y="165010"/>
                </a:lnTo>
                <a:close/>
                <a:moveTo>
                  <a:pt x="151311" y="165010"/>
                </a:moveTo>
                <a:lnTo>
                  <a:pt x="156630" y="174190"/>
                </a:lnTo>
                <a:lnTo>
                  <a:pt x="151311" y="171120"/>
                </a:lnTo>
                <a:lnTo>
                  <a:pt x="151311" y="165010"/>
                </a:lnTo>
                <a:close/>
                <a:moveTo>
                  <a:pt x="162922" y="165010"/>
                </a:moveTo>
                <a:lnTo>
                  <a:pt x="168241" y="174190"/>
                </a:lnTo>
                <a:lnTo>
                  <a:pt x="162922" y="171120"/>
                </a:lnTo>
                <a:lnTo>
                  <a:pt x="162922" y="165010"/>
                </a:lnTo>
                <a:close/>
                <a:moveTo>
                  <a:pt x="174503" y="165010"/>
                </a:moveTo>
                <a:lnTo>
                  <a:pt x="179822" y="174190"/>
                </a:lnTo>
                <a:lnTo>
                  <a:pt x="174503" y="171120"/>
                </a:lnTo>
                <a:lnTo>
                  <a:pt x="174503" y="165010"/>
                </a:lnTo>
                <a:close/>
                <a:moveTo>
                  <a:pt x="186144" y="165010"/>
                </a:moveTo>
                <a:lnTo>
                  <a:pt x="191463" y="174190"/>
                </a:lnTo>
                <a:lnTo>
                  <a:pt x="186144" y="171120"/>
                </a:lnTo>
                <a:lnTo>
                  <a:pt x="186144" y="165010"/>
                </a:lnTo>
                <a:close/>
                <a:moveTo>
                  <a:pt x="197755" y="165010"/>
                </a:moveTo>
                <a:lnTo>
                  <a:pt x="203075" y="174190"/>
                </a:lnTo>
                <a:lnTo>
                  <a:pt x="197755" y="171150"/>
                </a:lnTo>
                <a:lnTo>
                  <a:pt x="197755" y="165010"/>
                </a:lnTo>
                <a:close/>
                <a:moveTo>
                  <a:pt x="209397" y="165010"/>
                </a:moveTo>
                <a:lnTo>
                  <a:pt x="214716" y="174190"/>
                </a:lnTo>
                <a:lnTo>
                  <a:pt x="209397" y="171150"/>
                </a:lnTo>
                <a:lnTo>
                  <a:pt x="209397" y="165010"/>
                </a:lnTo>
                <a:close/>
                <a:moveTo>
                  <a:pt x="221008" y="165010"/>
                </a:moveTo>
                <a:lnTo>
                  <a:pt x="226327" y="174190"/>
                </a:lnTo>
                <a:lnTo>
                  <a:pt x="221008" y="171150"/>
                </a:lnTo>
                <a:lnTo>
                  <a:pt x="221008" y="165010"/>
                </a:lnTo>
                <a:close/>
                <a:moveTo>
                  <a:pt x="232650" y="165010"/>
                </a:moveTo>
                <a:lnTo>
                  <a:pt x="237969" y="174190"/>
                </a:lnTo>
                <a:lnTo>
                  <a:pt x="232650" y="171150"/>
                </a:lnTo>
                <a:lnTo>
                  <a:pt x="232650" y="165010"/>
                </a:lnTo>
                <a:close/>
                <a:moveTo>
                  <a:pt x="244230" y="165010"/>
                </a:moveTo>
                <a:lnTo>
                  <a:pt x="249550" y="174190"/>
                </a:lnTo>
                <a:lnTo>
                  <a:pt x="244230" y="171150"/>
                </a:lnTo>
                <a:lnTo>
                  <a:pt x="244230" y="165010"/>
                </a:lnTo>
                <a:close/>
                <a:moveTo>
                  <a:pt x="11855" y="165010"/>
                </a:moveTo>
                <a:lnTo>
                  <a:pt x="17174" y="174251"/>
                </a:lnTo>
                <a:lnTo>
                  <a:pt x="17174" y="174251"/>
                </a:lnTo>
                <a:lnTo>
                  <a:pt x="11855" y="171150"/>
                </a:lnTo>
                <a:lnTo>
                  <a:pt x="11855" y="165010"/>
                </a:lnTo>
                <a:close/>
                <a:moveTo>
                  <a:pt x="23223" y="165041"/>
                </a:moveTo>
                <a:lnTo>
                  <a:pt x="23223" y="171150"/>
                </a:lnTo>
                <a:lnTo>
                  <a:pt x="17904" y="174251"/>
                </a:lnTo>
                <a:lnTo>
                  <a:pt x="17904" y="174251"/>
                </a:lnTo>
                <a:lnTo>
                  <a:pt x="23223" y="165041"/>
                </a:lnTo>
                <a:close/>
                <a:moveTo>
                  <a:pt x="23497" y="165010"/>
                </a:moveTo>
                <a:lnTo>
                  <a:pt x="28816" y="174251"/>
                </a:lnTo>
                <a:lnTo>
                  <a:pt x="28816" y="174251"/>
                </a:lnTo>
                <a:lnTo>
                  <a:pt x="23497" y="171150"/>
                </a:lnTo>
                <a:lnTo>
                  <a:pt x="23497" y="165010"/>
                </a:lnTo>
                <a:close/>
                <a:moveTo>
                  <a:pt x="34834" y="165010"/>
                </a:moveTo>
                <a:lnTo>
                  <a:pt x="34834" y="171150"/>
                </a:lnTo>
                <a:lnTo>
                  <a:pt x="29515" y="174251"/>
                </a:lnTo>
                <a:lnTo>
                  <a:pt x="29515" y="174251"/>
                </a:lnTo>
                <a:lnTo>
                  <a:pt x="34834" y="165010"/>
                </a:lnTo>
                <a:close/>
                <a:moveTo>
                  <a:pt x="35078" y="165010"/>
                </a:moveTo>
                <a:lnTo>
                  <a:pt x="40397" y="174251"/>
                </a:lnTo>
                <a:lnTo>
                  <a:pt x="40397" y="174251"/>
                </a:lnTo>
                <a:lnTo>
                  <a:pt x="35078" y="171150"/>
                </a:lnTo>
                <a:lnTo>
                  <a:pt x="35078" y="165010"/>
                </a:lnTo>
                <a:close/>
                <a:moveTo>
                  <a:pt x="58330" y="165010"/>
                </a:moveTo>
                <a:lnTo>
                  <a:pt x="63650" y="174251"/>
                </a:lnTo>
                <a:lnTo>
                  <a:pt x="63650" y="174251"/>
                </a:lnTo>
                <a:lnTo>
                  <a:pt x="58330" y="171150"/>
                </a:lnTo>
                <a:lnTo>
                  <a:pt x="58330" y="165010"/>
                </a:lnTo>
                <a:close/>
                <a:moveTo>
                  <a:pt x="69698" y="165010"/>
                </a:moveTo>
                <a:lnTo>
                  <a:pt x="69698" y="171150"/>
                </a:lnTo>
                <a:lnTo>
                  <a:pt x="64379" y="174251"/>
                </a:lnTo>
                <a:lnTo>
                  <a:pt x="64379" y="174251"/>
                </a:lnTo>
                <a:lnTo>
                  <a:pt x="69698" y="165010"/>
                </a:lnTo>
                <a:close/>
                <a:moveTo>
                  <a:pt x="69941" y="165010"/>
                </a:moveTo>
                <a:lnTo>
                  <a:pt x="75261" y="174251"/>
                </a:lnTo>
                <a:lnTo>
                  <a:pt x="75261" y="174251"/>
                </a:lnTo>
                <a:lnTo>
                  <a:pt x="69941" y="171150"/>
                </a:lnTo>
                <a:lnTo>
                  <a:pt x="69941" y="165010"/>
                </a:lnTo>
                <a:close/>
                <a:moveTo>
                  <a:pt x="81309" y="165010"/>
                </a:moveTo>
                <a:lnTo>
                  <a:pt x="81309" y="171150"/>
                </a:lnTo>
                <a:lnTo>
                  <a:pt x="75990" y="174251"/>
                </a:lnTo>
                <a:lnTo>
                  <a:pt x="75990" y="174251"/>
                </a:lnTo>
                <a:lnTo>
                  <a:pt x="81309" y="165010"/>
                </a:lnTo>
                <a:close/>
                <a:moveTo>
                  <a:pt x="81583" y="165010"/>
                </a:moveTo>
                <a:lnTo>
                  <a:pt x="86902" y="174251"/>
                </a:lnTo>
                <a:lnTo>
                  <a:pt x="86902" y="174251"/>
                </a:lnTo>
                <a:lnTo>
                  <a:pt x="81583" y="171150"/>
                </a:lnTo>
                <a:lnTo>
                  <a:pt x="81583" y="165010"/>
                </a:lnTo>
                <a:close/>
                <a:moveTo>
                  <a:pt x="92951" y="165010"/>
                </a:moveTo>
                <a:lnTo>
                  <a:pt x="92951" y="171150"/>
                </a:lnTo>
                <a:lnTo>
                  <a:pt x="87632" y="174251"/>
                </a:lnTo>
                <a:lnTo>
                  <a:pt x="87632" y="174251"/>
                </a:lnTo>
                <a:lnTo>
                  <a:pt x="92951" y="165010"/>
                </a:lnTo>
                <a:close/>
                <a:moveTo>
                  <a:pt x="104562" y="165010"/>
                </a:moveTo>
                <a:lnTo>
                  <a:pt x="104562" y="171150"/>
                </a:lnTo>
                <a:lnTo>
                  <a:pt x="99243" y="174251"/>
                </a:lnTo>
                <a:lnTo>
                  <a:pt x="99243" y="174251"/>
                </a:lnTo>
                <a:lnTo>
                  <a:pt x="104562" y="165010"/>
                </a:lnTo>
                <a:close/>
                <a:moveTo>
                  <a:pt x="116143" y="165010"/>
                </a:moveTo>
                <a:lnTo>
                  <a:pt x="116143" y="171150"/>
                </a:lnTo>
                <a:lnTo>
                  <a:pt x="110824" y="174251"/>
                </a:lnTo>
                <a:lnTo>
                  <a:pt x="110824" y="174251"/>
                </a:lnTo>
                <a:lnTo>
                  <a:pt x="116143" y="165010"/>
                </a:lnTo>
                <a:close/>
                <a:moveTo>
                  <a:pt x="127784" y="165010"/>
                </a:moveTo>
                <a:lnTo>
                  <a:pt x="127784" y="171150"/>
                </a:lnTo>
                <a:lnTo>
                  <a:pt x="122465" y="174251"/>
                </a:lnTo>
                <a:lnTo>
                  <a:pt x="122465" y="174251"/>
                </a:lnTo>
                <a:lnTo>
                  <a:pt x="127784" y="165010"/>
                </a:lnTo>
                <a:close/>
                <a:moveTo>
                  <a:pt x="139396" y="165010"/>
                </a:moveTo>
                <a:lnTo>
                  <a:pt x="139396" y="171150"/>
                </a:lnTo>
                <a:lnTo>
                  <a:pt x="134076" y="174251"/>
                </a:lnTo>
                <a:lnTo>
                  <a:pt x="134076" y="174251"/>
                </a:lnTo>
                <a:lnTo>
                  <a:pt x="139396" y="165010"/>
                </a:lnTo>
                <a:close/>
                <a:moveTo>
                  <a:pt x="151037" y="165010"/>
                </a:moveTo>
                <a:lnTo>
                  <a:pt x="151037" y="171150"/>
                </a:lnTo>
                <a:lnTo>
                  <a:pt x="145718" y="174251"/>
                </a:lnTo>
                <a:lnTo>
                  <a:pt x="145718" y="174251"/>
                </a:lnTo>
                <a:lnTo>
                  <a:pt x="151037" y="165010"/>
                </a:lnTo>
                <a:close/>
                <a:moveTo>
                  <a:pt x="162648" y="165010"/>
                </a:moveTo>
                <a:lnTo>
                  <a:pt x="162648" y="171150"/>
                </a:lnTo>
                <a:lnTo>
                  <a:pt x="157329" y="174251"/>
                </a:lnTo>
                <a:lnTo>
                  <a:pt x="157329" y="174251"/>
                </a:lnTo>
                <a:lnTo>
                  <a:pt x="162648" y="165010"/>
                </a:lnTo>
                <a:close/>
                <a:moveTo>
                  <a:pt x="174290" y="165010"/>
                </a:moveTo>
                <a:lnTo>
                  <a:pt x="174290" y="171150"/>
                </a:lnTo>
                <a:lnTo>
                  <a:pt x="168971" y="174251"/>
                </a:lnTo>
                <a:lnTo>
                  <a:pt x="168971" y="174251"/>
                </a:lnTo>
                <a:lnTo>
                  <a:pt x="174290" y="165010"/>
                </a:lnTo>
                <a:close/>
                <a:moveTo>
                  <a:pt x="185871" y="165041"/>
                </a:moveTo>
                <a:lnTo>
                  <a:pt x="185871" y="171150"/>
                </a:lnTo>
                <a:lnTo>
                  <a:pt x="180551" y="174251"/>
                </a:lnTo>
                <a:lnTo>
                  <a:pt x="180551" y="174251"/>
                </a:lnTo>
                <a:lnTo>
                  <a:pt x="185871" y="165041"/>
                </a:lnTo>
                <a:close/>
                <a:moveTo>
                  <a:pt x="197512" y="165041"/>
                </a:moveTo>
                <a:lnTo>
                  <a:pt x="197512" y="171150"/>
                </a:lnTo>
                <a:lnTo>
                  <a:pt x="192193" y="174251"/>
                </a:lnTo>
                <a:lnTo>
                  <a:pt x="192193" y="174251"/>
                </a:lnTo>
                <a:lnTo>
                  <a:pt x="197512" y="165041"/>
                </a:lnTo>
                <a:close/>
                <a:moveTo>
                  <a:pt x="209123" y="165041"/>
                </a:moveTo>
                <a:lnTo>
                  <a:pt x="209123" y="171150"/>
                </a:lnTo>
                <a:lnTo>
                  <a:pt x="203804" y="174251"/>
                </a:lnTo>
                <a:lnTo>
                  <a:pt x="203804" y="174251"/>
                </a:lnTo>
                <a:lnTo>
                  <a:pt x="209123" y="165041"/>
                </a:lnTo>
                <a:close/>
                <a:moveTo>
                  <a:pt x="220765" y="165041"/>
                </a:moveTo>
                <a:lnTo>
                  <a:pt x="220765" y="171150"/>
                </a:lnTo>
                <a:lnTo>
                  <a:pt x="215446" y="174251"/>
                </a:lnTo>
                <a:lnTo>
                  <a:pt x="215446" y="174251"/>
                </a:lnTo>
                <a:lnTo>
                  <a:pt x="220765" y="165041"/>
                </a:lnTo>
                <a:close/>
                <a:moveTo>
                  <a:pt x="243957" y="165041"/>
                </a:moveTo>
                <a:lnTo>
                  <a:pt x="243957" y="171150"/>
                </a:lnTo>
                <a:lnTo>
                  <a:pt x="238638" y="174251"/>
                </a:lnTo>
                <a:lnTo>
                  <a:pt x="238638" y="174251"/>
                </a:lnTo>
                <a:lnTo>
                  <a:pt x="243957" y="165041"/>
                </a:lnTo>
                <a:close/>
                <a:moveTo>
                  <a:pt x="255598" y="165041"/>
                </a:moveTo>
                <a:lnTo>
                  <a:pt x="255598" y="171150"/>
                </a:lnTo>
                <a:lnTo>
                  <a:pt x="250279" y="174251"/>
                </a:lnTo>
                <a:lnTo>
                  <a:pt x="250279" y="174251"/>
                </a:lnTo>
                <a:lnTo>
                  <a:pt x="255598" y="165041"/>
                </a:lnTo>
                <a:close/>
                <a:moveTo>
                  <a:pt x="11582" y="165010"/>
                </a:moveTo>
                <a:lnTo>
                  <a:pt x="11582" y="171150"/>
                </a:lnTo>
                <a:lnTo>
                  <a:pt x="6262" y="174251"/>
                </a:lnTo>
                <a:lnTo>
                  <a:pt x="11582" y="165010"/>
                </a:lnTo>
                <a:close/>
                <a:moveTo>
                  <a:pt x="46446" y="165010"/>
                </a:moveTo>
                <a:lnTo>
                  <a:pt x="46446" y="171150"/>
                </a:lnTo>
                <a:lnTo>
                  <a:pt x="41126" y="174251"/>
                </a:lnTo>
                <a:lnTo>
                  <a:pt x="46446" y="165010"/>
                </a:lnTo>
                <a:close/>
                <a:moveTo>
                  <a:pt x="46689" y="165010"/>
                </a:moveTo>
                <a:lnTo>
                  <a:pt x="52008" y="174251"/>
                </a:lnTo>
                <a:lnTo>
                  <a:pt x="46689" y="171150"/>
                </a:lnTo>
                <a:lnTo>
                  <a:pt x="46689" y="165010"/>
                </a:lnTo>
                <a:close/>
                <a:moveTo>
                  <a:pt x="58057" y="165010"/>
                </a:moveTo>
                <a:lnTo>
                  <a:pt x="58057" y="171150"/>
                </a:lnTo>
                <a:lnTo>
                  <a:pt x="52737" y="174251"/>
                </a:lnTo>
                <a:lnTo>
                  <a:pt x="58057" y="165010"/>
                </a:lnTo>
                <a:close/>
                <a:moveTo>
                  <a:pt x="232376" y="165041"/>
                </a:moveTo>
                <a:lnTo>
                  <a:pt x="232376" y="171150"/>
                </a:lnTo>
                <a:lnTo>
                  <a:pt x="227057" y="174251"/>
                </a:lnTo>
                <a:lnTo>
                  <a:pt x="232376" y="165041"/>
                </a:lnTo>
                <a:close/>
                <a:moveTo>
                  <a:pt x="267210" y="165041"/>
                </a:moveTo>
                <a:lnTo>
                  <a:pt x="267210" y="171150"/>
                </a:lnTo>
                <a:lnTo>
                  <a:pt x="261890" y="174251"/>
                </a:lnTo>
                <a:lnTo>
                  <a:pt x="267210" y="165041"/>
                </a:lnTo>
                <a:close/>
                <a:moveTo>
                  <a:pt x="278851" y="165041"/>
                </a:moveTo>
                <a:lnTo>
                  <a:pt x="278851" y="171150"/>
                </a:lnTo>
                <a:lnTo>
                  <a:pt x="273532" y="174251"/>
                </a:lnTo>
                <a:lnTo>
                  <a:pt x="278851" y="165041"/>
                </a:lnTo>
                <a:close/>
                <a:moveTo>
                  <a:pt x="11703" y="171393"/>
                </a:moveTo>
                <a:lnTo>
                  <a:pt x="17023" y="174463"/>
                </a:lnTo>
                <a:lnTo>
                  <a:pt x="6384" y="174463"/>
                </a:lnTo>
                <a:lnTo>
                  <a:pt x="11703" y="171393"/>
                </a:lnTo>
                <a:close/>
                <a:moveTo>
                  <a:pt x="23345" y="171393"/>
                </a:moveTo>
                <a:lnTo>
                  <a:pt x="28664" y="174463"/>
                </a:lnTo>
                <a:lnTo>
                  <a:pt x="18026" y="174463"/>
                </a:lnTo>
                <a:lnTo>
                  <a:pt x="23345" y="171393"/>
                </a:lnTo>
                <a:close/>
                <a:moveTo>
                  <a:pt x="34956" y="171393"/>
                </a:moveTo>
                <a:lnTo>
                  <a:pt x="40275" y="174463"/>
                </a:lnTo>
                <a:lnTo>
                  <a:pt x="29637" y="174463"/>
                </a:lnTo>
                <a:lnTo>
                  <a:pt x="34956" y="171393"/>
                </a:lnTo>
                <a:close/>
                <a:moveTo>
                  <a:pt x="46598" y="171393"/>
                </a:moveTo>
                <a:lnTo>
                  <a:pt x="51886" y="174463"/>
                </a:lnTo>
                <a:lnTo>
                  <a:pt x="41248" y="174463"/>
                </a:lnTo>
                <a:lnTo>
                  <a:pt x="46598" y="171393"/>
                </a:lnTo>
                <a:close/>
                <a:moveTo>
                  <a:pt x="58209" y="171393"/>
                </a:moveTo>
                <a:lnTo>
                  <a:pt x="63528" y="174463"/>
                </a:lnTo>
                <a:lnTo>
                  <a:pt x="52889" y="174463"/>
                </a:lnTo>
                <a:lnTo>
                  <a:pt x="58209" y="171393"/>
                </a:lnTo>
                <a:close/>
                <a:moveTo>
                  <a:pt x="69850" y="171393"/>
                </a:moveTo>
                <a:lnTo>
                  <a:pt x="75169" y="174463"/>
                </a:lnTo>
                <a:lnTo>
                  <a:pt x="64531" y="174463"/>
                </a:lnTo>
                <a:lnTo>
                  <a:pt x="69850" y="171393"/>
                </a:lnTo>
                <a:close/>
                <a:moveTo>
                  <a:pt x="81431" y="171393"/>
                </a:moveTo>
                <a:lnTo>
                  <a:pt x="86750" y="174463"/>
                </a:lnTo>
                <a:lnTo>
                  <a:pt x="76112" y="174463"/>
                </a:lnTo>
                <a:lnTo>
                  <a:pt x="81431" y="171393"/>
                </a:lnTo>
                <a:close/>
                <a:moveTo>
                  <a:pt x="93042" y="171393"/>
                </a:moveTo>
                <a:lnTo>
                  <a:pt x="98361" y="174463"/>
                </a:lnTo>
                <a:lnTo>
                  <a:pt x="87723" y="174463"/>
                </a:lnTo>
                <a:lnTo>
                  <a:pt x="93042" y="171393"/>
                </a:lnTo>
                <a:close/>
                <a:moveTo>
                  <a:pt x="104684" y="171393"/>
                </a:moveTo>
                <a:lnTo>
                  <a:pt x="110003" y="174463"/>
                </a:lnTo>
                <a:lnTo>
                  <a:pt x="99364" y="174463"/>
                </a:lnTo>
                <a:lnTo>
                  <a:pt x="104684" y="171393"/>
                </a:lnTo>
                <a:close/>
                <a:moveTo>
                  <a:pt x="116295" y="171393"/>
                </a:moveTo>
                <a:lnTo>
                  <a:pt x="121614" y="174463"/>
                </a:lnTo>
                <a:lnTo>
                  <a:pt x="110976" y="174463"/>
                </a:lnTo>
                <a:lnTo>
                  <a:pt x="116295" y="171393"/>
                </a:lnTo>
                <a:close/>
                <a:moveTo>
                  <a:pt x="127936" y="171393"/>
                </a:moveTo>
                <a:lnTo>
                  <a:pt x="133256" y="174463"/>
                </a:lnTo>
                <a:lnTo>
                  <a:pt x="122617" y="174463"/>
                </a:lnTo>
                <a:lnTo>
                  <a:pt x="127936" y="171393"/>
                </a:lnTo>
                <a:close/>
                <a:moveTo>
                  <a:pt x="139548" y="171393"/>
                </a:moveTo>
                <a:lnTo>
                  <a:pt x="144867" y="174463"/>
                </a:lnTo>
                <a:lnTo>
                  <a:pt x="134228" y="174463"/>
                </a:lnTo>
                <a:lnTo>
                  <a:pt x="139548" y="171393"/>
                </a:lnTo>
                <a:close/>
                <a:moveTo>
                  <a:pt x="151159" y="171393"/>
                </a:moveTo>
                <a:lnTo>
                  <a:pt x="156478" y="174463"/>
                </a:lnTo>
                <a:lnTo>
                  <a:pt x="145840" y="174463"/>
                </a:lnTo>
                <a:lnTo>
                  <a:pt x="151159" y="171393"/>
                </a:lnTo>
                <a:close/>
                <a:moveTo>
                  <a:pt x="162770" y="171393"/>
                </a:moveTo>
                <a:lnTo>
                  <a:pt x="168089" y="174463"/>
                </a:lnTo>
                <a:lnTo>
                  <a:pt x="157451" y="174463"/>
                </a:lnTo>
                <a:lnTo>
                  <a:pt x="162770" y="171393"/>
                </a:lnTo>
                <a:close/>
                <a:moveTo>
                  <a:pt x="174411" y="171393"/>
                </a:moveTo>
                <a:lnTo>
                  <a:pt x="179731" y="174463"/>
                </a:lnTo>
                <a:lnTo>
                  <a:pt x="169092" y="174463"/>
                </a:lnTo>
                <a:lnTo>
                  <a:pt x="174411" y="171393"/>
                </a:lnTo>
                <a:close/>
                <a:moveTo>
                  <a:pt x="186023" y="171393"/>
                </a:moveTo>
                <a:lnTo>
                  <a:pt x="191342" y="174463"/>
                </a:lnTo>
                <a:lnTo>
                  <a:pt x="180703" y="174463"/>
                </a:lnTo>
                <a:lnTo>
                  <a:pt x="186023" y="171393"/>
                </a:lnTo>
                <a:close/>
                <a:moveTo>
                  <a:pt x="197634" y="171393"/>
                </a:moveTo>
                <a:lnTo>
                  <a:pt x="202953" y="174463"/>
                </a:lnTo>
                <a:lnTo>
                  <a:pt x="192345" y="174463"/>
                </a:lnTo>
                <a:lnTo>
                  <a:pt x="197634" y="171393"/>
                </a:lnTo>
                <a:close/>
                <a:moveTo>
                  <a:pt x="209275" y="171393"/>
                </a:moveTo>
                <a:lnTo>
                  <a:pt x="214595" y="174463"/>
                </a:lnTo>
                <a:lnTo>
                  <a:pt x="203956" y="174463"/>
                </a:lnTo>
                <a:lnTo>
                  <a:pt x="209275" y="171393"/>
                </a:lnTo>
                <a:close/>
                <a:moveTo>
                  <a:pt x="220856" y="171393"/>
                </a:moveTo>
                <a:lnTo>
                  <a:pt x="226175" y="174463"/>
                </a:lnTo>
                <a:lnTo>
                  <a:pt x="215537" y="174463"/>
                </a:lnTo>
                <a:lnTo>
                  <a:pt x="220856" y="171393"/>
                </a:lnTo>
                <a:close/>
                <a:moveTo>
                  <a:pt x="232498" y="171393"/>
                </a:moveTo>
                <a:lnTo>
                  <a:pt x="237817" y="174463"/>
                </a:lnTo>
                <a:lnTo>
                  <a:pt x="227178" y="174463"/>
                </a:lnTo>
                <a:lnTo>
                  <a:pt x="232498" y="171393"/>
                </a:lnTo>
                <a:close/>
                <a:moveTo>
                  <a:pt x="244109" y="171393"/>
                </a:moveTo>
                <a:lnTo>
                  <a:pt x="249428" y="174463"/>
                </a:lnTo>
                <a:lnTo>
                  <a:pt x="238790" y="174463"/>
                </a:lnTo>
                <a:lnTo>
                  <a:pt x="244109" y="171393"/>
                </a:lnTo>
                <a:close/>
                <a:moveTo>
                  <a:pt x="255750" y="171393"/>
                </a:moveTo>
                <a:lnTo>
                  <a:pt x="261070" y="174463"/>
                </a:lnTo>
                <a:lnTo>
                  <a:pt x="250431" y="174463"/>
                </a:lnTo>
                <a:lnTo>
                  <a:pt x="255750" y="171393"/>
                </a:lnTo>
                <a:close/>
                <a:moveTo>
                  <a:pt x="267362" y="171393"/>
                </a:moveTo>
                <a:lnTo>
                  <a:pt x="272681" y="174463"/>
                </a:lnTo>
                <a:lnTo>
                  <a:pt x="262042" y="174463"/>
                </a:lnTo>
                <a:lnTo>
                  <a:pt x="267362" y="171393"/>
                </a:lnTo>
                <a:close/>
                <a:moveTo>
                  <a:pt x="279003" y="171393"/>
                </a:moveTo>
                <a:lnTo>
                  <a:pt x="284322" y="174463"/>
                </a:lnTo>
                <a:lnTo>
                  <a:pt x="273684" y="174463"/>
                </a:lnTo>
                <a:lnTo>
                  <a:pt x="279003" y="171393"/>
                </a:lnTo>
                <a:close/>
                <a:moveTo>
                  <a:pt x="98361" y="174707"/>
                </a:moveTo>
                <a:lnTo>
                  <a:pt x="93042" y="177777"/>
                </a:lnTo>
                <a:lnTo>
                  <a:pt x="87723" y="174707"/>
                </a:lnTo>
                <a:close/>
                <a:moveTo>
                  <a:pt x="110003" y="174707"/>
                </a:moveTo>
                <a:lnTo>
                  <a:pt x="104684" y="177777"/>
                </a:lnTo>
                <a:lnTo>
                  <a:pt x="99364" y="174707"/>
                </a:lnTo>
                <a:close/>
                <a:moveTo>
                  <a:pt x="121614" y="174707"/>
                </a:moveTo>
                <a:lnTo>
                  <a:pt x="116295" y="177777"/>
                </a:lnTo>
                <a:lnTo>
                  <a:pt x="110976" y="174707"/>
                </a:lnTo>
                <a:close/>
                <a:moveTo>
                  <a:pt x="133256" y="174707"/>
                </a:moveTo>
                <a:lnTo>
                  <a:pt x="127936" y="177777"/>
                </a:lnTo>
                <a:lnTo>
                  <a:pt x="122617" y="174707"/>
                </a:lnTo>
                <a:close/>
                <a:moveTo>
                  <a:pt x="144867" y="174707"/>
                </a:moveTo>
                <a:lnTo>
                  <a:pt x="139548" y="177777"/>
                </a:lnTo>
                <a:lnTo>
                  <a:pt x="134228" y="174707"/>
                </a:lnTo>
                <a:close/>
                <a:moveTo>
                  <a:pt x="156478" y="174707"/>
                </a:moveTo>
                <a:lnTo>
                  <a:pt x="151159" y="177777"/>
                </a:lnTo>
                <a:lnTo>
                  <a:pt x="145840" y="174707"/>
                </a:lnTo>
                <a:close/>
                <a:moveTo>
                  <a:pt x="168089" y="174707"/>
                </a:moveTo>
                <a:lnTo>
                  <a:pt x="162770" y="177777"/>
                </a:lnTo>
                <a:lnTo>
                  <a:pt x="157451" y="174707"/>
                </a:lnTo>
                <a:close/>
                <a:moveTo>
                  <a:pt x="179731" y="174707"/>
                </a:moveTo>
                <a:lnTo>
                  <a:pt x="174411" y="177777"/>
                </a:lnTo>
                <a:lnTo>
                  <a:pt x="169092" y="174707"/>
                </a:lnTo>
                <a:close/>
                <a:moveTo>
                  <a:pt x="191342" y="174707"/>
                </a:moveTo>
                <a:lnTo>
                  <a:pt x="186023" y="177777"/>
                </a:lnTo>
                <a:lnTo>
                  <a:pt x="180703" y="174707"/>
                </a:lnTo>
                <a:close/>
                <a:moveTo>
                  <a:pt x="202953" y="174707"/>
                </a:moveTo>
                <a:lnTo>
                  <a:pt x="197634" y="177777"/>
                </a:lnTo>
                <a:lnTo>
                  <a:pt x="192315" y="174707"/>
                </a:lnTo>
                <a:close/>
                <a:moveTo>
                  <a:pt x="214564" y="174707"/>
                </a:moveTo>
                <a:lnTo>
                  <a:pt x="209245" y="177777"/>
                </a:lnTo>
                <a:lnTo>
                  <a:pt x="203926" y="174707"/>
                </a:lnTo>
                <a:close/>
                <a:moveTo>
                  <a:pt x="226175" y="174707"/>
                </a:moveTo>
                <a:lnTo>
                  <a:pt x="220856" y="177777"/>
                </a:lnTo>
                <a:lnTo>
                  <a:pt x="215537" y="174707"/>
                </a:lnTo>
                <a:close/>
                <a:moveTo>
                  <a:pt x="237817" y="174707"/>
                </a:moveTo>
                <a:lnTo>
                  <a:pt x="232498" y="177777"/>
                </a:lnTo>
                <a:lnTo>
                  <a:pt x="227178" y="174707"/>
                </a:lnTo>
                <a:close/>
                <a:moveTo>
                  <a:pt x="249428" y="174707"/>
                </a:moveTo>
                <a:lnTo>
                  <a:pt x="244109" y="177777"/>
                </a:lnTo>
                <a:lnTo>
                  <a:pt x="238790" y="174707"/>
                </a:lnTo>
                <a:close/>
                <a:moveTo>
                  <a:pt x="261070" y="174707"/>
                </a:moveTo>
                <a:lnTo>
                  <a:pt x="255750" y="177777"/>
                </a:lnTo>
                <a:lnTo>
                  <a:pt x="250431" y="174707"/>
                </a:lnTo>
                <a:close/>
                <a:moveTo>
                  <a:pt x="272681" y="174707"/>
                </a:moveTo>
                <a:lnTo>
                  <a:pt x="267362" y="177777"/>
                </a:lnTo>
                <a:lnTo>
                  <a:pt x="262042" y="174707"/>
                </a:lnTo>
                <a:close/>
                <a:moveTo>
                  <a:pt x="284292" y="174707"/>
                </a:moveTo>
                <a:lnTo>
                  <a:pt x="278973" y="177777"/>
                </a:lnTo>
                <a:lnTo>
                  <a:pt x="273653" y="174707"/>
                </a:lnTo>
                <a:close/>
                <a:moveTo>
                  <a:pt x="17023" y="174737"/>
                </a:moveTo>
                <a:lnTo>
                  <a:pt x="11703" y="177807"/>
                </a:lnTo>
                <a:lnTo>
                  <a:pt x="6384" y="174737"/>
                </a:lnTo>
                <a:close/>
                <a:moveTo>
                  <a:pt x="28664" y="174737"/>
                </a:moveTo>
                <a:lnTo>
                  <a:pt x="23345" y="177807"/>
                </a:lnTo>
                <a:lnTo>
                  <a:pt x="18026" y="174737"/>
                </a:lnTo>
                <a:close/>
                <a:moveTo>
                  <a:pt x="40275" y="174737"/>
                </a:moveTo>
                <a:lnTo>
                  <a:pt x="34956" y="177807"/>
                </a:lnTo>
                <a:lnTo>
                  <a:pt x="29637" y="174737"/>
                </a:lnTo>
                <a:close/>
                <a:moveTo>
                  <a:pt x="51886" y="174737"/>
                </a:moveTo>
                <a:lnTo>
                  <a:pt x="46567" y="177807"/>
                </a:lnTo>
                <a:lnTo>
                  <a:pt x="41248" y="174737"/>
                </a:lnTo>
                <a:close/>
                <a:moveTo>
                  <a:pt x="63528" y="174737"/>
                </a:moveTo>
                <a:lnTo>
                  <a:pt x="58209" y="177807"/>
                </a:lnTo>
                <a:lnTo>
                  <a:pt x="52889" y="174737"/>
                </a:lnTo>
                <a:close/>
                <a:moveTo>
                  <a:pt x="75109" y="174737"/>
                </a:moveTo>
                <a:lnTo>
                  <a:pt x="69789" y="177807"/>
                </a:lnTo>
                <a:lnTo>
                  <a:pt x="64470" y="174737"/>
                </a:lnTo>
                <a:close/>
                <a:moveTo>
                  <a:pt x="86750" y="174737"/>
                </a:moveTo>
                <a:lnTo>
                  <a:pt x="81431" y="177807"/>
                </a:lnTo>
                <a:lnTo>
                  <a:pt x="76112" y="174737"/>
                </a:lnTo>
                <a:close/>
                <a:moveTo>
                  <a:pt x="17174" y="174919"/>
                </a:moveTo>
                <a:lnTo>
                  <a:pt x="11855" y="184129"/>
                </a:lnTo>
                <a:lnTo>
                  <a:pt x="11855" y="177989"/>
                </a:lnTo>
                <a:lnTo>
                  <a:pt x="17174" y="174919"/>
                </a:lnTo>
                <a:close/>
                <a:moveTo>
                  <a:pt x="28816" y="174919"/>
                </a:moveTo>
                <a:lnTo>
                  <a:pt x="23497" y="184129"/>
                </a:lnTo>
                <a:lnTo>
                  <a:pt x="23497" y="177989"/>
                </a:lnTo>
                <a:lnTo>
                  <a:pt x="28816" y="174919"/>
                </a:lnTo>
                <a:close/>
                <a:moveTo>
                  <a:pt x="40427" y="174919"/>
                </a:moveTo>
                <a:lnTo>
                  <a:pt x="35108" y="184129"/>
                </a:lnTo>
                <a:lnTo>
                  <a:pt x="35108" y="177989"/>
                </a:lnTo>
                <a:lnTo>
                  <a:pt x="40427" y="174919"/>
                </a:lnTo>
                <a:close/>
                <a:moveTo>
                  <a:pt x="52008" y="174919"/>
                </a:moveTo>
                <a:lnTo>
                  <a:pt x="46689" y="184129"/>
                </a:lnTo>
                <a:lnTo>
                  <a:pt x="46689" y="177989"/>
                </a:lnTo>
                <a:lnTo>
                  <a:pt x="52008" y="174919"/>
                </a:lnTo>
                <a:close/>
                <a:moveTo>
                  <a:pt x="63650" y="174919"/>
                </a:moveTo>
                <a:lnTo>
                  <a:pt x="58330" y="184129"/>
                </a:lnTo>
                <a:lnTo>
                  <a:pt x="58330" y="177989"/>
                </a:lnTo>
                <a:lnTo>
                  <a:pt x="63650" y="174919"/>
                </a:lnTo>
                <a:close/>
                <a:moveTo>
                  <a:pt x="75261" y="174919"/>
                </a:moveTo>
                <a:lnTo>
                  <a:pt x="69941" y="184129"/>
                </a:lnTo>
                <a:lnTo>
                  <a:pt x="69941" y="177989"/>
                </a:lnTo>
                <a:lnTo>
                  <a:pt x="75261" y="174919"/>
                </a:lnTo>
                <a:close/>
                <a:moveTo>
                  <a:pt x="86902" y="174919"/>
                </a:moveTo>
                <a:lnTo>
                  <a:pt x="81583" y="184129"/>
                </a:lnTo>
                <a:lnTo>
                  <a:pt x="81583" y="177989"/>
                </a:lnTo>
                <a:lnTo>
                  <a:pt x="86902" y="174919"/>
                </a:lnTo>
                <a:close/>
                <a:moveTo>
                  <a:pt x="98513" y="174919"/>
                </a:moveTo>
                <a:lnTo>
                  <a:pt x="93194" y="184129"/>
                </a:lnTo>
                <a:lnTo>
                  <a:pt x="93194" y="177989"/>
                </a:lnTo>
                <a:lnTo>
                  <a:pt x="98513" y="174919"/>
                </a:lnTo>
                <a:close/>
                <a:moveTo>
                  <a:pt x="110155" y="174919"/>
                </a:moveTo>
                <a:lnTo>
                  <a:pt x="104836" y="184129"/>
                </a:lnTo>
                <a:lnTo>
                  <a:pt x="104836" y="177989"/>
                </a:lnTo>
                <a:lnTo>
                  <a:pt x="110155" y="174919"/>
                </a:lnTo>
                <a:close/>
                <a:moveTo>
                  <a:pt x="121736" y="174919"/>
                </a:moveTo>
                <a:lnTo>
                  <a:pt x="116416" y="184129"/>
                </a:lnTo>
                <a:lnTo>
                  <a:pt x="116416" y="177989"/>
                </a:lnTo>
                <a:lnTo>
                  <a:pt x="121736" y="174919"/>
                </a:lnTo>
                <a:close/>
                <a:moveTo>
                  <a:pt x="133377" y="174919"/>
                </a:moveTo>
                <a:lnTo>
                  <a:pt x="128058" y="184129"/>
                </a:lnTo>
                <a:lnTo>
                  <a:pt x="128058" y="177989"/>
                </a:lnTo>
                <a:lnTo>
                  <a:pt x="133377" y="174919"/>
                </a:lnTo>
                <a:close/>
                <a:moveTo>
                  <a:pt x="144988" y="174919"/>
                </a:moveTo>
                <a:lnTo>
                  <a:pt x="139669" y="184129"/>
                </a:lnTo>
                <a:lnTo>
                  <a:pt x="139669" y="177989"/>
                </a:lnTo>
                <a:lnTo>
                  <a:pt x="144988" y="174919"/>
                </a:lnTo>
                <a:close/>
                <a:moveTo>
                  <a:pt x="156630" y="174919"/>
                </a:moveTo>
                <a:lnTo>
                  <a:pt x="151311" y="184129"/>
                </a:lnTo>
                <a:lnTo>
                  <a:pt x="151311" y="177989"/>
                </a:lnTo>
                <a:lnTo>
                  <a:pt x="156630" y="174919"/>
                </a:lnTo>
                <a:close/>
                <a:moveTo>
                  <a:pt x="168241" y="174919"/>
                </a:moveTo>
                <a:lnTo>
                  <a:pt x="162922" y="184129"/>
                </a:lnTo>
                <a:lnTo>
                  <a:pt x="162922" y="177989"/>
                </a:lnTo>
                <a:lnTo>
                  <a:pt x="168241" y="174919"/>
                </a:lnTo>
                <a:close/>
                <a:moveTo>
                  <a:pt x="179822" y="174919"/>
                </a:moveTo>
                <a:lnTo>
                  <a:pt x="174503" y="184129"/>
                </a:lnTo>
                <a:lnTo>
                  <a:pt x="174503" y="177989"/>
                </a:lnTo>
                <a:lnTo>
                  <a:pt x="179822" y="174919"/>
                </a:lnTo>
                <a:close/>
                <a:moveTo>
                  <a:pt x="191463" y="174919"/>
                </a:moveTo>
                <a:lnTo>
                  <a:pt x="186144" y="184129"/>
                </a:lnTo>
                <a:lnTo>
                  <a:pt x="186144" y="177989"/>
                </a:lnTo>
                <a:lnTo>
                  <a:pt x="191463" y="174919"/>
                </a:lnTo>
                <a:close/>
                <a:moveTo>
                  <a:pt x="203075" y="174919"/>
                </a:moveTo>
                <a:lnTo>
                  <a:pt x="197755" y="184129"/>
                </a:lnTo>
                <a:lnTo>
                  <a:pt x="197755" y="177989"/>
                </a:lnTo>
                <a:lnTo>
                  <a:pt x="203075" y="174919"/>
                </a:lnTo>
                <a:close/>
                <a:moveTo>
                  <a:pt x="214716" y="174919"/>
                </a:moveTo>
                <a:lnTo>
                  <a:pt x="209397" y="184129"/>
                </a:lnTo>
                <a:lnTo>
                  <a:pt x="209397" y="177989"/>
                </a:lnTo>
                <a:lnTo>
                  <a:pt x="214716" y="174919"/>
                </a:lnTo>
                <a:close/>
                <a:moveTo>
                  <a:pt x="226327" y="174919"/>
                </a:moveTo>
                <a:lnTo>
                  <a:pt x="221008" y="184129"/>
                </a:lnTo>
                <a:lnTo>
                  <a:pt x="221008" y="177989"/>
                </a:lnTo>
                <a:lnTo>
                  <a:pt x="226327" y="174919"/>
                </a:lnTo>
                <a:close/>
                <a:moveTo>
                  <a:pt x="237969" y="174919"/>
                </a:moveTo>
                <a:lnTo>
                  <a:pt x="232650" y="184129"/>
                </a:lnTo>
                <a:lnTo>
                  <a:pt x="232650" y="177989"/>
                </a:lnTo>
                <a:lnTo>
                  <a:pt x="237969" y="174919"/>
                </a:lnTo>
                <a:close/>
                <a:moveTo>
                  <a:pt x="249550" y="174919"/>
                </a:moveTo>
                <a:lnTo>
                  <a:pt x="244230" y="184129"/>
                </a:lnTo>
                <a:lnTo>
                  <a:pt x="244230" y="177989"/>
                </a:lnTo>
                <a:lnTo>
                  <a:pt x="249550" y="174919"/>
                </a:lnTo>
                <a:close/>
                <a:moveTo>
                  <a:pt x="261191" y="174919"/>
                </a:moveTo>
                <a:lnTo>
                  <a:pt x="255872" y="184129"/>
                </a:lnTo>
                <a:lnTo>
                  <a:pt x="255872" y="177989"/>
                </a:lnTo>
                <a:lnTo>
                  <a:pt x="261191" y="174919"/>
                </a:lnTo>
                <a:close/>
                <a:moveTo>
                  <a:pt x="272802" y="174919"/>
                </a:moveTo>
                <a:lnTo>
                  <a:pt x="267483" y="184129"/>
                </a:lnTo>
                <a:lnTo>
                  <a:pt x="267483" y="177989"/>
                </a:lnTo>
                <a:lnTo>
                  <a:pt x="272802" y="174919"/>
                </a:lnTo>
                <a:close/>
                <a:moveTo>
                  <a:pt x="284444" y="174919"/>
                </a:moveTo>
                <a:lnTo>
                  <a:pt x="279125" y="184129"/>
                </a:lnTo>
                <a:lnTo>
                  <a:pt x="279125" y="177989"/>
                </a:lnTo>
                <a:lnTo>
                  <a:pt x="284444" y="174919"/>
                </a:lnTo>
                <a:close/>
                <a:moveTo>
                  <a:pt x="6262" y="174950"/>
                </a:moveTo>
                <a:lnTo>
                  <a:pt x="11582" y="177989"/>
                </a:lnTo>
                <a:lnTo>
                  <a:pt x="11582" y="184160"/>
                </a:lnTo>
                <a:lnTo>
                  <a:pt x="6262" y="174950"/>
                </a:lnTo>
                <a:close/>
                <a:moveTo>
                  <a:pt x="17904" y="174950"/>
                </a:moveTo>
                <a:lnTo>
                  <a:pt x="23223" y="177989"/>
                </a:lnTo>
                <a:lnTo>
                  <a:pt x="23223" y="184160"/>
                </a:lnTo>
                <a:lnTo>
                  <a:pt x="17904" y="174950"/>
                </a:lnTo>
                <a:close/>
                <a:moveTo>
                  <a:pt x="29515" y="174950"/>
                </a:moveTo>
                <a:lnTo>
                  <a:pt x="34834" y="177989"/>
                </a:lnTo>
                <a:lnTo>
                  <a:pt x="34834" y="184160"/>
                </a:lnTo>
                <a:lnTo>
                  <a:pt x="29515" y="174950"/>
                </a:lnTo>
                <a:close/>
                <a:moveTo>
                  <a:pt x="41126" y="174950"/>
                </a:moveTo>
                <a:lnTo>
                  <a:pt x="46446" y="177989"/>
                </a:lnTo>
                <a:lnTo>
                  <a:pt x="46446" y="184160"/>
                </a:lnTo>
                <a:lnTo>
                  <a:pt x="41126" y="174950"/>
                </a:lnTo>
                <a:close/>
                <a:moveTo>
                  <a:pt x="52737" y="174950"/>
                </a:moveTo>
                <a:lnTo>
                  <a:pt x="58057" y="177989"/>
                </a:lnTo>
                <a:lnTo>
                  <a:pt x="58057" y="184160"/>
                </a:lnTo>
                <a:lnTo>
                  <a:pt x="52737" y="174950"/>
                </a:lnTo>
                <a:close/>
                <a:moveTo>
                  <a:pt x="64379" y="174950"/>
                </a:moveTo>
                <a:lnTo>
                  <a:pt x="69698" y="177989"/>
                </a:lnTo>
                <a:lnTo>
                  <a:pt x="69698" y="184160"/>
                </a:lnTo>
                <a:lnTo>
                  <a:pt x="64379" y="174950"/>
                </a:lnTo>
                <a:close/>
                <a:moveTo>
                  <a:pt x="75990" y="174950"/>
                </a:moveTo>
                <a:lnTo>
                  <a:pt x="81309" y="177989"/>
                </a:lnTo>
                <a:lnTo>
                  <a:pt x="81309" y="184160"/>
                </a:lnTo>
                <a:lnTo>
                  <a:pt x="75990" y="174950"/>
                </a:lnTo>
                <a:close/>
                <a:moveTo>
                  <a:pt x="87632" y="174950"/>
                </a:moveTo>
                <a:lnTo>
                  <a:pt x="92951" y="177989"/>
                </a:lnTo>
                <a:lnTo>
                  <a:pt x="92951" y="184160"/>
                </a:lnTo>
                <a:lnTo>
                  <a:pt x="87632" y="174950"/>
                </a:lnTo>
                <a:close/>
                <a:moveTo>
                  <a:pt x="99243" y="174950"/>
                </a:moveTo>
                <a:lnTo>
                  <a:pt x="104562" y="177989"/>
                </a:lnTo>
                <a:lnTo>
                  <a:pt x="104562" y="184160"/>
                </a:lnTo>
                <a:lnTo>
                  <a:pt x="99243" y="174950"/>
                </a:lnTo>
                <a:close/>
                <a:moveTo>
                  <a:pt x="110824" y="174950"/>
                </a:moveTo>
                <a:lnTo>
                  <a:pt x="116143" y="177989"/>
                </a:lnTo>
                <a:lnTo>
                  <a:pt x="116143" y="184160"/>
                </a:lnTo>
                <a:lnTo>
                  <a:pt x="110824" y="174950"/>
                </a:lnTo>
                <a:close/>
                <a:moveTo>
                  <a:pt x="122465" y="174950"/>
                </a:moveTo>
                <a:lnTo>
                  <a:pt x="127784" y="177989"/>
                </a:lnTo>
                <a:lnTo>
                  <a:pt x="127784" y="184160"/>
                </a:lnTo>
                <a:lnTo>
                  <a:pt x="122465" y="174950"/>
                </a:lnTo>
                <a:close/>
                <a:moveTo>
                  <a:pt x="134076" y="174950"/>
                </a:moveTo>
                <a:lnTo>
                  <a:pt x="139396" y="177989"/>
                </a:lnTo>
                <a:lnTo>
                  <a:pt x="139396" y="184160"/>
                </a:lnTo>
                <a:lnTo>
                  <a:pt x="134076" y="174950"/>
                </a:lnTo>
                <a:close/>
                <a:moveTo>
                  <a:pt x="145718" y="174950"/>
                </a:moveTo>
                <a:lnTo>
                  <a:pt x="151037" y="177989"/>
                </a:lnTo>
                <a:lnTo>
                  <a:pt x="151037" y="184160"/>
                </a:lnTo>
                <a:lnTo>
                  <a:pt x="145718" y="174950"/>
                </a:lnTo>
                <a:close/>
                <a:moveTo>
                  <a:pt x="157329" y="174950"/>
                </a:moveTo>
                <a:lnTo>
                  <a:pt x="162648" y="177989"/>
                </a:lnTo>
                <a:lnTo>
                  <a:pt x="162648" y="184160"/>
                </a:lnTo>
                <a:lnTo>
                  <a:pt x="157329" y="174950"/>
                </a:lnTo>
                <a:close/>
                <a:moveTo>
                  <a:pt x="168971" y="174950"/>
                </a:moveTo>
                <a:lnTo>
                  <a:pt x="174290" y="177989"/>
                </a:lnTo>
                <a:lnTo>
                  <a:pt x="174290" y="184160"/>
                </a:lnTo>
                <a:lnTo>
                  <a:pt x="168971" y="174950"/>
                </a:lnTo>
                <a:close/>
                <a:moveTo>
                  <a:pt x="180551" y="174950"/>
                </a:moveTo>
                <a:lnTo>
                  <a:pt x="185871" y="177989"/>
                </a:lnTo>
                <a:lnTo>
                  <a:pt x="185871" y="184160"/>
                </a:lnTo>
                <a:lnTo>
                  <a:pt x="180551" y="174950"/>
                </a:lnTo>
                <a:close/>
                <a:moveTo>
                  <a:pt x="192193" y="174950"/>
                </a:moveTo>
                <a:lnTo>
                  <a:pt x="197512" y="177989"/>
                </a:lnTo>
                <a:lnTo>
                  <a:pt x="197512" y="184160"/>
                </a:lnTo>
                <a:lnTo>
                  <a:pt x="192193" y="174950"/>
                </a:lnTo>
                <a:close/>
                <a:moveTo>
                  <a:pt x="203804" y="174950"/>
                </a:moveTo>
                <a:lnTo>
                  <a:pt x="209123" y="178050"/>
                </a:lnTo>
                <a:lnTo>
                  <a:pt x="209123" y="184190"/>
                </a:lnTo>
                <a:lnTo>
                  <a:pt x="203804" y="174950"/>
                </a:lnTo>
                <a:close/>
                <a:moveTo>
                  <a:pt x="215446" y="174950"/>
                </a:moveTo>
                <a:lnTo>
                  <a:pt x="220765" y="178050"/>
                </a:lnTo>
                <a:lnTo>
                  <a:pt x="220765" y="184190"/>
                </a:lnTo>
                <a:lnTo>
                  <a:pt x="215446" y="174950"/>
                </a:lnTo>
                <a:close/>
                <a:moveTo>
                  <a:pt x="227057" y="174950"/>
                </a:moveTo>
                <a:lnTo>
                  <a:pt x="232376" y="178050"/>
                </a:lnTo>
                <a:lnTo>
                  <a:pt x="232376" y="184190"/>
                </a:lnTo>
                <a:lnTo>
                  <a:pt x="227057" y="174950"/>
                </a:lnTo>
                <a:close/>
                <a:moveTo>
                  <a:pt x="238668" y="174950"/>
                </a:moveTo>
                <a:lnTo>
                  <a:pt x="243987" y="178050"/>
                </a:lnTo>
                <a:lnTo>
                  <a:pt x="243987" y="184190"/>
                </a:lnTo>
                <a:lnTo>
                  <a:pt x="238668" y="174950"/>
                </a:lnTo>
                <a:close/>
                <a:moveTo>
                  <a:pt x="250279" y="174950"/>
                </a:moveTo>
                <a:lnTo>
                  <a:pt x="255598" y="178050"/>
                </a:lnTo>
                <a:lnTo>
                  <a:pt x="255598" y="184190"/>
                </a:lnTo>
                <a:lnTo>
                  <a:pt x="250279" y="174950"/>
                </a:lnTo>
                <a:close/>
                <a:moveTo>
                  <a:pt x="261890" y="174950"/>
                </a:moveTo>
                <a:lnTo>
                  <a:pt x="267210" y="178050"/>
                </a:lnTo>
                <a:lnTo>
                  <a:pt x="267210" y="184190"/>
                </a:lnTo>
                <a:lnTo>
                  <a:pt x="261890" y="174950"/>
                </a:lnTo>
                <a:close/>
                <a:moveTo>
                  <a:pt x="273532" y="174950"/>
                </a:moveTo>
                <a:lnTo>
                  <a:pt x="278851" y="178050"/>
                </a:lnTo>
                <a:lnTo>
                  <a:pt x="278851" y="184190"/>
                </a:lnTo>
                <a:lnTo>
                  <a:pt x="273532" y="174950"/>
                </a:lnTo>
                <a:close/>
                <a:moveTo>
                  <a:pt x="52525" y="175071"/>
                </a:moveTo>
                <a:lnTo>
                  <a:pt x="57844" y="184281"/>
                </a:lnTo>
                <a:lnTo>
                  <a:pt x="57844" y="184281"/>
                </a:lnTo>
                <a:lnTo>
                  <a:pt x="55351" y="182822"/>
                </a:lnTo>
                <a:lnTo>
                  <a:pt x="52525" y="181242"/>
                </a:lnTo>
                <a:lnTo>
                  <a:pt x="52525" y="175071"/>
                </a:lnTo>
                <a:close/>
                <a:moveTo>
                  <a:pt x="75777" y="175071"/>
                </a:moveTo>
                <a:lnTo>
                  <a:pt x="81097" y="184281"/>
                </a:lnTo>
                <a:lnTo>
                  <a:pt x="81097" y="184281"/>
                </a:lnTo>
                <a:lnTo>
                  <a:pt x="78604" y="182822"/>
                </a:lnTo>
                <a:lnTo>
                  <a:pt x="75777" y="181242"/>
                </a:lnTo>
                <a:lnTo>
                  <a:pt x="75777" y="175071"/>
                </a:lnTo>
                <a:close/>
                <a:moveTo>
                  <a:pt x="99030" y="175071"/>
                </a:moveTo>
                <a:lnTo>
                  <a:pt x="104349" y="184281"/>
                </a:lnTo>
                <a:lnTo>
                  <a:pt x="104349" y="184281"/>
                </a:lnTo>
                <a:lnTo>
                  <a:pt x="101857" y="182822"/>
                </a:lnTo>
                <a:lnTo>
                  <a:pt x="99030" y="181242"/>
                </a:lnTo>
                <a:lnTo>
                  <a:pt x="99030" y="175071"/>
                </a:lnTo>
                <a:close/>
                <a:moveTo>
                  <a:pt x="17661" y="175071"/>
                </a:moveTo>
                <a:lnTo>
                  <a:pt x="22980" y="184281"/>
                </a:lnTo>
                <a:lnTo>
                  <a:pt x="20518" y="182822"/>
                </a:lnTo>
                <a:lnTo>
                  <a:pt x="17661" y="181242"/>
                </a:lnTo>
                <a:lnTo>
                  <a:pt x="17661" y="175071"/>
                </a:lnTo>
                <a:close/>
                <a:moveTo>
                  <a:pt x="29302" y="175071"/>
                </a:moveTo>
                <a:lnTo>
                  <a:pt x="34622" y="184281"/>
                </a:lnTo>
                <a:lnTo>
                  <a:pt x="32160" y="182822"/>
                </a:lnTo>
                <a:lnTo>
                  <a:pt x="29302" y="181242"/>
                </a:lnTo>
                <a:lnTo>
                  <a:pt x="29302" y="175071"/>
                </a:lnTo>
                <a:close/>
                <a:moveTo>
                  <a:pt x="40883" y="175071"/>
                </a:moveTo>
                <a:lnTo>
                  <a:pt x="46202" y="184281"/>
                </a:lnTo>
                <a:lnTo>
                  <a:pt x="43740" y="182822"/>
                </a:lnTo>
                <a:lnTo>
                  <a:pt x="40883" y="181242"/>
                </a:lnTo>
                <a:lnTo>
                  <a:pt x="40883" y="175071"/>
                </a:lnTo>
                <a:close/>
                <a:moveTo>
                  <a:pt x="64136" y="175071"/>
                </a:moveTo>
                <a:lnTo>
                  <a:pt x="69455" y="184281"/>
                </a:lnTo>
                <a:lnTo>
                  <a:pt x="66993" y="182822"/>
                </a:lnTo>
                <a:lnTo>
                  <a:pt x="64136" y="181242"/>
                </a:lnTo>
                <a:lnTo>
                  <a:pt x="64136" y="175071"/>
                </a:lnTo>
                <a:close/>
                <a:moveTo>
                  <a:pt x="87389" y="175071"/>
                </a:moveTo>
                <a:lnTo>
                  <a:pt x="92708" y="184281"/>
                </a:lnTo>
                <a:lnTo>
                  <a:pt x="90246" y="182822"/>
                </a:lnTo>
                <a:lnTo>
                  <a:pt x="87389" y="181242"/>
                </a:lnTo>
                <a:lnTo>
                  <a:pt x="87389" y="175071"/>
                </a:lnTo>
                <a:close/>
                <a:moveTo>
                  <a:pt x="110611" y="175071"/>
                </a:moveTo>
                <a:lnTo>
                  <a:pt x="115930" y="184281"/>
                </a:lnTo>
                <a:lnTo>
                  <a:pt x="113468" y="182822"/>
                </a:lnTo>
                <a:lnTo>
                  <a:pt x="110611" y="181242"/>
                </a:lnTo>
                <a:lnTo>
                  <a:pt x="110611" y="175071"/>
                </a:lnTo>
                <a:close/>
                <a:moveTo>
                  <a:pt x="122222" y="175071"/>
                </a:moveTo>
                <a:lnTo>
                  <a:pt x="127541" y="184281"/>
                </a:lnTo>
                <a:lnTo>
                  <a:pt x="125079" y="182822"/>
                </a:lnTo>
                <a:lnTo>
                  <a:pt x="122222" y="181242"/>
                </a:lnTo>
                <a:lnTo>
                  <a:pt x="122222" y="175071"/>
                </a:lnTo>
                <a:close/>
                <a:moveTo>
                  <a:pt x="133864" y="175071"/>
                </a:moveTo>
                <a:lnTo>
                  <a:pt x="139183" y="184281"/>
                </a:lnTo>
                <a:lnTo>
                  <a:pt x="136721" y="182822"/>
                </a:lnTo>
                <a:lnTo>
                  <a:pt x="133864" y="181242"/>
                </a:lnTo>
                <a:lnTo>
                  <a:pt x="133864" y="175071"/>
                </a:lnTo>
                <a:close/>
                <a:moveTo>
                  <a:pt x="145475" y="175071"/>
                </a:moveTo>
                <a:lnTo>
                  <a:pt x="150794" y="184281"/>
                </a:lnTo>
                <a:lnTo>
                  <a:pt x="148332" y="182822"/>
                </a:lnTo>
                <a:lnTo>
                  <a:pt x="145475" y="181242"/>
                </a:lnTo>
                <a:lnTo>
                  <a:pt x="145475" y="175071"/>
                </a:lnTo>
                <a:close/>
                <a:moveTo>
                  <a:pt x="157116" y="175071"/>
                </a:moveTo>
                <a:lnTo>
                  <a:pt x="162436" y="184281"/>
                </a:lnTo>
                <a:lnTo>
                  <a:pt x="159974" y="182822"/>
                </a:lnTo>
                <a:lnTo>
                  <a:pt x="157116" y="181242"/>
                </a:lnTo>
                <a:lnTo>
                  <a:pt x="157116" y="175071"/>
                </a:lnTo>
                <a:close/>
                <a:moveTo>
                  <a:pt x="168727" y="175071"/>
                </a:moveTo>
                <a:lnTo>
                  <a:pt x="174047" y="184281"/>
                </a:lnTo>
                <a:lnTo>
                  <a:pt x="171585" y="182822"/>
                </a:lnTo>
                <a:lnTo>
                  <a:pt x="168727" y="181242"/>
                </a:lnTo>
                <a:lnTo>
                  <a:pt x="168727" y="175071"/>
                </a:lnTo>
                <a:close/>
                <a:moveTo>
                  <a:pt x="180339" y="175071"/>
                </a:moveTo>
                <a:lnTo>
                  <a:pt x="185658" y="184281"/>
                </a:lnTo>
                <a:lnTo>
                  <a:pt x="183165" y="182822"/>
                </a:lnTo>
                <a:lnTo>
                  <a:pt x="180339" y="181242"/>
                </a:lnTo>
                <a:lnTo>
                  <a:pt x="180339" y="175071"/>
                </a:lnTo>
                <a:close/>
                <a:moveTo>
                  <a:pt x="191950" y="175071"/>
                </a:moveTo>
                <a:lnTo>
                  <a:pt x="197269" y="184281"/>
                </a:lnTo>
                <a:lnTo>
                  <a:pt x="194807" y="182822"/>
                </a:lnTo>
                <a:lnTo>
                  <a:pt x="191950" y="181242"/>
                </a:lnTo>
                <a:lnTo>
                  <a:pt x="191950" y="175071"/>
                </a:lnTo>
                <a:close/>
                <a:moveTo>
                  <a:pt x="203591" y="175071"/>
                </a:moveTo>
                <a:lnTo>
                  <a:pt x="208911" y="184281"/>
                </a:lnTo>
                <a:lnTo>
                  <a:pt x="206418" y="182853"/>
                </a:lnTo>
                <a:lnTo>
                  <a:pt x="203591" y="181242"/>
                </a:lnTo>
                <a:lnTo>
                  <a:pt x="203591" y="175071"/>
                </a:lnTo>
                <a:close/>
                <a:moveTo>
                  <a:pt x="215202" y="175071"/>
                </a:moveTo>
                <a:lnTo>
                  <a:pt x="220522" y="184281"/>
                </a:lnTo>
                <a:lnTo>
                  <a:pt x="218060" y="182853"/>
                </a:lnTo>
                <a:lnTo>
                  <a:pt x="215202" y="181242"/>
                </a:lnTo>
                <a:lnTo>
                  <a:pt x="215202" y="175071"/>
                </a:lnTo>
                <a:close/>
                <a:moveTo>
                  <a:pt x="226783" y="175071"/>
                </a:moveTo>
                <a:lnTo>
                  <a:pt x="232103" y="184281"/>
                </a:lnTo>
                <a:lnTo>
                  <a:pt x="229640" y="182853"/>
                </a:lnTo>
                <a:lnTo>
                  <a:pt x="226783" y="181242"/>
                </a:lnTo>
                <a:lnTo>
                  <a:pt x="226783" y="175071"/>
                </a:lnTo>
                <a:close/>
                <a:moveTo>
                  <a:pt x="238425" y="175071"/>
                </a:moveTo>
                <a:lnTo>
                  <a:pt x="243744" y="184281"/>
                </a:lnTo>
                <a:lnTo>
                  <a:pt x="241282" y="182853"/>
                </a:lnTo>
                <a:lnTo>
                  <a:pt x="238425" y="181242"/>
                </a:lnTo>
                <a:lnTo>
                  <a:pt x="238425" y="175071"/>
                </a:lnTo>
                <a:close/>
                <a:moveTo>
                  <a:pt x="250036" y="175071"/>
                </a:moveTo>
                <a:lnTo>
                  <a:pt x="255355" y="184281"/>
                </a:lnTo>
                <a:lnTo>
                  <a:pt x="252893" y="182853"/>
                </a:lnTo>
                <a:lnTo>
                  <a:pt x="250036" y="181242"/>
                </a:lnTo>
                <a:lnTo>
                  <a:pt x="250036" y="175071"/>
                </a:lnTo>
                <a:close/>
                <a:moveTo>
                  <a:pt x="261678" y="175071"/>
                </a:moveTo>
                <a:lnTo>
                  <a:pt x="266997" y="184281"/>
                </a:lnTo>
                <a:lnTo>
                  <a:pt x="264535" y="182853"/>
                </a:lnTo>
                <a:lnTo>
                  <a:pt x="261678" y="181242"/>
                </a:lnTo>
                <a:lnTo>
                  <a:pt x="261678" y="175071"/>
                </a:lnTo>
                <a:close/>
                <a:moveTo>
                  <a:pt x="273289" y="175071"/>
                </a:moveTo>
                <a:lnTo>
                  <a:pt x="278608" y="184281"/>
                </a:lnTo>
                <a:lnTo>
                  <a:pt x="276146" y="182853"/>
                </a:lnTo>
                <a:lnTo>
                  <a:pt x="273289" y="181242"/>
                </a:lnTo>
                <a:lnTo>
                  <a:pt x="273289" y="175071"/>
                </a:lnTo>
                <a:close/>
                <a:moveTo>
                  <a:pt x="6050" y="175071"/>
                </a:moveTo>
                <a:lnTo>
                  <a:pt x="11369" y="184312"/>
                </a:lnTo>
                <a:lnTo>
                  <a:pt x="11369" y="184312"/>
                </a:lnTo>
                <a:lnTo>
                  <a:pt x="8907" y="182853"/>
                </a:lnTo>
                <a:lnTo>
                  <a:pt x="6050" y="181242"/>
                </a:lnTo>
                <a:lnTo>
                  <a:pt x="6050" y="175071"/>
                </a:lnTo>
                <a:close/>
                <a:moveTo>
                  <a:pt x="17418" y="175071"/>
                </a:moveTo>
                <a:lnTo>
                  <a:pt x="17418" y="181242"/>
                </a:lnTo>
                <a:lnTo>
                  <a:pt x="14560" y="182853"/>
                </a:lnTo>
                <a:lnTo>
                  <a:pt x="12098" y="184312"/>
                </a:lnTo>
                <a:lnTo>
                  <a:pt x="12098" y="184312"/>
                </a:lnTo>
                <a:lnTo>
                  <a:pt x="17418" y="175071"/>
                </a:lnTo>
                <a:close/>
                <a:moveTo>
                  <a:pt x="52251" y="175071"/>
                </a:moveTo>
                <a:lnTo>
                  <a:pt x="52251" y="181242"/>
                </a:lnTo>
                <a:lnTo>
                  <a:pt x="49394" y="182853"/>
                </a:lnTo>
                <a:lnTo>
                  <a:pt x="46932" y="184312"/>
                </a:lnTo>
                <a:lnTo>
                  <a:pt x="46932" y="184312"/>
                </a:lnTo>
                <a:lnTo>
                  <a:pt x="52251" y="175071"/>
                </a:lnTo>
                <a:close/>
                <a:moveTo>
                  <a:pt x="191676" y="175102"/>
                </a:moveTo>
                <a:lnTo>
                  <a:pt x="191676" y="181272"/>
                </a:lnTo>
                <a:lnTo>
                  <a:pt x="188849" y="182913"/>
                </a:lnTo>
                <a:lnTo>
                  <a:pt x="186357" y="184312"/>
                </a:lnTo>
                <a:lnTo>
                  <a:pt x="186357" y="184312"/>
                </a:lnTo>
                <a:lnTo>
                  <a:pt x="191676" y="175102"/>
                </a:lnTo>
                <a:close/>
                <a:moveTo>
                  <a:pt x="29029" y="175071"/>
                </a:moveTo>
                <a:lnTo>
                  <a:pt x="29029" y="181242"/>
                </a:lnTo>
                <a:lnTo>
                  <a:pt x="26172" y="182853"/>
                </a:lnTo>
                <a:lnTo>
                  <a:pt x="23710" y="184312"/>
                </a:lnTo>
                <a:lnTo>
                  <a:pt x="23710" y="184312"/>
                </a:lnTo>
                <a:lnTo>
                  <a:pt x="29029" y="175071"/>
                </a:lnTo>
                <a:close/>
                <a:moveTo>
                  <a:pt x="75504" y="175071"/>
                </a:moveTo>
                <a:lnTo>
                  <a:pt x="75504" y="181242"/>
                </a:lnTo>
                <a:lnTo>
                  <a:pt x="72647" y="182853"/>
                </a:lnTo>
                <a:lnTo>
                  <a:pt x="70185" y="184312"/>
                </a:lnTo>
                <a:lnTo>
                  <a:pt x="70185" y="184312"/>
                </a:lnTo>
                <a:lnTo>
                  <a:pt x="75504" y="175071"/>
                </a:lnTo>
                <a:close/>
                <a:moveTo>
                  <a:pt x="87115" y="175102"/>
                </a:moveTo>
                <a:lnTo>
                  <a:pt x="87115" y="181272"/>
                </a:lnTo>
                <a:lnTo>
                  <a:pt x="84288" y="182913"/>
                </a:lnTo>
                <a:lnTo>
                  <a:pt x="81796" y="184312"/>
                </a:lnTo>
                <a:lnTo>
                  <a:pt x="81796" y="184312"/>
                </a:lnTo>
                <a:lnTo>
                  <a:pt x="87115" y="175102"/>
                </a:lnTo>
                <a:close/>
                <a:moveTo>
                  <a:pt x="110368" y="175102"/>
                </a:moveTo>
                <a:lnTo>
                  <a:pt x="110368" y="181272"/>
                </a:lnTo>
                <a:lnTo>
                  <a:pt x="107541" y="182913"/>
                </a:lnTo>
                <a:lnTo>
                  <a:pt x="105048" y="184312"/>
                </a:lnTo>
                <a:lnTo>
                  <a:pt x="105048" y="184312"/>
                </a:lnTo>
                <a:lnTo>
                  <a:pt x="110368" y="175102"/>
                </a:lnTo>
                <a:close/>
                <a:moveTo>
                  <a:pt x="121979" y="175102"/>
                </a:moveTo>
                <a:lnTo>
                  <a:pt x="121979" y="181272"/>
                </a:lnTo>
                <a:lnTo>
                  <a:pt x="119122" y="182913"/>
                </a:lnTo>
                <a:lnTo>
                  <a:pt x="116660" y="184312"/>
                </a:lnTo>
                <a:lnTo>
                  <a:pt x="116660" y="184312"/>
                </a:lnTo>
                <a:lnTo>
                  <a:pt x="121979" y="175102"/>
                </a:lnTo>
                <a:close/>
                <a:moveTo>
                  <a:pt x="168484" y="175102"/>
                </a:moveTo>
                <a:lnTo>
                  <a:pt x="168484" y="181272"/>
                </a:lnTo>
                <a:lnTo>
                  <a:pt x="165627" y="182913"/>
                </a:lnTo>
                <a:lnTo>
                  <a:pt x="163165" y="184312"/>
                </a:lnTo>
                <a:lnTo>
                  <a:pt x="163165" y="184312"/>
                </a:lnTo>
                <a:lnTo>
                  <a:pt x="168484" y="175102"/>
                </a:lnTo>
                <a:close/>
                <a:moveTo>
                  <a:pt x="284657" y="175102"/>
                </a:moveTo>
                <a:lnTo>
                  <a:pt x="284657" y="181272"/>
                </a:lnTo>
                <a:lnTo>
                  <a:pt x="279337" y="184312"/>
                </a:lnTo>
                <a:lnTo>
                  <a:pt x="279337" y="184312"/>
                </a:lnTo>
                <a:lnTo>
                  <a:pt x="284657" y="175102"/>
                </a:lnTo>
                <a:close/>
                <a:moveTo>
                  <a:pt x="40610" y="175071"/>
                </a:moveTo>
                <a:lnTo>
                  <a:pt x="40610" y="181242"/>
                </a:lnTo>
                <a:lnTo>
                  <a:pt x="37783" y="182853"/>
                </a:lnTo>
                <a:lnTo>
                  <a:pt x="35290" y="184312"/>
                </a:lnTo>
                <a:lnTo>
                  <a:pt x="40610" y="175071"/>
                </a:lnTo>
                <a:close/>
                <a:moveTo>
                  <a:pt x="63862" y="175071"/>
                </a:moveTo>
                <a:lnTo>
                  <a:pt x="63862" y="181242"/>
                </a:lnTo>
                <a:lnTo>
                  <a:pt x="61005" y="182853"/>
                </a:lnTo>
                <a:lnTo>
                  <a:pt x="58543" y="184312"/>
                </a:lnTo>
                <a:lnTo>
                  <a:pt x="63862" y="175071"/>
                </a:lnTo>
                <a:close/>
                <a:moveTo>
                  <a:pt x="98757" y="175102"/>
                </a:moveTo>
                <a:lnTo>
                  <a:pt x="98757" y="181272"/>
                </a:lnTo>
                <a:lnTo>
                  <a:pt x="95899" y="182913"/>
                </a:lnTo>
                <a:lnTo>
                  <a:pt x="93437" y="184312"/>
                </a:lnTo>
                <a:lnTo>
                  <a:pt x="98757" y="175102"/>
                </a:lnTo>
                <a:close/>
                <a:moveTo>
                  <a:pt x="133590" y="175102"/>
                </a:moveTo>
                <a:lnTo>
                  <a:pt x="133590" y="181272"/>
                </a:lnTo>
                <a:lnTo>
                  <a:pt x="130733" y="182913"/>
                </a:lnTo>
                <a:lnTo>
                  <a:pt x="128271" y="184312"/>
                </a:lnTo>
                <a:lnTo>
                  <a:pt x="133590" y="175102"/>
                </a:lnTo>
                <a:close/>
                <a:moveTo>
                  <a:pt x="145232" y="175102"/>
                </a:moveTo>
                <a:lnTo>
                  <a:pt x="145232" y="181272"/>
                </a:lnTo>
                <a:lnTo>
                  <a:pt x="142374" y="182913"/>
                </a:lnTo>
                <a:lnTo>
                  <a:pt x="139912" y="184312"/>
                </a:lnTo>
                <a:lnTo>
                  <a:pt x="145232" y="175102"/>
                </a:lnTo>
                <a:close/>
                <a:moveTo>
                  <a:pt x="156843" y="175102"/>
                </a:moveTo>
                <a:lnTo>
                  <a:pt x="156843" y="181272"/>
                </a:lnTo>
                <a:lnTo>
                  <a:pt x="153986" y="182913"/>
                </a:lnTo>
                <a:lnTo>
                  <a:pt x="151523" y="184312"/>
                </a:lnTo>
                <a:lnTo>
                  <a:pt x="156843" y="175102"/>
                </a:lnTo>
                <a:close/>
                <a:moveTo>
                  <a:pt x="180065" y="175102"/>
                </a:moveTo>
                <a:lnTo>
                  <a:pt x="180065" y="181272"/>
                </a:lnTo>
                <a:lnTo>
                  <a:pt x="177208" y="182913"/>
                </a:lnTo>
                <a:lnTo>
                  <a:pt x="174746" y="184312"/>
                </a:lnTo>
                <a:lnTo>
                  <a:pt x="180065" y="175102"/>
                </a:lnTo>
                <a:close/>
                <a:moveTo>
                  <a:pt x="203318" y="175102"/>
                </a:moveTo>
                <a:lnTo>
                  <a:pt x="203318" y="181272"/>
                </a:lnTo>
                <a:lnTo>
                  <a:pt x="200461" y="182913"/>
                </a:lnTo>
                <a:lnTo>
                  <a:pt x="197999" y="184312"/>
                </a:lnTo>
                <a:lnTo>
                  <a:pt x="203318" y="175102"/>
                </a:lnTo>
                <a:close/>
                <a:moveTo>
                  <a:pt x="214929" y="175102"/>
                </a:moveTo>
                <a:lnTo>
                  <a:pt x="214929" y="181242"/>
                </a:lnTo>
                <a:lnTo>
                  <a:pt x="212072" y="182853"/>
                </a:lnTo>
                <a:lnTo>
                  <a:pt x="209610" y="184312"/>
                </a:lnTo>
                <a:lnTo>
                  <a:pt x="214929" y="175102"/>
                </a:lnTo>
                <a:close/>
                <a:moveTo>
                  <a:pt x="226570" y="175102"/>
                </a:moveTo>
                <a:lnTo>
                  <a:pt x="226570" y="181242"/>
                </a:lnTo>
                <a:lnTo>
                  <a:pt x="223713" y="182853"/>
                </a:lnTo>
                <a:lnTo>
                  <a:pt x="221251" y="184312"/>
                </a:lnTo>
                <a:lnTo>
                  <a:pt x="226570" y="175102"/>
                </a:lnTo>
                <a:close/>
                <a:moveTo>
                  <a:pt x="238182" y="175102"/>
                </a:moveTo>
                <a:lnTo>
                  <a:pt x="238182" y="181242"/>
                </a:lnTo>
                <a:lnTo>
                  <a:pt x="235355" y="182853"/>
                </a:lnTo>
                <a:lnTo>
                  <a:pt x="232862" y="184312"/>
                </a:lnTo>
                <a:lnTo>
                  <a:pt x="238182" y="175102"/>
                </a:lnTo>
                <a:close/>
                <a:moveTo>
                  <a:pt x="249793" y="175102"/>
                </a:moveTo>
                <a:lnTo>
                  <a:pt x="249793" y="181242"/>
                </a:lnTo>
                <a:lnTo>
                  <a:pt x="246936" y="182853"/>
                </a:lnTo>
                <a:lnTo>
                  <a:pt x="244474" y="184312"/>
                </a:lnTo>
                <a:lnTo>
                  <a:pt x="249793" y="175102"/>
                </a:lnTo>
                <a:close/>
                <a:moveTo>
                  <a:pt x="261404" y="175102"/>
                </a:moveTo>
                <a:lnTo>
                  <a:pt x="261404" y="181242"/>
                </a:lnTo>
                <a:lnTo>
                  <a:pt x="258547" y="182853"/>
                </a:lnTo>
                <a:lnTo>
                  <a:pt x="256085" y="184312"/>
                </a:lnTo>
                <a:lnTo>
                  <a:pt x="261404" y="175102"/>
                </a:lnTo>
                <a:close/>
                <a:moveTo>
                  <a:pt x="273046" y="175102"/>
                </a:moveTo>
                <a:lnTo>
                  <a:pt x="273046" y="181272"/>
                </a:lnTo>
                <a:lnTo>
                  <a:pt x="270188" y="182913"/>
                </a:lnTo>
                <a:lnTo>
                  <a:pt x="267726" y="184312"/>
                </a:lnTo>
                <a:lnTo>
                  <a:pt x="273046" y="175102"/>
                </a:lnTo>
                <a:close/>
                <a:moveTo>
                  <a:pt x="5898" y="181454"/>
                </a:moveTo>
                <a:lnTo>
                  <a:pt x="8755" y="183096"/>
                </a:lnTo>
                <a:lnTo>
                  <a:pt x="11217" y="184524"/>
                </a:lnTo>
                <a:lnTo>
                  <a:pt x="578" y="184524"/>
                </a:lnTo>
                <a:lnTo>
                  <a:pt x="5898" y="181454"/>
                </a:lnTo>
                <a:close/>
                <a:moveTo>
                  <a:pt x="17509" y="181454"/>
                </a:moveTo>
                <a:lnTo>
                  <a:pt x="20366" y="183096"/>
                </a:lnTo>
                <a:lnTo>
                  <a:pt x="22828" y="184524"/>
                </a:lnTo>
                <a:lnTo>
                  <a:pt x="12190" y="184524"/>
                </a:lnTo>
                <a:lnTo>
                  <a:pt x="14682" y="183096"/>
                </a:lnTo>
                <a:lnTo>
                  <a:pt x="17509" y="181454"/>
                </a:lnTo>
                <a:close/>
                <a:moveTo>
                  <a:pt x="29150" y="181454"/>
                </a:moveTo>
                <a:lnTo>
                  <a:pt x="32008" y="183096"/>
                </a:lnTo>
                <a:lnTo>
                  <a:pt x="34470" y="184524"/>
                </a:lnTo>
                <a:lnTo>
                  <a:pt x="23831" y="184524"/>
                </a:lnTo>
                <a:lnTo>
                  <a:pt x="26293" y="183096"/>
                </a:lnTo>
                <a:lnTo>
                  <a:pt x="29150" y="181454"/>
                </a:lnTo>
                <a:close/>
                <a:moveTo>
                  <a:pt x="40762" y="181454"/>
                </a:moveTo>
                <a:lnTo>
                  <a:pt x="43619" y="183096"/>
                </a:lnTo>
                <a:lnTo>
                  <a:pt x="46081" y="184524"/>
                </a:lnTo>
                <a:lnTo>
                  <a:pt x="35442" y="184524"/>
                </a:lnTo>
                <a:lnTo>
                  <a:pt x="37935" y="183096"/>
                </a:lnTo>
                <a:lnTo>
                  <a:pt x="40762" y="181454"/>
                </a:lnTo>
                <a:close/>
                <a:moveTo>
                  <a:pt x="52403" y="181454"/>
                </a:moveTo>
                <a:lnTo>
                  <a:pt x="55260" y="183096"/>
                </a:lnTo>
                <a:lnTo>
                  <a:pt x="57722" y="184524"/>
                </a:lnTo>
                <a:lnTo>
                  <a:pt x="47084" y="184524"/>
                </a:lnTo>
                <a:lnTo>
                  <a:pt x="49546" y="183096"/>
                </a:lnTo>
                <a:lnTo>
                  <a:pt x="52403" y="181454"/>
                </a:lnTo>
                <a:close/>
                <a:moveTo>
                  <a:pt x="64014" y="181454"/>
                </a:moveTo>
                <a:lnTo>
                  <a:pt x="66871" y="183096"/>
                </a:lnTo>
                <a:lnTo>
                  <a:pt x="69334" y="184524"/>
                </a:lnTo>
                <a:lnTo>
                  <a:pt x="58695" y="184524"/>
                </a:lnTo>
                <a:lnTo>
                  <a:pt x="61187" y="183096"/>
                </a:lnTo>
                <a:lnTo>
                  <a:pt x="64014" y="181454"/>
                </a:lnTo>
                <a:close/>
                <a:moveTo>
                  <a:pt x="75625" y="181454"/>
                </a:moveTo>
                <a:lnTo>
                  <a:pt x="78452" y="183096"/>
                </a:lnTo>
                <a:lnTo>
                  <a:pt x="80945" y="184524"/>
                </a:lnTo>
                <a:lnTo>
                  <a:pt x="70306" y="184524"/>
                </a:lnTo>
                <a:lnTo>
                  <a:pt x="72768" y="183096"/>
                </a:lnTo>
                <a:lnTo>
                  <a:pt x="75625" y="181454"/>
                </a:lnTo>
                <a:close/>
                <a:moveTo>
                  <a:pt x="87237" y="181454"/>
                </a:moveTo>
                <a:lnTo>
                  <a:pt x="90094" y="183096"/>
                </a:lnTo>
                <a:lnTo>
                  <a:pt x="92556" y="184524"/>
                </a:lnTo>
                <a:lnTo>
                  <a:pt x="81917" y="184524"/>
                </a:lnTo>
                <a:lnTo>
                  <a:pt x="84379" y="183096"/>
                </a:lnTo>
                <a:lnTo>
                  <a:pt x="87237" y="181454"/>
                </a:lnTo>
                <a:close/>
                <a:moveTo>
                  <a:pt x="98878" y="181454"/>
                </a:moveTo>
                <a:lnTo>
                  <a:pt x="101705" y="183096"/>
                </a:lnTo>
                <a:lnTo>
                  <a:pt x="104197" y="184524"/>
                </a:lnTo>
                <a:lnTo>
                  <a:pt x="93559" y="184524"/>
                </a:lnTo>
                <a:lnTo>
                  <a:pt x="96021" y="183096"/>
                </a:lnTo>
                <a:lnTo>
                  <a:pt x="98878" y="181454"/>
                </a:lnTo>
                <a:close/>
                <a:moveTo>
                  <a:pt x="110489" y="181454"/>
                </a:moveTo>
                <a:lnTo>
                  <a:pt x="113346" y="183096"/>
                </a:lnTo>
                <a:lnTo>
                  <a:pt x="115809" y="184524"/>
                </a:lnTo>
                <a:lnTo>
                  <a:pt x="105170" y="184524"/>
                </a:lnTo>
                <a:lnTo>
                  <a:pt x="107632" y="183096"/>
                </a:lnTo>
                <a:lnTo>
                  <a:pt x="110489" y="181454"/>
                </a:lnTo>
                <a:close/>
                <a:moveTo>
                  <a:pt x="122131" y="181454"/>
                </a:moveTo>
                <a:lnTo>
                  <a:pt x="124958" y="183096"/>
                </a:lnTo>
                <a:lnTo>
                  <a:pt x="127450" y="184524"/>
                </a:lnTo>
                <a:lnTo>
                  <a:pt x="116812" y="184524"/>
                </a:lnTo>
                <a:lnTo>
                  <a:pt x="119274" y="183096"/>
                </a:lnTo>
                <a:lnTo>
                  <a:pt x="122131" y="181454"/>
                </a:lnTo>
                <a:close/>
                <a:moveTo>
                  <a:pt x="133742" y="181454"/>
                </a:moveTo>
                <a:lnTo>
                  <a:pt x="136599" y="183096"/>
                </a:lnTo>
                <a:lnTo>
                  <a:pt x="139061" y="184524"/>
                </a:lnTo>
                <a:lnTo>
                  <a:pt x="128423" y="184524"/>
                </a:lnTo>
                <a:lnTo>
                  <a:pt x="130885" y="183096"/>
                </a:lnTo>
                <a:lnTo>
                  <a:pt x="133742" y="181454"/>
                </a:lnTo>
                <a:close/>
                <a:moveTo>
                  <a:pt x="145323" y="181454"/>
                </a:moveTo>
                <a:lnTo>
                  <a:pt x="148180" y="183096"/>
                </a:lnTo>
                <a:lnTo>
                  <a:pt x="150642" y="184524"/>
                </a:lnTo>
                <a:lnTo>
                  <a:pt x="140004" y="184524"/>
                </a:lnTo>
                <a:lnTo>
                  <a:pt x="142496" y="183096"/>
                </a:lnTo>
                <a:lnTo>
                  <a:pt x="145323" y="181454"/>
                </a:lnTo>
                <a:close/>
                <a:moveTo>
                  <a:pt x="156964" y="181454"/>
                </a:moveTo>
                <a:lnTo>
                  <a:pt x="159822" y="183096"/>
                </a:lnTo>
                <a:lnTo>
                  <a:pt x="162284" y="184524"/>
                </a:lnTo>
                <a:lnTo>
                  <a:pt x="151645" y="184524"/>
                </a:lnTo>
                <a:lnTo>
                  <a:pt x="154107" y="183096"/>
                </a:lnTo>
                <a:lnTo>
                  <a:pt x="156964" y="181454"/>
                </a:lnTo>
                <a:close/>
                <a:moveTo>
                  <a:pt x="168575" y="181454"/>
                </a:moveTo>
                <a:lnTo>
                  <a:pt x="171433" y="183096"/>
                </a:lnTo>
                <a:lnTo>
                  <a:pt x="173895" y="184524"/>
                </a:lnTo>
                <a:lnTo>
                  <a:pt x="163256" y="184524"/>
                </a:lnTo>
                <a:lnTo>
                  <a:pt x="165749" y="183096"/>
                </a:lnTo>
                <a:lnTo>
                  <a:pt x="168575" y="181454"/>
                </a:lnTo>
                <a:close/>
                <a:moveTo>
                  <a:pt x="180217" y="181454"/>
                </a:moveTo>
                <a:lnTo>
                  <a:pt x="183074" y="183096"/>
                </a:lnTo>
                <a:lnTo>
                  <a:pt x="185536" y="184524"/>
                </a:lnTo>
                <a:lnTo>
                  <a:pt x="174898" y="184524"/>
                </a:lnTo>
                <a:lnTo>
                  <a:pt x="177360" y="183096"/>
                </a:lnTo>
                <a:lnTo>
                  <a:pt x="180217" y="181454"/>
                </a:lnTo>
                <a:close/>
                <a:moveTo>
                  <a:pt x="191828" y="181454"/>
                </a:moveTo>
                <a:lnTo>
                  <a:pt x="194685" y="183096"/>
                </a:lnTo>
                <a:lnTo>
                  <a:pt x="197147" y="184524"/>
                </a:lnTo>
                <a:lnTo>
                  <a:pt x="186509" y="184524"/>
                </a:lnTo>
                <a:lnTo>
                  <a:pt x="189001" y="183096"/>
                </a:lnTo>
                <a:lnTo>
                  <a:pt x="191828" y="181454"/>
                </a:lnTo>
                <a:close/>
                <a:moveTo>
                  <a:pt x="203470" y="181454"/>
                </a:moveTo>
                <a:lnTo>
                  <a:pt x="206327" y="183096"/>
                </a:lnTo>
                <a:lnTo>
                  <a:pt x="208789" y="184524"/>
                </a:lnTo>
                <a:lnTo>
                  <a:pt x="198151" y="184524"/>
                </a:lnTo>
                <a:lnTo>
                  <a:pt x="200613" y="183096"/>
                </a:lnTo>
                <a:lnTo>
                  <a:pt x="203470" y="181454"/>
                </a:lnTo>
                <a:close/>
                <a:moveTo>
                  <a:pt x="215051" y="181454"/>
                </a:moveTo>
                <a:lnTo>
                  <a:pt x="217908" y="183096"/>
                </a:lnTo>
                <a:lnTo>
                  <a:pt x="220370" y="184524"/>
                </a:lnTo>
                <a:lnTo>
                  <a:pt x="209731" y="184524"/>
                </a:lnTo>
                <a:lnTo>
                  <a:pt x="212193" y="183096"/>
                </a:lnTo>
                <a:lnTo>
                  <a:pt x="215051" y="181454"/>
                </a:lnTo>
                <a:close/>
                <a:moveTo>
                  <a:pt x="226692" y="181454"/>
                </a:moveTo>
                <a:lnTo>
                  <a:pt x="229519" y="183096"/>
                </a:lnTo>
                <a:lnTo>
                  <a:pt x="232011" y="184524"/>
                </a:lnTo>
                <a:lnTo>
                  <a:pt x="221373" y="184524"/>
                </a:lnTo>
                <a:lnTo>
                  <a:pt x="223835" y="183096"/>
                </a:lnTo>
                <a:lnTo>
                  <a:pt x="226692" y="181454"/>
                </a:lnTo>
                <a:close/>
                <a:moveTo>
                  <a:pt x="238303" y="181454"/>
                </a:moveTo>
                <a:lnTo>
                  <a:pt x="241160" y="183096"/>
                </a:lnTo>
                <a:lnTo>
                  <a:pt x="243622" y="184524"/>
                </a:lnTo>
                <a:lnTo>
                  <a:pt x="232984" y="184524"/>
                </a:lnTo>
                <a:lnTo>
                  <a:pt x="235446" y="183096"/>
                </a:lnTo>
                <a:lnTo>
                  <a:pt x="238303" y="181454"/>
                </a:lnTo>
                <a:close/>
                <a:moveTo>
                  <a:pt x="249945" y="181454"/>
                </a:moveTo>
                <a:lnTo>
                  <a:pt x="252772" y="183096"/>
                </a:lnTo>
                <a:lnTo>
                  <a:pt x="255264" y="184524"/>
                </a:lnTo>
                <a:lnTo>
                  <a:pt x="244626" y="184524"/>
                </a:lnTo>
                <a:lnTo>
                  <a:pt x="247088" y="183096"/>
                </a:lnTo>
                <a:lnTo>
                  <a:pt x="249945" y="181454"/>
                </a:lnTo>
                <a:close/>
                <a:moveTo>
                  <a:pt x="261556" y="181454"/>
                </a:moveTo>
                <a:lnTo>
                  <a:pt x="264413" y="183096"/>
                </a:lnTo>
                <a:lnTo>
                  <a:pt x="266875" y="184524"/>
                </a:lnTo>
                <a:lnTo>
                  <a:pt x="256237" y="184524"/>
                </a:lnTo>
                <a:lnTo>
                  <a:pt x="258699" y="183096"/>
                </a:lnTo>
                <a:lnTo>
                  <a:pt x="261556" y="181454"/>
                </a:lnTo>
                <a:close/>
                <a:moveTo>
                  <a:pt x="273198" y="181454"/>
                </a:moveTo>
                <a:lnTo>
                  <a:pt x="276024" y="183096"/>
                </a:lnTo>
                <a:lnTo>
                  <a:pt x="278517" y="184524"/>
                </a:lnTo>
                <a:lnTo>
                  <a:pt x="267878" y="184524"/>
                </a:lnTo>
                <a:lnTo>
                  <a:pt x="270340" y="183096"/>
                </a:lnTo>
                <a:lnTo>
                  <a:pt x="273198" y="181454"/>
                </a:lnTo>
                <a:close/>
                <a:moveTo>
                  <a:pt x="11217" y="184767"/>
                </a:moveTo>
                <a:lnTo>
                  <a:pt x="5898" y="187837"/>
                </a:lnTo>
                <a:lnTo>
                  <a:pt x="578" y="184767"/>
                </a:lnTo>
                <a:close/>
                <a:moveTo>
                  <a:pt x="22828" y="184767"/>
                </a:moveTo>
                <a:lnTo>
                  <a:pt x="17509" y="187837"/>
                </a:lnTo>
                <a:lnTo>
                  <a:pt x="12190" y="184767"/>
                </a:lnTo>
                <a:close/>
                <a:moveTo>
                  <a:pt x="34470" y="184767"/>
                </a:moveTo>
                <a:lnTo>
                  <a:pt x="29150" y="187837"/>
                </a:lnTo>
                <a:lnTo>
                  <a:pt x="23831" y="184767"/>
                </a:lnTo>
                <a:close/>
                <a:moveTo>
                  <a:pt x="46081" y="184767"/>
                </a:moveTo>
                <a:lnTo>
                  <a:pt x="40762" y="187837"/>
                </a:lnTo>
                <a:lnTo>
                  <a:pt x="35442" y="184767"/>
                </a:lnTo>
                <a:close/>
                <a:moveTo>
                  <a:pt x="57722" y="184767"/>
                </a:moveTo>
                <a:lnTo>
                  <a:pt x="52403" y="187837"/>
                </a:lnTo>
                <a:lnTo>
                  <a:pt x="47084" y="184767"/>
                </a:lnTo>
                <a:close/>
                <a:moveTo>
                  <a:pt x="69334" y="184767"/>
                </a:moveTo>
                <a:lnTo>
                  <a:pt x="64014" y="187837"/>
                </a:lnTo>
                <a:lnTo>
                  <a:pt x="58695" y="184767"/>
                </a:lnTo>
                <a:close/>
                <a:moveTo>
                  <a:pt x="80945" y="184767"/>
                </a:moveTo>
                <a:lnTo>
                  <a:pt x="75625" y="187837"/>
                </a:lnTo>
                <a:lnTo>
                  <a:pt x="70306" y="184767"/>
                </a:lnTo>
                <a:close/>
                <a:moveTo>
                  <a:pt x="92556" y="184767"/>
                </a:moveTo>
                <a:lnTo>
                  <a:pt x="87237" y="187837"/>
                </a:lnTo>
                <a:lnTo>
                  <a:pt x="81917" y="184767"/>
                </a:lnTo>
                <a:close/>
                <a:moveTo>
                  <a:pt x="104197" y="184767"/>
                </a:moveTo>
                <a:lnTo>
                  <a:pt x="98878" y="187837"/>
                </a:lnTo>
                <a:lnTo>
                  <a:pt x="93559" y="184767"/>
                </a:lnTo>
                <a:close/>
                <a:moveTo>
                  <a:pt x="115809" y="184767"/>
                </a:moveTo>
                <a:lnTo>
                  <a:pt x="110489" y="187837"/>
                </a:lnTo>
                <a:lnTo>
                  <a:pt x="105170" y="184767"/>
                </a:lnTo>
                <a:close/>
                <a:moveTo>
                  <a:pt x="127450" y="184767"/>
                </a:moveTo>
                <a:lnTo>
                  <a:pt x="122131" y="187837"/>
                </a:lnTo>
                <a:lnTo>
                  <a:pt x="116812" y="184767"/>
                </a:lnTo>
                <a:close/>
                <a:moveTo>
                  <a:pt x="139061" y="184767"/>
                </a:moveTo>
                <a:lnTo>
                  <a:pt x="133742" y="187837"/>
                </a:lnTo>
                <a:lnTo>
                  <a:pt x="128423" y="184767"/>
                </a:lnTo>
                <a:close/>
                <a:moveTo>
                  <a:pt x="150642" y="184767"/>
                </a:moveTo>
                <a:lnTo>
                  <a:pt x="145323" y="187837"/>
                </a:lnTo>
                <a:lnTo>
                  <a:pt x="140004" y="184767"/>
                </a:lnTo>
                <a:close/>
                <a:moveTo>
                  <a:pt x="162284" y="184767"/>
                </a:moveTo>
                <a:lnTo>
                  <a:pt x="156964" y="187837"/>
                </a:lnTo>
                <a:lnTo>
                  <a:pt x="151645" y="184767"/>
                </a:lnTo>
                <a:close/>
                <a:moveTo>
                  <a:pt x="173895" y="184767"/>
                </a:moveTo>
                <a:lnTo>
                  <a:pt x="168575" y="187837"/>
                </a:lnTo>
                <a:lnTo>
                  <a:pt x="163256" y="184767"/>
                </a:lnTo>
                <a:close/>
                <a:moveTo>
                  <a:pt x="185536" y="184767"/>
                </a:moveTo>
                <a:lnTo>
                  <a:pt x="180217" y="187837"/>
                </a:lnTo>
                <a:lnTo>
                  <a:pt x="174898" y="184767"/>
                </a:lnTo>
                <a:close/>
                <a:moveTo>
                  <a:pt x="197147" y="184767"/>
                </a:moveTo>
                <a:lnTo>
                  <a:pt x="191828" y="187837"/>
                </a:lnTo>
                <a:lnTo>
                  <a:pt x="186509" y="184767"/>
                </a:lnTo>
                <a:close/>
                <a:moveTo>
                  <a:pt x="208789" y="184767"/>
                </a:moveTo>
                <a:lnTo>
                  <a:pt x="203470" y="187837"/>
                </a:lnTo>
                <a:lnTo>
                  <a:pt x="198151" y="184767"/>
                </a:lnTo>
                <a:close/>
                <a:moveTo>
                  <a:pt x="220370" y="184767"/>
                </a:moveTo>
                <a:lnTo>
                  <a:pt x="215051" y="187837"/>
                </a:lnTo>
                <a:lnTo>
                  <a:pt x="209731" y="184767"/>
                </a:lnTo>
                <a:close/>
                <a:moveTo>
                  <a:pt x="232011" y="184767"/>
                </a:moveTo>
                <a:lnTo>
                  <a:pt x="226692" y="187837"/>
                </a:lnTo>
                <a:lnTo>
                  <a:pt x="221373" y="184767"/>
                </a:lnTo>
                <a:close/>
                <a:moveTo>
                  <a:pt x="243622" y="184767"/>
                </a:moveTo>
                <a:lnTo>
                  <a:pt x="238303" y="187837"/>
                </a:lnTo>
                <a:lnTo>
                  <a:pt x="232984" y="184767"/>
                </a:lnTo>
                <a:close/>
                <a:moveTo>
                  <a:pt x="255264" y="184767"/>
                </a:moveTo>
                <a:lnTo>
                  <a:pt x="249945" y="187837"/>
                </a:lnTo>
                <a:lnTo>
                  <a:pt x="244626" y="184767"/>
                </a:lnTo>
                <a:close/>
                <a:moveTo>
                  <a:pt x="266875" y="184767"/>
                </a:moveTo>
                <a:lnTo>
                  <a:pt x="261556" y="187837"/>
                </a:lnTo>
                <a:lnTo>
                  <a:pt x="256237" y="184767"/>
                </a:lnTo>
                <a:close/>
                <a:moveTo>
                  <a:pt x="278517" y="184767"/>
                </a:moveTo>
                <a:lnTo>
                  <a:pt x="273198" y="187837"/>
                </a:lnTo>
                <a:lnTo>
                  <a:pt x="267878" y="184767"/>
                </a:lnTo>
                <a:close/>
                <a:moveTo>
                  <a:pt x="214" y="185132"/>
                </a:moveTo>
                <a:lnTo>
                  <a:pt x="214" y="191242"/>
                </a:lnTo>
                <a:lnTo>
                  <a:pt x="291" y="191286"/>
                </a:lnTo>
                <a:lnTo>
                  <a:pt x="291" y="191286"/>
                </a:lnTo>
                <a:cubicBezTo>
                  <a:pt x="266" y="191254"/>
                  <a:pt x="244" y="191207"/>
                  <a:pt x="244" y="191181"/>
                </a:cubicBezTo>
                <a:lnTo>
                  <a:pt x="244" y="185132"/>
                </a:lnTo>
                <a:close/>
                <a:moveTo>
                  <a:pt x="291" y="191286"/>
                </a:moveTo>
                <a:cubicBezTo>
                  <a:pt x="295" y="191292"/>
                  <a:pt x="300" y="191298"/>
                  <a:pt x="305" y="191303"/>
                </a:cubicBezTo>
                <a:lnTo>
                  <a:pt x="3116" y="192924"/>
                </a:lnTo>
                <a:lnTo>
                  <a:pt x="3116" y="192924"/>
                </a:lnTo>
                <a:lnTo>
                  <a:pt x="291" y="191286"/>
                </a:lnTo>
                <a:close/>
                <a:moveTo>
                  <a:pt x="11369" y="184980"/>
                </a:moveTo>
                <a:lnTo>
                  <a:pt x="6050" y="194190"/>
                </a:lnTo>
                <a:lnTo>
                  <a:pt x="6050" y="188081"/>
                </a:lnTo>
                <a:lnTo>
                  <a:pt x="11369" y="184980"/>
                </a:lnTo>
                <a:close/>
                <a:moveTo>
                  <a:pt x="34622" y="184980"/>
                </a:moveTo>
                <a:lnTo>
                  <a:pt x="29302" y="194190"/>
                </a:lnTo>
                <a:lnTo>
                  <a:pt x="29302" y="188081"/>
                </a:lnTo>
                <a:lnTo>
                  <a:pt x="34622" y="184980"/>
                </a:lnTo>
                <a:close/>
                <a:moveTo>
                  <a:pt x="46202" y="184980"/>
                </a:moveTo>
                <a:lnTo>
                  <a:pt x="40883" y="194190"/>
                </a:lnTo>
                <a:lnTo>
                  <a:pt x="40883" y="188081"/>
                </a:lnTo>
                <a:lnTo>
                  <a:pt x="46202" y="184980"/>
                </a:lnTo>
                <a:close/>
                <a:moveTo>
                  <a:pt x="57844" y="184980"/>
                </a:moveTo>
                <a:lnTo>
                  <a:pt x="52525" y="194190"/>
                </a:lnTo>
                <a:lnTo>
                  <a:pt x="52525" y="188081"/>
                </a:lnTo>
                <a:lnTo>
                  <a:pt x="57844" y="184980"/>
                </a:lnTo>
                <a:close/>
                <a:moveTo>
                  <a:pt x="69455" y="184980"/>
                </a:moveTo>
                <a:lnTo>
                  <a:pt x="64136" y="194190"/>
                </a:lnTo>
                <a:lnTo>
                  <a:pt x="64136" y="188081"/>
                </a:lnTo>
                <a:lnTo>
                  <a:pt x="69455" y="184980"/>
                </a:lnTo>
                <a:close/>
                <a:moveTo>
                  <a:pt x="81097" y="184980"/>
                </a:moveTo>
                <a:lnTo>
                  <a:pt x="75777" y="194190"/>
                </a:lnTo>
                <a:lnTo>
                  <a:pt x="75777" y="188081"/>
                </a:lnTo>
                <a:lnTo>
                  <a:pt x="81097" y="184980"/>
                </a:lnTo>
                <a:close/>
                <a:moveTo>
                  <a:pt x="92708" y="184980"/>
                </a:moveTo>
                <a:lnTo>
                  <a:pt x="87389" y="194190"/>
                </a:lnTo>
                <a:lnTo>
                  <a:pt x="87389" y="188081"/>
                </a:lnTo>
                <a:lnTo>
                  <a:pt x="92708" y="184980"/>
                </a:lnTo>
                <a:close/>
                <a:moveTo>
                  <a:pt x="104349" y="184980"/>
                </a:moveTo>
                <a:lnTo>
                  <a:pt x="99030" y="194190"/>
                </a:lnTo>
                <a:lnTo>
                  <a:pt x="99030" y="188081"/>
                </a:lnTo>
                <a:lnTo>
                  <a:pt x="104349" y="184980"/>
                </a:lnTo>
                <a:close/>
                <a:moveTo>
                  <a:pt x="115930" y="184980"/>
                </a:moveTo>
                <a:lnTo>
                  <a:pt x="110611" y="194190"/>
                </a:lnTo>
                <a:lnTo>
                  <a:pt x="110611" y="188081"/>
                </a:lnTo>
                <a:lnTo>
                  <a:pt x="115930" y="184980"/>
                </a:lnTo>
                <a:close/>
                <a:moveTo>
                  <a:pt x="127541" y="184980"/>
                </a:moveTo>
                <a:lnTo>
                  <a:pt x="122222" y="194190"/>
                </a:lnTo>
                <a:lnTo>
                  <a:pt x="122222" y="188081"/>
                </a:lnTo>
                <a:lnTo>
                  <a:pt x="127541" y="184980"/>
                </a:lnTo>
                <a:close/>
                <a:moveTo>
                  <a:pt x="139183" y="184980"/>
                </a:moveTo>
                <a:lnTo>
                  <a:pt x="133864" y="194190"/>
                </a:lnTo>
                <a:lnTo>
                  <a:pt x="133864" y="188081"/>
                </a:lnTo>
                <a:lnTo>
                  <a:pt x="139183" y="184980"/>
                </a:lnTo>
                <a:close/>
                <a:moveTo>
                  <a:pt x="150794" y="184980"/>
                </a:moveTo>
                <a:lnTo>
                  <a:pt x="145475" y="194190"/>
                </a:lnTo>
                <a:lnTo>
                  <a:pt x="145475" y="188081"/>
                </a:lnTo>
                <a:lnTo>
                  <a:pt x="150794" y="184980"/>
                </a:lnTo>
                <a:close/>
                <a:moveTo>
                  <a:pt x="162436" y="184980"/>
                </a:moveTo>
                <a:lnTo>
                  <a:pt x="157116" y="194190"/>
                </a:lnTo>
                <a:lnTo>
                  <a:pt x="157116" y="188081"/>
                </a:lnTo>
                <a:lnTo>
                  <a:pt x="162436" y="184980"/>
                </a:lnTo>
                <a:close/>
                <a:moveTo>
                  <a:pt x="174047" y="184980"/>
                </a:moveTo>
                <a:lnTo>
                  <a:pt x="168727" y="194190"/>
                </a:lnTo>
                <a:lnTo>
                  <a:pt x="168727" y="188081"/>
                </a:lnTo>
                <a:lnTo>
                  <a:pt x="174047" y="184980"/>
                </a:lnTo>
                <a:close/>
                <a:moveTo>
                  <a:pt x="185658" y="184980"/>
                </a:moveTo>
                <a:lnTo>
                  <a:pt x="180339" y="194190"/>
                </a:lnTo>
                <a:lnTo>
                  <a:pt x="180339" y="188081"/>
                </a:lnTo>
                <a:lnTo>
                  <a:pt x="185658" y="184980"/>
                </a:lnTo>
                <a:close/>
                <a:moveTo>
                  <a:pt x="197269" y="184980"/>
                </a:moveTo>
                <a:lnTo>
                  <a:pt x="191950" y="194190"/>
                </a:lnTo>
                <a:lnTo>
                  <a:pt x="191950" y="188081"/>
                </a:lnTo>
                <a:lnTo>
                  <a:pt x="197269" y="184980"/>
                </a:lnTo>
                <a:close/>
                <a:moveTo>
                  <a:pt x="208911" y="184980"/>
                </a:moveTo>
                <a:lnTo>
                  <a:pt x="203591" y="194190"/>
                </a:lnTo>
                <a:lnTo>
                  <a:pt x="203591" y="188081"/>
                </a:lnTo>
                <a:lnTo>
                  <a:pt x="208911" y="184980"/>
                </a:lnTo>
                <a:close/>
                <a:moveTo>
                  <a:pt x="220522" y="184980"/>
                </a:moveTo>
                <a:lnTo>
                  <a:pt x="215202" y="194190"/>
                </a:lnTo>
                <a:lnTo>
                  <a:pt x="215202" y="188081"/>
                </a:lnTo>
                <a:lnTo>
                  <a:pt x="220522" y="184980"/>
                </a:lnTo>
                <a:close/>
                <a:moveTo>
                  <a:pt x="232163" y="184980"/>
                </a:moveTo>
                <a:lnTo>
                  <a:pt x="226844" y="194190"/>
                </a:lnTo>
                <a:lnTo>
                  <a:pt x="226844" y="188081"/>
                </a:lnTo>
                <a:lnTo>
                  <a:pt x="232163" y="184980"/>
                </a:lnTo>
                <a:close/>
                <a:moveTo>
                  <a:pt x="243774" y="184980"/>
                </a:moveTo>
                <a:lnTo>
                  <a:pt x="238455" y="194190"/>
                </a:lnTo>
                <a:lnTo>
                  <a:pt x="238455" y="188081"/>
                </a:lnTo>
                <a:lnTo>
                  <a:pt x="243774" y="184980"/>
                </a:lnTo>
                <a:close/>
                <a:moveTo>
                  <a:pt x="255355" y="184980"/>
                </a:moveTo>
                <a:lnTo>
                  <a:pt x="250036" y="194190"/>
                </a:lnTo>
                <a:lnTo>
                  <a:pt x="250036" y="188081"/>
                </a:lnTo>
                <a:lnTo>
                  <a:pt x="255355" y="184980"/>
                </a:lnTo>
                <a:close/>
                <a:moveTo>
                  <a:pt x="266997" y="184980"/>
                </a:moveTo>
                <a:lnTo>
                  <a:pt x="261678" y="194190"/>
                </a:lnTo>
                <a:lnTo>
                  <a:pt x="261678" y="188081"/>
                </a:lnTo>
                <a:lnTo>
                  <a:pt x="266997" y="184980"/>
                </a:lnTo>
                <a:close/>
                <a:moveTo>
                  <a:pt x="278608" y="184980"/>
                </a:moveTo>
                <a:lnTo>
                  <a:pt x="273289" y="194190"/>
                </a:lnTo>
                <a:lnTo>
                  <a:pt x="273289" y="188081"/>
                </a:lnTo>
                <a:lnTo>
                  <a:pt x="278608" y="184980"/>
                </a:lnTo>
                <a:close/>
                <a:moveTo>
                  <a:pt x="457" y="185041"/>
                </a:moveTo>
                <a:lnTo>
                  <a:pt x="5776" y="188081"/>
                </a:lnTo>
                <a:lnTo>
                  <a:pt x="5776" y="194221"/>
                </a:lnTo>
                <a:lnTo>
                  <a:pt x="457" y="185041"/>
                </a:lnTo>
                <a:close/>
                <a:moveTo>
                  <a:pt x="12098" y="185041"/>
                </a:moveTo>
                <a:lnTo>
                  <a:pt x="17418" y="188081"/>
                </a:lnTo>
                <a:lnTo>
                  <a:pt x="17418" y="194221"/>
                </a:lnTo>
                <a:lnTo>
                  <a:pt x="12098" y="185041"/>
                </a:lnTo>
                <a:close/>
                <a:moveTo>
                  <a:pt x="22980" y="184980"/>
                </a:moveTo>
                <a:lnTo>
                  <a:pt x="17661" y="194221"/>
                </a:lnTo>
                <a:lnTo>
                  <a:pt x="17661" y="188081"/>
                </a:lnTo>
                <a:lnTo>
                  <a:pt x="22980" y="184980"/>
                </a:lnTo>
                <a:close/>
                <a:moveTo>
                  <a:pt x="23710" y="185041"/>
                </a:moveTo>
                <a:lnTo>
                  <a:pt x="29029" y="188081"/>
                </a:lnTo>
                <a:lnTo>
                  <a:pt x="29029" y="194221"/>
                </a:lnTo>
                <a:lnTo>
                  <a:pt x="23710" y="185041"/>
                </a:lnTo>
                <a:close/>
                <a:moveTo>
                  <a:pt x="35290" y="185041"/>
                </a:moveTo>
                <a:lnTo>
                  <a:pt x="40610" y="188081"/>
                </a:lnTo>
                <a:lnTo>
                  <a:pt x="40610" y="194221"/>
                </a:lnTo>
                <a:lnTo>
                  <a:pt x="35290" y="185041"/>
                </a:lnTo>
                <a:close/>
                <a:moveTo>
                  <a:pt x="46932" y="185041"/>
                </a:moveTo>
                <a:lnTo>
                  <a:pt x="52251" y="188081"/>
                </a:lnTo>
                <a:lnTo>
                  <a:pt x="52251" y="194221"/>
                </a:lnTo>
                <a:lnTo>
                  <a:pt x="46932" y="185041"/>
                </a:lnTo>
                <a:close/>
                <a:moveTo>
                  <a:pt x="58543" y="185041"/>
                </a:moveTo>
                <a:lnTo>
                  <a:pt x="63862" y="188081"/>
                </a:lnTo>
                <a:lnTo>
                  <a:pt x="63862" y="194221"/>
                </a:lnTo>
                <a:lnTo>
                  <a:pt x="58543" y="185041"/>
                </a:lnTo>
                <a:close/>
                <a:moveTo>
                  <a:pt x="70185" y="185041"/>
                </a:moveTo>
                <a:lnTo>
                  <a:pt x="75504" y="188081"/>
                </a:lnTo>
                <a:lnTo>
                  <a:pt x="75504" y="194221"/>
                </a:lnTo>
                <a:lnTo>
                  <a:pt x="70185" y="185041"/>
                </a:lnTo>
                <a:close/>
                <a:moveTo>
                  <a:pt x="81796" y="185041"/>
                </a:moveTo>
                <a:lnTo>
                  <a:pt x="87115" y="188081"/>
                </a:lnTo>
                <a:lnTo>
                  <a:pt x="87115" y="194221"/>
                </a:lnTo>
                <a:lnTo>
                  <a:pt x="81796" y="185041"/>
                </a:lnTo>
                <a:close/>
                <a:moveTo>
                  <a:pt x="93437" y="185041"/>
                </a:moveTo>
                <a:lnTo>
                  <a:pt x="98757" y="188081"/>
                </a:lnTo>
                <a:lnTo>
                  <a:pt x="98757" y="194221"/>
                </a:lnTo>
                <a:lnTo>
                  <a:pt x="93437" y="185041"/>
                </a:lnTo>
                <a:close/>
                <a:moveTo>
                  <a:pt x="105018" y="185041"/>
                </a:moveTo>
                <a:lnTo>
                  <a:pt x="110337" y="188081"/>
                </a:lnTo>
                <a:lnTo>
                  <a:pt x="110337" y="194221"/>
                </a:lnTo>
                <a:lnTo>
                  <a:pt x="105018" y="185041"/>
                </a:lnTo>
                <a:close/>
                <a:moveTo>
                  <a:pt x="116660" y="185041"/>
                </a:moveTo>
                <a:lnTo>
                  <a:pt x="121979" y="188081"/>
                </a:lnTo>
                <a:lnTo>
                  <a:pt x="121979" y="194221"/>
                </a:lnTo>
                <a:lnTo>
                  <a:pt x="116660" y="185041"/>
                </a:lnTo>
                <a:close/>
                <a:moveTo>
                  <a:pt x="128271" y="185041"/>
                </a:moveTo>
                <a:lnTo>
                  <a:pt x="133590" y="188081"/>
                </a:lnTo>
                <a:lnTo>
                  <a:pt x="133590" y="194221"/>
                </a:lnTo>
                <a:lnTo>
                  <a:pt x="128271" y="185041"/>
                </a:lnTo>
                <a:close/>
                <a:moveTo>
                  <a:pt x="139912" y="185041"/>
                </a:moveTo>
                <a:lnTo>
                  <a:pt x="145232" y="188081"/>
                </a:lnTo>
                <a:lnTo>
                  <a:pt x="145232" y="194221"/>
                </a:lnTo>
                <a:lnTo>
                  <a:pt x="139912" y="185041"/>
                </a:lnTo>
                <a:close/>
                <a:moveTo>
                  <a:pt x="151523" y="185041"/>
                </a:moveTo>
                <a:lnTo>
                  <a:pt x="156843" y="188081"/>
                </a:lnTo>
                <a:lnTo>
                  <a:pt x="156843" y="194221"/>
                </a:lnTo>
                <a:lnTo>
                  <a:pt x="151523" y="185041"/>
                </a:lnTo>
                <a:close/>
                <a:moveTo>
                  <a:pt x="163165" y="185041"/>
                </a:moveTo>
                <a:lnTo>
                  <a:pt x="168484" y="188081"/>
                </a:lnTo>
                <a:lnTo>
                  <a:pt x="168484" y="194221"/>
                </a:lnTo>
                <a:lnTo>
                  <a:pt x="163165" y="185041"/>
                </a:lnTo>
                <a:close/>
                <a:moveTo>
                  <a:pt x="174746" y="185041"/>
                </a:moveTo>
                <a:lnTo>
                  <a:pt x="180065" y="188081"/>
                </a:lnTo>
                <a:lnTo>
                  <a:pt x="180065" y="194221"/>
                </a:lnTo>
                <a:lnTo>
                  <a:pt x="174746" y="185041"/>
                </a:lnTo>
                <a:close/>
                <a:moveTo>
                  <a:pt x="186357" y="185041"/>
                </a:moveTo>
                <a:lnTo>
                  <a:pt x="191676" y="188081"/>
                </a:lnTo>
                <a:lnTo>
                  <a:pt x="191676" y="194221"/>
                </a:lnTo>
                <a:lnTo>
                  <a:pt x="186357" y="185041"/>
                </a:lnTo>
                <a:close/>
                <a:moveTo>
                  <a:pt x="197999" y="185041"/>
                </a:moveTo>
                <a:lnTo>
                  <a:pt x="203318" y="188081"/>
                </a:lnTo>
                <a:lnTo>
                  <a:pt x="203318" y="194221"/>
                </a:lnTo>
                <a:lnTo>
                  <a:pt x="197999" y="185041"/>
                </a:lnTo>
                <a:close/>
                <a:moveTo>
                  <a:pt x="209610" y="185041"/>
                </a:moveTo>
                <a:lnTo>
                  <a:pt x="214929" y="188111"/>
                </a:lnTo>
                <a:lnTo>
                  <a:pt x="214929" y="194251"/>
                </a:lnTo>
                <a:lnTo>
                  <a:pt x="209610" y="185041"/>
                </a:lnTo>
                <a:close/>
                <a:moveTo>
                  <a:pt x="221251" y="185041"/>
                </a:moveTo>
                <a:lnTo>
                  <a:pt x="226570" y="188111"/>
                </a:lnTo>
                <a:lnTo>
                  <a:pt x="226570" y="194251"/>
                </a:lnTo>
                <a:lnTo>
                  <a:pt x="221251" y="185041"/>
                </a:lnTo>
                <a:close/>
                <a:moveTo>
                  <a:pt x="232862" y="185041"/>
                </a:moveTo>
                <a:lnTo>
                  <a:pt x="238182" y="188111"/>
                </a:lnTo>
                <a:lnTo>
                  <a:pt x="238182" y="194251"/>
                </a:lnTo>
                <a:lnTo>
                  <a:pt x="232862" y="185041"/>
                </a:lnTo>
                <a:close/>
                <a:moveTo>
                  <a:pt x="244474" y="185041"/>
                </a:moveTo>
                <a:lnTo>
                  <a:pt x="249793" y="188111"/>
                </a:lnTo>
                <a:lnTo>
                  <a:pt x="249793" y="194251"/>
                </a:lnTo>
                <a:lnTo>
                  <a:pt x="244474" y="185041"/>
                </a:lnTo>
                <a:close/>
                <a:moveTo>
                  <a:pt x="256085" y="185041"/>
                </a:moveTo>
                <a:lnTo>
                  <a:pt x="261404" y="188111"/>
                </a:lnTo>
                <a:lnTo>
                  <a:pt x="261404" y="194251"/>
                </a:lnTo>
                <a:lnTo>
                  <a:pt x="256085" y="185041"/>
                </a:lnTo>
                <a:close/>
                <a:moveTo>
                  <a:pt x="267726" y="185041"/>
                </a:moveTo>
                <a:lnTo>
                  <a:pt x="273046" y="188111"/>
                </a:lnTo>
                <a:lnTo>
                  <a:pt x="273046" y="194251"/>
                </a:lnTo>
                <a:lnTo>
                  <a:pt x="267726" y="185041"/>
                </a:lnTo>
                <a:close/>
                <a:moveTo>
                  <a:pt x="3116" y="192924"/>
                </a:moveTo>
                <a:lnTo>
                  <a:pt x="5563" y="194342"/>
                </a:lnTo>
                <a:lnTo>
                  <a:pt x="5557" y="194332"/>
                </a:lnTo>
                <a:lnTo>
                  <a:pt x="5557" y="194332"/>
                </a:lnTo>
                <a:lnTo>
                  <a:pt x="3116" y="192924"/>
                </a:lnTo>
                <a:close/>
                <a:moveTo>
                  <a:pt x="11855" y="185102"/>
                </a:moveTo>
                <a:lnTo>
                  <a:pt x="17174" y="194342"/>
                </a:lnTo>
                <a:lnTo>
                  <a:pt x="11855" y="191272"/>
                </a:lnTo>
                <a:lnTo>
                  <a:pt x="11855" y="185102"/>
                </a:lnTo>
                <a:close/>
                <a:moveTo>
                  <a:pt x="23497" y="185102"/>
                </a:moveTo>
                <a:lnTo>
                  <a:pt x="28816" y="194342"/>
                </a:lnTo>
                <a:lnTo>
                  <a:pt x="23497" y="191272"/>
                </a:lnTo>
                <a:lnTo>
                  <a:pt x="23497" y="185102"/>
                </a:lnTo>
                <a:close/>
                <a:moveTo>
                  <a:pt x="35078" y="185102"/>
                </a:moveTo>
                <a:lnTo>
                  <a:pt x="40397" y="194342"/>
                </a:lnTo>
                <a:lnTo>
                  <a:pt x="35078" y="191272"/>
                </a:lnTo>
                <a:lnTo>
                  <a:pt x="35078" y="185102"/>
                </a:lnTo>
                <a:close/>
                <a:moveTo>
                  <a:pt x="46689" y="185102"/>
                </a:moveTo>
                <a:lnTo>
                  <a:pt x="52008" y="194342"/>
                </a:lnTo>
                <a:lnTo>
                  <a:pt x="46689" y="191272"/>
                </a:lnTo>
                <a:lnTo>
                  <a:pt x="46689" y="185102"/>
                </a:lnTo>
                <a:close/>
                <a:moveTo>
                  <a:pt x="58330" y="185102"/>
                </a:moveTo>
                <a:lnTo>
                  <a:pt x="63650" y="194342"/>
                </a:lnTo>
                <a:lnTo>
                  <a:pt x="58330" y="191272"/>
                </a:lnTo>
                <a:lnTo>
                  <a:pt x="58330" y="185102"/>
                </a:lnTo>
                <a:close/>
                <a:moveTo>
                  <a:pt x="69941" y="185132"/>
                </a:moveTo>
                <a:lnTo>
                  <a:pt x="75261" y="194342"/>
                </a:lnTo>
                <a:lnTo>
                  <a:pt x="69941" y="191242"/>
                </a:lnTo>
                <a:lnTo>
                  <a:pt x="69941" y="185132"/>
                </a:lnTo>
                <a:close/>
                <a:moveTo>
                  <a:pt x="81583" y="185132"/>
                </a:moveTo>
                <a:lnTo>
                  <a:pt x="86902" y="194342"/>
                </a:lnTo>
                <a:lnTo>
                  <a:pt x="81583" y="191242"/>
                </a:lnTo>
                <a:lnTo>
                  <a:pt x="81583" y="185132"/>
                </a:lnTo>
                <a:close/>
                <a:moveTo>
                  <a:pt x="93194" y="185132"/>
                </a:moveTo>
                <a:lnTo>
                  <a:pt x="98513" y="194342"/>
                </a:lnTo>
                <a:lnTo>
                  <a:pt x="93194" y="191242"/>
                </a:lnTo>
                <a:lnTo>
                  <a:pt x="93194" y="185132"/>
                </a:lnTo>
                <a:close/>
                <a:moveTo>
                  <a:pt x="104836" y="185132"/>
                </a:moveTo>
                <a:lnTo>
                  <a:pt x="110155" y="194342"/>
                </a:lnTo>
                <a:lnTo>
                  <a:pt x="104836" y="191242"/>
                </a:lnTo>
                <a:lnTo>
                  <a:pt x="104836" y="185132"/>
                </a:lnTo>
                <a:close/>
                <a:moveTo>
                  <a:pt x="116416" y="185132"/>
                </a:moveTo>
                <a:lnTo>
                  <a:pt x="121736" y="194342"/>
                </a:lnTo>
                <a:lnTo>
                  <a:pt x="116416" y="191242"/>
                </a:lnTo>
                <a:lnTo>
                  <a:pt x="116416" y="185132"/>
                </a:lnTo>
                <a:close/>
                <a:moveTo>
                  <a:pt x="128058" y="185132"/>
                </a:moveTo>
                <a:lnTo>
                  <a:pt x="133377" y="194342"/>
                </a:lnTo>
                <a:lnTo>
                  <a:pt x="128058" y="191242"/>
                </a:lnTo>
                <a:lnTo>
                  <a:pt x="128058" y="185132"/>
                </a:lnTo>
                <a:close/>
                <a:moveTo>
                  <a:pt x="139669" y="185132"/>
                </a:moveTo>
                <a:lnTo>
                  <a:pt x="144988" y="194342"/>
                </a:lnTo>
                <a:lnTo>
                  <a:pt x="139669" y="191242"/>
                </a:lnTo>
                <a:lnTo>
                  <a:pt x="139669" y="185132"/>
                </a:lnTo>
                <a:close/>
                <a:moveTo>
                  <a:pt x="151311" y="185132"/>
                </a:moveTo>
                <a:lnTo>
                  <a:pt x="156630" y="194342"/>
                </a:lnTo>
                <a:lnTo>
                  <a:pt x="151311" y="191242"/>
                </a:lnTo>
                <a:lnTo>
                  <a:pt x="151311" y="185132"/>
                </a:lnTo>
                <a:close/>
                <a:moveTo>
                  <a:pt x="162922" y="185132"/>
                </a:moveTo>
                <a:lnTo>
                  <a:pt x="168241" y="194342"/>
                </a:lnTo>
                <a:lnTo>
                  <a:pt x="162922" y="191242"/>
                </a:lnTo>
                <a:lnTo>
                  <a:pt x="162922" y="185132"/>
                </a:lnTo>
                <a:close/>
                <a:moveTo>
                  <a:pt x="174503" y="185132"/>
                </a:moveTo>
                <a:lnTo>
                  <a:pt x="179822" y="194342"/>
                </a:lnTo>
                <a:lnTo>
                  <a:pt x="174503" y="191242"/>
                </a:lnTo>
                <a:lnTo>
                  <a:pt x="174503" y="185132"/>
                </a:lnTo>
                <a:close/>
                <a:moveTo>
                  <a:pt x="186144" y="185132"/>
                </a:moveTo>
                <a:lnTo>
                  <a:pt x="191463" y="194342"/>
                </a:lnTo>
                <a:lnTo>
                  <a:pt x="186144" y="191242"/>
                </a:lnTo>
                <a:lnTo>
                  <a:pt x="186144" y="185132"/>
                </a:lnTo>
                <a:close/>
                <a:moveTo>
                  <a:pt x="197755" y="185132"/>
                </a:moveTo>
                <a:lnTo>
                  <a:pt x="203075" y="194342"/>
                </a:lnTo>
                <a:lnTo>
                  <a:pt x="197755" y="191242"/>
                </a:lnTo>
                <a:lnTo>
                  <a:pt x="197755" y="185132"/>
                </a:lnTo>
                <a:close/>
                <a:moveTo>
                  <a:pt x="209397" y="185132"/>
                </a:moveTo>
                <a:lnTo>
                  <a:pt x="214716" y="194342"/>
                </a:lnTo>
                <a:lnTo>
                  <a:pt x="209397" y="191242"/>
                </a:lnTo>
                <a:lnTo>
                  <a:pt x="209397" y="185132"/>
                </a:lnTo>
                <a:close/>
                <a:moveTo>
                  <a:pt x="221008" y="185132"/>
                </a:moveTo>
                <a:lnTo>
                  <a:pt x="226327" y="194342"/>
                </a:lnTo>
                <a:lnTo>
                  <a:pt x="221008" y="191303"/>
                </a:lnTo>
                <a:lnTo>
                  <a:pt x="221008" y="185132"/>
                </a:lnTo>
                <a:close/>
                <a:moveTo>
                  <a:pt x="232650" y="185132"/>
                </a:moveTo>
                <a:lnTo>
                  <a:pt x="237969" y="194342"/>
                </a:lnTo>
                <a:lnTo>
                  <a:pt x="232650" y="191303"/>
                </a:lnTo>
                <a:lnTo>
                  <a:pt x="232650" y="185132"/>
                </a:lnTo>
                <a:close/>
                <a:moveTo>
                  <a:pt x="244230" y="185132"/>
                </a:moveTo>
                <a:lnTo>
                  <a:pt x="249550" y="194342"/>
                </a:lnTo>
                <a:lnTo>
                  <a:pt x="244230" y="191303"/>
                </a:lnTo>
                <a:lnTo>
                  <a:pt x="244230" y="185132"/>
                </a:lnTo>
                <a:close/>
                <a:moveTo>
                  <a:pt x="255872" y="185132"/>
                </a:moveTo>
                <a:lnTo>
                  <a:pt x="261191" y="194342"/>
                </a:lnTo>
                <a:lnTo>
                  <a:pt x="255872" y="191303"/>
                </a:lnTo>
                <a:lnTo>
                  <a:pt x="255872" y="185132"/>
                </a:lnTo>
                <a:close/>
                <a:moveTo>
                  <a:pt x="267483" y="185132"/>
                </a:moveTo>
                <a:lnTo>
                  <a:pt x="272802" y="194342"/>
                </a:lnTo>
                <a:lnTo>
                  <a:pt x="267483" y="191303"/>
                </a:lnTo>
                <a:lnTo>
                  <a:pt x="267483" y="185132"/>
                </a:lnTo>
                <a:close/>
                <a:moveTo>
                  <a:pt x="34834" y="185132"/>
                </a:moveTo>
                <a:lnTo>
                  <a:pt x="34834" y="191303"/>
                </a:lnTo>
                <a:lnTo>
                  <a:pt x="29515" y="194372"/>
                </a:lnTo>
                <a:lnTo>
                  <a:pt x="29515" y="194372"/>
                </a:lnTo>
                <a:lnTo>
                  <a:pt x="34834" y="185132"/>
                </a:lnTo>
                <a:close/>
                <a:moveTo>
                  <a:pt x="69698" y="185132"/>
                </a:moveTo>
                <a:lnTo>
                  <a:pt x="69698" y="191303"/>
                </a:lnTo>
                <a:lnTo>
                  <a:pt x="64379" y="194372"/>
                </a:lnTo>
                <a:lnTo>
                  <a:pt x="64379" y="194372"/>
                </a:lnTo>
                <a:lnTo>
                  <a:pt x="69698" y="185132"/>
                </a:lnTo>
                <a:close/>
                <a:moveTo>
                  <a:pt x="81309" y="185132"/>
                </a:moveTo>
                <a:lnTo>
                  <a:pt x="81309" y="191303"/>
                </a:lnTo>
                <a:lnTo>
                  <a:pt x="75990" y="194372"/>
                </a:lnTo>
                <a:lnTo>
                  <a:pt x="75990" y="194372"/>
                </a:lnTo>
                <a:lnTo>
                  <a:pt x="81309" y="185132"/>
                </a:lnTo>
                <a:close/>
                <a:moveTo>
                  <a:pt x="92951" y="185132"/>
                </a:moveTo>
                <a:lnTo>
                  <a:pt x="92951" y="191303"/>
                </a:lnTo>
                <a:lnTo>
                  <a:pt x="87632" y="194372"/>
                </a:lnTo>
                <a:lnTo>
                  <a:pt x="87632" y="194372"/>
                </a:lnTo>
                <a:lnTo>
                  <a:pt x="92951" y="185132"/>
                </a:lnTo>
                <a:close/>
                <a:moveTo>
                  <a:pt x="104562" y="185132"/>
                </a:moveTo>
                <a:lnTo>
                  <a:pt x="104562" y="191303"/>
                </a:lnTo>
                <a:lnTo>
                  <a:pt x="99243" y="194372"/>
                </a:lnTo>
                <a:lnTo>
                  <a:pt x="99243" y="194372"/>
                </a:lnTo>
                <a:lnTo>
                  <a:pt x="104562" y="185132"/>
                </a:lnTo>
                <a:close/>
                <a:moveTo>
                  <a:pt x="116143" y="185132"/>
                </a:moveTo>
                <a:lnTo>
                  <a:pt x="116143" y="191303"/>
                </a:lnTo>
                <a:lnTo>
                  <a:pt x="110824" y="194372"/>
                </a:lnTo>
                <a:lnTo>
                  <a:pt x="110824" y="194372"/>
                </a:lnTo>
                <a:lnTo>
                  <a:pt x="116143" y="185132"/>
                </a:lnTo>
                <a:close/>
                <a:moveTo>
                  <a:pt x="127784" y="185132"/>
                </a:moveTo>
                <a:lnTo>
                  <a:pt x="127784" y="191303"/>
                </a:lnTo>
                <a:lnTo>
                  <a:pt x="122465" y="194372"/>
                </a:lnTo>
                <a:lnTo>
                  <a:pt x="122465" y="194372"/>
                </a:lnTo>
                <a:lnTo>
                  <a:pt x="127784" y="185132"/>
                </a:lnTo>
                <a:close/>
                <a:moveTo>
                  <a:pt x="139396" y="185132"/>
                </a:moveTo>
                <a:lnTo>
                  <a:pt x="139396" y="191303"/>
                </a:lnTo>
                <a:lnTo>
                  <a:pt x="134076" y="194372"/>
                </a:lnTo>
                <a:lnTo>
                  <a:pt x="134076" y="194372"/>
                </a:lnTo>
                <a:lnTo>
                  <a:pt x="139396" y="185132"/>
                </a:lnTo>
                <a:close/>
                <a:moveTo>
                  <a:pt x="151037" y="185132"/>
                </a:moveTo>
                <a:lnTo>
                  <a:pt x="151037" y="191303"/>
                </a:lnTo>
                <a:lnTo>
                  <a:pt x="145718" y="194372"/>
                </a:lnTo>
                <a:lnTo>
                  <a:pt x="145718" y="194372"/>
                </a:lnTo>
                <a:lnTo>
                  <a:pt x="151037" y="185132"/>
                </a:lnTo>
                <a:close/>
                <a:moveTo>
                  <a:pt x="162648" y="185132"/>
                </a:moveTo>
                <a:lnTo>
                  <a:pt x="162648" y="191303"/>
                </a:lnTo>
                <a:lnTo>
                  <a:pt x="157329" y="194372"/>
                </a:lnTo>
                <a:lnTo>
                  <a:pt x="157329" y="194372"/>
                </a:lnTo>
                <a:lnTo>
                  <a:pt x="162648" y="185132"/>
                </a:lnTo>
                <a:close/>
                <a:moveTo>
                  <a:pt x="174290" y="185132"/>
                </a:moveTo>
                <a:lnTo>
                  <a:pt x="174290" y="191303"/>
                </a:lnTo>
                <a:lnTo>
                  <a:pt x="168971" y="194372"/>
                </a:lnTo>
                <a:lnTo>
                  <a:pt x="168971" y="194372"/>
                </a:lnTo>
                <a:lnTo>
                  <a:pt x="174290" y="185132"/>
                </a:lnTo>
                <a:close/>
                <a:moveTo>
                  <a:pt x="185871" y="185193"/>
                </a:moveTo>
                <a:lnTo>
                  <a:pt x="185871" y="191303"/>
                </a:lnTo>
                <a:lnTo>
                  <a:pt x="180551" y="194372"/>
                </a:lnTo>
                <a:lnTo>
                  <a:pt x="180551" y="194372"/>
                </a:lnTo>
                <a:lnTo>
                  <a:pt x="185871" y="185193"/>
                </a:lnTo>
                <a:close/>
                <a:moveTo>
                  <a:pt x="197512" y="185132"/>
                </a:moveTo>
                <a:lnTo>
                  <a:pt x="197512" y="191303"/>
                </a:lnTo>
                <a:lnTo>
                  <a:pt x="192193" y="194372"/>
                </a:lnTo>
                <a:lnTo>
                  <a:pt x="192193" y="194372"/>
                </a:lnTo>
                <a:lnTo>
                  <a:pt x="197512" y="185132"/>
                </a:lnTo>
                <a:close/>
                <a:moveTo>
                  <a:pt x="209123" y="185132"/>
                </a:moveTo>
                <a:lnTo>
                  <a:pt x="209123" y="191303"/>
                </a:lnTo>
                <a:lnTo>
                  <a:pt x="203804" y="194372"/>
                </a:lnTo>
                <a:lnTo>
                  <a:pt x="203804" y="194372"/>
                </a:lnTo>
                <a:lnTo>
                  <a:pt x="209123" y="185132"/>
                </a:lnTo>
                <a:close/>
                <a:moveTo>
                  <a:pt x="220765" y="185193"/>
                </a:moveTo>
                <a:lnTo>
                  <a:pt x="220765" y="191303"/>
                </a:lnTo>
                <a:lnTo>
                  <a:pt x="215446" y="194372"/>
                </a:lnTo>
                <a:lnTo>
                  <a:pt x="215446" y="194372"/>
                </a:lnTo>
                <a:lnTo>
                  <a:pt x="220765" y="185193"/>
                </a:lnTo>
                <a:close/>
                <a:moveTo>
                  <a:pt x="243957" y="185193"/>
                </a:moveTo>
                <a:lnTo>
                  <a:pt x="243957" y="191303"/>
                </a:lnTo>
                <a:lnTo>
                  <a:pt x="238638" y="194372"/>
                </a:lnTo>
                <a:lnTo>
                  <a:pt x="238638" y="194372"/>
                </a:lnTo>
                <a:lnTo>
                  <a:pt x="243957" y="185193"/>
                </a:lnTo>
                <a:close/>
                <a:moveTo>
                  <a:pt x="255598" y="185193"/>
                </a:moveTo>
                <a:lnTo>
                  <a:pt x="255598" y="191303"/>
                </a:lnTo>
                <a:lnTo>
                  <a:pt x="250279" y="194372"/>
                </a:lnTo>
                <a:lnTo>
                  <a:pt x="250279" y="194372"/>
                </a:lnTo>
                <a:lnTo>
                  <a:pt x="255598" y="185193"/>
                </a:lnTo>
                <a:close/>
                <a:moveTo>
                  <a:pt x="11582" y="185132"/>
                </a:moveTo>
                <a:lnTo>
                  <a:pt x="11582" y="191303"/>
                </a:lnTo>
                <a:lnTo>
                  <a:pt x="6262" y="194372"/>
                </a:lnTo>
                <a:lnTo>
                  <a:pt x="11582" y="185132"/>
                </a:lnTo>
                <a:close/>
                <a:moveTo>
                  <a:pt x="23223" y="185193"/>
                </a:moveTo>
                <a:lnTo>
                  <a:pt x="23223" y="191303"/>
                </a:lnTo>
                <a:lnTo>
                  <a:pt x="17904" y="194372"/>
                </a:lnTo>
                <a:lnTo>
                  <a:pt x="23223" y="185193"/>
                </a:lnTo>
                <a:close/>
                <a:moveTo>
                  <a:pt x="46446" y="185132"/>
                </a:moveTo>
                <a:lnTo>
                  <a:pt x="46446" y="191303"/>
                </a:lnTo>
                <a:lnTo>
                  <a:pt x="41126" y="194372"/>
                </a:lnTo>
                <a:lnTo>
                  <a:pt x="46446" y="185132"/>
                </a:lnTo>
                <a:close/>
                <a:moveTo>
                  <a:pt x="58057" y="185132"/>
                </a:moveTo>
                <a:lnTo>
                  <a:pt x="58057" y="191303"/>
                </a:lnTo>
                <a:lnTo>
                  <a:pt x="52737" y="194372"/>
                </a:lnTo>
                <a:lnTo>
                  <a:pt x="58057" y="185132"/>
                </a:lnTo>
                <a:close/>
                <a:moveTo>
                  <a:pt x="232376" y="185193"/>
                </a:moveTo>
                <a:lnTo>
                  <a:pt x="232376" y="191303"/>
                </a:lnTo>
                <a:lnTo>
                  <a:pt x="227057" y="194372"/>
                </a:lnTo>
                <a:lnTo>
                  <a:pt x="232376" y="185193"/>
                </a:lnTo>
                <a:close/>
                <a:moveTo>
                  <a:pt x="267210" y="185193"/>
                </a:moveTo>
                <a:lnTo>
                  <a:pt x="267210" y="191303"/>
                </a:lnTo>
                <a:lnTo>
                  <a:pt x="261890" y="194372"/>
                </a:lnTo>
                <a:lnTo>
                  <a:pt x="267210" y="185193"/>
                </a:lnTo>
                <a:close/>
                <a:moveTo>
                  <a:pt x="278851" y="185193"/>
                </a:moveTo>
                <a:lnTo>
                  <a:pt x="278851" y="191303"/>
                </a:lnTo>
                <a:lnTo>
                  <a:pt x="273532" y="194372"/>
                </a:lnTo>
                <a:lnTo>
                  <a:pt x="278851" y="185193"/>
                </a:lnTo>
                <a:close/>
                <a:moveTo>
                  <a:pt x="69850" y="191485"/>
                </a:moveTo>
                <a:lnTo>
                  <a:pt x="75169" y="194555"/>
                </a:lnTo>
                <a:lnTo>
                  <a:pt x="64531" y="194555"/>
                </a:lnTo>
                <a:lnTo>
                  <a:pt x="69850" y="191485"/>
                </a:lnTo>
                <a:close/>
                <a:moveTo>
                  <a:pt x="81431" y="191485"/>
                </a:moveTo>
                <a:lnTo>
                  <a:pt x="86750" y="194555"/>
                </a:lnTo>
                <a:lnTo>
                  <a:pt x="76112" y="194555"/>
                </a:lnTo>
                <a:lnTo>
                  <a:pt x="81431" y="191485"/>
                </a:lnTo>
                <a:close/>
                <a:moveTo>
                  <a:pt x="93042" y="191485"/>
                </a:moveTo>
                <a:lnTo>
                  <a:pt x="98361" y="194555"/>
                </a:lnTo>
                <a:lnTo>
                  <a:pt x="87723" y="194555"/>
                </a:lnTo>
                <a:lnTo>
                  <a:pt x="93042" y="191485"/>
                </a:lnTo>
                <a:close/>
                <a:moveTo>
                  <a:pt x="104684" y="191485"/>
                </a:moveTo>
                <a:lnTo>
                  <a:pt x="110003" y="194555"/>
                </a:lnTo>
                <a:lnTo>
                  <a:pt x="99364" y="194555"/>
                </a:lnTo>
                <a:lnTo>
                  <a:pt x="104684" y="191485"/>
                </a:lnTo>
                <a:close/>
                <a:moveTo>
                  <a:pt x="116295" y="191485"/>
                </a:moveTo>
                <a:lnTo>
                  <a:pt x="121614" y="194555"/>
                </a:lnTo>
                <a:lnTo>
                  <a:pt x="110976" y="194555"/>
                </a:lnTo>
                <a:lnTo>
                  <a:pt x="116295" y="191485"/>
                </a:lnTo>
                <a:close/>
                <a:moveTo>
                  <a:pt x="127936" y="191485"/>
                </a:moveTo>
                <a:lnTo>
                  <a:pt x="133256" y="194555"/>
                </a:lnTo>
                <a:lnTo>
                  <a:pt x="122617" y="194555"/>
                </a:lnTo>
                <a:lnTo>
                  <a:pt x="127936" y="191485"/>
                </a:lnTo>
                <a:close/>
                <a:moveTo>
                  <a:pt x="139548" y="191485"/>
                </a:moveTo>
                <a:lnTo>
                  <a:pt x="144867" y="194555"/>
                </a:lnTo>
                <a:lnTo>
                  <a:pt x="134228" y="194555"/>
                </a:lnTo>
                <a:lnTo>
                  <a:pt x="139548" y="191485"/>
                </a:lnTo>
                <a:close/>
                <a:moveTo>
                  <a:pt x="151159" y="191485"/>
                </a:moveTo>
                <a:lnTo>
                  <a:pt x="156478" y="194555"/>
                </a:lnTo>
                <a:lnTo>
                  <a:pt x="145840" y="194555"/>
                </a:lnTo>
                <a:lnTo>
                  <a:pt x="151159" y="191485"/>
                </a:lnTo>
                <a:close/>
                <a:moveTo>
                  <a:pt x="162770" y="191485"/>
                </a:moveTo>
                <a:lnTo>
                  <a:pt x="168089" y="194555"/>
                </a:lnTo>
                <a:lnTo>
                  <a:pt x="157451" y="194555"/>
                </a:lnTo>
                <a:lnTo>
                  <a:pt x="162770" y="191485"/>
                </a:lnTo>
                <a:close/>
                <a:moveTo>
                  <a:pt x="174411" y="191485"/>
                </a:moveTo>
                <a:lnTo>
                  <a:pt x="179731" y="194555"/>
                </a:lnTo>
                <a:lnTo>
                  <a:pt x="169092" y="194555"/>
                </a:lnTo>
                <a:lnTo>
                  <a:pt x="174411" y="191485"/>
                </a:lnTo>
                <a:close/>
                <a:moveTo>
                  <a:pt x="186023" y="191485"/>
                </a:moveTo>
                <a:lnTo>
                  <a:pt x="191342" y="194555"/>
                </a:lnTo>
                <a:lnTo>
                  <a:pt x="180703" y="194555"/>
                </a:lnTo>
                <a:lnTo>
                  <a:pt x="186023" y="191485"/>
                </a:lnTo>
                <a:close/>
                <a:moveTo>
                  <a:pt x="197634" y="191485"/>
                </a:moveTo>
                <a:lnTo>
                  <a:pt x="202953" y="194555"/>
                </a:lnTo>
                <a:lnTo>
                  <a:pt x="192345" y="194555"/>
                </a:lnTo>
                <a:lnTo>
                  <a:pt x="197634" y="191485"/>
                </a:lnTo>
                <a:close/>
                <a:moveTo>
                  <a:pt x="209275" y="191485"/>
                </a:moveTo>
                <a:lnTo>
                  <a:pt x="214595" y="194555"/>
                </a:lnTo>
                <a:lnTo>
                  <a:pt x="203956" y="194555"/>
                </a:lnTo>
                <a:lnTo>
                  <a:pt x="209275" y="191485"/>
                </a:lnTo>
                <a:close/>
                <a:moveTo>
                  <a:pt x="220856" y="191485"/>
                </a:moveTo>
                <a:lnTo>
                  <a:pt x="226175" y="194555"/>
                </a:lnTo>
                <a:lnTo>
                  <a:pt x="215537" y="194555"/>
                </a:lnTo>
                <a:lnTo>
                  <a:pt x="220856" y="191485"/>
                </a:lnTo>
                <a:close/>
                <a:moveTo>
                  <a:pt x="232498" y="191485"/>
                </a:moveTo>
                <a:lnTo>
                  <a:pt x="237817" y="194555"/>
                </a:lnTo>
                <a:lnTo>
                  <a:pt x="227178" y="194555"/>
                </a:lnTo>
                <a:lnTo>
                  <a:pt x="232498" y="191485"/>
                </a:lnTo>
                <a:close/>
                <a:moveTo>
                  <a:pt x="244109" y="191485"/>
                </a:moveTo>
                <a:lnTo>
                  <a:pt x="249428" y="194555"/>
                </a:lnTo>
                <a:lnTo>
                  <a:pt x="238790" y="194555"/>
                </a:lnTo>
                <a:lnTo>
                  <a:pt x="244109" y="191485"/>
                </a:lnTo>
                <a:close/>
                <a:moveTo>
                  <a:pt x="255750" y="191485"/>
                </a:moveTo>
                <a:lnTo>
                  <a:pt x="261070" y="194555"/>
                </a:lnTo>
                <a:lnTo>
                  <a:pt x="250431" y="194555"/>
                </a:lnTo>
                <a:lnTo>
                  <a:pt x="255750" y="191485"/>
                </a:lnTo>
                <a:close/>
                <a:moveTo>
                  <a:pt x="267362" y="191485"/>
                </a:moveTo>
                <a:lnTo>
                  <a:pt x="272681" y="194555"/>
                </a:lnTo>
                <a:lnTo>
                  <a:pt x="262042" y="194555"/>
                </a:lnTo>
                <a:lnTo>
                  <a:pt x="267362" y="191485"/>
                </a:lnTo>
                <a:close/>
                <a:moveTo>
                  <a:pt x="279003" y="191485"/>
                </a:moveTo>
                <a:lnTo>
                  <a:pt x="284322" y="194555"/>
                </a:lnTo>
                <a:lnTo>
                  <a:pt x="273684" y="194555"/>
                </a:lnTo>
                <a:lnTo>
                  <a:pt x="279003" y="191485"/>
                </a:lnTo>
                <a:close/>
                <a:moveTo>
                  <a:pt x="11703" y="191515"/>
                </a:moveTo>
                <a:lnTo>
                  <a:pt x="17023" y="194616"/>
                </a:lnTo>
                <a:lnTo>
                  <a:pt x="6384" y="194616"/>
                </a:lnTo>
                <a:lnTo>
                  <a:pt x="11703" y="191515"/>
                </a:lnTo>
                <a:close/>
                <a:moveTo>
                  <a:pt x="23345" y="191515"/>
                </a:moveTo>
                <a:lnTo>
                  <a:pt x="28664" y="194616"/>
                </a:lnTo>
                <a:lnTo>
                  <a:pt x="18026" y="194616"/>
                </a:lnTo>
                <a:lnTo>
                  <a:pt x="23345" y="191515"/>
                </a:lnTo>
                <a:close/>
                <a:moveTo>
                  <a:pt x="34956" y="191515"/>
                </a:moveTo>
                <a:lnTo>
                  <a:pt x="40275" y="194616"/>
                </a:lnTo>
                <a:lnTo>
                  <a:pt x="29637" y="194616"/>
                </a:lnTo>
                <a:lnTo>
                  <a:pt x="34956" y="191515"/>
                </a:lnTo>
                <a:close/>
                <a:moveTo>
                  <a:pt x="46598" y="191515"/>
                </a:moveTo>
                <a:lnTo>
                  <a:pt x="51886" y="194616"/>
                </a:lnTo>
                <a:lnTo>
                  <a:pt x="41248" y="194616"/>
                </a:lnTo>
                <a:lnTo>
                  <a:pt x="46598" y="191515"/>
                </a:lnTo>
                <a:close/>
                <a:moveTo>
                  <a:pt x="58209" y="191515"/>
                </a:moveTo>
                <a:lnTo>
                  <a:pt x="63528" y="194616"/>
                </a:lnTo>
                <a:lnTo>
                  <a:pt x="52889" y="194616"/>
                </a:lnTo>
                <a:lnTo>
                  <a:pt x="58209" y="191515"/>
                </a:lnTo>
                <a:close/>
                <a:moveTo>
                  <a:pt x="17023" y="194828"/>
                </a:moveTo>
                <a:lnTo>
                  <a:pt x="11703" y="197898"/>
                </a:lnTo>
                <a:lnTo>
                  <a:pt x="6384" y="194828"/>
                </a:lnTo>
                <a:close/>
                <a:moveTo>
                  <a:pt x="28664" y="194828"/>
                </a:moveTo>
                <a:lnTo>
                  <a:pt x="23345" y="197898"/>
                </a:lnTo>
                <a:lnTo>
                  <a:pt x="18026" y="194828"/>
                </a:lnTo>
                <a:close/>
                <a:moveTo>
                  <a:pt x="40275" y="194828"/>
                </a:moveTo>
                <a:lnTo>
                  <a:pt x="34956" y="197898"/>
                </a:lnTo>
                <a:lnTo>
                  <a:pt x="29637" y="194828"/>
                </a:lnTo>
                <a:close/>
                <a:moveTo>
                  <a:pt x="51886" y="194828"/>
                </a:moveTo>
                <a:lnTo>
                  <a:pt x="46567" y="197898"/>
                </a:lnTo>
                <a:lnTo>
                  <a:pt x="41248" y="194828"/>
                </a:lnTo>
                <a:close/>
                <a:moveTo>
                  <a:pt x="63528" y="194828"/>
                </a:moveTo>
                <a:lnTo>
                  <a:pt x="58209" y="197898"/>
                </a:lnTo>
                <a:lnTo>
                  <a:pt x="52889" y="194828"/>
                </a:lnTo>
                <a:close/>
                <a:moveTo>
                  <a:pt x="75169" y="194828"/>
                </a:moveTo>
                <a:lnTo>
                  <a:pt x="69850" y="197898"/>
                </a:lnTo>
                <a:lnTo>
                  <a:pt x="64531" y="194828"/>
                </a:lnTo>
                <a:close/>
                <a:moveTo>
                  <a:pt x="86750" y="194828"/>
                </a:moveTo>
                <a:lnTo>
                  <a:pt x="81431" y="197898"/>
                </a:lnTo>
                <a:lnTo>
                  <a:pt x="76112" y="194828"/>
                </a:lnTo>
                <a:close/>
                <a:moveTo>
                  <a:pt x="98361" y="194828"/>
                </a:moveTo>
                <a:lnTo>
                  <a:pt x="93042" y="197898"/>
                </a:lnTo>
                <a:lnTo>
                  <a:pt x="87723" y="194828"/>
                </a:lnTo>
                <a:close/>
                <a:moveTo>
                  <a:pt x="110003" y="194828"/>
                </a:moveTo>
                <a:lnTo>
                  <a:pt x="104684" y="197898"/>
                </a:lnTo>
                <a:lnTo>
                  <a:pt x="99364" y="194828"/>
                </a:lnTo>
                <a:close/>
                <a:moveTo>
                  <a:pt x="121614" y="194828"/>
                </a:moveTo>
                <a:lnTo>
                  <a:pt x="116295" y="197898"/>
                </a:lnTo>
                <a:lnTo>
                  <a:pt x="110976" y="194828"/>
                </a:lnTo>
                <a:close/>
                <a:moveTo>
                  <a:pt x="133256" y="194828"/>
                </a:moveTo>
                <a:lnTo>
                  <a:pt x="127936" y="197898"/>
                </a:lnTo>
                <a:lnTo>
                  <a:pt x="122617" y="194828"/>
                </a:lnTo>
                <a:close/>
                <a:moveTo>
                  <a:pt x="144867" y="194828"/>
                </a:moveTo>
                <a:lnTo>
                  <a:pt x="139548" y="197898"/>
                </a:lnTo>
                <a:lnTo>
                  <a:pt x="134228" y="194828"/>
                </a:lnTo>
                <a:close/>
                <a:moveTo>
                  <a:pt x="156478" y="194828"/>
                </a:moveTo>
                <a:lnTo>
                  <a:pt x="151159" y="197898"/>
                </a:lnTo>
                <a:lnTo>
                  <a:pt x="145840" y="194828"/>
                </a:lnTo>
                <a:close/>
                <a:moveTo>
                  <a:pt x="168089" y="194828"/>
                </a:moveTo>
                <a:lnTo>
                  <a:pt x="162770" y="197898"/>
                </a:lnTo>
                <a:lnTo>
                  <a:pt x="157451" y="194828"/>
                </a:lnTo>
                <a:close/>
                <a:moveTo>
                  <a:pt x="179731" y="194828"/>
                </a:moveTo>
                <a:lnTo>
                  <a:pt x="174411" y="197898"/>
                </a:lnTo>
                <a:lnTo>
                  <a:pt x="169092" y="194828"/>
                </a:lnTo>
                <a:close/>
                <a:moveTo>
                  <a:pt x="191342" y="194828"/>
                </a:moveTo>
                <a:lnTo>
                  <a:pt x="186023" y="197898"/>
                </a:lnTo>
                <a:lnTo>
                  <a:pt x="180703" y="194828"/>
                </a:lnTo>
                <a:close/>
                <a:moveTo>
                  <a:pt x="202953" y="194828"/>
                </a:moveTo>
                <a:lnTo>
                  <a:pt x="197634" y="197898"/>
                </a:lnTo>
                <a:lnTo>
                  <a:pt x="192315" y="194828"/>
                </a:lnTo>
                <a:close/>
                <a:moveTo>
                  <a:pt x="214564" y="194828"/>
                </a:moveTo>
                <a:lnTo>
                  <a:pt x="209245" y="197898"/>
                </a:lnTo>
                <a:lnTo>
                  <a:pt x="203926" y="194828"/>
                </a:lnTo>
                <a:close/>
                <a:moveTo>
                  <a:pt x="226175" y="194828"/>
                </a:moveTo>
                <a:lnTo>
                  <a:pt x="220856" y="197898"/>
                </a:lnTo>
                <a:lnTo>
                  <a:pt x="215537" y="194828"/>
                </a:lnTo>
                <a:close/>
                <a:moveTo>
                  <a:pt x="237817" y="194828"/>
                </a:moveTo>
                <a:lnTo>
                  <a:pt x="232498" y="197898"/>
                </a:lnTo>
                <a:lnTo>
                  <a:pt x="227178" y="194828"/>
                </a:lnTo>
                <a:close/>
                <a:moveTo>
                  <a:pt x="249428" y="194828"/>
                </a:moveTo>
                <a:lnTo>
                  <a:pt x="244109" y="197898"/>
                </a:lnTo>
                <a:lnTo>
                  <a:pt x="238790" y="194828"/>
                </a:lnTo>
                <a:close/>
                <a:moveTo>
                  <a:pt x="261070" y="194828"/>
                </a:moveTo>
                <a:lnTo>
                  <a:pt x="255750" y="197898"/>
                </a:lnTo>
                <a:lnTo>
                  <a:pt x="250431" y="194828"/>
                </a:lnTo>
                <a:close/>
                <a:moveTo>
                  <a:pt x="272681" y="194828"/>
                </a:moveTo>
                <a:lnTo>
                  <a:pt x="267362" y="197898"/>
                </a:lnTo>
                <a:lnTo>
                  <a:pt x="262042" y="194828"/>
                </a:lnTo>
                <a:close/>
                <a:moveTo>
                  <a:pt x="284292" y="194828"/>
                </a:moveTo>
                <a:lnTo>
                  <a:pt x="278973" y="197898"/>
                </a:lnTo>
                <a:lnTo>
                  <a:pt x="273653" y="194828"/>
                </a:lnTo>
                <a:close/>
                <a:moveTo>
                  <a:pt x="17174" y="195072"/>
                </a:moveTo>
                <a:lnTo>
                  <a:pt x="11855" y="204251"/>
                </a:lnTo>
                <a:lnTo>
                  <a:pt x="11855" y="198142"/>
                </a:lnTo>
                <a:lnTo>
                  <a:pt x="17174" y="195072"/>
                </a:lnTo>
                <a:close/>
                <a:moveTo>
                  <a:pt x="28816" y="195072"/>
                </a:moveTo>
                <a:lnTo>
                  <a:pt x="23497" y="204251"/>
                </a:lnTo>
                <a:lnTo>
                  <a:pt x="23497" y="198142"/>
                </a:lnTo>
                <a:lnTo>
                  <a:pt x="28816" y="195072"/>
                </a:lnTo>
                <a:close/>
                <a:moveTo>
                  <a:pt x="40427" y="195072"/>
                </a:moveTo>
                <a:lnTo>
                  <a:pt x="35108" y="204251"/>
                </a:lnTo>
                <a:lnTo>
                  <a:pt x="35108" y="198142"/>
                </a:lnTo>
                <a:lnTo>
                  <a:pt x="40427" y="195072"/>
                </a:lnTo>
                <a:close/>
                <a:moveTo>
                  <a:pt x="52008" y="195072"/>
                </a:moveTo>
                <a:lnTo>
                  <a:pt x="46689" y="204251"/>
                </a:lnTo>
                <a:lnTo>
                  <a:pt x="46689" y="198142"/>
                </a:lnTo>
                <a:lnTo>
                  <a:pt x="52008" y="195072"/>
                </a:lnTo>
                <a:close/>
                <a:moveTo>
                  <a:pt x="63650" y="195072"/>
                </a:moveTo>
                <a:lnTo>
                  <a:pt x="58330" y="204251"/>
                </a:lnTo>
                <a:lnTo>
                  <a:pt x="58330" y="198142"/>
                </a:lnTo>
                <a:lnTo>
                  <a:pt x="63650" y="195072"/>
                </a:lnTo>
                <a:close/>
                <a:moveTo>
                  <a:pt x="75261" y="195072"/>
                </a:moveTo>
                <a:lnTo>
                  <a:pt x="69941" y="204251"/>
                </a:lnTo>
                <a:lnTo>
                  <a:pt x="69941" y="198142"/>
                </a:lnTo>
                <a:lnTo>
                  <a:pt x="75261" y="195072"/>
                </a:lnTo>
                <a:close/>
                <a:moveTo>
                  <a:pt x="86902" y="195072"/>
                </a:moveTo>
                <a:lnTo>
                  <a:pt x="81583" y="204251"/>
                </a:lnTo>
                <a:lnTo>
                  <a:pt x="81583" y="198142"/>
                </a:lnTo>
                <a:lnTo>
                  <a:pt x="86902" y="195072"/>
                </a:lnTo>
                <a:close/>
                <a:moveTo>
                  <a:pt x="98513" y="195072"/>
                </a:moveTo>
                <a:lnTo>
                  <a:pt x="93194" y="204251"/>
                </a:lnTo>
                <a:lnTo>
                  <a:pt x="93194" y="198142"/>
                </a:lnTo>
                <a:lnTo>
                  <a:pt x="98513" y="195072"/>
                </a:lnTo>
                <a:close/>
                <a:moveTo>
                  <a:pt x="110155" y="195072"/>
                </a:moveTo>
                <a:lnTo>
                  <a:pt x="104836" y="204251"/>
                </a:lnTo>
                <a:lnTo>
                  <a:pt x="104836" y="198142"/>
                </a:lnTo>
                <a:lnTo>
                  <a:pt x="110155" y="195072"/>
                </a:lnTo>
                <a:close/>
                <a:moveTo>
                  <a:pt x="121736" y="195072"/>
                </a:moveTo>
                <a:lnTo>
                  <a:pt x="116416" y="204251"/>
                </a:lnTo>
                <a:lnTo>
                  <a:pt x="116416" y="198142"/>
                </a:lnTo>
                <a:lnTo>
                  <a:pt x="121736" y="195072"/>
                </a:lnTo>
                <a:close/>
                <a:moveTo>
                  <a:pt x="133377" y="195072"/>
                </a:moveTo>
                <a:lnTo>
                  <a:pt x="128058" y="204251"/>
                </a:lnTo>
                <a:lnTo>
                  <a:pt x="128058" y="198142"/>
                </a:lnTo>
                <a:lnTo>
                  <a:pt x="133377" y="195072"/>
                </a:lnTo>
                <a:close/>
                <a:moveTo>
                  <a:pt x="144988" y="195072"/>
                </a:moveTo>
                <a:lnTo>
                  <a:pt x="139669" y="204251"/>
                </a:lnTo>
                <a:lnTo>
                  <a:pt x="139669" y="198142"/>
                </a:lnTo>
                <a:lnTo>
                  <a:pt x="144988" y="195072"/>
                </a:lnTo>
                <a:close/>
                <a:moveTo>
                  <a:pt x="156630" y="195072"/>
                </a:moveTo>
                <a:lnTo>
                  <a:pt x="151311" y="204251"/>
                </a:lnTo>
                <a:lnTo>
                  <a:pt x="151311" y="198142"/>
                </a:lnTo>
                <a:lnTo>
                  <a:pt x="156630" y="195072"/>
                </a:lnTo>
                <a:close/>
                <a:moveTo>
                  <a:pt x="168241" y="195072"/>
                </a:moveTo>
                <a:lnTo>
                  <a:pt x="162922" y="204251"/>
                </a:lnTo>
                <a:lnTo>
                  <a:pt x="162922" y="198142"/>
                </a:lnTo>
                <a:lnTo>
                  <a:pt x="168241" y="195072"/>
                </a:lnTo>
                <a:close/>
                <a:moveTo>
                  <a:pt x="179822" y="195072"/>
                </a:moveTo>
                <a:lnTo>
                  <a:pt x="174503" y="204251"/>
                </a:lnTo>
                <a:lnTo>
                  <a:pt x="174503" y="198142"/>
                </a:lnTo>
                <a:lnTo>
                  <a:pt x="179822" y="195072"/>
                </a:lnTo>
                <a:close/>
                <a:moveTo>
                  <a:pt x="191463" y="195072"/>
                </a:moveTo>
                <a:lnTo>
                  <a:pt x="186144" y="204251"/>
                </a:lnTo>
                <a:lnTo>
                  <a:pt x="186144" y="198142"/>
                </a:lnTo>
                <a:lnTo>
                  <a:pt x="191463" y="195072"/>
                </a:lnTo>
                <a:close/>
                <a:moveTo>
                  <a:pt x="203075" y="195072"/>
                </a:moveTo>
                <a:lnTo>
                  <a:pt x="197755" y="204251"/>
                </a:lnTo>
                <a:lnTo>
                  <a:pt x="197755" y="198142"/>
                </a:lnTo>
                <a:lnTo>
                  <a:pt x="203075" y="195072"/>
                </a:lnTo>
                <a:close/>
                <a:moveTo>
                  <a:pt x="214716" y="195072"/>
                </a:moveTo>
                <a:lnTo>
                  <a:pt x="209397" y="204251"/>
                </a:lnTo>
                <a:lnTo>
                  <a:pt x="209397" y="198142"/>
                </a:lnTo>
                <a:lnTo>
                  <a:pt x="214716" y="195072"/>
                </a:lnTo>
                <a:close/>
                <a:moveTo>
                  <a:pt x="226327" y="195072"/>
                </a:moveTo>
                <a:lnTo>
                  <a:pt x="221008" y="204251"/>
                </a:lnTo>
                <a:lnTo>
                  <a:pt x="221008" y="198142"/>
                </a:lnTo>
                <a:lnTo>
                  <a:pt x="226327" y="195072"/>
                </a:lnTo>
                <a:close/>
                <a:moveTo>
                  <a:pt x="237969" y="195072"/>
                </a:moveTo>
                <a:lnTo>
                  <a:pt x="232650" y="204251"/>
                </a:lnTo>
                <a:lnTo>
                  <a:pt x="232650" y="198142"/>
                </a:lnTo>
                <a:lnTo>
                  <a:pt x="237969" y="195072"/>
                </a:lnTo>
                <a:close/>
                <a:moveTo>
                  <a:pt x="249550" y="195072"/>
                </a:moveTo>
                <a:lnTo>
                  <a:pt x="244230" y="204251"/>
                </a:lnTo>
                <a:lnTo>
                  <a:pt x="244230" y="198142"/>
                </a:lnTo>
                <a:lnTo>
                  <a:pt x="249550" y="195072"/>
                </a:lnTo>
                <a:close/>
                <a:moveTo>
                  <a:pt x="261191" y="195072"/>
                </a:moveTo>
                <a:lnTo>
                  <a:pt x="255872" y="204251"/>
                </a:lnTo>
                <a:lnTo>
                  <a:pt x="255872" y="198142"/>
                </a:lnTo>
                <a:lnTo>
                  <a:pt x="261191" y="195072"/>
                </a:lnTo>
                <a:close/>
                <a:moveTo>
                  <a:pt x="272802" y="195072"/>
                </a:moveTo>
                <a:lnTo>
                  <a:pt x="267483" y="204251"/>
                </a:lnTo>
                <a:lnTo>
                  <a:pt x="267483" y="198142"/>
                </a:lnTo>
                <a:lnTo>
                  <a:pt x="272802" y="195072"/>
                </a:lnTo>
                <a:close/>
                <a:moveTo>
                  <a:pt x="284444" y="195072"/>
                </a:moveTo>
                <a:lnTo>
                  <a:pt x="279125" y="204251"/>
                </a:lnTo>
                <a:lnTo>
                  <a:pt x="279125" y="198142"/>
                </a:lnTo>
                <a:lnTo>
                  <a:pt x="284444" y="195072"/>
                </a:lnTo>
                <a:close/>
                <a:moveTo>
                  <a:pt x="6262" y="195102"/>
                </a:moveTo>
                <a:lnTo>
                  <a:pt x="11582" y="198142"/>
                </a:lnTo>
                <a:lnTo>
                  <a:pt x="11582" y="204281"/>
                </a:lnTo>
                <a:lnTo>
                  <a:pt x="6262" y="195102"/>
                </a:lnTo>
                <a:close/>
                <a:moveTo>
                  <a:pt x="17904" y="195102"/>
                </a:moveTo>
                <a:lnTo>
                  <a:pt x="23223" y="198142"/>
                </a:lnTo>
                <a:lnTo>
                  <a:pt x="23223" y="204281"/>
                </a:lnTo>
                <a:lnTo>
                  <a:pt x="17904" y="195102"/>
                </a:lnTo>
                <a:close/>
                <a:moveTo>
                  <a:pt x="29515" y="195102"/>
                </a:moveTo>
                <a:lnTo>
                  <a:pt x="34834" y="198142"/>
                </a:lnTo>
                <a:lnTo>
                  <a:pt x="34834" y="204281"/>
                </a:lnTo>
                <a:lnTo>
                  <a:pt x="29515" y="195102"/>
                </a:lnTo>
                <a:close/>
                <a:moveTo>
                  <a:pt x="41126" y="195102"/>
                </a:moveTo>
                <a:lnTo>
                  <a:pt x="46446" y="198142"/>
                </a:lnTo>
                <a:lnTo>
                  <a:pt x="46446" y="204281"/>
                </a:lnTo>
                <a:lnTo>
                  <a:pt x="41126" y="195102"/>
                </a:lnTo>
                <a:close/>
                <a:moveTo>
                  <a:pt x="52737" y="195102"/>
                </a:moveTo>
                <a:lnTo>
                  <a:pt x="58057" y="198142"/>
                </a:lnTo>
                <a:lnTo>
                  <a:pt x="58057" y="204281"/>
                </a:lnTo>
                <a:lnTo>
                  <a:pt x="52737" y="195102"/>
                </a:lnTo>
                <a:close/>
                <a:moveTo>
                  <a:pt x="64379" y="195072"/>
                </a:moveTo>
                <a:lnTo>
                  <a:pt x="69698" y="198142"/>
                </a:lnTo>
                <a:lnTo>
                  <a:pt x="69698" y="204281"/>
                </a:lnTo>
                <a:lnTo>
                  <a:pt x="64379" y="195072"/>
                </a:lnTo>
                <a:close/>
                <a:moveTo>
                  <a:pt x="75990" y="195102"/>
                </a:moveTo>
                <a:lnTo>
                  <a:pt x="81309" y="198142"/>
                </a:lnTo>
                <a:lnTo>
                  <a:pt x="81309" y="204281"/>
                </a:lnTo>
                <a:lnTo>
                  <a:pt x="75990" y="195102"/>
                </a:lnTo>
                <a:close/>
                <a:moveTo>
                  <a:pt x="87632" y="195102"/>
                </a:moveTo>
                <a:lnTo>
                  <a:pt x="92951" y="198142"/>
                </a:lnTo>
                <a:lnTo>
                  <a:pt x="92951" y="204281"/>
                </a:lnTo>
                <a:lnTo>
                  <a:pt x="87632" y="195102"/>
                </a:lnTo>
                <a:close/>
                <a:moveTo>
                  <a:pt x="99243" y="195102"/>
                </a:moveTo>
                <a:lnTo>
                  <a:pt x="104562" y="198142"/>
                </a:lnTo>
                <a:lnTo>
                  <a:pt x="104562" y="204281"/>
                </a:lnTo>
                <a:lnTo>
                  <a:pt x="99243" y="195102"/>
                </a:lnTo>
                <a:close/>
                <a:moveTo>
                  <a:pt x="110824" y="195102"/>
                </a:moveTo>
                <a:lnTo>
                  <a:pt x="116143" y="198142"/>
                </a:lnTo>
                <a:lnTo>
                  <a:pt x="116143" y="204281"/>
                </a:lnTo>
                <a:lnTo>
                  <a:pt x="110824" y="195102"/>
                </a:lnTo>
                <a:close/>
                <a:moveTo>
                  <a:pt x="122465" y="195102"/>
                </a:moveTo>
                <a:lnTo>
                  <a:pt x="127784" y="198142"/>
                </a:lnTo>
                <a:lnTo>
                  <a:pt x="127784" y="204281"/>
                </a:lnTo>
                <a:lnTo>
                  <a:pt x="122465" y="195102"/>
                </a:lnTo>
                <a:close/>
                <a:moveTo>
                  <a:pt x="134076" y="195102"/>
                </a:moveTo>
                <a:lnTo>
                  <a:pt x="139396" y="198142"/>
                </a:lnTo>
                <a:lnTo>
                  <a:pt x="139396" y="204281"/>
                </a:lnTo>
                <a:lnTo>
                  <a:pt x="134076" y="195102"/>
                </a:lnTo>
                <a:close/>
                <a:moveTo>
                  <a:pt x="145718" y="195102"/>
                </a:moveTo>
                <a:lnTo>
                  <a:pt x="151037" y="198142"/>
                </a:lnTo>
                <a:lnTo>
                  <a:pt x="151037" y="204281"/>
                </a:lnTo>
                <a:lnTo>
                  <a:pt x="145718" y="195102"/>
                </a:lnTo>
                <a:close/>
                <a:moveTo>
                  <a:pt x="157329" y="195102"/>
                </a:moveTo>
                <a:lnTo>
                  <a:pt x="162648" y="198142"/>
                </a:lnTo>
                <a:lnTo>
                  <a:pt x="162648" y="204281"/>
                </a:lnTo>
                <a:lnTo>
                  <a:pt x="157329" y="195102"/>
                </a:lnTo>
                <a:close/>
                <a:moveTo>
                  <a:pt x="168971" y="195102"/>
                </a:moveTo>
                <a:lnTo>
                  <a:pt x="174290" y="198142"/>
                </a:lnTo>
                <a:lnTo>
                  <a:pt x="174290" y="204281"/>
                </a:lnTo>
                <a:lnTo>
                  <a:pt x="168971" y="195102"/>
                </a:lnTo>
                <a:close/>
                <a:moveTo>
                  <a:pt x="180551" y="195102"/>
                </a:moveTo>
                <a:lnTo>
                  <a:pt x="185871" y="198142"/>
                </a:lnTo>
                <a:lnTo>
                  <a:pt x="185871" y="204281"/>
                </a:lnTo>
                <a:lnTo>
                  <a:pt x="180551" y="195102"/>
                </a:lnTo>
                <a:close/>
                <a:moveTo>
                  <a:pt x="192193" y="195102"/>
                </a:moveTo>
                <a:lnTo>
                  <a:pt x="197512" y="198142"/>
                </a:lnTo>
                <a:lnTo>
                  <a:pt x="197512" y="204281"/>
                </a:lnTo>
                <a:lnTo>
                  <a:pt x="192193" y="195102"/>
                </a:lnTo>
                <a:close/>
                <a:moveTo>
                  <a:pt x="203804" y="195072"/>
                </a:moveTo>
                <a:lnTo>
                  <a:pt x="209123" y="198142"/>
                </a:lnTo>
                <a:lnTo>
                  <a:pt x="209123" y="204281"/>
                </a:lnTo>
                <a:lnTo>
                  <a:pt x="203804" y="195072"/>
                </a:lnTo>
                <a:close/>
                <a:moveTo>
                  <a:pt x="215446" y="195102"/>
                </a:moveTo>
                <a:lnTo>
                  <a:pt x="220765" y="198142"/>
                </a:lnTo>
                <a:lnTo>
                  <a:pt x="220765" y="204281"/>
                </a:lnTo>
                <a:lnTo>
                  <a:pt x="215446" y="195102"/>
                </a:lnTo>
                <a:close/>
                <a:moveTo>
                  <a:pt x="227057" y="195072"/>
                </a:moveTo>
                <a:lnTo>
                  <a:pt x="232376" y="198142"/>
                </a:lnTo>
                <a:lnTo>
                  <a:pt x="232376" y="204281"/>
                </a:lnTo>
                <a:lnTo>
                  <a:pt x="227057" y="195072"/>
                </a:lnTo>
                <a:close/>
                <a:moveTo>
                  <a:pt x="238668" y="195072"/>
                </a:moveTo>
                <a:lnTo>
                  <a:pt x="243987" y="198142"/>
                </a:lnTo>
                <a:lnTo>
                  <a:pt x="243987" y="204281"/>
                </a:lnTo>
                <a:lnTo>
                  <a:pt x="238668" y="195072"/>
                </a:lnTo>
                <a:close/>
                <a:moveTo>
                  <a:pt x="250279" y="195072"/>
                </a:moveTo>
                <a:lnTo>
                  <a:pt x="255598" y="198142"/>
                </a:lnTo>
                <a:lnTo>
                  <a:pt x="255598" y="204281"/>
                </a:lnTo>
                <a:lnTo>
                  <a:pt x="250279" y="195072"/>
                </a:lnTo>
                <a:close/>
                <a:moveTo>
                  <a:pt x="261890" y="195072"/>
                </a:moveTo>
                <a:lnTo>
                  <a:pt x="267210" y="198142"/>
                </a:lnTo>
                <a:lnTo>
                  <a:pt x="267210" y="204281"/>
                </a:lnTo>
                <a:lnTo>
                  <a:pt x="261890" y="195072"/>
                </a:lnTo>
                <a:close/>
                <a:moveTo>
                  <a:pt x="273532" y="195072"/>
                </a:moveTo>
                <a:lnTo>
                  <a:pt x="278851" y="198142"/>
                </a:lnTo>
                <a:lnTo>
                  <a:pt x="278851" y="204281"/>
                </a:lnTo>
                <a:lnTo>
                  <a:pt x="273532" y="195072"/>
                </a:lnTo>
                <a:close/>
                <a:moveTo>
                  <a:pt x="40883" y="195163"/>
                </a:moveTo>
                <a:lnTo>
                  <a:pt x="46202" y="204373"/>
                </a:lnTo>
                <a:lnTo>
                  <a:pt x="46202" y="204373"/>
                </a:lnTo>
                <a:lnTo>
                  <a:pt x="43740" y="202914"/>
                </a:lnTo>
                <a:lnTo>
                  <a:pt x="40883" y="201333"/>
                </a:lnTo>
                <a:lnTo>
                  <a:pt x="40883" y="195163"/>
                </a:lnTo>
                <a:close/>
                <a:moveTo>
                  <a:pt x="64136" y="195163"/>
                </a:moveTo>
                <a:lnTo>
                  <a:pt x="69455" y="204373"/>
                </a:lnTo>
                <a:lnTo>
                  <a:pt x="69455" y="204373"/>
                </a:lnTo>
                <a:lnTo>
                  <a:pt x="66993" y="202914"/>
                </a:lnTo>
                <a:lnTo>
                  <a:pt x="64136" y="201333"/>
                </a:lnTo>
                <a:lnTo>
                  <a:pt x="64136" y="195163"/>
                </a:lnTo>
                <a:close/>
                <a:moveTo>
                  <a:pt x="110611" y="195163"/>
                </a:moveTo>
                <a:lnTo>
                  <a:pt x="115930" y="204373"/>
                </a:lnTo>
                <a:lnTo>
                  <a:pt x="115930" y="204373"/>
                </a:lnTo>
                <a:lnTo>
                  <a:pt x="113468" y="202914"/>
                </a:lnTo>
                <a:lnTo>
                  <a:pt x="110611" y="201333"/>
                </a:lnTo>
                <a:lnTo>
                  <a:pt x="110611" y="195163"/>
                </a:lnTo>
                <a:close/>
                <a:moveTo>
                  <a:pt x="17661" y="195163"/>
                </a:moveTo>
                <a:lnTo>
                  <a:pt x="22980" y="204373"/>
                </a:lnTo>
                <a:lnTo>
                  <a:pt x="22980" y="204373"/>
                </a:lnTo>
                <a:lnTo>
                  <a:pt x="20518" y="202914"/>
                </a:lnTo>
                <a:lnTo>
                  <a:pt x="17661" y="201333"/>
                </a:lnTo>
                <a:lnTo>
                  <a:pt x="17661" y="195163"/>
                </a:lnTo>
                <a:close/>
                <a:moveTo>
                  <a:pt x="29302" y="195163"/>
                </a:moveTo>
                <a:lnTo>
                  <a:pt x="34622" y="204373"/>
                </a:lnTo>
                <a:lnTo>
                  <a:pt x="34622" y="204373"/>
                </a:lnTo>
                <a:lnTo>
                  <a:pt x="32160" y="202914"/>
                </a:lnTo>
                <a:lnTo>
                  <a:pt x="29302" y="201333"/>
                </a:lnTo>
                <a:lnTo>
                  <a:pt x="29302" y="195163"/>
                </a:lnTo>
                <a:close/>
                <a:moveTo>
                  <a:pt x="87389" y="195163"/>
                </a:moveTo>
                <a:lnTo>
                  <a:pt x="92708" y="204373"/>
                </a:lnTo>
                <a:lnTo>
                  <a:pt x="92708" y="204373"/>
                </a:lnTo>
                <a:lnTo>
                  <a:pt x="90246" y="202914"/>
                </a:lnTo>
                <a:lnTo>
                  <a:pt x="87389" y="201333"/>
                </a:lnTo>
                <a:lnTo>
                  <a:pt x="87389" y="195163"/>
                </a:lnTo>
                <a:close/>
                <a:moveTo>
                  <a:pt x="133864" y="195163"/>
                </a:moveTo>
                <a:lnTo>
                  <a:pt x="139183" y="204373"/>
                </a:lnTo>
                <a:lnTo>
                  <a:pt x="139183" y="204373"/>
                </a:lnTo>
                <a:lnTo>
                  <a:pt x="136721" y="202914"/>
                </a:lnTo>
                <a:lnTo>
                  <a:pt x="133864" y="201333"/>
                </a:lnTo>
                <a:lnTo>
                  <a:pt x="133864" y="195163"/>
                </a:lnTo>
                <a:close/>
                <a:moveTo>
                  <a:pt x="145475" y="195163"/>
                </a:moveTo>
                <a:lnTo>
                  <a:pt x="150794" y="204373"/>
                </a:lnTo>
                <a:lnTo>
                  <a:pt x="150794" y="204373"/>
                </a:lnTo>
                <a:lnTo>
                  <a:pt x="148332" y="202914"/>
                </a:lnTo>
                <a:lnTo>
                  <a:pt x="145475" y="201333"/>
                </a:lnTo>
                <a:lnTo>
                  <a:pt x="145475" y="195163"/>
                </a:lnTo>
                <a:close/>
                <a:moveTo>
                  <a:pt x="157116" y="195163"/>
                </a:moveTo>
                <a:lnTo>
                  <a:pt x="162436" y="204373"/>
                </a:lnTo>
                <a:lnTo>
                  <a:pt x="162436" y="204373"/>
                </a:lnTo>
                <a:lnTo>
                  <a:pt x="159974" y="202914"/>
                </a:lnTo>
                <a:lnTo>
                  <a:pt x="157116" y="201333"/>
                </a:lnTo>
                <a:lnTo>
                  <a:pt x="157116" y="195163"/>
                </a:lnTo>
                <a:close/>
                <a:moveTo>
                  <a:pt x="168727" y="195163"/>
                </a:moveTo>
                <a:lnTo>
                  <a:pt x="174047" y="204373"/>
                </a:lnTo>
                <a:lnTo>
                  <a:pt x="174047" y="204373"/>
                </a:lnTo>
                <a:lnTo>
                  <a:pt x="171585" y="202914"/>
                </a:lnTo>
                <a:lnTo>
                  <a:pt x="168727" y="201333"/>
                </a:lnTo>
                <a:lnTo>
                  <a:pt x="168727" y="195163"/>
                </a:lnTo>
                <a:close/>
                <a:moveTo>
                  <a:pt x="180339" y="195163"/>
                </a:moveTo>
                <a:lnTo>
                  <a:pt x="185658" y="204373"/>
                </a:lnTo>
                <a:lnTo>
                  <a:pt x="185658" y="204373"/>
                </a:lnTo>
                <a:lnTo>
                  <a:pt x="183165" y="202914"/>
                </a:lnTo>
                <a:lnTo>
                  <a:pt x="180339" y="201333"/>
                </a:lnTo>
                <a:lnTo>
                  <a:pt x="180339" y="195163"/>
                </a:lnTo>
                <a:close/>
                <a:moveTo>
                  <a:pt x="191950" y="195163"/>
                </a:moveTo>
                <a:lnTo>
                  <a:pt x="197269" y="204373"/>
                </a:lnTo>
                <a:lnTo>
                  <a:pt x="197269" y="204373"/>
                </a:lnTo>
                <a:lnTo>
                  <a:pt x="194807" y="202914"/>
                </a:lnTo>
                <a:lnTo>
                  <a:pt x="191950" y="201333"/>
                </a:lnTo>
                <a:lnTo>
                  <a:pt x="191950" y="195163"/>
                </a:lnTo>
                <a:close/>
                <a:moveTo>
                  <a:pt x="215202" y="195163"/>
                </a:moveTo>
                <a:lnTo>
                  <a:pt x="220522" y="204373"/>
                </a:lnTo>
                <a:lnTo>
                  <a:pt x="220522" y="204373"/>
                </a:lnTo>
                <a:lnTo>
                  <a:pt x="218060" y="202914"/>
                </a:lnTo>
                <a:lnTo>
                  <a:pt x="215202" y="201333"/>
                </a:lnTo>
                <a:lnTo>
                  <a:pt x="215202" y="195163"/>
                </a:lnTo>
                <a:close/>
                <a:moveTo>
                  <a:pt x="52525" y="195163"/>
                </a:moveTo>
                <a:lnTo>
                  <a:pt x="57844" y="204373"/>
                </a:lnTo>
                <a:lnTo>
                  <a:pt x="55351" y="202914"/>
                </a:lnTo>
                <a:lnTo>
                  <a:pt x="52525" y="201333"/>
                </a:lnTo>
                <a:lnTo>
                  <a:pt x="52525" y="195163"/>
                </a:lnTo>
                <a:close/>
                <a:moveTo>
                  <a:pt x="75777" y="195163"/>
                </a:moveTo>
                <a:lnTo>
                  <a:pt x="81097" y="204373"/>
                </a:lnTo>
                <a:lnTo>
                  <a:pt x="78604" y="202914"/>
                </a:lnTo>
                <a:lnTo>
                  <a:pt x="75777" y="201333"/>
                </a:lnTo>
                <a:lnTo>
                  <a:pt x="75777" y="195163"/>
                </a:lnTo>
                <a:close/>
                <a:moveTo>
                  <a:pt x="99030" y="195163"/>
                </a:moveTo>
                <a:lnTo>
                  <a:pt x="104349" y="204373"/>
                </a:lnTo>
                <a:lnTo>
                  <a:pt x="101857" y="202914"/>
                </a:lnTo>
                <a:lnTo>
                  <a:pt x="99030" y="201333"/>
                </a:lnTo>
                <a:lnTo>
                  <a:pt x="99030" y="195163"/>
                </a:lnTo>
                <a:close/>
                <a:moveTo>
                  <a:pt x="122222" y="195163"/>
                </a:moveTo>
                <a:lnTo>
                  <a:pt x="127541" y="204373"/>
                </a:lnTo>
                <a:lnTo>
                  <a:pt x="125079" y="202914"/>
                </a:lnTo>
                <a:lnTo>
                  <a:pt x="122222" y="201333"/>
                </a:lnTo>
                <a:lnTo>
                  <a:pt x="122222" y="195163"/>
                </a:lnTo>
                <a:close/>
                <a:moveTo>
                  <a:pt x="203591" y="195163"/>
                </a:moveTo>
                <a:lnTo>
                  <a:pt x="208911" y="204373"/>
                </a:lnTo>
                <a:lnTo>
                  <a:pt x="206418" y="202914"/>
                </a:lnTo>
                <a:lnTo>
                  <a:pt x="203591" y="201333"/>
                </a:lnTo>
                <a:lnTo>
                  <a:pt x="203591" y="195163"/>
                </a:lnTo>
                <a:close/>
                <a:moveTo>
                  <a:pt x="191676" y="195224"/>
                </a:moveTo>
                <a:lnTo>
                  <a:pt x="191676" y="201363"/>
                </a:lnTo>
                <a:lnTo>
                  <a:pt x="188849" y="203005"/>
                </a:lnTo>
                <a:lnTo>
                  <a:pt x="186357" y="204403"/>
                </a:lnTo>
                <a:lnTo>
                  <a:pt x="186357" y="204403"/>
                </a:lnTo>
                <a:lnTo>
                  <a:pt x="191676" y="195224"/>
                </a:lnTo>
                <a:close/>
                <a:moveTo>
                  <a:pt x="226570" y="195224"/>
                </a:moveTo>
                <a:lnTo>
                  <a:pt x="226570" y="201333"/>
                </a:lnTo>
                <a:lnTo>
                  <a:pt x="223713" y="202974"/>
                </a:lnTo>
                <a:lnTo>
                  <a:pt x="221251" y="204403"/>
                </a:lnTo>
                <a:lnTo>
                  <a:pt x="221251" y="204403"/>
                </a:lnTo>
                <a:lnTo>
                  <a:pt x="226570" y="195224"/>
                </a:lnTo>
                <a:close/>
                <a:moveTo>
                  <a:pt x="249793" y="195224"/>
                </a:moveTo>
                <a:lnTo>
                  <a:pt x="249793" y="201333"/>
                </a:lnTo>
                <a:lnTo>
                  <a:pt x="246936" y="202974"/>
                </a:lnTo>
                <a:lnTo>
                  <a:pt x="244474" y="204403"/>
                </a:lnTo>
                <a:lnTo>
                  <a:pt x="244474" y="204403"/>
                </a:lnTo>
                <a:lnTo>
                  <a:pt x="249793" y="195224"/>
                </a:lnTo>
                <a:close/>
                <a:moveTo>
                  <a:pt x="250036" y="195224"/>
                </a:moveTo>
                <a:lnTo>
                  <a:pt x="255355" y="204403"/>
                </a:lnTo>
                <a:lnTo>
                  <a:pt x="255355" y="204403"/>
                </a:lnTo>
                <a:lnTo>
                  <a:pt x="252893" y="203005"/>
                </a:lnTo>
                <a:lnTo>
                  <a:pt x="250036" y="201363"/>
                </a:lnTo>
                <a:lnTo>
                  <a:pt x="250036" y="195224"/>
                </a:lnTo>
                <a:close/>
                <a:moveTo>
                  <a:pt x="261404" y="195224"/>
                </a:moveTo>
                <a:lnTo>
                  <a:pt x="261404" y="201333"/>
                </a:lnTo>
                <a:lnTo>
                  <a:pt x="258547" y="202974"/>
                </a:lnTo>
                <a:lnTo>
                  <a:pt x="256085" y="204403"/>
                </a:lnTo>
                <a:lnTo>
                  <a:pt x="256085" y="204403"/>
                </a:lnTo>
                <a:lnTo>
                  <a:pt x="261404" y="195224"/>
                </a:lnTo>
                <a:close/>
                <a:moveTo>
                  <a:pt x="273289" y="195224"/>
                </a:moveTo>
                <a:lnTo>
                  <a:pt x="278608" y="204403"/>
                </a:lnTo>
                <a:lnTo>
                  <a:pt x="278608" y="204403"/>
                </a:lnTo>
                <a:lnTo>
                  <a:pt x="276146" y="203005"/>
                </a:lnTo>
                <a:lnTo>
                  <a:pt x="273289" y="201363"/>
                </a:lnTo>
                <a:lnTo>
                  <a:pt x="273289" y="195224"/>
                </a:lnTo>
                <a:close/>
                <a:moveTo>
                  <a:pt x="63862" y="195224"/>
                </a:moveTo>
                <a:lnTo>
                  <a:pt x="63862" y="201363"/>
                </a:lnTo>
                <a:lnTo>
                  <a:pt x="61005" y="203005"/>
                </a:lnTo>
                <a:lnTo>
                  <a:pt x="58543" y="204403"/>
                </a:lnTo>
                <a:lnTo>
                  <a:pt x="63862" y="195224"/>
                </a:lnTo>
                <a:close/>
                <a:moveTo>
                  <a:pt x="75504" y="195224"/>
                </a:moveTo>
                <a:lnTo>
                  <a:pt x="75504" y="201363"/>
                </a:lnTo>
                <a:lnTo>
                  <a:pt x="72647" y="203005"/>
                </a:lnTo>
                <a:lnTo>
                  <a:pt x="70185" y="204403"/>
                </a:lnTo>
                <a:lnTo>
                  <a:pt x="75504" y="195224"/>
                </a:lnTo>
                <a:close/>
                <a:moveTo>
                  <a:pt x="87115" y="195224"/>
                </a:moveTo>
                <a:lnTo>
                  <a:pt x="87115" y="201363"/>
                </a:lnTo>
                <a:lnTo>
                  <a:pt x="84288" y="203005"/>
                </a:lnTo>
                <a:lnTo>
                  <a:pt x="81796" y="204403"/>
                </a:lnTo>
                <a:lnTo>
                  <a:pt x="87115" y="195224"/>
                </a:lnTo>
                <a:close/>
                <a:moveTo>
                  <a:pt x="98757" y="195224"/>
                </a:moveTo>
                <a:lnTo>
                  <a:pt x="98757" y="201363"/>
                </a:lnTo>
                <a:lnTo>
                  <a:pt x="95899" y="203005"/>
                </a:lnTo>
                <a:lnTo>
                  <a:pt x="93437" y="204403"/>
                </a:lnTo>
                <a:lnTo>
                  <a:pt x="98757" y="195224"/>
                </a:lnTo>
                <a:close/>
                <a:moveTo>
                  <a:pt x="110368" y="195224"/>
                </a:moveTo>
                <a:lnTo>
                  <a:pt x="110368" y="201363"/>
                </a:lnTo>
                <a:lnTo>
                  <a:pt x="107541" y="203005"/>
                </a:lnTo>
                <a:lnTo>
                  <a:pt x="105048" y="204403"/>
                </a:lnTo>
                <a:lnTo>
                  <a:pt x="110368" y="195224"/>
                </a:lnTo>
                <a:close/>
                <a:moveTo>
                  <a:pt x="121979" y="195224"/>
                </a:moveTo>
                <a:lnTo>
                  <a:pt x="121979" y="201363"/>
                </a:lnTo>
                <a:lnTo>
                  <a:pt x="119122" y="203005"/>
                </a:lnTo>
                <a:lnTo>
                  <a:pt x="116660" y="204403"/>
                </a:lnTo>
                <a:lnTo>
                  <a:pt x="121979" y="195224"/>
                </a:lnTo>
                <a:close/>
                <a:moveTo>
                  <a:pt x="133590" y="195224"/>
                </a:moveTo>
                <a:lnTo>
                  <a:pt x="133590" y="201363"/>
                </a:lnTo>
                <a:lnTo>
                  <a:pt x="130733" y="203005"/>
                </a:lnTo>
                <a:lnTo>
                  <a:pt x="128271" y="204403"/>
                </a:lnTo>
                <a:lnTo>
                  <a:pt x="133590" y="195224"/>
                </a:lnTo>
                <a:close/>
                <a:moveTo>
                  <a:pt x="145232" y="195224"/>
                </a:moveTo>
                <a:lnTo>
                  <a:pt x="145232" y="201363"/>
                </a:lnTo>
                <a:lnTo>
                  <a:pt x="142374" y="203005"/>
                </a:lnTo>
                <a:lnTo>
                  <a:pt x="139912" y="204403"/>
                </a:lnTo>
                <a:lnTo>
                  <a:pt x="145232" y="195224"/>
                </a:lnTo>
                <a:close/>
                <a:moveTo>
                  <a:pt x="156843" y="195224"/>
                </a:moveTo>
                <a:lnTo>
                  <a:pt x="156843" y="201363"/>
                </a:lnTo>
                <a:lnTo>
                  <a:pt x="153986" y="203005"/>
                </a:lnTo>
                <a:lnTo>
                  <a:pt x="151523" y="204403"/>
                </a:lnTo>
                <a:lnTo>
                  <a:pt x="156843" y="195224"/>
                </a:lnTo>
                <a:close/>
                <a:moveTo>
                  <a:pt x="168484" y="195224"/>
                </a:moveTo>
                <a:lnTo>
                  <a:pt x="168484" y="201363"/>
                </a:lnTo>
                <a:lnTo>
                  <a:pt x="165627" y="203005"/>
                </a:lnTo>
                <a:lnTo>
                  <a:pt x="163165" y="204403"/>
                </a:lnTo>
                <a:lnTo>
                  <a:pt x="168484" y="195224"/>
                </a:lnTo>
                <a:close/>
                <a:moveTo>
                  <a:pt x="180065" y="195224"/>
                </a:moveTo>
                <a:lnTo>
                  <a:pt x="180065" y="201363"/>
                </a:lnTo>
                <a:lnTo>
                  <a:pt x="177208" y="203005"/>
                </a:lnTo>
                <a:lnTo>
                  <a:pt x="174746" y="204403"/>
                </a:lnTo>
                <a:lnTo>
                  <a:pt x="180065" y="195224"/>
                </a:lnTo>
                <a:close/>
                <a:moveTo>
                  <a:pt x="203318" y="195224"/>
                </a:moveTo>
                <a:lnTo>
                  <a:pt x="203318" y="201363"/>
                </a:lnTo>
                <a:lnTo>
                  <a:pt x="200461" y="203005"/>
                </a:lnTo>
                <a:lnTo>
                  <a:pt x="197999" y="204403"/>
                </a:lnTo>
                <a:lnTo>
                  <a:pt x="203318" y="195224"/>
                </a:lnTo>
                <a:close/>
                <a:moveTo>
                  <a:pt x="214929" y="195224"/>
                </a:moveTo>
                <a:lnTo>
                  <a:pt x="214929" y="201363"/>
                </a:lnTo>
                <a:lnTo>
                  <a:pt x="212072" y="203005"/>
                </a:lnTo>
                <a:lnTo>
                  <a:pt x="209610" y="204403"/>
                </a:lnTo>
                <a:lnTo>
                  <a:pt x="214929" y="195224"/>
                </a:lnTo>
                <a:close/>
                <a:moveTo>
                  <a:pt x="226783" y="195224"/>
                </a:moveTo>
                <a:lnTo>
                  <a:pt x="232103" y="204403"/>
                </a:lnTo>
                <a:lnTo>
                  <a:pt x="229640" y="203005"/>
                </a:lnTo>
                <a:lnTo>
                  <a:pt x="226783" y="201363"/>
                </a:lnTo>
                <a:lnTo>
                  <a:pt x="226783" y="195224"/>
                </a:lnTo>
                <a:close/>
                <a:moveTo>
                  <a:pt x="238182" y="195224"/>
                </a:moveTo>
                <a:lnTo>
                  <a:pt x="238182" y="201333"/>
                </a:lnTo>
                <a:lnTo>
                  <a:pt x="235355" y="202974"/>
                </a:lnTo>
                <a:lnTo>
                  <a:pt x="232862" y="204403"/>
                </a:lnTo>
                <a:lnTo>
                  <a:pt x="238182" y="195224"/>
                </a:lnTo>
                <a:close/>
                <a:moveTo>
                  <a:pt x="238425" y="195224"/>
                </a:moveTo>
                <a:lnTo>
                  <a:pt x="243744" y="204403"/>
                </a:lnTo>
                <a:lnTo>
                  <a:pt x="241282" y="203005"/>
                </a:lnTo>
                <a:lnTo>
                  <a:pt x="238425" y="201363"/>
                </a:lnTo>
                <a:lnTo>
                  <a:pt x="238425" y="195224"/>
                </a:lnTo>
                <a:close/>
                <a:moveTo>
                  <a:pt x="261678" y="195224"/>
                </a:moveTo>
                <a:lnTo>
                  <a:pt x="266997" y="204403"/>
                </a:lnTo>
                <a:lnTo>
                  <a:pt x="264535" y="203005"/>
                </a:lnTo>
                <a:lnTo>
                  <a:pt x="261678" y="201363"/>
                </a:lnTo>
                <a:lnTo>
                  <a:pt x="261678" y="195224"/>
                </a:lnTo>
                <a:close/>
                <a:moveTo>
                  <a:pt x="273046" y="195224"/>
                </a:moveTo>
                <a:lnTo>
                  <a:pt x="273046" y="201363"/>
                </a:lnTo>
                <a:lnTo>
                  <a:pt x="270188" y="203005"/>
                </a:lnTo>
                <a:lnTo>
                  <a:pt x="267726" y="204403"/>
                </a:lnTo>
                <a:lnTo>
                  <a:pt x="273046" y="195224"/>
                </a:lnTo>
                <a:close/>
                <a:moveTo>
                  <a:pt x="284657" y="195224"/>
                </a:moveTo>
                <a:lnTo>
                  <a:pt x="284657" y="201363"/>
                </a:lnTo>
                <a:lnTo>
                  <a:pt x="279337" y="204403"/>
                </a:lnTo>
                <a:lnTo>
                  <a:pt x="284657" y="195224"/>
                </a:lnTo>
                <a:close/>
                <a:moveTo>
                  <a:pt x="17418" y="195224"/>
                </a:moveTo>
                <a:lnTo>
                  <a:pt x="17418" y="201363"/>
                </a:lnTo>
                <a:lnTo>
                  <a:pt x="14560" y="203005"/>
                </a:lnTo>
                <a:lnTo>
                  <a:pt x="12098" y="204433"/>
                </a:lnTo>
                <a:lnTo>
                  <a:pt x="17418" y="195224"/>
                </a:lnTo>
                <a:close/>
                <a:moveTo>
                  <a:pt x="29029" y="195224"/>
                </a:moveTo>
                <a:lnTo>
                  <a:pt x="29029" y="201363"/>
                </a:lnTo>
                <a:lnTo>
                  <a:pt x="26172" y="203005"/>
                </a:lnTo>
                <a:lnTo>
                  <a:pt x="23710" y="204433"/>
                </a:lnTo>
                <a:lnTo>
                  <a:pt x="29029" y="195224"/>
                </a:lnTo>
                <a:close/>
                <a:moveTo>
                  <a:pt x="40610" y="195224"/>
                </a:moveTo>
                <a:lnTo>
                  <a:pt x="40610" y="201363"/>
                </a:lnTo>
                <a:lnTo>
                  <a:pt x="37783" y="203005"/>
                </a:lnTo>
                <a:lnTo>
                  <a:pt x="35290" y="204433"/>
                </a:lnTo>
                <a:lnTo>
                  <a:pt x="40610" y="195224"/>
                </a:lnTo>
                <a:close/>
                <a:moveTo>
                  <a:pt x="52251" y="195224"/>
                </a:moveTo>
                <a:lnTo>
                  <a:pt x="52251" y="201363"/>
                </a:lnTo>
                <a:lnTo>
                  <a:pt x="49394" y="203005"/>
                </a:lnTo>
                <a:lnTo>
                  <a:pt x="46932" y="204433"/>
                </a:lnTo>
                <a:lnTo>
                  <a:pt x="52251" y="195224"/>
                </a:lnTo>
                <a:close/>
                <a:moveTo>
                  <a:pt x="5898" y="201546"/>
                </a:moveTo>
                <a:lnTo>
                  <a:pt x="8755" y="203187"/>
                </a:lnTo>
                <a:lnTo>
                  <a:pt x="11217" y="204646"/>
                </a:lnTo>
                <a:lnTo>
                  <a:pt x="578" y="204646"/>
                </a:lnTo>
                <a:lnTo>
                  <a:pt x="5898" y="201546"/>
                </a:lnTo>
                <a:close/>
                <a:moveTo>
                  <a:pt x="17509" y="201546"/>
                </a:moveTo>
                <a:lnTo>
                  <a:pt x="20366" y="203187"/>
                </a:lnTo>
                <a:lnTo>
                  <a:pt x="22828" y="204646"/>
                </a:lnTo>
                <a:lnTo>
                  <a:pt x="12190" y="204646"/>
                </a:lnTo>
                <a:lnTo>
                  <a:pt x="14682" y="203187"/>
                </a:lnTo>
                <a:lnTo>
                  <a:pt x="17509" y="201546"/>
                </a:lnTo>
                <a:close/>
                <a:moveTo>
                  <a:pt x="29150" y="201546"/>
                </a:moveTo>
                <a:lnTo>
                  <a:pt x="32008" y="203187"/>
                </a:lnTo>
                <a:lnTo>
                  <a:pt x="34470" y="204646"/>
                </a:lnTo>
                <a:lnTo>
                  <a:pt x="23831" y="204646"/>
                </a:lnTo>
                <a:lnTo>
                  <a:pt x="26293" y="203187"/>
                </a:lnTo>
                <a:lnTo>
                  <a:pt x="29150" y="201546"/>
                </a:lnTo>
                <a:close/>
                <a:moveTo>
                  <a:pt x="40762" y="201546"/>
                </a:moveTo>
                <a:lnTo>
                  <a:pt x="43619" y="203187"/>
                </a:lnTo>
                <a:lnTo>
                  <a:pt x="46081" y="204646"/>
                </a:lnTo>
                <a:lnTo>
                  <a:pt x="35442" y="204646"/>
                </a:lnTo>
                <a:lnTo>
                  <a:pt x="37935" y="203187"/>
                </a:lnTo>
                <a:lnTo>
                  <a:pt x="40762" y="201546"/>
                </a:lnTo>
                <a:close/>
                <a:moveTo>
                  <a:pt x="52403" y="201546"/>
                </a:moveTo>
                <a:lnTo>
                  <a:pt x="55260" y="203187"/>
                </a:lnTo>
                <a:lnTo>
                  <a:pt x="57722" y="204646"/>
                </a:lnTo>
                <a:lnTo>
                  <a:pt x="47084" y="204646"/>
                </a:lnTo>
                <a:lnTo>
                  <a:pt x="49546" y="203187"/>
                </a:lnTo>
                <a:lnTo>
                  <a:pt x="52403" y="201546"/>
                </a:lnTo>
                <a:close/>
                <a:moveTo>
                  <a:pt x="64014" y="201546"/>
                </a:moveTo>
                <a:lnTo>
                  <a:pt x="66871" y="203187"/>
                </a:lnTo>
                <a:lnTo>
                  <a:pt x="69334" y="204646"/>
                </a:lnTo>
                <a:lnTo>
                  <a:pt x="58695" y="204646"/>
                </a:lnTo>
                <a:lnTo>
                  <a:pt x="61187" y="203187"/>
                </a:lnTo>
                <a:lnTo>
                  <a:pt x="64014" y="201546"/>
                </a:lnTo>
                <a:close/>
                <a:moveTo>
                  <a:pt x="75656" y="201546"/>
                </a:moveTo>
                <a:lnTo>
                  <a:pt x="78513" y="203187"/>
                </a:lnTo>
                <a:lnTo>
                  <a:pt x="80975" y="204646"/>
                </a:lnTo>
                <a:lnTo>
                  <a:pt x="70337" y="204646"/>
                </a:lnTo>
                <a:lnTo>
                  <a:pt x="72799" y="203187"/>
                </a:lnTo>
                <a:lnTo>
                  <a:pt x="75656" y="201546"/>
                </a:lnTo>
                <a:close/>
                <a:moveTo>
                  <a:pt x="87237" y="201546"/>
                </a:moveTo>
                <a:lnTo>
                  <a:pt x="90094" y="203187"/>
                </a:lnTo>
                <a:lnTo>
                  <a:pt x="92556" y="204646"/>
                </a:lnTo>
                <a:lnTo>
                  <a:pt x="81917" y="204646"/>
                </a:lnTo>
                <a:lnTo>
                  <a:pt x="84379" y="203187"/>
                </a:lnTo>
                <a:lnTo>
                  <a:pt x="87237" y="201546"/>
                </a:lnTo>
                <a:close/>
                <a:moveTo>
                  <a:pt x="98878" y="201546"/>
                </a:moveTo>
                <a:lnTo>
                  <a:pt x="101705" y="203187"/>
                </a:lnTo>
                <a:lnTo>
                  <a:pt x="104197" y="204646"/>
                </a:lnTo>
                <a:lnTo>
                  <a:pt x="93559" y="204646"/>
                </a:lnTo>
                <a:lnTo>
                  <a:pt x="96021" y="203187"/>
                </a:lnTo>
                <a:lnTo>
                  <a:pt x="98878" y="201546"/>
                </a:lnTo>
                <a:close/>
                <a:moveTo>
                  <a:pt x="110489" y="201546"/>
                </a:moveTo>
                <a:lnTo>
                  <a:pt x="113346" y="203187"/>
                </a:lnTo>
                <a:lnTo>
                  <a:pt x="115809" y="204646"/>
                </a:lnTo>
                <a:lnTo>
                  <a:pt x="105170" y="204646"/>
                </a:lnTo>
                <a:lnTo>
                  <a:pt x="107632" y="203187"/>
                </a:lnTo>
                <a:lnTo>
                  <a:pt x="110489" y="201546"/>
                </a:lnTo>
                <a:close/>
                <a:moveTo>
                  <a:pt x="122131" y="201546"/>
                </a:moveTo>
                <a:lnTo>
                  <a:pt x="124958" y="203187"/>
                </a:lnTo>
                <a:lnTo>
                  <a:pt x="127450" y="204646"/>
                </a:lnTo>
                <a:lnTo>
                  <a:pt x="116812" y="204646"/>
                </a:lnTo>
                <a:lnTo>
                  <a:pt x="119274" y="203187"/>
                </a:lnTo>
                <a:lnTo>
                  <a:pt x="122131" y="201546"/>
                </a:lnTo>
                <a:close/>
                <a:moveTo>
                  <a:pt x="133742" y="201546"/>
                </a:moveTo>
                <a:lnTo>
                  <a:pt x="136599" y="203187"/>
                </a:lnTo>
                <a:lnTo>
                  <a:pt x="139061" y="204646"/>
                </a:lnTo>
                <a:lnTo>
                  <a:pt x="128423" y="204646"/>
                </a:lnTo>
                <a:lnTo>
                  <a:pt x="130885" y="203187"/>
                </a:lnTo>
                <a:lnTo>
                  <a:pt x="133742" y="201546"/>
                </a:lnTo>
                <a:close/>
                <a:moveTo>
                  <a:pt x="145323" y="201546"/>
                </a:moveTo>
                <a:lnTo>
                  <a:pt x="148180" y="203187"/>
                </a:lnTo>
                <a:lnTo>
                  <a:pt x="150642" y="204646"/>
                </a:lnTo>
                <a:lnTo>
                  <a:pt x="140004" y="204646"/>
                </a:lnTo>
                <a:lnTo>
                  <a:pt x="142496" y="203187"/>
                </a:lnTo>
                <a:lnTo>
                  <a:pt x="145323" y="201546"/>
                </a:lnTo>
                <a:close/>
                <a:moveTo>
                  <a:pt x="156964" y="201546"/>
                </a:moveTo>
                <a:lnTo>
                  <a:pt x="159822" y="203187"/>
                </a:lnTo>
                <a:lnTo>
                  <a:pt x="162284" y="204646"/>
                </a:lnTo>
                <a:lnTo>
                  <a:pt x="151645" y="204646"/>
                </a:lnTo>
                <a:lnTo>
                  <a:pt x="154107" y="203187"/>
                </a:lnTo>
                <a:lnTo>
                  <a:pt x="156964" y="201546"/>
                </a:lnTo>
                <a:close/>
                <a:moveTo>
                  <a:pt x="168575" y="201546"/>
                </a:moveTo>
                <a:lnTo>
                  <a:pt x="171433" y="203187"/>
                </a:lnTo>
                <a:lnTo>
                  <a:pt x="173895" y="204646"/>
                </a:lnTo>
                <a:lnTo>
                  <a:pt x="163256" y="204646"/>
                </a:lnTo>
                <a:lnTo>
                  <a:pt x="165749" y="203187"/>
                </a:lnTo>
                <a:lnTo>
                  <a:pt x="168575" y="201546"/>
                </a:lnTo>
                <a:close/>
                <a:moveTo>
                  <a:pt x="180217" y="201546"/>
                </a:moveTo>
                <a:lnTo>
                  <a:pt x="183074" y="203187"/>
                </a:lnTo>
                <a:lnTo>
                  <a:pt x="185536" y="204646"/>
                </a:lnTo>
                <a:lnTo>
                  <a:pt x="174898" y="204646"/>
                </a:lnTo>
                <a:lnTo>
                  <a:pt x="177360" y="203187"/>
                </a:lnTo>
                <a:lnTo>
                  <a:pt x="180217" y="201546"/>
                </a:lnTo>
                <a:close/>
                <a:moveTo>
                  <a:pt x="191828" y="201546"/>
                </a:moveTo>
                <a:lnTo>
                  <a:pt x="194685" y="203187"/>
                </a:lnTo>
                <a:lnTo>
                  <a:pt x="197147" y="204646"/>
                </a:lnTo>
                <a:lnTo>
                  <a:pt x="186509" y="204646"/>
                </a:lnTo>
                <a:lnTo>
                  <a:pt x="189001" y="203187"/>
                </a:lnTo>
                <a:lnTo>
                  <a:pt x="191828" y="201546"/>
                </a:lnTo>
                <a:close/>
                <a:moveTo>
                  <a:pt x="203470" y="201546"/>
                </a:moveTo>
                <a:lnTo>
                  <a:pt x="206327" y="203187"/>
                </a:lnTo>
                <a:lnTo>
                  <a:pt x="208789" y="204646"/>
                </a:lnTo>
                <a:lnTo>
                  <a:pt x="198151" y="204646"/>
                </a:lnTo>
                <a:lnTo>
                  <a:pt x="200613" y="203187"/>
                </a:lnTo>
                <a:lnTo>
                  <a:pt x="203470" y="201546"/>
                </a:lnTo>
                <a:close/>
                <a:moveTo>
                  <a:pt x="215051" y="201546"/>
                </a:moveTo>
                <a:lnTo>
                  <a:pt x="217908" y="203187"/>
                </a:lnTo>
                <a:lnTo>
                  <a:pt x="220370" y="204646"/>
                </a:lnTo>
                <a:lnTo>
                  <a:pt x="209731" y="204646"/>
                </a:lnTo>
                <a:lnTo>
                  <a:pt x="212193" y="203187"/>
                </a:lnTo>
                <a:lnTo>
                  <a:pt x="215051" y="201546"/>
                </a:lnTo>
                <a:close/>
                <a:moveTo>
                  <a:pt x="226692" y="201546"/>
                </a:moveTo>
                <a:lnTo>
                  <a:pt x="229519" y="203187"/>
                </a:lnTo>
                <a:lnTo>
                  <a:pt x="232011" y="204646"/>
                </a:lnTo>
                <a:lnTo>
                  <a:pt x="221373" y="204646"/>
                </a:lnTo>
                <a:lnTo>
                  <a:pt x="223835" y="203187"/>
                </a:lnTo>
                <a:lnTo>
                  <a:pt x="226692" y="201546"/>
                </a:lnTo>
                <a:close/>
                <a:moveTo>
                  <a:pt x="238303" y="201546"/>
                </a:moveTo>
                <a:lnTo>
                  <a:pt x="241160" y="203187"/>
                </a:lnTo>
                <a:lnTo>
                  <a:pt x="243622" y="204646"/>
                </a:lnTo>
                <a:lnTo>
                  <a:pt x="232984" y="204646"/>
                </a:lnTo>
                <a:lnTo>
                  <a:pt x="235446" y="203187"/>
                </a:lnTo>
                <a:lnTo>
                  <a:pt x="238303" y="201546"/>
                </a:lnTo>
                <a:close/>
                <a:moveTo>
                  <a:pt x="249945" y="201546"/>
                </a:moveTo>
                <a:lnTo>
                  <a:pt x="252772" y="203187"/>
                </a:lnTo>
                <a:lnTo>
                  <a:pt x="255264" y="204646"/>
                </a:lnTo>
                <a:lnTo>
                  <a:pt x="244626" y="204646"/>
                </a:lnTo>
                <a:lnTo>
                  <a:pt x="247088" y="203187"/>
                </a:lnTo>
                <a:lnTo>
                  <a:pt x="249945" y="201546"/>
                </a:lnTo>
                <a:close/>
                <a:moveTo>
                  <a:pt x="261556" y="201546"/>
                </a:moveTo>
                <a:lnTo>
                  <a:pt x="264413" y="203187"/>
                </a:lnTo>
                <a:lnTo>
                  <a:pt x="266875" y="204646"/>
                </a:lnTo>
                <a:lnTo>
                  <a:pt x="256237" y="204646"/>
                </a:lnTo>
                <a:lnTo>
                  <a:pt x="258699" y="203187"/>
                </a:lnTo>
                <a:lnTo>
                  <a:pt x="261556" y="201546"/>
                </a:lnTo>
                <a:close/>
                <a:moveTo>
                  <a:pt x="273198" y="201546"/>
                </a:moveTo>
                <a:lnTo>
                  <a:pt x="276024" y="203187"/>
                </a:lnTo>
                <a:lnTo>
                  <a:pt x="278517" y="204646"/>
                </a:lnTo>
                <a:lnTo>
                  <a:pt x="267878" y="204646"/>
                </a:lnTo>
                <a:lnTo>
                  <a:pt x="270340" y="203187"/>
                </a:lnTo>
                <a:lnTo>
                  <a:pt x="273198" y="201546"/>
                </a:lnTo>
                <a:close/>
                <a:moveTo>
                  <a:pt x="11217" y="204889"/>
                </a:moveTo>
                <a:lnTo>
                  <a:pt x="5898" y="207990"/>
                </a:lnTo>
                <a:lnTo>
                  <a:pt x="578" y="204889"/>
                </a:lnTo>
                <a:close/>
                <a:moveTo>
                  <a:pt x="22828" y="204889"/>
                </a:moveTo>
                <a:lnTo>
                  <a:pt x="17509" y="207990"/>
                </a:lnTo>
                <a:lnTo>
                  <a:pt x="12190" y="204889"/>
                </a:lnTo>
                <a:close/>
                <a:moveTo>
                  <a:pt x="34470" y="204889"/>
                </a:moveTo>
                <a:lnTo>
                  <a:pt x="29150" y="207990"/>
                </a:lnTo>
                <a:lnTo>
                  <a:pt x="23831" y="204889"/>
                </a:lnTo>
                <a:close/>
                <a:moveTo>
                  <a:pt x="46081" y="204889"/>
                </a:moveTo>
                <a:lnTo>
                  <a:pt x="40762" y="207990"/>
                </a:lnTo>
                <a:lnTo>
                  <a:pt x="35442" y="204889"/>
                </a:lnTo>
                <a:close/>
                <a:moveTo>
                  <a:pt x="57722" y="204889"/>
                </a:moveTo>
                <a:lnTo>
                  <a:pt x="52403" y="207990"/>
                </a:lnTo>
                <a:lnTo>
                  <a:pt x="47084" y="204889"/>
                </a:lnTo>
                <a:close/>
                <a:moveTo>
                  <a:pt x="69334" y="204889"/>
                </a:moveTo>
                <a:lnTo>
                  <a:pt x="64014" y="207990"/>
                </a:lnTo>
                <a:lnTo>
                  <a:pt x="58695" y="204889"/>
                </a:lnTo>
                <a:close/>
                <a:moveTo>
                  <a:pt x="80945" y="204889"/>
                </a:moveTo>
                <a:lnTo>
                  <a:pt x="75625" y="207990"/>
                </a:lnTo>
                <a:lnTo>
                  <a:pt x="70306" y="204889"/>
                </a:lnTo>
                <a:close/>
                <a:moveTo>
                  <a:pt x="92556" y="204889"/>
                </a:moveTo>
                <a:lnTo>
                  <a:pt x="87237" y="207990"/>
                </a:lnTo>
                <a:lnTo>
                  <a:pt x="81917" y="204889"/>
                </a:lnTo>
                <a:close/>
                <a:moveTo>
                  <a:pt x="104197" y="204889"/>
                </a:moveTo>
                <a:lnTo>
                  <a:pt x="98878" y="207990"/>
                </a:lnTo>
                <a:lnTo>
                  <a:pt x="93559" y="204889"/>
                </a:lnTo>
                <a:close/>
                <a:moveTo>
                  <a:pt x="115809" y="204889"/>
                </a:moveTo>
                <a:lnTo>
                  <a:pt x="110489" y="207990"/>
                </a:lnTo>
                <a:lnTo>
                  <a:pt x="105170" y="204889"/>
                </a:lnTo>
                <a:close/>
                <a:moveTo>
                  <a:pt x="127450" y="204889"/>
                </a:moveTo>
                <a:lnTo>
                  <a:pt x="122131" y="207990"/>
                </a:lnTo>
                <a:lnTo>
                  <a:pt x="116812" y="204889"/>
                </a:lnTo>
                <a:close/>
                <a:moveTo>
                  <a:pt x="139061" y="204889"/>
                </a:moveTo>
                <a:lnTo>
                  <a:pt x="133742" y="207990"/>
                </a:lnTo>
                <a:lnTo>
                  <a:pt x="128423" y="204889"/>
                </a:lnTo>
                <a:close/>
                <a:moveTo>
                  <a:pt x="150642" y="204889"/>
                </a:moveTo>
                <a:lnTo>
                  <a:pt x="145323" y="207990"/>
                </a:lnTo>
                <a:lnTo>
                  <a:pt x="140004" y="204889"/>
                </a:lnTo>
                <a:close/>
                <a:moveTo>
                  <a:pt x="162284" y="204889"/>
                </a:moveTo>
                <a:lnTo>
                  <a:pt x="156964" y="207990"/>
                </a:lnTo>
                <a:lnTo>
                  <a:pt x="151645" y="204889"/>
                </a:lnTo>
                <a:close/>
                <a:moveTo>
                  <a:pt x="173895" y="204889"/>
                </a:moveTo>
                <a:lnTo>
                  <a:pt x="168575" y="207990"/>
                </a:lnTo>
                <a:lnTo>
                  <a:pt x="163256" y="204889"/>
                </a:lnTo>
                <a:close/>
                <a:moveTo>
                  <a:pt x="185536" y="204889"/>
                </a:moveTo>
                <a:lnTo>
                  <a:pt x="180217" y="207990"/>
                </a:lnTo>
                <a:lnTo>
                  <a:pt x="174898" y="204889"/>
                </a:lnTo>
                <a:close/>
                <a:moveTo>
                  <a:pt x="197147" y="204889"/>
                </a:moveTo>
                <a:lnTo>
                  <a:pt x="191828" y="207990"/>
                </a:lnTo>
                <a:lnTo>
                  <a:pt x="186509" y="204889"/>
                </a:lnTo>
                <a:close/>
                <a:moveTo>
                  <a:pt x="208789" y="204889"/>
                </a:moveTo>
                <a:lnTo>
                  <a:pt x="203470" y="207990"/>
                </a:lnTo>
                <a:lnTo>
                  <a:pt x="198151" y="204889"/>
                </a:lnTo>
                <a:close/>
                <a:moveTo>
                  <a:pt x="220370" y="204889"/>
                </a:moveTo>
                <a:lnTo>
                  <a:pt x="215051" y="207990"/>
                </a:lnTo>
                <a:lnTo>
                  <a:pt x="209731" y="204889"/>
                </a:lnTo>
                <a:close/>
                <a:moveTo>
                  <a:pt x="232011" y="204889"/>
                </a:moveTo>
                <a:lnTo>
                  <a:pt x="226692" y="207990"/>
                </a:lnTo>
                <a:lnTo>
                  <a:pt x="221373" y="204889"/>
                </a:lnTo>
                <a:close/>
                <a:moveTo>
                  <a:pt x="243622" y="204889"/>
                </a:moveTo>
                <a:lnTo>
                  <a:pt x="238303" y="207990"/>
                </a:lnTo>
                <a:lnTo>
                  <a:pt x="232984" y="204889"/>
                </a:lnTo>
                <a:close/>
                <a:moveTo>
                  <a:pt x="255264" y="204889"/>
                </a:moveTo>
                <a:lnTo>
                  <a:pt x="249945" y="207990"/>
                </a:lnTo>
                <a:lnTo>
                  <a:pt x="244626" y="204889"/>
                </a:lnTo>
                <a:close/>
                <a:moveTo>
                  <a:pt x="266875" y="204889"/>
                </a:moveTo>
                <a:lnTo>
                  <a:pt x="261556" y="207990"/>
                </a:lnTo>
                <a:lnTo>
                  <a:pt x="256237" y="204889"/>
                </a:lnTo>
                <a:close/>
                <a:moveTo>
                  <a:pt x="278517" y="204889"/>
                </a:moveTo>
                <a:lnTo>
                  <a:pt x="273198" y="207990"/>
                </a:lnTo>
                <a:lnTo>
                  <a:pt x="267878" y="204889"/>
                </a:lnTo>
                <a:close/>
                <a:moveTo>
                  <a:pt x="11369" y="205133"/>
                </a:moveTo>
                <a:lnTo>
                  <a:pt x="6050" y="214312"/>
                </a:lnTo>
                <a:lnTo>
                  <a:pt x="6050" y="208202"/>
                </a:lnTo>
                <a:lnTo>
                  <a:pt x="11369" y="205133"/>
                </a:lnTo>
                <a:close/>
                <a:moveTo>
                  <a:pt x="34622" y="205133"/>
                </a:moveTo>
                <a:lnTo>
                  <a:pt x="29302" y="214312"/>
                </a:lnTo>
                <a:lnTo>
                  <a:pt x="29302" y="208202"/>
                </a:lnTo>
                <a:lnTo>
                  <a:pt x="34622" y="205133"/>
                </a:lnTo>
                <a:close/>
                <a:moveTo>
                  <a:pt x="46202" y="205133"/>
                </a:moveTo>
                <a:lnTo>
                  <a:pt x="40883" y="214312"/>
                </a:lnTo>
                <a:lnTo>
                  <a:pt x="40883" y="208202"/>
                </a:lnTo>
                <a:lnTo>
                  <a:pt x="46202" y="205133"/>
                </a:lnTo>
                <a:close/>
                <a:moveTo>
                  <a:pt x="57844" y="205133"/>
                </a:moveTo>
                <a:lnTo>
                  <a:pt x="52525" y="214312"/>
                </a:lnTo>
                <a:lnTo>
                  <a:pt x="52525" y="208202"/>
                </a:lnTo>
                <a:lnTo>
                  <a:pt x="57844" y="205133"/>
                </a:lnTo>
                <a:close/>
                <a:moveTo>
                  <a:pt x="69455" y="205133"/>
                </a:moveTo>
                <a:lnTo>
                  <a:pt x="64136" y="214312"/>
                </a:lnTo>
                <a:lnTo>
                  <a:pt x="64136" y="208202"/>
                </a:lnTo>
                <a:lnTo>
                  <a:pt x="69455" y="205133"/>
                </a:lnTo>
                <a:close/>
                <a:moveTo>
                  <a:pt x="81097" y="205133"/>
                </a:moveTo>
                <a:lnTo>
                  <a:pt x="75777" y="214312"/>
                </a:lnTo>
                <a:lnTo>
                  <a:pt x="75777" y="208202"/>
                </a:lnTo>
                <a:lnTo>
                  <a:pt x="81097" y="205133"/>
                </a:lnTo>
                <a:close/>
                <a:moveTo>
                  <a:pt x="92708" y="205133"/>
                </a:moveTo>
                <a:lnTo>
                  <a:pt x="87389" y="214312"/>
                </a:lnTo>
                <a:lnTo>
                  <a:pt x="87389" y="208202"/>
                </a:lnTo>
                <a:lnTo>
                  <a:pt x="92708" y="205133"/>
                </a:lnTo>
                <a:close/>
                <a:moveTo>
                  <a:pt x="104349" y="205133"/>
                </a:moveTo>
                <a:lnTo>
                  <a:pt x="99030" y="214312"/>
                </a:lnTo>
                <a:lnTo>
                  <a:pt x="99030" y="208202"/>
                </a:lnTo>
                <a:lnTo>
                  <a:pt x="104349" y="205133"/>
                </a:lnTo>
                <a:close/>
                <a:moveTo>
                  <a:pt x="115930" y="205133"/>
                </a:moveTo>
                <a:lnTo>
                  <a:pt x="110611" y="214312"/>
                </a:lnTo>
                <a:lnTo>
                  <a:pt x="110611" y="208202"/>
                </a:lnTo>
                <a:lnTo>
                  <a:pt x="115930" y="205133"/>
                </a:lnTo>
                <a:close/>
                <a:moveTo>
                  <a:pt x="127541" y="205133"/>
                </a:moveTo>
                <a:lnTo>
                  <a:pt x="122222" y="214312"/>
                </a:lnTo>
                <a:lnTo>
                  <a:pt x="122222" y="208202"/>
                </a:lnTo>
                <a:lnTo>
                  <a:pt x="127541" y="205133"/>
                </a:lnTo>
                <a:close/>
                <a:moveTo>
                  <a:pt x="139183" y="205133"/>
                </a:moveTo>
                <a:lnTo>
                  <a:pt x="133864" y="214312"/>
                </a:lnTo>
                <a:lnTo>
                  <a:pt x="133864" y="208202"/>
                </a:lnTo>
                <a:lnTo>
                  <a:pt x="139183" y="205133"/>
                </a:lnTo>
                <a:close/>
                <a:moveTo>
                  <a:pt x="150794" y="205133"/>
                </a:moveTo>
                <a:lnTo>
                  <a:pt x="145475" y="214312"/>
                </a:lnTo>
                <a:lnTo>
                  <a:pt x="145475" y="208202"/>
                </a:lnTo>
                <a:lnTo>
                  <a:pt x="150794" y="205133"/>
                </a:lnTo>
                <a:close/>
                <a:moveTo>
                  <a:pt x="162436" y="205133"/>
                </a:moveTo>
                <a:lnTo>
                  <a:pt x="157116" y="214312"/>
                </a:lnTo>
                <a:lnTo>
                  <a:pt x="157116" y="208202"/>
                </a:lnTo>
                <a:lnTo>
                  <a:pt x="162436" y="205133"/>
                </a:lnTo>
                <a:close/>
                <a:moveTo>
                  <a:pt x="174047" y="205133"/>
                </a:moveTo>
                <a:lnTo>
                  <a:pt x="168727" y="214312"/>
                </a:lnTo>
                <a:lnTo>
                  <a:pt x="168727" y="208202"/>
                </a:lnTo>
                <a:lnTo>
                  <a:pt x="174047" y="205133"/>
                </a:lnTo>
                <a:close/>
                <a:moveTo>
                  <a:pt x="185658" y="205133"/>
                </a:moveTo>
                <a:lnTo>
                  <a:pt x="180339" y="214312"/>
                </a:lnTo>
                <a:lnTo>
                  <a:pt x="180339" y="208202"/>
                </a:lnTo>
                <a:lnTo>
                  <a:pt x="185658" y="205133"/>
                </a:lnTo>
                <a:close/>
                <a:moveTo>
                  <a:pt x="197269" y="205133"/>
                </a:moveTo>
                <a:lnTo>
                  <a:pt x="191950" y="214312"/>
                </a:lnTo>
                <a:lnTo>
                  <a:pt x="191950" y="208202"/>
                </a:lnTo>
                <a:lnTo>
                  <a:pt x="197269" y="205133"/>
                </a:lnTo>
                <a:close/>
                <a:moveTo>
                  <a:pt x="208911" y="205133"/>
                </a:moveTo>
                <a:lnTo>
                  <a:pt x="203591" y="214312"/>
                </a:lnTo>
                <a:lnTo>
                  <a:pt x="203591" y="208202"/>
                </a:lnTo>
                <a:lnTo>
                  <a:pt x="208911" y="205133"/>
                </a:lnTo>
                <a:close/>
                <a:moveTo>
                  <a:pt x="220522" y="205133"/>
                </a:moveTo>
                <a:lnTo>
                  <a:pt x="215202" y="214312"/>
                </a:lnTo>
                <a:lnTo>
                  <a:pt x="215202" y="208202"/>
                </a:lnTo>
                <a:lnTo>
                  <a:pt x="220522" y="205133"/>
                </a:lnTo>
                <a:close/>
                <a:moveTo>
                  <a:pt x="232163" y="205133"/>
                </a:moveTo>
                <a:lnTo>
                  <a:pt x="226844" y="214312"/>
                </a:lnTo>
                <a:lnTo>
                  <a:pt x="226844" y="208202"/>
                </a:lnTo>
                <a:lnTo>
                  <a:pt x="232163" y="205133"/>
                </a:lnTo>
                <a:close/>
                <a:moveTo>
                  <a:pt x="243774" y="205133"/>
                </a:moveTo>
                <a:lnTo>
                  <a:pt x="238455" y="214312"/>
                </a:lnTo>
                <a:lnTo>
                  <a:pt x="238455" y="208202"/>
                </a:lnTo>
                <a:lnTo>
                  <a:pt x="243774" y="205133"/>
                </a:lnTo>
                <a:close/>
                <a:moveTo>
                  <a:pt x="255355" y="205133"/>
                </a:moveTo>
                <a:lnTo>
                  <a:pt x="250036" y="214312"/>
                </a:lnTo>
                <a:lnTo>
                  <a:pt x="250036" y="208202"/>
                </a:lnTo>
                <a:lnTo>
                  <a:pt x="255355" y="205133"/>
                </a:lnTo>
                <a:close/>
                <a:moveTo>
                  <a:pt x="266997" y="205133"/>
                </a:moveTo>
                <a:lnTo>
                  <a:pt x="261678" y="214312"/>
                </a:lnTo>
                <a:lnTo>
                  <a:pt x="261678" y="208202"/>
                </a:lnTo>
                <a:lnTo>
                  <a:pt x="266997" y="205133"/>
                </a:lnTo>
                <a:close/>
                <a:moveTo>
                  <a:pt x="278608" y="205133"/>
                </a:moveTo>
                <a:lnTo>
                  <a:pt x="273289" y="214312"/>
                </a:lnTo>
                <a:lnTo>
                  <a:pt x="273289" y="208202"/>
                </a:lnTo>
                <a:lnTo>
                  <a:pt x="278608" y="205133"/>
                </a:lnTo>
                <a:close/>
                <a:moveTo>
                  <a:pt x="457" y="205163"/>
                </a:moveTo>
                <a:lnTo>
                  <a:pt x="5776" y="208202"/>
                </a:lnTo>
                <a:lnTo>
                  <a:pt x="5776" y="214373"/>
                </a:lnTo>
                <a:lnTo>
                  <a:pt x="457" y="205163"/>
                </a:lnTo>
                <a:close/>
                <a:moveTo>
                  <a:pt x="12098" y="205163"/>
                </a:moveTo>
                <a:lnTo>
                  <a:pt x="17418" y="208202"/>
                </a:lnTo>
                <a:lnTo>
                  <a:pt x="17418" y="214373"/>
                </a:lnTo>
                <a:lnTo>
                  <a:pt x="12098" y="205163"/>
                </a:lnTo>
                <a:close/>
                <a:moveTo>
                  <a:pt x="22980" y="205133"/>
                </a:moveTo>
                <a:lnTo>
                  <a:pt x="17661" y="214373"/>
                </a:lnTo>
                <a:lnTo>
                  <a:pt x="17661" y="208202"/>
                </a:lnTo>
                <a:lnTo>
                  <a:pt x="22980" y="205133"/>
                </a:lnTo>
                <a:close/>
                <a:moveTo>
                  <a:pt x="23710" y="205163"/>
                </a:moveTo>
                <a:lnTo>
                  <a:pt x="29029" y="208202"/>
                </a:lnTo>
                <a:lnTo>
                  <a:pt x="29029" y="214373"/>
                </a:lnTo>
                <a:lnTo>
                  <a:pt x="23710" y="205163"/>
                </a:lnTo>
                <a:close/>
                <a:moveTo>
                  <a:pt x="35290" y="205163"/>
                </a:moveTo>
                <a:lnTo>
                  <a:pt x="40610" y="208202"/>
                </a:lnTo>
                <a:lnTo>
                  <a:pt x="40610" y="214373"/>
                </a:lnTo>
                <a:lnTo>
                  <a:pt x="35290" y="205163"/>
                </a:lnTo>
                <a:close/>
                <a:moveTo>
                  <a:pt x="46932" y="205163"/>
                </a:moveTo>
                <a:lnTo>
                  <a:pt x="52251" y="208202"/>
                </a:lnTo>
                <a:lnTo>
                  <a:pt x="52251" y="214373"/>
                </a:lnTo>
                <a:lnTo>
                  <a:pt x="46932" y="205163"/>
                </a:lnTo>
                <a:close/>
                <a:moveTo>
                  <a:pt x="58543" y="205163"/>
                </a:moveTo>
                <a:lnTo>
                  <a:pt x="63862" y="208202"/>
                </a:lnTo>
                <a:lnTo>
                  <a:pt x="63862" y="214373"/>
                </a:lnTo>
                <a:lnTo>
                  <a:pt x="58543" y="205163"/>
                </a:lnTo>
                <a:close/>
                <a:moveTo>
                  <a:pt x="70185" y="205163"/>
                </a:moveTo>
                <a:lnTo>
                  <a:pt x="75504" y="208202"/>
                </a:lnTo>
                <a:lnTo>
                  <a:pt x="75504" y="214373"/>
                </a:lnTo>
                <a:lnTo>
                  <a:pt x="70185" y="205163"/>
                </a:lnTo>
                <a:close/>
                <a:moveTo>
                  <a:pt x="81796" y="205163"/>
                </a:moveTo>
                <a:lnTo>
                  <a:pt x="87115" y="208202"/>
                </a:lnTo>
                <a:lnTo>
                  <a:pt x="87115" y="214373"/>
                </a:lnTo>
                <a:lnTo>
                  <a:pt x="81796" y="205163"/>
                </a:lnTo>
                <a:close/>
                <a:moveTo>
                  <a:pt x="93437" y="205163"/>
                </a:moveTo>
                <a:lnTo>
                  <a:pt x="98757" y="208202"/>
                </a:lnTo>
                <a:lnTo>
                  <a:pt x="98757" y="214373"/>
                </a:lnTo>
                <a:lnTo>
                  <a:pt x="93437" y="205163"/>
                </a:lnTo>
                <a:close/>
                <a:moveTo>
                  <a:pt x="105018" y="205163"/>
                </a:moveTo>
                <a:lnTo>
                  <a:pt x="110337" y="208202"/>
                </a:lnTo>
                <a:lnTo>
                  <a:pt x="110337" y="214373"/>
                </a:lnTo>
                <a:lnTo>
                  <a:pt x="105018" y="205163"/>
                </a:lnTo>
                <a:close/>
                <a:moveTo>
                  <a:pt x="116660" y="205163"/>
                </a:moveTo>
                <a:lnTo>
                  <a:pt x="121979" y="208202"/>
                </a:lnTo>
                <a:lnTo>
                  <a:pt x="121979" y="214373"/>
                </a:lnTo>
                <a:lnTo>
                  <a:pt x="116660" y="205163"/>
                </a:lnTo>
                <a:close/>
                <a:moveTo>
                  <a:pt x="128271" y="205163"/>
                </a:moveTo>
                <a:lnTo>
                  <a:pt x="133590" y="208202"/>
                </a:lnTo>
                <a:lnTo>
                  <a:pt x="133590" y="214373"/>
                </a:lnTo>
                <a:lnTo>
                  <a:pt x="128271" y="205163"/>
                </a:lnTo>
                <a:close/>
                <a:moveTo>
                  <a:pt x="139912" y="205163"/>
                </a:moveTo>
                <a:lnTo>
                  <a:pt x="145232" y="208202"/>
                </a:lnTo>
                <a:lnTo>
                  <a:pt x="145232" y="214373"/>
                </a:lnTo>
                <a:lnTo>
                  <a:pt x="139912" y="205163"/>
                </a:lnTo>
                <a:close/>
                <a:moveTo>
                  <a:pt x="151523" y="205163"/>
                </a:moveTo>
                <a:lnTo>
                  <a:pt x="156843" y="208202"/>
                </a:lnTo>
                <a:lnTo>
                  <a:pt x="156843" y="214373"/>
                </a:lnTo>
                <a:lnTo>
                  <a:pt x="151523" y="205163"/>
                </a:lnTo>
                <a:close/>
                <a:moveTo>
                  <a:pt x="163165" y="205163"/>
                </a:moveTo>
                <a:lnTo>
                  <a:pt x="168484" y="208202"/>
                </a:lnTo>
                <a:lnTo>
                  <a:pt x="168484" y="214373"/>
                </a:lnTo>
                <a:lnTo>
                  <a:pt x="163165" y="205163"/>
                </a:lnTo>
                <a:close/>
                <a:moveTo>
                  <a:pt x="174746" y="205163"/>
                </a:moveTo>
                <a:lnTo>
                  <a:pt x="180065" y="208202"/>
                </a:lnTo>
                <a:lnTo>
                  <a:pt x="180065" y="214373"/>
                </a:lnTo>
                <a:lnTo>
                  <a:pt x="174746" y="205163"/>
                </a:lnTo>
                <a:close/>
                <a:moveTo>
                  <a:pt x="186357" y="205163"/>
                </a:moveTo>
                <a:lnTo>
                  <a:pt x="191676" y="208202"/>
                </a:lnTo>
                <a:lnTo>
                  <a:pt x="191676" y="214373"/>
                </a:lnTo>
                <a:lnTo>
                  <a:pt x="186357" y="205163"/>
                </a:lnTo>
                <a:close/>
                <a:moveTo>
                  <a:pt x="197999" y="205163"/>
                </a:moveTo>
                <a:lnTo>
                  <a:pt x="203318" y="208202"/>
                </a:lnTo>
                <a:lnTo>
                  <a:pt x="203318" y="214373"/>
                </a:lnTo>
                <a:lnTo>
                  <a:pt x="197999" y="205163"/>
                </a:lnTo>
                <a:close/>
                <a:moveTo>
                  <a:pt x="209610" y="205163"/>
                </a:moveTo>
                <a:lnTo>
                  <a:pt x="214929" y="208202"/>
                </a:lnTo>
                <a:lnTo>
                  <a:pt x="214929" y="214373"/>
                </a:lnTo>
                <a:lnTo>
                  <a:pt x="209610" y="205163"/>
                </a:lnTo>
                <a:close/>
                <a:moveTo>
                  <a:pt x="221251" y="205163"/>
                </a:moveTo>
                <a:lnTo>
                  <a:pt x="226570" y="208202"/>
                </a:lnTo>
                <a:lnTo>
                  <a:pt x="226570" y="214373"/>
                </a:lnTo>
                <a:lnTo>
                  <a:pt x="221251" y="205163"/>
                </a:lnTo>
                <a:close/>
                <a:moveTo>
                  <a:pt x="232862" y="205133"/>
                </a:moveTo>
                <a:lnTo>
                  <a:pt x="238182" y="208202"/>
                </a:lnTo>
                <a:lnTo>
                  <a:pt x="238182" y="214373"/>
                </a:lnTo>
                <a:lnTo>
                  <a:pt x="232862" y="205133"/>
                </a:lnTo>
                <a:close/>
                <a:moveTo>
                  <a:pt x="244474" y="205133"/>
                </a:moveTo>
                <a:lnTo>
                  <a:pt x="249793" y="208202"/>
                </a:lnTo>
                <a:lnTo>
                  <a:pt x="249793" y="214373"/>
                </a:lnTo>
                <a:lnTo>
                  <a:pt x="244474" y="205133"/>
                </a:lnTo>
                <a:close/>
                <a:moveTo>
                  <a:pt x="256085" y="205133"/>
                </a:moveTo>
                <a:lnTo>
                  <a:pt x="261404" y="208202"/>
                </a:lnTo>
                <a:lnTo>
                  <a:pt x="261404" y="214373"/>
                </a:lnTo>
                <a:lnTo>
                  <a:pt x="256085" y="205133"/>
                </a:lnTo>
                <a:close/>
                <a:moveTo>
                  <a:pt x="267726" y="205133"/>
                </a:moveTo>
                <a:lnTo>
                  <a:pt x="273046" y="208202"/>
                </a:lnTo>
                <a:lnTo>
                  <a:pt x="273046" y="214373"/>
                </a:lnTo>
                <a:lnTo>
                  <a:pt x="267726" y="205133"/>
                </a:lnTo>
                <a:close/>
                <a:moveTo>
                  <a:pt x="232650" y="205254"/>
                </a:moveTo>
                <a:lnTo>
                  <a:pt x="237969" y="214434"/>
                </a:lnTo>
                <a:lnTo>
                  <a:pt x="237969" y="214434"/>
                </a:lnTo>
                <a:lnTo>
                  <a:pt x="232650" y="211394"/>
                </a:lnTo>
                <a:lnTo>
                  <a:pt x="232650" y="205254"/>
                </a:lnTo>
                <a:close/>
                <a:moveTo>
                  <a:pt x="244230" y="205254"/>
                </a:moveTo>
                <a:lnTo>
                  <a:pt x="249550" y="214434"/>
                </a:lnTo>
                <a:lnTo>
                  <a:pt x="249550" y="214434"/>
                </a:lnTo>
                <a:lnTo>
                  <a:pt x="244230" y="211394"/>
                </a:lnTo>
                <a:lnTo>
                  <a:pt x="244230" y="205254"/>
                </a:lnTo>
                <a:close/>
                <a:moveTo>
                  <a:pt x="255872" y="205254"/>
                </a:moveTo>
                <a:lnTo>
                  <a:pt x="261191" y="214434"/>
                </a:lnTo>
                <a:lnTo>
                  <a:pt x="261191" y="214434"/>
                </a:lnTo>
                <a:lnTo>
                  <a:pt x="255872" y="211394"/>
                </a:lnTo>
                <a:lnTo>
                  <a:pt x="255872" y="205254"/>
                </a:lnTo>
                <a:close/>
                <a:moveTo>
                  <a:pt x="267483" y="205254"/>
                </a:moveTo>
                <a:lnTo>
                  <a:pt x="272802" y="214434"/>
                </a:lnTo>
                <a:lnTo>
                  <a:pt x="272802" y="214434"/>
                </a:lnTo>
                <a:lnTo>
                  <a:pt x="267483" y="211394"/>
                </a:lnTo>
                <a:lnTo>
                  <a:pt x="267483" y="205254"/>
                </a:lnTo>
                <a:close/>
                <a:moveTo>
                  <a:pt x="46446" y="205284"/>
                </a:moveTo>
                <a:lnTo>
                  <a:pt x="46446" y="211394"/>
                </a:lnTo>
                <a:lnTo>
                  <a:pt x="41126" y="214464"/>
                </a:lnTo>
                <a:lnTo>
                  <a:pt x="41126" y="214464"/>
                </a:lnTo>
                <a:lnTo>
                  <a:pt x="46446" y="205284"/>
                </a:lnTo>
                <a:close/>
                <a:moveTo>
                  <a:pt x="58057" y="205284"/>
                </a:moveTo>
                <a:lnTo>
                  <a:pt x="58057" y="211394"/>
                </a:lnTo>
                <a:lnTo>
                  <a:pt x="52737" y="214464"/>
                </a:lnTo>
                <a:lnTo>
                  <a:pt x="52737" y="214464"/>
                </a:lnTo>
                <a:lnTo>
                  <a:pt x="58057" y="205284"/>
                </a:lnTo>
                <a:close/>
                <a:moveTo>
                  <a:pt x="214" y="205284"/>
                </a:moveTo>
                <a:lnTo>
                  <a:pt x="214" y="211394"/>
                </a:lnTo>
                <a:lnTo>
                  <a:pt x="5563" y="214464"/>
                </a:lnTo>
                <a:lnTo>
                  <a:pt x="5563" y="214464"/>
                </a:lnTo>
                <a:lnTo>
                  <a:pt x="5516" y="214382"/>
                </a:lnTo>
                <a:lnTo>
                  <a:pt x="5516" y="214382"/>
                </a:lnTo>
                <a:lnTo>
                  <a:pt x="335" y="211394"/>
                </a:lnTo>
                <a:cubicBezTo>
                  <a:pt x="305" y="211364"/>
                  <a:pt x="274" y="211333"/>
                  <a:pt x="274" y="211272"/>
                </a:cubicBezTo>
                <a:lnTo>
                  <a:pt x="274" y="205337"/>
                </a:lnTo>
                <a:lnTo>
                  <a:pt x="274" y="205337"/>
                </a:lnTo>
                <a:lnTo>
                  <a:pt x="244" y="205284"/>
                </a:lnTo>
                <a:close/>
                <a:moveTo>
                  <a:pt x="34834" y="205284"/>
                </a:moveTo>
                <a:lnTo>
                  <a:pt x="34834" y="211394"/>
                </a:lnTo>
                <a:lnTo>
                  <a:pt x="29515" y="214464"/>
                </a:lnTo>
                <a:lnTo>
                  <a:pt x="29515" y="214464"/>
                </a:lnTo>
                <a:lnTo>
                  <a:pt x="34834" y="205284"/>
                </a:lnTo>
                <a:close/>
                <a:moveTo>
                  <a:pt x="46689" y="205254"/>
                </a:moveTo>
                <a:lnTo>
                  <a:pt x="52008" y="214464"/>
                </a:lnTo>
                <a:lnTo>
                  <a:pt x="52008" y="214464"/>
                </a:lnTo>
                <a:lnTo>
                  <a:pt x="46689" y="211394"/>
                </a:lnTo>
                <a:lnTo>
                  <a:pt x="46689" y="205254"/>
                </a:lnTo>
                <a:close/>
                <a:moveTo>
                  <a:pt x="58330" y="205284"/>
                </a:moveTo>
                <a:lnTo>
                  <a:pt x="63650" y="214464"/>
                </a:lnTo>
                <a:lnTo>
                  <a:pt x="63650" y="214464"/>
                </a:lnTo>
                <a:lnTo>
                  <a:pt x="58330" y="211394"/>
                </a:lnTo>
                <a:lnTo>
                  <a:pt x="58330" y="205284"/>
                </a:lnTo>
                <a:close/>
                <a:moveTo>
                  <a:pt x="69698" y="205284"/>
                </a:moveTo>
                <a:lnTo>
                  <a:pt x="69698" y="211394"/>
                </a:lnTo>
                <a:lnTo>
                  <a:pt x="64379" y="214464"/>
                </a:lnTo>
                <a:lnTo>
                  <a:pt x="64379" y="214464"/>
                </a:lnTo>
                <a:lnTo>
                  <a:pt x="69698" y="205284"/>
                </a:lnTo>
                <a:close/>
                <a:moveTo>
                  <a:pt x="69941" y="205284"/>
                </a:moveTo>
                <a:lnTo>
                  <a:pt x="75261" y="214464"/>
                </a:lnTo>
                <a:lnTo>
                  <a:pt x="75261" y="214464"/>
                </a:lnTo>
                <a:lnTo>
                  <a:pt x="69941" y="211394"/>
                </a:lnTo>
                <a:lnTo>
                  <a:pt x="69941" y="205284"/>
                </a:lnTo>
                <a:close/>
                <a:moveTo>
                  <a:pt x="81309" y="205284"/>
                </a:moveTo>
                <a:lnTo>
                  <a:pt x="81309" y="211394"/>
                </a:lnTo>
                <a:lnTo>
                  <a:pt x="75990" y="214464"/>
                </a:lnTo>
                <a:lnTo>
                  <a:pt x="75990" y="214464"/>
                </a:lnTo>
                <a:lnTo>
                  <a:pt x="81309" y="205284"/>
                </a:lnTo>
                <a:close/>
                <a:moveTo>
                  <a:pt x="81583" y="205284"/>
                </a:moveTo>
                <a:lnTo>
                  <a:pt x="86902" y="214464"/>
                </a:lnTo>
                <a:lnTo>
                  <a:pt x="86902" y="214464"/>
                </a:lnTo>
                <a:lnTo>
                  <a:pt x="81583" y="211394"/>
                </a:lnTo>
                <a:lnTo>
                  <a:pt x="81583" y="205284"/>
                </a:lnTo>
                <a:close/>
                <a:moveTo>
                  <a:pt x="92951" y="205284"/>
                </a:moveTo>
                <a:lnTo>
                  <a:pt x="92951" y="211394"/>
                </a:lnTo>
                <a:lnTo>
                  <a:pt x="87632" y="214464"/>
                </a:lnTo>
                <a:lnTo>
                  <a:pt x="87632" y="214464"/>
                </a:lnTo>
                <a:lnTo>
                  <a:pt x="92951" y="205284"/>
                </a:lnTo>
                <a:close/>
                <a:moveTo>
                  <a:pt x="104562" y="205284"/>
                </a:moveTo>
                <a:lnTo>
                  <a:pt x="104562" y="211394"/>
                </a:lnTo>
                <a:lnTo>
                  <a:pt x="99243" y="214464"/>
                </a:lnTo>
                <a:lnTo>
                  <a:pt x="99243" y="214464"/>
                </a:lnTo>
                <a:lnTo>
                  <a:pt x="104562" y="205284"/>
                </a:lnTo>
                <a:close/>
                <a:moveTo>
                  <a:pt x="104836" y="205284"/>
                </a:moveTo>
                <a:lnTo>
                  <a:pt x="110155" y="214464"/>
                </a:lnTo>
                <a:lnTo>
                  <a:pt x="110155" y="214464"/>
                </a:lnTo>
                <a:lnTo>
                  <a:pt x="104836" y="211394"/>
                </a:lnTo>
                <a:lnTo>
                  <a:pt x="104836" y="205284"/>
                </a:lnTo>
                <a:close/>
                <a:moveTo>
                  <a:pt x="116143" y="205284"/>
                </a:moveTo>
                <a:lnTo>
                  <a:pt x="116143" y="211394"/>
                </a:lnTo>
                <a:lnTo>
                  <a:pt x="110824" y="214464"/>
                </a:lnTo>
                <a:lnTo>
                  <a:pt x="110824" y="214464"/>
                </a:lnTo>
                <a:lnTo>
                  <a:pt x="116143" y="205284"/>
                </a:lnTo>
                <a:close/>
                <a:moveTo>
                  <a:pt x="116416" y="205284"/>
                </a:moveTo>
                <a:lnTo>
                  <a:pt x="121736" y="214464"/>
                </a:lnTo>
                <a:lnTo>
                  <a:pt x="121736" y="214464"/>
                </a:lnTo>
                <a:lnTo>
                  <a:pt x="116416" y="211394"/>
                </a:lnTo>
                <a:lnTo>
                  <a:pt x="116416" y="205284"/>
                </a:lnTo>
                <a:close/>
                <a:moveTo>
                  <a:pt x="127784" y="205284"/>
                </a:moveTo>
                <a:lnTo>
                  <a:pt x="127784" y="211394"/>
                </a:lnTo>
                <a:lnTo>
                  <a:pt x="122465" y="214464"/>
                </a:lnTo>
                <a:lnTo>
                  <a:pt x="122465" y="214464"/>
                </a:lnTo>
                <a:lnTo>
                  <a:pt x="127784" y="205284"/>
                </a:lnTo>
                <a:close/>
                <a:moveTo>
                  <a:pt x="128058" y="205284"/>
                </a:moveTo>
                <a:lnTo>
                  <a:pt x="133377" y="214464"/>
                </a:lnTo>
                <a:lnTo>
                  <a:pt x="133377" y="214464"/>
                </a:lnTo>
                <a:lnTo>
                  <a:pt x="128058" y="211394"/>
                </a:lnTo>
                <a:lnTo>
                  <a:pt x="128058" y="205284"/>
                </a:lnTo>
                <a:close/>
                <a:moveTo>
                  <a:pt x="139396" y="205284"/>
                </a:moveTo>
                <a:lnTo>
                  <a:pt x="139396" y="211394"/>
                </a:lnTo>
                <a:lnTo>
                  <a:pt x="134076" y="214464"/>
                </a:lnTo>
                <a:lnTo>
                  <a:pt x="134076" y="214464"/>
                </a:lnTo>
                <a:lnTo>
                  <a:pt x="139396" y="205284"/>
                </a:lnTo>
                <a:close/>
                <a:moveTo>
                  <a:pt x="139669" y="205284"/>
                </a:moveTo>
                <a:lnTo>
                  <a:pt x="144988" y="214464"/>
                </a:lnTo>
                <a:lnTo>
                  <a:pt x="144988" y="214464"/>
                </a:lnTo>
                <a:lnTo>
                  <a:pt x="139669" y="211394"/>
                </a:lnTo>
                <a:lnTo>
                  <a:pt x="139669" y="205284"/>
                </a:lnTo>
                <a:close/>
                <a:moveTo>
                  <a:pt x="151037" y="205284"/>
                </a:moveTo>
                <a:lnTo>
                  <a:pt x="151037" y="211394"/>
                </a:lnTo>
                <a:lnTo>
                  <a:pt x="145718" y="214464"/>
                </a:lnTo>
                <a:lnTo>
                  <a:pt x="145718" y="214464"/>
                </a:lnTo>
                <a:lnTo>
                  <a:pt x="151037" y="205284"/>
                </a:lnTo>
                <a:close/>
                <a:moveTo>
                  <a:pt x="151311" y="205284"/>
                </a:moveTo>
                <a:lnTo>
                  <a:pt x="156630" y="214464"/>
                </a:lnTo>
                <a:lnTo>
                  <a:pt x="156630" y="214464"/>
                </a:lnTo>
                <a:lnTo>
                  <a:pt x="151311" y="211394"/>
                </a:lnTo>
                <a:lnTo>
                  <a:pt x="151311" y="205284"/>
                </a:lnTo>
                <a:close/>
                <a:moveTo>
                  <a:pt x="162648" y="205284"/>
                </a:moveTo>
                <a:lnTo>
                  <a:pt x="162648" y="211394"/>
                </a:lnTo>
                <a:lnTo>
                  <a:pt x="157329" y="214464"/>
                </a:lnTo>
                <a:lnTo>
                  <a:pt x="157329" y="214464"/>
                </a:lnTo>
                <a:lnTo>
                  <a:pt x="162648" y="205284"/>
                </a:lnTo>
                <a:close/>
                <a:moveTo>
                  <a:pt x="162922" y="205284"/>
                </a:moveTo>
                <a:lnTo>
                  <a:pt x="168241" y="214464"/>
                </a:lnTo>
                <a:lnTo>
                  <a:pt x="168241" y="214464"/>
                </a:lnTo>
                <a:lnTo>
                  <a:pt x="162922" y="211394"/>
                </a:lnTo>
                <a:lnTo>
                  <a:pt x="162922" y="205284"/>
                </a:lnTo>
                <a:close/>
                <a:moveTo>
                  <a:pt x="174290" y="205284"/>
                </a:moveTo>
                <a:lnTo>
                  <a:pt x="174290" y="211394"/>
                </a:lnTo>
                <a:lnTo>
                  <a:pt x="168971" y="214464"/>
                </a:lnTo>
                <a:lnTo>
                  <a:pt x="168971" y="214464"/>
                </a:lnTo>
                <a:lnTo>
                  <a:pt x="174290" y="205284"/>
                </a:lnTo>
                <a:close/>
                <a:moveTo>
                  <a:pt x="174503" y="205284"/>
                </a:moveTo>
                <a:lnTo>
                  <a:pt x="179822" y="214464"/>
                </a:lnTo>
                <a:lnTo>
                  <a:pt x="179822" y="214464"/>
                </a:lnTo>
                <a:lnTo>
                  <a:pt x="174503" y="211394"/>
                </a:lnTo>
                <a:lnTo>
                  <a:pt x="174503" y="205284"/>
                </a:lnTo>
                <a:close/>
                <a:moveTo>
                  <a:pt x="185871" y="205284"/>
                </a:moveTo>
                <a:lnTo>
                  <a:pt x="185871" y="211394"/>
                </a:lnTo>
                <a:lnTo>
                  <a:pt x="180551" y="214464"/>
                </a:lnTo>
                <a:lnTo>
                  <a:pt x="180551" y="214464"/>
                </a:lnTo>
                <a:lnTo>
                  <a:pt x="185871" y="205284"/>
                </a:lnTo>
                <a:close/>
                <a:moveTo>
                  <a:pt x="186144" y="205284"/>
                </a:moveTo>
                <a:lnTo>
                  <a:pt x="191463" y="214464"/>
                </a:lnTo>
                <a:lnTo>
                  <a:pt x="191463" y="214464"/>
                </a:lnTo>
                <a:lnTo>
                  <a:pt x="186144" y="211394"/>
                </a:lnTo>
                <a:lnTo>
                  <a:pt x="186144" y="205284"/>
                </a:lnTo>
                <a:close/>
                <a:moveTo>
                  <a:pt x="197512" y="205284"/>
                </a:moveTo>
                <a:lnTo>
                  <a:pt x="197512" y="211394"/>
                </a:lnTo>
                <a:lnTo>
                  <a:pt x="192193" y="214464"/>
                </a:lnTo>
                <a:lnTo>
                  <a:pt x="192193" y="214464"/>
                </a:lnTo>
                <a:lnTo>
                  <a:pt x="197512" y="205284"/>
                </a:lnTo>
                <a:close/>
                <a:moveTo>
                  <a:pt x="197755" y="205284"/>
                </a:moveTo>
                <a:lnTo>
                  <a:pt x="203075" y="214464"/>
                </a:lnTo>
                <a:lnTo>
                  <a:pt x="203075" y="214464"/>
                </a:lnTo>
                <a:lnTo>
                  <a:pt x="197755" y="211394"/>
                </a:lnTo>
                <a:lnTo>
                  <a:pt x="197755" y="205284"/>
                </a:lnTo>
                <a:close/>
                <a:moveTo>
                  <a:pt x="209123" y="205284"/>
                </a:moveTo>
                <a:lnTo>
                  <a:pt x="209123" y="211394"/>
                </a:lnTo>
                <a:lnTo>
                  <a:pt x="203804" y="214464"/>
                </a:lnTo>
                <a:lnTo>
                  <a:pt x="203804" y="214464"/>
                </a:lnTo>
                <a:lnTo>
                  <a:pt x="209123" y="205284"/>
                </a:lnTo>
                <a:close/>
                <a:moveTo>
                  <a:pt x="209397" y="205284"/>
                </a:moveTo>
                <a:lnTo>
                  <a:pt x="214716" y="214464"/>
                </a:lnTo>
                <a:lnTo>
                  <a:pt x="214716" y="214464"/>
                </a:lnTo>
                <a:lnTo>
                  <a:pt x="209397" y="211394"/>
                </a:lnTo>
                <a:lnTo>
                  <a:pt x="209397" y="205284"/>
                </a:lnTo>
                <a:close/>
                <a:moveTo>
                  <a:pt x="220765" y="205284"/>
                </a:moveTo>
                <a:lnTo>
                  <a:pt x="220765" y="211394"/>
                </a:lnTo>
                <a:lnTo>
                  <a:pt x="215446" y="214464"/>
                </a:lnTo>
                <a:lnTo>
                  <a:pt x="215446" y="214464"/>
                </a:lnTo>
                <a:lnTo>
                  <a:pt x="220765" y="205284"/>
                </a:lnTo>
                <a:close/>
                <a:moveTo>
                  <a:pt x="221008" y="205284"/>
                </a:moveTo>
                <a:lnTo>
                  <a:pt x="226327" y="214464"/>
                </a:lnTo>
                <a:lnTo>
                  <a:pt x="226327" y="214464"/>
                </a:lnTo>
                <a:lnTo>
                  <a:pt x="221008" y="211394"/>
                </a:lnTo>
                <a:lnTo>
                  <a:pt x="221008" y="205284"/>
                </a:lnTo>
                <a:close/>
                <a:moveTo>
                  <a:pt x="243957" y="205284"/>
                </a:moveTo>
                <a:lnTo>
                  <a:pt x="243957" y="211394"/>
                </a:lnTo>
                <a:lnTo>
                  <a:pt x="238638" y="214464"/>
                </a:lnTo>
                <a:lnTo>
                  <a:pt x="238638" y="214464"/>
                </a:lnTo>
                <a:lnTo>
                  <a:pt x="243957" y="205284"/>
                </a:lnTo>
                <a:close/>
                <a:moveTo>
                  <a:pt x="255598" y="205284"/>
                </a:moveTo>
                <a:lnTo>
                  <a:pt x="255598" y="211394"/>
                </a:lnTo>
                <a:lnTo>
                  <a:pt x="250279" y="214464"/>
                </a:lnTo>
                <a:lnTo>
                  <a:pt x="250279" y="214464"/>
                </a:lnTo>
                <a:lnTo>
                  <a:pt x="255598" y="205284"/>
                </a:lnTo>
                <a:close/>
                <a:moveTo>
                  <a:pt x="11582" y="205284"/>
                </a:moveTo>
                <a:lnTo>
                  <a:pt x="11582" y="211394"/>
                </a:lnTo>
                <a:lnTo>
                  <a:pt x="6262" y="214464"/>
                </a:lnTo>
                <a:lnTo>
                  <a:pt x="11582" y="205284"/>
                </a:lnTo>
                <a:close/>
                <a:moveTo>
                  <a:pt x="11855" y="205254"/>
                </a:moveTo>
                <a:lnTo>
                  <a:pt x="17174" y="214464"/>
                </a:lnTo>
                <a:lnTo>
                  <a:pt x="11855" y="211394"/>
                </a:lnTo>
                <a:lnTo>
                  <a:pt x="11855" y="205254"/>
                </a:lnTo>
                <a:close/>
                <a:moveTo>
                  <a:pt x="23223" y="205284"/>
                </a:moveTo>
                <a:lnTo>
                  <a:pt x="23223" y="211394"/>
                </a:lnTo>
                <a:lnTo>
                  <a:pt x="17904" y="214464"/>
                </a:lnTo>
                <a:lnTo>
                  <a:pt x="23223" y="205284"/>
                </a:lnTo>
                <a:close/>
                <a:moveTo>
                  <a:pt x="23497" y="205254"/>
                </a:moveTo>
                <a:lnTo>
                  <a:pt x="28816" y="214464"/>
                </a:lnTo>
                <a:lnTo>
                  <a:pt x="23497" y="211394"/>
                </a:lnTo>
                <a:lnTo>
                  <a:pt x="23497" y="205254"/>
                </a:lnTo>
                <a:close/>
                <a:moveTo>
                  <a:pt x="35108" y="205254"/>
                </a:moveTo>
                <a:lnTo>
                  <a:pt x="40397" y="214464"/>
                </a:lnTo>
                <a:lnTo>
                  <a:pt x="35108" y="211394"/>
                </a:lnTo>
                <a:lnTo>
                  <a:pt x="35108" y="205254"/>
                </a:lnTo>
                <a:close/>
                <a:moveTo>
                  <a:pt x="93194" y="205284"/>
                </a:moveTo>
                <a:lnTo>
                  <a:pt x="98513" y="214464"/>
                </a:lnTo>
                <a:lnTo>
                  <a:pt x="93194" y="211394"/>
                </a:lnTo>
                <a:lnTo>
                  <a:pt x="93194" y="205284"/>
                </a:lnTo>
                <a:close/>
                <a:moveTo>
                  <a:pt x="232376" y="205284"/>
                </a:moveTo>
                <a:lnTo>
                  <a:pt x="232376" y="211394"/>
                </a:lnTo>
                <a:lnTo>
                  <a:pt x="227057" y="214464"/>
                </a:lnTo>
                <a:lnTo>
                  <a:pt x="232376" y="205284"/>
                </a:lnTo>
                <a:close/>
                <a:moveTo>
                  <a:pt x="267210" y="205284"/>
                </a:moveTo>
                <a:lnTo>
                  <a:pt x="267210" y="211394"/>
                </a:lnTo>
                <a:lnTo>
                  <a:pt x="261890" y="214464"/>
                </a:lnTo>
                <a:lnTo>
                  <a:pt x="267210" y="205284"/>
                </a:lnTo>
                <a:close/>
                <a:moveTo>
                  <a:pt x="278851" y="205284"/>
                </a:moveTo>
                <a:lnTo>
                  <a:pt x="278851" y="211394"/>
                </a:lnTo>
                <a:lnTo>
                  <a:pt x="273532" y="214464"/>
                </a:lnTo>
                <a:lnTo>
                  <a:pt x="278851" y="205284"/>
                </a:lnTo>
                <a:close/>
                <a:moveTo>
                  <a:pt x="11703" y="211637"/>
                </a:moveTo>
                <a:lnTo>
                  <a:pt x="17023" y="214707"/>
                </a:lnTo>
                <a:lnTo>
                  <a:pt x="6384" y="214707"/>
                </a:lnTo>
                <a:lnTo>
                  <a:pt x="11703" y="211637"/>
                </a:lnTo>
                <a:close/>
                <a:moveTo>
                  <a:pt x="23345" y="211637"/>
                </a:moveTo>
                <a:lnTo>
                  <a:pt x="28664" y="214707"/>
                </a:lnTo>
                <a:lnTo>
                  <a:pt x="18026" y="214707"/>
                </a:lnTo>
                <a:lnTo>
                  <a:pt x="23345" y="211637"/>
                </a:lnTo>
                <a:close/>
                <a:moveTo>
                  <a:pt x="34956" y="211637"/>
                </a:moveTo>
                <a:lnTo>
                  <a:pt x="40275" y="214707"/>
                </a:lnTo>
                <a:lnTo>
                  <a:pt x="29637" y="214707"/>
                </a:lnTo>
                <a:lnTo>
                  <a:pt x="34956" y="211637"/>
                </a:lnTo>
                <a:close/>
                <a:moveTo>
                  <a:pt x="46598" y="211637"/>
                </a:moveTo>
                <a:lnTo>
                  <a:pt x="51886" y="214707"/>
                </a:lnTo>
                <a:lnTo>
                  <a:pt x="41278" y="214707"/>
                </a:lnTo>
                <a:lnTo>
                  <a:pt x="46598" y="211637"/>
                </a:lnTo>
                <a:close/>
                <a:moveTo>
                  <a:pt x="58209" y="211637"/>
                </a:moveTo>
                <a:lnTo>
                  <a:pt x="63528" y="214707"/>
                </a:lnTo>
                <a:lnTo>
                  <a:pt x="52889" y="214707"/>
                </a:lnTo>
                <a:lnTo>
                  <a:pt x="58209" y="211637"/>
                </a:lnTo>
                <a:close/>
                <a:moveTo>
                  <a:pt x="69850" y="211637"/>
                </a:moveTo>
                <a:lnTo>
                  <a:pt x="75169" y="214707"/>
                </a:lnTo>
                <a:lnTo>
                  <a:pt x="64531" y="214707"/>
                </a:lnTo>
                <a:lnTo>
                  <a:pt x="69850" y="211637"/>
                </a:lnTo>
                <a:close/>
                <a:moveTo>
                  <a:pt x="81431" y="211637"/>
                </a:moveTo>
                <a:lnTo>
                  <a:pt x="86750" y="214707"/>
                </a:lnTo>
                <a:lnTo>
                  <a:pt x="76112" y="214707"/>
                </a:lnTo>
                <a:lnTo>
                  <a:pt x="81431" y="211637"/>
                </a:lnTo>
                <a:close/>
                <a:moveTo>
                  <a:pt x="93042" y="211637"/>
                </a:moveTo>
                <a:lnTo>
                  <a:pt x="98361" y="214707"/>
                </a:lnTo>
                <a:lnTo>
                  <a:pt x="87723" y="214707"/>
                </a:lnTo>
                <a:lnTo>
                  <a:pt x="93042" y="211637"/>
                </a:lnTo>
                <a:close/>
                <a:moveTo>
                  <a:pt x="104684" y="211637"/>
                </a:moveTo>
                <a:lnTo>
                  <a:pt x="110003" y="214707"/>
                </a:lnTo>
                <a:lnTo>
                  <a:pt x="99364" y="214707"/>
                </a:lnTo>
                <a:lnTo>
                  <a:pt x="104684" y="211637"/>
                </a:lnTo>
                <a:close/>
                <a:moveTo>
                  <a:pt x="116295" y="211637"/>
                </a:moveTo>
                <a:lnTo>
                  <a:pt x="121614" y="214707"/>
                </a:lnTo>
                <a:lnTo>
                  <a:pt x="110976" y="214707"/>
                </a:lnTo>
                <a:lnTo>
                  <a:pt x="116295" y="211637"/>
                </a:lnTo>
                <a:close/>
                <a:moveTo>
                  <a:pt x="127936" y="211637"/>
                </a:moveTo>
                <a:lnTo>
                  <a:pt x="133256" y="214707"/>
                </a:lnTo>
                <a:lnTo>
                  <a:pt x="122617" y="214707"/>
                </a:lnTo>
                <a:lnTo>
                  <a:pt x="127936" y="211637"/>
                </a:lnTo>
                <a:close/>
                <a:moveTo>
                  <a:pt x="139548" y="211637"/>
                </a:moveTo>
                <a:lnTo>
                  <a:pt x="144867" y="214707"/>
                </a:lnTo>
                <a:lnTo>
                  <a:pt x="134228" y="214707"/>
                </a:lnTo>
                <a:lnTo>
                  <a:pt x="139548" y="211637"/>
                </a:lnTo>
                <a:close/>
                <a:moveTo>
                  <a:pt x="151159" y="211637"/>
                </a:moveTo>
                <a:lnTo>
                  <a:pt x="156478" y="214707"/>
                </a:lnTo>
                <a:lnTo>
                  <a:pt x="145840" y="214707"/>
                </a:lnTo>
                <a:lnTo>
                  <a:pt x="151159" y="211637"/>
                </a:lnTo>
                <a:close/>
                <a:moveTo>
                  <a:pt x="162770" y="211637"/>
                </a:moveTo>
                <a:lnTo>
                  <a:pt x="168089" y="214707"/>
                </a:lnTo>
                <a:lnTo>
                  <a:pt x="157451" y="214707"/>
                </a:lnTo>
                <a:lnTo>
                  <a:pt x="162770" y="211637"/>
                </a:lnTo>
                <a:close/>
                <a:moveTo>
                  <a:pt x="174411" y="211637"/>
                </a:moveTo>
                <a:lnTo>
                  <a:pt x="179731" y="214707"/>
                </a:lnTo>
                <a:lnTo>
                  <a:pt x="169092" y="214707"/>
                </a:lnTo>
                <a:lnTo>
                  <a:pt x="174411" y="211637"/>
                </a:lnTo>
                <a:close/>
                <a:moveTo>
                  <a:pt x="186023" y="211637"/>
                </a:moveTo>
                <a:lnTo>
                  <a:pt x="191342" y="214707"/>
                </a:lnTo>
                <a:lnTo>
                  <a:pt x="180703" y="214707"/>
                </a:lnTo>
                <a:lnTo>
                  <a:pt x="186023" y="211637"/>
                </a:lnTo>
                <a:close/>
                <a:moveTo>
                  <a:pt x="197634" y="211637"/>
                </a:moveTo>
                <a:lnTo>
                  <a:pt x="202953" y="214707"/>
                </a:lnTo>
                <a:lnTo>
                  <a:pt x="192345" y="214707"/>
                </a:lnTo>
                <a:lnTo>
                  <a:pt x="197634" y="211637"/>
                </a:lnTo>
                <a:close/>
                <a:moveTo>
                  <a:pt x="209275" y="211637"/>
                </a:moveTo>
                <a:lnTo>
                  <a:pt x="214595" y="214707"/>
                </a:lnTo>
                <a:lnTo>
                  <a:pt x="203956" y="214707"/>
                </a:lnTo>
                <a:lnTo>
                  <a:pt x="209275" y="211637"/>
                </a:lnTo>
                <a:close/>
                <a:moveTo>
                  <a:pt x="220856" y="211637"/>
                </a:moveTo>
                <a:lnTo>
                  <a:pt x="226175" y="214707"/>
                </a:lnTo>
                <a:lnTo>
                  <a:pt x="215537" y="214707"/>
                </a:lnTo>
                <a:lnTo>
                  <a:pt x="220856" y="211637"/>
                </a:lnTo>
                <a:close/>
                <a:moveTo>
                  <a:pt x="232498" y="211637"/>
                </a:moveTo>
                <a:lnTo>
                  <a:pt x="237817" y="214707"/>
                </a:lnTo>
                <a:lnTo>
                  <a:pt x="227178" y="214707"/>
                </a:lnTo>
                <a:lnTo>
                  <a:pt x="232498" y="211637"/>
                </a:lnTo>
                <a:close/>
                <a:moveTo>
                  <a:pt x="244109" y="211637"/>
                </a:moveTo>
                <a:lnTo>
                  <a:pt x="249428" y="214707"/>
                </a:lnTo>
                <a:lnTo>
                  <a:pt x="238790" y="214707"/>
                </a:lnTo>
                <a:lnTo>
                  <a:pt x="244109" y="211637"/>
                </a:lnTo>
                <a:close/>
                <a:moveTo>
                  <a:pt x="255750" y="211637"/>
                </a:moveTo>
                <a:lnTo>
                  <a:pt x="261070" y="214707"/>
                </a:lnTo>
                <a:lnTo>
                  <a:pt x="250431" y="214707"/>
                </a:lnTo>
                <a:lnTo>
                  <a:pt x="255750" y="211637"/>
                </a:lnTo>
                <a:close/>
                <a:moveTo>
                  <a:pt x="267362" y="211637"/>
                </a:moveTo>
                <a:lnTo>
                  <a:pt x="272681" y="214707"/>
                </a:lnTo>
                <a:lnTo>
                  <a:pt x="262042" y="214707"/>
                </a:lnTo>
                <a:lnTo>
                  <a:pt x="267362" y="211637"/>
                </a:lnTo>
                <a:close/>
                <a:moveTo>
                  <a:pt x="279003" y="211637"/>
                </a:moveTo>
                <a:lnTo>
                  <a:pt x="284322" y="214707"/>
                </a:lnTo>
                <a:lnTo>
                  <a:pt x="273684" y="214707"/>
                </a:lnTo>
                <a:lnTo>
                  <a:pt x="279003" y="211637"/>
                </a:lnTo>
                <a:close/>
                <a:moveTo>
                  <a:pt x="17023" y="214981"/>
                </a:moveTo>
                <a:lnTo>
                  <a:pt x="11703" y="218051"/>
                </a:lnTo>
                <a:lnTo>
                  <a:pt x="6384" y="214981"/>
                </a:lnTo>
                <a:close/>
                <a:moveTo>
                  <a:pt x="28664" y="214981"/>
                </a:moveTo>
                <a:lnTo>
                  <a:pt x="23345" y="218051"/>
                </a:lnTo>
                <a:lnTo>
                  <a:pt x="18026" y="214981"/>
                </a:lnTo>
                <a:close/>
                <a:moveTo>
                  <a:pt x="40275" y="214981"/>
                </a:moveTo>
                <a:lnTo>
                  <a:pt x="34956" y="218051"/>
                </a:lnTo>
                <a:lnTo>
                  <a:pt x="29637" y="214981"/>
                </a:lnTo>
                <a:close/>
                <a:moveTo>
                  <a:pt x="51886" y="214981"/>
                </a:moveTo>
                <a:lnTo>
                  <a:pt x="46598" y="218051"/>
                </a:lnTo>
                <a:lnTo>
                  <a:pt x="41278" y="214981"/>
                </a:lnTo>
                <a:close/>
                <a:moveTo>
                  <a:pt x="63528" y="214981"/>
                </a:moveTo>
                <a:lnTo>
                  <a:pt x="58209" y="218051"/>
                </a:lnTo>
                <a:lnTo>
                  <a:pt x="52889" y="214981"/>
                </a:lnTo>
                <a:close/>
                <a:moveTo>
                  <a:pt x="75169" y="214981"/>
                </a:moveTo>
                <a:lnTo>
                  <a:pt x="69850" y="218051"/>
                </a:lnTo>
                <a:lnTo>
                  <a:pt x="64531" y="214981"/>
                </a:lnTo>
                <a:close/>
                <a:moveTo>
                  <a:pt x="86750" y="214981"/>
                </a:moveTo>
                <a:lnTo>
                  <a:pt x="81431" y="218051"/>
                </a:lnTo>
                <a:lnTo>
                  <a:pt x="76112" y="214981"/>
                </a:lnTo>
                <a:close/>
                <a:moveTo>
                  <a:pt x="98361" y="214981"/>
                </a:moveTo>
                <a:lnTo>
                  <a:pt x="93042" y="218051"/>
                </a:lnTo>
                <a:lnTo>
                  <a:pt x="87723" y="214981"/>
                </a:lnTo>
                <a:close/>
                <a:moveTo>
                  <a:pt x="110003" y="214981"/>
                </a:moveTo>
                <a:lnTo>
                  <a:pt x="104684" y="218051"/>
                </a:lnTo>
                <a:lnTo>
                  <a:pt x="99364" y="214981"/>
                </a:lnTo>
                <a:close/>
                <a:moveTo>
                  <a:pt x="121614" y="214981"/>
                </a:moveTo>
                <a:lnTo>
                  <a:pt x="116295" y="218051"/>
                </a:lnTo>
                <a:lnTo>
                  <a:pt x="110976" y="214981"/>
                </a:lnTo>
                <a:close/>
                <a:moveTo>
                  <a:pt x="133256" y="214981"/>
                </a:moveTo>
                <a:lnTo>
                  <a:pt x="127936" y="218051"/>
                </a:lnTo>
                <a:lnTo>
                  <a:pt x="122617" y="214981"/>
                </a:lnTo>
                <a:close/>
                <a:moveTo>
                  <a:pt x="144867" y="214981"/>
                </a:moveTo>
                <a:lnTo>
                  <a:pt x="139548" y="218051"/>
                </a:lnTo>
                <a:lnTo>
                  <a:pt x="134228" y="214981"/>
                </a:lnTo>
                <a:close/>
                <a:moveTo>
                  <a:pt x="156478" y="214981"/>
                </a:moveTo>
                <a:lnTo>
                  <a:pt x="151159" y="218051"/>
                </a:lnTo>
                <a:lnTo>
                  <a:pt x="145840" y="214981"/>
                </a:lnTo>
                <a:close/>
                <a:moveTo>
                  <a:pt x="168089" y="214981"/>
                </a:moveTo>
                <a:lnTo>
                  <a:pt x="162770" y="218051"/>
                </a:lnTo>
                <a:lnTo>
                  <a:pt x="157451" y="214981"/>
                </a:lnTo>
                <a:close/>
                <a:moveTo>
                  <a:pt x="179731" y="214981"/>
                </a:moveTo>
                <a:lnTo>
                  <a:pt x="174411" y="218051"/>
                </a:lnTo>
                <a:lnTo>
                  <a:pt x="169092" y="214981"/>
                </a:lnTo>
                <a:close/>
                <a:moveTo>
                  <a:pt x="191342" y="214981"/>
                </a:moveTo>
                <a:lnTo>
                  <a:pt x="186023" y="218051"/>
                </a:lnTo>
                <a:lnTo>
                  <a:pt x="180703" y="214981"/>
                </a:lnTo>
                <a:close/>
                <a:moveTo>
                  <a:pt x="202953" y="214981"/>
                </a:moveTo>
                <a:lnTo>
                  <a:pt x="197634" y="218051"/>
                </a:lnTo>
                <a:lnTo>
                  <a:pt x="192315" y="214981"/>
                </a:lnTo>
                <a:close/>
                <a:moveTo>
                  <a:pt x="214564" y="214981"/>
                </a:moveTo>
                <a:lnTo>
                  <a:pt x="209245" y="218051"/>
                </a:lnTo>
                <a:lnTo>
                  <a:pt x="203926" y="214981"/>
                </a:lnTo>
                <a:close/>
                <a:moveTo>
                  <a:pt x="226175" y="214981"/>
                </a:moveTo>
                <a:lnTo>
                  <a:pt x="220856" y="218051"/>
                </a:lnTo>
                <a:lnTo>
                  <a:pt x="215537" y="214981"/>
                </a:lnTo>
                <a:close/>
                <a:moveTo>
                  <a:pt x="237817" y="214981"/>
                </a:moveTo>
                <a:lnTo>
                  <a:pt x="232498" y="218051"/>
                </a:lnTo>
                <a:lnTo>
                  <a:pt x="227178" y="214981"/>
                </a:lnTo>
                <a:close/>
                <a:moveTo>
                  <a:pt x="249428" y="214981"/>
                </a:moveTo>
                <a:lnTo>
                  <a:pt x="244109" y="218051"/>
                </a:lnTo>
                <a:lnTo>
                  <a:pt x="238790" y="214981"/>
                </a:lnTo>
                <a:close/>
                <a:moveTo>
                  <a:pt x="261070" y="214981"/>
                </a:moveTo>
                <a:lnTo>
                  <a:pt x="255750" y="218051"/>
                </a:lnTo>
                <a:lnTo>
                  <a:pt x="250431" y="214981"/>
                </a:lnTo>
                <a:close/>
                <a:moveTo>
                  <a:pt x="272681" y="214981"/>
                </a:moveTo>
                <a:lnTo>
                  <a:pt x="267362" y="218051"/>
                </a:lnTo>
                <a:lnTo>
                  <a:pt x="262042" y="214981"/>
                </a:lnTo>
                <a:close/>
                <a:moveTo>
                  <a:pt x="284292" y="214981"/>
                </a:moveTo>
                <a:lnTo>
                  <a:pt x="278973" y="218051"/>
                </a:lnTo>
                <a:lnTo>
                  <a:pt x="273653" y="214981"/>
                </a:lnTo>
                <a:close/>
                <a:moveTo>
                  <a:pt x="6050" y="215315"/>
                </a:moveTo>
                <a:lnTo>
                  <a:pt x="6050" y="221290"/>
                </a:lnTo>
                <a:lnTo>
                  <a:pt x="6050" y="221290"/>
                </a:lnTo>
                <a:lnTo>
                  <a:pt x="6080" y="221273"/>
                </a:lnTo>
                <a:lnTo>
                  <a:pt x="6080" y="215368"/>
                </a:lnTo>
                <a:lnTo>
                  <a:pt x="6080" y="215368"/>
                </a:lnTo>
                <a:lnTo>
                  <a:pt x="6050" y="215315"/>
                </a:lnTo>
                <a:close/>
                <a:moveTo>
                  <a:pt x="17174" y="215193"/>
                </a:moveTo>
                <a:lnTo>
                  <a:pt x="11855" y="224403"/>
                </a:lnTo>
                <a:lnTo>
                  <a:pt x="11855" y="218263"/>
                </a:lnTo>
                <a:lnTo>
                  <a:pt x="17174" y="215193"/>
                </a:lnTo>
                <a:close/>
                <a:moveTo>
                  <a:pt x="28816" y="215193"/>
                </a:moveTo>
                <a:lnTo>
                  <a:pt x="23497" y="224403"/>
                </a:lnTo>
                <a:lnTo>
                  <a:pt x="23497" y="218263"/>
                </a:lnTo>
                <a:lnTo>
                  <a:pt x="28816" y="215193"/>
                </a:lnTo>
                <a:close/>
                <a:moveTo>
                  <a:pt x="40427" y="215193"/>
                </a:moveTo>
                <a:lnTo>
                  <a:pt x="35108" y="224403"/>
                </a:lnTo>
                <a:lnTo>
                  <a:pt x="35108" y="218263"/>
                </a:lnTo>
                <a:lnTo>
                  <a:pt x="40427" y="215193"/>
                </a:lnTo>
                <a:close/>
                <a:moveTo>
                  <a:pt x="52008" y="215193"/>
                </a:moveTo>
                <a:lnTo>
                  <a:pt x="46689" y="224403"/>
                </a:lnTo>
                <a:lnTo>
                  <a:pt x="46689" y="218263"/>
                </a:lnTo>
                <a:lnTo>
                  <a:pt x="52008" y="215193"/>
                </a:lnTo>
                <a:close/>
                <a:moveTo>
                  <a:pt x="63650" y="215193"/>
                </a:moveTo>
                <a:lnTo>
                  <a:pt x="58330" y="224403"/>
                </a:lnTo>
                <a:lnTo>
                  <a:pt x="58330" y="218263"/>
                </a:lnTo>
                <a:lnTo>
                  <a:pt x="63650" y="215193"/>
                </a:lnTo>
                <a:close/>
                <a:moveTo>
                  <a:pt x="75261" y="215193"/>
                </a:moveTo>
                <a:lnTo>
                  <a:pt x="69941" y="224403"/>
                </a:lnTo>
                <a:lnTo>
                  <a:pt x="69941" y="218263"/>
                </a:lnTo>
                <a:lnTo>
                  <a:pt x="75261" y="215193"/>
                </a:lnTo>
                <a:close/>
                <a:moveTo>
                  <a:pt x="86902" y="215193"/>
                </a:moveTo>
                <a:lnTo>
                  <a:pt x="81583" y="224403"/>
                </a:lnTo>
                <a:lnTo>
                  <a:pt x="81583" y="218263"/>
                </a:lnTo>
                <a:lnTo>
                  <a:pt x="86902" y="215193"/>
                </a:lnTo>
                <a:close/>
                <a:moveTo>
                  <a:pt x="98513" y="215193"/>
                </a:moveTo>
                <a:lnTo>
                  <a:pt x="93194" y="224403"/>
                </a:lnTo>
                <a:lnTo>
                  <a:pt x="93194" y="218263"/>
                </a:lnTo>
                <a:lnTo>
                  <a:pt x="98513" y="215193"/>
                </a:lnTo>
                <a:close/>
                <a:moveTo>
                  <a:pt x="110155" y="215193"/>
                </a:moveTo>
                <a:lnTo>
                  <a:pt x="104836" y="224403"/>
                </a:lnTo>
                <a:lnTo>
                  <a:pt x="104836" y="218263"/>
                </a:lnTo>
                <a:lnTo>
                  <a:pt x="110155" y="215193"/>
                </a:lnTo>
                <a:close/>
                <a:moveTo>
                  <a:pt x="121736" y="215193"/>
                </a:moveTo>
                <a:lnTo>
                  <a:pt x="116416" y="224403"/>
                </a:lnTo>
                <a:lnTo>
                  <a:pt x="116416" y="218263"/>
                </a:lnTo>
                <a:lnTo>
                  <a:pt x="121736" y="215193"/>
                </a:lnTo>
                <a:close/>
                <a:moveTo>
                  <a:pt x="133377" y="215193"/>
                </a:moveTo>
                <a:lnTo>
                  <a:pt x="128058" y="224403"/>
                </a:lnTo>
                <a:lnTo>
                  <a:pt x="128058" y="218263"/>
                </a:lnTo>
                <a:lnTo>
                  <a:pt x="133377" y="215193"/>
                </a:lnTo>
                <a:close/>
                <a:moveTo>
                  <a:pt x="144988" y="215193"/>
                </a:moveTo>
                <a:lnTo>
                  <a:pt x="139669" y="224403"/>
                </a:lnTo>
                <a:lnTo>
                  <a:pt x="139669" y="218263"/>
                </a:lnTo>
                <a:lnTo>
                  <a:pt x="144988" y="215193"/>
                </a:lnTo>
                <a:close/>
                <a:moveTo>
                  <a:pt x="156630" y="215193"/>
                </a:moveTo>
                <a:lnTo>
                  <a:pt x="151311" y="224403"/>
                </a:lnTo>
                <a:lnTo>
                  <a:pt x="151311" y="218263"/>
                </a:lnTo>
                <a:lnTo>
                  <a:pt x="156630" y="215193"/>
                </a:lnTo>
                <a:close/>
                <a:moveTo>
                  <a:pt x="168241" y="215193"/>
                </a:moveTo>
                <a:lnTo>
                  <a:pt x="162922" y="224403"/>
                </a:lnTo>
                <a:lnTo>
                  <a:pt x="162922" y="218263"/>
                </a:lnTo>
                <a:lnTo>
                  <a:pt x="168241" y="215193"/>
                </a:lnTo>
                <a:close/>
                <a:moveTo>
                  <a:pt x="179822" y="215193"/>
                </a:moveTo>
                <a:lnTo>
                  <a:pt x="174503" y="224403"/>
                </a:lnTo>
                <a:lnTo>
                  <a:pt x="174503" y="218263"/>
                </a:lnTo>
                <a:lnTo>
                  <a:pt x="179822" y="215193"/>
                </a:lnTo>
                <a:close/>
                <a:moveTo>
                  <a:pt x="191463" y="215193"/>
                </a:moveTo>
                <a:lnTo>
                  <a:pt x="186144" y="224403"/>
                </a:lnTo>
                <a:lnTo>
                  <a:pt x="186144" y="218263"/>
                </a:lnTo>
                <a:lnTo>
                  <a:pt x="191463" y="215193"/>
                </a:lnTo>
                <a:close/>
                <a:moveTo>
                  <a:pt x="203075" y="215193"/>
                </a:moveTo>
                <a:lnTo>
                  <a:pt x="197755" y="224403"/>
                </a:lnTo>
                <a:lnTo>
                  <a:pt x="197755" y="218263"/>
                </a:lnTo>
                <a:lnTo>
                  <a:pt x="203075" y="215193"/>
                </a:lnTo>
                <a:close/>
                <a:moveTo>
                  <a:pt x="214716" y="215193"/>
                </a:moveTo>
                <a:lnTo>
                  <a:pt x="209397" y="224403"/>
                </a:lnTo>
                <a:lnTo>
                  <a:pt x="209397" y="218263"/>
                </a:lnTo>
                <a:lnTo>
                  <a:pt x="214716" y="215193"/>
                </a:lnTo>
                <a:close/>
                <a:moveTo>
                  <a:pt x="226327" y="215193"/>
                </a:moveTo>
                <a:lnTo>
                  <a:pt x="221008" y="224403"/>
                </a:lnTo>
                <a:lnTo>
                  <a:pt x="221008" y="218263"/>
                </a:lnTo>
                <a:lnTo>
                  <a:pt x="226327" y="215193"/>
                </a:lnTo>
                <a:close/>
                <a:moveTo>
                  <a:pt x="237969" y="215193"/>
                </a:moveTo>
                <a:lnTo>
                  <a:pt x="232650" y="224403"/>
                </a:lnTo>
                <a:lnTo>
                  <a:pt x="232650" y="218263"/>
                </a:lnTo>
                <a:lnTo>
                  <a:pt x="237969" y="215193"/>
                </a:lnTo>
                <a:close/>
                <a:moveTo>
                  <a:pt x="249550" y="215193"/>
                </a:moveTo>
                <a:lnTo>
                  <a:pt x="244230" y="224403"/>
                </a:lnTo>
                <a:lnTo>
                  <a:pt x="244230" y="218263"/>
                </a:lnTo>
                <a:lnTo>
                  <a:pt x="249550" y="215193"/>
                </a:lnTo>
                <a:close/>
                <a:moveTo>
                  <a:pt x="261191" y="215193"/>
                </a:moveTo>
                <a:lnTo>
                  <a:pt x="255872" y="224403"/>
                </a:lnTo>
                <a:lnTo>
                  <a:pt x="255872" y="218263"/>
                </a:lnTo>
                <a:lnTo>
                  <a:pt x="261191" y="215193"/>
                </a:lnTo>
                <a:close/>
                <a:moveTo>
                  <a:pt x="272802" y="215193"/>
                </a:moveTo>
                <a:lnTo>
                  <a:pt x="267483" y="224403"/>
                </a:lnTo>
                <a:lnTo>
                  <a:pt x="267483" y="218263"/>
                </a:lnTo>
                <a:lnTo>
                  <a:pt x="272802" y="215193"/>
                </a:lnTo>
                <a:close/>
                <a:moveTo>
                  <a:pt x="284444" y="215193"/>
                </a:moveTo>
                <a:lnTo>
                  <a:pt x="279125" y="224403"/>
                </a:lnTo>
                <a:lnTo>
                  <a:pt x="279125" y="218263"/>
                </a:lnTo>
                <a:lnTo>
                  <a:pt x="284444" y="215193"/>
                </a:lnTo>
                <a:close/>
                <a:moveTo>
                  <a:pt x="6262" y="215224"/>
                </a:moveTo>
                <a:lnTo>
                  <a:pt x="11582" y="218263"/>
                </a:lnTo>
                <a:lnTo>
                  <a:pt x="11582" y="224434"/>
                </a:lnTo>
                <a:lnTo>
                  <a:pt x="6262" y="215224"/>
                </a:lnTo>
                <a:close/>
                <a:moveTo>
                  <a:pt x="17904" y="215224"/>
                </a:moveTo>
                <a:lnTo>
                  <a:pt x="23223" y="218263"/>
                </a:lnTo>
                <a:lnTo>
                  <a:pt x="23223" y="224434"/>
                </a:lnTo>
                <a:lnTo>
                  <a:pt x="17904" y="215224"/>
                </a:lnTo>
                <a:close/>
                <a:moveTo>
                  <a:pt x="29515" y="215224"/>
                </a:moveTo>
                <a:lnTo>
                  <a:pt x="34834" y="218263"/>
                </a:lnTo>
                <a:lnTo>
                  <a:pt x="34834" y="224434"/>
                </a:lnTo>
                <a:lnTo>
                  <a:pt x="29515" y="215224"/>
                </a:lnTo>
                <a:close/>
                <a:moveTo>
                  <a:pt x="41126" y="215224"/>
                </a:moveTo>
                <a:lnTo>
                  <a:pt x="46446" y="218263"/>
                </a:lnTo>
                <a:lnTo>
                  <a:pt x="46446" y="224434"/>
                </a:lnTo>
                <a:lnTo>
                  <a:pt x="41126" y="215224"/>
                </a:lnTo>
                <a:close/>
                <a:moveTo>
                  <a:pt x="52737" y="215224"/>
                </a:moveTo>
                <a:lnTo>
                  <a:pt x="58057" y="218263"/>
                </a:lnTo>
                <a:lnTo>
                  <a:pt x="58057" y="224434"/>
                </a:lnTo>
                <a:lnTo>
                  <a:pt x="52737" y="215224"/>
                </a:lnTo>
                <a:close/>
                <a:moveTo>
                  <a:pt x="64379" y="215193"/>
                </a:moveTo>
                <a:lnTo>
                  <a:pt x="69698" y="218263"/>
                </a:lnTo>
                <a:lnTo>
                  <a:pt x="69698" y="224434"/>
                </a:lnTo>
                <a:lnTo>
                  <a:pt x="64379" y="215193"/>
                </a:lnTo>
                <a:close/>
                <a:moveTo>
                  <a:pt x="75990" y="215224"/>
                </a:moveTo>
                <a:lnTo>
                  <a:pt x="81309" y="218263"/>
                </a:lnTo>
                <a:lnTo>
                  <a:pt x="81309" y="224434"/>
                </a:lnTo>
                <a:lnTo>
                  <a:pt x="75990" y="215224"/>
                </a:lnTo>
                <a:close/>
                <a:moveTo>
                  <a:pt x="87632" y="215224"/>
                </a:moveTo>
                <a:lnTo>
                  <a:pt x="92951" y="218263"/>
                </a:lnTo>
                <a:lnTo>
                  <a:pt x="92951" y="224434"/>
                </a:lnTo>
                <a:lnTo>
                  <a:pt x="87632" y="215224"/>
                </a:lnTo>
                <a:close/>
                <a:moveTo>
                  <a:pt x="99243" y="215224"/>
                </a:moveTo>
                <a:lnTo>
                  <a:pt x="104562" y="218263"/>
                </a:lnTo>
                <a:lnTo>
                  <a:pt x="104562" y="224434"/>
                </a:lnTo>
                <a:lnTo>
                  <a:pt x="99243" y="215224"/>
                </a:lnTo>
                <a:close/>
                <a:moveTo>
                  <a:pt x="110824" y="215224"/>
                </a:moveTo>
                <a:lnTo>
                  <a:pt x="116143" y="218263"/>
                </a:lnTo>
                <a:lnTo>
                  <a:pt x="116143" y="224434"/>
                </a:lnTo>
                <a:lnTo>
                  <a:pt x="110824" y="215224"/>
                </a:lnTo>
                <a:close/>
                <a:moveTo>
                  <a:pt x="122465" y="215224"/>
                </a:moveTo>
                <a:lnTo>
                  <a:pt x="127784" y="218263"/>
                </a:lnTo>
                <a:lnTo>
                  <a:pt x="127784" y="224434"/>
                </a:lnTo>
                <a:lnTo>
                  <a:pt x="122465" y="215224"/>
                </a:lnTo>
                <a:close/>
                <a:moveTo>
                  <a:pt x="134076" y="215224"/>
                </a:moveTo>
                <a:lnTo>
                  <a:pt x="139396" y="218263"/>
                </a:lnTo>
                <a:lnTo>
                  <a:pt x="139396" y="224434"/>
                </a:lnTo>
                <a:lnTo>
                  <a:pt x="134076" y="215224"/>
                </a:lnTo>
                <a:close/>
                <a:moveTo>
                  <a:pt x="145718" y="215224"/>
                </a:moveTo>
                <a:lnTo>
                  <a:pt x="151037" y="218263"/>
                </a:lnTo>
                <a:lnTo>
                  <a:pt x="151037" y="224434"/>
                </a:lnTo>
                <a:lnTo>
                  <a:pt x="145718" y="215224"/>
                </a:lnTo>
                <a:close/>
                <a:moveTo>
                  <a:pt x="157329" y="215224"/>
                </a:moveTo>
                <a:lnTo>
                  <a:pt x="162648" y="218263"/>
                </a:lnTo>
                <a:lnTo>
                  <a:pt x="162648" y="224434"/>
                </a:lnTo>
                <a:lnTo>
                  <a:pt x="157329" y="215224"/>
                </a:lnTo>
                <a:close/>
                <a:moveTo>
                  <a:pt x="168971" y="215224"/>
                </a:moveTo>
                <a:lnTo>
                  <a:pt x="174290" y="218263"/>
                </a:lnTo>
                <a:lnTo>
                  <a:pt x="174290" y="224434"/>
                </a:lnTo>
                <a:lnTo>
                  <a:pt x="168971" y="215224"/>
                </a:lnTo>
                <a:close/>
                <a:moveTo>
                  <a:pt x="180551" y="215224"/>
                </a:moveTo>
                <a:lnTo>
                  <a:pt x="185871" y="218263"/>
                </a:lnTo>
                <a:lnTo>
                  <a:pt x="185871" y="224434"/>
                </a:lnTo>
                <a:lnTo>
                  <a:pt x="180551" y="215224"/>
                </a:lnTo>
                <a:close/>
                <a:moveTo>
                  <a:pt x="192193" y="215224"/>
                </a:moveTo>
                <a:lnTo>
                  <a:pt x="197512" y="218263"/>
                </a:lnTo>
                <a:lnTo>
                  <a:pt x="197512" y="224434"/>
                </a:lnTo>
                <a:lnTo>
                  <a:pt x="192193" y="215224"/>
                </a:lnTo>
                <a:close/>
                <a:moveTo>
                  <a:pt x="203804" y="215193"/>
                </a:moveTo>
                <a:lnTo>
                  <a:pt x="209123" y="218263"/>
                </a:lnTo>
                <a:lnTo>
                  <a:pt x="209123" y="224434"/>
                </a:lnTo>
                <a:lnTo>
                  <a:pt x="203804" y="215193"/>
                </a:lnTo>
                <a:close/>
                <a:moveTo>
                  <a:pt x="215446" y="215224"/>
                </a:moveTo>
                <a:lnTo>
                  <a:pt x="220765" y="218263"/>
                </a:lnTo>
                <a:lnTo>
                  <a:pt x="220765" y="224434"/>
                </a:lnTo>
                <a:lnTo>
                  <a:pt x="215446" y="215224"/>
                </a:lnTo>
                <a:close/>
                <a:moveTo>
                  <a:pt x="227057" y="215224"/>
                </a:moveTo>
                <a:lnTo>
                  <a:pt x="232376" y="218263"/>
                </a:lnTo>
                <a:lnTo>
                  <a:pt x="232376" y="224434"/>
                </a:lnTo>
                <a:lnTo>
                  <a:pt x="227057" y="215224"/>
                </a:lnTo>
                <a:close/>
                <a:moveTo>
                  <a:pt x="238668" y="215193"/>
                </a:moveTo>
                <a:lnTo>
                  <a:pt x="243987" y="218263"/>
                </a:lnTo>
                <a:lnTo>
                  <a:pt x="243987" y="224434"/>
                </a:lnTo>
                <a:lnTo>
                  <a:pt x="238668" y="215193"/>
                </a:lnTo>
                <a:close/>
                <a:moveTo>
                  <a:pt x="250279" y="215193"/>
                </a:moveTo>
                <a:lnTo>
                  <a:pt x="255598" y="218263"/>
                </a:lnTo>
                <a:lnTo>
                  <a:pt x="255598" y="224434"/>
                </a:lnTo>
                <a:lnTo>
                  <a:pt x="250279" y="215193"/>
                </a:lnTo>
                <a:close/>
                <a:moveTo>
                  <a:pt x="261890" y="215193"/>
                </a:moveTo>
                <a:lnTo>
                  <a:pt x="267210" y="218263"/>
                </a:lnTo>
                <a:lnTo>
                  <a:pt x="267210" y="224434"/>
                </a:lnTo>
                <a:lnTo>
                  <a:pt x="261890" y="215193"/>
                </a:lnTo>
                <a:close/>
                <a:moveTo>
                  <a:pt x="273532" y="215193"/>
                </a:moveTo>
                <a:lnTo>
                  <a:pt x="278851" y="218263"/>
                </a:lnTo>
                <a:lnTo>
                  <a:pt x="278851" y="224434"/>
                </a:lnTo>
                <a:lnTo>
                  <a:pt x="273532" y="215193"/>
                </a:lnTo>
                <a:close/>
                <a:moveTo>
                  <a:pt x="52525" y="215315"/>
                </a:moveTo>
                <a:lnTo>
                  <a:pt x="57844" y="224495"/>
                </a:lnTo>
                <a:lnTo>
                  <a:pt x="57844" y="224495"/>
                </a:lnTo>
                <a:lnTo>
                  <a:pt x="55351" y="223066"/>
                </a:lnTo>
                <a:lnTo>
                  <a:pt x="52525" y="221455"/>
                </a:lnTo>
                <a:lnTo>
                  <a:pt x="52525" y="215315"/>
                </a:lnTo>
                <a:close/>
                <a:moveTo>
                  <a:pt x="133864" y="215315"/>
                </a:moveTo>
                <a:lnTo>
                  <a:pt x="139183" y="224495"/>
                </a:lnTo>
                <a:lnTo>
                  <a:pt x="139183" y="224495"/>
                </a:lnTo>
                <a:lnTo>
                  <a:pt x="136721" y="223066"/>
                </a:lnTo>
                <a:lnTo>
                  <a:pt x="133864" y="221455"/>
                </a:lnTo>
                <a:lnTo>
                  <a:pt x="133864" y="215315"/>
                </a:lnTo>
                <a:close/>
                <a:moveTo>
                  <a:pt x="215202" y="215315"/>
                </a:moveTo>
                <a:lnTo>
                  <a:pt x="220522" y="224495"/>
                </a:lnTo>
                <a:lnTo>
                  <a:pt x="220522" y="224495"/>
                </a:lnTo>
                <a:lnTo>
                  <a:pt x="218060" y="223066"/>
                </a:lnTo>
                <a:lnTo>
                  <a:pt x="215202" y="221455"/>
                </a:lnTo>
                <a:lnTo>
                  <a:pt x="215202" y="215315"/>
                </a:lnTo>
                <a:close/>
                <a:moveTo>
                  <a:pt x="64136" y="215315"/>
                </a:moveTo>
                <a:lnTo>
                  <a:pt x="69455" y="224495"/>
                </a:lnTo>
                <a:lnTo>
                  <a:pt x="69455" y="224495"/>
                </a:lnTo>
                <a:lnTo>
                  <a:pt x="66993" y="223066"/>
                </a:lnTo>
                <a:lnTo>
                  <a:pt x="64136" y="221455"/>
                </a:lnTo>
                <a:lnTo>
                  <a:pt x="64136" y="215315"/>
                </a:lnTo>
                <a:close/>
                <a:moveTo>
                  <a:pt x="75777" y="215315"/>
                </a:moveTo>
                <a:lnTo>
                  <a:pt x="81097" y="224495"/>
                </a:lnTo>
                <a:lnTo>
                  <a:pt x="81097" y="224495"/>
                </a:lnTo>
                <a:lnTo>
                  <a:pt x="78604" y="223066"/>
                </a:lnTo>
                <a:lnTo>
                  <a:pt x="75777" y="221455"/>
                </a:lnTo>
                <a:lnTo>
                  <a:pt x="75777" y="215315"/>
                </a:lnTo>
                <a:close/>
                <a:moveTo>
                  <a:pt x="87389" y="215315"/>
                </a:moveTo>
                <a:lnTo>
                  <a:pt x="92708" y="224495"/>
                </a:lnTo>
                <a:lnTo>
                  <a:pt x="92708" y="224495"/>
                </a:lnTo>
                <a:lnTo>
                  <a:pt x="90246" y="223066"/>
                </a:lnTo>
                <a:lnTo>
                  <a:pt x="87389" y="221455"/>
                </a:lnTo>
                <a:lnTo>
                  <a:pt x="87389" y="215315"/>
                </a:lnTo>
                <a:close/>
                <a:moveTo>
                  <a:pt x="99030" y="215315"/>
                </a:moveTo>
                <a:lnTo>
                  <a:pt x="104349" y="224495"/>
                </a:lnTo>
                <a:lnTo>
                  <a:pt x="104349" y="224495"/>
                </a:lnTo>
                <a:lnTo>
                  <a:pt x="101857" y="223066"/>
                </a:lnTo>
                <a:lnTo>
                  <a:pt x="99030" y="221455"/>
                </a:lnTo>
                <a:lnTo>
                  <a:pt x="99030" y="215315"/>
                </a:lnTo>
                <a:close/>
                <a:moveTo>
                  <a:pt x="110611" y="215315"/>
                </a:moveTo>
                <a:lnTo>
                  <a:pt x="115930" y="224495"/>
                </a:lnTo>
                <a:lnTo>
                  <a:pt x="115930" y="224495"/>
                </a:lnTo>
                <a:lnTo>
                  <a:pt x="113468" y="223066"/>
                </a:lnTo>
                <a:lnTo>
                  <a:pt x="110611" y="221455"/>
                </a:lnTo>
                <a:lnTo>
                  <a:pt x="110611" y="215315"/>
                </a:lnTo>
                <a:close/>
                <a:moveTo>
                  <a:pt x="145475" y="215315"/>
                </a:moveTo>
                <a:lnTo>
                  <a:pt x="150794" y="224495"/>
                </a:lnTo>
                <a:lnTo>
                  <a:pt x="150794" y="224495"/>
                </a:lnTo>
                <a:lnTo>
                  <a:pt x="148332" y="223066"/>
                </a:lnTo>
                <a:lnTo>
                  <a:pt x="145475" y="221455"/>
                </a:lnTo>
                <a:lnTo>
                  <a:pt x="145475" y="215315"/>
                </a:lnTo>
                <a:close/>
                <a:moveTo>
                  <a:pt x="157116" y="215315"/>
                </a:moveTo>
                <a:lnTo>
                  <a:pt x="162436" y="224495"/>
                </a:lnTo>
                <a:lnTo>
                  <a:pt x="162436" y="224495"/>
                </a:lnTo>
                <a:lnTo>
                  <a:pt x="159974" y="223066"/>
                </a:lnTo>
                <a:lnTo>
                  <a:pt x="157116" y="221455"/>
                </a:lnTo>
                <a:lnTo>
                  <a:pt x="157116" y="215315"/>
                </a:lnTo>
                <a:close/>
                <a:moveTo>
                  <a:pt x="168727" y="215315"/>
                </a:moveTo>
                <a:lnTo>
                  <a:pt x="174047" y="224495"/>
                </a:lnTo>
                <a:lnTo>
                  <a:pt x="174047" y="224495"/>
                </a:lnTo>
                <a:lnTo>
                  <a:pt x="171585" y="223066"/>
                </a:lnTo>
                <a:lnTo>
                  <a:pt x="168727" y="221455"/>
                </a:lnTo>
                <a:lnTo>
                  <a:pt x="168727" y="215315"/>
                </a:lnTo>
                <a:close/>
                <a:moveTo>
                  <a:pt x="191950" y="215315"/>
                </a:moveTo>
                <a:lnTo>
                  <a:pt x="197269" y="224495"/>
                </a:lnTo>
                <a:lnTo>
                  <a:pt x="197269" y="224495"/>
                </a:lnTo>
                <a:lnTo>
                  <a:pt x="194807" y="223066"/>
                </a:lnTo>
                <a:lnTo>
                  <a:pt x="191950" y="221455"/>
                </a:lnTo>
                <a:lnTo>
                  <a:pt x="191950" y="215315"/>
                </a:lnTo>
                <a:close/>
                <a:moveTo>
                  <a:pt x="238455" y="215315"/>
                </a:moveTo>
                <a:lnTo>
                  <a:pt x="243774" y="224495"/>
                </a:lnTo>
                <a:lnTo>
                  <a:pt x="243774" y="224495"/>
                </a:lnTo>
                <a:lnTo>
                  <a:pt x="241312" y="223066"/>
                </a:lnTo>
                <a:lnTo>
                  <a:pt x="238455" y="221455"/>
                </a:lnTo>
                <a:lnTo>
                  <a:pt x="238455" y="215315"/>
                </a:lnTo>
                <a:close/>
                <a:moveTo>
                  <a:pt x="17661" y="215315"/>
                </a:moveTo>
                <a:lnTo>
                  <a:pt x="22980" y="224495"/>
                </a:lnTo>
                <a:lnTo>
                  <a:pt x="20518" y="223066"/>
                </a:lnTo>
                <a:lnTo>
                  <a:pt x="17661" y="221455"/>
                </a:lnTo>
                <a:lnTo>
                  <a:pt x="17661" y="215315"/>
                </a:lnTo>
                <a:close/>
                <a:moveTo>
                  <a:pt x="29302" y="215315"/>
                </a:moveTo>
                <a:lnTo>
                  <a:pt x="34622" y="224495"/>
                </a:lnTo>
                <a:lnTo>
                  <a:pt x="32160" y="223066"/>
                </a:lnTo>
                <a:lnTo>
                  <a:pt x="29302" y="221455"/>
                </a:lnTo>
                <a:lnTo>
                  <a:pt x="29302" y="215315"/>
                </a:lnTo>
                <a:close/>
                <a:moveTo>
                  <a:pt x="40883" y="215315"/>
                </a:moveTo>
                <a:lnTo>
                  <a:pt x="46202" y="224495"/>
                </a:lnTo>
                <a:lnTo>
                  <a:pt x="43740" y="223066"/>
                </a:lnTo>
                <a:lnTo>
                  <a:pt x="40883" y="221455"/>
                </a:lnTo>
                <a:lnTo>
                  <a:pt x="40883" y="215315"/>
                </a:lnTo>
                <a:close/>
                <a:moveTo>
                  <a:pt x="122222" y="215315"/>
                </a:moveTo>
                <a:lnTo>
                  <a:pt x="127541" y="224495"/>
                </a:lnTo>
                <a:lnTo>
                  <a:pt x="125079" y="223066"/>
                </a:lnTo>
                <a:lnTo>
                  <a:pt x="122222" y="221455"/>
                </a:lnTo>
                <a:lnTo>
                  <a:pt x="122222" y="215315"/>
                </a:lnTo>
                <a:close/>
                <a:moveTo>
                  <a:pt x="180339" y="215315"/>
                </a:moveTo>
                <a:lnTo>
                  <a:pt x="185658" y="224495"/>
                </a:lnTo>
                <a:lnTo>
                  <a:pt x="183165" y="223066"/>
                </a:lnTo>
                <a:lnTo>
                  <a:pt x="180339" y="221455"/>
                </a:lnTo>
                <a:lnTo>
                  <a:pt x="180339" y="215315"/>
                </a:lnTo>
                <a:close/>
                <a:moveTo>
                  <a:pt x="203591" y="215315"/>
                </a:moveTo>
                <a:lnTo>
                  <a:pt x="208911" y="224495"/>
                </a:lnTo>
                <a:lnTo>
                  <a:pt x="206418" y="223066"/>
                </a:lnTo>
                <a:lnTo>
                  <a:pt x="203591" y="221455"/>
                </a:lnTo>
                <a:lnTo>
                  <a:pt x="203591" y="215315"/>
                </a:lnTo>
                <a:close/>
                <a:moveTo>
                  <a:pt x="226844" y="215315"/>
                </a:moveTo>
                <a:lnTo>
                  <a:pt x="232163" y="224495"/>
                </a:lnTo>
                <a:lnTo>
                  <a:pt x="229671" y="223066"/>
                </a:lnTo>
                <a:lnTo>
                  <a:pt x="226844" y="221455"/>
                </a:lnTo>
                <a:lnTo>
                  <a:pt x="226844" y="215315"/>
                </a:lnTo>
                <a:close/>
                <a:moveTo>
                  <a:pt x="250036" y="215315"/>
                </a:moveTo>
                <a:lnTo>
                  <a:pt x="255355" y="224495"/>
                </a:lnTo>
                <a:lnTo>
                  <a:pt x="252893" y="223096"/>
                </a:lnTo>
                <a:lnTo>
                  <a:pt x="250036" y="221455"/>
                </a:lnTo>
                <a:lnTo>
                  <a:pt x="250036" y="215315"/>
                </a:lnTo>
                <a:close/>
                <a:moveTo>
                  <a:pt x="261678" y="215315"/>
                </a:moveTo>
                <a:lnTo>
                  <a:pt x="266997" y="224495"/>
                </a:lnTo>
                <a:lnTo>
                  <a:pt x="264535" y="223096"/>
                </a:lnTo>
                <a:lnTo>
                  <a:pt x="261678" y="221455"/>
                </a:lnTo>
                <a:lnTo>
                  <a:pt x="261678" y="215315"/>
                </a:lnTo>
                <a:close/>
                <a:moveTo>
                  <a:pt x="273289" y="215315"/>
                </a:moveTo>
                <a:lnTo>
                  <a:pt x="278608" y="224495"/>
                </a:lnTo>
                <a:lnTo>
                  <a:pt x="276146" y="223096"/>
                </a:lnTo>
                <a:lnTo>
                  <a:pt x="273289" y="221455"/>
                </a:lnTo>
                <a:lnTo>
                  <a:pt x="273289" y="215315"/>
                </a:lnTo>
                <a:close/>
                <a:moveTo>
                  <a:pt x="63862" y="215345"/>
                </a:moveTo>
                <a:lnTo>
                  <a:pt x="63862" y="221516"/>
                </a:lnTo>
                <a:lnTo>
                  <a:pt x="61005" y="223127"/>
                </a:lnTo>
                <a:lnTo>
                  <a:pt x="58543" y="224555"/>
                </a:lnTo>
                <a:lnTo>
                  <a:pt x="58543" y="224555"/>
                </a:lnTo>
                <a:lnTo>
                  <a:pt x="63862" y="215345"/>
                </a:lnTo>
                <a:close/>
                <a:moveTo>
                  <a:pt x="75504" y="215345"/>
                </a:moveTo>
                <a:lnTo>
                  <a:pt x="75504" y="221516"/>
                </a:lnTo>
                <a:lnTo>
                  <a:pt x="72647" y="223127"/>
                </a:lnTo>
                <a:lnTo>
                  <a:pt x="70185" y="224555"/>
                </a:lnTo>
                <a:lnTo>
                  <a:pt x="70185" y="224555"/>
                </a:lnTo>
                <a:lnTo>
                  <a:pt x="75504" y="215345"/>
                </a:lnTo>
                <a:close/>
                <a:moveTo>
                  <a:pt x="87115" y="215345"/>
                </a:moveTo>
                <a:lnTo>
                  <a:pt x="87115" y="221516"/>
                </a:lnTo>
                <a:lnTo>
                  <a:pt x="84288" y="223127"/>
                </a:lnTo>
                <a:lnTo>
                  <a:pt x="81796" y="224555"/>
                </a:lnTo>
                <a:lnTo>
                  <a:pt x="81796" y="224555"/>
                </a:lnTo>
                <a:lnTo>
                  <a:pt x="87115" y="215345"/>
                </a:lnTo>
                <a:close/>
                <a:moveTo>
                  <a:pt x="98757" y="215345"/>
                </a:moveTo>
                <a:lnTo>
                  <a:pt x="98757" y="221516"/>
                </a:lnTo>
                <a:lnTo>
                  <a:pt x="95899" y="223127"/>
                </a:lnTo>
                <a:lnTo>
                  <a:pt x="93437" y="224555"/>
                </a:lnTo>
                <a:lnTo>
                  <a:pt x="93437" y="224555"/>
                </a:lnTo>
                <a:lnTo>
                  <a:pt x="98757" y="215345"/>
                </a:lnTo>
                <a:close/>
                <a:moveTo>
                  <a:pt x="110368" y="215345"/>
                </a:moveTo>
                <a:lnTo>
                  <a:pt x="110368" y="221516"/>
                </a:lnTo>
                <a:lnTo>
                  <a:pt x="107541" y="223127"/>
                </a:lnTo>
                <a:lnTo>
                  <a:pt x="105048" y="224555"/>
                </a:lnTo>
                <a:lnTo>
                  <a:pt x="105048" y="224555"/>
                </a:lnTo>
                <a:lnTo>
                  <a:pt x="110368" y="215345"/>
                </a:lnTo>
                <a:close/>
                <a:moveTo>
                  <a:pt x="121979" y="215345"/>
                </a:moveTo>
                <a:lnTo>
                  <a:pt x="121979" y="221516"/>
                </a:lnTo>
                <a:lnTo>
                  <a:pt x="119122" y="223127"/>
                </a:lnTo>
                <a:lnTo>
                  <a:pt x="116660" y="224555"/>
                </a:lnTo>
                <a:lnTo>
                  <a:pt x="116660" y="224555"/>
                </a:lnTo>
                <a:lnTo>
                  <a:pt x="121979" y="215345"/>
                </a:lnTo>
                <a:close/>
                <a:moveTo>
                  <a:pt x="145232" y="215345"/>
                </a:moveTo>
                <a:lnTo>
                  <a:pt x="145232" y="221516"/>
                </a:lnTo>
                <a:lnTo>
                  <a:pt x="142374" y="223127"/>
                </a:lnTo>
                <a:lnTo>
                  <a:pt x="139912" y="224555"/>
                </a:lnTo>
                <a:lnTo>
                  <a:pt x="139912" y="224555"/>
                </a:lnTo>
                <a:lnTo>
                  <a:pt x="145232" y="215345"/>
                </a:lnTo>
                <a:close/>
                <a:moveTo>
                  <a:pt x="156843" y="215345"/>
                </a:moveTo>
                <a:lnTo>
                  <a:pt x="156843" y="221516"/>
                </a:lnTo>
                <a:lnTo>
                  <a:pt x="153986" y="223127"/>
                </a:lnTo>
                <a:lnTo>
                  <a:pt x="151523" y="224555"/>
                </a:lnTo>
                <a:lnTo>
                  <a:pt x="151523" y="224555"/>
                </a:lnTo>
                <a:lnTo>
                  <a:pt x="156843" y="215345"/>
                </a:lnTo>
                <a:close/>
                <a:moveTo>
                  <a:pt x="168484" y="215345"/>
                </a:moveTo>
                <a:lnTo>
                  <a:pt x="168484" y="221516"/>
                </a:lnTo>
                <a:lnTo>
                  <a:pt x="165627" y="223127"/>
                </a:lnTo>
                <a:lnTo>
                  <a:pt x="163165" y="224555"/>
                </a:lnTo>
                <a:lnTo>
                  <a:pt x="163165" y="224555"/>
                </a:lnTo>
                <a:lnTo>
                  <a:pt x="168484" y="215345"/>
                </a:lnTo>
                <a:close/>
                <a:moveTo>
                  <a:pt x="180065" y="215345"/>
                </a:moveTo>
                <a:lnTo>
                  <a:pt x="180065" y="221516"/>
                </a:lnTo>
                <a:lnTo>
                  <a:pt x="177208" y="223127"/>
                </a:lnTo>
                <a:lnTo>
                  <a:pt x="174746" y="224555"/>
                </a:lnTo>
                <a:lnTo>
                  <a:pt x="174746" y="224555"/>
                </a:lnTo>
                <a:lnTo>
                  <a:pt x="180065" y="215345"/>
                </a:lnTo>
                <a:close/>
                <a:moveTo>
                  <a:pt x="203318" y="215345"/>
                </a:moveTo>
                <a:lnTo>
                  <a:pt x="203318" y="221516"/>
                </a:lnTo>
                <a:lnTo>
                  <a:pt x="200461" y="223127"/>
                </a:lnTo>
                <a:lnTo>
                  <a:pt x="197999" y="224555"/>
                </a:lnTo>
                <a:lnTo>
                  <a:pt x="197999" y="224555"/>
                </a:lnTo>
                <a:lnTo>
                  <a:pt x="203318" y="215345"/>
                </a:lnTo>
                <a:close/>
                <a:moveTo>
                  <a:pt x="214929" y="215345"/>
                </a:moveTo>
                <a:lnTo>
                  <a:pt x="214929" y="221516"/>
                </a:lnTo>
                <a:lnTo>
                  <a:pt x="212072" y="223127"/>
                </a:lnTo>
                <a:lnTo>
                  <a:pt x="209610" y="224555"/>
                </a:lnTo>
                <a:lnTo>
                  <a:pt x="209610" y="224555"/>
                </a:lnTo>
                <a:lnTo>
                  <a:pt x="214929" y="215345"/>
                </a:lnTo>
                <a:close/>
                <a:moveTo>
                  <a:pt x="226570" y="215345"/>
                </a:moveTo>
                <a:lnTo>
                  <a:pt x="226570" y="221516"/>
                </a:lnTo>
                <a:lnTo>
                  <a:pt x="223713" y="223127"/>
                </a:lnTo>
                <a:lnTo>
                  <a:pt x="221251" y="224555"/>
                </a:lnTo>
                <a:lnTo>
                  <a:pt x="221251" y="224555"/>
                </a:lnTo>
                <a:lnTo>
                  <a:pt x="226570" y="215345"/>
                </a:lnTo>
                <a:close/>
                <a:moveTo>
                  <a:pt x="284657" y="215345"/>
                </a:moveTo>
                <a:lnTo>
                  <a:pt x="284657" y="221516"/>
                </a:lnTo>
                <a:lnTo>
                  <a:pt x="279337" y="224555"/>
                </a:lnTo>
                <a:lnTo>
                  <a:pt x="279337" y="224555"/>
                </a:lnTo>
                <a:lnTo>
                  <a:pt x="284657" y="215345"/>
                </a:lnTo>
                <a:close/>
                <a:moveTo>
                  <a:pt x="52251" y="215345"/>
                </a:moveTo>
                <a:lnTo>
                  <a:pt x="52251" y="221516"/>
                </a:lnTo>
                <a:lnTo>
                  <a:pt x="49394" y="223127"/>
                </a:lnTo>
                <a:lnTo>
                  <a:pt x="46932" y="224555"/>
                </a:lnTo>
                <a:lnTo>
                  <a:pt x="52251" y="215345"/>
                </a:lnTo>
                <a:close/>
                <a:moveTo>
                  <a:pt x="133590" y="215345"/>
                </a:moveTo>
                <a:lnTo>
                  <a:pt x="133590" y="221516"/>
                </a:lnTo>
                <a:lnTo>
                  <a:pt x="130733" y="223127"/>
                </a:lnTo>
                <a:lnTo>
                  <a:pt x="128271" y="224555"/>
                </a:lnTo>
                <a:lnTo>
                  <a:pt x="133590" y="215345"/>
                </a:lnTo>
                <a:close/>
                <a:moveTo>
                  <a:pt x="191676" y="215345"/>
                </a:moveTo>
                <a:lnTo>
                  <a:pt x="191676" y="221516"/>
                </a:lnTo>
                <a:lnTo>
                  <a:pt x="188849" y="223127"/>
                </a:lnTo>
                <a:lnTo>
                  <a:pt x="186357" y="224555"/>
                </a:lnTo>
                <a:lnTo>
                  <a:pt x="191676" y="215345"/>
                </a:lnTo>
                <a:close/>
                <a:moveTo>
                  <a:pt x="238182" y="215345"/>
                </a:moveTo>
                <a:lnTo>
                  <a:pt x="238182" y="221516"/>
                </a:lnTo>
                <a:lnTo>
                  <a:pt x="235355" y="223127"/>
                </a:lnTo>
                <a:lnTo>
                  <a:pt x="232862" y="224555"/>
                </a:lnTo>
                <a:lnTo>
                  <a:pt x="238182" y="215345"/>
                </a:lnTo>
                <a:close/>
                <a:moveTo>
                  <a:pt x="249793" y="215345"/>
                </a:moveTo>
                <a:lnTo>
                  <a:pt x="249793" y="221455"/>
                </a:lnTo>
                <a:lnTo>
                  <a:pt x="246936" y="223096"/>
                </a:lnTo>
                <a:lnTo>
                  <a:pt x="244474" y="224555"/>
                </a:lnTo>
                <a:lnTo>
                  <a:pt x="249793" y="215345"/>
                </a:lnTo>
                <a:close/>
                <a:moveTo>
                  <a:pt x="261404" y="215345"/>
                </a:moveTo>
                <a:lnTo>
                  <a:pt x="261404" y="221455"/>
                </a:lnTo>
                <a:lnTo>
                  <a:pt x="258547" y="223096"/>
                </a:lnTo>
                <a:lnTo>
                  <a:pt x="256085" y="224555"/>
                </a:lnTo>
                <a:lnTo>
                  <a:pt x="261404" y="215345"/>
                </a:lnTo>
                <a:close/>
                <a:moveTo>
                  <a:pt x="273046" y="215345"/>
                </a:moveTo>
                <a:lnTo>
                  <a:pt x="273046" y="221516"/>
                </a:lnTo>
                <a:lnTo>
                  <a:pt x="270188" y="223127"/>
                </a:lnTo>
                <a:lnTo>
                  <a:pt x="267726" y="224555"/>
                </a:lnTo>
                <a:lnTo>
                  <a:pt x="273046" y="215345"/>
                </a:lnTo>
                <a:close/>
                <a:moveTo>
                  <a:pt x="17418" y="215345"/>
                </a:moveTo>
                <a:lnTo>
                  <a:pt x="17418" y="221516"/>
                </a:lnTo>
                <a:lnTo>
                  <a:pt x="14560" y="223127"/>
                </a:lnTo>
                <a:lnTo>
                  <a:pt x="12098" y="224586"/>
                </a:lnTo>
                <a:lnTo>
                  <a:pt x="17418" y="215345"/>
                </a:lnTo>
                <a:close/>
                <a:moveTo>
                  <a:pt x="29029" y="215345"/>
                </a:moveTo>
                <a:lnTo>
                  <a:pt x="29029" y="221516"/>
                </a:lnTo>
                <a:lnTo>
                  <a:pt x="26172" y="223127"/>
                </a:lnTo>
                <a:lnTo>
                  <a:pt x="23710" y="224586"/>
                </a:lnTo>
                <a:lnTo>
                  <a:pt x="29029" y="215345"/>
                </a:lnTo>
                <a:close/>
                <a:moveTo>
                  <a:pt x="40610" y="215345"/>
                </a:moveTo>
                <a:lnTo>
                  <a:pt x="40610" y="221516"/>
                </a:lnTo>
                <a:lnTo>
                  <a:pt x="37783" y="223127"/>
                </a:lnTo>
                <a:lnTo>
                  <a:pt x="35290" y="224586"/>
                </a:lnTo>
                <a:lnTo>
                  <a:pt x="40610" y="215345"/>
                </a:lnTo>
                <a:close/>
                <a:moveTo>
                  <a:pt x="5898" y="221698"/>
                </a:moveTo>
                <a:lnTo>
                  <a:pt x="8755" y="223339"/>
                </a:lnTo>
                <a:lnTo>
                  <a:pt x="11217" y="224768"/>
                </a:lnTo>
                <a:lnTo>
                  <a:pt x="578" y="224768"/>
                </a:lnTo>
                <a:lnTo>
                  <a:pt x="5898" y="221698"/>
                </a:lnTo>
                <a:close/>
                <a:moveTo>
                  <a:pt x="17509" y="221698"/>
                </a:moveTo>
                <a:lnTo>
                  <a:pt x="20366" y="223339"/>
                </a:lnTo>
                <a:lnTo>
                  <a:pt x="22828" y="224768"/>
                </a:lnTo>
                <a:lnTo>
                  <a:pt x="12190" y="224768"/>
                </a:lnTo>
                <a:lnTo>
                  <a:pt x="14682" y="223339"/>
                </a:lnTo>
                <a:lnTo>
                  <a:pt x="17509" y="221698"/>
                </a:lnTo>
                <a:close/>
                <a:moveTo>
                  <a:pt x="29150" y="221698"/>
                </a:moveTo>
                <a:lnTo>
                  <a:pt x="32008" y="223339"/>
                </a:lnTo>
                <a:lnTo>
                  <a:pt x="34470" y="224768"/>
                </a:lnTo>
                <a:lnTo>
                  <a:pt x="23831" y="224768"/>
                </a:lnTo>
                <a:lnTo>
                  <a:pt x="26293" y="223339"/>
                </a:lnTo>
                <a:lnTo>
                  <a:pt x="29150" y="221698"/>
                </a:lnTo>
                <a:close/>
                <a:moveTo>
                  <a:pt x="40762" y="221698"/>
                </a:moveTo>
                <a:lnTo>
                  <a:pt x="43619" y="223339"/>
                </a:lnTo>
                <a:lnTo>
                  <a:pt x="46081" y="224768"/>
                </a:lnTo>
                <a:lnTo>
                  <a:pt x="35442" y="224768"/>
                </a:lnTo>
                <a:lnTo>
                  <a:pt x="37935" y="223339"/>
                </a:lnTo>
                <a:lnTo>
                  <a:pt x="40762" y="221698"/>
                </a:lnTo>
                <a:close/>
                <a:moveTo>
                  <a:pt x="52403" y="221698"/>
                </a:moveTo>
                <a:lnTo>
                  <a:pt x="55260" y="223339"/>
                </a:lnTo>
                <a:lnTo>
                  <a:pt x="57722" y="224768"/>
                </a:lnTo>
                <a:lnTo>
                  <a:pt x="47084" y="224768"/>
                </a:lnTo>
                <a:lnTo>
                  <a:pt x="49546" y="223339"/>
                </a:lnTo>
                <a:lnTo>
                  <a:pt x="52403" y="221698"/>
                </a:lnTo>
                <a:close/>
                <a:moveTo>
                  <a:pt x="64014" y="221698"/>
                </a:moveTo>
                <a:lnTo>
                  <a:pt x="66871" y="223339"/>
                </a:lnTo>
                <a:lnTo>
                  <a:pt x="69334" y="224768"/>
                </a:lnTo>
                <a:lnTo>
                  <a:pt x="58695" y="224768"/>
                </a:lnTo>
                <a:lnTo>
                  <a:pt x="61187" y="223339"/>
                </a:lnTo>
                <a:lnTo>
                  <a:pt x="64014" y="221698"/>
                </a:lnTo>
                <a:close/>
                <a:moveTo>
                  <a:pt x="75656" y="221698"/>
                </a:moveTo>
                <a:lnTo>
                  <a:pt x="78513" y="223339"/>
                </a:lnTo>
                <a:lnTo>
                  <a:pt x="80975" y="224768"/>
                </a:lnTo>
                <a:lnTo>
                  <a:pt x="70337" y="224768"/>
                </a:lnTo>
                <a:lnTo>
                  <a:pt x="72799" y="223339"/>
                </a:lnTo>
                <a:lnTo>
                  <a:pt x="75656" y="221698"/>
                </a:lnTo>
                <a:close/>
                <a:moveTo>
                  <a:pt x="87237" y="221698"/>
                </a:moveTo>
                <a:lnTo>
                  <a:pt x="90094" y="223339"/>
                </a:lnTo>
                <a:lnTo>
                  <a:pt x="92556" y="224768"/>
                </a:lnTo>
                <a:lnTo>
                  <a:pt x="81917" y="224768"/>
                </a:lnTo>
                <a:lnTo>
                  <a:pt x="84379" y="223339"/>
                </a:lnTo>
                <a:lnTo>
                  <a:pt x="87237" y="221698"/>
                </a:lnTo>
                <a:close/>
                <a:moveTo>
                  <a:pt x="98878" y="221698"/>
                </a:moveTo>
                <a:lnTo>
                  <a:pt x="101705" y="223339"/>
                </a:lnTo>
                <a:lnTo>
                  <a:pt x="104197" y="224768"/>
                </a:lnTo>
                <a:lnTo>
                  <a:pt x="93559" y="224768"/>
                </a:lnTo>
                <a:lnTo>
                  <a:pt x="96021" y="223339"/>
                </a:lnTo>
                <a:lnTo>
                  <a:pt x="98878" y="221698"/>
                </a:lnTo>
                <a:close/>
                <a:moveTo>
                  <a:pt x="110489" y="221698"/>
                </a:moveTo>
                <a:lnTo>
                  <a:pt x="113346" y="223339"/>
                </a:lnTo>
                <a:lnTo>
                  <a:pt x="115809" y="224768"/>
                </a:lnTo>
                <a:lnTo>
                  <a:pt x="105170" y="224768"/>
                </a:lnTo>
                <a:lnTo>
                  <a:pt x="107632" y="223339"/>
                </a:lnTo>
                <a:lnTo>
                  <a:pt x="110489" y="221698"/>
                </a:lnTo>
                <a:close/>
                <a:moveTo>
                  <a:pt x="122131" y="221698"/>
                </a:moveTo>
                <a:lnTo>
                  <a:pt x="124958" y="223339"/>
                </a:lnTo>
                <a:lnTo>
                  <a:pt x="127450" y="224768"/>
                </a:lnTo>
                <a:lnTo>
                  <a:pt x="116812" y="224768"/>
                </a:lnTo>
                <a:lnTo>
                  <a:pt x="119274" y="223339"/>
                </a:lnTo>
                <a:lnTo>
                  <a:pt x="122131" y="221698"/>
                </a:lnTo>
                <a:close/>
                <a:moveTo>
                  <a:pt x="133742" y="221698"/>
                </a:moveTo>
                <a:lnTo>
                  <a:pt x="136599" y="223339"/>
                </a:lnTo>
                <a:lnTo>
                  <a:pt x="139061" y="224768"/>
                </a:lnTo>
                <a:lnTo>
                  <a:pt x="128423" y="224768"/>
                </a:lnTo>
                <a:lnTo>
                  <a:pt x="130885" y="223339"/>
                </a:lnTo>
                <a:lnTo>
                  <a:pt x="133742" y="221698"/>
                </a:lnTo>
                <a:close/>
                <a:moveTo>
                  <a:pt x="145323" y="221698"/>
                </a:moveTo>
                <a:lnTo>
                  <a:pt x="148180" y="223339"/>
                </a:lnTo>
                <a:lnTo>
                  <a:pt x="150642" y="224768"/>
                </a:lnTo>
                <a:lnTo>
                  <a:pt x="140004" y="224768"/>
                </a:lnTo>
                <a:lnTo>
                  <a:pt x="142496" y="223339"/>
                </a:lnTo>
                <a:lnTo>
                  <a:pt x="145323" y="221698"/>
                </a:lnTo>
                <a:close/>
                <a:moveTo>
                  <a:pt x="156964" y="221698"/>
                </a:moveTo>
                <a:lnTo>
                  <a:pt x="159822" y="223339"/>
                </a:lnTo>
                <a:lnTo>
                  <a:pt x="162284" y="224768"/>
                </a:lnTo>
                <a:lnTo>
                  <a:pt x="151645" y="224768"/>
                </a:lnTo>
                <a:lnTo>
                  <a:pt x="154107" y="223339"/>
                </a:lnTo>
                <a:lnTo>
                  <a:pt x="156964" y="221698"/>
                </a:lnTo>
                <a:close/>
                <a:moveTo>
                  <a:pt x="168575" y="221698"/>
                </a:moveTo>
                <a:lnTo>
                  <a:pt x="171433" y="223339"/>
                </a:lnTo>
                <a:lnTo>
                  <a:pt x="173895" y="224768"/>
                </a:lnTo>
                <a:lnTo>
                  <a:pt x="163256" y="224768"/>
                </a:lnTo>
                <a:lnTo>
                  <a:pt x="165749" y="223339"/>
                </a:lnTo>
                <a:lnTo>
                  <a:pt x="168575" y="221698"/>
                </a:lnTo>
                <a:close/>
                <a:moveTo>
                  <a:pt x="180217" y="221698"/>
                </a:moveTo>
                <a:lnTo>
                  <a:pt x="183074" y="223339"/>
                </a:lnTo>
                <a:lnTo>
                  <a:pt x="185536" y="224768"/>
                </a:lnTo>
                <a:lnTo>
                  <a:pt x="174898" y="224768"/>
                </a:lnTo>
                <a:lnTo>
                  <a:pt x="177360" y="223339"/>
                </a:lnTo>
                <a:lnTo>
                  <a:pt x="180217" y="221698"/>
                </a:lnTo>
                <a:close/>
                <a:moveTo>
                  <a:pt x="191828" y="221698"/>
                </a:moveTo>
                <a:lnTo>
                  <a:pt x="194685" y="223339"/>
                </a:lnTo>
                <a:lnTo>
                  <a:pt x="197147" y="224768"/>
                </a:lnTo>
                <a:lnTo>
                  <a:pt x="186509" y="224768"/>
                </a:lnTo>
                <a:lnTo>
                  <a:pt x="189001" y="223339"/>
                </a:lnTo>
                <a:lnTo>
                  <a:pt x="191828" y="221698"/>
                </a:lnTo>
                <a:close/>
                <a:moveTo>
                  <a:pt x="203470" y="221698"/>
                </a:moveTo>
                <a:lnTo>
                  <a:pt x="206327" y="223339"/>
                </a:lnTo>
                <a:lnTo>
                  <a:pt x="208789" y="224768"/>
                </a:lnTo>
                <a:lnTo>
                  <a:pt x="198151" y="224768"/>
                </a:lnTo>
                <a:lnTo>
                  <a:pt x="200613" y="223339"/>
                </a:lnTo>
                <a:lnTo>
                  <a:pt x="203470" y="221698"/>
                </a:lnTo>
                <a:close/>
                <a:moveTo>
                  <a:pt x="215051" y="221698"/>
                </a:moveTo>
                <a:lnTo>
                  <a:pt x="217908" y="223339"/>
                </a:lnTo>
                <a:lnTo>
                  <a:pt x="220370" y="224768"/>
                </a:lnTo>
                <a:lnTo>
                  <a:pt x="209731" y="224768"/>
                </a:lnTo>
                <a:lnTo>
                  <a:pt x="212193" y="223339"/>
                </a:lnTo>
                <a:lnTo>
                  <a:pt x="215051" y="221698"/>
                </a:lnTo>
                <a:close/>
                <a:moveTo>
                  <a:pt x="226692" y="221698"/>
                </a:moveTo>
                <a:lnTo>
                  <a:pt x="229519" y="223339"/>
                </a:lnTo>
                <a:lnTo>
                  <a:pt x="232011" y="224768"/>
                </a:lnTo>
                <a:lnTo>
                  <a:pt x="221373" y="224768"/>
                </a:lnTo>
                <a:lnTo>
                  <a:pt x="223835" y="223339"/>
                </a:lnTo>
                <a:lnTo>
                  <a:pt x="226692" y="221698"/>
                </a:lnTo>
                <a:close/>
                <a:moveTo>
                  <a:pt x="238303" y="221698"/>
                </a:moveTo>
                <a:lnTo>
                  <a:pt x="241160" y="223339"/>
                </a:lnTo>
                <a:lnTo>
                  <a:pt x="243622" y="224768"/>
                </a:lnTo>
                <a:lnTo>
                  <a:pt x="232984" y="224768"/>
                </a:lnTo>
                <a:lnTo>
                  <a:pt x="235446" y="223339"/>
                </a:lnTo>
                <a:lnTo>
                  <a:pt x="238303" y="221698"/>
                </a:lnTo>
                <a:close/>
                <a:moveTo>
                  <a:pt x="249945" y="221698"/>
                </a:moveTo>
                <a:lnTo>
                  <a:pt x="252772" y="223339"/>
                </a:lnTo>
                <a:lnTo>
                  <a:pt x="255264" y="224768"/>
                </a:lnTo>
                <a:lnTo>
                  <a:pt x="244626" y="224768"/>
                </a:lnTo>
                <a:lnTo>
                  <a:pt x="247088" y="223339"/>
                </a:lnTo>
                <a:lnTo>
                  <a:pt x="249945" y="221698"/>
                </a:lnTo>
                <a:close/>
                <a:moveTo>
                  <a:pt x="261556" y="221698"/>
                </a:moveTo>
                <a:lnTo>
                  <a:pt x="264413" y="223339"/>
                </a:lnTo>
                <a:lnTo>
                  <a:pt x="266875" y="224768"/>
                </a:lnTo>
                <a:lnTo>
                  <a:pt x="256237" y="224768"/>
                </a:lnTo>
                <a:lnTo>
                  <a:pt x="258699" y="223339"/>
                </a:lnTo>
                <a:lnTo>
                  <a:pt x="261556" y="221698"/>
                </a:lnTo>
                <a:close/>
                <a:moveTo>
                  <a:pt x="273198" y="221698"/>
                </a:moveTo>
                <a:lnTo>
                  <a:pt x="276024" y="223339"/>
                </a:lnTo>
                <a:lnTo>
                  <a:pt x="278517" y="224768"/>
                </a:lnTo>
                <a:lnTo>
                  <a:pt x="267878" y="224768"/>
                </a:lnTo>
                <a:lnTo>
                  <a:pt x="270340" y="223339"/>
                </a:lnTo>
                <a:lnTo>
                  <a:pt x="273198" y="221698"/>
                </a:lnTo>
                <a:close/>
                <a:moveTo>
                  <a:pt x="11217" y="225042"/>
                </a:moveTo>
                <a:lnTo>
                  <a:pt x="5898" y="228112"/>
                </a:lnTo>
                <a:lnTo>
                  <a:pt x="578" y="225042"/>
                </a:lnTo>
                <a:close/>
                <a:moveTo>
                  <a:pt x="22828" y="225042"/>
                </a:moveTo>
                <a:lnTo>
                  <a:pt x="17509" y="228112"/>
                </a:lnTo>
                <a:lnTo>
                  <a:pt x="12190" y="225042"/>
                </a:lnTo>
                <a:close/>
                <a:moveTo>
                  <a:pt x="34470" y="225042"/>
                </a:moveTo>
                <a:lnTo>
                  <a:pt x="29150" y="228112"/>
                </a:lnTo>
                <a:lnTo>
                  <a:pt x="23831" y="225042"/>
                </a:lnTo>
                <a:close/>
                <a:moveTo>
                  <a:pt x="46081" y="225042"/>
                </a:moveTo>
                <a:lnTo>
                  <a:pt x="40762" y="228112"/>
                </a:lnTo>
                <a:lnTo>
                  <a:pt x="35442" y="225042"/>
                </a:lnTo>
                <a:close/>
                <a:moveTo>
                  <a:pt x="57722" y="225042"/>
                </a:moveTo>
                <a:lnTo>
                  <a:pt x="52403" y="228112"/>
                </a:lnTo>
                <a:lnTo>
                  <a:pt x="47084" y="225042"/>
                </a:lnTo>
                <a:close/>
                <a:moveTo>
                  <a:pt x="69334" y="225042"/>
                </a:moveTo>
                <a:lnTo>
                  <a:pt x="64014" y="228112"/>
                </a:lnTo>
                <a:lnTo>
                  <a:pt x="58695" y="225042"/>
                </a:lnTo>
                <a:close/>
                <a:moveTo>
                  <a:pt x="80945" y="225042"/>
                </a:moveTo>
                <a:lnTo>
                  <a:pt x="75625" y="228112"/>
                </a:lnTo>
                <a:lnTo>
                  <a:pt x="70306" y="225042"/>
                </a:lnTo>
                <a:close/>
                <a:moveTo>
                  <a:pt x="92556" y="225042"/>
                </a:moveTo>
                <a:lnTo>
                  <a:pt x="87237" y="228112"/>
                </a:lnTo>
                <a:lnTo>
                  <a:pt x="81917" y="225042"/>
                </a:lnTo>
                <a:close/>
                <a:moveTo>
                  <a:pt x="104197" y="225042"/>
                </a:moveTo>
                <a:lnTo>
                  <a:pt x="98878" y="228112"/>
                </a:lnTo>
                <a:lnTo>
                  <a:pt x="93559" y="225042"/>
                </a:lnTo>
                <a:close/>
                <a:moveTo>
                  <a:pt x="115809" y="225042"/>
                </a:moveTo>
                <a:lnTo>
                  <a:pt x="110489" y="228112"/>
                </a:lnTo>
                <a:lnTo>
                  <a:pt x="105170" y="225042"/>
                </a:lnTo>
                <a:close/>
                <a:moveTo>
                  <a:pt x="127450" y="225042"/>
                </a:moveTo>
                <a:lnTo>
                  <a:pt x="122131" y="228112"/>
                </a:lnTo>
                <a:lnTo>
                  <a:pt x="116812" y="225042"/>
                </a:lnTo>
                <a:close/>
                <a:moveTo>
                  <a:pt x="139061" y="225042"/>
                </a:moveTo>
                <a:lnTo>
                  <a:pt x="133742" y="228112"/>
                </a:lnTo>
                <a:lnTo>
                  <a:pt x="128423" y="225042"/>
                </a:lnTo>
                <a:close/>
                <a:moveTo>
                  <a:pt x="150642" y="225042"/>
                </a:moveTo>
                <a:lnTo>
                  <a:pt x="145323" y="228112"/>
                </a:lnTo>
                <a:lnTo>
                  <a:pt x="140004" y="225042"/>
                </a:lnTo>
                <a:close/>
                <a:moveTo>
                  <a:pt x="162284" y="225042"/>
                </a:moveTo>
                <a:lnTo>
                  <a:pt x="156964" y="228112"/>
                </a:lnTo>
                <a:lnTo>
                  <a:pt x="151645" y="225042"/>
                </a:lnTo>
                <a:close/>
                <a:moveTo>
                  <a:pt x="173895" y="225042"/>
                </a:moveTo>
                <a:lnTo>
                  <a:pt x="168575" y="228112"/>
                </a:lnTo>
                <a:lnTo>
                  <a:pt x="163256" y="225042"/>
                </a:lnTo>
                <a:close/>
                <a:moveTo>
                  <a:pt x="185536" y="225042"/>
                </a:moveTo>
                <a:lnTo>
                  <a:pt x="180217" y="228112"/>
                </a:lnTo>
                <a:lnTo>
                  <a:pt x="174898" y="225042"/>
                </a:lnTo>
                <a:close/>
                <a:moveTo>
                  <a:pt x="197147" y="225042"/>
                </a:moveTo>
                <a:lnTo>
                  <a:pt x="191828" y="228112"/>
                </a:lnTo>
                <a:lnTo>
                  <a:pt x="186509" y="225042"/>
                </a:lnTo>
                <a:close/>
                <a:moveTo>
                  <a:pt x="208789" y="225042"/>
                </a:moveTo>
                <a:lnTo>
                  <a:pt x="203470" y="228112"/>
                </a:lnTo>
                <a:lnTo>
                  <a:pt x="198151" y="225042"/>
                </a:lnTo>
                <a:close/>
                <a:moveTo>
                  <a:pt x="220370" y="225042"/>
                </a:moveTo>
                <a:lnTo>
                  <a:pt x="215051" y="228112"/>
                </a:lnTo>
                <a:lnTo>
                  <a:pt x="209731" y="225042"/>
                </a:lnTo>
                <a:close/>
                <a:moveTo>
                  <a:pt x="232011" y="225042"/>
                </a:moveTo>
                <a:lnTo>
                  <a:pt x="226692" y="228112"/>
                </a:lnTo>
                <a:lnTo>
                  <a:pt x="221373" y="225042"/>
                </a:lnTo>
                <a:close/>
                <a:moveTo>
                  <a:pt x="243622" y="225042"/>
                </a:moveTo>
                <a:lnTo>
                  <a:pt x="238303" y="228112"/>
                </a:lnTo>
                <a:lnTo>
                  <a:pt x="232984" y="225042"/>
                </a:lnTo>
                <a:close/>
                <a:moveTo>
                  <a:pt x="255264" y="225042"/>
                </a:moveTo>
                <a:lnTo>
                  <a:pt x="249945" y="228112"/>
                </a:lnTo>
                <a:lnTo>
                  <a:pt x="244626" y="225042"/>
                </a:lnTo>
                <a:close/>
                <a:moveTo>
                  <a:pt x="266875" y="225042"/>
                </a:moveTo>
                <a:lnTo>
                  <a:pt x="261556" y="228112"/>
                </a:lnTo>
                <a:lnTo>
                  <a:pt x="256237" y="225042"/>
                </a:lnTo>
                <a:close/>
                <a:moveTo>
                  <a:pt x="278517" y="225042"/>
                </a:moveTo>
                <a:lnTo>
                  <a:pt x="273198" y="228112"/>
                </a:lnTo>
                <a:lnTo>
                  <a:pt x="267878" y="225042"/>
                </a:lnTo>
                <a:close/>
                <a:moveTo>
                  <a:pt x="11369" y="225254"/>
                </a:moveTo>
                <a:lnTo>
                  <a:pt x="6050" y="234464"/>
                </a:lnTo>
                <a:lnTo>
                  <a:pt x="6050" y="228355"/>
                </a:lnTo>
                <a:lnTo>
                  <a:pt x="11369" y="225254"/>
                </a:lnTo>
                <a:close/>
                <a:moveTo>
                  <a:pt x="22980" y="225224"/>
                </a:moveTo>
                <a:lnTo>
                  <a:pt x="17661" y="234464"/>
                </a:lnTo>
                <a:lnTo>
                  <a:pt x="17661" y="228294"/>
                </a:lnTo>
                <a:lnTo>
                  <a:pt x="22980" y="225224"/>
                </a:lnTo>
                <a:close/>
                <a:moveTo>
                  <a:pt x="34622" y="225254"/>
                </a:moveTo>
                <a:lnTo>
                  <a:pt x="29302" y="234464"/>
                </a:lnTo>
                <a:lnTo>
                  <a:pt x="29302" y="228355"/>
                </a:lnTo>
                <a:lnTo>
                  <a:pt x="34622" y="225254"/>
                </a:lnTo>
                <a:close/>
                <a:moveTo>
                  <a:pt x="46202" y="225254"/>
                </a:moveTo>
                <a:lnTo>
                  <a:pt x="40883" y="234464"/>
                </a:lnTo>
                <a:lnTo>
                  <a:pt x="40883" y="228355"/>
                </a:lnTo>
                <a:lnTo>
                  <a:pt x="46202" y="225254"/>
                </a:lnTo>
                <a:close/>
                <a:moveTo>
                  <a:pt x="57844" y="225254"/>
                </a:moveTo>
                <a:lnTo>
                  <a:pt x="52525" y="234464"/>
                </a:lnTo>
                <a:lnTo>
                  <a:pt x="52525" y="228355"/>
                </a:lnTo>
                <a:lnTo>
                  <a:pt x="57844" y="225254"/>
                </a:lnTo>
                <a:close/>
                <a:moveTo>
                  <a:pt x="69455" y="225254"/>
                </a:moveTo>
                <a:lnTo>
                  <a:pt x="64136" y="234464"/>
                </a:lnTo>
                <a:lnTo>
                  <a:pt x="64136" y="228355"/>
                </a:lnTo>
                <a:lnTo>
                  <a:pt x="69455" y="225254"/>
                </a:lnTo>
                <a:close/>
                <a:moveTo>
                  <a:pt x="81097" y="225254"/>
                </a:moveTo>
                <a:lnTo>
                  <a:pt x="75777" y="234464"/>
                </a:lnTo>
                <a:lnTo>
                  <a:pt x="75777" y="228355"/>
                </a:lnTo>
                <a:lnTo>
                  <a:pt x="81097" y="225254"/>
                </a:lnTo>
                <a:close/>
                <a:moveTo>
                  <a:pt x="92708" y="225254"/>
                </a:moveTo>
                <a:lnTo>
                  <a:pt x="87389" y="234464"/>
                </a:lnTo>
                <a:lnTo>
                  <a:pt x="87389" y="228355"/>
                </a:lnTo>
                <a:lnTo>
                  <a:pt x="92708" y="225254"/>
                </a:lnTo>
                <a:close/>
                <a:moveTo>
                  <a:pt x="104349" y="225254"/>
                </a:moveTo>
                <a:lnTo>
                  <a:pt x="99030" y="234464"/>
                </a:lnTo>
                <a:lnTo>
                  <a:pt x="99030" y="228355"/>
                </a:lnTo>
                <a:lnTo>
                  <a:pt x="104349" y="225254"/>
                </a:lnTo>
                <a:close/>
                <a:moveTo>
                  <a:pt x="115930" y="225254"/>
                </a:moveTo>
                <a:lnTo>
                  <a:pt x="110611" y="234464"/>
                </a:lnTo>
                <a:lnTo>
                  <a:pt x="110611" y="228355"/>
                </a:lnTo>
                <a:lnTo>
                  <a:pt x="115930" y="225254"/>
                </a:lnTo>
                <a:close/>
                <a:moveTo>
                  <a:pt x="127541" y="225254"/>
                </a:moveTo>
                <a:lnTo>
                  <a:pt x="122222" y="234464"/>
                </a:lnTo>
                <a:lnTo>
                  <a:pt x="122222" y="228355"/>
                </a:lnTo>
                <a:lnTo>
                  <a:pt x="127541" y="225254"/>
                </a:lnTo>
                <a:close/>
                <a:moveTo>
                  <a:pt x="139183" y="225254"/>
                </a:moveTo>
                <a:lnTo>
                  <a:pt x="133864" y="234464"/>
                </a:lnTo>
                <a:lnTo>
                  <a:pt x="133864" y="228355"/>
                </a:lnTo>
                <a:lnTo>
                  <a:pt x="139183" y="225254"/>
                </a:lnTo>
                <a:close/>
                <a:moveTo>
                  <a:pt x="150794" y="225254"/>
                </a:moveTo>
                <a:lnTo>
                  <a:pt x="145475" y="234464"/>
                </a:lnTo>
                <a:lnTo>
                  <a:pt x="145475" y="228355"/>
                </a:lnTo>
                <a:lnTo>
                  <a:pt x="150794" y="225254"/>
                </a:lnTo>
                <a:close/>
                <a:moveTo>
                  <a:pt x="162436" y="225254"/>
                </a:moveTo>
                <a:lnTo>
                  <a:pt x="157116" y="234464"/>
                </a:lnTo>
                <a:lnTo>
                  <a:pt x="157116" y="228355"/>
                </a:lnTo>
                <a:lnTo>
                  <a:pt x="162436" y="225254"/>
                </a:lnTo>
                <a:close/>
                <a:moveTo>
                  <a:pt x="174047" y="225254"/>
                </a:moveTo>
                <a:lnTo>
                  <a:pt x="168727" y="234464"/>
                </a:lnTo>
                <a:lnTo>
                  <a:pt x="168727" y="228355"/>
                </a:lnTo>
                <a:lnTo>
                  <a:pt x="174047" y="225254"/>
                </a:lnTo>
                <a:close/>
                <a:moveTo>
                  <a:pt x="185658" y="225254"/>
                </a:moveTo>
                <a:lnTo>
                  <a:pt x="180339" y="234464"/>
                </a:lnTo>
                <a:lnTo>
                  <a:pt x="180339" y="228355"/>
                </a:lnTo>
                <a:lnTo>
                  <a:pt x="185658" y="225254"/>
                </a:lnTo>
                <a:close/>
                <a:moveTo>
                  <a:pt x="197269" y="225254"/>
                </a:moveTo>
                <a:lnTo>
                  <a:pt x="191950" y="234464"/>
                </a:lnTo>
                <a:lnTo>
                  <a:pt x="191950" y="228355"/>
                </a:lnTo>
                <a:lnTo>
                  <a:pt x="197269" y="225254"/>
                </a:lnTo>
                <a:close/>
                <a:moveTo>
                  <a:pt x="208911" y="225254"/>
                </a:moveTo>
                <a:lnTo>
                  <a:pt x="203591" y="234464"/>
                </a:lnTo>
                <a:lnTo>
                  <a:pt x="203591" y="228355"/>
                </a:lnTo>
                <a:lnTo>
                  <a:pt x="208911" y="225254"/>
                </a:lnTo>
                <a:close/>
                <a:moveTo>
                  <a:pt x="220522" y="225254"/>
                </a:moveTo>
                <a:lnTo>
                  <a:pt x="215202" y="234464"/>
                </a:lnTo>
                <a:lnTo>
                  <a:pt x="215202" y="228355"/>
                </a:lnTo>
                <a:lnTo>
                  <a:pt x="220522" y="225254"/>
                </a:lnTo>
                <a:close/>
                <a:moveTo>
                  <a:pt x="232163" y="225254"/>
                </a:moveTo>
                <a:lnTo>
                  <a:pt x="226844" y="234464"/>
                </a:lnTo>
                <a:lnTo>
                  <a:pt x="226844" y="228355"/>
                </a:lnTo>
                <a:lnTo>
                  <a:pt x="232163" y="225254"/>
                </a:lnTo>
                <a:close/>
                <a:moveTo>
                  <a:pt x="243774" y="225254"/>
                </a:moveTo>
                <a:lnTo>
                  <a:pt x="238455" y="234464"/>
                </a:lnTo>
                <a:lnTo>
                  <a:pt x="238455" y="228355"/>
                </a:lnTo>
                <a:lnTo>
                  <a:pt x="243774" y="225254"/>
                </a:lnTo>
                <a:close/>
                <a:moveTo>
                  <a:pt x="255355" y="225254"/>
                </a:moveTo>
                <a:lnTo>
                  <a:pt x="250036" y="234464"/>
                </a:lnTo>
                <a:lnTo>
                  <a:pt x="250036" y="228355"/>
                </a:lnTo>
                <a:lnTo>
                  <a:pt x="255355" y="225254"/>
                </a:lnTo>
                <a:close/>
                <a:moveTo>
                  <a:pt x="266997" y="225254"/>
                </a:moveTo>
                <a:lnTo>
                  <a:pt x="261678" y="234464"/>
                </a:lnTo>
                <a:lnTo>
                  <a:pt x="261678" y="228355"/>
                </a:lnTo>
                <a:lnTo>
                  <a:pt x="266997" y="225254"/>
                </a:lnTo>
                <a:close/>
                <a:moveTo>
                  <a:pt x="278608" y="225254"/>
                </a:moveTo>
                <a:lnTo>
                  <a:pt x="273289" y="234464"/>
                </a:lnTo>
                <a:lnTo>
                  <a:pt x="273289" y="228355"/>
                </a:lnTo>
                <a:lnTo>
                  <a:pt x="278608" y="225254"/>
                </a:lnTo>
                <a:close/>
                <a:moveTo>
                  <a:pt x="457" y="225315"/>
                </a:moveTo>
                <a:lnTo>
                  <a:pt x="5776" y="228355"/>
                </a:lnTo>
                <a:lnTo>
                  <a:pt x="5776" y="234495"/>
                </a:lnTo>
                <a:lnTo>
                  <a:pt x="457" y="225315"/>
                </a:lnTo>
                <a:close/>
                <a:moveTo>
                  <a:pt x="12098" y="225315"/>
                </a:moveTo>
                <a:lnTo>
                  <a:pt x="17418" y="228355"/>
                </a:lnTo>
                <a:lnTo>
                  <a:pt x="17418" y="234495"/>
                </a:lnTo>
                <a:lnTo>
                  <a:pt x="12098" y="225315"/>
                </a:lnTo>
                <a:close/>
                <a:moveTo>
                  <a:pt x="23710" y="225315"/>
                </a:moveTo>
                <a:lnTo>
                  <a:pt x="29029" y="228355"/>
                </a:lnTo>
                <a:lnTo>
                  <a:pt x="29029" y="234495"/>
                </a:lnTo>
                <a:lnTo>
                  <a:pt x="23710" y="225315"/>
                </a:lnTo>
                <a:close/>
                <a:moveTo>
                  <a:pt x="35290" y="225315"/>
                </a:moveTo>
                <a:lnTo>
                  <a:pt x="40610" y="228355"/>
                </a:lnTo>
                <a:lnTo>
                  <a:pt x="40610" y="234495"/>
                </a:lnTo>
                <a:lnTo>
                  <a:pt x="35290" y="225315"/>
                </a:lnTo>
                <a:close/>
                <a:moveTo>
                  <a:pt x="46932" y="225315"/>
                </a:moveTo>
                <a:lnTo>
                  <a:pt x="52251" y="228355"/>
                </a:lnTo>
                <a:lnTo>
                  <a:pt x="52251" y="234495"/>
                </a:lnTo>
                <a:lnTo>
                  <a:pt x="46932" y="225315"/>
                </a:lnTo>
                <a:close/>
                <a:moveTo>
                  <a:pt x="58543" y="225315"/>
                </a:moveTo>
                <a:lnTo>
                  <a:pt x="63862" y="228355"/>
                </a:lnTo>
                <a:lnTo>
                  <a:pt x="63862" y="234495"/>
                </a:lnTo>
                <a:lnTo>
                  <a:pt x="58543" y="225315"/>
                </a:lnTo>
                <a:close/>
                <a:moveTo>
                  <a:pt x="70185" y="225315"/>
                </a:moveTo>
                <a:lnTo>
                  <a:pt x="75504" y="228355"/>
                </a:lnTo>
                <a:lnTo>
                  <a:pt x="75504" y="234495"/>
                </a:lnTo>
                <a:lnTo>
                  <a:pt x="70185" y="225315"/>
                </a:lnTo>
                <a:close/>
                <a:moveTo>
                  <a:pt x="81796" y="225315"/>
                </a:moveTo>
                <a:lnTo>
                  <a:pt x="87115" y="228355"/>
                </a:lnTo>
                <a:lnTo>
                  <a:pt x="87115" y="234495"/>
                </a:lnTo>
                <a:lnTo>
                  <a:pt x="81796" y="225315"/>
                </a:lnTo>
                <a:close/>
                <a:moveTo>
                  <a:pt x="93437" y="225315"/>
                </a:moveTo>
                <a:lnTo>
                  <a:pt x="98757" y="228355"/>
                </a:lnTo>
                <a:lnTo>
                  <a:pt x="98757" y="234495"/>
                </a:lnTo>
                <a:lnTo>
                  <a:pt x="93437" y="225315"/>
                </a:lnTo>
                <a:close/>
                <a:moveTo>
                  <a:pt x="105018" y="225315"/>
                </a:moveTo>
                <a:lnTo>
                  <a:pt x="110337" y="228355"/>
                </a:lnTo>
                <a:lnTo>
                  <a:pt x="110337" y="234495"/>
                </a:lnTo>
                <a:lnTo>
                  <a:pt x="105018" y="225315"/>
                </a:lnTo>
                <a:close/>
                <a:moveTo>
                  <a:pt x="116660" y="225315"/>
                </a:moveTo>
                <a:lnTo>
                  <a:pt x="121979" y="228355"/>
                </a:lnTo>
                <a:lnTo>
                  <a:pt x="121979" y="234495"/>
                </a:lnTo>
                <a:lnTo>
                  <a:pt x="116660" y="225315"/>
                </a:lnTo>
                <a:close/>
                <a:moveTo>
                  <a:pt x="128271" y="225315"/>
                </a:moveTo>
                <a:lnTo>
                  <a:pt x="133590" y="228355"/>
                </a:lnTo>
                <a:lnTo>
                  <a:pt x="133590" y="234495"/>
                </a:lnTo>
                <a:lnTo>
                  <a:pt x="128271" y="225315"/>
                </a:lnTo>
                <a:close/>
                <a:moveTo>
                  <a:pt x="139912" y="225315"/>
                </a:moveTo>
                <a:lnTo>
                  <a:pt x="145232" y="228355"/>
                </a:lnTo>
                <a:lnTo>
                  <a:pt x="145232" y="234495"/>
                </a:lnTo>
                <a:lnTo>
                  <a:pt x="139912" y="225315"/>
                </a:lnTo>
                <a:close/>
                <a:moveTo>
                  <a:pt x="151523" y="225315"/>
                </a:moveTo>
                <a:lnTo>
                  <a:pt x="156843" y="228355"/>
                </a:lnTo>
                <a:lnTo>
                  <a:pt x="156843" y="234495"/>
                </a:lnTo>
                <a:lnTo>
                  <a:pt x="151523" y="225315"/>
                </a:lnTo>
                <a:close/>
                <a:moveTo>
                  <a:pt x="163165" y="225315"/>
                </a:moveTo>
                <a:lnTo>
                  <a:pt x="168484" y="228355"/>
                </a:lnTo>
                <a:lnTo>
                  <a:pt x="168484" y="234495"/>
                </a:lnTo>
                <a:lnTo>
                  <a:pt x="163165" y="225315"/>
                </a:lnTo>
                <a:close/>
                <a:moveTo>
                  <a:pt x="174746" y="225315"/>
                </a:moveTo>
                <a:lnTo>
                  <a:pt x="180065" y="228355"/>
                </a:lnTo>
                <a:lnTo>
                  <a:pt x="180065" y="234495"/>
                </a:lnTo>
                <a:lnTo>
                  <a:pt x="174746" y="225315"/>
                </a:lnTo>
                <a:close/>
                <a:moveTo>
                  <a:pt x="186357" y="225315"/>
                </a:moveTo>
                <a:lnTo>
                  <a:pt x="191676" y="228355"/>
                </a:lnTo>
                <a:lnTo>
                  <a:pt x="191676" y="234495"/>
                </a:lnTo>
                <a:lnTo>
                  <a:pt x="186357" y="225315"/>
                </a:lnTo>
                <a:close/>
                <a:moveTo>
                  <a:pt x="197999" y="225315"/>
                </a:moveTo>
                <a:lnTo>
                  <a:pt x="203318" y="228355"/>
                </a:lnTo>
                <a:lnTo>
                  <a:pt x="203318" y="234495"/>
                </a:lnTo>
                <a:lnTo>
                  <a:pt x="197999" y="225315"/>
                </a:lnTo>
                <a:close/>
                <a:moveTo>
                  <a:pt x="209610" y="225315"/>
                </a:moveTo>
                <a:lnTo>
                  <a:pt x="214929" y="228355"/>
                </a:lnTo>
                <a:lnTo>
                  <a:pt x="214929" y="234495"/>
                </a:lnTo>
                <a:lnTo>
                  <a:pt x="209610" y="225315"/>
                </a:lnTo>
                <a:close/>
                <a:moveTo>
                  <a:pt x="221251" y="225315"/>
                </a:moveTo>
                <a:lnTo>
                  <a:pt x="226570" y="228355"/>
                </a:lnTo>
                <a:lnTo>
                  <a:pt x="226570" y="234495"/>
                </a:lnTo>
                <a:lnTo>
                  <a:pt x="221251" y="225315"/>
                </a:lnTo>
                <a:close/>
                <a:moveTo>
                  <a:pt x="232862" y="225315"/>
                </a:moveTo>
                <a:lnTo>
                  <a:pt x="238182" y="228355"/>
                </a:lnTo>
                <a:lnTo>
                  <a:pt x="238182" y="234495"/>
                </a:lnTo>
                <a:lnTo>
                  <a:pt x="232862" y="225315"/>
                </a:lnTo>
                <a:close/>
                <a:moveTo>
                  <a:pt x="244474" y="225254"/>
                </a:moveTo>
                <a:lnTo>
                  <a:pt x="249793" y="228355"/>
                </a:lnTo>
                <a:lnTo>
                  <a:pt x="249793" y="234495"/>
                </a:lnTo>
                <a:lnTo>
                  <a:pt x="244474" y="225254"/>
                </a:lnTo>
                <a:close/>
                <a:moveTo>
                  <a:pt x="256085" y="225254"/>
                </a:moveTo>
                <a:lnTo>
                  <a:pt x="261404" y="228355"/>
                </a:lnTo>
                <a:lnTo>
                  <a:pt x="261404" y="234495"/>
                </a:lnTo>
                <a:lnTo>
                  <a:pt x="256085" y="225254"/>
                </a:lnTo>
                <a:close/>
                <a:moveTo>
                  <a:pt x="267726" y="225254"/>
                </a:moveTo>
                <a:lnTo>
                  <a:pt x="273046" y="228355"/>
                </a:lnTo>
                <a:lnTo>
                  <a:pt x="273046" y="234495"/>
                </a:lnTo>
                <a:lnTo>
                  <a:pt x="267726" y="225254"/>
                </a:lnTo>
                <a:close/>
                <a:moveTo>
                  <a:pt x="214" y="225376"/>
                </a:moveTo>
                <a:lnTo>
                  <a:pt x="214" y="231485"/>
                </a:lnTo>
                <a:lnTo>
                  <a:pt x="5563" y="234586"/>
                </a:lnTo>
                <a:lnTo>
                  <a:pt x="5473" y="234429"/>
                </a:lnTo>
                <a:lnTo>
                  <a:pt x="5473" y="234429"/>
                </a:lnTo>
                <a:lnTo>
                  <a:pt x="396" y="231485"/>
                </a:lnTo>
                <a:cubicBezTo>
                  <a:pt x="335" y="231455"/>
                  <a:pt x="305" y="231425"/>
                  <a:pt x="305" y="231394"/>
                </a:cubicBezTo>
                <a:lnTo>
                  <a:pt x="305" y="225481"/>
                </a:lnTo>
                <a:lnTo>
                  <a:pt x="305" y="225481"/>
                </a:lnTo>
                <a:lnTo>
                  <a:pt x="244" y="225376"/>
                </a:lnTo>
                <a:close/>
                <a:moveTo>
                  <a:pt x="35108" y="225376"/>
                </a:moveTo>
                <a:lnTo>
                  <a:pt x="40427" y="234586"/>
                </a:lnTo>
                <a:lnTo>
                  <a:pt x="35108" y="231546"/>
                </a:lnTo>
                <a:lnTo>
                  <a:pt x="35108" y="225376"/>
                </a:lnTo>
                <a:close/>
                <a:moveTo>
                  <a:pt x="46689" y="225376"/>
                </a:moveTo>
                <a:lnTo>
                  <a:pt x="52008" y="234586"/>
                </a:lnTo>
                <a:lnTo>
                  <a:pt x="46689" y="231485"/>
                </a:lnTo>
                <a:lnTo>
                  <a:pt x="46689" y="225376"/>
                </a:lnTo>
                <a:close/>
                <a:moveTo>
                  <a:pt x="58330" y="225376"/>
                </a:moveTo>
                <a:lnTo>
                  <a:pt x="63650" y="234586"/>
                </a:lnTo>
                <a:lnTo>
                  <a:pt x="58330" y="231485"/>
                </a:lnTo>
                <a:lnTo>
                  <a:pt x="58330" y="225376"/>
                </a:lnTo>
                <a:close/>
                <a:moveTo>
                  <a:pt x="69941" y="225376"/>
                </a:moveTo>
                <a:lnTo>
                  <a:pt x="75261" y="234586"/>
                </a:lnTo>
                <a:lnTo>
                  <a:pt x="69941" y="231485"/>
                </a:lnTo>
                <a:lnTo>
                  <a:pt x="69941" y="225376"/>
                </a:lnTo>
                <a:close/>
                <a:moveTo>
                  <a:pt x="81583" y="225376"/>
                </a:moveTo>
                <a:lnTo>
                  <a:pt x="86902" y="234586"/>
                </a:lnTo>
                <a:lnTo>
                  <a:pt x="81583" y="231485"/>
                </a:lnTo>
                <a:lnTo>
                  <a:pt x="81583" y="225376"/>
                </a:lnTo>
                <a:close/>
                <a:moveTo>
                  <a:pt x="93194" y="225376"/>
                </a:moveTo>
                <a:lnTo>
                  <a:pt x="98513" y="234586"/>
                </a:lnTo>
                <a:lnTo>
                  <a:pt x="93194" y="231485"/>
                </a:lnTo>
                <a:lnTo>
                  <a:pt x="93194" y="225376"/>
                </a:lnTo>
                <a:close/>
                <a:moveTo>
                  <a:pt x="104836" y="225376"/>
                </a:moveTo>
                <a:lnTo>
                  <a:pt x="110155" y="234586"/>
                </a:lnTo>
                <a:lnTo>
                  <a:pt x="104836" y="231485"/>
                </a:lnTo>
                <a:lnTo>
                  <a:pt x="104836" y="225376"/>
                </a:lnTo>
                <a:close/>
                <a:moveTo>
                  <a:pt x="116416" y="225376"/>
                </a:moveTo>
                <a:lnTo>
                  <a:pt x="121736" y="234586"/>
                </a:lnTo>
                <a:lnTo>
                  <a:pt x="116416" y="231485"/>
                </a:lnTo>
                <a:lnTo>
                  <a:pt x="116416" y="225376"/>
                </a:lnTo>
                <a:close/>
                <a:moveTo>
                  <a:pt x="128058" y="225376"/>
                </a:moveTo>
                <a:lnTo>
                  <a:pt x="133377" y="234586"/>
                </a:lnTo>
                <a:lnTo>
                  <a:pt x="128058" y="231485"/>
                </a:lnTo>
                <a:lnTo>
                  <a:pt x="128058" y="225376"/>
                </a:lnTo>
                <a:close/>
                <a:moveTo>
                  <a:pt x="139669" y="225376"/>
                </a:moveTo>
                <a:lnTo>
                  <a:pt x="144988" y="234586"/>
                </a:lnTo>
                <a:lnTo>
                  <a:pt x="139669" y="231485"/>
                </a:lnTo>
                <a:lnTo>
                  <a:pt x="139669" y="225376"/>
                </a:lnTo>
                <a:close/>
                <a:moveTo>
                  <a:pt x="151311" y="225376"/>
                </a:moveTo>
                <a:lnTo>
                  <a:pt x="156630" y="234586"/>
                </a:lnTo>
                <a:lnTo>
                  <a:pt x="151311" y="231485"/>
                </a:lnTo>
                <a:lnTo>
                  <a:pt x="151311" y="225376"/>
                </a:lnTo>
                <a:close/>
                <a:moveTo>
                  <a:pt x="162922" y="225376"/>
                </a:moveTo>
                <a:lnTo>
                  <a:pt x="168241" y="234586"/>
                </a:lnTo>
                <a:lnTo>
                  <a:pt x="162922" y="231485"/>
                </a:lnTo>
                <a:lnTo>
                  <a:pt x="162922" y="225376"/>
                </a:lnTo>
                <a:close/>
                <a:moveTo>
                  <a:pt x="174503" y="225376"/>
                </a:moveTo>
                <a:lnTo>
                  <a:pt x="179822" y="234586"/>
                </a:lnTo>
                <a:lnTo>
                  <a:pt x="174503" y="231485"/>
                </a:lnTo>
                <a:lnTo>
                  <a:pt x="174503" y="225376"/>
                </a:lnTo>
                <a:close/>
                <a:moveTo>
                  <a:pt x="186144" y="225376"/>
                </a:moveTo>
                <a:lnTo>
                  <a:pt x="191463" y="234586"/>
                </a:lnTo>
                <a:lnTo>
                  <a:pt x="186144" y="231485"/>
                </a:lnTo>
                <a:lnTo>
                  <a:pt x="186144" y="225376"/>
                </a:lnTo>
                <a:close/>
                <a:moveTo>
                  <a:pt x="197755" y="225376"/>
                </a:moveTo>
                <a:lnTo>
                  <a:pt x="203075" y="234586"/>
                </a:lnTo>
                <a:lnTo>
                  <a:pt x="197755" y="231485"/>
                </a:lnTo>
                <a:lnTo>
                  <a:pt x="197755" y="225376"/>
                </a:lnTo>
                <a:close/>
                <a:moveTo>
                  <a:pt x="209397" y="225376"/>
                </a:moveTo>
                <a:lnTo>
                  <a:pt x="214716" y="234586"/>
                </a:lnTo>
                <a:lnTo>
                  <a:pt x="209397" y="231485"/>
                </a:lnTo>
                <a:lnTo>
                  <a:pt x="209397" y="225376"/>
                </a:lnTo>
                <a:close/>
                <a:moveTo>
                  <a:pt x="221008" y="225376"/>
                </a:moveTo>
                <a:lnTo>
                  <a:pt x="226327" y="234586"/>
                </a:lnTo>
                <a:lnTo>
                  <a:pt x="221008" y="231485"/>
                </a:lnTo>
                <a:lnTo>
                  <a:pt x="221008" y="225376"/>
                </a:lnTo>
                <a:close/>
                <a:moveTo>
                  <a:pt x="232650" y="225376"/>
                </a:moveTo>
                <a:lnTo>
                  <a:pt x="237969" y="234586"/>
                </a:lnTo>
                <a:lnTo>
                  <a:pt x="232650" y="231485"/>
                </a:lnTo>
                <a:lnTo>
                  <a:pt x="232650" y="225376"/>
                </a:lnTo>
                <a:close/>
                <a:moveTo>
                  <a:pt x="244230" y="225376"/>
                </a:moveTo>
                <a:lnTo>
                  <a:pt x="249550" y="234586"/>
                </a:lnTo>
                <a:lnTo>
                  <a:pt x="244230" y="231485"/>
                </a:lnTo>
                <a:lnTo>
                  <a:pt x="244230" y="225376"/>
                </a:lnTo>
                <a:close/>
                <a:moveTo>
                  <a:pt x="255872" y="225376"/>
                </a:moveTo>
                <a:lnTo>
                  <a:pt x="261191" y="234586"/>
                </a:lnTo>
                <a:lnTo>
                  <a:pt x="255872" y="231546"/>
                </a:lnTo>
                <a:lnTo>
                  <a:pt x="255872" y="225376"/>
                </a:lnTo>
                <a:close/>
                <a:moveTo>
                  <a:pt x="267483" y="225376"/>
                </a:moveTo>
                <a:lnTo>
                  <a:pt x="272802" y="234586"/>
                </a:lnTo>
                <a:lnTo>
                  <a:pt x="267483" y="231546"/>
                </a:lnTo>
                <a:lnTo>
                  <a:pt x="267483" y="225376"/>
                </a:lnTo>
                <a:close/>
                <a:moveTo>
                  <a:pt x="267210" y="225406"/>
                </a:moveTo>
                <a:lnTo>
                  <a:pt x="267210" y="231546"/>
                </a:lnTo>
                <a:lnTo>
                  <a:pt x="261890" y="234616"/>
                </a:lnTo>
                <a:lnTo>
                  <a:pt x="261890" y="234616"/>
                </a:lnTo>
                <a:lnTo>
                  <a:pt x="267210" y="225406"/>
                </a:lnTo>
                <a:close/>
                <a:moveTo>
                  <a:pt x="278851" y="225406"/>
                </a:moveTo>
                <a:lnTo>
                  <a:pt x="278851" y="231546"/>
                </a:lnTo>
                <a:lnTo>
                  <a:pt x="273532" y="234616"/>
                </a:lnTo>
                <a:lnTo>
                  <a:pt x="273532" y="234616"/>
                </a:lnTo>
                <a:lnTo>
                  <a:pt x="278851" y="225406"/>
                </a:lnTo>
                <a:close/>
                <a:moveTo>
                  <a:pt x="11582" y="225376"/>
                </a:moveTo>
                <a:lnTo>
                  <a:pt x="11582" y="231546"/>
                </a:lnTo>
                <a:lnTo>
                  <a:pt x="6262" y="234616"/>
                </a:lnTo>
                <a:lnTo>
                  <a:pt x="6262" y="234616"/>
                </a:lnTo>
                <a:lnTo>
                  <a:pt x="11582" y="225376"/>
                </a:lnTo>
                <a:close/>
                <a:moveTo>
                  <a:pt x="11855" y="225376"/>
                </a:moveTo>
                <a:lnTo>
                  <a:pt x="17174" y="234616"/>
                </a:lnTo>
                <a:lnTo>
                  <a:pt x="11855" y="231546"/>
                </a:lnTo>
                <a:lnTo>
                  <a:pt x="11855" y="225376"/>
                </a:lnTo>
                <a:close/>
                <a:moveTo>
                  <a:pt x="23223" y="225406"/>
                </a:moveTo>
                <a:lnTo>
                  <a:pt x="23223" y="231546"/>
                </a:lnTo>
                <a:lnTo>
                  <a:pt x="17904" y="234616"/>
                </a:lnTo>
                <a:lnTo>
                  <a:pt x="23223" y="225406"/>
                </a:lnTo>
                <a:close/>
                <a:moveTo>
                  <a:pt x="23497" y="225376"/>
                </a:moveTo>
                <a:lnTo>
                  <a:pt x="28816" y="234616"/>
                </a:lnTo>
                <a:lnTo>
                  <a:pt x="23497" y="231546"/>
                </a:lnTo>
                <a:lnTo>
                  <a:pt x="23497" y="225376"/>
                </a:lnTo>
                <a:close/>
                <a:moveTo>
                  <a:pt x="34834" y="225376"/>
                </a:moveTo>
                <a:lnTo>
                  <a:pt x="34834" y="231546"/>
                </a:lnTo>
                <a:lnTo>
                  <a:pt x="29515" y="234616"/>
                </a:lnTo>
                <a:lnTo>
                  <a:pt x="34834" y="225376"/>
                </a:lnTo>
                <a:close/>
                <a:moveTo>
                  <a:pt x="46446" y="225376"/>
                </a:moveTo>
                <a:lnTo>
                  <a:pt x="46446" y="231546"/>
                </a:lnTo>
                <a:lnTo>
                  <a:pt x="41126" y="234616"/>
                </a:lnTo>
                <a:lnTo>
                  <a:pt x="46446" y="225376"/>
                </a:lnTo>
                <a:close/>
                <a:moveTo>
                  <a:pt x="58057" y="225376"/>
                </a:moveTo>
                <a:lnTo>
                  <a:pt x="58057" y="231546"/>
                </a:lnTo>
                <a:lnTo>
                  <a:pt x="52737" y="234616"/>
                </a:lnTo>
                <a:lnTo>
                  <a:pt x="58057" y="225376"/>
                </a:lnTo>
                <a:close/>
                <a:moveTo>
                  <a:pt x="69698" y="225376"/>
                </a:moveTo>
                <a:lnTo>
                  <a:pt x="69698" y="231546"/>
                </a:lnTo>
                <a:lnTo>
                  <a:pt x="64379" y="234616"/>
                </a:lnTo>
                <a:lnTo>
                  <a:pt x="69698" y="225376"/>
                </a:lnTo>
                <a:close/>
                <a:moveTo>
                  <a:pt x="81309" y="225376"/>
                </a:moveTo>
                <a:lnTo>
                  <a:pt x="81309" y="231546"/>
                </a:lnTo>
                <a:lnTo>
                  <a:pt x="75990" y="234616"/>
                </a:lnTo>
                <a:lnTo>
                  <a:pt x="81309" y="225376"/>
                </a:lnTo>
                <a:close/>
                <a:moveTo>
                  <a:pt x="92951" y="225376"/>
                </a:moveTo>
                <a:lnTo>
                  <a:pt x="92951" y="231546"/>
                </a:lnTo>
                <a:lnTo>
                  <a:pt x="87632" y="234616"/>
                </a:lnTo>
                <a:lnTo>
                  <a:pt x="92951" y="225376"/>
                </a:lnTo>
                <a:close/>
                <a:moveTo>
                  <a:pt x="104562" y="225376"/>
                </a:moveTo>
                <a:lnTo>
                  <a:pt x="104562" y="231546"/>
                </a:lnTo>
                <a:lnTo>
                  <a:pt x="99243" y="234616"/>
                </a:lnTo>
                <a:lnTo>
                  <a:pt x="104562" y="225376"/>
                </a:lnTo>
                <a:close/>
                <a:moveTo>
                  <a:pt x="116143" y="225376"/>
                </a:moveTo>
                <a:lnTo>
                  <a:pt x="116143" y="231546"/>
                </a:lnTo>
                <a:lnTo>
                  <a:pt x="110824" y="234616"/>
                </a:lnTo>
                <a:lnTo>
                  <a:pt x="116143" y="225376"/>
                </a:lnTo>
                <a:close/>
                <a:moveTo>
                  <a:pt x="127784" y="225376"/>
                </a:moveTo>
                <a:lnTo>
                  <a:pt x="127784" y="231546"/>
                </a:lnTo>
                <a:lnTo>
                  <a:pt x="122465" y="234616"/>
                </a:lnTo>
                <a:lnTo>
                  <a:pt x="127784" y="225376"/>
                </a:lnTo>
                <a:close/>
                <a:moveTo>
                  <a:pt x="139396" y="225376"/>
                </a:moveTo>
                <a:lnTo>
                  <a:pt x="139396" y="231546"/>
                </a:lnTo>
                <a:lnTo>
                  <a:pt x="134076" y="234616"/>
                </a:lnTo>
                <a:lnTo>
                  <a:pt x="139396" y="225376"/>
                </a:lnTo>
                <a:close/>
                <a:moveTo>
                  <a:pt x="151037" y="225376"/>
                </a:moveTo>
                <a:lnTo>
                  <a:pt x="151037" y="231546"/>
                </a:lnTo>
                <a:lnTo>
                  <a:pt x="145718" y="234616"/>
                </a:lnTo>
                <a:lnTo>
                  <a:pt x="151037" y="225376"/>
                </a:lnTo>
                <a:close/>
                <a:moveTo>
                  <a:pt x="162648" y="225376"/>
                </a:moveTo>
                <a:lnTo>
                  <a:pt x="162648" y="231546"/>
                </a:lnTo>
                <a:lnTo>
                  <a:pt x="157329" y="234616"/>
                </a:lnTo>
                <a:lnTo>
                  <a:pt x="162648" y="225376"/>
                </a:lnTo>
                <a:close/>
                <a:moveTo>
                  <a:pt x="174290" y="225376"/>
                </a:moveTo>
                <a:lnTo>
                  <a:pt x="174290" y="231546"/>
                </a:lnTo>
                <a:lnTo>
                  <a:pt x="168971" y="234616"/>
                </a:lnTo>
                <a:lnTo>
                  <a:pt x="174290" y="225376"/>
                </a:lnTo>
                <a:close/>
                <a:moveTo>
                  <a:pt x="185871" y="225406"/>
                </a:moveTo>
                <a:lnTo>
                  <a:pt x="185871" y="231546"/>
                </a:lnTo>
                <a:lnTo>
                  <a:pt x="180551" y="234616"/>
                </a:lnTo>
                <a:lnTo>
                  <a:pt x="185871" y="225406"/>
                </a:lnTo>
                <a:close/>
                <a:moveTo>
                  <a:pt x="197512" y="225376"/>
                </a:moveTo>
                <a:lnTo>
                  <a:pt x="197512" y="231546"/>
                </a:lnTo>
                <a:lnTo>
                  <a:pt x="192193" y="234616"/>
                </a:lnTo>
                <a:lnTo>
                  <a:pt x="197512" y="225376"/>
                </a:lnTo>
                <a:close/>
                <a:moveTo>
                  <a:pt x="209123" y="225376"/>
                </a:moveTo>
                <a:lnTo>
                  <a:pt x="209123" y="231546"/>
                </a:lnTo>
                <a:lnTo>
                  <a:pt x="203804" y="234616"/>
                </a:lnTo>
                <a:lnTo>
                  <a:pt x="209123" y="225376"/>
                </a:lnTo>
                <a:close/>
                <a:moveTo>
                  <a:pt x="220765" y="225376"/>
                </a:moveTo>
                <a:lnTo>
                  <a:pt x="220765" y="231546"/>
                </a:lnTo>
                <a:lnTo>
                  <a:pt x="215446" y="234616"/>
                </a:lnTo>
                <a:lnTo>
                  <a:pt x="220765" y="225376"/>
                </a:lnTo>
                <a:close/>
                <a:moveTo>
                  <a:pt x="232376" y="225376"/>
                </a:moveTo>
                <a:lnTo>
                  <a:pt x="232376" y="231546"/>
                </a:lnTo>
                <a:lnTo>
                  <a:pt x="227057" y="234616"/>
                </a:lnTo>
                <a:lnTo>
                  <a:pt x="232376" y="225376"/>
                </a:lnTo>
                <a:close/>
                <a:moveTo>
                  <a:pt x="243957" y="225376"/>
                </a:moveTo>
                <a:lnTo>
                  <a:pt x="243957" y="231546"/>
                </a:lnTo>
                <a:lnTo>
                  <a:pt x="238638" y="234616"/>
                </a:lnTo>
                <a:lnTo>
                  <a:pt x="243957" y="225376"/>
                </a:lnTo>
                <a:close/>
                <a:moveTo>
                  <a:pt x="255598" y="225406"/>
                </a:moveTo>
                <a:lnTo>
                  <a:pt x="255598" y="231546"/>
                </a:lnTo>
                <a:lnTo>
                  <a:pt x="250279" y="234616"/>
                </a:lnTo>
                <a:lnTo>
                  <a:pt x="255598" y="225406"/>
                </a:lnTo>
                <a:close/>
                <a:moveTo>
                  <a:pt x="11703" y="231759"/>
                </a:moveTo>
                <a:lnTo>
                  <a:pt x="17023" y="234829"/>
                </a:lnTo>
                <a:lnTo>
                  <a:pt x="6384" y="234829"/>
                </a:lnTo>
                <a:lnTo>
                  <a:pt x="11703" y="231759"/>
                </a:lnTo>
                <a:close/>
                <a:moveTo>
                  <a:pt x="23345" y="231759"/>
                </a:moveTo>
                <a:lnTo>
                  <a:pt x="28664" y="234829"/>
                </a:lnTo>
                <a:lnTo>
                  <a:pt x="18026" y="234829"/>
                </a:lnTo>
                <a:lnTo>
                  <a:pt x="23345" y="231759"/>
                </a:lnTo>
                <a:close/>
                <a:moveTo>
                  <a:pt x="34956" y="231759"/>
                </a:moveTo>
                <a:lnTo>
                  <a:pt x="40275" y="234829"/>
                </a:lnTo>
                <a:lnTo>
                  <a:pt x="29637" y="234829"/>
                </a:lnTo>
                <a:lnTo>
                  <a:pt x="34956" y="231759"/>
                </a:lnTo>
                <a:close/>
                <a:moveTo>
                  <a:pt x="46598" y="231759"/>
                </a:moveTo>
                <a:lnTo>
                  <a:pt x="51886" y="234829"/>
                </a:lnTo>
                <a:lnTo>
                  <a:pt x="41278" y="234829"/>
                </a:lnTo>
                <a:lnTo>
                  <a:pt x="46598" y="231759"/>
                </a:lnTo>
                <a:close/>
                <a:moveTo>
                  <a:pt x="58209" y="231759"/>
                </a:moveTo>
                <a:lnTo>
                  <a:pt x="63528" y="234829"/>
                </a:lnTo>
                <a:lnTo>
                  <a:pt x="52889" y="234829"/>
                </a:lnTo>
                <a:lnTo>
                  <a:pt x="58209" y="231759"/>
                </a:lnTo>
                <a:close/>
                <a:moveTo>
                  <a:pt x="69850" y="231759"/>
                </a:moveTo>
                <a:lnTo>
                  <a:pt x="75169" y="234829"/>
                </a:lnTo>
                <a:lnTo>
                  <a:pt x="64531" y="234829"/>
                </a:lnTo>
                <a:lnTo>
                  <a:pt x="69850" y="231759"/>
                </a:lnTo>
                <a:close/>
                <a:moveTo>
                  <a:pt x="81431" y="231759"/>
                </a:moveTo>
                <a:lnTo>
                  <a:pt x="86750" y="234829"/>
                </a:lnTo>
                <a:lnTo>
                  <a:pt x="76112" y="234829"/>
                </a:lnTo>
                <a:lnTo>
                  <a:pt x="81431" y="231759"/>
                </a:lnTo>
                <a:close/>
                <a:moveTo>
                  <a:pt x="93042" y="231759"/>
                </a:moveTo>
                <a:lnTo>
                  <a:pt x="98361" y="234829"/>
                </a:lnTo>
                <a:lnTo>
                  <a:pt x="87723" y="234829"/>
                </a:lnTo>
                <a:lnTo>
                  <a:pt x="93042" y="231759"/>
                </a:lnTo>
                <a:close/>
                <a:moveTo>
                  <a:pt x="104684" y="231759"/>
                </a:moveTo>
                <a:lnTo>
                  <a:pt x="110003" y="234829"/>
                </a:lnTo>
                <a:lnTo>
                  <a:pt x="99364" y="234829"/>
                </a:lnTo>
                <a:lnTo>
                  <a:pt x="104684" y="231759"/>
                </a:lnTo>
                <a:close/>
                <a:moveTo>
                  <a:pt x="116295" y="231759"/>
                </a:moveTo>
                <a:lnTo>
                  <a:pt x="121614" y="234829"/>
                </a:lnTo>
                <a:lnTo>
                  <a:pt x="110976" y="234829"/>
                </a:lnTo>
                <a:lnTo>
                  <a:pt x="116295" y="231759"/>
                </a:lnTo>
                <a:close/>
                <a:moveTo>
                  <a:pt x="127936" y="231759"/>
                </a:moveTo>
                <a:lnTo>
                  <a:pt x="133256" y="234829"/>
                </a:lnTo>
                <a:lnTo>
                  <a:pt x="122617" y="234829"/>
                </a:lnTo>
                <a:lnTo>
                  <a:pt x="127936" y="231759"/>
                </a:lnTo>
                <a:close/>
                <a:moveTo>
                  <a:pt x="139548" y="231759"/>
                </a:moveTo>
                <a:lnTo>
                  <a:pt x="144867" y="234829"/>
                </a:lnTo>
                <a:lnTo>
                  <a:pt x="134228" y="234829"/>
                </a:lnTo>
                <a:lnTo>
                  <a:pt x="139548" y="231759"/>
                </a:lnTo>
                <a:close/>
                <a:moveTo>
                  <a:pt x="151159" y="231759"/>
                </a:moveTo>
                <a:lnTo>
                  <a:pt x="156478" y="234829"/>
                </a:lnTo>
                <a:lnTo>
                  <a:pt x="145840" y="234829"/>
                </a:lnTo>
                <a:lnTo>
                  <a:pt x="151159" y="231759"/>
                </a:lnTo>
                <a:close/>
                <a:moveTo>
                  <a:pt x="162770" y="231759"/>
                </a:moveTo>
                <a:lnTo>
                  <a:pt x="168089" y="234829"/>
                </a:lnTo>
                <a:lnTo>
                  <a:pt x="157451" y="234829"/>
                </a:lnTo>
                <a:lnTo>
                  <a:pt x="162770" y="231759"/>
                </a:lnTo>
                <a:close/>
                <a:moveTo>
                  <a:pt x="174411" y="231759"/>
                </a:moveTo>
                <a:lnTo>
                  <a:pt x="179731" y="234829"/>
                </a:lnTo>
                <a:lnTo>
                  <a:pt x="169092" y="234829"/>
                </a:lnTo>
                <a:lnTo>
                  <a:pt x="174411" y="231759"/>
                </a:lnTo>
                <a:close/>
                <a:moveTo>
                  <a:pt x="186023" y="231759"/>
                </a:moveTo>
                <a:lnTo>
                  <a:pt x="191342" y="234829"/>
                </a:lnTo>
                <a:lnTo>
                  <a:pt x="180703" y="234829"/>
                </a:lnTo>
                <a:lnTo>
                  <a:pt x="186023" y="231759"/>
                </a:lnTo>
                <a:close/>
                <a:moveTo>
                  <a:pt x="197634" y="231759"/>
                </a:moveTo>
                <a:lnTo>
                  <a:pt x="202953" y="234829"/>
                </a:lnTo>
                <a:lnTo>
                  <a:pt x="192345" y="234829"/>
                </a:lnTo>
                <a:lnTo>
                  <a:pt x="197634" y="231759"/>
                </a:lnTo>
                <a:close/>
                <a:moveTo>
                  <a:pt x="209275" y="231759"/>
                </a:moveTo>
                <a:lnTo>
                  <a:pt x="214595" y="234829"/>
                </a:lnTo>
                <a:lnTo>
                  <a:pt x="203956" y="234829"/>
                </a:lnTo>
                <a:lnTo>
                  <a:pt x="209275" y="231759"/>
                </a:lnTo>
                <a:close/>
                <a:moveTo>
                  <a:pt x="220856" y="231759"/>
                </a:moveTo>
                <a:lnTo>
                  <a:pt x="226175" y="234829"/>
                </a:lnTo>
                <a:lnTo>
                  <a:pt x="215537" y="234829"/>
                </a:lnTo>
                <a:lnTo>
                  <a:pt x="220856" y="231759"/>
                </a:lnTo>
                <a:close/>
                <a:moveTo>
                  <a:pt x="232498" y="231759"/>
                </a:moveTo>
                <a:lnTo>
                  <a:pt x="237817" y="234829"/>
                </a:lnTo>
                <a:lnTo>
                  <a:pt x="227178" y="234829"/>
                </a:lnTo>
                <a:lnTo>
                  <a:pt x="232498" y="231759"/>
                </a:lnTo>
                <a:close/>
                <a:moveTo>
                  <a:pt x="244109" y="231759"/>
                </a:moveTo>
                <a:lnTo>
                  <a:pt x="249428" y="234829"/>
                </a:lnTo>
                <a:lnTo>
                  <a:pt x="238790" y="234829"/>
                </a:lnTo>
                <a:lnTo>
                  <a:pt x="244109" y="231759"/>
                </a:lnTo>
                <a:close/>
                <a:moveTo>
                  <a:pt x="255750" y="231759"/>
                </a:moveTo>
                <a:lnTo>
                  <a:pt x="261070" y="234829"/>
                </a:lnTo>
                <a:lnTo>
                  <a:pt x="250431" y="234829"/>
                </a:lnTo>
                <a:lnTo>
                  <a:pt x="255750" y="231759"/>
                </a:lnTo>
                <a:close/>
                <a:moveTo>
                  <a:pt x="267362" y="231759"/>
                </a:moveTo>
                <a:lnTo>
                  <a:pt x="272681" y="234829"/>
                </a:lnTo>
                <a:lnTo>
                  <a:pt x="262042" y="234829"/>
                </a:lnTo>
                <a:lnTo>
                  <a:pt x="267362" y="231759"/>
                </a:lnTo>
                <a:close/>
                <a:moveTo>
                  <a:pt x="279003" y="231759"/>
                </a:moveTo>
                <a:lnTo>
                  <a:pt x="284322" y="234829"/>
                </a:lnTo>
                <a:lnTo>
                  <a:pt x="273684" y="234829"/>
                </a:lnTo>
                <a:lnTo>
                  <a:pt x="279003" y="231759"/>
                </a:lnTo>
                <a:close/>
                <a:moveTo>
                  <a:pt x="17023" y="235103"/>
                </a:moveTo>
                <a:lnTo>
                  <a:pt x="11703" y="238173"/>
                </a:lnTo>
                <a:lnTo>
                  <a:pt x="6384" y="235103"/>
                </a:lnTo>
                <a:close/>
                <a:moveTo>
                  <a:pt x="28664" y="235103"/>
                </a:moveTo>
                <a:lnTo>
                  <a:pt x="23345" y="238173"/>
                </a:lnTo>
                <a:lnTo>
                  <a:pt x="18026" y="235103"/>
                </a:lnTo>
                <a:close/>
                <a:moveTo>
                  <a:pt x="40275" y="235103"/>
                </a:moveTo>
                <a:lnTo>
                  <a:pt x="34956" y="238173"/>
                </a:lnTo>
                <a:lnTo>
                  <a:pt x="29637" y="235103"/>
                </a:lnTo>
                <a:close/>
                <a:moveTo>
                  <a:pt x="51886" y="235103"/>
                </a:moveTo>
                <a:lnTo>
                  <a:pt x="46598" y="238173"/>
                </a:lnTo>
                <a:lnTo>
                  <a:pt x="41278" y="235103"/>
                </a:lnTo>
                <a:close/>
                <a:moveTo>
                  <a:pt x="63528" y="235103"/>
                </a:moveTo>
                <a:lnTo>
                  <a:pt x="58209" y="238173"/>
                </a:lnTo>
                <a:lnTo>
                  <a:pt x="52889" y="235103"/>
                </a:lnTo>
                <a:close/>
                <a:moveTo>
                  <a:pt x="75169" y="235103"/>
                </a:moveTo>
                <a:lnTo>
                  <a:pt x="69850" y="238173"/>
                </a:lnTo>
                <a:lnTo>
                  <a:pt x="64531" y="235103"/>
                </a:lnTo>
                <a:close/>
                <a:moveTo>
                  <a:pt x="86750" y="235103"/>
                </a:moveTo>
                <a:lnTo>
                  <a:pt x="81431" y="238173"/>
                </a:lnTo>
                <a:lnTo>
                  <a:pt x="76112" y="235103"/>
                </a:lnTo>
                <a:close/>
                <a:moveTo>
                  <a:pt x="98361" y="235103"/>
                </a:moveTo>
                <a:lnTo>
                  <a:pt x="93042" y="238173"/>
                </a:lnTo>
                <a:lnTo>
                  <a:pt x="87723" y="235103"/>
                </a:lnTo>
                <a:close/>
                <a:moveTo>
                  <a:pt x="110003" y="235103"/>
                </a:moveTo>
                <a:lnTo>
                  <a:pt x="104684" y="238173"/>
                </a:lnTo>
                <a:lnTo>
                  <a:pt x="99364" y="235103"/>
                </a:lnTo>
                <a:close/>
                <a:moveTo>
                  <a:pt x="121614" y="235103"/>
                </a:moveTo>
                <a:lnTo>
                  <a:pt x="116295" y="238173"/>
                </a:lnTo>
                <a:lnTo>
                  <a:pt x="110976" y="235103"/>
                </a:lnTo>
                <a:close/>
                <a:moveTo>
                  <a:pt x="133256" y="235103"/>
                </a:moveTo>
                <a:lnTo>
                  <a:pt x="127936" y="238173"/>
                </a:lnTo>
                <a:lnTo>
                  <a:pt x="122617" y="235103"/>
                </a:lnTo>
                <a:close/>
                <a:moveTo>
                  <a:pt x="144867" y="235103"/>
                </a:moveTo>
                <a:lnTo>
                  <a:pt x="139548" y="238173"/>
                </a:lnTo>
                <a:lnTo>
                  <a:pt x="134228" y="235103"/>
                </a:lnTo>
                <a:close/>
                <a:moveTo>
                  <a:pt x="156478" y="235103"/>
                </a:moveTo>
                <a:lnTo>
                  <a:pt x="151159" y="238173"/>
                </a:lnTo>
                <a:lnTo>
                  <a:pt x="145840" y="235103"/>
                </a:lnTo>
                <a:close/>
                <a:moveTo>
                  <a:pt x="168089" y="235103"/>
                </a:moveTo>
                <a:lnTo>
                  <a:pt x="162770" y="238173"/>
                </a:lnTo>
                <a:lnTo>
                  <a:pt x="157451" y="235103"/>
                </a:lnTo>
                <a:close/>
                <a:moveTo>
                  <a:pt x="179731" y="235103"/>
                </a:moveTo>
                <a:lnTo>
                  <a:pt x="174411" y="238173"/>
                </a:lnTo>
                <a:lnTo>
                  <a:pt x="169092" y="235103"/>
                </a:lnTo>
                <a:close/>
                <a:moveTo>
                  <a:pt x="191342" y="235103"/>
                </a:moveTo>
                <a:lnTo>
                  <a:pt x="186023" y="238173"/>
                </a:lnTo>
                <a:lnTo>
                  <a:pt x="180703" y="235103"/>
                </a:lnTo>
                <a:close/>
                <a:moveTo>
                  <a:pt x="202953" y="235103"/>
                </a:moveTo>
                <a:lnTo>
                  <a:pt x="197634" y="238173"/>
                </a:lnTo>
                <a:lnTo>
                  <a:pt x="192315" y="235103"/>
                </a:lnTo>
                <a:close/>
                <a:moveTo>
                  <a:pt x="214564" y="235103"/>
                </a:moveTo>
                <a:lnTo>
                  <a:pt x="209245" y="238173"/>
                </a:lnTo>
                <a:lnTo>
                  <a:pt x="203926" y="235103"/>
                </a:lnTo>
                <a:close/>
                <a:moveTo>
                  <a:pt x="226175" y="235103"/>
                </a:moveTo>
                <a:lnTo>
                  <a:pt x="220856" y="238173"/>
                </a:lnTo>
                <a:lnTo>
                  <a:pt x="215537" y="235103"/>
                </a:lnTo>
                <a:close/>
                <a:moveTo>
                  <a:pt x="237817" y="235103"/>
                </a:moveTo>
                <a:lnTo>
                  <a:pt x="232498" y="238173"/>
                </a:lnTo>
                <a:lnTo>
                  <a:pt x="227178" y="235103"/>
                </a:lnTo>
                <a:close/>
                <a:moveTo>
                  <a:pt x="249428" y="235103"/>
                </a:moveTo>
                <a:lnTo>
                  <a:pt x="244109" y="238173"/>
                </a:lnTo>
                <a:lnTo>
                  <a:pt x="238790" y="235103"/>
                </a:lnTo>
                <a:close/>
                <a:moveTo>
                  <a:pt x="261070" y="235103"/>
                </a:moveTo>
                <a:lnTo>
                  <a:pt x="255750" y="238173"/>
                </a:lnTo>
                <a:lnTo>
                  <a:pt x="250431" y="235103"/>
                </a:lnTo>
                <a:close/>
                <a:moveTo>
                  <a:pt x="272681" y="235103"/>
                </a:moveTo>
                <a:lnTo>
                  <a:pt x="267362" y="238173"/>
                </a:lnTo>
                <a:lnTo>
                  <a:pt x="262042" y="235103"/>
                </a:lnTo>
                <a:close/>
                <a:moveTo>
                  <a:pt x="284292" y="235103"/>
                </a:moveTo>
                <a:lnTo>
                  <a:pt x="278973" y="238173"/>
                </a:lnTo>
                <a:lnTo>
                  <a:pt x="273653" y="235103"/>
                </a:lnTo>
                <a:close/>
                <a:moveTo>
                  <a:pt x="6050" y="235437"/>
                </a:moveTo>
                <a:lnTo>
                  <a:pt x="6050" y="241399"/>
                </a:lnTo>
                <a:lnTo>
                  <a:pt x="6050" y="241399"/>
                </a:lnTo>
                <a:lnTo>
                  <a:pt x="6110" y="241364"/>
                </a:lnTo>
                <a:lnTo>
                  <a:pt x="6110" y="235543"/>
                </a:lnTo>
                <a:lnTo>
                  <a:pt x="6110" y="235543"/>
                </a:lnTo>
                <a:lnTo>
                  <a:pt x="6050" y="235437"/>
                </a:lnTo>
                <a:close/>
                <a:moveTo>
                  <a:pt x="17174" y="235346"/>
                </a:moveTo>
                <a:lnTo>
                  <a:pt x="11855" y="244525"/>
                </a:lnTo>
                <a:lnTo>
                  <a:pt x="11855" y="238416"/>
                </a:lnTo>
                <a:lnTo>
                  <a:pt x="17174" y="235346"/>
                </a:lnTo>
                <a:close/>
                <a:moveTo>
                  <a:pt x="28816" y="235346"/>
                </a:moveTo>
                <a:lnTo>
                  <a:pt x="23497" y="244525"/>
                </a:lnTo>
                <a:lnTo>
                  <a:pt x="23497" y="238416"/>
                </a:lnTo>
                <a:lnTo>
                  <a:pt x="28816" y="235346"/>
                </a:lnTo>
                <a:close/>
                <a:moveTo>
                  <a:pt x="40427" y="235346"/>
                </a:moveTo>
                <a:lnTo>
                  <a:pt x="35108" y="244525"/>
                </a:lnTo>
                <a:lnTo>
                  <a:pt x="35108" y="238416"/>
                </a:lnTo>
                <a:lnTo>
                  <a:pt x="40427" y="235346"/>
                </a:lnTo>
                <a:close/>
                <a:moveTo>
                  <a:pt x="52008" y="235346"/>
                </a:moveTo>
                <a:lnTo>
                  <a:pt x="46689" y="244525"/>
                </a:lnTo>
                <a:lnTo>
                  <a:pt x="46689" y="238416"/>
                </a:lnTo>
                <a:lnTo>
                  <a:pt x="52008" y="235346"/>
                </a:lnTo>
                <a:close/>
                <a:moveTo>
                  <a:pt x="63650" y="235346"/>
                </a:moveTo>
                <a:lnTo>
                  <a:pt x="58330" y="244525"/>
                </a:lnTo>
                <a:lnTo>
                  <a:pt x="58330" y="238416"/>
                </a:lnTo>
                <a:lnTo>
                  <a:pt x="63650" y="235346"/>
                </a:lnTo>
                <a:close/>
                <a:moveTo>
                  <a:pt x="75261" y="235346"/>
                </a:moveTo>
                <a:lnTo>
                  <a:pt x="69941" y="244525"/>
                </a:lnTo>
                <a:lnTo>
                  <a:pt x="69941" y="238416"/>
                </a:lnTo>
                <a:lnTo>
                  <a:pt x="75261" y="235346"/>
                </a:lnTo>
                <a:close/>
                <a:moveTo>
                  <a:pt x="86902" y="235346"/>
                </a:moveTo>
                <a:lnTo>
                  <a:pt x="81583" y="244525"/>
                </a:lnTo>
                <a:lnTo>
                  <a:pt x="81583" y="238416"/>
                </a:lnTo>
                <a:lnTo>
                  <a:pt x="86902" y="235346"/>
                </a:lnTo>
                <a:close/>
                <a:moveTo>
                  <a:pt x="98513" y="235346"/>
                </a:moveTo>
                <a:lnTo>
                  <a:pt x="93194" y="244525"/>
                </a:lnTo>
                <a:lnTo>
                  <a:pt x="93194" y="238416"/>
                </a:lnTo>
                <a:lnTo>
                  <a:pt x="98513" y="235346"/>
                </a:lnTo>
                <a:close/>
                <a:moveTo>
                  <a:pt x="110155" y="235346"/>
                </a:moveTo>
                <a:lnTo>
                  <a:pt x="104836" y="244525"/>
                </a:lnTo>
                <a:lnTo>
                  <a:pt x="104836" y="238416"/>
                </a:lnTo>
                <a:lnTo>
                  <a:pt x="110155" y="235346"/>
                </a:lnTo>
                <a:close/>
                <a:moveTo>
                  <a:pt x="121736" y="235346"/>
                </a:moveTo>
                <a:lnTo>
                  <a:pt x="116416" y="244525"/>
                </a:lnTo>
                <a:lnTo>
                  <a:pt x="116416" y="238416"/>
                </a:lnTo>
                <a:lnTo>
                  <a:pt x="121736" y="235346"/>
                </a:lnTo>
                <a:close/>
                <a:moveTo>
                  <a:pt x="133377" y="235346"/>
                </a:moveTo>
                <a:lnTo>
                  <a:pt x="128058" y="244525"/>
                </a:lnTo>
                <a:lnTo>
                  <a:pt x="128058" y="238416"/>
                </a:lnTo>
                <a:lnTo>
                  <a:pt x="133377" y="235346"/>
                </a:lnTo>
                <a:close/>
                <a:moveTo>
                  <a:pt x="144988" y="235346"/>
                </a:moveTo>
                <a:lnTo>
                  <a:pt x="139669" y="244525"/>
                </a:lnTo>
                <a:lnTo>
                  <a:pt x="139669" y="238416"/>
                </a:lnTo>
                <a:lnTo>
                  <a:pt x="144988" y="235346"/>
                </a:lnTo>
                <a:close/>
                <a:moveTo>
                  <a:pt x="156630" y="235346"/>
                </a:moveTo>
                <a:lnTo>
                  <a:pt x="151311" y="244525"/>
                </a:lnTo>
                <a:lnTo>
                  <a:pt x="151311" y="238416"/>
                </a:lnTo>
                <a:lnTo>
                  <a:pt x="156630" y="235346"/>
                </a:lnTo>
                <a:close/>
                <a:moveTo>
                  <a:pt x="168241" y="235346"/>
                </a:moveTo>
                <a:lnTo>
                  <a:pt x="162922" y="244525"/>
                </a:lnTo>
                <a:lnTo>
                  <a:pt x="162922" y="238416"/>
                </a:lnTo>
                <a:lnTo>
                  <a:pt x="168241" y="235346"/>
                </a:lnTo>
                <a:close/>
                <a:moveTo>
                  <a:pt x="179822" y="235346"/>
                </a:moveTo>
                <a:lnTo>
                  <a:pt x="174503" y="244525"/>
                </a:lnTo>
                <a:lnTo>
                  <a:pt x="174503" y="238416"/>
                </a:lnTo>
                <a:lnTo>
                  <a:pt x="179822" y="235346"/>
                </a:lnTo>
                <a:close/>
                <a:moveTo>
                  <a:pt x="191463" y="235346"/>
                </a:moveTo>
                <a:lnTo>
                  <a:pt x="186144" y="244525"/>
                </a:lnTo>
                <a:lnTo>
                  <a:pt x="186144" y="238416"/>
                </a:lnTo>
                <a:lnTo>
                  <a:pt x="191463" y="235346"/>
                </a:lnTo>
                <a:close/>
                <a:moveTo>
                  <a:pt x="203075" y="235346"/>
                </a:moveTo>
                <a:lnTo>
                  <a:pt x="197755" y="244525"/>
                </a:lnTo>
                <a:lnTo>
                  <a:pt x="197755" y="238416"/>
                </a:lnTo>
                <a:lnTo>
                  <a:pt x="203075" y="235346"/>
                </a:lnTo>
                <a:close/>
                <a:moveTo>
                  <a:pt x="214716" y="235346"/>
                </a:moveTo>
                <a:lnTo>
                  <a:pt x="209397" y="244525"/>
                </a:lnTo>
                <a:lnTo>
                  <a:pt x="209397" y="238416"/>
                </a:lnTo>
                <a:lnTo>
                  <a:pt x="214716" y="235346"/>
                </a:lnTo>
                <a:close/>
                <a:moveTo>
                  <a:pt x="226327" y="235346"/>
                </a:moveTo>
                <a:lnTo>
                  <a:pt x="221008" y="244525"/>
                </a:lnTo>
                <a:lnTo>
                  <a:pt x="221008" y="238416"/>
                </a:lnTo>
                <a:lnTo>
                  <a:pt x="226327" y="235346"/>
                </a:lnTo>
                <a:close/>
                <a:moveTo>
                  <a:pt x="237969" y="235346"/>
                </a:moveTo>
                <a:lnTo>
                  <a:pt x="232650" y="244525"/>
                </a:lnTo>
                <a:lnTo>
                  <a:pt x="232650" y="238416"/>
                </a:lnTo>
                <a:lnTo>
                  <a:pt x="237969" y="235346"/>
                </a:lnTo>
                <a:close/>
                <a:moveTo>
                  <a:pt x="249550" y="235346"/>
                </a:moveTo>
                <a:lnTo>
                  <a:pt x="244230" y="244525"/>
                </a:lnTo>
                <a:lnTo>
                  <a:pt x="244230" y="238416"/>
                </a:lnTo>
                <a:lnTo>
                  <a:pt x="249550" y="235346"/>
                </a:lnTo>
                <a:close/>
                <a:moveTo>
                  <a:pt x="261191" y="235346"/>
                </a:moveTo>
                <a:lnTo>
                  <a:pt x="255872" y="244525"/>
                </a:lnTo>
                <a:lnTo>
                  <a:pt x="255872" y="238416"/>
                </a:lnTo>
                <a:lnTo>
                  <a:pt x="261191" y="235346"/>
                </a:lnTo>
                <a:close/>
                <a:moveTo>
                  <a:pt x="272802" y="235346"/>
                </a:moveTo>
                <a:lnTo>
                  <a:pt x="267483" y="244525"/>
                </a:lnTo>
                <a:lnTo>
                  <a:pt x="267483" y="238416"/>
                </a:lnTo>
                <a:lnTo>
                  <a:pt x="272802" y="235346"/>
                </a:lnTo>
                <a:close/>
                <a:moveTo>
                  <a:pt x="284444" y="235346"/>
                </a:moveTo>
                <a:lnTo>
                  <a:pt x="279125" y="244525"/>
                </a:lnTo>
                <a:lnTo>
                  <a:pt x="279125" y="238416"/>
                </a:lnTo>
                <a:lnTo>
                  <a:pt x="284444" y="235346"/>
                </a:lnTo>
                <a:close/>
                <a:moveTo>
                  <a:pt x="6262" y="235376"/>
                </a:moveTo>
                <a:lnTo>
                  <a:pt x="11582" y="238416"/>
                </a:lnTo>
                <a:lnTo>
                  <a:pt x="11582" y="244556"/>
                </a:lnTo>
                <a:lnTo>
                  <a:pt x="6262" y="235376"/>
                </a:lnTo>
                <a:close/>
                <a:moveTo>
                  <a:pt x="17904" y="235376"/>
                </a:moveTo>
                <a:lnTo>
                  <a:pt x="23223" y="238416"/>
                </a:lnTo>
                <a:lnTo>
                  <a:pt x="23223" y="244556"/>
                </a:lnTo>
                <a:lnTo>
                  <a:pt x="17904" y="235376"/>
                </a:lnTo>
                <a:close/>
                <a:moveTo>
                  <a:pt x="29515" y="235376"/>
                </a:moveTo>
                <a:lnTo>
                  <a:pt x="34834" y="238416"/>
                </a:lnTo>
                <a:lnTo>
                  <a:pt x="34834" y="244556"/>
                </a:lnTo>
                <a:lnTo>
                  <a:pt x="29515" y="235376"/>
                </a:lnTo>
                <a:close/>
                <a:moveTo>
                  <a:pt x="41126" y="235376"/>
                </a:moveTo>
                <a:lnTo>
                  <a:pt x="46446" y="238416"/>
                </a:lnTo>
                <a:lnTo>
                  <a:pt x="46446" y="244556"/>
                </a:lnTo>
                <a:lnTo>
                  <a:pt x="41126" y="235376"/>
                </a:lnTo>
                <a:close/>
                <a:moveTo>
                  <a:pt x="52737" y="235376"/>
                </a:moveTo>
                <a:lnTo>
                  <a:pt x="58057" y="238416"/>
                </a:lnTo>
                <a:lnTo>
                  <a:pt x="58057" y="244556"/>
                </a:lnTo>
                <a:lnTo>
                  <a:pt x="52737" y="235376"/>
                </a:lnTo>
                <a:close/>
                <a:moveTo>
                  <a:pt x="64379" y="235346"/>
                </a:moveTo>
                <a:lnTo>
                  <a:pt x="69698" y="238416"/>
                </a:lnTo>
                <a:lnTo>
                  <a:pt x="69698" y="244556"/>
                </a:lnTo>
                <a:lnTo>
                  <a:pt x="64379" y="235346"/>
                </a:lnTo>
                <a:close/>
                <a:moveTo>
                  <a:pt x="75990" y="235376"/>
                </a:moveTo>
                <a:lnTo>
                  <a:pt x="81309" y="238416"/>
                </a:lnTo>
                <a:lnTo>
                  <a:pt x="81309" y="244556"/>
                </a:lnTo>
                <a:lnTo>
                  <a:pt x="75990" y="235376"/>
                </a:lnTo>
                <a:close/>
                <a:moveTo>
                  <a:pt x="87632" y="235376"/>
                </a:moveTo>
                <a:lnTo>
                  <a:pt x="92951" y="238416"/>
                </a:lnTo>
                <a:lnTo>
                  <a:pt x="92951" y="244556"/>
                </a:lnTo>
                <a:lnTo>
                  <a:pt x="87632" y="235376"/>
                </a:lnTo>
                <a:close/>
                <a:moveTo>
                  <a:pt x="99243" y="235376"/>
                </a:moveTo>
                <a:lnTo>
                  <a:pt x="104562" y="238416"/>
                </a:lnTo>
                <a:lnTo>
                  <a:pt x="104562" y="244556"/>
                </a:lnTo>
                <a:lnTo>
                  <a:pt x="99243" y="235376"/>
                </a:lnTo>
                <a:close/>
                <a:moveTo>
                  <a:pt x="110824" y="235376"/>
                </a:moveTo>
                <a:lnTo>
                  <a:pt x="116143" y="238416"/>
                </a:lnTo>
                <a:lnTo>
                  <a:pt x="116143" y="244556"/>
                </a:lnTo>
                <a:lnTo>
                  <a:pt x="110824" y="235376"/>
                </a:lnTo>
                <a:close/>
                <a:moveTo>
                  <a:pt x="122465" y="235376"/>
                </a:moveTo>
                <a:lnTo>
                  <a:pt x="127784" y="238416"/>
                </a:lnTo>
                <a:lnTo>
                  <a:pt x="127784" y="244556"/>
                </a:lnTo>
                <a:lnTo>
                  <a:pt x="122465" y="235376"/>
                </a:lnTo>
                <a:close/>
                <a:moveTo>
                  <a:pt x="134076" y="235376"/>
                </a:moveTo>
                <a:lnTo>
                  <a:pt x="139396" y="238416"/>
                </a:lnTo>
                <a:lnTo>
                  <a:pt x="139396" y="244556"/>
                </a:lnTo>
                <a:lnTo>
                  <a:pt x="134076" y="235376"/>
                </a:lnTo>
                <a:close/>
                <a:moveTo>
                  <a:pt x="145718" y="235376"/>
                </a:moveTo>
                <a:lnTo>
                  <a:pt x="151037" y="238416"/>
                </a:lnTo>
                <a:lnTo>
                  <a:pt x="151037" y="244556"/>
                </a:lnTo>
                <a:lnTo>
                  <a:pt x="145718" y="235376"/>
                </a:lnTo>
                <a:close/>
                <a:moveTo>
                  <a:pt x="157329" y="235376"/>
                </a:moveTo>
                <a:lnTo>
                  <a:pt x="162648" y="238416"/>
                </a:lnTo>
                <a:lnTo>
                  <a:pt x="162648" y="244556"/>
                </a:lnTo>
                <a:lnTo>
                  <a:pt x="157329" y="235376"/>
                </a:lnTo>
                <a:close/>
                <a:moveTo>
                  <a:pt x="168971" y="235376"/>
                </a:moveTo>
                <a:lnTo>
                  <a:pt x="174290" y="238416"/>
                </a:lnTo>
                <a:lnTo>
                  <a:pt x="174290" y="244556"/>
                </a:lnTo>
                <a:lnTo>
                  <a:pt x="168971" y="235376"/>
                </a:lnTo>
                <a:close/>
                <a:moveTo>
                  <a:pt x="180551" y="235376"/>
                </a:moveTo>
                <a:lnTo>
                  <a:pt x="185871" y="238416"/>
                </a:lnTo>
                <a:lnTo>
                  <a:pt x="185871" y="244556"/>
                </a:lnTo>
                <a:lnTo>
                  <a:pt x="180551" y="235376"/>
                </a:lnTo>
                <a:close/>
                <a:moveTo>
                  <a:pt x="192193" y="235376"/>
                </a:moveTo>
                <a:lnTo>
                  <a:pt x="197512" y="238416"/>
                </a:lnTo>
                <a:lnTo>
                  <a:pt x="197512" y="244556"/>
                </a:lnTo>
                <a:lnTo>
                  <a:pt x="192193" y="235376"/>
                </a:lnTo>
                <a:close/>
                <a:moveTo>
                  <a:pt x="203804" y="235346"/>
                </a:moveTo>
                <a:lnTo>
                  <a:pt x="209123" y="238416"/>
                </a:lnTo>
                <a:lnTo>
                  <a:pt x="209123" y="244556"/>
                </a:lnTo>
                <a:lnTo>
                  <a:pt x="203804" y="235346"/>
                </a:lnTo>
                <a:close/>
                <a:moveTo>
                  <a:pt x="215446" y="235376"/>
                </a:moveTo>
                <a:lnTo>
                  <a:pt x="220765" y="238416"/>
                </a:lnTo>
                <a:lnTo>
                  <a:pt x="220765" y="244556"/>
                </a:lnTo>
                <a:lnTo>
                  <a:pt x="215446" y="235376"/>
                </a:lnTo>
                <a:close/>
                <a:moveTo>
                  <a:pt x="227057" y="235376"/>
                </a:moveTo>
                <a:lnTo>
                  <a:pt x="232376" y="238416"/>
                </a:lnTo>
                <a:lnTo>
                  <a:pt x="232376" y="244556"/>
                </a:lnTo>
                <a:lnTo>
                  <a:pt x="227057" y="235376"/>
                </a:lnTo>
                <a:close/>
                <a:moveTo>
                  <a:pt x="238638" y="235376"/>
                </a:moveTo>
                <a:lnTo>
                  <a:pt x="243957" y="238416"/>
                </a:lnTo>
                <a:lnTo>
                  <a:pt x="243957" y="244556"/>
                </a:lnTo>
                <a:lnTo>
                  <a:pt x="238638" y="235376"/>
                </a:lnTo>
                <a:close/>
                <a:moveTo>
                  <a:pt x="250279" y="235376"/>
                </a:moveTo>
                <a:lnTo>
                  <a:pt x="255598" y="238416"/>
                </a:lnTo>
                <a:lnTo>
                  <a:pt x="255598" y="244556"/>
                </a:lnTo>
                <a:lnTo>
                  <a:pt x="250279" y="235376"/>
                </a:lnTo>
                <a:close/>
                <a:moveTo>
                  <a:pt x="261890" y="235346"/>
                </a:moveTo>
                <a:lnTo>
                  <a:pt x="267210" y="238416"/>
                </a:lnTo>
                <a:lnTo>
                  <a:pt x="267210" y="244556"/>
                </a:lnTo>
                <a:lnTo>
                  <a:pt x="261890" y="235346"/>
                </a:lnTo>
                <a:close/>
                <a:moveTo>
                  <a:pt x="273532" y="235346"/>
                </a:moveTo>
                <a:lnTo>
                  <a:pt x="278851" y="238416"/>
                </a:lnTo>
                <a:lnTo>
                  <a:pt x="278851" y="244556"/>
                </a:lnTo>
                <a:lnTo>
                  <a:pt x="273532" y="235346"/>
                </a:lnTo>
                <a:close/>
                <a:moveTo>
                  <a:pt x="87389" y="235437"/>
                </a:moveTo>
                <a:lnTo>
                  <a:pt x="92708" y="244647"/>
                </a:lnTo>
                <a:lnTo>
                  <a:pt x="92708" y="244647"/>
                </a:lnTo>
                <a:lnTo>
                  <a:pt x="90246" y="243188"/>
                </a:lnTo>
                <a:lnTo>
                  <a:pt x="87389" y="241607"/>
                </a:lnTo>
                <a:lnTo>
                  <a:pt x="87389" y="235437"/>
                </a:lnTo>
                <a:close/>
                <a:moveTo>
                  <a:pt x="145475" y="235437"/>
                </a:moveTo>
                <a:lnTo>
                  <a:pt x="150794" y="244647"/>
                </a:lnTo>
                <a:lnTo>
                  <a:pt x="150794" y="244647"/>
                </a:lnTo>
                <a:lnTo>
                  <a:pt x="148332" y="243188"/>
                </a:lnTo>
                <a:lnTo>
                  <a:pt x="145475" y="241607"/>
                </a:lnTo>
                <a:lnTo>
                  <a:pt x="145475" y="235437"/>
                </a:lnTo>
                <a:close/>
                <a:moveTo>
                  <a:pt x="157116" y="235437"/>
                </a:moveTo>
                <a:lnTo>
                  <a:pt x="162436" y="244647"/>
                </a:lnTo>
                <a:lnTo>
                  <a:pt x="162436" y="244647"/>
                </a:lnTo>
                <a:lnTo>
                  <a:pt x="159974" y="243188"/>
                </a:lnTo>
                <a:lnTo>
                  <a:pt x="157116" y="241607"/>
                </a:lnTo>
                <a:lnTo>
                  <a:pt x="157116" y="235437"/>
                </a:lnTo>
                <a:close/>
                <a:moveTo>
                  <a:pt x="168727" y="235437"/>
                </a:moveTo>
                <a:lnTo>
                  <a:pt x="174047" y="244647"/>
                </a:lnTo>
                <a:lnTo>
                  <a:pt x="174047" y="244647"/>
                </a:lnTo>
                <a:lnTo>
                  <a:pt x="171585" y="243188"/>
                </a:lnTo>
                <a:lnTo>
                  <a:pt x="168727" y="241607"/>
                </a:lnTo>
                <a:lnTo>
                  <a:pt x="168727" y="235437"/>
                </a:lnTo>
                <a:close/>
                <a:moveTo>
                  <a:pt x="180339" y="235437"/>
                </a:moveTo>
                <a:lnTo>
                  <a:pt x="185658" y="244647"/>
                </a:lnTo>
                <a:lnTo>
                  <a:pt x="185658" y="244647"/>
                </a:lnTo>
                <a:lnTo>
                  <a:pt x="183165" y="243188"/>
                </a:lnTo>
                <a:lnTo>
                  <a:pt x="180339" y="241607"/>
                </a:lnTo>
                <a:lnTo>
                  <a:pt x="180339" y="235437"/>
                </a:lnTo>
                <a:close/>
                <a:moveTo>
                  <a:pt x="191950" y="235437"/>
                </a:moveTo>
                <a:lnTo>
                  <a:pt x="197269" y="244647"/>
                </a:lnTo>
                <a:lnTo>
                  <a:pt x="197269" y="244647"/>
                </a:lnTo>
                <a:lnTo>
                  <a:pt x="194807" y="243188"/>
                </a:lnTo>
                <a:lnTo>
                  <a:pt x="191950" y="241607"/>
                </a:lnTo>
                <a:lnTo>
                  <a:pt x="191950" y="235437"/>
                </a:lnTo>
                <a:close/>
                <a:moveTo>
                  <a:pt x="238455" y="235437"/>
                </a:moveTo>
                <a:lnTo>
                  <a:pt x="243774" y="244647"/>
                </a:lnTo>
                <a:lnTo>
                  <a:pt x="243774" y="244647"/>
                </a:lnTo>
                <a:lnTo>
                  <a:pt x="241312" y="243188"/>
                </a:lnTo>
                <a:lnTo>
                  <a:pt x="238455" y="241607"/>
                </a:lnTo>
                <a:lnTo>
                  <a:pt x="238455" y="235437"/>
                </a:lnTo>
                <a:close/>
                <a:moveTo>
                  <a:pt x="17661" y="235437"/>
                </a:moveTo>
                <a:lnTo>
                  <a:pt x="22980" y="244647"/>
                </a:lnTo>
                <a:lnTo>
                  <a:pt x="22980" y="244647"/>
                </a:lnTo>
                <a:lnTo>
                  <a:pt x="20518" y="243188"/>
                </a:lnTo>
                <a:lnTo>
                  <a:pt x="17661" y="241607"/>
                </a:lnTo>
                <a:lnTo>
                  <a:pt x="17661" y="235437"/>
                </a:lnTo>
                <a:close/>
                <a:moveTo>
                  <a:pt x="29302" y="235437"/>
                </a:moveTo>
                <a:lnTo>
                  <a:pt x="34622" y="244647"/>
                </a:lnTo>
                <a:lnTo>
                  <a:pt x="34622" y="244647"/>
                </a:lnTo>
                <a:lnTo>
                  <a:pt x="32160" y="243188"/>
                </a:lnTo>
                <a:lnTo>
                  <a:pt x="29302" y="241607"/>
                </a:lnTo>
                <a:lnTo>
                  <a:pt x="29302" y="235437"/>
                </a:lnTo>
                <a:close/>
                <a:moveTo>
                  <a:pt x="40883" y="235437"/>
                </a:moveTo>
                <a:lnTo>
                  <a:pt x="46202" y="244647"/>
                </a:lnTo>
                <a:lnTo>
                  <a:pt x="46202" y="244647"/>
                </a:lnTo>
                <a:lnTo>
                  <a:pt x="43740" y="243188"/>
                </a:lnTo>
                <a:lnTo>
                  <a:pt x="40883" y="241607"/>
                </a:lnTo>
                <a:lnTo>
                  <a:pt x="40883" y="235437"/>
                </a:lnTo>
                <a:close/>
                <a:moveTo>
                  <a:pt x="64136" y="235437"/>
                </a:moveTo>
                <a:lnTo>
                  <a:pt x="69455" y="244647"/>
                </a:lnTo>
                <a:lnTo>
                  <a:pt x="69455" y="244647"/>
                </a:lnTo>
                <a:lnTo>
                  <a:pt x="66993" y="243188"/>
                </a:lnTo>
                <a:lnTo>
                  <a:pt x="64136" y="241607"/>
                </a:lnTo>
                <a:lnTo>
                  <a:pt x="64136" y="235437"/>
                </a:lnTo>
                <a:close/>
                <a:moveTo>
                  <a:pt x="110611" y="235437"/>
                </a:moveTo>
                <a:lnTo>
                  <a:pt x="115930" y="244647"/>
                </a:lnTo>
                <a:lnTo>
                  <a:pt x="115930" y="244647"/>
                </a:lnTo>
                <a:lnTo>
                  <a:pt x="113468" y="243188"/>
                </a:lnTo>
                <a:lnTo>
                  <a:pt x="110611" y="241607"/>
                </a:lnTo>
                <a:lnTo>
                  <a:pt x="110611" y="235437"/>
                </a:lnTo>
                <a:close/>
                <a:moveTo>
                  <a:pt x="122222" y="235437"/>
                </a:moveTo>
                <a:lnTo>
                  <a:pt x="127541" y="244647"/>
                </a:lnTo>
                <a:lnTo>
                  <a:pt x="127541" y="244647"/>
                </a:lnTo>
                <a:lnTo>
                  <a:pt x="125079" y="243188"/>
                </a:lnTo>
                <a:lnTo>
                  <a:pt x="122222" y="241607"/>
                </a:lnTo>
                <a:lnTo>
                  <a:pt x="122222" y="235437"/>
                </a:lnTo>
                <a:close/>
                <a:moveTo>
                  <a:pt x="133864" y="235437"/>
                </a:moveTo>
                <a:lnTo>
                  <a:pt x="139183" y="244647"/>
                </a:lnTo>
                <a:lnTo>
                  <a:pt x="139183" y="244647"/>
                </a:lnTo>
                <a:lnTo>
                  <a:pt x="136721" y="243188"/>
                </a:lnTo>
                <a:lnTo>
                  <a:pt x="133864" y="241607"/>
                </a:lnTo>
                <a:lnTo>
                  <a:pt x="133864" y="235437"/>
                </a:lnTo>
                <a:close/>
                <a:moveTo>
                  <a:pt x="215202" y="235437"/>
                </a:moveTo>
                <a:lnTo>
                  <a:pt x="220522" y="244647"/>
                </a:lnTo>
                <a:lnTo>
                  <a:pt x="220522" y="244647"/>
                </a:lnTo>
                <a:lnTo>
                  <a:pt x="218060" y="243188"/>
                </a:lnTo>
                <a:lnTo>
                  <a:pt x="215202" y="241607"/>
                </a:lnTo>
                <a:lnTo>
                  <a:pt x="215202" y="235437"/>
                </a:lnTo>
                <a:close/>
                <a:moveTo>
                  <a:pt x="52525" y="235437"/>
                </a:moveTo>
                <a:lnTo>
                  <a:pt x="57844" y="244647"/>
                </a:lnTo>
                <a:lnTo>
                  <a:pt x="55351" y="243188"/>
                </a:lnTo>
                <a:lnTo>
                  <a:pt x="52525" y="241607"/>
                </a:lnTo>
                <a:lnTo>
                  <a:pt x="52525" y="235437"/>
                </a:lnTo>
                <a:close/>
                <a:moveTo>
                  <a:pt x="75777" y="235437"/>
                </a:moveTo>
                <a:lnTo>
                  <a:pt x="81097" y="244647"/>
                </a:lnTo>
                <a:lnTo>
                  <a:pt x="78604" y="243188"/>
                </a:lnTo>
                <a:lnTo>
                  <a:pt x="75777" y="241607"/>
                </a:lnTo>
                <a:lnTo>
                  <a:pt x="75777" y="235437"/>
                </a:lnTo>
                <a:close/>
                <a:moveTo>
                  <a:pt x="99030" y="235437"/>
                </a:moveTo>
                <a:lnTo>
                  <a:pt x="104349" y="244647"/>
                </a:lnTo>
                <a:lnTo>
                  <a:pt x="101857" y="243188"/>
                </a:lnTo>
                <a:lnTo>
                  <a:pt x="99030" y="241607"/>
                </a:lnTo>
                <a:lnTo>
                  <a:pt x="99030" y="235437"/>
                </a:lnTo>
                <a:close/>
                <a:moveTo>
                  <a:pt x="203591" y="235437"/>
                </a:moveTo>
                <a:lnTo>
                  <a:pt x="208911" y="244647"/>
                </a:lnTo>
                <a:lnTo>
                  <a:pt x="206418" y="243188"/>
                </a:lnTo>
                <a:lnTo>
                  <a:pt x="203591" y="241607"/>
                </a:lnTo>
                <a:lnTo>
                  <a:pt x="203591" y="235437"/>
                </a:lnTo>
                <a:close/>
                <a:moveTo>
                  <a:pt x="226844" y="235437"/>
                </a:moveTo>
                <a:lnTo>
                  <a:pt x="232163" y="244647"/>
                </a:lnTo>
                <a:lnTo>
                  <a:pt x="229671" y="243188"/>
                </a:lnTo>
                <a:lnTo>
                  <a:pt x="226844" y="241607"/>
                </a:lnTo>
                <a:lnTo>
                  <a:pt x="226844" y="235437"/>
                </a:lnTo>
                <a:close/>
                <a:moveTo>
                  <a:pt x="250036" y="235437"/>
                </a:moveTo>
                <a:lnTo>
                  <a:pt x="255355" y="244647"/>
                </a:lnTo>
                <a:lnTo>
                  <a:pt x="252893" y="243188"/>
                </a:lnTo>
                <a:lnTo>
                  <a:pt x="250036" y="241607"/>
                </a:lnTo>
                <a:lnTo>
                  <a:pt x="250036" y="235437"/>
                </a:lnTo>
                <a:close/>
                <a:moveTo>
                  <a:pt x="261678" y="235437"/>
                </a:moveTo>
                <a:lnTo>
                  <a:pt x="266997" y="244647"/>
                </a:lnTo>
                <a:lnTo>
                  <a:pt x="264535" y="243218"/>
                </a:lnTo>
                <a:lnTo>
                  <a:pt x="261678" y="241607"/>
                </a:lnTo>
                <a:lnTo>
                  <a:pt x="261678" y="235437"/>
                </a:lnTo>
                <a:close/>
                <a:moveTo>
                  <a:pt x="273289" y="235437"/>
                </a:moveTo>
                <a:lnTo>
                  <a:pt x="278608" y="244647"/>
                </a:lnTo>
                <a:lnTo>
                  <a:pt x="276146" y="243218"/>
                </a:lnTo>
                <a:lnTo>
                  <a:pt x="273289" y="241607"/>
                </a:lnTo>
                <a:lnTo>
                  <a:pt x="273289" y="235437"/>
                </a:lnTo>
                <a:close/>
                <a:moveTo>
                  <a:pt x="284657" y="235498"/>
                </a:moveTo>
                <a:lnTo>
                  <a:pt x="284657" y="241638"/>
                </a:lnTo>
                <a:lnTo>
                  <a:pt x="279337" y="244677"/>
                </a:lnTo>
                <a:lnTo>
                  <a:pt x="279337" y="244677"/>
                </a:lnTo>
                <a:lnTo>
                  <a:pt x="284657" y="235498"/>
                </a:lnTo>
                <a:close/>
                <a:moveTo>
                  <a:pt x="87115" y="235498"/>
                </a:moveTo>
                <a:lnTo>
                  <a:pt x="87115" y="241638"/>
                </a:lnTo>
                <a:lnTo>
                  <a:pt x="84288" y="243279"/>
                </a:lnTo>
                <a:lnTo>
                  <a:pt x="81796" y="244677"/>
                </a:lnTo>
                <a:lnTo>
                  <a:pt x="81796" y="244677"/>
                </a:lnTo>
                <a:lnTo>
                  <a:pt x="87115" y="235498"/>
                </a:lnTo>
                <a:close/>
                <a:moveTo>
                  <a:pt x="110368" y="235498"/>
                </a:moveTo>
                <a:lnTo>
                  <a:pt x="110368" y="241638"/>
                </a:lnTo>
                <a:lnTo>
                  <a:pt x="107541" y="243279"/>
                </a:lnTo>
                <a:lnTo>
                  <a:pt x="105048" y="244677"/>
                </a:lnTo>
                <a:lnTo>
                  <a:pt x="105048" y="244677"/>
                </a:lnTo>
                <a:lnTo>
                  <a:pt x="110368" y="235498"/>
                </a:lnTo>
                <a:close/>
                <a:moveTo>
                  <a:pt x="273046" y="235498"/>
                </a:moveTo>
                <a:lnTo>
                  <a:pt x="273046" y="241638"/>
                </a:lnTo>
                <a:lnTo>
                  <a:pt x="270188" y="243279"/>
                </a:lnTo>
                <a:lnTo>
                  <a:pt x="267726" y="244677"/>
                </a:lnTo>
                <a:lnTo>
                  <a:pt x="267726" y="244677"/>
                </a:lnTo>
                <a:lnTo>
                  <a:pt x="273046" y="235498"/>
                </a:lnTo>
                <a:close/>
                <a:moveTo>
                  <a:pt x="17418" y="235437"/>
                </a:moveTo>
                <a:lnTo>
                  <a:pt x="17418" y="241607"/>
                </a:lnTo>
                <a:lnTo>
                  <a:pt x="14560" y="243218"/>
                </a:lnTo>
                <a:lnTo>
                  <a:pt x="12098" y="244677"/>
                </a:lnTo>
                <a:lnTo>
                  <a:pt x="17418" y="235437"/>
                </a:lnTo>
                <a:close/>
                <a:moveTo>
                  <a:pt x="29029" y="235498"/>
                </a:moveTo>
                <a:lnTo>
                  <a:pt x="29029" y="241638"/>
                </a:lnTo>
                <a:lnTo>
                  <a:pt x="26172" y="243279"/>
                </a:lnTo>
                <a:lnTo>
                  <a:pt x="23710" y="244677"/>
                </a:lnTo>
                <a:lnTo>
                  <a:pt x="29029" y="235498"/>
                </a:lnTo>
                <a:close/>
                <a:moveTo>
                  <a:pt x="40670" y="235498"/>
                </a:moveTo>
                <a:lnTo>
                  <a:pt x="40670" y="241638"/>
                </a:lnTo>
                <a:lnTo>
                  <a:pt x="37813" y="243279"/>
                </a:lnTo>
                <a:lnTo>
                  <a:pt x="35351" y="244677"/>
                </a:lnTo>
                <a:lnTo>
                  <a:pt x="40670" y="235498"/>
                </a:lnTo>
                <a:close/>
                <a:moveTo>
                  <a:pt x="52251" y="235498"/>
                </a:moveTo>
                <a:lnTo>
                  <a:pt x="52251" y="241638"/>
                </a:lnTo>
                <a:lnTo>
                  <a:pt x="49394" y="243279"/>
                </a:lnTo>
                <a:lnTo>
                  <a:pt x="46932" y="244677"/>
                </a:lnTo>
                <a:lnTo>
                  <a:pt x="52251" y="235498"/>
                </a:lnTo>
                <a:close/>
                <a:moveTo>
                  <a:pt x="63862" y="235498"/>
                </a:moveTo>
                <a:lnTo>
                  <a:pt x="63862" y="241638"/>
                </a:lnTo>
                <a:lnTo>
                  <a:pt x="61005" y="243279"/>
                </a:lnTo>
                <a:lnTo>
                  <a:pt x="58543" y="244677"/>
                </a:lnTo>
                <a:lnTo>
                  <a:pt x="63862" y="235498"/>
                </a:lnTo>
                <a:close/>
                <a:moveTo>
                  <a:pt x="75504" y="235498"/>
                </a:moveTo>
                <a:lnTo>
                  <a:pt x="75504" y="241638"/>
                </a:lnTo>
                <a:lnTo>
                  <a:pt x="72647" y="243279"/>
                </a:lnTo>
                <a:lnTo>
                  <a:pt x="70185" y="244677"/>
                </a:lnTo>
                <a:lnTo>
                  <a:pt x="75504" y="235498"/>
                </a:lnTo>
                <a:close/>
                <a:moveTo>
                  <a:pt x="98757" y="235498"/>
                </a:moveTo>
                <a:lnTo>
                  <a:pt x="98757" y="241638"/>
                </a:lnTo>
                <a:lnTo>
                  <a:pt x="95899" y="243279"/>
                </a:lnTo>
                <a:lnTo>
                  <a:pt x="93437" y="244677"/>
                </a:lnTo>
                <a:lnTo>
                  <a:pt x="98757" y="235498"/>
                </a:lnTo>
                <a:close/>
                <a:moveTo>
                  <a:pt x="121979" y="235498"/>
                </a:moveTo>
                <a:lnTo>
                  <a:pt x="121979" y="241638"/>
                </a:lnTo>
                <a:lnTo>
                  <a:pt x="119122" y="243279"/>
                </a:lnTo>
                <a:lnTo>
                  <a:pt x="116660" y="244677"/>
                </a:lnTo>
                <a:lnTo>
                  <a:pt x="121979" y="235498"/>
                </a:lnTo>
                <a:close/>
                <a:moveTo>
                  <a:pt x="133590" y="235498"/>
                </a:moveTo>
                <a:lnTo>
                  <a:pt x="133590" y="241638"/>
                </a:lnTo>
                <a:lnTo>
                  <a:pt x="130733" y="243279"/>
                </a:lnTo>
                <a:lnTo>
                  <a:pt x="128271" y="244677"/>
                </a:lnTo>
                <a:lnTo>
                  <a:pt x="133590" y="235498"/>
                </a:lnTo>
                <a:close/>
                <a:moveTo>
                  <a:pt x="145232" y="235498"/>
                </a:moveTo>
                <a:lnTo>
                  <a:pt x="145232" y="241638"/>
                </a:lnTo>
                <a:lnTo>
                  <a:pt x="142374" y="243279"/>
                </a:lnTo>
                <a:lnTo>
                  <a:pt x="139912" y="244677"/>
                </a:lnTo>
                <a:lnTo>
                  <a:pt x="145232" y="235498"/>
                </a:lnTo>
                <a:close/>
                <a:moveTo>
                  <a:pt x="156843" y="235498"/>
                </a:moveTo>
                <a:lnTo>
                  <a:pt x="156843" y="241638"/>
                </a:lnTo>
                <a:lnTo>
                  <a:pt x="153986" y="243279"/>
                </a:lnTo>
                <a:lnTo>
                  <a:pt x="151523" y="244677"/>
                </a:lnTo>
                <a:lnTo>
                  <a:pt x="156843" y="235498"/>
                </a:lnTo>
                <a:close/>
                <a:moveTo>
                  <a:pt x="168484" y="235498"/>
                </a:moveTo>
                <a:lnTo>
                  <a:pt x="168484" y="241638"/>
                </a:lnTo>
                <a:lnTo>
                  <a:pt x="165627" y="243279"/>
                </a:lnTo>
                <a:lnTo>
                  <a:pt x="163165" y="244677"/>
                </a:lnTo>
                <a:lnTo>
                  <a:pt x="168484" y="235498"/>
                </a:lnTo>
                <a:close/>
                <a:moveTo>
                  <a:pt x="180065" y="235498"/>
                </a:moveTo>
                <a:lnTo>
                  <a:pt x="180065" y="241638"/>
                </a:lnTo>
                <a:lnTo>
                  <a:pt x="177208" y="243279"/>
                </a:lnTo>
                <a:lnTo>
                  <a:pt x="174746" y="244677"/>
                </a:lnTo>
                <a:lnTo>
                  <a:pt x="180065" y="235498"/>
                </a:lnTo>
                <a:close/>
                <a:moveTo>
                  <a:pt x="191676" y="235498"/>
                </a:moveTo>
                <a:lnTo>
                  <a:pt x="191676" y="241638"/>
                </a:lnTo>
                <a:lnTo>
                  <a:pt x="188849" y="243279"/>
                </a:lnTo>
                <a:lnTo>
                  <a:pt x="186357" y="244677"/>
                </a:lnTo>
                <a:lnTo>
                  <a:pt x="191676" y="235498"/>
                </a:lnTo>
                <a:close/>
                <a:moveTo>
                  <a:pt x="203318" y="235498"/>
                </a:moveTo>
                <a:lnTo>
                  <a:pt x="203318" y="241638"/>
                </a:lnTo>
                <a:lnTo>
                  <a:pt x="200461" y="243279"/>
                </a:lnTo>
                <a:lnTo>
                  <a:pt x="197999" y="244677"/>
                </a:lnTo>
                <a:lnTo>
                  <a:pt x="203318" y="235498"/>
                </a:lnTo>
                <a:close/>
                <a:moveTo>
                  <a:pt x="214929" y="235498"/>
                </a:moveTo>
                <a:lnTo>
                  <a:pt x="214929" y="241638"/>
                </a:lnTo>
                <a:lnTo>
                  <a:pt x="212072" y="243279"/>
                </a:lnTo>
                <a:lnTo>
                  <a:pt x="209610" y="244677"/>
                </a:lnTo>
                <a:lnTo>
                  <a:pt x="214929" y="235498"/>
                </a:lnTo>
                <a:close/>
                <a:moveTo>
                  <a:pt x="226570" y="235498"/>
                </a:moveTo>
                <a:lnTo>
                  <a:pt x="226570" y="241638"/>
                </a:lnTo>
                <a:lnTo>
                  <a:pt x="223713" y="243279"/>
                </a:lnTo>
                <a:lnTo>
                  <a:pt x="221251" y="244677"/>
                </a:lnTo>
                <a:lnTo>
                  <a:pt x="226570" y="235498"/>
                </a:lnTo>
                <a:close/>
                <a:moveTo>
                  <a:pt x="238182" y="235498"/>
                </a:moveTo>
                <a:lnTo>
                  <a:pt x="238182" y="241638"/>
                </a:lnTo>
                <a:lnTo>
                  <a:pt x="235355" y="243279"/>
                </a:lnTo>
                <a:lnTo>
                  <a:pt x="232862" y="244677"/>
                </a:lnTo>
                <a:lnTo>
                  <a:pt x="238182" y="235498"/>
                </a:lnTo>
                <a:close/>
                <a:moveTo>
                  <a:pt x="249793" y="235498"/>
                </a:moveTo>
                <a:lnTo>
                  <a:pt x="249793" y="241638"/>
                </a:lnTo>
                <a:lnTo>
                  <a:pt x="246936" y="243279"/>
                </a:lnTo>
                <a:lnTo>
                  <a:pt x="244474" y="244677"/>
                </a:lnTo>
                <a:lnTo>
                  <a:pt x="249793" y="235498"/>
                </a:lnTo>
                <a:close/>
                <a:moveTo>
                  <a:pt x="261404" y="235498"/>
                </a:moveTo>
                <a:lnTo>
                  <a:pt x="261404" y="241638"/>
                </a:lnTo>
                <a:lnTo>
                  <a:pt x="258547" y="243279"/>
                </a:lnTo>
                <a:lnTo>
                  <a:pt x="256085" y="244677"/>
                </a:lnTo>
                <a:lnTo>
                  <a:pt x="261404" y="235498"/>
                </a:lnTo>
                <a:close/>
                <a:moveTo>
                  <a:pt x="5898" y="241820"/>
                </a:moveTo>
                <a:lnTo>
                  <a:pt x="8755" y="243461"/>
                </a:lnTo>
                <a:lnTo>
                  <a:pt x="11217" y="244890"/>
                </a:lnTo>
                <a:lnTo>
                  <a:pt x="578" y="244890"/>
                </a:lnTo>
                <a:lnTo>
                  <a:pt x="5898" y="241820"/>
                </a:lnTo>
                <a:close/>
                <a:moveTo>
                  <a:pt x="17509" y="241820"/>
                </a:moveTo>
                <a:lnTo>
                  <a:pt x="20366" y="243461"/>
                </a:lnTo>
                <a:lnTo>
                  <a:pt x="22828" y="244890"/>
                </a:lnTo>
                <a:lnTo>
                  <a:pt x="12190" y="244890"/>
                </a:lnTo>
                <a:lnTo>
                  <a:pt x="14682" y="243461"/>
                </a:lnTo>
                <a:lnTo>
                  <a:pt x="17509" y="241820"/>
                </a:lnTo>
                <a:close/>
                <a:moveTo>
                  <a:pt x="29150" y="241820"/>
                </a:moveTo>
                <a:lnTo>
                  <a:pt x="32008" y="243461"/>
                </a:lnTo>
                <a:lnTo>
                  <a:pt x="34470" y="244920"/>
                </a:lnTo>
                <a:lnTo>
                  <a:pt x="23831" y="244920"/>
                </a:lnTo>
                <a:lnTo>
                  <a:pt x="26293" y="243461"/>
                </a:lnTo>
                <a:lnTo>
                  <a:pt x="29150" y="241820"/>
                </a:lnTo>
                <a:close/>
                <a:moveTo>
                  <a:pt x="40762" y="241820"/>
                </a:moveTo>
                <a:lnTo>
                  <a:pt x="43619" y="243461"/>
                </a:lnTo>
                <a:lnTo>
                  <a:pt x="46081" y="244920"/>
                </a:lnTo>
                <a:lnTo>
                  <a:pt x="35442" y="244920"/>
                </a:lnTo>
                <a:lnTo>
                  <a:pt x="37935" y="243461"/>
                </a:lnTo>
                <a:lnTo>
                  <a:pt x="40762" y="241820"/>
                </a:lnTo>
                <a:close/>
                <a:moveTo>
                  <a:pt x="52403" y="241820"/>
                </a:moveTo>
                <a:lnTo>
                  <a:pt x="55260" y="243461"/>
                </a:lnTo>
                <a:lnTo>
                  <a:pt x="57722" y="244920"/>
                </a:lnTo>
                <a:lnTo>
                  <a:pt x="47084" y="244920"/>
                </a:lnTo>
                <a:lnTo>
                  <a:pt x="49546" y="243461"/>
                </a:lnTo>
                <a:lnTo>
                  <a:pt x="52403" y="241820"/>
                </a:lnTo>
                <a:close/>
                <a:moveTo>
                  <a:pt x="64014" y="241820"/>
                </a:moveTo>
                <a:lnTo>
                  <a:pt x="66871" y="243461"/>
                </a:lnTo>
                <a:lnTo>
                  <a:pt x="69334" y="244920"/>
                </a:lnTo>
                <a:lnTo>
                  <a:pt x="58695" y="244920"/>
                </a:lnTo>
                <a:lnTo>
                  <a:pt x="61187" y="243461"/>
                </a:lnTo>
                <a:lnTo>
                  <a:pt x="64014" y="241820"/>
                </a:lnTo>
                <a:close/>
                <a:moveTo>
                  <a:pt x="75656" y="241820"/>
                </a:moveTo>
                <a:lnTo>
                  <a:pt x="78513" y="243461"/>
                </a:lnTo>
                <a:lnTo>
                  <a:pt x="80975" y="244920"/>
                </a:lnTo>
                <a:lnTo>
                  <a:pt x="70337" y="244920"/>
                </a:lnTo>
                <a:lnTo>
                  <a:pt x="72799" y="243461"/>
                </a:lnTo>
                <a:lnTo>
                  <a:pt x="75656" y="241820"/>
                </a:lnTo>
                <a:close/>
                <a:moveTo>
                  <a:pt x="87237" y="241820"/>
                </a:moveTo>
                <a:lnTo>
                  <a:pt x="90094" y="243461"/>
                </a:lnTo>
                <a:lnTo>
                  <a:pt x="92556" y="244920"/>
                </a:lnTo>
                <a:lnTo>
                  <a:pt x="81917" y="244920"/>
                </a:lnTo>
                <a:lnTo>
                  <a:pt x="84379" y="243461"/>
                </a:lnTo>
                <a:lnTo>
                  <a:pt x="87237" y="241820"/>
                </a:lnTo>
                <a:close/>
                <a:moveTo>
                  <a:pt x="98878" y="241820"/>
                </a:moveTo>
                <a:lnTo>
                  <a:pt x="101705" y="243461"/>
                </a:lnTo>
                <a:lnTo>
                  <a:pt x="104197" y="244920"/>
                </a:lnTo>
                <a:lnTo>
                  <a:pt x="93559" y="244920"/>
                </a:lnTo>
                <a:lnTo>
                  <a:pt x="96021" y="243461"/>
                </a:lnTo>
                <a:lnTo>
                  <a:pt x="98878" y="241820"/>
                </a:lnTo>
                <a:close/>
                <a:moveTo>
                  <a:pt x="110489" y="241820"/>
                </a:moveTo>
                <a:lnTo>
                  <a:pt x="113346" y="243461"/>
                </a:lnTo>
                <a:lnTo>
                  <a:pt x="115809" y="244920"/>
                </a:lnTo>
                <a:lnTo>
                  <a:pt x="105170" y="244920"/>
                </a:lnTo>
                <a:lnTo>
                  <a:pt x="107632" y="243461"/>
                </a:lnTo>
                <a:lnTo>
                  <a:pt x="110489" y="241820"/>
                </a:lnTo>
                <a:close/>
                <a:moveTo>
                  <a:pt x="122131" y="241820"/>
                </a:moveTo>
                <a:lnTo>
                  <a:pt x="124958" y="243461"/>
                </a:lnTo>
                <a:lnTo>
                  <a:pt x="127450" y="244920"/>
                </a:lnTo>
                <a:lnTo>
                  <a:pt x="116812" y="244920"/>
                </a:lnTo>
                <a:lnTo>
                  <a:pt x="119274" y="243461"/>
                </a:lnTo>
                <a:lnTo>
                  <a:pt x="122131" y="241820"/>
                </a:lnTo>
                <a:close/>
                <a:moveTo>
                  <a:pt x="133742" y="241820"/>
                </a:moveTo>
                <a:lnTo>
                  <a:pt x="136599" y="243461"/>
                </a:lnTo>
                <a:lnTo>
                  <a:pt x="139061" y="244920"/>
                </a:lnTo>
                <a:lnTo>
                  <a:pt x="128423" y="244920"/>
                </a:lnTo>
                <a:lnTo>
                  <a:pt x="130885" y="243461"/>
                </a:lnTo>
                <a:lnTo>
                  <a:pt x="133742" y="241820"/>
                </a:lnTo>
                <a:close/>
                <a:moveTo>
                  <a:pt x="145323" y="241820"/>
                </a:moveTo>
                <a:lnTo>
                  <a:pt x="148180" y="243461"/>
                </a:lnTo>
                <a:lnTo>
                  <a:pt x="150642" y="244920"/>
                </a:lnTo>
                <a:lnTo>
                  <a:pt x="140004" y="244920"/>
                </a:lnTo>
                <a:lnTo>
                  <a:pt x="142496" y="243461"/>
                </a:lnTo>
                <a:lnTo>
                  <a:pt x="145323" y="241820"/>
                </a:lnTo>
                <a:close/>
                <a:moveTo>
                  <a:pt x="156964" y="241820"/>
                </a:moveTo>
                <a:lnTo>
                  <a:pt x="159822" y="243461"/>
                </a:lnTo>
                <a:lnTo>
                  <a:pt x="162284" y="244920"/>
                </a:lnTo>
                <a:lnTo>
                  <a:pt x="151645" y="244920"/>
                </a:lnTo>
                <a:lnTo>
                  <a:pt x="154107" y="243461"/>
                </a:lnTo>
                <a:lnTo>
                  <a:pt x="156964" y="241820"/>
                </a:lnTo>
                <a:close/>
                <a:moveTo>
                  <a:pt x="168575" y="241820"/>
                </a:moveTo>
                <a:lnTo>
                  <a:pt x="171433" y="243461"/>
                </a:lnTo>
                <a:lnTo>
                  <a:pt x="173895" y="244920"/>
                </a:lnTo>
                <a:lnTo>
                  <a:pt x="163256" y="244920"/>
                </a:lnTo>
                <a:lnTo>
                  <a:pt x="165749" y="243461"/>
                </a:lnTo>
                <a:lnTo>
                  <a:pt x="168575" y="241820"/>
                </a:lnTo>
                <a:close/>
                <a:moveTo>
                  <a:pt x="180217" y="241820"/>
                </a:moveTo>
                <a:lnTo>
                  <a:pt x="183074" y="243461"/>
                </a:lnTo>
                <a:lnTo>
                  <a:pt x="185536" y="244920"/>
                </a:lnTo>
                <a:lnTo>
                  <a:pt x="174898" y="244920"/>
                </a:lnTo>
                <a:lnTo>
                  <a:pt x="177360" y="243461"/>
                </a:lnTo>
                <a:lnTo>
                  <a:pt x="180217" y="241820"/>
                </a:lnTo>
                <a:close/>
                <a:moveTo>
                  <a:pt x="191828" y="241820"/>
                </a:moveTo>
                <a:lnTo>
                  <a:pt x="194685" y="243461"/>
                </a:lnTo>
                <a:lnTo>
                  <a:pt x="197147" y="244920"/>
                </a:lnTo>
                <a:lnTo>
                  <a:pt x="186509" y="244920"/>
                </a:lnTo>
                <a:lnTo>
                  <a:pt x="189001" y="243461"/>
                </a:lnTo>
                <a:lnTo>
                  <a:pt x="191828" y="241820"/>
                </a:lnTo>
                <a:close/>
                <a:moveTo>
                  <a:pt x="203470" y="241820"/>
                </a:moveTo>
                <a:lnTo>
                  <a:pt x="206327" y="243461"/>
                </a:lnTo>
                <a:lnTo>
                  <a:pt x="208789" y="244920"/>
                </a:lnTo>
                <a:lnTo>
                  <a:pt x="198151" y="244920"/>
                </a:lnTo>
                <a:lnTo>
                  <a:pt x="200613" y="243461"/>
                </a:lnTo>
                <a:lnTo>
                  <a:pt x="203470" y="241820"/>
                </a:lnTo>
                <a:close/>
                <a:moveTo>
                  <a:pt x="215051" y="241820"/>
                </a:moveTo>
                <a:lnTo>
                  <a:pt x="217908" y="243461"/>
                </a:lnTo>
                <a:lnTo>
                  <a:pt x="220370" y="244920"/>
                </a:lnTo>
                <a:lnTo>
                  <a:pt x="209731" y="244920"/>
                </a:lnTo>
                <a:lnTo>
                  <a:pt x="212193" y="243461"/>
                </a:lnTo>
                <a:lnTo>
                  <a:pt x="215051" y="241820"/>
                </a:lnTo>
                <a:close/>
                <a:moveTo>
                  <a:pt x="226692" y="241820"/>
                </a:moveTo>
                <a:lnTo>
                  <a:pt x="229519" y="243461"/>
                </a:lnTo>
                <a:lnTo>
                  <a:pt x="232011" y="244920"/>
                </a:lnTo>
                <a:lnTo>
                  <a:pt x="221373" y="244920"/>
                </a:lnTo>
                <a:lnTo>
                  <a:pt x="223835" y="243461"/>
                </a:lnTo>
                <a:lnTo>
                  <a:pt x="226692" y="241820"/>
                </a:lnTo>
                <a:close/>
                <a:moveTo>
                  <a:pt x="238303" y="241820"/>
                </a:moveTo>
                <a:lnTo>
                  <a:pt x="241160" y="243461"/>
                </a:lnTo>
                <a:lnTo>
                  <a:pt x="243622" y="244920"/>
                </a:lnTo>
                <a:lnTo>
                  <a:pt x="232984" y="244920"/>
                </a:lnTo>
                <a:lnTo>
                  <a:pt x="235446" y="243461"/>
                </a:lnTo>
                <a:lnTo>
                  <a:pt x="238303" y="241820"/>
                </a:lnTo>
                <a:close/>
                <a:moveTo>
                  <a:pt x="249945" y="241820"/>
                </a:moveTo>
                <a:lnTo>
                  <a:pt x="252772" y="243461"/>
                </a:lnTo>
                <a:lnTo>
                  <a:pt x="255264" y="244920"/>
                </a:lnTo>
                <a:lnTo>
                  <a:pt x="244626" y="244920"/>
                </a:lnTo>
                <a:lnTo>
                  <a:pt x="247088" y="243461"/>
                </a:lnTo>
                <a:lnTo>
                  <a:pt x="249945" y="241820"/>
                </a:lnTo>
                <a:close/>
                <a:moveTo>
                  <a:pt x="261556" y="241820"/>
                </a:moveTo>
                <a:lnTo>
                  <a:pt x="264413" y="243461"/>
                </a:lnTo>
                <a:lnTo>
                  <a:pt x="266875" y="244920"/>
                </a:lnTo>
                <a:lnTo>
                  <a:pt x="256237" y="244920"/>
                </a:lnTo>
                <a:lnTo>
                  <a:pt x="258699" y="243461"/>
                </a:lnTo>
                <a:lnTo>
                  <a:pt x="261556" y="241820"/>
                </a:lnTo>
                <a:close/>
                <a:moveTo>
                  <a:pt x="273198" y="241820"/>
                </a:moveTo>
                <a:lnTo>
                  <a:pt x="276024" y="243461"/>
                </a:lnTo>
                <a:lnTo>
                  <a:pt x="278517" y="244920"/>
                </a:lnTo>
                <a:lnTo>
                  <a:pt x="267878" y="244920"/>
                </a:lnTo>
                <a:lnTo>
                  <a:pt x="270340" y="243461"/>
                </a:lnTo>
                <a:lnTo>
                  <a:pt x="273198" y="241820"/>
                </a:lnTo>
                <a:close/>
                <a:moveTo>
                  <a:pt x="11217" y="245133"/>
                </a:moveTo>
                <a:lnTo>
                  <a:pt x="5898" y="248203"/>
                </a:lnTo>
                <a:lnTo>
                  <a:pt x="578" y="245133"/>
                </a:lnTo>
                <a:close/>
                <a:moveTo>
                  <a:pt x="22828" y="245133"/>
                </a:moveTo>
                <a:lnTo>
                  <a:pt x="17509" y="248203"/>
                </a:lnTo>
                <a:lnTo>
                  <a:pt x="12190" y="245133"/>
                </a:lnTo>
                <a:close/>
                <a:moveTo>
                  <a:pt x="34470" y="245133"/>
                </a:moveTo>
                <a:lnTo>
                  <a:pt x="29150" y="248203"/>
                </a:lnTo>
                <a:lnTo>
                  <a:pt x="23831" y="245133"/>
                </a:lnTo>
                <a:close/>
                <a:moveTo>
                  <a:pt x="46081" y="245133"/>
                </a:moveTo>
                <a:lnTo>
                  <a:pt x="40762" y="248203"/>
                </a:lnTo>
                <a:lnTo>
                  <a:pt x="35442" y="245133"/>
                </a:lnTo>
                <a:close/>
                <a:moveTo>
                  <a:pt x="57722" y="245133"/>
                </a:moveTo>
                <a:lnTo>
                  <a:pt x="52403" y="248203"/>
                </a:lnTo>
                <a:lnTo>
                  <a:pt x="47084" y="245133"/>
                </a:lnTo>
                <a:close/>
                <a:moveTo>
                  <a:pt x="69334" y="245133"/>
                </a:moveTo>
                <a:lnTo>
                  <a:pt x="64014" y="248203"/>
                </a:lnTo>
                <a:lnTo>
                  <a:pt x="58695" y="245133"/>
                </a:lnTo>
                <a:close/>
                <a:moveTo>
                  <a:pt x="80945" y="245133"/>
                </a:moveTo>
                <a:lnTo>
                  <a:pt x="75625" y="248203"/>
                </a:lnTo>
                <a:lnTo>
                  <a:pt x="70306" y="245133"/>
                </a:lnTo>
                <a:close/>
                <a:moveTo>
                  <a:pt x="92556" y="245133"/>
                </a:moveTo>
                <a:lnTo>
                  <a:pt x="87237" y="248203"/>
                </a:lnTo>
                <a:lnTo>
                  <a:pt x="81917" y="245133"/>
                </a:lnTo>
                <a:close/>
                <a:moveTo>
                  <a:pt x="104197" y="245133"/>
                </a:moveTo>
                <a:lnTo>
                  <a:pt x="98878" y="248203"/>
                </a:lnTo>
                <a:lnTo>
                  <a:pt x="93559" y="245133"/>
                </a:lnTo>
                <a:close/>
                <a:moveTo>
                  <a:pt x="115809" y="245133"/>
                </a:moveTo>
                <a:lnTo>
                  <a:pt x="110489" y="248203"/>
                </a:lnTo>
                <a:lnTo>
                  <a:pt x="105170" y="245133"/>
                </a:lnTo>
                <a:close/>
                <a:moveTo>
                  <a:pt x="127450" y="245133"/>
                </a:moveTo>
                <a:lnTo>
                  <a:pt x="122131" y="248203"/>
                </a:lnTo>
                <a:lnTo>
                  <a:pt x="116812" y="245133"/>
                </a:lnTo>
                <a:close/>
                <a:moveTo>
                  <a:pt x="139061" y="245133"/>
                </a:moveTo>
                <a:lnTo>
                  <a:pt x="133742" y="248203"/>
                </a:lnTo>
                <a:lnTo>
                  <a:pt x="128423" y="245133"/>
                </a:lnTo>
                <a:close/>
                <a:moveTo>
                  <a:pt x="150642" y="245133"/>
                </a:moveTo>
                <a:lnTo>
                  <a:pt x="145323" y="248203"/>
                </a:lnTo>
                <a:lnTo>
                  <a:pt x="140004" y="245133"/>
                </a:lnTo>
                <a:close/>
                <a:moveTo>
                  <a:pt x="162284" y="245133"/>
                </a:moveTo>
                <a:lnTo>
                  <a:pt x="156964" y="248203"/>
                </a:lnTo>
                <a:lnTo>
                  <a:pt x="151645" y="245133"/>
                </a:lnTo>
                <a:close/>
                <a:moveTo>
                  <a:pt x="173895" y="245133"/>
                </a:moveTo>
                <a:lnTo>
                  <a:pt x="168575" y="248203"/>
                </a:lnTo>
                <a:lnTo>
                  <a:pt x="163256" y="245133"/>
                </a:lnTo>
                <a:close/>
                <a:moveTo>
                  <a:pt x="185536" y="245133"/>
                </a:moveTo>
                <a:lnTo>
                  <a:pt x="180217" y="248203"/>
                </a:lnTo>
                <a:lnTo>
                  <a:pt x="174898" y="245133"/>
                </a:lnTo>
                <a:close/>
                <a:moveTo>
                  <a:pt x="197147" y="245133"/>
                </a:moveTo>
                <a:lnTo>
                  <a:pt x="191828" y="248203"/>
                </a:lnTo>
                <a:lnTo>
                  <a:pt x="186509" y="245133"/>
                </a:lnTo>
                <a:close/>
                <a:moveTo>
                  <a:pt x="208789" y="245133"/>
                </a:moveTo>
                <a:lnTo>
                  <a:pt x="203470" y="248203"/>
                </a:lnTo>
                <a:lnTo>
                  <a:pt x="198151" y="245133"/>
                </a:lnTo>
                <a:close/>
                <a:moveTo>
                  <a:pt x="220370" y="245133"/>
                </a:moveTo>
                <a:lnTo>
                  <a:pt x="215051" y="248203"/>
                </a:lnTo>
                <a:lnTo>
                  <a:pt x="209731" y="245133"/>
                </a:lnTo>
                <a:close/>
                <a:moveTo>
                  <a:pt x="232011" y="245133"/>
                </a:moveTo>
                <a:lnTo>
                  <a:pt x="226692" y="248203"/>
                </a:lnTo>
                <a:lnTo>
                  <a:pt x="221373" y="245133"/>
                </a:lnTo>
                <a:close/>
                <a:moveTo>
                  <a:pt x="243622" y="245133"/>
                </a:moveTo>
                <a:lnTo>
                  <a:pt x="238303" y="248203"/>
                </a:lnTo>
                <a:lnTo>
                  <a:pt x="232984" y="245133"/>
                </a:lnTo>
                <a:close/>
                <a:moveTo>
                  <a:pt x="255264" y="245133"/>
                </a:moveTo>
                <a:lnTo>
                  <a:pt x="249945" y="248203"/>
                </a:lnTo>
                <a:lnTo>
                  <a:pt x="244626" y="245133"/>
                </a:lnTo>
                <a:close/>
                <a:moveTo>
                  <a:pt x="266875" y="245133"/>
                </a:moveTo>
                <a:lnTo>
                  <a:pt x="261556" y="248203"/>
                </a:lnTo>
                <a:lnTo>
                  <a:pt x="256237" y="245133"/>
                </a:lnTo>
                <a:close/>
                <a:moveTo>
                  <a:pt x="278517" y="245133"/>
                </a:moveTo>
                <a:lnTo>
                  <a:pt x="273198" y="248203"/>
                </a:lnTo>
                <a:lnTo>
                  <a:pt x="267878" y="245133"/>
                </a:lnTo>
                <a:close/>
                <a:moveTo>
                  <a:pt x="11369" y="245376"/>
                </a:moveTo>
                <a:lnTo>
                  <a:pt x="6050" y="254556"/>
                </a:lnTo>
                <a:lnTo>
                  <a:pt x="6050" y="248446"/>
                </a:lnTo>
                <a:lnTo>
                  <a:pt x="11369" y="245376"/>
                </a:lnTo>
                <a:close/>
                <a:moveTo>
                  <a:pt x="22980" y="245376"/>
                </a:moveTo>
                <a:lnTo>
                  <a:pt x="17661" y="254556"/>
                </a:lnTo>
                <a:lnTo>
                  <a:pt x="17661" y="248446"/>
                </a:lnTo>
                <a:lnTo>
                  <a:pt x="22980" y="245376"/>
                </a:lnTo>
                <a:close/>
                <a:moveTo>
                  <a:pt x="34622" y="245376"/>
                </a:moveTo>
                <a:lnTo>
                  <a:pt x="29302" y="254556"/>
                </a:lnTo>
                <a:lnTo>
                  <a:pt x="29302" y="248446"/>
                </a:lnTo>
                <a:lnTo>
                  <a:pt x="34622" y="245376"/>
                </a:lnTo>
                <a:close/>
                <a:moveTo>
                  <a:pt x="46202" y="245376"/>
                </a:moveTo>
                <a:lnTo>
                  <a:pt x="40883" y="254556"/>
                </a:lnTo>
                <a:lnTo>
                  <a:pt x="40883" y="248446"/>
                </a:lnTo>
                <a:lnTo>
                  <a:pt x="46202" y="245376"/>
                </a:lnTo>
                <a:close/>
                <a:moveTo>
                  <a:pt x="57844" y="245376"/>
                </a:moveTo>
                <a:lnTo>
                  <a:pt x="52525" y="254556"/>
                </a:lnTo>
                <a:lnTo>
                  <a:pt x="52525" y="248446"/>
                </a:lnTo>
                <a:lnTo>
                  <a:pt x="57844" y="245376"/>
                </a:lnTo>
                <a:close/>
                <a:moveTo>
                  <a:pt x="69455" y="245376"/>
                </a:moveTo>
                <a:lnTo>
                  <a:pt x="64136" y="254556"/>
                </a:lnTo>
                <a:lnTo>
                  <a:pt x="64136" y="248446"/>
                </a:lnTo>
                <a:lnTo>
                  <a:pt x="69455" y="245376"/>
                </a:lnTo>
                <a:close/>
                <a:moveTo>
                  <a:pt x="81097" y="245376"/>
                </a:moveTo>
                <a:lnTo>
                  <a:pt x="75777" y="254556"/>
                </a:lnTo>
                <a:lnTo>
                  <a:pt x="75777" y="248446"/>
                </a:lnTo>
                <a:lnTo>
                  <a:pt x="81097" y="245376"/>
                </a:lnTo>
                <a:close/>
                <a:moveTo>
                  <a:pt x="92708" y="245376"/>
                </a:moveTo>
                <a:lnTo>
                  <a:pt x="87389" y="254556"/>
                </a:lnTo>
                <a:lnTo>
                  <a:pt x="87389" y="248446"/>
                </a:lnTo>
                <a:lnTo>
                  <a:pt x="92708" y="245376"/>
                </a:lnTo>
                <a:close/>
                <a:moveTo>
                  <a:pt x="104349" y="245376"/>
                </a:moveTo>
                <a:lnTo>
                  <a:pt x="99030" y="254556"/>
                </a:lnTo>
                <a:lnTo>
                  <a:pt x="99030" y="248446"/>
                </a:lnTo>
                <a:lnTo>
                  <a:pt x="104349" y="245376"/>
                </a:lnTo>
                <a:close/>
                <a:moveTo>
                  <a:pt x="115930" y="245376"/>
                </a:moveTo>
                <a:lnTo>
                  <a:pt x="110611" y="254556"/>
                </a:lnTo>
                <a:lnTo>
                  <a:pt x="110611" y="248446"/>
                </a:lnTo>
                <a:lnTo>
                  <a:pt x="115930" y="245376"/>
                </a:lnTo>
                <a:close/>
                <a:moveTo>
                  <a:pt x="127541" y="245376"/>
                </a:moveTo>
                <a:lnTo>
                  <a:pt x="122222" y="254556"/>
                </a:lnTo>
                <a:lnTo>
                  <a:pt x="122222" y="248446"/>
                </a:lnTo>
                <a:lnTo>
                  <a:pt x="127541" y="245376"/>
                </a:lnTo>
                <a:close/>
                <a:moveTo>
                  <a:pt x="139183" y="245376"/>
                </a:moveTo>
                <a:lnTo>
                  <a:pt x="133864" y="254556"/>
                </a:lnTo>
                <a:lnTo>
                  <a:pt x="133864" y="248446"/>
                </a:lnTo>
                <a:lnTo>
                  <a:pt x="139183" y="245376"/>
                </a:lnTo>
                <a:close/>
                <a:moveTo>
                  <a:pt x="150794" y="245376"/>
                </a:moveTo>
                <a:lnTo>
                  <a:pt x="145475" y="254556"/>
                </a:lnTo>
                <a:lnTo>
                  <a:pt x="145475" y="248446"/>
                </a:lnTo>
                <a:lnTo>
                  <a:pt x="150794" y="245376"/>
                </a:lnTo>
                <a:close/>
                <a:moveTo>
                  <a:pt x="162436" y="245376"/>
                </a:moveTo>
                <a:lnTo>
                  <a:pt x="157116" y="254556"/>
                </a:lnTo>
                <a:lnTo>
                  <a:pt x="157116" y="248446"/>
                </a:lnTo>
                <a:lnTo>
                  <a:pt x="162436" y="245376"/>
                </a:lnTo>
                <a:close/>
                <a:moveTo>
                  <a:pt x="174047" y="245376"/>
                </a:moveTo>
                <a:lnTo>
                  <a:pt x="168727" y="254556"/>
                </a:lnTo>
                <a:lnTo>
                  <a:pt x="168727" y="248446"/>
                </a:lnTo>
                <a:lnTo>
                  <a:pt x="174047" y="245376"/>
                </a:lnTo>
                <a:close/>
                <a:moveTo>
                  <a:pt x="185658" y="245376"/>
                </a:moveTo>
                <a:lnTo>
                  <a:pt x="180339" y="254556"/>
                </a:lnTo>
                <a:lnTo>
                  <a:pt x="180339" y="248446"/>
                </a:lnTo>
                <a:lnTo>
                  <a:pt x="185658" y="245376"/>
                </a:lnTo>
                <a:close/>
                <a:moveTo>
                  <a:pt x="197269" y="245376"/>
                </a:moveTo>
                <a:lnTo>
                  <a:pt x="191950" y="254556"/>
                </a:lnTo>
                <a:lnTo>
                  <a:pt x="191950" y="248446"/>
                </a:lnTo>
                <a:lnTo>
                  <a:pt x="197269" y="245376"/>
                </a:lnTo>
                <a:close/>
                <a:moveTo>
                  <a:pt x="208911" y="245376"/>
                </a:moveTo>
                <a:lnTo>
                  <a:pt x="203591" y="254556"/>
                </a:lnTo>
                <a:lnTo>
                  <a:pt x="203591" y="248446"/>
                </a:lnTo>
                <a:lnTo>
                  <a:pt x="208911" y="245376"/>
                </a:lnTo>
                <a:close/>
                <a:moveTo>
                  <a:pt x="220522" y="245376"/>
                </a:moveTo>
                <a:lnTo>
                  <a:pt x="215202" y="254556"/>
                </a:lnTo>
                <a:lnTo>
                  <a:pt x="215202" y="248446"/>
                </a:lnTo>
                <a:lnTo>
                  <a:pt x="220522" y="245376"/>
                </a:lnTo>
                <a:close/>
                <a:moveTo>
                  <a:pt x="232163" y="245376"/>
                </a:moveTo>
                <a:lnTo>
                  <a:pt x="226844" y="254556"/>
                </a:lnTo>
                <a:lnTo>
                  <a:pt x="226844" y="248446"/>
                </a:lnTo>
                <a:lnTo>
                  <a:pt x="232163" y="245376"/>
                </a:lnTo>
                <a:close/>
                <a:moveTo>
                  <a:pt x="243774" y="245376"/>
                </a:moveTo>
                <a:lnTo>
                  <a:pt x="238455" y="254556"/>
                </a:lnTo>
                <a:lnTo>
                  <a:pt x="238455" y="248446"/>
                </a:lnTo>
                <a:lnTo>
                  <a:pt x="243774" y="245376"/>
                </a:lnTo>
                <a:close/>
                <a:moveTo>
                  <a:pt x="255355" y="245376"/>
                </a:moveTo>
                <a:lnTo>
                  <a:pt x="250036" y="254556"/>
                </a:lnTo>
                <a:lnTo>
                  <a:pt x="250036" y="248446"/>
                </a:lnTo>
                <a:lnTo>
                  <a:pt x="255355" y="245376"/>
                </a:lnTo>
                <a:close/>
                <a:moveTo>
                  <a:pt x="266997" y="245376"/>
                </a:moveTo>
                <a:lnTo>
                  <a:pt x="261678" y="254556"/>
                </a:lnTo>
                <a:lnTo>
                  <a:pt x="261678" y="248446"/>
                </a:lnTo>
                <a:lnTo>
                  <a:pt x="266997" y="245376"/>
                </a:lnTo>
                <a:close/>
                <a:moveTo>
                  <a:pt x="278608" y="245376"/>
                </a:moveTo>
                <a:lnTo>
                  <a:pt x="273289" y="254556"/>
                </a:lnTo>
                <a:lnTo>
                  <a:pt x="273289" y="248446"/>
                </a:lnTo>
                <a:lnTo>
                  <a:pt x="278608" y="245376"/>
                </a:lnTo>
                <a:close/>
                <a:moveTo>
                  <a:pt x="457" y="245407"/>
                </a:moveTo>
                <a:lnTo>
                  <a:pt x="5776" y="248446"/>
                </a:lnTo>
                <a:lnTo>
                  <a:pt x="5776" y="254586"/>
                </a:lnTo>
                <a:lnTo>
                  <a:pt x="457" y="245407"/>
                </a:lnTo>
                <a:close/>
                <a:moveTo>
                  <a:pt x="12098" y="245407"/>
                </a:moveTo>
                <a:lnTo>
                  <a:pt x="17418" y="248446"/>
                </a:lnTo>
                <a:lnTo>
                  <a:pt x="17418" y="254586"/>
                </a:lnTo>
                <a:lnTo>
                  <a:pt x="12098" y="245407"/>
                </a:lnTo>
                <a:close/>
                <a:moveTo>
                  <a:pt x="23710" y="245407"/>
                </a:moveTo>
                <a:lnTo>
                  <a:pt x="29029" y="248446"/>
                </a:lnTo>
                <a:lnTo>
                  <a:pt x="29029" y="254586"/>
                </a:lnTo>
                <a:lnTo>
                  <a:pt x="23710" y="245407"/>
                </a:lnTo>
                <a:close/>
                <a:moveTo>
                  <a:pt x="35290" y="245407"/>
                </a:moveTo>
                <a:lnTo>
                  <a:pt x="40610" y="248446"/>
                </a:lnTo>
                <a:lnTo>
                  <a:pt x="40610" y="254586"/>
                </a:lnTo>
                <a:lnTo>
                  <a:pt x="35290" y="245407"/>
                </a:lnTo>
                <a:close/>
                <a:moveTo>
                  <a:pt x="46932" y="245407"/>
                </a:moveTo>
                <a:lnTo>
                  <a:pt x="52251" y="248446"/>
                </a:lnTo>
                <a:lnTo>
                  <a:pt x="52251" y="254586"/>
                </a:lnTo>
                <a:lnTo>
                  <a:pt x="46932" y="245407"/>
                </a:lnTo>
                <a:close/>
                <a:moveTo>
                  <a:pt x="58543" y="245407"/>
                </a:moveTo>
                <a:lnTo>
                  <a:pt x="63862" y="248446"/>
                </a:lnTo>
                <a:lnTo>
                  <a:pt x="63862" y="254586"/>
                </a:lnTo>
                <a:lnTo>
                  <a:pt x="58543" y="245407"/>
                </a:lnTo>
                <a:close/>
                <a:moveTo>
                  <a:pt x="70185" y="245407"/>
                </a:moveTo>
                <a:lnTo>
                  <a:pt x="75504" y="248446"/>
                </a:lnTo>
                <a:lnTo>
                  <a:pt x="75504" y="254586"/>
                </a:lnTo>
                <a:lnTo>
                  <a:pt x="70185" y="245407"/>
                </a:lnTo>
                <a:close/>
                <a:moveTo>
                  <a:pt x="81796" y="245407"/>
                </a:moveTo>
                <a:lnTo>
                  <a:pt x="87115" y="248446"/>
                </a:lnTo>
                <a:lnTo>
                  <a:pt x="87115" y="254586"/>
                </a:lnTo>
                <a:lnTo>
                  <a:pt x="81796" y="245407"/>
                </a:lnTo>
                <a:close/>
                <a:moveTo>
                  <a:pt x="93437" y="245407"/>
                </a:moveTo>
                <a:lnTo>
                  <a:pt x="98757" y="248446"/>
                </a:lnTo>
                <a:lnTo>
                  <a:pt x="98757" y="254586"/>
                </a:lnTo>
                <a:lnTo>
                  <a:pt x="93437" y="245407"/>
                </a:lnTo>
                <a:close/>
                <a:moveTo>
                  <a:pt x="105018" y="245407"/>
                </a:moveTo>
                <a:lnTo>
                  <a:pt x="110337" y="248446"/>
                </a:lnTo>
                <a:lnTo>
                  <a:pt x="110337" y="254586"/>
                </a:lnTo>
                <a:lnTo>
                  <a:pt x="105018" y="245407"/>
                </a:lnTo>
                <a:close/>
                <a:moveTo>
                  <a:pt x="116660" y="245407"/>
                </a:moveTo>
                <a:lnTo>
                  <a:pt x="121979" y="248446"/>
                </a:lnTo>
                <a:lnTo>
                  <a:pt x="121979" y="254586"/>
                </a:lnTo>
                <a:lnTo>
                  <a:pt x="116660" y="245407"/>
                </a:lnTo>
                <a:close/>
                <a:moveTo>
                  <a:pt x="128271" y="245407"/>
                </a:moveTo>
                <a:lnTo>
                  <a:pt x="133590" y="248446"/>
                </a:lnTo>
                <a:lnTo>
                  <a:pt x="133590" y="254586"/>
                </a:lnTo>
                <a:lnTo>
                  <a:pt x="128271" y="245407"/>
                </a:lnTo>
                <a:close/>
                <a:moveTo>
                  <a:pt x="139912" y="245407"/>
                </a:moveTo>
                <a:lnTo>
                  <a:pt x="145232" y="248446"/>
                </a:lnTo>
                <a:lnTo>
                  <a:pt x="145232" y="254586"/>
                </a:lnTo>
                <a:lnTo>
                  <a:pt x="139912" y="245407"/>
                </a:lnTo>
                <a:close/>
                <a:moveTo>
                  <a:pt x="151523" y="245407"/>
                </a:moveTo>
                <a:lnTo>
                  <a:pt x="156843" y="248446"/>
                </a:lnTo>
                <a:lnTo>
                  <a:pt x="156843" y="254586"/>
                </a:lnTo>
                <a:lnTo>
                  <a:pt x="151523" y="245407"/>
                </a:lnTo>
                <a:close/>
                <a:moveTo>
                  <a:pt x="163165" y="245407"/>
                </a:moveTo>
                <a:lnTo>
                  <a:pt x="168484" y="248446"/>
                </a:lnTo>
                <a:lnTo>
                  <a:pt x="168484" y="254586"/>
                </a:lnTo>
                <a:lnTo>
                  <a:pt x="163165" y="245407"/>
                </a:lnTo>
                <a:close/>
                <a:moveTo>
                  <a:pt x="174746" y="245407"/>
                </a:moveTo>
                <a:lnTo>
                  <a:pt x="180065" y="248446"/>
                </a:lnTo>
                <a:lnTo>
                  <a:pt x="180065" y="254586"/>
                </a:lnTo>
                <a:lnTo>
                  <a:pt x="174746" y="245407"/>
                </a:lnTo>
                <a:close/>
                <a:moveTo>
                  <a:pt x="186357" y="245407"/>
                </a:moveTo>
                <a:lnTo>
                  <a:pt x="191676" y="248446"/>
                </a:lnTo>
                <a:lnTo>
                  <a:pt x="191676" y="254586"/>
                </a:lnTo>
                <a:lnTo>
                  <a:pt x="186357" y="245407"/>
                </a:lnTo>
                <a:close/>
                <a:moveTo>
                  <a:pt x="197999" y="245407"/>
                </a:moveTo>
                <a:lnTo>
                  <a:pt x="203318" y="248446"/>
                </a:lnTo>
                <a:lnTo>
                  <a:pt x="203318" y="254586"/>
                </a:lnTo>
                <a:lnTo>
                  <a:pt x="197999" y="245407"/>
                </a:lnTo>
                <a:close/>
                <a:moveTo>
                  <a:pt x="209610" y="245407"/>
                </a:moveTo>
                <a:lnTo>
                  <a:pt x="214929" y="248446"/>
                </a:lnTo>
                <a:lnTo>
                  <a:pt x="214929" y="254586"/>
                </a:lnTo>
                <a:lnTo>
                  <a:pt x="209610" y="245407"/>
                </a:lnTo>
                <a:close/>
                <a:moveTo>
                  <a:pt x="221251" y="245407"/>
                </a:moveTo>
                <a:lnTo>
                  <a:pt x="226570" y="248446"/>
                </a:lnTo>
                <a:lnTo>
                  <a:pt x="226570" y="254586"/>
                </a:lnTo>
                <a:lnTo>
                  <a:pt x="221251" y="245407"/>
                </a:lnTo>
                <a:close/>
                <a:moveTo>
                  <a:pt x="232862" y="245407"/>
                </a:moveTo>
                <a:lnTo>
                  <a:pt x="238182" y="248446"/>
                </a:lnTo>
                <a:lnTo>
                  <a:pt x="238182" y="254586"/>
                </a:lnTo>
                <a:lnTo>
                  <a:pt x="232862" y="245407"/>
                </a:lnTo>
                <a:close/>
                <a:moveTo>
                  <a:pt x="244474" y="245407"/>
                </a:moveTo>
                <a:lnTo>
                  <a:pt x="249793" y="248446"/>
                </a:lnTo>
                <a:lnTo>
                  <a:pt x="249793" y="254586"/>
                </a:lnTo>
                <a:lnTo>
                  <a:pt x="244474" y="245407"/>
                </a:lnTo>
                <a:close/>
                <a:moveTo>
                  <a:pt x="256085" y="245407"/>
                </a:moveTo>
                <a:lnTo>
                  <a:pt x="261404" y="248446"/>
                </a:lnTo>
                <a:lnTo>
                  <a:pt x="261404" y="254586"/>
                </a:lnTo>
                <a:lnTo>
                  <a:pt x="256085" y="245407"/>
                </a:lnTo>
                <a:close/>
                <a:moveTo>
                  <a:pt x="267726" y="245407"/>
                </a:moveTo>
                <a:lnTo>
                  <a:pt x="273046" y="248477"/>
                </a:lnTo>
                <a:lnTo>
                  <a:pt x="273046" y="254647"/>
                </a:lnTo>
                <a:lnTo>
                  <a:pt x="267726" y="245407"/>
                </a:lnTo>
                <a:close/>
                <a:moveTo>
                  <a:pt x="35108" y="245498"/>
                </a:moveTo>
                <a:lnTo>
                  <a:pt x="40427" y="254708"/>
                </a:lnTo>
                <a:lnTo>
                  <a:pt x="40427" y="254708"/>
                </a:lnTo>
                <a:lnTo>
                  <a:pt x="35108" y="251668"/>
                </a:lnTo>
                <a:lnTo>
                  <a:pt x="35108" y="245498"/>
                </a:lnTo>
                <a:close/>
                <a:moveTo>
                  <a:pt x="214" y="245498"/>
                </a:moveTo>
                <a:lnTo>
                  <a:pt x="214" y="251638"/>
                </a:lnTo>
                <a:lnTo>
                  <a:pt x="5563" y="254708"/>
                </a:lnTo>
                <a:lnTo>
                  <a:pt x="5421" y="254461"/>
                </a:lnTo>
                <a:lnTo>
                  <a:pt x="5421" y="254461"/>
                </a:lnTo>
                <a:lnTo>
                  <a:pt x="426" y="251607"/>
                </a:lnTo>
                <a:cubicBezTo>
                  <a:pt x="396" y="251547"/>
                  <a:pt x="335" y="251516"/>
                  <a:pt x="335" y="251486"/>
                </a:cubicBezTo>
                <a:lnTo>
                  <a:pt x="335" y="245656"/>
                </a:lnTo>
                <a:lnTo>
                  <a:pt x="335" y="245656"/>
                </a:lnTo>
                <a:lnTo>
                  <a:pt x="244" y="245498"/>
                </a:lnTo>
                <a:close/>
                <a:moveTo>
                  <a:pt x="11855" y="245498"/>
                </a:moveTo>
                <a:lnTo>
                  <a:pt x="17174" y="254708"/>
                </a:lnTo>
                <a:lnTo>
                  <a:pt x="11855" y="251638"/>
                </a:lnTo>
                <a:lnTo>
                  <a:pt x="11855" y="245498"/>
                </a:lnTo>
                <a:close/>
                <a:moveTo>
                  <a:pt x="23497" y="245498"/>
                </a:moveTo>
                <a:lnTo>
                  <a:pt x="28816" y="254708"/>
                </a:lnTo>
                <a:lnTo>
                  <a:pt x="23497" y="251638"/>
                </a:lnTo>
                <a:lnTo>
                  <a:pt x="23497" y="245498"/>
                </a:lnTo>
                <a:close/>
                <a:moveTo>
                  <a:pt x="46689" y="245498"/>
                </a:moveTo>
                <a:lnTo>
                  <a:pt x="52008" y="254708"/>
                </a:lnTo>
                <a:lnTo>
                  <a:pt x="46689" y="251638"/>
                </a:lnTo>
                <a:lnTo>
                  <a:pt x="46689" y="245498"/>
                </a:lnTo>
                <a:close/>
                <a:moveTo>
                  <a:pt x="58330" y="245498"/>
                </a:moveTo>
                <a:lnTo>
                  <a:pt x="63650" y="254708"/>
                </a:lnTo>
                <a:lnTo>
                  <a:pt x="58330" y="251638"/>
                </a:lnTo>
                <a:lnTo>
                  <a:pt x="58330" y="245498"/>
                </a:lnTo>
                <a:close/>
                <a:moveTo>
                  <a:pt x="69941" y="245498"/>
                </a:moveTo>
                <a:lnTo>
                  <a:pt x="75261" y="254708"/>
                </a:lnTo>
                <a:lnTo>
                  <a:pt x="69941" y="251638"/>
                </a:lnTo>
                <a:lnTo>
                  <a:pt x="69941" y="245498"/>
                </a:lnTo>
                <a:close/>
                <a:moveTo>
                  <a:pt x="81583" y="245498"/>
                </a:moveTo>
                <a:lnTo>
                  <a:pt x="86902" y="254708"/>
                </a:lnTo>
                <a:lnTo>
                  <a:pt x="81583" y="251638"/>
                </a:lnTo>
                <a:lnTo>
                  <a:pt x="81583" y="245498"/>
                </a:lnTo>
                <a:close/>
                <a:moveTo>
                  <a:pt x="93194" y="245498"/>
                </a:moveTo>
                <a:lnTo>
                  <a:pt x="98513" y="254708"/>
                </a:lnTo>
                <a:lnTo>
                  <a:pt x="93194" y="251638"/>
                </a:lnTo>
                <a:lnTo>
                  <a:pt x="93194" y="245498"/>
                </a:lnTo>
                <a:close/>
                <a:moveTo>
                  <a:pt x="104836" y="245498"/>
                </a:moveTo>
                <a:lnTo>
                  <a:pt x="110155" y="254708"/>
                </a:lnTo>
                <a:lnTo>
                  <a:pt x="104836" y="251638"/>
                </a:lnTo>
                <a:lnTo>
                  <a:pt x="104836" y="245498"/>
                </a:lnTo>
                <a:close/>
                <a:moveTo>
                  <a:pt x="116416" y="245498"/>
                </a:moveTo>
                <a:lnTo>
                  <a:pt x="121736" y="254708"/>
                </a:lnTo>
                <a:lnTo>
                  <a:pt x="116416" y="251638"/>
                </a:lnTo>
                <a:lnTo>
                  <a:pt x="116416" y="245498"/>
                </a:lnTo>
                <a:close/>
                <a:moveTo>
                  <a:pt x="128058" y="245498"/>
                </a:moveTo>
                <a:lnTo>
                  <a:pt x="133377" y="254708"/>
                </a:lnTo>
                <a:lnTo>
                  <a:pt x="128058" y="251638"/>
                </a:lnTo>
                <a:lnTo>
                  <a:pt x="128058" y="245498"/>
                </a:lnTo>
                <a:close/>
                <a:moveTo>
                  <a:pt x="139669" y="245498"/>
                </a:moveTo>
                <a:lnTo>
                  <a:pt x="144988" y="254708"/>
                </a:lnTo>
                <a:lnTo>
                  <a:pt x="139669" y="251638"/>
                </a:lnTo>
                <a:lnTo>
                  <a:pt x="139669" y="245498"/>
                </a:lnTo>
                <a:close/>
                <a:moveTo>
                  <a:pt x="151311" y="245498"/>
                </a:moveTo>
                <a:lnTo>
                  <a:pt x="156630" y="254708"/>
                </a:lnTo>
                <a:lnTo>
                  <a:pt x="151311" y="251638"/>
                </a:lnTo>
                <a:lnTo>
                  <a:pt x="151311" y="245498"/>
                </a:lnTo>
                <a:close/>
                <a:moveTo>
                  <a:pt x="162922" y="245498"/>
                </a:moveTo>
                <a:lnTo>
                  <a:pt x="168241" y="254708"/>
                </a:lnTo>
                <a:lnTo>
                  <a:pt x="162922" y="251638"/>
                </a:lnTo>
                <a:lnTo>
                  <a:pt x="162922" y="245498"/>
                </a:lnTo>
                <a:close/>
                <a:moveTo>
                  <a:pt x="174503" y="245498"/>
                </a:moveTo>
                <a:lnTo>
                  <a:pt x="179822" y="254708"/>
                </a:lnTo>
                <a:lnTo>
                  <a:pt x="174503" y="251638"/>
                </a:lnTo>
                <a:lnTo>
                  <a:pt x="174503" y="245498"/>
                </a:lnTo>
                <a:close/>
                <a:moveTo>
                  <a:pt x="186144" y="245498"/>
                </a:moveTo>
                <a:lnTo>
                  <a:pt x="191463" y="254708"/>
                </a:lnTo>
                <a:lnTo>
                  <a:pt x="186144" y="251638"/>
                </a:lnTo>
                <a:lnTo>
                  <a:pt x="186144" y="245498"/>
                </a:lnTo>
                <a:close/>
                <a:moveTo>
                  <a:pt x="197755" y="245498"/>
                </a:moveTo>
                <a:lnTo>
                  <a:pt x="203075" y="254708"/>
                </a:lnTo>
                <a:lnTo>
                  <a:pt x="197755" y="251638"/>
                </a:lnTo>
                <a:lnTo>
                  <a:pt x="197755" y="245498"/>
                </a:lnTo>
                <a:close/>
                <a:moveTo>
                  <a:pt x="209397" y="245498"/>
                </a:moveTo>
                <a:lnTo>
                  <a:pt x="214716" y="254708"/>
                </a:lnTo>
                <a:lnTo>
                  <a:pt x="209397" y="251638"/>
                </a:lnTo>
                <a:lnTo>
                  <a:pt x="209397" y="245498"/>
                </a:lnTo>
                <a:close/>
                <a:moveTo>
                  <a:pt x="221008" y="245498"/>
                </a:moveTo>
                <a:lnTo>
                  <a:pt x="226327" y="254708"/>
                </a:lnTo>
                <a:lnTo>
                  <a:pt x="221008" y="251638"/>
                </a:lnTo>
                <a:lnTo>
                  <a:pt x="221008" y="245498"/>
                </a:lnTo>
                <a:close/>
                <a:moveTo>
                  <a:pt x="232650" y="245498"/>
                </a:moveTo>
                <a:lnTo>
                  <a:pt x="237969" y="254708"/>
                </a:lnTo>
                <a:lnTo>
                  <a:pt x="232650" y="251638"/>
                </a:lnTo>
                <a:lnTo>
                  <a:pt x="232650" y="245498"/>
                </a:lnTo>
                <a:close/>
                <a:moveTo>
                  <a:pt x="244230" y="245498"/>
                </a:moveTo>
                <a:lnTo>
                  <a:pt x="249550" y="254708"/>
                </a:lnTo>
                <a:lnTo>
                  <a:pt x="244230" y="251638"/>
                </a:lnTo>
                <a:lnTo>
                  <a:pt x="244230" y="245498"/>
                </a:lnTo>
                <a:close/>
                <a:moveTo>
                  <a:pt x="255872" y="245498"/>
                </a:moveTo>
                <a:lnTo>
                  <a:pt x="261191" y="254708"/>
                </a:lnTo>
                <a:lnTo>
                  <a:pt x="255872" y="251638"/>
                </a:lnTo>
                <a:lnTo>
                  <a:pt x="255872" y="245498"/>
                </a:lnTo>
                <a:close/>
                <a:moveTo>
                  <a:pt x="267483" y="245498"/>
                </a:moveTo>
                <a:lnTo>
                  <a:pt x="272802" y="254708"/>
                </a:lnTo>
                <a:lnTo>
                  <a:pt x="267483" y="251668"/>
                </a:lnTo>
                <a:lnTo>
                  <a:pt x="267483" y="245498"/>
                </a:lnTo>
                <a:close/>
                <a:moveTo>
                  <a:pt x="278851" y="245559"/>
                </a:moveTo>
                <a:lnTo>
                  <a:pt x="278851" y="251668"/>
                </a:lnTo>
                <a:lnTo>
                  <a:pt x="273532" y="254738"/>
                </a:lnTo>
                <a:lnTo>
                  <a:pt x="273532" y="254738"/>
                </a:lnTo>
                <a:lnTo>
                  <a:pt x="278851" y="245559"/>
                </a:lnTo>
                <a:close/>
                <a:moveTo>
                  <a:pt x="232376" y="245498"/>
                </a:moveTo>
                <a:lnTo>
                  <a:pt x="232376" y="251668"/>
                </a:lnTo>
                <a:lnTo>
                  <a:pt x="227057" y="254738"/>
                </a:lnTo>
                <a:lnTo>
                  <a:pt x="227057" y="254738"/>
                </a:lnTo>
                <a:lnTo>
                  <a:pt x="232376" y="245498"/>
                </a:lnTo>
                <a:close/>
                <a:moveTo>
                  <a:pt x="267210" y="245498"/>
                </a:moveTo>
                <a:lnTo>
                  <a:pt x="267210" y="251668"/>
                </a:lnTo>
                <a:lnTo>
                  <a:pt x="261890" y="254738"/>
                </a:lnTo>
                <a:lnTo>
                  <a:pt x="261890" y="254738"/>
                </a:lnTo>
                <a:lnTo>
                  <a:pt x="267210" y="245498"/>
                </a:lnTo>
                <a:close/>
                <a:moveTo>
                  <a:pt x="11582" y="245498"/>
                </a:moveTo>
                <a:lnTo>
                  <a:pt x="11582" y="251668"/>
                </a:lnTo>
                <a:lnTo>
                  <a:pt x="6262" y="254738"/>
                </a:lnTo>
                <a:lnTo>
                  <a:pt x="11582" y="245498"/>
                </a:lnTo>
                <a:close/>
                <a:moveTo>
                  <a:pt x="23223" y="245498"/>
                </a:moveTo>
                <a:lnTo>
                  <a:pt x="23223" y="251668"/>
                </a:lnTo>
                <a:lnTo>
                  <a:pt x="17904" y="254738"/>
                </a:lnTo>
                <a:lnTo>
                  <a:pt x="23223" y="245498"/>
                </a:lnTo>
                <a:close/>
                <a:moveTo>
                  <a:pt x="34834" y="245498"/>
                </a:moveTo>
                <a:lnTo>
                  <a:pt x="34834" y="251668"/>
                </a:lnTo>
                <a:lnTo>
                  <a:pt x="29515" y="254738"/>
                </a:lnTo>
                <a:lnTo>
                  <a:pt x="34834" y="245498"/>
                </a:lnTo>
                <a:close/>
                <a:moveTo>
                  <a:pt x="46446" y="245498"/>
                </a:moveTo>
                <a:lnTo>
                  <a:pt x="46446" y="251668"/>
                </a:lnTo>
                <a:lnTo>
                  <a:pt x="41126" y="254738"/>
                </a:lnTo>
                <a:lnTo>
                  <a:pt x="46446" y="245498"/>
                </a:lnTo>
                <a:close/>
                <a:moveTo>
                  <a:pt x="58057" y="245498"/>
                </a:moveTo>
                <a:lnTo>
                  <a:pt x="58057" y="251668"/>
                </a:lnTo>
                <a:lnTo>
                  <a:pt x="52737" y="254738"/>
                </a:lnTo>
                <a:lnTo>
                  <a:pt x="58057" y="245498"/>
                </a:lnTo>
                <a:close/>
                <a:moveTo>
                  <a:pt x="69698" y="245498"/>
                </a:moveTo>
                <a:lnTo>
                  <a:pt x="69698" y="251668"/>
                </a:lnTo>
                <a:lnTo>
                  <a:pt x="64379" y="254738"/>
                </a:lnTo>
                <a:lnTo>
                  <a:pt x="69698" y="245498"/>
                </a:lnTo>
                <a:close/>
                <a:moveTo>
                  <a:pt x="81309" y="245498"/>
                </a:moveTo>
                <a:lnTo>
                  <a:pt x="81309" y="251668"/>
                </a:lnTo>
                <a:lnTo>
                  <a:pt x="75990" y="254738"/>
                </a:lnTo>
                <a:lnTo>
                  <a:pt x="81309" y="245498"/>
                </a:lnTo>
                <a:close/>
                <a:moveTo>
                  <a:pt x="92951" y="245498"/>
                </a:moveTo>
                <a:lnTo>
                  <a:pt x="92951" y="251668"/>
                </a:lnTo>
                <a:lnTo>
                  <a:pt x="87632" y="254738"/>
                </a:lnTo>
                <a:lnTo>
                  <a:pt x="92951" y="245498"/>
                </a:lnTo>
                <a:close/>
                <a:moveTo>
                  <a:pt x="104562" y="245498"/>
                </a:moveTo>
                <a:lnTo>
                  <a:pt x="104562" y="251668"/>
                </a:lnTo>
                <a:lnTo>
                  <a:pt x="99243" y="254738"/>
                </a:lnTo>
                <a:lnTo>
                  <a:pt x="104562" y="245498"/>
                </a:lnTo>
                <a:close/>
                <a:moveTo>
                  <a:pt x="116143" y="245498"/>
                </a:moveTo>
                <a:lnTo>
                  <a:pt x="116143" y="251668"/>
                </a:lnTo>
                <a:lnTo>
                  <a:pt x="110824" y="254738"/>
                </a:lnTo>
                <a:lnTo>
                  <a:pt x="116143" y="245498"/>
                </a:lnTo>
                <a:close/>
                <a:moveTo>
                  <a:pt x="127784" y="245498"/>
                </a:moveTo>
                <a:lnTo>
                  <a:pt x="127784" y="251668"/>
                </a:lnTo>
                <a:lnTo>
                  <a:pt x="122465" y="254738"/>
                </a:lnTo>
                <a:lnTo>
                  <a:pt x="127784" y="245498"/>
                </a:lnTo>
                <a:close/>
                <a:moveTo>
                  <a:pt x="139396" y="245498"/>
                </a:moveTo>
                <a:lnTo>
                  <a:pt x="139396" y="251668"/>
                </a:lnTo>
                <a:lnTo>
                  <a:pt x="134076" y="254738"/>
                </a:lnTo>
                <a:lnTo>
                  <a:pt x="139396" y="245498"/>
                </a:lnTo>
                <a:close/>
                <a:moveTo>
                  <a:pt x="151037" y="245498"/>
                </a:moveTo>
                <a:lnTo>
                  <a:pt x="151037" y="251668"/>
                </a:lnTo>
                <a:lnTo>
                  <a:pt x="145718" y="254738"/>
                </a:lnTo>
                <a:lnTo>
                  <a:pt x="151037" y="245498"/>
                </a:lnTo>
                <a:close/>
                <a:moveTo>
                  <a:pt x="162648" y="245498"/>
                </a:moveTo>
                <a:lnTo>
                  <a:pt x="162648" y="251668"/>
                </a:lnTo>
                <a:lnTo>
                  <a:pt x="157329" y="254738"/>
                </a:lnTo>
                <a:lnTo>
                  <a:pt x="162648" y="245498"/>
                </a:lnTo>
                <a:close/>
                <a:moveTo>
                  <a:pt x="174290" y="245498"/>
                </a:moveTo>
                <a:lnTo>
                  <a:pt x="174290" y="251668"/>
                </a:lnTo>
                <a:lnTo>
                  <a:pt x="168971" y="254738"/>
                </a:lnTo>
                <a:lnTo>
                  <a:pt x="174290" y="245498"/>
                </a:lnTo>
                <a:close/>
                <a:moveTo>
                  <a:pt x="185871" y="245559"/>
                </a:moveTo>
                <a:lnTo>
                  <a:pt x="185871" y="251668"/>
                </a:lnTo>
                <a:lnTo>
                  <a:pt x="180551" y="254738"/>
                </a:lnTo>
                <a:lnTo>
                  <a:pt x="185871" y="245559"/>
                </a:lnTo>
                <a:close/>
                <a:moveTo>
                  <a:pt x="197512" y="245498"/>
                </a:moveTo>
                <a:lnTo>
                  <a:pt x="197512" y="251668"/>
                </a:lnTo>
                <a:lnTo>
                  <a:pt x="192193" y="254738"/>
                </a:lnTo>
                <a:lnTo>
                  <a:pt x="197512" y="245498"/>
                </a:lnTo>
                <a:close/>
                <a:moveTo>
                  <a:pt x="209123" y="245498"/>
                </a:moveTo>
                <a:lnTo>
                  <a:pt x="209123" y="251668"/>
                </a:lnTo>
                <a:lnTo>
                  <a:pt x="203804" y="254738"/>
                </a:lnTo>
                <a:lnTo>
                  <a:pt x="209123" y="245498"/>
                </a:lnTo>
                <a:close/>
                <a:moveTo>
                  <a:pt x="220765" y="245498"/>
                </a:moveTo>
                <a:lnTo>
                  <a:pt x="220765" y="251668"/>
                </a:lnTo>
                <a:lnTo>
                  <a:pt x="215446" y="254738"/>
                </a:lnTo>
                <a:lnTo>
                  <a:pt x="220765" y="245498"/>
                </a:lnTo>
                <a:close/>
                <a:moveTo>
                  <a:pt x="243957" y="245498"/>
                </a:moveTo>
                <a:lnTo>
                  <a:pt x="243957" y="251668"/>
                </a:lnTo>
                <a:lnTo>
                  <a:pt x="238638" y="254738"/>
                </a:lnTo>
                <a:lnTo>
                  <a:pt x="243957" y="245498"/>
                </a:lnTo>
                <a:close/>
                <a:moveTo>
                  <a:pt x="255598" y="245498"/>
                </a:moveTo>
                <a:lnTo>
                  <a:pt x="255598" y="251668"/>
                </a:lnTo>
                <a:lnTo>
                  <a:pt x="250279" y="254738"/>
                </a:lnTo>
                <a:lnTo>
                  <a:pt x="255598" y="245498"/>
                </a:lnTo>
                <a:close/>
                <a:moveTo>
                  <a:pt x="11703" y="251911"/>
                </a:moveTo>
                <a:lnTo>
                  <a:pt x="17023" y="254981"/>
                </a:lnTo>
                <a:lnTo>
                  <a:pt x="6384" y="254981"/>
                </a:lnTo>
                <a:lnTo>
                  <a:pt x="11703" y="251911"/>
                </a:lnTo>
                <a:close/>
                <a:moveTo>
                  <a:pt x="23345" y="251911"/>
                </a:moveTo>
                <a:lnTo>
                  <a:pt x="28664" y="254981"/>
                </a:lnTo>
                <a:lnTo>
                  <a:pt x="18026" y="254981"/>
                </a:lnTo>
                <a:lnTo>
                  <a:pt x="23345" y="251911"/>
                </a:lnTo>
                <a:close/>
                <a:moveTo>
                  <a:pt x="34956" y="251911"/>
                </a:moveTo>
                <a:lnTo>
                  <a:pt x="40275" y="254981"/>
                </a:lnTo>
                <a:lnTo>
                  <a:pt x="29637" y="254981"/>
                </a:lnTo>
                <a:lnTo>
                  <a:pt x="34956" y="251911"/>
                </a:lnTo>
                <a:close/>
                <a:moveTo>
                  <a:pt x="46598" y="251911"/>
                </a:moveTo>
                <a:lnTo>
                  <a:pt x="51886" y="254981"/>
                </a:lnTo>
                <a:lnTo>
                  <a:pt x="41248" y="254981"/>
                </a:lnTo>
                <a:lnTo>
                  <a:pt x="46598" y="251911"/>
                </a:lnTo>
                <a:close/>
                <a:moveTo>
                  <a:pt x="58209" y="251911"/>
                </a:moveTo>
                <a:lnTo>
                  <a:pt x="63528" y="254981"/>
                </a:lnTo>
                <a:lnTo>
                  <a:pt x="52889" y="254981"/>
                </a:lnTo>
                <a:lnTo>
                  <a:pt x="58209" y="251911"/>
                </a:lnTo>
                <a:close/>
                <a:moveTo>
                  <a:pt x="69850" y="251911"/>
                </a:moveTo>
                <a:lnTo>
                  <a:pt x="75169" y="254981"/>
                </a:lnTo>
                <a:lnTo>
                  <a:pt x="64531" y="254981"/>
                </a:lnTo>
                <a:lnTo>
                  <a:pt x="69850" y="251911"/>
                </a:lnTo>
                <a:close/>
                <a:moveTo>
                  <a:pt x="81431" y="251911"/>
                </a:moveTo>
                <a:lnTo>
                  <a:pt x="86750" y="254981"/>
                </a:lnTo>
                <a:lnTo>
                  <a:pt x="76112" y="254981"/>
                </a:lnTo>
                <a:lnTo>
                  <a:pt x="81431" y="251911"/>
                </a:lnTo>
                <a:close/>
                <a:moveTo>
                  <a:pt x="93042" y="251911"/>
                </a:moveTo>
                <a:lnTo>
                  <a:pt x="98361" y="254981"/>
                </a:lnTo>
                <a:lnTo>
                  <a:pt x="87723" y="254981"/>
                </a:lnTo>
                <a:lnTo>
                  <a:pt x="93042" y="251911"/>
                </a:lnTo>
                <a:close/>
                <a:moveTo>
                  <a:pt x="104684" y="251911"/>
                </a:moveTo>
                <a:lnTo>
                  <a:pt x="110003" y="254981"/>
                </a:lnTo>
                <a:lnTo>
                  <a:pt x="99364" y="254981"/>
                </a:lnTo>
                <a:lnTo>
                  <a:pt x="104684" y="251911"/>
                </a:lnTo>
                <a:close/>
                <a:moveTo>
                  <a:pt x="116295" y="251911"/>
                </a:moveTo>
                <a:lnTo>
                  <a:pt x="121614" y="254981"/>
                </a:lnTo>
                <a:lnTo>
                  <a:pt x="110976" y="254981"/>
                </a:lnTo>
                <a:lnTo>
                  <a:pt x="116295" y="251911"/>
                </a:lnTo>
                <a:close/>
                <a:moveTo>
                  <a:pt x="127936" y="251911"/>
                </a:moveTo>
                <a:lnTo>
                  <a:pt x="133256" y="254981"/>
                </a:lnTo>
                <a:lnTo>
                  <a:pt x="122617" y="254981"/>
                </a:lnTo>
                <a:lnTo>
                  <a:pt x="127936" y="251911"/>
                </a:lnTo>
                <a:close/>
                <a:moveTo>
                  <a:pt x="139548" y="251911"/>
                </a:moveTo>
                <a:lnTo>
                  <a:pt x="144867" y="254981"/>
                </a:lnTo>
                <a:lnTo>
                  <a:pt x="134228" y="254981"/>
                </a:lnTo>
                <a:lnTo>
                  <a:pt x="139548" y="251911"/>
                </a:lnTo>
                <a:close/>
                <a:moveTo>
                  <a:pt x="151159" y="251911"/>
                </a:moveTo>
                <a:lnTo>
                  <a:pt x="156478" y="254981"/>
                </a:lnTo>
                <a:lnTo>
                  <a:pt x="145840" y="254981"/>
                </a:lnTo>
                <a:lnTo>
                  <a:pt x="151159" y="251911"/>
                </a:lnTo>
                <a:close/>
                <a:moveTo>
                  <a:pt x="162770" y="251911"/>
                </a:moveTo>
                <a:lnTo>
                  <a:pt x="168089" y="254981"/>
                </a:lnTo>
                <a:lnTo>
                  <a:pt x="157451" y="254981"/>
                </a:lnTo>
                <a:lnTo>
                  <a:pt x="162770" y="251911"/>
                </a:lnTo>
                <a:close/>
                <a:moveTo>
                  <a:pt x="174411" y="251911"/>
                </a:moveTo>
                <a:lnTo>
                  <a:pt x="179731" y="254981"/>
                </a:lnTo>
                <a:lnTo>
                  <a:pt x="169092" y="254981"/>
                </a:lnTo>
                <a:lnTo>
                  <a:pt x="174411" y="251911"/>
                </a:lnTo>
                <a:close/>
                <a:moveTo>
                  <a:pt x="186023" y="251911"/>
                </a:moveTo>
                <a:lnTo>
                  <a:pt x="191342" y="254981"/>
                </a:lnTo>
                <a:lnTo>
                  <a:pt x="180703" y="254981"/>
                </a:lnTo>
                <a:lnTo>
                  <a:pt x="186023" y="251911"/>
                </a:lnTo>
                <a:close/>
                <a:moveTo>
                  <a:pt x="197634" y="251911"/>
                </a:moveTo>
                <a:lnTo>
                  <a:pt x="202953" y="254981"/>
                </a:lnTo>
                <a:lnTo>
                  <a:pt x="192315" y="254981"/>
                </a:lnTo>
                <a:lnTo>
                  <a:pt x="197634" y="251911"/>
                </a:lnTo>
                <a:close/>
                <a:moveTo>
                  <a:pt x="209245" y="251911"/>
                </a:moveTo>
                <a:lnTo>
                  <a:pt x="214564" y="254981"/>
                </a:lnTo>
                <a:lnTo>
                  <a:pt x="203926" y="254981"/>
                </a:lnTo>
                <a:lnTo>
                  <a:pt x="209245" y="251911"/>
                </a:lnTo>
                <a:close/>
                <a:moveTo>
                  <a:pt x="220856" y="251911"/>
                </a:moveTo>
                <a:lnTo>
                  <a:pt x="226175" y="254981"/>
                </a:lnTo>
                <a:lnTo>
                  <a:pt x="215537" y="254981"/>
                </a:lnTo>
                <a:lnTo>
                  <a:pt x="220856" y="251911"/>
                </a:lnTo>
                <a:close/>
                <a:moveTo>
                  <a:pt x="232498" y="251911"/>
                </a:moveTo>
                <a:lnTo>
                  <a:pt x="237817" y="254981"/>
                </a:lnTo>
                <a:lnTo>
                  <a:pt x="227178" y="254981"/>
                </a:lnTo>
                <a:lnTo>
                  <a:pt x="232498" y="251911"/>
                </a:lnTo>
                <a:close/>
                <a:moveTo>
                  <a:pt x="244109" y="251911"/>
                </a:moveTo>
                <a:lnTo>
                  <a:pt x="249428" y="254981"/>
                </a:lnTo>
                <a:lnTo>
                  <a:pt x="238790" y="254981"/>
                </a:lnTo>
                <a:lnTo>
                  <a:pt x="244109" y="251911"/>
                </a:lnTo>
                <a:close/>
                <a:moveTo>
                  <a:pt x="255750" y="251911"/>
                </a:moveTo>
                <a:lnTo>
                  <a:pt x="261070" y="254981"/>
                </a:lnTo>
                <a:lnTo>
                  <a:pt x="250431" y="254981"/>
                </a:lnTo>
                <a:lnTo>
                  <a:pt x="255750" y="251911"/>
                </a:lnTo>
                <a:close/>
                <a:moveTo>
                  <a:pt x="267362" y="251911"/>
                </a:moveTo>
                <a:lnTo>
                  <a:pt x="272681" y="254981"/>
                </a:lnTo>
                <a:lnTo>
                  <a:pt x="262042" y="254981"/>
                </a:lnTo>
                <a:lnTo>
                  <a:pt x="267362" y="251911"/>
                </a:lnTo>
                <a:close/>
                <a:moveTo>
                  <a:pt x="279003" y="251911"/>
                </a:moveTo>
                <a:lnTo>
                  <a:pt x="284322" y="254981"/>
                </a:lnTo>
                <a:lnTo>
                  <a:pt x="273684" y="254981"/>
                </a:lnTo>
                <a:lnTo>
                  <a:pt x="279003" y="251911"/>
                </a:lnTo>
                <a:close/>
                <a:moveTo>
                  <a:pt x="284292" y="255194"/>
                </a:moveTo>
                <a:lnTo>
                  <a:pt x="278973" y="258294"/>
                </a:lnTo>
                <a:lnTo>
                  <a:pt x="273653" y="255194"/>
                </a:lnTo>
                <a:close/>
                <a:moveTo>
                  <a:pt x="17023" y="255255"/>
                </a:moveTo>
                <a:lnTo>
                  <a:pt x="11703" y="258325"/>
                </a:lnTo>
                <a:lnTo>
                  <a:pt x="6384" y="255255"/>
                </a:lnTo>
                <a:close/>
                <a:moveTo>
                  <a:pt x="28664" y="255255"/>
                </a:moveTo>
                <a:lnTo>
                  <a:pt x="23345" y="258325"/>
                </a:lnTo>
                <a:lnTo>
                  <a:pt x="18026" y="255255"/>
                </a:lnTo>
                <a:close/>
                <a:moveTo>
                  <a:pt x="40275" y="255255"/>
                </a:moveTo>
                <a:lnTo>
                  <a:pt x="34956" y="258325"/>
                </a:lnTo>
                <a:lnTo>
                  <a:pt x="29637" y="255255"/>
                </a:lnTo>
                <a:close/>
                <a:moveTo>
                  <a:pt x="51886" y="255255"/>
                </a:moveTo>
                <a:lnTo>
                  <a:pt x="46567" y="258325"/>
                </a:lnTo>
                <a:lnTo>
                  <a:pt x="41248" y="255255"/>
                </a:lnTo>
                <a:close/>
                <a:moveTo>
                  <a:pt x="63528" y="255255"/>
                </a:moveTo>
                <a:lnTo>
                  <a:pt x="58209" y="258325"/>
                </a:lnTo>
                <a:lnTo>
                  <a:pt x="52889" y="255255"/>
                </a:lnTo>
                <a:close/>
                <a:moveTo>
                  <a:pt x="75109" y="255255"/>
                </a:moveTo>
                <a:lnTo>
                  <a:pt x="69789" y="258325"/>
                </a:lnTo>
                <a:lnTo>
                  <a:pt x="64470" y="255255"/>
                </a:lnTo>
                <a:close/>
                <a:moveTo>
                  <a:pt x="86750" y="255255"/>
                </a:moveTo>
                <a:lnTo>
                  <a:pt x="81431" y="258325"/>
                </a:lnTo>
                <a:lnTo>
                  <a:pt x="76112" y="255255"/>
                </a:lnTo>
                <a:close/>
                <a:moveTo>
                  <a:pt x="98361" y="255255"/>
                </a:moveTo>
                <a:lnTo>
                  <a:pt x="93042" y="258325"/>
                </a:lnTo>
                <a:lnTo>
                  <a:pt x="87723" y="255255"/>
                </a:lnTo>
                <a:close/>
                <a:moveTo>
                  <a:pt x="110003" y="255255"/>
                </a:moveTo>
                <a:lnTo>
                  <a:pt x="104684" y="258325"/>
                </a:lnTo>
                <a:lnTo>
                  <a:pt x="99364" y="255255"/>
                </a:lnTo>
                <a:close/>
                <a:moveTo>
                  <a:pt x="121614" y="255255"/>
                </a:moveTo>
                <a:lnTo>
                  <a:pt x="116295" y="258325"/>
                </a:lnTo>
                <a:lnTo>
                  <a:pt x="110976" y="255255"/>
                </a:lnTo>
                <a:close/>
                <a:moveTo>
                  <a:pt x="133256" y="255255"/>
                </a:moveTo>
                <a:lnTo>
                  <a:pt x="127936" y="258325"/>
                </a:lnTo>
                <a:lnTo>
                  <a:pt x="122617" y="255255"/>
                </a:lnTo>
                <a:close/>
                <a:moveTo>
                  <a:pt x="144836" y="255255"/>
                </a:moveTo>
                <a:lnTo>
                  <a:pt x="139517" y="258325"/>
                </a:lnTo>
                <a:lnTo>
                  <a:pt x="134198" y="255255"/>
                </a:lnTo>
                <a:close/>
                <a:moveTo>
                  <a:pt x="156478" y="255255"/>
                </a:moveTo>
                <a:lnTo>
                  <a:pt x="151159" y="258325"/>
                </a:lnTo>
                <a:lnTo>
                  <a:pt x="145840" y="255255"/>
                </a:lnTo>
                <a:close/>
                <a:moveTo>
                  <a:pt x="168089" y="255255"/>
                </a:moveTo>
                <a:lnTo>
                  <a:pt x="162770" y="258325"/>
                </a:lnTo>
                <a:lnTo>
                  <a:pt x="157451" y="255255"/>
                </a:lnTo>
                <a:close/>
                <a:moveTo>
                  <a:pt x="179731" y="255255"/>
                </a:moveTo>
                <a:lnTo>
                  <a:pt x="174411" y="258325"/>
                </a:lnTo>
                <a:lnTo>
                  <a:pt x="169092" y="255255"/>
                </a:lnTo>
                <a:close/>
                <a:moveTo>
                  <a:pt x="191342" y="255255"/>
                </a:moveTo>
                <a:lnTo>
                  <a:pt x="186023" y="258325"/>
                </a:lnTo>
                <a:lnTo>
                  <a:pt x="180703" y="255255"/>
                </a:lnTo>
                <a:close/>
                <a:moveTo>
                  <a:pt x="202953" y="255255"/>
                </a:moveTo>
                <a:lnTo>
                  <a:pt x="197634" y="258325"/>
                </a:lnTo>
                <a:lnTo>
                  <a:pt x="192315" y="255255"/>
                </a:lnTo>
                <a:close/>
                <a:moveTo>
                  <a:pt x="214564" y="255255"/>
                </a:moveTo>
                <a:lnTo>
                  <a:pt x="209245" y="258325"/>
                </a:lnTo>
                <a:lnTo>
                  <a:pt x="203926" y="255255"/>
                </a:lnTo>
                <a:close/>
                <a:moveTo>
                  <a:pt x="226175" y="255255"/>
                </a:moveTo>
                <a:lnTo>
                  <a:pt x="220856" y="258325"/>
                </a:lnTo>
                <a:lnTo>
                  <a:pt x="215537" y="255255"/>
                </a:lnTo>
                <a:close/>
                <a:moveTo>
                  <a:pt x="237817" y="255255"/>
                </a:moveTo>
                <a:lnTo>
                  <a:pt x="232498" y="258325"/>
                </a:lnTo>
                <a:lnTo>
                  <a:pt x="227178" y="255255"/>
                </a:lnTo>
                <a:close/>
                <a:moveTo>
                  <a:pt x="249428" y="255255"/>
                </a:moveTo>
                <a:lnTo>
                  <a:pt x="244109" y="258325"/>
                </a:lnTo>
                <a:lnTo>
                  <a:pt x="238790" y="255255"/>
                </a:lnTo>
                <a:close/>
                <a:moveTo>
                  <a:pt x="261070" y="255255"/>
                </a:moveTo>
                <a:lnTo>
                  <a:pt x="255750" y="258325"/>
                </a:lnTo>
                <a:lnTo>
                  <a:pt x="250431" y="255255"/>
                </a:lnTo>
                <a:close/>
                <a:moveTo>
                  <a:pt x="272681" y="255255"/>
                </a:moveTo>
                <a:lnTo>
                  <a:pt x="267362" y="258325"/>
                </a:lnTo>
                <a:lnTo>
                  <a:pt x="262042" y="255255"/>
                </a:lnTo>
                <a:close/>
                <a:moveTo>
                  <a:pt x="17174" y="255437"/>
                </a:moveTo>
                <a:lnTo>
                  <a:pt x="11855" y="264617"/>
                </a:lnTo>
                <a:lnTo>
                  <a:pt x="11855" y="258507"/>
                </a:lnTo>
                <a:lnTo>
                  <a:pt x="17174" y="255437"/>
                </a:lnTo>
                <a:close/>
                <a:moveTo>
                  <a:pt x="28816" y="255437"/>
                </a:moveTo>
                <a:lnTo>
                  <a:pt x="23497" y="264617"/>
                </a:lnTo>
                <a:lnTo>
                  <a:pt x="23497" y="258507"/>
                </a:lnTo>
                <a:lnTo>
                  <a:pt x="28816" y="255437"/>
                </a:lnTo>
                <a:close/>
                <a:moveTo>
                  <a:pt x="40427" y="255437"/>
                </a:moveTo>
                <a:lnTo>
                  <a:pt x="35108" y="264617"/>
                </a:lnTo>
                <a:lnTo>
                  <a:pt x="35108" y="258507"/>
                </a:lnTo>
                <a:lnTo>
                  <a:pt x="40427" y="255437"/>
                </a:lnTo>
                <a:close/>
                <a:moveTo>
                  <a:pt x="52008" y="255437"/>
                </a:moveTo>
                <a:lnTo>
                  <a:pt x="46689" y="264617"/>
                </a:lnTo>
                <a:lnTo>
                  <a:pt x="46689" y="258507"/>
                </a:lnTo>
                <a:lnTo>
                  <a:pt x="52008" y="255437"/>
                </a:lnTo>
                <a:close/>
                <a:moveTo>
                  <a:pt x="63650" y="255437"/>
                </a:moveTo>
                <a:lnTo>
                  <a:pt x="58330" y="264617"/>
                </a:lnTo>
                <a:lnTo>
                  <a:pt x="58330" y="258507"/>
                </a:lnTo>
                <a:lnTo>
                  <a:pt x="63650" y="255437"/>
                </a:lnTo>
                <a:close/>
                <a:moveTo>
                  <a:pt x="75261" y="255437"/>
                </a:moveTo>
                <a:lnTo>
                  <a:pt x="69941" y="264617"/>
                </a:lnTo>
                <a:lnTo>
                  <a:pt x="69941" y="258507"/>
                </a:lnTo>
                <a:lnTo>
                  <a:pt x="75261" y="255437"/>
                </a:lnTo>
                <a:close/>
                <a:moveTo>
                  <a:pt x="86902" y="255437"/>
                </a:moveTo>
                <a:lnTo>
                  <a:pt x="81583" y="264617"/>
                </a:lnTo>
                <a:lnTo>
                  <a:pt x="81583" y="258507"/>
                </a:lnTo>
                <a:lnTo>
                  <a:pt x="86902" y="255437"/>
                </a:lnTo>
                <a:close/>
                <a:moveTo>
                  <a:pt x="98513" y="255437"/>
                </a:moveTo>
                <a:lnTo>
                  <a:pt x="93194" y="264617"/>
                </a:lnTo>
                <a:lnTo>
                  <a:pt x="93194" y="258507"/>
                </a:lnTo>
                <a:lnTo>
                  <a:pt x="98513" y="255437"/>
                </a:lnTo>
                <a:close/>
                <a:moveTo>
                  <a:pt x="110155" y="255437"/>
                </a:moveTo>
                <a:lnTo>
                  <a:pt x="104836" y="264617"/>
                </a:lnTo>
                <a:lnTo>
                  <a:pt x="104836" y="258507"/>
                </a:lnTo>
                <a:lnTo>
                  <a:pt x="110155" y="255437"/>
                </a:lnTo>
                <a:close/>
                <a:moveTo>
                  <a:pt x="121736" y="255437"/>
                </a:moveTo>
                <a:lnTo>
                  <a:pt x="116416" y="264617"/>
                </a:lnTo>
                <a:lnTo>
                  <a:pt x="116416" y="258507"/>
                </a:lnTo>
                <a:lnTo>
                  <a:pt x="121736" y="255437"/>
                </a:lnTo>
                <a:close/>
                <a:moveTo>
                  <a:pt x="133377" y="255437"/>
                </a:moveTo>
                <a:lnTo>
                  <a:pt x="128058" y="264617"/>
                </a:lnTo>
                <a:lnTo>
                  <a:pt x="128058" y="258507"/>
                </a:lnTo>
                <a:lnTo>
                  <a:pt x="133377" y="255437"/>
                </a:lnTo>
                <a:close/>
                <a:moveTo>
                  <a:pt x="144988" y="255437"/>
                </a:moveTo>
                <a:lnTo>
                  <a:pt x="139669" y="264617"/>
                </a:lnTo>
                <a:lnTo>
                  <a:pt x="139669" y="258507"/>
                </a:lnTo>
                <a:lnTo>
                  <a:pt x="144988" y="255437"/>
                </a:lnTo>
                <a:close/>
                <a:moveTo>
                  <a:pt x="156630" y="255437"/>
                </a:moveTo>
                <a:lnTo>
                  <a:pt x="151311" y="264617"/>
                </a:lnTo>
                <a:lnTo>
                  <a:pt x="151311" y="258507"/>
                </a:lnTo>
                <a:lnTo>
                  <a:pt x="156630" y="255437"/>
                </a:lnTo>
                <a:close/>
                <a:moveTo>
                  <a:pt x="168241" y="255437"/>
                </a:moveTo>
                <a:lnTo>
                  <a:pt x="162922" y="264617"/>
                </a:lnTo>
                <a:lnTo>
                  <a:pt x="162922" y="258507"/>
                </a:lnTo>
                <a:lnTo>
                  <a:pt x="168241" y="255437"/>
                </a:lnTo>
                <a:close/>
                <a:moveTo>
                  <a:pt x="179822" y="255437"/>
                </a:moveTo>
                <a:lnTo>
                  <a:pt x="174503" y="264617"/>
                </a:lnTo>
                <a:lnTo>
                  <a:pt x="174503" y="258507"/>
                </a:lnTo>
                <a:lnTo>
                  <a:pt x="179822" y="255437"/>
                </a:lnTo>
                <a:close/>
                <a:moveTo>
                  <a:pt x="191463" y="255437"/>
                </a:moveTo>
                <a:lnTo>
                  <a:pt x="186144" y="264617"/>
                </a:lnTo>
                <a:lnTo>
                  <a:pt x="186144" y="258507"/>
                </a:lnTo>
                <a:lnTo>
                  <a:pt x="191463" y="255437"/>
                </a:lnTo>
                <a:close/>
                <a:moveTo>
                  <a:pt x="203075" y="255437"/>
                </a:moveTo>
                <a:lnTo>
                  <a:pt x="197755" y="264617"/>
                </a:lnTo>
                <a:lnTo>
                  <a:pt x="197755" y="258507"/>
                </a:lnTo>
                <a:lnTo>
                  <a:pt x="203075" y="255437"/>
                </a:lnTo>
                <a:close/>
                <a:moveTo>
                  <a:pt x="214716" y="255437"/>
                </a:moveTo>
                <a:lnTo>
                  <a:pt x="209397" y="264617"/>
                </a:lnTo>
                <a:lnTo>
                  <a:pt x="209397" y="258507"/>
                </a:lnTo>
                <a:lnTo>
                  <a:pt x="214716" y="255437"/>
                </a:lnTo>
                <a:close/>
                <a:moveTo>
                  <a:pt x="226327" y="255437"/>
                </a:moveTo>
                <a:lnTo>
                  <a:pt x="221008" y="264617"/>
                </a:lnTo>
                <a:lnTo>
                  <a:pt x="221008" y="258507"/>
                </a:lnTo>
                <a:lnTo>
                  <a:pt x="226327" y="255437"/>
                </a:lnTo>
                <a:close/>
                <a:moveTo>
                  <a:pt x="237969" y="255437"/>
                </a:moveTo>
                <a:lnTo>
                  <a:pt x="232650" y="264617"/>
                </a:lnTo>
                <a:lnTo>
                  <a:pt x="232650" y="258507"/>
                </a:lnTo>
                <a:lnTo>
                  <a:pt x="237969" y="255437"/>
                </a:lnTo>
                <a:close/>
                <a:moveTo>
                  <a:pt x="249550" y="255437"/>
                </a:moveTo>
                <a:lnTo>
                  <a:pt x="244230" y="264617"/>
                </a:lnTo>
                <a:lnTo>
                  <a:pt x="244230" y="258507"/>
                </a:lnTo>
                <a:lnTo>
                  <a:pt x="249550" y="255437"/>
                </a:lnTo>
                <a:close/>
                <a:moveTo>
                  <a:pt x="261191" y="255437"/>
                </a:moveTo>
                <a:lnTo>
                  <a:pt x="255872" y="264617"/>
                </a:lnTo>
                <a:lnTo>
                  <a:pt x="255872" y="258507"/>
                </a:lnTo>
                <a:lnTo>
                  <a:pt x="261191" y="255437"/>
                </a:lnTo>
                <a:close/>
                <a:moveTo>
                  <a:pt x="272802" y="255437"/>
                </a:moveTo>
                <a:lnTo>
                  <a:pt x="267483" y="264617"/>
                </a:lnTo>
                <a:lnTo>
                  <a:pt x="267483" y="258507"/>
                </a:lnTo>
                <a:lnTo>
                  <a:pt x="272802" y="255437"/>
                </a:lnTo>
                <a:close/>
                <a:moveTo>
                  <a:pt x="284444" y="255437"/>
                </a:moveTo>
                <a:lnTo>
                  <a:pt x="279125" y="264617"/>
                </a:lnTo>
                <a:lnTo>
                  <a:pt x="279125" y="258507"/>
                </a:lnTo>
                <a:lnTo>
                  <a:pt x="284444" y="255437"/>
                </a:lnTo>
                <a:close/>
                <a:moveTo>
                  <a:pt x="6262" y="255468"/>
                </a:moveTo>
                <a:lnTo>
                  <a:pt x="11582" y="258507"/>
                </a:lnTo>
                <a:lnTo>
                  <a:pt x="11582" y="264677"/>
                </a:lnTo>
                <a:lnTo>
                  <a:pt x="6262" y="255468"/>
                </a:lnTo>
                <a:close/>
                <a:moveTo>
                  <a:pt x="17904" y="255468"/>
                </a:moveTo>
                <a:lnTo>
                  <a:pt x="23223" y="258507"/>
                </a:lnTo>
                <a:lnTo>
                  <a:pt x="23223" y="264677"/>
                </a:lnTo>
                <a:lnTo>
                  <a:pt x="17904" y="255468"/>
                </a:lnTo>
                <a:close/>
                <a:moveTo>
                  <a:pt x="29515" y="255468"/>
                </a:moveTo>
                <a:lnTo>
                  <a:pt x="34834" y="258507"/>
                </a:lnTo>
                <a:lnTo>
                  <a:pt x="34834" y="264677"/>
                </a:lnTo>
                <a:lnTo>
                  <a:pt x="29515" y="255468"/>
                </a:lnTo>
                <a:close/>
                <a:moveTo>
                  <a:pt x="41126" y="255468"/>
                </a:moveTo>
                <a:lnTo>
                  <a:pt x="46446" y="258507"/>
                </a:lnTo>
                <a:lnTo>
                  <a:pt x="46446" y="264677"/>
                </a:lnTo>
                <a:lnTo>
                  <a:pt x="41126" y="255468"/>
                </a:lnTo>
                <a:close/>
                <a:moveTo>
                  <a:pt x="52737" y="255468"/>
                </a:moveTo>
                <a:lnTo>
                  <a:pt x="58057" y="258507"/>
                </a:lnTo>
                <a:lnTo>
                  <a:pt x="58057" y="264677"/>
                </a:lnTo>
                <a:lnTo>
                  <a:pt x="52737" y="255468"/>
                </a:lnTo>
                <a:close/>
                <a:moveTo>
                  <a:pt x="64379" y="255468"/>
                </a:moveTo>
                <a:lnTo>
                  <a:pt x="69698" y="258507"/>
                </a:lnTo>
                <a:lnTo>
                  <a:pt x="69698" y="264677"/>
                </a:lnTo>
                <a:lnTo>
                  <a:pt x="64379" y="255468"/>
                </a:lnTo>
                <a:close/>
                <a:moveTo>
                  <a:pt x="75990" y="255468"/>
                </a:moveTo>
                <a:lnTo>
                  <a:pt x="81309" y="258507"/>
                </a:lnTo>
                <a:lnTo>
                  <a:pt x="81309" y="264677"/>
                </a:lnTo>
                <a:lnTo>
                  <a:pt x="75990" y="255468"/>
                </a:lnTo>
                <a:close/>
                <a:moveTo>
                  <a:pt x="87632" y="255468"/>
                </a:moveTo>
                <a:lnTo>
                  <a:pt x="92951" y="258507"/>
                </a:lnTo>
                <a:lnTo>
                  <a:pt x="92951" y="264677"/>
                </a:lnTo>
                <a:lnTo>
                  <a:pt x="87632" y="255468"/>
                </a:lnTo>
                <a:close/>
                <a:moveTo>
                  <a:pt x="99243" y="255468"/>
                </a:moveTo>
                <a:lnTo>
                  <a:pt x="104562" y="258507"/>
                </a:lnTo>
                <a:lnTo>
                  <a:pt x="104562" y="264677"/>
                </a:lnTo>
                <a:lnTo>
                  <a:pt x="99243" y="255468"/>
                </a:lnTo>
                <a:close/>
                <a:moveTo>
                  <a:pt x="110824" y="255468"/>
                </a:moveTo>
                <a:lnTo>
                  <a:pt x="116143" y="258507"/>
                </a:lnTo>
                <a:lnTo>
                  <a:pt x="116143" y="264677"/>
                </a:lnTo>
                <a:lnTo>
                  <a:pt x="110824" y="255468"/>
                </a:lnTo>
                <a:close/>
                <a:moveTo>
                  <a:pt x="122465" y="255468"/>
                </a:moveTo>
                <a:lnTo>
                  <a:pt x="127784" y="258507"/>
                </a:lnTo>
                <a:lnTo>
                  <a:pt x="127784" y="264677"/>
                </a:lnTo>
                <a:lnTo>
                  <a:pt x="122465" y="255468"/>
                </a:lnTo>
                <a:close/>
                <a:moveTo>
                  <a:pt x="134076" y="255468"/>
                </a:moveTo>
                <a:lnTo>
                  <a:pt x="139396" y="258507"/>
                </a:lnTo>
                <a:lnTo>
                  <a:pt x="139396" y="264677"/>
                </a:lnTo>
                <a:lnTo>
                  <a:pt x="134076" y="255468"/>
                </a:lnTo>
                <a:close/>
                <a:moveTo>
                  <a:pt x="145718" y="255468"/>
                </a:moveTo>
                <a:lnTo>
                  <a:pt x="151037" y="258507"/>
                </a:lnTo>
                <a:lnTo>
                  <a:pt x="151037" y="264677"/>
                </a:lnTo>
                <a:lnTo>
                  <a:pt x="145718" y="255468"/>
                </a:lnTo>
                <a:close/>
                <a:moveTo>
                  <a:pt x="157329" y="255468"/>
                </a:moveTo>
                <a:lnTo>
                  <a:pt x="162648" y="258507"/>
                </a:lnTo>
                <a:lnTo>
                  <a:pt x="162648" y="264677"/>
                </a:lnTo>
                <a:lnTo>
                  <a:pt x="157329" y="255468"/>
                </a:lnTo>
                <a:close/>
                <a:moveTo>
                  <a:pt x="168971" y="255468"/>
                </a:moveTo>
                <a:lnTo>
                  <a:pt x="174290" y="258507"/>
                </a:lnTo>
                <a:lnTo>
                  <a:pt x="174290" y="264677"/>
                </a:lnTo>
                <a:lnTo>
                  <a:pt x="168971" y="255468"/>
                </a:lnTo>
                <a:close/>
                <a:moveTo>
                  <a:pt x="180551" y="255468"/>
                </a:moveTo>
                <a:lnTo>
                  <a:pt x="185871" y="258507"/>
                </a:lnTo>
                <a:lnTo>
                  <a:pt x="185871" y="264677"/>
                </a:lnTo>
                <a:lnTo>
                  <a:pt x="180551" y="255468"/>
                </a:lnTo>
                <a:close/>
                <a:moveTo>
                  <a:pt x="192193" y="255468"/>
                </a:moveTo>
                <a:lnTo>
                  <a:pt x="197512" y="258507"/>
                </a:lnTo>
                <a:lnTo>
                  <a:pt x="197512" y="264677"/>
                </a:lnTo>
                <a:lnTo>
                  <a:pt x="192193" y="255468"/>
                </a:lnTo>
                <a:close/>
                <a:moveTo>
                  <a:pt x="203804" y="255468"/>
                </a:moveTo>
                <a:lnTo>
                  <a:pt x="209123" y="258507"/>
                </a:lnTo>
                <a:lnTo>
                  <a:pt x="209123" y="264677"/>
                </a:lnTo>
                <a:lnTo>
                  <a:pt x="203804" y="255468"/>
                </a:lnTo>
                <a:close/>
                <a:moveTo>
                  <a:pt x="215446" y="255468"/>
                </a:moveTo>
                <a:lnTo>
                  <a:pt x="220765" y="258507"/>
                </a:lnTo>
                <a:lnTo>
                  <a:pt x="220765" y="264677"/>
                </a:lnTo>
                <a:lnTo>
                  <a:pt x="215446" y="255468"/>
                </a:lnTo>
                <a:close/>
                <a:moveTo>
                  <a:pt x="227057" y="255468"/>
                </a:moveTo>
                <a:lnTo>
                  <a:pt x="232376" y="258507"/>
                </a:lnTo>
                <a:lnTo>
                  <a:pt x="232376" y="264677"/>
                </a:lnTo>
                <a:lnTo>
                  <a:pt x="227057" y="255468"/>
                </a:lnTo>
                <a:close/>
                <a:moveTo>
                  <a:pt x="243941" y="264650"/>
                </a:moveTo>
                <a:lnTo>
                  <a:pt x="243957" y="264677"/>
                </a:lnTo>
                <a:lnTo>
                  <a:pt x="243957" y="264659"/>
                </a:lnTo>
                <a:lnTo>
                  <a:pt x="243957" y="264659"/>
                </a:lnTo>
                <a:lnTo>
                  <a:pt x="243941" y="264650"/>
                </a:lnTo>
                <a:close/>
                <a:moveTo>
                  <a:pt x="255584" y="264653"/>
                </a:moveTo>
                <a:lnTo>
                  <a:pt x="255598" y="264677"/>
                </a:lnTo>
                <a:lnTo>
                  <a:pt x="255598" y="264661"/>
                </a:lnTo>
                <a:lnTo>
                  <a:pt x="255598" y="264661"/>
                </a:lnTo>
                <a:lnTo>
                  <a:pt x="255584" y="264653"/>
                </a:lnTo>
                <a:close/>
                <a:moveTo>
                  <a:pt x="267194" y="264650"/>
                </a:moveTo>
                <a:lnTo>
                  <a:pt x="267210" y="264677"/>
                </a:lnTo>
                <a:lnTo>
                  <a:pt x="267210" y="264659"/>
                </a:lnTo>
                <a:lnTo>
                  <a:pt x="267194" y="264650"/>
                </a:lnTo>
                <a:close/>
                <a:moveTo>
                  <a:pt x="278837" y="264653"/>
                </a:moveTo>
                <a:lnTo>
                  <a:pt x="278851" y="264677"/>
                </a:lnTo>
                <a:lnTo>
                  <a:pt x="278851" y="264661"/>
                </a:lnTo>
                <a:lnTo>
                  <a:pt x="278851" y="264661"/>
                </a:lnTo>
                <a:lnTo>
                  <a:pt x="278837" y="264653"/>
                </a:lnTo>
                <a:close/>
                <a:moveTo>
                  <a:pt x="52798" y="261699"/>
                </a:moveTo>
                <a:lnTo>
                  <a:pt x="52662" y="261778"/>
                </a:lnTo>
                <a:lnTo>
                  <a:pt x="52662" y="261778"/>
                </a:lnTo>
                <a:lnTo>
                  <a:pt x="57844" y="264769"/>
                </a:lnTo>
                <a:lnTo>
                  <a:pt x="57844" y="264769"/>
                </a:lnTo>
                <a:lnTo>
                  <a:pt x="57705" y="264528"/>
                </a:lnTo>
                <a:lnTo>
                  <a:pt x="57705" y="264528"/>
                </a:lnTo>
                <a:lnTo>
                  <a:pt x="57705" y="264528"/>
                </a:lnTo>
                <a:lnTo>
                  <a:pt x="57705" y="264528"/>
                </a:lnTo>
                <a:lnTo>
                  <a:pt x="57705" y="264528"/>
                </a:lnTo>
                <a:lnTo>
                  <a:pt x="52798" y="261699"/>
                </a:lnTo>
                <a:close/>
                <a:moveTo>
                  <a:pt x="6050" y="255589"/>
                </a:moveTo>
                <a:lnTo>
                  <a:pt x="6050" y="261699"/>
                </a:lnTo>
                <a:lnTo>
                  <a:pt x="11369" y="264769"/>
                </a:lnTo>
                <a:lnTo>
                  <a:pt x="11245" y="264556"/>
                </a:lnTo>
                <a:lnTo>
                  <a:pt x="11245" y="264556"/>
                </a:lnTo>
                <a:lnTo>
                  <a:pt x="6232" y="261668"/>
                </a:lnTo>
                <a:cubicBezTo>
                  <a:pt x="6202" y="261638"/>
                  <a:pt x="6171" y="261577"/>
                  <a:pt x="6171" y="261547"/>
                </a:cubicBezTo>
                <a:lnTo>
                  <a:pt x="6171" y="255799"/>
                </a:lnTo>
                <a:lnTo>
                  <a:pt x="6171" y="255799"/>
                </a:lnTo>
                <a:lnTo>
                  <a:pt x="6050" y="255589"/>
                </a:lnTo>
                <a:close/>
                <a:moveTo>
                  <a:pt x="17934" y="261699"/>
                </a:moveTo>
                <a:lnTo>
                  <a:pt x="17798" y="261778"/>
                </a:lnTo>
                <a:lnTo>
                  <a:pt x="17798" y="261778"/>
                </a:lnTo>
                <a:lnTo>
                  <a:pt x="22980" y="264769"/>
                </a:lnTo>
                <a:lnTo>
                  <a:pt x="22841" y="264528"/>
                </a:lnTo>
                <a:lnTo>
                  <a:pt x="22841" y="264528"/>
                </a:lnTo>
                <a:lnTo>
                  <a:pt x="22841" y="264528"/>
                </a:lnTo>
                <a:lnTo>
                  <a:pt x="22841" y="264528"/>
                </a:lnTo>
                <a:lnTo>
                  <a:pt x="22841" y="264528"/>
                </a:lnTo>
                <a:lnTo>
                  <a:pt x="22841" y="264528"/>
                </a:lnTo>
                <a:lnTo>
                  <a:pt x="17934" y="261699"/>
                </a:lnTo>
                <a:close/>
                <a:moveTo>
                  <a:pt x="29576" y="261699"/>
                </a:moveTo>
                <a:lnTo>
                  <a:pt x="29439" y="261778"/>
                </a:lnTo>
                <a:lnTo>
                  <a:pt x="29439" y="261778"/>
                </a:lnTo>
                <a:lnTo>
                  <a:pt x="34622" y="264769"/>
                </a:lnTo>
                <a:lnTo>
                  <a:pt x="34495" y="264551"/>
                </a:lnTo>
                <a:lnTo>
                  <a:pt x="34495" y="264551"/>
                </a:lnTo>
                <a:lnTo>
                  <a:pt x="29576" y="261699"/>
                </a:lnTo>
                <a:close/>
                <a:moveTo>
                  <a:pt x="41187" y="261699"/>
                </a:moveTo>
                <a:lnTo>
                  <a:pt x="41035" y="261786"/>
                </a:lnTo>
                <a:lnTo>
                  <a:pt x="41035" y="261786"/>
                </a:lnTo>
                <a:lnTo>
                  <a:pt x="46202" y="264769"/>
                </a:lnTo>
                <a:lnTo>
                  <a:pt x="46048" y="264502"/>
                </a:lnTo>
                <a:lnTo>
                  <a:pt x="46048" y="264502"/>
                </a:lnTo>
                <a:lnTo>
                  <a:pt x="41187" y="261699"/>
                </a:lnTo>
                <a:close/>
                <a:moveTo>
                  <a:pt x="64440" y="261699"/>
                </a:moveTo>
                <a:lnTo>
                  <a:pt x="64288" y="261786"/>
                </a:lnTo>
                <a:lnTo>
                  <a:pt x="64288" y="261786"/>
                </a:lnTo>
                <a:lnTo>
                  <a:pt x="69455" y="264769"/>
                </a:lnTo>
                <a:lnTo>
                  <a:pt x="69301" y="264502"/>
                </a:lnTo>
                <a:lnTo>
                  <a:pt x="69301" y="264502"/>
                </a:lnTo>
                <a:lnTo>
                  <a:pt x="64440" y="261699"/>
                </a:lnTo>
                <a:close/>
                <a:moveTo>
                  <a:pt x="76051" y="261699"/>
                </a:moveTo>
                <a:lnTo>
                  <a:pt x="75914" y="261778"/>
                </a:lnTo>
                <a:lnTo>
                  <a:pt x="75914" y="261778"/>
                </a:lnTo>
                <a:lnTo>
                  <a:pt x="81097" y="264769"/>
                </a:lnTo>
                <a:lnTo>
                  <a:pt x="80957" y="264528"/>
                </a:lnTo>
                <a:lnTo>
                  <a:pt x="76051" y="261699"/>
                </a:lnTo>
                <a:close/>
                <a:moveTo>
                  <a:pt x="87693" y="261699"/>
                </a:moveTo>
                <a:lnTo>
                  <a:pt x="87540" y="261786"/>
                </a:lnTo>
                <a:lnTo>
                  <a:pt x="87540" y="261786"/>
                </a:lnTo>
                <a:lnTo>
                  <a:pt x="92708" y="264769"/>
                </a:lnTo>
                <a:lnTo>
                  <a:pt x="92553" y="264502"/>
                </a:lnTo>
                <a:lnTo>
                  <a:pt x="92553" y="264502"/>
                </a:lnTo>
                <a:lnTo>
                  <a:pt x="87693" y="261699"/>
                </a:lnTo>
                <a:close/>
                <a:moveTo>
                  <a:pt x="99304" y="261699"/>
                </a:moveTo>
                <a:lnTo>
                  <a:pt x="99167" y="261778"/>
                </a:lnTo>
                <a:lnTo>
                  <a:pt x="99167" y="261778"/>
                </a:lnTo>
                <a:lnTo>
                  <a:pt x="104349" y="264769"/>
                </a:lnTo>
                <a:lnTo>
                  <a:pt x="104210" y="264528"/>
                </a:lnTo>
                <a:lnTo>
                  <a:pt x="99304" y="261699"/>
                </a:lnTo>
                <a:close/>
                <a:moveTo>
                  <a:pt x="110945" y="261699"/>
                </a:moveTo>
                <a:lnTo>
                  <a:pt x="110778" y="261795"/>
                </a:lnTo>
                <a:lnTo>
                  <a:pt x="115930" y="264769"/>
                </a:lnTo>
                <a:lnTo>
                  <a:pt x="115760" y="264476"/>
                </a:lnTo>
                <a:lnTo>
                  <a:pt x="115760" y="264476"/>
                </a:lnTo>
                <a:lnTo>
                  <a:pt x="110945" y="261699"/>
                </a:lnTo>
                <a:close/>
                <a:moveTo>
                  <a:pt x="122587" y="261699"/>
                </a:moveTo>
                <a:lnTo>
                  <a:pt x="122404" y="261804"/>
                </a:lnTo>
                <a:lnTo>
                  <a:pt x="122404" y="261804"/>
                </a:lnTo>
                <a:lnTo>
                  <a:pt x="127541" y="264769"/>
                </a:lnTo>
                <a:lnTo>
                  <a:pt x="127369" y="264471"/>
                </a:lnTo>
                <a:lnTo>
                  <a:pt x="127369" y="264471"/>
                </a:lnTo>
                <a:lnTo>
                  <a:pt x="122587" y="261699"/>
                </a:lnTo>
                <a:close/>
                <a:moveTo>
                  <a:pt x="134198" y="261699"/>
                </a:moveTo>
                <a:lnTo>
                  <a:pt x="134031" y="261795"/>
                </a:lnTo>
                <a:lnTo>
                  <a:pt x="139183" y="264769"/>
                </a:lnTo>
                <a:lnTo>
                  <a:pt x="139013" y="264476"/>
                </a:lnTo>
                <a:lnTo>
                  <a:pt x="139013" y="264476"/>
                </a:lnTo>
                <a:lnTo>
                  <a:pt x="134198" y="261699"/>
                </a:lnTo>
                <a:close/>
                <a:moveTo>
                  <a:pt x="145840" y="261699"/>
                </a:moveTo>
                <a:lnTo>
                  <a:pt x="145657" y="261804"/>
                </a:lnTo>
                <a:lnTo>
                  <a:pt x="145657" y="261804"/>
                </a:lnTo>
                <a:lnTo>
                  <a:pt x="150794" y="264769"/>
                </a:lnTo>
                <a:lnTo>
                  <a:pt x="150622" y="264471"/>
                </a:lnTo>
                <a:lnTo>
                  <a:pt x="150622" y="264471"/>
                </a:lnTo>
                <a:lnTo>
                  <a:pt x="145840" y="261699"/>
                </a:lnTo>
                <a:close/>
                <a:moveTo>
                  <a:pt x="157451" y="261699"/>
                </a:moveTo>
                <a:lnTo>
                  <a:pt x="157283" y="261795"/>
                </a:lnTo>
                <a:lnTo>
                  <a:pt x="157283" y="261795"/>
                </a:lnTo>
                <a:lnTo>
                  <a:pt x="162436" y="264769"/>
                </a:lnTo>
                <a:lnTo>
                  <a:pt x="162266" y="264476"/>
                </a:lnTo>
                <a:lnTo>
                  <a:pt x="162266" y="264476"/>
                </a:lnTo>
                <a:lnTo>
                  <a:pt x="157451" y="261699"/>
                </a:lnTo>
                <a:close/>
                <a:moveTo>
                  <a:pt x="169092" y="261699"/>
                </a:moveTo>
                <a:lnTo>
                  <a:pt x="168910" y="261804"/>
                </a:lnTo>
                <a:lnTo>
                  <a:pt x="168910" y="261804"/>
                </a:lnTo>
                <a:lnTo>
                  <a:pt x="174047" y="264769"/>
                </a:lnTo>
                <a:lnTo>
                  <a:pt x="173874" y="264471"/>
                </a:lnTo>
                <a:lnTo>
                  <a:pt x="169092" y="261699"/>
                </a:lnTo>
                <a:close/>
                <a:moveTo>
                  <a:pt x="180703" y="261699"/>
                </a:moveTo>
                <a:lnTo>
                  <a:pt x="180521" y="261804"/>
                </a:lnTo>
                <a:lnTo>
                  <a:pt x="180521" y="261804"/>
                </a:lnTo>
                <a:lnTo>
                  <a:pt x="185658" y="264769"/>
                </a:lnTo>
                <a:lnTo>
                  <a:pt x="185473" y="264449"/>
                </a:lnTo>
                <a:lnTo>
                  <a:pt x="185473" y="264449"/>
                </a:lnTo>
                <a:lnTo>
                  <a:pt x="180703" y="261699"/>
                </a:lnTo>
                <a:close/>
                <a:moveTo>
                  <a:pt x="192345" y="261699"/>
                </a:moveTo>
                <a:lnTo>
                  <a:pt x="192147" y="261813"/>
                </a:lnTo>
                <a:lnTo>
                  <a:pt x="192147" y="261813"/>
                </a:lnTo>
                <a:lnTo>
                  <a:pt x="197269" y="264769"/>
                </a:lnTo>
                <a:lnTo>
                  <a:pt x="197081" y="264445"/>
                </a:lnTo>
                <a:lnTo>
                  <a:pt x="197081" y="264445"/>
                </a:lnTo>
                <a:lnTo>
                  <a:pt x="192345" y="261699"/>
                </a:lnTo>
                <a:close/>
                <a:moveTo>
                  <a:pt x="203956" y="261699"/>
                </a:moveTo>
                <a:lnTo>
                  <a:pt x="203774" y="261804"/>
                </a:lnTo>
                <a:lnTo>
                  <a:pt x="203774" y="261804"/>
                </a:lnTo>
                <a:lnTo>
                  <a:pt x="208911" y="264769"/>
                </a:lnTo>
                <a:lnTo>
                  <a:pt x="208726" y="264449"/>
                </a:lnTo>
                <a:lnTo>
                  <a:pt x="208726" y="264449"/>
                </a:lnTo>
                <a:lnTo>
                  <a:pt x="203956" y="261699"/>
                </a:lnTo>
                <a:close/>
                <a:moveTo>
                  <a:pt x="215598" y="261699"/>
                </a:moveTo>
                <a:lnTo>
                  <a:pt x="215400" y="261813"/>
                </a:lnTo>
                <a:lnTo>
                  <a:pt x="215400" y="261813"/>
                </a:lnTo>
                <a:lnTo>
                  <a:pt x="220522" y="264769"/>
                </a:lnTo>
                <a:lnTo>
                  <a:pt x="220334" y="264445"/>
                </a:lnTo>
                <a:lnTo>
                  <a:pt x="220334" y="264445"/>
                </a:lnTo>
                <a:lnTo>
                  <a:pt x="215598" y="261699"/>
                </a:lnTo>
                <a:close/>
                <a:moveTo>
                  <a:pt x="227209" y="261699"/>
                </a:moveTo>
                <a:lnTo>
                  <a:pt x="227026" y="261804"/>
                </a:lnTo>
                <a:lnTo>
                  <a:pt x="227026" y="261804"/>
                </a:lnTo>
                <a:lnTo>
                  <a:pt x="232163" y="264769"/>
                </a:lnTo>
                <a:lnTo>
                  <a:pt x="231978" y="264449"/>
                </a:lnTo>
                <a:lnTo>
                  <a:pt x="231978" y="264449"/>
                </a:lnTo>
                <a:lnTo>
                  <a:pt x="227209" y="261699"/>
                </a:lnTo>
                <a:close/>
                <a:moveTo>
                  <a:pt x="238850" y="261699"/>
                </a:moveTo>
                <a:lnTo>
                  <a:pt x="238653" y="261813"/>
                </a:lnTo>
                <a:lnTo>
                  <a:pt x="238653" y="261813"/>
                </a:lnTo>
                <a:lnTo>
                  <a:pt x="243774" y="264769"/>
                </a:lnTo>
                <a:lnTo>
                  <a:pt x="243587" y="264445"/>
                </a:lnTo>
                <a:lnTo>
                  <a:pt x="243587" y="264445"/>
                </a:lnTo>
                <a:lnTo>
                  <a:pt x="238850" y="261699"/>
                </a:lnTo>
                <a:close/>
                <a:moveTo>
                  <a:pt x="250462" y="261699"/>
                </a:moveTo>
                <a:lnTo>
                  <a:pt x="250249" y="261821"/>
                </a:lnTo>
                <a:lnTo>
                  <a:pt x="250249" y="261821"/>
                </a:lnTo>
                <a:lnTo>
                  <a:pt x="255355" y="264769"/>
                </a:lnTo>
                <a:lnTo>
                  <a:pt x="255140" y="264397"/>
                </a:lnTo>
                <a:lnTo>
                  <a:pt x="255140" y="264397"/>
                </a:lnTo>
                <a:lnTo>
                  <a:pt x="250462" y="261699"/>
                </a:lnTo>
                <a:close/>
                <a:moveTo>
                  <a:pt x="262103" y="261699"/>
                </a:moveTo>
                <a:lnTo>
                  <a:pt x="261890" y="261821"/>
                </a:lnTo>
                <a:lnTo>
                  <a:pt x="261890" y="261821"/>
                </a:lnTo>
                <a:lnTo>
                  <a:pt x="266997" y="264769"/>
                </a:lnTo>
                <a:lnTo>
                  <a:pt x="266794" y="264418"/>
                </a:lnTo>
                <a:lnTo>
                  <a:pt x="266794" y="264418"/>
                </a:lnTo>
                <a:lnTo>
                  <a:pt x="262103" y="261699"/>
                </a:lnTo>
                <a:close/>
                <a:moveTo>
                  <a:pt x="273714" y="261699"/>
                </a:moveTo>
                <a:lnTo>
                  <a:pt x="273501" y="261821"/>
                </a:lnTo>
                <a:lnTo>
                  <a:pt x="273501" y="261821"/>
                </a:lnTo>
                <a:lnTo>
                  <a:pt x="278608" y="264769"/>
                </a:lnTo>
                <a:lnTo>
                  <a:pt x="278392" y="264397"/>
                </a:lnTo>
                <a:lnTo>
                  <a:pt x="278392" y="264397"/>
                </a:lnTo>
                <a:lnTo>
                  <a:pt x="273714" y="261699"/>
                </a:lnTo>
                <a:close/>
                <a:moveTo>
                  <a:pt x="284657" y="255589"/>
                </a:moveTo>
                <a:lnTo>
                  <a:pt x="284657" y="261729"/>
                </a:lnTo>
                <a:lnTo>
                  <a:pt x="279337" y="264769"/>
                </a:lnTo>
                <a:lnTo>
                  <a:pt x="284657" y="255589"/>
                </a:lnTo>
                <a:close/>
                <a:moveTo>
                  <a:pt x="17418" y="255589"/>
                </a:moveTo>
                <a:lnTo>
                  <a:pt x="17418" y="261729"/>
                </a:lnTo>
                <a:lnTo>
                  <a:pt x="12098" y="264829"/>
                </a:lnTo>
                <a:lnTo>
                  <a:pt x="17418" y="255589"/>
                </a:lnTo>
                <a:close/>
                <a:moveTo>
                  <a:pt x="29029" y="255589"/>
                </a:moveTo>
                <a:lnTo>
                  <a:pt x="29029" y="261729"/>
                </a:lnTo>
                <a:lnTo>
                  <a:pt x="23710" y="264829"/>
                </a:lnTo>
                <a:lnTo>
                  <a:pt x="29029" y="255589"/>
                </a:lnTo>
                <a:close/>
                <a:moveTo>
                  <a:pt x="40610" y="255589"/>
                </a:moveTo>
                <a:lnTo>
                  <a:pt x="40610" y="261729"/>
                </a:lnTo>
                <a:lnTo>
                  <a:pt x="35290" y="264829"/>
                </a:lnTo>
                <a:lnTo>
                  <a:pt x="40610" y="255589"/>
                </a:lnTo>
                <a:close/>
                <a:moveTo>
                  <a:pt x="52251" y="255589"/>
                </a:moveTo>
                <a:lnTo>
                  <a:pt x="52251" y="261729"/>
                </a:lnTo>
                <a:lnTo>
                  <a:pt x="46932" y="264829"/>
                </a:lnTo>
                <a:lnTo>
                  <a:pt x="52251" y="255589"/>
                </a:lnTo>
                <a:close/>
                <a:moveTo>
                  <a:pt x="63862" y="255589"/>
                </a:moveTo>
                <a:lnTo>
                  <a:pt x="63862" y="261729"/>
                </a:lnTo>
                <a:lnTo>
                  <a:pt x="58543" y="264829"/>
                </a:lnTo>
                <a:lnTo>
                  <a:pt x="63862" y="255589"/>
                </a:lnTo>
                <a:close/>
                <a:moveTo>
                  <a:pt x="75504" y="255589"/>
                </a:moveTo>
                <a:lnTo>
                  <a:pt x="75504" y="261729"/>
                </a:lnTo>
                <a:lnTo>
                  <a:pt x="70185" y="264829"/>
                </a:lnTo>
                <a:lnTo>
                  <a:pt x="75504" y="255589"/>
                </a:lnTo>
                <a:close/>
                <a:moveTo>
                  <a:pt x="87115" y="255589"/>
                </a:moveTo>
                <a:lnTo>
                  <a:pt x="87115" y="261729"/>
                </a:lnTo>
                <a:lnTo>
                  <a:pt x="81796" y="264829"/>
                </a:lnTo>
                <a:lnTo>
                  <a:pt x="87115" y="255589"/>
                </a:lnTo>
                <a:close/>
                <a:moveTo>
                  <a:pt x="98757" y="255589"/>
                </a:moveTo>
                <a:lnTo>
                  <a:pt x="98757" y="261729"/>
                </a:lnTo>
                <a:lnTo>
                  <a:pt x="93437" y="264829"/>
                </a:lnTo>
                <a:lnTo>
                  <a:pt x="98757" y="255589"/>
                </a:lnTo>
                <a:close/>
                <a:moveTo>
                  <a:pt x="110337" y="255589"/>
                </a:moveTo>
                <a:lnTo>
                  <a:pt x="110337" y="261729"/>
                </a:lnTo>
                <a:lnTo>
                  <a:pt x="105018" y="264829"/>
                </a:lnTo>
                <a:lnTo>
                  <a:pt x="110337" y="255589"/>
                </a:lnTo>
                <a:close/>
                <a:moveTo>
                  <a:pt x="121979" y="255589"/>
                </a:moveTo>
                <a:lnTo>
                  <a:pt x="121979" y="261729"/>
                </a:lnTo>
                <a:lnTo>
                  <a:pt x="116660" y="264829"/>
                </a:lnTo>
                <a:lnTo>
                  <a:pt x="121979" y="255589"/>
                </a:lnTo>
                <a:close/>
                <a:moveTo>
                  <a:pt x="133590" y="255589"/>
                </a:moveTo>
                <a:lnTo>
                  <a:pt x="133590" y="261729"/>
                </a:lnTo>
                <a:lnTo>
                  <a:pt x="128271" y="264829"/>
                </a:lnTo>
                <a:lnTo>
                  <a:pt x="133590" y="255589"/>
                </a:lnTo>
                <a:close/>
                <a:moveTo>
                  <a:pt x="145232" y="255589"/>
                </a:moveTo>
                <a:lnTo>
                  <a:pt x="145232" y="261729"/>
                </a:lnTo>
                <a:lnTo>
                  <a:pt x="139912" y="264829"/>
                </a:lnTo>
                <a:lnTo>
                  <a:pt x="145232" y="255589"/>
                </a:lnTo>
                <a:close/>
                <a:moveTo>
                  <a:pt x="156843" y="255589"/>
                </a:moveTo>
                <a:lnTo>
                  <a:pt x="156843" y="261729"/>
                </a:lnTo>
                <a:lnTo>
                  <a:pt x="151523" y="264829"/>
                </a:lnTo>
                <a:lnTo>
                  <a:pt x="156843" y="255589"/>
                </a:lnTo>
                <a:close/>
                <a:moveTo>
                  <a:pt x="168484" y="255589"/>
                </a:moveTo>
                <a:lnTo>
                  <a:pt x="168484" y="261729"/>
                </a:lnTo>
                <a:lnTo>
                  <a:pt x="163165" y="264829"/>
                </a:lnTo>
                <a:lnTo>
                  <a:pt x="168484" y="255589"/>
                </a:lnTo>
                <a:close/>
                <a:moveTo>
                  <a:pt x="180065" y="255589"/>
                </a:moveTo>
                <a:lnTo>
                  <a:pt x="180065" y="261729"/>
                </a:lnTo>
                <a:lnTo>
                  <a:pt x="174746" y="264829"/>
                </a:lnTo>
                <a:lnTo>
                  <a:pt x="180065" y="255589"/>
                </a:lnTo>
                <a:close/>
                <a:moveTo>
                  <a:pt x="191676" y="255589"/>
                </a:moveTo>
                <a:lnTo>
                  <a:pt x="191676" y="261729"/>
                </a:lnTo>
                <a:lnTo>
                  <a:pt x="186357" y="264829"/>
                </a:lnTo>
                <a:lnTo>
                  <a:pt x="191676" y="255589"/>
                </a:lnTo>
                <a:close/>
                <a:moveTo>
                  <a:pt x="203318" y="255589"/>
                </a:moveTo>
                <a:lnTo>
                  <a:pt x="203318" y="261729"/>
                </a:lnTo>
                <a:lnTo>
                  <a:pt x="197999" y="264829"/>
                </a:lnTo>
                <a:lnTo>
                  <a:pt x="203318" y="255589"/>
                </a:lnTo>
                <a:close/>
                <a:moveTo>
                  <a:pt x="214929" y="255589"/>
                </a:moveTo>
                <a:lnTo>
                  <a:pt x="214929" y="261729"/>
                </a:lnTo>
                <a:lnTo>
                  <a:pt x="209610" y="264829"/>
                </a:lnTo>
                <a:lnTo>
                  <a:pt x="214929" y="255589"/>
                </a:lnTo>
                <a:close/>
                <a:moveTo>
                  <a:pt x="226570" y="255589"/>
                </a:moveTo>
                <a:lnTo>
                  <a:pt x="226570" y="261729"/>
                </a:lnTo>
                <a:lnTo>
                  <a:pt x="221251" y="264829"/>
                </a:lnTo>
                <a:lnTo>
                  <a:pt x="226570" y="255589"/>
                </a:lnTo>
                <a:close/>
                <a:moveTo>
                  <a:pt x="238182" y="255589"/>
                </a:moveTo>
                <a:lnTo>
                  <a:pt x="238182" y="261729"/>
                </a:lnTo>
                <a:lnTo>
                  <a:pt x="232862" y="264829"/>
                </a:lnTo>
                <a:lnTo>
                  <a:pt x="238182" y="255589"/>
                </a:lnTo>
                <a:close/>
                <a:moveTo>
                  <a:pt x="249793" y="255589"/>
                </a:moveTo>
                <a:lnTo>
                  <a:pt x="249793" y="261729"/>
                </a:lnTo>
                <a:lnTo>
                  <a:pt x="244474" y="264829"/>
                </a:lnTo>
                <a:lnTo>
                  <a:pt x="249793" y="255589"/>
                </a:lnTo>
                <a:close/>
                <a:moveTo>
                  <a:pt x="261404" y="255589"/>
                </a:moveTo>
                <a:lnTo>
                  <a:pt x="261404" y="261729"/>
                </a:lnTo>
                <a:lnTo>
                  <a:pt x="256085" y="264829"/>
                </a:lnTo>
                <a:lnTo>
                  <a:pt x="261404" y="255589"/>
                </a:lnTo>
                <a:close/>
                <a:moveTo>
                  <a:pt x="273046" y="255589"/>
                </a:moveTo>
                <a:lnTo>
                  <a:pt x="273046" y="261729"/>
                </a:lnTo>
                <a:lnTo>
                  <a:pt x="267726" y="264829"/>
                </a:lnTo>
                <a:lnTo>
                  <a:pt x="273046" y="255589"/>
                </a:lnTo>
                <a:close/>
                <a:moveTo>
                  <a:pt x="29352" y="0"/>
                </a:moveTo>
                <a:cubicBezTo>
                  <a:pt x="29333" y="0"/>
                  <a:pt x="29318" y="8"/>
                  <a:pt x="29302" y="23"/>
                </a:cubicBezTo>
                <a:lnTo>
                  <a:pt x="23345" y="3367"/>
                </a:lnTo>
                <a:lnTo>
                  <a:pt x="17600" y="54"/>
                </a:lnTo>
                <a:cubicBezTo>
                  <a:pt x="17585" y="38"/>
                  <a:pt x="17562" y="31"/>
                  <a:pt x="17539" y="31"/>
                </a:cubicBezTo>
                <a:cubicBezTo>
                  <a:pt x="17516" y="31"/>
                  <a:pt x="17494" y="38"/>
                  <a:pt x="17478" y="54"/>
                </a:cubicBezTo>
                <a:lnTo>
                  <a:pt x="11734" y="3367"/>
                </a:lnTo>
                <a:lnTo>
                  <a:pt x="5989" y="54"/>
                </a:lnTo>
                <a:cubicBezTo>
                  <a:pt x="5974" y="38"/>
                  <a:pt x="5958" y="31"/>
                  <a:pt x="5943" y="31"/>
                </a:cubicBezTo>
                <a:cubicBezTo>
                  <a:pt x="5928" y="31"/>
                  <a:pt x="5913" y="38"/>
                  <a:pt x="5898" y="54"/>
                </a:cubicBezTo>
                <a:lnTo>
                  <a:pt x="31" y="3397"/>
                </a:lnTo>
                <a:lnTo>
                  <a:pt x="1" y="3458"/>
                </a:lnTo>
                <a:lnTo>
                  <a:pt x="1" y="3488"/>
                </a:lnTo>
                <a:lnTo>
                  <a:pt x="1" y="10206"/>
                </a:lnTo>
                <a:cubicBezTo>
                  <a:pt x="1" y="10236"/>
                  <a:pt x="31" y="10297"/>
                  <a:pt x="62" y="10327"/>
                </a:cubicBezTo>
                <a:lnTo>
                  <a:pt x="5806" y="13640"/>
                </a:lnTo>
                <a:lnTo>
                  <a:pt x="5806" y="20206"/>
                </a:lnTo>
                <a:lnTo>
                  <a:pt x="31" y="23519"/>
                </a:lnTo>
                <a:lnTo>
                  <a:pt x="1" y="23549"/>
                </a:lnTo>
                <a:lnTo>
                  <a:pt x="1" y="23580"/>
                </a:lnTo>
                <a:lnTo>
                  <a:pt x="1" y="30328"/>
                </a:lnTo>
                <a:cubicBezTo>
                  <a:pt x="1" y="30358"/>
                  <a:pt x="31" y="30388"/>
                  <a:pt x="62" y="30419"/>
                </a:cubicBezTo>
                <a:lnTo>
                  <a:pt x="5806" y="33732"/>
                </a:lnTo>
                <a:lnTo>
                  <a:pt x="5806" y="40297"/>
                </a:lnTo>
                <a:lnTo>
                  <a:pt x="31" y="43641"/>
                </a:lnTo>
                <a:lnTo>
                  <a:pt x="1" y="43702"/>
                </a:lnTo>
                <a:lnTo>
                  <a:pt x="1" y="43732"/>
                </a:lnTo>
                <a:lnTo>
                  <a:pt x="1" y="50449"/>
                </a:lnTo>
                <a:cubicBezTo>
                  <a:pt x="1" y="50480"/>
                  <a:pt x="31" y="50541"/>
                  <a:pt x="62" y="50571"/>
                </a:cubicBezTo>
                <a:lnTo>
                  <a:pt x="5806" y="53884"/>
                </a:lnTo>
                <a:lnTo>
                  <a:pt x="5806" y="60450"/>
                </a:lnTo>
                <a:lnTo>
                  <a:pt x="31" y="63793"/>
                </a:lnTo>
                <a:lnTo>
                  <a:pt x="1" y="63823"/>
                </a:lnTo>
                <a:lnTo>
                  <a:pt x="1" y="63854"/>
                </a:lnTo>
                <a:lnTo>
                  <a:pt x="1" y="70602"/>
                </a:lnTo>
                <a:cubicBezTo>
                  <a:pt x="1" y="70632"/>
                  <a:pt x="31" y="70662"/>
                  <a:pt x="62" y="70693"/>
                </a:cubicBezTo>
                <a:lnTo>
                  <a:pt x="5806" y="74006"/>
                </a:lnTo>
                <a:lnTo>
                  <a:pt x="5806" y="80571"/>
                </a:lnTo>
                <a:lnTo>
                  <a:pt x="62" y="83885"/>
                </a:lnTo>
                <a:lnTo>
                  <a:pt x="31" y="83915"/>
                </a:lnTo>
                <a:lnTo>
                  <a:pt x="31" y="83945"/>
                </a:lnTo>
                <a:lnTo>
                  <a:pt x="31" y="90693"/>
                </a:lnTo>
                <a:cubicBezTo>
                  <a:pt x="31" y="90724"/>
                  <a:pt x="62" y="90754"/>
                  <a:pt x="122" y="90784"/>
                </a:cubicBezTo>
                <a:lnTo>
                  <a:pt x="5867" y="94097"/>
                </a:lnTo>
                <a:lnTo>
                  <a:pt x="5867" y="100663"/>
                </a:lnTo>
                <a:lnTo>
                  <a:pt x="122" y="103976"/>
                </a:lnTo>
                <a:lnTo>
                  <a:pt x="92" y="104006"/>
                </a:lnTo>
                <a:lnTo>
                  <a:pt x="92" y="104067"/>
                </a:lnTo>
                <a:lnTo>
                  <a:pt x="92" y="110785"/>
                </a:lnTo>
                <a:cubicBezTo>
                  <a:pt x="92" y="110815"/>
                  <a:pt x="122" y="110845"/>
                  <a:pt x="153" y="110906"/>
                </a:cubicBezTo>
                <a:lnTo>
                  <a:pt x="5898" y="114189"/>
                </a:lnTo>
                <a:lnTo>
                  <a:pt x="5898" y="120785"/>
                </a:lnTo>
                <a:lnTo>
                  <a:pt x="153" y="124068"/>
                </a:lnTo>
                <a:lnTo>
                  <a:pt x="122" y="124128"/>
                </a:lnTo>
                <a:lnTo>
                  <a:pt x="122" y="124159"/>
                </a:lnTo>
                <a:lnTo>
                  <a:pt x="122" y="130876"/>
                </a:lnTo>
                <a:cubicBezTo>
                  <a:pt x="122" y="130907"/>
                  <a:pt x="153" y="130967"/>
                  <a:pt x="183" y="130998"/>
                </a:cubicBezTo>
                <a:lnTo>
                  <a:pt x="5928" y="134311"/>
                </a:lnTo>
                <a:lnTo>
                  <a:pt x="5928" y="140876"/>
                </a:lnTo>
                <a:lnTo>
                  <a:pt x="183" y="144189"/>
                </a:lnTo>
                <a:lnTo>
                  <a:pt x="153" y="144220"/>
                </a:lnTo>
                <a:lnTo>
                  <a:pt x="153" y="144250"/>
                </a:lnTo>
                <a:lnTo>
                  <a:pt x="153" y="150968"/>
                </a:lnTo>
                <a:cubicBezTo>
                  <a:pt x="153" y="151028"/>
                  <a:pt x="183" y="151059"/>
                  <a:pt x="244" y="151089"/>
                </a:cubicBezTo>
                <a:lnTo>
                  <a:pt x="5958" y="154402"/>
                </a:lnTo>
                <a:lnTo>
                  <a:pt x="5958" y="160968"/>
                </a:lnTo>
                <a:lnTo>
                  <a:pt x="244" y="164281"/>
                </a:lnTo>
                <a:lnTo>
                  <a:pt x="183" y="164311"/>
                </a:lnTo>
                <a:lnTo>
                  <a:pt x="183" y="164372"/>
                </a:lnTo>
                <a:lnTo>
                  <a:pt x="183" y="171089"/>
                </a:lnTo>
                <a:cubicBezTo>
                  <a:pt x="183" y="171120"/>
                  <a:pt x="244" y="171150"/>
                  <a:pt x="274" y="171211"/>
                </a:cubicBezTo>
                <a:lnTo>
                  <a:pt x="6019" y="174494"/>
                </a:lnTo>
                <a:lnTo>
                  <a:pt x="6019" y="181090"/>
                </a:lnTo>
                <a:lnTo>
                  <a:pt x="274" y="184372"/>
                </a:lnTo>
                <a:lnTo>
                  <a:pt x="244" y="184433"/>
                </a:lnTo>
                <a:lnTo>
                  <a:pt x="244" y="184464"/>
                </a:lnTo>
                <a:lnTo>
                  <a:pt x="244" y="185132"/>
                </a:lnTo>
                <a:lnTo>
                  <a:pt x="5557" y="194332"/>
                </a:lnTo>
                <a:lnTo>
                  <a:pt x="5557" y="194332"/>
                </a:lnTo>
                <a:lnTo>
                  <a:pt x="6050" y="194616"/>
                </a:lnTo>
                <a:lnTo>
                  <a:pt x="6050" y="195163"/>
                </a:lnTo>
                <a:lnTo>
                  <a:pt x="11369" y="204403"/>
                </a:lnTo>
                <a:lnTo>
                  <a:pt x="11369" y="204403"/>
                </a:lnTo>
                <a:lnTo>
                  <a:pt x="8907" y="202974"/>
                </a:lnTo>
                <a:lnTo>
                  <a:pt x="6050" y="201333"/>
                </a:lnTo>
                <a:lnTo>
                  <a:pt x="6050" y="201181"/>
                </a:lnTo>
                <a:lnTo>
                  <a:pt x="305" y="204494"/>
                </a:lnTo>
                <a:lnTo>
                  <a:pt x="274" y="204525"/>
                </a:lnTo>
                <a:lnTo>
                  <a:pt x="274" y="204555"/>
                </a:lnTo>
                <a:lnTo>
                  <a:pt x="274" y="205337"/>
                </a:lnTo>
                <a:lnTo>
                  <a:pt x="274" y="205337"/>
                </a:lnTo>
                <a:lnTo>
                  <a:pt x="5516" y="214382"/>
                </a:lnTo>
                <a:lnTo>
                  <a:pt x="5516" y="214382"/>
                </a:lnTo>
                <a:lnTo>
                  <a:pt x="6080" y="214707"/>
                </a:lnTo>
                <a:lnTo>
                  <a:pt x="6080" y="215368"/>
                </a:lnTo>
                <a:lnTo>
                  <a:pt x="6080" y="215368"/>
                </a:lnTo>
                <a:lnTo>
                  <a:pt x="11369" y="224555"/>
                </a:lnTo>
                <a:lnTo>
                  <a:pt x="11369" y="224555"/>
                </a:lnTo>
                <a:lnTo>
                  <a:pt x="8907" y="223096"/>
                </a:lnTo>
                <a:lnTo>
                  <a:pt x="6050" y="221455"/>
                </a:lnTo>
                <a:lnTo>
                  <a:pt x="6050" y="221290"/>
                </a:lnTo>
                <a:lnTo>
                  <a:pt x="6050" y="221290"/>
                </a:lnTo>
                <a:lnTo>
                  <a:pt x="335" y="224586"/>
                </a:lnTo>
                <a:lnTo>
                  <a:pt x="305" y="224616"/>
                </a:lnTo>
                <a:lnTo>
                  <a:pt x="305" y="224646"/>
                </a:lnTo>
                <a:lnTo>
                  <a:pt x="305" y="225481"/>
                </a:lnTo>
                <a:lnTo>
                  <a:pt x="305" y="225481"/>
                </a:lnTo>
                <a:lnTo>
                  <a:pt x="5473" y="234429"/>
                </a:lnTo>
                <a:lnTo>
                  <a:pt x="5473" y="234429"/>
                </a:lnTo>
                <a:lnTo>
                  <a:pt x="6110" y="234799"/>
                </a:lnTo>
                <a:lnTo>
                  <a:pt x="6110" y="235543"/>
                </a:lnTo>
                <a:lnTo>
                  <a:pt x="6110" y="235543"/>
                </a:lnTo>
                <a:lnTo>
                  <a:pt x="11369" y="244677"/>
                </a:lnTo>
                <a:lnTo>
                  <a:pt x="11369" y="244677"/>
                </a:lnTo>
                <a:lnTo>
                  <a:pt x="8907" y="243249"/>
                </a:lnTo>
                <a:lnTo>
                  <a:pt x="6050" y="241607"/>
                </a:lnTo>
                <a:lnTo>
                  <a:pt x="6050" y="241399"/>
                </a:lnTo>
                <a:lnTo>
                  <a:pt x="6050" y="241399"/>
                </a:lnTo>
                <a:lnTo>
                  <a:pt x="396" y="244677"/>
                </a:lnTo>
                <a:lnTo>
                  <a:pt x="335" y="244708"/>
                </a:lnTo>
                <a:lnTo>
                  <a:pt x="335" y="244768"/>
                </a:lnTo>
                <a:lnTo>
                  <a:pt x="335" y="245656"/>
                </a:lnTo>
                <a:lnTo>
                  <a:pt x="335" y="245656"/>
                </a:lnTo>
                <a:lnTo>
                  <a:pt x="5421" y="254461"/>
                </a:lnTo>
                <a:lnTo>
                  <a:pt x="5421" y="254461"/>
                </a:lnTo>
                <a:lnTo>
                  <a:pt x="6171" y="254890"/>
                </a:lnTo>
                <a:lnTo>
                  <a:pt x="6171" y="255799"/>
                </a:lnTo>
                <a:lnTo>
                  <a:pt x="6171" y="255799"/>
                </a:lnTo>
                <a:lnTo>
                  <a:pt x="11245" y="264556"/>
                </a:lnTo>
                <a:lnTo>
                  <a:pt x="11245" y="264556"/>
                </a:lnTo>
                <a:lnTo>
                  <a:pt x="12038" y="265012"/>
                </a:lnTo>
                <a:lnTo>
                  <a:pt x="12190" y="265012"/>
                </a:lnTo>
                <a:lnTo>
                  <a:pt x="17798" y="261778"/>
                </a:lnTo>
                <a:lnTo>
                  <a:pt x="17798" y="261778"/>
                </a:lnTo>
                <a:lnTo>
                  <a:pt x="17661" y="261699"/>
                </a:lnTo>
                <a:lnTo>
                  <a:pt x="17661" y="255589"/>
                </a:lnTo>
                <a:lnTo>
                  <a:pt x="22841" y="264528"/>
                </a:lnTo>
                <a:lnTo>
                  <a:pt x="22841" y="264528"/>
                </a:lnTo>
                <a:lnTo>
                  <a:pt x="22841" y="264528"/>
                </a:lnTo>
                <a:lnTo>
                  <a:pt x="22841" y="264528"/>
                </a:lnTo>
                <a:lnTo>
                  <a:pt x="22841" y="264528"/>
                </a:lnTo>
                <a:lnTo>
                  <a:pt x="22841" y="264528"/>
                </a:lnTo>
                <a:lnTo>
                  <a:pt x="23679" y="265012"/>
                </a:lnTo>
                <a:lnTo>
                  <a:pt x="23831" y="265012"/>
                </a:lnTo>
                <a:lnTo>
                  <a:pt x="29439" y="261778"/>
                </a:lnTo>
                <a:lnTo>
                  <a:pt x="29439" y="261778"/>
                </a:lnTo>
                <a:lnTo>
                  <a:pt x="29302" y="261699"/>
                </a:lnTo>
                <a:lnTo>
                  <a:pt x="29302" y="255589"/>
                </a:lnTo>
                <a:lnTo>
                  <a:pt x="34495" y="264551"/>
                </a:lnTo>
                <a:lnTo>
                  <a:pt x="34495" y="264551"/>
                </a:lnTo>
                <a:lnTo>
                  <a:pt x="35290" y="265012"/>
                </a:lnTo>
                <a:lnTo>
                  <a:pt x="35442" y="265012"/>
                </a:lnTo>
                <a:lnTo>
                  <a:pt x="41035" y="261786"/>
                </a:lnTo>
                <a:lnTo>
                  <a:pt x="41035" y="261786"/>
                </a:lnTo>
                <a:lnTo>
                  <a:pt x="40883" y="261699"/>
                </a:lnTo>
                <a:lnTo>
                  <a:pt x="40883" y="255589"/>
                </a:lnTo>
                <a:lnTo>
                  <a:pt x="46048" y="264502"/>
                </a:lnTo>
                <a:lnTo>
                  <a:pt x="46048" y="264502"/>
                </a:lnTo>
                <a:lnTo>
                  <a:pt x="46932" y="265012"/>
                </a:lnTo>
                <a:lnTo>
                  <a:pt x="47084" y="265012"/>
                </a:lnTo>
                <a:lnTo>
                  <a:pt x="52662" y="261778"/>
                </a:lnTo>
                <a:lnTo>
                  <a:pt x="52662" y="261778"/>
                </a:lnTo>
                <a:lnTo>
                  <a:pt x="52525" y="261699"/>
                </a:lnTo>
                <a:lnTo>
                  <a:pt x="52525" y="255589"/>
                </a:lnTo>
                <a:lnTo>
                  <a:pt x="57705" y="264528"/>
                </a:lnTo>
                <a:lnTo>
                  <a:pt x="57705" y="264528"/>
                </a:lnTo>
                <a:lnTo>
                  <a:pt x="57705" y="264528"/>
                </a:lnTo>
                <a:lnTo>
                  <a:pt x="57705" y="264528"/>
                </a:lnTo>
                <a:lnTo>
                  <a:pt x="57705" y="264528"/>
                </a:lnTo>
                <a:lnTo>
                  <a:pt x="58543" y="265012"/>
                </a:lnTo>
                <a:lnTo>
                  <a:pt x="58695" y="265012"/>
                </a:lnTo>
                <a:lnTo>
                  <a:pt x="64288" y="261786"/>
                </a:lnTo>
                <a:lnTo>
                  <a:pt x="64288" y="261786"/>
                </a:lnTo>
                <a:lnTo>
                  <a:pt x="64136" y="261699"/>
                </a:lnTo>
                <a:lnTo>
                  <a:pt x="64136" y="255589"/>
                </a:lnTo>
                <a:lnTo>
                  <a:pt x="69301" y="264502"/>
                </a:lnTo>
                <a:lnTo>
                  <a:pt x="69301" y="264502"/>
                </a:lnTo>
                <a:lnTo>
                  <a:pt x="70185" y="265012"/>
                </a:lnTo>
                <a:lnTo>
                  <a:pt x="70337" y="265012"/>
                </a:lnTo>
                <a:lnTo>
                  <a:pt x="75914" y="261778"/>
                </a:lnTo>
                <a:lnTo>
                  <a:pt x="75914" y="261778"/>
                </a:lnTo>
                <a:lnTo>
                  <a:pt x="75777" y="261699"/>
                </a:lnTo>
                <a:lnTo>
                  <a:pt x="75777" y="255589"/>
                </a:lnTo>
                <a:lnTo>
                  <a:pt x="80957" y="264528"/>
                </a:lnTo>
                <a:lnTo>
                  <a:pt x="81796" y="265012"/>
                </a:lnTo>
                <a:lnTo>
                  <a:pt x="81948" y="265012"/>
                </a:lnTo>
                <a:lnTo>
                  <a:pt x="87540" y="261786"/>
                </a:lnTo>
                <a:lnTo>
                  <a:pt x="87540" y="261786"/>
                </a:lnTo>
                <a:lnTo>
                  <a:pt x="87389" y="261699"/>
                </a:lnTo>
                <a:lnTo>
                  <a:pt x="87389" y="255589"/>
                </a:lnTo>
                <a:lnTo>
                  <a:pt x="92553" y="264502"/>
                </a:lnTo>
                <a:lnTo>
                  <a:pt x="92553" y="264502"/>
                </a:lnTo>
                <a:lnTo>
                  <a:pt x="93437" y="265012"/>
                </a:lnTo>
                <a:lnTo>
                  <a:pt x="93589" y="265012"/>
                </a:lnTo>
                <a:lnTo>
                  <a:pt x="99167" y="261778"/>
                </a:lnTo>
                <a:lnTo>
                  <a:pt x="99167" y="261778"/>
                </a:lnTo>
                <a:lnTo>
                  <a:pt x="99030" y="261699"/>
                </a:lnTo>
                <a:lnTo>
                  <a:pt x="99030" y="255589"/>
                </a:lnTo>
                <a:lnTo>
                  <a:pt x="104210" y="264528"/>
                </a:lnTo>
                <a:lnTo>
                  <a:pt x="105048" y="265012"/>
                </a:lnTo>
                <a:lnTo>
                  <a:pt x="105200" y="265012"/>
                </a:lnTo>
                <a:lnTo>
                  <a:pt x="110778" y="261795"/>
                </a:lnTo>
                <a:lnTo>
                  <a:pt x="110611" y="261699"/>
                </a:lnTo>
                <a:lnTo>
                  <a:pt x="110611" y="255589"/>
                </a:lnTo>
                <a:lnTo>
                  <a:pt x="115760" y="264476"/>
                </a:lnTo>
                <a:lnTo>
                  <a:pt x="115760" y="264476"/>
                </a:lnTo>
                <a:lnTo>
                  <a:pt x="116690" y="265012"/>
                </a:lnTo>
                <a:lnTo>
                  <a:pt x="116842" y="265012"/>
                </a:lnTo>
                <a:lnTo>
                  <a:pt x="122404" y="261804"/>
                </a:lnTo>
                <a:lnTo>
                  <a:pt x="122404" y="261804"/>
                </a:lnTo>
                <a:lnTo>
                  <a:pt x="122222" y="261699"/>
                </a:lnTo>
                <a:lnTo>
                  <a:pt x="122222" y="255589"/>
                </a:lnTo>
                <a:lnTo>
                  <a:pt x="127369" y="264471"/>
                </a:lnTo>
                <a:lnTo>
                  <a:pt x="127369" y="264471"/>
                </a:lnTo>
                <a:lnTo>
                  <a:pt x="128301" y="265012"/>
                </a:lnTo>
                <a:lnTo>
                  <a:pt x="128453" y="265012"/>
                </a:lnTo>
                <a:lnTo>
                  <a:pt x="134031" y="261795"/>
                </a:lnTo>
                <a:lnTo>
                  <a:pt x="133864" y="261699"/>
                </a:lnTo>
                <a:lnTo>
                  <a:pt x="133864" y="255589"/>
                </a:lnTo>
                <a:lnTo>
                  <a:pt x="139013" y="264476"/>
                </a:lnTo>
                <a:lnTo>
                  <a:pt x="139013" y="264476"/>
                </a:lnTo>
                <a:lnTo>
                  <a:pt x="139943" y="265012"/>
                </a:lnTo>
                <a:lnTo>
                  <a:pt x="140095" y="265012"/>
                </a:lnTo>
                <a:lnTo>
                  <a:pt x="145657" y="261804"/>
                </a:lnTo>
                <a:lnTo>
                  <a:pt x="145657" y="261804"/>
                </a:lnTo>
                <a:lnTo>
                  <a:pt x="145475" y="261699"/>
                </a:lnTo>
                <a:lnTo>
                  <a:pt x="145475" y="255589"/>
                </a:lnTo>
                <a:lnTo>
                  <a:pt x="150622" y="264471"/>
                </a:lnTo>
                <a:lnTo>
                  <a:pt x="150622" y="264471"/>
                </a:lnTo>
                <a:lnTo>
                  <a:pt x="151554" y="265012"/>
                </a:lnTo>
                <a:lnTo>
                  <a:pt x="151706" y="265012"/>
                </a:lnTo>
                <a:lnTo>
                  <a:pt x="157283" y="261795"/>
                </a:lnTo>
                <a:lnTo>
                  <a:pt x="157283" y="261795"/>
                </a:lnTo>
                <a:lnTo>
                  <a:pt x="157116" y="261699"/>
                </a:lnTo>
                <a:lnTo>
                  <a:pt x="157116" y="255589"/>
                </a:lnTo>
                <a:lnTo>
                  <a:pt x="162266" y="264476"/>
                </a:lnTo>
                <a:lnTo>
                  <a:pt x="162266" y="264476"/>
                </a:lnTo>
                <a:lnTo>
                  <a:pt x="163195" y="265012"/>
                </a:lnTo>
                <a:lnTo>
                  <a:pt x="163347" y="265012"/>
                </a:lnTo>
                <a:lnTo>
                  <a:pt x="168910" y="261804"/>
                </a:lnTo>
                <a:lnTo>
                  <a:pt x="168910" y="261804"/>
                </a:lnTo>
                <a:lnTo>
                  <a:pt x="168727" y="261699"/>
                </a:lnTo>
                <a:lnTo>
                  <a:pt x="168727" y="255589"/>
                </a:lnTo>
                <a:lnTo>
                  <a:pt x="173874" y="264471"/>
                </a:lnTo>
                <a:lnTo>
                  <a:pt x="174807" y="265012"/>
                </a:lnTo>
                <a:lnTo>
                  <a:pt x="174959" y="265012"/>
                </a:lnTo>
                <a:lnTo>
                  <a:pt x="180521" y="261804"/>
                </a:lnTo>
                <a:lnTo>
                  <a:pt x="180521" y="261804"/>
                </a:lnTo>
                <a:lnTo>
                  <a:pt x="180339" y="261699"/>
                </a:lnTo>
                <a:lnTo>
                  <a:pt x="180339" y="255589"/>
                </a:lnTo>
                <a:lnTo>
                  <a:pt x="185473" y="264449"/>
                </a:lnTo>
                <a:lnTo>
                  <a:pt x="185473" y="264449"/>
                </a:lnTo>
                <a:lnTo>
                  <a:pt x="186448" y="265012"/>
                </a:lnTo>
                <a:lnTo>
                  <a:pt x="186600" y="265012"/>
                </a:lnTo>
                <a:lnTo>
                  <a:pt x="192147" y="261813"/>
                </a:lnTo>
                <a:lnTo>
                  <a:pt x="192147" y="261813"/>
                </a:lnTo>
                <a:lnTo>
                  <a:pt x="191950" y="261699"/>
                </a:lnTo>
                <a:lnTo>
                  <a:pt x="191950" y="255589"/>
                </a:lnTo>
                <a:lnTo>
                  <a:pt x="197081" y="264445"/>
                </a:lnTo>
                <a:lnTo>
                  <a:pt x="197081" y="264445"/>
                </a:lnTo>
                <a:lnTo>
                  <a:pt x="198059" y="265012"/>
                </a:lnTo>
                <a:lnTo>
                  <a:pt x="198211" y="265012"/>
                </a:lnTo>
                <a:lnTo>
                  <a:pt x="203774" y="261804"/>
                </a:lnTo>
                <a:lnTo>
                  <a:pt x="203774" y="261804"/>
                </a:lnTo>
                <a:lnTo>
                  <a:pt x="203591" y="261699"/>
                </a:lnTo>
                <a:lnTo>
                  <a:pt x="203591" y="255589"/>
                </a:lnTo>
                <a:lnTo>
                  <a:pt x="208726" y="264449"/>
                </a:lnTo>
                <a:lnTo>
                  <a:pt x="208726" y="264449"/>
                </a:lnTo>
                <a:lnTo>
                  <a:pt x="209701" y="265012"/>
                </a:lnTo>
                <a:lnTo>
                  <a:pt x="209853" y="265012"/>
                </a:lnTo>
                <a:lnTo>
                  <a:pt x="215400" y="261813"/>
                </a:lnTo>
                <a:lnTo>
                  <a:pt x="215400" y="261813"/>
                </a:lnTo>
                <a:lnTo>
                  <a:pt x="215202" y="261699"/>
                </a:lnTo>
                <a:lnTo>
                  <a:pt x="215202" y="255589"/>
                </a:lnTo>
                <a:lnTo>
                  <a:pt x="220334" y="264445"/>
                </a:lnTo>
                <a:lnTo>
                  <a:pt x="220334" y="264445"/>
                </a:lnTo>
                <a:lnTo>
                  <a:pt x="221312" y="265012"/>
                </a:lnTo>
                <a:lnTo>
                  <a:pt x="221464" y="265012"/>
                </a:lnTo>
                <a:lnTo>
                  <a:pt x="227026" y="261804"/>
                </a:lnTo>
                <a:lnTo>
                  <a:pt x="227026" y="261804"/>
                </a:lnTo>
                <a:lnTo>
                  <a:pt x="226844" y="261699"/>
                </a:lnTo>
                <a:lnTo>
                  <a:pt x="226844" y="255589"/>
                </a:lnTo>
                <a:lnTo>
                  <a:pt x="231978" y="264449"/>
                </a:lnTo>
                <a:lnTo>
                  <a:pt x="231978" y="264449"/>
                </a:lnTo>
                <a:lnTo>
                  <a:pt x="232954" y="265012"/>
                </a:lnTo>
                <a:lnTo>
                  <a:pt x="233106" y="265012"/>
                </a:lnTo>
                <a:lnTo>
                  <a:pt x="238653" y="261813"/>
                </a:lnTo>
                <a:lnTo>
                  <a:pt x="238653" y="261813"/>
                </a:lnTo>
                <a:lnTo>
                  <a:pt x="238455" y="261699"/>
                </a:lnTo>
                <a:lnTo>
                  <a:pt x="238455" y="255589"/>
                </a:lnTo>
                <a:lnTo>
                  <a:pt x="243587" y="264445"/>
                </a:lnTo>
                <a:lnTo>
                  <a:pt x="243587" y="264445"/>
                </a:lnTo>
                <a:lnTo>
                  <a:pt x="243941" y="264650"/>
                </a:lnTo>
                <a:lnTo>
                  <a:pt x="243941" y="264650"/>
                </a:lnTo>
                <a:lnTo>
                  <a:pt x="238638" y="255468"/>
                </a:lnTo>
                <a:lnTo>
                  <a:pt x="243957" y="258507"/>
                </a:lnTo>
                <a:lnTo>
                  <a:pt x="243957" y="264659"/>
                </a:lnTo>
                <a:lnTo>
                  <a:pt x="243957" y="264659"/>
                </a:lnTo>
                <a:lnTo>
                  <a:pt x="244565" y="265012"/>
                </a:lnTo>
                <a:lnTo>
                  <a:pt x="244717" y="265012"/>
                </a:lnTo>
                <a:lnTo>
                  <a:pt x="250249" y="261821"/>
                </a:lnTo>
                <a:lnTo>
                  <a:pt x="250249" y="261821"/>
                </a:lnTo>
                <a:lnTo>
                  <a:pt x="250036" y="261699"/>
                </a:lnTo>
                <a:lnTo>
                  <a:pt x="250036" y="255589"/>
                </a:lnTo>
                <a:lnTo>
                  <a:pt x="255140" y="264397"/>
                </a:lnTo>
                <a:lnTo>
                  <a:pt x="255140" y="264397"/>
                </a:lnTo>
                <a:lnTo>
                  <a:pt x="255584" y="264653"/>
                </a:lnTo>
                <a:lnTo>
                  <a:pt x="250279" y="255468"/>
                </a:lnTo>
                <a:lnTo>
                  <a:pt x="255598" y="258507"/>
                </a:lnTo>
                <a:lnTo>
                  <a:pt x="255598" y="264661"/>
                </a:lnTo>
                <a:lnTo>
                  <a:pt x="255598" y="264661"/>
                </a:lnTo>
                <a:lnTo>
                  <a:pt x="256206" y="265012"/>
                </a:lnTo>
                <a:lnTo>
                  <a:pt x="256358" y="265012"/>
                </a:lnTo>
                <a:lnTo>
                  <a:pt x="261890" y="261821"/>
                </a:lnTo>
                <a:lnTo>
                  <a:pt x="261890" y="261821"/>
                </a:lnTo>
                <a:lnTo>
                  <a:pt x="261678" y="261699"/>
                </a:lnTo>
                <a:lnTo>
                  <a:pt x="261678" y="255589"/>
                </a:lnTo>
                <a:lnTo>
                  <a:pt x="266794" y="264418"/>
                </a:lnTo>
                <a:lnTo>
                  <a:pt x="266794" y="264418"/>
                </a:lnTo>
                <a:lnTo>
                  <a:pt x="267194" y="264650"/>
                </a:lnTo>
                <a:lnTo>
                  <a:pt x="261890" y="255468"/>
                </a:lnTo>
                <a:lnTo>
                  <a:pt x="267210" y="258507"/>
                </a:lnTo>
                <a:lnTo>
                  <a:pt x="267210" y="264659"/>
                </a:lnTo>
                <a:lnTo>
                  <a:pt x="267817" y="265012"/>
                </a:lnTo>
                <a:lnTo>
                  <a:pt x="267969" y="265012"/>
                </a:lnTo>
                <a:lnTo>
                  <a:pt x="273501" y="261821"/>
                </a:lnTo>
                <a:lnTo>
                  <a:pt x="273501" y="261821"/>
                </a:lnTo>
                <a:lnTo>
                  <a:pt x="273289" y="261699"/>
                </a:lnTo>
                <a:lnTo>
                  <a:pt x="273289" y="255589"/>
                </a:lnTo>
                <a:lnTo>
                  <a:pt x="278392" y="264397"/>
                </a:lnTo>
                <a:lnTo>
                  <a:pt x="278392" y="264397"/>
                </a:lnTo>
                <a:lnTo>
                  <a:pt x="278837" y="264653"/>
                </a:lnTo>
                <a:lnTo>
                  <a:pt x="273532" y="255468"/>
                </a:lnTo>
                <a:lnTo>
                  <a:pt x="278851" y="258507"/>
                </a:lnTo>
                <a:lnTo>
                  <a:pt x="278851" y="264661"/>
                </a:lnTo>
                <a:lnTo>
                  <a:pt x="278851" y="264661"/>
                </a:lnTo>
                <a:lnTo>
                  <a:pt x="279459" y="265012"/>
                </a:lnTo>
                <a:lnTo>
                  <a:pt x="279611" y="265012"/>
                </a:lnTo>
                <a:lnTo>
                  <a:pt x="285417" y="261668"/>
                </a:lnTo>
                <a:cubicBezTo>
                  <a:pt x="285447" y="261638"/>
                  <a:pt x="285508" y="261577"/>
                  <a:pt x="285508" y="261547"/>
                </a:cubicBezTo>
                <a:lnTo>
                  <a:pt x="285508" y="255103"/>
                </a:lnTo>
                <a:lnTo>
                  <a:pt x="285508" y="255042"/>
                </a:lnTo>
                <a:cubicBezTo>
                  <a:pt x="285508" y="255042"/>
                  <a:pt x="285508" y="255012"/>
                  <a:pt x="285447" y="255012"/>
                </a:cubicBezTo>
                <a:lnTo>
                  <a:pt x="279733" y="251699"/>
                </a:lnTo>
                <a:lnTo>
                  <a:pt x="279733" y="245133"/>
                </a:lnTo>
                <a:lnTo>
                  <a:pt x="285447" y="241820"/>
                </a:lnTo>
                <a:cubicBezTo>
                  <a:pt x="285508" y="241790"/>
                  <a:pt x="285538" y="241759"/>
                  <a:pt x="285538" y="241698"/>
                </a:cubicBezTo>
                <a:lnTo>
                  <a:pt x="285538" y="234951"/>
                </a:lnTo>
                <a:lnTo>
                  <a:pt x="285538" y="234920"/>
                </a:lnTo>
                <a:cubicBezTo>
                  <a:pt x="285538" y="234920"/>
                  <a:pt x="285538" y="234859"/>
                  <a:pt x="285508" y="234859"/>
                </a:cubicBezTo>
                <a:lnTo>
                  <a:pt x="279763" y="231577"/>
                </a:lnTo>
                <a:lnTo>
                  <a:pt x="279763" y="224981"/>
                </a:lnTo>
                <a:lnTo>
                  <a:pt x="285508" y="221698"/>
                </a:lnTo>
                <a:cubicBezTo>
                  <a:pt x="285538" y="221637"/>
                  <a:pt x="285569" y="221607"/>
                  <a:pt x="285569" y="221577"/>
                </a:cubicBezTo>
                <a:lnTo>
                  <a:pt x="285569" y="214859"/>
                </a:lnTo>
                <a:lnTo>
                  <a:pt x="285569" y="214798"/>
                </a:lnTo>
                <a:cubicBezTo>
                  <a:pt x="285569" y="214798"/>
                  <a:pt x="285569" y="214768"/>
                  <a:pt x="285538" y="214768"/>
                </a:cubicBezTo>
                <a:lnTo>
                  <a:pt x="279793" y="211455"/>
                </a:lnTo>
                <a:lnTo>
                  <a:pt x="279793" y="204889"/>
                </a:lnTo>
                <a:lnTo>
                  <a:pt x="285538" y="201576"/>
                </a:lnTo>
                <a:cubicBezTo>
                  <a:pt x="285569" y="201546"/>
                  <a:pt x="285599" y="201515"/>
                  <a:pt x="285599" y="201485"/>
                </a:cubicBezTo>
                <a:lnTo>
                  <a:pt x="285599" y="194737"/>
                </a:lnTo>
                <a:lnTo>
                  <a:pt x="285599" y="194707"/>
                </a:lnTo>
                <a:cubicBezTo>
                  <a:pt x="285599" y="194707"/>
                  <a:pt x="285599" y="194676"/>
                  <a:pt x="285569" y="194676"/>
                </a:cubicBezTo>
                <a:lnTo>
                  <a:pt x="279824" y="191363"/>
                </a:lnTo>
                <a:lnTo>
                  <a:pt x="279824" y="184798"/>
                </a:lnTo>
                <a:lnTo>
                  <a:pt x="285569" y="181485"/>
                </a:lnTo>
                <a:cubicBezTo>
                  <a:pt x="285599" y="181454"/>
                  <a:pt x="285660" y="181424"/>
                  <a:pt x="285660" y="181363"/>
                </a:cubicBezTo>
                <a:lnTo>
                  <a:pt x="285660" y="174646"/>
                </a:lnTo>
                <a:lnTo>
                  <a:pt x="285660" y="174615"/>
                </a:lnTo>
                <a:cubicBezTo>
                  <a:pt x="285660" y="174615"/>
                  <a:pt x="285660" y="174585"/>
                  <a:pt x="285599" y="174585"/>
                </a:cubicBezTo>
                <a:lnTo>
                  <a:pt x="279885" y="171272"/>
                </a:lnTo>
                <a:lnTo>
                  <a:pt x="279885" y="164706"/>
                </a:lnTo>
                <a:lnTo>
                  <a:pt x="285599" y="161393"/>
                </a:lnTo>
                <a:cubicBezTo>
                  <a:pt x="285660" y="161363"/>
                  <a:pt x="285690" y="161302"/>
                  <a:pt x="285690" y="161272"/>
                </a:cubicBezTo>
                <a:lnTo>
                  <a:pt x="285690" y="154554"/>
                </a:lnTo>
                <a:lnTo>
                  <a:pt x="285690" y="154524"/>
                </a:lnTo>
                <a:cubicBezTo>
                  <a:pt x="285690" y="154524"/>
                  <a:pt x="285690" y="154463"/>
                  <a:pt x="285660" y="154463"/>
                </a:cubicBezTo>
                <a:lnTo>
                  <a:pt x="279915" y="151180"/>
                </a:lnTo>
                <a:lnTo>
                  <a:pt x="279915" y="144585"/>
                </a:lnTo>
                <a:lnTo>
                  <a:pt x="285660" y="141302"/>
                </a:lnTo>
                <a:cubicBezTo>
                  <a:pt x="285690" y="141241"/>
                  <a:pt x="285721" y="141211"/>
                  <a:pt x="285721" y="141180"/>
                </a:cubicBezTo>
                <a:lnTo>
                  <a:pt x="285721" y="134463"/>
                </a:lnTo>
                <a:lnTo>
                  <a:pt x="285721" y="134402"/>
                </a:lnTo>
                <a:cubicBezTo>
                  <a:pt x="285721" y="134402"/>
                  <a:pt x="285721" y="134372"/>
                  <a:pt x="285690" y="134372"/>
                </a:cubicBezTo>
                <a:lnTo>
                  <a:pt x="279945" y="131059"/>
                </a:lnTo>
                <a:lnTo>
                  <a:pt x="279945" y="124493"/>
                </a:lnTo>
                <a:lnTo>
                  <a:pt x="285690" y="121180"/>
                </a:lnTo>
                <a:cubicBezTo>
                  <a:pt x="285721" y="121150"/>
                  <a:pt x="285751" y="121119"/>
                  <a:pt x="285751" y="121089"/>
                </a:cubicBezTo>
                <a:lnTo>
                  <a:pt x="285751" y="114341"/>
                </a:lnTo>
                <a:lnTo>
                  <a:pt x="285751" y="114311"/>
                </a:lnTo>
                <a:cubicBezTo>
                  <a:pt x="285751" y="114311"/>
                  <a:pt x="285751" y="114280"/>
                  <a:pt x="285721" y="114280"/>
                </a:cubicBezTo>
                <a:lnTo>
                  <a:pt x="279976" y="110967"/>
                </a:lnTo>
                <a:lnTo>
                  <a:pt x="279976" y="104402"/>
                </a:lnTo>
                <a:lnTo>
                  <a:pt x="285721" y="101088"/>
                </a:lnTo>
                <a:cubicBezTo>
                  <a:pt x="285751" y="101058"/>
                  <a:pt x="285812" y="101028"/>
                  <a:pt x="285812" y="100967"/>
                </a:cubicBezTo>
                <a:lnTo>
                  <a:pt x="285812" y="94249"/>
                </a:lnTo>
                <a:lnTo>
                  <a:pt x="285812" y="94219"/>
                </a:lnTo>
                <a:cubicBezTo>
                  <a:pt x="285812" y="94219"/>
                  <a:pt x="285812" y="94189"/>
                  <a:pt x="285751" y="94189"/>
                </a:cubicBezTo>
                <a:lnTo>
                  <a:pt x="280037" y="90876"/>
                </a:lnTo>
                <a:lnTo>
                  <a:pt x="280037" y="84310"/>
                </a:lnTo>
                <a:lnTo>
                  <a:pt x="285751" y="80997"/>
                </a:lnTo>
                <a:cubicBezTo>
                  <a:pt x="285812" y="80967"/>
                  <a:pt x="285842" y="80906"/>
                  <a:pt x="285842" y="80875"/>
                </a:cubicBezTo>
                <a:lnTo>
                  <a:pt x="285842" y="74158"/>
                </a:lnTo>
                <a:lnTo>
                  <a:pt x="285842" y="74128"/>
                </a:lnTo>
                <a:cubicBezTo>
                  <a:pt x="285842" y="74128"/>
                  <a:pt x="285842" y="74067"/>
                  <a:pt x="285812" y="74067"/>
                </a:cubicBezTo>
                <a:lnTo>
                  <a:pt x="280067" y="70784"/>
                </a:lnTo>
                <a:lnTo>
                  <a:pt x="280067" y="63975"/>
                </a:lnTo>
                <a:lnTo>
                  <a:pt x="285812" y="60662"/>
                </a:lnTo>
                <a:cubicBezTo>
                  <a:pt x="285842" y="60632"/>
                  <a:pt x="285873" y="60602"/>
                  <a:pt x="285873" y="60571"/>
                </a:cubicBezTo>
                <a:lnTo>
                  <a:pt x="285873" y="53823"/>
                </a:lnTo>
                <a:lnTo>
                  <a:pt x="285873" y="53793"/>
                </a:lnTo>
                <a:cubicBezTo>
                  <a:pt x="285873" y="53793"/>
                  <a:pt x="285873" y="53763"/>
                  <a:pt x="285842" y="53763"/>
                </a:cubicBezTo>
                <a:lnTo>
                  <a:pt x="280097" y="50449"/>
                </a:lnTo>
                <a:lnTo>
                  <a:pt x="280097" y="43854"/>
                </a:lnTo>
                <a:lnTo>
                  <a:pt x="285842" y="40540"/>
                </a:lnTo>
                <a:cubicBezTo>
                  <a:pt x="285873" y="40510"/>
                  <a:pt x="285903" y="40449"/>
                  <a:pt x="285903" y="40419"/>
                </a:cubicBezTo>
                <a:lnTo>
                  <a:pt x="285903" y="33701"/>
                </a:lnTo>
                <a:lnTo>
                  <a:pt x="285903" y="33641"/>
                </a:lnTo>
                <a:cubicBezTo>
                  <a:pt x="285903" y="33641"/>
                  <a:pt x="285903" y="33610"/>
                  <a:pt x="285873" y="33610"/>
                </a:cubicBezTo>
                <a:lnTo>
                  <a:pt x="280128" y="30297"/>
                </a:lnTo>
                <a:lnTo>
                  <a:pt x="280128" y="23701"/>
                </a:lnTo>
                <a:lnTo>
                  <a:pt x="284839" y="20388"/>
                </a:lnTo>
                <a:cubicBezTo>
                  <a:pt x="284900" y="20358"/>
                  <a:pt x="284930" y="20327"/>
                  <a:pt x="284930" y="20267"/>
                </a:cubicBezTo>
                <a:lnTo>
                  <a:pt x="284930" y="13549"/>
                </a:lnTo>
                <a:lnTo>
                  <a:pt x="284930" y="13519"/>
                </a:lnTo>
                <a:cubicBezTo>
                  <a:pt x="284930" y="13519"/>
                  <a:pt x="284930" y="13488"/>
                  <a:pt x="284900" y="13488"/>
                </a:cubicBezTo>
                <a:lnTo>
                  <a:pt x="279155" y="10175"/>
                </a:lnTo>
                <a:lnTo>
                  <a:pt x="279155" y="3519"/>
                </a:lnTo>
                <a:lnTo>
                  <a:pt x="279155" y="3488"/>
                </a:lnTo>
                <a:cubicBezTo>
                  <a:pt x="279155" y="3488"/>
                  <a:pt x="279155" y="3458"/>
                  <a:pt x="279125" y="3458"/>
                </a:cubicBezTo>
                <a:lnTo>
                  <a:pt x="273289" y="114"/>
                </a:lnTo>
                <a:cubicBezTo>
                  <a:pt x="273273" y="99"/>
                  <a:pt x="273258" y="92"/>
                  <a:pt x="273243" y="92"/>
                </a:cubicBezTo>
                <a:cubicBezTo>
                  <a:pt x="273228" y="92"/>
                  <a:pt x="273213" y="99"/>
                  <a:pt x="273198" y="114"/>
                </a:cubicBezTo>
                <a:lnTo>
                  <a:pt x="267453" y="3427"/>
                </a:lnTo>
                <a:lnTo>
                  <a:pt x="261708" y="114"/>
                </a:lnTo>
                <a:cubicBezTo>
                  <a:pt x="261693" y="99"/>
                  <a:pt x="261678" y="92"/>
                  <a:pt x="261659" y="92"/>
                </a:cubicBezTo>
                <a:cubicBezTo>
                  <a:pt x="261640" y="92"/>
                  <a:pt x="261617" y="99"/>
                  <a:pt x="261586" y="114"/>
                </a:cubicBezTo>
                <a:lnTo>
                  <a:pt x="255872" y="3427"/>
                </a:lnTo>
                <a:lnTo>
                  <a:pt x="250127" y="114"/>
                </a:lnTo>
                <a:cubicBezTo>
                  <a:pt x="250112" y="99"/>
                  <a:pt x="250089" y="92"/>
                  <a:pt x="250066" y="92"/>
                </a:cubicBezTo>
                <a:cubicBezTo>
                  <a:pt x="250044" y="92"/>
                  <a:pt x="250021" y="99"/>
                  <a:pt x="250006" y="114"/>
                </a:cubicBezTo>
                <a:lnTo>
                  <a:pt x="244261" y="3427"/>
                </a:lnTo>
                <a:lnTo>
                  <a:pt x="238394" y="23"/>
                </a:lnTo>
                <a:cubicBezTo>
                  <a:pt x="238364" y="8"/>
                  <a:pt x="238341" y="0"/>
                  <a:pt x="238322" y="0"/>
                </a:cubicBezTo>
                <a:cubicBezTo>
                  <a:pt x="238303" y="0"/>
                  <a:pt x="238288" y="8"/>
                  <a:pt x="238273" y="23"/>
                </a:cubicBezTo>
                <a:lnTo>
                  <a:pt x="232528" y="3336"/>
                </a:lnTo>
                <a:lnTo>
                  <a:pt x="226783" y="23"/>
                </a:lnTo>
                <a:cubicBezTo>
                  <a:pt x="226768" y="8"/>
                  <a:pt x="226753" y="0"/>
                  <a:pt x="226738" y="0"/>
                </a:cubicBezTo>
                <a:cubicBezTo>
                  <a:pt x="226722" y="0"/>
                  <a:pt x="226707" y="8"/>
                  <a:pt x="226692" y="23"/>
                </a:cubicBezTo>
                <a:lnTo>
                  <a:pt x="220947" y="3336"/>
                </a:lnTo>
                <a:lnTo>
                  <a:pt x="215202" y="23"/>
                </a:lnTo>
                <a:cubicBezTo>
                  <a:pt x="215187" y="8"/>
                  <a:pt x="215165" y="0"/>
                  <a:pt x="215142" y="0"/>
                </a:cubicBezTo>
                <a:cubicBezTo>
                  <a:pt x="215119" y="0"/>
                  <a:pt x="215096" y="8"/>
                  <a:pt x="215081" y="23"/>
                </a:cubicBezTo>
                <a:lnTo>
                  <a:pt x="209367" y="3336"/>
                </a:lnTo>
                <a:lnTo>
                  <a:pt x="203622" y="23"/>
                </a:lnTo>
                <a:cubicBezTo>
                  <a:pt x="203607" y="8"/>
                  <a:pt x="203584" y="0"/>
                  <a:pt x="203561" y="0"/>
                </a:cubicBezTo>
                <a:cubicBezTo>
                  <a:pt x="203538" y="0"/>
                  <a:pt x="203515" y="8"/>
                  <a:pt x="203500" y="23"/>
                </a:cubicBezTo>
                <a:lnTo>
                  <a:pt x="197755" y="3336"/>
                </a:lnTo>
                <a:lnTo>
                  <a:pt x="192041" y="23"/>
                </a:lnTo>
                <a:cubicBezTo>
                  <a:pt x="192011" y="8"/>
                  <a:pt x="191988" y="0"/>
                  <a:pt x="191969" y="0"/>
                </a:cubicBezTo>
                <a:cubicBezTo>
                  <a:pt x="191950" y="0"/>
                  <a:pt x="191935" y="8"/>
                  <a:pt x="191919" y="23"/>
                </a:cubicBezTo>
                <a:lnTo>
                  <a:pt x="186175" y="3336"/>
                </a:lnTo>
                <a:lnTo>
                  <a:pt x="180430" y="23"/>
                </a:lnTo>
                <a:cubicBezTo>
                  <a:pt x="180415" y="8"/>
                  <a:pt x="180399" y="0"/>
                  <a:pt x="180380" y="0"/>
                </a:cubicBezTo>
                <a:cubicBezTo>
                  <a:pt x="180361" y="0"/>
                  <a:pt x="180339" y="8"/>
                  <a:pt x="180308" y="23"/>
                </a:cubicBezTo>
                <a:lnTo>
                  <a:pt x="174594" y="3336"/>
                </a:lnTo>
                <a:lnTo>
                  <a:pt x="168849" y="23"/>
                </a:lnTo>
                <a:cubicBezTo>
                  <a:pt x="168834" y="8"/>
                  <a:pt x="168811" y="0"/>
                  <a:pt x="168788" y="0"/>
                </a:cubicBezTo>
                <a:cubicBezTo>
                  <a:pt x="168765" y="0"/>
                  <a:pt x="168743" y="8"/>
                  <a:pt x="168727" y="23"/>
                </a:cubicBezTo>
                <a:lnTo>
                  <a:pt x="162770" y="3367"/>
                </a:lnTo>
                <a:lnTo>
                  <a:pt x="157025" y="54"/>
                </a:lnTo>
                <a:cubicBezTo>
                  <a:pt x="157010" y="38"/>
                  <a:pt x="156995" y="31"/>
                  <a:pt x="156980" y="31"/>
                </a:cubicBezTo>
                <a:cubicBezTo>
                  <a:pt x="156964" y="31"/>
                  <a:pt x="156949" y="38"/>
                  <a:pt x="156934" y="54"/>
                </a:cubicBezTo>
                <a:lnTo>
                  <a:pt x="151189" y="3367"/>
                </a:lnTo>
                <a:lnTo>
                  <a:pt x="145444" y="54"/>
                </a:lnTo>
                <a:cubicBezTo>
                  <a:pt x="145429" y="38"/>
                  <a:pt x="145406" y="31"/>
                  <a:pt x="145384" y="31"/>
                </a:cubicBezTo>
                <a:cubicBezTo>
                  <a:pt x="145361" y="31"/>
                  <a:pt x="145338" y="38"/>
                  <a:pt x="145323" y="54"/>
                </a:cubicBezTo>
                <a:lnTo>
                  <a:pt x="139578" y="3367"/>
                </a:lnTo>
                <a:lnTo>
                  <a:pt x="133864" y="54"/>
                </a:lnTo>
                <a:cubicBezTo>
                  <a:pt x="133833" y="38"/>
                  <a:pt x="133810" y="31"/>
                  <a:pt x="133791" y="31"/>
                </a:cubicBezTo>
                <a:cubicBezTo>
                  <a:pt x="133772" y="31"/>
                  <a:pt x="133757" y="38"/>
                  <a:pt x="133742" y="54"/>
                </a:cubicBezTo>
                <a:lnTo>
                  <a:pt x="127997" y="3367"/>
                </a:lnTo>
                <a:lnTo>
                  <a:pt x="122252" y="54"/>
                </a:lnTo>
                <a:cubicBezTo>
                  <a:pt x="122237" y="38"/>
                  <a:pt x="122222" y="31"/>
                  <a:pt x="122207" y="31"/>
                </a:cubicBezTo>
                <a:cubicBezTo>
                  <a:pt x="122192" y="31"/>
                  <a:pt x="122176" y="38"/>
                  <a:pt x="122161" y="54"/>
                </a:cubicBezTo>
                <a:lnTo>
                  <a:pt x="116416" y="3367"/>
                </a:lnTo>
                <a:lnTo>
                  <a:pt x="110672" y="54"/>
                </a:lnTo>
                <a:cubicBezTo>
                  <a:pt x="110656" y="38"/>
                  <a:pt x="110641" y="31"/>
                  <a:pt x="110622" y="31"/>
                </a:cubicBezTo>
                <a:cubicBezTo>
                  <a:pt x="110603" y="31"/>
                  <a:pt x="110580" y="38"/>
                  <a:pt x="110550" y="54"/>
                </a:cubicBezTo>
                <a:lnTo>
                  <a:pt x="104836" y="3367"/>
                </a:lnTo>
                <a:lnTo>
                  <a:pt x="98939" y="23"/>
                </a:lnTo>
                <a:cubicBezTo>
                  <a:pt x="98924" y="8"/>
                  <a:pt x="98909" y="0"/>
                  <a:pt x="98890" y="0"/>
                </a:cubicBezTo>
                <a:cubicBezTo>
                  <a:pt x="98871" y="0"/>
                  <a:pt x="98848" y="8"/>
                  <a:pt x="98817" y="23"/>
                </a:cubicBezTo>
                <a:lnTo>
                  <a:pt x="93103" y="3336"/>
                </a:lnTo>
                <a:lnTo>
                  <a:pt x="87358" y="23"/>
                </a:lnTo>
                <a:cubicBezTo>
                  <a:pt x="87343" y="8"/>
                  <a:pt x="87320" y="0"/>
                  <a:pt x="87297" y="0"/>
                </a:cubicBezTo>
                <a:cubicBezTo>
                  <a:pt x="87275" y="0"/>
                  <a:pt x="87252" y="8"/>
                  <a:pt x="87237" y="23"/>
                </a:cubicBezTo>
                <a:lnTo>
                  <a:pt x="81492" y="3336"/>
                </a:lnTo>
                <a:lnTo>
                  <a:pt x="75777" y="23"/>
                </a:lnTo>
                <a:cubicBezTo>
                  <a:pt x="75747" y="8"/>
                  <a:pt x="75724" y="0"/>
                  <a:pt x="75705" y="0"/>
                </a:cubicBezTo>
                <a:cubicBezTo>
                  <a:pt x="75686" y="0"/>
                  <a:pt x="75671" y="8"/>
                  <a:pt x="75656" y="23"/>
                </a:cubicBezTo>
                <a:lnTo>
                  <a:pt x="69911" y="3336"/>
                </a:lnTo>
                <a:lnTo>
                  <a:pt x="64166" y="23"/>
                </a:lnTo>
                <a:cubicBezTo>
                  <a:pt x="64151" y="8"/>
                  <a:pt x="64136" y="0"/>
                  <a:pt x="64121" y="0"/>
                </a:cubicBezTo>
                <a:cubicBezTo>
                  <a:pt x="64105" y="0"/>
                  <a:pt x="64090" y="8"/>
                  <a:pt x="64075" y="23"/>
                </a:cubicBezTo>
                <a:lnTo>
                  <a:pt x="58330" y="3336"/>
                </a:lnTo>
                <a:lnTo>
                  <a:pt x="52585" y="23"/>
                </a:lnTo>
                <a:cubicBezTo>
                  <a:pt x="52570" y="8"/>
                  <a:pt x="52555" y="0"/>
                  <a:pt x="52536" y="0"/>
                </a:cubicBezTo>
                <a:cubicBezTo>
                  <a:pt x="52517" y="0"/>
                  <a:pt x="52494" y="8"/>
                  <a:pt x="52464" y="23"/>
                </a:cubicBezTo>
                <a:lnTo>
                  <a:pt x="46750" y="3336"/>
                </a:lnTo>
                <a:lnTo>
                  <a:pt x="41005" y="23"/>
                </a:lnTo>
                <a:cubicBezTo>
                  <a:pt x="40990" y="8"/>
                  <a:pt x="40967" y="0"/>
                  <a:pt x="40944" y="0"/>
                </a:cubicBezTo>
                <a:cubicBezTo>
                  <a:pt x="40921" y="0"/>
                  <a:pt x="40898" y="8"/>
                  <a:pt x="40883" y="23"/>
                </a:cubicBezTo>
                <a:lnTo>
                  <a:pt x="35138" y="3336"/>
                </a:lnTo>
                <a:lnTo>
                  <a:pt x="29424" y="23"/>
                </a:lnTo>
                <a:cubicBezTo>
                  <a:pt x="29394" y="8"/>
                  <a:pt x="29371" y="0"/>
                  <a:pt x="29352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9025" tIns="99025" rIns="99025" bIns="990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950"/>
              <a:buFont typeface="Arial"/>
              <a:buNone/>
            </a:pPr>
            <a:endParaRPr sz="195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93" name="Google Shape;1593;p45"/>
          <p:cNvSpPr/>
          <p:nvPr/>
        </p:nvSpPr>
        <p:spPr>
          <a:xfrm>
            <a:off x="121355" y="122520"/>
            <a:ext cx="9663290" cy="6612960"/>
          </a:xfrm>
          <a:custGeom>
            <a:avLst/>
            <a:gdLst/>
            <a:ahLst/>
            <a:cxnLst/>
            <a:rect l="l" t="t" r="r" b="b"/>
            <a:pathLst>
              <a:path w="284960" h="189973" extrusionOk="0">
                <a:moveTo>
                  <a:pt x="283075" y="1915"/>
                </a:moveTo>
                <a:lnTo>
                  <a:pt x="283075" y="188088"/>
                </a:lnTo>
                <a:lnTo>
                  <a:pt x="1915" y="188088"/>
                </a:lnTo>
                <a:lnTo>
                  <a:pt x="1915" y="1915"/>
                </a:lnTo>
                <a:close/>
                <a:moveTo>
                  <a:pt x="0" y="0"/>
                </a:moveTo>
                <a:lnTo>
                  <a:pt x="0" y="189972"/>
                </a:lnTo>
                <a:lnTo>
                  <a:pt x="284960" y="189972"/>
                </a:lnTo>
                <a:lnTo>
                  <a:pt x="284960" y="0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9025" tIns="99025" rIns="99025" bIns="990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950"/>
              <a:buFont typeface="Arial"/>
              <a:buNone/>
            </a:pPr>
            <a:endParaRPr sz="195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94" name="Google Shape;1594;p45"/>
          <p:cNvSpPr/>
          <p:nvPr/>
        </p:nvSpPr>
        <p:spPr>
          <a:xfrm>
            <a:off x="7845880" y="4356234"/>
            <a:ext cx="1772415" cy="2212833"/>
          </a:xfrm>
          <a:custGeom>
            <a:avLst/>
            <a:gdLst/>
            <a:ahLst/>
            <a:cxnLst/>
            <a:rect l="l" t="t" r="r" b="b"/>
            <a:pathLst>
              <a:path w="65443" h="66385" extrusionOk="0">
                <a:moveTo>
                  <a:pt x="63376" y="32646"/>
                </a:moveTo>
                <a:lnTo>
                  <a:pt x="63376" y="35108"/>
                </a:lnTo>
                <a:lnTo>
                  <a:pt x="60823" y="35108"/>
                </a:lnTo>
                <a:lnTo>
                  <a:pt x="60823" y="32646"/>
                </a:lnTo>
                <a:close/>
                <a:moveTo>
                  <a:pt x="59637" y="46476"/>
                </a:moveTo>
                <a:lnTo>
                  <a:pt x="59637" y="50306"/>
                </a:lnTo>
                <a:lnTo>
                  <a:pt x="55777" y="50306"/>
                </a:lnTo>
                <a:lnTo>
                  <a:pt x="55777" y="46476"/>
                </a:lnTo>
                <a:close/>
                <a:moveTo>
                  <a:pt x="54804" y="51461"/>
                </a:moveTo>
                <a:lnTo>
                  <a:pt x="54804" y="55746"/>
                </a:lnTo>
                <a:lnTo>
                  <a:pt x="51400" y="55746"/>
                </a:lnTo>
                <a:lnTo>
                  <a:pt x="51400" y="51461"/>
                </a:lnTo>
                <a:close/>
                <a:moveTo>
                  <a:pt x="59637" y="51461"/>
                </a:moveTo>
                <a:lnTo>
                  <a:pt x="59637" y="55746"/>
                </a:lnTo>
                <a:lnTo>
                  <a:pt x="55777" y="55746"/>
                </a:lnTo>
                <a:lnTo>
                  <a:pt x="55777" y="51461"/>
                </a:lnTo>
                <a:close/>
                <a:moveTo>
                  <a:pt x="59668" y="56993"/>
                </a:moveTo>
                <a:lnTo>
                  <a:pt x="59668" y="60579"/>
                </a:lnTo>
                <a:lnTo>
                  <a:pt x="56020" y="60579"/>
                </a:lnTo>
                <a:lnTo>
                  <a:pt x="56020" y="56993"/>
                </a:lnTo>
                <a:close/>
                <a:moveTo>
                  <a:pt x="50245" y="56719"/>
                </a:moveTo>
                <a:lnTo>
                  <a:pt x="50245" y="60610"/>
                </a:lnTo>
                <a:lnTo>
                  <a:pt x="45898" y="60610"/>
                </a:lnTo>
                <a:lnTo>
                  <a:pt x="45898" y="56719"/>
                </a:lnTo>
                <a:close/>
                <a:moveTo>
                  <a:pt x="54804" y="56719"/>
                </a:moveTo>
                <a:lnTo>
                  <a:pt x="54804" y="60610"/>
                </a:lnTo>
                <a:lnTo>
                  <a:pt x="51400" y="60610"/>
                </a:lnTo>
                <a:lnTo>
                  <a:pt x="51400" y="56719"/>
                </a:lnTo>
                <a:close/>
                <a:moveTo>
                  <a:pt x="35047" y="61856"/>
                </a:moveTo>
                <a:lnTo>
                  <a:pt x="35047" y="64409"/>
                </a:lnTo>
                <a:lnTo>
                  <a:pt x="32585" y="64409"/>
                </a:lnTo>
                <a:lnTo>
                  <a:pt x="32585" y="61856"/>
                </a:lnTo>
                <a:close/>
                <a:moveTo>
                  <a:pt x="64318" y="56993"/>
                </a:moveTo>
                <a:lnTo>
                  <a:pt x="64318" y="65230"/>
                </a:lnTo>
                <a:lnTo>
                  <a:pt x="56081" y="65230"/>
                </a:lnTo>
                <a:lnTo>
                  <a:pt x="56081" y="61582"/>
                </a:lnTo>
                <a:lnTo>
                  <a:pt x="60671" y="61582"/>
                </a:lnTo>
                <a:lnTo>
                  <a:pt x="60671" y="61552"/>
                </a:lnTo>
                <a:lnTo>
                  <a:pt x="60671" y="56993"/>
                </a:lnTo>
                <a:close/>
                <a:moveTo>
                  <a:pt x="63193" y="1"/>
                </a:moveTo>
                <a:lnTo>
                  <a:pt x="63193" y="26992"/>
                </a:lnTo>
                <a:lnTo>
                  <a:pt x="59668" y="26992"/>
                </a:lnTo>
                <a:lnTo>
                  <a:pt x="59668" y="31460"/>
                </a:lnTo>
                <a:lnTo>
                  <a:pt x="56628" y="31460"/>
                </a:lnTo>
                <a:lnTo>
                  <a:pt x="56628" y="40305"/>
                </a:lnTo>
                <a:lnTo>
                  <a:pt x="64166" y="40305"/>
                </a:lnTo>
                <a:lnTo>
                  <a:pt x="64166" y="50306"/>
                </a:lnTo>
                <a:lnTo>
                  <a:pt x="60640" y="50306"/>
                </a:lnTo>
                <a:lnTo>
                  <a:pt x="60640" y="45473"/>
                </a:lnTo>
                <a:lnTo>
                  <a:pt x="54804" y="45473"/>
                </a:lnTo>
                <a:lnTo>
                  <a:pt x="54804" y="50306"/>
                </a:lnTo>
                <a:lnTo>
                  <a:pt x="50245" y="50306"/>
                </a:lnTo>
                <a:lnTo>
                  <a:pt x="50245" y="55746"/>
                </a:lnTo>
                <a:lnTo>
                  <a:pt x="44895" y="55746"/>
                </a:lnTo>
                <a:lnTo>
                  <a:pt x="44895" y="61552"/>
                </a:lnTo>
                <a:lnTo>
                  <a:pt x="50245" y="61552"/>
                </a:lnTo>
                <a:lnTo>
                  <a:pt x="50245" y="65169"/>
                </a:lnTo>
                <a:lnTo>
                  <a:pt x="40275" y="65169"/>
                </a:lnTo>
                <a:lnTo>
                  <a:pt x="40275" y="57631"/>
                </a:lnTo>
                <a:lnTo>
                  <a:pt x="31400" y="57631"/>
                </a:lnTo>
                <a:lnTo>
                  <a:pt x="31400" y="60670"/>
                </a:lnTo>
                <a:lnTo>
                  <a:pt x="26931" y="60670"/>
                </a:lnTo>
                <a:lnTo>
                  <a:pt x="26931" y="64227"/>
                </a:lnTo>
                <a:lnTo>
                  <a:pt x="1" y="64227"/>
                </a:lnTo>
                <a:lnTo>
                  <a:pt x="1" y="64257"/>
                </a:lnTo>
                <a:lnTo>
                  <a:pt x="1" y="65382"/>
                </a:lnTo>
                <a:lnTo>
                  <a:pt x="28056" y="65382"/>
                </a:lnTo>
                <a:lnTo>
                  <a:pt x="28056" y="61856"/>
                </a:lnTo>
                <a:lnTo>
                  <a:pt x="31400" y="61856"/>
                </a:lnTo>
                <a:lnTo>
                  <a:pt x="31400" y="65534"/>
                </a:lnTo>
                <a:lnTo>
                  <a:pt x="36202" y="65534"/>
                </a:lnTo>
                <a:lnTo>
                  <a:pt x="36202" y="60670"/>
                </a:lnTo>
                <a:lnTo>
                  <a:pt x="32585" y="60670"/>
                </a:lnTo>
                <a:lnTo>
                  <a:pt x="32585" y="58786"/>
                </a:lnTo>
                <a:lnTo>
                  <a:pt x="39120" y="58786"/>
                </a:lnTo>
                <a:lnTo>
                  <a:pt x="39120" y="66294"/>
                </a:lnTo>
                <a:lnTo>
                  <a:pt x="51430" y="66294"/>
                </a:lnTo>
                <a:lnTo>
                  <a:pt x="51430" y="61552"/>
                </a:lnTo>
                <a:lnTo>
                  <a:pt x="54895" y="61552"/>
                </a:lnTo>
                <a:lnTo>
                  <a:pt x="54895" y="66385"/>
                </a:lnTo>
                <a:lnTo>
                  <a:pt x="65443" y="66385"/>
                </a:lnTo>
                <a:lnTo>
                  <a:pt x="65443" y="55807"/>
                </a:lnTo>
                <a:lnTo>
                  <a:pt x="60671" y="55807"/>
                </a:lnTo>
                <a:lnTo>
                  <a:pt x="60671" y="55746"/>
                </a:lnTo>
                <a:lnTo>
                  <a:pt x="60671" y="51461"/>
                </a:lnTo>
                <a:lnTo>
                  <a:pt x="65352" y="51461"/>
                </a:lnTo>
                <a:lnTo>
                  <a:pt x="65352" y="39150"/>
                </a:lnTo>
                <a:lnTo>
                  <a:pt x="57813" y="39150"/>
                </a:lnTo>
                <a:lnTo>
                  <a:pt x="57813" y="32615"/>
                </a:lnTo>
                <a:lnTo>
                  <a:pt x="59728" y="32615"/>
                </a:lnTo>
                <a:lnTo>
                  <a:pt x="59728" y="36202"/>
                </a:lnTo>
                <a:lnTo>
                  <a:pt x="64500" y="36202"/>
                </a:lnTo>
                <a:lnTo>
                  <a:pt x="64500" y="31430"/>
                </a:lnTo>
                <a:lnTo>
                  <a:pt x="60823" y="31430"/>
                </a:lnTo>
                <a:lnTo>
                  <a:pt x="60823" y="28086"/>
                </a:lnTo>
                <a:lnTo>
                  <a:pt x="64349" y="28086"/>
                </a:lnTo>
                <a:lnTo>
                  <a:pt x="64349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9025" tIns="99025" rIns="99025" bIns="990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950"/>
              <a:buFont typeface="Arial"/>
              <a:buNone/>
            </a:pPr>
            <a:endParaRPr sz="195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95" name="Google Shape;1595;p45"/>
          <p:cNvSpPr/>
          <p:nvPr/>
        </p:nvSpPr>
        <p:spPr>
          <a:xfrm>
            <a:off x="262357" y="290601"/>
            <a:ext cx="1772415" cy="2212833"/>
          </a:xfrm>
          <a:custGeom>
            <a:avLst/>
            <a:gdLst/>
            <a:ahLst/>
            <a:cxnLst/>
            <a:rect l="l" t="t" r="r" b="b"/>
            <a:pathLst>
              <a:path w="65443" h="66385" extrusionOk="0">
                <a:moveTo>
                  <a:pt x="32889" y="2037"/>
                </a:moveTo>
                <a:lnTo>
                  <a:pt x="32889" y="4590"/>
                </a:lnTo>
                <a:lnTo>
                  <a:pt x="30396" y="4590"/>
                </a:lnTo>
                <a:lnTo>
                  <a:pt x="30396" y="2037"/>
                </a:lnTo>
                <a:close/>
                <a:moveTo>
                  <a:pt x="9423" y="5837"/>
                </a:moveTo>
                <a:lnTo>
                  <a:pt x="9423" y="9423"/>
                </a:lnTo>
                <a:lnTo>
                  <a:pt x="5776" y="9423"/>
                </a:lnTo>
                <a:lnTo>
                  <a:pt x="5776" y="5837"/>
                </a:lnTo>
                <a:close/>
                <a:moveTo>
                  <a:pt x="9393" y="1186"/>
                </a:moveTo>
                <a:lnTo>
                  <a:pt x="9393" y="4864"/>
                </a:lnTo>
                <a:lnTo>
                  <a:pt x="4803" y="4864"/>
                </a:lnTo>
                <a:lnTo>
                  <a:pt x="4803" y="4894"/>
                </a:lnTo>
                <a:lnTo>
                  <a:pt x="4803" y="9454"/>
                </a:lnTo>
                <a:lnTo>
                  <a:pt x="1156" y="9454"/>
                </a:lnTo>
                <a:lnTo>
                  <a:pt x="1156" y="1186"/>
                </a:lnTo>
                <a:close/>
                <a:moveTo>
                  <a:pt x="19575" y="5806"/>
                </a:moveTo>
                <a:lnTo>
                  <a:pt x="19575" y="9667"/>
                </a:lnTo>
                <a:lnTo>
                  <a:pt x="15198" y="9667"/>
                </a:lnTo>
                <a:lnTo>
                  <a:pt x="15198" y="5806"/>
                </a:lnTo>
                <a:close/>
                <a:moveTo>
                  <a:pt x="14043" y="5806"/>
                </a:moveTo>
                <a:lnTo>
                  <a:pt x="14043" y="9697"/>
                </a:lnTo>
                <a:lnTo>
                  <a:pt x="10609" y="9697"/>
                </a:lnTo>
                <a:lnTo>
                  <a:pt x="10609" y="5806"/>
                </a:lnTo>
                <a:close/>
                <a:moveTo>
                  <a:pt x="9666" y="10670"/>
                </a:moveTo>
                <a:lnTo>
                  <a:pt x="9666" y="14955"/>
                </a:lnTo>
                <a:lnTo>
                  <a:pt x="5776" y="14955"/>
                </a:lnTo>
                <a:lnTo>
                  <a:pt x="5776" y="10670"/>
                </a:lnTo>
                <a:close/>
                <a:moveTo>
                  <a:pt x="14043" y="10670"/>
                </a:moveTo>
                <a:lnTo>
                  <a:pt x="14043" y="14955"/>
                </a:lnTo>
                <a:lnTo>
                  <a:pt x="10609" y="14955"/>
                </a:lnTo>
                <a:lnTo>
                  <a:pt x="10609" y="10670"/>
                </a:lnTo>
                <a:close/>
                <a:moveTo>
                  <a:pt x="9666" y="16110"/>
                </a:moveTo>
                <a:lnTo>
                  <a:pt x="9666" y="19940"/>
                </a:lnTo>
                <a:lnTo>
                  <a:pt x="5776" y="19940"/>
                </a:lnTo>
                <a:lnTo>
                  <a:pt x="5776" y="16110"/>
                </a:lnTo>
                <a:close/>
                <a:moveTo>
                  <a:pt x="4621" y="31308"/>
                </a:moveTo>
                <a:lnTo>
                  <a:pt x="4621" y="33770"/>
                </a:lnTo>
                <a:lnTo>
                  <a:pt x="2067" y="33770"/>
                </a:lnTo>
                <a:lnTo>
                  <a:pt x="2067" y="31308"/>
                </a:lnTo>
                <a:close/>
                <a:moveTo>
                  <a:pt x="1" y="1"/>
                </a:moveTo>
                <a:lnTo>
                  <a:pt x="1" y="10609"/>
                </a:lnTo>
                <a:lnTo>
                  <a:pt x="4803" y="10609"/>
                </a:lnTo>
                <a:lnTo>
                  <a:pt x="4803" y="10670"/>
                </a:lnTo>
                <a:lnTo>
                  <a:pt x="4803" y="14955"/>
                </a:lnTo>
                <a:lnTo>
                  <a:pt x="122" y="14955"/>
                </a:lnTo>
                <a:lnTo>
                  <a:pt x="122" y="27266"/>
                </a:lnTo>
                <a:lnTo>
                  <a:pt x="7660" y="27266"/>
                </a:lnTo>
                <a:lnTo>
                  <a:pt x="7660" y="33770"/>
                </a:lnTo>
                <a:lnTo>
                  <a:pt x="5745" y="33770"/>
                </a:lnTo>
                <a:lnTo>
                  <a:pt x="5745" y="30153"/>
                </a:lnTo>
                <a:lnTo>
                  <a:pt x="912" y="30153"/>
                </a:lnTo>
                <a:lnTo>
                  <a:pt x="912" y="34956"/>
                </a:lnTo>
                <a:lnTo>
                  <a:pt x="4621" y="34956"/>
                </a:lnTo>
                <a:lnTo>
                  <a:pt x="4621" y="38299"/>
                </a:lnTo>
                <a:lnTo>
                  <a:pt x="1064" y="38299"/>
                </a:lnTo>
                <a:lnTo>
                  <a:pt x="1064" y="66385"/>
                </a:lnTo>
                <a:lnTo>
                  <a:pt x="2219" y="66385"/>
                </a:lnTo>
                <a:lnTo>
                  <a:pt x="2219" y="39424"/>
                </a:lnTo>
                <a:lnTo>
                  <a:pt x="5745" y="39424"/>
                </a:lnTo>
                <a:lnTo>
                  <a:pt x="5745" y="34956"/>
                </a:lnTo>
                <a:lnTo>
                  <a:pt x="8785" y="34956"/>
                </a:lnTo>
                <a:lnTo>
                  <a:pt x="8785" y="26111"/>
                </a:lnTo>
                <a:lnTo>
                  <a:pt x="1247" y="26111"/>
                </a:lnTo>
                <a:lnTo>
                  <a:pt x="1247" y="16110"/>
                </a:lnTo>
                <a:lnTo>
                  <a:pt x="4803" y="16110"/>
                </a:lnTo>
                <a:lnTo>
                  <a:pt x="4803" y="20943"/>
                </a:lnTo>
                <a:lnTo>
                  <a:pt x="10609" y="20943"/>
                </a:lnTo>
                <a:lnTo>
                  <a:pt x="10609" y="16110"/>
                </a:lnTo>
                <a:lnTo>
                  <a:pt x="15168" y="16110"/>
                </a:lnTo>
                <a:lnTo>
                  <a:pt x="15168" y="10670"/>
                </a:lnTo>
                <a:lnTo>
                  <a:pt x="20518" y="10670"/>
                </a:lnTo>
                <a:lnTo>
                  <a:pt x="20518" y="4864"/>
                </a:lnTo>
                <a:lnTo>
                  <a:pt x="15198" y="4864"/>
                </a:lnTo>
                <a:lnTo>
                  <a:pt x="15198" y="1247"/>
                </a:lnTo>
                <a:lnTo>
                  <a:pt x="25199" y="1247"/>
                </a:lnTo>
                <a:lnTo>
                  <a:pt x="25199" y="8785"/>
                </a:lnTo>
                <a:lnTo>
                  <a:pt x="34044" y="8785"/>
                </a:lnTo>
                <a:lnTo>
                  <a:pt x="34044" y="5746"/>
                </a:lnTo>
                <a:lnTo>
                  <a:pt x="38542" y="5746"/>
                </a:lnTo>
                <a:lnTo>
                  <a:pt x="38542" y="2189"/>
                </a:lnTo>
                <a:lnTo>
                  <a:pt x="65442" y="2189"/>
                </a:lnTo>
                <a:lnTo>
                  <a:pt x="65442" y="1065"/>
                </a:lnTo>
                <a:lnTo>
                  <a:pt x="37357" y="1065"/>
                </a:lnTo>
                <a:lnTo>
                  <a:pt x="37357" y="4590"/>
                </a:lnTo>
                <a:lnTo>
                  <a:pt x="34013" y="4590"/>
                </a:lnTo>
                <a:lnTo>
                  <a:pt x="34013" y="913"/>
                </a:lnTo>
                <a:lnTo>
                  <a:pt x="29241" y="913"/>
                </a:lnTo>
                <a:lnTo>
                  <a:pt x="29241" y="5776"/>
                </a:lnTo>
                <a:lnTo>
                  <a:pt x="32828" y="5776"/>
                </a:lnTo>
                <a:lnTo>
                  <a:pt x="32828" y="7660"/>
                </a:lnTo>
                <a:lnTo>
                  <a:pt x="26354" y="7660"/>
                </a:lnTo>
                <a:lnTo>
                  <a:pt x="26354" y="62"/>
                </a:lnTo>
                <a:lnTo>
                  <a:pt x="14043" y="62"/>
                </a:lnTo>
                <a:lnTo>
                  <a:pt x="14043" y="4834"/>
                </a:lnTo>
                <a:lnTo>
                  <a:pt x="10578" y="4834"/>
                </a:lnTo>
                <a:lnTo>
                  <a:pt x="10578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9025" tIns="99025" rIns="99025" bIns="990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950"/>
              <a:buFont typeface="Arial"/>
              <a:buNone/>
            </a:pPr>
            <a:endParaRPr sz="195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96" name="Google Shape;1596;p45"/>
          <p:cNvSpPr/>
          <p:nvPr/>
        </p:nvSpPr>
        <p:spPr>
          <a:xfrm>
            <a:off x="262357" y="4371434"/>
            <a:ext cx="1797927" cy="2182433"/>
          </a:xfrm>
          <a:custGeom>
            <a:avLst/>
            <a:gdLst/>
            <a:ahLst/>
            <a:cxnLst/>
            <a:rect l="l" t="t" r="r" b="b"/>
            <a:pathLst>
              <a:path w="66385" h="65473" extrusionOk="0">
                <a:moveTo>
                  <a:pt x="4590" y="32584"/>
                </a:moveTo>
                <a:lnTo>
                  <a:pt x="4590" y="35077"/>
                </a:lnTo>
                <a:lnTo>
                  <a:pt x="2067" y="35077"/>
                </a:lnTo>
                <a:lnTo>
                  <a:pt x="2067" y="32584"/>
                </a:lnTo>
                <a:close/>
                <a:moveTo>
                  <a:pt x="9696" y="45898"/>
                </a:moveTo>
                <a:lnTo>
                  <a:pt x="9696" y="50275"/>
                </a:lnTo>
                <a:lnTo>
                  <a:pt x="5806" y="50275"/>
                </a:lnTo>
                <a:lnTo>
                  <a:pt x="5806" y="45898"/>
                </a:lnTo>
                <a:close/>
                <a:moveTo>
                  <a:pt x="9696" y="51430"/>
                </a:moveTo>
                <a:lnTo>
                  <a:pt x="9696" y="54864"/>
                </a:lnTo>
                <a:lnTo>
                  <a:pt x="5806" y="54864"/>
                </a:lnTo>
                <a:lnTo>
                  <a:pt x="5806" y="51430"/>
                </a:lnTo>
                <a:close/>
                <a:moveTo>
                  <a:pt x="14985" y="51430"/>
                </a:moveTo>
                <a:lnTo>
                  <a:pt x="14985" y="54864"/>
                </a:lnTo>
                <a:lnTo>
                  <a:pt x="10669" y="54864"/>
                </a:lnTo>
                <a:lnTo>
                  <a:pt x="10669" y="51430"/>
                </a:lnTo>
                <a:close/>
                <a:moveTo>
                  <a:pt x="9423" y="56050"/>
                </a:moveTo>
                <a:lnTo>
                  <a:pt x="9423" y="59697"/>
                </a:lnTo>
                <a:lnTo>
                  <a:pt x="5867" y="59697"/>
                </a:lnTo>
                <a:lnTo>
                  <a:pt x="5867" y="56050"/>
                </a:lnTo>
                <a:close/>
                <a:moveTo>
                  <a:pt x="14985" y="55807"/>
                </a:moveTo>
                <a:lnTo>
                  <a:pt x="14985" y="59697"/>
                </a:lnTo>
                <a:lnTo>
                  <a:pt x="10669" y="59697"/>
                </a:lnTo>
                <a:lnTo>
                  <a:pt x="10669" y="55807"/>
                </a:lnTo>
                <a:close/>
                <a:moveTo>
                  <a:pt x="19940" y="55807"/>
                </a:moveTo>
                <a:lnTo>
                  <a:pt x="19940" y="59697"/>
                </a:lnTo>
                <a:lnTo>
                  <a:pt x="16110" y="59697"/>
                </a:lnTo>
                <a:lnTo>
                  <a:pt x="16110" y="55807"/>
                </a:lnTo>
                <a:close/>
                <a:moveTo>
                  <a:pt x="33770" y="60822"/>
                </a:moveTo>
                <a:lnTo>
                  <a:pt x="33770" y="63375"/>
                </a:lnTo>
                <a:lnTo>
                  <a:pt x="31308" y="63375"/>
                </a:lnTo>
                <a:lnTo>
                  <a:pt x="31308" y="60822"/>
                </a:lnTo>
                <a:close/>
                <a:moveTo>
                  <a:pt x="4864" y="56080"/>
                </a:moveTo>
                <a:lnTo>
                  <a:pt x="4864" y="60670"/>
                </a:lnTo>
                <a:lnTo>
                  <a:pt x="9453" y="60670"/>
                </a:lnTo>
                <a:lnTo>
                  <a:pt x="9453" y="64317"/>
                </a:lnTo>
                <a:lnTo>
                  <a:pt x="1186" y="64317"/>
                </a:lnTo>
                <a:lnTo>
                  <a:pt x="1186" y="56080"/>
                </a:lnTo>
                <a:close/>
                <a:moveTo>
                  <a:pt x="1064" y="0"/>
                </a:moveTo>
                <a:lnTo>
                  <a:pt x="1064" y="28086"/>
                </a:lnTo>
                <a:lnTo>
                  <a:pt x="4590" y="28086"/>
                </a:lnTo>
                <a:lnTo>
                  <a:pt x="4590" y="31429"/>
                </a:lnTo>
                <a:lnTo>
                  <a:pt x="912" y="31429"/>
                </a:lnTo>
                <a:lnTo>
                  <a:pt x="912" y="36201"/>
                </a:lnTo>
                <a:lnTo>
                  <a:pt x="5775" y="36201"/>
                </a:lnTo>
                <a:lnTo>
                  <a:pt x="5775" y="32584"/>
                </a:lnTo>
                <a:lnTo>
                  <a:pt x="7690" y="32584"/>
                </a:lnTo>
                <a:lnTo>
                  <a:pt x="7690" y="39119"/>
                </a:lnTo>
                <a:lnTo>
                  <a:pt x="91" y="39119"/>
                </a:lnTo>
                <a:lnTo>
                  <a:pt x="91" y="51430"/>
                </a:lnTo>
                <a:lnTo>
                  <a:pt x="4833" y="51430"/>
                </a:lnTo>
                <a:lnTo>
                  <a:pt x="4833" y="54895"/>
                </a:lnTo>
                <a:lnTo>
                  <a:pt x="0" y="54895"/>
                </a:lnTo>
                <a:lnTo>
                  <a:pt x="0" y="65472"/>
                </a:lnTo>
                <a:lnTo>
                  <a:pt x="10578" y="65472"/>
                </a:lnTo>
                <a:lnTo>
                  <a:pt x="10578" y="60670"/>
                </a:lnTo>
                <a:lnTo>
                  <a:pt x="14925" y="60670"/>
                </a:lnTo>
                <a:lnTo>
                  <a:pt x="14925" y="65351"/>
                </a:lnTo>
                <a:lnTo>
                  <a:pt x="27235" y="65351"/>
                </a:lnTo>
                <a:lnTo>
                  <a:pt x="27235" y="57813"/>
                </a:lnTo>
                <a:lnTo>
                  <a:pt x="33770" y="57813"/>
                </a:lnTo>
                <a:lnTo>
                  <a:pt x="33770" y="59728"/>
                </a:lnTo>
                <a:lnTo>
                  <a:pt x="30183" y="59728"/>
                </a:lnTo>
                <a:lnTo>
                  <a:pt x="30183" y="64591"/>
                </a:lnTo>
                <a:lnTo>
                  <a:pt x="34955" y="64591"/>
                </a:lnTo>
                <a:lnTo>
                  <a:pt x="34955" y="60913"/>
                </a:lnTo>
                <a:lnTo>
                  <a:pt x="38299" y="60913"/>
                </a:lnTo>
                <a:lnTo>
                  <a:pt x="38299" y="64439"/>
                </a:lnTo>
                <a:lnTo>
                  <a:pt x="66384" y="64439"/>
                </a:lnTo>
                <a:lnTo>
                  <a:pt x="66384" y="63284"/>
                </a:lnTo>
                <a:lnTo>
                  <a:pt x="39423" y="63284"/>
                </a:lnTo>
                <a:lnTo>
                  <a:pt x="39423" y="59758"/>
                </a:lnTo>
                <a:lnTo>
                  <a:pt x="34955" y="59758"/>
                </a:lnTo>
                <a:lnTo>
                  <a:pt x="34955" y="56718"/>
                </a:lnTo>
                <a:lnTo>
                  <a:pt x="26110" y="56718"/>
                </a:lnTo>
                <a:lnTo>
                  <a:pt x="26110" y="64257"/>
                </a:lnTo>
                <a:lnTo>
                  <a:pt x="16110" y="64257"/>
                </a:lnTo>
                <a:lnTo>
                  <a:pt x="16110" y="60670"/>
                </a:lnTo>
                <a:lnTo>
                  <a:pt x="20943" y="60670"/>
                </a:lnTo>
                <a:lnTo>
                  <a:pt x="20943" y="54864"/>
                </a:lnTo>
                <a:lnTo>
                  <a:pt x="16110" y="54864"/>
                </a:lnTo>
                <a:lnTo>
                  <a:pt x="16110" y="50305"/>
                </a:lnTo>
                <a:lnTo>
                  <a:pt x="10669" y="50305"/>
                </a:lnTo>
                <a:lnTo>
                  <a:pt x="10669" y="44955"/>
                </a:lnTo>
                <a:lnTo>
                  <a:pt x="4864" y="44955"/>
                </a:lnTo>
                <a:lnTo>
                  <a:pt x="4864" y="50305"/>
                </a:lnTo>
                <a:lnTo>
                  <a:pt x="1246" y="50305"/>
                </a:lnTo>
                <a:lnTo>
                  <a:pt x="1246" y="40305"/>
                </a:lnTo>
                <a:lnTo>
                  <a:pt x="8785" y="40305"/>
                </a:lnTo>
                <a:lnTo>
                  <a:pt x="8785" y="31460"/>
                </a:lnTo>
                <a:lnTo>
                  <a:pt x="5745" y="31460"/>
                </a:lnTo>
                <a:lnTo>
                  <a:pt x="5745" y="26961"/>
                </a:lnTo>
                <a:lnTo>
                  <a:pt x="2219" y="26961"/>
                </a:lnTo>
                <a:lnTo>
                  <a:pt x="2219" y="0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9025" tIns="99025" rIns="99025" bIns="990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950"/>
              <a:buFont typeface="Arial"/>
              <a:buNone/>
            </a:pPr>
            <a:endParaRPr sz="195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97" name="Google Shape;1597;p45"/>
          <p:cNvSpPr/>
          <p:nvPr/>
        </p:nvSpPr>
        <p:spPr>
          <a:xfrm>
            <a:off x="7833110" y="305801"/>
            <a:ext cx="1797954" cy="2182433"/>
          </a:xfrm>
          <a:custGeom>
            <a:avLst/>
            <a:gdLst/>
            <a:ahLst/>
            <a:cxnLst/>
            <a:rect l="l" t="t" r="r" b="b"/>
            <a:pathLst>
              <a:path w="66386" h="65473" extrusionOk="0">
                <a:moveTo>
                  <a:pt x="35108" y="2098"/>
                </a:moveTo>
                <a:lnTo>
                  <a:pt x="35108" y="4651"/>
                </a:lnTo>
                <a:lnTo>
                  <a:pt x="32646" y="4651"/>
                </a:lnTo>
                <a:lnTo>
                  <a:pt x="32646" y="2098"/>
                </a:lnTo>
                <a:close/>
                <a:moveTo>
                  <a:pt x="60580" y="5776"/>
                </a:moveTo>
                <a:lnTo>
                  <a:pt x="60580" y="9423"/>
                </a:lnTo>
                <a:lnTo>
                  <a:pt x="56993" y="9423"/>
                </a:lnTo>
                <a:lnTo>
                  <a:pt x="56993" y="5776"/>
                </a:lnTo>
                <a:close/>
                <a:moveTo>
                  <a:pt x="65230" y="1186"/>
                </a:moveTo>
                <a:lnTo>
                  <a:pt x="65230" y="9423"/>
                </a:lnTo>
                <a:lnTo>
                  <a:pt x="61583" y="9423"/>
                </a:lnTo>
                <a:lnTo>
                  <a:pt x="61583" y="4833"/>
                </a:lnTo>
                <a:lnTo>
                  <a:pt x="56993" y="4833"/>
                </a:lnTo>
                <a:lnTo>
                  <a:pt x="56993" y="1186"/>
                </a:lnTo>
                <a:close/>
                <a:moveTo>
                  <a:pt x="50306" y="5776"/>
                </a:moveTo>
                <a:lnTo>
                  <a:pt x="50306" y="9666"/>
                </a:lnTo>
                <a:lnTo>
                  <a:pt x="46476" y="9666"/>
                </a:lnTo>
                <a:lnTo>
                  <a:pt x="46476" y="5776"/>
                </a:lnTo>
                <a:close/>
                <a:moveTo>
                  <a:pt x="55777" y="5776"/>
                </a:moveTo>
                <a:lnTo>
                  <a:pt x="55777" y="9666"/>
                </a:lnTo>
                <a:lnTo>
                  <a:pt x="51491" y="9666"/>
                </a:lnTo>
                <a:lnTo>
                  <a:pt x="51491" y="5776"/>
                </a:lnTo>
                <a:close/>
                <a:moveTo>
                  <a:pt x="55777" y="10639"/>
                </a:moveTo>
                <a:lnTo>
                  <a:pt x="55777" y="14074"/>
                </a:lnTo>
                <a:lnTo>
                  <a:pt x="51491" y="14074"/>
                </a:lnTo>
                <a:lnTo>
                  <a:pt x="51491" y="10639"/>
                </a:lnTo>
                <a:close/>
                <a:moveTo>
                  <a:pt x="60610" y="10639"/>
                </a:moveTo>
                <a:lnTo>
                  <a:pt x="60610" y="14074"/>
                </a:lnTo>
                <a:lnTo>
                  <a:pt x="56719" y="14074"/>
                </a:lnTo>
                <a:lnTo>
                  <a:pt x="56719" y="10639"/>
                </a:lnTo>
                <a:close/>
                <a:moveTo>
                  <a:pt x="60610" y="15198"/>
                </a:moveTo>
                <a:lnTo>
                  <a:pt x="60610" y="19575"/>
                </a:lnTo>
                <a:lnTo>
                  <a:pt x="56719" y="19575"/>
                </a:lnTo>
                <a:lnTo>
                  <a:pt x="56719" y="15198"/>
                </a:lnTo>
                <a:close/>
                <a:moveTo>
                  <a:pt x="64409" y="30396"/>
                </a:moveTo>
                <a:lnTo>
                  <a:pt x="64409" y="32889"/>
                </a:lnTo>
                <a:lnTo>
                  <a:pt x="61856" y="32889"/>
                </a:lnTo>
                <a:lnTo>
                  <a:pt x="61856" y="30396"/>
                </a:lnTo>
                <a:close/>
                <a:moveTo>
                  <a:pt x="55807" y="1"/>
                </a:moveTo>
                <a:lnTo>
                  <a:pt x="55807" y="4833"/>
                </a:lnTo>
                <a:lnTo>
                  <a:pt x="51461" y="4833"/>
                </a:lnTo>
                <a:lnTo>
                  <a:pt x="51461" y="153"/>
                </a:lnTo>
                <a:lnTo>
                  <a:pt x="39151" y="153"/>
                </a:lnTo>
                <a:lnTo>
                  <a:pt x="39151" y="7691"/>
                </a:lnTo>
                <a:lnTo>
                  <a:pt x="32615" y="7691"/>
                </a:lnTo>
                <a:lnTo>
                  <a:pt x="32615" y="5776"/>
                </a:lnTo>
                <a:lnTo>
                  <a:pt x="36202" y="5776"/>
                </a:lnTo>
                <a:lnTo>
                  <a:pt x="36202" y="912"/>
                </a:lnTo>
                <a:lnTo>
                  <a:pt x="31430" y="912"/>
                </a:lnTo>
                <a:lnTo>
                  <a:pt x="31430" y="4621"/>
                </a:lnTo>
                <a:lnTo>
                  <a:pt x="28087" y="4621"/>
                </a:lnTo>
                <a:lnTo>
                  <a:pt x="28087" y="1064"/>
                </a:lnTo>
                <a:lnTo>
                  <a:pt x="1" y="1064"/>
                </a:lnTo>
                <a:lnTo>
                  <a:pt x="1" y="2219"/>
                </a:lnTo>
                <a:lnTo>
                  <a:pt x="26931" y="2219"/>
                </a:lnTo>
                <a:lnTo>
                  <a:pt x="26931" y="5745"/>
                </a:lnTo>
                <a:lnTo>
                  <a:pt x="31430" y="5745"/>
                </a:lnTo>
                <a:lnTo>
                  <a:pt x="31430" y="8785"/>
                </a:lnTo>
                <a:lnTo>
                  <a:pt x="40275" y="8785"/>
                </a:lnTo>
                <a:lnTo>
                  <a:pt x="40275" y="1308"/>
                </a:lnTo>
                <a:lnTo>
                  <a:pt x="50275" y="1308"/>
                </a:lnTo>
                <a:lnTo>
                  <a:pt x="50275" y="4833"/>
                </a:lnTo>
                <a:lnTo>
                  <a:pt x="45442" y="4833"/>
                </a:lnTo>
                <a:lnTo>
                  <a:pt x="45442" y="10639"/>
                </a:lnTo>
                <a:lnTo>
                  <a:pt x="50275" y="10639"/>
                </a:lnTo>
                <a:lnTo>
                  <a:pt x="50275" y="15198"/>
                </a:lnTo>
                <a:lnTo>
                  <a:pt x="55716" y="15198"/>
                </a:lnTo>
                <a:lnTo>
                  <a:pt x="55716" y="20548"/>
                </a:lnTo>
                <a:lnTo>
                  <a:pt x="61522" y="20548"/>
                </a:lnTo>
                <a:lnTo>
                  <a:pt x="61522" y="15198"/>
                </a:lnTo>
                <a:lnTo>
                  <a:pt x="65139" y="15198"/>
                </a:lnTo>
                <a:lnTo>
                  <a:pt x="65139" y="25198"/>
                </a:lnTo>
                <a:lnTo>
                  <a:pt x="57601" y="25198"/>
                </a:lnTo>
                <a:lnTo>
                  <a:pt x="57601" y="34044"/>
                </a:lnTo>
                <a:lnTo>
                  <a:pt x="60640" y="34044"/>
                </a:lnTo>
                <a:lnTo>
                  <a:pt x="60640" y="38542"/>
                </a:lnTo>
                <a:lnTo>
                  <a:pt x="64166" y="38542"/>
                </a:lnTo>
                <a:lnTo>
                  <a:pt x="64166" y="65473"/>
                </a:lnTo>
                <a:lnTo>
                  <a:pt x="65382" y="65473"/>
                </a:lnTo>
                <a:lnTo>
                  <a:pt x="65382" y="37387"/>
                </a:lnTo>
                <a:lnTo>
                  <a:pt x="61856" y="37387"/>
                </a:lnTo>
                <a:lnTo>
                  <a:pt x="61856" y="34044"/>
                </a:lnTo>
                <a:lnTo>
                  <a:pt x="65534" y="34044"/>
                </a:lnTo>
                <a:lnTo>
                  <a:pt x="65534" y="29271"/>
                </a:lnTo>
                <a:lnTo>
                  <a:pt x="60671" y="29271"/>
                </a:lnTo>
                <a:lnTo>
                  <a:pt x="60671" y="32889"/>
                </a:lnTo>
                <a:lnTo>
                  <a:pt x="58786" y="32889"/>
                </a:lnTo>
                <a:lnTo>
                  <a:pt x="58786" y="26384"/>
                </a:lnTo>
                <a:lnTo>
                  <a:pt x="66294" y="26384"/>
                </a:lnTo>
                <a:lnTo>
                  <a:pt x="66294" y="14074"/>
                </a:lnTo>
                <a:lnTo>
                  <a:pt x="61552" y="14074"/>
                </a:lnTo>
                <a:lnTo>
                  <a:pt x="61552" y="10609"/>
                </a:lnTo>
                <a:lnTo>
                  <a:pt x="66385" y="10609"/>
                </a:lnTo>
                <a:lnTo>
                  <a:pt x="66385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9025" tIns="99025" rIns="99025" bIns="990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950"/>
              <a:buFont typeface="Arial"/>
              <a:buNone/>
            </a:pPr>
            <a:endParaRPr sz="195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98" name="Google Shape;1598;p45"/>
          <p:cNvSpPr txBox="1">
            <a:spLocks noGrp="1"/>
          </p:cNvSpPr>
          <p:nvPr>
            <p:ph type="title"/>
          </p:nvPr>
        </p:nvSpPr>
        <p:spPr>
          <a:xfrm>
            <a:off x="772660" y="492533"/>
            <a:ext cx="8360625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Playfair Display"/>
              <a:buNone/>
              <a:defRPr sz="3791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Playfair Display"/>
              <a:buNone/>
              <a:defRPr sz="3791" b="1">
                <a:solidFill>
                  <a:schemeClr val="dk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Playfair Display"/>
              <a:buNone/>
              <a:defRPr sz="3791" b="1">
                <a:solidFill>
                  <a:schemeClr val="dk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Playfair Display"/>
              <a:buNone/>
              <a:defRPr sz="3791" b="1">
                <a:solidFill>
                  <a:schemeClr val="dk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Playfair Display"/>
              <a:buNone/>
              <a:defRPr sz="3791" b="1">
                <a:solidFill>
                  <a:schemeClr val="dk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Playfair Display"/>
              <a:buNone/>
              <a:defRPr sz="3791" b="1">
                <a:solidFill>
                  <a:schemeClr val="dk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Playfair Display"/>
              <a:buNone/>
              <a:defRPr sz="3791" b="1">
                <a:solidFill>
                  <a:schemeClr val="dk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Playfair Display"/>
              <a:buNone/>
              <a:defRPr sz="3791" b="1">
                <a:solidFill>
                  <a:schemeClr val="dk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Playfair Display"/>
              <a:buNone/>
              <a:defRPr sz="3791" b="1">
                <a:solidFill>
                  <a:schemeClr val="dk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1">
  <p:cSld name="Section Header 1">
    <p:spTree>
      <p:nvGrpSpPr>
        <p:cNvPr id="1" name="Shape 15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00" name="Google Shape;1600;p46"/>
          <p:cNvSpPr/>
          <p:nvPr/>
        </p:nvSpPr>
        <p:spPr>
          <a:xfrm>
            <a:off x="-121901" y="-4632281"/>
            <a:ext cx="10149794" cy="11671128"/>
          </a:xfrm>
          <a:custGeom>
            <a:avLst/>
            <a:gdLst/>
            <a:ahLst/>
            <a:cxnLst/>
            <a:rect l="l" t="t" r="r" b="b"/>
            <a:pathLst>
              <a:path w="285903" h="265012" extrusionOk="0">
                <a:moveTo>
                  <a:pt x="5898" y="297"/>
                </a:moveTo>
                <a:lnTo>
                  <a:pt x="11217" y="3367"/>
                </a:lnTo>
                <a:lnTo>
                  <a:pt x="578" y="3367"/>
                </a:lnTo>
                <a:lnTo>
                  <a:pt x="5898" y="297"/>
                </a:lnTo>
                <a:close/>
                <a:moveTo>
                  <a:pt x="17509" y="297"/>
                </a:moveTo>
                <a:lnTo>
                  <a:pt x="22828" y="3367"/>
                </a:lnTo>
                <a:lnTo>
                  <a:pt x="12190" y="3367"/>
                </a:lnTo>
                <a:lnTo>
                  <a:pt x="17509" y="297"/>
                </a:lnTo>
                <a:close/>
                <a:moveTo>
                  <a:pt x="29150" y="297"/>
                </a:moveTo>
                <a:lnTo>
                  <a:pt x="34470" y="3367"/>
                </a:lnTo>
                <a:lnTo>
                  <a:pt x="23831" y="3367"/>
                </a:lnTo>
                <a:lnTo>
                  <a:pt x="29150" y="297"/>
                </a:lnTo>
                <a:close/>
                <a:moveTo>
                  <a:pt x="40762" y="297"/>
                </a:moveTo>
                <a:lnTo>
                  <a:pt x="46081" y="3367"/>
                </a:lnTo>
                <a:lnTo>
                  <a:pt x="35442" y="3367"/>
                </a:lnTo>
                <a:lnTo>
                  <a:pt x="40762" y="297"/>
                </a:lnTo>
                <a:close/>
                <a:moveTo>
                  <a:pt x="52403" y="297"/>
                </a:moveTo>
                <a:lnTo>
                  <a:pt x="57722" y="3367"/>
                </a:lnTo>
                <a:lnTo>
                  <a:pt x="47084" y="3367"/>
                </a:lnTo>
                <a:lnTo>
                  <a:pt x="52403" y="297"/>
                </a:lnTo>
                <a:close/>
                <a:moveTo>
                  <a:pt x="64014" y="297"/>
                </a:moveTo>
                <a:lnTo>
                  <a:pt x="69334" y="3367"/>
                </a:lnTo>
                <a:lnTo>
                  <a:pt x="58695" y="3367"/>
                </a:lnTo>
                <a:lnTo>
                  <a:pt x="64014" y="297"/>
                </a:lnTo>
                <a:close/>
                <a:moveTo>
                  <a:pt x="75625" y="297"/>
                </a:moveTo>
                <a:lnTo>
                  <a:pt x="80945" y="3367"/>
                </a:lnTo>
                <a:lnTo>
                  <a:pt x="70306" y="3367"/>
                </a:lnTo>
                <a:lnTo>
                  <a:pt x="75625" y="297"/>
                </a:lnTo>
                <a:close/>
                <a:moveTo>
                  <a:pt x="87237" y="297"/>
                </a:moveTo>
                <a:lnTo>
                  <a:pt x="92556" y="3367"/>
                </a:lnTo>
                <a:lnTo>
                  <a:pt x="81917" y="3367"/>
                </a:lnTo>
                <a:lnTo>
                  <a:pt x="87237" y="297"/>
                </a:lnTo>
                <a:close/>
                <a:moveTo>
                  <a:pt x="98878" y="297"/>
                </a:moveTo>
                <a:lnTo>
                  <a:pt x="104197" y="3367"/>
                </a:lnTo>
                <a:lnTo>
                  <a:pt x="93559" y="3367"/>
                </a:lnTo>
                <a:lnTo>
                  <a:pt x="98878" y="297"/>
                </a:lnTo>
                <a:close/>
                <a:moveTo>
                  <a:pt x="110489" y="297"/>
                </a:moveTo>
                <a:lnTo>
                  <a:pt x="115809" y="3367"/>
                </a:lnTo>
                <a:lnTo>
                  <a:pt x="105170" y="3367"/>
                </a:lnTo>
                <a:lnTo>
                  <a:pt x="110489" y="297"/>
                </a:lnTo>
                <a:close/>
                <a:moveTo>
                  <a:pt x="122131" y="297"/>
                </a:moveTo>
                <a:lnTo>
                  <a:pt x="127450" y="3367"/>
                </a:lnTo>
                <a:lnTo>
                  <a:pt x="116812" y="3367"/>
                </a:lnTo>
                <a:lnTo>
                  <a:pt x="122131" y="297"/>
                </a:lnTo>
                <a:close/>
                <a:moveTo>
                  <a:pt x="133742" y="297"/>
                </a:moveTo>
                <a:lnTo>
                  <a:pt x="139061" y="3367"/>
                </a:lnTo>
                <a:lnTo>
                  <a:pt x="128423" y="3367"/>
                </a:lnTo>
                <a:lnTo>
                  <a:pt x="133742" y="297"/>
                </a:lnTo>
                <a:close/>
                <a:moveTo>
                  <a:pt x="145323" y="297"/>
                </a:moveTo>
                <a:lnTo>
                  <a:pt x="150642" y="3367"/>
                </a:lnTo>
                <a:lnTo>
                  <a:pt x="140004" y="3367"/>
                </a:lnTo>
                <a:lnTo>
                  <a:pt x="145323" y="297"/>
                </a:lnTo>
                <a:close/>
                <a:moveTo>
                  <a:pt x="156964" y="297"/>
                </a:moveTo>
                <a:lnTo>
                  <a:pt x="162284" y="3367"/>
                </a:lnTo>
                <a:lnTo>
                  <a:pt x="151645" y="3367"/>
                </a:lnTo>
                <a:lnTo>
                  <a:pt x="156964" y="297"/>
                </a:lnTo>
                <a:close/>
                <a:moveTo>
                  <a:pt x="168575" y="297"/>
                </a:moveTo>
                <a:lnTo>
                  <a:pt x="173895" y="3367"/>
                </a:lnTo>
                <a:lnTo>
                  <a:pt x="163256" y="3367"/>
                </a:lnTo>
                <a:lnTo>
                  <a:pt x="168575" y="297"/>
                </a:lnTo>
                <a:close/>
                <a:moveTo>
                  <a:pt x="180217" y="297"/>
                </a:moveTo>
                <a:lnTo>
                  <a:pt x="185536" y="3367"/>
                </a:lnTo>
                <a:lnTo>
                  <a:pt x="174898" y="3367"/>
                </a:lnTo>
                <a:lnTo>
                  <a:pt x="180217" y="297"/>
                </a:lnTo>
                <a:close/>
                <a:moveTo>
                  <a:pt x="191828" y="297"/>
                </a:moveTo>
                <a:lnTo>
                  <a:pt x="197147" y="3367"/>
                </a:lnTo>
                <a:lnTo>
                  <a:pt x="186509" y="3367"/>
                </a:lnTo>
                <a:lnTo>
                  <a:pt x="191828" y="297"/>
                </a:lnTo>
                <a:close/>
                <a:moveTo>
                  <a:pt x="203470" y="297"/>
                </a:moveTo>
                <a:lnTo>
                  <a:pt x="208789" y="3367"/>
                </a:lnTo>
                <a:lnTo>
                  <a:pt x="198151" y="3367"/>
                </a:lnTo>
                <a:lnTo>
                  <a:pt x="203470" y="297"/>
                </a:lnTo>
                <a:close/>
                <a:moveTo>
                  <a:pt x="215051" y="297"/>
                </a:moveTo>
                <a:lnTo>
                  <a:pt x="220370" y="3367"/>
                </a:lnTo>
                <a:lnTo>
                  <a:pt x="209731" y="3367"/>
                </a:lnTo>
                <a:lnTo>
                  <a:pt x="215051" y="297"/>
                </a:lnTo>
                <a:close/>
                <a:moveTo>
                  <a:pt x="226692" y="297"/>
                </a:moveTo>
                <a:lnTo>
                  <a:pt x="232011" y="3367"/>
                </a:lnTo>
                <a:lnTo>
                  <a:pt x="221373" y="3367"/>
                </a:lnTo>
                <a:lnTo>
                  <a:pt x="226692" y="297"/>
                </a:lnTo>
                <a:close/>
                <a:moveTo>
                  <a:pt x="238303" y="297"/>
                </a:moveTo>
                <a:lnTo>
                  <a:pt x="243622" y="3367"/>
                </a:lnTo>
                <a:lnTo>
                  <a:pt x="232984" y="3367"/>
                </a:lnTo>
                <a:lnTo>
                  <a:pt x="238303" y="297"/>
                </a:lnTo>
                <a:close/>
                <a:moveTo>
                  <a:pt x="249945" y="297"/>
                </a:moveTo>
                <a:lnTo>
                  <a:pt x="255264" y="3367"/>
                </a:lnTo>
                <a:lnTo>
                  <a:pt x="244626" y="3367"/>
                </a:lnTo>
                <a:lnTo>
                  <a:pt x="249945" y="297"/>
                </a:lnTo>
                <a:close/>
                <a:moveTo>
                  <a:pt x="261556" y="297"/>
                </a:moveTo>
                <a:lnTo>
                  <a:pt x="266875" y="3367"/>
                </a:lnTo>
                <a:lnTo>
                  <a:pt x="256237" y="3367"/>
                </a:lnTo>
                <a:lnTo>
                  <a:pt x="261556" y="297"/>
                </a:lnTo>
                <a:close/>
                <a:moveTo>
                  <a:pt x="273198" y="297"/>
                </a:moveTo>
                <a:lnTo>
                  <a:pt x="278517" y="3367"/>
                </a:lnTo>
                <a:lnTo>
                  <a:pt x="267878" y="3367"/>
                </a:lnTo>
                <a:lnTo>
                  <a:pt x="273198" y="297"/>
                </a:lnTo>
                <a:close/>
                <a:moveTo>
                  <a:pt x="11217" y="3640"/>
                </a:moveTo>
                <a:lnTo>
                  <a:pt x="5898" y="6710"/>
                </a:lnTo>
                <a:lnTo>
                  <a:pt x="578" y="3640"/>
                </a:lnTo>
                <a:close/>
                <a:moveTo>
                  <a:pt x="22828" y="3640"/>
                </a:moveTo>
                <a:lnTo>
                  <a:pt x="17509" y="6710"/>
                </a:lnTo>
                <a:lnTo>
                  <a:pt x="12190" y="3640"/>
                </a:lnTo>
                <a:close/>
                <a:moveTo>
                  <a:pt x="34470" y="3640"/>
                </a:moveTo>
                <a:lnTo>
                  <a:pt x="29150" y="6710"/>
                </a:lnTo>
                <a:lnTo>
                  <a:pt x="23831" y="3640"/>
                </a:lnTo>
                <a:close/>
                <a:moveTo>
                  <a:pt x="46081" y="3640"/>
                </a:moveTo>
                <a:lnTo>
                  <a:pt x="40762" y="6710"/>
                </a:lnTo>
                <a:lnTo>
                  <a:pt x="35442" y="3640"/>
                </a:lnTo>
                <a:close/>
                <a:moveTo>
                  <a:pt x="57722" y="3640"/>
                </a:moveTo>
                <a:lnTo>
                  <a:pt x="52403" y="6710"/>
                </a:lnTo>
                <a:lnTo>
                  <a:pt x="47084" y="3640"/>
                </a:lnTo>
                <a:close/>
                <a:moveTo>
                  <a:pt x="69334" y="3640"/>
                </a:moveTo>
                <a:lnTo>
                  <a:pt x="64014" y="6710"/>
                </a:lnTo>
                <a:lnTo>
                  <a:pt x="58695" y="3640"/>
                </a:lnTo>
                <a:close/>
                <a:moveTo>
                  <a:pt x="80945" y="3640"/>
                </a:moveTo>
                <a:lnTo>
                  <a:pt x="75625" y="6710"/>
                </a:lnTo>
                <a:lnTo>
                  <a:pt x="70306" y="3640"/>
                </a:lnTo>
                <a:close/>
                <a:moveTo>
                  <a:pt x="92556" y="3640"/>
                </a:moveTo>
                <a:lnTo>
                  <a:pt x="87237" y="6710"/>
                </a:lnTo>
                <a:lnTo>
                  <a:pt x="81917" y="3640"/>
                </a:lnTo>
                <a:close/>
                <a:moveTo>
                  <a:pt x="104197" y="3640"/>
                </a:moveTo>
                <a:lnTo>
                  <a:pt x="98878" y="6710"/>
                </a:lnTo>
                <a:lnTo>
                  <a:pt x="93559" y="3640"/>
                </a:lnTo>
                <a:close/>
                <a:moveTo>
                  <a:pt x="115809" y="3640"/>
                </a:moveTo>
                <a:lnTo>
                  <a:pt x="110489" y="6710"/>
                </a:lnTo>
                <a:lnTo>
                  <a:pt x="105170" y="3640"/>
                </a:lnTo>
                <a:close/>
                <a:moveTo>
                  <a:pt x="127450" y="3640"/>
                </a:moveTo>
                <a:lnTo>
                  <a:pt x="122131" y="6710"/>
                </a:lnTo>
                <a:lnTo>
                  <a:pt x="116812" y="3640"/>
                </a:lnTo>
                <a:close/>
                <a:moveTo>
                  <a:pt x="139061" y="3640"/>
                </a:moveTo>
                <a:lnTo>
                  <a:pt x="133742" y="6710"/>
                </a:lnTo>
                <a:lnTo>
                  <a:pt x="128423" y="3640"/>
                </a:lnTo>
                <a:close/>
                <a:moveTo>
                  <a:pt x="150642" y="3640"/>
                </a:moveTo>
                <a:lnTo>
                  <a:pt x="145323" y="6710"/>
                </a:lnTo>
                <a:lnTo>
                  <a:pt x="140004" y="3640"/>
                </a:lnTo>
                <a:close/>
                <a:moveTo>
                  <a:pt x="162284" y="3640"/>
                </a:moveTo>
                <a:lnTo>
                  <a:pt x="156964" y="6710"/>
                </a:lnTo>
                <a:lnTo>
                  <a:pt x="151645" y="3640"/>
                </a:lnTo>
                <a:close/>
                <a:moveTo>
                  <a:pt x="173895" y="3640"/>
                </a:moveTo>
                <a:lnTo>
                  <a:pt x="168575" y="6710"/>
                </a:lnTo>
                <a:lnTo>
                  <a:pt x="163256" y="3640"/>
                </a:lnTo>
                <a:close/>
                <a:moveTo>
                  <a:pt x="185536" y="3640"/>
                </a:moveTo>
                <a:lnTo>
                  <a:pt x="180217" y="6710"/>
                </a:lnTo>
                <a:lnTo>
                  <a:pt x="174898" y="3640"/>
                </a:lnTo>
                <a:close/>
                <a:moveTo>
                  <a:pt x="197147" y="3640"/>
                </a:moveTo>
                <a:lnTo>
                  <a:pt x="191828" y="6710"/>
                </a:lnTo>
                <a:lnTo>
                  <a:pt x="186509" y="3640"/>
                </a:lnTo>
                <a:close/>
                <a:moveTo>
                  <a:pt x="208789" y="3640"/>
                </a:moveTo>
                <a:lnTo>
                  <a:pt x="203470" y="6710"/>
                </a:lnTo>
                <a:lnTo>
                  <a:pt x="198151" y="3640"/>
                </a:lnTo>
                <a:close/>
                <a:moveTo>
                  <a:pt x="220370" y="3640"/>
                </a:moveTo>
                <a:lnTo>
                  <a:pt x="215051" y="6710"/>
                </a:lnTo>
                <a:lnTo>
                  <a:pt x="209731" y="3640"/>
                </a:lnTo>
                <a:close/>
                <a:moveTo>
                  <a:pt x="232011" y="3640"/>
                </a:moveTo>
                <a:lnTo>
                  <a:pt x="226692" y="6710"/>
                </a:lnTo>
                <a:lnTo>
                  <a:pt x="221373" y="3640"/>
                </a:lnTo>
                <a:close/>
                <a:moveTo>
                  <a:pt x="243622" y="3640"/>
                </a:moveTo>
                <a:lnTo>
                  <a:pt x="238303" y="6710"/>
                </a:lnTo>
                <a:lnTo>
                  <a:pt x="232984" y="3640"/>
                </a:lnTo>
                <a:close/>
                <a:moveTo>
                  <a:pt x="255264" y="3640"/>
                </a:moveTo>
                <a:lnTo>
                  <a:pt x="249945" y="6710"/>
                </a:lnTo>
                <a:lnTo>
                  <a:pt x="244626" y="3640"/>
                </a:lnTo>
                <a:close/>
                <a:moveTo>
                  <a:pt x="266875" y="3640"/>
                </a:moveTo>
                <a:lnTo>
                  <a:pt x="261556" y="6710"/>
                </a:lnTo>
                <a:lnTo>
                  <a:pt x="256237" y="3640"/>
                </a:lnTo>
                <a:close/>
                <a:moveTo>
                  <a:pt x="278517" y="3640"/>
                </a:moveTo>
                <a:lnTo>
                  <a:pt x="273198" y="6710"/>
                </a:lnTo>
                <a:lnTo>
                  <a:pt x="267878" y="3640"/>
                </a:lnTo>
                <a:close/>
                <a:moveTo>
                  <a:pt x="457" y="3853"/>
                </a:moveTo>
                <a:lnTo>
                  <a:pt x="5776" y="6953"/>
                </a:lnTo>
                <a:lnTo>
                  <a:pt x="5776" y="13063"/>
                </a:lnTo>
                <a:lnTo>
                  <a:pt x="457" y="3853"/>
                </a:lnTo>
                <a:close/>
                <a:moveTo>
                  <a:pt x="11369" y="3823"/>
                </a:moveTo>
                <a:lnTo>
                  <a:pt x="6050" y="13063"/>
                </a:lnTo>
                <a:lnTo>
                  <a:pt x="6050" y="6893"/>
                </a:lnTo>
                <a:lnTo>
                  <a:pt x="11369" y="3823"/>
                </a:lnTo>
                <a:close/>
                <a:moveTo>
                  <a:pt x="12098" y="3853"/>
                </a:moveTo>
                <a:lnTo>
                  <a:pt x="17418" y="6953"/>
                </a:lnTo>
                <a:lnTo>
                  <a:pt x="17418" y="13063"/>
                </a:lnTo>
                <a:lnTo>
                  <a:pt x="12098" y="3853"/>
                </a:lnTo>
                <a:close/>
                <a:moveTo>
                  <a:pt x="22980" y="3823"/>
                </a:moveTo>
                <a:lnTo>
                  <a:pt x="17661" y="13063"/>
                </a:lnTo>
                <a:lnTo>
                  <a:pt x="17661" y="6893"/>
                </a:lnTo>
                <a:lnTo>
                  <a:pt x="22980" y="3823"/>
                </a:lnTo>
                <a:close/>
                <a:moveTo>
                  <a:pt x="23710" y="3853"/>
                </a:moveTo>
                <a:lnTo>
                  <a:pt x="29029" y="6953"/>
                </a:lnTo>
                <a:lnTo>
                  <a:pt x="29029" y="13063"/>
                </a:lnTo>
                <a:lnTo>
                  <a:pt x="23710" y="3853"/>
                </a:lnTo>
                <a:close/>
                <a:moveTo>
                  <a:pt x="34622" y="3823"/>
                </a:moveTo>
                <a:lnTo>
                  <a:pt x="29302" y="13063"/>
                </a:lnTo>
                <a:lnTo>
                  <a:pt x="29302" y="6893"/>
                </a:lnTo>
                <a:lnTo>
                  <a:pt x="34622" y="3823"/>
                </a:lnTo>
                <a:close/>
                <a:moveTo>
                  <a:pt x="35290" y="3853"/>
                </a:moveTo>
                <a:lnTo>
                  <a:pt x="40610" y="6953"/>
                </a:lnTo>
                <a:lnTo>
                  <a:pt x="40610" y="13063"/>
                </a:lnTo>
                <a:lnTo>
                  <a:pt x="35290" y="3853"/>
                </a:lnTo>
                <a:close/>
                <a:moveTo>
                  <a:pt x="46202" y="3823"/>
                </a:moveTo>
                <a:lnTo>
                  <a:pt x="40883" y="13063"/>
                </a:lnTo>
                <a:lnTo>
                  <a:pt x="40883" y="6893"/>
                </a:lnTo>
                <a:lnTo>
                  <a:pt x="46202" y="3823"/>
                </a:lnTo>
                <a:close/>
                <a:moveTo>
                  <a:pt x="46932" y="3853"/>
                </a:moveTo>
                <a:lnTo>
                  <a:pt x="52251" y="6953"/>
                </a:lnTo>
                <a:lnTo>
                  <a:pt x="52251" y="13063"/>
                </a:lnTo>
                <a:lnTo>
                  <a:pt x="46932" y="3853"/>
                </a:lnTo>
                <a:close/>
                <a:moveTo>
                  <a:pt x="57844" y="3823"/>
                </a:moveTo>
                <a:lnTo>
                  <a:pt x="52525" y="13063"/>
                </a:lnTo>
                <a:lnTo>
                  <a:pt x="52525" y="6893"/>
                </a:lnTo>
                <a:lnTo>
                  <a:pt x="57844" y="3823"/>
                </a:lnTo>
                <a:close/>
                <a:moveTo>
                  <a:pt x="58543" y="3853"/>
                </a:moveTo>
                <a:lnTo>
                  <a:pt x="63862" y="6953"/>
                </a:lnTo>
                <a:lnTo>
                  <a:pt x="63862" y="13063"/>
                </a:lnTo>
                <a:lnTo>
                  <a:pt x="58543" y="3853"/>
                </a:lnTo>
                <a:close/>
                <a:moveTo>
                  <a:pt x="69455" y="3823"/>
                </a:moveTo>
                <a:lnTo>
                  <a:pt x="64136" y="13063"/>
                </a:lnTo>
                <a:lnTo>
                  <a:pt x="64136" y="6893"/>
                </a:lnTo>
                <a:lnTo>
                  <a:pt x="69455" y="3823"/>
                </a:lnTo>
                <a:close/>
                <a:moveTo>
                  <a:pt x="70185" y="3853"/>
                </a:moveTo>
                <a:lnTo>
                  <a:pt x="75504" y="6953"/>
                </a:lnTo>
                <a:lnTo>
                  <a:pt x="75504" y="13063"/>
                </a:lnTo>
                <a:lnTo>
                  <a:pt x="70185" y="3853"/>
                </a:lnTo>
                <a:close/>
                <a:moveTo>
                  <a:pt x="81097" y="3823"/>
                </a:moveTo>
                <a:lnTo>
                  <a:pt x="75777" y="13063"/>
                </a:lnTo>
                <a:lnTo>
                  <a:pt x="75777" y="6893"/>
                </a:lnTo>
                <a:lnTo>
                  <a:pt x="81097" y="3823"/>
                </a:lnTo>
                <a:close/>
                <a:moveTo>
                  <a:pt x="81796" y="3853"/>
                </a:moveTo>
                <a:lnTo>
                  <a:pt x="87115" y="6953"/>
                </a:lnTo>
                <a:lnTo>
                  <a:pt x="87115" y="13063"/>
                </a:lnTo>
                <a:lnTo>
                  <a:pt x="81796" y="3853"/>
                </a:lnTo>
                <a:close/>
                <a:moveTo>
                  <a:pt x="92708" y="3823"/>
                </a:moveTo>
                <a:lnTo>
                  <a:pt x="87389" y="13063"/>
                </a:lnTo>
                <a:lnTo>
                  <a:pt x="87389" y="6893"/>
                </a:lnTo>
                <a:lnTo>
                  <a:pt x="92708" y="3823"/>
                </a:lnTo>
                <a:close/>
                <a:moveTo>
                  <a:pt x="93437" y="3853"/>
                </a:moveTo>
                <a:lnTo>
                  <a:pt x="98757" y="6953"/>
                </a:lnTo>
                <a:lnTo>
                  <a:pt x="98757" y="13063"/>
                </a:lnTo>
                <a:lnTo>
                  <a:pt x="93437" y="3853"/>
                </a:lnTo>
                <a:close/>
                <a:moveTo>
                  <a:pt x="104349" y="3823"/>
                </a:moveTo>
                <a:lnTo>
                  <a:pt x="99030" y="13063"/>
                </a:lnTo>
                <a:lnTo>
                  <a:pt x="99030" y="6893"/>
                </a:lnTo>
                <a:lnTo>
                  <a:pt x="104349" y="3823"/>
                </a:lnTo>
                <a:close/>
                <a:moveTo>
                  <a:pt x="105018" y="3853"/>
                </a:moveTo>
                <a:lnTo>
                  <a:pt x="110337" y="6953"/>
                </a:lnTo>
                <a:lnTo>
                  <a:pt x="110337" y="13063"/>
                </a:lnTo>
                <a:lnTo>
                  <a:pt x="105018" y="3853"/>
                </a:lnTo>
                <a:close/>
                <a:moveTo>
                  <a:pt x="115930" y="3823"/>
                </a:moveTo>
                <a:lnTo>
                  <a:pt x="110611" y="13063"/>
                </a:lnTo>
                <a:lnTo>
                  <a:pt x="110611" y="6893"/>
                </a:lnTo>
                <a:lnTo>
                  <a:pt x="115930" y="3823"/>
                </a:lnTo>
                <a:close/>
                <a:moveTo>
                  <a:pt x="116660" y="3853"/>
                </a:moveTo>
                <a:lnTo>
                  <a:pt x="121979" y="6953"/>
                </a:lnTo>
                <a:lnTo>
                  <a:pt x="121979" y="13063"/>
                </a:lnTo>
                <a:lnTo>
                  <a:pt x="116660" y="3853"/>
                </a:lnTo>
                <a:close/>
                <a:moveTo>
                  <a:pt x="127541" y="3823"/>
                </a:moveTo>
                <a:lnTo>
                  <a:pt x="122222" y="13063"/>
                </a:lnTo>
                <a:lnTo>
                  <a:pt x="122222" y="6893"/>
                </a:lnTo>
                <a:lnTo>
                  <a:pt x="127541" y="3823"/>
                </a:lnTo>
                <a:close/>
                <a:moveTo>
                  <a:pt x="128271" y="3853"/>
                </a:moveTo>
                <a:lnTo>
                  <a:pt x="133590" y="6953"/>
                </a:lnTo>
                <a:lnTo>
                  <a:pt x="133590" y="13063"/>
                </a:lnTo>
                <a:lnTo>
                  <a:pt x="128271" y="3853"/>
                </a:lnTo>
                <a:close/>
                <a:moveTo>
                  <a:pt x="139183" y="3823"/>
                </a:moveTo>
                <a:lnTo>
                  <a:pt x="133864" y="13063"/>
                </a:lnTo>
                <a:lnTo>
                  <a:pt x="133864" y="6893"/>
                </a:lnTo>
                <a:lnTo>
                  <a:pt x="139183" y="3823"/>
                </a:lnTo>
                <a:close/>
                <a:moveTo>
                  <a:pt x="139912" y="3853"/>
                </a:moveTo>
                <a:lnTo>
                  <a:pt x="145232" y="6953"/>
                </a:lnTo>
                <a:lnTo>
                  <a:pt x="145232" y="13063"/>
                </a:lnTo>
                <a:lnTo>
                  <a:pt x="139912" y="3853"/>
                </a:lnTo>
                <a:close/>
                <a:moveTo>
                  <a:pt x="150794" y="3823"/>
                </a:moveTo>
                <a:lnTo>
                  <a:pt x="145475" y="13063"/>
                </a:lnTo>
                <a:lnTo>
                  <a:pt x="145475" y="6893"/>
                </a:lnTo>
                <a:lnTo>
                  <a:pt x="150794" y="3823"/>
                </a:lnTo>
                <a:close/>
                <a:moveTo>
                  <a:pt x="151523" y="3853"/>
                </a:moveTo>
                <a:lnTo>
                  <a:pt x="156843" y="6953"/>
                </a:lnTo>
                <a:lnTo>
                  <a:pt x="156843" y="13063"/>
                </a:lnTo>
                <a:lnTo>
                  <a:pt x="151523" y="3853"/>
                </a:lnTo>
                <a:close/>
                <a:moveTo>
                  <a:pt x="162436" y="3823"/>
                </a:moveTo>
                <a:lnTo>
                  <a:pt x="157116" y="13063"/>
                </a:lnTo>
                <a:lnTo>
                  <a:pt x="157116" y="6893"/>
                </a:lnTo>
                <a:lnTo>
                  <a:pt x="162436" y="3823"/>
                </a:lnTo>
                <a:close/>
                <a:moveTo>
                  <a:pt x="163165" y="3853"/>
                </a:moveTo>
                <a:lnTo>
                  <a:pt x="168484" y="6953"/>
                </a:lnTo>
                <a:lnTo>
                  <a:pt x="168484" y="13063"/>
                </a:lnTo>
                <a:lnTo>
                  <a:pt x="163165" y="3853"/>
                </a:lnTo>
                <a:close/>
                <a:moveTo>
                  <a:pt x="174047" y="3823"/>
                </a:moveTo>
                <a:lnTo>
                  <a:pt x="168727" y="13063"/>
                </a:lnTo>
                <a:lnTo>
                  <a:pt x="168727" y="6893"/>
                </a:lnTo>
                <a:lnTo>
                  <a:pt x="174047" y="3823"/>
                </a:lnTo>
                <a:close/>
                <a:moveTo>
                  <a:pt x="174746" y="3853"/>
                </a:moveTo>
                <a:lnTo>
                  <a:pt x="180065" y="6953"/>
                </a:lnTo>
                <a:lnTo>
                  <a:pt x="180065" y="13063"/>
                </a:lnTo>
                <a:lnTo>
                  <a:pt x="174746" y="3853"/>
                </a:lnTo>
                <a:close/>
                <a:moveTo>
                  <a:pt x="185658" y="3823"/>
                </a:moveTo>
                <a:lnTo>
                  <a:pt x="180339" y="13063"/>
                </a:lnTo>
                <a:lnTo>
                  <a:pt x="180339" y="6893"/>
                </a:lnTo>
                <a:lnTo>
                  <a:pt x="185658" y="3823"/>
                </a:lnTo>
                <a:close/>
                <a:moveTo>
                  <a:pt x="186357" y="3853"/>
                </a:moveTo>
                <a:lnTo>
                  <a:pt x="191676" y="6953"/>
                </a:lnTo>
                <a:lnTo>
                  <a:pt x="191676" y="13063"/>
                </a:lnTo>
                <a:lnTo>
                  <a:pt x="186357" y="3853"/>
                </a:lnTo>
                <a:close/>
                <a:moveTo>
                  <a:pt x="197269" y="3823"/>
                </a:moveTo>
                <a:lnTo>
                  <a:pt x="191950" y="13063"/>
                </a:lnTo>
                <a:lnTo>
                  <a:pt x="191950" y="6893"/>
                </a:lnTo>
                <a:lnTo>
                  <a:pt x="197269" y="3823"/>
                </a:lnTo>
                <a:close/>
                <a:moveTo>
                  <a:pt x="197999" y="3853"/>
                </a:moveTo>
                <a:lnTo>
                  <a:pt x="203318" y="6953"/>
                </a:lnTo>
                <a:lnTo>
                  <a:pt x="203318" y="13063"/>
                </a:lnTo>
                <a:lnTo>
                  <a:pt x="197999" y="3853"/>
                </a:lnTo>
                <a:close/>
                <a:moveTo>
                  <a:pt x="208911" y="3823"/>
                </a:moveTo>
                <a:lnTo>
                  <a:pt x="203591" y="13063"/>
                </a:lnTo>
                <a:lnTo>
                  <a:pt x="203591" y="6893"/>
                </a:lnTo>
                <a:lnTo>
                  <a:pt x="208911" y="3823"/>
                </a:lnTo>
                <a:close/>
                <a:moveTo>
                  <a:pt x="209610" y="3853"/>
                </a:moveTo>
                <a:lnTo>
                  <a:pt x="214929" y="6953"/>
                </a:lnTo>
                <a:lnTo>
                  <a:pt x="214929" y="13063"/>
                </a:lnTo>
                <a:lnTo>
                  <a:pt x="209610" y="3853"/>
                </a:lnTo>
                <a:close/>
                <a:moveTo>
                  <a:pt x="220522" y="3823"/>
                </a:moveTo>
                <a:lnTo>
                  <a:pt x="215202" y="13063"/>
                </a:lnTo>
                <a:lnTo>
                  <a:pt x="215202" y="6893"/>
                </a:lnTo>
                <a:lnTo>
                  <a:pt x="220522" y="3823"/>
                </a:lnTo>
                <a:close/>
                <a:moveTo>
                  <a:pt x="221251" y="3853"/>
                </a:moveTo>
                <a:lnTo>
                  <a:pt x="226570" y="6953"/>
                </a:lnTo>
                <a:lnTo>
                  <a:pt x="226570" y="13063"/>
                </a:lnTo>
                <a:lnTo>
                  <a:pt x="221251" y="3853"/>
                </a:lnTo>
                <a:close/>
                <a:moveTo>
                  <a:pt x="232163" y="3823"/>
                </a:moveTo>
                <a:lnTo>
                  <a:pt x="226844" y="13063"/>
                </a:lnTo>
                <a:lnTo>
                  <a:pt x="226844" y="6893"/>
                </a:lnTo>
                <a:lnTo>
                  <a:pt x="232163" y="3823"/>
                </a:lnTo>
                <a:close/>
                <a:moveTo>
                  <a:pt x="232862" y="3853"/>
                </a:moveTo>
                <a:lnTo>
                  <a:pt x="238182" y="6953"/>
                </a:lnTo>
                <a:lnTo>
                  <a:pt x="238182" y="13063"/>
                </a:lnTo>
                <a:lnTo>
                  <a:pt x="232862" y="3853"/>
                </a:lnTo>
                <a:close/>
                <a:moveTo>
                  <a:pt x="243774" y="3823"/>
                </a:moveTo>
                <a:lnTo>
                  <a:pt x="238455" y="13063"/>
                </a:lnTo>
                <a:lnTo>
                  <a:pt x="238455" y="6893"/>
                </a:lnTo>
                <a:lnTo>
                  <a:pt x="243774" y="3823"/>
                </a:lnTo>
                <a:close/>
                <a:moveTo>
                  <a:pt x="244474" y="3853"/>
                </a:moveTo>
                <a:lnTo>
                  <a:pt x="249793" y="6953"/>
                </a:lnTo>
                <a:lnTo>
                  <a:pt x="249793" y="13063"/>
                </a:lnTo>
                <a:lnTo>
                  <a:pt x="244474" y="3853"/>
                </a:lnTo>
                <a:close/>
                <a:moveTo>
                  <a:pt x="255355" y="3823"/>
                </a:moveTo>
                <a:lnTo>
                  <a:pt x="250036" y="13063"/>
                </a:lnTo>
                <a:lnTo>
                  <a:pt x="250036" y="6893"/>
                </a:lnTo>
                <a:lnTo>
                  <a:pt x="255355" y="3823"/>
                </a:lnTo>
                <a:close/>
                <a:moveTo>
                  <a:pt x="256085" y="3853"/>
                </a:moveTo>
                <a:lnTo>
                  <a:pt x="261404" y="6953"/>
                </a:lnTo>
                <a:lnTo>
                  <a:pt x="261404" y="13063"/>
                </a:lnTo>
                <a:lnTo>
                  <a:pt x="256085" y="3853"/>
                </a:lnTo>
                <a:close/>
                <a:moveTo>
                  <a:pt x="266997" y="3823"/>
                </a:moveTo>
                <a:lnTo>
                  <a:pt x="261678" y="13063"/>
                </a:lnTo>
                <a:lnTo>
                  <a:pt x="261678" y="6893"/>
                </a:lnTo>
                <a:lnTo>
                  <a:pt x="266997" y="3823"/>
                </a:lnTo>
                <a:close/>
                <a:moveTo>
                  <a:pt x="267726" y="3853"/>
                </a:moveTo>
                <a:lnTo>
                  <a:pt x="273046" y="6953"/>
                </a:lnTo>
                <a:lnTo>
                  <a:pt x="273046" y="13063"/>
                </a:lnTo>
                <a:lnTo>
                  <a:pt x="267726" y="3853"/>
                </a:lnTo>
                <a:close/>
                <a:moveTo>
                  <a:pt x="278608" y="3883"/>
                </a:moveTo>
                <a:lnTo>
                  <a:pt x="273289" y="13063"/>
                </a:lnTo>
                <a:lnTo>
                  <a:pt x="273289" y="6953"/>
                </a:lnTo>
                <a:lnTo>
                  <a:pt x="278608" y="3883"/>
                </a:lnTo>
                <a:close/>
                <a:moveTo>
                  <a:pt x="11855" y="3975"/>
                </a:moveTo>
                <a:lnTo>
                  <a:pt x="17174" y="13184"/>
                </a:lnTo>
                <a:lnTo>
                  <a:pt x="11855" y="10145"/>
                </a:lnTo>
                <a:lnTo>
                  <a:pt x="11855" y="3975"/>
                </a:lnTo>
                <a:close/>
                <a:moveTo>
                  <a:pt x="23497" y="3975"/>
                </a:moveTo>
                <a:lnTo>
                  <a:pt x="28816" y="13184"/>
                </a:lnTo>
                <a:lnTo>
                  <a:pt x="23497" y="10145"/>
                </a:lnTo>
                <a:lnTo>
                  <a:pt x="23497" y="3975"/>
                </a:lnTo>
                <a:close/>
                <a:moveTo>
                  <a:pt x="35108" y="3975"/>
                </a:moveTo>
                <a:lnTo>
                  <a:pt x="40427" y="13184"/>
                </a:lnTo>
                <a:lnTo>
                  <a:pt x="35108" y="10145"/>
                </a:lnTo>
                <a:lnTo>
                  <a:pt x="35108" y="3975"/>
                </a:lnTo>
                <a:close/>
                <a:moveTo>
                  <a:pt x="58330" y="3975"/>
                </a:moveTo>
                <a:lnTo>
                  <a:pt x="63650" y="13184"/>
                </a:lnTo>
                <a:lnTo>
                  <a:pt x="58330" y="10145"/>
                </a:lnTo>
                <a:lnTo>
                  <a:pt x="58330" y="3975"/>
                </a:lnTo>
                <a:close/>
                <a:moveTo>
                  <a:pt x="69941" y="3975"/>
                </a:moveTo>
                <a:lnTo>
                  <a:pt x="75261" y="13184"/>
                </a:lnTo>
                <a:lnTo>
                  <a:pt x="69941" y="10145"/>
                </a:lnTo>
                <a:lnTo>
                  <a:pt x="69941" y="3975"/>
                </a:lnTo>
                <a:close/>
                <a:moveTo>
                  <a:pt x="81583" y="3975"/>
                </a:moveTo>
                <a:lnTo>
                  <a:pt x="86902" y="13184"/>
                </a:lnTo>
                <a:lnTo>
                  <a:pt x="81583" y="10145"/>
                </a:lnTo>
                <a:lnTo>
                  <a:pt x="81583" y="3975"/>
                </a:lnTo>
                <a:close/>
                <a:moveTo>
                  <a:pt x="104836" y="3975"/>
                </a:moveTo>
                <a:lnTo>
                  <a:pt x="110155" y="13184"/>
                </a:lnTo>
                <a:lnTo>
                  <a:pt x="104836" y="10145"/>
                </a:lnTo>
                <a:lnTo>
                  <a:pt x="104836" y="3975"/>
                </a:lnTo>
                <a:close/>
                <a:moveTo>
                  <a:pt x="116416" y="3975"/>
                </a:moveTo>
                <a:lnTo>
                  <a:pt x="121736" y="13184"/>
                </a:lnTo>
                <a:lnTo>
                  <a:pt x="116416" y="10145"/>
                </a:lnTo>
                <a:lnTo>
                  <a:pt x="116416" y="3975"/>
                </a:lnTo>
                <a:close/>
                <a:moveTo>
                  <a:pt x="128058" y="3975"/>
                </a:moveTo>
                <a:lnTo>
                  <a:pt x="133377" y="13184"/>
                </a:lnTo>
                <a:lnTo>
                  <a:pt x="128058" y="10145"/>
                </a:lnTo>
                <a:lnTo>
                  <a:pt x="128058" y="3975"/>
                </a:lnTo>
                <a:close/>
                <a:moveTo>
                  <a:pt x="139669" y="3975"/>
                </a:moveTo>
                <a:lnTo>
                  <a:pt x="144988" y="13184"/>
                </a:lnTo>
                <a:lnTo>
                  <a:pt x="139669" y="10145"/>
                </a:lnTo>
                <a:lnTo>
                  <a:pt x="139669" y="3975"/>
                </a:lnTo>
                <a:close/>
                <a:moveTo>
                  <a:pt x="151311" y="3975"/>
                </a:moveTo>
                <a:lnTo>
                  <a:pt x="156630" y="13184"/>
                </a:lnTo>
                <a:lnTo>
                  <a:pt x="151311" y="10145"/>
                </a:lnTo>
                <a:lnTo>
                  <a:pt x="151311" y="3975"/>
                </a:lnTo>
                <a:close/>
                <a:moveTo>
                  <a:pt x="162922" y="3975"/>
                </a:moveTo>
                <a:lnTo>
                  <a:pt x="168241" y="13184"/>
                </a:lnTo>
                <a:lnTo>
                  <a:pt x="162922" y="10145"/>
                </a:lnTo>
                <a:lnTo>
                  <a:pt x="162922" y="3975"/>
                </a:lnTo>
                <a:close/>
                <a:moveTo>
                  <a:pt x="174503" y="3975"/>
                </a:moveTo>
                <a:lnTo>
                  <a:pt x="179822" y="13184"/>
                </a:lnTo>
                <a:lnTo>
                  <a:pt x="174503" y="10145"/>
                </a:lnTo>
                <a:lnTo>
                  <a:pt x="174503" y="3975"/>
                </a:lnTo>
                <a:close/>
                <a:moveTo>
                  <a:pt x="186144" y="3975"/>
                </a:moveTo>
                <a:lnTo>
                  <a:pt x="191463" y="13184"/>
                </a:lnTo>
                <a:lnTo>
                  <a:pt x="186144" y="10145"/>
                </a:lnTo>
                <a:lnTo>
                  <a:pt x="186144" y="3975"/>
                </a:lnTo>
                <a:close/>
                <a:moveTo>
                  <a:pt x="197755" y="3975"/>
                </a:moveTo>
                <a:lnTo>
                  <a:pt x="203075" y="13184"/>
                </a:lnTo>
                <a:lnTo>
                  <a:pt x="197755" y="10145"/>
                </a:lnTo>
                <a:lnTo>
                  <a:pt x="197755" y="3975"/>
                </a:lnTo>
                <a:close/>
                <a:moveTo>
                  <a:pt x="209397" y="3975"/>
                </a:moveTo>
                <a:lnTo>
                  <a:pt x="214716" y="13184"/>
                </a:lnTo>
                <a:lnTo>
                  <a:pt x="209397" y="10145"/>
                </a:lnTo>
                <a:lnTo>
                  <a:pt x="209397" y="3975"/>
                </a:lnTo>
                <a:close/>
                <a:moveTo>
                  <a:pt x="221008" y="3975"/>
                </a:moveTo>
                <a:lnTo>
                  <a:pt x="226327" y="13184"/>
                </a:lnTo>
                <a:lnTo>
                  <a:pt x="221008" y="10145"/>
                </a:lnTo>
                <a:lnTo>
                  <a:pt x="221008" y="3975"/>
                </a:lnTo>
                <a:close/>
                <a:moveTo>
                  <a:pt x="232650" y="3975"/>
                </a:moveTo>
                <a:lnTo>
                  <a:pt x="237969" y="13184"/>
                </a:lnTo>
                <a:lnTo>
                  <a:pt x="232650" y="10145"/>
                </a:lnTo>
                <a:lnTo>
                  <a:pt x="232650" y="3975"/>
                </a:lnTo>
                <a:close/>
                <a:moveTo>
                  <a:pt x="244230" y="3975"/>
                </a:moveTo>
                <a:lnTo>
                  <a:pt x="249550" y="13184"/>
                </a:lnTo>
                <a:lnTo>
                  <a:pt x="244230" y="10145"/>
                </a:lnTo>
                <a:lnTo>
                  <a:pt x="244230" y="3975"/>
                </a:lnTo>
                <a:close/>
                <a:moveTo>
                  <a:pt x="255872" y="3975"/>
                </a:moveTo>
                <a:lnTo>
                  <a:pt x="261191" y="13184"/>
                </a:lnTo>
                <a:lnTo>
                  <a:pt x="255872" y="10145"/>
                </a:lnTo>
                <a:lnTo>
                  <a:pt x="255872" y="3975"/>
                </a:lnTo>
                <a:close/>
                <a:moveTo>
                  <a:pt x="267483" y="3975"/>
                </a:moveTo>
                <a:lnTo>
                  <a:pt x="272802" y="13184"/>
                </a:lnTo>
                <a:lnTo>
                  <a:pt x="267483" y="10145"/>
                </a:lnTo>
                <a:lnTo>
                  <a:pt x="267483" y="3975"/>
                </a:lnTo>
                <a:close/>
                <a:moveTo>
                  <a:pt x="93194" y="3975"/>
                </a:moveTo>
                <a:lnTo>
                  <a:pt x="98513" y="13184"/>
                </a:lnTo>
                <a:lnTo>
                  <a:pt x="93194" y="10145"/>
                </a:lnTo>
                <a:lnTo>
                  <a:pt x="93194" y="3975"/>
                </a:lnTo>
                <a:close/>
                <a:moveTo>
                  <a:pt x="244" y="3975"/>
                </a:moveTo>
                <a:lnTo>
                  <a:pt x="5563" y="13184"/>
                </a:lnTo>
                <a:lnTo>
                  <a:pt x="214" y="10084"/>
                </a:lnTo>
                <a:lnTo>
                  <a:pt x="214" y="3975"/>
                </a:lnTo>
                <a:close/>
                <a:moveTo>
                  <a:pt x="46689" y="3975"/>
                </a:moveTo>
                <a:lnTo>
                  <a:pt x="52008" y="13184"/>
                </a:lnTo>
                <a:lnTo>
                  <a:pt x="46689" y="10145"/>
                </a:lnTo>
                <a:lnTo>
                  <a:pt x="46689" y="3975"/>
                </a:lnTo>
                <a:close/>
                <a:moveTo>
                  <a:pt x="11582" y="4005"/>
                </a:moveTo>
                <a:lnTo>
                  <a:pt x="11582" y="10145"/>
                </a:lnTo>
                <a:lnTo>
                  <a:pt x="6262" y="13215"/>
                </a:lnTo>
                <a:lnTo>
                  <a:pt x="11582" y="4005"/>
                </a:lnTo>
                <a:close/>
                <a:moveTo>
                  <a:pt x="23223" y="4005"/>
                </a:moveTo>
                <a:lnTo>
                  <a:pt x="23223" y="10145"/>
                </a:lnTo>
                <a:lnTo>
                  <a:pt x="17904" y="13215"/>
                </a:lnTo>
                <a:lnTo>
                  <a:pt x="17904" y="13215"/>
                </a:lnTo>
                <a:lnTo>
                  <a:pt x="23223" y="4005"/>
                </a:lnTo>
                <a:close/>
                <a:moveTo>
                  <a:pt x="34834" y="4005"/>
                </a:moveTo>
                <a:lnTo>
                  <a:pt x="34834" y="10145"/>
                </a:lnTo>
                <a:lnTo>
                  <a:pt x="29515" y="13215"/>
                </a:lnTo>
                <a:lnTo>
                  <a:pt x="34834" y="4005"/>
                </a:lnTo>
                <a:close/>
                <a:moveTo>
                  <a:pt x="69698" y="4005"/>
                </a:moveTo>
                <a:lnTo>
                  <a:pt x="69698" y="10145"/>
                </a:lnTo>
                <a:lnTo>
                  <a:pt x="64379" y="13215"/>
                </a:lnTo>
                <a:lnTo>
                  <a:pt x="69698" y="4005"/>
                </a:lnTo>
                <a:close/>
                <a:moveTo>
                  <a:pt x="81309" y="4005"/>
                </a:moveTo>
                <a:lnTo>
                  <a:pt x="81309" y="10145"/>
                </a:lnTo>
                <a:lnTo>
                  <a:pt x="75990" y="13215"/>
                </a:lnTo>
                <a:lnTo>
                  <a:pt x="81309" y="4005"/>
                </a:lnTo>
                <a:close/>
                <a:moveTo>
                  <a:pt x="92951" y="4005"/>
                </a:moveTo>
                <a:lnTo>
                  <a:pt x="92951" y="10145"/>
                </a:lnTo>
                <a:lnTo>
                  <a:pt x="87632" y="13215"/>
                </a:lnTo>
                <a:lnTo>
                  <a:pt x="92951" y="4005"/>
                </a:lnTo>
                <a:close/>
                <a:moveTo>
                  <a:pt x="104562" y="4005"/>
                </a:moveTo>
                <a:lnTo>
                  <a:pt x="104562" y="10145"/>
                </a:lnTo>
                <a:lnTo>
                  <a:pt x="99243" y="13215"/>
                </a:lnTo>
                <a:lnTo>
                  <a:pt x="104562" y="4005"/>
                </a:lnTo>
                <a:close/>
                <a:moveTo>
                  <a:pt x="116143" y="4005"/>
                </a:moveTo>
                <a:lnTo>
                  <a:pt x="116143" y="10145"/>
                </a:lnTo>
                <a:lnTo>
                  <a:pt x="110824" y="13215"/>
                </a:lnTo>
                <a:lnTo>
                  <a:pt x="116143" y="4005"/>
                </a:lnTo>
                <a:close/>
                <a:moveTo>
                  <a:pt x="127784" y="4005"/>
                </a:moveTo>
                <a:lnTo>
                  <a:pt x="127784" y="10145"/>
                </a:lnTo>
                <a:lnTo>
                  <a:pt x="122465" y="13215"/>
                </a:lnTo>
                <a:lnTo>
                  <a:pt x="127784" y="4005"/>
                </a:lnTo>
                <a:close/>
                <a:moveTo>
                  <a:pt x="139396" y="4005"/>
                </a:moveTo>
                <a:lnTo>
                  <a:pt x="139396" y="10145"/>
                </a:lnTo>
                <a:lnTo>
                  <a:pt x="134076" y="13215"/>
                </a:lnTo>
                <a:lnTo>
                  <a:pt x="139396" y="4005"/>
                </a:lnTo>
                <a:close/>
                <a:moveTo>
                  <a:pt x="151037" y="4005"/>
                </a:moveTo>
                <a:lnTo>
                  <a:pt x="151037" y="10145"/>
                </a:lnTo>
                <a:lnTo>
                  <a:pt x="145718" y="13215"/>
                </a:lnTo>
                <a:lnTo>
                  <a:pt x="151037" y="4005"/>
                </a:lnTo>
                <a:close/>
                <a:moveTo>
                  <a:pt x="162648" y="4005"/>
                </a:moveTo>
                <a:lnTo>
                  <a:pt x="162648" y="10145"/>
                </a:lnTo>
                <a:lnTo>
                  <a:pt x="157329" y="13215"/>
                </a:lnTo>
                <a:lnTo>
                  <a:pt x="162648" y="4005"/>
                </a:lnTo>
                <a:close/>
                <a:moveTo>
                  <a:pt x="174290" y="4005"/>
                </a:moveTo>
                <a:lnTo>
                  <a:pt x="174290" y="10145"/>
                </a:lnTo>
                <a:lnTo>
                  <a:pt x="168971" y="13215"/>
                </a:lnTo>
                <a:lnTo>
                  <a:pt x="174290" y="4005"/>
                </a:lnTo>
                <a:close/>
                <a:moveTo>
                  <a:pt x="185871" y="4005"/>
                </a:moveTo>
                <a:lnTo>
                  <a:pt x="185871" y="10145"/>
                </a:lnTo>
                <a:lnTo>
                  <a:pt x="180551" y="13215"/>
                </a:lnTo>
                <a:lnTo>
                  <a:pt x="185871" y="4005"/>
                </a:lnTo>
                <a:close/>
                <a:moveTo>
                  <a:pt x="197512" y="4005"/>
                </a:moveTo>
                <a:lnTo>
                  <a:pt x="197512" y="10145"/>
                </a:lnTo>
                <a:lnTo>
                  <a:pt x="192193" y="13215"/>
                </a:lnTo>
                <a:lnTo>
                  <a:pt x="197512" y="4005"/>
                </a:lnTo>
                <a:close/>
                <a:moveTo>
                  <a:pt x="209123" y="4005"/>
                </a:moveTo>
                <a:lnTo>
                  <a:pt x="209123" y="10145"/>
                </a:lnTo>
                <a:lnTo>
                  <a:pt x="203804" y="13215"/>
                </a:lnTo>
                <a:lnTo>
                  <a:pt x="209123" y="4005"/>
                </a:lnTo>
                <a:close/>
                <a:moveTo>
                  <a:pt x="220765" y="4005"/>
                </a:moveTo>
                <a:lnTo>
                  <a:pt x="220765" y="10145"/>
                </a:lnTo>
                <a:lnTo>
                  <a:pt x="215446" y="13215"/>
                </a:lnTo>
                <a:lnTo>
                  <a:pt x="220765" y="4005"/>
                </a:lnTo>
                <a:close/>
                <a:moveTo>
                  <a:pt x="243957" y="4005"/>
                </a:moveTo>
                <a:lnTo>
                  <a:pt x="243957" y="10145"/>
                </a:lnTo>
                <a:lnTo>
                  <a:pt x="238638" y="13215"/>
                </a:lnTo>
                <a:lnTo>
                  <a:pt x="243957" y="4005"/>
                </a:lnTo>
                <a:close/>
                <a:moveTo>
                  <a:pt x="255598" y="4005"/>
                </a:moveTo>
                <a:lnTo>
                  <a:pt x="255598" y="10145"/>
                </a:lnTo>
                <a:lnTo>
                  <a:pt x="250279" y="13215"/>
                </a:lnTo>
                <a:lnTo>
                  <a:pt x="255598" y="4005"/>
                </a:lnTo>
                <a:close/>
                <a:moveTo>
                  <a:pt x="46446" y="4005"/>
                </a:moveTo>
                <a:lnTo>
                  <a:pt x="46446" y="10145"/>
                </a:lnTo>
                <a:lnTo>
                  <a:pt x="41126" y="13215"/>
                </a:lnTo>
                <a:lnTo>
                  <a:pt x="46446" y="4005"/>
                </a:lnTo>
                <a:close/>
                <a:moveTo>
                  <a:pt x="58057" y="4005"/>
                </a:moveTo>
                <a:lnTo>
                  <a:pt x="58057" y="10145"/>
                </a:lnTo>
                <a:lnTo>
                  <a:pt x="52737" y="13215"/>
                </a:lnTo>
                <a:lnTo>
                  <a:pt x="58057" y="4005"/>
                </a:lnTo>
                <a:close/>
                <a:moveTo>
                  <a:pt x="232376" y="4005"/>
                </a:moveTo>
                <a:lnTo>
                  <a:pt x="232376" y="10145"/>
                </a:lnTo>
                <a:lnTo>
                  <a:pt x="227057" y="13215"/>
                </a:lnTo>
                <a:lnTo>
                  <a:pt x="232376" y="4005"/>
                </a:lnTo>
                <a:close/>
                <a:moveTo>
                  <a:pt x="267210" y="4005"/>
                </a:moveTo>
                <a:lnTo>
                  <a:pt x="267210" y="10145"/>
                </a:lnTo>
                <a:lnTo>
                  <a:pt x="261890" y="13215"/>
                </a:lnTo>
                <a:lnTo>
                  <a:pt x="267210" y="4005"/>
                </a:lnTo>
                <a:close/>
                <a:moveTo>
                  <a:pt x="278851" y="4005"/>
                </a:moveTo>
                <a:lnTo>
                  <a:pt x="278851" y="10145"/>
                </a:lnTo>
                <a:lnTo>
                  <a:pt x="273532" y="13215"/>
                </a:lnTo>
                <a:lnTo>
                  <a:pt x="278851" y="4005"/>
                </a:lnTo>
                <a:close/>
                <a:moveTo>
                  <a:pt x="11703" y="10358"/>
                </a:moveTo>
                <a:lnTo>
                  <a:pt x="17023" y="13428"/>
                </a:lnTo>
                <a:lnTo>
                  <a:pt x="6384" y="13428"/>
                </a:lnTo>
                <a:lnTo>
                  <a:pt x="11703" y="10358"/>
                </a:lnTo>
                <a:close/>
                <a:moveTo>
                  <a:pt x="23345" y="10358"/>
                </a:moveTo>
                <a:lnTo>
                  <a:pt x="28664" y="13428"/>
                </a:lnTo>
                <a:lnTo>
                  <a:pt x="18026" y="13428"/>
                </a:lnTo>
                <a:lnTo>
                  <a:pt x="23345" y="10358"/>
                </a:lnTo>
                <a:close/>
                <a:moveTo>
                  <a:pt x="34956" y="10358"/>
                </a:moveTo>
                <a:lnTo>
                  <a:pt x="40275" y="13428"/>
                </a:lnTo>
                <a:lnTo>
                  <a:pt x="29637" y="13428"/>
                </a:lnTo>
                <a:lnTo>
                  <a:pt x="34956" y="10358"/>
                </a:lnTo>
                <a:close/>
                <a:moveTo>
                  <a:pt x="46598" y="10358"/>
                </a:moveTo>
                <a:lnTo>
                  <a:pt x="51886" y="13428"/>
                </a:lnTo>
                <a:lnTo>
                  <a:pt x="41278" y="13428"/>
                </a:lnTo>
                <a:lnTo>
                  <a:pt x="46598" y="10358"/>
                </a:lnTo>
                <a:close/>
                <a:moveTo>
                  <a:pt x="58209" y="10358"/>
                </a:moveTo>
                <a:lnTo>
                  <a:pt x="63528" y="13428"/>
                </a:lnTo>
                <a:lnTo>
                  <a:pt x="52889" y="13428"/>
                </a:lnTo>
                <a:lnTo>
                  <a:pt x="58209" y="10358"/>
                </a:lnTo>
                <a:close/>
                <a:moveTo>
                  <a:pt x="69850" y="10358"/>
                </a:moveTo>
                <a:lnTo>
                  <a:pt x="75169" y="13428"/>
                </a:lnTo>
                <a:lnTo>
                  <a:pt x="64531" y="13428"/>
                </a:lnTo>
                <a:lnTo>
                  <a:pt x="69850" y="10358"/>
                </a:lnTo>
                <a:close/>
                <a:moveTo>
                  <a:pt x="81431" y="10358"/>
                </a:moveTo>
                <a:lnTo>
                  <a:pt x="86750" y="13428"/>
                </a:lnTo>
                <a:lnTo>
                  <a:pt x="76112" y="13428"/>
                </a:lnTo>
                <a:lnTo>
                  <a:pt x="81431" y="10358"/>
                </a:lnTo>
                <a:close/>
                <a:moveTo>
                  <a:pt x="93042" y="10358"/>
                </a:moveTo>
                <a:lnTo>
                  <a:pt x="98361" y="13428"/>
                </a:lnTo>
                <a:lnTo>
                  <a:pt x="87723" y="13428"/>
                </a:lnTo>
                <a:lnTo>
                  <a:pt x="93042" y="10358"/>
                </a:lnTo>
                <a:close/>
                <a:moveTo>
                  <a:pt x="104684" y="10358"/>
                </a:moveTo>
                <a:lnTo>
                  <a:pt x="110003" y="13428"/>
                </a:lnTo>
                <a:lnTo>
                  <a:pt x="99364" y="13428"/>
                </a:lnTo>
                <a:lnTo>
                  <a:pt x="104684" y="10358"/>
                </a:lnTo>
                <a:close/>
                <a:moveTo>
                  <a:pt x="116295" y="10358"/>
                </a:moveTo>
                <a:lnTo>
                  <a:pt x="121614" y="13428"/>
                </a:lnTo>
                <a:lnTo>
                  <a:pt x="110976" y="13428"/>
                </a:lnTo>
                <a:lnTo>
                  <a:pt x="116295" y="10358"/>
                </a:lnTo>
                <a:close/>
                <a:moveTo>
                  <a:pt x="127936" y="10358"/>
                </a:moveTo>
                <a:lnTo>
                  <a:pt x="133256" y="13428"/>
                </a:lnTo>
                <a:lnTo>
                  <a:pt x="122617" y="13428"/>
                </a:lnTo>
                <a:lnTo>
                  <a:pt x="127936" y="10358"/>
                </a:lnTo>
                <a:close/>
                <a:moveTo>
                  <a:pt x="139548" y="10358"/>
                </a:moveTo>
                <a:lnTo>
                  <a:pt x="144867" y="13428"/>
                </a:lnTo>
                <a:lnTo>
                  <a:pt x="134228" y="13428"/>
                </a:lnTo>
                <a:lnTo>
                  <a:pt x="139548" y="10358"/>
                </a:lnTo>
                <a:close/>
                <a:moveTo>
                  <a:pt x="151159" y="10358"/>
                </a:moveTo>
                <a:lnTo>
                  <a:pt x="156478" y="13428"/>
                </a:lnTo>
                <a:lnTo>
                  <a:pt x="145840" y="13428"/>
                </a:lnTo>
                <a:lnTo>
                  <a:pt x="151159" y="10358"/>
                </a:lnTo>
                <a:close/>
                <a:moveTo>
                  <a:pt x="162770" y="10358"/>
                </a:moveTo>
                <a:lnTo>
                  <a:pt x="168089" y="13428"/>
                </a:lnTo>
                <a:lnTo>
                  <a:pt x="157451" y="13428"/>
                </a:lnTo>
                <a:lnTo>
                  <a:pt x="162770" y="10358"/>
                </a:lnTo>
                <a:close/>
                <a:moveTo>
                  <a:pt x="174411" y="10358"/>
                </a:moveTo>
                <a:lnTo>
                  <a:pt x="179731" y="13428"/>
                </a:lnTo>
                <a:lnTo>
                  <a:pt x="169092" y="13428"/>
                </a:lnTo>
                <a:lnTo>
                  <a:pt x="174411" y="10358"/>
                </a:lnTo>
                <a:close/>
                <a:moveTo>
                  <a:pt x="186023" y="10358"/>
                </a:moveTo>
                <a:lnTo>
                  <a:pt x="191342" y="13428"/>
                </a:lnTo>
                <a:lnTo>
                  <a:pt x="180703" y="13428"/>
                </a:lnTo>
                <a:lnTo>
                  <a:pt x="186023" y="10358"/>
                </a:lnTo>
                <a:close/>
                <a:moveTo>
                  <a:pt x="197634" y="10358"/>
                </a:moveTo>
                <a:lnTo>
                  <a:pt x="202953" y="13428"/>
                </a:lnTo>
                <a:lnTo>
                  <a:pt x="192345" y="13428"/>
                </a:lnTo>
                <a:lnTo>
                  <a:pt x="197634" y="10358"/>
                </a:lnTo>
                <a:close/>
                <a:moveTo>
                  <a:pt x="209275" y="10358"/>
                </a:moveTo>
                <a:lnTo>
                  <a:pt x="214595" y="13428"/>
                </a:lnTo>
                <a:lnTo>
                  <a:pt x="203956" y="13428"/>
                </a:lnTo>
                <a:lnTo>
                  <a:pt x="209275" y="10358"/>
                </a:lnTo>
                <a:close/>
                <a:moveTo>
                  <a:pt x="220856" y="10358"/>
                </a:moveTo>
                <a:lnTo>
                  <a:pt x="226175" y="13428"/>
                </a:lnTo>
                <a:lnTo>
                  <a:pt x="215537" y="13428"/>
                </a:lnTo>
                <a:lnTo>
                  <a:pt x="220856" y="10358"/>
                </a:lnTo>
                <a:close/>
                <a:moveTo>
                  <a:pt x="232498" y="10358"/>
                </a:moveTo>
                <a:lnTo>
                  <a:pt x="237817" y="13428"/>
                </a:lnTo>
                <a:lnTo>
                  <a:pt x="227178" y="13428"/>
                </a:lnTo>
                <a:lnTo>
                  <a:pt x="232498" y="10358"/>
                </a:lnTo>
                <a:close/>
                <a:moveTo>
                  <a:pt x="244109" y="10358"/>
                </a:moveTo>
                <a:lnTo>
                  <a:pt x="249428" y="13428"/>
                </a:lnTo>
                <a:lnTo>
                  <a:pt x="238790" y="13428"/>
                </a:lnTo>
                <a:lnTo>
                  <a:pt x="244109" y="10358"/>
                </a:lnTo>
                <a:close/>
                <a:moveTo>
                  <a:pt x="255750" y="10358"/>
                </a:moveTo>
                <a:lnTo>
                  <a:pt x="261070" y="13428"/>
                </a:lnTo>
                <a:lnTo>
                  <a:pt x="250431" y="13428"/>
                </a:lnTo>
                <a:lnTo>
                  <a:pt x="255750" y="10358"/>
                </a:lnTo>
                <a:close/>
                <a:moveTo>
                  <a:pt x="267362" y="10358"/>
                </a:moveTo>
                <a:lnTo>
                  <a:pt x="272681" y="13428"/>
                </a:lnTo>
                <a:lnTo>
                  <a:pt x="262042" y="13428"/>
                </a:lnTo>
                <a:lnTo>
                  <a:pt x="267362" y="10358"/>
                </a:lnTo>
                <a:close/>
                <a:moveTo>
                  <a:pt x="279003" y="10358"/>
                </a:moveTo>
                <a:lnTo>
                  <a:pt x="284322" y="13428"/>
                </a:lnTo>
                <a:lnTo>
                  <a:pt x="273684" y="13428"/>
                </a:lnTo>
                <a:lnTo>
                  <a:pt x="279003" y="10358"/>
                </a:lnTo>
                <a:close/>
                <a:moveTo>
                  <a:pt x="17023" y="13701"/>
                </a:moveTo>
                <a:lnTo>
                  <a:pt x="11703" y="16771"/>
                </a:lnTo>
                <a:lnTo>
                  <a:pt x="6384" y="13701"/>
                </a:lnTo>
                <a:close/>
                <a:moveTo>
                  <a:pt x="28664" y="13701"/>
                </a:moveTo>
                <a:lnTo>
                  <a:pt x="23345" y="16771"/>
                </a:lnTo>
                <a:lnTo>
                  <a:pt x="18026" y="13701"/>
                </a:lnTo>
                <a:close/>
                <a:moveTo>
                  <a:pt x="40275" y="13701"/>
                </a:moveTo>
                <a:lnTo>
                  <a:pt x="34956" y="16771"/>
                </a:lnTo>
                <a:lnTo>
                  <a:pt x="29637" y="13701"/>
                </a:lnTo>
                <a:close/>
                <a:moveTo>
                  <a:pt x="51886" y="13701"/>
                </a:moveTo>
                <a:lnTo>
                  <a:pt x="46598" y="16771"/>
                </a:lnTo>
                <a:lnTo>
                  <a:pt x="41278" y="13701"/>
                </a:lnTo>
                <a:close/>
                <a:moveTo>
                  <a:pt x="63528" y="13701"/>
                </a:moveTo>
                <a:lnTo>
                  <a:pt x="58209" y="16771"/>
                </a:lnTo>
                <a:lnTo>
                  <a:pt x="52889" y="13701"/>
                </a:lnTo>
                <a:close/>
                <a:moveTo>
                  <a:pt x="75169" y="13701"/>
                </a:moveTo>
                <a:lnTo>
                  <a:pt x="69850" y="16771"/>
                </a:lnTo>
                <a:lnTo>
                  <a:pt x="64531" y="13701"/>
                </a:lnTo>
                <a:close/>
                <a:moveTo>
                  <a:pt x="86750" y="13701"/>
                </a:moveTo>
                <a:lnTo>
                  <a:pt x="81431" y="16771"/>
                </a:lnTo>
                <a:lnTo>
                  <a:pt x="76112" y="13701"/>
                </a:lnTo>
                <a:close/>
                <a:moveTo>
                  <a:pt x="98361" y="13701"/>
                </a:moveTo>
                <a:lnTo>
                  <a:pt x="93042" y="16771"/>
                </a:lnTo>
                <a:lnTo>
                  <a:pt x="87723" y="13701"/>
                </a:lnTo>
                <a:close/>
                <a:moveTo>
                  <a:pt x="110003" y="13701"/>
                </a:moveTo>
                <a:lnTo>
                  <a:pt x="104684" y="16771"/>
                </a:lnTo>
                <a:lnTo>
                  <a:pt x="99364" y="13701"/>
                </a:lnTo>
                <a:close/>
                <a:moveTo>
                  <a:pt x="121614" y="13701"/>
                </a:moveTo>
                <a:lnTo>
                  <a:pt x="116295" y="16771"/>
                </a:lnTo>
                <a:lnTo>
                  <a:pt x="110976" y="13701"/>
                </a:lnTo>
                <a:close/>
                <a:moveTo>
                  <a:pt x="133256" y="13701"/>
                </a:moveTo>
                <a:lnTo>
                  <a:pt x="127936" y="16771"/>
                </a:lnTo>
                <a:lnTo>
                  <a:pt x="122617" y="13701"/>
                </a:lnTo>
                <a:close/>
                <a:moveTo>
                  <a:pt x="144867" y="13701"/>
                </a:moveTo>
                <a:lnTo>
                  <a:pt x="139548" y="16771"/>
                </a:lnTo>
                <a:lnTo>
                  <a:pt x="134228" y="13701"/>
                </a:lnTo>
                <a:close/>
                <a:moveTo>
                  <a:pt x="156478" y="13701"/>
                </a:moveTo>
                <a:lnTo>
                  <a:pt x="151159" y="16771"/>
                </a:lnTo>
                <a:lnTo>
                  <a:pt x="145840" y="13701"/>
                </a:lnTo>
                <a:close/>
                <a:moveTo>
                  <a:pt x="168089" y="13701"/>
                </a:moveTo>
                <a:lnTo>
                  <a:pt x="162770" y="16771"/>
                </a:lnTo>
                <a:lnTo>
                  <a:pt x="157451" y="13701"/>
                </a:lnTo>
                <a:close/>
                <a:moveTo>
                  <a:pt x="179731" y="13701"/>
                </a:moveTo>
                <a:lnTo>
                  <a:pt x="174411" y="16771"/>
                </a:lnTo>
                <a:lnTo>
                  <a:pt x="169092" y="13701"/>
                </a:lnTo>
                <a:close/>
                <a:moveTo>
                  <a:pt x="191342" y="13701"/>
                </a:moveTo>
                <a:lnTo>
                  <a:pt x="186023" y="16771"/>
                </a:lnTo>
                <a:lnTo>
                  <a:pt x="180703" y="13701"/>
                </a:lnTo>
                <a:close/>
                <a:moveTo>
                  <a:pt x="202953" y="13701"/>
                </a:moveTo>
                <a:lnTo>
                  <a:pt x="197634" y="16771"/>
                </a:lnTo>
                <a:lnTo>
                  <a:pt x="192315" y="13701"/>
                </a:lnTo>
                <a:close/>
                <a:moveTo>
                  <a:pt x="214564" y="13701"/>
                </a:moveTo>
                <a:lnTo>
                  <a:pt x="209245" y="16771"/>
                </a:lnTo>
                <a:lnTo>
                  <a:pt x="203926" y="13701"/>
                </a:lnTo>
                <a:close/>
                <a:moveTo>
                  <a:pt x="226175" y="13701"/>
                </a:moveTo>
                <a:lnTo>
                  <a:pt x="220856" y="16771"/>
                </a:lnTo>
                <a:lnTo>
                  <a:pt x="215537" y="13701"/>
                </a:lnTo>
                <a:close/>
                <a:moveTo>
                  <a:pt x="237817" y="13701"/>
                </a:moveTo>
                <a:lnTo>
                  <a:pt x="232498" y="16771"/>
                </a:lnTo>
                <a:lnTo>
                  <a:pt x="227178" y="13701"/>
                </a:lnTo>
                <a:close/>
                <a:moveTo>
                  <a:pt x="249428" y="13701"/>
                </a:moveTo>
                <a:lnTo>
                  <a:pt x="244109" y="16771"/>
                </a:lnTo>
                <a:lnTo>
                  <a:pt x="238790" y="13701"/>
                </a:lnTo>
                <a:close/>
                <a:moveTo>
                  <a:pt x="261070" y="13701"/>
                </a:moveTo>
                <a:lnTo>
                  <a:pt x="255750" y="16771"/>
                </a:lnTo>
                <a:lnTo>
                  <a:pt x="250431" y="13701"/>
                </a:lnTo>
                <a:close/>
                <a:moveTo>
                  <a:pt x="272681" y="13701"/>
                </a:moveTo>
                <a:lnTo>
                  <a:pt x="267362" y="16771"/>
                </a:lnTo>
                <a:lnTo>
                  <a:pt x="262042" y="13701"/>
                </a:lnTo>
                <a:close/>
                <a:moveTo>
                  <a:pt x="284292" y="13701"/>
                </a:moveTo>
                <a:lnTo>
                  <a:pt x="278973" y="16771"/>
                </a:lnTo>
                <a:lnTo>
                  <a:pt x="273653" y="13701"/>
                </a:lnTo>
                <a:close/>
                <a:moveTo>
                  <a:pt x="17174" y="13944"/>
                </a:moveTo>
                <a:lnTo>
                  <a:pt x="11855" y="23124"/>
                </a:lnTo>
                <a:lnTo>
                  <a:pt x="11855" y="17014"/>
                </a:lnTo>
                <a:lnTo>
                  <a:pt x="17174" y="13944"/>
                </a:lnTo>
                <a:close/>
                <a:moveTo>
                  <a:pt x="28816" y="13884"/>
                </a:moveTo>
                <a:lnTo>
                  <a:pt x="23497" y="23124"/>
                </a:lnTo>
                <a:lnTo>
                  <a:pt x="23497" y="16984"/>
                </a:lnTo>
                <a:lnTo>
                  <a:pt x="28816" y="13884"/>
                </a:lnTo>
                <a:close/>
                <a:moveTo>
                  <a:pt x="40427" y="13884"/>
                </a:moveTo>
                <a:lnTo>
                  <a:pt x="35108" y="23124"/>
                </a:lnTo>
                <a:lnTo>
                  <a:pt x="35108" y="16984"/>
                </a:lnTo>
                <a:lnTo>
                  <a:pt x="40427" y="13884"/>
                </a:lnTo>
                <a:close/>
                <a:moveTo>
                  <a:pt x="52008" y="13884"/>
                </a:moveTo>
                <a:lnTo>
                  <a:pt x="46689" y="23124"/>
                </a:lnTo>
                <a:lnTo>
                  <a:pt x="46689" y="16984"/>
                </a:lnTo>
                <a:lnTo>
                  <a:pt x="52008" y="13884"/>
                </a:lnTo>
                <a:close/>
                <a:moveTo>
                  <a:pt x="63650" y="13884"/>
                </a:moveTo>
                <a:lnTo>
                  <a:pt x="58330" y="23124"/>
                </a:lnTo>
                <a:lnTo>
                  <a:pt x="58330" y="16984"/>
                </a:lnTo>
                <a:lnTo>
                  <a:pt x="63650" y="13884"/>
                </a:lnTo>
                <a:close/>
                <a:moveTo>
                  <a:pt x="75261" y="13884"/>
                </a:moveTo>
                <a:lnTo>
                  <a:pt x="69941" y="23124"/>
                </a:lnTo>
                <a:lnTo>
                  <a:pt x="69941" y="16984"/>
                </a:lnTo>
                <a:lnTo>
                  <a:pt x="75261" y="13884"/>
                </a:lnTo>
                <a:close/>
                <a:moveTo>
                  <a:pt x="86902" y="13884"/>
                </a:moveTo>
                <a:lnTo>
                  <a:pt x="81583" y="23124"/>
                </a:lnTo>
                <a:lnTo>
                  <a:pt x="81583" y="16984"/>
                </a:lnTo>
                <a:lnTo>
                  <a:pt x="86902" y="13884"/>
                </a:lnTo>
                <a:close/>
                <a:moveTo>
                  <a:pt x="98513" y="13884"/>
                </a:moveTo>
                <a:lnTo>
                  <a:pt x="93194" y="23124"/>
                </a:lnTo>
                <a:lnTo>
                  <a:pt x="93194" y="16984"/>
                </a:lnTo>
                <a:lnTo>
                  <a:pt x="98513" y="13884"/>
                </a:lnTo>
                <a:close/>
                <a:moveTo>
                  <a:pt x="110155" y="13884"/>
                </a:moveTo>
                <a:lnTo>
                  <a:pt x="104836" y="23124"/>
                </a:lnTo>
                <a:lnTo>
                  <a:pt x="104836" y="16984"/>
                </a:lnTo>
                <a:lnTo>
                  <a:pt x="110155" y="13884"/>
                </a:lnTo>
                <a:close/>
                <a:moveTo>
                  <a:pt x="121736" y="13884"/>
                </a:moveTo>
                <a:lnTo>
                  <a:pt x="116416" y="23124"/>
                </a:lnTo>
                <a:lnTo>
                  <a:pt x="116416" y="16984"/>
                </a:lnTo>
                <a:lnTo>
                  <a:pt x="121736" y="13884"/>
                </a:lnTo>
                <a:close/>
                <a:moveTo>
                  <a:pt x="133377" y="13884"/>
                </a:moveTo>
                <a:lnTo>
                  <a:pt x="128058" y="23124"/>
                </a:lnTo>
                <a:lnTo>
                  <a:pt x="128058" y="16984"/>
                </a:lnTo>
                <a:lnTo>
                  <a:pt x="133377" y="13884"/>
                </a:lnTo>
                <a:close/>
                <a:moveTo>
                  <a:pt x="144988" y="13884"/>
                </a:moveTo>
                <a:lnTo>
                  <a:pt x="139669" y="23124"/>
                </a:lnTo>
                <a:lnTo>
                  <a:pt x="139669" y="16984"/>
                </a:lnTo>
                <a:lnTo>
                  <a:pt x="144988" y="13884"/>
                </a:lnTo>
                <a:close/>
                <a:moveTo>
                  <a:pt x="156630" y="13884"/>
                </a:moveTo>
                <a:lnTo>
                  <a:pt x="151311" y="23124"/>
                </a:lnTo>
                <a:lnTo>
                  <a:pt x="151311" y="16984"/>
                </a:lnTo>
                <a:lnTo>
                  <a:pt x="156630" y="13884"/>
                </a:lnTo>
                <a:close/>
                <a:moveTo>
                  <a:pt x="168241" y="13884"/>
                </a:moveTo>
                <a:lnTo>
                  <a:pt x="162922" y="23124"/>
                </a:lnTo>
                <a:lnTo>
                  <a:pt x="162922" y="16984"/>
                </a:lnTo>
                <a:lnTo>
                  <a:pt x="168241" y="13884"/>
                </a:lnTo>
                <a:close/>
                <a:moveTo>
                  <a:pt x="179822" y="13884"/>
                </a:moveTo>
                <a:lnTo>
                  <a:pt x="174503" y="23124"/>
                </a:lnTo>
                <a:lnTo>
                  <a:pt x="174503" y="16984"/>
                </a:lnTo>
                <a:lnTo>
                  <a:pt x="179822" y="13884"/>
                </a:lnTo>
                <a:close/>
                <a:moveTo>
                  <a:pt x="191463" y="13884"/>
                </a:moveTo>
                <a:lnTo>
                  <a:pt x="186144" y="23124"/>
                </a:lnTo>
                <a:lnTo>
                  <a:pt x="186144" y="16984"/>
                </a:lnTo>
                <a:lnTo>
                  <a:pt x="191463" y="13884"/>
                </a:lnTo>
                <a:close/>
                <a:moveTo>
                  <a:pt x="203075" y="13884"/>
                </a:moveTo>
                <a:lnTo>
                  <a:pt x="197755" y="23124"/>
                </a:lnTo>
                <a:lnTo>
                  <a:pt x="197755" y="16984"/>
                </a:lnTo>
                <a:lnTo>
                  <a:pt x="203075" y="13884"/>
                </a:lnTo>
                <a:close/>
                <a:moveTo>
                  <a:pt x="214716" y="13884"/>
                </a:moveTo>
                <a:lnTo>
                  <a:pt x="209397" y="23124"/>
                </a:lnTo>
                <a:lnTo>
                  <a:pt x="209397" y="16984"/>
                </a:lnTo>
                <a:lnTo>
                  <a:pt x="214716" y="13884"/>
                </a:lnTo>
                <a:close/>
                <a:moveTo>
                  <a:pt x="226327" y="13884"/>
                </a:moveTo>
                <a:lnTo>
                  <a:pt x="221008" y="23124"/>
                </a:lnTo>
                <a:lnTo>
                  <a:pt x="221008" y="16984"/>
                </a:lnTo>
                <a:lnTo>
                  <a:pt x="226327" y="13884"/>
                </a:lnTo>
                <a:close/>
                <a:moveTo>
                  <a:pt x="237969" y="13884"/>
                </a:moveTo>
                <a:lnTo>
                  <a:pt x="232650" y="23124"/>
                </a:lnTo>
                <a:lnTo>
                  <a:pt x="232650" y="16984"/>
                </a:lnTo>
                <a:lnTo>
                  <a:pt x="237969" y="13884"/>
                </a:lnTo>
                <a:close/>
                <a:moveTo>
                  <a:pt x="249550" y="13884"/>
                </a:moveTo>
                <a:lnTo>
                  <a:pt x="244230" y="23124"/>
                </a:lnTo>
                <a:lnTo>
                  <a:pt x="244230" y="16984"/>
                </a:lnTo>
                <a:lnTo>
                  <a:pt x="249550" y="13884"/>
                </a:lnTo>
                <a:close/>
                <a:moveTo>
                  <a:pt x="261191" y="13884"/>
                </a:moveTo>
                <a:lnTo>
                  <a:pt x="255872" y="23124"/>
                </a:lnTo>
                <a:lnTo>
                  <a:pt x="255872" y="16984"/>
                </a:lnTo>
                <a:lnTo>
                  <a:pt x="261191" y="13884"/>
                </a:lnTo>
                <a:close/>
                <a:moveTo>
                  <a:pt x="272802" y="13944"/>
                </a:moveTo>
                <a:lnTo>
                  <a:pt x="267483" y="23124"/>
                </a:lnTo>
                <a:lnTo>
                  <a:pt x="267483" y="17014"/>
                </a:lnTo>
                <a:lnTo>
                  <a:pt x="272802" y="13944"/>
                </a:lnTo>
                <a:close/>
                <a:moveTo>
                  <a:pt x="284444" y="13944"/>
                </a:moveTo>
                <a:lnTo>
                  <a:pt x="279125" y="23124"/>
                </a:lnTo>
                <a:lnTo>
                  <a:pt x="279125" y="17014"/>
                </a:lnTo>
                <a:lnTo>
                  <a:pt x="284444" y="13944"/>
                </a:lnTo>
                <a:close/>
                <a:moveTo>
                  <a:pt x="6262" y="13975"/>
                </a:moveTo>
                <a:lnTo>
                  <a:pt x="11582" y="17014"/>
                </a:lnTo>
                <a:lnTo>
                  <a:pt x="11582" y="23154"/>
                </a:lnTo>
                <a:lnTo>
                  <a:pt x="6262" y="13975"/>
                </a:lnTo>
                <a:close/>
                <a:moveTo>
                  <a:pt x="17904" y="13975"/>
                </a:moveTo>
                <a:lnTo>
                  <a:pt x="23223" y="17014"/>
                </a:lnTo>
                <a:lnTo>
                  <a:pt x="23223" y="23154"/>
                </a:lnTo>
                <a:lnTo>
                  <a:pt x="17904" y="13975"/>
                </a:lnTo>
                <a:close/>
                <a:moveTo>
                  <a:pt x="29515" y="13975"/>
                </a:moveTo>
                <a:lnTo>
                  <a:pt x="34834" y="17014"/>
                </a:lnTo>
                <a:lnTo>
                  <a:pt x="34834" y="23154"/>
                </a:lnTo>
                <a:lnTo>
                  <a:pt x="29515" y="13975"/>
                </a:lnTo>
                <a:close/>
                <a:moveTo>
                  <a:pt x="41126" y="13975"/>
                </a:moveTo>
                <a:lnTo>
                  <a:pt x="46446" y="17014"/>
                </a:lnTo>
                <a:lnTo>
                  <a:pt x="46446" y="23154"/>
                </a:lnTo>
                <a:lnTo>
                  <a:pt x="41126" y="13975"/>
                </a:lnTo>
                <a:close/>
                <a:moveTo>
                  <a:pt x="52737" y="13975"/>
                </a:moveTo>
                <a:lnTo>
                  <a:pt x="58057" y="17014"/>
                </a:lnTo>
                <a:lnTo>
                  <a:pt x="58057" y="23154"/>
                </a:lnTo>
                <a:lnTo>
                  <a:pt x="52737" y="13975"/>
                </a:lnTo>
                <a:close/>
                <a:moveTo>
                  <a:pt x="64379" y="13975"/>
                </a:moveTo>
                <a:lnTo>
                  <a:pt x="69698" y="17014"/>
                </a:lnTo>
                <a:lnTo>
                  <a:pt x="69698" y="23154"/>
                </a:lnTo>
                <a:lnTo>
                  <a:pt x="64379" y="13975"/>
                </a:lnTo>
                <a:close/>
                <a:moveTo>
                  <a:pt x="75990" y="13975"/>
                </a:moveTo>
                <a:lnTo>
                  <a:pt x="81309" y="17014"/>
                </a:lnTo>
                <a:lnTo>
                  <a:pt x="81309" y="23154"/>
                </a:lnTo>
                <a:lnTo>
                  <a:pt x="75990" y="13975"/>
                </a:lnTo>
                <a:close/>
                <a:moveTo>
                  <a:pt x="87632" y="13975"/>
                </a:moveTo>
                <a:lnTo>
                  <a:pt x="92951" y="17014"/>
                </a:lnTo>
                <a:lnTo>
                  <a:pt x="92951" y="23154"/>
                </a:lnTo>
                <a:lnTo>
                  <a:pt x="87632" y="13975"/>
                </a:lnTo>
                <a:close/>
                <a:moveTo>
                  <a:pt x="99243" y="13975"/>
                </a:moveTo>
                <a:lnTo>
                  <a:pt x="104562" y="17014"/>
                </a:lnTo>
                <a:lnTo>
                  <a:pt x="104562" y="23154"/>
                </a:lnTo>
                <a:lnTo>
                  <a:pt x="99243" y="13975"/>
                </a:lnTo>
                <a:close/>
                <a:moveTo>
                  <a:pt x="110824" y="13975"/>
                </a:moveTo>
                <a:lnTo>
                  <a:pt x="116143" y="17014"/>
                </a:lnTo>
                <a:lnTo>
                  <a:pt x="116143" y="23154"/>
                </a:lnTo>
                <a:lnTo>
                  <a:pt x="110824" y="13975"/>
                </a:lnTo>
                <a:close/>
                <a:moveTo>
                  <a:pt x="122465" y="13975"/>
                </a:moveTo>
                <a:lnTo>
                  <a:pt x="127784" y="17014"/>
                </a:lnTo>
                <a:lnTo>
                  <a:pt x="127784" y="23154"/>
                </a:lnTo>
                <a:lnTo>
                  <a:pt x="122465" y="13975"/>
                </a:lnTo>
                <a:close/>
                <a:moveTo>
                  <a:pt x="134076" y="13975"/>
                </a:moveTo>
                <a:lnTo>
                  <a:pt x="139396" y="17014"/>
                </a:lnTo>
                <a:lnTo>
                  <a:pt x="139396" y="23154"/>
                </a:lnTo>
                <a:lnTo>
                  <a:pt x="134076" y="13975"/>
                </a:lnTo>
                <a:close/>
                <a:moveTo>
                  <a:pt x="145718" y="13975"/>
                </a:moveTo>
                <a:lnTo>
                  <a:pt x="151037" y="17014"/>
                </a:lnTo>
                <a:lnTo>
                  <a:pt x="151037" y="23154"/>
                </a:lnTo>
                <a:lnTo>
                  <a:pt x="145718" y="13975"/>
                </a:lnTo>
                <a:close/>
                <a:moveTo>
                  <a:pt x="157329" y="13975"/>
                </a:moveTo>
                <a:lnTo>
                  <a:pt x="162648" y="17014"/>
                </a:lnTo>
                <a:lnTo>
                  <a:pt x="162648" y="23154"/>
                </a:lnTo>
                <a:lnTo>
                  <a:pt x="157329" y="13975"/>
                </a:lnTo>
                <a:close/>
                <a:moveTo>
                  <a:pt x="168971" y="13975"/>
                </a:moveTo>
                <a:lnTo>
                  <a:pt x="174290" y="17014"/>
                </a:lnTo>
                <a:lnTo>
                  <a:pt x="174290" y="23154"/>
                </a:lnTo>
                <a:lnTo>
                  <a:pt x="168971" y="13975"/>
                </a:lnTo>
                <a:close/>
                <a:moveTo>
                  <a:pt x="180551" y="13975"/>
                </a:moveTo>
                <a:lnTo>
                  <a:pt x="185871" y="17014"/>
                </a:lnTo>
                <a:lnTo>
                  <a:pt x="185871" y="23154"/>
                </a:lnTo>
                <a:lnTo>
                  <a:pt x="180551" y="13975"/>
                </a:lnTo>
                <a:close/>
                <a:moveTo>
                  <a:pt x="192193" y="13975"/>
                </a:moveTo>
                <a:lnTo>
                  <a:pt x="197512" y="17014"/>
                </a:lnTo>
                <a:lnTo>
                  <a:pt x="197512" y="23154"/>
                </a:lnTo>
                <a:lnTo>
                  <a:pt x="192193" y="13975"/>
                </a:lnTo>
                <a:close/>
                <a:moveTo>
                  <a:pt x="203804" y="13975"/>
                </a:moveTo>
                <a:lnTo>
                  <a:pt x="209123" y="17014"/>
                </a:lnTo>
                <a:lnTo>
                  <a:pt x="209123" y="23154"/>
                </a:lnTo>
                <a:lnTo>
                  <a:pt x="203804" y="13975"/>
                </a:lnTo>
                <a:close/>
                <a:moveTo>
                  <a:pt x="215446" y="13975"/>
                </a:moveTo>
                <a:lnTo>
                  <a:pt x="220765" y="17014"/>
                </a:lnTo>
                <a:lnTo>
                  <a:pt x="220765" y="23154"/>
                </a:lnTo>
                <a:lnTo>
                  <a:pt x="215446" y="13975"/>
                </a:lnTo>
                <a:close/>
                <a:moveTo>
                  <a:pt x="227057" y="13975"/>
                </a:moveTo>
                <a:lnTo>
                  <a:pt x="232376" y="17014"/>
                </a:lnTo>
                <a:lnTo>
                  <a:pt x="232376" y="23154"/>
                </a:lnTo>
                <a:lnTo>
                  <a:pt x="227057" y="13975"/>
                </a:lnTo>
                <a:close/>
                <a:moveTo>
                  <a:pt x="238638" y="13975"/>
                </a:moveTo>
                <a:lnTo>
                  <a:pt x="243957" y="17014"/>
                </a:lnTo>
                <a:lnTo>
                  <a:pt x="243957" y="23154"/>
                </a:lnTo>
                <a:lnTo>
                  <a:pt x="238638" y="13975"/>
                </a:lnTo>
                <a:close/>
                <a:moveTo>
                  <a:pt x="250279" y="13975"/>
                </a:moveTo>
                <a:lnTo>
                  <a:pt x="255598" y="17014"/>
                </a:lnTo>
                <a:lnTo>
                  <a:pt x="255598" y="23154"/>
                </a:lnTo>
                <a:lnTo>
                  <a:pt x="250279" y="13975"/>
                </a:lnTo>
                <a:close/>
                <a:moveTo>
                  <a:pt x="261890" y="13944"/>
                </a:moveTo>
                <a:lnTo>
                  <a:pt x="267210" y="17014"/>
                </a:lnTo>
                <a:lnTo>
                  <a:pt x="267210" y="23154"/>
                </a:lnTo>
                <a:lnTo>
                  <a:pt x="261890" y="13944"/>
                </a:lnTo>
                <a:close/>
                <a:moveTo>
                  <a:pt x="273532" y="13944"/>
                </a:moveTo>
                <a:lnTo>
                  <a:pt x="278851" y="17014"/>
                </a:lnTo>
                <a:lnTo>
                  <a:pt x="278851" y="23154"/>
                </a:lnTo>
                <a:lnTo>
                  <a:pt x="273532" y="13944"/>
                </a:lnTo>
                <a:close/>
                <a:moveTo>
                  <a:pt x="250036" y="14066"/>
                </a:moveTo>
                <a:lnTo>
                  <a:pt x="255355" y="23245"/>
                </a:lnTo>
                <a:lnTo>
                  <a:pt x="252893" y="21847"/>
                </a:lnTo>
                <a:lnTo>
                  <a:pt x="250036" y="20206"/>
                </a:lnTo>
                <a:lnTo>
                  <a:pt x="250036" y="14066"/>
                </a:lnTo>
                <a:close/>
                <a:moveTo>
                  <a:pt x="273289" y="14066"/>
                </a:moveTo>
                <a:lnTo>
                  <a:pt x="278608" y="23245"/>
                </a:lnTo>
                <a:lnTo>
                  <a:pt x="276146" y="21847"/>
                </a:lnTo>
                <a:lnTo>
                  <a:pt x="273289" y="20206"/>
                </a:lnTo>
                <a:lnTo>
                  <a:pt x="273289" y="14066"/>
                </a:lnTo>
                <a:close/>
                <a:moveTo>
                  <a:pt x="17661" y="14036"/>
                </a:moveTo>
                <a:lnTo>
                  <a:pt x="22980" y="23245"/>
                </a:lnTo>
                <a:lnTo>
                  <a:pt x="20518" y="21786"/>
                </a:lnTo>
                <a:lnTo>
                  <a:pt x="17661" y="20206"/>
                </a:lnTo>
                <a:lnTo>
                  <a:pt x="17661" y="14036"/>
                </a:lnTo>
                <a:close/>
                <a:moveTo>
                  <a:pt x="29242" y="14066"/>
                </a:moveTo>
                <a:lnTo>
                  <a:pt x="34591" y="23245"/>
                </a:lnTo>
                <a:lnTo>
                  <a:pt x="32099" y="21847"/>
                </a:lnTo>
                <a:lnTo>
                  <a:pt x="29242" y="20206"/>
                </a:lnTo>
                <a:lnTo>
                  <a:pt x="29242" y="14066"/>
                </a:lnTo>
                <a:close/>
                <a:moveTo>
                  <a:pt x="40883" y="14066"/>
                </a:moveTo>
                <a:lnTo>
                  <a:pt x="46202" y="23245"/>
                </a:lnTo>
                <a:lnTo>
                  <a:pt x="43740" y="21847"/>
                </a:lnTo>
                <a:lnTo>
                  <a:pt x="40883" y="20206"/>
                </a:lnTo>
                <a:lnTo>
                  <a:pt x="40883" y="14066"/>
                </a:lnTo>
                <a:close/>
                <a:moveTo>
                  <a:pt x="52525" y="14066"/>
                </a:moveTo>
                <a:lnTo>
                  <a:pt x="57844" y="23245"/>
                </a:lnTo>
                <a:lnTo>
                  <a:pt x="55351" y="21847"/>
                </a:lnTo>
                <a:lnTo>
                  <a:pt x="52525" y="20206"/>
                </a:lnTo>
                <a:lnTo>
                  <a:pt x="52525" y="14066"/>
                </a:lnTo>
                <a:close/>
                <a:moveTo>
                  <a:pt x="64136" y="14066"/>
                </a:moveTo>
                <a:lnTo>
                  <a:pt x="69455" y="23245"/>
                </a:lnTo>
                <a:lnTo>
                  <a:pt x="66993" y="21847"/>
                </a:lnTo>
                <a:lnTo>
                  <a:pt x="64136" y="20206"/>
                </a:lnTo>
                <a:lnTo>
                  <a:pt x="64136" y="14066"/>
                </a:lnTo>
                <a:close/>
                <a:moveTo>
                  <a:pt x="75777" y="14066"/>
                </a:moveTo>
                <a:lnTo>
                  <a:pt x="81097" y="23245"/>
                </a:lnTo>
                <a:lnTo>
                  <a:pt x="78604" y="21847"/>
                </a:lnTo>
                <a:lnTo>
                  <a:pt x="75777" y="20206"/>
                </a:lnTo>
                <a:lnTo>
                  <a:pt x="75777" y="14066"/>
                </a:lnTo>
                <a:close/>
                <a:moveTo>
                  <a:pt x="87358" y="14066"/>
                </a:moveTo>
                <a:lnTo>
                  <a:pt x="92677" y="23245"/>
                </a:lnTo>
                <a:lnTo>
                  <a:pt x="90215" y="21847"/>
                </a:lnTo>
                <a:lnTo>
                  <a:pt x="87358" y="20206"/>
                </a:lnTo>
                <a:lnTo>
                  <a:pt x="87358" y="14066"/>
                </a:lnTo>
                <a:close/>
                <a:moveTo>
                  <a:pt x="98969" y="14066"/>
                </a:moveTo>
                <a:lnTo>
                  <a:pt x="104289" y="23245"/>
                </a:lnTo>
                <a:lnTo>
                  <a:pt x="101827" y="21847"/>
                </a:lnTo>
                <a:lnTo>
                  <a:pt x="98969" y="20206"/>
                </a:lnTo>
                <a:lnTo>
                  <a:pt x="98969" y="14066"/>
                </a:lnTo>
                <a:close/>
                <a:moveTo>
                  <a:pt x="110611" y="14066"/>
                </a:moveTo>
                <a:lnTo>
                  <a:pt x="115930" y="23245"/>
                </a:lnTo>
                <a:lnTo>
                  <a:pt x="113468" y="21847"/>
                </a:lnTo>
                <a:lnTo>
                  <a:pt x="110611" y="20206"/>
                </a:lnTo>
                <a:lnTo>
                  <a:pt x="110611" y="14066"/>
                </a:lnTo>
                <a:close/>
                <a:moveTo>
                  <a:pt x="122222" y="14066"/>
                </a:moveTo>
                <a:lnTo>
                  <a:pt x="127541" y="23245"/>
                </a:lnTo>
                <a:lnTo>
                  <a:pt x="125079" y="21847"/>
                </a:lnTo>
                <a:lnTo>
                  <a:pt x="122222" y="20206"/>
                </a:lnTo>
                <a:lnTo>
                  <a:pt x="122222" y="14066"/>
                </a:lnTo>
                <a:close/>
                <a:moveTo>
                  <a:pt x="133864" y="14066"/>
                </a:moveTo>
                <a:lnTo>
                  <a:pt x="139183" y="23245"/>
                </a:lnTo>
                <a:lnTo>
                  <a:pt x="136721" y="21847"/>
                </a:lnTo>
                <a:lnTo>
                  <a:pt x="133864" y="20206"/>
                </a:lnTo>
                <a:lnTo>
                  <a:pt x="133864" y="14066"/>
                </a:lnTo>
                <a:close/>
                <a:moveTo>
                  <a:pt x="145475" y="14066"/>
                </a:moveTo>
                <a:lnTo>
                  <a:pt x="150794" y="23245"/>
                </a:lnTo>
                <a:lnTo>
                  <a:pt x="148332" y="21847"/>
                </a:lnTo>
                <a:lnTo>
                  <a:pt x="145475" y="20206"/>
                </a:lnTo>
                <a:lnTo>
                  <a:pt x="145475" y="14066"/>
                </a:lnTo>
                <a:close/>
                <a:moveTo>
                  <a:pt x="157086" y="14066"/>
                </a:moveTo>
                <a:lnTo>
                  <a:pt x="162405" y="23245"/>
                </a:lnTo>
                <a:lnTo>
                  <a:pt x="159913" y="21847"/>
                </a:lnTo>
                <a:lnTo>
                  <a:pt x="157086" y="20206"/>
                </a:lnTo>
                <a:lnTo>
                  <a:pt x="157086" y="14066"/>
                </a:lnTo>
                <a:close/>
                <a:moveTo>
                  <a:pt x="168697" y="14066"/>
                </a:moveTo>
                <a:lnTo>
                  <a:pt x="174016" y="23245"/>
                </a:lnTo>
                <a:lnTo>
                  <a:pt x="171554" y="21847"/>
                </a:lnTo>
                <a:lnTo>
                  <a:pt x="168697" y="20206"/>
                </a:lnTo>
                <a:lnTo>
                  <a:pt x="168697" y="14066"/>
                </a:lnTo>
                <a:close/>
                <a:moveTo>
                  <a:pt x="180339" y="14066"/>
                </a:moveTo>
                <a:lnTo>
                  <a:pt x="185658" y="23245"/>
                </a:lnTo>
                <a:lnTo>
                  <a:pt x="183165" y="21847"/>
                </a:lnTo>
                <a:lnTo>
                  <a:pt x="180339" y="20206"/>
                </a:lnTo>
                <a:lnTo>
                  <a:pt x="180339" y="14066"/>
                </a:lnTo>
                <a:close/>
                <a:moveTo>
                  <a:pt x="191950" y="14066"/>
                </a:moveTo>
                <a:lnTo>
                  <a:pt x="197269" y="23245"/>
                </a:lnTo>
                <a:lnTo>
                  <a:pt x="194807" y="21847"/>
                </a:lnTo>
                <a:lnTo>
                  <a:pt x="191950" y="20206"/>
                </a:lnTo>
                <a:lnTo>
                  <a:pt x="191950" y="14066"/>
                </a:lnTo>
                <a:close/>
                <a:moveTo>
                  <a:pt x="203591" y="14066"/>
                </a:moveTo>
                <a:lnTo>
                  <a:pt x="208911" y="23245"/>
                </a:lnTo>
                <a:lnTo>
                  <a:pt x="206418" y="21847"/>
                </a:lnTo>
                <a:lnTo>
                  <a:pt x="203591" y="20206"/>
                </a:lnTo>
                <a:lnTo>
                  <a:pt x="203591" y="14066"/>
                </a:lnTo>
                <a:close/>
                <a:moveTo>
                  <a:pt x="215202" y="14066"/>
                </a:moveTo>
                <a:lnTo>
                  <a:pt x="220522" y="23245"/>
                </a:lnTo>
                <a:lnTo>
                  <a:pt x="218060" y="21847"/>
                </a:lnTo>
                <a:lnTo>
                  <a:pt x="215202" y="20206"/>
                </a:lnTo>
                <a:lnTo>
                  <a:pt x="215202" y="14066"/>
                </a:lnTo>
                <a:close/>
                <a:moveTo>
                  <a:pt x="226783" y="14066"/>
                </a:moveTo>
                <a:lnTo>
                  <a:pt x="232103" y="23245"/>
                </a:lnTo>
                <a:lnTo>
                  <a:pt x="229640" y="21847"/>
                </a:lnTo>
                <a:lnTo>
                  <a:pt x="226783" y="20206"/>
                </a:lnTo>
                <a:lnTo>
                  <a:pt x="226783" y="14066"/>
                </a:lnTo>
                <a:close/>
                <a:moveTo>
                  <a:pt x="238425" y="14066"/>
                </a:moveTo>
                <a:lnTo>
                  <a:pt x="243744" y="23245"/>
                </a:lnTo>
                <a:lnTo>
                  <a:pt x="241282" y="21847"/>
                </a:lnTo>
                <a:lnTo>
                  <a:pt x="238425" y="20206"/>
                </a:lnTo>
                <a:lnTo>
                  <a:pt x="238425" y="14066"/>
                </a:lnTo>
                <a:close/>
                <a:moveTo>
                  <a:pt x="261678" y="14066"/>
                </a:moveTo>
                <a:lnTo>
                  <a:pt x="266997" y="23245"/>
                </a:lnTo>
                <a:lnTo>
                  <a:pt x="264535" y="21847"/>
                </a:lnTo>
                <a:lnTo>
                  <a:pt x="261678" y="20206"/>
                </a:lnTo>
                <a:lnTo>
                  <a:pt x="261678" y="14066"/>
                </a:lnTo>
                <a:close/>
                <a:moveTo>
                  <a:pt x="29029" y="14096"/>
                </a:moveTo>
                <a:lnTo>
                  <a:pt x="29029" y="20206"/>
                </a:lnTo>
                <a:lnTo>
                  <a:pt x="26172" y="21847"/>
                </a:lnTo>
                <a:lnTo>
                  <a:pt x="23710" y="23276"/>
                </a:lnTo>
                <a:lnTo>
                  <a:pt x="23710" y="23276"/>
                </a:lnTo>
                <a:lnTo>
                  <a:pt x="29029" y="14096"/>
                </a:lnTo>
                <a:close/>
                <a:moveTo>
                  <a:pt x="75504" y="14096"/>
                </a:moveTo>
                <a:lnTo>
                  <a:pt x="75504" y="20206"/>
                </a:lnTo>
                <a:lnTo>
                  <a:pt x="72647" y="21847"/>
                </a:lnTo>
                <a:lnTo>
                  <a:pt x="70185" y="23276"/>
                </a:lnTo>
                <a:lnTo>
                  <a:pt x="75504" y="14096"/>
                </a:lnTo>
                <a:close/>
                <a:moveTo>
                  <a:pt x="110337" y="14096"/>
                </a:moveTo>
                <a:lnTo>
                  <a:pt x="110337" y="20206"/>
                </a:lnTo>
                <a:lnTo>
                  <a:pt x="107480" y="21847"/>
                </a:lnTo>
                <a:lnTo>
                  <a:pt x="105018" y="23276"/>
                </a:lnTo>
                <a:lnTo>
                  <a:pt x="110337" y="14096"/>
                </a:lnTo>
                <a:close/>
                <a:moveTo>
                  <a:pt x="63862" y="14096"/>
                </a:moveTo>
                <a:lnTo>
                  <a:pt x="63862" y="20206"/>
                </a:lnTo>
                <a:lnTo>
                  <a:pt x="61005" y="21847"/>
                </a:lnTo>
                <a:lnTo>
                  <a:pt x="58543" y="23276"/>
                </a:lnTo>
                <a:lnTo>
                  <a:pt x="63862" y="14096"/>
                </a:lnTo>
                <a:close/>
                <a:moveTo>
                  <a:pt x="98757" y="14096"/>
                </a:moveTo>
                <a:lnTo>
                  <a:pt x="98757" y="20206"/>
                </a:lnTo>
                <a:lnTo>
                  <a:pt x="95899" y="21847"/>
                </a:lnTo>
                <a:lnTo>
                  <a:pt x="93437" y="23276"/>
                </a:lnTo>
                <a:lnTo>
                  <a:pt x="98757" y="14096"/>
                </a:lnTo>
                <a:close/>
                <a:moveTo>
                  <a:pt x="145232" y="14096"/>
                </a:moveTo>
                <a:lnTo>
                  <a:pt x="145232" y="20206"/>
                </a:lnTo>
                <a:lnTo>
                  <a:pt x="142374" y="21847"/>
                </a:lnTo>
                <a:lnTo>
                  <a:pt x="139912" y="23276"/>
                </a:lnTo>
                <a:lnTo>
                  <a:pt x="145232" y="14096"/>
                </a:lnTo>
                <a:close/>
                <a:moveTo>
                  <a:pt x="156843" y="14096"/>
                </a:moveTo>
                <a:lnTo>
                  <a:pt x="156843" y="20206"/>
                </a:lnTo>
                <a:lnTo>
                  <a:pt x="153986" y="21847"/>
                </a:lnTo>
                <a:lnTo>
                  <a:pt x="151523" y="23276"/>
                </a:lnTo>
                <a:lnTo>
                  <a:pt x="156843" y="14096"/>
                </a:lnTo>
                <a:close/>
                <a:moveTo>
                  <a:pt x="180065" y="14096"/>
                </a:moveTo>
                <a:lnTo>
                  <a:pt x="180065" y="20206"/>
                </a:lnTo>
                <a:lnTo>
                  <a:pt x="177208" y="21847"/>
                </a:lnTo>
                <a:lnTo>
                  <a:pt x="174746" y="23276"/>
                </a:lnTo>
                <a:lnTo>
                  <a:pt x="180065" y="14096"/>
                </a:lnTo>
                <a:close/>
                <a:moveTo>
                  <a:pt x="191676" y="14096"/>
                </a:moveTo>
                <a:lnTo>
                  <a:pt x="191676" y="20206"/>
                </a:lnTo>
                <a:lnTo>
                  <a:pt x="188849" y="21847"/>
                </a:lnTo>
                <a:lnTo>
                  <a:pt x="186357" y="23276"/>
                </a:lnTo>
                <a:lnTo>
                  <a:pt x="191676" y="14096"/>
                </a:lnTo>
                <a:close/>
                <a:moveTo>
                  <a:pt x="203318" y="14096"/>
                </a:moveTo>
                <a:lnTo>
                  <a:pt x="203318" y="20206"/>
                </a:lnTo>
                <a:lnTo>
                  <a:pt x="200461" y="21847"/>
                </a:lnTo>
                <a:lnTo>
                  <a:pt x="197999" y="23276"/>
                </a:lnTo>
                <a:lnTo>
                  <a:pt x="203318" y="14096"/>
                </a:lnTo>
                <a:close/>
                <a:moveTo>
                  <a:pt x="214929" y="14096"/>
                </a:moveTo>
                <a:lnTo>
                  <a:pt x="214929" y="20206"/>
                </a:lnTo>
                <a:lnTo>
                  <a:pt x="212072" y="21847"/>
                </a:lnTo>
                <a:lnTo>
                  <a:pt x="209610" y="23276"/>
                </a:lnTo>
                <a:lnTo>
                  <a:pt x="214929" y="14096"/>
                </a:lnTo>
                <a:close/>
                <a:moveTo>
                  <a:pt x="226570" y="14096"/>
                </a:moveTo>
                <a:lnTo>
                  <a:pt x="226570" y="20206"/>
                </a:lnTo>
                <a:lnTo>
                  <a:pt x="223713" y="21847"/>
                </a:lnTo>
                <a:lnTo>
                  <a:pt x="221251" y="23276"/>
                </a:lnTo>
                <a:lnTo>
                  <a:pt x="226570" y="14096"/>
                </a:lnTo>
                <a:close/>
                <a:moveTo>
                  <a:pt x="238182" y="14096"/>
                </a:moveTo>
                <a:lnTo>
                  <a:pt x="238182" y="20206"/>
                </a:lnTo>
                <a:lnTo>
                  <a:pt x="235355" y="21847"/>
                </a:lnTo>
                <a:lnTo>
                  <a:pt x="232862" y="23276"/>
                </a:lnTo>
                <a:lnTo>
                  <a:pt x="238182" y="14096"/>
                </a:lnTo>
                <a:close/>
                <a:moveTo>
                  <a:pt x="249793" y="14096"/>
                </a:moveTo>
                <a:lnTo>
                  <a:pt x="249793" y="20206"/>
                </a:lnTo>
                <a:lnTo>
                  <a:pt x="246936" y="21847"/>
                </a:lnTo>
                <a:lnTo>
                  <a:pt x="244474" y="23276"/>
                </a:lnTo>
                <a:lnTo>
                  <a:pt x="249793" y="14096"/>
                </a:lnTo>
                <a:close/>
                <a:moveTo>
                  <a:pt x="273046" y="14096"/>
                </a:moveTo>
                <a:lnTo>
                  <a:pt x="273046" y="20236"/>
                </a:lnTo>
                <a:lnTo>
                  <a:pt x="270188" y="21878"/>
                </a:lnTo>
                <a:lnTo>
                  <a:pt x="267726" y="23276"/>
                </a:lnTo>
                <a:lnTo>
                  <a:pt x="273046" y="14096"/>
                </a:lnTo>
                <a:close/>
                <a:moveTo>
                  <a:pt x="6050" y="14066"/>
                </a:moveTo>
                <a:lnTo>
                  <a:pt x="11369" y="23276"/>
                </a:lnTo>
                <a:lnTo>
                  <a:pt x="8907" y="21847"/>
                </a:lnTo>
                <a:lnTo>
                  <a:pt x="6050" y="20206"/>
                </a:lnTo>
                <a:lnTo>
                  <a:pt x="6050" y="14066"/>
                </a:lnTo>
                <a:close/>
                <a:moveTo>
                  <a:pt x="17418" y="14036"/>
                </a:moveTo>
                <a:lnTo>
                  <a:pt x="17418" y="20206"/>
                </a:lnTo>
                <a:lnTo>
                  <a:pt x="14560" y="21847"/>
                </a:lnTo>
                <a:lnTo>
                  <a:pt x="12098" y="23276"/>
                </a:lnTo>
                <a:lnTo>
                  <a:pt x="17418" y="14036"/>
                </a:lnTo>
                <a:close/>
                <a:moveTo>
                  <a:pt x="40610" y="14096"/>
                </a:moveTo>
                <a:lnTo>
                  <a:pt x="40610" y="20206"/>
                </a:lnTo>
                <a:lnTo>
                  <a:pt x="37783" y="21847"/>
                </a:lnTo>
                <a:lnTo>
                  <a:pt x="35290" y="23276"/>
                </a:lnTo>
                <a:lnTo>
                  <a:pt x="40610" y="14096"/>
                </a:lnTo>
                <a:close/>
                <a:moveTo>
                  <a:pt x="52251" y="14096"/>
                </a:moveTo>
                <a:lnTo>
                  <a:pt x="52251" y="20206"/>
                </a:lnTo>
                <a:lnTo>
                  <a:pt x="49394" y="21847"/>
                </a:lnTo>
                <a:lnTo>
                  <a:pt x="46932" y="23276"/>
                </a:lnTo>
                <a:lnTo>
                  <a:pt x="52251" y="14096"/>
                </a:lnTo>
                <a:close/>
                <a:moveTo>
                  <a:pt x="87115" y="14096"/>
                </a:moveTo>
                <a:lnTo>
                  <a:pt x="87115" y="20206"/>
                </a:lnTo>
                <a:lnTo>
                  <a:pt x="84288" y="21847"/>
                </a:lnTo>
                <a:lnTo>
                  <a:pt x="81796" y="23276"/>
                </a:lnTo>
                <a:lnTo>
                  <a:pt x="87115" y="14096"/>
                </a:lnTo>
                <a:close/>
                <a:moveTo>
                  <a:pt x="121979" y="14096"/>
                </a:moveTo>
                <a:lnTo>
                  <a:pt x="121979" y="20206"/>
                </a:lnTo>
                <a:lnTo>
                  <a:pt x="119122" y="21847"/>
                </a:lnTo>
                <a:lnTo>
                  <a:pt x="116660" y="23276"/>
                </a:lnTo>
                <a:lnTo>
                  <a:pt x="121979" y="14096"/>
                </a:lnTo>
                <a:close/>
                <a:moveTo>
                  <a:pt x="133590" y="14096"/>
                </a:moveTo>
                <a:lnTo>
                  <a:pt x="133590" y="20206"/>
                </a:lnTo>
                <a:lnTo>
                  <a:pt x="130733" y="21847"/>
                </a:lnTo>
                <a:lnTo>
                  <a:pt x="128271" y="23276"/>
                </a:lnTo>
                <a:lnTo>
                  <a:pt x="133590" y="14096"/>
                </a:lnTo>
                <a:close/>
                <a:moveTo>
                  <a:pt x="168484" y="14096"/>
                </a:moveTo>
                <a:lnTo>
                  <a:pt x="168484" y="20206"/>
                </a:lnTo>
                <a:lnTo>
                  <a:pt x="165627" y="21847"/>
                </a:lnTo>
                <a:lnTo>
                  <a:pt x="163165" y="23276"/>
                </a:lnTo>
                <a:lnTo>
                  <a:pt x="168484" y="14096"/>
                </a:lnTo>
                <a:close/>
                <a:moveTo>
                  <a:pt x="261404" y="14096"/>
                </a:moveTo>
                <a:lnTo>
                  <a:pt x="261404" y="20206"/>
                </a:lnTo>
                <a:lnTo>
                  <a:pt x="258547" y="21847"/>
                </a:lnTo>
                <a:lnTo>
                  <a:pt x="256085" y="23276"/>
                </a:lnTo>
                <a:lnTo>
                  <a:pt x="261404" y="14096"/>
                </a:lnTo>
                <a:close/>
                <a:moveTo>
                  <a:pt x="284657" y="14096"/>
                </a:moveTo>
                <a:lnTo>
                  <a:pt x="284657" y="20236"/>
                </a:lnTo>
                <a:lnTo>
                  <a:pt x="279337" y="23276"/>
                </a:lnTo>
                <a:lnTo>
                  <a:pt x="284657" y="14096"/>
                </a:lnTo>
                <a:close/>
                <a:moveTo>
                  <a:pt x="5898" y="20419"/>
                </a:moveTo>
                <a:lnTo>
                  <a:pt x="8755" y="22060"/>
                </a:lnTo>
                <a:lnTo>
                  <a:pt x="11217" y="23519"/>
                </a:lnTo>
                <a:lnTo>
                  <a:pt x="578" y="23519"/>
                </a:lnTo>
                <a:lnTo>
                  <a:pt x="5898" y="20419"/>
                </a:lnTo>
                <a:close/>
                <a:moveTo>
                  <a:pt x="17509" y="20419"/>
                </a:moveTo>
                <a:lnTo>
                  <a:pt x="20366" y="22060"/>
                </a:lnTo>
                <a:lnTo>
                  <a:pt x="22828" y="23519"/>
                </a:lnTo>
                <a:lnTo>
                  <a:pt x="12190" y="23519"/>
                </a:lnTo>
                <a:lnTo>
                  <a:pt x="14682" y="22060"/>
                </a:lnTo>
                <a:lnTo>
                  <a:pt x="17509" y="20419"/>
                </a:lnTo>
                <a:close/>
                <a:moveTo>
                  <a:pt x="29150" y="20419"/>
                </a:moveTo>
                <a:lnTo>
                  <a:pt x="32008" y="22060"/>
                </a:lnTo>
                <a:lnTo>
                  <a:pt x="34470" y="23519"/>
                </a:lnTo>
                <a:lnTo>
                  <a:pt x="23831" y="23519"/>
                </a:lnTo>
                <a:lnTo>
                  <a:pt x="26293" y="22060"/>
                </a:lnTo>
                <a:lnTo>
                  <a:pt x="29150" y="20419"/>
                </a:lnTo>
                <a:close/>
                <a:moveTo>
                  <a:pt x="40762" y="20419"/>
                </a:moveTo>
                <a:lnTo>
                  <a:pt x="43619" y="22060"/>
                </a:lnTo>
                <a:lnTo>
                  <a:pt x="46081" y="23519"/>
                </a:lnTo>
                <a:lnTo>
                  <a:pt x="35442" y="23519"/>
                </a:lnTo>
                <a:lnTo>
                  <a:pt x="37935" y="22060"/>
                </a:lnTo>
                <a:lnTo>
                  <a:pt x="40762" y="20419"/>
                </a:lnTo>
                <a:close/>
                <a:moveTo>
                  <a:pt x="52403" y="20419"/>
                </a:moveTo>
                <a:lnTo>
                  <a:pt x="55260" y="22060"/>
                </a:lnTo>
                <a:lnTo>
                  <a:pt x="57722" y="23519"/>
                </a:lnTo>
                <a:lnTo>
                  <a:pt x="47084" y="23519"/>
                </a:lnTo>
                <a:lnTo>
                  <a:pt x="49546" y="22060"/>
                </a:lnTo>
                <a:lnTo>
                  <a:pt x="52403" y="20419"/>
                </a:lnTo>
                <a:close/>
                <a:moveTo>
                  <a:pt x="64014" y="20419"/>
                </a:moveTo>
                <a:lnTo>
                  <a:pt x="66871" y="22060"/>
                </a:lnTo>
                <a:lnTo>
                  <a:pt x="69334" y="23519"/>
                </a:lnTo>
                <a:lnTo>
                  <a:pt x="58695" y="23519"/>
                </a:lnTo>
                <a:lnTo>
                  <a:pt x="61187" y="22060"/>
                </a:lnTo>
                <a:lnTo>
                  <a:pt x="64014" y="20419"/>
                </a:lnTo>
                <a:close/>
                <a:moveTo>
                  <a:pt x="75625" y="20419"/>
                </a:moveTo>
                <a:lnTo>
                  <a:pt x="78452" y="22060"/>
                </a:lnTo>
                <a:lnTo>
                  <a:pt x="80945" y="23519"/>
                </a:lnTo>
                <a:lnTo>
                  <a:pt x="70306" y="23519"/>
                </a:lnTo>
                <a:lnTo>
                  <a:pt x="72768" y="22060"/>
                </a:lnTo>
                <a:lnTo>
                  <a:pt x="75625" y="20419"/>
                </a:lnTo>
                <a:close/>
                <a:moveTo>
                  <a:pt x="87237" y="20419"/>
                </a:moveTo>
                <a:lnTo>
                  <a:pt x="90094" y="22060"/>
                </a:lnTo>
                <a:lnTo>
                  <a:pt x="92556" y="23519"/>
                </a:lnTo>
                <a:lnTo>
                  <a:pt x="81917" y="23519"/>
                </a:lnTo>
                <a:lnTo>
                  <a:pt x="84379" y="22060"/>
                </a:lnTo>
                <a:lnTo>
                  <a:pt x="87237" y="20419"/>
                </a:lnTo>
                <a:close/>
                <a:moveTo>
                  <a:pt x="98878" y="20419"/>
                </a:moveTo>
                <a:lnTo>
                  <a:pt x="101705" y="22060"/>
                </a:lnTo>
                <a:lnTo>
                  <a:pt x="104197" y="23519"/>
                </a:lnTo>
                <a:lnTo>
                  <a:pt x="93559" y="23519"/>
                </a:lnTo>
                <a:lnTo>
                  <a:pt x="96021" y="22060"/>
                </a:lnTo>
                <a:lnTo>
                  <a:pt x="98878" y="20419"/>
                </a:lnTo>
                <a:close/>
                <a:moveTo>
                  <a:pt x="110489" y="20419"/>
                </a:moveTo>
                <a:lnTo>
                  <a:pt x="113346" y="22060"/>
                </a:lnTo>
                <a:lnTo>
                  <a:pt x="115809" y="23519"/>
                </a:lnTo>
                <a:lnTo>
                  <a:pt x="105170" y="23519"/>
                </a:lnTo>
                <a:lnTo>
                  <a:pt x="107632" y="22060"/>
                </a:lnTo>
                <a:lnTo>
                  <a:pt x="110489" y="20419"/>
                </a:lnTo>
                <a:close/>
                <a:moveTo>
                  <a:pt x="122131" y="20419"/>
                </a:moveTo>
                <a:lnTo>
                  <a:pt x="124958" y="22060"/>
                </a:lnTo>
                <a:lnTo>
                  <a:pt x="127450" y="23519"/>
                </a:lnTo>
                <a:lnTo>
                  <a:pt x="116812" y="23519"/>
                </a:lnTo>
                <a:lnTo>
                  <a:pt x="119274" y="22060"/>
                </a:lnTo>
                <a:lnTo>
                  <a:pt x="122131" y="20419"/>
                </a:lnTo>
                <a:close/>
                <a:moveTo>
                  <a:pt x="133742" y="20419"/>
                </a:moveTo>
                <a:lnTo>
                  <a:pt x="136599" y="22060"/>
                </a:lnTo>
                <a:lnTo>
                  <a:pt x="139061" y="23519"/>
                </a:lnTo>
                <a:lnTo>
                  <a:pt x="128423" y="23519"/>
                </a:lnTo>
                <a:lnTo>
                  <a:pt x="130885" y="22060"/>
                </a:lnTo>
                <a:lnTo>
                  <a:pt x="133742" y="20419"/>
                </a:lnTo>
                <a:close/>
                <a:moveTo>
                  <a:pt x="145323" y="20419"/>
                </a:moveTo>
                <a:lnTo>
                  <a:pt x="148180" y="22060"/>
                </a:lnTo>
                <a:lnTo>
                  <a:pt x="150642" y="23519"/>
                </a:lnTo>
                <a:lnTo>
                  <a:pt x="140004" y="23519"/>
                </a:lnTo>
                <a:lnTo>
                  <a:pt x="142496" y="22060"/>
                </a:lnTo>
                <a:lnTo>
                  <a:pt x="145323" y="20419"/>
                </a:lnTo>
                <a:close/>
                <a:moveTo>
                  <a:pt x="156964" y="20419"/>
                </a:moveTo>
                <a:lnTo>
                  <a:pt x="159822" y="22060"/>
                </a:lnTo>
                <a:lnTo>
                  <a:pt x="162284" y="23519"/>
                </a:lnTo>
                <a:lnTo>
                  <a:pt x="151645" y="23519"/>
                </a:lnTo>
                <a:lnTo>
                  <a:pt x="154107" y="22060"/>
                </a:lnTo>
                <a:lnTo>
                  <a:pt x="156964" y="20419"/>
                </a:lnTo>
                <a:close/>
                <a:moveTo>
                  <a:pt x="168575" y="20419"/>
                </a:moveTo>
                <a:lnTo>
                  <a:pt x="171433" y="22060"/>
                </a:lnTo>
                <a:lnTo>
                  <a:pt x="173895" y="23519"/>
                </a:lnTo>
                <a:lnTo>
                  <a:pt x="163256" y="23519"/>
                </a:lnTo>
                <a:lnTo>
                  <a:pt x="165749" y="22060"/>
                </a:lnTo>
                <a:lnTo>
                  <a:pt x="168575" y="20419"/>
                </a:lnTo>
                <a:close/>
                <a:moveTo>
                  <a:pt x="180217" y="20419"/>
                </a:moveTo>
                <a:lnTo>
                  <a:pt x="183074" y="22060"/>
                </a:lnTo>
                <a:lnTo>
                  <a:pt x="185536" y="23519"/>
                </a:lnTo>
                <a:lnTo>
                  <a:pt x="174898" y="23519"/>
                </a:lnTo>
                <a:lnTo>
                  <a:pt x="177360" y="22060"/>
                </a:lnTo>
                <a:lnTo>
                  <a:pt x="180217" y="20419"/>
                </a:lnTo>
                <a:close/>
                <a:moveTo>
                  <a:pt x="191828" y="20419"/>
                </a:moveTo>
                <a:lnTo>
                  <a:pt x="194685" y="22060"/>
                </a:lnTo>
                <a:lnTo>
                  <a:pt x="197147" y="23519"/>
                </a:lnTo>
                <a:lnTo>
                  <a:pt x="186509" y="23519"/>
                </a:lnTo>
                <a:lnTo>
                  <a:pt x="189001" y="22060"/>
                </a:lnTo>
                <a:lnTo>
                  <a:pt x="191828" y="20419"/>
                </a:lnTo>
                <a:close/>
                <a:moveTo>
                  <a:pt x="203470" y="20419"/>
                </a:moveTo>
                <a:lnTo>
                  <a:pt x="206327" y="22060"/>
                </a:lnTo>
                <a:lnTo>
                  <a:pt x="208789" y="23519"/>
                </a:lnTo>
                <a:lnTo>
                  <a:pt x="198151" y="23519"/>
                </a:lnTo>
                <a:lnTo>
                  <a:pt x="200613" y="22060"/>
                </a:lnTo>
                <a:lnTo>
                  <a:pt x="203470" y="20419"/>
                </a:lnTo>
                <a:close/>
                <a:moveTo>
                  <a:pt x="215051" y="20419"/>
                </a:moveTo>
                <a:lnTo>
                  <a:pt x="217908" y="22060"/>
                </a:lnTo>
                <a:lnTo>
                  <a:pt x="220370" y="23519"/>
                </a:lnTo>
                <a:lnTo>
                  <a:pt x="209731" y="23519"/>
                </a:lnTo>
                <a:lnTo>
                  <a:pt x="212193" y="22060"/>
                </a:lnTo>
                <a:lnTo>
                  <a:pt x="215051" y="20419"/>
                </a:lnTo>
                <a:close/>
                <a:moveTo>
                  <a:pt x="226692" y="20419"/>
                </a:moveTo>
                <a:lnTo>
                  <a:pt x="229519" y="22060"/>
                </a:lnTo>
                <a:lnTo>
                  <a:pt x="232011" y="23519"/>
                </a:lnTo>
                <a:lnTo>
                  <a:pt x="221373" y="23519"/>
                </a:lnTo>
                <a:lnTo>
                  <a:pt x="223835" y="22060"/>
                </a:lnTo>
                <a:lnTo>
                  <a:pt x="226692" y="20419"/>
                </a:lnTo>
                <a:close/>
                <a:moveTo>
                  <a:pt x="238303" y="20419"/>
                </a:moveTo>
                <a:lnTo>
                  <a:pt x="241160" y="22060"/>
                </a:lnTo>
                <a:lnTo>
                  <a:pt x="243622" y="23519"/>
                </a:lnTo>
                <a:lnTo>
                  <a:pt x="232984" y="23519"/>
                </a:lnTo>
                <a:lnTo>
                  <a:pt x="235446" y="22060"/>
                </a:lnTo>
                <a:lnTo>
                  <a:pt x="238303" y="20419"/>
                </a:lnTo>
                <a:close/>
                <a:moveTo>
                  <a:pt x="249945" y="20419"/>
                </a:moveTo>
                <a:lnTo>
                  <a:pt x="252772" y="22060"/>
                </a:lnTo>
                <a:lnTo>
                  <a:pt x="255264" y="23519"/>
                </a:lnTo>
                <a:lnTo>
                  <a:pt x="244626" y="23519"/>
                </a:lnTo>
                <a:lnTo>
                  <a:pt x="247088" y="22060"/>
                </a:lnTo>
                <a:lnTo>
                  <a:pt x="249945" y="20419"/>
                </a:lnTo>
                <a:close/>
                <a:moveTo>
                  <a:pt x="261556" y="20419"/>
                </a:moveTo>
                <a:lnTo>
                  <a:pt x="264413" y="22060"/>
                </a:lnTo>
                <a:lnTo>
                  <a:pt x="266875" y="23519"/>
                </a:lnTo>
                <a:lnTo>
                  <a:pt x="256237" y="23519"/>
                </a:lnTo>
                <a:lnTo>
                  <a:pt x="258699" y="22060"/>
                </a:lnTo>
                <a:lnTo>
                  <a:pt x="261556" y="20419"/>
                </a:lnTo>
                <a:close/>
                <a:moveTo>
                  <a:pt x="273198" y="20419"/>
                </a:moveTo>
                <a:lnTo>
                  <a:pt x="276024" y="22060"/>
                </a:lnTo>
                <a:lnTo>
                  <a:pt x="278517" y="23519"/>
                </a:lnTo>
                <a:lnTo>
                  <a:pt x="267878" y="23519"/>
                </a:lnTo>
                <a:lnTo>
                  <a:pt x="270340" y="22060"/>
                </a:lnTo>
                <a:lnTo>
                  <a:pt x="273198" y="20419"/>
                </a:lnTo>
                <a:close/>
                <a:moveTo>
                  <a:pt x="11217" y="23793"/>
                </a:moveTo>
                <a:lnTo>
                  <a:pt x="5898" y="26862"/>
                </a:lnTo>
                <a:lnTo>
                  <a:pt x="578" y="23793"/>
                </a:lnTo>
                <a:close/>
                <a:moveTo>
                  <a:pt x="22828" y="23793"/>
                </a:moveTo>
                <a:lnTo>
                  <a:pt x="17509" y="26862"/>
                </a:lnTo>
                <a:lnTo>
                  <a:pt x="12190" y="23793"/>
                </a:lnTo>
                <a:close/>
                <a:moveTo>
                  <a:pt x="34470" y="23793"/>
                </a:moveTo>
                <a:lnTo>
                  <a:pt x="29150" y="26862"/>
                </a:lnTo>
                <a:lnTo>
                  <a:pt x="23831" y="23793"/>
                </a:lnTo>
                <a:close/>
                <a:moveTo>
                  <a:pt x="46081" y="23793"/>
                </a:moveTo>
                <a:lnTo>
                  <a:pt x="40762" y="26862"/>
                </a:lnTo>
                <a:lnTo>
                  <a:pt x="35442" y="23793"/>
                </a:lnTo>
                <a:close/>
                <a:moveTo>
                  <a:pt x="57722" y="23793"/>
                </a:moveTo>
                <a:lnTo>
                  <a:pt x="52403" y="26862"/>
                </a:lnTo>
                <a:lnTo>
                  <a:pt x="47084" y="23793"/>
                </a:lnTo>
                <a:close/>
                <a:moveTo>
                  <a:pt x="69334" y="23793"/>
                </a:moveTo>
                <a:lnTo>
                  <a:pt x="64014" y="26862"/>
                </a:lnTo>
                <a:lnTo>
                  <a:pt x="58695" y="23793"/>
                </a:lnTo>
                <a:close/>
                <a:moveTo>
                  <a:pt x="80945" y="23793"/>
                </a:moveTo>
                <a:lnTo>
                  <a:pt x="75625" y="26862"/>
                </a:lnTo>
                <a:lnTo>
                  <a:pt x="70306" y="23793"/>
                </a:lnTo>
                <a:close/>
                <a:moveTo>
                  <a:pt x="92556" y="23793"/>
                </a:moveTo>
                <a:lnTo>
                  <a:pt x="87237" y="26862"/>
                </a:lnTo>
                <a:lnTo>
                  <a:pt x="81917" y="23793"/>
                </a:lnTo>
                <a:close/>
                <a:moveTo>
                  <a:pt x="104197" y="23793"/>
                </a:moveTo>
                <a:lnTo>
                  <a:pt x="98878" y="26862"/>
                </a:lnTo>
                <a:lnTo>
                  <a:pt x="93559" y="23793"/>
                </a:lnTo>
                <a:close/>
                <a:moveTo>
                  <a:pt x="115809" y="23793"/>
                </a:moveTo>
                <a:lnTo>
                  <a:pt x="110489" y="26862"/>
                </a:lnTo>
                <a:lnTo>
                  <a:pt x="105170" y="23793"/>
                </a:lnTo>
                <a:close/>
                <a:moveTo>
                  <a:pt x="127450" y="23793"/>
                </a:moveTo>
                <a:lnTo>
                  <a:pt x="122131" y="26862"/>
                </a:lnTo>
                <a:lnTo>
                  <a:pt x="116812" y="23793"/>
                </a:lnTo>
                <a:close/>
                <a:moveTo>
                  <a:pt x="139061" y="23793"/>
                </a:moveTo>
                <a:lnTo>
                  <a:pt x="133742" y="26862"/>
                </a:lnTo>
                <a:lnTo>
                  <a:pt x="128423" y="23793"/>
                </a:lnTo>
                <a:close/>
                <a:moveTo>
                  <a:pt x="150642" y="23793"/>
                </a:moveTo>
                <a:lnTo>
                  <a:pt x="145323" y="26862"/>
                </a:lnTo>
                <a:lnTo>
                  <a:pt x="140004" y="23793"/>
                </a:lnTo>
                <a:close/>
                <a:moveTo>
                  <a:pt x="162284" y="23793"/>
                </a:moveTo>
                <a:lnTo>
                  <a:pt x="156964" y="26862"/>
                </a:lnTo>
                <a:lnTo>
                  <a:pt x="151645" y="23793"/>
                </a:lnTo>
                <a:close/>
                <a:moveTo>
                  <a:pt x="173895" y="23793"/>
                </a:moveTo>
                <a:lnTo>
                  <a:pt x="168575" y="26862"/>
                </a:lnTo>
                <a:lnTo>
                  <a:pt x="163256" y="23793"/>
                </a:lnTo>
                <a:close/>
                <a:moveTo>
                  <a:pt x="185536" y="23793"/>
                </a:moveTo>
                <a:lnTo>
                  <a:pt x="180217" y="26862"/>
                </a:lnTo>
                <a:lnTo>
                  <a:pt x="174898" y="23793"/>
                </a:lnTo>
                <a:close/>
                <a:moveTo>
                  <a:pt x="197147" y="23793"/>
                </a:moveTo>
                <a:lnTo>
                  <a:pt x="191828" y="26862"/>
                </a:lnTo>
                <a:lnTo>
                  <a:pt x="186509" y="23793"/>
                </a:lnTo>
                <a:close/>
                <a:moveTo>
                  <a:pt x="208789" y="23793"/>
                </a:moveTo>
                <a:lnTo>
                  <a:pt x="203470" y="26862"/>
                </a:lnTo>
                <a:lnTo>
                  <a:pt x="198151" y="23793"/>
                </a:lnTo>
                <a:close/>
                <a:moveTo>
                  <a:pt x="220370" y="23793"/>
                </a:moveTo>
                <a:lnTo>
                  <a:pt x="215051" y="26862"/>
                </a:lnTo>
                <a:lnTo>
                  <a:pt x="209731" y="23793"/>
                </a:lnTo>
                <a:close/>
                <a:moveTo>
                  <a:pt x="232011" y="23793"/>
                </a:moveTo>
                <a:lnTo>
                  <a:pt x="226692" y="26862"/>
                </a:lnTo>
                <a:lnTo>
                  <a:pt x="221373" y="23793"/>
                </a:lnTo>
                <a:close/>
                <a:moveTo>
                  <a:pt x="243622" y="23793"/>
                </a:moveTo>
                <a:lnTo>
                  <a:pt x="238303" y="26862"/>
                </a:lnTo>
                <a:lnTo>
                  <a:pt x="232984" y="23793"/>
                </a:lnTo>
                <a:close/>
                <a:moveTo>
                  <a:pt x="255264" y="23793"/>
                </a:moveTo>
                <a:lnTo>
                  <a:pt x="249945" y="26862"/>
                </a:lnTo>
                <a:lnTo>
                  <a:pt x="244626" y="23793"/>
                </a:lnTo>
                <a:close/>
                <a:moveTo>
                  <a:pt x="266875" y="23793"/>
                </a:moveTo>
                <a:lnTo>
                  <a:pt x="261556" y="26862"/>
                </a:lnTo>
                <a:lnTo>
                  <a:pt x="256237" y="23793"/>
                </a:lnTo>
                <a:close/>
                <a:moveTo>
                  <a:pt x="278517" y="23793"/>
                </a:moveTo>
                <a:lnTo>
                  <a:pt x="273198" y="26862"/>
                </a:lnTo>
                <a:lnTo>
                  <a:pt x="267878" y="23793"/>
                </a:lnTo>
                <a:close/>
                <a:moveTo>
                  <a:pt x="457" y="24005"/>
                </a:moveTo>
                <a:lnTo>
                  <a:pt x="5776" y="27075"/>
                </a:lnTo>
                <a:lnTo>
                  <a:pt x="5776" y="33215"/>
                </a:lnTo>
                <a:lnTo>
                  <a:pt x="457" y="24005"/>
                </a:lnTo>
                <a:close/>
                <a:moveTo>
                  <a:pt x="11369" y="24005"/>
                </a:moveTo>
                <a:lnTo>
                  <a:pt x="6050" y="33215"/>
                </a:lnTo>
                <a:lnTo>
                  <a:pt x="6050" y="27075"/>
                </a:lnTo>
                <a:lnTo>
                  <a:pt x="11369" y="24005"/>
                </a:lnTo>
                <a:close/>
                <a:moveTo>
                  <a:pt x="12098" y="24005"/>
                </a:moveTo>
                <a:lnTo>
                  <a:pt x="17418" y="27075"/>
                </a:lnTo>
                <a:lnTo>
                  <a:pt x="17418" y="33215"/>
                </a:lnTo>
                <a:lnTo>
                  <a:pt x="12098" y="24005"/>
                </a:lnTo>
                <a:close/>
                <a:moveTo>
                  <a:pt x="22980" y="23975"/>
                </a:moveTo>
                <a:lnTo>
                  <a:pt x="17661" y="33215"/>
                </a:lnTo>
                <a:lnTo>
                  <a:pt x="17661" y="27045"/>
                </a:lnTo>
                <a:lnTo>
                  <a:pt x="22980" y="23975"/>
                </a:lnTo>
                <a:close/>
                <a:moveTo>
                  <a:pt x="23710" y="24005"/>
                </a:moveTo>
                <a:lnTo>
                  <a:pt x="29029" y="27075"/>
                </a:lnTo>
                <a:lnTo>
                  <a:pt x="29029" y="33215"/>
                </a:lnTo>
                <a:lnTo>
                  <a:pt x="23710" y="24005"/>
                </a:lnTo>
                <a:close/>
                <a:moveTo>
                  <a:pt x="34622" y="23975"/>
                </a:moveTo>
                <a:lnTo>
                  <a:pt x="29302" y="33215"/>
                </a:lnTo>
                <a:lnTo>
                  <a:pt x="29302" y="27045"/>
                </a:lnTo>
                <a:lnTo>
                  <a:pt x="34622" y="23975"/>
                </a:lnTo>
                <a:close/>
                <a:moveTo>
                  <a:pt x="35290" y="24005"/>
                </a:moveTo>
                <a:lnTo>
                  <a:pt x="40610" y="27075"/>
                </a:lnTo>
                <a:lnTo>
                  <a:pt x="40610" y="33215"/>
                </a:lnTo>
                <a:lnTo>
                  <a:pt x="35290" y="24005"/>
                </a:lnTo>
                <a:close/>
                <a:moveTo>
                  <a:pt x="46202" y="23975"/>
                </a:moveTo>
                <a:lnTo>
                  <a:pt x="40883" y="33215"/>
                </a:lnTo>
                <a:lnTo>
                  <a:pt x="40883" y="27045"/>
                </a:lnTo>
                <a:lnTo>
                  <a:pt x="46202" y="23975"/>
                </a:lnTo>
                <a:close/>
                <a:moveTo>
                  <a:pt x="46932" y="24005"/>
                </a:moveTo>
                <a:lnTo>
                  <a:pt x="52251" y="27075"/>
                </a:lnTo>
                <a:lnTo>
                  <a:pt x="52251" y="33215"/>
                </a:lnTo>
                <a:lnTo>
                  <a:pt x="46932" y="24005"/>
                </a:lnTo>
                <a:close/>
                <a:moveTo>
                  <a:pt x="57844" y="23975"/>
                </a:moveTo>
                <a:lnTo>
                  <a:pt x="52525" y="33215"/>
                </a:lnTo>
                <a:lnTo>
                  <a:pt x="52525" y="27045"/>
                </a:lnTo>
                <a:lnTo>
                  <a:pt x="57844" y="23975"/>
                </a:lnTo>
                <a:close/>
                <a:moveTo>
                  <a:pt x="58543" y="24005"/>
                </a:moveTo>
                <a:lnTo>
                  <a:pt x="63862" y="27075"/>
                </a:lnTo>
                <a:lnTo>
                  <a:pt x="63862" y="33215"/>
                </a:lnTo>
                <a:lnTo>
                  <a:pt x="58543" y="24005"/>
                </a:lnTo>
                <a:close/>
                <a:moveTo>
                  <a:pt x="69455" y="23975"/>
                </a:moveTo>
                <a:lnTo>
                  <a:pt x="64136" y="33215"/>
                </a:lnTo>
                <a:lnTo>
                  <a:pt x="64136" y="27045"/>
                </a:lnTo>
                <a:lnTo>
                  <a:pt x="69455" y="23975"/>
                </a:lnTo>
                <a:close/>
                <a:moveTo>
                  <a:pt x="70185" y="24005"/>
                </a:moveTo>
                <a:lnTo>
                  <a:pt x="75504" y="27075"/>
                </a:lnTo>
                <a:lnTo>
                  <a:pt x="75504" y="33215"/>
                </a:lnTo>
                <a:lnTo>
                  <a:pt x="70185" y="24005"/>
                </a:lnTo>
                <a:close/>
                <a:moveTo>
                  <a:pt x="81097" y="23975"/>
                </a:moveTo>
                <a:lnTo>
                  <a:pt x="75777" y="33215"/>
                </a:lnTo>
                <a:lnTo>
                  <a:pt x="75777" y="27045"/>
                </a:lnTo>
                <a:lnTo>
                  <a:pt x="81097" y="23975"/>
                </a:lnTo>
                <a:close/>
                <a:moveTo>
                  <a:pt x="81796" y="24005"/>
                </a:moveTo>
                <a:lnTo>
                  <a:pt x="87115" y="27075"/>
                </a:lnTo>
                <a:lnTo>
                  <a:pt x="87115" y="33215"/>
                </a:lnTo>
                <a:lnTo>
                  <a:pt x="81796" y="24005"/>
                </a:lnTo>
                <a:close/>
                <a:moveTo>
                  <a:pt x="92708" y="23975"/>
                </a:moveTo>
                <a:lnTo>
                  <a:pt x="87389" y="33215"/>
                </a:lnTo>
                <a:lnTo>
                  <a:pt x="87389" y="27045"/>
                </a:lnTo>
                <a:lnTo>
                  <a:pt x="92708" y="23975"/>
                </a:lnTo>
                <a:close/>
                <a:moveTo>
                  <a:pt x="93437" y="24005"/>
                </a:moveTo>
                <a:lnTo>
                  <a:pt x="98757" y="27075"/>
                </a:lnTo>
                <a:lnTo>
                  <a:pt x="98757" y="33215"/>
                </a:lnTo>
                <a:lnTo>
                  <a:pt x="93437" y="24005"/>
                </a:lnTo>
                <a:close/>
                <a:moveTo>
                  <a:pt x="104349" y="23975"/>
                </a:moveTo>
                <a:lnTo>
                  <a:pt x="99030" y="33215"/>
                </a:lnTo>
                <a:lnTo>
                  <a:pt x="99030" y="27045"/>
                </a:lnTo>
                <a:lnTo>
                  <a:pt x="104349" y="23975"/>
                </a:lnTo>
                <a:close/>
                <a:moveTo>
                  <a:pt x="105018" y="24005"/>
                </a:moveTo>
                <a:lnTo>
                  <a:pt x="110337" y="27075"/>
                </a:lnTo>
                <a:lnTo>
                  <a:pt x="110337" y="33215"/>
                </a:lnTo>
                <a:lnTo>
                  <a:pt x="105018" y="24005"/>
                </a:lnTo>
                <a:close/>
                <a:moveTo>
                  <a:pt x="115930" y="23975"/>
                </a:moveTo>
                <a:lnTo>
                  <a:pt x="110611" y="33215"/>
                </a:lnTo>
                <a:lnTo>
                  <a:pt x="110611" y="27045"/>
                </a:lnTo>
                <a:lnTo>
                  <a:pt x="115930" y="23975"/>
                </a:lnTo>
                <a:close/>
                <a:moveTo>
                  <a:pt x="116660" y="24005"/>
                </a:moveTo>
                <a:lnTo>
                  <a:pt x="121979" y="27075"/>
                </a:lnTo>
                <a:lnTo>
                  <a:pt x="121979" y="33215"/>
                </a:lnTo>
                <a:lnTo>
                  <a:pt x="116660" y="24005"/>
                </a:lnTo>
                <a:close/>
                <a:moveTo>
                  <a:pt x="127541" y="23975"/>
                </a:moveTo>
                <a:lnTo>
                  <a:pt x="122222" y="33215"/>
                </a:lnTo>
                <a:lnTo>
                  <a:pt x="122222" y="27045"/>
                </a:lnTo>
                <a:lnTo>
                  <a:pt x="127541" y="23975"/>
                </a:lnTo>
                <a:close/>
                <a:moveTo>
                  <a:pt x="128271" y="24005"/>
                </a:moveTo>
                <a:lnTo>
                  <a:pt x="133590" y="27075"/>
                </a:lnTo>
                <a:lnTo>
                  <a:pt x="133590" y="33215"/>
                </a:lnTo>
                <a:lnTo>
                  <a:pt x="128271" y="24005"/>
                </a:lnTo>
                <a:close/>
                <a:moveTo>
                  <a:pt x="139183" y="23975"/>
                </a:moveTo>
                <a:lnTo>
                  <a:pt x="133864" y="33215"/>
                </a:lnTo>
                <a:lnTo>
                  <a:pt x="133864" y="27045"/>
                </a:lnTo>
                <a:lnTo>
                  <a:pt x="139183" y="23975"/>
                </a:lnTo>
                <a:close/>
                <a:moveTo>
                  <a:pt x="139912" y="24005"/>
                </a:moveTo>
                <a:lnTo>
                  <a:pt x="145232" y="27075"/>
                </a:lnTo>
                <a:lnTo>
                  <a:pt x="145232" y="33215"/>
                </a:lnTo>
                <a:lnTo>
                  <a:pt x="139912" y="24005"/>
                </a:lnTo>
                <a:close/>
                <a:moveTo>
                  <a:pt x="150794" y="23975"/>
                </a:moveTo>
                <a:lnTo>
                  <a:pt x="145475" y="33215"/>
                </a:lnTo>
                <a:lnTo>
                  <a:pt x="145475" y="27045"/>
                </a:lnTo>
                <a:lnTo>
                  <a:pt x="150794" y="23975"/>
                </a:lnTo>
                <a:close/>
                <a:moveTo>
                  <a:pt x="151523" y="24005"/>
                </a:moveTo>
                <a:lnTo>
                  <a:pt x="156843" y="27075"/>
                </a:lnTo>
                <a:lnTo>
                  <a:pt x="156843" y="33215"/>
                </a:lnTo>
                <a:lnTo>
                  <a:pt x="151523" y="24005"/>
                </a:lnTo>
                <a:close/>
                <a:moveTo>
                  <a:pt x="162436" y="23975"/>
                </a:moveTo>
                <a:lnTo>
                  <a:pt x="157116" y="33215"/>
                </a:lnTo>
                <a:lnTo>
                  <a:pt x="157116" y="27045"/>
                </a:lnTo>
                <a:lnTo>
                  <a:pt x="162436" y="23975"/>
                </a:lnTo>
                <a:close/>
                <a:moveTo>
                  <a:pt x="163165" y="24005"/>
                </a:moveTo>
                <a:lnTo>
                  <a:pt x="168484" y="27075"/>
                </a:lnTo>
                <a:lnTo>
                  <a:pt x="168484" y="33215"/>
                </a:lnTo>
                <a:lnTo>
                  <a:pt x="163165" y="24005"/>
                </a:lnTo>
                <a:close/>
                <a:moveTo>
                  <a:pt x="174047" y="23975"/>
                </a:moveTo>
                <a:lnTo>
                  <a:pt x="168727" y="33215"/>
                </a:lnTo>
                <a:lnTo>
                  <a:pt x="168727" y="27045"/>
                </a:lnTo>
                <a:lnTo>
                  <a:pt x="174047" y="23975"/>
                </a:lnTo>
                <a:close/>
                <a:moveTo>
                  <a:pt x="174746" y="24005"/>
                </a:moveTo>
                <a:lnTo>
                  <a:pt x="180065" y="27075"/>
                </a:lnTo>
                <a:lnTo>
                  <a:pt x="180065" y="33215"/>
                </a:lnTo>
                <a:lnTo>
                  <a:pt x="174746" y="24005"/>
                </a:lnTo>
                <a:close/>
                <a:moveTo>
                  <a:pt x="185658" y="23975"/>
                </a:moveTo>
                <a:lnTo>
                  <a:pt x="180339" y="33215"/>
                </a:lnTo>
                <a:lnTo>
                  <a:pt x="180339" y="27045"/>
                </a:lnTo>
                <a:lnTo>
                  <a:pt x="185658" y="23975"/>
                </a:lnTo>
                <a:close/>
                <a:moveTo>
                  <a:pt x="186357" y="24005"/>
                </a:moveTo>
                <a:lnTo>
                  <a:pt x="191676" y="27075"/>
                </a:lnTo>
                <a:lnTo>
                  <a:pt x="191676" y="33215"/>
                </a:lnTo>
                <a:lnTo>
                  <a:pt x="186357" y="24005"/>
                </a:lnTo>
                <a:close/>
                <a:moveTo>
                  <a:pt x="197269" y="23975"/>
                </a:moveTo>
                <a:lnTo>
                  <a:pt x="191950" y="33215"/>
                </a:lnTo>
                <a:lnTo>
                  <a:pt x="191950" y="27045"/>
                </a:lnTo>
                <a:lnTo>
                  <a:pt x="197269" y="23975"/>
                </a:lnTo>
                <a:close/>
                <a:moveTo>
                  <a:pt x="197999" y="24005"/>
                </a:moveTo>
                <a:lnTo>
                  <a:pt x="203318" y="27075"/>
                </a:lnTo>
                <a:lnTo>
                  <a:pt x="203318" y="33215"/>
                </a:lnTo>
                <a:lnTo>
                  <a:pt x="197999" y="24005"/>
                </a:lnTo>
                <a:close/>
                <a:moveTo>
                  <a:pt x="208911" y="23975"/>
                </a:moveTo>
                <a:lnTo>
                  <a:pt x="203591" y="33215"/>
                </a:lnTo>
                <a:lnTo>
                  <a:pt x="203591" y="27045"/>
                </a:lnTo>
                <a:lnTo>
                  <a:pt x="208911" y="23975"/>
                </a:lnTo>
                <a:close/>
                <a:moveTo>
                  <a:pt x="209610" y="24005"/>
                </a:moveTo>
                <a:lnTo>
                  <a:pt x="214929" y="27075"/>
                </a:lnTo>
                <a:lnTo>
                  <a:pt x="214929" y="33215"/>
                </a:lnTo>
                <a:lnTo>
                  <a:pt x="209610" y="24005"/>
                </a:lnTo>
                <a:close/>
                <a:moveTo>
                  <a:pt x="220522" y="23975"/>
                </a:moveTo>
                <a:lnTo>
                  <a:pt x="215202" y="33215"/>
                </a:lnTo>
                <a:lnTo>
                  <a:pt x="215202" y="27045"/>
                </a:lnTo>
                <a:lnTo>
                  <a:pt x="220522" y="23975"/>
                </a:lnTo>
                <a:close/>
                <a:moveTo>
                  <a:pt x="221251" y="24005"/>
                </a:moveTo>
                <a:lnTo>
                  <a:pt x="226570" y="27075"/>
                </a:lnTo>
                <a:lnTo>
                  <a:pt x="226570" y="33215"/>
                </a:lnTo>
                <a:lnTo>
                  <a:pt x="221251" y="24005"/>
                </a:lnTo>
                <a:close/>
                <a:moveTo>
                  <a:pt x="232163" y="23975"/>
                </a:moveTo>
                <a:lnTo>
                  <a:pt x="226844" y="33215"/>
                </a:lnTo>
                <a:lnTo>
                  <a:pt x="226844" y="27045"/>
                </a:lnTo>
                <a:lnTo>
                  <a:pt x="232163" y="23975"/>
                </a:lnTo>
                <a:close/>
                <a:moveTo>
                  <a:pt x="232862" y="24005"/>
                </a:moveTo>
                <a:lnTo>
                  <a:pt x="238182" y="27075"/>
                </a:lnTo>
                <a:lnTo>
                  <a:pt x="238182" y="33215"/>
                </a:lnTo>
                <a:lnTo>
                  <a:pt x="232862" y="24005"/>
                </a:lnTo>
                <a:close/>
                <a:moveTo>
                  <a:pt x="243774" y="23975"/>
                </a:moveTo>
                <a:lnTo>
                  <a:pt x="238455" y="33215"/>
                </a:lnTo>
                <a:lnTo>
                  <a:pt x="238455" y="27045"/>
                </a:lnTo>
                <a:lnTo>
                  <a:pt x="243774" y="23975"/>
                </a:lnTo>
                <a:close/>
                <a:moveTo>
                  <a:pt x="244474" y="24005"/>
                </a:moveTo>
                <a:lnTo>
                  <a:pt x="249793" y="27075"/>
                </a:lnTo>
                <a:lnTo>
                  <a:pt x="249793" y="33215"/>
                </a:lnTo>
                <a:lnTo>
                  <a:pt x="244474" y="24005"/>
                </a:lnTo>
                <a:close/>
                <a:moveTo>
                  <a:pt x="255355" y="24005"/>
                </a:moveTo>
                <a:lnTo>
                  <a:pt x="250036" y="33215"/>
                </a:lnTo>
                <a:lnTo>
                  <a:pt x="250036" y="27075"/>
                </a:lnTo>
                <a:lnTo>
                  <a:pt x="255355" y="24005"/>
                </a:lnTo>
                <a:close/>
                <a:moveTo>
                  <a:pt x="256085" y="24005"/>
                </a:moveTo>
                <a:lnTo>
                  <a:pt x="261404" y="27075"/>
                </a:lnTo>
                <a:lnTo>
                  <a:pt x="261404" y="33215"/>
                </a:lnTo>
                <a:lnTo>
                  <a:pt x="256085" y="24005"/>
                </a:lnTo>
                <a:close/>
                <a:moveTo>
                  <a:pt x="266997" y="24005"/>
                </a:moveTo>
                <a:lnTo>
                  <a:pt x="261678" y="33215"/>
                </a:lnTo>
                <a:lnTo>
                  <a:pt x="261678" y="27075"/>
                </a:lnTo>
                <a:lnTo>
                  <a:pt x="266997" y="24005"/>
                </a:lnTo>
                <a:close/>
                <a:moveTo>
                  <a:pt x="267726" y="24005"/>
                </a:moveTo>
                <a:lnTo>
                  <a:pt x="273046" y="27075"/>
                </a:lnTo>
                <a:lnTo>
                  <a:pt x="273046" y="33215"/>
                </a:lnTo>
                <a:lnTo>
                  <a:pt x="267726" y="24005"/>
                </a:lnTo>
                <a:close/>
                <a:moveTo>
                  <a:pt x="278608" y="24005"/>
                </a:moveTo>
                <a:lnTo>
                  <a:pt x="273289" y="33215"/>
                </a:lnTo>
                <a:lnTo>
                  <a:pt x="273289" y="27075"/>
                </a:lnTo>
                <a:lnTo>
                  <a:pt x="278608" y="24005"/>
                </a:lnTo>
                <a:close/>
                <a:moveTo>
                  <a:pt x="35108" y="24127"/>
                </a:moveTo>
                <a:lnTo>
                  <a:pt x="40427" y="33306"/>
                </a:lnTo>
                <a:lnTo>
                  <a:pt x="40427" y="33306"/>
                </a:lnTo>
                <a:lnTo>
                  <a:pt x="35108" y="30267"/>
                </a:lnTo>
                <a:lnTo>
                  <a:pt x="35108" y="24127"/>
                </a:lnTo>
                <a:close/>
                <a:moveTo>
                  <a:pt x="58330" y="24127"/>
                </a:moveTo>
                <a:lnTo>
                  <a:pt x="63650" y="33306"/>
                </a:lnTo>
                <a:lnTo>
                  <a:pt x="58330" y="30267"/>
                </a:lnTo>
                <a:lnTo>
                  <a:pt x="58330" y="24127"/>
                </a:lnTo>
                <a:close/>
                <a:moveTo>
                  <a:pt x="69941" y="24127"/>
                </a:moveTo>
                <a:lnTo>
                  <a:pt x="75261" y="33306"/>
                </a:lnTo>
                <a:lnTo>
                  <a:pt x="69941" y="30267"/>
                </a:lnTo>
                <a:lnTo>
                  <a:pt x="69941" y="24127"/>
                </a:lnTo>
                <a:close/>
                <a:moveTo>
                  <a:pt x="81583" y="24127"/>
                </a:moveTo>
                <a:lnTo>
                  <a:pt x="86902" y="33306"/>
                </a:lnTo>
                <a:lnTo>
                  <a:pt x="81583" y="30267"/>
                </a:lnTo>
                <a:lnTo>
                  <a:pt x="81583" y="24127"/>
                </a:lnTo>
                <a:close/>
                <a:moveTo>
                  <a:pt x="104836" y="24127"/>
                </a:moveTo>
                <a:lnTo>
                  <a:pt x="110155" y="33306"/>
                </a:lnTo>
                <a:lnTo>
                  <a:pt x="104836" y="30267"/>
                </a:lnTo>
                <a:lnTo>
                  <a:pt x="104836" y="24127"/>
                </a:lnTo>
                <a:close/>
                <a:moveTo>
                  <a:pt x="116416" y="24127"/>
                </a:moveTo>
                <a:lnTo>
                  <a:pt x="121736" y="33306"/>
                </a:lnTo>
                <a:lnTo>
                  <a:pt x="116416" y="30267"/>
                </a:lnTo>
                <a:lnTo>
                  <a:pt x="116416" y="24127"/>
                </a:lnTo>
                <a:close/>
                <a:moveTo>
                  <a:pt x="128058" y="24127"/>
                </a:moveTo>
                <a:lnTo>
                  <a:pt x="133377" y="33306"/>
                </a:lnTo>
                <a:lnTo>
                  <a:pt x="128058" y="30267"/>
                </a:lnTo>
                <a:lnTo>
                  <a:pt x="128058" y="24127"/>
                </a:lnTo>
                <a:close/>
                <a:moveTo>
                  <a:pt x="139669" y="24127"/>
                </a:moveTo>
                <a:lnTo>
                  <a:pt x="144988" y="33306"/>
                </a:lnTo>
                <a:lnTo>
                  <a:pt x="139669" y="30267"/>
                </a:lnTo>
                <a:lnTo>
                  <a:pt x="139669" y="24127"/>
                </a:lnTo>
                <a:close/>
                <a:moveTo>
                  <a:pt x="151311" y="24127"/>
                </a:moveTo>
                <a:lnTo>
                  <a:pt x="156630" y="33306"/>
                </a:lnTo>
                <a:lnTo>
                  <a:pt x="151311" y="30267"/>
                </a:lnTo>
                <a:lnTo>
                  <a:pt x="151311" y="24127"/>
                </a:lnTo>
                <a:close/>
                <a:moveTo>
                  <a:pt x="162922" y="24127"/>
                </a:moveTo>
                <a:lnTo>
                  <a:pt x="168241" y="33306"/>
                </a:lnTo>
                <a:lnTo>
                  <a:pt x="162922" y="30267"/>
                </a:lnTo>
                <a:lnTo>
                  <a:pt x="162922" y="24127"/>
                </a:lnTo>
                <a:close/>
                <a:moveTo>
                  <a:pt x="174503" y="24127"/>
                </a:moveTo>
                <a:lnTo>
                  <a:pt x="179822" y="33306"/>
                </a:lnTo>
                <a:lnTo>
                  <a:pt x="174503" y="30267"/>
                </a:lnTo>
                <a:lnTo>
                  <a:pt x="174503" y="24127"/>
                </a:lnTo>
                <a:close/>
                <a:moveTo>
                  <a:pt x="186144" y="24127"/>
                </a:moveTo>
                <a:lnTo>
                  <a:pt x="191463" y="33306"/>
                </a:lnTo>
                <a:lnTo>
                  <a:pt x="186144" y="30267"/>
                </a:lnTo>
                <a:lnTo>
                  <a:pt x="186144" y="24127"/>
                </a:lnTo>
                <a:close/>
                <a:moveTo>
                  <a:pt x="197755" y="24127"/>
                </a:moveTo>
                <a:lnTo>
                  <a:pt x="203075" y="33306"/>
                </a:lnTo>
                <a:lnTo>
                  <a:pt x="197755" y="30267"/>
                </a:lnTo>
                <a:lnTo>
                  <a:pt x="197755" y="24127"/>
                </a:lnTo>
                <a:close/>
                <a:moveTo>
                  <a:pt x="209397" y="24127"/>
                </a:moveTo>
                <a:lnTo>
                  <a:pt x="214716" y="33306"/>
                </a:lnTo>
                <a:lnTo>
                  <a:pt x="209397" y="30267"/>
                </a:lnTo>
                <a:lnTo>
                  <a:pt x="209397" y="24127"/>
                </a:lnTo>
                <a:close/>
                <a:moveTo>
                  <a:pt x="221008" y="24127"/>
                </a:moveTo>
                <a:lnTo>
                  <a:pt x="226327" y="33306"/>
                </a:lnTo>
                <a:lnTo>
                  <a:pt x="221008" y="30267"/>
                </a:lnTo>
                <a:lnTo>
                  <a:pt x="221008" y="24127"/>
                </a:lnTo>
                <a:close/>
                <a:moveTo>
                  <a:pt x="232650" y="24127"/>
                </a:moveTo>
                <a:lnTo>
                  <a:pt x="237969" y="33306"/>
                </a:lnTo>
                <a:lnTo>
                  <a:pt x="232650" y="30267"/>
                </a:lnTo>
                <a:lnTo>
                  <a:pt x="232650" y="24127"/>
                </a:lnTo>
                <a:close/>
                <a:moveTo>
                  <a:pt x="244230" y="24127"/>
                </a:moveTo>
                <a:lnTo>
                  <a:pt x="249550" y="33306"/>
                </a:lnTo>
                <a:lnTo>
                  <a:pt x="244230" y="30267"/>
                </a:lnTo>
                <a:lnTo>
                  <a:pt x="244230" y="24127"/>
                </a:lnTo>
                <a:close/>
                <a:moveTo>
                  <a:pt x="244" y="24127"/>
                </a:moveTo>
                <a:lnTo>
                  <a:pt x="5563" y="33306"/>
                </a:lnTo>
                <a:lnTo>
                  <a:pt x="214" y="30236"/>
                </a:lnTo>
                <a:lnTo>
                  <a:pt x="214" y="24127"/>
                </a:lnTo>
                <a:close/>
                <a:moveTo>
                  <a:pt x="46689" y="24127"/>
                </a:moveTo>
                <a:lnTo>
                  <a:pt x="52008" y="33306"/>
                </a:lnTo>
                <a:lnTo>
                  <a:pt x="46689" y="30267"/>
                </a:lnTo>
                <a:lnTo>
                  <a:pt x="46689" y="24127"/>
                </a:lnTo>
                <a:close/>
                <a:moveTo>
                  <a:pt x="93194" y="24127"/>
                </a:moveTo>
                <a:lnTo>
                  <a:pt x="98513" y="33306"/>
                </a:lnTo>
                <a:lnTo>
                  <a:pt x="93194" y="30267"/>
                </a:lnTo>
                <a:lnTo>
                  <a:pt x="93194" y="24127"/>
                </a:lnTo>
                <a:close/>
                <a:moveTo>
                  <a:pt x="255872" y="24127"/>
                </a:moveTo>
                <a:lnTo>
                  <a:pt x="261191" y="33306"/>
                </a:lnTo>
                <a:lnTo>
                  <a:pt x="255872" y="30267"/>
                </a:lnTo>
                <a:lnTo>
                  <a:pt x="255872" y="24127"/>
                </a:lnTo>
                <a:close/>
                <a:moveTo>
                  <a:pt x="267483" y="24127"/>
                </a:moveTo>
                <a:lnTo>
                  <a:pt x="272802" y="33306"/>
                </a:lnTo>
                <a:lnTo>
                  <a:pt x="267483" y="30267"/>
                </a:lnTo>
                <a:lnTo>
                  <a:pt x="267483" y="24127"/>
                </a:lnTo>
                <a:close/>
                <a:moveTo>
                  <a:pt x="34834" y="24157"/>
                </a:moveTo>
                <a:lnTo>
                  <a:pt x="34834" y="30267"/>
                </a:lnTo>
                <a:lnTo>
                  <a:pt x="29515" y="33337"/>
                </a:lnTo>
                <a:lnTo>
                  <a:pt x="29515" y="33337"/>
                </a:lnTo>
                <a:lnTo>
                  <a:pt x="34834" y="24157"/>
                </a:lnTo>
                <a:close/>
                <a:moveTo>
                  <a:pt x="69698" y="24157"/>
                </a:moveTo>
                <a:lnTo>
                  <a:pt x="69698" y="30267"/>
                </a:lnTo>
                <a:lnTo>
                  <a:pt x="64379" y="33337"/>
                </a:lnTo>
                <a:lnTo>
                  <a:pt x="69698" y="24157"/>
                </a:lnTo>
                <a:close/>
                <a:moveTo>
                  <a:pt x="81309" y="24157"/>
                </a:moveTo>
                <a:lnTo>
                  <a:pt x="81309" y="30267"/>
                </a:lnTo>
                <a:lnTo>
                  <a:pt x="75990" y="33337"/>
                </a:lnTo>
                <a:lnTo>
                  <a:pt x="81309" y="24157"/>
                </a:lnTo>
                <a:close/>
                <a:moveTo>
                  <a:pt x="92951" y="24157"/>
                </a:moveTo>
                <a:lnTo>
                  <a:pt x="92951" y="30267"/>
                </a:lnTo>
                <a:lnTo>
                  <a:pt x="87632" y="33337"/>
                </a:lnTo>
                <a:lnTo>
                  <a:pt x="92951" y="24157"/>
                </a:lnTo>
                <a:close/>
                <a:moveTo>
                  <a:pt x="104562" y="24157"/>
                </a:moveTo>
                <a:lnTo>
                  <a:pt x="104562" y="30267"/>
                </a:lnTo>
                <a:lnTo>
                  <a:pt x="99243" y="33337"/>
                </a:lnTo>
                <a:lnTo>
                  <a:pt x="104562" y="24157"/>
                </a:lnTo>
                <a:close/>
                <a:moveTo>
                  <a:pt x="116143" y="24157"/>
                </a:moveTo>
                <a:lnTo>
                  <a:pt x="116143" y="30267"/>
                </a:lnTo>
                <a:lnTo>
                  <a:pt x="110824" y="33337"/>
                </a:lnTo>
                <a:lnTo>
                  <a:pt x="116143" y="24157"/>
                </a:lnTo>
                <a:close/>
                <a:moveTo>
                  <a:pt x="127784" y="24157"/>
                </a:moveTo>
                <a:lnTo>
                  <a:pt x="127784" y="30267"/>
                </a:lnTo>
                <a:lnTo>
                  <a:pt x="122465" y="33337"/>
                </a:lnTo>
                <a:lnTo>
                  <a:pt x="127784" y="24157"/>
                </a:lnTo>
                <a:close/>
                <a:moveTo>
                  <a:pt x="139396" y="24157"/>
                </a:moveTo>
                <a:lnTo>
                  <a:pt x="139396" y="30267"/>
                </a:lnTo>
                <a:lnTo>
                  <a:pt x="134076" y="33337"/>
                </a:lnTo>
                <a:lnTo>
                  <a:pt x="139396" y="24157"/>
                </a:lnTo>
                <a:close/>
                <a:moveTo>
                  <a:pt x="151037" y="24157"/>
                </a:moveTo>
                <a:lnTo>
                  <a:pt x="151037" y="30267"/>
                </a:lnTo>
                <a:lnTo>
                  <a:pt x="145718" y="33337"/>
                </a:lnTo>
                <a:lnTo>
                  <a:pt x="151037" y="24157"/>
                </a:lnTo>
                <a:close/>
                <a:moveTo>
                  <a:pt x="162648" y="24157"/>
                </a:moveTo>
                <a:lnTo>
                  <a:pt x="162648" y="30267"/>
                </a:lnTo>
                <a:lnTo>
                  <a:pt x="157329" y="33337"/>
                </a:lnTo>
                <a:lnTo>
                  <a:pt x="162648" y="24157"/>
                </a:lnTo>
                <a:close/>
                <a:moveTo>
                  <a:pt x="174290" y="24157"/>
                </a:moveTo>
                <a:lnTo>
                  <a:pt x="174290" y="30267"/>
                </a:lnTo>
                <a:lnTo>
                  <a:pt x="168971" y="33337"/>
                </a:lnTo>
                <a:lnTo>
                  <a:pt x="174290" y="24157"/>
                </a:lnTo>
                <a:close/>
                <a:moveTo>
                  <a:pt x="185871" y="24157"/>
                </a:moveTo>
                <a:lnTo>
                  <a:pt x="185871" y="30267"/>
                </a:lnTo>
                <a:lnTo>
                  <a:pt x="180551" y="33337"/>
                </a:lnTo>
                <a:lnTo>
                  <a:pt x="185871" y="24157"/>
                </a:lnTo>
                <a:close/>
                <a:moveTo>
                  <a:pt x="197512" y="24157"/>
                </a:moveTo>
                <a:lnTo>
                  <a:pt x="197512" y="30267"/>
                </a:lnTo>
                <a:lnTo>
                  <a:pt x="192193" y="33337"/>
                </a:lnTo>
                <a:lnTo>
                  <a:pt x="197512" y="24157"/>
                </a:lnTo>
                <a:close/>
                <a:moveTo>
                  <a:pt x="209123" y="24157"/>
                </a:moveTo>
                <a:lnTo>
                  <a:pt x="209123" y="30267"/>
                </a:lnTo>
                <a:lnTo>
                  <a:pt x="203804" y="33337"/>
                </a:lnTo>
                <a:lnTo>
                  <a:pt x="209123" y="24157"/>
                </a:lnTo>
                <a:close/>
                <a:moveTo>
                  <a:pt x="220765" y="24157"/>
                </a:moveTo>
                <a:lnTo>
                  <a:pt x="220765" y="30267"/>
                </a:lnTo>
                <a:lnTo>
                  <a:pt x="215446" y="33337"/>
                </a:lnTo>
                <a:lnTo>
                  <a:pt x="220765" y="24157"/>
                </a:lnTo>
                <a:close/>
                <a:moveTo>
                  <a:pt x="243957" y="24157"/>
                </a:moveTo>
                <a:lnTo>
                  <a:pt x="243957" y="30267"/>
                </a:lnTo>
                <a:lnTo>
                  <a:pt x="238638" y="33337"/>
                </a:lnTo>
                <a:lnTo>
                  <a:pt x="243957" y="24157"/>
                </a:lnTo>
                <a:close/>
                <a:moveTo>
                  <a:pt x="255598" y="24157"/>
                </a:moveTo>
                <a:lnTo>
                  <a:pt x="255598" y="30267"/>
                </a:lnTo>
                <a:lnTo>
                  <a:pt x="250279" y="33337"/>
                </a:lnTo>
                <a:lnTo>
                  <a:pt x="255598" y="24157"/>
                </a:lnTo>
                <a:close/>
                <a:moveTo>
                  <a:pt x="23223" y="24157"/>
                </a:moveTo>
                <a:lnTo>
                  <a:pt x="23223" y="30267"/>
                </a:lnTo>
                <a:lnTo>
                  <a:pt x="17904" y="33337"/>
                </a:lnTo>
                <a:lnTo>
                  <a:pt x="23223" y="24157"/>
                </a:lnTo>
                <a:close/>
                <a:moveTo>
                  <a:pt x="46446" y="24157"/>
                </a:moveTo>
                <a:lnTo>
                  <a:pt x="46446" y="30267"/>
                </a:lnTo>
                <a:lnTo>
                  <a:pt x="41126" y="33337"/>
                </a:lnTo>
                <a:lnTo>
                  <a:pt x="46446" y="24157"/>
                </a:lnTo>
                <a:close/>
                <a:moveTo>
                  <a:pt x="58057" y="24157"/>
                </a:moveTo>
                <a:lnTo>
                  <a:pt x="58057" y="30267"/>
                </a:lnTo>
                <a:lnTo>
                  <a:pt x="52737" y="33337"/>
                </a:lnTo>
                <a:lnTo>
                  <a:pt x="58057" y="24157"/>
                </a:lnTo>
                <a:close/>
                <a:moveTo>
                  <a:pt x="232376" y="24157"/>
                </a:moveTo>
                <a:lnTo>
                  <a:pt x="232376" y="30267"/>
                </a:lnTo>
                <a:lnTo>
                  <a:pt x="227057" y="33337"/>
                </a:lnTo>
                <a:lnTo>
                  <a:pt x="232376" y="24157"/>
                </a:lnTo>
                <a:close/>
                <a:moveTo>
                  <a:pt x="267210" y="24157"/>
                </a:moveTo>
                <a:lnTo>
                  <a:pt x="267210" y="30267"/>
                </a:lnTo>
                <a:lnTo>
                  <a:pt x="261890" y="33337"/>
                </a:lnTo>
                <a:lnTo>
                  <a:pt x="267210" y="24157"/>
                </a:lnTo>
                <a:close/>
                <a:moveTo>
                  <a:pt x="278851" y="24157"/>
                </a:moveTo>
                <a:lnTo>
                  <a:pt x="278851" y="30267"/>
                </a:lnTo>
                <a:lnTo>
                  <a:pt x="273532" y="33337"/>
                </a:lnTo>
                <a:lnTo>
                  <a:pt x="278851" y="24157"/>
                </a:lnTo>
                <a:close/>
                <a:moveTo>
                  <a:pt x="11582" y="24127"/>
                </a:moveTo>
                <a:lnTo>
                  <a:pt x="11582" y="30267"/>
                </a:lnTo>
                <a:lnTo>
                  <a:pt x="6262" y="33367"/>
                </a:lnTo>
                <a:lnTo>
                  <a:pt x="11582" y="24127"/>
                </a:lnTo>
                <a:close/>
                <a:moveTo>
                  <a:pt x="11855" y="24127"/>
                </a:moveTo>
                <a:lnTo>
                  <a:pt x="17174" y="33367"/>
                </a:lnTo>
                <a:lnTo>
                  <a:pt x="11855" y="30267"/>
                </a:lnTo>
                <a:lnTo>
                  <a:pt x="11855" y="24127"/>
                </a:lnTo>
                <a:close/>
                <a:moveTo>
                  <a:pt x="23497" y="24127"/>
                </a:moveTo>
                <a:lnTo>
                  <a:pt x="28816" y="33367"/>
                </a:lnTo>
                <a:lnTo>
                  <a:pt x="23497" y="30267"/>
                </a:lnTo>
                <a:lnTo>
                  <a:pt x="23497" y="24127"/>
                </a:lnTo>
                <a:close/>
                <a:moveTo>
                  <a:pt x="11703" y="30510"/>
                </a:moveTo>
                <a:lnTo>
                  <a:pt x="17023" y="33580"/>
                </a:lnTo>
                <a:lnTo>
                  <a:pt x="6384" y="33580"/>
                </a:lnTo>
                <a:lnTo>
                  <a:pt x="11703" y="30510"/>
                </a:lnTo>
                <a:close/>
                <a:moveTo>
                  <a:pt x="23345" y="30510"/>
                </a:moveTo>
                <a:lnTo>
                  <a:pt x="28664" y="33580"/>
                </a:lnTo>
                <a:lnTo>
                  <a:pt x="18026" y="33580"/>
                </a:lnTo>
                <a:lnTo>
                  <a:pt x="23345" y="30510"/>
                </a:lnTo>
                <a:close/>
                <a:moveTo>
                  <a:pt x="34956" y="30510"/>
                </a:moveTo>
                <a:lnTo>
                  <a:pt x="40275" y="33580"/>
                </a:lnTo>
                <a:lnTo>
                  <a:pt x="29637" y="33580"/>
                </a:lnTo>
                <a:lnTo>
                  <a:pt x="34956" y="30510"/>
                </a:lnTo>
                <a:close/>
                <a:moveTo>
                  <a:pt x="46598" y="30510"/>
                </a:moveTo>
                <a:lnTo>
                  <a:pt x="51886" y="33580"/>
                </a:lnTo>
                <a:lnTo>
                  <a:pt x="41278" y="33580"/>
                </a:lnTo>
                <a:lnTo>
                  <a:pt x="46598" y="30510"/>
                </a:lnTo>
                <a:close/>
                <a:moveTo>
                  <a:pt x="58209" y="30510"/>
                </a:moveTo>
                <a:lnTo>
                  <a:pt x="63528" y="33580"/>
                </a:lnTo>
                <a:lnTo>
                  <a:pt x="52889" y="33580"/>
                </a:lnTo>
                <a:lnTo>
                  <a:pt x="58209" y="30510"/>
                </a:lnTo>
                <a:close/>
                <a:moveTo>
                  <a:pt x="69850" y="30510"/>
                </a:moveTo>
                <a:lnTo>
                  <a:pt x="75169" y="33580"/>
                </a:lnTo>
                <a:lnTo>
                  <a:pt x="64531" y="33580"/>
                </a:lnTo>
                <a:lnTo>
                  <a:pt x="69850" y="30510"/>
                </a:lnTo>
                <a:close/>
                <a:moveTo>
                  <a:pt x="81431" y="30510"/>
                </a:moveTo>
                <a:lnTo>
                  <a:pt x="86750" y="33580"/>
                </a:lnTo>
                <a:lnTo>
                  <a:pt x="76112" y="33580"/>
                </a:lnTo>
                <a:lnTo>
                  <a:pt x="81431" y="30510"/>
                </a:lnTo>
                <a:close/>
                <a:moveTo>
                  <a:pt x="93042" y="30510"/>
                </a:moveTo>
                <a:lnTo>
                  <a:pt x="98361" y="33580"/>
                </a:lnTo>
                <a:lnTo>
                  <a:pt x="87723" y="33580"/>
                </a:lnTo>
                <a:lnTo>
                  <a:pt x="93042" y="30510"/>
                </a:lnTo>
                <a:close/>
                <a:moveTo>
                  <a:pt x="104684" y="30510"/>
                </a:moveTo>
                <a:lnTo>
                  <a:pt x="110003" y="33580"/>
                </a:lnTo>
                <a:lnTo>
                  <a:pt x="99364" y="33580"/>
                </a:lnTo>
                <a:lnTo>
                  <a:pt x="104684" y="30510"/>
                </a:lnTo>
                <a:close/>
                <a:moveTo>
                  <a:pt x="116295" y="30510"/>
                </a:moveTo>
                <a:lnTo>
                  <a:pt x="121614" y="33580"/>
                </a:lnTo>
                <a:lnTo>
                  <a:pt x="110976" y="33580"/>
                </a:lnTo>
                <a:lnTo>
                  <a:pt x="116295" y="30510"/>
                </a:lnTo>
                <a:close/>
                <a:moveTo>
                  <a:pt x="127936" y="30510"/>
                </a:moveTo>
                <a:lnTo>
                  <a:pt x="133256" y="33580"/>
                </a:lnTo>
                <a:lnTo>
                  <a:pt x="122617" y="33580"/>
                </a:lnTo>
                <a:lnTo>
                  <a:pt x="127936" y="30510"/>
                </a:lnTo>
                <a:close/>
                <a:moveTo>
                  <a:pt x="139548" y="30510"/>
                </a:moveTo>
                <a:lnTo>
                  <a:pt x="144867" y="33580"/>
                </a:lnTo>
                <a:lnTo>
                  <a:pt x="134228" y="33580"/>
                </a:lnTo>
                <a:lnTo>
                  <a:pt x="139548" y="30510"/>
                </a:lnTo>
                <a:close/>
                <a:moveTo>
                  <a:pt x="151159" y="30510"/>
                </a:moveTo>
                <a:lnTo>
                  <a:pt x="156478" y="33580"/>
                </a:lnTo>
                <a:lnTo>
                  <a:pt x="145840" y="33580"/>
                </a:lnTo>
                <a:lnTo>
                  <a:pt x="151159" y="30510"/>
                </a:lnTo>
                <a:close/>
                <a:moveTo>
                  <a:pt x="162770" y="30510"/>
                </a:moveTo>
                <a:lnTo>
                  <a:pt x="168089" y="33580"/>
                </a:lnTo>
                <a:lnTo>
                  <a:pt x="157451" y="33580"/>
                </a:lnTo>
                <a:lnTo>
                  <a:pt x="162770" y="30510"/>
                </a:lnTo>
                <a:close/>
                <a:moveTo>
                  <a:pt x="174411" y="30510"/>
                </a:moveTo>
                <a:lnTo>
                  <a:pt x="179731" y="33580"/>
                </a:lnTo>
                <a:lnTo>
                  <a:pt x="169092" y="33580"/>
                </a:lnTo>
                <a:lnTo>
                  <a:pt x="174411" y="30510"/>
                </a:lnTo>
                <a:close/>
                <a:moveTo>
                  <a:pt x="186023" y="30510"/>
                </a:moveTo>
                <a:lnTo>
                  <a:pt x="191342" y="33580"/>
                </a:lnTo>
                <a:lnTo>
                  <a:pt x="180703" y="33580"/>
                </a:lnTo>
                <a:lnTo>
                  <a:pt x="186023" y="30510"/>
                </a:lnTo>
                <a:close/>
                <a:moveTo>
                  <a:pt x="197634" y="30510"/>
                </a:moveTo>
                <a:lnTo>
                  <a:pt x="202953" y="33580"/>
                </a:lnTo>
                <a:lnTo>
                  <a:pt x="192345" y="33580"/>
                </a:lnTo>
                <a:lnTo>
                  <a:pt x="197634" y="30510"/>
                </a:lnTo>
                <a:close/>
                <a:moveTo>
                  <a:pt x="209275" y="30510"/>
                </a:moveTo>
                <a:lnTo>
                  <a:pt x="214595" y="33580"/>
                </a:lnTo>
                <a:lnTo>
                  <a:pt x="203956" y="33580"/>
                </a:lnTo>
                <a:lnTo>
                  <a:pt x="209275" y="30510"/>
                </a:lnTo>
                <a:close/>
                <a:moveTo>
                  <a:pt x="220856" y="30510"/>
                </a:moveTo>
                <a:lnTo>
                  <a:pt x="226175" y="33580"/>
                </a:lnTo>
                <a:lnTo>
                  <a:pt x="215537" y="33580"/>
                </a:lnTo>
                <a:lnTo>
                  <a:pt x="220856" y="30510"/>
                </a:lnTo>
                <a:close/>
                <a:moveTo>
                  <a:pt x="232498" y="30510"/>
                </a:moveTo>
                <a:lnTo>
                  <a:pt x="237817" y="33580"/>
                </a:lnTo>
                <a:lnTo>
                  <a:pt x="227178" y="33580"/>
                </a:lnTo>
                <a:lnTo>
                  <a:pt x="232498" y="30510"/>
                </a:lnTo>
                <a:close/>
                <a:moveTo>
                  <a:pt x="244109" y="30510"/>
                </a:moveTo>
                <a:lnTo>
                  <a:pt x="249428" y="33580"/>
                </a:lnTo>
                <a:lnTo>
                  <a:pt x="238790" y="33580"/>
                </a:lnTo>
                <a:lnTo>
                  <a:pt x="244109" y="30510"/>
                </a:lnTo>
                <a:close/>
                <a:moveTo>
                  <a:pt x="255750" y="30510"/>
                </a:moveTo>
                <a:lnTo>
                  <a:pt x="261070" y="33580"/>
                </a:lnTo>
                <a:lnTo>
                  <a:pt x="250431" y="33580"/>
                </a:lnTo>
                <a:lnTo>
                  <a:pt x="255750" y="30510"/>
                </a:lnTo>
                <a:close/>
                <a:moveTo>
                  <a:pt x="267362" y="30510"/>
                </a:moveTo>
                <a:lnTo>
                  <a:pt x="272681" y="33580"/>
                </a:lnTo>
                <a:lnTo>
                  <a:pt x="262042" y="33580"/>
                </a:lnTo>
                <a:lnTo>
                  <a:pt x="267362" y="30510"/>
                </a:lnTo>
                <a:close/>
                <a:moveTo>
                  <a:pt x="279003" y="30510"/>
                </a:moveTo>
                <a:lnTo>
                  <a:pt x="284322" y="33580"/>
                </a:lnTo>
                <a:lnTo>
                  <a:pt x="273684" y="33580"/>
                </a:lnTo>
                <a:lnTo>
                  <a:pt x="279003" y="30510"/>
                </a:lnTo>
                <a:close/>
                <a:moveTo>
                  <a:pt x="51886" y="33793"/>
                </a:moveTo>
                <a:lnTo>
                  <a:pt x="46598" y="36893"/>
                </a:lnTo>
                <a:lnTo>
                  <a:pt x="41278" y="33793"/>
                </a:lnTo>
                <a:close/>
                <a:moveTo>
                  <a:pt x="63528" y="33793"/>
                </a:moveTo>
                <a:lnTo>
                  <a:pt x="58209" y="36893"/>
                </a:lnTo>
                <a:lnTo>
                  <a:pt x="52889" y="33793"/>
                </a:lnTo>
                <a:close/>
                <a:moveTo>
                  <a:pt x="75169" y="33793"/>
                </a:moveTo>
                <a:lnTo>
                  <a:pt x="69850" y="36893"/>
                </a:lnTo>
                <a:lnTo>
                  <a:pt x="64531" y="33793"/>
                </a:lnTo>
                <a:close/>
                <a:moveTo>
                  <a:pt x="86750" y="33793"/>
                </a:moveTo>
                <a:lnTo>
                  <a:pt x="81431" y="36893"/>
                </a:lnTo>
                <a:lnTo>
                  <a:pt x="76112" y="33793"/>
                </a:lnTo>
                <a:close/>
                <a:moveTo>
                  <a:pt x="98361" y="33793"/>
                </a:moveTo>
                <a:lnTo>
                  <a:pt x="93042" y="36893"/>
                </a:lnTo>
                <a:lnTo>
                  <a:pt x="87723" y="33793"/>
                </a:lnTo>
                <a:close/>
                <a:moveTo>
                  <a:pt x="110003" y="33793"/>
                </a:moveTo>
                <a:lnTo>
                  <a:pt x="104684" y="36893"/>
                </a:lnTo>
                <a:lnTo>
                  <a:pt x="99364" y="33793"/>
                </a:lnTo>
                <a:close/>
                <a:moveTo>
                  <a:pt x="121614" y="33793"/>
                </a:moveTo>
                <a:lnTo>
                  <a:pt x="116295" y="36893"/>
                </a:lnTo>
                <a:lnTo>
                  <a:pt x="110976" y="33793"/>
                </a:lnTo>
                <a:close/>
                <a:moveTo>
                  <a:pt x="133256" y="33793"/>
                </a:moveTo>
                <a:lnTo>
                  <a:pt x="127936" y="36893"/>
                </a:lnTo>
                <a:lnTo>
                  <a:pt x="122617" y="33793"/>
                </a:lnTo>
                <a:close/>
                <a:moveTo>
                  <a:pt x="144867" y="33793"/>
                </a:moveTo>
                <a:lnTo>
                  <a:pt x="139548" y="36893"/>
                </a:lnTo>
                <a:lnTo>
                  <a:pt x="134228" y="33793"/>
                </a:lnTo>
                <a:close/>
                <a:moveTo>
                  <a:pt x="156478" y="33793"/>
                </a:moveTo>
                <a:lnTo>
                  <a:pt x="151159" y="36893"/>
                </a:lnTo>
                <a:lnTo>
                  <a:pt x="145840" y="33793"/>
                </a:lnTo>
                <a:close/>
                <a:moveTo>
                  <a:pt x="168089" y="33793"/>
                </a:moveTo>
                <a:lnTo>
                  <a:pt x="162770" y="36893"/>
                </a:lnTo>
                <a:lnTo>
                  <a:pt x="157451" y="33793"/>
                </a:lnTo>
                <a:close/>
                <a:moveTo>
                  <a:pt x="179731" y="33793"/>
                </a:moveTo>
                <a:lnTo>
                  <a:pt x="174411" y="36893"/>
                </a:lnTo>
                <a:lnTo>
                  <a:pt x="169092" y="33793"/>
                </a:lnTo>
                <a:close/>
                <a:moveTo>
                  <a:pt x="191342" y="33793"/>
                </a:moveTo>
                <a:lnTo>
                  <a:pt x="186023" y="36893"/>
                </a:lnTo>
                <a:lnTo>
                  <a:pt x="180703" y="33793"/>
                </a:lnTo>
                <a:close/>
                <a:moveTo>
                  <a:pt x="202953" y="33793"/>
                </a:moveTo>
                <a:lnTo>
                  <a:pt x="197634" y="36893"/>
                </a:lnTo>
                <a:lnTo>
                  <a:pt x="192315" y="33793"/>
                </a:lnTo>
                <a:close/>
                <a:moveTo>
                  <a:pt x="214564" y="33793"/>
                </a:moveTo>
                <a:lnTo>
                  <a:pt x="209245" y="36893"/>
                </a:lnTo>
                <a:lnTo>
                  <a:pt x="203926" y="33793"/>
                </a:lnTo>
                <a:close/>
                <a:moveTo>
                  <a:pt x="226175" y="33793"/>
                </a:moveTo>
                <a:lnTo>
                  <a:pt x="220856" y="36893"/>
                </a:lnTo>
                <a:lnTo>
                  <a:pt x="215537" y="33793"/>
                </a:lnTo>
                <a:close/>
                <a:moveTo>
                  <a:pt x="237817" y="33793"/>
                </a:moveTo>
                <a:lnTo>
                  <a:pt x="232498" y="36893"/>
                </a:lnTo>
                <a:lnTo>
                  <a:pt x="227178" y="33793"/>
                </a:lnTo>
                <a:close/>
                <a:moveTo>
                  <a:pt x="249428" y="33793"/>
                </a:moveTo>
                <a:lnTo>
                  <a:pt x="244109" y="36893"/>
                </a:lnTo>
                <a:lnTo>
                  <a:pt x="238790" y="33793"/>
                </a:lnTo>
                <a:close/>
                <a:moveTo>
                  <a:pt x="261070" y="33793"/>
                </a:moveTo>
                <a:lnTo>
                  <a:pt x="255750" y="36893"/>
                </a:lnTo>
                <a:lnTo>
                  <a:pt x="250431" y="33793"/>
                </a:lnTo>
                <a:close/>
                <a:moveTo>
                  <a:pt x="272681" y="33793"/>
                </a:moveTo>
                <a:lnTo>
                  <a:pt x="267362" y="36893"/>
                </a:lnTo>
                <a:lnTo>
                  <a:pt x="262042" y="33793"/>
                </a:lnTo>
                <a:close/>
                <a:moveTo>
                  <a:pt x="284292" y="33793"/>
                </a:moveTo>
                <a:lnTo>
                  <a:pt x="278973" y="36893"/>
                </a:lnTo>
                <a:lnTo>
                  <a:pt x="273653" y="33793"/>
                </a:lnTo>
                <a:close/>
                <a:moveTo>
                  <a:pt x="17023" y="33853"/>
                </a:moveTo>
                <a:lnTo>
                  <a:pt x="11703" y="36923"/>
                </a:lnTo>
                <a:lnTo>
                  <a:pt x="6384" y="33853"/>
                </a:lnTo>
                <a:close/>
                <a:moveTo>
                  <a:pt x="28664" y="33853"/>
                </a:moveTo>
                <a:lnTo>
                  <a:pt x="23345" y="36923"/>
                </a:lnTo>
                <a:lnTo>
                  <a:pt x="18026" y="33853"/>
                </a:lnTo>
                <a:close/>
                <a:moveTo>
                  <a:pt x="40275" y="33853"/>
                </a:moveTo>
                <a:lnTo>
                  <a:pt x="34956" y="36923"/>
                </a:lnTo>
                <a:lnTo>
                  <a:pt x="29637" y="33853"/>
                </a:lnTo>
                <a:close/>
                <a:moveTo>
                  <a:pt x="17174" y="34036"/>
                </a:moveTo>
                <a:lnTo>
                  <a:pt x="11855" y="43246"/>
                </a:lnTo>
                <a:lnTo>
                  <a:pt x="11855" y="37106"/>
                </a:lnTo>
                <a:lnTo>
                  <a:pt x="17174" y="34036"/>
                </a:lnTo>
                <a:close/>
                <a:moveTo>
                  <a:pt x="28816" y="34036"/>
                </a:moveTo>
                <a:lnTo>
                  <a:pt x="23497" y="43246"/>
                </a:lnTo>
                <a:lnTo>
                  <a:pt x="23497" y="37106"/>
                </a:lnTo>
                <a:lnTo>
                  <a:pt x="28816" y="34036"/>
                </a:lnTo>
                <a:close/>
                <a:moveTo>
                  <a:pt x="249550" y="34036"/>
                </a:moveTo>
                <a:lnTo>
                  <a:pt x="244230" y="43246"/>
                </a:lnTo>
                <a:lnTo>
                  <a:pt x="244230" y="37106"/>
                </a:lnTo>
                <a:lnTo>
                  <a:pt x="249550" y="34036"/>
                </a:lnTo>
                <a:close/>
                <a:moveTo>
                  <a:pt x="261191" y="34036"/>
                </a:moveTo>
                <a:lnTo>
                  <a:pt x="255872" y="43246"/>
                </a:lnTo>
                <a:lnTo>
                  <a:pt x="255872" y="37106"/>
                </a:lnTo>
                <a:lnTo>
                  <a:pt x="261191" y="34036"/>
                </a:lnTo>
                <a:close/>
                <a:moveTo>
                  <a:pt x="272802" y="34036"/>
                </a:moveTo>
                <a:lnTo>
                  <a:pt x="267483" y="43246"/>
                </a:lnTo>
                <a:lnTo>
                  <a:pt x="267483" y="37106"/>
                </a:lnTo>
                <a:lnTo>
                  <a:pt x="272802" y="34036"/>
                </a:lnTo>
                <a:close/>
                <a:moveTo>
                  <a:pt x="284444" y="34036"/>
                </a:moveTo>
                <a:lnTo>
                  <a:pt x="279125" y="43246"/>
                </a:lnTo>
                <a:lnTo>
                  <a:pt x="279125" y="37106"/>
                </a:lnTo>
                <a:lnTo>
                  <a:pt x="284444" y="34036"/>
                </a:lnTo>
                <a:close/>
                <a:moveTo>
                  <a:pt x="6262" y="34066"/>
                </a:moveTo>
                <a:lnTo>
                  <a:pt x="11582" y="37106"/>
                </a:lnTo>
                <a:lnTo>
                  <a:pt x="11582" y="43276"/>
                </a:lnTo>
                <a:lnTo>
                  <a:pt x="6262" y="34066"/>
                </a:lnTo>
                <a:close/>
                <a:moveTo>
                  <a:pt x="17904" y="34066"/>
                </a:moveTo>
                <a:lnTo>
                  <a:pt x="23223" y="37106"/>
                </a:lnTo>
                <a:lnTo>
                  <a:pt x="23223" y="43276"/>
                </a:lnTo>
                <a:lnTo>
                  <a:pt x="17904" y="34066"/>
                </a:lnTo>
                <a:close/>
                <a:moveTo>
                  <a:pt x="29515" y="34066"/>
                </a:moveTo>
                <a:lnTo>
                  <a:pt x="34834" y="37106"/>
                </a:lnTo>
                <a:lnTo>
                  <a:pt x="34834" y="43276"/>
                </a:lnTo>
                <a:lnTo>
                  <a:pt x="29515" y="34066"/>
                </a:lnTo>
                <a:close/>
                <a:moveTo>
                  <a:pt x="40427" y="34036"/>
                </a:moveTo>
                <a:lnTo>
                  <a:pt x="35108" y="43276"/>
                </a:lnTo>
                <a:lnTo>
                  <a:pt x="35108" y="37106"/>
                </a:lnTo>
                <a:lnTo>
                  <a:pt x="40427" y="34036"/>
                </a:lnTo>
                <a:close/>
                <a:moveTo>
                  <a:pt x="41126" y="34066"/>
                </a:moveTo>
                <a:lnTo>
                  <a:pt x="46446" y="37106"/>
                </a:lnTo>
                <a:lnTo>
                  <a:pt x="46446" y="43276"/>
                </a:lnTo>
                <a:lnTo>
                  <a:pt x="41126" y="34066"/>
                </a:lnTo>
                <a:close/>
                <a:moveTo>
                  <a:pt x="52008" y="34036"/>
                </a:moveTo>
                <a:lnTo>
                  <a:pt x="46689" y="43276"/>
                </a:lnTo>
                <a:lnTo>
                  <a:pt x="46689" y="37106"/>
                </a:lnTo>
                <a:lnTo>
                  <a:pt x="52008" y="34036"/>
                </a:lnTo>
                <a:close/>
                <a:moveTo>
                  <a:pt x="52737" y="34066"/>
                </a:moveTo>
                <a:lnTo>
                  <a:pt x="58057" y="37106"/>
                </a:lnTo>
                <a:lnTo>
                  <a:pt x="58057" y="43276"/>
                </a:lnTo>
                <a:lnTo>
                  <a:pt x="52737" y="34066"/>
                </a:lnTo>
                <a:close/>
                <a:moveTo>
                  <a:pt x="63650" y="34036"/>
                </a:moveTo>
                <a:lnTo>
                  <a:pt x="58330" y="43276"/>
                </a:lnTo>
                <a:lnTo>
                  <a:pt x="58330" y="37106"/>
                </a:lnTo>
                <a:lnTo>
                  <a:pt x="63650" y="34036"/>
                </a:lnTo>
                <a:close/>
                <a:moveTo>
                  <a:pt x="64379" y="34066"/>
                </a:moveTo>
                <a:lnTo>
                  <a:pt x="69698" y="37106"/>
                </a:lnTo>
                <a:lnTo>
                  <a:pt x="69698" y="43276"/>
                </a:lnTo>
                <a:lnTo>
                  <a:pt x="64379" y="34066"/>
                </a:lnTo>
                <a:close/>
                <a:moveTo>
                  <a:pt x="75261" y="34036"/>
                </a:moveTo>
                <a:lnTo>
                  <a:pt x="69941" y="43276"/>
                </a:lnTo>
                <a:lnTo>
                  <a:pt x="69941" y="37106"/>
                </a:lnTo>
                <a:lnTo>
                  <a:pt x="75261" y="34036"/>
                </a:lnTo>
                <a:close/>
                <a:moveTo>
                  <a:pt x="75990" y="34066"/>
                </a:moveTo>
                <a:lnTo>
                  <a:pt x="81309" y="37106"/>
                </a:lnTo>
                <a:lnTo>
                  <a:pt x="81309" y="43276"/>
                </a:lnTo>
                <a:lnTo>
                  <a:pt x="75990" y="34066"/>
                </a:lnTo>
                <a:close/>
                <a:moveTo>
                  <a:pt x="86902" y="34036"/>
                </a:moveTo>
                <a:lnTo>
                  <a:pt x="81583" y="43276"/>
                </a:lnTo>
                <a:lnTo>
                  <a:pt x="81583" y="37106"/>
                </a:lnTo>
                <a:lnTo>
                  <a:pt x="86902" y="34036"/>
                </a:lnTo>
                <a:close/>
                <a:moveTo>
                  <a:pt x="87632" y="34066"/>
                </a:moveTo>
                <a:lnTo>
                  <a:pt x="92951" y="37106"/>
                </a:lnTo>
                <a:lnTo>
                  <a:pt x="92951" y="43276"/>
                </a:lnTo>
                <a:lnTo>
                  <a:pt x="87632" y="34066"/>
                </a:lnTo>
                <a:close/>
                <a:moveTo>
                  <a:pt x="98513" y="34036"/>
                </a:moveTo>
                <a:lnTo>
                  <a:pt x="93194" y="43276"/>
                </a:lnTo>
                <a:lnTo>
                  <a:pt x="93194" y="37106"/>
                </a:lnTo>
                <a:lnTo>
                  <a:pt x="98513" y="34036"/>
                </a:lnTo>
                <a:close/>
                <a:moveTo>
                  <a:pt x="99243" y="34066"/>
                </a:moveTo>
                <a:lnTo>
                  <a:pt x="104562" y="37106"/>
                </a:lnTo>
                <a:lnTo>
                  <a:pt x="104562" y="43276"/>
                </a:lnTo>
                <a:lnTo>
                  <a:pt x="99243" y="34066"/>
                </a:lnTo>
                <a:close/>
                <a:moveTo>
                  <a:pt x="110155" y="34036"/>
                </a:moveTo>
                <a:lnTo>
                  <a:pt x="104836" y="43276"/>
                </a:lnTo>
                <a:lnTo>
                  <a:pt x="104836" y="37106"/>
                </a:lnTo>
                <a:lnTo>
                  <a:pt x="110155" y="34036"/>
                </a:lnTo>
                <a:close/>
                <a:moveTo>
                  <a:pt x="110824" y="34066"/>
                </a:moveTo>
                <a:lnTo>
                  <a:pt x="116143" y="37106"/>
                </a:lnTo>
                <a:lnTo>
                  <a:pt x="116143" y="43276"/>
                </a:lnTo>
                <a:lnTo>
                  <a:pt x="110824" y="34066"/>
                </a:lnTo>
                <a:close/>
                <a:moveTo>
                  <a:pt x="121736" y="34036"/>
                </a:moveTo>
                <a:lnTo>
                  <a:pt x="116416" y="43276"/>
                </a:lnTo>
                <a:lnTo>
                  <a:pt x="116416" y="37106"/>
                </a:lnTo>
                <a:lnTo>
                  <a:pt x="121736" y="34036"/>
                </a:lnTo>
                <a:close/>
                <a:moveTo>
                  <a:pt x="122465" y="34066"/>
                </a:moveTo>
                <a:lnTo>
                  <a:pt x="127784" y="37106"/>
                </a:lnTo>
                <a:lnTo>
                  <a:pt x="127784" y="43276"/>
                </a:lnTo>
                <a:lnTo>
                  <a:pt x="122465" y="34066"/>
                </a:lnTo>
                <a:close/>
                <a:moveTo>
                  <a:pt x="133377" y="34036"/>
                </a:moveTo>
                <a:lnTo>
                  <a:pt x="128058" y="43276"/>
                </a:lnTo>
                <a:lnTo>
                  <a:pt x="128058" y="37106"/>
                </a:lnTo>
                <a:lnTo>
                  <a:pt x="133377" y="34036"/>
                </a:lnTo>
                <a:close/>
                <a:moveTo>
                  <a:pt x="134076" y="34066"/>
                </a:moveTo>
                <a:lnTo>
                  <a:pt x="139396" y="37106"/>
                </a:lnTo>
                <a:lnTo>
                  <a:pt x="139396" y="43276"/>
                </a:lnTo>
                <a:lnTo>
                  <a:pt x="134076" y="34066"/>
                </a:lnTo>
                <a:close/>
                <a:moveTo>
                  <a:pt x="144988" y="34036"/>
                </a:moveTo>
                <a:lnTo>
                  <a:pt x="139669" y="43276"/>
                </a:lnTo>
                <a:lnTo>
                  <a:pt x="139669" y="37106"/>
                </a:lnTo>
                <a:lnTo>
                  <a:pt x="144988" y="34036"/>
                </a:lnTo>
                <a:close/>
                <a:moveTo>
                  <a:pt x="145718" y="34066"/>
                </a:moveTo>
                <a:lnTo>
                  <a:pt x="151037" y="37106"/>
                </a:lnTo>
                <a:lnTo>
                  <a:pt x="151037" y="43276"/>
                </a:lnTo>
                <a:lnTo>
                  <a:pt x="145718" y="34066"/>
                </a:lnTo>
                <a:close/>
                <a:moveTo>
                  <a:pt x="156630" y="34036"/>
                </a:moveTo>
                <a:lnTo>
                  <a:pt x="151311" y="43276"/>
                </a:lnTo>
                <a:lnTo>
                  <a:pt x="151311" y="37106"/>
                </a:lnTo>
                <a:lnTo>
                  <a:pt x="156630" y="34036"/>
                </a:lnTo>
                <a:close/>
                <a:moveTo>
                  <a:pt x="157329" y="34066"/>
                </a:moveTo>
                <a:lnTo>
                  <a:pt x="162648" y="37106"/>
                </a:lnTo>
                <a:lnTo>
                  <a:pt x="162648" y="43276"/>
                </a:lnTo>
                <a:lnTo>
                  <a:pt x="157329" y="34066"/>
                </a:lnTo>
                <a:close/>
                <a:moveTo>
                  <a:pt x="168241" y="34036"/>
                </a:moveTo>
                <a:lnTo>
                  <a:pt x="162922" y="43276"/>
                </a:lnTo>
                <a:lnTo>
                  <a:pt x="162922" y="37106"/>
                </a:lnTo>
                <a:lnTo>
                  <a:pt x="168241" y="34036"/>
                </a:lnTo>
                <a:close/>
                <a:moveTo>
                  <a:pt x="168971" y="34066"/>
                </a:moveTo>
                <a:lnTo>
                  <a:pt x="174290" y="37106"/>
                </a:lnTo>
                <a:lnTo>
                  <a:pt x="174290" y="43276"/>
                </a:lnTo>
                <a:lnTo>
                  <a:pt x="168971" y="34066"/>
                </a:lnTo>
                <a:close/>
                <a:moveTo>
                  <a:pt x="179822" y="34036"/>
                </a:moveTo>
                <a:lnTo>
                  <a:pt x="174503" y="43276"/>
                </a:lnTo>
                <a:lnTo>
                  <a:pt x="174503" y="37106"/>
                </a:lnTo>
                <a:lnTo>
                  <a:pt x="179822" y="34036"/>
                </a:lnTo>
                <a:close/>
                <a:moveTo>
                  <a:pt x="180551" y="34066"/>
                </a:moveTo>
                <a:lnTo>
                  <a:pt x="185871" y="37106"/>
                </a:lnTo>
                <a:lnTo>
                  <a:pt x="185871" y="43276"/>
                </a:lnTo>
                <a:lnTo>
                  <a:pt x="180551" y="34066"/>
                </a:lnTo>
                <a:close/>
                <a:moveTo>
                  <a:pt x="191463" y="34036"/>
                </a:moveTo>
                <a:lnTo>
                  <a:pt x="186144" y="43276"/>
                </a:lnTo>
                <a:lnTo>
                  <a:pt x="186144" y="37106"/>
                </a:lnTo>
                <a:lnTo>
                  <a:pt x="191463" y="34036"/>
                </a:lnTo>
                <a:close/>
                <a:moveTo>
                  <a:pt x="192193" y="34066"/>
                </a:moveTo>
                <a:lnTo>
                  <a:pt x="197512" y="37106"/>
                </a:lnTo>
                <a:lnTo>
                  <a:pt x="197512" y="43276"/>
                </a:lnTo>
                <a:lnTo>
                  <a:pt x="192193" y="34066"/>
                </a:lnTo>
                <a:close/>
                <a:moveTo>
                  <a:pt x="203075" y="34036"/>
                </a:moveTo>
                <a:lnTo>
                  <a:pt x="197755" y="43276"/>
                </a:lnTo>
                <a:lnTo>
                  <a:pt x="197755" y="37106"/>
                </a:lnTo>
                <a:lnTo>
                  <a:pt x="203075" y="34036"/>
                </a:lnTo>
                <a:close/>
                <a:moveTo>
                  <a:pt x="203804" y="34066"/>
                </a:moveTo>
                <a:lnTo>
                  <a:pt x="209123" y="37106"/>
                </a:lnTo>
                <a:lnTo>
                  <a:pt x="209123" y="43276"/>
                </a:lnTo>
                <a:lnTo>
                  <a:pt x="203804" y="34066"/>
                </a:lnTo>
                <a:close/>
                <a:moveTo>
                  <a:pt x="214716" y="34036"/>
                </a:moveTo>
                <a:lnTo>
                  <a:pt x="209397" y="43276"/>
                </a:lnTo>
                <a:lnTo>
                  <a:pt x="209397" y="37106"/>
                </a:lnTo>
                <a:lnTo>
                  <a:pt x="214716" y="34036"/>
                </a:lnTo>
                <a:close/>
                <a:moveTo>
                  <a:pt x="215446" y="34066"/>
                </a:moveTo>
                <a:lnTo>
                  <a:pt x="220765" y="37106"/>
                </a:lnTo>
                <a:lnTo>
                  <a:pt x="220765" y="43276"/>
                </a:lnTo>
                <a:lnTo>
                  <a:pt x="215446" y="34066"/>
                </a:lnTo>
                <a:close/>
                <a:moveTo>
                  <a:pt x="226327" y="34036"/>
                </a:moveTo>
                <a:lnTo>
                  <a:pt x="221008" y="43276"/>
                </a:lnTo>
                <a:lnTo>
                  <a:pt x="221008" y="37106"/>
                </a:lnTo>
                <a:lnTo>
                  <a:pt x="226327" y="34036"/>
                </a:lnTo>
                <a:close/>
                <a:moveTo>
                  <a:pt x="227057" y="34066"/>
                </a:moveTo>
                <a:lnTo>
                  <a:pt x="232376" y="37106"/>
                </a:lnTo>
                <a:lnTo>
                  <a:pt x="232376" y="43276"/>
                </a:lnTo>
                <a:lnTo>
                  <a:pt x="227057" y="34066"/>
                </a:lnTo>
                <a:close/>
                <a:moveTo>
                  <a:pt x="237969" y="34036"/>
                </a:moveTo>
                <a:lnTo>
                  <a:pt x="232650" y="43276"/>
                </a:lnTo>
                <a:lnTo>
                  <a:pt x="232650" y="37106"/>
                </a:lnTo>
                <a:lnTo>
                  <a:pt x="237969" y="34036"/>
                </a:lnTo>
                <a:close/>
                <a:moveTo>
                  <a:pt x="238668" y="34066"/>
                </a:moveTo>
                <a:lnTo>
                  <a:pt x="243987" y="37136"/>
                </a:lnTo>
                <a:lnTo>
                  <a:pt x="243987" y="43306"/>
                </a:lnTo>
                <a:lnTo>
                  <a:pt x="238668" y="34066"/>
                </a:lnTo>
                <a:close/>
                <a:moveTo>
                  <a:pt x="250279" y="34066"/>
                </a:moveTo>
                <a:lnTo>
                  <a:pt x="255598" y="37136"/>
                </a:lnTo>
                <a:lnTo>
                  <a:pt x="255598" y="43306"/>
                </a:lnTo>
                <a:lnTo>
                  <a:pt x="250279" y="34066"/>
                </a:lnTo>
                <a:close/>
                <a:moveTo>
                  <a:pt x="261890" y="34066"/>
                </a:moveTo>
                <a:lnTo>
                  <a:pt x="267210" y="37136"/>
                </a:lnTo>
                <a:lnTo>
                  <a:pt x="267210" y="43306"/>
                </a:lnTo>
                <a:lnTo>
                  <a:pt x="261890" y="34066"/>
                </a:lnTo>
                <a:close/>
                <a:moveTo>
                  <a:pt x="273532" y="34066"/>
                </a:moveTo>
                <a:lnTo>
                  <a:pt x="278851" y="37136"/>
                </a:lnTo>
                <a:lnTo>
                  <a:pt x="278851" y="43306"/>
                </a:lnTo>
                <a:lnTo>
                  <a:pt x="273532" y="34066"/>
                </a:lnTo>
                <a:close/>
                <a:moveTo>
                  <a:pt x="64136" y="34188"/>
                </a:moveTo>
                <a:lnTo>
                  <a:pt x="69455" y="43398"/>
                </a:lnTo>
                <a:lnTo>
                  <a:pt x="69455" y="43398"/>
                </a:lnTo>
                <a:lnTo>
                  <a:pt x="66993" y="41969"/>
                </a:lnTo>
                <a:lnTo>
                  <a:pt x="64136" y="40358"/>
                </a:lnTo>
                <a:lnTo>
                  <a:pt x="64136" y="34188"/>
                </a:lnTo>
                <a:close/>
                <a:moveTo>
                  <a:pt x="87358" y="34188"/>
                </a:moveTo>
                <a:lnTo>
                  <a:pt x="92677" y="43398"/>
                </a:lnTo>
                <a:lnTo>
                  <a:pt x="92677" y="43398"/>
                </a:lnTo>
                <a:lnTo>
                  <a:pt x="90215" y="41969"/>
                </a:lnTo>
                <a:lnTo>
                  <a:pt x="87358" y="40358"/>
                </a:lnTo>
                <a:lnTo>
                  <a:pt x="87358" y="34188"/>
                </a:lnTo>
                <a:close/>
                <a:moveTo>
                  <a:pt x="98969" y="34188"/>
                </a:moveTo>
                <a:lnTo>
                  <a:pt x="104289" y="43398"/>
                </a:lnTo>
                <a:lnTo>
                  <a:pt x="104289" y="43398"/>
                </a:lnTo>
                <a:lnTo>
                  <a:pt x="101827" y="41969"/>
                </a:lnTo>
                <a:lnTo>
                  <a:pt x="98969" y="40358"/>
                </a:lnTo>
                <a:lnTo>
                  <a:pt x="98969" y="34188"/>
                </a:lnTo>
                <a:close/>
                <a:moveTo>
                  <a:pt x="110611" y="34188"/>
                </a:moveTo>
                <a:lnTo>
                  <a:pt x="115930" y="43398"/>
                </a:lnTo>
                <a:lnTo>
                  <a:pt x="115930" y="43398"/>
                </a:lnTo>
                <a:lnTo>
                  <a:pt x="113468" y="41969"/>
                </a:lnTo>
                <a:lnTo>
                  <a:pt x="110611" y="40358"/>
                </a:lnTo>
                <a:lnTo>
                  <a:pt x="110611" y="34188"/>
                </a:lnTo>
                <a:close/>
                <a:moveTo>
                  <a:pt x="17661" y="34188"/>
                </a:moveTo>
                <a:lnTo>
                  <a:pt x="22980" y="43398"/>
                </a:lnTo>
                <a:lnTo>
                  <a:pt x="22980" y="43398"/>
                </a:lnTo>
                <a:lnTo>
                  <a:pt x="20518" y="41939"/>
                </a:lnTo>
                <a:lnTo>
                  <a:pt x="17661" y="40358"/>
                </a:lnTo>
                <a:lnTo>
                  <a:pt x="17661" y="34188"/>
                </a:lnTo>
                <a:close/>
                <a:moveTo>
                  <a:pt x="29302" y="34188"/>
                </a:moveTo>
                <a:lnTo>
                  <a:pt x="34622" y="43398"/>
                </a:lnTo>
                <a:lnTo>
                  <a:pt x="34622" y="43398"/>
                </a:lnTo>
                <a:lnTo>
                  <a:pt x="32160" y="41939"/>
                </a:lnTo>
                <a:lnTo>
                  <a:pt x="29302" y="40358"/>
                </a:lnTo>
                <a:lnTo>
                  <a:pt x="29302" y="34188"/>
                </a:lnTo>
                <a:close/>
                <a:moveTo>
                  <a:pt x="29029" y="34188"/>
                </a:moveTo>
                <a:lnTo>
                  <a:pt x="29029" y="40358"/>
                </a:lnTo>
                <a:lnTo>
                  <a:pt x="26172" y="41969"/>
                </a:lnTo>
                <a:lnTo>
                  <a:pt x="23710" y="43398"/>
                </a:lnTo>
                <a:lnTo>
                  <a:pt x="23710" y="43398"/>
                </a:lnTo>
                <a:lnTo>
                  <a:pt x="29029" y="34188"/>
                </a:lnTo>
                <a:close/>
                <a:moveTo>
                  <a:pt x="40883" y="34188"/>
                </a:moveTo>
                <a:lnTo>
                  <a:pt x="46202" y="43398"/>
                </a:lnTo>
                <a:lnTo>
                  <a:pt x="46202" y="43398"/>
                </a:lnTo>
                <a:lnTo>
                  <a:pt x="43740" y="41939"/>
                </a:lnTo>
                <a:lnTo>
                  <a:pt x="40883" y="40358"/>
                </a:lnTo>
                <a:lnTo>
                  <a:pt x="40883" y="34188"/>
                </a:lnTo>
                <a:close/>
                <a:moveTo>
                  <a:pt x="52525" y="34188"/>
                </a:moveTo>
                <a:lnTo>
                  <a:pt x="57844" y="43398"/>
                </a:lnTo>
                <a:lnTo>
                  <a:pt x="55351" y="41969"/>
                </a:lnTo>
                <a:lnTo>
                  <a:pt x="52525" y="40358"/>
                </a:lnTo>
                <a:lnTo>
                  <a:pt x="52525" y="34188"/>
                </a:lnTo>
                <a:close/>
                <a:moveTo>
                  <a:pt x="145475" y="34188"/>
                </a:moveTo>
                <a:lnTo>
                  <a:pt x="150794" y="43398"/>
                </a:lnTo>
                <a:lnTo>
                  <a:pt x="148332" y="41969"/>
                </a:lnTo>
                <a:lnTo>
                  <a:pt x="145475" y="40358"/>
                </a:lnTo>
                <a:lnTo>
                  <a:pt x="145475" y="34188"/>
                </a:lnTo>
                <a:close/>
                <a:moveTo>
                  <a:pt x="168697" y="34188"/>
                </a:moveTo>
                <a:lnTo>
                  <a:pt x="174016" y="43398"/>
                </a:lnTo>
                <a:lnTo>
                  <a:pt x="171554" y="41969"/>
                </a:lnTo>
                <a:lnTo>
                  <a:pt x="168697" y="40358"/>
                </a:lnTo>
                <a:lnTo>
                  <a:pt x="168697" y="34188"/>
                </a:lnTo>
                <a:close/>
                <a:moveTo>
                  <a:pt x="191950" y="34188"/>
                </a:moveTo>
                <a:lnTo>
                  <a:pt x="197269" y="43398"/>
                </a:lnTo>
                <a:lnTo>
                  <a:pt x="194807" y="41969"/>
                </a:lnTo>
                <a:lnTo>
                  <a:pt x="191950" y="40358"/>
                </a:lnTo>
                <a:lnTo>
                  <a:pt x="191950" y="34188"/>
                </a:lnTo>
                <a:close/>
                <a:moveTo>
                  <a:pt x="226783" y="34188"/>
                </a:moveTo>
                <a:lnTo>
                  <a:pt x="232103" y="43398"/>
                </a:lnTo>
                <a:lnTo>
                  <a:pt x="229640" y="41969"/>
                </a:lnTo>
                <a:lnTo>
                  <a:pt x="226783" y="40358"/>
                </a:lnTo>
                <a:lnTo>
                  <a:pt x="226783" y="34188"/>
                </a:lnTo>
                <a:close/>
                <a:moveTo>
                  <a:pt x="238425" y="34188"/>
                </a:moveTo>
                <a:lnTo>
                  <a:pt x="243744" y="43398"/>
                </a:lnTo>
                <a:lnTo>
                  <a:pt x="241282" y="41969"/>
                </a:lnTo>
                <a:lnTo>
                  <a:pt x="238425" y="40358"/>
                </a:lnTo>
                <a:lnTo>
                  <a:pt x="238425" y="34188"/>
                </a:lnTo>
                <a:close/>
                <a:moveTo>
                  <a:pt x="250036" y="34188"/>
                </a:moveTo>
                <a:lnTo>
                  <a:pt x="255355" y="43398"/>
                </a:lnTo>
                <a:lnTo>
                  <a:pt x="252893" y="41969"/>
                </a:lnTo>
                <a:lnTo>
                  <a:pt x="250036" y="40358"/>
                </a:lnTo>
                <a:lnTo>
                  <a:pt x="250036" y="34188"/>
                </a:lnTo>
                <a:close/>
                <a:moveTo>
                  <a:pt x="273289" y="34188"/>
                </a:moveTo>
                <a:lnTo>
                  <a:pt x="278608" y="43398"/>
                </a:lnTo>
                <a:lnTo>
                  <a:pt x="276146" y="41969"/>
                </a:lnTo>
                <a:lnTo>
                  <a:pt x="273289" y="40358"/>
                </a:lnTo>
                <a:lnTo>
                  <a:pt x="273289" y="34188"/>
                </a:lnTo>
                <a:close/>
                <a:moveTo>
                  <a:pt x="6050" y="34188"/>
                </a:moveTo>
                <a:lnTo>
                  <a:pt x="11369" y="43398"/>
                </a:lnTo>
                <a:lnTo>
                  <a:pt x="8907" y="41969"/>
                </a:lnTo>
                <a:lnTo>
                  <a:pt x="6050" y="40358"/>
                </a:lnTo>
                <a:lnTo>
                  <a:pt x="6050" y="34188"/>
                </a:lnTo>
                <a:close/>
                <a:moveTo>
                  <a:pt x="75777" y="34188"/>
                </a:moveTo>
                <a:lnTo>
                  <a:pt x="81097" y="43398"/>
                </a:lnTo>
                <a:lnTo>
                  <a:pt x="78604" y="41969"/>
                </a:lnTo>
                <a:lnTo>
                  <a:pt x="75777" y="40358"/>
                </a:lnTo>
                <a:lnTo>
                  <a:pt x="75777" y="34188"/>
                </a:lnTo>
                <a:close/>
                <a:moveTo>
                  <a:pt x="122222" y="34188"/>
                </a:moveTo>
                <a:lnTo>
                  <a:pt x="127541" y="43398"/>
                </a:lnTo>
                <a:lnTo>
                  <a:pt x="125079" y="41969"/>
                </a:lnTo>
                <a:lnTo>
                  <a:pt x="122222" y="40358"/>
                </a:lnTo>
                <a:lnTo>
                  <a:pt x="122222" y="34188"/>
                </a:lnTo>
                <a:close/>
                <a:moveTo>
                  <a:pt x="133864" y="34188"/>
                </a:moveTo>
                <a:lnTo>
                  <a:pt x="139183" y="43398"/>
                </a:lnTo>
                <a:lnTo>
                  <a:pt x="136721" y="41969"/>
                </a:lnTo>
                <a:lnTo>
                  <a:pt x="133864" y="40358"/>
                </a:lnTo>
                <a:lnTo>
                  <a:pt x="133864" y="34188"/>
                </a:lnTo>
                <a:close/>
                <a:moveTo>
                  <a:pt x="157086" y="34188"/>
                </a:moveTo>
                <a:lnTo>
                  <a:pt x="162405" y="43398"/>
                </a:lnTo>
                <a:lnTo>
                  <a:pt x="159913" y="41969"/>
                </a:lnTo>
                <a:lnTo>
                  <a:pt x="157086" y="40358"/>
                </a:lnTo>
                <a:lnTo>
                  <a:pt x="157086" y="34188"/>
                </a:lnTo>
                <a:close/>
                <a:moveTo>
                  <a:pt x="180339" y="34188"/>
                </a:moveTo>
                <a:lnTo>
                  <a:pt x="185658" y="43398"/>
                </a:lnTo>
                <a:lnTo>
                  <a:pt x="183165" y="41969"/>
                </a:lnTo>
                <a:lnTo>
                  <a:pt x="180339" y="40358"/>
                </a:lnTo>
                <a:lnTo>
                  <a:pt x="180339" y="34188"/>
                </a:lnTo>
                <a:close/>
                <a:moveTo>
                  <a:pt x="203591" y="34188"/>
                </a:moveTo>
                <a:lnTo>
                  <a:pt x="208911" y="43398"/>
                </a:lnTo>
                <a:lnTo>
                  <a:pt x="206418" y="41969"/>
                </a:lnTo>
                <a:lnTo>
                  <a:pt x="203591" y="40358"/>
                </a:lnTo>
                <a:lnTo>
                  <a:pt x="203591" y="34188"/>
                </a:lnTo>
                <a:close/>
                <a:moveTo>
                  <a:pt x="215202" y="34188"/>
                </a:moveTo>
                <a:lnTo>
                  <a:pt x="220522" y="43398"/>
                </a:lnTo>
                <a:lnTo>
                  <a:pt x="218060" y="41969"/>
                </a:lnTo>
                <a:lnTo>
                  <a:pt x="215202" y="40358"/>
                </a:lnTo>
                <a:lnTo>
                  <a:pt x="215202" y="34188"/>
                </a:lnTo>
                <a:close/>
                <a:moveTo>
                  <a:pt x="261678" y="34188"/>
                </a:moveTo>
                <a:lnTo>
                  <a:pt x="266997" y="43398"/>
                </a:lnTo>
                <a:lnTo>
                  <a:pt x="264535" y="41969"/>
                </a:lnTo>
                <a:lnTo>
                  <a:pt x="261678" y="40358"/>
                </a:lnTo>
                <a:lnTo>
                  <a:pt x="261678" y="34188"/>
                </a:lnTo>
                <a:close/>
                <a:moveTo>
                  <a:pt x="273046" y="34188"/>
                </a:moveTo>
                <a:lnTo>
                  <a:pt x="273046" y="40358"/>
                </a:lnTo>
                <a:lnTo>
                  <a:pt x="270188" y="41969"/>
                </a:lnTo>
                <a:lnTo>
                  <a:pt x="267726" y="43398"/>
                </a:lnTo>
                <a:lnTo>
                  <a:pt x="273046" y="34188"/>
                </a:lnTo>
                <a:close/>
                <a:moveTo>
                  <a:pt x="284657" y="34188"/>
                </a:moveTo>
                <a:lnTo>
                  <a:pt x="284657" y="40358"/>
                </a:lnTo>
                <a:lnTo>
                  <a:pt x="279337" y="43398"/>
                </a:lnTo>
                <a:lnTo>
                  <a:pt x="284657" y="34188"/>
                </a:lnTo>
                <a:close/>
                <a:moveTo>
                  <a:pt x="121979" y="34218"/>
                </a:moveTo>
                <a:lnTo>
                  <a:pt x="121979" y="40358"/>
                </a:lnTo>
                <a:lnTo>
                  <a:pt x="119122" y="41969"/>
                </a:lnTo>
                <a:lnTo>
                  <a:pt x="116660" y="43428"/>
                </a:lnTo>
                <a:lnTo>
                  <a:pt x="116660" y="43428"/>
                </a:lnTo>
                <a:lnTo>
                  <a:pt x="121979" y="34218"/>
                </a:lnTo>
                <a:close/>
                <a:moveTo>
                  <a:pt x="191676" y="34218"/>
                </a:moveTo>
                <a:lnTo>
                  <a:pt x="191676" y="40358"/>
                </a:lnTo>
                <a:lnTo>
                  <a:pt x="188849" y="41969"/>
                </a:lnTo>
                <a:lnTo>
                  <a:pt x="186357" y="43428"/>
                </a:lnTo>
                <a:lnTo>
                  <a:pt x="191676" y="34218"/>
                </a:lnTo>
                <a:close/>
                <a:moveTo>
                  <a:pt x="238182" y="34218"/>
                </a:moveTo>
                <a:lnTo>
                  <a:pt x="238182" y="40358"/>
                </a:lnTo>
                <a:lnTo>
                  <a:pt x="235355" y="41969"/>
                </a:lnTo>
                <a:lnTo>
                  <a:pt x="232862" y="43428"/>
                </a:lnTo>
                <a:lnTo>
                  <a:pt x="238182" y="34218"/>
                </a:lnTo>
                <a:close/>
                <a:moveTo>
                  <a:pt x="261404" y="34218"/>
                </a:moveTo>
                <a:lnTo>
                  <a:pt x="261404" y="40358"/>
                </a:lnTo>
                <a:lnTo>
                  <a:pt x="258547" y="41969"/>
                </a:lnTo>
                <a:lnTo>
                  <a:pt x="256085" y="43428"/>
                </a:lnTo>
                <a:lnTo>
                  <a:pt x="261404" y="34218"/>
                </a:lnTo>
                <a:close/>
                <a:moveTo>
                  <a:pt x="17418" y="34188"/>
                </a:moveTo>
                <a:lnTo>
                  <a:pt x="17418" y="40358"/>
                </a:lnTo>
                <a:lnTo>
                  <a:pt x="14560" y="41969"/>
                </a:lnTo>
                <a:lnTo>
                  <a:pt x="12098" y="43428"/>
                </a:lnTo>
                <a:lnTo>
                  <a:pt x="17418" y="34188"/>
                </a:lnTo>
                <a:close/>
                <a:moveTo>
                  <a:pt x="40610" y="34188"/>
                </a:moveTo>
                <a:lnTo>
                  <a:pt x="40610" y="40358"/>
                </a:lnTo>
                <a:lnTo>
                  <a:pt x="37783" y="41969"/>
                </a:lnTo>
                <a:lnTo>
                  <a:pt x="35290" y="43428"/>
                </a:lnTo>
                <a:lnTo>
                  <a:pt x="40610" y="34188"/>
                </a:lnTo>
                <a:close/>
                <a:moveTo>
                  <a:pt x="52251" y="34218"/>
                </a:moveTo>
                <a:lnTo>
                  <a:pt x="52251" y="40358"/>
                </a:lnTo>
                <a:lnTo>
                  <a:pt x="49394" y="41969"/>
                </a:lnTo>
                <a:lnTo>
                  <a:pt x="46932" y="43428"/>
                </a:lnTo>
                <a:lnTo>
                  <a:pt x="52251" y="34218"/>
                </a:lnTo>
                <a:close/>
                <a:moveTo>
                  <a:pt x="63862" y="34218"/>
                </a:moveTo>
                <a:lnTo>
                  <a:pt x="63862" y="40358"/>
                </a:lnTo>
                <a:lnTo>
                  <a:pt x="61005" y="41969"/>
                </a:lnTo>
                <a:lnTo>
                  <a:pt x="58543" y="43428"/>
                </a:lnTo>
                <a:lnTo>
                  <a:pt x="63862" y="34218"/>
                </a:lnTo>
                <a:close/>
                <a:moveTo>
                  <a:pt x="75504" y="34218"/>
                </a:moveTo>
                <a:lnTo>
                  <a:pt x="75504" y="40358"/>
                </a:lnTo>
                <a:lnTo>
                  <a:pt x="72647" y="41969"/>
                </a:lnTo>
                <a:lnTo>
                  <a:pt x="70185" y="43428"/>
                </a:lnTo>
                <a:lnTo>
                  <a:pt x="75504" y="34218"/>
                </a:lnTo>
                <a:close/>
                <a:moveTo>
                  <a:pt x="87115" y="34218"/>
                </a:moveTo>
                <a:lnTo>
                  <a:pt x="87115" y="40358"/>
                </a:lnTo>
                <a:lnTo>
                  <a:pt x="84288" y="41969"/>
                </a:lnTo>
                <a:lnTo>
                  <a:pt x="81796" y="43428"/>
                </a:lnTo>
                <a:lnTo>
                  <a:pt x="87115" y="34218"/>
                </a:lnTo>
                <a:close/>
                <a:moveTo>
                  <a:pt x="98757" y="34218"/>
                </a:moveTo>
                <a:lnTo>
                  <a:pt x="98757" y="40358"/>
                </a:lnTo>
                <a:lnTo>
                  <a:pt x="95899" y="41969"/>
                </a:lnTo>
                <a:lnTo>
                  <a:pt x="93437" y="43428"/>
                </a:lnTo>
                <a:lnTo>
                  <a:pt x="98757" y="34218"/>
                </a:lnTo>
                <a:close/>
                <a:moveTo>
                  <a:pt x="110337" y="34218"/>
                </a:moveTo>
                <a:lnTo>
                  <a:pt x="110337" y="40358"/>
                </a:lnTo>
                <a:lnTo>
                  <a:pt x="107480" y="41969"/>
                </a:lnTo>
                <a:lnTo>
                  <a:pt x="105018" y="43428"/>
                </a:lnTo>
                <a:lnTo>
                  <a:pt x="110337" y="34218"/>
                </a:lnTo>
                <a:close/>
                <a:moveTo>
                  <a:pt x="133590" y="34218"/>
                </a:moveTo>
                <a:lnTo>
                  <a:pt x="133590" y="40358"/>
                </a:lnTo>
                <a:lnTo>
                  <a:pt x="130733" y="41969"/>
                </a:lnTo>
                <a:lnTo>
                  <a:pt x="128271" y="43428"/>
                </a:lnTo>
                <a:lnTo>
                  <a:pt x="133590" y="34218"/>
                </a:lnTo>
                <a:close/>
                <a:moveTo>
                  <a:pt x="145232" y="34218"/>
                </a:moveTo>
                <a:lnTo>
                  <a:pt x="145232" y="40358"/>
                </a:lnTo>
                <a:lnTo>
                  <a:pt x="142374" y="41969"/>
                </a:lnTo>
                <a:lnTo>
                  <a:pt x="139912" y="43428"/>
                </a:lnTo>
                <a:lnTo>
                  <a:pt x="145232" y="34218"/>
                </a:lnTo>
                <a:close/>
                <a:moveTo>
                  <a:pt x="156843" y="34218"/>
                </a:moveTo>
                <a:lnTo>
                  <a:pt x="156843" y="40358"/>
                </a:lnTo>
                <a:lnTo>
                  <a:pt x="153986" y="41969"/>
                </a:lnTo>
                <a:lnTo>
                  <a:pt x="151523" y="43428"/>
                </a:lnTo>
                <a:lnTo>
                  <a:pt x="156843" y="34218"/>
                </a:lnTo>
                <a:close/>
                <a:moveTo>
                  <a:pt x="168484" y="34218"/>
                </a:moveTo>
                <a:lnTo>
                  <a:pt x="168484" y="40358"/>
                </a:lnTo>
                <a:lnTo>
                  <a:pt x="165627" y="41969"/>
                </a:lnTo>
                <a:lnTo>
                  <a:pt x="163165" y="43428"/>
                </a:lnTo>
                <a:lnTo>
                  <a:pt x="168484" y="34218"/>
                </a:lnTo>
                <a:close/>
                <a:moveTo>
                  <a:pt x="180065" y="34218"/>
                </a:moveTo>
                <a:lnTo>
                  <a:pt x="180065" y="40358"/>
                </a:lnTo>
                <a:lnTo>
                  <a:pt x="177208" y="41969"/>
                </a:lnTo>
                <a:lnTo>
                  <a:pt x="174746" y="43428"/>
                </a:lnTo>
                <a:lnTo>
                  <a:pt x="180065" y="34218"/>
                </a:lnTo>
                <a:close/>
                <a:moveTo>
                  <a:pt x="203318" y="34218"/>
                </a:moveTo>
                <a:lnTo>
                  <a:pt x="203318" y="40358"/>
                </a:lnTo>
                <a:lnTo>
                  <a:pt x="200461" y="41969"/>
                </a:lnTo>
                <a:lnTo>
                  <a:pt x="197999" y="43428"/>
                </a:lnTo>
                <a:lnTo>
                  <a:pt x="203318" y="34218"/>
                </a:lnTo>
                <a:close/>
                <a:moveTo>
                  <a:pt x="214929" y="34218"/>
                </a:moveTo>
                <a:lnTo>
                  <a:pt x="214929" y="40358"/>
                </a:lnTo>
                <a:lnTo>
                  <a:pt x="212072" y="41969"/>
                </a:lnTo>
                <a:lnTo>
                  <a:pt x="209610" y="43428"/>
                </a:lnTo>
                <a:lnTo>
                  <a:pt x="214929" y="34218"/>
                </a:lnTo>
                <a:close/>
                <a:moveTo>
                  <a:pt x="226570" y="34218"/>
                </a:moveTo>
                <a:lnTo>
                  <a:pt x="226570" y="40358"/>
                </a:lnTo>
                <a:lnTo>
                  <a:pt x="223713" y="41969"/>
                </a:lnTo>
                <a:lnTo>
                  <a:pt x="221251" y="43428"/>
                </a:lnTo>
                <a:lnTo>
                  <a:pt x="226570" y="34218"/>
                </a:lnTo>
                <a:close/>
                <a:moveTo>
                  <a:pt x="249793" y="34218"/>
                </a:moveTo>
                <a:lnTo>
                  <a:pt x="249793" y="40358"/>
                </a:lnTo>
                <a:lnTo>
                  <a:pt x="246936" y="41969"/>
                </a:lnTo>
                <a:lnTo>
                  <a:pt x="244474" y="43428"/>
                </a:lnTo>
                <a:lnTo>
                  <a:pt x="249793" y="34218"/>
                </a:lnTo>
                <a:close/>
                <a:moveTo>
                  <a:pt x="5898" y="40571"/>
                </a:moveTo>
                <a:lnTo>
                  <a:pt x="8755" y="42212"/>
                </a:lnTo>
                <a:lnTo>
                  <a:pt x="11217" y="43641"/>
                </a:lnTo>
                <a:lnTo>
                  <a:pt x="578" y="43641"/>
                </a:lnTo>
                <a:lnTo>
                  <a:pt x="5898" y="40571"/>
                </a:lnTo>
                <a:close/>
                <a:moveTo>
                  <a:pt x="17509" y="40571"/>
                </a:moveTo>
                <a:lnTo>
                  <a:pt x="20366" y="42212"/>
                </a:lnTo>
                <a:lnTo>
                  <a:pt x="22828" y="43641"/>
                </a:lnTo>
                <a:lnTo>
                  <a:pt x="12190" y="43641"/>
                </a:lnTo>
                <a:lnTo>
                  <a:pt x="14682" y="42212"/>
                </a:lnTo>
                <a:lnTo>
                  <a:pt x="17509" y="40571"/>
                </a:lnTo>
                <a:close/>
                <a:moveTo>
                  <a:pt x="29150" y="40571"/>
                </a:moveTo>
                <a:lnTo>
                  <a:pt x="32008" y="42212"/>
                </a:lnTo>
                <a:lnTo>
                  <a:pt x="34470" y="43641"/>
                </a:lnTo>
                <a:lnTo>
                  <a:pt x="23831" y="43641"/>
                </a:lnTo>
                <a:lnTo>
                  <a:pt x="26293" y="42212"/>
                </a:lnTo>
                <a:lnTo>
                  <a:pt x="29150" y="40571"/>
                </a:lnTo>
                <a:close/>
                <a:moveTo>
                  <a:pt x="40762" y="40571"/>
                </a:moveTo>
                <a:lnTo>
                  <a:pt x="43619" y="42212"/>
                </a:lnTo>
                <a:lnTo>
                  <a:pt x="46081" y="43641"/>
                </a:lnTo>
                <a:lnTo>
                  <a:pt x="35442" y="43641"/>
                </a:lnTo>
                <a:lnTo>
                  <a:pt x="37935" y="42212"/>
                </a:lnTo>
                <a:lnTo>
                  <a:pt x="40762" y="40571"/>
                </a:lnTo>
                <a:close/>
                <a:moveTo>
                  <a:pt x="52403" y="40571"/>
                </a:moveTo>
                <a:lnTo>
                  <a:pt x="55260" y="42212"/>
                </a:lnTo>
                <a:lnTo>
                  <a:pt x="57722" y="43641"/>
                </a:lnTo>
                <a:lnTo>
                  <a:pt x="47084" y="43641"/>
                </a:lnTo>
                <a:lnTo>
                  <a:pt x="49546" y="42212"/>
                </a:lnTo>
                <a:lnTo>
                  <a:pt x="52403" y="40571"/>
                </a:lnTo>
                <a:close/>
                <a:moveTo>
                  <a:pt x="64014" y="40571"/>
                </a:moveTo>
                <a:lnTo>
                  <a:pt x="66871" y="42212"/>
                </a:lnTo>
                <a:lnTo>
                  <a:pt x="69334" y="43641"/>
                </a:lnTo>
                <a:lnTo>
                  <a:pt x="58695" y="43641"/>
                </a:lnTo>
                <a:lnTo>
                  <a:pt x="61187" y="42212"/>
                </a:lnTo>
                <a:lnTo>
                  <a:pt x="64014" y="40571"/>
                </a:lnTo>
                <a:close/>
                <a:moveTo>
                  <a:pt x="75625" y="40571"/>
                </a:moveTo>
                <a:lnTo>
                  <a:pt x="78452" y="42212"/>
                </a:lnTo>
                <a:lnTo>
                  <a:pt x="80945" y="43641"/>
                </a:lnTo>
                <a:lnTo>
                  <a:pt x="70306" y="43641"/>
                </a:lnTo>
                <a:lnTo>
                  <a:pt x="72768" y="42212"/>
                </a:lnTo>
                <a:lnTo>
                  <a:pt x="75625" y="40571"/>
                </a:lnTo>
                <a:close/>
                <a:moveTo>
                  <a:pt x="87237" y="40571"/>
                </a:moveTo>
                <a:lnTo>
                  <a:pt x="90094" y="42212"/>
                </a:lnTo>
                <a:lnTo>
                  <a:pt x="92556" y="43641"/>
                </a:lnTo>
                <a:lnTo>
                  <a:pt x="81917" y="43641"/>
                </a:lnTo>
                <a:lnTo>
                  <a:pt x="84379" y="42212"/>
                </a:lnTo>
                <a:lnTo>
                  <a:pt x="87237" y="40571"/>
                </a:lnTo>
                <a:close/>
                <a:moveTo>
                  <a:pt x="98878" y="40571"/>
                </a:moveTo>
                <a:lnTo>
                  <a:pt x="101705" y="42212"/>
                </a:lnTo>
                <a:lnTo>
                  <a:pt x="104197" y="43641"/>
                </a:lnTo>
                <a:lnTo>
                  <a:pt x="93559" y="43641"/>
                </a:lnTo>
                <a:lnTo>
                  <a:pt x="96021" y="42212"/>
                </a:lnTo>
                <a:lnTo>
                  <a:pt x="98878" y="40571"/>
                </a:lnTo>
                <a:close/>
                <a:moveTo>
                  <a:pt x="110489" y="40571"/>
                </a:moveTo>
                <a:lnTo>
                  <a:pt x="113346" y="42212"/>
                </a:lnTo>
                <a:lnTo>
                  <a:pt x="115809" y="43641"/>
                </a:lnTo>
                <a:lnTo>
                  <a:pt x="105170" y="43641"/>
                </a:lnTo>
                <a:lnTo>
                  <a:pt x="107632" y="42212"/>
                </a:lnTo>
                <a:lnTo>
                  <a:pt x="110489" y="40571"/>
                </a:lnTo>
                <a:close/>
                <a:moveTo>
                  <a:pt x="122131" y="40571"/>
                </a:moveTo>
                <a:lnTo>
                  <a:pt x="124958" y="42212"/>
                </a:lnTo>
                <a:lnTo>
                  <a:pt x="127450" y="43641"/>
                </a:lnTo>
                <a:lnTo>
                  <a:pt x="116812" y="43641"/>
                </a:lnTo>
                <a:lnTo>
                  <a:pt x="119274" y="42212"/>
                </a:lnTo>
                <a:lnTo>
                  <a:pt x="122131" y="40571"/>
                </a:lnTo>
                <a:close/>
                <a:moveTo>
                  <a:pt x="133742" y="40571"/>
                </a:moveTo>
                <a:lnTo>
                  <a:pt x="136599" y="42212"/>
                </a:lnTo>
                <a:lnTo>
                  <a:pt x="139061" y="43641"/>
                </a:lnTo>
                <a:lnTo>
                  <a:pt x="128423" y="43641"/>
                </a:lnTo>
                <a:lnTo>
                  <a:pt x="130885" y="42212"/>
                </a:lnTo>
                <a:lnTo>
                  <a:pt x="133742" y="40571"/>
                </a:lnTo>
                <a:close/>
                <a:moveTo>
                  <a:pt x="145323" y="40571"/>
                </a:moveTo>
                <a:lnTo>
                  <a:pt x="148180" y="42212"/>
                </a:lnTo>
                <a:lnTo>
                  <a:pt x="150642" y="43641"/>
                </a:lnTo>
                <a:lnTo>
                  <a:pt x="140004" y="43641"/>
                </a:lnTo>
                <a:lnTo>
                  <a:pt x="142496" y="42212"/>
                </a:lnTo>
                <a:lnTo>
                  <a:pt x="145323" y="40571"/>
                </a:lnTo>
                <a:close/>
                <a:moveTo>
                  <a:pt x="156964" y="40571"/>
                </a:moveTo>
                <a:lnTo>
                  <a:pt x="159822" y="42212"/>
                </a:lnTo>
                <a:lnTo>
                  <a:pt x="162284" y="43641"/>
                </a:lnTo>
                <a:lnTo>
                  <a:pt x="151645" y="43641"/>
                </a:lnTo>
                <a:lnTo>
                  <a:pt x="154107" y="42212"/>
                </a:lnTo>
                <a:lnTo>
                  <a:pt x="156964" y="40571"/>
                </a:lnTo>
                <a:close/>
                <a:moveTo>
                  <a:pt x="168575" y="40571"/>
                </a:moveTo>
                <a:lnTo>
                  <a:pt x="171433" y="42212"/>
                </a:lnTo>
                <a:lnTo>
                  <a:pt x="173895" y="43641"/>
                </a:lnTo>
                <a:lnTo>
                  <a:pt x="163256" y="43641"/>
                </a:lnTo>
                <a:lnTo>
                  <a:pt x="165749" y="42212"/>
                </a:lnTo>
                <a:lnTo>
                  <a:pt x="168575" y="40571"/>
                </a:lnTo>
                <a:close/>
                <a:moveTo>
                  <a:pt x="180217" y="40571"/>
                </a:moveTo>
                <a:lnTo>
                  <a:pt x="183074" y="42212"/>
                </a:lnTo>
                <a:lnTo>
                  <a:pt x="185536" y="43641"/>
                </a:lnTo>
                <a:lnTo>
                  <a:pt x="174898" y="43641"/>
                </a:lnTo>
                <a:lnTo>
                  <a:pt x="177360" y="42212"/>
                </a:lnTo>
                <a:lnTo>
                  <a:pt x="180217" y="40571"/>
                </a:lnTo>
                <a:close/>
                <a:moveTo>
                  <a:pt x="191828" y="40571"/>
                </a:moveTo>
                <a:lnTo>
                  <a:pt x="194685" y="42212"/>
                </a:lnTo>
                <a:lnTo>
                  <a:pt x="197147" y="43641"/>
                </a:lnTo>
                <a:lnTo>
                  <a:pt x="186509" y="43641"/>
                </a:lnTo>
                <a:lnTo>
                  <a:pt x="189001" y="42212"/>
                </a:lnTo>
                <a:lnTo>
                  <a:pt x="191828" y="40571"/>
                </a:lnTo>
                <a:close/>
                <a:moveTo>
                  <a:pt x="203470" y="40571"/>
                </a:moveTo>
                <a:lnTo>
                  <a:pt x="206327" y="42212"/>
                </a:lnTo>
                <a:lnTo>
                  <a:pt x="208789" y="43641"/>
                </a:lnTo>
                <a:lnTo>
                  <a:pt x="198151" y="43641"/>
                </a:lnTo>
                <a:lnTo>
                  <a:pt x="200613" y="42212"/>
                </a:lnTo>
                <a:lnTo>
                  <a:pt x="203470" y="40571"/>
                </a:lnTo>
                <a:close/>
                <a:moveTo>
                  <a:pt x="215051" y="40571"/>
                </a:moveTo>
                <a:lnTo>
                  <a:pt x="217908" y="42212"/>
                </a:lnTo>
                <a:lnTo>
                  <a:pt x="220370" y="43641"/>
                </a:lnTo>
                <a:lnTo>
                  <a:pt x="209731" y="43641"/>
                </a:lnTo>
                <a:lnTo>
                  <a:pt x="212193" y="42212"/>
                </a:lnTo>
                <a:lnTo>
                  <a:pt x="215051" y="40571"/>
                </a:lnTo>
                <a:close/>
                <a:moveTo>
                  <a:pt x="226692" y="40571"/>
                </a:moveTo>
                <a:lnTo>
                  <a:pt x="229519" y="42212"/>
                </a:lnTo>
                <a:lnTo>
                  <a:pt x="232011" y="43641"/>
                </a:lnTo>
                <a:lnTo>
                  <a:pt x="221373" y="43641"/>
                </a:lnTo>
                <a:lnTo>
                  <a:pt x="223835" y="42212"/>
                </a:lnTo>
                <a:lnTo>
                  <a:pt x="226692" y="40571"/>
                </a:lnTo>
                <a:close/>
                <a:moveTo>
                  <a:pt x="238303" y="40571"/>
                </a:moveTo>
                <a:lnTo>
                  <a:pt x="241160" y="42212"/>
                </a:lnTo>
                <a:lnTo>
                  <a:pt x="243622" y="43641"/>
                </a:lnTo>
                <a:lnTo>
                  <a:pt x="232984" y="43641"/>
                </a:lnTo>
                <a:lnTo>
                  <a:pt x="235446" y="42212"/>
                </a:lnTo>
                <a:lnTo>
                  <a:pt x="238303" y="40571"/>
                </a:lnTo>
                <a:close/>
                <a:moveTo>
                  <a:pt x="249945" y="40571"/>
                </a:moveTo>
                <a:lnTo>
                  <a:pt x="252772" y="42212"/>
                </a:lnTo>
                <a:lnTo>
                  <a:pt x="255264" y="43641"/>
                </a:lnTo>
                <a:lnTo>
                  <a:pt x="244626" y="43641"/>
                </a:lnTo>
                <a:lnTo>
                  <a:pt x="247088" y="42212"/>
                </a:lnTo>
                <a:lnTo>
                  <a:pt x="249945" y="40571"/>
                </a:lnTo>
                <a:close/>
                <a:moveTo>
                  <a:pt x="261556" y="40571"/>
                </a:moveTo>
                <a:lnTo>
                  <a:pt x="264413" y="42212"/>
                </a:lnTo>
                <a:lnTo>
                  <a:pt x="266875" y="43641"/>
                </a:lnTo>
                <a:lnTo>
                  <a:pt x="256237" y="43641"/>
                </a:lnTo>
                <a:lnTo>
                  <a:pt x="258699" y="42212"/>
                </a:lnTo>
                <a:lnTo>
                  <a:pt x="261556" y="40571"/>
                </a:lnTo>
                <a:close/>
                <a:moveTo>
                  <a:pt x="273198" y="40571"/>
                </a:moveTo>
                <a:lnTo>
                  <a:pt x="276024" y="42212"/>
                </a:lnTo>
                <a:lnTo>
                  <a:pt x="278517" y="43641"/>
                </a:lnTo>
                <a:lnTo>
                  <a:pt x="267878" y="43641"/>
                </a:lnTo>
                <a:lnTo>
                  <a:pt x="270340" y="42212"/>
                </a:lnTo>
                <a:lnTo>
                  <a:pt x="273198" y="40571"/>
                </a:lnTo>
                <a:close/>
                <a:moveTo>
                  <a:pt x="11217" y="43884"/>
                </a:moveTo>
                <a:lnTo>
                  <a:pt x="5898" y="46954"/>
                </a:lnTo>
                <a:lnTo>
                  <a:pt x="578" y="43884"/>
                </a:lnTo>
                <a:close/>
                <a:moveTo>
                  <a:pt x="22828" y="43884"/>
                </a:moveTo>
                <a:lnTo>
                  <a:pt x="17509" y="46954"/>
                </a:lnTo>
                <a:lnTo>
                  <a:pt x="12190" y="43884"/>
                </a:lnTo>
                <a:close/>
                <a:moveTo>
                  <a:pt x="34470" y="43884"/>
                </a:moveTo>
                <a:lnTo>
                  <a:pt x="29150" y="46954"/>
                </a:lnTo>
                <a:lnTo>
                  <a:pt x="23831" y="43884"/>
                </a:lnTo>
                <a:close/>
                <a:moveTo>
                  <a:pt x="46081" y="43884"/>
                </a:moveTo>
                <a:lnTo>
                  <a:pt x="40762" y="46954"/>
                </a:lnTo>
                <a:lnTo>
                  <a:pt x="35442" y="43884"/>
                </a:lnTo>
                <a:close/>
                <a:moveTo>
                  <a:pt x="57722" y="43884"/>
                </a:moveTo>
                <a:lnTo>
                  <a:pt x="52403" y="46954"/>
                </a:lnTo>
                <a:lnTo>
                  <a:pt x="47084" y="43884"/>
                </a:lnTo>
                <a:close/>
                <a:moveTo>
                  <a:pt x="69334" y="43884"/>
                </a:moveTo>
                <a:lnTo>
                  <a:pt x="64014" y="46954"/>
                </a:lnTo>
                <a:lnTo>
                  <a:pt x="58695" y="43884"/>
                </a:lnTo>
                <a:close/>
                <a:moveTo>
                  <a:pt x="80945" y="43884"/>
                </a:moveTo>
                <a:lnTo>
                  <a:pt x="75625" y="46954"/>
                </a:lnTo>
                <a:lnTo>
                  <a:pt x="70306" y="43884"/>
                </a:lnTo>
                <a:close/>
                <a:moveTo>
                  <a:pt x="92556" y="43884"/>
                </a:moveTo>
                <a:lnTo>
                  <a:pt x="87237" y="46954"/>
                </a:lnTo>
                <a:lnTo>
                  <a:pt x="81917" y="43884"/>
                </a:lnTo>
                <a:close/>
                <a:moveTo>
                  <a:pt x="104197" y="43884"/>
                </a:moveTo>
                <a:lnTo>
                  <a:pt x="98878" y="46954"/>
                </a:lnTo>
                <a:lnTo>
                  <a:pt x="93559" y="43884"/>
                </a:lnTo>
                <a:close/>
                <a:moveTo>
                  <a:pt x="115809" y="43884"/>
                </a:moveTo>
                <a:lnTo>
                  <a:pt x="110489" y="46954"/>
                </a:lnTo>
                <a:lnTo>
                  <a:pt x="105170" y="43884"/>
                </a:lnTo>
                <a:close/>
                <a:moveTo>
                  <a:pt x="127450" y="43884"/>
                </a:moveTo>
                <a:lnTo>
                  <a:pt x="122131" y="46954"/>
                </a:lnTo>
                <a:lnTo>
                  <a:pt x="116812" y="43884"/>
                </a:lnTo>
                <a:close/>
                <a:moveTo>
                  <a:pt x="139061" y="43884"/>
                </a:moveTo>
                <a:lnTo>
                  <a:pt x="133742" y="46954"/>
                </a:lnTo>
                <a:lnTo>
                  <a:pt x="128423" y="43884"/>
                </a:lnTo>
                <a:close/>
                <a:moveTo>
                  <a:pt x="150642" y="43884"/>
                </a:moveTo>
                <a:lnTo>
                  <a:pt x="145323" y="46954"/>
                </a:lnTo>
                <a:lnTo>
                  <a:pt x="140004" y="43884"/>
                </a:lnTo>
                <a:close/>
                <a:moveTo>
                  <a:pt x="162284" y="43884"/>
                </a:moveTo>
                <a:lnTo>
                  <a:pt x="156964" y="46954"/>
                </a:lnTo>
                <a:lnTo>
                  <a:pt x="151645" y="43884"/>
                </a:lnTo>
                <a:close/>
                <a:moveTo>
                  <a:pt x="173895" y="43884"/>
                </a:moveTo>
                <a:lnTo>
                  <a:pt x="168575" y="46954"/>
                </a:lnTo>
                <a:lnTo>
                  <a:pt x="163256" y="43884"/>
                </a:lnTo>
                <a:close/>
                <a:moveTo>
                  <a:pt x="185536" y="43884"/>
                </a:moveTo>
                <a:lnTo>
                  <a:pt x="180217" y="46954"/>
                </a:lnTo>
                <a:lnTo>
                  <a:pt x="174898" y="43884"/>
                </a:lnTo>
                <a:close/>
                <a:moveTo>
                  <a:pt x="197147" y="43884"/>
                </a:moveTo>
                <a:lnTo>
                  <a:pt x="191828" y="46954"/>
                </a:lnTo>
                <a:lnTo>
                  <a:pt x="186509" y="43884"/>
                </a:lnTo>
                <a:close/>
                <a:moveTo>
                  <a:pt x="208789" y="43884"/>
                </a:moveTo>
                <a:lnTo>
                  <a:pt x="203470" y="46954"/>
                </a:lnTo>
                <a:lnTo>
                  <a:pt x="198151" y="43884"/>
                </a:lnTo>
                <a:close/>
                <a:moveTo>
                  <a:pt x="220370" y="43884"/>
                </a:moveTo>
                <a:lnTo>
                  <a:pt x="215051" y="46954"/>
                </a:lnTo>
                <a:lnTo>
                  <a:pt x="209731" y="43884"/>
                </a:lnTo>
                <a:close/>
                <a:moveTo>
                  <a:pt x="232011" y="43884"/>
                </a:moveTo>
                <a:lnTo>
                  <a:pt x="226692" y="46954"/>
                </a:lnTo>
                <a:lnTo>
                  <a:pt x="221373" y="43884"/>
                </a:lnTo>
                <a:close/>
                <a:moveTo>
                  <a:pt x="243622" y="43884"/>
                </a:moveTo>
                <a:lnTo>
                  <a:pt x="238303" y="46954"/>
                </a:lnTo>
                <a:lnTo>
                  <a:pt x="232984" y="43884"/>
                </a:lnTo>
                <a:close/>
                <a:moveTo>
                  <a:pt x="255264" y="43884"/>
                </a:moveTo>
                <a:lnTo>
                  <a:pt x="249945" y="46954"/>
                </a:lnTo>
                <a:lnTo>
                  <a:pt x="244626" y="43884"/>
                </a:lnTo>
                <a:close/>
                <a:moveTo>
                  <a:pt x="266875" y="43884"/>
                </a:moveTo>
                <a:lnTo>
                  <a:pt x="261556" y="46954"/>
                </a:lnTo>
                <a:lnTo>
                  <a:pt x="256237" y="43884"/>
                </a:lnTo>
                <a:close/>
                <a:moveTo>
                  <a:pt x="278517" y="43884"/>
                </a:moveTo>
                <a:lnTo>
                  <a:pt x="273198" y="46954"/>
                </a:lnTo>
                <a:lnTo>
                  <a:pt x="267878" y="43884"/>
                </a:lnTo>
                <a:close/>
                <a:moveTo>
                  <a:pt x="46202" y="44097"/>
                </a:moveTo>
                <a:lnTo>
                  <a:pt x="40883" y="53307"/>
                </a:lnTo>
                <a:lnTo>
                  <a:pt x="40883" y="47167"/>
                </a:lnTo>
                <a:lnTo>
                  <a:pt x="46202" y="44097"/>
                </a:lnTo>
                <a:close/>
                <a:moveTo>
                  <a:pt x="243774" y="44097"/>
                </a:moveTo>
                <a:lnTo>
                  <a:pt x="238455" y="53307"/>
                </a:lnTo>
                <a:lnTo>
                  <a:pt x="238455" y="47167"/>
                </a:lnTo>
                <a:lnTo>
                  <a:pt x="243774" y="44097"/>
                </a:lnTo>
                <a:close/>
                <a:moveTo>
                  <a:pt x="255355" y="44097"/>
                </a:moveTo>
                <a:lnTo>
                  <a:pt x="250036" y="53307"/>
                </a:lnTo>
                <a:lnTo>
                  <a:pt x="250036" y="47167"/>
                </a:lnTo>
                <a:lnTo>
                  <a:pt x="255355" y="44097"/>
                </a:lnTo>
                <a:close/>
                <a:moveTo>
                  <a:pt x="266997" y="44097"/>
                </a:moveTo>
                <a:lnTo>
                  <a:pt x="261678" y="53307"/>
                </a:lnTo>
                <a:lnTo>
                  <a:pt x="261678" y="47167"/>
                </a:lnTo>
                <a:lnTo>
                  <a:pt x="266997" y="44097"/>
                </a:lnTo>
                <a:close/>
                <a:moveTo>
                  <a:pt x="278608" y="44097"/>
                </a:moveTo>
                <a:lnTo>
                  <a:pt x="273289" y="53307"/>
                </a:lnTo>
                <a:lnTo>
                  <a:pt x="273289" y="47167"/>
                </a:lnTo>
                <a:lnTo>
                  <a:pt x="278608" y="44097"/>
                </a:lnTo>
                <a:close/>
                <a:moveTo>
                  <a:pt x="457" y="44158"/>
                </a:moveTo>
                <a:lnTo>
                  <a:pt x="5776" y="47167"/>
                </a:lnTo>
                <a:lnTo>
                  <a:pt x="5776" y="53337"/>
                </a:lnTo>
                <a:lnTo>
                  <a:pt x="457" y="44158"/>
                </a:lnTo>
                <a:close/>
                <a:moveTo>
                  <a:pt x="11369" y="44097"/>
                </a:moveTo>
                <a:lnTo>
                  <a:pt x="6050" y="53337"/>
                </a:lnTo>
                <a:lnTo>
                  <a:pt x="6050" y="47167"/>
                </a:lnTo>
                <a:lnTo>
                  <a:pt x="11369" y="44097"/>
                </a:lnTo>
                <a:close/>
                <a:moveTo>
                  <a:pt x="12098" y="44158"/>
                </a:moveTo>
                <a:lnTo>
                  <a:pt x="17418" y="47167"/>
                </a:lnTo>
                <a:lnTo>
                  <a:pt x="17418" y="53337"/>
                </a:lnTo>
                <a:lnTo>
                  <a:pt x="12098" y="44158"/>
                </a:lnTo>
                <a:close/>
                <a:moveTo>
                  <a:pt x="22980" y="44097"/>
                </a:moveTo>
                <a:lnTo>
                  <a:pt x="17661" y="53337"/>
                </a:lnTo>
                <a:lnTo>
                  <a:pt x="17661" y="47167"/>
                </a:lnTo>
                <a:lnTo>
                  <a:pt x="22980" y="44097"/>
                </a:lnTo>
                <a:close/>
                <a:moveTo>
                  <a:pt x="23710" y="44097"/>
                </a:moveTo>
                <a:lnTo>
                  <a:pt x="29029" y="47167"/>
                </a:lnTo>
                <a:lnTo>
                  <a:pt x="29029" y="53337"/>
                </a:lnTo>
                <a:lnTo>
                  <a:pt x="23710" y="44097"/>
                </a:lnTo>
                <a:close/>
                <a:moveTo>
                  <a:pt x="34622" y="44097"/>
                </a:moveTo>
                <a:lnTo>
                  <a:pt x="29302" y="53337"/>
                </a:lnTo>
                <a:lnTo>
                  <a:pt x="29302" y="47167"/>
                </a:lnTo>
                <a:lnTo>
                  <a:pt x="34622" y="44097"/>
                </a:lnTo>
                <a:close/>
                <a:moveTo>
                  <a:pt x="35290" y="44158"/>
                </a:moveTo>
                <a:lnTo>
                  <a:pt x="40610" y="47167"/>
                </a:lnTo>
                <a:lnTo>
                  <a:pt x="40610" y="53337"/>
                </a:lnTo>
                <a:lnTo>
                  <a:pt x="35290" y="44158"/>
                </a:lnTo>
                <a:close/>
                <a:moveTo>
                  <a:pt x="46932" y="44158"/>
                </a:moveTo>
                <a:lnTo>
                  <a:pt x="52251" y="47228"/>
                </a:lnTo>
                <a:lnTo>
                  <a:pt x="52251" y="53337"/>
                </a:lnTo>
                <a:lnTo>
                  <a:pt x="46932" y="44158"/>
                </a:lnTo>
                <a:close/>
                <a:moveTo>
                  <a:pt x="57844" y="44097"/>
                </a:moveTo>
                <a:lnTo>
                  <a:pt x="52525" y="53337"/>
                </a:lnTo>
                <a:lnTo>
                  <a:pt x="52525" y="47167"/>
                </a:lnTo>
                <a:lnTo>
                  <a:pt x="57844" y="44097"/>
                </a:lnTo>
                <a:close/>
                <a:moveTo>
                  <a:pt x="58543" y="44158"/>
                </a:moveTo>
                <a:lnTo>
                  <a:pt x="63862" y="47228"/>
                </a:lnTo>
                <a:lnTo>
                  <a:pt x="63862" y="53337"/>
                </a:lnTo>
                <a:lnTo>
                  <a:pt x="58543" y="44158"/>
                </a:lnTo>
                <a:close/>
                <a:moveTo>
                  <a:pt x="69455" y="44097"/>
                </a:moveTo>
                <a:lnTo>
                  <a:pt x="64136" y="53337"/>
                </a:lnTo>
                <a:lnTo>
                  <a:pt x="64136" y="47167"/>
                </a:lnTo>
                <a:lnTo>
                  <a:pt x="69455" y="44097"/>
                </a:lnTo>
                <a:close/>
                <a:moveTo>
                  <a:pt x="70185" y="44158"/>
                </a:moveTo>
                <a:lnTo>
                  <a:pt x="75504" y="47228"/>
                </a:lnTo>
                <a:lnTo>
                  <a:pt x="75504" y="53337"/>
                </a:lnTo>
                <a:lnTo>
                  <a:pt x="70185" y="44158"/>
                </a:lnTo>
                <a:close/>
                <a:moveTo>
                  <a:pt x="81097" y="44097"/>
                </a:moveTo>
                <a:lnTo>
                  <a:pt x="75777" y="53337"/>
                </a:lnTo>
                <a:lnTo>
                  <a:pt x="75777" y="47167"/>
                </a:lnTo>
                <a:lnTo>
                  <a:pt x="81097" y="44097"/>
                </a:lnTo>
                <a:close/>
                <a:moveTo>
                  <a:pt x="81796" y="44158"/>
                </a:moveTo>
                <a:lnTo>
                  <a:pt x="87115" y="47228"/>
                </a:lnTo>
                <a:lnTo>
                  <a:pt x="87115" y="53337"/>
                </a:lnTo>
                <a:lnTo>
                  <a:pt x="81796" y="44158"/>
                </a:lnTo>
                <a:close/>
                <a:moveTo>
                  <a:pt x="92708" y="44097"/>
                </a:moveTo>
                <a:lnTo>
                  <a:pt x="87389" y="53337"/>
                </a:lnTo>
                <a:lnTo>
                  <a:pt x="87389" y="47167"/>
                </a:lnTo>
                <a:lnTo>
                  <a:pt x="92708" y="44097"/>
                </a:lnTo>
                <a:close/>
                <a:moveTo>
                  <a:pt x="93437" y="44158"/>
                </a:moveTo>
                <a:lnTo>
                  <a:pt x="98757" y="47228"/>
                </a:lnTo>
                <a:lnTo>
                  <a:pt x="98757" y="53337"/>
                </a:lnTo>
                <a:lnTo>
                  <a:pt x="93437" y="44158"/>
                </a:lnTo>
                <a:close/>
                <a:moveTo>
                  <a:pt x="104349" y="44097"/>
                </a:moveTo>
                <a:lnTo>
                  <a:pt x="99030" y="53337"/>
                </a:lnTo>
                <a:lnTo>
                  <a:pt x="99030" y="47167"/>
                </a:lnTo>
                <a:lnTo>
                  <a:pt x="104349" y="44097"/>
                </a:lnTo>
                <a:close/>
                <a:moveTo>
                  <a:pt x="105018" y="44158"/>
                </a:moveTo>
                <a:lnTo>
                  <a:pt x="110337" y="47228"/>
                </a:lnTo>
                <a:lnTo>
                  <a:pt x="110337" y="53337"/>
                </a:lnTo>
                <a:lnTo>
                  <a:pt x="105018" y="44158"/>
                </a:lnTo>
                <a:close/>
                <a:moveTo>
                  <a:pt x="115930" y="44097"/>
                </a:moveTo>
                <a:lnTo>
                  <a:pt x="110611" y="53337"/>
                </a:lnTo>
                <a:lnTo>
                  <a:pt x="110611" y="47167"/>
                </a:lnTo>
                <a:lnTo>
                  <a:pt x="115930" y="44097"/>
                </a:lnTo>
                <a:close/>
                <a:moveTo>
                  <a:pt x="116660" y="44158"/>
                </a:moveTo>
                <a:lnTo>
                  <a:pt x="121979" y="47228"/>
                </a:lnTo>
                <a:lnTo>
                  <a:pt x="121979" y="53337"/>
                </a:lnTo>
                <a:lnTo>
                  <a:pt x="116660" y="44158"/>
                </a:lnTo>
                <a:close/>
                <a:moveTo>
                  <a:pt x="127541" y="44097"/>
                </a:moveTo>
                <a:lnTo>
                  <a:pt x="122222" y="53337"/>
                </a:lnTo>
                <a:lnTo>
                  <a:pt x="122222" y="47167"/>
                </a:lnTo>
                <a:lnTo>
                  <a:pt x="127541" y="44097"/>
                </a:lnTo>
                <a:close/>
                <a:moveTo>
                  <a:pt x="128271" y="44158"/>
                </a:moveTo>
                <a:lnTo>
                  <a:pt x="133590" y="47228"/>
                </a:lnTo>
                <a:lnTo>
                  <a:pt x="133590" y="53337"/>
                </a:lnTo>
                <a:lnTo>
                  <a:pt x="128271" y="44158"/>
                </a:lnTo>
                <a:close/>
                <a:moveTo>
                  <a:pt x="139183" y="44097"/>
                </a:moveTo>
                <a:lnTo>
                  <a:pt x="133864" y="53337"/>
                </a:lnTo>
                <a:lnTo>
                  <a:pt x="133864" y="47167"/>
                </a:lnTo>
                <a:lnTo>
                  <a:pt x="139183" y="44097"/>
                </a:lnTo>
                <a:close/>
                <a:moveTo>
                  <a:pt x="139912" y="44158"/>
                </a:moveTo>
                <a:lnTo>
                  <a:pt x="145232" y="47228"/>
                </a:lnTo>
                <a:lnTo>
                  <a:pt x="145232" y="53337"/>
                </a:lnTo>
                <a:lnTo>
                  <a:pt x="139912" y="44158"/>
                </a:lnTo>
                <a:close/>
                <a:moveTo>
                  <a:pt x="150794" y="44097"/>
                </a:moveTo>
                <a:lnTo>
                  <a:pt x="145475" y="53337"/>
                </a:lnTo>
                <a:lnTo>
                  <a:pt x="145475" y="47167"/>
                </a:lnTo>
                <a:lnTo>
                  <a:pt x="150794" y="44097"/>
                </a:lnTo>
                <a:close/>
                <a:moveTo>
                  <a:pt x="151523" y="44158"/>
                </a:moveTo>
                <a:lnTo>
                  <a:pt x="156843" y="47228"/>
                </a:lnTo>
                <a:lnTo>
                  <a:pt x="156843" y="53337"/>
                </a:lnTo>
                <a:lnTo>
                  <a:pt x="151523" y="44158"/>
                </a:lnTo>
                <a:close/>
                <a:moveTo>
                  <a:pt x="162436" y="44097"/>
                </a:moveTo>
                <a:lnTo>
                  <a:pt x="157116" y="53337"/>
                </a:lnTo>
                <a:lnTo>
                  <a:pt x="157116" y="47167"/>
                </a:lnTo>
                <a:lnTo>
                  <a:pt x="162436" y="44097"/>
                </a:lnTo>
                <a:close/>
                <a:moveTo>
                  <a:pt x="163165" y="44158"/>
                </a:moveTo>
                <a:lnTo>
                  <a:pt x="168484" y="47228"/>
                </a:lnTo>
                <a:lnTo>
                  <a:pt x="168484" y="53337"/>
                </a:lnTo>
                <a:lnTo>
                  <a:pt x="163165" y="44158"/>
                </a:lnTo>
                <a:close/>
                <a:moveTo>
                  <a:pt x="174047" y="44097"/>
                </a:moveTo>
                <a:lnTo>
                  <a:pt x="168727" y="53337"/>
                </a:lnTo>
                <a:lnTo>
                  <a:pt x="168727" y="47167"/>
                </a:lnTo>
                <a:lnTo>
                  <a:pt x="174047" y="44097"/>
                </a:lnTo>
                <a:close/>
                <a:moveTo>
                  <a:pt x="174746" y="44158"/>
                </a:moveTo>
                <a:lnTo>
                  <a:pt x="180065" y="47228"/>
                </a:lnTo>
                <a:lnTo>
                  <a:pt x="180065" y="53337"/>
                </a:lnTo>
                <a:lnTo>
                  <a:pt x="174746" y="44158"/>
                </a:lnTo>
                <a:close/>
                <a:moveTo>
                  <a:pt x="185658" y="44097"/>
                </a:moveTo>
                <a:lnTo>
                  <a:pt x="180339" y="53337"/>
                </a:lnTo>
                <a:lnTo>
                  <a:pt x="180339" y="47167"/>
                </a:lnTo>
                <a:lnTo>
                  <a:pt x="185658" y="44097"/>
                </a:lnTo>
                <a:close/>
                <a:moveTo>
                  <a:pt x="186357" y="44158"/>
                </a:moveTo>
                <a:lnTo>
                  <a:pt x="191676" y="47228"/>
                </a:lnTo>
                <a:lnTo>
                  <a:pt x="191676" y="53337"/>
                </a:lnTo>
                <a:lnTo>
                  <a:pt x="186357" y="44158"/>
                </a:lnTo>
                <a:close/>
                <a:moveTo>
                  <a:pt x="197269" y="44097"/>
                </a:moveTo>
                <a:lnTo>
                  <a:pt x="191950" y="53337"/>
                </a:lnTo>
                <a:lnTo>
                  <a:pt x="191950" y="47167"/>
                </a:lnTo>
                <a:lnTo>
                  <a:pt x="197269" y="44097"/>
                </a:lnTo>
                <a:close/>
                <a:moveTo>
                  <a:pt x="197999" y="44158"/>
                </a:moveTo>
                <a:lnTo>
                  <a:pt x="203318" y="47228"/>
                </a:lnTo>
                <a:lnTo>
                  <a:pt x="203318" y="53337"/>
                </a:lnTo>
                <a:lnTo>
                  <a:pt x="197999" y="44158"/>
                </a:lnTo>
                <a:close/>
                <a:moveTo>
                  <a:pt x="208911" y="44097"/>
                </a:moveTo>
                <a:lnTo>
                  <a:pt x="203591" y="53337"/>
                </a:lnTo>
                <a:lnTo>
                  <a:pt x="203591" y="47167"/>
                </a:lnTo>
                <a:lnTo>
                  <a:pt x="208911" y="44097"/>
                </a:lnTo>
                <a:close/>
                <a:moveTo>
                  <a:pt x="209610" y="44158"/>
                </a:moveTo>
                <a:lnTo>
                  <a:pt x="214929" y="47228"/>
                </a:lnTo>
                <a:lnTo>
                  <a:pt x="214929" y="53337"/>
                </a:lnTo>
                <a:lnTo>
                  <a:pt x="209610" y="44158"/>
                </a:lnTo>
                <a:close/>
                <a:moveTo>
                  <a:pt x="220522" y="44097"/>
                </a:moveTo>
                <a:lnTo>
                  <a:pt x="215202" y="53337"/>
                </a:lnTo>
                <a:lnTo>
                  <a:pt x="215202" y="47167"/>
                </a:lnTo>
                <a:lnTo>
                  <a:pt x="220522" y="44097"/>
                </a:lnTo>
                <a:close/>
                <a:moveTo>
                  <a:pt x="221251" y="44158"/>
                </a:moveTo>
                <a:lnTo>
                  <a:pt x="226570" y="47228"/>
                </a:lnTo>
                <a:lnTo>
                  <a:pt x="226570" y="53337"/>
                </a:lnTo>
                <a:lnTo>
                  <a:pt x="221251" y="44158"/>
                </a:lnTo>
                <a:close/>
                <a:moveTo>
                  <a:pt x="232163" y="44097"/>
                </a:moveTo>
                <a:lnTo>
                  <a:pt x="226844" y="53337"/>
                </a:lnTo>
                <a:lnTo>
                  <a:pt x="226844" y="47167"/>
                </a:lnTo>
                <a:lnTo>
                  <a:pt x="232163" y="44097"/>
                </a:lnTo>
                <a:close/>
                <a:moveTo>
                  <a:pt x="232862" y="44097"/>
                </a:moveTo>
                <a:lnTo>
                  <a:pt x="238182" y="47167"/>
                </a:lnTo>
                <a:lnTo>
                  <a:pt x="238182" y="53337"/>
                </a:lnTo>
                <a:lnTo>
                  <a:pt x="232862" y="44097"/>
                </a:lnTo>
                <a:close/>
                <a:moveTo>
                  <a:pt x="244474" y="44097"/>
                </a:moveTo>
                <a:lnTo>
                  <a:pt x="249793" y="47167"/>
                </a:lnTo>
                <a:lnTo>
                  <a:pt x="249793" y="53337"/>
                </a:lnTo>
                <a:lnTo>
                  <a:pt x="244474" y="44097"/>
                </a:lnTo>
                <a:close/>
                <a:moveTo>
                  <a:pt x="256085" y="44097"/>
                </a:moveTo>
                <a:lnTo>
                  <a:pt x="261404" y="47167"/>
                </a:lnTo>
                <a:lnTo>
                  <a:pt x="261404" y="53337"/>
                </a:lnTo>
                <a:lnTo>
                  <a:pt x="256085" y="44097"/>
                </a:lnTo>
                <a:close/>
                <a:moveTo>
                  <a:pt x="267726" y="44097"/>
                </a:moveTo>
                <a:lnTo>
                  <a:pt x="273046" y="47167"/>
                </a:lnTo>
                <a:lnTo>
                  <a:pt x="273046" y="53337"/>
                </a:lnTo>
                <a:lnTo>
                  <a:pt x="267726" y="44097"/>
                </a:lnTo>
                <a:close/>
                <a:moveTo>
                  <a:pt x="11855" y="44249"/>
                </a:moveTo>
                <a:lnTo>
                  <a:pt x="17174" y="53459"/>
                </a:lnTo>
                <a:lnTo>
                  <a:pt x="17174" y="53459"/>
                </a:lnTo>
                <a:lnTo>
                  <a:pt x="11855" y="50389"/>
                </a:lnTo>
                <a:lnTo>
                  <a:pt x="11855" y="44249"/>
                </a:lnTo>
                <a:close/>
                <a:moveTo>
                  <a:pt x="23497" y="44249"/>
                </a:moveTo>
                <a:lnTo>
                  <a:pt x="28816" y="53459"/>
                </a:lnTo>
                <a:lnTo>
                  <a:pt x="28816" y="53459"/>
                </a:lnTo>
                <a:lnTo>
                  <a:pt x="23497" y="50389"/>
                </a:lnTo>
                <a:lnTo>
                  <a:pt x="23497" y="44249"/>
                </a:lnTo>
                <a:close/>
                <a:moveTo>
                  <a:pt x="35078" y="44249"/>
                </a:moveTo>
                <a:lnTo>
                  <a:pt x="40397" y="53459"/>
                </a:lnTo>
                <a:lnTo>
                  <a:pt x="40397" y="53459"/>
                </a:lnTo>
                <a:lnTo>
                  <a:pt x="35078" y="50389"/>
                </a:lnTo>
                <a:lnTo>
                  <a:pt x="35078" y="44249"/>
                </a:lnTo>
                <a:close/>
                <a:moveTo>
                  <a:pt x="93194" y="44249"/>
                </a:moveTo>
                <a:lnTo>
                  <a:pt x="98513" y="53459"/>
                </a:lnTo>
                <a:lnTo>
                  <a:pt x="98513" y="53459"/>
                </a:lnTo>
                <a:lnTo>
                  <a:pt x="93194" y="50419"/>
                </a:lnTo>
                <a:lnTo>
                  <a:pt x="93194" y="44249"/>
                </a:lnTo>
                <a:close/>
                <a:moveTo>
                  <a:pt x="244" y="44249"/>
                </a:moveTo>
                <a:lnTo>
                  <a:pt x="5563" y="53459"/>
                </a:lnTo>
                <a:lnTo>
                  <a:pt x="214" y="50389"/>
                </a:lnTo>
                <a:lnTo>
                  <a:pt x="214" y="44249"/>
                </a:lnTo>
                <a:close/>
                <a:moveTo>
                  <a:pt x="46689" y="44249"/>
                </a:moveTo>
                <a:lnTo>
                  <a:pt x="52008" y="53459"/>
                </a:lnTo>
                <a:lnTo>
                  <a:pt x="46689" y="50389"/>
                </a:lnTo>
                <a:lnTo>
                  <a:pt x="46689" y="44249"/>
                </a:lnTo>
                <a:close/>
                <a:moveTo>
                  <a:pt x="58330" y="44249"/>
                </a:moveTo>
                <a:lnTo>
                  <a:pt x="63650" y="53459"/>
                </a:lnTo>
                <a:lnTo>
                  <a:pt x="58330" y="50419"/>
                </a:lnTo>
                <a:lnTo>
                  <a:pt x="58330" y="44249"/>
                </a:lnTo>
                <a:close/>
                <a:moveTo>
                  <a:pt x="69941" y="44249"/>
                </a:moveTo>
                <a:lnTo>
                  <a:pt x="75261" y="53459"/>
                </a:lnTo>
                <a:lnTo>
                  <a:pt x="69941" y="50419"/>
                </a:lnTo>
                <a:lnTo>
                  <a:pt x="69941" y="44249"/>
                </a:lnTo>
                <a:close/>
                <a:moveTo>
                  <a:pt x="81583" y="44249"/>
                </a:moveTo>
                <a:lnTo>
                  <a:pt x="86902" y="53459"/>
                </a:lnTo>
                <a:lnTo>
                  <a:pt x="81583" y="50419"/>
                </a:lnTo>
                <a:lnTo>
                  <a:pt x="81583" y="44249"/>
                </a:lnTo>
                <a:close/>
                <a:moveTo>
                  <a:pt x="104836" y="44249"/>
                </a:moveTo>
                <a:lnTo>
                  <a:pt x="110155" y="53459"/>
                </a:lnTo>
                <a:lnTo>
                  <a:pt x="104836" y="50419"/>
                </a:lnTo>
                <a:lnTo>
                  <a:pt x="104836" y="44249"/>
                </a:lnTo>
                <a:close/>
                <a:moveTo>
                  <a:pt x="116416" y="44249"/>
                </a:moveTo>
                <a:lnTo>
                  <a:pt x="121736" y="53459"/>
                </a:lnTo>
                <a:lnTo>
                  <a:pt x="116416" y="50419"/>
                </a:lnTo>
                <a:lnTo>
                  <a:pt x="116416" y="44249"/>
                </a:lnTo>
                <a:close/>
                <a:moveTo>
                  <a:pt x="128058" y="44249"/>
                </a:moveTo>
                <a:lnTo>
                  <a:pt x="133377" y="53459"/>
                </a:lnTo>
                <a:lnTo>
                  <a:pt x="128058" y="50419"/>
                </a:lnTo>
                <a:lnTo>
                  <a:pt x="128058" y="44249"/>
                </a:lnTo>
                <a:close/>
                <a:moveTo>
                  <a:pt x="139669" y="44249"/>
                </a:moveTo>
                <a:lnTo>
                  <a:pt x="144988" y="53459"/>
                </a:lnTo>
                <a:lnTo>
                  <a:pt x="139669" y="50419"/>
                </a:lnTo>
                <a:lnTo>
                  <a:pt x="139669" y="44249"/>
                </a:lnTo>
                <a:close/>
                <a:moveTo>
                  <a:pt x="151311" y="44249"/>
                </a:moveTo>
                <a:lnTo>
                  <a:pt x="156630" y="53459"/>
                </a:lnTo>
                <a:lnTo>
                  <a:pt x="151311" y="50419"/>
                </a:lnTo>
                <a:lnTo>
                  <a:pt x="151311" y="44249"/>
                </a:lnTo>
                <a:close/>
                <a:moveTo>
                  <a:pt x="162922" y="44249"/>
                </a:moveTo>
                <a:lnTo>
                  <a:pt x="168241" y="53459"/>
                </a:lnTo>
                <a:lnTo>
                  <a:pt x="162922" y="50419"/>
                </a:lnTo>
                <a:lnTo>
                  <a:pt x="162922" y="44249"/>
                </a:lnTo>
                <a:close/>
                <a:moveTo>
                  <a:pt x="174503" y="44249"/>
                </a:moveTo>
                <a:lnTo>
                  <a:pt x="179822" y="53459"/>
                </a:lnTo>
                <a:lnTo>
                  <a:pt x="174503" y="50419"/>
                </a:lnTo>
                <a:lnTo>
                  <a:pt x="174503" y="44249"/>
                </a:lnTo>
                <a:close/>
                <a:moveTo>
                  <a:pt x="186144" y="44249"/>
                </a:moveTo>
                <a:lnTo>
                  <a:pt x="191463" y="53459"/>
                </a:lnTo>
                <a:lnTo>
                  <a:pt x="186144" y="50419"/>
                </a:lnTo>
                <a:lnTo>
                  <a:pt x="186144" y="44249"/>
                </a:lnTo>
                <a:close/>
                <a:moveTo>
                  <a:pt x="197755" y="44249"/>
                </a:moveTo>
                <a:lnTo>
                  <a:pt x="203075" y="53459"/>
                </a:lnTo>
                <a:lnTo>
                  <a:pt x="197755" y="50419"/>
                </a:lnTo>
                <a:lnTo>
                  <a:pt x="197755" y="44249"/>
                </a:lnTo>
                <a:close/>
                <a:moveTo>
                  <a:pt x="209397" y="44249"/>
                </a:moveTo>
                <a:lnTo>
                  <a:pt x="214716" y="53459"/>
                </a:lnTo>
                <a:lnTo>
                  <a:pt x="209397" y="50419"/>
                </a:lnTo>
                <a:lnTo>
                  <a:pt x="209397" y="44249"/>
                </a:lnTo>
                <a:close/>
                <a:moveTo>
                  <a:pt x="221008" y="44249"/>
                </a:moveTo>
                <a:lnTo>
                  <a:pt x="226327" y="53459"/>
                </a:lnTo>
                <a:lnTo>
                  <a:pt x="221008" y="50419"/>
                </a:lnTo>
                <a:lnTo>
                  <a:pt x="221008" y="44249"/>
                </a:lnTo>
                <a:close/>
                <a:moveTo>
                  <a:pt x="232650" y="44249"/>
                </a:moveTo>
                <a:lnTo>
                  <a:pt x="237969" y="53459"/>
                </a:lnTo>
                <a:lnTo>
                  <a:pt x="232650" y="50419"/>
                </a:lnTo>
                <a:lnTo>
                  <a:pt x="232650" y="44249"/>
                </a:lnTo>
                <a:close/>
                <a:moveTo>
                  <a:pt x="244230" y="44249"/>
                </a:moveTo>
                <a:lnTo>
                  <a:pt x="249550" y="53459"/>
                </a:lnTo>
                <a:lnTo>
                  <a:pt x="244230" y="50419"/>
                </a:lnTo>
                <a:lnTo>
                  <a:pt x="244230" y="44249"/>
                </a:lnTo>
                <a:close/>
                <a:moveTo>
                  <a:pt x="255872" y="44249"/>
                </a:moveTo>
                <a:lnTo>
                  <a:pt x="261191" y="53459"/>
                </a:lnTo>
                <a:lnTo>
                  <a:pt x="255872" y="50419"/>
                </a:lnTo>
                <a:lnTo>
                  <a:pt x="255872" y="44249"/>
                </a:lnTo>
                <a:close/>
                <a:moveTo>
                  <a:pt x="267483" y="44249"/>
                </a:moveTo>
                <a:lnTo>
                  <a:pt x="272802" y="53459"/>
                </a:lnTo>
                <a:lnTo>
                  <a:pt x="267483" y="50419"/>
                </a:lnTo>
                <a:lnTo>
                  <a:pt x="267483" y="44249"/>
                </a:lnTo>
                <a:close/>
                <a:moveTo>
                  <a:pt x="58057" y="44310"/>
                </a:moveTo>
                <a:lnTo>
                  <a:pt x="58057" y="50419"/>
                </a:lnTo>
                <a:lnTo>
                  <a:pt x="52737" y="53489"/>
                </a:lnTo>
                <a:lnTo>
                  <a:pt x="52737" y="53489"/>
                </a:lnTo>
                <a:lnTo>
                  <a:pt x="58057" y="44310"/>
                </a:lnTo>
                <a:close/>
                <a:moveTo>
                  <a:pt x="69698" y="44310"/>
                </a:moveTo>
                <a:lnTo>
                  <a:pt x="69698" y="50419"/>
                </a:lnTo>
                <a:lnTo>
                  <a:pt x="64379" y="53489"/>
                </a:lnTo>
                <a:lnTo>
                  <a:pt x="64379" y="53489"/>
                </a:lnTo>
                <a:lnTo>
                  <a:pt x="69698" y="44310"/>
                </a:lnTo>
                <a:close/>
                <a:moveTo>
                  <a:pt x="81309" y="44310"/>
                </a:moveTo>
                <a:lnTo>
                  <a:pt x="81309" y="50419"/>
                </a:lnTo>
                <a:lnTo>
                  <a:pt x="75990" y="53489"/>
                </a:lnTo>
                <a:lnTo>
                  <a:pt x="75990" y="53489"/>
                </a:lnTo>
                <a:lnTo>
                  <a:pt x="81309" y="44310"/>
                </a:lnTo>
                <a:close/>
                <a:moveTo>
                  <a:pt x="92951" y="44310"/>
                </a:moveTo>
                <a:lnTo>
                  <a:pt x="92951" y="50419"/>
                </a:lnTo>
                <a:lnTo>
                  <a:pt x="87632" y="53489"/>
                </a:lnTo>
                <a:lnTo>
                  <a:pt x="87632" y="53489"/>
                </a:lnTo>
                <a:lnTo>
                  <a:pt x="92951" y="44310"/>
                </a:lnTo>
                <a:close/>
                <a:moveTo>
                  <a:pt x="104562" y="44310"/>
                </a:moveTo>
                <a:lnTo>
                  <a:pt x="104562" y="50419"/>
                </a:lnTo>
                <a:lnTo>
                  <a:pt x="99243" y="53489"/>
                </a:lnTo>
                <a:lnTo>
                  <a:pt x="99243" y="53489"/>
                </a:lnTo>
                <a:lnTo>
                  <a:pt x="104562" y="44310"/>
                </a:lnTo>
                <a:close/>
                <a:moveTo>
                  <a:pt x="116143" y="44310"/>
                </a:moveTo>
                <a:lnTo>
                  <a:pt x="116143" y="50419"/>
                </a:lnTo>
                <a:lnTo>
                  <a:pt x="110824" y="53489"/>
                </a:lnTo>
                <a:lnTo>
                  <a:pt x="110824" y="53489"/>
                </a:lnTo>
                <a:lnTo>
                  <a:pt x="116143" y="44310"/>
                </a:lnTo>
                <a:close/>
                <a:moveTo>
                  <a:pt x="127784" y="44310"/>
                </a:moveTo>
                <a:lnTo>
                  <a:pt x="127784" y="50419"/>
                </a:lnTo>
                <a:lnTo>
                  <a:pt x="122465" y="53489"/>
                </a:lnTo>
                <a:lnTo>
                  <a:pt x="122465" y="53489"/>
                </a:lnTo>
                <a:lnTo>
                  <a:pt x="127784" y="44310"/>
                </a:lnTo>
                <a:close/>
                <a:moveTo>
                  <a:pt x="139396" y="44310"/>
                </a:moveTo>
                <a:lnTo>
                  <a:pt x="139396" y="50419"/>
                </a:lnTo>
                <a:lnTo>
                  <a:pt x="134076" y="53489"/>
                </a:lnTo>
                <a:lnTo>
                  <a:pt x="134076" y="53489"/>
                </a:lnTo>
                <a:lnTo>
                  <a:pt x="139396" y="44310"/>
                </a:lnTo>
                <a:close/>
                <a:moveTo>
                  <a:pt x="151037" y="44310"/>
                </a:moveTo>
                <a:lnTo>
                  <a:pt x="151037" y="50419"/>
                </a:lnTo>
                <a:lnTo>
                  <a:pt x="145718" y="53489"/>
                </a:lnTo>
                <a:lnTo>
                  <a:pt x="145718" y="53489"/>
                </a:lnTo>
                <a:lnTo>
                  <a:pt x="151037" y="44310"/>
                </a:lnTo>
                <a:close/>
                <a:moveTo>
                  <a:pt x="162648" y="44310"/>
                </a:moveTo>
                <a:lnTo>
                  <a:pt x="162648" y="50419"/>
                </a:lnTo>
                <a:lnTo>
                  <a:pt x="157329" y="53489"/>
                </a:lnTo>
                <a:lnTo>
                  <a:pt x="157329" y="53489"/>
                </a:lnTo>
                <a:lnTo>
                  <a:pt x="162648" y="44310"/>
                </a:lnTo>
                <a:close/>
                <a:moveTo>
                  <a:pt x="174290" y="44310"/>
                </a:moveTo>
                <a:lnTo>
                  <a:pt x="174290" y="50419"/>
                </a:lnTo>
                <a:lnTo>
                  <a:pt x="168971" y="53489"/>
                </a:lnTo>
                <a:lnTo>
                  <a:pt x="168971" y="53489"/>
                </a:lnTo>
                <a:lnTo>
                  <a:pt x="174290" y="44310"/>
                </a:lnTo>
                <a:close/>
                <a:moveTo>
                  <a:pt x="185871" y="44310"/>
                </a:moveTo>
                <a:lnTo>
                  <a:pt x="185871" y="50419"/>
                </a:lnTo>
                <a:lnTo>
                  <a:pt x="180551" y="53489"/>
                </a:lnTo>
                <a:lnTo>
                  <a:pt x="180551" y="53489"/>
                </a:lnTo>
                <a:lnTo>
                  <a:pt x="185871" y="44310"/>
                </a:lnTo>
                <a:close/>
                <a:moveTo>
                  <a:pt x="197512" y="44310"/>
                </a:moveTo>
                <a:lnTo>
                  <a:pt x="197512" y="50419"/>
                </a:lnTo>
                <a:lnTo>
                  <a:pt x="192193" y="53489"/>
                </a:lnTo>
                <a:lnTo>
                  <a:pt x="192193" y="53489"/>
                </a:lnTo>
                <a:lnTo>
                  <a:pt x="197512" y="44310"/>
                </a:lnTo>
                <a:close/>
                <a:moveTo>
                  <a:pt x="209123" y="44310"/>
                </a:moveTo>
                <a:lnTo>
                  <a:pt x="209123" y="50419"/>
                </a:lnTo>
                <a:lnTo>
                  <a:pt x="203804" y="53489"/>
                </a:lnTo>
                <a:lnTo>
                  <a:pt x="203804" y="53489"/>
                </a:lnTo>
                <a:lnTo>
                  <a:pt x="209123" y="44310"/>
                </a:lnTo>
                <a:close/>
                <a:moveTo>
                  <a:pt x="220765" y="44310"/>
                </a:moveTo>
                <a:lnTo>
                  <a:pt x="220765" y="50419"/>
                </a:lnTo>
                <a:lnTo>
                  <a:pt x="215446" y="53489"/>
                </a:lnTo>
                <a:lnTo>
                  <a:pt x="215446" y="53489"/>
                </a:lnTo>
                <a:lnTo>
                  <a:pt x="220765" y="44310"/>
                </a:lnTo>
                <a:close/>
                <a:moveTo>
                  <a:pt x="243957" y="44310"/>
                </a:moveTo>
                <a:lnTo>
                  <a:pt x="243957" y="50419"/>
                </a:lnTo>
                <a:lnTo>
                  <a:pt x="238638" y="53489"/>
                </a:lnTo>
                <a:lnTo>
                  <a:pt x="238638" y="53489"/>
                </a:lnTo>
                <a:lnTo>
                  <a:pt x="243957" y="44310"/>
                </a:lnTo>
                <a:close/>
                <a:moveTo>
                  <a:pt x="255598" y="44310"/>
                </a:moveTo>
                <a:lnTo>
                  <a:pt x="255598" y="50419"/>
                </a:lnTo>
                <a:lnTo>
                  <a:pt x="250279" y="53489"/>
                </a:lnTo>
                <a:lnTo>
                  <a:pt x="250279" y="53489"/>
                </a:lnTo>
                <a:lnTo>
                  <a:pt x="255598" y="44310"/>
                </a:lnTo>
                <a:close/>
                <a:moveTo>
                  <a:pt x="34834" y="44249"/>
                </a:moveTo>
                <a:lnTo>
                  <a:pt x="34834" y="50419"/>
                </a:lnTo>
                <a:lnTo>
                  <a:pt x="29515" y="53489"/>
                </a:lnTo>
                <a:lnTo>
                  <a:pt x="29515" y="53489"/>
                </a:lnTo>
                <a:lnTo>
                  <a:pt x="34834" y="44249"/>
                </a:lnTo>
                <a:close/>
                <a:moveTo>
                  <a:pt x="46446" y="44249"/>
                </a:moveTo>
                <a:lnTo>
                  <a:pt x="46446" y="50419"/>
                </a:lnTo>
                <a:lnTo>
                  <a:pt x="41126" y="53489"/>
                </a:lnTo>
                <a:lnTo>
                  <a:pt x="41126" y="53489"/>
                </a:lnTo>
                <a:lnTo>
                  <a:pt x="46446" y="44249"/>
                </a:lnTo>
                <a:close/>
                <a:moveTo>
                  <a:pt x="232376" y="44310"/>
                </a:moveTo>
                <a:lnTo>
                  <a:pt x="232376" y="50419"/>
                </a:lnTo>
                <a:lnTo>
                  <a:pt x="227057" y="53489"/>
                </a:lnTo>
                <a:lnTo>
                  <a:pt x="232376" y="44310"/>
                </a:lnTo>
                <a:close/>
                <a:moveTo>
                  <a:pt x="267210" y="44310"/>
                </a:moveTo>
                <a:lnTo>
                  <a:pt x="267210" y="50419"/>
                </a:lnTo>
                <a:lnTo>
                  <a:pt x="261890" y="53489"/>
                </a:lnTo>
                <a:lnTo>
                  <a:pt x="267210" y="44310"/>
                </a:lnTo>
                <a:close/>
                <a:moveTo>
                  <a:pt x="278851" y="44310"/>
                </a:moveTo>
                <a:lnTo>
                  <a:pt x="278851" y="50419"/>
                </a:lnTo>
                <a:lnTo>
                  <a:pt x="273532" y="53489"/>
                </a:lnTo>
                <a:lnTo>
                  <a:pt x="278851" y="44310"/>
                </a:lnTo>
                <a:close/>
                <a:moveTo>
                  <a:pt x="11582" y="44249"/>
                </a:moveTo>
                <a:lnTo>
                  <a:pt x="11582" y="50419"/>
                </a:lnTo>
                <a:lnTo>
                  <a:pt x="6262" y="53489"/>
                </a:lnTo>
                <a:lnTo>
                  <a:pt x="11582" y="44249"/>
                </a:lnTo>
                <a:close/>
                <a:moveTo>
                  <a:pt x="23223" y="44310"/>
                </a:moveTo>
                <a:lnTo>
                  <a:pt x="23223" y="50419"/>
                </a:lnTo>
                <a:lnTo>
                  <a:pt x="17904" y="53489"/>
                </a:lnTo>
                <a:lnTo>
                  <a:pt x="23223" y="44310"/>
                </a:lnTo>
                <a:close/>
                <a:moveTo>
                  <a:pt x="69850" y="50601"/>
                </a:moveTo>
                <a:lnTo>
                  <a:pt x="75169" y="53671"/>
                </a:lnTo>
                <a:lnTo>
                  <a:pt x="64531" y="53671"/>
                </a:lnTo>
                <a:lnTo>
                  <a:pt x="69850" y="50601"/>
                </a:lnTo>
                <a:close/>
                <a:moveTo>
                  <a:pt x="81431" y="50601"/>
                </a:moveTo>
                <a:lnTo>
                  <a:pt x="86750" y="53671"/>
                </a:lnTo>
                <a:lnTo>
                  <a:pt x="76112" y="53671"/>
                </a:lnTo>
                <a:lnTo>
                  <a:pt x="81431" y="50601"/>
                </a:lnTo>
                <a:close/>
                <a:moveTo>
                  <a:pt x="93042" y="50601"/>
                </a:moveTo>
                <a:lnTo>
                  <a:pt x="98361" y="53671"/>
                </a:lnTo>
                <a:lnTo>
                  <a:pt x="87723" y="53671"/>
                </a:lnTo>
                <a:lnTo>
                  <a:pt x="93042" y="50601"/>
                </a:lnTo>
                <a:close/>
                <a:moveTo>
                  <a:pt x="104684" y="50601"/>
                </a:moveTo>
                <a:lnTo>
                  <a:pt x="110003" y="53671"/>
                </a:lnTo>
                <a:lnTo>
                  <a:pt x="99364" y="53671"/>
                </a:lnTo>
                <a:lnTo>
                  <a:pt x="104684" y="50601"/>
                </a:lnTo>
                <a:close/>
                <a:moveTo>
                  <a:pt x="116295" y="50601"/>
                </a:moveTo>
                <a:lnTo>
                  <a:pt x="121614" y="53671"/>
                </a:lnTo>
                <a:lnTo>
                  <a:pt x="110976" y="53671"/>
                </a:lnTo>
                <a:lnTo>
                  <a:pt x="116295" y="50601"/>
                </a:lnTo>
                <a:close/>
                <a:moveTo>
                  <a:pt x="127936" y="50601"/>
                </a:moveTo>
                <a:lnTo>
                  <a:pt x="133256" y="53671"/>
                </a:lnTo>
                <a:lnTo>
                  <a:pt x="122617" y="53671"/>
                </a:lnTo>
                <a:lnTo>
                  <a:pt x="127936" y="50601"/>
                </a:lnTo>
                <a:close/>
                <a:moveTo>
                  <a:pt x="139548" y="50601"/>
                </a:moveTo>
                <a:lnTo>
                  <a:pt x="144867" y="53671"/>
                </a:lnTo>
                <a:lnTo>
                  <a:pt x="134228" y="53671"/>
                </a:lnTo>
                <a:lnTo>
                  <a:pt x="139548" y="50601"/>
                </a:lnTo>
                <a:close/>
                <a:moveTo>
                  <a:pt x="151159" y="50601"/>
                </a:moveTo>
                <a:lnTo>
                  <a:pt x="156478" y="53671"/>
                </a:lnTo>
                <a:lnTo>
                  <a:pt x="145840" y="53671"/>
                </a:lnTo>
                <a:lnTo>
                  <a:pt x="151159" y="50601"/>
                </a:lnTo>
                <a:close/>
                <a:moveTo>
                  <a:pt x="162770" y="50601"/>
                </a:moveTo>
                <a:lnTo>
                  <a:pt x="168089" y="53671"/>
                </a:lnTo>
                <a:lnTo>
                  <a:pt x="157451" y="53671"/>
                </a:lnTo>
                <a:lnTo>
                  <a:pt x="162770" y="50601"/>
                </a:lnTo>
                <a:close/>
                <a:moveTo>
                  <a:pt x="174411" y="50601"/>
                </a:moveTo>
                <a:lnTo>
                  <a:pt x="179731" y="53671"/>
                </a:lnTo>
                <a:lnTo>
                  <a:pt x="169092" y="53671"/>
                </a:lnTo>
                <a:lnTo>
                  <a:pt x="174411" y="50601"/>
                </a:lnTo>
                <a:close/>
                <a:moveTo>
                  <a:pt x="186023" y="50601"/>
                </a:moveTo>
                <a:lnTo>
                  <a:pt x="191342" y="53671"/>
                </a:lnTo>
                <a:lnTo>
                  <a:pt x="180703" y="53671"/>
                </a:lnTo>
                <a:lnTo>
                  <a:pt x="186023" y="50601"/>
                </a:lnTo>
                <a:close/>
                <a:moveTo>
                  <a:pt x="197634" y="50601"/>
                </a:moveTo>
                <a:lnTo>
                  <a:pt x="202953" y="53671"/>
                </a:lnTo>
                <a:lnTo>
                  <a:pt x="192345" y="53671"/>
                </a:lnTo>
                <a:lnTo>
                  <a:pt x="197634" y="50601"/>
                </a:lnTo>
                <a:close/>
                <a:moveTo>
                  <a:pt x="209275" y="50601"/>
                </a:moveTo>
                <a:lnTo>
                  <a:pt x="214595" y="53671"/>
                </a:lnTo>
                <a:lnTo>
                  <a:pt x="203956" y="53671"/>
                </a:lnTo>
                <a:lnTo>
                  <a:pt x="209275" y="50601"/>
                </a:lnTo>
                <a:close/>
                <a:moveTo>
                  <a:pt x="220856" y="50601"/>
                </a:moveTo>
                <a:lnTo>
                  <a:pt x="226175" y="53671"/>
                </a:lnTo>
                <a:lnTo>
                  <a:pt x="215537" y="53671"/>
                </a:lnTo>
                <a:lnTo>
                  <a:pt x="220856" y="50601"/>
                </a:lnTo>
                <a:close/>
                <a:moveTo>
                  <a:pt x="232498" y="50601"/>
                </a:moveTo>
                <a:lnTo>
                  <a:pt x="237817" y="53671"/>
                </a:lnTo>
                <a:lnTo>
                  <a:pt x="227178" y="53671"/>
                </a:lnTo>
                <a:lnTo>
                  <a:pt x="232498" y="50601"/>
                </a:lnTo>
                <a:close/>
                <a:moveTo>
                  <a:pt x="244109" y="50601"/>
                </a:moveTo>
                <a:lnTo>
                  <a:pt x="249428" y="53671"/>
                </a:lnTo>
                <a:lnTo>
                  <a:pt x="238790" y="53671"/>
                </a:lnTo>
                <a:lnTo>
                  <a:pt x="244109" y="50601"/>
                </a:lnTo>
                <a:close/>
                <a:moveTo>
                  <a:pt x="255750" y="50601"/>
                </a:moveTo>
                <a:lnTo>
                  <a:pt x="261070" y="53671"/>
                </a:lnTo>
                <a:lnTo>
                  <a:pt x="250431" y="53671"/>
                </a:lnTo>
                <a:lnTo>
                  <a:pt x="255750" y="50601"/>
                </a:lnTo>
                <a:close/>
                <a:moveTo>
                  <a:pt x="267362" y="50601"/>
                </a:moveTo>
                <a:lnTo>
                  <a:pt x="272681" y="53671"/>
                </a:lnTo>
                <a:lnTo>
                  <a:pt x="262042" y="53671"/>
                </a:lnTo>
                <a:lnTo>
                  <a:pt x="267362" y="50601"/>
                </a:lnTo>
                <a:close/>
                <a:moveTo>
                  <a:pt x="279003" y="50601"/>
                </a:moveTo>
                <a:lnTo>
                  <a:pt x="284322" y="53671"/>
                </a:lnTo>
                <a:lnTo>
                  <a:pt x="273684" y="53671"/>
                </a:lnTo>
                <a:lnTo>
                  <a:pt x="279003" y="50601"/>
                </a:lnTo>
                <a:close/>
                <a:moveTo>
                  <a:pt x="11703" y="50632"/>
                </a:moveTo>
                <a:lnTo>
                  <a:pt x="17023" y="53732"/>
                </a:lnTo>
                <a:lnTo>
                  <a:pt x="6384" y="53732"/>
                </a:lnTo>
                <a:lnTo>
                  <a:pt x="11703" y="50632"/>
                </a:lnTo>
                <a:close/>
                <a:moveTo>
                  <a:pt x="23345" y="50632"/>
                </a:moveTo>
                <a:lnTo>
                  <a:pt x="28664" y="53732"/>
                </a:lnTo>
                <a:lnTo>
                  <a:pt x="18026" y="53732"/>
                </a:lnTo>
                <a:lnTo>
                  <a:pt x="23345" y="50632"/>
                </a:lnTo>
                <a:close/>
                <a:moveTo>
                  <a:pt x="34956" y="50632"/>
                </a:moveTo>
                <a:lnTo>
                  <a:pt x="40275" y="53732"/>
                </a:lnTo>
                <a:lnTo>
                  <a:pt x="29637" y="53732"/>
                </a:lnTo>
                <a:lnTo>
                  <a:pt x="34956" y="50632"/>
                </a:lnTo>
                <a:close/>
                <a:moveTo>
                  <a:pt x="46598" y="50632"/>
                </a:moveTo>
                <a:lnTo>
                  <a:pt x="51886" y="53732"/>
                </a:lnTo>
                <a:lnTo>
                  <a:pt x="41248" y="53732"/>
                </a:lnTo>
                <a:lnTo>
                  <a:pt x="46598" y="50632"/>
                </a:lnTo>
                <a:close/>
                <a:moveTo>
                  <a:pt x="58209" y="50632"/>
                </a:moveTo>
                <a:lnTo>
                  <a:pt x="63528" y="53732"/>
                </a:lnTo>
                <a:lnTo>
                  <a:pt x="52889" y="53732"/>
                </a:lnTo>
                <a:lnTo>
                  <a:pt x="58209" y="50632"/>
                </a:lnTo>
                <a:close/>
                <a:moveTo>
                  <a:pt x="17023" y="53945"/>
                </a:moveTo>
                <a:lnTo>
                  <a:pt x="11703" y="57015"/>
                </a:lnTo>
                <a:lnTo>
                  <a:pt x="6384" y="53945"/>
                </a:lnTo>
                <a:close/>
                <a:moveTo>
                  <a:pt x="28664" y="53945"/>
                </a:moveTo>
                <a:lnTo>
                  <a:pt x="23345" y="57015"/>
                </a:lnTo>
                <a:lnTo>
                  <a:pt x="18026" y="53945"/>
                </a:lnTo>
                <a:close/>
                <a:moveTo>
                  <a:pt x="40275" y="53945"/>
                </a:moveTo>
                <a:lnTo>
                  <a:pt x="34956" y="57015"/>
                </a:lnTo>
                <a:lnTo>
                  <a:pt x="29637" y="53945"/>
                </a:lnTo>
                <a:close/>
                <a:moveTo>
                  <a:pt x="51886" y="53945"/>
                </a:moveTo>
                <a:lnTo>
                  <a:pt x="46567" y="57015"/>
                </a:lnTo>
                <a:lnTo>
                  <a:pt x="41248" y="53945"/>
                </a:lnTo>
                <a:close/>
                <a:moveTo>
                  <a:pt x="63528" y="53945"/>
                </a:moveTo>
                <a:lnTo>
                  <a:pt x="58209" y="57015"/>
                </a:lnTo>
                <a:lnTo>
                  <a:pt x="52889" y="53945"/>
                </a:lnTo>
                <a:close/>
                <a:moveTo>
                  <a:pt x="75169" y="53945"/>
                </a:moveTo>
                <a:lnTo>
                  <a:pt x="69850" y="57015"/>
                </a:lnTo>
                <a:lnTo>
                  <a:pt x="64531" y="53945"/>
                </a:lnTo>
                <a:close/>
                <a:moveTo>
                  <a:pt x="86750" y="53945"/>
                </a:moveTo>
                <a:lnTo>
                  <a:pt x="81431" y="57015"/>
                </a:lnTo>
                <a:lnTo>
                  <a:pt x="76112" y="53945"/>
                </a:lnTo>
                <a:close/>
                <a:moveTo>
                  <a:pt x="98361" y="53945"/>
                </a:moveTo>
                <a:lnTo>
                  <a:pt x="93042" y="57015"/>
                </a:lnTo>
                <a:lnTo>
                  <a:pt x="87723" y="53945"/>
                </a:lnTo>
                <a:close/>
                <a:moveTo>
                  <a:pt x="110003" y="53945"/>
                </a:moveTo>
                <a:lnTo>
                  <a:pt x="104684" y="57015"/>
                </a:lnTo>
                <a:lnTo>
                  <a:pt x="99364" y="53945"/>
                </a:lnTo>
                <a:close/>
                <a:moveTo>
                  <a:pt x="121614" y="53945"/>
                </a:moveTo>
                <a:lnTo>
                  <a:pt x="116295" y="57015"/>
                </a:lnTo>
                <a:lnTo>
                  <a:pt x="110976" y="53945"/>
                </a:lnTo>
                <a:close/>
                <a:moveTo>
                  <a:pt x="133256" y="53945"/>
                </a:moveTo>
                <a:lnTo>
                  <a:pt x="127936" y="57015"/>
                </a:lnTo>
                <a:lnTo>
                  <a:pt x="122617" y="53945"/>
                </a:lnTo>
                <a:close/>
                <a:moveTo>
                  <a:pt x="144867" y="53945"/>
                </a:moveTo>
                <a:lnTo>
                  <a:pt x="139548" y="57015"/>
                </a:lnTo>
                <a:lnTo>
                  <a:pt x="134228" y="53945"/>
                </a:lnTo>
                <a:close/>
                <a:moveTo>
                  <a:pt x="156478" y="53945"/>
                </a:moveTo>
                <a:lnTo>
                  <a:pt x="151159" y="57015"/>
                </a:lnTo>
                <a:lnTo>
                  <a:pt x="145840" y="53945"/>
                </a:lnTo>
                <a:close/>
                <a:moveTo>
                  <a:pt x="168089" y="53945"/>
                </a:moveTo>
                <a:lnTo>
                  <a:pt x="162770" y="57015"/>
                </a:lnTo>
                <a:lnTo>
                  <a:pt x="157451" y="53945"/>
                </a:lnTo>
                <a:close/>
                <a:moveTo>
                  <a:pt x="179731" y="53945"/>
                </a:moveTo>
                <a:lnTo>
                  <a:pt x="174411" y="57015"/>
                </a:lnTo>
                <a:lnTo>
                  <a:pt x="169092" y="53945"/>
                </a:lnTo>
                <a:close/>
                <a:moveTo>
                  <a:pt x="191342" y="53945"/>
                </a:moveTo>
                <a:lnTo>
                  <a:pt x="186023" y="57015"/>
                </a:lnTo>
                <a:lnTo>
                  <a:pt x="180703" y="53945"/>
                </a:lnTo>
                <a:close/>
                <a:moveTo>
                  <a:pt x="202953" y="53945"/>
                </a:moveTo>
                <a:lnTo>
                  <a:pt x="197634" y="57015"/>
                </a:lnTo>
                <a:lnTo>
                  <a:pt x="192315" y="53945"/>
                </a:lnTo>
                <a:close/>
                <a:moveTo>
                  <a:pt x="214564" y="53945"/>
                </a:moveTo>
                <a:lnTo>
                  <a:pt x="209245" y="57015"/>
                </a:lnTo>
                <a:lnTo>
                  <a:pt x="203926" y="53945"/>
                </a:lnTo>
                <a:close/>
                <a:moveTo>
                  <a:pt x="226175" y="53945"/>
                </a:moveTo>
                <a:lnTo>
                  <a:pt x="220856" y="57015"/>
                </a:lnTo>
                <a:lnTo>
                  <a:pt x="215537" y="53945"/>
                </a:lnTo>
                <a:close/>
                <a:moveTo>
                  <a:pt x="237817" y="53945"/>
                </a:moveTo>
                <a:lnTo>
                  <a:pt x="232498" y="57015"/>
                </a:lnTo>
                <a:lnTo>
                  <a:pt x="227178" y="53945"/>
                </a:lnTo>
                <a:close/>
                <a:moveTo>
                  <a:pt x="249428" y="53945"/>
                </a:moveTo>
                <a:lnTo>
                  <a:pt x="244109" y="57015"/>
                </a:lnTo>
                <a:lnTo>
                  <a:pt x="238790" y="53945"/>
                </a:lnTo>
                <a:close/>
                <a:moveTo>
                  <a:pt x="261070" y="53945"/>
                </a:moveTo>
                <a:lnTo>
                  <a:pt x="255750" y="57015"/>
                </a:lnTo>
                <a:lnTo>
                  <a:pt x="250431" y="53945"/>
                </a:lnTo>
                <a:close/>
                <a:moveTo>
                  <a:pt x="272681" y="53945"/>
                </a:moveTo>
                <a:lnTo>
                  <a:pt x="267362" y="57015"/>
                </a:lnTo>
                <a:lnTo>
                  <a:pt x="262042" y="53945"/>
                </a:lnTo>
                <a:close/>
                <a:moveTo>
                  <a:pt x="284292" y="53945"/>
                </a:moveTo>
                <a:lnTo>
                  <a:pt x="278973" y="57015"/>
                </a:lnTo>
                <a:lnTo>
                  <a:pt x="273653" y="53945"/>
                </a:lnTo>
                <a:close/>
                <a:moveTo>
                  <a:pt x="17174" y="54188"/>
                </a:moveTo>
                <a:lnTo>
                  <a:pt x="11855" y="63368"/>
                </a:lnTo>
                <a:lnTo>
                  <a:pt x="11855" y="57258"/>
                </a:lnTo>
                <a:lnTo>
                  <a:pt x="17174" y="54188"/>
                </a:lnTo>
                <a:close/>
                <a:moveTo>
                  <a:pt x="28816" y="54188"/>
                </a:moveTo>
                <a:lnTo>
                  <a:pt x="23497" y="63368"/>
                </a:lnTo>
                <a:lnTo>
                  <a:pt x="23497" y="57258"/>
                </a:lnTo>
                <a:lnTo>
                  <a:pt x="28816" y="54188"/>
                </a:lnTo>
                <a:close/>
                <a:moveTo>
                  <a:pt x="52008" y="54188"/>
                </a:moveTo>
                <a:lnTo>
                  <a:pt x="46689" y="63368"/>
                </a:lnTo>
                <a:lnTo>
                  <a:pt x="46689" y="57258"/>
                </a:lnTo>
                <a:lnTo>
                  <a:pt x="52008" y="54188"/>
                </a:lnTo>
                <a:close/>
                <a:moveTo>
                  <a:pt x="63650" y="54188"/>
                </a:moveTo>
                <a:lnTo>
                  <a:pt x="58330" y="63368"/>
                </a:lnTo>
                <a:lnTo>
                  <a:pt x="58330" y="57258"/>
                </a:lnTo>
                <a:lnTo>
                  <a:pt x="63650" y="54188"/>
                </a:lnTo>
                <a:close/>
                <a:moveTo>
                  <a:pt x="226327" y="54188"/>
                </a:moveTo>
                <a:lnTo>
                  <a:pt x="221008" y="63368"/>
                </a:lnTo>
                <a:lnTo>
                  <a:pt x="221008" y="57258"/>
                </a:lnTo>
                <a:lnTo>
                  <a:pt x="226327" y="54188"/>
                </a:lnTo>
                <a:close/>
                <a:moveTo>
                  <a:pt x="237969" y="54188"/>
                </a:moveTo>
                <a:lnTo>
                  <a:pt x="232650" y="63368"/>
                </a:lnTo>
                <a:lnTo>
                  <a:pt x="232650" y="57258"/>
                </a:lnTo>
                <a:lnTo>
                  <a:pt x="237969" y="54188"/>
                </a:lnTo>
                <a:close/>
                <a:moveTo>
                  <a:pt x="249550" y="54188"/>
                </a:moveTo>
                <a:lnTo>
                  <a:pt x="244230" y="63368"/>
                </a:lnTo>
                <a:lnTo>
                  <a:pt x="244230" y="57258"/>
                </a:lnTo>
                <a:lnTo>
                  <a:pt x="249550" y="54188"/>
                </a:lnTo>
                <a:close/>
                <a:moveTo>
                  <a:pt x="261191" y="54188"/>
                </a:moveTo>
                <a:lnTo>
                  <a:pt x="255872" y="63368"/>
                </a:lnTo>
                <a:lnTo>
                  <a:pt x="255872" y="57258"/>
                </a:lnTo>
                <a:lnTo>
                  <a:pt x="261191" y="54188"/>
                </a:lnTo>
                <a:close/>
                <a:moveTo>
                  <a:pt x="272802" y="54188"/>
                </a:moveTo>
                <a:lnTo>
                  <a:pt x="267483" y="63368"/>
                </a:lnTo>
                <a:lnTo>
                  <a:pt x="267483" y="57258"/>
                </a:lnTo>
                <a:lnTo>
                  <a:pt x="272802" y="54188"/>
                </a:lnTo>
                <a:close/>
                <a:moveTo>
                  <a:pt x="284444" y="54188"/>
                </a:moveTo>
                <a:lnTo>
                  <a:pt x="279125" y="63368"/>
                </a:lnTo>
                <a:lnTo>
                  <a:pt x="279125" y="57258"/>
                </a:lnTo>
                <a:lnTo>
                  <a:pt x="284444" y="54188"/>
                </a:lnTo>
                <a:close/>
                <a:moveTo>
                  <a:pt x="6262" y="54218"/>
                </a:moveTo>
                <a:lnTo>
                  <a:pt x="11582" y="57258"/>
                </a:lnTo>
                <a:lnTo>
                  <a:pt x="11582" y="63398"/>
                </a:lnTo>
                <a:lnTo>
                  <a:pt x="6262" y="54218"/>
                </a:lnTo>
                <a:close/>
                <a:moveTo>
                  <a:pt x="17904" y="54218"/>
                </a:moveTo>
                <a:lnTo>
                  <a:pt x="23223" y="57258"/>
                </a:lnTo>
                <a:lnTo>
                  <a:pt x="23223" y="63398"/>
                </a:lnTo>
                <a:lnTo>
                  <a:pt x="17904" y="54218"/>
                </a:lnTo>
                <a:close/>
                <a:moveTo>
                  <a:pt x="29515" y="54218"/>
                </a:moveTo>
                <a:lnTo>
                  <a:pt x="34834" y="57258"/>
                </a:lnTo>
                <a:lnTo>
                  <a:pt x="34834" y="63398"/>
                </a:lnTo>
                <a:lnTo>
                  <a:pt x="29515" y="54218"/>
                </a:lnTo>
                <a:close/>
                <a:moveTo>
                  <a:pt x="40427" y="54188"/>
                </a:moveTo>
                <a:lnTo>
                  <a:pt x="35108" y="63398"/>
                </a:lnTo>
                <a:lnTo>
                  <a:pt x="35108" y="57258"/>
                </a:lnTo>
                <a:lnTo>
                  <a:pt x="40427" y="54188"/>
                </a:lnTo>
                <a:close/>
                <a:moveTo>
                  <a:pt x="41126" y="54218"/>
                </a:moveTo>
                <a:lnTo>
                  <a:pt x="46446" y="57258"/>
                </a:lnTo>
                <a:lnTo>
                  <a:pt x="46446" y="63398"/>
                </a:lnTo>
                <a:lnTo>
                  <a:pt x="41126" y="54218"/>
                </a:lnTo>
                <a:close/>
                <a:moveTo>
                  <a:pt x="52737" y="54218"/>
                </a:moveTo>
                <a:lnTo>
                  <a:pt x="58057" y="57258"/>
                </a:lnTo>
                <a:lnTo>
                  <a:pt x="58057" y="63398"/>
                </a:lnTo>
                <a:lnTo>
                  <a:pt x="52737" y="54218"/>
                </a:lnTo>
                <a:close/>
                <a:moveTo>
                  <a:pt x="64379" y="54218"/>
                </a:moveTo>
                <a:lnTo>
                  <a:pt x="69698" y="57258"/>
                </a:lnTo>
                <a:lnTo>
                  <a:pt x="69698" y="63398"/>
                </a:lnTo>
                <a:lnTo>
                  <a:pt x="64379" y="54218"/>
                </a:lnTo>
                <a:close/>
                <a:moveTo>
                  <a:pt x="75261" y="54188"/>
                </a:moveTo>
                <a:lnTo>
                  <a:pt x="69941" y="63398"/>
                </a:lnTo>
                <a:lnTo>
                  <a:pt x="69941" y="57258"/>
                </a:lnTo>
                <a:lnTo>
                  <a:pt x="75261" y="54188"/>
                </a:lnTo>
                <a:close/>
                <a:moveTo>
                  <a:pt x="75990" y="54218"/>
                </a:moveTo>
                <a:lnTo>
                  <a:pt x="81309" y="57258"/>
                </a:lnTo>
                <a:lnTo>
                  <a:pt x="81309" y="63398"/>
                </a:lnTo>
                <a:lnTo>
                  <a:pt x="75990" y="54218"/>
                </a:lnTo>
                <a:close/>
                <a:moveTo>
                  <a:pt x="86902" y="54188"/>
                </a:moveTo>
                <a:lnTo>
                  <a:pt x="81583" y="63398"/>
                </a:lnTo>
                <a:lnTo>
                  <a:pt x="81583" y="57258"/>
                </a:lnTo>
                <a:lnTo>
                  <a:pt x="86902" y="54188"/>
                </a:lnTo>
                <a:close/>
                <a:moveTo>
                  <a:pt x="87632" y="54218"/>
                </a:moveTo>
                <a:lnTo>
                  <a:pt x="92951" y="57258"/>
                </a:lnTo>
                <a:lnTo>
                  <a:pt x="92951" y="63398"/>
                </a:lnTo>
                <a:lnTo>
                  <a:pt x="87632" y="54218"/>
                </a:lnTo>
                <a:close/>
                <a:moveTo>
                  <a:pt x="98513" y="54188"/>
                </a:moveTo>
                <a:lnTo>
                  <a:pt x="93194" y="63398"/>
                </a:lnTo>
                <a:lnTo>
                  <a:pt x="93194" y="57258"/>
                </a:lnTo>
                <a:lnTo>
                  <a:pt x="98513" y="54188"/>
                </a:lnTo>
                <a:close/>
                <a:moveTo>
                  <a:pt x="99243" y="54218"/>
                </a:moveTo>
                <a:lnTo>
                  <a:pt x="104562" y="57258"/>
                </a:lnTo>
                <a:lnTo>
                  <a:pt x="104562" y="63398"/>
                </a:lnTo>
                <a:lnTo>
                  <a:pt x="99243" y="54218"/>
                </a:lnTo>
                <a:close/>
                <a:moveTo>
                  <a:pt x="110155" y="54188"/>
                </a:moveTo>
                <a:lnTo>
                  <a:pt x="104836" y="63398"/>
                </a:lnTo>
                <a:lnTo>
                  <a:pt x="104836" y="57258"/>
                </a:lnTo>
                <a:lnTo>
                  <a:pt x="110155" y="54188"/>
                </a:lnTo>
                <a:close/>
                <a:moveTo>
                  <a:pt x="110824" y="54218"/>
                </a:moveTo>
                <a:lnTo>
                  <a:pt x="116143" y="57258"/>
                </a:lnTo>
                <a:lnTo>
                  <a:pt x="116143" y="63398"/>
                </a:lnTo>
                <a:lnTo>
                  <a:pt x="110824" y="54218"/>
                </a:lnTo>
                <a:close/>
                <a:moveTo>
                  <a:pt x="121736" y="54188"/>
                </a:moveTo>
                <a:lnTo>
                  <a:pt x="116416" y="63398"/>
                </a:lnTo>
                <a:lnTo>
                  <a:pt x="116416" y="57258"/>
                </a:lnTo>
                <a:lnTo>
                  <a:pt x="121736" y="54188"/>
                </a:lnTo>
                <a:close/>
                <a:moveTo>
                  <a:pt x="122465" y="54218"/>
                </a:moveTo>
                <a:lnTo>
                  <a:pt x="127784" y="57258"/>
                </a:lnTo>
                <a:lnTo>
                  <a:pt x="127784" y="63398"/>
                </a:lnTo>
                <a:lnTo>
                  <a:pt x="122465" y="54218"/>
                </a:lnTo>
                <a:close/>
                <a:moveTo>
                  <a:pt x="133377" y="54188"/>
                </a:moveTo>
                <a:lnTo>
                  <a:pt x="128058" y="63398"/>
                </a:lnTo>
                <a:lnTo>
                  <a:pt x="128058" y="57258"/>
                </a:lnTo>
                <a:lnTo>
                  <a:pt x="133377" y="54188"/>
                </a:lnTo>
                <a:close/>
                <a:moveTo>
                  <a:pt x="134076" y="54218"/>
                </a:moveTo>
                <a:lnTo>
                  <a:pt x="139396" y="57258"/>
                </a:lnTo>
                <a:lnTo>
                  <a:pt x="139396" y="63398"/>
                </a:lnTo>
                <a:lnTo>
                  <a:pt x="134076" y="54218"/>
                </a:lnTo>
                <a:close/>
                <a:moveTo>
                  <a:pt x="144988" y="54188"/>
                </a:moveTo>
                <a:lnTo>
                  <a:pt x="139669" y="63398"/>
                </a:lnTo>
                <a:lnTo>
                  <a:pt x="139669" y="57258"/>
                </a:lnTo>
                <a:lnTo>
                  <a:pt x="144988" y="54188"/>
                </a:lnTo>
                <a:close/>
                <a:moveTo>
                  <a:pt x="145718" y="54218"/>
                </a:moveTo>
                <a:lnTo>
                  <a:pt x="151037" y="57258"/>
                </a:lnTo>
                <a:lnTo>
                  <a:pt x="151037" y="63398"/>
                </a:lnTo>
                <a:lnTo>
                  <a:pt x="145718" y="54218"/>
                </a:lnTo>
                <a:close/>
                <a:moveTo>
                  <a:pt x="156630" y="54188"/>
                </a:moveTo>
                <a:lnTo>
                  <a:pt x="151311" y="63398"/>
                </a:lnTo>
                <a:lnTo>
                  <a:pt x="151311" y="57258"/>
                </a:lnTo>
                <a:lnTo>
                  <a:pt x="156630" y="54188"/>
                </a:lnTo>
                <a:close/>
                <a:moveTo>
                  <a:pt x="157329" y="54218"/>
                </a:moveTo>
                <a:lnTo>
                  <a:pt x="162648" y="57258"/>
                </a:lnTo>
                <a:lnTo>
                  <a:pt x="162648" y="63398"/>
                </a:lnTo>
                <a:lnTo>
                  <a:pt x="157329" y="54218"/>
                </a:lnTo>
                <a:close/>
                <a:moveTo>
                  <a:pt x="168241" y="54188"/>
                </a:moveTo>
                <a:lnTo>
                  <a:pt x="162922" y="63398"/>
                </a:lnTo>
                <a:lnTo>
                  <a:pt x="162922" y="57258"/>
                </a:lnTo>
                <a:lnTo>
                  <a:pt x="168241" y="54188"/>
                </a:lnTo>
                <a:close/>
                <a:moveTo>
                  <a:pt x="168971" y="54218"/>
                </a:moveTo>
                <a:lnTo>
                  <a:pt x="174290" y="57258"/>
                </a:lnTo>
                <a:lnTo>
                  <a:pt x="174290" y="63398"/>
                </a:lnTo>
                <a:lnTo>
                  <a:pt x="168971" y="54218"/>
                </a:lnTo>
                <a:close/>
                <a:moveTo>
                  <a:pt x="179822" y="54188"/>
                </a:moveTo>
                <a:lnTo>
                  <a:pt x="174503" y="63398"/>
                </a:lnTo>
                <a:lnTo>
                  <a:pt x="174503" y="57258"/>
                </a:lnTo>
                <a:lnTo>
                  <a:pt x="179822" y="54188"/>
                </a:lnTo>
                <a:close/>
                <a:moveTo>
                  <a:pt x="180551" y="54218"/>
                </a:moveTo>
                <a:lnTo>
                  <a:pt x="185871" y="57258"/>
                </a:lnTo>
                <a:lnTo>
                  <a:pt x="185871" y="63398"/>
                </a:lnTo>
                <a:lnTo>
                  <a:pt x="180551" y="54218"/>
                </a:lnTo>
                <a:close/>
                <a:moveTo>
                  <a:pt x="191463" y="54188"/>
                </a:moveTo>
                <a:lnTo>
                  <a:pt x="186144" y="63398"/>
                </a:lnTo>
                <a:lnTo>
                  <a:pt x="186144" y="57258"/>
                </a:lnTo>
                <a:lnTo>
                  <a:pt x="191463" y="54188"/>
                </a:lnTo>
                <a:close/>
                <a:moveTo>
                  <a:pt x="192193" y="54218"/>
                </a:moveTo>
                <a:lnTo>
                  <a:pt x="197512" y="57258"/>
                </a:lnTo>
                <a:lnTo>
                  <a:pt x="197512" y="63398"/>
                </a:lnTo>
                <a:lnTo>
                  <a:pt x="192193" y="54218"/>
                </a:lnTo>
                <a:close/>
                <a:moveTo>
                  <a:pt x="203075" y="54188"/>
                </a:moveTo>
                <a:lnTo>
                  <a:pt x="197755" y="63398"/>
                </a:lnTo>
                <a:lnTo>
                  <a:pt x="197755" y="57258"/>
                </a:lnTo>
                <a:lnTo>
                  <a:pt x="203075" y="54188"/>
                </a:lnTo>
                <a:close/>
                <a:moveTo>
                  <a:pt x="203804" y="54218"/>
                </a:moveTo>
                <a:lnTo>
                  <a:pt x="209123" y="57258"/>
                </a:lnTo>
                <a:lnTo>
                  <a:pt x="209123" y="63398"/>
                </a:lnTo>
                <a:lnTo>
                  <a:pt x="203804" y="54218"/>
                </a:lnTo>
                <a:close/>
                <a:moveTo>
                  <a:pt x="214716" y="54188"/>
                </a:moveTo>
                <a:lnTo>
                  <a:pt x="209397" y="63398"/>
                </a:lnTo>
                <a:lnTo>
                  <a:pt x="209397" y="57258"/>
                </a:lnTo>
                <a:lnTo>
                  <a:pt x="214716" y="54188"/>
                </a:lnTo>
                <a:close/>
                <a:moveTo>
                  <a:pt x="215446" y="54218"/>
                </a:moveTo>
                <a:lnTo>
                  <a:pt x="220765" y="57258"/>
                </a:lnTo>
                <a:lnTo>
                  <a:pt x="220765" y="63398"/>
                </a:lnTo>
                <a:lnTo>
                  <a:pt x="215446" y="54218"/>
                </a:lnTo>
                <a:close/>
                <a:moveTo>
                  <a:pt x="227057" y="54188"/>
                </a:moveTo>
                <a:lnTo>
                  <a:pt x="232376" y="57258"/>
                </a:lnTo>
                <a:lnTo>
                  <a:pt x="232376" y="63398"/>
                </a:lnTo>
                <a:lnTo>
                  <a:pt x="227057" y="54188"/>
                </a:lnTo>
                <a:close/>
                <a:moveTo>
                  <a:pt x="238668" y="54188"/>
                </a:moveTo>
                <a:lnTo>
                  <a:pt x="243987" y="57258"/>
                </a:lnTo>
                <a:lnTo>
                  <a:pt x="243987" y="63398"/>
                </a:lnTo>
                <a:lnTo>
                  <a:pt x="238668" y="54188"/>
                </a:lnTo>
                <a:close/>
                <a:moveTo>
                  <a:pt x="250279" y="54188"/>
                </a:moveTo>
                <a:lnTo>
                  <a:pt x="255598" y="57258"/>
                </a:lnTo>
                <a:lnTo>
                  <a:pt x="255598" y="63398"/>
                </a:lnTo>
                <a:lnTo>
                  <a:pt x="250279" y="54188"/>
                </a:lnTo>
                <a:close/>
                <a:moveTo>
                  <a:pt x="261890" y="54188"/>
                </a:moveTo>
                <a:lnTo>
                  <a:pt x="267210" y="57258"/>
                </a:lnTo>
                <a:lnTo>
                  <a:pt x="267210" y="63398"/>
                </a:lnTo>
                <a:lnTo>
                  <a:pt x="261890" y="54188"/>
                </a:lnTo>
                <a:close/>
                <a:moveTo>
                  <a:pt x="273532" y="54188"/>
                </a:moveTo>
                <a:lnTo>
                  <a:pt x="278851" y="57258"/>
                </a:lnTo>
                <a:lnTo>
                  <a:pt x="278851" y="63398"/>
                </a:lnTo>
                <a:lnTo>
                  <a:pt x="273532" y="54188"/>
                </a:lnTo>
                <a:close/>
                <a:moveTo>
                  <a:pt x="191676" y="54310"/>
                </a:moveTo>
                <a:lnTo>
                  <a:pt x="191676" y="60450"/>
                </a:lnTo>
                <a:lnTo>
                  <a:pt x="188849" y="62091"/>
                </a:lnTo>
                <a:lnTo>
                  <a:pt x="186357" y="63520"/>
                </a:lnTo>
                <a:lnTo>
                  <a:pt x="186357" y="63520"/>
                </a:lnTo>
                <a:lnTo>
                  <a:pt x="191676" y="54310"/>
                </a:lnTo>
                <a:close/>
                <a:moveTo>
                  <a:pt x="238182" y="54310"/>
                </a:moveTo>
                <a:lnTo>
                  <a:pt x="238182" y="60450"/>
                </a:lnTo>
                <a:lnTo>
                  <a:pt x="235355" y="62091"/>
                </a:lnTo>
                <a:lnTo>
                  <a:pt x="232862" y="63520"/>
                </a:lnTo>
                <a:lnTo>
                  <a:pt x="232862" y="63520"/>
                </a:lnTo>
                <a:lnTo>
                  <a:pt x="238182" y="54310"/>
                </a:lnTo>
                <a:close/>
                <a:moveTo>
                  <a:pt x="52525" y="54340"/>
                </a:moveTo>
                <a:lnTo>
                  <a:pt x="57844" y="63520"/>
                </a:lnTo>
                <a:lnTo>
                  <a:pt x="57844" y="63520"/>
                </a:lnTo>
                <a:lnTo>
                  <a:pt x="55351" y="62091"/>
                </a:lnTo>
                <a:lnTo>
                  <a:pt x="52525" y="60450"/>
                </a:lnTo>
                <a:lnTo>
                  <a:pt x="52525" y="54340"/>
                </a:lnTo>
                <a:close/>
                <a:moveTo>
                  <a:pt x="64136" y="54340"/>
                </a:moveTo>
                <a:lnTo>
                  <a:pt x="69455" y="63520"/>
                </a:lnTo>
                <a:lnTo>
                  <a:pt x="69455" y="63520"/>
                </a:lnTo>
                <a:lnTo>
                  <a:pt x="66993" y="62091"/>
                </a:lnTo>
                <a:lnTo>
                  <a:pt x="64136" y="60450"/>
                </a:lnTo>
                <a:lnTo>
                  <a:pt x="64136" y="54340"/>
                </a:lnTo>
                <a:close/>
                <a:moveTo>
                  <a:pt x="75777" y="54340"/>
                </a:moveTo>
                <a:lnTo>
                  <a:pt x="81097" y="63520"/>
                </a:lnTo>
                <a:lnTo>
                  <a:pt x="81097" y="63520"/>
                </a:lnTo>
                <a:lnTo>
                  <a:pt x="78604" y="62121"/>
                </a:lnTo>
                <a:lnTo>
                  <a:pt x="75777" y="60480"/>
                </a:lnTo>
                <a:lnTo>
                  <a:pt x="75777" y="54340"/>
                </a:lnTo>
                <a:close/>
                <a:moveTo>
                  <a:pt x="98757" y="54310"/>
                </a:moveTo>
                <a:lnTo>
                  <a:pt x="98757" y="60450"/>
                </a:lnTo>
                <a:lnTo>
                  <a:pt x="95899" y="62091"/>
                </a:lnTo>
                <a:lnTo>
                  <a:pt x="93437" y="63520"/>
                </a:lnTo>
                <a:lnTo>
                  <a:pt x="93437" y="63520"/>
                </a:lnTo>
                <a:lnTo>
                  <a:pt x="98757" y="54310"/>
                </a:lnTo>
                <a:close/>
                <a:moveTo>
                  <a:pt x="145232" y="54310"/>
                </a:moveTo>
                <a:lnTo>
                  <a:pt x="145232" y="60450"/>
                </a:lnTo>
                <a:lnTo>
                  <a:pt x="142374" y="62091"/>
                </a:lnTo>
                <a:lnTo>
                  <a:pt x="139912" y="63520"/>
                </a:lnTo>
                <a:lnTo>
                  <a:pt x="145232" y="54310"/>
                </a:lnTo>
                <a:close/>
                <a:moveTo>
                  <a:pt x="156843" y="54310"/>
                </a:moveTo>
                <a:lnTo>
                  <a:pt x="156843" y="60450"/>
                </a:lnTo>
                <a:lnTo>
                  <a:pt x="153986" y="62091"/>
                </a:lnTo>
                <a:lnTo>
                  <a:pt x="151523" y="63520"/>
                </a:lnTo>
                <a:lnTo>
                  <a:pt x="156843" y="54310"/>
                </a:lnTo>
                <a:close/>
                <a:moveTo>
                  <a:pt x="180065" y="54310"/>
                </a:moveTo>
                <a:lnTo>
                  <a:pt x="180065" y="60450"/>
                </a:lnTo>
                <a:lnTo>
                  <a:pt x="177208" y="62091"/>
                </a:lnTo>
                <a:lnTo>
                  <a:pt x="174746" y="63520"/>
                </a:lnTo>
                <a:lnTo>
                  <a:pt x="180065" y="54310"/>
                </a:lnTo>
                <a:close/>
                <a:moveTo>
                  <a:pt x="203318" y="54310"/>
                </a:moveTo>
                <a:lnTo>
                  <a:pt x="203318" y="60450"/>
                </a:lnTo>
                <a:lnTo>
                  <a:pt x="200461" y="62091"/>
                </a:lnTo>
                <a:lnTo>
                  <a:pt x="197999" y="63520"/>
                </a:lnTo>
                <a:lnTo>
                  <a:pt x="203318" y="54310"/>
                </a:lnTo>
                <a:close/>
                <a:moveTo>
                  <a:pt x="214929" y="54310"/>
                </a:moveTo>
                <a:lnTo>
                  <a:pt x="214929" y="60450"/>
                </a:lnTo>
                <a:lnTo>
                  <a:pt x="212072" y="62091"/>
                </a:lnTo>
                <a:lnTo>
                  <a:pt x="209610" y="63520"/>
                </a:lnTo>
                <a:lnTo>
                  <a:pt x="214929" y="54310"/>
                </a:lnTo>
                <a:close/>
                <a:moveTo>
                  <a:pt x="226570" y="54310"/>
                </a:moveTo>
                <a:lnTo>
                  <a:pt x="226570" y="60450"/>
                </a:lnTo>
                <a:lnTo>
                  <a:pt x="223713" y="62091"/>
                </a:lnTo>
                <a:lnTo>
                  <a:pt x="221251" y="63520"/>
                </a:lnTo>
                <a:lnTo>
                  <a:pt x="226570" y="54310"/>
                </a:lnTo>
                <a:close/>
                <a:moveTo>
                  <a:pt x="249793" y="54310"/>
                </a:moveTo>
                <a:lnTo>
                  <a:pt x="249793" y="60450"/>
                </a:lnTo>
                <a:lnTo>
                  <a:pt x="246936" y="62091"/>
                </a:lnTo>
                <a:lnTo>
                  <a:pt x="244474" y="63520"/>
                </a:lnTo>
                <a:lnTo>
                  <a:pt x="249793" y="54310"/>
                </a:lnTo>
                <a:close/>
                <a:moveTo>
                  <a:pt x="250036" y="54340"/>
                </a:moveTo>
                <a:lnTo>
                  <a:pt x="255355" y="63520"/>
                </a:lnTo>
                <a:lnTo>
                  <a:pt x="252893" y="62121"/>
                </a:lnTo>
                <a:lnTo>
                  <a:pt x="250036" y="60480"/>
                </a:lnTo>
                <a:lnTo>
                  <a:pt x="250036" y="54340"/>
                </a:lnTo>
                <a:close/>
                <a:moveTo>
                  <a:pt x="273289" y="54340"/>
                </a:moveTo>
                <a:lnTo>
                  <a:pt x="278608" y="63520"/>
                </a:lnTo>
                <a:lnTo>
                  <a:pt x="276146" y="62121"/>
                </a:lnTo>
                <a:lnTo>
                  <a:pt x="273289" y="60480"/>
                </a:lnTo>
                <a:lnTo>
                  <a:pt x="273289" y="54340"/>
                </a:lnTo>
                <a:close/>
                <a:moveTo>
                  <a:pt x="6050" y="54340"/>
                </a:moveTo>
                <a:lnTo>
                  <a:pt x="11369" y="63520"/>
                </a:lnTo>
                <a:lnTo>
                  <a:pt x="8907" y="62121"/>
                </a:lnTo>
                <a:lnTo>
                  <a:pt x="6050" y="60480"/>
                </a:lnTo>
                <a:lnTo>
                  <a:pt x="6050" y="54340"/>
                </a:lnTo>
                <a:close/>
                <a:moveTo>
                  <a:pt x="17661" y="54340"/>
                </a:moveTo>
                <a:lnTo>
                  <a:pt x="22980" y="63520"/>
                </a:lnTo>
                <a:lnTo>
                  <a:pt x="20518" y="62091"/>
                </a:lnTo>
                <a:lnTo>
                  <a:pt x="17661" y="60450"/>
                </a:lnTo>
                <a:lnTo>
                  <a:pt x="17661" y="54340"/>
                </a:lnTo>
                <a:close/>
                <a:moveTo>
                  <a:pt x="29029" y="54340"/>
                </a:moveTo>
                <a:lnTo>
                  <a:pt x="29029" y="60480"/>
                </a:lnTo>
                <a:lnTo>
                  <a:pt x="26172" y="62121"/>
                </a:lnTo>
                <a:lnTo>
                  <a:pt x="23710" y="63520"/>
                </a:lnTo>
                <a:lnTo>
                  <a:pt x="29029" y="54340"/>
                </a:lnTo>
                <a:close/>
                <a:moveTo>
                  <a:pt x="29302" y="54340"/>
                </a:moveTo>
                <a:lnTo>
                  <a:pt x="34622" y="63520"/>
                </a:lnTo>
                <a:lnTo>
                  <a:pt x="32160" y="62091"/>
                </a:lnTo>
                <a:lnTo>
                  <a:pt x="29302" y="60450"/>
                </a:lnTo>
                <a:lnTo>
                  <a:pt x="29302" y="54340"/>
                </a:lnTo>
                <a:close/>
                <a:moveTo>
                  <a:pt x="40883" y="54340"/>
                </a:moveTo>
                <a:lnTo>
                  <a:pt x="46202" y="63520"/>
                </a:lnTo>
                <a:lnTo>
                  <a:pt x="43740" y="62091"/>
                </a:lnTo>
                <a:lnTo>
                  <a:pt x="40883" y="60450"/>
                </a:lnTo>
                <a:lnTo>
                  <a:pt x="40883" y="54340"/>
                </a:lnTo>
                <a:close/>
                <a:moveTo>
                  <a:pt x="75504" y="54310"/>
                </a:moveTo>
                <a:lnTo>
                  <a:pt x="75504" y="60450"/>
                </a:lnTo>
                <a:lnTo>
                  <a:pt x="72647" y="62091"/>
                </a:lnTo>
                <a:lnTo>
                  <a:pt x="70185" y="63520"/>
                </a:lnTo>
                <a:lnTo>
                  <a:pt x="75504" y="54310"/>
                </a:lnTo>
                <a:close/>
                <a:moveTo>
                  <a:pt x="87115" y="54310"/>
                </a:moveTo>
                <a:lnTo>
                  <a:pt x="87115" y="60450"/>
                </a:lnTo>
                <a:lnTo>
                  <a:pt x="84288" y="62091"/>
                </a:lnTo>
                <a:lnTo>
                  <a:pt x="81796" y="63520"/>
                </a:lnTo>
                <a:lnTo>
                  <a:pt x="87115" y="54310"/>
                </a:lnTo>
                <a:close/>
                <a:moveTo>
                  <a:pt x="87358" y="54340"/>
                </a:moveTo>
                <a:lnTo>
                  <a:pt x="92677" y="63520"/>
                </a:lnTo>
                <a:lnTo>
                  <a:pt x="90215" y="62121"/>
                </a:lnTo>
                <a:lnTo>
                  <a:pt x="87358" y="60480"/>
                </a:lnTo>
                <a:lnTo>
                  <a:pt x="87358" y="54340"/>
                </a:lnTo>
                <a:close/>
                <a:moveTo>
                  <a:pt x="98969" y="54340"/>
                </a:moveTo>
                <a:lnTo>
                  <a:pt x="104289" y="63520"/>
                </a:lnTo>
                <a:lnTo>
                  <a:pt x="101827" y="62121"/>
                </a:lnTo>
                <a:lnTo>
                  <a:pt x="98969" y="60480"/>
                </a:lnTo>
                <a:lnTo>
                  <a:pt x="98969" y="54340"/>
                </a:lnTo>
                <a:close/>
                <a:moveTo>
                  <a:pt x="110337" y="54310"/>
                </a:moveTo>
                <a:lnTo>
                  <a:pt x="110337" y="60450"/>
                </a:lnTo>
                <a:lnTo>
                  <a:pt x="107480" y="62091"/>
                </a:lnTo>
                <a:lnTo>
                  <a:pt x="105018" y="63520"/>
                </a:lnTo>
                <a:lnTo>
                  <a:pt x="110337" y="54310"/>
                </a:lnTo>
                <a:close/>
                <a:moveTo>
                  <a:pt x="110611" y="54340"/>
                </a:moveTo>
                <a:lnTo>
                  <a:pt x="115930" y="63520"/>
                </a:lnTo>
                <a:lnTo>
                  <a:pt x="113468" y="62121"/>
                </a:lnTo>
                <a:lnTo>
                  <a:pt x="110611" y="60480"/>
                </a:lnTo>
                <a:lnTo>
                  <a:pt x="110611" y="54340"/>
                </a:lnTo>
                <a:close/>
                <a:moveTo>
                  <a:pt x="121979" y="54310"/>
                </a:moveTo>
                <a:lnTo>
                  <a:pt x="121979" y="60450"/>
                </a:lnTo>
                <a:lnTo>
                  <a:pt x="119122" y="62091"/>
                </a:lnTo>
                <a:lnTo>
                  <a:pt x="116660" y="63520"/>
                </a:lnTo>
                <a:lnTo>
                  <a:pt x="121979" y="54310"/>
                </a:lnTo>
                <a:close/>
                <a:moveTo>
                  <a:pt x="122222" y="54340"/>
                </a:moveTo>
                <a:lnTo>
                  <a:pt x="127541" y="63520"/>
                </a:lnTo>
                <a:lnTo>
                  <a:pt x="125079" y="62121"/>
                </a:lnTo>
                <a:lnTo>
                  <a:pt x="122222" y="60480"/>
                </a:lnTo>
                <a:lnTo>
                  <a:pt x="122222" y="54340"/>
                </a:lnTo>
                <a:close/>
                <a:moveTo>
                  <a:pt x="133590" y="54310"/>
                </a:moveTo>
                <a:lnTo>
                  <a:pt x="133590" y="60450"/>
                </a:lnTo>
                <a:lnTo>
                  <a:pt x="130733" y="62091"/>
                </a:lnTo>
                <a:lnTo>
                  <a:pt x="128271" y="63520"/>
                </a:lnTo>
                <a:lnTo>
                  <a:pt x="133590" y="54310"/>
                </a:lnTo>
                <a:close/>
                <a:moveTo>
                  <a:pt x="133864" y="54340"/>
                </a:moveTo>
                <a:lnTo>
                  <a:pt x="139183" y="63520"/>
                </a:lnTo>
                <a:lnTo>
                  <a:pt x="136721" y="62121"/>
                </a:lnTo>
                <a:lnTo>
                  <a:pt x="133864" y="60480"/>
                </a:lnTo>
                <a:lnTo>
                  <a:pt x="133864" y="54340"/>
                </a:lnTo>
                <a:close/>
                <a:moveTo>
                  <a:pt x="145475" y="54340"/>
                </a:moveTo>
                <a:lnTo>
                  <a:pt x="150794" y="63520"/>
                </a:lnTo>
                <a:lnTo>
                  <a:pt x="148332" y="62121"/>
                </a:lnTo>
                <a:lnTo>
                  <a:pt x="145475" y="60480"/>
                </a:lnTo>
                <a:lnTo>
                  <a:pt x="145475" y="54340"/>
                </a:lnTo>
                <a:close/>
                <a:moveTo>
                  <a:pt x="157086" y="54340"/>
                </a:moveTo>
                <a:lnTo>
                  <a:pt x="162405" y="63520"/>
                </a:lnTo>
                <a:lnTo>
                  <a:pt x="159913" y="62121"/>
                </a:lnTo>
                <a:lnTo>
                  <a:pt x="157086" y="60480"/>
                </a:lnTo>
                <a:lnTo>
                  <a:pt x="157086" y="54340"/>
                </a:lnTo>
                <a:close/>
                <a:moveTo>
                  <a:pt x="168484" y="54310"/>
                </a:moveTo>
                <a:lnTo>
                  <a:pt x="168484" y="60450"/>
                </a:lnTo>
                <a:lnTo>
                  <a:pt x="165627" y="62091"/>
                </a:lnTo>
                <a:lnTo>
                  <a:pt x="163165" y="63520"/>
                </a:lnTo>
                <a:lnTo>
                  <a:pt x="168484" y="54310"/>
                </a:lnTo>
                <a:close/>
                <a:moveTo>
                  <a:pt x="168697" y="54340"/>
                </a:moveTo>
                <a:lnTo>
                  <a:pt x="174016" y="63520"/>
                </a:lnTo>
                <a:lnTo>
                  <a:pt x="171554" y="62121"/>
                </a:lnTo>
                <a:lnTo>
                  <a:pt x="168697" y="60480"/>
                </a:lnTo>
                <a:lnTo>
                  <a:pt x="168697" y="54340"/>
                </a:lnTo>
                <a:close/>
                <a:moveTo>
                  <a:pt x="180339" y="54340"/>
                </a:moveTo>
                <a:lnTo>
                  <a:pt x="185658" y="63520"/>
                </a:lnTo>
                <a:lnTo>
                  <a:pt x="183165" y="62121"/>
                </a:lnTo>
                <a:lnTo>
                  <a:pt x="180339" y="60480"/>
                </a:lnTo>
                <a:lnTo>
                  <a:pt x="180339" y="54340"/>
                </a:lnTo>
                <a:close/>
                <a:moveTo>
                  <a:pt x="191950" y="54340"/>
                </a:moveTo>
                <a:lnTo>
                  <a:pt x="197269" y="63520"/>
                </a:lnTo>
                <a:lnTo>
                  <a:pt x="194807" y="62121"/>
                </a:lnTo>
                <a:lnTo>
                  <a:pt x="191950" y="60480"/>
                </a:lnTo>
                <a:lnTo>
                  <a:pt x="191950" y="54340"/>
                </a:lnTo>
                <a:close/>
                <a:moveTo>
                  <a:pt x="203591" y="54340"/>
                </a:moveTo>
                <a:lnTo>
                  <a:pt x="208911" y="63520"/>
                </a:lnTo>
                <a:lnTo>
                  <a:pt x="206418" y="62121"/>
                </a:lnTo>
                <a:lnTo>
                  <a:pt x="203591" y="60480"/>
                </a:lnTo>
                <a:lnTo>
                  <a:pt x="203591" y="54340"/>
                </a:lnTo>
                <a:close/>
                <a:moveTo>
                  <a:pt x="215202" y="54340"/>
                </a:moveTo>
                <a:lnTo>
                  <a:pt x="220522" y="63520"/>
                </a:lnTo>
                <a:lnTo>
                  <a:pt x="218060" y="62121"/>
                </a:lnTo>
                <a:lnTo>
                  <a:pt x="215202" y="60480"/>
                </a:lnTo>
                <a:lnTo>
                  <a:pt x="215202" y="54340"/>
                </a:lnTo>
                <a:close/>
                <a:moveTo>
                  <a:pt x="226783" y="54340"/>
                </a:moveTo>
                <a:lnTo>
                  <a:pt x="232103" y="63520"/>
                </a:lnTo>
                <a:lnTo>
                  <a:pt x="229640" y="62121"/>
                </a:lnTo>
                <a:lnTo>
                  <a:pt x="226783" y="60480"/>
                </a:lnTo>
                <a:lnTo>
                  <a:pt x="226783" y="54340"/>
                </a:lnTo>
                <a:close/>
                <a:moveTo>
                  <a:pt x="238425" y="54340"/>
                </a:moveTo>
                <a:lnTo>
                  <a:pt x="243744" y="63520"/>
                </a:lnTo>
                <a:lnTo>
                  <a:pt x="241282" y="62121"/>
                </a:lnTo>
                <a:lnTo>
                  <a:pt x="238425" y="60480"/>
                </a:lnTo>
                <a:lnTo>
                  <a:pt x="238425" y="54340"/>
                </a:lnTo>
                <a:close/>
                <a:moveTo>
                  <a:pt x="261404" y="54310"/>
                </a:moveTo>
                <a:lnTo>
                  <a:pt x="261404" y="60450"/>
                </a:lnTo>
                <a:lnTo>
                  <a:pt x="258547" y="62091"/>
                </a:lnTo>
                <a:lnTo>
                  <a:pt x="256085" y="63520"/>
                </a:lnTo>
                <a:lnTo>
                  <a:pt x="261404" y="54310"/>
                </a:lnTo>
                <a:close/>
                <a:moveTo>
                  <a:pt x="261678" y="54340"/>
                </a:moveTo>
                <a:lnTo>
                  <a:pt x="266997" y="63520"/>
                </a:lnTo>
                <a:lnTo>
                  <a:pt x="264535" y="62121"/>
                </a:lnTo>
                <a:lnTo>
                  <a:pt x="261678" y="60480"/>
                </a:lnTo>
                <a:lnTo>
                  <a:pt x="261678" y="54340"/>
                </a:lnTo>
                <a:close/>
                <a:moveTo>
                  <a:pt x="273046" y="54310"/>
                </a:moveTo>
                <a:lnTo>
                  <a:pt x="273046" y="60480"/>
                </a:lnTo>
                <a:lnTo>
                  <a:pt x="270188" y="62121"/>
                </a:lnTo>
                <a:lnTo>
                  <a:pt x="267726" y="63520"/>
                </a:lnTo>
                <a:lnTo>
                  <a:pt x="273046" y="54310"/>
                </a:lnTo>
                <a:close/>
                <a:moveTo>
                  <a:pt x="284657" y="54310"/>
                </a:moveTo>
                <a:lnTo>
                  <a:pt x="284657" y="60480"/>
                </a:lnTo>
                <a:lnTo>
                  <a:pt x="279337" y="63520"/>
                </a:lnTo>
                <a:lnTo>
                  <a:pt x="284657" y="54310"/>
                </a:lnTo>
                <a:close/>
                <a:moveTo>
                  <a:pt x="17418" y="54340"/>
                </a:moveTo>
                <a:lnTo>
                  <a:pt x="17418" y="60480"/>
                </a:lnTo>
                <a:lnTo>
                  <a:pt x="14560" y="62121"/>
                </a:lnTo>
                <a:lnTo>
                  <a:pt x="12098" y="63550"/>
                </a:lnTo>
                <a:lnTo>
                  <a:pt x="17418" y="54340"/>
                </a:lnTo>
                <a:close/>
                <a:moveTo>
                  <a:pt x="40610" y="54340"/>
                </a:moveTo>
                <a:lnTo>
                  <a:pt x="40610" y="60480"/>
                </a:lnTo>
                <a:lnTo>
                  <a:pt x="37783" y="62121"/>
                </a:lnTo>
                <a:lnTo>
                  <a:pt x="35290" y="63550"/>
                </a:lnTo>
                <a:lnTo>
                  <a:pt x="40610" y="54340"/>
                </a:lnTo>
                <a:close/>
                <a:moveTo>
                  <a:pt x="52251" y="54340"/>
                </a:moveTo>
                <a:lnTo>
                  <a:pt x="52251" y="60480"/>
                </a:lnTo>
                <a:lnTo>
                  <a:pt x="49394" y="62121"/>
                </a:lnTo>
                <a:lnTo>
                  <a:pt x="46932" y="63550"/>
                </a:lnTo>
                <a:lnTo>
                  <a:pt x="52251" y="54340"/>
                </a:lnTo>
                <a:close/>
                <a:moveTo>
                  <a:pt x="63862" y="54340"/>
                </a:moveTo>
                <a:lnTo>
                  <a:pt x="63862" y="60480"/>
                </a:lnTo>
                <a:lnTo>
                  <a:pt x="61005" y="62121"/>
                </a:lnTo>
                <a:lnTo>
                  <a:pt x="58543" y="63550"/>
                </a:lnTo>
                <a:lnTo>
                  <a:pt x="63862" y="54340"/>
                </a:lnTo>
                <a:close/>
                <a:moveTo>
                  <a:pt x="5898" y="60662"/>
                </a:moveTo>
                <a:lnTo>
                  <a:pt x="8755" y="62304"/>
                </a:lnTo>
                <a:lnTo>
                  <a:pt x="11217" y="63732"/>
                </a:lnTo>
                <a:lnTo>
                  <a:pt x="578" y="63732"/>
                </a:lnTo>
                <a:lnTo>
                  <a:pt x="5898" y="60662"/>
                </a:lnTo>
                <a:close/>
                <a:moveTo>
                  <a:pt x="17509" y="60662"/>
                </a:moveTo>
                <a:lnTo>
                  <a:pt x="20366" y="62304"/>
                </a:lnTo>
                <a:lnTo>
                  <a:pt x="22828" y="63732"/>
                </a:lnTo>
                <a:lnTo>
                  <a:pt x="12190" y="63732"/>
                </a:lnTo>
                <a:lnTo>
                  <a:pt x="14682" y="62304"/>
                </a:lnTo>
                <a:lnTo>
                  <a:pt x="17509" y="60662"/>
                </a:lnTo>
                <a:close/>
                <a:moveTo>
                  <a:pt x="29150" y="60662"/>
                </a:moveTo>
                <a:lnTo>
                  <a:pt x="32008" y="62304"/>
                </a:lnTo>
                <a:lnTo>
                  <a:pt x="34470" y="63732"/>
                </a:lnTo>
                <a:lnTo>
                  <a:pt x="23831" y="63732"/>
                </a:lnTo>
                <a:lnTo>
                  <a:pt x="26293" y="62304"/>
                </a:lnTo>
                <a:lnTo>
                  <a:pt x="29150" y="60662"/>
                </a:lnTo>
                <a:close/>
                <a:moveTo>
                  <a:pt x="40762" y="60662"/>
                </a:moveTo>
                <a:lnTo>
                  <a:pt x="43619" y="62304"/>
                </a:lnTo>
                <a:lnTo>
                  <a:pt x="46081" y="63732"/>
                </a:lnTo>
                <a:lnTo>
                  <a:pt x="35442" y="63732"/>
                </a:lnTo>
                <a:lnTo>
                  <a:pt x="37935" y="62304"/>
                </a:lnTo>
                <a:lnTo>
                  <a:pt x="40762" y="60662"/>
                </a:lnTo>
                <a:close/>
                <a:moveTo>
                  <a:pt x="52403" y="60662"/>
                </a:moveTo>
                <a:lnTo>
                  <a:pt x="55260" y="62304"/>
                </a:lnTo>
                <a:lnTo>
                  <a:pt x="57722" y="63732"/>
                </a:lnTo>
                <a:lnTo>
                  <a:pt x="47084" y="63732"/>
                </a:lnTo>
                <a:lnTo>
                  <a:pt x="49546" y="62304"/>
                </a:lnTo>
                <a:lnTo>
                  <a:pt x="52403" y="60662"/>
                </a:lnTo>
                <a:close/>
                <a:moveTo>
                  <a:pt x="64014" y="60662"/>
                </a:moveTo>
                <a:lnTo>
                  <a:pt x="66871" y="62304"/>
                </a:lnTo>
                <a:lnTo>
                  <a:pt x="69334" y="63732"/>
                </a:lnTo>
                <a:lnTo>
                  <a:pt x="58695" y="63732"/>
                </a:lnTo>
                <a:lnTo>
                  <a:pt x="61187" y="62304"/>
                </a:lnTo>
                <a:lnTo>
                  <a:pt x="64014" y="60662"/>
                </a:lnTo>
                <a:close/>
                <a:moveTo>
                  <a:pt x="75625" y="60662"/>
                </a:moveTo>
                <a:lnTo>
                  <a:pt x="78452" y="62304"/>
                </a:lnTo>
                <a:lnTo>
                  <a:pt x="80945" y="63732"/>
                </a:lnTo>
                <a:lnTo>
                  <a:pt x="70306" y="63732"/>
                </a:lnTo>
                <a:lnTo>
                  <a:pt x="72768" y="62304"/>
                </a:lnTo>
                <a:lnTo>
                  <a:pt x="75625" y="60662"/>
                </a:lnTo>
                <a:close/>
                <a:moveTo>
                  <a:pt x="87237" y="60662"/>
                </a:moveTo>
                <a:lnTo>
                  <a:pt x="90094" y="62304"/>
                </a:lnTo>
                <a:lnTo>
                  <a:pt x="92556" y="63732"/>
                </a:lnTo>
                <a:lnTo>
                  <a:pt x="81917" y="63732"/>
                </a:lnTo>
                <a:lnTo>
                  <a:pt x="84379" y="62304"/>
                </a:lnTo>
                <a:lnTo>
                  <a:pt x="87237" y="60662"/>
                </a:lnTo>
                <a:close/>
                <a:moveTo>
                  <a:pt x="98878" y="60662"/>
                </a:moveTo>
                <a:lnTo>
                  <a:pt x="101705" y="62304"/>
                </a:lnTo>
                <a:lnTo>
                  <a:pt x="104197" y="63732"/>
                </a:lnTo>
                <a:lnTo>
                  <a:pt x="93559" y="63732"/>
                </a:lnTo>
                <a:lnTo>
                  <a:pt x="96021" y="62304"/>
                </a:lnTo>
                <a:lnTo>
                  <a:pt x="98878" y="60662"/>
                </a:lnTo>
                <a:close/>
                <a:moveTo>
                  <a:pt x="110489" y="60662"/>
                </a:moveTo>
                <a:lnTo>
                  <a:pt x="113346" y="62304"/>
                </a:lnTo>
                <a:lnTo>
                  <a:pt x="115809" y="63732"/>
                </a:lnTo>
                <a:lnTo>
                  <a:pt x="105170" y="63732"/>
                </a:lnTo>
                <a:lnTo>
                  <a:pt x="107632" y="62304"/>
                </a:lnTo>
                <a:lnTo>
                  <a:pt x="110489" y="60662"/>
                </a:lnTo>
                <a:close/>
                <a:moveTo>
                  <a:pt x="122131" y="60662"/>
                </a:moveTo>
                <a:lnTo>
                  <a:pt x="124958" y="62304"/>
                </a:lnTo>
                <a:lnTo>
                  <a:pt x="127450" y="63732"/>
                </a:lnTo>
                <a:lnTo>
                  <a:pt x="116812" y="63732"/>
                </a:lnTo>
                <a:lnTo>
                  <a:pt x="119274" y="62304"/>
                </a:lnTo>
                <a:lnTo>
                  <a:pt x="122131" y="60662"/>
                </a:lnTo>
                <a:close/>
                <a:moveTo>
                  <a:pt x="133742" y="60662"/>
                </a:moveTo>
                <a:lnTo>
                  <a:pt x="136599" y="62304"/>
                </a:lnTo>
                <a:lnTo>
                  <a:pt x="139061" y="63732"/>
                </a:lnTo>
                <a:lnTo>
                  <a:pt x="128423" y="63732"/>
                </a:lnTo>
                <a:lnTo>
                  <a:pt x="130885" y="62304"/>
                </a:lnTo>
                <a:lnTo>
                  <a:pt x="133742" y="60662"/>
                </a:lnTo>
                <a:close/>
                <a:moveTo>
                  <a:pt x="145323" y="60662"/>
                </a:moveTo>
                <a:lnTo>
                  <a:pt x="148180" y="62304"/>
                </a:lnTo>
                <a:lnTo>
                  <a:pt x="150642" y="63732"/>
                </a:lnTo>
                <a:lnTo>
                  <a:pt x="140004" y="63732"/>
                </a:lnTo>
                <a:lnTo>
                  <a:pt x="142496" y="62304"/>
                </a:lnTo>
                <a:lnTo>
                  <a:pt x="145323" y="60662"/>
                </a:lnTo>
                <a:close/>
                <a:moveTo>
                  <a:pt x="156964" y="60662"/>
                </a:moveTo>
                <a:lnTo>
                  <a:pt x="159822" y="62304"/>
                </a:lnTo>
                <a:lnTo>
                  <a:pt x="162284" y="63732"/>
                </a:lnTo>
                <a:lnTo>
                  <a:pt x="151645" y="63732"/>
                </a:lnTo>
                <a:lnTo>
                  <a:pt x="154107" y="62304"/>
                </a:lnTo>
                <a:lnTo>
                  <a:pt x="156964" y="60662"/>
                </a:lnTo>
                <a:close/>
                <a:moveTo>
                  <a:pt x="168575" y="60662"/>
                </a:moveTo>
                <a:lnTo>
                  <a:pt x="171433" y="62304"/>
                </a:lnTo>
                <a:lnTo>
                  <a:pt x="173895" y="63732"/>
                </a:lnTo>
                <a:lnTo>
                  <a:pt x="163256" y="63732"/>
                </a:lnTo>
                <a:lnTo>
                  <a:pt x="165749" y="62304"/>
                </a:lnTo>
                <a:lnTo>
                  <a:pt x="168575" y="60662"/>
                </a:lnTo>
                <a:close/>
                <a:moveTo>
                  <a:pt x="180217" y="60662"/>
                </a:moveTo>
                <a:lnTo>
                  <a:pt x="183074" y="62304"/>
                </a:lnTo>
                <a:lnTo>
                  <a:pt x="185536" y="63732"/>
                </a:lnTo>
                <a:lnTo>
                  <a:pt x="174898" y="63732"/>
                </a:lnTo>
                <a:lnTo>
                  <a:pt x="177360" y="62304"/>
                </a:lnTo>
                <a:lnTo>
                  <a:pt x="180217" y="60662"/>
                </a:lnTo>
                <a:close/>
                <a:moveTo>
                  <a:pt x="191828" y="60662"/>
                </a:moveTo>
                <a:lnTo>
                  <a:pt x="194685" y="62304"/>
                </a:lnTo>
                <a:lnTo>
                  <a:pt x="197147" y="63732"/>
                </a:lnTo>
                <a:lnTo>
                  <a:pt x="186509" y="63732"/>
                </a:lnTo>
                <a:lnTo>
                  <a:pt x="189001" y="62304"/>
                </a:lnTo>
                <a:lnTo>
                  <a:pt x="191828" y="60662"/>
                </a:lnTo>
                <a:close/>
                <a:moveTo>
                  <a:pt x="203470" y="60662"/>
                </a:moveTo>
                <a:lnTo>
                  <a:pt x="206327" y="62304"/>
                </a:lnTo>
                <a:lnTo>
                  <a:pt x="208789" y="63732"/>
                </a:lnTo>
                <a:lnTo>
                  <a:pt x="198151" y="63732"/>
                </a:lnTo>
                <a:lnTo>
                  <a:pt x="200613" y="62304"/>
                </a:lnTo>
                <a:lnTo>
                  <a:pt x="203470" y="60662"/>
                </a:lnTo>
                <a:close/>
                <a:moveTo>
                  <a:pt x="215051" y="60662"/>
                </a:moveTo>
                <a:lnTo>
                  <a:pt x="217908" y="62304"/>
                </a:lnTo>
                <a:lnTo>
                  <a:pt x="220370" y="63732"/>
                </a:lnTo>
                <a:lnTo>
                  <a:pt x="209731" y="63732"/>
                </a:lnTo>
                <a:lnTo>
                  <a:pt x="212193" y="62304"/>
                </a:lnTo>
                <a:lnTo>
                  <a:pt x="215051" y="60662"/>
                </a:lnTo>
                <a:close/>
                <a:moveTo>
                  <a:pt x="226692" y="60662"/>
                </a:moveTo>
                <a:lnTo>
                  <a:pt x="229519" y="62304"/>
                </a:lnTo>
                <a:lnTo>
                  <a:pt x="232011" y="63763"/>
                </a:lnTo>
                <a:lnTo>
                  <a:pt x="221373" y="63763"/>
                </a:lnTo>
                <a:lnTo>
                  <a:pt x="223835" y="62304"/>
                </a:lnTo>
                <a:lnTo>
                  <a:pt x="226692" y="60662"/>
                </a:lnTo>
                <a:close/>
                <a:moveTo>
                  <a:pt x="238303" y="60662"/>
                </a:moveTo>
                <a:lnTo>
                  <a:pt x="241160" y="62304"/>
                </a:lnTo>
                <a:lnTo>
                  <a:pt x="243622" y="63763"/>
                </a:lnTo>
                <a:lnTo>
                  <a:pt x="232984" y="63763"/>
                </a:lnTo>
                <a:lnTo>
                  <a:pt x="235446" y="62304"/>
                </a:lnTo>
                <a:lnTo>
                  <a:pt x="238303" y="60662"/>
                </a:lnTo>
                <a:close/>
                <a:moveTo>
                  <a:pt x="249945" y="60662"/>
                </a:moveTo>
                <a:lnTo>
                  <a:pt x="252772" y="62304"/>
                </a:lnTo>
                <a:lnTo>
                  <a:pt x="255264" y="63763"/>
                </a:lnTo>
                <a:lnTo>
                  <a:pt x="244626" y="63763"/>
                </a:lnTo>
                <a:lnTo>
                  <a:pt x="247088" y="62304"/>
                </a:lnTo>
                <a:lnTo>
                  <a:pt x="249945" y="60662"/>
                </a:lnTo>
                <a:close/>
                <a:moveTo>
                  <a:pt x="261556" y="60662"/>
                </a:moveTo>
                <a:lnTo>
                  <a:pt x="264413" y="62304"/>
                </a:lnTo>
                <a:lnTo>
                  <a:pt x="266875" y="63763"/>
                </a:lnTo>
                <a:lnTo>
                  <a:pt x="256237" y="63763"/>
                </a:lnTo>
                <a:lnTo>
                  <a:pt x="258699" y="62304"/>
                </a:lnTo>
                <a:lnTo>
                  <a:pt x="261556" y="60662"/>
                </a:lnTo>
                <a:close/>
                <a:moveTo>
                  <a:pt x="273198" y="60662"/>
                </a:moveTo>
                <a:lnTo>
                  <a:pt x="276024" y="62304"/>
                </a:lnTo>
                <a:lnTo>
                  <a:pt x="278517" y="63763"/>
                </a:lnTo>
                <a:lnTo>
                  <a:pt x="267878" y="63763"/>
                </a:lnTo>
                <a:lnTo>
                  <a:pt x="270340" y="62304"/>
                </a:lnTo>
                <a:lnTo>
                  <a:pt x="273198" y="60662"/>
                </a:lnTo>
                <a:close/>
                <a:moveTo>
                  <a:pt x="11217" y="64006"/>
                </a:moveTo>
                <a:lnTo>
                  <a:pt x="5898" y="67106"/>
                </a:lnTo>
                <a:lnTo>
                  <a:pt x="578" y="64006"/>
                </a:lnTo>
                <a:close/>
                <a:moveTo>
                  <a:pt x="22828" y="64006"/>
                </a:moveTo>
                <a:lnTo>
                  <a:pt x="17509" y="67106"/>
                </a:lnTo>
                <a:lnTo>
                  <a:pt x="12190" y="64006"/>
                </a:lnTo>
                <a:close/>
                <a:moveTo>
                  <a:pt x="34470" y="64006"/>
                </a:moveTo>
                <a:lnTo>
                  <a:pt x="29150" y="67106"/>
                </a:lnTo>
                <a:lnTo>
                  <a:pt x="23831" y="64006"/>
                </a:lnTo>
                <a:close/>
                <a:moveTo>
                  <a:pt x="46081" y="64006"/>
                </a:moveTo>
                <a:lnTo>
                  <a:pt x="40762" y="67106"/>
                </a:lnTo>
                <a:lnTo>
                  <a:pt x="35442" y="64006"/>
                </a:lnTo>
                <a:close/>
                <a:moveTo>
                  <a:pt x="57722" y="64006"/>
                </a:moveTo>
                <a:lnTo>
                  <a:pt x="52403" y="67106"/>
                </a:lnTo>
                <a:lnTo>
                  <a:pt x="47084" y="64006"/>
                </a:lnTo>
                <a:close/>
                <a:moveTo>
                  <a:pt x="69334" y="64006"/>
                </a:moveTo>
                <a:lnTo>
                  <a:pt x="64014" y="67106"/>
                </a:lnTo>
                <a:lnTo>
                  <a:pt x="58695" y="64006"/>
                </a:lnTo>
                <a:close/>
                <a:moveTo>
                  <a:pt x="80945" y="64006"/>
                </a:moveTo>
                <a:lnTo>
                  <a:pt x="75625" y="67106"/>
                </a:lnTo>
                <a:lnTo>
                  <a:pt x="70306" y="64006"/>
                </a:lnTo>
                <a:close/>
                <a:moveTo>
                  <a:pt x="92556" y="64006"/>
                </a:moveTo>
                <a:lnTo>
                  <a:pt x="87237" y="67106"/>
                </a:lnTo>
                <a:lnTo>
                  <a:pt x="81917" y="64006"/>
                </a:lnTo>
                <a:close/>
                <a:moveTo>
                  <a:pt x="104197" y="64006"/>
                </a:moveTo>
                <a:lnTo>
                  <a:pt x="98878" y="67106"/>
                </a:lnTo>
                <a:lnTo>
                  <a:pt x="93559" y="64006"/>
                </a:lnTo>
                <a:close/>
                <a:moveTo>
                  <a:pt x="115809" y="64006"/>
                </a:moveTo>
                <a:lnTo>
                  <a:pt x="110489" y="67106"/>
                </a:lnTo>
                <a:lnTo>
                  <a:pt x="105170" y="64006"/>
                </a:lnTo>
                <a:close/>
                <a:moveTo>
                  <a:pt x="127450" y="64006"/>
                </a:moveTo>
                <a:lnTo>
                  <a:pt x="122131" y="67106"/>
                </a:lnTo>
                <a:lnTo>
                  <a:pt x="116812" y="64006"/>
                </a:lnTo>
                <a:close/>
                <a:moveTo>
                  <a:pt x="139061" y="64006"/>
                </a:moveTo>
                <a:lnTo>
                  <a:pt x="133742" y="67106"/>
                </a:lnTo>
                <a:lnTo>
                  <a:pt x="128423" y="64006"/>
                </a:lnTo>
                <a:close/>
                <a:moveTo>
                  <a:pt x="150642" y="64006"/>
                </a:moveTo>
                <a:lnTo>
                  <a:pt x="145323" y="67106"/>
                </a:lnTo>
                <a:lnTo>
                  <a:pt x="140004" y="64006"/>
                </a:lnTo>
                <a:close/>
                <a:moveTo>
                  <a:pt x="162284" y="64006"/>
                </a:moveTo>
                <a:lnTo>
                  <a:pt x="156964" y="67106"/>
                </a:lnTo>
                <a:lnTo>
                  <a:pt x="151645" y="64006"/>
                </a:lnTo>
                <a:close/>
                <a:moveTo>
                  <a:pt x="173895" y="64006"/>
                </a:moveTo>
                <a:lnTo>
                  <a:pt x="168575" y="67106"/>
                </a:lnTo>
                <a:lnTo>
                  <a:pt x="163256" y="64006"/>
                </a:lnTo>
                <a:close/>
                <a:moveTo>
                  <a:pt x="185536" y="64006"/>
                </a:moveTo>
                <a:lnTo>
                  <a:pt x="180217" y="67106"/>
                </a:lnTo>
                <a:lnTo>
                  <a:pt x="174898" y="64006"/>
                </a:lnTo>
                <a:close/>
                <a:moveTo>
                  <a:pt x="197147" y="64006"/>
                </a:moveTo>
                <a:lnTo>
                  <a:pt x="191828" y="67106"/>
                </a:lnTo>
                <a:lnTo>
                  <a:pt x="186509" y="64006"/>
                </a:lnTo>
                <a:close/>
                <a:moveTo>
                  <a:pt x="208789" y="64006"/>
                </a:moveTo>
                <a:lnTo>
                  <a:pt x="203470" y="67106"/>
                </a:lnTo>
                <a:lnTo>
                  <a:pt x="198151" y="64006"/>
                </a:lnTo>
                <a:close/>
                <a:moveTo>
                  <a:pt x="220370" y="64006"/>
                </a:moveTo>
                <a:lnTo>
                  <a:pt x="215051" y="67106"/>
                </a:lnTo>
                <a:lnTo>
                  <a:pt x="209731" y="64006"/>
                </a:lnTo>
                <a:close/>
                <a:moveTo>
                  <a:pt x="232011" y="64006"/>
                </a:moveTo>
                <a:lnTo>
                  <a:pt x="226692" y="67106"/>
                </a:lnTo>
                <a:lnTo>
                  <a:pt x="221373" y="64006"/>
                </a:lnTo>
                <a:close/>
                <a:moveTo>
                  <a:pt x="243622" y="64006"/>
                </a:moveTo>
                <a:lnTo>
                  <a:pt x="238303" y="67106"/>
                </a:lnTo>
                <a:lnTo>
                  <a:pt x="232984" y="64006"/>
                </a:lnTo>
                <a:close/>
                <a:moveTo>
                  <a:pt x="255264" y="64006"/>
                </a:moveTo>
                <a:lnTo>
                  <a:pt x="249945" y="67106"/>
                </a:lnTo>
                <a:lnTo>
                  <a:pt x="244626" y="64006"/>
                </a:lnTo>
                <a:close/>
                <a:moveTo>
                  <a:pt x="266875" y="64006"/>
                </a:moveTo>
                <a:lnTo>
                  <a:pt x="261556" y="67106"/>
                </a:lnTo>
                <a:lnTo>
                  <a:pt x="256237" y="64006"/>
                </a:lnTo>
                <a:close/>
                <a:moveTo>
                  <a:pt x="278517" y="64006"/>
                </a:moveTo>
                <a:lnTo>
                  <a:pt x="273198" y="67106"/>
                </a:lnTo>
                <a:lnTo>
                  <a:pt x="267878" y="64006"/>
                </a:lnTo>
                <a:close/>
                <a:moveTo>
                  <a:pt x="11369" y="64249"/>
                </a:moveTo>
                <a:lnTo>
                  <a:pt x="6050" y="73428"/>
                </a:lnTo>
                <a:lnTo>
                  <a:pt x="6050" y="67319"/>
                </a:lnTo>
                <a:lnTo>
                  <a:pt x="11369" y="64249"/>
                </a:lnTo>
                <a:close/>
                <a:moveTo>
                  <a:pt x="34622" y="64249"/>
                </a:moveTo>
                <a:lnTo>
                  <a:pt x="29302" y="73428"/>
                </a:lnTo>
                <a:lnTo>
                  <a:pt x="29302" y="67319"/>
                </a:lnTo>
                <a:lnTo>
                  <a:pt x="34622" y="64249"/>
                </a:lnTo>
                <a:close/>
                <a:moveTo>
                  <a:pt x="46202" y="64249"/>
                </a:moveTo>
                <a:lnTo>
                  <a:pt x="40883" y="73428"/>
                </a:lnTo>
                <a:lnTo>
                  <a:pt x="40883" y="67319"/>
                </a:lnTo>
                <a:lnTo>
                  <a:pt x="46202" y="64249"/>
                </a:lnTo>
                <a:close/>
                <a:moveTo>
                  <a:pt x="57844" y="64249"/>
                </a:moveTo>
                <a:lnTo>
                  <a:pt x="52525" y="73428"/>
                </a:lnTo>
                <a:lnTo>
                  <a:pt x="52525" y="67319"/>
                </a:lnTo>
                <a:lnTo>
                  <a:pt x="57844" y="64249"/>
                </a:lnTo>
                <a:close/>
                <a:moveTo>
                  <a:pt x="69455" y="64249"/>
                </a:moveTo>
                <a:lnTo>
                  <a:pt x="64136" y="73428"/>
                </a:lnTo>
                <a:lnTo>
                  <a:pt x="64136" y="67319"/>
                </a:lnTo>
                <a:lnTo>
                  <a:pt x="69455" y="64249"/>
                </a:lnTo>
                <a:close/>
                <a:moveTo>
                  <a:pt x="232163" y="64249"/>
                </a:moveTo>
                <a:lnTo>
                  <a:pt x="226844" y="73428"/>
                </a:lnTo>
                <a:lnTo>
                  <a:pt x="226844" y="67319"/>
                </a:lnTo>
                <a:lnTo>
                  <a:pt x="232163" y="64249"/>
                </a:lnTo>
                <a:close/>
                <a:moveTo>
                  <a:pt x="243774" y="64249"/>
                </a:moveTo>
                <a:lnTo>
                  <a:pt x="238455" y="73428"/>
                </a:lnTo>
                <a:lnTo>
                  <a:pt x="238455" y="67319"/>
                </a:lnTo>
                <a:lnTo>
                  <a:pt x="243774" y="64249"/>
                </a:lnTo>
                <a:close/>
                <a:moveTo>
                  <a:pt x="255355" y="64249"/>
                </a:moveTo>
                <a:lnTo>
                  <a:pt x="250036" y="73428"/>
                </a:lnTo>
                <a:lnTo>
                  <a:pt x="250036" y="67319"/>
                </a:lnTo>
                <a:lnTo>
                  <a:pt x="255355" y="64249"/>
                </a:lnTo>
                <a:close/>
                <a:moveTo>
                  <a:pt x="266997" y="64249"/>
                </a:moveTo>
                <a:lnTo>
                  <a:pt x="261678" y="73428"/>
                </a:lnTo>
                <a:lnTo>
                  <a:pt x="261678" y="67319"/>
                </a:lnTo>
                <a:lnTo>
                  <a:pt x="266997" y="64249"/>
                </a:lnTo>
                <a:close/>
                <a:moveTo>
                  <a:pt x="278608" y="64249"/>
                </a:moveTo>
                <a:lnTo>
                  <a:pt x="273289" y="73428"/>
                </a:lnTo>
                <a:lnTo>
                  <a:pt x="273289" y="67319"/>
                </a:lnTo>
                <a:lnTo>
                  <a:pt x="278608" y="64249"/>
                </a:lnTo>
                <a:close/>
                <a:moveTo>
                  <a:pt x="457" y="64279"/>
                </a:moveTo>
                <a:lnTo>
                  <a:pt x="5776" y="67319"/>
                </a:lnTo>
                <a:lnTo>
                  <a:pt x="5776" y="73489"/>
                </a:lnTo>
                <a:lnTo>
                  <a:pt x="457" y="64279"/>
                </a:lnTo>
                <a:close/>
                <a:moveTo>
                  <a:pt x="12098" y="64279"/>
                </a:moveTo>
                <a:lnTo>
                  <a:pt x="17418" y="67319"/>
                </a:lnTo>
                <a:lnTo>
                  <a:pt x="17418" y="73489"/>
                </a:lnTo>
                <a:lnTo>
                  <a:pt x="12098" y="64279"/>
                </a:lnTo>
                <a:close/>
                <a:moveTo>
                  <a:pt x="22980" y="64249"/>
                </a:moveTo>
                <a:lnTo>
                  <a:pt x="17661" y="73489"/>
                </a:lnTo>
                <a:lnTo>
                  <a:pt x="17661" y="67319"/>
                </a:lnTo>
                <a:lnTo>
                  <a:pt x="22980" y="64249"/>
                </a:lnTo>
                <a:close/>
                <a:moveTo>
                  <a:pt x="23710" y="64249"/>
                </a:moveTo>
                <a:lnTo>
                  <a:pt x="29029" y="67319"/>
                </a:lnTo>
                <a:lnTo>
                  <a:pt x="29029" y="73489"/>
                </a:lnTo>
                <a:lnTo>
                  <a:pt x="23710" y="64249"/>
                </a:lnTo>
                <a:close/>
                <a:moveTo>
                  <a:pt x="35290" y="64279"/>
                </a:moveTo>
                <a:lnTo>
                  <a:pt x="40610" y="67319"/>
                </a:lnTo>
                <a:lnTo>
                  <a:pt x="40610" y="73489"/>
                </a:lnTo>
                <a:lnTo>
                  <a:pt x="35290" y="64279"/>
                </a:lnTo>
                <a:close/>
                <a:moveTo>
                  <a:pt x="46932" y="64279"/>
                </a:moveTo>
                <a:lnTo>
                  <a:pt x="52251" y="67319"/>
                </a:lnTo>
                <a:lnTo>
                  <a:pt x="52251" y="73489"/>
                </a:lnTo>
                <a:lnTo>
                  <a:pt x="46932" y="64279"/>
                </a:lnTo>
                <a:close/>
                <a:moveTo>
                  <a:pt x="58543" y="64279"/>
                </a:moveTo>
                <a:lnTo>
                  <a:pt x="63862" y="67319"/>
                </a:lnTo>
                <a:lnTo>
                  <a:pt x="63862" y="73489"/>
                </a:lnTo>
                <a:lnTo>
                  <a:pt x="58543" y="64279"/>
                </a:lnTo>
                <a:close/>
                <a:moveTo>
                  <a:pt x="70185" y="64279"/>
                </a:moveTo>
                <a:lnTo>
                  <a:pt x="75504" y="67349"/>
                </a:lnTo>
                <a:lnTo>
                  <a:pt x="75504" y="73489"/>
                </a:lnTo>
                <a:lnTo>
                  <a:pt x="70185" y="64279"/>
                </a:lnTo>
                <a:close/>
                <a:moveTo>
                  <a:pt x="81097" y="64249"/>
                </a:moveTo>
                <a:lnTo>
                  <a:pt x="75777" y="73489"/>
                </a:lnTo>
                <a:lnTo>
                  <a:pt x="75777" y="67319"/>
                </a:lnTo>
                <a:lnTo>
                  <a:pt x="81097" y="64249"/>
                </a:lnTo>
                <a:close/>
                <a:moveTo>
                  <a:pt x="81796" y="64279"/>
                </a:moveTo>
                <a:lnTo>
                  <a:pt x="87115" y="67349"/>
                </a:lnTo>
                <a:lnTo>
                  <a:pt x="87115" y="73489"/>
                </a:lnTo>
                <a:lnTo>
                  <a:pt x="81796" y="64279"/>
                </a:lnTo>
                <a:close/>
                <a:moveTo>
                  <a:pt x="92708" y="64249"/>
                </a:moveTo>
                <a:lnTo>
                  <a:pt x="87389" y="73489"/>
                </a:lnTo>
                <a:lnTo>
                  <a:pt x="87389" y="67319"/>
                </a:lnTo>
                <a:lnTo>
                  <a:pt x="92708" y="64249"/>
                </a:lnTo>
                <a:close/>
                <a:moveTo>
                  <a:pt x="93437" y="64279"/>
                </a:moveTo>
                <a:lnTo>
                  <a:pt x="98757" y="67349"/>
                </a:lnTo>
                <a:lnTo>
                  <a:pt x="98757" y="73489"/>
                </a:lnTo>
                <a:lnTo>
                  <a:pt x="93437" y="64279"/>
                </a:lnTo>
                <a:close/>
                <a:moveTo>
                  <a:pt x="104349" y="64249"/>
                </a:moveTo>
                <a:lnTo>
                  <a:pt x="99030" y="73489"/>
                </a:lnTo>
                <a:lnTo>
                  <a:pt x="99030" y="67319"/>
                </a:lnTo>
                <a:lnTo>
                  <a:pt x="104349" y="64249"/>
                </a:lnTo>
                <a:close/>
                <a:moveTo>
                  <a:pt x="105018" y="64279"/>
                </a:moveTo>
                <a:lnTo>
                  <a:pt x="110337" y="67349"/>
                </a:lnTo>
                <a:lnTo>
                  <a:pt x="110337" y="73489"/>
                </a:lnTo>
                <a:lnTo>
                  <a:pt x="105018" y="64279"/>
                </a:lnTo>
                <a:close/>
                <a:moveTo>
                  <a:pt x="115930" y="64249"/>
                </a:moveTo>
                <a:lnTo>
                  <a:pt x="110611" y="73489"/>
                </a:lnTo>
                <a:lnTo>
                  <a:pt x="110611" y="67319"/>
                </a:lnTo>
                <a:lnTo>
                  <a:pt x="115930" y="64249"/>
                </a:lnTo>
                <a:close/>
                <a:moveTo>
                  <a:pt x="116660" y="64279"/>
                </a:moveTo>
                <a:lnTo>
                  <a:pt x="121979" y="67349"/>
                </a:lnTo>
                <a:lnTo>
                  <a:pt x="121979" y="73489"/>
                </a:lnTo>
                <a:lnTo>
                  <a:pt x="116660" y="64279"/>
                </a:lnTo>
                <a:close/>
                <a:moveTo>
                  <a:pt x="127541" y="64249"/>
                </a:moveTo>
                <a:lnTo>
                  <a:pt x="122222" y="73489"/>
                </a:lnTo>
                <a:lnTo>
                  <a:pt x="122222" y="67319"/>
                </a:lnTo>
                <a:lnTo>
                  <a:pt x="127541" y="64249"/>
                </a:lnTo>
                <a:close/>
                <a:moveTo>
                  <a:pt x="128271" y="64279"/>
                </a:moveTo>
                <a:lnTo>
                  <a:pt x="133590" y="67349"/>
                </a:lnTo>
                <a:lnTo>
                  <a:pt x="133590" y="73489"/>
                </a:lnTo>
                <a:lnTo>
                  <a:pt x="128271" y="64279"/>
                </a:lnTo>
                <a:close/>
                <a:moveTo>
                  <a:pt x="139183" y="64249"/>
                </a:moveTo>
                <a:lnTo>
                  <a:pt x="133864" y="73489"/>
                </a:lnTo>
                <a:lnTo>
                  <a:pt x="133864" y="67319"/>
                </a:lnTo>
                <a:lnTo>
                  <a:pt x="139183" y="64249"/>
                </a:lnTo>
                <a:close/>
                <a:moveTo>
                  <a:pt x="139912" y="64279"/>
                </a:moveTo>
                <a:lnTo>
                  <a:pt x="145232" y="67349"/>
                </a:lnTo>
                <a:lnTo>
                  <a:pt x="145232" y="73489"/>
                </a:lnTo>
                <a:lnTo>
                  <a:pt x="139912" y="64279"/>
                </a:lnTo>
                <a:close/>
                <a:moveTo>
                  <a:pt x="150794" y="64249"/>
                </a:moveTo>
                <a:lnTo>
                  <a:pt x="145475" y="73489"/>
                </a:lnTo>
                <a:lnTo>
                  <a:pt x="145475" y="67319"/>
                </a:lnTo>
                <a:lnTo>
                  <a:pt x="150794" y="64249"/>
                </a:lnTo>
                <a:close/>
                <a:moveTo>
                  <a:pt x="151523" y="64279"/>
                </a:moveTo>
                <a:lnTo>
                  <a:pt x="156843" y="67349"/>
                </a:lnTo>
                <a:lnTo>
                  <a:pt x="156843" y="73489"/>
                </a:lnTo>
                <a:lnTo>
                  <a:pt x="151523" y="64279"/>
                </a:lnTo>
                <a:close/>
                <a:moveTo>
                  <a:pt x="162436" y="64249"/>
                </a:moveTo>
                <a:lnTo>
                  <a:pt x="157116" y="73489"/>
                </a:lnTo>
                <a:lnTo>
                  <a:pt x="157116" y="67319"/>
                </a:lnTo>
                <a:lnTo>
                  <a:pt x="162436" y="64249"/>
                </a:lnTo>
                <a:close/>
                <a:moveTo>
                  <a:pt x="163165" y="64279"/>
                </a:moveTo>
                <a:lnTo>
                  <a:pt x="168484" y="67349"/>
                </a:lnTo>
                <a:lnTo>
                  <a:pt x="168484" y="73489"/>
                </a:lnTo>
                <a:lnTo>
                  <a:pt x="163165" y="64279"/>
                </a:lnTo>
                <a:close/>
                <a:moveTo>
                  <a:pt x="174047" y="64249"/>
                </a:moveTo>
                <a:lnTo>
                  <a:pt x="168727" y="73489"/>
                </a:lnTo>
                <a:lnTo>
                  <a:pt x="168727" y="67319"/>
                </a:lnTo>
                <a:lnTo>
                  <a:pt x="174047" y="64249"/>
                </a:lnTo>
                <a:close/>
                <a:moveTo>
                  <a:pt x="174746" y="64279"/>
                </a:moveTo>
                <a:lnTo>
                  <a:pt x="180065" y="67349"/>
                </a:lnTo>
                <a:lnTo>
                  <a:pt x="180065" y="73489"/>
                </a:lnTo>
                <a:lnTo>
                  <a:pt x="174746" y="64279"/>
                </a:lnTo>
                <a:close/>
                <a:moveTo>
                  <a:pt x="185658" y="64249"/>
                </a:moveTo>
                <a:lnTo>
                  <a:pt x="180339" y="73489"/>
                </a:lnTo>
                <a:lnTo>
                  <a:pt x="180339" y="67319"/>
                </a:lnTo>
                <a:lnTo>
                  <a:pt x="185658" y="64249"/>
                </a:lnTo>
                <a:close/>
                <a:moveTo>
                  <a:pt x="186357" y="64279"/>
                </a:moveTo>
                <a:lnTo>
                  <a:pt x="191676" y="67349"/>
                </a:lnTo>
                <a:lnTo>
                  <a:pt x="191676" y="73489"/>
                </a:lnTo>
                <a:lnTo>
                  <a:pt x="186357" y="64279"/>
                </a:lnTo>
                <a:close/>
                <a:moveTo>
                  <a:pt x="197269" y="64249"/>
                </a:moveTo>
                <a:lnTo>
                  <a:pt x="191950" y="73489"/>
                </a:lnTo>
                <a:lnTo>
                  <a:pt x="191950" y="67319"/>
                </a:lnTo>
                <a:lnTo>
                  <a:pt x="197269" y="64249"/>
                </a:lnTo>
                <a:close/>
                <a:moveTo>
                  <a:pt x="197999" y="64279"/>
                </a:moveTo>
                <a:lnTo>
                  <a:pt x="203318" y="67349"/>
                </a:lnTo>
                <a:lnTo>
                  <a:pt x="203318" y="73489"/>
                </a:lnTo>
                <a:lnTo>
                  <a:pt x="197999" y="64279"/>
                </a:lnTo>
                <a:close/>
                <a:moveTo>
                  <a:pt x="208911" y="64249"/>
                </a:moveTo>
                <a:lnTo>
                  <a:pt x="203591" y="73489"/>
                </a:lnTo>
                <a:lnTo>
                  <a:pt x="203591" y="67319"/>
                </a:lnTo>
                <a:lnTo>
                  <a:pt x="208911" y="64249"/>
                </a:lnTo>
                <a:close/>
                <a:moveTo>
                  <a:pt x="209610" y="64249"/>
                </a:moveTo>
                <a:lnTo>
                  <a:pt x="214929" y="67319"/>
                </a:lnTo>
                <a:lnTo>
                  <a:pt x="214929" y="73489"/>
                </a:lnTo>
                <a:lnTo>
                  <a:pt x="209610" y="64249"/>
                </a:lnTo>
                <a:close/>
                <a:moveTo>
                  <a:pt x="220522" y="64249"/>
                </a:moveTo>
                <a:lnTo>
                  <a:pt x="215202" y="73489"/>
                </a:lnTo>
                <a:lnTo>
                  <a:pt x="215202" y="67319"/>
                </a:lnTo>
                <a:lnTo>
                  <a:pt x="220522" y="64249"/>
                </a:lnTo>
                <a:close/>
                <a:moveTo>
                  <a:pt x="221251" y="64249"/>
                </a:moveTo>
                <a:lnTo>
                  <a:pt x="226570" y="67319"/>
                </a:lnTo>
                <a:lnTo>
                  <a:pt x="226570" y="73489"/>
                </a:lnTo>
                <a:lnTo>
                  <a:pt x="221251" y="64249"/>
                </a:lnTo>
                <a:close/>
                <a:moveTo>
                  <a:pt x="232862" y="64249"/>
                </a:moveTo>
                <a:lnTo>
                  <a:pt x="238182" y="67319"/>
                </a:lnTo>
                <a:lnTo>
                  <a:pt x="238182" y="73489"/>
                </a:lnTo>
                <a:lnTo>
                  <a:pt x="232862" y="64249"/>
                </a:lnTo>
                <a:close/>
                <a:moveTo>
                  <a:pt x="244474" y="64249"/>
                </a:moveTo>
                <a:lnTo>
                  <a:pt x="249793" y="67319"/>
                </a:lnTo>
                <a:lnTo>
                  <a:pt x="249793" y="73489"/>
                </a:lnTo>
                <a:lnTo>
                  <a:pt x="244474" y="64249"/>
                </a:lnTo>
                <a:close/>
                <a:moveTo>
                  <a:pt x="256085" y="64249"/>
                </a:moveTo>
                <a:lnTo>
                  <a:pt x="261404" y="67319"/>
                </a:lnTo>
                <a:lnTo>
                  <a:pt x="261404" y="73489"/>
                </a:lnTo>
                <a:lnTo>
                  <a:pt x="256085" y="64249"/>
                </a:lnTo>
                <a:close/>
                <a:moveTo>
                  <a:pt x="267726" y="64249"/>
                </a:moveTo>
                <a:lnTo>
                  <a:pt x="273046" y="67319"/>
                </a:lnTo>
                <a:lnTo>
                  <a:pt x="273046" y="73489"/>
                </a:lnTo>
                <a:lnTo>
                  <a:pt x="267726" y="64249"/>
                </a:lnTo>
                <a:close/>
                <a:moveTo>
                  <a:pt x="244" y="64401"/>
                </a:moveTo>
                <a:lnTo>
                  <a:pt x="5563" y="73580"/>
                </a:lnTo>
                <a:lnTo>
                  <a:pt x="5563" y="73580"/>
                </a:lnTo>
                <a:lnTo>
                  <a:pt x="214" y="70511"/>
                </a:lnTo>
                <a:lnTo>
                  <a:pt x="214" y="64401"/>
                </a:lnTo>
                <a:close/>
                <a:moveTo>
                  <a:pt x="232376" y="64401"/>
                </a:moveTo>
                <a:lnTo>
                  <a:pt x="232376" y="70511"/>
                </a:lnTo>
                <a:lnTo>
                  <a:pt x="227057" y="73580"/>
                </a:lnTo>
                <a:lnTo>
                  <a:pt x="232376" y="64401"/>
                </a:lnTo>
                <a:close/>
                <a:moveTo>
                  <a:pt x="255872" y="64401"/>
                </a:moveTo>
                <a:lnTo>
                  <a:pt x="261191" y="73580"/>
                </a:lnTo>
                <a:lnTo>
                  <a:pt x="255872" y="70511"/>
                </a:lnTo>
                <a:lnTo>
                  <a:pt x="255872" y="64401"/>
                </a:lnTo>
                <a:close/>
                <a:moveTo>
                  <a:pt x="267210" y="64401"/>
                </a:moveTo>
                <a:lnTo>
                  <a:pt x="267210" y="70511"/>
                </a:lnTo>
                <a:lnTo>
                  <a:pt x="261890" y="73580"/>
                </a:lnTo>
                <a:lnTo>
                  <a:pt x="267210" y="64401"/>
                </a:lnTo>
                <a:close/>
                <a:moveTo>
                  <a:pt x="267483" y="64401"/>
                </a:moveTo>
                <a:lnTo>
                  <a:pt x="272802" y="73580"/>
                </a:lnTo>
                <a:lnTo>
                  <a:pt x="267483" y="70511"/>
                </a:lnTo>
                <a:lnTo>
                  <a:pt x="267483" y="64401"/>
                </a:lnTo>
                <a:close/>
                <a:moveTo>
                  <a:pt x="278851" y="64401"/>
                </a:moveTo>
                <a:lnTo>
                  <a:pt x="278851" y="70511"/>
                </a:lnTo>
                <a:lnTo>
                  <a:pt x="273532" y="73580"/>
                </a:lnTo>
                <a:lnTo>
                  <a:pt x="278851" y="64401"/>
                </a:lnTo>
                <a:close/>
                <a:moveTo>
                  <a:pt x="11855" y="64401"/>
                </a:moveTo>
                <a:lnTo>
                  <a:pt x="17174" y="73580"/>
                </a:lnTo>
                <a:lnTo>
                  <a:pt x="11855" y="70511"/>
                </a:lnTo>
                <a:lnTo>
                  <a:pt x="11855" y="64401"/>
                </a:lnTo>
                <a:close/>
                <a:moveTo>
                  <a:pt x="23223" y="64401"/>
                </a:moveTo>
                <a:lnTo>
                  <a:pt x="23223" y="70511"/>
                </a:lnTo>
                <a:lnTo>
                  <a:pt x="17904" y="73580"/>
                </a:lnTo>
                <a:lnTo>
                  <a:pt x="23223" y="64401"/>
                </a:lnTo>
                <a:close/>
                <a:moveTo>
                  <a:pt x="23497" y="64401"/>
                </a:moveTo>
                <a:lnTo>
                  <a:pt x="28816" y="73580"/>
                </a:lnTo>
                <a:lnTo>
                  <a:pt x="23497" y="70511"/>
                </a:lnTo>
                <a:lnTo>
                  <a:pt x="23497" y="64401"/>
                </a:lnTo>
                <a:close/>
                <a:moveTo>
                  <a:pt x="35078" y="64401"/>
                </a:moveTo>
                <a:lnTo>
                  <a:pt x="40397" y="73580"/>
                </a:lnTo>
                <a:lnTo>
                  <a:pt x="35078" y="70511"/>
                </a:lnTo>
                <a:lnTo>
                  <a:pt x="35078" y="64401"/>
                </a:lnTo>
                <a:close/>
                <a:moveTo>
                  <a:pt x="46689" y="64401"/>
                </a:moveTo>
                <a:lnTo>
                  <a:pt x="52008" y="73580"/>
                </a:lnTo>
                <a:lnTo>
                  <a:pt x="46689" y="70511"/>
                </a:lnTo>
                <a:lnTo>
                  <a:pt x="46689" y="64401"/>
                </a:lnTo>
                <a:close/>
                <a:moveTo>
                  <a:pt x="58330" y="64401"/>
                </a:moveTo>
                <a:lnTo>
                  <a:pt x="63650" y="73580"/>
                </a:lnTo>
                <a:lnTo>
                  <a:pt x="58330" y="70511"/>
                </a:lnTo>
                <a:lnTo>
                  <a:pt x="58330" y="64401"/>
                </a:lnTo>
                <a:close/>
                <a:moveTo>
                  <a:pt x="69941" y="64401"/>
                </a:moveTo>
                <a:lnTo>
                  <a:pt x="75261" y="73580"/>
                </a:lnTo>
                <a:lnTo>
                  <a:pt x="69941" y="70511"/>
                </a:lnTo>
                <a:lnTo>
                  <a:pt x="69941" y="64401"/>
                </a:lnTo>
                <a:close/>
                <a:moveTo>
                  <a:pt x="81309" y="64401"/>
                </a:moveTo>
                <a:lnTo>
                  <a:pt x="81309" y="70511"/>
                </a:lnTo>
                <a:lnTo>
                  <a:pt x="75990" y="73580"/>
                </a:lnTo>
                <a:lnTo>
                  <a:pt x="81309" y="64401"/>
                </a:lnTo>
                <a:close/>
                <a:moveTo>
                  <a:pt x="81583" y="64401"/>
                </a:moveTo>
                <a:lnTo>
                  <a:pt x="86902" y="73580"/>
                </a:lnTo>
                <a:lnTo>
                  <a:pt x="81583" y="70511"/>
                </a:lnTo>
                <a:lnTo>
                  <a:pt x="81583" y="64401"/>
                </a:lnTo>
                <a:close/>
                <a:moveTo>
                  <a:pt x="92951" y="64401"/>
                </a:moveTo>
                <a:lnTo>
                  <a:pt x="92951" y="70511"/>
                </a:lnTo>
                <a:lnTo>
                  <a:pt x="87632" y="73580"/>
                </a:lnTo>
                <a:lnTo>
                  <a:pt x="92951" y="64401"/>
                </a:lnTo>
                <a:close/>
                <a:moveTo>
                  <a:pt x="93194" y="64401"/>
                </a:moveTo>
                <a:lnTo>
                  <a:pt x="98513" y="73580"/>
                </a:lnTo>
                <a:lnTo>
                  <a:pt x="93194" y="70511"/>
                </a:lnTo>
                <a:lnTo>
                  <a:pt x="93194" y="64401"/>
                </a:lnTo>
                <a:close/>
                <a:moveTo>
                  <a:pt x="104562" y="64401"/>
                </a:moveTo>
                <a:lnTo>
                  <a:pt x="104562" y="70511"/>
                </a:lnTo>
                <a:lnTo>
                  <a:pt x="99243" y="73580"/>
                </a:lnTo>
                <a:lnTo>
                  <a:pt x="104562" y="64401"/>
                </a:lnTo>
                <a:close/>
                <a:moveTo>
                  <a:pt x="104836" y="64401"/>
                </a:moveTo>
                <a:lnTo>
                  <a:pt x="110155" y="73580"/>
                </a:lnTo>
                <a:lnTo>
                  <a:pt x="104836" y="70511"/>
                </a:lnTo>
                <a:lnTo>
                  <a:pt x="104836" y="64401"/>
                </a:lnTo>
                <a:close/>
                <a:moveTo>
                  <a:pt x="116143" y="64401"/>
                </a:moveTo>
                <a:lnTo>
                  <a:pt x="116143" y="70511"/>
                </a:lnTo>
                <a:lnTo>
                  <a:pt x="110824" y="73580"/>
                </a:lnTo>
                <a:lnTo>
                  <a:pt x="116143" y="64401"/>
                </a:lnTo>
                <a:close/>
                <a:moveTo>
                  <a:pt x="116416" y="64401"/>
                </a:moveTo>
                <a:lnTo>
                  <a:pt x="121736" y="73580"/>
                </a:lnTo>
                <a:lnTo>
                  <a:pt x="116416" y="70511"/>
                </a:lnTo>
                <a:lnTo>
                  <a:pt x="116416" y="64401"/>
                </a:lnTo>
                <a:close/>
                <a:moveTo>
                  <a:pt x="127784" y="64401"/>
                </a:moveTo>
                <a:lnTo>
                  <a:pt x="127784" y="70511"/>
                </a:lnTo>
                <a:lnTo>
                  <a:pt x="122465" y="73580"/>
                </a:lnTo>
                <a:lnTo>
                  <a:pt x="127784" y="64401"/>
                </a:lnTo>
                <a:close/>
                <a:moveTo>
                  <a:pt x="128058" y="64401"/>
                </a:moveTo>
                <a:lnTo>
                  <a:pt x="133377" y="73580"/>
                </a:lnTo>
                <a:lnTo>
                  <a:pt x="128058" y="70511"/>
                </a:lnTo>
                <a:lnTo>
                  <a:pt x="128058" y="64401"/>
                </a:lnTo>
                <a:close/>
                <a:moveTo>
                  <a:pt x="139396" y="64401"/>
                </a:moveTo>
                <a:lnTo>
                  <a:pt x="139396" y="70511"/>
                </a:lnTo>
                <a:lnTo>
                  <a:pt x="134076" y="73580"/>
                </a:lnTo>
                <a:lnTo>
                  <a:pt x="139396" y="64401"/>
                </a:lnTo>
                <a:close/>
                <a:moveTo>
                  <a:pt x="139669" y="64401"/>
                </a:moveTo>
                <a:lnTo>
                  <a:pt x="144988" y="73580"/>
                </a:lnTo>
                <a:lnTo>
                  <a:pt x="139669" y="70511"/>
                </a:lnTo>
                <a:lnTo>
                  <a:pt x="139669" y="64401"/>
                </a:lnTo>
                <a:close/>
                <a:moveTo>
                  <a:pt x="151037" y="64401"/>
                </a:moveTo>
                <a:lnTo>
                  <a:pt x="151037" y="70511"/>
                </a:lnTo>
                <a:lnTo>
                  <a:pt x="145718" y="73580"/>
                </a:lnTo>
                <a:lnTo>
                  <a:pt x="151037" y="64401"/>
                </a:lnTo>
                <a:close/>
                <a:moveTo>
                  <a:pt x="151311" y="64401"/>
                </a:moveTo>
                <a:lnTo>
                  <a:pt x="156630" y="73580"/>
                </a:lnTo>
                <a:lnTo>
                  <a:pt x="151311" y="70511"/>
                </a:lnTo>
                <a:lnTo>
                  <a:pt x="151311" y="64401"/>
                </a:lnTo>
                <a:close/>
                <a:moveTo>
                  <a:pt x="162648" y="64401"/>
                </a:moveTo>
                <a:lnTo>
                  <a:pt x="162648" y="70511"/>
                </a:lnTo>
                <a:lnTo>
                  <a:pt x="157329" y="73580"/>
                </a:lnTo>
                <a:lnTo>
                  <a:pt x="162648" y="64401"/>
                </a:lnTo>
                <a:close/>
                <a:moveTo>
                  <a:pt x="162922" y="64401"/>
                </a:moveTo>
                <a:lnTo>
                  <a:pt x="168241" y="73580"/>
                </a:lnTo>
                <a:lnTo>
                  <a:pt x="162922" y="70511"/>
                </a:lnTo>
                <a:lnTo>
                  <a:pt x="162922" y="64401"/>
                </a:lnTo>
                <a:close/>
                <a:moveTo>
                  <a:pt x="174290" y="64401"/>
                </a:moveTo>
                <a:lnTo>
                  <a:pt x="174290" y="70511"/>
                </a:lnTo>
                <a:lnTo>
                  <a:pt x="168971" y="73580"/>
                </a:lnTo>
                <a:lnTo>
                  <a:pt x="174290" y="64401"/>
                </a:lnTo>
                <a:close/>
                <a:moveTo>
                  <a:pt x="174503" y="64401"/>
                </a:moveTo>
                <a:lnTo>
                  <a:pt x="179822" y="73580"/>
                </a:lnTo>
                <a:lnTo>
                  <a:pt x="174503" y="70511"/>
                </a:lnTo>
                <a:lnTo>
                  <a:pt x="174503" y="64401"/>
                </a:lnTo>
                <a:close/>
                <a:moveTo>
                  <a:pt x="185871" y="64401"/>
                </a:moveTo>
                <a:lnTo>
                  <a:pt x="185871" y="70511"/>
                </a:lnTo>
                <a:lnTo>
                  <a:pt x="180551" y="73580"/>
                </a:lnTo>
                <a:lnTo>
                  <a:pt x="185871" y="64401"/>
                </a:lnTo>
                <a:close/>
                <a:moveTo>
                  <a:pt x="186144" y="64401"/>
                </a:moveTo>
                <a:lnTo>
                  <a:pt x="191463" y="73580"/>
                </a:lnTo>
                <a:lnTo>
                  <a:pt x="186144" y="70511"/>
                </a:lnTo>
                <a:lnTo>
                  <a:pt x="186144" y="64401"/>
                </a:lnTo>
                <a:close/>
                <a:moveTo>
                  <a:pt x="197512" y="64401"/>
                </a:moveTo>
                <a:lnTo>
                  <a:pt x="197512" y="70511"/>
                </a:lnTo>
                <a:lnTo>
                  <a:pt x="192193" y="73580"/>
                </a:lnTo>
                <a:lnTo>
                  <a:pt x="197512" y="64401"/>
                </a:lnTo>
                <a:close/>
                <a:moveTo>
                  <a:pt x="197755" y="64401"/>
                </a:moveTo>
                <a:lnTo>
                  <a:pt x="203075" y="73580"/>
                </a:lnTo>
                <a:lnTo>
                  <a:pt x="197755" y="70511"/>
                </a:lnTo>
                <a:lnTo>
                  <a:pt x="197755" y="64401"/>
                </a:lnTo>
                <a:close/>
                <a:moveTo>
                  <a:pt x="209123" y="64401"/>
                </a:moveTo>
                <a:lnTo>
                  <a:pt x="209123" y="70511"/>
                </a:lnTo>
                <a:lnTo>
                  <a:pt x="203804" y="73580"/>
                </a:lnTo>
                <a:lnTo>
                  <a:pt x="209123" y="64401"/>
                </a:lnTo>
                <a:close/>
                <a:moveTo>
                  <a:pt x="209397" y="64401"/>
                </a:moveTo>
                <a:lnTo>
                  <a:pt x="214716" y="73580"/>
                </a:lnTo>
                <a:lnTo>
                  <a:pt x="209397" y="70511"/>
                </a:lnTo>
                <a:lnTo>
                  <a:pt x="209397" y="64401"/>
                </a:lnTo>
                <a:close/>
                <a:moveTo>
                  <a:pt x="220765" y="64401"/>
                </a:moveTo>
                <a:lnTo>
                  <a:pt x="220765" y="70511"/>
                </a:lnTo>
                <a:lnTo>
                  <a:pt x="215446" y="73580"/>
                </a:lnTo>
                <a:lnTo>
                  <a:pt x="220765" y="64401"/>
                </a:lnTo>
                <a:close/>
                <a:moveTo>
                  <a:pt x="221008" y="64401"/>
                </a:moveTo>
                <a:lnTo>
                  <a:pt x="226327" y="73580"/>
                </a:lnTo>
                <a:lnTo>
                  <a:pt x="221008" y="70511"/>
                </a:lnTo>
                <a:lnTo>
                  <a:pt x="221008" y="64401"/>
                </a:lnTo>
                <a:close/>
                <a:moveTo>
                  <a:pt x="232650" y="64401"/>
                </a:moveTo>
                <a:lnTo>
                  <a:pt x="237969" y="73580"/>
                </a:lnTo>
                <a:lnTo>
                  <a:pt x="232650" y="70511"/>
                </a:lnTo>
                <a:lnTo>
                  <a:pt x="232650" y="64401"/>
                </a:lnTo>
                <a:close/>
                <a:moveTo>
                  <a:pt x="243957" y="64401"/>
                </a:moveTo>
                <a:lnTo>
                  <a:pt x="243957" y="70511"/>
                </a:lnTo>
                <a:lnTo>
                  <a:pt x="238638" y="73580"/>
                </a:lnTo>
                <a:lnTo>
                  <a:pt x="243957" y="64401"/>
                </a:lnTo>
                <a:close/>
                <a:moveTo>
                  <a:pt x="244230" y="64401"/>
                </a:moveTo>
                <a:lnTo>
                  <a:pt x="249550" y="73580"/>
                </a:lnTo>
                <a:lnTo>
                  <a:pt x="244230" y="70511"/>
                </a:lnTo>
                <a:lnTo>
                  <a:pt x="244230" y="64401"/>
                </a:lnTo>
                <a:close/>
                <a:moveTo>
                  <a:pt x="255598" y="64401"/>
                </a:moveTo>
                <a:lnTo>
                  <a:pt x="255598" y="70511"/>
                </a:lnTo>
                <a:lnTo>
                  <a:pt x="250279" y="73580"/>
                </a:lnTo>
                <a:lnTo>
                  <a:pt x="255598" y="64401"/>
                </a:lnTo>
                <a:close/>
                <a:moveTo>
                  <a:pt x="34834" y="64401"/>
                </a:moveTo>
                <a:lnTo>
                  <a:pt x="34834" y="70541"/>
                </a:lnTo>
                <a:lnTo>
                  <a:pt x="29515" y="73641"/>
                </a:lnTo>
                <a:lnTo>
                  <a:pt x="29515" y="73641"/>
                </a:lnTo>
                <a:lnTo>
                  <a:pt x="34834" y="64401"/>
                </a:lnTo>
                <a:close/>
                <a:moveTo>
                  <a:pt x="69698" y="64401"/>
                </a:moveTo>
                <a:lnTo>
                  <a:pt x="69698" y="70541"/>
                </a:lnTo>
                <a:lnTo>
                  <a:pt x="64379" y="73641"/>
                </a:lnTo>
                <a:lnTo>
                  <a:pt x="64379" y="73641"/>
                </a:lnTo>
                <a:lnTo>
                  <a:pt x="69698" y="64401"/>
                </a:lnTo>
                <a:close/>
                <a:moveTo>
                  <a:pt x="11582" y="64401"/>
                </a:moveTo>
                <a:lnTo>
                  <a:pt x="11582" y="70541"/>
                </a:lnTo>
                <a:lnTo>
                  <a:pt x="6262" y="73641"/>
                </a:lnTo>
                <a:lnTo>
                  <a:pt x="11582" y="64401"/>
                </a:lnTo>
                <a:close/>
                <a:moveTo>
                  <a:pt x="46446" y="64401"/>
                </a:moveTo>
                <a:lnTo>
                  <a:pt x="46446" y="70541"/>
                </a:lnTo>
                <a:lnTo>
                  <a:pt x="41126" y="73641"/>
                </a:lnTo>
                <a:lnTo>
                  <a:pt x="46446" y="64401"/>
                </a:lnTo>
                <a:close/>
                <a:moveTo>
                  <a:pt x="58057" y="64401"/>
                </a:moveTo>
                <a:lnTo>
                  <a:pt x="58057" y="70541"/>
                </a:lnTo>
                <a:lnTo>
                  <a:pt x="52737" y="73641"/>
                </a:lnTo>
                <a:lnTo>
                  <a:pt x="58057" y="64401"/>
                </a:lnTo>
                <a:close/>
                <a:moveTo>
                  <a:pt x="11703" y="70754"/>
                </a:moveTo>
                <a:lnTo>
                  <a:pt x="17023" y="73824"/>
                </a:lnTo>
                <a:lnTo>
                  <a:pt x="6384" y="73824"/>
                </a:lnTo>
                <a:lnTo>
                  <a:pt x="11703" y="70754"/>
                </a:lnTo>
                <a:close/>
                <a:moveTo>
                  <a:pt x="23345" y="70754"/>
                </a:moveTo>
                <a:lnTo>
                  <a:pt x="28664" y="73824"/>
                </a:lnTo>
                <a:lnTo>
                  <a:pt x="18026" y="73824"/>
                </a:lnTo>
                <a:lnTo>
                  <a:pt x="23345" y="70754"/>
                </a:lnTo>
                <a:close/>
                <a:moveTo>
                  <a:pt x="34956" y="70754"/>
                </a:moveTo>
                <a:lnTo>
                  <a:pt x="40275" y="73824"/>
                </a:lnTo>
                <a:lnTo>
                  <a:pt x="29637" y="73824"/>
                </a:lnTo>
                <a:lnTo>
                  <a:pt x="34956" y="70754"/>
                </a:lnTo>
                <a:close/>
                <a:moveTo>
                  <a:pt x="46598" y="70754"/>
                </a:moveTo>
                <a:lnTo>
                  <a:pt x="51886" y="73824"/>
                </a:lnTo>
                <a:lnTo>
                  <a:pt x="41248" y="73824"/>
                </a:lnTo>
                <a:lnTo>
                  <a:pt x="46598" y="70754"/>
                </a:lnTo>
                <a:close/>
                <a:moveTo>
                  <a:pt x="58209" y="70754"/>
                </a:moveTo>
                <a:lnTo>
                  <a:pt x="63528" y="73824"/>
                </a:lnTo>
                <a:lnTo>
                  <a:pt x="52889" y="73824"/>
                </a:lnTo>
                <a:lnTo>
                  <a:pt x="58209" y="70754"/>
                </a:lnTo>
                <a:close/>
                <a:moveTo>
                  <a:pt x="69850" y="70754"/>
                </a:moveTo>
                <a:lnTo>
                  <a:pt x="75169" y="73824"/>
                </a:lnTo>
                <a:lnTo>
                  <a:pt x="64531" y="73824"/>
                </a:lnTo>
                <a:lnTo>
                  <a:pt x="69850" y="70754"/>
                </a:lnTo>
                <a:close/>
                <a:moveTo>
                  <a:pt x="81431" y="70754"/>
                </a:moveTo>
                <a:lnTo>
                  <a:pt x="86750" y="73824"/>
                </a:lnTo>
                <a:lnTo>
                  <a:pt x="76112" y="73824"/>
                </a:lnTo>
                <a:lnTo>
                  <a:pt x="81431" y="70754"/>
                </a:lnTo>
                <a:close/>
                <a:moveTo>
                  <a:pt x="93042" y="70754"/>
                </a:moveTo>
                <a:lnTo>
                  <a:pt x="98361" y="73824"/>
                </a:lnTo>
                <a:lnTo>
                  <a:pt x="87723" y="73824"/>
                </a:lnTo>
                <a:lnTo>
                  <a:pt x="93042" y="70754"/>
                </a:lnTo>
                <a:close/>
                <a:moveTo>
                  <a:pt x="104684" y="70754"/>
                </a:moveTo>
                <a:lnTo>
                  <a:pt x="110003" y="73824"/>
                </a:lnTo>
                <a:lnTo>
                  <a:pt x="99364" y="73824"/>
                </a:lnTo>
                <a:lnTo>
                  <a:pt x="104684" y="70754"/>
                </a:lnTo>
                <a:close/>
                <a:moveTo>
                  <a:pt x="116295" y="70754"/>
                </a:moveTo>
                <a:lnTo>
                  <a:pt x="121614" y="73824"/>
                </a:lnTo>
                <a:lnTo>
                  <a:pt x="110976" y="73824"/>
                </a:lnTo>
                <a:lnTo>
                  <a:pt x="116295" y="70754"/>
                </a:lnTo>
                <a:close/>
                <a:moveTo>
                  <a:pt x="127936" y="70754"/>
                </a:moveTo>
                <a:lnTo>
                  <a:pt x="133256" y="73824"/>
                </a:lnTo>
                <a:lnTo>
                  <a:pt x="122617" y="73824"/>
                </a:lnTo>
                <a:lnTo>
                  <a:pt x="127936" y="70754"/>
                </a:lnTo>
                <a:close/>
                <a:moveTo>
                  <a:pt x="139548" y="70754"/>
                </a:moveTo>
                <a:lnTo>
                  <a:pt x="144867" y="73824"/>
                </a:lnTo>
                <a:lnTo>
                  <a:pt x="134228" y="73824"/>
                </a:lnTo>
                <a:lnTo>
                  <a:pt x="139548" y="70754"/>
                </a:lnTo>
                <a:close/>
                <a:moveTo>
                  <a:pt x="151159" y="70754"/>
                </a:moveTo>
                <a:lnTo>
                  <a:pt x="156478" y="73824"/>
                </a:lnTo>
                <a:lnTo>
                  <a:pt x="145840" y="73824"/>
                </a:lnTo>
                <a:lnTo>
                  <a:pt x="151159" y="70754"/>
                </a:lnTo>
                <a:close/>
                <a:moveTo>
                  <a:pt x="162770" y="70754"/>
                </a:moveTo>
                <a:lnTo>
                  <a:pt x="168089" y="73824"/>
                </a:lnTo>
                <a:lnTo>
                  <a:pt x="157451" y="73824"/>
                </a:lnTo>
                <a:lnTo>
                  <a:pt x="162770" y="70754"/>
                </a:lnTo>
                <a:close/>
                <a:moveTo>
                  <a:pt x="174411" y="70754"/>
                </a:moveTo>
                <a:lnTo>
                  <a:pt x="179731" y="73824"/>
                </a:lnTo>
                <a:lnTo>
                  <a:pt x="169092" y="73824"/>
                </a:lnTo>
                <a:lnTo>
                  <a:pt x="174411" y="70754"/>
                </a:lnTo>
                <a:close/>
                <a:moveTo>
                  <a:pt x="186023" y="70754"/>
                </a:moveTo>
                <a:lnTo>
                  <a:pt x="191342" y="73824"/>
                </a:lnTo>
                <a:lnTo>
                  <a:pt x="180703" y="73824"/>
                </a:lnTo>
                <a:lnTo>
                  <a:pt x="186023" y="70754"/>
                </a:lnTo>
                <a:close/>
                <a:moveTo>
                  <a:pt x="197634" y="70754"/>
                </a:moveTo>
                <a:lnTo>
                  <a:pt x="202953" y="73824"/>
                </a:lnTo>
                <a:lnTo>
                  <a:pt x="192345" y="73824"/>
                </a:lnTo>
                <a:lnTo>
                  <a:pt x="197634" y="70754"/>
                </a:lnTo>
                <a:close/>
                <a:moveTo>
                  <a:pt x="209275" y="70754"/>
                </a:moveTo>
                <a:lnTo>
                  <a:pt x="214595" y="73824"/>
                </a:lnTo>
                <a:lnTo>
                  <a:pt x="203956" y="73824"/>
                </a:lnTo>
                <a:lnTo>
                  <a:pt x="209275" y="70754"/>
                </a:lnTo>
                <a:close/>
                <a:moveTo>
                  <a:pt x="220856" y="70754"/>
                </a:moveTo>
                <a:lnTo>
                  <a:pt x="226175" y="73824"/>
                </a:lnTo>
                <a:lnTo>
                  <a:pt x="215537" y="73824"/>
                </a:lnTo>
                <a:lnTo>
                  <a:pt x="220856" y="70754"/>
                </a:lnTo>
                <a:close/>
                <a:moveTo>
                  <a:pt x="232498" y="70754"/>
                </a:moveTo>
                <a:lnTo>
                  <a:pt x="237817" y="73824"/>
                </a:lnTo>
                <a:lnTo>
                  <a:pt x="227178" y="73824"/>
                </a:lnTo>
                <a:lnTo>
                  <a:pt x="232498" y="70754"/>
                </a:lnTo>
                <a:close/>
                <a:moveTo>
                  <a:pt x="244109" y="70754"/>
                </a:moveTo>
                <a:lnTo>
                  <a:pt x="249428" y="73824"/>
                </a:lnTo>
                <a:lnTo>
                  <a:pt x="238790" y="73824"/>
                </a:lnTo>
                <a:lnTo>
                  <a:pt x="244109" y="70754"/>
                </a:lnTo>
                <a:close/>
                <a:moveTo>
                  <a:pt x="255750" y="70754"/>
                </a:moveTo>
                <a:lnTo>
                  <a:pt x="261070" y="73824"/>
                </a:lnTo>
                <a:lnTo>
                  <a:pt x="250431" y="73824"/>
                </a:lnTo>
                <a:lnTo>
                  <a:pt x="255750" y="70754"/>
                </a:lnTo>
                <a:close/>
                <a:moveTo>
                  <a:pt x="267362" y="70754"/>
                </a:moveTo>
                <a:lnTo>
                  <a:pt x="272681" y="73824"/>
                </a:lnTo>
                <a:lnTo>
                  <a:pt x="262042" y="73824"/>
                </a:lnTo>
                <a:lnTo>
                  <a:pt x="267362" y="70754"/>
                </a:lnTo>
                <a:close/>
                <a:moveTo>
                  <a:pt x="279003" y="70754"/>
                </a:moveTo>
                <a:lnTo>
                  <a:pt x="284322" y="73824"/>
                </a:lnTo>
                <a:lnTo>
                  <a:pt x="273684" y="73824"/>
                </a:lnTo>
                <a:lnTo>
                  <a:pt x="279003" y="70754"/>
                </a:lnTo>
                <a:close/>
                <a:moveTo>
                  <a:pt x="17023" y="74097"/>
                </a:moveTo>
                <a:lnTo>
                  <a:pt x="11703" y="77167"/>
                </a:lnTo>
                <a:lnTo>
                  <a:pt x="6384" y="74097"/>
                </a:lnTo>
                <a:close/>
                <a:moveTo>
                  <a:pt x="28664" y="74097"/>
                </a:moveTo>
                <a:lnTo>
                  <a:pt x="23345" y="77167"/>
                </a:lnTo>
                <a:lnTo>
                  <a:pt x="18026" y="74097"/>
                </a:lnTo>
                <a:close/>
                <a:moveTo>
                  <a:pt x="40275" y="74097"/>
                </a:moveTo>
                <a:lnTo>
                  <a:pt x="34956" y="77167"/>
                </a:lnTo>
                <a:lnTo>
                  <a:pt x="29637" y="74097"/>
                </a:lnTo>
                <a:close/>
                <a:moveTo>
                  <a:pt x="51886" y="74097"/>
                </a:moveTo>
                <a:lnTo>
                  <a:pt x="46567" y="77167"/>
                </a:lnTo>
                <a:lnTo>
                  <a:pt x="41248" y="74097"/>
                </a:lnTo>
                <a:close/>
                <a:moveTo>
                  <a:pt x="63528" y="74097"/>
                </a:moveTo>
                <a:lnTo>
                  <a:pt x="58209" y="77167"/>
                </a:lnTo>
                <a:lnTo>
                  <a:pt x="52889" y="74097"/>
                </a:lnTo>
                <a:close/>
                <a:moveTo>
                  <a:pt x="75109" y="74097"/>
                </a:moveTo>
                <a:lnTo>
                  <a:pt x="69789" y="77167"/>
                </a:lnTo>
                <a:lnTo>
                  <a:pt x="64470" y="74097"/>
                </a:lnTo>
                <a:close/>
                <a:moveTo>
                  <a:pt x="86750" y="74097"/>
                </a:moveTo>
                <a:lnTo>
                  <a:pt x="81431" y="77167"/>
                </a:lnTo>
                <a:lnTo>
                  <a:pt x="76112" y="74097"/>
                </a:lnTo>
                <a:close/>
                <a:moveTo>
                  <a:pt x="98361" y="74097"/>
                </a:moveTo>
                <a:lnTo>
                  <a:pt x="93042" y="77167"/>
                </a:lnTo>
                <a:lnTo>
                  <a:pt x="87723" y="74097"/>
                </a:lnTo>
                <a:close/>
                <a:moveTo>
                  <a:pt x="110003" y="74097"/>
                </a:moveTo>
                <a:lnTo>
                  <a:pt x="104684" y="77167"/>
                </a:lnTo>
                <a:lnTo>
                  <a:pt x="99364" y="74097"/>
                </a:lnTo>
                <a:close/>
                <a:moveTo>
                  <a:pt x="121614" y="74097"/>
                </a:moveTo>
                <a:lnTo>
                  <a:pt x="116295" y="77167"/>
                </a:lnTo>
                <a:lnTo>
                  <a:pt x="110976" y="74097"/>
                </a:lnTo>
                <a:close/>
                <a:moveTo>
                  <a:pt x="133256" y="74097"/>
                </a:moveTo>
                <a:lnTo>
                  <a:pt x="127936" y="77167"/>
                </a:lnTo>
                <a:lnTo>
                  <a:pt x="122617" y="74097"/>
                </a:lnTo>
                <a:close/>
                <a:moveTo>
                  <a:pt x="144867" y="74097"/>
                </a:moveTo>
                <a:lnTo>
                  <a:pt x="139548" y="77167"/>
                </a:lnTo>
                <a:lnTo>
                  <a:pt x="134228" y="74097"/>
                </a:lnTo>
                <a:close/>
                <a:moveTo>
                  <a:pt x="156478" y="74097"/>
                </a:moveTo>
                <a:lnTo>
                  <a:pt x="151159" y="77167"/>
                </a:lnTo>
                <a:lnTo>
                  <a:pt x="145840" y="74097"/>
                </a:lnTo>
                <a:close/>
                <a:moveTo>
                  <a:pt x="168089" y="74097"/>
                </a:moveTo>
                <a:lnTo>
                  <a:pt x="162770" y="77167"/>
                </a:lnTo>
                <a:lnTo>
                  <a:pt x="157451" y="74097"/>
                </a:lnTo>
                <a:close/>
                <a:moveTo>
                  <a:pt x="179731" y="74097"/>
                </a:moveTo>
                <a:lnTo>
                  <a:pt x="174411" y="77167"/>
                </a:lnTo>
                <a:lnTo>
                  <a:pt x="169092" y="74097"/>
                </a:lnTo>
                <a:close/>
                <a:moveTo>
                  <a:pt x="191342" y="74097"/>
                </a:moveTo>
                <a:lnTo>
                  <a:pt x="186023" y="77167"/>
                </a:lnTo>
                <a:lnTo>
                  <a:pt x="180703" y="74097"/>
                </a:lnTo>
                <a:close/>
                <a:moveTo>
                  <a:pt x="202953" y="74097"/>
                </a:moveTo>
                <a:lnTo>
                  <a:pt x="197634" y="77167"/>
                </a:lnTo>
                <a:lnTo>
                  <a:pt x="192315" y="74097"/>
                </a:lnTo>
                <a:close/>
                <a:moveTo>
                  <a:pt x="214564" y="74097"/>
                </a:moveTo>
                <a:lnTo>
                  <a:pt x="209245" y="77167"/>
                </a:lnTo>
                <a:lnTo>
                  <a:pt x="203926" y="74097"/>
                </a:lnTo>
                <a:close/>
                <a:moveTo>
                  <a:pt x="226175" y="74097"/>
                </a:moveTo>
                <a:lnTo>
                  <a:pt x="220856" y="77167"/>
                </a:lnTo>
                <a:lnTo>
                  <a:pt x="215537" y="74097"/>
                </a:lnTo>
                <a:close/>
                <a:moveTo>
                  <a:pt x="237817" y="74097"/>
                </a:moveTo>
                <a:lnTo>
                  <a:pt x="232498" y="77167"/>
                </a:lnTo>
                <a:lnTo>
                  <a:pt x="227178" y="74097"/>
                </a:lnTo>
                <a:close/>
                <a:moveTo>
                  <a:pt x="249428" y="74097"/>
                </a:moveTo>
                <a:lnTo>
                  <a:pt x="244109" y="77167"/>
                </a:lnTo>
                <a:lnTo>
                  <a:pt x="238790" y="74097"/>
                </a:lnTo>
                <a:close/>
                <a:moveTo>
                  <a:pt x="261070" y="74097"/>
                </a:moveTo>
                <a:lnTo>
                  <a:pt x="255750" y="77167"/>
                </a:lnTo>
                <a:lnTo>
                  <a:pt x="250431" y="74097"/>
                </a:lnTo>
                <a:close/>
                <a:moveTo>
                  <a:pt x="272681" y="74097"/>
                </a:moveTo>
                <a:lnTo>
                  <a:pt x="267362" y="77167"/>
                </a:lnTo>
                <a:lnTo>
                  <a:pt x="262042" y="74097"/>
                </a:lnTo>
                <a:close/>
                <a:moveTo>
                  <a:pt x="284292" y="74097"/>
                </a:moveTo>
                <a:lnTo>
                  <a:pt x="278973" y="77167"/>
                </a:lnTo>
                <a:lnTo>
                  <a:pt x="273653" y="74097"/>
                </a:lnTo>
                <a:close/>
                <a:moveTo>
                  <a:pt x="17174" y="74310"/>
                </a:moveTo>
                <a:lnTo>
                  <a:pt x="11855" y="83520"/>
                </a:lnTo>
                <a:lnTo>
                  <a:pt x="11855" y="77380"/>
                </a:lnTo>
                <a:lnTo>
                  <a:pt x="17174" y="74310"/>
                </a:lnTo>
                <a:close/>
                <a:moveTo>
                  <a:pt x="28816" y="74310"/>
                </a:moveTo>
                <a:lnTo>
                  <a:pt x="23497" y="83520"/>
                </a:lnTo>
                <a:lnTo>
                  <a:pt x="23497" y="77380"/>
                </a:lnTo>
                <a:lnTo>
                  <a:pt x="28816" y="74310"/>
                </a:lnTo>
                <a:close/>
                <a:moveTo>
                  <a:pt x="40427" y="74310"/>
                </a:moveTo>
                <a:lnTo>
                  <a:pt x="35108" y="83520"/>
                </a:lnTo>
                <a:lnTo>
                  <a:pt x="35108" y="77380"/>
                </a:lnTo>
                <a:lnTo>
                  <a:pt x="40427" y="74310"/>
                </a:lnTo>
                <a:close/>
                <a:moveTo>
                  <a:pt x="52008" y="74310"/>
                </a:moveTo>
                <a:lnTo>
                  <a:pt x="46689" y="83520"/>
                </a:lnTo>
                <a:lnTo>
                  <a:pt x="46689" y="77380"/>
                </a:lnTo>
                <a:lnTo>
                  <a:pt x="52008" y="74310"/>
                </a:lnTo>
                <a:close/>
                <a:moveTo>
                  <a:pt x="63650" y="74310"/>
                </a:moveTo>
                <a:lnTo>
                  <a:pt x="58330" y="83520"/>
                </a:lnTo>
                <a:lnTo>
                  <a:pt x="58330" y="77380"/>
                </a:lnTo>
                <a:lnTo>
                  <a:pt x="63650" y="74310"/>
                </a:lnTo>
                <a:close/>
                <a:moveTo>
                  <a:pt x="75261" y="74310"/>
                </a:moveTo>
                <a:lnTo>
                  <a:pt x="69941" y="83520"/>
                </a:lnTo>
                <a:lnTo>
                  <a:pt x="69941" y="77380"/>
                </a:lnTo>
                <a:lnTo>
                  <a:pt x="75261" y="74310"/>
                </a:lnTo>
                <a:close/>
                <a:moveTo>
                  <a:pt x="86902" y="74310"/>
                </a:moveTo>
                <a:lnTo>
                  <a:pt x="81583" y="83520"/>
                </a:lnTo>
                <a:lnTo>
                  <a:pt x="81583" y="77380"/>
                </a:lnTo>
                <a:lnTo>
                  <a:pt x="86902" y="74310"/>
                </a:lnTo>
                <a:close/>
                <a:moveTo>
                  <a:pt x="98513" y="74280"/>
                </a:moveTo>
                <a:lnTo>
                  <a:pt x="93194" y="83520"/>
                </a:lnTo>
                <a:lnTo>
                  <a:pt x="93194" y="77350"/>
                </a:lnTo>
                <a:lnTo>
                  <a:pt x="98513" y="74280"/>
                </a:lnTo>
                <a:close/>
                <a:moveTo>
                  <a:pt x="110155" y="74280"/>
                </a:moveTo>
                <a:lnTo>
                  <a:pt x="104836" y="83520"/>
                </a:lnTo>
                <a:lnTo>
                  <a:pt x="104836" y="77350"/>
                </a:lnTo>
                <a:lnTo>
                  <a:pt x="110155" y="74280"/>
                </a:lnTo>
                <a:close/>
                <a:moveTo>
                  <a:pt x="121736" y="74280"/>
                </a:moveTo>
                <a:lnTo>
                  <a:pt x="116416" y="83520"/>
                </a:lnTo>
                <a:lnTo>
                  <a:pt x="116416" y="77350"/>
                </a:lnTo>
                <a:lnTo>
                  <a:pt x="121736" y="74280"/>
                </a:lnTo>
                <a:close/>
                <a:moveTo>
                  <a:pt x="133377" y="74280"/>
                </a:moveTo>
                <a:lnTo>
                  <a:pt x="128058" y="83520"/>
                </a:lnTo>
                <a:lnTo>
                  <a:pt x="128058" y="77350"/>
                </a:lnTo>
                <a:lnTo>
                  <a:pt x="133377" y="74280"/>
                </a:lnTo>
                <a:close/>
                <a:moveTo>
                  <a:pt x="144988" y="74280"/>
                </a:moveTo>
                <a:lnTo>
                  <a:pt x="139669" y="83520"/>
                </a:lnTo>
                <a:lnTo>
                  <a:pt x="139669" y="77350"/>
                </a:lnTo>
                <a:lnTo>
                  <a:pt x="144988" y="74280"/>
                </a:lnTo>
                <a:close/>
                <a:moveTo>
                  <a:pt x="156630" y="74280"/>
                </a:moveTo>
                <a:lnTo>
                  <a:pt x="151311" y="83520"/>
                </a:lnTo>
                <a:lnTo>
                  <a:pt x="151311" y="77350"/>
                </a:lnTo>
                <a:lnTo>
                  <a:pt x="156630" y="74280"/>
                </a:lnTo>
                <a:close/>
                <a:moveTo>
                  <a:pt x="168241" y="74280"/>
                </a:moveTo>
                <a:lnTo>
                  <a:pt x="162922" y="83520"/>
                </a:lnTo>
                <a:lnTo>
                  <a:pt x="162922" y="77350"/>
                </a:lnTo>
                <a:lnTo>
                  <a:pt x="168241" y="74280"/>
                </a:lnTo>
                <a:close/>
                <a:moveTo>
                  <a:pt x="179822" y="74280"/>
                </a:moveTo>
                <a:lnTo>
                  <a:pt x="174503" y="83520"/>
                </a:lnTo>
                <a:lnTo>
                  <a:pt x="174503" y="77350"/>
                </a:lnTo>
                <a:lnTo>
                  <a:pt x="179822" y="74280"/>
                </a:lnTo>
                <a:close/>
                <a:moveTo>
                  <a:pt x="191463" y="74280"/>
                </a:moveTo>
                <a:lnTo>
                  <a:pt x="186144" y="83520"/>
                </a:lnTo>
                <a:lnTo>
                  <a:pt x="186144" y="77350"/>
                </a:lnTo>
                <a:lnTo>
                  <a:pt x="191463" y="74280"/>
                </a:lnTo>
                <a:close/>
                <a:moveTo>
                  <a:pt x="203075" y="74310"/>
                </a:moveTo>
                <a:lnTo>
                  <a:pt x="197755" y="83520"/>
                </a:lnTo>
                <a:lnTo>
                  <a:pt x="197755" y="77380"/>
                </a:lnTo>
                <a:lnTo>
                  <a:pt x="203075" y="74310"/>
                </a:lnTo>
                <a:close/>
                <a:moveTo>
                  <a:pt x="214716" y="74310"/>
                </a:moveTo>
                <a:lnTo>
                  <a:pt x="209397" y="83520"/>
                </a:lnTo>
                <a:lnTo>
                  <a:pt x="209397" y="77380"/>
                </a:lnTo>
                <a:lnTo>
                  <a:pt x="214716" y="74310"/>
                </a:lnTo>
                <a:close/>
                <a:moveTo>
                  <a:pt x="226327" y="74310"/>
                </a:moveTo>
                <a:lnTo>
                  <a:pt x="221008" y="83520"/>
                </a:lnTo>
                <a:lnTo>
                  <a:pt x="221008" y="77380"/>
                </a:lnTo>
                <a:lnTo>
                  <a:pt x="226327" y="74310"/>
                </a:lnTo>
                <a:close/>
                <a:moveTo>
                  <a:pt x="237969" y="74310"/>
                </a:moveTo>
                <a:lnTo>
                  <a:pt x="232650" y="83520"/>
                </a:lnTo>
                <a:lnTo>
                  <a:pt x="232650" y="77380"/>
                </a:lnTo>
                <a:lnTo>
                  <a:pt x="237969" y="74310"/>
                </a:lnTo>
                <a:close/>
                <a:moveTo>
                  <a:pt x="249550" y="74310"/>
                </a:moveTo>
                <a:lnTo>
                  <a:pt x="244230" y="83520"/>
                </a:lnTo>
                <a:lnTo>
                  <a:pt x="244230" y="77380"/>
                </a:lnTo>
                <a:lnTo>
                  <a:pt x="249550" y="74310"/>
                </a:lnTo>
                <a:close/>
                <a:moveTo>
                  <a:pt x="261191" y="74310"/>
                </a:moveTo>
                <a:lnTo>
                  <a:pt x="255872" y="83520"/>
                </a:lnTo>
                <a:lnTo>
                  <a:pt x="255872" y="77380"/>
                </a:lnTo>
                <a:lnTo>
                  <a:pt x="261191" y="74310"/>
                </a:lnTo>
                <a:close/>
                <a:moveTo>
                  <a:pt x="272802" y="74310"/>
                </a:moveTo>
                <a:lnTo>
                  <a:pt x="267483" y="83520"/>
                </a:lnTo>
                <a:lnTo>
                  <a:pt x="267483" y="77380"/>
                </a:lnTo>
                <a:lnTo>
                  <a:pt x="272802" y="74310"/>
                </a:lnTo>
                <a:close/>
                <a:moveTo>
                  <a:pt x="284444" y="74310"/>
                </a:moveTo>
                <a:lnTo>
                  <a:pt x="279125" y="83520"/>
                </a:lnTo>
                <a:lnTo>
                  <a:pt x="279125" y="77380"/>
                </a:lnTo>
                <a:lnTo>
                  <a:pt x="284444" y="74310"/>
                </a:lnTo>
                <a:close/>
                <a:moveTo>
                  <a:pt x="6262" y="74340"/>
                </a:moveTo>
                <a:lnTo>
                  <a:pt x="11582" y="77380"/>
                </a:lnTo>
                <a:lnTo>
                  <a:pt x="11582" y="83550"/>
                </a:lnTo>
                <a:lnTo>
                  <a:pt x="6262" y="74340"/>
                </a:lnTo>
                <a:close/>
                <a:moveTo>
                  <a:pt x="17904" y="74340"/>
                </a:moveTo>
                <a:lnTo>
                  <a:pt x="23223" y="77380"/>
                </a:lnTo>
                <a:lnTo>
                  <a:pt x="23223" y="83550"/>
                </a:lnTo>
                <a:lnTo>
                  <a:pt x="17904" y="74340"/>
                </a:lnTo>
                <a:close/>
                <a:moveTo>
                  <a:pt x="29515" y="74340"/>
                </a:moveTo>
                <a:lnTo>
                  <a:pt x="34834" y="77380"/>
                </a:lnTo>
                <a:lnTo>
                  <a:pt x="34834" y="83550"/>
                </a:lnTo>
                <a:lnTo>
                  <a:pt x="29515" y="74340"/>
                </a:lnTo>
                <a:close/>
                <a:moveTo>
                  <a:pt x="41126" y="74340"/>
                </a:moveTo>
                <a:lnTo>
                  <a:pt x="46446" y="77380"/>
                </a:lnTo>
                <a:lnTo>
                  <a:pt x="46446" y="83550"/>
                </a:lnTo>
                <a:lnTo>
                  <a:pt x="41126" y="74340"/>
                </a:lnTo>
                <a:close/>
                <a:moveTo>
                  <a:pt x="52737" y="74340"/>
                </a:moveTo>
                <a:lnTo>
                  <a:pt x="58057" y="77380"/>
                </a:lnTo>
                <a:lnTo>
                  <a:pt x="58057" y="83550"/>
                </a:lnTo>
                <a:lnTo>
                  <a:pt x="52737" y="74340"/>
                </a:lnTo>
                <a:close/>
                <a:moveTo>
                  <a:pt x="64379" y="74340"/>
                </a:moveTo>
                <a:lnTo>
                  <a:pt x="69698" y="77380"/>
                </a:lnTo>
                <a:lnTo>
                  <a:pt x="69698" y="83550"/>
                </a:lnTo>
                <a:lnTo>
                  <a:pt x="64379" y="74340"/>
                </a:lnTo>
                <a:close/>
                <a:moveTo>
                  <a:pt x="75990" y="74340"/>
                </a:moveTo>
                <a:lnTo>
                  <a:pt x="81309" y="77380"/>
                </a:lnTo>
                <a:lnTo>
                  <a:pt x="81309" y="83550"/>
                </a:lnTo>
                <a:lnTo>
                  <a:pt x="75990" y="74340"/>
                </a:lnTo>
                <a:close/>
                <a:moveTo>
                  <a:pt x="87632" y="74340"/>
                </a:moveTo>
                <a:lnTo>
                  <a:pt x="92951" y="77380"/>
                </a:lnTo>
                <a:lnTo>
                  <a:pt x="92951" y="83550"/>
                </a:lnTo>
                <a:lnTo>
                  <a:pt x="87632" y="74340"/>
                </a:lnTo>
                <a:close/>
                <a:moveTo>
                  <a:pt x="99243" y="74340"/>
                </a:moveTo>
                <a:lnTo>
                  <a:pt x="104562" y="77380"/>
                </a:lnTo>
                <a:lnTo>
                  <a:pt x="104562" y="83550"/>
                </a:lnTo>
                <a:lnTo>
                  <a:pt x="99243" y="74340"/>
                </a:lnTo>
                <a:close/>
                <a:moveTo>
                  <a:pt x="110824" y="74340"/>
                </a:moveTo>
                <a:lnTo>
                  <a:pt x="116143" y="77380"/>
                </a:lnTo>
                <a:lnTo>
                  <a:pt x="116143" y="83550"/>
                </a:lnTo>
                <a:lnTo>
                  <a:pt x="110824" y="74340"/>
                </a:lnTo>
                <a:close/>
                <a:moveTo>
                  <a:pt x="122465" y="74340"/>
                </a:moveTo>
                <a:lnTo>
                  <a:pt x="127784" y="77380"/>
                </a:lnTo>
                <a:lnTo>
                  <a:pt x="127784" y="83550"/>
                </a:lnTo>
                <a:lnTo>
                  <a:pt x="122465" y="74340"/>
                </a:lnTo>
                <a:close/>
                <a:moveTo>
                  <a:pt x="134076" y="74340"/>
                </a:moveTo>
                <a:lnTo>
                  <a:pt x="139396" y="77380"/>
                </a:lnTo>
                <a:lnTo>
                  <a:pt x="139396" y="83550"/>
                </a:lnTo>
                <a:lnTo>
                  <a:pt x="134076" y="74340"/>
                </a:lnTo>
                <a:close/>
                <a:moveTo>
                  <a:pt x="145718" y="74340"/>
                </a:moveTo>
                <a:lnTo>
                  <a:pt x="151037" y="77380"/>
                </a:lnTo>
                <a:lnTo>
                  <a:pt x="151037" y="83550"/>
                </a:lnTo>
                <a:lnTo>
                  <a:pt x="145718" y="74340"/>
                </a:lnTo>
                <a:close/>
                <a:moveTo>
                  <a:pt x="157329" y="74340"/>
                </a:moveTo>
                <a:lnTo>
                  <a:pt x="162648" y="77380"/>
                </a:lnTo>
                <a:lnTo>
                  <a:pt x="162648" y="83550"/>
                </a:lnTo>
                <a:lnTo>
                  <a:pt x="157329" y="74340"/>
                </a:lnTo>
                <a:close/>
                <a:moveTo>
                  <a:pt x="168971" y="74340"/>
                </a:moveTo>
                <a:lnTo>
                  <a:pt x="174290" y="77380"/>
                </a:lnTo>
                <a:lnTo>
                  <a:pt x="174290" y="83550"/>
                </a:lnTo>
                <a:lnTo>
                  <a:pt x="168971" y="74340"/>
                </a:lnTo>
                <a:close/>
                <a:moveTo>
                  <a:pt x="180551" y="74340"/>
                </a:moveTo>
                <a:lnTo>
                  <a:pt x="185871" y="77380"/>
                </a:lnTo>
                <a:lnTo>
                  <a:pt x="185871" y="83550"/>
                </a:lnTo>
                <a:lnTo>
                  <a:pt x="180551" y="74340"/>
                </a:lnTo>
                <a:close/>
                <a:moveTo>
                  <a:pt x="192193" y="74340"/>
                </a:moveTo>
                <a:lnTo>
                  <a:pt x="197512" y="77380"/>
                </a:lnTo>
                <a:lnTo>
                  <a:pt x="197512" y="83550"/>
                </a:lnTo>
                <a:lnTo>
                  <a:pt x="192193" y="74340"/>
                </a:lnTo>
                <a:close/>
                <a:moveTo>
                  <a:pt x="203804" y="74310"/>
                </a:moveTo>
                <a:lnTo>
                  <a:pt x="209123" y="77380"/>
                </a:lnTo>
                <a:lnTo>
                  <a:pt x="209123" y="83550"/>
                </a:lnTo>
                <a:lnTo>
                  <a:pt x="203804" y="74310"/>
                </a:lnTo>
                <a:close/>
                <a:moveTo>
                  <a:pt x="215446" y="74310"/>
                </a:moveTo>
                <a:lnTo>
                  <a:pt x="220765" y="77380"/>
                </a:lnTo>
                <a:lnTo>
                  <a:pt x="220765" y="83550"/>
                </a:lnTo>
                <a:lnTo>
                  <a:pt x="215446" y="74310"/>
                </a:lnTo>
                <a:close/>
                <a:moveTo>
                  <a:pt x="227057" y="74310"/>
                </a:moveTo>
                <a:lnTo>
                  <a:pt x="232376" y="77380"/>
                </a:lnTo>
                <a:lnTo>
                  <a:pt x="232376" y="83550"/>
                </a:lnTo>
                <a:lnTo>
                  <a:pt x="227057" y="74310"/>
                </a:lnTo>
                <a:close/>
                <a:moveTo>
                  <a:pt x="238668" y="74310"/>
                </a:moveTo>
                <a:lnTo>
                  <a:pt x="243987" y="77380"/>
                </a:lnTo>
                <a:lnTo>
                  <a:pt x="243987" y="83550"/>
                </a:lnTo>
                <a:lnTo>
                  <a:pt x="238668" y="74310"/>
                </a:lnTo>
                <a:close/>
                <a:moveTo>
                  <a:pt x="250279" y="74310"/>
                </a:moveTo>
                <a:lnTo>
                  <a:pt x="255598" y="77380"/>
                </a:lnTo>
                <a:lnTo>
                  <a:pt x="255598" y="83550"/>
                </a:lnTo>
                <a:lnTo>
                  <a:pt x="250279" y="74310"/>
                </a:lnTo>
                <a:close/>
                <a:moveTo>
                  <a:pt x="261890" y="74310"/>
                </a:moveTo>
                <a:lnTo>
                  <a:pt x="267210" y="77380"/>
                </a:lnTo>
                <a:lnTo>
                  <a:pt x="267210" y="83550"/>
                </a:lnTo>
                <a:lnTo>
                  <a:pt x="261890" y="74310"/>
                </a:lnTo>
                <a:close/>
                <a:moveTo>
                  <a:pt x="273532" y="74310"/>
                </a:moveTo>
                <a:lnTo>
                  <a:pt x="278851" y="77380"/>
                </a:lnTo>
                <a:lnTo>
                  <a:pt x="278851" y="83550"/>
                </a:lnTo>
                <a:lnTo>
                  <a:pt x="273532" y="74310"/>
                </a:lnTo>
                <a:close/>
                <a:moveTo>
                  <a:pt x="17661" y="74432"/>
                </a:moveTo>
                <a:lnTo>
                  <a:pt x="22980" y="83611"/>
                </a:lnTo>
                <a:lnTo>
                  <a:pt x="22980" y="83611"/>
                </a:lnTo>
                <a:lnTo>
                  <a:pt x="20518" y="82182"/>
                </a:lnTo>
                <a:lnTo>
                  <a:pt x="17661" y="80571"/>
                </a:lnTo>
                <a:lnTo>
                  <a:pt x="17661" y="74432"/>
                </a:lnTo>
                <a:close/>
                <a:moveTo>
                  <a:pt x="29302" y="74432"/>
                </a:moveTo>
                <a:lnTo>
                  <a:pt x="34622" y="83611"/>
                </a:lnTo>
                <a:lnTo>
                  <a:pt x="34622" y="83611"/>
                </a:lnTo>
                <a:lnTo>
                  <a:pt x="32160" y="82182"/>
                </a:lnTo>
                <a:lnTo>
                  <a:pt x="29302" y="80571"/>
                </a:lnTo>
                <a:lnTo>
                  <a:pt x="29302" y="74432"/>
                </a:lnTo>
                <a:close/>
                <a:moveTo>
                  <a:pt x="133864" y="74432"/>
                </a:moveTo>
                <a:lnTo>
                  <a:pt x="139183" y="83611"/>
                </a:lnTo>
                <a:lnTo>
                  <a:pt x="139183" y="83611"/>
                </a:lnTo>
                <a:lnTo>
                  <a:pt x="136721" y="82213"/>
                </a:lnTo>
                <a:lnTo>
                  <a:pt x="133864" y="80571"/>
                </a:lnTo>
                <a:lnTo>
                  <a:pt x="133864" y="74432"/>
                </a:lnTo>
                <a:close/>
                <a:moveTo>
                  <a:pt x="215202" y="74432"/>
                </a:moveTo>
                <a:lnTo>
                  <a:pt x="220522" y="83611"/>
                </a:lnTo>
                <a:lnTo>
                  <a:pt x="220522" y="83611"/>
                </a:lnTo>
                <a:lnTo>
                  <a:pt x="218060" y="82213"/>
                </a:lnTo>
                <a:lnTo>
                  <a:pt x="215202" y="80571"/>
                </a:lnTo>
                <a:lnTo>
                  <a:pt x="215202" y="74432"/>
                </a:lnTo>
                <a:close/>
                <a:moveTo>
                  <a:pt x="40883" y="74432"/>
                </a:moveTo>
                <a:lnTo>
                  <a:pt x="46202" y="83611"/>
                </a:lnTo>
                <a:lnTo>
                  <a:pt x="43740" y="82182"/>
                </a:lnTo>
                <a:lnTo>
                  <a:pt x="40883" y="80571"/>
                </a:lnTo>
                <a:lnTo>
                  <a:pt x="40883" y="74432"/>
                </a:lnTo>
                <a:close/>
                <a:moveTo>
                  <a:pt x="52525" y="74432"/>
                </a:moveTo>
                <a:lnTo>
                  <a:pt x="57844" y="83611"/>
                </a:lnTo>
                <a:lnTo>
                  <a:pt x="55351" y="82182"/>
                </a:lnTo>
                <a:lnTo>
                  <a:pt x="52525" y="80571"/>
                </a:lnTo>
                <a:lnTo>
                  <a:pt x="52525" y="74432"/>
                </a:lnTo>
                <a:close/>
                <a:moveTo>
                  <a:pt x="64136" y="74432"/>
                </a:moveTo>
                <a:lnTo>
                  <a:pt x="69455" y="83611"/>
                </a:lnTo>
                <a:lnTo>
                  <a:pt x="66993" y="82182"/>
                </a:lnTo>
                <a:lnTo>
                  <a:pt x="64136" y="80571"/>
                </a:lnTo>
                <a:lnTo>
                  <a:pt x="64136" y="74432"/>
                </a:lnTo>
                <a:close/>
                <a:moveTo>
                  <a:pt x="75777" y="74432"/>
                </a:moveTo>
                <a:lnTo>
                  <a:pt x="81097" y="83611"/>
                </a:lnTo>
                <a:lnTo>
                  <a:pt x="78604" y="82182"/>
                </a:lnTo>
                <a:lnTo>
                  <a:pt x="75777" y="80571"/>
                </a:lnTo>
                <a:lnTo>
                  <a:pt x="75777" y="74432"/>
                </a:lnTo>
                <a:close/>
                <a:moveTo>
                  <a:pt x="87358" y="74432"/>
                </a:moveTo>
                <a:lnTo>
                  <a:pt x="92677" y="83611"/>
                </a:lnTo>
                <a:lnTo>
                  <a:pt x="90215" y="82213"/>
                </a:lnTo>
                <a:lnTo>
                  <a:pt x="87358" y="80571"/>
                </a:lnTo>
                <a:lnTo>
                  <a:pt x="87358" y="74432"/>
                </a:lnTo>
                <a:close/>
                <a:moveTo>
                  <a:pt x="98969" y="74432"/>
                </a:moveTo>
                <a:lnTo>
                  <a:pt x="104289" y="83611"/>
                </a:lnTo>
                <a:lnTo>
                  <a:pt x="101827" y="82213"/>
                </a:lnTo>
                <a:lnTo>
                  <a:pt x="98969" y="80571"/>
                </a:lnTo>
                <a:lnTo>
                  <a:pt x="98969" y="74432"/>
                </a:lnTo>
                <a:close/>
                <a:moveTo>
                  <a:pt x="110611" y="74432"/>
                </a:moveTo>
                <a:lnTo>
                  <a:pt x="115930" y="83611"/>
                </a:lnTo>
                <a:lnTo>
                  <a:pt x="113468" y="82213"/>
                </a:lnTo>
                <a:lnTo>
                  <a:pt x="110611" y="80571"/>
                </a:lnTo>
                <a:lnTo>
                  <a:pt x="110611" y="74432"/>
                </a:lnTo>
                <a:close/>
                <a:moveTo>
                  <a:pt x="122222" y="74432"/>
                </a:moveTo>
                <a:lnTo>
                  <a:pt x="127541" y="83611"/>
                </a:lnTo>
                <a:lnTo>
                  <a:pt x="125079" y="82213"/>
                </a:lnTo>
                <a:lnTo>
                  <a:pt x="122222" y="80571"/>
                </a:lnTo>
                <a:lnTo>
                  <a:pt x="122222" y="74432"/>
                </a:lnTo>
                <a:close/>
                <a:moveTo>
                  <a:pt x="145475" y="74432"/>
                </a:moveTo>
                <a:lnTo>
                  <a:pt x="150794" y="83611"/>
                </a:lnTo>
                <a:lnTo>
                  <a:pt x="148332" y="82213"/>
                </a:lnTo>
                <a:lnTo>
                  <a:pt x="145475" y="80571"/>
                </a:lnTo>
                <a:lnTo>
                  <a:pt x="145475" y="74432"/>
                </a:lnTo>
                <a:close/>
                <a:moveTo>
                  <a:pt x="157086" y="74432"/>
                </a:moveTo>
                <a:lnTo>
                  <a:pt x="162405" y="83611"/>
                </a:lnTo>
                <a:lnTo>
                  <a:pt x="159913" y="82213"/>
                </a:lnTo>
                <a:lnTo>
                  <a:pt x="157086" y="80571"/>
                </a:lnTo>
                <a:lnTo>
                  <a:pt x="157086" y="74432"/>
                </a:lnTo>
                <a:close/>
                <a:moveTo>
                  <a:pt x="168697" y="74432"/>
                </a:moveTo>
                <a:lnTo>
                  <a:pt x="174016" y="83611"/>
                </a:lnTo>
                <a:lnTo>
                  <a:pt x="171554" y="82213"/>
                </a:lnTo>
                <a:lnTo>
                  <a:pt x="168697" y="80571"/>
                </a:lnTo>
                <a:lnTo>
                  <a:pt x="168697" y="74432"/>
                </a:lnTo>
                <a:close/>
                <a:moveTo>
                  <a:pt x="180339" y="74432"/>
                </a:moveTo>
                <a:lnTo>
                  <a:pt x="185658" y="83611"/>
                </a:lnTo>
                <a:lnTo>
                  <a:pt x="183165" y="82213"/>
                </a:lnTo>
                <a:lnTo>
                  <a:pt x="180339" y="80571"/>
                </a:lnTo>
                <a:lnTo>
                  <a:pt x="180339" y="74432"/>
                </a:lnTo>
                <a:close/>
                <a:moveTo>
                  <a:pt x="191950" y="74432"/>
                </a:moveTo>
                <a:lnTo>
                  <a:pt x="197269" y="83611"/>
                </a:lnTo>
                <a:lnTo>
                  <a:pt x="194807" y="82213"/>
                </a:lnTo>
                <a:lnTo>
                  <a:pt x="191950" y="80571"/>
                </a:lnTo>
                <a:lnTo>
                  <a:pt x="191950" y="74432"/>
                </a:lnTo>
                <a:close/>
                <a:moveTo>
                  <a:pt x="203591" y="74432"/>
                </a:moveTo>
                <a:lnTo>
                  <a:pt x="208911" y="83611"/>
                </a:lnTo>
                <a:lnTo>
                  <a:pt x="206418" y="82213"/>
                </a:lnTo>
                <a:lnTo>
                  <a:pt x="203591" y="80571"/>
                </a:lnTo>
                <a:lnTo>
                  <a:pt x="203591" y="74432"/>
                </a:lnTo>
                <a:close/>
                <a:moveTo>
                  <a:pt x="226783" y="74432"/>
                </a:moveTo>
                <a:lnTo>
                  <a:pt x="232103" y="83611"/>
                </a:lnTo>
                <a:lnTo>
                  <a:pt x="229640" y="82213"/>
                </a:lnTo>
                <a:lnTo>
                  <a:pt x="226783" y="80571"/>
                </a:lnTo>
                <a:lnTo>
                  <a:pt x="226783" y="74432"/>
                </a:lnTo>
                <a:close/>
                <a:moveTo>
                  <a:pt x="238425" y="74432"/>
                </a:moveTo>
                <a:lnTo>
                  <a:pt x="243744" y="83611"/>
                </a:lnTo>
                <a:lnTo>
                  <a:pt x="241282" y="82213"/>
                </a:lnTo>
                <a:lnTo>
                  <a:pt x="238425" y="80571"/>
                </a:lnTo>
                <a:lnTo>
                  <a:pt x="238425" y="74432"/>
                </a:lnTo>
                <a:close/>
                <a:moveTo>
                  <a:pt x="250036" y="74432"/>
                </a:moveTo>
                <a:lnTo>
                  <a:pt x="255355" y="83611"/>
                </a:lnTo>
                <a:lnTo>
                  <a:pt x="252893" y="82213"/>
                </a:lnTo>
                <a:lnTo>
                  <a:pt x="250036" y="80571"/>
                </a:lnTo>
                <a:lnTo>
                  <a:pt x="250036" y="74432"/>
                </a:lnTo>
                <a:close/>
                <a:moveTo>
                  <a:pt x="261678" y="74432"/>
                </a:moveTo>
                <a:lnTo>
                  <a:pt x="266997" y="83611"/>
                </a:lnTo>
                <a:lnTo>
                  <a:pt x="264535" y="82213"/>
                </a:lnTo>
                <a:lnTo>
                  <a:pt x="261678" y="80571"/>
                </a:lnTo>
                <a:lnTo>
                  <a:pt x="261678" y="74432"/>
                </a:lnTo>
                <a:close/>
                <a:moveTo>
                  <a:pt x="273289" y="74432"/>
                </a:moveTo>
                <a:lnTo>
                  <a:pt x="278608" y="83611"/>
                </a:lnTo>
                <a:lnTo>
                  <a:pt x="276146" y="82213"/>
                </a:lnTo>
                <a:lnTo>
                  <a:pt x="273289" y="80571"/>
                </a:lnTo>
                <a:lnTo>
                  <a:pt x="273289" y="74432"/>
                </a:lnTo>
                <a:close/>
                <a:moveTo>
                  <a:pt x="6050" y="74432"/>
                </a:moveTo>
                <a:lnTo>
                  <a:pt x="11369" y="83672"/>
                </a:lnTo>
                <a:lnTo>
                  <a:pt x="11369" y="83672"/>
                </a:lnTo>
                <a:lnTo>
                  <a:pt x="8907" y="82213"/>
                </a:lnTo>
                <a:lnTo>
                  <a:pt x="6050" y="80571"/>
                </a:lnTo>
                <a:lnTo>
                  <a:pt x="6050" y="74432"/>
                </a:lnTo>
                <a:close/>
                <a:moveTo>
                  <a:pt x="121979" y="74462"/>
                </a:moveTo>
                <a:lnTo>
                  <a:pt x="121979" y="80571"/>
                </a:lnTo>
                <a:lnTo>
                  <a:pt x="119122" y="82213"/>
                </a:lnTo>
                <a:lnTo>
                  <a:pt x="116660" y="83672"/>
                </a:lnTo>
                <a:lnTo>
                  <a:pt x="116660" y="83672"/>
                </a:lnTo>
                <a:lnTo>
                  <a:pt x="121979" y="74462"/>
                </a:lnTo>
                <a:close/>
                <a:moveTo>
                  <a:pt x="284657" y="74462"/>
                </a:moveTo>
                <a:lnTo>
                  <a:pt x="284657" y="80632"/>
                </a:lnTo>
                <a:lnTo>
                  <a:pt x="279337" y="83672"/>
                </a:lnTo>
                <a:lnTo>
                  <a:pt x="284657" y="74462"/>
                </a:lnTo>
                <a:close/>
                <a:moveTo>
                  <a:pt x="98757" y="74462"/>
                </a:moveTo>
                <a:lnTo>
                  <a:pt x="98757" y="80571"/>
                </a:lnTo>
                <a:lnTo>
                  <a:pt x="95899" y="82213"/>
                </a:lnTo>
                <a:lnTo>
                  <a:pt x="93437" y="83672"/>
                </a:lnTo>
                <a:lnTo>
                  <a:pt x="98757" y="74462"/>
                </a:lnTo>
                <a:close/>
                <a:moveTo>
                  <a:pt x="110337" y="74462"/>
                </a:moveTo>
                <a:lnTo>
                  <a:pt x="110337" y="80571"/>
                </a:lnTo>
                <a:lnTo>
                  <a:pt x="107480" y="82213"/>
                </a:lnTo>
                <a:lnTo>
                  <a:pt x="105018" y="83672"/>
                </a:lnTo>
                <a:lnTo>
                  <a:pt x="110337" y="74462"/>
                </a:lnTo>
                <a:close/>
                <a:moveTo>
                  <a:pt x="133590" y="74462"/>
                </a:moveTo>
                <a:lnTo>
                  <a:pt x="133590" y="80571"/>
                </a:lnTo>
                <a:lnTo>
                  <a:pt x="130733" y="82213"/>
                </a:lnTo>
                <a:lnTo>
                  <a:pt x="128271" y="83672"/>
                </a:lnTo>
                <a:lnTo>
                  <a:pt x="133590" y="74462"/>
                </a:lnTo>
                <a:close/>
                <a:moveTo>
                  <a:pt x="145232" y="74462"/>
                </a:moveTo>
                <a:lnTo>
                  <a:pt x="145232" y="80571"/>
                </a:lnTo>
                <a:lnTo>
                  <a:pt x="142374" y="82213"/>
                </a:lnTo>
                <a:lnTo>
                  <a:pt x="139912" y="83672"/>
                </a:lnTo>
                <a:lnTo>
                  <a:pt x="145232" y="74462"/>
                </a:lnTo>
                <a:close/>
                <a:moveTo>
                  <a:pt x="156843" y="74462"/>
                </a:moveTo>
                <a:lnTo>
                  <a:pt x="156843" y="80571"/>
                </a:lnTo>
                <a:lnTo>
                  <a:pt x="153986" y="82213"/>
                </a:lnTo>
                <a:lnTo>
                  <a:pt x="151523" y="83672"/>
                </a:lnTo>
                <a:lnTo>
                  <a:pt x="156843" y="74462"/>
                </a:lnTo>
                <a:close/>
                <a:moveTo>
                  <a:pt x="168484" y="74462"/>
                </a:moveTo>
                <a:lnTo>
                  <a:pt x="168484" y="80571"/>
                </a:lnTo>
                <a:lnTo>
                  <a:pt x="165627" y="82213"/>
                </a:lnTo>
                <a:lnTo>
                  <a:pt x="163165" y="83672"/>
                </a:lnTo>
                <a:lnTo>
                  <a:pt x="168484" y="74462"/>
                </a:lnTo>
                <a:close/>
                <a:moveTo>
                  <a:pt x="180065" y="74462"/>
                </a:moveTo>
                <a:lnTo>
                  <a:pt x="180065" y="80571"/>
                </a:lnTo>
                <a:lnTo>
                  <a:pt x="177208" y="82213"/>
                </a:lnTo>
                <a:lnTo>
                  <a:pt x="174746" y="83672"/>
                </a:lnTo>
                <a:lnTo>
                  <a:pt x="180065" y="74462"/>
                </a:lnTo>
                <a:close/>
                <a:moveTo>
                  <a:pt x="191676" y="74462"/>
                </a:moveTo>
                <a:lnTo>
                  <a:pt x="191676" y="80571"/>
                </a:lnTo>
                <a:lnTo>
                  <a:pt x="188849" y="82213"/>
                </a:lnTo>
                <a:lnTo>
                  <a:pt x="186357" y="83672"/>
                </a:lnTo>
                <a:lnTo>
                  <a:pt x="191676" y="74462"/>
                </a:lnTo>
                <a:close/>
                <a:moveTo>
                  <a:pt x="203318" y="74462"/>
                </a:moveTo>
                <a:lnTo>
                  <a:pt x="203318" y="80571"/>
                </a:lnTo>
                <a:lnTo>
                  <a:pt x="200461" y="82213"/>
                </a:lnTo>
                <a:lnTo>
                  <a:pt x="197999" y="83672"/>
                </a:lnTo>
                <a:lnTo>
                  <a:pt x="203318" y="74462"/>
                </a:lnTo>
                <a:close/>
                <a:moveTo>
                  <a:pt x="214929" y="74462"/>
                </a:moveTo>
                <a:lnTo>
                  <a:pt x="214929" y="80571"/>
                </a:lnTo>
                <a:lnTo>
                  <a:pt x="212072" y="82213"/>
                </a:lnTo>
                <a:lnTo>
                  <a:pt x="209610" y="83672"/>
                </a:lnTo>
                <a:lnTo>
                  <a:pt x="214929" y="74462"/>
                </a:lnTo>
                <a:close/>
                <a:moveTo>
                  <a:pt x="226570" y="74462"/>
                </a:moveTo>
                <a:lnTo>
                  <a:pt x="226570" y="80571"/>
                </a:lnTo>
                <a:lnTo>
                  <a:pt x="223713" y="82213"/>
                </a:lnTo>
                <a:lnTo>
                  <a:pt x="221251" y="83672"/>
                </a:lnTo>
                <a:lnTo>
                  <a:pt x="226570" y="74462"/>
                </a:lnTo>
                <a:close/>
                <a:moveTo>
                  <a:pt x="238182" y="74462"/>
                </a:moveTo>
                <a:lnTo>
                  <a:pt x="238182" y="80571"/>
                </a:lnTo>
                <a:lnTo>
                  <a:pt x="235355" y="82213"/>
                </a:lnTo>
                <a:lnTo>
                  <a:pt x="232862" y="83672"/>
                </a:lnTo>
                <a:lnTo>
                  <a:pt x="238182" y="74462"/>
                </a:lnTo>
                <a:close/>
                <a:moveTo>
                  <a:pt x="249793" y="74462"/>
                </a:moveTo>
                <a:lnTo>
                  <a:pt x="249793" y="80571"/>
                </a:lnTo>
                <a:lnTo>
                  <a:pt x="246936" y="82213"/>
                </a:lnTo>
                <a:lnTo>
                  <a:pt x="244474" y="83672"/>
                </a:lnTo>
                <a:lnTo>
                  <a:pt x="249793" y="74462"/>
                </a:lnTo>
                <a:close/>
                <a:moveTo>
                  <a:pt x="261404" y="74462"/>
                </a:moveTo>
                <a:lnTo>
                  <a:pt x="261404" y="80571"/>
                </a:lnTo>
                <a:lnTo>
                  <a:pt x="258547" y="82213"/>
                </a:lnTo>
                <a:lnTo>
                  <a:pt x="256085" y="83672"/>
                </a:lnTo>
                <a:lnTo>
                  <a:pt x="261404" y="74462"/>
                </a:lnTo>
                <a:close/>
                <a:moveTo>
                  <a:pt x="273046" y="74462"/>
                </a:moveTo>
                <a:lnTo>
                  <a:pt x="273046" y="80632"/>
                </a:lnTo>
                <a:lnTo>
                  <a:pt x="270188" y="82243"/>
                </a:lnTo>
                <a:lnTo>
                  <a:pt x="267726" y="83672"/>
                </a:lnTo>
                <a:lnTo>
                  <a:pt x="273046" y="74462"/>
                </a:lnTo>
                <a:close/>
                <a:moveTo>
                  <a:pt x="29029" y="74462"/>
                </a:moveTo>
                <a:lnTo>
                  <a:pt x="29029" y="80632"/>
                </a:lnTo>
                <a:lnTo>
                  <a:pt x="26172" y="82243"/>
                </a:lnTo>
                <a:lnTo>
                  <a:pt x="23710" y="83702"/>
                </a:lnTo>
                <a:lnTo>
                  <a:pt x="23710" y="83702"/>
                </a:lnTo>
                <a:lnTo>
                  <a:pt x="29029" y="74462"/>
                </a:lnTo>
                <a:close/>
                <a:moveTo>
                  <a:pt x="75504" y="74462"/>
                </a:moveTo>
                <a:lnTo>
                  <a:pt x="75504" y="80632"/>
                </a:lnTo>
                <a:lnTo>
                  <a:pt x="72647" y="82243"/>
                </a:lnTo>
                <a:lnTo>
                  <a:pt x="70185" y="83702"/>
                </a:lnTo>
                <a:lnTo>
                  <a:pt x="70185" y="83702"/>
                </a:lnTo>
                <a:lnTo>
                  <a:pt x="75504" y="74462"/>
                </a:lnTo>
                <a:close/>
                <a:moveTo>
                  <a:pt x="17418" y="74462"/>
                </a:moveTo>
                <a:lnTo>
                  <a:pt x="17418" y="80632"/>
                </a:lnTo>
                <a:lnTo>
                  <a:pt x="14560" y="82243"/>
                </a:lnTo>
                <a:lnTo>
                  <a:pt x="12098" y="83702"/>
                </a:lnTo>
                <a:lnTo>
                  <a:pt x="17418" y="74462"/>
                </a:lnTo>
                <a:close/>
                <a:moveTo>
                  <a:pt x="40610" y="74462"/>
                </a:moveTo>
                <a:lnTo>
                  <a:pt x="40610" y="80632"/>
                </a:lnTo>
                <a:lnTo>
                  <a:pt x="37783" y="82243"/>
                </a:lnTo>
                <a:lnTo>
                  <a:pt x="35290" y="83702"/>
                </a:lnTo>
                <a:lnTo>
                  <a:pt x="40610" y="74462"/>
                </a:lnTo>
                <a:close/>
                <a:moveTo>
                  <a:pt x="52251" y="74462"/>
                </a:moveTo>
                <a:lnTo>
                  <a:pt x="52251" y="80632"/>
                </a:lnTo>
                <a:lnTo>
                  <a:pt x="49394" y="82243"/>
                </a:lnTo>
                <a:lnTo>
                  <a:pt x="46932" y="83702"/>
                </a:lnTo>
                <a:lnTo>
                  <a:pt x="52251" y="74462"/>
                </a:lnTo>
                <a:close/>
                <a:moveTo>
                  <a:pt x="63862" y="74462"/>
                </a:moveTo>
                <a:lnTo>
                  <a:pt x="63862" y="80632"/>
                </a:lnTo>
                <a:lnTo>
                  <a:pt x="61005" y="82243"/>
                </a:lnTo>
                <a:lnTo>
                  <a:pt x="58543" y="83702"/>
                </a:lnTo>
                <a:lnTo>
                  <a:pt x="63862" y="74462"/>
                </a:lnTo>
                <a:close/>
                <a:moveTo>
                  <a:pt x="87115" y="74462"/>
                </a:moveTo>
                <a:lnTo>
                  <a:pt x="87115" y="80632"/>
                </a:lnTo>
                <a:lnTo>
                  <a:pt x="84288" y="82243"/>
                </a:lnTo>
                <a:lnTo>
                  <a:pt x="81796" y="83702"/>
                </a:lnTo>
                <a:lnTo>
                  <a:pt x="87115" y="74462"/>
                </a:lnTo>
                <a:close/>
                <a:moveTo>
                  <a:pt x="5898" y="80815"/>
                </a:moveTo>
                <a:lnTo>
                  <a:pt x="8755" y="82456"/>
                </a:lnTo>
                <a:lnTo>
                  <a:pt x="11217" y="83885"/>
                </a:lnTo>
                <a:lnTo>
                  <a:pt x="578" y="83885"/>
                </a:lnTo>
                <a:lnTo>
                  <a:pt x="5898" y="80815"/>
                </a:lnTo>
                <a:close/>
                <a:moveTo>
                  <a:pt x="17509" y="80815"/>
                </a:moveTo>
                <a:lnTo>
                  <a:pt x="20366" y="82456"/>
                </a:lnTo>
                <a:lnTo>
                  <a:pt x="22828" y="83885"/>
                </a:lnTo>
                <a:lnTo>
                  <a:pt x="12190" y="83885"/>
                </a:lnTo>
                <a:lnTo>
                  <a:pt x="14682" y="82456"/>
                </a:lnTo>
                <a:lnTo>
                  <a:pt x="17509" y="80815"/>
                </a:lnTo>
                <a:close/>
                <a:moveTo>
                  <a:pt x="29150" y="80815"/>
                </a:moveTo>
                <a:lnTo>
                  <a:pt x="32008" y="82456"/>
                </a:lnTo>
                <a:lnTo>
                  <a:pt x="34470" y="83885"/>
                </a:lnTo>
                <a:lnTo>
                  <a:pt x="23831" y="83885"/>
                </a:lnTo>
                <a:lnTo>
                  <a:pt x="26293" y="82456"/>
                </a:lnTo>
                <a:lnTo>
                  <a:pt x="29150" y="80815"/>
                </a:lnTo>
                <a:close/>
                <a:moveTo>
                  <a:pt x="40762" y="80815"/>
                </a:moveTo>
                <a:lnTo>
                  <a:pt x="43619" y="82456"/>
                </a:lnTo>
                <a:lnTo>
                  <a:pt x="46081" y="83885"/>
                </a:lnTo>
                <a:lnTo>
                  <a:pt x="35442" y="83885"/>
                </a:lnTo>
                <a:lnTo>
                  <a:pt x="37935" y="82456"/>
                </a:lnTo>
                <a:lnTo>
                  <a:pt x="40762" y="80815"/>
                </a:lnTo>
                <a:close/>
                <a:moveTo>
                  <a:pt x="52403" y="80815"/>
                </a:moveTo>
                <a:lnTo>
                  <a:pt x="55260" y="82456"/>
                </a:lnTo>
                <a:lnTo>
                  <a:pt x="57722" y="83885"/>
                </a:lnTo>
                <a:lnTo>
                  <a:pt x="47084" y="83885"/>
                </a:lnTo>
                <a:lnTo>
                  <a:pt x="49546" y="82456"/>
                </a:lnTo>
                <a:lnTo>
                  <a:pt x="52403" y="80815"/>
                </a:lnTo>
                <a:close/>
                <a:moveTo>
                  <a:pt x="64014" y="80815"/>
                </a:moveTo>
                <a:lnTo>
                  <a:pt x="66871" y="82456"/>
                </a:lnTo>
                <a:lnTo>
                  <a:pt x="69334" y="83885"/>
                </a:lnTo>
                <a:lnTo>
                  <a:pt x="58695" y="83885"/>
                </a:lnTo>
                <a:lnTo>
                  <a:pt x="61187" y="82456"/>
                </a:lnTo>
                <a:lnTo>
                  <a:pt x="64014" y="80815"/>
                </a:lnTo>
                <a:close/>
                <a:moveTo>
                  <a:pt x="75625" y="80815"/>
                </a:moveTo>
                <a:lnTo>
                  <a:pt x="78452" y="82456"/>
                </a:lnTo>
                <a:lnTo>
                  <a:pt x="80945" y="83885"/>
                </a:lnTo>
                <a:lnTo>
                  <a:pt x="70306" y="83885"/>
                </a:lnTo>
                <a:lnTo>
                  <a:pt x="72768" y="82456"/>
                </a:lnTo>
                <a:lnTo>
                  <a:pt x="75625" y="80815"/>
                </a:lnTo>
                <a:close/>
                <a:moveTo>
                  <a:pt x="87237" y="80815"/>
                </a:moveTo>
                <a:lnTo>
                  <a:pt x="90094" y="82456"/>
                </a:lnTo>
                <a:lnTo>
                  <a:pt x="92556" y="83885"/>
                </a:lnTo>
                <a:lnTo>
                  <a:pt x="81917" y="83885"/>
                </a:lnTo>
                <a:lnTo>
                  <a:pt x="84379" y="82456"/>
                </a:lnTo>
                <a:lnTo>
                  <a:pt x="87237" y="80815"/>
                </a:lnTo>
                <a:close/>
                <a:moveTo>
                  <a:pt x="98878" y="80815"/>
                </a:moveTo>
                <a:lnTo>
                  <a:pt x="101705" y="82456"/>
                </a:lnTo>
                <a:lnTo>
                  <a:pt x="104197" y="83885"/>
                </a:lnTo>
                <a:lnTo>
                  <a:pt x="93559" y="83885"/>
                </a:lnTo>
                <a:lnTo>
                  <a:pt x="96021" y="82456"/>
                </a:lnTo>
                <a:lnTo>
                  <a:pt x="98878" y="80815"/>
                </a:lnTo>
                <a:close/>
                <a:moveTo>
                  <a:pt x="110489" y="80815"/>
                </a:moveTo>
                <a:lnTo>
                  <a:pt x="113346" y="82456"/>
                </a:lnTo>
                <a:lnTo>
                  <a:pt x="115809" y="83885"/>
                </a:lnTo>
                <a:lnTo>
                  <a:pt x="105170" y="83885"/>
                </a:lnTo>
                <a:lnTo>
                  <a:pt x="107632" y="82456"/>
                </a:lnTo>
                <a:lnTo>
                  <a:pt x="110489" y="80815"/>
                </a:lnTo>
                <a:close/>
                <a:moveTo>
                  <a:pt x="122131" y="80815"/>
                </a:moveTo>
                <a:lnTo>
                  <a:pt x="124958" y="82456"/>
                </a:lnTo>
                <a:lnTo>
                  <a:pt x="127450" y="83885"/>
                </a:lnTo>
                <a:lnTo>
                  <a:pt x="116812" y="83885"/>
                </a:lnTo>
                <a:lnTo>
                  <a:pt x="119274" y="82456"/>
                </a:lnTo>
                <a:lnTo>
                  <a:pt x="122131" y="80815"/>
                </a:lnTo>
                <a:close/>
                <a:moveTo>
                  <a:pt x="133742" y="80815"/>
                </a:moveTo>
                <a:lnTo>
                  <a:pt x="136599" y="82456"/>
                </a:lnTo>
                <a:lnTo>
                  <a:pt x="139061" y="83885"/>
                </a:lnTo>
                <a:lnTo>
                  <a:pt x="128423" y="83885"/>
                </a:lnTo>
                <a:lnTo>
                  <a:pt x="130885" y="82456"/>
                </a:lnTo>
                <a:lnTo>
                  <a:pt x="133742" y="80815"/>
                </a:lnTo>
                <a:close/>
                <a:moveTo>
                  <a:pt x="145323" y="80815"/>
                </a:moveTo>
                <a:lnTo>
                  <a:pt x="148180" y="82456"/>
                </a:lnTo>
                <a:lnTo>
                  <a:pt x="150642" y="83885"/>
                </a:lnTo>
                <a:lnTo>
                  <a:pt x="140004" y="83885"/>
                </a:lnTo>
                <a:lnTo>
                  <a:pt x="142496" y="82456"/>
                </a:lnTo>
                <a:lnTo>
                  <a:pt x="145323" y="80815"/>
                </a:lnTo>
                <a:close/>
                <a:moveTo>
                  <a:pt x="156964" y="80815"/>
                </a:moveTo>
                <a:lnTo>
                  <a:pt x="159822" y="82456"/>
                </a:lnTo>
                <a:lnTo>
                  <a:pt x="162284" y="83885"/>
                </a:lnTo>
                <a:lnTo>
                  <a:pt x="151645" y="83885"/>
                </a:lnTo>
                <a:lnTo>
                  <a:pt x="154107" y="82456"/>
                </a:lnTo>
                <a:lnTo>
                  <a:pt x="156964" y="80815"/>
                </a:lnTo>
                <a:close/>
                <a:moveTo>
                  <a:pt x="168575" y="80815"/>
                </a:moveTo>
                <a:lnTo>
                  <a:pt x="171433" y="82456"/>
                </a:lnTo>
                <a:lnTo>
                  <a:pt x="173895" y="83885"/>
                </a:lnTo>
                <a:lnTo>
                  <a:pt x="163256" y="83885"/>
                </a:lnTo>
                <a:lnTo>
                  <a:pt x="165749" y="82456"/>
                </a:lnTo>
                <a:lnTo>
                  <a:pt x="168575" y="80815"/>
                </a:lnTo>
                <a:close/>
                <a:moveTo>
                  <a:pt x="180217" y="80815"/>
                </a:moveTo>
                <a:lnTo>
                  <a:pt x="183074" y="82456"/>
                </a:lnTo>
                <a:lnTo>
                  <a:pt x="185536" y="83885"/>
                </a:lnTo>
                <a:lnTo>
                  <a:pt x="174898" y="83885"/>
                </a:lnTo>
                <a:lnTo>
                  <a:pt x="177360" y="82456"/>
                </a:lnTo>
                <a:lnTo>
                  <a:pt x="180217" y="80815"/>
                </a:lnTo>
                <a:close/>
                <a:moveTo>
                  <a:pt x="191828" y="80815"/>
                </a:moveTo>
                <a:lnTo>
                  <a:pt x="194685" y="82456"/>
                </a:lnTo>
                <a:lnTo>
                  <a:pt x="197147" y="83885"/>
                </a:lnTo>
                <a:lnTo>
                  <a:pt x="186509" y="83885"/>
                </a:lnTo>
                <a:lnTo>
                  <a:pt x="189001" y="82456"/>
                </a:lnTo>
                <a:lnTo>
                  <a:pt x="191828" y="80815"/>
                </a:lnTo>
                <a:close/>
                <a:moveTo>
                  <a:pt x="203470" y="80815"/>
                </a:moveTo>
                <a:lnTo>
                  <a:pt x="206327" y="82456"/>
                </a:lnTo>
                <a:lnTo>
                  <a:pt x="208789" y="83885"/>
                </a:lnTo>
                <a:lnTo>
                  <a:pt x="198151" y="83885"/>
                </a:lnTo>
                <a:lnTo>
                  <a:pt x="200613" y="82456"/>
                </a:lnTo>
                <a:lnTo>
                  <a:pt x="203470" y="80815"/>
                </a:lnTo>
                <a:close/>
                <a:moveTo>
                  <a:pt x="215051" y="80815"/>
                </a:moveTo>
                <a:lnTo>
                  <a:pt x="217908" y="82456"/>
                </a:lnTo>
                <a:lnTo>
                  <a:pt x="220370" y="83885"/>
                </a:lnTo>
                <a:lnTo>
                  <a:pt x="209731" y="83885"/>
                </a:lnTo>
                <a:lnTo>
                  <a:pt x="212193" y="82456"/>
                </a:lnTo>
                <a:lnTo>
                  <a:pt x="215051" y="80815"/>
                </a:lnTo>
                <a:close/>
                <a:moveTo>
                  <a:pt x="226692" y="80815"/>
                </a:moveTo>
                <a:lnTo>
                  <a:pt x="229519" y="82456"/>
                </a:lnTo>
                <a:lnTo>
                  <a:pt x="232011" y="83885"/>
                </a:lnTo>
                <a:lnTo>
                  <a:pt x="221373" y="83885"/>
                </a:lnTo>
                <a:lnTo>
                  <a:pt x="223835" y="82456"/>
                </a:lnTo>
                <a:lnTo>
                  <a:pt x="226692" y="80815"/>
                </a:lnTo>
                <a:close/>
                <a:moveTo>
                  <a:pt x="238303" y="80815"/>
                </a:moveTo>
                <a:lnTo>
                  <a:pt x="241160" y="82456"/>
                </a:lnTo>
                <a:lnTo>
                  <a:pt x="243622" y="83885"/>
                </a:lnTo>
                <a:lnTo>
                  <a:pt x="232984" y="83885"/>
                </a:lnTo>
                <a:lnTo>
                  <a:pt x="235446" y="82456"/>
                </a:lnTo>
                <a:lnTo>
                  <a:pt x="238303" y="80815"/>
                </a:lnTo>
                <a:close/>
                <a:moveTo>
                  <a:pt x="249945" y="80815"/>
                </a:moveTo>
                <a:lnTo>
                  <a:pt x="252772" y="82456"/>
                </a:lnTo>
                <a:lnTo>
                  <a:pt x="255264" y="83885"/>
                </a:lnTo>
                <a:lnTo>
                  <a:pt x="244626" y="83885"/>
                </a:lnTo>
                <a:lnTo>
                  <a:pt x="247088" y="82456"/>
                </a:lnTo>
                <a:lnTo>
                  <a:pt x="249945" y="80815"/>
                </a:lnTo>
                <a:close/>
                <a:moveTo>
                  <a:pt x="261556" y="80815"/>
                </a:moveTo>
                <a:lnTo>
                  <a:pt x="264413" y="82456"/>
                </a:lnTo>
                <a:lnTo>
                  <a:pt x="266875" y="83885"/>
                </a:lnTo>
                <a:lnTo>
                  <a:pt x="256237" y="83885"/>
                </a:lnTo>
                <a:lnTo>
                  <a:pt x="258699" y="82456"/>
                </a:lnTo>
                <a:lnTo>
                  <a:pt x="261556" y="80815"/>
                </a:lnTo>
                <a:close/>
                <a:moveTo>
                  <a:pt x="273198" y="80815"/>
                </a:moveTo>
                <a:lnTo>
                  <a:pt x="276024" y="82456"/>
                </a:lnTo>
                <a:lnTo>
                  <a:pt x="278517" y="83885"/>
                </a:lnTo>
                <a:lnTo>
                  <a:pt x="267878" y="83885"/>
                </a:lnTo>
                <a:lnTo>
                  <a:pt x="270340" y="82456"/>
                </a:lnTo>
                <a:lnTo>
                  <a:pt x="273198" y="80815"/>
                </a:lnTo>
                <a:close/>
                <a:moveTo>
                  <a:pt x="11217" y="84158"/>
                </a:moveTo>
                <a:lnTo>
                  <a:pt x="5898" y="87228"/>
                </a:lnTo>
                <a:lnTo>
                  <a:pt x="578" y="84158"/>
                </a:lnTo>
                <a:close/>
                <a:moveTo>
                  <a:pt x="22828" y="84158"/>
                </a:moveTo>
                <a:lnTo>
                  <a:pt x="17509" y="87228"/>
                </a:lnTo>
                <a:lnTo>
                  <a:pt x="12190" y="84158"/>
                </a:lnTo>
                <a:close/>
                <a:moveTo>
                  <a:pt x="34470" y="84158"/>
                </a:moveTo>
                <a:lnTo>
                  <a:pt x="29150" y="87228"/>
                </a:lnTo>
                <a:lnTo>
                  <a:pt x="23831" y="84158"/>
                </a:lnTo>
                <a:close/>
                <a:moveTo>
                  <a:pt x="46081" y="84158"/>
                </a:moveTo>
                <a:lnTo>
                  <a:pt x="40762" y="87228"/>
                </a:lnTo>
                <a:lnTo>
                  <a:pt x="35442" y="84158"/>
                </a:lnTo>
                <a:close/>
                <a:moveTo>
                  <a:pt x="57722" y="84158"/>
                </a:moveTo>
                <a:lnTo>
                  <a:pt x="52403" y="87228"/>
                </a:lnTo>
                <a:lnTo>
                  <a:pt x="47084" y="84158"/>
                </a:lnTo>
                <a:close/>
                <a:moveTo>
                  <a:pt x="69334" y="84158"/>
                </a:moveTo>
                <a:lnTo>
                  <a:pt x="64014" y="87228"/>
                </a:lnTo>
                <a:lnTo>
                  <a:pt x="58695" y="84158"/>
                </a:lnTo>
                <a:close/>
                <a:moveTo>
                  <a:pt x="80945" y="84158"/>
                </a:moveTo>
                <a:lnTo>
                  <a:pt x="75625" y="87228"/>
                </a:lnTo>
                <a:lnTo>
                  <a:pt x="70306" y="84158"/>
                </a:lnTo>
                <a:close/>
                <a:moveTo>
                  <a:pt x="92556" y="84158"/>
                </a:moveTo>
                <a:lnTo>
                  <a:pt x="87237" y="87228"/>
                </a:lnTo>
                <a:lnTo>
                  <a:pt x="81917" y="84158"/>
                </a:lnTo>
                <a:close/>
                <a:moveTo>
                  <a:pt x="104197" y="84158"/>
                </a:moveTo>
                <a:lnTo>
                  <a:pt x="98878" y="87228"/>
                </a:lnTo>
                <a:lnTo>
                  <a:pt x="93559" y="84158"/>
                </a:lnTo>
                <a:close/>
                <a:moveTo>
                  <a:pt x="115809" y="84158"/>
                </a:moveTo>
                <a:lnTo>
                  <a:pt x="110489" y="87228"/>
                </a:lnTo>
                <a:lnTo>
                  <a:pt x="105170" y="84158"/>
                </a:lnTo>
                <a:close/>
                <a:moveTo>
                  <a:pt x="127450" y="84158"/>
                </a:moveTo>
                <a:lnTo>
                  <a:pt x="122131" y="87228"/>
                </a:lnTo>
                <a:lnTo>
                  <a:pt x="116812" y="84158"/>
                </a:lnTo>
                <a:close/>
                <a:moveTo>
                  <a:pt x="139061" y="84158"/>
                </a:moveTo>
                <a:lnTo>
                  <a:pt x="133742" y="87228"/>
                </a:lnTo>
                <a:lnTo>
                  <a:pt x="128423" y="84158"/>
                </a:lnTo>
                <a:close/>
                <a:moveTo>
                  <a:pt x="150642" y="84158"/>
                </a:moveTo>
                <a:lnTo>
                  <a:pt x="145323" y="87228"/>
                </a:lnTo>
                <a:lnTo>
                  <a:pt x="140004" y="84158"/>
                </a:lnTo>
                <a:close/>
                <a:moveTo>
                  <a:pt x="162284" y="84158"/>
                </a:moveTo>
                <a:lnTo>
                  <a:pt x="156964" y="87228"/>
                </a:lnTo>
                <a:lnTo>
                  <a:pt x="151645" y="84158"/>
                </a:lnTo>
                <a:close/>
                <a:moveTo>
                  <a:pt x="173895" y="84158"/>
                </a:moveTo>
                <a:lnTo>
                  <a:pt x="168575" y="87228"/>
                </a:lnTo>
                <a:lnTo>
                  <a:pt x="163256" y="84158"/>
                </a:lnTo>
                <a:close/>
                <a:moveTo>
                  <a:pt x="185536" y="84158"/>
                </a:moveTo>
                <a:lnTo>
                  <a:pt x="180217" y="87228"/>
                </a:lnTo>
                <a:lnTo>
                  <a:pt x="174898" y="84158"/>
                </a:lnTo>
                <a:close/>
                <a:moveTo>
                  <a:pt x="197147" y="84158"/>
                </a:moveTo>
                <a:lnTo>
                  <a:pt x="191828" y="87228"/>
                </a:lnTo>
                <a:lnTo>
                  <a:pt x="186509" y="84158"/>
                </a:lnTo>
                <a:close/>
                <a:moveTo>
                  <a:pt x="208789" y="84158"/>
                </a:moveTo>
                <a:lnTo>
                  <a:pt x="203470" y="87228"/>
                </a:lnTo>
                <a:lnTo>
                  <a:pt x="198151" y="84158"/>
                </a:lnTo>
                <a:close/>
                <a:moveTo>
                  <a:pt x="220370" y="84158"/>
                </a:moveTo>
                <a:lnTo>
                  <a:pt x="215051" y="87228"/>
                </a:lnTo>
                <a:lnTo>
                  <a:pt x="209731" y="84158"/>
                </a:lnTo>
                <a:close/>
                <a:moveTo>
                  <a:pt x="232011" y="84158"/>
                </a:moveTo>
                <a:lnTo>
                  <a:pt x="226692" y="87228"/>
                </a:lnTo>
                <a:lnTo>
                  <a:pt x="221373" y="84158"/>
                </a:lnTo>
                <a:close/>
                <a:moveTo>
                  <a:pt x="243622" y="84158"/>
                </a:moveTo>
                <a:lnTo>
                  <a:pt x="238303" y="87228"/>
                </a:lnTo>
                <a:lnTo>
                  <a:pt x="232984" y="84158"/>
                </a:lnTo>
                <a:close/>
                <a:moveTo>
                  <a:pt x="255264" y="84158"/>
                </a:moveTo>
                <a:lnTo>
                  <a:pt x="249945" y="87228"/>
                </a:lnTo>
                <a:lnTo>
                  <a:pt x="244626" y="84158"/>
                </a:lnTo>
                <a:close/>
                <a:moveTo>
                  <a:pt x="266875" y="84158"/>
                </a:moveTo>
                <a:lnTo>
                  <a:pt x="261556" y="87228"/>
                </a:lnTo>
                <a:lnTo>
                  <a:pt x="256237" y="84158"/>
                </a:lnTo>
                <a:close/>
                <a:moveTo>
                  <a:pt x="278517" y="84158"/>
                </a:moveTo>
                <a:lnTo>
                  <a:pt x="273198" y="87228"/>
                </a:lnTo>
                <a:lnTo>
                  <a:pt x="267878" y="84158"/>
                </a:lnTo>
                <a:close/>
                <a:moveTo>
                  <a:pt x="11369" y="84371"/>
                </a:moveTo>
                <a:lnTo>
                  <a:pt x="6050" y="93581"/>
                </a:lnTo>
                <a:lnTo>
                  <a:pt x="6050" y="87471"/>
                </a:lnTo>
                <a:lnTo>
                  <a:pt x="11369" y="84371"/>
                </a:lnTo>
                <a:close/>
                <a:moveTo>
                  <a:pt x="22980" y="84341"/>
                </a:moveTo>
                <a:lnTo>
                  <a:pt x="17661" y="93581"/>
                </a:lnTo>
                <a:lnTo>
                  <a:pt x="17661" y="87410"/>
                </a:lnTo>
                <a:lnTo>
                  <a:pt x="22980" y="84341"/>
                </a:lnTo>
                <a:close/>
                <a:moveTo>
                  <a:pt x="34622" y="84371"/>
                </a:moveTo>
                <a:lnTo>
                  <a:pt x="29302" y="93581"/>
                </a:lnTo>
                <a:lnTo>
                  <a:pt x="29302" y="87471"/>
                </a:lnTo>
                <a:lnTo>
                  <a:pt x="34622" y="84371"/>
                </a:lnTo>
                <a:close/>
                <a:moveTo>
                  <a:pt x="46202" y="84371"/>
                </a:moveTo>
                <a:lnTo>
                  <a:pt x="40883" y="93581"/>
                </a:lnTo>
                <a:lnTo>
                  <a:pt x="40883" y="87471"/>
                </a:lnTo>
                <a:lnTo>
                  <a:pt x="46202" y="84371"/>
                </a:lnTo>
                <a:close/>
                <a:moveTo>
                  <a:pt x="57844" y="84371"/>
                </a:moveTo>
                <a:lnTo>
                  <a:pt x="52525" y="93581"/>
                </a:lnTo>
                <a:lnTo>
                  <a:pt x="52525" y="87471"/>
                </a:lnTo>
                <a:lnTo>
                  <a:pt x="57844" y="84371"/>
                </a:lnTo>
                <a:close/>
                <a:moveTo>
                  <a:pt x="69455" y="84371"/>
                </a:moveTo>
                <a:lnTo>
                  <a:pt x="64136" y="93581"/>
                </a:lnTo>
                <a:lnTo>
                  <a:pt x="64136" y="87471"/>
                </a:lnTo>
                <a:lnTo>
                  <a:pt x="69455" y="84371"/>
                </a:lnTo>
                <a:close/>
                <a:moveTo>
                  <a:pt x="81097" y="84371"/>
                </a:moveTo>
                <a:lnTo>
                  <a:pt x="75777" y="93581"/>
                </a:lnTo>
                <a:lnTo>
                  <a:pt x="75777" y="87471"/>
                </a:lnTo>
                <a:lnTo>
                  <a:pt x="81097" y="84371"/>
                </a:lnTo>
                <a:close/>
                <a:moveTo>
                  <a:pt x="92708" y="84371"/>
                </a:moveTo>
                <a:lnTo>
                  <a:pt x="87389" y="93581"/>
                </a:lnTo>
                <a:lnTo>
                  <a:pt x="87389" y="87471"/>
                </a:lnTo>
                <a:lnTo>
                  <a:pt x="92708" y="84371"/>
                </a:lnTo>
                <a:close/>
                <a:moveTo>
                  <a:pt x="93437" y="84371"/>
                </a:moveTo>
                <a:lnTo>
                  <a:pt x="98757" y="87471"/>
                </a:lnTo>
                <a:lnTo>
                  <a:pt x="98757" y="93581"/>
                </a:lnTo>
                <a:lnTo>
                  <a:pt x="93437" y="84371"/>
                </a:lnTo>
                <a:close/>
                <a:moveTo>
                  <a:pt x="104349" y="84341"/>
                </a:moveTo>
                <a:lnTo>
                  <a:pt x="99030" y="93581"/>
                </a:lnTo>
                <a:lnTo>
                  <a:pt x="99030" y="87410"/>
                </a:lnTo>
                <a:lnTo>
                  <a:pt x="104349" y="84341"/>
                </a:lnTo>
                <a:close/>
                <a:moveTo>
                  <a:pt x="105018" y="84371"/>
                </a:moveTo>
                <a:lnTo>
                  <a:pt x="110337" y="87471"/>
                </a:lnTo>
                <a:lnTo>
                  <a:pt x="110337" y="93581"/>
                </a:lnTo>
                <a:lnTo>
                  <a:pt x="105018" y="84371"/>
                </a:lnTo>
                <a:close/>
                <a:moveTo>
                  <a:pt x="115930" y="84341"/>
                </a:moveTo>
                <a:lnTo>
                  <a:pt x="110611" y="93581"/>
                </a:lnTo>
                <a:lnTo>
                  <a:pt x="110611" y="87410"/>
                </a:lnTo>
                <a:lnTo>
                  <a:pt x="115930" y="84341"/>
                </a:lnTo>
                <a:close/>
                <a:moveTo>
                  <a:pt x="116660" y="84371"/>
                </a:moveTo>
                <a:lnTo>
                  <a:pt x="121979" y="87471"/>
                </a:lnTo>
                <a:lnTo>
                  <a:pt x="121979" y="93581"/>
                </a:lnTo>
                <a:lnTo>
                  <a:pt x="116660" y="84371"/>
                </a:lnTo>
                <a:close/>
                <a:moveTo>
                  <a:pt x="127541" y="84341"/>
                </a:moveTo>
                <a:lnTo>
                  <a:pt x="122222" y="93581"/>
                </a:lnTo>
                <a:lnTo>
                  <a:pt x="122222" y="87410"/>
                </a:lnTo>
                <a:lnTo>
                  <a:pt x="127541" y="84341"/>
                </a:lnTo>
                <a:close/>
                <a:moveTo>
                  <a:pt x="128271" y="84371"/>
                </a:moveTo>
                <a:lnTo>
                  <a:pt x="133590" y="87471"/>
                </a:lnTo>
                <a:lnTo>
                  <a:pt x="133590" y="93581"/>
                </a:lnTo>
                <a:lnTo>
                  <a:pt x="128271" y="84371"/>
                </a:lnTo>
                <a:close/>
                <a:moveTo>
                  <a:pt x="139183" y="84341"/>
                </a:moveTo>
                <a:lnTo>
                  <a:pt x="133864" y="93581"/>
                </a:lnTo>
                <a:lnTo>
                  <a:pt x="133864" y="87410"/>
                </a:lnTo>
                <a:lnTo>
                  <a:pt x="139183" y="84341"/>
                </a:lnTo>
                <a:close/>
                <a:moveTo>
                  <a:pt x="139912" y="84371"/>
                </a:moveTo>
                <a:lnTo>
                  <a:pt x="145232" y="87471"/>
                </a:lnTo>
                <a:lnTo>
                  <a:pt x="145232" y="93581"/>
                </a:lnTo>
                <a:lnTo>
                  <a:pt x="139912" y="84371"/>
                </a:lnTo>
                <a:close/>
                <a:moveTo>
                  <a:pt x="150794" y="84341"/>
                </a:moveTo>
                <a:lnTo>
                  <a:pt x="145475" y="93581"/>
                </a:lnTo>
                <a:lnTo>
                  <a:pt x="145475" y="87410"/>
                </a:lnTo>
                <a:lnTo>
                  <a:pt x="150794" y="84341"/>
                </a:lnTo>
                <a:close/>
                <a:moveTo>
                  <a:pt x="151523" y="84371"/>
                </a:moveTo>
                <a:lnTo>
                  <a:pt x="156843" y="87471"/>
                </a:lnTo>
                <a:lnTo>
                  <a:pt x="156843" y="93581"/>
                </a:lnTo>
                <a:lnTo>
                  <a:pt x="151523" y="84371"/>
                </a:lnTo>
                <a:close/>
                <a:moveTo>
                  <a:pt x="162436" y="84341"/>
                </a:moveTo>
                <a:lnTo>
                  <a:pt x="157116" y="93581"/>
                </a:lnTo>
                <a:lnTo>
                  <a:pt x="157116" y="87410"/>
                </a:lnTo>
                <a:lnTo>
                  <a:pt x="162436" y="84341"/>
                </a:lnTo>
                <a:close/>
                <a:moveTo>
                  <a:pt x="163165" y="84371"/>
                </a:moveTo>
                <a:lnTo>
                  <a:pt x="168484" y="87471"/>
                </a:lnTo>
                <a:lnTo>
                  <a:pt x="168484" y="93581"/>
                </a:lnTo>
                <a:lnTo>
                  <a:pt x="163165" y="84371"/>
                </a:lnTo>
                <a:close/>
                <a:moveTo>
                  <a:pt x="174047" y="84341"/>
                </a:moveTo>
                <a:lnTo>
                  <a:pt x="168727" y="93581"/>
                </a:lnTo>
                <a:lnTo>
                  <a:pt x="168727" y="87410"/>
                </a:lnTo>
                <a:lnTo>
                  <a:pt x="174047" y="84341"/>
                </a:lnTo>
                <a:close/>
                <a:moveTo>
                  <a:pt x="174746" y="84371"/>
                </a:moveTo>
                <a:lnTo>
                  <a:pt x="180065" y="87471"/>
                </a:lnTo>
                <a:lnTo>
                  <a:pt x="180065" y="93581"/>
                </a:lnTo>
                <a:lnTo>
                  <a:pt x="174746" y="84371"/>
                </a:lnTo>
                <a:close/>
                <a:moveTo>
                  <a:pt x="185658" y="84341"/>
                </a:moveTo>
                <a:lnTo>
                  <a:pt x="180339" y="93581"/>
                </a:lnTo>
                <a:lnTo>
                  <a:pt x="180339" y="87410"/>
                </a:lnTo>
                <a:lnTo>
                  <a:pt x="185658" y="84341"/>
                </a:lnTo>
                <a:close/>
                <a:moveTo>
                  <a:pt x="197269" y="84371"/>
                </a:moveTo>
                <a:lnTo>
                  <a:pt x="191950" y="93581"/>
                </a:lnTo>
                <a:lnTo>
                  <a:pt x="191950" y="87471"/>
                </a:lnTo>
                <a:lnTo>
                  <a:pt x="197269" y="84371"/>
                </a:lnTo>
                <a:close/>
                <a:moveTo>
                  <a:pt x="208911" y="84371"/>
                </a:moveTo>
                <a:lnTo>
                  <a:pt x="203591" y="93581"/>
                </a:lnTo>
                <a:lnTo>
                  <a:pt x="203591" y="87471"/>
                </a:lnTo>
                <a:lnTo>
                  <a:pt x="208911" y="84371"/>
                </a:lnTo>
                <a:close/>
                <a:moveTo>
                  <a:pt x="220522" y="84371"/>
                </a:moveTo>
                <a:lnTo>
                  <a:pt x="215202" y="93581"/>
                </a:lnTo>
                <a:lnTo>
                  <a:pt x="215202" y="87471"/>
                </a:lnTo>
                <a:lnTo>
                  <a:pt x="220522" y="84371"/>
                </a:lnTo>
                <a:close/>
                <a:moveTo>
                  <a:pt x="232163" y="84371"/>
                </a:moveTo>
                <a:lnTo>
                  <a:pt x="226844" y="93581"/>
                </a:lnTo>
                <a:lnTo>
                  <a:pt x="226844" y="87471"/>
                </a:lnTo>
                <a:lnTo>
                  <a:pt x="232163" y="84371"/>
                </a:lnTo>
                <a:close/>
                <a:moveTo>
                  <a:pt x="243774" y="84371"/>
                </a:moveTo>
                <a:lnTo>
                  <a:pt x="238455" y="93581"/>
                </a:lnTo>
                <a:lnTo>
                  <a:pt x="238455" y="87471"/>
                </a:lnTo>
                <a:lnTo>
                  <a:pt x="243774" y="84371"/>
                </a:lnTo>
                <a:close/>
                <a:moveTo>
                  <a:pt x="255355" y="84371"/>
                </a:moveTo>
                <a:lnTo>
                  <a:pt x="250036" y="93581"/>
                </a:lnTo>
                <a:lnTo>
                  <a:pt x="250036" y="87471"/>
                </a:lnTo>
                <a:lnTo>
                  <a:pt x="255355" y="84371"/>
                </a:lnTo>
                <a:close/>
                <a:moveTo>
                  <a:pt x="266997" y="84371"/>
                </a:moveTo>
                <a:lnTo>
                  <a:pt x="261678" y="93581"/>
                </a:lnTo>
                <a:lnTo>
                  <a:pt x="261678" y="87471"/>
                </a:lnTo>
                <a:lnTo>
                  <a:pt x="266997" y="84371"/>
                </a:lnTo>
                <a:close/>
                <a:moveTo>
                  <a:pt x="278608" y="84371"/>
                </a:moveTo>
                <a:lnTo>
                  <a:pt x="273289" y="93581"/>
                </a:lnTo>
                <a:lnTo>
                  <a:pt x="273289" y="87471"/>
                </a:lnTo>
                <a:lnTo>
                  <a:pt x="278608" y="84371"/>
                </a:lnTo>
                <a:close/>
                <a:moveTo>
                  <a:pt x="457" y="84432"/>
                </a:moveTo>
                <a:lnTo>
                  <a:pt x="5776" y="87471"/>
                </a:lnTo>
                <a:lnTo>
                  <a:pt x="5776" y="93611"/>
                </a:lnTo>
                <a:lnTo>
                  <a:pt x="457" y="84432"/>
                </a:lnTo>
                <a:close/>
                <a:moveTo>
                  <a:pt x="12098" y="84432"/>
                </a:moveTo>
                <a:lnTo>
                  <a:pt x="17418" y="87471"/>
                </a:lnTo>
                <a:lnTo>
                  <a:pt x="17418" y="93611"/>
                </a:lnTo>
                <a:lnTo>
                  <a:pt x="12098" y="84432"/>
                </a:lnTo>
                <a:close/>
                <a:moveTo>
                  <a:pt x="23710" y="84432"/>
                </a:moveTo>
                <a:lnTo>
                  <a:pt x="29029" y="87471"/>
                </a:lnTo>
                <a:lnTo>
                  <a:pt x="29029" y="93611"/>
                </a:lnTo>
                <a:lnTo>
                  <a:pt x="23710" y="84432"/>
                </a:lnTo>
                <a:close/>
                <a:moveTo>
                  <a:pt x="35290" y="84432"/>
                </a:moveTo>
                <a:lnTo>
                  <a:pt x="40610" y="87471"/>
                </a:lnTo>
                <a:lnTo>
                  <a:pt x="40610" y="93611"/>
                </a:lnTo>
                <a:lnTo>
                  <a:pt x="35290" y="84432"/>
                </a:lnTo>
                <a:close/>
                <a:moveTo>
                  <a:pt x="46932" y="84432"/>
                </a:moveTo>
                <a:lnTo>
                  <a:pt x="52251" y="87471"/>
                </a:lnTo>
                <a:lnTo>
                  <a:pt x="52251" y="93611"/>
                </a:lnTo>
                <a:lnTo>
                  <a:pt x="46932" y="84432"/>
                </a:lnTo>
                <a:close/>
                <a:moveTo>
                  <a:pt x="58543" y="84432"/>
                </a:moveTo>
                <a:lnTo>
                  <a:pt x="63862" y="87471"/>
                </a:lnTo>
                <a:lnTo>
                  <a:pt x="63862" y="93611"/>
                </a:lnTo>
                <a:lnTo>
                  <a:pt x="58543" y="84432"/>
                </a:lnTo>
                <a:close/>
                <a:moveTo>
                  <a:pt x="70185" y="84432"/>
                </a:moveTo>
                <a:lnTo>
                  <a:pt x="75504" y="87471"/>
                </a:lnTo>
                <a:lnTo>
                  <a:pt x="75504" y="93611"/>
                </a:lnTo>
                <a:lnTo>
                  <a:pt x="70185" y="84432"/>
                </a:lnTo>
                <a:close/>
                <a:moveTo>
                  <a:pt x="81796" y="84432"/>
                </a:moveTo>
                <a:lnTo>
                  <a:pt x="87115" y="87471"/>
                </a:lnTo>
                <a:lnTo>
                  <a:pt x="87115" y="93611"/>
                </a:lnTo>
                <a:lnTo>
                  <a:pt x="81796" y="84432"/>
                </a:lnTo>
                <a:close/>
                <a:moveTo>
                  <a:pt x="186357" y="84371"/>
                </a:moveTo>
                <a:lnTo>
                  <a:pt x="191676" y="87441"/>
                </a:lnTo>
                <a:lnTo>
                  <a:pt x="191676" y="93611"/>
                </a:lnTo>
                <a:lnTo>
                  <a:pt x="186357" y="84371"/>
                </a:lnTo>
                <a:close/>
                <a:moveTo>
                  <a:pt x="197999" y="84371"/>
                </a:moveTo>
                <a:lnTo>
                  <a:pt x="203318" y="87441"/>
                </a:lnTo>
                <a:lnTo>
                  <a:pt x="203318" y="93611"/>
                </a:lnTo>
                <a:lnTo>
                  <a:pt x="197999" y="84371"/>
                </a:lnTo>
                <a:close/>
                <a:moveTo>
                  <a:pt x="209610" y="84371"/>
                </a:moveTo>
                <a:lnTo>
                  <a:pt x="214929" y="87441"/>
                </a:lnTo>
                <a:lnTo>
                  <a:pt x="214929" y="93611"/>
                </a:lnTo>
                <a:lnTo>
                  <a:pt x="209610" y="84371"/>
                </a:lnTo>
                <a:close/>
                <a:moveTo>
                  <a:pt x="221251" y="84371"/>
                </a:moveTo>
                <a:lnTo>
                  <a:pt x="226570" y="87441"/>
                </a:lnTo>
                <a:lnTo>
                  <a:pt x="226570" y="93611"/>
                </a:lnTo>
                <a:lnTo>
                  <a:pt x="221251" y="84371"/>
                </a:lnTo>
                <a:close/>
                <a:moveTo>
                  <a:pt x="232862" y="84371"/>
                </a:moveTo>
                <a:lnTo>
                  <a:pt x="238182" y="87441"/>
                </a:lnTo>
                <a:lnTo>
                  <a:pt x="238182" y="93611"/>
                </a:lnTo>
                <a:lnTo>
                  <a:pt x="232862" y="84371"/>
                </a:lnTo>
                <a:close/>
                <a:moveTo>
                  <a:pt x="244474" y="84371"/>
                </a:moveTo>
                <a:lnTo>
                  <a:pt x="249793" y="87441"/>
                </a:lnTo>
                <a:lnTo>
                  <a:pt x="249793" y="93611"/>
                </a:lnTo>
                <a:lnTo>
                  <a:pt x="244474" y="84371"/>
                </a:lnTo>
                <a:close/>
                <a:moveTo>
                  <a:pt x="256085" y="84371"/>
                </a:moveTo>
                <a:lnTo>
                  <a:pt x="261404" y="87441"/>
                </a:lnTo>
                <a:lnTo>
                  <a:pt x="261404" y="93611"/>
                </a:lnTo>
                <a:lnTo>
                  <a:pt x="256085" y="84371"/>
                </a:lnTo>
                <a:close/>
                <a:moveTo>
                  <a:pt x="267726" y="84371"/>
                </a:moveTo>
                <a:lnTo>
                  <a:pt x="273046" y="87441"/>
                </a:lnTo>
                <a:lnTo>
                  <a:pt x="273046" y="93611"/>
                </a:lnTo>
                <a:lnTo>
                  <a:pt x="267726" y="84371"/>
                </a:lnTo>
                <a:close/>
                <a:moveTo>
                  <a:pt x="244" y="84492"/>
                </a:moveTo>
                <a:lnTo>
                  <a:pt x="5563" y="93672"/>
                </a:lnTo>
                <a:lnTo>
                  <a:pt x="5563" y="93672"/>
                </a:lnTo>
                <a:lnTo>
                  <a:pt x="214" y="90602"/>
                </a:lnTo>
                <a:lnTo>
                  <a:pt x="214" y="84492"/>
                </a:lnTo>
                <a:close/>
                <a:moveTo>
                  <a:pt x="11855" y="84492"/>
                </a:moveTo>
                <a:lnTo>
                  <a:pt x="17174" y="93672"/>
                </a:lnTo>
                <a:lnTo>
                  <a:pt x="12311" y="90906"/>
                </a:lnTo>
                <a:lnTo>
                  <a:pt x="11855" y="90632"/>
                </a:lnTo>
                <a:lnTo>
                  <a:pt x="11855" y="84492"/>
                </a:lnTo>
                <a:close/>
                <a:moveTo>
                  <a:pt x="93194" y="84492"/>
                </a:moveTo>
                <a:lnTo>
                  <a:pt x="98513" y="93672"/>
                </a:lnTo>
                <a:lnTo>
                  <a:pt x="93650" y="90906"/>
                </a:lnTo>
                <a:lnTo>
                  <a:pt x="93194" y="90663"/>
                </a:lnTo>
                <a:lnTo>
                  <a:pt x="93194" y="84492"/>
                </a:lnTo>
                <a:close/>
                <a:moveTo>
                  <a:pt x="104836" y="84492"/>
                </a:moveTo>
                <a:lnTo>
                  <a:pt x="110155" y="93672"/>
                </a:lnTo>
                <a:lnTo>
                  <a:pt x="105292" y="90906"/>
                </a:lnTo>
                <a:lnTo>
                  <a:pt x="104836" y="90663"/>
                </a:lnTo>
                <a:lnTo>
                  <a:pt x="104836" y="84492"/>
                </a:lnTo>
                <a:close/>
                <a:moveTo>
                  <a:pt x="116447" y="84492"/>
                </a:moveTo>
                <a:lnTo>
                  <a:pt x="121766" y="93672"/>
                </a:lnTo>
                <a:lnTo>
                  <a:pt x="116903" y="90906"/>
                </a:lnTo>
                <a:lnTo>
                  <a:pt x="116447" y="90663"/>
                </a:lnTo>
                <a:lnTo>
                  <a:pt x="116447" y="84492"/>
                </a:lnTo>
                <a:close/>
                <a:moveTo>
                  <a:pt x="128058" y="84492"/>
                </a:moveTo>
                <a:lnTo>
                  <a:pt x="133377" y="93672"/>
                </a:lnTo>
                <a:lnTo>
                  <a:pt x="128514" y="90906"/>
                </a:lnTo>
                <a:lnTo>
                  <a:pt x="128058" y="90663"/>
                </a:lnTo>
                <a:lnTo>
                  <a:pt x="128058" y="84492"/>
                </a:lnTo>
                <a:close/>
                <a:moveTo>
                  <a:pt x="139669" y="84492"/>
                </a:moveTo>
                <a:lnTo>
                  <a:pt x="144988" y="93672"/>
                </a:lnTo>
                <a:lnTo>
                  <a:pt x="140125" y="90906"/>
                </a:lnTo>
                <a:lnTo>
                  <a:pt x="139669" y="90663"/>
                </a:lnTo>
                <a:lnTo>
                  <a:pt x="139669" y="84492"/>
                </a:lnTo>
                <a:close/>
                <a:moveTo>
                  <a:pt x="151311" y="84492"/>
                </a:moveTo>
                <a:lnTo>
                  <a:pt x="156630" y="93672"/>
                </a:lnTo>
                <a:lnTo>
                  <a:pt x="151767" y="90906"/>
                </a:lnTo>
                <a:lnTo>
                  <a:pt x="151311" y="90663"/>
                </a:lnTo>
                <a:lnTo>
                  <a:pt x="151311" y="84492"/>
                </a:lnTo>
                <a:close/>
                <a:moveTo>
                  <a:pt x="162922" y="84492"/>
                </a:moveTo>
                <a:lnTo>
                  <a:pt x="168241" y="93672"/>
                </a:lnTo>
                <a:lnTo>
                  <a:pt x="163378" y="90906"/>
                </a:lnTo>
                <a:lnTo>
                  <a:pt x="162922" y="90663"/>
                </a:lnTo>
                <a:lnTo>
                  <a:pt x="162922" y="84492"/>
                </a:lnTo>
                <a:close/>
                <a:moveTo>
                  <a:pt x="174563" y="84492"/>
                </a:moveTo>
                <a:lnTo>
                  <a:pt x="179883" y="93672"/>
                </a:lnTo>
                <a:lnTo>
                  <a:pt x="175019" y="90906"/>
                </a:lnTo>
                <a:lnTo>
                  <a:pt x="174563" y="90663"/>
                </a:lnTo>
                <a:lnTo>
                  <a:pt x="174563" y="84492"/>
                </a:lnTo>
                <a:close/>
                <a:moveTo>
                  <a:pt x="186144" y="84492"/>
                </a:moveTo>
                <a:lnTo>
                  <a:pt x="191463" y="93672"/>
                </a:lnTo>
                <a:lnTo>
                  <a:pt x="186631" y="90906"/>
                </a:lnTo>
                <a:lnTo>
                  <a:pt x="186144" y="90663"/>
                </a:lnTo>
                <a:lnTo>
                  <a:pt x="186144" y="84492"/>
                </a:lnTo>
                <a:close/>
                <a:moveTo>
                  <a:pt x="197755" y="84492"/>
                </a:moveTo>
                <a:lnTo>
                  <a:pt x="203075" y="93672"/>
                </a:lnTo>
                <a:lnTo>
                  <a:pt x="198211" y="90906"/>
                </a:lnTo>
                <a:lnTo>
                  <a:pt x="197755" y="90663"/>
                </a:lnTo>
                <a:lnTo>
                  <a:pt x="197755" y="84492"/>
                </a:lnTo>
                <a:close/>
                <a:moveTo>
                  <a:pt x="209397" y="84492"/>
                </a:moveTo>
                <a:lnTo>
                  <a:pt x="214716" y="93672"/>
                </a:lnTo>
                <a:lnTo>
                  <a:pt x="209853" y="90906"/>
                </a:lnTo>
                <a:lnTo>
                  <a:pt x="209397" y="90663"/>
                </a:lnTo>
                <a:lnTo>
                  <a:pt x="209397" y="84492"/>
                </a:lnTo>
                <a:close/>
                <a:moveTo>
                  <a:pt x="221008" y="84492"/>
                </a:moveTo>
                <a:lnTo>
                  <a:pt x="226327" y="93672"/>
                </a:lnTo>
                <a:lnTo>
                  <a:pt x="221464" y="90906"/>
                </a:lnTo>
                <a:lnTo>
                  <a:pt x="221008" y="90663"/>
                </a:lnTo>
                <a:lnTo>
                  <a:pt x="221008" y="84492"/>
                </a:lnTo>
                <a:close/>
                <a:moveTo>
                  <a:pt x="232650" y="84492"/>
                </a:moveTo>
                <a:lnTo>
                  <a:pt x="237969" y="93672"/>
                </a:lnTo>
                <a:lnTo>
                  <a:pt x="233106" y="90906"/>
                </a:lnTo>
                <a:lnTo>
                  <a:pt x="232650" y="90663"/>
                </a:lnTo>
                <a:lnTo>
                  <a:pt x="232650" y="84492"/>
                </a:lnTo>
                <a:close/>
                <a:moveTo>
                  <a:pt x="244261" y="84492"/>
                </a:moveTo>
                <a:lnTo>
                  <a:pt x="249580" y="93672"/>
                </a:lnTo>
                <a:lnTo>
                  <a:pt x="244717" y="90906"/>
                </a:lnTo>
                <a:lnTo>
                  <a:pt x="244261" y="90663"/>
                </a:lnTo>
                <a:lnTo>
                  <a:pt x="244261" y="84492"/>
                </a:lnTo>
                <a:close/>
                <a:moveTo>
                  <a:pt x="255872" y="84492"/>
                </a:moveTo>
                <a:lnTo>
                  <a:pt x="261191" y="93672"/>
                </a:lnTo>
                <a:lnTo>
                  <a:pt x="256328" y="90906"/>
                </a:lnTo>
                <a:lnTo>
                  <a:pt x="255872" y="90663"/>
                </a:lnTo>
                <a:lnTo>
                  <a:pt x="255872" y="84492"/>
                </a:lnTo>
                <a:close/>
                <a:moveTo>
                  <a:pt x="267483" y="84492"/>
                </a:moveTo>
                <a:lnTo>
                  <a:pt x="272802" y="93672"/>
                </a:lnTo>
                <a:lnTo>
                  <a:pt x="267939" y="90906"/>
                </a:lnTo>
                <a:lnTo>
                  <a:pt x="267483" y="90663"/>
                </a:lnTo>
                <a:lnTo>
                  <a:pt x="267483" y="84492"/>
                </a:lnTo>
                <a:close/>
                <a:moveTo>
                  <a:pt x="34834" y="84492"/>
                </a:moveTo>
                <a:lnTo>
                  <a:pt x="34834" y="90632"/>
                </a:lnTo>
                <a:lnTo>
                  <a:pt x="34378" y="90906"/>
                </a:lnTo>
                <a:lnTo>
                  <a:pt x="29515" y="93733"/>
                </a:lnTo>
                <a:lnTo>
                  <a:pt x="29515" y="93733"/>
                </a:lnTo>
                <a:lnTo>
                  <a:pt x="34834" y="84492"/>
                </a:lnTo>
                <a:close/>
                <a:moveTo>
                  <a:pt x="35078" y="84492"/>
                </a:moveTo>
                <a:lnTo>
                  <a:pt x="40397" y="93733"/>
                </a:lnTo>
                <a:lnTo>
                  <a:pt x="40397" y="93733"/>
                </a:lnTo>
                <a:lnTo>
                  <a:pt x="35533" y="90906"/>
                </a:lnTo>
                <a:lnTo>
                  <a:pt x="35078" y="90663"/>
                </a:lnTo>
                <a:lnTo>
                  <a:pt x="35078" y="84492"/>
                </a:lnTo>
                <a:close/>
                <a:moveTo>
                  <a:pt x="104562" y="84523"/>
                </a:moveTo>
                <a:lnTo>
                  <a:pt x="104562" y="90632"/>
                </a:lnTo>
                <a:lnTo>
                  <a:pt x="104106" y="90906"/>
                </a:lnTo>
                <a:lnTo>
                  <a:pt x="99243" y="93733"/>
                </a:lnTo>
                <a:lnTo>
                  <a:pt x="99243" y="93733"/>
                </a:lnTo>
                <a:lnTo>
                  <a:pt x="104562" y="84523"/>
                </a:lnTo>
                <a:close/>
                <a:moveTo>
                  <a:pt x="116143" y="84523"/>
                </a:moveTo>
                <a:lnTo>
                  <a:pt x="116143" y="90632"/>
                </a:lnTo>
                <a:lnTo>
                  <a:pt x="115687" y="90906"/>
                </a:lnTo>
                <a:lnTo>
                  <a:pt x="110824" y="93733"/>
                </a:lnTo>
                <a:lnTo>
                  <a:pt x="110824" y="93733"/>
                </a:lnTo>
                <a:lnTo>
                  <a:pt x="116143" y="84523"/>
                </a:lnTo>
                <a:close/>
                <a:moveTo>
                  <a:pt x="127784" y="84523"/>
                </a:moveTo>
                <a:lnTo>
                  <a:pt x="127784" y="90632"/>
                </a:lnTo>
                <a:lnTo>
                  <a:pt x="127329" y="90906"/>
                </a:lnTo>
                <a:lnTo>
                  <a:pt x="122465" y="93733"/>
                </a:lnTo>
                <a:lnTo>
                  <a:pt x="122465" y="93733"/>
                </a:lnTo>
                <a:lnTo>
                  <a:pt x="127784" y="84523"/>
                </a:lnTo>
                <a:close/>
                <a:moveTo>
                  <a:pt x="139396" y="84523"/>
                </a:moveTo>
                <a:lnTo>
                  <a:pt x="139396" y="90632"/>
                </a:lnTo>
                <a:lnTo>
                  <a:pt x="138940" y="90906"/>
                </a:lnTo>
                <a:lnTo>
                  <a:pt x="134076" y="93733"/>
                </a:lnTo>
                <a:lnTo>
                  <a:pt x="134076" y="93733"/>
                </a:lnTo>
                <a:lnTo>
                  <a:pt x="139396" y="84523"/>
                </a:lnTo>
                <a:close/>
                <a:moveTo>
                  <a:pt x="151037" y="84523"/>
                </a:moveTo>
                <a:lnTo>
                  <a:pt x="151037" y="90632"/>
                </a:lnTo>
                <a:lnTo>
                  <a:pt x="150581" y="90906"/>
                </a:lnTo>
                <a:lnTo>
                  <a:pt x="145718" y="93733"/>
                </a:lnTo>
                <a:lnTo>
                  <a:pt x="145718" y="93733"/>
                </a:lnTo>
                <a:lnTo>
                  <a:pt x="151037" y="84523"/>
                </a:lnTo>
                <a:close/>
                <a:moveTo>
                  <a:pt x="162648" y="84523"/>
                </a:moveTo>
                <a:lnTo>
                  <a:pt x="162648" y="90632"/>
                </a:lnTo>
                <a:lnTo>
                  <a:pt x="162192" y="90906"/>
                </a:lnTo>
                <a:lnTo>
                  <a:pt x="157329" y="93733"/>
                </a:lnTo>
                <a:lnTo>
                  <a:pt x="157329" y="93733"/>
                </a:lnTo>
                <a:lnTo>
                  <a:pt x="162648" y="84523"/>
                </a:lnTo>
                <a:close/>
                <a:moveTo>
                  <a:pt x="174290" y="84523"/>
                </a:moveTo>
                <a:lnTo>
                  <a:pt x="174290" y="90632"/>
                </a:lnTo>
                <a:lnTo>
                  <a:pt x="173834" y="90906"/>
                </a:lnTo>
                <a:lnTo>
                  <a:pt x="168971" y="93733"/>
                </a:lnTo>
                <a:lnTo>
                  <a:pt x="168971" y="93733"/>
                </a:lnTo>
                <a:lnTo>
                  <a:pt x="174290" y="84523"/>
                </a:lnTo>
                <a:close/>
                <a:moveTo>
                  <a:pt x="185871" y="84523"/>
                </a:moveTo>
                <a:lnTo>
                  <a:pt x="185871" y="90632"/>
                </a:lnTo>
                <a:lnTo>
                  <a:pt x="185415" y="90906"/>
                </a:lnTo>
                <a:lnTo>
                  <a:pt x="180551" y="93733"/>
                </a:lnTo>
                <a:lnTo>
                  <a:pt x="180551" y="93733"/>
                </a:lnTo>
                <a:lnTo>
                  <a:pt x="185871" y="84523"/>
                </a:lnTo>
                <a:close/>
                <a:moveTo>
                  <a:pt x="197482" y="84523"/>
                </a:moveTo>
                <a:lnTo>
                  <a:pt x="197482" y="90632"/>
                </a:lnTo>
                <a:lnTo>
                  <a:pt x="197512" y="90632"/>
                </a:lnTo>
                <a:lnTo>
                  <a:pt x="197026" y="90906"/>
                </a:lnTo>
                <a:lnTo>
                  <a:pt x="192163" y="93733"/>
                </a:lnTo>
                <a:lnTo>
                  <a:pt x="192163" y="93733"/>
                </a:lnTo>
                <a:lnTo>
                  <a:pt x="197482" y="84523"/>
                </a:lnTo>
                <a:close/>
                <a:moveTo>
                  <a:pt x="209123" y="84523"/>
                </a:moveTo>
                <a:lnTo>
                  <a:pt x="209123" y="90632"/>
                </a:lnTo>
                <a:lnTo>
                  <a:pt x="208667" y="90906"/>
                </a:lnTo>
                <a:lnTo>
                  <a:pt x="203804" y="93733"/>
                </a:lnTo>
                <a:lnTo>
                  <a:pt x="203804" y="93733"/>
                </a:lnTo>
                <a:lnTo>
                  <a:pt x="209123" y="84523"/>
                </a:lnTo>
                <a:close/>
                <a:moveTo>
                  <a:pt x="220765" y="84523"/>
                </a:moveTo>
                <a:lnTo>
                  <a:pt x="220765" y="90632"/>
                </a:lnTo>
                <a:lnTo>
                  <a:pt x="220309" y="90906"/>
                </a:lnTo>
                <a:lnTo>
                  <a:pt x="215446" y="93733"/>
                </a:lnTo>
                <a:lnTo>
                  <a:pt x="215446" y="93733"/>
                </a:lnTo>
                <a:lnTo>
                  <a:pt x="220765" y="84523"/>
                </a:lnTo>
                <a:close/>
                <a:moveTo>
                  <a:pt x="243957" y="84523"/>
                </a:moveTo>
                <a:lnTo>
                  <a:pt x="243957" y="90632"/>
                </a:lnTo>
                <a:lnTo>
                  <a:pt x="243501" y="90906"/>
                </a:lnTo>
                <a:lnTo>
                  <a:pt x="238638" y="93733"/>
                </a:lnTo>
                <a:lnTo>
                  <a:pt x="238638" y="93733"/>
                </a:lnTo>
                <a:lnTo>
                  <a:pt x="243957" y="84523"/>
                </a:lnTo>
                <a:close/>
                <a:moveTo>
                  <a:pt x="255598" y="84523"/>
                </a:moveTo>
                <a:lnTo>
                  <a:pt x="255598" y="90632"/>
                </a:lnTo>
                <a:lnTo>
                  <a:pt x="255142" y="90906"/>
                </a:lnTo>
                <a:lnTo>
                  <a:pt x="250279" y="93733"/>
                </a:lnTo>
                <a:lnTo>
                  <a:pt x="250279" y="93733"/>
                </a:lnTo>
                <a:lnTo>
                  <a:pt x="255598" y="84523"/>
                </a:lnTo>
                <a:close/>
                <a:moveTo>
                  <a:pt x="11582" y="84492"/>
                </a:moveTo>
                <a:lnTo>
                  <a:pt x="11582" y="90632"/>
                </a:lnTo>
                <a:lnTo>
                  <a:pt x="11126" y="90906"/>
                </a:lnTo>
                <a:lnTo>
                  <a:pt x="6262" y="93733"/>
                </a:lnTo>
                <a:lnTo>
                  <a:pt x="11582" y="84492"/>
                </a:lnTo>
                <a:close/>
                <a:moveTo>
                  <a:pt x="23223" y="84523"/>
                </a:moveTo>
                <a:lnTo>
                  <a:pt x="23223" y="90632"/>
                </a:lnTo>
                <a:lnTo>
                  <a:pt x="22767" y="90906"/>
                </a:lnTo>
                <a:lnTo>
                  <a:pt x="17904" y="93733"/>
                </a:lnTo>
                <a:lnTo>
                  <a:pt x="23223" y="84523"/>
                </a:lnTo>
                <a:close/>
                <a:moveTo>
                  <a:pt x="23497" y="84492"/>
                </a:moveTo>
                <a:lnTo>
                  <a:pt x="28816" y="93733"/>
                </a:lnTo>
                <a:lnTo>
                  <a:pt x="23953" y="90906"/>
                </a:lnTo>
                <a:lnTo>
                  <a:pt x="23497" y="90663"/>
                </a:lnTo>
                <a:lnTo>
                  <a:pt x="23497" y="84492"/>
                </a:lnTo>
                <a:close/>
                <a:moveTo>
                  <a:pt x="46446" y="84492"/>
                </a:moveTo>
                <a:lnTo>
                  <a:pt x="46446" y="90632"/>
                </a:lnTo>
                <a:lnTo>
                  <a:pt x="45990" y="90906"/>
                </a:lnTo>
                <a:lnTo>
                  <a:pt x="41126" y="93733"/>
                </a:lnTo>
                <a:lnTo>
                  <a:pt x="46446" y="84492"/>
                </a:lnTo>
                <a:close/>
                <a:moveTo>
                  <a:pt x="46689" y="84492"/>
                </a:moveTo>
                <a:lnTo>
                  <a:pt x="52008" y="93733"/>
                </a:lnTo>
                <a:lnTo>
                  <a:pt x="47145" y="90906"/>
                </a:lnTo>
                <a:lnTo>
                  <a:pt x="46689" y="90663"/>
                </a:lnTo>
                <a:lnTo>
                  <a:pt x="46689" y="84492"/>
                </a:lnTo>
                <a:close/>
                <a:moveTo>
                  <a:pt x="58057" y="84492"/>
                </a:moveTo>
                <a:lnTo>
                  <a:pt x="58057" y="90632"/>
                </a:lnTo>
                <a:lnTo>
                  <a:pt x="57601" y="90906"/>
                </a:lnTo>
                <a:lnTo>
                  <a:pt x="52737" y="93733"/>
                </a:lnTo>
                <a:lnTo>
                  <a:pt x="58057" y="84492"/>
                </a:lnTo>
                <a:close/>
                <a:moveTo>
                  <a:pt x="58330" y="84492"/>
                </a:moveTo>
                <a:lnTo>
                  <a:pt x="63650" y="93733"/>
                </a:lnTo>
                <a:lnTo>
                  <a:pt x="58786" y="90906"/>
                </a:lnTo>
                <a:lnTo>
                  <a:pt x="58330" y="90663"/>
                </a:lnTo>
                <a:lnTo>
                  <a:pt x="58330" y="84492"/>
                </a:lnTo>
                <a:close/>
                <a:moveTo>
                  <a:pt x="69698" y="84492"/>
                </a:moveTo>
                <a:lnTo>
                  <a:pt x="69698" y="90632"/>
                </a:lnTo>
                <a:lnTo>
                  <a:pt x="69182" y="90906"/>
                </a:lnTo>
                <a:lnTo>
                  <a:pt x="64379" y="93733"/>
                </a:lnTo>
                <a:lnTo>
                  <a:pt x="69698" y="84492"/>
                </a:lnTo>
                <a:close/>
                <a:moveTo>
                  <a:pt x="69941" y="84492"/>
                </a:moveTo>
                <a:lnTo>
                  <a:pt x="75261" y="93733"/>
                </a:lnTo>
                <a:lnTo>
                  <a:pt x="70397" y="90906"/>
                </a:lnTo>
                <a:lnTo>
                  <a:pt x="69941" y="90663"/>
                </a:lnTo>
                <a:lnTo>
                  <a:pt x="69941" y="84492"/>
                </a:lnTo>
                <a:close/>
                <a:moveTo>
                  <a:pt x="81309" y="84492"/>
                </a:moveTo>
                <a:lnTo>
                  <a:pt x="81309" y="90632"/>
                </a:lnTo>
                <a:lnTo>
                  <a:pt x="80853" y="90906"/>
                </a:lnTo>
                <a:lnTo>
                  <a:pt x="75990" y="93733"/>
                </a:lnTo>
                <a:lnTo>
                  <a:pt x="81309" y="84492"/>
                </a:lnTo>
                <a:close/>
                <a:moveTo>
                  <a:pt x="81583" y="84492"/>
                </a:moveTo>
                <a:lnTo>
                  <a:pt x="86902" y="93733"/>
                </a:lnTo>
                <a:lnTo>
                  <a:pt x="82039" y="90906"/>
                </a:lnTo>
                <a:lnTo>
                  <a:pt x="81583" y="90663"/>
                </a:lnTo>
                <a:lnTo>
                  <a:pt x="81583" y="84492"/>
                </a:lnTo>
                <a:close/>
                <a:moveTo>
                  <a:pt x="92951" y="84492"/>
                </a:moveTo>
                <a:lnTo>
                  <a:pt x="92951" y="90632"/>
                </a:lnTo>
                <a:lnTo>
                  <a:pt x="92495" y="90906"/>
                </a:lnTo>
                <a:lnTo>
                  <a:pt x="87632" y="93733"/>
                </a:lnTo>
                <a:lnTo>
                  <a:pt x="92951" y="84492"/>
                </a:lnTo>
                <a:close/>
                <a:moveTo>
                  <a:pt x="232376" y="84523"/>
                </a:moveTo>
                <a:lnTo>
                  <a:pt x="232376" y="90632"/>
                </a:lnTo>
                <a:lnTo>
                  <a:pt x="231920" y="90906"/>
                </a:lnTo>
                <a:lnTo>
                  <a:pt x="227057" y="93733"/>
                </a:lnTo>
                <a:lnTo>
                  <a:pt x="232376" y="84523"/>
                </a:lnTo>
                <a:close/>
                <a:moveTo>
                  <a:pt x="267210" y="84523"/>
                </a:moveTo>
                <a:lnTo>
                  <a:pt x="267210" y="90632"/>
                </a:lnTo>
                <a:lnTo>
                  <a:pt x="266754" y="90906"/>
                </a:lnTo>
                <a:lnTo>
                  <a:pt x="261890" y="93733"/>
                </a:lnTo>
                <a:lnTo>
                  <a:pt x="267210" y="84523"/>
                </a:lnTo>
                <a:close/>
                <a:moveTo>
                  <a:pt x="278851" y="84523"/>
                </a:moveTo>
                <a:lnTo>
                  <a:pt x="278851" y="90632"/>
                </a:lnTo>
                <a:lnTo>
                  <a:pt x="278395" y="90906"/>
                </a:lnTo>
                <a:lnTo>
                  <a:pt x="273532" y="93733"/>
                </a:lnTo>
                <a:lnTo>
                  <a:pt x="278851" y="84523"/>
                </a:lnTo>
                <a:close/>
                <a:moveTo>
                  <a:pt x="11703" y="90876"/>
                </a:moveTo>
                <a:lnTo>
                  <a:pt x="17023" y="93946"/>
                </a:lnTo>
                <a:lnTo>
                  <a:pt x="6384" y="93946"/>
                </a:lnTo>
                <a:lnTo>
                  <a:pt x="11703" y="90876"/>
                </a:lnTo>
                <a:close/>
                <a:moveTo>
                  <a:pt x="23345" y="90876"/>
                </a:moveTo>
                <a:lnTo>
                  <a:pt x="28664" y="93946"/>
                </a:lnTo>
                <a:lnTo>
                  <a:pt x="18026" y="93946"/>
                </a:lnTo>
                <a:lnTo>
                  <a:pt x="23345" y="90876"/>
                </a:lnTo>
                <a:close/>
                <a:moveTo>
                  <a:pt x="34956" y="90876"/>
                </a:moveTo>
                <a:lnTo>
                  <a:pt x="40275" y="93946"/>
                </a:lnTo>
                <a:lnTo>
                  <a:pt x="29637" y="93946"/>
                </a:lnTo>
                <a:lnTo>
                  <a:pt x="34956" y="90876"/>
                </a:lnTo>
                <a:close/>
                <a:moveTo>
                  <a:pt x="46598" y="90876"/>
                </a:moveTo>
                <a:lnTo>
                  <a:pt x="51886" y="93946"/>
                </a:lnTo>
                <a:lnTo>
                  <a:pt x="41248" y="93946"/>
                </a:lnTo>
                <a:lnTo>
                  <a:pt x="46598" y="90876"/>
                </a:lnTo>
                <a:close/>
                <a:moveTo>
                  <a:pt x="58209" y="90876"/>
                </a:moveTo>
                <a:lnTo>
                  <a:pt x="63528" y="93946"/>
                </a:lnTo>
                <a:lnTo>
                  <a:pt x="52889" y="93946"/>
                </a:lnTo>
                <a:lnTo>
                  <a:pt x="58209" y="90876"/>
                </a:lnTo>
                <a:close/>
                <a:moveTo>
                  <a:pt x="69850" y="90876"/>
                </a:moveTo>
                <a:lnTo>
                  <a:pt x="75169" y="93946"/>
                </a:lnTo>
                <a:lnTo>
                  <a:pt x="64531" y="93946"/>
                </a:lnTo>
                <a:lnTo>
                  <a:pt x="69850" y="90876"/>
                </a:lnTo>
                <a:close/>
                <a:moveTo>
                  <a:pt x="81431" y="90876"/>
                </a:moveTo>
                <a:lnTo>
                  <a:pt x="86750" y="93946"/>
                </a:lnTo>
                <a:lnTo>
                  <a:pt x="76112" y="93946"/>
                </a:lnTo>
                <a:lnTo>
                  <a:pt x="81431" y="90876"/>
                </a:lnTo>
                <a:close/>
                <a:moveTo>
                  <a:pt x="93042" y="90876"/>
                </a:moveTo>
                <a:lnTo>
                  <a:pt x="98361" y="93946"/>
                </a:lnTo>
                <a:lnTo>
                  <a:pt x="87723" y="93946"/>
                </a:lnTo>
                <a:lnTo>
                  <a:pt x="93042" y="90876"/>
                </a:lnTo>
                <a:close/>
                <a:moveTo>
                  <a:pt x="104684" y="90876"/>
                </a:moveTo>
                <a:lnTo>
                  <a:pt x="110003" y="93946"/>
                </a:lnTo>
                <a:lnTo>
                  <a:pt x="99364" y="93946"/>
                </a:lnTo>
                <a:lnTo>
                  <a:pt x="104684" y="90876"/>
                </a:lnTo>
                <a:close/>
                <a:moveTo>
                  <a:pt x="116295" y="90876"/>
                </a:moveTo>
                <a:lnTo>
                  <a:pt x="121614" y="93946"/>
                </a:lnTo>
                <a:lnTo>
                  <a:pt x="110976" y="93946"/>
                </a:lnTo>
                <a:lnTo>
                  <a:pt x="116295" y="90876"/>
                </a:lnTo>
                <a:close/>
                <a:moveTo>
                  <a:pt x="127936" y="90876"/>
                </a:moveTo>
                <a:lnTo>
                  <a:pt x="133256" y="93946"/>
                </a:lnTo>
                <a:lnTo>
                  <a:pt x="122617" y="93946"/>
                </a:lnTo>
                <a:lnTo>
                  <a:pt x="127936" y="90876"/>
                </a:lnTo>
                <a:close/>
                <a:moveTo>
                  <a:pt x="139548" y="90876"/>
                </a:moveTo>
                <a:lnTo>
                  <a:pt x="144867" y="93946"/>
                </a:lnTo>
                <a:lnTo>
                  <a:pt x="134228" y="93946"/>
                </a:lnTo>
                <a:lnTo>
                  <a:pt x="139548" y="90876"/>
                </a:lnTo>
                <a:close/>
                <a:moveTo>
                  <a:pt x="151159" y="90876"/>
                </a:moveTo>
                <a:lnTo>
                  <a:pt x="156478" y="93946"/>
                </a:lnTo>
                <a:lnTo>
                  <a:pt x="145840" y="93946"/>
                </a:lnTo>
                <a:lnTo>
                  <a:pt x="151159" y="90876"/>
                </a:lnTo>
                <a:close/>
                <a:moveTo>
                  <a:pt x="162770" y="90876"/>
                </a:moveTo>
                <a:lnTo>
                  <a:pt x="168089" y="93946"/>
                </a:lnTo>
                <a:lnTo>
                  <a:pt x="157451" y="93946"/>
                </a:lnTo>
                <a:lnTo>
                  <a:pt x="162770" y="90876"/>
                </a:lnTo>
                <a:close/>
                <a:moveTo>
                  <a:pt x="174411" y="90876"/>
                </a:moveTo>
                <a:lnTo>
                  <a:pt x="179731" y="93946"/>
                </a:lnTo>
                <a:lnTo>
                  <a:pt x="169092" y="93946"/>
                </a:lnTo>
                <a:lnTo>
                  <a:pt x="174411" y="90876"/>
                </a:lnTo>
                <a:close/>
                <a:moveTo>
                  <a:pt x="186023" y="90876"/>
                </a:moveTo>
                <a:lnTo>
                  <a:pt x="191342" y="93946"/>
                </a:lnTo>
                <a:lnTo>
                  <a:pt x="180703" y="93946"/>
                </a:lnTo>
                <a:lnTo>
                  <a:pt x="186023" y="90876"/>
                </a:lnTo>
                <a:close/>
                <a:moveTo>
                  <a:pt x="197634" y="90876"/>
                </a:moveTo>
                <a:lnTo>
                  <a:pt x="202953" y="93946"/>
                </a:lnTo>
                <a:lnTo>
                  <a:pt x="192345" y="93946"/>
                </a:lnTo>
                <a:lnTo>
                  <a:pt x="197634" y="90876"/>
                </a:lnTo>
                <a:close/>
                <a:moveTo>
                  <a:pt x="209275" y="90876"/>
                </a:moveTo>
                <a:lnTo>
                  <a:pt x="214595" y="93946"/>
                </a:lnTo>
                <a:lnTo>
                  <a:pt x="203956" y="93946"/>
                </a:lnTo>
                <a:lnTo>
                  <a:pt x="209275" y="90876"/>
                </a:lnTo>
                <a:close/>
                <a:moveTo>
                  <a:pt x="220856" y="90876"/>
                </a:moveTo>
                <a:lnTo>
                  <a:pt x="226175" y="93946"/>
                </a:lnTo>
                <a:lnTo>
                  <a:pt x="215537" y="93946"/>
                </a:lnTo>
                <a:lnTo>
                  <a:pt x="220856" y="90876"/>
                </a:lnTo>
                <a:close/>
                <a:moveTo>
                  <a:pt x="232498" y="90876"/>
                </a:moveTo>
                <a:lnTo>
                  <a:pt x="237817" y="93946"/>
                </a:lnTo>
                <a:lnTo>
                  <a:pt x="227178" y="93946"/>
                </a:lnTo>
                <a:lnTo>
                  <a:pt x="232498" y="90876"/>
                </a:lnTo>
                <a:close/>
                <a:moveTo>
                  <a:pt x="244109" y="90876"/>
                </a:moveTo>
                <a:lnTo>
                  <a:pt x="249428" y="93946"/>
                </a:lnTo>
                <a:lnTo>
                  <a:pt x="238790" y="93946"/>
                </a:lnTo>
                <a:lnTo>
                  <a:pt x="244109" y="90876"/>
                </a:lnTo>
                <a:close/>
                <a:moveTo>
                  <a:pt x="255750" y="90876"/>
                </a:moveTo>
                <a:lnTo>
                  <a:pt x="261070" y="93946"/>
                </a:lnTo>
                <a:lnTo>
                  <a:pt x="250431" y="93946"/>
                </a:lnTo>
                <a:lnTo>
                  <a:pt x="255750" y="90876"/>
                </a:lnTo>
                <a:close/>
                <a:moveTo>
                  <a:pt x="267362" y="90876"/>
                </a:moveTo>
                <a:lnTo>
                  <a:pt x="272681" y="93946"/>
                </a:lnTo>
                <a:lnTo>
                  <a:pt x="262042" y="93946"/>
                </a:lnTo>
                <a:lnTo>
                  <a:pt x="267362" y="90876"/>
                </a:lnTo>
                <a:close/>
                <a:moveTo>
                  <a:pt x="279003" y="90876"/>
                </a:moveTo>
                <a:lnTo>
                  <a:pt x="284322" y="93946"/>
                </a:lnTo>
                <a:lnTo>
                  <a:pt x="273684" y="93946"/>
                </a:lnTo>
                <a:lnTo>
                  <a:pt x="279003" y="90876"/>
                </a:lnTo>
                <a:close/>
                <a:moveTo>
                  <a:pt x="17023" y="94219"/>
                </a:moveTo>
                <a:lnTo>
                  <a:pt x="11703" y="97289"/>
                </a:lnTo>
                <a:lnTo>
                  <a:pt x="6384" y="94219"/>
                </a:lnTo>
                <a:close/>
                <a:moveTo>
                  <a:pt x="28664" y="94219"/>
                </a:moveTo>
                <a:lnTo>
                  <a:pt x="23345" y="97289"/>
                </a:lnTo>
                <a:lnTo>
                  <a:pt x="18026" y="94219"/>
                </a:lnTo>
                <a:close/>
                <a:moveTo>
                  <a:pt x="40275" y="94219"/>
                </a:moveTo>
                <a:lnTo>
                  <a:pt x="34956" y="97289"/>
                </a:lnTo>
                <a:lnTo>
                  <a:pt x="29637" y="94219"/>
                </a:lnTo>
                <a:close/>
                <a:moveTo>
                  <a:pt x="51886" y="94219"/>
                </a:moveTo>
                <a:lnTo>
                  <a:pt x="46567" y="97289"/>
                </a:lnTo>
                <a:lnTo>
                  <a:pt x="41248" y="94219"/>
                </a:lnTo>
                <a:close/>
                <a:moveTo>
                  <a:pt x="63528" y="94219"/>
                </a:moveTo>
                <a:lnTo>
                  <a:pt x="58209" y="97289"/>
                </a:lnTo>
                <a:lnTo>
                  <a:pt x="52889" y="94219"/>
                </a:lnTo>
                <a:close/>
                <a:moveTo>
                  <a:pt x="75109" y="94219"/>
                </a:moveTo>
                <a:lnTo>
                  <a:pt x="69789" y="97289"/>
                </a:lnTo>
                <a:lnTo>
                  <a:pt x="64470" y="94219"/>
                </a:lnTo>
                <a:close/>
                <a:moveTo>
                  <a:pt x="86750" y="94219"/>
                </a:moveTo>
                <a:lnTo>
                  <a:pt x="81431" y="97289"/>
                </a:lnTo>
                <a:lnTo>
                  <a:pt x="76112" y="94219"/>
                </a:lnTo>
                <a:close/>
                <a:moveTo>
                  <a:pt x="98361" y="94219"/>
                </a:moveTo>
                <a:lnTo>
                  <a:pt x="93042" y="97289"/>
                </a:lnTo>
                <a:lnTo>
                  <a:pt x="87723" y="94219"/>
                </a:lnTo>
                <a:close/>
                <a:moveTo>
                  <a:pt x="110003" y="94219"/>
                </a:moveTo>
                <a:lnTo>
                  <a:pt x="104684" y="97289"/>
                </a:lnTo>
                <a:lnTo>
                  <a:pt x="99364" y="94219"/>
                </a:lnTo>
                <a:close/>
                <a:moveTo>
                  <a:pt x="121614" y="94219"/>
                </a:moveTo>
                <a:lnTo>
                  <a:pt x="116295" y="97289"/>
                </a:lnTo>
                <a:lnTo>
                  <a:pt x="110976" y="94219"/>
                </a:lnTo>
                <a:close/>
                <a:moveTo>
                  <a:pt x="133256" y="94219"/>
                </a:moveTo>
                <a:lnTo>
                  <a:pt x="127936" y="97289"/>
                </a:lnTo>
                <a:lnTo>
                  <a:pt x="122617" y="94219"/>
                </a:lnTo>
                <a:close/>
                <a:moveTo>
                  <a:pt x="144867" y="94219"/>
                </a:moveTo>
                <a:lnTo>
                  <a:pt x="139548" y="97289"/>
                </a:lnTo>
                <a:lnTo>
                  <a:pt x="134228" y="94219"/>
                </a:lnTo>
                <a:close/>
                <a:moveTo>
                  <a:pt x="156478" y="94219"/>
                </a:moveTo>
                <a:lnTo>
                  <a:pt x="151159" y="97289"/>
                </a:lnTo>
                <a:lnTo>
                  <a:pt x="145840" y="94219"/>
                </a:lnTo>
                <a:close/>
                <a:moveTo>
                  <a:pt x="168089" y="94219"/>
                </a:moveTo>
                <a:lnTo>
                  <a:pt x="162770" y="97289"/>
                </a:lnTo>
                <a:lnTo>
                  <a:pt x="157451" y="94219"/>
                </a:lnTo>
                <a:close/>
                <a:moveTo>
                  <a:pt x="179731" y="94219"/>
                </a:moveTo>
                <a:lnTo>
                  <a:pt x="174411" y="97289"/>
                </a:lnTo>
                <a:lnTo>
                  <a:pt x="169092" y="94219"/>
                </a:lnTo>
                <a:close/>
                <a:moveTo>
                  <a:pt x="191342" y="94219"/>
                </a:moveTo>
                <a:lnTo>
                  <a:pt x="186023" y="97289"/>
                </a:lnTo>
                <a:lnTo>
                  <a:pt x="180703" y="94219"/>
                </a:lnTo>
                <a:close/>
                <a:moveTo>
                  <a:pt x="202953" y="94219"/>
                </a:moveTo>
                <a:lnTo>
                  <a:pt x="197634" y="97289"/>
                </a:lnTo>
                <a:lnTo>
                  <a:pt x="192315" y="94219"/>
                </a:lnTo>
                <a:close/>
                <a:moveTo>
                  <a:pt x="214564" y="94219"/>
                </a:moveTo>
                <a:lnTo>
                  <a:pt x="209245" y="97289"/>
                </a:lnTo>
                <a:lnTo>
                  <a:pt x="203926" y="94219"/>
                </a:lnTo>
                <a:close/>
                <a:moveTo>
                  <a:pt x="226175" y="94219"/>
                </a:moveTo>
                <a:lnTo>
                  <a:pt x="220856" y="97289"/>
                </a:lnTo>
                <a:lnTo>
                  <a:pt x="215537" y="94219"/>
                </a:lnTo>
                <a:close/>
                <a:moveTo>
                  <a:pt x="237817" y="94219"/>
                </a:moveTo>
                <a:lnTo>
                  <a:pt x="232498" y="97289"/>
                </a:lnTo>
                <a:lnTo>
                  <a:pt x="227178" y="94219"/>
                </a:lnTo>
                <a:close/>
                <a:moveTo>
                  <a:pt x="249428" y="94219"/>
                </a:moveTo>
                <a:lnTo>
                  <a:pt x="244109" y="97289"/>
                </a:lnTo>
                <a:lnTo>
                  <a:pt x="238790" y="94219"/>
                </a:lnTo>
                <a:close/>
                <a:moveTo>
                  <a:pt x="261070" y="94219"/>
                </a:moveTo>
                <a:lnTo>
                  <a:pt x="255750" y="97289"/>
                </a:lnTo>
                <a:lnTo>
                  <a:pt x="250431" y="94219"/>
                </a:lnTo>
                <a:close/>
                <a:moveTo>
                  <a:pt x="272681" y="94219"/>
                </a:moveTo>
                <a:lnTo>
                  <a:pt x="267362" y="97289"/>
                </a:lnTo>
                <a:lnTo>
                  <a:pt x="262042" y="94219"/>
                </a:lnTo>
                <a:close/>
                <a:moveTo>
                  <a:pt x="284292" y="94219"/>
                </a:moveTo>
                <a:lnTo>
                  <a:pt x="278973" y="97289"/>
                </a:lnTo>
                <a:lnTo>
                  <a:pt x="273653" y="94219"/>
                </a:lnTo>
                <a:close/>
                <a:moveTo>
                  <a:pt x="17174" y="94462"/>
                </a:moveTo>
                <a:lnTo>
                  <a:pt x="11855" y="103642"/>
                </a:lnTo>
                <a:lnTo>
                  <a:pt x="11855" y="97532"/>
                </a:lnTo>
                <a:lnTo>
                  <a:pt x="17174" y="94462"/>
                </a:lnTo>
                <a:close/>
                <a:moveTo>
                  <a:pt x="28816" y="94462"/>
                </a:moveTo>
                <a:lnTo>
                  <a:pt x="23497" y="103642"/>
                </a:lnTo>
                <a:lnTo>
                  <a:pt x="23497" y="97532"/>
                </a:lnTo>
                <a:lnTo>
                  <a:pt x="28816" y="94462"/>
                </a:lnTo>
                <a:close/>
                <a:moveTo>
                  <a:pt x="40427" y="94462"/>
                </a:moveTo>
                <a:lnTo>
                  <a:pt x="35108" y="103642"/>
                </a:lnTo>
                <a:lnTo>
                  <a:pt x="35108" y="97532"/>
                </a:lnTo>
                <a:lnTo>
                  <a:pt x="40427" y="94462"/>
                </a:lnTo>
                <a:close/>
                <a:moveTo>
                  <a:pt x="52008" y="94462"/>
                </a:moveTo>
                <a:lnTo>
                  <a:pt x="46689" y="103642"/>
                </a:lnTo>
                <a:lnTo>
                  <a:pt x="46689" y="97532"/>
                </a:lnTo>
                <a:lnTo>
                  <a:pt x="52008" y="94462"/>
                </a:lnTo>
                <a:close/>
                <a:moveTo>
                  <a:pt x="63650" y="94462"/>
                </a:moveTo>
                <a:lnTo>
                  <a:pt x="58330" y="103642"/>
                </a:lnTo>
                <a:lnTo>
                  <a:pt x="58330" y="97532"/>
                </a:lnTo>
                <a:lnTo>
                  <a:pt x="63650" y="94462"/>
                </a:lnTo>
                <a:close/>
                <a:moveTo>
                  <a:pt x="75261" y="94462"/>
                </a:moveTo>
                <a:lnTo>
                  <a:pt x="69941" y="103642"/>
                </a:lnTo>
                <a:lnTo>
                  <a:pt x="69941" y="97532"/>
                </a:lnTo>
                <a:lnTo>
                  <a:pt x="75261" y="94462"/>
                </a:lnTo>
                <a:close/>
                <a:moveTo>
                  <a:pt x="86902" y="94462"/>
                </a:moveTo>
                <a:lnTo>
                  <a:pt x="81583" y="103642"/>
                </a:lnTo>
                <a:lnTo>
                  <a:pt x="81583" y="97532"/>
                </a:lnTo>
                <a:lnTo>
                  <a:pt x="86902" y="94462"/>
                </a:lnTo>
                <a:close/>
                <a:moveTo>
                  <a:pt x="98513" y="94462"/>
                </a:moveTo>
                <a:lnTo>
                  <a:pt x="93194" y="103642"/>
                </a:lnTo>
                <a:lnTo>
                  <a:pt x="93194" y="97532"/>
                </a:lnTo>
                <a:lnTo>
                  <a:pt x="98513" y="94462"/>
                </a:lnTo>
                <a:close/>
                <a:moveTo>
                  <a:pt x="110155" y="94401"/>
                </a:moveTo>
                <a:lnTo>
                  <a:pt x="104836" y="103642"/>
                </a:lnTo>
                <a:lnTo>
                  <a:pt x="104836" y="97502"/>
                </a:lnTo>
                <a:lnTo>
                  <a:pt x="110155" y="94401"/>
                </a:lnTo>
                <a:close/>
                <a:moveTo>
                  <a:pt x="121736" y="94401"/>
                </a:moveTo>
                <a:lnTo>
                  <a:pt x="116416" y="103642"/>
                </a:lnTo>
                <a:lnTo>
                  <a:pt x="116416" y="97502"/>
                </a:lnTo>
                <a:lnTo>
                  <a:pt x="121736" y="94401"/>
                </a:lnTo>
                <a:close/>
                <a:moveTo>
                  <a:pt x="133377" y="94401"/>
                </a:moveTo>
                <a:lnTo>
                  <a:pt x="128058" y="103642"/>
                </a:lnTo>
                <a:lnTo>
                  <a:pt x="128058" y="97502"/>
                </a:lnTo>
                <a:lnTo>
                  <a:pt x="133377" y="94401"/>
                </a:lnTo>
                <a:close/>
                <a:moveTo>
                  <a:pt x="144988" y="94401"/>
                </a:moveTo>
                <a:lnTo>
                  <a:pt x="139669" y="103642"/>
                </a:lnTo>
                <a:lnTo>
                  <a:pt x="139669" y="97502"/>
                </a:lnTo>
                <a:lnTo>
                  <a:pt x="144988" y="94401"/>
                </a:lnTo>
                <a:close/>
                <a:moveTo>
                  <a:pt x="156630" y="94401"/>
                </a:moveTo>
                <a:lnTo>
                  <a:pt x="151311" y="103642"/>
                </a:lnTo>
                <a:lnTo>
                  <a:pt x="151311" y="97502"/>
                </a:lnTo>
                <a:lnTo>
                  <a:pt x="156630" y="94401"/>
                </a:lnTo>
                <a:close/>
                <a:moveTo>
                  <a:pt x="168241" y="94401"/>
                </a:moveTo>
                <a:lnTo>
                  <a:pt x="162922" y="103642"/>
                </a:lnTo>
                <a:lnTo>
                  <a:pt x="162922" y="97502"/>
                </a:lnTo>
                <a:lnTo>
                  <a:pt x="168241" y="94401"/>
                </a:lnTo>
                <a:close/>
                <a:moveTo>
                  <a:pt x="179822" y="94401"/>
                </a:moveTo>
                <a:lnTo>
                  <a:pt x="174503" y="103642"/>
                </a:lnTo>
                <a:lnTo>
                  <a:pt x="174503" y="97502"/>
                </a:lnTo>
                <a:lnTo>
                  <a:pt x="179822" y="94401"/>
                </a:lnTo>
                <a:close/>
                <a:moveTo>
                  <a:pt x="191463" y="94462"/>
                </a:moveTo>
                <a:lnTo>
                  <a:pt x="186144" y="103642"/>
                </a:lnTo>
                <a:lnTo>
                  <a:pt x="186144" y="97532"/>
                </a:lnTo>
                <a:lnTo>
                  <a:pt x="191463" y="94462"/>
                </a:lnTo>
                <a:close/>
                <a:moveTo>
                  <a:pt x="203075" y="94462"/>
                </a:moveTo>
                <a:lnTo>
                  <a:pt x="197755" y="103642"/>
                </a:lnTo>
                <a:lnTo>
                  <a:pt x="197755" y="97532"/>
                </a:lnTo>
                <a:lnTo>
                  <a:pt x="203075" y="94462"/>
                </a:lnTo>
                <a:close/>
                <a:moveTo>
                  <a:pt x="214716" y="94462"/>
                </a:moveTo>
                <a:lnTo>
                  <a:pt x="209397" y="103642"/>
                </a:lnTo>
                <a:lnTo>
                  <a:pt x="209397" y="97532"/>
                </a:lnTo>
                <a:lnTo>
                  <a:pt x="214716" y="94462"/>
                </a:lnTo>
                <a:close/>
                <a:moveTo>
                  <a:pt x="226327" y="94462"/>
                </a:moveTo>
                <a:lnTo>
                  <a:pt x="221008" y="103642"/>
                </a:lnTo>
                <a:lnTo>
                  <a:pt x="221008" y="97532"/>
                </a:lnTo>
                <a:lnTo>
                  <a:pt x="226327" y="94462"/>
                </a:lnTo>
                <a:close/>
                <a:moveTo>
                  <a:pt x="237969" y="94462"/>
                </a:moveTo>
                <a:lnTo>
                  <a:pt x="232650" y="103642"/>
                </a:lnTo>
                <a:lnTo>
                  <a:pt x="232650" y="97532"/>
                </a:lnTo>
                <a:lnTo>
                  <a:pt x="237969" y="94462"/>
                </a:lnTo>
                <a:close/>
                <a:moveTo>
                  <a:pt x="249550" y="94462"/>
                </a:moveTo>
                <a:lnTo>
                  <a:pt x="244230" y="103642"/>
                </a:lnTo>
                <a:lnTo>
                  <a:pt x="244230" y="97532"/>
                </a:lnTo>
                <a:lnTo>
                  <a:pt x="249550" y="94462"/>
                </a:lnTo>
                <a:close/>
                <a:moveTo>
                  <a:pt x="261191" y="94462"/>
                </a:moveTo>
                <a:lnTo>
                  <a:pt x="255872" y="103642"/>
                </a:lnTo>
                <a:lnTo>
                  <a:pt x="255872" y="97532"/>
                </a:lnTo>
                <a:lnTo>
                  <a:pt x="261191" y="94462"/>
                </a:lnTo>
                <a:close/>
                <a:moveTo>
                  <a:pt x="272802" y="94462"/>
                </a:moveTo>
                <a:lnTo>
                  <a:pt x="267483" y="103642"/>
                </a:lnTo>
                <a:lnTo>
                  <a:pt x="267483" y="97532"/>
                </a:lnTo>
                <a:lnTo>
                  <a:pt x="272802" y="94462"/>
                </a:lnTo>
                <a:close/>
                <a:moveTo>
                  <a:pt x="284444" y="94462"/>
                </a:moveTo>
                <a:lnTo>
                  <a:pt x="279125" y="103642"/>
                </a:lnTo>
                <a:lnTo>
                  <a:pt x="279125" y="97532"/>
                </a:lnTo>
                <a:lnTo>
                  <a:pt x="284444" y="94462"/>
                </a:lnTo>
                <a:close/>
                <a:moveTo>
                  <a:pt x="6262" y="94493"/>
                </a:moveTo>
                <a:lnTo>
                  <a:pt x="11582" y="97532"/>
                </a:lnTo>
                <a:lnTo>
                  <a:pt x="11582" y="103672"/>
                </a:lnTo>
                <a:lnTo>
                  <a:pt x="6262" y="94493"/>
                </a:lnTo>
                <a:close/>
                <a:moveTo>
                  <a:pt x="17904" y="94493"/>
                </a:moveTo>
                <a:lnTo>
                  <a:pt x="23223" y="97532"/>
                </a:lnTo>
                <a:lnTo>
                  <a:pt x="23223" y="103672"/>
                </a:lnTo>
                <a:lnTo>
                  <a:pt x="17904" y="94493"/>
                </a:lnTo>
                <a:close/>
                <a:moveTo>
                  <a:pt x="29515" y="94493"/>
                </a:moveTo>
                <a:lnTo>
                  <a:pt x="34834" y="97532"/>
                </a:lnTo>
                <a:lnTo>
                  <a:pt x="34834" y="103672"/>
                </a:lnTo>
                <a:lnTo>
                  <a:pt x="29515" y="94493"/>
                </a:lnTo>
                <a:close/>
                <a:moveTo>
                  <a:pt x="41126" y="94493"/>
                </a:moveTo>
                <a:lnTo>
                  <a:pt x="46446" y="97532"/>
                </a:lnTo>
                <a:lnTo>
                  <a:pt x="46446" y="103672"/>
                </a:lnTo>
                <a:lnTo>
                  <a:pt x="41126" y="94493"/>
                </a:lnTo>
                <a:close/>
                <a:moveTo>
                  <a:pt x="52737" y="94493"/>
                </a:moveTo>
                <a:lnTo>
                  <a:pt x="58057" y="97532"/>
                </a:lnTo>
                <a:lnTo>
                  <a:pt x="58057" y="103672"/>
                </a:lnTo>
                <a:lnTo>
                  <a:pt x="52737" y="94493"/>
                </a:lnTo>
                <a:close/>
                <a:moveTo>
                  <a:pt x="64379" y="94493"/>
                </a:moveTo>
                <a:lnTo>
                  <a:pt x="69698" y="97532"/>
                </a:lnTo>
                <a:lnTo>
                  <a:pt x="69698" y="103672"/>
                </a:lnTo>
                <a:lnTo>
                  <a:pt x="64379" y="94493"/>
                </a:lnTo>
                <a:close/>
                <a:moveTo>
                  <a:pt x="75990" y="94493"/>
                </a:moveTo>
                <a:lnTo>
                  <a:pt x="81309" y="97532"/>
                </a:lnTo>
                <a:lnTo>
                  <a:pt x="81309" y="103672"/>
                </a:lnTo>
                <a:lnTo>
                  <a:pt x="75990" y="94493"/>
                </a:lnTo>
                <a:close/>
                <a:moveTo>
                  <a:pt x="87632" y="94493"/>
                </a:moveTo>
                <a:lnTo>
                  <a:pt x="92951" y="97532"/>
                </a:lnTo>
                <a:lnTo>
                  <a:pt x="92951" y="103672"/>
                </a:lnTo>
                <a:lnTo>
                  <a:pt x="87632" y="94493"/>
                </a:lnTo>
                <a:close/>
                <a:moveTo>
                  <a:pt x="99243" y="94493"/>
                </a:moveTo>
                <a:lnTo>
                  <a:pt x="104562" y="97532"/>
                </a:lnTo>
                <a:lnTo>
                  <a:pt x="104562" y="103672"/>
                </a:lnTo>
                <a:lnTo>
                  <a:pt x="99243" y="94493"/>
                </a:lnTo>
                <a:close/>
                <a:moveTo>
                  <a:pt x="110824" y="94493"/>
                </a:moveTo>
                <a:lnTo>
                  <a:pt x="116143" y="97532"/>
                </a:lnTo>
                <a:lnTo>
                  <a:pt x="116143" y="103672"/>
                </a:lnTo>
                <a:lnTo>
                  <a:pt x="110824" y="94493"/>
                </a:lnTo>
                <a:close/>
                <a:moveTo>
                  <a:pt x="122465" y="94493"/>
                </a:moveTo>
                <a:lnTo>
                  <a:pt x="127784" y="97532"/>
                </a:lnTo>
                <a:lnTo>
                  <a:pt x="127784" y="103672"/>
                </a:lnTo>
                <a:lnTo>
                  <a:pt x="122465" y="94493"/>
                </a:lnTo>
                <a:close/>
                <a:moveTo>
                  <a:pt x="134076" y="94493"/>
                </a:moveTo>
                <a:lnTo>
                  <a:pt x="139396" y="97532"/>
                </a:lnTo>
                <a:lnTo>
                  <a:pt x="139396" y="103672"/>
                </a:lnTo>
                <a:lnTo>
                  <a:pt x="134076" y="94493"/>
                </a:lnTo>
                <a:close/>
                <a:moveTo>
                  <a:pt x="145718" y="94493"/>
                </a:moveTo>
                <a:lnTo>
                  <a:pt x="151037" y="97532"/>
                </a:lnTo>
                <a:lnTo>
                  <a:pt x="151037" y="103672"/>
                </a:lnTo>
                <a:lnTo>
                  <a:pt x="145718" y="94493"/>
                </a:lnTo>
                <a:close/>
                <a:moveTo>
                  <a:pt x="157329" y="94493"/>
                </a:moveTo>
                <a:lnTo>
                  <a:pt x="162648" y="97532"/>
                </a:lnTo>
                <a:lnTo>
                  <a:pt x="162648" y="103672"/>
                </a:lnTo>
                <a:lnTo>
                  <a:pt x="157329" y="94493"/>
                </a:lnTo>
                <a:close/>
                <a:moveTo>
                  <a:pt x="168971" y="94493"/>
                </a:moveTo>
                <a:lnTo>
                  <a:pt x="174290" y="97532"/>
                </a:lnTo>
                <a:lnTo>
                  <a:pt x="174290" y="103672"/>
                </a:lnTo>
                <a:lnTo>
                  <a:pt x="168971" y="94493"/>
                </a:lnTo>
                <a:close/>
                <a:moveTo>
                  <a:pt x="180551" y="94432"/>
                </a:moveTo>
                <a:lnTo>
                  <a:pt x="185871" y="97532"/>
                </a:lnTo>
                <a:lnTo>
                  <a:pt x="185871" y="103672"/>
                </a:lnTo>
                <a:lnTo>
                  <a:pt x="180551" y="94432"/>
                </a:lnTo>
                <a:close/>
                <a:moveTo>
                  <a:pt x="192193" y="94432"/>
                </a:moveTo>
                <a:lnTo>
                  <a:pt x="197512" y="97532"/>
                </a:lnTo>
                <a:lnTo>
                  <a:pt x="197512" y="103672"/>
                </a:lnTo>
                <a:lnTo>
                  <a:pt x="192193" y="94432"/>
                </a:lnTo>
                <a:close/>
                <a:moveTo>
                  <a:pt x="203804" y="94432"/>
                </a:moveTo>
                <a:lnTo>
                  <a:pt x="209123" y="97532"/>
                </a:lnTo>
                <a:lnTo>
                  <a:pt x="209123" y="103672"/>
                </a:lnTo>
                <a:lnTo>
                  <a:pt x="203804" y="94432"/>
                </a:lnTo>
                <a:close/>
                <a:moveTo>
                  <a:pt x="215446" y="94432"/>
                </a:moveTo>
                <a:lnTo>
                  <a:pt x="220765" y="97532"/>
                </a:lnTo>
                <a:lnTo>
                  <a:pt x="220765" y="103672"/>
                </a:lnTo>
                <a:lnTo>
                  <a:pt x="215446" y="94432"/>
                </a:lnTo>
                <a:close/>
                <a:moveTo>
                  <a:pt x="227057" y="94432"/>
                </a:moveTo>
                <a:lnTo>
                  <a:pt x="232376" y="97532"/>
                </a:lnTo>
                <a:lnTo>
                  <a:pt x="232376" y="103672"/>
                </a:lnTo>
                <a:lnTo>
                  <a:pt x="227057" y="94432"/>
                </a:lnTo>
                <a:close/>
                <a:moveTo>
                  <a:pt x="238668" y="94432"/>
                </a:moveTo>
                <a:lnTo>
                  <a:pt x="243987" y="97532"/>
                </a:lnTo>
                <a:lnTo>
                  <a:pt x="243987" y="103672"/>
                </a:lnTo>
                <a:lnTo>
                  <a:pt x="238668" y="94432"/>
                </a:lnTo>
                <a:close/>
                <a:moveTo>
                  <a:pt x="250279" y="94432"/>
                </a:moveTo>
                <a:lnTo>
                  <a:pt x="255598" y="97532"/>
                </a:lnTo>
                <a:lnTo>
                  <a:pt x="255598" y="103672"/>
                </a:lnTo>
                <a:lnTo>
                  <a:pt x="250279" y="94432"/>
                </a:lnTo>
                <a:close/>
                <a:moveTo>
                  <a:pt x="261890" y="94432"/>
                </a:moveTo>
                <a:lnTo>
                  <a:pt x="267210" y="97532"/>
                </a:lnTo>
                <a:lnTo>
                  <a:pt x="267210" y="103672"/>
                </a:lnTo>
                <a:lnTo>
                  <a:pt x="261890" y="94432"/>
                </a:lnTo>
                <a:close/>
                <a:moveTo>
                  <a:pt x="273532" y="94432"/>
                </a:moveTo>
                <a:lnTo>
                  <a:pt x="278851" y="97532"/>
                </a:lnTo>
                <a:lnTo>
                  <a:pt x="278851" y="103672"/>
                </a:lnTo>
                <a:lnTo>
                  <a:pt x="273532" y="94432"/>
                </a:lnTo>
                <a:close/>
                <a:moveTo>
                  <a:pt x="75777" y="94553"/>
                </a:moveTo>
                <a:lnTo>
                  <a:pt x="81097" y="103763"/>
                </a:lnTo>
                <a:lnTo>
                  <a:pt x="81097" y="103763"/>
                </a:lnTo>
                <a:lnTo>
                  <a:pt x="78604" y="102304"/>
                </a:lnTo>
                <a:lnTo>
                  <a:pt x="75777" y="100724"/>
                </a:lnTo>
                <a:lnTo>
                  <a:pt x="75777" y="94553"/>
                </a:lnTo>
                <a:close/>
                <a:moveTo>
                  <a:pt x="87389" y="94553"/>
                </a:moveTo>
                <a:lnTo>
                  <a:pt x="92708" y="103763"/>
                </a:lnTo>
                <a:lnTo>
                  <a:pt x="92708" y="103763"/>
                </a:lnTo>
                <a:lnTo>
                  <a:pt x="90215" y="102365"/>
                </a:lnTo>
                <a:lnTo>
                  <a:pt x="87389" y="100724"/>
                </a:lnTo>
                <a:lnTo>
                  <a:pt x="87389" y="94553"/>
                </a:lnTo>
                <a:close/>
                <a:moveTo>
                  <a:pt x="99030" y="94553"/>
                </a:moveTo>
                <a:lnTo>
                  <a:pt x="104349" y="103763"/>
                </a:lnTo>
                <a:lnTo>
                  <a:pt x="104349" y="103763"/>
                </a:lnTo>
                <a:lnTo>
                  <a:pt x="101857" y="102304"/>
                </a:lnTo>
                <a:lnTo>
                  <a:pt x="99030" y="100724"/>
                </a:lnTo>
                <a:lnTo>
                  <a:pt x="99030" y="94553"/>
                </a:lnTo>
                <a:close/>
                <a:moveTo>
                  <a:pt x="122222" y="94553"/>
                </a:moveTo>
                <a:lnTo>
                  <a:pt x="127541" y="103763"/>
                </a:lnTo>
                <a:lnTo>
                  <a:pt x="127541" y="103763"/>
                </a:lnTo>
                <a:lnTo>
                  <a:pt x="125079" y="102365"/>
                </a:lnTo>
                <a:lnTo>
                  <a:pt x="122222" y="100724"/>
                </a:lnTo>
                <a:lnTo>
                  <a:pt x="122222" y="94553"/>
                </a:lnTo>
                <a:close/>
                <a:moveTo>
                  <a:pt x="261678" y="94553"/>
                </a:moveTo>
                <a:lnTo>
                  <a:pt x="266997" y="103763"/>
                </a:lnTo>
                <a:lnTo>
                  <a:pt x="264535" y="102365"/>
                </a:lnTo>
                <a:lnTo>
                  <a:pt x="261678" y="100724"/>
                </a:lnTo>
                <a:lnTo>
                  <a:pt x="261678" y="94553"/>
                </a:lnTo>
                <a:close/>
                <a:moveTo>
                  <a:pt x="17661" y="94553"/>
                </a:moveTo>
                <a:lnTo>
                  <a:pt x="22980" y="103763"/>
                </a:lnTo>
                <a:lnTo>
                  <a:pt x="20518" y="102304"/>
                </a:lnTo>
                <a:lnTo>
                  <a:pt x="17661" y="100724"/>
                </a:lnTo>
                <a:lnTo>
                  <a:pt x="17661" y="94553"/>
                </a:lnTo>
                <a:close/>
                <a:moveTo>
                  <a:pt x="29302" y="94553"/>
                </a:moveTo>
                <a:lnTo>
                  <a:pt x="34622" y="103763"/>
                </a:lnTo>
                <a:lnTo>
                  <a:pt x="32160" y="102304"/>
                </a:lnTo>
                <a:lnTo>
                  <a:pt x="29302" y="100724"/>
                </a:lnTo>
                <a:lnTo>
                  <a:pt x="29302" y="94553"/>
                </a:lnTo>
                <a:close/>
                <a:moveTo>
                  <a:pt x="40883" y="94553"/>
                </a:moveTo>
                <a:lnTo>
                  <a:pt x="46202" y="103763"/>
                </a:lnTo>
                <a:lnTo>
                  <a:pt x="43740" y="102304"/>
                </a:lnTo>
                <a:lnTo>
                  <a:pt x="40883" y="100724"/>
                </a:lnTo>
                <a:lnTo>
                  <a:pt x="40883" y="94553"/>
                </a:lnTo>
                <a:close/>
                <a:moveTo>
                  <a:pt x="52525" y="94553"/>
                </a:moveTo>
                <a:lnTo>
                  <a:pt x="57844" y="103763"/>
                </a:lnTo>
                <a:lnTo>
                  <a:pt x="55351" y="102304"/>
                </a:lnTo>
                <a:lnTo>
                  <a:pt x="52525" y="100724"/>
                </a:lnTo>
                <a:lnTo>
                  <a:pt x="52525" y="94553"/>
                </a:lnTo>
                <a:close/>
                <a:moveTo>
                  <a:pt x="64136" y="94553"/>
                </a:moveTo>
                <a:lnTo>
                  <a:pt x="69455" y="103763"/>
                </a:lnTo>
                <a:lnTo>
                  <a:pt x="66993" y="102304"/>
                </a:lnTo>
                <a:lnTo>
                  <a:pt x="64136" y="100724"/>
                </a:lnTo>
                <a:lnTo>
                  <a:pt x="64136" y="94553"/>
                </a:lnTo>
                <a:close/>
                <a:moveTo>
                  <a:pt x="110611" y="94553"/>
                </a:moveTo>
                <a:lnTo>
                  <a:pt x="115930" y="103763"/>
                </a:lnTo>
                <a:lnTo>
                  <a:pt x="113468" y="102365"/>
                </a:lnTo>
                <a:lnTo>
                  <a:pt x="110611" y="100724"/>
                </a:lnTo>
                <a:lnTo>
                  <a:pt x="110611" y="94553"/>
                </a:lnTo>
                <a:close/>
                <a:moveTo>
                  <a:pt x="133864" y="94553"/>
                </a:moveTo>
                <a:lnTo>
                  <a:pt x="139183" y="103763"/>
                </a:lnTo>
                <a:lnTo>
                  <a:pt x="136721" y="102365"/>
                </a:lnTo>
                <a:lnTo>
                  <a:pt x="133864" y="100724"/>
                </a:lnTo>
                <a:lnTo>
                  <a:pt x="133864" y="94553"/>
                </a:lnTo>
                <a:close/>
                <a:moveTo>
                  <a:pt x="145475" y="94553"/>
                </a:moveTo>
                <a:lnTo>
                  <a:pt x="150794" y="103763"/>
                </a:lnTo>
                <a:lnTo>
                  <a:pt x="148332" y="102365"/>
                </a:lnTo>
                <a:lnTo>
                  <a:pt x="145475" y="100724"/>
                </a:lnTo>
                <a:lnTo>
                  <a:pt x="145475" y="94553"/>
                </a:lnTo>
                <a:close/>
                <a:moveTo>
                  <a:pt x="157086" y="94553"/>
                </a:moveTo>
                <a:lnTo>
                  <a:pt x="162405" y="103763"/>
                </a:lnTo>
                <a:lnTo>
                  <a:pt x="159913" y="102365"/>
                </a:lnTo>
                <a:lnTo>
                  <a:pt x="157086" y="100724"/>
                </a:lnTo>
                <a:lnTo>
                  <a:pt x="157086" y="94553"/>
                </a:lnTo>
                <a:close/>
                <a:moveTo>
                  <a:pt x="168697" y="94553"/>
                </a:moveTo>
                <a:lnTo>
                  <a:pt x="174016" y="103763"/>
                </a:lnTo>
                <a:lnTo>
                  <a:pt x="171554" y="102365"/>
                </a:lnTo>
                <a:lnTo>
                  <a:pt x="168697" y="100724"/>
                </a:lnTo>
                <a:lnTo>
                  <a:pt x="168697" y="94553"/>
                </a:lnTo>
                <a:close/>
                <a:moveTo>
                  <a:pt x="180339" y="94553"/>
                </a:moveTo>
                <a:lnTo>
                  <a:pt x="185658" y="103763"/>
                </a:lnTo>
                <a:lnTo>
                  <a:pt x="183165" y="102365"/>
                </a:lnTo>
                <a:lnTo>
                  <a:pt x="180339" y="100724"/>
                </a:lnTo>
                <a:lnTo>
                  <a:pt x="180339" y="94553"/>
                </a:lnTo>
                <a:close/>
                <a:moveTo>
                  <a:pt x="191950" y="94553"/>
                </a:moveTo>
                <a:lnTo>
                  <a:pt x="197269" y="103763"/>
                </a:lnTo>
                <a:lnTo>
                  <a:pt x="194807" y="102365"/>
                </a:lnTo>
                <a:lnTo>
                  <a:pt x="191950" y="100724"/>
                </a:lnTo>
                <a:lnTo>
                  <a:pt x="191950" y="94553"/>
                </a:lnTo>
                <a:close/>
                <a:moveTo>
                  <a:pt x="203591" y="94553"/>
                </a:moveTo>
                <a:lnTo>
                  <a:pt x="208911" y="103763"/>
                </a:lnTo>
                <a:lnTo>
                  <a:pt x="206418" y="102365"/>
                </a:lnTo>
                <a:lnTo>
                  <a:pt x="203591" y="100724"/>
                </a:lnTo>
                <a:lnTo>
                  <a:pt x="203591" y="94553"/>
                </a:lnTo>
                <a:close/>
                <a:moveTo>
                  <a:pt x="215202" y="94553"/>
                </a:moveTo>
                <a:lnTo>
                  <a:pt x="220522" y="103763"/>
                </a:lnTo>
                <a:lnTo>
                  <a:pt x="218060" y="102365"/>
                </a:lnTo>
                <a:lnTo>
                  <a:pt x="215202" y="100724"/>
                </a:lnTo>
                <a:lnTo>
                  <a:pt x="215202" y="94553"/>
                </a:lnTo>
                <a:close/>
                <a:moveTo>
                  <a:pt x="226783" y="94553"/>
                </a:moveTo>
                <a:lnTo>
                  <a:pt x="232103" y="103763"/>
                </a:lnTo>
                <a:lnTo>
                  <a:pt x="229640" y="102365"/>
                </a:lnTo>
                <a:lnTo>
                  <a:pt x="226783" y="100724"/>
                </a:lnTo>
                <a:lnTo>
                  <a:pt x="226783" y="94553"/>
                </a:lnTo>
                <a:close/>
                <a:moveTo>
                  <a:pt x="238425" y="94553"/>
                </a:moveTo>
                <a:lnTo>
                  <a:pt x="243744" y="103763"/>
                </a:lnTo>
                <a:lnTo>
                  <a:pt x="241282" y="102365"/>
                </a:lnTo>
                <a:lnTo>
                  <a:pt x="238425" y="100724"/>
                </a:lnTo>
                <a:lnTo>
                  <a:pt x="238425" y="94553"/>
                </a:lnTo>
                <a:close/>
                <a:moveTo>
                  <a:pt x="250036" y="94553"/>
                </a:moveTo>
                <a:lnTo>
                  <a:pt x="255355" y="103763"/>
                </a:lnTo>
                <a:lnTo>
                  <a:pt x="252893" y="102365"/>
                </a:lnTo>
                <a:lnTo>
                  <a:pt x="250036" y="100724"/>
                </a:lnTo>
                <a:lnTo>
                  <a:pt x="250036" y="94553"/>
                </a:lnTo>
                <a:close/>
                <a:moveTo>
                  <a:pt x="273289" y="94553"/>
                </a:moveTo>
                <a:lnTo>
                  <a:pt x="278608" y="103763"/>
                </a:lnTo>
                <a:lnTo>
                  <a:pt x="276146" y="102365"/>
                </a:lnTo>
                <a:lnTo>
                  <a:pt x="273289" y="100724"/>
                </a:lnTo>
                <a:lnTo>
                  <a:pt x="273289" y="94553"/>
                </a:lnTo>
                <a:close/>
                <a:moveTo>
                  <a:pt x="29029" y="94553"/>
                </a:moveTo>
                <a:lnTo>
                  <a:pt x="29029" y="100724"/>
                </a:lnTo>
                <a:lnTo>
                  <a:pt x="26172" y="102365"/>
                </a:lnTo>
                <a:lnTo>
                  <a:pt x="23710" y="103794"/>
                </a:lnTo>
                <a:lnTo>
                  <a:pt x="23710" y="103794"/>
                </a:lnTo>
                <a:lnTo>
                  <a:pt x="29029" y="94553"/>
                </a:lnTo>
                <a:close/>
                <a:moveTo>
                  <a:pt x="40610" y="94553"/>
                </a:moveTo>
                <a:lnTo>
                  <a:pt x="40610" y="100724"/>
                </a:lnTo>
                <a:lnTo>
                  <a:pt x="37783" y="102365"/>
                </a:lnTo>
                <a:lnTo>
                  <a:pt x="35290" y="103794"/>
                </a:lnTo>
                <a:lnTo>
                  <a:pt x="35290" y="103794"/>
                </a:lnTo>
                <a:lnTo>
                  <a:pt x="40610" y="94553"/>
                </a:lnTo>
                <a:close/>
                <a:moveTo>
                  <a:pt x="75504" y="94553"/>
                </a:moveTo>
                <a:lnTo>
                  <a:pt x="75504" y="100724"/>
                </a:lnTo>
                <a:lnTo>
                  <a:pt x="72647" y="102365"/>
                </a:lnTo>
                <a:lnTo>
                  <a:pt x="70185" y="103794"/>
                </a:lnTo>
                <a:lnTo>
                  <a:pt x="70185" y="103794"/>
                </a:lnTo>
                <a:lnTo>
                  <a:pt x="75504" y="94553"/>
                </a:lnTo>
                <a:close/>
                <a:moveTo>
                  <a:pt x="87115" y="94553"/>
                </a:moveTo>
                <a:lnTo>
                  <a:pt x="87115" y="100724"/>
                </a:lnTo>
                <a:lnTo>
                  <a:pt x="84288" y="102365"/>
                </a:lnTo>
                <a:lnTo>
                  <a:pt x="81796" y="103794"/>
                </a:lnTo>
                <a:lnTo>
                  <a:pt x="81796" y="103794"/>
                </a:lnTo>
                <a:lnTo>
                  <a:pt x="87115" y="94553"/>
                </a:lnTo>
                <a:close/>
                <a:moveTo>
                  <a:pt x="133590" y="94614"/>
                </a:moveTo>
                <a:lnTo>
                  <a:pt x="133590" y="100724"/>
                </a:lnTo>
                <a:lnTo>
                  <a:pt x="130733" y="102365"/>
                </a:lnTo>
                <a:lnTo>
                  <a:pt x="128271" y="103794"/>
                </a:lnTo>
                <a:lnTo>
                  <a:pt x="128271" y="103794"/>
                </a:lnTo>
                <a:lnTo>
                  <a:pt x="133590" y="94614"/>
                </a:lnTo>
                <a:close/>
                <a:moveTo>
                  <a:pt x="6050" y="94553"/>
                </a:moveTo>
                <a:lnTo>
                  <a:pt x="11369" y="103794"/>
                </a:lnTo>
                <a:lnTo>
                  <a:pt x="8907" y="102365"/>
                </a:lnTo>
                <a:lnTo>
                  <a:pt x="6050" y="100724"/>
                </a:lnTo>
                <a:lnTo>
                  <a:pt x="6050" y="94553"/>
                </a:lnTo>
                <a:close/>
                <a:moveTo>
                  <a:pt x="17418" y="94553"/>
                </a:moveTo>
                <a:lnTo>
                  <a:pt x="17418" y="100724"/>
                </a:lnTo>
                <a:lnTo>
                  <a:pt x="14560" y="102365"/>
                </a:lnTo>
                <a:lnTo>
                  <a:pt x="12098" y="103794"/>
                </a:lnTo>
                <a:lnTo>
                  <a:pt x="17418" y="94553"/>
                </a:lnTo>
                <a:close/>
                <a:moveTo>
                  <a:pt x="52251" y="94553"/>
                </a:moveTo>
                <a:lnTo>
                  <a:pt x="52251" y="100724"/>
                </a:lnTo>
                <a:lnTo>
                  <a:pt x="49394" y="102365"/>
                </a:lnTo>
                <a:lnTo>
                  <a:pt x="46932" y="103794"/>
                </a:lnTo>
                <a:lnTo>
                  <a:pt x="52251" y="94553"/>
                </a:lnTo>
                <a:close/>
                <a:moveTo>
                  <a:pt x="63862" y="94553"/>
                </a:moveTo>
                <a:lnTo>
                  <a:pt x="63862" y="100724"/>
                </a:lnTo>
                <a:lnTo>
                  <a:pt x="61005" y="102365"/>
                </a:lnTo>
                <a:lnTo>
                  <a:pt x="58543" y="103794"/>
                </a:lnTo>
                <a:lnTo>
                  <a:pt x="63862" y="94553"/>
                </a:lnTo>
                <a:close/>
                <a:moveTo>
                  <a:pt x="98757" y="94553"/>
                </a:moveTo>
                <a:lnTo>
                  <a:pt x="98757" y="100724"/>
                </a:lnTo>
                <a:lnTo>
                  <a:pt x="95899" y="102365"/>
                </a:lnTo>
                <a:lnTo>
                  <a:pt x="93437" y="103794"/>
                </a:lnTo>
                <a:lnTo>
                  <a:pt x="98757" y="94553"/>
                </a:lnTo>
                <a:close/>
                <a:moveTo>
                  <a:pt x="110337" y="94614"/>
                </a:moveTo>
                <a:lnTo>
                  <a:pt x="110337" y="100724"/>
                </a:lnTo>
                <a:lnTo>
                  <a:pt x="107480" y="102365"/>
                </a:lnTo>
                <a:lnTo>
                  <a:pt x="105018" y="103794"/>
                </a:lnTo>
                <a:lnTo>
                  <a:pt x="110337" y="94614"/>
                </a:lnTo>
                <a:close/>
                <a:moveTo>
                  <a:pt x="121979" y="94614"/>
                </a:moveTo>
                <a:lnTo>
                  <a:pt x="121979" y="100724"/>
                </a:lnTo>
                <a:lnTo>
                  <a:pt x="119122" y="102365"/>
                </a:lnTo>
                <a:lnTo>
                  <a:pt x="116660" y="103794"/>
                </a:lnTo>
                <a:lnTo>
                  <a:pt x="121979" y="94614"/>
                </a:lnTo>
                <a:close/>
                <a:moveTo>
                  <a:pt x="145232" y="94614"/>
                </a:moveTo>
                <a:lnTo>
                  <a:pt x="145232" y="100724"/>
                </a:lnTo>
                <a:lnTo>
                  <a:pt x="142374" y="102365"/>
                </a:lnTo>
                <a:lnTo>
                  <a:pt x="139912" y="103794"/>
                </a:lnTo>
                <a:lnTo>
                  <a:pt x="145232" y="94614"/>
                </a:lnTo>
                <a:close/>
                <a:moveTo>
                  <a:pt x="156843" y="94614"/>
                </a:moveTo>
                <a:lnTo>
                  <a:pt x="156843" y="100724"/>
                </a:lnTo>
                <a:lnTo>
                  <a:pt x="153986" y="102365"/>
                </a:lnTo>
                <a:lnTo>
                  <a:pt x="151523" y="103794"/>
                </a:lnTo>
                <a:lnTo>
                  <a:pt x="156843" y="94614"/>
                </a:lnTo>
                <a:close/>
                <a:moveTo>
                  <a:pt x="168484" y="94614"/>
                </a:moveTo>
                <a:lnTo>
                  <a:pt x="168484" y="100724"/>
                </a:lnTo>
                <a:lnTo>
                  <a:pt x="165627" y="102365"/>
                </a:lnTo>
                <a:lnTo>
                  <a:pt x="163165" y="103794"/>
                </a:lnTo>
                <a:lnTo>
                  <a:pt x="168484" y="94614"/>
                </a:lnTo>
                <a:close/>
                <a:moveTo>
                  <a:pt x="180065" y="94614"/>
                </a:moveTo>
                <a:lnTo>
                  <a:pt x="180065" y="100724"/>
                </a:lnTo>
                <a:lnTo>
                  <a:pt x="177208" y="102365"/>
                </a:lnTo>
                <a:lnTo>
                  <a:pt x="174746" y="103794"/>
                </a:lnTo>
                <a:lnTo>
                  <a:pt x="180065" y="94614"/>
                </a:lnTo>
                <a:close/>
                <a:moveTo>
                  <a:pt x="191676" y="94614"/>
                </a:moveTo>
                <a:lnTo>
                  <a:pt x="191676" y="100724"/>
                </a:lnTo>
                <a:lnTo>
                  <a:pt x="188849" y="102365"/>
                </a:lnTo>
                <a:lnTo>
                  <a:pt x="186357" y="103794"/>
                </a:lnTo>
                <a:lnTo>
                  <a:pt x="191676" y="94614"/>
                </a:lnTo>
                <a:close/>
                <a:moveTo>
                  <a:pt x="203318" y="94614"/>
                </a:moveTo>
                <a:lnTo>
                  <a:pt x="203318" y="100724"/>
                </a:lnTo>
                <a:lnTo>
                  <a:pt x="200461" y="102365"/>
                </a:lnTo>
                <a:lnTo>
                  <a:pt x="197999" y="103794"/>
                </a:lnTo>
                <a:lnTo>
                  <a:pt x="203318" y="94614"/>
                </a:lnTo>
                <a:close/>
                <a:moveTo>
                  <a:pt x="214929" y="94614"/>
                </a:moveTo>
                <a:lnTo>
                  <a:pt x="214929" y="100724"/>
                </a:lnTo>
                <a:lnTo>
                  <a:pt x="212072" y="102365"/>
                </a:lnTo>
                <a:lnTo>
                  <a:pt x="209610" y="103794"/>
                </a:lnTo>
                <a:lnTo>
                  <a:pt x="214929" y="94614"/>
                </a:lnTo>
                <a:close/>
                <a:moveTo>
                  <a:pt x="226570" y="94614"/>
                </a:moveTo>
                <a:lnTo>
                  <a:pt x="226570" y="100724"/>
                </a:lnTo>
                <a:lnTo>
                  <a:pt x="223713" y="102365"/>
                </a:lnTo>
                <a:lnTo>
                  <a:pt x="221251" y="103794"/>
                </a:lnTo>
                <a:lnTo>
                  <a:pt x="226570" y="94614"/>
                </a:lnTo>
                <a:close/>
                <a:moveTo>
                  <a:pt x="238182" y="94614"/>
                </a:moveTo>
                <a:lnTo>
                  <a:pt x="238182" y="100724"/>
                </a:lnTo>
                <a:lnTo>
                  <a:pt x="235355" y="102365"/>
                </a:lnTo>
                <a:lnTo>
                  <a:pt x="232862" y="103794"/>
                </a:lnTo>
                <a:lnTo>
                  <a:pt x="238182" y="94614"/>
                </a:lnTo>
                <a:close/>
                <a:moveTo>
                  <a:pt x="249793" y="94614"/>
                </a:moveTo>
                <a:lnTo>
                  <a:pt x="249793" y="100724"/>
                </a:lnTo>
                <a:lnTo>
                  <a:pt x="246936" y="102365"/>
                </a:lnTo>
                <a:lnTo>
                  <a:pt x="244474" y="103794"/>
                </a:lnTo>
                <a:lnTo>
                  <a:pt x="249793" y="94614"/>
                </a:lnTo>
                <a:close/>
                <a:moveTo>
                  <a:pt x="261404" y="94614"/>
                </a:moveTo>
                <a:lnTo>
                  <a:pt x="261404" y="100724"/>
                </a:lnTo>
                <a:lnTo>
                  <a:pt x="258547" y="102365"/>
                </a:lnTo>
                <a:lnTo>
                  <a:pt x="256085" y="103794"/>
                </a:lnTo>
                <a:lnTo>
                  <a:pt x="261404" y="94614"/>
                </a:lnTo>
                <a:close/>
                <a:moveTo>
                  <a:pt x="273046" y="94614"/>
                </a:moveTo>
                <a:lnTo>
                  <a:pt x="273046" y="100754"/>
                </a:lnTo>
                <a:lnTo>
                  <a:pt x="270188" y="102395"/>
                </a:lnTo>
                <a:lnTo>
                  <a:pt x="267726" y="103794"/>
                </a:lnTo>
                <a:lnTo>
                  <a:pt x="273046" y="94614"/>
                </a:lnTo>
                <a:close/>
                <a:moveTo>
                  <a:pt x="284657" y="94614"/>
                </a:moveTo>
                <a:lnTo>
                  <a:pt x="284657" y="100754"/>
                </a:lnTo>
                <a:lnTo>
                  <a:pt x="279337" y="103794"/>
                </a:lnTo>
                <a:lnTo>
                  <a:pt x="284657" y="94614"/>
                </a:lnTo>
                <a:close/>
                <a:moveTo>
                  <a:pt x="5898" y="100936"/>
                </a:moveTo>
                <a:lnTo>
                  <a:pt x="8755" y="102578"/>
                </a:lnTo>
                <a:lnTo>
                  <a:pt x="11217" y="104037"/>
                </a:lnTo>
                <a:lnTo>
                  <a:pt x="578" y="104037"/>
                </a:lnTo>
                <a:lnTo>
                  <a:pt x="5898" y="100936"/>
                </a:lnTo>
                <a:close/>
                <a:moveTo>
                  <a:pt x="17509" y="100936"/>
                </a:moveTo>
                <a:lnTo>
                  <a:pt x="20366" y="102578"/>
                </a:lnTo>
                <a:lnTo>
                  <a:pt x="22828" y="104037"/>
                </a:lnTo>
                <a:lnTo>
                  <a:pt x="12190" y="104037"/>
                </a:lnTo>
                <a:lnTo>
                  <a:pt x="14682" y="102578"/>
                </a:lnTo>
                <a:lnTo>
                  <a:pt x="17509" y="100936"/>
                </a:lnTo>
                <a:close/>
                <a:moveTo>
                  <a:pt x="29150" y="100936"/>
                </a:moveTo>
                <a:lnTo>
                  <a:pt x="32008" y="102578"/>
                </a:lnTo>
                <a:lnTo>
                  <a:pt x="34470" y="104037"/>
                </a:lnTo>
                <a:lnTo>
                  <a:pt x="23831" y="104037"/>
                </a:lnTo>
                <a:lnTo>
                  <a:pt x="26293" y="102578"/>
                </a:lnTo>
                <a:lnTo>
                  <a:pt x="29150" y="100936"/>
                </a:lnTo>
                <a:close/>
                <a:moveTo>
                  <a:pt x="40762" y="100936"/>
                </a:moveTo>
                <a:lnTo>
                  <a:pt x="43619" y="102578"/>
                </a:lnTo>
                <a:lnTo>
                  <a:pt x="46081" y="104037"/>
                </a:lnTo>
                <a:lnTo>
                  <a:pt x="35442" y="104037"/>
                </a:lnTo>
                <a:lnTo>
                  <a:pt x="37935" y="102578"/>
                </a:lnTo>
                <a:lnTo>
                  <a:pt x="40762" y="100936"/>
                </a:lnTo>
                <a:close/>
                <a:moveTo>
                  <a:pt x="52403" y="100936"/>
                </a:moveTo>
                <a:lnTo>
                  <a:pt x="55260" y="102578"/>
                </a:lnTo>
                <a:lnTo>
                  <a:pt x="57722" y="104037"/>
                </a:lnTo>
                <a:lnTo>
                  <a:pt x="47084" y="104037"/>
                </a:lnTo>
                <a:lnTo>
                  <a:pt x="49546" y="102578"/>
                </a:lnTo>
                <a:lnTo>
                  <a:pt x="52403" y="100936"/>
                </a:lnTo>
                <a:close/>
                <a:moveTo>
                  <a:pt x="64014" y="100936"/>
                </a:moveTo>
                <a:lnTo>
                  <a:pt x="66871" y="102578"/>
                </a:lnTo>
                <a:lnTo>
                  <a:pt x="69334" y="104037"/>
                </a:lnTo>
                <a:lnTo>
                  <a:pt x="58695" y="104037"/>
                </a:lnTo>
                <a:lnTo>
                  <a:pt x="61187" y="102578"/>
                </a:lnTo>
                <a:lnTo>
                  <a:pt x="64014" y="100936"/>
                </a:lnTo>
                <a:close/>
                <a:moveTo>
                  <a:pt x="75625" y="100936"/>
                </a:moveTo>
                <a:lnTo>
                  <a:pt x="78452" y="102578"/>
                </a:lnTo>
                <a:lnTo>
                  <a:pt x="80945" y="104037"/>
                </a:lnTo>
                <a:lnTo>
                  <a:pt x="70306" y="104037"/>
                </a:lnTo>
                <a:lnTo>
                  <a:pt x="72768" y="102578"/>
                </a:lnTo>
                <a:lnTo>
                  <a:pt x="75625" y="100936"/>
                </a:lnTo>
                <a:close/>
                <a:moveTo>
                  <a:pt x="87237" y="100936"/>
                </a:moveTo>
                <a:lnTo>
                  <a:pt x="90094" y="102578"/>
                </a:lnTo>
                <a:lnTo>
                  <a:pt x="92556" y="104037"/>
                </a:lnTo>
                <a:lnTo>
                  <a:pt x="81917" y="104037"/>
                </a:lnTo>
                <a:lnTo>
                  <a:pt x="84379" y="102578"/>
                </a:lnTo>
                <a:lnTo>
                  <a:pt x="87237" y="100936"/>
                </a:lnTo>
                <a:close/>
                <a:moveTo>
                  <a:pt x="98878" y="100936"/>
                </a:moveTo>
                <a:lnTo>
                  <a:pt x="101705" y="102578"/>
                </a:lnTo>
                <a:lnTo>
                  <a:pt x="104197" y="104037"/>
                </a:lnTo>
                <a:lnTo>
                  <a:pt x="93559" y="104037"/>
                </a:lnTo>
                <a:lnTo>
                  <a:pt x="96021" y="102578"/>
                </a:lnTo>
                <a:lnTo>
                  <a:pt x="98878" y="100936"/>
                </a:lnTo>
                <a:close/>
                <a:moveTo>
                  <a:pt x="110489" y="100936"/>
                </a:moveTo>
                <a:lnTo>
                  <a:pt x="113346" y="102578"/>
                </a:lnTo>
                <a:lnTo>
                  <a:pt x="115809" y="104037"/>
                </a:lnTo>
                <a:lnTo>
                  <a:pt x="105170" y="104037"/>
                </a:lnTo>
                <a:lnTo>
                  <a:pt x="107632" y="102578"/>
                </a:lnTo>
                <a:lnTo>
                  <a:pt x="110489" y="100936"/>
                </a:lnTo>
                <a:close/>
                <a:moveTo>
                  <a:pt x="122131" y="100936"/>
                </a:moveTo>
                <a:lnTo>
                  <a:pt x="124958" y="102578"/>
                </a:lnTo>
                <a:lnTo>
                  <a:pt x="127450" y="104037"/>
                </a:lnTo>
                <a:lnTo>
                  <a:pt x="116812" y="104037"/>
                </a:lnTo>
                <a:lnTo>
                  <a:pt x="119274" y="102578"/>
                </a:lnTo>
                <a:lnTo>
                  <a:pt x="122131" y="100936"/>
                </a:lnTo>
                <a:close/>
                <a:moveTo>
                  <a:pt x="133742" y="100936"/>
                </a:moveTo>
                <a:lnTo>
                  <a:pt x="136599" y="102578"/>
                </a:lnTo>
                <a:lnTo>
                  <a:pt x="139061" y="104037"/>
                </a:lnTo>
                <a:lnTo>
                  <a:pt x="128423" y="104037"/>
                </a:lnTo>
                <a:lnTo>
                  <a:pt x="130885" y="102578"/>
                </a:lnTo>
                <a:lnTo>
                  <a:pt x="133742" y="100936"/>
                </a:lnTo>
                <a:close/>
                <a:moveTo>
                  <a:pt x="145323" y="100936"/>
                </a:moveTo>
                <a:lnTo>
                  <a:pt x="148180" y="102578"/>
                </a:lnTo>
                <a:lnTo>
                  <a:pt x="150642" y="104037"/>
                </a:lnTo>
                <a:lnTo>
                  <a:pt x="140004" y="104037"/>
                </a:lnTo>
                <a:lnTo>
                  <a:pt x="142496" y="102578"/>
                </a:lnTo>
                <a:lnTo>
                  <a:pt x="145323" y="100936"/>
                </a:lnTo>
                <a:close/>
                <a:moveTo>
                  <a:pt x="156964" y="100936"/>
                </a:moveTo>
                <a:lnTo>
                  <a:pt x="159822" y="102578"/>
                </a:lnTo>
                <a:lnTo>
                  <a:pt x="162284" y="104037"/>
                </a:lnTo>
                <a:lnTo>
                  <a:pt x="151645" y="104037"/>
                </a:lnTo>
                <a:lnTo>
                  <a:pt x="154107" y="102578"/>
                </a:lnTo>
                <a:lnTo>
                  <a:pt x="156964" y="100936"/>
                </a:lnTo>
                <a:close/>
                <a:moveTo>
                  <a:pt x="168575" y="100936"/>
                </a:moveTo>
                <a:lnTo>
                  <a:pt x="171433" y="102578"/>
                </a:lnTo>
                <a:lnTo>
                  <a:pt x="173895" y="104037"/>
                </a:lnTo>
                <a:lnTo>
                  <a:pt x="163256" y="104037"/>
                </a:lnTo>
                <a:lnTo>
                  <a:pt x="165749" y="102578"/>
                </a:lnTo>
                <a:lnTo>
                  <a:pt x="168575" y="100936"/>
                </a:lnTo>
                <a:close/>
                <a:moveTo>
                  <a:pt x="180217" y="100936"/>
                </a:moveTo>
                <a:lnTo>
                  <a:pt x="183074" y="102578"/>
                </a:lnTo>
                <a:lnTo>
                  <a:pt x="185536" y="104037"/>
                </a:lnTo>
                <a:lnTo>
                  <a:pt x="174898" y="104037"/>
                </a:lnTo>
                <a:lnTo>
                  <a:pt x="177360" y="102578"/>
                </a:lnTo>
                <a:lnTo>
                  <a:pt x="180217" y="100936"/>
                </a:lnTo>
                <a:close/>
                <a:moveTo>
                  <a:pt x="191828" y="100936"/>
                </a:moveTo>
                <a:lnTo>
                  <a:pt x="194685" y="102578"/>
                </a:lnTo>
                <a:lnTo>
                  <a:pt x="197147" y="104037"/>
                </a:lnTo>
                <a:lnTo>
                  <a:pt x="186509" y="104037"/>
                </a:lnTo>
                <a:lnTo>
                  <a:pt x="189001" y="102578"/>
                </a:lnTo>
                <a:lnTo>
                  <a:pt x="191828" y="100936"/>
                </a:lnTo>
                <a:close/>
                <a:moveTo>
                  <a:pt x="203470" y="100936"/>
                </a:moveTo>
                <a:lnTo>
                  <a:pt x="206327" y="102578"/>
                </a:lnTo>
                <a:lnTo>
                  <a:pt x="208789" y="104037"/>
                </a:lnTo>
                <a:lnTo>
                  <a:pt x="198151" y="104037"/>
                </a:lnTo>
                <a:lnTo>
                  <a:pt x="200613" y="102578"/>
                </a:lnTo>
                <a:lnTo>
                  <a:pt x="203470" y="100936"/>
                </a:lnTo>
                <a:close/>
                <a:moveTo>
                  <a:pt x="215051" y="100936"/>
                </a:moveTo>
                <a:lnTo>
                  <a:pt x="217908" y="102578"/>
                </a:lnTo>
                <a:lnTo>
                  <a:pt x="220370" y="104037"/>
                </a:lnTo>
                <a:lnTo>
                  <a:pt x="209731" y="104037"/>
                </a:lnTo>
                <a:lnTo>
                  <a:pt x="212193" y="102578"/>
                </a:lnTo>
                <a:lnTo>
                  <a:pt x="215051" y="100936"/>
                </a:lnTo>
                <a:close/>
                <a:moveTo>
                  <a:pt x="226692" y="100936"/>
                </a:moveTo>
                <a:lnTo>
                  <a:pt x="229519" y="102578"/>
                </a:lnTo>
                <a:lnTo>
                  <a:pt x="232011" y="104037"/>
                </a:lnTo>
                <a:lnTo>
                  <a:pt x="221373" y="104037"/>
                </a:lnTo>
                <a:lnTo>
                  <a:pt x="223835" y="102578"/>
                </a:lnTo>
                <a:lnTo>
                  <a:pt x="226692" y="100936"/>
                </a:lnTo>
                <a:close/>
                <a:moveTo>
                  <a:pt x="238303" y="100936"/>
                </a:moveTo>
                <a:lnTo>
                  <a:pt x="241160" y="102578"/>
                </a:lnTo>
                <a:lnTo>
                  <a:pt x="243622" y="104037"/>
                </a:lnTo>
                <a:lnTo>
                  <a:pt x="232984" y="104037"/>
                </a:lnTo>
                <a:lnTo>
                  <a:pt x="235446" y="102578"/>
                </a:lnTo>
                <a:lnTo>
                  <a:pt x="238303" y="100936"/>
                </a:lnTo>
                <a:close/>
                <a:moveTo>
                  <a:pt x="249945" y="100936"/>
                </a:moveTo>
                <a:lnTo>
                  <a:pt x="252772" y="102578"/>
                </a:lnTo>
                <a:lnTo>
                  <a:pt x="255264" y="104037"/>
                </a:lnTo>
                <a:lnTo>
                  <a:pt x="244626" y="104037"/>
                </a:lnTo>
                <a:lnTo>
                  <a:pt x="247088" y="102578"/>
                </a:lnTo>
                <a:lnTo>
                  <a:pt x="249945" y="100936"/>
                </a:lnTo>
                <a:close/>
                <a:moveTo>
                  <a:pt x="261556" y="100936"/>
                </a:moveTo>
                <a:lnTo>
                  <a:pt x="264413" y="102578"/>
                </a:lnTo>
                <a:lnTo>
                  <a:pt x="266875" y="104037"/>
                </a:lnTo>
                <a:lnTo>
                  <a:pt x="256237" y="104037"/>
                </a:lnTo>
                <a:lnTo>
                  <a:pt x="258699" y="102578"/>
                </a:lnTo>
                <a:lnTo>
                  <a:pt x="261556" y="100936"/>
                </a:lnTo>
                <a:close/>
                <a:moveTo>
                  <a:pt x="273198" y="100936"/>
                </a:moveTo>
                <a:lnTo>
                  <a:pt x="276024" y="102578"/>
                </a:lnTo>
                <a:lnTo>
                  <a:pt x="278517" y="104037"/>
                </a:lnTo>
                <a:lnTo>
                  <a:pt x="267878" y="104037"/>
                </a:lnTo>
                <a:lnTo>
                  <a:pt x="270340" y="102578"/>
                </a:lnTo>
                <a:lnTo>
                  <a:pt x="273198" y="100936"/>
                </a:lnTo>
                <a:close/>
                <a:moveTo>
                  <a:pt x="11217" y="104250"/>
                </a:moveTo>
                <a:lnTo>
                  <a:pt x="5898" y="107320"/>
                </a:lnTo>
                <a:lnTo>
                  <a:pt x="578" y="104250"/>
                </a:lnTo>
                <a:close/>
                <a:moveTo>
                  <a:pt x="22828" y="104250"/>
                </a:moveTo>
                <a:lnTo>
                  <a:pt x="17509" y="107320"/>
                </a:lnTo>
                <a:lnTo>
                  <a:pt x="12190" y="104250"/>
                </a:lnTo>
                <a:close/>
                <a:moveTo>
                  <a:pt x="34470" y="104250"/>
                </a:moveTo>
                <a:lnTo>
                  <a:pt x="29150" y="107320"/>
                </a:lnTo>
                <a:lnTo>
                  <a:pt x="23831" y="104250"/>
                </a:lnTo>
                <a:close/>
                <a:moveTo>
                  <a:pt x="46081" y="104250"/>
                </a:moveTo>
                <a:lnTo>
                  <a:pt x="40762" y="107320"/>
                </a:lnTo>
                <a:lnTo>
                  <a:pt x="35442" y="104250"/>
                </a:lnTo>
                <a:close/>
                <a:moveTo>
                  <a:pt x="57722" y="104250"/>
                </a:moveTo>
                <a:lnTo>
                  <a:pt x="52403" y="107320"/>
                </a:lnTo>
                <a:lnTo>
                  <a:pt x="47084" y="104250"/>
                </a:lnTo>
                <a:close/>
                <a:moveTo>
                  <a:pt x="69334" y="104250"/>
                </a:moveTo>
                <a:lnTo>
                  <a:pt x="64014" y="107320"/>
                </a:lnTo>
                <a:lnTo>
                  <a:pt x="58695" y="104250"/>
                </a:lnTo>
                <a:close/>
                <a:moveTo>
                  <a:pt x="80945" y="104250"/>
                </a:moveTo>
                <a:lnTo>
                  <a:pt x="75625" y="107320"/>
                </a:lnTo>
                <a:lnTo>
                  <a:pt x="70306" y="104250"/>
                </a:lnTo>
                <a:close/>
                <a:moveTo>
                  <a:pt x="92556" y="104250"/>
                </a:moveTo>
                <a:lnTo>
                  <a:pt x="87237" y="107320"/>
                </a:lnTo>
                <a:lnTo>
                  <a:pt x="81917" y="104250"/>
                </a:lnTo>
                <a:close/>
                <a:moveTo>
                  <a:pt x="104197" y="104250"/>
                </a:moveTo>
                <a:lnTo>
                  <a:pt x="98878" y="107320"/>
                </a:lnTo>
                <a:lnTo>
                  <a:pt x="93559" y="104250"/>
                </a:lnTo>
                <a:close/>
                <a:moveTo>
                  <a:pt x="115809" y="104250"/>
                </a:moveTo>
                <a:lnTo>
                  <a:pt x="110489" y="107320"/>
                </a:lnTo>
                <a:lnTo>
                  <a:pt x="105170" y="104250"/>
                </a:lnTo>
                <a:close/>
                <a:moveTo>
                  <a:pt x="127450" y="104250"/>
                </a:moveTo>
                <a:lnTo>
                  <a:pt x="122131" y="107320"/>
                </a:lnTo>
                <a:lnTo>
                  <a:pt x="116812" y="104250"/>
                </a:lnTo>
                <a:close/>
                <a:moveTo>
                  <a:pt x="139061" y="104250"/>
                </a:moveTo>
                <a:lnTo>
                  <a:pt x="133742" y="107320"/>
                </a:lnTo>
                <a:lnTo>
                  <a:pt x="128423" y="104250"/>
                </a:lnTo>
                <a:close/>
                <a:moveTo>
                  <a:pt x="150642" y="104250"/>
                </a:moveTo>
                <a:lnTo>
                  <a:pt x="145323" y="107320"/>
                </a:lnTo>
                <a:lnTo>
                  <a:pt x="140004" y="104250"/>
                </a:lnTo>
                <a:close/>
                <a:moveTo>
                  <a:pt x="162284" y="104250"/>
                </a:moveTo>
                <a:lnTo>
                  <a:pt x="156964" y="107320"/>
                </a:lnTo>
                <a:lnTo>
                  <a:pt x="151645" y="104250"/>
                </a:lnTo>
                <a:close/>
                <a:moveTo>
                  <a:pt x="173895" y="104250"/>
                </a:moveTo>
                <a:lnTo>
                  <a:pt x="168575" y="107320"/>
                </a:lnTo>
                <a:lnTo>
                  <a:pt x="163256" y="104250"/>
                </a:lnTo>
                <a:close/>
                <a:moveTo>
                  <a:pt x="185536" y="104250"/>
                </a:moveTo>
                <a:lnTo>
                  <a:pt x="180217" y="107320"/>
                </a:lnTo>
                <a:lnTo>
                  <a:pt x="174898" y="104250"/>
                </a:lnTo>
                <a:close/>
                <a:moveTo>
                  <a:pt x="197147" y="104250"/>
                </a:moveTo>
                <a:lnTo>
                  <a:pt x="191828" y="107320"/>
                </a:lnTo>
                <a:lnTo>
                  <a:pt x="186509" y="104250"/>
                </a:lnTo>
                <a:close/>
                <a:moveTo>
                  <a:pt x="208789" y="104250"/>
                </a:moveTo>
                <a:lnTo>
                  <a:pt x="203470" y="107320"/>
                </a:lnTo>
                <a:lnTo>
                  <a:pt x="198151" y="104250"/>
                </a:lnTo>
                <a:close/>
                <a:moveTo>
                  <a:pt x="220370" y="104250"/>
                </a:moveTo>
                <a:lnTo>
                  <a:pt x="215051" y="107320"/>
                </a:lnTo>
                <a:lnTo>
                  <a:pt x="209731" y="104250"/>
                </a:lnTo>
                <a:close/>
                <a:moveTo>
                  <a:pt x="232011" y="104250"/>
                </a:moveTo>
                <a:lnTo>
                  <a:pt x="226692" y="107320"/>
                </a:lnTo>
                <a:lnTo>
                  <a:pt x="221373" y="104250"/>
                </a:lnTo>
                <a:close/>
                <a:moveTo>
                  <a:pt x="243622" y="104250"/>
                </a:moveTo>
                <a:lnTo>
                  <a:pt x="238303" y="107320"/>
                </a:lnTo>
                <a:lnTo>
                  <a:pt x="232984" y="104250"/>
                </a:lnTo>
                <a:close/>
                <a:moveTo>
                  <a:pt x="255264" y="104250"/>
                </a:moveTo>
                <a:lnTo>
                  <a:pt x="249945" y="107320"/>
                </a:lnTo>
                <a:lnTo>
                  <a:pt x="244626" y="104250"/>
                </a:lnTo>
                <a:close/>
                <a:moveTo>
                  <a:pt x="266875" y="104250"/>
                </a:moveTo>
                <a:lnTo>
                  <a:pt x="261556" y="107320"/>
                </a:lnTo>
                <a:lnTo>
                  <a:pt x="256237" y="104250"/>
                </a:lnTo>
                <a:close/>
                <a:moveTo>
                  <a:pt x="278517" y="104250"/>
                </a:moveTo>
                <a:lnTo>
                  <a:pt x="273198" y="107320"/>
                </a:lnTo>
                <a:lnTo>
                  <a:pt x="267878" y="104250"/>
                </a:lnTo>
                <a:close/>
                <a:moveTo>
                  <a:pt x="11369" y="104493"/>
                </a:moveTo>
                <a:lnTo>
                  <a:pt x="6050" y="113672"/>
                </a:lnTo>
                <a:lnTo>
                  <a:pt x="6050" y="107563"/>
                </a:lnTo>
                <a:lnTo>
                  <a:pt x="11369" y="104493"/>
                </a:lnTo>
                <a:close/>
                <a:moveTo>
                  <a:pt x="22980" y="104493"/>
                </a:moveTo>
                <a:lnTo>
                  <a:pt x="17661" y="113672"/>
                </a:lnTo>
                <a:lnTo>
                  <a:pt x="17661" y="107563"/>
                </a:lnTo>
                <a:lnTo>
                  <a:pt x="22980" y="104493"/>
                </a:lnTo>
                <a:close/>
                <a:moveTo>
                  <a:pt x="34622" y="104493"/>
                </a:moveTo>
                <a:lnTo>
                  <a:pt x="29302" y="113672"/>
                </a:lnTo>
                <a:lnTo>
                  <a:pt x="29302" y="107563"/>
                </a:lnTo>
                <a:lnTo>
                  <a:pt x="34622" y="104493"/>
                </a:lnTo>
                <a:close/>
                <a:moveTo>
                  <a:pt x="46202" y="104493"/>
                </a:moveTo>
                <a:lnTo>
                  <a:pt x="40883" y="113672"/>
                </a:lnTo>
                <a:lnTo>
                  <a:pt x="40883" y="107563"/>
                </a:lnTo>
                <a:lnTo>
                  <a:pt x="46202" y="104493"/>
                </a:lnTo>
                <a:close/>
                <a:moveTo>
                  <a:pt x="57844" y="104493"/>
                </a:moveTo>
                <a:lnTo>
                  <a:pt x="52525" y="113672"/>
                </a:lnTo>
                <a:lnTo>
                  <a:pt x="52525" y="107563"/>
                </a:lnTo>
                <a:lnTo>
                  <a:pt x="57844" y="104493"/>
                </a:lnTo>
                <a:close/>
                <a:moveTo>
                  <a:pt x="69455" y="104493"/>
                </a:moveTo>
                <a:lnTo>
                  <a:pt x="64136" y="113672"/>
                </a:lnTo>
                <a:lnTo>
                  <a:pt x="64136" y="107563"/>
                </a:lnTo>
                <a:lnTo>
                  <a:pt x="69455" y="104493"/>
                </a:lnTo>
                <a:close/>
                <a:moveTo>
                  <a:pt x="81097" y="104493"/>
                </a:moveTo>
                <a:lnTo>
                  <a:pt x="75777" y="113672"/>
                </a:lnTo>
                <a:lnTo>
                  <a:pt x="75777" y="107563"/>
                </a:lnTo>
                <a:lnTo>
                  <a:pt x="81097" y="104493"/>
                </a:lnTo>
                <a:close/>
                <a:moveTo>
                  <a:pt x="92708" y="104493"/>
                </a:moveTo>
                <a:lnTo>
                  <a:pt x="87389" y="113672"/>
                </a:lnTo>
                <a:lnTo>
                  <a:pt x="87389" y="107563"/>
                </a:lnTo>
                <a:lnTo>
                  <a:pt x="92708" y="104493"/>
                </a:lnTo>
                <a:close/>
                <a:moveTo>
                  <a:pt x="104349" y="104493"/>
                </a:moveTo>
                <a:lnTo>
                  <a:pt x="99030" y="113672"/>
                </a:lnTo>
                <a:lnTo>
                  <a:pt x="99030" y="107563"/>
                </a:lnTo>
                <a:lnTo>
                  <a:pt x="104349" y="104493"/>
                </a:lnTo>
                <a:close/>
                <a:moveTo>
                  <a:pt x="174047" y="104493"/>
                </a:moveTo>
                <a:lnTo>
                  <a:pt x="168727" y="113672"/>
                </a:lnTo>
                <a:lnTo>
                  <a:pt x="168727" y="107563"/>
                </a:lnTo>
                <a:lnTo>
                  <a:pt x="174047" y="104493"/>
                </a:lnTo>
                <a:close/>
                <a:moveTo>
                  <a:pt x="185658" y="104493"/>
                </a:moveTo>
                <a:lnTo>
                  <a:pt x="180339" y="113672"/>
                </a:lnTo>
                <a:lnTo>
                  <a:pt x="180339" y="107563"/>
                </a:lnTo>
                <a:lnTo>
                  <a:pt x="185658" y="104493"/>
                </a:lnTo>
                <a:close/>
                <a:moveTo>
                  <a:pt x="197269" y="104493"/>
                </a:moveTo>
                <a:lnTo>
                  <a:pt x="191950" y="113672"/>
                </a:lnTo>
                <a:lnTo>
                  <a:pt x="191950" y="107563"/>
                </a:lnTo>
                <a:lnTo>
                  <a:pt x="197269" y="104493"/>
                </a:lnTo>
                <a:close/>
                <a:moveTo>
                  <a:pt x="208911" y="104493"/>
                </a:moveTo>
                <a:lnTo>
                  <a:pt x="203591" y="113672"/>
                </a:lnTo>
                <a:lnTo>
                  <a:pt x="203591" y="107563"/>
                </a:lnTo>
                <a:lnTo>
                  <a:pt x="208911" y="104493"/>
                </a:lnTo>
                <a:close/>
                <a:moveTo>
                  <a:pt x="220522" y="104493"/>
                </a:moveTo>
                <a:lnTo>
                  <a:pt x="215202" y="113672"/>
                </a:lnTo>
                <a:lnTo>
                  <a:pt x="215202" y="107563"/>
                </a:lnTo>
                <a:lnTo>
                  <a:pt x="220522" y="104493"/>
                </a:lnTo>
                <a:close/>
                <a:moveTo>
                  <a:pt x="232163" y="104493"/>
                </a:moveTo>
                <a:lnTo>
                  <a:pt x="226844" y="113672"/>
                </a:lnTo>
                <a:lnTo>
                  <a:pt x="226844" y="107563"/>
                </a:lnTo>
                <a:lnTo>
                  <a:pt x="232163" y="104493"/>
                </a:lnTo>
                <a:close/>
                <a:moveTo>
                  <a:pt x="243774" y="104493"/>
                </a:moveTo>
                <a:lnTo>
                  <a:pt x="238455" y="113672"/>
                </a:lnTo>
                <a:lnTo>
                  <a:pt x="238455" y="107563"/>
                </a:lnTo>
                <a:lnTo>
                  <a:pt x="243774" y="104493"/>
                </a:lnTo>
                <a:close/>
                <a:moveTo>
                  <a:pt x="255355" y="104493"/>
                </a:moveTo>
                <a:lnTo>
                  <a:pt x="250036" y="113672"/>
                </a:lnTo>
                <a:lnTo>
                  <a:pt x="250036" y="107563"/>
                </a:lnTo>
                <a:lnTo>
                  <a:pt x="255355" y="104493"/>
                </a:lnTo>
                <a:close/>
                <a:moveTo>
                  <a:pt x="266997" y="104493"/>
                </a:moveTo>
                <a:lnTo>
                  <a:pt x="261678" y="113672"/>
                </a:lnTo>
                <a:lnTo>
                  <a:pt x="261678" y="107563"/>
                </a:lnTo>
                <a:lnTo>
                  <a:pt x="266997" y="104493"/>
                </a:lnTo>
                <a:close/>
                <a:moveTo>
                  <a:pt x="278608" y="104493"/>
                </a:moveTo>
                <a:lnTo>
                  <a:pt x="273289" y="113672"/>
                </a:lnTo>
                <a:lnTo>
                  <a:pt x="273289" y="107563"/>
                </a:lnTo>
                <a:lnTo>
                  <a:pt x="278608" y="104493"/>
                </a:lnTo>
                <a:close/>
                <a:moveTo>
                  <a:pt x="457" y="104523"/>
                </a:moveTo>
                <a:lnTo>
                  <a:pt x="5776" y="107563"/>
                </a:lnTo>
                <a:lnTo>
                  <a:pt x="5776" y="113703"/>
                </a:lnTo>
                <a:lnTo>
                  <a:pt x="457" y="104523"/>
                </a:lnTo>
                <a:close/>
                <a:moveTo>
                  <a:pt x="12098" y="104523"/>
                </a:moveTo>
                <a:lnTo>
                  <a:pt x="17418" y="107563"/>
                </a:lnTo>
                <a:lnTo>
                  <a:pt x="17418" y="113703"/>
                </a:lnTo>
                <a:lnTo>
                  <a:pt x="12098" y="104523"/>
                </a:lnTo>
                <a:close/>
                <a:moveTo>
                  <a:pt x="23710" y="104523"/>
                </a:moveTo>
                <a:lnTo>
                  <a:pt x="29029" y="107563"/>
                </a:lnTo>
                <a:lnTo>
                  <a:pt x="29029" y="113703"/>
                </a:lnTo>
                <a:lnTo>
                  <a:pt x="23710" y="104523"/>
                </a:lnTo>
                <a:close/>
                <a:moveTo>
                  <a:pt x="35290" y="104523"/>
                </a:moveTo>
                <a:lnTo>
                  <a:pt x="40610" y="107563"/>
                </a:lnTo>
                <a:lnTo>
                  <a:pt x="40610" y="113703"/>
                </a:lnTo>
                <a:lnTo>
                  <a:pt x="35290" y="104523"/>
                </a:lnTo>
                <a:close/>
                <a:moveTo>
                  <a:pt x="46932" y="104523"/>
                </a:moveTo>
                <a:lnTo>
                  <a:pt x="52251" y="107563"/>
                </a:lnTo>
                <a:lnTo>
                  <a:pt x="52251" y="113703"/>
                </a:lnTo>
                <a:lnTo>
                  <a:pt x="46932" y="104523"/>
                </a:lnTo>
                <a:close/>
                <a:moveTo>
                  <a:pt x="58543" y="104523"/>
                </a:moveTo>
                <a:lnTo>
                  <a:pt x="63862" y="107563"/>
                </a:lnTo>
                <a:lnTo>
                  <a:pt x="63862" y="113703"/>
                </a:lnTo>
                <a:lnTo>
                  <a:pt x="58543" y="104523"/>
                </a:lnTo>
                <a:close/>
                <a:moveTo>
                  <a:pt x="70185" y="104523"/>
                </a:moveTo>
                <a:lnTo>
                  <a:pt x="75504" y="107563"/>
                </a:lnTo>
                <a:lnTo>
                  <a:pt x="75504" y="113703"/>
                </a:lnTo>
                <a:lnTo>
                  <a:pt x="70185" y="104523"/>
                </a:lnTo>
                <a:close/>
                <a:moveTo>
                  <a:pt x="81796" y="104523"/>
                </a:moveTo>
                <a:lnTo>
                  <a:pt x="87115" y="107563"/>
                </a:lnTo>
                <a:lnTo>
                  <a:pt x="87115" y="113703"/>
                </a:lnTo>
                <a:lnTo>
                  <a:pt x="81796" y="104523"/>
                </a:lnTo>
                <a:close/>
                <a:moveTo>
                  <a:pt x="93437" y="104523"/>
                </a:moveTo>
                <a:lnTo>
                  <a:pt x="98757" y="107563"/>
                </a:lnTo>
                <a:lnTo>
                  <a:pt x="98757" y="113703"/>
                </a:lnTo>
                <a:lnTo>
                  <a:pt x="93437" y="104523"/>
                </a:lnTo>
                <a:close/>
                <a:moveTo>
                  <a:pt x="105018" y="104523"/>
                </a:moveTo>
                <a:lnTo>
                  <a:pt x="110337" y="107563"/>
                </a:lnTo>
                <a:lnTo>
                  <a:pt x="110337" y="113703"/>
                </a:lnTo>
                <a:lnTo>
                  <a:pt x="105018" y="104523"/>
                </a:lnTo>
                <a:close/>
                <a:moveTo>
                  <a:pt x="115930" y="104493"/>
                </a:moveTo>
                <a:lnTo>
                  <a:pt x="110611" y="113703"/>
                </a:lnTo>
                <a:lnTo>
                  <a:pt x="110611" y="107563"/>
                </a:lnTo>
                <a:lnTo>
                  <a:pt x="115930" y="104493"/>
                </a:lnTo>
                <a:close/>
                <a:moveTo>
                  <a:pt x="116660" y="104523"/>
                </a:moveTo>
                <a:lnTo>
                  <a:pt x="121979" y="107593"/>
                </a:lnTo>
                <a:lnTo>
                  <a:pt x="121979" y="113703"/>
                </a:lnTo>
                <a:lnTo>
                  <a:pt x="116660" y="104523"/>
                </a:lnTo>
                <a:close/>
                <a:moveTo>
                  <a:pt x="127541" y="104493"/>
                </a:moveTo>
                <a:lnTo>
                  <a:pt x="122222" y="113703"/>
                </a:lnTo>
                <a:lnTo>
                  <a:pt x="122222" y="107563"/>
                </a:lnTo>
                <a:lnTo>
                  <a:pt x="127541" y="104493"/>
                </a:lnTo>
                <a:close/>
                <a:moveTo>
                  <a:pt x="128271" y="104523"/>
                </a:moveTo>
                <a:lnTo>
                  <a:pt x="133590" y="107593"/>
                </a:lnTo>
                <a:lnTo>
                  <a:pt x="133590" y="113703"/>
                </a:lnTo>
                <a:lnTo>
                  <a:pt x="128271" y="104523"/>
                </a:lnTo>
                <a:close/>
                <a:moveTo>
                  <a:pt x="139183" y="104493"/>
                </a:moveTo>
                <a:lnTo>
                  <a:pt x="133864" y="113703"/>
                </a:lnTo>
                <a:lnTo>
                  <a:pt x="133864" y="107563"/>
                </a:lnTo>
                <a:lnTo>
                  <a:pt x="139183" y="104493"/>
                </a:lnTo>
                <a:close/>
                <a:moveTo>
                  <a:pt x="139912" y="104523"/>
                </a:moveTo>
                <a:lnTo>
                  <a:pt x="145232" y="107593"/>
                </a:lnTo>
                <a:lnTo>
                  <a:pt x="145232" y="113703"/>
                </a:lnTo>
                <a:lnTo>
                  <a:pt x="139912" y="104523"/>
                </a:lnTo>
                <a:close/>
                <a:moveTo>
                  <a:pt x="150794" y="104493"/>
                </a:moveTo>
                <a:lnTo>
                  <a:pt x="145475" y="113703"/>
                </a:lnTo>
                <a:lnTo>
                  <a:pt x="145475" y="107563"/>
                </a:lnTo>
                <a:lnTo>
                  <a:pt x="150794" y="104493"/>
                </a:lnTo>
                <a:close/>
                <a:moveTo>
                  <a:pt x="151523" y="104523"/>
                </a:moveTo>
                <a:lnTo>
                  <a:pt x="156843" y="107593"/>
                </a:lnTo>
                <a:lnTo>
                  <a:pt x="156843" y="113703"/>
                </a:lnTo>
                <a:lnTo>
                  <a:pt x="151523" y="104523"/>
                </a:lnTo>
                <a:close/>
                <a:moveTo>
                  <a:pt x="162436" y="104493"/>
                </a:moveTo>
                <a:lnTo>
                  <a:pt x="157116" y="113703"/>
                </a:lnTo>
                <a:lnTo>
                  <a:pt x="157116" y="107563"/>
                </a:lnTo>
                <a:lnTo>
                  <a:pt x="162436" y="104493"/>
                </a:lnTo>
                <a:close/>
                <a:moveTo>
                  <a:pt x="163165" y="104523"/>
                </a:moveTo>
                <a:lnTo>
                  <a:pt x="168484" y="107593"/>
                </a:lnTo>
                <a:lnTo>
                  <a:pt x="168484" y="113703"/>
                </a:lnTo>
                <a:lnTo>
                  <a:pt x="163165" y="104523"/>
                </a:lnTo>
                <a:close/>
                <a:moveTo>
                  <a:pt x="174746" y="104523"/>
                </a:moveTo>
                <a:lnTo>
                  <a:pt x="180065" y="107593"/>
                </a:lnTo>
                <a:lnTo>
                  <a:pt x="180065" y="113733"/>
                </a:lnTo>
                <a:lnTo>
                  <a:pt x="174746" y="104523"/>
                </a:lnTo>
                <a:close/>
                <a:moveTo>
                  <a:pt x="186357" y="104523"/>
                </a:moveTo>
                <a:lnTo>
                  <a:pt x="191676" y="107593"/>
                </a:lnTo>
                <a:lnTo>
                  <a:pt x="191676" y="113733"/>
                </a:lnTo>
                <a:lnTo>
                  <a:pt x="186357" y="104523"/>
                </a:lnTo>
                <a:close/>
                <a:moveTo>
                  <a:pt x="197999" y="104523"/>
                </a:moveTo>
                <a:lnTo>
                  <a:pt x="203318" y="107593"/>
                </a:lnTo>
                <a:lnTo>
                  <a:pt x="203318" y="113733"/>
                </a:lnTo>
                <a:lnTo>
                  <a:pt x="197999" y="104523"/>
                </a:lnTo>
                <a:close/>
                <a:moveTo>
                  <a:pt x="209610" y="104523"/>
                </a:moveTo>
                <a:lnTo>
                  <a:pt x="214929" y="107593"/>
                </a:lnTo>
                <a:lnTo>
                  <a:pt x="214929" y="113733"/>
                </a:lnTo>
                <a:lnTo>
                  <a:pt x="209610" y="104523"/>
                </a:lnTo>
                <a:close/>
                <a:moveTo>
                  <a:pt x="221251" y="104523"/>
                </a:moveTo>
                <a:lnTo>
                  <a:pt x="226570" y="107593"/>
                </a:lnTo>
                <a:lnTo>
                  <a:pt x="226570" y="113733"/>
                </a:lnTo>
                <a:lnTo>
                  <a:pt x="221251" y="104523"/>
                </a:lnTo>
                <a:close/>
                <a:moveTo>
                  <a:pt x="232862" y="104523"/>
                </a:moveTo>
                <a:lnTo>
                  <a:pt x="238182" y="107593"/>
                </a:lnTo>
                <a:lnTo>
                  <a:pt x="238182" y="113733"/>
                </a:lnTo>
                <a:lnTo>
                  <a:pt x="232862" y="104523"/>
                </a:lnTo>
                <a:close/>
                <a:moveTo>
                  <a:pt x="244474" y="104523"/>
                </a:moveTo>
                <a:lnTo>
                  <a:pt x="249793" y="107593"/>
                </a:lnTo>
                <a:lnTo>
                  <a:pt x="249793" y="113733"/>
                </a:lnTo>
                <a:lnTo>
                  <a:pt x="244474" y="104523"/>
                </a:lnTo>
                <a:close/>
                <a:moveTo>
                  <a:pt x="256085" y="104523"/>
                </a:moveTo>
                <a:lnTo>
                  <a:pt x="261404" y="107593"/>
                </a:lnTo>
                <a:lnTo>
                  <a:pt x="261404" y="113733"/>
                </a:lnTo>
                <a:lnTo>
                  <a:pt x="256085" y="104523"/>
                </a:lnTo>
                <a:close/>
                <a:moveTo>
                  <a:pt x="267726" y="104523"/>
                </a:moveTo>
                <a:lnTo>
                  <a:pt x="273046" y="107593"/>
                </a:lnTo>
                <a:lnTo>
                  <a:pt x="273046" y="113733"/>
                </a:lnTo>
                <a:lnTo>
                  <a:pt x="267726" y="104523"/>
                </a:lnTo>
                <a:close/>
                <a:moveTo>
                  <a:pt x="11855" y="104645"/>
                </a:moveTo>
                <a:lnTo>
                  <a:pt x="17174" y="113824"/>
                </a:lnTo>
                <a:lnTo>
                  <a:pt x="17174" y="113824"/>
                </a:lnTo>
                <a:lnTo>
                  <a:pt x="11855" y="110754"/>
                </a:lnTo>
                <a:lnTo>
                  <a:pt x="11855" y="104645"/>
                </a:lnTo>
                <a:close/>
                <a:moveTo>
                  <a:pt x="244" y="104645"/>
                </a:moveTo>
                <a:lnTo>
                  <a:pt x="5563" y="113824"/>
                </a:lnTo>
                <a:lnTo>
                  <a:pt x="214" y="110754"/>
                </a:lnTo>
                <a:lnTo>
                  <a:pt x="214" y="104645"/>
                </a:lnTo>
                <a:close/>
                <a:moveTo>
                  <a:pt x="116416" y="104645"/>
                </a:moveTo>
                <a:lnTo>
                  <a:pt x="121736" y="113824"/>
                </a:lnTo>
                <a:lnTo>
                  <a:pt x="116416" y="110785"/>
                </a:lnTo>
                <a:lnTo>
                  <a:pt x="116416" y="104645"/>
                </a:lnTo>
                <a:close/>
                <a:moveTo>
                  <a:pt x="128058" y="104645"/>
                </a:moveTo>
                <a:lnTo>
                  <a:pt x="133377" y="113824"/>
                </a:lnTo>
                <a:lnTo>
                  <a:pt x="128058" y="110785"/>
                </a:lnTo>
                <a:lnTo>
                  <a:pt x="128058" y="104645"/>
                </a:lnTo>
                <a:close/>
                <a:moveTo>
                  <a:pt x="139669" y="104645"/>
                </a:moveTo>
                <a:lnTo>
                  <a:pt x="144988" y="113824"/>
                </a:lnTo>
                <a:lnTo>
                  <a:pt x="139669" y="110785"/>
                </a:lnTo>
                <a:lnTo>
                  <a:pt x="139669" y="104645"/>
                </a:lnTo>
                <a:close/>
                <a:moveTo>
                  <a:pt x="151311" y="104645"/>
                </a:moveTo>
                <a:lnTo>
                  <a:pt x="156630" y="113824"/>
                </a:lnTo>
                <a:lnTo>
                  <a:pt x="151311" y="110785"/>
                </a:lnTo>
                <a:lnTo>
                  <a:pt x="151311" y="104645"/>
                </a:lnTo>
                <a:close/>
                <a:moveTo>
                  <a:pt x="162922" y="104645"/>
                </a:moveTo>
                <a:lnTo>
                  <a:pt x="168241" y="113824"/>
                </a:lnTo>
                <a:lnTo>
                  <a:pt x="162922" y="110785"/>
                </a:lnTo>
                <a:lnTo>
                  <a:pt x="162922" y="104645"/>
                </a:lnTo>
                <a:close/>
                <a:moveTo>
                  <a:pt x="174503" y="104645"/>
                </a:moveTo>
                <a:lnTo>
                  <a:pt x="179822" y="113824"/>
                </a:lnTo>
                <a:lnTo>
                  <a:pt x="174503" y="110785"/>
                </a:lnTo>
                <a:lnTo>
                  <a:pt x="174503" y="104645"/>
                </a:lnTo>
                <a:close/>
                <a:moveTo>
                  <a:pt x="186144" y="104645"/>
                </a:moveTo>
                <a:lnTo>
                  <a:pt x="191463" y="113824"/>
                </a:lnTo>
                <a:lnTo>
                  <a:pt x="186144" y="110785"/>
                </a:lnTo>
                <a:lnTo>
                  <a:pt x="186144" y="104645"/>
                </a:lnTo>
                <a:close/>
                <a:moveTo>
                  <a:pt x="197755" y="104645"/>
                </a:moveTo>
                <a:lnTo>
                  <a:pt x="203075" y="113824"/>
                </a:lnTo>
                <a:lnTo>
                  <a:pt x="197755" y="110785"/>
                </a:lnTo>
                <a:lnTo>
                  <a:pt x="197755" y="104645"/>
                </a:lnTo>
                <a:close/>
                <a:moveTo>
                  <a:pt x="209397" y="104645"/>
                </a:moveTo>
                <a:lnTo>
                  <a:pt x="214716" y="113824"/>
                </a:lnTo>
                <a:lnTo>
                  <a:pt x="209397" y="110785"/>
                </a:lnTo>
                <a:lnTo>
                  <a:pt x="209397" y="104645"/>
                </a:lnTo>
                <a:close/>
                <a:moveTo>
                  <a:pt x="221008" y="104645"/>
                </a:moveTo>
                <a:lnTo>
                  <a:pt x="226327" y="113824"/>
                </a:lnTo>
                <a:lnTo>
                  <a:pt x="221008" y="110785"/>
                </a:lnTo>
                <a:lnTo>
                  <a:pt x="221008" y="104645"/>
                </a:lnTo>
                <a:close/>
                <a:moveTo>
                  <a:pt x="232650" y="104645"/>
                </a:moveTo>
                <a:lnTo>
                  <a:pt x="237969" y="113824"/>
                </a:lnTo>
                <a:lnTo>
                  <a:pt x="232650" y="110785"/>
                </a:lnTo>
                <a:lnTo>
                  <a:pt x="232650" y="104645"/>
                </a:lnTo>
                <a:close/>
                <a:moveTo>
                  <a:pt x="244230" y="104645"/>
                </a:moveTo>
                <a:lnTo>
                  <a:pt x="249550" y="113824"/>
                </a:lnTo>
                <a:lnTo>
                  <a:pt x="244230" y="110785"/>
                </a:lnTo>
                <a:lnTo>
                  <a:pt x="244230" y="104645"/>
                </a:lnTo>
                <a:close/>
                <a:moveTo>
                  <a:pt x="255872" y="104645"/>
                </a:moveTo>
                <a:lnTo>
                  <a:pt x="261191" y="113824"/>
                </a:lnTo>
                <a:lnTo>
                  <a:pt x="255872" y="110785"/>
                </a:lnTo>
                <a:lnTo>
                  <a:pt x="255872" y="104645"/>
                </a:lnTo>
                <a:close/>
                <a:moveTo>
                  <a:pt x="267483" y="104645"/>
                </a:moveTo>
                <a:lnTo>
                  <a:pt x="272802" y="113824"/>
                </a:lnTo>
                <a:lnTo>
                  <a:pt x="267483" y="110785"/>
                </a:lnTo>
                <a:lnTo>
                  <a:pt x="267483" y="104645"/>
                </a:lnTo>
                <a:close/>
                <a:moveTo>
                  <a:pt x="93194" y="104645"/>
                </a:moveTo>
                <a:lnTo>
                  <a:pt x="98513" y="113855"/>
                </a:lnTo>
                <a:lnTo>
                  <a:pt x="98513" y="113855"/>
                </a:lnTo>
                <a:lnTo>
                  <a:pt x="93194" y="110785"/>
                </a:lnTo>
                <a:lnTo>
                  <a:pt x="93194" y="104645"/>
                </a:lnTo>
                <a:close/>
                <a:moveTo>
                  <a:pt x="11582" y="104645"/>
                </a:moveTo>
                <a:lnTo>
                  <a:pt x="11582" y="110785"/>
                </a:lnTo>
                <a:lnTo>
                  <a:pt x="6262" y="113855"/>
                </a:lnTo>
                <a:lnTo>
                  <a:pt x="11582" y="104645"/>
                </a:lnTo>
                <a:close/>
                <a:moveTo>
                  <a:pt x="23223" y="104645"/>
                </a:moveTo>
                <a:lnTo>
                  <a:pt x="23223" y="110785"/>
                </a:lnTo>
                <a:lnTo>
                  <a:pt x="17904" y="113855"/>
                </a:lnTo>
                <a:lnTo>
                  <a:pt x="23223" y="104645"/>
                </a:lnTo>
                <a:close/>
                <a:moveTo>
                  <a:pt x="23497" y="104645"/>
                </a:moveTo>
                <a:lnTo>
                  <a:pt x="28816" y="113855"/>
                </a:lnTo>
                <a:lnTo>
                  <a:pt x="23497" y="110785"/>
                </a:lnTo>
                <a:lnTo>
                  <a:pt x="23497" y="104645"/>
                </a:lnTo>
                <a:close/>
                <a:moveTo>
                  <a:pt x="34834" y="104645"/>
                </a:moveTo>
                <a:lnTo>
                  <a:pt x="34834" y="110785"/>
                </a:lnTo>
                <a:lnTo>
                  <a:pt x="29515" y="113855"/>
                </a:lnTo>
                <a:lnTo>
                  <a:pt x="34834" y="104645"/>
                </a:lnTo>
                <a:close/>
                <a:moveTo>
                  <a:pt x="35078" y="104645"/>
                </a:moveTo>
                <a:lnTo>
                  <a:pt x="40397" y="113855"/>
                </a:lnTo>
                <a:lnTo>
                  <a:pt x="35078" y="110785"/>
                </a:lnTo>
                <a:lnTo>
                  <a:pt x="35078" y="104645"/>
                </a:lnTo>
                <a:close/>
                <a:moveTo>
                  <a:pt x="46446" y="104645"/>
                </a:moveTo>
                <a:lnTo>
                  <a:pt x="46446" y="110785"/>
                </a:lnTo>
                <a:lnTo>
                  <a:pt x="41126" y="113855"/>
                </a:lnTo>
                <a:lnTo>
                  <a:pt x="46446" y="104645"/>
                </a:lnTo>
                <a:close/>
                <a:moveTo>
                  <a:pt x="46689" y="104645"/>
                </a:moveTo>
                <a:lnTo>
                  <a:pt x="52008" y="113855"/>
                </a:lnTo>
                <a:lnTo>
                  <a:pt x="46689" y="110785"/>
                </a:lnTo>
                <a:lnTo>
                  <a:pt x="46689" y="104645"/>
                </a:lnTo>
                <a:close/>
                <a:moveTo>
                  <a:pt x="58057" y="104645"/>
                </a:moveTo>
                <a:lnTo>
                  <a:pt x="58057" y="110785"/>
                </a:lnTo>
                <a:lnTo>
                  <a:pt x="52737" y="113855"/>
                </a:lnTo>
                <a:lnTo>
                  <a:pt x="58057" y="104645"/>
                </a:lnTo>
                <a:close/>
                <a:moveTo>
                  <a:pt x="58330" y="104645"/>
                </a:moveTo>
                <a:lnTo>
                  <a:pt x="63650" y="113855"/>
                </a:lnTo>
                <a:lnTo>
                  <a:pt x="58330" y="110785"/>
                </a:lnTo>
                <a:lnTo>
                  <a:pt x="58330" y="104645"/>
                </a:lnTo>
                <a:close/>
                <a:moveTo>
                  <a:pt x="69698" y="104645"/>
                </a:moveTo>
                <a:lnTo>
                  <a:pt x="69698" y="110785"/>
                </a:lnTo>
                <a:lnTo>
                  <a:pt x="64379" y="113855"/>
                </a:lnTo>
                <a:lnTo>
                  <a:pt x="69698" y="104645"/>
                </a:lnTo>
                <a:close/>
                <a:moveTo>
                  <a:pt x="69941" y="104645"/>
                </a:moveTo>
                <a:lnTo>
                  <a:pt x="75261" y="113855"/>
                </a:lnTo>
                <a:lnTo>
                  <a:pt x="69941" y="110785"/>
                </a:lnTo>
                <a:lnTo>
                  <a:pt x="69941" y="104645"/>
                </a:lnTo>
                <a:close/>
                <a:moveTo>
                  <a:pt x="81309" y="104645"/>
                </a:moveTo>
                <a:lnTo>
                  <a:pt x="81309" y="110785"/>
                </a:lnTo>
                <a:lnTo>
                  <a:pt x="75990" y="113855"/>
                </a:lnTo>
                <a:lnTo>
                  <a:pt x="81309" y="104645"/>
                </a:lnTo>
                <a:close/>
                <a:moveTo>
                  <a:pt x="81583" y="104645"/>
                </a:moveTo>
                <a:lnTo>
                  <a:pt x="86902" y="113855"/>
                </a:lnTo>
                <a:lnTo>
                  <a:pt x="81583" y="110785"/>
                </a:lnTo>
                <a:lnTo>
                  <a:pt x="81583" y="104645"/>
                </a:lnTo>
                <a:close/>
                <a:moveTo>
                  <a:pt x="92951" y="104645"/>
                </a:moveTo>
                <a:lnTo>
                  <a:pt x="92951" y="110785"/>
                </a:lnTo>
                <a:lnTo>
                  <a:pt x="87632" y="113855"/>
                </a:lnTo>
                <a:lnTo>
                  <a:pt x="92951" y="104645"/>
                </a:lnTo>
                <a:close/>
                <a:moveTo>
                  <a:pt x="104562" y="104645"/>
                </a:moveTo>
                <a:lnTo>
                  <a:pt x="104562" y="110785"/>
                </a:lnTo>
                <a:lnTo>
                  <a:pt x="99243" y="113855"/>
                </a:lnTo>
                <a:lnTo>
                  <a:pt x="104562" y="104645"/>
                </a:lnTo>
                <a:close/>
                <a:moveTo>
                  <a:pt x="104775" y="104645"/>
                </a:moveTo>
                <a:lnTo>
                  <a:pt x="110094" y="113855"/>
                </a:lnTo>
                <a:lnTo>
                  <a:pt x="104775" y="110785"/>
                </a:lnTo>
                <a:lnTo>
                  <a:pt x="104775" y="104645"/>
                </a:lnTo>
                <a:close/>
                <a:moveTo>
                  <a:pt x="116143" y="104675"/>
                </a:moveTo>
                <a:lnTo>
                  <a:pt x="116143" y="110785"/>
                </a:lnTo>
                <a:lnTo>
                  <a:pt x="110824" y="113855"/>
                </a:lnTo>
                <a:lnTo>
                  <a:pt x="116143" y="104675"/>
                </a:lnTo>
                <a:close/>
                <a:moveTo>
                  <a:pt x="127784" y="104675"/>
                </a:moveTo>
                <a:lnTo>
                  <a:pt x="127784" y="110785"/>
                </a:lnTo>
                <a:lnTo>
                  <a:pt x="122465" y="113855"/>
                </a:lnTo>
                <a:lnTo>
                  <a:pt x="127784" y="104675"/>
                </a:lnTo>
                <a:close/>
                <a:moveTo>
                  <a:pt x="139396" y="104675"/>
                </a:moveTo>
                <a:lnTo>
                  <a:pt x="139396" y="110785"/>
                </a:lnTo>
                <a:lnTo>
                  <a:pt x="134076" y="113855"/>
                </a:lnTo>
                <a:lnTo>
                  <a:pt x="139396" y="104675"/>
                </a:lnTo>
                <a:close/>
                <a:moveTo>
                  <a:pt x="151037" y="104675"/>
                </a:moveTo>
                <a:lnTo>
                  <a:pt x="151037" y="110785"/>
                </a:lnTo>
                <a:lnTo>
                  <a:pt x="145718" y="113855"/>
                </a:lnTo>
                <a:lnTo>
                  <a:pt x="151037" y="104675"/>
                </a:lnTo>
                <a:close/>
                <a:moveTo>
                  <a:pt x="162648" y="104675"/>
                </a:moveTo>
                <a:lnTo>
                  <a:pt x="162648" y="110785"/>
                </a:lnTo>
                <a:lnTo>
                  <a:pt x="157329" y="113855"/>
                </a:lnTo>
                <a:lnTo>
                  <a:pt x="162648" y="104675"/>
                </a:lnTo>
                <a:close/>
                <a:moveTo>
                  <a:pt x="174290" y="104675"/>
                </a:moveTo>
                <a:lnTo>
                  <a:pt x="174290" y="110785"/>
                </a:lnTo>
                <a:lnTo>
                  <a:pt x="168971" y="113855"/>
                </a:lnTo>
                <a:lnTo>
                  <a:pt x="174290" y="104675"/>
                </a:lnTo>
                <a:close/>
                <a:moveTo>
                  <a:pt x="185871" y="104675"/>
                </a:moveTo>
                <a:lnTo>
                  <a:pt x="185871" y="110785"/>
                </a:lnTo>
                <a:lnTo>
                  <a:pt x="180551" y="113855"/>
                </a:lnTo>
                <a:lnTo>
                  <a:pt x="185871" y="104675"/>
                </a:lnTo>
                <a:close/>
                <a:moveTo>
                  <a:pt x="197512" y="104675"/>
                </a:moveTo>
                <a:lnTo>
                  <a:pt x="197512" y="110785"/>
                </a:lnTo>
                <a:lnTo>
                  <a:pt x="192193" y="113855"/>
                </a:lnTo>
                <a:lnTo>
                  <a:pt x="197512" y="104675"/>
                </a:lnTo>
                <a:close/>
                <a:moveTo>
                  <a:pt x="209123" y="104675"/>
                </a:moveTo>
                <a:lnTo>
                  <a:pt x="209123" y="110785"/>
                </a:lnTo>
                <a:lnTo>
                  <a:pt x="203804" y="113855"/>
                </a:lnTo>
                <a:lnTo>
                  <a:pt x="209123" y="104675"/>
                </a:lnTo>
                <a:close/>
                <a:moveTo>
                  <a:pt x="220765" y="104675"/>
                </a:moveTo>
                <a:lnTo>
                  <a:pt x="220765" y="110785"/>
                </a:lnTo>
                <a:lnTo>
                  <a:pt x="215446" y="113855"/>
                </a:lnTo>
                <a:lnTo>
                  <a:pt x="220765" y="104675"/>
                </a:lnTo>
                <a:close/>
                <a:moveTo>
                  <a:pt x="232376" y="104675"/>
                </a:moveTo>
                <a:lnTo>
                  <a:pt x="232376" y="110785"/>
                </a:lnTo>
                <a:lnTo>
                  <a:pt x="227057" y="113855"/>
                </a:lnTo>
                <a:lnTo>
                  <a:pt x="232376" y="104675"/>
                </a:lnTo>
                <a:close/>
                <a:moveTo>
                  <a:pt x="243957" y="104675"/>
                </a:moveTo>
                <a:lnTo>
                  <a:pt x="243957" y="110785"/>
                </a:lnTo>
                <a:lnTo>
                  <a:pt x="238638" y="113855"/>
                </a:lnTo>
                <a:lnTo>
                  <a:pt x="243957" y="104675"/>
                </a:lnTo>
                <a:close/>
                <a:moveTo>
                  <a:pt x="255598" y="104675"/>
                </a:moveTo>
                <a:lnTo>
                  <a:pt x="255598" y="110785"/>
                </a:lnTo>
                <a:lnTo>
                  <a:pt x="250279" y="113855"/>
                </a:lnTo>
                <a:lnTo>
                  <a:pt x="255598" y="104675"/>
                </a:lnTo>
                <a:close/>
                <a:moveTo>
                  <a:pt x="267210" y="104675"/>
                </a:moveTo>
                <a:lnTo>
                  <a:pt x="267210" y="110785"/>
                </a:lnTo>
                <a:lnTo>
                  <a:pt x="261890" y="113855"/>
                </a:lnTo>
                <a:lnTo>
                  <a:pt x="267210" y="104675"/>
                </a:lnTo>
                <a:close/>
                <a:moveTo>
                  <a:pt x="278851" y="104675"/>
                </a:moveTo>
                <a:lnTo>
                  <a:pt x="278851" y="110785"/>
                </a:lnTo>
                <a:lnTo>
                  <a:pt x="273532" y="113855"/>
                </a:lnTo>
                <a:lnTo>
                  <a:pt x="278851" y="104675"/>
                </a:lnTo>
                <a:close/>
                <a:moveTo>
                  <a:pt x="11703" y="111028"/>
                </a:moveTo>
                <a:lnTo>
                  <a:pt x="16901" y="114007"/>
                </a:lnTo>
                <a:lnTo>
                  <a:pt x="17023" y="114098"/>
                </a:lnTo>
                <a:lnTo>
                  <a:pt x="6384" y="114098"/>
                </a:lnTo>
                <a:lnTo>
                  <a:pt x="6506" y="114007"/>
                </a:lnTo>
                <a:lnTo>
                  <a:pt x="11703" y="111028"/>
                </a:lnTo>
                <a:close/>
                <a:moveTo>
                  <a:pt x="23345" y="111028"/>
                </a:moveTo>
                <a:lnTo>
                  <a:pt x="28542" y="114007"/>
                </a:lnTo>
                <a:lnTo>
                  <a:pt x="28664" y="114098"/>
                </a:lnTo>
                <a:lnTo>
                  <a:pt x="18026" y="114098"/>
                </a:lnTo>
                <a:lnTo>
                  <a:pt x="18117" y="114007"/>
                </a:lnTo>
                <a:lnTo>
                  <a:pt x="23345" y="111028"/>
                </a:lnTo>
                <a:close/>
                <a:moveTo>
                  <a:pt x="34956" y="111028"/>
                </a:moveTo>
                <a:lnTo>
                  <a:pt x="40154" y="114007"/>
                </a:lnTo>
                <a:lnTo>
                  <a:pt x="40275" y="114098"/>
                </a:lnTo>
                <a:lnTo>
                  <a:pt x="29637" y="114098"/>
                </a:lnTo>
                <a:lnTo>
                  <a:pt x="29758" y="114007"/>
                </a:lnTo>
                <a:lnTo>
                  <a:pt x="34956" y="111028"/>
                </a:lnTo>
                <a:close/>
                <a:moveTo>
                  <a:pt x="46598" y="111028"/>
                </a:moveTo>
                <a:lnTo>
                  <a:pt x="51795" y="114007"/>
                </a:lnTo>
                <a:lnTo>
                  <a:pt x="51917" y="114098"/>
                </a:lnTo>
                <a:lnTo>
                  <a:pt x="41278" y="114098"/>
                </a:lnTo>
                <a:lnTo>
                  <a:pt x="41369" y="114007"/>
                </a:lnTo>
                <a:lnTo>
                  <a:pt x="46598" y="111028"/>
                </a:lnTo>
                <a:close/>
                <a:moveTo>
                  <a:pt x="58178" y="111028"/>
                </a:moveTo>
                <a:lnTo>
                  <a:pt x="63376" y="114007"/>
                </a:lnTo>
                <a:lnTo>
                  <a:pt x="63498" y="114098"/>
                </a:lnTo>
                <a:lnTo>
                  <a:pt x="52859" y="114098"/>
                </a:lnTo>
                <a:lnTo>
                  <a:pt x="52981" y="114007"/>
                </a:lnTo>
                <a:lnTo>
                  <a:pt x="58178" y="111028"/>
                </a:lnTo>
                <a:close/>
                <a:moveTo>
                  <a:pt x="69820" y="111028"/>
                </a:moveTo>
                <a:lnTo>
                  <a:pt x="75048" y="114007"/>
                </a:lnTo>
                <a:lnTo>
                  <a:pt x="75139" y="114098"/>
                </a:lnTo>
                <a:lnTo>
                  <a:pt x="64501" y="114098"/>
                </a:lnTo>
                <a:lnTo>
                  <a:pt x="64622" y="114007"/>
                </a:lnTo>
                <a:lnTo>
                  <a:pt x="69820" y="111028"/>
                </a:lnTo>
                <a:close/>
                <a:moveTo>
                  <a:pt x="81431" y="111028"/>
                </a:moveTo>
                <a:lnTo>
                  <a:pt x="86629" y="114007"/>
                </a:lnTo>
                <a:lnTo>
                  <a:pt x="86750" y="114098"/>
                </a:lnTo>
                <a:lnTo>
                  <a:pt x="76112" y="114098"/>
                </a:lnTo>
                <a:lnTo>
                  <a:pt x="76233" y="114007"/>
                </a:lnTo>
                <a:lnTo>
                  <a:pt x="81431" y="111028"/>
                </a:lnTo>
                <a:close/>
                <a:moveTo>
                  <a:pt x="93042" y="111028"/>
                </a:moveTo>
                <a:lnTo>
                  <a:pt x="98270" y="114007"/>
                </a:lnTo>
                <a:lnTo>
                  <a:pt x="98361" y="114098"/>
                </a:lnTo>
                <a:lnTo>
                  <a:pt x="87723" y="114098"/>
                </a:lnTo>
                <a:lnTo>
                  <a:pt x="87844" y="114007"/>
                </a:lnTo>
                <a:lnTo>
                  <a:pt x="93042" y="111028"/>
                </a:lnTo>
                <a:close/>
                <a:moveTo>
                  <a:pt x="104684" y="111028"/>
                </a:moveTo>
                <a:lnTo>
                  <a:pt x="109881" y="114007"/>
                </a:lnTo>
                <a:lnTo>
                  <a:pt x="110003" y="114098"/>
                </a:lnTo>
                <a:lnTo>
                  <a:pt x="99364" y="114098"/>
                </a:lnTo>
                <a:lnTo>
                  <a:pt x="99456" y="114007"/>
                </a:lnTo>
                <a:lnTo>
                  <a:pt x="104684" y="111028"/>
                </a:lnTo>
                <a:close/>
                <a:moveTo>
                  <a:pt x="116295" y="111028"/>
                </a:moveTo>
                <a:lnTo>
                  <a:pt x="121493" y="114007"/>
                </a:lnTo>
                <a:lnTo>
                  <a:pt x="121614" y="114098"/>
                </a:lnTo>
                <a:lnTo>
                  <a:pt x="110976" y="114098"/>
                </a:lnTo>
                <a:lnTo>
                  <a:pt x="111097" y="114007"/>
                </a:lnTo>
                <a:lnTo>
                  <a:pt x="116295" y="111028"/>
                </a:lnTo>
                <a:close/>
                <a:moveTo>
                  <a:pt x="127936" y="111028"/>
                </a:moveTo>
                <a:lnTo>
                  <a:pt x="133134" y="114007"/>
                </a:lnTo>
                <a:lnTo>
                  <a:pt x="133256" y="114098"/>
                </a:lnTo>
                <a:lnTo>
                  <a:pt x="122617" y="114098"/>
                </a:lnTo>
                <a:lnTo>
                  <a:pt x="122739" y="114007"/>
                </a:lnTo>
                <a:lnTo>
                  <a:pt x="127936" y="111028"/>
                </a:lnTo>
                <a:close/>
                <a:moveTo>
                  <a:pt x="139548" y="111028"/>
                </a:moveTo>
                <a:lnTo>
                  <a:pt x="144776" y="114007"/>
                </a:lnTo>
                <a:lnTo>
                  <a:pt x="144867" y="114098"/>
                </a:lnTo>
                <a:lnTo>
                  <a:pt x="134228" y="114098"/>
                </a:lnTo>
                <a:lnTo>
                  <a:pt x="134350" y="114007"/>
                </a:lnTo>
                <a:lnTo>
                  <a:pt x="139548" y="111028"/>
                </a:lnTo>
                <a:close/>
                <a:moveTo>
                  <a:pt x="151159" y="111028"/>
                </a:moveTo>
                <a:lnTo>
                  <a:pt x="156356" y="114007"/>
                </a:lnTo>
                <a:lnTo>
                  <a:pt x="156478" y="114098"/>
                </a:lnTo>
                <a:lnTo>
                  <a:pt x="145840" y="114098"/>
                </a:lnTo>
                <a:lnTo>
                  <a:pt x="145931" y="114007"/>
                </a:lnTo>
                <a:lnTo>
                  <a:pt x="151159" y="111028"/>
                </a:lnTo>
                <a:close/>
                <a:moveTo>
                  <a:pt x="162770" y="111028"/>
                </a:moveTo>
                <a:lnTo>
                  <a:pt x="167968" y="114007"/>
                </a:lnTo>
                <a:lnTo>
                  <a:pt x="168089" y="114098"/>
                </a:lnTo>
                <a:lnTo>
                  <a:pt x="157451" y="114098"/>
                </a:lnTo>
                <a:lnTo>
                  <a:pt x="157572" y="114007"/>
                </a:lnTo>
                <a:lnTo>
                  <a:pt x="162770" y="111028"/>
                </a:lnTo>
                <a:close/>
                <a:moveTo>
                  <a:pt x="174411" y="111028"/>
                </a:moveTo>
                <a:lnTo>
                  <a:pt x="179609" y="114007"/>
                </a:lnTo>
                <a:lnTo>
                  <a:pt x="179731" y="114098"/>
                </a:lnTo>
                <a:lnTo>
                  <a:pt x="169092" y="114098"/>
                </a:lnTo>
                <a:lnTo>
                  <a:pt x="169183" y="114007"/>
                </a:lnTo>
                <a:lnTo>
                  <a:pt x="174411" y="111028"/>
                </a:lnTo>
                <a:close/>
                <a:moveTo>
                  <a:pt x="186023" y="111028"/>
                </a:moveTo>
                <a:lnTo>
                  <a:pt x="191220" y="114007"/>
                </a:lnTo>
                <a:lnTo>
                  <a:pt x="191342" y="114098"/>
                </a:lnTo>
                <a:lnTo>
                  <a:pt x="180703" y="114098"/>
                </a:lnTo>
                <a:lnTo>
                  <a:pt x="180825" y="114007"/>
                </a:lnTo>
                <a:lnTo>
                  <a:pt x="186023" y="111028"/>
                </a:lnTo>
                <a:close/>
                <a:moveTo>
                  <a:pt x="197634" y="111028"/>
                </a:moveTo>
                <a:lnTo>
                  <a:pt x="202862" y="114007"/>
                </a:lnTo>
                <a:lnTo>
                  <a:pt x="202953" y="114098"/>
                </a:lnTo>
                <a:lnTo>
                  <a:pt x="192315" y="114098"/>
                </a:lnTo>
                <a:lnTo>
                  <a:pt x="192436" y="114007"/>
                </a:lnTo>
                <a:lnTo>
                  <a:pt x="197634" y="111028"/>
                </a:lnTo>
                <a:close/>
                <a:moveTo>
                  <a:pt x="209245" y="111028"/>
                </a:moveTo>
                <a:lnTo>
                  <a:pt x="214443" y="114007"/>
                </a:lnTo>
                <a:lnTo>
                  <a:pt x="214564" y="114098"/>
                </a:lnTo>
                <a:lnTo>
                  <a:pt x="203926" y="114098"/>
                </a:lnTo>
                <a:lnTo>
                  <a:pt x="204017" y="114007"/>
                </a:lnTo>
                <a:lnTo>
                  <a:pt x="209245" y="111028"/>
                </a:lnTo>
                <a:close/>
                <a:moveTo>
                  <a:pt x="220856" y="111028"/>
                </a:moveTo>
                <a:lnTo>
                  <a:pt x="226084" y="114007"/>
                </a:lnTo>
                <a:lnTo>
                  <a:pt x="226175" y="114098"/>
                </a:lnTo>
                <a:lnTo>
                  <a:pt x="215537" y="114098"/>
                </a:lnTo>
                <a:lnTo>
                  <a:pt x="215658" y="114007"/>
                </a:lnTo>
                <a:lnTo>
                  <a:pt x="220856" y="111028"/>
                </a:lnTo>
                <a:close/>
                <a:moveTo>
                  <a:pt x="232498" y="111028"/>
                </a:moveTo>
                <a:lnTo>
                  <a:pt x="237695" y="114007"/>
                </a:lnTo>
                <a:lnTo>
                  <a:pt x="237817" y="114098"/>
                </a:lnTo>
                <a:lnTo>
                  <a:pt x="227178" y="114098"/>
                </a:lnTo>
                <a:lnTo>
                  <a:pt x="227270" y="114007"/>
                </a:lnTo>
                <a:lnTo>
                  <a:pt x="232498" y="111028"/>
                </a:lnTo>
                <a:close/>
                <a:moveTo>
                  <a:pt x="244109" y="111028"/>
                </a:moveTo>
                <a:lnTo>
                  <a:pt x="249337" y="114007"/>
                </a:lnTo>
                <a:lnTo>
                  <a:pt x="249428" y="114098"/>
                </a:lnTo>
                <a:lnTo>
                  <a:pt x="238790" y="114098"/>
                </a:lnTo>
                <a:lnTo>
                  <a:pt x="238911" y="114007"/>
                </a:lnTo>
                <a:lnTo>
                  <a:pt x="244109" y="111028"/>
                </a:lnTo>
                <a:close/>
                <a:moveTo>
                  <a:pt x="255750" y="111028"/>
                </a:moveTo>
                <a:lnTo>
                  <a:pt x="260948" y="114007"/>
                </a:lnTo>
                <a:lnTo>
                  <a:pt x="261070" y="114098"/>
                </a:lnTo>
                <a:lnTo>
                  <a:pt x="250431" y="114098"/>
                </a:lnTo>
                <a:lnTo>
                  <a:pt x="250553" y="114007"/>
                </a:lnTo>
                <a:lnTo>
                  <a:pt x="255750" y="111028"/>
                </a:lnTo>
                <a:close/>
                <a:moveTo>
                  <a:pt x="267362" y="111028"/>
                </a:moveTo>
                <a:lnTo>
                  <a:pt x="272590" y="114007"/>
                </a:lnTo>
                <a:lnTo>
                  <a:pt x="272681" y="114098"/>
                </a:lnTo>
                <a:lnTo>
                  <a:pt x="262042" y="114098"/>
                </a:lnTo>
                <a:lnTo>
                  <a:pt x="262164" y="114007"/>
                </a:lnTo>
                <a:lnTo>
                  <a:pt x="267362" y="111028"/>
                </a:lnTo>
                <a:close/>
                <a:moveTo>
                  <a:pt x="279003" y="111028"/>
                </a:moveTo>
                <a:lnTo>
                  <a:pt x="284322" y="114098"/>
                </a:lnTo>
                <a:lnTo>
                  <a:pt x="273684" y="114098"/>
                </a:lnTo>
                <a:lnTo>
                  <a:pt x="273805" y="114007"/>
                </a:lnTo>
                <a:lnTo>
                  <a:pt x="279003" y="111028"/>
                </a:lnTo>
                <a:close/>
                <a:moveTo>
                  <a:pt x="17023" y="114311"/>
                </a:moveTo>
                <a:lnTo>
                  <a:pt x="11703" y="117411"/>
                </a:lnTo>
                <a:lnTo>
                  <a:pt x="6384" y="114311"/>
                </a:lnTo>
                <a:close/>
                <a:moveTo>
                  <a:pt x="28664" y="114311"/>
                </a:moveTo>
                <a:lnTo>
                  <a:pt x="23345" y="117411"/>
                </a:lnTo>
                <a:lnTo>
                  <a:pt x="18026" y="114311"/>
                </a:lnTo>
                <a:close/>
                <a:moveTo>
                  <a:pt x="40275" y="114311"/>
                </a:moveTo>
                <a:lnTo>
                  <a:pt x="34956" y="117411"/>
                </a:lnTo>
                <a:lnTo>
                  <a:pt x="29637" y="114311"/>
                </a:lnTo>
                <a:close/>
                <a:moveTo>
                  <a:pt x="51886" y="114311"/>
                </a:moveTo>
                <a:lnTo>
                  <a:pt x="46567" y="117411"/>
                </a:lnTo>
                <a:lnTo>
                  <a:pt x="41248" y="114311"/>
                </a:lnTo>
                <a:close/>
                <a:moveTo>
                  <a:pt x="63528" y="114311"/>
                </a:moveTo>
                <a:lnTo>
                  <a:pt x="58209" y="117411"/>
                </a:lnTo>
                <a:lnTo>
                  <a:pt x="52889" y="114311"/>
                </a:lnTo>
                <a:close/>
                <a:moveTo>
                  <a:pt x="75109" y="114311"/>
                </a:moveTo>
                <a:lnTo>
                  <a:pt x="69789" y="117411"/>
                </a:lnTo>
                <a:lnTo>
                  <a:pt x="64470" y="114311"/>
                </a:lnTo>
                <a:close/>
                <a:moveTo>
                  <a:pt x="86750" y="114311"/>
                </a:moveTo>
                <a:lnTo>
                  <a:pt x="81431" y="117411"/>
                </a:lnTo>
                <a:lnTo>
                  <a:pt x="76112" y="114311"/>
                </a:lnTo>
                <a:close/>
                <a:moveTo>
                  <a:pt x="98361" y="114311"/>
                </a:moveTo>
                <a:lnTo>
                  <a:pt x="93042" y="117411"/>
                </a:lnTo>
                <a:lnTo>
                  <a:pt x="87723" y="114311"/>
                </a:lnTo>
                <a:close/>
                <a:moveTo>
                  <a:pt x="110003" y="114311"/>
                </a:moveTo>
                <a:lnTo>
                  <a:pt x="104684" y="117411"/>
                </a:lnTo>
                <a:lnTo>
                  <a:pt x="99364" y="114311"/>
                </a:lnTo>
                <a:close/>
                <a:moveTo>
                  <a:pt x="121614" y="114311"/>
                </a:moveTo>
                <a:lnTo>
                  <a:pt x="116295" y="117411"/>
                </a:lnTo>
                <a:lnTo>
                  <a:pt x="110976" y="114311"/>
                </a:lnTo>
                <a:close/>
                <a:moveTo>
                  <a:pt x="133256" y="114311"/>
                </a:moveTo>
                <a:lnTo>
                  <a:pt x="127936" y="117411"/>
                </a:lnTo>
                <a:lnTo>
                  <a:pt x="122617" y="114311"/>
                </a:lnTo>
                <a:close/>
                <a:moveTo>
                  <a:pt x="144867" y="114311"/>
                </a:moveTo>
                <a:lnTo>
                  <a:pt x="139548" y="117411"/>
                </a:lnTo>
                <a:lnTo>
                  <a:pt x="134228" y="114311"/>
                </a:lnTo>
                <a:close/>
                <a:moveTo>
                  <a:pt x="156478" y="114311"/>
                </a:moveTo>
                <a:lnTo>
                  <a:pt x="151159" y="117411"/>
                </a:lnTo>
                <a:lnTo>
                  <a:pt x="145840" y="114311"/>
                </a:lnTo>
                <a:close/>
                <a:moveTo>
                  <a:pt x="168089" y="114311"/>
                </a:moveTo>
                <a:lnTo>
                  <a:pt x="162770" y="117411"/>
                </a:lnTo>
                <a:lnTo>
                  <a:pt x="157451" y="114311"/>
                </a:lnTo>
                <a:close/>
                <a:moveTo>
                  <a:pt x="179731" y="114311"/>
                </a:moveTo>
                <a:lnTo>
                  <a:pt x="174411" y="117411"/>
                </a:lnTo>
                <a:lnTo>
                  <a:pt x="169092" y="114311"/>
                </a:lnTo>
                <a:close/>
                <a:moveTo>
                  <a:pt x="191342" y="114311"/>
                </a:moveTo>
                <a:lnTo>
                  <a:pt x="186023" y="117411"/>
                </a:lnTo>
                <a:lnTo>
                  <a:pt x="180703" y="114311"/>
                </a:lnTo>
                <a:close/>
                <a:moveTo>
                  <a:pt x="202953" y="114311"/>
                </a:moveTo>
                <a:lnTo>
                  <a:pt x="197634" y="117411"/>
                </a:lnTo>
                <a:lnTo>
                  <a:pt x="192315" y="114311"/>
                </a:lnTo>
                <a:close/>
                <a:moveTo>
                  <a:pt x="214564" y="114311"/>
                </a:moveTo>
                <a:lnTo>
                  <a:pt x="209245" y="117411"/>
                </a:lnTo>
                <a:lnTo>
                  <a:pt x="203926" y="114311"/>
                </a:lnTo>
                <a:close/>
                <a:moveTo>
                  <a:pt x="226175" y="114311"/>
                </a:moveTo>
                <a:lnTo>
                  <a:pt x="220856" y="117411"/>
                </a:lnTo>
                <a:lnTo>
                  <a:pt x="215537" y="114311"/>
                </a:lnTo>
                <a:close/>
                <a:moveTo>
                  <a:pt x="237817" y="114311"/>
                </a:moveTo>
                <a:lnTo>
                  <a:pt x="232498" y="117411"/>
                </a:lnTo>
                <a:lnTo>
                  <a:pt x="227178" y="114311"/>
                </a:lnTo>
                <a:close/>
                <a:moveTo>
                  <a:pt x="249428" y="114311"/>
                </a:moveTo>
                <a:lnTo>
                  <a:pt x="244109" y="117411"/>
                </a:lnTo>
                <a:lnTo>
                  <a:pt x="238790" y="114311"/>
                </a:lnTo>
                <a:close/>
                <a:moveTo>
                  <a:pt x="261070" y="114311"/>
                </a:moveTo>
                <a:lnTo>
                  <a:pt x="255750" y="117411"/>
                </a:lnTo>
                <a:lnTo>
                  <a:pt x="250431" y="114311"/>
                </a:lnTo>
                <a:close/>
                <a:moveTo>
                  <a:pt x="272681" y="114311"/>
                </a:moveTo>
                <a:lnTo>
                  <a:pt x="267362" y="117411"/>
                </a:lnTo>
                <a:lnTo>
                  <a:pt x="262042" y="114311"/>
                </a:lnTo>
                <a:close/>
                <a:moveTo>
                  <a:pt x="284292" y="114311"/>
                </a:moveTo>
                <a:lnTo>
                  <a:pt x="278973" y="117411"/>
                </a:lnTo>
                <a:lnTo>
                  <a:pt x="273653" y="114311"/>
                </a:lnTo>
                <a:close/>
                <a:moveTo>
                  <a:pt x="17174" y="114554"/>
                </a:moveTo>
                <a:lnTo>
                  <a:pt x="11855" y="123733"/>
                </a:lnTo>
                <a:lnTo>
                  <a:pt x="11855" y="117624"/>
                </a:lnTo>
                <a:lnTo>
                  <a:pt x="17174" y="114554"/>
                </a:lnTo>
                <a:close/>
                <a:moveTo>
                  <a:pt x="28816" y="114554"/>
                </a:moveTo>
                <a:lnTo>
                  <a:pt x="23497" y="123733"/>
                </a:lnTo>
                <a:lnTo>
                  <a:pt x="23497" y="117624"/>
                </a:lnTo>
                <a:lnTo>
                  <a:pt x="28816" y="114554"/>
                </a:lnTo>
                <a:close/>
                <a:moveTo>
                  <a:pt x="40427" y="114554"/>
                </a:moveTo>
                <a:lnTo>
                  <a:pt x="35108" y="123733"/>
                </a:lnTo>
                <a:lnTo>
                  <a:pt x="35108" y="117624"/>
                </a:lnTo>
                <a:lnTo>
                  <a:pt x="40427" y="114554"/>
                </a:lnTo>
                <a:close/>
                <a:moveTo>
                  <a:pt x="52008" y="114554"/>
                </a:moveTo>
                <a:lnTo>
                  <a:pt x="46689" y="123733"/>
                </a:lnTo>
                <a:lnTo>
                  <a:pt x="46689" y="117624"/>
                </a:lnTo>
                <a:lnTo>
                  <a:pt x="52008" y="114554"/>
                </a:lnTo>
                <a:close/>
                <a:moveTo>
                  <a:pt x="63650" y="114554"/>
                </a:moveTo>
                <a:lnTo>
                  <a:pt x="58330" y="123733"/>
                </a:lnTo>
                <a:lnTo>
                  <a:pt x="58330" y="117624"/>
                </a:lnTo>
                <a:lnTo>
                  <a:pt x="63650" y="114554"/>
                </a:lnTo>
                <a:close/>
                <a:moveTo>
                  <a:pt x="75261" y="114554"/>
                </a:moveTo>
                <a:lnTo>
                  <a:pt x="69941" y="123733"/>
                </a:lnTo>
                <a:lnTo>
                  <a:pt x="69941" y="117624"/>
                </a:lnTo>
                <a:lnTo>
                  <a:pt x="75261" y="114554"/>
                </a:lnTo>
                <a:close/>
                <a:moveTo>
                  <a:pt x="86902" y="114554"/>
                </a:moveTo>
                <a:lnTo>
                  <a:pt x="81583" y="123733"/>
                </a:lnTo>
                <a:lnTo>
                  <a:pt x="81583" y="117624"/>
                </a:lnTo>
                <a:lnTo>
                  <a:pt x="86902" y="114554"/>
                </a:lnTo>
                <a:close/>
                <a:moveTo>
                  <a:pt x="98513" y="114554"/>
                </a:moveTo>
                <a:lnTo>
                  <a:pt x="93194" y="123733"/>
                </a:lnTo>
                <a:lnTo>
                  <a:pt x="93194" y="117624"/>
                </a:lnTo>
                <a:lnTo>
                  <a:pt x="98513" y="114554"/>
                </a:lnTo>
                <a:close/>
                <a:moveTo>
                  <a:pt x="110155" y="114554"/>
                </a:moveTo>
                <a:lnTo>
                  <a:pt x="104836" y="123733"/>
                </a:lnTo>
                <a:lnTo>
                  <a:pt x="104836" y="117624"/>
                </a:lnTo>
                <a:lnTo>
                  <a:pt x="110155" y="114554"/>
                </a:lnTo>
                <a:close/>
                <a:moveTo>
                  <a:pt x="121736" y="114554"/>
                </a:moveTo>
                <a:lnTo>
                  <a:pt x="116416" y="123733"/>
                </a:lnTo>
                <a:lnTo>
                  <a:pt x="116416" y="117624"/>
                </a:lnTo>
                <a:lnTo>
                  <a:pt x="121736" y="114554"/>
                </a:lnTo>
                <a:close/>
                <a:moveTo>
                  <a:pt x="168241" y="114554"/>
                </a:moveTo>
                <a:lnTo>
                  <a:pt x="162922" y="123733"/>
                </a:lnTo>
                <a:lnTo>
                  <a:pt x="162922" y="117624"/>
                </a:lnTo>
                <a:lnTo>
                  <a:pt x="168241" y="114554"/>
                </a:lnTo>
                <a:close/>
                <a:moveTo>
                  <a:pt x="179822" y="114554"/>
                </a:moveTo>
                <a:lnTo>
                  <a:pt x="174503" y="123733"/>
                </a:lnTo>
                <a:lnTo>
                  <a:pt x="174503" y="117624"/>
                </a:lnTo>
                <a:lnTo>
                  <a:pt x="179822" y="114554"/>
                </a:lnTo>
                <a:close/>
                <a:moveTo>
                  <a:pt x="191463" y="114554"/>
                </a:moveTo>
                <a:lnTo>
                  <a:pt x="186144" y="123733"/>
                </a:lnTo>
                <a:lnTo>
                  <a:pt x="186144" y="117624"/>
                </a:lnTo>
                <a:lnTo>
                  <a:pt x="191463" y="114554"/>
                </a:lnTo>
                <a:close/>
                <a:moveTo>
                  <a:pt x="203075" y="114554"/>
                </a:moveTo>
                <a:lnTo>
                  <a:pt x="197755" y="123733"/>
                </a:lnTo>
                <a:lnTo>
                  <a:pt x="197755" y="117624"/>
                </a:lnTo>
                <a:lnTo>
                  <a:pt x="203075" y="114554"/>
                </a:lnTo>
                <a:close/>
                <a:moveTo>
                  <a:pt x="214716" y="114554"/>
                </a:moveTo>
                <a:lnTo>
                  <a:pt x="209397" y="123733"/>
                </a:lnTo>
                <a:lnTo>
                  <a:pt x="209397" y="117624"/>
                </a:lnTo>
                <a:lnTo>
                  <a:pt x="214716" y="114554"/>
                </a:lnTo>
                <a:close/>
                <a:moveTo>
                  <a:pt x="226327" y="114554"/>
                </a:moveTo>
                <a:lnTo>
                  <a:pt x="221008" y="123733"/>
                </a:lnTo>
                <a:lnTo>
                  <a:pt x="221008" y="117624"/>
                </a:lnTo>
                <a:lnTo>
                  <a:pt x="226327" y="114554"/>
                </a:lnTo>
                <a:close/>
                <a:moveTo>
                  <a:pt x="237969" y="114554"/>
                </a:moveTo>
                <a:lnTo>
                  <a:pt x="232650" y="123733"/>
                </a:lnTo>
                <a:lnTo>
                  <a:pt x="232650" y="117624"/>
                </a:lnTo>
                <a:lnTo>
                  <a:pt x="237969" y="114554"/>
                </a:lnTo>
                <a:close/>
                <a:moveTo>
                  <a:pt x="249550" y="114554"/>
                </a:moveTo>
                <a:lnTo>
                  <a:pt x="244230" y="123733"/>
                </a:lnTo>
                <a:lnTo>
                  <a:pt x="244230" y="117624"/>
                </a:lnTo>
                <a:lnTo>
                  <a:pt x="249550" y="114554"/>
                </a:lnTo>
                <a:close/>
                <a:moveTo>
                  <a:pt x="261191" y="114554"/>
                </a:moveTo>
                <a:lnTo>
                  <a:pt x="255872" y="123733"/>
                </a:lnTo>
                <a:lnTo>
                  <a:pt x="255872" y="117624"/>
                </a:lnTo>
                <a:lnTo>
                  <a:pt x="261191" y="114554"/>
                </a:lnTo>
                <a:close/>
                <a:moveTo>
                  <a:pt x="272802" y="114554"/>
                </a:moveTo>
                <a:lnTo>
                  <a:pt x="267483" y="123733"/>
                </a:lnTo>
                <a:lnTo>
                  <a:pt x="267483" y="117624"/>
                </a:lnTo>
                <a:lnTo>
                  <a:pt x="272802" y="114554"/>
                </a:lnTo>
                <a:close/>
                <a:moveTo>
                  <a:pt x="284444" y="114554"/>
                </a:moveTo>
                <a:lnTo>
                  <a:pt x="279125" y="123733"/>
                </a:lnTo>
                <a:lnTo>
                  <a:pt x="279125" y="117624"/>
                </a:lnTo>
                <a:lnTo>
                  <a:pt x="284444" y="114554"/>
                </a:lnTo>
                <a:close/>
                <a:moveTo>
                  <a:pt x="6262" y="114584"/>
                </a:moveTo>
                <a:lnTo>
                  <a:pt x="11582" y="117624"/>
                </a:lnTo>
                <a:lnTo>
                  <a:pt x="11582" y="123764"/>
                </a:lnTo>
                <a:lnTo>
                  <a:pt x="6262" y="114584"/>
                </a:lnTo>
                <a:close/>
                <a:moveTo>
                  <a:pt x="17904" y="114584"/>
                </a:moveTo>
                <a:lnTo>
                  <a:pt x="23223" y="117624"/>
                </a:lnTo>
                <a:lnTo>
                  <a:pt x="23223" y="123764"/>
                </a:lnTo>
                <a:lnTo>
                  <a:pt x="17904" y="114584"/>
                </a:lnTo>
                <a:close/>
                <a:moveTo>
                  <a:pt x="29515" y="114584"/>
                </a:moveTo>
                <a:lnTo>
                  <a:pt x="34834" y="117624"/>
                </a:lnTo>
                <a:lnTo>
                  <a:pt x="34834" y="123764"/>
                </a:lnTo>
                <a:lnTo>
                  <a:pt x="29515" y="114584"/>
                </a:lnTo>
                <a:close/>
                <a:moveTo>
                  <a:pt x="41126" y="114584"/>
                </a:moveTo>
                <a:lnTo>
                  <a:pt x="46446" y="117624"/>
                </a:lnTo>
                <a:lnTo>
                  <a:pt x="46446" y="123764"/>
                </a:lnTo>
                <a:lnTo>
                  <a:pt x="41126" y="114584"/>
                </a:lnTo>
                <a:close/>
                <a:moveTo>
                  <a:pt x="52737" y="114584"/>
                </a:moveTo>
                <a:lnTo>
                  <a:pt x="58057" y="117624"/>
                </a:lnTo>
                <a:lnTo>
                  <a:pt x="58057" y="123764"/>
                </a:lnTo>
                <a:lnTo>
                  <a:pt x="52737" y="114584"/>
                </a:lnTo>
                <a:close/>
                <a:moveTo>
                  <a:pt x="64379" y="114584"/>
                </a:moveTo>
                <a:lnTo>
                  <a:pt x="69698" y="117624"/>
                </a:lnTo>
                <a:lnTo>
                  <a:pt x="69698" y="123764"/>
                </a:lnTo>
                <a:lnTo>
                  <a:pt x="64379" y="114584"/>
                </a:lnTo>
                <a:close/>
                <a:moveTo>
                  <a:pt x="75990" y="114584"/>
                </a:moveTo>
                <a:lnTo>
                  <a:pt x="81309" y="117624"/>
                </a:lnTo>
                <a:lnTo>
                  <a:pt x="81309" y="123764"/>
                </a:lnTo>
                <a:lnTo>
                  <a:pt x="75990" y="114584"/>
                </a:lnTo>
                <a:close/>
                <a:moveTo>
                  <a:pt x="87632" y="114584"/>
                </a:moveTo>
                <a:lnTo>
                  <a:pt x="92951" y="117624"/>
                </a:lnTo>
                <a:lnTo>
                  <a:pt x="92951" y="123764"/>
                </a:lnTo>
                <a:lnTo>
                  <a:pt x="87632" y="114584"/>
                </a:lnTo>
                <a:close/>
                <a:moveTo>
                  <a:pt x="99243" y="114584"/>
                </a:moveTo>
                <a:lnTo>
                  <a:pt x="104562" y="117624"/>
                </a:lnTo>
                <a:lnTo>
                  <a:pt x="104562" y="123764"/>
                </a:lnTo>
                <a:lnTo>
                  <a:pt x="99243" y="114584"/>
                </a:lnTo>
                <a:close/>
                <a:moveTo>
                  <a:pt x="110824" y="114584"/>
                </a:moveTo>
                <a:lnTo>
                  <a:pt x="116143" y="117624"/>
                </a:lnTo>
                <a:lnTo>
                  <a:pt x="116143" y="123764"/>
                </a:lnTo>
                <a:lnTo>
                  <a:pt x="110824" y="114584"/>
                </a:lnTo>
                <a:close/>
                <a:moveTo>
                  <a:pt x="157329" y="114554"/>
                </a:moveTo>
                <a:lnTo>
                  <a:pt x="162648" y="117624"/>
                </a:lnTo>
                <a:lnTo>
                  <a:pt x="162648" y="123764"/>
                </a:lnTo>
                <a:lnTo>
                  <a:pt x="157329" y="114554"/>
                </a:lnTo>
                <a:close/>
                <a:moveTo>
                  <a:pt x="168971" y="114554"/>
                </a:moveTo>
                <a:lnTo>
                  <a:pt x="174290" y="117624"/>
                </a:lnTo>
                <a:lnTo>
                  <a:pt x="174290" y="123764"/>
                </a:lnTo>
                <a:lnTo>
                  <a:pt x="168971" y="114554"/>
                </a:lnTo>
                <a:close/>
                <a:moveTo>
                  <a:pt x="180551" y="114554"/>
                </a:moveTo>
                <a:lnTo>
                  <a:pt x="185871" y="117624"/>
                </a:lnTo>
                <a:lnTo>
                  <a:pt x="185871" y="123764"/>
                </a:lnTo>
                <a:lnTo>
                  <a:pt x="180551" y="114554"/>
                </a:lnTo>
                <a:close/>
                <a:moveTo>
                  <a:pt x="192193" y="114554"/>
                </a:moveTo>
                <a:lnTo>
                  <a:pt x="197512" y="117624"/>
                </a:lnTo>
                <a:lnTo>
                  <a:pt x="197512" y="123764"/>
                </a:lnTo>
                <a:lnTo>
                  <a:pt x="192193" y="114554"/>
                </a:lnTo>
                <a:close/>
                <a:moveTo>
                  <a:pt x="203804" y="114554"/>
                </a:moveTo>
                <a:lnTo>
                  <a:pt x="209123" y="117624"/>
                </a:lnTo>
                <a:lnTo>
                  <a:pt x="209123" y="123764"/>
                </a:lnTo>
                <a:lnTo>
                  <a:pt x="203804" y="114554"/>
                </a:lnTo>
                <a:close/>
                <a:moveTo>
                  <a:pt x="215446" y="114554"/>
                </a:moveTo>
                <a:lnTo>
                  <a:pt x="220765" y="117624"/>
                </a:lnTo>
                <a:lnTo>
                  <a:pt x="220765" y="123764"/>
                </a:lnTo>
                <a:lnTo>
                  <a:pt x="215446" y="114554"/>
                </a:lnTo>
                <a:close/>
                <a:moveTo>
                  <a:pt x="227057" y="114554"/>
                </a:moveTo>
                <a:lnTo>
                  <a:pt x="232376" y="117624"/>
                </a:lnTo>
                <a:lnTo>
                  <a:pt x="232376" y="123764"/>
                </a:lnTo>
                <a:lnTo>
                  <a:pt x="227057" y="114554"/>
                </a:lnTo>
                <a:close/>
                <a:moveTo>
                  <a:pt x="238668" y="114554"/>
                </a:moveTo>
                <a:lnTo>
                  <a:pt x="243987" y="117624"/>
                </a:lnTo>
                <a:lnTo>
                  <a:pt x="243987" y="123764"/>
                </a:lnTo>
                <a:lnTo>
                  <a:pt x="238668" y="114554"/>
                </a:lnTo>
                <a:close/>
                <a:moveTo>
                  <a:pt x="250279" y="114554"/>
                </a:moveTo>
                <a:lnTo>
                  <a:pt x="255598" y="117624"/>
                </a:lnTo>
                <a:lnTo>
                  <a:pt x="255598" y="123764"/>
                </a:lnTo>
                <a:lnTo>
                  <a:pt x="250279" y="114554"/>
                </a:lnTo>
                <a:close/>
                <a:moveTo>
                  <a:pt x="261890" y="114554"/>
                </a:moveTo>
                <a:lnTo>
                  <a:pt x="267210" y="117624"/>
                </a:lnTo>
                <a:lnTo>
                  <a:pt x="267210" y="123764"/>
                </a:lnTo>
                <a:lnTo>
                  <a:pt x="261890" y="114554"/>
                </a:lnTo>
                <a:close/>
                <a:moveTo>
                  <a:pt x="273532" y="114554"/>
                </a:moveTo>
                <a:lnTo>
                  <a:pt x="278851" y="117624"/>
                </a:lnTo>
                <a:lnTo>
                  <a:pt x="278851" y="123764"/>
                </a:lnTo>
                <a:lnTo>
                  <a:pt x="273532" y="114554"/>
                </a:lnTo>
                <a:close/>
                <a:moveTo>
                  <a:pt x="122465" y="114584"/>
                </a:moveTo>
                <a:lnTo>
                  <a:pt x="127784" y="117654"/>
                </a:lnTo>
                <a:lnTo>
                  <a:pt x="127784" y="123794"/>
                </a:lnTo>
                <a:lnTo>
                  <a:pt x="122465" y="114584"/>
                </a:lnTo>
                <a:close/>
                <a:moveTo>
                  <a:pt x="133377" y="114554"/>
                </a:moveTo>
                <a:lnTo>
                  <a:pt x="128058" y="123794"/>
                </a:lnTo>
                <a:lnTo>
                  <a:pt x="128058" y="117624"/>
                </a:lnTo>
                <a:lnTo>
                  <a:pt x="133377" y="114554"/>
                </a:lnTo>
                <a:close/>
                <a:moveTo>
                  <a:pt x="134076" y="114584"/>
                </a:moveTo>
                <a:lnTo>
                  <a:pt x="139396" y="117654"/>
                </a:lnTo>
                <a:lnTo>
                  <a:pt x="139396" y="123794"/>
                </a:lnTo>
                <a:lnTo>
                  <a:pt x="134076" y="114584"/>
                </a:lnTo>
                <a:close/>
                <a:moveTo>
                  <a:pt x="144988" y="114554"/>
                </a:moveTo>
                <a:lnTo>
                  <a:pt x="139669" y="123794"/>
                </a:lnTo>
                <a:lnTo>
                  <a:pt x="139669" y="117624"/>
                </a:lnTo>
                <a:lnTo>
                  <a:pt x="144988" y="114554"/>
                </a:lnTo>
                <a:close/>
                <a:moveTo>
                  <a:pt x="145718" y="114584"/>
                </a:moveTo>
                <a:lnTo>
                  <a:pt x="151037" y="117654"/>
                </a:lnTo>
                <a:lnTo>
                  <a:pt x="151037" y="123794"/>
                </a:lnTo>
                <a:lnTo>
                  <a:pt x="145718" y="114584"/>
                </a:lnTo>
                <a:close/>
                <a:moveTo>
                  <a:pt x="156630" y="114554"/>
                </a:moveTo>
                <a:lnTo>
                  <a:pt x="151311" y="123794"/>
                </a:lnTo>
                <a:lnTo>
                  <a:pt x="151311" y="117624"/>
                </a:lnTo>
                <a:lnTo>
                  <a:pt x="156630" y="114554"/>
                </a:lnTo>
                <a:close/>
                <a:moveTo>
                  <a:pt x="17661" y="114706"/>
                </a:moveTo>
                <a:lnTo>
                  <a:pt x="22980" y="123885"/>
                </a:lnTo>
                <a:lnTo>
                  <a:pt x="22980" y="123885"/>
                </a:lnTo>
                <a:lnTo>
                  <a:pt x="20518" y="122457"/>
                </a:lnTo>
                <a:lnTo>
                  <a:pt x="17661" y="120846"/>
                </a:lnTo>
                <a:lnTo>
                  <a:pt x="17661" y="114706"/>
                </a:lnTo>
                <a:close/>
                <a:moveTo>
                  <a:pt x="29302" y="114706"/>
                </a:moveTo>
                <a:lnTo>
                  <a:pt x="34622" y="123885"/>
                </a:lnTo>
                <a:lnTo>
                  <a:pt x="34622" y="123885"/>
                </a:lnTo>
                <a:lnTo>
                  <a:pt x="32160" y="122457"/>
                </a:lnTo>
                <a:lnTo>
                  <a:pt x="29302" y="120846"/>
                </a:lnTo>
                <a:lnTo>
                  <a:pt x="29302" y="114706"/>
                </a:lnTo>
                <a:close/>
                <a:moveTo>
                  <a:pt x="40883" y="114706"/>
                </a:moveTo>
                <a:lnTo>
                  <a:pt x="46202" y="123885"/>
                </a:lnTo>
                <a:lnTo>
                  <a:pt x="46202" y="123885"/>
                </a:lnTo>
                <a:lnTo>
                  <a:pt x="43740" y="122457"/>
                </a:lnTo>
                <a:lnTo>
                  <a:pt x="40883" y="120846"/>
                </a:lnTo>
                <a:lnTo>
                  <a:pt x="40883" y="114706"/>
                </a:lnTo>
                <a:close/>
                <a:moveTo>
                  <a:pt x="52525" y="114706"/>
                </a:moveTo>
                <a:lnTo>
                  <a:pt x="57844" y="123885"/>
                </a:lnTo>
                <a:lnTo>
                  <a:pt x="57844" y="123885"/>
                </a:lnTo>
                <a:lnTo>
                  <a:pt x="55351" y="122457"/>
                </a:lnTo>
                <a:lnTo>
                  <a:pt x="52525" y="120846"/>
                </a:lnTo>
                <a:lnTo>
                  <a:pt x="52525" y="114706"/>
                </a:lnTo>
                <a:close/>
                <a:moveTo>
                  <a:pt x="64136" y="114706"/>
                </a:moveTo>
                <a:lnTo>
                  <a:pt x="69455" y="123885"/>
                </a:lnTo>
                <a:lnTo>
                  <a:pt x="69455" y="123885"/>
                </a:lnTo>
                <a:lnTo>
                  <a:pt x="66993" y="122457"/>
                </a:lnTo>
                <a:lnTo>
                  <a:pt x="64136" y="120846"/>
                </a:lnTo>
                <a:lnTo>
                  <a:pt x="64136" y="114706"/>
                </a:lnTo>
                <a:close/>
                <a:moveTo>
                  <a:pt x="87389" y="114706"/>
                </a:moveTo>
                <a:lnTo>
                  <a:pt x="92708" y="123885"/>
                </a:lnTo>
                <a:lnTo>
                  <a:pt x="92708" y="123885"/>
                </a:lnTo>
                <a:lnTo>
                  <a:pt x="90215" y="122487"/>
                </a:lnTo>
                <a:lnTo>
                  <a:pt x="87389" y="120846"/>
                </a:lnTo>
                <a:lnTo>
                  <a:pt x="87389" y="114706"/>
                </a:lnTo>
                <a:close/>
                <a:moveTo>
                  <a:pt x="110611" y="114706"/>
                </a:moveTo>
                <a:lnTo>
                  <a:pt x="115930" y="123885"/>
                </a:lnTo>
                <a:lnTo>
                  <a:pt x="115930" y="123885"/>
                </a:lnTo>
                <a:lnTo>
                  <a:pt x="113468" y="122457"/>
                </a:lnTo>
                <a:lnTo>
                  <a:pt x="110611" y="120846"/>
                </a:lnTo>
                <a:lnTo>
                  <a:pt x="110611" y="114706"/>
                </a:lnTo>
                <a:close/>
                <a:moveTo>
                  <a:pt x="133864" y="114706"/>
                </a:moveTo>
                <a:lnTo>
                  <a:pt x="139183" y="123885"/>
                </a:lnTo>
                <a:lnTo>
                  <a:pt x="139183" y="123885"/>
                </a:lnTo>
                <a:lnTo>
                  <a:pt x="136721" y="122487"/>
                </a:lnTo>
                <a:lnTo>
                  <a:pt x="133864" y="120846"/>
                </a:lnTo>
                <a:lnTo>
                  <a:pt x="133864" y="114706"/>
                </a:lnTo>
                <a:close/>
                <a:moveTo>
                  <a:pt x="215202" y="114706"/>
                </a:moveTo>
                <a:lnTo>
                  <a:pt x="220522" y="123885"/>
                </a:lnTo>
                <a:lnTo>
                  <a:pt x="220522" y="123885"/>
                </a:lnTo>
                <a:lnTo>
                  <a:pt x="218060" y="122487"/>
                </a:lnTo>
                <a:lnTo>
                  <a:pt x="215202" y="120846"/>
                </a:lnTo>
                <a:lnTo>
                  <a:pt x="215202" y="114706"/>
                </a:lnTo>
                <a:close/>
                <a:moveTo>
                  <a:pt x="284657" y="114706"/>
                </a:moveTo>
                <a:lnTo>
                  <a:pt x="284657" y="120846"/>
                </a:lnTo>
                <a:lnTo>
                  <a:pt x="279337" y="123885"/>
                </a:lnTo>
                <a:lnTo>
                  <a:pt x="284657" y="114706"/>
                </a:lnTo>
                <a:close/>
                <a:moveTo>
                  <a:pt x="6050" y="114706"/>
                </a:moveTo>
                <a:lnTo>
                  <a:pt x="11369" y="123885"/>
                </a:lnTo>
                <a:lnTo>
                  <a:pt x="8907" y="122487"/>
                </a:lnTo>
                <a:lnTo>
                  <a:pt x="6050" y="120846"/>
                </a:lnTo>
                <a:lnTo>
                  <a:pt x="6050" y="114706"/>
                </a:lnTo>
                <a:close/>
                <a:moveTo>
                  <a:pt x="75777" y="114706"/>
                </a:moveTo>
                <a:lnTo>
                  <a:pt x="81097" y="123885"/>
                </a:lnTo>
                <a:lnTo>
                  <a:pt x="78604" y="122457"/>
                </a:lnTo>
                <a:lnTo>
                  <a:pt x="75777" y="120846"/>
                </a:lnTo>
                <a:lnTo>
                  <a:pt x="75777" y="114706"/>
                </a:lnTo>
                <a:close/>
                <a:moveTo>
                  <a:pt x="99030" y="114706"/>
                </a:moveTo>
                <a:lnTo>
                  <a:pt x="104349" y="123885"/>
                </a:lnTo>
                <a:lnTo>
                  <a:pt x="101857" y="122457"/>
                </a:lnTo>
                <a:lnTo>
                  <a:pt x="99030" y="120846"/>
                </a:lnTo>
                <a:lnTo>
                  <a:pt x="99030" y="114706"/>
                </a:lnTo>
                <a:close/>
                <a:moveTo>
                  <a:pt x="122222" y="114706"/>
                </a:moveTo>
                <a:lnTo>
                  <a:pt x="127541" y="123885"/>
                </a:lnTo>
                <a:lnTo>
                  <a:pt x="125079" y="122457"/>
                </a:lnTo>
                <a:lnTo>
                  <a:pt x="122222" y="120846"/>
                </a:lnTo>
                <a:lnTo>
                  <a:pt x="122222" y="114706"/>
                </a:lnTo>
                <a:close/>
                <a:moveTo>
                  <a:pt x="145475" y="114706"/>
                </a:moveTo>
                <a:lnTo>
                  <a:pt x="150794" y="123885"/>
                </a:lnTo>
                <a:lnTo>
                  <a:pt x="148332" y="122487"/>
                </a:lnTo>
                <a:lnTo>
                  <a:pt x="145475" y="120846"/>
                </a:lnTo>
                <a:lnTo>
                  <a:pt x="145475" y="114706"/>
                </a:lnTo>
                <a:close/>
                <a:moveTo>
                  <a:pt x="157086" y="114706"/>
                </a:moveTo>
                <a:lnTo>
                  <a:pt x="162405" y="123885"/>
                </a:lnTo>
                <a:lnTo>
                  <a:pt x="159913" y="122487"/>
                </a:lnTo>
                <a:lnTo>
                  <a:pt x="157086" y="120846"/>
                </a:lnTo>
                <a:lnTo>
                  <a:pt x="157086" y="114706"/>
                </a:lnTo>
                <a:close/>
                <a:moveTo>
                  <a:pt x="168697" y="114706"/>
                </a:moveTo>
                <a:lnTo>
                  <a:pt x="174016" y="123885"/>
                </a:lnTo>
                <a:lnTo>
                  <a:pt x="171554" y="122487"/>
                </a:lnTo>
                <a:lnTo>
                  <a:pt x="168697" y="120846"/>
                </a:lnTo>
                <a:lnTo>
                  <a:pt x="168697" y="114706"/>
                </a:lnTo>
                <a:close/>
                <a:moveTo>
                  <a:pt x="180339" y="114706"/>
                </a:moveTo>
                <a:lnTo>
                  <a:pt x="185658" y="123885"/>
                </a:lnTo>
                <a:lnTo>
                  <a:pt x="183165" y="122487"/>
                </a:lnTo>
                <a:lnTo>
                  <a:pt x="180339" y="120846"/>
                </a:lnTo>
                <a:lnTo>
                  <a:pt x="180339" y="114706"/>
                </a:lnTo>
                <a:close/>
                <a:moveTo>
                  <a:pt x="191950" y="114706"/>
                </a:moveTo>
                <a:lnTo>
                  <a:pt x="197269" y="123885"/>
                </a:lnTo>
                <a:lnTo>
                  <a:pt x="194807" y="122487"/>
                </a:lnTo>
                <a:lnTo>
                  <a:pt x="191950" y="120846"/>
                </a:lnTo>
                <a:lnTo>
                  <a:pt x="191950" y="114706"/>
                </a:lnTo>
                <a:close/>
                <a:moveTo>
                  <a:pt x="203591" y="114706"/>
                </a:moveTo>
                <a:lnTo>
                  <a:pt x="208911" y="123885"/>
                </a:lnTo>
                <a:lnTo>
                  <a:pt x="206418" y="122487"/>
                </a:lnTo>
                <a:lnTo>
                  <a:pt x="203591" y="120846"/>
                </a:lnTo>
                <a:lnTo>
                  <a:pt x="203591" y="114706"/>
                </a:lnTo>
                <a:close/>
                <a:moveTo>
                  <a:pt x="226783" y="114706"/>
                </a:moveTo>
                <a:lnTo>
                  <a:pt x="232103" y="123885"/>
                </a:lnTo>
                <a:lnTo>
                  <a:pt x="229640" y="122487"/>
                </a:lnTo>
                <a:lnTo>
                  <a:pt x="226783" y="120846"/>
                </a:lnTo>
                <a:lnTo>
                  <a:pt x="226783" y="114706"/>
                </a:lnTo>
                <a:close/>
                <a:moveTo>
                  <a:pt x="238425" y="114706"/>
                </a:moveTo>
                <a:lnTo>
                  <a:pt x="243744" y="123885"/>
                </a:lnTo>
                <a:lnTo>
                  <a:pt x="241282" y="122487"/>
                </a:lnTo>
                <a:lnTo>
                  <a:pt x="238425" y="120846"/>
                </a:lnTo>
                <a:lnTo>
                  <a:pt x="238425" y="114706"/>
                </a:lnTo>
                <a:close/>
                <a:moveTo>
                  <a:pt x="250036" y="114706"/>
                </a:moveTo>
                <a:lnTo>
                  <a:pt x="255355" y="123885"/>
                </a:lnTo>
                <a:lnTo>
                  <a:pt x="252893" y="122487"/>
                </a:lnTo>
                <a:lnTo>
                  <a:pt x="250036" y="120846"/>
                </a:lnTo>
                <a:lnTo>
                  <a:pt x="250036" y="114706"/>
                </a:lnTo>
                <a:close/>
                <a:moveTo>
                  <a:pt x="261678" y="114706"/>
                </a:moveTo>
                <a:lnTo>
                  <a:pt x="266997" y="123885"/>
                </a:lnTo>
                <a:lnTo>
                  <a:pt x="264535" y="122487"/>
                </a:lnTo>
                <a:lnTo>
                  <a:pt x="261678" y="120846"/>
                </a:lnTo>
                <a:lnTo>
                  <a:pt x="261678" y="114706"/>
                </a:lnTo>
                <a:close/>
                <a:moveTo>
                  <a:pt x="273046" y="114706"/>
                </a:moveTo>
                <a:lnTo>
                  <a:pt x="273046" y="120846"/>
                </a:lnTo>
                <a:lnTo>
                  <a:pt x="270188" y="122487"/>
                </a:lnTo>
                <a:lnTo>
                  <a:pt x="267726" y="123885"/>
                </a:lnTo>
                <a:lnTo>
                  <a:pt x="273046" y="114706"/>
                </a:lnTo>
                <a:close/>
                <a:moveTo>
                  <a:pt x="273289" y="114706"/>
                </a:moveTo>
                <a:lnTo>
                  <a:pt x="278608" y="123885"/>
                </a:lnTo>
                <a:lnTo>
                  <a:pt x="276146" y="122487"/>
                </a:lnTo>
                <a:lnTo>
                  <a:pt x="273289" y="120846"/>
                </a:lnTo>
                <a:lnTo>
                  <a:pt x="273289" y="114706"/>
                </a:lnTo>
                <a:close/>
                <a:moveTo>
                  <a:pt x="40610" y="114706"/>
                </a:moveTo>
                <a:lnTo>
                  <a:pt x="40610" y="120846"/>
                </a:lnTo>
                <a:lnTo>
                  <a:pt x="37783" y="122487"/>
                </a:lnTo>
                <a:lnTo>
                  <a:pt x="35290" y="123946"/>
                </a:lnTo>
                <a:lnTo>
                  <a:pt x="35290" y="123946"/>
                </a:lnTo>
                <a:lnTo>
                  <a:pt x="40610" y="114706"/>
                </a:lnTo>
                <a:close/>
                <a:moveTo>
                  <a:pt x="87115" y="114706"/>
                </a:moveTo>
                <a:lnTo>
                  <a:pt x="87115" y="120846"/>
                </a:lnTo>
                <a:lnTo>
                  <a:pt x="84288" y="122487"/>
                </a:lnTo>
                <a:lnTo>
                  <a:pt x="81796" y="123946"/>
                </a:lnTo>
                <a:lnTo>
                  <a:pt x="81796" y="123946"/>
                </a:lnTo>
                <a:lnTo>
                  <a:pt x="87115" y="114706"/>
                </a:lnTo>
                <a:close/>
                <a:moveTo>
                  <a:pt x="17418" y="114706"/>
                </a:moveTo>
                <a:lnTo>
                  <a:pt x="17418" y="120846"/>
                </a:lnTo>
                <a:lnTo>
                  <a:pt x="14560" y="122487"/>
                </a:lnTo>
                <a:lnTo>
                  <a:pt x="12098" y="123946"/>
                </a:lnTo>
                <a:lnTo>
                  <a:pt x="12098" y="123946"/>
                </a:lnTo>
                <a:lnTo>
                  <a:pt x="17418" y="114706"/>
                </a:lnTo>
                <a:close/>
                <a:moveTo>
                  <a:pt x="52251" y="114706"/>
                </a:moveTo>
                <a:lnTo>
                  <a:pt x="52251" y="120846"/>
                </a:lnTo>
                <a:lnTo>
                  <a:pt x="49394" y="122487"/>
                </a:lnTo>
                <a:lnTo>
                  <a:pt x="46932" y="123946"/>
                </a:lnTo>
                <a:lnTo>
                  <a:pt x="46932" y="123946"/>
                </a:lnTo>
                <a:lnTo>
                  <a:pt x="52251" y="114706"/>
                </a:lnTo>
                <a:close/>
                <a:moveTo>
                  <a:pt x="29029" y="114706"/>
                </a:moveTo>
                <a:lnTo>
                  <a:pt x="29029" y="120846"/>
                </a:lnTo>
                <a:lnTo>
                  <a:pt x="26172" y="122487"/>
                </a:lnTo>
                <a:lnTo>
                  <a:pt x="23710" y="123946"/>
                </a:lnTo>
                <a:lnTo>
                  <a:pt x="29029" y="114706"/>
                </a:lnTo>
                <a:close/>
                <a:moveTo>
                  <a:pt x="63862" y="114706"/>
                </a:moveTo>
                <a:lnTo>
                  <a:pt x="63862" y="120846"/>
                </a:lnTo>
                <a:lnTo>
                  <a:pt x="61005" y="122487"/>
                </a:lnTo>
                <a:lnTo>
                  <a:pt x="58543" y="123946"/>
                </a:lnTo>
                <a:lnTo>
                  <a:pt x="63862" y="114706"/>
                </a:lnTo>
                <a:close/>
                <a:moveTo>
                  <a:pt x="75504" y="114706"/>
                </a:moveTo>
                <a:lnTo>
                  <a:pt x="75504" y="120846"/>
                </a:lnTo>
                <a:lnTo>
                  <a:pt x="72647" y="122487"/>
                </a:lnTo>
                <a:lnTo>
                  <a:pt x="70185" y="123946"/>
                </a:lnTo>
                <a:lnTo>
                  <a:pt x="75504" y="114706"/>
                </a:lnTo>
                <a:close/>
                <a:moveTo>
                  <a:pt x="98757" y="114706"/>
                </a:moveTo>
                <a:lnTo>
                  <a:pt x="98757" y="120846"/>
                </a:lnTo>
                <a:lnTo>
                  <a:pt x="95899" y="122487"/>
                </a:lnTo>
                <a:lnTo>
                  <a:pt x="93437" y="123946"/>
                </a:lnTo>
                <a:lnTo>
                  <a:pt x="98757" y="114706"/>
                </a:lnTo>
                <a:close/>
                <a:moveTo>
                  <a:pt x="110337" y="114706"/>
                </a:moveTo>
                <a:lnTo>
                  <a:pt x="110337" y="120846"/>
                </a:lnTo>
                <a:lnTo>
                  <a:pt x="107480" y="122487"/>
                </a:lnTo>
                <a:lnTo>
                  <a:pt x="105018" y="123946"/>
                </a:lnTo>
                <a:lnTo>
                  <a:pt x="110337" y="114706"/>
                </a:lnTo>
                <a:close/>
                <a:moveTo>
                  <a:pt x="121979" y="114706"/>
                </a:moveTo>
                <a:lnTo>
                  <a:pt x="121979" y="120846"/>
                </a:lnTo>
                <a:lnTo>
                  <a:pt x="119122" y="122487"/>
                </a:lnTo>
                <a:lnTo>
                  <a:pt x="116660" y="123946"/>
                </a:lnTo>
                <a:lnTo>
                  <a:pt x="121979" y="114706"/>
                </a:lnTo>
                <a:close/>
                <a:moveTo>
                  <a:pt x="133590" y="114736"/>
                </a:moveTo>
                <a:lnTo>
                  <a:pt x="133590" y="120846"/>
                </a:lnTo>
                <a:lnTo>
                  <a:pt x="130733" y="122487"/>
                </a:lnTo>
                <a:lnTo>
                  <a:pt x="128271" y="123946"/>
                </a:lnTo>
                <a:lnTo>
                  <a:pt x="133590" y="114736"/>
                </a:lnTo>
                <a:close/>
                <a:moveTo>
                  <a:pt x="145232" y="114736"/>
                </a:moveTo>
                <a:lnTo>
                  <a:pt x="145232" y="120846"/>
                </a:lnTo>
                <a:lnTo>
                  <a:pt x="142374" y="122487"/>
                </a:lnTo>
                <a:lnTo>
                  <a:pt x="139912" y="123946"/>
                </a:lnTo>
                <a:lnTo>
                  <a:pt x="145232" y="114736"/>
                </a:lnTo>
                <a:close/>
                <a:moveTo>
                  <a:pt x="156843" y="114736"/>
                </a:moveTo>
                <a:lnTo>
                  <a:pt x="156843" y="120846"/>
                </a:lnTo>
                <a:lnTo>
                  <a:pt x="153986" y="122487"/>
                </a:lnTo>
                <a:lnTo>
                  <a:pt x="151523" y="123946"/>
                </a:lnTo>
                <a:lnTo>
                  <a:pt x="156843" y="114736"/>
                </a:lnTo>
                <a:close/>
                <a:moveTo>
                  <a:pt x="168484" y="114736"/>
                </a:moveTo>
                <a:lnTo>
                  <a:pt x="168484" y="120846"/>
                </a:lnTo>
                <a:lnTo>
                  <a:pt x="165627" y="122487"/>
                </a:lnTo>
                <a:lnTo>
                  <a:pt x="163165" y="123946"/>
                </a:lnTo>
                <a:lnTo>
                  <a:pt x="168484" y="114736"/>
                </a:lnTo>
                <a:close/>
                <a:moveTo>
                  <a:pt x="180065" y="114736"/>
                </a:moveTo>
                <a:lnTo>
                  <a:pt x="180065" y="120846"/>
                </a:lnTo>
                <a:lnTo>
                  <a:pt x="177208" y="122487"/>
                </a:lnTo>
                <a:lnTo>
                  <a:pt x="174746" y="123946"/>
                </a:lnTo>
                <a:lnTo>
                  <a:pt x="180065" y="114736"/>
                </a:lnTo>
                <a:close/>
                <a:moveTo>
                  <a:pt x="191676" y="114736"/>
                </a:moveTo>
                <a:lnTo>
                  <a:pt x="191676" y="120846"/>
                </a:lnTo>
                <a:lnTo>
                  <a:pt x="188849" y="122487"/>
                </a:lnTo>
                <a:lnTo>
                  <a:pt x="186357" y="123946"/>
                </a:lnTo>
                <a:lnTo>
                  <a:pt x="191676" y="114736"/>
                </a:lnTo>
                <a:close/>
                <a:moveTo>
                  <a:pt x="203318" y="114736"/>
                </a:moveTo>
                <a:lnTo>
                  <a:pt x="203318" y="120846"/>
                </a:lnTo>
                <a:lnTo>
                  <a:pt x="200461" y="122487"/>
                </a:lnTo>
                <a:lnTo>
                  <a:pt x="197999" y="123946"/>
                </a:lnTo>
                <a:lnTo>
                  <a:pt x="203318" y="114736"/>
                </a:lnTo>
                <a:close/>
                <a:moveTo>
                  <a:pt x="214929" y="114736"/>
                </a:moveTo>
                <a:lnTo>
                  <a:pt x="214929" y="120846"/>
                </a:lnTo>
                <a:lnTo>
                  <a:pt x="212072" y="122487"/>
                </a:lnTo>
                <a:lnTo>
                  <a:pt x="209610" y="123946"/>
                </a:lnTo>
                <a:lnTo>
                  <a:pt x="214929" y="114736"/>
                </a:lnTo>
                <a:close/>
                <a:moveTo>
                  <a:pt x="226570" y="114736"/>
                </a:moveTo>
                <a:lnTo>
                  <a:pt x="226570" y="120846"/>
                </a:lnTo>
                <a:lnTo>
                  <a:pt x="223713" y="122487"/>
                </a:lnTo>
                <a:lnTo>
                  <a:pt x="221251" y="123946"/>
                </a:lnTo>
                <a:lnTo>
                  <a:pt x="226570" y="114736"/>
                </a:lnTo>
                <a:close/>
                <a:moveTo>
                  <a:pt x="238182" y="114736"/>
                </a:moveTo>
                <a:lnTo>
                  <a:pt x="238182" y="120846"/>
                </a:lnTo>
                <a:lnTo>
                  <a:pt x="235355" y="122487"/>
                </a:lnTo>
                <a:lnTo>
                  <a:pt x="232862" y="123946"/>
                </a:lnTo>
                <a:lnTo>
                  <a:pt x="238182" y="114736"/>
                </a:lnTo>
                <a:close/>
                <a:moveTo>
                  <a:pt x="249793" y="114736"/>
                </a:moveTo>
                <a:lnTo>
                  <a:pt x="249793" y="120846"/>
                </a:lnTo>
                <a:lnTo>
                  <a:pt x="246936" y="122487"/>
                </a:lnTo>
                <a:lnTo>
                  <a:pt x="244474" y="123946"/>
                </a:lnTo>
                <a:lnTo>
                  <a:pt x="249793" y="114736"/>
                </a:lnTo>
                <a:close/>
                <a:moveTo>
                  <a:pt x="261404" y="114736"/>
                </a:moveTo>
                <a:lnTo>
                  <a:pt x="261404" y="120846"/>
                </a:lnTo>
                <a:lnTo>
                  <a:pt x="258547" y="122487"/>
                </a:lnTo>
                <a:lnTo>
                  <a:pt x="256085" y="123946"/>
                </a:lnTo>
                <a:lnTo>
                  <a:pt x="261404" y="114736"/>
                </a:lnTo>
                <a:close/>
                <a:moveTo>
                  <a:pt x="156964" y="121058"/>
                </a:moveTo>
                <a:lnTo>
                  <a:pt x="159822" y="122669"/>
                </a:lnTo>
                <a:lnTo>
                  <a:pt x="162284" y="124128"/>
                </a:lnTo>
                <a:lnTo>
                  <a:pt x="151645" y="124128"/>
                </a:lnTo>
                <a:lnTo>
                  <a:pt x="154107" y="122669"/>
                </a:lnTo>
                <a:lnTo>
                  <a:pt x="156964" y="121058"/>
                </a:lnTo>
                <a:close/>
                <a:moveTo>
                  <a:pt x="168575" y="121058"/>
                </a:moveTo>
                <a:lnTo>
                  <a:pt x="171433" y="122669"/>
                </a:lnTo>
                <a:lnTo>
                  <a:pt x="173895" y="124128"/>
                </a:lnTo>
                <a:lnTo>
                  <a:pt x="163256" y="124128"/>
                </a:lnTo>
                <a:lnTo>
                  <a:pt x="165749" y="122669"/>
                </a:lnTo>
                <a:lnTo>
                  <a:pt x="168575" y="121058"/>
                </a:lnTo>
                <a:close/>
                <a:moveTo>
                  <a:pt x="180217" y="121058"/>
                </a:moveTo>
                <a:lnTo>
                  <a:pt x="183074" y="122669"/>
                </a:lnTo>
                <a:lnTo>
                  <a:pt x="185536" y="124128"/>
                </a:lnTo>
                <a:lnTo>
                  <a:pt x="174898" y="124128"/>
                </a:lnTo>
                <a:lnTo>
                  <a:pt x="177360" y="122669"/>
                </a:lnTo>
                <a:lnTo>
                  <a:pt x="180217" y="121058"/>
                </a:lnTo>
                <a:close/>
                <a:moveTo>
                  <a:pt x="191828" y="121058"/>
                </a:moveTo>
                <a:lnTo>
                  <a:pt x="194685" y="122669"/>
                </a:lnTo>
                <a:lnTo>
                  <a:pt x="197147" y="124128"/>
                </a:lnTo>
                <a:lnTo>
                  <a:pt x="186509" y="124128"/>
                </a:lnTo>
                <a:lnTo>
                  <a:pt x="189001" y="122669"/>
                </a:lnTo>
                <a:lnTo>
                  <a:pt x="191828" y="121058"/>
                </a:lnTo>
                <a:close/>
                <a:moveTo>
                  <a:pt x="203470" y="121058"/>
                </a:moveTo>
                <a:lnTo>
                  <a:pt x="206327" y="122669"/>
                </a:lnTo>
                <a:lnTo>
                  <a:pt x="208789" y="124128"/>
                </a:lnTo>
                <a:lnTo>
                  <a:pt x="198151" y="124128"/>
                </a:lnTo>
                <a:lnTo>
                  <a:pt x="200613" y="122669"/>
                </a:lnTo>
                <a:lnTo>
                  <a:pt x="203470" y="121058"/>
                </a:lnTo>
                <a:close/>
                <a:moveTo>
                  <a:pt x="215051" y="121058"/>
                </a:moveTo>
                <a:lnTo>
                  <a:pt x="217908" y="122669"/>
                </a:lnTo>
                <a:lnTo>
                  <a:pt x="220370" y="124128"/>
                </a:lnTo>
                <a:lnTo>
                  <a:pt x="209731" y="124128"/>
                </a:lnTo>
                <a:lnTo>
                  <a:pt x="212193" y="122669"/>
                </a:lnTo>
                <a:lnTo>
                  <a:pt x="215051" y="121058"/>
                </a:lnTo>
                <a:close/>
                <a:moveTo>
                  <a:pt x="226692" y="121058"/>
                </a:moveTo>
                <a:lnTo>
                  <a:pt x="229519" y="122669"/>
                </a:lnTo>
                <a:lnTo>
                  <a:pt x="232011" y="124128"/>
                </a:lnTo>
                <a:lnTo>
                  <a:pt x="221373" y="124128"/>
                </a:lnTo>
                <a:lnTo>
                  <a:pt x="223835" y="122669"/>
                </a:lnTo>
                <a:lnTo>
                  <a:pt x="226692" y="121058"/>
                </a:lnTo>
                <a:close/>
                <a:moveTo>
                  <a:pt x="238303" y="121058"/>
                </a:moveTo>
                <a:lnTo>
                  <a:pt x="241160" y="122669"/>
                </a:lnTo>
                <a:lnTo>
                  <a:pt x="243622" y="124128"/>
                </a:lnTo>
                <a:lnTo>
                  <a:pt x="232984" y="124128"/>
                </a:lnTo>
                <a:lnTo>
                  <a:pt x="235446" y="122669"/>
                </a:lnTo>
                <a:lnTo>
                  <a:pt x="238303" y="121058"/>
                </a:lnTo>
                <a:close/>
                <a:moveTo>
                  <a:pt x="249945" y="121058"/>
                </a:moveTo>
                <a:lnTo>
                  <a:pt x="252772" y="122669"/>
                </a:lnTo>
                <a:lnTo>
                  <a:pt x="255264" y="124128"/>
                </a:lnTo>
                <a:lnTo>
                  <a:pt x="244626" y="124128"/>
                </a:lnTo>
                <a:lnTo>
                  <a:pt x="247088" y="122669"/>
                </a:lnTo>
                <a:lnTo>
                  <a:pt x="249945" y="121058"/>
                </a:lnTo>
                <a:close/>
                <a:moveTo>
                  <a:pt x="261556" y="121058"/>
                </a:moveTo>
                <a:lnTo>
                  <a:pt x="264413" y="122669"/>
                </a:lnTo>
                <a:lnTo>
                  <a:pt x="266875" y="124128"/>
                </a:lnTo>
                <a:lnTo>
                  <a:pt x="256237" y="124128"/>
                </a:lnTo>
                <a:lnTo>
                  <a:pt x="258699" y="122669"/>
                </a:lnTo>
                <a:lnTo>
                  <a:pt x="261556" y="121058"/>
                </a:lnTo>
                <a:close/>
                <a:moveTo>
                  <a:pt x="273198" y="121058"/>
                </a:moveTo>
                <a:lnTo>
                  <a:pt x="276024" y="122669"/>
                </a:lnTo>
                <a:lnTo>
                  <a:pt x="278517" y="124128"/>
                </a:lnTo>
                <a:lnTo>
                  <a:pt x="267878" y="124128"/>
                </a:lnTo>
                <a:lnTo>
                  <a:pt x="270340" y="122669"/>
                </a:lnTo>
                <a:lnTo>
                  <a:pt x="273198" y="121058"/>
                </a:lnTo>
                <a:close/>
                <a:moveTo>
                  <a:pt x="5898" y="121089"/>
                </a:moveTo>
                <a:lnTo>
                  <a:pt x="8755" y="122730"/>
                </a:lnTo>
                <a:lnTo>
                  <a:pt x="11217" y="124159"/>
                </a:lnTo>
                <a:lnTo>
                  <a:pt x="578" y="124159"/>
                </a:lnTo>
                <a:lnTo>
                  <a:pt x="5898" y="121089"/>
                </a:lnTo>
                <a:close/>
                <a:moveTo>
                  <a:pt x="17509" y="121089"/>
                </a:moveTo>
                <a:lnTo>
                  <a:pt x="20366" y="122730"/>
                </a:lnTo>
                <a:lnTo>
                  <a:pt x="22828" y="124159"/>
                </a:lnTo>
                <a:lnTo>
                  <a:pt x="12190" y="124159"/>
                </a:lnTo>
                <a:lnTo>
                  <a:pt x="14682" y="122730"/>
                </a:lnTo>
                <a:lnTo>
                  <a:pt x="17509" y="121089"/>
                </a:lnTo>
                <a:close/>
                <a:moveTo>
                  <a:pt x="29150" y="121089"/>
                </a:moveTo>
                <a:lnTo>
                  <a:pt x="32008" y="122730"/>
                </a:lnTo>
                <a:lnTo>
                  <a:pt x="34470" y="124159"/>
                </a:lnTo>
                <a:lnTo>
                  <a:pt x="23831" y="124159"/>
                </a:lnTo>
                <a:lnTo>
                  <a:pt x="26293" y="122730"/>
                </a:lnTo>
                <a:lnTo>
                  <a:pt x="29150" y="121089"/>
                </a:lnTo>
                <a:close/>
                <a:moveTo>
                  <a:pt x="40762" y="121089"/>
                </a:moveTo>
                <a:lnTo>
                  <a:pt x="43619" y="122730"/>
                </a:lnTo>
                <a:lnTo>
                  <a:pt x="46081" y="124159"/>
                </a:lnTo>
                <a:lnTo>
                  <a:pt x="35442" y="124159"/>
                </a:lnTo>
                <a:lnTo>
                  <a:pt x="37935" y="122730"/>
                </a:lnTo>
                <a:lnTo>
                  <a:pt x="40762" y="121089"/>
                </a:lnTo>
                <a:close/>
                <a:moveTo>
                  <a:pt x="52403" y="121089"/>
                </a:moveTo>
                <a:lnTo>
                  <a:pt x="55260" y="122730"/>
                </a:lnTo>
                <a:lnTo>
                  <a:pt x="57722" y="124159"/>
                </a:lnTo>
                <a:lnTo>
                  <a:pt x="47084" y="124159"/>
                </a:lnTo>
                <a:lnTo>
                  <a:pt x="49546" y="122730"/>
                </a:lnTo>
                <a:lnTo>
                  <a:pt x="52403" y="121089"/>
                </a:lnTo>
                <a:close/>
                <a:moveTo>
                  <a:pt x="64014" y="121089"/>
                </a:moveTo>
                <a:lnTo>
                  <a:pt x="66871" y="122730"/>
                </a:lnTo>
                <a:lnTo>
                  <a:pt x="69334" y="124159"/>
                </a:lnTo>
                <a:lnTo>
                  <a:pt x="58695" y="124159"/>
                </a:lnTo>
                <a:lnTo>
                  <a:pt x="61187" y="122730"/>
                </a:lnTo>
                <a:lnTo>
                  <a:pt x="64014" y="121089"/>
                </a:lnTo>
                <a:close/>
                <a:moveTo>
                  <a:pt x="75625" y="121089"/>
                </a:moveTo>
                <a:lnTo>
                  <a:pt x="78452" y="122730"/>
                </a:lnTo>
                <a:lnTo>
                  <a:pt x="80945" y="124159"/>
                </a:lnTo>
                <a:lnTo>
                  <a:pt x="70306" y="124159"/>
                </a:lnTo>
                <a:lnTo>
                  <a:pt x="72768" y="122730"/>
                </a:lnTo>
                <a:lnTo>
                  <a:pt x="75625" y="121089"/>
                </a:lnTo>
                <a:close/>
                <a:moveTo>
                  <a:pt x="87237" y="121089"/>
                </a:moveTo>
                <a:lnTo>
                  <a:pt x="90094" y="122730"/>
                </a:lnTo>
                <a:lnTo>
                  <a:pt x="92556" y="124159"/>
                </a:lnTo>
                <a:lnTo>
                  <a:pt x="81917" y="124159"/>
                </a:lnTo>
                <a:lnTo>
                  <a:pt x="84379" y="122730"/>
                </a:lnTo>
                <a:lnTo>
                  <a:pt x="87237" y="121089"/>
                </a:lnTo>
                <a:close/>
                <a:moveTo>
                  <a:pt x="98878" y="121089"/>
                </a:moveTo>
                <a:lnTo>
                  <a:pt x="101705" y="122730"/>
                </a:lnTo>
                <a:lnTo>
                  <a:pt x="104197" y="124159"/>
                </a:lnTo>
                <a:lnTo>
                  <a:pt x="93559" y="124159"/>
                </a:lnTo>
                <a:lnTo>
                  <a:pt x="96021" y="122730"/>
                </a:lnTo>
                <a:lnTo>
                  <a:pt x="98878" y="121089"/>
                </a:lnTo>
                <a:close/>
                <a:moveTo>
                  <a:pt x="110489" y="121089"/>
                </a:moveTo>
                <a:lnTo>
                  <a:pt x="113346" y="122730"/>
                </a:lnTo>
                <a:lnTo>
                  <a:pt x="115809" y="124159"/>
                </a:lnTo>
                <a:lnTo>
                  <a:pt x="105170" y="124159"/>
                </a:lnTo>
                <a:lnTo>
                  <a:pt x="107632" y="122730"/>
                </a:lnTo>
                <a:lnTo>
                  <a:pt x="110489" y="121089"/>
                </a:lnTo>
                <a:close/>
                <a:moveTo>
                  <a:pt x="122131" y="121089"/>
                </a:moveTo>
                <a:lnTo>
                  <a:pt x="124958" y="122730"/>
                </a:lnTo>
                <a:lnTo>
                  <a:pt x="127450" y="124159"/>
                </a:lnTo>
                <a:lnTo>
                  <a:pt x="116812" y="124159"/>
                </a:lnTo>
                <a:lnTo>
                  <a:pt x="119274" y="122730"/>
                </a:lnTo>
                <a:lnTo>
                  <a:pt x="122131" y="121089"/>
                </a:lnTo>
                <a:close/>
                <a:moveTo>
                  <a:pt x="133742" y="121089"/>
                </a:moveTo>
                <a:lnTo>
                  <a:pt x="136599" y="122730"/>
                </a:lnTo>
                <a:lnTo>
                  <a:pt x="139061" y="124159"/>
                </a:lnTo>
                <a:lnTo>
                  <a:pt x="128423" y="124159"/>
                </a:lnTo>
                <a:lnTo>
                  <a:pt x="130885" y="122730"/>
                </a:lnTo>
                <a:lnTo>
                  <a:pt x="133742" y="121089"/>
                </a:lnTo>
                <a:close/>
                <a:moveTo>
                  <a:pt x="145323" y="121089"/>
                </a:moveTo>
                <a:lnTo>
                  <a:pt x="148180" y="122730"/>
                </a:lnTo>
                <a:lnTo>
                  <a:pt x="150642" y="124159"/>
                </a:lnTo>
                <a:lnTo>
                  <a:pt x="140004" y="124159"/>
                </a:lnTo>
                <a:lnTo>
                  <a:pt x="142496" y="122730"/>
                </a:lnTo>
                <a:lnTo>
                  <a:pt x="145323" y="121089"/>
                </a:lnTo>
                <a:close/>
                <a:moveTo>
                  <a:pt x="11217" y="124402"/>
                </a:moveTo>
                <a:lnTo>
                  <a:pt x="5898" y="127472"/>
                </a:lnTo>
                <a:lnTo>
                  <a:pt x="578" y="124402"/>
                </a:lnTo>
                <a:close/>
                <a:moveTo>
                  <a:pt x="22828" y="124402"/>
                </a:moveTo>
                <a:lnTo>
                  <a:pt x="17509" y="127472"/>
                </a:lnTo>
                <a:lnTo>
                  <a:pt x="12190" y="124402"/>
                </a:lnTo>
                <a:close/>
                <a:moveTo>
                  <a:pt x="34470" y="124402"/>
                </a:moveTo>
                <a:lnTo>
                  <a:pt x="29150" y="127472"/>
                </a:lnTo>
                <a:lnTo>
                  <a:pt x="23831" y="124402"/>
                </a:lnTo>
                <a:close/>
                <a:moveTo>
                  <a:pt x="46081" y="124402"/>
                </a:moveTo>
                <a:lnTo>
                  <a:pt x="40762" y="127472"/>
                </a:lnTo>
                <a:lnTo>
                  <a:pt x="35442" y="124402"/>
                </a:lnTo>
                <a:close/>
                <a:moveTo>
                  <a:pt x="57722" y="124402"/>
                </a:moveTo>
                <a:lnTo>
                  <a:pt x="52403" y="127472"/>
                </a:lnTo>
                <a:lnTo>
                  <a:pt x="47084" y="124402"/>
                </a:lnTo>
                <a:close/>
                <a:moveTo>
                  <a:pt x="69334" y="124402"/>
                </a:moveTo>
                <a:lnTo>
                  <a:pt x="64014" y="127472"/>
                </a:lnTo>
                <a:lnTo>
                  <a:pt x="58695" y="124402"/>
                </a:lnTo>
                <a:close/>
                <a:moveTo>
                  <a:pt x="80945" y="124402"/>
                </a:moveTo>
                <a:lnTo>
                  <a:pt x="75625" y="127472"/>
                </a:lnTo>
                <a:lnTo>
                  <a:pt x="70306" y="124402"/>
                </a:lnTo>
                <a:close/>
                <a:moveTo>
                  <a:pt x="92556" y="124402"/>
                </a:moveTo>
                <a:lnTo>
                  <a:pt x="87237" y="127472"/>
                </a:lnTo>
                <a:lnTo>
                  <a:pt x="81917" y="124402"/>
                </a:lnTo>
                <a:close/>
                <a:moveTo>
                  <a:pt x="104197" y="124402"/>
                </a:moveTo>
                <a:lnTo>
                  <a:pt x="98878" y="127472"/>
                </a:lnTo>
                <a:lnTo>
                  <a:pt x="93559" y="124402"/>
                </a:lnTo>
                <a:close/>
                <a:moveTo>
                  <a:pt x="115809" y="124402"/>
                </a:moveTo>
                <a:lnTo>
                  <a:pt x="110489" y="127472"/>
                </a:lnTo>
                <a:lnTo>
                  <a:pt x="105170" y="124402"/>
                </a:lnTo>
                <a:close/>
                <a:moveTo>
                  <a:pt x="127450" y="124402"/>
                </a:moveTo>
                <a:lnTo>
                  <a:pt x="122131" y="127472"/>
                </a:lnTo>
                <a:lnTo>
                  <a:pt x="116812" y="124402"/>
                </a:lnTo>
                <a:close/>
                <a:moveTo>
                  <a:pt x="139061" y="124402"/>
                </a:moveTo>
                <a:lnTo>
                  <a:pt x="133742" y="127472"/>
                </a:lnTo>
                <a:lnTo>
                  <a:pt x="128423" y="124402"/>
                </a:lnTo>
                <a:close/>
                <a:moveTo>
                  <a:pt x="150642" y="124402"/>
                </a:moveTo>
                <a:lnTo>
                  <a:pt x="145323" y="127472"/>
                </a:lnTo>
                <a:lnTo>
                  <a:pt x="140004" y="124402"/>
                </a:lnTo>
                <a:close/>
                <a:moveTo>
                  <a:pt x="162284" y="124402"/>
                </a:moveTo>
                <a:lnTo>
                  <a:pt x="156964" y="127472"/>
                </a:lnTo>
                <a:lnTo>
                  <a:pt x="151645" y="124402"/>
                </a:lnTo>
                <a:close/>
                <a:moveTo>
                  <a:pt x="173895" y="124402"/>
                </a:moveTo>
                <a:lnTo>
                  <a:pt x="168575" y="127472"/>
                </a:lnTo>
                <a:lnTo>
                  <a:pt x="163256" y="124402"/>
                </a:lnTo>
                <a:close/>
                <a:moveTo>
                  <a:pt x="185536" y="124402"/>
                </a:moveTo>
                <a:lnTo>
                  <a:pt x="180217" y="127472"/>
                </a:lnTo>
                <a:lnTo>
                  <a:pt x="174898" y="124402"/>
                </a:lnTo>
                <a:close/>
                <a:moveTo>
                  <a:pt x="197147" y="124402"/>
                </a:moveTo>
                <a:lnTo>
                  <a:pt x="191828" y="127472"/>
                </a:lnTo>
                <a:lnTo>
                  <a:pt x="186509" y="124402"/>
                </a:lnTo>
                <a:close/>
                <a:moveTo>
                  <a:pt x="208789" y="124402"/>
                </a:moveTo>
                <a:lnTo>
                  <a:pt x="203470" y="127472"/>
                </a:lnTo>
                <a:lnTo>
                  <a:pt x="198151" y="124402"/>
                </a:lnTo>
                <a:close/>
                <a:moveTo>
                  <a:pt x="220370" y="124402"/>
                </a:moveTo>
                <a:lnTo>
                  <a:pt x="215051" y="127472"/>
                </a:lnTo>
                <a:lnTo>
                  <a:pt x="209731" y="124402"/>
                </a:lnTo>
                <a:close/>
                <a:moveTo>
                  <a:pt x="232011" y="124402"/>
                </a:moveTo>
                <a:lnTo>
                  <a:pt x="226692" y="127472"/>
                </a:lnTo>
                <a:lnTo>
                  <a:pt x="221373" y="124402"/>
                </a:lnTo>
                <a:close/>
                <a:moveTo>
                  <a:pt x="243622" y="124402"/>
                </a:moveTo>
                <a:lnTo>
                  <a:pt x="238303" y="127472"/>
                </a:lnTo>
                <a:lnTo>
                  <a:pt x="232984" y="124402"/>
                </a:lnTo>
                <a:close/>
                <a:moveTo>
                  <a:pt x="255264" y="124402"/>
                </a:moveTo>
                <a:lnTo>
                  <a:pt x="249945" y="127472"/>
                </a:lnTo>
                <a:lnTo>
                  <a:pt x="244626" y="124402"/>
                </a:lnTo>
                <a:close/>
                <a:moveTo>
                  <a:pt x="266875" y="124402"/>
                </a:moveTo>
                <a:lnTo>
                  <a:pt x="261556" y="127472"/>
                </a:lnTo>
                <a:lnTo>
                  <a:pt x="256237" y="124402"/>
                </a:lnTo>
                <a:close/>
                <a:moveTo>
                  <a:pt x="278517" y="124402"/>
                </a:moveTo>
                <a:lnTo>
                  <a:pt x="273198" y="127472"/>
                </a:lnTo>
                <a:lnTo>
                  <a:pt x="267878" y="124402"/>
                </a:lnTo>
                <a:close/>
                <a:moveTo>
                  <a:pt x="11369" y="124615"/>
                </a:moveTo>
                <a:lnTo>
                  <a:pt x="6050" y="133825"/>
                </a:lnTo>
                <a:lnTo>
                  <a:pt x="6050" y="127685"/>
                </a:lnTo>
                <a:lnTo>
                  <a:pt x="11369" y="124615"/>
                </a:lnTo>
                <a:close/>
                <a:moveTo>
                  <a:pt x="22980" y="124615"/>
                </a:moveTo>
                <a:lnTo>
                  <a:pt x="17661" y="133825"/>
                </a:lnTo>
                <a:lnTo>
                  <a:pt x="17661" y="127685"/>
                </a:lnTo>
                <a:lnTo>
                  <a:pt x="22980" y="124615"/>
                </a:lnTo>
                <a:close/>
                <a:moveTo>
                  <a:pt x="34622" y="124615"/>
                </a:moveTo>
                <a:lnTo>
                  <a:pt x="29302" y="133825"/>
                </a:lnTo>
                <a:lnTo>
                  <a:pt x="29302" y="127685"/>
                </a:lnTo>
                <a:lnTo>
                  <a:pt x="34622" y="124615"/>
                </a:lnTo>
                <a:close/>
                <a:moveTo>
                  <a:pt x="46202" y="124615"/>
                </a:moveTo>
                <a:lnTo>
                  <a:pt x="40883" y="133825"/>
                </a:lnTo>
                <a:lnTo>
                  <a:pt x="40883" y="127685"/>
                </a:lnTo>
                <a:lnTo>
                  <a:pt x="46202" y="124615"/>
                </a:lnTo>
                <a:close/>
                <a:moveTo>
                  <a:pt x="57844" y="124615"/>
                </a:moveTo>
                <a:lnTo>
                  <a:pt x="52525" y="133825"/>
                </a:lnTo>
                <a:lnTo>
                  <a:pt x="52525" y="127685"/>
                </a:lnTo>
                <a:lnTo>
                  <a:pt x="57844" y="124615"/>
                </a:lnTo>
                <a:close/>
                <a:moveTo>
                  <a:pt x="69455" y="124615"/>
                </a:moveTo>
                <a:lnTo>
                  <a:pt x="64136" y="133825"/>
                </a:lnTo>
                <a:lnTo>
                  <a:pt x="64136" y="127685"/>
                </a:lnTo>
                <a:lnTo>
                  <a:pt x="69455" y="124615"/>
                </a:lnTo>
                <a:close/>
                <a:moveTo>
                  <a:pt x="81097" y="124615"/>
                </a:moveTo>
                <a:lnTo>
                  <a:pt x="75777" y="133825"/>
                </a:lnTo>
                <a:lnTo>
                  <a:pt x="75777" y="127685"/>
                </a:lnTo>
                <a:lnTo>
                  <a:pt x="81097" y="124615"/>
                </a:lnTo>
                <a:close/>
                <a:moveTo>
                  <a:pt x="92708" y="124615"/>
                </a:moveTo>
                <a:lnTo>
                  <a:pt x="87389" y="133825"/>
                </a:lnTo>
                <a:lnTo>
                  <a:pt x="87389" y="127685"/>
                </a:lnTo>
                <a:lnTo>
                  <a:pt x="92708" y="124615"/>
                </a:lnTo>
                <a:close/>
                <a:moveTo>
                  <a:pt x="104349" y="124615"/>
                </a:moveTo>
                <a:lnTo>
                  <a:pt x="99030" y="133825"/>
                </a:lnTo>
                <a:lnTo>
                  <a:pt x="99030" y="127685"/>
                </a:lnTo>
                <a:lnTo>
                  <a:pt x="104349" y="124615"/>
                </a:lnTo>
                <a:close/>
                <a:moveTo>
                  <a:pt x="115930" y="124615"/>
                </a:moveTo>
                <a:lnTo>
                  <a:pt x="110611" y="133825"/>
                </a:lnTo>
                <a:lnTo>
                  <a:pt x="110611" y="127685"/>
                </a:lnTo>
                <a:lnTo>
                  <a:pt x="115930" y="124615"/>
                </a:lnTo>
                <a:close/>
                <a:moveTo>
                  <a:pt x="127541" y="124615"/>
                </a:moveTo>
                <a:lnTo>
                  <a:pt x="122222" y="133825"/>
                </a:lnTo>
                <a:lnTo>
                  <a:pt x="122222" y="127685"/>
                </a:lnTo>
                <a:lnTo>
                  <a:pt x="127541" y="124615"/>
                </a:lnTo>
                <a:close/>
                <a:moveTo>
                  <a:pt x="139183" y="124615"/>
                </a:moveTo>
                <a:lnTo>
                  <a:pt x="133864" y="133825"/>
                </a:lnTo>
                <a:lnTo>
                  <a:pt x="133864" y="127685"/>
                </a:lnTo>
                <a:lnTo>
                  <a:pt x="139183" y="124615"/>
                </a:lnTo>
                <a:close/>
                <a:moveTo>
                  <a:pt x="150794" y="124615"/>
                </a:moveTo>
                <a:lnTo>
                  <a:pt x="145475" y="133825"/>
                </a:lnTo>
                <a:lnTo>
                  <a:pt x="145475" y="127685"/>
                </a:lnTo>
                <a:lnTo>
                  <a:pt x="150794" y="124615"/>
                </a:lnTo>
                <a:close/>
                <a:moveTo>
                  <a:pt x="162436" y="124615"/>
                </a:moveTo>
                <a:lnTo>
                  <a:pt x="157116" y="133825"/>
                </a:lnTo>
                <a:lnTo>
                  <a:pt x="157116" y="127685"/>
                </a:lnTo>
                <a:lnTo>
                  <a:pt x="162436" y="124615"/>
                </a:lnTo>
                <a:close/>
                <a:moveTo>
                  <a:pt x="174047" y="124615"/>
                </a:moveTo>
                <a:lnTo>
                  <a:pt x="168727" y="133825"/>
                </a:lnTo>
                <a:lnTo>
                  <a:pt x="168727" y="127685"/>
                </a:lnTo>
                <a:lnTo>
                  <a:pt x="174047" y="124615"/>
                </a:lnTo>
                <a:close/>
                <a:moveTo>
                  <a:pt x="185658" y="124615"/>
                </a:moveTo>
                <a:lnTo>
                  <a:pt x="180339" y="133825"/>
                </a:lnTo>
                <a:lnTo>
                  <a:pt x="180339" y="127685"/>
                </a:lnTo>
                <a:lnTo>
                  <a:pt x="185658" y="124615"/>
                </a:lnTo>
                <a:close/>
                <a:moveTo>
                  <a:pt x="197269" y="124615"/>
                </a:moveTo>
                <a:lnTo>
                  <a:pt x="191950" y="133825"/>
                </a:lnTo>
                <a:lnTo>
                  <a:pt x="191950" y="127685"/>
                </a:lnTo>
                <a:lnTo>
                  <a:pt x="197269" y="124615"/>
                </a:lnTo>
                <a:close/>
                <a:moveTo>
                  <a:pt x="208911" y="124615"/>
                </a:moveTo>
                <a:lnTo>
                  <a:pt x="203591" y="133825"/>
                </a:lnTo>
                <a:lnTo>
                  <a:pt x="203591" y="127685"/>
                </a:lnTo>
                <a:lnTo>
                  <a:pt x="208911" y="124615"/>
                </a:lnTo>
                <a:close/>
                <a:moveTo>
                  <a:pt x="220522" y="124615"/>
                </a:moveTo>
                <a:lnTo>
                  <a:pt x="215202" y="133825"/>
                </a:lnTo>
                <a:lnTo>
                  <a:pt x="215202" y="127685"/>
                </a:lnTo>
                <a:lnTo>
                  <a:pt x="220522" y="124615"/>
                </a:lnTo>
                <a:close/>
                <a:moveTo>
                  <a:pt x="232163" y="124615"/>
                </a:moveTo>
                <a:lnTo>
                  <a:pt x="226844" y="133825"/>
                </a:lnTo>
                <a:lnTo>
                  <a:pt x="226844" y="127685"/>
                </a:lnTo>
                <a:lnTo>
                  <a:pt x="232163" y="124615"/>
                </a:lnTo>
                <a:close/>
                <a:moveTo>
                  <a:pt x="243774" y="124615"/>
                </a:moveTo>
                <a:lnTo>
                  <a:pt x="238455" y="133825"/>
                </a:lnTo>
                <a:lnTo>
                  <a:pt x="238455" y="127685"/>
                </a:lnTo>
                <a:lnTo>
                  <a:pt x="243774" y="124615"/>
                </a:lnTo>
                <a:close/>
                <a:moveTo>
                  <a:pt x="255355" y="124615"/>
                </a:moveTo>
                <a:lnTo>
                  <a:pt x="250036" y="133825"/>
                </a:lnTo>
                <a:lnTo>
                  <a:pt x="250036" y="127685"/>
                </a:lnTo>
                <a:lnTo>
                  <a:pt x="255355" y="124615"/>
                </a:lnTo>
                <a:close/>
                <a:moveTo>
                  <a:pt x="266997" y="124615"/>
                </a:moveTo>
                <a:lnTo>
                  <a:pt x="261678" y="133825"/>
                </a:lnTo>
                <a:lnTo>
                  <a:pt x="261678" y="127685"/>
                </a:lnTo>
                <a:lnTo>
                  <a:pt x="266997" y="124615"/>
                </a:lnTo>
                <a:close/>
                <a:moveTo>
                  <a:pt x="278608" y="124615"/>
                </a:moveTo>
                <a:lnTo>
                  <a:pt x="273289" y="133825"/>
                </a:lnTo>
                <a:lnTo>
                  <a:pt x="273289" y="127685"/>
                </a:lnTo>
                <a:lnTo>
                  <a:pt x="278608" y="124615"/>
                </a:lnTo>
                <a:close/>
                <a:moveTo>
                  <a:pt x="457" y="124645"/>
                </a:moveTo>
                <a:lnTo>
                  <a:pt x="5776" y="127685"/>
                </a:lnTo>
                <a:lnTo>
                  <a:pt x="5776" y="133855"/>
                </a:lnTo>
                <a:lnTo>
                  <a:pt x="457" y="124645"/>
                </a:lnTo>
                <a:close/>
                <a:moveTo>
                  <a:pt x="12098" y="124645"/>
                </a:moveTo>
                <a:lnTo>
                  <a:pt x="17418" y="127685"/>
                </a:lnTo>
                <a:lnTo>
                  <a:pt x="17418" y="133855"/>
                </a:lnTo>
                <a:lnTo>
                  <a:pt x="12098" y="124645"/>
                </a:lnTo>
                <a:close/>
                <a:moveTo>
                  <a:pt x="23710" y="124645"/>
                </a:moveTo>
                <a:lnTo>
                  <a:pt x="29029" y="127685"/>
                </a:lnTo>
                <a:lnTo>
                  <a:pt x="29029" y="133855"/>
                </a:lnTo>
                <a:lnTo>
                  <a:pt x="23710" y="124645"/>
                </a:lnTo>
                <a:close/>
                <a:moveTo>
                  <a:pt x="35290" y="124645"/>
                </a:moveTo>
                <a:lnTo>
                  <a:pt x="40610" y="127685"/>
                </a:lnTo>
                <a:lnTo>
                  <a:pt x="40610" y="133855"/>
                </a:lnTo>
                <a:lnTo>
                  <a:pt x="35290" y="124645"/>
                </a:lnTo>
                <a:close/>
                <a:moveTo>
                  <a:pt x="46932" y="124645"/>
                </a:moveTo>
                <a:lnTo>
                  <a:pt x="52251" y="127685"/>
                </a:lnTo>
                <a:lnTo>
                  <a:pt x="52251" y="133855"/>
                </a:lnTo>
                <a:lnTo>
                  <a:pt x="46932" y="124645"/>
                </a:lnTo>
                <a:close/>
                <a:moveTo>
                  <a:pt x="58543" y="124645"/>
                </a:moveTo>
                <a:lnTo>
                  <a:pt x="63862" y="127685"/>
                </a:lnTo>
                <a:lnTo>
                  <a:pt x="63862" y="133855"/>
                </a:lnTo>
                <a:lnTo>
                  <a:pt x="58543" y="124645"/>
                </a:lnTo>
                <a:close/>
                <a:moveTo>
                  <a:pt x="70185" y="124645"/>
                </a:moveTo>
                <a:lnTo>
                  <a:pt x="75504" y="127685"/>
                </a:lnTo>
                <a:lnTo>
                  <a:pt x="75504" y="133855"/>
                </a:lnTo>
                <a:lnTo>
                  <a:pt x="70185" y="124645"/>
                </a:lnTo>
                <a:close/>
                <a:moveTo>
                  <a:pt x="81796" y="124645"/>
                </a:moveTo>
                <a:lnTo>
                  <a:pt x="87115" y="127685"/>
                </a:lnTo>
                <a:lnTo>
                  <a:pt x="87115" y="133855"/>
                </a:lnTo>
                <a:lnTo>
                  <a:pt x="81796" y="124645"/>
                </a:lnTo>
                <a:close/>
                <a:moveTo>
                  <a:pt x="93437" y="124645"/>
                </a:moveTo>
                <a:lnTo>
                  <a:pt x="98757" y="127685"/>
                </a:lnTo>
                <a:lnTo>
                  <a:pt x="98757" y="133855"/>
                </a:lnTo>
                <a:lnTo>
                  <a:pt x="93437" y="124645"/>
                </a:lnTo>
                <a:close/>
                <a:moveTo>
                  <a:pt x="105018" y="124645"/>
                </a:moveTo>
                <a:lnTo>
                  <a:pt x="110337" y="127685"/>
                </a:lnTo>
                <a:lnTo>
                  <a:pt x="110337" y="133855"/>
                </a:lnTo>
                <a:lnTo>
                  <a:pt x="105018" y="124645"/>
                </a:lnTo>
                <a:close/>
                <a:moveTo>
                  <a:pt x="116660" y="124645"/>
                </a:moveTo>
                <a:lnTo>
                  <a:pt x="121979" y="127685"/>
                </a:lnTo>
                <a:lnTo>
                  <a:pt x="121979" y="133855"/>
                </a:lnTo>
                <a:lnTo>
                  <a:pt x="116660" y="124645"/>
                </a:lnTo>
                <a:close/>
                <a:moveTo>
                  <a:pt x="128271" y="124645"/>
                </a:moveTo>
                <a:lnTo>
                  <a:pt x="133590" y="127685"/>
                </a:lnTo>
                <a:lnTo>
                  <a:pt x="133590" y="133855"/>
                </a:lnTo>
                <a:lnTo>
                  <a:pt x="128271" y="124645"/>
                </a:lnTo>
                <a:close/>
                <a:moveTo>
                  <a:pt x="139912" y="124645"/>
                </a:moveTo>
                <a:lnTo>
                  <a:pt x="145232" y="127685"/>
                </a:lnTo>
                <a:lnTo>
                  <a:pt x="145232" y="133855"/>
                </a:lnTo>
                <a:lnTo>
                  <a:pt x="139912" y="124645"/>
                </a:lnTo>
                <a:close/>
                <a:moveTo>
                  <a:pt x="151523" y="124645"/>
                </a:moveTo>
                <a:lnTo>
                  <a:pt x="156843" y="127745"/>
                </a:lnTo>
                <a:lnTo>
                  <a:pt x="156843" y="133855"/>
                </a:lnTo>
                <a:lnTo>
                  <a:pt x="151523" y="124645"/>
                </a:lnTo>
                <a:close/>
                <a:moveTo>
                  <a:pt x="163165" y="124615"/>
                </a:moveTo>
                <a:lnTo>
                  <a:pt x="168484" y="127685"/>
                </a:lnTo>
                <a:lnTo>
                  <a:pt x="168484" y="133855"/>
                </a:lnTo>
                <a:lnTo>
                  <a:pt x="163165" y="124615"/>
                </a:lnTo>
                <a:close/>
                <a:moveTo>
                  <a:pt x="174746" y="124615"/>
                </a:moveTo>
                <a:lnTo>
                  <a:pt x="180065" y="127685"/>
                </a:lnTo>
                <a:lnTo>
                  <a:pt x="180065" y="133855"/>
                </a:lnTo>
                <a:lnTo>
                  <a:pt x="174746" y="124615"/>
                </a:lnTo>
                <a:close/>
                <a:moveTo>
                  <a:pt x="186357" y="124615"/>
                </a:moveTo>
                <a:lnTo>
                  <a:pt x="191676" y="127685"/>
                </a:lnTo>
                <a:lnTo>
                  <a:pt x="191676" y="133855"/>
                </a:lnTo>
                <a:lnTo>
                  <a:pt x="186357" y="124615"/>
                </a:lnTo>
                <a:close/>
                <a:moveTo>
                  <a:pt x="197999" y="124615"/>
                </a:moveTo>
                <a:lnTo>
                  <a:pt x="203318" y="127685"/>
                </a:lnTo>
                <a:lnTo>
                  <a:pt x="203318" y="133855"/>
                </a:lnTo>
                <a:lnTo>
                  <a:pt x="197999" y="124615"/>
                </a:lnTo>
                <a:close/>
                <a:moveTo>
                  <a:pt x="209610" y="124615"/>
                </a:moveTo>
                <a:lnTo>
                  <a:pt x="214929" y="127685"/>
                </a:lnTo>
                <a:lnTo>
                  <a:pt x="214929" y="133855"/>
                </a:lnTo>
                <a:lnTo>
                  <a:pt x="209610" y="124615"/>
                </a:lnTo>
                <a:close/>
                <a:moveTo>
                  <a:pt x="221251" y="124615"/>
                </a:moveTo>
                <a:lnTo>
                  <a:pt x="226570" y="127685"/>
                </a:lnTo>
                <a:lnTo>
                  <a:pt x="226570" y="133855"/>
                </a:lnTo>
                <a:lnTo>
                  <a:pt x="221251" y="124615"/>
                </a:lnTo>
                <a:close/>
                <a:moveTo>
                  <a:pt x="232862" y="124615"/>
                </a:moveTo>
                <a:lnTo>
                  <a:pt x="238182" y="127685"/>
                </a:lnTo>
                <a:lnTo>
                  <a:pt x="238182" y="133855"/>
                </a:lnTo>
                <a:lnTo>
                  <a:pt x="232862" y="124615"/>
                </a:lnTo>
                <a:close/>
                <a:moveTo>
                  <a:pt x="244474" y="124615"/>
                </a:moveTo>
                <a:lnTo>
                  <a:pt x="249793" y="127685"/>
                </a:lnTo>
                <a:lnTo>
                  <a:pt x="249793" y="133855"/>
                </a:lnTo>
                <a:lnTo>
                  <a:pt x="244474" y="124615"/>
                </a:lnTo>
                <a:close/>
                <a:moveTo>
                  <a:pt x="256085" y="124615"/>
                </a:moveTo>
                <a:lnTo>
                  <a:pt x="261404" y="127685"/>
                </a:lnTo>
                <a:lnTo>
                  <a:pt x="261404" y="133855"/>
                </a:lnTo>
                <a:lnTo>
                  <a:pt x="256085" y="124615"/>
                </a:lnTo>
                <a:close/>
                <a:moveTo>
                  <a:pt x="267726" y="124615"/>
                </a:moveTo>
                <a:lnTo>
                  <a:pt x="273046" y="127685"/>
                </a:lnTo>
                <a:lnTo>
                  <a:pt x="273046" y="133855"/>
                </a:lnTo>
                <a:lnTo>
                  <a:pt x="267726" y="124615"/>
                </a:lnTo>
                <a:close/>
                <a:moveTo>
                  <a:pt x="232376" y="124767"/>
                </a:moveTo>
                <a:lnTo>
                  <a:pt x="232376" y="130876"/>
                </a:lnTo>
                <a:lnTo>
                  <a:pt x="227057" y="133976"/>
                </a:lnTo>
                <a:lnTo>
                  <a:pt x="227057" y="133976"/>
                </a:lnTo>
                <a:lnTo>
                  <a:pt x="232376" y="124767"/>
                </a:lnTo>
                <a:close/>
                <a:moveTo>
                  <a:pt x="255872" y="124767"/>
                </a:moveTo>
                <a:lnTo>
                  <a:pt x="261191" y="133976"/>
                </a:lnTo>
                <a:lnTo>
                  <a:pt x="255872" y="130876"/>
                </a:lnTo>
                <a:lnTo>
                  <a:pt x="255872" y="124767"/>
                </a:lnTo>
                <a:close/>
                <a:moveTo>
                  <a:pt x="267210" y="124767"/>
                </a:moveTo>
                <a:lnTo>
                  <a:pt x="267210" y="130876"/>
                </a:lnTo>
                <a:lnTo>
                  <a:pt x="261890" y="133976"/>
                </a:lnTo>
                <a:lnTo>
                  <a:pt x="267210" y="124767"/>
                </a:lnTo>
                <a:close/>
                <a:moveTo>
                  <a:pt x="267483" y="124767"/>
                </a:moveTo>
                <a:lnTo>
                  <a:pt x="272802" y="133976"/>
                </a:lnTo>
                <a:lnTo>
                  <a:pt x="267483" y="130876"/>
                </a:lnTo>
                <a:lnTo>
                  <a:pt x="267483" y="124767"/>
                </a:lnTo>
                <a:close/>
                <a:moveTo>
                  <a:pt x="278851" y="124767"/>
                </a:moveTo>
                <a:lnTo>
                  <a:pt x="278851" y="130876"/>
                </a:lnTo>
                <a:lnTo>
                  <a:pt x="273532" y="133976"/>
                </a:lnTo>
                <a:lnTo>
                  <a:pt x="278851" y="124767"/>
                </a:lnTo>
                <a:close/>
                <a:moveTo>
                  <a:pt x="244" y="124767"/>
                </a:moveTo>
                <a:lnTo>
                  <a:pt x="5563" y="133976"/>
                </a:lnTo>
                <a:lnTo>
                  <a:pt x="214" y="130876"/>
                </a:lnTo>
                <a:lnTo>
                  <a:pt x="214" y="124767"/>
                </a:lnTo>
                <a:close/>
                <a:moveTo>
                  <a:pt x="11855" y="124767"/>
                </a:moveTo>
                <a:lnTo>
                  <a:pt x="17174" y="133976"/>
                </a:lnTo>
                <a:lnTo>
                  <a:pt x="11855" y="130876"/>
                </a:lnTo>
                <a:lnTo>
                  <a:pt x="11855" y="124767"/>
                </a:lnTo>
                <a:close/>
                <a:moveTo>
                  <a:pt x="23497" y="124767"/>
                </a:moveTo>
                <a:lnTo>
                  <a:pt x="28816" y="133976"/>
                </a:lnTo>
                <a:lnTo>
                  <a:pt x="23497" y="130876"/>
                </a:lnTo>
                <a:lnTo>
                  <a:pt x="23497" y="124767"/>
                </a:lnTo>
                <a:close/>
                <a:moveTo>
                  <a:pt x="35078" y="124767"/>
                </a:moveTo>
                <a:lnTo>
                  <a:pt x="40397" y="133976"/>
                </a:lnTo>
                <a:lnTo>
                  <a:pt x="35078" y="130876"/>
                </a:lnTo>
                <a:lnTo>
                  <a:pt x="35078" y="124767"/>
                </a:lnTo>
                <a:close/>
                <a:moveTo>
                  <a:pt x="46689" y="124767"/>
                </a:moveTo>
                <a:lnTo>
                  <a:pt x="52008" y="133976"/>
                </a:lnTo>
                <a:lnTo>
                  <a:pt x="46689" y="130876"/>
                </a:lnTo>
                <a:lnTo>
                  <a:pt x="46689" y="124767"/>
                </a:lnTo>
                <a:close/>
                <a:moveTo>
                  <a:pt x="58330" y="124767"/>
                </a:moveTo>
                <a:lnTo>
                  <a:pt x="63650" y="133976"/>
                </a:lnTo>
                <a:lnTo>
                  <a:pt x="58330" y="130876"/>
                </a:lnTo>
                <a:lnTo>
                  <a:pt x="58330" y="124767"/>
                </a:lnTo>
                <a:close/>
                <a:moveTo>
                  <a:pt x="69941" y="124767"/>
                </a:moveTo>
                <a:lnTo>
                  <a:pt x="75261" y="133976"/>
                </a:lnTo>
                <a:lnTo>
                  <a:pt x="69941" y="130876"/>
                </a:lnTo>
                <a:lnTo>
                  <a:pt x="69941" y="124767"/>
                </a:lnTo>
                <a:close/>
                <a:moveTo>
                  <a:pt x="81583" y="124767"/>
                </a:moveTo>
                <a:lnTo>
                  <a:pt x="86902" y="133976"/>
                </a:lnTo>
                <a:lnTo>
                  <a:pt x="81583" y="130876"/>
                </a:lnTo>
                <a:lnTo>
                  <a:pt x="81583" y="124767"/>
                </a:lnTo>
                <a:close/>
                <a:moveTo>
                  <a:pt x="93194" y="124767"/>
                </a:moveTo>
                <a:lnTo>
                  <a:pt x="98513" y="133976"/>
                </a:lnTo>
                <a:lnTo>
                  <a:pt x="93194" y="130876"/>
                </a:lnTo>
                <a:lnTo>
                  <a:pt x="93194" y="124767"/>
                </a:lnTo>
                <a:close/>
                <a:moveTo>
                  <a:pt x="104775" y="124767"/>
                </a:moveTo>
                <a:lnTo>
                  <a:pt x="110094" y="133976"/>
                </a:lnTo>
                <a:lnTo>
                  <a:pt x="104775" y="130876"/>
                </a:lnTo>
                <a:lnTo>
                  <a:pt x="104775" y="124767"/>
                </a:lnTo>
                <a:close/>
                <a:moveTo>
                  <a:pt x="116416" y="124767"/>
                </a:moveTo>
                <a:lnTo>
                  <a:pt x="121736" y="133976"/>
                </a:lnTo>
                <a:lnTo>
                  <a:pt x="116416" y="130876"/>
                </a:lnTo>
                <a:lnTo>
                  <a:pt x="116416" y="124767"/>
                </a:lnTo>
                <a:close/>
                <a:moveTo>
                  <a:pt x="128058" y="124767"/>
                </a:moveTo>
                <a:lnTo>
                  <a:pt x="133377" y="133976"/>
                </a:lnTo>
                <a:lnTo>
                  <a:pt x="128058" y="130876"/>
                </a:lnTo>
                <a:lnTo>
                  <a:pt x="128058" y="124767"/>
                </a:lnTo>
                <a:close/>
                <a:moveTo>
                  <a:pt x="139669" y="124767"/>
                </a:moveTo>
                <a:lnTo>
                  <a:pt x="144988" y="133976"/>
                </a:lnTo>
                <a:lnTo>
                  <a:pt x="139669" y="130876"/>
                </a:lnTo>
                <a:lnTo>
                  <a:pt x="139669" y="124767"/>
                </a:lnTo>
                <a:close/>
                <a:moveTo>
                  <a:pt x="151311" y="124767"/>
                </a:moveTo>
                <a:lnTo>
                  <a:pt x="156630" y="133976"/>
                </a:lnTo>
                <a:lnTo>
                  <a:pt x="151311" y="130876"/>
                </a:lnTo>
                <a:lnTo>
                  <a:pt x="151311" y="124767"/>
                </a:lnTo>
                <a:close/>
                <a:moveTo>
                  <a:pt x="162648" y="124767"/>
                </a:moveTo>
                <a:lnTo>
                  <a:pt x="162648" y="130876"/>
                </a:lnTo>
                <a:lnTo>
                  <a:pt x="157329" y="133976"/>
                </a:lnTo>
                <a:lnTo>
                  <a:pt x="162648" y="124767"/>
                </a:lnTo>
                <a:close/>
                <a:moveTo>
                  <a:pt x="162922" y="124767"/>
                </a:moveTo>
                <a:lnTo>
                  <a:pt x="168241" y="133976"/>
                </a:lnTo>
                <a:lnTo>
                  <a:pt x="162922" y="130876"/>
                </a:lnTo>
                <a:lnTo>
                  <a:pt x="162922" y="124767"/>
                </a:lnTo>
                <a:close/>
                <a:moveTo>
                  <a:pt x="174290" y="124767"/>
                </a:moveTo>
                <a:lnTo>
                  <a:pt x="174290" y="130876"/>
                </a:lnTo>
                <a:lnTo>
                  <a:pt x="168971" y="133976"/>
                </a:lnTo>
                <a:lnTo>
                  <a:pt x="174290" y="124767"/>
                </a:lnTo>
                <a:close/>
                <a:moveTo>
                  <a:pt x="174503" y="124767"/>
                </a:moveTo>
                <a:lnTo>
                  <a:pt x="179822" y="133976"/>
                </a:lnTo>
                <a:lnTo>
                  <a:pt x="174503" y="130876"/>
                </a:lnTo>
                <a:lnTo>
                  <a:pt x="174503" y="124767"/>
                </a:lnTo>
                <a:close/>
                <a:moveTo>
                  <a:pt x="185871" y="124767"/>
                </a:moveTo>
                <a:lnTo>
                  <a:pt x="185871" y="130876"/>
                </a:lnTo>
                <a:lnTo>
                  <a:pt x="180551" y="133976"/>
                </a:lnTo>
                <a:lnTo>
                  <a:pt x="185871" y="124767"/>
                </a:lnTo>
                <a:close/>
                <a:moveTo>
                  <a:pt x="186144" y="124767"/>
                </a:moveTo>
                <a:lnTo>
                  <a:pt x="191463" y="133976"/>
                </a:lnTo>
                <a:lnTo>
                  <a:pt x="186144" y="130876"/>
                </a:lnTo>
                <a:lnTo>
                  <a:pt x="186144" y="124767"/>
                </a:lnTo>
                <a:close/>
                <a:moveTo>
                  <a:pt x="197512" y="124767"/>
                </a:moveTo>
                <a:lnTo>
                  <a:pt x="197512" y="130876"/>
                </a:lnTo>
                <a:lnTo>
                  <a:pt x="192193" y="133976"/>
                </a:lnTo>
                <a:lnTo>
                  <a:pt x="197512" y="124767"/>
                </a:lnTo>
                <a:close/>
                <a:moveTo>
                  <a:pt x="197755" y="124767"/>
                </a:moveTo>
                <a:lnTo>
                  <a:pt x="203075" y="133976"/>
                </a:lnTo>
                <a:lnTo>
                  <a:pt x="197755" y="130876"/>
                </a:lnTo>
                <a:lnTo>
                  <a:pt x="197755" y="124767"/>
                </a:lnTo>
                <a:close/>
                <a:moveTo>
                  <a:pt x="209123" y="124767"/>
                </a:moveTo>
                <a:lnTo>
                  <a:pt x="209123" y="130876"/>
                </a:lnTo>
                <a:lnTo>
                  <a:pt x="203804" y="133976"/>
                </a:lnTo>
                <a:lnTo>
                  <a:pt x="209123" y="124767"/>
                </a:lnTo>
                <a:close/>
                <a:moveTo>
                  <a:pt x="209397" y="124767"/>
                </a:moveTo>
                <a:lnTo>
                  <a:pt x="214716" y="133976"/>
                </a:lnTo>
                <a:lnTo>
                  <a:pt x="209397" y="130876"/>
                </a:lnTo>
                <a:lnTo>
                  <a:pt x="209397" y="124767"/>
                </a:lnTo>
                <a:close/>
                <a:moveTo>
                  <a:pt x="220765" y="124767"/>
                </a:moveTo>
                <a:lnTo>
                  <a:pt x="220765" y="130876"/>
                </a:lnTo>
                <a:lnTo>
                  <a:pt x="215446" y="133976"/>
                </a:lnTo>
                <a:lnTo>
                  <a:pt x="220765" y="124767"/>
                </a:lnTo>
                <a:close/>
                <a:moveTo>
                  <a:pt x="221008" y="124767"/>
                </a:moveTo>
                <a:lnTo>
                  <a:pt x="226327" y="133976"/>
                </a:lnTo>
                <a:lnTo>
                  <a:pt x="221008" y="130876"/>
                </a:lnTo>
                <a:lnTo>
                  <a:pt x="221008" y="124767"/>
                </a:lnTo>
                <a:close/>
                <a:moveTo>
                  <a:pt x="232650" y="124767"/>
                </a:moveTo>
                <a:lnTo>
                  <a:pt x="237969" y="133976"/>
                </a:lnTo>
                <a:lnTo>
                  <a:pt x="232650" y="130876"/>
                </a:lnTo>
                <a:lnTo>
                  <a:pt x="232650" y="124767"/>
                </a:lnTo>
                <a:close/>
                <a:moveTo>
                  <a:pt x="243957" y="124767"/>
                </a:moveTo>
                <a:lnTo>
                  <a:pt x="243957" y="130876"/>
                </a:lnTo>
                <a:lnTo>
                  <a:pt x="238638" y="133976"/>
                </a:lnTo>
                <a:lnTo>
                  <a:pt x="243957" y="124767"/>
                </a:lnTo>
                <a:close/>
                <a:moveTo>
                  <a:pt x="244230" y="124767"/>
                </a:moveTo>
                <a:lnTo>
                  <a:pt x="249550" y="133976"/>
                </a:lnTo>
                <a:lnTo>
                  <a:pt x="244230" y="130876"/>
                </a:lnTo>
                <a:lnTo>
                  <a:pt x="244230" y="124767"/>
                </a:lnTo>
                <a:close/>
                <a:moveTo>
                  <a:pt x="255598" y="124767"/>
                </a:moveTo>
                <a:lnTo>
                  <a:pt x="255598" y="130876"/>
                </a:lnTo>
                <a:lnTo>
                  <a:pt x="250279" y="133976"/>
                </a:lnTo>
                <a:lnTo>
                  <a:pt x="255598" y="124767"/>
                </a:lnTo>
                <a:close/>
                <a:moveTo>
                  <a:pt x="46446" y="124767"/>
                </a:moveTo>
                <a:lnTo>
                  <a:pt x="46446" y="130937"/>
                </a:lnTo>
                <a:lnTo>
                  <a:pt x="41126" y="134007"/>
                </a:lnTo>
                <a:lnTo>
                  <a:pt x="41126" y="134007"/>
                </a:lnTo>
                <a:lnTo>
                  <a:pt x="46446" y="124767"/>
                </a:lnTo>
                <a:close/>
                <a:moveTo>
                  <a:pt x="58057" y="124767"/>
                </a:moveTo>
                <a:lnTo>
                  <a:pt x="58057" y="130937"/>
                </a:lnTo>
                <a:lnTo>
                  <a:pt x="52737" y="134007"/>
                </a:lnTo>
                <a:lnTo>
                  <a:pt x="52737" y="134007"/>
                </a:lnTo>
                <a:lnTo>
                  <a:pt x="58057" y="124767"/>
                </a:lnTo>
                <a:close/>
                <a:moveTo>
                  <a:pt x="34834" y="124767"/>
                </a:moveTo>
                <a:lnTo>
                  <a:pt x="34834" y="130937"/>
                </a:lnTo>
                <a:lnTo>
                  <a:pt x="29515" y="134007"/>
                </a:lnTo>
                <a:lnTo>
                  <a:pt x="29515" y="134007"/>
                </a:lnTo>
                <a:lnTo>
                  <a:pt x="34834" y="124767"/>
                </a:lnTo>
                <a:close/>
                <a:moveTo>
                  <a:pt x="69698" y="124767"/>
                </a:moveTo>
                <a:lnTo>
                  <a:pt x="69698" y="130937"/>
                </a:lnTo>
                <a:lnTo>
                  <a:pt x="64379" y="134007"/>
                </a:lnTo>
                <a:lnTo>
                  <a:pt x="64379" y="134007"/>
                </a:lnTo>
                <a:lnTo>
                  <a:pt x="69698" y="124767"/>
                </a:lnTo>
                <a:close/>
                <a:moveTo>
                  <a:pt x="81309" y="124767"/>
                </a:moveTo>
                <a:lnTo>
                  <a:pt x="81309" y="130937"/>
                </a:lnTo>
                <a:lnTo>
                  <a:pt x="75990" y="134007"/>
                </a:lnTo>
                <a:lnTo>
                  <a:pt x="75990" y="134007"/>
                </a:lnTo>
                <a:lnTo>
                  <a:pt x="81309" y="124767"/>
                </a:lnTo>
                <a:close/>
                <a:moveTo>
                  <a:pt x="92951" y="124767"/>
                </a:moveTo>
                <a:lnTo>
                  <a:pt x="92951" y="130937"/>
                </a:lnTo>
                <a:lnTo>
                  <a:pt x="87632" y="134007"/>
                </a:lnTo>
                <a:lnTo>
                  <a:pt x="87632" y="134007"/>
                </a:lnTo>
                <a:lnTo>
                  <a:pt x="92951" y="124767"/>
                </a:lnTo>
                <a:close/>
                <a:moveTo>
                  <a:pt x="104562" y="124767"/>
                </a:moveTo>
                <a:lnTo>
                  <a:pt x="104562" y="130937"/>
                </a:lnTo>
                <a:lnTo>
                  <a:pt x="99243" y="134007"/>
                </a:lnTo>
                <a:lnTo>
                  <a:pt x="99243" y="134007"/>
                </a:lnTo>
                <a:lnTo>
                  <a:pt x="104562" y="124767"/>
                </a:lnTo>
                <a:close/>
                <a:moveTo>
                  <a:pt x="116143" y="124767"/>
                </a:moveTo>
                <a:lnTo>
                  <a:pt x="116143" y="130937"/>
                </a:lnTo>
                <a:lnTo>
                  <a:pt x="110824" y="134007"/>
                </a:lnTo>
                <a:lnTo>
                  <a:pt x="110824" y="134007"/>
                </a:lnTo>
                <a:lnTo>
                  <a:pt x="116143" y="124767"/>
                </a:lnTo>
                <a:close/>
                <a:moveTo>
                  <a:pt x="127784" y="124767"/>
                </a:moveTo>
                <a:lnTo>
                  <a:pt x="127784" y="130937"/>
                </a:lnTo>
                <a:lnTo>
                  <a:pt x="122465" y="134007"/>
                </a:lnTo>
                <a:lnTo>
                  <a:pt x="122465" y="134007"/>
                </a:lnTo>
                <a:lnTo>
                  <a:pt x="127784" y="124767"/>
                </a:lnTo>
                <a:close/>
                <a:moveTo>
                  <a:pt x="139396" y="124767"/>
                </a:moveTo>
                <a:lnTo>
                  <a:pt x="139396" y="130937"/>
                </a:lnTo>
                <a:lnTo>
                  <a:pt x="134076" y="134007"/>
                </a:lnTo>
                <a:lnTo>
                  <a:pt x="134076" y="134007"/>
                </a:lnTo>
                <a:lnTo>
                  <a:pt x="139396" y="124767"/>
                </a:lnTo>
                <a:close/>
                <a:moveTo>
                  <a:pt x="151037" y="124767"/>
                </a:moveTo>
                <a:lnTo>
                  <a:pt x="151037" y="130937"/>
                </a:lnTo>
                <a:lnTo>
                  <a:pt x="145718" y="134007"/>
                </a:lnTo>
                <a:lnTo>
                  <a:pt x="145718" y="134007"/>
                </a:lnTo>
                <a:lnTo>
                  <a:pt x="151037" y="124767"/>
                </a:lnTo>
                <a:close/>
                <a:moveTo>
                  <a:pt x="11582" y="124767"/>
                </a:moveTo>
                <a:lnTo>
                  <a:pt x="11582" y="130937"/>
                </a:lnTo>
                <a:lnTo>
                  <a:pt x="6262" y="134007"/>
                </a:lnTo>
                <a:lnTo>
                  <a:pt x="11582" y="124767"/>
                </a:lnTo>
                <a:close/>
                <a:moveTo>
                  <a:pt x="23223" y="124767"/>
                </a:moveTo>
                <a:lnTo>
                  <a:pt x="23223" y="130937"/>
                </a:lnTo>
                <a:lnTo>
                  <a:pt x="17904" y="134007"/>
                </a:lnTo>
                <a:lnTo>
                  <a:pt x="23223" y="124767"/>
                </a:lnTo>
                <a:close/>
                <a:moveTo>
                  <a:pt x="69820" y="131119"/>
                </a:moveTo>
                <a:lnTo>
                  <a:pt x="75048" y="134128"/>
                </a:lnTo>
                <a:lnTo>
                  <a:pt x="75139" y="134189"/>
                </a:lnTo>
                <a:lnTo>
                  <a:pt x="64501" y="134189"/>
                </a:lnTo>
                <a:lnTo>
                  <a:pt x="64622" y="134128"/>
                </a:lnTo>
                <a:lnTo>
                  <a:pt x="69820" y="131119"/>
                </a:lnTo>
                <a:close/>
                <a:moveTo>
                  <a:pt x="127936" y="131119"/>
                </a:moveTo>
                <a:lnTo>
                  <a:pt x="133134" y="134128"/>
                </a:lnTo>
                <a:lnTo>
                  <a:pt x="133256" y="134189"/>
                </a:lnTo>
                <a:lnTo>
                  <a:pt x="122617" y="134189"/>
                </a:lnTo>
                <a:lnTo>
                  <a:pt x="122739" y="134128"/>
                </a:lnTo>
                <a:lnTo>
                  <a:pt x="127936" y="131119"/>
                </a:lnTo>
                <a:close/>
                <a:moveTo>
                  <a:pt x="139548" y="131119"/>
                </a:moveTo>
                <a:lnTo>
                  <a:pt x="144776" y="134128"/>
                </a:lnTo>
                <a:lnTo>
                  <a:pt x="144867" y="134189"/>
                </a:lnTo>
                <a:lnTo>
                  <a:pt x="134228" y="134189"/>
                </a:lnTo>
                <a:lnTo>
                  <a:pt x="134350" y="134128"/>
                </a:lnTo>
                <a:lnTo>
                  <a:pt x="139548" y="131119"/>
                </a:lnTo>
                <a:close/>
                <a:moveTo>
                  <a:pt x="151159" y="131119"/>
                </a:moveTo>
                <a:lnTo>
                  <a:pt x="156356" y="134128"/>
                </a:lnTo>
                <a:lnTo>
                  <a:pt x="156478" y="134189"/>
                </a:lnTo>
                <a:lnTo>
                  <a:pt x="145840" y="134189"/>
                </a:lnTo>
                <a:lnTo>
                  <a:pt x="145931" y="134128"/>
                </a:lnTo>
                <a:lnTo>
                  <a:pt x="151159" y="131119"/>
                </a:lnTo>
                <a:close/>
                <a:moveTo>
                  <a:pt x="162770" y="131119"/>
                </a:moveTo>
                <a:lnTo>
                  <a:pt x="167968" y="134128"/>
                </a:lnTo>
                <a:lnTo>
                  <a:pt x="168089" y="134189"/>
                </a:lnTo>
                <a:lnTo>
                  <a:pt x="157451" y="134189"/>
                </a:lnTo>
                <a:lnTo>
                  <a:pt x="157572" y="134128"/>
                </a:lnTo>
                <a:lnTo>
                  <a:pt x="162770" y="131119"/>
                </a:lnTo>
                <a:close/>
                <a:moveTo>
                  <a:pt x="174411" y="131119"/>
                </a:moveTo>
                <a:lnTo>
                  <a:pt x="179609" y="134128"/>
                </a:lnTo>
                <a:lnTo>
                  <a:pt x="179731" y="134189"/>
                </a:lnTo>
                <a:lnTo>
                  <a:pt x="169092" y="134189"/>
                </a:lnTo>
                <a:lnTo>
                  <a:pt x="169183" y="134128"/>
                </a:lnTo>
                <a:lnTo>
                  <a:pt x="174411" y="131119"/>
                </a:lnTo>
                <a:close/>
                <a:moveTo>
                  <a:pt x="186023" y="131119"/>
                </a:moveTo>
                <a:lnTo>
                  <a:pt x="191220" y="134128"/>
                </a:lnTo>
                <a:lnTo>
                  <a:pt x="191342" y="134189"/>
                </a:lnTo>
                <a:lnTo>
                  <a:pt x="180703" y="134189"/>
                </a:lnTo>
                <a:lnTo>
                  <a:pt x="180825" y="134128"/>
                </a:lnTo>
                <a:lnTo>
                  <a:pt x="186023" y="131119"/>
                </a:lnTo>
                <a:close/>
                <a:moveTo>
                  <a:pt x="197634" y="131119"/>
                </a:moveTo>
                <a:lnTo>
                  <a:pt x="202862" y="134128"/>
                </a:lnTo>
                <a:lnTo>
                  <a:pt x="202953" y="134189"/>
                </a:lnTo>
                <a:lnTo>
                  <a:pt x="192315" y="134189"/>
                </a:lnTo>
                <a:lnTo>
                  <a:pt x="192436" y="134128"/>
                </a:lnTo>
                <a:lnTo>
                  <a:pt x="197634" y="131119"/>
                </a:lnTo>
                <a:close/>
                <a:moveTo>
                  <a:pt x="209245" y="131119"/>
                </a:moveTo>
                <a:lnTo>
                  <a:pt x="214443" y="134128"/>
                </a:lnTo>
                <a:lnTo>
                  <a:pt x="214564" y="134189"/>
                </a:lnTo>
                <a:lnTo>
                  <a:pt x="203926" y="134189"/>
                </a:lnTo>
                <a:lnTo>
                  <a:pt x="204017" y="134128"/>
                </a:lnTo>
                <a:lnTo>
                  <a:pt x="209245" y="131119"/>
                </a:lnTo>
                <a:close/>
                <a:moveTo>
                  <a:pt x="220856" y="131119"/>
                </a:moveTo>
                <a:lnTo>
                  <a:pt x="226084" y="134128"/>
                </a:lnTo>
                <a:lnTo>
                  <a:pt x="226175" y="134189"/>
                </a:lnTo>
                <a:lnTo>
                  <a:pt x="215537" y="134189"/>
                </a:lnTo>
                <a:lnTo>
                  <a:pt x="215658" y="134128"/>
                </a:lnTo>
                <a:lnTo>
                  <a:pt x="220856" y="131119"/>
                </a:lnTo>
                <a:close/>
                <a:moveTo>
                  <a:pt x="232498" y="131119"/>
                </a:moveTo>
                <a:lnTo>
                  <a:pt x="237695" y="134128"/>
                </a:lnTo>
                <a:lnTo>
                  <a:pt x="237817" y="134189"/>
                </a:lnTo>
                <a:lnTo>
                  <a:pt x="227178" y="134189"/>
                </a:lnTo>
                <a:lnTo>
                  <a:pt x="227270" y="134128"/>
                </a:lnTo>
                <a:lnTo>
                  <a:pt x="232498" y="131119"/>
                </a:lnTo>
                <a:close/>
                <a:moveTo>
                  <a:pt x="244109" y="131119"/>
                </a:moveTo>
                <a:lnTo>
                  <a:pt x="249337" y="134128"/>
                </a:lnTo>
                <a:lnTo>
                  <a:pt x="249428" y="134189"/>
                </a:lnTo>
                <a:lnTo>
                  <a:pt x="238790" y="134189"/>
                </a:lnTo>
                <a:lnTo>
                  <a:pt x="238911" y="134128"/>
                </a:lnTo>
                <a:lnTo>
                  <a:pt x="244109" y="131119"/>
                </a:lnTo>
                <a:close/>
                <a:moveTo>
                  <a:pt x="255750" y="131119"/>
                </a:moveTo>
                <a:lnTo>
                  <a:pt x="260948" y="134128"/>
                </a:lnTo>
                <a:lnTo>
                  <a:pt x="261070" y="134189"/>
                </a:lnTo>
                <a:lnTo>
                  <a:pt x="250431" y="134189"/>
                </a:lnTo>
                <a:lnTo>
                  <a:pt x="250553" y="134128"/>
                </a:lnTo>
                <a:lnTo>
                  <a:pt x="255750" y="131119"/>
                </a:lnTo>
                <a:close/>
                <a:moveTo>
                  <a:pt x="267362" y="131119"/>
                </a:moveTo>
                <a:lnTo>
                  <a:pt x="272590" y="134128"/>
                </a:lnTo>
                <a:lnTo>
                  <a:pt x="272681" y="134189"/>
                </a:lnTo>
                <a:lnTo>
                  <a:pt x="262042" y="134189"/>
                </a:lnTo>
                <a:lnTo>
                  <a:pt x="262164" y="134128"/>
                </a:lnTo>
                <a:lnTo>
                  <a:pt x="267362" y="131119"/>
                </a:lnTo>
                <a:close/>
                <a:moveTo>
                  <a:pt x="279003" y="131119"/>
                </a:moveTo>
                <a:lnTo>
                  <a:pt x="284322" y="134189"/>
                </a:lnTo>
                <a:lnTo>
                  <a:pt x="273684" y="134189"/>
                </a:lnTo>
                <a:lnTo>
                  <a:pt x="273805" y="134128"/>
                </a:lnTo>
                <a:lnTo>
                  <a:pt x="279003" y="131119"/>
                </a:lnTo>
                <a:close/>
                <a:moveTo>
                  <a:pt x="11703" y="131150"/>
                </a:moveTo>
                <a:lnTo>
                  <a:pt x="16901" y="134159"/>
                </a:lnTo>
                <a:lnTo>
                  <a:pt x="17023" y="134220"/>
                </a:lnTo>
                <a:lnTo>
                  <a:pt x="6384" y="134220"/>
                </a:lnTo>
                <a:lnTo>
                  <a:pt x="6506" y="134159"/>
                </a:lnTo>
                <a:lnTo>
                  <a:pt x="11703" y="131150"/>
                </a:lnTo>
                <a:close/>
                <a:moveTo>
                  <a:pt x="23345" y="131150"/>
                </a:moveTo>
                <a:lnTo>
                  <a:pt x="28542" y="134159"/>
                </a:lnTo>
                <a:lnTo>
                  <a:pt x="28664" y="134220"/>
                </a:lnTo>
                <a:lnTo>
                  <a:pt x="18026" y="134220"/>
                </a:lnTo>
                <a:lnTo>
                  <a:pt x="18117" y="134159"/>
                </a:lnTo>
                <a:lnTo>
                  <a:pt x="23345" y="131150"/>
                </a:lnTo>
                <a:close/>
                <a:moveTo>
                  <a:pt x="34956" y="131150"/>
                </a:moveTo>
                <a:lnTo>
                  <a:pt x="40154" y="134159"/>
                </a:lnTo>
                <a:lnTo>
                  <a:pt x="40275" y="134220"/>
                </a:lnTo>
                <a:lnTo>
                  <a:pt x="29637" y="134220"/>
                </a:lnTo>
                <a:lnTo>
                  <a:pt x="29758" y="134159"/>
                </a:lnTo>
                <a:lnTo>
                  <a:pt x="34956" y="131150"/>
                </a:lnTo>
                <a:close/>
                <a:moveTo>
                  <a:pt x="46598" y="131150"/>
                </a:moveTo>
                <a:lnTo>
                  <a:pt x="51795" y="134159"/>
                </a:lnTo>
                <a:lnTo>
                  <a:pt x="51917" y="134220"/>
                </a:lnTo>
                <a:lnTo>
                  <a:pt x="41278" y="134220"/>
                </a:lnTo>
                <a:lnTo>
                  <a:pt x="41369" y="134159"/>
                </a:lnTo>
                <a:lnTo>
                  <a:pt x="46598" y="131150"/>
                </a:lnTo>
                <a:close/>
                <a:moveTo>
                  <a:pt x="58178" y="131150"/>
                </a:moveTo>
                <a:lnTo>
                  <a:pt x="63376" y="134159"/>
                </a:lnTo>
                <a:lnTo>
                  <a:pt x="63498" y="134220"/>
                </a:lnTo>
                <a:lnTo>
                  <a:pt x="52859" y="134220"/>
                </a:lnTo>
                <a:lnTo>
                  <a:pt x="52981" y="134159"/>
                </a:lnTo>
                <a:lnTo>
                  <a:pt x="58178" y="131150"/>
                </a:lnTo>
                <a:close/>
                <a:moveTo>
                  <a:pt x="81431" y="131150"/>
                </a:moveTo>
                <a:lnTo>
                  <a:pt x="86629" y="134159"/>
                </a:lnTo>
                <a:lnTo>
                  <a:pt x="86750" y="134220"/>
                </a:lnTo>
                <a:lnTo>
                  <a:pt x="76112" y="134220"/>
                </a:lnTo>
                <a:lnTo>
                  <a:pt x="76233" y="134159"/>
                </a:lnTo>
                <a:lnTo>
                  <a:pt x="81431" y="131150"/>
                </a:lnTo>
                <a:close/>
                <a:moveTo>
                  <a:pt x="93042" y="131150"/>
                </a:moveTo>
                <a:lnTo>
                  <a:pt x="98270" y="134159"/>
                </a:lnTo>
                <a:lnTo>
                  <a:pt x="98361" y="134220"/>
                </a:lnTo>
                <a:lnTo>
                  <a:pt x="87723" y="134220"/>
                </a:lnTo>
                <a:lnTo>
                  <a:pt x="87844" y="134159"/>
                </a:lnTo>
                <a:lnTo>
                  <a:pt x="93042" y="131150"/>
                </a:lnTo>
                <a:close/>
                <a:moveTo>
                  <a:pt x="104684" y="131150"/>
                </a:moveTo>
                <a:lnTo>
                  <a:pt x="109881" y="134159"/>
                </a:lnTo>
                <a:lnTo>
                  <a:pt x="110003" y="134220"/>
                </a:lnTo>
                <a:lnTo>
                  <a:pt x="99364" y="134220"/>
                </a:lnTo>
                <a:lnTo>
                  <a:pt x="99456" y="134159"/>
                </a:lnTo>
                <a:lnTo>
                  <a:pt x="104684" y="131150"/>
                </a:lnTo>
                <a:close/>
                <a:moveTo>
                  <a:pt x="116295" y="131150"/>
                </a:moveTo>
                <a:lnTo>
                  <a:pt x="121493" y="134159"/>
                </a:lnTo>
                <a:lnTo>
                  <a:pt x="121614" y="134220"/>
                </a:lnTo>
                <a:lnTo>
                  <a:pt x="110976" y="134220"/>
                </a:lnTo>
                <a:lnTo>
                  <a:pt x="111097" y="134159"/>
                </a:lnTo>
                <a:lnTo>
                  <a:pt x="116295" y="131150"/>
                </a:lnTo>
                <a:close/>
                <a:moveTo>
                  <a:pt x="17023" y="134463"/>
                </a:moveTo>
                <a:lnTo>
                  <a:pt x="11703" y="137533"/>
                </a:lnTo>
                <a:lnTo>
                  <a:pt x="6384" y="134463"/>
                </a:lnTo>
                <a:close/>
                <a:moveTo>
                  <a:pt x="28664" y="134463"/>
                </a:moveTo>
                <a:lnTo>
                  <a:pt x="23345" y="137533"/>
                </a:lnTo>
                <a:lnTo>
                  <a:pt x="18026" y="134463"/>
                </a:lnTo>
                <a:close/>
                <a:moveTo>
                  <a:pt x="40275" y="134463"/>
                </a:moveTo>
                <a:lnTo>
                  <a:pt x="34956" y="137533"/>
                </a:lnTo>
                <a:lnTo>
                  <a:pt x="29637" y="134463"/>
                </a:lnTo>
                <a:close/>
                <a:moveTo>
                  <a:pt x="51886" y="134463"/>
                </a:moveTo>
                <a:lnTo>
                  <a:pt x="46567" y="137533"/>
                </a:lnTo>
                <a:lnTo>
                  <a:pt x="41248" y="134463"/>
                </a:lnTo>
                <a:close/>
                <a:moveTo>
                  <a:pt x="63528" y="134463"/>
                </a:moveTo>
                <a:lnTo>
                  <a:pt x="58209" y="137533"/>
                </a:lnTo>
                <a:lnTo>
                  <a:pt x="52889" y="134463"/>
                </a:lnTo>
                <a:close/>
                <a:moveTo>
                  <a:pt x="75109" y="134463"/>
                </a:moveTo>
                <a:lnTo>
                  <a:pt x="69789" y="137533"/>
                </a:lnTo>
                <a:lnTo>
                  <a:pt x="64470" y="134463"/>
                </a:lnTo>
                <a:close/>
                <a:moveTo>
                  <a:pt x="86750" y="134463"/>
                </a:moveTo>
                <a:lnTo>
                  <a:pt x="81431" y="137533"/>
                </a:lnTo>
                <a:lnTo>
                  <a:pt x="76112" y="134463"/>
                </a:lnTo>
                <a:close/>
                <a:moveTo>
                  <a:pt x="98361" y="134463"/>
                </a:moveTo>
                <a:lnTo>
                  <a:pt x="93042" y="137533"/>
                </a:lnTo>
                <a:lnTo>
                  <a:pt x="87723" y="134463"/>
                </a:lnTo>
                <a:close/>
                <a:moveTo>
                  <a:pt x="110003" y="134463"/>
                </a:moveTo>
                <a:lnTo>
                  <a:pt x="104684" y="137533"/>
                </a:lnTo>
                <a:lnTo>
                  <a:pt x="99364" y="134463"/>
                </a:lnTo>
                <a:close/>
                <a:moveTo>
                  <a:pt x="121614" y="134463"/>
                </a:moveTo>
                <a:lnTo>
                  <a:pt x="116295" y="137533"/>
                </a:lnTo>
                <a:lnTo>
                  <a:pt x="110976" y="134463"/>
                </a:lnTo>
                <a:close/>
                <a:moveTo>
                  <a:pt x="133256" y="134463"/>
                </a:moveTo>
                <a:lnTo>
                  <a:pt x="127936" y="137533"/>
                </a:lnTo>
                <a:lnTo>
                  <a:pt x="122617" y="134463"/>
                </a:lnTo>
                <a:close/>
                <a:moveTo>
                  <a:pt x="144867" y="134463"/>
                </a:moveTo>
                <a:lnTo>
                  <a:pt x="139548" y="137533"/>
                </a:lnTo>
                <a:lnTo>
                  <a:pt x="134228" y="134463"/>
                </a:lnTo>
                <a:close/>
                <a:moveTo>
                  <a:pt x="156478" y="134463"/>
                </a:moveTo>
                <a:lnTo>
                  <a:pt x="151159" y="137533"/>
                </a:lnTo>
                <a:lnTo>
                  <a:pt x="145840" y="134463"/>
                </a:lnTo>
                <a:close/>
                <a:moveTo>
                  <a:pt x="168089" y="134463"/>
                </a:moveTo>
                <a:lnTo>
                  <a:pt x="162770" y="137533"/>
                </a:lnTo>
                <a:lnTo>
                  <a:pt x="157451" y="134463"/>
                </a:lnTo>
                <a:close/>
                <a:moveTo>
                  <a:pt x="179731" y="134463"/>
                </a:moveTo>
                <a:lnTo>
                  <a:pt x="174411" y="137533"/>
                </a:lnTo>
                <a:lnTo>
                  <a:pt x="169092" y="134463"/>
                </a:lnTo>
                <a:close/>
                <a:moveTo>
                  <a:pt x="191342" y="134463"/>
                </a:moveTo>
                <a:lnTo>
                  <a:pt x="186023" y="137533"/>
                </a:lnTo>
                <a:lnTo>
                  <a:pt x="180703" y="134463"/>
                </a:lnTo>
                <a:close/>
                <a:moveTo>
                  <a:pt x="202953" y="134463"/>
                </a:moveTo>
                <a:lnTo>
                  <a:pt x="197634" y="137533"/>
                </a:lnTo>
                <a:lnTo>
                  <a:pt x="192315" y="134463"/>
                </a:lnTo>
                <a:close/>
                <a:moveTo>
                  <a:pt x="214564" y="134463"/>
                </a:moveTo>
                <a:lnTo>
                  <a:pt x="209245" y="137533"/>
                </a:lnTo>
                <a:lnTo>
                  <a:pt x="203926" y="134463"/>
                </a:lnTo>
                <a:close/>
                <a:moveTo>
                  <a:pt x="226175" y="134463"/>
                </a:moveTo>
                <a:lnTo>
                  <a:pt x="220856" y="137533"/>
                </a:lnTo>
                <a:lnTo>
                  <a:pt x="215537" y="134463"/>
                </a:lnTo>
                <a:close/>
                <a:moveTo>
                  <a:pt x="237817" y="134463"/>
                </a:moveTo>
                <a:lnTo>
                  <a:pt x="232498" y="137533"/>
                </a:lnTo>
                <a:lnTo>
                  <a:pt x="227178" y="134463"/>
                </a:lnTo>
                <a:close/>
                <a:moveTo>
                  <a:pt x="249428" y="134463"/>
                </a:moveTo>
                <a:lnTo>
                  <a:pt x="244109" y="137533"/>
                </a:lnTo>
                <a:lnTo>
                  <a:pt x="238790" y="134463"/>
                </a:lnTo>
                <a:close/>
                <a:moveTo>
                  <a:pt x="261070" y="134463"/>
                </a:moveTo>
                <a:lnTo>
                  <a:pt x="255750" y="137533"/>
                </a:lnTo>
                <a:lnTo>
                  <a:pt x="250431" y="134463"/>
                </a:lnTo>
                <a:close/>
                <a:moveTo>
                  <a:pt x="272681" y="134463"/>
                </a:moveTo>
                <a:lnTo>
                  <a:pt x="267362" y="137533"/>
                </a:lnTo>
                <a:lnTo>
                  <a:pt x="262042" y="134463"/>
                </a:lnTo>
                <a:close/>
                <a:moveTo>
                  <a:pt x="284292" y="134463"/>
                </a:moveTo>
                <a:lnTo>
                  <a:pt x="278973" y="137533"/>
                </a:lnTo>
                <a:lnTo>
                  <a:pt x="273653" y="134463"/>
                </a:lnTo>
                <a:close/>
                <a:moveTo>
                  <a:pt x="17174" y="134676"/>
                </a:moveTo>
                <a:lnTo>
                  <a:pt x="11855" y="143885"/>
                </a:lnTo>
                <a:lnTo>
                  <a:pt x="11855" y="137776"/>
                </a:lnTo>
                <a:lnTo>
                  <a:pt x="17174" y="134676"/>
                </a:lnTo>
                <a:close/>
                <a:moveTo>
                  <a:pt x="28816" y="134676"/>
                </a:moveTo>
                <a:lnTo>
                  <a:pt x="23497" y="143885"/>
                </a:lnTo>
                <a:lnTo>
                  <a:pt x="23497" y="137776"/>
                </a:lnTo>
                <a:lnTo>
                  <a:pt x="28816" y="134676"/>
                </a:lnTo>
                <a:close/>
                <a:moveTo>
                  <a:pt x="40427" y="134676"/>
                </a:moveTo>
                <a:lnTo>
                  <a:pt x="35108" y="143885"/>
                </a:lnTo>
                <a:lnTo>
                  <a:pt x="35108" y="137776"/>
                </a:lnTo>
                <a:lnTo>
                  <a:pt x="40427" y="134676"/>
                </a:lnTo>
                <a:close/>
                <a:moveTo>
                  <a:pt x="52008" y="134676"/>
                </a:moveTo>
                <a:lnTo>
                  <a:pt x="46689" y="143885"/>
                </a:lnTo>
                <a:lnTo>
                  <a:pt x="46689" y="137776"/>
                </a:lnTo>
                <a:lnTo>
                  <a:pt x="52008" y="134676"/>
                </a:lnTo>
                <a:close/>
                <a:moveTo>
                  <a:pt x="63650" y="134676"/>
                </a:moveTo>
                <a:lnTo>
                  <a:pt x="58330" y="143885"/>
                </a:lnTo>
                <a:lnTo>
                  <a:pt x="58330" y="137776"/>
                </a:lnTo>
                <a:lnTo>
                  <a:pt x="63650" y="134676"/>
                </a:lnTo>
                <a:close/>
                <a:moveTo>
                  <a:pt x="75261" y="134676"/>
                </a:moveTo>
                <a:lnTo>
                  <a:pt x="69941" y="143885"/>
                </a:lnTo>
                <a:lnTo>
                  <a:pt x="69941" y="137776"/>
                </a:lnTo>
                <a:lnTo>
                  <a:pt x="75261" y="134676"/>
                </a:lnTo>
                <a:close/>
                <a:moveTo>
                  <a:pt x="86902" y="134676"/>
                </a:moveTo>
                <a:lnTo>
                  <a:pt x="81583" y="143885"/>
                </a:lnTo>
                <a:lnTo>
                  <a:pt x="81583" y="137776"/>
                </a:lnTo>
                <a:lnTo>
                  <a:pt x="86902" y="134676"/>
                </a:lnTo>
                <a:close/>
                <a:moveTo>
                  <a:pt x="98513" y="134676"/>
                </a:moveTo>
                <a:lnTo>
                  <a:pt x="93194" y="143885"/>
                </a:lnTo>
                <a:lnTo>
                  <a:pt x="93194" y="137776"/>
                </a:lnTo>
                <a:lnTo>
                  <a:pt x="98513" y="134676"/>
                </a:lnTo>
                <a:close/>
                <a:moveTo>
                  <a:pt x="110155" y="134676"/>
                </a:moveTo>
                <a:lnTo>
                  <a:pt x="104836" y="143885"/>
                </a:lnTo>
                <a:lnTo>
                  <a:pt x="104836" y="137776"/>
                </a:lnTo>
                <a:lnTo>
                  <a:pt x="110155" y="134676"/>
                </a:lnTo>
                <a:close/>
                <a:moveTo>
                  <a:pt x="121736" y="134676"/>
                </a:moveTo>
                <a:lnTo>
                  <a:pt x="116416" y="143885"/>
                </a:lnTo>
                <a:lnTo>
                  <a:pt x="116416" y="137776"/>
                </a:lnTo>
                <a:lnTo>
                  <a:pt x="121736" y="134676"/>
                </a:lnTo>
                <a:close/>
                <a:moveTo>
                  <a:pt x="133377" y="134676"/>
                </a:moveTo>
                <a:lnTo>
                  <a:pt x="128058" y="143885"/>
                </a:lnTo>
                <a:lnTo>
                  <a:pt x="128058" y="137776"/>
                </a:lnTo>
                <a:lnTo>
                  <a:pt x="133377" y="134676"/>
                </a:lnTo>
                <a:close/>
                <a:moveTo>
                  <a:pt x="144988" y="134676"/>
                </a:moveTo>
                <a:lnTo>
                  <a:pt x="139669" y="143885"/>
                </a:lnTo>
                <a:lnTo>
                  <a:pt x="139669" y="137776"/>
                </a:lnTo>
                <a:lnTo>
                  <a:pt x="144988" y="134676"/>
                </a:lnTo>
                <a:close/>
                <a:moveTo>
                  <a:pt x="156630" y="134676"/>
                </a:moveTo>
                <a:lnTo>
                  <a:pt x="151311" y="143885"/>
                </a:lnTo>
                <a:lnTo>
                  <a:pt x="151311" y="137776"/>
                </a:lnTo>
                <a:lnTo>
                  <a:pt x="156630" y="134676"/>
                </a:lnTo>
                <a:close/>
                <a:moveTo>
                  <a:pt x="168241" y="134676"/>
                </a:moveTo>
                <a:lnTo>
                  <a:pt x="162922" y="143885"/>
                </a:lnTo>
                <a:lnTo>
                  <a:pt x="162922" y="137776"/>
                </a:lnTo>
                <a:lnTo>
                  <a:pt x="168241" y="134676"/>
                </a:lnTo>
                <a:close/>
                <a:moveTo>
                  <a:pt x="179822" y="134676"/>
                </a:moveTo>
                <a:lnTo>
                  <a:pt x="174503" y="143885"/>
                </a:lnTo>
                <a:lnTo>
                  <a:pt x="174503" y="137776"/>
                </a:lnTo>
                <a:lnTo>
                  <a:pt x="179822" y="134676"/>
                </a:lnTo>
                <a:close/>
                <a:moveTo>
                  <a:pt x="191463" y="134676"/>
                </a:moveTo>
                <a:lnTo>
                  <a:pt x="186144" y="143885"/>
                </a:lnTo>
                <a:lnTo>
                  <a:pt x="186144" y="137776"/>
                </a:lnTo>
                <a:lnTo>
                  <a:pt x="191463" y="134676"/>
                </a:lnTo>
                <a:close/>
                <a:moveTo>
                  <a:pt x="203075" y="134676"/>
                </a:moveTo>
                <a:lnTo>
                  <a:pt x="197755" y="143885"/>
                </a:lnTo>
                <a:lnTo>
                  <a:pt x="197755" y="137776"/>
                </a:lnTo>
                <a:lnTo>
                  <a:pt x="203075" y="134676"/>
                </a:lnTo>
                <a:close/>
                <a:moveTo>
                  <a:pt x="214716" y="134676"/>
                </a:moveTo>
                <a:lnTo>
                  <a:pt x="209397" y="143885"/>
                </a:lnTo>
                <a:lnTo>
                  <a:pt x="209397" y="137776"/>
                </a:lnTo>
                <a:lnTo>
                  <a:pt x="214716" y="134676"/>
                </a:lnTo>
                <a:close/>
                <a:moveTo>
                  <a:pt x="226327" y="134676"/>
                </a:moveTo>
                <a:lnTo>
                  <a:pt x="221008" y="143885"/>
                </a:lnTo>
                <a:lnTo>
                  <a:pt x="221008" y="137776"/>
                </a:lnTo>
                <a:lnTo>
                  <a:pt x="226327" y="134676"/>
                </a:lnTo>
                <a:close/>
                <a:moveTo>
                  <a:pt x="237969" y="134676"/>
                </a:moveTo>
                <a:lnTo>
                  <a:pt x="232650" y="143885"/>
                </a:lnTo>
                <a:lnTo>
                  <a:pt x="232650" y="137776"/>
                </a:lnTo>
                <a:lnTo>
                  <a:pt x="237969" y="134676"/>
                </a:lnTo>
                <a:close/>
                <a:moveTo>
                  <a:pt x="249550" y="134676"/>
                </a:moveTo>
                <a:lnTo>
                  <a:pt x="244230" y="143885"/>
                </a:lnTo>
                <a:lnTo>
                  <a:pt x="244230" y="137776"/>
                </a:lnTo>
                <a:lnTo>
                  <a:pt x="249550" y="134676"/>
                </a:lnTo>
                <a:close/>
                <a:moveTo>
                  <a:pt x="261191" y="134676"/>
                </a:moveTo>
                <a:lnTo>
                  <a:pt x="255872" y="143885"/>
                </a:lnTo>
                <a:lnTo>
                  <a:pt x="255872" y="137776"/>
                </a:lnTo>
                <a:lnTo>
                  <a:pt x="261191" y="134676"/>
                </a:lnTo>
                <a:close/>
                <a:moveTo>
                  <a:pt x="272802" y="134676"/>
                </a:moveTo>
                <a:lnTo>
                  <a:pt x="267483" y="143885"/>
                </a:lnTo>
                <a:lnTo>
                  <a:pt x="267483" y="137776"/>
                </a:lnTo>
                <a:lnTo>
                  <a:pt x="272802" y="134676"/>
                </a:lnTo>
                <a:close/>
                <a:moveTo>
                  <a:pt x="284444" y="134676"/>
                </a:moveTo>
                <a:lnTo>
                  <a:pt x="279125" y="143885"/>
                </a:lnTo>
                <a:lnTo>
                  <a:pt x="279125" y="137776"/>
                </a:lnTo>
                <a:lnTo>
                  <a:pt x="284444" y="134676"/>
                </a:lnTo>
                <a:close/>
                <a:moveTo>
                  <a:pt x="6262" y="134736"/>
                </a:moveTo>
                <a:lnTo>
                  <a:pt x="11582" y="137776"/>
                </a:lnTo>
                <a:lnTo>
                  <a:pt x="11582" y="143916"/>
                </a:lnTo>
                <a:lnTo>
                  <a:pt x="6262" y="134736"/>
                </a:lnTo>
                <a:close/>
                <a:moveTo>
                  <a:pt x="17904" y="134736"/>
                </a:moveTo>
                <a:lnTo>
                  <a:pt x="23223" y="137776"/>
                </a:lnTo>
                <a:lnTo>
                  <a:pt x="23223" y="143916"/>
                </a:lnTo>
                <a:lnTo>
                  <a:pt x="17904" y="134736"/>
                </a:lnTo>
                <a:close/>
                <a:moveTo>
                  <a:pt x="29515" y="134736"/>
                </a:moveTo>
                <a:lnTo>
                  <a:pt x="34834" y="137776"/>
                </a:lnTo>
                <a:lnTo>
                  <a:pt x="34834" y="143916"/>
                </a:lnTo>
                <a:lnTo>
                  <a:pt x="29515" y="134736"/>
                </a:lnTo>
                <a:close/>
                <a:moveTo>
                  <a:pt x="41126" y="134736"/>
                </a:moveTo>
                <a:lnTo>
                  <a:pt x="46446" y="137776"/>
                </a:lnTo>
                <a:lnTo>
                  <a:pt x="46446" y="143916"/>
                </a:lnTo>
                <a:lnTo>
                  <a:pt x="41126" y="134736"/>
                </a:lnTo>
                <a:close/>
                <a:moveTo>
                  <a:pt x="52737" y="134736"/>
                </a:moveTo>
                <a:lnTo>
                  <a:pt x="58057" y="137776"/>
                </a:lnTo>
                <a:lnTo>
                  <a:pt x="58057" y="143916"/>
                </a:lnTo>
                <a:lnTo>
                  <a:pt x="52737" y="134736"/>
                </a:lnTo>
                <a:close/>
                <a:moveTo>
                  <a:pt x="64379" y="134736"/>
                </a:moveTo>
                <a:lnTo>
                  <a:pt x="69698" y="137776"/>
                </a:lnTo>
                <a:lnTo>
                  <a:pt x="69698" y="143916"/>
                </a:lnTo>
                <a:lnTo>
                  <a:pt x="64379" y="134736"/>
                </a:lnTo>
                <a:close/>
                <a:moveTo>
                  <a:pt x="75990" y="134736"/>
                </a:moveTo>
                <a:lnTo>
                  <a:pt x="81309" y="137776"/>
                </a:lnTo>
                <a:lnTo>
                  <a:pt x="81309" y="143916"/>
                </a:lnTo>
                <a:lnTo>
                  <a:pt x="75990" y="134736"/>
                </a:lnTo>
                <a:close/>
                <a:moveTo>
                  <a:pt x="87632" y="134736"/>
                </a:moveTo>
                <a:lnTo>
                  <a:pt x="92951" y="137776"/>
                </a:lnTo>
                <a:lnTo>
                  <a:pt x="92951" y="143916"/>
                </a:lnTo>
                <a:lnTo>
                  <a:pt x="87632" y="134736"/>
                </a:lnTo>
                <a:close/>
                <a:moveTo>
                  <a:pt x="99243" y="134736"/>
                </a:moveTo>
                <a:lnTo>
                  <a:pt x="104562" y="137776"/>
                </a:lnTo>
                <a:lnTo>
                  <a:pt x="104562" y="143916"/>
                </a:lnTo>
                <a:lnTo>
                  <a:pt x="99243" y="134736"/>
                </a:lnTo>
                <a:close/>
                <a:moveTo>
                  <a:pt x="110824" y="134736"/>
                </a:moveTo>
                <a:lnTo>
                  <a:pt x="116143" y="137776"/>
                </a:lnTo>
                <a:lnTo>
                  <a:pt x="116143" y="143916"/>
                </a:lnTo>
                <a:lnTo>
                  <a:pt x="110824" y="134736"/>
                </a:lnTo>
                <a:close/>
                <a:moveTo>
                  <a:pt x="122465" y="134736"/>
                </a:moveTo>
                <a:lnTo>
                  <a:pt x="127784" y="137776"/>
                </a:lnTo>
                <a:lnTo>
                  <a:pt x="127784" y="143916"/>
                </a:lnTo>
                <a:lnTo>
                  <a:pt x="122465" y="134736"/>
                </a:lnTo>
                <a:close/>
                <a:moveTo>
                  <a:pt x="134076" y="134736"/>
                </a:moveTo>
                <a:lnTo>
                  <a:pt x="139396" y="137776"/>
                </a:lnTo>
                <a:lnTo>
                  <a:pt x="139396" y="143916"/>
                </a:lnTo>
                <a:lnTo>
                  <a:pt x="134076" y="134736"/>
                </a:lnTo>
                <a:close/>
                <a:moveTo>
                  <a:pt x="145718" y="134736"/>
                </a:moveTo>
                <a:lnTo>
                  <a:pt x="151037" y="137776"/>
                </a:lnTo>
                <a:lnTo>
                  <a:pt x="151037" y="143916"/>
                </a:lnTo>
                <a:lnTo>
                  <a:pt x="145718" y="134736"/>
                </a:lnTo>
                <a:close/>
                <a:moveTo>
                  <a:pt x="157329" y="134736"/>
                </a:moveTo>
                <a:lnTo>
                  <a:pt x="162648" y="137776"/>
                </a:lnTo>
                <a:lnTo>
                  <a:pt x="162648" y="143916"/>
                </a:lnTo>
                <a:lnTo>
                  <a:pt x="157329" y="134736"/>
                </a:lnTo>
                <a:close/>
                <a:moveTo>
                  <a:pt x="168971" y="134676"/>
                </a:moveTo>
                <a:lnTo>
                  <a:pt x="174290" y="137776"/>
                </a:lnTo>
                <a:lnTo>
                  <a:pt x="174290" y="143916"/>
                </a:lnTo>
                <a:lnTo>
                  <a:pt x="168971" y="134676"/>
                </a:lnTo>
                <a:close/>
                <a:moveTo>
                  <a:pt x="180551" y="134676"/>
                </a:moveTo>
                <a:lnTo>
                  <a:pt x="185871" y="137776"/>
                </a:lnTo>
                <a:lnTo>
                  <a:pt x="185871" y="143916"/>
                </a:lnTo>
                <a:lnTo>
                  <a:pt x="180551" y="134676"/>
                </a:lnTo>
                <a:close/>
                <a:moveTo>
                  <a:pt x="192193" y="134676"/>
                </a:moveTo>
                <a:lnTo>
                  <a:pt x="197512" y="137776"/>
                </a:lnTo>
                <a:lnTo>
                  <a:pt x="197512" y="143916"/>
                </a:lnTo>
                <a:lnTo>
                  <a:pt x="192193" y="134676"/>
                </a:lnTo>
                <a:close/>
                <a:moveTo>
                  <a:pt x="203804" y="134676"/>
                </a:moveTo>
                <a:lnTo>
                  <a:pt x="209123" y="137776"/>
                </a:lnTo>
                <a:lnTo>
                  <a:pt x="209123" y="143916"/>
                </a:lnTo>
                <a:lnTo>
                  <a:pt x="203804" y="134676"/>
                </a:lnTo>
                <a:close/>
                <a:moveTo>
                  <a:pt x="215446" y="134676"/>
                </a:moveTo>
                <a:lnTo>
                  <a:pt x="220765" y="137776"/>
                </a:lnTo>
                <a:lnTo>
                  <a:pt x="220765" y="143916"/>
                </a:lnTo>
                <a:lnTo>
                  <a:pt x="215446" y="134676"/>
                </a:lnTo>
                <a:close/>
                <a:moveTo>
                  <a:pt x="227057" y="134676"/>
                </a:moveTo>
                <a:lnTo>
                  <a:pt x="232376" y="137776"/>
                </a:lnTo>
                <a:lnTo>
                  <a:pt x="232376" y="143916"/>
                </a:lnTo>
                <a:lnTo>
                  <a:pt x="227057" y="134676"/>
                </a:lnTo>
                <a:close/>
                <a:moveTo>
                  <a:pt x="238668" y="134676"/>
                </a:moveTo>
                <a:lnTo>
                  <a:pt x="243987" y="137776"/>
                </a:lnTo>
                <a:lnTo>
                  <a:pt x="243987" y="143916"/>
                </a:lnTo>
                <a:lnTo>
                  <a:pt x="238668" y="134676"/>
                </a:lnTo>
                <a:close/>
                <a:moveTo>
                  <a:pt x="250279" y="134676"/>
                </a:moveTo>
                <a:lnTo>
                  <a:pt x="255598" y="137776"/>
                </a:lnTo>
                <a:lnTo>
                  <a:pt x="255598" y="143916"/>
                </a:lnTo>
                <a:lnTo>
                  <a:pt x="250279" y="134676"/>
                </a:lnTo>
                <a:close/>
                <a:moveTo>
                  <a:pt x="261890" y="134676"/>
                </a:moveTo>
                <a:lnTo>
                  <a:pt x="267210" y="137776"/>
                </a:lnTo>
                <a:lnTo>
                  <a:pt x="267210" y="143916"/>
                </a:lnTo>
                <a:lnTo>
                  <a:pt x="261890" y="134676"/>
                </a:lnTo>
                <a:close/>
                <a:moveTo>
                  <a:pt x="273532" y="134676"/>
                </a:moveTo>
                <a:lnTo>
                  <a:pt x="278851" y="137776"/>
                </a:lnTo>
                <a:lnTo>
                  <a:pt x="278851" y="143916"/>
                </a:lnTo>
                <a:lnTo>
                  <a:pt x="273532" y="134676"/>
                </a:lnTo>
                <a:close/>
                <a:moveTo>
                  <a:pt x="203591" y="134797"/>
                </a:moveTo>
                <a:lnTo>
                  <a:pt x="208911" y="143977"/>
                </a:lnTo>
                <a:lnTo>
                  <a:pt x="208911" y="143977"/>
                </a:lnTo>
                <a:lnTo>
                  <a:pt x="206418" y="142578"/>
                </a:lnTo>
                <a:lnTo>
                  <a:pt x="203591" y="140937"/>
                </a:lnTo>
                <a:lnTo>
                  <a:pt x="203591" y="134797"/>
                </a:lnTo>
                <a:close/>
                <a:moveTo>
                  <a:pt x="168697" y="134797"/>
                </a:moveTo>
                <a:lnTo>
                  <a:pt x="174016" y="143977"/>
                </a:lnTo>
                <a:lnTo>
                  <a:pt x="174016" y="143977"/>
                </a:lnTo>
                <a:lnTo>
                  <a:pt x="171554" y="142578"/>
                </a:lnTo>
                <a:lnTo>
                  <a:pt x="168697" y="140937"/>
                </a:lnTo>
                <a:lnTo>
                  <a:pt x="168697" y="134797"/>
                </a:lnTo>
                <a:close/>
                <a:moveTo>
                  <a:pt x="191950" y="134797"/>
                </a:moveTo>
                <a:lnTo>
                  <a:pt x="197269" y="143977"/>
                </a:lnTo>
                <a:lnTo>
                  <a:pt x="197269" y="143977"/>
                </a:lnTo>
                <a:lnTo>
                  <a:pt x="194807" y="142578"/>
                </a:lnTo>
                <a:lnTo>
                  <a:pt x="191950" y="140937"/>
                </a:lnTo>
                <a:lnTo>
                  <a:pt x="191950" y="134797"/>
                </a:lnTo>
                <a:close/>
                <a:moveTo>
                  <a:pt x="226783" y="134797"/>
                </a:moveTo>
                <a:lnTo>
                  <a:pt x="232103" y="143977"/>
                </a:lnTo>
                <a:lnTo>
                  <a:pt x="232103" y="143977"/>
                </a:lnTo>
                <a:lnTo>
                  <a:pt x="229640" y="142578"/>
                </a:lnTo>
                <a:lnTo>
                  <a:pt x="226783" y="140937"/>
                </a:lnTo>
                <a:lnTo>
                  <a:pt x="226783" y="134797"/>
                </a:lnTo>
                <a:close/>
                <a:moveTo>
                  <a:pt x="238425" y="134797"/>
                </a:moveTo>
                <a:lnTo>
                  <a:pt x="243744" y="143977"/>
                </a:lnTo>
                <a:lnTo>
                  <a:pt x="243744" y="143977"/>
                </a:lnTo>
                <a:lnTo>
                  <a:pt x="241282" y="142578"/>
                </a:lnTo>
                <a:lnTo>
                  <a:pt x="238425" y="140937"/>
                </a:lnTo>
                <a:lnTo>
                  <a:pt x="238425" y="134797"/>
                </a:lnTo>
                <a:close/>
                <a:moveTo>
                  <a:pt x="180339" y="134797"/>
                </a:moveTo>
                <a:lnTo>
                  <a:pt x="185658" y="143977"/>
                </a:lnTo>
                <a:lnTo>
                  <a:pt x="183165" y="142578"/>
                </a:lnTo>
                <a:lnTo>
                  <a:pt x="180339" y="140937"/>
                </a:lnTo>
                <a:lnTo>
                  <a:pt x="180339" y="134797"/>
                </a:lnTo>
                <a:close/>
                <a:moveTo>
                  <a:pt x="215202" y="134797"/>
                </a:moveTo>
                <a:lnTo>
                  <a:pt x="220522" y="143977"/>
                </a:lnTo>
                <a:lnTo>
                  <a:pt x="218060" y="142578"/>
                </a:lnTo>
                <a:lnTo>
                  <a:pt x="215202" y="140937"/>
                </a:lnTo>
                <a:lnTo>
                  <a:pt x="215202" y="134797"/>
                </a:lnTo>
                <a:close/>
                <a:moveTo>
                  <a:pt x="250036" y="134797"/>
                </a:moveTo>
                <a:lnTo>
                  <a:pt x="255355" y="143977"/>
                </a:lnTo>
                <a:lnTo>
                  <a:pt x="252893" y="142578"/>
                </a:lnTo>
                <a:lnTo>
                  <a:pt x="250036" y="140937"/>
                </a:lnTo>
                <a:lnTo>
                  <a:pt x="250036" y="134797"/>
                </a:lnTo>
                <a:close/>
                <a:moveTo>
                  <a:pt x="261678" y="134797"/>
                </a:moveTo>
                <a:lnTo>
                  <a:pt x="266997" y="143977"/>
                </a:lnTo>
                <a:lnTo>
                  <a:pt x="264535" y="142578"/>
                </a:lnTo>
                <a:lnTo>
                  <a:pt x="261678" y="140937"/>
                </a:lnTo>
                <a:lnTo>
                  <a:pt x="261678" y="134797"/>
                </a:lnTo>
                <a:close/>
                <a:moveTo>
                  <a:pt x="273289" y="134797"/>
                </a:moveTo>
                <a:lnTo>
                  <a:pt x="278608" y="143977"/>
                </a:lnTo>
                <a:lnTo>
                  <a:pt x="276146" y="142578"/>
                </a:lnTo>
                <a:lnTo>
                  <a:pt x="273289" y="140937"/>
                </a:lnTo>
                <a:lnTo>
                  <a:pt x="273289" y="134797"/>
                </a:lnTo>
                <a:close/>
                <a:moveTo>
                  <a:pt x="75777" y="134797"/>
                </a:moveTo>
                <a:lnTo>
                  <a:pt x="81097" y="144007"/>
                </a:lnTo>
                <a:lnTo>
                  <a:pt x="81097" y="144007"/>
                </a:lnTo>
                <a:lnTo>
                  <a:pt x="78604" y="142548"/>
                </a:lnTo>
                <a:lnTo>
                  <a:pt x="75777" y="140967"/>
                </a:lnTo>
                <a:lnTo>
                  <a:pt x="75777" y="134797"/>
                </a:lnTo>
                <a:close/>
                <a:moveTo>
                  <a:pt x="99030" y="134797"/>
                </a:moveTo>
                <a:lnTo>
                  <a:pt x="104349" y="144007"/>
                </a:lnTo>
                <a:lnTo>
                  <a:pt x="104349" y="144007"/>
                </a:lnTo>
                <a:lnTo>
                  <a:pt x="101857" y="142548"/>
                </a:lnTo>
                <a:lnTo>
                  <a:pt x="99030" y="140967"/>
                </a:lnTo>
                <a:lnTo>
                  <a:pt x="99030" y="134797"/>
                </a:lnTo>
                <a:close/>
                <a:moveTo>
                  <a:pt x="133864" y="134797"/>
                </a:moveTo>
                <a:lnTo>
                  <a:pt x="139183" y="144007"/>
                </a:lnTo>
                <a:lnTo>
                  <a:pt x="139183" y="144007"/>
                </a:lnTo>
                <a:lnTo>
                  <a:pt x="136721" y="142548"/>
                </a:lnTo>
                <a:lnTo>
                  <a:pt x="133864" y="140967"/>
                </a:lnTo>
                <a:lnTo>
                  <a:pt x="133864" y="134797"/>
                </a:lnTo>
                <a:close/>
                <a:moveTo>
                  <a:pt x="17661" y="134797"/>
                </a:moveTo>
                <a:lnTo>
                  <a:pt x="22980" y="144007"/>
                </a:lnTo>
                <a:lnTo>
                  <a:pt x="20518" y="142548"/>
                </a:lnTo>
                <a:lnTo>
                  <a:pt x="17661" y="140967"/>
                </a:lnTo>
                <a:lnTo>
                  <a:pt x="17661" y="134797"/>
                </a:lnTo>
                <a:close/>
                <a:moveTo>
                  <a:pt x="29302" y="134797"/>
                </a:moveTo>
                <a:lnTo>
                  <a:pt x="34622" y="144007"/>
                </a:lnTo>
                <a:lnTo>
                  <a:pt x="32160" y="142548"/>
                </a:lnTo>
                <a:lnTo>
                  <a:pt x="29302" y="140967"/>
                </a:lnTo>
                <a:lnTo>
                  <a:pt x="29302" y="134797"/>
                </a:lnTo>
                <a:close/>
                <a:moveTo>
                  <a:pt x="40883" y="134797"/>
                </a:moveTo>
                <a:lnTo>
                  <a:pt x="46202" y="144007"/>
                </a:lnTo>
                <a:lnTo>
                  <a:pt x="43740" y="142548"/>
                </a:lnTo>
                <a:lnTo>
                  <a:pt x="40883" y="140967"/>
                </a:lnTo>
                <a:lnTo>
                  <a:pt x="40883" y="134797"/>
                </a:lnTo>
                <a:close/>
                <a:moveTo>
                  <a:pt x="52525" y="134797"/>
                </a:moveTo>
                <a:lnTo>
                  <a:pt x="57844" y="144007"/>
                </a:lnTo>
                <a:lnTo>
                  <a:pt x="55351" y="142548"/>
                </a:lnTo>
                <a:lnTo>
                  <a:pt x="52525" y="140967"/>
                </a:lnTo>
                <a:lnTo>
                  <a:pt x="52525" y="134797"/>
                </a:lnTo>
                <a:close/>
                <a:moveTo>
                  <a:pt x="64136" y="134797"/>
                </a:moveTo>
                <a:lnTo>
                  <a:pt x="69455" y="144007"/>
                </a:lnTo>
                <a:lnTo>
                  <a:pt x="66993" y="142548"/>
                </a:lnTo>
                <a:lnTo>
                  <a:pt x="64136" y="140967"/>
                </a:lnTo>
                <a:lnTo>
                  <a:pt x="64136" y="134797"/>
                </a:lnTo>
                <a:close/>
                <a:moveTo>
                  <a:pt x="87389" y="134797"/>
                </a:moveTo>
                <a:lnTo>
                  <a:pt x="92708" y="144007"/>
                </a:lnTo>
                <a:lnTo>
                  <a:pt x="90246" y="142548"/>
                </a:lnTo>
                <a:lnTo>
                  <a:pt x="87389" y="140967"/>
                </a:lnTo>
                <a:lnTo>
                  <a:pt x="87389" y="134797"/>
                </a:lnTo>
                <a:close/>
                <a:moveTo>
                  <a:pt x="110611" y="134797"/>
                </a:moveTo>
                <a:lnTo>
                  <a:pt x="115930" y="144007"/>
                </a:lnTo>
                <a:lnTo>
                  <a:pt x="113468" y="142548"/>
                </a:lnTo>
                <a:lnTo>
                  <a:pt x="110611" y="140967"/>
                </a:lnTo>
                <a:lnTo>
                  <a:pt x="110611" y="134797"/>
                </a:lnTo>
                <a:close/>
                <a:moveTo>
                  <a:pt x="122222" y="134797"/>
                </a:moveTo>
                <a:lnTo>
                  <a:pt x="127541" y="144007"/>
                </a:lnTo>
                <a:lnTo>
                  <a:pt x="125079" y="142548"/>
                </a:lnTo>
                <a:lnTo>
                  <a:pt x="122222" y="140967"/>
                </a:lnTo>
                <a:lnTo>
                  <a:pt x="122222" y="134797"/>
                </a:lnTo>
                <a:close/>
                <a:moveTo>
                  <a:pt x="145475" y="134797"/>
                </a:moveTo>
                <a:lnTo>
                  <a:pt x="150794" y="144007"/>
                </a:lnTo>
                <a:lnTo>
                  <a:pt x="148332" y="142548"/>
                </a:lnTo>
                <a:lnTo>
                  <a:pt x="145475" y="140967"/>
                </a:lnTo>
                <a:lnTo>
                  <a:pt x="145475" y="134797"/>
                </a:lnTo>
                <a:close/>
                <a:moveTo>
                  <a:pt x="157116" y="134797"/>
                </a:moveTo>
                <a:lnTo>
                  <a:pt x="162436" y="144007"/>
                </a:lnTo>
                <a:lnTo>
                  <a:pt x="159974" y="142548"/>
                </a:lnTo>
                <a:lnTo>
                  <a:pt x="157116" y="140967"/>
                </a:lnTo>
                <a:lnTo>
                  <a:pt x="157116" y="134797"/>
                </a:lnTo>
                <a:close/>
                <a:moveTo>
                  <a:pt x="6050" y="134797"/>
                </a:moveTo>
                <a:lnTo>
                  <a:pt x="11369" y="144037"/>
                </a:lnTo>
                <a:lnTo>
                  <a:pt x="11369" y="144037"/>
                </a:lnTo>
                <a:lnTo>
                  <a:pt x="8907" y="142578"/>
                </a:lnTo>
                <a:lnTo>
                  <a:pt x="6050" y="140937"/>
                </a:lnTo>
                <a:lnTo>
                  <a:pt x="6050" y="134797"/>
                </a:lnTo>
                <a:close/>
                <a:moveTo>
                  <a:pt x="284657" y="134828"/>
                </a:moveTo>
                <a:lnTo>
                  <a:pt x="284657" y="140998"/>
                </a:lnTo>
                <a:lnTo>
                  <a:pt x="279337" y="144037"/>
                </a:lnTo>
                <a:lnTo>
                  <a:pt x="284657" y="134828"/>
                </a:lnTo>
                <a:close/>
                <a:moveTo>
                  <a:pt x="121979" y="134828"/>
                </a:moveTo>
                <a:lnTo>
                  <a:pt x="121979" y="140998"/>
                </a:lnTo>
                <a:lnTo>
                  <a:pt x="119122" y="142639"/>
                </a:lnTo>
                <a:lnTo>
                  <a:pt x="116660" y="144037"/>
                </a:lnTo>
                <a:lnTo>
                  <a:pt x="121979" y="134828"/>
                </a:lnTo>
                <a:close/>
                <a:moveTo>
                  <a:pt x="133590" y="134828"/>
                </a:moveTo>
                <a:lnTo>
                  <a:pt x="133590" y="140998"/>
                </a:lnTo>
                <a:lnTo>
                  <a:pt x="130733" y="142639"/>
                </a:lnTo>
                <a:lnTo>
                  <a:pt x="128271" y="144037"/>
                </a:lnTo>
                <a:lnTo>
                  <a:pt x="133590" y="134828"/>
                </a:lnTo>
                <a:close/>
                <a:moveTo>
                  <a:pt x="145232" y="134828"/>
                </a:moveTo>
                <a:lnTo>
                  <a:pt x="145232" y="140998"/>
                </a:lnTo>
                <a:lnTo>
                  <a:pt x="142374" y="142639"/>
                </a:lnTo>
                <a:lnTo>
                  <a:pt x="139912" y="144037"/>
                </a:lnTo>
                <a:lnTo>
                  <a:pt x="145232" y="134828"/>
                </a:lnTo>
                <a:close/>
                <a:moveTo>
                  <a:pt x="156843" y="134828"/>
                </a:moveTo>
                <a:lnTo>
                  <a:pt x="156843" y="140998"/>
                </a:lnTo>
                <a:lnTo>
                  <a:pt x="153986" y="142639"/>
                </a:lnTo>
                <a:lnTo>
                  <a:pt x="151523" y="144037"/>
                </a:lnTo>
                <a:lnTo>
                  <a:pt x="156843" y="134828"/>
                </a:lnTo>
                <a:close/>
                <a:moveTo>
                  <a:pt x="168484" y="134828"/>
                </a:moveTo>
                <a:lnTo>
                  <a:pt x="168484" y="140998"/>
                </a:lnTo>
                <a:lnTo>
                  <a:pt x="165627" y="142639"/>
                </a:lnTo>
                <a:lnTo>
                  <a:pt x="163165" y="144037"/>
                </a:lnTo>
                <a:lnTo>
                  <a:pt x="168484" y="134828"/>
                </a:lnTo>
                <a:close/>
                <a:moveTo>
                  <a:pt x="180065" y="134828"/>
                </a:moveTo>
                <a:lnTo>
                  <a:pt x="180065" y="140967"/>
                </a:lnTo>
                <a:lnTo>
                  <a:pt x="177208" y="142578"/>
                </a:lnTo>
                <a:lnTo>
                  <a:pt x="174746" y="144037"/>
                </a:lnTo>
                <a:lnTo>
                  <a:pt x="180065" y="134828"/>
                </a:lnTo>
                <a:close/>
                <a:moveTo>
                  <a:pt x="191676" y="134828"/>
                </a:moveTo>
                <a:lnTo>
                  <a:pt x="191676" y="140967"/>
                </a:lnTo>
                <a:lnTo>
                  <a:pt x="188849" y="142578"/>
                </a:lnTo>
                <a:lnTo>
                  <a:pt x="186357" y="144037"/>
                </a:lnTo>
                <a:lnTo>
                  <a:pt x="191676" y="134828"/>
                </a:lnTo>
                <a:close/>
                <a:moveTo>
                  <a:pt x="203318" y="134828"/>
                </a:moveTo>
                <a:lnTo>
                  <a:pt x="203318" y="140967"/>
                </a:lnTo>
                <a:lnTo>
                  <a:pt x="200461" y="142578"/>
                </a:lnTo>
                <a:lnTo>
                  <a:pt x="197999" y="144037"/>
                </a:lnTo>
                <a:lnTo>
                  <a:pt x="203318" y="134828"/>
                </a:lnTo>
                <a:close/>
                <a:moveTo>
                  <a:pt x="214929" y="134828"/>
                </a:moveTo>
                <a:lnTo>
                  <a:pt x="214929" y="140967"/>
                </a:lnTo>
                <a:lnTo>
                  <a:pt x="212072" y="142578"/>
                </a:lnTo>
                <a:lnTo>
                  <a:pt x="209610" y="144037"/>
                </a:lnTo>
                <a:lnTo>
                  <a:pt x="214929" y="134828"/>
                </a:lnTo>
                <a:close/>
                <a:moveTo>
                  <a:pt x="226570" y="134828"/>
                </a:moveTo>
                <a:lnTo>
                  <a:pt x="226570" y="140967"/>
                </a:lnTo>
                <a:lnTo>
                  <a:pt x="223713" y="142578"/>
                </a:lnTo>
                <a:lnTo>
                  <a:pt x="221251" y="144037"/>
                </a:lnTo>
                <a:lnTo>
                  <a:pt x="226570" y="134828"/>
                </a:lnTo>
                <a:close/>
                <a:moveTo>
                  <a:pt x="238182" y="134828"/>
                </a:moveTo>
                <a:lnTo>
                  <a:pt x="238182" y="140967"/>
                </a:lnTo>
                <a:lnTo>
                  <a:pt x="235355" y="142578"/>
                </a:lnTo>
                <a:lnTo>
                  <a:pt x="232862" y="144037"/>
                </a:lnTo>
                <a:lnTo>
                  <a:pt x="238182" y="134828"/>
                </a:lnTo>
                <a:close/>
                <a:moveTo>
                  <a:pt x="249793" y="134828"/>
                </a:moveTo>
                <a:lnTo>
                  <a:pt x="249793" y="140967"/>
                </a:lnTo>
                <a:lnTo>
                  <a:pt x="246936" y="142578"/>
                </a:lnTo>
                <a:lnTo>
                  <a:pt x="244474" y="144037"/>
                </a:lnTo>
                <a:lnTo>
                  <a:pt x="249793" y="134828"/>
                </a:lnTo>
                <a:close/>
                <a:moveTo>
                  <a:pt x="261404" y="134828"/>
                </a:moveTo>
                <a:lnTo>
                  <a:pt x="261404" y="140967"/>
                </a:lnTo>
                <a:lnTo>
                  <a:pt x="258547" y="142578"/>
                </a:lnTo>
                <a:lnTo>
                  <a:pt x="256085" y="144037"/>
                </a:lnTo>
                <a:lnTo>
                  <a:pt x="261404" y="134828"/>
                </a:lnTo>
                <a:close/>
                <a:moveTo>
                  <a:pt x="273046" y="134828"/>
                </a:moveTo>
                <a:lnTo>
                  <a:pt x="273046" y="140998"/>
                </a:lnTo>
                <a:lnTo>
                  <a:pt x="270188" y="142639"/>
                </a:lnTo>
                <a:lnTo>
                  <a:pt x="267726" y="144037"/>
                </a:lnTo>
                <a:lnTo>
                  <a:pt x="273046" y="134828"/>
                </a:lnTo>
                <a:close/>
                <a:moveTo>
                  <a:pt x="29029" y="134828"/>
                </a:moveTo>
                <a:lnTo>
                  <a:pt x="29029" y="140998"/>
                </a:lnTo>
                <a:lnTo>
                  <a:pt x="26172" y="142639"/>
                </a:lnTo>
                <a:lnTo>
                  <a:pt x="23710" y="144068"/>
                </a:lnTo>
                <a:lnTo>
                  <a:pt x="23710" y="144068"/>
                </a:lnTo>
                <a:lnTo>
                  <a:pt x="29029" y="134828"/>
                </a:lnTo>
                <a:close/>
                <a:moveTo>
                  <a:pt x="40610" y="134828"/>
                </a:moveTo>
                <a:lnTo>
                  <a:pt x="40610" y="140998"/>
                </a:lnTo>
                <a:lnTo>
                  <a:pt x="37783" y="142639"/>
                </a:lnTo>
                <a:lnTo>
                  <a:pt x="35290" y="144068"/>
                </a:lnTo>
                <a:lnTo>
                  <a:pt x="35290" y="144068"/>
                </a:lnTo>
                <a:lnTo>
                  <a:pt x="40610" y="134828"/>
                </a:lnTo>
                <a:close/>
                <a:moveTo>
                  <a:pt x="63862" y="134828"/>
                </a:moveTo>
                <a:lnTo>
                  <a:pt x="63862" y="140998"/>
                </a:lnTo>
                <a:lnTo>
                  <a:pt x="61005" y="142639"/>
                </a:lnTo>
                <a:lnTo>
                  <a:pt x="58543" y="144068"/>
                </a:lnTo>
                <a:lnTo>
                  <a:pt x="58543" y="144068"/>
                </a:lnTo>
                <a:lnTo>
                  <a:pt x="63862" y="134828"/>
                </a:lnTo>
                <a:close/>
                <a:moveTo>
                  <a:pt x="75504" y="134828"/>
                </a:moveTo>
                <a:lnTo>
                  <a:pt x="75504" y="140998"/>
                </a:lnTo>
                <a:lnTo>
                  <a:pt x="72647" y="142639"/>
                </a:lnTo>
                <a:lnTo>
                  <a:pt x="70185" y="144068"/>
                </a:lnTo>
                <a:lnTo>
                  <a:pt x="70185" y="144068"/>
                </a:lnTo>
                <a:lnTo>
                  <a:pt x="75504" y="134828"/>
                </a:lnTo>
                <a:close/>
                <a:moveTo>
                  <a:pt x="87115" y="134828"/>
                </a:moveTo>
                <a:lnTo>
                  <a:pt x="87115" y="140998"/>
                </a:lnTo>
                <a:lnTo>
                  <a:pt x="84288" y="142639"/>
                </a:lnTo>
                <a:lnTo>
                  <a:pt x="81796" y="144068"/>
                </a:lnTo>
                <a:lnTo>
                  <a:pt x="81796" y="144068"/>
                </a:lnTo>
                <a:lnTo>
                  <a:pt x="87115" y="134828"/>
                </a:lnTo>
                <a:close/>
                <a:moveTo>
                  <a:pt x="98757" y="134828"/>
                </a:moveTo>
                <a:lnTo>
                  <a:pt x="98757" y="140998"/>
                </a:lnTo>
                <a:lnTo>
                  <a:pt x="95899" y="142639"/>
                </a:lnTo>
                <a:lnTo>
                  <a:pt x="93437" y="144068"/>
                </a:lnTo>
                <a:lnTo>
                  <a:pt x="93437" y="144068"/>
                </a:lnTo>
                <a:lnTo>
                  <a:pt x="98757" y="134828"/>
                </a:lnTo>
                <a:close/>
                <a:moveTo>
                  <a:pt x="110337" y="134828"/>
                </a:moveTo>
                <a:lnTo>
                  <a:pt x="110337" y="140998"/>
                </a:lnTo>
                <a:lnTo>
                  <a:pt x="107480" y="142639"/>
                </a:lnTo>
                <a:lnTo>
                  <a:pt x="105018" y="144068"/>
                </a:lnTo>
                <a:lnTo>
                  <a:pt x="105018" y="144068"/>
                </a:lnTo>
                <a:lnTo>
                  <a:pt x="110337" y="134828"/>
                </a:lnTo>
                <a:close/>
                <a:moveTo>
                  <a:pt x="17418" y="134828"/>
                </a:moveTo>
                <a:lnTo>
                  <a:pt x="17418" y="140998"/>
                </a:lnTo>
                <a:lnTo>
                  <a:pt x="14560" y="142639"/>
                </a:lnTo>
                <a:lnTo>
                  <a:pt x="12098" y="144068"/>
                </a:lnTo>
                <a:lnTo>
                  <a:pt x="17418" y="134828"/>
                </a:lnTo>
                <a:close/>
                <a:moveTo>
                  <a:pt x="52251" y="134828"/>
                </a:moveTo>
                <a:lnTo>
                  <a:pt x="52251" y="140998"/>
                </a:lnTo>
                <a:lnTo>
                  <a:pt x="49394" y="142639"/>
                </a:lnTo>
                <a:lnTo>
                  <a:pt x="46932" y="144068"/>
                </a:lnTo>
                <a:lnTo>
                  <a:pt x="52251" y="134828"/>
                </a:lnTo>
                <a:close/>
                <a:moveTo>
                  <a:pt x="5898" y="141180"/>
                </a:moveTo>
                <a:lnTo>
                  <a:pt x="8755" y="142822"/>
                </a:lnTo>
                <a:lnTo>
                  <a:pt x="11217" y="144250"/>
                </a:lnTo>
                <a:lnTo>
                  <a:pt x="578" y="144250"/>
                </a:lnTo>
                <a:lnTo>
                  <a:pt x="5898" y="141180"/>
                </a:lnTo>
                <a:close/>
                <a:moveTo>
                  <a:pt x="17509" y="141180"/>
                </a:moveTo>
                <a:lnTo>
                  <a:pt x="20366" y="142822"/>
                </a:lnTo>
                <a:lnTo>
                  <a:pt x="22828" y="144250"/>
                </a:lnTo>
                <a:lnTo>
                  <a:pt x="12190" y="144250"/>
                </a:lnTo>
                <a:lnTo>
                  <a:pt x="14682" y="142822"/>
                </a:lnTo>
                <a:lnTo>
                  <a:pt x="17509" y="141180"/>
                </a:lnTo>
                <a:close/>
                <a:moveTo>
                  <a:pt x="29150" y="141180"/>
                </a:moveTo>
                <a:lnTo>
                  <a:pt x="32008" y="142822"/>
                </a:lnTo>
                <a:lnTo>
                  <a:pt x="34470" y="144250"/>
                </a:lnTo>
                <a:lnTo>
                  <a:pt x="23831" y="144250"/>
                </a:lnTo>
                <a:lnTo>
                  <a:pt x="26293" y="142822"/>
                </a:lnTo>
                <a:lnTo>
                  <a:pt x="29150" y="141180"/>
                </a:lnTo>
                <a:close/>
                <a:moveTo>
                  <a:pt x="40762" y="141180"/>
                </a:moveTo>
                <a:lnTo>
                  <a:pt x="43619" y="142822"/>
                </a:lnTo>
                <a:lnTo>
                  <a:pt x="46081" y="144250"/>
                </a:lnTo>
                <a:lnTo>
                  <a:pt x="35442" y="144250"/>
                </a:lnTo>
                <a:lnTo>
                  <a:pt x="37935" y="142822"/>
                </a:lnTo>
                <a:lnTo>
                  <a:pt x="40762" y="141180"/>
                </a:lnTo>
                <a:close/>
                <a:moveTo>
                  <a:pt x="52403" y="141180"/>
                </a:moveTo>
                <a:lnTo>
                  <a:pt x="55260" y="142822"/>
                </a:lnTo>
                <a:lnTo>
                  <a:pt x="57722" y="144250"/>
                </a:lnTo>
                <a:lnTo>
                  <a:pt x="47084" y="144250"/>
                </a:lnTo>
                <a:lnTo>
                  <a:pt x="49546" y="142822"/>
                </a:lnTo>
                <a:lnTo>
                  <a:pt x="52403" y="141180"/>
                </a:lnTo>
                <a:close/>
                <a:moveTo>
                  <a:pt x="64014" y="141180"/>
                </a:moveTo>
                <a:lnTo>
                  <a:pt x="66871" y="142822"/>
                </a:lnTo>
                <a:lnTo>
                  <a:pt x="69334" y="144250"/>
                </a:lnTo>
                <a:lnTo>
                  <a:pt x="58695" y="144250"/>
                </a:lnTo>
                <a:lnTo>
                  <a:pt x="61187" y="142822"/>
                </a:lnTo>
                <a:lnTo>
                  <a:pt x="64014" y="141180"/>
                </a:lnTo>
                <a:close/>
                <a:moveTo>
                  <a:pt x="75625" y="141180"/>
                </a:moveTo>
                <a:lnTo>
                  <a:pt x="78452" y="142822"/>
                </a:lnTo>
                <a:lnTo>
                  <a:pt x="80945" y="144250"/>
                </a:lnTo>
                <a:lnTo>
                  <a:pt x="70306" y="144250"/>
                </a:lnTo>
                <a:lnTo>
                  <a:pt x="72768" y="142822"/>
                </a:lnTo>
                <a:lnTo>
                  <a:pt x="75625" y="141180"/>
                </a:lnTo>
                <a:close/>
                <a:moveTo>
                  <a:pt x="87237" y="141180"/>
                </a:moveTo>
                <a:lnTo>
                  <a:pt x="90094" y="142822"/>
                </a:lnTo>
                <a:lnTo>
                  <a:pt x="92556" y="144250"/>
                </a:lnTo>
                <a:lnTo>
                  <a:pt x="81917" y="144250"/>
                </a:lnTo>
                <a:lnTo>
                  <a:pt x="84379" y="142822"/>
                </a:lnTo>
                <a:lnTo>
                  <a:pt x="87237" y="141180"/>
                </a:lnTo>
                <a:close/>
                <a:moveTo>
                  <a:pt x="98878" y="141180"/>
                </a:moveTo>
                <a:lnTo>
                  <a:pt x="101705" y="142822"/>
                </a:lnTo>
                <a:lnTo>
                  <a:pt x="104197" y="144250"/>
                </a:lnTo>
                <a:lnTo>
                  <a:pt x="93559" y="144250"/>
                </a:lnTo>
                <a:lnTo>
                  <a:pt x="96021" y="142822"/>
                </a:lnTo>
                <a:lnTo>
                  <a:pt x="98878" y="141180"/>
                </a:lnTo>
                <a:close/>
                <a:moveTo>
                  <a:pt x="110489" y="141180"/>
                </a:moveTo>
                <a:lnTo>
                  <a:pt x="113346" y="142822"/>
                </a:lnTo>
                <a:lnTo>
                  <a:pt x="115809" y="144250"/>
                </a:lnTo>
                <a:lnTo>
                  <a:pt x="105170" y="144250"/>
                </a:lnTo>
                <a:lnTo>
                  <a:pt x="107632" y="142822"/>
                </a:lnTo>
                <a:lnTo>
                  <a:pt x="110489" y="141180"/>
                </a:lnTo>
                <a:close/>
                <a:moveTo>
                  <a:pt x="122131" y="141180"/>
                </a:moveTo>
                <a:lnTo>
                  <a:pt x="124958" y="142822"/>
                </a:lnTo>
                <a:lnTo>
                  <a:pt x="127450" y="144250"/>
                </a:lnTo>
                <a:lnTo>
                  <a:pt x="116812" y="144250"/>
                </a:lnTo>
                <a:lnTo>
                  <a:pt x="119274" y="142822"/>
                </a:lnTo>
                <a:lnTo>
                  <a:pt x="122131" y="141180"/>
                </a:lnTo>
                <a:close/>
                <a:moveTo>
                  <a:pt x="133742" y="141180"/>
                </a:moveTo>
                <a:lnTo>
                  <a:pt x="136599" y="142822"/>
                </a:lnTo>
                <a:lnTo>
                  <a:pt x="139061" y="144250"/>
                </a:lnTo>
                <a:lnTo>
                  <a:pt x="128423" y="144250"/>
                </a:lnTo>
                <a:lnTo>
                  <a:pt x="130885" y="142822"/>
                </a:lnTo>
                <a:lnTo>
                  <a:pt x="133742" y="141180"/>
                </a:lnTo>
                <a:close/>
                <a:moveTo>
                  <a:pt x="145323" y="141180"/>
                </a:moveTo>
                <a:lnTo>
                  <a:pt x="148180" y="142822"/>
                </a:lnTo>
                <a:lnTo>
                  <a:pt x="150642" y="144250"/>
                </a:lnTo>
                <a:lnTo>
                  <a:pt x="140004" y="144250"/>
                </a:lnTo>
                <a:lnTo>
                  <a:pt x="142496" y="142822"/>
                </a:lnTo>
                <a:lnTo>
                  <a:pt x="145323" y="141180"/>
                </a:lnTo>
                <a:close/>
                <a:moveTo>
                  <a:pt x="156964" y="141180"/>
                </a:moveTo>
                <a:lnTo>
                  <a:pt x="159822" y="142822"/>
                </a:lnTo>
                <a:lnTo>
                  <a:pt x="162284" y="144250"/>
                </a:lnTo>
                <a:lnTo>
                  <a:pt x="151645" y="144250"/>
                </a:lnTo>
                <a:lnTo>
                  <a:pt x="154107" y="142822"/>
                </a:lnTo>
                <a:lnTo>
                  <a:pt x="156964" y="141180"/>
                </a:lnTo>
                <a:close/>
                <a:moveTo>
                  <a:pt x="168575" y="141180"/>
                </a:moveTo>
                <a:lnTo>
                  <a:pt x="171433" y="142822"/>
                </a:lnTo>
                <a:lnTo>
                  <a:pt x="173895" y="144250"/>
                </a:lnTo>
                <a:lnTo>
                  <a:pt x="163256" y="144250"/>
                </a:lnTo>
                <a:lnTo>
                  <a:pt x="165749" y="142822"/>
                </a:lnTo>
                <a:lnTo>
                  <a:pt x="168575" y="141180"/>
                </a:lnTo>
                <a:close/>
                <a:moveTo>
                  <a:pt x="180217" y="141180"/>
                </a:moveTo>
                <a:lnTo>
                  <a:pt x="183074" y="142822"/>
                </a:lnTo>
                <a:lnTo>
                  <a:pt x="185536" y="144250"/>
                </a:lnTo>
                <a:lnTo>
                  <a:pt x="174898" y="144250"/>
                </a:lnTo>
                <a:lnTo>
                  <a:pt x="177360" y="142822"/>
                </a:lnTo>
                <a:lnTo>
                  <a:pt x="180217" y="141180"/>
                </a:lnTo>
                <a:close/>
                <a:moveTo>
                  <a:pt x="191828" y="141180"/>
                </a:moveTo>
                <a:lnTo>
                  <a:pt x="194685" y="142822"/>
                </a:lnTo>
                <a:lnTo>
                  <a:pt x="197147" y="144250"/>
                </a:lnTo>
                <a:lnTo>
                  <a:pt x="186509" y="144250"/>
                </a:lnTo>
                <a:lnTo>
                  <a:pt x="189001" y="142822"/>
                </a:lnTo>
                <a:lnTo>
                  <a:pt x="191828" y="141180"/>
                </a:lnTo>
                <a:close/>
                <a:moveTo>
                  <a:pt x="203470" y="141180"/>
                </a:moveTo>
                <a:lnTo>
                  <a:pt x="206327" y="142822"/>
                </a:lnTo>
                <a:lnTo>
                  <a:pt x="208789" y="144250"/>
                </a:lnTo>
                <a:lnTo>
                  <a:pt x="198151" y="144250"/>
                </a:lnTo>
                <a:lnTo>
                  <a:pt x="200613" y="142822"/>
                </a:lnTo>
                <a:lnTo>
                  <a:pt x="203470" y="141180"/>
                </a:lnTo>
                <a:close/>
                <a:moveTo>
                  <a:pt x="215051" y="141180"/>
                </a:moveTo>
                <a:lnTo>
                  <a:pt x="217908" y="142822"/>
                </a:lnTo>
                <a:lnTo>
                  <a:pt x="220370" y="144250"/>
                </a:lnTo>
                <a:lnTo>
                  <a:pt x="209731" y="144250"/>
                </a:lnTo>
                <a:lnTo>
                  <a:pt x="212193" y="142822"/>
                </a:lnTo>
                <a:lnTo>
                  <a:pt x="215051" y="141180"/>
                </a:lnTo>
                <a:close/>
                <a:moveTo>
                  <a:pt x="226692" y="141180"/>
                </a:moveTo>
                <a:lnTo>
                  <a:pt x="229519" y="142822"/>
                </a:lnTo>
                <a:lnTo>
                  <a:pt x="232011" y="144250"/>
                </a:lnTo>
                <a:lnTo>
                  <a:pt x="221373" y="144250"/>
                </a:lnTo>
                <a:lnTo>
                  <a:pt x="223835" y="142822"/>
                </a:lnTo>
                <a:lnTo>
                  <a:pt x="226692" y="141180"/>
                </a:lnTo>
                <a:close/>
                <a:moveTo>
                  <a:pt x="238303" y="141180"/>
                </a:moveTo>
                <a:lnTo>
                  <a:pt x="241160" y="142822"/>
                </a:lnTo>
                <a:lnTo>
                  <a:pt x="243622" y="144250"/>
                </a:lnTo>
                <a:lnTo>
                  <a:pt x="232984" y="144250"/>
                </a:lnTo>
                <a:lnTo>
                  <a:pt x="235446" y="142822"/>
                </a:lnTo>
                <a:lnTo>
                  <a:pt x="238303" y="141180"/>
                </a:lnTo>
                <a:close/>
                <a:moveTo>
                  <a:pt x="249945" y="141180"/>
                </a:moveTo>
                <a:lnTo>
                  <a:pt x="252772" y="142822"/>
                </a:lnTo>
                <a:lnTo>
                  <a:pt x="255264" y="144250"/>
                </a:lnTo>
                <a:lnTo>
                  <a:pt x="244626" y="144250"/>
                </a:lnTo>
                <a:lnTo>
                  <a:pt x="247088" y="142822"/>
                </a:lnTo>
                <a:lnTo>
                  <a:pt x="249945" y="141180"/>
                </a:lnTo>
                <a:close/>
                <a:moveTo>
                  <a:pt x="261556" y="141180"/>
                </a:moveTo>
                <a:lnTo>
                  <a:pt x="264413" y="142822"/>
                </a:lnTo>
                <a:lnTo>
                  <a:pt x="266875" y="144250"/>
                </a:lnTo>
                <a:lnTo>
                  <a:pt x="256237" y="144250"/>
                </a:lnTo>
                <a:lnTo>
                  <a:pt x="258699" y="142822"/>
                </a:lnTo>
                <a:lnTo>
                  <a:pt x="261556" y="141180"/>
                </a:lnTo>
                <a:close/>
                <a:moveTo>
                  <a:pt x="273198" y="141180"/>
                </a:moveTo>
                <a:lnTo>
                  <a:pt x="276024" y="142822"/>
                </a:lnTo>
                <a:lnTo>
                  <a:pt x="278517" y="144250"/>
                </a:lnTo>
                <a:lnTo>
                  <a:pt x="267878" y="144250"/>
                </a:lnTo>
                <a:lnTo>
                  <a:pt x="270340" y="142822"/>
                </a:lnTo>
                <a:lnTo>
                  <a:pt x="273198" y="141180"/>
                </a:lnTo>
                <a:close/>
                <a:moveTo>
                  <a:pt x="11217" y="144524"/>
                </a:moveTo>
                <a:lnTo>
                  <a:pt x="5898" y="147594"/>
                </a:lnTo>
                <a:lnTo>
                  <a:pt x="578" y="144524"/>
                </a:lnTo>
                <a:close/>
                <a:moveTo>
                  <a:pt x="22828" y="144524"/>
                </a:moveTo>
                <a:lnTo>
                  <a:pt x="17509" y="147594"/>
                </a:lnTo>
                <a:lnTo>
                  <a:pt x="12190" y="144524"/>
                </a:lnTo>
                <a:close/>
                <a:moveTo>
                  <a:pt x="34470" y="144524"/>
                </a:moveTo>
                <a:lnTo>
                  <a:pt x="29150" y="147594"/>
                </a:lnTo>
                <a:lnTo>
                  <a:pt x="23831" y="144524"/>
                </a:lnTo>
                <a:close/>
                <a:moveTo>
                  <a:pt x="46081" y="144524"/>
                </a:moveTo>
                <a:lnTo>
                  <a:pt x="40762" y="147594"/>
                </a:lnTo>
                <a:lnTo>
                  <a:pt x="35442" y="144524"/>
                </a:lnTo>
                <a:close/>
                <a:moveTo>
                  <a:pt x="57722" y="144524"/>
                </a:moveTo>
                <a:lnTo>
                  <a:pt x="52403" y="147594"/>
                </a:lnTo>
                <a:lnTo>
                  <a:pt x="47084" y="144524"/>
                </a:lnTo>
                <a:close/>
                <a:moveTo>
                  <a:pt x="69334" y="144524"/>
                </a:moveTo>
                <a:lnTo>
                  <a:pt x="64014" y="147594"/>
                </a:lnTo>
                <a:lnTo>
                  <a:pt x="58695" y="144524"/>
                </a:lnTo>
                <a:close/>
                <a:moveTo>
                  <a:pt x="80945" y="144524"/>
                </a:moveTo>
                <a:lnTo>
                  <a:pt x="75625" y="147594"/>
                </a:lnTo>
                <a:lnTo>
                  <a:pt x="70306" y="144524"/>
                </a:lnTo>
                <a:close/>
                <a:moveTo>
                  <a:pt x="92556" y="144524"/>
                </a:moveTo>
                <a:lnTo>
                  <a:pt x="87237" y="147594"/>
                </a:lnTo>
                <a:lnTo>
                  <a:pt x="81917" y="144524"/>
                </a:lnTo>
                <a:close/>
                <a:moveTo>
                  <a:pt x="104197" y="144524"/>
                </a:moveTo>
                <a:lnTo>
                  <a:pt x="98878" y="147594"/>
                </a:lnTo>
                <a:lnTo>
                  <a:pt x="93559" y="144524"/>
                </a:lnTo>
                <a:close/>
                <a:moveTo>
                  <a:pt x="115809" y="144524"/>
                </a:moveTo>
                <a:lnTo>
                  <a:pt x="110489" y="147594"/>
                </a:lnTo>
                <a:lnTo>
                  <a:pt x="105170" y="144524"/>
                </a:lnTo>
                <a:close/>
                <a:moveTo>
                  <a:pt x="127450" y="144524"/>
                </a:moveTo>
                <a:lnTo>
                  <a:pt x="122131" y="147594"/>
                </a:lnTo>
                <a:lnTo>
                  <a:pt x="116812" y="144524"/>
                </a:lnTo>
                <a:close/>
                <a:moveTo>
                  <a:pt x="139061" y="144524"/>
                </a:moveTo>
                <a:lnTo>
                  <a:pt x="133742" y="147594"/>
                </a:lnTo>
                <a:lnTo>
                  <a:pt x="128423" y="144524"/>
                </a:lnTo>
                <a:close/>
                <a:moveTo>
                  <a:pt x="150642" y="144524"/>
                </a:moveTo>
                <a:lnTo>
                  <a:pt x="145323" y="147594"/>
                </a:lnTo>
                <a:lnTo>
                  <a:pt x="140004" y="144524"/>
                </a:lnTo>
                <a:close/>
                <a:moveTo>
                  <a:pt x="162284" y="144524"/>
                </a:moveTo>
                <a:lnTo>
                  <a:pt x="156964" y="147594"/>
                </a:lnTo>
                <a:lnTo>
                  <a:pt x="151645" y="144524"/>
                </a:lnTo>
                <a:close/>
                <a:moveTo>
                  <a:pt x="173895" y="144524"/>
                </a:moveTo>
                <a:lnTo>
                  <a:pt x="168575" y="147594"/>
                </a:lnTo>
                <a:lnTo>
                  <a:pt x="163256" y="144524"/>
                </a:lnTo>
                <a:close/>
                <a:moveTo>
                  <a:pt x="185536" y="144524"/>
                </a:moveTo>
                <a:lnTo>
                  <a:pt x="180217" y="147594"/>
                </a:lnTo>
                <a:lnTo>
                  <a:pt x="174898" y="144524"/>
                </a:lnTo>
                <a:close/>
                <a:moveTo>
                  <a:pt x="197147" y="144524"/>
                </a:moveTo>
                <a:lnTo>
                  <a:pt x="191828" y="147594"/>
                </a:lnTo>
                <a:lnTo>
                  <a:pt x="186509" y="144524"/>
                </a:lnTo>
                <a:close/>
                <a:moveTo>
                  <a:pt x="208789" y="144524"/>
                </a:moveTo>
                <a:lnTo>
                  <a:pt x="203470" y="147594"/>
                </a:lnTo>
                <a:lnTo>
                  <a:pt x="198151" y="144524"/>
                </a:lnTo>
                <a:close/>
                <a:moveTo>
                  <a:pt x="220370" y="144524"/>
                </a:moveTo>
                <a:lnTo>
                  <a:pt x="215051" y="147594"/>
                </a:lnTo>
                <a:lnTo>
                  <a:pt x="209731" y="144524"/>
                </a:lnTo>
                <a:close/>
                <a:moveTo>
                  <a:pt x="232011" y="144524"/>
                </a:moveTo>
                <a:lnTo>
                  <a:pt x="226692" y="147594"/>
                </a:lnTo>
                <a:lnTo>
                  <a:pt x="221373" y="144524"/>
                </a:lnTo>
                <a:close/>
                <a:moveTo>
                  <a:pt x="243622" y="144524"/>
                </a:moveTo>
                <a:lnTo>
                  <a:pt x="238303" y="147594"/>
                </a:lnTo>
                <a:lnTo>
                  <a:pt x="232984" y="144524"/>
                </a:lnTo>
                <a:close/>
                <a:moveTo>
                  <a:pt x="255264" y="144524"/>
                </a:moveTo>
                <a:lnTo>
                  <a:pt x="249945" y="147594"/>
                </a:lnTo>
                <a:lnTo>
                  <a:pt x="244626" y="144524"/>
                </a:lnTo>
                <a:close/>
                <a:moveTo>
                  <a:pt x="266875" y="144524"/>
                </a:moveTo>
                <a:lnTo>
                  <a:pt x="261556" y="147594"/>
                </a:lnTo>
                <a:lnTo>
                  <a:pt x="256237" y="144524"/>
                </a:lnTo>
                <a:close/>
                <a:moveTo>
                  <a:pt x="278517" y="144524"/>
                </a:moveTo>
                <a:lnTo>
                  <a:pt x="273198" y="147594"/>
                </a:lnTo>
                <a:lnTo>
                  <a:pt x="267878" y="144524"/>
                </a:lnTo>
                <a:close/>
                <a:moveTo>
                  <a:pt x="11369" y="144737"/>
                </a:moveTo>
                <a:lnTo>
                  <a:pt x="6050" y="153946"/>
                </a:lnTo>
                <a:lnTo>
                  <a:pt x="6050" y="147837"/>
                </a:lnTo>
                <a:lnTo>
                  <a:pt x="11369" y="144737"/>
                </a:lnTo>
                <a:close/>
                <a:moveTo>
                  <a:pt x="22980" y="144706"/>
                </a:moveTo>
                <a:lnTo>
                  <a:pt x="17661" y="153946"/>
                </a:lnTo>
                <a:lnTo>
                  <a:pt x="17661" y="147806"/>
                </a:lnTo>
                <a:lnTo>
                  <a:pt x="22980" y="144706"/>
                </a:lnTo>
                <a:close/>
                <a:moveTo>
                  <a:pt x="34622" y="144737"/>
                </a:moveTo>
                <a:lnTo>
                  <a:pt x="29302" y="153946"/>
                </a:lnTo>
                <a:lnTo>
                  <a:pt x="29302" y="147837"/>
                </a:lnTo>
                <a:lnTo>
                  <a:pt x="34622" y="144737"/>
                </a:lnTo>
                <a:close/>
                <a:moveTo>
                  <a:pt x="46202" y="144737"/>
                </a:moveTo>
                <a:lnTo>
                  <a:pt x="40883" y="153946"/>
                </a:lnTo>
                <a:lnTo>
                  <a:pt x="40883" y="147837"/>
                </a:lnTo>
                <a:lnTo>
                  <a:pt x="46202" y="144737"/>
                </a:lnTo>
                <a:close/>
                <a:moveTo>
                  <a:pt x="57844" y="144737"/>
                </a:moveTo>
                <a:lnTo>
                  <a:pt x="52525" y="153946"/>
                </a:lnTo>
                <a:lnTo>
                  <a:pt x="52525" y="147837"/>
                </a:lnTo>
                <a:lnTo>
                  <a:pt x="57844" y="144737"/>
                </a:lnTo>
                <a:close/>
                <a:moveTo>
                  <a:pt x="69455" y="144737"/>
                </a:moveTo>
                <a:lnTo>
                  <a:pt x="64136" y="153946"/>
                </a:lnTo>
                <a:lnTo>
                  <a:pt x="64136" y="147837"/>
                </a:lnTo>
                <a:lnTo>
                  <a:pt x="69455" y="144737"/>
                </a:lnTo>
                <a:close/>
                <a:moveTo>
                  <a:pt x="81097" y="144737"/>
                </a:moveTo>
                <a:lnTo>
                  <a:pt x="75777" y="153946"/>
                </a:lnTo>
                <a:lnTo>
                  <a:pt x="75777" y="147837"/>
                </a:lnTo>
                <a:lnTo>
                  <a:pt x="81097" y="144737"/>
                </a:lnTo>
                <a:close/>
                <a:moveTo>
                  <a:pt x="92708" y="144737"/>
                </a:moveTo>
                <a:lnTo>
                  <a:pt x="87389" y="153946"/>
                </a:lnTo>
                <a:lnTo>
                  <a:pt x="87389" y="147837"/>
                </a:lnTo>
                <a:lnTo>
                  <a:pt x="92708" y="144737"/>
                </a:lnTo>
                <a:close/>
                <a:moveTo>
                  <a:pt x="104349" y="144737"/>
                </a:moveTo>
                <a:lnTo>
                  <a:pt x="99030" y="153946"/>
                </a:lnTo>
                <a:lnTo>
                  <a:pt x="99030" y="147837"/>
                </a:lnTo>
                <a:lnTo>
                  <a:pt x="104349" y="144737"/>
                </a:lnTo>
                <a:close/>
                <a:moveTo>
                  <a:pt x="115930" y="144737"/>
                </a:moveTo>
                <a:lnTo>
                  <a:pt x="110611" y="153946"/>
                </a:lnTo>
                <a:lnTo>
                  <a:pt x="110611" y="147837"/>
                </a:lnTo>
                <a:lnTo>
                  <a:pt x="115930" y="144737"/>
                </a:lnTo>
                <a:close/>
                <a:moveTo>
                  <a:pt x="127541" y="144737"/>
                </a:moveTo>
                <a:lnTo>
                  <a:pt x="122222" y="153946"/>
                </a:lnTo>
                <a:lnTo>
                  <a:pt x="122222" y="147837"/>
                </a:lnTo>
                <a:lnTo>
                  <a:pt x="127541" y="144737"/>
                </a:lnTo>
                <a:close/>
                <a:moveTo>
                  <a:pt x="139183" y="144737"/>
                </a:moveTo>
                <a:lnTo>
                  <a:pt x="133864" y="153946"/>
                </a:lnTo>
                <a:lnTo>
                  <a:pt x="133864" y="147837"/>
                </a:lnTo>
                <a:lnTo>
                  <a:pt x="139183" y="144737"/>
                </a:lnTo>
                <a:close/>
                <a:moveTo>
                  <a:pt x="150794" y="144737"/>
                </a:moveTo>
                <a:lnTo>
                  <a:pt x="145475" y="153946"/>
                </a:lnTo>
                <a:lnTo>
                  <a:pt x="145475" y="147837"/>
                </a:lnTo>
                <a:lnTo>
                  <a:pt x="150794" y="144737"/>
                </a:lnTo>
                <a:close/>
                <a:moveTo>
                  <a:pt x="162436" y="144737"/>
                </a:moveTo>
                <a:lnTo>
                  <a:pt x="157116" y="153946"/>
                </a:lnTo>
                <a:lnTo>
                  <a:pt x="157116" y="147837"/>
                </a:lnTo>
                <a:lnTo>
                  <a:pt x="162436" y="144737"/>
                </a:lnTo>
                <a:close/>
                <a:moveTo>
                  <a:pt x="174047" y="144737"/>
                </a:moveTo>
                <a:lnTo>
                  <a:pt x="168727" y="153946"/>
                </a:lnTo>
                <a:lnTo>
                  <a:pt x="168727" y="147837"/>
                </a:lnTo>
                <a:lnTo>
                  <a:pt x="174047" y="144737"/>
                </a:lnTo>
                <a:close/>
                <a:moveTo>
                  <a:pt x="185658" y="144737"/>
                </a:moveTo>
                <a:lnTo>
                  <a:pt x="180339" y="153946"/>
                </a:lnTo>
                <a:lnTo>
                  <a:pt x="180339" y="147837"/>
                </a:lnTo>
                <a:lnTo>
                  <a:pt x="185658" y="144737"/>
                </a:lnTo>
                <a:close/>
                <a:moveTo>
                  <a:pt x="197269" y="144737"/>
                </a:moveTo>
                <a:lnTo>
                  <a:pt x="191950" y="153946"/>
                </a:lnTo>
                <a:lnTo>
                  <a:pt x="191950" y="147837"/>
                </a:lnTo>
                <a:lnTo>
                  <a:pt x="197269" y="144737"/>
                </a:lnTo>
                <a:close/>
                <a:moveTo>
                  <a:pt x="208911" y="144737"/>
                </a:moveTo>
                <a:lnTo>
                  <a:pt x="203591" y="153946"/>
                </a:lnTo>
                <a:lnTo>
                  <a:pt x="203591" y="147837"/>
                </a:lnTo>
                <a:lnTo>
                  <a:pt x="208911" y="144737"/>
                </a:lnTo>
                <a:close/>
                <a:moveTo>
                  <a:pt x="220522" y="144737"/>
                </a:moveTo>
                <a:lnTo>
                  <a:pt x="215202" y="153946"/>
                </a:lnTo>
                <a:lnTo>
                  <a:pt x="215202" y="147837"/>
                </a:lnTo>
                <a:lnTo>
                  <a:pt x="220522" y="144737"/>
                </a:lnTo>
                <a:close/>
                <a:moveTo>
                  <a:pt x="232163" y="144737"/>
                </a:moveTo>
                <a:lnTo>
                  <a:pt x="226844" y="153946"/>
                </a:lnTo>
                <a:lnTo>
                  <a:pt x="226844" y="147837"/>
                </a:lnTo>
                <a:lnTo>
                  <a:pt x="232163" y="144737"/>
                </a:lnTo>
                <a:close/>
                <a:moveTo>
                  <a:pt x="243774" y="144737"/>
                </a:moveTo>
                <a:lnTo>
                  <a:pt x="238455" y="153946"/>
                </a:lnTo>
                <a:lnTo>
                  <a:pt x="238455" y="147837"/>
                </a:lnTo>
                <a:lnTo>
                  <a:pt x="243774" y="144737"/>
                </a:lnTo>
                <a:close/>
                <a:moveTo>
                  <a:pt x="255355" y="144737"/>
                </a:moveTo>
                <a:lnTo>
                  <a:pt x="250036" y="153946"/>
                </a:lnTo>
                <a:lnTo>
                  <a:pt x="250036" y="147837"/>
                </a:lnTo>
                <a:lnTo>
                  <a:pt x="255355" y="144737"/>
                </a:lnTo>
                <a:close/>
                <a:moveTo>
                  <a:pt x="266997" y="144737"/>
                </a:moveTo>
                <a:lnTo>
                  <a:pt x="261678" y="153946"/>
                </a:lnTo>
                <a:lnTo>
                  <a:pt x="261678" y="147837"/>
                </a:lnTo>
                <a:lnTo>
                  <a:pt x="266997" y="144737"/>
                </a:lnTo>
                <a:close/>
                <a:moveTo>
                  <a:pt x="278608" y="144737"/>
                </a:moveTo>
                <a:lnTo>
                  <a:pt x="273289" y="153946"/>
                </a:lnTo>
                <a:lnTo>
                  <a:pt x="273289" y="147837"/>
                </a:lnTo>
                <a:lnTo>
                  <a:pt x="278608" y="144737"/>
                </a:lnTo>
                <a:close/>
                <a:moveTo>
                  <a:pt x="457" y="144797"/>
                </a:moveTo>
                <a:lnTo>
                  <a:pt x="5776" y="147837"/>
                </a:lnTo>
                <a:lnTo>
                  <a:pt x="5776" y="153977"/>
                </a:lnTo>
                <a:lnTo>
                  <a:pt x="457" y="144797"/>
                </a:lnTo>
                <a:close/>
                <a:moveTo>
                  <a:pt x="12098" y="144797"/>
                </a:moveTo>
                <a:lnTo>
                  <a:pt x="17418" y="147837"/>
                </a:lnTo>
                <a:lnTo>
                  <a:pt x="17418" y="153977"/>
                </a:lnTo>
                <a:lnTo>
                  <a:pt x="12098" y="144797"/>
                </a:lnTo>
                <a:close/>
                <a:moveTo>
                  <a:pt x="23710" y="144797"/>
                </a:moveTo>
                <a:lnTo>
                  <a:pt x="29029" y="147837"/>
                </a:lnTo>
                <a:lnTo>
                  <a:pt x="29029" y="153977"/>
                </a:lnTo>
                <a:lnTo>
                  <a:pt x="23710" y="144797"/>
                </a:lnTo>
                <a:close/>
                <a:moveTo>
                  <a:pt x="35290" y="144797"/>
                </a:moveTo>
                <a:lnTo>
                  <a:pt x="40610" y="147837"/>
                </a:lnTo>
                <a:lnTo>
                  <a:pt x="40610" y="153977"/>
                </a:lnTo>
                <a:lnTo>
                  <a:pt x="35290" y="144797"/>
                </a:lnTo>
                <a:close/>
                <a:moveTo>
                  <a:pt x="46932" y="144797"/>
                </a:moveTo>
                <a:lnTo>
                  <a:pt x="52251" y="147837"/>
                </a:lnTo>
                <a:lnTo>
                  <a:pt x="52251" y="153977"/>
                </a:lnTo>
                <a:lnTo>
                  <a:pt x="46932" y="144797"/>
                </a:lnTo>
                <a:close/>
                <a:moveTo>
                  <a:pt x="58543" y="144797"/>
                </a:moveTo>
                <a:lnTo>
                  <a:pt x="63862" y="147837"/>
                </a:lnTo>
                <a:lnTo>
                  <a:pt x="63862" y="153977"/>
                </a:lnTo>
                <a:lnTo>
                  <a:pt x="58543" y="144797"/>
                </a:lnTo>
                <a:close/>
                <a:moveTo>
                  <a:pt x="70185" y="144797"/>
                </a:moveTo>
                <a:lnTo>
                  <a:pt x="75504" y="147837"/>
                </a:lnTo>
                <a:lnTo>
                  <a:pt x="75504" y="153977"/>
                </a:lnTo>
                <a:lnTo>
                  <a:pt x="70185" y="144797"/>
                </a:lnTo>
                <a:close/>
                <a:moveTo>
                  <a:pt x="81796" y="144797"/>
                </a:moveTo>
                <a:lnTo>
                  <a:pt x="87115" y="147837"/>
                </a:lnTo>
                <a:lnTo>
                  <a:pt x="87115" y="153977"/>
                </a:lnTo>
                <a:lnTo>
                  <a:pt x="81796" y="144797"/>
                </a:lnTo>
                <a:close/>
                <a:moveTo>
                  <a:pt x="93437" y="144797"/>
                </a:moveTo>
                <a:lnTo>
                  <a:pt x="98757" y="147837"/>
                </a:lnTo>
                <a:lnTo>
                  <a:pt x="98757" y="153977"/>
                </a:lnTo>
                <a:lnTo>
                  <a:pt x="93437" y="144797"/>
                </a:lnTo>
                <a:close/>
                <a:moveTo>
                  <a:pt x="105018" y="144797"/>
                </a:moveTo>
                <a:lnTo>
                  <a:pt x="110337" y="147837"/>
                </a:lnTo>
                <a:lnTo>
                  <a:pt x="110337" y="153977"/>
                </a:lnTo>
                <a:lnTo>
                  <a:pt x="105018" y="144797"/>
                </a:lnTo>
                <a:close/>
                <a:moveTo>
                  <a:pt x="116660" y="144797"/>
                </a:moveTo>
                <a:lnTo>
                  <a:pt x="121979" y="147837"/>
                </a:lnTo>
                <a:lnTo>
                  <a:pt x="121979" y="153977"/>
                </a:lnTo>
                <a:lnTo>
                  <a:pt x="116660" y="144797"/>
                </a:lnTo>
                <a:close/>
                <a:moveTo>
                  <a:pt x="128271" y="144797"/>
                </a:moveTo>
                <a:lnTo>
                  <a:pt x="133590" y="147837"/>
                </a:lnTo>
                <a:lnTo>
                  <a:pt x="133590" y="153977"/>
                </a:lnTo>
                <a:lnTo>
                  <a:pt x="128271" y="144797"/>
                </a:lnTo>
                <a:close/>
                <a:moveTo>
                  <a:pt x="139912" y="144797"/>
                </a:moveTo>
                <a:lnTo>
                  <a:pt x="145232" y="147837"/>
                </a:lnTo>
                <a:lnTo>
                  <a:pt x="145232" y="153977"/>
                </a:lnTo>
                <a:lnTo>
                  <a:pt x="139912" y="144797"/>
                </a:lnTo>
                <a:close/>
                <a:moveTo>
                  <a:pt x="151523" y="144797"/>
                </a:moveTo>
                <a:lnTo>
                  <a:pt x="156843" y="147837"/>
                </a:lnTo>
                <a:lnTo>
                  <a:pt x="156843" y="153977"/>
                </a:lnTo>
                <a:lnTo>
                  <a:pt x="151523" y="144797"/>
                </a:lnTo>
                <a:close/>
                <a:moveTo>
                  <a:pt x="163165" y="144797"/>
                </a:moveTo>
                <a:lnTo>
                  <a:pt x="168484" y="147837"/>
                </a:lnTo>
                <a:lnTo>
                  <a:pt x="168484" y="153977"/>
                </a:lnTo>
                <a:lnTo>
                  <a:pt x="163165" y="144797"/>
                </a:lnTo>
                <a:close/>
                <a:moveTo>
                  <a:pt x="174746" y="144767"/>
                </a:moveTo>
                <a:lnTo>
                  <a:pt x="180065" y="147837"/>
                </a:lnTo>
                <a:lnTo>
                  <a:pt x="180065" y="153977"/>
                </a:lnTo>
                <a:lnTo>
                  <a:pt x="174746" y="144767"/>
                </a:lnTo>
                <a:close/>
                <a:moveTo>
                  <a:pt x="186357" y="144767"/>
                </a:moveTo>
                <a:lnTo>
                  <a:pt x="191676" y="147837"/>
                </a:lnTo>
                <a:lnTo>
                  <a:pt x="191676" y="153977"/>
                </a:lnTo>
                <a:lnTo>
                  <a:pt x="186357" y="144767"/>
                </a:lnTo>
                <a:close/>
                <a:moveTo>
                  <a:pt x="197999" y="144767"/>
                </a:moveTo>
                <a:lnTo>
                  <a:pt x="203318" y="147837"/>
                </a:lnTo>
                <a:lnTo>
                  <a:pt x="203318" y="153977"/>
                </a:lnTo>
                <a:lnTo>
                  <a:pt x="197999" y="144767"/>
                </a:lnTo>
                <a:close/>
                <a:moveTo>
                  <a:pt x="209610" y="144767"/>
                </a:moveTo>
                <a:lnTo>
                  <a:pt x="214929" y="147837"/>
                </a:lnTo>
                <a:lnTo>
                  <a:pt x="214929" y="153977"/>
                </a:lnTo>
                <a:lnTo>
                  <a:pt x="209610" y="144767"/>
                </a:lnTo>
                <a:close/>
                <a:moveTo>
                  <a:pt x="221251" y="144767"/>
                </a:moveTo>
                <a:lnTo>
                  <a:pt x="226570" y="147837"/>
                </a:lnTo>
                <a:lnTo>
                  <a:pt x="226570" y="153977"/>
                </a:lnTo>
                <a:lnTo>
                  <a:pt x="221251" y="144767"/>
                </a:lnTo>
                <a:close/>
                <a:moveTo>
                  <a:pt x="232862" y="144767"/>
                </a:moveTo>
                <a:lnTo>
                  <a:pt x="238182" y="147837"/>
                </a:lnTo>
                <a:lnTo>
                  <a:pt x="238182" y="153977"/>
                </a:lnTo>
                <a:lnTo>
                  <a:pt x="232862" y="144767"/>
                </a:lnTo>
                <a:close/>
                <a:moveTo>
                  <a:pt x="244474" y="144767"/>
                </a:moveTo>
                <a:lnTo>
                  <a:pt x="249793" y="147837"/>
                </a:lnTo>
                <a:lnTo>
                  <a:pt x="249793" y="153977"/>
                </a:lnTo>
                <a:lnTo>
                  <a:pt x="244474" y="144767"/>
                </a:lnTo>
                <a:close/>
                <a:moveTo>
                  <a:pt x="256085" y="144767"/>
                </a:moveTo>
                <a:lnTo>
                  <a:pt x="261404" y="147837"/>
                </a:lnTo>
                <a:lnTo>
                  <a:pt x="261404" y="153977"/>
                </a:lnTo>
                <a:lnTo>
                  <a:pt x="256085" y="144767"/>
                </a:lnTo>
                <a:close/>
                <a:moveTo>
                  <a:pt x="267726" y="144767"/>
                </a:moveTo>
                <a:lnTo>
                  <a:pt x="273046" y="147837"/>
                </a:lnTo>
                <a:lnTo>
                  <a:pt x="273046" y="153977"/>
                </a:lnTo>
                <a:lnTo>
                  <a:pt x="267726" y="144767"/>
                </a:lnTo>
                <a:close/>
                <a:moveTo>
                  <a:pt x="244" y="144919"/>
                </a:moveTo>
                <a:lnTo>
                  <a:pt x="5563" y="154098"/>
                </a:lnTo>
                <a:lnTo>
                  <a:pt x="214" y="151028"/>
                </a:lnTo>
                <a:lnTo>
                  <a:pt x="214" y="144919"/>
                </a:lnTo>
                <a:close/>
                <a:moveTo>
                  <a:pt x="11855" y="144919"/>
                </a:moveTo>
                <a:lnTo>
                  <a:pt x="17174" y="154098"/>
                </a:lnTo>
                <a:lnTo>
                  <a:pt x="11855" y="151028"/>
                </a:lnTo>
                <a:lnTo>
                  <a:pt x="11855" y="144919"/>
                </a:lnTo>
                <a:close/>
                <a:moveTo>
                  <a:pt x="23223" y="144919"/>
                </a:moveTo>
                <a:lnTo>
                  <a:pt x="23223" y="151028"/>
                </a:lnTo>
                <a:lnTo>
                  <a:pt x="17904" y="154098"/>
                </a:lnTo>
                <a:lnTo>
                  <a:pt x="23223" y="144919"/>
                </a:lnTo>
                <a:close/>
                <a:moveTo>
                  <a:pt x="23497" y="144919"/>
                </a:moveTo>
                <a:lnTo>
                  <a:pt x="28816" y="154098"/>
                </a:lnTo>
                <a:lnTo>
                  <a:pt x="23497" y="151028"/>
                </a:lnTo>
                <a:lnTo>
                  <a:pt x="23497" y="144919"/>
                </a:lnTo>
                <a:close/>
                <a:moveTo>
                  <a:pt x="35078" y="144919"/>
                </a:moveTo>
                <a:lnTo>
                  <a:pt x="40397" y="154098"/>
                </a:lnTo>
                <a:lnTo>
                  <a:pt x="35078" y="151028"/>
                </a:lnTo>
                <a:lnTo>
                  <a:pt x="35078" y="144919"/>
                </a:lnTo>
                <a:close/>
                <a:moveTo>
                  <a:pt x="46689" y="144919"/>
                </a:moveTo>
                <a:lnTo>
                  <a:pt x="52008" y="154098"/>
                </a:lnTo>
                <a:lnTo>
                  <a:pt x="46689" y="151028"/>
                </a:lnTo>
                <a:lnTo>
                  <a:pt x="46689" y="144919"/>
                </a:lnTo>
                <a:close/>
                <a:moveTo>
                  <a:pt x="58330" y="144919"/>
                </a:moveTo>
                <a:lnTo>
                  <a:pt x="63650" y="154098"/>
                </a:lnTo>
                <a:lnTo>
                  <a:pt x="58330" y="151028"/>
                </a:lnTo>
                <a:lnTo>
                  <a:pt x="58330" y="144919"/>
                </a:lnTo>
                <a:close/>
                <a:moveTo>
                  <a:pt x="69941" y="144919"/>
                </a:moveTo>
                <a:lnTo>
                  <a:pt x="75261" y="154098"/>
                </a:lnTo>
                <a:lnTo>
                  <a:pt x="69941" y="151028"/>
                </a:lnTo>
                <a:lnTo>
                  <a:pt x="69941" y="144919"/>
                </a:lnTo>
                <a:close/>
                <a:moveTo>
                  <a:pt x="81583" y="144919"/>
                </a:moveTo>
                <a:lnTo>
                  <a:pt x="86902" y="154098"/>
                </a:lnTo>
                <a:lnTo>
                  <a:pt x="81583" y="151028"/>
                </a:lnTo>
                <a:lnTo>
                  <a:pt x="81583" y="144919"/>
                </a:lnTo>
                <a:close/>
                <a:moveTo>
                  <a:pt x="93194" y="144919"/>
                </a:moveTo>
                <a:lnTo>
                  <a:pt x="98513" y="154098"/>
                </a:lnTo>
                <a:lnTo>
                  <a:pt x="93194" y="151028"/>
                </a:lnTo>
                <a:lnTo>
                  <a:pt x="93194" y="144919"/>
                </a:lnTo>
                <a:close/>
                <a:moveTo>
                  <a:pt x="104775" y="144919"/>
                </a:moveTo>
                <a:lnTo>
                  <a:pt x="110094" y="154098"/>
                </a:lnTo>
                <a:lnTo>
                  <a:pt x="104775" y="151028"/>
                </a:lnTo>
                <a:lnTo>
                  <a:pt x="104775" y="144919"/>
                </a:lnTo>
                <a:close/>
                <a:moveTo>
                  <a:pt x="116416" y="144919"/>
                </a:moveTo>
                <a:lnTo>
                  <a:pt x="121736" y="154098"/>
                </a:lnTo>
                <a:lnTo>
                  <a:pt x="116416" y="151028"/>
                </a:lnTo>
                <a:lnTo>
                  <a:pt x="116416" y="144919"/>
                </a:lnTo>
                <a:close/>
                <a:moveTo>
                  <a:pt x="128058" y="144919"/>
                </a:moveTo>
                <a:lnTo>
                  <a:pt x="133377" y="154098"/>
                </a:lnTo>
                <a:lnTo>
                  <a:pt x="128058" y="151028"/>
                </a:lnTo>
                <a:lnTo>
                  <a:pt x="128058" y="144919"/>
                </a:lnTo>
                <a:close/>
                <a:moveTo>
                  <a:pt x="139669" y="144919"/>
                </a:moveTo>
                <a:lnTo>
                  <a:pt x="144988" y="154098"/>
                </a:lnTo>
                <a:lnTo>
                  <a:pt x="139669" y="151028"/>
                </a:lnTo>
                <a:lnTo>
                  <a:pt x="139669" y="144919"/>
                </a:lnTo>
                <a:close/>
                <a:moveTo>
                  <a:pt x="151311" y="144919"/>
                </a:moveTo>
                <a:lnTo>
                  <a:pt x="156630" y="154098"/>
                </a:lnTo>
                <a:lnTo>
                  <a:pt x="151311" y="151028"/>
                </a:lnTo>
                <a:lnTo>
                  <a:pt x="151311" y="144919"/>
                </a:lnTo>
                <a:close/>
                <a:moveTo>
                  <a:pt x="162922" y="144919"/>
                </a:moveTo>
                <a:lnTo>
                  <a:pt x="168241" y="154098"/>
                </a:lnTo>
                <a:lnTo>
                  <a:pt x="162922" y="151028"/>
                </a:lnTo>
                <a:lnTo>
                  <a:pt x="162922" y="144919"/>
                </a:lnTo>
                <a:close/>
                <a:moveTo>
                  <a:pt x="174503" y="144919"/>
                </a:moveTo>
                <a:lnTo>
                  <a:pt x="179822" y="154098"/>
                </a:lnTo>
                <a:lnTo>
                  <a:pt x="174503" y="151028"/>
                </a:lnTo>
                <a:lnTo>
                  <a:pt x="174503" y="144919"/>
                </a:lnTo>
                <a:close/>
                <a:moveTo>
                  <a:pt x="185871" y="144919"/>
                </a:moveTo>
                <a:lnTo>
                  <a:pt x="185871" y="151028"/>
                </a:lnTo>
                <a:lnTo>
                  <a:pt x="180551" y="154098"/>
                </a:lnTo>
                <a:lnTo>
                  <a:pt x="185871" y="144919"/>
                </a:lnTo>
                <a:close/>
                <a:moveTo>
                  <a:pt x="186144" y="144919"/>
                </a:moveTo>
                <a:lnTo>
                  <a:pt x="191463" y="154098"/>
                </a:lnTo>
                <a:lnTo>
                  <a:pt x="186144" y="151028"/>
                </a:lnTo>
                <a:lnTo>
                  <a:pt x="186144" y="144919"/>
                </a:lnTo>
                <a:close/>
                <a:moveTo>
                  <a:pt x="197512" y="144919"/>
                </a:moveTo>
                <a:lnTo>
                  <a:pt x="197512" y="151028"/>
                </a:lnTo>
                <a:lnTo>
                  <a:pt x="192193" y="154098"/>
                </a:lnTo>
                <a:lnTo>
                  <a:pt x="197512" y="144919"/>
                </a:lnTo>
                <a:close/>
                <a:moveTo>
                  <a:pt x="197755" y="144919"/>
                </a:moveTo>
                <a:lnTo>
                  <a:pt x="203075" y="154098"/>
                </a:lnTo>
                <a:lnTo>
                  <a:pt x="197755" y="151028"/>
                </a:lnTo>
                <a:lnTo>
                  <a:pt x="197755" y="144919"/>
                </a:lnTo>
                <a:close/>
                <a:moveTo>
                  <a:pt x="209123" y="144919"/>
                </a:moveTo>
                <a:lnTo>
                  <a:pt x="209123" y="151028"/>
                </a:lnTo>
                <a:lnTo>
                  <a:pt x="203804" y="154098"/>
                </a:lnTo>
                <a:lnTo>
                  <a:pt x="209123" y="144919"/>
                </a:lnTo>
                <a:close/>
                <a:moveTo>
                  <a:pt x="209397" y="144919"/>
                </a:moveTo>
                <a:lnTo>
                  <a:pt x="214716" y="154098"/>
                </a:lnTo>
                <a:lnTo>
                  <a:pt x="209397" y="151028"/>
                </a:lnTo>
                <a:lnTo>
                  <a:pt x="209397" y="144919"/>
                </a:lnTo>
                <a:close/>
                <a:moveTo>
                  <a:pt x="220765" y="144919"/>
                </a:moveTo>
                <a:lnTo>
                  <a:pt x="220765" y="151028"/>
                </a:lnTo>
                <a:lnTo>
                  <a:pt x="215446" y="154098"/>
                </a:lnTo>
                <a:lnTo>
                  <a:pt x="220765" y="144919"/>
                </a:lnTo>
                <a:close/>
                <a:moveTo>
                  <a:pt x="221008" y="144919"/>
                </a:moveTo>
                <a:lnTo>
                  <a:pt x="226327" y="154098"/>
                </a:lnTo>
                <a:lnTo>
                  <a:pt x="221008" y="151028"/>
                </a:lnTo>
                <a:lnTo>
                  <a:pt x="221008" y="144919"/>
                </a:lnTo>
                <a:close/>
                <a:moveTo>
                  <a:pt x="232376" y="144919"/>
                </a:moveTo>
                <a:lnTo>
                  <a:pt x="232376" y="151028"/>
                </a:lnTo>
                <a:lnTo>
                  <a:pt x="227057" y="154098"/>
                </a:lnTo>
                <a:lnTo>
                  <a:pt x="232376" y="144919"/>
                </a:lnTo>
                <a:close/>
                <a:moveTo>
                  <a:pt x="232650" y="144919"/>
                </a:moveTo>
                <a:lnTo>
                  <a:pt x="237969" y="154098"/>
                </a:lnTo>
                <a:lnTo>
                  <a:pt x="232650" y="151028"/>
                </a:lnTo>
                <a:lnTo>
                  <a:pt x="232650" y="144919"/>
                </a:lnTo>
                <a:close/>
                <a:moveTo>
                  <a:pt x="243957" y="144919"/>
                </a:moveTo>
                <a:lnTo>
                  <a:pt x="243957" y="151028"/>
                </a:lnTo>
                <a:lnTo>
                  <a:pt x="238638" y="154098"/>
                </a:lnTo>
                <a:lnTo>
                  <a:pt x="243957" y="144919"/>
                </a:lnTo>
                <a:close/>
                <a:moveTo>
                  <a:pt x="244230" y="144919"/>
                </a:moveTo>
                <a:lnTo>
                  <a:pt x="249550" y="154098"/>
                </a:lnTo>
                <a:lnTo>
                  <a:pt x="244230" y="151028"/>
                </a:lnTo>
                <a:lnTo>
                  <a:pt x="244230" y="144919"/>
                </a:lnTo>
                <a:close/>
                <a:moveTo>
                  <a:pt x="255598" y="144919"/>
                </a:moveTo>
                <a:lnTo>
                  <a:pt x="255598" y="151028"/>
                </a:lnTo>
                <a:lnTo>
                  <a:pt x="250279" y="154098"/>
                </a:lnTo>
                <a:lnTo>
                  <a:pt x="255598" y="144919"/>
                </a:lnTo>
                <a:close/>
                <a:moveTo>
                  <a:pt x="255872" y="144919"/>
                </a:moveTo>
                <a:lnTo>
                  <a:pt x="261191" y="154098"/>
                </a:lnTo>
                <a:lnTo>
                  <a:pt x="255872" y="151028"/>
                </a:lnTo>
                <a:lnTo>
                  <a:pt x="255872" y="144919"/>
                </a:lnTo>
                <a:close/>
                <a:moveTo>
                  <a:pt x="267210" y="144919"/>
                </a:moveTo>
                <a:lnTo>
                  <a:pt x="267210" y="151028"/>
                </a:lnTo>
                <a:lnTo>
                  <a:pt x="261890" y="154098"/>
                </a:lnTo>
                <a:lnTo>
                  <a:pt x="267210" y="144919"/>
                </a:lnTo>
                <a:close/>
                <a:moveTo>
                  <a:pt x="267483" y="144919"/>
                </a:moveTo>
                <a:lnTo>
                  <a:pt x="272802" y="154098"/>
                </a:lnTo>
                <a:lnTo>
                  <a:pt x="267483" y="151028"/>
                </a:lnTo>
                <a:lnTo>
                  <a:pt x="267483" y="144919"/>
                </a:lnTo>
                <a:close/>
                <a:moveTo>
                  <a:pt x="278851" y="144919"/>
                </a:moveTo>
                <a:lnTo>
                  <a:pt x="278851" y="151028"/>
                </a:lnTo>
                <a:lnTo>
                  <a:pt x="273532" y="154098"/>
                </a:lnTo>
                <a:lnTo>
                  <a:pt x="278851" y="144919"/>
                </a:lnTo>
                <a:close/>
                <a:moveTo>
                  <a:pt x="46446" y="144919"/>
                </a:moveTo>
                <a:lnTo>
                  <a:pt x="46446" y="151059"/>
                </a:lnTo>
                <a:lnTo>
                  <a:pt x="41126" y="154129"/>
                </a:lnTo>
                <a:lnTo>
                  <a:pt x="41126" y="154129"/>
                </a:lnTo>
                <a:lnTo>
                  <a:pt x="46446" y="144919"/>
                </a:lnTo>
                <a:close/>
                <a:moveTo>
                  <a:pt x="58057" y="144919"/>
                </a:moveTo>
                <a:lnTo>
                  <a:pt x="58057" y="151059"/>
                </a:lnTo>
                <a:lnTo>
                  <a:pt x="52737" y="154129"/>
                </a:lnTo>
                <a:lnTo>
                  <a:pt x="52737" y="154129"/>
                </a:lnTo>
                <a:lnTo>
                  <a:pt x="58057" y="144919"/>
                </a:lnTo>
                <a:close/>
                <a:moveTo>
                  <a:pt x="11582" y="144919"/>
                </a:moveTo>
                <a:lnTo>
                  <a:pt x="11582" y="151059"/>
                </a:lnTo>
                <a:lnTo>
                  <a:pt x="6262" y="154129"/>
                </a:lnTo>
                <a:lnTo>
                  <a:pt x="11582" y="144919"/>
                </a:lnTo>
                <a:close/>
                <a:moveTo>
                  <a:pt x="34834" y="144919"/>
                </a:moveTo>
                <a:lnTo>
                  <a:pt x="34834" y="151059"/>
                </a:lnTo>
                <a:lnTo>
                  <a:pt x="29515" y="154129"/>
                </a:lnTo>
                <a:lnTo>
                  <a:pt x="34834" y="144919"/>
                </a:lnTo>
                <a:close/>
                <a:moveTo>
                  <a:pt x="69698" y="144919"/>
                </a:moveTo>
                <a:lnTo>
                  <a:pt x="69698" y="151059"/>
                </a:lnTo>
                <a:lnTo>
                  <a:pt x="64379" y="154129"/>
                </a:lnTo>
                <a:lnTo>
                  <a:pt x="69698" y="144919"/>
                </a:lnTo>
                <a:close/>
                <a:moveTo>
                  <a:pt x="81309" y="144919"/>
                </a:moveTo>
                <a:lnTo>
                  <a:pt x="81309" y="151059"/>
                </a:lnTo>
                <a:lnTo>
                  <a:pt x="75990" y="154129"/>
                </a:lnTo>
                <a:lnTo>
                  <a:pt x="81309" y="144919"/>
                </a:lnTo>
                <a:close/>
                <a:moveTo>
                  <a:pt x="92951" y="144919"/>
                </a:moveTo>
                <a:lnTo>
                  <a:pt x="92951" y="151059"/>
                </a:lnTo>
                <a:lnTo>
                  <a:pt x="87632" y="154129"/>
                </a:lnTo>
                <a:lnTo>
                  <a:pt x="92951" y="144919"/>
                </a:lnTo>
                <a:close/>
                <a:moveTo>
                  <a:pt x="104562" y="144919"/>
                </a:moveTo>
                <a:lnTo>
                  <a:pt x="104562" y="151059"/>
                </a:lnTo>
                <a:lnTo>
                  <a:pt x="99243" y="154129"/>
                </a:lnTo>
                <a:lnTo>
                  <a:pt x="104562" y="144919"/>
                </a:lnTo>
                <a:close/>
                <a:moveTo>
                  <a:pt x="116143" y="144919"/>
                </a:moveTo>
                <a:lnTo>
                  <a:pt x="116143" y="151059"/>
                </a:lnTo>
                <a:lnTo>
                  <a:pt x="110824" y="154129"/>
                </a:lnTo>
                <a:lnTo>
                  <a:pt x="116143" y="144919"/>
                </a:lnTo>
                <a:close/>
                <a:moveTo>
                  <a:pt x="127784" y="144919"/>
                </a:moveTo>
                <a:lnTo>
                  <a:pt x="127784" y="151059"/>
                </a:lnTo>
                <a:lnTo>
                  <a:pt x="122465" y="154129"/>
                </a:lnTo>
                <a:lnTo>
                  <a:pt x="127784" y="144919"/>
                </a:lnTo>
                <a:close/>
                <a:moveTo>
                  <a:pt x="139396" y="144919"/>
                </a:moveTo>
                <a:lnTo>
                  <a:pt x="139396" y="151059"/>
                </a:lnTo>
                <a:lnTo>
                  <a:pt x="134076" y="154129"/>
                </a:lnTo>
                <a:lnTo>
                  <a:pt x="139396" y="144919"/>
                </a:lnTo>
                <a:close/>
                <a:moveTo>
                  <a:pt x="151037" y="144919"/>
                </a:moveTo>
                <a:lnTo>
                  <a:pt x="151037" y="151059"/>
                </a:lnTo>
                <a:lnTo>
                  <a:pt x="145718" y="154129"/>
                </a:lnTo>
                <a:lnTo>
                  <a:pt x="151037" y="144919"/>
                </a:lnTo>
                <a:close/>
                <a:moveTo>
                  <a:pt x="162648" y="144919"/>
                </a:moveTo>
                <a:lnTo>
                  <a:pt x="162648" y="151059"/>
                </a:lnTo>
                <a:lnTo>
                  <a:pt x="157329" y="154129"/>
                </a:lnTo>
                <a:lnTo>
                  <a:pt x="162648" y="144919"/>
                </a:lnTo>
                <a:close/>
                <a:moveTo>
                  <a:pt x="174290" y="144919"/>
                </a:moveTo>
                <a:lnTo>
                  <a:pt x="174290" y="151059"/>
                </a:lnTo>
                <a:lnTo>
                  <a:pt x="168971" y="154129"/>
                </a:lnTo>
                <a:lnTo>
                  <a:pt x="174290" y="144919"/>
                </a:lnTo>
                <a:close/>
                <a:moveTo>
                  <a:pt x="11703" y="151241"/>
                </a:moveTo>
                <a:lnTo>
                  <a:pt x="17023" y="154342"/>
                </a:lnTo>
                <a:lnTo>
                  <a:pt x="6384" y="154342"/>
                </a:lnTo>
                <a:lnTo>
                  <a:pt x="11703" y="151241"/>
                </a:lnTo>
                <a:close/>
                <a:moveTo>
                  <a:pt x="23345" y="151241"/>
                </a:moveTo>
                <a:lnTo>
                  <a:pt x="28664" y="154342"/>
                </a:lnTo>
                <a:lnTo>
                  <a:pt x="18026" y="154342"/>
                </a:lnTo>
                <a:lnTo>
                  <a:pt x="23345" y="151241"/>
                </a:lnTo>
                <a:close/>
                <a:moveTo>
                  <a:pt x="34956" y="151241"/>
                </a:moveTo>
                <a:lnTo>
                  <a:pt x="40275" y="154342"/>
                </a:lnTo>
                <a:lnTo>
                  <a:pt x="29637" y="154342"/>
                </a:lnTo>
                <a:lnTo>
                  <a:pt x="34956" y="151241"/>
                </a:lnTo>
                <a:close/>
                <a:moveTo>
                  <a:pt x="46598" y="151241"/>
                </a:moveTo>
                <a:lnTo>
                  <a:pt x="51886" y="154342"/>
                </a:lnTo>
                <a:lnTo>
                  <a:pt x="41248" y="154342"/>
                </a:lnTo>
                <a:lnTo>
                  <a:pt x="46598" y="151241"/>
                </a:lnTo>
                <a:close/>
                <a:moveTo>
                  <a:pt x="58209" y="151241"/>
                </a:moveTo>
                <a:lnTo>
                  <a:pt x="63528" y="154342"/>
                </a:lnTo>
                <a:lnTo>
                  <a:pt x="52889" y="154342"/>
                </a:lnTo>
                <a:lnTo>
                  <a:pt x="58209" y="151241"/>
                </a:lnTo>
                <a:close/>
                <a:moveTo>
                  <a:pt x="69850" y="151241"/>
                </a:moveTo>
                <a:lnTo>
                  <a:pt x="75169" y="154342"/>
                </a:lnTo>
                <a:lnTo>
                  <a:pt x="64531" y="154342"/>
                </a:lnTo>
                <a:lnTo>
                  <a:pt x="69850" y="151241"/>
                </a:lnTo>
                <a:close/>
                <a:moveTo>
                  <a:pt x="81431" y="151241"/>
                </a:moveTo>
                <a:lnTo>
                  <a:pt x="86750" y="154342"/>
                </a:lnTo>
                <a:lnTo>
                  <a:pt x="76112" y="154342"/>
                </a:lnTo>
                <a:lnTo>
                  <a:pt x="81431" y="151241"/>
                </a:lnTo>
                <a:close/>
                <a:moveTo>
                  <a:pt x="93042" y="151241"/>
                </a:moveTo>
                <a:lnTo>
                  <a:pt x="98361" y="154342"/>
                </a:lnTo>
                <a:lnTo>
                  <a:pt x="87723" y="154342"/>
                </a:lnTo>
                <a:lnTo>
                  <a:pt x="93042" y="151241"/>
                </a:lnTo>
                <a:close/>
                <a:moveTo>
                  <a:pt x="104684" y="151241"/>
                </a:moveTo>
                <a:lnTo>
                  <a:pt x="110003" y="154342"/>
                </a:lnTo>
                <a:lnTo>
                  <a:pt x="99364" y="154342"/>
                </a:lnTo>
                <a:lnTo>
                  <a:pt x="104684" y="151241"/>
                </a:lnTo>
                <a:close/>
                <a:moveTo>
                  <a:pt x="116295" y="151241"/>
                </a:moveTo>
                <a:lnTo>
                  <a:pt x="121614" y="154342"/>
                </a:lnTo>
                <a:lnTo>
                  <a:pt x="110976" y="154342"/>
                </a:lnTo>
                <a:lnTo>
                  <a:pt x="116295" y="151241"/>
                </a:lnTo>
                <a:close/>
                <a:moveTo>
                  <a:pt x="127936" y="151241"/>
                </a:moveTo>
                <a:lnTo>
                  <a:pt x="133256" y="154342"/>
                </a:lnTo>
                <a:lnTo>
                  <a:pt x="122617" y="154342"/>
                </a:lnTo>
                <a:lnTo>
                  <a:pt x="127936" y="151241"/>
                </a:lnTo>
                <a:close/>
                <a:moveTo>
                  <a:pt x="139548" y="151241"/>
                </a:moveTo>
                <a:lnTo>
                  <a:pt x="144867" y="154342"/>
                </a:lnTo>
                <a:lnTo>
                  <a:pt x="134228" y="154342"/>
                </a:lnTo>
                <a:lnTo>
                  <a:pt x="139548" y="151241"/>
                </a:lnTo>
                <a:close/>
                <a:moveTo>
                  <a:pt x="151159" y="151241"/>
                </a:moveTo>
                <a:lnTo>
                  <a:pt x="156478" y="154342"/>
                </a:lnTo>
                <a:lnTo>
                  <a:pt x="145840" y="154342"/>
                </a:lnTo>
                <a:lnTo>
                  <a:pt x="151159" y="151241"/>
                </a:lnTo>
                <a:close/>
                <a:moveTo>
                  <a:pt x="162770" y="151241"/>
                </a:moveTo>
                <a:lnTo>
                  <a:pt x="168089" y="154342"/>
                </a:lnTo>
                <a:lnTo>
                  <a:pt x="157451" y="154342"/>
                </a:lnTo>
                <a:lnTo>
                  <a:pt x="162770" y="151241"/>
                </a:lnTo>
                <a:close/>
                <a:moveTo>
                  <a:pt x="174411" y="151241"/>
                </a:moveTo>
                <a:lnTo>
                  <a:pt x="179731" y="154342"/>
                </a:lnTo>
                <a:lnTo>
                  <a:pt x="169092" y="154342"/>
                </a:lnTo>
                <a:lnTo>
                  <a:pt x="174411" y="151241"/>
                </a:lnTo>
                <a:close/>
                <a:moveTo>
                  <a:pt x="186023" y="151241"/>
                </a:moveTo>
                <a:lnTo>
                  <a:pt x="191342" y="154342"/>
                </a:lnTo>
                <a:lnTo>
                  <a:pt x="180703" y="154342"/>
                </a:lnTo>
                <a:lnTo>
                  <a:pt x="186023" y="151241"/>
                </a:lnTo>
                <a:close/>
                <a:moveTo>
                  <a:pt x="197634" y="151241"/>
                </a:moveTo>
                <a:lnTo>
                  <a:pt x="202953" y="154342"/>
                </a:lnTo>
                <a:lnTo>
                  <a:pt x="192345" y="154342"/>
                </a:lnTo>
                <a:lnTo>
                  <a:pt x="197634" y="151241"/>
                </a:lnTo>
                <a:close/>
                <a:moveTo>
                  <a:pt x="209275" y="151241"/>
                </a:moveTo>
                <a:lnTo>
                  <a:pt x="214595" y="154342"/>
                </a:lnTo>
                <a:lnTo>
                  <a:pt x="203956" y="154342"/>
                </a:lnTo>
                <a:lnTo>
                  <a:pt x="209275" y="151241"/>
                </a:lnTo>
                <a:close/>
                <a:moveTo>
                  <a:pt x="220856" y="151241"/>
                </a:moveTo>
                <a:lnTo>
                  <a:pt x="226175" y="154342"/>
                </a:lnTo>
                <a:lnTo>
                  <a:pt x="215537" y="154342"/>
                </a:lnTo>
                <a:lnTo>
                  <a:pt x="220856" y="151241"/>
                </a:lnTo>
                <a:close/>
                <a:moveTo>
                  <a:pt x="232498" y="151241"/>
                </a:moveTo>
                <a:lnTo>
                  <a:pt x="237817" y="154342"/>
                </a:lnTo>
                <a:lnTo>
                  <a:pt x="227178" y="154342"/>
                </a:lnTo>
                <a:lnTo>
                  <a:pt x="232498" y="151241"/>
                </a:lnTo>
                <a:close/>
                <a:moveTo>
                  <a:pt x="244109" y="151241"/>
                </a:moveTo>
                <a:lnTo>
                  <a:pt x="249428" y="154342"/>
                </a:lnTo>
                <a:lnTo>
                  <a:pt x="238790" y="154342"/>
                </a:lnTo>
                <a:lnTo>
                  <a:pt x="244109" y="151241"/>
                </a:lnTo>
                <a:close/>
                <a:moveTo>
                  <a:pt x="255750" y="151241"/>
                </a:moveTo>
                <a:lnTo>
                  <a:pt x="261070" y="154342"/>
                </a:lnTo>
                <a:lnTo>
                  <a:pt x="250431" y="154342"/>
                </a:lnTo>
                <a:lnTo>
                  <a:pt x="255750" y="151241"/>
                </a:lnTo>
                <a:close/>
                <a:moveTo>
                  <a:pt x="267362" y="151241"/>
                </a:moveTo>
                <a:lnTo>
                  <a:pt x="272681" y="154342"/>
                </a:lnTo>
                <a:lnTo>
                  <a:pt x="262042" y="154342"/>
                </a:lnTo>
                <a:lnTo>
                  <a:pt x="267362" y="151241"/>
                </a:lnTo>
                <a:close/>
                <a:moveTo>
                  <a:pt x="279003" y="151241"/>
                </a:moveTo>
                <a:lnTo>
                  <a:pt x="284322" y="154342"/>
                </a:lnTo>
                <a:lnTo>
                  <a:pt x="273684" y="154342"/>
                </a:lnTo>
                <a:lnTo>
                  <a:pt x="279003" y="151241"/>
                </a:lnTo>
                <a:close/>
                <a:moveTo>
                  <a:pt x="17023" y="154585"/>
                </a:moveTo>
                <a:lnTo>
                  <a:pt x="11703" y="157685"/>
                </a:lnTo>
                <a:lnTo>
                  <a:pt x="6384" y="154585"/>
                </a:lnTo>
                <a:close/>
                <a:moveTo>
                  <a:pt x="28664" y="154585"/>
                </a:moveTo>
                <a:lnTo>
                  <a:pt x="23345" y="157685"/>
                </a:lnTo>
                <a:lnTo>
                  <a:pt x="18026" y="154585"/>
                </a:lnTo>
                <a:close/>
                <a:moveTo>
                  <a:pt x="40275" y="154585"/>
                </a:moveTo>
                <a:lnTo>
                  <a:pt x="34956" y="157685"/>
                </a:lnTo>
                <a:lnTo>
                  <a:pt x="29637" y="154585"/>
                </a:lnTo>
                <a:close/>
                <a:moveTo>
                  <a:pt x="51886" y="154585"/>
                </a:moveTo>
                <a:lnTo>
                  <a:pt x="46567" y="157685"/>
                </a:lnTo>
                <a:lnTo>
                  <a:pt x="41248" y="154585"/>
                </a:lnTo>
                <a:close/>
                <a:moveTo>
                  <a:pt x="63528" y="154585"/>
                </a:moveTo>
                <a:lnTo>
                  <a:pt x="58209" y="157685"/>
                </a:lnTo>
                <a:lnTo>
                  <a:pt x="52889" y="154585"/>
                </a:lnTo>
                <a:close/>
                <a:moveTo>
                  <a:pt x="75109" y="154585"/>
                </a:moveTo>
                <a:lnTo>
                  <a:pt x="69789" y="157685"/>
                </a:lnTo>
                <a:lnTo>
                  <a:pt x="64470" y="154585"/>
                </a:lnTo>
                <a:close/>
                <a:moveTo>
                  <a:pt x="86750" y="154585"/>
                </a:moveTo>
                <a:lnTo>
                  <a:pt x="81431" y="157685"/>
                </a:lnTo>
                <a:lnTo>
                  <a:pt x="76112" y="154585"/>
                </a:lnTo>
                <a:close/>
                <a:moveTo>
                  <a:pt x="98361" y="154585"/>
                </a:moveTo>
                <a:lnTo>
                  <a:pt x="93042" y="157685"/>
                </a:lnTo>
                <a:lnTo>
                  <a:pt x="87723" y="154585"/>
                </a:lnTo>
                <a:close/>
                <a:moveTo>
                  <a:pt x="110003" y="154585"/>
                </a:moveTo>
                <a:lnTo>
                  <a:pt x="104684" y="157685"/>
                </a:lnTo>
                <a:lnTo>
                  <a:pt x="99364" y="154585"/>
                </a:lnTo>
                <a:close/>
                <a:moveTo>
                  <a:pt x="121614" y="154585"/>
                </a:moveTo>
                <a:lnTo>
                  <a:pt x="116295" y="157685"/>
                </a:lnTo>
                <a:lnTo>
                  <a:pt x="110976" y="154585"/>
                </a:lnTo>
                <a:close/>
                <a:moveTo>
                  <a:pt x="133256" y="154585"/>
                </a:moveTo>
                <a:lnTo>
                  <a:pt x="127936" y="157685"/>
                </a:lnTo>
                <a:lnTo>
                  <a:pt x="122617" y="154585"/>
                </a:lnTo>
                <a:close/>
                <a:moveTo>
                  <a:pt x="144867" y="154585"/>
                </a:moveTo>
                <a:lnTo>
                  <a:pt x="139548" y="157685"/>
                </a:lnTo>
                <a:lnTo>
                  <a:pt x="134228" y="154585"/>
                </a:lnTo>
                <a:close/>
                <a:moveTo>
                  <a:pt x="156478" y="154585"/>
                </a:moveTo>
                <a:lnTo>
                  <a:pt x="151159" y="157685"/>
                </a:lnTo>
                <a:lnTo>
                  <a:pt x="145840" y="154585"/>
                </a:lnTo>
                <a:close/>
                <a:moveTo>
                  <a:pt x="168089" y="154585"/>
                </a:moveTo>
                <a:lnTo>
                  <a:pt x="162770" y="157685"/>
                </a:lnTo>
                <a:lnTo>
                  <a:pt x="157451" y="154585"/>
                </a:lnTo>
                <a:close/>
                <a:moveTo>
                  <a:pt x="179731" y="154585"/>
                </a:moveTo>
                <a:lnTo>
                  <a:pt x="174411" y="157685"/>
                </a:lnTo>
                <a:lnTo>
                  <a:pt x="169092" y="154585"/>
                </a:lnTo>
                <a:close/>
                <a:moveTo>
                  <a:pt x="191342" y="154585"/>
                </a:moveTo>
                <a:lnTo>
                  <a:pt x="186023" y="157685"/>
                </a:lnTo>
                <a:lnTo>
                  <a:pt x="180703" y="154585"/>
                </a:lnTo>
                <a:close/>
                <a:moveTo>
                  <a:pt x="202953" y="154585"/>
                </a:moveTo>
                <a:lnTo>
                  <a:pt x="197634" y="157685"/>
                </a:lnTo>
                <a:lnTo>
                  <a:pt x="192315" y="154585"/>
                </a:lnTo>
                <a:close/>
                <a:moveTo>
                  <a:pt x="214564" y="154585"/>
                </a:moveTo>
                <a:lnTo>
                  <a:pt x="209245" y="157685"/>
                </a:lnTo>
                <a:lnTo>
                  <a:pt x="203926" y="154585"/>
                </a:lnTo>
                <a:close/>
                <a:moveTo>
                  <a:pt x="226175" y="154585"/>
                </a:moveTo>
                <a:lnTo>
                  <a:pt x="220856" y="157685"/>
                </a:lnTo>
                <a:lnTo>
                  <a:pt x="215537" y="154585"/>
                </a:lnTo>
                <a:close/>
                <a:moveTo>
                  <a:pt x="237817" y="154585"/>
                </a:moveTo>
                <a:lnTo>
                  <a:pt x="232498" y="157685"/>
                </a:lnTo>
                <a:lnTo>
                  <a:pt x="227178" y="154585"/>
                </a:lnTo>
                <a:close/>
                <a:moveTo>
                  <a:pt x="249428" y="154585"/>
                </a:moveTo>
                <a:lnTo>
                  <a:pt x="244109" y="157685"/>
                </a:lnTo>
                <a:lnTo>
                  <a:pt x="238790" y="154585"/>
                </a:lnTo>
                <a:close/>
                <a:moveTo>
                  <a:pt x="261070" y="154585"/>
                </a:moveTo>
                <a:lnTo>
                  <a:pt x="255750" y="157685"/>
                </a:lnTo>
                <a:lnTo>
                  <a:pt x="250431" y="154585"/>
                </a:lnTo>
                <a:close/>
                <a:moveTo>
                  <a:pt x="272681" y="154585"/>
                </a:moveTo>
                <a:lnTo>
                  <a:pt x="267362" y="157685"/>
                </a:lnTo>
                <a:lnTo>
                  <a:pt x="262042" y="154585"/>
                </a:lnTo>
                <a:close/>
                <a:moveTo>
                  <a:pt x="284292" y="154585"/>
                </a:moveTo>
                <a:lnTo>
                  <a:pt x="278973" y="157685"/>
                </a:lnTo>
                <a:lnTo>
                  <a:pt x="273653" y="154585"/>
                </a:lnTo>
                <a:close/>
                <a:moveTo>
                  <a:pt x="17174" y="154828"/>
                </a:moveTo>
                <a:lnTo>
                  <a:pt x="11855" y="164007"/>
                </a:lnTo>
                <a:lnTo>
                  <a:pt x="11855" y="157898"/>
                </a:lnTo>
                <a:lnTo>
                  <a:pt x="17174" y="154828"/>
                </a:lnTo>
                <a:close/>
                <a:moveTo>
                  <a:pt x="28816" y="154828"/>
                </a:moveTo>
                <a:lnTo>
                  <a:pt x="23497" y="164007"/>
                </a:lnTo>
                <a:lnTo>
                  <a:pt x="23497" y="157898"/>
                </a:lnTo>
                <a:lnTo>
                  <a:pt x="28816" y="154828"/>
                </a:lnTo>
                <a:close/>
                <a:moveTo>
                  <a:pt x="40427" y="154828"/>
                </a:moveTo>
                <a:lnTo>
                  <a:pt x="35108" y="164007"/>
                </a:lnTo>
                <a:lnTo>
                  <a:pt x="35108" y="157898"/>
                </a:lnTo>
                <a:lnTo>
                  <a:pt x="40427" y="154828"/>
                </a:lnTo>
                <a:close/>
                <a:moveTo>
                  <a:pt x="52008" y="154828"/>
                </a:moveTo>
                <a:lnTo>
                  <a:pt x="46689" y="164007"/>
                </a:lnTo>
                <a:lnTo>
                  <a:pt x="46689" y="157898"/>
                </a:lnTo>
                <a:lnTo>
                  <a:pt x="52008" y="154828"/>
                </a:lnTo>
                <a:close/>
                <a:moveTo>
                  <a:pt x="63650" y="154828"/>
                </a:moveTo>
                <a:lnTo>
                  <a:pt x="58330" y="164007"/>
                </a:lnTo>
                <a:lnTo>
                  <a:pt x="58330" y="157898"/>
                </a:lnTo>
                <a:lnTo>
                  <a:pt x="63650" y="154828"/>
                </a:lnTo>
                <a:close/>
                <a:moveTo>
                  <a:pt x="75261" y="154828"/>
                </a:moveTo>
                <a:lnTo>
                  <a:pt x="69941" y="164007"/>
                </a:lnTo>
                <a:lnTo>
                  <a:pt x="69941" y="157898"/>
                </a:lnTo>
                <a:lnTo>
                  <a:pt x="75261" y="154828"/>
                </a:lnTo>
                <a:close/>
                <a:moveTo>
                  <a:pt x="86902" y="154828"/>
                </a:moveTo>
                <a:lnTo>
                  <a:pt x="81583" y="164007"/>
                </a:lnTo>
                <a:lnTo>
                  <a:pt x="81583" y="157898"/>
                </a:lnTo>
                <a:lnTo>
                  <a:pt x="86902" y="154828"/>
                </a:lnTo>
                <a:close/>
                <a:moveTo>
                  <a:pt x="98513" y="154828"/>
                </a:moveTo>
                <a:lnTo>
                  <a:pt x="93194" y="164007"/>
                </a:lnTo>
                <a:lnTo>
                  <a:pt x="93194" y="157898"/>
                </a:lnTo>
                <a:lnTo>
                  <a:pt x="98513" y="154828"/>
                </a:lnTo>
                <a:close/>
                <a:moveTo>
                  <a:pt x="110155" y="154828"/>
                </a:moveTo>
                <a:lnTo>
                  <a:pt x="104836" y="164007"/>
                </a:lnTo>
                <a:lnTo>
                  <a:pt x="104836" y="157898"/>
                </a:lnTo>
                <a:lnTo>
                  <a:pt x="110155" y="154828"/>
                </a:lnTo>
                <a:close/>
                <a:moveTo>
                  <a:pt x="121736" y="154828"/>
                </a:moveTo>
                <a:lnTo>
                  <a:pt x="116416" y="164007"/>
                </a:lnTo>
                <a:lnTo>
                  <a:pt x="116416" y="157898"/>
                </a:lnTo>
                <a:lnTo>
                  <a:pt x="121736" y="154828"/>
                </a:lnTo>
                <a:close/>
                <a:moveTo>
                  <a:pt x="133377" y="154828"/>
                </a:moveTo>
                <a:lnTo>
                  <a:pt x="128058" y="164007"/>
                </a:lnTo>
                <a:lnTo>
                  <a:pt x="128058" y="157898"/>
                </a:lnTo>
                <a:lnTo>
                  <a:pt x="133377" y="154828"/>
                </a:lnTo>
                <a:close/>
                <a:moveTo>
                  <a:pt x="144988" y="154828"/>
                </a:moveTo>
                <a:lnTo>
                  <a:pt x="139669" y="164007"/>
                </a:lnTo>
                <a:lnTo>
                  <a:pt x="139669" y="157898"/>
                </a:lnTo>
                <a:lnTo>
                  <a:pt x="144988" y="154828"/>
                </a:lnTo>
                <a:close/>
                <a:moveTo>
                  <a:pt x="156630" y="154828"/>
                </a:moveTo>
                <a:lnTo>
                  <a:pt x="151311" y="164007"/>
                </a:lnTo>
                <a:lnTo>
                  <a:pt x="151311" y="157898"/>
                </a:lnTo>
                <a:lnTo>
                  <a:pt x="156630" y="154828"/>
                </a:lnTo>
                <a:close/>
                <a:moveTo>
                  <a:pt x="168241" y="154828"/>
                </a:moveTo>
                <a:lnTo>
                  <a:pt x="162922" y="164007"/>
                </a:lnTo>
                <a:lnTo>
                  <a:pt x="162922" y="157898"/>
                </a:lnTo>
                <a:lnTo>
                  <a:pt x="168241" y="154828"/>
                </a:lnTo>
                <a:close/>
                <a:moveTo>
                  <a:pt x="179822" y="154828"/>
                </a:moveTo>
                <a:lnTo>
                  <a:pt x="174503" y="164007"/>
                </a:lnTo>
                <a:lnTo>
                  <a:pt x="174503" y="157898"/>
                </a:lnTo>
                <a:lnTo>
                  <a:pt x="179822" y="154828"/>
                </a:lnTo>
                <a:close/>
                <a:moveTo>
                  <a:pt x="180551" y="154828"/>
                </a:moveTo>
                <a:lnTo>
                  <a:pt x="185871" y="157898"/>
                </a:lnTo>
                <a:lnTo>
                  <a:pt x="185871" y="164007"/>
                </a:lnTo>
                <a:lnTo>
                  <a:pt x="180551" y="154828"/>
                </a:lnTo>
                <a:close/>
                <a:moveTo>
                  <a:pt x="191463" y="154828"/>
                </a:moveTo>
                <a:lnTo>
                  <a:pt x="186144" y="164007"/>
                </a:lnTo>
                <a:lnTo>
                  <a:pt x="186144" y="157898"/>
                </a:lnTo>
                <a:lnTo>
                  <a:pt x="191463" y="154828"/>
                </a:lnTo>
                <a:close/>
                <a:moveTo>
                  <a:pt x="203075" y="154828"/>
                </a:moveTo>
                <a:lnTo>
                  <a:pt x="197755" y="164007"/>
                </a:lnTo>
                <a:lnTo>
                  <a:pt x="197755" y="157898"/>
                </a:lnTo>
                <a:lnTo>
                  <a:pt x="203075" y="154828"/>
                </a:lnTo>
                <a:close/>
                <a:moveTo>
                  <a:pt x="214716" y="154828"/>
                </a:moveTo>
                <a:lnTo>
                  <a:pt x="209397" y="164007"/>
                </a:lnTo>
                <a:lnTo>
                  <a:pt x="209397" y="157898"/>
                </a:lnTo>
                <a:lnTo>
                  <a:pt x="214716" y="154828"/>
                </a:lnTo>
                <a:close/>
                <a:moveTo>
                  <a:pt x="226327" y="154828"/>
                </a:moveTo>
                <a:lnTo>
                  <a:pt x="221008" y="164007"/>
                </a:lnTo>
                <a:lnTo>
                  <a:pt x="221008" y="157898"/>
                </a:lnTo>
                <a:lnTo>
                  <a:pt x="226327" y="154828"/>
                </a:lnTo>
                <a:close/>
                <a:moveTo>
                  <a:pt x="237969" y="154828"/>
                </a:moveTo>
                <a:lnTo>
                  <a:pt x="232650" y="164007"/>
                </a:lnTo>
                <a:lnTo>
                  <a:pt x="232650" y="157898"/>
                </a:lnTo>
                <a:lnTo>
                  <a:pt x="237969" y="154828"/>
                </a:lnTo>
                <a:close/>
                <a:moveTo>
                  <a:pt x="249550" y="154828"/>
                </a:moveTo>
                <a:lnTo>
                  <a:pt x="244230" y="164007"/>
                </a:lnTo>
                <a:lnTo>
                  <a:pt x="244230" y="157898"/>
                </a:lnTo>
                <a:lnTo>
                  <a:pt x="249550" y="154828"/>
                </a:lnTo>
                <a:close/>
                <a:moveTo>
                  <a:pt x="261191" y="154828"/>
                </a:moveTo>
                <a:lnTo>
                  <a:pt x="255872" y="164007"/>
                </a:lnTo>
                <a:lnTo>
                  <a:pt x="255872" y="157898"/>
                </a:lnTo>
                <a:lnTo>
                  <a:pt x="261191" y="154828"/>
                </a:lnTo>
                <a:close/>
                <a:moveTo>
                  <a:pt x="272802" y="154828"/>
                </a:moveTo>
                <a:lnTo>
                  <a:pt x="267483" y="164007"/>
                </a:lnTo>
                <a:lnTo>
                  <a:pt x="267483" y="157898"/>
                </a:lnTo>
                <a:lnTo>
                  <a:pt x="272802" y="154828"/>
                </a:lnTo>
                <a:close/>
                <a:moveTo>
                  <a:pt x="284444" y="154828"/>
                </a:moveTo>
                <a:lnTo>
                  <a:pt x="279125" y="164007"/>
                </a:lnTo>
                <a:lnTo>
                  <a:pt x="279125" y="157898"/>
                </a:lnTo>
                <a:lnTo>
                  <a:pt x="284444" y="154828"/>
                </a:lnTo>
                <a:close/>
                <a:moveTo>
                  <a:pt x="6262" y="154858"/>
                </a:moveTo>
                <a:lnTo>
                  <a:pt x="11582" y="157898"/>
                </a:lnTo>
                <a:lnTo>
                  <a:pt x="11582" y="164068"/>
                </a:lnTo>
                <a:lnTo>
                  <a:pt x="6262" y="154858"/>
                </a:lnTo>
                <a:close/>
                <a:moveTo>
                  <a:pt x="17904" y="154858"/>
                </a:moveTo>
                <a:lnTo>
                  <a:pt x="23223" y="157898"/>
                </a:lnTo>
                <a:lnTo>
                  <a:pt x="23223" y="164068"/>
                </a:lnTo>
                <a:lnTo>
                  <a:pt x="17904" y="154858"/>
                </a:lnTo>
                <a:close/>
                <a:moveTo>
                  <a:pt x="29515" y="154858"/>
                </a:moveTo>
                <a:lnTo>
                  <a:pt x="34834" y="157898"/>
                </a:lnTo>
                <a:lnTo>
                  <a:pt x="34834" y="164068"/>
                </a:lnTo>
                <a:lnTo>
                  <a:pt x="29515" y="154858"/>
                </a:lnTo>
                <a:close/>
                <a:moveTo>
                  <a:pt x="41126" y="154858"/>
                </a:moveTo>
                <a:lnTo>
                  <a:pt x="46446" y="157898"/>
                </a:lnTo>
                <a:lnTo>
                  <a:pt x="46446" y="164068"/>
                </a:lnTo>
                <a:lnTo>
                  <a:pt x="41126" y="154858"/>
                </a:lnTo>
                <a:close/>
                <a:moveTo>
                  <a:pt x="52737" y="154858"/>
                </a:moveTo>
                <a:lnTo>
                  <a:pt x="58057" y="157898"/>
                </a:lnTo>
                <a:lnTo>
                  <a:pt x="58057" y="164068"/>
                </a:lnTo>
                <a:lnTo>
                  <a:pt x="52737" y="154858"/>
                </a:lnTo>
                <a:close/>
                <a:moveTo>
                  <a:pt x="64379" y="154858"/>
                </a:moveTo>
                <a:lnTo>
                  <a:pt x="69698" y="157898"/>
                </a:lnTo>
                <a:lnTo>
                  <a:pt x="69698" y="164068"/>
                </a:lnTo>
                <a:lnTo>
                  <a:pt x="64379" y="154858"/>
                </a:lnTo>
                <a:close/>
                <a:moveTo>
                  <a:pt x="75990" y="154858"/>
                </a:moveTo>
                <a:lnTo>
                  <a:pt x="81309" y="157898"/>
                </a:lnTo>
                <a:lnTo>
                  <a:pt x="81309" y="164068"/>
                </a:lnTo>
                <a:lnTo>
                  <a:pt x="75990" y="154858"/>
                </a:lnTo>
                <a:close/>
                <a:moveTo>
                  <a:pt x="87632" y="154858"/>
                </a:moveTo>
                <a:lnTo>
                  <a:pt x="92951" y="157898"/>
                </a:lnTo>
                <a:lnTo>
                  <a:pt x="92951" y="164068"/>
                </a:lnTo>
                <a:lnTo>
                  <a:pt x="87632" y="154858"/>
                </a:lnTo>
                <a:close/>
                <a:moveTo>
                  <a:pt x="99243" y="154858"/>
                </a:moveTo>
                <a:lnTo>
                  <a:pt x="104562" y="157898"/>
                </a:lnTo>
                <a:lnTo>
                  <a:pt x="104562" y="164068"/>
                </a:lnTo>
                <a:lnTo>
                  <a:pt x="99243" y="154858"/>
                </a:lnTo>
                <a:close/>
                <a:moveTo>
                  <a:pt x="110824" y="154858"/>
                </a:moveTo>
                <a:lnTo>
                  <a:pt x="116143" y="157898"/>
                </a:lnTo>
                <a:lnTo>
                  <a:pt x="116143" y="164068"/>
                </a:lnTo>
                <a:lnTo>
                  <a:pt x="110824" y="154858"/>
                </a:lnTo>
                <a:close/>
                <a:moveTo>
                  <a:pt x="122465" y="154858"/>
                </a:moveTo>
                <a:lnTo>
                  <a:pt x="127784" y="157898"/>
                </a:lnTo>
                <a:lnTo>
                  <a:pt x="127784" y="164068"/>
                </a:lnTo>
                <a:lnTo>
                  <a:pt x="122465" y="154858"/>
                </a:lnTo>
                <a:close/>
                <a:moveTo>
                  <a:pt x="134076" y="154858"/>
                </a:moveTo>
                <a:lnTo>
                  <a:pt x="139396" y="157898"/>
                </a:lnTo>
                <a:lnTo>
                  <a:pt x="139396" y="164068"/>
                </a:lnTo>
                <a:lnTo>
                  <a:pt x="134076" y="154858"/>
                </a:lnTo>
                <a:close/>
                <a:moveTo>
                  <a:pt x="145718" y="154858"/>
                </a:moveTo>
                <a:lnTo>
                  <a:pt x="151037" y="157898"/>
                </a:lnTo>
                <a:lnTo>
                  <a:pt x="151037" y="164068"/>
                </a:lnTo>
                <a:lnTo>
                  <a:pt x="145718" y="154858"/>
                </a:lnTo>
                <a:close/>
                <a:moveTo>
                  <a:pt x="157329" y="154858"/>
                </a:moveTo>
                <a:lnTo>
                  <a:pt x="162648" y="157898"/>
                </a:lnTo>
                <a:lnTo>
                  <a:pt x="162648" y="164068"/>
                </a:lnTo>
                <a:lnTo>
                  <a:pt x="157329" y="154858"/>
                </a:lnTo>
                <a:close/>
                <a:moveTo>
                  <a:pt x="168971" y="154858"/>
                </a:moveTo>
                <a:lnTo>
                  <a:pt x="174290" y="157898"/>
                </a:lnTo>
                <a:lnTo>
                  <a:pt x="174290" y="164068"/>
                </a:lnTo>
                <a:lnTo>
                  <a:pt x="168971" y="154858"/>
                </a:lnTo>
                <a:close/>
                <a:moveTo>
                  <a:pt x="192193" y="154828"/>
                </a:moveTo>
                <a:lnTo>
                  <a:pt x="197512" y="157898"/>
                </a:lnTo>
                <a:lnTo>
                  <a:pt x="197512" y="164068"/>
                </a:lnTo>
                <a:lnTo>
                  <a:pt x="192193" y="154828"/>
                </a:lnTo>
                <a:close/>
                <a:moveTo>
                  <a:pt x="203804" y="154828"/>
                </a:moveTo>
                <a:lnTo>
                  <a:pt x="209123" y="157898"/>
                </a:lnTo>
                <a:lnTo>
                  <a:pt x="209123" y="164068"/>
                </a:lnTo>
                <a:lnTo>
                  <a:pt x="203804" y="154828"/>
                </a:lnTo>
                <a:close/>
                <a:moveTo>
                  <a:pt x="215446" y="154828"/>
                </a:moveTo>
                <a:lnTo>
                  <a:pt x="220765" y="157898"/>
                </a:lnTo>
                <a:lnTo>
                  <a:pt x="220765" y="164068"/>
                </a:lnTo>
                <a:lnTo>
                  <a:pt x="215446" y="154828"/>
                </a:lnTo>
                <a:close/>
                <a:moveTo>
                  <a:pt x="227057" y="154828"/>
                </a:moveTo>
                <a:lnTo>
                  <a:pt x="232376" y="157898"/>
                </a:lnTo>
                <a:lnTo>
                  <a:pt x="232376" y="164068"/>
                </a:lnTo>
                <a:lnTo>
                  <a:pt x="227057" y="154828"/>
                </a:lnTo>
                <a:close/>
                <a:moveTo>
                  <a:pt x="238668" y="154828"/>
                </a:moveTo>
                <a:lnTo>
                  <a:pt x="243987" y="157898"/>
                </a:lnTo>
                <a:lnTo>
                  <a:pt x="243987" y="164068"/>
                </a:lnTo>
                <a:lnTo>
                  <a:pt x="238668" y="154828"/>
                </a:lnTo>
                <a:close/>
                <a:moveTo>
                  <a:pt x="250279" y="154828"/>
                </a:moveTo>
                <a:lnTo>
                  <a:pt x="255598" y="157898"/>
                </a:lnTo>
                <a:lnTo>
                  <a:pt x="255598" y="164068"/>
                </a:lnTo>
                <a:lnTo>
                  <a:pt x="250279" y="154828"/>
                </a:lnTo>
                <a:close/>
                <a:moveTo>
                  <a:pt x="261890" y="154828"/>
                </a:moveTo>
                <a:lnTo>
                  <a:pt x="267210" y="157898"/>
                </a:lnTo>
                <a:lnTo>
                  <a:pt x="267210" y="164068"/>
                </a:lnTo>
                <a:lnTo>
                  <a:pt x="261890" y="154828"/>
                </a:lnTo>
                <a:close/>
                <a:moveTo>
                  <a:pt x="273532" y="154828"/>
                </a:moveTo>
                <a:lnTo>
                  <a:pt x="278851" y="157898"/>
                </a:lnTo>
                <a:lnTo>
                  <a:pt x="278851" y="164068"/>
                </a:lnTo>
                <a:lnTo>
                  <a:pt x="273532" y="154828"/>
                </a:lnTo>
                <a:close/>
                <a:moveTo>
                  <a:pt x="133864" y="154949"/>
                </a:moveTo>
                <a:lnTo>
                  <a:pt x="139183" y="164129"/>
                </a:lnTo>
                <a:lnTo>
                  <a:pt x="139183" y="164129"/>
                </a:lnTo>
                <a:lnTo>
                  <a:pt x="136721" y="162700"/>
                </a:lnTo>
                <a:lnTo>
                  <a:pt x="133864" y="161089"/>
                </a:lnTo>
                <a:lnTo>
                  <a:pt x="133864" y="154949"/>
                </a:lnTo>
                <a:close/>
                <a:moveTo>
                  <a:pt x="180339" y="154949"/>
                </a:moveTo>
                <a:lnTo>
                  <a:pt x="185658" y="164129"/>
                </a:lnTo>
                <a:lnTo>
                  <a:pt x="185658" y="164129"/>
                </a:lnTo>
                <a:lnTo>
                  <a:pt x="183165" y="162700"/>
                </a:lnTo>
                <a:lnTo>
                  <a:pt x="180339" y="161089"/>
                </a:lnTo>
                <a:lnTo>
                  <a:pt x="180339" y="154949"/>
                </a:lnTo>
                <a:close/>
                <a:moveTo>
                  <a:pt x="203591" y="154919"/>
                </a:moveTo>
                <a:lnTo>
                  <a:pt x="208911" y="164129"/>
                </a:lnTo>
                <a:lnTo>
                  <a:pt x="208911" y="164129"/>
                </a:lnTo>
                <a:lnTo>
                  <a:pt x="206418" y="162731"/>
                </a:lnTo>
                <a:lnTo>
                  <a:pt x="203591" y="161089"/>
                </a:lnTo>
                <a:lnTo>
                  <a:pt x="203591" y="154919"/>
                </a:lnTo>
                <a:close/>
                <a:moveTo>
                  <a:pt x="17661" y="154949"/>
                </a:moveTo>
                <a:lnTo>
                  <a:pt x="22980" y="164129"/>
                </a:lnTo>
                <a:lnTo>
                  <a:pt x="20518" y="162700"/>
                </a:lnTo>
                <a:lnTo>
                  <a:pt x="17661" y="161089"/>
                </a:lnTo>
                <a:lnTo>
                  <a:pt x="17661" y="154949"/>
                </a:lnTo>
                <a:close/>
                <a:moveTo>
                  <a:pt x="29302" y="154949"/>
                </a:moveTo>
                <a:lnTo>
                  <a:pt x="34622" y="164129"/>
                </a:lnTo>
                <a:lnTo>
                  <a:pt x="32160" y="162700"/>
                </a:lnTo>
                <a:lnTo>
                  <a:pt x="29302" y="161089"/>
                </a:lnTo>
                <a:lnTo>
                  <a:pt x="29302" y="154949"/>
                </a:lnTo>
                <a:close/>
                <a:moveTo>
                  <a:pt x="40883" y="154949"/>
                </a:moveTo>
                <a:lnTo>
                  <a:pt x="46202" y="164129"/>
                </a:lnTo>
                <a:lnTo>
                  <a:pt x="43740" y="162700"/>
                </a:lnTo>
                <a:lnTo>
                  <a:pt x="40883" y="161089"/>
                </a:lnTo>
                <a:lnTo>
                  <a:pt x="40883" y="154949"/>
                </a:lnTo>
                <a:close/>
                <a:moveTo>
                  <a:pt x="52525" y="154949"/>
                </a:moveTo>
                <a:lnTo>
                  <a:pt x="57844" y="164129"/>
                </a:lnTo>
                <a:lnTo>
                  <a:pt x="55351" y="162700"/>
                </a:lnTo>
                <a:lnTo>
                  <a:pt x="52525" y="161089"/>
                </a:lnTo>
                <a:lnTo>
                  <a:pt x="52525" y="154949"/>
                </a:lnTo>
                <a:close/>
                <a:moveTo>
                  <a:pt x="64136" y="154949"/>
                </a:moveTo>
                <a:lnTo>
                  <a:pt x="69455" y="164129"/>
                </a:lnTo>
                <a:lnTo>
                  <a:pt x="66993" y="162700"/>
                </a:lnTo>
                <a:lnTo>
                  <a:pt x="64136" y="161089"/>
                </a:lnTo>
                <a:lnTo>
                  <a:pt x="64136" y="154949"/>
                </a:lnTo>
                <a:close/>
                <a:moveTo>
                  <a:pt x="75777" y="154949"/>
                </a:moveTo>
                <a:lnTo>
                  <a:pt x="81097" y="164129"/>
                </a:lnTo>
                <a:lnTo>
                  <a:pt x="78604" y="162700"/>
                </a:lnTo>
                <a:lnTo>
                  <a:pt x="75777" y="161089"/>
                </a:lnTo>
                <a:lnTo>
                  <a:pt x="75777" y="154949"/>
                </a:lnTo>
                <a:close/>
                <a:moveTo>
                  <a:pt x="87389" y="154949"/>
                </a:moveTo>
                <a:lnTo>
                  <a:pt x="92708" y="164129"/>
                </a:lnTo>
                <a:lnTo>
                  <a:pt x="90246" y="162700"/>
                </a:lnTo>
                <a:lnTo>
                  <a:pt x="87389" y="161089"/>
                </a:lnTo>
                <a:lnTo>
                  <a:pt x="87389" y="154949"/>
                </a:lnTo>
                <a:close/>
                <a:moveTo>
                  <a:pt x="99030" y="154949"/>
                </a:moveTo>
                <a:lnTo>
                  <a:pt x="104349" y="164129"/>
                </a:lnTo>
                <a:lnTo>
                  <a:pt x="101857" y="162700"/>
                </a:lnTo>
                <a:lnTo>
                  <a:pt x="99030" y="161089"/>
                </a:lnTo>
                <a:lnTo>
                  <a:pt x="99030" y="154949"/>
                </a:lnTo>
                <a:close/>
                <a:moveTo>
                  <a:pt x="110611" y="154949"/>
                </a:moveTo>
                <a:lnTo>
                  <a:pt x="115930" y="164129"/>
                </a:lnTo>
                <a:lnTo>
                  <a:pt x="113468" y="162700"/>
                </a:lnTo>
                <a:lnTo>
                  <a:pt x="110611" y="161089"/>
                </a:lnTo>
                <a:lnTo>
                  <a:pt x="110611" y="154949"/>
                </a:lnTo>
                <a:close/>
                <a:moveTo>
                  <a:pt x="122222" y="154949"/>
                </a:moveTo>
                <a:lnTo>
                  <a:pt x="127541" y="164129"/>
                </a:lnTo>
                <a:lnTo>
                  <a:pt x="125079" y="162700"/>
                </a:lnTo>
                <a:lnTo>
                  <a:pt x="122222" y="161089"/>
                </a:lnTo>
                <a:lnTo>
                  <a:pt x="122222" y="154949"/>
                </a:lnTo>
                <a:close/>
                <a:moveTo>
                  <a:pt x="145475" y="154949"/>
                </a:moveTo>
                <a:lnTo>
                  <a:pt x="150794" y="164129"/>
                </a:lnTo>
                <a:lnTo>
                  <a:pt x="148332" y="162700"/>
                </a:lnTo>
                <a:lnTo>
                  <a:pt x="145475" y="161089"/>
                </a:lnTo>
                <a:lnTo>
                  <a:pt x="145475" y="154949"/>
                </a:lnTo>
                <a:close/>
                <a:moveTo>
                  <a:pt x="157116" y="154949"/>
                </a:moveTo>
                <a:lnTo>
                  <a:pt x="162436" y="164129"/>
                </a:lnTo>
                <a:lnTo>
                  <a:pt x="159974" y="162700"/>
                </a:lnTo>
                <a:lnTo>
                  <a:pt x="157116" y="161089"/>
                </a:lnTo>
                <a:lnTo>
                  <a:pt x="157116" y="154949"/>
                </a:lnTo>
                <a:close/>
                <a:moveTo>
                  <a:pt x="168727" y="154949"/>
                </a:moveTo>
                <a:lnTo>
                  <a:pt x="174047" y="164129"/>
                </a:lnTo>
                <a:lnTo>
                  <a:pt x="171585" y="162700"/>
                </a:lnTo>
                <a:lnTo>
                  <a:pt x="168727" y="161089"/>
                </a:lnTo>
                <a:lnTo>
                  <a:pt x="168727" y="154949"/>
                </a:lnTo>
                <a:close/>
                <a:moveTo>
                  <a:pt x="191950" y="154919"/>
                </a:moveTo>
                <a:lnTo>
                  <a:pt x="197269" y="164129"/>
                </a:lnTo>
                <a:lnTo>
                  <a:pt x="194807" y="162731"/>
                </a:lnTo>
                <a:lnTo>
                  <a:pt x="191950" y="161089"/>
                </a:lnTo>
                <a:lnTo>
                  <a:pt x="191950" y="154919"/>
                </a:lnTo>
                <a:close/>
                <a:moveTo>
                  <a:pt x="215202" y="154919"/>
                </a:moveTo>
                <a:lnTo>
                  <a:pt x="220522" y="164129"/>
                </a:lnTo>
                <a:lnTo>
                  <a:pt x="218060" y="162731"/>
                </a:lnTo>
                <a:lnTo>
                  <a:pt x="215202" y="161089"/>
                </a:lnTo>
                <a:lnTo>
                  <a:pt x="215202" y="154919"/>
                </a:lnTo>
                <a:close/>
                <a:moveTo>
                  <a:pt x="226783" y="154919"/>
                </a:moveTo>
                <a:lnTo>
                  <a:pt x="232103" y="164129"/>
                </a:lnTo>
                <a:lnTo>
                  <a:pt x="229640" y="162731"/>
                </a:lnTo>
                <a:lnTo>
                  <a:pt x="226783" y="161089"/>
                </a:lnTo>
                <a:lnTo>
                  <a:pt x="226783" y="154919"/>
                </a:lnTo>
                <a:close/>
                <a:moveTo>
                  <a:pt x="238425" y="154919"/>
                </a:moveTo>
                <a:lnTo>
                  <a:pt x="243744" y="164129"/>
                </a:lnTo>
                <a:lnTo>
                  <a:pt x="241282" y="162731"/>
                </a:lnTo>
                <a:lnTo>
                  <a:pt x="238425" y="161089"/>
                </a:lnTo>
                <a:lnTo>
                  <a:pt x="238425" y="154919"/>
                </a:lnTo>
                <a:close/>
                <a:moveTo>
                  <a:pt x="250036" y="154919"/>
                </a:moveTo>
                <a:lnTo>
                  <a:pt x="255355" y="164129"/>
                </a:lnTo>
                <a:lnTo>
                  <a:pt x="252893" y="162731"/>
                </a:lnTo>
                <a:lnTo>
                  <a:pt x="250036" y="161089"/>
                </a:lnTo>
                <a:lnTo>
                  <a:pt x="250036" y="154919"/>
                </a:lnTo>
                <a:close/>
                <a:moveTo>
                  <a:pt x="261678" y="154919"/>
                </a:moveTo>
                <a:lnTo>
                  <a:pt x="266997" y="164129"/>
                </a:lnTo>
                <a:lnTo>
                  <a:pt x="264535" y="162731"/>
                </a:lnTo>
                <a:lnTo>
                  <a:pt x="261678" y="161089"/>
                </a:lnTo>
                <a:lnTo>
                  <a:pt x="261678" y="154919"/>
                </a:lnTo>
                <a:close/>
                <a:moveTo>
                  <a:pt x="273289" y="154919"/>
                </a:moveTo>
                <a:lnTo>
                  <a:pt x="278608" y="164129"/>
                </a:lnTo>
                <a:lnTo>
                  <a:pt x="276146" y="162731"/>
                </a:lnTo>
                <a:lnTo>
                  <a:pt x="273289" y="161089"/>
                </a:lnTo>
                <a:lnTo>
                  <a:pt x="273289" y="154919"/>
                </a:lnTo>
                <a:close/>
                <a:moveTo>
                  <a:pt x="6050" y="154919"/>
                </a:moveTo>
                <a:lnTo>
                  <a:pt x="11369" y="164159"/>
                </a:lnTo>
                <a:lnTo>
                  <a:pt x="11369" y="164159"/>
                </a:lnTo>
                <a:lnTo>
                  <a:pt x="8907" y="162731"/>
                </a:lnTo>
                <a:lnTo>
                  <a:pt x="6050" y="161089"/>
                </a:lnTo>
                <a:lnTo>
                  <a:pt x="6050" y="154919"/>
                </a:lnTo>
                <a:close/>
                <a:moveTo>
                  <a:pt x="17418" y="154919"/>
                </a:moveTo>
                <a:lnTo>
                  <a:pt x="17418" y="161089"/>
                </a:lnTo>
                <a:lnTo>
                  <a:pt x="14560" y="162731"/>
                </a:lnTo>
                <a:lnTo>
                  <a:pt x="12098" y="164159"/>
                </a:lnTo>
                <a:lnTo>
                  <a:pt x="12098" y="164159"/>
                </a:lnTo>
                <a:lnTo>
                  <a:pt x="17418" y="154919"/>
                </a:lnTo>
                <a:close/>
                <a:moveTo>
                  <a:pt x="52251" y="154919"/>
                </a:moveTo>
                <a:lnTo>
                  <a:pt x="52251" y="161089"/>
                </a:lnTo>
                <a:lnTo>
                  <a:pt x="49394" y="162731"/>
                </a:lnTo>
                <a:lnTo>
                  <a:pt x="46932" y="164159"/>
                </a:lnTo>
                <a:lnTo>
                  <a:pt x="46932" y="164159"/>
                </a:lnTo>
                <a:lnTo>
                  <a:pt x="52251" y="154919"/>
                </a:lnTo>
                <a:close/>
                <a:moveTo>
                  <a:pt x="110368" y="154980"/>
                </a:moveTo>
                <a:lnTo>
                  <a:pt x="110368" y="161120"/>
                </a:lnTo>
                <a:lnTo>
                  <a:pt x="107541" y="162761"/>
                </a:lnTo>
                <a:lnTo>
                  <a:pt x="105048" y="164159"/>
                </a:lnTo>
                <a:lnTo>
                  <a:pt x="105048" y="164159"/>
                </a:lnTo>
                <a:lnTo>
                  <a:pt x="110368" y="154980"/>
                </a:lnTo>
                <a:close/>
                <a:moveTo>
                  <a:pt x="145232" y="154980"/>
                </a:moveTo>
                <a:lnTo>
                  <a:pt x="145232" y="161120"/>
                </a:lnTo>
                <a:lnTo>
                  <a:pt x="142374" y="162761"/>
                </a:lnTo>
                <a:lnTo>
                  <a:pt x="139912" y="164159"/>
                </a:lnTo>
                <a:lnTo>
                  <a:pt x="139912" y="164159"/>
                </a:lnTo>
                <a:lnTo>
                  <a:pt x="145232" y="154980"/>
                </a:lnTo>
                <a:close/>
                <a:moveTo>
                  <a:pt x="156843" y="154980"/>
                </a:moveTo>
                <a:lnTo>
                  <a:pt x="156843" y="161120"/>
                </a:lnTo>
                <a:lnTo>
                  <a:pt x="153986" y="162761"/>
                </a:lnTo>
                <a:lnTo>
                  <a:pt x="151523" y="164159"/>
                </a:lnTo>
                <a:lnTo>
                  <a:pt x="151523" y="164159"/>
                </a:lnTo>
                <a:lnTo>
                  <a:pt x="156843" y="154980"/>
                </a:lnTo>
                <a:close/>
                <a:moveTo>
                  <a:pt x="180065" y="154980"/>
                </a:moveTo>
                <a:lnTo>
                  <a:pt x="180065" y="161120"/>
                </a:lnTo>
                <a:lnTo>
                  <a:pt x="177208" y="162761"/>
                </a:lnTo>
                <a:lnTo>
                  <a:pt x="174746" y="164159"/>
                </a:lnTo>
                <a:lnTo>
                  <a:pt x="174746" y="164159"/>
                </a:lnTo>
                <a:lnTo>
                  <a:pt x="180065" y="154980"/>
                </a:lnTo>
                <a:close/>
                <a:moveTo>
                  <a:pt x="191676" y="154980"/>
                </a:moveTo>
                <a:lnTo>
                  <a:pt x="191676" y="161089"/>
                </a:lnTo>
                <a:lnTo>
                  <a:pt x="188849" y="162731"/>
                </a:lnTo>
                <a:lnTo>
                  <a:pt x="186357" y="164159"/>
                </a:lnTo>
                <a:lnTo>
                  <a:pt x="186357" y="164159"/>
                </a:lnTo>
                <a:lnTo>
                  <a:pt x="191676" y="154980"/>
                </a:lnTo>
                <a:close/>
                <a:moveTo>
                  <a:pt x="203318" y="154980"/>
                </a:moveTo>
                <a:lnTo>
                  <a:pt x="203318" y="161089"/>
                </a:lnTo>
                <a:lnTo>
                  <a:pt x="200461" y="162731"/>
                </a:lnTo>
                <a:lnTo>
                  <a:pt x="197999" y="164159"/>
                </a:lnTo>
                <a:lnTo>
                  <a:pt x="197999" y="164159"/>
                </a:lnTo>
                <a:lnTo>
                  <a:pt x="203318" y="154980"/>
                </a:lnTo>
                <a:close/>
                <a:moveTo>
                  <a:pt x="214929" y="154980"/>
                </a:moveTo>
                <a:lnTo>
                  <a:pt x="214929" y="161089"/>
                </a:lnTo>
                <a:lnTo>
                  <a:pt x="212072" y="162731"/>
                </a:lnTo>
                <a:lnTo>
                  <a:pt x="209610" y="164159"/>
                </a:lnTo>
                <a:lnTo>
                  <a:pt x="209610" y="164159"/>
                </a:lnTo>
                <a:lnTo>
                  <a:pt x="214929" y="154980"/>
                </a:lnTo>
                <a:close/>
                <a:moveTo>
                  <a:pt x="226570" y="154980"/>
                </a:moveTo>
                <a:lnTo>
                  <a:pt x="226570" y="161089"/>
                </a:lnTo>
                <a:lnTo>
                  <a:pt x="223713" y="162731"/>
                </a:lnTo>
                <a:lnTo>
                  <a:pt x="221251" y="164159"/>
                </a:lnTo>
                <a:lnTo>
                  <a:pt x="221251" y="164159"/>
                </a:lnTo>
                <a:lnTo>
                  <a:pt x="226570" y="154980"/>
                </a:lnTo>
                <a:close/>
                <a:moveTo>
                  <a:pt x="238182" y="154980"/>
                </a:moveTo>
                <a:lnTo>
                  <a:pt x="238182" y="161089"/>
                </a:lnTo>
                <a:lnTo>
                  <a:pt x="235355" y="162731"/>
                </a:lnTo>
                <a:lnTo>
                  <a:pt x="232862" y="164159"/>
                </a:lnTo>
                <a:lnTo>
                  <a:pt x="232862" y="164159"/>
                </a:lnTo>
                <a:lnTo>
                  <a:pt x="238182" y="154980"/>
                </a:lnTo>
                <a:close/>
                <a:moveTo>
                  <a:pt x="249793" y="154980"/>
                </a:moveTo>
                <a:lnTo>
                  <a:pt x="249793" y="161089"/>
                </a:lnTo>
                <a:lnTo>
                  <a:pt x="246936" y="162731"/>
                </a:lnTo>
                <a:lnTo>
                  <a:pt x="244474" y="164159"/>
                </a:lnTo>
                <a:lnTo>
                  <a:pt x="244474" y="164159"/>
                </a:lnTo>
                <a:lnTo>
                  <a:pt x="249793" y="154980"/>
                </a:lnTo>
                <a:close/>
                <a:moveTo>
                  <a:pt x="29029" y="154919"/>
                </a:moveTo>
                <a:lnTo>
                  <a:pt x="29029" y="161089"/>
                </a:lnTo>
                <a:lnTo>
                  <a:pt x="26172" y="162731"/>
                </a:lnTo>
                <a:lnTo>
                  <a:pt x="23710" y="164159"/>
                </a:lnTo>
                <a:lnTo>
                  <a:pt x="29029" y="154919"/>
                </a:lnTo>
                <a:close/>
                <a:moveTo>
                  <a:pt x="40610" y="154919"/>
                </a:moveTo>
                <a:lnTo>
                  <a:pt x="40610" y="161089"/>
                </a:lnTo>
                <a:lnTo>
                  <a:pt x="37783" y="162731"/>
                </a:lnTo>
                <a:lnTo>
                  <a:pt x="35290" y="164159"/>
                </a:lnTo>
                <a:lnTo>
                  <a:pt x="40610" y="154919"/>
                </a:lnTo>
                <a:close/>
                <a:moveTo>
                  <a:pt x="63862" y="154919"/>
                </a:moveTo>
                <a:lnTo>
                  <a:pt x="63862" y="161089"/>
                </a:lnTo>
                <a:lnTo>
                  <a:pt x="61005" y="162731"/>
                </a:lnTo>
                <a:lnTo>
                  <a:pt x="58543" y="164159"/>
                </a:lnTo>
                <a:lnTo>
                  <a:pt x="63862" y="154919"/>
                </a:lnTo>
                <a:close/>
                <a:moveTo>
                  <a:pt x="75504" y="154919"/>
                </a:moveTo>
                <a:lnTo>
                  <a:pt x="75504" y="161089"/>
                </a:lnTo>
                <a:lnTo>
                  <a:pt x="72647" y="162731"/>
                </a:lnTo>
                <a:lnTo>
                  <a:pt x="70185" y="164159"/>
                </a:lnTo>
                <a:lnTo>
                  <a:pt x="75504" y="154919"/>
                </a:lnTo>
                <a:close/>
                <a:moveTo>
                  <a:pt x="87115" y="154919"/>
                </a:moveTo>
                <a:lnTo>
                  <a:pt x="87115" y="161089"/>
                </a:lnTo>
                <a:lnTo>
                  <a:pt x="84288" y="162731"/>
                </a:lnTo>
                <a:lnTo>
                  <a:pt x="81796" y="164159"/>
                </a:lnTo>
                <a:lnTo>
                  <a:pt x="87115" y="154919"/>
                </a:lnTo>
                <a:close/>
                <a:moveTo>
                  <a:pt x="98757" y="154919"/>
                </a:moveTo>
                <a:lnTo>
                  <a:pt x="98757" y="161089"/>
                </a:lnTo>
                <a:lnTo>
                  <a:pt x="95899" y="162731"/>
                </a:lnTo>
                <a:lnTo>
                  <a:pt x="93437" y="164159"/>
                </a:lnTo>
                <a:lnTo>
                  <a:pt x="98757" y="154919"/>
                </a:lnTo>
                <a:close/>
                <a:moveTo>
                  <a:pt x="121979" y="154980"/>
                </a:moveTo>
                <a:lnTo>
                  <a:pt x="121979" y="161120"/>
                </a:lnTo>
                <a:lnTo>
                  <a:pt x="119122" y="162761"/>
                </a:lnTo>
                <a:lnTo>
                  <a:pt x="116660" y="164159"/>
                </a:lnTo>
                <a:lnTo>
                  <a:pt x="121979" y="154980"/>
                </a:lnTo>
                <a:close/>
                <a:moveTo>
                  <a:pt x="133590" y="154980"/>
                </a:moveTo>
                <a:lnTo>
                  <a:pt x="133590" y="161120"/>
                </a:lnTo>
                <a:lnTo>
                  <a:pt x="130733" y="162761"/>
                </a:lnTo>
                <a:lnTo>
                  <a:pt x="128271" y="164159"/>
                </a:lnTo>
                <a:lnTo>
                  <a:pt x="133590" y="154980"/>
                </a:lnTo>
                <a:close/>
                <a:moveTo>
                  <a:pt x="168484" y="154980"/>
                </a:moveTo>
                <a:lnTo>
                  <a:pt x="168484" y="161120"/>
                </a:lnTo>
                <a:lnTo>
                  <a:pt x="165627" y="162761"/>
                </a:lnTo>
                <a:lnTo>
                  <a:pt x="163165" y="164159"/>
                </a:lnTo>
                <a:lnTo>
                  <a:pt x="168484" y="154980"/>
                </a:lnTo>
                <a:close/>
                <a:moveTo>
                  <a:pt x="261404" y="154980"/>
                </a:moveTo>
                <a:lnTo>
                  <a:pt x="261404" y="161089"/>
                </a:lnTo>
                <a:lnTo>
                  <a:pt x="258547" y="162731"/>
                </a:lnTo>
                <a:lnTo>
                  <a:pt x="256085" y="164159"/>
                </a:lnTo>
                <a:lnTo>
                  <a:pt x="261404" y="154980"/>
                </a:lnTo>
                <a:close/>
                <a:moveTo>
                  <a:pt x="273046" y="154980"/>
                </a:moveTo>
                <a:lnTo>
                  <a:pt x="273046" y="161120"/>
                </a:lnTo>
                <a:lnTo>
                  <a:pt x="270188" y="162761"/>
                </a:lnTo>
                <a:lnTo>
                  <a:pt x="267726" y="164159"/>
                </a:lnTo>
                <a:lnTo>
                  <a:pt x="273046" y="154980"/>
                </a:lnTo>
                <a:close/>
                <a:moveTo>
                  <a:pt x="284657" y="154980"/>
                </a:moveTo>
                <a:lnTo>
                  <a:pt x="284657" y="161120"/>
                </a:lnTo>
                <a:lnTo>
                  <a:pt x="279337" y="164159"/>
                </a:lnTo>
                <a:lnTo>
                  <a:pt x="284657" y="154980"/>
                </a:lnTo>
                <a:close/>
                <a:moveTo>
                  <a:pt x="5898" y="161332"/>
                </a:moveTo>
                <a:lnTo>
                  <a:pt x="8755" y="162943"/>
                </a:lnTo>
                <a:lnTo>
                  <a:pt x="11217" y="164402"/>
                </a:lnTo>
                <a:lnTo>
                  <a:pt x="578" y="164402"/>
                </a:lnTo>
                <a:lnTo>
                  <a:pt x="5898" y="161332"/>
                </a:lnTo>
                <a:close/>
                <a:moveTo>
                  <a:pt x="17509" y="161332"/>
                </a:moveTo>
                <a:lnTo>
                  <a:pt x="20366" y="162943"/>
                </a:lnTo>
                <a:lnTo>
                  <a:pt x="22828" y="164402"/>
                </a:lnTo>
                <a:lnTo>
                  <a:pt x="12190" y="164402"/>
                </a:lnTo>
                <a:lnTo>
                  <a:pt x="14682" y="162943"/>
                </a:lnTo>
                <a:lnTo>
                  <a:pt x="17509" y="161332"/>
                </a:lnTo>
                <a:close/>
                <a:moveTo>
                  <a:pt x="29150" y="161332"/>
                </a:moveTo>
                <a:lnTo>
                  <a:pt x="32008" y="162943"/>
                </a:lnTo>
                <a:lnTo>
                  <a:pt x="34470" y="164402"/>
                </a:lnTo>
                <a:lnTo>
                  <a:pt x="23831" y="164402"/>
                </a:lnTo>
                <a:lnTo>
                  <a:pt x="26293" y="162943"/>
                </a:lnTo>
                <a:lnTo>
                  <a:pt x="29150" y="161332"/>
                </a:lnTo>
                <a:close/>
                <a:moveTo>
                  <a:pt x="40762" y="161332"/>
                </a:moveTo>
                <a:lnTo>
                  <a:pt x="43619" y="162943"/>
                </a:lnTo>
                <a:lnTo>
                  <a:pt x="46081" y="164402"/>
                </a:lnTo>
                <a:lnTo>
                  <a:pt x="35442" y="164402"/>
                </a:lnTo>
                <a:lnTo>
                  <a:pt x="37935" y="162943"/>
                </a:lnTo>
                <a:lnTo>
                  <a:pt x="40762" y="161332"/>
                </a:lnTo>
                <a:close/>
                <a:moveTo>
                  <a:pt x="52403" y="161332"/>
                </a:moveTo>
                <a:lnTo>
                  <a:pt x="55260" y="162943"/>
                </a:lnTo>
                <a:lnTo>
                  <a:pt x="57722" y="164402"/>
                </a:lnTo>
                <a:lnTo>
                  <a:pt x="47084" y="164402"/>
                </a:lnTo>
                <a:lnTo>
                  <a:pt x="49546" y="162943"/>
                </a:lnTo>
                <a:lnTo>
                  <a:pt x="52403" y="161332"/>
                </a:lnTo>
                <a:close/>
                <a:moveTo>
                  <a:pt x="64014" y="161332"/>
                </a:moveTo>
                <a:lnTo>
                  <a:pt x="66871" y="162943"/>
                </a:lnTo>
                <a:lnTo>
                  <a:pt x="69334" y="164402"/>
                </a:lnTo>
                <a:lnTo>
                  <a:pt x="58695" y="164402"/>
                </a:lnTo>
                <a:lnTo>
                  <a:pt x="61187" y="162943"/>
                </a:lnTo>
                <a:lnTo>
                  <a:pt x="64014" y="161332"/>
                </a:lnTo>
                <a:close/>
                <a:moveTo>
                  <a:pt x="75625" y="161332"/>
                </a:moveTo>
                <a:lnTo>
                  <a:pt x="78452" y="162943"/>
                </a:lnTo>
                <a:lnTo>
                  <a:pt x="80945" y="164402"/>
                </a:lnTo>
                <a:lnTo>
                  <a:pt x="70306" y="164402"/>
                </a:lnTo>
                <a:lnTo>
                  <a:pt x="72768" y="162943"/>
                </a:lnTo>
                <a:lnTo>
                  <a:pt x="75625" y="161332"/>
                </a:lnTo>
                <a:close/>
                <a:moveTo>
                  <a:pt x="87237" y="161332"/>
                </a:moveTo>
                <a:lnTo>
                  <a:pt x="90094" y="162943"/>
                </a:lnTo>
                <a:lnTo>
                  <a:pt x="92556" y="164402"/>
                </a:lnTo>
                <a:lnTo>
                  <a:pt x="81917" y="164402"/>
                </a:lnTo>
                <a:lnTo>
                  <a:pt x="84379" y="162943"/>
                </a:lnTo>
                <a:lnTo>
                  <a:pt x="87237" y="161332"/>
                </a:lnTo>
                <a:close/>
                <a:moveTo>
                  <a:pt x="98878" y="161332"/>
                </a:moveTo>
                <a:lnTo>
                  <a:pt x="101705" y="162943"/>
                </a:lnTo>
                <a:lnTo>
                  <a:pt x="104197" y="164402"/>
                </a:lnTo>
                <a:lnTo>
                  <a:pt x="93559" y="164402"/>
                </a:lnTo>
                <a:lnTo>
                  <a:pt x="96021" y="162943"/>
                </a:lnTo>
                <a:lnTo>
                  <a:pt x="98878" y="161332"/>
                </a:lnTo>
                <a:close/>
                <a:moveTo>
                  <a:pt x="110489" y="161332"/>
                </a:moveTo>
                <a:lnTo>
                  <a:pt x="113346" y="162943"/>
                </a:lnTo>
                <a:lnTo>
                  <a:pt x="115809" y="164402"/>
                </a:lnTo>
                <a:lnTo>
                  <a:pt x="105170" y="164402"/>
                </a:lnTo>
                <a:lnTo>
                  <a:pt x="107632" y="162943"/>
                </a:lnTo>
                <a:lnTo>
                  <a:pt x="110489" y="161332"/>
                </a:lnTo>
                <a:close/>
                <a:moveTo>
                  <a:pt x="122131" y="161332"/>
                </a:moveTo>
                <a:lnTo>
                  <a:pt x="124958" y="162943"/>
                </a:lnTo>
                <a:lnTo>
                  <a:pt x="127450" y="164402"/>
                </a:lnTo>
                <a:lnTo>
                  <a:pt x="116812" y="164402"/>
                </a:lnTo>
                <a:lnTo>
                  <a:pt x="119274" y="162943"/>
                </a:lnTo>
                <a:lnTo>
                  <a:pt x="122131" y="161332"/>
                </a:lnTo>
                <a:close/>
                <a:moveTo>
                  <a:pt x="133742" y="161332"/>
                </a:moveTo>
                <a:lnTo>
                  <a:pt x="136599" y="162943"/>
                </a:lnTo>
                <a:lnTo>
                  <a:pt x="139061" y="164402"/>
                </a:lnTo>
                <a:lnTo>
                  <a:pt x="128423" y="164402"/>
                </a:lnTo>
                <a:lnTo>
                  <a:pt x="130885" y="162943"/>
                </a:lnTo>
                <a:lnTo>
                  <a:pt x="133742" y="161332"/>
                </a:lnTo>
                <a:close/>
                <a:moveTo>
                  <a:pt x="145323" y="161332"/>
                </a:moveTo>
                <a:lnTo>
                  <a:pt x="148180" y="162943"/>
                </a:lnTo>
                <a:lnTo>
                  <a:pt x="150642" y="164402"/>
                </a:lnTo>
                <a:lnTo>
                  <a:pt x="140004" y="164402"/>
                </a:lnTo>
                <a:lnTo>
                  <a:pt x="142496" y="162943"/>
                </a:lnTo>
                <a:lnTo>
                  <a:pt x="145323" y="161332"/>
                </a:lnTo>
                <a:close/>
                <a:moveTo>
                  <a:pt x="156964" y="161332"/>
                </a:moveTo>
                <a:lnTo>
                  <a:pt x="159822" y="162943"/>
                </a:lnTo>
                <a:lnTo>
                  <a:pt x="162284" y="164402"/>
                </a:lnTo>
                <a:lnTo>
                  <a:pt x="151645" y="164402"/>
                </a:lnTo>
                <a:lnTo>
                  <a:pt x="154107" y="162943"/>
                </a:lnTo>
                <a:lnTo>
                  <a:pt x="156964" y="161332"/>
                </a:lnTo>
                <a:close/>
                <a:moveTo>
                  <a:pt x="168575" y="161332"/>
                </a:moveTo>
                <a:lnTo>
                  <a:pt x="171433" y="162943"/>
                </a:lnTo>
                <a:lnTo>
                  <a:pt x="173895" y="164402"/>
                </a:lnTo>
                <a:lnTo>
                  <a:pt x="163256" y="164402"/>
                </a:lnTo>
                <a:lnTo>
                  <a:pt x="165749" y="162943"/>
                </a:lnTo>
                <a:lnTo>
                  <a:pt x="168575" y="161332"/>
                </a:lnTo>
                <a:close/>
                <a:moveTo>
                  <a:pt x="180217" y="161332"/>
                </a:moveTo>
                <a:lnTo>
                  <a:pt x="183074" y="162943"/>
                </a:lnTo>
                <a:lnTo>
                  <a:pt x="185536" y="164402"/>
                </a:lnTo>
                <a:lnTo>
                  <a:pt x="174898" y="164402"/>
                </a:lnTo>
                <a:lnTo>
                  <a:pt x="177360" y="162943"/>
                </a:lnTo>
                <a:lnTo>
                  <a:pt x="180217" y="161332"/>
                </a:lnTo>
                <a:close/>
                <a:moveTo>
                  <a:pt x="191828" y="161332"/>
                </a:moveTo>
                <a:lnTo>
                  <a:pt x="194685" y="162943"/>
                </a:lnTo>
                <a:lnTo>
                  <a:pt x="197147" y="164402"/>
                </a:lnTo>
                <a:lnTo>
                  <a:pt x="186509" y="164402"/>
                </a:lnTo>
                <a:lnTo>
                  <a:pt x="189001" y="162943"/>
                </a:lnTo>
                <a:lnTo>
                  <a:pt x="191828" y="161332"/>
                </a:lnTo>
                <a:close/>
                <a:moveTo>
                  <a:pt x="203470" y="161332"/>
                </a:moveTo>
                <a:lnTo>
                  <a:pt x="206327" y="162943"/>
                </a:lnTo>
                <a:lnTo>
                  <a:pt x="208789" y="164402"/>
                </a:lnTo>
                <a:lnTo>
                  <a:pt x="198151" y="164402"/>
                </a:lnTo>
                <a:lnTo>
                  <a:pt x="200613" y="162943"/>
                </a:lnTo>
                <a:lnTo>
                  <a:pt x="203470" y="161332"/>
                </a:lnTo>
                <a:close/>
                <a:moveTo>
                  <a:pt x="215051" y="161332"/>
                </a:moveTo>
                <a:lnTo>
                  <a:pt x="217908" y="162943"/>
                </a:lnTo>
                <a:lnTo>
                  <a:pt x="220370" y="164402"/>
                </a:lnTo>
                <a:lnTo>
                  <a:pt x="209731" y="164402"/>
                </a:lnTo>
                <a:lnTo>
                  <a:pt x="212193" y="162943"/>
                </a:lnTo>
                <a:lnTo>
                  <a:pt x="215051" y="161332"/>
                </a:lnTo>
                <a:close/>
                <a:moveTo>
                  <a:pt x="226692" y="161332"/>
                </a:moveTo>
                <a:lnTo>
                  <a:pt x="229519" y="162943"/>
                </a:lnTo>
                <a:lnTo>
                  <a:pt x="232011" y="164402"/>
                </a:lnTo>
                <a:lnTo>
                  <a:pt x="221373" y="164402"/>
                </a:lnTo>
                <a:lnTo>
                  <a:pt x="223835" y="162943"/>
                </a:lnTo>
                <a:lnTo>
                  <a:pt x="226692" y="161332"/>
                </a:lnTo>
                <a:close/>
                <a:moveTo>
                  <a:pt x="238303" y="161332"/>
                </a:moveTo>
                <a:lnTo>
                  <a:pt x="241160" y="162943"/>
                </a:lnTo>
                <a:lnTo>
                  <a:pt x="243622" y="164402"/>
                </a:lnTo>
                <a:lnTo>
                  <a:pt x="232984" y="164402"/>
                </a:lnTo>
                <a:lnTo>
                  <a:pt x="235446" y="162943"/>
                </a:lnTo>
                <a:lnTo>
                  <a:pt x="238303" y="161332"/>
                </a:lnTo>
                <a:close/>
                <a:moveTo>
                  <a:pt x="249945" y="161332"/>
                </a:moveTo>
                <a:lnTo>
                  <a:pt x="252772" y="162943"/>
                </a:lnTo>
                <a:lnTo>
                  <a:pt x="255264" y="164402"/>
                </a:lnTo>
                <a:lnTo>
                  <a:pt x="244626" y="164402"/>
                </a:lnTo>
                <a:lnTo>
                  <a:pt x="247088" y="162943"/>
                </a:lnTo>
                <a:lnTo>
                  <a:pt x="249945" y="161332"/>
                </a:lnTo>
                <a:close/>
                <a:moveTo>
                  <a:pt x="261556" y="161332"/>
                </a:moveTo>
                <a:lnTo>
                  <a:pt x="264413" y="162943"/>
                </a:lnTo>
                <a:lnTo>
                  <a:pt x="266875" y="164402"/>
                </a:lnTo>
                <a:lnTo>
                  <a:pt x="256237" y="164402"/>
                </a:lnTo>
                <a:lnTo>
                  <a:pt x="258699" y="162943"/>
                </a:lnTo>
                <a:lnTo>
                  <a:pt x="261556" y="161332"/>
                </a:lnTo>
                <a:close/>
                <a:moveTo>
                  <a:pt x="273198" y="161332"/>
                </a:moveTo>
                <a:lnTo>
                  <a:pt x="276024" y="162943"/>
                </a:lnTo>
                <a:lnTo>
                  <a:pt x="278517" y="164402"/>
                </a:lnTo>
                <a:lnTo>
                  <a:pt x="267878" y="164402"/>
                </a:lnTo>
                <a:lnTo>
                  <a:pt x="270340" y="162943"/>
                </a:lnTo>
                <a:lnTo>
                  <a:pt x="273198" y="161332"/>
                </a:lnTo>
                <a:close/>
                <a:moveTo>
                  <a:pt x="11217" y="164676"/>
                </a:moveTo>
                <a:lnTo>
                  <a:pt x="5898" y="167746"/>
                </a:lnTo>
                <a:lnTo>
                  <a:pt x="578" y="164676"/>
                </a:lnTo>
                <a:close/>
                <a:moveTo>
                  <a:pt x="22828" y="164676"/>
                </a:moveTo>
                <a:lnTo>
                  <a:pt x="17509" y="167746"/>
                </a:lnTo>
                <a:lnTo>
                  <a:pt x="12190" y="164676"/>
                </a:lnTo>
                <a:close/>
                <a:moveTo>
                  <a:pt x="34470" y="164676"/>
                </a:moveTo>
                <a:lnTo>
                  <a:pt x="29150" y="167746"/>
                </a:lnTo>
                <a:lnTo>
                  <a:pt x="23831" y="164676"/>
                </a:lnTo>
                <a:close/>
                <a:moveTo>
                  <a:pt x="46081" y="164676"/>
                </a:moveTo>
                <a:lnTo>
                  <a:pt x="40762" y="167746"/>
                </a:lnTo>
                <a:lnTo>
                  <a:pt x="35442" y="164676"/>
                </a:lnTo>
                <a:close/>
                <a:moveTo>
                  <a:pt x="57722" y="164676"/>
                </a:moveTo>
                <a:lnTo>
                  <a:pt x="52403" y="167746"/>
                </a:lnTo>
                <a:lnTo>
                  <a:pt x="47084" y="164676"/>
                </a:lnTo>
                <a:close/>
                <a:moveTo>
                  <a:pt x="69334" y="164676"/>
                </a:moveTo>
                <a:lnTo>
                  <a:pt x="64014" y="167746"/>
                </a:lnTo>
                <a:lnTo>
                  <a:pt x="58695" y="164676"/>
                </a:lnTo>
                <a:close/>
                <a:moveTo>
                  <a:pt x="80945" y="164676"/>
                </a:moveTo>
                <a:lnTo>
                  <a:pt x="75625" y="167746"/>
                </a:lnTo>
                <a:lnTo>
                  <a:pt x="70306" y="164676"/>
                </a:lnTo>
                <a:close/>
                <a:moveTo>
                  <a:pt x="92556" y="164676"/>
                </a:moveTo>
                <a:lnTo>
                  <a:pt x="87237" y="167746"/>
                </a:lnTo>
                <a:lnTo>
                  <a:pt x="81917" y="164676"/>
                </a:lnTo>
                <a:close/>
                <a:moveTo>
                  <a:pt x="104197" y="164676"/>
                </a:moveTo>
                <a:lnTo>
                  <a:pt x="98878" y="167746"/>
                </a:lnTo>
                <a:lnTo>
                  <a:pt x="93559" y="164676"/>
                </a:lnTo>
                <a:close/>
                <a:moveTo>
                  <a:pt x="115809" y="164676"/>
                </a:moveTo>
                <a:lnTo>
                  <a:pt x="110489" y="167746"/>
                </a:lnTo>
                <a:lnTo>
                  <a:pt x="105170" y="164676"/>
                </a:lnTo>
                <a:close/>
                <a:moveTo>
                  <a:pt x="127450" y="164676"/>
                </a:moveTo>
                <a:lnTo>
                  <a:pt x="122131" y="167746"/>
                </a:lnTo>
                <a:lnTo>
                  <a:pt x="116812" y="164676"/>
                </a:lnTo>
                <a:close/>
                <a:moveTo>
                  <a:pt x="139061" y="164676"/>
                </a:moveTo>
                <a:lnTo>
                  <a:pt x="133742" y="167746"/>
                </a:lnTo>
                <a:lnTo>
                  <a:pt x="128423" y="164676"/>
                </a:lnTo>
                <a:close/>
                <a:moveTo>
                  <a:pt x="150642" y="164676"/>
                </a:moveTo>
                <a:lnTo>
                  <a:pt x="145323" y="167746"/>
                </a:lnTo>
                <a:lnTo>
                  <a:pt x="140004" y="164676"/>
                </a:lnTo>
                <a:close/>
                <a:moveTo>
                  <a:pt x="162284" y="164676"/>
                </a:moveTo>
                <a:lnTo>
                  <a:pt x="156964" y="167746"/>
                </a:lnTo>
                <a:lnTo>
                  <a:pt x="151645" y="164676"/>
                </a:lnTo>
                <a:close/>
                <a:moveTo>
                  <a:pt x="173895" y="164676"/>
                </a:moveTo>
                <a:lnTo>
                  <a:pt x="168575" y="167746"/>
                </a:lnTo>
                <a:lnTo>
                  <a:pt x="163256" y="164676"/>
                </a:lnTo>
                <a:close/>
                <a:moveTo>
                  <a:pt x="185536" y="164676"/>
                </a:moveTo>
                <a:lnTo>
                  <a:pt x="180217" y="167746"/>
                </a:lnTo>
                <a:lnTo>
                  <a:pt x="174898" y="164676"/>
                </a:lnTo>
                <a:close/>
                <a:moveTo>
                  <a:pt x="197147" y="164676"/>
                </a:moveTo>
                <a:lnTo>
                  <a:pt x="191828" y="167746"/>
                </a:lnTo>
                <a:lnTo>
                  <a:pt x="186509" y="164676"/>
                </a:lnTo>
                <a:close/>
                <a:moveTo>
                  <a:pt x="208789" y="164676"/>
                </a:moveTo>
                <a:lnTo>
                  <a:pt x="203470" y="167746"/>
                </a:lnTo>
                <a:lnTo>
                  <a:pt x="198151" y="164676"/>
                </a:lnTo>
                <a:close/>
                <a:moveTo>
                  <a:pt x="220370" y="164676"/>
                </a:moveTo>
                <a:lnTo>
                  <a:pt x="215051" y="167746"/>
                </a:lnTo>
                <a:lnTo>
                  <a:pt x="209731" y="164676"/>
                </a:lnTo>
                <a:close/>
                <a:moveTo>
                  <a:pt x="232011" y="164676"/>
                </a:moveTo>
                <a:lnTo>
                  <a:pt x="226692" y="167746"/>
                </a:lnTo>
                <a:lnTo>
                  <a:pt x="221373" y="164676"/>
                </a:lnTo>
                <a:close/>
                <a:moveTo>
                  <a:pt x="243622" y="164676"/>
                </a:moveTo>
                <a:lnTo>
                  <a:pt x="238303" y="167746"/>
                </a:lnTo>
                <a:lnTo>
                  <a:pt x="232984" y="164676"/>
                </a:lnTo>
                <a:close/>
                <a:moveTo>
                  <a:pt x="255264" y="164676"/>
                </a:moveTo>
                <a:lnTo>
                  <a:pt x="249945" y="167746"/>
                </a:lnTo>
                <a:lnTo>
                  <a:pt x="244626" y="164676"/>
                </a:lnTo>
                <a:close/>
                <a:moveTo>
                  <a:pt x="266875" y="164676"/>
                </a:moveTo>
                <a:lnTo>
                  <a:pt x="261556" y="167746"/>
                </a:lnTo>
                <a:lnTo>
                  <a:pt x="256237" y="164676"/>
                </a:lnTo>
                <a:close/>
                <a:moveTo>
                  <a:pt x="278517" y="164676"/>
                </a:moveTo>
                <a:lnTo>
                  <a:pt x="273198" y="167746"/>
                </a:lnTo>
                <a:lnTo>
                  <a:pt x="267878" y="164676"/>
                </a:lnTo>
                <a:close/>
                <a:moveTo>
                  <a:pt x="11369" y="164889"/>
                </a:moveTo>
                <a:lnTo>
                  <a:pt x="6050" y="174068"/>
                </a:lnTo>
                <a:lnTo>
                  <a:pt x="6050" y="167959"/>
                </a:lnTo>
                <a:lnTo>
                  <a:pt x="11369" y="164889"/>
                </a:lnTo>
                <a:close/>
                <a:moveTo>
                  <a:pt x="34622" y="164889"/>
                </a:moveTo>
                <a:lnTo>
                  <a:pt x="29302" y="174068"/>
                </a:lnTo>
                <a:lnTo>
                  <a:pt x="29302" y="167959"/>
                </a:lnTo>
                <a:lnTo>
                  <a:pt x="34622" y="164889"/>
                </a:lnTo>
                <a:close/>
                <a:moveTo>
                  <a:pt x="46202" y="164889"/>
                </a:moveTo>
                <a:lnTo>
                  <a:pt x="40883" y="174068"/>
                </a:lnTo>
                <a:lnTo>
                  <a:pt x="40883" y="167959"/>
                </a:lnTo>
                <a:lnTo>
                  <a:pt x="46202" y="164889"/>
                </a:lnTo>
                <a:close/>
                <a:moveTo>
                  <a:pt x="57844" y="164889"/>
                </a:moveTo>
                <a:lnTo>
                  <a:pt x="52525" y="174068"/>
                </a:lnTo>
                <a:lnTo>
                  <a:pt x="52525" y="167959"/>
                </a:lnTo>
                <a:lnTo>
                  <a:pt x="57844" y="164889"/>
                </a:lnTo>
                <a:close/>
                <a:moveTo>
                  <a:pt x="69455" y="164889"/>
                </a:moveTo>
                <a:lnTo>
                  <a:pt x="64136" y="174068"/>
                </a:lnTo>
                <a:lnTo>
                  <a:pt x="64136" y="167959"/>
                </a:lnTo>
                <a:lnTo>
                  <a:pt x="69455" y="164889"/>
                </a:lnTo>
                <a:close/>
                <a:moveTo>
                  <a:pt x="81097" y="164889"/>
                </a:moveTo>
                <a:lnTo>
                  <a:pt x="75777" y="174068"/>
                </a:lnTo>
                <a:lnTo>
                  <a:pt x="75777" y="167959"/>
                </a:lnTo>
                <a:lnTo>
                  <a:pt x="81097" y="164889"/>
                </a:lnTo>
                <a:close/>
                <a:moveTo>
                  <a:pt x="92708" y="164889"/>
                </a:moveTo>
                <a:lnTo>
                  <a:pt x="87389" y="174068"/>
                </a:lnTo>
                <a:lnTo>
                  <a:pt x="87389" y="167959"/>
                </a:lnTo>
                <a:lnTo>
                  <a:pt x="92708" y="164889"/>
                </a:lnTo>
                <a:close/>
                <a:moveTo>
                  <a:pt x="104349" y="164889"/>
                </a:moveTo>
                <a:lnTo>
                  <a:pt x="99030" y="174068"/>
                </a:lnTo>
                <a:lnTo>
                  <a:pt x="99030" y="167959"/>
                </a:lnTo>
                <a:lnTo>
                  <a:pt x="104349" y="164889"/>
                </a:lnTo>
                <a:close/>
                <a:moveTo>
                  <a:pt x="115930" y="164889"/>
                </a:moveTo>
                <a:lnTo>
                  <a:pt x="110611" y="174068"/>
                </a:lnTo>
                <a:lnTo>
                  <a:pt x="110611" y="167959"/>
                </a:lnTo>
                <a:lnTo>
                  <a:pt x="115930" y="164889"/>
                </a:lnTo>
                <a:close/>
                <a:moveTo>
                  <a:pt x="127541" y="164889"/>
                </a:moveTo>
                <a:lnTo>
                  <a:pt x="122222" y="174068"/>
                </a:lnTo>
                <a:lnTo>
                  <a:pt x="122222" y="167959"/>
                </a:lnTo>
                <a:lnTo>
                  <a:pt x="127541" y="164889"/>
                </a:lnTo>
                <a:close/>
                <a:moveTo>
                  <a:pt x="139183" y="164889"/>
                </a:moveTo>
                <a:lnTo>
                  <a:pt x="133864" y="174068"/>
                </a:lnTo>
                <a:lnTo>
                  <a:pt x="133864" y="167959"/>
                </a:lnTo>
                <a:lnTo>
                  <a:pt x="139183" y="164889"/>
                </a:lnTo>
                <a:close/>
                <a:moveTo>
                  <a:pt x="150794" y="164889"/>
                </a:moveTo>
                <a:lnTo>
                  <a:pt x="145475" y="174068"/>
                </a:lnTo>
                <a:lnTo>
                  <a:pt x="145475" y="167959"/>
                </a:lnTo>
                <a:lnTo>
                  <a:pt x="150794" y="164889"/>
                </a:lnTo>
                <a:close/>
                <a:moveTo>
                  <a:pt x="162436" y="164889"/>
                </a:moveTo>
                <a:lnTo>
                  <a:pt x="157116" y="174068"/>
                </a:lnTo>
                <a:lnTo>
                  <a:pt x="157116" y="167959"/>
                </a:lnTo>
                <a:lnTo>
                  <a:pt x="162436" y="164889"/>
                </a:lnTo>
                <a:close/>
                <a:moveTo>
                  <a:pt x="174047" y="164889"/>
                </a:moveTo>
                <a:lnTo>
                  <a:pt x="168727" y="174068"/>
                </a:lnTo>
                <a:lnTo>
                  <a:pt x="168727" y="167959"/>
                </a:lnTo>
                <a:lnTo>
                  <a:pt x="174047" y="164889"/>
                </a:lnTo>
                <a:close/>
                <a:moveTo>
                  <a:pt x="185658" y="164889"/>
                </a:moveTo>
                <a:lnTo>
                  <a:pt x="180339" y="174068"/>
                </a:lnTo>
                <a:lnTo>
                  <a:pt x="180339" y="167959"/>
                </a:lnTo>
                <a:lnTo>
                  <a:pt x="185658" y="164889"/>
                </a:lnTo>
                <a:close/>
                <a:moveTo>
                  <a:pt x="197269" y="164889"/>
                </a:moveTo>
                <a:lnTo>
                  <a:pt x="191950" y="174068"/>
                </a:lnTo>
                <a:lnTo>
                  <a:pt x="191950" y="167959"/>
                </a:lnTo>
                <a:lnTo>
                  <a:pt x="197269" y="164889"/>
                </a:lnTo>
                <a:close/>
                <a:moveTo>
                  <a:pt x="208911" y="164889"/>
                </a:moveTo>
                <a:lnTo>
                  <a:pt x="203591" y="174068"/>
                </a:lnTo>
                <a:lnTo>
                  <a:pt x="203591" y="167959"/>
                </a:lnTo>
                <a:lnTo>
                  <a:pt x="208911" y="164889"/>
                </a:lnTo>
                <a:close/>
                <a:moveTo>
                  <a:pt x="220522" y="164889"/>
                </a:moveTo>
                <a:lnTo>
                  <a:pt x="215202" y="174068"/>
                </a:lnTo>
                <a:lnTo>
                  <a:pt x="215202" y="167959"/>
                </a:lnTo>
                <a:lnTo>
                  <a:pt x="220522" y="164889"/>
                </a:lnTo>
                <a:close/>
                <a:moveTo>
                  <a:pt x="232163" y="164889"/>
                </a:moveTo>
                <a:lnTo>
                  <a:pt x="226844" y="174068"/>
                </a:lnTo>
                <a:lnTo>
                  <a:pt x="226844" y="167959"/>
                </a:lnTo>
                <a:lnTo>
                  <a:pt x="232163" y="164889"/>
                </a:lnTo>
                <a:close/>
                <a:moveTo>
                  <a:pt x="243774" y="164889"/>
                </a:moveTo>
                <a:lnTo>
                  <a:pt x="238455" y="174068"/>
                </a:lnTo>
                <a:lnTo>
                  <a:pt x="238455" y="167959"/>
                </a:lnTo>
                <a:lnTo>
                  <a:pt x="243774" y="164889"/>
                </a:lnTo>
                <a:close/>
                <a:moveTo>
                  <a:pt x="255355" y="164889"/>
                </a:moveTo>
                <a:lnTo>
                  <a:pt x="250036" y="174068"/>
                </a:lnTo>
                <a:lnTo>
                  <a:pt x="250036" y="167959"/>
                </a:lnTo>
                <a:lnTo>
                  <a:pt x="255355" y="164889"/>
                </a:lnTo>
                <a:close/>
                <a:moveTo>
                  <a:pt x="266997" y="164889"/>
                </a:moveTo>
                <a:lnTo>
                  <a:pt x="261678" y="174068"/>
                </a:lnTo>
                <a:lnTo>
                  <a:pt x="261678" y="167959"/>
                </a:lnTo>
                <a:lnTo>
                  <a:pt x="266997" y="164889"/>
                </a:lnTo>
                <a:close/>
                <a:moveTo>
                  <a:pt x="278608" y="164889"/>
                </a:moveTo>
                <a:lnTo>
                  <a:pt x="273289" y="174068"/>
                </a:lnTo>
                <a:lnTo>
                  <a:pt x="273289" y="167959"/>
                </a:lnTo>
                <a:lnTo>
                  <a:pt x="278608" y="164889"/>
                </a:lnTo>
                <a:close/>
                <a:moveTo>
                  <a:pt x="22980" y="164858"/>
                </a:moveTo>
                <a:lnTo>
                  <a:pt x="17661" y="174099"/>
                </a:lnTo>
                <a:lnTo>
                  <a:pt x="17661" y="167928"/>
                </a:lnTo>
                <a:lnTo>
                  <a:pt x="22980" y="164858"/>
                </a:lnTo>
                <a:close/>
                <a:moveTo>
                  <a:pt x="186357" y="164889"/>
                </a:moveTo>
                <a:lnTo>
                  <a:pt x="191676" y="167959"/>
                </a:lnTo>
                <a:lnTo>
                  <a:pt x="191676" y="174099"/>
                </a:lnTo>
                <a:lnTo>
                  <a:pt x="186357" y="164889"/>
                </a:lnTo>
                <a:close/>
                <a:moveTo>
                  <a:pt x="457" y="164919"/>
                </a:moveTo>
                <a:lnTo>
                  <a:pt x="5776" y="167959"/>
                </a:lnTo>
                <a:lnTo>
                  <a:pt x="5776" y="174129"/>
                </a:lnTo>
                <a:lnTo>
                  <a:pt x="457" y="164919"/>
                </a:lnTo>
                <a:close/>
                <a:moveTo>
                  <a:pt x="12098" y="164919"/>
                </a:moveTo>
                <a:lnTo>
                  <a:pt x="17418" y="167959"/>
                </a:lnTo>
                <a:lnTo>
                  <a:pt x="17418" y="174129"/>
                </a:lnTo>
                <a:lnTo>
                  <a:pt x="12098" y="164919"/>
                </a:lnTo>
                <a:close/>
                <a:moveTo>
                  <a:pt x="23710" y="164919"/>
                </a:moveTo>
                <a:lnTo>
                  <a:pt x="29029" y="167959"/>
                </a:lnTo>
                <a:lnTo>
                  <a:pt x="29029" y="174129"/>
                </a:lnTo>
                <a:lnTo>
                  <a:pt x="23710" y="164919"/>
                </a:lnTo>
                <a:close/>
                <a:moveTo>
                  <a:pt x="35290" y="164919"/>
                </a:moveTo>
                <a:lnTo>
                  <a:pt x="40610" y="167959"/>
                </a:lnTo>
                <a:lnTo>
                  <a:pt x="40610" y="174129"/>
                </a:lnTo>
                <a:lnTo>
                  <a:pt x="35290" y="164919"/>
                </a:lnTo>
                <a:close/>
                <a:moveTo>
                  <a:pt x="46932" y="164919"/>
                </a:moveTo>
                <a:lnTo>
                  <a:pt x="52251" y="167959"/>
                </a:lnTo>
                <a:lnTo>
                  <a:pt x="52251" y="174129"/>
                </a:lnTo>
                <a:lnTo>
                  <a:pt x="46932" y="164919"/>
                </a:lnTo>
                <a:close/>
                <a:moveTo>
                  <a:pt x="58543" y="164919"/>
                </a:moveTo>
                <a:lnTo>
                  <a:pt x="63862" y="167959"/>
                </a:lnTo>
                <a:lnTo>
                  <a:pt x="63862" y="174129"/>
                </a:lnTo>
                <a:lnTo>
                  <a:pt x="58543" y="164919"/>
                </a:lnTo>
                <a:close/>
                <a:moveTo>
                  <a:pt x="70185" y="164919"/>
                </a:moveTo>
                <a:lnTo>
                  <a:pt x="75504" y="167959"/>
                </a:lnTo>
                <a:lnTo>
                  <a:pt x="75504" y="174129"/>
                </a:lnTo>
                <a:lnTo>
                  <a:pt x="70185" y="164919"/>
                </a:lnTo>
                <a:close/>
                <a:moveTo>
                  <a:pt x="81796" y="164919"/>
                </a:moveTo>
                <a:lnTo>
                  <a:pt x="87115" y="167959"/>
                </a:lnTo>
                <a:lnTo>
                  <a:pt x="87115" y="174129"/>
                </a:lnTo>
                <a:lnTo>
                  <a:pt x="81796" y="164919"/>
                </a:lnTo>
                <a:close/>
                <a:moveTo>
                  <a:pt x="93437" y="164919"/>
                </a:moveTo>
                <a:lnTo>
                  <a:pt x="98757" y="167959"/>
                </a:lnTo>
                <a:lnTo>
                  <a:pt x="98757" y="174129"/>
                </a:lnTo>
                <a:lnTo>
                  <a:pt x="93437" y="164919"/>
                </a:lnTo>
                <a:close/>
                <a:moveTo>
                  <a:pt x="105018" y="164919"/>
                </a:moveTo>
                <a:lnTo>
                  <a:pt x="110337" y="167959"/>
                </a:lnTo>
                <a:lnTo>
                  <a:pt x="110337" y="174129"/>
                </a:lnTo>
                <a:lnTo>
                  <a:pt x="105018" y="164919"/>
                </a:lnTo>
                <a:close/>
                <a:moveTo>
                  <a:pt x="116660" y="164919"/>
                </a:moveTo>
                <a:lnTo>
                  <a:pt x="121979" y="167959"/>
                </a:lnTo>
                <a:lnTo>
                  <a:pt x="121979" y="174129"/>
                </a:lnTo>
                <a:lnTo>
                  <a:pt x="116660" y="164919"/>
                </a:lnTo>
                <a:close/>
                <a:moveTo>
                  <a:pt x="128271" y="164919"/>
                </a:moveTo>
                <a:lnTo>
                  <a:pt x="133590" y="167959"/>
                </a:lnTo>
                <a:lnTo>
                  <a:pt x="133590" y="174129"/>
                </a:lnTo>
                <a:lnTo>
                  <a:pt x="128271" y="164919"/>
                </a:lnTo>
                <a:close/>
                <a:moveTo>
                  <a:pt x="139912" y="164919"/>
                </a:moveTo>
                <a:lnTo>
                  <a:pt x="145232" y="167959"/>
                </a:lnTo>
                <a:lnTo>
                  <a:pt x="145232" y="174129"/>
                </a:lnTo>
                <a:lnTo>
                  <a:pt x="139912" y="164919"/>
                </a:lnTo>
                <a:close/>
                <a:moveTo>
                  <a:pt x="151523" y="164919"/>
                </a:moveTo>
                <a:lnTo>
                  <a:pt x="156843" y="167959"/>
                </a:lnTo>
                <a:lnTo>
                  <a:pt x="156843" y="174129"/>
                </a:lnTo>
                <a:lnTo>
                  <a:pt x="151523" y="164919"/>
                </a:lnTo>
                <a:close/>
                <a:moveTo>
                  <a:pt x="163165" y="164919"/>
                </a:moveTo>
                <a:lnTo>
                  <a:pt x="168484" y="167959"/>
                </a:lnTo>
                <a:lnTo>
                  <a:pt x="168484" y="174129"/>
                </a:lnTo>
                <a:lnTo>
                  <a:pt x="163165" y="164919"/>
                </a:lnTo>
                <a:close/>
                <a:moveTo>
                  <a:pt x="174746" y="164919"/>
                </a:moveTo>
                <a:lnTo>
                  <a:pt x="180065" y="167959"/>
                </a:lnTo>
                <a:lnTo>
                  <a:pt x="180065" y="174129"/>
                </a:lnTo>
                <a:lnTo>
                  <a:pt x="174746" y="164919"/>
                </a:lnTo>
                <a:close/>
                <a:moveTo>
                  <a:pt x="197999" y="164889"/>
                </a:moveTo>
                <a:lnTo>
                  <a:pt x="203318" y="167959"/>
                </a:lnTo>
                <a:lnTo>
                  <a:pt x="203318" y="174129"/>
                </a:lnTo>
                <a:lnTo>
                  <a:pt x="197999" y="164889"/>
                </a:lnTo>
                <a:close/>
                <a:moveTo>
                  <a:pt x="209610" y="164889"/>
                </a:moveTo>
                <a:lnTo>
                  <a:pt x="214929" y="167959"/>
                </a:lnTo>
                <a:lnTo>
                  <a:pt x="214929" y="174129"/>
                </a:lnTo>
                <a:lnTo>
                  <a:pt x="209610" y="164889"/>
                </a:lnTo>
                <a:close/>
                <a:moveTo>
                  <a:pt x="221251" y="164889"/>
                </a:moveTo>
                <a:lnTo>
                  <a:pt x="226570" y="167959"/>
                </a:lnTo>
                <a:lnTo>
                  <a:pt x="226570" y="174129"/>
                </a:lnTo>
                <a:lnTo>
                  <a:pt x="221251" y="164889"/>
                </a:lnTo>
                <a:close/>
                <a:moveTo>
                  <a:pt x="232862" y="164889"/>
                </a:moveTo>
                <a:lnTo>
                  <a:pt x="238182" y="167959"/>
                </a:lnTo>
                <a:lnTo>
                  <a:pt x="238182" y="174129"/>
                </a:lnTo>
                <a:lnTo>
                  <a:pt x="232862" y="164889"/>
                </a:lnTo>
                <a:close/>
                <a:moveTo>
                  <a:pt x="244474" y="164889"/>
                </a:moveTo>
                <a:lnTo>
                  <a:pt x="249793" y="167959"/>
                </a:lnTo>
                <a:lnTo>
                  <a:pt x="249793" y="174129"/>
                </a:lnTo>
                <a:lnTo>
                  <a:pt x="244474" y="164889"/>
                </a:lnTo>
                <a:close/>
                <a:moveTo>
                  <a:pt x="256085" y="164889"/>
                </a:moveTo>
                <a:lnTo>
                  <a:pt x="261404" y="167959"/>
                </a:lnTo>
                <a:lnTo>
                  <a:pt x="261404" y="174129"/>
                </a:lnTo>
                <a:lnTo>
                  <a:pt x="256085" y="164889"/>
                </a:lnTo>
                <a:close/>
                <a:moveTo>
                  <a:pt x="267726" y="164889"/>
                </a:moveTo>
                <a:lnTo>
                  <a:pt x="273046" y="167959"/>
                </a:lnTo>
                <a:lnTo>
                  <a:pt x="273046" y="174129"/>
                </a:lnTo>
                <a:lnTo>
                  <a:pt x="267726" y="164889"/>
                </a:lnTo>
                <a:close/>
                <a:moveTo>
                  <a:pt x="244" y="165010"/>
                </a:moveTo>
                <a:lnTo>
                  <a:pt x="5563" y="174190"/>
                </a:lnTo>
                <a:lnTo>
                  <a:pt x="5563" y="174190"/>
                </a:lnTo>
                <a:lnTo>
                  <a:pt x="214" y="171120"/>
                </a:lnTo>
                <a:lnTo>
                  <a:pt x="214" y="165010"/>
                </a:lnTo>
                <a:close/>
                <a:moveTo>
                  <a:pt x="255872" y="165010"/>
                </a:moveTo>
                <a:lnTo>
                  <a:pt x="261191" y="174190"/>
                </a:lnTo>
                <a:lnTo>
                  <a:pt x="261191" y="174190"/>
                </a:lnTo>
                <a:lnTo>
                  <a:pt x="255872" y="171150"/>
                </a:lnTo>
                <a:lnTo>
                  <a:pt x="255872" y="165010"/>
                </a:lnTo>
                <a:close/>
                <a:moveTo>
                  <a:pt x="267483" y="165010"/>
                </a:moveTo>
                <a:lnTo>
                  <a:pt x="272802" y="174190"/>
                </a:lnTo>
                <a:lnTo>
                  <a:pt x="272802" y="174190"/>
                </a:lnTo>
                <a:lnTo>
                  <a:pt x="267483" y="171150"/>
                </a:lnTo>
                <a:lnTo>
                  <a:pt x="267483" y="165010"/>
                </a:lnTo>
                <a:close/>
                <a:moveTo>
                  <a:pt x="93194" y="165010"/>
                </a:moveTo>
                <a:lnTo>
                  <a:pt x="98513" y="174190"/>
                </a:lnTo>
                <a:lnTo>
                  <a:pt x="93194" y="171120"/>
                </a:lnTo>
                <a:lnTo>
                  <a:pt x="93194" y="165010"/>
                </a:lnTo>
                <a:close/>
                <a:moveTo>
                  <a:pt x="104836" y="165010"/>
                </a:moveTo>
                <a:lnTo>
                  <a:pt x="110155" y="174190"/>
                </a:lnTo>
                <a:lnTo>
                  <a:pt x="104836" y="171120"/>
                </a:lnTo>
                <a:lnTo>
                  <a:pt x="104836" y="165010"/>
                </a:lnTo>
                <a:close/>
                <a:moveTo>
                  <a:pt x="116416" y="165010"/>
                </a:moveTo>
                <a:lnTo>
                  <a:pt x="121736" y="174190"/>
                </a:lnTo>
                <a:lnTo>
                  <a:pt x="116416" y="171120"/>
                </a:lnTo>
                <a:lnTo>
                  <a:pt x="116416" y="165010"/>
                </a:lnTo>
                <a:close/>
                <a:moveTo>
                  <a:pt x="128058" y="165010"/>
                </a:moveTo>
                <a:lnTo>
                  <a:pt x="133377" y="174190"/>
                </a:lnTo>
                <a:lnTo>
                  <a:pt x="128058" y="171120"/>
                </a:lnTo>
                <a:lnTo>
                  <a:pt x="128058" y="165010"/>
                </a:lnTo>
                <a:close/>
                <a:moveTo>
                  <a:pt x="139669" y="165010"/>
                </a:moveTo>
                <a:lnTo>
                  <a:pt x="144988" y="174190"/>
                </a:lnTo>
                <a:lnTo>
                  <a:pt x="139669" y="171120"/>
                </a:lnTo>
                <a:lnTo>
                  <a:pt x="139669" y="165010"/>
                </a:lnTo>
                <a:close/>
                <a:moveTo>
                  <a:pt x="151311" y="165010"/>
                </a:moveTo>
                <a:lnTo>
                  <a:pt x="156630" y="174190"/>
                </a:lnTo>
                <a:lnTo>
                  <a:pt x="151311" y="171120"/>
                </a:lnTo>
                <a:lnTo>
                  <a:pt x="151311" y="165010"/>
                </a:lnTo>
                <a:close/>
                <a:moveTo>
                  <a:pt x="162922" y="165010"/>
                </a:moveTo>
                <a:lnTo>
                  <a:pt x="168241" y="174190"/>
                </a:lnTo>
                <a:lnTo>
                  <a:pt x="162922" y="171120"/>
                </a:lnTo>
                <a:lnTo>
                  <a:pt x="162922" y="165010"/>
                </a:lnTo>
                <a:close/>
                <a:moveTo>
                  <a:pt x="174503" y="165010"/>
                </a:moveTo>
                <a:lnTo>
                  <a:pt x="179822" y="174190"/>
                </a:lnTo>
                <a:lnTo>
                  <a:pt x="174503" y="171120"/>
                </a:lnTo>
                <a:lnTo>
                  <a:pt x="174503" y="165010"/>
                </a:lnTo>
                <a:close/>
                <a:moveTo>
                  <a:pt x="186144" y="165010"/>
                </a:moveTo>
                <a:lnTo>
                  <a:pt x="191463" y="174190"/>
                </a:lnTo>
                <a:lnTo>
                  <a:pt x="186144" y="171120"/>
                </a:lnTo>
                <a:lnTo>
                  <a:pt x="186144" y="165010"/>
                </a:lnTo>
                <a:close/>
                <a:moveTo>
                  <a:pt x="197755" y="165010"/>
                </a:moveTo>
                <a:lnTo>
                  <a:pt x="203075" y="174190"/>
                </a:lnTo>
                <a:lnTo>
                  <a:pt x="197755" y="171150"/>
                </a:lnTo>
                <a:lnTo>
                  <a:pt x="197755" y="165010"/>
                </a:lnTo>
                <a:close/>
                <a:moveTo>
                  <a:pt x="209397" y="165010"/>
                </a:moveTo>
                <a:lnTo>
                  <a:pt x="214716" y="174190"/>
                </a:lnTo>
                <a:lnTo>
                  <a:pt x="209397" y="171150"/>
                </a:lnTo>
                <a:lnTo>
                  <a:pt x="209397" y="165010"/>
                </a:lnTo>
                <a:close/>
                <a:moveTo>
                  <a:pt x="221008" y="165010"/>
                </a:moveTo>
                <a:lnTo>
                  <a:pt x="226327" y="174190"/>
                </a:lnTo>
                <a:lnTo>
                  <a:pt x="221008" y="171150"/>
                </a:lnTo>
                <a:lnTo>
                  <a:pt x="221008" y="165010"/>
                </a:lnTo>
                <a:close/>
                <a:moveTo>
                  <a:pt x="232650" y="165010"/>
                </a:moveTo>
                <a:lnTo>
                  <a:pt x="237969" y="174190"/>
                </a:lnTo>
                <a:lnTo>
                  <a:pt x="232650" y="171150"/>
                </a:lnTo>
                <a:lnTo>
                  <a:pt x="232650" y="165010"/>
                </a:lnTo>
                <a:close/>
                <a:moveTo>
                  <a:pt x="244230" y="165010"/>
                </a:moveTo>
                <a:lnTo>
                  <a:pt x="249550" y="174190"/>
                </a:lnTo>
                <a:lnTo>
                  <a:pt x="244230" y="171150"/>
                </a:lnTo>
                <a:lnTo>
                  <a:pt x="244230" y="165010"/>
                </a:lnTo>
                <a:close/>
                <a:moveTo>
                  <a:pt x="11855" y="165010"/>
                </a:moveTo>
                <a:lnTo>
                  <a:pt x="17174" y="174251"/>
                </a:lnTo>
                <a:lnTo>
                  <a:pt x="17174" y="174251"/>
                </a:lnTo>
                <a:lnTo>
                  <a:pt x="11855" y="171150"/>
                </a:lnTo>
                <a:lnTo>
                  <a:pt x="11855" y="165010"/>
                </a:lnTo>
                <a:close/>
                <a:moveTo>
                  <a:pt x="23223" y="165041"/>
                </a:moveTo>
                <a:lnTo>
                  <a:pt x="23223" y="171150"/>
                </a:lnTo>
                <a:lnTo>
                  <a:pt x="17904" y="174251"/>
                </a:lnTo>
                <a:lnTo>
                  <a:pt x="17904" y="174251"/>
                </a:lnTo>
                <a:lnTo>
                  <a:pt x="23223" y="165041"/>
                </a:lnTo>
                <a:close/>
                <a:moveTo>
                  <a:pt x="23497" y="165010"/>
                </a:moveTo>
                <a:lnTo>
                  <a:pt x="28816" y="174251"/>
                </a:lnTo>
                <a:lnTo>
                  <a:pt x="28816" y="174251"/>
                </a:lnTo>
                <a:lnTo>
                  <a:pt x="23497" y="171150"/>
                </a:lnTo>
                <a:lnTo>
                  <a:pt x="23497" y="165010"/>
                </a:lnTo>
                <a:close/>
                <a:moveTo>
                  <a:pt x="34834" y="165010"/>
                </a:moveTo>
                <a:lnTo>
                  <a:pt x="34834" y="171150"/>
                </a:lnTo>
                <a:lnTo>
                  <a:pt x="29515" y="174251"/>
                </a:lnTo>
                <a:lnTo>
                  <a:pt x="29515" y="174251"/>
                </a:lnTo>
                <a:lnTo>
                  <a:pt x="34834" y="165010"/>
                </a:lnTo>
                <a:close/>
                <a:moveTo>
                  <a:pt x="35078" y="165010"/>
                </a:moveTo>
                <a:lnTo>
                  <a:pt x="40397" y="174251"/>
                </a:lnTo>
                <a:lnTo>
                  <a:pt x="40397" y="174251"/>
                </a:lnTo>
                <a:lnTo>
                  <a:pt x="35078" y="171150"/>
                </a:lnTo>
                <a:lnTo>
                  <a:pt x="35078" y="165010"/>
                </a:lnTo>
                <a:close/>
                <a:moveTo>
                  <a:pt x="58330" y="165010"/>
                </a:moveTo>
                <a:lnTo>
                  <a:pt x="63650" y="174251"/>
                </a:lnTo>
                <a:lnTo>
                  <a:pt x="63650" y="174251"/>
                </a:lnTo>
                <a:lnTo>
                  <a:pt x="58330" y="171150"/>
                </a:lnTo>
                <a:lnTo>
                  <a:pt x="58330" y="165010"/>
                </a:lnTo>
                <a:close/>
                <a:moveTo>
                  <a:pt x="69698" y="165010"/>
                </a:moveTo>
                <a:lnTo>
                  <a:pt x="69698" y="171150"/>
                </a:lnTo>
                <a:lnTo>
                  <a:pt x="64379" y="174251"/>
                </a:lnTo>
                <a:lnTo>
                  <a:pt x="64379" y="174251"/>
                </a:lnTo>
                <a:lnTo>
                  <a:pt x="69698" y="165010"/>
                </a:lnTo>
                <a:close/>
                <a:moveTo>
                  <a:pt x="69941" y="165010"/>
                </a:moveTo>
                <a:lnTo>
                  <a:pt x="75261" y="174251"/>
                </a:lnTo>
                <a:lnTo>
                  <a:pt x="75261" y="174251"/>
                </a:lnTo>
                <a:lnTo>
                  <a:pt x="69941" y="171150"/>
                </a:lnTo>
                <a:lnTo>
                  <a:pt x="69941" y="165010"/>
                </a:lnTo>
                <a:close/>
                <a:moveTo>
                  <a:pt x="81309" y="165010"/>
                </a:moveTo>
                <a:lnTo>
                  <a:pt x="81309" y="171150"/>
                </a:lnTo>
                <a:lnTo>
                  <a:pt x="75990" y="174251"/>
                </a:lnTo>
                <a:lnTo>
                  <a:pt x="75990" y="174251"/>
                </a:lnTo>
                <a:lnTo>
                  <a:pt x="81309" y="165010"/>
                </a:lnTo>
                <a:close/>
                <a:moveTo>
                  <a:pt x="81583" y="165010"/>
                </a:moveTo>
                <a:lnTo>
                  <a:pt x="86902" y="174251"/>
                </a:lnTo>
                <a:lnTo>
                  <a:pt x="86902" y="174251"/>
                </a:lnTo>
                <a:lnTo>
                  <a:pt x="81583" y="171150"/>
                </a:lnTo>
                <a:lnTo>
                  <a:pt x="81583" y="165010"/>
                </a:lnTo>
                <a:close/>
                <a:moveTo>
                  <a:pt x="92951" y="165010"/>
                </a:moveTo>
                <a:lnTo>
                  <a:pt x="92951" y="171150"/>
                </a:lnTo>
                <a:lnTo>
                  <a:pt x="87632" y="174251"/>
                </a:lnTo>
                <a:lnTo>
                  <a:pt x="87632" y="174251"/>
                </a:lnTo>
                <a:lnTo>
                  <a:pt x="92951" y="165010"/>
                </a:lnTo>
                <a:close/>
                <a:moveTo>
                  <a:pt x="104562" y="165010"/>
                </a:moveTo>
                <a:lnTo>
                  <a:pt x="104562" y="171150"/>
                </a:lnTo>
                <a:lnTo>
                  <a:pt x="99243" y="174251"/>
                </a:lnTo>
                <a:lnTo>
                  <a:pt x="99243" y="174251"/>
                </a:lnTo>
                <a:lnTo>
                  <a:pt x="104562" y="165010"/>
                </a:lnTo>
                <a:close/>
                <a:moveTo>
                  <a:pt x="116143" y="165010"/>
                </a:moveTo>
                <a:lnTo>
                  <a:pt x="116143" y="171150"/>
                </a:lnTo>
                <a:lnTo>
                  <a:pt x="110824" y="174251"/>
                </a:lnTo>
                <a:lnTo>
                  <a:pt x="110824" y="174251"/>
                </a:lnTo>
                <a:lnTo>
                  <a:pt x="116143" y="165010"/>
                </a:lnTo>
                <a:close/>
                <a:moveTo>
                  <a:pt x="127784" y="165010"/>
                </a:moveTo>
                <a:lnTo>
                  <a:pt x="127784" y="171150"/>
                </a:lnTo>
                <a:lnTo>
                  <a:pt x="122465" y="174251"/>
                </a:lnTo>
                <a:lnTo>
                  <a:pt x="122465" y="174251"/>
                </a:lnTo>
                <a:lnTo>
                  <a:pt x="127784" y="165010"/>
                </a:lnTo>
                <a:close/>
                <a:moveTo>
                  <a:pt x="139396" y="165010"/>
                </a:moveTo>
                <a:lnTo>
                  <a:pt x="139396" y="171150"/>
                </a:lnTo>
                <a:lnTo>
                  <a:pt x="134076" y="174251"/>
                </a:lnTo>
                <a:lnTo>
                  <a:pt x="134076" y="174251"/>
                </a:lnTo>
                <a:lnTo>
                  <a:pt x="139396" y="165010"/>
                </a:lnTo>
                <a:close/>
                <a:moveTo>
                  <a:pt x="151037" y="165010"/>
                </a:moveTo>
                <a:lnTo>
                  <a:pt x="151037" y="171150"/>
                </a:lnTo>
                <a:lnTo>
                  <a:pt x="145718" y="174251"/>
                </a:lnTo>
                <a:lnTo>
                  <a:pt x="145718" y="174251"/>
                </a:lnTo>
                <a:lnTo>
                  <a:pt x="151037" y="165010"/>
                </a:lnTo>
                <a:close/>
                <a:moveTo>
                  <a:pt x="162648" y="165010"/>
                </a:moveTo>
                <a:lnTo>
                  <a:pt x="162648" y="171150"/>
                </a:lnTo>
                <a:lnTo>
                  <a:pt x="157329" y="174251"/>
                </a:lnTo>
                <a:lnTo>
                  <a:pt x="157329" y="174251"/>
                </a:lnTo>
                <a:lnTo>
                  <a:pt x="162648" y="165010"/>
                </a:lnTo>
                <a:close/>
                <a:moveTo>
                  <a:pt x="174290" y="165010"/>
                </a:moveTo>
                <a:lnTo>
                  <a:pt x="174290" y="171150"/>
                </a:lnTo>
                <a:lnTo>
                  <a:pt x="168971" y="174251"/>
                </a:lnTo>
                <a:lnTo>
                  <a:pt x="168971" y="174251"/>
                </a:lnTo>
                <a:lnTo>
                  <a:pt x="174290" y="165010"/>
                </a:lnTo>
                <a:close/>
                <a:moveTo>
                  <a:pt x="185871" y="165041"/>
                </a:moveTo>
                <a:lnTo>
                  <a:pt x="185871" y="171150"/>
                </a:lnTo>
                <a:lnTo>
                  <a:pt x="180551" y="174251"/>
                </a:lnTo>
                <a:lnTo>
                  <a:pt x="180551" y="174251"/>
                </a:lnTo>
                <a:lnTo>
                  <a:pt x="185871" y="165041"/>
                </a:lnTo>
                <a:close/>
                <a:moveTo>
                  <a:pt x="197512" y="165041"/>
                </a:moveTo>
                <a:lnTo>
                  <a:pt x="197512" y="171150"/>
                </a:lnTo>
                <a:lnTo>
                  <a:pt x="192193" y="174251"/>
                </a:lnTo>
                <a:lnTo>
                  <a:pt x="192193" y="174251"/>
                </a:lnTo>
                <a:lnTo>
                  <a:pt x="197512" y="165041"/>
                </a:lnTo>
                <a:close/>
                <a:moveTo>
                  <a:pt x="209123" y="165041"/>
                </a:moveTo>
                <a:lnTo>
                  <a:pt x="209123" y="171150"/>
                </a:lnTo>
                <a:lnTo>
                  <a:pt x="203804" y="174251"/>
                </a:lnTo>
                <a:lnTo>
                  <a:pt x="203804" y="174251"/>
                </a:lnTo>
                <a:lnTo>
                  <a:pt x="209123" y="165041"/>
                </a:lnTo>
                <a:close/>
                <a:moveTo>
                  <a:pt x="220765" y="165041"/>
                </a:moveTo>
                <a:lnTo>
                  <a:pt x="220765" y="171150"/>
                </a:lnTo>
                <a:lnTo>
                  <a:pt x="215446" y="174251"/>
                </a:lnTo>
                <a:lnTo>
                  <a:pt x="215446" y="174251"/>
                </a:lnTo>
                <a:lnTo>
                  <a:pt x="220765" y="165041"/>
                </a:lnTo>
                <a:close/>
                <a:moveTo>
                  <a:pt x="243957" y="165041"/>
                </a:moveTo>
                <a:lnTo>
                  <a:pt x="243957" y="171150"/>
                </a:lnTo>
                <a:lnTo>
                  <a:pt x="238638" y="174251"/>
                </a:lnTo>
                <a:lnTo>
                  <a:pt x="238638" y="174251"/>
                </a:lnTo>
                <a:lnTo>
                  <a:pt x="243957" y="165041"/>
                </a:lnTo>
                <a:close/>
                <a:moveTo>
                  <a:pt x="255598" y="165041"/>
                </a:moveTo>
                <a:lnTo>
                  <a:pt x="255598" y="171150"/>
                </a:lnTo>
                <a:lnTo>
                  <a:pt x="250279" y="174251"/>
                </a:lnTo>
                <a:lnTo>
                  <a:pt x="250279" y="174251"/>
                </a:lnTo>
                <a:lnTo>
                  <a:pt x="255598" y="165041"/>
                </a:lnTo>
                <a:close/>
                <a:moveTo>
                  <a:pt x="11582" y="165010"/>
                </a:moveTo>
                <a:lnTo>
                  <a:pt x="11582" y="171150"/>
                </a:lnTo>
                <a:lnTo>
                  <a:pt x="6262" y="174251"/>
                </a:lnTo>
                <a:lnTo>
                  <a:pt x="11582" y="165010"/>
                </a:lnTo>
                <a:close/>
                <a:moveTo>
                  <a:pt x="46446" y="165010"/>
                </a:moveTo>
                <a:lnTo>
                  <a:pt x="46446" y="171150"/>
                </a:lnTo>
                <a:lnTo>
                  <a:pt x="41126" y="174251"/>
                </a:lnTo>
                <a:lnTo>
                  <a:pt x="46446" y="165010"/>
                </a:lnTo>
                <a:close/>
                <a:moveTo>
                  <a:pt x="46689" y="165010"/>
                </a:moveTo>
                <a:lnTo>
                  <a:pt x="52008" y="174251"/>
                </a:lnTo>
                <a:lnTo>
                  <a:pt x="46689" y="171150"/>
                </a:lnTo>
                <a:lnTo>
                  <a:pt x="46689" y="165010"/>
                </a:lnTo>
                <a:close/>
                <a:moveTo>
                  <a:pt x="58057" y="165010"/>
                </a:moveTo>
                <a:lnTo>
                  <a:pt x="58057" y="171150"/>
                </a:lnTo>
                <a:lnTo>
                  <a:pt x="52737" y="174251"/>
                </a:lnTo>
                <a:lnTo>
                  <a:pt x="58057" y="165010"/>
                </a:lnTo>
                <a:close/>
                <a:moveTo>
                  <a:pt x="232376" y="165041"/>
                </a:moveTo>
                <a:lnTo>
                  <a:pt x="232376" y="171150"/>
                </a:lnTo>
                <a:lnTo>
                  <a:pt x="227057" y="174251"/>
                </a:lnTo>
                <a:lnTo>
                  <a:pt x="232376" y="165041"/>
                </a:lnTo>
                <a:close/>
                <a:moveTo>
                  <a:pt x="267210" y="165041"/>
                </a:moveTo>
                <a:lnTo>
                  <a:pt x="267210" y="171150"/>
                </a:lnTo>
                <a:lnTo>
                  <a:pt x="261890" y="174251"/>
                </a:lnTo>
                <a:lnTo>
                  <a:pt x="267210" y="165041"/>
                </a:lnTo>
                <a:close/>
                <a:moveTo>
                  <a:pt x="278851" y="165041"/>
                </a:moveTo>
                <a:lnTo>
                  <a:pt x="278851" y="171150"/>
                </a:lnTo>
                <a:lnTo>
                  <a:pt x="273532" y="174251"/>
                </a:lnTo>
                <a:lnTo>
                  <a:pt x="278851" y="165041"/>
                </a:lnTo>
                <a:close/>
                <a:moveTo>
                  <a:pt x="11703" y="171393"/>
                </a:moveTo>
                <a:lnTo>
                  <a:pt x="17023" y="174463"/>
                </a:lnTo>
                <a:lnTo>
                  <a:pt x="6384" y="174463"/>
                </a:lnTo>
                <a:lnTo>
                  <a:pt x="11703" y="171393"/>
                </a:lnTo>
                <a:close/>
                <a:moveTo>
                  <a:pt x="23345" y="171393"/>
                </a:moveTo>
                <a:lnTo>
                  <a:pt x="28664" y="174463"/>
                </a:lnTo>
                <a:lnTo>
                  <a:pt x="18026" y="174463"/>
                </a:lnTo>
                <a:lnTo>
                  <a:pt x="23345" y="171393"/>
                </a:lnTo>
                <a:close/>
                <a:moveTo>
                  <a:pt x="34956" y="171393"/>
                </a:moveTo>
                <a:lnTo>
                  <a:pt x="40275" y="174463"/>
                </a:lnTo>
                <a:lnTo>
                  <a:pt x="29637" y="174463"/>
                </a:lnTo>
                <a:lnTo>
                  <a:pt x="34956" y="171393"/>
                </a:lnTo>
                <a:close/>
                <a:moveTo>
                  <a:pt x="46598" y="171393"/>
                </a:moveTo>
                <a:lnTo>
                  <a:pt x="51886" y="174463"/>
                </a:lnTo>
                <a:lnTo>
                  <a:pt x="41248" y="174463"/>
                </a:lnTo>
                <a:lnTo>
                  <a:pt x="46598" y="171393"/>
                </a:lnTo>
                <a:close/>
                <a:moveTo>
                  <a:pt x="58209" y="171393"/>
                </a:moveTo>
                <a:lnTo>
                  <a:pt x="63528" y="174463"/>
                </a:lnTo>
                <a:lnTo>
                  <a:pt x="52889" y="174463"/>
                </a:lnTo>
                <a:lnTo>
                  <a:pt x="58209" y="171393"/>
                </a:lnTo>
                <a:close/>
                <a:moveTo>
                  <a:pt x="69850" y="171393"/>
                </a:moveTo>
                <a:lnTo>
                  <a:pt x="75169" y="174463"/>
                </a:lnTo>
                <a:lnTo>
                  <a:pt x="64531" y="174463"/>
                </a:lnTo>
                <a:lnTo>
                  <a:pt x="69850" y="171393"/>
                </a:lnTo>
                <a:close/>
                <a:moveTo>
                  <a:pt x="81431" y="171393"/>
                </a:moveTo>
                <a:lnTo>
                  <a:pt x="86750" y="174463"/>
                </a:lnTo>
                <a:lnTo>
                  <a:pt x="76112" y="174463"/>
                </a:lnTo>
                <a:lnTo>
                  <a:pt x="81431" y="171393"/>
                </a:lnTo>
                <a:close/>
                <a:moveTo>
                  <a:pt x="93042" y="171393"/>
                </a:moveTo>
                <a:lnTo>
                  <a:pt x="98361" y="174463"/>
                </a:lnTo>
                <a:lnTo>
                  <a:pt x="87723" y="174463"/>
                </a:lnTo>
                <a:lnTo>
                  <a:pt x="93042" y="171393"/>
                </a:lnTo>
                <a:close/>
                <a:moveTo>
                  <a:pt x="104684" y="171393"/>
                </a:moveTo>
                <a:lnTo>
                  <a:pt x="110003" y="174463"/>
                </a:lnTo>
                <a:lnTo>
                  <a:pt x="99364" y="174463"/>
                </a:lnTo>
                <a:lnTo>
                  <a:pt x="104684" y="171393"/>
                </a:lnTo>
                <a:close/>
                <a:moveTo>
                  <a:pt x="116295" y="171393"/>
                </a:moveTo>
                <a:lnTo>
                  <a:pt x="121614" y="174463"/>
                </a:lnTo>
                <a:lnTo>
                  <a:pt x="110976" y="174463"/>
                </a:lnTo>
                <a:lnTo>
                  <a:pt x="116295" y="171393"/>
                </a:lnTo>
                <a:close/>
                <a:moveTo>
                  <a:pt x="127936" y="171393"/>
                </a:moveTo>
                <a:lnTo>
                  <a:pt x="133256" y="174463"/>
                </a:lnTo>
                <a:lnTo>
                  <a:pt x="122617" y="174463"/>
                </a:lnTo>
                <a:lnTo>
                  <a:pt x="127936" y="171393"/>
                </a:lnTo>
                <a:close/>
                <a:moveTo>
                  <a:pt x="139548" y="171393"/>
                </a:moveTo>
                <a:lnTo>
                  <a:pt x="144867" y="174463"/>
                </a:lnTo>
                <a:lnTo>
                  <a:pt x="134228" y="174463"/>
                </a:lnTo>
                <a:lnTo>
                  <a:pt x="139548" y="171393"/>
                </a:lnTo>
                <a:close/>
                <a:moveTo>
                  <a:pt x="151159" y="171393"/>
                </a:moveTo>
                <a:lnTo>
                  <a:pt x="156478" y="174463"/>
                </a:lnTo>
                <a:lnTo>
                  <a:pt x="145840" y="174463"/>
                </a:lnTo>
                <a:lnTo>
                  <a:pt x="151159" y="171393"/>
                </a:lnTo>
                <a:close/>
                <a:moveTo>
                  <a:pt x="162770" y="171393"/>
                </a:moveTo>
                <a:lnTo>
                  <a:pt x="168089" y="174463"/>
                </a:lnTo>
                <a:lnTo>
                  <a:pt x="157451" y="174463"/>
                </a:lnTo>
                <a:lnTo>
                  <a:pt x="162770" y="171393"/>
                </a:lnTo>
                <a:close/>
                <a:moveTo>
                  <a:pt x="174411" y="171393"/>
                </a:moveTo>
                <a:lnTo>
                  <a:pt x="179731" y="174463"/>
                </a:lnTo>
                <a:lnTo>
                  <a:pt x="169092" y="174463"/>
                </a:lnTo>
                <a:lnTo>
                  <a:pt x="174411" y="171393"/>
                </a:lnTo>
                <a:close/>
                <a:moveTo>
                  <a:pt x="186023" y="171393"/>
                </a:moveTo>
                <a:lnTo>
                  <a:pt x="191342" y="174463"/>
                </a:lnTo>
                <a:lnTo>
                  <a:pt x="180703" y="174463"/>
                </a:lnTo>
                <a:lnTo>
                  <a:pt x="186023" y="171393"/>
                </a:lnTo>
                <a:close/>
                <a:moveTo>
                  <a:pt x="197634" y="171393"/>
                </a:moveTo>
                <a:lnTo>
                  <a:pt x="202953" y="174463"/>
                </a:lnTo>
                <a:lnTo>
                  <a:pt x="192345" y="174463"/>
                </a:lnTo>
                <a:lnTo>
                  <a:pt x="197634" y="171393"/>
                </a:lnTo>
                <a:close/>
                <a:moveTo>
                  <a:pt x="209275" y="171393"/>
                </a:moveTo>
                <a:lnTo>
                  <a:pt x="214595" y="174463"/>
                </a:lnTo>
                <a:lnTo>
                  <a:pt x="203956" y="174463"/>
                </a:lnTo>
                <a:lnTo>
                  <a:pt x="209275" y="171393"/>
                </a:lnTo>
                <a:close/>
                <a:moveTo>
                  <a:pt x="220856" y="171393"/>
                </a:moveTo>
                <a:lnTo>
                  <a:pt x="226175" y="174463"/>
                </a:lnTo>
                <a:lnTo>
                  <a:pt x="215537" y="174463"/>
                </a:lnTo>
                <a:lnTo>
                  <a:pt x="220856" y="171393"/>
                </a:lnTo>
                <a:close/>
                <a:moveTo>
                  <a:pt x="232498" y="171393"/>
                </a:moveTo>
                <a:lnTo>
                  <a:pt x="237817" y="174463"/>
                </a:lnTo>
                <a:lnTo>
                  <a:pt x="227178" y="174463"/>
                </a:lnTo>
                <a:lnTo>
                  <a:pt x="232498" y="171393"/>
                </a:lnTo>
                <a:close/>
                <a:moveTo>
                  <a:pt x="244109" y="171393"/>
                </a:moveTo>
                <a:lnTo>
                  <a:pt x="249428" y="174463"/>
                </a:lnTo>
                <a:lnTo>
                  <a:pt x="238790" y="174463"/>
                </a:lnTo>
                <a:lnTo>
                  <a:pt x="244109" y="171393"/>
                </a:lnTo>
                <a:close/>
                <a:moveTo>
                  <a:pt x="255750" y="171393"/>
                </a:moveTo>
                <a:lnTo>
                  <a:pt x="261070" y="174463"/>
                </a:lnTo>
                <a:lnTo>
                  <a:pt x="250431" y="174463"/>
                </a:lnTo>
                <a:lnTo>
                  <a:pt x="255750" y="171393"/>
                </a:lnTo>
                <a:close/>
                <a:moveTo>
                  <a:pt x="267362" y="171393"/>
                </a:moveTo>
                <a:lnTo>
                  <a:pt x="272681" y="174463"/>
                </a:lnTo>
                <a:lnTo>
                  <a:pt x="262042" y="174463"/>
                </a:lnTo>
                <a:lnTo>
                  <a:pt x="267362" y="171393"/>
                </a:lnTo>
                <a:close/>
                <a:moveTo>
                  <a:pt x="279003" y="171393"/>
                </a:moveTo>
                <a:lnTo>
                  <a:pt x="284322" y="174463"/>
                </a:lnTo>
                <a:lnTo>
                  <a:pt x="273684" y="174463"/>
                </a:lnTo>
                <a:lnTo>
                  <a:pt x="279003" y="171393"/>
                </a:lnTo>
                <a:close/>
                <a:moveTo>
                  <a:pt x="98361" y="174707"/>
                </a:moveTo>
                <a:lnTo>
                  <a:pt x="93042" y="177777"/>
                </a:lnTo>
                <a:lnTo>
                  <a:pt x="87723" y="174707"/>
                </a:lnTo>
                <a:close/>
                <a:moveTo>
                  <a:pt x="110003" y="174707"/>
                </a:moveTo>
                <a:lnTo>
                  <a:pt x="104684" y="177777"/>
                </a:lnTo>
                <a:lnTo>
                  <a:pt x="99364" y="174707"/>
                </a:lnTo>
                <a:close/>
                <a:moveTo>
                  <a:pt x="121614" y="174707"/>
                </a:moveTo>
                <a:lnTo>
                  <a:pt x="116295" y="177777"/>
                </a:lnTo>
                <a:lnTo>
                  <a:pt x="110976" y="174707"/>
                </a:lnTo>
                <a:close/>
                <a:moveTo>
                  <a:pt x="133256" y="174707"/>
                </a:moveTo>
                <a:lnTo>
                  <a:pt x="127936" y="177777"/>
                </a:lnTo>
                <a:lnTo>
                  <a:pt x="122617" y="174707"/>
                </a:lnTo>
                <a:close/>
                <a:moveTo>
                  <a:pt x="144867" y="174707"/>
                </a:moveTo>
                <a:lnTo>
                  <a:pt x="139548" y="177777"/>
                </a:lnTo>
                <a:lnTo>
                  <a:pt x="134228" y="174707"/>
                </a:lnTo>
                <a:close/>
                <a:moveTo>
                  <a:pt x="156478" y="174707"/>
                </a:moveTo>
                <a:lnTo>
                  <a:pt x="151159" y="177777"/>
                </a:lnTo>
                <a:lnTo>
                  <a:pt x="145840" y="174707"/>
                </a:lnTo>
                <a:close/>
                <a:moveTo>
                  <a:pt x="168089" y="174707"/>
                </a:moveTo>
                <a:lnTo>
                  <a:pt x="162770" y="177777"/>
                </a:lnTo>
                <a:lnTo>
                  <a:pt x="157451" y="174707"/>
                </a:lnTo>
                <a:close/>
                <a:moveTo>
                  <a:pt x="179731" y="174707"/>
                </a:moveTo>
                <a:lnTo>
                  <a:pt x="174411" y="177777"/>
                </a:lnTo>
                <a:lnTo>
                  <a:pt x="169092" y="174707"/>
                </a:lnTo>
                <a:close/>
                <a:moveTo>
                  <a:pt x="191342" y="174707"/>
                </a:moveTo>
                <a:lnTo>
                  <a:pt x="186023" y="177777"/>
                </a:lnTo>
                <a:lnTo>
                  <a:pt x="180703" y="174707"/>
                </a:lnTo>
                <a:close/>
                <a:moveTo>
                  <a:pt x="202953" y="174707"/>
                </a:moveTo>
                <a:lnTo>
                  <a:pt x="197634" y="177777"/>
                </a:lnTo>
                <a:lnTo>
                  <a:pt x="192315" y="174707"/>
                </a:lnTo>
                <a:close/>
                <a:moveTo>
                  <a:pt x="214564" y="174707"/>
                </a:moveTo>
                <a:lnTo>
                  <a:pt x="209245" y="177777"/>
                </a:lnTo>
                <a:lnTo>
                  <a:pt x="203926" y="174707"/>
                </a:lnTo>
                <a:close/>
                <a:moveTo>
                  <a:pt x="226175" y="174707"/>
                </a:moveTo>
                <a:lnTo>
                  <a:pt x="220856" y="177777"/>
                </a:lnTo>
                <a:lnTo>
                  <a:pt x="215537" y="174707"/>
                </a:lnTo>
                <a:close/>
                <a:moveTo>
                  <a:pt x="237817" y="174707"/>
                </a:moveTo>
                <a:lnTo>
                  <a:pt x="232498" y="177777"/>
                </a:lnTo>
                <a:lnTo>
                  <a:pt x="227178" y="174707"/>
                </a:lnTo>
                <a:close/>
                <a:moveTo>
                  <a:pt x="249428" y="174707"/>
                </a:moveTo>
                <a:lnTo>
                  <a:pt x="244109" y="177777"/>
                </a:lnTo>
                <a:lnTo>
                  <a:pt x="238790" y="174707"/>
                </a:lnTo>
                <a:close/>
                <a:moveTo>
                  <a:pt x="261070" y="174707"/>
                </a:moveTo>
                <a:lnTo>
                  <a:pt x="255750" y="177777"/>
                </a:lnTo>
                <a:lnTo>
                  <a:pt x="250431" y="174707"/>
                </a:lnTo>
                <a:close/>
                <a:moveTo>
                  <a:pt x="272681" y="174707"/>
                </a:moveTo>
                <a:lnTo>
                  <a:pt x="267362" y="177777"/>
                </a:lnTo>
                <a:lnTo>
                  <a:pt x="262042" y="174707"/>
                </a:lnTo>
                <a:close/>
                <a:moveTo>
                  <a:pt x="284292" y="174707"/>
                </a:moveTo>
                <a:lnTo>
                  <a:pt x="278973" y="177777"/>
                </a:lnTo>
                <a:lnTo>
                  <a:pt x="273653" y="174707"/>
                </a:lnTo>
                <a:close/>
                <a:moveTo>
                  <a:pt x="17023" y="174737"/>
                </a:moveTo>
                <a:lnTo>
                  <a:pt x="11703" y="177807"/>
                </a:lnTo>
                <a:lnTo>
                  <a:pt x="6384" y="174737"/>
                </a:lnTo>
                <a:close/>
                <a:moveTo>
                  <a:pt x="28664" y="174737"/>
                </a:moveTo>
                <a:lnTo>
                  <a:pt x="23345" y="177807"/>
                </a:lnTo>
                <a:lnTo>
                  <a:pt x="18026" y="174737"/>
                </a:lnTo>
                <a:close/>
                <a:moveTo>
                  <a:pt x="40275" y="174737"/>
                </a:moveTo>
                <a:lnTo>
                  <a:pt x="34956" y="177807"/>
                </a:lnTo>
                <a:lnTo>
                  <a:pt x="29637" y="174737"/>
                </a:lnTo>
                <a:close/>
                <a:moveTo>
                  <a:pt x="51886" y="174737"/>
                </a:moveTo>
                <a:lnTo>
                  <a:pt x="46567" y="177807"/>
                </a:lnTo>
                <a:lnTo>
                  <a:pt x="41248" y="174737"/>
                </a:lnTo>
                <a:close/>
                <a:moveTo>
                  <a:pt x="63528" y="174737"/>
                </a:moveTo>
                <a:lnTo>
                  <a:pt x="58209" y="177807"/>
                </a:lnTo>
                <a:lnTo>
                  <a:pt x="52889" y="174737"/>
                </a:lnTo>
                <a:close/>
                <a:moveTo>
                  <a:pt x="75109" y="174737"/>
                </a:moveTo>
                <a:lnTo>
                  <a:pt x="69789" y="177807"/>
                </a:lnTo>
                <a:lnTo>
                  <a:pt x="64470" y="174737"/>
                </a:lnTo>
                <a:close/>
                <a:moveTo>
                  <a:pt x="86750" y="174737"/>
                </a:moveTo>
                <a:lnTo>
                  <a:pt x="81431" y="177807"/>
                </a:lnTo>
                <a:lnTo>
                  <a:pt x="76112" y="174737"/>
                </a:lnTo>
                <a:close/>
                <a:moveTo>
                  <a:pt x="17174" y="174919"/>
                </a:moveTo>
                <a:lnTo>
                  <a:pt x="11855" y="184129"/>
                </a:lnTo>
                <a:lnTo>
                  <a:pt x="11855" y="177989"/>
                </a:lnTo>
                <a:lnTo>
                  <a:pt x="17174" y="174919"/>
                </a:lnTo>
                <a:close/>
                <a:moveTo>
                  <a:pt x="28816" y="174919"/>
                </a:moveTo>
                <a:lnTo>
                  <a:pt x="23497" y="184129"/>
                </a:lnTo>
                <a:lnTo>
                  <a:pt x="23497" y="177989"/>
                </a:lnTo>
                <a:lnTo>
                  <a:pt x="28816" y="174919"/>
                </a:lnTo>
                <a:close/>
                <a:moveTo>
                  <a:pt x="40427" y="174919"/>
                </a:moveTo>
                <a:lnTo>
                  <a:pt x="35108" y="184129"/>
                </a:lnTo>
                <a:lnTo>
                  <a:pt x="35108" y="177989"/>
                </a:lnTo>
                <a:lnTo>
                  <a:pt x="40427" y="174919"/>
                </a:lnTo>
                <a:close/>
                <a:moveTo>
                  <a:pt x="52008" y="174919"/>
                </a:moveTo>
                <a:lnTo>
                  <a:pt x="46689" y="184129"/>
                </a:lnTo>
                <a:lnTo>
                  <a:pt x="46689" y="177989"/>
                </a:lnTo>
                <a:lnTo>
                  <a:pt x="52008" y="174919"/>
                </a:lnTo>
                <a:close/>
                <a:moveTo>
                  <a:pt x="63650" y="174919"/>
                </a:moveTo>
                <a:lnTo>
                  <a:pt x="58330" y="184129"/>
                </a:lnTo>
                <a:lnTo>
                  <a:pt x="58330" y="177989"/>
                </a:lnTo>
                <a:lnTo>
                  <a:pt x="63650" y="174919"/>
                </a:lnTo>
                <a:close/>
                <a:moveTo>
                  <a:pt x="75261" y="174919"/>
                </a:moveTo>
                <a:lnTo>
                  <a:pt x="69941" y="184129"/>
                </a:lnTo>
                <a:lnTo>
                  <a:pt x="69941" y="177989"/>
                </a:lnTo>
                <a:lnTo>
                  <a:pt x="75261" y="174919"/>
                </a:lnTo>
                <a:close/>
                <a:moveTo>
                  <a:pt x="86902" y="174919"/>
                </a:moveTo>
                <a:lnTo>
                  <a:pt x="81583" y="184129"/>
                </a:lnTo>
                <a:lnTo>
                  <a:pt x="81583" y="177989"/>
                </a:lnTo>
                <a:lnTo>
                  <a:pt x="86902" y="174919"/>
                </a:lnTo>
                <a:close/>
                <a:moveTo>
                  <a:pt x="98513" y="174919"/>
                </a:moveTo>
                <a:lnTo>
                  <a:pt x="93194" y="184129"/>
                </a:lnTo>
                <a:lnTo>
                  <a:pt x="93194" y="177989"/>
                </a:lnTo>
                <a:lnTo>
                  <a:pt x="98513" y="174919"/>
                </a:lnTo>
                <a:close/>
                <a:moveTo>
                  <a:pt x="110155" y="174919"/>
                </a:moveTo>
                <a:lnTo>
                  <a:pt x="104836" y="184129"/>
                </a:lnTo>
                <a:lnTo>
                  <a:pt x="104836" y="177989"/>
                </a:lnTo>
                <a:lnTo>
                  <a:pt x="110155" y="174919"/>
                </a:lnTo>
                <a:close/>
                <a:moveTo>
                  <a:pt x="121736" y="174919"/>
                </a:moveTo>
                <a:lnTo>
                  <a:pt x="116416" y="184129"/>
                </a:lnTo>
                <a:lnTo>
                  <a:pt x="116416" y="177989"/>
                </a:lnTo>
                <a:lnTo>
                  <a:pt x="121736" y="174919"/>
                </a:lnTo>
                <a:close/>
                <a:moveTo>
                  <a:pt x="133377" y="174919"/>
                </a:moveTo>
                <a:lnTo>
                  <a:pt x="128058" y="184129"/>
                </a:lnTo>
                <a:lnTo>
                  <a:pt x="128058" y="177989"/>
                </a:lnTo>
                <a:lnTo>
                  <a:pt x="133377" y="174919"/>
                </a:lnTo>
                <a:close/>
                <a:moveTo>
                  <a:pt x="144988" y="174919"/>
                </a:moveTo>
                <a:lnTo>
                  <a:pt x="139669" y="184129"/>
                </a:lnTo>
                <a:lnTo>
                  <a:pt x="139669" y="177989"/>
                </a:lnTo>
                <a:lnTo>
                  <a:pt x="144988" y="174919"/>
                </a:lnTo>
                <a:close/>
                <a:moveTo>
                  <a:pt x="156630" y="174919"/>
                </a:moveTo>
                <a:lnTo>
                  <a:pt x="151311" y="184129"/>
                </a:lnTo>
                <a:lnTo>
                  <a:pt x="151311" y="177989"/>
                </a:lnTo>
                <a:lnTo>
                  <a:pt x="156630" y="174919"/>
                </a:lnTo>
                <a:close/>
                <a:moveTo>
                  <a:pt x="168241" y="174919"/>
                </a:moveTo>
                <a:lnTo>
                  <a:pt x="162922" y="184129"/>
                </a:lnTo>
                <a:lnTo>
                  <a:pt x="162922" y="177989"/>
                </a:lnTo>
                <a:lnTo>
                  <a:pt x="168241" y="174919"/>
                </a:lnTo>
                <a:close/>
                <a:moveTo>
                  <a:pt x="179822" y="174919"/>
                </a:moveTo>
                <a:lnTo>
                  <a:pt x="174503" y="184129"/>
                </a:lnTo>
                <a:lnTo>
                  <a:pt x="174503" y="177989"/>
                </a:lnTo>
                <a:lnTo>
                  <a:pt x="179822" y="174919"/>
                </a:lnTo>
                <a:close/>
                <a:moveTo>
                  <a:pt x="191463" y="174919"/>
                </a:moveTo>
                <a:lnTo>
                  <a:pt x="186144" y="184129"/>
                </a:lnTo>
                <a:lnTo>
                  <a:pt x="186144" y="177989"/>
                </a:lnTo>
                <a:lnTo>
                  <a:pt x="191463" y="174919"/>
                </a:lnTo>
                <a:close/>
                <a:moveTo>
                  <a:pt x="203075" y="174919"/>
                </a:moveTo>
                <a:lnTo>
                  <a:pt x="197755" y="184129"/>
                </a:lnTo>
                <a:lnTo>
                  <a:pt x="197755" y="177989"/>
                </a:lnTo>
                <a:lnTo>
                  <a:pt x="203075" y="174919"/>
                </a:lnTo>
                <a:close/>
                <a:moveTo>
                  <a:pt x="214716" y="174919"/>
                </a:moveTo>
                <a:lnTo>
                  <a:pt x="209397" y="184129"/>
                </a:lnTo>
                <a:lnTo>
                  <a:pt x="209397" y="177989"/>
                </a:lnTo>
                <a:lnTo>
                  <a:pt x="214716" y="174919"/>
                </a:lnTo>
                <a:close/>
                <a:moveTo>
                  <a:pt x="226327" y="174919"/>
                </a:moveTo>
                <a:lnTo>
                  <a:pt x="221008" y="184129"/>
                </a:lnTo>
                <a:lnTo>
                  <a:pt x="221008" y="177989"/>
                </a:lnTo>
                <a:lnTo>
                  <a:pt x="226327" y="174919"/>
                </a:lnTo>
                <a:close/>
                <a:moveTo>
                  <a:pt x="237969" y="174919"/>
                </a:moveTo>
                <a:lnTo>
                  <a:pt x="232650" y="184129"/>
                </a:lnTo>
                <a:lnTo>
                  <a:pt x="232650" y="177989"/>
                </a:lnTo>
                <a:lnTo>
                  <a:pt x="237969" y="174919"/>
                </a:lnTo>
                <a:close/>
                <a:moveTo>
                  <a:pt x="249550" y="174919"/>
                </a:moveTo>
                <a:lnTo>
                  <a:pt x="244230" y="184129"/>
                </a:lnTo>
                <a:lnTo>
                  <a:pt x="244230" y="177989"/>
                </a:lnTo>
                <a:lnTo>
                  <a:pt x="249550" y="174919"/>
                </a:lnTo>
                <a:close/>
                <a:moveTo>
                  <a:pt x="261191" y="174919"/>
                </a:moveTo>
                <a:lnTo>
                  <a:pt x="255872" y="184129"/>
                </a:lnTo>
                <a:lnTo>
                  <a:pt x="255872" y="177989"/>
                </a:lnTo>
                <a:lnTo>
                  <a:pt x="261191" y="174919"/>
                </a:lnTo>
                <a:close/>
                <a:moveTo>
                  <a:pt x="272802" y="174919"/>
                </a:moveTo>
                <a:lnTo>
                  <a:pt x="267483" y="184129"/>
                </a:lnTo>
                <a:lnTo>
                  <a:pt x="267483" y="177989"/>
                </a:lnTo>
                <a:lnTo>
                  <a:pt x="272802" y="174919"/>
                </a:lnTo>
                <a:close/>
                <a:moveTo>
                  <a:pt x="284444" y="174919"/>
                </a:moveTo>
                <a:lnTo>
                  <a:pt x="279125" y="184129"/>
                </a:lnTo>
                <a:lnTo>
                  <a:pt x="279125" y="177989"/>
                </a:lnTo>
                <a:lnTo>
                  <a:pt x="284444" y="174919"/>
                </a:lnTo>
                <a:close/>
                <a:moveTo>
                  <a:pt x="6262" y="174950"/>
                </a:moveTo>
                <a:lnTo>
                  <a:pt x="11582" y="177989"/>
                </a:lnTo>
                <a:lnTo>
                  <a:pt x="11582" y="184160"/>
                </a:lnTo>
                <a:lnTo>
                  <a:pt x="6262" y="174950"/>
                </a:lnTo>
                <a:close/>
                <a:moveTo>
                  <a:pt x="17904" y="174950"/>
                </a:moveTo>
                <a:lnTo>
                  <a:pt x="23223" y="177989"/>
                </a:lnTo>
                <a:lnTo>
                  <a:pt x="23223" y="184160"/>
                </a:lnTo>
                <a:lnTo>
                  <a:pt x="17904" y="174950"/>
                </a:lnTo>
                <a:close/>
                <a:moveTo>
                  <a:pt x="29515" y="174950"/>
                </a:moveTo>
                <a:lnTo>
                  <a:pt x="34834" y="177989"/>
                </a:lnTo>
                <a:lnTo>
                  <a:pt x="34834" y="184160"/>
                </a:lnTo>
                <a:lnTo>
                  <a:pt x="29515" y="174950"/>
                </a:lnTo>
                <a:close/>
                <a:moveTo>
                  <a:pt x="41126" y="174950"/>
                </a:moveTo>
                <a:lnTo>
                  <a:pt x="46446" y="177989"/>
                </a:lnTo>
                <a:lnTo>
                  <a:pt x="46446" y="184160"/>
                </a:lnTo>
                <a:lnTo>
                  <a:pt x="41126" y="174950"/>
                </a:lnTo>
                <a:close/>
                <a:moveTo>
                  <a:pt x="52737" y="174950"/>
                </a:moveTo>
                <a:lnTo>
                  <a:pt x="58057" y="177989"/>
                </a:lnTo>
                <a:lnTo>
                  <a:pt x="58057" y="184160"/>
                </a:lnTo>
                <a:lnTo>
                  <a:pt x="52737" y="174950"/>
                </a:lnTo>
                <a:close/>
                <a:moveTo>
                  <a:pt x="64379" y="174950"/>
                </a:moveTo>
                <a:lnTo>
                  <a:pt x="69698" y="177989"/>
                </a:lnTo>
                <a:lnTo>
                  <a:pt x="69698" y="184160"/>
                </a:lnTo>
                <a:lnTo>
                  <a:pt x="64379" y="174950"/>
                </a:lnTo>
                <a:close/>
                <a:moveTo>
                  <a:pt x="75990" y="174950"/>
                </a:moveTo>
                <a:lnTo>
                  <a:pt x="81309" y="177989"/>
                </a:lnTo>
                <a:lnTo>
                  <a:pt x="81309" y="184160"/>
                </a:lnTo>
                <a:lnTo>
                  <a:pt x="75990" y="174950"/>
                </a:lnTo>
                <a:close/>
                <a:moveTo>
                  <a:pt x="87632" y="174950"/>
                </a:moveTo>
                <a:lnTo>
                  <a:pt x="92951" y="177989"/>
                </a:lnTo>
                <a:lnTo>
                  <a:pt x="92951" y="184160"/>
                </a:lnTo>
                <a:lnTo>
                  <a:pt x="87632" y="174950"/>
                </a:lnTo>
                <a:close/>
                <a:moveTo>
                  <a:pt x="99243" y="174950"/>
                </a:moveTo>
                <a:lnTo>
                  <a:pt x="104562" y="177989"/>
                </a:lnTo>
                <a:lnTo>
                  <a:pt x="104562" y="184160"/>
                </a:lnTo>
                <a:lnTo>
                  <a:pt x="99243" y="174950"/>
                </a:lnTo>
                <a:close/>
                <a:moveTo>
                  <a:pt x="110824" y="174950"/>
                </a:moveTo>
                <a:lnTo>
                  <a:pt x="116143" y="177989"/>
                </a:lnTo>
                <a:lnTo>
                  <a:pt x="116143" y="184160"/>
                </a:lnTo>
                <a:lnTo>
                  <a:pt x="110824" y="174950"/>
                </a:lnTo>
                <a:close/>
                <a:moveTo>
                  <a:pt x="122465" y="174950"/>
                </a:moveTo>
                <a:lnTo>
                  <a:pt x="127784" y="177989"/>
                </a:lnTo>
                <a:lnTo>
                  <a:pt x="127784" y="184160"/>
                </a:lnTo>
                <a:lnTo>
                  <a:pt x="122465" y="174950"/>
                </a:lnTo>
                <a:close/>
                <a:moveTo>
                  <a:pt x="134076" y="174950"/>
                </a:moveTo>
                <a:lnTo>
                  <a:pt x="139396" y="177989"/>
                </a:lnTo>
                <a:lnTo>
                  <a:pt x="139396" y="184160"/>
                </a:lnTo>
                <a:lnTo>
                  <a:pt x="134076" y="174950"/>
                </a:lnTo>
                <a:close/>
                <a:moveTo>
                  <a:pt x="145718" y="174950"/>
                </a:moveTo>
                <a:lnTo>
                  <a:pt x="151037" y="177989"/>
                </a:lnTo>
                <a:lnTo>
                  <a:pt x="151037" y="184160"/>
                </a:lnTo>
                <a:lnTo>
                  <a:pt x="145718" y="174950"/>
                </a:lnTo>
                <a:close/>
                <a:moveTo>
                  <a:pt x="157329" y="174950"/>
                </a:moveTo>
                <a:lnTo>
                  <a:pt x="162648" y="177989"/>
                </a:lnTo>
                <a:lnTo>
                  <a:pt x="162648" y="184160"/>
                </a:lnTo>
                <a:lnTo>
                  <a:pt x="157329" y="174950"/>
                </a:lnTo>
                <a:close/>
                <a:moveTo>
                  <a:pt x="168971" y="174950"/>
                </a:moveTo>
                <a:lnTo>
                  <a:pt x="174290" y="177989"/>
                </a:lnTo>
                <a:lnTo>
                  <a:pt x="174290" y="184160"/>
                </a:lnTo>
                <a:lnTo>
                  <a:pt x="168971" y="174950"/>
                </a:lnTo>
                <a:close/>
                <a:moveTo>
                  <a:pt x="180551" y="174950"/>
                </a:moveTo>
                <a:lnTo>
                  <a:pt x="185871" y="177989"/>
                </a:lnTo>
                <a:lnTo>
                  <a:pt x="185871" y="184160"/>
                </a:lnTo>
                <a:lnTo>
                  <a:pt x="180551" y="174950"/>
                </a:lnTo>
                <a:close/>
                <a:moveTo>
                  <a:pt x="192193" y="174950"/>
                </a:moveTo>
                <a:lnTo>
                  <a:pt x="197512" y="177989"/>
                </a:lnTo>
                <a:lnTo>
                  <a:pt x="197512" y="184160"/>
                </a:lnTo>
                <a:lnTo>
                  <a:pt x="192193" y="174950"/>
                </a:lnTo>
                <a:close/>
                <a:moveTo>
                  <a:pt x="203804" y="174950"/>
                </a:moveTo>
                <a:lnTo>
                  <a:pt x="209123" y="178050"/>
                </a:lnTo>
                <a:lnTo>
                  <a:pt x="209123" y="184190"/>
                </a:lnTo>
                <a:lnTo>
                  <a:pt x="203804" y="174950"/>
                </a:lnTo>
                <a:close/>
                <a:moveTo>
                  <a:pt x="215446" y="174950"/>
                </a:moveTo>
                <a:lnTo>
                  <a:pt x="220765" y="178050"/>
                </a:lnTo>
                <a:lnTo>
                  <a:pt x="220765" y="184190"/>
                </a:lnTo>
                <a:lnTo>
                  <a:pt x="215446" y="174950"/>
                </a:lnTo>
                <a:close/>
                <a:moveTo>
                  <a:pt x="227057" y="174950"/>
                </a:moveTo>
                <a:lnTo>
                  <a:pt x="232376" y="178050"/>
                </a:lnTo>
                <a:lnTo>
                  <a:pt x="232376" y="184190"/>
                </a:lnTo>
                <a:lnTo>
                  <a:pt x="227057" y="174950"/>
                </a:lnTo>
                <a:close/>
                <a:moveTo>
                  <a:pt x="238668" y="174950"/>
                </a:moveTo>
                <a:lnTo>
                  <a:pt x="243987" y="178050"/>
                </a:lnTo>
                <a:lnTo>
                  <a:pt x="243987" y="184190"/>
                </a:lnTo>
                <a:lnTo>
                  <a:pt x="238668" y="174950"/>
                </a:lnTo>
                <a:close/>
                <a:moveTo>
                  <a:pt x="250279" y="174950"/>
                </a:moveTo>
                <a:lnTo>
                  <a:pt x="255598" y="178050"/>
                </a:lnTo>
                <a:lnTo>
                  <a:pt x="255598" y="184190"/>
                </a:lnTo>
                <a:lnTo>
                  <a:pt x="250279" y="174950"/>
                </a:lnTo>
                <a:close/>
                <a:moveTo>
                  <a:pt x="261890" y="174950"/>
                </a:moveTo>
                <a:lnTo>
                  <a:pt x="267210" y="178050"/>
                </a:lnTo>
                <a:lnTo>
                  <a:pt x="267210" y="184190"/>
                </a:lnTo>
                <a:lnTo>
                  <a:pt x="261890" y="174950"/>
                </a:lnTo>
                <a:close/>
                <a:moveTo>
                  <a:pt x="273532" y="174950"/>
                </a:moveTo>
                <a:lnTo>
                  <a:pt x="278851" y="178050"/>
                </a:lnTo>
                <a:lnTo>
                  <a:pt x="278851" y="184190"/>
                </a:lnTo>
                <a:lnTo>
                  <a:pt x="273532" y="174950"/>
                </a:lnTo>
                <a:close/>
                <a:moveTo>
                  <a:pt x="52525" y="175071"/>
                </a:moveTo>
                <a:lnTo>
                  <a:pt x="57844" y="184281"/>
                </a:lnTo>
                <a:lnTo>
                  <a:pt x="57844" y="184281"/>
                </a:lnTo>
                <a:lnTo>
                  <a:pt x="55351" y="182822"/>
                </a:lnTo>
                <a:lnTo>
                  <a:pt x="52525" y="181242"/>
                </a:lnTo>
                <a:lnTo>
                  <a:pt x="52525" y="175071"/>
                </a:lnTo>
                <a:close/>
                <a:moveTo>
                  <a:pt x="75777" y="175071"/>
                </a:moveTo>
                <a:lnTo>
                  <a:pt x="81097" y="184281"/>
                </a:lnTo>
                <a:lnTo>
                  <a:pt x="81097" y="184281"/>
                </a:lnTo>
                <a:lnTo>
                  <a:pt x="78604" y="182822"/>
                </a:lnTo>
                <a:lnTo>
                  <a:pt x="75777" y="181242"/>
                </a:lnTo>
                <a:lnTo>
                  <a:pt x="75777" y="175071"/>
                </a:lnTo>
                <a:close/>
                <a:moveTo>
                  <a:pt x="99030" y="175071"/>
                </a:moveTo>
                <a:lnTo>
                  <a:pt x="104349" y="184281"/>
                </a:lnTo>
                <a:lnTo>
                  <a:pt x="104349" y="184281"/>
                </a:lnTo>
                <a:lnTo>
                  <a:pt x="101857" y="182822"/>
                </a:lnTo>
                <a:lnTo>
                  <a:pt x="99030" y="181242"/>
                </a:lnTo>
                <a:lnTo>
                  <a:pt x="99030" y="175071"/>
                </a:lnTo>
                <a:close/>
                <a:moveTo>
                  <a:pt x="17661" y="175071"/>
                </a:moveTo>
                <a:lnTo>
                  <a:pt x="22980" y="184281"/>
                </a:lnTo>
                <a:lnTo>
                  <a:pt x="20518" y="182822"/>
                </a:lnTo>
                <a:lnTo>
                  <a:pt x="17661" y="181242"/>
                </a:lnTo>
                <a:lnTo>
                  <a:pt x="17661" y="175071"/>
                </a:lnTo>
                <a:close/>
                <a:moveTo>
                  <a:pt x="29302" y="175071"/>
                </a:moveTo>
                <a:lnTo>
                  <a:pt x="34622" y="184281"/>
                </a:lnTo>
                <a:lnTo>
                  <a:pt x="32160" y="182822"/>
                </a:lnTo>
                <a:lnTo>
                  <a:pt x="29302" y="181242"/>
                </a:lnTo>
                <a:lnTo>
                  <a:pt x="29302" y="175071"/>
                </a:lnTo>
                <a:close/>
                <a:moveTo>
                  <a:pt x="40883" y="175071"/>
                </a:moveTo>
                <a:lnTo>
                  <a:pt x="46202" y="184281"/>
                </a:lnTo>
                <a:lnTo>
                  <a:pt x="43740" y="182822"/>
                </a:lnTo>
                <a:lnTo>
                  <a:pt x="40883" y="181242"/>
                </a:lnTo>
                <a:lnTo>
                  <a:pt x="40883" y="175071"/>
                </a:lnTo>
                <a:close/>
                <a:moveTo>
                  <a:pt x="64136" y="175071"/>
                </a:moveTo>
                <a:lnTo>
                  <a:pt x="69455" y="184281"/>
                </a:lnTo>
                <a:lnTo>
                  <a:pt x="66993" y="182822"/>
                </a:lnTo>
                <a:lnTo>
                  <a:pt x="64136" y="181242"/>
                </a:lnTo>
                <a:lnTo>
                  <a:pt x="64136" y="175071"/>
                </a:lnTo>
                <a:close/>
                <a:moveTo>
                  <a:pt x="87389" y="175071"/>
                </a:moveTo>
                <a:lnTo>
                  <a:pt x="92708" y="184281"/>
                </a:lnTo>
                <a:lnTo>
                  <a:pt x="90246" y="182822"/>
                </a:lnTo>
                <a:lnTo>
                  <a:pt x="87389" y="181242"/>
                </a:lnTo>
                <a:lnTo>
                  <a:pt x="87389" y="175071"/>
                </a:lnTo>
                <a:close/>
                <a:moveTo>
                  <a:pt x="110611" y="175071"/>
                </a:moveTo>
                <a:lnTo>
                  <a:pt x="115930" y="184281"/>
                </a:lnTo>
                <a:lnTo>
                  <a:pt x="113468" y="182822"/>
                </a:lnTo>
                <a:lnTo>
                  <a:pt x="110611" y="181242"/>
                </a:lnTo>
                <a:lnTo>
                  <a:pt x="110611" y="175071"/>
                </a:lnTo>
                <a:close/>
                <a:moveTo>
                  <a:pt x="122222" y="175071"/>
                </a:moveTo>
                <a:lnTo>
                  <a:pt x="127541" y="184281"/>
                </a:lnTo>
                <a:lnTo>
                  <a:pt x="125079" y="182822"/>
                </a:lnTo>
                <a:lnTo>
                  <a:pt x="122222" y="181242"/>
                </a:lnTo>
                <a:lnTo>
                  <a:pt x="122222" y="175071"/>
                </a:lnTo>
                <a:close/>
                <a:moveTo>
                  <a:pt x="133864" y="175071"/>
                </a:moveTo>
                <a:lnTo>
                  <a:pt x="139183" y="184281"/>
                </a:lnTo>
                <a:lnTo>
                  <a:pt x="136721" y="182822"/>
                </a:lnTo>
                <a:lnTo>
                  <a:pt x="133864" y="181242"/>
                </a:lnTo>
                <a:lnTo>
                  <a:pt x="133864" y="175071"/>
                </a:lnTo>
                <a:close/>
                <a:moveTo>
                  <a:pt x="145475" y="175071"/>
                </a:moveTo>
                <a:lnTo>
                  <a:pt x="150794" y="184281"/>
                </a:lnTo>
                <a:lnTo>
                  <a:pt x="148332" y="182822"/>
                </a:lnTo>
                <a:lnTo>
                  <a:pt x="145475" y="181242"/>
                </a:lnTo>
                <a:lnTo>
                  <a:pt x="145475" y="175071"/>
                </a:lnTo>
                <a:close/>
                <a:moveTo>
                  <a:pt x="157116" y="175071"/>
                </a:moveTo>
                <a:lnTo>
                  <a:pt x="162436" y="184281"/>
                </a:lnTo>
                <a:lnTo>
                  <a:pt x="159974" y="182822"/>
                </a:lnTo>
                <a:lnTo>
                  <a:pt x="157116" y="181242"/>
                </a:lnTo>
                <a:lnTo>
                  <a:pt x="157116" y="175071"/>
                </a:lnTo>
                <a:close/>
                <a:moveTo>
                  <a:pt x="168727" y="175071"/>
                </a:moveTo>
                <a:lnTo>
                  <a:pt x="174047" y="184281"/>
                </a:lnTo>
                <a:lnTo>
                  <a:pt x="171585" y="182822"/>
                </a:lnTo>
                <a:lnTo>
                  <a:pt x="168727" y="181242"/>
                </a:lnTo>
                <a:lnTo>
                  <a:pt x="168727" y="175071"/>
                </a:lnTo>
                <a:close/>
                <a:moveTo>
                  <a:pt x="180339" y="175071"/>
                </a:moveTo>
                <a:lnTo>
                  <a:pt x="185658" y="184281"/>
                </a:lnTo>
                <a:lnTo>
                  <a:pt x="183165" y="182822"/>
                </a:lnTo>
                <a:lnTo>
                  <a:pt x="180339" y="181242"/>
                </a:lnTo>
                <a:lnTo>
                  <a:pt x="180339" y="175071"/>
                </a:lnTo>
                <a:close/>
                <a:moveTo>
                  <a:pt x="191950" y="175071"/>
                </a:moveTo>
                <a:lnTo>
                  <a:pt x="197269" y="184281"/>
                </a:lnTo>
                <a:lnTo>
                  <a:pt x="194807" y="182822"/>
                </a:lnTo>
                <a:lnTo>
                  <a:pt x="191950" y="181242"/>
                </a:lnTo>
                <a:lnTo>
                  <a:pt x="191950" y="175071"/>
                </a:lnTo>
                <a:close/>
                <a:moveTo>
                  <a:pt x="203591" y="175071"/>
                </a:moveTo>
                <a:lnTo>
                  <a:pt x="208911" y="184281"/>
                </a:lnTo>
                <a:lnTo>
                  <a:pt x="206418" y="182853"/>
                </a:lnTo>
                <a:lnTo>
                  <a:pt x="203591" y="181242"/>
                </a:lnTo>
                <a:lnTo>
                  <a:pt x="203591" y="175071"/>
                </a:lnTo>
                <a:close/>
                <a:moveTo>
                  <a:pt x="215202" y="175071"/>
                </a:moveTo>
                <a:lnTo>
                  <a:pt x="220522" y="184281"/>
                </a:lnTo>
                <a:lnTo>
                  <a:pt x="218060" y="182853"/>
                </a:lnTo>
                <a:lnTo>
                  <a:pt x="215202" y="181242"/>
                </a:lnTo>
                <a:lnTo>
                  <a:pt x="215202" y="175071"/>
                </a:lnTo>
                <a:close/>
                <a:moveTo>
                  <a:pt x="226783" y="175071"/>
                </a:moveTo>
                <a:lnTo>
                  <a:pt x="232103" y="184281"/>
                </a:lnTo>
                <a:lnTo>
                  <a:pt x="229640" y="182853"/>
                </a:lnTo>
                <a:lnTo>
                  <a:pt x="226783" y="181242"/>
                </a:lnTo>
                <a:lnTo>
                  <a:pt x="226783" y="175071"/>
                </a:lnTo>
                <a:close/>
                <a:moveTo>
                  <a:pt x="238425" y="175071"/>
                </a:moveTo>
                <a:lnTo>
                  <a:pt x="243744" y="184281"/>
                </a:lnTo>
                <a:lnTo>
                  <a:pt x="241282" y="182853"/>
                </a:lnTo>
                <a:lnTo>
                  <a:pt x="238425" y="181242"/>
                </a:lnTo>
                <a:lnTo>
                  <a:pt x="238425" y="175071"/>
                </a:lnTo>
                <a:close/>
                <a:moveTo>
                  <a:pt x="250036" y="175071"/>
                </a:moveTo>
                <a:lnTo>
                  <a:pt x="255355" y="184281"/>
                </a:lnTo>
                <a:lnTo>
                  <a:pt x="252893" y="182853"/>
                </a:lnTo>
                <a:lnTo>
                  <a:pt x="250036" y="181242"/>
                </a:lnTo>
                <a:lnTo>
                  <a:pt x="250036" y="175071"/>
                </a:lnTo>
                <a:close/>
                <a:moveTo>
                  <a:pt x="261678" y="175071"/>
                </a:moveTo>
                <a:lnTo>
                  <a:pt x="266997" y="184281"/>
                </a:lnTo>
                <a:lnTo>
                  <a:pt x="264535" y="182853"/>
                </a:lnTo>
                <a:lnTo>
                  <a:pt x="261678" y="181242"/>
                </a:lnTo>
                <a:lnTo>
                  <a:pt x="261678" y="175071"/>
                </a:lnTo>
                <a:close/>
                <a:moveTo>
                  <a:pt x="273289" y="175071"/>
                </a:moveTo>
                <a:lnTo>
                  <a:pt x="278608" y="184281"/>
                </a:lnTo>
                <a:lnTo>
                  <a:pt x="276146" y="182853"/>
                </a:lnTo>
                <a:lnTo>
                  <a:pt x="273289" y="181242"/>
                </a:lnTo>
                <a:lnTo>
                  <a:pt x="273289" y="175071"/>
                </a:lnTo>
                <a:close/>
                <a:moveTo>
                  <a:pt x="6050" y="175071"/>
                </a:moveTo>
                <a:lnTo>
                  <a:pt x="11369" y="184312"/>
                </a:lnTo>
                <a:lnTo>
                  <a:pt x="11369" y="184312"/>
                </a:lnTo>
                <a:lnTo>
                  <a:pt x="8907" y="182853"/>
                </a:lnTo>
                <a:lnTo>
                  <a:pt x="6050" y="181242"/>
                </a:lnTo>
                <a:lnTo>
                  <a:pt x="6050" y="175071"/>
                </a:lnTo>
                <a:close/>
                <a:moveTo>
                  <a:pt x="17418" y="175071"/>
                </a:moveTo>
                <a:lnTo>
                  <a:pt x="17418" y="181242"/>
                </a:lnTo>
                <a:lnTo>
                  <a:pt x="14560" y="182853"/>
                </a:lnTo>
                <a:lnTo>
                  <a:pt x="12098" y="184312"/>
                </a:lnTo>
                <a:lnTo>
                  <a:pt x="12098" y="184312"/>
                </a:lnTo>
                <a:lnTo>
                  <a:pt x="17418" y="175071"/>
                </a:lnTo>
                <a:close/>
                <a:moveTo>
                  <a:pt x="52251" y="175071"/>
                </a:moveTo>
                <a:lnTo>
                  <a:pt x="52251" y="181242"/>
                </a:lnTo>
                <a:lnTo>
                  <a:pt x="49394" y="182853"/>
                </a:lnTo>
                <a:lnTo>
                  <a:pt x="46932" y="184312"/>
                </a:lnTo>
                <a:lnTo>
                  <a:pt x="46932" y="184312"/>
                </a:lnTo>
                <a:lnTo>
                  <a:pt x="52251" y="175071"/>
                </a:lnTo>
                <a:close/>
                <a:moveTo>
                  <a:pt x="191676" y="175102"/>
                </a:moveTo>
                <a:lnTo>
                  <a:pt x="191676" y="181272"/>
                </a:lnTo>
                <a:lnTo>
                  <a:pt x="188849" y="182913"/>
                </a:lnTo>
                <a:lnTo>
                  <a:pt x="186357" y="184312"/>
                </a:lnTo>
                <a:lnTo>
                  <a:pt x="186357" y="184312"/>
                </a:lnTo>
                <a:lnTo>
                  <a:pt x="191676" y="175102"/>
                </a:lnTo>
                <a:close/>
                <a:moveTo>
                  <a:pt x="29029" y="175071"/>
                </a:moveTo>
                <a:lnTo>
                  <a:pt x="29029" y="181242"/>
                </a:lnTo>
                <a:lnTo>
                  <a:pt x="26172" y="182853"/>
                </a:lnTo>
                <a:lnTo>
                  <a:pt x="23710" y="184312"/>
                </a:lnTo>
                <a:lnTo>
                  <a:pt x="23710" y="184312"/>
                </a:lnTo>
                <a:lnTo>
                  <a:pt x="29029" y="175071"/>
                </a:lnTo>
                <a:close/>
                <a:moveTo>
                  <a:pt x="75504" y="175071"/>
                </a:moveTo>
                <a:lnTo>
                  <a:pt x="75504" y="181242"/>
                </a:lnTo>
                <a:lnTo>
                  <a:pt x="72647" y="182853"/>
                </a:lnTo>
                <a:lnTo>
                  <a:pt x="70185" y="184312"/>
                </a:lnTo>
                <a:lnTo>
                  <a:pt x="70185" y="184312"/>
                </a:lnTo>
                <a:lnTo>
                  <a:pt x="75504" y="175071"/>
                </a:lnTo>
                <a:close/>
                <a:moveTo>
                  <a:pt x="87115" y="175102"/>
                </a:moveTo>
                <a:lnTo>
                  <a:pt x="87115" y="181272"/>
                </a:lnTo>
                <a:lnTo>
                  <a:pt x="84288" y="182913"/>
                </a:lnTo>
                <a:lnTo>
                  <a:pt x="81796" y="184312"/>
                </a:lnTo>
                <a:lnTo>
                  <a:pt x="81796" y="184312"/>
                </a:lnTo>
                <a:lnTo>
                  <a:pt x="87115" y="175102"/>
                </a:lnTo>
                <a:close/>
                <a:moveTo>
                  <a:pt x="110368" y="175102"/>
                </a:moveTo>
                <a:lnTo>
                  <a:pt x="110368" y="181272"/>
                </a:lnTo>
                <a:lnTo>
                  <a:pt x="107541" y="182913"/>
                </a:lnTo>
                <a:lnTo>
                  <a:pt x="105048" y="184312"/>
                </a:lnTo>
                <a:lnTo>
                  <a:pt x="105048" y="184312"/>
                </a:lnTo>
                <a:lnTo>
                  <a:pt x="110368" y="175102"/>
                </a:lnTo>
                <a:close/>
                <a:moveTo>
                  <a:pt x="121979" y="175102"/>
                </a:moveTo>
                <a:lnTo>
                  <a:pt x="121979" y="181272"/>
                </a:lnTo>
                <a:lnTo>
                  <a:pt x="119122" y="182913"/>
                </a:lnTo>
                <a:lnTo>
                  <a:pt x="116660" y="184312"/>
                </a:lnTo>
                <a:lnTo>
                  <a:pt x="116660" y="184312"/>
                </a:lnTo>
                <a:lnTo>
                  <a:pt x="121979" y="175102"/>
                </a:lnTo>
                <a:close/>
                <a:moveTo>
                  <a:pt x="168484" y="175102"/>
                </a:moveTo>
                <a:lnTo>
                  <a:pt x="168484" y="181272"/>
                </a:lnTo>
                <a:lnTo>
                  <a:pt x="165627" y="182913"/>
                </a:lnTo>
                <a:lnTo>
                  <a:pt x="163165" y="184312"/>
                </a:lnTo>
                <a:lnTo>
                  <a:pt x="163165" y="184312"/>
                </a:lnTo>
                <a:lnTo>
                  <a:pt x="168484" y="175102"/>
                </a:lnTo>
                <a:close/>
                <a:moveTo>
                  <a:pt x="284657" y="175102"/>
                </a:moveTo>
                <a:lnTo>
                  <a:pt x="284657" y="181272"/>
                </a:lnTo>
                <a:lnTo>
                  <a:pt x="279337" y="184312"/>
                </a:lnTo>
                <a:lnTo>
                  <a:pt x="279337" y="184312"/>
                </a:lnTo>
                <a:lnTo>
                  <a:pt x="284657" y="175102"/>
                </a:lnTo>
                <a:close/>
                <a:moveTo>
                  <a:pt x="40610" y="175071"/>
                </a:moveTo>
                <a:lnTo>
                  <a:pt x="40610" y="181242"/>
                </a:lnTo>
                <a:lnTo>
                  <a:pt x="37783" y="182853"/>
                </a:lnTo>
                <a:lnTo>
                  <a:pt x="35290" y="184312"/>
                </a:lnTo>
                <a:lnTo>
                  <a:pt x="40610" y="175071"/>
                </a:lnTo>
                <a:close/>
                <a:moveTo>
                  <a:pt x="63862" y="175071"/>
                </a:moveTo>
                <a:lnTo>
                  <a:pt x="63862" y="181242"/>
                </a:lnTo>
                <a:lnTo>
                  <a:pt x="61005" y="182853"/>
                </a:lnTo>
                <a:lnTo>
                  <a:pt x="58543" y="184312"/>
                </a:lnTo>
                <a:lnTo>
                  <a:pt x="63862" y="175071"/>
                </a:lnTo>
                <a:close/>
                <a:moveTo>
                  <a:pt x="98757" y="175102"/>
                </a:moveTo>
                <a:lnTo>
                  <a:pt x="98757" y="181272"/>
                </a:lnTo>
                <a:lnTo>
                  <a:pt x="95899" y="182913"/>
                </a:lnTo>
                <a:lnTo>
                  <a:pt x="93437" y="184312"/>
                </a:lnTo>
                <a:lnTo>
                  <a:pt x="98757" y="175102"/>
                </a:lnTo>
                <a:close/>
                <a:moveTo>
                  <a:pt x="133590" y="175102"/>
                </a:moveTo>
                <a:lnTo>
                  <a:pt x="133590" y="181272"/>
                </a:lnTo>
                <a:lnTo>
                  <a:pt x="130733" y="182913"/>
                </a:lnTo>
                <a:lnTo>
                  <a:pt x="128271" y="184312"/>
                </a:lnTo>
                <a:lnTo>
                  <a:pt x="133590" y="175102"/>
                </a:lnTo>
                <a:close/>
                <a:moveTo>
                  <a:pt x="145232" y="175102"/>
                </a:moveTo>
                <a:lnTo>
                  <a:pt x="145232" y="181272"/>
                </a:lnTo>
                <a:lnTo>
                  <a:pt x="142374" y="182913"/>
                </a:lnTo>
                <a:lnTo>
                  <a:pt x="139912" y="184312"/>
                </a:lnTo>
                <a:lnTo>
                  <a:pt x="145232" y="175102"/>
                </a:lnTo>
                <a:close/>
                <a:moveTo>
                  <a:pt x="156843" y="175102"/>
                </a:moveTo>
                <a:lnTo>
                  <a:pt x="156843" y="181272"/>
                </a:lnTo>
                <a:lnTo>
                  <a:pt x="153986" y="182913"/>
                </a:lnTo>
                <a:lnTo>
                  <a:pt x="151523" y="184312"/>
                </a:lnTo>
                <a:lnTo>
                  <a:pt x="156843" y="175102"/>
                </a:lnTo>
                <a:close/>
                <a:moveTo>
                  <a:pt x="180065" y="175102"/>
                </a:moveTo>
                <a:lnTo>
                  <a:pt x="180065" y="181272"/>
                </a:lnTo>
                <a:lnTo>
                  <a:pt x="177208" y="182913"/>
                </a:lnTo>
                <a:lnTo>
                  <a:pt x="174746" y="184312"/>
                </a:lnTo>
                <a:lnTo>
                  <a:pt x="180065" y="175102"/>
                </a:lnTo>
                <a:close/>
                <a:moveTo>
                  <a:pt x="203318" y="175102"/>
                </a:moveTo>
                <a:lnTo>
                  <a:pt x="203318" y="181272"/>
                </a:lnTo>
                <a:lnTo>
                  <a:pt x="200461" y="182913"/>
                </a:lnTo>
                <a:lnTo>
                  <a:pt x="197999" y="184312"/>
                </a:lnTo>
                <a:lnTo>
                  <a:pt x="203318" y="175102"/>
                </a:lnTo>
                <a:close/>
                <a:moveTo>
                  <a:pt x="214929" y="175102"/>
                </a:moveTo>
                <a:lnTo>
                  <a:pt x="214929" y="181242"/>
                </a:lnTo>
                <a:lnTo>
                  <a:pt x="212072" y="182853"/>
                </a:lnTo>
                <a:lnTo>
                  <a:pt x="209610" y="184312"/>
                </a:lnTo>
                <a:lnTo>
                  <a:pt x="214929" y="175102"/>
                </a:lnTo>
                <a:close/>
                <a:moveTo>
                  <a:pt x="226570" y="175102"/>
                </a:moveTo>
                <a:lnTo>
                  <a:pt x="226570" y="181242"/>
                </a:lnTo>
                <a:lnTo>
                  <a:pt x="223713" y="182853"/>
                </a:lnTo>
                <a:lnTo>
                  <a:pt x="221251" y="184312"/>
                </a:lnTo>
                <a:lnTo>
                  <a:pt x="226570" y="175102"/>
                </a:lnTo>
                <a:close/>
                <a:moveTo>
                  <a:pt x="238182" y="175102"/>
                </a:moveTo>
                <a:lnTo>
                  <a:pt x="238182" y="181242"/>
                </a:lnTo>
                <a:lnTo>
                  <a:pt x="235355" y="182853"/>
                </a:lnTo>
                <a:lnTo>
                  <a:pt x="232862" y="184312"/>
                </a:lnTo>
                <a:lnTo>
                  <a:pt x="238182" y="175102"/>
                </a:lnTo>
                <a:close/>
                <a:moveTo>
                  <a:pt x="249793" y="175102"/>
                </a:moveTo>
                <a:lnTo>
                  <a:pt x="249793" y="181242"/>
                </a:lnTo>
                <a:lnTo>
                  <a:pt x="246936" y="182853"/>
                </a:lnTo>
                <a:lnTo>
                  <a:pt x="244474" y="184312"/>
                </a:lnTo>
                <a:lnTo>
                  <a:pt x="249793" y="175102"/>
                </a:lnTo>
                <a:close/>
                <a:moveTo>
                  <a:pt x="261404" y="175102"/>
                </a:moveTo>
                <a:lnTo>
                  <a:pt x="261404" y="181242"/>
                </a:lnTo>
                <a:lnTo>
                  <a:pt x="258547" y="182853"/>
                </a:lnTo>
                <a:lnTo>
                  <a:pt x="256085" y="184312"/>
                </a:lnTo>
                <a:lnTo>
                  <a:pt x="261404" y="175102"/>
                </a:lnTo>
                <a:close/>
                <a:moveTo>
                  <a:pt x="273046" y="175102"/>
                </a:moveTo>
                <a:lnTo>
                  <a:pt x="273046" y="181272"/>
                </a:lnTo>
                <a:lnTo>
                  <a:pt x="270188" y="182913"/>
                </a:lnTo>
                <a:lnTo>
                  <a:pt x="267726" y="184312"/>
                </a:lnTo>
                <a:lnTo>
                  <a:pt x="273046" y="175102"/>
                </a:lnTo>
                <a:close/>
                <a:moveTo>
                  <a:pt x="5898" y="181454"/>
                </a:moveTo>
                <a:lnTo>
                  <a:pt x="8755" y="183096"/>
                </a:lnTo>
                <a:lnTo>
                  <a:pt x="11217" y="184524"/>
                </a:lnTo>
                <a:lnTo>
                  <a:pt x="578" y="184524"/>
                </a:lnTo>
                <a:lnTo>
                  <a:pt x="5898" y="181454"/>
                </a:lnTo>
                <a:close/>
                <a:moveTo>
                  <a:pt x="17509" y="181454"/>
                </a:moveTo>
                <a:lnTo>
                  <a:pt x="20366" y="183096"/>
                </a:lnTo>
                <a:lnTo>
                  <a:pt x="22828" y="184524"/>
                </a:lnTo>
                <a:lnTo>
                  <a:pt x="12190" y="184524"/>
                </a:lnTo>
                <a:lnTo>
                  <a:pt x="14682" y="183096"/>
                </a:lnTo>
                <a:lnTo>
                  <a:pt x="17509" y="181454"/>
                </a:lnTo>
                <a:close/>
                <a:moveTo>
                  <a:pt x="29150" y="181454"/>
                </a:moveTo>
                <a:lnTo>
                  <a:pt x="32008" y="183096"/>
                </a:lnTo>
                <a:lnTo>
                  <a:pt x="34470" y="184524"/>
                </a:lnTo>
                <a:lnTo>
                  <a:pt x="23831" y="184524"/>
                </a:lnTo>
                <a:lnTo>
                  <a:pt x="26293" y="183096"/>
                </a:lnTo>
                <a:lnTo>
                  <a:pt x="29150" y="181454"/>
                </a:lnTo>
                <a:close/>
                <a:moveTo>
                  <a:pt x="40762" y="181454"/>
                </a:moveTo>
                <a:lnTo>
                  <a:pt x="43619" y="183096"/>
                </a:lnTo>
                <a:lnTo>
                  <a:pt x="46081" y="184524"/>
                </a:lnTo>
                <a:lnTo>
                  <a:pt x="35442" y="184524"/>
                </a:lnTo>
                <a:lnTo>
                  <a:pt x="37935" y="183096"/>
                </a:lnTo>
                <a:lnTo>
                  <a:pt x="40762" y="181454"/>
                </a:lnTo>
                <a:close/>
                <a:moveTo>
                  <a:pt x="52403" y="181454"/>
                </a:moveTo>
                <a:lnTo>
                  <a:pt x="55260" y="183096"/>
                </a:lnTo>
                <a:lnTo>
                  <a:pt x="57722" y="184524"/>
                </a:lnTo>
                <a:lnTo>
                  <a:pt x="47084" y="184524"/>
                </a:lnTo>
                <a:lnTo>
                  <a:pt x="49546" y="183096"/>
                </a:lnTo>
                <a:lnTo>
                  <a:pt x="52403" y="181454"/>
                </a:lnTo>
                <a:close/>
                <a:moveTo>
                  <a:pt x="64014" y="181454"/>
                </a:moveTo>
                <a:lnTo>
                  <a:pt x="66871" y="183096"/>
                </a:lnTo>
                <a:lnTo>
                  <a:pt x="69334" y="184524"/>
                </a:lnTo>
                <a:lnTo>
                  <a:pt x="58695" y="184524"/>
                </a:lnTo>
                <a:lnTo>
                  <a:pt x="61187" y="183096"/>
                </a:lnTo>
                <a:lnTo>
                  <a:pt x="64014" y="181454"/>
                </a:lnTo>
                <a:close/>
                <a:moveTo>
                  <a:pt x="75625" y="181454"/>
                </a:moveTo>
                <a:lnTo>
                  <a:pt x="78452" y="183096"/>
                </a:lnTo>
                <a:lnTo>
                  <a:pt x="80945" y="184524"/>
                </a:lnTo>
                <a:lnTo>
                  <a:pt x="70306" y="184524"/>
                </a:lnTo>
                <a:lnTo>
                  <a:pt x="72768" y="183096"/>
                </a:lnTo>
                <a:lnTo>
                  <a:pt x="75625" y="181454"/>
                </a:lnTo>
                <a:close/>
                <a:moveTo>
                  <a:pt x="87237" y="181454"/>
                </a:moveTo>
                <a:lnTo>
                  <a:pt x="90094" y="183096"/>
                </a:lnTo>
                <a:lnTo>
                  <a:pt x="92556" y="184524"/>
                </a:lnTo>
                <a:lnTo>
                  <a:pt x="81917" y="184524"/>
                </a:lnTo>
                <a:lnTo>
                  <a:pt x="84379" y="183096"/>
                </a:lnTo>
                <a:lnTo>
                  <a:pt x="87237" y="181454"/>
                </a:lnTo>
                <a:close/>
                <a:moveTo>
                  <a:pt x="98878" y="181454"/>
                </a:moveTo>
                <a:lnTo>
                  <a:pt x="101705" y="183096"/>
                </a:lnTo>
                <a:lnTo>
                  <a:pt x="104197" y="184524"/>
                </a:lnTo>
                <a:lnTo>
                  <a:pt x="93559" y="184524"/>
                </a:lnTo>
                <a:lnTo>
                  <a:pt x="96021" y="183096"/>
                </a:lnTo>
                <a:lnTo>
                  <a:pt x="98878" y="181454"/>
                </a:lnTo>
                <a:close/>
                <a:moveTo>
                  <a:pt x="110489" y="181454"/>
                </a:moveTo>
                <a:lnTo>
                  <a:pt x="113346" y="183096"/>
                </a:lnTo>
                <a:lnTo>
                  <a:pt x="115809" y="184524"/>
                </a:lnTo>
                <a:lnTo>
                  <a:pt x="105170" y="184524"/>
                </a:lnTo>
                <a:lnTo>
                  <a:pt x="107632" y="183096"/>
                </a:lnTo>
                <a:lnTo>
                  <a:pt x="110489" y="181454"/>
                </a:lnTo>
                <a:close/>
                <a:moveTo>
                  <a:pt x="122131" y="181454"/>
                </a:moveTo>
                <a:lnTo>
                  <a:pt x="124958" y="183096"/>
                </a:lnTo>
                <a:lnTo>
                  <a:pt x="127450" y="184524"/>
                </a:lnTo>
                <a:lnTo>
                  <a:pt x="116812" y="184524"/>
                </a:lnTo>
                <a:lnTo>
                  <a:pt x="119274" y="183096"/>
                </a:lnTo>
                <a:lnTo>
                  <a:pt x="122131" y="181454"/>
                </a:lnTo>
                <a:close/>
                <a:moveTo>
                  <a:pt x="133742" y="181454"/>
                </a:moveTo>
                <a:lnTo>
                  <a:pt x="136599" y="183096"/>
                </a:lnTo>
                <a:lnTo>
                  <a:pt x="139061" y="184524"/>
                </a:lnTo>
                <a:lnTo>
                  <a:pt x="128423" y="184524"/>
                </a:lnTo>
                <a:lnTo>
                  <a:pt x="130885" y="183096"/>
                </a:lnTo>
                <a:lnTo>
                  <a:pt x="133742" y="181454"/>
                </a:lnTo>
                <a:close/>
                <a:moveTo>
                  <a:pt x="145323" y="181454"/>
                </a:moveTo>
                <a:lnTo>
                  <a:pt x="148180" y="183096"/>
                </a:lnTo>
                <a:lnTo>
                  <a:pt x="150642" y="184524"/>
                </a:lnTo>
                <a:lnTo>
                  <a:pt x="140004" y="184524"/>
                </a:lnTo>
                <a:lnTo>
                  <a:pt x="142496" y="183096"/>
                </a:lnTo>
                <a:lnTo>
                  <a:pt x="145323" y="181454"/>
                </a:lnTo>
                <a:close/>
                <a:moveTo>
                  <a:pt x="156964" y="181454"/>
                </a:moveTo>
                <a:lnTo>
                  <a:pt x="159822" y="183096"/>
                </a:lnTo>
                <a:lnTo>
                  <a:pt x="162284" y="184524"/>
                </a:lnTo>
                <a:lnTo>
                  <a:pt x="151645" y="184524"/>
                </a:lnTo>
                <a:lnTo>
                  <a:pt x="154107" y="183096"/>
                </a:lnTo>
                <a:lnTo>
                  <a:pt x="156964" y="181454"/>
                </a:lnTo>
                <a:close/>
                <a:moveTo>
                  <a:pt x="168575" y="181454"/>
                </a:moveTo>
                <a:lnTo>
                  <a:pt x="171433" y="183096"/>
                </a:lnTo>
                <a:lnTo>
                  <a:pt x="173895" y="184524"/>
                </a:lnTo>
                <a:lnTo>
                  <a:pt x="163256" y="184524"/>
                </a:lnTo>
                <a:lnTo>
                  <a:pt x="165749" y="183096"/>
                </a:lnTo>
                <a:lnTo>
                  <a:pt x="168575" y="181454"/>
                </a:lnTo>
                <a:close/>
                <a:moveTo>
                  <a:pt x="180217" y="181454"/>
                </a:moveTo>
                <a:lnTo>
                  <a:pt x="183074" y="183096"/>
                </a:lnTo>
                <a:lnTo>
                  <a:pt x="185536" y="184524"/>
                </a:lnTo>
                <a:lnTo>
                  <a:pt x="174898" y="184524"/>
                </a:lnTo>
                <a:lnTo>
                  <a:pt x="177360" y="183096"/>
                </a:lnTo>
                <a:lnTo>
                  <a:pt x="180217" y="181454"/>
                </a:lnTo>
                <a:close/>
                <a:moveTo>
                  <a:pt x="191828" y="181454"/>
                </a:moveTo>
                <a:lnTo>
                  <a:pt x="194685" y="183096"/>
                </a:lnTo>
                <a:lnTo>
                  <a:pt x="197147" y="184524"/>
                </a:lnTo>
                <a:lnTo>
                  <a:pt x="186509" y="184524"/>
                </a:lnTo>
                <a:lnTo>
                  <a:pt x="189001" y="183096"/>
                </a:lnTo>
                <a:lnTo>
                  <a:pt x="191828" y="181454"/>
                </a:lnTo>
                <a:close/>
                <a:moveTo>
                  <a:pt x="203470" y="181454"/>
                </a:moveTo>
                <a:lnTo>
                  <a:pt x="206327" y="183096"/>
                </a:lnTo>
                <a:lnTo>
                  <a:pt x="208789" y="184524"/>
                </a:lnTo>
                <a:lnTo>
                  <a:pt x="198151" y="184524"/>
                </a:lnTo>
                <a:lnTo>
                  <a:pt x="200613" y="183096"/>
                </a:lnTo>
                <a:lnTo>
                  <a:pt x="203470" y="181454"/>
                </a:lnTo>
                <a:close/>
                <a:moveTo>
                  <a:pt x="215051" y="181454"/>
                </a:moveTo>
                <a:lnTo>
                  <a:pt x="217908" y="183096"/>
                </a:lnTo>
                <a:lnTo>
                  <a:pt x="220370" y="184524"/>
                </a:lnTo>
                <a:lnTo>
                  <a:pt x="209731" y="184524"/>
                </a:lnTo>
                <a:lnTo>
                  <a:pt x="212193" y="183096"/>
                </a:lnTo>
                <a:lnTo>
                  <a:pt x="215051" y="181454"/>
                </a:lnTo>
                <a:close/>
                <a:moveTo>
                  <a:pt x="226692" y="181454"/>
                </a:moveTo>
                <a:lnTo>
                  <a:pt x="229519" y="183096"/>
                </a:lnTo>
                <a:lnTo>
                  <a:pt x="232011" y="184524"/>
                </a:lnTo>
                <a:lnTo>
                  <a:pt x="221373" y="184524"/>
                </a:lnTo>
                <a:lnTo>
                  <a:pt x="223835" y="183096"/>
                </a:lnTo>
                <a:lnTo>
                  <a:pt x="226692" y="181454"/>
                </a:lnTo>
                <a:close/>
                <a:moveTo>
                  <a:pt x="238303" y="181454"/>
                </a:moveTo>
                <a:lnTo>
                  <a:pt x="241160" y="183096"/>
                </a:lnTo>
                <a:lnTo>
                  <a:pt x="243622" y="184524"/>
                </a:lnTo>
                <a:lnTo>
                  <a:pt x="232984" y="184524"/>
                </a:lnTo>
                <a:lnTo>
                  <a:pt x="235446" y="183096"/>
                </a:lnTo>
                <a:lnTo>
                  <a:pt x="238303" y="181454"/>
                </a:lnTo>
                <a:close/>
                <a:moveTo>
                  <a:pt x="249945" y="181454"/>
                </a:moveTo>
                <a:lnTo>
                  <a:pt x="252772" y="183096"/>
                </a:lnTo>
                <a:lnTo>
                  <a:pt x="255264" y="184524"/>
                </a:lnTo>
                <a:lnTo>
                  <a:pt x="244626" y="184524"/>
                </a:lnTo>
                <a:lnTo>
                  <a:pt x="247088" y="183096"/>
                </a:lnTo>
                <a:lnTo>
                  <a:pt x="249945" y="181454"/>
                </a:lnTo>
                <a:close/>
                <a:moveTo>
                  <a:pt x="261556" y="181454"/>
                </a:moveTo>
                <a:lnTo>
                  <a:pt x="264413" y="183096"/>
                </a:lnTo>
                <a:lnTo>
                  <a:pt x="266875" y="184524"/>
                </a:lnTo>
                <a:lnTo>
                  <a:pt x="256237" y="184524"/>
                </a:lnTo>
                <a:lnTo>
                  <a:pt x="258699" y="183096"/>
                </a:lnTo>
                <a:lnTo>
                  <a:pt x="261556" y="181454"/>
                </a:lnTo>
                <a:close/>
                <a:moveTo>
                  <a:pt x="273198" y="181454"/>
                </a:moveTo>
                <a:lnTo>
                  <a:pt x="276024" y="183096"/>
                </a:lnTo>
                <a:lnTo>
                  <a:pt x="278517" y="184524"/>
                </a:lnTo>
                <a:lnTo>
                  <a:pt x="267878" y="184524"/>
                </a:lnTo>
                <a:lnTo>
                  <a:pt x="270340" y="183096"/>
                </a:lnTo>
                <a:lnTo>
                  <a:pt x="273198" y="181454"/>
                </a:lnTo>
                <a:close/>
                <a:moveTo>
                  <a:pt x="11217" y="184767"/>
                </a:moveTo>
                <a:lnTo>
                  <a:pt x="5898" y="187837"/>
                </a:lnTo>
                <a:lnTo>
                  <a:pt x="578" y="184767"/>
                </a:lnTo>
                <a:close/>
                <a:moveTo>
                  <a:pt x="22828" y="184767"/>
                </a:moveTo>
                <a:lnTo>
                  <a:pt x="17509" y="187837"/>
                </a:lnTo>
                <a:lnTo>
                  <a:pt x="12190" y="184767"/>
                </a:lnTo>
                <a:close/>
                <a:moveTo>
                  <a:pt x="34470" y="184767"/>
                </a:moveTo>
                <a:lnTo>
                  <a:pt x="29150" y="187837"/>
                </a:lnTo>
                <a:lnTo>
                  <a:pt x="23831" y="184767"/>
                </a:lnTo>
                <a:close/>
                <a:moveTo>
                  <a:pt x="46081" y="184767"/>
                </a:moveTo>
                <a:lnTo>
                  <a:pt x="40762" y="187837"/>
                </a:lnTo>
                <a:lnTo>
                  <a:pt x="35442" y="184767"/>
                </a:lnTo>
                <a:close/>
                <a:moveTo>
                  <a:pt x="57722" y="184767"/>
                </a:moveTo>
                <a:lnTo>
                  <a:pt x="52403" y="187837"/>
                </a:lnTo>
                <a:lnTo>
                  <a:pt x="47084" y="184767"/>
                </a:lnTo>
                <a:close/>
                <a:moveTo>
                  <a:pt x="69334" y="184767"/>
                </a:moveTo>
                <a:lnTo>
                  <a:pt x="64014" y="187837"/>
                </a:lnTo>
                <a:lnTo>
                  <a:pt x="58695" y="184767"/>
                </a:lnTo>
                <a:close/>
                <a:moveTo>
                  <a:pt x="80945" y="184767"/>
                </a:moveTo>
                <a:lnTo>
                  <a:pt x="75625" y="187837"/>
                </a:lnTo>
                <a:lnTo>
                  <a:pt x="70306" y="184767"/>
                </a:lnTo>
                <a:close/>
                <a:moveTo>
                  <a:pt x="92556" y="184767"/>
                </a:moveTo>
                <a:lnTo>
                  <a:pt x="87237" y="187837"/>
                </a:lnTo>
                <a:lnTo>
                  <a:pt x="81917" y="184767"/>
                </a:lnTo>
                <a:close/>
                <a:moveTo>
                  <a:pt x="104197" y="184767"/>
                </a:moveTo>
                <a:lnTo>
                  <a:pt x="98878" y="187837"/>
                </a:lnTo>
                <a:lnTo>
                  <a:pt x="93559" y="184767"/>
                </a:lnTo>
                <a:close/>
                <a:moveTo>
                  <a:pt x="115809" y="184767"/>
                </a:moveTo>
                <a:lnTo>
                  <a:pt x="110489" y="187837"/>
                </a:lnTo>
                <a:lnTo>
                  <a:pt x="105170" y="184767"/>
                </a:lnTo>
                <a:close/>
                <a:moveTo>
                  <a:pt x="127450" y="184767"/>
                </a:moveTo>
                <a:lnTo>
                  <a:pt x="122131" y="187837"/>
                </a:lnTo>
                <a:lnTo>
                  <a:pt x="116812" y="184767"/>
                </a:lnTo>
                <a:close/>
                <a:moveTo>
                  <a:pt x="139061" y="184767"/>
                </a:moveTo>
                <a:lnTo>
                  <a:pt x="133742" y="187837"/>
                </a:lnTo>
                <a:lnTo>
                  <a:pt x="128423" y="184767"/>
                </a:lnTo>
                <a:close/>
                <a:moveTo>
                  <a:pt x="150642" y="184767"/>
                </a:moveTo>
                <a:lnTo>
                  <a:pt x="145323" y="187837"/>
                </a:lnTo>
                <a:lnTo>
                  <a:pt x="140004" y="184767"/>
                </a:lnTo>
                <a:close/>
                <a:moveTo>
                  <a:pt x="162284" y="184767"/>
                </a:moveTo>
                <a:lnTo>
                  <a:pt x="156964" y="187837"/>
                </a:lnTo>
                <a:lnTo>
                  <a:pt x="151645" y="184767"/>
                </a:lnTo>
                <a:close/>
                <a:moveTo>
                  <a:pt x="173895" y="184767"/>
                </a:moveTo>
                <a:lnTo>
                  <a:pt x="168575" y="187837"/>
                </a:lnTo>
                <a:lnTo>
                  <a:pt x="163256" y="184767"/>
                </a:lnTo>
                <a:close/>
                <a:moveTo>
                  <a:pt x="185536" y="184767"/>
                </a:moveTo>
                <a:lnTo>
                  <a:pt x="180217" y="187837"/>
                </a:lnTo>
                <a:lnTo>
                  <a:pt x="174898" y="184767"/>
                </a:lnTo>
                <a:close/>
                <a:moveTo>
                  <a:pt x="197147" y="184767"/>
                </a:moveTo>
                <a:lnTo>
                  <a:pt x="191828" y="187837"/>
                </a:lnTo>
                <a:lnTo>
                  <a:pt x="186509" y="184767"/>
                </a:lnTo>
                <a:close/>
                <a:moveTo>
                  <a:pt x="208789" y="184767"/>
                </a:moveTo>
                <a:lnTo>
                  <a:pt x="203470" y="187837"/>
                </a:lnTo>
                <a:lnTo>
                  <a:pt x="198151" y="184767"/>
                </a:lnTo>
                <a:close/>
                <a:moveTo>
                  <a:pt x="220370" y="184767"/>
                </a:moveTo>
                <a:lnTo>
                  <a:pt x="215051" y="187837"/>
                </a:lnTo>
                <a:lnTo>
                  <a:pt x="209731" y="184767"/>
                </a:lnTo>
                <a:close/>
                <a:moveTo>
                  <a:pt x="232011" y="184767"/>
                </a:moveTo>
                <a:lnTo>
                  <a:pt x="226692" y="187837"/>
                </a:lnTo>
                <a:lnTo>
                  <a:pt x="221373" y="184767"/>
                </a:lnTo>
                <a:close/>
                <a:moveTo>
                  <a:pt x="243622" y="184767"/>
                </a:moveTo>
                <a:lnTo>
                  <a:pt x="238303" y="187837"/>
                </a:lnTo>
                <a:lnTo>
                  <a:pt x="232984" y="184767"/>
                </a:lnTo>
                <a:close/>
                <a:moveTo>
                  <a:pt x="255264" y="184767"/>
                </a:moveTo>
                <a:lnTo>
                  <a:pt x="249945" y="187837"/>
                </a:lnTo>
                <a:lnTo>
                  <a:pt x="244626" y="184767"/>
                </a:lnTo>
                <a:close/>
                <a:moveTo>
                  <a:pt x="266875" y="184767"/>
                </a:moveTo>
                <a:lnTo>
                  <a:pt x="261556" y="187837"/>
                </a:lnTo>
                <a:lnTo>
                  <a:pt x="256237" y="184767"/>
                </a:lnTo>
                <a:close/>
                <a:moveTo>
                  <a:pt x="278517" y="184767"/>
                </a:moveTo>
                <a:lnTo>
                  <a:pt x="273198" y="187837"/>
                </a:lnTo>
                <a:lnTo>
                  <a:pt x="267878" y="184767"/>
                </a:lnTo>
                <a:close/>
                <a:moveTo>
                  <a:pt x="214" y="185132"/>
                </a:moveTo>
                <a:lnTo>
                  <a:pt x="214" y="191242"/>
                </a:lnTo>
                <a:lnTo>
                  <a:pt x="291" y="191286"/>
                </a:lnTo>
                <a:lnTo>
                  <a:pt x="291" y="191286"/>
                </a:lnTo>
                <a:cubicBezTo>
                  <a:pt x="266" y="191254"/>
                  <a:pt x="244" y="191207"/>
                  <a:pt x="244" y="191181"/>
                </a:cubicBezTo>
                <a:lnTo>
                  <a:pt x="244" y="185132"/>
                </a:lnTo>
                <a:close/>
                <a:moveTo>
                  <a:pt x="291" y="191286"/>
                </a:moveTo>
                <a:cubicBezTo>
                  <a:pt x="295" y="191292"/>
                  <a:pt x="300" y="191298"/>
                  <a:pt x="305" y="191303"/>
                </a:cubicBezTo>
                <a:lnTo>
                  <a:pt x="3116" y="192924"/>
                </a:lnTo>
                <a:lnTo>
                  <a:pt x="3116" y="192924"/>
                </a:lnTo>
                <a:lnTo>
                  <a:pt x="291" y="191286"/>
                </a:lnTo>
                <a:close/>
                <a:moveTo>
                  <a:pt x="11369" y="184980"/>
                </a:moveTo>
                <a:lnTo>
                  <a:pt x="6050" y="194190"/>
                </a:lnTo>
                <a:lnTo>
                  <a:pt x="6050" y="188081"/>
                </a:lnTo>
                <a:lnTo>
                  <a:pt x="11369" y="184980"/>
                </a:lnTo>
                <a:close/>
                <a:moveTo>
                  <a:pt x="34622" y="184980"/>
                </a:moveTo>
                <a:lnTo>
                  <a:pt x="29302" y="194190"/>
                </a:lnTo>
                <a:lnTo>
                  <a:pt x="29302" y="188081"/>
                </a:lnTo>
                <a:lnTo>
                  <a:pt x="34622" y="184980"/>
                </a:lnTo>
                <a:close/>
                <a:moveTo>
                  <a:pt x="46202" y="184980"/>
                </a:moveTo>
                <a:lnTo>
                  <a:pt x="40883" y="194190"/>
                </a:lnTo>
                <a:lnTo>
                  <a:pt x="40883" y="188081"/>
                </a:lnTo>
                <a:lnTo>
                  <a:pt x="46202" y="184980"/>
                </a:lnTo>
                <a:close/>
                <a:moveTo>
                  <a:pt x="57844" y="184980"/>
                </a:moveTo>
                <a:lnTo>
                  <a:pt x="52525" y="194190"/>
                </a:lnTo>
                <a:lnTo>
                  <a:pt x="52525" y="188081"/>
                </a:lnTo>
                <a:lnTo>
                  <a:pt x="57844" y="184980"/>
                </a:lnTo>
                <a:close/>
                <a:moveTo>
                  <a:pt x="69455" y="184980"/>
                </a:moveTo>
                <a:lnTo>
                  <a:pt x="64136" y="194190"/>
                </a:lnTo>
                <a:lnTo>
                  <a:pt x="64136" y="188081"/>
                </a:lnTo>
                <a:lnTo>
                  <a:pt x="69455" y="184980"/>
                </a:lnTo>
                <a:close/>
                <a:moveTo>
                  <a:pt x="81097" y="184980"/>
                </a:moveTo>
                <a:lnTo>
                  <a:pt x="75777" y="194190"/>
                </a:lnTo>
                <a:lnTo>
                  <a:pt x="75777" y="188081"/>
                </a:lnTo>
                <a:lnTo>
                  <a:pt x="81097" y="184980"/>
                </a:lnTo>
                <a:close/>
                <a:moveTo>
                  <a:pt x="92708" y="184980"/>
                </a:moveTo>
                <a:lnTo>
                  <a:pt x="87389" y="194190"/>
                </a:lnTo>
                <a:lnTo>
                  <a:pt x="87389" y="188081"/>
                </a:lnTo>
                <a:lnTo>
                  <a:pt x="92708" y="184980"/>
                </a:lnTo>
                <a:close/>
                <a:moveTo>
                  <a:pt x="104349" y="184980"/>
                </a:moveTo>
                <a:lnTo>
                  <a:pt x="99030" y="194190"/>
                </a:lnTo>
                <a:lnTo>
                  <a:pt x="99030" y="188081"/>
                </a:lnTo>
                <a:lnTo>
                  <a:pt x="104349" y="184980"/>
                </a:lnTo>
                <a:close/>
                <a:moveTo>
                  <a:pt x="115930" y="184980"/>
                </a:moveTo>
                <a:lnTo>
                  <a:pt x="110611" y="194190"/>
                </a:lnTo>
                <a:lnTo>
                  <a:pt x="110611" y="188081"/>
                </a:lnTo>
                <a:lnTo>
                  <a:pt x="115930" y="184980"/>
                </a:lnTo>
                <a:close/>
                <a:moveTo>
                  <a:pt x="127541" y="184980"/>
                </a:moveTo>
                <a:lnTo>
                  <a:pt x="122222" y="194190"/>
                </a:lnTo>
                <a:lnTo>
                  <a:pt x="122222" y="188081"/>
                </a:lnTo>
                <a:lnTo>
                  <a:pt x="127541" y="184980"/>
                </a:lnTo>
                <a:close/>
                <a:moveTo>
                  <a:pt x="139183" y="184980"/>
                </a:moveTo>
                <a:lnTo>
                  <a:pt x="133864" y="194190"/>
                </a:lnTo>
                <a:lnTo>
                  <a:pt x="133864" y="188081"/>
                </a:lnTo>
                <a:lnTo>
                  <a:pt x="139183" y="184980"/>
                </a:lnTo>
                <a:close/>
                <a:moveTo>
                  <a:pt x="150794" y="184980"/>
                </a:moveTo>
                <a:lnTo>
                  <a:pt x="145475" y="194190"/>
                </a:lnTo>
                <a:lnTo>
                  <a:pt x="145475" y="188081"/>
                </a:lnTo>
                <a:lnTo>
                  <a:pt x="150794" y="184980"/>
                </a:lnTo>
                <a:close/>
                <a:moveTo>
                  <a:pt x="162436" y="184980"/>
                </a:moveTo>
                <a:lnTo>
                  <a:pt x="157116" y="194190"/>
                </a:lnTo>
                <a:lnTo>
                  <a:pt x="157116" y="188081"/>
                </a:lnTo>
                <a:lnTo>
                  <a:pt x="162436" y="184980"/>
                </a:lnTo>
                <a:close/>
                <a:moveTo>
                  <a:pt x="174047" y="184980"/>
                </a:moveTo>
                <a:lnTo>
                  <a:pt x="168727" y="194190"/>
                </a:lnTo>
                <a:lnTo>
                  <a:pt x="168727" y="188081"/>
                </a:lnTo>
                <a:lnTo>
                  <a:pt x="174047" y="184980"/>
                </a:lnTo>
                <a:close/>
                <a:moveTo>
                  <a:pt x="185658" y="184980"/>
                </a:moveTo>
                <a:lnTo>
                  <a:pt x="180339" y="194190"/>
                </a:lnTo>
                <a:lnTo>
                  <a:pt x="180339" y="188081"/>
                </a:lnTo>
                <a:lnTo>
                  <a:pt x="185658" y="184980"/>
                </a:lnTo>
                <a:close/>
                <a:moveTo>
                  <a:pt x="197269" y="184980"/>
                </a:moveTo>
                <a:lnTo>
                  <a:pt x="191950" y="194190"/>
                </a:lnTo>
                <a:lnTo>
                  <a:pt x="191950" y="188081"/>
                </a:lnTo>
                <a:lnTo>
                  <a:pt x="197269" y="184980"/>
                </a:lnTo>
                <a:close/>
                <a:moveTo>
                  <a:pt x="208911" y="184980"/>
                </a:moveTo>
                <a:lnTo>
                  <a:pt x="203591" y="194190"/>
                </a:lnTo>
                <a:lnTo>
                  <a:pt x="203591" y="188081"/>
                </a:lnTo>
                <a:lnTo>
                  <a:pt x="208911" y="184980"/>
                </a:lnTo>
                <a:close/>
                <a:moveTo>
                  <a:pt x="220522" y="184980"/>
                </a:moveTo>
                <a:lnTo>
                  <a:pt x="215202" y="194190"/>
                </a:lnTo>
                <a:lnTo>
                  <a:pt x="215202" y="188081"/>
                </a:lnTo>
                <a:lnTo>
                  <a:pt x="220522" y="184980"/>
                </a:lnTo>
                <a:close/>
                <a:moveTo>
                  <a:pt x="232163" y="184980"/>
                </a:moveTo>
                <a:lnTo>
                  <a:pt x="226844" y="194190"/>
                </a:lnTo>
                <a:lnTo>
                  <a:pt x="226844" y="188081"/>
                </a:lnTo>
                <a:lnTo>
                  <a:pt x="232163" y="184980"/>
                </a:lnTo>
                <a:close/>
                <a:moveTo>
                  <a:pt x="243774" y="184980"/>
                </a:moveTo>
                <a:lnTo>
                  <a:pt x="238455" y="194190"/>
                </a:lnTo>
                <a:lnTo>
                  <a:pt x="238455" y="188081"/>
                </a:lnTo>
                <a:lnTo>
                  <a:pt x="243774" y="184980"/>
                </a:lnTo>
                <a:close/>
                <a:moveTo>
                  <a:pt x="255355" y="184980"/>
                </a:moveTo>
                <a:lnTo>
                  <a:pt x="250036" y="194190"/>
                </a:lnTo>
                <a:lnTo>
                  <a:pt x="250036" y="188081"/>
                </a:lnTo>
                <a:lnTo>
                  <a:pt x="255355" y="184980"/>
                </a:lnTo>
                <a:close/>
                <a:moveTo>
                  <a:pt x="266997" y="184980"/>
                </a:moveTo>
                <a:lnTo>
                  <a:pt x="261678" y="194190"/>
                </a:lnTo>
                <a:lnTo>
                  <a:pt x="261678" y="188081"/>
                </a:lnTo>
                <a:lnTo>
                  <a:pt x="266997" y="184980"/>
                </a:lnTo>
                <a:close/>
                <a:moveTo>
                  <a:pt x="278608" y="184980"/>
                </a:moveTo>
                <a:lnTo>
                  <a:pt x="273289" y="194190"/>
                </a:lnTo>
                <a:lnTo>
                  <a:pt x="273289" y="188081"/>
                </a:lnTo>
                <a:lnTo>
                  <a:pt x="278608" y="184980"/>
                </a:lnTo>
                <a:close/>
                <a:moveTo>
                  <a:pt x="457" y="185041"/>
                </a:moveTo>
                <a:lnTo>
                  <a:pt x="5776" y="188081"/>
                </a:lnTo>
                <a:lnTo>
                  <a:pt x="5776" y="194221"/>
                </a:lnTo>
                <a:lnTo>
                  <a:pt x="457" y="185041"/>
                </a:lnTo>
                <a:close/>
                <a:moveTo>
                  <a:pt x="12098" y="185041"/>
                </a:moveTo>
                <a:lnTo>
                  <a:pt x="17418" y="188081"/>
                </a:lnTo>
                <a:lnTo>
                  <a:pt x="17418" y="194221"/>
                </a:lnTo>
                <a:lnTo>
                  <a:pt x="12098" y="185041"/>
                </a:lnTo>
                <a:close/>
                <a:moveTo>
                  <a:pt x="22980" y="184980"/>
                </a:moveTo>
                <a:lnTo>
                  <a:pt x="17661" y="194221"/>
                </a:lnTo>
                <a:lnTo>
                  <a:pt x="17661" y="188081"/>
                </a:lnTo>
                <a:lnTo>
                  <a:pt x="22980" y="184980"/>
                </a:lnTo>
                <a:close/>
                <a:moveTo>
                  <a:pt x="23710" y="185041"/>
                </a:moveTo>
                <a:lnTo>
                  <a:pt x="29029" y="188081"/>
                </a:lnTo>
                <a:lnTo>
                  <a:pt x="29029" y="194221"/>
                </a:lnTo>
                <a:lnTo>
                  <a:pt x="23710" y="185041"/>
                </a:lnTo>
                <a:close/>
                <a:moveTo>
                  <a:pt x="35290" y="185041"/>
                </a:moveTo>
                <a:lnTo>
                  <a:pt x="40610" y="188081"/>
                </a:lnTo>
                <a:lnTo>
                  <a:pt x="40610" y="194221"/>
                </a:lnTo>
                <a:lnTo>
                  <a:pt x="35290" y="185041"/>
                </a:lnTo>
                <a:close/>
                <a:moveTo>
                  <a:pt x="46932" y="185041"/>
                </a:moveTo>
                <a:lnTo>
                  <a:pt x="52251" y="188081"/>
                </a:lnTo>
                <a:lnTo>
                  <a:pt x="52251" y="194221"/>
                </a:lnTo>
                <a:lnTo>
                  <a:pt x="46932" y="185041"/>
                </a:lnTo>
                <a:close/>
                <a:moveTo>
                  <a:pt x="58543" y="185041"/>
                </a:moveTo>
                <a:lnTo>
                  <a:pt x="63862" y="188081"/>
                </a:lnTo>
                <a:lnTo>
                  <a:pt x="63862" y="194221"/>
                </a:lnTo>
                <a:lnTo>
                  <a:pt x="58543" y="185041"/>
                </a:lnTo>
                <a:close/>
                <a:moveTo>
                  <a:pt x="70185" y="185041"/>
                </a:moveTo>
                <a:lnTo>
                  <a:pt x="75504" y="188081"/>
                </a:lnTo>
                <a:lnTo>
                  <a:pt x="75504" y="194221"/>
                </a:lnTo>
                <a:lnTo>
                  <a:pt x="70185" y="185041"/>
                </a:lnTo>
                <a:close/>
                <a:moveTo>
                  <a:pt x="81796" y="185041"/>
                </a:moveTo>
                <a:lnTo>
                  <a:pt x="87115" y="188081"/>
                </a:lnTo>
                <a:lnTo>
                  <a:pt x="87115" y="194221"/>
                </a:lnTo>
                <a:lnTo>
                  <a:pt x="81796" y="185041"/>
                </a:lnTo>
                <a:close/>
                <a:moveTo>
                  <a:pt x="93437" y="185041"/>
                </a:moveTo>
                <a:lnTo>
                  <a:pt x="98757" y="188081"/>
                </a:lnTo>
                <a:lnTo>
                  <a:pt x="98757" y="194221"/>
                </a:lnTo>
                <a:lnTo>
                  <a:pt x="93437" y="185041"/>
                </a:lnTo>
                <a:close/>
                <a:moveTo>
                  <a:pt x="105018" y="185041"/>
                </a:moveTo>
                <a:lnTo>
                  <a:pt x="110337" y="188081"/>
                </a:lnTo>
                <a:lnTo>
                  <a:pt x="110337" y="194221"/>
                </a:lnTo>
                <a:lnTo>
                  <a:pt x="105018" y="185041"/>
                </a:lnTo>
                <a:close/>
                <a:moveTo>
                  <a:pt x="116660" y="185041"/>
                </a:moveTo>
                <a:lnTo>
                  <a:pt x="121979" y="188081"/>
                </a:lnTo>
                <a:lnTo>
                  <a:pt x="121979" y="194221"/>
                </a:lnTo>
                <a:lnTo>
                  <a:pt x="116660" y="185041"/>
                </a:lnTo>
                <a:close/>
                <a:moveTo>
                  <a:pt x="128271" y="185041"/>
                </a:moveTo>
                <a:lnTo>
                  <a:pt x="133590" y="188081"/>
                </a:lnTo>
                <a:lnTo>
                  <a:pt x="133590" y="194221"/>
                </a:lnTo>
                <a:lnTo>
                  <a:pt x="128271" y="185041"/>
                </a:lnTo>
                <a:close/>
                <a:moveTo>
                  <a:pt x="139912" y="185041"/>
                </a:moveTo>
                <a:lnTo>
                  <a:pt x="145232" y="188081"/>
                </a:lnTo>
                <a:lnTo>
                  <a:pt x="145232" y="194221"/>
                </a:lnTo>
                <a:lnTo>
                  <a:pt x="139912" y="185041"/>
                </a:lnTo>
                <a:close/>
                <a:moveTo>
                  <a:pt x="151523" y="185041"/>
                </a:moveTo>
                <a:lnTo>
                  <a:pt x="156843" y="188081"/>
                </a:lnTo>
                <a:lnTo>
                  <a:pt x="156843" y="194221"/>
                </a:lnTo>
                <a:lnTo>
                  <a:pt x="151523" y="185041"/>
                </a:lnTo>
                <a:close/>
                <a:moveTo>
                  <a:pt x="163165" y="185041"/>
                </a:moveTo>
                <a:lnTo>
                  <a:pt x="168484" y="188081"/>
                </a:lnTo>
                <a:lnTo>
                  <a:pt x="168484" y="194221"/>
                </a:lnTo>
                <a:lnTo>
                  <a:pt x="163165" y="185041"/>
                </a:lnTo>
                <a:close/>
                <a:moveTo>
                  <a:pt x="174746" y="185041"/>
                </a:moveTo>
                <a:lnTo>
                  <a:pt x="180065" y="188081"/>
                </a:lnTo>
                <a:lnTo>
                  <a:pt x="180065" y="194221"/>
                </a:lnTo>
                <a:lnTo>
                  <a:pt x="174746" y="185041"/>
                </a:lnTo>
                <a:close/>
                <a:moveTo>
                  <a:pt x="186357" y="185041"/>
                </a:moveTo>
                <a:lnTo>
                  <a:pt x="191676" y="188081"/>
                </a:lnTo>
                <a:lnTo>
                  <a:pt x="191676" y="194221"/>
                </a:lnTo>
                <a:lnTo>
                  <a:pt x="186357" y="185041"/>
                </a:lnTo>
                <a:close/>
                <a:moveTo>
                  <a:pt x="197999" y="185041"/>
                </a:moveTo>
                <a:lnTo>
                  <a:pt x="203318" y="188081"/>
                </a:lnTo>
                <a:lnTo>
                  <a:pt x="203318" y="194221"/>
                </a:lnTo>
                <a:lnTo>
                  <a:pt x="197999" y="185041"/>
                </a:lnTo>
                <a:close/>
                <a:moveTo>
                  <a:pt x="209610" y="185041"/>
                </a:moveTo>
                <a:lnTo>
                  <a:pt x="214929" y="188111"/>
                </a:lnTo>
                <a:lnTo>
                  <a:pt x="214929" y="194251"/>
                </a:lnTo>
                <a:lnTo>
                  <a:pt x="209610" y="185041"/>
                </a:lnTo>
                <a:close/>
                <a:moveTo>
                  <a:pt x="221251" y="185041"/>
                </a:moveTo>
                <a:lnTo>
                  <a:pt x="226570" y="188111"/>
                </a:lnTo>
                <a:lnTo>
                  <a:pt x="226570" y="194251"/>
                </a:lnTo>
                <a:lnTo>
                  <a:pt x="221251" y="185041"/>
                </a:lnTo>
                <a:close/>
                <a:moveTo>
                  <a:pt x="232862" y="185041"/>
                </a:moveTo>
                <a:lnTo>
                  <a:pt x="238182" y="188111"/>
                </a:lnTo>
                <a:lnTo>
                  <a:pt x="238182" y="194251"/>
                </a:lnTo>
                <a:lnTo>
                  <a:pt x="232862" y="185041"/>
                </a:lnTo>
                <a:close/>
                <a:moveTo>
                  <a:pt x="244474" y="185041"/>
                </a:moveTo>
                <a:lnTo>
                  <a:pt x="249793" y="188111"/>
                </a:lnTo>
                <a:lnTo>
                  <a:pt x="249793" y="194251"/>
                </a:lnTo>
                <a:lnTo>
                  <a:pt x="244474" y="185041"/>
                </a:lnTo>
                <a:close/>
                <a:moveTo>
                  <a:pt x="256085" y="185041"/>
                </a:moveTo>
                <a:lnTo>
                  <a:pt x="261404" y="188111"/>
                </a:lnTo>
                <a:lnTo>
                  <a:pt x="261404" y="194251"/>
                </a:lnTo>
                <a:lnTo>
                  <a:pt x="256085" y="185041"/>
                </a:lnTo>
                <a:close/>
                <a:moveTo>
                  <a:pt x="267726" y="185041"/>
                </a:moveTo>
                <a:lnTo>
                  <a:pt x="273046" y="188111"/>
                </a:lnTo>
                <a:lnTo>
                  <a:pt x="273046" y="194251"/>
                </a:lnTo>
                <a:lnTo>
                  <a:pt x="267726" y="185041"/>
                </a:lnTo>
                <a:close/>
                <a:moveTo>
                  <a:pt x="3116" y="192924"/>
                </a:moveTo>
                <a:lnTo>
                  <a:pt x="5563" y="194342"/>
                </a:lnTo>
                <a:lnTo>
                  <a:pt x="5557" y="194332"/>
                </a:lnTo>
                <a:lnTo>
                  <a:pt x="5557" y="194332"/>
                </a:lnTo>
                <a:lnTo>
                  <a:pt x="3116" y="192924"/>
                </a:lnTo>
                <a:close/>
                <a:moveTo>
                  <a:pt x="11855" y="185102"/>
                </a:moveTo>
                <a:lnTo>
                  <a:pt x="17174" y="194342"/>
                </a:lnTo>
                <a:lnTo>
                  <a:pt x="11855" y="191272"/>
                </a:lnTo>
                <a:lnTo>
                  <a:pt x="11855" y="185102"/>
                </a:lnTo>
                <a:close/>
                <a:moveTo>
                  <a:pt x="23497" y="185102"/>
                </a:moveTo>
                <a:lnTo>
                  <a:pt x="28816" y="194342"/>
                </a:lnTo>
                <a:lnTo>
                  <a:pt x="23497" y="191272"/>
                </a:lnTo>
                <a:lnTo>
                  <a:pt x="23497" y="185102"/>
                </a:lnTo>
                <a:close/>
                <a:moveTo>
                  <a:pt x="35078" y="185102"/>
                </a:moveTo>
                <a:lnTo>
                  <a:pt x="40397" y="194342"/>
                </a:lnTo>
                <a:lnTo>
                  <a:pt x="35078" y="191272"/>
                </a:lnTo>
                <a:lnTo>
                  <a:pt x="35078" y="185102"/>
                </a:lnTo>
                <a:close/>
                <a:moveTo>
                  <a:pt x="46689" y="185102"/>
                </a:moveTo>
                <a:lnTo>
                  <a:pt x="52008" y="194342"/>
                </a:lnTo>
                <a:lnTo>
                  <a:pt x="46689" y="191272"/>
                </a:lnTo>
                <a:lnTo>
                  <a:pt x="46689" y="185102"/>
                </a:lnTo>
                <a:close/>
                <a:moveTo>
                  <a:pt x="58330" y="185102"/>
                </a:moveTo>
                <a:lnTo>
                  <a:pt x="63650" y="194342"/>
                </a:lnTo>
                <a:lnTo>
                  <a:pt x="58330" y="191272"/>
                </a:lnTo>
                <a:lnTo>
                  <a:pt x="58330" y="185102"/>
                </a:lnTo>
                <a:close/>
                <a:moveTo>
                  <a:pt x="69941" y="185132"/>
                </a:moveTo>
                <a:lnTo>
                  <a:pt x="75261" y="194342"/>
                </a:lnTo>
                <a:lnTo>
                  <a:pt x="69941" y="191242"/>
                </a:lnTo>
                <a:lnTo>
                  <a:pt x="69941" y="185132"/>
                </a:lnTo>
                <a:close/>
                <a:moveTo>
                  <a:pt x="81583" y="185132"/>
                </a:moveTo>
                <a:lnTo>
                  <a:pt x="86902" y="194342"/>
                </a:lnTo>
                <a:lnTo>
                  <a:pt x="81583" y="191242"/>
                </a:lnTo>
                <a:lnTo>
                  <a:pt x="81583" y="185132"/>
                </a:lnTo>
                <a:close/>
                <a:moveTo>
                  <a:pt x="93194" y="185132"/>
                </a:moveTo>
                <a:lnTo>
                  <a:pt x="98513" y="194342"/>
                </a:lnTo>
                <a:lnTo>
                  <a:pt x="93194" y="191242"/>
                </a:lnTo>
                <a:lnTo>
                  <a:pt x="93194" y="185132"/>
                </a:lnTo>
                <a:close/>
                <a:moveTo>
                  <a:pt x="104836" y="185132"/>
                </a:moveTo>
                <a:lnTo>
                  <a:pt x="110155" y="194342"/>
                </a:lnTo>
                <a:lnTo>
                  <a:pt x="104836" y="191242"/>
                </a:lnTo>
                <a:lnTo>
                  <a:pt x="104836" y="185132"/>
                </a:lnTo>
                <a:close/>
                <a:moveTo>
                  <a:pt x="116416" y="185132"/>
                </a:moveTo>
                <a:lnTo>
                  <a:pt x="121736" y="194342"/>
                </a:lnTo>
                <a:lnTo>
                  <a:pt x="116416" y="191242"/>
                </a:lnTo>
                <a:lnTo>
                  <a:pt x="116416" y="185132"/>
                </a:lnTo>
                <a:close/>
                <a:moveTo>
                  <a:pt x="128058" y="185132"/>
                </a:moveTo>
                <a:lnTo>
                  <a:pt x="133377" y="194342"/>
                </a:lnTo>
                <a:lnTo>
                  <a:pt x="128058" y="191242"/>
                </a:lnTo>
                <a:lnTo>
                  <a:pt x="128058" y="185132"/>
                </a:lnTo>
                <a:close/>
                <a:moveTo>
                  <a:pt x="139669" y="185132"/>
                </a:moveTo>
                <a:lnTo>
                  <a:pt x="144988" y="194342"/>
                </a:lnTo>
                <a:lnTo>
                  <a:pt x="139669" y="191242"/>
                </a:lnTo>
                <a:lnTo>
                  <a:pt x="139669" y="185132"/>
                </a:lnTo>
                <a:close/>
                <a:moveTo>
                  <a:pt x="151311" y="185132"/>
                </a:moveTo>
                <a:lnTo>
                  <a:pt x="156630" y="194342"/>
                </a:lnTo>
                <a:lnTo>
                  <a:pt x="151311" y="191242"/>
                </a:lnTo>
                <a:lnTo>
                  <a:pt x="151311" y="185132"/>
                </a:lnTo>
                <a:close/>
                <a:moveTo>
                  <a:pt x="162922" y="185132"/>
                </a:moveTo>
                <a:lnTo>
                  <a:pt x="168241" y="194342"/>
                </a:lnTo>
                <a:lnTo>
                  <a:pt x="162922" y="191242"/>
                </a:lnTo>
                <a:lnTo>
                  <a:pt x="162922" y="185132"/>
                </a:lnTo>
                <a:close/>
                <a:moveTo>
                  <a:pt x="174503" y="185132"/>
                </a:moveTo>
                <a:lnTo>
                  <a:pt x="179822" y="194342"/>
                </a:lnTo>
                <a:lnTo>
                  <a:pt x="174503" y="191242"/>
                </a:lnTo>
                <a:lnTo>
                  <a:pt x="174503" y="185132"/>
                </a:lnTo>
                <a:close/>
                <a:moveTo>
                  <a:pt x="186144" y="185132"/>
                </a:moveTo>
                <a:lnTo>
                  <a:pt x="191463" y="194342"/>
                </a:lnTo>
                <a:lnTo>
                  <a:pt x="186144" y="191242"/>
                </a:lnTo>
                <a:lnTo>
                  <a:pt x="186144" y="185132"/>
                </a:lnTo>
                <a:close/>
                <a:moveTo>
                  <a:pt x="197755" y="185132"/>
                </a:moveTo>
                <a:lnTo>
                  <a:pt x="203075" y="194342"/>
                </a:lnTo>
                <a:lnTo>
                  <a:pt x="197755" y="191242"/>
                </a:lnTo>
                <a:lnTo>
                  <a:pt x="197755" y="185132"/>
                </a:lnTo>
                <a:close/>
                <a:moveTo>
                  <a:pt x="209397" y="185132"/>
                </a:moveTo>
                <a:lnTo>
                  <a:pt x="214716" y="194342"/>
                </a:lnTo>
                <a:lnTo>
                  <a:pt x="209397" y="191242"/>
                </a:lnTo>
                <a:lnTo>
                  <a:pt x="209397" y="185132"/>
                </a:lnTo>
                <a:close/>
                <a:moveTo>
                  <a:pt x="221008" y="185132"/>
                </a:moveTo>
                <a:lnTo>
                  <a:pt x="226327" y="194342"/>
                </a:lnTo>
                <a:lnTo>
                  <a:pt x="221008" y="191303"/>
                </a:lnTo>
                <a:lnTo>
                  <a:pt x="221008" y="185132"/>
                </a:lnTo>
                <a:close/>
                <a:moveTo>
                  <a:pt x="232650" y="185132"/>
                </a:moveTo>
                <a:lnTo>
                  <a:pt x="237969" y="194342"/>
                </a:lnTo>
                <a:lnTo>
                  <a:pt x="232650" y="191303"/>
                </a:lnTo>
                <a:lnTo>
                  <a:pt x="232650" y="185132"/>
                </a:lnTo>
                <a:close/>
                <a:moveTo>
                  <a:pt x="244230" y="185132"/>
                </a:moveTo>
                <a:lnTo>
                  <a:pt x="249550" y="194342"/>
                </a:lnTo>
                <a:lnTo>
                  <a:pt x="244230" y="191303"/>
                </a:lnTo>
                <a:lnTo>
                  <a:pt x="244230" y="185132"/>
                </a:lnTo>
                <a:close/>
                <a:moveTo>
                  <a:pt x="255872" y="185132"/>
                </a:moveTo>
                <a:lnTo>
                  <a:pt x="261191" y="194342"/>
                </a:lnTo>
                <a:lnTo>
                  <a:pt x="255872" y="191303"/>
                </a:lnTo>
                <a:lnTo>
                  <a:pt x="255872" y="185132"/>
                </a:lnTo>
                <a:close/>
                <a:moveTo>
                  <a:pt x="267483" y="185132"/>
                </a:moveTo>
                <a:lnTo>
                  <a:pt x="272802" y="194342"/>
                </a:lnTo>
                <a:lnTo>
                  <a:pt x="267483" y="191303"/>
                </a:lnTo>
                <a:lnTo>
                  <a:pt x="267483" y="185132"/>
                </a:lnTo>
                <a:close/>
                <a:moveTo>
                  <a:pt x="34834" y="185132"/>
                </a:moveTo>
                <a:lnTo>
                  <a:pt x="34834" y="191303"/>
                </a:lnTo>
                <a:lnTo>
                  <a:pt x="29515" y="194372"/>
                </a:lnTo>
                <a:lnTo>
                  <a:pt x="29515" y="194372"/>
                </a:lnTo>
                <a:lnTo>
                  <a:pt x="34834" y="185132"/>
                </a:lnTo>
                <a:close/>
                <a:moveTo>
                  <a:pt x="69698" y="185132"/>
                </a:moveTo>
                <a:lnTo>
                  <a:pt x="69698" y="191303"/>
                </a:lnTo>
                <a:lnTo>
                  <a:pt x="64379" y="194372"/>
                </a:lnTo>
                <a:lnTo>
                  <a:pt x="64379" y="194372"/>
                </a:lnTo>
                <a:lnTo>
                  <a:pt x="69698" y="185132"/>
                </a:lnTo>
                <a:close/>
                <a:moveTo>
                  <a:pt x="81309" y="185132"/>
                </a:moveTo>
                <a:lnTo>
                  <a:pt x="81309" y="191303"/>
                </a:lnTo>
                <a:lnTo>
                  <a:pt x="75990" y="194372"/>
                </a:lnTo>
                <a:lnTo>
                  <a:pt x="75990" y="194372"/>
                </a:lnTo>
                <a:lnTo>
                  <a:pt x="81309" y="185132"/>
                </a:lnTo>
                <a:close/>
                <a:moveTo>
                  <a:pt x="92951" y="185132"/>
                </a:moveTo>
                <a:lnTo>
                  <a:pt x="92951" y="191303"/>
                </a:lnTo>
                <a:lnTo>
                  <a:pt x="87632" y="194372"/>
                </a:lnTo>
                <a:lnTo>
                  <a:pt x="87632" y="194372"/>
                </a:lnTo>
                <a:lnTo>
                  <a:pt x="92951" y="185132"/>
                </a:lnTo>
                <a:close/>
                <a:moveTo>
                  <a:pt x="104562" y="185132"/>
                </a:moveTo>
                <a:lnTo>
                  <a:pt x="104562" y="191303"/>
                </a:lnTo>
                <a:lnTo>
                  <a:pt x="99243" y="194372"/>
                </a:lnTo>
                <a:lnTo>
                  <a:pt x="99243" y="194372"/>
                </a:lnTo>
                <a:lnTo>
                  <a:pt x="104562" y="185132"/>
                </a:lnTo>
                <a:close/>
                <a:moveTo>
                  <a:pt x="116143" y="185132"/>
                </a:moveTo>
                <a:lnTo>
                  <a:pt x="116143" y="191303"/>
                </a:lnTo>
                <a:lnTo>
                  <a:pt x="110824" y="194372"/>
                </a:lnTo>
                <a:lnTo>
                  <a:pt x="110824" y="194372"/>
                </a:lnTo>
                <a:lnTo>
                  <a:pt x="116143" y="185132"/>
                </a:lnTo>
                <a:close/>
                <a:moveTo>
                  <a:pt x="127784" y="185132"/>
                </a:moveTo>
                <a:lnTo>
                  <a:pt x="127784" y="191303"/>
                </a:lnTo>
                <a:lnTo>
                  <a:pt x="122465" y="194372"/>
                </a:lnTo>
                <a:lnTo>
                  <a:pt x="122465" y="194372"/>
                </a:lnTo>
                <a:lnTo>
                  <a:pt x="127784" y="185132"/>
                </a:lnTo>
                <a:close/>
                <a:moveTo>
                  <a:pt x="139396" y="185132"/>
                </a:moveTo>
                <a:lnTo>
                  <a:pt x="139396" y="191303"/>
                </a:lnTo>
                <a:lnTo>
                  <a:pt x="134076" y="194372"/>
                </a:lnTo>
                <a:lnTo>
                  <a:pt x="134076" y="194372"/>
                </a:lnTo>
                <a:lnTo>
                  <a:pt x="139396" y="185132"/>
                </a:lnTo>
                <a:close/>
                <a:moveTo>
                  <a:pt x="151037" y="185132"/>
                </a:moveTo>
                <a:lnTo>
                  <a:pt x="151037" y="191303"/>
                </a:lnTo>
                <a:lnTo>
                  <a:pt x="145718" y="194372"/>
                </a:lnTo>
                <a:lnTo>
                  <a:pt x="145718" y="194372"/>
                </a:lnTo>
                <a:lnTo>
                  <a:pt x="151037" y="185132"/>
                </a:lnTo>
                <a:close/>
                <a:moveTo>
                  <a:pt x="162648" y="185132"/>
                </a:moveTo>
                <a:lnTo>
                  <a:pt x="162648" y="191303"/>
                </a:lnTo>
                <a:lnTo>
                  <a:pt x="157329" y="194372"/>
                </a:lnTo>
                <a:lnTo>
                  <a:pt x="157329" y="194372"/>
                </a:lnTo>
                <a:lnTo>
                  <a:pt x="162648" y="185132"/>
                </a:lnTo>
                <a:close/>
                <a:moveTo>
                  <a:pt x="174290" y="185132"/>
                </a:moveTo>
                <a:lnTo>
                  <a:pt x="174290" y="191303"/>
                </a:lnTo>
                <a:lnTo>
                  <a:pt x="168971" y="194372"/>
                </a:lnTo>
                <a:lnTo>
                  <a:pt x="168971" y="194372"/>
                </a:lnTo>
                <a:lnTo>
                  <a:pt x="174290" y="185132"/>
                </a:lnTo>
                <a:close/>
                <a:moveTo>
                  <a:pt x="185871" y="185193"/>
                </a:moveTo>
                <a:lnTo>
                  <a:pt x="185871" y="191303"/>
                </a:lnTo>
                <a:lnTo>
                  <a:pt x="180551" y="194372"/>
                </a:lnTo>
                <a:lnTo>
                  <a:pt x="180551" y="194372"/>
                </a:lnTo>
                <a:lnTo>
                  <a:pt x="185871" y="185193"/>
                </a:lnTo>
                <a:close/>
                <a:moveTo>
                  <a:pt x="197512" y="185132"/>
                </a:moveTo>
                <a:lnTo>
                  <a:pt x="197512" y="191303"/>
                </a:lnTo>
                <a:lnTo>
                  <a:pt x="192193" y="194372"/>
                </a:lnTo>
                <a:lnTo>
                  <a:pt x="192193" y="194372"/>
                </a:lnTo>
                <a:lnTo>
                  <a:pt x="197512" y="185132"/>
                </a:lnTo>
                <a:close/>
                <a:moveTo>
                  <a:pt x="209123" y="185132"/>
                </a:moveTo>
                <a:lnTo>
                  <a:pt x="209123" y="191303"/>
                </a:lnTo>
                <a:lnTo>
                  <a:pt x="203804" y="194372"/>
                </a:lnTo>
                <a:lnTo>
                  <a:pt x="203804" y="194372"/>
                </a:lnTo>
                <a:lnTo>
                  <a:pt x="209123" y="185132"/>
                </a:lnTo>
                <a:close/>
                <a:moveTo>
                  <a:pt x="220765" y="185193"/>
                </a:moveTo>
                <a:lnTo>
                  <a:pt x="220765" y="191303"/>
                </a:lnTo>
                <a:lnTo>
                  <a:pt x="215446" y="194372"/>
                </a:lnTo>
                <a:lnTo>
                  <a:pt x="215446" y="194372"/>
                </a:lnTo>
                <a:lnTo>
                  <a:pt x="220765" y="185193"/>
                </a:lnTo>
                <a:close/>
                <a:moveTo>
                  <a:pt x="243957" y="185193"/>
                </a:moveTo>
                <a:lnTo>
                  <a:pt x="243957" y="191303"/>
                </a:lnTo>
                <a:lnTo>
                  <a:pt x="238638" y="194372"/>
                </a:lnTo>
                <a:lnTo>
                  <a:pt x="238638" y="194372"/>
                </a:lnTo>
                <a:lnTo>
                  <a:pt x="243957" y="185193"/>
                </a:lnTo>
                <a:close/>
                <a:moveTo>
                  <a:pt x="255598" y="185193"/>
                </a:moveTo>
                <a:lnTo>
                  <a:pt x="255598" y="191303"/>
                </a:lnTo>
                <a:lnTo>
                  <a:pt x="250279" y="194372"/>
                </a:lnTo>
                <a:lnTo>
                  <a:pt x="250279" y="194372"/>
                </a:lnTo>
                <a:lnTo>
                  <a:pt x="255598" y="185193"/>
                </a:lnTo>
                <a:close/>
                <a:moveTo>
                  <a:pt x="11582" y="185132"/>
                </a:moveTo>
                <a:lnTo>
                  <a:pt x="11582" y="191303"/>
                </a:lnTo>
                <a:lnTo>
                  <a:pt x="6262" y="194372"/>
                </a:lnTo>
                <a:lnTo>
                  <a:pt x="11582" y="185132"/>
                </a:lnTo>
                <a:close/>
                <a:moveTo>
                  <a:pt x="23223" y="185193"/>
                </a:moveTo>
                <a:lnTo>
                  <a:pt x="23223" y="191303"/>
                </a:lnTo>
                <a:lnTo>
                  <a:pt x="17904" y="194372"/>
                </a:lnTo>
                <a:lnTo>
                  <a:pt x="23223" y="185193"/>
                </a:lnTo>
                <a:close/>
                <a:moveTo>
                  <a:pt x="46446" y="185132"/>
                </a:moveTo>
                <a:lnTo>
                  <a:pt x="46446" y="191303"/>
                </a:lnTo>
                <a:lnTo>
                  <a:pt x="41126" y="194372"/>
                </a:lnTo>
                <a:lnTo>
                  <a:pt x="46446" y="185132"/>
                </a:lnTo>
                <a:close/>
                <a:moveTo>
                  <a:pt x="58057" y="185132"/>
                </a:moveTo>
                <a:lnTo>
                  <a:pt x="58057" y="191303"/>
                </a:lnTo>
                <a:lnTo>
                  <a:pt x="52737" y="194372"/>
                </a:lnTo>
                <a:lnTo>
                  <a:pt x="58057" y="185132"/>
                </a:lnTo>
                <a:close/>
                <a:moveTo>
                  <a:pt x="232376" y="185193"/>
                </a:moveTo>
                <a:lnTo>
                  <a:pt x="232376" y="191303"/>
                </a:lnTo>
                <a:lnTo>
                  <a:pt x="227057" y="194372"/>
                </a:lnTo>
                <a:lnTo>
                  <a:pt x="232376" y="185193"/>
                </a:lnTo>
                <a:close/>
                <a:moveTo>
                  <a:pt x="267210" y="185193"/>
                </a:moveTo>
                <a:lnTo>
                  <a:pt x="267210" y="191303"/>
                </a:lnTo>
                <a:lnTo>
                  <a:pt x="261890" y="194372"/>
                </a:lnTo>
                <a:lnTo>
                  <a:pt x="267210" y="185193"/>
                </a:lnTo>
                <a:close/>
                <a:moveTo>
                  <a:pt x="278851" y="185193"/>
                </a:moveTo>
                <a:lnTo>
                  <a:pt x="278851" y="191303"/>
                </a:lnTo>
                <a:lnTo>
                  <a:pt x="273532" y="194372"/>
                </a:lnTo>
                <a:lnTo>
                  <a:pt x="278851" y="185193"/>
                </a:lnTo>
                <a:close/>
                <a:moveTo>
                  <a:pt x="69850" y="191485"/>
                </a:moveTo>
                <a:lnTo>
                  <a:pt x="75169" y="194555"/>
                </a:lnTo>
                <a:lnTo>
                  <a:pt x="64531" y="194555"/>
                </a:lnTo>
                <a:lnTo>
                  <a:pt x="69850" y="191485"/>
                </a:lnTo>
                <a:close/>
                <a:moveTo>
                  <a:pt x="81431" y="191485"/>
                </a:moveTo>
                <a:lnTo>
                  <a:pt x="86750" y="194555"/>
                </a:lnTo>
                <a:lnTo>
                  <a:pt x="76112" y="194555"/>
                </a:lnTo>
                <a:lnTo>
                  <a:pt x="81431" y="191485"/>
                </a:lnTo>
                <a:close/>
                <a:moveTo>
                  <a:pt x="93042" y="191485"/>
                </a:moveTo>
                <a:lnTo>
                  <a:pt x="98361" y="194555"/>
                </a:lnTo>
                <a:lnTo>
                  <a:pt x="87723" y="194555"/>
                </a:lnTo>
                <a:lnTo>
                  <a:pt x="93042" y="191485"/>
                </a:lnTo>
                <a:close/>
                <a:moveTo>
                  <a:pt x="104684" y="191485"/>
                </a:moveTo>
                <a:lnTo>
                  <a:pt x="110003" y="194555"/>
                </a:lnTo>
                <a:lnTo>
                  <a:pt x="99364" y="194555"/>
                </a:lnTo>
                <a:lnTo>
                  <a:pt x="104684" y="191485"/>
                </a:lnTo>
                <a:close/>
                <a:moveTo>
                  <a:pt x="116295" y="191485"/>
                </a:moveTo>
                <a:lnTo>
                  <a:pt x="121614" y="194555"/>
                </a:lnTo>
                <a:lnTo>
                  <a:pt x="110976" y="194555"/>
                </a:lnTo>
                <a:lnTo>
                  <a:pt x="116295" y="191485"/>
                </a:lnTo>
                <a:close/>
                <a:moveTo>
                  <a:pt x="127936" y="191485"/>
                </a:moveTo>
                <a:lnTo>
                  <a:pt x="133256" y="194555"/>
                </a:lnTo>
                <a:lnTo>
                  <a:pt x="122617" y="194555"/>
                </a:lnTo>
                <a:lnTo>
                  <a:pt x="127936" y="191485"/>
                </a:lnTo>
                <a:close/>
                <a:moveTo>
                  <a:pt x="139548" y="191485"/>
                </a:moveTo>
                <a:lnTo>
                  <a:pt x="144867" y="194555"/>
                </a:lnTo>
                <a:lnTo>
                  <a:pt x="134228" y="194555"/>
                </a:lnTo>
                <a:lnTo>
                  <a:pt x="139548" y="191485"/>
                </a:lnTo>
                <a:close/>
                <a:moveTo>
                  <a:pt x="151159" y="191485"/>
                </a:moveTo>
                <a:lnTo>
                  <a:pt x="156478" y="194555"/>
                </a:lnTo>
                <a:lnTo>
                  <a:pt x="145840" y="194555"/>
                </a:lnTo>
                <a:lnTo>
                  <a:pt x="151159" y="191485"/>
                </a:lnTo>
                <a:close/>
                <a:moveTo>
                  <a:pt x="162770" y="191485"/>
                </a:moveTo>
                <a:lnTo>
                  <a:pt x="168089" y="194555"/>
                </a:lnTo>
                <a:lnTo>
                  <a:pt x="157451" y="194555"/>
                </a:lnTo>
                <a:lnTo>
                  <a:pt x="162770" y="191485"/>
                </a:lnTo>
                <a:close/>
                <a:moveTo>
                  <a:pt x="174411" y="191485"/>
                </a:moveTo>
                <a:lnTo>
                  <a:pt x="179731" y="194555"/>
                </a:lnTo>
                <a:lnTo>
                  <a:pt x="169092" y="194555"/>
                </a:lnTo>
                <a:lnTo>
                  <a:pt x="174411" y="191485"/>
                </a:lnTo>
                <a:close/>
                <a:moveTo>
                  <a:pt x="186023" y="191485"/>
                </a:moveTo>
                <a:lnTo>
                  <a:pt x="191342" y="194555"/>
                </a:lnTo>
                <a:lnTo>
                  <a:pt x="180703" y="194555"/>
                </a:lnTo>
                <a:lnTo>
                  <a:pt x="186023" y="191485"/>
                </a:lnTo>
                <a:close/>
                <a:moveTo>
                  <a:pt x="197634" y="191485"/>
                </a:moveTo>
                <a:lnTo>
                  <a:pt x="202953" y="194555"/>
                </a:lnTo>
                <a:lnTo>
                  <a:pt x="192345" y="194555"/>
                </a:lnTo>
                <a:lnTo>
                  <a:pt x="197634" y="191485"/>
                </a:lnTo>
                <a:close/>
                <a:moveTo>
                  <a:pt x="209275" y="191485"/>
                </a:moveTo>
                <a:lnTo>
                  <a:pt x="214595" y="194555"/>
                </a:lnTo>
                <a:lnTo>
                  <a:pt x="203956" y="194555"/>
                </a:lnTo>
                <a:lnTo>
                  <a:pt x="209275" y="191485"/>
                </a:lnTo>
                <a:close/>
                <a:moveTo>
                  <a:pt x="220856" y="191485"/>
                </a:moveTo>
                <a:lnTo>
                  <a:pt x="226175" y="194555"/>
                </a:lnTo>
                <a:lnTo>
                  <a:pt x="215537" y="194555"/>
                </a:lnTo>
                <a:lnTo>
                  <a:pt x="220856" y="191485"/>
                </a:lnTo>
                <a:close/>
                <a:moveTo>
                  <a:pt x="232498" y="191485"/>
                </a:moveTo>
                <a:lnTo>
                  <a:pt x="237817" y="194555"/>
                </a:lnTo>
                <a:lnTo>
                  <a:pt x="227178" y="194555"/>
                </a:lnTo>
                <a:lnTo>
                  <a:pt x="232498" y="191485"/>
                </a:lnTo>
                <a:close/>
                <a:moveTo>
                  <a:pt x="244109" y="191485"/>
                </a:moveTo>
                <a:lnTo>
                  <a:pt x="249428" y="194555"/>
                </a:lnTo>
                <a:lnTo>
                  <a:pt x="238790" y="194555"/>
                </a:lnTo>
                <a:lnTo>
                  <a:pt x="244109" y="191485"/>
                </a:lnTo>
                <a:close/>
                <a:moveTo>
                  <a:pt x="255750" y="191485"/>
                </a:moveTo>
                <a:lnTo>
                  <a:pt x="261070" y="194555"/>
                </a:lnTo>
                <a:lnTo>
                  <a:pt x="250431" y="194555"/>
                </a:lnTo>
                <a:lnTo>
                  <a:pt x="255750" y="191485"/>
                </a:lnTo>
                <a:close/>
                <a:moveTo>
                  <a:pt x="267362" y="191485"/>
                </a:moveTo>
                <a:lnTo>
                  <a:pt x="272681" y="194555"/>
                </a:lnTo>
                <a:lnTo>
                  <a:pt x="262042" y="194555"/>
                </a:lnTo>
                <a:lnTo>
                  <a:pt x="267362" y="191485"/>
                </a:lnTo>
                <a:close/>
                <a:moveTo>
                  <a:pt x="279003" y="191485"/>
                </a:moveTo>
                <a:lnTo>
                  <a:pt x="284322" y="194555"/>
                </a:lnTo>
                <a:lnTo>
                  <a:pt x="273684" y="194555"/>
                </a:lnTo>
                <a:lnTo>
                  <a:pt x="279003" y="191485"/>
                </a:lnTo>
                <a:close/>
                <a:moveTo>
                  <a:pt x="11703" y="191515"/>
                </a:moveTo>
                <a:lnTo>
                  <a:pt x="17023" y="194616"/>
                </a:lnTo>
                <a:lnTo>
                  <a:pt x="6384" y="194616"/>
                </a:lnTo>
                <a:lnTo>
                  <a:pt x="11703" y="191515"/>
                </a:lnTo>
                <a:close/>
                <a:moveTo>
                  <a:pt x="23345" y="191515"/>
                </a:moveTo>
                <a:lnTo>
                  <a:pt x="28664" y="194616"/>
                </a:lnTo>
                <a:lnTo>
                  <a:pt x="18026" y="194616"/>
                </a:lnTo>
                <a:lnTo>
                  <a:pt x="23345" y="191515"/>
                </a:lnTo>
                <a:close/>
                <a:moveTo>
                  <a:pt x="34956" y="191515"/>
                </a:moveTo>
                <a:lnTo>
                  <a:pt x="40275" y="194616"/>
                </a:lnTo>
                <a:lnTo>
                  <a:pt x="29637" y="194616"/>
                </a:lnTo>
                <a:lnTo>
                  <a:pt x="34956" y="191515"/>
                </a:lnTo>
                <a:close/>
                <a:moveTo>
                  <a:pt x="46598" y="191515"/>
                </a:moveTo>
                <a:lnTo>
                  <a:pt x="51886" y="194616"/>
                </a:lnTo>
                <a:lnTo>
                  <a:pt x="41248" y="194616"/>
                </a:lnTo>
                <a:lnTo>
                  <a:pt x="46598" y="191515"/>
                </a:lnTo>
                <a:close/>
                <a:moveTo>
                  <a:pt x="58209" y="191515"/>
                </a:moveTo>
                <a:lnTo>
                  <a:pt x="63528" y="194616"/>
                </a:lnTo>
                <a:lnTo>
                  <a:pt x="52889" y="194616"/>
                </a:lnTo>
                <a:lnTo>
                  <a:pt x="58209" y="191515"/>
                </a:lnTo>
                <a:close/>
                <a:moveTo>
                  <a:pt x="17023" y="194828"/>
                </a:moveTo>
                <a:lnTo>
                  <a:pt x="11703" y="197898"/>
                </a:lnTo>
                <a:lnTo>
                  <a:pt x="6384" y="194828"/>
                </a:lnTo>
                <a:close/>
                <a:moveTo>
                  <a:pt x="28664" y="194828"/>
                </a:moveTo>
                <a:lnTo>
                  <a:pt x="23345" y="197898"/>
                </a:lnTo>
                <a:lnTo>
                  <a:pt x="18026" y="194828"/>
                </a:lnTo>
                <a:close/>
                <a:moveTo>
                  <a:pt x="40275" y="194828"/>
                </a:moveTo>
                <a:lnTo>
                  <a:pt x="34956" y="197898"/>
                </a:lnTo>
                <a:lnTo>
                  <a:pt x="29637" y="194828"/>
                </a:lnTo>
                <a:close/>
                <a:moveTo>
                  <a:pt x="51886" y="194828"/>
                </a:moveTo>
                <a:lnTo>
                  <a:pt x="46567" y="197898"/>
                </a:lnTo>
                <a:lnTo>
                  <a:pt x="41248" y="194828"/>
                </a:lnTo>
                <a:close/>
                <a:moveTo>
                  <a:pt x="63528" y="194828"/>
                </a:moveTo>
                <a:lnTo>
                  <a:pt x="58209" y="197898"/>
                </a:lnTo>
                <a:lnTo>
                  <a:pt x="52889" y="194828"/>
                </a:lnTo>
                <a:close/>
                <a:moveTo>
                  <a:pt x="75169" y="194828"/>
                </a:moveTo>
                <a:lnTo>
                  <a:pt x="69850" y="197898"/>
                </a:lnTo>
                <a:lnTo>
                  <a:pt x="64531" y="194828"/>
                </a:lnTo>
                <a:close/>
                <a:moveTo>
                  <a:pt x="86750" y="194828"/>
                </a:moveTo>
                <a:lnTo>
                  <a:pt x="81431" y="197898"/>
                </a:lnTo>
                <a:lnTo>
                  <a:pt x="76112" y="194828"/>
                </a:lnTo>
                <a:close/>
                <a:moveTo>
                  <a:pt x="98361" y="194828"/>
                </a:moveTo>
                <a:lnTo>
                  <a:pt x="93042" y="197898"/>
                </a:lnTo>
                <a:lnTo>
                  <a:pt x="87723" y="194828"/>
                </a:lnTo>
                <a:close/>
                <a:moveTo>
                  <a:pt x="110003" y="194828"/>
                </a:moveTo>
                <a:lnTo>
                  <a:pt x="104684" y="197898"/>
                </a:lnTo>
                <a:lnTo>
                  <a:pt x="99364" y="194828"/>
                </a:lnTo>
                <a:close/>
                <a:moveTo>
                  <a:pt x="121614" y="194828"/>
                </a:moveTo>
                <a:lnTo>
                  <a:pt x="116295" y="197898"/>
                </a:lnTo>
                <a:lnTo>
                  <a:pt x="110976" y="194828"/>
                </a:lnTo>
                <a:close/>
                <a:moveTo>
                  <a:pt x="133256" y="194828"/>
                </a:moveTo>
                <a:lnTo>
                  <a:pt x="127936" y="197898"/>
                </a:lnTo>
                <a:lnTo>
                  <a:pt x="122617" y="194828"/>
                </a:lnTo>
                <a:close/>
                <a:moveTo>
                  <a:pt x="144867" y="194828"/>
                </a:moveTo>
                <a:lnTo>
                  <a:pt x="139548" y="197898"/>
                </a:lnTo>
                <a:lnTo>
                  <a:pt x="134228" y="194828"/>
                </a:lnTo>
                <a:close/>
                <a:moveTo>
                  <a:pt x="156478" y="194828"/>
                </a:moveTo>
                <a:lnTo>
                  <a:pt x="151159" y="197898"/>
                </a:lnTo>
                <a:lnTo>
                  <a:pt x="145840" y="194828"/>
                </a:lnTo>
                <a:close/>
                <a:moveTo>
                  <a:pt x="168089" y="194828"/>
                </a:moveTo>
                <a:lnTo>
                  <a:pt x="162770" y="197898"/>
                </a:lnTo>
                <a:lnTo>
                  <a:pt x="157451" y="194828"/>
                </a:lnTo>
                <a:close/>
                <a:moveTo>
                  <a:pt x="179731" y="194828"/>
                </a:moveTo>
                <a:lnTo>
                  <a:pt x="174411" y="197898"/>
                </a:lnTo>
                <a:lnTo>
                  <a:pt x="169092" y="194828"/>
                </a:lnTo>
                <a:close/>
                <a:moveTo>
                  <a:pt x="191342" y="194828"/>
                </a:moveTo>
                <a:lnTo>
                  <a:pt x="186023" y="197898"/>
                </a:lnTo>
                <a:lnTo>
                  <a:pt x="180703" y="194828"/>
                </a:lnTo>
                <a:close/>
                <a:moveTo>
                  <a:pt x="202953" y="194828"/>
                </a:moveTo>
                <a:lnTo>
                  <a:pt x="197634" y="197898"/>
                </a:lnTo>
                <a:lnTo>
                  <a:pt x="192315" y="194828"/>
                </a:lnTo>
                <a:close/>
                <a:moveTo>
                  <a:pt x="214564" y="194828"/>
                </a:moveTo>
                <a:lnTo>
                  <a:pt x="209245" y="197898"/>
                </a:lnTo>
                <a:lnTo>
                  <a:pt x="203926" y="194828"/>
                </a:lnTo>
                <a:close/>
                <a:moveTo>
                  <a:pt x="226175" y="194828"/>
                </a:moveTo>
                <a:lnTo>
                  <a:pt x="220856" y="197898"/>
                </a:lnTo>
                <a:lnTo>
                  <a:pt x="215537" y="194828"/>
                </a:lnTo>
                <a:close/>
                <a:moveTo>
                  <a:pt x="237817" y="194828"/>
                </a:moveTo>
                <a:lnTo>
                  <a:pt x="232498" y="197898"/>
                </a:lnTo>
                <a:lnTo>
                  <a:pt x="227178" y="194828"/>
                </a:lnTo>
                <a:close/>
                <a:moveTo>
                  <a:pt x="249428" y="194828"/>
                </a:moveTo>
                <a:lnTo>
                  <a:pt x="244109" y="197898"/>
                </a:lnTo>
                <a:lnTo>
                  <a:pt x="238790" y="194828"/>
                </a:lnTo>
                <a:close/>
                <a:moveTo>
                  <a:pt x="261070" y="194828"/>
                </a:moveTo>
                <a:lnTo>
                  <a:pt x="255750" y="197898"/>
                </a:lnTo>
                <a:lnTo>
                  <a:pt x="250431" y="194828"/>
                </a:lnTo>
                <a:close/>
                <a:moveTo>
                  <a:pt x="272681" y="194828"/>
                </a:moveTo>
                <a:lnTo>
                  <a:pt x="267362" y="197898"/>
                </a:lnTo>
                <a:lnTo>
                  <a:pt x="262042" y="194828"/>
                </a:lnTo>
                <a:close/>
                <a:moveTo>
                  <a:pt x="284292" y="194828"/>
                </a:moveTo>
                <a:lnTo>
                  <a:pt x="278973" y="197898"/>
                </a:lnTo>
                <a:lnTo>
                  <a:pt x="273653" y="194828"/>
                </a:lnTo>
                <a:close/>
                <a:moveTo>
                  <a:pt x="17174" y="195072"/>
                </a:moveTo>
                <a:lnTo>
                  <a:pt x="11855" y="204251"/>
                </a:lnTo>
                <a:lnTo>
                  <a:pt x="11855" y="198142"/>
                </a:lnTo>
                <a:lnTo>
                  <a:pt x="17174" y="195072"/>
                </a:lnTo>
                <a:close/>
                <a:moveTo>
                  <a:pt x="28816" y="195072"/>
                </a:moveTo>
                <a:lnTo>
                  <a:pt x="23497" y="204251"/>
                </a:lnTo>
                <a:lnTo>
                  <a:pt x="23497" y="198142"/>
                </a:lnTo>
                <a:lnTo>
                  <a:pt x="28816" y="195072"/>
                </a:lnTo>
                <a:close/>
                <a:moveTo>
                  <a:pt x="40427" y="195072"/>
                </a:moveTo>
                <a:lnTo>
                  <a:pt x="35108" y="204251"/>
                </a:lnTo>
                <a:lnTo>
                  <a:pt x="35108" y="198142"/>
                </a:lnTo>
                <a:lnTo>
                  <a:pt x="40427" y="195072"/>
                </a:lnTo>
                <a:close/>
                <a:moveTo>
                  <a:pt x="52008" y="195072"/>
                </a:moveTo>
                <a:lnTo>
                  <a:pt x="46689" y="204251"/>
                </a:lnTo>
                <a:lnTo>
                  <a:pt x="46689" y="198142"/>
                </a:lnTo>
                <a:lnTo>
                  <a:pt x="52008" y="195072"/>
                </a:lnTo>
                <a:close/>
                <a:moveTo>
                  <a:pt x="63650" y="195072"/>
                </a:moveTo>
                <a:lnTo>
                  <a:pt x="58330" y="204251"/>
                </a:lnTo>
                <a:lnTo>
                  <a:pt x="58330" y="198142"/>
                </a:lnTo>
                <a:lnTo>
                  <a:pt x="63650" y="195072"/>
                </a:lnTo>
                <a:close/>
                <a:moveTo>
                  <a:pt x="75261" y="195072"/>
                </a:moveTo>
                <a:lnTo>
                  <a:pt x="69941" y="204251"/>
                </a:lnTo>
                <a:lnTo>
                  <a:pt x="69941" y="198142"/>
                </a:lnTo>
                <a:lnTo>
                  <a:pt x="75261" y="195072"/>
                </a:lnTo>
                <a:close/>
                <a:moveTo>
                  <a:pt x="86902" y="195072"/>
                </a:moveTo>
                <a:lnTo>
                  <a:pt x="81583" y="204251"/>
                </a:lnTo>
                <a:lnTo>
                  <a:pt x="81583" y="198142"/>
                </a:lnTo>
                <a:lnTo>
                  <a:pt x="86902" y="195072"/>
                </a:lnTo>
                <a:close/>
                <a:moveTo>
                  <a:pt x="98513" y="195072"/>
                </a:moveTo>
                <a:lnTo>
                  <a:pt x="93194" y="204251"/>
                </a:lnTo>
                <a:lnTo>
                  <a:pt x="93194" y="198142"/>
                </a:lnTo>
                <a:lnTo>
                  <a:pt x="98513" y="195072"/>
                </a:lnTo>
                <a:close/>
                <a:moveTo>
                  <a:pt x="110155" y="195072"/>
                </a:moveTo>
                <a:lnTo>
                  <a:pt x="104836" y="204251"/>
                </a:lnTo>
                <a:lnTo>
                  <a:pt x="104836" y="198142"/>
                </a:lnTo>
                <a:lnTo>
                  <a:pt x="110155" y="195072"/>
                </a:lnTo>
                <a:close/>
                <a:moveTo>
                  <a:pt x="121736" y="195072"/>
                </a:moveTo>
                <a:lnTo>
                  <a:pt x="116416" y="204251"/>
                </a:lnTo>
                <a:lnTo>
                  <a:pt x="116416" y="198142"/>
                </a:lnTo>
                <a:lnTo>
                  <a:pt x="121736" y="195072"/>
                </a:lnTo>
                <a:close/>
                <a:moveTo>
                  <a:pt x="133377" y="195072"/>
                </a:moveTo>
                <a:lnTo>
                  <a:pt x="128058" y="204251"/>
                </a:lnTo>
                <a:lnTo>
                  <a:pt x="128058" y="198142"/>
                </a:lnTo>
                <a:lnTo>
                  <a:pt x="133377" y="195072"/>
                </a:lnTo>
                <a:close/>
                <a:moveTo>
                  <a:pt x="144988" y="195072"/>
                </a:moveTo>
                <a:lnTo>
                  <a:pt x="139669" y="204251"/>
                </a:lnTo>
                <a:lnTo>
                  <a:pt x="139669" y="198142"/>
                </a:lnTo>
                <a:lnTo>
                  <a:pt x="144988" y="195072"/>
                </a:lnTo>
                <a:close/>
                <a:moveTo>
                  <a:pt x="156630" y="195072"/>
                </a:moveTo>
                <a:lnTo>
                  <a:pt x="151311" y="204251"/>
                </a:lnTo>
                <a:lnTo>
                  <a:pt x="151311" y="198142"/>
                </a:lnTo>
                <a:lnTo>
                  <a:pt x="156630" y="195072"/>
                </a:lnTo>
                <a:close/>
                <a:moveTo>
                  <a:pt x="168241" y="195072"/>
                </a:moveTo>
                <a:lnTo>
                  <a:pt x="162922" y="204251"/>
                </a:lnTo>
                <a:lnTo>
                  <a:pt x="162922" y="198142"/>
                </a:lnTo>
                <a:lnTo>
                  <a:pt x="168241" y="195072"/>
                </a:lnTo>
                <a:close/>
                <a:moveTo>
                  <a:pt x="179822" y="195072"/>
                </a:moveTo>
                <a:lnTo>
                  <a:pt x="174503" y="204251"/>
                </a:lnTo>
                <a:lnTo>
                  <a:pt x="174503" y="198142"/>
                </a:lnTo>
                <a:lnTo>
                  <a:pt x="179822" y="195072"/>
                </a:lnTo>
                <a:close/>
                <a:moveTo>
                  <a:pt x="191463" y="195072"/>
                </a:moveTo>
                <a:lnTo>
                  <a:pt x="186144" y="204251"/>
                </a:lnTo>
                <a:lnTo>
                  <a:pt x="186144" y="198142"/>
                </a:lnTo>
                <a:lnTo>
                  <a:pt x="191463" y="195072"/>
                </a:lnTo>
                <a:close/>
                <a:moveTo>
                  <a:pt x="203075" y="195072"/>
                </a:moveTo>
                <a:lnTo>
                  <a:pt x="197755" y="204251"/>
                </a:lnTo>
                <a:lnTo>
                  <a:pt x="197755" y="198142"/>
                </a:lnTo>
                <a:lnTo>
                  <a:pt x="203075" y="195072"/>
                </a:lnTo>
                <a:close/>
                <a:moveTo>
                  <a:pt x="214716" y="195072"/>
                </a:moveTo>
                <a:lnTo>
                  <a:pt x="209397" y="204251"/>
                </a:lnTo>
                <a:lnTo>
                  <a:pt x="209397" y="198142"/>
                </a:lnTo>
                <a:lnTo>
                  <a:pt x="214716" y="195072"/>
                </a:lnTo>
                <a:close/>
                <a:moveTo>
                  <a:pt x="226327" y="195072"/>
                </a:moveTo>
                <a:lnTo>
                  <a:pt x="221008" y="204251"/>
                </a:lnTo>
                <a:lnTo>
                  <a:pt x="221008" y="198142"/>
                </a:lnTo>
                <a:lnTo>
                  <a:pt x="226327" y="195072"/>
                </a:lnTo>
                <a:close/>
                <a:moveTo>
                  <a:pt x="237969" y="195072"/>
                </a:moveTo>
                <a:lnTo>
                  <a:pt x="232650" y="204251"/>
                </a:lnTo>
                <a:lnTo>
                  <a:pt x="232650" y="198142"/>
                </a:lnTo>
                <a:lnTo>
                  <a:pt x="237969" y="195072"/>
                </a:lnTo>
                <a:close/>
                <a:moveTo>
                  <a:pt x="249550" y="195072"/>
                </a:moveTo>
                <a:lnTo>
                  <a:pt x="244230" y="204251"/>
                </a:lnTo>
                <a:lnTo>
                  <a:pt x="244230" y="198142"/>
                </a:lnTo>
                <a:lnTo>
                  <a:pt x="249550" y="195072"/>
                </a:lnTo>
                <a:close/>
                <a:moveTo>
                  <a:pt x="261191" y="195072"/>
                </a:moveTo>
                <a:lnTo>
                  <a:pt x="255872" y="204251"/>
                </a:lnTo>
                <a:lnTo>
                  <a:pt x="255872" y="198142"/>
                </a:lnTo>
                <a:lnTo>
                  <a:pt x="261191" y="195072"/>
                </a:lnTo>
                <a:close/>
                <a:moveTo>
                  <a:pt x="272802" y="195072"/>
                </a:moveTo>
                <a:lnTo>
                  <a:pt x="267483" y="204251"/>
                </a:lnTo>
                <a:lnTo>
                  <a:pt x="267483" y="198142"/>
                </a:lnTo>
                <a:lnTo>
                  <a:pt x="272802" y="195072"/>
                </a:lnTo>
                <a:close/>
                <a:moveTo>
                  <a:pt x="284444" y="195072"/>
                </a:moveTo>
                <a:lnTo>
                  <a:pt x="279125" y="204251"/>
                </a:lnTo>
                <a:lnTo>
                  <a:pt x="279125" y="198142"/>
                </a:lnTo>
                <a:lnTo>
                  <a:pt x="284444" y="195072"/>
                </a:lnTo>
                <a:close/>
                <a:moveTo>
                  <a:pt x="6262" y="195102"/>
                </a:moveTo>
                <a:lnTo>
                  <a:pt x="11582" y="198142"/>
                </a:lnTo>
                <a:lnTo>
                  <a:pt x="11582" y="204281"/>
                </a:lnTo>
                <a:lnTo>
                  <a:pt x="6262" y="195102"/>
                </a:lnTo>
                <a:close/>
                <a:moveTo>
                  <a:pt x="17904" y="195102"/>
                </a:moveTo>
                <a:lnTo>
                  <a:pt x="23223" y="198142"/>
                </a:lnTo>
                <a:lnTo>
                  <a:pt x="23223" y="204281"/>
                </a:lnTo>
                <a:lnTo>
                  <a:pt x="17904" y="195102"/>
                </a:lnTo>
                <a:close/>
                <a:moveTo>
                  <a:pt x="29515" y="195102"/>
                </a:moveTo>
                <a:lnTo>
                  <a:pt x="34834" y="198142"/>
                </a:lnTo>
                <a:lnTo>
                  <a:pt x="34834" y="204281"/>
                </a:lnTo>
                <a:lnTo>
                  <a:pt x="29515" y="195102"/>
                </a:lnTo>
                <a:close/>
                <a:moveTo>
                  <a:pt x="41126" y="195102"/>
                </a:moveTo>
                <a:lnTo>
                  <a:pt x="46446" y="198142"/>
                </a:lnTo>
                <a:lnTo>
                  <a:pt x="46446" y="204281"/>
                </a:lnTo>
                <a:lnTo>
                  <a:pt x="41126" y="195102"/>
                </a:lnTo>
                <a:close/>
                <a:moveTo>
                  <a:pt x="52737" y="195102"/>
                </a:moveTo>
                <a:lnTo>
                  <a:pt x="58057" y="198142"/>
                </a:lnTo>
                <a:lnTo>
                  <a:pt x="58057" y="204281"/>
                </a:lnTo>
                <a:lnTo>
                  <a:pt x="52737" y="195102"/>
                </a:lnTo>
                <a:close/>
                <a:moveTo>
                  <a:pt x="64379" y="195072"/>
                </a:moveTo>
                <a:lnTo>
                  <a:pt x="69698" y="198142"/>
                </a:lnTo>
                <a:lnTo>
                  <a:pt x="69698" y="204281"/>
                </a:lnTo>
                <a:lnTo>
                  <a:pt x="64379" y="195072"/>
                </a:lnTo>
                <a:close/>
                <a:moveTo>
                  <a:pt x="75990" y="195102"/>
                </a:moveTo>
                <a:lnTo>
                  <a:pt x="81309" y="198142"/>
                </a:lnTo>
                <a:lnTo>
                  <a:pt x="81309" y="204281"/>
                </a:lnTo>
                <a:lnTo>
                  <a:pt x="75990" y="195102"/>
                </a:lnTo>
                <a:close/>
                <a:moveTo>
                  <a:pt x="87632" y="195102"/>
                </a:moveTo>
                <a:lnTo>
                  <a:pt x="92951" y="198142"/>
                </a:lnTo>
                <a:lnTo>
                  <a:pt x="92951" y="204281"/>
                </a:lnTo>
                <a:lnTo>
                  <a:pt x="87632" y="195102"/>
                </a:lnTo>
                <a:close/>
                <a:moveTo>
                  <a:pt x="99243" y="195102"/>
                </a:moveTo>
                <a:lnTo>
                  <a:pt x="104562" y="198142"/>
                </a:lnTo>
                <a:lnTo>
                  <a:pt x="104562" y="204281"/>
                </a:lnTo>
                <a:lnTo>
                  <a:pt x="99243" y="195102"/>
                </a:lnTo>
                <a:close/>
                <a:moveTo>
                  <a:pt x="110824" y="195102"/>
                </a:moveTo>
                <a:lnTo>
                  <a:pt x="116143" y="198142"/>
                </a:lnTo>
                <a:lnTo>
                  <a:pt x="116143" y="204281"/>
                </a:lnTo>
                <a:lnTo>
                  <a:pt x="110824" y="195102"/>
                </a:lnTo>
                <a:close/>
                <a:moveTo>
                  <a:pt x="122465" y="195102"/>
                </a:moveTo>
                <a:lnTo>
                  <a:pt x="127784" y="198142"/>
                </a:lnTo>
                <a:lnTo>
                  <a:pt x="127784" y="204281"/>
                </a:lnTo>
                <a:lnTo>
                  <a:pt x="122465" y="195102"/>
                </a:lnTo>
                <a:close/>
                <a:moveTo>
                  <a:pt x="134076" y="195102"/>
                </a:moveTo>
                <a:lnTo>
                  <a:pt x="139396" y="198142"/>
                </a:lnTo>
                <a:lnTo>
                  <a:pt x="139396" y="204281"/>
                </a:lnTo>
                <a:lnTo>
                  <a:pt x="134076" y="195102"/>
                </a:lnTo>
                <a:close/>
                <a:moveTo>
                  <a:pt x="145718" y="195102"/>
                </a:moveTo>
                <a:lnTo>
                  <a:pt x="151037" y="198142"/>
                </a:lnTo>
                <a:lnTo>
                  <a:pt x="151037" y="204281"/>
                </a:lnTo>
                <a:lnTo>
                  <a:pt x="145718" y="195102"/>
                </a:lnTo>
                <a:close/>
                <a:moveTo>
                  <a:pt x="157329" y="195102"/>
                </a:moveTo>
                <a:lnTo>
                  <a:pt x="162648" y="198142"/>
                </a:lnTo>
                <a:lnTo>
                  <a:pt x="162648" y="204281"/>
                </a:lnTo>
                <a:lnTo>
                  <a:pt x="157329" y="195102"/>
                </a:lnTo>
                <a:close/>
                <a:moveTo>
                  <a:pt x="168971" y="195102"/>
                </a:moveTo>
                <a:lnTo>
                  <a:pt x="174290" y="198142"/>
                </a:lnTo>
                <a:lnTo>
                  <a:pt x="174290" y="204281"/>
                </a:lnTo>
                <a:lnTo>
                  <a:pt x="168971" y="195102"/>
                </a:lnTo>
                <a:close/>
                <a:moveTo>
                  <a:pt x="180551" y="195102"/>
                </a:moveTo>
                <a:lnTo>
                  <a:pt x="185871" y="198142"/>
                </a:lnTo>
                <a:lnTo>
                  <a:pt x="185871" y="204281"/>
                </a:lnTo>
                <a:lnTo>
                  <a:pt x="180551" y="195102"/>
                </a:lnTo>
                <a:close/>
                <a:moveTo>
                  <a:pt x="192193" y="195102"/>
                </a:moveTo>
                <a:lnTo>
                  <a:pt x="197512" y="198142"/>
                </a:lnTo>
                <a:lnTo>
                  <a:pt x="197512" y="204281"/>
                </a:lnTo>
                <a:lnTo>
                  <a:pt x="192193" y="195102"/>
                </a:lnTo>
                <a:close/>
                <a:moveTo>
                  <a:pt x="203804" y="195072"/>
                </a:moveTo>
                <a:lnTo>
                  <a:pt x="209123" y="198142"/>
                </a:lnTo>
                <a:lnTo>
                  <a:pt x="209123" y="204281"/>
                </a:lnTo>
                <a:lnTo>
                  <a:pt x="203804" y="195072"/>
                </a:lnTo>
                <a:close/>
                <a:moveTo>
                  <a:pt x="215446" y="195102"/>
                </a:moveTo>
                <a:lnTo>
                  <a:pt x="220765" y="198142"/>
                </a:lnTo>
                <a:lnTo>
                  <a:pt x="220765" y="204281"/>
                </a:lnTo>
                <a:lnTo>
                  <a:pt x="215446" y="195102"/>
                </a:lnTo>
                <a:close/>
                <a:moveTo>
                  <a:pt x="227057" y="195072"/>
                </a:moveTo>
                <a:lnTo>
                  <a:pt x="232376" y="198142"/>
                </a:lnTo>
                <a:lnTo>
                  <a:pt x="232376" y="204281"/>
                </a:lnTo>
                <a:lnTo>
                  <a:pt x="227057" y="195072"/>
                </a:lnTo>
                <a:close/>
                <a:moveTo>
                  <a:pt x="238668" y="195072"/>
                </a:moveTo>
                <a:lnTo>
                  <a:pt x="243987" y="198142"/>
                </a:lnTo>
                <a:lnTo>
                  <a:pt x="243987" y="204281"/>
                </a:lnTo>
                <a:lnTo>
                  <a:pt x="238668" y="195072"/>
                </a:lnTo>
                <a:close/>
                <a:moveTo>
                  <a:pt x="250279" y="195072"/>
                </a:moveTo>
                <a:lnTo>
                  <a:pt x="255598" y="198142"/>
                </a:lnTo>
                <a:lnTo>
                  <a:pt x="255598" y="204281"/>
                </a:lnTo>
                <a:lnTo>
                  <a:pt x="250279" y="195072"/>
                </a:lnTo>
                <a:close/>
                <a:moveTo>
                  <a:pt x="261890" y="195072"/>
                </a:moveTo>
                <a:lnTo>
                  <a:pt x="267210" y="198142"/>
                </a:lnTo>
                <a:lnTo>
                  <a:pt x="267210" y="204281"/>
                </a:lnTo>
                <a:lnTo>
                  <a:pt x="261890" y="195072"/>
                </a:lnTo>
                <a:close/>
                <a:moveTo>
                  <a:pt x="273532" y="195072"/>
                </a:moveTo>
                <a:lnTo>
                  <a:pt x="278851" y="198142"/>
                </a:lnTo>
                <a:lnTo>
                  <a:pt x="278851" y="204281"/>
                </a:lnTo>
                <a:lnTo>
                  <a:pt x="273532" y="195072"/>
                </a:lnTo>
                <a:close/>
                <a:moveTo>
                  <a:pt x="40883" y="195163"/>
                </a:moveTo>
                <a:lnTo>
                  <a:pt x="46202" y="204373"/>
                </a:lnTo>
                <a:lnTo>
                  <a:pt x="46202" y="204373"/>
                </a:lnTo>
                <a:lnTo>
                  <a:pt x="43740" y="202914"/>
                </a:lnTo>
                <a:lnTo>
                  <a:pt x="40883" y="201333"/>
                </a:lnTo>
                <a:lnTo>
                  <a:pt x="40883" y="195163"/>
                </a:lnTo>
                <a:close/>
                <a:moveTo>
                  <a:pt x="64136" y="195163"/>
                </a:moveTo>
                <a:lnTo>
                  <a:pt x="69455" y="204373"/>
                </a:lnTo>
                <a:lnTo>
                  <a:pt x="69455" y="204373"/>
                </a:lnTo>
                <a:lnTo>
                  <a:pt x="66993" y="202914"/>
                </a:lnTo>
                <a:lnTo>
                  <a:pt x="64136" y="201333"/>
                </a:lnTo>
                <a:lnTo>
                  <a:pt x="64136" y="195163"/>
                </a:lnTo>
                <a:close/>
                <a:moveTo>
                  <a:pt x="110611" y="195163"/>
                </a:moveTo>
                <a:lnTo>
                  <a:pt x="115930" y="204373"/>
                </a:lnTo>
                <a:lnTo>
                  <a:pt x="115930" y="204373"/>
                </a:lnTo>
                <a:lnTo>
                  <a:pt x="113468" y="202914"/>
                </a:lnTo>
                <a:lnTo>
                  <a:pt x="110611" y="201333"/>
                </a:lnTo>
                <a:lnTo>
                  <a:pt x="110611" y="195163"/>
                </a:lnTo>
                <a:close/>
                <a:moveTo>
                  <a:pt x="17661" y="195163"/>
                </a:moveTo>
                <a:lnTo>
                  <a:pt x="22980" y="204373"/>
                </a:lnTo>
                <a:lnTo>
                  <a:pt x="22980" y="204373"/>
                </a:lnTo>
                <a:lnTo>
                  <a:pt x="20518" y="202914"/>
                </a:lnTo>
                <a:lnTo>
                  <a:pt x="17661" y="201333"/>
                </a:lnTo>
                <a:lnTo>
                  <a:pt x="17661" y="195163"/>
                </a:lnTo>
                <a:close/>
                <a:moveTo>
                  <a:pt x="29302" y="195163"/>
                </a:moveTo>
                <a:lnTo>
                  <a:pt x="34622" y="204373"/>
                </a:lnTo>
                <a:lnTo>
                  <a:pt x="34622" y="204373"/>
                </a:lnTo>
                <a:lnTo>
                  <a:pt x="32160" y="202914"/>
                </a:lnTo>
                <a:lnTo>
                  <a:pt x="29302" y="201333"/>
                </a:lnTo>
                <a:lnTo>
                  <a:pt x="29302" y="195163"/>
                </a:lnTo>
                <a:close/>
                <a:moveTo>
                  <a:pt x="87389" y="195163"/>
                </a:moveTo>
                <a:lnTo>
                  <a:pt x="92708" y="204373"/>
                </a:lnTo>
                <a:lnTo>
                  <a:pt x="92708" y="204373"/>
                </a:lnTo>
                <a:lnTo>
                  <a:pt x="90246" y="202914"/>
                </a:lnTo>
                <a:lnTo>
                  <a:pt x="87389" y="201333"/>
                </a:lnTo>
                <a:lnTo>
                  <a:pt x="87389" y="195163"/>
                </a:lnTo>
                <a:close/>
                <a:moveTo>
                  <a:pt x="133864" y="195163"/>
                </a:moveTo>
                <a:lnTo>
                  <a:pt x="139183" y="204373"/>
                </a:lnTo>
                <a:lnTo>
                  <a:pt x="139183" y="204373"/>
                </a:lnTo>
                <a:lnTo>
                  <a:pt x="136721" y="202914"/>
                </a:lnTo>
                <a:lnTo>
                  <a:pt x="133864" y="201333"/>
                </a:lnTo>
                <a:lnTo>
                  <a:pt x="133864" y="195163"/>
                </a:lnTo>
                <a:close/>
                <a:moveTo>
                  <a:pt x="145475" y="195163"/>
                </a:moveTo>
                <a:lnTo>
                  <a:pt x="150794" y="204373"/>
                </a:lnTo>
                <a:lnTo>
                  <a:pt x="150794" y="204373"/>
                </a:lnTo>
                <a:lnTo>
                  <a:pt x="148332" y="202914"/>
                </a:lnTo>
                <a:lnTo>
                  <a:pt x="145475" y="201333"/>
                </a:lnTo>
                <a:lnTo>
                  <a:pt x="145475" y="195163"/>
                </a:lnTo>
                <a:close/>
                <a:moveTo>
                  <a:pt x="157116" y="195163"/>
                </a:moveTo>
                <a:lnTo>
                  <a:pt x="162436" y="204373"/>
                </a:lnTo>
                <a:lnTo>
                  <a:pt x="162436" y="204373"/>
                </a:lnTo>
                <a:lnTo>
                  <a:pt x="159974" y="202914"/>
                </a:lnTo>
                <a:lnTo>
                  <a:pt x="157116" y="201333"/>
                </a:lnTo>
                <a:lnTo>
                  <a:pt x="157116" y="195163"/>
                </a:lnTo>
                <a:close/>
                <a:moveTo>
                  <a:pt x="168727" y="195163"/>
                </a:moveTo>
                <a:lnTo>
                  <a:pt x="174047" y="204373"/>
                </a:lnTo>
                <a:lnTo>
                  <a:pt x="174047" y="204373"/>
                </a:lnTo>
                <a:lnTo>
                  <a:pt x="171585" y="202914"/>
                </a:lnTo>
                <a:lnTo>
                  <a:pt x="168727" y="201333"/>
                </a:lnTo>
                <a:lnTo>
                  <a:pt x="168727" y="195163"/>
                </a:lnTo>
                <a:close/>
                <a:moveTo>
                  <a:pt x="180339" y="195163"/>
                </a:moveTo>
                <a:lnTo>
                  <a:pt x="185658" y="204373"/>
                </a:lnTo>
                <a:lnTo>
                  <a:pt x="185658" y="204373"/>
                </a:lnTo>
                <a:lnTo>
                  <a:pt x="183165" y="202914"/>
                </a:lnTo>
                <a:lnTo>
                  <a:pt x="180339" y="201333"/>
                </a:lnTo>
                <a:lnTo>
                  <a:pt x="180339" y="195163"/>
                </a:lnTo>
                <a:close/>
                <a:moveTo>
                  <a:pt x="191950" y="195163"/>
                </a:moveTo>
                <a:lnTo>
                  <a:pt x="197269" y="204373"/>
                </a:lnTo>
                <a:lnTo>
                  <a:pt x="197269" y="204373"/>
                </a:lnTo>
                <a:lnTo>
                  <a:pt x="194807" y="202914"/>
                </a:lnTo>
                <a:lnTo>
                  <a:pt x="191950" y="201333"/>
                </a:lnTo>
                <a:lnTo>
                  <a:pt x="191950" y="195163"/>
                </a:lnTo>
                <a:close/>
                <a:moveTo>
                  <a:pt x="215202" y="195163"/>
                </a:moveTo>
                <a:lnTo>
                  <a:pt x="220522" y="204373"/>
                </a:lnTo>
                <a:lnTo>
                  <a:pt x="220522" y="204373"/>
                </a:lnTo>
                <a:lnTo>
                  <a:pt x="218060" y="202914"/>
                </a:lnTo>
                <a:lnTo>
                  <a:pt x="215202" y="201333"/>
                </a:lnTo>
                <a:lnTo>
                  <a:pt x="215202" y="195163"/>
                </a:lnTo>
                <a:close/>
                <a:moveTo>
                  <a:pt x="52525" y="195163"/>
                </a:moveTo>
                <a:lnTo>
                  <a:pt x="57844" y="204373"/>
                </a:lnTo>
                <a:lnTo>
                  <a:pt x="55351" y="202914"/>
                </a:lnTo>
                <a:lnTo>
                  <a:pt x="52525" y="201333"/>
                </a:lnTo>
                <a:lnTo>
                  <a:pt x="52525" y="195163"/>
                </a:lnTo>
                <a:close/>
                <a:moveTo>
                  <a:pt x="75777" y="195163"/>
                </a:moveTo>
                <a:lnTo>
                  <a:pt x="81097" y="204373"/>
                </a:lnTo>
                <a:lnTo>
                  <a:pt x="78604" y="202914"/>
                </a:lnTo>
                <a:lnTo>
                  <a:pt x="75777" y="201333"/>
                </a:lnTo>
                <a:lnTo>
                  <a:pt x="75777" y="195163"/>
                </a:lnTo>
                <a:close/>
                <a:moveTo>
                  <a:pt x="99030" y="195163"/>
                </a:moveTo>
                <a:lnTo>
                  <a:pt x="104349" y="204373"/>
                </a:lnTo>
                <a:lnTo>
                  <a:pt x="101857" y="202914"/>
                </a:lnTo>
                <a:lnTo>
                  <a:pt x="99030" y="201333"/>
                </a:lnTo>
                <a:lnTo>
                  <a:pt x="99030" y="195163"/>
                </a:lnTo>
                <a:close/>
                <a:moveTo>
                  <a:pt x="122222" y="195163"/>
                </a:moveTo>
                <a:lnTo>
                  <a:pt x="127541" y="204373"/>
                </a:lnTo>
                <a:lnTo>
                  <a:pt x="125079" y="202914"/>
                </a:lnTo>
                <a:lnTo>
                  <a:pt x="122222" y="201333"/>
                </a:lnTo>
                <a:lnTo>
                  <a:pt x="122222" y="195163"/>
                </a:lnTo>
                <a:close/>
                <a:moveTo>
                  <a:pt x="203591" y="195163"/>
                </a:moveTo>
                <a:lnTo>
                  <a:pt x="208911" y="204373"/>
                </a:lnTo>
                <a:lnTo>
                  <a:pt x="206418" y="202914"/>
                </a:lnTo>
                <a:lnTo>
                  <a:pt x="203591" y="201333"/>
                </a:lnTo>
                <a:lnTo>
                  <a:pt x="203591" y="195163"/>
                </a:lnTo>
                <a:close/>
                <a:moveTo>
                  <a:pt x="191676" y="195224"/>
                </a:moveTo>
                <a:lnTo>
                  <a:pt x="191676" y="201363"/>
                </a:lnTo>
                <a:lnTo>
                  <a:pt x="188849" y="203005"/>
                </a:lnTo>
                <a:lnTo>
                  <a:pt x="186357" y="204403"/>
                </a:lnTo>
                <a:lnTo>
                  <a:pt x="186357" y="204403"/>
                </a:lnTo>
                <a:lnTo>
                  <a:pt x="191676" y="195224"/>
                </a:lnTo>
                <a:close/>
                <a:moveTo>
                  <a:pt x="226570" y="195224"/>
                </a:moveTo>
                <a:lnTo>
                  <a:pt x="226570" y="201333"/>
                </a:lnTo>
                <a:lnTo>
                  <a:pt x="223713" y="202974"/>
                </a:lnTo>
                <a:lnTo>
                  <a:pt x="221251" y="204403"/>
                </a:lnTo>
                <a:lnTo>
                  <a:pt x="221251" y="204403"/>
                </a:lnTo>
                <a:lnTo>
                  <a:pt x="226570" y="195224"/>
                </a:lnTo>
                <a:close/>
                <a:moveTo>
                  <a:pt x="249793" y="195224"/>
                </a:moveTo>
                <a:lnTo>
                  <a:pt x="249793" y="201333"/>
                </a:lnTo>
                <a:lnTo>
                  <a:pt x="246936" y="202974"/>
                </a:lnTo>
                <a:lnTo>
                  <a:pt x="244474" y="204403"/>
                </a:lnTo>
                <a:lnTo>
                  <a:pt x="244474" y="204403"/>
                </a:lnTo>
                <a:lnTo>
                  <a:pt x="249793" y="195224"/>
                </a:lnTo>
                <a:close/>
                <a:moveTo>
                  <a:pt x="250036" y="195224"/>
                </a:moveTo>
                <a:lnTo>
                  <a:pt x="255355" y="204403"/>
                </a:lnTo>
                <a:lnTo>
                  <a:pt x="255355" y="204403"/>
                </a:lnTo>
                <a:lnTo>
                  <a:pt x="252893" y="203005"/>
                </a:lnTo>
                <a:lnTo>
                  <a:pt x="250036" y="201363"/>
                </a:lnTo>
                <a:lnTo>
                  <a:pt x="250036" y="195224"/>
                </a:lnTo>
                <a:close/>
                <a:moveTo>
                  <a:pt x="261404" y="195224"/>
                </a:moveTo>
                <a:lnTo>
                  <a:pt x="261404" y="201333"/>
                </a:lnTo>
                <a:lnTo>
                  <a:pt x="258547" y="202974"/>
                </a:lnTo>
                <a:lnTo>
                  <a:pt x="256085" y="204403"/>
                </a:lnTo>
                <a:lnTo>
                  <a:pt x="256085" y="204403"/>
                </a:lnTo>
                <a:lnTo>
                  <a:pt x="261404" y="195224"/>
                </a:lnTo>
                <a:close/>
                <a:moveTo>
                  <a:pt x="273289" y="195224"/>
                </a:moveTo>
                <a:lnTo>
                  <a:pt x="278608" y="204403"/>
                </a:lnTo>
                <a:lnTo>
                  <a:pt x="278608" y="204403"/>
                </a:lnTo>
                <a:lnTo>
                  <a:pt x="276146" y="203005"/>
                </a:lnTo>
                <a:lnTo>
                  <a:pt x="273289" y="201363"/>
                </a:lnTo>
                <a:lnTo>
                  <a:pt x="273289" y="195224"/>
                </a:lnTo>
                <a:close/>
                <a:moveTo>
                  <a:pt x="63862" y="195224"/>
                </a:moveTo>
                <a:lnTo>
                  <a:pt x="63862" y="201363"/>
                </a:lnTo>
                <a:lnTo>
                  <a:pt x="61005" y="203005"/>
                </a:lnTo>
                <a:lnTo>
                  <a:pt x="58543" y="204403"/>
                </a:lnTo>
                <a:lnTo>
                  <a:pt x="63862" y="195224"/>
                </a:lnTo>
                <a:close/>
                <a:moveTo>
                  <a:pt x="75504" y="195224"/>
                </a:moveTo>
                <a:lnTo>
                  <a:pt x="75504" y="201363"/>
                </a:lnTo>
                <a:lnTo>
                  <a:pt x="72647" y="203005"/>
                </a:lnTo>
                <a:lnTo>
                  <a:pt x="70185" y="204403"/>
                </a:lnTo>
                <a:lnTo>
                  <a:pt x="75504" y="195224"/>
                </a:lnTo>
                <a:close/>
                <a:moveTo>
                  <a:pt x="87115" y="195224"/>
                </a:moveTo>
                <a:lnTo>
                  <a:pt x="87115" y="201363"/>
                </a:lnTo>
                <a:lnTo>
                  <a:pt x="84288" y="203005"/>
                </a:lnTo>
                <a:lnTo>
                  <a:pt x="81796" y="204403"/>
                </a:lnTo>
                <a:lnTo>
                  <a:pt x="87115" y="195224"/>
                </a:lnTo>
                <a:close/>
                <a:moveTo>
                  <a:pt x="98757" y="195224"/>
                </a:moveTo>
                <a:lnTo>
                  <a:pt x="98757" y="201363"/>
                </a:lnTo>
                <a:lnTo>
                  <a:pt x="95899" y="203005"/>
                </a:lnTo>
                <a:lnTo>
                  <a:pt x="93437" y="204403"/>
                </a:lnTo>
                <a:lnTo>
                  <a:pt x="98757" y="195224"/>
                </a:lnTo>
                <a:close/>
                <a:moveTo>
                  <a:pt x="110368" y="195224"/>
                </a:moveTo>
                <a:lnTo>
                  <a:pt x="110368" y="201363"/>
                </a:lnTo>
                <a:lnTo>
                  <a:pt x="107541" y="203005"/>
                </a:lnTo>
                <a:lnTo>
                  <a:pt x="105048" y="204403"/>
                </a:lnTo>
                <a:lnTo>
                  <a:pt x="110368" y="195224"/>
                </a:lnTo>
                <a:close/>
                <a:moveTo>
                  <a:pt x="121979" y="195224"/>
                </a:moveTo>
                <a:lnTo>
                  <a:pt x="121979" y="201363"/>
                </a:lnTo>
                <a:lnTo>
                  <a:pt x="119122" y="203005"/>
                </a:lnTo>
                <a:lnTo>
                  <a:pt x="116660" y="204403"/>
                </a:lnTo>
                <a:lnTo>
                  <a:pt x="121979" y="195224"/>
                </a:lnTo>
                <a:close/>
                <a:moveTo>
                  <a:pt x="133590" y="195224"/>
                </a:moveTo>
                <a:lnTo>
                  <a:pt x="133590" y="201363"/>
                </a:lnTo>
                <a:lnTo>
                  <a:pt x="130733" y="203005"/>
                </a:lnTo>
                <a:lnTo>
                  <a:pt x="128271" y="204403"/>
                </a:lnTo>
                <a:lnTo>
                  <a:pt x="133590" y="195224"/>
                </a:lnTo>
                <a:close/>
                <a:moveTo>
                  <a:pt x="145232" y="195224"/>
                </a:moveTo>
                <a:lnTo>
                  <a:pt x="145232" y="201363"/>
                </a:lnTo>
                <a:lnTo>
                  <a:pt x="142374" y="203005"/>
                </a:lnTo>
                <a:lnTo>
                  <a:pt x="139912" y="204403"/>
                </a:lnTo>
                <a:lnTo>
                  <a:pt x="145232" y="195224"/>
                </a:lnTo>
                <a:close/>
                <a:moveTo>
                  <a:pt x="156843" y="195224"/>
                </a:moveTo>
                <a:lnTo>
                  <a:pt x="156843" y="201363"/>
                </a:lnTo>
                <a:lnTo>
                  <a:pt x="153986" y="203005"/>
                </a:lnTo>
                <a:lnTo>
                  <a:pt x="151523" y="204403"/>
                </a:lnTo>
                <a:lnTo>
                  <a:pt x="156843" y="195224"/>
                </a:lnTo>
                <a:close/>
                <a:moveTo>
                  <a:pt x="168484" y="195224"/>
                </a:moveTo>
                <a:lnTo>
                  <a:pt x="168484" y="201363"/>
                </a:lnTo>
                <a:lnTo>
                  <a:pt x="165627" y="203005"/>
                </a:lnTo>
                <a:lnTo>
                  <a:pt x="163165" y="204403"/>
                </a:lnTo>
                <a:lnTo>
                  <a:pt x="168484" y="195224"/>
                </a:lnTo>
                <a:close/>
                <a:moveTo>
                  <a:pt x="180065" y="195224"/>
                </a:moveTo>
                <a:lnTo>
                  <a:pt x="180065" y="201363"/>
                </a:lnTo>
                <a:lnTo>
                  <a:pt x="177208" y="203005"/>
                </a:lnTo>
                <a:lnTo>
                  <a:pt x="174746" y="204403"/>
                </a:lnTo>
                <a:lnTo>
                  <a:pt x="180065" y="195224"/>
                </a:lnTo>
                <a:close/>
                <a:moveTo>
                  <a:pt x="203318" y="195224"/>
                </a:moveTo>
                <a:lnTo>
                  <a:pt x="203318" y="201363"/>
                </a:lnTo>
                <a:lnTo>
                  <a:pt x="200461" y="203005"/>
                </a:lnTo>
                <a:lnTo>
                  <a:pt x="197999" y="204403"/>
                </a:lnTo>
                <a:lnTo>
                  <a:pt x="203318" y="195224"/>
                </a:lnTo>
                <a:close/>
                <a:moveTo>
                  <a:pt x="214929" y="195224"/>
                </a:moveTo>
                <a:lnTo>
                  <a:pt x="214929" y="201363"/>
                </a:lnTo>
                <a:lnTo>
                  <a:pt x="212072" y="203005"/>
                </a:lnTo>
                <a:lnTo>
                  <a:pt x="209610" y="204403"/>
                </a:lnTo>
                <a:lnTo>
                  <a:pt x="214929" y="195224"/>
                </a:lnTo>
                <a:close/>
                <a:moveTo>
                  <a:pt x="226783" y="195224"/>
                </a:moveTo>
                <a:lnTo>
                  <a:pt x="232103" y="204403"/>
                </a:lnTo>
                <a:lnTo>
                  <a:pt x="229640" y="203005"/>
                </a:lnTo>
                <a:lnTo>
                  <a:pt x="226783" y="201363"/>
                </a:lnTo>
                <a:lnTo>
                  <a:pt x="226783" y="195224"/>
                </a:lnTo>
                <a:close/>
                <a:moveTo>
                  <a:pt x="238182" y="195224"/>
                </a:moveTo>
                <a:lnTo>
                  <a:pt x="238182" y="201333"/>
                </a:lnTo>
                <a:lnTo>
                  <a:pt x="235355" y="202974"/>
                </a:lnTo>
                <a:lnTo>
                  <a:pt x="232862" y="204403"/>
                </a:lnTo>
                <a:lnTo>
                  <a:pt x="238182" y="195224"/>
                </a:lnTo>
                <a:close/>
                <a:moveTo>
                  <a:pt x="238425" y="195224"/>
                </a:moveTo>
                <a:lnTo>
                  <a:pt x="243744" y="204403"/>
                </a:lnTo>
                <a:lnTo>
                  <a:pt x="241282" y="203005"/>
                </a:lnTo>
                <a:lnTo>
                  <a:pt x="238425" y="201363"/>
                </a:lnTo>
                <a:lnTo>
                  <a:pt x="238425" y="195224"/>
                </a:lnTo>
                <a:close/>
                <a:moveTo>
                  <a:pt x="261678" y="195224"/>
                </a:moveTo>
                <a:lnTo>
                  <a:pt x="266997" y="204403"/>
                </a:lnTo>
                <a:lnTo>
                  <a:pt x="264535" y="203005"/>
                </a:lnTo>
                <a:lnTo>
                  <a:pt x="261678" y="201363"/>
                </a:lnTo>
                <a:lnTo>
                  <a:pt x="261678" y="195224"/>
                </a:lnTo>
                <a:close/>
                <a:moveTo>
                  <a:pt x="273046" y="195224"/>
                </a:moveTo>
                <a:lnTo>
                  <a:pt x="273046" y="201363"/>
                </a:lnTo>
                <a:lnTo>
                  <a:pt x="270188" y="203005"/>
                </a:lnTo>
                <a:lnTo>
                  <a:pt x="267726" y="204403"/>
                </a:lnTo>
                <a:lnTo>
                  <a:pt x="273046" y="195224"/>
                </a:lnTo>
                <a:close/>
                <a:moveTo>
                  <a:pt x="284657" y="195224"/>
                </a:moveTo>
                <a:lnTo>
                  <a:pt x="284657" y="201363"/>
                </a:lnTo>
                <a:lnTo>
                  <a:pt x="279337" y="204403"/>
                </a:lnTo>
                <a:lnTo>
                  <a:pt x="284657" y="195224"/>
                </a:lnTo>
                <a:close/>
                <a:moveTo>
                  <a:pt x="17418" y="195224"/>
                </a:moveTo>
                <a:lnTo>
                  <a:pt x="17418" y="201363"/>
                </a:lnTo>
                <a:lnTo>
                  <a:pt x="14560" y="203005"/>
                </a:lnTo>
                <a:lnTo>
                  <a:pt x="12098" y="204433"/>
                </a:lnTo>
                <a:lnTo>
                  <a:pt x="17418" y="195224"/>
                </a:lnTo>
                <a:close/>
                <a:moveTo>
                  <a:pt x="29029" y="195224"/>
                </a:moveTo>
                <a:lnTo>
                  <a:pt x="29029" y="201363"/>
                </a:lnTo>
                <a:lnTo>
                  <a:pt x="26172" y="203005"/>
                </a:lnTo>
                <a:lnTo>
                  <a:pt x="23710" y="204433"/>
                </a:lnTo>
                <a:lnTo>
                  <a:pt x="29029" y="195224"/>
                </a:lnTo>
                <a:close/>
                <a:moveTo>
                  <a:pt x="40610" y="195224"/>
                </a:moveTo>
                <a:lnTo>
                  <a:pt x="40610" y="201363"/>
                </a:lnTo>
                <a:lnTo>
                  <a:pt x="37783" y="203005"/>
                </a:lnTo>
                <a:lnTo>
                  <a:pt x="35290" y="204433"/>
                </a:lnTo>
                <a:lnTo>
                  <a:pt x="40610" y="195224"/>
                </a:lnTo>
                <a:close/>
                <a:moveTo>
                  <a:pt x="52251" y="195224"/>
                </a:moveTo>
                <a:lnTo>
                  <a:pt x="52251" y="201363"/>
                </a:lnTo>
                <a:lnTo>
                  <a:pt x="49394" y="203005"/>
                </a:lnTo>
                <a:lnTo>
                  <a:pt x="46932" y="204433"/>
                </a:lnTo>
                <a:lnTo>
                  <a:pt x="52251" y="195224"/>
                </a:lnTo>
                <a:close/>
                <a:moveTo>
                  <a:pt x="5898" y="201546"/>
                </a:moveTo>
                <a:lnTo>
                  <a:pt x="8755" y="203187"/>
                </a:lnTo>
                <a:lnTo>
                  <a:pt x="11217" y="204646"/>
                </a:lnTo>
                <a:lnTo>
                  <a:pt x="578" y="204646"/>
                </a:lnTo>
                <a:lnTo>
                  <a:pt x="5898" y="201546"/>
                </a:lnTo>
                <a:close/>
                <a:moveTo>
                  <a:pt x="17509" y="201546"/>
                </a:moveTo>
                <a:lnTo>
                  <a:pt x="20366" y="203187"/>
                </a:lnTo>
                <a:lnTo>
                  <a:pt x="22828" y="204646"/>
                </a:lnTo>
                <a:lnTo>
                  <a:pt x="12190" y="204646"/>
                </a:lnTo>
                <a:lnTo>
                  <a:pt x="14682" y="203187"/>
                </a:lnTo>
                <a:lnTo>
                  <a:pt x="17509" y="201546"/>
                </a:lnTo>
                <a:close/>
                <a:moveTo>
                  <a:pt x="29150" y="201546"/>
                </a:moveTo>
                <a:lnTo>
                  <a:pt x="32008" y="203187"/>
                </a:lnTo>
                <a:lnTo>
                  <a:pt x="34470" y="204646"/>
                </a:lnTo>
                <a:lnTo>
                  <a:pt x="23831" y="204646"/>
                </a:lnTo>
                <a:lnTo>
                  <a:pt x="26293" y="203187"/>
                </a:lnTo>
                <a:lnTo>
                  <a:pt x="29150" y="201546"/>
                </a:lnTo>
                <a:close/>
                <a:moveTo>
                  <a:pt x="40762" y="201546"/>
                </a:moveTo>
                <a:lnTo>
                  <a:pt x="43619" y="203187"/>
                </a:lnTo>
                <a:lnTo>
                  <a:pt x="46081" y="204646"/>
                </a:lnTo>
                <a:lnTo>
                  <a:pt x="35442" y="204646"/>
                </a:lnTo>
                <a:lnTo>
                  <a:pt x="37935" y="203187"/>
                </a:lnTo>
                <a:lnTo>
                  <a:pt x="40762" y="201546"/>
                </a:lnTo>
                <a:close/>
                <a:moveTo>
                  <a:pt x="52403" y="201546"/>
                </a:moveTo>
                <a:lnTo>
                  <a:pt x="55260" y="203187"/>
                </a:lnTo>
                <a:lnTo>
                  <a:pt x="57722" y="204646"/>
                </a:lnTo>
                <a:lnTo>
                  <a:pt x="47084" y="204646"/>
                </a:lnTo>
                <a:lnTo>
                  <a:pt x="49546" y="203187"/>
                </a:lnTo>
                <a:lnTo>
                  <a:pt x="52403" y="201546"/>
                </a:lnTo>
                <a:close/>
                <a:moveTo>
                  <a:pt x="64014" y="201546"/>
                </a:moveTo>
                <a:lnTo>
                  <a:pt x="66871" y="203187"/>
                </a:lnTo>
                <a:lnTo>
                  <a:pt x="69334" y="204646"/>
                </a:lnTo>
                <a:lnTo>
                  <a:pt x="58695" y="204646"/>
                </a:lnTo>
                <a:lnTo>
                  <a:pt x="61187" y="203187"/>
                </a:lnTo>
                <a:lnTo>
                  <a:pt x="64014" y="201546"/>
                </a:lnTo>
                <a:close/>
                <a:moveTo>
                  <a:pt x="75656" y="201546"/>
                </a:moveTo>
                <a:lnTo>
                  <a:pt x="78513" y="203187"/>
                </a:lnTo>
                <a:lnTo>
                  <a:pt x="80975" y="204646"/>
                </a:lnTo>
                <a:lnTo>
                  <a:pt x="70337" y="204646"/>
                </a:lnTo>
                <a:lnTo>
                  <a:pt x="72799" y="203187"/>
                </a:lnTo>
                <a:lnTo>
                  <a:pt x="75656" y="201546"/>
                </a:lnTo>
                <a:close/>
                <a:moveTo>
                  <a:pt x="87237" y="201546"/>
                </a:moveTo>
                <a:lnTo>
                  <a:pt x="90094" y="203187"/>
                </a:lnTo>
                <a:lnTo>
                  <a:pt x="92556" y="204646"/>
                </a:lnTo>
                <a:lnTo>
                  <a:pt x="81917" y="204646"/>
                </a:lnTo>
                <a:lnTo>
                  <a:pt x="84379" y="203187"/>
                </a:lnTo>
                <a:lnTo>
                  <a:pt x="87237" y="201546"/>
                </a:lnTo>
                <a:close/>
                <a:moveTo>
                  <a:pt x="98878" y="201546"/>
                </a:moveTo>
                <a:lnTo>
                  <a:pt x="101705" y="203187"/>
                </a:lnTo>
                <a:lnTo>
                  <a:pt x="104197" y="204646"/>
                </a:lnTo>
                <a:lnTo>
                  <a:pt x="93559" y="204646"/>
                </a:lnTo>
                <a:lnTo>
                  <a:pt x="96021" y="203187"/>
                </a:lnTo>
                <a:lnTo>
                  <a:pt x="98878" y="201546"/>
                </a:lnTo>
                <a:close/>
                <a:moveTo>
                  <a:pt x="110489" y="201546"/>
                </a:moveTo>
                <a:lnTo>
                  <a:pt x="113346" y="203187"/>
                </a:lnTo>
                <a:lnTo>
                  <a:pt x="115809" y="204646"/>
                </a:lnTo>
                <a:lnTo>
                  <a:pt x="105170" y="204646"/>
                </a:lnTo>
                <a:lnTo>
                  <a:pt x="107632" y="203187"/>
                </a:lnTo>
                <a:lnTo>
                  <a:pt x="110489" y="201546"/>
                </a:lnTo>
                <a:close/>
                <a:moveTo>
                  <a:pt x="122131" y="201546"/>
                </a:moveTo>
                <a:lnTo>
                  <a:pt x="124958" y="203187"/>
                </a:lnTo>
                <a:lnTo>
                  <a:pt x="127450" y="204646"/>
                </a:lnTo>
                <a:lnTo>
                  <a:pt x="116812" y="204646"/>
                </a:lnTo>
                <a:lnTo>
                  <a:pt x="119274" y="203187"/>
                </a:lnTo>
                <a:lnTo>
                  <a:pt x="122131" y="201546"/>
                </a:lnTo>
                <a:close/>
                <a:moveTo>
                  <a:pt x="133742" y="201546"/>
                </a:moveTo>
                <a:lnTo>
                  <a:pt x="136599" y="203187"/>
                </a:lnTo>
                <a:lnTo>
                  <a:pt x="139061" y="204646"/>
                </a:lnTo>
                <a:lnTo>
                  <a:pt x="128423" y="204646"/>
                </a:lnTo>
                <a:lnTo>
                  <a:pt x="130885" y="203187"/>
                </a:lnTo>
                <a:lnTo>
                  <a:pt x="133742" y="201546"/>
                </a:lnTo>
                <a:close/>
                <a:moveTo>
                  <a:pt x="145323" y="201546"/>
                </a:moveTo>
                <a:lnTo>
                  <a:pt x="148180" y="203187"/>
                </a:lnTo>
                <a:lnTo>
                  <a:pt x="150642" y="204646"/>
                </a:lnTo>
                <a:lnTo>
                  <a:pt x="140004" y="204646"/>
                </a:lnTo>
                <a:lnTo>
                  <a:pt x="142496" y="203187"/>
                </a:lnTo>
                <a:lnTo>
                  <a:pt x="145323" y="201546"/>
                </a:lnTo>
                <a:close/>
                <a:moveTo>
                  <a:pt x="156964" y="201546"/>
                </a:moveTo>
                <a:lnTo>
                  <a:pt x="159822" y="203187"/>
                </a:lnTo>
                <a:lnTo>
                  <a:pt x="162284" y="204646"/>
                </a:lnTo>
                <a:lnTo>
                  <a:pt x="151645" y="204646"/>
                </a:lnTo>
                <a:lnTo>
                  <a:pt x="154107" y="203187"/>
                </a:lnTo>
                <a:lnTo>
                  <a:pt x="156964" y="201546"/>
                </a:lnTo>
                <a:close/>
                <a:moveTo>
                  <a:pt x="168575" y="201546"/>
                </a:moveTo>
                <a:lnTo>
                  <a:pt x="171433" y="203187"/>
                </a:lnTo>
                <a:lnTo>
                  <a:pt x="173895" y="204646"/>
                </a:lnTo>
                <a:lnTo>
                  <a:pt x="163256" y="204646"/>
                </a:lnTo>
                <a:lnTo>
                  <a:pt x="165749" y="203187"/>
                </a:lnTo>
                <a:lnTo>
                  <a:pt x="168575" y="201546"/>
                </a:lnTo>
                <a:close/>
                <a:moveTo>
                  <a:pt x="180217" y="201546"/>
                </a:moveTo>
                <a:lnTo>
                  <a:pt x="183074" y="203187"/>
                </a:lnTo>
                <a:lnTo>
                  <a:pt x="185536" y="204646"/>
                </a:lnTo>
                <a:lnTo>
                  <a:pt x="174898" y="204646"/>
                </a:lnTo>
                <a:lnTo>
                  <a:pt x="177360" y="203187"/>
                </a:lnTo>
                <a:lnTo>
                  <a:pt x="180217" y="201546"/>
                </a:lnTo>
                <a:close/>
                <a:moveTo>
                  <a:pt x="191828" y="201546"/>
                </a:moveTo>
                <a:lnTo>
                  <a:pt x="194685" y="203187"/>
                </a:lnTo>
                <a:lnTo>
                  <a:pt x="197147" y="204646"/>
                </a:lnTo>
                <a:lnTo>
                  <a:pt x="186509" y="204646"/>
                </a:lnTo>
                <a:lnTo>
                  <a:pt x="189001" y="203187"/>
                </a:lnTo>
                <a:lnTo>
                  <a:pt x="191828" y="201546"/>
                </a:lnTo>
                <a:close/>
                <a:moveTo>
                  <a:pt x="203470" y="201546"/>
                </a:moveTo>
                <a:lnTo>
                  <a:pt x="206327" y="203187"/>
                </a:lnTo>
                <a:lnTo>
                  <a:pt x="208789" y="204646"/>
                </a:lnTo>
                <a:lnTo>
                  <a:pt x="198151" y="204646"/>
                </a:lnTo>
                <a:lnTo>
                  <a:pt x="200613" y="203187"/>
                </a:lnTo>
                <a:lnTo>
                  <a:pt x="203470" y="201546"/>
                </a:lnTo>
                <a:close/>
                <a:moveTo>
                  <a:pt x="215051" y="201546"/>
                </a:moveTo>
                <a:lnTo>
                  <a:pt x="217908" y="203187"/>
                </a:lnTo>
                <a:lnTo>
                  <a:pt x="220370" y="204646"/>
                </a:lnTo>
                <a:lnTo>
                  <a:pt x="209731" y="204646"/>
                </a:lnTo>
                <a:lnTo>
                  <a:pt x="212193" y="203187"/>
                </a:lnTo>
                <a:lnTo>
                  <a:pt x="215051" y="201546"/>
                </a:lnTo>
                <a:close/>
                <a:moveTo>
                  <a:pt x="226692" y="201546"/>
                </a:moveTo>
                <a:lnTo>
                  <a:pt x="229519" y="203187"/>
                </a:lnTo>
                <a:lnTo>
                  <a:pt x="232011" y="204646"/>
                </a:lnTo>
                <a:lnTo>
                  <a:pt x="221373" y="204646"/>
                </a:lnTo>
                <a:lnTo>
                  <a:pt x="223835" y="203187"/>
                </a:lnTo>
                <a:lnTo>
                  <a:pt x="226692" y="201546"/>
                </a:lnTo>
                <a:close/>
                <a:moveTo>
                  <a:pt x="238303" y="201546"/>
                </a:moveTo>
                <a:lnTo>
                  <a:pt x="241160" y="203187"/>
                </a:lnTo>
                <a:lnTo>
                  <a:pt x="243622" y="204646"/>
                </a:lnTo>
                <a:lnTo>
                  <a:pt x="232984" y="204646"/>
                </a:lnTo>
                <a:lnTo>
                  <a:pt x="235446" y="203187"/>
                </a:lnTo>
                <a:lnTo>
                  <a:pt x="238303" y="201546"/>
                </a:lnTo>
                <a:close/>
                <a:moveTo>
                  <a:pt x="249945" y="201546"/>
                </a:moveTo>
                <a:lnTo>
                  <a:pt x="252772" y="203187"/>
                </a:lnTo>
                <a:lnTo>
                  <a:pt x="255264" y="204646"/>
                </a:lnTo>
                <a:lnTo>
                  <a:pt x="244626" y="204646"/>
                </a:lnTo>
                <a:lnTo>
                  <a:pt x="247088" y="203187"/>
                </a:lnTo>
                <a:lnTo>
                  <a:pt x="249945" y="201546"/>
                </a:lnTo>
                <a:close/>
                <a:moveTo>
                  <a:pt x="261556" y="201546"/>
                </a:moveTo>
                <a:lnTo>
                  <a:pt x="264413" y="203187"/>
                </a:lnTo>
                <a:lnTo>
                  <a:pt x="266875" y="204646"/>
                </a:lnTo>
                <a:lnTo>
                  <a:pt x="256237" y="204646"/>
                </a:lnTo>
                <a:lnTo>
                  <a:pt x="258699" y="203187"/>
                </a:lnTo>
                <a:lnTo>
                  <a:pt x="261556" y="201546"/>
                </a:lnTo>
                <a:close/>
                <a:moveTo>
                  <a:pt x="273198" y="201546"/>
                </a:moveTo>
                <a:lnTo>
                  <a:pt x="276024" y="203187"/>
                </a:lnTo>
                <a:lnTo>
                  <a:pt x="278517" y="204646"/>
                </a:lnTo>
                <a:lnTo>
                  <a:pt x="267878" y="204646"/>
                </a:lnTo>
                <a:lnTo>
                  <a:pt x="270340" y="203187"/>
                </a:lnTo>
                <a:lnTo>
                  <a:pt x="273198" y="201546"/>
                </a:lnTo>
                <a:close/>
                <a:moveTo>
                  <a:pt x="11217" y="204889"/>
                </a:moveTo>
                <a:lnTo>
                  <a:pt x="5898" y="207990"/>
                </a:lnTo>
                <a:lnTo>
                  <a:pt x="578" y="204889"/>
                </a:lnTo>
                <a:close/>
                <a:moveTo>
                  <a:pt x="22828" y="204889"/>
                </a:moveTo>
                <a:lnTo>
                  <a:pt x="17509" y="207990"/>
                </a:lnTo>
                <a:lnTo>
                  <a:pt x="12190" y="204889"/>
                </a:lnTo>
                <a:close/>
                <a:moveTo>
                  <a:pt x="34470" y="204889"/>
                </a:moveTo>
                <a:lnTo>
                  <a:pt x="29150" y="207990"/>
                </a:lnTo>
                <a:lnTo>
                  <a:pt x="23831" y="204889"/>
                </a:lnTo>
                <a:close/>
                <a:moveTo>
                  <a:pt x="46081" y="204889"/>
                </a:moveTo>
                <a:lnTo>
                  <a:pt x="40762" y="207990"/>
                </a:lnTo>
                <a:lnTo>
                  <a:pt x="35442" y="204889"/>
                </a:lnTo>
                <a:close/>
                <a:moveTo>
                  <a:pt x="57722" y="204889"/>
                </a:moveTo>
                <a:lnTo>
                  <a:pt x="52403" y="207990"/>
                </a:lnTo>
                <a:lnTo>
                  <a:pt x="47084" y="204889"/>
                </a:lnTo>
                <a:close/>
                <a:moveTo>
                  <a:pt x="69334" y="204889"/>
                </a:moveTo>
                <a:lnTo>
                  <a:pt x="64014" y="207990"/>
                </a:lnTo>
                <a:lnTo>
                  <a:pt x="58695" y="204889"/>
                </a:lnTo>
                <a:close/>
                <a:moveTo>
                  <a:pt x="80945" y="204889"/>
                </a:moveTo>
                <a:lnTo>
                  <a:pt x="75625" y="207990"/>
                </a:lnTo>
                <a:lnTo>
                  <a:pt x="70306" y="204889"/>
                </a:lnTo>
                <a:close/>
                <a:moveTo>
                  <a:pt x="92556" y="204889"/>
                </a:moveTo>
                <a:lnTo>
                  <a:pt x="87237" y="207990"/>
                </a:lnTo>
                <a:lnTo>
                  <a:pt x="81917" y="204889"/>
                </a:lnTo>
                <a:close/>
                <a:moveTo>
                  <a:pt x="104197" y="204889"/>
                </a:moveTo>
                <a:lnTo>
                  <a:pt x="98878" y="207990"/>
                </a:lnTo>
                <a:lnTo>
                  <a:pt x="93559" y="204889"/>
                </a:lnTo>
                <a:close/>
                <a:moveTo>
                  <a:pt x="115809" y="204889"/>
                </a:moveTo>
                <a:lnTo>
                  <a:pt x="110489" y="207990"/>
                </a:lnTo>
                <a:lnTo>
                  <a:pt x="105170" y="204889"/>
                </a:lnTo>
                <a:close/>
                <a:moveTo>
                  <a:pt x="127450" y="204889"/>
                </a:moveTo>
                <a:lnTo>
                  <a:pt x="122131" y="207990"/>
                </a:lnTo>
                <a:lnTo>
                  <a:pt x="116812" y="204889"/>
                </a:lnTo>
                <a:close/>
                <a:moveTo>
                  <a:pt x="139061" y="204889"/>
                </a:moveTo>
                <a:lnTo>
                  <a:pt x="133742" y="207990"/>
                </a:lnTo>
                <a:lnTo>
                  <a:pt x="128423" y="204889"/>
                </a:lnTo>
                <a:close/>
                <a:moveTo>
                  <a:pt x="150642" y="204889"/>
                </a:moveTo>
                <a:lnTo>
                  <a:pt x="145323" y="207990"/>
                </a:lnTo>
                <a:lnTo>
                  <a:pt x="140004" y="204889"/>
                </a:lnTo>
                <a:close/>
                <a:moveTo>
                  <a:pt x="162284" y="204889"/>
                </a:moveTo>
                <a:lnTo>
                  <a:pt x="156964" y="207990"/>
                </a:lnTo>
                <a:lnTo>
                  <a:pt x="151645" y="204889"/>
                </a:lnTo>
                <a:close/>
                <a:moveTo>
                  <a:pt x="173895" y="204889"/>
                </a:moveTo>
                <a:lnTo>
                  <a:pt x="168575" y="207990"/>
                </a:lnTo>
                <a:lnTo>
                  <a:pt x="163256" y="204889"/>
                </a:lnTo>
                <a:close/>
                <a:moveTo>
                  <a:pt x="185536" y="204889"/>
                </a:moveTo>
                <a:lnTo>
                  <a:pt x="180217" y="207990"/>
                </a:lnTo>
                <a:lnTo>
                  <a:pt x="174898" y="204889"/>
                </a:lnTo>
                <a:close/>
                <a:moveTo>
                  <a:pt x="197147" y="204889"/>
                </a:moveTo>
                <a:lnTo>
                  <a:pt x="191828" y="207990"/>
                </a:lnTo>
                <a:lnTo>
                  <a:pt x="186509" y="204889"/>
                </a:lnTo>
                <a:close/>
                <a:moveTo>
                  <a:pt x="208789" y="204889"/>
                </a:moveTo>
                <a:lnTo>
                  <a:pt x="203470" y="207990"/>
                </a:lnTo>
                <a:lnTo>
                  <a:pt x="198151" y="204889"/>
                </a:lnTo>
                <a:close/>
                <a:moveTo>
                  <a:pt x="220370" y="204889"/>
                </a:moveTo>
                <a:lnTo>
                  <a:pt x="215051" y="207990"/>
                </a:lnTo>
                <a:lnTo>
                  <a:pt x="209731" y="204889"/>
                </a:lnTo>
                <a:close/>
                <a:moveTo>
                  <a:pt x="232011" y="204889"/>
                </a:moveTo>
                <a:lnTo>
                  <a:pt x="226692" y="207990"/>
                </a:lnTo>
                <a:lnTo>
                  <a:pt x="221373" y="204889"/>
                </a:lnTo>
                <a:close/>
                <a:moveTo>
                  <a:pt x="243622" y="204889"/>
                </a:moveTo>
                <a:lnTo>
                  <a:pt x="238303" y="207990"/>
                </a:lnTo>
                <a:lnTo>
                  <a:pt x="232984" y="204889"/>
                </a:lnTo>
                <a:close/>
                <a:moveTo>
                  <a:pt x="255264" y="204889"/>
                </a:moveTo>
                <a:lnTo>
                  <a:pt x="249945" y="207990"/>
                </a:lnTo>
                <a:lnTo>
                  <a:pt x="244626" y="204889"/>
                </a:lnTo>
                <a:close/>
                <a:moveTo>
                  <a:pt x="266875" y="204889"/>
                </a:moveTo>
                <a:lnTo>
                  <a:pt x="261556" y="207990"/>
                </a:lnTo>
                <a:lnTo>
                  <a:pt x="256237" y="204889"/>
                </a:lnTo>
                <a:close/>
                <a:moveTo>
                  <a:pt x="278517" y="204889"/>
                </a:moveTo>
                <a:lnTo>
                  <a:pt x="273198" y="207990"/>
                </a:lnTo>
                <a:lnTo>
                  <a:pt x="267878" y="204889"/>
                </a:lnTo>
                <a:close/>
                <a:moveTo>
                  <a:pt x="11369" y="205133"/>
                </a:moveTo>
                <a:lnTo>
                  <a:pt x="6050" y="214312"/>
                </a:lnTo>
                <a:lnTo>
                  <a:pt x="6050" y="208202"/>
                </a:lnTo>
                <a:lnTo>
                  <a:pt x="11369" y="205133"/>
                </a:lnTo>
                <a:close/>
                <a:moveTo>
                  <a:pt x="34622" y="205133"/>
                </a:moveTo>
                <a:lnTo>
                  <a:pt x="29302" y="214312"/>
                </a:lnTo>
                <a:lnTo>
                  <a:pt x="29302" y="208202"/>
                </a:lnTo>
                <a:lnTo>
                  <a:pt x="34622" y="205133"/>
                </a:lnTo>
                <a:close/>
                <a:moveTo>
                  <a:pt x="46202" y="205133"/>
                </a:moveTo>
                <a:lnTo>
                  <a:pt x="40883" y="214312"/>
                </a:lnTo>
                <a:lnTo>
                  <a:pt x="40883" y="208202"/>
                </a:lnTo>
                <a:lnTo>
                  <a:pt x="46202" y="205133"/>
                </a:lnTo>
                <a:close/>
                <a:moveTo>
                  <a:pt x="57844" y="205133"/>
                </a:moveTo>
                <a:lnTo>
                  <a:pt x="52525" y="214312"/>
                </a:lnTo>
                <a:lnTo>
                  <a:pt x="52525" y="208202"/>
                </a:lnTo>
                <a:lnTo>
                  <a:pt x="57844" y="205133"/>
                </a:lnTo>
                <a:close/>
                <a:moveTo>
                  <a:pt x="69455" y="205133"/>
                </a:moveTo>
                <a:lnTo>
                  <a:pt x="64136" y="214312"/>
                </a:lnTo>
                <a:lnTo>
                  <a:pt x="64136" y="208202"/>
                </a:lnTo>
                <a:lnTo>
                  <a:pt x="69455" y="205133"/>
                </a:lnTo>
                <a:close/>
                <a:moveTo>
                  <a:pt x="81097" y="205133"/>
                </a:moveTo>
                <a:lnTo>
                  <a:pt x="75777" y="214312"/>
                </a:lnTo>
                <a:lnTo>
                  <a:pt x="75777" y="208202"/>
                </a:lnTo>
                <a:lnTo>
                  <a:pt x="81097" y="205133"/>
                </a:lnTo>
                <a:close/>
                <a:moveTo>
                  <a:pt x="92708" y="205133"/>
                </a:moveTo>
                <a:lnTo>
                  <a:pt x="87389" y="214312"/>
                </a:lnTo>
                <a:lnTo>
                  <a:pt x="87389" y="208202"/>
                </a:lnTo>
                <a:lnTo>
                  <a:pt x="92708" y="205133"/>
                </a:lnTo>
                <a:close/>
                <a:moveTo>
                  <a:pt x="104349" y="205133"/>
                </a:moveTo>
                <a:lnTo>
                  <a:pt x="99030" y="214312"/>
                </a:lnTo>
                <a:lnTo>
                  <a:pt x="99030" y="208202"/>
                </a:lnTo>
                <a:lnTo>
                  <a:pt x="104349" y="205133"/>
                </a:lnTo>
                <a:close/>
                <a:moveTo>
                  <a:pt x="115930" y="205133"/>
                </a:moveTo>
                <a:lnTo>
                  <a:pt x="110611" y="214312"/>
                </a:lnTo>
                <a:lnTo>
                  <a:pt x="110611" y="208202"/>
                </a:lnTo>
                <a:lnTo>
                  <a:pt x="115930" y="205133"/>
                </a:lnTo>
                <a:close/>
                <a:moveTo>
                  <a:pt x="127541" y="205133"/>
                </a:moveTo>
                <a:lnTo>
                  <a:pt x="122222" y="214312"/>
                </a:lnTo>
                <a:lnTo>
                  <a:pt x="122222" y="208202"/>
                </a:lnTo>
                <a:lnTo>
                  <a:pt x="127541" y="205133"/>
                </a:lnTo>
                <a:close/>
                <a:moveTo>
                  <a:pt x="139183" y="205133"/>
                </a:moveTo>
                <a:lnTo>
                  <a:pt x="133864" y="214312"/>
                </a:lnTo>
                <a:lnTo>
                  <a:pt x="133864" y="208202"/>
                </a:lnTo>
                <a:lnTo>
                  <a:pt x="139183" y="205133"/>
                </a:lnTo>
                <a:close/>
                <a:moveTo>
                  <a:pt x="150794" y="205133"/>
                </a:moveTo>
                <a:lnTo>
                  <a:pt x="145475" y="214312"/>
                </a:lnTo>
                <a:lnTo>
                  <a:pt x="145475" y="208202"/>
                </a:lnTo>
                <a:lnTo>
                  <a:pt x="150794" y="205133"/>
                </a:lnTo>
                <a:close/>
                <a:moveTo>
                  <a:pt x="162436" y="205133"/>
                </a:moveTo>
                <a:lnTo>
                  <a:pt x="157116" y="214312"/>
                </a:lnTo>
                <a:lnTo>
                  <a:pt x="157116" y="208202"/>
                </a:lnTo>
                <a:lnTo>
                  <a:pt x="162436" y="205133"/>
                </a:lnTo>
                <a:close/>
                <a:moveTo>
                  <a:pt x="174047" y="205133"/>
                </a:moveTo>
                <a:lnTo>
                  <a:pt x="168727" y="214312"/>
                </a:lnTo>
                <a:lnTo>
                  <a:pt x="168727" y="208202"/>
                </a:lnTo>
                <a:lnTo>
                  <a:pt x="174047" y="205133"/>
                </a:lnTo>
                <a:close/>
                <a:moveTo>
                  <a:pt x="185658" y="205133"/>
                </a:moveTo>
                <a:lnTo>
                  <a:pt x="180339" y="214312"/>
                </a:lnTo>
                <a:lnTo>
                  <a:pt x="180339" y="208202"/>
                </a:lnTo>
                <a:lnTo>
                  <a:pt x="185658" y="205133"/>
                </a:lnTo>
                <a:close/>
                <a:moveTo>
                  <a:pt x="197269" y="205133"/>
                </a:moveTo>
                <a:lnTo>
                  <a:pt x="191950" y="214312"/>
                </a:lnTo>
                <a:lnTo>
                  <a:pt x="191950" y="208202"/>
                </a:lnTo>
                <a:lnTo>
                  <a:pt x="197269" y="205133"/>
                </a:lnTo>
                <a:close/>
                <a:moveTo>
                  <a:pt x="208911" y="205133"/>
                </a:moveTo>
                <a:lnTo>
                  <a:pt x="203591" y="214312"/>
                </a:lnTo>
                <a:lnTo>
                  <a:pt x="203591" y="208202"/>
                </a:lnTo>
                <a:lnTo>
                  <a:pt x="208911" y="205133"/>
                </a:lnTo>
                <a:close/>
                <a:moveTo>
                  <a:pt x="220522" y="205133"/>
                </a:moveTo>
                <a:lnTo>
                  <a:pt x="215202" y="214312"/>
                </a:lnTo>
                <a:lnTo>
                  <a:pt x="215202" y="208202"/>
                </a:lnTo>
                <a:lnTo>
                  <a:pt x="220522" y="205133"/>
                </a:lnTo>
                <a:close/>
                <a:moveTo>
                  <a:pt x="232163" y="205133"/>
                </a:moveTo>
                <a:lnTo>
                  <a:pt x="226844" y="214312"/>
                </a:lnTo>
                <a:lnTo>
                  <a:pt x="226844" y="208202"/>
                </a:lnTo>
                <a:lnTo>
                  <a:pt x="232163" y="205133"/>
                </a:lnTo>
                <a:close/>
                <a:moveTo>
                  <a:pt x="243774" y="205133"/>
                </a:moveTo>
                <a:lnTo>
                  <a:pt x="238455" y="214312"/>
                </a:lnTo>
                <a:lnTo>
                  <a:pt x="238455" y="208202"/>
                </a:lnTo>
                <a:lnTo>
                  <a:pt x="243774" y="205133"/>
                </a:lnTo>
                <a:close/>
                <a:moveTo>
                  <a:pt x="255355" y="205133"/>
                </a:moveTo>
                <a:lnTo>
                  <a:pt x="250036" y="214312"/>
                </a:lnTo>
                <a:lnTo>
                  <a:pt x="250036" y="208202"/>
                </a:lnTo>
                <a:lnTo>
                  <a:pt x="255355" y="205133"/>
                </a:lnTo>
                <a:close/>
                <a:moveTo>
                  <a:pt x="266997" y="205133"/>
                </a:moveTo>
                <a:lnTo>
                  <a:pt x="261678" y="214312"/>
                </a:lnTo>
                <a:lnTo>
                  <a:pt x="261678" y="208202"/>
                </a:lnTo>
                <a:lnTo>
                  <a:pt x="266997" y="205133"/>
                </a:lnTo>
                <a:close/>
                <a:moveTo>
                  <a:pt x="278608" y="205133"/>
                </a:moveTo>
                <a:lnTo>
                  <a:pt x="273289" y="214312"/>
                </a:lnTo>
                <a:lnTo>
                  <a:pt x="273289" y="208202"/>
                </a:lnTo>
                <a:lnTo>
                  <a:pt x="278608" y="205133"/>
                </a:lnTo>
                <a:close/>
                <a:moveTo>
                  <a:pt x="457" y="205163"/>
                </a:moveTo>
                <a:lnTo>
                  <a:pt x="5776" y="208202"/>
                </a:lnTo>
                <a:lnTo>
                  <a:pt x="5776" y="214373"/>
                </a:lnTo>
                <a:lnTo>
                  <a:pt x="457" y="205163"/>
                </a:lnTo>
                <a:close/>
                <a:moveTo>
                  <a:pt x="12098" y="205163"/>
                </a:moveTo>
                <a:lnTo>
                  <a:pt x="17418" y="208202"/>
                </a:lnTo>
                <a:lnTo>
                  <a:pt x="17418" y="214373"/>
                </a:lnTo>
                <a:lnTo>
                  <a:pt x="12098" y="205163"/>
                </a:lnTo>
                <a:close/>
                <a:moveTo>
                  <a:pt x="22980" y="205133"/>
                </a:moveTo>
                <a:lnTo>
                  <a:pt x="17661" y="214373"/>
                </a:lnTo>
                <a:lnTo>
                  <a:pt x="17661" y="208202"/>
                </a:lnTo>
                <a:lnTo>
                  <a:pt x="22980" y="205133"/>
                </a:lnTo>
                <a:close/>
                <a:moveTo>
                  <a:pt x="23710" y="205163"/>
                </a:moveTo>
                <a:lnTo>
                  <a:pt x="29029" y="208202"/>
                </a:lnTo>
                <a:lnTo>
                  <a:pt x="29029" y="214373"/>
                </a:lnTo>
                <a:lnTo>
                  <a:pt x="23710" y="205163"/>
                </a:lnTo>
                <a:close/>
                <a:moveTo>
                  <a:pt x="35290" y="205163"/>
                </a:moveTo>
                <a:lnTo>
                  <a:pt x="40610" y="208202"/>
                </a:lnTo>
                <a:lnTo>
                  <a:pt x="40610" y="214373"/>
                </a:lnTo>
                <a:lnTo>
                  <a:pt x="35290" y="205163"/>
                </a:lnTo>
                <a:close/>
                <a:moveTo>
                  <a:pt x="46932" y="205163"/>
                </a:moveTo>
                <a:lnTo>
                  <a:pt x="52251" y="208202"/>
                </a:lnTo>
                <a:lnTo>
                  <a:pt x="52251" y="214373"/>
                </a:lnTo>
                <a:lnTo>
                  <a:pt x="46932" y="205163"/>
                </a:lnTo>
                <a:close/>
                <a:moveTo>
                  <a:pt x="58543" y="205163"/>
                </a:moveTo>
                <a:lnTo>
                  <a:pt x="63862" y="208202"/>
                </a:lnTo>
                <a:lnTo>
                  <a:pt x="63862" y="214373"/>
                </a:lnTo>
                <a:lnTo>
                  <a:pt x="58543" y="205163"/>
                </a:lnTo>
                <a:close/>
                <a:moveTo>
                  <a:pt x="70185" y="205163"/>
                </a:moveTo>
                <a:lnTo>
                  <a:pt x="75504" y="208202"/>
                </a:lnTo>
                <a:lnTo>
                  <a:pt x="75504" y="214373"/>
                </a:lnTo>
                <a:lnTo>
                  <a:pt x="70185" y="205163"/>
                </a:lnTo>
                <a:close/>
                <a:moveTo>
                  <a:pt x="81796" y="205163"/>
                </a:moveTo>
                <a:lnTo>
                  <a:pt x="87115" y="208202"/>
                </a:lnTo>
                <a:lnTo>
                  <a:pt x="87115" y="214373"/>
                </a:lnTo>
                <a:lnTo>
                  <a:pt x="81796" y="205163"/>
                </a:lnTo>
                <a:close/>
                <a:moveTo>
                  <a:pt x="93437" y="205163"/>
                </a:moveTo>
                <a:lnTo>
                  <a:pt x="98757" y="208202"/>
                </a:lnTo>
                <a:lnTo>
                  <a:pt x="98757" y="214373"/>
                </a:lnTo>
                <a:lnTo>
                  <a:pt x="93437" y="205163"/>
                </a:lnTo>
                <a:close/>
                <a:moveTo>
                  <a:pt x="105018" y="205163"/>
                </a:moveTo>
                <a:lnTo>
                  <a:pt x="110337" y="208202"/>
                </a:lnTo>
                <a:lnTo>
                  <a:pt x="110337" y="214373"/>
                </a:lnTo>
                <a:lnTo>
                  <a:pt x="105018" y="205163"/>
                </a:lnTo>
                <a:close/>
                <a:moveTo>
                  <a:pt x="116660" y="205163"/>
                </a:moveTo>
                <a:lnTo>
                  <a:pt x="121979" y="208202"/>
                </a:lnTo>
                <a:lnTo>
                  <a:pt x="121979" y="214373"/>
                </a:lnTo>
                <a:lnTo>
                  <a:pt x="116660" y="205163"/>
                </a:lnTo>
                <a:close/>
                <a:moveTo>
                  <a:pt x="128271" y="205163"/>
                </a:moveTo>
                <a:lnTo>
                  <a:pt x="133590" y="208202"/>
                </a:lnTo>
                <a:lnTo>
                  <a:pt x="133590" y="214373"/>
                </a:lnTo>
                <a:lnTo>
                  <a:pt x="128271" y="205163"/>
                </a:lnTo>
                <a:close/>
                <a:moveTo>
                  <a:pt x="139912" y="205163"/>
                </a:moveTo>
                <a:lnTo>
                  <a:pt x="145232" y="208202"/>
                </a:lnTo>
                <a:lnTo>
                  <a:pt x="145232" y="214373"/>
                </a:lnTo>
                <a:lnTo>
                  <a:pt x="139912" y="205163"/>
                </a:lnTo>
                <a:close/>
                <a:moveTo>
                  <a:pt x="151523" y="205163"/>
                </a:moveTo>
                <a:lnTo>
                  <a:pt x="156843" y="208202"/>
                </a:lnTo>
                <a:lnTo>
                  <a:pt x="156843" y="214373"/>
                </a:lnTo>
                <a:lnTo>
                  <a:pt x="151523" y="205163"/>
                </a:lnTo>
                <a:close/>
                <a:moveTo>
                  <a:pt x="163165" y="205163"/>
                </a:moveTo>
                <a:lnTo>
                  <a:pt x="168484" y="208202"/>
                </a:lnTo>
                <a:lnTo>
                  <a:pt x="168484" y="214373"/>
                </a:lnTo>
                <a:lnTo>
                  <a:pt x="163165" y="205163"/>
                </a:lnTo>
                <a:close/>
                <a:moveTo>
                  <a:pt x="174746" y="205163"/>
                </a:moveTo>
                <a:lnTo>
                  <a:pt x="180065" y="208202"/>
                </a:lnTo>
                <a:lnTo>
                  <a:pt x="180065" y="214373"/>
                </a:lnTo>
                <a:lnTo>
                  <a:pt x="174746" y="205163"/>
                </a:lnTo>
                <a:close/>
                <a:moveTo>
                  <a:pt x="186357" y="205163"/>
                </a:moveTo>
                <a:lnTo>
                  <a:pt x="191676" y="208202"/>
                </a:lnTo>
                <a:lnTo>
                  <a:pt x="191676" y="214373"/>
                </a:lnTo>
                <a:lnTo>
                  <a:pt x="186357" y="205163"/>
                </a:lnTo>
                <a:close/>
                <a:moveTo>
                  <a:pt x="197999" y="205163"/>
                </a:moveTo>
                <a:lnTo>
                  <a:pt x="203318" y="208202"/>
                </a:lnTo>
                <a:lnTo>
                  <a:pt x="203318" y="214373"/>
                </a:lnTo>
                <a:lnTo>
                  <a:pt x="197999" y="205163"/>
                </a:lnTo>
                <a:close/>
                <a:moveTo>
                  <a:pt x="209610" y="205163"/>
                </a:moveTo>
                <a:lnTo>
                  <a:pt x="214929" y="208202"/>
                </a:lnTo>
                <a:lnTo>
                  <a:pt x="214929" y="214373"/>
                </a:lnTo>
                <a:lnTo>
                  <a:pt x="209610" y="205163"/>
                </a:lnTo>
                <a:close/>
                <a:moveTo>
                  <a:pt x="221251" y="205163"/>
                </a:moveTo>
                <a:lnTo>
                  <a:pt x="226570" y="208202"/>
                </a:lnTo>
                <a:lnTo>
                  <a:pt x="226570" y="214373"/>
                </a:lnTo>
                <a:lnTo>
                  <a:pt x="221251" y="205163"/>
                </a:lnTo>
                <a:close/>
                <a:moveTo>
                  <a:pt x="232862" y="205133"/>
                </a:moveTo>
                <a:lnTo>
                  <a:pt x="238182" y="208202"/>
                </a:lnTo>
                <a:lnTo>
                  <a:pt x="238182" y="214373"/>
                </a:lnTo>
                <a:lnTo>
                  <a:pt x="232862" y="205133"/>
                </a:lnTo>
                <a:close/>
                <a:moveTo>
                  <a:pt x="244474" y="205133"/>
                </a:moveTo>
                <a:lnTo>
                  <a:pt x="249793" y="208202"/>
                </a:lnTo>
                <a:lnTo>
                  <a:pt x="249793" y="214373"/>
                </a:lnTo>
                <a:lnTo>
                  <a:pt x="244474" y="205133"/>
                </a:lnTo>
                <a:close/>
                <a:moveTo>
                  <a:pt x="256085" y="205133"/>
                </a:moveTo>
                <a:lnTo>
                  <a:pt x="261404" y="208202"/>
                </a:lnTo>
                <a:lnTo>
                  <a:pt x="261404" y="214373"/>
                </a:lnTo>
                <a:lnTo>
                  <a:pt x="256085" y="205133"/>
                </a:lnTo>
                <a:close/>
                <a:moveTo>
                  <a:pt x="267726" y="205133"/>
                </a:moveTo>
                <a:lnTo>
                  <a:pt x="273046" y="208202"/>
                </a:lnTo>
                <a:lnTo>
                  <a:pt x="273046" y="214373"/>
                </a:lnTo>
                <a:lnTo>
                  <a:pt x="267726" y="205133"/>
                </a:lnTo>
                <a:close/>
                <a:moveTo>
                  <a:pt x="232650" y="205254"/>
                </a:moveTo>
                <a:lnTo>
                  <a:pt x="237969" y="214434"/>
                </a:lnTo>
                <a:lnTo>
                  <a:pt x="237969" y="214434"/>
                </a:lnTo>
                <a:lnTo>
                  <a:pt x="232650" y="211394"/>
                </a:lnTo>
                <a:lnTo>
                  <a:pt x="232650" y="205254"/>
                </a:lnTo>
                <a:close/>
                <a:moveTo>
                  <a:pt x="244230" y="205254"/>
                </a:moveTo>
                <a:lnTo>
                  <a:pt x="249550" y="214434"/>
                </a:lnTo>
                <a:lnTo>
                  <a:pt x="249550" y="214434"/>
                </a:lnTo>
                <a:lnTo>
                  <a:pt x="244230" y="211394"/>
                </a:lnTo>
                <a:lnTo>
                  <a:pt x="244230" y="205254"/>
                </a:lnTo>
                <a:close/>
                <a:moveTo>
                  <a:pt x="255872" y="205254"/>
                </a:moveTo>
                <a:lnTo>
                  <a:pt x="261191" y="214434"/>
                </a:lnTo>
                <a:lnTo>
                  <a:pt x="261191" y="214434"/>
                </a:lnTo>
                <a:lnTo>
                  <a:pt x="255872" y="211394"/>
                </a:lnTo>
                <a:lnTo>
                  <a:pt x="255872" y="205254"/>
                </a:lnTo>
                <a:close/>
                <a:moveTo>
                  <a:pt x="267483" y="205254"/>
                </a:moveTo>
                <a:lnTo>
                  <a:pt x="272802" y="214434"/>
                </a:lnTo>
                <a:lnTo>
                  <a:pt x="272802" y="214434"/>
                </a:lnTo>
                <a:lnTo>
                  <a:pt x="267483" y="211394"/>
                </a:lnTo>
                <a:lnTo>
                  <a:pt x="267483" y="205254"/>
                </a:lnTo>
                <a:close/>
                <a:moveTo>
                  <a:pt x="46446" y="205284"/>
                </a:moveTo>
                <a:lnTo>
                  <a:pt x="46446" y="211394"/>
                </a:lnTo>
                <a:lnTo>
                  <a:pt x="41126" y="214464"/>
                </a:lnTo>
                <a:lnTo>
                  <a:pt x="41126" y="214464"/>
                </a:lnTo>
                <a:lnTo>
                  <a:pt x="46446" y="205284"/>
                </a:lnTo>
                <a:close/>
                <a:moveTo>
                  <a:pt x="58057" y="205284"/>
                </a:moveTo>
                <a:lnTo>
                  <a:pt x="58057" y="211394"/>
                </a:lnTo>
                <a:lnTo>
                  <a:pt x="52737" y="214464"/>
                </a:lnTo>
                <a:lnTo>
                  <a:pt x="52737" y="214464"/>
                </a:lnTo>
                <a:lnTo>
                  <a:pt x="58057" y="205284"/>
                </a:lnTo>
                <a:close/>
                <a:moveTo>
                  <a:pt x="214" y="205284"/>
                </a:moveTo>
                <a:lnTo>
                  <a:pt x="214" y="211394"/>
                </a:lnTo>
                <a:lnTo>
                  <a:pt x="5563" y="214464"/>
                </a:lnTo>
                <a:lnTo>
                  <a:pt x="5563" y="214464"/>
                </a:lnTo>
                <a:lnTo>
                  <a:pt x="5516" y="214382"/>
                </a:lnTo>
                <a:lnTo>
                  <a:pt x="5516" y="214382"/>
                </a:lnTo>
                <a:lnTo>
                  <a:pt x="335" y="211394"/>
                </a:lnTo>
                <a:cubicBezTo>
                  <a:pt x="305" y="211364"/>
                  <a:pt x="274" y="211333"/>
                  <a:pt x="274" y="211272"/>
                </a:cubicBezTo>
                <a:lnTo>
                  <a:pt x="274" y="205337"/>
                </a:lnTo>
                <a:lnTo>
                  <a:pt x="274" y="205337"/>
                </a:lnTo>
                <a:lnTo>
                  <a:pt x="244" y="205284"/>
                </a:lnTo>
                <a:close/>
                <a:moveTo>
                  <a:pt x="34834" y="205284"/>
                </a:moveTo>
                <a:lnTo>
                  <a:pt x="34834" y="211394"/>
                </a:lnTo>
                <a:lnTo>
                  <a:pt x="29515" y="214464"/>
                </a:lnTo>
                <a:lnTo>
                  <a:pt x="29515" y="214464"/>
                </a:lnTo>
                <a:lnTo>
                  <a:pt x="34834" y="205284"/>
                </a:lnTo>
                <a:close/>
                <a:moveTo>
                  <a:pt x="46689" y="205254"/>
                </a:moveTo>
                <a:lnTo>
                  <a:pt x="52008" y="214464"/>
                </a:lnTo>
                <a:lnTo>
                  <a:pt x="52008" y="214464"/>
                </a:lnTo>
                <a:lnTo>
                  <a:pt x="46689" y="211394"/>
                </a:lnTo>
                <a:lnTo>
                  <a:pt x="46689" y="205254"/>
                </a:lnTo>
                <a:close/>
                <a:moveTo>
                  <a:pt x="58330" y="205284"/>
                </a:moveTo>
                <a:lnTo>
                  <a:pt x="63650" y="214464"/>
                </a:lnTo>
                <a:lnTo>
                  <a:pt x="63650" y="214464"/>
                </a:lnTo>
                <a:lnTo>
                  <a:pt x="58330" y="211394"/>
                </a:lnTo>
                <a:lnTo>
                  <a:pt x="58330" y="205284"/>
                </a:lnTo>
                <a:close/>
                <a:moveTo>
                  <a:pt x="69698" y="205284"/>
                </a:moveTo>
                <a:lnTo>
                  <a:pt x="69698" y="211394"/>
                </a:lnTo>
                <a:lnTo>
                  <a:pt x="64379" y="214464"/>
                </a:lnTo>
                <a:lnTo>
                  <a:pt x="64379" y="214464"/>
                </a:lnTo>
                <a:lnTo>
                  <a:pt x="69698" y="205284"/>
                </a:lnTo>
                <a:close/>
                <a:moveTo>
                  <a:pt x="69941" y="205284"/>
                </a:moveTo>
                <a:lnTo>
                  <a:pt x="75261" y="214464"/>
                </a:lnTo>
                <a:lnTo>
                  <a:pt x="75261" y="214464"/>
                </a:lnTo>
                <a:lnTo>
                  <a:pt x="69941" y="211394"/>
                </a:lnTo>
                <a:lnTo>
                  <a:pt x="69941" y="205284"/>
                </a:lnTo>
                <a:close/>
                <a:moveTo>
                  <a:pt x="81309" y="205284"/>
                </a:moveTo>
                <a:lnTo>
                  <a:pt x="81309" y="211394"/>
                </a:lnTo>
                <a:lnTo>
                  <a:pt x="75990" y="214464"/>
                </a:lnTo>
                <a:lnTo>
                  <a:pt x="75990" y="214464"/>
                </a:lnTo>
                <a:lnTo>
                  <a:pt x="81309" y="205284"/>
                </a:lnTo>
                <a:close/>
                <a:moveTo>
                  <a:pt x="81583" y="205284"/>
                </a:moveTo>
                <a:lnTo>
                  <a:pt x="86902" y="214464"/>
                </a:lnTo>
                <a:lnTo>
                  <a:pt x="86902" y="214464"/>
                </a:lnTo>
                <a:lnTo>
                  <a:pt x="81583" y="211394"/>
                </a:lnTo>
                <a:lnTo>
                  <a:pt x="81583" y="205284"/>
                </a:lnTo>
                <a:close/>
                <a:moveTo>
                  <a:pt x="92951" y="205284"/>
                </a:moveTo>
                <a:lnTo>
                  <a:pt x="92951" y="211394"/>
                </a:lnTo>
                <a:lnTo>
                  <a:pt x="87632" y="214464"/>
                </a:lnTo>
                <a:lnTo>
                  <a:pt x="87632" y="214464"/>
                </a:lnTo>
                <a:lnTo>
                  <a:pt x="92951" y="205284"/>
                </a:lnTo>
                <a:close/>
                <a:moveTo>
                  <a:pt x="104562" y="205284"/>
                </a:moveTo>
                <a:lnTo>
                  <a:pt x="104562" y="211394"/>
                </a:lnTo>
                <a:lnTo>
                  <a:pt x="99243" y="214464"/>
                </a:lnTo>
                <a:lnTo>
                  <a:pt x="99243" y="214464"/>
                </a:lnTo>
                <a:lnTo>
                  <a:pt x="104562" y="205284"/>
                </a:lnTo>
                <a:close/>
                <a:moveTo>
                  <a:pt x="104836" y="205284"/>
                </a:moveTo>
                <a:lnTo>
                  <a:pt x="110155" y="214464"/>
                </a:lnTo>
                <a:lnTo>
                  <a:pt x="110155" y="214464"/>
                </a:lnTo>
                <a:lnTo>
                  <a:pt x="104836" y="211394"/>
                </a:lnTo>
                <a:lnTo>
                  <a:pt x="104836" y="205284"/>
                </a:lnTo>
                <a:close/>
                <a:moveTo>
                  <a:pt x="116143" y="205284"/>
                </a:moveTo>
                <a:lnTo>
                  <a:pt x="116143" y="211394"/>
                </a:lnTo>
                <a:lnTo>
                  <a:pt x="110824" y="214464"/>
                </a:lnTo>
                <a:lnTo>
                  <a:pt x="110824" y="214464"/>
                </a:lnTo>
                <a:lnTo>
                  <a:pt x="116143" y="205284"/>
                </a:lnTo>
                <a:close/>
                <a:moveTo>
                  <a:pt x="116416" y="205284"/>
                </a:moveTo>
                <a:lnTo>
                  <a:pt x="121736" y="214464"/>
                </a:lnTo>
                <a:lnTo>
                  <a:pt x="121736" y="214464"/>
                </a:lnTo>
                <a:lnTo>
                  <a:pt x="116416" y="211394"/>
                </a:lnTo>
                <a:lnTo>
                  <a:pt x="116416" y="205284"/>
                </a:lnTo>
                <a:close/>
                <a:moveTo>
                  <a:pt x="127784" y="205284"/>
                </a:moveTo>
                <a:lnTo>
                  <a:pt x="127784" y="211394"/>
                </a:lnTo>
                <a:lnTo>
                  <a:pt x="122465" y="214464"/>
                </a:lnTo>
                <a:lnTo>
                  <a:pt x="122465" y="214464"/>
                </a:lnTo>
                <a:lnTo>
                  <a:pt x="127784" y="205284"/>
                </a:lnTo>
                <a:close/>
                <a:moveTo>
                  <a:pt x="128058" y="205284"/>
                </a:moveTo>
                <a:lnTo>
                  <a:pt x="133377" y="214464"/>
                </a:lnTo>
                <a:lnTo>
                  <a:pt x="133377" y="214464"/>
                </a:lnTo>
                <a:lnTo>
                  <a:pt x="128058" y="211394"/>
                </a:lnTo>
                <a:lnTo>
                  <a:pt x="128058" y="205284"/>
                </a:lnTo>
                <a:close/>
                <a:moveTo>
                  <a:pt x="139396" y="205284"/>
                </a:moveTo>
                <a:lnTo>
                  <a:pt x="139396" y="211394"/>
                </a:lnTo>
                <a:lnTo>
                  <a:pt x="134076" y="214464"/>
                </a:lnTo>
                <a:lnTo>
                  <a:pt x="134076" y="214464"/>
                </a:lnTo>
                <a:lnTo>
                  <a:pt x="139396" y="205284"/>
                </a:lnTo>
                <a:close/>
                <a:moveTo>
                  <a:pt x="139669" y="205284"/>
                </a:moveTo>
                <a:lnTo>
                  <a:pt x="144988" y="214464"/>
                </a:lnTo>
                <a:lnTo>
                  <a:pt x="144988" y="214464"/>
                </a:lnTo>
                <a:lnTo>
                  <a:pt x="139669" y="211394"/>
                </a:lnTo>
                <a:lnTo>
                  <a:pt x="139669" y="205284"/>
                </a:lnTo>
                <a:close/>
                <a:moveTo>
                  <a:pt x="151037" y="205284"/>
                </a:moveTo>
                <a:lnTo>
                  <a:pt x="151037" y="211394"/>
                </a:lnTo>
                <a:lnTo>
                  <a:pt x="145718" y="214464"/>
                </a:lnTo>
                <a:lnTo>
                  <a:pt x="145718" y="214464"/>
                </a:lnTo>
                <a:lnTo>
                  <a:pt x="151037" y="205284"/>
                </a:lnTo>
                <a:close/>
                <a:moveTo>
                  <a:pt x="151311" y="205284"/>
                </a:moveTo>
                <a:lnTo>
                  <a:pt x="156630" y="214464"/>
                </a:lnTo>
                <a:lnTo>
                  <a:pt x="156630" y="214464"/>
                </a:lnTo>
                <a:lnTo>
                  <a:pt x="151311" y="211394"/>
                </a:lnTo>
                <a:lnTo>
                  <a:pt x="151311" y="205284"/>
                </a:lnTo>
                <a:close/>
                <a:moveTo>
                  <a:pt x="162648" y="205284"/>
                </a:moveTo>
                <a:lnTo>
                  <a:pt x="162648" y="211394"/>
                </a:lnTo>
                <a:lnTo>
                  <a:pt x="157329" y="214464"/>
                </a:lnTo>
                <a:lnTo>
                  <a:pt x="157329" y="214464"/>
                </a:lnTo>
                <a:lnTo>
                  <a:pt x="162648" y="205284"/>
                </a:lnTo>
                <a:close/>
                <a:moveTo>
                  <a:pt x="162922" y="205284"/>
                </a:moveTo>
                <a:lnTo>
                  <a:pt x="168241" y="214464"/>
                </a:lnTo>
                <a:lnTo>
                  <a:pt x="168241" y="214464"/>
                </a:lnTo>
                <a:lnTo>
                  <a:pt x="162922" y="211394"/>
                </a:lnTo>
                <a:lnTo>
                  <a:pt x="162922" y="205284"/>
                </a:lnTo>
                <a:close/>
                <a:moveTo>
                  <a:pt x="174290" y="205284"/>
                </a:moveTo>
                <a:lnTo>
                  <a:pt x="174290" y="211394"/>
                </a:lnTo>
                <a:lnTo>
                  <a:pt x="168971" y="214464"/>
                </a:lnTo>
                <a:lnTo>
                  <a:pt x="168971" y="214464"/>
                </a:lnTo>
                <a:lnTo>
                  <a:pt x="174290" y="205284"/>
                </a:lnTo>
                <a:close/>
                <a:moveTo>
                  <a:pt x="174503" y="205284"/>
                </a:moveTo>
                <a:lnTo>
                  <a:pt x="179822" y="214464"/>
                </a:lnTo>
                <a:lnTo>
                  <a:pt x="179822" y="214464"/>
                </a:lnTo>
                <a:lnTo>
                  <a:pt x="174503" y="211394"/>
                </a:lnTo>
                <a:lnTo>
                  <a:pt x="174503" y="205284"/>
                </a:lnTo>
                <a:close/>
                <a:moveTo>
                  <a:pt x="185871" y="205284"/>
                </a:moveTo>
                <a:lnTo>
                  <a:pt x="185871" y="211394"/>
                </a:lnTo>
                <a:lnTo>
                  <a:pt x="180551" y="214464"/>
                </a:lnTo>
                <a:lnTo>
                  <a:pt x="180551" y="214464"/>
                </a:lnTo>
                <a:lnTo>
                  <a:pt x="185871" y="205284"/>
                </a:lnTo>
                <a:close/>
                <a:moveTo>
                  <a:pt x="186144" y="205284"/>
                </a:moveTo>
                <a:lnTo>
                  <a:pt x="191463" y="214464"/>
                </a:lnTo>
                <a:lnTo>
                  <a:pt x="191463" y="214464"/>
                </a:lnTo>
                <a:lnTo>
                  <a:pt x="186144" y="211394"/>
                </a:lnTo>
                <a:lnTo>
                  <a:pt x="186144" y="205284"/>
                </a:lnTo>
                <a:close/>
                <a:moveTo>
                  <a:pt x="197512" y="205284"/>
                </a:moveTo>
                <a:lnTo>
                  <a:pt x="197512" y="211394"/>
                </a:lnTo>
                <a:lnTo>
                  <a:pt x="192193" y="214464"/>
                </a:lnTo>
                <a:lnTo>
                  <a:pt x="192193" y="214464"/>
                </a:lnTo>
                <a:lnTo>
                  <a:pt x="197512" y="205284"/>
                </a:lnTo>
                <a:close/>
                <a:moveTo>
                  <a:pt x="197755" y="205284"/>
                </a:moveTo>
                <a:lnTo>
                  <a:pt x="203075" y="214464"/>
                </a:lnTo>
                <a:lnTo>
                  <a:pt x="203075" y="214464"/>
                </a:lnTo>
                <a:lnTo>
                  <a:pt x="197755" y="211394"/>
                </a:lnTo>
                <a:lnTo>
                  <a:pt x="197755" y="205284"/>
                </a:lnTo>
                <a:close/>
                <a:moveTo>
                  <a:pt x="209123" y="205284"/>
                </a:moveTo>
                <a:lnTo>
                  <a:pt x="209123" y="211394"/>
                </a:lnTo>
                <a:lnTo>
                  <a:pt x="203804" y="214464"/>
                </a:lnTo>
                <a:lnTo>
                  <a:pt x="203804" y="214464"/>
                </a:lnTo>
                <a:lnTo>
                  <a:pt x="209123" y="205284"/>
                </a:lnTo>
                <a:close/>
                <a:moveTo>
                  <a:pt x="209397" y="205284"/>
                </a:moveTo>
                <a:lnTo>
                  <a:pt x="214716" y="214464"/>
                </a:lnTo>
                <a:lnTo>
                  <a:pt x="214716" y="214464"/>
                </a:lnTo>
                <a:lnTo>
                  <a:pt x="209397" y="211394"/>
                </a:lnTo>
                <a:lnTo>
                  <a:pt x="209397" y="205284"/>
                </a:lnTo>
                <a:close/>
                <a:moveTo>
                  <a:pt x="220765" y="205284"/>
                </a:moveTo>
                <a:lnTo>
                  <a:pt x="220765" y="211394"/>
                </a:lnTo>
                <a:lnTo>
                  <a:pt x="215446" y="214464"/>
                </a:lnTo>
                <a:lnTo>
                  <a:pt x="215446" y="214464"/>
                </a:lnTo>
                <a:lnTo>
                  <a:pt x="220765" y="205284"/>
                </a:lnTo>
                <a:close/>
                <a:moveTo>
                  <a:pt x="221008" y="205284"/>
                </a:moveTo>
                <a:lnTo>
                  <a:pt x="226327" y="214464"/>
                </a:lnTo>
                <a:lnTo>
                  <a:pt x="226327" y="214464"/>
                </a:lnTo>
                <a:lnTo>
                  <a:pt x="221008" y="211394"/>
                </a:lnTo>
                <a:lnTo>
                  <a:pt x="221008" y="205284"/>
                </a:lnTo>
                <a:close/>
                <a:moveTo>
                  <a:pt x="243957" y="205284"/>
                </a:moveTo>
                <a:lnTo>
                  <a:pt x="243957" y="211394"/>
                </a:lnTo>
                <a:lnTo>
                  <a:pt x="238638" y="214464"/>
                </a:lnTo>
                <a:lnTo>
                  <a:pt x="238638" y="214464"/>
                </a:lnTo>
                <a:lnTo>
                  <a:pt x="243957" y="205284"/>
                </a:lnTo>
                <a:close/>
                <a:moveTo>
                  <a:pt x="255598" y="205284"/>
                </a:moveTo>
                <a:lnTo>
                  <a:pt x="255598" y="211394"/>
                </a:lnTo>
                <a:lnTo>
                  <a:pt x="250279" y="214464"/>
                </a:lnTo>
                <a:lnTo>
                  <a:pt x="250279" y="214464"/>
                </a:lnTo>
                <a:lnTo>
                  <a:pt x="255598" y="205284"/>
                </a:lnTo>
                <a:close/>
                <a:moveTo>
                  <a:pt x="11582" y="205284"/>
                </a:moveTo>
                <a:lnTo>
                  <a:pt x="11582" y="211394"/>
                </a:lnTo>
                <a:lnTo>
                  <a:pt x="6262" y="214464"/>
                </a:lnTo>
                <a:lnTo>
                  <a:pt x="11582" y="205284"/>
                </a:lnTo>
                <a:close/>
                <a:moveTo>
                  <a:pt x="11855" y="205254"/>
                </a:moveTo>
                <a:lnTo>
                  <a:pt x="17174" y="214464"/>
                </a:lnTo>
                <a:lnTo>
                  <a:pt x="11855" y="211394"/>
                </a:lnTo>
                <a:lnTo>
                  <a:pt x="11855" y="205254"/>
                </a:lnTo>
                <a:close/>
                <a:moveTo>
                  <a:pt x="23223" y="205284"/>
                </a:moveTo>
                <a:lnTo>
                  <a:pt x="23223" y="211394"/>
                </a:lnTo>
                <a:lnTo>
                  <a:pt x="17904" y="214464"/>
                </a:lnTo>
                <a:lnTo>
                  <a:pt x="23223" y="205284"/>
                </a:lnTo>
                <a:close/>
                <a:moveTo>
                  <a:pt x="23497" y="205254"/>
                </a:moveTo>
                <a:lnTo>
                  <a:pt x="28816" y="214464"/>
                </a:lnTo>
                <a:lnTo>
                  <a:pt x="23497" y="211394"/>
                </a:lnTo>
                <a:lnTo>
                  <a:pt x="23497" y="205254"/>
                </a:lnTo>
                <a:close/>
                <a:moveTo>
                  <a:pt x="35108" y="205254"/>
                </a:moveTo>
                <a:lnTo>
                  <a:pt x="40397" y="214464"/>
                </a:lnTo>
                <a:lnTo>
                  <a:pt x="35108" y="211394"/>
                </a:lnTo>
                <a:lnTo>
                  <a:pt x="35108" y="205254"/>
                </a:lnTo>
                <a:close/>
                <a:moveTo>
                  <a:pt x="93194" y="205284"/>
                </a:moveTo>
                <a:lnTo>
                  <a:pt x="98513" y="214464"/>
                </a:lnTo>
                <a:lnTo>
                  <a:pt x="93194" y="211394"/>
                </a:lnTo>
                <a:lnTo>
                  <a:pt x="93194" y="205284"/>
                </a:lnTo>
                <a:close/>
                <a:moveTo>
                  <a:pt x="232376" y="205284"/>
                </a:moveTo>
                <a:lnTo>
                  <a:pt x="232376" y="211394"/>
                </a:lnTo>
                <a:lnTo>
                  <a:pt x="227057" y="214464"/>
                </a:lnTo>
                <a:lnTo>
                  <a:pt x="232376" y="205284"/>
                </a:lnTo>
                <a:close/>
                <a:moveTo>
                  <a:pt x="267210" y="205284"/>
                </a:moveTo>
                <a:lnTo>
                  <a:pt x="267210" y="211394"/>
                </a:lnTo>
                <a:lnTo>
                  <a:pt x="261890" y="214464"/>
                </a:lnTo>
                <a:lnTo>
                  <a:pt x="267210" y="205284"/>
                </a:lnTo>
                <a:close/>
                <a:moveTo>
                  <a:pt x="278851" y="205284"/>
                </a:moveTo>
                <a:lnTo>
                  <a:pt x="278851" y="211394"/>
                </a:lnTo>
                <a:lnTo>
                  <a:pt x="273532" y="214464"/>
                </a:lnTo>
                <a:lnTo>
                  <a:pt x="278851" y="205284"/>
                </a:lnTo>
                <a:close/>
                <a:moveTo>
                  <a:pt x="11703" y="211637"/>
                </a:moveTo>
                <a:lnTo>
                  <a:pt x="17023" y="214707"/>
                </a:lnTo>
                <a:lnTo>
                  <a:pt x="6384" y="214707"/>
                </a:lnTo>
                <a:lnTo>
                  <a:pt x="11703" y="211637"/>
                </a:lnTo>
                <a:close/>
                <a:moveTo>
                  <a:pt x="23345" y="211637"/>
                </a:moveTo>
                <a:lnTo>
                  <a:pt x="28664" y="214707"/>
                </a:lnTo>
                <a:lnTo>
                  <a:pt x="18026" y="214707"/>
                </a:lnTo>
                <a:lnTo>
                  <a:pt x="23345" y="211637"/>
                </a:lnTo>
                <a:close/>
                <a:moveTo>
                  <a:pt x="34956" y="211637"/>
                </a:moveTo>
                <a:lnTo>
                  <a:pt x="40275" y="214707"/>
                </a:lnTo>
                <a:lnTo>
                  <a:pt x="29637" y="214707"/>
                </a:lnTo>
                <a:lnTo>
                  <a:pt x="34956" y="211637"/>
                </a:lnTo>
                <a:close/>
                <a:moveTo>
                  <a:pt x="46598" y="211637"/>
                </a:moveTo>
                <a:lnTo>
                  <a:pt x="51886" y="214707"/>
                </a:lnTo>
                <a:lnTo>
                  <a:pt x="41278" y="214707"/>
                </a:lnTo>
                <a:lnTo>
                  <a:pt x="46598" y="211637"/>
                </a:lnTo>
                <a:close/>
                <a:moveTo>
                  <a:pt x="58209" y="211637"/>
                </a:moveTo>
                <a:lnTo>
                  <a:pt x="63528" y="214707"/>
                </a:lnTo>
                <a:lnTo>
                  <a:pt x="52889" y="214707"/>
                </a:lnTo>
                <a:lnTo>
                  <a:pt x="58209" y="211637"/>
                </a:lnTo>
                <a:close/>
                <a:moveTo>
                  <a:pt x="69850" y="211637"/>
                </a:moveTo>
                <a:lnTo>
                  <a:pt x="75169" y="214707"/>
                </a:lnTo>
                <a:lnTo>
                  <a:pt x="64531" y="214707"/>
                </a:lnTo>
                <a:lnTo>
                  <a:pt x="69850" y="211637"/>
                </a:lnTo>
                <a:close/>
                <a:moveTo>
                  <a:pt x="81431" y="211637"/>
                </a:moveTo>
                <a:lnTo>
                  <a:pt x="86750" y="214707"/>
                </a:lnTo>
                <a:lnTo>
                  <a:pt x="76112" y="214707"/>
                </a:lnTo>
                <a:lnTo>
                  <a:pt x="81431" y="211637"/>
                </a:lnTo>
                <a:close/>
                <a:moveTo>
                  <a:pt x="93042" y="211637"/>
                </a:moveTo>
                <a:lnTo>
                  <a:pt x="98361" y="214707"/>
                </a:lnTo>
                <a:lnTo>
                  <a:pt x="87723" y="214707"/>
                </a:lnTo>
                <a:lnTo>
                  <a:pt x="93042" y="211637"/>
                </a:lnTo>
                <a:close/>
                <a:moveTo>
                  <a:pt x="104684" y="211637"/>
                </a:moveTo>
                <a:lnTo>
                  <a:pt x="110003" y="214707"/>
                </a:lnTo>
                <a:lnTo>
                  <a:pt x="99364" y="214707"/>
                </a:lnTo>
                <a:lnTo>
                  <a:pt x="104684" y="211637"/>
                </a:lnTo>
                <a:close/>
                <a:moveTo>
                  <a:pt x="116295" y="211637"/>
                </a:moveTo>
                <a:lnTo>
                  <a:pt x="121614" y="214707"/>
                </a:lnTo>
                <a:lnTo>
                  <a:pt x="110976" y="214707"/>
                </a:lnTo>
                <a:lnTo>
                  <a:pt x="116295" y="211637"/>
                </a:lnTo>
                <a:close/>
                <a:moveTo>
                  <a:pt x="127936" y="211637"/>
                </a:moveTo>
                <a:lnTo>
                  <a:pt x="133256" y="214707"/>
                </a:lnTo>
                <a:lnTo>
                  <a:pt x="122617" y="214707"/>
                </a:lnTo>
                <a:lnTo>
                  <a:pt x="127936" y="211637"/>
                </a:lnTo>
                <a:close/>
                <a:moveTo>
                  <a:pt x="139548" y="211637"/>
                </a:moveTo>
                <a:lnTo>
                  <a:pt x="144867" y="214707"/>
                </a:lnTo>
                <a:lnTo>
                  <a:pt x="134228" y="214707"/>
                </a:lnTo>
                <a:lnTo>
                  <a:pt x="139548" y="211637"/>
                </a:lnTo>
                <a:close/>
                <a:moveTo>
                  <a:pt x="151159" y="211637"/>
                </a:moveTo>
                <a:lnTo>
                  <a:pt x="156478" y="214707"/>
                </a:lnTo>
                <a:lnTo>
                  <a:pt x="145840" y="214707"/>
                </a:lnTo>
                <a:lnTo>
                  <a:pt x="151159" y="211637"/>
                </a:lnTo>
                <a:close/>
                <a:moveTo>
                  <a:pt x="162770" y="211637"/>
                </a:moveTo>
                <a:lnTo>
                  <a:pt x="168089" y="214707"/>
                </a:lnTo>
                <a:lnTo>
                  <a:pt x="157451" y="214707"/>
                </a:lnTo>
                <a:lnTo>
                  <a:pt x="162770" y="211637"/>
                </a:lnTo>
                <a:close/>
                <a:moveTo>
                  <a:pt x="174411" y="211637"/>
                </a:moveTo>
                <a:lnTo>
                  <a:pt x="179731" y="214707"/>
                </a:lnTo>
                <a:lnTo>
                  <a:pt x="169092" y="214707"/>
                </a:lnTo>
                <a:lnTo>
                  <a:pt x="174411" y="211637"/>
                </a:lnTo>
                <a:close/>
                <a:moveTo>
                  <a:pt x="186023" y="211637"/>
                </a:moveTo>
                <a:lnTo>
                  <a:pt x="191342" y="214707"/>
                </a:lnTo>
                <a:lnTo>
                  <a:pt x="180703" y="214707"/>
                </a:lnTo>
                <a:lnTo>
                  <a:pt x="186023" y="211637"/>
                </a:lnTo>
                <a:close/>
                <a:moveTo>
                  <a:pt x="197634" y="211637"/>
                </a:moveTo>
                <a:lnTo>
                  <a:pt x="202953" y="214707"/>
                </a:lnTo>
                <a:lnTo>
                  <a:pt x="192345" y="214707"/>
                </a:lnTo>
                <a:lnTo>
                  <a:pt x="197634" y="211637"/>
                </a:lnTo>
                <a:close/>
                <a:moveTo>
                  <a:pt x="209275" y="211637"/>
                </a:moveTo>
                <a:lnTo>
                  <a:pt x="214595" y="214707"/>
                </a:lnTo>
                <a:lnTo>
                  <a:pt x="203956" y="214707"/>
                </a:lnTo>
                <a:lnTo>
                  <a:pt x="209275" y="211637"/>
                </a:lnTo>
                <a:close/>
                <a:moveTo>
                  <a:pt x="220856" y="211637"/>
                </a:moveTo>
                <a:lnTo>
                  <a:pt x="226175" y="214707"/>
                </a:lnTo>
                <a:lnTo>
                  <a:pt x="215537" y="214707"/>
                </a:lnTo>
                <a:lnTo>
                  <a:pt x="220856" y="211637"/>
                </a:lnTo>
                <a:close/>
                <a:moveTo>
                  <a:pt x="232498" y="211637"/>
                </a:moveTo>
                <a:lnTo>
                  <a:pt x="237817" y="214707"/>
                </a:lnTo>
                <a:lnTo>
                  <a:pt x="227178" y="214707"/>
                </a:lnTo>
                <a:lnTo>
                  <a:pt x="232498" y="211637"/>
                </a:lnTo>
                <a:close/>
                <a:moveTo>
                  <a:pt x="244109" y="211637"/>
                </a:moveTo>
                <a:lnTo>
                  <a:pt x="249428" y="214707"/>
                </a:lnTo>
                <a:lnTo>
                  <a:pt x="238790" y="214707"/>
                </a:lnTo>
                <a:lnTo>
                  <a:pt x="244109" y="211637"/>
                </a:lnTo>
                <a:close/>
                <a:moveTo>
                  <a:pt x="255750" y="211637"/>
                </a:moveTo>
                <a:lnTo>
                  <a:pt x="261070" y="214707"/>
                </a:lnTo>
                <a:lnTo>
                  <a:pt x="250431" y="214707"/>
                </a:lnTo>
                <a:lnTo>
                  <a:pt x="255750" y="211637"/>
                </a:lnTo>
                <a:close/>
                <a:moveTo>
                  <a:pt x="267362" y="211637"/>
                </a:moveTo>
                <a:lnTo>
                  <a:pt x="272681" y="214707"/>
                </a:lnTo>
                <a:lnTo>
                  <a:pt x="262042" y="214707"/>
                </a:lnTo>
                <a:lnTo>
                  <a:pt x="267362" y="211637"/>
                </a:lnTo>
                <a:close/>
                <a:moveTo>
                  <a:pt x="279003" y="211637"/>
                </a:moveTo>
                <a:lnTo>
                  <a:pt x="284322" y="214707"/>
                </a:lnTo>
                <a:lnTo>
                  <a:pt x="273684" y="214707"/>
                </a:lnTo>
                <a:lnTo>
                  <a:pt x="279003" y="211637"/>
                </a:lnTo>
                <a:close/>
                <a:moveTo>
                  <a:pt x="17023" y="214981"/>
                </a:moveTo>
                <a:lnTo>
                  <a:pt x="11703" y="218051"/>
                </a:lnTo>
                <a:lnTo>
                  <a:pt x="6384" y="214981"/>
                </a:lnTo>
                <a:close/>
                <a:moveTo>
                  <a:pt x="28664" y="214981"/>
                </a:moveTo>
                <a:lnTo>
                  <a:pt x="23345" y="218051"/>
                </a:lnTo>
                <a:lnTo>
                  <a:pt x="18026" y="214981"/>
                </a:lnTo>
                <a:close/>
                <a:moveTo>
                  <a:pt x="40275" y="214981"/>
                </a:moveTo>
                <a:lnTo>
                  <a:pt x="34956" y="218051"/>
                </a:lnTo>
                <a:lnTo>
                  <a:pt x="29637" y="214981"/>
                </a:lnTo>
                <a:close/>
                <a:moveTo>
                  <a:pt x="51886" y="214981"/>
                </a:moveTo>
                <a:lnTo>
                  <a:pt x="46598" y="218051"/>
                </a:lnTo>
                <a:lnTo>
                  <a:pt x="41278" y="214981"/>
                </a:lnTo>
                <a:close/>
                <a:moveTo>
                  <a:pt x="63528" y="214981"/>
                </a:moveTo>
                <a:lnTo>
                  <a:pt x="58209" y="218051"/>
                </a:lnTo>
                <a:lnTo>
                  <a:pt x="52889" y="214981"/>
                </a:lnTo>
                <a:close/>
                <a:moveTo>
                  <a:pt x="75169" y="214981"/>
                </a:moveTo>
                <a:lnTo>
                  <a:pt x="69850" y="218051"/>
                </a:lnTo>
                <a:lnTo>
                  <a:pt x="64531" y="214981"/>
                </a:lnTo>
                <a:close/>
                <a:moveTo>
                  <a:pt x="86750" y="214981"/>
                </a:moveTo>
                <a:lnTo>
                  <a:pt x="81431" y="218051"/>
                </a:lnTo>
                <a:lnTo>
                  <a:pt x="76112" y="214981"/>
                </a:lnTo>
                <a:close/>
                <a:moveTo>
                  <a:pt x="98361" y="214981"/>
                </a:moveTo>
                <a:lnTo>
                  <a:pt x="93042" y="218051"/>
                </a:lnTo>
                <a:lnTo>
                  <a:pt x="87723" y="214981"/>
                </a:lnTo>
                <a:close/>
                <a:moveTo>
                  <a:pt x="110003" y="214981"/>
                </a:moveTo>
                <a:lnTo>
                  <a:pt x="104684" y="218051"/>
                </a:lnTo>
                <a:lnTo>
                  <a:pt x="99364" y="214981"/>
                </a:lnTo>
                <a:close/>
                <a:moveTo>
                  <a:pt x="121614" y="214981"/>
                </a:moveTo>
                <a:lnTo>
                  <a:pt x="116295" y="218051"/>
                </a:lnTo>
                <a:lnTo>
                  <a:pt x="110976" y="214981"/>
                </a:lnTo>
                <a:close/>
                <a:moveTo>
                  <a:pt x="133256" y="214981"/>
                </a:moveTo>
                <a:lnTo>
                  <a:pt x="127936" y="218051"/>
                </a:lnTo>
                <a:lnTo>
                  <a:pt x="122617" y="214981"/>
                </a:lnTo>
                <a:close/>
                <a:moveTo>
                  <a:pt x="144867" y="214981"/>
                </a:moveTo>
                <a:lnTo>
                  <a:pt x="139548" y="218051"/>
                </a:lnTo>
                <a:lnTo>
                  <a:pt x="134228" y="214981"/>
                </a:lnTo>
                <a:close/>
                <a:moveTo>
                  <a:pt x="156478" y="214981"/>
                </a:moveTo>
                <a:lnTo>
                  <a:pt x="151159" y="218051"/>
                </a:lnTo>
                <a:lnTo>
                  <a:pt x="145840" y="214981"/>
                </a:lnTo>
                <a:close/>
                <a:moveTo>
                  <a:pt x="168089" y="214981"/>
                </a:moveTo>
                <a:lnTo>
                  <a:pt x="162770" y="218051"/>
                </a:lnTo>
                <a:lnTo>
                  <a:pt x="157451" y="214981"/>
                </a:lnTo>
                <a:close/>
                <a:moveTo>
                  <a:pt x="179731" y="214981"/>
                </a:moveTo>
                <a:lnTo>
                  <a:pt x="174411" y="218051"/>
                </a:lnTo>
                <a:lnTo>
                  <a:pt x="169092" y="214981"/>
                </a:lnTo>
                <a:close/>
                <a:moveTo>
                  <a:pt x="191342" y="214981"/>
                </a:moveTo>
                <a:lnTo>
                  <a:pt x="186023" y="218051"/>
                </a:lnTo>
                <a:lnTo>
                  <a:pt x="180703" y="214981"/>
                </a:lnTo>
                <a:close/>
                <a:moveTo>
                  <a:pt x="202953" y="214981"/>
                </a:moveTo>
                <a:lnTo>
                  <a:pt x="197634" y="218051"/>
                </a:lnTo>
                <a:lnTo>
                  <a:pt x="192315" y="214981"/>
                </a:lnTo>
                <a:close/>
                <a:moveTo>
                  <a:pt x="214564" y="214981"/>
                </a:moveTo>
                <a:lnTo>
                  <a:pt x="209245" y="218051"/>
                </a:lnTo>
                <a:lnTo>
                  <a:pt x="203926" y="214981"/>
                </a:lnTo>
                <a:close/>
                <a:moveTo>
                  <a:pt x="226175" y="214981"/>
                </a:moveTo>
                <a:lnTo>
                  <a:pt x="220856" y="218051"/>
                </a:lnTo>
                <a:lnTo>
                  <a:pt x="215537" y="214981"/>
                </a:lnTo>
                <a:close/>
                <a:moveTo>
                  <a:pt x="237817" y="214981"/>
                </a:moveTo>
                <a:lnTo>
                  <a:pt x="232498" y="218051"/>
                </a:lnTo>
                <a:lnTo>
                  <a:pt x="227178" y="214981"/>
                </a:lnTo>
                <a:close/>
                <a:moveTo>
                  <a:pt x="249428" y="214981"/>
                </a:moveTo>
                <a:lnTo>
                  <a:pt x="244109" y="218051"/>
                </a:lnTo>
                <a:lnTo>
                  <a:pt x="238790" y="214981"/>
                </a:lnTo>
                <a:close/>
                <a:moveTo>
                  <a:pt x="261070" y="214981"/>
                </a:moveTo>
                <a:lnTo>
                  <a:pt x="255750" y="218051"/>
                </a:lnTo>
                <a:lnTo>
                  <a:pt x="250431" y="214981"/>
                </a:lnTo>
                <a:close/>
                <a:moveTo>
                  <a:pt x="272681" y="214981"/>
                </a:moveTo>
                <a:lnTo>
                  <a:pt x="267362" y="218051"/>
                </a:lnTo>
                <a:lnTo>
                  <a:pt x="262042" y="214981"/>
                </a:lnTo>
                <a:close/>
                <a:moveTo>
                  <a:pt x="284292" y="214981"/>
                </a:moveTo>
                <a:lnTo>
                  <a:pt x="278973" y="218051"/>
                </a:lnTo>
                <a:lnTo>
                  <a:pt x="273653" y="214981"/>
                </a:lnTo>
                <a:close/>
                <a:moveTo>
                  <a:pt x="6050" y="215315"/>
                </a:moveTo>
                <a:lnTo>
                  <a:pt x="6050" y="221290"/>
                </a:lnTo>
                <a:lnTo>
                  <a:pt x="6050" y="221290"/>
                </a:lnTo>
                <a:lnTo>
                  <a:pt x="6080" y="221273"/>
                </a:lnTo>
                <a:lnTo>
                  <a:pt x="6080" y="215368"/>
                </a:lnTo>
                <a:lnTo>
                  <a:pt x="6080" y="215368"/>
                </a:lnTo>
                <a:lnTo>
                  <a:pt x="6050" y="215315"/>
                </a:lnTo>
                <a:close/>
                <a:moveTo>
                  <a:pt x="17174" y="215193"/>
                </a:moveTo>
                <a:lnTo>
                  <a:pt x="11855" y="224403"/>
                </a:lnTo>
                <a:lnTo>
                  <a:pt x="11855" y="218263"/>
                </a:lnTo>
                <a:lnTo>
                  <a:pt x="17174" y="215193"/>
                </a:lnTo>
                <a:close/>
                <a:moveTo>
                  <a:pt x="28816" y="215193"/>
                </a:moveTo>
                <a:lnTo>
                  <a:pt x="23497" y="224403"/>
                </a:lnTo>
                <a:lnTo>
                  <a:pt x="23497" y="218263"/>
                </a:lnTo>
                <a:lnTo>
                  <a:pt x="28816" y="215193"/>
                </a:lnTo>
                <a:close/>
                <a:moveTo>
                  <a:pt x="40427" y="215193"/>
                </a:moveTo>
                <a:lnTo>
                  <a:pt x="35108" y="224403"/>
                </a:lnTo>
                <a:lnTo>
                  <a:pt x="35108" y="218263"/>
                </a:lnTo>
                <a:lnTo>
                  <a:pt x="40427" y="215193"/>
                </a:lnTo>
                <a:close/>
                <a:moveTo>
                  <a:pt x="52008" y="215193"/>
                </a:moveTo>
                <a:lnTo>
                  <a:pt x="46689" y="224403"/>
                </a:lnTo>
                <a:lnTo>
                  <a:pt x="46689" y="218263"/>
                </a:lnTo>
                <a:lnTo>
                  <a:pt x="52008" y="215193"/>
                </a:lnTo>
                <a:close/>
                <a:moveTo>
                  <a:pt x="63650" y="215193"/>
                </a:moveTo>
                <a:lnTo>
                  <a:pt x="58330" y="224403"/>
                </a:lnTo>
                <a:lnTo>
                  <a:pt x="58330" y="218263"/>
                </a:lnTo>
                <a:lnTo>
                  <a:pt x="63650" y="215193"/>
                </a:lnTo>
                <a:close/>
                <a:moveTo>
                  <a:pt x="75261" y="215193"/>
                </a:moveTo>
                <a:lnTo>
                  <a:pt x="69941" y="224403"/>
                </a:lnTo>
                <a:lnTo>
                  <a:pt x="69941" y="218263"/>
                </a:lnTo>
                <a:lnTo>
                  <a:pt x="75261" y="215193"/>
                </a:lnTo>
                <a:close/>
                <a:moveTo>
                  <a:pt x="86902" y="215193"/>
                </a:moveTo>
                <a:lnTo>
                  <a:pt x="81583" y="224403"/>
                </a:lnTo>
                <a:lnTo>
                  <a:pt x="81583" y="218263"/>
                </a:lnTo>
                <a:lnTo>
                  <a:pt x="86902" y="215193"/>
                </a:lnTo>
                <a:close/>
                <a:moveTo>
                  <a:pt x="98513" y="215193"/>
                </a:moveTo>
                <a:lnTo>
                  <a:pt x="93194" y="224403"/>
                </a:lnTo>
                <a:lnTo>
                  <a:pt x="93194" y="218263"/>
                </a:lnTo>
                <a:lnTo>
                  <a:pt x="98513" y="215193"/>
                </a:lnTo>
                <a:close/>
                <a:moveTo>
                  <a:pt x="110155" y="215193"/>
                </a:moveTo>
                <a:lnTo>
                  <a:pt x="104836" y="224403"/>
                </a:lnTo>
                <a:lnTo>
                  <a:pt x="104836" y="218263"/>
                </a:lnTo>
                <a:lnTo>
                  <a:pt x="110155" y="215193"/>
                </a:lnTo>
                <a:close/>
                <a:moveTo>
                  <a:pt x="121736" y="215193"/>
                </a:moveTo>
                <a:lnTo>
                  <a:pt x="116416" y="224403"/>
                </a:lnTo>
                <a:lnTo>
                  <a:pt x="116416" y="218263"/>
                </a:lnTo>
                <a:lnTo>
                  <a:pt x="121736" y="215193"/>
                </a:lnTo>
                <a:close/>
                <a:moveTo>
                  <a:pt x="133377" y="215193"/>
                </a:moveTo>
                <a:lnTo>
                  <a:pt x="128058" y="224403"/>
                </a:lnTo>
                <a:lnTo>
                  <a:pt x="128058" y="218263"/>
                </a:lnTo>
                <a:lnTo>
                  <a:pt x="133377" y="215193"/>
                </a:lnTo>
                <a:close/>
                <a:moveTo>
                  <a:pt x="144988" y="215193"/>
                </a:moveTo>
                <a:lnTo>
                  <a:pt x="139669" y="224403"/>
                </a:lnTo>
                <a:lnTo>
                  <a:pt x="139669" y="218263"/>
                </a:lnTo>
                <a:lnTo>
                  <a:pt x="144988" y="215193"/>
                </a:lnTo>
                <a:close/>
                <a:moveTo>
                  <a:pt x="156630" y="215193"/>
                </a:moveTo>
                <a:lnTo>
                  <a:pt x="151311" y="224403"/>
                </a:lnTo>
                <a:lnTo>
                  <a:pt x="151311" y="218263"/>
                </a:lnTo>
                <a:lnTo>
                  <a:pt x="156630" y="215193"/>
                </a:lnTo>
                <a:close/>
                <a:moveTo>
                  <a:pt x="168241" y="215193"/>
                </a:moveTo>
                <a:lnTo>
                  <a:pt x="162922" y="224403"/>
                </a:lnTo>
                <a:lnTo>
                  <a:pt x="162922" y="218263"/>
                </a:lnTo>
                <a:lnTo>
                  <a:pt x="168241" y="215193"/>
                </a:lnTo>
                <a:close/>
                <a:moveTo>
                  <a:pt x="179822" y="215193"/>
                </a:moveTo>
                <a:lnTo>
                  <a:pt x="174503" y="224403"/>
                </a:lnTo>
                <a:lnTo>
                  <a:pt x="174503" y="218263"/>
                </a:lnTo>
                <a:lnTo>
                  <a:pt x="179822" y="215193"/>
                </a:lnTo>
                <a:close/>
                <a:moveTo>
                  <a:pt x="191463" y="215193"/>
                </a:moveTo>
                <a:lnTo>
                  <a:pt x="186144" y="224403"/>
                </a:lnTo>
                <a:lnTo>
                  <a:pt x="186144" y="218263"/>
                </a:lnTo>
                <a:lnTo>
                  <a:pt x="191463" y="215193"/>
                </a:lnTo>
                <a:close/>
                <a:moveTo>
                  <a:pt x="203075" y="215193"/>
                </a:moveTo>
                <a:lnTo>
                  <a:pt x="197755" y="224403"/>
                </a:lnTo>
                <a:lnTo>
                  <a:pt x="197755" y="218263"/>
                </a:lnTo>
                <a:lnTo>
                  <a:pt x="203075" y="215193"/>
                </a:lnTo>
                <a:close/>
                <a:moveTo>
                  <a:pt x="214716" y="215193"/>
                </a:moveTo>
                <a:lnTo>
                  <a:pt x="209397" y="224403"/>
                </a:lnTo>
                <a:lnTo>
                  <a:pt x="209397" y="218263"/>
                </a:lnTo>
                <a:lnTo>
                  <a:pt x="214716" y="215193"/>
                </a:lnTo>
                <a:close/>
                <a:moveTo>
                  <a:pt x="226327" y="215193"/>
                </a:moveTo>
                <a:lnTo>
                  <a:pt x="221008" y="224403"/>
                </a:lnTo>
                <a:lnTo>
                  <a:pt x="221008" y="218263"/>
                </a:lnTo>
                <a:lnTo>
                  <a:pt x="226327" y="215193"/>
                </a:lnTo>
                <a:close/>
                <a:moveTo>
                  <a:pt x="237969" y="215193"/>
                </a:moveTo>
                <a:lnTo>
                  <a:pt x="232650" y="224403"/>
                </a:lnTo>
                <a:lnTo>
                  <a:pt x="232650" y="218263"/>
                </a:lnTo>
                <a:lnTo>
                  <a:pt x="237969" y="215193"/>
                </a:lnTo>
                <a:close/>
                <a:moveTo>
                  <a:pt x="249550" y="215193"/>
                </a:moveTo>
                <a:lnTo>
                  <a:pt x="244230" y="224403"/>
                </a:lnTo>
                <a:lnTo>
                  <a:pt x="244230" y="218263"/>
                </a:lnTo>
                <a:lnTo>
                  <a:pt x="249550" y="215193"/>
                </a:lnTo>
                <a:close/>
                <a:moveTo>
                  <a:pt x="261191" y="215193"/>
                </a:moveTo>
                <a:lnTo>
                  <a:pt x="255872" y="224403"/>
                </a:lnTo>
                <a:lnTo>
                  <a:pt x="255872" y="218263"/>
                </a:lnTo>
                <a:lnTo>
                  <a:pt x="261191" y="215193"/>
                </a:lnTo>
                <a:close/>
                <a:moveTo>
                  <a:pt x="272802" y="215193"/>
                </a:moveTo>
                <a:lnTo>
                  <a:pt x="267483" y="224403"/>
                </a:lnTo>
                <a:lnTo>
                  <a:pt x="267483" y="218263"/>
                </a:lnTo>
                <a:lnTo>
                  <a:pt x="272802" y="215193"/>
                </a:lnTo>
                <a:close/>
                <a:moveTo>
                  <a:pt x="284444" y="215193"/>
                </a:moveTo>
                <a:lnTo>
                  <a:pt x="279125" y="224403"/>
                </a:lnTo>
                <a:lnTo>
                  <a:pt x="279125" y="218263"/>
                </a:lnTo>
                <a:lnTo>
                  <a:pt x="284444" y="215193"/>
                </a:lnTo>
                <a:close/>
                <a:moveTo>
                  <a:pt x="6262" y="215224"/>
                </a:moveTo>
                <a:lnTo>
                  <a:pt x="11582" y="218263"/>
                </a:lnTo>
                <a:lnTo>
                  <a:pt x="11582" y="224434"/>
                </a:lnTo>
                <a:lnTo>
                  <a:pt x="6262" y="215224"/>
                </a:lnTo>
                <a:close/>
                <a:moveTo>
                  <a:pt x="17904" y="215224"/>
                </a:moveTo>
                <a:lnTo>
                  <a:pt x="23223" y="218263"/>
                </a:lnTo>
                <a:lnTo>
                  <a:pt x="23223" y="224434"/>
                </a:lnTo>
                <a:lnTo>
                  <a:pt x="17904" y="215224"/>
                </a:lnTo>
                <a:close/>
                <a:moveTo>
                  <a:pt x="29515" y="215224"/>
                </a:moveTo>
                <a:lnTo>
                  <a:pt x="34834" y="218263"/>
                </a:lnTo>
                <a:lnTo>
                  <a:pt x="34834" y="224434"/>
                </a:lnTo>
                <a:lnTo>
                  <a:pt x="29515" y="215224"/>
                </a:lnTo>
                <a:close/>
                <a:moveTo>
                  <a:pt x="41126" y="215224"/>
                </a:moveTo>
                <a:lnTo>
                  <a:pt x="46446" y="218263"/>
                </a:lnTo>
                <a:lnTo>
                  <a:pt x="46446" y="224434"/>
                </a:lnTo>
                <a:lnTo>
                  <a:pt x="41126" y="215224"/>
                </a:lnTo>
                <a:close/>
                <a:moveTo>
                  <a:pt x="52737" y="215224"/>
                </a:moveTo>
                <a:lnTo>
                  <a:pt x="58057" y="218263"/>
                </a:lnTo>
                <a:lnTo>
                  <a:pt x="58057" y="224434"/>
                </a:lnTo>
                <a:lnTo>
                  <a:pt x="52737" y="215224"/>
                </a:lnTo>
                <a:close/>
                <a:moveTo>
                  <a:pt x="64379" y="215193"/>
                </a:moveTo>
                <a:lnTo>
                  <a:pt x="69698" y="218263"/>
                </a:lnTo>
                <a:lnTo>
                  <a:pt x="69698" y="224434"/>
                </a:lnTo>
                <a:lnTo>
                  <a:pt x="64379" y="215193"/>
                </a:lnTo>
                <a:close/>
                <a:moveTo>
                  <a:pt x="75990" y="215224"/>
                </a:moveTo>
                <a:lnTo>
                  <a:pt x="81309" y="218263"/>
                </a:lnTo>
                <a:lnTo>
                  <a:pt x="81309" y="224434"/>
                </a:lnTo>
                <a:lnTo>
                  <a:pt x="75990" y="215224"/>
                </a:lnTo>
                <a:close/>
                <a:moveTo>
                  <a:pt x="87632" y="215224"/>
                </a:moveTo>
                <a:lnTo>
                  <a:pt x="92951" y="218263"/>
                </a:lnTo>
                <a:lnTo>
                  <a:pt x="92951" y="224434"/>
                </a:lnTo>
                <a:lnTo>
                  <a:pt x="87632" y="215224"/>
                </a:lnTo>
                <a:close/>
                <a:moveTo>
                  <a:pt x="99243" y="215224"/>
                </a:moveTo>
                <a:lnTo>
                  <a:pt x="104562" y="218263"/>
                </a:lnTo>
                <a:lnTo>
                  <a:pt x="104562" y="224434"/>
                </a:lnTo>
                <a:lnTo>
                  <a:pt x="99243" y="215224"/>
                </a:lnTo>
                <a:close/>
                <a:moveTo>
                  <a:pt x="110824" y="215224"/>
                </a:moveTo>
                <a:lnTo>
                  <a:pt x="116143" y="218263"/>
                </a:lnTo>
                <a:lnTo>
                  <a:pt x="116143" y="224434"/>
                </a:lnTo>
                <a:lnTo>
                  <a:pt x="110824" y="215224"/>
                </a:lnTo>
                <a:close/>
                <a:moveTo>
                  <a:pt x="122465" y="215224"/>
                </a:moveTo>
                <a:lnTo>
                  <a:pt x="127784" y="218263"/>
                </a:lnTo>
                <a:lnTo>
                  <a:pt x="127784" y="224434"/>
                </a:lnTo>
                <a:lnTo>
                  <a:pt x="122465" y="215224"/>
                </a:lnTo>
                <a:close/>
                <a:moveTo>
                  <a:pt x="134076" y="215224"/>
                </a:moveTo>
                <a:lnTo>
                  <a:pt x="139396" y="218263"/>
                </a:lnTo>
                <a:lnTo>
                  <a:pt x="139396" y="224434"/>
                </a:lnTo>
                <a:lnTo>
                  <a:pt x="134076" y="215224"/>
                </a:lnTo>
                <a:close/>
                <a:moveTo>
                  <a:pt x="145718" y="215224"/>
                </a:moveTo>
                <a:lnTo>
                  <a:pt x="151037" y="218263"/>
                </a:lnTo>
                <a:lnTo>
                  <a:pt x="151037" y="224434"/>
                </a:lnTo>
                <a:lnTo>
                  <a:pt x="145718" y="215224"/>
                </a:lnTo>
                <a:close/>
                <a:moveTo>
                  <a:pt x="157329" y="215224"/>
                </a:moveTo>
                <a:lnTo>
                  <a:pt x="162648" y="218263"/>
                </a:lnTo>
                <a:lnTo>
                  <a:pt x="162648" y="224434"/>
                </a:lnTo>
                <a:lnTo>
                  <a:pt x="157329" y="215224"/>
                </a:lnTo>
                <a:close/>
                <a:moveTo>
                  <a:pt x="168971" y="215224"/>
                </a:moveTo>
                <a:lnTo>
                  <a:pt x="174290" y="218263"/>
                </a:lnTo>
                <a:lnTo>
                  <a:pt x="174290" y="224434"/>
                </a:lnTo>
                <a:lnTo>
                  <a:pt x="168971" y="215224"/>
                </a:lnTo>
                <a:close/>
                <a:moveTo>
                  <a:pt x="180551" y="215224"/>
                </a:moveTo>
                <a:lnTo>
                  <a:pt x="185871" y="218263"/>
                </a:lnTo>
                <a:lnTo>
                  <a:pt x="185871" y="224434"/>
                </a:lnTo>
                <a:lnTo>
                  <a:pt x="180551" y="215224"/>
                </a:lnTo>
                <a:close/>
                <a:moveTo>
                  <a:pt x="192193" y="215224"/>
                </a:moveTo>
                <a:lnTo>
                  <a:pt x="197512" y="218263"/>
                </a:lnTo>
                <a:lnTo>
                  <a:pt x="197512" y="224434"/>
                </a:lnTo>
                <a:lnTo>
                  <a:pt x="192193" y="215224"/>
                </a:lnTo>
                <a:close/>
                <a:moveTo>
                  <a:pt x="203804" y="215193"/>
                </a:moveTo>
                <a:lnTo>
                  <a:pt x="209123" y="218263"/>
                </a:lnTo>
                <a:lnTo>
                  <a:pt x="209123" y="224434"/>
                </a:lnTo>
                <a:lnTo>
                  <a:pt x="203804" y="215193"/>
                </a:lnTo>
                <a:close/>
                <a:moveTo>
                  <a:pt x="215446" y="215224"/>
                </a:moveTo>
                <a:lnTo>
                  <a:pt x="220765" y="218263"/>
                </a:lnTo>
                <a:lnTo>
                  <a:pt x="220765" y="224434"/>
                </a:lnTo>
                <a:lnTo>
                  <a:pt x="215446" y="215224"/>
                </a:lnTo>
                <a:close/>
                <a:moveTo>
                  <a:pt x="227057" y="215224"/>
                </a:moveTo>
                <a:lnTo>
                  <a:pt x="232376" y="218263"/>
                </a:lnTo>
                <a:lnTo>
                  <a:pt x="232376" y="224434"/>
                </a:lnTo>
                <a:lnTo>
                  <a:pt x="227057" y="215224"/>
                </a:lnTo>
                <a:close/>
                <a:moveTo>
                  <a:pt x="238668" y="215193"/>
                </a:moveTo>
                <a:lnTo>
                  <a:pt x="243987" y="218263"/>
                </a:lnTo>
                <a:lnTo>
                  <a:pt x="243987" y="224434"/>
                </a:lnTo>
                <a:lnTo>
                  <a:pt x="238668" y="215193"/>
                </a:lnTo>
                <a:close/>
                <a:moveTo>
                  <a:pt x="250279" y="215193"/>
                </a:moveTo>
                <a:lnTo>
                  <a:pt x="255598" y="218263"/>
                </a:lnTo>
                <a:lnTo>
                  <a:pt x="255598" y="224434"/>
                </a:lnTo>
                <a:lnTo>
                  <a:pt x="250279" y="215193"/>
                </a:lnTo>
                <a:close/>
                <a:moveTo>
                  <a:pt x="261890" y="215193"/>
                </a:moveTo>
                <a:lnTo>
                  <a:pt x="267210" y="218263"/>
                </a:lnTo>
                <a:lnTo>
                  <a:pt x="267210" y="224434"/>
                </a:lnTo>
                <a:lnTo>
                  <a:pt x="261890" y="215193"/>
                </a:lnTo>
                <a:close/>
                <a:moveTo>
                  <a:pt x="273532" y="215193"/>
                </a:moveTo>
                <a:lnTo>
                  <a:pt x="278851" y="218263"/>
                </a:lnTo>
                <a:lnTo>
                  <a:pt x="278851" y="224434"/>
                </a:lnTo>
                <a:lnTo>
                  <a:pt x="273532" y="215193"/>
                </a:lnTo>
                <a:close/>
                <a:moveTo>
                  <a:pt x="52525" y="215315"/>
                </a:moveTo>
                <a:lnTo>
                  <a:pt x="57844" y="224495"/>
                </a:lnTo>
                <a:lnTo>
                  <a:pt x="57844" y="224495"/>
                </a:lnTo>
                <a:lnTo>
                  <a:pt x="55351" y="223066"/>
                </a:lnTo>
                <a:lnTo>
                  <a:pt x="52525" y="221455"/>
                </a:lnTo>
                <a:lnTo>
                  <a:pt x="52525" y="215315"/>
                </a:lnTo>
                <a:close/>
                <a:moveTo>
                  <a:pt x="133864" y="215315"/>
                </a:moveTo>
                <a:lnTo>
                  <a:pt x="139183" y="224495"/>
                </a:lnTo>
                <a:lnTo>
                  <a:pt x="139183" y="224495"/>
                </a:lnTo>
                <a:lnTo>
                  <a:pt x="136721" y="223066"/>
                </a:lnTo>
                <a:lnTo>
                  <a:pt x="133864" y="221455"/>
                </a:lnTo>
                <a:lnTo>
                  <a:pt x="133864" y="215315"/>
                </a:lnTo>
                <a:close/>
                <a:moveTo>
                  <a:pt x="215202" y="215315"/>
                </a:moveTo>
                <a:lnTo>
                  <a:pt x="220522" y="224495"/>
                </a:lnTo>
                <a:lnTo>
                  <a:pt x="220522" y="224495"/>
                </a:lnTo>
                <a:lnTo>
                  <a:pt x="218060" y="223066"/>
                </a:lnTo>
                <a:lnTo>
                  <a:pt x="215202" y="221455"/>
                </a:lnTo>
                <a:lnTo>
                  <a:pt x="215202" y="215315"/>
                </a:lnTo>
                <a:close/>
                <a:moveTo>
                  <a:pt x="64136" y="215315"/>
                </a:moveTo>
                <a:lnTo>
                  <a:pt x="69455" y="224495"/>
                </a:lnTo>
                <a:lnTo>
                  <a:pt x="69455" y="224495"/>
                </a:lnTo>
                <a:lnTo>
                  <a:pt x="66993" y="223066"/>
                </a:lnTo>
                <a:lnTo>
                  <a:pt x="64136" y="221455"/>
                </a:lnTo>
                <a:lnTo>
                  <a:pt x="64136" y="215315"/>
                </a:lnTo>
                <a:close/>
                <a:moveTo>
                  <a:pt x="75777" y="215315"/>
                </a:moveTo>
                <a:lnTo>
                  <a:pt x="81097" y="224495"/>
                </a:lnTo>
                <a:lnTo>
                  <a:pt x="81097" y="224495"/>
                </a:lnTo>
                <a:lnTo>
                  <a:pt x="78604" y="223066"/>
                </a:lnTo>
                <a:lnTo>
                  <a:pt x="75777" y="221455"/>
                </a:lnTo>
                <a:lnTo>
                  <a:pt x="75777" y="215315"/>
                </a:lnTo>
                <a:close/>
                <a:moveTo>
                  <a:pt x="87389" y="215315"/>
                </a:moveTo>
                <a:lnTo>
                  <a:pt x="92708" y="224495"/>
                </a:lnTo>
                <a:lnTo>
                  <a:pt x="92708" y="224495"/>
                </a:lnTo>
                <a:lnTo>
                  <a:pt x="90246" y="223066"/>
                </a:lnTo>
                <a:lnTo>
                  <a:pt x="87389" y="221455"/>
                </a:lnTo>
                <a:lnTo>
                  <a:pt x="87389" y="215315"/>
                </a:lnTo>
                <a:close/>
                <a:moveTo>
                  <a:pt x="99030" y="215315"/>
                </a:moveTo>
                <a:lnTo>
                  <a:pt x="104349" y="224495"/>
                </a:lnTo>
                <a:lnTo>
                  <a:pt x="104349" y="224495"/>
                </a:lnTo>
                <a:lnTo>
                  <a:pt x="101857" y="223066"/>
                </a:lnTo>
                <a:lnTo>
                  <a:pt x="99030" y="221455"/>
                </a:lnTo>
                <a:lnTo>
                  <a:pt x="99030" y="215315"/>
                </a:lnTo>
                <a:close/>
                <a:moveTo>
                  <a:pt x="110611" y="215315"/>
                </a:moveTo>
                <a:lnTo>
                  <a:pt x="115930" y="224495"/>
                </a:lnTo>
                <a:lnTo>
                  <a:pt x="115930" y="224495"/>
                </a:lnTo>
                <a:lnTo>
                  <a:pt x="113468" y="223066"/>
                </a:lnTo>
                <a:lnTo>
                  <a:pt x="110611" y="221455"/>
                </a:lnTo>
                <a:lnTo>
                  <a:pt x="110611" y="215315"/>
                </a:lnTo>
                <a:close/>
                <a:moveTo>
                  <a:pt x="145475" y="215315"/>
                </a:moveTo>
                <a:lnTo>
                  <a:pt x="150794" y="224495"/>
                </a:lnTo>
                <a:lnTo>
                  <a:pt x="150794" y="224495"/>
                </a:lnTo>
                <a:lnTo>
                  <a:pt x="148332" y="223066"/>
                </a:lnTo>
                <a:lnTo>
                  <a:pt x="145475" y="221455"/>
                </a:lnTo>
                <a:lnTo>
                  <a:pt x="145475" y="215315"/>
                </a:lnTo>
                <a:close/>
                <a:moveTo>
                  <a:pt x="157116" y="215315"/>
                </a:moveTo>
                <a:lnTo>
                  <a:pt x="162436" y="224495"/>
                </a:lnTo>
                <a:lnTo>
                  <a:pt x="162436" y="224495"/>
                </a:lnTo>
                <a:lnTo>
                  <a:pt x="159974" y="223066"/>
                </a:lnTo>
                <a:lnTo>
                  <a:pt x="157116" y="221455"/>
                </a:lnTo>
                <a:lnTo>
                  <a:pt x="157116" y="215315"/>
                </a:lnTo>
                <a:close/>
                <a:moveTo>
                  <a:pt x="168727" y="215315"/>
                </a:moveTo>
                <a:lnTo>
                  <a:pt x="174047" y="224495"/>
                </a:lnTo>
                <a:lnTo>
                  <a:pt x="174047" y="224495"/>
                </a:lnTo>
                <a:lnTo>
                  <a:pt x="171585" y="223066"/>
                </a:lnTo>
                <a:lnTo>
                  <a:pt x="168727" y="221455"/>
                </a:lnTo>
                <a:lnTo>
                  <a:pt x="168727" y="215315"/>
                </a:lnTo>
                <a:close/>
                <a:moveTo>
                  <a:pt x="191950" y="215315"/>
                </a:moveTo>
                <a:lnTo>
                  <a:pt x="197269" y="224495"/>
                </a:lnTo>
                <a:lnTo>
                  <a:pt x="197269" y="224495"/>
                </a:lnTo>
                <a:lnTo>
                  <a:pt x="194807" y="223066"/>
                </a:lnTo>
                <a:lnTo>
                  <a:pt x="191950" y="221455"/>
                </a:lnTo>
                <a:lnTo>
                  <a:pt x="191950" y="215315"/>
                </a:lnTo>
                <a:close/>
                <a:moveTo>
                  <a:pt x="238455" y="215315"/>
                </a:moveTo>
                <a:lnTo>
                  <a:pt x="243774" y="224495"/>
                </a:lnTo>
                <a:lnTo>
                  <a:pt x="243774" y="224495"/>
                </a:lnTo>
                <a:lnTo>
                  <a:pt x="241312" y="223066"/>
                </a:lnTo>
                <a:lnTo>
                  <a:pt x="238455" y="221455"/>
                </a:lnTo>
                <a:lnTo>
                  <a:pt x="238455" y="215315"/>
                </a:lnTo>
                <a:close/>
                <a:moveTo>
                  <a:pt x="17661" y="215315"/>
                </a:moveTo>
                <a:lnTo>
                  <a:pt x="22980" y="224495"/>
                </a:lnTo>
                <a:lnTo>
                  <a:pt x="20518" y="223066"/>
                </a:lnTo>
                <a:lnTo>
                  <a:pt x="17661" y="221455"/>
                </a:lnTo>
                <a:lnTo>
                  <a:pt x="17661" y="215315"/>
                </a:lnTo>
                <a:close/>
                <a:moveTo>
                  <a:pt x="29302" y="215315"/>
                </a:moveTo>
                <a:lnTo>
                  <a:pt x="34622" y="224495"/>
                </a:lnTo>
                <a:lnTo>
                  <a:pt x="32160" y="223066"/>
                </a:lnTo>
                <a:lnTo>
                  <a:pt x="29302" y="221455"/>
                </a:lnTo>
                <a:lnTo>
                  <a:pt x="29302" y="215315"/>
                </a:lnTo>
                <a:close/>
                <a:moveTo>
                  <a:pt x="40883" y="215315"/>
                </a:moveTo>
                <a:lnTo>
                  <a:pt x="46202" y="224495"/>
                </a:lnTo>
                <a:lnTo>
                  <a:pt x="43740" y="223066"/>
                </a:lnTo>
                <a:lnTo>
                  <a:pt x="40883" y="221455"/>
                </a:lnTo>
                <a:lnTo>
                  <a:pt x="40883" y="215315"/>
                </a:lnTo>
                <a:close/>
                <a:moveTo>
                  <a:pt x="122222" y="215315"/>
                </a:moveTo>
                <a:lnTo>
                  <a:pt x="127541" y="224495"/>
                </a:lnTo>
                <a:lnTo>
                  <a:pt x="125079" y="223066"/>
                </a:lnTo>
                <a:lnTo>
                  <a:pt x="122222" y="221455"/>
                </a:lnTo>
                <a:lnTo>
                  <a:pt x="122222" y="215315"/>
                </a:lnTo>
                <a:close/>
                <a:moveTo>
                  <a:pt x="180339" y="215315"/>
                </a:moveTo>
                <a:lnTo>
                  <a:pt x="185658" y="224495"/>
                </a:lnTo>
                <a:lnTo>
                  <a:pt x="183165" y="223066"/>
                </a:lnTo>
                <a:lnTo>
                  <a:pt x="180339" y="221455"/>
                </a:lnTo>
                <a:lnTo>
                  <a:pt x="180339" y="215315"/>
                </a:lnTo>
                <a:close/>
                <a:moveTo>
                  <a:pt x="203591" y="215315"/>
                </a:moveTo>
                <a:lnTo>
                  <a:pt x="208911" y="224495"/>
                </a:lnTo>
                <a:lnTo>
                  <a:pt x="206418" y="223066"/>
                </a:lnTo>
                <a:lnTo>
                  <a:pt x="203591" y="221455"/>
                </a:lnTo>
                <a:lnTo>
                  <a:pt x="203591" y="215315"/>
                </a:lnTo>
                <a:close/>
                <a:moveTo>
                  <a:pt x="226844" y="215315"/>
                </a:moveTo>
                <a:lnTo>
                  <a:pt x="232163" y="224495"/>
                </a:lnTo>
                <a:lnTo>
                  <a:pt x="229671" y="223066"/>
                </a:lnTo>
                <a:lnTo>
                  <a:pt x="226844" y="221455"/>
                </a:lnTo>
                <a:lnTo>
                  <a:pt x="226844" y="215315"/>
                </a:lnTo>
                <a:close/>
                <a:moveTo>
                  <a:pt x="250036" y="215315"/>
                </a:moveTo>
                <a:lnTo>
                  <a:pt x="255355" y="224495"/>
                </a:lnTo>
                <a:lnTo>
                  <a:pt x="252893" y="223096"/>
                </a:lnTo>
                <a:lnTo>
                  <a:pt x="250036" y="221455"/>
                </a:lnTo>
                <a:lnTo>
                  <a:pt x="250036" y="215315"/>
                </a:lnTo>
                <a:close/>
                <a:moveTo>
                  <a:pt x="261678" y="215315"/>
                </a:moveTo>
                <a:lnTo>
                  <a:pt x="266997" y="224495"/>
                </a:lnTo>
                <a:lnTo>
                  <a:pt x="264535" y="223096"/>
                </a:lnTo>
                <a:lnTo>
                  <a:pt x="261678" y="221455"/>
                </a:lnTo>
                <a:lnTo>
                  <a:pt x="261678" y="215315"/>
                </a:lnTo>
                <a:close/>
                <a:moveTo>
                  <a:pt x="273289" y="215315"/>
                </a:moveTo>
                <a:lnTo>
                  <a:pt x="278608" y="224495"/>
                </a:lnTo>
                <a:lnTo>
                  <a:pt x="276146" y="223096"/>
                </a:lnTo>
                <a:lnTo>
                  <a:pt x="273289" y="221455"/>
                </a:lnTo>
                <a:lnTo>
                  <a:pt x="273289" y="215315"/>
                </a:lnTo>
                <a:close/>
                <a:moveTo>
                  <a:pt x="63862" y="215345"/>
                </a:moveTo>
                <a:lnTo>
                  <a:pt x="63862" y="221516"/>
                </a:lnTo>
                <a:lnTo>
                  <a:pt x="61005" y="223127"/>
                </a:lnTo>
                <a:lnTo>
                  <a:pt x="58543" y="224555"/>
                </a:lnTo>
                <a:lnTo>
                  <a:pt x="58543" y="224555"/>
                </a:lnTo>
                <a:lnTo>
                  <a:pt x="63862" y="215345"/>
                </a:lnTo>
                <a:close/>
                <a:moveTo>
                  <a:pt x="75504" y="215345"/>
                </a:moveTo>
                <a:lnTo>
                  <a:pt x="75504" y="221516"/>
                </a:lnTo>
                <a:lnTo>
                  <a:pt x="72647" y="223127"/>
                </a:lnTo>
                <a:lnTo>
                  <a:pt x="70185" y="224555"/>
                </a:lnTo>
                <a:lnTo>
                  <a:pt x="70185" y="224555"/>
                </a:lnTo>
                <a:lnTo>
                  <a:pt x="75504" y="215345"/>
                </a:lnTo>
                <a:close/>
                <a:moveTo>
                  <a:pt x="87115" y="215345"/>
                </a:moveTo>
                <a:lnTo>
                  <a:pt x="87115" y="221516"/>
                </a:lnTo>
                <a:lnTo>
                  <a:pt x="84288" y="223127"/>
                </a:lnTo>
                <a:lnTo>
                  <a:pt x="81796" y="224555"/>
                </a:lnTo>
                <a:lnTo>
                  <a:pt x="81796" y="224555"/>
                </a:lnTo>
                <a:lnTo>
                  <a:pt x="87115" y="215345"/>
                </a:lnTo>
                <a:close/>
                <a:moveTo>
                  <a:pt x="98757" y="215345"/>
                </a:moveTo>
                <a:lnTo>
                  <a:pt x="98757" y="221516"/>
                </a:lnTo>
                <a:lnTo>
                  <a:pt x="95899" y="223127"/>
                </a:lnTo>
                <a:lnTo>
                  <a:pt x="93437" y="224555"/>
                </a:lnTo>
                <a:lnTo>
                  <a:pt x="93437" y="224555"/>
                </a:lnTo>
                <a:lnTo>
                  <a:pt x="98757" y="215345"/>
                </a:lnTo>
                <a:close/>
                <a:moveTo>
                  <a:pt x="110368" y="215345"/>
                </a:moveTo>
                <a:lnTo>
                  <a:pt x="110368" y="221516"/>
                </a:lnTo>
                <a:lnTo>
                  <a:pt x="107541" y="223127"/>
                </a:lnTo>
                <a:lnTo>
                  <a:pt x="105048" y="224555"/>
                </a:lnTo>
                <a:lnTo>
                  <a:pt x="105048" y="224555"/>
                </a:lnTo>
                <a:lnTo>
                  <a:pt x="110368" y="215345"/>
                </a:lnTo>
                <a:close/>
                <a:moveTo>
                  <a:pt x="121979" y="215345"/>
                </a:moveTo>
                <a:lnTo>
                  <a:pt x="121979" y="221516"/>
                </a:lnTo>
                <a:lnTo>
                  <a:pt x="119122" y="223127"/>
                </a:lnTo>
                <a:lnTo>
                  <a:pt x="116660" y="224555"/>
                </a:lnTo>
                <a:lnTo>
                  <a:pt x="116660" y="224555"/>
                </a:lnTo>
                <a:lnTo>
                  <a:pt x="121979" y="215345"/>
                </a:lnTo>
                <a:close/>
                <a:moveTo>
                  <a:pt x="145232" y="215345"/>
                </a:moveTo>
                <a:lnTo>
                  <a:pt x="145232" y="221516"/>
                </a:lnTo>
                <a:lnTo>
                  <a:pt x="142374" y="223127"/>
                </a:lnTo>
                <a:lnTo>
                  <a:pt x="139912" y="224555"/>
                </a:lnTo>
                <a:lnTo>
                  <a:pt x="139912" y="224555"/>
                </a:lnTo>
                <a:lnTo>
                  <a:pt x="145232" y="215345"/>
                </a:lnTo>
                <a:close/>
                <a:moveTo>
                  <a:pt x="156843" y="215345"/>
                </a:moveTo>
                <a:lnTo>
                  <a:pt x="156843" y="221516"/>
                </a:lnTo>
                <a:lnTo>
                  <a:pt x="153986" y="223127"/>
                </a:lnTo>
                <a:lnTo>
                  <a:pt x="151523" y="224555"/>
                </a:lnTo>
                <a:lnTo>
                  <a:pt x="151523" y="224555"/>
                </a:lnTo>
                <a:lnTo>
                  <a:pt x="156843" y="215345"/>
                </a:lnTo>
                <a:close/>
                <a:moveTo>
                  <a:pt x="168484" y="215345"/>
                </a:moveTo>
                <a:lnTo>
                  <a:pt x="168484" y="221516"/>
                </a:lnTo>
                <a:lnTo>
                  <a:pt x="165627" y="223127"/>
                </a:lnTo>
                <a:lnTo>
                  <a:pt x="163165" y="224555"/>
                </a:lnTo>
                <a:lnTo>
                  <a:pt x="163165" y="224555"/>
                </a:lnTo>
                <a:lnTo>
                  <a:pt x="168484" y="215345"/>
                </a:lnTo>
                <a:close/>
                <a:moveTo>
                  <a:pt x="180065" y="215345"/>
                </a:moveTo>
                <a:lnTo>
                  <a:pt x="180065" y="221516"/>
                </a:lnTo>
                <a:lnTo>
                  <a:pt x="177208" y="223127"/>
                </a:lnTo>
                <a:lnTo>
                  <a:pt x="174746" y="224555"/>
                </a:lnTo>
                <a:lnTo>
                  <a:pt x="174746" y="224555"/>
                </a:lnTo>
                <a:lnTo>
                  <a:pt x="180065" y="215345"/>
                </a:lnTo>
                <a:close/>
                <a:moveTo>
                  <a:pt x="203318" y="215345"/>
                </a:moveTo>
                <a:lnTo>
                  <a:pt x="203318" y="221516"/>
                </a:lnTo>
                <a:lnTo>
                  <a:pt x="200461" y="223127"/>
                </a:lnTo>
                <a:lnTo>
                  <a:pt x="197999" y="224555"/>
                </a:lnTo>
                <a:lnTo>
                  <a:pt x="197999" y="224555"/>
                </a:lnTo>
                <a:lnTo>
                  <a:pt x="203318" y="215345"/>
                </a:lnTo>
                <a:close/>
                <a:moveTo>
                  <a:pt x="214929" y="215345"/>
                </a:moveTo>
                <a:lnTo>
                  <a:pt x="214929" y="221516"/>
                </a:lnTo>
                <a:lnTo>
                  <a:pt x="212072" y="223127"/>
                </a:lnTo>
                <a:lnTo>
                  <a:pt x="209610" y="224555"/>
                </a:lnTo>
                <a:lnTo>
                  <a:pt x="209610" y="224555"/>
                </a:lnTo>
                <a:lnTo>
                  <a:pt x="214929" y="215345"/>
                </a:lnTo>
                <a:close/>
                <a:moveTo>
                  <a:pt x="226570" y="215345"/>
                </a:moveTo>
                <a:lnTo>
                  <a:pt x="226570" y="221516"/>
                </a:lnTo>
                <a:lnTo>
                  <a:pt x="223713" y="223127"/>
                </a:lnTo>
                <a:lnTo>
                  <a:pt x="221251" y="224555"/>
                </a:lnTo>
                <a:lnTo>
                  <a:pt x="221251" y="224555"/>
                </a:lnTo>
                <a:lnTo>
                  <a:pt x="226570" y="215345"/>
                </a:lnTo>
                <a:close/>
                <a:moveTo>
                  <a:pt x="284657" y="215345"/>
                </a:moveTo>
                <a:lnTo>
                  <a:pt x="284657" y="221516"/>
                </a:lnTo>
                <a:lnTo>
                  <a:pt x="279337" y="224555"/>
                </a:lnTo>
                <a:lnTo>
                  <a:pt x="279337" y="224555"/>
                </a:lnTo>
                <a:lnTo>
                  <a:pt x="284657" y="215345"/>
                </a:lnTo>
                <a:close/>
                <a:moveTo>
                  <a:pt x="52251" y="215345"/>
                </a:moveTo>
                <a:lnTo>
                  <a:pt x="52251" y="221516"/>
                </a:lnTo>
                <a:lnTo>
                  <a:pt x="49394" y="223127"/>
                </a:lnTo>
                <a:lnTo>
                  <a:pt x="46932" y="224555"/>
                </a:lnTo>
                <a:lnTo>
                  <a:pt x="52251" y="215345"/>
                </a:lnTo>
                <a:close/>
                <a:moveTo>
                  <a:pt x="133590" y="215345"/>
                </a:moveTo>
                <a:lnTo>
                  <a:pt x="133590" y="221516"/>
                </a:lnTo>
                <a:lnTo>
                  <a:pt x="130733" y="223127"/>
                </a:lnTo>
                <a:lnTo>
                  <a:pt x="128271" y="224555"/>
                </a:lnTo>
                <a:lnTo>
                  <a:pt x="133590" y="215345"/>
                </a:lnTo>
                <a:close/>
                <a:moveTo>
                  <a:pt x="191676" y="215345"/>
                </a:moveTo>
                <a:lnTo>
                  <a:pt x="191676" y="221516"/>
                </a:lnTo>
                <a:lnTo>
                  <a:pt x="188849" y="223127"/>
                </a:lnTo>
                <a:lnTo>
                  <a:pt x="186357" y="224555"/>
                </a:lnTo>
                <a:lnTo>
                  <a:pt x="191676" y="215345"/>
                </a:lnTo>
                <a:close/>
                <a:moveTo>
                  <a:pt x="238182" y="215345"/>
                </a:moveTo>
                <a:lnTo>
                  <a:pt x="238182" y="221516"/>
                </a:lnTo>
                <a:lnTo>
                  <a:pt x="235355" y="223127"/>
                </a:lnTo>
                <a:lnTo>
                  <a:pt x="232862" y="224555"/>
                </a:lnTo>
                <a:lnTo>
                  <a:pt x="238182" y="215345"/>
                </a:lnTo>
                <a:close/>
                <a:moveTo>
                  <a:pt x="249793" y="215345"/>
                </a:moveTo>
                <a:lnTo>
                  <a:pt x="249793" y="221455"/>
                </a:lnTo>
                <a:lnTo>
                  <a:pt x="246936" y="223096"/>
                </a:lnTo>
                <a:lnTo>
                  <a:pt x="244474" y="224555"/>
                </a:lnTo>
                <a:lnTo>
                  <a:pt x="249793" y="215345"/>
                </a:lnTo>
                <a:close/>
                <a:moveTo>
                  <a:pt x="261404" y="215345"/>
                </a:moveTo>
                <a:lnTo>
                  <a:pt x="261404" y="221455"/>
                </a:lnTo>
                <a:lnTo>
                  <a:pt x="258547" y="223096"/>
                </a:lnTo>
                <a:lnTo>
                  <a:pt x="256085" y="224555"/>
                </a:lnTo>
                <a:lnTo>
                  <a:pt x="261404" y="215345"/>
                </a:lnTo>
                <a:close/>
                <a:moveTo>
                  <a:pt x="273046" y="215345"/>
                </a:moveTo>
                <a:lnTo>
                  <a:pt x="273046" y="221516"/>
                </a:lnTo>
                <a:lnTo>
                  <a:pt x="270188" y="223127"/>
                </a:lnTo>
                <a:lnTo>
                  <a:pt x="267726" y="224555"/>
                </a:lnTo>
                <a:lnTo>
                  <a:pt x="273046" y="215345"/>
                </a:lnTo>
                <a:close/>
                <a:moveTo>
                  <a:pt x="17418" y="215345"/>
                </a:moveTo>
                <a:lnTo>
                  <a:pt x="17418" y="221516"/>
                </a:lnTo>
                <a:lnTo>
                  <a:pt x="14560" y="223127"/>
                </a:lnTo>
                <a:lnTo>
                  <a:pt x="12098" y="224586"/>
                </a:lnTo>
                <a:lnTo>
                  <a:pt x="17418" y="215345"/>
                </a:lnTo>
                <a:close/>
                <a:moveTo>
                  <a:pt x="29029" y="215345"/>
                </a:moveTo>
                <a:lnTo>
                  <a:pt x="29029" y="221516"/>
                </a:lnTo>
                <a:lnTo>
                  <a:pt x="26172" y="223127"/>
                </a:lnTo>
                <a:lnTo>
                  <a:pt x="23710" y="224586"/>
                </a:lnTo>
                <a:lnTo>
                  <a:pt x="29029" y="215345"/>
                </a:lnTo>
                <a:close/>
                <a:moveTo>
                  <a:pt x="40610" y="215345"/>
                </a:moveTo>
                <a:lnTo>
                  <a:pt x="40610" y="221516"/>
                </a:lnTo>
                <a:lnTo>
                  <a:pt x="37783" y="223127"/>
                </a:lnTo>
                <a:lnTo>
                  <a:pt x="35290" y="224586"/>
                </a:lnTo>
                <a:lnTo>
                  <a:pt x="40610" y="215345"/>
                </a:lnTo>
                <a:close/>
                <a:moveTo>
                  <a:pt x="5898" y="221698"/>
                </a:moveTo>
                <a:lnTo>
                  <a:pt x="8755" y="223339"/>
                </a:lnTo>
                <a:lnTo>
                  <a:pt x="11217" y="224768"/>
                </a:lnTo>
                <a:lnTo>
                  <a:pt x="578" y="224768"/>
                </a:lnTo>
                <a:lnTo>
                  <a:pt x="5898" y="221698"/>
                </a:lnTo>
                <a:close/>
                <a:moveTo>
                  <a:pt x="17509" y="221698"/>
                </a:moveTo>
                <a:lnTo>
                  <a:pt x="20366" y="223339"/>
                </a:lnTo>
                <a:lnTo>
                  <a:pt x="22828" y="224768"/>
                </a:lnTo>
                <a:lnTo>
                  <a:pt x="12190" y="224768"/>
                </a:lnTo>
                <a:lnTo>
                  <a:pt x="14682" y="223339"/>
                </a:lnTo>
                <a:lnTo>
                  <a:pt x="17509" y="221698"/>
                </a:lnTo>
                <a:close/>
                <a:moveTo>
                  <a:pt x="29150" y="221698"/>
                </a:moveTo>
                <a:lnTo>
                  <a:pt x="32008" y="223339"/>
                </a:lnTo>
                <a:lnTo>
                  <a:pt x="34470" y="224768"/>
                </a:lnTo>
                <a:lnTo>
                  <a:pt x="23831" y="224768"/>
                </a:lnTo>
                <a:lnTo>
                  <a:pt x="26293" y="223339"/>
                </a:lnTo>
                <a:lnTo>
                  <a:pt x="29150" y="221698"/>
                </a:lnTo>
                <a:close/>
                <a:moveTo>
                  <a:pt x="40762" y="221698"/>
                </a:moveTo>
                <a:lnTo>
                  <a:pt x="43619" y="223339"/>
                </a:lnTo>
                <a:lnTo>
                  <a:pt x="46081" y="224768"/>
                </a:lnTo>
                <a:lnTo>
                  <a:pt x="35442" y="224768"/>
                </a:lnTo>
                <a:lnTo>
                  <a:pt x="37935" y="223339"/>
                </a:lnTo>
                <a:lnTo>
                  <a:pt x="40762" y="221698"/>
                </a:lnTo>
                <a:close/>
                <a:moveTo>
                  <a:pt x="52403" y="221698"/>
                </a:moveTo>
                <a:lnTo>
                  <a:pt x="55260" y="223339"/>
                </a:lnTo>
                <a:lnTo>
                  <a:pt x="57722" y="224768"/>
                </a:lnTo>
                <a:lnTo>
                  <a:pt x="47084" y="224768"/>
                </a:lnTo>
                <a:lnTo>
                  <a:pt x="49546" y="223339"/>
                </a:lnTo>
                <a:lnTo>
                  <a:pt x="52403" y="221698"/>
                </a:lnTo>
                <a:close/>
                <a:moveTo>
                  <a:pt x="64014" y="221698"/>
                </a:moveTo>
                <a:lnTo>
                  <a:pt x="66871" y="223339"/>
                </a:lnTo>
                <a:lnTo>
                  <a:pt x="69334" y="224768"/>
                </a:lnTo>
                <a:lnTo>
                  <a:pt x="58695" y="224768"/>
                </a:lnTo>
                <a:lnTo>
                  <a:pt x="61187" y="223339"/>
                </a:lnTo>
                <a:lnTo>
                  <a:pt x="64014" y="221698"/>
                </a:lnTo>
                <a:close/>
                <a:moveTo>
                  <a:pt x="75656" y="221698"/>
                </a:moveTo>
                <a:lnTo>
                  <a:pt x="78513" y="223339"/>
                </a:lnTo>
                <a:lnTo>
                  <a:pt x="80975" y="224768"/>
                </a:lnTo>
                <a:lnTo>
                  <a:pt x="70337" y="224768"/>
                </a:lnTo>
                <a:lnTo>
                  <a:pt x="72799" y="223339"/>
                </a:lnTo>
                <a:lnTo>
                  <a:pt x="75656" y="221698"/>
                </a:lnTo>
                <a:close/>
                <a:moveTo>
                  <a:pt x="87237" y="221698"/>
                </a:moveTo>
                <a:lnTo>
                  <a:pt x="90094" y="223339"/>
                </a:lnTo>
                <a:lnTo>
                  <a:pt x="92556" y="224768"/>
                </a:lnTo>
                <a:lnTo>
                  <a:pt x="81917" y="224768"/>
                </a:lnTo>
                <a:lnTo>
                  <a:pt x="84379" y="223339"/>
                </a:lnTo>
                <a:lnTo>
                  <a:pt x="87237" y="221698"/>
                </a:lnTo>
                <a:close/>
                <a:moveTo>
                  <a:pt x="98878" y="221698"/>
                </a:moveTo>
                <a:lnTo>
                  <a:pt x="101705" y="223339"/>
                </a:lnTo>
                <a:lnTo>
                  <a:pt x="104197" y="224768"/>
                </a:lnTo>
                <a:lnTo>
                  <a:pt x="93559" y="224768"/>
                </a:lnTo>
                <a:lnTo>
                  <a:pt x="96021" y="223339"/>
                </a:lnTo>
                <a:lnTo>
                  <a:pt x="98878" y="221698"/>
                </a:lnTo>
                <a:close/>
                <a:moveTo>
                  <a:pt x="110489" y="221698"/>
                </a:moveTo>
                <a:lnTo>
                  <a:pt x="113346" y="223339"/>
                </a:lnTo>
                <a:lnTo>
                  <a:pt x="115809" y="224768"/>
                </a:lnTo>
                <a:lnTo>
                  <a:pt x="105170" y="224768"/>
                </a:lnTo>
                <a:lnTo>
                  <a:pt x="107632" y="223339"/>
                </a:lnTo>
                <a:lnTo>
                  <a:pt x="110489" y="221698"/>
                </a:lnTo>
                <a:close/>
                <a:moveTo>
                  <a:pt x="122131" y="221698"/>
                </a:moveTo>
                <a:lnTo>
                  <a:pt x="124958" y="223339"/>
                </a:lnTo>
                <a:lnTo>
                  <a:pt x="127450" y="224768"/>
                </a:lnTo>
                <a:lnTo>
                  <a:pt x="116812" y="224768"/>
                </a:lnTo>
                <a:lnTo>
                  <a:pt x="119274" y="223339"/>
                </a:lnTo>
                <a:lnTo>
                  <a:pt x="122131" y="221698"/>
                </a:lnTo>
                <a:close/>
                <a:moveTo>
                  <a:pt x="133742" y="221698"/>
                </a:moveTo>
                <a:lnTo>
                  <a:pt x="136599" y="223339"/>
                </a:lnTo>
                <a:lnTo>
                  <a:pt x="139061" y="224768"/>
                </a:lnTo>
                <a:lnTo>
                  <a:pt x="128423" y="224768"/>
                </a:lnTo>
                <a:lnTo>
                  <a:pt x="130885" y="223339"/>
                </a:lnTo>
                <a:lnTo>
                  <a:pt x="133742" y="221698"/>
                </a:lnTo>
                <a:close/>
                <a:moveTo>
                  <a:pt x="145323" y="221698"/>
                </a:moveTo>
                <a:lnTo>
                  <a:pt x="148180" y="223339"/>
                </a:lnTo>
                <a:lnTo>
                  <a:pt x="150642" y="224768"/>
                </a:lnTo>
                <a:lnTo>
                  <a:pt x="140004" y="224768"/>
                </a:lnTo>
                <a:lnTo>
                  <a:pt x="142496" y="223339"/>
                </a:lnTo>
                <a:lnTo>
                  <a:pt x="145323" y="221698"/>
                </a:lnTo>
                <a:close/>
                <a:moveTo>
                  <a:pt x="156964" y="221698"/>
                </a:moveTo>
                <a:lnTo>
                  <a:pt x="159822" y="223339"/>
                </a:lnTo>
                <a:lnTo>
                  <a:pt x="162284" y="224768"/>
                </a:lnTo>
                <a:lnTo>
                  <a:pt x="151645" y="224768"/>
                </a:lnTo>
                <a:lnTo>
                  <a:pt x="154107" y="223339"/>
                </a:lnTo>
                <a:lnTo>
                  <a:pt x="156964" y="221698"/>
                </a:lnTo>
                <a:close/>
                <a:moveTo>
                  <a:pt x="168575" y="221698"/>
                </a:moveTo>
                <a:lnTo>
                  <a:pt x="171433" y="223339"/>
                </a:lnTo>
                <a:lnTo>
                  <a:pt x="173895" y="224768"/>
                </a:lnTo>
                <a:lnTo>
                  <a:pt x="163256" y="224768"/>
                </a:lnTo>
                <a:lnTo>
                  <a:pt x="165749" y="223339"/>
                </a:lnTo>
                <a:lnTo>
                  <a:pt x="168575" y="221698"/>
                </a:lnTo>
                <a:close/>
                <a:moveTo>
                  <a:pt x="180217" y="221698"/>
                </a:moveTo>
                <a:lnTo>
                  <a:pt x="183074" y="223339"/>
                </a:lnTo>
                <a:lnTo>
                  <a:pt x="185536" y="224768"/>
                </a:lnTo>
                <a:lnTo>
                  <a:pt x="174898" y="224768"/>
                </a:lnTo>
                <a:lnTo>
                  <a:pt x="177360" y="223339"/>
                </a:lnTo>
                <a:lnTo>
                  <a:pt x="180217" y="221698"/>
                </a:lnTo>
                <a:close/>
                <a:moveTo>
                  <a:pt x="191828" y="221698"/>
                </a:moveTo>
                <a:lnTo>
                  <a:pt x="194685" y="223339"/>
                </a:lnTo>
                <a:lnTo>
                  <a:pt x="197147" y="224768"/>
                </a:lnTo>
                <a:lnTo>
                  <a:pt x="186509" y="224768"/>
                </a:lnTo>
                <a:lnTo>
                  <a:pt x="189001" y="223339"/>
                </a:lnTo>
                <a:lnTo>
                  <a:pt x="191828" y="221698"/>
                </a:lnTo>
                <a:close/>
                <a:moveTo>
                  <a:pt x="203470" y="221698"/>
                </a:moveTo>
                <a:lnTo>
                  <a:pt x="206327" y="223339"/>
                </a:lnTo>
                <a:lnTo>
                  <a:pt x="208789" y="224768"/>
                </a:lnTo>
                <a:lnTo>
                  <a:pt x="198151" y="224768"/>
                </a:lnTo>
                <a:lnTo>
                  <a:pt x="200613" y="223339"/>
                </a:lnTo>
                <a:lnTo>
                  <a:pt x="203470" y="221698"/>
                </a:lnTo>
                <a:close/>
                <a:moveTo>
                  <a:pt x="215051" y="221698"/>
                </a:moveTo>
                <a:lnTo>
                  <a:pt x="217908" y="223339"/>
                </a:lnTo>
                <a:lnTo>
                  <a:pt x="220370" y="224768"/>
                </a:lnTo>
                <a:lnTo>
                  <a:pt x="209731" y="224768"/>
                </a:lnTo>
                <a:lnTo>
                  <a:pt x="212193" y="223339"/>
                </a:lnTo>
                <a:lnTo>
                  <a:pt x="215051" y="221698"/>
                </a:lnTo>
                <a:close/>
                <a:moveTo>
                  <a:pt x="226692" y="221698"/>
                </a:moveTo>
                <a:lnTo>
                  <a:pt x="229519" y="223339"/>
                </a:lnTo>
                <a:lnTo>
                  <a:pt x="232011" y="224768"/>
                </a:lnTo>
                <a:lnTo>
                  <a:pt x="221373" y="224768"/>
                </a:lnTo>
                <a:lnTo>
                  <a:pt x="223835" y="223339"/>
                </a:lnTo>
                <a:lnTo>
                  <a:pt x="226692" y="221698"/>
                </a:lnTo>
                <a:close/>
                <a:moveTo>
                  <a:pt x="238303" y="221698"/>
                </a:moveTo>
                <a:lnTo>
                  <a:pt x="241160" y="223339"/>
                </a:lnTo>
                <a:lnTo>
                  <a:pt x="243622" y="224768"/>
                </a:lnTo>
                <a:lnTo>
                  <a:pt x="232984" y="224768"/>
                </a:lnTo>
                <a:lnTo>
                  <a:pt x="235446" y="223339"/>
                </a:lnTo>
                <a:lnTo>
                  <a:pt x="238303" y="221698"/>
                </a:lnTo>
                <a:close/>
                <a:moveTo>
                  <a:pt x="249945" y="221698"/>
                </a:moveTo>
                <a:lnTo>
                  <a:pt x="252772" y="223339"/>
                </a:lnTo>
                <a:lnTo>
                  <a:pt x="255264" y="224768"/>
                </a:lnTo>
                <a:lnTo>
                  <a:pt x="244626" y="224768"/>
                </a:lnTo>
                <a:lnTo>
                  <a:pt x="247088" y="223339"/>
                </a:lnTo>
                <a:lnTo>
                  <a:pt x="249945" y="221698"/>
                </a:lnTo>
                <a:close/>
                <a:moveTo>
                  <a:pt x="261556" y="221698"/>
                </a:moveTo>
                <a:lnTo>
                  <a:pt x="264413" y="223339"/>
                </a:lnTo>
                <a:lnTo>
                  <a:pt x="266875" y="224768"/>
                </a:lnTo>
                <a:lnTo>
                  <a:pt x="256237" y="224768"/>
                </a:lnTo>
                <a:lnTo>
                  <a:pt x="258699" y="223339"/>
                </a:lnTo>
                <a:lnTo>
                  <a:pt x="261556" y="221698"/>
                </a:lnTo>
                <a:close/>
                <a:moveTo>
                  <a:pt x="273198" y="221698"/>
                </a:moveTo>
                <a:lnTo>
                  <a:pt x="276024" y="223339"/>
                </a:lnTo>
                <a:lnTo>
                  <a:pt x="278517" y="224768"/>
                </a:lnTo>
                <a:lnTo>
                  <a:pt x="267878" y="224768"/>
                </a:lnTo>
                <a:lnTo>
                  <a:pt x="270340" y="223339"/>
                </a:lnTo>
                <a:lnTo>
                  <a:pt x="273198" y="221698"/>
                </a:lnTo>
                <a:close/>
                <a:moveTo>
                  <a:pt x="11217" y="225042"/>
                </a:moveTo>
                <a:lnTo>
                  <a:pt x="5898" y="228112"/>
                </a:lnTo>
                <a:lnTo>
                  <a:pt x="578" y="225042"/>
                </a:lnTo>
                <a:close/>
                <a:moveTo>
                  <a:pt x="22828" y="225042"/>
                </a:moveTo>
                <a:lnTo>
                  <a:pt x="17509" y="228112"/>
                </a:lnTo>
                <a:lnTo>
                  <a:pt x="12190" y="225042"/>
                </a:lnTo>
                <a:close/>
                <a:moveTo>
                  <a:pt x="34470" y="225042"/>
                </a:moveTo>
                <a:lnTo>
                  <a:pt x="29150" y="228112"/>
                </a:lnTo>
                <a:lnTo>
                  <a:pt x="23831" y="225042"/>
                </a:lnTo>
                <a:close/>
                <a:moveTo>
                  <a:pt x="46081" y="225042"/>
                </a:moveTo>
                <a:lnTo>
                  <a:pt x="40762" y="228112"/>
                </a:lnTo>
                <a:lnTo>
                  <a:pt x="35442" y="225042"/>
                </a:lnTo>
                <a:close/>
                <a:moveTo>
                  <a:pt x="57722" y="225042"/>
                </a:moveTo>
                <a:lnTo>
                  <a:pt x="52403" y="228112"/>
                </a:lnTo>
                <a:lnTo>
                  <a:pt x="47084" y="225042"/>
                </a:lnTo>
                <a:close/>
                <a:moveTo>
                  <a:pt x="69334" y="225042"/>
                </a:moveTo>
                <a:lnTo>
                  <a:pt x="64014" y="228112"/>
                </a:lnTo>
                <a:lnTo>
                  <a:pt x="58695" y="225042"/>
                </a:lnTo>
                <a:close/>
                <a:moveTo>
                  <a:pt x="80945" y="225042"/>
                </a:moveTo>
                <a:lnTo>
                  <a:pt x="75625" y="228112"/>
                </a:lnTo>
                <a:lnTo>
                  <a:pt x="70306" y="225042"/>
                </a:lnTo>
                <a:close/>
                <a:moveTo>
                  <a:pt x="92556" y="225042"/>
                </a:moveTo>
                <a:lnTo>
                  <a:pt x="87237" y="228112"/>
                </a:lnTo>
                <a:lnTo>
                  <a:pt x="81917" y="225042"/>
                </a:lnTo>
                <a:close/>
                <a:moveTo>
                  <a:pt x="104197" y="225042"/>
                </a:moveTo>
                <a:lnTo>
                  <a:pt x="98878" y="228112"/>
                </a:lnTo>
                <a:lnTo>
                  <a:pt x="93559" y="225042"/>
                </a:lnTo>
                <a:close/>
                <a:moveTo>
                  <a:pt x="115809" y="225042"/>
                </a:moveTo>
                <a:lnTo>
                  <a:pt x="110489" y="228112"/>
                </a:lnTo>
                <a:lnTo>
                  <a:pt x="105170" y="225042"/>
                </a:lnTo>
                <a:close/>
                <a:moveTo>
                  <a:pt x="127450" y="225042"/>
                </a:moveTo>
                <a:lnTo>
                  <a:pt x="122131" y="228112"/>
                </a:lnTo>
                <a:lnTo>
                  <a:pt x="116812" y="225042"/>
                </a:lnTo>
                <a:close/>
                <a:moveTo>
                  <a:pt x="139061" y="225042"/>
                </a:moveTo>
                <a:lnTo>
                  <a:pt x="133742" y="228112"/>
                </a:lnTo>
                <a:lnTo>
                  <a:pt x="128423" y="225042"/>
                </a:lnTo>
                <a:close/>
                <a:moveTo>
                  <a:pt x="150642" y="225042"/>
                </a:moveTo>
                <a:lnTo>
                  <a:pt x="145323" y="228112"/>
                </a:lnTo>
                <a:lnTo>
                  <a:pt x="140004" y="225042"/>
                </a:lnTo>
                <a:close/>
                <a:moveTo>
                  <a:pt x="162284" y="225042"/>
                </a:moveTo>
                <a:lnTo>
                  <a:pt x="156964" y="228112"/>
                </a:lnTo>
                <a:lnTo>
                  <a:pt x="151645" y="225042"/>
                </a:lnTo>
                <a:close/>
                <a:moveTo>
                  <a:pt x="173895" y="225042"/>
                </a:moveTo>
                <a:lnTo>
                  <a:pt x="168575" y="228112"/>
                </a:lnTo>
                <a:lnTo>
                  <a:pt x="163256" y="225042"/>
                </a:lnTo>
                <a:close/>
                <a:moveTo>
                  <a:pt x="185536" y="225042"/>
                </a:moveTo>
                <a:lnTo>
                  <a:pt x="180217" y="228112"/>
                </a:lnTo>
                <a:lnTo>
                  <a:pt x="174898" y="225042"/>
                </a:lnTo>
                <a:close/>
                <a:moveTo>
                  <a:pt x="197147" y="225042"/>
                </a:moveTo>
                <a:lnTo>
                  <a:pt x="191828" y="228112"/>
                </a:lnTo>
                <a:lnTo>
                  <a:pt x="186509" y="225042"/>
                </a:lnTo>
                <a:close/>
                <a:moveTo>
                  <a:pt x="208789" y="225042"/>
                </a:moveTo>
                <a:lnTo>
                  <a:pt x="203470" y="228112"/>
                </a:lnTo>
                <a:lnTo>
                  <a:pt x="198151" y="225042"/>
                </a:lnTo>
                <a:close/>
                <a:moveTo>
                  <a:pt x="220370" y="225042"/>
                </a:moveTo>
                <a:lnTo>
                  <a:pt x="215051" y="228112"/>
                </a:lnTo>
                <a:lnTo>
                  <a:pt x="209731" y="225042"/>
                </a:lnTo>
                <a:close/>
                <a:moveTo>
                  <a:pt x="232011" y="225042"/>
                </a:moveTo>
                <a:lnTo>
                  <a:pt x="226692" y="228112"/>
                </a:lnTo>
                <a:lnTo>
                  <a:pt x="221373" y="225042"/>
                </a:lnTo>
                <a:close/>
                <a:moveTo>
                  <a:pt x="243622" y="225042"/>
                </a:moveTo>
                <a:lnTo>
                  <a:pt x="238303" y="228112"/>
                </a:lnTo>
                <a:lnTo>
                  <a:pt x="232984" y="225042"/>
                </a:lnTo>
                <a:close/>
                <a:moveTo>
                  <a:pt x="255264" y="225042"/>
                </a:moveTo>
                <a:lnTo>
                  <a:pt x="249945" y="228112"/>
                </a:lnTo>
                <a:lnTo>
                  <a:pt x="244626" y="225042"/>
                </a:lnTo>
                <a:close/>
                <a:moveTo>
                  <a:pt x="266875" y="225042"/>
                </a:moveTo>
                <a:lnTo>
                  <a:pt x="261556" y="228112"/>
                </a:lnTo>
                <a:lnTo>
                  <a:pt x="256237" y="225042"/>
                </a:lnTo>
                <a:close/>
                <a:moveTo>
                  <a:pt x="278517" y="225042"/>
                </a:moveTo>
                <a:lnTo>
                  <a:pt x="273198" y="228112"/>
                </a:lnTo>
                <a:lnTo>
                  <a:pt x="267878" y="225042"/>
                </a:lnTo>
                <a:close/>
                <a:moveTo>
                  <a:pt x="11369" y="225254"/>
                </a:moveTo>
                <a:lnTo>
                  <a:pt x="6050" y="234464"/>
                </a:lnTo>
                <a:lnTo>
                  <a:pt x="6050" y="228355"/>
                </a:lnTo>
                <a:lnTo>
                  <a:pt x="11369" y="225254"/>
                </a:lnTo>
                <a:close/>
                <a:moveTo>
                  <a:pt x="22980" y="225224"/>
                </a:moveTo>
                <a:lnTo>
                  <a:pt x="17661" y="234464"/>
                </a:lnTo>
                <a:lnTo>
                  <a:pt x="17661" y="228294"/>
                </a:lnTo>
                <a:lnTo>
                  <a:pt x="22980" y="225224"/>
                </a:lnTo>
                <a:close/>
                <a:moveTo>
                  <a:pt x="34622" y="225254"/>
                </a:moveTo>
                <a:lnTo>
                  <a:pt x="29302" y="234464"/>
                </a:lnTo>
                <a:lnTo>
                  <a:pt x="29302" y="228355"/>
                </a:lnTo>
                <a:lnTo>
                  <a:pt x="34622" y="225254"/>
                </a:lnTo>
                <a:close/>
                <a:moveTo>
                  <a:pt x="46202" y="225254"/>
                </a:moveTo>
                <a:lnTo>
                  <a:pt x="40883" y="234464"/>
                </a:lnTo>
                <a:lnTo>
                  <a:pt x="40883" y="228355"/>
                </a:lnTo>
                <a:lnTo>
                  <a:pt x="46202" y="225254"/>
                </a:lnTo>
                <a:close/>
                <a:moveTo>
                  <a:pt x="57844" y="225254"/>
                </a:moveTo>
                <a:lnTo>
                  <a:pt x="52525" y="234464"/>
                </a:lnTo>
                <a:lnTo>
                  <a:pt x="52525" y="228355"/>
                </a:lnTo>
                <a:lnTo>
                  <a:pt x="57844" y="225254"/>
                </a:lnTo>
                <a:close/>
                <a:moveTo>
                  <a:pt x="69455" y="225254"/>
                </a:moveTo>
                <a:lnTo>
                  <a:pt x="64136" y="234464"/>
                </a:lnTo>
                <a:lnTo>
                  <a:pt x="64136" y="228355"/>
                </a:lnTo>
                <a:lnTo>
                  <a:pt x="69455" y="225254"/>
                </a:lnTo>
                <a:close/>
                <a:moveTo>
                  <a:pt x="81097" y="225254"/>
                </a:moveTo>
                <a:lnTo>
                  <a:pt x="75777" y="234464"/>
                </a:lnTo>
                <a:lnTo>
                  <a:pt x="75777" y="228355"/>
                </a:lnTo>
                <a:lnTo>
                  <a:pt x="81097" y="225254"/>
                </a:lnTo>
                <a:close/>
                <a:moveTo>
                  <a:pt x="92708" y="225254"/>
                </a:moveTo>
                <a:lnTo>
                  <a:pt x="87389" y="234464"/>
                </a:lnTo>
                <a:lnTo>
                  <a:pt x="87389" y="228355"/>
                </a:lnTo>
                <a:lnTo>
                  <a:pt x="92708" y="225254"/>
                </a:lnTo>
                <a:close/>
                <a:moveTo>
                  <a:pt x="104349" y="225254"/>
                </a:moveTo>
                <a:lnTo>
                  <a:pt x="99030" y="234464"/>
                </a:lnTo>
                <a:lnTo>
                  <a:pt x="99030" y="228355"/>
                </a:lnTo>
                <a:lnTo>
                  <a:pt x="104349" y="225254"/>
                </a:lnTo>
                <a:close/>
                <a:moveTo>
                  <a:pt x="115930" y="225254"/>
                </a:moveTo>
                <a:lnTo>
                  <a:pt x="110611" y="234464"/>
                </a:lnTo>
                <a:lnTo>
                  <a:pt x="110611" y="228355"/>
                </a:lnTo>
                <a:lnTo>
                  <a:pt x="115930" y="225254"/>
                </a:lnTo>
                <a:close/>
                <a:moveTo>
                  <a:pt x="127541" y="225254"/>
                </a:moveTo>
                <a:lnTo>
                  <a:pt x="122222" y="234464"/>
                </a:lnTo>
                <a:lnTo>
                  <a:pt x="122222" y="228355"/>
                </a:lnTo>
                <a:lnTo>
                  <a:pt x="127541" y="225254"/>
                </a:lnTo>
                <a:close/>
                <a:moveTo>
                  <a:pt x="139183" y="225254"/>
                </a:moveTo>
                <a:lnTo>
                  <a:pt x="133864" y="234464"/>
                </a:lnTo>
                <a:lnTo>
                  <a:pt x="133864" y="228355"/>
                </a:lnTo>
                <a:lnTo>
                  <a:pt x="139183" y="225254"/>
                </a:lnTo>
                <a:close/>
                <a:moveTo>
                  <a:pt x="150794" y="225254"/>
                </a:moveTo>
                <a:lnTo>
                  <a:pt x="145475" y="234464"/>
                </a:lnTo>
                <a:lnTo>
                  <a:pt x="145475" y="228355"/>
                </a:lnTo>
                <a:lnTo>
                  <a:pt x="150794" y="225254"/>
                </a:lnTo>
                <a:close/>
                <a:moveTo>
                  <a:pt x="162436" y="225254"/>
                </a:moveTo>
                <a:lnTo>
                  <a:pt x="157116" y="234464"/>
                </a:lnTo>
                <a:lnTo>
                  <a:pt x="157116" y="228355"/>
                </a:lnTo>
                <a:lnTo>
                  <a:pt x="162436" y="225254"/>
                </a:lnTo>
                <a:close/>
                <a:moveTo>
                  <a:pt x="174047" y="225254"/>
                </a:moveTo>
                <a:lnTo>
                  <a:pt x="168727" y="234464"/>
                </a:lnTo>
                <a:lnTo>
                  <a:pt x="168727" y="228355"/>
                </a:lnTo>
                <a:lnTo>
                  <a:pt x="174047" y="225254"/>
                </a:lnTo>
                <a:close/>
                <a:moveTo>
                  <a:pt x="185658" y="225254"/>
                </a:moveTo>
                <a:lnTo>
                  <a:pt x="180339" y="234464"/>
                </a:lnTo>
                <a:lnTo>
                  <a:pt x="180339" y="228355"/>
                </a:lnTo>
                <a:lnTo>
                  <a:pt x="185658" y="225254"/>
                </a:lnTo>
                <a:close/>
                <a:moveTo>
                  <a:pt x="197269" y="225254"/>
                </a:moveTo>
                <a:lnTo>
                  <a:pt x="191950" y="234464"/>
                </a:lnTo>
                <a:lnTo>
                  <a:pt x="191950" y="228355"/>
                </a:lnTo>
                <a:lnTo>
                  <a:pt x="197269" y="225254"/>
                </a:lnTo>
                <a:close/>
                <a:moveTo>
                  <a:pt x="208911" y="225254"/>
                </a:moveTo>
                <a:lnTo>
                  <a:pt x="203591" y="234464"/>
                </a:lnTo>
                <a:lnTo>
                  <a:pt x="203591" y="228355"/>
                </a:lnTo>
                <a:lnTo>
                  <a:pt x="208911" y="225254"/>
                </a:lnTo>
                <a:close/>
                <a:moveTo>
                  <a:pt x="220522" y="225254"/>
                </a:moveTo>
                <a:lnTo>
                  <a:pt x="215202" y="234464"/>
                </a:lnTo>
                <a:lnTo>
                  <a:pt x="215202" y="228355"/>
                </a:lnTo>
                <a:lnTo>
                  <a:pt x="220522" y="225254"/>
                </a:lnTo>
                <a:close/>
                <a:moveTo>
                  <a:pt x="232163" y="225254"/>
                </a:moveTo>
                <a:lnTo>
                  <a:pt x="226844" y="234464"/>
                </a:lnTo>
                <a:lnTo>
                  <a:pt x="226844" y="228355"/>
                </a:lnTo>
                <a:lnTo>
                  <a:pt x="232163" y="225254"/>
                </a:lnTo>
                <a:close/>
                <a:moveTo>
                  <a:pt x="243774" y="225254"/>
                </a:moveTo>
                <a:lnTo>
                  <a:pt x="238455" y="234464"/>
                </a:lnTo>
                <a:lnTo>
                  <a:pt x="238455" y="228355"/>
                </a:lnTo>
                <a:lnTo>
                  <a:pt x="243774" y="225254"/>
                </a:lnTo>
                <a:close/>
                <a:moveTo>
                  <a:pt x="255355" y="225254"/>
                </a:moveTo>
                <a:lnTo>
                  <a:pt x="250036" y="234464"/>
                </a:lnTo>
                <a:lnTo>
                  <a:pt x="250036" y="228355"/>
                </a:lnTo>
                <a:lnTo>
                  <a:pt x="255355" y="225254"/>
                </a:lnTo>
                <a:close/>
                <a:moveTo>
                  <a:pt x="266997" y="225254"/>
                </a:moveTo>
                <a:lnTo>
                  <a:pt x="261678" y="234464"/>
                </a:lnTo>
                <a:lnTo>
                  <a:pt x="261678" y="228355"/>
                </a:lnTo>
                <a:lnTo>
                  <a:pt x="266997" y="225254"/>
                </a:lnTo>
                <a:close/>
                <a:moveTo>
                  <a:pt x="278608" y="225254"/>
                </a:moveTo>
                <a:lnTo>
                  <a:pt x="273289" y="234464"/>
                </a:lnTo>
                <a:lnTo>
                  <a:pt x="273289" y="228355"/>
                </a:lnTo>
                <a:lnTo>
                  <a:pt x="278608" y="225254"/>
                </a:lnTo>
                <a:close/>
                <a:moveTo>
                  <a:pt x="457" y="225315"/>
                </a:moveTo>
                <a:lnTo>
                  <a:pt x="5776" y="228355"/>
                </a:lnTo>
                <a:lnTo>
                  <a:pt x="5776" y="234495"/>
                </a:lnTo>
                <a:lnTo>
                  <a:pt x="457" y="225315"/>
                </a:lnTo>
                <a:close/>
                <a:moveTo>
                  <a:pt x="12098" y="225315"/>
                </a:moveTo>
                <a:lnTo>
                  <a:pt x="17418" y="228355"/>
                </a:lnTo>
                <a:lnTo>
                  <a:pt x="17418" y="234495"/>
                </a:lnTo>
                <a:lnTo>
                  <a:pt x="12098" y="225315"/>
                </a:lnTo>
                <a:close/>
                <a:moveTo>
                  <a:pt x="23710" y="225315"/>
                </a:moveTo>
                <a:lnTo>
                  <a:pt x="29029" y="228355"/>
                </a:lnTo>
                <a:lnTo>
                  <a:pt x="29029" y="234495"/>
                </a:lnTo>
                <a:lnTo>
                  <a:pt x="23710" y="225315"/>
                </a:lnTo>
                <a:close/>
                <a:moveTo>
                  <a:pt x="35290" y="225315"/>
                </a:moveTo>
                <a:lnTo>
                  <a:pt x="40610" y="228355"/>
                </a:lnTo>
                <a:lnTo>
                  <a:pt x="40610" y="234495"/>
                </a:lnTo>
                <a:lnTo>
                  <a:pt x="35290" y="225315"/>
                </a:lnTo>
                <a:close/>
                <a:moveTo>
                  <a:pt x="46932" y="225315"/>
                </a:moveTo>
                <a:lnTo>
                  <a:pt x="52251" y="228355"/>
                </a:lnTo>
                <a:lnTo>
                  <a:pt x="52251" y="234495"/>
                </a:lnTo>
                <a:lnTo>
                  <a:pt x="46932" y="225315"/>
                </a:lnTo>
                <a:close/>
                <a:moveTo>
                  <a:pt x="58543" y="225315"/>
                </a:moveTo>
                <a:lnTo>
                  <a:pt x="63862" y="228355"/>
                </a:lnTo>
                <a:lnTo>
                  <a:pt x="63862" y="234495"/>
                </a:lnTo>
                <a:lnTo>
                  <a:pt x="58543" y="225315"/>
                </a:lnTo>
                <a:close/>
                <a:moveTo>
                  <a:pt x="70185" y="225315"/>
                </a:moveTo>
                <a:lnTo>
                  <a:pt x="75504" y="228355"/>
                </a:lnTo>
                <a:lnTo>
                  <a:pt x="75504" y="234495"/>
                </a:lnTo>
                <a:lnTo>
                  <a:pt x="70185" y="225315"/>
                </a:lnTo>
                <a:close/>
                <a:moveTo>
                  <a:pt x="81796" y="225315"/>
                </a:moveTo>
                <a:lnTo>
                  <a:pt x="87115" y="228355"/>
                </a:lnTo>
                <a:lnTo>
                  <a:pt x="87115" y="234495"/>
                </a:lnTo>
                <a:lnTo>
                  <a:pt x="81796" y="225315"/>
                </a:lnTo>
                <a:close/>
                <a:moveTo>
                  <a:pt x="93437" y="225315"/>
                </a:moveTo>
                <a:lnTo>
                  <a:pt x="98757" y="228355"/>
                </a:lnTo>
                <a:lnTo>
                  <a:pt x="98757" y="234495"/>
                </a:lnTo>
                <a:lnTo>
                  <a:pt x="93437" y="225315"/>
                </a:lnTo>
                <a:close/>
                <a:moveTo>
                  <a:pt x="105018" y="225315"/>
                </a:moveTo>
                <a:lnTo>
                  <a:pt x="110337" y="228355"/>
                </a:lnTo>
                <a:lnTo>
                  <a:pt x="110337" y="234495"/>
                </a:lnTo>
                <a:lnTo>
                  <a:pt x="105018" y="225315"/>
                </a:lnTo>
                <a:close/>
                <a:moveTo>
                  <a:pt x="116660" y="225315"/>
                </a:moveTo>
                <a:lnTo>
                  <a:pt x="121979" y="228355"/>
                </a:lnTo>
                <a:lnTo>
                  <a:pt x="121979" y="234495"/>
                </a:lnTo>
                <a:lnTo>
                  <a:pt x="116660" y="225315"/>
                </a:lnTo>
                <a:close/>
                <a:moveTo>
                  <a:pt x="128271" y="225315"/>
                </a:moveTo>
                <a:lnTo>
                  <a:pt x="133590" y="228355"/>
                </a:lnTo>
                <a:lnTo>
                  <a:pt x="133590" y="234495"/>
                </a:lnTo>
                <a:lnTo>
                  <a:pt x="128271" y="225315"/>
                </a:lnTo>
                <a:close/>
                <a:moveTo>
                  <a:pt x="139912" y="225315"/>
                </a:moveTo>
                <a:lnTo>
                  <a:pt x="145232" y="228355"/>
                </a:lnTo>
                <a:lnTo>
                  <a:pt x="145232" y="234495"/>
                </a:lnTo>
                <a:lnTo>
                  <a:pt x="139912" y="225315"/>
                </a:lnTo>
                <a:close/>
                <a:moveTo>
                  <a:pt x="151523" y="225315"/>
                </a:moveTo>
                <a:lnTo>
                  <a:pt x="156843" y="228355"/>
                </a:lnTo>
                <a:lnTo>
                  <a:pt x="156843" y="234495"/>
                </a:lnTo>
                <a:lnTo>
                  <a:pt x="151523" y="225315"/>
                </a:lnTo>
                <a:close/>
                <a:moveTo>
                  <a:pt x="163165" y="225315"/>
                </a:moveTo>
                <a:lnTo>
                  <a:pt x="168484" y="228355"/>
                </a:lnTo>
                <a:lnTo>
                  <a:pt x="168484" y="234495"/>
                </a:lnTo>
                <a:lnTo>
                  <a:pt x="163165" y="225315"/>
                </a:lnTo>
                <a:close/>
                <a:moveTo>
                  <a:pt x="174746" y="225315"/>
                </a:moveTo>
                <a:lnTo>
                  <a:pt x="180065" y="228355"/>
                </a:lnTo>
                <a:lnTo>
                  <a:pt x="180065" y="234495"/>
                </a:lnTo>
                <a:lnTo>
                  <a:pt x="174746" y="225315"/>
                </a:lnTo>
                <a:close/>
                <a:moveTo>
                  <a:pt x="186357" y="225315"/>
                </a:moveTo>
                <a:lnTo>
                  <a:pt x="191676" y="228355"/>
                </a:lnTo>
                <a:lnTo>
                  <a:pt x="191676" y="234495"/>
                </a:lnTo>
                <a:lnTo>
                  <a:pt x="186357" y="225315"/>
                </a:lnTo>
                <a:close/>
                <a:moveTo>
                  <a:pt x="197999" y="225315"/>
                </a:moveTo>
                <a:lnTo>
                  <a:pt x="203318" y="228355"/>
                </a:lnTo>
                <a:lnTo>
                  <a:pt x="203318" y="234495"/>
                </a:lnTo>
                <a:lnTo>
                  <a:pt x="197999" y="225315"/>
                </a:lnTo>
                <a:close/>
                <a:moveTo>
                  <a:pt x="209610" y="225315"/>
                </a:moveTo>
                <a:lnTo>
                  <a:pt x="214929" y="228355"/>
                </a:lnTo>
                <a:lnTo>
                  <a:pt x="214929" y="234495"/>
                </a:lnTo>
                <a:lnTo>
                  <a:pt x="209610" y="225315"/>
                </a:lnTo>
                <a:close/>
                <a:moveTo>
                  <a:pt x="221251" y="225315"/>
                </a:moveTo>
                <a:lnTo>
                  <a:pt x="226570" y="228355"/>
                </a:lnTo>
                <a:lnTo>
                  <a:pt x="226570" y="234495"/>
                </a:lnTo>
                <a:lnTo>
                  <a:pt x="221251" y="225315"/>
                </a:lnTo>
                <a:close/>
                <a:moveTo>
                  <a:pt x="232862" y="225315"/>
                </a:moveTo>
                <a:lnTo>
                  <a:pt x="238182" y="228355"/>
                </a:lnTo>
                <a:lnTo>
                  <a:pt x="238182" y="234495"/>
                </a:lnTo>
                <a:lnTo>
                  <a:pt x="232862" y="225315"/>
                </a:lnTo>
                <a:close/>
                <a:moveTo>
                  <a:pt x="244474" y="225254"/>
                </a:moveTo>
                <a:lnTo>
                  <a:pt x="249793" y="228355"/>
                </a:lnTo>
                <a:lnTo>
                  <a:pt x="249793" y="234495"/>
                </a:lnTo>
                <a:lnTo>
                  <a:pt x="244474" y="225254"/>
                </a:lnTo>
                <a:close/>
                <a:moveTo>
                  <a:pt x="256085" y="225254"/>
                </a:moveTo>
                <a:lnTo>
                  <a:pt x="261404" y="228355"/>
                </a:lnTo>
                <a:lnTo>
                  <a:pt x="261404" y="234495"/>
                </a:lnTo>
                <a:lnTo>
                  <a:pt x="256085" y="225254"/>
                </a:lnTo>
                <a:close/>
                <a:moveTo>
                  <a:pt x="267726" y="225254"/>
                </a:moveTo>
                <a:lnTo>
                  <a:pt x="273046" y="228355"/>
                </a:lnTo>
                <a:lnTo>
                  <a:pt x="273046" y="234495"/>
                </a:lnTo>
                <a:lnTo>
                  <a:pt x="267726" y="225254"/>
                </a:lnTo>
                <a:close/>
                <a:moveTo>
                  <a:pt x="214" y="225376"/>
                </a:moveTo>
                <a:lnTo>
                  <a:pt x="214" y="231485"/>
                </a:lnTo>
                <a:lnTo>
                  <a:pt x="5563" y="234586"/>
                </a:lnTo>
                <a:lnTo>
                  <a:pt x="5473" y="234429"/>
                </a:lnTo>
                <a:lnTo>
                  <a:pt x="5473" y="234429"/>
                </a:lnTo>
                <a:lnTo>
                  <a:pt x="396" y="231485"/>
                </a:lnTo>
                <a:cubicBezTo>
                  <a:pt x="335" y="231455"/>
                  <a:pt x="305" y="231425"/>
                  <a:pt x="305" y="231394"/>
                </a:cubicBezTo>
                <a:lnTo>
                  <a:pt x="305" y="225481"/>
                </a:lnTo>
                <a:lnTo>
                  <a:pt x="305" y="225481"/>
                </a:lnTo>
                <a:lnTo>
                  <a:pt x="244" y="225376"/>
                </a:lnTo>
                <a:close/>
                <a:moveTo>
                  <a:pt x="35108" y="225376"/>
                </a:moveTo>
                <a:lnTo>
                  <a:pt x="40427" y="234586"/>
                </a:lnTo>
                <a:lnTo>
                  <a:pt x="35108" y="231546"/>
                </a:lnTo>
                <a:lnTo>
                  <a:pt x="35108" y="225376"/>
                </a:lnTo>
                <a:close/>
                <a:moveTo>
                  <a:pt x="46689" y="225376"/>
                </a:moveTo>
                <a:lnTo>
                  <a:pt x="52008" y="234586"/>
                </a:lnTo>
                <a:lnTo>
                  <a:pt x="46689" y="231485"/>
                </a:lnTo>
                <a:lnTo>
                  <a:pt x="46689" y="225376"/>
                </a:lnTo>
                <a:close/>
                <a:moveTo>
                  <a:pt x="58330" y="225376"/>
                </a:moveTo>
                <a:lnTo>
                  <a:pt x="63650" y="234586"/>
                </a:lnTo>
                <a:lnTo>
                  <a:pt x="58330" y="231485"/>
                </a:lnTo>
                <a:lnTo>
                  <a:pt x="58330" y="225376"/>
                </a:lnTo>
                <a:close/>
                <a:moveTo>
                  <a:pt x="69941" y="225376"/>
                </a:moveTo>
                <a:lnTo>
                  <a:pt x="75261" y="234586"/>
                </a:lnTo>
                <a:lnTo>
                  <a:pt x="69941" y="231485"/>
                </a:lnTo>
                <a:lnTo>
                  <a:pt x="69941" y="225376"/>
                </a:lnTo>
                <a:close/>
                <a:moveTo>
                  <a:pt x="81583" y="225376"/>
                </a:moveTo>
                <a:lnTo>
                  <a:pt x="86902" y="234586"/>
                </a:lnTo>
                <a:lnTo>
                  <a:pt x="81583" y="231485"/>
                </a:lnTo>
                <a:lnTo>
                  <a:pt x="81583" y="225376"/>
                </a:lnTo>
                <a:close/>
                <a:moveTo>
                  <a:pt x="93194" y="225376"/>
                </a:moveTo>
                <a:lnTo>
                  <a:pt x="98513" y="234586"/>
                </a:lnTo>
                <a:lnTo>
                  <a:pt x="93194" y="231485"/>
                </a:lnTo>
                <a:lnTo>
                  <a:pt x="93194" y="225376"/>
                </a:lnTo>
                <a:close/>
                <a:moveTo>
                  <a:pt x="104836" y="225376"/>
                </a:moveTo>
                <a:lnTo>
                  <a:pt x="110155" y="234586"/>
                </a:lnTo>
                <a:lnTo>
                  <a:pt x="104836" y="231485"/>
                </a:lnTo>
                <a:lnTo>
                  <a:pt x="104836" y="225376"/>
                </a:lnTo>
                <a:close/>
                <a:moveTo>
                  <a:pt x="116416" y="225376"/>
                </a:moveTo>
                <a:lnTo>
                  <a:pt x="121736" y="234586"/>
                </a:lnTo>
                <a:lnTo>
                  <a:pt x="116416" y="231485"/>
                </a:lnTo>
                <a:lnTo>
                  <a:pt x="116416" y="225376"/>
                </a:lnTo>
                <a:close/>
                <a:moveTo>
                  <a:pt x="128058" y="225376"/>
                </a:moveTo>
                <a:lnTo>
                  <a:pt x="133377" y="234586"/>
                </a:lnTo>
                <a:lnTo>
                  <a:pt x="128058" y="231485"/>
                </a:lnTo>
                <a:lnTo>
                  <a:pt x="128058" y="225376"/>
                </a:lnTo>
                <a:close/>
                <a:moveTo>
                  <a:pt x="139669" y="225376"/>
                </a:moveTo>
                <a:lnTo>
                  <a:pt x="144988" y="234586"/>
                </a:lnTo>
                <a:lnTo>
                  <a:pt x="139669" y="231485"/>
                </a:lnTo>
                <a:lnTo>
                  <a:pt x="139669" y="225376"/>
                </a:lnTo>
                <a:close/>
                <a:moveTo>
                  <a:pt x="151311" y="225376"/>
                </a:moveTo>
                <a:lnTo>
                  <a:pt x="156630" y="234586"/>
                </a:lnTo>
                <a:lnTo>
                  <a:pt x="151311" y="231485"/>
                </a:lnTo>
                <a:lnTo>
                  <a:pt x="151311" y="225376"/>
                </a:lnTo>
                <a:close/>
                <a:moveTo>
                  <a:pt x="162922" y="225376"/>
                </a:moveTo>
                <a:lnTo>
                  <a:pt x="168241" y="234586"/>
                </a:lnTo>
                <a:lnTo>
                  <a:pt x="162922" y="231485"/>
                </a:lnTo>
                <a:lnTo>
                  <a:pt x="162922" y="225376"/>
                </a:lnTo>
                <a:close/>
                <a:moveTo>
                  <a:pt x="174503" y="225376"/>
                </a:moveTo>
                <a:lnTo>
                  <a:pt x="179822" y="234586"/>
                </a:lnTo>
                <a:lnTo>
                  <a:pt x="174503" y="231485"/>
                </a:lnTo>
                <a:lnTo>
                  <a:pt x="174503" y="225376"/>
                </a:lnTo>
                <a:close/>
                <a:moveTo>
                  <a:pt x="186144" y="225376"/>
                </a:moveTo>
                <a:lnTo>
                  <a:pt x="191463" y="234586"/>
                </a:lnTo>
                <a:lnTo>
                  <a:pt x="186144" y="231485"/>
                </a:lnTo>
                <a:lnTo>
                  <a:pt x="186144" y="225376"/>
                </a:lnTo>
                <a:close/>
                <a:moveTo>
                  <a:pt x="197755" y="225376"/>
                </a:moveTo>
                <a:lnTo>
                  <a:pt x="203075" y="234586"/>
                </a:lnTo>
                <a:lnTo>
                  <a:pt x="197755" y="231485"/>
                </a:lnTo>
                <a:lnTo>
                  <a:pt x="197755" y="225376"/>
                </a:lnTo>
                <a:close/>
                <a:moveTo>
                  <a:pt x="209397" y="225376"/>
                </a:moveTo>
                <a:lnTo>
                  <a:pt x="214716" y="234586"/>
                </a:lnTo>
                <a:lnTo>
                  <a:pt x="209397" y="231485"/>
                </a:lnTo>
                <a:lnTo>
                  <a:pt x="209397" y="225376"/>
                </a:lnTo>
                <a:close/>
                <a:moveTo>
                  <a:pt x="221008" y="225376"/>
                </a:moveTo>
                <a:lnTo>
                  <a:pt x="226327" y="234586"/>
                </a:lnTo>
                <a:lnTo>
                  <a:pt x="221008" y="231485"/>
                </a:lnTo>
                <a:lnTo>
                  <a:pt x="221008" y="225376"/>
                </a:lnTo>
                <a:close/>
                <a:moveTo>
                  <a:pt x="232650" y="225376"/>
                </a:moveTo>
                <a:lnTo>
                  <a:pt x="237969" y="234586"/>
                </a:lnTo>
                <a:lnTo>
                  <a:pt x="232650" y="231485"/>
                </a:lnTo>
                <a:lnTo>
                  <a:pt x="232650" y="225376"/>
                </a:lnTo>
                <a:close/>
                <a:moveTo>
                  <a:pt x="244230" y="225376"/>
                </a:moveTo>
                <a:lnTo>
                  <a:pt x="249550" y="234586"/>
                </a:lnTo>
                <a:lnTo>
                  <a:pt x="244230" y="231485"/>
                </a:lnTo>
                <a:lnTo>
                  <a:pt x="244230" y="225376"/>
                </a:lnTo>
                <a:close/>
                <a:moveTo>
                  <a:pt x="255872" y="225376"/>
                </a:moveTo>
                <a:lnTo>
                  <a:pt x="261191" y="234586"/>
                </a:lnTo>
                <a:lnTo>
                  <a:pt x="255872" y="231546"/>
                </a:lnTo>
                <a:lnTo>
                  <a:pt x="255872" y="225376"/>
                </a:lnTo>
                <a:close/>
                <a:moveTo>
                  <a:pt x="267483" y="225376"/>
                </a:moveTo>
                <a:lnTo>
                  <a:pt x="272802" y="234586"/>
                </a:lnTo>
                <a:lnTo>
                  <a:pt x="267483" y="231546"/>
                </a:lnTo>
                <a:lnTo>
                  <a:pt x="267483" y="225376"/>
                </a:lnTo>
                <a:close/>
                <a:moveTo>
                  <a:pt x="267210" y="225406"/>
                </a:moveTo>
                <a:lnTo>
                  <a:pt x="267210" y="231546"/>
                </a:lnTo>
                <a:lnTo>
                  <a:pt x="261890" y="234616"/>
                </a:lnTo>
                <a:lnTo>
                  <a:pt x="261890" y="234616"/>
                </a:lnTo>
                <a:lnTo>
                  <a:pt x="267210" y="225406"/>
                </a:lnTo>
                <a:close/>
                <a:moveTo>
                  <a:pt x="278851" y="225406"/>
                </a:moveTo>
                <a:lnTo>
                  <a:pt x="278851" y="231546"/>
                </a:lnTo>
                <a:lnTo>
                  <a:pt x="273532" y="234616"/>
                </a:lnTo>
                <a:lnTo>
                  <a:pt x="273532" y="234616"/>
                </a:lnTo>
                <a:lnTo>
                  <a:pt x="278851" y="225406"/>
                </a:lnTo>
                <a:close/>
                <a:moveTo>
                  <a:pt x="11582" y="225376"/>
                </a:moveTo>
                <a:lnTo>
                  <a:pt x="11582" y="231546"/>
                </a:lnTo>
                <a:lnTo>
                  <a:pt x="6262" y="234616"/>
                </a:lnTo>
                <a:lnTo>
                  <a:pt x="6262" y="234616"/>
                </a:lnTo>
                <a:lnTo>
                  <a:pt x="11582" y="225376"/>
                </a:lnTo>
                <a:close/>
                <a:moveTo>
                  <a:pt x="11855" y="225376"/>
                </a:moveTo>
                <a:lnTo>
                  <a:pt x="17174" y="234616"/>
                </a:lnTo>
                <a:lnTo>
                  <a:pt x="11855" y="231546"/>
                </a:lnTo>
                <a:lnTo>
                  <a:pt x="11855" y="225376"/>
                </a:lnTo>
                <a:close/>
                <a:moveTo>
                  <a:pt x="23223" y="225406"/>
                </a:moveTo>
                <a:lnTo>
                  <a:pt x="23223" y="231546"/>
                </a:lnTo>
                <a:lnTo>
                  <a:pt x="17904" y="234616"/>
                </a:lnTo>
                <a:lnTo>
                  <a:pt x="23223" y="225406"/>
                </a:lnTo>
                <a:close/>
                <a:moveTo>
                  <a:pt x="23497" y="225376"/>
                </a:moveTo>
                <a:lnTo>
                  <a:pt x="28816" y="234616"/>
                </a:lnTo>
                <a:lnTo>
                  <a:pt x="23497" y="231546"/>
                </a:lnTo>
                <a:lnTo>
                  <a:pt x="23497" y="225376"/>
                </a:lnTo>
                <a:close/>
                <a:moveTo>
                  <a:pt x="34834" y="225376"/>
                </a:moveTo>
                <a:lnTo>
                  <a:pt x="34834" y="231546"/>
                </a:lnTo>
                <a:lnTo>
                  <a:pt x="29515" y="234616"/>
                </a:lnTo>
                <a:lnTo>
                  <a:pt x="34834" y="225376"/>
                </a:lnTo>
                <a:close/>
                <a:moveTo>
                  <a:pt x="46446" y="225376"/>
                </a:moveTo>
                <a:lnTo>
                  <a:pt x="46446" y="231546"/>
                </a:lnTo>
                <a:lnTo>
                  <a:pt x="41126" y="234616"/>
                </a:lnTo>
                <a:lnTo>
                  <a:pt x="46446" y="225376"/>
                </a:lnTo>
                <a:close/>
                <a:moveTo>
                  <a:pt x="58057" y="225376"/>
                </a:moveTo>
                <a:lnTo>
                  <a:pt x="58057" y="231546"/>
                </a:lnTo>
                <a:lnTo>
                  <a:pt x="52737" y="234616"/>
                </a:lnTo>
                <a:lnTo>
                  <a:pt x="58057" y="225376"/>
                </a:lnTo>
                <a:close/>
                <a:moveTo>
                  <a:pt x="69698" y="225376"/>
                </a:moveTo>
                <a:lnTo>
                  <a:pt x="69698" y="231546"/>
                </a:lnTo>
                <a:lnTo>
                  <a:pt x="64379" y="234616"/>
                </a:lnTo>
                <a:lnTo>
                  <a:pt x="69698" y="225376"/>
                </a:lnTo>
                <a:close/>
                <a:moveTo>
                  <a:pt x="81309" y="225376"/>
                </a:moveTo>
                <a:lnTo>
                  <a:pt x="81309" y="231546"/>
                </a:lnTo>
                <a:lnTo>
                  <a:pt x="75990" y="234616"/>
                </a:lnTo>
                <a:lnTo>
                  <a:pt x="81309" y="225376"/>
                </a:lnTo>
                <a:close/>
                <a:moveTo>
                  <a:pt x="92951" y="225376"/>
                </a:moveTo>
                <a:lnTo>
                  <a:pt x="92951" y="231546"/>
                </a:lnTo>
                <a:lnTo>
                  <a:pt x="87632" y="234616"/>
                </a:lnTo>
                <a:lnTo>
                  <a:pt x="92951" y="225376"/>
                </a:lnTo>
                <a:close/>
                <a:moveTo>
                  <a:pt x="104562" y="225376"/>
                </a:moveTo>
                <a:lnTo>
                  <a:pt x="104562" y="231546"/>
                </a:lnTo>
                <a:lnTo>
                  <a:pt x="99243" y="234616"/>
                </a:lnTo>
                <a:lnTo>
                  <a:pt x="104562" y="225376"/>
                </a:lnTo>
                <a:close/>
                <a:moveTo>
                  <a:pt x="116143" y="225376"/>
                </a:moveTo>
                <a:lnTo>
                  <a:pt x="116143" y="231546"/>
                </a:lnTo>
                <a:lnTo>
                  <a:pt x="110824" y="234616"/>
                </a:lnTo>
                <a:lnTo>
                  <a:pt x="116143" y="225376"/>
                </a:lnTo>
                <a:close/>
                <a:moveTo>
                  <a:pt x="127784" y="225376"/>
                </a:moveTo>
                <a:lnTo>
                  <a:pt x="127784" y="231546"/>
                </a:lnTo>
                <a:lnTo>
                  <a:pt x="122465" y="234616"/>
                </a:lnTo>
                <a:lnTo>
                  <a:pt x="127784" y="225376"/>
                </a:lnTo>
                <a:close/>
                <a:moveTo>
                  <a:pt x="139396" y="225376"/>
                </a:moveTo>
                <a:lnTo>
                  <a:pt x="139396" y="231546"/>
                </a:lnTo>
                <a:lnTo>
                  <a:pt x="134076" y="234616"/>
                </a:lnTo>
                <a:lnTo>
                  <a:pt x="139396" y="225376"/>
                </a:lnTo>
                <a:close/>
                <a:moveTo>
                  <a:pt x="151037" y="225376"/>
                </a:moveTo>
                <a:lnTo>
                  <a:pt x="151037" y="231546"/>
                </a:lnTo>
                <a:lnTo>
                  <a:pt x="145718" y="234616"/>
                </a:lnTo>
                <a:lnTo>
                  <a:pt x="151037" y="225376"/>
                </a:lnTo>
                <a:close/>
                <a:moveTo>
                  <a:pt x="162648" y="225376"/>
                </a:moveTo>
                <a:lnTo>
                  <a:pt x="162648" y="231546"/>
                </a:lnTo>
                <a:lnTo>
                  <a:pt x="157329" y="234616"/>
                </a:lnTo>
                <a:lnTo>
                  <a:pt x="162648" y="225376"/>
                </a:lnTo>
                <a:close/>
                <a:moveTo>
                  <a:pt x="174290" y="225376"/>
                </a:moveTo>
                <a:lnTo>
                  <a:pt x="174290" y="231546"/>
                </a:lnTo>
                <a:lnTo>
                  <a:pt x="168971" y="234616"/>
                </a:lnTo>
                <a:lnTo>
                  <a:pt x="174290" y="225376"/>
                </a:lnTo>
                <a:close/>
                <a:moveTo>
                  <a:pt x="185871" y="225406"/>
                </a:moveTo>
                <a:lnTo>
                  <a:pt x="185871" y="231546"/>
                </a:lnTo>
                <a:lnTo>
                  <a:pt x="180551" y="234616"/>
                </a:lnTo>
                <a:lnTo>
                  <a:pt x="185871" y="225406"/>
                </a:lnTo>
                <a:close/>
                <a:moveTo>
                  <a:pt x="197512" y="225376"/>
                </a:moveTo>
                <a:lnTo>
                  <a:pt x="197512" y="231546"/>
                </a:lnTo>
                <a:lnTo>
                  <a:pt x="192193" y="234616"/>
                </a:lnTo>
                <a:lnTo>
                  <a:pt x="197512" y="225376"/>
                </a:lnTo>
                <a:close/>
                <a:moveTo>
                  <a:pt x="209123" y="225376"/>
                </a:moveTo>
                <a:lnTo>
                  <a:pt x="209123" y="231546"/>
                </a:lnTo>
                <a:lnTo>
                  <a:pt x="203804" y="234616"/>
                </a:lnTo>
                <a:lnTo>
                  <a:pt x="209123" y="225376"/>
                </a:lnTo>
                <a:close/>
                <a:moveTo>
                  <a:pt x="220765" y="225376"/>
                </a:moveTo>
                <a:lnTo>
                  <a:pt x="220765" y="231546"/>
                </a:lnTo>
                <a:lnTo>
                  <a:pt x="215446" y="234616"/>
                </a:lnTo>
                <a:lnTo>
                  <a:pt x="220765" y="225376"/>
                </a:lnTo>
                <a:close/>
                <a:moveTo>
                  <a:pt x="232376" y="225376"/>
                </a:moveTo>
                <a:lnTo>
                  <a:pt x="232376" y="231546"/>
                </a:lnTo>
                <a:lnTo>
                  <a:pt x="227057" y="234616"/>
                </a:lnTo>
                <a:lnTo>
                  <a:pt x="232376" y="225376"/>
                </a:lnTo>
                <a:close/>
                <a:moveTo>
                  <a:pt x="243957" y="225376"/>
                </a:moveTo>
                <a:lnTo>
                  <a:pt x="243957" y="231546"/>
                </a:lnTo>
                <a:lnTo>
                  <a:pt x="238638" y="234616"/>
                </a:lnTo>
                <a:lnTo>
                  <a:pt x="243957" y="225376"/>
                </a:lnTo>
                <a:close/>
                <a:moveTo>
                  <a:pt x="255598" y="225406"/>
                </a:moveTo>
                <a:lnTo>
                  <a:pt x="255598" y="231546"/>
                </a:lnTo>
                <a:lnTo>
                  <a:pt x="250279" y="234616"/>
                </a:lnTo>
                <a:lnTo>
                  <a:pt x="255598" y="225406"/>
                </a:lnTo>
                <a:close/>
                <a:moveTo>
                  <a:pt x="11703" y="231759"/>
                </a:moveTo>
                <a:lnTo>
                  <a:pt x="17023" y="234829"/>
                </a:lnTo>
                <a:lnTo>
                  <a:pt x="6384" y="234829"/>
                </a:lnTo>
                <a:lnTo>
                  <a:pt x="11703" y="231759"/>
                </a:lnTo>
                <a:close/>
                <a:moveTo>
                  <a:pt x="23345" y="231759"/>
                </a:moveTo>
                <a:lnTo>
                  <a:pt x="28664" y="234829"/>
                </a:lnTo>
                <a:lnTo>
                  <a:pt x="18026" y="234829"/>
                </a:lnTo>
                <a:lnTo>
                  <a:pt x="23345" y="231759"/>
                </a:lnTo>
                <a:close/>
                <a:moveTo>
                  <a:pt x="34956" y="231759"/>
                </a:moveTo>
                <a:lnTo>
                  <a:pt x="40275" y="234829"/>
                </a:lnTo>
                <a:lnTo>
                  <a:pt x="29637" y="234829"/>
                </a:lnTo>
                <a:lnTo>
                  <a:pt x="34956" y="231759"/>
                </a:lnTo>
                <a:close/>
                <a:moveTo>
                  <a:pt x="46598" y="231759"/>
                </a:moveTo>
                <a:lnTo>
                  <a:pt x="51886" y="234829"/>
                </a:lnTo>
                <a:lnTo>
                  <a:pt x="41278" y="234829"/>
                </a:lnTo>
                <a:lnTo>
                  <a:pt x="46598" y="231759"/>
                </a:lnTo>
                <a:close/>
                <a:moveTo>
                  <a:pt x="58209" y="231759"/>
                </a:moveTo>
                <a:lnTo>
                  <a:pt x="63528" y="234829"/>
                </a:lnTo>
                <a:lnTo>
                  <a:pt x="52889" y="234829"/>
                </a:lnTo>
                <a:lnTo>
                  <a:pt x="58209" y="231759"/>
                </a:lnTo>
                <a:close/>
                <a:moveTo>
                  <a:pt x="69850" y="231759"/>
                </a:moveTo>
                <a:lnTo>
                  <a:pt x="75169" y="234829"/>
                </a:lnTo>
                <a:lnTo>
                  <a:pt x="64531" y="234829"/>
                </a:lnTo>
                <a:lnTo>
                  <a:pt x="69850" y="231759"/>
                </a:lnTo>
                <a:close/>
                <a:moveTo>
                  <a:pt x="81431" y="231759"/>
                </a:moveTo>
                <a:lnTo>
                  <a:pt x="86750" y="234829"/>
                </a:lnTo>
                <a:lnTo>
                  <a:pt x="76112" y="234829"/>
                </a:lnTo>
                <a:lnTo>
                  <a:pt x="81431" y="231759"/>
                </a:lnTo>
                <a:close/>
                <a:moveTo>
                  <a:pt x="93042" y="231759"/>
                </a:moveTo>
                <a:lnTo>
                  <a:pt x="98361" y="234829"/>
                </a:lnTo>
                <a:lnTo>
                  <a:pt x="87723" y="234829"/>
                </a:lnTo>
                <a:lnTo>
                  <a:pt x="93042" y="231759"/>
                </a:lnTo>
                <a:close/>
                <a:moveTo>
                  <a:pt x="104684" y="231759"/>
                </a:moveTo>
                <a:lnTo>
                  <a:pt x="110003" y="234829"/>
                </a:lnTo>
                <a:lnTo>
                  <a:pt x="99364" y="234829"/>
                </a:lnTo>
                <a:lnTo>
                  <a:pt x="104684" y="231759"/>
                </a:lnTo>
                <a:close/>
                <a:moveTo>
                  <a:pt x="116295" y="231759"/>
                </a:moveTo>
                <a:lnTo>
                  <a:pt x="121614" y="234829"/>
                </a:lnTo>
                <a:lnTo>
                  <a:pt x="110976" y="234829"/>
                </a:lnTo>
                <a:lnTo>
                  <a:pt x="116295" y="231759"/>
                </a:lnTo>
                <a:close/>
                <a:moveTo>
                  <a:pt x="127936" y="231759"/>
                </a:moveTo>
                <a:lnTo>
                  <a:pt x="133256" y="234829"/>
                </a:lnTo>
                <a:lnTo>
                  <a:pt x="122617" y="234829"/>
                </a:lnTo>
                <a:lnTo>
                  <a:pt x="127936" y="231759"/>
                </a:lnTo>
                <a:close/>
                <a:moveTo>
                  <a:pt x="139548" y="231759"/>
                </a:moveTo>
                <a:lnTo>
                  <a:pt x="144867" y="234829"/>
                </a:lnTo>
                <a:lnTo>
                  <a:pt x="134228" y="234829"/>
                </a:lnTo>
                <a:lnTo>
                  <a:pt x="139548" y="231759"/>
                </a:lnTo>
                <a:close/>
                <a:moveTo>
                  <a:pt x="151159" y="231759"/>
                </a:moveTo>
                <a:lnTo>
                  <a:pt x="156478" y="234829"/>
                </a:lnTo>
                <a:lnTo>
                  <a:pt x="145840" y="234829"/>
                </a:lnTo>
                <a:lnTo>
                  <a:pt x="151159" y="231759"/>
                </a:lnTo>
                <a:close/>
                <a:moveTo>
                  <a:pt x="162770" y="231759"/>
                </a:moveTo>
                <a:lnTo>
                  <a:pt x="168089" y="234829"/>
                </a:lnTo>
                <a:lnTo>
                  <a:pt x="157451" y="234829"/>
                </a:lnTo>
                <a:lnTo>
                  <a:pt x="162770" y="231759"/>
                </a:lnTo>
                <a:close/>
                <a:moveTo>
                  <a:pt x="174411" y="231759"/>
                </a:moveTo>
                <a:lnTo>
                  <a:pt x="179731" y="234829"/>
                </a:lnTo>
                <a:lnTo>
                  <a:pt x="169092" y="234829"/>
                </a:lnTo>
                <a:lnTo>
                  <a:pt x="174411" y="231759"/>
                </a:lnTo>
                <a:close/>
                <a:moveTo>
                  <a:pt x="186023" y="231759"/>
                </a:moveTo>
                <a:lnTo>
                  <a:pt x="191342" y="234829"/>
                </a:lnTo>
                <a:lnTo>
                  <a:pt x="180703" y="234829"/>
                </a:lnTo>
                <a:lnTo>
                  <a:pt x="186023" y="231759"/>
                </a:lnTo>
                <a:close/>
                <a:moveTo>
                  <a:pt x="197634" y="231759"/>
                </a:moveTo>
                <a:lnTo>
                  <a:pt x="202953" y="234829"/>
                </a:lnTo>
                <a:lnTo>
                  <a:pt x="192345" y="234829"/>
                </a:lnTo>
                <a:lnTo>
                  <a:pt x="197634" y="231759"/>
                </a:lnTo>
                <a:close/>
                <a:moveTo>
                  <a:pt x="209275" y="231759"/>
                </a:moveTo>
                <a:lnTo>
                  <a:pt x="214595" y="234829"/>
                </a:lnTo>
                <a:lnTo>
                  <a:pt x="203956" y="234829"/>
                </a:lnTo>
                <a:lnTo>
                  <a:pt x="209275" y="231759"/>
                </a:lnTo>
                <a:close/>
                <a:moveTo>
                  <a:pt x="220856" y="231759"/>
                </a:moveTo>
                <a:lnTo>
                  <a:pt x="226175" y="234829"/>
                </a:lnTo>
                <a:lnTo>
                  <a:pt x="215537" y="234829"/>
                </a:lnTo>
                <a:lnTo>
                  <a:pt x="220856" y="231759"/>
                </a:lnTo>
                <a:close/>
                <a:moveTo>
                  <a:pt x="232498" y="231759"/>
                </a:moveTo>
                <a:lnTo>
                  <a:pt x="237817" y="234829"/>
                </a:lnTo>
                <a:lnTo>
                  <a:pt x="227178" y="234829"/>
                </a:lnTo>
                <a:lnTo>
                  <a:pt x="232498" y="231759"/>
                </a:lnTo>
                <a:close/>
                <a:moveTo>
                  <a:pt x="244109" y="231759"/>
                </a:moveTo>
                <a:lnTo>
                  <a:pt x="249428" y="234829"/>
                </a:lnTo>
                <a:lnTo>
                  <a:pt x="238790" y="234829"/>
                </a:lnTo>
                <a:lnTo>
                  <a:pt x="244109" y="231759"/>
                </a:lnTo>
                <a:close/>
                <a:moveTo>
                  <a:pt x="255750" y="231759"/>
                </a:moveTo>
                <a:lnTo>
                  <a:pt x="261070" y="234829"/>
                </a:lnTo>
                <a:lnTo>
                  <a:pt x="250431" y="234829"/>
                </a:lnTo>
                <a:lnTo>
                  <a:pt x="255750" y="231759"/>
                </a:lnTo>
                <a:close/>
                <a:moveTo>
                  <a:pt x="267362" y="231759"/>
                </a:moveTo>
                <a:lnTo>
                  <a:pt x="272681" y="234829"/>
                </a:lnTo>
                <a:lnTo>
                  <a:pt x="262042" y="234829"/>
                </a:lnTo>
                <a:lnTo>
                  <a:pt x="267362" y="231759"/>
                </a:lnTo>
                <a:close/>
                <a:moveTo>
                  <a:pt x="279003" y="231759"/>
                </a:moveTo>
                <a:lnTo>
                  <a:pt x="284322" y="234829"/>
                </a:lnTo>
                <a:lnTo>
                  <a:pt x="273684" y="234829"/>
                </a:lnTo>
                <a:lnTo>
                  <a:pt x="279003" y="231759"/>
                </a:lnTo>
                <a:close/>
                <a:moveTo>
                  <a:pt x="17023" y="235103"/>
                </a:moveTo>
                <a:lnTo>
                  <a:pt x="11703" y="238173"/>
                </a:lnTo>
                <a:lnTo>
                  <a:pt x="6384" y="235103"/>
                </a:lnTo>
                <a:close/>
                <a:moveTo>
                  <a:pt x="28664" y="235103"/>
                </a:moveTo>
                <a:lnTo>
                  <a:pt x="23345" y="238173"/>
                </a:lnTo>
                <a:lnTo>
                  <a:pt x="18026" y="235103"/>
                </a:lnTo>
                <a:close/>
                <a:moveTo>
                  <a:pt x="40275" y="235103"/>
                </a:moveTo>
                <a:lnTo>
                  <a:pt x="34956" y="238173"/>
                </a:lnTo>
                <a:lnTo>
                  <a:pt x="29637" y="235103"/>
                </a:lnTo>
                <a:close/>
                <a:moveTo>
                  <a:pt x="51886" y="235103"/>
                </a:moveTo>
                <a:lnTo>
                  <a:pt x="46598" y="238173"/>
                </a:lnTo>
                <a:lnTo>
                  <a:pt x="41278" y="235103"/>
                </a:lnTo>
                <a:close/>
                <a:moveTo>
                  <a:pt x="63528" y="235103"/>
                </a:moveTo>
                <a:lnTo>
                  <a:pt x="58209" y="238173"/>
                </a:lnTo>
                <a:lnTo>
                  <a:pt x="52889" y="235103"/>
                </a:lnTo>
                <a:close/>
                <a:moveTo>
                  <a:pt x="75169" y="235103"/>
                </a:moveTo>
                <a:lnTo>
                  <a:pt x="69850" y="238173"/>
                </a:lnTo>
                <a:lnTo>
                  <a:pt x="64531" y="235103"/>
                </a:lnTo>
                <a:close/>
                <a:moveTo>
                  <a:pt x="86750" y="235103"/>
                </a:moveTo>
                <a:lnTo>
                  <a:pt x="81431" y="238173"/>
                </a:lnTo>
                <a:lnTo>
                  <a:pt x="76112" y="235103"/>
                </a:lnTo>
                <a:close/>
                <a:moveTo>
                  <a:pt x="98361" y="235103"/>
                </a:moveTo>
                <a:lnTo>
                  <a:pt x="93042" y="238173"/>
                </a:lnTo>
                <a:lnTo>
                  <a:pt x="87723" y="235103"/>
                </a:lnTo>
                <a:close/>
                <a:moveTo>
                  <a:pt x="110003" y="235103"/>
                </a:moveTo>
                <a:lnTo>
                  <a:pt x="104684" y="238173"/>
                </a:lnTo>
                <a:lnTo>
                  <a:pt x="99364" y="235103"/>
                </a:lnTo>
                <a:close/>
                <a:moveTo>
                  <a:pt x="121614" y="235103"/>
                </a:moveTo>
                <a:lnTo>
                  <a:pt x="116295" y="238173"/>
                </a:lnTo>
                <a:lnTo>
                  <a:pt x="110976" y="235103"/>
                </a:lnTo>
                <a:close/>
                <a:moveTo>
                  <a:pt x="133256" y="235103"/>
                </a:moveTo>
                <a:lnTo>
                  <a:pt x="127936" y="238173"/>
                </a:lnTo>
                <a:lnTo>
                  <a:pt x="122617" y="235103"/>
                </a:lnTo>
                <a:close/>
                <a:moveTo>
                  <a:pt x="144867" y="235103"/>
                </a:moveTo>
                <a:lnTo>
                  <a:pt x="139548" y="238173"/>
                </a:lnTo>
                <a:lnTo>
                  <a:pt x="134228" y="235103"/>
                </a:lnTo>
                <a:close/>
                <a:moveTo>
                  <a:pt x="156478" y="235103"/>
                </a:moveTo>
                <a:lnTo>
                  <a:pt x="151159" y="238173"/>
                </a:lnTo>
                <a:lnTo>
                  <a:pt x="145840" y="235103"/>
                </a:lnTo>
                <a:close/>
                <a:moveTo>
                  <a:pt x="168089" y="235103"/>
                </a:moveTo>
                <a:lnTo>
                  <a:pt x="162770" y="238173"/>
                </a:lnTo>
                <a:lnTo>
                  <a:pt x="157451" y="235103"/>
                </a:lnTo>
                <a:close/>
                <a:moveTo>
                  <a:pt x="179731" y="235103"/>
                </a:moveTo>
                <a:lnTo>
                  <a:pt x="174411" y="238173"/>
                </a:lnTo>
                <a:lnTo>
                  <a:pt x="169092" y="235103"/>
                </a:lnTo>
                <a:close/>
                <a:moveTo>
                  <a:pt x="191342" y="235103"/>
                </a:moveTo>
                <a:lnTo>
                  <a:pt x="186023" y="238173"/>
                </a:lnTo>
                <a:lnTo>
                  <a:pt x="180703" y="235103"/>
                </a:lnTo>
                <a:close/>
                <a:moveTo>
                  <a:pt x="202953" y="235103"/>
                </a:moveTo>
                <a:lnTo>
                  <a:pt x="197634" y="238173"/>
                </a:lnTo>
                <a:lnTo>
                  <a:pt x="192315" y="235103"/>
                </a:lnTo>
                <a:close/>
                <a:moveTo>
                  <a:pt x="214564" y="235103"/>
                </a:moveTo>
                <a:lnTo>
                  <a:pt x="209245" y="238173"/>
                </a:lnTo>
                <a:lnTo>
                  <a:pt x="203926" y="235103"/>
                </a:lnTo>
                <a:close/>
                <a:moveTo>
                  <a:pt x="226175" y="235103"/>
                </a:moveTo>
                <a:lnTo>
                  <a:pt x="220856" y="238173"/>
                </a:lnTo>
                <a:lnTo>
                  <a:pt x="215537" y="235103"/>
                </a:lnTo>
                <a:close/>
                <a:moveTo>
                  <a:pt x="237817" y="235103"/>
                </a:moveTo>
                <a:lnTo>
                  <a:pt x="232498" y="238173"/>
                </a:lnTo>
                <a:lnTo>
                  <a:pt x="227178" y="235103"/>
                </a:lnTo>
                <a:close/>
                <a:moveTo>
                  <a:pt x="249428" y="235103"/>
                </a:moveTo>
                <a:lnTo>
                  <a:pt x="244109" y="238173"/>
                </a:lnTo>
                <a:lnTo>
                  <a:pt x="238790" y="235103"/>
                </a:lnTo>
                <a:close/>
                <a:moveTo>
                  <a:pt x="261070" y="235103"/>
                </a:moveTo>
                <a:lnTo>
                  <a:pt x="255750" y="238173"/>
                </a:lnTo>
                <a:lnTo>
                  <a:pt x="250431" y="235103"/>
                </a:lnTo>
                <a:close/>
                <a:moveTo>
                  <a:pt x="272681" y="235103"/>
                </a:moveTo>
                <a:lnTo>
                  <a:pt x="267362" y="238173"/>
                </a:lnTo>
                <a:lnTo>
                  <a:pt x="262042" y="235103"/>
                </a:lnTo>
                <a:close/>
                <a:moveTo>
                  <a:pt x="284292" y="235103"/>
                </a:moveTo>
                <a:lnTo>
                  <a:pt x="278973" y="238173"/>
                </a:lnTo>
                <a:lnTo>
                  <a:pt x="273653" y="235103"/>
                </a:lnTo>
                <a:close/>
                <a:moveTo>
                  <a:pt x="6050" y="235437"/>
                </a:moveTo>
                <a:lnTo>
                  <a:pt x="6050" y="241399"/>
                </a:lnTo>
                <a:lnTo>
                  <a:pt x="6050" y="241399"/>
                </a:lnTo>
                <a:lnTo>
                  <a:pt x="6110" y="241364"/>
                </a:lnTo>
                <a:lnTo>
                  <a:pt x="6110" y="235543"/>
                </a:lnTo>
                <a:lnTo>
                  <a:pt x="6110" y="235543"/>
                </a:lnTo>
                <a:lnTo>
                  <a:pt x="6050" y="235437"/>
                </a:lnTo>
                <a:close/>
                <a:moveTo>
                  <a:pt x="17174" y="235346"/>
                </a:moveTo>
                <a:lnTo>
                  <a:pt x="11855" y="244525"/>
                </a:lnTo>
                <a:lnTo>
                  <a:pt x="11855" y="238416"/>
                </a:lnTo>
                <a:lnTo>
                  <a:pt x="17174" y="235346"/>
                </a:lnTo>
                <a:close/>
                <a:moveTo>
                  <a:pt x="28816" y="235346"/>
                </a:moveTo>
                <a:lnTo>
                  <a:pt x="23497" y="244525"/>
                </a:lnTo>
                <a:lnTo>
                  <a:pt x="23497" y="238416"/>
                </a:lnTo>
                <a:lnTo>
                  <a:pt x="28816" y="235346"/>
                </a:lnTo>
                <a:close/>
                <a:moveTo>
                  <a:pt x="40427" y="235346"/>
                </a:moveTo>
                <a:lnTo>
                  <a:pt x="35108" y="244525"/>
                </a:lnTo>
                <a:lnTo>
                  <a:pt x="35108" y="238416"/>
                </a:lnTo>
                <a:lnTo>
                  <a:pt x="40427" y="235346"/>
                </a:lnTo>
                <a:close/>
                <a:moveTo>
                  <a:pt x="52008" y="235346"/>
                </a:moveTo>
                <a:lnTo>
                  <a:pt x="46689" y="244525"/>
                </a:lnTo>
                <a:lnTo>
                  <a:pt x="46689" y="238416"/>
                </a:lnTo>
                <a:lnTo>
                  <a:pt x="52008" y="235346"/>
                </a:lnTo>
                <a:close/>
                <a:moveTo>
                  <a:pt x="63650" y="235346"/>
                </a:moveTo>
                <a:lnTo>
                  <a:pt x="58330" y="244525"/>
                </a:lnTo>
                <a:lnTo>
                  <a:pt x="58330" y="238416"/>
                </a:lnTo>
                <a:lnTo>
                  <a:pt x="63650" y="235346"/>
                </a:lnTo>
                <a:close/>
                <a:moveTo>
                  <a:pt x="75261" y="235346"/>
                </a:moveTo>
                <a:lnTo>
                  <a:pt x="69941" y="244525"/>
                </a:lnTo>
                <a:lnTo>
                  <a:pt x="69941" y="238416"/>
                </a:lnTo>
                <a:lnTo>
                  <a:pt x="75261" y="235346"/>
                </a:lnTo>
                <a:close/>
                <a:moveTo>
                  <a:pt x="86902" y="235346"/>
                </a:moveTo>
                <a:lnTo>
                  <a:pt x="81583" y="244525"/>
                </a:lnTo>
                <a:lnTo>
                  <a:pt x="81583" y="238416"/>
                </a:lnTo>
                <a:lnTo>
                  <a:pt x="86902" y="235346"/>
                </a:lnTo>
                <a:close/>
                <a:moveTo>
                  <a:pt x="98513" y="235346"/>
                </a:moveTo>
                <a:lnTo>
                  <a:pt x="93194" y="244525"/>
                </a:lnTo>
                <a:lnTo>
                  <a:pt x="93194" y="238416"/>
                </a:lnTo>
                <a:lnTo>
                  <a:pt x="98513" y="235346"/>
                </a:lnTo>
                <a:close/>
                <a:moveTo>
                  <a:pt x="110155" y="235346"/>
                </a:moveTo>
                <a:lnTo>
                  <a:pt x="104836" y="244525"/>
                </a:lnTo>
                <a:lnTo>
                  <a:pt x="104836" y="238416"/>
                </a:lnTo>
                <a:lnTo>
                  <a:pt x="110155" y="235346"/>
                </a:lnTo>
                <a:close/>
                <a:moveTo>
                  <a:pt x="121736" y="235346"/>
                </a:moveTo>
                <a:lnTo>
                  <a:pt x="116416" y="244525"/>
                </a:lnTo>
                <a:lnTo>
                  <a:pt x="116416" y="238416"/>
                </a:lnTo>
                <a:lnTo>
                  <a:pt x="121736" y="235346"/>
                </a:lnTo>
                <a:close/>
                <a:moveTo>
                  <a:pt x="133377" y="235346"/>
                </a:moveTo>
                <a:lnTo>
                  <a:pt x="128058" y="244525"/>
                </a:lnTo>
                <a:lnTo>
                  <a:pt x="128058" y="238416"/>
                </a:lnTo>
                <a:lnTo>
                  <a:pt x="133377" y="235346"/>
                </a:lnTo>
                <a:close/>
                <a:moveTo>
                  <a:pt x="144988" y="235346"/>
                </a:moveTo>
                <a:lnTo>
                  <a:pt x="139669" y="244525"/>
                </a:lnTo>
                <a:lnTo>
                  <a:pt x="139669" y="238416"/>
                </a:lnTo>
                <a:lnTo>
                  <a:pt x="144988" y="235346"/>
                </a:lnTo>
                <a:close/>
                <a:moveTo>
                  <a:pt x="156630" y="235346"/>
                </a:moveTo>
                <a:lnTo>
                  <a:pt x="151311" y="244525"/>
                </a:lnTo>
                <a:lnTo>
                  <a:pt x="151311" y="238416"/>
                </a:lnTo>
                <a:lnTo>
                  <a:pt x="156630" y="235346"/>
                </a:lnTo>
                <a:close/>
                <a:moveTo>
                  <a:pt x="168241" y="235346"/>
                </a:moveTo>
                <a:lnTo>
                  <a:pt x="162922" y="244525"/>
                </a:lnTo>
                <a:lnTo>
                  <a:pt x="162922" y="238416"/>
                </a:lnTo>
                <a:lnTo>
                  <a:pt x="168241" y="235346"/>
                </a:lnTo>
                <a:close/>
                <a:moveTo>
                  <a:pt x="179822" y="235346"/>
                </a:moveTo>
                <a:lnTo>
                  <a:pt x="174503" y="244525"/>
                </a:lnTo>
                <a:lnTo>
                  <a:pt x="174503" y="238416"/>
                </a:lnTo>
                <a:lnTo>
                  <a:pt x="179822" y="235346"/>
                </a:lnTo>
                <a:close/>
                <a:moveTo>
                  <a:pt x="191463" y="235346"/>
                </a:moveTo>
                <a:lnTo>
                  <a:pt x="186144" y="244525"/>
                </a:lnTo>
                <a:lnTo>
                  <a:pt x="186144" y="238416"/>
                </a:lnTo>
                <a:lnTo>
                  <a:pt x="191463" y="235346"/>
                </a:lnTo>
                <a:close/>
                <a:moveTo>
                  <a:pt x="203075" y="235346"/>
                </a:moveTo>
                <a:lnTo>
                  <a:pt x="197755" y="244525"/>
                </a:lnTo>
                <a:lnTo>
                  <a:pt x="197755" y="238416"/>
                </a:lnTo>
                <a:lnTo>
                  <a:pt x="203075" y="235346"/>
                </a:lnTo>
                <a:close/>
                <a:moveTo>
                  <a:pt x="214716" y="235346"/>
                </a:moveTo>
                <a:lnTo>
                  <a:pt x="209397" y="244525"/>
                </a:lnTo>
                <a:lnTo>
                  <a:pt x="209397" y="238416"/>
                </a:lnTo>
                <a:lnTo>
                  <a:pt x="214716" y="235346"/>
                </a:lnTo>
                <a:close/>
                <a:moveTo>
                  <a:pt x="226327" y="235346"/>
                </a:moveTo>
                <a:lnTo>
                  <a:pt x="221008" y="244525"/>
                </a:lnTo>
                <a:lnTo>
                  <a:pt x="221008" y="238416"/>
                </a:lnTo>
                <a:lnTo>
                  <a:pt x="226327" y="235346"/>
                </a:lnTo>
                <a:close/>
                <a:moveTo>
                  <a:pt x="237969" y="235346"/>
                </a:moveTo>
                <a:lnTo>
                  <a:pt x="232650" y="244525"/>
                </a:lnTo>
                <a:lnTo>
                  <a:pt x="232650" y="238416"/>
                </a:lnTo>
                <a:lnTo>
                  <a:pt x="237969" y="235346"/>
                </a:lnTo>
                <a:close/>
                <a:moveTo>
                  <a:pt x="249550" y="235346"/>
                </a:moveTo>
                <a:lnTo>
                  <a:pt x="244230" y="244525"/>
                </a:lnTo>
                <a:lnTo>
                  <a:pt x="244230" y="238416"/>
                </a:lnTo>
                <a:lnTo>
                  <a:pt x="249550" y="235346"/>
                </a:lnTo>
                <a:close/>
                <a:moveTo>
                  <a:pt x="261191" y="235346"/>
                </a:moveTo>
                <a:lnTo>
                  <a:pt x="255872" y="244525"/>
                </a:lnTo>
                <a:lnTo>
                  <a:pt x="255872" y="238416"/>
                </a:lnTo>
                <a:lnTo>
                  <a:pt x="261191" y="235346"/>
                </a:lnTo>
                <a:close/>
                <a:moveTo>
                  <a:pt x="272802" y="235346"/>
                </a:moveTo>
                <a:lnTo>
                  <a:pt x="267483" y="244525"/>
                </a:lnTo>
                <a:lnTo>
                  <a:pt x="267483" y="238416"/>
                </a:lnTo>
                <a:lnTo>
                  <a:pt x="272802" y="235346"/>
                </a:lnTo>
                <a:close/>
                <a:moveTo>
                  <a:pt x="284444" y="235346"/>
                </a:moveTo>
                <a:lnTo>
                  <a:pt x="279125" y="244525"/>
                </a:lnTo>
                <a:lnTo>
                  <a:pt x="279125" y="238416"/>
                </a:lnTo>
                <a:lnTo>
                  <a:pt x="284444" y="235346"/>
                </a:lnTo>
                <a:close/>
                <a:moveTo>
                  <a:pt x="6262" y="235376"/>
                </a:moveTo>
                <a:lnTo>
                  <a:pt x="11582" y="238416"/>
                </a:lnTo>
                <a:lnTo>
                  <a:pt x="11582" y="244556"/>
                </a:lnTo>
                <a:lnTo>
                  <a:pt x="6262" y="235376"/>
                </a:lnTo>
                <a:close/>
                <a:moveTo>
                  <a:pt x="17904" y="235376"/>
                </a:moveTo>
                <a:lnTo>
                  <a:pt x="23223" y="238416"/>
                </a:lnTo>
                <a:lnTo>
                  <a:pt x="23223" y="244556"/>
                </a:lnTo>
                <a:lnTo>
                  <a:pt x="17904" y="235376"/>
                </a:lnTo>
                <a:close/>
                <a:moveTo>
                  <a:pt x="29515" y="235376"/>
                </a:moveTo>
                <a:lnTo>
                  <a:pt x="34834" y="238416"/>
                </a:lnTo>
                <a:lnTo>
                  <a:pt x="34834" y="244556"/>
                </a:lnTo>
                <a:lnTo>
                  <a:pt x="29515" y="235376"/>
                </a:lnTo>
                <a:close/>
                <a:moveTo>
                  <a:pt x="41126" y="235376"/>
                </a:moveTo>
                <a:lnTo>
                  <a:pt x="46446" y="238416"/>
                </a:lnTo>
                <a:lnTo>
                  <a:pt x="46446" y="244556"/>
                </a:lnTo>
                <a:lnTo>
                  <a:pt x="41126" y="235376"/>
                </a:lnTo>
                <a:close/>
                <a:moveTo>
                  <a:pt x="52737" y="235376"/>
                </a:moveTo>
                <a:lnTo>
                  <a:pt x="58057" y="238416"/>
                </a:lnTo>
                <a:lnTo>
                  <a:pt x="58057" y="244556"/>
                </a:lnTo>
                <a:lnTo>
                  <a:pt x="52737" y="235376"/>
                </a:lnTo>
                <a:close/>
                <a:moveTo>
                  <a:pt x="64379" y="235346"/>
                </a:moveTo>
                <a:lnTo>
                  <a:pt x="69698" y="238416"/>
                </a:lnTo>
                <a:lnTo>
                  <a:pt x="69698" y="244556"/>
                </a:lnTo>
                <a:lnTo>
                  <a:pt x="64379" y="235346"/>
                </a:lnTo>
                <a:close/>
                <a:moveTo>
                  <a:pt x="75990" y="235376"/>
                </a:moveTo>
                <a:lnTo>
                  <a:pt x="81309" y="238416"/>
                </a:lnTo>
                <a:lnTo>
                  <a:pt x="81309" y="244556"/>
                </a:lnTo>
                <a:lnTo>
                  <a:pt x="75990" y="235376"/>
                </a:lnTo>
                <a:close/>
                <a:moveTo>
                  <a:pt x="87632" y="235376"/>
                </a:moveTo>
                <a:lnTo>
                  <a:pt x="92951" y="238416"/>
                </a:lnTo>
                <a:lnTo>
                  <a:pt x="92951" y="244556"/>
                </a:lnTo>
                <a:lnTo>
                  <a:pt x="87632" y="235376"/>
                </a:lnTo>
                <a:close/>
                <a:moveTo>
                  <a:pt x="99243" y="235376"/>
                </a:moveTo>
                <a:lnTo>
                  <a:pt x="104562" y="238416"/>
                </a:lnTo>
                <a:lnTo>
                  <a:pt x="104562" y="244556"/>
                </a:lnTo>
                <a:lnTo>
                  <a:pt x="99243" y="235376"/>
                </a:lnTo>
                <a:close/>
                <a:moveTo>
                  <a:pt x="110824" y="235376"/>
                </a:moveTo>
                <a:lnTo>
                  <a:pt x="116143" y="238416"/>
                </a:lnTo>
                <a:lnTo>
                  <a:pt x="116143" y="244556"/>
                </a:lnTo>
                <a:lnTo>
                  <a:pt x="110824" y="235376"/>
                </a:lnTo>
                <a:close/>
                <a:moveTo>
                  <a:pt x="122465" y="235376"/>
                </a:moveTo>
                <a:lnTo>
                  <a:pt x="127784" y="238416"/>
                </a:lnTo>
                <a:lnTo>
                  <a:pt x="127784" y="244556"/>
                </a:lnTo>
                <a:lnTo>
                  <a:pt x="122465" y="235376"/>
                </a:lnTo>
                <a:close/>
                <a:moveTo>
                  <a:pt x="134076" y="235376"/>
                </a:moveTo>
                <a:lnTo>
                  <a:pt x="139396" y="238416"/>
                </a:lnTo>
                <a:lnTo>
                  <a:pt x="139396" y="244556"/>
                </a:lnTo>
                <a:lnTo>
                  <a:pt x="134076" y="235376"/>
                </a:lnTo>
                <a:close/>
                <a:moveTo>
                  <a:pt x="145718" y="235376"/>
                </a:moveTo>
                <a:lnTo>
                  <a:pt x="151037" y="238416"/>
                </a:lnTo>
                <a:lnTo>
                  <a:pt x="151037" y="244556"/>
                </a:lnTo>
                <a:lnTo>
                  <a:pt x="145718" y="235376"/>
                </a:lnTo>
                <a:close/>
                <a:moveTo>
                  <a:pt x="157329" y="235376"/>
                </a:moveTo>
                <a:lnTo>
                  <a:pt x="162648" y="238416"/>
                </a:lnTo>
                <a:lnTo>
                  <a:pt x="162648" y="244556"/>
                </a:lnTo>
                <a:lnTo>
                  <a:pt x="157329" y="235376"/>
                </a:lnTo>
                <a:close/>
                <a:moveTo>
                  <a:pt x="168971" y="235376"/>
                </a:moveTo>
                <a:lnTo>
                  <a:pt x="174290" y="238416"/>
                </a:lnTo>
                <a:lnTo>
                  <a:pt x="174290" y="244556"/>
                </a:lnTo>
                <a:lnTo>
                  <a:pt x="168971" y="235376"/>
                </a:lnTo>
                <a:close/>
                <a:moveTo>
                  <a:pt x="180551" y="235376"/>
                </a:moveTo>
                <a:lnTo>
                  <a:pt x="185871" y="238416"/>
                </a:lnTo>
                <a:lnTo>
                  <a:pt x="185871" y="244556"/>
                </a:lnTo>
                <a:lnTo>
                  <a:pt x="180551" y="235376"/>
                </a:lnTo>
                <a:close/>
                <a:moveTo>
                  <a:pt x="192193" y="235376"/>
                </a:moveTo>
                <a:lnTo>
                  <a:pt x="197512" y="238416"/>
                </a:lnTo>
                <a:lnTo>
                  <a:pt x="197512" y="244556"/>
                </a:lnTo>
                <a:lnTo>
                  <a:pt x="192193" y="235376"/>
                </a:lnTo>
                <a:close/>
                <a:moveTo>
                  <a:pt x="203804" y="235346"/>
                </a:moveTo>
                <a:lnTo>
                  <a:pt x="209123" y="238416"/>
                </a:lnTo>
                <a:lnTo>
                  <a:pt x="209123" y="244556"/>
                </a:lnTo>
                <a:lnTo>
                  <a:pt x="203804" y="235346"/>
                </a:lnTo>
                <a:close/>
                <a:moveTo>
                  <a:pt x="215446" y="235376"/>
                </a:moveTo>
                <a:lnTo>
                  <a:pt x="220765" y="238416"/>
                </a:lnTo>
                <a:lnTo>
                  <a:pt x="220765" y="244556"/>
                </a:lnTo>
                <a:lnTo>
                  <a:pt x="215446" y="235376"/>
                </a:lnTo>
                <a:close/>
                <a:moveTo>
                  <a:pt x="227057" y="235376"/>
                </a:moveTo>
                <a:lnTo>
                  <a:pt x="232376" y="238416"/>
                </a:lnTo>
                <a:lnTo>
                  <a:pt x="232376" y="244556"/>
                </a:lnTo>
                <a:lnTo>
                  <a:pt x="227057" y="235376"/>
                </a:lnTo>
                <a:close/>
                <a:moveTo>
                  <a:pt x="238638" y="235376"/>
                </a:moveTo>
                <a:lnTo>
                  <a:pt x="243957" y="238416"/>
                </a:lnTo>
                <a:lnTo>
                  <a:pt x="243957" y="244556"/>
                </a:lnTo>
                <a:lnTo>
                  <a:pt x="238638" y="235376"/>
                </a:lnTo>
                <a:close/>
                <a:moveTo>
                  <a:pt x="250279" y="235376"/>
                </a:moveTo>
                <a:lnTo>
                  <a:pt x="255598" y="238416"/>
                </a:lnTo>
                <a:lnTo>
                  <a:pt x="255598" y="244556"/>
                </a:lnTo>
                <a:lnTo>
                  <a:pt x="250279" y="235376"/>
                </a:lnTo>
                <a:close/>
                <a:moveTo>
                  <a:pt x="261890" y="235346"/>
                </a:moveTo>
                <a:lnTo>
                  <a:pt x="267210" y="238416"/>
                </a:lnTo>
                <a:lnTo>
                  <a:pt x="267210" y="244556"/>
                </a:lnTo>
                <a:lnTo>
                  <a:pt x="261890" y="235346"/>
                </a:lnTo>
                <a:close/>
                <a:moveTo>
                  <a:pt x="273532" y="235346"/>
                </a:moveTo>
                <a:lnTo>
                  <a:pt x="278851" y="238416"/>
                </a:lnTo>
                <a:lnTo>
                  <a:pt x="278851" y="244556"/>
                </a:lnTo>
                <a:lnTo>
                  <a:pt x="273532" y="235346"/>
                </a:lnTo>
                <a:close/>
                <a:moveTo>
                  <a:pt x="87389" y="235437"/>
                </a:moveTo>
                <a:lnTo>
                  <a:pt x="92708" y="244647"/>
                </a:lnTo>
                <a:lnTo>
                  <a:pt x="92708" y="244647"/>
                </a:lnTo>
                <a:lnTo>
                  <a:pt x="90246" y="243188"/>
                </a:lnTo>
                <a:lnTo>
                  <a:pt x="87389" y="241607"/>
                </a:lnTo>
                <a:lnTo>
                  <a:pt x="87389" y="235437"/>
                </a:lnTo>
                <a:close/>
                <a:moveTo>
                  <a:pt x="145475" y="235437"/>
                </a:moveTo>
                <a:lnTo>
                  <a:pt x="150794" y="244647"/>
                </a:lnTo>
                <a:lnTo>
                  <a:pt x="150794" y="244647"/>
                </a:lnTo>
                <a:lnTo>
                  <a:pt x="148332" y="243188"/>
                </a:lnTo>
                <a:lnTo>
                  <a:pt x="145475" y="241607"/>
                </a:lnTo>
                <a:lnTo>
                  <a:pt x="145475" y="235437"/>
                </a:lnTo>
                <a:close/>
                <a:moveTo>
                  <a:pt x="157116" y="235437"/>
                </a:moveTo>
                <a:lnTo>
                  <a:pt x="162436" y="244647"/>
                </a:lnTo>
                <a:lnTo>
                  <a:pt x="162436" y="244647"/>
                </a:lnTo>
                <a:lnTo>
                  <a:pt x="159974" y="243188"/>
                </a:lnTo>
                <a:lnTo>
                  <a:pt x="157116" y="241607"/>
                </a:lnTo>
                <a:lnTo>
                  <a:pt x="157116" y="235437"/>
                </a:lnTo>
                <a:close/>
                <a:moveTo>
                  <a:pt x="168727" y="235437"/>
                </a:moveTo>
                <a:lnTo>
                  <a:pt x="174047" y="244647"/>
                </a:lnTo>
                <a:lnTo>
                  <a:pt x="174047" y="244647"/>
                </a:lnTo>
                <a:lnTo>
                  <a:pt x="171585" y="243188"/>
                </a:lnTo>
                <a:lnTo>
                  <a:pt x="168727" y="241607"/>
                </a:lnTo>
                <a:lnTo>
                  <a:pt x="168727" y="235437"/>
                </a:lnTo>
                <a:close/>
                <a:moveTo>
                  <a:pt x="180339" y="235437"/>
                </a:moveTo>
                <a:lnTo>
                  <a:pt x="185658" y="244647"/>
                </a:lnTo>
                <a:lnTo>
                  <a:pt x="185658" y="244647"/>
                </a:lnTo>
                <a:lnTo>
                  <a:pt x="183165" y="243188"/>
                </a:lnTo>
                <a:lnTo>
                  <a:pt x="180339" y="241607"/>
                </a:lnTo>
                <a:lnTo>
                  <a:pt x="180339" y="235437"/>
                </a:lnTo>
                <a:close/>
                <a:moveTo>
                  <a:pt x="191950" y="235437"/>
                </a:moveTo>
                <a:lnTo>
                  <a:pt x="197269" y="244647"/>
                </a:lnTo>
                <a:lnTo>
                  <a:pt x="197269" y="244647"/>
                </a:lnTo>
                <a:lnTo>
                  <a:pt x="194807" y="243188"/>
                </a:lnTo>
                <a:lnTo>
                  <a:pt x="191950" y="241607"/>
                </a:lnTo>
                <a:lnTo>
                  <a:pt x="191950" y="235437"/>
                </a:lnTo>
                <a:close/>
                <a:moveTo>
                  <a:pt x="238455" y="235437"/>
                </a:moveTo>
                <a:lnTo>
                  <a:pt x="243774" y="244647"/>
                </a:lnTo>
                <a:lnTo>
                  <a:pt x="243774" y="244647"/>
                </a:lnTo>
                <a:lnTo>
                  <a:pt x="241312" y="243188"/>
                </a:lnTo>
                <a:lnTo>
                  <a:pt x="238455" y="241607"/>
                </a:lnTo>
                <a:lnTo>
                  <a:pt x="238455" y="235437"/>
                </a:lnTo>
                <a:close/>
                <a:moveTo>
                  <a:pt x="17661" y="235437"/>
                </a:moveTo>
                <a:lnTo>
                  <a:pt x="22980" y="244647"/>
                </a:lnTo>
                <a:lnTo>
                  <a:pt x="22980" y="244647"/>
                </a:lnTo>
                <a:lnTo>
                  <a:pt x="20518" y="243188"/>
                </a:lnTo>
                <a:lnTo>
                  <a:pt x="17661" y="241607"/>
                </a:lnTo>
                <a:lnTo>
                  <a:pt x="17661" y="235437"/>
                </a:lnTo>
                <a:close/>
                <a:moveTo>
                  <a:pt x="29302" y="235437"/>
                </a:moveTo>
                <a:lnTo>
                  <a:pt x="34622" y="244647"/>
                </a:lnTo>
                <a:lnTo>
                  <a:pt x="34622" y="244647"/>
                </a:lnTo>
                <a:lnTo>
                  <a:pt x="32160" y="243188"/>
                </a:lnTo>
                <a:lnTo>
                  <a:pt x="29302" y="241607"/>
                </a:lnTo>
                <a:lnTo>
                  <a:pt x="29302" y="235437"/>
                </a:lnTo>
                <a:close/>
                <a:moveTo>
                  <a:pt x="40883" y="235437"/>
                </a:moveTo>
                <a:lnTo>
                  <a:pt x="46202" y="244647"/>
                </a:lnTo>
                <a:lnTo>
                  <a:pt x="46202" y="244647"/>
                </a:lnTo>
                <a:lnTo>
                  <a:pt x="43740" y="243188"/>
                </a:lnTo>
                <a:lnTo>
                  <a:pt x="40883" y="241607"/>
                </a:lnTo>
                <a:lnTo>
                  <a:pt x="40883" y="235437"/>
                </a:lnTo>
                <a:close/>
                <a:moveTo>
                  <a:pt x="64136" y="235437"/>
                </a:moveTo>
                <a:lnTo>
                  <a:pt x="69455" y="244647"/>
                </a:lnTo>
                <a:lnTo>
                  <a:pt x="69455" y="244647"/>
                </a:lnTo>
                <a:lnTo>
                  <a:pt x="66993" y="243188"/>
                </a:lnTo>
                <a:lnTo>
                  <a:pt x="64136" y="241607"/>
                </a:lnTo>
                <a:lnTo>
                  <a:pt x="64136" y="235437"/>
                </a:lnTo>
                <a:close/>
                <a:moveTo>
                  <a:pt x="110611" y="235437"/>
                </a:moveTo>
                <a:lnTo>
                  <a:pt x="115930" y="244647"/>
                </a:lnTo>
                <a:lnTo>
                  <a:pt x="115930" y="244647"/>
                </a:lnTo>
                <a:lnTo>
                  <a:pt x="113468" y="243188"/>
                </a:lnTo>
                <a:lnTo>
                  <a:pt x="110611" y="241607"/>
                </a:lnTo>
                <a:lnTo>
                  <a:pt x="110611" y="235437"/>
                </a:lnTo>
                <a:close/>
                <a:moveTo>
                  <a:pt x="122222" y="235437"/>
                </a:moveTo>
                <a:lnTo>
                  <a:pt x="127541" y="244647"/>
                </a:lnTo>
                <a:lnTo>
                  <a:pt x="127541" y="244647"/>
                </a:lnTo>
                <a:lnTo>
                  <a:pt x="125079" y="243188"/>
                </a:lnTo>
                <a:lnTo>
                  <a:pt x="122222" y="241607"/>
                </a:lnTo>
                <a:lnTo>
                  <a:pt x="122222" y="235437"/>
                </a:lnTo>
                <a:close/>
                <a:moveTo>
                  <a:pt x="133864" y="235437"/>
                </a:moveTo>
                <a:lnTo>
                  <a:pt x="139183" y="244647"/>
                </a:lnTo>
                <a:lnTo>
                  <a:pt x="139183" y="244647"/>
                </a:lnTo>
                <a:lnTo>
                  <a:pt x="136721" y="243188"/>
                </a:lnTo>
                <a:lnTo>
                  <a:pt x="133864" y="241607"/>
                </a:lnTo>
                <a:lnTo>
                  <a:pt x="133864" y="235437"/>
                </a:lnTo>
                <a:close/>
                <a:moveTo>
                  <a:pt x="215202" y="235437"/>
                </a:moveTo>
                <a:lnTo>
                  <a:pt x="220522" y="244647"/>
                </a:lnTo>
                <a:lnTo>
                  <a:pt x="220522" y="244647"/>
                </a:lnTo>
                <a:lnTo>
                  <a:pt x="218060" y="243188"/>
                </a:lnTo>
                <a:lnTo>
                  <a:pt x="215202" y="241607"/>
                </a:lnTo>
                <a:lnTo>
                  <a:pt x="215202" y="235437"/>
                </a:lnTo>
                <a:close/>
                <a:moveTo>
                  <a:pt x="52525" y="235437"/>
                </a:moveTo>
                <a:lnTo>
                  <a:pt x="57844" y="244647"/>
                </a:lnTo>
                <a:lnTo>
                  <a:pt x="55351" y="243188"/>
                </a:lnTo>
                <a:lnTo>
                  <a:pt x="52525" y="241607"/>
                </a:lnTo>
                <a:lnTo>
                  <a:pt x="52525" y="235437"/>
                </a:lnTo>
                <a:close/>
                <a:moveTo>
                  <a:pt x="75777" y="235437"/>
                </a:moveTo>
                <a:lnTo>
                  <a:pt x="81097" y="244647"/>
                </a:lnTo>
                <a:lnTo>
                  <a:pt x="78604" y="243188"/>
                </a:lnTo>
                <a:lnTo>
                  <a:pt x="75777" y="241607"/>
                </a:lnTo>
                <a:lnTo>
                  <a:pt x="75777" y="235437"/>
                </a:lnTo>
                <a:close/>
                <a:moveTo>
                  <a:pt x="99030" y="235437"/>
                </a:moveTo>
                <a:lnTo>
                  <a:pt x="104349" y="244647"/>
                </a:lnTo>
                <a:lnTo>
                  <a:pt x="101857" y="243188"/>
                </a:lnTo>
                <a:lnTo>
                  <a:pt x="99030" y="241607"/>
                </a:lnTo>
                <a:lnTo>
                  <a:pt x="99030" y="235437"/>
                </a:lnTo>
                <a:close/>
                <a:moveTo>
                  <a:pt x="203591" y="235437"/>
                </a:moveTo>
                <a:lnTo>
                  <a:pt x="208911" y="244647"/>
                </a:lnTo>
                <a:lnTo>
                  <a:pt x="206418" y="243188"/>
                </a:lnTo>
                <a:lnTo>
                  <a:pt x="203591" y="241607"/>
                </a:lnTo>
                <a:lnTo>
                  <a:pt x="203591" y="235437"/>
                </a:lnTo>
                <a:close/>
                <a:moveTo>
                  <a:pt x="226844" y="235437"/>
                </a:moveTo>
                <a:lnTo>
                  <a:pt x="232163" y="244647"/>
                </a:lnTo>
                <a:lnTo>
                  <a:pt x="229671" y="243188"/>
                </a:lnTo>
                <a:lnTo>
                  <a:pt x="226844" y="241607"/>
                </a:lnTo>
                <a:lnTo>
                  <a:pt x="226844" y="235437"/>
                </a:lnTo>
                <a:close/>
                <a:moveTo>
                  <a:pt x="250036" y="235437"/>
                </a:moveTo>
                <a:lnTo>
                  <a:pt x="255355" y="244647"/>
                </a:lnTo>
                <a:lnTo>
                  <a:pt x="252893" y="243188"/>
                </a:lnTo>
                <a:lnTo>
                  <a:pt x="250036" y="241607"/>
                </a:lnTo>
                <a:lnTo>
                  <a:pt x="250036" y="235437"/>
                </a:lnTo>
                <a:close/>
                <a:moveTo>
                  <a:pt x="261678" y="235437"/>
                </a:moveTo>
                <a:lnTo>
                  <a:pt x="266997" y="244647"/>
                </a:lnTo>
                <a:lnTo>
                  <a:pt x="264535" y="243218"/>
                </a:lnTo>
                <a:lnTo>
                  <a:pt x="261678" y="241607"/>
                </a:lnTo>
                <a:lnTo>
                  <a:pt x="261678" y="235437"/>
                </a:lnTo>
                <a:close/>
                <a:moveTo>
                  <a:pt x="273289" y="235437"/>
                </a:moveTo>
                <a:lnTo>
                  <a:pt x="278608" y="244647"/>
                </a:lnTo>
                <a:lnTo>
                  <a:pt x="276146" y="243218"/>
                </a:lnTo>
                <a:lnTo>
                  <a:pt x="273289" y="241607"/>
                </a:lnTo>
                <a:lnTo>
                  <a:pt x="273289" y="235437"/>
                </a:lnTo>
                <a:close/>
                <a:moveTo>
                  <a:pt x="284657" y="235498"/>
                </a:moveTo>
                <a:lnTo>
                  <a:pt x="284657" y="241638"/>
                </a:lnTo>
                <a:lnTo>
                  <a:pt x="279337" y="244677"/>
                </a:lnTo>
                <a:lnTo>
                  <a:pt x="279337" y="244677"/>
                </a:lnTo>
                <a:lnTo>
                  <a:pt x="284657" y="235498"/>
                </a:lnTo>
                <a:close/>
                <a:moveTo>
                  <a:pt x="87115" y="235498"/>
                </a:moveTo>
                <a:lnTo>
                  <a:pt x="87115" y="241638"/>
                </a:lnTo>
                <a:lnTo>
                  <a:pt x="84288" y="243279"/>
                </a:lnTo>
                <a:lnTo>
                  <a:pt x="81796" y="244677"/>
                </a:lnTo>
                <a:lnTo>
                  <a:pt x="81796" y="244677"/>
                </a:lnTo>
                <a:lnTo>
                  <a:pt x="87115" y="235498"/>
                </a:lnTo>
                <a:close/>
                <a:moveTo>
                  <a:pt x="110368" y="235498"/>
                </a:moveTo>
                <a:lnTo>
                  <a:pt x="110368" y="241638"/>
                </a:lnTo>
                <a:lnTo>
                  <a:pt x="107541" y="243279"/>
                </a:lnTo>
                <a:lnTo>
                  <a:pt x="105048" y="244677"/>
                </a:lnTo>
                <a:lnTo>
                  <a:pt x="105048" y="244677"/>
                </a:lnTo>
                <a:lnTo>
                  <a:pt x="110368" y="235498"/>
                </a:lnTo>
                <a:close/>
                <a:moveTo>
                  <a:pt x="273046" y="235498"/>
                </a:moveTo>
                <a:lnTo>
                  <a:pt x="273046" y="241638"/>
                </a:lnTo>
                <a:lnTo>
                  <a:pt x="270188" y="243279"/>
                </a:lnTo>
                <a:lnTo>
                  <a:pt x="267726" y="244677"/>
                </a:lnTo>
                <a:lnTo>
                  <a:pt x="267726" y="244677"/>
                </a:lnTo>
                <a:lnTo>
                  <a:pt x="273046" y="235498"/>
                </a:lnTo>
                <a:close/>
                <a:moveTo>
                  <a:pt x="17418" y="235437"/>
                </a:moveTo>
                <a:lnTo>
                  <a:pt x="17418" y="241607"/>
                </a:lnTo>
                <a:lnTo>
                  <a:pt x="14560" y="243218"/>
                </a:lnTo>
                <a:lnTo>
                  <a:pt x="12098" y="244677"/>
                </a:lnTo>
                <a:lnTo>
                  <a:pt x="17418" y="235437"/>
                </a:lnTo>
                <a:close/>
                <a:moveTo>
                  <a:pt x="29029" y="235498"/>
                </a:moveTo>
                <a:lnTo>
                  <a:pt x="29029" y="241638"/>
                </a:lnTo>
                <a:lnTo>
                  <a:pt x="26172" y="243279"/>
                </a:lnTo>
                <a:lnTo>
                  <a:pt x="23710" y="244677"/>
                </a:lnTo>
                <a:lnTo>
                  <a:pt x="29029" y="235498"/>
                </a:lnTo>
                <a:close/>
                <a:moveTo>
                  <a:pt x="40670" y="235498"/>
                </a:moveTo>
                <a:lnTo>
                  <a:pt x="40670" y="241638"/>
                </a:lnTo>
                <a:lnTo>
                  <a:pt x="37813" y="243279"/>
                </a:lnTo>
                <a:lnTo>
                  <a:pt x="35351" y="244677"/>
                </a:lnTo>
                <a:lnTo>
                  <a:pt x="40670" y="235498"/>
                </a:lnTo>
                <a:close/>
                <a:moveTo>
                  <a:pt x="52251" y="235498"/>
                </a:moveTo>
                <a:lnTo>
                  <a:pt x="52251" y="241638"/>
                </a:lnTo>
                <a:lnTo>
                  <a:pt x="49394" y="243279"/>
                </a:lnTo>
                <a:lnTo>
                  <a:pt x="46932" y="244677"/>
                </a:lnTo>
                <a:lnTo>
                  <a:pt x="52251" y="235498"/>
                </a:lnTo>
                <a:close/>
                <a:moveTo>
                  <a:pt x="63862" y="235498"/>
                </a:moveTo>
                <a:lnTo>
                  <a:pt x="63862" y="241638"/>
                </a:lnTo>
                <a:lnTo>
                  <a:pt x="61005" y="243279"/>
                </a:lnTo>
                <a:lnTo>
                  <a:pt x="58543" y="244677"/>
                </a:lnTo>
                <a:lnTo>
                  <a:pt x="63862" y="235498"/>
                </a:lnTo>
                <a:close/>
                <a:moveTo>
                  <a:pt x="75504" y="235498"/>
                </a:moveTo>
                <a:lnTo>
                  <a:pt x="75504" y="241638"/>
                </a:lnTo>
                <a:lnTo>
                  <a:pt x="72647" y="243279"/>
                </a:lnTo>
                <a:lnTo>
                  <a:pt x="70185" y="244677"/>
                </a:lnTo>
                <a:lnTo>
                  <a:pt x="75504" y="235498"/>
                </a:lnTo>
                <a:close/>
                <a:moveTo>
                  <a:pt x="98757" y="235498"/>
                </a:moveTo>
                <a:lnTo>
                  <a:pt x="98757" y="241638"/>
                </a:lnTo>
                <a:lnTo>
                  <a:pt x="95899" y="243279"/>
                </a:lnTo>
                <a:lnTo>
                  <a:pt x="93437" y="244677"/>
                </a:lnTo>
                <a:lnTo>
                  <a:pt x="98757" y="235498"/>
                </a:lnTo>
                <a:close/>
                <a:moveTo>
                  <a:pt x="121979" y="235498"/>
                </a:moveTo>
                <a:lnTo>
                  <a:pt x="121979" y="241638"/>
                </a:lnTo>
                <a:lnTo>
                  <a:pt x="119122" y="243279"/>
                </a:lnTo>
                <a:lnTo>
                  <a:pt x="116660" y="244677"/>
                </a:lnTo>
                <a:lnTo>
                  <a:pt x="121979" y="235498"/>
                </a:lnTo>
                <a:close/>
                <a:moveTo>
                  <a:pt x="133590" y="235498"/>
                </a:moveTo>
                <a:lnTo>
                  <a:pt x="133590" y="241638"/>
                </a:lnTo>
                <a:lnTo>
                  <a:pt x="130733" y="243279"/>
                </a:lnTo>
                <a:lnTo>
                  <a:pt x="128271" y="244677"/>
                </a:lnTo>
                <a:lnTo>
                  <a:pt x="133590" y="235498"/>
                </a:lnTo>
                <a:close/>
                <a:moveTo>
                  <a:pt x="145232" y="235498"/>
                </a:moveTo>
                <a:lnTo>
                  <a:pt x="145232" y="241638"/>
                </a:lnTo>
                <a:lnTo>
                  <a:pt x="142374" y="243279"/>
                </a:lnTo>
                <a:lnTo>
                  <a:pt x="139912" y="244677"/>
                </a:lnTo>
                <a:lnTo>
                  <a:pt x="145232" y="235498"/>
                </a:lnTo>
                <a:close/>
                <a:moveTo>
                  <a:pt x="156843" y="235498"/>
                </a:moveTo>
                <a:lnTo>
                  <a:pt x="156843" y="241638"/>
                </a:lnTo>
                <a:lnTo>
                  <a:pt x="153986" y="243279"/>
                </a:lnTo>
                <a:lnTo>
                  <a:pt x="151523" y="244677"/>
                </a:lnTo>
                <a:lnTo>
                  <a:pt x="156843" y="235498"/>
                </a:lnTo>
                <a:close/>
                <a:moveTo>
                  <a:pt x="168484" y="235498"/>
                </a:moveTo>
                <a:lnTo>
                  <a:pt x="168484" y="241638"/>
                </a:lnTo>
                <a:lnTo>
                  <a:pt x="165627" y="243279"/>
                </a:lnTo>
                <a:lnTo>
                  <a:pt x="163165" y="244677"/>
                </a:lnTo>
                <a:lnTo>
                  <a:pt x="168484" y="235498"/>
                </a:lnTo>
                <a:close/>
                <a:moveTo>
                  <a:pt x="180065" y="235498"/>
                </a:moveTo>
                <a:lnTo>
                  <a:pt x="180065" y="241638"/>
                </a:lnTo>
                <a:lnTo>
                  <a:pt x="177208" y="243279"/>
                </a:lnTo>
                <a:lnTo>
                  <a:pt x="174746" y="244677"/>
                </a:lnTo>
                <a:lnTo>
                  <a:pt x="180065" y="235498"/>
                </a:lnTo>
                <a:close/>
                <a:moveTo>
                  <a:pt x="191676" y="235498"/>
                </a:moveTo>
                <a:lnTo>
                  <a:pt x="191676" y="241638"/>
                </a:lnTo>
                <a:lnTo>
                  <a:pt x="188849" y="243279"/>
                </a:lnTo>
                <a:lnTo>
                  <a:pt x="186357" y="244677"/>
                </a:lnTo>
                <a:lnTo>
                  <a:pt x="191676" y="235498"/>
                </a:lnTo>
                <a:close/>
                <a:moveTo>
                  <a:pt x="203318" y="235498"/>
                </a:moveTo>
                <a:lnTo>
                  <a:pt x="203318" y="241638"/>
                </a:lnTo>
                <a:lnTo>
                  <a:pt x="200461" y="243279"/>
                </a:lnTo>
                <a:lnTo>
                  <a:pt x="197999" y="244677"/>
                </a:lnTo>
                <a:lnTo>
                  <a:pt x="203318" y="235498"/>
                </a:lnTo>
                <a:close/>
                <a:moveTo>
                  <a:pt x="214929" y="235498"/>
                </a:moveTo>
                <a:lnTo>
                  <a:pt x="214929" y="241638"/>
                </a:lnTo>
                <a:lnTo>
                  <a:pt x="212072" y="243279"/>
                </a:lnTo>
                <a:lnTo>
                  <a:pt x="209610" y="244677"/>
                </a:lnTo>
                <a:lnTo>
                  <a:pt x="214929" y="235498"/>
                </a:lnTo>
                <a:close/>
                <a:moveTo>
                  <a:pt x="226570" y="235498"/>
                </a:moveTo>
                <a:lnTo>
                  <a:pt x="226570" y="241638"/>
                </a:lnTo>
                <a:lnTo>
                  <a:pt x="223713" y="243279"/>
                </a:lnTo>
                <a:lnTo>
                  <a:pt x="221251" y="244677"/>
                </a:lnTo>
                <a:lnTo>
                  <a:pt x="226570" y="235498"/>
                </a:lnTo>
                <a:close/>
                <a:moveTo>
                  <a:pt x="238182" y="235498"/>
                </a:moveTo>
                <a:lnTo>
                  <a:pt x="238182" y="241638"/>
                </a:lnTo>
                <a:lnTo>
                  <a:pt x="235355" y="243279"/>
                </a:lnTo>
                <a:lnTo>
                  <a:pt x="232862" y="244677"/>
                </a:lnTo>
                <a:lnTo>
                  <a:pt x="238182" y="235498"/>
                </a:lnTo>
                <a:close/>
                <a:moveTo>
                  <a:pt x="249793" y="235498"/>
                </a:moveTo>
                <a:lnTo>
                  <a:pt x="249793" y="241638"/>
                </a:lnTo>
                <a:lnTo>
                  <a:pt x="246936" y="243279"/>
                </a:lnTo>
                <a:lnTo>
                  <a:pt x="244474" y="244677"/>
                </a:lnTo>
                <a:lnTo>
                  <a:pt x="249793" y="235498"/>
                </a:lnTo>
                <a:close/>
                <a:moveTo>
                  <a:pt x="261404" y="235498"/>
                </a:moveTo>
                <a:lnTo>
                  <a:pt x="261404" y="241638"/>
                </a:lnTo>
                <a:lnTo>
                  <a:pt x="258547" y="243279"/>
                </a:lnTo>
                <a:lnTo>
                  <a:pt x="256085" y="244677"/>
                </a:lnTo>
                <a:lnTo>
                  <a:pt x="261404" y="235498"/>
                </a:lnTo>
                <a:close/>
                <a:moveTo>
                  <a:pt x="5898" y="241820"/>
                </a:moveTo>
                <a:lnTo>
                  <a:pt x="8755" y="243461"/>
                </a:lnTo>
                <a:lnTo>
                  <a:pt x="11217" y="244890"/>
                </a:lnTo>
                <a:lnTo>
                  <a:pt x="578" y="244890"/>
                </a:lnTo>
                <a:lnTo>
                  <a:pt x="5898" y="241820"/>
                </a:lnTo>
                <a:close/>
                <a:moveTo>
                  <a:pt x="17509" y="241820"/>
                </a:moveTo>
                <a:lnTo>
                  <a:pt x="20366" y="243461"/>
                </a:lnTo>
                <a:lnTo>
                  <a:pt x="22828" y="244890"/>
                </a:lnTo>
                <a:lnTo>
                  <a:pt x="12190" y="244890"/>
                </a:lnTo>
                <a:lnTo>
                  <a:pt x="14682" y="243461"/>
                </a:lnTo>
                <a:lnTo>
                  <a:pt x="17509" y="241820"/>
                </a:lnTo>
                <a:close/>
                <a:moveTo>
                  <a:pt x="29150" y="241820"/>
                </a:moveTo>
                <a:lnTo>
                  <a:pt x="32008" y="243461"/>
                </a:lnTo>
                <a:lnTo>
                  <a:pt x="34470" y="244920"/>
                </a:lnTo>
                <a:lnTo>
                  <a:pt x="23831" y="244920"/>
                </a:lnTo>
                <a:lnTo>
                  <a:pt x="26293" y="243461"/>
                </a:lnTo>
                <a:lnTo>
                  <a:pt x="29150" y="241820"/>
                </a:lnTo>
                <a:close/>
                <a:moveTo>
                  <a:pt x="40762" y="241820"/>
                </a:moveTo>
                <a:lnTo>
                  <a:pt x="43619" y="243461"/>
                </a:lnTo>
                <a:lnTo>
                  <a:pt x="46081" y="244920"/>
                </a:lnTo>
                <a:lnTo>
                  <a:pt x="35442" y="244920"/>
                </a:lnTo>
                <a:lnTo>
                  <a:pt x="37935" y="243461"/>
                </a:lnTo>
                <a:lnTo>
                  <a:pt x="40762" y="241820"/>
                </a:lnTo>
                <a:close/>
                <a:moveTo>
                  <a:pt x="52403" y="241820"/>
                </a:moveTo>
                <a:lnTo>
                  <a:pt x="55260" y="243461"/>
                </a:lnTo>
                <a:lnTo>
                  <a:pt x="57722" y="244920"/>
                </a:lnTo>
                <a:lnTo>
                  <a:pt x="47084" y="244920"/>
                </a:lnTo>
                <a:lnTo>
                  <a:pt x="49546" y="243461"/>
                </a:lnTo>
                <a:lnTo>
                  <a:pt x="52403" y="241820"/>
                </a:lnTo>
                <a:close/>
                <a:moveTo>
                  <a:pt x="64014" y="241820"/>
                </a:moveTo>
                <a:lnTo>
                  <a:pt x="66871" y="243461"/>
                </a:lnTo>
                <a:lnTo>
                  <a:pt x="69334" y="244920"/>
                </a:lnTo>
                <a:lnTo>
                  <a:pt x="58695" y="244920"/>
                </a:lnTo>
                <a:lnTo>
                  <a:pt x="61187" y="243461"/>
                </a:lnTo>
                <a:lnTo>
                  <a:pt x="64014" y="241820"/>
                </a:lnTo>
                <a:close/>
                <a:moveTo>
                  <a:pt x="75656" y="241820"/>
                </a:moveTo>
                <a:lnTo>
                  <a:pt x="78513" y="243461"/>
                </a:lnTo>
                <a:lnTo>
                  <a:pt x="80975" y="244920"/>
                </a:lnTo>
                <a:lnTo>
                  <a:pt x="70337" y="244920"/>
                </a:lnTo>
                <a:lnTo>
                  <a:pt x="72799" y="243461"/>
                </a:lnTo>
                <a:lnTo>
                  <a:pt x="75656" y="241820"/>
                </a:lnTo>
                <a:close/>
                <a:moveTo>
                  <a:pt x="87237" y="241820"/>
                </a:moveTo>
                <a:lnTo>
                  <a:pt x="90094" y="243461"/>
                </a:lnTo>
                <a:lnTo>
                  <a:pt x="92556" y="244920"/>
                </a:lnTo>
                <a:lnTo>
                  <a:pt x="81917" y="244920"/>
                </a:lnTo>
                <a:lnTo>
                  <a:pt x="84379" y="243461"/>
                </a:lnTo>
                <a:lnTo>
                  <a:pt x="87237" y="241820"/>
                </a:lnTo>
                <a:close/>
                <a:moveTo>
                  <a:pt x="98878" y="241820"/>
                </a:moveTo>
                <a:lnTo>
                  <a:pt x="101705" y="243461"/>
                </a:lnTo>
                <a:lnTo>
                  <a:pt x="104197" y="244920"/>
                </a:lnTo>
                <a:lnTo>
                  <a:pt x="93559" y="244920"/>
                </a:lnTo>
                <a:lnTo>
                  <a:pt x="96021" y="243461"/>
                </a:lnTo>
                <a:lnTo>
                  <a:pt x="98878" y="241820"/>
                </a:lnTo>
                <a:close/>
                <a:moveTo>
                  <a:pt x="110489" y="241820"/>
                </a:moveTo>
                <a:lnTo>
                  <a:pt x="113346" y="243461"/>
                </a:lnTo>
                <a:lnTo>
                  <a:pt x="115809" y="244920"/>
                </a:lnTo>
                <a:lnTo>
                  <a:pt x="105170" y="244920"/>
                </a:lnTo>
                <a:lnTo>
                  <a:pt x="107632" y="243461"/>
                </a:lnTo>
                <a:lnTo>
                  <a:pt x="110489" y="241820"/>
                </a:lnTo>
                <a:close/>
                <a:moveTo>
                  <a:pt x="122131" y="241820"/>
                </a:moveTo>
                <a:lnTo>
                  <a:pt x="124958" y="243461"/>
                </a:lnTo>
                <a:lnTo>
                  <a:pt x="127450" y="244920"/>
                </a:lnTo>
                <a:lnTo>
                  <a:pt x="116812" y="244920"/>
                </a:lnTo>
                <a:lnTo>
                  <a:pt x="119274" y="243461"/>
                </a:lnTo>
                <a:lnTo>
                  <a:pt x="122131" y="241820"/>
                </a:lnTo>
                <a:close/>
                <a:moveTo>
                  <a:pt x="133742" y="241820"/>
                </a:moveTo>
                <a:lnTo>
                  <a:pt x="136599" y="243461"/>
                </a:lnTo>
                <a:lnTo>
                  <a:pt x="139061" y="244920"/>
                </a:lnTo>
                <a:lnTo>
                  <a:pt x="128423" y="244920"/>
                </a:lnTo>
                <a:lnTo>
                  <a:pt x="130885" y="243461"/>
                </a:lnTo>
                <a:lnTo>
                  <a:pt x="133742" y="241820"/>
                </a:lnTo>
                <a:close/>
                <a:moveTo>
                  <a:pt x="145323" y="241820"/>
                </a:moveTo>
                <a:lnTo>
                  <a:pt x="148180" y="243461"/>
                </a:lnTo>
                <a:lnTo>
                  <a:pt x="150642" y="244920"/>
                </a:lnTo>
                <a:lnTo>
                  <a:pt x="140004" y="244920"/>
                </a:lnTo>
                <a:lnTo>
                  <a:pt x="142496" y="243461"/>
                </a:lnTo>
                <a:lnTo>
                  <a:pt x="145323" y="241820"/>
                </a:lnTo>
                <a:close/>
                <a:moveTo>
                  <a:pt x="156964" y="241820"/>
                </a:moveTo>
                <a:lnTo>
                  <a:pt x="159822" y="243461"/>
                </a:lnTo>
                <a:lnTo>
                  <a:pt x="162284" y="244920"/>
                </a:lnTo>
                <a:lnTo>
                  <a:pt x="151645" y="244920"/>
                </a:lnTo>
                <a:lnTo>
                  <a:pt x="154107" y="243461"/>
                </a:lnTo>
                <a:lnTo>
                  <a:pt x="156964" y="241820"/>
                </a:lnTo>
                <a:close/>
                <a:moveTo>
                  <a:pt x="168575" y="241820"/>
                </a:moveTo>
                <a:lnTo>
                  <a:pt x="171433" y="243461"/>
                </a:lnTo>
                <a:lnTo>
                  <a:pt x="173895" y="244920"/>
                </a:lnTo>
                <a:lnTo>
                  <a:pt x="163256" y="244920"/>
                </a:lnTo>
                <a:lnTo>
                  <a:pt x="165749" y="243461"/>
                </a:lnTo>
                <a:lnTo>
                  <a:pt x="168575" y="241820"/>
                </a:lnTo>
                <a:close/>
                <a:moveTo>
                  <a:pt x="180217" y="241820"/>
                </a:moveTo>
                <a:lnTo>
                  <a:pt x="183074" y="243461"/>
                </a:lnTo>
                <a:lnTo>
                  <a:pt x="185536" y="244920"/>
                </a:lnTo>
                <a:lnTo>
                  <a:pt x="174898" y="244920"/>
                </a:lnTo>
                <a:lnTo>
                  <a:pt x="177360" y="243461"/>
                </a:lnTo>
                <a:lnTo>
                  <a:pt x="180217" y="241820"/>
                </a:lnTo>
                <a:close/>
                <a:moveTo>
                  <a:pt x="191828" y="241820"/>
                </a:moveTo>
                <a:lnTo>
                  <a:pt x="194685" y="243461"/>
                </a:lnTo>
                <a:lnTo>
                  <a:pt x="197147" y="244920"/>
                </a:lnTo>
                <a:lnTo>
                  <a:pt x="186509" y="244920"/>
                </a:lnTo>
                <a:lnTo>
                  <a:pt x="189001" y="243461"/>
                </a:lnTo>
                <a:lnTo>
                  <a:pt x="191828" y="241820"/>
                </a:lnTo>
                <a:close/>
                <a:moveTo>
                  <a:pt x="203470" y="241820"/>
                </a:moveTo>
                <a:lnTo>
                  <a:pt x="206327" y="243461"/>
                </a:lnTo>
                <a:lnTo>
                  <a:pt x="208789" y="244920"/>
                </a:lnTo>
                <a:lnTo>
                  <a:pt x="198151" y="244920"/>
                </a:lnTo>
                <a:lnTo>
                  <a:pt x="200613" y="243461"/>
                </a:lnTo>
                <a:lnTo>
                  <a:pt x="203470" y="241820"/>
                </a:lnTo>
                <a:close/>
                <a:moveTo>
                  <a:pt x="215051" y="241820"/>
                </a:moveTo>
                <a:lnTo>
                  <a:pt x="217908" y="243461"/>
                </a:lnTo>
                <a:lnTo>
                  <a:pt x="220370" y="244920"/>
                </a:lnTo>
                <a:lnTo>
                  <a:pt x="209731" y="244920"/>
                </a:lnTo>
                <a:lnTo>
                  <a:pt x="212193" y="243461"/>
                </a:lnTo>
                <a:lnTo>
                  <a:pt x="215051" y="241820"/>
                </a:lnTo>
                <a:close/>
                <a:moveTo>
                  <a:pt x="226692" y="241820"/>
                </a:moveTo>
                <a:lnTo>
                  <a:pt x="229519" y="243461"/>
                </a:lnTo>
                <a:lnTo>
                  <a:pt x="232011" y="244920"/>
                </a:lnTo>
                <a:lnTo>
                  <a:pt x="221373" y="244920"/>
                </a:lnTo>
                <a:lnTo>
                  <a:pt x="223835" y="243461"/>
                </a:lnTo>
                <a:lnTo>
                  <a:pt x="226692" y="241820"/>
                </a:lnTo>
                <a:close/>
                <a:moveTo>
                  <a:pt x="238303" y="241820"/>
                </a:moveTo>
                <a:lnTo>
                  <a:pt x="241160" y="243461"/>
                </a:lnTo>
                <a:lnTo>
                  <a:pt x="243622" y="244920"/>
                </a:lnTo>
                <a:lnTo>
                  <a:pt x="232984" y="244920"/>
                </a:lnTo>
                <a:lnTo>
                  <a:pt x="235446" y="243461"/>
                </a:lnTo>
                <a:lnTo>
                  <a:pt x="238303" y="241820"/>
                </a:lnTo>
                <a:close/>
                <a:moveTo>
                  <a:pt x="249945" y="241820"/>
                </a:moveTo>
                <a:lnTo>
                  <a:pt x="252772" y="243461"/>
                </a:lnTo>
                <a:lnTo>
                  <a:pt x="255264" y="244920"/>
                </a:lnTo>
                <a:lnTo>
                  <a:pt x="244626" y="244920"/>
                </a:lnTo>
                <a:lnTo>
                  <a:pt x="247088" y="243461"/>
                </a:lnTo>
                <a:lnTo>
                  <a:pt x="249945" y="241820"/>
                </a:lnTo>
                <a:close/>
                <a:moveTo>
                  <a:pt x="261556" y="241820"/>
                </a:moveTo>
                <a:lnTo>
                  <a:pt x="264413" y="243461"/>
                </a:lnTo>
                <a:lnTo>
                  <a:pt x="266875" y="244920"/>
                </a:lnTo>
                <a:lnTo>
                  <a:pt x="256237" y="244920"/>
                </a:lnTo>
                <a:lnTo>
                  <a:pt x="258699" y="243461"/>
                </a:lnTo>
                <a:lnTo>
                  <a:pt x="261556" y="241820"/>
                </a:lnTo>
                <a:close/>
                <a:moveTo>
                  <a:pt x="273198" y="241820"/>
                </a:moveTo>
                <a:lnTo>
                  <a:pt x="276024" y="243461"/>
                </a:lnTo>
                <a:lnTo>
                  <a:pt x="278517" y="244920"/>
                </a:lnTo>
                <a:lnTo>
                  <a:pt x="267878" y="244920"/>
                </a:lnTo>
                <a:lnTo>
                  <a:pt x="270340" y="243461"/>
                </a:lnTo>
                <a:lnTo>
                  <a:pt x="273198" y="241820"/>
                </a:lnTo>
                <a:close/>
                <a:moveTo>
                  <a:pt x="11217" y="245133"/>
                </a:moveTo>
                <a:lnTo>
                  <a:pt x="5898" y="248203"/>
                </a:lnTo>
                <a:lnTo>
                  <a:pt x="578" y="245133"/>
                </a:lnTo>
                <a:close/>
                <a:moveTo>
                  <a:pt x="22828" y="245133"/>
                </a:moveTo>
                <a:lnTo>
                  <a:pt x="17509" y="248203"/>
                </a:lnTo>
                <a:lnTo>
                  <a:pt x="12190" y="245133"/>
                </a:lnTo>
                <a:close/>
                <a:moveTo>
                  <a:pt x="34470" y="245133"/>
                </a:moveTo>
                <a:lnTo>
                  <a:pt x="29150" y="248203"/>
                </a:lnTo>
                <a:lnTo>
                  <a:pt x="23831" y="245133"/>
                </a:lnTo>
                <a:close/>
                <a:moveTo>
                  <a:pt x="46081" y="245133"/>
                </a:moveTo>
                <a:lnTo>
                  <a:pt x="40762" y="248203"/>
                </a:lnTo>
                <a:lnTo>
                  <a:pt x="35442" y="245133"/>
                </a:lnTo>
                <a:close/>
                <a:moveTo>
                  <a:pt x="57722" y="245133"/>
                </a:moveTo>
                <a:lnTo>
                  <a:pt x="52403" y="248203"/>
                </a:lnTo>
                <a:lnTo>
                  <a:pt x="47084" y="245133"/>
                </a:lnTo>
                <a:close/>
                <a:moveTo>
                  <a:pt x="69334" y="245133"/>
                </a:moveTo>
                <a:lnTo>
                  <a:pt x="64014" y="248203"/>
                </a:lnTo>
                <a:lnTo>
                  <a:pt x="58695" y="245133"/>
                </a:lnTo>
                <a:close/>
                <a:moveTo>
                  <a:pt x="80945" y="245133"/>
                </a:moveTo>
                <a:lnTo>
                  <a:pt x="75625" y="248203"/>
                </a:lnTo>
                <a:lnTo>
                  <a:pt x="70306" y="245133"/>
                </a:lnTo>
                <a:close/>
                <a:moveTo>
                  <a:pt x="92556" y="245133"/>
                </a:moveTo>
                <a:lnTo>
                  <a:pt x="87237" y="248203"/>
                </a:lnTo>
                <a:lnTo>
                  <a:pt x="81917" y="245133"/>
                </a:lnTo>
                <a:close/>
                <a:moveTo>
                  <a:pt x="104197" y="245133"/>
                </a:moveTo>
                <a:lnTo>
                  <a:pt x="98878" y="248203"/>
                </a:lnTo>
                <a:lnTo>
                  <a:pt x="93559" y="245133"/>
                </a:lnTo>
                <a:close/>
                <a:moveTo>
                  <a:pt x="115809" y="245133"/>
                </a:moveTo>
                <a:lnTo>
                  <a:pt x="110489" y="248203"/>
                </a:lnTo>
                <a:lnTo>
                  <a:pt x="105170" y="245133"/>
                </a:lnTo>
                <a:close/>
                <a:moveTo>
                  <a:pt x="127450" y="245133"/>
                </a:moveTo>
                <a:lnTo>
                  <a:pt x="122131" y="248203"/>
                </a:lnTo>
                <a:lnTo>
                  <a:pt x="116812" y="245133"/>
                </a:lnTo>
                <a:close/>
                <a:moveTo>
                  <a:pt x="139061" y="245133"/>
                </a:moveTo>
                <a:lnTo>
                  <a:pt x="133742" y="248203"/>
                </a:lnTo>
                <a:lnTo>
                  <a:pt x="128423" y="245133"/>
                </a:lnTo>
                <a:close/>
                <a:moveTo>
                  <a:pt x="150642" y="245133"/>
                </a:moveTo>
                <a:lnTo>
                  <a:pt x="145323" y="248203"/>
                </a:lnTo>
                <a:lnTo>
                  <a:pt x="140004" y="245133"/>
                </a:lnTo>
                <a:close/>
                <a:moveTo>
                  <a:pt x="162284" y="245133"/>
                </a:moveTo>
                <a:lnTo>
                  <a:pt x="156964" y="248203"/>
                </a:lnTo>
                <a:lnTo>
                  <a:pt x="151645" y="245133"/>
                </a:lnTo>
                <a:close/>
                <a:moveTo>
                  <a:pt x="173895" y="245133"/>
                </a:moveTo>
                <a:lnTo>
                  <a:pt x="168575" y="248203"/>
                </a:lnTo>
                <a:lnTo>
                  <a:pt x="163256" y="245133"/>
                </a:lnTo>
                <a:close/>
                <a:moveTo>
                  <a:pt x="185536" y="245133"/>
                </a:moveTo>
                <a:lnTo>
                  <a:pt x="180217" y="248203"/>
                </a:lnTo>
                <a:lnTo>
                  <a:pt x="174898" y="245133"/>
                </a:lnTo>
                <a:close/>
                <a:moveTo>
                  <a:pt x="197147" y="245133"/>
                </a:moveTo>
                <a:lnTo>
                  <a:pt x="191828" y="248203"/>
                </a:lnTo>
                <a:lnTo>
                  <a:pt x="186509" y="245133"/>
                </a:lnTo>
                <a:close/>
                <a:moveTo>
                  <a:pt x="208789" y="245133"/>
                </a:moveTo>
                <a:lnTo>
                  <a:pt x="203470" y="248203"/>
                </a:lnTo>
                <a:lnTo>
                  <a:pt x="198151" y="245133"/>
                </a:lnTo>
                <a:close/>
                <a:moveTo>
                  <a:pt x="220370" y="245133"/>
                </a:moveTo>
                <a:lnTo>
                  <a:pt x="215051" y="248203"/>
                </a:lnTo>
                <a:lnTo>
                  <a:pt x="209731" y="245133"/>
                </a:lnTo>
                <a:close/>
                <a:moveTo>
                  <a:pt x="232011" y="245133"/>
                </a:moveTo>
                <a:lnTo>
                  <a:pt x="226692" y="248203"/>
                </a:lnTo>
                <a:lnTo>
                  <a:pt x="221373" y="245133"/>
                </a:lnTo>
                <a:close/>
                <a:moveTo>
                  <a:pt x="243622" y="245133"/>
                </a:moveTo>
                <a:lnTo>
                  <a:pt x="238303" y="248203"/>
                </a:lnTo>
                <a:lnTo>
                  <a:pt x="232984" y="245133"/>
                </a:lnTo>
                <a:close/>
                <a:moveTo>
                  <a:pt x="255264" y="245133"/>
                </a:moveTo>
                <a:lnTo>
                  <a:pt x="249945" y="248203"/>
                </a:lnTo>
                <a:lnTo>
                  <a:pt x="244626" y="245133"/>
                </a:lnTo>
                <a:close/>
                <a:moveTo>
                  <a:pt x="266875" y="245133"/>
                </a:moveTo>
                <a:lnTo>
                  <a:pt x="261556" y="248203"/>
                </a:lnTo>
                <a:lnTo>
                  <a:pt x="256237" y="245133"/>
                </a:lnTo>
                <a:close/>
                <a:moveTo>
                  <a:pt x="278517" y="245133"/>
                </a:moveTo>
                <a:lnTo>
                  <a:pt x="273198" y="248203"/>
                </a:lnTo>
                <a:lnTo>
                  <a:pt x="267878" y="245133"/>
                </a:lnTo>
                <a:close/>
                <a:moveTo>
                  <a:pt x="11369" y="245376"/>
                </a:moveTo>
                <a:lnTo>
                  <a:pt x="6050" y="254556"/>
                </a:lnTo>
                <a:lnTo>
                  <a:pt x="6050" y="248446"/>
                </a:lnTo>
                <a:lnTo>
                  <a:pt x="11369" y="245376"/>
                </a:lnTo>
                <a:close/>
                <a:moveTo>
                  <a:pt x="22980" y="245376"/>
                </a:moveTo>
                <a:lnTo>
                  <a:pt x="17661" y="254556"/>
                </a:lnTo>
                <a:lnTo>
                  <a:pt x="17661" y="248446"/>
                </a:lnTo>
                <a:lnTo>
                  <a:pt x="22980" y="245376"/>
                </a:lnTo>
                <a:close/>
                <a:moveTo>
                  <a:pt x="34622" y="245376"/>
                </a:moveTo>
                <a:lnTo>
                  <a:pt x="29302" y="254556"/>
                </a:lnTo>
                <a:lnTo>
                  <a:pt x="29302" y="248446"/>
                </a:lnTo>
                <a:lnTo>
                  <a:pt x="34622" y="245376"/>
                </a:lnTo>
                <a:close/>
                <a:moveTo>
                  <a:pt x="46202" y="245376"/>
                </a:moveTo>
                <a:lnTo>
                  <a:pt x="40883" y="254556"/>
                </a:lnTo>
                <a:lnTo>
                  <a:pt x="40883" y="248446"/>
                </a:lnTo>
                <a:lnTo>
                  <a:pt x="46202" y="245376"/>
                </a:lnTo>
                <a:close/>
                <a:moveTo>
                  <a:pt x="57844" y="245376"/>
                </a:moveTo>
                <a:lnTo>
                  <a:pt x="52525" y="254556"/>
                </a:lnTo>
                <a:lnTo>
                  <a:pt x="52525" y="248446"/>
                </a:lnTo>
                <a:lnTo>
                  <a:pt x="57844" y="245376"/>
                </a:lnTo>
                <a:close/>
                <a:moveTo>
                  <a:pt x="69455" y="245376"/>
                </a:moveTo>
                <a:lnTo>
                  <a:pt x="64136" y="254556"/>
                </a:lnTo>
                <a:lnTo>
                  <a:pt x="64136" y="248446"/>
                </a:lnTo>
                <a:lnTo>
                  <a:pt x="69455" y="245376"/>
                </a:lnTo>
                <a:close/>
                <a:moveTo>
                  <a:pt x="81097" y="245376"/>
                </a:moveTo>
                <a:lnTo>
                  <a:pt x="75777" y="254556"/>
                </a:lnTo>
                <a:lnTo>
                  <a:pt x="75777" y="248446"/>
                </a:lnTo>
                <a:lnTo>
                  <a:pt x="81097" y="245376"/>
                </a:lnTo>
                <a:close/>
                <a:moveTo>
                  <a:pt x="92708" y="245376"/>
                </a:moveTo>
                <a:lnTo>
                  <a:pt x="87389" y="254556"/>
                </a:lnTo>
                <a:lnTo>
                  <a:pt x="87389" y="248446"/>
                </a:lnTo>
                <a:lnTo>
                  <a:pt x="92708" y="245376"/>
                </a:lnTo>
                <a:close/>
                <a:moveTo>
                  <a:pt x="104349" y="245376"/>
                </a:moveTo>
                <a:lnTo>
                  <a:pt x="99030" y="254556"/>
                </a:lnTo>
                <a:lnTo>
                  <a:pt x="99030" y="248446"/>
                </a:lnTo>
                <a:lnTo>
                  <a:pt x="104349" y="245376"/>
                </a:lnTo>
                <a:close/>
                <a:moveTo>
                  <a:pt x="115930" y="245376"/>
                </a:moveTo>
                <a:lnTo>
                  <a:pt x="110611" y="254556"/>
                </a:lnTo>
                <a:lnTo>
                  <a:pt x="110611" y="248446"/>
                </a:lnTo>
                <a:lnTo>
                  <a:pt x="115930" y="245376"/>
                </a:lnTo>
                <a:close/>
                <a:moveTo>
                  <a:pt x="127541" y="245376"/>
                </a:moveTo>
                <a:lnTo>
                  <a:pt x="122222" y="254556"/>
                </a:lnTo>
                <a:lnTo>
                  <a:pt x="122222" y="248446"/>
                </a:lnTo>
                <a:lnTo>
                  <a:pt x="127541" y="245376"/>
                </a:lnTo>
                <a:close/>
                <a:moveTo>
                  <a:pt x="139183" y="245376"/>
                </a:moveTo>
                <a:lnTo>
                  <a:pt x="133864" y="254556"/>
                </a:lnTo>
                <a:lnTo>
                  <a:pt x="133864" y="248446"/>
                </a:lnTo>
                <a:lnTo>
                  <a:pt x="139183" y="245376"/>
                </a:lnTo>
                <a:close/>
                <a:moveTo>
                  <a:pt x="150794" y="245376"/>
                </a:moveTo>
                <a:lnTo>
                  <a:pt x="145475" y="254556"/>
                </a:lnTo>
                <a:lnTo>
                  <a:pt x="145475" y="248446"/>
                </a:lnTo>
                <a:lnTo>
                  <a:pt x="150794" y="245376"/>
                </a:lnTo>
                <a:close/>
                <a:moveTo>
                  <a:pt x="162436" y="245376"/>
                </a:moveTo>
                <a:lnTo>
                  <a:pt x="157116" y="254556"/>
                </a:lnTo>
                <a:lnTo>
                  <a:pt x="157116" y="248446"/>
                </a:lnTo>
                <a:lnTo>
                  <a:pt x="162436" y="245376"/>
                </a:lnTo>
                <a:close/>
                <a:moveTo>
                  <a:pt x="174047" y="245376"/>
                </a:moveTo>
                <a:lnTo>
                  <a:pt x="168727" y="254556"/>
                </a:lnTo>
                <a:lnTo>
                  <a:pt x="168727" y="248446"/>
                </a:lnTo>
                <a:lnTo>
                  <a:pt x="174047" y="245376"/>
                </a:lnTo>
                <a:close/>
                <a:moveTo>
                  <a:pt x="185658" y="245376"/>
                </a:moveTo>
                <a:lnTo>
                  <a:pt x="180339" y="254556"/>
                </a:lnTo>
                <a:lnTo>
                  <a:pt x="180339" y="248446"/>
                </a:lnTo>
                <a:lnTo>
                  <a:pt x="185658" y="245376"/>
                </a:lnTo>
                <a:close/>
                <a:moveTo>
                  <a:pt x="197269" y="245376"/>
                </a:moveTo>
                <a:lnTo>
                  <a:pt x="191950" y="254556"/>
                </a:lnTo>
                <a:lnTo>
                  <a:pt x="191950" y="248446"/>
                </a:lnTo>
                <a:lnTo>
                  <a:pt x="197269" y="245376"/>
                </a:lnTo>
                <a:close/>
                <a:moveTo>
                  <a:pt x="208911" y="245376"/>
                </a:moveTo>
                <a:lnTo>
                  <a:pt x="203591" y="254556"/>
                </a:lnTo>
                <a:lnTo>
                  <a:pt x="203591" y="248446"/>
                </a:lnTo>
                <a:lnTo>
                  <a:pt x="208911" y="245376"/>
                </a:lnTo>
                <a:close/>
                <a:moveTo>
                  <a:pt x="220522" y="245376"/>
                </a:moveTo>
                <a:lnTo>
                  <a:pt x="215202" y="254556"/>
                </a:lnTo>
                <a:lnTo>
                  <a:pt x="215202" y="248446"/>
                </a:lnTo>
                <a:lnTo>
                  <a:pt x="220522" y="245376"/>
                </a:lnTo>
                <a:close/>
                <a:moveTo>
                  <a:pt x="232163" y="245376"/>
                </a:moveTo>
                <a:lnTo>
                  <a:pt x="226844" y="254556"/>
                </a:lnTo>
                <a:lnTo>
                  <a:pt x="226844" y="248446"/>
                </a:lnTo>
                <a:lnTo>
                  <a:pt x="232163" y="245376"/>
                </a:lnTo>
                <a:close/>
                <a:moveTo>
                  <a:pt x="243774" y="245376"/>
                </a:moveTo>
                <a:lnTo>
                  <a:pt x="238455" y="254556"/>
                </a:lnTo>
                <a:lnTo>
                  <a:pt x="238455" y="248446"/>
                </a:lnTo>
                <a:lnTo>
                  <a:pt x="243774" y="245376"/>
                </a:lnTo>
                <a:close/>
                <a:moveTo>
                  <a:pt x="255355" y="245376"/>
                </a:moveTo>
                <a:lnTo>
                  <a:pt x="250036" y="254556"/>
                </a:lnTo>
                <a:lnTo>
                  <a:pt x="250036" y="248446"/>
                </a:lnTo>
                <a:lnTo>
                  <a:pt x="255355" y="245376"/>
                </a:lnTo>
                <a:close/>
                <a:moveTo>
                  <a:pt x="266997" y="245376"/>
                </a:moveTo>
                <a:lnTo>
                  <a:pt x="261678" y="254556"/>
                </a:lnTo>
                <a:lnTo>
                  <a:pt x="261678" y="248446"/>
                </a:lnTo>
                <a:lnTo>
                  <a:pt x="266997" y="245376"/>
                </a:lnTo>
                <a:close/>
                <a:moveTo>
                  <a:pt x="278608" y="245376"/>
                </a:moveTo>
                <a:lnTo>
                  <a:pt x="273289" y="254556"/>
                </a:lnTo>
                <a:lnTo>
                  <a:pt x="273289" y="248446"/>
                </a:lnTo>
                <a:lnTo>
                  <a:pt x="278608" y="245376"/>
                </a:lnTo>
                <a:close/>
                <a:moveTo>
                  <a:pt x="457" y="245407"/>
                </a:moveTo>
                <a:lnTo>
                  <a:pt x="5776" y="248446"/>
                </a:lnTo>
                <a:lnTo>
                  <a:pt x="5776" y="254586"/>
                </a:lnTo>
                <a:lnTo>
                  <a:pt x="457" y="245407"/>
                </a:lnTo>
                <a:close/>
                <a:moveTo>
                  <a:pt x="12098" y="245407"/>
                </a:moveTo>
                <a:lnTo>
                  <a:pt x="17418" y="248446"/>
                </a:lnTo>
                <a:lnTo>
                  <a:pt x="17418" y="254586"/>
                </a:lnTo>
                <a:lnTo>
                  <a:pt x="12098" y="245407"/>
                </a:lnTo>
                <a:close/>
                <a:moveTo>
                  <a:pt x="23710" y="245407"/>
                </a:moveTo>
                <a:lnTo>
                  <a:pt x="29029" y="248446"/>
                </a:lnTo>
                <a:lnTo>
                  <a:pt x="29029" y="254586"/>
                </a:lnTo>
                <a:lnTo>
                  <a:pt x="23710" y="245407"/>
                </a:lnTo>
                <a:close/>
                <a:moveTo>
                  <a:pt x="35290" y="245407"/>
                </a:moveTo>
                <a:lnTo>
                  <a:pt x="40610" y="248446"/>
                </a:lnTo>
                <a:lnTo>
                  <a:pt x="40610" y="254586"/>
                </a:lnTo>
                <a:lnTo>
                  <a:pt x="35290" y="245407"/>
                </a:lnTo>
                <a:close/>
                <a:moveTo>
                  <a:pt x="46932" y="245407"/>
                </a:moveTo>
                <a:lnTo>
                  <a:pt x="52251" y="248446"/>
                </a:lnTo>
                <a:lnTo>
                  <a:pt x="52251" y="254586"/>
                </a:lnTo>
                <a:lnTo>
                  <a:pt x="46932" y="245407"/>
                </a:lnTo>
                <a:close/>
                <a:moveTo>
                  <a:pt x="58543" y="245407"/>
                </a:moveTo>
                <a:lnTo>
                  <a:pt x="63862" y="248446"/>
                </a:lnTo>
                <a:lnTo>
                  <a:pt x="63862" y="254586"/>
                </a:lnTo>
                <a:lnTo>
                  <a:pt x="58543" y="245407"/>
                </a:lnTo>
                <a:close/>
                <a:moveTo>
                  <a:pt x="70185" y="245407"/>
                </a:moveTo>
                <a:lnTo>
                  <a:pt x="75504" y="248446"/>
                </a:lnTo>
                <a:lnTo>
                  <a:pt x="75504" y="254586"/>
                </a:lnTo>
                <a:lnTo>
                  <a:pt x="70185" y="245407"/>
                </a:lnTo>
                <a:close/>
                <a:moveTo>
                  <a:pt x="81796" y="245407"/>
                </a:moveTo>
                <a:lnTo>
                  <a:pt x="87115" y="248446"/>
                </a:lnTo>
                <a:lnTo>
                  <a:pt x="87115" y="254586"/>
                </a:lnTo>
                <a:lnTo>
                  <a:pt x="81796" y="245407"/>
                </a:lnTo>
                <a:close/>
                <a:moveTo>
                  <a:pt x="93437" y="245407"/>
                </a:moveTo>
                <a:lnTo>
                  <a:pt x="98757" y="248446"/>
                </a:lnTo>
                <a:lnTo>
                  <a:pt x="98757" y="254586"/>
                </a:lnTo>
                <a:lnTo>
                  <a:pt x="93437" y="245407"/>
                </a:lnTo>
                <a:close/>
                <a:moveTo>
                  <a:pt x="105018" y="245407"/>
                </a:moveTo>
                <a:lnTo>
                  <a:pt x="110337" y="248446"/>
                </a:lnTo>
                <a:lnTo>
                  <a:pt x="110337" y="254586"/>
                </a:lnTo>
                <a:lnTo>
                  <a:pt x="105018" y="245407"/>
                </a:lnTo>
                <a:close/>
                <a:moveTo>
                  <a:pt x="116660" y="245407"/>
                </a:moveTo>
                <a:lnTo>
                  <a:pt x="121979" y="248446"/>
                </a:lnTo>
                <a:lnTo>
                  <a:pt x="121979" y="254586"/>
                </a:lnTo>
                <a:lnTo>
                  <a:pt x="116660" y="245407"/>
                </a:lnTo>
                <a:close/>
                <a:moveTo>
                  <a:pt x="128271" y="245407"/>
                </a:moveTo>
                <a:lnTo>
                  <a:pt x="133590" y="248446"/>
                </a:lnTo>
                <a:lnTo>
                  <a:pt x="133590" y="254586"/>
                </a:lnTo>
                <a:lnTo>
                  <a:pt x="128271" y="245407"/>
                </a:lnTo>
                <a:close/>
                <a:moveTo>
                  <a:pt x="139912" y="245407"/>
                </a:moveTo>
                <a:lnTo>
                  <a:pt x="145232" y="248446"/>
                </a:lnTo>
                <a:lnTo>
                  <a:pt x="145232" y="254586"/>
                </a:lnTo>
                <a:lnTo>
                  <a:pt x="139912" y="245407"/>
                </a:lnTo>
                <a:close/>
                <a:moveTo>
                  <a:pt x="151523" y="245407"/>
                </a:moveTo>
                <a:lnTo>
                  <a:pt x="156843" y="248446"/>
                </a:lnTo>
                <a:lnTo>
                  <a:pt x="156843" y="254586"/>
                </a:lnTo>
                <a:lnTo>
                  <a:pt x="151523" y="245407"/>
                </a:lnTo>
                <a:close/>
                <a:moveTo>
                  <a:pt x="163165" y="245407"/>
                </a:moveTo>
                <a:lnTo>
                  <a:pt x="168484" y="248446"/>
                </a:lnTo>
                <a:lnTo>
                  <a:pt x="168484" y="254586"/>
                </a:lnTo>
                <a:lnTo>
                  <a:pt x="163165" y="245407"/>
                </a:lnTo>
                <a:close/>
                <a:moveTo>
                  <a:pt x="174746" y="245407"/>
                </a:moveTo>
                <a:lnTo>
                  <a:pt x="180065" y="248446"/>
                </a:lnTo>
                <a:lnTo>
                  <a:pt x="180065" y="254586"/>
                </a:lnTo>
                <a:lnTo>
                  <a:pt x="174746" y="245407"/>
                </a:lnTo>
                <a:close/>
                <a:moveTo>
                  <a:pt x="186357" y="245407"/>
                </a:moveTo>
                <a:lnTo>
                  <a:pt x="191676" y="248446"/>
                </a:lnTo>
                <a:lnTo>
                  <a:pt x="191676" y="254586"/>
                </a:lnTo>
                <a:lnTo>
                  <a:pt x="186357" y="245407"/>
                </a:lnTo>
                <a:close/>
                <a:moveTo>
                  <a:pt x="197999" y="245407"/>
                </a:moveTo>
                <a:lnTo>
                  <a:pt x="203318" y="248446"/>
                </a:lnTo>
                <a:lnTo>
                  <a:pt x="203318" y="254586"/>
                </a:lnTo>
                <a:lnTo>
                  <a:pt x="197999" y="245407"/>
                </a:lnTo>
                <a:close/>
                <a:moveTo>
                  <a:pt x="209610" y="245407"/>
                </a:moveTo>
                <a:lnTo>
                  <a:pt x="214929" y="248446"/>
                </a:lnTo>
                <a:lnTo>
                  <a:pt x="214929" y="254586"/>
                </a:lnTo>
                <a:lnTo>
                  <a:pt x="209610" y="245407"/>
                </a:lnTo>
                <a:close/>
                <a:moveTo>
                  <a:pt x="221251" y="245407"/>
                </a:moveTo>
                <a:lnTo>
                  <a:pt x="226570" y="248446"/>
                </a:lnTo>
                <a:lnTo>
                  <a:pt x="226570" y="254586"/>
                </a:lnTo>
                <a:lnTo>
                  <a:pt x="221251" y="245407"/>
                </a:lnTo>
                <a:close/>
                <a:moveTo>
                  <a:pt x="232862" y="245407"/>
                </a:moveTo>
                <a:lnTo>
                  <a:pt x="238182" y="248446"/>
                </a:lnTo>
                <a:lnTo>
                  <a:pt x="238182" y="254586"/>
                </a:lnTo>
                <a:lnTo>
                  <a:pt x="232862" y="245407"/>
                </a:lnTo>
                <a:close/>
                <a:moveTo>
                  <a:pt x="244474" y="245407"/>
                </a:moveTo>
                <a:lnTo>
                  <a:pt x="249793" y="248446"/>
                </a:lnTo>
                <a:lnTo>
                  <a:pt x="249793" y="254586"/>
                </a:lnTo>
                <a:lnTo>
                  <a:pt x="244474" y="245407"/>
                </a:lnTo>
                <a:close/>
                <a:moveTo>
                  <a:pt x="256085" y="245407"/>
                </a:moveTo>
                <a:lnTo>
                  <a:pt x="261404" y="248446"/>
                </a:lnTo>
                <a:lnTo>
                  <a:pt x="261404" y="254586"/>
                </a:lnTo>
                <a:lnTo>
                  <a:pt x="256085" y="245407"/>
                </a:lnTo>
                <a:close/>
                <a:moveTo>
                  <a:pt x="267726" y="245407"/>
                </a:moveTo>
                <a:lnTo>
                  <a:pt x="273046" y="248477"/>
                </a:lnTo>
                <a:lnTo>
                  <a:pt x="273046" y="254647"/>
                </a:lnTo>
                <a:lnTo>
                  <a:pt x="267726" y="245407"/>
                </a:lnTo>
                <a:close/>
                <a:moveTo>
                  <a:pt x="35108" y="245498"/>
                </a:moveTo>
                <a:lnTo>
                  <a:pt x="40427" y="254708"/>
                </a:lnTo>
                <a:lnTo>
                  <a:pt x="40427" y="254708"/>
                </a:lnTo>
                <a:lnTo>
                  <a:pt x="35108" y="251668"/>
                </a:lnTo>
                <a:lnTo>
                  <a:pt x="35108" y="245498"/>
                </a:lnTo>
                <a:close/>
                <a:moveTo>
                  <a:pt x="214" y="245498"/>
                </a:moveTo>
                <a:lnTo>
                  <a:pt x="214" y="251638"/>
                </a:lnTo>
                <a:lnTo>
                  <a:pt x="5563" y="254708"/>
                </a:lnTo>
                <a:lnTo>
                  <a:pt x="5421" y="254461"/>
                </a:lnTo>
                <a:lnTo>
                  <a:pt x="5421" y="254461"/>
                </a:lnTo>
                <a:lnTo>
                  <a:pt x="426" y="251607"/>
                </a:lnTo>
                <a:cubicBezTo>
                  <a:pt x="396" y="251547"/>
                  <a:pt x="335" y="251516"/>
                  <a:pt x="335" y="251486"/>
                </a:cubicBezTo>
                <a:lnTo>
                  <a:pt x="335" y="245656"/>
                </a:lnTo>
                <a:lnTo>
                  <a:pt x="335" y="245656"/>
                </a:lnTo>
                <a:lnTo>
                  <a:pt x="244" y="245498"/>
                </a:lnTo>
                <a:close/>
                <a:moveTo>
                  <a:pt x="11855" y="245498"/>
                </a:moveTo>
                <a:lnTo>
                  <a:pt x="17174" y="254708"/>
                </a:lnTo>
                <a:lnTo>
                  <a:pt x="11855" y="251638"/>
                </a:lnTo>
                <a:lnTo>
                  <a:pt x="11855" y="245498"/>
                </a:lnTo>
                <a:close/>
                <a:moveTo>
                  <a:pt x="23497" y="245498"/>
                </a:moveTo>
                <a:lnTo>
                  <a:pt x="28816" y="254708"/>
                </a:lnTo>
                <a:lnTo>
                  <a:pt x="23497" y="251638"/>
                </a:lnTo>
                <a:lnTo>
                  <a:pt x="23497" y="245498"/>
                </a:lnTo>
                <a:close/>
                <a:moveTo>
                  <a:pt x="46689" y="245498"/>
                </a:moveTo>
                <a:lnTo>
                  <a:pt x="52008" y="254708"/>
                </a:lnTo>
                <a:lnTo>
                  <a:pt x="46689" y="251638"/>
                </a:lnTo>
                <a:lnTo>
                  <a:pt x="46689" y="245498"/>
                </a:lnTo>
                <a:close/>
                <a:moveTo>
                  <a:pt x="58330" y="245498"/>
                </a:moveTo>
                <a:lnTo>
                  <a:pt x="63650" y="254708"/>
                </a:lnTo>
                <a:lnTo>
                  <a:pt x="58330" y="251638"/>
                </a:lnTo>
                <a:lnTo>
                  <a:pt x="58330" y="245498"/>
                </a:lnTo>
                <a:close/>
                <a:moveTo>
                  <a:pt x="69941" y="245498"/>
                </a:moveTo>
                <a:lnTo>
                  <a:pt x="75261" y="254708"/>
                </a:lnTo>
                <a:lnTo>
                  <a:pt x="69941" y="251638"/>
                </a:lnTo>
                <a:lnTo>
                  <a:pt x="69941" y="245498"/>
                </a:lnTo>
                <a:close/>
                <a:moveTo>
                  <a:pt x="81583" y="245498"/>
                </a:moveTo>
                <a:lnTo>
                  <a:pt x="86902" y="254708"/>
                </a:lnTo>
                <a:lnTo>
                  <a:pt x="81583" y="251638"/>
                </a:lnTo>
                <a:lnTo>
                  <a:pt x="81583" y="245498"/>
                </a:lnTo>
                <a:close/>
                <a:moveTo>
                  <a:pt x="93194" y="245498"/>
                </a:moveTo>
                <a:lnTo>
                  <a:pt x="98513" y="254708"/>
                </a:lnTo>
                <a:lnTo>
                  <a:pt x="93194" y="251638"/>
                </a:lnTo>
                <a:lnTo>
                  <a:pt x="93194" y="245498"/>
                </a:lnTo>
                <a:close/>
                <a:moveTo>
                  <a:pt x="104836" y="245498"/>
                </a:moveTo>
                <a:lnTo>
                  <a:pt x="110155" y="254708"/>
                </a:lnTo>
                <a:lnTo>
                  <a:pt x="104836" y="251638"/>
                </a:lnTo>
                <a:lnTo>
                  <a:pt x="104836" y="245498"/>
                </a:lnTo>
                <a:close/>
                <a:moveTo>
                  <a:pt x="116416" y="245498"/>
                </a:moveTo>
                <a:lnTo>
                  <a:pt x="121736" y="254708"/>
                </a:lnTo>
                <a:lnTo>
                  <a:pt x="116416" y="251638"/>
                </a:lnTo>
                <a:lnTo>
                  <a:pt x="116416" y="245498"/>
                </a:lnTo>
                <a:close/>
                <a:moveTo>
                  <a:pt x="128058" y="245498"/>
                </a:moveTo>
                <a:lnTo>
                  <a:pt x="133377" y="254708"/>
                </a:lnTo>
                <a:lnTo>
                  <a:pt x="128058" y="251638"/>
                </a:lnTo>
                <a:lnTo>
                  <a:pt x="128058" y="245498"/>
                </a:lnTo>
                <a:close/>
                <a:moveTo>
                  <a:pt x="139669" y="245498"/>
                </a:moveTo>
                <a:lnTo>
                  <a:pt x="144988" y="254708"/>
                </a:lnTo>
                <a:lnTo>
                  <a:pt x="139669" y="251638"/>
                </a:lnTo>
                <a:lnTo>
                  <a:pt x="139669" y="245498"/>
                </a:lnTo>
                <a:close/>
                <a:moveTo>
                  <a:pt x="151311" y="245498"/>
                </a:moveTo>
                <a:lnTo>
                  <a:pt x="156630" y="254708"/>
                </a:lnTo>
                <a:lnTo>
                  <a:pt x="151311" y="251638"/>
                </a:lnTo>
                <a:lnTo>
                  <a:pt x="151311" y="245498"/>
                </a:lnTo>
                <a:close/>
                <a:moveTo>
                  <a:pt x="162922" y="245498"/>
                </a:moveTo>
                <a:lnTo>
                  <a:pt x="168241" y="254708"/>
                </a:lnTo>
                <a:lnTo>
                  <a:pt x="162922" y="251638"/>
                </a:lnTo>
                <a:lnTo>
                  <a:pt x="162922" y="245498"/>
                </a:lnTo>
                <a:close/>
                <a:moveTo>
                  <a:pt x="174503" y="245498"/>
                </a:moveTo>
                <a:lnTo>
                  <a:pt x="179822" y="254708"/>
                </a:lnTo>
                <a:lnTo>
                  <a:pt x="174503" y="251638"/>
                </a:lnTo>
                <a:lnTo>
                  <a:pt x="174503" y="245498"/>
                </a:lnTo>
                <a:close/>
                <a:moveTo>
                  <a:pt x="186144" y="245498"/>
                </a:moveTo>
                <a:lnTo>
                  <a:pt x="191463" y="254708"/>
                </a:lnTo>
                <a:lnTo>
                  <a:pt x="186144" y="251638"/>
                </a:lnTo>
                <a:lnTo>
                  <a:pt x="186144" y="245498"/>
                </a:lnTo>
                <a:close/>
                <a:moveTo>
                  <a:pt x="197755" y="245498"/>
                </a:moveTo>
                <a:lnTo>
                  <a:pt x="203075" y="254708"/>
                </a:lnTo>
                <a:lnTo>
                  <a:pt x="197755" y="251638"/>
                </a:lnTo>
                <a:lnTo>
                  <a:pt x="197755" y="245498"/>
                </a:lnTo>
                <a:close/>
                <a:moveTo>
                  <a:pt x="209397" y="245498"/>
                </a:moveTo>
                <a:lnTo>
                  <a:pt x="214716" y="254708"/>
                </a:lnTo>
                <a:lnTo>
                  <a:pt x="209397" y="251638"/>
                </a:lnTo>
                <a:lnTo>
                  <a:pt x="209397" y="245498"/>
                </a:lnTo>
                <a:close/>
                <a:moveTo>
                  <a:pt x="221008" y="245498"/>
                </a:moveTo>
                <a:lnTo>
                  <a:pt x="226327" y="254708"/>
                </a:lnTo>
                <a:lnTo>
                  <a:pt x="221008" y="251638"/>
                </a:lnTo>
                <a:lnTo>
                  <a:pt x="221008" y="245498"/>
                </a:lnTo>
                <a:close/>
                <a:moveTo>
                  <a:pt x="232650" y="245498"/>
                </a:moveTo>
                <a:lnTo>
                  <a:pt x="237969" y="254708"/>
                </a:lnTo>
                <a:lnTo>
                  <a:pt x="232650" y="251638"/>
                </a:lnTo>
                <a:lnTo>
                  <a:pt x="232650" y="245498"/>
                </a:lnTo>
                <a:close/>
                <a:moveTo>
                  <a:pt x="244230" y="245498"/>
                </a:moveTo>
                <a:lnTo>
                  <a:pt x="249550" y="254708"/>
                </a:lnTo>
                <a:lnTo>
                  <a:pt x="244230" y="251638"/>
                </a:lnTo>
                <a:lnTo>
                  <a:pt x="244230" y="245498"/>
                </a:lnTo>
                <a:close/>
                <a:moveTo>
                  <a:pt x="255872" y="245498"/>
                </a:moveTo>
                <a:lnTo>
                  <a:pt x="261191" y="254708"/>
                </a:lnTo>
                <a:lnTo>
                  <a:pt x="255872" y="251638"/>
                </a:lnTo>
                <a:lnTo>
                  <a:pt x="255872" y="245498"/>
                </a:lnTo>
                <a:close/>
                <a:moveTo>
                  <a:pt x="267483" y="245498"/>
                </a:moveTo>
                <a:lnTo>
                  <a:pt x="272802" y="254708"/>
                </a:lnTo>
                <a:lnTo>
                  <a:pt x="267483" y="251668"/>
                </a:lnTo>
                <a:lnTo>
                  <a:pt x="267483" y="245498"/>
                </a:lnTo>
                <a:close/>
                <a:moveTo>
                  <a:pt x="278851" y="245559"/>
                </a:moveTo>
                <a:lnTo>
                  <a:pt x="278851" y="251668"/>
                </a:lnTo>
                <a:lnTo>
                  <a:pt x="273532" y="254738"/>
                </a:lnTo>
                <a:lnTo>
                  <a:pt x="273532" y="254738"/>
                </a:lnTo>
                <a:lnTo>
                  <a:pt x="278851" y="245559"/>
                </a:lnTo>
                <a:close/>
                <a:moveTo>
                  <a:pt x="232376" y="245498"/>
                </a:moveTo>
                <a:lnTo>
                  <a:pt x="232376" y="251668"/>
                </a:lnTo>
                <a:lnTo>
                  <a:pt x="227057" y="254738"/>
                </a:lnTo>
                <a:lnTo>
                  <a:pt x="227057" y="254738"/>
                </a:lnTo>
                <a:lnTo>
                  <a:pt x="232376" y="245498"/>
                </a:lnTo>
                <a:close/>
                <a:moveTo>
                  <a:pt x="267210" y="245498"/>
                </a:moveTo>
                <a:lnTo>
                  <a:pt x="267210" y="251668"/>
                </a:lnTo>
                <a:lnTo>
                  <a:pt x="261890" y="254738"/>
                </a:lnTo>
                <a:lnTo>
                  <a:pt x="261890" y="254738"/>
                </a:lnTo>
                <a:lnTo>
                  <a:pt x="267210" y="245498"/>
                </a:lnTo>
                <a:close/>
                <a:moveTo>
                  <a:pt x="11582" y="245498"/>
                </a:moveTo>
                <a:lnTo>
                  <a:pt x="11582" y="251668"/>
                </a:lnTo>
                <a:lnTo>
                  <a:pt x="6262" y="254738"/>
                </a:lnTo>
                <a:lnTo>
                  <a:pt x="11582" y="245498"/>
                </a:lnTo>
                <a:close/>
                <a:moveTo>
                  <a:pt x="23223" y="245498"/>
                </a:moveTo>
                <a:lnTo>
                  <a:pt x="23223" y="251668"/>
                </a:lnTo>
                <a:lnTo>
                  <a:pt x="17904" y="254738"/>
                </a:lnTo>
                <a:lnTo>
                  <a:pt x="23223" y="245498"/>
                </a:lnTo>
                <a:close/>
                <a:moveTo>
                  <a:pt x="34834" y="245498"/>
                </a:moveTo>
                <a:lnTo>
                  <a:pt x="34834" y="251668"/>
                </a:lnTo>
                <a:lnTo>
                  <a:pt x="29515" y="254738"/>
                </a:lnTo>
                <a:lnTo>
                  <a:pt x="34834" y="245498"/>
                </a:lnTo>
                <a:close/>
                <a:moveTo>
                  <a:pt x="46446" y="245498"/>
                </a:moveTo>
                <a:lnTo>
                  <a:pt x="46446" y="251668"/>
                </a:lnTo>
                <a:lnTo>
                  <a:pt x="41126" y="254738"/>
                </a:lnTo>
                <a:lnTo>
                  <a:pt x="46446" y="245498"/>
                </a:lnTo>
                <a:close/>
                <a:moveTo>
                  <a:pt x="58057" y="245498"/>
                </a:moveTo>
                <a:lnTo>
                  <a:pt x="58057" y="251668"/>
                </a:lnTo>
                <a:lnTo>
                  <a:pt x="52737" y="254738"/>
                </a:lnTo>
                <a:lnTo>
                  <a:pt x="58057" y="245498"/>
                </a:lnTo>
                <a:close/>
                <a:moveTo>
                  <a:pt x="69698" y="245498"/>
                </a:moveTo>
                <a:lnTo>
                  <a:pt x="69698" y="251668"/>
                </a:lnTo>
                <a:lnTo>
                  <a:pt x="64379" y="254738"/>
                </a:lnTo>
                <a:lnTo>
                  <a:pt x="69698" y="245498"/>
                </a:lnTo>
                <a:close/>
                <a:moveTo>
                  <a:pt x="81309" y="245498"/>
                </a:moveTo>
                <a:lnTo>
                  <a:pt x="81309" y="251668"/>
                </a:lnTo>
                <a:lnTo>
                  <a:pt x="75990" y="254738"/>
                </a:lnTo>
                <a:lnTo>
                  <a:pt x="81309" y="245498"/>
                </a:lnTo>
                <a:close/>
                <a:moveTo>
                  <a:pt x="92951" y="245498"/>
                </a:moveTo>
                <a:lnTo>
                  <a:pt x="92951" y="251668"/>
                </a:lnTo>
                <a:lnTo>
                  <a:pt x="87632" y="254738"/>
                </a:lnTo>
                <a:lnTo>
                  <a:pt x="92951" y="245498"/>
                </a:lnTo>
                <a:close/>
                <a:moveTo>
                  <a:pt x="104562" y="245498"/>
                </a:moveTo>
                <a:lnTo>
                  <a:pt x="104562" y="251668"/>
                </a:lnTo>
                <a:lnTo>
                  <a:pt x="99243" y="254738"/>
                </a:lnTo>
                <a:lnTo>
                  <a:pt x="104562" y="245498"/>
                </a:lnTo>
                <a:close/>
                <a:moveTo>
                  <a:pt x="116143" y="245498"/>
                </a:moveTo>
                <a:lnTo>
                  <a:pt x="116143" y="251668"/>
                </a:lnTo>
                <a:lnTo>
                  <a:pt x="110824" y="254738"/>
                </a:lnTo>
                <a:lnTo>
                  <a:pt x="116143" y="245498"/>
                </a:lnTo>
                <a:close/>
                <a:moveTo>
                  <a:pt x="127784" y="245498"/>
                </a:moveTo>
                <a:lnTo>
                  <a:pt x="127784" y="251668"/>
                </a:lnTo>
                <a:lnTo>
                  <a:pt x="122465" y="254738"/>
                </a:lnTo>
                <a:lnTo>
                  <a:pt x="127784" y="245498"/>
                </a:lnTo>
                <a:close/>
                <a:moveTo>
                  <a:pt x="139396" y="245498"/>
                </a:moveTo>
                <a:lnTo>
                  <a:pt x="139396" y="251668"/>
                </a:lnTo>
                <a:lnTo>
                  <a:pt x="134076" y="254738"/>
                </a:lnTo>
                <a:lnTo>
                  <a:pt x="139396" y="245498"/>
                </a:lnTo>
                <a:close/>
                <a:moveTo>
                  <a:pt x="151037" y="245498"/>
                </a:moveTo>
                <a:lnTo>
                  <a:pt x="151037" y="251668"/>
                </a:lnTo>
                <a:lnTo>
                  <a:pt x="145718" y="254738"/>
                </a:lnTo>
                <a:lnTo>
                  <a:pt x="151037" y="245498"/>
                </a:lnTo>
                <a:close/>
                <a:moveTo>
                  <a:pt x="162648" y="245498"/>
                </a:moveTo>
                <a:lnTo>
                  <a:pt x="162648" y="251668"/>
                </a:lnTo>
                <a:lnTo>
                  <a:pt x="157329" y="254738"/>
                </a:lnTo>
                <a:lnTo>
                  <a:pt x="162648" y="245498"/>
                </a:lnTo>
                <a:close/>
                <a:moveTo>
                  <a:pt x="174290" y="245498"/>
                </a:moveTo>
                <a:lnTo>
                  <a:pt x="174290" y="251668"/>
                </a:lnTo>
                <a:lnTo>
                  <a:pt x="168971" y="254738"/>
                </a:lnTo>
                <a:lnTo>
                  <a:pt x="174290" y="245498"/>
                </a:lnTo>
                <a:close/>
                <a:moveTo>
                  <a:pt x="185871" y="245559"/>
                </a:moveTo>
                <a:lnTo>
                  <a:pt x="185871" y="251668"/>
                </a:lnTo>
                <a:lnTo>
                  <a:pt x="180551" y="254738"/>
                </a:lnTo>
                <a:lnTo>
                  <a:pt x="185871" y="245559"/>
                </a:lnTo>
                <a:close/>
                <a:moveTo>
                  <a:pt x="197512" y="245498"/>
                </a:moveTo>
                <a:lnTo>
                  <a:pt x="197512" y="251668"/>
                </a:lnTo>
                <a:lnTo>
                  <a:pt x="192193" y="254738"/>
                </a:lnTo>
                <a:lnTo>
                  <a:pt x="197512" y="245498"/>
                </a:lnTo>
                <a:close/>
                <a:moveTo>
                  <a:pt x="209123" y="245498"/>
                </a:moveTo>
                <a:lnTo>
                  <a:pt x="209123" y="251668"/>
                </a:lnTo>
                <a:lnTo>
                  <a:pt x="203804" y="254738"/>
                </a:lnTo>
                <a:lnTo>
                  <a:pt x="209123" y="245498"/>
                </a:lnTo>
                <a:close/>
                <a:moveTo>
                  <a:pt x="220765" y="245498"/>
                </a:moveTo>
                <a:lnTo>
                  <a:pt x="220765" y="251668"/>
                </a:lnTo>
                <a:lnTo>
                  <a:pt x="215446" y="254738"/>
                </a:lnTo>
                <a:lnTo>
                  <a:pt x="220765" y="245498"/>
                </a:lnTo>
                <a:close/>
                <a:moveTo>
                  <a:pt x="243957" y="245498"/>
                </a:moveTo>
                <a:lnTo>
                  <a:pt x="243957" y="251668"/>
                </a:lnTo>
                <a:lnTo>
                  <a:pt x="238638" y="254738"/>
                </a:lnTo>
                <a:lnTo>
                  <a:pt x="243957" y="245498"/>
                </a:lnTo>
                <a:close/>
                <a:moveTo>
                  <a:pt x="255598" y="245498"/>
                </a:moveTo>
                <a:lnTo>
                  <a:pt x="255598" y="251668"/>
                </a:lnTo>
                <a:lnTo>
                  <a:pt x="250279" y="254738"/>
                </a:lnTo>
                <a:lnTo>
                  <a:pt x="255598" y="245498"/>
                </a:lnTo>
                <a:close/>
                <a:moveTo>
                  <a:pt x="11703" y="251911"/>
                </a:moveTo>
                <a:lnTo>
                  <a:pt x="17023" y="254981"/>
                </a:lnTo>
                <a:lnTo>
                  <a:pt x="6384" y="254981"/>
                </a:lnTo>
                <a:lnTo>
                  <a:pt x="11703" y="251911"/>
                </a:lnTo>
                <a:close/>
                <a:moveTo>
                  <a:pt x="23345" y="251911"/>
                </a:moveTo>
                <a:lnTo>
                  <a:pt x="28664" y="254981"/>
                </a:lnTo>
                <a:lnTo>
                  <a:pt x="18026" y="254981"/>
                </a:lnTo>
                <a:lnTo>
                  <a:pt x="23345" y="251911"/>
                </a:lnTo>
                <a:close/>
                <a:moveTo>
                  <a:pt x="34956" y="251911"/>
                </a:moveTo>
                <a:lnTo>
                  <a:pt x="40275" y="254981"/>
                </a:lnTo>
                <a:lnTo>
                  <a:pt x="29637" y="254981"/>
                </a:lnTo>
                <a:lnTo>
                  <a:pt x="34956" y="251911"/>
                </a:lnTo>
                <a:close/>
                <a:moveTo>
                  <a:pt x="46598" y="251911"/>
                </a:moveTo>
                <a:lnTo>
                  <a:pt x="51886" y="254981"/>
                </a:lnTo>
                <a:lnTo>
                  <a:pt x="41248" y="254981"/>
                </a:lnTo>
                <a:lnTo>
                  <a:pt x="46598" y="251911"/>
                </a:lnTo>
                <a:close/>
                <a:moveTo>
                  <a:pt x="58209" y="251911"/>
                </a:moveTo>
                <a:lnTo>
                  <a:pt x="63528" y="254981"/>
                </a:lnTo>
                <a:lnTo>
                  <a:pt x="52889" y="254981"/>
                </a:lnTo>
                <a:lnTo>
                  <a:pt x="58209" y="251911"/>
                </a:lnTo>
                <a:close/>
                <a:moveTo>
                  <a:pt x="69850" y="251911"/>
                </a:moveTo>
                <a:lnTo>
                  <a:pt x="75169" y="254981"/>
                </a:lnTo>
                <a:lnTo>
                  <a:pt x="64531" y="254981"/>
                </a:lnTo>
                <a:lnTo>
                  <a:pt x="69850" y="251911"/>
                </a:lnTo>
                <a:close/>
                <a:moveTo>
                  <a:pt x="81431" y="251911"/>
                </a:moveTo>
                <a:lnTo>
                  <a:pt x="86750" y="254981"/>
                </a:lnTo>
                <a:lnTo>
                  <a:pt x="76112" y="254981"/>
                </a:lnTo>
                <a:lnTo>
                  <a:pt x="81431" y="251911"/>
                </a:lnTo>
                <a:close/>
                <a:moveTo>
                  <a:pt x="93042" y="251911"/>
                </a:moveTo>
                <a:lnTo>
                  <a:pt x="98361" y="254981"/>
                </a:lnTo>
                <a:lnTo>
                  <a:pt x="87723" y="254981"/>
                </a:lnTo>
                <a:lnTo>
                  <a:pt x="93042" y="251911"/>
                </a:lnTo>
                <a:close/>
                <a:moveTo>
                  <a:pt x="104684" y="251911"/>
                </a:moveTo>
                <a:lnTo>
                  <a:pt x="110003" y="254981"/>
                </a:lnTo>
                <a:lnTo>
                  <a:pt x="99364" y="254981"/>
                </a:lnTo>
                <a:lnTo>
                  <a:pt x="104684" y="251911"/>
                </a:lnTo>
                <a:close/>
                <a:moveTo>
                  <a:pt x="116295" y="251911"/>
                </a:moveTo>
                <a:lnTo>
                  <a:pt x="121614" y="254981"/>
                </a:lnTo>
                <a:lnTo>
                  <a:pt x="110976" y="254981"/>
                </a:lnTo>
                <a:lnTo>
                  <a:pt x="116295" y="251911"/>
                </a:lnTo>
                <a:close/>
                <a:moveTo>
                  <a:pt x="127936" y="251911"/>
                </a:moveTo>
                <a:lnTo>
                  <a:pt x="133256" y="254981"/>
                </a:lnTo>
                <a:lnTo>
                  <a:pt x="122617" y="254981"/>
                </a:lnTo>
                <a:lnTo>
                  <a:pt x="127936" y="251911"/>
                </a:lnTo>
                <a:close/>
                <a:moveTo>
                  <a:pt x="139548" y="251911"/>
                </a:moveTo>
                <a:lnTo>
                  <a:pt x="144867" y="254981"/>
                </a:lnTo>
                <a:lnTo>
                  <a:pt x="134228" y="254981"/>
                </a:lnTo>
                <a:lnTo>
                  <a:pt x="139548" y="251911"/>
                </a:lnTo>
                <a:close/>
                <a:moveTo>
                  <a:pt x="151159" y="251911"/>
                </a:moveTo>
                <a:lnTo>
                  <a:pt x="156478" y="254981"/>
                </a:lnTo>
                <a:lnTo>
                  <a:pt x="145840" y="254981"/>
                </a:lnTo>
                <a:lnTo>
                  <a:pt x="151159" y="251911"/>
                </a:lnTo>
                <a:close/>
                <a:moveTo>
                  <a:pt x="162770" y="251911"/>
                </a:moveTo>
                <a:lnTo>
                  <a:pt x="168089" y="254981"/>
                </a:lnTo>
                <a:lnTo>
                  <a:pt x="157451" y="254981"/>
                </a:lnTo>
                <a:lnTo>
                  <a:pt x="162770" y="251911"/>
                </a:lnTo>
                <a:close/>
                <a:moveTo>
                  <a:pt x="174411" y="251911"/>
                </a:moveTo>
                <a:lnTo>
                  <a:pt x="179731" y="254981"/>
                </a:lnTo>
                <a:lnTo>
                  <a:pt x="169092" y="254981"/>
                </a:lnTo>
                <a:lnTo>
                  <a:pt x="174411" y="251911"/>
                </a:lnTo>
                <a:close/>
                <a:moveTo>
                  <a:pt x="186023" y="251911"/>
                </a:moveTo>
                <a:lnTo>
                  <a:pt x="191342" y="254981"/>
                </a:lnTo>
                <a:lnTo>
                  <a:pt x="180703" y="254981"/>
                </a:lnTo>
                <a:lnTo>
                  <a:pt x="186023" y="251911"/>
                </a:lnTo>
                <a:close/>
                <a:moveTo>
                  <a:pt x="197634" y="251911"/>
                </a:moveTo>
                <a:lnTo>
                  <a:pt x="202953" y="254981"/>
                </a:lnTo>
                <a:lnTo>
                  <a:pt x="192315" y="254981"/>
                </a:lnTo>
                <a:lnTo>
                  <a:pt x="197634" y="251911"/>
                </a:lnTo>
                <a:close/>
                <a:moveTo>
                  <a:pt x="209245" y="251911"/>
                </a:moveTo>
                <a:lnTo>
                  <a:pt x="214564" y="254981"/>
                </a:lnTo>
                <a:lnTo>
                  <a:pt x="203926" y="254981"/>
                </a:lnTo>
                <a:lnTo>
                  <a:pt x="209245" y="251911"/>
                </a:lnTo>
                <a:close/>
                <a:moveTo>
                  <a:pt x="220856" y="251911"/>
                </a:moveTo>
                <a:lnTo>
                  <a:pt x="226175" y="254981"/>
                </a:lnTo>
                <a:lnTo>
                  <a:pt x="215537" y="254981"/>
                </a:lnTo>
                <a:lnTo>
                  <a:pt x="220856" y="251911"/>
                </a:lnTo>
                <a:close/>
                <a:moveTo>
                  <a:pt x="232498" y="251911"/>
                </a:moveTo>
                <a:lnTo>
                  <a:pt x="237817" y="254981"/>
                </a:lnTo>
                <a:lnTo>
                  <a:pt x="227178" y="254981"/>
                </a:lnTo>
                <a:lnTo>
                  <a:pt x="232498" y="251911"/>
                </a:lnTo>
                <a:close/>
                <a:moveTo>
                  <a:pt x="244109" y="251911"/>
                </a:moveTo>
                <a:lnTo>
                  <a:pt x="249428" y="254981"/>
                </a:lnTo>
                <a:lnTo>
                  <a:pt x="238790" y="254981"/>
                </a:lnTo>
                <a:lnTo>
                  <a:pt x="244109" y="251911"/>
                </a:lnTo>
                <a:close/>
                <a:moveTo>
                  <a:pt x="255750" y="251911"/>
                </a:moveTo>
                <a:lnTo>
                  <a:pt x="261070" y="254981"/>
                </a:lnTo>
                <a:lnTo>
                  <a:pt x="250431" y="254981"/>
                </a:lnTo>
                <a:lnTo>
                  <a:pt x="255750" y="251911"/>
                </a:lnTo>
                <a:close/>
                <a:moveTo>
                  <a:pt x="267362" y="251911"/>
                </a:moveTo>
                <a:lnTo>
                  <a:pt x="272681" y="254981"/>
                </a:lnTo>
                <a:lnTo>
                  <a:pt x="262042" y="254981"/>
                </a:lnTo>
                <a:lnTo>
                  <a:pt x="267362" y="251911"/>
                </a:lnTo>
                <a:close/>
                <a:moveTo>
                  <a:pt x="279003" y="251911"/>
                </a:moveTo>
                <a:lnTo>
                  <a:pt x="284322" y="254981"/>
                </a:lnTo>
                <a:lnTo>
                  <a:pt x="273684" y="254981"/>
                </a:lnTo>
                <a:lnTo>
                  <a:pt x="279003" y="251911"/>
                </a:lnTo>
                <a:close/>
                <a:moveTo>
                  <a:pt x="284292" y="255194"/>
                </a:moveTo>
                <a:lnTo>
                  <a:pt x="278973" y="258294"/>
                </a:lnTo>
                <a:lnTo>
                  <a:pt x="273653" y="255194"/>
                </a:lnTo>
                <a:close/>
                <a:moveTo>
                  <a:pt x="17023" y="255255"/>
                </a:moveTo>
                <a:lnTo>
                  <a:pt x="11703" y="258325"/>
                </a:lnTo>
                <a:lnTo>
                  <a:pt x="6384" y="255255"/>
                </a:lnTo>
                <a:close/>
                <a:moveTo>
                  <a:pt x="28664" y="255255"/>
                </a:moveTo>
                <a:lnTo>
                  <a:pt x="23345" y="258325"/>
                </a:lnTo>
                <a:lnTo>
                  <a:pt x="18026" y="255255"/>
                </a:lnTo>
                <a:close/>
                <a:moveTo>
                  <a:pt x="40275" y="255255"/>
                </a:moveTo>
                <a:lnTo>
                  <a:pt x="34956" y="258325"/>
                </a:lnTo>
                <a:lnTo>
                  <a:pt x="29637" y="255255"/>
                </a:lnTo>
                <a:close/>
                <a:moveTo>
                  <a:pt x="51886" y="255255"/>
                </a:moveTo>
                <a:lnTo>
                  <a:pt x="46567" y="258325"/>
                </a:lnTo>
                <a:lnTo>
                  <a:pt x="41248" y="255255"/>
                </a:lnTo>
                <a:close/>
                <a:moveTo>
                  <a:pt x="63528" y="255255"/>
                </a:moveTo>
                <a:lnTo>
                  <a:pt x="58209" y="258325"/>
                </a:lnTo>
                <a:lnTo>
                  <a:pt x="52889" y="255255"/>
                </a:lnTo>
                <a:close/>
                <a:moveTo>
                  <a:pt x="75109" y="255255"/>
                </a:moveTo>
                <a:lnTo>
                  <a:pt x="69789" y="258325"/>
                </a:lnTo>
                <a:lnTo>
                  <a:pt x="64470" y="255255"/>
                </a:lnTo>
                <a:close/>
                <a:moveTo>
                  <a:pt x="86750" y="255255"/>
                </a:moveTo>
                <a:lnTo>
                  <a:pt x="81431" y="258325"/>
                </a:lnTo>
                <a:lnTo>
                  <a:pt x="76112" y="255255"/>
                </a:lnTo>
                <a:close/>
                <a:moveTo>
                  <a:pt x="98361" y="255255"/>
                </a:moveTo>
                <a:lnTo>
                  <a:pt x="93042" y="258325"/>
                </a:lnTo>
                <a:lnTo>
                  <a:pt x="87723" y="255255"/>
                </a:lnTo>
                <a:close/>
                <a:moveTo>
                  <a:pt x="110003" y="255255"/>
                </a:moveTo>
                <a:lnTo>
                  <a:pt x="104684" y="258325"/>
                </a:lnTo>
                <a:lnTo>
                  <a:pt x="99364" y="255255"/>
                </a:lnTo>
                <a:close/>
                <a:moveTo>
                  <a:pt x="121614" y="255255"/>
                </a:moveTo>
                <a:lnTo>
                  <a:pt x="116295" y="258325"/>
                </a:lnTo>
                <a:lnTo>
                  <a:pt x="110976" y="255255"/>
                </a:lnTo>
                <a:close/>
                <a:moveTo>
                  <a:pt x="133256" y="255255"/>
                </a:moveTo>
                <a:lnTo>
                  <a:pt x="127936" y="258325"/>
                </a:lnTo>
                <a:lnTo>
                  <a:pt x="122617" y="255255"/>
                </a:lnTo>
                <a:close/>
                <a:moveTo>
                  <a:pt x="144836" y="255255"/>
                </a:moveTo>
                <a:lnTo>
                  <a:pt x="139517" y="258325"/>
                </a:lnTo>
                <a:lnTo>
                  <a:pt x="134198" y="255255"/>
                </a:lnTo>
                <a:close/>
                <a:moveTo>
                  <a:pt x="156478" y="255255"/>
                </a:moveTo>
                <a:lnTo>
                  <a:pt x="151159" y="258325"/>
                </a:lnTo>
                <a:lnTo>
                  <a:pt x="145840" y="255255"/>
                </a:lnTo>
                <a:close/>
                <a:moveTo>
                  <a:pt x="168089" y="255255"/>
                </a:moveTo>
                <a:lnTo>
                  <a:pt x="162770" y="258325"/>
                </a:lnTo>
                <a:lnTo>
                  <a:pt x="157451" y="255255"/>
                </a:lnTo>
                <a:close/>
                <a:moveTo>
                  <a:pt x="179731" y="255255"/>
                </a:moveTo>
                <a:lnTo>
                  <a:pt x="174411" y="258325"/>
                </a:lnTo>
                <a:lnTo>
                  <a:pt x="169092" y="255255"/>
                </a:lnTo>
                <a:close/>
                <a:moveTo>
                  <a:pt x="191342" y="255255"/>
                </a:moveTo>
                <a:lnTo>
                  <a:pt x="186023" y="258325"/>
                </a:lnTo>
                <a:lnTo>
                  <a:pt x="180703" y="255255"/>
                </a:lnTo>
                <a:close/>
                <a:moveTo>
                  <a:pt x="202953" y="255255"/>
                </a:moveTo>
                <a:lnTo>
                  <a:pt x="197634" y="258325"/>
                </a:lnTo>
                <a:lnTo>
                  <a:pt x="192315" y="255255"/>
                </a:lnTo>
                <a:close/>
                <a:moveTo>
                  <a:pt x="214564" y="255255"/>
                </a:moveTo>
                <a:lnTo>
                  <a:pt x="209245" y="258325"/>
                </a:lnTo>
                <a:lnTo>
                  <a:pt x="203926" y="255255"/>
                </a:lnTo>
                <a:close/>
                <a:moveTo>
                  <a:pt x="226175" y="255255"/>
                </a:moveTo>
                <a:lnTo>
                  <a:pt x="220856" y="258325"/>
                </a:lnTo>
                <a:lnTo>
                  <a:pt x="215537" y="255255"/>
                </a:lnTo>
                <a:close/>
                <a:moveTo>
                  <a:pt x="237817" y="255255"/>
                </a:moveTo>
                <a:lnTo>
                  <a:pt x="232498" y="258325"/>
                </a:lnTo>
                <a:lnTo>
                  <a:pt x="227178" y="255255"/>
                </a:lnTo>
                <a:close/>
                <a:moveTo>
                  <a:pt x="249428" y="255255"/>
                </a:moveTo>
                <a:lnTo>
                  <a:pt x="244109" y="258325"/>
                </a:lnTo>
                <a:lnTo>
                  <a:pt x="238790" y="255255"/>
                </a:lnTo>
                <a:close/>
                <a:moveTo>
                  <a:pt x="261070" y="255255"/>
                </a:moveTo>
                <a:lnTo>
                  <a:pt x="255750" y="258325"/>
                </a:lnTo>
                <a:lnTo>
                  <a:pt x="250431" y="255255"/>
                </a:lnTo>
                <a:close/>
                <a:moveTo>
                  <a:pt x="272681" y="255255"/>
                </a:moveTo>
                <a:lnTo>
                  <a:pt x="267362" y="258325"/>
                </a:lnTo>
                <a:lnTo>
                  <a:pt x="262042" y="255255"/>
                </a:lnTo>
                <a:close/>
                <a:moveTo>
                  <a:pt x="17174" y="255437"/>
                </a:moveTo>
                <a:lnTo>
                  <a:pt x="11855" y="264617"/>
                </a:lnTo>
                <a:lnTo>
                  <a:pt x="11855" y="258507"/>
                </a:lnTo>
                <a:lnTo>
                  <a:pt x="17174" y="255437"/>
                </a:lnTo>
                <a:close/>
                <a:moveTo>
                  <a:pt x="28816" y="255437"/>
                </a:moveTo>
                <a:lnTo>
                  <a:pt x="23497" y="264617"/>
                </a:lnTo>
                <a:lnTo>
                  <a:pt x="23497" y="258507"/>
                </a:lnTo>
                <a:lnTo>
                  <a:pt x="28816" y="255437"/>
                </a:lnTo>
                <a:close/>
                <a:moveTo>
                  <a:pt x="40427" y="255437"/>
                </a:moveTo>
                <a:lnTo>
                  <a:pt x="35108" y="264617"/>
                </a:lnTo>
                <a:lnTo>
                  <a:pt x="35108" y="258507"/>
                </a:lnTo>
                <a:lnTo>
                  <a:pt x="40427" y="255437"/>
                </a:lnTo>
                <a:close/>
                <a:moveTo>
                  <a:pt x="52008" y="255437"/>
                </a:moveTo>
                <a:lnTo>
                  <a:pt x="46689" y="264617"/>
                </a:lnTo>
                <a:lnTo>
                  <a:pt x="46689" y="258507"/>
                </a:lnTo>
                <a:lnTo>
                  <a:pt x="52008" y="255437"/>
                </a:lnTo>
                <a:close/>
                <a:moveTo>
                  <a:pt x="63650" y="255437"/>
                </a:moveTo>
                <a:lnTo>
                  <a:pt x="58330" y="264617"/>
                </a:lnTo>
                <a:lnTo>
                  <a:pt x="58330" y="258507"/>
                </a:lnTo>
                <a:lnTo>
                  <a:pt x="63650" y="255437"/>
                </a:lnTo>
                <a:close/>
                <a:moveTo>
                  <a:pt x="75261" y="255437"/>
                </a:moveTo>
                <a:lnTo>
                  <a:pt x="69941" y="264617"/>
                </a:lnTo>
                <a:lnTo>
                  <a:pt x="69941" y="258507"/>
                </a:lnTo>
                <a:lnTo>
                  <a:pt x="75261" y="255437"/>
                </a:lnTo>
                <a:close/>
                <a:moveTo>
                  <a:pt x="86902" y="255437"/>
                </a:moveTo>
                <a:lnTo>
                  <a:pt x="81583" y="264617"/>
                </a:lnTo>
                <a:lnTo>
                  <a:pt x="81583" y="258507"/>
                </a:lnTo>
                <a:lnTo>
                  <a:pt x="86902" y="255437"/>
                </a:lnTo>
                <a:close/>
                <a:moveTo>
                  <a:pt x="98513" y="255437"/>
                </a:moveTo>
                <a:lnTo>
                  <a:pt x="93194" y="264617"/>
                </a:lnTo>
                <a:lnTo>
                  <a:pt x="93194" y="258507"/>
                </a:lnTo>
                <a:lnTo>
                  <a:pt x="98513" y="255437"/>
                </a:lnTo>
                <a:close/>
                <a:moveTo>
                  <a:pt x="110155" y="255437"/>
                </a:moveTo>
                <a:lnTo>
                  <a:pt x="104836" y="264617"/>
                </a:lnTo>
                <a:lnTo>
                  <a:pt x="104836" y="258507"/>
                </a:lnTo>
                <a:lnTo>
                  <a:pt x="110155" y="255437"/>
                </a:lnTo>
                <a:close/>
                <a:moveTo>
                  <a:pt x="121736" y="255437"/>
                </a:moveTo>
                <a:lnTo>
                  <a:pt x="116416" y="264617"/>
                </a:lnTo>
                <a:lnTo>
                  <a:pt x="116416" y="258507"/>
                </a:lnTo>
                <a:lnTo>
                  <a:pt x="121736" y="255437"/>
                </a:lnTo>
                <a:close/>
                <a:moveTo>
                  <a:pt x="133377" y="255437"/>
                </a:moveTo>
                <a:lnTo>
                  <a:pt x="128058" y="264617"/>
                </a:lnTo>
                <a:lnTo>
                  <a:pt x="128058" y="258507"/>
                </a:lnTo>
                <a:lnTo>
                  <a:pt x="133377" y="255437"/>
                </a:lnTo>
                <a:close/>
                <a:moveTo>
                  <a:pt x="144988" y="255437"/>
                </a:moveTo>
                <a:lnTo>
                  <a:pt x="139669" y="264617"/>
                </a:lnTo>
                <a:lnTo>
                  <a:pt x="139669" y="258507"/>
                </a:lnTo>
                <a:lnTo>
                  <a:pt x="144988" y="255437"/>
                </a:lnTo>
                <a:close/>
                <a:moveTo>
                  <a:pt x="156630" y="255437"/>
                </a:moveTo>
                <a:lnTo>
                  <a:pt x="151311" y="264617"/>
                </a:lnTo>
                <a:lnTo>
                  <a:pt x="151311" y="258507"/>
                </a:lnTo>
                <a:lnTo>
                  <a:pt x="156630" y="255437"/>
                </a:lnTo>
                <a:close/>
                <a:moveTo>
                  <a:pt x="168241" y="255437"/>
                </a:moveTo>
                <a:lnTo>
                  <a:pt x="162922" y="264617"/>
                </a:lnTo>
                <a:lnTo>
                  <a:pt x="162922" y="258507"/>
                </a:lnTo>
                <a:lnTo>
                  <a:pt x="168241" y="255437"/>
                </a:lnTo>
                <a:close/>
                <a:moveTo>
                  <a:pt x="179822" y="255437"/>
                </a:moveTo>
                <a:lnTo>
                  <a:pt x="174503" y="264617"/>
                </a:lnTo>
                <a:lnTo>
                  <a:pt x="174503" y="258507"/>
                </a:lnTo>
                <a:lnTo>
                  <a:pt x="179822" y="255437"/>
                </a:lnTo>
                <a:close/>
                <a:moveTo>
                  <a:pt x="191463" y="255437"/>
                </a:moveTo>
                <a:lnTo>
                  <a:pt x="186144" y="264617"/>
                </a:lnTo>
                <a:lnTo>
                  <a:pt x="186144" y="258507"/>
                </a:lnTo>
                <a:lnTo>
                  <a:pt x="191463" y="255437"/>
                </a:lnTo>
                <a:close/>
                <a:moveTo>
                  <a:pt x="203075" y="255437"/>
                </a:moveTo>
                <a:lnTo>
                  <a:pt x="197755" y="264617"/>
                </a:lnTo>
                <a:lnTo>
                  <a:pt x="197755" y="258507"/>
                </a:lnTo>
                <a:lnTo>
                  <a:pt x="203075" y="255437"/>
                </a:lnTo>
                <a:close/>
                <a:moveTo>
                  <a:pt x="214716" y="255437"/>
                </a:moveTo>
                <a:lnTo>
                  <a:pt x="209397" y="264617"/>
                </a:lnTo>
                <a:lnTo>
                  <a:pt x="209397" y="258507"/>
                </a:lnTo>
                <a:lnTo>
                  <a:pt x="214716" y="255437"/>
                </a:lnTo>
                <a:close/>
                <a:moveTo>
                  <a:pt x="226327" y="255437"/>
                </a:moveTo>
                <a:lnTo>
                  <a:pt x="221008" y="264617"/>
                </a:lnTo>
                <a:lnTo>
                  <a:pt x="221008" y="258507"/>
                </a:lnTo>
                <a:lnTo>
                  <a:pt x="226327" y="255437"/>
                </a:lnTo>
                <a:close/>
                <a:moveTo>
                  <a:pt x="237969" y="255437"/>
                </a:moveTo>
                <a:lnTo>
                  <a:pt x="232650" y="264617"/>
                </a:lnTo>
                <a:lnTo>
                  <a:pt x="232650" y="258507"/>
                </a:lnTo>
                <a:lnTo>
                  <a:pt x="237969" y="255437"/>
                </a:lnTo>
                <a:close/>
                <a:moveTo>
                  <a:pt x="249550" y="255437"/>
                </a:moveTo>
                <a:lnTo>
                  <a:pt x="244230" y="264617"/>
                </a:lnTo>
                <a:lnTo>
                  <a:pt x="244230" y="258507"/>
                </a:lnTo>
                <a:lnTo>
                  <a:pt x="249550" y="255437"/>
                </a:lnTo>
                <a:close/>
                <a:moveTo>
                  <a:pt x="261191" y="255437"/>
                </a:moveTo>
                <a:lnTo>
                  <a:pt x="255872" y="264617"/>
                </a:lnTo>
                <a:lnTo>
                  <a:pt x="255872" y="258507"/>
                </a:lnTo>
                <a:lnTo>
                  <a:pt x="261191" y="255437"/>
                </a:lnTo>
                <a:close/>
                <a:moveTo>
                  <a:pt x="272802" y="255437"/>
                </a:moveTo>
                <a:lnTo>
                  <a:pt x="267483" y="264617"/>
                </a:lnTo>
                <a:lnTo>
                  <a:pt x="267483" y="258507"/>
                </a:lnTo>
                <a:lnTo>
                  <a:pt x="272802" y="255437"/>
                </a:lnTo>
                <a:close/>
                <a:moveTo>
                  <a:pt x="284444" y="255437"/>
                </a:moveTo>
                <a:lnTo>
                  <a:pt x="279125" y="264617"/>
                </a:lnTo>
                <a:lnTo>
                  <a:pt x="279125" y="258507"/>
                </a:lnTo>
                <a:lnTo>
                  <a:pt x="284444" y="255437"/>
                </a:lnTo>
                <a:close/>
                <a:moveTo>
                  <a:pt x="6262" y="255468"/>
                </a:moveTo>
                <a:lnTo>
                  <a:pt x="11582" y="258507"/>
                </a:lnTo>
                <a:lnTo>
                  <a:pt x="11582" y="264677"/>
                </a:lnTo>
                <a:lnTo>
                  <a:pt x="6262" y="255468"/>
                </a:lnTo>
                <a:close/>
                <a:moveTo>
                  <a:pt x="17904" y="255468"/>
                </a:moveTo>
                <a:lnTo>
                  <a:pt x="23223" y="258507"/>
                </a:lnTo>
                <a:lnTo>
                  <a:pt x="23223" y="264677"/>
                </a:lnTo>
                <a:lnTo>
                  <a:pt x="17904" y="255468"/>
                </a:lnTo>
                <a:close/>
                <a:moveTo>
                  <a:pt x="29515" y="255468"/>
                </a:moveTo>
                <a:lnTo>
                  <a:pt x="34834" y="258507"/>
                </a:lnTo>
                <a:lnTo>
                  <a:pt x="34834" y="264677"/>
                </a:lnTo>
                <a:lnTo>
                  <a:pt x="29515" y="255468"/>
                </a:lnTo>
                <a:close/>
                <a:moveTo>
                  <a:pt x="41126" y="255468"/>
                </a:moveTo>
                <a:lnTo>
                  <a:pt x="46446" y="258507"/>
                </a:lnTo>
                <a:lnTo>
                  <a:pt x="46446" y="264677"/>
                </a:lnTo>
                <a:lnTo>
                  <a:pt x="41126" y="255468"/>
                </a:lnTo>
                <a:close/>
                <a:moveTo>
                  <a:pt x="52737" y="255468"/>
                </a:moveTo>
                <a:lnTo>
                  <a:pt x="58057" y="258507"/>
                </a:lnTo>
                <a:lnTo>
                  <a:pt x="58057" y="264677"/>
                </a:lnTo>
                <a:lnTo>
                  <a:pt x="52737" y="255468"/>
                </a:lnTo>
                <a:close/>
                <a:moveTo>
                  <a:pt x="64379" y="255468"/>
                </a:moveTo>
                <a:lnTo>
                  <a:pt x="69698" y="258507"/>
                </a:lnTo>
                <a:lnTo>
                  <a:pt x="69698" y="264677"/>
                </a:lnTo>
                <a:lnTo>
                  <a:pt x="64379" y="255468"/>
                </a:lnTo>
                <a:close/>
                <a:moveTo>
                  <a:pt x="75990" y="255468"/>
                </a:moveTo>
                <a:lnTo>
                  <a:pt x="81309" y="258507"/>
                </a:lnTo>
                <a:lnTo>
                  <a:pt x="81309" y="264677"/>
                </a:lnTo>
                <a:lnTo>
                  <a:pt x="75990" y="255468"/>
                </a:lnTo>
                <a:close/>
                <a:moveTo>
                  <a:pt x="87632" y="255468"/>
                </a:moveTo>
                <a:lnTo>
                  <a:pt x="92951" y="258507"/>
                </a:lnTo>
                <a:lnTo>
                  <a:pt x="92951" y="264677"/>
                </a:lnTo>
                <a:lnTo>
                  <a:pt x="87632" y="255468"/>
                </a:lnTo>
                <a:close/>
                <a:moveTo>
                  <a:pt x="99243" y="255468"/>
                </a:moveTo>
                <a:lnTo>
                  <a:pt x="104562" y="258507"/>
                </a:lnTo>
                <a:lnTo>
                  <a:pt x="104562" y="264677"/>
                </a:lnTo>
                <a:lnTo>
                  <a:pt x="99243" y="255468"/>
                </a:lnTo>
                <a:close/>
                <a:moveTo>
                  <a:pt x="110824" y="255468"/>
                </a:moveTo>
                <a:lnTo>
                  <a:pt x="116143" y="258507"/>
                </a:lnTo>
                <a:lnTo>
                  <a:pt x="116143" y="264677"/>
                </a:lnTo>
                <a:lnTo>
                  <a:pt x="110824" y="255468"/>
                </a:lnTo>
                <a:close/>
                <a:moveTo>
                  <a:pt x="122465" y="255468"/>
                </a:moveTo>
                <a:lnTo>
                  <a:pt x="127784" y="258507"/>
                </a:lnTo>
                <a:lnTo>
                  <a:pt x="127784" y="264677"/>
                </a:lnTo>
                <a:lnTo>
                  <a:pt x="122465" y="255468"/>
                </a:lnTo>
                <a:close/>
                <a:moveTo>
                  <a:pt x="134076" y="255468"/>
                </a:moveTo>
                <a:lnTo>
                  <a:pt x="139396" y="258507"/>
                </a:lnTo>
                <a:lnTo>
                  <a:pt x="139396" y="264677"/>
                </a:lnTo>
                <a:lnTo>
                  <a:pt x="134076" y="255468"/>
                </a:lnTo>
                <a:close/>
                <a:moveTo>
                  <a:pt x="145718" y="255468"/>
                </a:moveTo>
                <a:lnTo>
                  <a:pt x="151037" y="258507"/>
                </a:lnTo>
                <a:lnTo>
                  <a:pt x="151037" y="264677"/>
                </a:lnTo>
                <a:lnTo>
                  <a:pt x="145718" y="255468"/>
                </a:lnTo>
                <a:close/>
                <a:moveTo>
                  <a:pt x="157329" y="255468"/>
                </a:moveTo>
                <a:lnTo>
                  <a:pt x="162648" y="258507"/>
                </a:lnTo>
                <a:lnTo>
                  <a:pt x="162648" y="264677"/>
                </a:lnTo>
                <a:lnTo>
                  <a:pt x="157329" y="255468"/>
                </a:lnTo>
                <a:close/>
                <a:moveTo>
                  <a:pt x="168971" y="255468"/>
                </a:moveTo>
                <a:lnTo>
                  <a:pt x="174290" y="258507"/>
                </a:lnTo>
                <a:lnTo>
                  <a:pt x="174290" y="264677"/>
                </a:lnTo>
                <a:lnTo>
                  <a:pt x="168971" y="255468"/>
                </a:lnTo>
                <a:close/>
                <a:moveTo>
                  <a:pt x="180551" y="255468"/>
                </a:moveTo>
                <a:lnTo>
                  <a:pt x="185871" y="258507"/>
                </a:lnTo>
                <a:lnTo>
                  <a:pt x="185871" y="264677"/>
                </a:lnTo>
                <a:lnTo>
                  <a:pt x="180551" y="255468"/>
                </a:lnTo>
                <a:close/>
                <a:moveTo>
                  <a:pt x="192193" y="255468"/>
                </a:moveTo>
                <a:lnTo>
                  <a:pt x="197512" y="258507"/>
                </a:lnTo>
                <a:lnTo>
                  <a:pt x="197512" y="264677"/>
                </a:lnTo>
                <a:lnTo>
                  <a:pt x="192193" y="255468"/>
                </a:lnTo>
                <a:close/>
                <a:moveTo>
                  <a:pt x="203804" y="255468"/>
                </a:moveTo>
                <a:lnTo>
                  <a:pt x="209123" y="258507"/>
                </a:lnTo>
                <a:lnTo>
                  <a:pt x="209123" y="264677"/>
                </a:lnTo>
                <a:lnTo>
                  <a:pt x="203804" y="255468"/>
                </a:lnTo>
                <a:close/>
                <a:moveTo>
                  <a:pt x="215446" y="255468"/>
                </a:moveTo>
                <a:lnTo>
                  <a:pt x="220765" y="258507"/>
                </a:lnTo>
                <a:lnTo>
                  <a:pt x="220765" y="264677"/>
                </a:lnTo>
                <a:lnTo>
                  <a:pt x="215446" y="255468"/>
                </a:lnTo>
                <a:close/>
                <a:moveTo>
                  <a:pt x="227057" y="255468"/>
                </a:moveTo>
                <a:lnTo>
                  <a:pt x="232376" y="258507"/>
                </a:lnTo>
                <a:lnTo>
                  <a:pt x="232376" y="264677"/>
                </a:lnTo>
                <a:lnTo>
                  <a:pt x="227057" y="255468"/>
                </a:lnTo>
                <a:close/>
                <a:moveTo>
                  <a:pt x="243941" y="264650"/>
                </a:moveTo>
                <a:lnTo>
                  <a:pt x="243957" y="264677"/>
                </a:lnTo>
                <a:lnTo>
                  <a:pt x="243957" y="264659"/>
                </a:lnTo>
                <a:lnTo>
                  <a:pt x="243957" y="264659"/>
                </a:lnTo>
                <a:lnTo>
                  <a:pt x="243941" y="264650"/>
                </a:lnTo>
                <a:close/>
                <a:moveTo>
                  <a:pt x="255584" y="264653"/>
                </a:moveTo>
                <a:lnTo>
                  <a:pt x="255598" y="264677"/>
                </a:lnTo>
                <a:lnTo>
                  <a:pt x="255598" y="264661"/>
                </a:lnTo>
                <a:lnTo>
                  <a:pt x="255598" y="264661"/>
                </a:lnTo>
                <a:lnTo>
                  <a:pt x="255584" y="264653"/>
                </a:lnTo>
                <a:close/>
                <a:moveTo>
                  <a:pt x="267194" y="264650"/>
                </a:moveTo>
                <a:lnTo>
                  <a:pt x="267210" y="264677"/>
                </a:lnTo>
                <a:lnTo>
                  <a:pt x="267210" y="264659"/>
                </a:lnTo>
                <a:lnTo>
                  <a:pt x="267194" y="264650"/>
                </a:lnTo>
                <a:close/>
                <a:moveTo>
                  <a:pt x="278837" y="264653"/>
                </a:moveTo>
                <a:lnTo>
                  <a:pt x="278851" y="264677"/>
                </a:lnTo>
                <a:lnTo>
                  <a:pt x="278851" y="264661"/>
                </a:lnTo>
                <a:lnTo>
                  <a:pt x="278851" y="264661"/>
                </a:lnTo>
                <a:lnTo>
                  <a:pt x="278837" y="264653"/>
                </a:lnTo>
                <a:close/>
                <a:moveTo>
                  <a:pt x="52798" y="261699"/>
                </a:moveTo>
                <a:lnTo>
                  <a:pt x="52662" y="261778"/>
                </a:lnTo>
                <a:lnTo>
                  <a:pt x="52662" y="261778"/>
                </a:lnTo>
                <a:lnTo>
                  <a:pt x="57844" y="264769"/>
                </a:lnTo>
                <a:lnTo>
                  <a:pt x="57844" y="264769"/>
                </a:lnTo>
                <a:lnTo>
                  <a:pt x="57705" y="264528"/>
                </a:lnTo>
                <a:lnTo>
                  <a:pt x="57705" y="264528"/>
                </a:lnTo>
                <a:lnTo>
                  <a:pt x="57705" y="264528"/>
                </a:lnTo>
                <a:lnTo>
                  <a:pt x="57705" y="264528"/>
                </a:lnTo>
                <a:lnTo>
                  <a:pt x="57705" y="264528"/>
                </a:lnTo>
                <a:lnTo>
                  <a:pt x="52798" y="261699"/>
                </a:lnTo>
                <a:close/>
                <a:moveTo>
                  <a:pt x="6050" y="255589"/>
                </a:moveTo>
                <a:lnTo>
                  <a:pt x="6050" y="261699"/>
                </a:lnTo>
                <a:lnTo>
                  <a:pt x="11369" y="264769"/>
                </a:lnTo>
                <a:lnTo>
                  <a:pt x="11245" y="264556"/>
                </a:lnTo>
                <a:lnTo>
                  <a:pt x="11245" y="264556"/>
                </a:lnTo>
                <a:lnTo>
                  <a:pt x="6232" y="261668"/>
                </a:lnTo>
                <a:cubicBezTo>
                  <a:pt x="6202" y="261638"/>
                  <a:pt x="6171" y="261577"/>
                  <a:pt x="6171" y="261547"/>
                </a:cubicBezTo>
                <a:lnTo>
                  <a:pt x="6171" y="255799"/>
                </a:lnTo>
                <a:lnTo>
                  <a:pt x="6171" y="255799"/>
                </a:lnTo>
                <a:lnTo>
                  <a:pt x="6050" y="255589"/>
                </a:lnTo>
                <a:close/>
                <a:moveTo>
                  <a:pt x="17934" y="261699"/>
                </a:moveTo>
                <a:lnTo>
                  <a:pt x="17798" y="261778"/>
                </a:lnTo>
                <a:lnTo>
                  <a:pt x="17798" y="261778"/>
                </a:lnTo>
                <a:lnTo>
                  <a:pt x="22980" y="264769"/>
                </a:lnTo>
                <a:lnTo>
                  <a:pt x="22841" y="264528"/>
                </a:lnTo>
                <a:lnTo>
                  <a:pt x="22841" y="264528"/>
                </a:lnTo>
                <a:lnTo>
                  <a:pt x="22841" y="264528"/>
                </a:lnTo>
                <a:lnTo>
                  <a:pt x="22841" y="264528"/>
                </a:lnTo>
                <a:lnTo>
                  <a:pt x="22841" y="264528"/>
                </a:lnTo>
                <a:lnTo>
                  <a:pt x="22841" y="264528"/>
                </a:lnTo>
                <a:lnTo>
                  <a:pt x="17934" y="261699"/>
                </a:lnTo>
                <a:close/>
                <a:moveTo>
                  <a:pt x="29576" y="261699"/>
                </a:moveTo>
                <a:lnTo>
                  <a:pt x="29439" y="261778"/>
                </a:lnTo>
                <a:lnTo>
                  <a:pt x="29439" y="261778"/>
                </a:lnTo>
                <a:lnTo>
                  <a:pt x="34622" y="264769"/>
                </a:lnTo>
                <a:lnTo>
                  <a:pt x="34495" y="264551"/>
                </a:lnTo>
                <a:lnTo>
                  <a:pt x="34495" y="264551"/>
                </a:lnTo>
                <a:lnTo>
                  <a:pt x="29576" y="261699"/>
                </a:lnTo>
                <a:close/>
                <a:moveTo>
                  <a:pt x="41187" y="261699"/>
                </a:moveTo>
                <a:lnTo>
                  <a:pt x="41035" y="261786"/>
                </a:lnTo>
                <a:lnTo>
                  <a:pt x="41035" y="261786"/>
                </a:lnTo>
                <a:lnTo>
                  <a:pt x="46202" y="264769"/>
                </a:lnTo>
                <a:lnTo>
                  <a:pt x="46048" y="264502"/>
                </a:lnTo>
                <a:lnTo>
                  <a:pt x="46048" y="264502"/>
                </a:lnTo>
                <a:lnTo>
                  <a:pt x="41187" y="261699"/>
                </a:lnTo>
                <a:close/>
                <a:moveTo>
                  <a:pt x="64440" y="261699"/>
                </a:moveTo>
                <a:lnTo>
                  <a:pt x="64288" y="261786"/>
                </a:lnTo>
                <a:lnTo>
                  <a:pt x="64288" y="261786"/>
                </a:lnTo>
                <a:lnTo>
                  <a:pt x="69455" y="264769"/>
                </a:lnTo>
                <a:lnTo>
                  <a:pt x="69301" y="264502"/>
                </a:lnTo>
                <a:lnTo>
                  <a:pt x="69301" y="264502"/>
                </a:lnTo>
                <a:lnTo>
                  <a:pt x="64440" y="261699"/>
                </a:lnTo>
                <a:close/>
                <a:moveTo>
                  <a:pt x="76051" y="261699"/>
                </a:moveTo>
                <a:lnTo>
                  <a:pt x="75914" y="261778"/>
                </a:lnTo>
                <a:lnTo>
                  <a:pt x="75914" y="261778"/>
                </a:lnTo>
                <a:lnTo>
                  <a:pt x="81097" y="264769"/>
                </a:lnTo>
                <a:lnTo>
                  <a:pt x="80957" y="264528"/>
                </a:lnTo>
                <a:lnTo>
                  <a:pt x="76051" y="261699"/>
                </a:lnTo>
                <a:close/>
                <a:moveTo>
                  <a:pt x="87693" y="261699"/>
                </a:moveTo>
                <a:lnTo>
                  <a:pt x="87540" y="261786"/>
                </a:lnTo>
                <a:lnTo>
                  <a:pt x="87540" y="261786"/>
                </a:lnTo>
                <a:lnTo>
                  <a:pt x="92708" y="264769"/>
                </a:lnTo>
                <a:lnTo>
                  <a:pt x="92553" y="264502"/>
                </a:lnTo>
                <a:lnTo>
                  <a:pt x="92553" y="264502"/>
                </a:lnTo>
                <a:lnTo>
                  <a:pt x="87693" y="261699"/>
                </a:lnTo>
                <a:close/>
                <a:moveTo>
                  <a:pt x="99304" y="261699"/>
                </a:moveTo>
                <a:lnTo>
                  <a:pt x="99167" y="261778"/>
                </a:lnTo>
                <a:lnTo>
                  <a:pt x="99167" y="261778"/>
                </a:lnTo>
                <a:lnTo>
                  <a:pt x="104349" y="264769"/>
                </a:lnTo>
                <a:lnTo>
                  <a:pt x="104210" y="264528"/>
                </a:lnTo>
                <a:lnTo>
                  <a:pt x="99304" y="261699"/>
                </a:lnTo>
                <a:close/>
                <a:moveTo>
                  <a:pt x="110945" y="261699"/>
                </a:moveTo>
                <a:lnTo>
                  <a:pt x="110778" y="261795"/>
                </a:lnTo>
                <a:lnTo>
                  <a:pt x="115930" y="264769"/>
                </a:lnTo>
                <a:lnTo>
                  <a:pt x="115760" y="264476"/>
                </a:lnTo>
                <a:lnTo>
                  <a:pt x="115760" y="264476"/>
                </a:lnTo>
                <a:lnTo>
                  <a:pt x="110945" y="261699"/>
                </a:lnTo>
                <a:close/>
                <a:moveTo>
                  <a:pt x="122587" y="261699"/>
                </a:moveTo>
                <a:lnTo>
                  <a:pt x="122404" y="261804"/>
                </a:lnTo>
                <a:lnTo>
                  <a:pt x="122404" y="261804"/>
                </a:lnTo>
                <a:lnTo>
                  <a:pt x="127541" y="264769"/>
                </a:lnTo>
                <a:lnTo>
                  <a:pt x="127369" y="264471"/>
                </a:lnTo>
                <a:lnTo>
                  <a:pt x="127369" y="264471"/>
                </a:lnTo>
                <a:lnTo>
                  <a:pt x="122587" y="261699"/>
                </a:lnTo>
                <a:close/>
                <a:moveTo>
                  <a:pt x="134198" y="261699"/>
                </a:moveTo>
                <a:lnTo>
                  <a:pt x="134031" y="261795"/>
                </a:lnTo>
                <a:lnTo>
                  <a:pt x="139183" y="264769"/>
                </a:lnTo>
                <a:lnTo>
                  <a:pt x="139013" y="264476"/>
                </a:lnTo>
                <a:lnTo>
                  <a:pt x="139013" y="264476"/>
                </a:lnTo>
                <a:lnTo>
                  <a:pt x="134198" y="261699"/>
                </a:lnTo>
                <a:close/>
                <a:moveTo>
                  <a:pt x="145840" y="261699"/>
                </a:moveTo>
                <a:lnTo>
                  <a:pt x="145657" y="261804"/>
                </a:lnTo>
                <a:lnTo>
                  <a:pt x="145657" y="261804"/>
                </a:lnTo>
                <a:lnTo>
                  <a:pt x="150794" y="264769"/>
                </a:lnTo>
                <a:lnTo>
                  <a:pt x="150622" y="264471"/>
                </a:lnTo>
                <a:lnTo>
                  <a:pt x="150622" y="264471"/>
                </a:lnTo>
                <a:lnTo>
                  <a:pt x="145840" y="261699"/>
                </a:lnTo>
                <a:close/>
                <a:moveTo>
                  <a:pt x="157451" y="261699"/>
                </a:moveTo>
                <a:lnTo>
                  <a:pt x="157283" y="261795"/>
                </a:lnTo>
                <a:lnTo>
                  <a:pt x="157283" y="261795"/>
                </a:lnTo>
                <a:lnTo>
                  <a:pt x="162436" y="264769"/>
                </a:lnTo>
                <a:lnTo>
                  <a:pt x="162266" y="264476"/>
                </a:lnTo>
                <a:lnTo>
                  <a:pt x="162266" y="264476"/>
                </a:lnTo>
                <a:lnTo>
                  <a:pt x="157451" y="261699"/>
                </a:lnTo>
                <a:close/>
                <a:moveTo>
                  <a:pt x="169092" y="261699"/>
                </a:moveTo>
                <a:lnTo>
                  <a:pt x="168910" y="261804"/>
                </a:lnTo>
                <a:lnTo>
                  <a:pt x="168910" y="261804"/>
                </a:lnTo>
                <a:lnTo>
                  <a:pt x="174047" y="264769"/>
                </a:lnTo>
                <a:lnTo>
                  <a:pt x="173874" y="264471"/>
                </a:lnTo>
                <a:lnTo>
                  <a:pt x="169092" y="261699"/>
                </a:lnTo>
                <a:close/>
                <a:moveTo>
                  <a:pt x="180703" y="261699"/>
                </a:moveTo>
                <a:lnTo>
                  <a:pt x="180521" y="261804"/>
                </a:lnTo>
                <a:lnTo>
                  <a:pt x="180521" y="261804"/>
                </a:lnTo>
                <a:lnTo>
                  <a:pt x="185658" y="264769"/>
                </a:lnTo>
                <a:lnTo>
                  <a:pt x="185473" y="264449"/>
                </a:lnTo>
                <a:lnTo>
                  <a:pt x="185473" y="264449"/>
                </a:lnTo>
                <a:lnTo>
                  <a:pt x="180703" y="261699"/>
                </a:lnTo>
                <a:close/>
                <a:moveTo>
                  <a:pt x="192345" y="261699"/>
                </a:moveTo>
                <a:lnTo>
                  <a:pt x="192147" y="261813"/>
                </a:lnTo>
                <a:lnTo>
                  <a:pt x="192147" y="261813"/>
                </a:lnTo>
                <a:lnTo>
                  <a:pt x="197269" y="264769"/>
                </a:lnTo>
                <a:lnTo>
                  <a:pt x="197081" y="264445"/>
                </a:lnTo>
                <a:lnTo>
                  <a:pt x="197081" y="264445"/>
                </a:lnTo>
                <a:lnTo>
                  <a:pt x="192345" y="261699"/>
                </a:lnTo>
                <a:close/>
                <a:moveTo>
                  <a:pt x="203956" y="261699"/>
                </a:moveTo>
                <a:lnTo>
                  <a:pt x="203774" y="261804"/>
                </a:lnTo>
                <a:lnTo>
                  <a:pt x="203774" y="261804"/>
                </a:lnTo>
                <a:lnTo>
                  <a:pt x="208911" y="264769"/>
                </a:lnTo>
                <a:lnTo>
                  <a:pt x="208726" y="264449"/>
                </a:lnTo>
                <a:lnTo>
                  <a:pt x="208726" y="264449"/>
                </a:lnTo>
                <a:lnTo>
                  <a:pt x="203956" y="261699"/>
                </a:lnTo>
                <a:close/>
                <a:moveTo>
                  <a:pt x="215598" y="261699"/>
                </a:moveTo>
                <a:lnTo>
                  <a:pt x="215400" y="261813"/>
                </a:lnTo>
                <a:lnTo>
                  <a:pt x="215400" y="261813"/>
                </a:lnTo>
                <a:lnTo>
                  <a:pt x="220522" y="264769"/>
                </a:lnTo>
                <a:lnTo>
                  <a:pt x="220334" y="264445"/>
                </a:lnTo>
                <a:lnTo>
                  <a:pt x="220334" y="264445"/>
                </a:lnTo>
                <a:lnTo>
                  <a:pt x="215598" y="261699"/>
                </a:lnTo>
                <a:close/>
                <a:moveTo>
                  <a:pt x="227209" y="261699"/>
                </a:moveTo>
                <a:lnTo>
                  <a:pt x="227026" y="261804"/>
                </a:lnTo>
                <a:lnTo>
                  <a:pt x="227026" y="261804"/>
                </a:lnTo>
                <a:lnTo>
                  <a:pt x="232163" y="264769"/>
                </a:lnTo>
                <a:lnTo>
                  <a:pt x="231978" y="264449"/>
                </a:lnTo>
                <a:lnTo>
                  <a:pt x="231978" y="264449"/>
                </a:lnTo>
                <a:lnTo>
                  <a:pt x="227209" y="261699"/>
                </a:lnTo>
                <a:close/>
                <a:moveTo>
                  <a:pt x="238850" y="261699"/>
                </a:moveTo>
                <a:lnTo>
                  <a:pt x="238653" y="261813"/>
                </a:lnTo>
                <a:lnTo>
                  <a:pt x="238653" y="261813"/>
                </a:lnTo>
                <a:lnTo>
                  <a:pt x="243774" y="264769"/>
                </a:lnTo>
                <a:lnTo>
                  <a:pt x="243587" y="264445"/>
                </a:lnTo>
                <a:lnTo>
                  <a:pt x="243587" y="264445"/>
                </a:lnTo>
                <a:lnTo>
                  <a:pt x="238850" y="261699"/>
                </a:lnTo>
                <a:close/>
                <a:moveTo>
                  <a:pt x="250462" y="261699"/>
                </a:moveTo>
                <a:lnTo>
                  <a:pt x="250249" y="261821"/>
                </a:lnTo>
                <a:lnTo>
                  <a:pt x="250249" y="261821"/>
                </a:lnTo>
                <a:lnTo>
                  <a:pt x="255355" y="264769"/>
                </a:lnTo>
                <a:lnTo>
                  <a:pt x="255140" y="264397"/>
                </a:lnTo>
                <a:lnTo>
                  <a:pt x="255140" y="264397"/>
                </a:lnTo>
                <a:lnTo>
                  <a:pt x="250462" y="261699"/>
                </a:lnTo>
                <a:close/>
                <a:moveTo>
                  <a:pt x="262103" y="261699"/>
                </a:moveTo>
                <a:lnTo>
                  <a:pt x="261890" y="261821"/>
                </a:lnTo>
                <a:lnTo>
                  <a:pt x="261890" y="261821"/>
                </a:lnTo>
                <a:lnTo>
                  <a:pt x="266997" y="264769"/>
                </a:lnTo>
                <a:lnTo>
                  <a:pt x="266794" y="264418"/>
                </a:lnTo>
                <a:lnTo>
                  <a:pt x="266794" y="264418"/>
                </a:lnTo>
                <a:lnTo>
                  <a:pt x="262103" y="261699"/>
                </a:lnTo>
                <a:close/>
                <a:moveTo>
                  <a:pt x="273714" y="261699"/>
                </a:moveTo>
                <a:lnTo>
                  <a:pt x="273501" y="261821"/>
                </a:lnTo>
                <a:lnTo>
                  <a:pt x="273501" y="261821"/>
                </a:lnTo>
                <a:lnTo>
                  <a:pt x="278608" y="264769"/>
                </a:lnTo>
                <a:lnTo>
                  <a:pt x="278392" y="264397"/>
                </a:lnTo>
                <a:lnTo>
                  <a:pt x="278392" y="264397"/>
                </a:lnTo>
                <a:lnTo>
                  <a:pt x="273714" y="261699"/>
                </a:lnTo>
                <a:close/>
                <a:moveTo>
                  <a:pt x="284657" y="255589"/>
                </a:moveTo>
                <a:lnTo>
                  <a:pt x="284657" y="261729"/>
                </a:lnTo>
                <a:lnTo>
                  <a:pt x="279337" y="264769"/>
                </a:lnTo>
                <a:lnTo>
                  <a:pt x="284657" y="255589"/>
                </a:lnTo>
                <a:close/>
                <a:moveTo>
                  <a:pt x="17418" y="255589"/>
                </a:moveTo>
                <a:lnTo>
                  <a:pt x="17418" y="261729"/>
                </a:lnTo>
                <a:lnTo>
                  <a:pt x="12098" y="264829"/>
                </a:lnTo>
                <a:lnTo>
                  <a:pt x="17418" y="255589"/>
                </a:lnTo>
                <a:close/>
                <a:moveTo>
                  <a:pt x="29029" y="255589"/>
                </a:moveTo>
                <a:lnTo>
                  <a:pt x="29029" y="261729"/>
                </a:lnTo>
                <a:lnTo>
                  <a:pt x="23710" y="264829"/>
                </a:lnTo>
                <a:lnTo>
                  <a:pt x="29029" y="255589"/>
                </a:lnTo>
                <a:close/>
                <a:moveTo>
                  <a:pt x="40610" y="255589"/>
                </a:moveTo>
                <a:lnTo>
                  <a:pt x="40610" y="261729"/>
                </a:lnTo>
                <a:lnTo>
                  <a:pt x="35290" y="264829"/>
                </a:lnTo>
                <a:lnTo>
                  <a:pt x="40610" y="255589"/>
                </a:lnTo>
                <a:close/>
                <a:moveTo>
                  <a:pt x="52251" y="255589"/>
                </a:moveTo>
                <a:lnTo>
                  <a:pt x="52251" y="261729"/>
                </a:lnTo>
                <a:lnTo>
                  <a:pt x="46932" y="264829"/>
                </a:lnTo>
                <a:lnTo>
                  <a:pt x="52251" y="255589"/>
                </a:lnTo>
                <a:close/>
                <a:moveTo>
                  <a:pt x="63862" y="255589"/>
                </a:moveTo>
                <a:lnTo>
                  <a:pt x="63862" y="261729"/>
                </a:lnTo>
                <a:lnTo>
                  <a:pt x="58543" y="264829"/>
                </a:lnTo>
                <a:lnTo>
                  <a:pt x="63862" y="255589"/>
                </a:lnTo>
                <a:close/>
                <a:moveTo>
                  <a:pt x="75504" y="255589"/>
                </a:moveTo>
                <a:lnTo>
                  <a:pt x="75504" y="261729"/>
                </a:lnTo>
                <a:lnTo>
                  <a:pt x="70185" y="264829"/>
                </a:lnTo>
                <a:lnTo>
                  <a:pt x="75504" y="255589"/>
                </a:lnTo>
                <a:close/>
                <a:moveTo>
                  <a:pt x="87115" y="255589"/>
                </a:moveTo>
                <a:lnTo>
                  <a:pt x="87115" y="261729"/>
                </a:lnTo>
                <a:lnTo>
                  <a:pt x="81796" y="264829"/>
                </a:lnTo>
                <a:lnTo>
                  <a:pt x="87115" y="255589"/>
                </a:lnTo>
                <a:close/>
                <a:moveTo>
                  <a:pt x="98757" y="255589"/>
                </a:moveTo>
                <a:lnTo>
                  <a:pt x="98757" y="261729"/>
                </a:lnTo>
                <a:lnTo>
                  <a:pt x="93437" y="264829"/>
                </a:lnTo>
                <a:lnTo>
                  <a:pt x="98757" y="255589"/>
                </a:lnTo>
                <a:close/>
                <a:moveTo>
                  <a:pt x="110337" y="255589"/>
                </a:moveTo>
                <a:lnTo>
                  <a:pt x="110337" y="261729"/>
                </a:lnTo>
                <a:lnTo>
                  <a:pt x="105018" y="264829"/>
                </a:lnTo>
                <a:lnTo>
                  <a:pt x="110337" y="255589"/>
                </a:lnTo>
                <a:close/>
                <a:moveTo>
                  <a:pt x="121979" y="255589"/>
                </a:moveTo>
                <a:lnTo>
                  <a:pt x="121979" y="261729"/>
                </a:lnTo>
                <a:lnTo>
                  <a:pt x="116660" y="264829"/>
                </a:lnTo>
                <a:lnTo>
                  <a:pt x="121979" y="255589"/>
                </a:lnTo>
                <a:close/>
                <a:moveTo>
                  <a:pt x="133590" y="255589"/>
                </a:moveTo>
                <a:lnTo>
                  <a:pt x="133590" y="261729"/>
                </a:lnTo>
                <a:lnTo>
                  <a:pt x="128271" y="264829"/>
                </a:lnTo>
                <a:lnTo>
                  <a:pt x="133590" y="255589"/>
                </a:lnTo>
                <a:close/>
                <a:moveTo>
                  <a:pt x="145232" y="255589"/>
                </a:moveTo>
                <a:lnTo>
                  <a:pt x="145232" y="261729"/>
                </a:lnTo>
                <a:lnTo>
                  <a:pt x="139912" y="264829"/>
                </a:lnTo>
                <a:lnTo>
                  <a:pt x="145232" y="255589"/>
                </a:lnTo>
                <a:close/>
                <a:moveTo>
                  <a:pt x="156843" y="255589"/>
                </a:moveTo>
                <a:lnTo>
                  <a:pt x="156843" y="261729"/>
                </a:lnTo>
                <a:lnTo>
                  <a:pt x="151523" y="264829"/>
                </a:lnTo>
                <a:lnTo>
                  <a:pt x="156843" y="255589"/>
                </a:lnTo>
                <a:close/>
                <a:moveTo>
                  <a:pt x="168484" y="255589"/>
                </a:moveTo>
                <a:lnTo>
                  <a:pt x="168484" y="261729"/>
                </a:lnTo>
                <a:lnTo>
                  <a:pt x="163165" y="264829"/>
                </a:lnTo>
                <a:lnTo>
                  <a:pt x="168484" y="255589"/>
                </a:lnTo>
                <a:close/>
                <a:moveTo>
                  <a:pt x="180065" y="255589"/>
                </a:moveTo>
                <a:lnTo>
                  <a:pt x="180065" y="261729"/>
                </a:lnTo>
                <a:lnTo>
                  <a:pt x="174746" y="264829"/>
                </a:lnTo>
                <a:lnTo>
                  <a:pt x="180065" y="255589"/>
                </a:lnTo>
                <a:close/>
                <a:moveTo>
                  <a:pt x="191676" y="255589"/>
                </a:moveTo>
                <a:lnTo>
                  <a:pt x="191676" y="261729"/>
                </a:lnTo>
                <a:lnTo>
                  <a:pt x="186357" y="264829"/>
                </a:lnTo>
                <a:lnTo>
                  <a:pt x="191676" y="255589"/>
                </a:lnTo>
                <a:close/>
                <a:moveTo>
                  <a:pt x="203318" y="255589"/>
                </a:moveTo>
                <a:lnTo>
                  <a:pt x="203318" y="261729"/>
                </a:lnTo>
                <a:lnTo>
                  <a:pt x="197999" y="264829"/>
                </a:lnTo>
                <a:lnTo>
                  <a:pt x="203318" y="255589"/>
                </a:lnTo>
                <a:close/>
                <a:moveTo>
                  <a:pt x="214929" y="255589"/>
                </a:moveTo>
                <a:lnTo>
                  <a:pt x="214929" y="261729"/>
                </a:lnTo>
                <a:lnTo>
                  <a:pt x="209610" y="264829"/>
                </a:lnTo>
                <a:lnTo>
                  <a:pt x="214929" y="255589"/>
                </a:lnTo>
                <a:close/>
                <a:moveTo>
                  <a:pt x="226570" y="255589"/>
                </a:moveTo>
                <a:lnTo>
                  <a:pt x="226570" y="261729"/>
                </a:lnTo>
                <a:lnTo>
                  <a:pt x="221251" y="264829"/>
                </a:lnTo>
                <a:lnTo>
                  <a:pt x="226570" y="255589"/>
                </a:lnTo>
                <a:close/>
                <a:moveTo>
                  <a:pt x="238182" y="255589"/>
                </a:moveTo>
                <a:lnTo>
                  <a:pt x="238182" y="261729"/>
                </a:lnTo>
                <a:lnTo>
                  <a:pt x="232862" y="264829"/>
                </a:lnTo>
                <a:lnTo>
                  <a:pt x="238182" y="255589"/>
                </a:lnTo>
                <a:close/>
                <a:moveTo>
                  <a:pt x="249793" y="255589"/>
                </a:moveTo>
                <a:lnTo>
                  <a:pt x="249793" y="261729"/>
                </a:lnTo>
                <a:lnTo>
                  <a:pt x="244474" y="264829"/>
                </a:lnTo>
                <a:lnTo>
                  <a:pt x="249793" y="255589"/>
                </a:lnTo>
                <a:close/>
                <a:moveTo>
                  <a:pt x="261404" y="255589"/>
                </a:moveTo>
                <a:lnTo>
                  <a:pt x="261404" y="261729"/>
                </a:lnTo>
                <a:lnTo>
                  <a:pt x="256085" y="264829"/>
                </a:lnTo>
                <a:lnTo>
                  <a:pt x="261404" y="255589"/>
                </a:lnTo>
                <a:close/>
                <a:moveTo>
                  <a:pt x="273046" y="255589"/>
                </a:moveTo>
                <a:lnTo>
                  <a:pt x="273046" y="261729"/>
                </a:lnTo>
                <a:lnTo>
                  <a:pt x="267726" y="264829"/>
                </a:lnTo>
                <a:lnTo>
                  <a:pt x="273046" y="255589"/>
                </a:lnTo>
                <a:close/>
                <a:moveTo>
                  <a:pt x="29352" y="0"/>
                </a:moveTo>
                <a:cubicBezTo>
                  <a:pt x="29333" y="0"/>
                  <a:pt x="29318" y="8"/>
                  <a:pt x="29302" y="23"/>
                </a:cubicBezTo>
                <a:lnTo>
                  <a:pt x="23345" y="3367"/>
                </a:lnTo>
                <a:lnTo>
                  <a:pt x="17600" y="54"/>
                </a:lnTo>
                <a:cubicBezTo>
                  <a:pt x="17585" y="38"/>
                  <a:pt x="17562" y="31"/>
                  <a:pt x="17539" y="31"/>
                </a:cubicBezTo>
                <a:cubicBezTo>
                  <a:pt x="17516" y="31"/>
                  <a:pt x="17494" y="38"/>
                  <a:pt x="17478" y="54"/>
                </a:cubicBezTo>
                <a:lnTo>
                  <a:pt x="11734" y="3367"/>
                </a:lnTo>
                <a:lnTo>
                  <a:pt x="5989" y="54"/>
                </a:lnTo>
                <a:cubicBezTo>
                  <a:pt x="5974" y="38"/>
                  <a:pt x="5958" y="31"/>
                  <a:pt x="5943" y="31"/>
                </a:cubicBezTo>
                <a:cubicBezTo>
                  <a:pt x="5928" y="31"/>
                  <a:pt x="5913" y="38"/>
                  <a:pt x="5898" y="54"/>
                </a:cubicBezTo>
                <a:lnTo>
                  <a:pt x="31" y="3397"/>
                </a:lnTo>
                <a:lnTo>
                  <a:pt x="1" y="3458"/>
                </a:lnTo>
                <a:lnTo>
                  <a:pt x="1" y="3488"/>
                </a:lnTo>
                <a:lnTo>
                  <a:pt x="1" y="10206"/>
                </a:lnTo>
                <a:cubicBezTo>
                  <a:pt x="1" y="10236"/>
                  <a:pt x="31" y="10297"/>
                  <a:pt x="62" y="10327"/>
                </a:cubicBezTo>
                <a:lnTo>
                  <a:pt x="5806" y="13640"/>
                </a:lnTo>
                <a:lnTo>
                  <a:pt x="5806" y="20206"/>
                </a:lnTo>
                <a:lnTo>
                  <a:pt x="31" y="23519"/>
                </a:lnTo>
                <a:lnTo>
                  <a:pt x="1" y="23549"/>
                </a:lnTo>
                <a:lnTo>
                  <a:pt x="1" y="23580"/>
                </a:lnTo>
                <a:lnTo>
                  <a:pt x="1" y="30328"/>
                </a:lnTo>
                <a:cubicBezTo>
                  <a:pt x="1" y="30358"/>
                  <a:pt x="31" y="30388"/>
                  <a:pt x="62" y="30419"/>
                </a:cubicBezTo>
                <a:lnTo>
                  <a:pt x="5806" y="33732"/>
                </a:lnTo>
                <a:lnTo>
                  <a:pt x="5806" y="40297"/>
                </a:lnTo>
                <a:lnTo>
                  <a:pt x="31" y="43641"/>
                </a:lnTo>
                <a:lnTo>
                  <a:pt x="1" y="43702"/>
                </a:lnTo>
                <a:lnTo>
                  <a:pt x="1" y="43732"/>
                </a:lnTo>
                <a:lnTo>
                  <a:pt x="1" y="50449"/>
                </a:lnTo>
                <a:cubicBezTo>
                  <a:pt x="1" y="50480"/>
                  <a:pt x="31" y="50541"/>
                  <a:pt x="62" y="50571"/>
                </a:cubicBezTo>
                <a:lnTo>
                  <a:pt x="5806" y="53884"/>
                </a:lnTo>
                <a:lnTo>
                  <a:pt x="5806" y="60450"/>
                </a:lnTo>
                <a:lnTo>
                  <a:pt x="31" y="63793"/>
                </a:lnTo>
                <a:lnTo>
                  <a:pt x="1" y="63823"/>
                </a:lnTo>
                <a:lnTo>
                  <a:pt x="1" y="63854"/>
                </a:lnTo>
                <a:lnTo>
                  <a:pt x="1" y="70602"/>
                </a:lnTo>
                <a:cubicBezTo>
                  <a:pt x="1" y="70632"/>
                  <a:pt x="31" y="70662"/>
                  <a:pt x="62" y="70693"/>
                </a:cubicBezTo>
                <a:lnTo>
                  <a:pt x="5806" y="74006"/>
                </a:lnTo>
                <a:lnTo>
                  <a:pt x="5806" y="80571"/>
                </a:lnTo>
                <a:lnTo>
                  <a:pt x="62" y="83885"/>
                </a:lnTo>
                <a:lnTo>
                  <a:pt x="31" y="83915"/>
                </a:lnTo>
                <a:lnTo>
                  <a:pt x="31" y="83945"/>
                </a:lnTo>
                <a:lnTo>
                  <a:pt x="31" y="90693"/>
                </a:lnTo>
                <a:cubicBezTo>
                  <a:pt x="31" y="90724"/>
                  <a:pt x="62" y="90754"/>
                  <a:pt x="122" y="90784"/>
                </a:cubicBezTo>
                <a:lnTo>
                  <a:pt x="5867" y="94097"/>
                </a:lnTo>
                <a:lnTo>
                  <a:pt x="5867" y="100663"/>
                </a:lnTo>
                <a:lnTo>
                  <a:pt x="122" y="103976"/>
                </a:lnTo>
                <a:lnTo>
                  <a:pt x="92" y="104006"/>
                </a:lnTo>
                <a:lnTo>
                  <a:pt x="92" y="104067"/>
                </a:lnTo>
                <a:lnTo>
                  <a:pt x="92" y="110785"/>
                </a:lnTo>
                <a:cubicBezTo>
                  <a:pt x="92" y="110815"/>
                  <a:pt x="122" y="110845"/>
                  <a:pt x="153" y="110906"/>
                </a:cubicBezTo>
                <a:lnTo>
                  <a:pt x="5898" y="114189"/>
                </a:lnTo>
                <a:lnTo>
                  <a:pt x="5898" y="120785"/>
                </a:lnTo>
                <a:lnTo>
                  <a:pt x="153" y="124068"/>
                </a:lnTo>
                <a:lnTo>
                  <a:pt x="122" y="124128"/>
                </a:lnTo>
                <a:lnTo>
                  <a:pt x="122" y="124159"/>
                </a:lnTo>
                <a:lnTo>
                  <a:pt x="122" y="130876"/>
                </a:lnTo>
                <a:cubicBezTo>
                  <a:pt x="122" y="130907"/>
                  <a:pt x="153" y="130967"/>
                  <a:pt x="183" y="130998"/>
                </a:cubicBezTo>
                <a:lnTo>
                  <a:pt x="5928" y="134311"/>
                </a:lnTo>
                <a:lnTo>
                  <a:pt x="5928" y="140876"/>
                </a:lnTo>
                <a:lnTo>
                  <a:pt x="183" y="144189"/>
                </a:lnTo>
                <a:lnTo>
                  <a:pt x="153" y="144220"/>
                </a:lnTo>
                <a:lnTo>
                  <a:pt x="153" y="144250"/>
                </a:lnTo>
                <a:lnTo>
                  <a:pt x="153" y="150968"/>
                </a:lnTo>
                <a:cubicBezTo>
                  <a:pt x="153" y="151028"/>
                  <a:pt x="183" y="151059"/>
                  <a:pt x="244" y="151089"/>
                </a:cubicBezTo>
                <a:lnTo>
                  <a:pt x="5958" y="154402"/>
                </a:lnTo>
                <a:lnTo>
                  <a:pt x="5958" y="160968"/>
                </a:lnTo>
                <a:lnTo>
                  <a:pt x="244" y="164281"/>
                </a:lnTo>
                <a:lnTo>
                  <a:pt x="183" y="164311"/>
                </a:lnTo>
                <a:lnTo>
                  <a:pt x="183" y="164372"/>
                </a:lnTo>
                <a:lnTo>
                  <a:pt x="183" y="171089"/>
                </a:lnTo>
                <a:cubicBezTo>
                  <a:pt x="183" y="171120"/>
                  <a:pt x="244" y="171150"/>
                  <a:pt x="274" y="171211"/>
                </a:cubicBezTo>
                <a:lnTo>
                  <a:pt x="6019" y="174494"/>
                </a:lnTo>
                <a:lnTo>
                  <a:pt x="6019" y="181090"/>
                </a:lnTo>
                <a:lnTo>
                  <a:pt x="274" y="184372"/>
                </a:lnTo>
                <a:lnTo>
                  <a:pt x="244" y="184433"/>
                </a:lnTo>
                <a:lnTo>
                  <a:pt x="244" y="184464"/>
                </a:lnTo>
                <a:lnTo>
                  <a:pt x="244" y="185132"/>
                </a:lnTo>
                <a:lnTo>
                  <a:pt x="5557" y="194332"/>
                </a:lnTo>
                <a:lnTo>
                  <a:pt x="5557" y="194332"/>
                </a:lnTo>
                <a:lnTo>
                  <a:pt x="6050" y="194616"/>
                </a:lnTo>
                <a:lnTo>
                  <a:pt x="6050" y="195163"/>
                </a:lnTo>
                <a:lnTo>
                  <a:pt x="11369" y="204403"/>
                </a:lnTo>
                <a:lnTo>
                  <a:pt x="11369" y="204403"/>
                </a:lnTo>
                <a:lnTo>
                  <a:pt x="8907" y="202974"/>
                </a:lnTo>
                <a:lnTo>
                  <a:pt x="6050" y="201333"/>
                </a:lnTo>
                <a:lnTo>
                  <a:pt x="6050" y="201181"/>
                </a:lnTo>
                <a:lnTo>
                  <a:pt x="305" y="204494"/>
                </a:lnTo>
                <a:lnTo>
                  <a:pt x="274" y="204525"/>
                </a:lnTo>
                <a:lnTo>
                  <a:pt x="274" y="204555"/>
                </a:lnTo>
                <a:lnTo>
                  <a:pt x="274" y="205337"/>
                </a:lnTo>
                <a:lnTo>
                  <a:pt x="274" y="205337"/>
                </a:lnTo>
                <a:lnTo>
                  <a:pt x="5516" y="214382"/>
                </a:lnTo>
                <a:lnTo>
                  <a:pt x="5516" y="214382"/>
                </a:lnTo>
                <a:lnTo>
                  <a:pt x="6080" y="214707"/>
                </a:lnTo>
                <a:lnTo>
                  <a:pt x="6080" y="215368"/>
                </a:lnTo>
                <a:lnTo>
                  <a:pt x="6080" y="215368"/>
                </a:lnTo>
                <a:lnTo>
                  <a:pt x="11369" y="224555"/>
                </a:lnTo>
                <a:lnTo>
                  <a:pt x="11369" y="224555"/>
                </a:lnTo>
                <a:lnTo>
                  <a:pt x="8907" y="223096"/>
                </a:lnTo>
                <a:lnTo>
                  <a:pt x="6050" y="221455"/>
                </a:lnTo>
                <a:lnTo>
                  <a:pt x="6050" y="221290"/>
                </a:lnTo>
                <a:lnTo>
                  <a:pt x="6050" y="221290"/>
                </a:lnTo>
                <a:lnTo>
                  <a:pt x="335" y="224586"/>
                </a:lnTo>
                <a:lnTo>
                  <a:pt x="305" y="224616"/>
                </a:lnTo>
                <a:lnTo>
                  <a:pt x="305" y="224646"/>
                </a:lnTo>
                <a:lnTo>
                  <a:pt x="305" y="225481"/>
                </a:lnTo>
                <a:lnTo>
                  <a:pt x="305" y="225481"/>
                </a:lnTo>
                <a:lnTo>
                  <a:pt x="5473" y="234429"/>
                </a:lnTo>
                <a:lnTo>
                  <a:pt x="5473" y="234429"/>
                </a:lnTo>
                <a:lnTo>
                  <a:pt x="6110" y="234799"/>
                </a:lnTo>
                <a:lnTo>
                  <a:pt x="6110" y="235543"/>
                </a:lnTo>
                <a:lnTo>
                  <a:pt x="6110" y="235543"/>
                </a:lnTo>
                <a:lnTo>
                  <a:pt x="11369" y="244677"/>
                </a:lnTo>
                <a:lnTo>
                  <a:pt x="11369" y="244677"/>
                </a:lnTo>
                <a:lnTo>
                  <a:pt x="8907" y="243249"/>
                </a:lnTo>
                <a:lnTo>
                  <a:pt x="6050" y="241607"/>
                </a:lnTo>
                <a:lnTo>
                  <a:pt x="6050" y="241399"/>
                </a:lnTo>
                <a:lnTo>
                  <a:pt x="6050" y="241399"/>
                </a:lnTo>
                <a:lnTo>
                  <a:pt x="396" y="244677"/>
                </a:lnTo>
                <a:lnTo>
                  <a:pt x="335" y="244708"/>
                </a:lnTo>
                <a:lnTo>
                  <a:pt x="335" y="244768"/>
                </a:lnTo>
                <a:lnTo>
                  <a:pt x="335" y="245656"/>
                </a:lnTo>
                <a:lnTo>
                  <a:pt x="335" y="245656"/>
                </a:lnTo>
                <a:lnTo>
                  <a:pt x="5421" y="254461"/>
                </a:lnTo>
                <a:lnTo>
                  <a:pt x="5421" y="254461"/>
                </a:lnTo>
                <a:lnTo>
                  <a:pt x="6171" y="254890"/>
                </a:lnTo>
                <a:lnTo>
                  <a:pt x="6171" y="255799"/>
                </a:lnTo>
                <a:lnTo>
                  <a:pt x="6171" y="255799"/>
                </a:lnTo>
                <a:lnTo>
                  <a:pt x="11245" y="264556"/>
                </a:lnTo>
                <a:lnTo>
                  <a:pt x="11245" y="264556"/>
                </a:lnTo>
                <a:lnTo>
                  <a:pt x="12038" y="265012"/>
                </a:lnTo>
                <a:lnTo>
                  <a:pt x="12190" y="265012"/>
                </a:lnTo>
                <a:lnTo>
                  <a:pt x="17798" y="261778"/>
                </a:lnTo>
                <a:lnTo>
                  <a:pt x="17798" y="261778"/>
                </a:lnTo>
                <a:lnTo>
                  <a:pt x="17661" y="261699"/>
                </a:lnTo>
                <a:lnTo>
                  <a:pt x="17661" y="255589"/>
                </a:lnTo>
                <a:lnTo>
                  <a:pt x="22841" y="264528"/>
                </a:lnTo>
                <a:lnTo>
                  <a:pt x="22841" y="264528"/>
                </a:lnTo>
                <a:lnTo>
                  <a:pt x="22841" y="264528"/>
                </a:lnTo>
                <a:lnTo>
                  <a:pt x="22841" y="264528"/>
                </a:lnTo>
                <a:lnTo>
                  <a:pt x="22841" y="264528"/>
                </a:lnTo>
                <a:lnTo>
                  <a:pt x="22841" y="264528"/>
                </a:lnTo>
                <a:lnTo>
                  <a:pt x="23679" y="265012"/>
                </a:lnTo>
                <a:lnTo>
                  <a:pt x="23831" y="265012"/>
                </a:lnTo>
                <a:lnTo>
                  <a:pt x="29439" y="261778"/>
                </a:lnTo>
                <a:lnTo>
                  <a:pt x="29439" y="261778"/>
                </a:lnTo>
                <a:lnTo>
                  <a:pt x="29302" y="261699"/>
                </a:lnTo>
                <a:lnTo>
                  <a:pt x="29302" y="255589"/>
                </a:lnTo>
                <a:lnTo>
                  <a:pt x="34495" y="264551"/>
                </a:lnTo>
                <a:lnTo>
                  <a:pt x="34495" y="264551"/>
                </a:lnTo>
                <a:lnTo>
                  <a:pt x="35290" y="265012"/>
                </a:lnTo>
                <a:lnTo>
                  <a:pt x="35442" y="265012"/>
                </a:lnTo>
                <a:lnTo>
                  <a:pt x="41035" y="261786"/>
                </a:lnTo>
                <a:lnTo>
                  <a:pt x="41035" y="261786"/>
                </a:lnTo>
                <a:lnTo>
                  <a:pt x="40883" y="261699"/>
                </a:lnTo>
                <a:lnTo>
                  <a:pt x="40883" y="255589"/>
                </a:lnTo>
                <a:lnTo>
                  <a:pt x="46048" y="264502"/>
                </a:lnTo>
                <a:lnTo>
                  <a:pt x="46048" y="264502"/>
                </a:lnTo>
                <a:lnTo>
                  <a:pt x="46932" y="265012"/>
                </a:lnTo>
                <a:lnTo>
                  <a:pt x="47084" y="265012"/>
                </a:lnTo>
                <a:lnTo>
                  <a:pt x="52662" y="261778"/>
                </a:lnTo>
                <a:lnTo>
                  <a:pt x="52662" y="261778"/>
                </a:lnTo>
                <a:lnTo>
                  <a:pt x="52525" y="261699"/>
                </a:lnTo>
                <a:lnTo>
                  <a:pt x="52525" y="255589"/>
                </a:lnTo>
                <a:lnTo>
                  <a:pt x="57705" y="264528"/>
                </a:lnTo>
                <a:lnTo>
                  <a:pt x="57705" y="264528"/>
                </a:lnTo>
                <a:lnTo>
                  <a:pt x="57705" y="264528"/>
                </a:lnTo>
                <a:lnTo>
                  <a:pt x="57705" y="264528"/>
                </a:lnTo>
                <a:lnTo>
                  <a:pt x="57705" y="264528"/>
                </a:lnTo>
                <a:lnTo>
                  <a:pt x="58543" y="265012"/>
                </a:lnTo>
                <a:lnTo>
                  <a:pt x="58695" y="265012"/>
                </a:lnTo>
                <a:lnTo>
                  <a:pt x="64288" y="261786"/>
                </a:lnTo>
                <a:lnTo>
                  <a:pt x="64288" y="261786"/>
                </a:lnTo>
                <a:lnTo>
                  <a:pt x="64136" y="261699"/>
                </a:lnTo>
                <a:lnTo>
                  <a:pt x="64136" y="255589"/>
                </a:lnTo>
                <a:lnTo>
                  <a:pt x="69301" y="264502"/>
                </a:lnTo>
                <a:lnTo>
                  <a:pt x="69301" y="264502"/>
                </a:lnTo>
                <a:lnTo>
                  <a:pt x="70185" y="265012"/>
                </a:lnTo>
                <a:lnTo>
                  <a:pt x="70337" y="265012"/>
                </a:lnTo>
                <a:lnTo>
                  <a:pt x="75914" y="261778"/>
                </a:lnTo>
                <a:lnTo>
                  <a:pt x="75914" y="261778"/>
                </a:lnTo>
                <a:lnTo>
                  <a:pt x="75777" y="261699"/>
                </a:lnTo>
                <a:lnTo>
                  <a:pt x="75777" y="255589"/>
                </a:lnTo>
                <a:lnTo>
                  <a:pt x="80957" y="264528"/>
                </a:lnTo>
                <a:lnTo>
                  <a:pt x="81796" y="265012"/>
                </a:lnTo>
                <a:lnTo>
                  <a:pt x="81948" y="265012"/>
                </a:lnTo>
                <a:lnTo>
                  <a:pt x="87540" y="261786"/>
                </a:lnTo>
                <a:lnTo>
                  <a:pt x="87540" y="261786"/>
                </a:lnTo>
                <a:lnTo>
                  <a:pt x="87389" y="261699"/>
                </a:lnTo>
                <a:lnTo>
                  <a:pt x="87389" y="255589"/>
                </a:lnTo>
                <a:lnTo>
                  <a:pt x="92553" y="264502"/>
                </a:lnTo>
                <a:lnTo>
                  <a:pt x="92553" y="264502"/>
                </a:lnTo>
                <a:lnTo>
                  <a:pt x="93437" y="265012"/>
                </a:lnTo>
                <a:lnTo>
                  <a:pt x="93589" y="265012"/>
                </a:lnTo>
                <a:lnTo>
                  <a:pt x="99167" y="261778"/>
                </a:lnTo>
                <a:lnTo>
                  <a:pt x="99167" y="261778"/>
                </a:lnTo>
                <a:lnTo>
                  <a:pt x="99030" y="261699"/>
                </a:lnTo>
                <a:lnTo>
                  <a:pt x="99030" y="255589"/>
                </a:lnTo>
                <a:lnTo>
                  <a:pt x="104210" y="264528"/>
                </a:lnTo>
                <a:lnTo>
                  <a:pt x="105048" y="265012"/>
                </a:lnTo>
                <a:lnTo>
                  <a:pt x="105200" y="265012"/>
                </a:lnTo>
                <a:lnTo>
                  <a:pt x="110778" y="261795"/>
                </a:lnTo>
                <a:lnTo>
                  <a:pt x="110611" y="261699"/>
                </a:lnTo>
                <a:lnTo>
                  <a:pt x="110611" y="255589"/>
                </a:lnTo>
                <a:lnTo>
                  <a:pt x="115760" y="264476"/>
                </a:lnTo>
                <a:lnTo>
                  <a:pt x="115760" y="264476"/>
                </a:lnTo>
                <a:lnTo>
                  <a:pt x="116690" y="265012"/>
                </a:lnTo>
                <a:lnTo>
                  <a:pt x="116842" y="265012"/>
                </a:lnTo>
                <a:lnTo>
                  <a:pt x="122404" y="261804"/>
                </a:lnTo>
                <a:lnTo>
                  <a:pt x="122404" y="261804"/>
                </a:lnTo>
                <a:lnTo>
                  <a:pt x="122222" y="261699"/>
                </a:lnTo>
                <a:lnTo>
                  <a:pt x="122222" y="255589"/>
                </a:lnTo>
                <a:lnTo>
                  <a:pt x="127369" y="264471"/>
                </a:lnTo>
                <a:lnTo>
                  <a:pt x="127369" y="264471"/>
                </a:lnTo>
                <a:lnTo>
                  <a:pt x="128301" y="265012"/>
                </a:lnTo>
                <a:lnTo>
                  <a:pt x="128453" y="265012"/>
                </a:lnTo>
                <a:lnTo>
                  <a:pt x="134031" y="261795"/>
                </a:lnTo>
                <a:lnTo>
                  <a:pt x="133864" y="261699"/>
                </a:lnTo>
                <a:lnTo>
                  <a:pt x="133864" y="255589"/>
                </a:lnTo>
                <a:lnTo>
                  <a:pt x="139013" y="264476"/>
                </a:lnTo>
                <a:lnTo>
                  <a:pt x="139013" y="264476"/>
                </a:lnTo>
                <a:lnTo>
                  <a:pt x="139943" y="265012"/>
                </a:lnTo>
                <a:lnTo>
                  <a:pt x="140095" y="265012"/>
                </a:lnTo>
                <a:lnTo>
                  <a:pt x="145657" y="261804"/>
                </a:lnTo>
                <a:lnTo>
                  <a:pt x="145657" y="261804"/>
                </a:lnTo>
                <a:lnTo>
                  <a:pt x="145475" y="261699"/>
                </a:lnTo>
                <a:lnTo>
                  <a:pt x="145475" y="255589"/>
                </a:lnTo>
                <a:lnTo>
                  <a:pt x="150622" y="264471"/>
                </a:lnTo>
                <a:lnTo>
                  <a:pt x="150622" y="264471"/>
                </a:lnTo>
                <a:lnTo>
                  <a:pt x="151554" y="265012"/>
                </a:lnTo>
                <a:lnTo>
                  <a:pt x="151706" y="265012"/>
                </a:lnTo>
                <a:lnTo>
                  <a:pt x="157283" y="261795"/>
                </a:lnTo>
                <a:lnTo>
                  <a:pt x="157283" y="261795"/>
                </a:lnTo>
                <a:lnTo>
                  <a:pt x="157116" y="261699"/>
                </a:lnTo>
                <a:lnTo>
                  <a:pt x="157116" y="255589"/>
                </a:lnTo>
                <a:lnTo>
                  <a:pt x="162266" y="264476"/>
                </a:lnTo>
                <a:lnTo>
                  <a:pt x="162266" y="264476"/>
                </a:lnTo>
                <a:lnTo>
                  <a:pt x="163195" y="265012"/>
                </a:lnTo>
                <a:lnTo>
                  <a:pt x="163347" y="265012"/>
                </a:lnTo>
                <a:lnTo>
                  <a:pt x="168910" y="261804"/>
                </a:lnTo>
                <a:lnTo>
                  <a:pt x="168910" y="261804"/>
                </a:lnTo>
                <a:lnTo>
                  <a:pt x="168727" y="261699"/>
                </a:lnTo>
                <a:lnTo>
                  <a:pt x="168727" y="255589"/>
                </a:lnTo>
                <a:lnTo>
                  <a:pt x="173874" y="264471"/>
                </a:lnTo>
                <a:lnTo>
                  <a:pt x="174807" y="265012"/>
                </a:lnTo>
                <a:lnTo>
                  <a:pt x="174959" y="265012"/>
                </a:lnTo>
                <a:lnTo>
                  <a:pt x="180521" y="261804"/>
                </a:lnTo>
                <a:lnTo>
                  <a:pt x="180521" y="261804"/>
                </a:lnTo>
                <a:lnTo>
                  <a:pt x="180339" y="261699"/>
                </a:lnTo>
                <a:lnTo>
                  <a:pt x="180339" y="255589"/>
                </a:lnTo>
                <a:lnTo>
                  <a:pt x="185473" y="264449"/>
                </a:lnTo>
                <a:lnTo>
                  <a:pt x="185473" y="264449"/>
                </a:lnTo>
                <a:lnTo>
                  <a:pt x="186448" y="265012"/>
                </a:lnTo>
                <a:lnTo>
                  <a:pt x="186600" y="265012"/>
                </a:lnTo>
                <a:lnTo>
                  <a:pt x="192147" y="261813"/>
                </a:lnTo>
                <a:lnTo>
                  <a:pt x="192147" y="261813"/>
                </a:lnTo>
                <a:lnTo>
                  <a:pt x="191950" y="261699"/>
                </a:lnTo>
                <a:lnTo>
                  <a:pt x="191950" y="255589"/>
                </a:lnTo>
                <a:lnTo>
                  <a:pt x="197081" y="264445"/>
                </a:lnTo>
                <a:lnTo>
                  <a:pt x="197081" y="264445"/>
                </a:lnTo>
                <a:lnTo>
                  <a:pt x="198059" y="265012"/>
                </a:lnTo>
                <a:lnTo>
                  <a:pt x="198211" y="265012"/>
                </a:lnTo>
                <a:lnTo>
                  <a:pt x="203774" y="261804"/>
                </a:lnTo>
                <a:lnTo>
                  <a:pt x="203774" y="261804"/>
                </a:lnTo>
                <a:lnTo>
                  <a:pt x="203591" y="261699"/>
                </a:lnTo>
                <a:lnTo>
                  <a:pt x="203591" y="255589"/>
                </a:lnTo>
                <a:lnTo>
                  <a:pt x="208726" y="264449"/>
                </a:lnTo>
                <a:lnTo>
                  <a:pt x="208726" y="264449"/>
                </a:lnTo>
                <a:lnTo>
                  <a:pt x="209701" y="265012"/>
                </a:lnTo>
                <a:lnTo>
                  <a:pt x="209853" y="265012"/>
                </a:lnTo>
                <a:lnTo>
                  <a:pt x="215400" y="261813"/>
                </a:lnTo>
                <a:lnTo>
                  <a:pt x="215400" y="261813"/>
                </a:lnTo>
                <a:lnTo>
                  <a:pt x="215202" y="261699"/>
                </a:lnTo>
                <a:lnTo>
                  <a:pt x="215202" y="255589"/>
                </a:lnTo>
                <a:lnTo>
                  <a:pt x="220334" y="264445"/>
                </a:lnTo>
                <a:lnTo>
                  <a:pt x="220334" y="264445"/>
                </a:lnTo>
                <a:lnTo>
                  <a:pt x="221312" y="265012"/>
                </a:lnTo>
                <a:lnTo>
                  <a:pt x="221464" y="265012"/>
                </a:lnTo>
                <a:lnTo>
                  <a:pt x="227026" y="261804"/>
                </a:lnTo>
                <a:lnTo>
                  <a:pt x="227026" y="261804"/>
                </a:lnTo>
                <a:lnTo>
                  <a:pt x="226844" y="261699"/>
                </a:lnTo>
                <a:lnTo>
                  <a:pt x="226844" y="255589"/>
                </a:lnTo>
                <a:lnTo>
                  <a:pt x="231978" y="264449"/>
                </a:lnTo>
                <a:lnTo>
                  <a:pt x="231978" y="264449"/>
                </a:lnTo>
                <a:lnTo>
                  <a:pt x="232954" y="265012"/>
                </a:lnTo>
                <a:lnTo>
                  <a:pt x="233106" y="265012"/>
                </a:lnTo>
                <a:lnTo>
                  <a:pt x="238653" y="261813"/>
                </a:lnTo>
                <a:lnTo>
                  <a:pt x="238653" y="261813"/>
                </a:lnTo>
                <a:lnTo>
                  <a:pt x="238455" y="261699"/>
                </a:lnTo>
                <a:lnTo>
                  <a:pt x="238455" y="255589"/>
                </a:lnTo>
                <a:lnTo>
                  <a:pt x="243587" y="264445"/>
                </a:lnTo>
                <a:lnTo>
                  <a:pt x="243587" y="264445"/>
                </a:lnTo>
                <a:lnTo>
                  <a:pt x="243941" y="264650"/>
                </a:lnTo>
                <a:lnTo>
                  <a:pt x="243941" y="264650"/>
                </a:lnTo>
                <a:lnTo>
                  <a:pt x="238638" y="255468"/>
                </a:lnTo>
                <a:lnTo>
                  <a:pt x="243957" y="258507"/>
                </a:lnTo>
                <a:lnTo>
                  <a:pt x="243957" y="264659"/>
                </a:lnTo>
                <a:lnTo>
                  <a:pt x="243957" y="264659"/>
                </a:lnTo>
                <a:lnTo>
                  <a:pt x="244565" y="265012"/>
                </a:lnTo>
                <a:lnTo>
                  <a:pt x="244717" y="265012"/>
                </a:lnTo>
                <a:lnTo>
                  <a:pt x="250249" y="261821"/>
                </a:lnTo>
                <a:lnTo>
                  <a:pt x="250249" y="261821"/>
                </a:lnTo>
                <a:lnTo>
                  <a:pt x="250036" y="261699"/>
                </a:lnTo>
                <a:lnTo>
                  <a:pt x="250036" y="255589"/>
                </a:lnTo>
                <a:lnTo>
                  <a:pt x="255140" y="264397"/>
                </a:lnTo>
                <a:lnTo>
                  <a:pt x="255140" y="264397"/>
                </a:lnTo>
                <a:lnTo>
                  <a:pt x="255584" y="264653"/>
                </a:lnTo>
                <a:lnTo>
                  <a:pt x="250279" y="255468"/>
                </a:lnTo>
                <a:lnTo>
                  <a:pt x="255598" y="258507"/>
                </a:lnTo>
                <a:lnTo>
                  <a:pt x="255598" y="264661"/>
                </a:lnTo>
                <a:lnTo>
                  <a:pt x="255598" y="264661"/>
                </a:lnTo>
                <a:lnTo>
                  <a:pt x="256206" y="265012"/>
                </a:lnTo>
                <a:lnTo>
                  <a:pt x="256358" y="265012"/>
                </a:lnTo>
                <a:lnTo>
                  <a:pt x="261890" y="261821"/>
                </a:lnTo>
                <a:lnTo>
                  <a:pt x="261890" y="261821"/>
                </a:lnTo>
                <a:lnTo>
                  <a:pt x="261678" y="261699"/>
                </a:lnTo>
                <a:lnTo>
                  <a:pt x="261678" y="255589"/>
                </a:lnTo>
                <a:lnTo>
                  <a:pt x="266794" y="264418"/>
                </a:lnTo>
                <a:lnTo>
                  <a:pt x="266794" y="264418"/>
                </a:lnTo>
                <a:lnTo>
                  <a:pt x="267194" y="264650"/>
                </a:lnTo>
                <a:lnTo>
                  <a:pt x="261890" y="255468"/>
                </a:lnTo>
                <a:lnTo>
                  <a:pt x="267210" y="258507"/>
                </a:lnTo>
                <a:lnTo>
                  <a:pt x="267210" y="264659"/>
                </a:lnTo>
                <a:lnTo>
                  <a:pt x="267817" y="265012"/>
                </a:lnTo>
                <a:lnTo>
                  <a:pt x="267969" y="265012"/>
                </a:lnTo>
                <a:lnTo>
                  <a:pt x="273501" y="261821"/>
                </a:lnTo>
                <a:lnTo>
                  <a:pt x="273501" y="261821"/>
                </a:lnTo>
                <a:lnTo>
                  <a:pt x="273289" y="261699"/>
                </a:lnTo>
                <a:lnTo>
                  <a:pt x="273289" y="255589"/>
                </a:lnTo>
                <a:lnTo>
                  <a:pt x="278392" y="264397"/>
                </a:lnTo>
                <a:lnTo>
                  <a:pt x="278392" y="264397"/>
                </a:lnTo>
                <a:lnTo>
                  <a:pt x="278837" y="264653"/>
                </a:lnTo>
                <a:lnTo>
                  <a:pt x="273532" y="255468"/>
                </a:lnTo>
                <a:lnTo>
                  <a:pt x="278851" y="258507"/>
                </a:lnTo>
                <a:lnTo>
                  <a:pt x="278851" y="264661"/>
                </a:lnTo>
                <a:lnTo>
                  <a:pt x="278851" y="264661"/>
                </a:lnTo>
                <a:lnTo>
                  <a:pt x="279459" y="265012"/>
                </a:lnTo>
                <a:lnTo>
                  <a:pt x="279611" y="265012"/>
                </a:lnTo>
                <a:lnTo>
                  <a:pt x="285417" y="261668"/>
                </a:lnTo>
                <a:cubicBezTo>
                  <a:pt x="285447" y="261638"/>
                  <a:pt x="285508" y="261577"/>
                  <a:pt x="285508" y="261547"/>
                </a:cubicBezTo>
                <a:lnTo>
                  <a:pt x="285508" y="255103"/>
                </a:lnTo>
                <a:lnTo>
                  <a:pt x="285508" y="255042"/>
                </a:lnTo>
                <a:cubicBezTo>
                  <a:pt x="285508" y="255042"/>
                  <a:pt x="285508" y="255012"/>
                  <a:pt x="285447" y="255012"/>
                </a:cubicBezTo>
                <a:lnTo>
                  <a:pt x="279733" y="251699"/>
                </a:lnTo>
                <a:lnTo>
                  <a:pt x="279733" y="245133"/>
                </a:lnTo>
                <a:lnTo>
                  <a:pt x="285447" y="241820"/>
                </a:lnTo>
                <a:cubicBezTo>
                  <a:pt x="285508" y="241790"/>
                  <a:pt x="285538" y="241759"/>
                  <a:pt x="285538" y="241698"/>
                </a:cubicBezTo>
                <a:lnTo>
                  <a:pt x="285538" y="234951"/>
                </a:lnTo>
                <a:lnTo>
                  <a:pt x="285538" y="234920"/>
                </a:lnTo>
                <a:cubicBezTo>
                  <a:pt x="285538" y="234920"/>
                  <a:pt x="285538" y="234859"/>
                  <a:pt x="285508" y="234859"/>
                </a:cubicBezTo>
                <a:lnTo>
                  <a:pt x="279763" y="231577"/>
                </a:lnTo>
                <a:lnTo>
                  <a:pt x="279763" y="224981"/>
                </a:lnTo>
                <a:lnTo>
                  <a:pt x="285508" y="221698"/>
                </a:lnTo>
                <a:cubicBezTo>
                  <a:pt x="285538" y="221637"/>
                  <a:pt x="285569" y="221607"/>
                  <a:pt x="285569" y="221577"/>
                </a:cubicBezTo>
                <a:lnTo>
                  <a:pt x="285569" y="214859"/>
                </a:lnTo>
                <a:lnTo>
                  <a:pt x="285569" y="214798"/>
                </a:lnTo>
                <a:cubicBezTo>
                  <a:pt x="285569" y="214798"/>
                  <a:pt x="285569" y="214768"/>
                  <a:pt x="285538" y="214768"/>
                </a:cubicBezTo>
                <a:lnTo>
                  <a:pt x="279793" y="211455"/>
                </a:lnTo>
                <a:lnTo>
                  <a:pt x="279793" y="204889"/>
                </a:lnTo>
                <a:lnTo>
                  <a:pt x="285538" y="201576"/>
                </a:lnTo>
                <a:cubicBezTo>
                  <a:pt x="285569" y="201546"/>
                  <a:pt x="285599" y="201515"/>
                  <a:pt x="285599" y="201485"/>
                </a:cubicBezTo>
                <a:lnTo>
                  <a:pt x="285599" y="194737"/>
                </a:lnTo>
                <a:lnTo>
                  <a:pt x="285599" y="194707"/>
                </a:lnTo>
                <a:cubicBezTo>
                  <a:pt x="285599" y="194707"/>
                  <a:pt x="285599" y="194676"/>
                  <a:pt x="285569" y="194676"/>
                </a:cubicBezTo>
                <a:lnTo>
                  <a:pt x="279824" y="191363"/>
                </a:lnTo>
                <a:lnTo>
                  <a:pt x="279824" y="184798"/>
                </a:lnTo>
                <a:lnTo>
                  <a:pt x="285569" y="181485"/>
                </a:lnTo>
                <a:cubicBezTo>
                  <a:pt x="285599" y="181454"/>
                  <a:pt x="285660" y="181424"/>
                  <a:pt x="285660" y="181363"/>
                </a:cubicBezTo>
                <a:lnTo>
                  <a:pt x="285660" y="174646"/>
                </a:lnTo>
                <a:lnTo>
                  <a:pt x="285660" y="174615"/>
                </a:lnTo>
                <a:cubicBezTo>
                  <a:pt x="285660" y="174615"/>
                  <a:pt x="285660" y="174585"/>
                  <a:pt x="285599" y="174585"/>
                </a:cubicBezTo>
                <a:lnTo>
                  <a:pt x="279885" y="171272"/>
                </a:lnTo>
                <a:lnTo>
                  <a:pt x="279885" y="164706"/>
                </a:lnTo>
                <a:lnTo>
                  <a:pt x="285599" y="161393"/>
                </a:lnTo>
                <a:cubicBezTo>
                  <a:pt x="285660" y="161363"/>
                  <a:pt x="285690" y="161302"/>
                  <a:pt x="285690" y="161272"/>
                </a:cubicBezTo>
                <a:lnTo>
                  <a:pt x="285690" y="154554"/>
                </a:lnTo>
                <a:lnTo>
                  <a:pt x="285690" y="154524"/>
                </a:lnTo>
                <a:cubicBezTo>
                  <a:pt x="285690" y="154524"/>
                  <a:pt x="285690" y="154463"/>
                  <a:pt x="285660" y="154463"/>
                </a:cubicBezTo>
                <a:lnTo>
                  <a:pt x="279915" y="151180"/>
                </a:lnTo>
                <a:lnTo>
                  <a:pt x="279915" y="144585"/>
                </a:lnTo>
                <a:lnTo>
                  <a:pt x="285660" y="141302"/>
                </a:lnTo>
                <a:cubicBezTo>
                  <a:pt x="285690" y="141241"/>
                  <a:pt x="285721" y="141211"/>
                  <a:pt x="285721" y="141180"/>
                </a:cubicBezTo>
                <a:lnTo>
                  <a:pt x="285721" y="134463"/>
                </a:lnTo>
                <a:lnTo>
                  <a:pt x="285721" y="134402"/>
                </a:lnTo>
                <a:cubicBezTo>
                  <a:pt x="285721" y="134402"/>
                  <a:pt x="285721" y="134372"/>
                  <a:pt x="285690" y="134372"/>
                </a:cubicBezTo>
                <a:lnTo>
                  <a:pt x="279945" y="131059"/>
                </a:lnTo>
                <a:lnTo>
                  <a:pt x="279945" y="124493"/>
                </a:lnTo>
                <a:lnTo>
                  <a:pt x="285690" y="121180"/>
                </a:lnTo>
                <a:cubicBezTo>
                  <a:pt x="285721" y="121150"/>
                  <a:pt x="285751" y="121119"/>
                  <a:pt x="285751" y="121089"/>
                </a:cubicBezTo>
                <a:lnTo>
                  <a:pt x="285751" y="114341"/>
                </a:lnTo>
                <a:lnTo>
                  <a:pt x="285751" y="114311"/>
                </a:lnTo>
                <a:cubicBezTo>
                  <a:pt x="285751" y="114311"/>
                  <a:pt x="285751" y="114280"/>
                  <a:pt x="285721" y="114280"/>
                </a:cubicBezTo>
                <a:lnTo>
                  <a:pt x="279976" y="110967"/>
                </a:lnTo>
                <a:lnTo>
                  <a:pt x="279976" y="104402"/>
                </a:lnTo>
                <a:lnTo>
                  <a:pt x="285721" y="101088"/>
                </a:lnTo>
                <a:cubicBezTo>
                  <a:pt x="285751" y="101058"/>
                  <a:pt x="285812" y="101028"/>
                  <a:pt x="285812" y="100967"/>
                </a:cubicBezTo>
                <a:lnTo>
                  <a:pt x="285812" y="94249"/>
                </a:lnTo>
                <a:lnTo>
                  <a:pt x="285812" y="94219"/>
                </a:lnTo>
                <a:cubicBezTo>
                  <a:pt x="285812" y="94219"/>
                  <a:pt x="285812" y="94189"/>
                  <a:pt x="285751" y="94189"/>
                </a:cubicBezTo>
                <a:lnTo>
                  <a:pt x="280037" y="90876"/>
                </a:lnTo>
                <a:lnTo>
                  <a:pt x="280037" y="84310"/>
                </a:lnTo>
                <a:lnTo>
                  <a:pt x="285751" y="80997"/>
                </a:lnTo>
                <a:cubicBezTo>
                  <a:pt x="285812" y="80967"/>
                  <a:pt x="285842" y="80906"/>
                  <a:pt x="285842" y="80875"/>
                </a:cubicBezTo>
                <a:lnTo>
                  <a:pt x="285842" y="74158"/>
                </a:lnTo>
                <a:lnTo>
                  <a:pt x="285842" y="74128"/>
                </a:lnTo>
                <a:cubicBezTo>
                  <a:pt x="285842" y="74128"/>
                  <a:pt x="285842" y="74067"/>
                  <a:pt x="285812" y="74067"/>
                </a:cubicBezTo>
                <a:lnTo>
                  <a:pt x="280067" y="70784"/>
                </a:lnTo>
                <a:lnTo>
                  <a:pt x="280067" y="63975"/>
                </a:lnTo>
                <a:lnTo>
                  <a:pt x="285812" y="60662"/>
                </a:lnTo>
                <a:cubicBezTo>
                  <a:pt x="285842" y="60632"/>
                  <a:pt x="285873" y="60602"/>
                  <a:pt x="285873" y="60571"/>
                </a:cubicBezTo>
                <a:lnTo>
                  <a:pt x="285873" y="53823"/>
                </a:lnTo>
                <a:lnTo>
                  <a:pt x="285873" y="53793"/>
                </a:lnTo>
                <a:cubicBezTo>
                  <a:pt x="285873" y="53793"/>
                  <a:pt x="285873" y="53763"/>
                  <a:pt x="285842" y="53763"/>
                </a:cubicBezTo>
                <a:lnTo>
                  <a:pt x="280097" y="50449"/>
                </a:lnTo>
                <a:lnTo>
                  <a:pt x="280097" y="43854"/>
                </a:lnTo>
                <a:lnTo>
                  <a:pt x="285842" y="40540"/>
                </a:lnTo>
                <a:cubicBezTo>
                  <a:pt x="285873" y="40510"/>
                  <a:pt x="285903" y="40449"/>
                  <a:pt x="285903" y="40419"/>
                </a:cubicBezTo>
                <a:lnTo>
                  <a:pt x="285903" y="33701"/>
                </a:lnTo>
                <a:lnTo>
                  <a:pt x="285903" y="33641"/>
                </a:lnTo>
                <a:cubicBezTo>
                  <a:pt x="285903" y="33641"/>
                  <a:pt x="285903" y="33610"/>
                  <a:pt x="285873" y="33610"/>
                </a:cubicBezTo>
                <a:lnTo>
                  <a:pt x="280128" y="30297"/>
                </a:lnTo>
                <a:lnTo>
                  <a:pt x="280128" y="23701"/>
                </a:lnTo>
                <a:lnTo>
                  <a:pt x="284839" y="20388"/>
                </a:lnTo>
                <a:cubicBezTo>
                  <a:pt x="284900" y="20358"/>
                  <a:pt x="284930" y="20327"/>
                  <a:pt x="284930" y="20267"/>
                </a:cubicBezTo>
                <a:lnTo>
                  <a:pt x="284930" y="13549"/>
                </a:lnTo>
                <a:lnTo>
                  <a:pt x="284930" y="13519"/>
                </a:lnTo>
                <a:cubicBezTo>
                  <a:pt x="284930" y="13519"/>
                  <a:pt x="284930" y="13488"/>
                  <a:pt x="284900" y="13488"/>
                </a:cubicBezTo>
                <a:lnTo>
                  <a:pt x="279155" y="10175"/>
                </a:lnTo>
                <a:lnTo>
                  <a:pt x="279155" y="3519"/>
                </a:lnTo>
                <a:lnTo>
                  <a:pt x="279155" y="3488"/>
                </a:lnTo>
                <a:cubicBezTo>
                  <a:pt x="279155" y="3488"/>
                  <a:pt x="279155" y="3458"/>
                  <a:pt x="279125" y="3458"/>
                </a:cubicBezTo>
                <a:lnTo>
                  <a:pt x="273289" y="114"/>
                </a:lnTo>
                <a:cubicBezTo>
                  <a:pt x="273273" y="99"/>
                  <a:pt x="273258" y="92"/>
                  <a:pt x="273243" y="92"/>
                </a:cubicBezTo>
                <a:cubicBezTo>
                  <a:pt x="273228" y="92"/>
                  <a:pt x="273213" y="99"/>
                  <a:pt x="273198" y="114"/>
                </a:cubicBezTo>
                <a:lnTo>
                  <a:pt x="267453" y="3427"/>
                </a:lnTo>
                <a:lnTo>
                  <a:pt x="261708" y="114"/>
                </a:lnTo>
                <a:cubicBezTo>
                  <a:pt x="261693" y="99"/>
                  <a:pt x="261678" y="92"/>
                  <a:pt x="261659" y="92"/>
                </a:cubicBezTo>
                <a:cubicBezTo>
                  <a:pt x="261640" y="92"/>
                  <a:pt x="261617" y="99"/>
                  <a:pt x="261586" y="114"/>
                </a:cubicBezTo>
                <a:lnTo>
                  <a:pt x="255872" y="3427"/>
                </a:lnTo>
                <a:lnTo>
                  <a:pt x="250127" y="114"/>
                </a:lnTo>
                <a:cubicBezTo>
                  <a:pt x="250112" y="99"/>
                  <a:pt x="250089" y="92"/>
                  <a:pt x="250066" y="92"/>
                </a:cubicBezTo>
                <a:cubicBezTo>
                  <a:pt x="250044" y="92"/>
                  <a:pt x="250021" y="99"/>
                  <a:pt x="250006" y="114"/>
                </a:cubicBezTo>
                <a:lnTo>
                  <a:pt x="244261" y="3427"/>
                </a:lnTo>
                <a:lnTo>
                  <a:pt x="238394" y="23"/>
                </a:lnTo>
                <a:cubicBezTo>
                  <a:pt x="238364" y="8"/>
                  <a:pt x="238341" y="0"/>
                  <a:pt x="238322" y="0"/>
                </a:cubicBezTo>
                <a:cubicBezTo>
                  <a:pt x="238303" y="0"/>
                  <a:pt x="238288" y="8"/>
                  <a:pt x="238273" y="23"/>
                </a:cubicBezTo>
                <a:lnTo>
                  <a:pt x="232528" y="3336"/>
                </a:lnTo>
                <a:lnTo>
                  <a:pt x="226783" y="23"/>
                </a:lnTo>
                <a:cubicBezTo>
                  <a:pt x="226768" y="8"/>
                  <a:pt x="226753" y="0"/>
                  <a:pt x="226738" y="0"/>
                </a:cubicBezTo>
                <a:cubicBezTo>
                  <a:pt x="226722" y="0"/>
                  <a:pt x="226707" y="8"/>
                  <a:pt x="226692" y="23"/>
                </a:cubicBezTo>
                <a:lnTo>
                  <a:pt x="220947" y="3336"/>
                </a:lnTo>
                <a:lnTo>
                  <a:pt x="215202" y="23"/>
                </a:lnTo>
                <a:cubicBezTo>
                  <a:pt x="215187" y="8"/>
                  <a:pt x="215165" y="0"/>
                  <a:pt x="215142" y="0"/>
                </a:cubicBezTo>
                <a:cubicBezTo>
                  <a:pt x="215119" y="0"/>
                  <a:pt x="215096" y="8"/>
                  <a:pt x="215081" y="23"/>
                </a:cubicBezTo>
                <a:lnTo>
                  <a:pt x="209367" y="3336"/>
                </a:lnTo>
                <a:lnTo>
                  <a:pt x="203622" y="23"/>
                </a:lnTo>
                <a:cubicBezTo>
                  <a:pt x="203607" y="8"/>
                  <a:pt x="203584" y="0"/>
                  <a:pt x="203561" y="0"/>
                </a:cubicBezTo>
                <a:cubicBezTo>
                  <a:pt x="203538" y="0"/>
                  <a:pt x="203515" y="8"/>
                  <a:pt x="203500" y="23"/>
                </a:cubicBezTo>
                <a:lnTo>
                  <a:pt x="197755" y="3336"/>
                </a:lnTo>
                <a:lnTo>
                  <a:pt x="192041" y="23"/>
                </a:lnTo>
                <a:cubicBezTo>
                  <a:pt x="192011" y="8"/>
                  <a:pt x="191988" y="0"/>
                  <a:pt x="191969" y="0"/>
                </a:cubicBezTo>
                <a:cubicBezTo>
                  <a:pt x="191950" y="0"/>
                  <a:pt x="191935" y="8"/>
                  <a:pt x="191919" y="23"/>
                </a:cubicBezTo>
                <a:lnTo>
                  <a:pt x="186175" y="3336"/>
                </a:lnTo>
                <a:lnTo>
                  <a:pt x="180430" y="23"/>
                </a:lnTo>
                <a:cubicBezTo>
                  <a:pt x="180415" y="8"/>
                  <a:pt x="180399" y="0"/>
                  <a:pt x="180380" y="0"/>
                </a:cubicBezTo>
                <a:cubicBezTo>
                  <a:pt x="180361" y="0"/>
                  <a:pt x="180339" y="8"/>
                  <a:pt x="180308" y="23"/>
                </a:cubicBezTo>
                <a:lnTo>
                  <a:pt x="174594" y="3336"/>
                </a:lnTo>
                <a:lnTo>
                  <a:pt x="168849" y="23"/>
                </a:lnTo>
                <a:cubicBezTo>
                  <a:pt x="168834" y="8"/>
                  <a:pt x="168811" y="0"/>
                  <a:pt x="168788" y="0"/>
                </a:cubicBezTo>
                <a:cubicBezTo>
                  <a:pt x="168765" y="0"/>
                  <a:pt x="168743" y="8"/>
                  <a:pt x="168727" y="23"/>
                </a:cubicBezTo>
                <a:lnTo>
                  <a:pt x="162770" y="3367"/>
                </a:lnTo>
                <a:lnTo>
                  <a:pt x="157025" y="54"/>
                </a:lnTo>
                <a:cubicBezTo>
                  <a:pt x="157010" y="38"/>
                  <a:pt x="156995" y="31"/>
                  <a:pt x="156980" y="31"/>
                </a:cubicBezTo>
                <a:cubicBezTo>
                  <a:pt x="156964" y="31"/>
                  <a:pt x="156949" y="38"/>
                  <a:pt x="156934" y="54"/>
                </a:cubicBezTo>
                <a:lnTo>
                  <a:pt x="151189" y="3367"/>
                </a:lnTo>
                <a:lnTo>
                  <a:pt x="145444" y="54"/>
                </a:lnTo>
                <a:cubicBezTo>
                  <a:pt x="145429" y="38"/>
                  <a:pt x="145406" y="31"/>
                  <a:pt x="145384" y="31"/>
                </a:cubicBezTo>
                <a:cubicBezTo>
                  <a:pt x="145361" y="31"/>
                  <a:pt x="145338" y="38"/>
                  <a:pt x="145323" y="54"/>
                </a:cubicBezTo>
                <a:lnTo>
                  <a:pt x="139578" y="3367"/>
                </a:lnTo>
                <a:lnTo>
                  <a:pt x="133864" y="54"/>
                </a:lnTo>
                <a:cubicBezTo>
                  <a:pt x="133833" y="38"/>
                  <a:pt x="133810" y="31"/>
                  <a:pt x="133791" y="31"/>
                </a:cubicBezTo>
                <a:cubicBezTo>
                  <a:pt x="133772" y="31"/>
                  <a:pt x="133757" y="38"/>
                  <a:pt x="133742" y="54"/>
                </a:cubicBezTo>
                <a:lnTo>
                  <a:pt x="127997" y="3367"/>
                </a:lnTo>
                <a:lnTo>
                  <a:pt x="122252" y="54"/>
                </a:lnTo>
                <a:cubicBezTo>
                  <a:pt x="122237" y="38"/>
                  <a:pt x="122222" y="31"/>
                  <a:pt x="122207" y="31"/>
                </a:cubicBezTo>
                <a:cubicBezTo>
                  <a:pt x="122192" y="31"/>
                  <a:pt x="122176" y="38"/>
                  <a:pt x="122161" y="54"/>
                </a:cubicBezTo>
                <a:lnTo>
                  <a:pt x="116416" y="3367"/>
                </a:lnTo>
                <a:lnTo>
                  <a:pt x="110672" y="54"/>
                </a:lnTo>
                <a:cubicBezTo>
                  <a:pt x="110656" y="38"/>
                  <a:pt x="110641" y="31"/>
                  <a:pt x="110622" y="31"/>
                </a:cubicBezTo>
                <a:cubicBezTo>
                  <a:pt x="110603" y="31"/>
                  <a:pt x="110580" y="38"/>
                  <a:pt x="110550" y="54"/>
                </a:cubicBezTo>
                <a:lnTo>
                  <a:pt x="104836" y="3367"/>
                </a:lnTo>
                <a:lnTo>
                  <a:pt x="98939" y="23"/>
                </a:lnTo>
                <a:cubicBezTo>
                  <a:pt x="98924" y="8"/>
                  <a:pt x="98909" y="0"/>
                  <a:pt x="98890" y="0"/>
                </a:cubicBezTo>
                <a:cubicBezTo>
                  <a:pt x="98871" y="0"/>
                  <a:pt x="98848" y="8"/>
                  <a:pt x="98817" y="23"/>
                </a:cubicBezTo>
                <a:lnTo>
                  <a:pt x="93103" y="3336"/>
                </a:lnTo>
                <a:lnTo>
                  <a:pt x="87358" y="23"/>
                </a:lnTo>
                <a:cubicBezTo>
                  <a:pt x="87343" y="8"/>
                  <a:pt x="87320" y="0"/>
                  <a:pt x="87297" y="0"/>
                </a:cubicBezTo>
                <a:cubicBezTo>
                  <a:pt x="87275" y="0"/>
                  <a:pt x="87252" y="8"/>
                  <a:pt x="87237" y="23"/>
                </a:cubicBezTo>
                <a:lnTo>
                  <a:pt x="81492" y="3336"/>
                </a:lnTo>
                <a:lnTo>
                  <a:pt x="75777" y="23"/>
                </a:lnTo>
                <a:cubicBezTo>
                  <a:pt x="75747" y="8"/>
                  <a:pt x="75724" y="0"/>
                  <a:pt x="75705" y="0"/>
                </a:cubicBezTo>
                <a:cubicBezTo>
                  <a:pt x="75686" y="0"/>
                  <a:pt x="75671" y="8"/>
                  <a:pt x="75656" y="23"/>
                </a:cubicBezTo>
                <a:lnTo>
                  <a:pt x="69911" y="3336"/>
                </a:lnTo>
                <a:lnTo>
                  <a:pt x="64166" y="23"/>
                </a:lnTo>
                <a:cubicBezTo>
                  <a:pt x="64151" y="8"/>
                  <a:pt x="64136" y="0"/>
                  <a:pt x="64121" y="0"/>
                </a:cubicBezTo>
                <a:cubicBezTo>
                  <a:pt x="64105" y="0"/>
                  <a:pt x="64090" y="8"/>
                  <a:pt x="64075" y="23"/>
                </a:cubicBezTo>
                <a:lnTo>
                  <a:pt x="58330" y="3336"/>
                </a:lnTo>
                <a:lnTo>
                  <a:pt x="52585" y="23"/>
                </a:lnTo>
                <a:cubicBezTo>
                  <a:pt x="52570" y="8"/>
                  <a:pt x="52555" y="0"/>
                  <a:pt x="52536" y="0"/>
                </a:cubicBezTo>
                <a:cubicBezTo>
                  <a:pt x="52517" y="0"/>
                  <a:pt x="52494" y="8"/>
                  <a:pt x="52464" y="23"/>
                </a:cubicBezTo>
                <a:lnTo>
                  <a:pt x="46750" y="3336"/>
                </a:lnTo>
                <a:lnTo>
                  <a:pt x="41005" y="23"/>
                </a:lnTo>
                <a:cubicBezTo>
                  <a:pt x="40990" y="8"/>
                  <a:pt x="40967" y="0"/>
                  <a:pt x="40944" y="0"/>
                </a:cubicBezTo>
                <a:cubicBezTo>
                  <a:pt x="40921" y="0"/>
                  <a:pt x="40898" y="8"/>
                  <a:pt x="40883" y="23"/>
                </a:cubicBezTo>
                <a:lnTo>
                  <a:pt x="35138" y="3336"/>
                </a:lnTo>
                <a:lnTo>
                  <a:pt x="29424" y="23"/>
                </a:lnTo>
                <a:cubicBezTo>
                  <a:pt x="29394" y="8"/>
                  <a:pt x="29371" y="0"/>
                  <a:pt x="29352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9025" tIns="99025" rIns="99025" bIns="990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950"/>
              <a:buFont typeface="Arial"/>
              <a:buNone/>
            </a:pPr>
            <a:endParaRPr sz="195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01" name="Google Shape;1601;p46"/>
          <p:cNvSpPr/>
          <p:nvPr/>
        </p:nvSpPr>
        <p:spPr>
          <a:xfrm>
            <a:off x="121355" y="122520"/>
            <a:ext cx="9663290" cy="6612960"/>
          </a:xfrm>
          <a:custGeom>
            <a:avLst/>
            <a:gdLst/>
            <a:ahLst/>
            <a:cxnLst/>
            <a:rect l="l" t="t" r="r" b="b"/>
            <a:pathLst>
              <a:path w="284960" h="189973" extrusionOk="0">
                <a:moveTo>
                  <a:pt x="283075" y="1915"/>
                </a:moveTo>
                <a:lnTo>
                  <a:pt x="283075" y="188088"/>
                </a:lnTo>
                <a:lnTo>
                  <a:pt x="1915" y="188088"/>
                </a:lnTo>
                <a:lnTo>
                  <a:pt x="1915" y="1915"/>
                </a:lnTo>
                <a:close/>
                <a:moveTo>
                  <a:pt x="0" y="0"/>
                </a:moveTo>
                <a:lnTo>
                  <a:pt x="0" y="189972"/>
                </a:lnTo>
                <a:lnTo>
                  <a:pt x="284960" y="189972"/>
                </a:lnTo>
                <a:lnTo>
                  <a:pt x="284960" y="0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9025" tIns="99025" rIns="99025" bIns="990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950"/>
              <a:buFont typeface="Arial"/>
              <a:buNone/>
            </a:pPr>
            <a:endParaRPr sz="195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02" name="Google Shape;1602;p46"/>
          <p:cNvSpPr/>
          <p:nvPr/>
        </p:nvSpPr>
        <p:spPr>
          <a:xfrm>
            <a:off x="7845880" y="4356234"/>
            <a:ext cx="1772415" cy="2212833"/>
          </a:xfrm>
          <a:custGeom>
            <a:avLst/>
            <a:gdLst/>
            <a:ahLst/>
            <a:cxnLst/>
            <a:rect l="l" t="t" r="r" b="b"/>
            <a:pathLst>
              <a:path w="65443" h="66385" extrusionOk="0">
                <a:moveTo>
                  <a:pt x="63376" y="32646"/>
                </a:moveTo>
                <a:lnTo>
                  <a:pt x="63376" y="35108"/>
                </a:lnTo>
                <a:lnTo>
                  <a:pt x="60823" y="35108"/>
                </a:lnTo>
                <a:lnTo>
                  <a:pt x="60823" y="32646"/>
                </a:lnTo>
                <a:close/>
                <a:moveTo>
                  <a:pt x="59637" y="46476"/>
                </a:moveTo>
                <a:lnTo>
                  <a:pt x="59637" y="50306"/>
                </a:lnTo>
                <a:lnTo>
                  <a:pt x="55777" y="50306"/>
                </a:lnTo>
                <a:lnTo>
                  <a:pt x="55777" y="46476"/>
                </a:lnTo>
                <a:close/>
                <a:moveTo>
                  <a:pt x="54804" y="51461"/>
                </a:moveTo>
                <a:lnTo>
                  <a:pt x="54804" y="55746"/>
                </a:lnTo>
                <a:lnTo>
                  <a:pt x="51400" y="55746"/>
                </a:lnTo>
                <a:lnTo>
                  <a:pt x="51400" y="51461"/>
                </a:lnTo>
                <a:close/>
                <a:moveTo>
                  <a:pt x="59637" y="51461"/>
                </a:moveTo>
                <a:lnTo>
                  <a:pt x="59637" y="55746"/>
                </a:lnTo>
                <a:lnTo>
                  <a:pt x="55777" y="55746"/>
                </a:lnTo>
                <a:lnTo>
                  <a:pt x="55777" y="51461"/>
                </a:lnTo>
                <a:close/>
                <a:moveTo>
                  <a:pt x="59668" y="56993"/>
                </a:moveTo>
                <a:lnTo>
                  <a:pt x="59668" y="60579"/>
                </a:lnTo>
                <a:lnTo>
                  <a:pt x="56020" y="60579"/>
                </a:lnTo>
                <a:lnTo>
                  <a:pt x="56020" y="56993"/>
                </a:lnTo>
                <a:close/>
                <a:moveTo>
                  <a:pt x="50245" y="56719"/>
                </a:moveTo>
                <a:lnTo>
                  <a:pt x="50245" y="60610"/>
                </a:lnTo>
                <a:lnTo>
                  <a:pt x="45898" y="60610"/>
                </a:lnTo>
                <a:lnTo>
                  <a:pt x="45898" y="56719"/>
                </a:lnTo>
                <a:close/>
                <a:moveTo>
                  <a:pt x="54804" y="56719"/>
                </a:moveTo>
                <a:lnTo>
                  <a:pt x="54804" y="60610"/>
                </a:lnTo>
                <a:lnTo>
                  <a:pt x="51400" y="60610"/>
                </a:lnTo>
                <a:lnTo>
                  <a:pt x="51400" y="56719"/>
                </a:lnTo>
                <a:close/>
                <a:moveTo>
                  <a:pt x="35047" y="61856"/>
                </a:moveTo>
                <a:lnTo>
                  <a:pt x="35047" y="64409"/>
                </a:lnTo>
                <a:lnTo>
                  <a:pt x="32585" y="64409"/>
                </a:lnTo>
                <a:lnTo>
                  <a:pt x="32585" y="61856"/>
                </a:lnTo>
                <a:close/>
                <a:moveTo>
                  <a:pt x="64318" y="56993"/>
                </a:moveTo>
                <a:lnTo>
                  <a:pt x="64318" y="65230"/>
                </a:lnTo>
                <a:lnTo>
                  <a:pt x="56081" y="65230"/>
                </a:lnTo>
                <a:lnTo>
                  <a:pt x="56081" y="61582"/>
                </a:lnTo>
                <a:lnTo>
                  <a:pt x="60671" y="61582"/>
                </a:lnTo>
                <a:lnTo>
                  <a:pt x="60671" y="61552"/>
                </a:lnTo>
                <a:lnTo>
                  <a:pt x="60671" y="56993"/>
                </a:lnTo>
                <a:close/>
                <a:moveTo>
                  <a:pt x="63193" y="1"/>
                </a:moveTo>
                <a:lnTo>
                  <a:pt x="63193" y="26992"/>
                </a:lnTo>
                <a:lnTo>
                  <a:pt x="59668" y="26992"/>
                </a:lnTo>
                <a:lnTo>
                  <a:pt x="59668" y="31460"/>
                </a:lnTo>
                <a:lnTo>
                  <a:pt x="56628" y="31460"/>
                </a:lnTo>
                <a:lnTo>
                  <a:pt x="56628" y="40305"/>
                </a:lnTo>
                <a:lnTo>
                  <a:pt x="64166" y="40305"/>
                </a:lnTo>
                <a:lnTo>
                  <a:pt x="64166" y="50306"/>
                </a:lnTo>
                <a:lnTo>
                  <a:pt x="60640" y="50306"/>
                </a:lnTo>
                <a:lnTo>
                  <a:pt x="60640" y="45473"/>
                </a:lnTo>
                <a:lnTo>
                  <a:pt x="54804" y="45473"/>
                </a:lnTo>
                <a:lnTo>
                  <a:pt x="54804" y="50306"/>
                </a:lnTo>
                <a:lnTo>
                  <a:pt x="50245" y="50306"/>
                </a:lnTo>
                <a:lnTo>
                  <a:pt x="50245" y="55746"/>
                </a:lnTo>
                <a:lnTo>
                  <a:pt x="44895" y="55746"/>
                </a:lnTo>
                <a:lnTo>
                  <a:pt x="44895" y="61552"/>
                </a:lnTo>
                <a:lnTo>
                  <a:pt x="50245" y="61552"/>
                </a:lnTo>
                <a:lnTo>
                  <a:pt x="50245" y="65169"/>
                </a:lnTo>
                <a:lnTo>
                  <a:pt x="40275" y="65169"/>
                </a:lnTo>
                <a:lnTo>
                  <a:pt x="40275" y="57631"/>
                </a:lnTo>
                <a:lnTo>
                  <a:pt x="31400" y="57631"/>
                </a:lnTo>
                <a:lnTo>
                  <a:pt x="31400" y="60670"/>
                </a:lnTo>
                <a:lnTo>
                  <a:pt x="26931" y="60670"/>
                </a:lnTo>
                <a:lnTo>
                  <a:pt x="26931" y="64227"/>
                </a:lnTo>
                <a:lnTo>
                  <a:pt x="1" y="64227"/>
                </a:lnTo>
                <a:lnTo>
                  <a:pt x="1" y="64257"/>
                </a:lnTo>
                <a:lnTo>
                  <a:pt x="1" y="65382"/>
                </a:lnTo>
                <a:lnTo>
                  <a:pt x="28056" y="65382"/>
                </a:lnTo>
                <a:lnTo>
                  <a:pt x="28056" y="61856"/>
                </a:lnTo>
                <a:lnTo>
                  <a:pt x="31400" y="61856"/>
                </a:lnTo>
                <a:lnTo>
                  <a:pt x="31400" y="65534"/>
                </a:lnTo>
                <a:lnTo>
                  <a:pt x="36202" y="65534"/>
                </a:lnTo>
                <a:lnTo>
                  <a:pt x="36202" y="60670"/>
                </a:lnTo>
                <a:lnTo>
                  <a:pt x="32585" y="60670"/>
                </a:lnTo>
                <a:lnTo>
                  <a:pt x="32585" y="58786"/>
                </a:lnTo>
                <a:lnTo>
                  <a:pt x="39120" y="58786"/>
                </a:lnTo>
                <a:lnTo>
                  <a:pt x="39120" y="66294"/>
                </a:lnTo>
                <a:lnTo>
                  <a:pt x="51430" y="66294"/>
                </a:lnTo>
                <a:lnTo>
                  <a:pt x="51430" y="61552"/>
                </a:lnTo>
                <a:lnTo>
                  <a:pt x="54895" y="61552"/>
                </a:lnTo>
                <a:lnTo>
                  <a:pt x="54895" y="66385"/>
                </a:lnTo>
                <a:lnTo>
                  <a:pt x="65443" y="66385"/>
                </a:lnTo>
                <a:lnTo>
                  <a:pt x="65443" y="55807"/>
                </a:lnTo>
                <a:lnTo>
                  <a:pt x="60671" y="55807"/>
                </a:lnTo>
                <a:lnTo>
                  <a:pt x="60671" y="55746"/>
                </a:lnTo>
                <a:lnTo>
                  <a:pt x="60671" y="51461"/>
                </a:lnTo>
                <a:lnTo>
                  <a:pt x="65352" y="51461"/>
                </a:lnTo>
                <a:lnTo>
                  <a:pt x="65352" y="39150"/>
                </a:lnTo>
                <a:lnTo>
                  <a:pt x="57813" y="39150"/>
                </a:lnTo>
                <a:lnTo>
                  <a:pt x="57813" y="32615"/>
                </a:lnTo>
                <a:lnTo>
                  <a:pt x="59728" y="32615"/>
                </a:lnTo>
                <a:lnTo>
                  <a:pt x="59728" y="36202"/>
                </a:lnTo>
                <a:lnTo>
                  <a:pt x="64500" y="36202"/>
                </a:lnTo>
                <a:lnTo>
                  <a:pt x="64500" y="31430"/>
                </a:lnTo>
                <a:lnTo>
                  <a:pt x="60823" y="31430"/>
                </a:lnTo>
                <a:lnTo>
                  <a:pt x="60823" y="28086"/>
                </a:lnTo>
                <a:lnTo>
                  <a:pt x="64349" y="28086"/>
                </a:lnTo>
                <a:lnTo>
                  <a:pt x="64349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9025" tIns="99025" rIns="99025" bIns="990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950"/>
              <a:buFont typeface="Arial"/>
              <a:buNone/>
            </a:pPr>
            <a:endParaRPr sz="195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03" name="Google Shape;1603;p46"/>
          <p:cNvSpPr/>
          <p:nvPr/>
        </p:nvSpPr>
        <p:spPr>
          <a:xfrm>
            <a:off x="262357" y="290601"/>
            <a:ext cx="1772415" cy="2212833"/>
          </a:xfrm>
          <a:custGeom>
            <a:avLst/>
            <a:gdLst/>
            <a:ahLst/>
            <a:cxnLst/>
            <a:rect l="l" t="t" r="r" b="b"/>
            <a:pathLst>
              <a:path w="65443" h="66385" extrusionOk="0">
                <a:moveTo>
                  <a:pt x="32889" y="2037"/>
                </a:moveTo>
                <a:lnTo>
                  <a:pt x="32889" y="4590"/>
                </a:lnTo>
                <a:lnTo>
                  <a:pt x="30396" y="4590"/>
                </a:lnTo>
                <a:lnTo>
                  <a:pt x="30396" y="2037"/>
                </a:lnTo>
                <a:close/>
                <a:moveTo>
                  <a:pt x="9423" y="5837"/>
                </a:moveTo>
                <a:lnTo>
                  <a:pt x="9423" y="9423"/>
                </a:lnTo>
                <a:lnTo>
                  <a:pt x="5776" y="9423"/>
                </a:lnTo>
                <a:lnTo>
                  <a:pt x="5776" y="5837"/>
                </a:lnTo>
                <a:close/>
                <a:moveTo>
                  <a:pt x="9393" y="1186"/>
                </a:moveTo>
                <a:lnTo>
                  <a:pt x="9393" y="4864"/>
                </a:lnTo>
                <a:lnTo>
                  <a:pt x="4803" y="4864"/>
                </a:lnTo>
                <a:lnTo>
                  <a:pt x="4803" y="4894"/>
                </a:lnTo>
                <a:lnTo>
                  <a:pt x="4803" y="9454"/>
                </a:lnTo>
                <a:lnTo>
                  <a:pt x="1156" y="9454"/>
                </a:lnTo>
                <a:lnTo>
                  <a:pt x="1156" y="1186"/>
                </a:lnTo>
                <a:close/>
                <a:moveTo>
                  <a:pt x="19575" y="5806"/>
                </a:moveTo>
                <a:lnTo>
                  <a:pt x="19575" y="9667"/>
                </a:lnTo>
                <a:lnTo>
                  <a:pt x="15198" y="9667"/>
                </a:lnTo>
                <a:lnTo>
                  <a:pt x="15198" y="5806"/>
                </a:lnTo>
                <a:close/>
                <a:moveTo>
                  <a:pt x="14043" y="5806"/>
                </a:moveTo>
                <a:lnTo>
                  <a:pt x="14043" y="9697"/>
                </a:lnTo>
                <a:lnTo>
                  <a:pt x="10609" y="9697"/>
                </a:lnTo>
                <a:lnTo>
                  <a:pt x="10609" y="5806"/>
                </a:lnTo>
                <a:close/>
                <a:moveTo>
                  <a:pt x="9666" y="10670"/>
                </a:moveTo>
                <a:lnTo>
                  <a:pt x="9666" y="14955"/>
                </a:lnTo>
                <a:lnTo>
                  <a:pt x="5776" y="14955"/>
                </a:lnTo>
                <a:lnTo>
                  <a:pt x="5776" y="10670"/>
                </a:lnTo>
                <a:close/>
                <a:moveTo>
                  <a:pt x="14043" y="10670"/>
                </a:moveTo>
                <a:lnTo>
                  <a:pt x="14043" y="14955"/>
                </a:lnTo>
                <a:lnTo>
                  <a:pt x="10609" y="14955"/>
                </a:lnTo>
                <a:lnTo>
                  <a:pt x="10609" y="10670"/>
                </a:lnTo>
                <a:close/>
                <a:moveTo>
                  <a:pt x="9666" y="16110"/>
                </a:moveTo>
                <a:lnTo>
                  <a:pt x="9666" y="19940"/>
                </a:lnTo>
                <a:lnTo>
                  <a:pt x="5776" y="19940"/>
                </a:lnTo>
                <a:lnTo>
                  <a:pt x="5776" y="16110"/>
                </a:lnTo>
                <a:close/>
                <a:moveTo>
                  <a:pt x="4621" y="31308"/>
                </a:moveTo>
                <a:lnTo>
                  <a:pt x="4621" y="33770"/>
                </a:lnTo>
                <a:lnTo>
                  <a:pt x="2067" y="33770"/>
                </a:lnTo>
                <a:lnTo>
                  <a:pt x="2067" y="31308"/>
                </a:lnTo>
                <a:close/>
                <a:moveTo>
                  <a:pt x="1" y="1"/>
                </a:moveTo>
                <a:lnTo>
                  <a:pt x="1" y="10609"/>
                </a:lnTo>
                <a:lnTo>
                  <a:pt x="4803" y="10609"/>
                </a:lnTo>
                <a:lnTo>
                  <a:pt x="4803" y="10670"/>
                </a:lnTo>
                <a:lnTo>
                  <a:pt x="4803" y="14955"/>
                </a:lnTo>
                <a:lnTo>
                  <a:pt x="122" y="14955"/>
                </a:lnTo>
                <a:lnTo>
                  <a:pt x="122" y="27266"/>
                </a:lnTo>
                <a:lnTo>
                  <a:pt x="7660" y="27266"/>
                </a:lnTo>
                <a:lnTo>
                  <a:pt x="7660" y="33770"/>
                </a:lnTo>
                <a:lnTo>
                  <a:pt x="5745" y="33770"/>
                </a:lnTo>
                <a:lnTo>
                  <a:pt x="5745" y="30153"/>
                </a:lnTo>
                <a:lnTo>
                  <a:pt x="912" y="30153"/>
                </a:lnTo>
                <a:lnTo>
                  <a:pt x="912" y="34956"/>
                </a:lnTo>
                <a:lnTo>
                  <a:pt x="4621" y="34956"/>
                </a:lnTo>
                <a:lnTo>
                  <a:pt x="4621" y="38299"/>
                </a:lnTo>
                <a:lnTo>
                  <a:pt x="1064" y="38299"/>
                </a:lnTo>
                <a:lnTo>
                  <a:pt x="1064" y="66385"/>
                </a:lnTo>
                <a:lnTo>
                  <a:pt x="2219" y="66385"/>
                </a:lnTo>
                <a:lnTo>
                  <a:pt x="2219" y="39424"/>
                </a:lnTo>
                <a:lnTo>
                  <a:pt x="5745" y="39424"/>
                </a:lnTo>
                <a:lnTo>
                  <a:pt x="5745" y="34956"/>
                </a:lnTo>
                <a:lnTo>
                  <a:pt x="8785" y="34956"/>
                </a:lnTo>
                <a:lnTo>
                  <a:pt x="8785" y="26111"/>
                </a:lnTo>
                <a:lnTo>
                  <a:pt x="1247" y="26111"/>
                </a:lnTo>
                <a:lnTo>
                  <a:pt x="1247" y="16110"/>
                </a:lnTo>
                <a:lnTo>
                  <a:pt x="4803" y="16110"/>
                </a:lnTo>
                <a:lnTo>
                  <a:pt x="4803" y="20943"/>
                </a:lnTo>
                <a:lnTo>
                  <a:pt x="10609" y="20943"/>
                </a:lnTo>
                <a:lnTo>
                  <a:pt x="10609" y="16110"/>
                </a:lnTo>
                <a:lnTo>
                  <a:pt x="15168" y="16110"/>
                </a:lnTo>
                <a:lnTo>
                  <a:pt x="15168" y="10670"/>
                </a:lnTo>
                <a:lnTo>
                  <a:pt x="20518" y="10670"/>
                </a:lnTo>
                <a:lnTo>
                  <a:pt x="20518" y="4864"/>
                </a:lnTo>
                <a:lnTo>
                  <a:pt x="15198" y="4864"/>
                </a:lnTo>
                <a:lnTo>
                  <a:pt x="15198" y="1247"/>
                </a:lnTo>
                <a:lnTo>
                  <a:pt x="25199" y="1247"/>
                </a:lnTo>
                <a:lnTo>
                  <a:pt x="25199" y="8785"/>
                </a:lnTo>
                <a:lnTo>
                  <a:pt x="34044" y="8785"/>
                </a:lnTo>
                <a:lnTo>
                  <a:pt x="34044" y="5746"/>
                </a:lnTo>
                <a:lnTo>
                  <a:pt x="38542" y="5746"/>
                </a:lnTo>
                <a:lnTo>
                  <a:pt x="38542" y="2189"/>
                </a:lnTo>
                <a:lnTo>
                  <a:pt x="65442" y="2189"/>
                </a:lnTo>
                <a:lnTo>
                  <a:pt x="65442" y="1065"/>
                </a:lnTo>
                <a:lnTo>
                  <a:pt x="37357" y="1065"/>
                </a:lnTo>
                <a:lnTo>
                  <a:pt x="37357" y="4590"/>
                </a:lnTo>
                <a:lnTo>
                  <a:pt x="34013" y="4590"/>
                </a:lnTo>
                <a:lnTo>
                  <a:pt x="34013" y="913"/>
                </a:lnTo>
                <a:lnTo>
                  <a:pt x="29241" y="913"/>
                </a:lnTo>
                <a:lnTo>
                  <a:pt x="29241" y="5776"/>
                </a:lnTo>
                <a:lnTo>
                  <a:pt x="32828" y="5776"/>
                </a:lnTo>
                <a:lnTo>
                  <a:pt x="32828" y="7660"/>
                </a:lnTo>
                <a:lnTo>
                  <a:pt x="26354" y="7660"/>
                </a:lnTo>
                <a:lnTo>
                  <a:pt x="26354" y="62"/>
                </a:lnTo>
                <a:lnTo>
                  <a:pt x="14043" y="62"/>
                </a:lnTo>
                <a:lnTo>
                  <a:pt x="14043" y="4834"/>
                </a:lnTo>
                <a:lnTo>
                  <a:pt x="10578" y="4834"/>
                </a:lnTo>
                <a:lnTo>
                  <a:pt x="10578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9025" tIns="99025" rIns="99025" bIns="990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950"/>
              <a:buFont typeface="Arial"/>
              <a:buNone/>
            </a:pPr>
            <a:endParaRPr sz="195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04" name="Google Shape;1604;p46"/>
          <p:cNvSpPr/>
          <p:nvPr/>
        </p:nvSpPr>
        <p:spPr>
          <a:xfrm>
            <a:off x="262357" y="4371434"/>
            <a:ext cx="1797927" cy="2182433"/>
          </a:xfrm>
          <a:custGeom>
            <a:avLst/>
            <a:gdLst/>
            <a:ahLst/>
            <a:cxnLst/>
            <a:rect l="l" t="t" r="r" b="b"/>
            <a:pathLst>
              <a:path w="66385" h="65473" extrusionOk="0">
                <a:moveTo>
                  <a:pt x="4590" y="32584"/>
                </a:moveTo>
                <a:lnTo>
                  <a:pt x="4590" y="35077"/>
                </a:lnTo>
                <a:lnTo>
                  <a:pt x="2067" y="35077"/>
                </a:lnTo>
                <a:lnTo>
                  <a:pt x="2067" y="32584"/>
                </a:lnTo>
                <a:close/>
                <a:moveTo>
                  <a:pt x="9696" y="45898"/>
                </a:moveTo>
                <a:lnTo>
                  <a:pt x="9696" y="50275"/>
                </a:lnTo>
                <a:lnTo>
                  <a:pt x="5806" y="50275"/>
                </a:lnTo>
                <a:lnTo>
                  <a:pt x="5806" y="45898"/>
                </a:lnTo>
                <a:close/>
                <a:moveTo>
                  <a:pt x="9696" y="51430"/>
                </a:moveTo>
                <a:lnTo>
                  <a:pt x="9696" y="54864"/>
                </a:lnTo>
                <a:lnTo>
                  <a:pt x="5806" y="54864"/>
                </a:lnTo>
                <a:lnTo>
                  <a:pt x="5806" y="51430"/>
                </a:lnTo>
                <a:close/>
                <a:moveTo>
                  <a:pt x="14985" y="51430"/>
                </a:moveTo>
                <a:lnTo>
                  <a:pt x="14985" y="54864"/>
                </a:lnTo>
                <a:lnTo>
                  <a:pt x="10669" y="54864"/>
                </a:lnTo>
                <a:lnTo>
                  <a:pt x="10669" y="51430"/>
                </a:lnTo>
                <a:close/>
                <a:moveTo>
                  <a:pt x="9423" y="56050"/>
                </a:moveTo>
                <a:lnTo>
                  <a:pt x="9423" y="59697"/>
                </a:lnTo>
                <a:lnTo>
                  <a:pt x="5867" y="59697"/>
                </a:lnTo>
                <a:lnTo>
                  <a:pt x="5867" y="56050"/>
                </a:lnTo>
                <a:close/>
                <a:moveTo>
                  <a:pt x="14985" y="55807"/>
                </a:moveTo>
                <a:lnTo>
                  <a:pt x="14985" y="59697"/>
                </a:lnTo>
                <a:lnTo>
                  <a:pt x="10669" y="59697"/>
                </a:lnTo>
                <a:lnTo>
                  <a:pt x="10669" y="55807"/>
                </a:lnTo>
                <a:close/>
                <a:moveTo>
                  <a:pt x="19940" y="55807"/>
                </a:moveTo>
                <a:lnTo>
                  <a:pt x="19940" y="59697"/>
                </a:lnTo>
                <a:lnTo>
                  <a:pt x="16110" y="59697"/>
                </a:lnTo>
                <a:lnTo>
                  <a:pt x="16110" y="55807"/>
                </a:lnTo>
                <a:close/>
                <a:moveTo>
                  <a:pt x="33770" y="60822"/>
                </a:moveTo>
                <a:lnTo>
                  <a:pt x="33770" y="63375"/>
                </a:lnTo>
                <a:lnTo>
                  <a:pt x="31308" y="63375"/>
                </a:lnTo>
                <a:lnTo>
                  <a:pt x="31308" y="60822"/>
                </a:lnTo>
                <a:close/>
                <a:moveTo>
                  <a:pt x="4864" y="56080"/>
                </a:moveTo>
                <a:lnTo>
                  <a:pt x="4864" y="60670"/>
                </a:lnTo>
                <a:lnTo>
                  <a:pt x="9453" y="60670"/>
                </a:lnTo>
                <a:lnTo>
                  <a:pt x="9453" y="64317"/>
                </a:lnTo>
                <a:lnTo>
                  <a:pt x="1186" y="64317"/>
                </a:lnTo>
                <a:lnTo>
                  <a:pt x="1186" y="56080"/>
                </a:lnTo>
                <a:close/>
                <a:moveTo>
                  <a:pt x="1064" y="0"/>
                </a:moveTo>
                <a:lnTo>
                  <a:pt x="1064" y="28086"/>
                </a:lnTo>
                <a:lnTo>
                  <a:pt x="4590" y="28086"/>
                </a:lnTo>
                <a:lnTo>
                  <a:pt x="4590" y="31429"/>
                </a:lnTo>
                <a:lnTo>
                  <a:pt x="912" y="31429"/>
                </a:lnTo>
                <a:lnTo>
                  <a:pt x="912" y="36201"/>
                </a:lnTo>
                <a:lnTo>
                  <a:pt x="5775" y="36201"/>
                </a:lnTo>
                <a:lnTo>
                  <a:pt x="5775" y="32584"/>
                </a:lnTo>
                <a:lnTo>
                  <a:pt x="7690" y="32584"/>
                </a:lnTo>
                <a:lnTo>
                  <a:pt x="7690" y="39119"/>
                </a:lnTo>
                <a:lnTo>
                  <a:pt x="91" y="39119"/>
                </a:lnTo>
                <a:lnTo>
                  <a:pt x="91" y="51430"/>
                </a:lnTo>
                <a:lnTo>
                  <a:pt x="4833" y="51430"/>
                </a:lnTo>
                <a:lnTo>
                  <a:pt x="4833" y="54895"/>
                </a:lnTo>
                <a:lnTo>
                  <a:pt x="0" y="54895"/>
                </a:lnTo>
                <a:lnTo>
                  <a:pt x="0" y="65472"/>
                </a:lnTo>
                <a:lnTo>
                  <a:pt x="10578" y="65472"/>
                </a:lnTo>
                <a:lnTo>
                  <a:pt x="10578" y="60670"/>
                </a:lnTo>
                <a:lnTo>
                  <a:pt x="14925" y="60670"/>
                </a:lnTo>
                <a:lnTo>
                  <a:pt x="14925" y="65351"/>
                </a:lnTo>
                <a:lnTo>
                  <a:pt x="27235" y="65351"/>
                </a:lnTo>
                <a:lnTo>
                  <a:pt x="27235" y="57813"/>
                </a:lnTo>
                <a:lnTo>
                  <a:pt x="33770" y="57813"/>
                </a:lnTo>
                <a:lnTo>
                  <a:pt x="33770" y="59728"/>
                </a:lnTo>
                <a:lnTo>
                  <a:pt x="30183" y="59728"/>
                </a:lnTo>
                <a:lnTo>
                  <a:pt x="30183" y="64591"/>
                </a:lnTo>
                <a:lnTo>
                  <a:pt x="34955" y="64591"/>
                </a:lnTo>
                <a:lnTo>
                  <a:pt x="34955" y="60913"/>
                </a:lnTo>
                <a:lnTo>
                  <a:pt x="38299" y="60913"/>
                </a:lnTo>
                <a:lnTo>
                  <a:pt x="38299" y="64439"/>
                </a:lnTo>
                <a:lnTo>
                  <a:pt x="66384" y="64439"/>
                </a:lnTo>
                <a:lnTo>
                  <a:pt x="66384" y="63284"/>
                </a:lnTo>
                <a:lnTo>
                  <a:pt x="39423" y="63284"/>
                </a:lnTo>
                <a:lnTo>
                  <a:pt x="39423" y="59758"/>
                </a:lnTo>
                <a:lnTo>
                  <a:pt x="34955" y="59758"/>
                </a:lnTo>
                <a:lnTo>
                  <a:pt x="34955" y="56718"/>
                </a:lnTo>
                <a:lnTo>
                  <a:pt x="26110" y="56718"/>
                </a:lnTo>
                <a:lnTo>
                  <a:pt x="26110" y="64257"/>
                </a:lnTo>
                <a:lnTo>
                  <a:pt x="16110" y="64257"/>
                </a:lnTo>
                <a:lnTo>
                  <a:pt x="16110" y="60670"/>
                </a:lnTo>
                <a:lnTo>
                  <a:pt x="20943" y="60670"/>
                </a:lnTo>
                <a:lnTo>
                  <a:pt x="20943" y="54864"/>
                </a:lnTo>
                <a:lnTo>
                  <a:pt x="16110" y="54864"/>
                </a:lnTo>
                <a:lnTo>
                  <a:pt x="16110" y="50305"/>
                </a:lnTo>
                <a:lnTo>
                  <a:pt x="10669" y="50305"/>
                </a:lnTo>
                <a:lnTo>
                  <a:pt x="10669" y="44955"/>
                </a:lnTo>
                <a:lnTo>
                  <a:pt x="4864" y="44955"/>
                </a:lnTo>
                <a:lnTo>
                  <a:pt x="4864" y="50305"/>
                </a:lnTo>
                <a:lnTo>
                  <a:pt x="1246" y="50305"/>
                </a:lnTo>
                <a:lnTo>
                  <a:pt x="1246" y="40305"/>
                </a:lnTo>
                <a:lnTo>
                  <a:pt x="8785" y="40305"/>
                </a:lnTo>
                <a:lnTo>
                  <a:pt x="8785" y="31460"/>
                </a:lnTo>
                <a:lnTo>
                  <a:pt x="5745" y="31460"/>
                </a:lnTo>
                <a:lnTo>
                  <a:pt x="5745" y="26961"/>
                </a:lnTo>
                <a:lnTo>
                  <a:pt x="2219" y="26961"/>
                </a:lnTo>
                <a:lnTo>
                  <a:pt x="2219" y="0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9025" tIns="99025" rIns="99025" bIns="990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950"/>
              <a:buFont typeface="Arial"/>
              <a:buNone/>
            </a:pPr>
            <a:endParaRPr sz="195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05" name="Google Shape;1605;p46"/>
          <p:cNvSpPr/>
          <p:nvPr/>
        </p:nvSpPr>
        <p:spPr>
          <a:xfrm>
            <a:off x="7833110" y="305801"/>
            <a:ext cx="1797954" cy="2182433"/>
          </a:xfrm>
          <a:custGeom>
            <a:avLst/>
            <a:gdLst/>
            <a:ahLst/>
            <a:cxnLst/>
            <a:rect l="l" t="t" r="r" b="b"/>
            <a:pathLst>
              <a:path w="66386" h="65473" extrusionOk="0">
                <a:moveTo>
                  <a:pt x="35108" y="2098"/>
                </a:moveTo>
                <a:lnTo>
                  <a:pt x="35108" y="4651"/>
                </a:lnTo>
                <a:lnTo>
                  <a:pt x="32646" y="4651"/>
                </a:lnTo>
                <a:lnTo>
                  <a:pt x="32646" y="2098"/>
                </a:lnTo>
                <a:close/>
                <a:moveTo>
                  <a:pt x="60580" y="5776"/>
                </a:moveTo>
                <a:lnTo>
                  <a:pt x="60580" y="9423"/>
                </a:lnTo>
                <a:lnTo>
                  <a:pt x="56993" y="9423"/>
                </a:lnTo>
                <a:lnTo>
                  <a:pt x="56993" y="5776"/>
                </a:lnTo>
                <a:close/>
                <a:moveTo>
                  <a:pt x="65230" y="1186"/>
                </a:moveTo>
                <a:lnTo>
                  <a:pt x="65230" y="9423"/>
                </a:lnTo>
                <a:lnTo>
                  <a:pt x="61583" y="9423"/>
                </a:lnTo>
                <a:lnTo>
                  <a:pt x="61583" y="4833"/>
                </a:lnTo>
                <a:lnTo>
                  <a:pt x="56993" y="4833"/>
                </a:lnTo>
                <a:lnTo>
                  <a:pt x="56993" y="1186"/>
                </a:lnTo>
                <a:close/>
                <a:moveTo>
                  <a:pt x="50306" y="5776"/>
                </a:moveTo>
                <a:lnTo>
                  <a:pt x="50306" y="9666"/>
                </a:lnTo>
                <a:lnTo>
                  <a:pt x="46476" y="9666"/>
                </a:lnTo>
                <a:lnTo>
                  <a:pt x="46476" y="5776"/>
                </a:lnTo>
                <a:close/>
                <a:moveTo>
                  <a:pt x="55777" y="5776"/>
                </a:moveTo>
                <a:lnTo>
                  <a:pt x="55777" y="9666"/>
                </a:lnTo>
                <a:lnTo>
                  <a:pt x="51491" y="9666"/>
                </a:lnTo>
                <a:lnTo>
                  <a:pt x="51491" y="5776"/>
                </a:lnTo>
                <a:close/>
                <a:moveTo>
                  <a:pt x="55777" y="10639"/>
                </a:moveTo>
                <a:lnTo>
                  <a:pt x="55777" y="14074"/>
                </a:lnTo>
                <a:lnTo>
                  <a:pt x="51491" y="14074"/>
                </a:lnTo>
                <a:lnTo>
                  <a:pt x="51491" y="10639"/>
                </a:lnTo>
                <a:close/>
                <a:moveTo>
                  <a:pt x="60610" y="10639"/>
                </a:moveTo>
                <a:lnTo>
                  <a:pt x="60610" y="14074"/>
                </a:lnTo>
                <a:lnTo>
                  <a:pt x="56719" y="14074"/>
                </a:lnTo>
                <a:lnTo>
                  <a:pt x="56719" y="10639"/>
                </a:lnTo>
                <a:close/>
                <a:moveTo>
                  <a:pt x="60610" y="15198"/>
                </a:moveTo>
                <a:lnTo>
                  <a:pt x="60610" y="19575"/>
                </a:lnTo>
                <a:lnTo>
                  <a:pt x="56719" y="19575"/>
                </a:lnTo>
                <a:lnTo>
                  <a:pt x="56719" y="15198"/>
                </a:lnTo>
                <a:close/>
                <a:moveTo>
                  <a:pt x="64409" y="30396"/>
                </a:moveTo>
                <a:lnTo>
                  <a:pt x="64409" y="32889"/>
                </a:lnTo>
                <a:lnTo>
                  <a:pt x="61856" y="32889"/>
                </a:lnTo>
                <a:lnTo>
                  <a:pt x="61856" y="30396"/>
                </a:lnTo>
                <a:close/>
                <a:moveTo>
                  <a:pt x="55807" y="1"/>
                </a:moveTo>
                <a:lnTo>
                  <a:pt x="55807" y="4833"/>
                </a:lnTo>
                <a:lnTo>
                  <a:pt x="51461" y="4833"/>
                </a:lnTo>
                <a:lnTo>
                  <a:pt x="51461" y="153"/>
                </a:lnTo>
                <a:lnTo>
                  <a:pt x="39151" y="153"/>
                </a:lnTo>
                <a:lnTo>
                  <a:pt x="39151" y="7691"/>
                </a:lnTo>
                <a:lnTo>
                  <a:pt x="32615" y="7691"/>
                </a:lnTo>
                <a:lnTo>
                  <a:pt x="32615" y="5776"/>
                </a:lnTo>
                <a:lnTo>
                  <a:pt x="36202" y="5776"/>
                </a:lnTo>
                <a:lnTo>
                  <a:pt x="36202" y="912"/>
                </a:lnTo>
                <a:lnTo>
                  <a:pt x="31430" y="912"/>
                </a:lnTo>
                <a:lnTo>
                  <a:pt x="31430" y="4621"/>
                </a:lnTo>
                <a:lnTo>
                  <a:pt x="28087" y="4621"/>
                </a:lnTo>
                <a:lnTo>
                  <a:pt x="28087" y="1064"/>
                </a:lnTo>
                <a:lnTo>
                  <a:pt x="1" y="1064"/>
                </a:lnTo>
                <a:lnTo>
                  <a:pt x="1" y="2219"/>
                </a:lnTo>
                <a:lnTo>
                  <a:pt x="26931" y="2219"/>
                </a:lnTo>
                <a:lnTo>
                  <a:pt x="26931" y="5745"/>
                </a:lnTo>
                <a:lnTo>
                  <a:pt x="31430" y="5745"/>
                </a:lnTo>
                <a:lnTo>
                  <a:pt x="31430" y="8785"/>
                </a:lnTo>
                <a:lnTo>
                  <a:pt x="40275" y="8785"/>
                </a:lnTo>
                <a:lnTo>
                  <a:pt x="40275" y="1308"/>
                </a:lnTo>
                <a:lnTo>
                  <a:pt x="50275" y="1308"/>
                </a:lnTo>
                <a:lnTo>
                  <a:pt x="50275" y="4833"/>
                </a:lnTo>
                <a:lnTo>
                  <a:pt x="45442" y="4833"/>
                </a:lnTo>
                <a:lnTo>
                  <a:pt x="45442" y="10639"/>
                </a:lnTo>
                <a:lnTo>
                  <a:pt x="50275" y="10639"/>
                </a:lnTo>
                <a:lnTo>
                  <a:pt x="50275" y="15198"/>
                </a:lnTo>
                <a:lnTo>
                  <a:pt x="55716" y="15198"/>
                </a:lnTo>
                <a:lnTo>
                  <a:pt x="55716" y="20548"/>
                </a:lnTo>
                <a:lnTo>
                  <a:pt x="61522" y="20548"/>
                </a:lnTo>
                <a:lnTo>
                  <a:pt x="61522" y="15198"/>
                </a:lnTo>
                <a:lnTo>
                  <a:pt x="65139" y="15198"/>
                </a:lnTo>
                <a:lnTo>
                  <a:pt x="65139" y="25198"/>
                </a:lnTo>
                <a:lnTo>
                  <a:pt x="57601" y="25198"/>
                </a:lnTo>
                <a:lnTo>
                  <a:pt x="57601" y="34044"/>
                </a:lnTo>
                <a:lnTo>
                  <a:pt x="60640" y="34044"/>
                </a:lnTo>
                <a:lnTo>
                  <a:pt x="60640" y="38542"/>
                </a:lnTo>
                <a:lnTo>
                  <a:pt x="64166" y="38542"/>
                </a:lnTo>
                <a:lnTo>
                  <a:pt x="64166" y="65473"/>
                </a:lnTo>
                <a:lnTo>
                  <a:pt x="65382" y="65473"/>
                </a:lnTo>
                <a:lnTo>
                  <a:pt x="65382" y="37387"/>
                </a:lnTo>
                <a:lnTo>
                  <a:pt x="61856" y="37387"/>
                </a:lnTo>
                <a:lnTo>
                  <a:pt x="61856" y="34044"/>
                </a:lnTo>
                <a:lnTo>
                  <a:pt x="65534" y="34044"/>
                </a:lnTo>
                <a:lnTo>
                  <a:pt x="65534" y="29271"/>
                </a:lnTo>
                <a:lnTo>
                  <a:pt x="60671" y="29271"/>
                </a:lnTo>
                <a:lnTo>
                  <a:pt x="60671" y="32889"/>
                </a:lnTo>
                <a:lnTo>
                  <a:pt x="58786" y="32889"/>
                </a:lnTo>
                <a:lnTo>
                  <a:pt x="58786" y="26384"/>
                </a:lnTo>
                <a:lnTo>
                  <a:pt x="66294" y="26384"/>
                </a:lnTo>
                <a:lnTo>
                  <a:pt x="66294" y="14074"/>
                </a:lnTo>
                <a:lnTo>
                  <a:pt x="61552" y="14074"/>
                </a:lnTo>
                <a:lnTo>
                  <a:pt x="61552" y="10609"/>
                </a:lnTo>
                <a:lnTo>
                  <a:pt x="66385" y="10609"/>
                </a:lnTo>
                <a:lnTo>
                  <a:pt x="66385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9025" tIns="99025" rIns="99025" bIns="990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950"/>
              <a:buFont typeface="Arial"/>
              <a:buNone/>
            </a:pPr>
            <a:endParaRPr sz="195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06" name="Google Shape;1606;p46"/>
          <p:cNvSpPr txBox="1">
            <a:spLocks noGrp="1"/>
          </p:cNvSpPr>
          <p:nvPr>
            <p:ph type="title"/>
          </p:nvPr>
        </p:nvSpPr>
        <p:spPr>
          <a:xfrm>
            <a:off x="4652510" y="3142233"/>
            <a:ext cx="4341350" cy="112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5417"/>
            </a:lvl1pPr>
            <a:lvl2pPr lvl="1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900"/>
            </a:lvl2pPr>
            <a:lvl3pPr lvl="2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900"/>
            </a:lvl3pPr>
            <a:lvl4pPr lvl="3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900"/>
            </a:lvl4pPr>
            <a:lvl5pPr lvl="4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900"/>
            </a:lvl5pPr>
            <a:lvl6pPr lvl="5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900"/>
            </a:lvl6pPr>
            <a:lvl7pPr lvl="6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900"/>
            </a:lvl7pPr>
            <a:lvl8pPr lvl="7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900"/>
            </a:lvl8pPr>
            <a:lvl9pPr lvl="8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900"/>
            </a:lvl9pPr>
          </a:lstStyle>
          <a:p>
            <a:endParaRPr/>
          </a:p>
        </p:txBody>
      </p:sp>
      <p:sp>
        <p:nvSpPr>
          <p:cNvPr id="1607" name="Google Shape;1607;p46"/>
          <p:cNvSpPr txBox="1">
            <a:spLocks noGrp="1"/>
          </p:cNvSpPr>
          <p:nvPr>
            <p:ph type="title" idx="2"/>
          </p:nvPr>
        </p:nvSpPr>
        <p:spPr>
          <a:xfrm>
            <a:off x="7625448" y="1655167"/>
            <a:ext cx="1256450" cy="112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500"/>
            </a:lvl1pPr>
            <a:lvl2pPr lvl="1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500">
                <a:solidFill>
                  <a:schemeClr val="lt1"/>
                </a:solidFill>
              </a:defRPr>
            </a:lvl2pPr>
            <a:lvl3pPr lvl="2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500">
                <a:solidFill>
                  <a:schemeClr val="lt1"/>
                </a:solidFill>
              </a:defRPr>
            </a:lvl3pPr>
            <a:lvl4pPr lvl="3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500">
                <a:solidFill>
                  <a:schemeClr val="lt1"/>
                </a:solidFill>
              </a:defRPr>
            </a:lvl4pPr>
            <a:lvl5pPr lvl="4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500">
                <a:solidFill>
                  <a:schemeClr val="lt1"/>
                </a:solidFill>
              </a:defRPr>
            </a:lvl5pPr>
            <a:lvl6pPr lvl="5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500">
                <a:solidFill>
                  <a:schemeClr val="lt1"/>
                </a:solidFill>
              </a:defRPr>
            </a:lvl6pPr>
            <a:lvl7pPr lvl="6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500">
                <a:solidFill>
                  <a:schemeClr val="lt1"/>
                </a:solidFill>
              </a:defRPr>
            </a:lvl7pPr>
            <a:lvl8pPr lvl="7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500">
                <a:solidFill>
                  <a:schemeClr val="lt1"/>
                </a:solidFill>
              </a:defRPr>
            </a:lvl8pPr>
            <a:lvl9pPr lvl="8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5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1608" name="Google Shape;1608;p46"/>
          <p:cNvSpPr txBox="1">
            <a:spLocks noGrp="1"/>
          </p:cNvSpPr>
          <p:nvPr>
            <p:ph type="subTitle" idx="1"/>
          </p:nvPr>
        </p:nvSpPr>
        <p:spPr>
          <a:xfrm>
            <a:off x="4652510" y="4338167"/>
            <a:ext cx="4341350" cy="5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733"/>
            </a:lvl1pPr>
            <a:lvl2pPr lvl="1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r">
              <a:lnSpc>
                <a:spcPct val="100000"/>
              </a:lnSpc>
              <a:spcBef>
                <a:spcPts val="1733"/>
              </a:spcBef>
              <a:spcAft>
                <a:spcPts val="0"/>
              </a:spcAft>
              <a:buSzPts val="1400"/>
              <a:buNone/>
              <a:defRPr/>
            </a:lvl3pPr>
            <a:lvl4pPr lvl="3" algn="r">
              <a:lnSpc>
                <a:spcPct val="100000"/>
              </a:lnSpc>
              <a:spcBef>
                <a:spcPts val="1733"/>
              </a:spcBef>
              <a:spcAft>
                <a:spcPts val="0"/>
              </a:spcAft>
              <a:buSzPts val="1400"/>
              <a:buNone/>
              <a:defRPr/>
            </a:lvl4pPr>
            <a:lvl5pPr lvl="4" algn="r">
              <a:lnSpc>
                <a:spcPct val="100000"/>
              </a:lnSpc>
              <a:spcBef>
                <a:spcPts val="1733"/>
              </a:spcBef>
              <a:spcAft>
                <a:spcPts val="0"/>
              </a:spcAft>
              <a:buSzPts val="1400"/>
              <a:buNone/>
              <a:defRPr/>
            </a:lvl5pPr>
            <a:lvl6pPr lvl="5" algn="r">
              <a:lnSpc>
                <a:spcPct val="100000"/>
              </a:lnSpc>
              <a:spcBef>
                <a:spcPts val="1733"/>
              </a:spcBef>
              <a:spcAft>
                <a:spcPts val="0"/>
              </a:spcAft>
              <a:buSzPts val="1400"/>
              <a:buNone/>
              <a:defRPr/>
            </a:lvl6pPr>
            <a:lvl7pPr lvl="6" algn="r">
              <a:lnSpc>
                <a:spcPct val="100000"/>
              </a:lnSpc>
              <a:spcBef>
                <a:spcPts val="1733"/>
              </a:spcBef>
              <a:spcAft>
                <a:spcPts val="0"/>
              </a:spcAft>
              <a:buSzPts val="1400"/>
              <a:buNone/>
              <a:defRPr/>
            </a:lvl7pPr>
            <a:lvl8pPr lvl="7" algn="r">
              <a:lnSpc>
                <a:spcPct val="100000"/>
              </a:lnSpc>
              <a:spcBef>
                <a:spcPts val="1733"/>
              </a:spcBef>
              <a:spcAft>
                <a:spcPts val="0"/>
              </a:spcAft>
              <a:buSzPts val="1400"/>
              <a:buNone/>
              <a:defRPr/>
            </a:lvl8pPr>
            <a:lvl9pPr lvl="8" algn="r">
              <a:lnSpc>
                <a:spcPct val="100000"/>
              </a:lnSpc>
              <a:spcBef>
                <a:spcPts val="1733"/>
              </a:spcBef>
              <a:spcAft>
                <a:spcPts val="1733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609" name="Google Shape;1609;p46"/>
          <p:cNvGrpSpPr/>
          <p:nvPr/>
        </p:nvGrpSpPr>
        <p:grpSpPr>
          <a:xfrm rot="-4789027" flipH="1">
            <a:off x="3099001" y="642341"/>
            <a:ext cx="884580" cy="717259"/>
            <a:chOff x="830900" y="3611450"/>
            <a:chExt cx="663400" cy="662050"/>
          </a:xfrm>
        </p:grpSpPr>
        <p:sp>
          <p:nvSpPr>
            <p:cNvPr id="1610" name="Google Shape;1610;p46"/>
            <p:cNvSpPr/>
            <p:nvPr/>
          </p:nvSpPr>
          <p:spPr>
            <a:xfrm>
              <a:off x="1036825" y="4005225"/>
              <a:ext cx="174025" cy="268275"/>
            </a:xfrm>
            <a:custGeom>
              <a:avLst/>
              <a:gdLst/>
              <a:ahLst/>
              <a:cxnLst/>
              <a:rect l="l" t="t" r="r" b="b"/>
              <a:pathLst>
                <a:path w="6961" h="10731" extrusionOk="0">
                  <a:moveTo>
                    <a:pt x="2797" y="1"/>
                  </a:moveTo>
                  <a:lnTo>
                    <a:pt x="3678" y="6141"/>
                  </a:lnTo>
                  <a:lnTo>
                    <a:pt x="3678" y="6141"/>
                  </a:lnTo>
                  <a:lnTo>
                    <a:pt x="1976" y="214"/>
                  </a:lnTo>
                  <a:lnTo>
                    <a:pt x="1976" y="214"/>
                  </a:lnTo>
                  <a:cubicBezTo>
                    <a:pt x="0" y="3800"/>
                    <a:pt x="1095" y="8451"/>
                    <a:pt x="4620" y="10731"/>
                  </a:cubicBezTo>
                  <a:cubicBezTo>
                    <a:pt x="6961" y="7205"/>
                    <a:pt x="6110" y="2524"/>
                    <a:pt x="279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11" name="Google Shape;1611;p46"/>
            <p:cNvSpPr/>
            <p:nvPr/>
          </p:nvSpPr>
          <p:spPr>
            <a:xfrm>
              <a:off x="1224525" y="3872550"/>
              <a:ext cx="269775" cy="120500"/>
            </a:xfrm>
            <a:custGeom>
              <a:avLst/>
              <a:gdLst/>
              <a:ahLst/>
              <a:cxnLst/>
              <a:rect l="l" t="t" r="r" b="b"/>
              <a:pathLst>
                <a:path w="10791" h="4820" extrusionOk="0">
                  <a:moveTo>
                    <a:pt x="4331" y="1"/>
                  </a:moveTo>
                  <a:cubicBezTo>
                    <a:pt x="2901" y="1"/>
                    <a:pt x="1455" y="383"/>
                    <a:pt x="152" y="1174"/>
                  </a:cubicBezTo>
                  <a:lnTo>
                    <a:pt x="6170" y="2542"/>
                  </a:lnTo>
                  <a:lnTo>
                    <a:pt x="0" y="2025"/>
                  </a:lnTo>
                  <a:lnTo>
                    <a:pt x="0" y="2025"/>
                  </a:lnTo>
                  <a:cubicBezTo>
                    <a:pt x="1579" y="3852"/>
                    <a:pt x="3830" y="4820"/>
                    <a:pt x="6108" y="4820"/>
                  </a:cubicBezTo>
                  <a:cubicBezTo>
                    <a:pt x="7734" y="4820"/>
                    <a:pt x="9373" y="4327"/>
                    <a:pt x="10791" y="3302"/>
                  </a:cubicBezTo>
                  <a:cubicBezTo>
                    <a:pt x="9231" y="1145"/>
                    <a:pt x="6804" y="1"/>
                    <a:pt x="433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612" name="Google Shape;1612;p46"/>
            <p:cNvGrpSpPr/>
            <p:nvPr/>
          </p:nvGrpSpPr>
          <p:grpSpPr>
            <a:xfrm>
              <a:off x="830900" y="3611450"/>
              <a:ext cx="530425" cy="495175"/>
              <a:chOff x="830900" y="3611450"/>
              <a:chExt cx="530425" cy="495175"/>
            </a:xfrm>
          </p:grpSpPr>
          <p:sp>
            <p:nvSpPr>
              <p:cNvPr id="1613" name="Google Shape;1613;p46"/>
              <p:cNvSpPr/>
              <p:nvPr/>
            </p:nvSpPr>
            <p:spPr>
              <a:xfrm>
                <a:off x="830900" y="3611450"/>
                <a:ext cx="530425" cy="495175"/>
              </a:xfrm>
              <a:custGeom>
                <a:avLst/>
                <a:gdLst/>
                <a:ahLst/>
                <a:cxnLst/>
                <a:rect l="l" t="t" r="r" b="b"/>
                <a:pathLst>
                  <a:path w="21217" h="19807" extrusionOk="0">
                    <a:moveTo>
                      <a:pt x="10346" y="1"/>
                    </a:moveTo>
                    <a:cubicBezTo>
                      <a:pt x="10272" y="1"/>
                      <a:pt x="10197" y="3"/>
                      <a:pt x="10122" y="7"/>
                    </a:cubicBezTo>
                    <a:cubicBezTo>
                      <a:pt x="7933" y="98"/>
                      <a:pt x="6262" y="1983"/>
                      <a:pt x="6383" y="4141"/>
                    </a:cubicBezTo>
                    <a:cubicBezTo>
                      <a:pt x="6414" y="4627"/>
                      <a:pt x="6535" y="5083"/>
                      <a:pt x="6718" y="5509"/>
                    </a:cubicBezTo>
                    <a:cubicBezTo>
                      <a:pt x="6322" y="5235"/>
                      <a:pt x="5866" y="5022"/>
                      <a:pt x="5411" y="4901"/>
                    </a:cubicBezTo>
                    <a:cubicBezTo>
                      <a:pt x="5053" y="4804"/>
                      <a:pt x="4695" y="4757"/>
                      <a:pt x="4344" y="4757"/>
                    </a:cubicBezTo>
                    <a:cubicBezTo>
                      <a:pt x="2602" y="4757"/>
                      <a:pt x="1028" y="5896"/>
                      <a:pt x="547" y="7667"/>
                    </a:cubicBezTo>
                    <a:cubicBezTo>
                      <a:pt x="0" y="9794"/>
                      <a:pt x="1216" y="11952"/>
                      <a:pt x="3344" y="12530"/>
                    </a:cubicBezTo>
                    <a:cubicBezTo>
                      <a:pt x="3692" y="12623"/>
                      <a:pt x="4058" y="12663"/>
                      <a:pt x="4415" y="12663"/>
                    </a:cubicBezTo>
                    <a:cubicBezTo>
                      <a:pt x="4525" y="12663"/>
                      <a:pt x="4634" y="12659"/>
                      <a:pt x="4742" y="12652"/>
                    </a:cubicBezTo>
                    <a:lnTo>
                      <a:pt x="4742" y="12652"/>
                    </a:lnTo>
                    <a:cubicBezTo>
                      <a:pt x="4347" y="12925"/>
                      <a:pt x="4012" y="13259"/>
                      <a:pt x="3739" y="13685"/>
                    </a:cubicBezTo>
                    <a:cubicBezTo>
                      <a:pt x="2523" y="15478"/>
                      <a:pt x="3070" y="17971"/>
                      <a:pt x="4894" y="19156"/>
                    </a:cubicBezTo>
                    <a:cubicBezTo>
                      <a:pt x="5556" y="19598"/>
                      <a:pt x="6302" y="19807"/>
                      <a:pt x="7041" y="19807"/>
                    </a:cubicBezTo>
                    <a:cubicBezTo>
                      <a:pt x="8337" y="19807"/>
                      <a:pt x="9610" y="19163"/>
                      <a:pt x="10365" y="18001"/>
                    </a:cubicBezTo>
                    <a:cubicBezTo>
                      <a:pt x="10639" y="17636"/>
                      <a:pt x="10791" y="17181"/>
                      <a:pt x="10882" y="16725"/>
                    </a:cubicBezTo>
                    <a:cubicBezTo>
                      <a:pt x="11034" y="17181"/>
                      <a:pt x="11277" y="17576"/>
                      <a:pt x="11581" y="17971"/>
                    </a:cubicBezTo>
                    <a:cubicBezTo>
                      <a:pt x="12362" y="18943"/>
                      <a:pt x="13501" y="19450"/>
                      <a:pt x="14652" y="19450"/>
                    </a:cubicBezTo>
                    <a:cubicBezTo>
                      <a:pt x="15514" y="19450"/>
                      <a:pt x="16383" y="19165"/>
                      <a:pt x="17113" y="18579"/>
                    </a:cubicBezTo>
                    <a:cubicBezTo>
                      <a:pt x="18845" y="17211"/>
                      <a:pt x="19089" y="14749"/>
                      <a:pt x="17721" y="13016"/>
                    </a:cubicBezTo>
                    <a:cubicBezTo>
                      <a:pt x="17417" y="12652"/>
                      <a:pt x="17082" y="12348"/>
                      <a:pt x="16748" y="12104"/>
                    </a:cubicBezTo>
                    <a:cubicBezTo>
                      <a:pt x="17234" y="12104"/>
                      <a:pt x="17690" y="12044"/>
                      <a:pt x="18146" y="11861"/>
                    </a:cubicBezTo>
                    <a:cubicBezTo>
                      <a:pt x="20213" y="11041"/>
                      <a:pt x="21216" y="8761"/>
                      <a:pt x="20426" y="6724"/>
                    </a:cubicBezTo>
                    <a:cubicBezTo>
                      <a:pt x="19818" y="5135"/>
                      <a:pt x="18331" y="4175"/>
                      <a:pt x="16736" y="4175"/>
                    </a:cubicBezTo>
                    <a:cubicBezTo>
                      <a:pt x="16256" y="4175"/>
                      <a:pt x="15767" y="4262"/>
                      <a:pt x="15289" y="4445"/>
                    </a:cubicBezTo>
                    <a:cubicBezTo>
                      <a:pt x="14833" y="4597"/>
                      <a:pt x="14438" y="4840"/>
                      <a:pt x="14073" y="5174"/>
                    </a:cubicBezTo>
                    <a:cubicBezTo>
                      <a:pt x="14225" y="4718"/>
                      <a:pt x="14316" y="4262"/>
                      <a:pt x="14286" y="3746"/>
                    </a:cubicBezTo>
                    <a:cubicBezTo>
                      <a:pt x="14169" y="1632"/>
                      <a:pt x="12436" y="1"/>
                      <a:pt x="1034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14" name="Google Shape;1614;p46"/>
              <p:cNvSpPr/>
              <p:nvPr/>
            </p:nvSpPr>
            <p:spPr>
              <a:xfrm>
                <a:off x="1002625" y="3868450"/>
                <a:ext cx="95775" cy="121600"/>
              </a:xfrm>
              <a:custGeom>
                <a:avLst/>
                <a:gdLst/>
                <a:ahLst/>
                <a:cxnLst/>
                <a:rect l="l" t="t" r="r" b="b"/>
                <a:pathLst>
                  <a:path w="3831" h="4864" extrusionOk="0">
                    <a:moveTo>
                      <a:pt x="3830" y="1"/>
                    </a:moveTo>
                    <a:lnTo>
                      <a:pt x="1" y="3314"/>
                    </a:lnTo>
                    <a:lnTo>
                      <a:pt x="61" y="3435"/>
                    </a:lnTo>
                    <a:lnTo>
                      <a:pt x="3526" y="517"/>
                    </a:lnTo>
                    <a:lnTo>
                      <a:pt x="3526" y="517"/>
                    </a:lnTo>
                    <a:lnTo>
                      <a:pt x="2250" y="4834"/>
                    </a:lnTo>
                    <a:lnTo>
                      <a:pt x="2402" y="4864"/>
                    </a:lnTo>
                    <a:lnTo>
                      <a:pt x="3830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15" name="Google Shape;1615;p46"/>
              <p:cNvSpPr/>
              <p:nvPr/>
            </p:nvSpPr>
            <p:spPr>
              <a:xfrm>
                <a:off x="1017825" y="3873025"/>
                <a:ext cx="78300" cy="116275"/>
              </a:xfrm>
              <a:custGeom>
                <a:avLst/>
                <a:gdLst/>
                <a:ahLst/>
                <a:cxnLst/>
                <a:rect l="l" t="t" r="r" b="b"/>
                <a:pathLst>
                  <a:path w="3132" h="4651" extrusionOk="0">
                    <a:moveTo>
                      <a:pt x="2979" y="0"/>
                    </a:moveTo>
                    <a:lnTo>
                      <a:pt x="0" y="4590"/>
                    </a:lnTo>
                    <a:lnTo>
                      <a:pt x="122" y="4651"/>
                    </a:lnTo>
                    <a:lnTo>
                      <a:pt x="3131" y="91"/>
                    </a:lnTo>
                    <a:lnTo>
                      <a:pt x="2979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16" name="Google Shape;1616;p46"/>
              <p:cNvSpPr/>
              <p:nvPr/>
            </p:nvSpPr>
            <p:spPr>
              <a:xfrm>
                <a:off x="1010225" y="3985475"/>
                <a:ext cx="15225" cy="14050"/>
              </a:xfrm>
              <a:custGeom>
                <a:avLst/>
                <a:gdLst/>
                <a:ahLst/>
                <a:cxnLst/>
                <a:rect l="l" t="t" r="r" b="b"/>
                <a:pathLst>
                  <a:path w="609" h="562" extrusionOk="0">
                    <a:moveTo>
                      <a:pt x="320" y="1"/>
                    </a:moveTo>
                    <a:cubicBezTo>
                      <a:pt x="223" y="1"/>
                      <a:pt x="122" y="41"/>
                      <a:pt x="61" y="122"/>
                    </a:cubicBezTo>
                    <a:cubicBezTo>
                      <a:pt x="0" y="244"/>
                      <a:pt x="31" y="426"/>
                      <a:pt x="152" y="487"/>
                    </a:cubicBezTo>
                    <a:cubicBezTo>
                      <a:pt x="216" y="538"/>
                      <a:pt x="279" y="562"/>
                      <a:pt x="336" y="562"/>
                    </a:cubicBezTo>
                    <a:cubicBezTo>
                      <a:pt x="415" y="562"/>
                      <a:pt x="482" y="515"/>
                      <a:pt x="517" y="426"/>
                    </a:cubicBezTo>
                    <a:cubicBezTo>
                      <a:pt x="608" y="305"/>
                      <a:pt x="548" y="122"/>
                      <a:pt x="456" y="31"/>
                    </a:cubicBezTo>
                    <a:cubicBezTo>
                      <a:pt x="416" y="11"/>
                      <a:pt x="369" y="1"/>
                      <a:pt x="320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17" name="Google Shape;1617;p46"/>
              <p:cNvSpPr/>
              <p:nvPr/>
            </p:nvSpPr>
            <p:spPr>
              <a:xfrm>
                <a:off x="1052775" y="3985475"/>
                <a:ext cx="15225" cy="14050"/>
              </a:xfrm>
              <a:custGeom>
                <a:avLst/>
                <a:gdLst/>
                <a:ahLst/>
                <a:cxnLst/>
                <a:rect l="l" t="t" r="r" b="b"/>
                <a:pathLst>
                  <a:path w="609" h="562" extrusionOk="0">
                    <a:moveTo>
                      <a:pt x="321" y="1"/>
                    </a:moveTo>
                    <a:cubicBezTo>
                      <a:pt x="227" y="1"/>
                      <a:pt x="132" y="41"/>
                      <a:pt x="92" y="122"/>
                    </a:cubicBezTo>
                    <a:cubicBezTo>
                      <a:pt x="1" y="244"/>
                      <a:pt x="31" y="426"/>
                      <a:pt x="153" y="487"/>
                    </a:cubicBezTo>
                    <a:cubicBezTo>
                      <a:pt x="203" y="538"/>
                      <a:pt x="259" y="562"/>
                      <a:pt x="316" y="562"/>
                    </a:cubicBezTo>
                    <a:cubicBezTo>
                      <a:pt x="396" y="562"/>
                      <a:pt x="477" y="515"/>
                      <a:pt x="548" y="426"/>
                    </a:cubicBezTo>
                    <a:cubicBezTo>
                      <a:pt x="609" y="305"/>
                      <a:pt x="578" y="122"/>
                      <a:pt x="457" y="31"/>
                    </a:cubicBezTo>
                    <a:cubicBezTo>
                      <a:pt x="416" y="11"/>
                      <a:pt x="369" y="1"/>
                      <a:pt x="3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18" name="Google Shape;1618;p46"/>
              <p:cNvSpPr/>
              <p:nvPr/>
            </p:nvSpPr>
            <p:spPr>
              <a:xfrm>
                <a:off x="993500" y="3947475"/>
                <a:ext cx="16000" cy="13525"/>
              </a:xfrm>
              <a:custGeom>
                <a:avLst/>
                <a:gdLst/>
                <a:ahLst/>
                <a:cxnLst/>
                <a:rect l="l" t="t" r="r" b="b"/>
                <a:pathLst>
                  <a:path w="640" h="541" extrusionOk="0">
                    <a:moveTo>
                      <a:pt x="342" y="1"/>
                    </a:moveTo>
                    <a:cubicBezTo>
                      <a:pt x="254" y="1"/>
                      <a:pt x="153" y="41"/>
                      <a:pt x="92" y="122"/>
                    </a:cubicBezTo>
                    <a:cubicBezTo>
                      <a:pt x="1" y="244"/>
                      <a:pt x="62" y="426"/>
                      <a:pt x="183" y="487"/>
                    </a:cubicBezTo>
                    <a:cubicBezTo>
                      <a:pt x="219" y="523"/>
                      <a:pt x="269" y="540"/>
                      <a:pt x="322" y="540"/>
                    </a:cubicBezTo>
                    <a:cubicBezTo>
                      <a:pt x="404" y="540"/>
                      <a:pt x="493" y="500"/>
                      <a:pt x="548" y="426"/>
                    </a:cubicBezTo>
                    <a:cubicBezTo>
                      <a:pt x="639" y="305"/>
                      <a:pt x="578" y="122"/>
                      <a:pt x="457" y="31"/>
                    </a:cubicBezTo>
                    <a:cubicBezTo>
                      <a:pt x="426" y="11"/>
                      <a:pt x="386" y="1"/>
                      <a:pt x="34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19" name="Google Shape;1619;p46"/>
              <p:cNvSpPr/>
              <p:nvPr/>
            </p:nvSpPr>
            <p:spPr>
              <a:xfrm>
                <a:off x="976025" y="3811475"/>
                <a:ext cx="126175" cy="69925"/>
              </a:xfrm>
              <a:custGeom>
                <a:avLst/>
                <a:gdLst/>
                <a:ahLst/>
                <a:cxnLst/>
                <a:rect l="l" t="t" r="r" b="b"/>
                <a:pathLst>
                  <a:path w="5047" h="2797" extrusionOk="0">
                    <a:moveTo>
                      <a:pt x="730" y="0"/>
                    </a:moveTo>
                    <a:lnTo>
                      <a:pt x="639" y="152"/>
                    </a:lnTo>
                    <a:lnTo>
                      <a:pt x="4469" y="2523"/>
                    </a:lnTo>
                    <a:lnTo>
                      <a:pt x="1" y="2644"/>
                    </a:lnTo>
                    <a:lnTo>
                      <a:pt x="1" y="2796"/>
                    </a:lnTo>
                    <a:lnTo>
                      <a:pt x="5046" y="2675"/>
                    </a:lnTo>
                    <a:lnTo>
                      <a:pt x="730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20" name="Google Shape;1620;p46"/>
              <p:cNvSpPr/>
              <p:nvPr/>
            </p:nvSpPr>
            <p:spPr>
              <a:xfrm>
                <a:off x="963100" y="3839575"/>
                <a:ext cx="133025" cy="39550"/>
              </a:xfrm>
              <a:custGeom>
                <a:avLst/>
                <a:gdLst/>
                <a:ahLst/>
                <a:cxnLst/>
                <a:rect l="l" t="t" r="r" b="b"/>
                <a:pathLst>
                  <a:path w="5321" h="1582" extrusionOk="0">
                    <a:moveTo>
                      <a:pt x="31" y="1"/>
                    </a:moveTo>
                    <a:lnTo>
                      <a:pt x="1" y="153"/>
                    </a:lnTo>
                    <a:lnTo>
                      <a:pt x="5290" y="1581"/>
                    </a:lnTo>
                    <a:lnTo>
                      <a:pt x="5320" y="1429"/>
                    </a:lnTo>
                    <a:lnTo>
                      <a:pt x="31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21" name="Google Shape;1621;p46"/>
              <p:cNvSpPr/>
              <p:nvPr/>
            </p:nvSpPr>
            <p:spPr>
              <a:xfrm>
                <a:off x="950950" y="3833300"/>
                <a:ext cx="15975" cy="14050"/>
              </a:xfrm>
              <a:custGeom>
                <a:avLst/>
                <a:gdLst/>
                <a:ahLst/>
                <a:cxnLst/>
                <a:rect l="l" t="t" r="r" b="b"/>
                <a:pathLst>
                  <a:path w="639" h="562" extrusionOk="0">
                    <a:moveTo>
                      <a:pt x="351" y="1"/>
                    </a:moveTo>
                    <a:cubicBezTo>
                      <a:pt x="227" y="1"/>
                      <a:pt x="117" y="64"/>
                      <a:pt x="92" y="191"/>
                    </a:cubicBezTo>
                    <a:cubicBezTo>
                      <a:pt x="1" y="343"/>
                      <a:pt x="122" y="495"/>
                      <a:pt x="274" y="556"/>
                    </a:cubicBezTo>
                    <a:cubicBezTo>
                      <a:pt x="294" y="560"/>
                      <a:pt x="313" y="561"/>
                      <a:pt x="333" y="561"/>
                    </a:cubicBezTo>
                    <a:cubicBezTo>
                      <a:pt x="463" y="561"/>
                      <a:pt x="582" y="475"/>
                      <a:pt x="609" y="343"/>
                    </a:cubicBezTo>
                    <a:cubicBezTo>
                      <a:pt x="639" y="191"/>
                      <a:pt x="578" y="39"/>
                      <a:pt x="426" y="9"/>
                    </a:cubicBezTo>
                    <a:cubicBezTo>
                      <a:pt x="401" y="3"/>
                      <a:pt x="375" y="1"/>
                      <a:pt x="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22" name="Google Shape;1622;p46"/>
              <p:cNvSpPr/>
              <p:nvPr/>
            </p:nvSpPr>
            <p:spPr>
              <a:xfrm>
                <a:off x="964625" y="3873300"/>
                <a:ext cx="16000" cy="13600"/>
              </a:xfrm>
              <a:custGeom>
                <a:avLst/>
                <a:gdLst/>
                <a:ahLst/>
                <a:cxnLst/>
                <a:rect l="l" t="t" r="r" b="b"/>
                <a:pathLst>
                  <a:path w="640" h="544" extrusionOk="0">
                    <a:moveTo>
                      <a:pt x="330" y="0"/>
                    </a:moveTo>
                    <a:cubicBezTo>
                      <a:pt x="213" y="0"/>
                      <a:pt x="109" y="82"/>
                      <a:pt x="62" y="202"/>
                    </a:cubicBezTo>
                    <a:cubicBezTo>
                      <a:pt x="1" y="354"/>
                      <a:pt x="92" y="506"/>
                      <a:pt x="274" y="536"/>
                    </a:cubicBezTo>
                    <a:cubicBezTo>
                      <a:pt x="300" y="541"/>
                      <a:pt x="325" y="544"/>
                      <a:pt x="350" y="544"/>
                    </a:cubicBezTo>
                    <a:cubicBezTo>
                      <a:pt x="474" y="544"/>
                      <a:pt x="583" y="480"/>
                      <a:pt x="609" y="354"/>
                    </a:cubicBezTo>
                    <a:cubicBezTo>
                      <a:pt x="639" y="202"/>
                      <a:pt x="578" y="50"/>
                      <a:pt x="426" y="19"/>
                    </a:cubicBezTo>
                    <a:cubicBezTo>
                      <a:pt x="394" y="7"/>
                      <a:pt x="361" y="0"/>
                      <a:pt x="33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23" name="Google Shape;1623;p46"/>
              <p:cNvSpPr/>
              <p:nvPr/>
            </p:nvSpPr>
            <p:spPr>
              <a:xfrm>
                <a:off x="983625" y="3805950"/>
                <a:ext cx="15225" cy="13625"/>
              </a:xfrm>
              <a:custGeom>
                <a:avLst/>
                <a:gdLst/>
                <a:ahLst/>
                <a:cxnLst/>
                <a:rect l="l" t="t" r="r" b="b"/>
                <a:pathLst>
                  <a:path w="609" h="545" extrusionOk="0">
                    <a:moveTo>
                      <a:pt x="290" y="1"/>
                    </a:moveTo>
                    <a:cubicBezTo>
                      <a:pt x="166" y="1"/>
                      <a:pt x="56" y="64"/>
                      <a:pt x="31" y="191"/>
                    </a:cubicBezTo>
                    <a:cubicBezTo>
                      <a:pt x="1" y="343"/>
                      <a:pt x="61" y="495"/>
                      <a:pt x="213" y="525"/>
                    </a:cubicBezTo>
                    <a:cubicBezTo>
                      <a:pt x="246" y="538"/>
                      <a:pt x="278" y="544"/>
                      <a:pt x="310" y="544"/>
                    </a:cubicBezTo>
                    <a:cubicBezTo>
                      <a:pt x="426" y="544"/>
                      <a:pt x="530" y="462"/>
                      <a:pt x="578" y="343"/>
                    </a:cubicBezTo>
                    <a:cubicBezTo>
                      <a:pt x="609" y="191"/>
                      <a:pt x="517" y="39"/>
                      <a:pt x="365" y="8"/>
                    </a:cubicBezTo>
                    <a:cubicBezTo>
                      <a:pt x="340" y="3"/>
                      <a:pt x="315" y="1"/>
                      <a:pt x="290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24" name="Google Shape;1624;p46"/>
              <p:cNvSpPr/>
              <p:nvPr/>
            </p:nvSpPr>
            <p:spPr>
              <a:xfrm>
                <a:off x="1052025" y="3760550"/>
                <a:ext cx="72200" cy="124650"/>
              </a:xfrm>
              <a:custGeom>
                <a:avLst/>
                <a:gdLst/>
                <a:ahLst/>
                <a:cxnLst/>
                <a:rect l="l" t="t" r="r" b="b"/>
                <a:pathLst>
                  <a:path w="2888" h="4986" extrusionOk="0">
                    <a:moveTo>
                      <a:pt x="2705" y="1"/>
                    </a:moveTo>
                    <a:lnTo>
                      <a:pt x="1672" y="4408"/>
                    </a:lnTo>
                    <a:lnTo>
                      <a:pt x="152" y="153"/>
                    </a:lnTo>
                    <a:lnTo>
                      <a:pt x="0" y="183"/>
                    </a:lnTo>
                    <a:lnTo>
                      <a:pt x="1702" y="4985"/>
                    </a:lnTo>
                    <a:lnTo>
                      <a:pt x="2888" y="31"/>
                    </a:lnTo>
                    <a:lnTo>
                      <a:pt x="2705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25" name="Google Shape;1625;p46"/>
              <p:cNvSpPr/>
              <p:nvPr/>
            </p:nvSpPr>
            <p:spPr>
              <a:xfrm>
                <a:off x="1084700" y="3741550"/>
                <a:ext cx="10650" cy="136800"/>
              </a:xfrm>
              <a:custGeom>
                <a:avLst/>
                <a:gdLst/>
                <a:ahLst/>
                <a:cxnLst/>
                <a:rect l="l" t="t" r="r" b="b"/>
                <a:pathLst>
                  <a:path w="426" h="5472" extrusionOk="0">
                    <a:moveTo>
                      <a:pt x="0" y="1"/>
                    </a:moveTo>
                    <a:lnTo>
                      <a:pt x="274" y="5472"/>
                    </a:lnTo>
                    <a:lnTo>
                      <a:pt x="426" y="5472"/>
                    </a:lnTo>
                    <a:lnTo>
                      <a:pt x="152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26" name="Google Shape;1626;p46"/>
              <p:cNvSpPr/>
              <p:nvPr/>
            </p:nvSpPr>
            <p:spPr>
              <a:xfrm>
                <a:off x="1079375" y="3730150"/>
                <a:ext cx="14450" cy="14475"/>
              </a:xfrm>
              <a:custGeom>
                <a:avLst/>
                <a:gdLst/>
                <a:ahLst/>
                <a:cxnLst/>
                <a:rect l="l" t="t" r="r" b="b"/>
                <a:pathLst>
                  <a:path w="578" h="579" extrusionOk="0">
                    <a:moveTo>
                      <a:pt x="274" y="1"/>
                    </a:moveTo>
                    <a:cubicBezTo>
                      <a:pt x="122" y="1"/>
                      <a:pt x="0" y="153"/>
                      <a:pt x="0" y="305"/>
                    </a:cubicBezTo>
                    <a:cubicBezTo>
                      <a:pt x="0" y="457"/>
                      <a:pt x="152" y="578"/>
                      <a:pt x="304" y="578"/>
                    </a:cubicBezTo>
                    <a:cubicBezTo>
                      <a:pt x="456" y="578"/>
                      <a:pt x="578" y="426"/>
                      <a:pt x="578" y="274"/>
                    </a:cubicBezTo>
                    <a:cubicBezTo>
                      <a:pt x="578" y="122"/>
                      <a:pt x="426" y="1"/>
                      <a:pt x="27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27" name="Google Shape;1627;p46"/>
              <p:cNvSpPr/>
              <p:nvPr/>
            </p:nvSpPr>
            <p:spPr>
              <a:xfrm>
                <a:off x="1045175" y="3754475"/>
                <a:ext cx="15225" cy="14450"/>
              </a:xfrm>
              <a:custGeom>
                <a:avLst/>
                <a:gdLst/>
                <a:ahLst/>
                <a:cxnLst/>
                <a:rect l="l" t="t" r="r" b="b"/>
                <a:pathLst>
                  <a:path w="609" h="578" extrusionOk="0">
                    <a:moveTo>
                      <a:pt x="305" y="0"/>
                    </a:moveTo>
                    <a:cubicBezTo>
                      <a:pt x="153" y="0"/>
                      <a:pt x="1" y="152"/>
                      <a:pt x="31" y="304"/>
                    </a:cubicBezTo>
                    <a:cubicBezTo>
                      <a:pt x="31" y="456"/>
                      <a:pt x="183" y="578"/>
                      <a:pt x="335" y="578"/>
                    </a:cubicBezTo>
                    <a:cubicBezTo>
                      <a:pt x="487" y="578"/>
                      <a:pt x="609" y="426"/>
                      <a:pt x="609" y="274"/>
                    </a:cubicBezTo>
                    <a:cubicBezTo>
                      <a:pt x="609" y="122"/>
                      <a:pt x="457" y="0"/>
                      <a:pt x="30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28" name="Google Shape;1628;p46"/>
              <p:cNvSpPr/>
              <p:nvPr/>
            </p:nvSpPr>
            <p:spPr>
              <a:xfrm>
                <a:off x="1115850" y="3750675"/>
                <a:ext cx="13700" cy="14450"/>
              </a:xfrm>
              <a:custGeom>
                <a:avLst/>
                <a:gdLst/>
                <a:ahLst/>
                <a:cxnLst/>
                <a:rect l="l" t="t" r="r" b="b"/>
                <a:pathLst>
                  <a:path w="548" h="578" extrusionOk="0">
                    <a:moveTo>
                      <a:pt x="244" y="0"/>
                    </a:moveTo>
                    <a:cubicBezTo>
                      <a:pt x="92" y="61"/>
                      <a:pt x="0" y="152"/>
                      <a:pt x="0" y="304"/>
                    </a:cubicBezTo>
                    <a:cubicBezTo>
                      <a:pt x="0" y="456"/>
                      <a:pt x="152" y="578"/>
                      <a:pt x="304" y="578"/>
                    </a:cubicBezTo>
                    <a:cubicBezTo>
                      <a:pt x="456" y="578"/>
                      <a:pt x="548" y="426"/>
                      <a:pt x="548" y="274"/>
                    </a:cubicBezTo>
                    <a:cubicBezTo>
                      <a:pt x="548" y="122"/>
                      <a:pt x="396" y="0"/>
                      <a:pt x="244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29" name="Google Shape;1629;p46"/>
              <p:cNvSpPr/>
              <p:nvPr/>
            </p:nvSpPr>
            <p:spPr>
              <a:xfrm>
                <a:off x="1085450" y="3802350"/>
                <a:ext cx="126175" cy="76775"/>
              </a:xfrm>
              <a:custGeom>
                <a:avLst/>
                <a:gdLst/>
                <a:ahLst/>
                <a:cxnLst/>
                <a:rect l="l" t="t" r="r" b="b"/>
                <a:pathLst>
                  <a:path w="5047" h="3071" extrusionOk="0">
                    <a:moveTo>
                      <a:pt x="4013" y="0"/>
                    </a:moveTo>
                    <a:lnTo>
                      <a:pt x="1" y="3070"/>
                    </a:lnTo>
                    <a:lnTo>
                      <a:pt x="5046" y="2706"/>
                    </a:lnTo>
                    <a:lnTo>
                      <a:pt x="5046" y="2493"/>
                    </a:lnTo>
                    <a:lnTo>
                      <a:pt x="548" y="2888"/>
                    </a:lnTo>
                    <a:lnTo>
                      <a:pt x="548" y="2888"/>
                    </a:lnTo>
                    <a:lnTo>
                      <a:pt x="4134" y="152"/>
                    </a:lnTo>
                    <a:lnTo>
                      <a:pt x="4013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30" name="Google Shape;1630;p46"/>
              <p:cNvSpPr/>
              <p:nvPr/>
            </p:nvSpPr>
            <p:spPr>
              <a:xfrm>
                <a:off x="1091525" y="3825150"/>
                <a:ext cx="129225" cy="52450"/>
              </a:xfrm>
              <a:custGeom>
                <a:avLst/>
                <a:gdLst/>
                <a:ahLst/>
                <a:cxnLst/>
                <a:rect l="l" t="t" r="r" b="b"/>
                <a:pathLst>
                  <a:path w="5169" h="2098" extrusionOk="0">
                    <a:moveTo>
                      <a:pt x="5107" y="0"/>
                    </a:moveTo>
                    <a:lnTo>
                      <a:pt x="1" y="1945"/>
                    </a:lnTo>
                    <a:lnTo>
                      <a:pt x="62" y="2097"/>
                    </a:lnTo>
                    <a:lnTo>
                      <a:pt x="5168" y="152"/>
                    </a:lnTo>
                    <a:lnTo>
                      <a:pt x="5107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31" name="Google Shape;1631;p46"/>
              <p:cNvSpPr/>
              <p:nvPr/>
            </p:nvSpPr>
            <p:spPr>
              <a:xfrm>
                <a:off x="1215400" y="3818925"/>
                <a:ext cx="16750" cy="14425"/>
              </a:xfrm>
              <a:custGeom>
                <a:avLst/>
                <a:gdLst/>
                <a:ahLst/>
                <a:cxnLst/>
                <a:rect l="l" t="t" r="r" b="b"/>
                <a:pathLst>
                  <a:path w="670" h="577" extrusionOk="0">
                    <a:moveTo>
                      <a:pt x="274" y="0"/>
                    </a:moveTo>
                    <a:cubicBezTo>
                      <a:pt x="254" y="0"/>
                      <a:pt x="233" y="2"/>
                      <a:pt x="213" y="6"/>
                    </a:cubicBezTo>
                    <a:cubicBezTo>
                      <a:pt x="61" y="67"/>
                      <a:pt x="0" y="249"/>
                      <a:pt x="61" y="401"/>
                    </a:cubicBezTo>
                    <a:cubicBezTo>
                      <a:pt x="84" y="514"/>
                      <a:pt x="206" y="576"/>
                      <a:pt x="330" y="576"/>
                    </a:cubicBezTo>
                    <a:cubicBezTo>
                      <a:pt x="374" y="576"/>
                      <a:pt x="417" y="569"/>
                      <a:pt x="456" y="553"/>
                    </a:cubicBezTo>
                    <a:cubicBezTo>
                      <a:pt x="608" y="492"/>
                      <a:pt x="669" y="310"/>
                      <a:pt x="608" y="158"/>
                    </a:cubicBezTo>
                    <a:cubicBezTo>
                      <a:pt x="529" y="79"/>
                      <a:pt x="405" y="0"/>
                      <a:pt x="27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32" name="Google Shape;1632;p46"/>
              <p:cNvSpPr/>
              <p:nvPr/>
            </p:nvSpPr>
            <p:spPr>
              <a:xfrm>
                <a:off x="1181200" y="3794925"/>
                <a:ext cx="16750" cy="14450"/>
              </a:xfrm>
              <a:custGeom>
                <a:avLst/>
                <a:gdLst/>
                <a:ahLst/>
                <a:cxnLst/>
                <a:rect l="l" t="t" r="r" b="b"/>
                <a:pathLst>
                  <a:path w="670" h="578" extrusionOk="0">
                    <a:moveTo>
                      <a:pt x="330" y="0"/>
                    </a:moveTo>
                    <a:cubicBezTo>
                      <a:pt x="292" y="0"/>
                      <a:pt x="253" y="8"/>
                      <a:pt x="213" y="24"/>
                    </a:cubicBezTo>
                    <a:cubicBezTo>
                      <a:pt x="61" y="54"/>
                      <a:pt x="0" y="267"/>
                      <a:pt x="61" y="419"/>
                    </a:cubicBezTo>
                    <a:cubicBezTo>
                      <a:pt x="105" y="506"/>
                      <a:pt x="211" y="578"/>
                      <a:pt x="323" y="578"/>
                    </a:cubicBezTo>
                    <a:cubicBezTo>
                      <a:pt x="368" y="578"/>
                      <a:pt x="413" y="566"/>
                      <a:pt x="456" y="540"/>
                    </a:cubicBezTo>
                    <a:cubicBezTo>
                      <a:pt x="608" y="510"/>
                      <a:pt x="669" y="328"/>
                      <a:pt x="608" y="176"/>
                    </a:cubicBezTo>
                    <a:cubicBezTo>
                      <a:pt x="541" y="63"/>
                      <a:pt x="440" y="0"/>
                      <a:pt x="33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33" name="Google Shape;1633;p46"/>
              <p:cNvSpPr/>
              <p:nvPr/>
            </p:nvSpPr>
            <p:spPr>
              <a:xfrm>
                <a:off x="1205525" y="3860275"/>
                <a:ext cx="17500" cy="14875"/>
              </a:xfrm>
              <a:custGeom>
                <a:avLst/>
                <a:gdLst/>
                <a:ahLst/>
                <a:cxnLst/>
                <a:rect l="l" t="t" r="r" b="b"/>
                <a:pathLst>
                  <a:path w="700" h="595" extrusionOk="0">
                    <a:moveTo>
                      <a:pt x="364" y="0"/>
                    </a:moveTo>
                    <a:cubicBezTo>
                      <a:pt x="324" y="0"/>
                      <a:pt x="283" y="8"/>
                      <a:pt x="243" y="24"/>
                    </a:cubicBezTo>
                    <a:cubicBezTo>
                      <a:pt x="91" y="85"/>
                      <a:pt x="0" y="267"/>
                      <a:pt x="91" y="419"/>
                    </a:cubicBezTo>
                    <a:cubicBezTo>
                      <a:pt x="114" y="532"/>
                      <a:pt x="220" y="594"/>
                      <a:pt x="335" y="594"/>
                    </a:cubicBezTo>
                    <a:cubicBezTo>
                      <a:pt x="376" y="594"/>
                      <a:pt x="417" y="587"/>
                      <a:pt x="456" y="571"/>
                    </a:cubicBezTo>
                    <a:cubicBezTo>
                      <a:pt x="608" y="540"/>
                      <a:pt x="699" y="328"/>
                      <a:pt x="608" y="176"/>
                    </a:cubicBezTo>
                    <a:cubicBezTo>
                      <a:pt x="586" y="63"/>
                      <a:pt x="479" y="0"/>
                      <a:pt x="364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34" name="Google Shape;1634;p46"/>
              <p:cNvSpPr/>
              <p:nvPr/>
            </p:nvSpPr>
            <p:spPr>
              <a:xfrm>
                <a:off x="1087725" y="3868450"/>
                <a:ext cx="104900" cy="117825"/>
              </a:xfrm>
              <a:custGeom>
                <a:avLst/>
                <a:gdLst/>
                <a:ahLst/>
                <a:cxnLst/>
                <a:rect l="l" t="t" r="r" b="b"/>
                <a:pathLst>
                  <a:path w="4196" h="4713" extrusionOk="0">
                    <a:moveTo>
                      <a:pt x="1" y="1"/>
                    </a:moveTo>
                    <a:lnTo>
                      <a:pt x="1946" y="4712"/>
                    </a:lnTo>
                    <a:lnTo>
                      <a:pt x="2098" y="4651"/>
                    </a:lnTo>
                    <a:lnTo>
                      <a:pt x="396" y="457"/>
                    </a:lnTo>
                    <a:lnTo>
                      <a:pt x="4074" y="3040"/>
                    </a:lnTo>
                    <a:lnTo>
                      <a:pt x="4195" y="2888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35" name="Google Shape;1635;p46"/>
              <p:cNvSpPr/>
              <p:nvPr/>
            </p:nvSpPr>
            <p:spPr>
              <a:xfrm>
                <a:off x="1090775" y="3873775"/>
                <a:ext cx="88925" cy="108700"/>
              </a:xfrm>
              <a:custGeom>
                <a:avLst/>
                <a:gdLst/>
                <a:ahLst/>
                <a:cxnLst/>
                <a:rect l="l" t="t" r="r" b="b"/>
                <a:pathLst>
                  <a:path w="3557" h="4348" extrusionOk="0">
                    <a:moveTo>
                      <a:pt x="122" y="0"/>
                    </a:moveTo>
                    <a:lnTo>
                      <a:pt x="0" y="92"/>
                    </a:lnTo>
                    <a:lnTo>
                      <a:pt x="3435" y="4347"/>
                    </a:lnTo>
                    <a:lnTo>
                      <a:pt x="3557" y="4256"/>
                    </a:lnTo>
                    <a:lnTo>
                      <a:pt x="122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36" name="Google Shape;1636;p46"/>
              <p:cNvSpPr/>
              <p:nvPr/>
            </p:nvSpPr>
            <p:spPr>
              <a:xfrm>
                <a:off x="1172850" y="3977325"/>
                <a:ext cx="15975" cy="13925"/>
              </a:xfrm>
              <a:custGeom>
                <a:avLst/>
                <a:gdLst/>
                <a:ahLst/>
                <a:cxnLst/>
                <a:rect l="l" t="t" r="r" b="b"/>
                <a:pathLst>
                  <a:path w="639" h="557" extrusionOk="0">
                    <a:moveTo>
                      <a:pt x="328" y="0"/>
                    </a:moveTo>
                    <a:cubicBezTo>
                      <a:pt x="272" y="0"/>
                      <a:pt x="212" y="17"/>
                      <a:pt x="152" y="53"/>
                    </a:cubicBezTo>
                    <a:cubicBezTo>
                      <a:pt x="31" y="175"/>
                      <a:pt x="0" y="327"/>
                      <a:pt x="91" y="448"/>
                    </a:cubicBezTo>
                    <a:cubicBezTo>
                      <a:pt x="160" y="516"/>
                      <a:pt x="237" y="556"/>
                      <a:pt x="314" y="556"/>
                    </a:cubicBezTo>
                    <a:cubicBezTo>
                      <a:pt x="374" y="556"/>
                      <a:pt x="433" y="532"/>
                      <a:pt x="486" y="479"/>
                    </a:cubicBezTo>
                    <a:cubicBezTo>
                      <a:pt x="638" y="418"/>
                      <a:pt x="638" y="205"/>
                      <a:pt x="547" y="114"/>
                    </a:cubicBezTo>
                    <a:cubicBezTo>
                      <a:pt x="492" y="40"/>
                      <a:pt x="415" y="0"/>
                      <a:pt x="32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37" name="Google Shape;1637;p46"/>
              <p:cNvSpPr/>
              <p:nvPr/>
            </p:nvSpPr>
            <p:spPr>
              <a:xfrm>
                <a:off x="1185750" y="3937200"/>
                <a:ext cx="16000" cy="13925"/>
              </a:xfrm>
              <a:custGeom>
                <a:avLst/>
                <a:gdLst/>
                <a:ahLst/>
                <a:cxnLst/>
                <a:rect l="l" t="t" r="r" b="b"/>
                <a:pathLst>
                  <a:path w="640" h="557" extrusionOk="0">
                    <a:moveTo>
                      <a:pt x="325" y="0"/>
                    </a:moveTo>
                    <a:cubicBezTo>
                      <a:pt x="265" y="0"/>
                      <a:pt x="206" y="24"/>
                      <a:pt x="153" y="78"/>
                    </a:cubicBezTo>
                    <a:cubicBezTo>
                      <a:pt x="31" y="199"/>
                      <a:pt x="1" y="351"/>
                      <a:pt x="122" y="442"/>
                    </a:cubicBezTo>
                    <a:cubicBezTo>
                      <a:pt x="196" y="516"/>
                      <a:pt x="281" y="556"/>
                      <a:pt x="357" y="556"/>
                    </a:cubicBezTo>
                    <a:cubicBezTo>
                      <a:pt x="406" y="556"/>
                      <a:pt x="451" y="539"/>
                      <a:pt x="487" y="503"/>
                    </a:cubicBezTo>
                    <a:cubicBezTo>
                      <a:pt x="609" y="412"/>
                      <a:pt x="639" y="229"/>
                      <a:pt x="548" y="108"/>
                    </a:cubicBezTo>
                    <a:cubicBezTo>
                      <a:pt x="480" y="40"/>
                      <a:pt x="402" y="0"/>
                      <a:pt x="32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38" name="Google Shape;1638;p46"/>
              <p:cNvSpPr/>
              <p:nvPr/>
            </p:nvSpPr>
            <p:spPr>
              <a:xfrm>
                <a:off x="1131050" y="3981125"/>
                <a:ext cx="15975" cy="13900"/>
              </a:xfrm>
              <a:custGeom>
                <a:avLst/>
                <a:gdLst/>
                <a:ahLst/>
                <a:cxnLst/>
                <a:rect l="l" t="t" r="r" b="b"/>
                <a:pathLst>
                  <a:path w="639" h="556" extrusionOk="0">
                    <a:moveTo>
                      <a:pt x="328" y="0"/>
                    </a:moveTo>
                    <a:cubicBezTo>
                      <a:pt x="272" y="0"/>
                      <a:pt x="212" y="17"/>
                      <a:pt x="152" y="53"/>
                    </a:cubicBezTo>
                    <a:cubicBezTo>
                      <a:pt x="31" y="175"/>
                      <a:pt x="0" y="327"/>
                      <a:pt x="92" y="448"/>
                    </a:cubicBezTo>
                    <a:cubicBezTo>
                      <a:pt x="160" y="516"/>
                      <a:pt x="238" y="556"/>
                      <a:pt x="314" y="556"/>
                    </a:cubicBezTo>
                    <a:cubicBezTo>
                      <a:pt x="374" y="556"/>
                      <a:pt x="433" y="532"/>
                      <a:pt x="487" y="479"/>
                    </a:cubicBezTo>
                    <a:cubicBezTo>
                      <a:pt x="639" y="418"/>
                      <a:pt x="639" y="205"/>
                      <a:pt x="547" y="114"/>
                    </a:cubicBezTo>
                    <a:cubicBezTo>
                      <a:pt x="492" y="40"/>
                      <a:pt x="415" y="0"/>
                      <a:pt x="32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39" name="Google Shape;1639;p46"/>
              <p:cNvSpPr/>
              <p:nvPr/>
            </p:nvSpPr>
            <p:spPr>
              <a:xfrm>
                <a:off x="1020850" y="3808375"/>
                <a:ext cx="148975" cy="130825"/>
              </a:xfrm>
              <a:custGeom>
                <a:avLst/>
                <a:gdLst/>
                <a:ahLst/>
                <a:cxnLst/>
                <a:rect l="l" t="t" r="r" b="b"/>
                <a:pathLst>
                  <a:path w="5959" h="5233" extrusionOk="0">
                    <a:moveTo>
                      <a:pt x="2975" y="0"/>
                    </a:moveTo>
                    <a:cubicBezTo>
                      <a:pt x="2124" y="0"/>
                      <a:pt x="1292" y="417"/>
                      <a:pt x="791" y="1188"/>
                    </a:cubicBezTo>
                    <a:cubicBezTo>
                      <a:pt x="1" y="2404"/>
                      <a:pt x="335" y="4015"/>
                      <a:pt x="1551" y="4805"/>
                    </a:cubicBezTo>
                    <a:cubicBezTo>
                      <a:pt x="1996" y="5094"/>
                      <a:pt x="2490" y="5233"/>
                      <a:pt x="2977" y="5233"/>
                    </a:cubicBezTo>
                    <a:cubicBezTo>
                      <a:pt x="3822" y="5233"/>
                      <a:pt x="4648" y="4816"/>
                      <a:pt x="5168" y="4045"/>
                    </a:cubicBezTo>
                    <a:cubicBezTo>
                      <a:pt x="5959" y="2829"/>
                      <a:pt x="5624" y="1249"/>
                      <a:pt x="4408" y="428"/>
                    </a:cubicBezTo>
                    <a:cubicBezTo>
                      <a:pt x="3964" y="139"/>
                      <a:pt x="3466" y="0"/>
                      <a:pt x="297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40" name="Google Shape;1640;p46"/>
              <p:cNvSpPr/>
              <p:nvPr/>
            </p:nvSpPr>
            <p:spPr>
              <a:xfrm>
                <a:off x="1053550" y="3835800"/>
                <a:ext cx="85125" cy="74450"/>
              </a:xfrm>
              <a:custGeom>
                <a:avLst/>
                <a:gdLst/>
                <a:ahLst/>
                <a:cxnLst/>
                <a:rect l="l" t="t" r="r" b="b"/>
                <a:pathLst>
                  <a:path w="3405" h="2978" extrusionOk="0">
                    <a:moveTo>
                      <a:pt x="1712" y="1"/>
                    </a:moveTo>
                    <a:cubicBezTo>
                      <a:pt x="1224" y="1"/>
                      <a:pt x="747" y="242"/>
                      <a:pt x="456" y="668"/>
                    </a:cubicBezTo>
                    <a:cubicBezTo>
                      <a:pt x="0" y="1368"/>
                      <a:pt x="213" y="2279"/>
                      <a:pt x="881" y="2735"/>
                    </a:cubicBezTo>
                    <a:cubicBezTo>
                      <a:pt x="1134" y="2900"/>
                      <a:pt x="1415" y="2978"/>
                      <a:pt x="1692" y="2978"/>
                    </a:cubicBezTo>
                    <a:cubicBezTo>
                      <a:pt x="2181" y="2978"/>
                      <a:pt x="2657" y="2737"/>
                      <a:pt x="2948" y="2310"/>
                    </a:cubicBezTo>
                    <a:cubicBezTo>
                      <a:pt x="3404" y="1611"/>
                      <a:pt x="3192" y="699"/>
                      <a:pt x="2523" y="243"/>
                    </a:cubicBezTo>
                    <a:cubicBezTo>
                      <a:pt x="2270" y="78"/>
                      <a:pt x="1989" y="1"/>
                      <a:pt x="171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950"/>
                  <a:buFont typeface="Arial"/>
                  <a:buNone/>
                </a:pPr>
                <a:endParaRPr sz="195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641" name="Google Shape;1641;p46"/>
          <p:cNvSpPr/>
          <p:nvPr/>
        </p:nvSpPr>
        <p:spPr>
          <a:xfrm flipH="1">
            <a:off x="944453" y="858734"/>
            <a:ext cx="1159668" cy="1265369"/>
          </a:xfrm>
          <a:custGeom>
            <a:avLst/>
            <a:gdLst/>
            <a:ahLst/>
            <a:cxnLst/>
            <a:rect l="l" t="t" r="r" b="b"/>
            <a:pathLst>
              <a:path w="32069" h="28431" extrusionOk="0">
                <a:moveTo>
                  <a:pt x="16029" y="1"/>
                </a:moveTo>
                <a:cubicBezTo>
                  <a:pt x="10217" y="1"/>
                  <a:pt x="4770" y="3585"/>
                  <a:pt x="2675" y="9368"/>
                </a:cubicBezTo>
                <a:cubicBezTo>
                  <a:pt x="1" y="16754"/>
                  <a:pt x="3800" y="24900"/>
                  <a:pt x="11186" y="27575"/>
                </a:cubicBezTo>
                <a:cubicBezTo>
                  <a:pt x="12790" y="28155"/>
                  <a:pt x="14429" y="28431"/>
                  <a:pt x="16040" y="28431"/>
                </a:cubicBezTo>
                <a:cubicBezTo>
                  <a:pt x="21851" y="28431"/>
                  <a:pt x="27299" y="24847"/>
                  <a:pt x="29393" y="19064"/>
                </a:cubicBezTo>
                <a:cubicBezTo>
                  <a:pt x="32068" y="11678"/>
                  <a:pt x="28238" y="3532"/>
                  <a:pt x="20882" y="857"/>
                </a:cubicBezTo>
                <a:cubicBezTo>
                  <a:pt x="19279" y="276"/>
                  <a:pt x="17640" y="1"/>
                  <a:pt x="1602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9025" tIns="99025" rIns="99025" bIns="990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950"/>
              <a:buFont typeface="Arial"/>
              <a:buNone/>
            </a:pPr>
            <a:endParaRPr sz="195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3">
  <p:cSld name="Title and text 3">
    <p:spTree>
      <p:nvGrpSpPr>
        <p:cNvPr id="1" name="Shape 16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43" name="Google Shape;1643;p47"/>
          <p:cNvSpPr/>
          <p:nvPr/>
        </p:nvSpPr>
        <p:spPr>
          <a:xfrm>
            <a:off x="-121901" y="-4632281"/>
            <a:ext cx="10149794" cy="11671128"/>
          </a:xfrm>
          <a:custGeom>
            <a:avLst/>
            <a:gdLst/>
            <a:ahLst/>
            <a:cxnLst/>
            <a:rect l="l" t="t" r="r" b="b"/>
            <a:pathLst>
              <a:path w="285903" h="265012" extrusionOk="0">
                <a:moveTo>
                  <a:pt x="5898" y="297"/>
                </a:moveTo>
                <a:lnTo>
                  <a:pt x="11217" y="3367"/>
                </a:lnTo>
                <a:lnTo>
                  <a:pt x="578" y="3367"/>
                </a:lnTo>
                <a:lnTo>
                  <a:pt x="5898" y="297"/>
                </a:lnTo>
                <a:close/>
                <a:moveTo>
                  <a:pt x="17509" y="297"/>
                </a:moveTo>
                <a:lnTo>
                  <a:pt x="22828" y="3367"/>
                </a:lnTo>
                <a:lnTo>
                  <a:pt x="12190" y="3367"/>
                </a:lnTo>
                <a:lnTo>
                  <a:pt x="17509" y="297"/>
                </a:lnTo>
                <a:close/>
                <a:moveTo>
                  <a:pt x="29150" y="297"/>
                </a:moveTo>
                <a:lnTo>
                  <a:pt x="34470" y="3367"/>
                </a:lnTo>
                <a:lnTo>
                  <a:pt x="23831" y="3367"/>
                </a:lnTo>
                <a:lnTo>
                  <a:pt x="29150" y="297"/>
                </a:lnTo>
                <a:close/>
                <a:moveTo>
                  <a:pt x="40762" y="297"/>
                </a:moveTo>
                <a:lnTo>
                  <a:pt x="46081" y="3367"/>
                </a:lnTo>
                <a:lnTo>
                  <a:pt x="35442" y="3367"/>
                </a:lnTo>
                <a:lnTo>
                  <a:pt x="40762" y="297"/>
                </a:lnTo>
                <a:close/>
                <a:moveTo>
                  <a:pt x="52403" y="297"/>
                </a:moveTo>
                <a:lnTo>
                  <a:pt x="57722" y="3367"/>
                </a:lnTo>
                <a:lnTo>
                  <a:pt x="47084" y="3367"/>
                </a:lnTo>
                <a:lnTo>
                  <a:pt x="52403" y="297"/>
                </a:lnTo>
                <a:close/>
                <a:moveTo>
                  <a:pt x="64014" y="297"/>
                </a:moveTo>
                <a:lnTo>
                  <a:pt x="69334" y="3367"/>
                </a:lnTo>
                <a:lnTo>
                  <a:pt x="58695" y="3367"/>
                </a:lnTo>
                <a:lnTo>
                  <a:pt x="64014" y="297"/>
                </a:lnTo>
                <a:close/>
                <a:moveTo>
                  <a:pt x="75625" y="297"/>
                </a:moveTo>
                <a:lnTo>
                  <a:pt x="80945" y="3367"/>
                </a:lnTo>
                <a:lnTo>
                  <a:pt x="70306" y="3367"/>
                </a:lnTo>
                <a:lnTo>
                  <a:pt x="75625" y="297"/>
                </a:lnTo>
                <a:close/>
                <a:moveTo>
                  <a:pt x="87237" y="297"/>
                </a:moveTo>
                <a:lnTo>
                  <a:pt x="92556" y="3367"/>
                </a:lnTo>
                <a:lnTo>
                  <a:pt x="81917" y="3367"/>
                </a:lnTo>
                <a:lnTo>
                  <a:pt x="87237" y="297"/>
                </a:lnTo>
                <a:close/>
                <a:moveTo>
                  <a:pt x="98878" y="297"/>
                </a:moveTo>
                <a:lnTo>
                  <a:pt x="104197" y="3367"/>
                </a:lnTo>
                <a:lnTo>
                  <a:pt x="93559" y="3367"/>
                </a:lnTo>
                <a:lnTo>
                  <a:pt x="98878" y="297"/>
                </a:lnTo>
                <a:close/>
                <a:moveTo>
                  <a:pt x="110489" y="297"/>
                </a:moveTo>
                <a:lnTo>
                  <a:pt x="115809" y="3367"/>
                </a:lnTo>
                <a:lnTo>
                  <a:pt x="105170" y="3367"/>
                </a:lnTo>
                <a:lnTo>
                  <a:pt x="110489" y="297"/>
                </a:lnTo>
                <a:close/>
                <a:moveTo>
                  <a:pt x="122131" y="297"/>
                </a:moveTo>
                <a:lnTo>
                  <a:pt x="127450" y="3367"/>
                </a:lnTo>
                <a:lnTo>
                  <a:pt x="116812" y="3367"/>
                </a:lnTo>
                <a:lnTo>
                  <a:pt x="122131" y="297"/>
                </a:lnTo>
                <a:close/>
                <a:moveTo>
                  <a:pt x="133742" y="297"/>
                </a:moveTo>
                <a:lnTo>
                  <a:pt x="139061" y="3367"/>
                </a:lnTo>
                <a:lnTo>
                  <a:pt x="128423" y="3367"/>
                </a:lnTo>
                <a:lnTo>
                  <a:pt x="133742" y="297"/>
                </a:lnTo>
                <a:close/>
                <a:moveTo>
                  <a:pt x="145323" y="297"/>
                </a:moveTo>
                <a:lnTo>
                  <a:pt x="150642" y="3367"/>
                </a:lnTo>
                <a:lnTo>
                  <a:pt x="140004" y="3367"/>
                </a:lnTo>
                <a:lnTo>
                  <a:pt x="145323" y="297"/>
                </a:lnTo>
                <a:close/>
                <a:moveTo>
                  <a:pt x="156964" y="297"/>
                </a:moveTo>
                <a:lnTo>
                  <a:pt x="162284" y="3367"/>
                </a:lnTo>
                <a:lnTo>
                  <a:pt x="151645" y="3367"/>
                </a:lnTo>
                <a:lnTo>
                  <a:pt x="156964" y="297"/>
                </a:lnTo>
                <a:close/>
                <a:moveTo>
                  <a:pt x="168575" y="297"/>
                </a:moveTo>
                <a:lnTo>
                  <a:pt x="173895" y="3367"/>
                </a:lnTo>
                <a:lnTo>
                  <a:pt x="163256" y="3367"/>
                </a:lnTo>
                <a:lnTo>
                  <a:pt x="168575" y="297"/>
                </a:lnTo>
                <a:close/>
                <a:moveTo>
                  <a:pt x="180217" y="297"/>
                </a:moveTo>
                <a:lnTo>
                  <a:pt x="185536" y="3367"/>
                </a:lnTo>
                <a:lnTo>
                  <a:pt x="174898" y="3367"/>
                </a:lnTo>
                <a:lnTo>
                  <a:pt x="180217" y="297"/>
                </a:lnTo>
                <a:close/>
                <a:moveTo>
                  <a:pt x="191828" y="297"/>
                </a:moveTo>
                <a:lnTo>
                  <a:pt x="197147" y="3367"/>
                </a:lnTo>
                <a:lnTo>
                  <a:pt x="186509" y="3367"/>
                </a:lnTo>
                <a:lnTo>
                  <a:pt x="191828" y="297"/>
                </a:lnTo>
                <a:close/>
                <a:moveTo>
                  <a:pt x="203470" y="297"/>
                </a:moveTo>
                <a:lnTo>
                  <a:pt x="208789" y="3367"/>
                </a:lnTo>
                <a:lnTo>
                  <a:pt x="198151" y="3367"/>
                </a:lnTo>
                <a:lnTo>
                  <a:pt x="203470" y="297"/>
                </a:lnTo>
                <a:close/>
                <a:moveTo>
                  <a:pt x="215051" y="297"/>
                </a:moveTo>
                <a:lnTo>
                  <a:pt x="220370" y="3367"/>
                </a:lnTo>
                <a:lnTo>
                  <a:pt x="209731" y="3367"/>
                </a:lnTo>
                <a:lnTo>
                  <a:pt x="215051" y="297"/>
                </a:lnTo>
                <a:close/>
                <a:moveTo>
                  <a:pt x="226692" y="297"/>
                </a:moveTo>
                <a:lnTo>
                  <a:pt x="232011" y="3367"/>
                </a:lnTo>
                <a:lnTo>
                  <a:pt x="221373" y="3367"/>
                </a:lnTo>
                <a:lnTo>
                  <a:pt x="226692" y="297"/>
                </a:lnTo>
                <a:close/>
                <a:moveTo>
                  <a:pt x="238303" y="297"/>
                </a:moveTo>
                <a:lnTo>
                  <a:pt x="243622" y="3367"/>
                </a:lnTo>
                <a:lnTo>
                  <a:pt x="232984" y="3367"/>
                </a:lnTo>
                <a:lnTo>
                  <a:pt x="238303" y="297"/>
                </a:lnTo>
                <a:close/>
                <a:moveTo>
                  <a:pt x="249945" y="297"/>
                </a:moveTo>
                <a:lnTo>
                  <a:pt x="255264" y="3367"/>
                </a:lnTo>
                <a:lnTo>
                  <a:pt x="244626" y="3367"/>
                </a:lnTo>
                <a:lnTo>
                  <a:pt x="249945" y="297"/>
                </a:lnTo>
                <a:close/>
                <a:moveTo>
                  <a:pt x="261556" y="297"/>
                </a:moveTo>
                <a:lnTo>
                  <a:pt x="266875" y="3367"/>
                </a:lnTo>
                <a:lnTo>
                  <a:pt x="256237" y="3367"/>
                </a:lnTo>
                <a:lnTo>
                  <a:pt x="261556" y="297"/>
                </a:lnTo>
                <a:close/>
                <a:moveTo>
                  <a:pt x="273198" y="297"/>
                </a:moveTo>
                <a:lnTo>
                  <a:pt x="278517" y="3367"/>
                </a:lnTo>
                <a:lnTo>
                  <a:pt x="267878" y="3367"/>
                </a:lnTo>
                <a:lnTo>
                  <a:pt x="273198" y="297"/>
                </a:lnTo>
                <a:close/>
                <a:moveTo>
                  <a:pt x="11217" y="3640"/>
                </a:moveTo>
                <a:lnTo>
                  <a:pt x="5898" y="6710"/>
                </a:lnTo>
                <a:lnTo>
                  <a:pt x="578" y="3640"/>
                </a:lnTo>
                <a:close/>
                <a:moveTo>
                  <a:pt x="22828" y="3640"/>
                </a:moveTo>
                <a:lnTo>
                  <a:pt x="17509" y="6710"/>
                </a:lnTo>
                <a:lnTo>
                  <a:pt x="12190" y="3640"/>
                </a:lnTo>
                <a:close/>
                <a:moveTo>
                  <a:pt x="34470" y="3640"/>
                </a:moveTo>
                <a:lnTo>
                  <a:pt x="29150" y="6710"/>
                </a:lnTo>
                <a:lnTo>
                  <a:pt x="23831" y="3640"/>
                </a:lnTo>
                <a:close/>
                <a:moveTo>
                  <a:pt x="46081" y="3640"/>
                </a:moveTo>
                <a:lnTo>
                  <a:pt x="40762" y="6710"/>
                </a:lnTo>
                <a:lnTo>
                  <a:pt x="35442" y="3640"/>
                </a:lnTo>
                <a:close/>
                <a:moveTo>
                  <a:pt x="57722" y="3640"/>
                </a:moveTo>
                <a:lnTo>
                  <a:pt x="52403" y="6710"/>
                </a:lnTo>
                <a:lnTo>
                  <a:pt x="47084" y="3640"/>
                </a:lnTo>
                <a:close/>
                <a:moveTo>
                  <a:pt x="69334" y="3640"/>
                </a:moveTo>
                <a:lnTo>
                  <a:pt x="64014" y="6710"/>
                </a:lnTo>
                <a:lnTo>
                  <a:pt x="58695" y="3640"/>
                </a:lnTo>
                <a:close/>
                <a:moveTo>
                  <a:pt x="80945" y="3640"/>
                </a:moveTo>
                <a:lnTo>
                  <a:pt x="75625" y="6710"/>
                </a:lnTo>
                <a:lnTo>
                  <a:pt x="70306" y="3640"/>
                </a:lnTo>
                <a:close/>
                <a:moveTo>
                  <a:pt x="92556" y="3640"/>
                </a:moveTo>
                <a:lnTo>
                  <a:pt x="87237" y="6710"/>
                </a:lnTo>
                <a:lnTo>
                  <a:pt x="81917" y="3640"/>
                </a:lnTo>
                <a:close/>
                <a:moveTo>
                  <a:pt x="104197" y="3640"/>
                </a:moveTo>
                <a:lnTo>
                  <a:pt x="98878" y="6710"/>
                </a:lnTo>
                <a:lnTo>
                  <a:pt x="93559" y="3640"/>
                </a:lnTo>
                <a:close/>
                <a:moveTo>
                  <a:pt x="115809" y="3640"/>
                </a:moveTo>
                <a:lnTo>
                  <a:pt x="110489" y="6710"/>
                </a:lnTo>
                <a:lnTo>
                  <a:pt x="105170" y="3640"/>
                </a:lnTo>
                <a:close/>
                <a:moveTo>
                  <a:pt x="127450" y="3640"/>
                </a:moveTo>
                <a:lnTo>
                  <a:pt x="122131" y="6710"/>
                </a:lnTo>
                <a:lnTo>
                  <a:pt x="116812" y="3640"/>
                </a:lnTo>
                <a:close/>
                <a:moveTo>
                  <a:pt x="139061" y="3640"/>
                </a:moveTo>
                <a:lnTo>
                  <a:pt x="133742" y="6710"/>
                </a:lnTo>
                <a:lnTo>
                  <a:pt x="128423" y="3640"/>
                </a:lnTo>
                <a:close/>
                <a:moveTo>
                  <a:pt x="150642" y="3640"/>
                </a:moveTo>
                <a:lnTo>
                  <a:pt x="145323" y="6710"/>
                </a:lnTo>
                <a:lnTo>
                  <a:pt x="140004" y="3640"/>
                </a:lnTo>
                <a:close/>
                <a:moveTo>
                  <a:pt x="162284" y="3640"/>
                </a:moveTo>
                <a:lnTo>
                  <a:pt x="156964" y="6710"/>
                </a:lnTo>
                <a:lnTo>
                  <a:pt x="151645" y="3640"/>
                </a:lnTo>
                <a:close/>
                <a:moveTo>
                  <a:pt x="173895" y="3640"/>
                </a:moveTo>
                <a:lnTo>
                  <a:pt x="168575" y="6710"/>
                </a:lnTo>
                <a:lnTo>
                  <a:pt x="163256" y="3640"/>
                </a:lnTo>
                <a:close/>
                <a:moveTo>
                  <a:pt x="185536" y="3640"/>
                </a:moveTo>
                <a:lnTo>
                  <a:pt x="180217" y="6710"/>
                </a:lnTo>
                <a:lnTo>
                  <a:pt x="174898" y="3640"/>
                </a:lnTo>
                <a:close/>
                <a:moveTo>
                  <a:pt x="197147" y="3640"/>
                </a:moveTo>
                <a:lnTo>
                  <a:pt x="191828" y="6710"/>
                </a:lnTo>
                <a:lnTo>
                  <a:pt x="186509" y="3640"/>
                </a:lnTo>
                <a:close/>
                <a:moveTo>
                  <a:pt x="208789" y="3640"/>
                </a:moveTo>
                <a:lnTo>
                  <a:pt x="203470" y="6710"/>
                </a:lnTo>
                <a:lnTo>
                  <a:pt x="198151" y="3640"/>
                </a:lnTo>
                <a:close/>
                <a:moveTo>
                  <a:pt x="220370" y="3640"/>
                </a:moveTo>
                <a:lnTo>
                  <a:pt x="215051" y="6710"/>
                </a:lnTo>
                <a:lnTo>
                  <a:pt x="209731" y="3640"/>
                </a:lnTo>
                <a:close/>
                <a:moveTo>
                  <a:pt x="232011" y="3640"/>
                </a:moveTo>
                <a:lnTo>
                  <a:pt x="226692" y="6710"/>
                </a:lnTo>
                <a:lnTo>
                  <a:pt x="221373" y="3640"/>
                </a:lnTo>
                <a:close/>
                <a:moveTo>
                  <a:pt x="243622" y="3640"/>
                </a:moveTo>
                <a:lnTo>
                  <a:pt x="238303" y="6710"/>
                </a:lnTo>
                <a:lnTo>
                  <a:pt x="232984" y="3640"/>
                </a:lnTo>
                <a:close/>
                <a:moveTo>
                  <a:pt x="255264" y="3640"/>
                </a:moveTo>
                <a:lnTo>
                  <a:pt x="249945" y="6710"/>
                </a:lnTo>
                <a:lnTo>
                  <a:pt x="244626" y="3640"/>
                </a:lnTo>
                <a:close/>
                <a:moveTo>
                  <a:pt x="266875" y="3640"/>
                </a:moveTo>
                <a:lnTo>
                  <a:pt x="261556" y="6710"/>
                </a:lnTo>
                <a:lnTo>
                  <a:pt x="256237" y="3640"/>
                </a:lnTo>
                <a:close/>
                <a:moveTo>
                  <a:pt x="278517" y="3640"/>
                </a:moveTo>
                <a:lnTo>
                  <a:pt x="273198" y="6710"/>
                </a:lnTo>
                <a:lnTo>
                  <a:pt x="267878" y="3640"/>
                </a:lnTo>
                <a:close/>
                <a:moveTo>
                  <a:pt x="457" y="3853"/>
                </a:moveTo>
                <a:lnTo>
                  <a:pt x="5776" y="6953"/>
                </a:lnTo>
                <a:lnTo>
                  <a:pt x="5776" y="13063"/>
                </a:lnTo>
                <a:lnTo>
                  <a:pt x="457" y="3853"/>
                </a:lnTo>
                <a:close/>
                <a:moveTo>
                  <a:pt x="11369" y="3823"/>
                </a:moveTo>
                <a:lnTo>
                  <a:pt x="6050" y="13063"/>
                </a:lnTo>
                <a:lnTo>
                  <a:pt x="6050" y="6893"/>
                </a:lnTo>
                <a:lnTo>
                  <a:pt x="11369" y="3823"/>
                </a:lnTo>
                <a:close/>
                <a:moveTo>
                  <a:pt x="12098" y="3853"/>
                </a:moveTo>
                <a:lnTo>
                  <a:pt x="17418" y="6953"/>
                </a:lnTo>
                <a:lnTo>
                  <a:pt x="17418" y="13063"/>
                </a:lnTo>
                <a:lnTo>
                  <a:pt x="12098" y="3853"/>
                </a:lnTo>
                <a:close/>
                <a:moveTo>
                  <a:pt x="22980" y="3823"/>
                </a:moveTo>
                <a:lnTo>
                  <a:pt x="17661" y="13063"/>
                </a:lnTo>
                <a:lnTo>
                  <a:pt x="17661" y="6893"/>
                </a:lnTo>
                <a:lnTo>
                  <a:pt x="22980" y="3823"/>
                </a:lnTo>
                <a:close/>
                <a:moveTo>
                  <a:pt x="23710" y="3853"/>
                </a:moveTo>
                <a:lnTo>
                  <a:pt x="29029" y="6953"/>
                </a:lnTo>
                <a:lnTo>
                  <a:pt x="29029" y="13063"/>
                </a:lnTo>
                <a:lnTo>
                  <a:pt x="23710" y="3853"/>
                </a:lnTo>
                <a:close/>
                <a:moveTo>
                  <a:pt x="34622" y="3823"/>
                </a:moveTo>
                <a:lnTo>
                  <a:pt x="29302" y="13063"/>
                </a:lnTo>
                <a:lnTo>
                  <a:pt x="29302" y="6893"/>
                </a:lnTo>
                <a:lnTo>
                  <a:pt x="34622" y="3823"/>
                </a:lnTo>
                <a:close/>
                <a:moveTo>
                  <a:pt x="35290" y="3853"/>
                </a:moveTo>
                <a:lnTo>
                  <a:pt x="40610" y="6953"/>
                </a:lnTo>
                <a:lnTo>
                  <a:pt x="40610" y="13063"/>
                </a:lnTo>
                <a:lnTo>
                  <a:pt x="35290" y="3853"/>
                </a:lnTo>
                <a:close/>
                <a:moveTo>
                  <a:pt x="46202" y="3823"/>
                </a:moveTo>
                <a:lnTo>
                  <a:pt x="40883" y="13063"/>
                </a:lnTo>
                <a:lnTo>
                  <a:pt x="40883" y="6893"/>
                </a:lnTo>
                <a:lnTo>
                  <a:pt x="46202" y="3823"/>
                </a:lnTo>
                <a:close/>
                <a:moveTo>
                  <a:pt x="46932" y="3853"/>
                </a:moveTo>
                <a:lnTo>
                  <a:pt x="52251" y="6953"/>
                </a:lnTo>
                <a:lnTo>
                  <a:pt x="52251" y="13063"/>
                </a:lnTo>
                <a:lnTo>
                  <a:pt x="46932" y="3853"/>
                </a:lnTo>
                <a:close/>
                <a:moveTo>
                  <a:pt x="57844" y="3823"/>
                </a:moveTo>
                <a:lnTo>
                  <a:pt x="52525" y="13063"/>
                </a:lnTo>
                <a:lnTo>
                  <a:pt x="52525" y="6893"/>
                </a:lnTo>
                <a:lnTo>
                  <a:pt x="57844" y="3823"/>
                </a:lnTo>
                <a:close/>
                <a:moveTo>
                  <a:pt x="58543" y="3853"/>
                </a:moveTo>
                <a:lnTo>
                  <a:pt x="63862" y="6953"/>
                </a:lnTo>
                <a:lnTo>
                  <a:pt x="63862" y="13063"/>
                </a:lnTo>
                <a:lnTo>
                  <a:pt x="58543" y="3853"/>
                </a:lnTo>
                <a:close/>
                <a:moveTo>
                  <a:pt x="69455" y="3823"/>
                </a:moveTo>
                <a:lnTo>
                  <a:pt x="64136" y="13063"/>
                </a:lnTo>
                <a:lnTo>
                  <a:pt x="64136" y="6893"/>
                </a:lnTo>
                <a:lnTo>
                  <a:pt x="69455" y="3823"/>
                </a:lnTo>
                <a:close/>
                <a:moveTo>
                  <a:pt x="70185" y="3853"/>
                </a:moveTo>
                <a:lnTo>
                  <a:pt x="75504" y="6953"/>
                </a:lnTo>
                <a:lnTo>
                  <a:pt x="75504" y="13063"/>
                </a:lnTo>
                <a:lnTo>
                  <a:pt x="70185" y="3853"/>
                </a:lnTo>
                <a:close/>
                <a:moveTo>
                  <a:pt x="81097" y="3823"/>
                </a:moveTo>
                <a:lnTo>
                  <a:pt x="75777" y="13063"/>
                </a:lnTo>
                <a:lnTo>
                  <a:pt x="75777" y="6893"/>
                </a:lnTo>
                <a:lnTo>
                  <a:pt x="81097" y="3823"/>
                </a:lnTo>
                <a:close/>
                <a:moveTo>
                  <a:pt x="81796" y="3853"/>
                </a:moveTo>
                <a:lnTo>
                  <a:pt x="87115" y="6953"/>
                </a:lnTo>
                <a:lnTo>
                  <a:pt x="87115" y="13063"/>
                </a:lnTo>
                <a:lnTo>
                  <a:pt x="81796" y="3853"/>
                </a:lnTo>
                <a:close/>
                <a:moveTo>
                  <a:pt x="92708" y="3823"/>
                </a:moveTo>
                <a:lnTo>
                  <a:pt x="87389" y="13063"/>
                </a:lnTo>
                <a:lnTo>
                  <a:pt x="87389" y="6893"/>
                </a:lnTo>
                <a:lnTo>
                  <a:pt x="92708" y="3823"/>
                </a:lnTo>
                <a:close/>
                <a:moveTo>
                  <a:pt x="93437" y="3853"/>
                </a:moveTo>
                <a:lnTo>
                  <a:pt x="98757" y="6953"/>
                </a:lnTo>
                <a:lnTo>
                  <a:pt x="98757" y="13063"/>
                </a:lnTo>
                <a:lnTo>
                  <a:pt x="93437" y="3853"/>
                </a:lnTo>
                <a:close/>
                <a:moveTo>
                  <a:pt x="104349" y="3823"/>
                </a:moveTo>
                <a:lnTo>
                  <a:pt x="99030" y="13063"/>
                </a:lnTo>
                <a:lnTo>
                  <a:pt x="99030" y="6893"/>
                </a:lnTo>
                <a:lnTo>
                  <a:pt x="104349" y="3823"/>
                </a:lnTo>
                <a:close/>
                <a:moveTo>
                  <a:pt x="105018" y="3853"/>
                </a:moveTo>
                <a:lnTo>
                  <a:pt x="110337" y="6953"/>
                </a:lnTo>
                <a:lnTo>
                  <a:pt x="110337" y="13063"/>
                </a:lnTo>
                <a:lnTo>
                  <a:pt x="105018" y="3853"/>
                </a:lnTo>
                <a:close/>
                <a:moveTo>
                  <a:pt x="115930" y="3823"/>
                </a:moveTo>
                <a:lnTo>
                  <a:pt x="110611" y="13063"/>
                </a:lnTo>
                <a:lnTo>
                  <a:pt x="110611" y="6893"/>
                </a:lnTo>
                <a:lnTo>
                  <a:pt x="115930" y="3823"/>
                </a:lnTo>
                <a:close/>
                <a:moveTo>
                  <a:pt x="116660" y="3853"/>
                </a:moveTo>
                <a:lnTo>
                  <a:pt x="121979" y="6953"/>
                </a:lnTo>
                <a:lnTo>
                  <a:pt x="121979" y="13063"/>
                </a:lnTo>
                <a:lnTo>
                  <a:pt x="116660" y="3853"/>
                </a:lnTo>
                <a:close/>
                <a:moveTo>
                  <a:pt x="127541" y="3823"/>
                </a:moveTo>
                <a:lnTo>
                  <a:pt x="122222" y="13063"/>
                </a:lnTo>
                <a:lnTo>
                  <a:pt x="122222" y="6893"/>
                </a:lnTo>
                <a:lnTo>
                  <a:pt x="127541" y="3823"/>
                </a:lnTo>
                <a:close/>
                <a:moveTo>
                  <a:pt x="128271" y="3853"/>
                </a:moveTo>
                <a:lnTo>
                  <a:pt x="133590" y="6953"/>
                </a:lnTo>
                <a:lnTo>
                  <a:pt x="133590" y="13063"/>
                </a:lnTo>
                <a:lnTo>
                  <a:pt x="128271" y="3853"/>
                </a:lnTo>
                <a:close/>
                <a:moveTo>
                  <a:pt x="139183" y="3823"/>
                </a:moveTo>
                <a:lnTo>
                  <a:pt x="133864" y="13063"/>
                </a:lnTo>
                <a:lnTo>
                  <a:pt x="133864" y="6893"/>
                </a:lnTo>
                <a:lnTo>
                  <a:pt x="139183" y="3823"/>
                </a:lnTo>
                <a:close/>
                <a:moveTo>
                  <a:pt x="139912" y="3853"/>
                </a:moveTo>
                <a:lnTo>
                  <a:pt x="145232" y="6953"/>
                </a:lnTo>
                <a:lnTo>
                  <a:pt x="145232" y="13063"/>
                </a:lnTo>
                <a:lnTo>
                  <a:pt x="139912" y="3853"/>
                </a:lnTo>
                <a:close/>
                <a:moveTo>
                  <a:pt x="150794" y="3823"/>
                </a:moveTo>
                <a:lnTo>
                  <a:pt x="145475" y="13063"/>
                </a:lnTo>
                <a:lnTo>
                  <a:pt x="145475" y="6893"/>
                </a:lnTo>
                <a:lnTo>
                  <a:pt x="150794" y="3823"/>
                </a:lnTo>
                <a:close/>
                <a:moveTo>
                  <a:pt x="151523" y="3853"/>
                </a:moveTo>
                <a:lnTo>
                  <a:pt x="156843" y="6953"/>
                </a:lnTo>
                <a:lnTo>
                  <a:pt x="156843" y="13063"/>
                </a:lnTo>
                <a:lnTo>
                  <a:pt x="151523" y="3853"/>
                </a:lnTo>
                <a:close/>
                <a:moveTo>
                  <a:pt x="162436" y="3823"/>
                </a:moveTo>
                <a:lnTo>
                  <a:pt x="157116" y="13063"/>
                </a:lnTo>
                <a:lnTo>
                  <a:pt x="157116" y="6893"/>
                </a:lnTo>
                <a:lnTo>
                  <a:pt x="162436" y="3823"/>
                </a:lnTo>
                <a:close/>
                <a:moveTo>
                  <a:pt x="163165" y="3853"/>
                </a:moveTo>
                <a:lnTo>
                  <a:pt x="168484" y="6953"/>
                </a:lnTo>
                <a:lnTo>
                  <a:pt x="168484" y="13063"/>
                </a:lnTo>
                <a:lnTo>
                  <a:pt x="163165" y="3853"/>
                </a:lnTo>
                <a:close/>
                <a:moveTo>
                  <a:pt x="174047" y="3823"/>
                </a:moveTo>
                <a:lnTo>
                  <a:pt x="168727" y="13063"/>
                </a:lnTo>
                <a:lnTo>
                  <a:pt x="168727" y="6893"/>
                </a:lnTo>
                <a:lnTo>
                  <a:pt x="174047" y="3823"/>
                </a:lnTo>
                <a:close/>
                <a:moveTo>
                  <a:pt x="174746" y="3853"/>
                </a:moveTo>
                <a:lnTo>
                  <a:pt x="180065" y="6953"/>
                </a:lnTo>
                <a:lnTo>
                  <a:pt x="180065" y="13063"/>
                </a:lnTo>
                <a:lnTo>
                  <a:pt x="174746" y="3853"/>
                </a:lnTo>
                <a:close/>
                <a:moveTo>
                  <a:pt x="185658" y="3823"/>
                </a:moveTo>
                <a:lnTo>
                  <a:pt x="180339" y="13063"/>
                </a:lnTo>
                <a:lnTo>
                  <a:pt x="180339" y="6893"/>
                </a:lnTo>
                <a:lnTo>
                  <a:pt x="185658" y="3823"/>
                </a:lnTo>
                <a:close/>
                <a:moveTo>
                  <a:pt x="186357" y="3853"/>
                </a:moveTo>
                <a:lnTo>
                  <a:pt x="191676" y="6953"/>
                </a:lnTo>
                <a:lnTo>
                  <a:pt x="191676" y="13063"/>
                </a:lnTo>
                <a:lnTo>
                  <a:pt x="186357" y="3853"/>
                </a:lnTo>
                <a:close/>
                <a:moveTo>
                  <a:pt x="197269" y="3823"/>
                </a:moveTo>
                <a:lnTo>
                  <a:pt x="191950" y="13063"/>
                </a:lnTo>
                <a:lnTo>
                  <a:pt x="191950" y="6893"/>
                </a:lnTo>
                <a:lnTo>
                  <a:pt x="197269" y="3823"/>
                </a:lnTo>
                <a:close/>
                <a:moveTo>
                  <a:pt x="197999" y="3853"/>
                </a:moveTo>
                <a:lnTo>
                  <a:pt x="203318" y="6953"/>
                </a:lnTo>
                <a:lnTo>
                  <a:pt x="203318" y="13063"/>
                </a:lnTo>
                <a:lnTo>
                  <a:pt x="197999" y="3853"/>
                </a:lnTo>
                <a:close/>
                <a:moveTo>
                  <a:pt x="208911" y="3823"/>
                </a:moveTo>
                <a:lnTo>
                  <a:pt x="203591" y="13063"/>
                </a:lnTo>
                <a:lnTo>
                  <a:pt x="203591" y="6893"/>
                </a:lnTo>
                <a:lnTo>
                  <a:pt x="208911" y="3823"/>
                </a:lnTo>
                <a:close/>
                <a:moveTo>
                  <a:pt x="209610" y="3853"/>
                </a:moveTo>
                <a:lnTo>
                  <a:pt x="214929" y="6953"/>
                </a:lnTo>
                <a:lnTo>
                  <a:pt x="214929" y="13063"/>
                </a:lnTo>
                <a:lnTo>
                  <a:pt x="209610" y="3853"/>
                </a:lnTo>
                <a:close/>
                <a:moveTo>
                  <a:pt x="220522" y="3823"/>
                </a:moveTo>
                <a:lnTo>
                  <a:pt x="215202" y="13063"/>
                </a:lnTo>
                <a:lnTo>
                  <a:pt x="215202" y="6893"/>
                </a:lnTo>
                <a:lnTo>
                  <a:pt x="220522" y="3823"/>
                </a:lnTo>
                <a:close/>
                <a:moveTo>
                  <a:pt x="221251" y="3853"/>
                </a:moveTo>
                <a:lnTo>
                  <a:pt x="226570" y="6953"/>
                </a:lnTo>
                <a:lnTo>
                  <a:pt x="226570" y="13063"/>
                </a:lnTo>
                <a:lnTo>
                  <a:pt x="221251" y="3853"/>
                </a:lnTo>
                <a:close/>
                <a:moveTo>
                  <a:pt x="232163" y="3823"/>
                </a:moveTo>
                <a:lnTo>
                  <a:pt x="226844" y="13063"/>
                </a:lnTo>
                <a:lnTo>
                  <a:pt x="226844" y="6893"/>
                </a:lnTo>
                <a:lnTo>
                  <a:pt x="232163" y="3823"/>
                </a:lnTo>
                <a:close/>
                <a:moveTo>
                  <a:pt x="232862" y="3853"/>
                </a:moveTo>
                <a:lnTo>
                  <a:pt x="238182" y="6953"/>
                </a:lnTo>
                <a:lnTo>
                  <a:pt x="238182" y="13063"/>
                </a:lnTo>
                <a:lnTo>
                  <a:pt x="232862" y="3853"/>
                </a:lnTo>
                <a:close/>
                <a:moveTo>
                  <a:pt x="243774" y="3823"/>
                </a:moveTo>
                <a:lnTo>
                  <a:pt x="238455" y="13063"/>
                </a:lnTo>
                <a:lnTo>
                  <a:pt x="238455" y="6893"/>
                </a:lnTo>
                <a:lnTo>
                  <a:pt x="243774" y="3823"/>
                </a:lnTo>
                <a:close/>
                <a:moveTo>
                  <a:pt x="244474" y="3853"/>
                </a:moveTo>
                <a:lnTo>
                  <a:pt x="249793" y="6953"/>
                </a:lnTo>
                <a:lnTo>
                  <a:pt x="249793" y="13063"/>
                </a:lnTo>
                <a:lnTo>
                  <a:pt x="244474" y="3853"/>
                </a:lnTo>
                <a:close/>
                <a:moveTo>
                  <a:pt x="255355" y="3823"/>
                </a:moveTo>
                <a:lnTo>
                  <a:pt x="250036" y="13063"/>
                </a:lnTo>
                <a:lnTo>
                  <a:pt x="250036" y="6893"/>
                </a:lnTo>
                <a:lnTo>
                  <a:pt x="255355" y="3823"/>
                </a:lnTo>
                <a:close/>
                <a:moveTo>
                  <a:pt x="256085" y="3853"/>
                </a:moveTo>
                <a:lnTo>
                  <a:pt x="261404" y="6953"/>
                </a:lnTo>
                <a:lnTo>
                  <a:pt x="261404" y="13063"/>
                </a:lnTo>
                <a:lnTo>
                  <a:pt x="256085" y="3853"/>
                </a:lnTo>
                <a:close/>
                <a:moveTo>
                  <a:pt x="266997" y="3823"/>
                </a:moveTo>
                <a:lnTo>
                  <a:pt x="261678" y="13063"/>
                </a:lnTo>
                <a:lnTo>
                  <a:pt x="261678" y="6893"/>
                </a:lnTo>
                <a:lnTo>
                  <a:pt x="266997" y="3823"/>
                </a:lnTo>
                <a:close/>
                <a:moveTo>
                  <a:pt x="267726" y="3853"/>
                </a:moveTo>
                <a:lnTo>
                  <a:pt x="273046" y="6953"/>
                </a:lnTo>
                <a:lnTo>
                  <a:pt x="273046" y="13063"/>
                </a:lnTo>
                <a:lnTo>
                  <a:pt x="267726" y="3853"/>
                </a:lnTo>
                <a:close/>
                <a:moveTo>
                  <a:pt x="278608" y="3883"/>
                </a:moveTo>
                <a:lnTo>
                  <a:pt x="273289" y="13063"/>
                </a:lnTo>
                <a:lnTo>
                  <a:pt x="273289" y="6953"/>
                </a:lnTo>
                <a:lnTo>
                  <a:pt x="278608" y="3883"/>
                </a:lnTo>
                <a:close/>
                <a:moveTo>
                  <a:pt x="11855" y="3975"/>
                </a:moveTo>
                <a:lnTo>
                  <a:pt x="17174" y="13184"/>
                </a:lnTo>
                <a:lnTo>
                  <a:pt x="11855" y="10145"/>
                </a:lnTo>
                <a:lnTo>
                  <a:pt x="11855" y="3975"/>
                </a:lnTo>
                <a:close/>
                <a:moveTo>
                  <a:pt x="23497" y="3975"/>
                </a:moveTo>
                <a:lnTo>
                  <a:pt x="28816" y="13184"/>
                </a:lnTo>
                <a:lnTo>
                  <a:pt x="23497" y="10145"/>
                </a:lnTo>
                <a:lnTo>
                  <a:pt x="23497" y="3975"/>
                </a:lnTo>
                <a:close/>
                <a:moveTo>
                  <a:pt x="35108" y="3975"/>
                </a:moveTo>
                <a:lnTo>
                  <a:pt x="40427" y="13184"/>
                </a:lnTo>
                <a:lnTo>
                  <a:pt x="35108" y="10145"/>
                </a:lnTo>
                <a:lnTo>
                  <a:pt x="35108" y="3975"/>
                </a:lnTo>
                <a:close/>
                <a:moveTo>
                  <a:pt x="58330" y="3975"/>
                </a:moveTo>
                <a:lnTo>
                  <a:pt x="63650" y="13184"/>
                </a:lnTo>
                <a:lnTo>
                  <a:pt x="58330" y="10145"/>
                </a:lnTo>
                <a:lnTo>
                  <a:pt x="58330" y="3975"/>
                </a:lnTo>
                <a:close/>
                <a:moveTo>
                  <a:pt x="69941" y="3975"/>
                </a:moveTo>
                <a:lnTo>
                  <a:pt x="75261" y="13184"/>
                </a:lnTo>
                <a:lnTo>
                  <a:pt x="69941" y="10145"/>
                </a:lnTo>
                <a:lnTo>
                  <a:pt x="69941" y="3975"/>
                </a:lnTo>
                <a:close/>
                <a:moveTo>
                  <a:pt x="81583" y="3975"/>
                </a:moveTo>
                <a:lnTo>
                  <a:pt x="86902" y="13184"/>
                </a:lnTo>
                <a:lnTo>
                  <a:pt x="81583" y="10145"/>
                </a:lnTo>
                <a:lnTo>
                  <a:pt x="81583" y="3975"/>
                </a:lnTo>
                <a:close/>
                <a:moveTo>
                  <a:pt x="104836" y="3975"/>
                </a:moveTo>
                <a:lnTo>
                  <a:pt x="110155" y="13184"/>
                </a:lnTo>
                <a:lnTo>
                  <a:pt x="104836" y="10145"/>
                </a:lnTo>
                <a:lnTo>
                  <a:pt x="104836" y="3975"/>
                </a:lnTo>
                <a:close/>
                <a:moveTo>
                  <a:pt x="116416" y="3975"/>
                </a:moveTo>
                <a:lnTo>
                  <a:pt x="121736" y="13184"/>
                </a:lnTo>
                <a:lnTo>
                  <a:pt x="116416" y="10145"/>
                </a:lnTo>
                <a:lnTo>
                  <a:pt x="116416" y="3975"/>
                </a:lnTo>
                <a:close/>
                <a:moveTo>
                  <a:pt x="128058" y="3975"/>
                </a:moveTo>
                <a:lnTo>
                  <a:pt x="133377" y="13184"/>
                </a:lnTo>
                <a:lnTo>
                  <a:pt x="128058" y="10145"/>
                </a:lnTo>
                <a:lnTo>
                  <a:pt x="128058" y="3975"/>
                </a:lnTo>
                <a:close/>
                <a:moveTo>
                  <a:pt x="139669" y="3975"/>
                </a:moveTo>
                <a:lnTo>
                  <a:pt x="144988" y="13184"/>
                </a:lnTo>
                <a:lnTo>
                  <a:pt x="139669" y="10145"/>
                </a:lnTo>
                <a:lnTo>
                  <a:pt x="139669" y="3975"/>
                </a:lnTo>
                <a:close/>
                <a:moveTo>
                  <a:pt x="151311" y="3975"/>
                </a:moveTo>
                <a:lnTo>
                  <a:pt x="156630" y="13184"/>
                </a:lnTo>
                <a:lnTo>
                  <a:pt x="151311" y="10145"/>
                </a:lnTo>
                <a:lnTo>
                  <a:pt x="151311" y="3975"/>
                </a:lnTo>
                <a:close/>
                <a:moveTo>
                  <a:pt x="162922" y="3975"/>
                </a:moveTo>
                <a:lnTo>
                  <a:pt x="168241" y="13184"/>
                </a:lnTo>
                <a:lnTo>
                  <a:pt x="162922" y="10145"/>
                </a:lnTo>
                <a:lnTo>
                  <a:pt x="162922" y="3975"/>
                </a:lnTo>
                <a:close/>
                <a:moveTo>
                  <a:pt x="174503" y="3975"/>
                </a:moveTo>
                <a:lnTo>
                  <a:pt x="179822" y="13184"/>
                </a:lnTo>
                <a:lnTo>
                  <a:pt x="174503" y="10145"/>
                </a:lnTo>
                <a:lnTo>
                  <a:pt x="174503" y="3975"/>
                </a:lnTo>
                <a:close/>
                <a:moveTo>
                  <a:pt x="186144" y="3975"/>
                </a:moveTo>
                <a:lnTo>
                  <a:pt x="191463" y="13184"/>
                </a:lnTo>
                <a:lnTo>
                  <a:pt x="186144" y="10145"/>
                </a:lnTo>
                <a:lnTo>
                  <a:pt x="186144" y="3975"/>
                </a:lnTo>
                <a:close/>
                <a:moveTo>
                  <a:pt x="197755" y="3975"/>
                </a:moveTo>
                <a:lnTo>
                  <a:pt x="203075" y="13184"/>
                </a:lnTo>
                <a:lnTo>
                  <a:pt x="197755" y="10145"/>
                </a:lnTo>
                <a:lnTo>
                  <a:pt x="197755" y="3975"/>
                </a:lnTo>
                <a:close/>
                <a:moveTo>
                  <a:pt x="209397" y="3975"/>
                </a:moveTo>
                <a:lnTo>
                  <a:pt x="214716" y="13184"/>
                </a:lnTo>
                <a:lnTo>
                  <a:pt x="209397" y="10145"/>
                </a:lnTo>
                <a:lnTo>
                  <a:pt x="209397" y="3975"/>
                </a:lnTo>
                <a:close/>
                <a:moveTo>
                  <a:pt x="221008" y="3975"/>
                </a:moveTo>
                <a:lnTo>
                  <a:pt x="226327" y="13184"/>
                </a:lnTo>
                <a:lnTo>
                  <a:pt x="221008" y="10145"/>
                </a:lnTo>
                <a:lnTo>
                  <a:pt x="221008" y="3975"/>
                </a:lnTo>
                <a:close/>
                <a:moveTo>
                  <a:pt x="232650" y="3975"/>
                </a:moveTo>
                <a:lnTo>
                  <a:pt x="237969" y="13184"/>
                </a:lnTo>
                <a:lnTo>
                  <a:pt x="232650" y="10145"/>
                </a:lnTo>
                <a:lnTo>
                  <a:pt x="232650" y="3975"/>
                </a:lnTo>
                <a:close/>
                <a:moveTo>
                  <a:pt x="244230" y="3975"/>
                </a:moveTo>
                <a:lnTo>
                  <a:pt x="249550" y="13184"/>
                </a:lnTo>
                <a:lnTo>
                  <a:pt x="244230" y="10145"/>
                </a:lnTo>
                <a:lnTo>
                  <a:pt x="244230" y="3975"/>
                </a:lnTo>
                <a:close/>
                <a:moveTo>
                  <a:pt x="255872" y="3975"/>
                </a:moveTo>
                <a:lnTo>
                  <a:pt x="261191" y="13184"/>
                </a:lnTo>
                <a:lnTo>
                  <a:pt x="255872" y="10145"/>
                </a:lnTo>
                <a:lnTo>
                  <a:pt x="255872" y="3975"/>
                </a:lnTo>
                <a:close/>
                <a:moveTo>
                  <a:pt x="267483" y="3975"/>
                </a:moveTo>
                <a:lnTo>
                  <a:pt x="272802" y="13184"/>
                </a:lnTo>
                <a:lnTo>
                  <a:pt x="267483" y="10145"/>
                </a:lnTo>
                <a:lnTo>
                  <a:pt x="267483" y="3975"/>
                </a:lnTo>
                <a:close/>
                <a:moveTo>
                  <a:pt x="93194" y="3975"/>
                </a:moveTo>
                <a:lnTo>
                  <a:pt x="98513" y="13184"/>
                </a:lnTo>
                <a:lnTo>
                  <a:pt x="93194" y="10145"/>
                </a:lnTo>
                <a:lnTo>
                  <a:pt x="93194" y="3975"/>
                </a:lnTo>
                <a:close/>
                <a:moveTo>
                  <a:pt x="244" y="3975"/>
                </a:moveTo>
                <a:lnTo>
                  <a:pt x="5563" y="13184"/>
                </a:lnTo>
                <a:lnTo>
                  <a:pt x="214" y="10084"/>
                </a:lnTo>
                <a:lnTo>
                  <a:pt x="214" y="3975"/>
                </a:lnTo>
                <a:close/>
                <a:moveTo>
                  <a:pt x="46689" y="3975"/>
                </a:moveTo>
                <a:lnTo>
                  <a:pt x="52008" y="13184"/>
                </a:lnTo>
                <a:lnTo>
                  <a:pt x="46689" y="10145"/>
                </a:lnTo>
                <a:lnTo>
                  <a:pt x="46689" y="3975"/>
                </a:lnTo>
                <a:close/>
                <a:moveTo>
                  <a:pt x="11582" y="4005"/>
                </a:moveTo>
                <a:lnTo>
                  <a:pt x="11582" y="10145"/>
                </a:lnTo>
                <a:lnTo>
                  <a:pt x="6262" y="13215"/>
                </a:lnTo>
                <a:lnTo>
                  <a:pt x="11582" y="4005"/>
                </a:lnTo>
                <a:close/>
                <a:moveTo>
                  <a:pt x="23223" y="4005"/>
                </a:moveTo>
                <a:lnTo>
                  <a:pt x="23223" y="10145"/>
                </a:lnTo>
                <a:lnTo>
                  <a:pt x="17904" y="13215"/>
                </a:lnTo>
                <a:lnTo>
                  <a:pt x="17904" y="13215"/>
                </a:lnTo>
                <a:lnTo>
                  <a:pt x="23223" y="4005"/>
                </a:lnTo>
                <a:close/>
                <a:moveTo>
                  <a:pt x="34834" y="4005"/>
                </a:moveTo>
                <a:lnTo>
                  <a:pt x="34834" y="10145"/>
                </a:lnTo>
                <a:lnTo>
                  <a:pt x="29515" y="13215"/>
                </a:lnTo>
                <a:lnTo>
                  <a:pt x="34834" y="4005"/>
                </a:lnTo>
                <a:close/>
                <a:moveTo>
                  <a:pt x="69698" y="4005"/>
                </a:moveTo>
                <a:lnTo>
                  <a:pt x="69698" y="10145"/>
                </a:lnTo>
                <a:lnTo>
                  <a:pt x="64379" y="13215"/>
                </a:lnTo>
                <a:lnTo>
                  <a:pt x="69698" y="4005"/>
                </a:lnTo>
                <a:close/>
                <a:moveTo>
                  <a:pt x="81309" y="4005"/>
                </a:moveTo>
                <a:lnTo>
                  <a:pt x="81309" y="10145"/>
                </a:lnTo>
                <a:lnTo>
                  <a:pt x="75990" y="13215"/>
                </a:lnTo>
                <a:lnTo>
                  <a:pt x="81309" y="4005"/>
                </a:lnTo>
                <a:close/>
                <a:moveTo>
                  <a:pt x="92951" y="4005"/>
                </a:moveTo>
                <a:lnTo>
                  <a:pt x="92951" y="10145"/>
                </a:lnTo>
                <a:lnTo>
                  <a:pt x="87632" y="13215"/>
                </a:lnTo>
                <a:lnTo>
                  <a:pt x="92951" y="4005"/>
                </a:lnTo>
                <a:close/>
                <a:moveTo>
                  <a:pt x="104562" y="4005"/>
                </a:moveTo>
                <a:lnTo>
                  <a:pt x="104562" y="10145"/>
                </a:lnTo>
                <a:lnTo>
                  <a:pt x="99243" y="13215"/>
                </a:lnTo>
                <a:lnTo>
                  <a:pt x="104562" y="4005"/>
                </a:lnTo>
                <a:close/>
                <a:moveTo>
                  <a:pt x="116143" y="4005"/>
                </a:moveTo>
                <a:lnTo>
                  <a:pt x="116143" y="10145"/>
                </a:lnTo>
                <a:lnTo>
                  <a:pt x="110824" y="13215"/>
                </a:lnTo>
                <a:lnTo>
                  <a:pt x="116143" y="4005"/>
                </a:lnTo>
                <a:close/>
                <a:moveTo>
                  <a:pt x="127784" y="4005"/>
                </a:moveTo>
                <a:lnTo>
                  <a:pt x="127784" y="10145"/>
                </a:lnTo>
                <a:lnTo>
                  <a:pt x="122465" y="13215"/>
                </a:lnTo>
                <a:lnTo>
                  <a:pt x="127784" y="4005"/>
                </a:lnTo>
                <a:close/>
                <a:moveTo>
                  <a:pt x="139396" y="4005"/>
                </a:moveTo>
                <a:lnTo>
                  <a:pt x="139396" y="10145"/>
                </a:lnTo>
                <a:lnTo>
                  <a:pt x="134076" y="13215"/>
                </a:lnTo>
                <a:lnTo>
                  <a:pt x="139396" y="4005"/>
                </a:lnTo>
                <a:close/>
                <a:moveTo>
                  <a:pt x="151037" y="4005"/>
                </a:moveTo>
                <a:lnTo>
                  <a:pt x="151037" y="10145"/>
                </a:lnTo>
                <a:lnTo>
                  <a:pt x="145718" y="13215"/>
                </a:lnTo>
                <a:lnTo>
                  <a:pt x="151037" y="4005"/>
                </a:lnTo>
                <a:close/>
                <a:moveTo>
                  <a:pt x="162648" y="4005"/>
                </a:moveTo>
                <a:lnTo>
                  <a:pt x="162648" y="10145"/>
                </a:lnTo>
                <a:lnTo>
                  <a:pt x="157329" y="13215"/>
                </a:lnTo>
                <a:lnTo>
                  <a:pt x="162648" y="4005"/>
                </a:lnTo>
                <a:close/>
                <a:moveTo>
                  <a:pt x="174290" y="4005"/>
                </a:moveTo>
                <a:lnTo>
                  <a:pt x="174290" y="10145"/>
                </a:lnTo>
                <a:lnTo>
                  <a:pt x="168971" y="13215"/>
                </a:lnTo>
                <a:lnTo>
                  <a:pt x="174290" y="4005"/>
                </a:lnTo>
                <a:close/>
                <a:moveTo>
                  <a:pt x="185871" y="4005"/>
                </a:moveTo>
                <a:lnTo>
                  <a:pt x="185871" y="10145"/>
                </a:lnTo>
                <a:lnTo>
                  <a:pt x="180551" y="13215"/>
                </a:lnTo>
                <a:lnTo>
                  <a:pt x="185871" y="4005"/>
                </a:lnTo>
                <a:close/>
                <a:moveTo>
                  <a:pt x="197512" y="4005"/>
                </a:moveTo>
                <a:lnTo>
                  <a:pt x="197512" y="10145"/>
                </a:lnTo>
                <a:lnTo>
                  <a:pt x="192193" y="13215"/>
                </a:lnTo>
                <a:lnTo>
                  <a:pt x="197512" y="4005"/>
                </a:lnTo>
                <a:close/>
                <a:moveTo>
                  <a:pt x="209123" y="4005"/>
                </a:moveTo>
                <a:lnTo>
                  <a:pt x="209123" y="10145"/>
                </a:lnTo>
                <a:lnTo>
                  <a:pt x="203804" y="13215"/>
                </a:lnTo>
                <a:lnTo>
                  <a:pt x="209123" y="4005"/>
                </a:lnTo>
                <a:close/>
                <a:moveTo>
                  <a:pt x="220765" y="4005"/>
                </a:moveTo>
                <a:lnTo>
                  <a:pt x="220765" y="10145"/>
                </a:lnTo>
                <a:lnTo>
                  <a:pt x="215446" y="13215"/>
                </a:lnTo>
                <a:lnTo>
                  <a:pt x="220765" y="4005"/>
                </a:lnTo>
                <a:close/>
                <a:moveTo>
                  <a:pt x="243957" y="4005"/>
                </a:moveTo>
                <a:lnTo>
                  <a:pt x="243957" y="10145"/>
                </a:lnTo>
                <a:lnTo>
                  <a:pt x="238638" y="13215"/>
                </a:lnTo>
                <a:lnTo>
                  <a:pt x="243957" y="4005"/>
                </a:lnTo>
                <a:close/>
                <a:moveTo>
                  <a:pt x="255598" y="4005"/>
                </a:moveTo>
                <a:lnTo>
                  <a:pt x="255598" y="10145"/>
                </a:lnTo>
                <a:lnTo>
                  <a:pt x="250279" y="13215"/>
                </a:lnTo>
                <a:lnTo>
                  <a:pt x="255598" y="4005"/>
                </a:lnTo>
                <a:close/>
                <a:moveTo>
                  <a:pt x="46446" y="4005"/>
                </a:moveTo>
                <a:lnTo>
                  <a:pt x="46446" y="10145"/>
                </a:lnTo>
                <a:lnTo>
                  <a:pt x="41126" y="13215"/>
                </a:lnTo>
                <a:lnTo>
                  <a:pt x="46446" y="4005"/>
                </a:lnTo>
                <a:close/>
                <a:moveTo>
                  <a:pt x="58057" y="4005"/>
                </a:moveTo>
                <a:lnTo>
                  <a:pt x="58057" y="10145"/>
                </a:lnTo>
                <a:lnTo>
                  <a:pt x="52737" y="13215"/>
                </a:lnTo>
                <a:lnTo>
                  <a:pt x="58057" y="4005"/>
                </a:lnTo>
                <a:close/>
                <a:moveTo>
                  <a:pt x="232376" y="4005"/>
                </a:moveTo>
                <a:lnTo>
                  <a:pt x="232376" y="10145"/>
                </a:lnTo>
                <a:lnTo>
                  <a:pt x="227057" y="13215"/>
                </a:lnTo>
                <a:lnTo>
                  <a:pt x="232376" y="4005"/>
                </a:lnTo>
                <a:close/>
                <a:moveTo>
                  <a:pt x="267210" y="4005"/>
                </a:moveTo>
                <a:lnTo>
                  <a:pt x="267210" y="10145"/>
                </a:lnTo>
                <a:lnTo>
                  <a:pt x="261890" y="13215"/>
                </a:lnTo>
                <a:lnTo>
                  <a:pt x="267210" y="4005"/>
                </a:lnTo>
                <a:close/>
                <a:moveTo>
                  <a:pt x="278851" y="4005"/>
                </a:moveTo>
                <a:lnTo>
                  <a:pt x="278851" y="10145"/>
                </a:lnTo>
                <a:lnTo>
                  <a:pt x="273532" y="13215"/>
                </a:lnTo>
                <a:lnTo>
                  <a:pt x="278851" y="4005"/>
                </a:lnTo>
                <a:close/>
                <a:moveTo>
                  <a:pt x="11703" y="10358"/>
                </a:moveTo>
                <a:lnTo>
                  <a:pt x="17023" y="13428"/>
                </a:lnTo>
                <a:lnTo>
                  <a:pt x="6384" y="13428"/>
                </a:lnTo>
                <a:lnTo>
                  <a:pt x="11703" y="10358"/>
                </a:lnTo>
                <a:close/>
                <a:moveTo>
                  <a:pt x="23345" y="10358"/>
                </a:moveTo>
                <a:lnTo>
                  <a:pt x="28664" y="13428"/>
                </a:lnTo>
                <a:lnTo>
                  <a:pt x="18026" y="13428"/>
                </a:lnTo>
                <a:lnTo>
                  <a:pt x="23345" y="10358"/>
                </a:lnTo>
                <a:close/>
                <a:moveTo>
                  <a:pt x="34956" y="10358"/>
                </a:moveTo>
                <a:lnTo>
                  <a:pt x="40275" y="13428"/>
                </a:lnTo>
                <a:lnTo>
                  <a:pt x="29637" y="13428"/>
                </a:lnTo>
                <a:lnTo>
                  <a:pt x="34956" y="10358"/>
                </a:lnTo>
                <a:close/>
                <a:moveTo>
                  <a:pt x="46598" y="10358"/>
                </a:moveTo>
                <a:lnTo>
                  <a:pt x="51886" y="13428"/>
                </a:lnTo>
                <a:lnTo>
                  <a:pt x="41278" y="13428"/>
                </a:lnTo>
                <a:lnTo>
                  <a:pt x="46598" y="10358"/>
                </a:lnTo>
                <a:close/>
                <a:moveTo>
                  <a:pt x="58209" y="10358"/>
                </a:moveTo>
                <a:lnTo>
                  <a:pt x="63528" y="13428"/>
                </a:lnTo>
                <a:lnTo>
                  <a:pt x="52889" y="13428"/>
                </a:lnTo>
                <a:lnTo>
                  <a:pt x="58209" y="10358"/>
                </a:lnTo>
                <a:close/>
                <a:moveTo>
                  <a:pt x="69850" y="10358"/>
                </a:moveTo>
                <a:lnTo>
                  <a:pt x="75169" y="13428"/>
                </a:lnTo>
                <a:lnTo>
                  <a:pt x="64531" y="13428"/>
                </a:lnTo>
                <a:lnTo>
                  <a:pt x="69850" y="10358"/>
                </a:lnTo>
                <a:close/>
                <a:moveTo>
                  <a:pt x="81431" y="10358"/>
                </a:moveTo>
                <a:lnTo>
                  <a:pt x="86750" y="13428"/>
                </a:lnTo>
                <a:lnTo>
                  <a:pt x="76112" y="13428"/>
                </a:lnTo>
                <a:lnTo>
                  <a:pt x="81431" y="10358"/>
                </a:lnTo>
                <a:close/>
                <a:moveTo>
                  <a:pt x="93042" y="10358"/>
                </a:moveTo>
                <a:lnTo>
                  <a:pt x="98361" y="13428"/>
                </a:lnTo>
                <a:lnTo>
                  <a:pt x="87723" y="13428"/>
                </a:lnTo>
                <a:lnTo>
                  <a:pt x="93042" y="10358"/>
                </a:lnTo>
                <a:close/>
                <a:moveTo>
                  <a:pt x="104684" y="10358"/>
                </a:moveTo>
                <a:lnTo>
                  <a:pt x="110003" y="13428"/>
                </a:lnTo>
                <a:lnTo>
                  <a:pt x="99364" y="13428"/>
                </a:lnTo>
                <a:lnTo>
                  <a:pt x="104684" y="10358"/>
                </a:lnTo>
                <a:close/>
                <a:moveTo>
                  <a:pt x="116295" y="10358"/>
                </a:moveTo>
                <a:lnTo>
                  <a:pt x="121614" y="13428"/>
                </a:lnTo>
                <a:lnTo>
                  <a:pt x="110976" y="13428"/>
                </a:lnTo>
                <a:lnTo>
                  <a:pt x="116295" y="10358"/>
                </a:lnTo>
                <a:close/>
                <a:moveTo>
                  <a:pt x="127936" y="10358"/>
                </a:moveTo>
                <a:lnTo>
                  <a:pt x="133256" y="13428"/>
                </a:lnTo>
                <a:lnTo>
                  <a:pt x="122617" y="13428"/>
                </a:lnTo>
                <a:lnTo>
                  <a:pt x="127936" y="10358"/>
                </a:lnTo>
                <a:close/>
                <a:moveTo>
                  <a:pt x="139548" y="10358"/>
                </a:moveTo>
                <a:lnTo>
                  <a:pt x="144867" y="13428"/>
                </a:lnTo>
                <a:lnTo>
                  <a:pt x="134228" y="13428"/>
                </a:lnTo>
                <a:lnTo>
                  <a:pt x="139548" y="10358"/>
                </a:lnTo>
                <a:close/>
                <a:moveTo>
                  <a:pt x="151159" y="10358"/>
                </a:moveTo>
                <a:lnTo>
                  <a:pt x="156478" y="13428"/>
                </a:lnTo>
                <a:lnTo>
                  <a:pt x="145840" y="13428"/>
                </a:lnTo>
                <a:lnTo>
                  <a:pt x="151159" y="10358"/>
                </a:lnTo>
                <a:close/>
                <a:moveTo>
                  <a:pt x="162770" y="10358"/>
                </a:moveTo>
                <a:lnTo>
                  <a:pt x="168089" y="13428"/>
                </a:lnTo>
                <a:lnTo>
                  <a:pt x="157451" y="13428"/>
                </a:lnTo>
                <a:lnTo>
                  <a:pt x="162770" y="10358"/>
                </a:lnTo>
                <a:close/>
                <a:moveTo>
                  <a:pt x="174411" y="10358"/>
                </a:moveTo>
                <a:lnTo>
                  <a:pt x="179731" y="13428"/>
                </a:lnTo>
                <a:lnTo>
                  <a:pt x="169092" y="13428"/>
                </a:lnTo>
                <a:lnTo>
                  <a:pt x="174411" y="10358"/>
                </a:lnTo>
                <a:close/>
                <a:moveTo>
                  <a:pt x="186023" y="10358"/>
                </a:moveTo>
                <a:lnTo>
                  <a:pt x="191342" y="13428"/>
                </a:lnTo>
                <a:lnTo>
                  <a:pt x="180703" y="13428"/>
                </a:lnTo>
                <a:lnTo>
                  <a:pt x="186023" y="10358"/>
                </a:lnTo>
                <a:close/>
                <a:moveTo>
                  <a:pt x="197634" y="10358"/>
                </a:moveTo>
                <a:lnTo>
                  <a:pt x="202953" y="13428"/>
                </a:lnTo>
                <a:lnTo>
                  <a:pt x="192345" y="13428"/>
                </a:lnTo>
                <a:lnTo>
                  <a:pt x="197634" y="10358"/>
                </a:lnTo>
                <a:close/>
                <a:moveTo>
                  <a:pt x="209275" y="10358"/>
                </a:moveTo>
                <a:lnTo>
                  <a:pt x="214595" y="13428"/>
                </a:lnTo>
                <a:lnTo>
                  <a:pt x="203956" y="13428"/>
                </a:lnTo>
                <a:lnTo>
                  <a:pt x="209275" y="10358"/>
                </a:lnTo>
                <a:close/>
                <a:moveTo>
                  <a:pt x="220856" y="10358"/>
                </a:moveTo>
                <a:lnTo>
                  <a:pt x="226175" y="13428"/>
                </a:lnTo>
                <a:lnTo>
                  <a:pt x="215537" y="13428"/>
                </a:lnTo>
                <a:lnTo>
                  <a:pt x="220856" y="10358"/>
                </a:lnTo>
                <a:close/>
                <a:moveTo>
                  <a:pt x="232498" y="10358"/>
                </a:moveTo>
                <a:lnTo>
                  <a:pt x="237817" y="13428"/>
                </a:lnTo>
                <a:lnTo>
                  <a:pt x="227178" y="13428"/>
                </a:lnTo>
                <a:lnTo>
                  <a:pt x="232498" y="10358"/>
                </a:lnTo>
                <a:close/>
                <a:moveTo>
                  <a:pt x="244109" y="10358"/>
                </a:moveTo>
                <a:lnTo>
                  <a:pt x="249428" y="13428"/>
                </a:lnTo>
                <a:lnTo>
                  <a:pt x="238790" y="13428"/>
                </a:lnTo>
                <a:lnTo>
                  <a:pt x="244109" y="10358"/>
                </a:lnTo>
                <a:close/>
                <a:moveTo>
                  <a:pt x="255750" y="10358"/>
                </a:moveTo>
                <a:lnTo>
                  <a:pt x="261070" y="13428"/>
                </a:lnTo>
                <a:lnTo>
                  <a:pt x="250431" y="13428"/>
                </a:lnTo>
                <a:lnTo>
                  <a:pt x="255750" y="10358"/>
                </a:lnTo>
                <a:close/>
                <a:moveTo>
                  <a:pt x="267362" y="10358"/>
                </a:moveTo>
                <a:lnTo>
                  <a:pt x="272681" y="13428"/>
                </a:lnTo>
                <a:lnTo>
                  <a:pt x="262042" y="13428"/>
                </a:lnTo>
                <a:lnTo>
                  <a:pt x="267362" y="10358"/>
                </a:lnTo>
                <a:close/>
                <a:moveTo>
                  <a:pt x="279003" y="10358"/>
                </a:moveTo>
                <a:lnTo>
                  <a:pt x="284322" y="13428"/>
                </a:lnTo>
                <a:lnTo>
                  <a:pt x="273684" y="13428"/>
                </a:lnTo>
                <a:lnTo>
                  <a:pt x="279003" y="10358"/>
                </a:lnTo>
                <a:close/>
                <a:moveTo>
                  <a:pt x="17023" y="13701"/>
                </a:moveTo>
                <a:lnTo>
                  <a:pt x="11703" y="16771"/>
                </a:lnTo>
                <a:lnTo>
                  <a:pt x="6384" y="13701"/>
                </a:lnTo>
                <a:close/>
                <a:moveTo>
                  <a:pt x="28664" y="13701"/>
                </a:moveTo>
                <a:lnTo>
                  <a:pt x="23345" y="16771"/>
                </a:lnTo>
                <a:lnTo>
                  <a:pt x="18026" y="13701"/>
                </a:lnTo>
                <a:close/>
                <a:moveTo>
                  <a:pt x="40275" y="13701"/>
                </a:moveTo>
                <a:lnTo>
                  <a:pt x="34956" y="16771"/>
                </a:lnTo>
                <a:lnTo>
                  <a:pt x="29637" y="13701"/>
                </a:lnTo>
                <a:close/>
                <a:moveTo>
                  <a:pt x="51886" y="13701"/>
                </a:moveTo>
                <a:lnTo>
                  <a:pt x="46598" y="16771"/>
                </a:lnTo>
                <a:lnTo>
                  <a:pt x="41278" y="13701"/>
                </a:lnTo>
                <a:close/>
                <a:moveTo>
                  <a:pt x="63528" y="13701"/>
                </a:moveTo>
                <a:lnTo>
                  <a:pt x="58209" y="16771"/>
                </a:lnTo>
                <a:lnTo>
                  <a:pt x="52889" y="13701"/>
                </a:lnTo>
                <a:close/>
                <a:moveTo>
                  <a:pt x="75169" y="13701"/>
                </a:moveTo>
                <a:lnTo>
                  <a:pt x="69850" y="16771"/>
                </a:lnTo>
                <a:lnTo>
                  <a:pt x="64531" y="13701"/>
                </a:lnTo>
                <a:close/>
                <a:moveTo>
                  <a:pt x="86750" y="13701"/>
                </a:moveTo>
                <a:lnTo>
                  <a:pt x="81431" y="16771"/>
                </a:lnTo>
                <a:lnTo>
                  <a:pt x="76112" y="13701"/>
                </a:lnTo>
                <a:close/>
                <a:moveTo>
                  <a:pt x="98361" y="13701"/>
                </a:moveTo>
                <a:lnTo>
                  <a:pt x="93042" y="16771"/>
                </a:lnTo>
                <a:lnTo>
                  <a:pt x="87723" y="13701"/>
                </a:lnTo>
                <a:close/>
                <a:moveTo>
                  <a:pt x="110003" y="13701"/>
                </a:moveTo>
                <a:lnTo>
                  <a:pt x="104684" y="16771"/>
                </a:lnTo>
                <a:lnTo>
                  <a:pt x="99364" y="13701"/>
                </a:lnTo>
                <a:close/>
                <a:moveTo>
                  <a:pt x="121614" y="13701"/>
                </a:moveTo>
                <a:lnTo>
                  <a:pt x="116295" y="16771"/>
                </a:lnTo>
                <a:lnTo>
                  <a:pt x="110976" y="13701"/>
                </a:lnTo>
                <a:close/>
                <a:moveTo>
                  <a:pt x="133256" y="13701"/>
                </a:moveTo>
                <a:lnTo>
                  <a:pt x="127936" y="16771"/>
                </a:lnTo>
                <a:lnTo>
                  <a:pt x="122617" y="13701"/>
                </a:lnTo>
                <a:close/>
                <a:moveTo>
                  <a:pt x="144867" y="13701"/>
                </a:moveTo>
                <a:lnTo>
                  <a:pt x="139548" y="16771"/>
                </a:lnTo>
                <a:lnTo>
                  <a:pt x="134228" y="13701"/>
                </a:lnTo>
                <a:close/>
                <a:moveTo>
                  <a:pt x="156478" y="13701"/>
                </a:moveTo>
                <a:lnTo>
                  <a:pt x="151159" y="16771"/>
                </a:lnTo>
                <a:lnTo>
                  <a:pt x="145840" y="13701"/>
                </a:lnTo>
                <a:close/>
                <a:moveTo>
                  <a:pt x="168089" y="13701"/>
                </a:moveTo>
                <a:lnTo>
                  <a:pt x="162770" y="16771"/>
                </a:lnTo>
                <a:lnTo>
                  <a:pt x="157451" y="13701"/>
                </a:lnTo>
                <a:close/>
                <a:moveTo>
                  <a:pt x="179731" y="13701"/>
                </a:moveTo>
                <a:lnTo>
                  <a:pt x="174411" y="16771"/>
                </a:lnTo>
                <a:lnTo>
                  <a:pt x="169092" y="13701"/>
                </a:lnTo>
                <a:close/>
                <a:moveTo>
                  <a:pt x="191342" y="13701"/>
                </a:moveTo>
                <a:lnTo>
                  <a:pt x="186023" y="16771"/>
                </a:lnTo>
                <a:lnTo>
                  <a:pt x="180703" y="13701"/>
                </a:lnTo>
                <a:close/>
                <a:moveTo>
                  <a:pt x="202953" y="13701"/>
                </a:moveTo>
                <a:lnTo>
                  <a:pt x="197634" y="16771"/>
                </a:lnTo>
                <a:lnTo>
                  <a:pt x="192315" y="13701"/>
                </a:lnTo>
                <a:close/>
                <a:moveTo>
                  <a:pt x="214564" y="13701"/>
                </a:moveTo>
                <a:lnTo>
                  <a:pt x="209245" y="16771"/>
                </a:lnTo>
                <a:lnTo>
                  <a:pt x="203926" y="13701"/>
                </a:lnTo>
                <a:close/>
                <a:moveTo>
                  <a:pt x="226175" y="13701"/>
                </a:moveTo>
                <a:lnTo>
                  <a:pt x="220856" y="16771"/>
                </a:lnTo>
                <a:lnTo>
                  <a:pt x="215537" y="13701"/>
                </a:lnTo>
                <a:close/>
                <a:moveTo>
                  <a:pt x="237817" y="13701"/>
                </a:moveTo>
                <a:lnTo>
                  <a:pt x="232498" y="16771"/>
                </a:lnTo>
                <a:lnTo>
                  <a:pt x="227178" y="13701"/>
                </a:lnTo>
                <a:close/>
                <a:moveTo>
                  <a:pt x="249428" y="13701"/>
                </a:moveTo>
                <a:lnTo>
                  <a:pt x="244109" y="16771"/>
                </a:lnTo>
                <a:lnTo>
                  <a:pt x="238790" y="13701"/>
                </a:lnTo>
                <a:close/>
                <a:moveTo>
                  <a:pt x="261070" y="13701"/>
                </a:moveTo>
                <a:lnTo>
                  <a:pt x="255750" y="16771"/>
                </a:lnTo>
                <a:lnTo>
                  <a:pt x="250431" y="13701"/>
                </a:lnTo>
                <a:close/>
                <a:moveTo>
                  <a:pt x="272681" y="13701"/>
                </a:moveTo>
                <a:lnTo>
                  <a:pt x="267362" y="16771"/>
                </a:lnTo>
                <a:lnTo>
                  <a:pt x="262042" y="13701"/>
                </a:lnTo>
                <a:close/>
                <a:moveTo>
                  <a:pt x="284292" y="13701"/>
                </a:moveTo>
                <a:lnTo>
                  <a:pt x="278973" y="16771"/>
                </a:lnTo>
                <a:lnTo>
                  <a:pt x="273653" y="13701"/>
                </a:lnTo>
                <a:close/>
                <a:moveTo>
                  <a:pt x="17174" y="13944"/>
                </a:moveTo>
                <a:lnTo>
                  <a:pt x="11855" y="23124"/>
                </a:lnTo>
                <a:lnTo>
                  <a:pt x="11855" y="17014"/>
                </a:lnTo>
                <a:lnTo>
                  <a:pt x="17174" y="13944"/>
                </a:lnTo>
                <a:close/>
                <a:moveTo>
                  <a:pt x="28816" y="13884"/>
                </a:moveTo>
                <a:lnTo>
                  <a:pt x="23497" y="23124"/>
                </a:lnTo>
                <a:lnTo>
                  <a:pt x="23497" y="16984"/>
                </a:lnTo>
                <a:lnTo>
                  <a:pt x="28816" y="13884"/>
                </a:lnTo>
                <a:close/>
                <a:moveTo>
                  <a:pt x="40427" y="13884"/>
                </a:moveTo>
                <a:lnTo>
                  <a:pt x="35108" y="23124"/>
                </a:lnTo>
                <a:lnTo>
                  <a:pt x="35108" y="16984"/>
                </a:lnTo>
                <a:lnTo>
                  <a:pt x="40427" y="13884"/>
                </a:lnTo>
                <a:close/>
                <a:moveTo>
                  <a:pt x="52008" y="13884"/>
                </a:moveTo>
                <a:lnTo>
                  <a:pt x="46689" y="23124"/>
                </a:lnTo>
                <a:lnTo>
                  <a:pt x="46689" y="16984"/>
                </a:lnTo>
                <a:lnTo>
                  <a:pt x="52008" y="13884"/>
                </a:lnTo>
                <a:close/>
                <a:moveTo>
                  <a:pt x="63650" y="13884"/>
                </a:moveTo>
                <a:lnTo>
                  <a:pt x="58330" y="23124"/>
                </a:lnTo>
                <a:lnTo>
                  <a:pt x="58330" y="16984"/>
                </a:lnTo>
                <a:lnTo>
                  <a:pt x="63650" y="13884"/>
                </a:lnTo>
                <a:close/>
                <a:moveTo>
                  <a:pt x="75261" y="13884"/>
                </a:moveTo>
                <a:lnTo>
                  <a:pt x="69941" y="23124"/>
                </a:lnTo>
                <a:lnTo>
                  <a:pt x="69941" y="16984"/>
                </a:lnTo>
                <a:lnTo>
                  <a:pt x="75261" y="13884"/>
                </a:lnTo>
                <a:close/>
                <a:moveTo>
                  <a:pt x="86902" y="13884"/>
                </a:moveTo>
                <a:lnTo>
                  <a:pt x="81583" y="23124"/>
                </a:lnTo>
                <a:lnTo>
                  <a:pt x="81583" y="16984"/>
                </a:lnTo>
                <a:lnTo>
                  <a:pt x="86902" y="13884"/>
                </a:lnTo>
                <a:close/>
                <a:moveTo>
                  <a:pt x="98513" y="13884"/>
                </a:moveTo>
                <a:lnTo>
                  <a:pt x="93194" y="23124"/>
                </a:lnTo>
                <a:lnTo>
                  <a:pt x="93194" y="16984"/>
                </a:lnTo>
                <a:lnTo>
                  <a:pt x="98513" y="13884"/>
                </a:lnTo>
                <a:close/>
                <a:moveTo>
                  <a:pt x="110155" y="13884"/>
                </a:moveTo>
                <a:lnTo>
                  <a:pt x="104836" y="23124"/>
                </a:lnTo>
                <a:lnTo>
                  <a:pt x="104836" y="16984"/>
                </a:lnTo>
                <a:lnTo>
                  <a:pt x="110155" y="13884"/>
                </a:lnTo>
                <a:close/>
                <a:moveTo>
                  <a:pt x="121736" y="13884"/>
                </a:moveTo>
                <a:lnTo>
                  <a:pt x="116416" y="23124"/>
                </a:lnTo>
                <a:lnTo>
                  <a:pt x="116416" y="16984"/>
                </a:lnTo>
                <a:lnTo>
                  <a:pt x="121736" y="13884"/>
                </a:lnTo>
                <a:close/>
                <a:moveTo>
                  <a:pt x="133377" y="13884"/>
                </a:moveTo>
                <a:lnTo>
                  <a:pt x="128058" y="23124"/>
                </a:lnTo>
                <a:lnTo>
                  <a:pt x="128058" y="16984"/>
                </a:lnTo>
                <a:lnTo>
                  <a:pt x="133377" y="13884"/>
                </a:lnTo>
                <a:close/>
                <a:moveTo>
                  <a:pt x="144988" y="13884"/>
                </a:moveTo>
                <a:lnTo>
                  <a:pt x="139669" y="23124"/>
                </a:lnTo>
                <a:lnTo>
                  <a:pt x="139669" y="16984"/>
                </a:lnTo>
                <a:lnTo>
                  <a:pt x="144988" y="13884"/>
                </a:lnTo>
                <a:close/>
                <a:moveTo>
                  <a:pt x="156630" y="13884"/>
                </a:moveTo>
                <a:lnTo>
                  <a:pt x="151311" y="23124"/>
                </a:lnTo>
                <a:lnTo>
                  <a:pt x="151311" y="16984"/>
                </a:lnTo>
                <a:lnTo>
                  <a:pt x="156630" y="13884"/>
                </a:lnTo>
                <a:close/>
                <a:moveTo>
                  <a:pt x="168241" y="13884"/>
                </a:moveTo>
                <a:lnTo>
                  <a:pt x="162922" y="23124"/>
                </a:lnTo>
                <a:lnTo>
                  <a:pt x="162922" y="16984"/>
                </a:lnTo>
                <a:lnTo>
                  <a:pt x="168241" y="13884"/>
                </a:lnTo>
                <a:close/>
                <a:moveTo>
                  <a:pt x="179822" y="13884"/>
                </a:moveTo>
                <a:lnTo>
                  <a:pt x="174503" y="23124"/>
                </a:lnTo>
                <a:lnTo>
                  <a:pt x="174503" y="16984"/>
                </a:lnTo>
                <a:lnTo>
                  <a:pt x="179822" y="13884"/>
                </a:lnTo>
                <a:close/>
                <a:moveTo>
                  <a:pt x="191463" y="13884"/>
                </a:moveTo>
                <a:lnTo>
                  <a:pt x="186144" y="23124"/>
                </a:lnTo>
                <a:lnTo>
                  <a:pt x="186144" y="16984"/>
                </a:lnTo>
                <a:lnTo>
                  <a:pt x="191463" y="13884"/>
                </a:lnTo>
                <a:close/>
                <a:moveTo>
                  <a:pt x="203075" y="13884"/>
                </a:moveTo>
                <a:lnTo>
                  <a:pt x="197755" y="23124"/>
                </a:lnTo>
                <a:lnTo>
                  <a:pt x="197755" y="16984"/>
                </a:lnTo>
                <a:lnTo>
                  <a:pt x="203075" y="13884"/>
                </a:lnTo>
                <a:close/>
                <a:moveTo>
                  <a:pt x="214716" y="13884"/>
                </a:moveTo>
                <a:lnTo>
                  <a:pt x="209397" y="23124"/>
                </a:lnTo>
                <a:lnTo>
                  <a:pt x="209397" y="16984"/>
                </a:lnTo>
                <a:lnTo>
                  <a:pt x="214716" y="13884"/>
                </a:lnTo>
                <a:close/>
                <a:moveTo>
                  <a:pt x="226327" y="13884"/>
                </a:moveTo>
                <a:lnTo>
                  <a:pt x="221008" y="23124"/>
                </a:lnTo>
                <a:lnTo>
                  <a:pt x="221008" y="16984"/>
                </a:lnTo>
                <a:lnTo>
                  <a:pt x="226327" y="13884"/>
                </a:lnTo>
                <a:close/>
                <a:moveTo>
                  <a:pt x="237969" y="13884"/>
                </a:moveTo>
                <a:lnTo>
                  <a:pt x="232650" y="23124"/>
                </a:lnTo>
                <a:lnTo>
                  <a:pt x="232650" y="16984"/>
                </a:lnTo>
                <a:lnTo>
                  <a:pt x="237969" y="13884"/>
                </a:lnTo>
                <a:close/>
                <a:moveTo>
                  <a:pt x="249550" y="13884"/>
                </a:moveTo>
                <a:lnTo>
                  <a:pt x="244230" y="23124"/>
                </a:lnTo>
                <a:lnTo>
                  <a:pt x="244230" y="16984"/>
                </a:lnTo>
                <a:lnTo>
                  <a:pt x="249550" y="13884"/>
                </a:lnTo>
                <a:close/>
                <a:moveTo>
                  <a:pt x="261191" y="13884"/>
                </a:moveTo>
                <a:lnTo>
                  <a:pt x="255872" y="23124"/>
                </a:lnTo>
                <a:lnTo>
                  <a:pt x="255872" y="16984"/>
                </a:lnTo>
                <a:lnTo>
                  <a:pt x="261191" y="13884"/>
                </a:lnTo>
                <a:close/>
                <a:moveTo>
                  <a:pt x="272802" y="13944"/>
                </a:moveTo>
                <a:lnTo>
                  <a:pt x="267483" y="23124"/>
                </a:lnTo>
                <a:lnTo>
                  <a:pt x="267483" y="17014"/>
                </a:lnTo>
                <a:lnTo>
                  <a:pt x="272802" y="13944"/>
                </a:lnTo>
                <a:close/>
                <a:moveTo>
                  <a:pt x="284444" y="13944"/>
                </a:moveTo>
                <a:lnTo>
                  <a:pt x="279125" y="23124"/>
                </a:lnTo>
                <a:lnTo>
                  <a:pt x="279125" y="17014"/>
                </a:lnTo>
                <a:lnTo>
                  <a:pt x="284444" y="13944"/>
                </a:lnTo>
                <a:close/>
                <a:moveTo>
                  <a:pt x="6262" y="13975"/>
                </a:moveTo>
                <a:lnTo>
                  <a:pt x="11582" y="17014"/>
                </a:lnTo>
                <a:lnTo>
                  <a:pt x="11582" y="23154"/>
                </a:lnTo>
                <a:lnTo>
                  <a:pt x="6262" y="13975"/>
                </a:lnTo>
                <a:close/>
                <a:moveTo>
                  <a:pt x="17904" y="13975"/>
                </a:moveTo>
                <a:lnTo>
                  <a:pt x="23223" y="17014"/>
                </a:lnTo>
                <a:lnTo>
                  <a:pt x="23223" y="23154"/>
                </a:lnTo>
                <a:lnTo>
                  <a:pt x="17904" y="13975"/>
                </a:lnTo>
                <a:close/>
                <a:moveTo>
                  <a:pt x="29515" y="13975"/>
                </a:moveTo>
                <a:lnTo>
                  <a:pt x="34834" y="17014"/>
                </a:lnTo>
                <a:lnTo>
                  <a:pt x="34834" y="23154"/>
                </a:lnTo>
                <a:lnTo>
                  <a:pt x="29515" y="13975"/>
                </a:lnTo>
                <a:close/>
                <a:moveTo>
                  <a:pt x="41126" y="13975"/>
                </a:moveTo>
                <a:lnTo>
                  <a:pt x="46446" y="17014"/>
                </a:lnTo>
                <a:lnTo>
                  <a:pt x="46446" y="23154"/>
                </a:lnTo>
                <a:lnTo>
                  <a:pt x="41126" y="13975"/>
                </a:lnTo>
                <a:close/>
                <a:moveTo>
                  <a:pt x="52737" y="13975"/>
                </a:moveTo>
                <a:lnTo>
                  <a:pt x="58057" y="17014"/>
                </a:lnTo>
                <a:lnTo>
                  <a:pt x="58057" y="23154"/>
                </a:lnTo>
                <a:lnTo>
                  <a:pt x="52737" y="13975"/>
                </a:lnTo>
                <a:close/>
                <a:moveTo>
                  <a:pt x="64379" y="13975"/>
                </a:moveTo>
                <a:lnTo>
                  <a:pt x="69698" y="17014"/>
                </a:lnTo>
                <a:lnTo>
                  <a:pt x="69698" y="23154"/>
                </a:lnTo>
                <a:lnTo>
                  <a:pt x="64379" y="13975"/>
                </a:lnTo>
                <a:close/>
                <a:moveTo>
                  <a:pt x="75990" y="13975"/>
                </a:moveTo>
                <a:lnTo>
                  <a:pt x="81309" y="17014"/>
                </a:lnTo>
                <a:lnTo>
                  <a:pt x="81309" y="23154"/>
                </a:lnTo>
                <a:lnTo>
                  <a:pt x="75990" y="13975"/>
                </a:lnTo>
                <a:close/>
                <a:moveTo>
                  <a:pt x="87632" y="13975"/>
                </a:moveTo>
                <a:lnTo>
                  <a:pt x="92951" y="17014"/>
                </a:lnTo>
                <a:lnTo>
                  <a:pt x="92951" y="23154"/>
                </a:lnTo>
                <a:lnTo>
                  <a:pt x="87632" y="13975"/>
                </a:lnTo>
                <a:close/>
                <a:moveTo>
                  <a:pt x="99243" y="13975"/>
                </a:moveTo>
                <a:lnTo>
                  <a:pt x="104562" y="17014"/>
                </a:lnTo>
                <a:lnTo>
                  <a:pt x="104562" y="23154"/>
                </a:lnTo>
                <a:lnTo>
                  <a:pt x="99243" y="13975"/>
                </a:lnTo>
                <a:close/>
                <a:moveTo>
                  <a:pt x="110824" y="13975"/>
                </a:moveTo>
                <a:lnTo>
                  <a:pt x="116143" y="17014"/>
                </a:lnTo>
                <a:lnTo>
                  <a:pt x="116143" y="23154"/>
                </a:lnTo>
                <a:lnTo>
                  <a:pt x="110824" y="13975"/>
                </a:lnTo>
                <a:close/>
                <a:moveTo>
                  <a:pt x="122465" y="13975"/>
                </a:moveTo>
                <a:lnTo>
                  <a:pt x="127784" y="17014"/>
                </a:lnTo>
                <a:lnTo>
                  <a:pt x="127784" y="23154"/>
                </a:lnTo>
                <a:lnTo>
                  <a:pt x="122465" y="13975"/>
                </a:lnTo>
                <a:close/>
                <a:moveTo>
                  <a:pt x="134076" y="13975"/>
                </a:moveTo>
                <a:lnTo>
                  <a:pt x="139396" y="17014"/>
                </a:lnTo>
                <a:lnTo>
                  <a:pt x="139396" y="23154"/>
                </a:lnTo>
                <a:lnTo>
                  <a:pt x="134076" y="13975"/>
                </a:lnTo>
                <a:close/>
                <a:moveTo>
                  <a:pt x="145718" y="13975"/>
                </a:moveTo>
                <a:lnTo>
                  <a:pt x="151037" y="17014"/>
                </a:lnTo>
                <a:lnTo>
                  <a:pt x="151037" y="23154"/>
                </a:lnTo>
                <a:lnTo>
                  <a:pt x="145718" y="13975"/>
                </a:lnTo>
                <a:close/>
                <a:moveTo>
                  <a:pt x="157329" y="13975"/>
                </a:moveTo>
                <a:lnTo>
                  <a:pt x="162648" y="17014"/>
                </a:lnTo>
                <a:lnTo>
                  <a:pt x="162648" y="23154"/>
                </a:lnTo>
                <a:lnTo>
                  <a:pt x="157329" y="13975"/>
                </a:lnTo>
                <a:close/>
                <a:moveTo>
                  <a:pt x="168971" y="13975"/>
                </a:moveTo>
                <a:lnTo>
                  <a:pt x="174290" y="17014"/>
                </a:lnTo>
                <a:lnTo>
                  <a:pt x="174290" y="23154"/>
                </a:lnTo>
                <a:lnTo>
                  <a:pt x="168971" y="13975"/>
                </a:lnTo>
                <a:close/>
                <a:moveTo>
                  <a:pt x="180551" y="13975"/>
                </a:moveTo>
                <a:lnTo>
                  <a:pt x="185871" y="17014"/>
                </a:lnTo>
                <a:lnTo>
                  <a:pt x="185871" y="23154"/>
                </a:lnTo>
                <a:lnTo>
                  <a:pt x="180551" y="13975"/>
                </a:lnTo>
                <a:close/>
                <a:moveTo>
                  <a:pt x="192193" y="13975"/>
                </a:moveTo>
                <a:lnTo>
                  <a:pt x="197512" y="17014"/>
                </a:lnTo>
                <a:lnTo>
                  <a:pt x="197512" y="23154"/>
                </a:lnTo>
                <a:lnTo>
                  <a:pt x="192193" y="13975"/>
                </a:lnTo>
                <a:close/>
                <a:moveTo>
                  <a:pt x="203804" y="13975"/>
                </a:moveTo>
                <a:lnTo>
                  <a:pt x="209123" y="17014"/>
                </a:lnTo>
                <a:lnTo>
                  <a:pt x="209123" y="23154"/>
                </a:lnTo>
                <a:lnTo>
                  <a:pt x="203804" y="13975"/>
                </a:lnTo>
                <a:close/>
                <a:moveTo>
                  <a:pt x="215446" y="13975"/>
                </a:moveTo>
                <a:lnTo>
                  <a:pt x="220765" y="17014"/>
                </a:lnTo>
                <a:lnTo>
                  <a:pt x="220765" y="23154"/>
                </a:lnTo>
                <a:lnTo>
                  <a:pt x="215446" y="13975"/>
                </a:lnTo>
                <a:close/>
                <a:moveTo>
                  <a:pt x="227057" y="13975"/>
                </a:moveTo>
                <a:lnTo>
                  <a:pt x="232376" y="17014"/>
                </a:lnTo>
                <a:lnTo>
                  <a:pt x="232376" y="23154"/>
                </a:lnTo>
                <a:lnTo>
                  <a:pt x="227057" y="13975"/>
                </a:lnTo>
                <a:close/>
                <a:moveTo>
                  <a:pt x="238638" y="13975"/>
                </a:moveTo>
                <a:lnTo>
                  <a:pt x="243957" y="17014"/>
                </a:lnTo>
                <a:lnTo>
                  <a:pt x="243957" y="23154"/>
                </a:lnTo>
                <a:lnTo>
                  <a:pt x="238638" y="13975"/>
                </a:lnTo>
                <a:close/>
                <a:moveTo>
                  <a:pt x="250279" y="13975"/>
                </a:moveTo>
                <a:lnTo>
                  <a:pt x="255598" y="17014"/>
                </a:lnTo>
                <a:lnTo>
                  <a:pt x="255598" y="23154"/>
                </a:lnTo>
                <a:lnTo>
                  <a:pt x="250279" y="13975"/>
                </a:lnTo>
                <a:close/>
                <a:moveTo>
                  <a:pt x="261890" y="13944"/>
                </a:moveTo>
                <a:lnTo>
                  <a:pt x="267210" y="17014"/>
                </a:lnTo>
                <a:lnTo>
                  <a:pt x="267210" y="23154"/>
                </a:lnTo>
                <a:lnTo>
                  <a:pt x="261890" y="13944"/>
                </a:lnTo>
                <a:close/>
                <a:moveTo>
                  <a:pt x="273532" y="13944"/>
                </a:moveTo>
                <a:lnTo>
                  <a:pt x="278851" y="17014"/>
                </a:lnTo>
                <a:lnTo>
                  <a:pt x="278851" y="23154"/>
                </a:lnTo>
                <a:lnTo>
                  <a:pt x="273532" y="13944"/>
                </a:lnTo>
                <a:close/>
                <a:moveTo>
                  <a:pt x="250036" y="14066"/>
                </a:moveTo>
                <a:lnTo>
                  <a:pt x="255355" y="23245"/>
                </a:lnTo>
                <a:lnTo>
                  <a:pt x="252893" y="21847"/>
                </a:lnTo>
                <a:lnTo>
                  <a:pt x="250036" y="20206"/>
                </a:lnTo>
                <a:lnTo>
                  <a:pt x="250036" y="14066"/>
                </a:lnTo>
                <a:close/>
                <a:moveTo>
                  <a:pt x="273289" y="14066"/>
                </a:moveTo>
                <a:lnTo>
                  <a:pt x="278608" y="23245"/>
                </a:lnTo>
                <a:lnTo>
                  <a:pt x="276146" y="21847"/>
                </a:lnTo>
                <a:lnTo>
                  <a:pt x="273289" y="20206"/>
                </a:lnTo>
                <a:lnTo>
                  <a:pt x="273289" y="14066"/>
                </a:lnTo>
                <a:close/>
                <a:moveTo>
                  <a:pt x="17661" y="14036"/>
                </a:moveTo>
                <a:lnTo>
                  <a:pt x="22980" y="23245"/>
                </a:lnTo>
                <a:lnTo>
                  <a:pt x="20518" y="21786"/>
                </a:lnTo>
                <a:lnTo>
                  <a:pt x="17661" y="20206"/>
                </a:lnTo>
                <a:lnTo>
                  <a:pt x="17661" y="14036"/>
                </a:lnTo>
                <a:close/>
                <a:moveTo>
                  <a:pt x="29242" y="14066"/>
                </a:moveTo>
                <a:lnTo>
                  <a:pt x="34591" y="23245"/>
                </a:lnTo>
                <a:lnTo>
                  <a:pt x="32099" y="21847"/>
                </a:lnTo>
                <a:lnTo>
                  <a:pt x="29242" y="20206"/>
                </a:lnTo>
                <a:lnTo>
                  <a:pt x="29242" y="14066"/>
                </a:lnTo>
                <a:close/>
                <a:moveTo>
                  <a:pt x="40883" y="14066"/>
                </a:moveTo>
                <a:lnTo>
                  <a:pt x="46202" y="23245"/>
                </a:lnTo>
                <a:lnTo>
                  <a:pt x="43740" y="21847"/>
                </a:lnTo>
                <a:lnTo>
                  <a:pt x="40883" y="20206"/>
                </a:lnTo>
                <a:lnTo>
                  <a:pt x="40883" y="14066"/>
                </a:lnTo>
                <a:close/>
                <a:moveTo>
                  <a:pt x="52525" y="14066"/>
                </a:moveTo>
                <a:lnTo>
                  <a:pt x="57844" y="23245"/>
                </a:lnTo>
                <a:lnTo>
                  <a:pt x="55351" y="21847"/>
                </a:lnTo>
                <a:lnTo>
                  <a:pt x="52525" y="20206"/>
                </a:lnTo>
                <a:lnTo>
                  <a:pt x="52525" y="14066"/>
                </a:lnTo>
                <a:close/>
                <a:moveTo>
                  <a:pt x="64136" y="14066"/>
                </a:moveTo>
                <a:lnTo>
                  <a:pt x="69455" y="23245"/>
                </a:lnTo>
                <a:lnTo>
                  <a:pt x="66993" y="21847"/>
                </a:lnTo>
                <a:lnTo>
                  <a:pt x="64136" y="20206"/>
                </a:lnTo>
                <a:lnTo>
                  <a:pt x="64136" y="14066"/>
                </a:lnTo>
                <a:close/>
                <a:moveTo>
                  <a:pt x="75777" y="14066"/>
                </a:moveTo>
                <a:lnTo>
                  <a:pt x="81097" y="23245"/>
                </a:lnTo>
                <a:lnTo>
                  <a:pt x="78604" y="21847"/>
                </a:lnTo>
                <a:lnTo>
                  <a:pt x="75777" y="20206"/>
                </a:lnTo>
                <a:lnTo>
                  <a:pt x="75777" y="14066"/>
                </a:lnTo>
                <a:close/>
                <a:moveTo>
                  <a:pt x="87358" y="14066"/>
                </a:moveTo>
                <a:lnTo>
                  <a:pt x="92677" y="23245"/>
                </a:lnTo>
                <a:lnTo>
                  <a:pt x="90215" y="21847"/>
                </a:lnTo>
                <a:lnTo>
                  <a:pt x="87358" y="20206"/>
                </a:lnTo>
                <a:lnTo>
                  <a:pt x="87358" y="14066"/>
                </a:lnTo>
                <a:close/>
                <a:moveTo>
                  <a:pt x="98969" y="14066"/>
                </a:moveTo>
                <a:lnTo>
                  <a:pt x="104289" y="23245"/>
                </a:lnTo>
                <a:lnTo>
                  <a:pt x="101827" y="21847"/>
                </a:lnTo>
                <a:lnTo>
                  <a:pt x="98969" y="20206"/>
                </a:lnTo>
                <a:lnTo>
                  <a:pt x="98969" y="14066"/>
                </a:lnTo>
                <a:close/>
                <a:moveTo>
                  <a:pt x="110611" y="14066"/>
                </a:moveTo>
                <a:lnTo>
                  <a:pt x="115930" y="23245"/>
                </a:lnTo>
                <a:lnTo>
                  <a:pt x="113468" y="21847"/>
                </a:lnTo>
                <a:lnTo>
                  <a:pt x="110611" y="20206"/>
                </a:lnTo>
                <a:lnTo>
                  <a:pt x="110611" y="14066"/>
                </a:lnTo>
                <a:close/>
                <a:moveTo>
                  <a:pt x="122222" y="14066"/>
                </a:moveTo>
                <a:lnTo>
                  <a:pt x="127541" y="23245"/>
                </a:lnTo>
                <a:lnTo>
                  <a:pt x="125079" y="21847"/>
                </a:lnTo>
                <a:lnTo>
                  <a:pt x="122222" y="20206"/>
                </a:lnTo>
                <a:lnTo>
                  <a:pt x="122222" y="14066"/>
                </a:lnTo>
                <a:close/>
                <a:moveTo>
                  <a:pt x="133864" y="14066"/>
                </a:moveTo>
                <a:lnTo>
                  <a:pt x="139183" y="23245"/>
                </a:lnTo>
                <a:lnTo>
                  <a:pt x="136721" y="21847"/>
                </a:lnTo>
                <a:lnTo>
                  <a:pt x="133864" y="20206"/>
                </a:lnTo>
                <a:lnTo>
                  <a:pt x="133864" y="14066"/>
                </a:lnTo>
                <a:close/>
                <a:moveTo>
                  <a:pt x="145475" y="14066"/>
                </a:moveTo>
                <a:lnTo>
                  <a:pt x="150794" y="23245"/>
                </a:lnTo>
                <a:lnTo>
                  <a:pt x="148332" y="21847"/>
                </a:lnTo>
                <a:lnTo>
                  <a:pt x="145475" y="20206"/>
                </a:lnTo>
                <a:lnTo>
                  <a:pt x="145475" y="14066"/>
                </a:lnTo>
                <a:close/>
                <a:moveTo>
                  <a:pt x="157086" y="14066"/>
                </a:moveTo>
                <a:lnTo>
                  <a:pt x="162405" y="23245"/>
                </a:lnTo>
                <a:lnTo>
                  <a:pt x="159913" y="21847"/>
                </a:lnTo>
                <a:lnTo>
                  <a:pt x="157086" y="20206"/>
                </a:lnTo>
                <a:lnTo>
                  <a:pt x="157086" y="14066"/>
                </a:lnTo>
                <a:close/>
                <a:moveTo>
                  <a:pt x="168697" y="14066"/>
                </a:moveTo>
                <a:lnTo>
                  <a:pt x="174016" y="23245"/>
                </a:lnTo>
                <a:lnTo>
                  <a:pt x="171554" y="21847"/>
                </a:lnTo>
                <a:lnTo>
                  <a:pt x="168697" y="20206"/>
                </a:lnTo>
                <a:lnTo>
                  <a:pt x="168697" y="14066"/>
                </a:lnTo>
                <a:close/>
                <a:moveTo>
                  <a:pt x="180339" y="14066"/>
                </a:moveTo>
                <a:lnTo>
                  <a:pt x="185658" y="23245"/>
                </a:lnTo>
                <a:lnTo>
                  <a:pt x="183165" y="21847"/>
                </a:lnTo>
                <a:lnTo>
                  <a:pt x="180339" y="20206"/>
                </a:lnTo>
                <a:lnTo>
                  <a:pt x="180339" y="14066"/>
                </a:lnTo>
                <a:close/>
                <a:moveTo>
                  <a:pt x="191950" y="14066"/>
                </a:moveTo>
                <a:lnTo>
                  <a:pt x="197269" y="23245"/>
                </a:lnTo>
                <a:lnTo>
                  <a:pt x="194807" y="21847"/>
                </a:lnTo>
                <a:lnTo>
                  <a:pt x="191950" y="20206"/>
                </a:lnTo>
                <a:lnTo>
                  <a:pt x="191950" y="14066"/>
                </a:lnTo>
                <a:close/>
                <a:moveTo>
                  <a:pt x="203591" y="14066"/>
                </a:moveTo>
                <a:lnTo>
                  <a:pt x="208911" y="23245"/>
                </a:lnTo>
                <a:lnTo>
                  <a:pt x="206418" y="21847"/>
                </a:lnTo>
                <a:lnTo>
                  <a:pt x="203591" y="20206"/>
                </a:lnTo>
                <a:lnTo>
                  <a:pt x="203591" y="14066"/>
                </a:lnTo>
                <a:close/>
                <a:moveTo>
                  <a:pt x="215202" y="14066"/>
                </a:moveTo>
                <a:lnTo>
                  <a:pt x="220522" y="23245"/>
                </a:lnTo>
                <a:lnTo>
                  <a:pt x="218060" y="21847"/>
                </a:lnTo>
                <a:lnTo>
                  <a:pt x="215202" y="20206"/>
                </a:lnTo>
                <a:lnTo>
                  <a:pt x="215202" y="14066"/>
                </a:lnTo>
                <a:close/>
                <a:moveTo>
                  <a:pt x="226783" y="14066"/>
                </a:moveTo>
                <a:lnTo>
                  <a:pt x="232103" y="23245"/>
                </a:lnTo>
                <a:lnTo>
                  <a:pt x="229640" y="21847"/>
                </a:lnTo>
                <a:lnTo>
                  <a:pt x="226783" y="20206"/>
                </a:lnTo>
                <a:lnTo>
                  <a:pt x="226783" y="14066"/>
                </a:lnTo>
                <a:close/>
                <a:moveTo>
                  <a:pt x="238425" y="14066"/>
                </a:moveTo>
                <a:lnTo>
                  <a:pt x="243744" y="23245"/>
                </a:lnTo>
                <a:lnTo>
                  <a:pt x="241282" y="21847"/>
                </a:lnTo>
                <a:lnTo>
                  <a:pt x="238425" y="20206"/>
                </a:lnTo>
                <a:lnTo>
                  <a:pt x="238425" y="14066"/>
                </a:lnTo>
                <a:close/>
                <a:moveTo>
                  <a:pt x="261678" y="14066"/>
                </a:moveTo>
                <a:lnTo>
                  <a:pt x="266997" y="23245"/>
                </a:lnTo>
                <a:lnTo>
                  <a:pt x="264535" y="21847"/>
                </a:lnTo>
                <a:lnTo>
                  <a:pt x="261678" y="20206"/>
                </a:lnTo>
                <a:lnTo>
                  <a:pt x="261678" y="14066"/>
                </a:lnTo>
                <a:close/>
                <a:moveTo>
                  <a:pt x="29029" y="14096"/>
                </a:moveTo>
                <a:lnTo>
                  <a:pt x="29029" y="20206"/>
                </a:lnTo>
                <a:lnTo>
                  <a:pt x="26172" y="21847"/>
                </a:lnTo>
                <a:lnTo>
                  <a:pt x="23710" y="23276"/>
                </a:lnTo>
                <a:lnTo>
                  <a:pt x="23710" y="23276"/>
                </a:lnTo>
                <a:lnTo>
                  <a:pt x="29029" y="14096"/>
                </a:lnTo>
                <a:close/>
                <a:moveTo>
                  <a:pt x="75504" y="14096"/>
                </a:moveTo>
                <a:lnTo>
                  <a:pt x="75504" y="20206"/>
                </a:lnTo>
                <a:lnTo>
                  <a:pt x="72647" y="21847"/>
                </a:lnTo>
                <a:lnTo>
                  <a:pt x="70185" y="23276"/>
                </a:lnTo>
                <a:lnTo>
                  <a:pt x="75504" y="14096"/>
                </a:lnTo>
                <a:close/>
                <a:moveTo>
                  <a:pt x="110337" y="14096"/>
                </a:moveTo>
                <a:lnTo>
                  <a:pt x="110337" y="20206"/>
                </a:lnTo>
                <a:lnTo>
                  <a:pt x="107480" y="21847"/>
                </a:lnTo>
                <a:lnTo>
                  <a:pt x="105018" y="23276"/>
                </a:lnTo>
                <a:lnTo>
                  <a:pt x="110337" y="14096"/>
                </a:lnTo>
                <a:close/>
                <a:moveTo>
                  <a:pt x="63862" y="14096"/>
                </a:moveTo>
                <a:lnTo>
                  <a:pt x="63862" y="20206"/>
                </a:lnTo>
                <a:lnTo>
                  <a:pt x="61005" y="21847"/>
                </a:lnTo>
                <a:lnTo>
                  <a:pt x="58543" y="23276"/>
                </a:lnTo>
                <a:lnTo>
                  <a:pt x="63862" y="14096"/>
                </a:lnTo>
                <a:close/>
                <a:moveTo>
                  <a:pt x="98757" y="14096"/>
                </a:moveTo>
                <a:lnTo>
                  <a:pt x="98757" y="20206"/>
                </a:lnTo>
                <a:lnTo>
                  <a:pt x="95899" y="21847"/>
                </a:lnTo>
                <a:lnTo>
                  <a:pt x="93437" y="23276"/>
                </a:lnTo>
                <a:lnTo>
                  <a:pt x="98757" y="14096"/>
                </a:lnTo>
                <a:close/>
                <a:moveTo>
                  <a:pt x="145232" y="14096"/>
                </a:moveTo>
                <a:lnTo>
                  <a:pt x="145232" y="20206"/>
                </a:lnTo>
                <a:lnTo>
                  <a:pt x="142374" y="21847"/>
                </a:lnTo>
                <a:lnTo>
                  <a:pt x="139912" y="23276"/>
                </a:lnTo>
                <a:lnTo>
                  <a:pt x="145232" y="14096"/>
                </a:lnTo>
                <a:close/>
                <a:moveTo>
                  <a:pt x="156843" y="14096"/>
                </a:moveTo>
                <a:lnTo>
                  <a:pt x="156843" y="20206"/>
                </a:lnTo>
                <a:lnTo>
                  <a:pt x="153986" y="21847"/>
                </a:lnTo>
                <a:lnTo>
                  <a:pt x="151523" y="23276"/>
                </a:lnTo>
                <a:lnTo>
                  <a:pt x="156843" y="14096"/>
                </a:lnTo>
                <a:close/>
                <a:moveTo>
                  <a:pt x="180065" y="14096"/>
                </a:moveTo>
                <a:lnTo>
                  <a:pt x="180065" y="20206"/>
                </a:lnTo>
                <a:lnTo>
                  <a:pt x="177208" y="21847"/>
                </a:lnTo>
                <a:lnTo>
                  <a:pt x="174746" y="23276"/>
                </a:lnTo>
                <a:lnTo>
                  <a:pt x="180065" y="14096"/>
                </a:lnTo>
                <a:close/>
                <a:moveTo>
                  <a:pt x="191676" y="14096"/>
                </a:moveTo>
                <a:lnTo>
                  <a:pt x="191676" y="20206"/>
                </a:lnTo>
                <a:lnTo>
                  <a:pt x="188849" y="21847"/>
                </a:lnTo>
                <a:lnTo>
                  <a:pt x="186357" y="23276"/>
                </a:lnTo>
                <a:lnTo>
                  <a:pt x="191676" y="14096"/>
                </a:lnTo>
                <a:close/>
                <a:moveTo>
                  <a:pt x="203318" y="14096"/>
                </a:moveTo>
                <a:lnTo>
                  <a:pt x="203318" y="20206"/>
                </a:lnTo>
                <a:lnTo>
                  <a:pt x="200461" y="21847"/>
                </a:lnTo>
                <a:lnTo>
                  <a:pt x="197999" y="23276"/>
                </a:lnTo>
                <a:lnTo>
                  <a:pt x="203318" y="14096"/>
                </a:lnTo>
                <a:close/>
                <a:moveTo>
                  <a:pt x="214929" y="14096"/>
                </a:moveTo>
                <a:lnTo>
                  <a:pt x="214929" y="20206"/>
                </a:lnTo>
                <a:lnTo>
                  <a:pt x="212072" y="21847"/>
                </a:lnTo>
                <a:lnTo>
                  <a:pt x="209610" y="23276"/>
                </a:lnTo>
                <a:lnTo>
                  <a:pt x="214929" y="14096"/>
                </a:lnTo>
                <a:close/>
                <a:moveTo>
                  <a:pt x="226570" y="14096"/>
                </a:moveTo>
                <a:lnTo>
                  <a:pt x="226570" y="20206"/>
                </a:lnTo>
                <a:lnTo>
                  <a:pt x="223713" y="21847"/>
                </a:lnTo>
                <a:lnTo>
                  <a:pt x="221251" y="23276"/>
                </a:lnTo>
                <a:lnTo>
                  <a:pt x="226570" y="14096"/>
                </a:lnTo>
                <a:close/>
                <a:moveTo>
                  <a:pt x="238182" y="14096"/>
                </a:moveTo>
                <a:lnTo>
                  <a:pt x="238182" y="20206"/>
                </a:lnTo>
                <a:lnTo>
                  <a:pt x="235355" y="21847"/>
                </a:lnTo>
                <a:lnTo>
                  <a:pt x="232862" y="23276"/>
                </a:lnTo>
                <a:lnTo>
                  <a:pt x="238182" y="14096"/>
                </a:lnTo>
                <a:close/>
                <a:moveTo>
                  <a:pt x="249793" y="14096"/>
                </a:moveTo>
                <a:lnTo>
                  <a:pt x="249793" y="20206"/>
                </a:lnTo>
                <a:lnTo>
                  <a:pt x="246936" y="21847"/>
                </a:lnTo>
                <a:lnTo>
                  <a:pt x="244474" y="23276"/>
                </a:lnTo>
                <a:lnTo>
                  <a:pt x="249793" y="14096"/>
                </a:lnTo>
                <a:close/>
                <a:moveTo>
                  <a:pt x="273046" y="14096"/>
                </a:moveTo>
                <a:lnTo>
                  <a:pt x="273046" y="20236"/>
                </a:lnTo>
                <a:lnTo>
                  <a:pt x="270188" y="21878"/>
                </a:lnTo>
                <a:lnTo>
                  <a:pt x="267726" y="23276"/>
                </a:lnTo>
                <a:lnTo>
                  <a:pt x="273046" y="14096"/>
                </a:lnTo>
                <a:close/>
                <a:moveTo>
                  <a:pt x="6050" y="14066"/>
                </a:moveTo>
                <a:lnTo>
                  <a:pt x="11369" y="23276"/>
                </a:lnTo>
                <a:lnTo>
                  <a:pt x="8907" y="21847"/>
                </a:lnTo>
                <a:lnTo>
                  <a:pt x="6050" y="20206"/>
                </a:lnTo>
                <a:lnTo>
                  <a:pt x="6050" y="14066"/>
                </a:lnTo>
                <a:close/>
                <a:moveTo>
                  <a:pt x="17418" y="14036"/>
                </a:moveTo>
                <a:lnTo>
                  <a:pt x="17418" y="20206"/>
                </a:lnTo>
                <a:lnTo>
                  <a:pt x="14560" y="21847"/>
                </a:lnTo>
                <a:lnTo>
                  <a:pt x="12098" y="23276"/>
                </a:lnTo>
                <a:lnTo>
                  <a:pt x="17418" y="14036"/>
                </a:lnTo>
                <a:close/>
                <a:moveTo>
                  <a:pt x="40610" y="14096"/>
                </a:moveTo>
                <a:lnTo>
                  <a:pt x="40610" y="20206"/>
                </a:lnTo>
                <a:lnTo>
                  <a:pt x="37783" y="21847"/>
                </a:lnTo>
                <a:lnTo>
                  <a:pt x="35290" y="23276"/>
                </a:lnTo>
                <a:lnTo>
                  <a:pt x="40610" y="14096"/>
                </a:lnTo>
                <a:close/>
                <a:moveTo>
                  <a:pt x="52251" y="14096"/>
                </a:moveTo>
                <a:lnTo>
                  <a:pt x="52251" y="20206"/>
                </a:lnTo>
                <a:lnTo>
                  <a:pt x="49394" y="21847"/>
                </a:lnTo>
                <a:lnTo>
                  <a:pt x="46932" y="23276"/>
                </a:lnTo>
                <a:lnTo>
                  <a:pt x="52251" y="14096"/>
                </a:lnTo>
                <a:close/>
                <a:moveTo>
                  <a:pt x="87115" y="14096"/>
                </a:moveTo>
                <a:lnTo>
                  <a:pt x="87115" y="20206"/>
                </a:lnTo>
                <a:lnTo>
                  <a:pt x="84288" y="21847"/>
                </a:lnTo>
                <a:lnTo>
                  <a:pt x="81796" y="23276"/>
                </a:lnTo>
                <a:lnTo>
                  <a:pt x="87115" y="14096"/>
                </a:lnTo>
                <a:close/>
                <a:moveTo>
                  <a:pt x="121979" y="14096"/>
                </a:moveTo>
                <a:lnTo>
                  <a:pt x="121979" y="20206"/>
                </a:lnTo>
                <a:lnTo>
                  <a:pt x="119122" y="21847"/>
                </a:lnTo>
                <a:lnTo>
                  <a:pt x="116660" y="23276"/>
                </a:lnTo>
                <a:lnTo>
                  <a:pt x="121979" y="14096"/>
                </a:lnTo>
                <a:close/>
                <a:moveTo>
                  <a:pt x="133590" y="14096"/>
                </a:moveTo>
                <a:lnTo>
                  <a:pt x="133590" y="20206"/>
                </a:lnTo>
                <a:lnTo>
                  <a:pt x="130733" y="21847"/>
                </a:lnTo>
                <a:lnTo>
                  <a:pt x="128271" y="23276"/>
                </a:lnTo>
                <a:lnTo>
                  <a:pt x="133590" y="14096"/>
                </a:lnTo>
                <a:close/>
                <a:moveTo>
                  <a:pt x="168484" y="14096"/>
                </a:moveTo>
                <a:lnTo>
                  <a:pt x="168484" y="20206"/>
                </a:lnTo>
                <a:lnTo>
                  <a:pt x="165627" y="21847"/>
                </a:lnTo>
                <a:lnTo>
                  <a:pt x="163165" y="23276"/>
                </a:lnTo>
                <a:lnTo>
                  <a:pt x="168484" y="14096"/>
                </a:lnTo>
                <a:close/>
                <a:moveTo>
                  <a:pt x="261404" y="14096"/>
                </a:moveTo>
                <a:lnTo>
                  <a:pt x="261404" y="20206"/>
                </a:lnTo>
                <a:lnTo>
                  <a:pt x="258547" y="21847"/>
                </a:lnTo>
                <a:lnTo>
                  <a:pt x="256085" y="23276"/>
                </a:lnTo>
                <a:lnTo>
                  <a:pt x="261404" y="14096"/>
                </a:lnTo>
                <a:close/>
                <a:moveTo>
                  <a:pt x="284657" y="14096"/>
                </a:moveTo>
                <a:lnTo>
                  <a:pt x="284657" y="20236"/>
                </a:lnTo>
                <a:lnTo>
                  <a:pt x="279337" y="23276"/>
                </a:lnTo>
                <a:lnTo>
                  <a:pt x="284657" y="14096"/>
                </a:lnTo>
                <a:close/>
                <a:moveTo>
                  <a:pt x="5898" y="20419"/>
                </a:moveTo>
                <a:lnTo>
                  <a:pt x="8755" y="22060"/>
                </a:lnTo>
                <a:lnTo>
                  <a:pt x="11217" y="23519"/>
                </a:lnTo>
                <a:lnTo>
                  <a:pt x="578" y="23519"/>
                </a:lnTo>
                <a:lnTo>
                  <a:pt x="5898" y="20419"/>
                </a:lnTo>
                <a:close/>
                <a:moveTo>
                  <a:pt x="17509" y="20419"/>
                </a:moveTo>
                <a:lnTo>
                  <a:pt x="20366" y="22060"/>
                </a:lnTo>
                <a:lnTo>
                  <a:pt x="22828" y="23519"/>
                </a:lnTo>
                <a:lnTo>
                  <a:pt x="12190" y="23519"/>
                </a:lnTo>
                <a:lnTo>
                  <a:pt x="14682" y="22060"/>
                </a:lnTo>
                <a:lnTo>
                  <a:pt x="17509" y="20419"/>
                </a:lnTo>
                <a:close/>
                <a:moveTo>
                  <a:pt x="29150" y="20419"/>
                </a:moveTo>
                <a:lnTo>
                  <a:pt x="32008" y="22060"/>
                </a:lnTo>
                <a:lnTo>
                  <a:pt x="34470" y="23519"/>
                </a:lnTo>
                <a:lnTo>
                  <a:pt x="23831" y="23519"/>
                </a:lnTo>
                <a:lnTo>
                  <a:pt x="26293" y="22060"/>
                </a:lnTo>
                <a:lnTo>
                  <a:pt x="29150" y="20419"/>
                </a:lnTo>
                <a:close/>
                <a:moveTo>
                  <a:pt x="40762" y="20419"/>
                </a:moveTo>
                <a:lnTo>
                  <a:pt x="43619" y="22060"/>
                </a:lnTo>
                <a:lnTo>
                  <a:pt x="46081" y="23519"/>
                </a:lnTo>
                <a:lnTo>
                  <a:pt x="35442" y="23519"/>
                </a:lnTo>
                <a:lnTo>
                  <a:pt x="37935" y="22060"/>
                </a:lnTo>
                <a:lnTo>
                  <a:pt x="40762" y="20419"/>
                </a:lnTo>
                <a:close/>
                <a:moveTo>
                  <a:pt x="52403" y="20419"/>
                </a:moveTo>
                <a:lnTo>
                  <a:pt x="55260" y="22060"/>
                </a:lnTo>
                <a:lnTo>
                  <a:pt x="57722" y="23519"/>
                </a:lnTo>
                <a:lnTo>
                  <a:pt x="47084" y="23519"/>
                </a:lnTo>
                <a:lnTo>
                  <a:pt x="49546" y="22060"/>
                </a:lnTo>
                <a:lnTo>
                  <a:pt x="52403" y="20419"/>
                </a:lnTo>
                <a:close/>
                <a:moveTo>
                  <a:pt x="64014" y="20419"/>
                </a:moveTo>
                <a:lnTo>
                  <a:pt x="66871" y="22060"/>
                </a:lnTo>
                <a:lnTo>
                  <a:pt x="69334" y="23519"/>
                </a:lnTo>
                <a:lnTo>
                  <a:pt x="58695" y="23519"/>
                </a:lnTo>
                <a:lnTo>
                  <a:pt x="61187" y="22060"/>
                </a:lnTo>
                <a:lnTo>
                  <a:pt x="64014" y="20419"/>
                </a:lnTo>
                <a:close/>
                <a:moveTo>
                  <a:pt x="75625" y="20419"/>
                </a:moveTo>
                <a:lnTo>
                  <a:pt x="78452" y="22060"/>
                </a:lnTo>
                <a:lnTo>
                  <a:pt x="80945" y="23519"/>
                </a:lnTo>
                <a:lnTo>
                  <a:pt x="70306" y="23519"/>
                </a:lnTo>
                <a:lnTo>
                  <a:pt x="72768" y="22060"/>
                </a:lnTo>
                <a:lnTo>
                  <a:pt x="75625" y="20419"/>
                </a:lnTo>
                <a:close/>
                <a:moveTo>
                  <a:pt x="87237" y="20419"/>
                </a:moveTo>
                <a:lnTo>
                  <a:pt x="90094" y="22060"/>
                </a:lnTo>
                <a:lnTo>
                  <a:pt x="92556" y="23519"/>
                </a:lnTo>
                <a:lnTo>
                  <a:pt x="81917" y="23519"/>
                </a:lnTo>
                <a:lnTo>
                  <a:pt x="84379" y="22060"/>
                </a:lnTo>
                <a:lnTo>
                  <a:pt x="87237" y="20419"/>
                </a:lnTo>
                <a:close/>
                <a:moveTo>
                  <a:pt x="98878" y="20419"/>
                </a:moveTo>
                <a:lnTo>
                  <a:pt x="101705" y="22060"/>
                </a:lnTo>
                <a:lnTo>
                  <a:pt x="104197" y="23519"/>
                </a:lnTo>
                <a:lnTo>
                  <a:pt x="93559" y="23519"/>
                </a:lnTo>
                <a:lnTo>
                  <a:pt x="96021" y="22060"/>
                </a:lnTo>
                <a:lnTo>
                  <a:pt x="98878" y="20419"/>
                </a:lnTo>
                <a:close/>
                <a:moveTo>
                  <a:pt x="110489" y="20419"/>
                </a:moveTo>
                <a:lnTo>
                  <a:pt x="113346" y="22060"/>
                </a:lnTo>
                <a:lnTo>
                  <a:pt x="115809" y="23519"/>
                </a:lnTo>
                <a:lnTo>
                  <a:pt x="105170" y="23519"/>
                </a:lnTo>
                <a:lnTo>
                  <a:pt x="107632" y="22060"/>
                </a:lnTo>
                <a:lnTo>
                  <a:pt x="110489" y="20419"/>
                </a:lnTo>
                <a:close/>
                <a:moveTo>
                  <a:pt x="122131" y="20419"/>
                </a:moveTo>
                <a:lnTo>
                  <a:pt x="124958" y="22060"/>
                </a:lnTo>
                <a:lnTo>
                  <a:pt x="127450" y="23519"/>
                </a:lnTo>
                <a:lnTo>
                  <a:pt x="116812" y="23519"/>
                </a:lnTo>
                <a:lnTo>
                  <a:pt x="119274" y="22060"/>
                </a:lnTo>
                <a:lnTo>
                  <a:pt x="122131" y="20419"/>
                </a:lnTo>
                <a:close/>
                <a:moveTo>
                  <a:pt x="133742" y="20419"/>
                </a:moveTo>
                <a:lnTo>
                  <a:pt x="136599" y="22060"/>
                </a:lnTo>
                <a:lnTo>
                  <a:pt x="139061" y="23519"/>
                </a:lnTo>
                <a:lnTo>
                  <a:pt x="128423" y="23519"/>
                </a:lnTo>
                <a:lnTo>
                  <a:pt x="130885" y="22060"/>
                </a:lnTo>
                <a:lnTo>
                  <a:pt x="133742" y="20419"/>
                </a:lnTo>
                <a:close/>
                <a:moveTo>
                  <a:pt x="145323" y="20419"/>
                </a:moveTo>
                <a:lnTo>
                  <a:pt x="148180" y="22060"/>
                </a:lnTo>
                <a:lnTo>
                  <a:pt x="150642" y="23519"/>
                </a:lnTo>
                <a:lnTo>
                  <a:pt x="140004" y="23519"/>
                </a:lnTo>
                <a:lnTo>
                  <a:pt x="142496" y="22060"/>
                </a:lnTo>
                <a:lnTo>
                  <a:pt x="145323" y="20419"/>
                </a:lnTo>
                <a:close/>
                <a:moveTo>
                  <a:pt x="156964" y="20419"/>
                </a:moveTo>
                <a:lnTo>
                  <a:pt x="159822" y="22060"/>
                </a:lnTo>
                <a:lnTo>
                  <a:pt x="162284" y="23519"/>
                </a:lnTo>
                <a:lnTo>
                  <a:pt x="151645" y="23519"/>
                </a:lnTo>
                <a:lnTo>
                  <a:pt x="154107" y="22060"/>
                </a:lnTo>
                <a:lnTo>
                  <a:pt x="156964" y="20419"/>
                </a:lnTo>
                <a:close/>
                <a:moveTo>
                  <a:pt x="168575" y="20419"/>
                </a:moveTo>
                <a:lnTo>
                  <a:pt x="171433" y="22060"/>
                </a:lnTo>
                <a:lnTo>
                  <a:pt x="173895" y="23519"/>
                </a:lnTo>
                <a:lnTo>
                  <a:pt x="163256" y="23519"/>
                </a:lnTo>
                <a:lnTo>
                  <a:pt x="165749" y="22060"/>
                </a:lnTo>
                <a:lnTo>
                  <a:pt x="168575" y="20419"/>
                </a:lnTo>
                <a:close/>
                <a:moveTo>
                  <a:pt x="180217" y="20419"/>
                </a:moveTo>
                <a:lnTo>
                  <a:pt x="183074" y="22060"/>
                </a:lnTo>
                <a:lnTo>
                  <a:pt x="185536" y="23519"/>
                </a:lnTo>
                <a:lnTo>
                  <a:pt x="174898" y="23519"/>
                </a:lnTo>
                <a:lnTo>
                  <a:pt x="177360" y="22060"/>
                </a:lnTo>
                <a:lnTo>
                  <a:pt x="180217" y="20419"/>
                </a:lnTo>
                <a:close/>
                <a:moveTo>
                  <a:pt x="191828" y="20419"/>
                </a:moveTo>
                <a:lnTo>
                  <a:pt x="194685" y="22060"/>
                </a:lnTo>
                <a:lnTo>
                  <a:pt x="197147" y="23519"/>
                </a:lnTo>
                <a:lnTo>
                  <a:pt x="186509" y="23519"/>
                </a:lnTo>
                <a:lnTo>
                  <a:pt x="189001" y="22060"/>
                </a:lnTo>
                <a:lnTo>
                  <a:pt x="191828" y="20419"/>
                </a:lnTo>
                <a:close/>
                <a:moveTo>
                  <a:pt x="203470" y="20419"/>
                </a:moveTo>
                <a:lnTo>
                  <a:pt x="206327" y="22060"/>
                </a:lnTo>
                <a:lnTo>
                  <a:pt x="208789" y="23519"/>
                </a:lnTo>
                <a:lnTo>
                  <a:pt x="198151" y="23519"/>
                </a:lnTo>
                <a:lnTo>
                  <a:pt x="200613" y="22060"/>
                </a:lnTo>
                <a:lnTo>
                  <a:pt x="203470" y="20419"/>
                </a:lnTo>
                <a:close/>
                <a:moveTo>
                  <a:pt x="215051" y="20419"/>
                </a:moveTo>
                <a:lnTo>
                  <a:pt x="217908" y="22060"/>
                </a:lnTo>
                <a:lnTo>
                  <a:pt x="220370" y="23519"/>
                </a:lnTo>
                <a:lnTo>
                  <a:pt x="209731" y="23519"/>
                </a:lnTo>
                <a:lnTo>
                  <a:pt x="212193" y="22060"/>
                </a:lnTo>
                <a:lnTo>
                  <a:pt x="215051" y="20419"/>
                </a:lnTo>
                <a:close/>
                <a:moveTo>
                  <a:pt x="226692" y="20419"/>
                </a:moveTo>
                <a:lnTo>
                  <a:pt x="229519" y="22060"/>
                </a:lnTo>
                <a:lnTo>
                  <a:pt x="232011" y="23519"/>
                </a:lnTo>
                <a:lnTo>
                  <a:pt x="221373" y="23519"/>
                </a:lnTo>
                <a:lnTo>
                  <a:pt x="223835" y="22060"/>
                </a:lnTo>
                <a:lnTo>
                  <a:pt x="226692" y="20419"/>
                </a:lnTo>
                <a:close/>
                <a:moveTo>
                  <a:pt x="238303" y="20419"/>
                </a:moveTo>
                <a:lnTo>
                  <a:pt x="241160" y="22060"/>
                </a:lnTo>
                <a:lnTo>
                  <a:pt x="243622" y="23519"/>
                </a:lnTo>
                <a:lnTo>
                  <a:pt x="232984" y="23519"/>
                </a:lnTo>
                <a:lnTo>
                  <a:pt x="235446" y="22060"/>
                </a:lnTo>
                <a:lnTo>
                  <a:pt x="238303" y="20419"/>
                </a:lnTo>
                <a:close/>
                <a:moveTo>
                  <a:pt x="249945" y="20419"/>
                </a:moveTo>
                <a:lnTo>
                  <a:pt x="252772" y="22060"/>
                </a:lnTo>
                <a:lnTo>
                  <a:pt x="255264" y="23519"/>
                </a:lnTo>
                <a:lnTo>
                  <a:pt x="244626" y="23519"/>
                </a:lnTo>
                <a:lnTo>
                  <a:pt x="247088" y="22060"/>
                </a:lnTo>
                <a:lnTo>
                  <a:pt x="249945" y="20419"/>
                </a:lnTo>
                <a:close/>
                <a:moveTo>
                  <a:pt x="261556" y="20419"/>
                </a:moveTo>
                <a:lnTo>
                  <a:pt x="264413" y="22060"/>
                </a:lnTo>
                <a:lnTo>
                  <a:pt x="266875" y="23519"/>
                </a:lnTo>
                <a:lnTo>
                  <a:pt x="256237" y="23519"/>
                </a:lnTo>
                <a:lnTo>
                  <a:pt x="258699" y="22060"/>
                </a:lnTo>
                <a:lnTo>
                  <a:pt x="261556" y="20419"/>
                </a:lnTo>
                <a:close/>
                <a:moveTo>
                  <a:pt x="273198" y="20419"/>
                </a:moveTo>
                <a:lnTo>
                  <a:pt x="276024" y="22060"/>
                </a:lnTo>
                <a:lnTo>
                  <a:pt x="278517" y="23519"/>
                </a:lnTo>
                <a:lnTo>
                  <a:pt x="267878" y="23519"/>
                </a:lnTo>
                <a:lnTo>
                  <a:pt x="270340" y="22060"/>
                </a:lnTo>
                <a:lnTo>
                  <a:pt x="273198" y="20419"/>
                </a:lnTo>
                <a:close/>
                <a:moveTo>
                  <a:pt x="11217" y="23793"/>
                </a:moveTo>
                <a:lnTo>
                  <a:pt x="5898" y="26862"/>
                </a:lnTo>
                <a:lnTo>
                  <a:pt x="578" y="23793"/>
                </a:lnTo>
                <a:close/>
                <a:moveTo>
                  <a:pt x="22828" y="23793"/>
                </a:moveTo>
                <a:lnTo>
                  <a:pt x="17509" y="26862"/>
                </a:lnTo>
                <a:lnTo>
                  <a:pt x="12190" y="23793"/>
                </a:lnTo>
                <a:close/>
                <a:moveTo>
                  <a:pt x="34470" y="23793"/>
                </a:moveTo>
                <a:lnTo>
                  <a:pt x="29150" y="26862"/>
                </a:lnTo>
                <a:lnTo>
                  <a:pt x="23831" y="23793"/>
                </a:lnTo>
                <a:close/>
                <a:moveTo>
                  <a:pt x="46081" y="23793"/>
                </a:moveTo>
                <a:lnTo>
                  <a:pt x="40762" y="26862"/>
                </a:lnTo>
                <a:lnTo>
                  <a:pt x="35442" y="23793"/>
                </a:lnTo>
                <a:close/>
                <a:moveTo>
                  <a:pt x="57722" y="23793"/>
                </a:moveTo>
                <a:lnTo>
                  <a:pt x="52403" y="26862"/>
                </a:lnTo>
                <a:lnTo>
                  <a:pt x="47084" y="23793"/>
                </a:lnTo>
                <a:close/>
                <a:moveTo>
                  <a:pt x="69334" y="23793"/>
                </a:moveTo>
                <a:lnTo>
                  <a:pt x="64014" y="26862"/>
                </a:lnTo>
                <a:lnTo>
                  <a:pt x="58695" y="23793"/>
                </a:lnTo>
                <a:close/>
                <a:moveTo>
                  <a:pt x="80945" y="23793"/>
                </a:moveTo>
                <a:lnTo>
                  <a:pt x="75625" y="26862"/>
                </a:lnTo>
                <a:lnTo>
                  <a:pt x="70306" y="23793"/>
                </a:lnTo>
                <a:close/>
                <a:moveTo>
                  <a:pt x="92556" y="23793"/>
                </a:moveTo>
                <a:lnTo>
                  <a:pt x="87237" y="26862"/>
                </a:lnTo>
                <a:lnTo>
                  <a:pt x="81917" y="23793"/>
                </a:lnTo>
                <a:close/>
                <a:moveTo>
                  <a:pt x="104197" y="23793"/>
                </a:moveTo>
                <a:lnTo>
                  <a:pt x="98878" y="26862"/>
                </a:lnTo>
                <a:lnTo>
                  <a:pt x="93559" y="23793"/>
                </a:lnTo>
                <a:close/>
                <a:moveTo>
                  <a:pt x="115809" y="23793"/>
                </a:moveTo>
                <a:lnTo>
                  <a:pt x="110489" y="26862"/>
                </a:lnTo>
                <a:lnTo>
                  <a:pt x="105170" y="23793"/>
                </a:lnTo>
                <a:close/>
                <a:moveTo>
                  <a:pt x="127450" y="23793"/>
                </a:moveTo>
                <a:lnTo>
                  <a:pt x="122131" y="26862"/>
                </a:lnTo>
                <a:lnTo>
                  <a:pt x="116812" y="23793"/>
                </a:lnTo>
                <a:close/>
                <a:moveTo>
                  <a:pt x="139061" y="23793"/>
                </a:moveTo>
                <a:lnTo>
                  <a:pt x="133742" y="26862"/>
                </a:lnTo>
                <a:lnTo>
                  <a:pt x="128423" y="23793"/>
                </a:lnTo>
                <a:close/>
                <a:moveTo>
                  <a:pt x="150642" y="23793"/>
                </a:moveTo>
                <a:lnTo>
                  <a:pt x="145323" y="26862"/>
                </a:lnTo>
                <a:lnTo>
                  <a:pt x="140004" y="23793"/>
                </a:lnTo>
                <a:close/>
                <a:moveTo>
                  <a:pt x="162284" y="23793"/>
                </a:moveTo>
                <a:lnTo>
                  <a:pt x="156964" y="26862"/>
                </a:lnTo>
                <a:lnTo>
                  <a:pt x="151645" y="23793"/>
                </a:lnTo>
                <a:close/>
                <a:moveTo>
                  <a:pt x="173895" y="23793"/>
                </a:moveTo>
                <a:lnTo>
                  <a:pt x="168575" y="26862"/>
                </a:lnTo>
                <a:lnTo>
                  <a:pt x="163256" y="23793"/>
                </a:lnTo>
                <a:close/>
                <a:moveTo>
                  <a:pt x="185536" y="23793"/>
                </a:moveTo>
                <a:lnTo>
                  <a:pt x="180217" y="26862"/>
                </a:lnTo>
                <a:lnTo>
                  <a:pt x="174898" y="23793"/>
                </a:lnTo>
                <a:close/>
                <a:moveTo>
                  <a:pt x="197147" y="23793"/>
                </a:moveTo>
                <a:lnTo>
                  <a:pt x="191828" y="26862"/>
                </a:lnTo>
                <a:lnTo>
                  <a:pt x="186509" y="23793"/>
                </a:lnTo>
                <a:close/>
                <a:moveTo>
                  <a:pt x="208789" y="23793"/>
                </a:moveTo>
                <a:lnTo>
                  <a:pt x="203470" y="26862"/>
                </a:lnTo>
                <a:lnTo>
                  <a:pt x="198151" y="23793"/>
                </a:lnTo>
                <a:close/>
                <a:moveTo>
                  <a:pt x="220370" y="23793"/>
                </a:moveTo>
                <a:lnTo>
                  <a:pt x="215051" y="26862"/>
                </a:lnTo>
                <a:lnTo>
                  <a:pt x="209731" y="23793"/>
                </a:lnTo>
                <a:close/>
                <a:moveTo>
                  <a:pt x="232011" y="23793"/>
                </a:moveTo>
                <a:lnTo>
                  <a:pt x="226692" y="26862"/>
                </a:lnTo>
                <a:lnTo>
                  <a:pt x="221373" y="23793"/>
                </a:lnTo>
                <a:close/>
                <a:moveTo>
                  <a:pt x="243622" y="23793"/>
                </a:moveTo>
                <a:lnTo>
                  <a:pt x="238303" y="26862"/>
                </a:lnTo>
                <a:lnTo>
                  <a:pt x="232984" y="23793"/>
                </a:lnTo>
                <a:close/>
                <a:moveTo>
                  <a:pt x="255264" y="23793"/>
                </a:moveTo>
                <a:lnTo>
                  <a:pt x="249945" y="26862"/>
                </a:lnTo>
                <a:lnTo>
                  <a:pt x="244626" y="23793"/>
                </a:lnTo>
                <a:close/>
                <a:moveTo>
                  <a:pt x="266875" y="23793"/>
                </a:moveTo>
                <a:lnTo>
                  <a:pt x="261556" y="26862"/>
                </a:lnTo>
                <a:lnTo>
                  <a:pt x="256237" y="23793"/>
                </a:lnTo>
                <a:close/>
                <a:moveTo>
                  <a:pt x="278517" y="23793"/>
                </a:moveTo>
                <a:lnTo>
                  <a:pt x="273198" y="26862"/>
                </a:lnTo>
                <a:lnTo>
                  <a:pt x="267878" y="23793"/>
                </a:lnTo>
                <a:close/>
                <a:moveTo>
                  <a:pt x="457" y="24005"/>
                </a:moveTo>
                <a:lnTo>
                  <a:pt x="5776" y="27075"/>
                </a:lnTo>
                <a:lnTo>
                  <a:pt x="5776" y="33215"/>
                </a:lnTo>
                <a:lnTo>
                  <a:pt x="457" y="24005"/>
                </a:lnTo>
                <a:close/>
                <a:moveTo>
                  <a:pt x="11369" y="24005"/>
                </a:moveTo>
                <a:lnTo>
                  <a:pt x="6050" y="33215"/>
                </a:lnTo>
                <a:lnTo>
                  <a:pt x="6050" y="27075"/>
                </a:lnTo>
                <a:lnTo>
                  <a:pt x="11369" y="24005"/>
                </a:lnTo>
                <a:close/>
                <a:moveTo>
                  <a:pt x="12098" y="24005"/>
                </a:moveTo>
                <a:lnTo>
                  <a:pt x="17418" y="27075"/>
                </a:lnTo>
                <a:lnTo>
                  <a:pt x="17418" y="33215"/>
                </a:lnTo>
                <a:lnTo>
                  <a:pt x="12098" y="24005"/>
                </a:lnTo>
                <a:close/>
                <a:moveTo>
                  <a:pt x="22980" y="23975"/>
                </a:moveTo>
                <a:lnTo>
                  <a:pt x="17661" y="33215"/>
                </a:lnTo>
                <a:lnTo>
                  <a:pt x="17661" y="27045"/>
                </a:lnTo>
                <a:lnTo>
                  <a:pt x="22980" y="23975"/>
                </a:lnTo>
                <a:close/>
                <a:moveTo>
                  <a:pt x="23710" y="24005"/>
                </a:moveTo>
                <a:lnTo>
                  <a:pt x="29029" y="27075"/>
                </a:lnTo>
                <a:lnTo>
                  <a:pt x="29029" y="33215"/>
                </a:lnTo>
                <a:lnTo>
                  <a:pt x="23710" y="24005"/>
                </a:lnTo>
                <a:close/>
                <a:moveTo>
                  <a:pt x="34622" y="23975"/>
                </a:moveTo>
                <a:lnTo>
                  <a:pt x="29302" y="33215"/>
                </a:lnTo>
                <a:lnTo>
                  <a:pt x="29302" y="27045"/>
                </a:lnTo>
                <a:lnTo>
                  <a:pt x="34622" y="23975"/>
                </a:lnTo>
                <a:close/>
                <a:moveTo>
                  <a:pt x="35290" y="24005"/>
                </a:moveTo>
                <a:lnTo>
                  <a:pt x="40610" y="27075"/>
                </a:lnTo>
                <a:lnTo>
                  <a:pt x="40610" y="33215"/>
                </a:lnTo>
                <a:lnTo>
                  <a:pt x="35290" y="24005"/>
                </a:lnTo>
                <a:close/>
                <a:moveTo>
                  <a:pt x="46202" y="23975"/>
                </a:moveTo>
                <a:lnTo>
                  <a:pt x="40883" y="33215"/>
                </a:lnTo>
                <a:lnTo>
                  <a:pt x="40883" y="27045"/>
                </a:lnTo>
                <a:lnTo>
                  <a:pt x="46202" y="23975"/>
                </a:lnTo>
                <a:close/>
                <a:moveTo>
                  <a:pt x="46932" y="24005"/>
                </a:moveTo>
                <a:lnTo>
                  <a:pt x="52251" y="27075"/>
                </a:lnTo>
                <a:lnTo>
                  <a:pt x="52251" y="33215"/>
                </a:lnTo>
                <a:lnTo>
                  <a:pt x="46932" y="24005"/>
                </a:lnTo>
                <a:close/>
                <a:moveTo>
                  <a:pt x="57844" y="23975"/>
                </a:moveTo>
                <a:lnTo>
                  <a:pt x="52525" y="33215"/>
                </a:lnTo>
                <a:lnTo>
                  <a:pt x="52525" y="27045"/>
                </a:lnTo>
                <a:lnTo>
                  <a:pt x="57844" y="23975"/>
                </a:lnTo>
                <a:close/>
                <a:moveTo>
                  <a:pt x="58543" y="24005"/>
                </a:moveTo>
                <a:lnTo>
                  <a:pt x="63862" y="27075"/>
                </a:lnTo>
                <a:lnTo>
                  <a:pt x="63862" y="33215"/>
                </a:lnTo>
                <a:lnTo>
                  <a:pt x="58543" y="24005"/>
                </a:lnTo>
                <a:close/>
                <a:moveTo>
                  <a:pt x="69455" y="23975"/>
                </a:moveTo>
                <a:lnTo>
                  <a:pt x="64136" y="33215"/>
                </a:lnTo>
                <a:lnTo>
                  <a:pt x="64136" y="27045"/>
                </a:lnTo>
                <a:lnTo>
                  <a:pt x="69455" y="23975"/>
                </a:lnTo>
                <a:close/>
                <a:moveTo>
                  <a:pt x="70185" y="24005"/>
                </a:moveTo>
                <a:lnTo>
                  <a:pt x="75504" y="27075"/>
                </a:lnTo>
                <a:lnTo>
                  <a:pt x="75504" y="33215"/>
                </a:lnTo>
                <a:lnTo>
                  <a:pt x="70185" y="24005"/>
                </a:lnTo>
                <a:close/>
                <a:moveTo>
                  <a:pt x="81097" y="23975"/>
                </a:moveTo>
                <a:lnTo>
                  <a:pt x="75777" y="33215"/>
                </a:lnTo>
                <a:lnTo>
                  <a:pt x="75777" y="27045"/>
                </a:lnTo>
                <a:lnTo>
                  <a:pt x="81097" y="23975"/>
                </a:lnTo>
                <a:close/>
                <a:moveTo>
                  <a:pt x="81796" y="24005"/>
                </a:moveTo>
                <a:lnTo>
                  <a:pt x="87115" y="27075"/>
                </a:lnTo>
                <a:lnTo>
                  <a:pt x="87115" y="33215"/>
                </a:lnTo>
                <a:lnTo>
                  <a:pt x="81796" y="24005"/>
                </a:lnTo>
                <a:close/>
                <a:moveTo>
                  <a:pt x="92708" y="23975"/>
                </a:moveTo>
                <a:lnTo>
                  <a:pt x="87389" y="33215"/>
                </a:lnTo>
                <a:lnTo>
                  <a:pt x="87389" y="27045"/>
                </a:lnTo>
                <a:lnTo>
                  <a:pt x="92708" y="23975"/>
                </a:lnTo>
                <a:close/>
                <a:moveTo>
                  <a:pt x="93437" y="24005"/>
                </a:moveTo>
                <a:lnTo>
                  <a:pt x="98757" y="27075"/>
                </a:lnTo>
                <a:lnTo>
                  <a:pt x="98757" y="33215"/>
                </a:lnTo>
                <a:lnTo>
                  <a:pt x="93437" y="24005"/>
                </a:lnTo>
                <a:close/>
                <a:moveTo>
                  <a:pt x="104349" y="23975"/>
                </a:moveTo>
                <a:lnTo>
                  <a:pt x="99030" y="33215"/>
                </a:lnTo>
                <a:lnTo>
                  <a:pt x="99030" y="27045"/>
                </a:lnTo>
                <a:lnTo>
                  <a:pt x="104349" y="23975"/>
                </a:lnTo>
                <a:close/>
                <a:moveTo>
                  <a:pt x="105018" y="24005"/>
                </a:moveTo>
                <a:lnTo>
                  <a:pt x="110337" y="27075"/>
                </a:lnTo>
                <a:lnTo>
                  <a:pt x="110337" y="33215"/>
                </a:lnTo>
                <a:lnTo>
                  <a:pt x="105018" y="24005"/>
                </a:lnTo>
                <a:close/>
                <a:moveTo>
                  <a:pt x="115930" y="23975"/>
                </a:moveTo>
                <a:lnTo>
                  <a:pt x="110611" y="33215"/>
                </a:lnTo>
                <a:lnTo>
                  <a:pt x="110611" y="27045"/>
                </a:lnTo>
                <a:lnTo>
                  <a:pt x="115930" y="23975"/>
                </a:lnTo>
                <a:close/>
                <a:moveTo>
                  <a:pt x="116660" y="24005"/>
                </a:moveTo>
                <a:lnTo>
                  <a:pt x="121979" y="27075"/>
                </a:lnTo>
                <a:lnTo>
                  <a:pt x="121979" y="33215"/>
                </a:lnTo>
                <a:lnTo>
                  <a:pt x="116660" y="24005"/>
                </a:lnTo>
                <a:close/>
                <a:moveTo>
                  <a:pt x="127541" y="23975"/>
                </a:moveTo>
                <a:lnTo>
                  <a:pt x="122222" y="33215"/>
                </a:lnTo>
                <a:lnTo>
                  <a:pt x="122222" y="27045"/>
                </a:lnTo>
                <a:lnTo>
                  <a:pt x="127541" y="23975"/>
                </a:lnTo>
                <a:close/>
                <a:moveTo>
                  <a:pt x="128271" y="24005"/>
                </a:moveTo>
                <a:lnTo>
                  <a:pt x="133590" y="27075"/>
                </a:lnTo>
                <a:lnTo>
                  <a:pt x="133590" y="33215"/>
                </a:lnTo>
                <a:lnTo>
                  <a:pt x="128271" y="24005"/>
                </a:lnTo>
                <a:close/>
                <a:moveTo>
                  <a:pt x="139183" y="23975"/>
                </a:moveTo>
                <a:lnTo>
                  <a:pt x="133864" y="33215"/>
                </a:lnTo>
                <a:lnTo>
                  <a:pt x="133864" y="27045"/>
                </a:lnTo>
                <a:lnTo>
                  <a:pt x="139183" y="23975"/>
                </a:lnTo>
                <a:close/>
                <a:moveTo>
                  <a:pt x="139912" y="24005"/>
                </a:moveTo>
                <a:lnTo>
                  <a:pt x="145232" y="27075"/>
                </a:lnTo>
                <a:lnTo>
                  <a:pt x="145232" y="33215"/>
                </a:lnTo>
                <a:lnTo>
                  <a:pt x="139912" y="24005"/>
                </a:lnTo>
                <a:close/>
                <a:moveTo>
                  <a:pt x="150794" y="23975"/>
                </a:moveTo>
                <a:lnTo>
                  <a:pt x="145475" y="33215"/>
                </a:lnTo>
                <a:lnTo>
                  <a:pt x="145475" y="27045"/>
                </a:lnTo>
                <a:lnTo>
                  <a:pt x="150794" y="23975"/>
                </a:lnTo>
                <a:close/>
                <a:moveTo>
                  <a:pt x="151523" y="24005"/>
                </a:moveTo>
                <a:lnTo>
                  <a:pt x="156843" y="27075"/>
                </a:lnTo>
                <a:lnTo>
                  <a:pt x="156843" y="33215"/>
                </a:lnTo>
                <a:lnTo>
                  <a:pt x="151523" y="24005"/>
                </a:lnTo>
                <a:close/>
                <a:moveTo>
                  <a:pt x="162436" y="23975"/>
                </a:moveTo>
                <a:lnTo>
                  <a:pt x="157116" y="33215"/>
                </a:lnTo>
                <a:lnTo>
                  <a:pt x="157116" y="27045"/>
                </a:lnTo>
                <a:lnTo>
                  <a:pt x="162436" y="23975"/>
                </a:lnTo>
                <a:close/>
                <a:moveTo>
                  <a:pt x="163165" y="24005"/>
                </a:moveTo>
                <a:lnTo>
                  <a:pt x="168484" y="27075"/>
                </a:lnTo>
                <a:lnTo>
                  <a:pt x="168484" y="33215"/>
                </a:lnTo>
                <a:lnTo>
                  <a:pt x="163165" y="24005"/>
                </a:lnTo>
                <a:close/>
                <a:moveTo>
                  <a:pt x="174047" y="23975"/>
                </a:moveTo>
                <a:lnTo>
                  <a:pt x="168727" y="33215"/>
                </a:lnTo>
                <a:lnTo>
                  <a:pt x="168727" y="27045"/>
                </a:lnTo>
                <a:lnTo>
                  <a:pt x="174047" y="23975"/>
                </a:lnTo>
                <a:close/>
                <a:moveTo>
                  <a:pt x="174746" y="24005"/>
                </a:moveTo>
                <a:lnTo>
                  <a:pt x="180065" y="27075"/>
                </a:lnTo>
                <a:lnTo>
                  <a:pt x="180065" y="33215"/>
                </a:lnTo>
                <a:lnTo>
                  <a:pt x="174746" y="24005"/>
                </a:lnTo>
                <a:close/>
                <a:moveTo>
                  <a:pt x="185658" y="23975"/>
                </a:moveTo>
                <a:lnTo>
                  <a:pt x="180339" y="33215"/>
                </a:lnTo>
                <a:lnTo>
                  <a:pt x="180339" y="27045"/>
                </a:lnTo>
                <a:lnTo>
                  <a:pt x="185658" y="23975"/>
                </a:lnTo>
                <a:close/>
                <a:moveTo>
                  <a:pt x="186357" y="24005"/>
                </a:moveTo>
                <a:lnTo>
                  <a:pt x="191676" y="27075"/>
                </a:lnTo>
                <a:lnTo>
                  <a:pt x="191676" y="33215"/>
                </a:lnTo>
                <a:lnTo>
                  <a:pt x="186357" y="24005"/>
                </a:lnTo>
                <a:close/>
                <a:moveTo>
                  <a:pt x="197269" y="23975"/>
                </a:moveTo>
                <a:lnTo>
                  <a:pt x="191950" y="33215"/>
                </a:lnTo>
                <a:lnTo>
                  <a:pt x="191950" y="27045"/>
                </a:lnTo>
                <a:lnTo>
                  <a:pt x="197269" y="23975"/>
                </a:lnTo>
                <a:close/>
                <a:moveTo>
                  <a:pt x="197999" y="24005"/>
                </a:moveTo>
                <a:lnTo>
                  <a:pt x="203318" y="27075"/>
                </a:lnTo>
                <a:lnTo>
                  <a:pt x="203318" y="33215"/>
                </a:lnTo>
                <a:lnTo>
                  <a:pt x="197999" y="24005"/>
                </a:lnTo>
                <a:close/>
                <a:moveTo>
                  <a:pt x="208911" y="23975"/>
                </a:moveTo>
                <a:lnTo>
                  <a:pt x="203591" y="33215"/>
                </a:lnTo>
                <a:lnTo>
                  <a:pt x="203591" y="27045"/>
                </a:lnTo>
                <a:lnTo>
                  <a:pt x="208911" y="23975"/>
                </a:lnTo>
                <a:close/>
                <a:moveTo>
                  <a:pt x="209610" y="24005"/>
                </a:moveTo>
                <a:lnTo>
                  <a:pt x="214929" y="27075"/>
                </a:lnTo>
                <a:lnTo>
                  <a:pt x="214929" y="33215"/>
                </a:lnTo>
                <a:lnTo>
                  <a:pt x="209610" y="24005"/>
                </a:lnTo>
                <a:close/>
                <a:moveTo>
                  <a:pt x="220522" y="23975"/>
                </a:moveTo>
                <a:lnTo>
                  <a:pt x="215202" y="33215"/>
                </a:lnTo>
                <a:lnTo>
                  <a:pt x="215202" y="27045"/>
                </a:lnTo>
                <a:lnTo>
                  <a:pt x="220522" y="23975"/>
                </a:lnTo>
                <a:close/>
                <a:moveTo>
                  <a:pt x="221251" y="24005"/>
                </a:moveTo>
                <a:lnTo>
                  <a:pt x="226570" y="27075"/>
                </a:lnTo>
                <a:lnTo>
                  <a:pt x="226570" y="33215"/>
                </a:lnTo>
                <a:lnTo>
                  <a:pt x="221251" y="24005"/>
                </a:lnTo>
                <a:close/>
                <a:moveTo>
                  <a:pt x="232163" y="23975"/>
                </a:moveTo>
                <a:lnTo>
                  <a:pt x="226844" y="33215"/>
                </a:lnTo>
                <a:lnTo>
                  <a:pt x="226844" y="27045"/>
                </a:lnTo>
                <a:lnTo>
                  <a:pt x="232163" y="23975"/>
                </a:lnTo>
                <a:close/>
                <a:moveTo>
                  <a:pt x="232862" y="24005"/>
                </a:moveTo>
                <a:lnTo>
                  <a:pt x="238182" y="27075"/>
                </a:lnTo>
                <a:lnTo>
                  <a:pt x="238182" y="33215"/>
                </a:lnTo>
                <a:lnTo>
                  <a:pt x="232862" y="24005"/>
                </a:lnTo>
                <a:close/>
                <a:moveTo>
                  <a:pt x="243774" y="23975"/>
                </a:moveTo>
                <a:lnTo>
                  <a:pt x="238455" y="33215"/>
                </a:lnTo>
                <a:lnTo>
                  <a:pt x="238455" y="27045"/>
                </a:lnTo>
                <a:lnTo>
                  <a:pt x="243774" y="23975"/>
                </a:lnTo>
                <a:close/>
                <a:moveTo>
                  <a:pt x="244474" y="24005"/>
                </a:moveTo>
                <a:lnTo>
                  <a:pt x="249793" y="27075"/>
                </a:lnTo>
                <a:lnTo>
                  <a:pt x="249793" y="33215"/>
                </a:lnTo>
                <a:lnTo>
                  <a:pt x="244474" y="24005"/>
                </a:lnTo>
                <a:close/>
                <a:moveTo>
                  <a:pt x="255355" y="24005"/>
                </a:moveTo>
                <a:lnTo>
                  <a:pt x="250036" y="33215"/>
                </a:lnTo>
                <a:lnTo>
                  <a:pt x="250036" y="27075"/>
                </a:lnTo>
                <a:lnTo>
                  <a:pt x="255355" y="24005"/>
                </a:lnTo>
                <a:close/>
                <a:moveTo>
                  <a:pt x="256085" y="24005"/>
                </a:moveTo>
                <a:lnTo>
                  <a:pt x="261404" y="27075"/>
                </a:lnTo>
                <a:lnTo>
                  <a:pt x="261404" y="33215"/>
                </a:lnTo>
                <a:lnTo>
                  <a:pt x="256085" y="24005"/>
                </a:lnTo>
                <a:close/>
                <a:moveTo>
                  <a:pt x="266997" y="24005"/>
                </a:moveTo>
                <a:lnTo>
                  <a:pt x="261678" y="33215"/>
                </a:lnTo>
                <a:lnTo>
                  <a:pt x="261678" y="27075"/>
                </a:lnTo>
                <a:lnTo>
                  <a:pt x="266997" y="24005"/>
                </a:lnTo>
                <a:close/>
                <a:moveTo>
                  <a:pt x="267726" y="24005"/>
                </a:moveTo>
                <a:lnTo>
                  <a:pt x="273046" y="27075"/>
                </a:lnTo>
                <a:lnTo>
                  <a:pt x="273046" y="33215"/>
                </a:lnTo>
                <a:lnTo>
                  <a:pt x="267726" y="24005"/>
                </a:lnTo>
                <a:close/>
                <a:moveTo>
                  <a:pt x="278608" y="24005"/>
                </a:moveTo>
                <a:lnTo>
                  <a:pt x="273289" y="33215"/>
                </a:lnTo>
                <a:lnTo>
                  <a:pt x="273289" y="27075"/>
                </a:lnTo>
                <a:lnTo>
                  <a:pt x="278608" y="24005"/>
                </a:lnTo>
                <a:close/>
                <a:moveTo>
                  <a:pt x="35108" y="24127"/>
                </a:moveTo>
                <a:lnTo>
                  <a:pt x="40427" y="33306"/>
                </a:lnTo>
                <a:lnTo>
                  <a:pt x="40427" y="33306"/>
                </a:lnTo>
                <a:lnTo>
                  <a:pt x="35108" y="30267"/>
                </a:lnTo>
                <a:lnTo>
                  <a:pt x="35108" y="24127"/>
                </a:lnTo>
                <a:close/>
                <a:moveTo>
                  <a:pt x="58330" y="24127"/>
                </a:moveTo>
                <a:lnTo>
                  <a:pt x="63650" y="33306"/>
                </a:lnTo>
                <a:lnTo>
                  <a:pt x="58330" y="30267"/>
                </a:lnTo>
                <a:lnTo>
                  <a:pt x="58330" y="24127"/>
                </a:lnTo>
                <a:close/>
                <a:moveTo>
                  <a:pt x="69941" y="24127"/>
                </a:moveTo>
                <a:lnTo>
                  <a:pt x="75261" y="33306"/>
                </a:lnTo>
                <a:lnTo>
                  <a:pt x="69941" y="30267"/>
                </a:lnTo>
                <a:lnTo>
                  <a:pt x="69941" y="24127"/>
                </a:lnTo>
                <a:close/>
                <a:moveTo>
                  <a:pt x="81583" y="24127"/>
                </a:moveTo>
                <a:lnTo>
                  <a:pt x="86902" y="33306"/>
                </a:lnTo>
                <a:lnTo>
                  <a:pt x="81583" y="30267"/>
                </a:lnTo>
                <a:lnTo>
                  <a:pt x="81583" y="24127"/>
                </a:lnTo>
                <a:close/>
                <a:moveTo>
                  <a:pt x="104836" y="24127"/>
                </a:moveTo>
                <a:lnTo>
                  <a:pt x="110155" y="33306"/>
                </a:lnTo>
                <a:lnTo>
                  <a:pt x="104836" y="30267"/>
                </a:lnTo>
                <a:lnTo>
                  <a:pt x="104836" y="24127"/>
                </a:lnTo>
                <a:close/>
                <a:moveTo>
                  <a:pt x="116416" y="24127"/>
                </a:moveTo>
                <a:lnTo>
                  <a:pt x="121736" y="33306"/>
                </a:lnTo>
                <a:lnTo>
                  <a:pt x="116416" y="30267"/>
                </a:lnTo>
                <a:lnTo>
                  <a:pt x="116416" y="24127"/>
                </a:lnTo>
                <a:close/>
                <a:moveTo>
                  <a:pt x="128058" y="24127"/>
                </a:moveTo>
                <a:lnTo>
                  <a:pt x="133377" y="33306"/>
                </a:lnTo>
                <a:lnTo>
                  <a:pt x="128058" y="30267"/>
                </a:lnTo>
                <a:lnTo>
                  <a:pt x="128058" y="24127"/>
                </a:lnTo>
                <a:close/>
                <a:moveTo>
                  <a:pt x="139669" y="24127"/>
                </a:moveTo>
                <a:lnTo>
                  <a:pt x="144988" y="33306"/>
                </a:lnTo>
                <a:lnTo>
                  <a:pt x="139669" y="30267"/>
                </a:lnTo>
                <a:lnTo>
                  <a:pt x="139669" y="24127"/>
                </a:lnTo>
                <a:close/>
                <a:moveTo>
                  <a:pt x="151311" y="24127"/>
                </a:moveTo>
                <a:lnTo>
                  <a:pt x="156630" y="33306"/>
                </a:lnTo>
                <a:lnTo>
                  <a:pt x="151311" y="30267"/>
                </a:lnTo>
                <a:lnTo>
                  <a:pt x="151311" y="24127"/>
                </a:lnTo>
                <a:close/>
                <a:moveTo>
                  <a:pt x="162922" y="24127"/>
                </a:moveTo>
                <a:lnTo>
                  <a:pt x="168241" y="33306"/>
                </a:lnTo>
                <a:lnTo>
                  <a:pt x="162922" y="30267"/>
                </a:lnTo>
                <a:lnTo>
                  <a:pt x="162922" y="24127"/>
                </a:lnTo>
                <a:close/>
                <a:moveTo>
                  <a:pt x="174503" y="24127"/>
                </a:moveTo>
                <a:lnTo>
                  <a:pt x="179822" y="33306"/>
                </a:lnTo>
                <a:lnTo>
                  <a:pt x="174503" y="30267"/>
                </a:lnTo>
                <a:lnTo>
                  <a:pt x="174503" y="24127"/>
                </a:lnTo>
                <a:close/>
                <a:moveTo>
                  <a:pt x="186144" y="24127"/>
                </a:moveTo>
                <a:lnTo>
                  <a:pt x="191463" y="33306"/>
                </a:lnTo>
                <a:lnTo>
                  <a:pt x="186144" y="30267"/>
                </a:lnTo>
                <a:lnTo>
                  <a:pt x="186144" y="24127"/>
                </a:lnTo>
                <a:close/>
                <a:moveTo>
                  <a:pt x="197755" y="24127"/>
                </a:moveTo>
                <a:lnTo>
                  <a:pt x="203075" y="33306"/>
                </a:lnTo>
                <a:lnTo>
                  <a:pt x="197755" y="30267"/>
                </a:lnTo>
                <a:lnTo>
                  <a:pt x="197755" y="24127"/>
                </a:lnTo>
                <a:close/>
                <a:moveTo>
                  <a:pt x="209397" y="24127"/>
                </a:moveTo>
                <a:lnTo>
                  <a:pt x="214716" y="33306"/>
                </a:lnTo>
                <a:lnTo>
                  <a:pt x="209397" y="30267"/>
                </a:lnTo>
                <a:lnTo>
                  <a:pt x="209397" y="24127"/>
                </a:lnTo>
                <a:close/>
                <a:moveTo>
                  <a:pt x="221008" y="24127"/>
                </a:moveTo>
                <a:lnTo>
                  <a:pt x="226327" y="33306"/>
                </a:lnTo>
                <a:lnTo>
                  <a:pt x="221008" y="30267"/>
                </a:lnTo>
                <a:lnTo>
                  <a:pt x="221008" y="24127"/>
                </a:lnTo>
                <a:close/>
                <a:moveTo>
                  <a:pt x="232650" y="24127"/>
                </a:moveTo>
                <a:lnTo>
                  <a:pt x="237969" y="33306"/>
                </a:lnTo>
                <a:lnTo>
                  <a:pt x="232650" y="30267"/>
                </a:lnTo>
                <a:lnTo>
                  <a:pt x="232650" y="24127"/>
                </a:lnTo>
                <a:close/>
                <a:moveTo>
                  <a:pt x="244230" y="24127"/>
                </a:moveTo>
                <a:lnTo>
                  <a:pt x="249550" y="33306"/>
                </a:lnTo>
                <a:lnTo>
                  <a:pt x="244230" y="30267"/>
                </a:lnTo>
                <a:lnTo>
                  <a:pt x="244230" y="24127"/>
                </a:lnTo>
                <a:close/>
                <a:moveTo>
                  <a:pt x="244" y="24127"/>
                </a:moveTo>
                <a:lnTo>
                  <a:pt x="5563" y="33306"/>
                </a:lnTo>
                <a:lnTo>
                  <a:pt x="214" y="30236"/>
                </a:lnTo>
                <a:lnTo>
                  <a:pt x="214" y="24127"/>
                </a:lnTo>
                <a:close/>
                <a:moveTo>
                  <a:pt x="46689" y="24127"/>
                </a:moveTo>
                <a:lnTo>
                  <a:pt x="52008" y="33306"/>
                </a:lnTo>
                <a:lnTo>
                  <a:pt x="46689" y="30267"/>
                </a:lnTo>
                <a:lnTo>
                  <a:pt x="46689" y="24127"/>
                </a:lnTo>
                <a:close/>
                <a:moveTo>
                  <a:pt x="93194" y="24127"/>
                </a:moveTo>
                <a:lnTo>
                  <a:pt x="98513" y="33306"/>
                </a:lnTo>
                <a:lnTo>
                  <a:pt x="93194" y="30267"/>
                </a:lnTo>
                <a:lnTo>
                  <a:pt x="93194" y="24127"/>
                </a:lnTo>
                <a:close/>
                <a:moveTo>
                  <a:pt x="255872" y="24127"/>
                </a:moveTo>
                <a:lnTo>
                  <a:pt x="261191" y="33306"/>
                </a:lnTo>
                <a:lnTo>
                  <a:pt x="255872" y="30267"/>
                </a:lnTo>
                <a:lnTo>
                  <a:pt x="255872" y="24127"/>
                </a:lnTo>
                <a:close/>
                <a:moveTo>
                  <a:pt x="267483" y="24127"/>
                </a:moveTo>
                <a:lnTo>
                  <a:pt x="272802" y="33306"/>
                </a:lnTo>
                <a:lnTo>
                  <a:pt x="267483" y="30267"/>
                </a:lnTo>
                <a:lnTo>
                  <a:pt x="267483" y="24127"/>
                </a:lnTo>
                <a:close/>
                <a:moveTo>
                  <a:pt x="34834" y="24157"/>
                </a:moveTo>
                <a:lnTo>
                  <a:pt x="34834" y="30267"/>
                </a:lnTo>
                <a:lnTo>
                  <a:pt x="29515" y="33337"/>
                </a:lnTo>
                <a:lnTo>
                  <a:pt x="29515" y="33337"/>
                </a:lnTo>
                <a:lnTo>
                  <a:pt x="34834" y="24157"/>
                </a:lnTo>
                <a:close/>
                <a:moveTo>
                  <a:pt x="69698" y="24157"/>
                </a:moveTo>
                <a:lnTo>
                  <a:pt x="69698" y="30267"/>
                </a:lnTo>
                <a:lnTo>
                  <a:pt x="64379" y="33337"/>
                </a:lnTo>
                <a:lnTo>
                  <a:pt x="69698" y="24157"/>
                </a:lnTo>
                <a:close/>
                <a:moveTo>
                  <a:pt x="81309" y="24157"/>
                </a:moveTo>
                <a:lnTo>
                  <a:pt x="81309" y="30267"/>
                </a:lnTo>
                <a:lnTo>
                  <a:pt x="75990" y="33337"/>
                </a:lnTo>
                <a:lnTo>
                  <a:pt x="81309" y="24157"/>
                </a:lnTo>
                <a:close/>
                <a:moveTo>
                  <a:pt x="92951" y="24157"/>
                </a:moveTo>
                <a:lnTo>
                  <a:pt x="92951" y="30267"/>
                </a:lnTo>
                <a:lnTo>
                  <a:pt x="87632" y="33337"/>
                </a:lnTo>
                <a:lnTo>
                  <a:pt x="92951" y="24157"/>
                </a:lnTo>
                <a:close/>
                <a:moveTo>
                  <a:pt x="104562" y="24157"/>
                </a:moveTo>
                <a:lnTo>
                  <a:pt x="104562" y="30267"/>
                </a:lnTo>
                <a:lnTo>
                  <a:pt x="99243" y="33337"/>
                </a:lnTo>
                <a:lnTo>
                  <a:pt x="104562" y="24157"/>
                </a:lnTo>
                <a:close/>
                <a:moveTo>
                  <a:pt x="116143" y="24157"/>
                </a:moveTo>
                <a:lnTo>
                  <a:pt x="116143" y="30267"/>
                </a:lnTo>
                <a:lnTo>
                  <a:pt x="110824" y="33337"/>
                </a:lnTo>
                <a:lnTo>
                  <a:pt x="116143" y="24157"/>
                </a:lnTo>
                <a:close/>
                <a:moveTo>
                  <a:pt x="127784" y="24157"/>
                </a:moveTo>
                <a:lnTo>
                  <a:pt x="127784" y="30267"/>
                </a:lnTo>
                <a:lnTo>
                  <a:pt x="122465" y="33337"/>
                </a:lnTo>
                <a:lnTo>
                  <a:pt x="127784" y="24157"/>
                </a:lnTo>
                <a:close/>
                <a:moveTo>
                  <a:pt x="139396" y="24157"/>
                </a:moveTo>
                <a:lnTo>
                  <a:pt x="139396" y="30267"/>
                </a:lnTo>
                <a:lnTo>
                  <a:pt x="134076" y="33337"/>
                </a:lnTo>
                <a:lnTo>
                  <a:pt x="139396" y="24157"/>
                </a:lnTo>
                <a:close/>
                <a:moveTo>
                  <a:pt x="151037" y="24157"/>
                </a:moveTo>
                <a:lnTo>
                  <a:pt x="151037" y="30267"/>
                </a:lnTo>
                <a:lnTo>
                  <a:pt x="145718" y="33337"/>
                </a:lnTo>
                <a:lnTo>
                  <a:pt x="151037" y="24157"/>
                </a:lnTo>
                <a:close/>
                <a:moveTo>
                  <a:pt x="162648" y="24157"/>
                </a:moveTo>
                <a:lnTo>
                  <a:pt x="162648" y="30267"/>
                </a:lnTo>
                <a:lnTo>
                  <a:pt x="157329" y="33337"/>
                </a:lnTo>
                <a:lnTo>
                  <a:pt x="162648" y="24157"/>
                </a:lnTo>
                <a:close/>
                <a:moveTo>
                  <a:pt x="174290" y="24157"/>
                </a:moveTo>
                <a:lnTo>
                  <a:pt x="174290" y="30267"/>
                </a:lnTo>
                <a:lnTo>
                  <a:pt x="168971" y="33337"/>
                </a:lnTo>
                <a:lnTo>
                  <a:pt x="174290" y="24157"/>
                </a:lnTo>
                <a:close/>
                <a:moveTo>
                  <a:pt x="185871" y="24157"/>
                </a:moveTo>
                <a:lnTo>
                  <a:pt x="185871" y="30267"/>
                </a:lnTo>
                <a:lnTo>
                  <a:pt x="180551" y="33337"/>
                </a:lnTo>
                <a:lnTo>
                  <a:pt x="185871" y="24157"/>
                </a:lnTo>
                <a:close/>
                <a:moveTo>
                  <a:pt x="197512" y="24157"/>
                </a:moveTo>
                <a:lnTo>
                  <a:pt x="197512" y="30267"/>
                </a:lnTo>
                <a:lnTo>
                  <a:pt x="192193" y="33337"/>
                </a:lnTo>
                <a:lnTo>
                  <a:pt x="197512" y="24157"/>
                </a:lnTo>
                <a:close/>
                <a:moveTo>
                  <a:pt x="209123" y="24157"/>
                </a:moveTo>
                <a:lnTo>
                  <a:pt x="209123" y="30267"/>
                </a:lnTo>
                <a:lnTo>
                  <a:pt x="203804" y="33337"/>
                </a:lnTo>
                <a:lnTo>
                  <a:pt x="209123" y="24157"/>
                </a:lnTo>
                <a:close/>
                <a:moveTo>
                  <a:pt x="220765" y="24157"/>
                </a:moveTo>
                <a:lnTo>
                  <a:pt x="220765" y="30267"/>
                </a:lnTo>
                <a:lnTo>
                  <a:pt x="215446" y="33337"/>
                </a:lnTo>
                <a:lnTo>
                  <a:pt x="220765" y="24157"/>
                </a:lnTo>
                <a:close/>
                <a:moveTo>
                  <a:pt x="243957" y="24157"/>
                </a:moveTo>
                <a:lnTo>
                  <a:pt x="243957" y="30267"/>
                </a:lnTo>
                <a:lnTo>
                  <a:pt x="238638" y="33337"/>
                </a:lnTo>
                <a:lnTo>
                  <a:pt x="243957" y="24157"/>
                </a:lnTo>
                <a:close/>
                <a:moveTo>
                  <a:pt x="255598" y="24157"/>
                </a:moveTo>
                <a:lnTo>
                  <a:pt x="255598" y="30267"/>
                </a:lnTo>
                <a:lnTo>
                  <a:pt x="250279" y="33337"/>
                </a:lnTo>
                <a:lnTo>
                  <a:pt x="255598" y="24157"/>
                </a:lnTo>
                <a:close/>
                <a:moveTo>
                  <a:pt x="23223" y="24157"/>
                </a:moveTo>
                <a:lnTo>
                  <a:pt x="23223" y="30267"/>
                </a:lnTo>
                <a:lnTo>
                  <a:pt x="17904" y="33337"/>
                </a:lnTo>
                <a:lnTo>
                  <a:pt x="23223" y="24157"/>
                </a:lnTo>
                <a:close/>
                <a:moveTo>
                  <a:pt x="46446" y="24157"/>
                </a:moveTo>
                <a:lnTo>
                  <a:pt x="46446" y="30267"/>
                </a:lnTo>
                <a:lnTo>
                  <a:pt x="41126" y="33337"/>
                </a:lnTo>
                <a:lnTo>
                  <a:pt x="46446" y="24157"/>
                </a:lnTo>
                <a:close/>
                <a:moveTo>
                  <a:pt x="58057" y="24157"/>
                </a:moveTo>
                <a:lnTo>
                  <a:pt x="58057" y="30267"/>
                </a:lnTo>
                <a:lnTo>
                  <a:pt x="52737" y="33337"/>
                </a:lnTo>
                <a:lnTo>
                  <a:pt x="58057" y="24157"/>
                </a:lnTo>
                <a:close/>
                <a:moveTo>
                  <a:pt x="232376" y="24157"/>
                </a:moveTo>
                <a:lnTo>
                  <a:pt x="232376" y="30267"/>
                </a:lnTo>
                <a:lnTo>
                  <a:pt x="227057" y="33337"/>
                </a:lnTo>
                <a:lnTo>
                  <a:pt x="232376" y="24157"/>
                </a:lnTo>
                <a:close/>
                <a:moveTo>
                  <a:pt x="267210" y="24157"/>
                </a:moveTo>
                <a:lnTo>
                  <a:pt x="267210" y="30267"/>
                </a:lnTo>
                <a:lnTo>
                  <a:pt x="261890" y="33337"/>
                </a:lnTo>
                <a:lnTo>
                  <a:pt x="267210" y="24157"/>
                </a:lnTo>
                <a:close/>
                <a:moveTo>
                  <a:pt x="278851" y="24157"/>
                </a:moveTo>
                <a:lnTo>
                  <a:pt x="278851" y="30267"/>
                </a:lnTo>
                <a:lnTo>
                  <a:pt x="273532" y="33337"/>
                </a:lnTo>
                <a:lnTo>
                  <a:pt x="278851" y="24157"/>
                </a:lnTo>
                <a:close/>
                <a:moveTo>
                  <a:pt x="11582" y="24127"/>
                </a:moveTo>
                <a:lnTo>
                  <a:pt x="11582" y="30267"/>
                </a:lnTo>
                <a:lnTo>
                  <a:pt x="6262" y="33367"/>
                </a:lnTo>
                <a:lnTo>
                  <a:pt x="11582" y="24127"/>
                </a:lnTo>
                <a:close/>
                <a:moveTo>
                  <a:pt x="11855" y="24127"/>
                </a:moveTo>
                <a:lnTo>
                  <a:pt x="17174" y="33367"/>
                </a:lnTo>
                <a:lnTo>
                  <a:pt x="11855" y="30267"/>
                </a:lnTo>
                <a:lnTo>
                  <a:pt x="11855" y="24127"/>
                </a:lnTo>
                <a:close/>
                <a:moveTo>
                  <a:pt x="23497" y="24127"/>
                </a:moveTo>
                <a:lnTo>
                  <a:pt x="28816" y="33367"/>
                </a:lnTo>
                <a:lnTo>
                  <a:pt x="23497" y="30267"/>
                </a:lnTo>
                <a:lnTo>
                  <a:pt x="23497" y="24127"/>
                </a:lnTo>
                <a:close/>
                <a:moveTo>
                  <a:pt x="11703" y="30510"/>
                </a:moveTo>
                <a:lnTo>
                  <a:pt x="17023" y="33580"/>
                </a:lnTo>
                <a:lnTo>
                  <a:pt x="6384" y="33580"/>
                </a:lnTo>
                <a:lnTo>
                  <a:pt x="11703" y="30510"/>
                </a:lnTo>
                <a:close/>
                <a:moveTo>
                  <a:pt x="23345" y="30510"/>
                </a:moveTo>
                <a:lnTo>
                  <a:pt x="28664" y="33580"/>
                </a:lnTo>
                <a:lnTo>
                  <a:pt x="18026" y="33580"/>
                </a:lnTo>
                <a:lnTo>
                  <a:pt x="23345" y="30510"/>
                </a:lnTo>
                <a:close/>
                <a:moveTo>
                  <a:pt x="34956" y="30510"/>
                </a:moveTo>
                <a:lnTo>
                  <a:pt x="40275" y="33580"/>
                </a:lnTo>
                <a:lnTo>
                  <a:pt x="29637" y="33580"/>
                </a:lnTo>
                <a:lnTo>
                  <a:pt x="34956" y="30510"/>
                </a:lnTo>
                <a:close/>
                <a:moveTo>
                  <a:pt x="46598" y="30510"/>
                </a:moveTo>
                <a:lnTo>
                  <a:pt x="51886" y="33580"/>
                </a:lnTo>
                <a:lnTo>
                  <a:pt x="41278" y="33580"/>
                </a:lnTo>
                <a:lnTo>
                  <a:pt x="46598" y="30510"/>
                </a:lnTo>
                <a:close/>
                <a:moveTo>
                  <a:pt x="58209" y="30510"/>
                </a:moveTo>
                <a:lnTo>
                  <a:pt x="63528" y="33580"/>
                </a:lnTo>
                <a:lnTo>
                  <a:pt x="52889" y="33580"/>
                </a:lnTo>
                <a:lnTo>
                  <a:pt x="58209" y="30510"/>
                </a:lnTo>
                <a:close/>
                <a:moveTo>
                  <a:pt x="69850" y="30510"/>
                </a:moveTo>
                <a:lnTo>
                  <a:pt x="75169" y="33580"/>
                </a:lnTo>
                <a:lnTo>
                  <a:pt x="64531" y="33580"/>
                </a:lnTo>
                <a:lnTo>
                  <a:pt x="69850" y="30510"/>
                </a:lnTo>
                <a:close/>
                <a:moveTo>
                  <a:pt x="81431" y="30510"/>
                </a:moveTo>
                <a:lnTo>
                  <a:pt x="86750" y="33580"/>
                </a:lnTo>
                <a:lnTo>
                  <a:pt x="76112" y="33580"/>
                </a:lnTo>
                <a:lnTo>
                  <a:pt x="81431" y="30510"/>
                </a:lnTo>
                <a:close/>
                <a:moveTo>
                  <a:pt x="93042" y="30510"/>
                </a:moveTo>
                <a:lnTo>
                  <a:pt x="98361" y="33580"/>
                </a:lnTo>
                <a:lnTo>
                  <a:pt x="87723" y="33580"/>
                </a:lnTo>
                <a:lnTo>
                  <a:pt x="93042" y="30510"/>
                </a:lnTo>
                <a:close/>
                <a:moveTo>
                  <a:pt x="104684" y="30510"/>
                </a:moveTo>
                <a:lnTo>
                  <a:pt x="110003" y="33580"/>
                </a:lnTo>
                <a:lnTo>
                  <a:pt x="99364" y="33580"/>
                </a:lnTo>
                <a:lnTo>
                  <a:pt x="104684" y="30510"/>
                </a:lnTo>
                <a:close/>
                <a:moveTo>
                  <a:pt x="116295" y="30510"/>
                </a:moveTo>
                <a:lnTo>
                  <a:pt x="121614" y="33580"/>
                </a:lnTo>
                <a:lnTo>
                  <a:pt x="110976" y="33580"/>
                </a:lnTo>
                <a:lnTo>
                  <a:pt x="116295" y="30510"/>
                </a:lnTo>
                <a:close/>
                <a:moveTo>
                  <a:pt x="127936" y="30510"/>
                </a:moveTo>
                <a:lnTo>
                  <a:pt x="133256" y="33580"/>
                </a:lnTo>
                <a:lnTo>
                  <a:pt x="122617" y="33580"/>
                </a:lnTo>
                <a:lnTo>
                  <a:pt x="127936" y="30510"/>
                </a:lnTo>
                <a:close/>
                <a:moveTo>
                  <a:pt x="139548" y="30510"/>
                </a:moveTo>
                <a:lnTo>
                  <a:pt x="144867" y="33580"/>
                </a:lnTo>
                <a:lnTo>
                  <a:pt x="134228" y="33580"/>
                </a:lnTo>
                <a:lnTo>
                  <a:pt x="139548" y="30510"/>
                </a:lnTo>
                <a:close/>
                <a:moveTo>
                  <a:pt x="151159" y="30510"/>
                </a:moveTo>
                <a:lnTo>
                  <a:pt x="156478" y="33580"/>
                </a:lnTo>
                <a:lnTo>
                  <a:pt x="145840" y="33580"/>
                </a:lnTo>
                <a:lnTo>
                  <a:pt x="151159" y="30510"/>
                </a:lnTo>
                <a:close/>
                <a:moveTo>
                  <a:pt x="162770" y="30510"/>
                </a:moveTo>
                <a:lnTo>
                  <a:pt x="168089" y="33580"/>
                </a:lnTo>
                <a:lnTo>
                  <a:pt x="157451" y="33580"/>
                </a:lnTo>
                <a:lnTo>
                  <a:pt x="162770" y="30510"/>
                </a:lnTo>
                <a:close/>
                <a:moveTo>
                  <a:pt x="174411" y="30510"/>
                </a:moveTo>
                <a:lnTo>
                  <a:pt x="179731" y="33580"/>
                </a:lnTo>
                <a:lnTo>
                  <a:pt x="169092" y="33580"/>
                </a:lnTo>
                <a:lnTo>
                  <a:pt x="174411" y="30510"/>
                </a:lnTo>
                <a:close/>
                <a:moveTo>
                  <a:pt x="186023" y="30510"/>
                </a:moveTo>
                <a:lnTo>
                  <a:pt x="191342" y="33580"/>
                </a:lnTo>
                <a:lnTo>
                  <a:pt x="180703" y="33580"/>
                </a:lnTo>
                <a:lnTo>
                  <a:pt x="186023" y="30510"/>
                </a:lnTo>
                <a:close/>
                <a:moveTo>
                  <a:pt x="197634" y="30510"/>
                </a:moveTo>
                <a:lnTo>
                  <a:pt x="202953" y="33580"/>
                </a:lnTo>
                <a:lnTo>
                  <a:pt x="192345" y="33580"/>
                </a:lnTo>
                <a:lnTo>
                  <a:pt x="197634" y="30510"/>
                </a:lnTo>
                <a:close/>
                <a:moveTo>
                  <a:pt x="209275" y="30510"/>
                </a:moveTo>
                <a:lnTo>
                  <a:pt x="214595" y="33580"/>
                </a:lnTo>
                <a:lnTo>
                  <a:pt x="203956" y="33580"/>
                </a:lnTo>
                <a:lnTo>
                  <a:pt x="209275" y="30510"/>
                </a:lnTo>
                <a:close/>
                <a:moveTo>
                  <a:pt x="220856" y="30510"/>
                </a:moveTo>
                <a:lnTo>
                  <a:pt x="226175" y="33580"/>
                </a:lnTo>
                <a:lnTo>
                  <a:pt x="215537" y="33580"/>
                </a:lnTo>
                <a:lnTo>
                  <a:pt x="220856" y="30510"/>
                </a:lnTo>
                <a:close/>
                <a:moveTo>
                  <a:pt x="232498" y="30510"/>
                </a:moveTo>
                <a:lnTo>
                  <a:pt x="237817" y="33580"/>
                </a:lnTo>
                <a:lnTo>
                  <a:pt x="227178" y="33580"/>
                </a:lnTo>
                <a:lnTo>
                  <a:pt x="232498" y="30510"/>
                </a:lnTo>
                <a:close/>
                <a:moveTo>
                  <a:pt x="244109" y="30510"/>
                </a:moveTo>
                <a:lnTo>
                  <a:pt x="249428" y="33580"/>
                </a:lnTo>
                <a:lnTo>
                  <a:pt x="238790" y="33580"/>
                </a:lnTo>
                <a:lnTo>
                  <a:pt x="244109" y="30510"/>
                </a:lnTo>
                <a:close/>
                <a:moveTo>
                  <a:pt x="255750" y="30510"/>
                </a:moveTo>
                <a:lnTo>
                  <a:pt x="261070" y="33580"/>
                </a:lnTo>
                <a:lnTo>
                  <a:pt x="250431" y="33580"/>
                </a:lnTo>
                <a:lnTo>
                  <a:pt x="255750" y="30510"/>
                </a:lnTo>
                <a:close/>
                <a:moveTo>
                  <a:pt x="267362" y="30510"/>
                </a:moveTo>
                <a:lnTo>
                  <a:pt x="272681" y="33580"/>
                </a:lnTo>
                <a:lnTo>
                  <a:pt x="262042" y="33580"/>
                </a:lnTo>
                <a:lnTo>
                  <a:pt x="267362" y="30510"/>
                </a:lnTo>
                <a:close/>
                <a:moveTo>
                  <a:pt x="279003" y="30510"/>
                </a:moveTo>
                <a:lnTo>
                  <a:pt x="284322" y="33580"/>
                </a:lnTo>
                <a:lnTo>
                  <a:pt x="273684" y="33580"/>
                </a:lnTo>
                <a:lnTo>
                  <a:pt x="279003" y="30510"/>
                </a:lnTo>
                <a:close/>
                <a:moveTo>
                  <a:pt x="51886" y="33793"/>
                </a:moveTo>
                <a:lnTo>
                  <a:pt x="46598" y="36893"/>
                </a:lnTo>
                <a:lnTo>
                  <a:pt x="41278" y="33793"/>
                </a:lnTo>
                <a:close/>
                <a:moveTo>
                  <a:pt x="63528" y="33793"/>
                </a:moveTo>
                <a:lnTo>
                  <a:pt x="58209" y="36893"/>
                </a:lnTo>
                <a:lnTo>
                  <a:pt x="52889" y="33793"/>
                </a:lnTo>
                <a:close/>
                <a:moveTo>
                  <a:pt x="75169" y="33793"/>
                </a:moveTo>
                <a:lnTo>
                  <a:pt x="69850" y="36893"/>
                </a:lnTo>
                <a:lnTo>
                  <a:pt x="64531" y="33793"/>
                </a:lnTo>
                <a:close/>
                <a:moveTo>
                  <a:pt x="86750" y="33793"/>
                </a:moveTo>
                <a:lnTo>
                  <a:pt x="81431" y="36893"/>
                </a:lnTo>
                <a:lnTo>
                  <a:pt x="76112" y="33793"/>
                </a:lnTo>
                <a:close/>
                <a:moveTo>
                  <a:pt x="98361" y="33793"/>
                </a:moveTo>
                <a:lnTo>
                  <a:pt x="93042" y="36893"/>
                </a:lnTo>
                <a:lnTo>
                  <a:pt x="87723" y="33793"/>
                </a:lnTo>
                <a:close/>
                <a:moveTo>
                  <a:pt x="110003" y="33793"/>
                </a:moveTo>
                <a:lnTo>
                  <a:pt x="104684" y="36893"/>
                </a:lnTo>
                <a:lnTo>
                  <a:pt x="99364" y="33793"/>
                </a:lnTo>
                <a:close/>
                <a:moveTo>
                  <a:pt x="121614" y="33793"/>
                </a:moveTo>
                <a:lnTo>
                  <a:pt x="116295" y="36893"/>
                </a:lnTo>
                <a:lnTo>
                  <a:pt x="110976" y="33793"/>
                </a:lnTo>
                <a:close/>
                <a:moveTo>
                  <a:pt x="133256" y="33793"/>
                </a:moveTo>
                <a:lnTo>
                  <a:pt x="127936" y="36893"/>
                </a:lnTo>
                <a:lnTo>
                  <a:pt x="122617" y="33793"/>
                </a:lnTo>
                <a:close/>
                <a:moveTo>
                  <a:pt x="144867" y="33793"/>
                </a:moveTo>
                <a:lnTo>
                  <a:pt x="139548" y="36893"/>
                </a:lnTo>
                <a:lnTo>
                  <a:pt x="134228" y="33793"/>
                </a:lnTo>
                <a:close/>
                <a:moveTo>
                  <a:pt x="156478" y="33793"/>
                </a:moveTo>
                <a:lnTo>
                  <a:pt x="151159" y="36893"/>
                </a:lnTo>
                <a:lnTo>
                  <a:pt x="145840" y="33793"/>
                </a:lnTo>
                <a:close/>
                <a:moveTo>
                  <a:pt x="168089" y="33793"/>
                </a:moveTo>
                <a:lnTo>
                  <a:pt x="162770" y="36893"/>
                </a:lnTo>
                <a:lnTo>
                  <a:pt x="157451" y="33793"/>
                </a:lnTo>
                <a:close/>
                <a:moveTo>
                  <a:pt x="179731" y="33793"/>
                </a:moveTo>
                <a:lnTo>
                  <a:pt x="174411" y="36893"/>
                </a:lnTo>
                <a:lnTo>
                  <a:pt x="169092" y="33793"/>
                </a:lnTo>
                <a:close/>
                <a:moveTo>
                  <a:pt x="191342" y="33793"/>
                </a:moveTo>
                <a:lnTo>
                  <a:pt x="186023" y="36893"/>
                </a:lnTo>
                <a:lnTo>
                  <a:pt x="180703" y="33793"/>
                </a:lnTo>
                <a:close/>
                <a:moveTo>
                  <a:pt x="202953" y="33793"/>
                </a:moveTo>
                <a:lnTo>
                  <a:pt x="197634" y="36893"/>
                </a:lnTo>
                <a:lnTo>
                  <a:pt x="192315" y="33793"/>
                </a:lnTo>
                <a:close/>
                <a:moveTo>
                  <a:pt x="214564" y="33793"/>
                </a:moveTo>
                <a:lnTo>
                  <a:pt x="209245" y="36893"/>
                </a:lnTo>
                <a:lnTo>
                  <a:pt x="203926" y="33793"/>
                </a:lnTo>
                <a:close/>
                <a:moveTo>
                  <a:pt x="226175" y="33793"/>
                </a:moveTo>
                <a:lnTo>
                  <a:pt x="220856" y="36893"/>
                </a:lnTo>
                <a:lnTo>
                  <a:pt x="215537" y="33793"/>
                </a:lnTo>
                <a:close/>
                <a:moveTo>
                  <a:pt x="237817" y="33793"/>
                </a:moveTo>
                <a:lnTo>
                  <a:pt x="232498" y="36893"/>
                </a:lnTo>
                <a:lnTo>
                  <a:pt x="227178" y="33793"/>
                </a:lnTo>
                <a:close/>
                <a:moveTo>
                  <a:pt x="249428" y="33793"/>
                </a:moveTo>
                <a:lnTo>
                  <a:pt x="244109" y="36893"/>
                </a:lnTo>
                <a:lnTo>
                  <a:pt x="238790" y="33793"/>
                </a:lnTo>
                <a:close/>
                <a:moveTo>
                  <a:pt x="261070" y="33793"/>
                </a:moveTo>
                <a:lnTo>
                  <a:pt x="255750" y="36893"/>
                </a:lnTo>
                <a:lnTo>
                  <a:pt x="250431" y="33793"/>
                </a:lnTo>
                <a:close/>
                <a:moveTo>
                  <a:pt x="272681" y="33793"/>
                </a:moveTo>
                <a:lnTo>
                  <a:pt x="267362" y="36893"/>
                </a:lnTo>
                <a:lnTo>
                  <a:pt x="262042" y="33793"/>
                </a:lnTo>
                <a:close/>
                <a:moveTo>
                  <a:pt x="284292" y="33793"/>
                </a:moveTo>
                <a:lnTo>
                  <a:pt x="278973" y="36893"/>
                </a:lnTo>
                <a:lnTo>
                  <a:pt x="273653" y="33793"/>
                </a:lnTo>
                <a:close/>
                <a:moveTo>
                  <a:pt x="17023" y="33853"/>
                </a:moveTo>
                <a:lnTo>
                  <a:pt x="11703" y="36923"/>
                </a:lnTo>
                <a:lnTo>
                  <a:pt x="6384" y="33853"/>
                </a:lnTo>
                <a:close/>
                <a:moveTo>
                  <a:pt x="28664" y="33853"/>
                </a:moveTo>
                <a:lnTo>
                  <a:pt x="23345" y="36923"/>
                </a:lnTo>
                <a:lnTo>
                  <a:pt x="18026" y="33853"/>
                </a:lnTo>
                <a:close/>
                <a:moveTo>
                  <a:pt x="40275" y="33853"/>
                </a:moveTo>
                <a:lnTo>
                  <a:pt x="34956" y="36923"/>
                </a:lnTo>
                <a:lnTo>
                  <a:pt x="29637" y="33853"/>
                </a:lnTo>
                <a:close/>
                <a:moveTo>
                  <a:pt x="17174" y="34036"/>
                </a:moveTo>
                <a:lnTo>
                  <a:pt x="11855" y="43246"/>
                </a:lnTo>
                <a:lnTo>
                  <a:pt x="11855" y="37106"/>
                </a:lnTo>
                <a:lnTo>
                  <a:pt x="17174" y="34036"/>
                </a:lnTo>
                <a:close/>
                <a:moveTo>
                  <a:pt x="28816" y="34036"/>
                </a:moveTo>
                <a:lnTo>
                  <a:pt x="23497" y="43246"/>
                </a:lnTo>
                <a:lnTo>
                  <a:pt x="23497" y="37106"/>
                </a:lnTo>
                <a:lnTo>
                  <a:pt x="28816" y="34036"/>
                </a:lnTo>
                <a:close/>
                <a:moveTo>
                  <a:pt x="249550" y="34036"/>
                </a:moveTo>
                <a:lnTo>
                  <a:pt x="244230" y="43246"/>
                </a:lnTo>
                <a:lnTo>
                  <a:pt x="244230" y="37106"/>
                </a:lnTo>
                <a:lnTo>
                  <a:pt x="249550" y="34036"/>
                </a:lnTo>
                <a:close/>
                <a:moveTo>
                  <a:pt x="261191" y="34036"/>
                </a:moveTo>
                <a:lnTo>
                  <a:pt x="255872" y="43246"/>
                </a:lnTo>
                <a:lnTo>
                  <a:pt x="255872" y="37106"/>
                </a:lnTo>
                <a:lnTo>
                  <a:pt x="261191" y="34036"/>
                </a:lnTo>
                <a:close/>
                <a:moveTo>
                  <a:pt x="272802" y="34036"/>
                </a:moveTo>
                <a:lnTo>
                  <a:pt x="267483" y="43246"/>
                </a:lnTo>
                <a:lnTo>
                  <a:pt x="267483" y="37106"/>
                </a:lnTo>
                <a:lnTo>
                  <a:pt x="272802" y="34036"/>
                </a:lnTo>
                <a:close/>
                <a:moveTo>
                  <a:pt x="284444" y="34036"/>
                </a:moveTo>
                <a:lnTo>
                  <a:pt x="279125" y="43246"/>
                </a:lnTo>
                <a:lnTo>
                  <a:pt x="279125" y="37106"/>
                </a:lnTo>
                <a:lnTo>
                  <a:pt x="284444" y="34036"/>
                </a:lnTo>
                <a:close/>
                <a:moveTo>
                  <a:pt x="6262" y="34066"/>
                </a:moveTo>
                <a:lnTo>
                  <a:pt x="11582" y="37106"/>
                </a:lnTo>
                <a:lnTo>
                  <a:pt x="11582" y="43276"/>
                </a:lnTo>
                <a:lnTo>
                  <a:pt x="6262" y="34066"/>
                </a:lnTo>
                <a:close/>
                <a:moveTo>
                  <a:pt x="17904" y="34066"/>
                </a:moveTo>
                <a:lnTo>
                  <a:pt x="23223" y="37106"/>
                </a:lnTo>
                <a:lnTo>
                  <a:pt x="23223" y="43276"/>
                </a:lnTo>
                <a:lnTo>
                  <a:pt x="17904" y="34066"/>
                </a:lnTo>
                <a:close/>
                <a:moveTo>
                  <a:pt x="29515" y="34066"/>
                </a:moveTo>
                <a:lnTo>
                  <a:pt x="34834" y="37106"/>
                </a:lnTo>
                <a:lnTo>
                  <a:pt x="34834" y="43276"/>
                </a:lnTo>
                <a:lnTo>
                  <a:pt x="29515" y="34066"/>
                </a:lnTo>
                <a:close/>
                <a:moveTo>
                  <a:pt x="40427" y="34036"/>
                </a:moveTo>
                <a:lnTo>
                  <a:pt x="35108" y="43276"/>
                </a:lnTo>
                <a:lnTo>
                  <a:pt x="35108" y="37106"/>
                </a:lnTo>
                <a:lnTo>
                  <a:pt x="40427" y="34036"/>
                </a:lnTo>
                <a:close/>
                <a:moveTo>
                  <a:pt x="41126" y="34066"/>
                </a:moveTo>
                <a:lnTo>
                  <a:pt x="46446" y="37106"/>
                </a:lnTo>
                <a:lnTo>
                  <a:pt x="46446" y="43276"/>
                </a:lnTo>
                <a:lnTo>
                  <a:pt x="41126" y="34066"/>
                </a:lnTo>
                <a:close/>
                <a:moveTo>
                  <a:pt x="52008" y="34036"/>
                </a:moveTo>
                <a:lnTo>
                  <a:pt x="46689" y="43276"/>
                </a:lnTo>
                <a:lnTo>
                  <a:pt x="46689" y="37106"/>
                </a:lnTo>
                <a:lnTo>
                  <a:pt x="52008" y="34036"/>
                </a:lnTo>
                <a:close/>
                <a:moveTo>
                  <a:pt x="52737" y="34066"/>
                </a:moveTo>
                <a:lnTo>
                  <a:pt x="58057" y="37106"/>
                </a:lnTo>
                <a:lnTo>
                  <a:pt x="58057" y="43276"/>
                </a:lnTo>
                <a:lnTo>
                  <a:pt x="52737" y="34066"/>
                </a:lnTo>
                <a:close/>
                <a:moveTo>
                  <a:pt x="63650" y="34036"/>
                </a:moveTo>
                <a:lnTo>
                  <a:pt x="58330" y="43276"/>
                </a:lnTo>
                <a:lnTo>
                  <a:pt x="58330" y="37106"/>
                </a:lnTo>
                <a:lnTo>
                  <a:pt x="63650" y="34036"/>
                </a:lnTo>
                <a:close/>
                <a:moveTo>
                  <a:pt x="64379" y="34066"/>
                </a:moveTo>
                <a:lnTo>
                  <a:pt x="69698" y="37106"/>
                </a:lnTo>
                <a:lnTo>
                  <a:pt x="69698" y="43276"/>
                </a:lnTo>
                <a:lnTo>
                  <a:pt x="64379" y="34066"/>
                </a:lnTo>
                <a:close/>
                <a:moveTo>
                  <a:pt x="75261" y="34036"/>
                </a:moveTo>
                <a:lnTo>
                  <a:pt x="69941" y="43276"/>
                </a:lnTo>
                <a:lnTo>
                  <a:pt x="69941" y="37106"/>
                </a:lnTo>
                <a:lnTo>
                  <a:pt x="75261" y="34036"/>
                </a:lnTo>
                <a:close/>
                <a:moveTo>
                  <a:pt x="75990" y="34066"/>
                </a:moveTo>
                <a:lnTo>
                  <a:pt x="81309" y="37106"/>
                </a:lnTo>
                <a:lnTo>
                  <a:pt x="81309" y="43276"/>
                </a:lnTo>
                <a:lnTo>
                  <a:pt x="75990" y="34066"/>
                </a:lnTo>
                <a:close/>
                <a:moveTo>
                  <a:pt x="86902" y="34036"/>
                </a:moveTo>
                <a:lnTo>
                  <a:pt x="81583" y="43276"/>
                </a:lnTo>
                <a:lnTo>
                  <a:pt x="81583" y="37106"/>
                </a:lnTo>
                <a:lnTo>
                  <a:pt x="86902" y="34036"/>
                </a:lnTo>
                <a:close/>
                <a:moveTo>
                  <a:pt x="87632" y="34066"/>
                </a:moveTo>
                <a:lnTo>
                  <a:pt x="92951" y="37106"/>
                </a:lnTo>
                <a:lnTo>
                  <a:pt x="92951" y="43276"/>
                </a:lnTo>
                <a:lnTo>
                  <a:pt x="87632" y="34066"/>
                </a:lnTo>
                <a:close/>
                <a:moveTo>
                  <a:pt x="98513" y="34036"/>
                </a:moveTo>
                <a:lnTo>
                  <a:pt x="93194" y="43276"/>
                </a:lnTo>
                <a:lnTo>
                  <a:pt x="93194" y="37106"/>
                </a:lnTo>
                <a:lnTo>
                  <a:pt x="98513" y="34036"/>
                </a:lnTo>
                <a:close/>
                <a:moveTo>
                  <a:pt x="99243" y="34066"/>
                </a:moveTo>
                <a:lnTo>
                  <a:pt x="104562" y="37106"/>
                </a:lnTo>
                <a:lnTo>
                  <a:pt x="104562" y="43276"/>
                </a:lnTo>
                <a:lnTo>
                  <a:pt x="99243" y="34066"/>
                </a:lnTo>
                <a:close/>
                <a:moveTo>
                  <a:pt x="110155" y="34036"/>
                </a:moveTo>
                <a:lnTo>
                  <a:pt x="104836" y="43276"/>
                </a:lnTo>
                <a:lnTo>
                  <a:pt x="104836" y="37106"/>
                </a:lnTo>
                <a:lnTo>
                  <a:pt x="110155" y="34036"/>
                </a:lnTo>
                <a:close/>
                <a:moveTo>
                  <a:pt x="110824" y="34066"/>
                </a:moveTo>
                <a:lnTo>
                  <a:pt x="116143" y="37106"/>
                </a:lnTo>
                <a:lnTo>
                  <a:pt x="116143" y="43276"/>
                </a:lnTo>
                <a:lnTo>
                  <a:pt x="110824" y="34066"/>
                </a:lnTo>
                <a:close/>
                <a:moveTo>
                  <a:pt x="121736" y="34036"/>
                </a:moveTo>
                <a:lnTo>
                  <a:pt x="116416" y="43276"/>
                </a:lnTo>
                <a:lnTo>
                  <a:pt x="116416" y="37106"/>
                </a:lnTo>
                <a:lnTo>
                  <a:pt x="121736" y="34036"/>
                </a:lnTo>
                <a:close/>
                <a:moveTo>
                  <a:pt x="122465" y="34066"/>
                </a:moveTo>
                <a:lnTo>
                  <a:pt x="127784" y="37106"/>
                </a:lnTo>
                <a:lnTo>
                  <a:pt x="127784" y="43276"/>
                </a:lnTo>
                <a:lnTo>
                  <a:pt x="122465" y="34066"/>
                </a:lnTo>
                <a:close/>
                <a:moveTo>
                  <a:pt x="133377" y="34036"/>
                </a:moveTo>
                <a:lnTo>
                  <a:pt x="128058" y="43276"/>
                </a:lnTo>
                <a:lnTo>
                  <a:pt x="128058" y="37106"/>
                </a:lnTo>
                <a:lnTo>
                  <a:pt x="133377" y="34036"/>
                </a:lnTo>
                <a:close/>
                <a:moveTo>
                  <a:pt x="134076" y="34066"/>
                </a:moveTo>
                <a:lnTo>
                  <a:pt x="139396" y="37106"/>
                </a:lnTo>
                <a:lnTo>
                  <a:pt x="139396" y="43276"/>
                </a:lnTo>
                <a:lnTo>
                  <a:pt x="134076" y="34066"/>
                </a:lnTo>
                <a:close/>
                <a:moveTo>
                  <a:pt x="144988" y="34036"/>
                </a:moveTo>
                <a:lnTo>
                  <a:pt x="139669" y="43276"/>
                </a:lnTo>
                <a:lnTo>
                  <a:pt x="139669" y="37106"/>
                </a:lnTo>
                <a:lnTo>
                  <a:pt x="144988" y="34036"/>
                </a:lnTo>
                <a:close/>
                <a:moveTo>
                  <a:pt x="145718" y="34066"/>
                </a:moveTo>
                <a:lnTo>
                  <a:pt x="151037" y="37106"/>
                </a:lnTo>
                <a:lnTo>
                  <a:pt x="151037" y="43276"/>
                </a:lnTo>
                <a:lnTo>
                  <a:pt x="145718" y="34066"/>
                </a:lnTo>
                <a:close/>
                <a:moveTo>
                  <a:pt x="156630" y="34036"/>
                </a:moveTo>
                <a:lnTo>
                  <a:pt x="151311" y="43276"/>
                </a:lnTo>
                <a:lnTo>
                  <a:pt x="151311" y="37106"/>
                </a:lnTo>
                <a:lnTo>
                  <a:pt x="156630" y="34036"/>
                </a:lnTo>
                <a:close/>
                <a:moveTo>
                  <a:pt x="157329" y="34066"/>
                </a:moveTo>
                <a:lnTo>
                  <a:pt x="162648" y="37106"/>
                </a:lnTo>
                <a:lnTo>
                  <a:pt x="162648" y="43276"/>
                </a:lnTo>
                <a:lnTo>
                  <a:pt x="157329" y="34066"/>
                </a:lnTo>
                <a:close/>
                <a:moveTo>
                  <a:pt x="168241" y="34036"/>
                </a:moveTo>
                <a:lnTo>
                  <a:pt x="162922" y="43276"/>
                </a:lnTo>
                <a:lnTo>
                  <a:pt x="162922" y="37106"/>
                </a:lnTo>
                <a:lnTo>
                  <a:pt x="168241" y="34036"/>
                </a:lnTo>
                <a:close/>
                <a:moveTo>
                  <a:pt x="168971" y="34066"/>
                </a:moveTo>
                <a:lnTo>
                  <a:pt x="174290" y="37106"/>
                </a:lnTo>
                <a:lnTo>
                  <a:pt x="174290" y="43276"/>
                </a:lnTo>
                <a:lnTo>
                  <a:pt x="168971" y="34066"/>
                </a:lnTo>
                <a:close/>
                <a:moveTo>
                  <a:pt x="179822" y="34036"/>
                </a:moveTo>
                <a:lnTo>
                  <a:pt x="174503" y="43276"/>
                </a:lnTo>
                <a:lnTo>
                  <a:pt x="174503" y="37106"/>
                </a:lnTo>
                <a:lnTo>
                  <a:pt x="179822" y="34036"/>
                </a:lnTo>
                <a:close/>
                <a:moveTo>
                  <a:pt x="180551" y="34066"/>
                </a:moveTo>
                <a:lnTo>
                  <a:pt x="185871" y="37106"/>
                </a:lnTo>
                <a:lnTo>
                  <a:pt x="185871" y="43276"/>
                </a:lnTo>
                <a:lnTo>
                  <a:pt x="180551" y="34066"/>
                </a:lnTo>
                <a:close/>
                <a:moveTo>
                  <a:pt x="191463" y="34036"/>
                </a:moveTo>
                <a:lnTo>
                  <a:pt x="186144" y="43276"/>
                </a:lnTo>
                <a:lnTo>
                  <a:pt x="186144" y="37106"/>
                </a:lnTo>
                <a:lnTo>
                  <a:pt x="191463" y="34036"/>
                </a:lnTo>
                <a:close/>
                <a:moveTo>
                  <a:pt x="192193" y="34066"/>
                </a:moveTo>
                <a:lnTo>
                  <a:pt x="197512" y="37106"/>
                </a:lnTo>
                <a:lnTo>
                  <a:pt x="197512" y="43276"/>
                </a:lnTo>
                <a:lnTo>
                  <a:pt x="192193" y="34066"/>
                </a:lnTo>
                <a:close/>
                <a:moveTo>
                  <a:pt x="203075" y="34036"/>
                </a:moveTo>
                <a:lnTo>
                  <a:pt x="197755" y="43276"/>
                </a:lnTo>
                <a:lnTo>
                  <a:pt x="197755" y="37106"/>
                </a:lnTo>
                <a:lnTo>
                  <a:pt x="203075" y="34036"/>
                </a:lnTo>
                <a:close/>
                <a:moveTo>
                  <a:pt x="203804" y="34066"/>
                </a:moveTo>
                <a:lnTo>
                  <a:pt x="209123" y="37106"/>
                </a:lnTo>
                <a:lnTo>
                  <a:pt x="209123" y="43276"/>
                </a:lnTo>
                <a:lnTo>
                  <a:pt x="203804" y="34066"/>
                </a:lnTo>
                <a:close/>
                <a:moveTo>
                  <a:pt x="214716" y="34036"/>
                </a:moveTo>
                <a:lnTo>
                  <a:pt x="209397" y="43276"/>
                </a:lnTo>
                <a:lnTo>
                  <a:pt x="209397" y="37106"/>
                </a:lnTo>
                <a:lnTo>
                  <a:pt x="214716" y="34036"/>
                </a:lnTo>
                <a:close/>
                <a:moveTo>
                  <a:pt x="215446" y="34066"/>
                </a:moveTo>
                <a:lnTo>
                  <a:pt x="220765" y="37106"/>
                </a:lnTo>
                <a:lnTo>
                  <a:pt x="220765" y="43276"/>
                </a:lnTo>
                <a:lnTo>
                  <a:pt x="215446" y="34066"/>
                </a:lnTo>
                <a:close/>
                <a:moveTo>
                  <a:pt x="226327" y="34036"/>
                </a:moveTo>
                <a:lnTo>
                  <a:pt x="221008" y="43276"/>
                </a:lnTo>
                <a:lnTo>
                  <a:pt x="221008" y="37106"/>
                </a:lnTo>
                <a:lnTo>
                  <a:pt x="226327" y="34036"/>
                </a:lnTo>
                <a:close/>
                <a:moveTo>
                  <a:pt x="227057" y="34066"/>
                </a:moveTo>
                <a:lnTo>
                  <a:pt x="232376" y="37106"/>
                </a:lnTo>
                <a:lnTo>
                  <a:pt x="232376" y="43276"/>
                </a:lnTo>
                <a:lnTo>
                  <a:pt x="227057" y="34066"/>
                </a:lnTo>
                <a:close/>
                <a:moveTo>
                  <a:pt x="237969" y="34036"/>
                </a:moveTo>
                <a:lnTo>
                  <a:pt x="232650" y="43276"/>
                </a:lnTo>
                <a:lnTo>
                  <a:pt x="232650" y="37106"/>
                </a:lnTo>
                <a:lnTo>
                  <a:pt x="237969" y="34036"/>
                </a:lnTo>
                <a:close/>
                <a:moveTo>
                  <a:pt x="238668" y="34066"/>
                </a:moveTo>
                <a:lnTo>
                  <a:pt x="243987" y="37136"/>
                </a:lnTo>
                <a:lnTo>
                  <a:pt x="243987" y="43306"/>
                </a:lnTo>
                <a:lnTo>
                  <a:pt x="238668" y="34066"/>
                </a:lnTo>
                <a:close/>
                <a:moveTo>
                  <a:pt x="250279" y="34066"/>
                </a:moveTo>
                <a:lnTo>
                  <a:pt x="255598" y="37136"/>
                </a:lnTo>
                <a:lnTo>
                  <a:pt x="255598" y="43306"/>
                </a:lnTo>
                <a:lnTo>
                  <a:pt x="250279" y="34066"/>
                </a:lnTo>
                <a:close/>
                <a:moveTo>
                  <a:pt x="261890" y="34066"/>
                </a:moveTo>
                <a:lnTo>
                  <a:pt x="267210" y="37136"/>
                </a:lnTo>
                <a:lnTo>
                  <a:pt x="267210" y="43306"/>
                </a:lnTo>
                <a:lnTo>
                  <a:pt x="261890" y="34066"/>
                </a:lnTo>
                <a:close/>
                <a:moveTo>
                  <a:pt x="273532" y="34066"/>
                </a:moveTo>
                <a:lnTo>
                  <a:pt x="278851" y="37136"/>
                </a:lnTo>
                <a:lnTo>
                  <a:pt x="278851" y="43306"/>
                </a:lnTo>
                <a:lnTo>
                  <a:pt x="273532" y="34066"/>
                </a:lnTo>
                <a:close/>
                <a:moveTo>
                  <a:pt x="64136" y="34188"/>
                </a:moveTo>
                <a:lnTo>
                  <a:pt x="69455" y="43398"/>
                </a:lnTo>
                <a:lnTo>
                  <a:pt x="69455" y="43398"/>
                </a:lnTo>
                <a:lnTo>
                  <a:pt x="66993" y="41969"/>
                </a:lnTo>
                <a:lnTo>
                  <a:pt x="64136" y="40358"/>
                </a:lnTo>
                <a:lnTo>
                  <a:pt x="64136" y="34188"/>
                </a:lnTo>
                <a:close/>
                <a:moveTo>
                  <a:pt x="87358" y="34188"/>
                </a:moveTo>
                <a:lnTo>
                  <a:pt x="92677" y="43398"/>
                </a:lnTo>
                <a:lnTo>
                  <a:pt x="92677" y="43398"/>
                </a:lnTo>
                <a:lnTo>
                  <a:pt x="90215" y="41969"/>
                </a:lnTo>
                <a:lnTo>
                  <a:pt x="87358" y="40358"/>
                </a:lnTo>
                <a:lnTo>
                  <a:pt x="87358" y="34188"/>
                </a:lnTo>
                <a:close/>
                <a:moveTo>
                  <a:pt x="98969" y="34188"/>
                </a:moveTo>
                <a:lnTo>
                  <a:pt x="104289" y="43398"/>
                </a:lnTo>
                <a:lnTo>
                  <a:pt x="104289" y="43398"/>
                </a:lnTo>
                <a:lnTo>
                  <a:pt x="101827" y="41969"/>
                </a:lnTo>
                <a:lnTo>
                  <a:pt x="98969" y="40358"/>
                </a:lnTo>
                <a:lnTo>
                  <a:pt x="98969" y="34188"/>
                </a:lnTo>
                <a:close/>
                <a:moveTo>
                  <a:pt x="110611" y="34188"/>
                </a:moveTo>
                <a:lnTo>
                  <a:pt x="115930" y="43398"/>
                </a:lnTo>
                <a:lnTo>
                  <a:pt x="115930" y="43398"/>
                </a:lnTo>
                <a:lnTo>
                  <a:pt x="113468" y="41969"/>
                </a:lnTo>
                <a:lnTo>
                  <a:pt x="110611" y="40358"/>
                </a:lnTo>
                <a:lnTo>
                  <a:pt x="110611" y="34188"/>
                </a:lnTo>
                <a:close/>
                <a:moveTo>
                  <a:pt x="17661" y="34188"/>
                </a:moveTo>
                <a:lnTo>
                  <a:pt x="22980" y="43398"/>
                </a:lnTo>
                <a:lnTo>
                  <a:pt x="22980" y="43398"/>
                </a:lnTo>
                <a:lnTo>
                  <a:pt x="20518" y="41939"/>
                </a:lnTo>
                <a:lnTo>
                  <a:pt x="17661" y="40358"/>
                </a:lnTo>
                <a:lnTo>
                  <a:pt x="17661" y="34188"/>
                </a:lnTo>
                <a:close/>
                <a:moveTo>
                  <a:pt x="29302" y="34188"/>
                </a:moveTo>
                <a:lnTo>
                  <a:pt x="34622" y="43398"/>
                </a:lnTo>
                <a:lnTo>
                  <a:pt x="34622" y="43398"/>
                </a:lnTo>
                <a:lnTo>
                  <a:pt x="32160" y="41939"/>
                </a:lnTo>
                <a:lnTo>
                  <a:pt x="29302" y="40358"/>
                </a:lnTo>
                <a:lnTo>
                  <a:pt x="29302" y="34188"/>
                </a:lnTo>
                <a:close/>
                <a:moveTo>
                  <a:pt x="29029" y="34188"/>
                </a:moveTo>
                <a:lnTo>
                  <a:pt x="29029" y="40358"/>
                </a:lnTo>
                <a:lnTo>
                  <a:pt x="26172" y="41969"/>
                </a:lnTo>
                <a:lnTo>
                  <a:pt x="23710" y="43398"/>
                </a:lnTo>
                <a:lnTo>
                  <a:pt x="23710" y="43398"/>
                </a:lnTo>
                <a:lnTo>
                  <a:pt x="29029" y="34188"/>
                </a:lnTo>
                <a:close/>
                <a:moveTo>
                  <a:pt x="40883" y="34188"/>
                </a:moveTo>
                <a:lnTo>
                  <a:pt x="46202" y="43398"/>
                </a:lnTo>
                <a:lnTo>
                  <a:pt x="46202" y="43398"/>
                </a:lnTo>
                <a:lnTo>
                  <a:pt x="43740" y="41939"/>
                </a:lnTo>
                <a:lnTo>
                  <a:pt x="40883" y="40358"/>
                </a:lnTo>
                <a:lnTo>
                  <a:pt x="40883" y="34188"/>
                </a:lnTo>
                <a:close/>
                <a:moveTo>
                  <a:pt x="52525" y="34188"/>
                </a:moveTo>
                <a:lnTo>
                  <a:pt x="57844" y="43398"/>
                </a:lnTo>
                <a:lnTo>
                  <a:pt x="55351" y="41969"/>
                </a:lnTo>
                <a:lnTo>
                  <a:pt x="52525" y="40358"/>
                </a:lnTo>
                <a:lnTo>
                  <a:pt x="52525" y="34188"/>
                </a:lnTo>
                <a:close/>
                <a:moveTo>
                  <a:pt x="145475" y="34188"/>
                </a:moveTo>
                <a:lnTo>
                  <a:pt x="150794" y="43398"/>
                </a:lnTo>
                <a:lnTo>
                  <a:pt x="148332" y="41969"/>
                </a:lnTo>
                <a:lnTo>
                  <a:pt x="145475" y="40358"/>
                </a:lnTo>
                <a:lnTo>
                  <a:pt x="145475" y="34188"/>
                </a:lnTo>
                <a:close/>
                <a:moveTo>
                  <a:pt x="168697" y="34188"/>
                </a:moveTo>
                <a:lnTo>
                  <a:pt x="174016" y="43398"/>
                </a:lnTo>
                <a:lnTo>
                  <a:pt x="171554" y="41969"/>
                </a:lnTo>
                <a:lnTo>
                  <a:pt x="168697" y="40358"/>
                </a:lnTo>
                <a:lnTo>
                  <a:pt x="168697" y="34188"/>
                </a:lnTo>
                <a:close/>
                <a:moveTo>
                  <a:pt x="191950" y="34188"/>
                </a:moveTo>
                <a:lnTo>
                  <a:pt x="197269" y="43398"/>
                </a:lnTo>
                <a:lnTo>
                  <a:pt x="194807" y="41969"/>
                </a:lnTo>
                <a:lnTo>
                  <a:pt x="191950" y="40358"/>
                </a:lnTo>
                <a:lnTo>
                  <a:pt x="191950" y="34188"/>
                </a:lnTo>
                <a:close/>
                <a:moveTo>
                  <a:pt x="226783" y="34188"/>
                </a:moveTo>
                <a:lnTo>
                  <a:pt x="232103" y="43398"/>
                </a:lnTo>
                <a:lnTo>
                  <a:pt x="229640" y="41969"/>
                </a:lnTo>
                <a:lnTo>
                  <a:pt x="226783" y="40358"/>
                </a:lnTo>
                <a:lnTo>
                  <a:pt x="226783" y="34188"/>
                </a:lnTo>
                <a:close/>
                <a:moveTo>
                  <a:pt x="238425" y="34188"/>
                </a:moveTo>
                <a:lnTo>
                  <a:pt x="243744" y="43398"/>
                </a:lnTo>
                <a:lnTo>
                  <a:pt x="241282" y="41969"/>
                </a:lnTo>
                <a:lnTo>
                  <a:pt x="238425" y="40358"/>
                </a:lnTo>
                <a:lnTo>
                  <a:pt x="238425" y="34188"/>
                </a:lnTo>
                <a:close/>
                <a:moveTo>
                  <a:pt x="250036" y="34188"/>
                </a:moveTo>
                <a:lnTo>
                  <a:pt x="255355" y="43398"/>
                </a:lnTo>
                <a:lnTo>
                  <a:pt x="252893" y="41969"/>
                </a:lnTo>
                <a:lnTo>
                  <a:pt x="250036" y="40358"/>
                </a:lnTo>
                <a:lnTo>
                  <a:pt x="250036" y="34188"/>
                </a:lnTo>
                <a:close/>
                <a:moveTo>
                  <a:pt x="273289" y="34188"/>
                </a:moveTo>
                <a:lnTo>
                  <a:pt x="278608" y="43398"/>
                </a:lnTo>
                <a:lnTo>
                  <a:pt x="276146" y="41969"/>
                </a:lnTo>
                <a:lnTo>
                  <a:pt x="273289" y="40358"/>
                </a:lnTo>
                <a:lnTo>
                  <a:pt x="273289" y="34188"/>
                </a:lnTo>
                <a:close/>
                <a:moveTo>
                  <a:pt x="6050" y="34188"/>
                </a:moveTo>
                <a:lnTo>
                  <a:pt x="11369" y="43398"/>
                </a:lnTo>
                <a:lnTo>
                  <a:pt x="8907" y="41969"/>
                </a:lnTo>
                <a:lnTo>
                  <a:pt x="6050" y="40358"/>
                </a:lnTo>
                <a:lnTo>
                  <a:pt x="6050" y="34188"/>
                </a:lnTo>
                <a:close/>
                <a:moveTo>
                  <a:pt x="75777" y="34188"/>
                </a:moveTo>
                <a:lnTo>
                  <a:pt x="81097" y="43398"/>
                </a:lnTo>
                <a:lnTo>
                  <a:pt x="78604" y="41969"/>
                </a:lnTo>
                <a:lnTo>
                  <a:pt x="75777" y="40358"/>
                </a:lnTo>
                <a:lnTo>
                  <a:pt x="75777" y="34188"/>
                </a:lnTo>
                <a:close/>
                <a:moveTo>
                  <a:pt x="122222" y="34188"/>
                </a:moveTo>
                <a:lnTo>
                  <a:pt x="127541" y="43398"/>
                </a:lnTo>
                <a:lnTo>
                  <a:pt x="125079" y="41969"/>
                </a:lnTo>
                <a:lnTo>
                  <a:pt x="122222" y="40358"/>
                </a:lnTo>
                <a:lnTo>
                  <a:pt x="122222" y="34188"/>
                </a:lnTo>
                <a:close/>
                <a:moveTo>
                  <a:pt x="133864" y="34188"/>
                </a:moveTo>
                <a:lnTo>
                  <a:pt x="139183" y="43398"/>
                </a:lnTo>
                <a:lnTo>
                  <a:pt x="136721" y="41969"/>
                </a:lnTo>
                <a:lnTo>
                  <a:pt x="133864" y="40358"/>
                </a:lnTo>
                <a:lnTo>
                  <a:pt x="133864" y="34188"/>
                </a:lnTo>
                <a:close/>
                <a:moveTo>
                  <a:pt x="157086" y="34188"/>
                </a:moveTo>
                <a:lnTo>
                  <a:pt x="162405" y="43398"/>
                </a:lnTo>
                <a:lnTo>
                  <a:pt x="159913" y="41969"/>
                </a:lnTo>
                <a:lnTo>
                  <a:pt x="157086" y="40358"/>
                </a:lnTo>
                <a:lnTo>
                  <a:pt x="157086" y="34188"/>
                </a:lnTo>
                <a:close/>
                <a:moveTo>
                  <a:pt x="180339" y="34188"/>
                </a:moveTo>
                <a:lnTo>
                  <a:pt x="185658" y="43398"/>
                </a:lnTo>
                <a:lnTo>
                  <a:pt x="183165" y="41969"/>
                </a:lnTo>
                <a:lnTo>
                  <a:pt x="180339" y="40358"/>
                </a:lnTo>
                <a:lnTo>
                  <a:pt x="180339" y="34188"/>
                </a:lnTo>
                <a:close/>
                <a:moveTo>
                  <a:pt x="203591" y="34188"/>
                </a:moveTo>
                <a:lnTo>
                  <a:pt x="208911" y="43398"/>
                </a:lnTo>
                <a:lnTo>
                  <a:pt x="206418" y="41969"/>
                </a:lnTo>
                <a:lnTo>
                  <a:pt x="203591" y="40358"/>
                </a:lnTo>
                <a:lnTo>
                  <a:pt x="203591" y="34188"/>
                </a:lnTo>
                <a:close/>
                <a:moveTo>
                  <a:pt x="215202" y="34188"/>
                </a:moveTo>
                <a:lnTo>
                  <a:pt x="220522" y="43398"/>
                </a:lnTo>
                <a:lnTo>
                  <a:pt x="218060" y="41969"/>
                </a:lnTo>
                <a:lnTo>
                  <a:pt x="215202" y="40358"/>
                </a:lnTo>
                <a:lnTo>
                  <a:pt x="215202" y="34188"/>
                </a:lnTo>
                <a:close/>
                <a:moveTo>
                  <a:pt x="261678" y="34188"/>
                </a:moveTo>
                <a:lnTo>
                  <a:pt x="266997" y="43398"/>
                </a:lnTo>
                <a:lnTo>
                  <a:pt x="264535" y="41969"/>
                </a:lnTo>
                <a:lnTo>
                  <a:pt x="261678" y="40358"/>
                </a:lnTo>
                <a:lnTo>
                  <a:pt x="261678" y="34188"/>
                </a:lnTo>
                <a:close/>
                <a:moveTo>
                  <a:pt x="273046" y="34188"/>
                </a:moveTo>
                <a:lnTo>
                  <a:pt x="273046" y="40358"/>
                </a:lnTo>
                <a:lnTo>
                  <a:pt x="270188" y="41969"/>
                </a:lnTo>
                <a:lnTo>
                  <a:pt x="267726" y="43398"/>
                </a:lnTo>
                <a:lnTo>
                  <a:pt x="273046" y="34188"/>
                </a:lnTo>
                <a:close/>
                <a:moveTo>
                  <a:pt x="284657" y="34188"/>
                </a:moveTo>
                <a:lnTo>
                  <a:pt x="284657" y="40358"/>
                </a:lnTo>
                <a:lnTo>
                  <a:pt x="279337" y="43398"/>
                </a:lnTo>
                <a:lnTo>
                  <a:pt x="284657" y="34188"/>
                </a:lnTo>
                <a:close/>
                <a:moveTo>
                  <a:pt x="121979" y="34218"/>
                </a:moveTo>
                <a:lnTo>
                  <a:pt x="121979" y="40358"/>
                </a:lnTo>
                <a:lnTo>
                  <a:pt x="119122" y="41969"/>
                </a:lnTo>
                <a:lnTo>
                  <a:pt x="116660" y="43428"/>
                </a:lnTo>
                <a:lnTo>
                  <a:pt x="116660" y="43428"/>
                </a:lnTo>
                <a:lnTo>
                  <a:pt x="121979" y="34218"/>
                </a:lnTo>
                <a:close/>
                <a:moveTo>
                  <a:pt x="191676" y="34218"/>
                </a:moveTo>
                <a:lnTo>
                  <a:pt x="191676" y="40358"/>
                </a:lnTo>
                <a:lnTo>
                  <a:pt x="188849" y="41969"/>
                </a:lnTo>
                <a:lnTo>
                  <a:pt x="186357" y="43428"/>
                </a:lnTo>
                <a:lnTo>
                  <a:pt x="191676" y="34218"/>
                </a:lnTo>
                <a:close/>
                <a:moveTo>
                  <a:pt x="238182" y="34218"/>
                </a:moveTo>
                <a:lnTo>
                  <a:pt x="238182" y="40358"/>
                </a:lnTo>
                <a:lnTo>
                  <a:pt x="235355" y="41969"/>
                </a:lnTo>
                <a:lnTo>
                  <a:pt x="232862" y="43428"/>
                </a:lnTo>
                <a:lnTo>
                  <a:pt x="238182" y="34218"/>
                </a:lnTo>
                <a:close/>
                <a:moveTo>
                  <a:pt x="261404" y="34218"/>
                </a:moveTo>
                <a:lnTo>
                  <a:pt x="261404" y="40358"/>
                </a:lnTo>
                <a:lnTo>
                  <a:pt x="258547" y="41969"/>
                </a:lnTo>
                <a:lnTo>
                  <a:pt x="256085" y="43428"/>
                </a:lnTo>
                <a:lnTo>
                  <a:pt x="261404" y="34218"/>
                </a:lnTo>
                <a:close/>
                <a:moveTo>
                  <a:pt x="17418" y="34188"/>
                </a:moveTo>
                <a:lnTo>
                  <a:pt x="17418" y="40358"/>
                </a:lnTo>
                <a:lnTo>
                  <a:pt x="14560" y="41969"/>
                </a:lnTo>
                <a:lnTo>
                  <a:pt x="12098" y="43428"/>
                </a:lnTo>
                <a:lnTo>
                  <a:pt x="17418" y="34188"/>
                </a:lnTo>
                <a:close/>
                <a:moveTo>
                  <a:pt x="40610" y="34188"/>
                </a:moveTo>
                <a:lnTo>
                  <a:pt x="40610" y="40358"/>
                </a:lnTo>
                <a:lnTo>
                  <a:pt x="37783" y="41969"/>
                </a:lnTo>
                <a:lnTo>
                  <a:pt x="35290" y="43428"/>
                </a:lnTo>
                <a:lnTo>
                  <a:pt x="40610" y="34188"/>
                </a:lnTo>
                <a:close/>
                <a:moveTo>
                  <a:pt x="52251" y="34218"/>
                </a:moveTo>
                <a:lnTo>
                  <a:pt x="52251" y="40358"/>
                </a:lnTo>
                <a:lnTo>
                  <a:pt x="49394" y="41969"/>
                </a:lnTo>
                <a:lnTo>
                  <a:pt x="46932" y="43428"/>
                </a:lnTo>
                <a:lnTo>
                  <a:pt x="52251" y="34218"/>
                </a:lnTo>
                <a:close/>
                <a:moveTo>
                  <a:pt x="63862" y="34218"/>
                </a:moveTo>
                <a:lnTo>
                  <a:pt x="63862" y="40358"/>
                </a:lnTo>
                <a:lnTo>
                  <a:pt x="61005" y="41969"/>
                </a:lnTo>
                <a:lnTo>
                  <a:pt x="58543" y="43428"/>
                </a:lnTo>
                <a:lnTo>
                  <a:pt x="63862" y="34218"/>
                </a:lnTo>
                <a:close/>
                <a:moveTo>
                  <a:pt x="75504" y="34218"/>
                </a:moveTo>
                <a:lnTo>
                  <a:pt x="75504" y="40358"/>
                </a:lnTo>
                <a:lnTo>
                  <a:pt x="72647" y="41969"/>
                </a:lnTo>
                <a:lnTo>
                  <a:pt x="70185" y="43428"/>
                </a:lnTo>
                <a:lnTo>
                  <a:pt x="75504" y="34218"/>
                </a:lnTo>
                <a:close/>
                <a:moveTo>
                  <a:pt x="87115" y="34218"/>
                </a:moveTo>
                <a:lnTo>
                  <a:pt x="87115" y="40358"/>
                </a:lnTo>
                <a:lnTo>
                  <a:pt x="84288" y="41969"/>
                </a:lnTo>
                <a:lnTo>
                  <a:pt x="81796" y="43428"/>
                </a:lnTo>
                <a:lnTo>
                  <a:pt x="87115" y="34218"/>
                </a:lnTo>
                <a:close/>
                <a:moveTo>
                  <a:pt x="98757" y="34218"/>
                </a:moveTo>
                <a:lnTo>
                  <a:pt x="98757" y="40358"/>
                </a:lnTo>
                <a:lnTo>
                  <a:pt x="95899" y="41969"/>
                </a:lnTo>
                <a:lnTo>
                  <a:pt x="93437" y="43428"/>
                </a:lnTo>
                <a:lnTo>
                  <a:pt x="98757" y="34218"/>
                </a:lnTo>
                <a:close/>
                <a:moveTo>
                  <a:pt x="110337" y="34218"/>
                </a:moveTo>
                <a:lnTo>
                  <a:pt x="110337" y="40358"/>
                </a:lnTo>
                <a:lnTo>
                  <a:pt x="107480" y="41969"/>
                </a:lnTo>
                <a:lnTo>
                  <a:pt x="105018" y="43428"/>
                </a:lnTo>
                <a:lnTo>
                  <a:pt x="110337" y="34218"/>
                </a:lnTo>
                <a:close/>
                <a:moveTo>
                  <a:pt x="133590" y="34218"/>
                </a:moveTo>
                <a:lnTo>
                  <a:pt x="133590" y="40358"/>
                </a:lnTo>
                <a:lnTo>
                  <a:pt x="130733" y="41969"/>
                </a:lnTo>
                <a:lnTo>
                  <a:pt x="128271" y="43428"/>
                </a:lnTo>
                <a:lnTo>
                  <a:pt x="133590" y="34218"/>
                </a:lnTo>
                <a:close/>
                <a:moveTo>
                  <a:pt x="145232" y="34218"/>
                </a:moveTo>
                <a:lnTo>
                  <a:pt x="145232" y="40358"/>
                </a:lnTo>
                <a:lnTo>
                  <a:pt x="142374" y="41969"/>
                </a:lnTo>
                <a:lnTo>
                  <a:pt x="139912" y="43428"/>
                </a:lnTo>
                <a:lnTo>
                  <a:pt x="145232" y="34218"/>
                </a:lnTo>
                <a:close/>
                <a:moveTo>
                  <a:pt x="156843" y="34218"/>
                </a:moveTo>
                <a:lnTo>
                  <a:pt x="156843" y="40358"/>
                </a:lnTo>
                <a:lnTo>
                  <a:pt x="153986" y="41969"/>
                </a:lnTo>
                <a:lnTo>
                  <a:pt x="151523" y="43428"/>
                </a:lnTo>
                <a:lnTo>
                  <a:pt x="156843" y="34218"/>
                </a:lnTo>
                <a:close/>
                <a:moveTo>
                  <a:pt x="168484" y="34218"/>
                </a:moveTo>
                <a:lnTo>
                  <a:pt x="168484" y="40358"/>
                </a:lnTo>
                <a:lnTo>
                  <a:pt x="165627" y="41969"/>
                </a:lnTo>
                <a:lnTo>
                  <a:pt x="163165" y="43428"/>
                </a:lnTo>
                <a:lnTo>
                  <a:pt x="168484" y="34218"/>
                </a:lnTo>
                <a:close/>
                <a:moveTo>
                  <a:pt x="180065" y="34218"/>
                </a:moveTo>
                <a:lnTo>
                  <a:pt x="180065" y="40358"/>
                </a:lnTo>
                <a:lnTo>
                  <a:pt x="177208" y="41969"/>
                </a:lnTo>
                <a:lnTo>
                  <a:pt x="174746" y="43428"/>
                </a:lnTo>
                <a:lnTo>
                  <a:pt x="180065" y="34218"/>
                </a:lnTo>
                <a:close/>
                <a:moveTo>
                  <a:pt x="203318" y="34218"/>
                </a:moveTo>
                <a:lnTo>
                  <a:pt x="203318" y="40358"/>
                </a:lnTo>
                <a:lnTo>
                  <a:pt x="200461" y="41969"/>
                </a:lnTo>
                <a:lnTo>
                  <a:pt x="197999" y="43428"/>
                </a:lnTo>
                <a:lnTo>
                  <a:pt x="203318" y="34218"/>
                </a:lnTo>
                <a:close/>
                <a:moveTo>
                  <a:pt x="214929" y="34218"/>
                </a:moveTo>
                <a:lnTo>
                  <a:pt x="214929" y="40358"/>
                </a:lnTo>
                <a:lnTo>
                  <a:pt x="212072" y="41969"/>
                </a:lnTo>
                <a:lnTo>
                  <a:pt x="209610" y="43428"/>
                </a:lnTo>
                <a:lnTo>
                  <a:pt x="214929" y="34218"/>
                </a:lnTo>
                <a:close/>
                <a:moveTo>
                  <a:pt x="226570" y="34218"/>
                </a:moveTo>
                <a:lnTo>
                  <a:pt x="226570" y="40358"/>
                </a:lnTo>
                <a:lnTo>
                  <a:pt x="223713" y="41969"/>
                </a:lnTo>
                <a:lnTo>
                  <a:pt x="221251" y="43428"/>
                </a:lnTo>
                <a:lnTo>
                  <a:pt x="226570" y="34218"/>
                </a:lnTo>
                <a:close/>
                <a:moveTo>
                  <a:pt x="249793" y="34218"/>
                </a:moveTo>
                <a:lnTo>
                  <a:pt x="249793" y="40358"/>
                </a:lnTo>
                <a:lnTo>
                  <a:pt x="246936" y="41969"/>
                </a:lnTo>
                <a:lnTo>
                  <a:pt x="244474" y="43428"/>
                </a:lnTo>
                <a:lnTo>
                  <a:pt x="249793" y="34218"/>
                </a:lnTo>
                <a:close/>
                <a:moveTo>
                  <a:pt x="5898" y="40571"/>
                </a:moveTo>
                <a:lnTo>
                  <a:pt x="8755" y="42212"/>
                </a:lnTo>
                <a:lnTo>
                  <a:pt x="11217" y="43641"/>
                </a:lnTo>
                <a:lnTo>
                  <a:pt x="578" y="43641"/>
                </a:lnTo>
                <a:lnTo>
                  <a:pt x="5898" y="40571"/>
                </a:lnTo>
                <a:close/>
                <a:moveTo>
                  <a:pt x="17509" y="40571"/>
                </a:moveTo>
                <a:lnTo>
                  <a:pt x="20366" y="42212"/>
                </a:lnTo>
                <a:lnTo>
                  <a:pt x="22828" y="43641"/>
                </a:lnTo>
                <a:lnTo>
                  <a:pt x="12190" y="43641"/>
                </a:lnTo>
                <a:lnTo>
                  <a:pt x="14682" y="42212"/>
                </a:lnTo>
                <a:lnTo>
                  <a:pt x="17509" y="40571"/>
                </a:lnTo>
                <a:close/>
                <a:moveTo>
                  <a:pt x="29150" y="40571"/>
                </a:moveTo>
                <a:lnTo>
                  <a:pt x="32008" y="42212"/>
                </a:lnTo>
                <a:lnTo>
                  <a:pt x="34470" y="43641"/>
                </a:lnTo>
                <a:lnTo>
                  <a:pt x="23831" y="43641"/>
                </a:lnTo>
                <a:lnTo>
                  <a:pt x="26293" y="42212"/>
                </a:lnTo>
                <a:lnTo>
                  <a:pt x="29150" y="40571"/>
                </a:lnTo>
                <a:close/>
                <a:moveTo>
                  <a:pt x="40762" y="40571"/>
                </a:moveTo>
                <a:lnTo>
                  <a:pt x="43619" y="42212"/>
                </a:lnTo>
                <a:lnTo>
                  <a:pt x="46081" y="43641"/>
                </a:lnTo>
                <a:lnTo>
                  <a:pt x="35442" y="43641"/>
                </a:lnTo>
                <a:lnTo>
                  <a:pt x="37935" y="42212"/>
                </a:lnTo>
                <a:lnTo>
                  <a:pt x="40762" y="40571"/>
                </a:lnTo>
                <a:close/>
                <a:moveTo>
                  <a:pt x="52403" y="40571"/>
                </a:moveTo>
                <a:lnTo>
                  <a:pt x="55260" y="42212"/>
                </a:lnTo>
                <a:lnTo>
                  <a:pt x="57722" y="43641"/>
                </a:lnTo>
                <a:lnTo>
                  <a:pt x="47084" y="43641"/>
                </a:lnTo>
                <a:lnTo>
                  <a:pt x="49546" y="42212"/>
                </a:lnTo>
                <a:lnTo>
                  <a:pt x="52403" y="40571"/>
                </a:lnTo>
                <a:close/>
                <a:moveTo>
                  <a:pt x="64014" y="40571"/>
                </a:moveTo>
                <a:lnTo>
                  <a:pt x="66871" y="42212"/>
                </a:lnTo>
                <a:lnTo>
                  <a:pt x="69334" y="43641"/>
                </a:lnTo>
                <a:lnTo>
                  <a:pt x="58695" y="43641"/>
                </a:lnTo>
                <a:lnTo>
                  <a:pt x="61187" y="42212"/>
                </a:lnTo>
                <a:lnTo>
                  <a:pt x="64014" y="40571"/>
                </a:lnTo>
                <a:close/>
                <a:moveTo>
                  <a:pt x="75625" y="40571"/>
                </a:moveTo>
                <a:lnTo>
                  <a:pt x="78452" y="42212"/>
                </a:lnTo>
                <a:lnTo>
                  <a:pt x="80945" y="43641"/>
                </a:lnTo>
                <a:lnTo>
                  <a:pt x="70306" y="43641"/>
                </a:lnTo>
                <a:lnTo>
                  <a:pt x="72768" y="42212"/>
                </a:lnTo>
                <a:lnTo>
                  <a:pt x="75625" y="40571"/>
                </a:lnTo>
                <a:close/>
                <a:moveTo>
                  <a:pt x="87237" y="40571"/>
                </a:moveTo>
                <a:lnTo>
                  <a:pt x="90094" y="42212"/>
                </a:lnTo>
                <a:lnTo>
                  <a:pt x="92556" y="43641"/>
                </a:lnTo>
                <a:lnTo>
                  <a:pt x="81917" y="43641"/>
                </a:lnTo>
                <a:lnTo>
                  <a:pt x="84379" y="42212"/>
                </a:lnTo>
                <a:lnTo>
                  <a:pt x="87237" y="40571"/>
                </a:lnTo>
                <a:close/>
                <a:moveTo>
                  <a:pt x="98878" y="40571"/>
                </a:moveTo>
                <a:lnTo>
                  <a:pt x="101705" y="42212"/>
                </a:lnTo>
                <a:lnTo>
                  <a:pt x="104197" y="43641"/>
                </a:lnTo>
                <a:lnTo>
                  <a:pt x="93559" y="43641"/>
                </a:lnTo>
                <a:lnTo>
                  <a:pt x="96021" y="42212"/>
                </a:lnTo>
                <a:lnTo>
                  <a:pt x="98878" y="40571"/>
                </a:lnTo>
                <a:close/>
                <a:moveTo>
                  <a:pt x="110489" y="40571"/>
                </a:moveTo>
                <a:lnTo>
                  <a:pt x="113346" y="42212"/>
                </a:lnTo>
                <a:lnTo>
                  <a:pt x="115809" y="43641"/>
                </a:lnTo>
                <a:lnTo>
                  <a:pt x="105170" y="43641"/>
                </a:lnTo>
                <a:lnTo>
                  <a:pt x="107632" y="42212"/>
                </a:lnTo>
                <a:lnTo>
                  <a:pt x="110489" y="40571"/>
                </a:lnTo>
                <a:close/>
                <a:moveTo>
                  <a:pt x="122131" y="40571"/>
                </a:moveTo>
                <a:lnTo>
                  <a:pt x="124958" y="42212"/>
                </a:lnTo>
                <a:lnTo>
                  <a:pt x="127450" y="43641"/>
                </a:lnTo>
                <a:lnTo>
                  <a:pt x="116812" y="43641"/>
                </a:lnTo>
                <a:lnTo>
                  <a:pt x="119274" y="42212"/>
                </a:lnTo>
                <a:lnTo>
                  <a:pt x="122131" y="40571"/>
                </a:lnTo>
                <a:close/>
                <a:moveTo>
                  <a:pt x="133742" y="40571"/>
                </a:moveTo>
                <a:lnTo>
                  <a:pt x="136599" y="42212"/>
                </a:lnTo>
                <a:lnTo>
                  <a:pt x="139061" y="43641"/>
                </a:lnTo>
                <a:lnTo>
                  <a:pt x="128423" y="43641"/>
                </a:lnTo>
                <a:lnTo>
                  <a:pt x="130885" y="42212"/>
                </a:lnTo>
                <a:lnTo>
                  <a:pt x="133742" y="40571"/>
                </a:lnTo>
                <a:close/>
                <a:moveTo>
                  <a:pt x="145323" y="40571"/>
                </a:moveTo>
                <a:lnTo>
                  <a:pt x="148180" y="42212"/>
                </a:lnTo>
                <a:lnTo>
                  <a:pt x="150642" y="43641"/>
                </a:lnTo>
                <a:lnTo>
                  <a:pt x="140004" y="43641"/>
                </a:lnTo>
                <a:lnTo>
                  <a:pt x="142496" y="42212"/>
                </a:lnTo>
                <a:lnTo>
                  <a:pt x="145323" y="40571"/>
                </a:lnTo>
                <a:close/>
                <a:moveTo>
                  <a:pt x="156964" y="40571"/>
                </a:moveTo>
                <a:lnTo>
                  <a:pt x="159822" y="42212"/>
                </a:lnTo>
                <a:lnTo>
                  <a:pt x="162284" y="43641"/>
                </a:lnTo>
                <a:lnTo>
                  <a:pt x="151645" y="43641"/>
                </a:lnTo>
                <a:lnTo>
                  <a:pt x="154107" y="42212"/>
                </a:lnTo>
                <a:lnTo>
                  <a:pt x="156964" y="40571"/>
                </a:lnTo>
                <a:close/>
                <a:moveTo>
                  <a:pt x="168575" y="40571"/>
                </a:moveTo>
                <a:lnTo>
                  <a:pt x="171433" y="42212"/>
                </a:lnTo>
                <a:lnTo>
                  <a:pt x="173895" y="43641"/>
                </a:lnTo>
                <a:lnTo>
                  <a:pt x="163256" y="43641"/>
                </a:lnTo>
                <a:lnTo>
                  <a:pt x="165749" y="42212"/>
                </a:lnTo>
                <a:lnTo>
                  <a:pt x="168575" y="40571"/>
                </a:lnTo>
                <a:close/>
                <a:moveTo>
                  <a:pt x="180217" y="40571"/>
                </a:moveTo>
                <a:lnTo>
                  <a:pt x="183074" y="42212"/>
                </a:lnTo>
                <a:lnTo>
                  <a:pt x="185536" y="43641"/>
                </a:lnTo>
                <a:lnTo>
                  <a:pt x="174898" y="43641"/>
                </a:lnTo>
                <a:lnTo>
                  <a:pt x="177360" y="42212"/>
                </a:lnTo>
                <a:lnTo>
                  <a:pt x="180217" y="40571"/>
                </a:lnTo>
                <a:close/>
                <a:moveTo>
                  <a:pt x="191828" y="40571"/>
                </a:moveTo>
                <a:lnTo>
                  <a:pt x="194685" y="42212"/>
                </a:lnTo>
                <a:lnTo>
                  <a:pt x="197147" y="43641"/>
                </a:lnTo>
                <a:lnTo>
                  <a:pt x="186509" y="43641"/>
                </a:lnTo>
                <a:lnTo>
                  <a:pt x="189001" y="42212"/>
                </a:lnTo>
                <a:lnTo>
                  <a:pt x="191828" y="40571"/>
                </a:lnTo>
                <a:close/>
                <a:moveTo>
                  <a:pt x="203470" y="40571"/>
                </a:moveTo>
                <a:lnTo>
                  <a:pt x="206327" y="42212"/>
                </a:lnTo>
                <a:lnTo>
                  <a:pt x="208789" y="43641"/>
                </a:lnTo>
                <a:lnTo>
                  <a:pt x="198151" y="43641"/>
                </a:lnTo>
                <a:lnTo>
                  <a:pt x="200613" y="42212"/>
                </a:lnTo>
                <a:lnTo>
                  <a:pt x="203470" y="40571"/>
                </a:lnTo>
                <a:close/>
                <a:moveTo>
                  <a:pt x="215051" y="40571"/>
                </a:moveTo>
                <a:lnTo>
                  <a:pt x="217908" y="42212"/>
                </a:lnTo>
                <a:lnTo>
                  <a:pt x="220370" y="43641"/>
                </a:lnTo>
                <a:lnTo>
                  <a:pt x="209731" y="43641"/>
                </a:lnTo>
                <a:lnTo>
                  <a:pt x="212193" y="42212"/>
                </a:lnTo>
                <a:lnTo>
                  <a:pt x="215051" y="40571"/>
                </a:lnTo>
                <a:close/>
                <a:moveTo>
                  <a:pt x="226692" y="40571"/>
                </a:moveTo>
                <a:lnTo>
                  <a:pt x="229519" y="42212"/>
                </a:lnTo>
                <a:lnTo>
                  <a:pt x="232011" y="43641"/>
                </a:lnTo>
                <a:lnTo>
                  <a:pt x="221373" y="43641"/>
                </a:lnTo>
                <a:lnTo>
                  <a:pt x="223835" y="42212"/>
                </a:lnTo>
                <a:lnTo>
                  <a:pt x="226692" y="40571"/>
                </a:lnTo>
                <a:close/>
                <a:moveTo>
                  <a:pt x="238303" y="40571"/>
                </a:moveTo>
                <a:lnTo>
                  <a:pt x="241160" y="42212"/>
                </a:lnTo>
                <a:lnTo>
                  <a:pt x="243622" y="43641"/>
                </a:lnTo>
                <a:lnTo>
                  <a:pt x="232984" y="43641"/>
                </a:lnTo>
                <a:lnTo>
                  <a:pt x="235446" y="42212"/>
                </a:lnTo>
                <a:lnTo>
                  <a:pt x="238303" y="40571"/>
                </a:lnTo>
                <a:close/>
                <a:moveTo>
                  <a:pt x="249945" y="40571"/>
                </a:moveTo>
                <a:lnTo>
                  <a:pt x="252772" y="42212"/>
                </a:lnTo>
                <a:lnTo>
                  <a:pt x="255264" y="43641"/>
                </a:lnTo>
                <a:lnTo>
                  <a:pt x="244626" y="43641"/>
                </a:lnTo>
                <a:lnTo>
                  <a:pt x="247088" y="42212"/>
                </a:lnTo>
                <a:lnTo>
                  <a:pt x="249945" y="40571"/>
                </a:lnTo>
                <a:close/>
                <a:moveTo>
                  <a:pt x="261556" y="40571"/>
                </a:moveTo>
                <a:lnTo>
                  <a:pt x="264413" y="42212"/>
                </a:lnTo>
                <a:lnTo>
                  <a:pt x="266875" y="43641"/>
                </a:lnTo>
                <a:lnTo>
                  <a:pt x="256237" y="43641"/>
                </a:lnTo>
                <a:lnTo>
                  <a:pt x="258699" y="42212"/>
                </a:lnTo>
                <a:lnTo>
                  <a:pt x="261556" y="40571"/>
                </a:lnTo>
                <a:close/>
                <a:moveTo>
                  <a:pt x="273198" y="40571"/>
                </a:moveTo>
                <a:lnTo>
                  <a:pt x="276024" y="42212"/>
                </a:lnTo>
                <a:lnTo>
                  <a:pt x="278517" y="43641"/>
                </a:lnTo>
                <a:lnTo>
                  <a:pt x="267878" y="43641"/>
                </a:lnTo>
                <a:lnTo>
                  <a:pt x="270340" y="42212"/>
                </a:lnTo>
                <a:lnTo>
                  <a:pt x="273198" y="40571"/>
                </a:lnTo>
                <a:close/>
                <a:moveTo>
                  <a:pt x="11217" y="43884"/>
                </a:moveTo>
                <a:lnTo>
                  <a:pt x="5898" y="46954"/>
                </a:lnTo>
                <a:lnTo>
                  <a:pt x="578" y="43884"/>
                </a:lnTo>
                <a:close/>
                <a:moveTo>
                  <a:pt x="22828" y="43884"/>
                </a:moveTo>
                <a:lnTo>
                  <a:pt x="17509" y="46954"/>
                </a:lnTo>
                <a:lnTo>
                  <a:pt x="12190" y="43884"/>
                </a:lnTo>
                <a:close/>
                <a:moveTo>
                  <a:pt x="34470" y="43884"/>
                </a:moveTo>
                <a:lnTo>
                  <a:pt x="29150" y="46954"/>
                </a:lnTo>
                <a:lnTo>
                  <a:pt x="23831" y="43884"/>
                </a:lnTo>
                <a:close/>
                <a:moveTo>
                  <a:pt x="46081" y="43884"/>
                </a:moveTo>
                <a:lnTo>
                  <a:pt x="40762" y="46954"/>
                </a:lnTo>
                <a:lnTo>
                  <a:pt x="35442" y="43884"/>
                </a:lnTo>
                <a:close/>
                <a:moveTo>
                  <a:pt x="57722" y="43884"/>
                </a:moveTo>
                <a:lnTo>
                  <a:pt x="52403" y="46954"/>
                </a:lnTo>
                <a:lnTo>
                  <a:pt x="47084" y="43884"/>
                </a:lnTo>
                <a:close/>
                <a:moveTo>
                  <a:pt x="69334" y="43884"/>
                </a:moveTo>
                <a:lnTo>
                  <a:pt x="64014" y="46954"/>
                </a:lnTo>
                <a:lnTo>
                  <a:pt x="58695" y="43884"/>
                </a:lnTo>
                <a:close/>
                <a:moveTo>
                  <a:pt x="80945" y="43884"/>
                </a:moveTo>
                <a:lnTo>
                  <a:pt x="75625" y="46954"/>
                </a:lnTo>
                <a:lnTo>
                  <a:pt x="70306" y="43884"/>
                </a:lnTo>
                <a:close/>
                <a:moveTo>
                  <a:pt x="92556" y="43884"/>
                </a:moveTo>
                <a:lnTo>
                  <a:pt x="87237" y="46954"/>
                </a:lnTo>
                <a:lnTo>
                  <a:pt x="81917" y="43884"/>
                </a:lnTo>
                <a:close/>
                <a:moveTo>
                  <a:pt x="104197" y="43884"/>
                </a:moveTo>
                <a:lnTo>
                  <a:pt x="98878" y="46954"/>
                </a:lnTo>
                <a:lnTo>
                  <a:pt x="93559" y="43884"/>
                </a:lnTo>
                <a:close/>
                <a:moveTo>
                  <a:pt x="115809" y="43884"/>
                </a:moveTo>
                <a:lnTo>
                  <a:pt x="110489" y="46954"/>
                </a:lnTo>
                <a:lnTo>
                  <a:pt x="105170" y="43884"/>
                </a:lnTo>
                <a:close/>
                <a:moveTo>
                  <a:pt x="127450" y="43884"/>
                </a:moveTo>
                <a:lnTo>
                  <a:pt x="122131" y="46954"/>
                </a:lnTo>
                <a:lnTo>
                  <a:pt x="116812" y="43884"/>
                </a:lnTo>
                <a:close/>
                <a:moveTo>
                  <a:pt x="139061" y="43884"/>
                </a:moveTo>
                <a:lnTo>
                  <a:pt x="133742" y="46954"/>
                </a:lnTo>
                <a:lnTo>
                  <a:pt x="128423" y="43884"/>
                </a:lnTo>
                <a:close/>
                <a:moveTo>
                  <a:pt x="150642" y="43884"/>
                </a:moveTo>
                <a:lnTo>
                  <a:pt x="145323" y="46954"/>
                </a:lnTo>
                <a:lnTo>
                  <a:pt x="140004" y="43884"/>
                </a:lnTo>
                <a:close/>
                <a:moveTo>
                  <a:pt x="162284" y="43884"/>
                </a:moveTo>
                <a:lnTo>
                  <a:pt x="156964" y="46954"/>
                </a:lnTo>
                <a:lnTo>
                  <a:pt x="151645" y="43884"/>
                </a:lnTo>
                <a:close/>
                <a:moveTo>
                  <a:pt x="173895" y="43884"/>
                </a:moveTo>
                <a:lnTo>
                  <a:pt x="168575" y="46954"/>
                </a:lnTo>
                <a:lnTo>
                  <a:pt x="163256" y="43884"/>
                </a:lnTo>
                <a:close/>
                <a:moveTo>
                  <a:pt x="185536" y="43884"/>
                </a:moveTo>
                <a:lnTo>
                  <a:pt x="180217" y="46954"/>
                </a:lnTo>
                <a:lnTo>
                  <a:pt x="174898" y="43884"/>
                </a:lnTo>
                <a:close/>
                <a:moveTo>
                  <a:pt x="197147" y="43884"/>
                </a:moveTo>
                <a:lnTo>
                  <a:pt x="191828" y="46954"/>
                </a:lnTo>
                <a:lnTo>
                  <a:pt x="186509" y="43884"/>
                </a:lnTo>
                <a:close/>
                <a:moveTo>
                  <a:pt x="208789" y="43884"/>
                </a:moveTo>
                <a:lnTo>
                  <a:pt x="203470" y="46954"/>
                </a:lnTo>
                <a:lnTo>
                  <a:pt x="198151" y="43884"/>
                </a:lnTo>
                <a:close/>
                <a:moveTo>
                  <a:pt x="220370" y="43884"/>
                </a:moveTo>
                <a:lnTo>
                  <a:pt x="215051" y="46954"/>
                </a:lnTo>
                <a:lnTo>
                  <a:pt x="209731" y="43884"/>
                </a:lnTo>
                <a:close/>
                <a:moveTo>
                  <a:pt x="232011" y="43884"/>
                </a:moveTo>
                <a:lnTo>
                  <a:pt x="226692" y="46954"/>
                </a:lnTo>
                <a:lnTo>
                  <a:pt x="221373" y="43884"/>
                </a:lnTo>
                <a:close/>
                <a:moveTo>
                  <a:pt x="243622" y="43884"/>
                </a:moveTo>
                <a:lnTo>
                  <a:pt x="238303" y="46954"/>
                </a:lnTo>
                <a:lnTo>
                  <a:pt x="232984" y="43884"/>
                </a:lnTo>
                <a:close/>
                <a:moveTo>
                  <a:pt x="255264" y="43884"/>
                </a:moveTo>
                <a:lnTo>
                  <a:pt x="249945" y="46954"/>
                </a:lnTo>
                <a:lnTo>
                  <a:pt x="244626" y="43884"/>
                </a:lnTo>
                <a:close/>
                <a:moveTo>
                  <a:pt x="266875" y="43884"/>
                </a:moveTo>
                <a:lnTo>
                  <a:pt x="261556" y="46954"/>
                </a:lnTo>
                <a:lnTo>
                  <a:pt x="256237" y="43884"/>
                </a:lnTo>
                <a:close/>
                <a:moveTo>
                  <a:pt x="278517" y="43884"/>
                </a:moveTo>
                <a:lnTo>
                  <a:pt x="273198" y="46954"/>
                </a:lnTo>
                <a:lnTo>
                  <a:pt x="267878" y="43884"/>
                </a:lnTo>
                <a:close/>
                <a:moveTo>
                  <a:pt x="46202" y="44097"/>
                </a:moveTo>
                <a:lnTo>
                  <a:pt x="40883" y="53307"/>
                </a:lnTo>
                <a:lnTo>
                  <a:pt x="40883" y="47167"/>
                </a:lnTo>
                <a:lnTo>
                  <a:pt x="46202" y="44097"/>
                </a:lnTo>
                <a:close/>
                <a:moveTo>
                  <a:pt x="243774" y="44097"/>
                </a:moveTo>
                <a:lnTo>
                  <a:pt x="238455" y="53307"/>
                </a:lnTo>
                <a:lnTo>
                  <a:pt x="238455" y="47167"/>
                </a:lnTo>
                <a:lnTo>
                  <a:pt x="243774" y="44097"/>
                </a:lnTo>
                <a:close/>
                <a:moveTo>
                  <a:pt x="255355" y="44097"/>
                </a:moveTo>
                <a:lnTo>
                  <a:pt x="250036" y="53307"/>
                </a:lnTo>
                <a:lnTo>
                  <a:pt x="250036" y="47167"/>
                </a:lnTo>
                <a:lnTo>
                  <a:pt x="255355" y="44097"/>
                </a:lnTo>
                <a:close/>
                <a:moveTo>
                  <a:pt x="266997" y="44097"/>
                </a:moveTo>
                <a:lnTo>
                  <a:pt x="261678" y="53307"/>
                </a:lnTo>
                <a:lnTo>
                  <a:pt x="261678" y="47167"/>
                </a:lnTo>
                <a:lnTo>
                  <a:pt x="266997" y="44097"/>
                </a:lnTo>
                <a:close/>
                <a:moveTo>
                  <a:pt x="278608" y="44097"/>
                </a:moveTo>
                <a:lnTo>
                  <a:pt x="273289" y="53307"/>
                </a:lnTo>
                <a:lnTo>
                  <a:pt x="273289" y="47167"/>
                </a:lnTo>
                <a:lnTo>
                  <a:pt x="278608" y="44097"/>
                </a:lnTo>
                <a:close/>
                <a:moveTo>
                  <a:pt x="457" y="44158"/>
                </a:moveTo>
                <a:lnTo>
                  <a:pt x="5776" y="47167"/>
                </a:lnTo>
                <a:lnTo>
                  <a:pt x="5776" y="53337"/>
                </a:lnTo>
                <a:lnTo>
                  <a:pt x="457" y="44158"/>
                </a:lnTo>
                <a:close/>
                <a:moveTo>
                  <a:pt x="11369" y="44097"/>
                </a:moveTo>
                <a:lnTo>
                  <a:pt x="6050" y="53337"/>
                </a:lnTo>
                <a:lnTo>
                  <a:pt x="6050" y="47167"/>
                </a:lnTo>
                <a:lnTo>
                  <a:pt x="11369" y="44097"/>
                </a:lnTo>
                <a:close/>
                <a:moveTo>
                  <a:pt x="12098" y="44158"/>
                </a:moveTo>
                <a:lnTo>
                  <a:pt x="17418" y="47167"/>
                </a:lnTo>
                <a:lnTo>
                  <a:pt x="17418" y="53337"/>
                </a:lnTo>
                <a:lnTo>
                  <a:pt x="12098" y="44158"/>
                </a:lnTo>
                <a:close/>
                <a:moveTo>
                  <a:pt x="22980" y="44097"/>
                </a:moveTo>
                <a:lnTo>
                  <a:pt x="17661" y="53337"/>
                </a:lnTo>
                <a:lnTo>
                  <a:pt x="17661" y="47167"/>
                </a:lnTo>
                <a:lnTo>
                  <a:pt x="22980" y="44097"/>
                </a:lnTo>
                <a:close/>
                <a:moveTo>
                  <a:pt x="23710" y="44097"/>
                </a:moveTo>
                <a:lnTo>
                  <a:pt x="29029" y="47167"/>
                </a:lnTo>
                <a:lnTo>
                  <a:pt x="29029" y="53337"/>
                </a:lnTo>
                <a:lnTo>
                  <a:pt x="23710" y="44097"/>
                </a:lnTo>
                <a:close/>
                <a:moveTo>
                  <a:pt x="34622" y="44097"/>
                </a:moveTo>
                <a:lnTo>
                  <a:pt x="29302" y="53337"/>
                </a:lnTo>
                <a:lnTo>
                  <a:pt x="29302" y="47167"/>
                </a:lnTo>
                <a:lnTo>
                  <a:pt x="34622" y="44097"/>
                </a:lnTo>
                <a:close/>
                <a:moveTo>
                  <a:pt x="35290" y="44158"/>
                </a:moveTo>
                <a:lnTo>
                  <a:pt x="40610" y="47167"/>
                </a:lnTo>
                <a:lnTo>
                  <a:pt x="40610" y="53337"/>
                </a:lnTo>
                <a:lnTo>
                  <a:pt x="35290" y="44158"/>
                </a:lnTo>
                <a:close/>
                <a:moveTo>
                  <a:pt x="46932" y="44158"/>
                </a:moveTo>
                <a:lnTo>
                  <a:pt x="52251" y="47228"/>
                </a:lnTo>
                <a:lnTo>
                  <a:pt x="52251" y="53337"/>
                </a:lnTo>
                <a:lnTo>
                  <a:pt x="46932" y="44158"/>
                </a:lnTo>
                <a:close/>
                <a:moveTo>
                  <a:pt x="57844" y="44097"/>
                </a:moveTo>
                <a:lnTo>
                  <a:pt x="52525" y="53337"/>
                </a:lnTo>
                <a:lnTo>
                  <a:pt x="52525" y="47167"/>
                </a:lnTo>
                <a:lnTo>
                  <a:pt x="57844" y="44097"/>
                </a:lnTo>
                <a:close/>
                <a:moveTo>
                  <a:pt x="58543" y="44158"/>
                </a:moveTo>
                <a:lnTo>
                  <a:pt x="63862" y="47228"/>
                </a:lnTo>
                <a:lnTo>
                  <a:pt x="63862" y="53337"/>
                </a:lnTo>
                <a:lnTo>
                  <a:pt x="58543" y="44158"/>
                </a:lnTo>
                <a:close/>
                <a:moveTo>
                  <a:pt x="69455" y="44097"/>
                </a:moveTo>
                <a:lnTo>
                  <a:pt x="64136" y="53337"/>
                </a:lnTo>
                <a:lnTo>
                  <a:pt x="64136" y="47167"/>
                </a:lnTo>
                <a:lnTo>
                  <a:pt x="69455" y="44097"/>
                </a:lnTo>
                <a:close/>
                <a:moveTo>
                  <a:pt x="70185" y="44158"/>
                </a:moveTo>
                <a:lnTo>
                  <a:pt x="75504" y="47228"/>
                </a:lnTo>
                <a:lnTo>
                  <a:pt x="75504" y="53337"/>
                </a:lnTo>
                <a:lnTo>
                  <a:pt x="70185" y="44158"/>
                </a:lnTo>
                <a:close/>
                <a:moveTo>
                  <a:pt x="81097" y="44097"/>
                </a:moveTo>
                <a:lnTo>
                  <a:pt x="75777" y="53337"/>
                </a:lnTo>
                <a:lnTo>
                  <a:pt x="75777" y="47167"/>
                </a:lnTo>
                <a:lnTo>
                  <a:pt x="81097" y="44097"/>
                </a:lnTo>
                <a:close/>
                <a:moveTo>
                  <a:pt x="81796" y="44158"/>
                </a:moveTo>
                <a:lnTo>
                  <a:pt x="87115" y="47228"/>
                </a:lnTo>
                <a:lnTo>
                  <a:pt x="87115" y="53337"/>
                </a:lnTo>
                <a:lnTo>
                  <a:pt x="81796" y="44158"/>
                </a:lnTo>
                <a:close/>
                <a:moveTo>
                  <a:pt x="92708" y="44097"/>
                </a:moveTo>
                <a:lnTo>
                  <a:pt x="87389" y="53337"/>
                </a:lnTo>
                <a:lnTo>
                  <a:pt x="87389" y="47167"/>
                </a:lnTo>
                <a:lnTo>
                  <a:pt x="92708" y="44097"/>
                </a:lnTo>
                <a:close/>
                <a:moveTo>
                  <a:pt x="93437" y="44158"/>
                </a:moveTo>
                <a:lnTo>
                  <a:pt x="98757" y="47228"/>
                </a:lnTo>
                <a:lnTo>
                  <a:pt x="98757" y="53337"/>
                </a:lnTo>
                <a:lnTo>
                  <a:pt x="93437" y="44158"/>
                </a:lnTo>
                <a:close/>
                <a:moveTo>
                  <a:pt x="104349" y="44097"/>
                </a:moveTo>
                <a:lnTo>
                  <a:pt x="99030" y="53337"/>
                </a:lnTo>
                <a:lnTo>
                  <a:pt x="99030" y="47167"/>
                </a:lnTo>
                <a:lnTo>
                  <a:pt x="104349" y="44097"/>
                </a:lnTo>
                <a:close/>
                <a:moveTo>
                  <a:pt x="105018" y="44158"/>
                </a:moveTo>
                <a:lnTo>
                  <a:pt x="110337" y="47228"/>
                </a:lnTo>
                <a:lnTo>
                  <a:pt x="110337" y="53337"/>
                </a:lnTo>
                <a:lnTo>
                  <a:pt x="105018" y="44158"/>
                </a:lnTo>
                <a:close/>
                <a:moveTo>
                  <a:pt x="115930" y="44097"/>
                </a:moveTo>
                <a:lnTo>
                  <a:pt x="110611" y="53337"/>
                </a:lnTo>
                <a:lnTo>
                  <a:pt x="110611" y="47167"/>
                </a:lnTo>
                <a:lnTo>
                  <a:pt x="115930" y="44097"/>
                </a:lnTo>
                <a:close/>
                <a:moveTo>
                  <a:pt x="116660" y="44158"/>
                </a:moveTo>
                <a:lnTo>
                  <a:pt x="121979" y="47228"/>
                </a:lnTo>
                <a:lnTo>
                  <a:pt x="121979" y="53337"/>
                </a:lnTo>
                <a:lnTo>
                  <a:pt x="116660" y="44158"/>
                </a:lnTo>
                <a:close/>
                <a:moveTo>
                  <a:pt x="127541" y="44097"/>
                </a:moveTo>
                <a:lnTo>
                  <a:pt x="122222" y="53337"/>
                </a:lnTo>
                <a:lnTo>
                  <a:pt x="122222" y="47167"/>
                </a:lnTo>
                <a:lnTo>
                  <a:pt x="127541" y="44097"/>
                </a:lnTo>
                <a:close/>
                <a:moveTo>
                  <a:pt x="128271" y="44158"/>
                </a:moveTo>
                <a:lnTo>
                  <a:pt x="133590" y="47228"/>
                </a:lnTo>
                <a:lnTo>
                  <a:pt x="133590" y="53337"/>
                </a:lnTo>
                <a:lnTo>
                  <a:pt x="128271" y="44158"/>
                </a:lnTo>
                <a:close/>
                <a:moveTo>
                  <a:pt x="139183" y="44097"/>
                </a:moveTo>
                <a:lnTo>
                  <a:pt x="133864" y="53337"/>
                </a:lnTo>
                <a:lnTo>
                  <a:pt x="133864" y="47167"/>
                </a:lnTo>
                <a:lnTo>
                  <a:pt x="139183" y="44097"/>
                </a:lnTo>
                <a:close/>
                <a:moveTo>
                  <a:pt x="139912" y="44158"/>
                </a:moveTo>
                <a:lnTo>
                  <a:pt x="145232" y="47228"/>
                </a:lnTo>
                <a:lnTo>
                  <a:pt x="145232" y="53337"/>
                </a:lnTo>
                <a:lnTo>
                  <a:pt x="139912" y="44158"/>
                </a:lnTo>
                <a:close/>
                <a:moveTo>
                  <a:pt x="150794" y="44097"/>
                </a:moveTo>
                <a:lnTo>
                  <a:pt x="145475" y="53337"/>
                </a:lnTo>
                <a:lnTo>
                  <a:pt x="145475" y="47167"/>
                </a:lnTo>
                <a:lnTo>
                  <a:pt x="150794" y="44097"/>
                </a:lnTo>
                <a:close/>
                <a:moveTo>
                  <a:pt x="151523" y="44158"/>
                </a:moveTo>
                <a:lnTo>
                  <a:pt x="156843" y="47228"/>
                </a:lnTo>
                <a:lnTo>
                  <a:pt x="156843" y="53337"/>
                </a:lnTo>
                <a:lnTo>
                  <a:pt x="151523" y="44158"/>
                </a:lnTo>
                <a:close/>
                <a:moveTo>
                  <a:pt x="162436" y="44097"/>
                </a:moveTo>
                <a:lnTo>
                  <a:pt x="157116" y="53337"/>
                </a:lnTo>
                <a:lnTo>
                  <a:pt x="157116" y="47167"/>
                </a:lnTo>
                <a:lnTo>
                  <a:pt x="162436" y="44097"/>
                </a:lnTo>
                <a:close/>
                <a:moveTo>
                  <a:pt x="163165" y="44158"/>
                </a:moveTo>
                <a:lnTo>
                  <a:pt x="168484" y="47228"/>
                </a:lnTo>
                <a:lnTo>
                  <a:pt x="168484" y="53337"/>
                </a:lnTo>
                <a:lnTo>
                  <a:pt x="163165" y="44158"/>
                </a:lnTo>
                <a:close/>
                <a:moveTo>
                  <a:pt x="174047" y="44097"/>
                </a:moveTo>
                <a:lnTo>
                  <a:pt x="168727" y="53337"/>
                </a:lnTo>
                <a:lnTo>
                  <a:pt x="168727" y="47167"/>
                </a:lnTo>
                <a:lnTo>
                  <a:pt x="174047" y="44097"/>
                </a:lnTo>
                <a:close/>
                <a:moveTo>
                  <a:pt x="174746" y="44158"/>
                </a:moveTo>
                <a:lnTo>
                  <a:pt x="180065" y="47228"/>
                </a:lnTo>
                <a:lnTo>
                  <a:pt x="180065" y="53337"/>
                </a:lnTo>
                <a:lnTo>
                  <a:pt x="174746" y="44158"/>
                </a:lnTo>
                <a:close/>
                <a:moveTo>
                  <a:pt x="185658" y="44097"/>
                </a:moveTo>
                <a:lnTo>
                  <a:pt x="180339" y="53337"/>
                </a:lnTo>
                <a:lnTo>
                  <a:pt x="180339" y="47167"/>
                </a:lnTo>
                <a:lnTo>
                  <a:pt x="185658" y="44097"/>
                </a:lnTo>
                <a:close/>
                <a:moveTo>
                  <a:pt x="186357" y="44158"/>
                </a:moveTo>
                <a:lnTo>
                  <a:pt x="191676" y="47228"/>
                </a:lnTo>
                <a:lnTo>
                  <a:pt x="191676" y="53337"/>
                </a:lnTo>
                <a:lnTo>
                  <a:pt x="186357" y="44158"/>
                </a:lnTo>
                <a:close/>
                <a:moveTo>
                  <a:pt x="197269" y="44097"/>
                </a:moveTo>
                <a:lnTo>
                  <a:pt x="191950" y="53337"/>
                </a:lnTo>
                <a:lnTo>
                  <a:pt x="191950" y="47167"/>
                </a:lnTo>
                <a:lnTo>
                  <a:pt x="197269" y="44097"/>
                </a:lnTo>
                <a:close/>
                <a:moveTo>
                  <a:pt x="197999" y="44158"/>
                </a:moveTo>
                <a:lnTo>
                  <a:pt x="203318" y="47228"/>
                </a:lnTo>
                <a:lnTo>
                  <a:pt x="203318" y="53337"/>
                </a:lnTo>
                <a:lnTo>
                  <a:pt x="197999" y="44158"/>
                </a:lnTo>
                <a:close/>
                <a:moveTo>
                  <a:pt x="208911" y="44097"/>
                </a:moveTo>
                <a:lnTo>
                  <a:pt x="203591" y="53337"/>
                </a:lnTo>
                <a:lnTo>
                  <a:pt x="203591" y="47167"/>
                </a:lnTo>
                <a:lnTo>
                  <a:pt x="208911" y="44097"/>
                </a:lnTo>
                <a:close/>
                <a:moveTo>
                  <a:pt x="209610" y="44158"/>
                </a:moveTo>
                <a:lnTo>
                  <a:pt x="214929" y="47228"/>
                </a:lnTo>
                <a:lnTo>
                  <a:pt x="214929" y="53337"/>
                </a:lnTo>
                <a:lnTo>
                  <a:pt x="209610" y="44158"/>
                </a:lnTo>
                <a:close/>
                <a:moveTo>
                  <a:pt x="220522" y="44097"/>
                </a:moveTo>
                <a:lnTo>
                  <a:pt x="215202" y="53337"/>
                </a:lnTo>
                <a:lnTo>
                  <a:pt x="215202" y="47167"/>
                </a:lnTo>
                <a:lnTo>
                  <a:pt x="220522" y="44097"/>
                </a:lnTo>
                <a:close/>
                <a:moveTo>
                  <a:pt x="221251" y="44158"/>
                </a:moveTo>
                <a:lnTo>
                  <a:pt x="226570" y="47228"/>
                </a:lnTo>
                <a:lnTo>
                  <a:pt x="226570" y="53337"/>
                </a:lnTo>
                <a:lnTo>
                  <a:pt x="221251" y="44158"/>
                </a:lnTo>
                <a:close/>
                <a:moveTo>
                  <a:pt x="232163" y="44097"/>
                </a:moveTo>
                <a:lnTo>
                  <a:pt x="226844" y="53337"/>
                </a:lnTo>
                <a:lnTo>
                  <a:pt x="226844" y="47167"/>
                </a:lnTo>
                <a:lnTo>
                  <a:pt x="232163" y="44097"/>
                </a:lnTo>
                <a:close/>
                <a:moveTo>
                  <a:pt x="232862" y="44097"/>
                </a:moveTo>
                <a:lnTo>
                  <a:pt x="238182" y="47167"/>
                </a:lnTo>
                <a:lnTo>
                  <a:pt x="238182" y="53337"/>
                </a:lnTo>
                <a:lnTo>
                  <a:pt x="232862" y="44097"/>
                </a:lnTo>
                <a:close/>
                <a:moveTo>
                  <a:pt x="244474" y="44097"/>
                </a:moveTo>
                <a:lnTo>
                  <a:pt x="249793" y="47167"/>
                </a:lnTo>
                <a:lnTo>
                  <a:pt x="249793" y="53337"/>
                </a:lnTo>
                <a:lnTo>
                  <a:pt x="244474" y="44097"/>
                </a:lnTo>
                <a:close/>
                <a:moveTo>
                  <a:pt x="256085" y="44097"/>
                </a:moveTo>
                <a:lnTo>
                  <a:pt x="261404" y="47167"/>
                </a:lnTo>
                <a:lnTo>
                  <a:pt x="261404" y="53337"/>
                </a:lnTo>
                <a:lnTo>
                  <a:pt x="256085" y="44097"/>
                </a:lnTo>
                <a:close/>
                <a:moveTo>
                  <a:pt x="267726" y="44097"/>
                </a:moveTo>
                <a:lnTo>
                  <a:pt x="273046" y="47167"/>
                </a:lnTo>
                <a:lnTo>
                  <a:pt x="273046" y="53337"/>
                </a:lnTo>
                <a:lnTo>
                  <a:pt x="267726" y="44097"/>
                </a:lnTo>
                <a:close/>
                <a:moveTo>
                  <a:pt x="11855" y="44249"/>
                </a:moveTo>
                <a:lnTo>
                  <a:pt x="17174" y="53459"/>
                </a:lnTo>
                <a:lnTo>
                  <a:pt x="17174" y="53459"/>
                </a:lnTo>
                <a:lnTo>
                  <a:pt x="11855" y="50389"/>
                </a:lnTo>
                <a:lnTo>
                  <a:pt x="11855" y="44249"/>
                </a:lnTo>
                <a:close/>
                <a:moveTo>
                  <a:pt x="23497" y="44249"/>
                </a:moveTo>
                <a:lnTo>
                  <a:pt x="28816" y="53459"/>
                </a:lnTo>
                <a:lnTo>
                  <a:pt x="28816" y="53459"/>
                </a:lnTo>
                <a:lnTo>
                  <a:pt x="23497" y="50389"/>
                </a:lnTo>
                <a:lnTo>
                  <a:pt x="23497" y="44249"/>
                </a:lnTo>
                <a:close/>
                <a:moveTo>
                  <a:pt x="35078" y="44249"/>
                </a:moveTo>
                <a:lnTo>
                  <a:pt x="40397" y="53459"/>
                </a:lnTo>
                <a:lnTo>
                  <a:pt x="40397" y="53459"/>
                </a:lnTo>
                <a:lnTo>
                  <a:pt x="35078" y="50389"/>
                </a:lnTo>
                <a:lnTo>
                  <a:pt x="35078" y="44249"/>
                </a:lnTo>
                <a:close/>
                <a:moveTo>
                  <a:pt x="93194" y="44249"/>
                </a:moveTo>
                <a:lnTo>
                  <a:pt x="98513" y="53459"/>
                </a:lnTo>
                <a:lnTo>
                  <a:pt x="98513" y="53459"/>
                </a:lnTo>
                <a:lnTo>
                  <a:pt x="93194" y="50419"/>
                </a:lnTo>
                <a:lnTo>
                  <a:pt x="93194" y="44249"/>
                </a:lnTo>
                <a:close/>
                <a:moveTo>
                  <a:pt x="244" y="44249"/>
                </a:moveTo>
                <a:lnTo>
                  <a:pt x="5563" y="53459"/>
                </a:lnTo>
                <a:lnTo>
                  <a:pt x="214" y="50389"/>
                </a:lnTo>
                <a:lnTo>
                  <a:pt x="214" y="44249"/>
                </a:lnTo>
                <a:close/>
                <a:moveTo>
                  <a:pt x="46689" y="44249"/>
                </a:moveTo>
                <a:lnTo>
                  <a:pt x="52008" y="53459"/>
                </a:lnTo>
                <a:lnTo>
                  <a:pt x="46689" y="50389"/>
                </a:lnTo>
                <a:lnTo>
                  <a:pt x="46689" y="44249"/>
                </a:lnTo>
                <a:close/>
                <a:moveTo>
                  <a:pt x="58330" y="44249"/>
                </a:moveTo>
                <a:lnTo>
                  <a:pt x="63650" y="53459"/>
                </a:lnTo>
                <a:lnTo>
                  <a:pt x="58330" y="50419"/>
                </a:lnTo>
                <a:lnTo>
                  <a:pt x="58330" y="44249"/>
                </a:lnTo>
                <a:close/>
                <a:moveTo>
                  <a:pt x="69941" y="44249"/>
                </a:moveTo>
                <a:lnTo>
                  <a:pt x="75261" y="53459"/>
                </a:lnTo>
                <a:lnTo>
                  <a:pt x="69941" y="50419"/>
                </a:lnTo>
                <a:lnTo>
                  <a:pt x="69941" y="44249"/>
                </a:lnTo>
                <a:close/>
                <a:moveTo>
                  <a:pt x="81583" y="44249"/>
                </a:moveTo>
                <a:lnTo>
                  <a:pt x="86902" y="53459"/>
                </a:lnTo>
                <a:lnTo>
                  <a:pt x="81583" y="50419"/>
                </a:lnTo>
                <a:lnTo>
                  <a:pt x="81583" y="44249"/>
                </a:lnTo>
                <a:close/>
                <a:moveTo>
                  <a:pt x="104836" y="44249"/>
                </a:moveTo>
                <a:lnTo>
                  <a:pt x="110155" y="53459"/>
                </a:lnTo>
                <a:lnTo>
                  <a:pt x="104836" y="50419"/>
                </a:lnTo>
                <a:lnTo>
                  <a:pt x="104836" y="44249"/>
                </a:lnTo>
                <a:close/>
                <a:moveTo>
                  <a:pt x="116416" y="44249"/>
                </a:moveTo>
                <a:lnTo>
                  <a:pt x="121736" y="53459"/>
                </a:lnTo>
                <a:lnTo>
                  <a:pt x="116416" y="50419"/>
                </a:lnTo>
                <a:lnTo>
                  <a:pt x="116416" y="44249"/>
                </a:lnTo>
                <a:close/>
                <a:moveTo>
                  <a:pt x="128058" y="44249"/>
                </a:moveTo>
                <a:lnTo>
                  <a:pt x="133377" y="53459"/>
                </a:lnTo>
                <a:lnTo>
                  <a:pt x="128058" y="50419"/>
                </a:lnTo>
                <a:lnTo>
                  <a:pt x="128058" y="44249"/>
                </a:lnTo>
                <a:close/>
                <a:moveTo>
                  <a:pt x="139669" y="44249"/>
                </a:moveTo>
                <a:lnTo>
                  <a:pt x="144988" y="53459"/>
                </a:lnTo>
                <a:lnTo>
                  <a:pt x="139669" y="50419"/>
                </a:lnTo>
                <a:lnTo>
                  <a:pt x="139669" y="44249"/>
                </a:lnTo>
                <a:close/>
                <a:moveTo>
                  <a:pt x="151311" y="44249"/>
                </a:moveTo>
                <a:lnTo>
                  <a:pt x="156630" y="53459"/>
                </a:lnTo>
                <a:lnTo>
                  <a:pt x="151311" y="50419"/>
                </a:lnTo>
                <a:lnTo>
                  <a:pt x="151311" y="44249"/>
                </a:lnTo>
                <a:close/>
                <a:moveTo>
                  <a:pt x="162922" y="44249"/>
                </a:moveTo>
                <a:lnTo>
                  <a:pt x="168241" y="53459"/>
                </a:lnTo>
                <a:lnTo>
                  <a:pt x="162922" y="50419"/>
                </a:lnTo>
                <a:lnTo>
                  <a:pt x="162922" y="44249"/>
                </a:lnTo>
                <a:close/>
                <a:moveTo>
                  <a:pt x="174503" y="44249"/>
                </a:moveTo>
                <a:lnTo>
                  <a:pt x="179822" y="53459"/>
                </a:lnTo>
                <a:lnTo>
                  <a:pt x="174503" y="50419"/>
                </a:lnTo>
                <a:lnTo>
                  <a:pt x="174503" y="44249"/>
                </a:lnTo>
                <a:close/>
                <a:moveTo>
                  <a:pt x="186144" y="44249"/>
                </a:moveTo>
                <a:lnTo>
                  <a:pt x="191463" y="53459"/>
                </a:lnTo>
                <a:lnTo>
                  <a:pt x="186144" y="50419"/>
                </a:lnTo>
                <a:lnTo>
                  <a:pt x="186144" y="44249"/>
                </a:lnTo>
                <a:close/>
                <a:moveTo>
                  <a:pt x="197755" y="44249"/>
                </a:moveTo>
                <a:lnTo>
                  <a:pt x="203075" y="53459"/>
                </a:lnTo>
                <a:lnTo>
                  <a:pt x="197755" y="50419"/>
                </a:lnTo>
                <a:lnTo>
                  <a:pt x="197755" y="44249"/>
                </a:lnTo>
                <a:close/>
                <a:moveTo>
                  <a:pt x="209397" y="44249"/>
                </a:moveTo>
                <a:lnTo>
                  <a:pt x="214716" y="53459"/>
                </a:lnTo>
                <a:lnTo>
                  <a:pt x="209397" y="50419"/>
                </a:lnTo>
                <a:lnTo>
                  <a:pt x="209397" y="44249"/>
                </a:lnTo>
                <a:close/>
                <a:moveTo>
                  <a:pt x="221008" y="44249"/>
                </a:moveTo>
                <a:lnTo>
                  <a:pt x="226327" y="53459"/>
                </a:lnTo>
                <a:lnTo>
                  <a:pt x="221008" y="50419"/>
                </a:lnTo>
                <a:lnTo>
                  <a:pt x="221008" y="44249"/>
                </a:lnTo>
                <a:close/>
                <a:moveTo>
                  <a:pt x="232650" y="44249"/>
                </a:moveTo>
                <a:lnTo>
                  <a:pt x="237969" y="53459"/>
                </a:lnTo>
                <a:lnTo>
                  <a:pt x="232650" y="50419"/>
                </a:lnTo>
                <a:lnTo>
                  <a:pt x="232650" y="44249"/>
                </a:lnTo>
                <a:close/>
                <a:moveTo>
                  <a:pt x="244230" y="44249"/>
                </a:moveTo>
                <a:lnTo>
                  <a:pt x="249550" y="53459"/>
                </a:lnTo>
                <a:lnTo>
                  <a:pt x="244230" y="50419"/>
                </a:lnTo>
                <a:lnTo>
                  <a:pt x="244230" y="44249"/>
                </a:lnTo>
                <a:close/>
                <a:moveTo>
                  <a:pt x="255872" y="44249"/>
                </a:moveTo>
                <a:lnTo>
                  <a:pt x="261191" y="53459"/>
                </a:lnTo>
                <a:lnTo>
                  <a:pt x="255872" y="50419"/>
                </a:lnTo>
                <a:lnTo>
                  <a:pt x="255872" y="44249"/>
                </a:lnTo>
                <a:close/>
                <a:moveTo>
                  <a:pt x="267483" y="44249"/>
                </a:moveTo>
                <a:lnTo>
                  <a:pt x="272802" y="53459"/>
                </a:lnTo>
                <a:lnTo>
                  <a:pt x="267483" y="50419"/>
                </a:lnTo>
                <a:lnTo>
                  <a:pt x="267483" y="44249"/>
                </a:lnTo>
                <a:close/>
                <a:moveTo>
                  <a:pt x="58057" y="44310"/>
                </a:moveTo>
                <a:lnTo>
                  <a:pt x="58057" y="50419"/>
                </a:lnTo>
                <a:lnTo>
                  <a:pt x="52737" y="53489"/>
                </a:lnTo>
                <a:lnTo>
                  <a:pt x="52737" y="53489"/>
                </a:lnTo>
                <a:lnTo>
                  <a:pt x="58057" y="44310"/>
                </a:lnTo>
                <a:close/>
                <a:moveTo>
                  <a:pt x="69698" y="44310"/>
                </a:moveTo>
                <a:lnTo>
                  <a:pt x="69698" y="50419"/>
                </a:lnTo>
                <a:lnTo>
                  <a:pt x="64379" y="53489"/>
                </a:lnTo>
                <a:lnTo>
                  <a:pt x="64379" y="53489"/>
                </a:lnTo>
                <a:lnTo>
                  <a:pt x="69698" y="44310"/>
                </a:lnTo>
                <a:close/>
                <a:moveTo>
                  <a:pt x="81309" y="44310"/>
                </a:moveTo>
                <a:lnTo>
                  <a:pt x="81309" y="50419"/>
                </a:lnTo>
                <a:lnTo>
                  <a:pt x="75990" y="53489"/>
                </a:lnTo>
                <a:lnTo>
                  <a:pt x="75990" y="53489"/>
                </a:lnTo>
                <a:lnTo>
                  <a:pt x="81309" y="44310"/>
                </a:lnTo>
                <a:close/>
                <a:moveTo>
                  <a:pt x="92951" y="44310"/>
                </a:moveTo>
                <a:lnTo>
                  <a:pt x="92951" y="50419"/>
                </a:lnTo>
                <a:lnTo>
                  <a:pt x="87632" y="53489"/>
                </a:lnTo>
                <a:lnTo>
                  <a:pt x="87632" y="53489"/>
                </a:lnTo>
                <a:lnTo>
                  <a:pt x="92951" y="44310"/>
                </a:lnTo>
                <a:close/>
                <a:moveTo>
                  <a:pt x="104562" y="44310"/>
                </a:moveTo>
                <a:lnTo>
                  <a:pt x="104562" y="50419"/>
                </a:lnTo>
                <a:lnTo>
                  <a:pt x="99243" y="53489"/>
                </a:lnTo>
                <a:lnTo>
                  <a:pt x="99243" y="53489"/>
                </a:lnTo>
                <a:lnTo>
                  <a:pt x="104562" y="44310"/>
                </a:lnTo>
                <a:close/>
                <a:moveTo>
                  <a:pt x="116143" y="44310"/>
                </a:moveTo>
                <a:lnTo>
                  <a:pt x="116143" y="50419"/>
                </a:lnTo>
                <a:lnTo>
                  <a:pt x="110824" y="53489"/>
                </a:lnTo>
                <a:lnTo>
                  <a:pt x="110824" y="53489"/>
                </a:lnTo>
                <a:lnTo>
                  <a:pt x="116143" y="44310"/>
                </a:lnTo>
                <a:close/>
                <a:moveTo>
                  <a:pt x="127784" y="44310"/>
                </a:moveTo>
                <a:lnTo>
                  <a:pt x="127784" y="50419"/>
                </a:lnTo>
                <a:lnTo>
                  <a:pt x="122465" y="53489"/>
                </a:lnTo>
                <a:lnTo>
                  <a:pt x="122465" y="53489"/>
                </a:lnTo>
                <a:lnTo>
                  <a:pt x="127784" y="44310"/>
                </a:lnTo>
                <a:close/>
                <a:moveTo>
                  <a:pt x="139396" y="44310"/>
                </a:moveTo>
                <a:lnTo>
                  <a:pt x="139396" y="50419"/>
                </a:lnTo>
                <a:lnTo>
                  <a:pt x="134076" y="53489"/>
                </a:lnTo>
                <a:lnTo>
                  <a:pt x="134076" y="53489"/>
                </a:lnTo>
                <a:lnTo>
                  <a:pt x="139396" y="44310"/>
                </a:lnTo>
                <a:close/>
                <a:moveTo>
                  <a:pt x="151037" y="44310"/>
                </a:moveTo>
                <a:lnTo>
                  <a:pt x="151037" y="50419"/>
                </a:lnTo>
                <a:lnTo>
                  <a:pt x="145718" y="53489"/>
                </a:lnTo>
                <a:lnTo>
                  <a:pt x="145718" y="53489"/>
                </a:lnTo>
                <a:lnTo>
                  <a:pt x="151037" y="44310"/>
                </a:lnTo>
                <a:close/>
                <a:moveTo>
                  <a:pt x="162648" y="44310"/>
                </a:moveTo>
                <a:lnTo>
                  <a:pt x="162648" y="50419"/>
                </a:lnTo>
                <a:lnTo>
                  <a:pt x="157329" y="53489"/>
                </a:lnTo>
                <a:lnTo>
                  <a:pt x="157329" y="53489"/>
                </a:lnTo>
                <a:lnTo>
                  <a:pt x="162648" y="44310"/>
                </a:lnTo>
                <a:close/>
                <a:moveTo>
                  <a:pt x="174290" y="44310"/>
                </a:moveTo>
                <a:lnTo>
                  <a:pt x="174290" y="50419"/>
                </a:lnTo>
                <a:lnTo>
                  <a:pt x="168971" y="53489"/>
                </a:lnTo>
                <a:lnTo>
                  <a:pt x="168971" y="53489"/>
                </a:lnTo>
                <a:lnTo>
                  <a:pt x="174290" y="44310"/>
                </a:lnTo>
                <a:close/>
                <a:moveTo>
                  <a:pt x="185871" y="44310"/>
                </a:moveTo>
                <a:lnTo>
                  <a:pt x="185871" y="50419"/>
                </a:lnTo>
                <a:lnTo>
                  <a:pt x="180551" y="53489"/>
                </a:lnTo>
                <a:lnTo>
                  <a:pt x="180551" y="53489"/>
                </a:lnTo>
                <a:lnTo>
                  <a:pt x="185871" y="44310"/>
                </a:lnTo>
                <a:close/>
                <a:moveTo>
                  <a:pt x="197512" y="44310"/>
                </a:moveTo>
                <a:lnTo>
                  <a:pt x="197512" y="50419"/>
                </a:lnTo>
                <a:lnTo>
                  <a:pt x="192193" y="53489"/>
                </a:lnTo>
                <a:lnTo>
                  <a:pt x="192193" y="53489"/>
                </a:lnTo>
                <a:lnTo>
                  <a:pt x="197512" y="44310"/>
                </a:lnTo>
                <a:close/>
                <a:moveTo>
                  <a:pt x="209123" y="44310"/>
                </a:moveTo>
                <a:lnTo>
                  <a:pt x="209123" y="50419"/>
                </a:lnTo>
                <a:lnTo>
                  <a:pt x="203804" y="53489"/>
                </a:lnTo>
                <a:lnTo>
                  <a:pt x="203804" y="53489"/>
                </a:lnTo>
                <a:lnTo>
                  <a:pt x="209123" y="44310"/>
                </a:lnTo>
                <a:close/>
                <a:moveTo>
                  <a:pt x="220765" y="44310"/>
                </a:moveTo>
                <a:lnTo>
                  <a:pt x="220765" y="50419"/>
                </a:lnTo>
                <a:lnTo>
                  <a:pt x="215446" y="53489"/>
                </a:lnTo>
                <a:lnTo>
                  <a:pt x="215446" y="53489"/>
                </a:lnTo>
                <a:lnTo>
                  <a:pt x="220765" y="44310"/>
                </a:lnTo>
                <a:close/>
                <a:moveTo>
                  <a:pt x="243957" y="44310"/>
                </a:moveTo>
                <a:lnTo>
                  <a:pt x="243957" y="50419"/>
                </a:lnTo>
                <a:lnTo>
                  <a:pt x="238638" y="53489"/>
                </a:lnTo>
                <a:lnTo>
                  <a:pt x="238638" y="53489"/>
                </a:lnTo>
                <a:lnTo>
                  <a:pt x="243957" y="44310"/>
                </a:lnTo>
                <a:close/>
                <a:moveTo>
                  <a:pt x="255598" y="44310"/>
                </a:moveTo>
                <a:lnTo>
                  <a:pt x="255598" y="50419"/>
                </a:lnTo>
                <a:lnTo>
                  <a:pt x="250279" y="53489"/>
                </a:lnTo>
                <a:lnTo>
                  <a:pt x="250279" y="53489"/>
                </a:lnTo>
                <a:lnTo>
                  <a:pt x="255598" y="44310"/>
                </a:lnTo>
                <a:close/>
                <a:moveTo>
                  <a:pt x="34834" y="44249"/>
                </a:moveTo>
                <a:lnTo>
                  <a:pt x="34834" y="50419"/>
                </a:lnTo>
                <a:lnTo>
                  <a:pt x="29515" y="53489"/>
                </a:lnTo>
                <a:lnTo>
                  <a:pt x="29515" y="53489"/>
                </a:lnTo>
                <a:lnTo>
                  <a:pt x="34834" y="44249"/>
                </a:lnTo>
                <a:close/>
                <a:moveTo>
                  <a:pt x="46446" y="44249"/>
                </a:moveTo>
                <a:lnTo>
                  <a:pt x="46446" y="50419"/>
                </a:lnTo>
                <a:lnTo>
                  <a:pt x="41126" y="53489"/>
                </a:lnTo>
                <a:lnTo>
                  <a:pt x="41126" y="53489"/>
                </a:lnTo>
                <a:lnTo>
                  <a:pt x="46446" y="44249"/>
                </a:lnTo>
                <a:close/>
                <a:moveTo>
                  <a:pt x="232376" y="44310"/>
                </a:moveTo>
                <a:lnTo>
                  <a:pt x="232376" y="50419"/>
                </a:lnTo>
                <a:lnTo>
                  <a:pt x="227057" y="53489"/>
                </a:lnTo>
                <a:lnTo>
                  <a:pt x="232376" y="44310"/>
                </a:lnTo>
                <a:close/>
                <a:moveTo>
                  <a:pt x="267210" y="44310"/>
                </a:moveTo>
                <a:lnTo>
                  <a:pt x="267210" y="50419"/>
                </a:lnTo>
                <a:lnTo>
                  <a:pt x="261890" y="53489"/>
                </a:lnTo>
                <a:lnTo>
                  <a:pt x="267210" y="44310"/>
                </a:lnTo>
                <a:close/>
                <a:moveTo>
                  <a:pt x="278851" y="44310"/>
                </a:moveTo>
                <a:lnTo>
                  <a:pt x="278851" y="50419"/>
                </a:lnTo>
                <a:lnTo>
                  <a:pt x="273532" y="53489"/>
                </a:lnTo>
                <a:lnTo>
                  <a:pt x="278851" y="44310"/>
                </a:lnTo>
                <a:close/>
                <a:moveTo>
                  <a:pt x="11582" y="44249"/>
                </a:moveTo>
                <a:lnTo>
                  <a:pt x="11582" y="50419"/>
                </a:lnTo>
                <a:lnTo>
                  <a:pt x="6262" y="53489"/>
                </a:lnTo>
                <a:lnTo>
                  <a:pt x="11582" y="44249"/>
                </a:lnTo>
                <a:close/>
                <a:moveTo>
                  <a:pt x="23223" y="44310"/>
                </a:moveTo>
                <a:lnTo>
                  <a:pt x="23223" y="50419"/>
                </a:lnTo>
                <a:lnTo>
                  <a:pt x="17904" y="53489"/>
                </a:lnTo>
                <a:lnTo>
                  <a:pt x="23223" y="44310"/>
                </a:lnTo>
                <a:close/>
                <a:moveTo>
                  <a:pt x="69850" y="50601"/>
                </a:moveTo>
                <a:lnTo>
                  <a:pt x="75169" y="53671"/>
                </a:lnTo>
                <a:lnTo>
                  <a:pt x="64531" y="53671"/>
                </a:lnTo>
                <a:lnTo>
                  <a:pt x="69850" y="50601"/>
                </a:lnTo>
                <a:close/>
                <a:moveTo>
                  <a:pt x="81431" y="50601"/>
                </a:moveTo>
                <a:lnTo>
                  <a:pt x="86750" y="53671"/>
                </a:lnTo>
                <a:lnTo>
                  <a:pt x="76112" y="53671"/>
                </a:lnTo>
                <a:lnTo>
                  <a:pt x="81431" y="50601"/>
                </a:lnTo>
                <a:close/>
                <a:moveTo>
                  <a:pt x="93042" y="50601"/>
                </a:moveTo>
                <a:lnTo>
                  <a:pt x="98361" y="53671"/>
                </a:lnTo>
                <a:lnTo>
                  <a:pt x="87723" y="53671"/>
                </a:lnTo>
                <a:lnTo>
                  <a:pt x="93042" y="50601"/>
                </a:lnTo>
                <a:close/>
                <a:moveTo>
                  <a:pt x="104684" y="50601"/>
                </a:moveTo>
                <a:lnTo>
                  <a:pt x="110003" y="53671"/>
                </a:lnTo>
                <a:lnTo>
                  <a:pt x="99364" y="53671"/>
                </a:lnTo>
                <a:lnTo>
                  <a:pt x="104684" y="50601"/>
                </a:lnTo>
                <a:close/>
                <a:moveTo>
                  <a:pt x="116295" y="50601"/>
                </a:moveTo>
                <a:lnTo>
                  <a:pt x="121614" y="53671"/>
                </a:lnTo>
                <a:lnTo>
                  <a:pt x="110976" y="53671"/>
                </a:lnTo>
                <a:lnTo>
                  <a:pt x="116295" y="50601"/>
                </a:lnTo>
                <a:close/>
                <a:moveTo>
                  <a:pt x="127936" y="50601"/>
                </a:moveTo>
                <a:lnTo>
                  <a:pt x="133256" y="53671"/>
                </a:lnTo>
                <a:lnTo>
                  <a:pt x="122617" y="53671"/>
                </a:lnTo>
                <a:lnTo>
                  <a:pt x="127936" y="50601"/>
                </a:lnTo>
                <a:close/>
                <a:moveTo>
                  <a:pt x="139548" y="50601"/>
                </a:moveTo>
                <a:lnTo>
                  <a:pt x="144867" y="53671"/>
                </a:lnTo>
                <a:lnTo>
                  <a:pt x="134228" y="53671"/>
                </a:lnTo>
                <a:lnTo>
                  <a:pt x="139548" y="50601"/>
                </a:lnTo>
                <a:close/>
                <a:moveTo>
                  <a:pt x="151159" y="50601"/>
                </a:moveTo>
                <a:lnTo>
                  <a:pt x="156478" y="53671"/>
                </a:lnTo>
                <a:lnTo>
                  <a:pt x="145840" y="53671"/>
                </a:lnTo>
                <a:lnTo>
                  <a:pt x="151159" y="50601"/>
                </a:lnTo>
                <a:close/>
                <a:moveTo>
                  <a:pt x="162770" y="50601"/>
                </a:moveTo>
                <a:lnTo>
                  <a:pt x="168089" y="53671"/>
                </a:lnTo>
                <a:lnTo>
                  <a:pt x="157451" y="53671"/>
                </a:lnTo>
                <a:lnTo>
                  <a:pt x="162770" y="50601"/>
                </a:lnTo>
                <a:close/>
                <a:moveTo>
                  <a:pt x="174411" y="50601"/>
                </a:moveTo>
                <a:lnTo>
                  <a:pt x="179731" y="53671"/>
                </a:lnTo>
                <a:lnTo>
                  <a:pt x="169092" y="53671"/>
                </a:lnTo>
                <a:lnTo>
                  <a:pt x="174411" y="50601"/>
                </a:lnTo>
                <a:close/>
                <a:moveTo>
                  <a:pt x="186023" y="50601"/>
                </a:moveTo>
                <a:lnTo>
                  <a:pt x="191342" y="53671"/>
                </a:lnTo>
                <a:lnTo>
                  <a:pt x="180703" y="53671"/>
                </a:lnTo>
                <a:lnTo>
                  <a:pt x="186023" y="50601"/>
                </a:lnTo>
                <a:close/>
                <a:moveTo>
                  <a:pt x="197634" y="50601"/>
                </a:moveTo>
                <a:lnTo>
                  <a:pt x="202953" y="53671"/>
                </a:lnTo>
                <a:lnTo>
                  <a:pt x="192345" y="53671"/>
                </a:lnTo>
                <a:lnTo>
                  <a:pt x="197634" y="50601"/>
                </a:lnTo>
                <a:close/>
                <a:moveTo>
                  <a:pt x="209275" y="50601"/>
                </a:moveTo>
                <a:lnTo>
                  <a:pt x="214595" y="53671"/>
                </a:lnTo>
                <a:lnTo>
                  <a:pt x="203956" y="53671"/>
                </a:lnTo>
                <a:lnTo>
                  <a:pt x="209275" y="50601"/>
                </a:lnTo>
                <a:close/>
                <a:moveTo>
                  <a:pt x="220856" y="50601"/>
                </a:moveTo>
                <a:lnTo>
                  <a:pt x="226175" y="53671"/>
                </a:lnTo>
                <a:lnTo>
                  <a:pt x="215537" y="53671"/>
                </a:lnTo>
                <a:lnTo>
                  <a:pt x="220856" y="50601"/>
                </a:lnTo>
                <a:close/>
                <a:moveTo>
                  <a:pt x="232498" y="50601"/>
                </a:moveTo>
                <a:lnTo>
                  <a:pt x="237817" y="53671"/>
                </a:lnTo>
                <a:lnTo>
                  <a:pt x="227178" y="53671"/>
                </a:lnTo>
                <a:lnTo>
                  <a:pt x="232498" y="50601"/>
                </a:lnTo>
                <a:close/>
                <a:moveTo>
                  <a:pt x="244109" y="50601"/>
                </a:moveTo>
                <a:lnTo>
                  <a:pt x="249428" y="53671"/>
                </a:lnTo>
                <a:lnTo>
                  <a:pt x="238790" y="53671"/>
                </a:lnTo>
                <a:lnTo>
                  <a:pt x="244109" y="50601"/>
                </a:lnTo>
                <a:close/>
                <a:moveTo>
                  <a:pt x="255750" y="50601"/>
                </a:moveTo>
                <a:lnTo>
                  <a:pt x="261070" y="53671"/>
                </a:lnTo>
                <a:lnTo>
                  <a:pt x="250431" y="53671"/>
                </a:lnTo>
                <a:lnTo>
                  <a:pt x="255750" y="50601"/>
                </a:lnTo>
                <a:close/>
                <a:moveTo>
                  <a:pt x="267362" y="50601"/>
                </a:moveTo>
                <a:lnTo>
                  <a:pt x="272681" y="53671"/>
                </a:lnTo>
                <a:lnTo>
                  <a:pt x="262042" y="53671"/>
                </a:lnTo>
                <a:lnTo>
                  <a:pt x="267362" y="50601"/>
                </a:lnTo>
                <a:close/>
                <a:moveTo>
                  <a:pt x="279003" y="50601"/>
                </a:moveTo>
                <a:lnTo>
                  <a:pt x="284322" y="53671"/>
                </a:lnTo>
                <a:lnTo>
                  <a:pt x="273684" y="53671"/>
                </a:lnTo>
                <a:lnTo>
                  <a:pt x="279003" y="50601"/>
                </a:lnTo>
                <a:close/>
                <a:moveTo>
                  <a:pt x="11703" y="50632"/>
                </a:moveTo>
                <a:lnTo>
                  <a:pt x="17023" y="53732"/>
                </a:lnTo>
                <a:lnTo>
                  <a:pt x="6384" y="53732"/>
                </a:lnTo>
                <a:lnTo>
                  <a:pt x="11703" y="50632"/>
                </a:lnTo>
                <a:close/>
                <a:moveTo>
                  <a:pt x="23345" y="50632"/>
                </a:moveTo>
                <a:lnTo>
                  <a:pt x="28664" y="53732"/>
                </a:lnTo>
                <a:lnTo>
                  <a:pt x="18026" y="53732"/>
                </a:lnTo>
                <a:lnTo>
                  <a:pt x="23345" y="50632"/>
                </a:lnTo>
                <a:close/>
                <a:moveTo>
                  <a:pt x="34956" y="50632"/>
                </a:moveTo>
                <a:lnTo>
                  <a:pt x="40275" y="53732"/>
                </a:lnTo>
                <a:lnTo>
                  <a:pt x="29637" y="53732"/>
                </a:lnTo>
                <a:lnTo>
                  <a:pt x="34956" y="50632"/>
                </a:lnTo>
                <a:close/>
                <a:moveTo>
                  <a:pt x="46598" y="50632"/>
                </a:moveTo>
                <a:lnTo>
                  <a:pt x="51886" y="53732"/>
                </a:lnTo>
                <a:lnTo>
                  <a:pt x="41248" y="53732"/>
                </a:lnTo>
                <a:lnTo>
                  <a:pt x="46598" y="50632"/>
                </a:lnTo>
                <a:close/>
                <a:moveTo>
                  <a:pt x="58209" y="50632"/>
                </a:moveTo>
                <a:lnTo>
                  <a:pt x="63528" y="53732"/>
                </a:lnTo>
                <a:lnTo>
                  <a:pt x="52889" y="53732"/>
                </a:lnTo>
                <a:lnTo>
                  <a:pt x="58209" y="50632"/>
                </a:lnTo>
                <a:close/>
                <a:moveTo>
                  <a:pt x="17023" y="53945"/>
                </a:moveTo>
                <a:lnTo>
                  <a:pt x="11703" y="57015"/>
                </a:lnTo>
                <a:lnTo>
                  <a:pt x="6384" y="53945"/>
                </a:lnTo>
                <a:close/>
                <a:moveTo>
                  <a:pt x="28664" y="53945"/>
                </a:moveTo>
                <a:lnTo>
                  <a:pt x="23345" y="57015"/>
                </a:lnTo>
                <a:lnTo>
                  <a:pt x="18026" y="53945"/>
                </a:lnTo>
                <a:close/>
                <a:moveTo>
                  <a:pt x="40275" y="53945"/>
                </a:moveTo>
                <a:lnTo>
                  <a:pt x="34956" y="57015"/>
                </a:lnTo>
                <a:lnTo>
                  <a:pt x="29637" y="53945"/>
                </a:lnTo>
                <a:close/>
                <a:moveTo>
                  <a:pt x="51886" y="53945"/>
                </a:moveTo>
                <a:lnTo>
                  <a:pt x="46567" y="57015"/>
                </a:lnTo>
                <a:lnTo>
                  <a:pt x="41248" y="53945"/>
                </a:lnTo>
                <a:close/>
                <a:moveTo>
                  <a:pt x="63528" y="53945"/>
                </a:moveTo>
                <a:lnTo>
                  <a:pt x="58209" y="57015"/>
                </a:lnTo>
                <a:lnTo>
                  <a:pt x="52889" y="53945"/>
                </a:lnTo>
                <a:close/>
                <a:moveTo>
                  <a:pt x="75169" y="53945"/>
                </a:moveTo>
                <a:lnTo>
                  <a:pt x="69850" y="57015"/>
                </a:lnTo>
                <a:lnTo>
                  <a:pt x="64531" y="53945"/>
                </a:lnTo>
                <a:close/>
                <a:moveTo>
                  <a:pt x="86750" y="53945"/>
                </a:moveTo>
                <a:lnTo>
                  <a:pt x="81431" y="57015"/>
                </a:lnTo>
                <a:lnTo>
                  <a:pt x="76112" y="53945"/>
                </a:lnTo>
                <a:close/>
                <a:moveTo>
                  <a:pt x="98361" y="53945"/>
                </a:moveTo>
                <a:lnTo>
                  <a:pt x="93042" y="57015"/>
                </a:lnTo>
                <a:lnTo>
                  <a:pt x="87723" y="53945"/>
                </a:lnTo>
                <a:close/>
                <a:moveTo>
                  <a:pt x="110003" y="53945"/>
                </a:moveTo>
                <a:lnTo>
                  <a:pt x="104684" y="57015"/>
                </a:lnTo>
                <a:lnTo>
                  <a:pt x="99364" y="53945"/>
                </a:lnTo>
                <a:close/>
                <a:moveTo>
                  <a:pt x="121614" y="53945"/>
                </a:moveTo>
                <a:lnTo>
                  <a:pt x="116295" y="57015"/>
                </a:lnTo>
                <a:lnTo>
                  <a:pt x="110976" y="53945"/>
                </a:lnTo>
                <a:close/>
                <a:moveTo>
                  <a:pt x="133256" y="53945"/>
                </a:moveTo>
                <a:lnTo>
                  <a:pt x="127936" y="57015"/>
                </a:lnTo>
                <a:lnTo>
                  <a:pt x="122617" y="53945"/>
                </a:lnTo>
                <a:close/>
                <a:moveTo>
                  <a:pt x="144867" y="53945"/>
                </a:moveTo>
                <a:lnTo>
                  <a:pt x="139548" y="57015"/>
                </a:lnTo>
                <a:lnTo>
                  <a:pt x="134228" y="53945"/>
                </a:lnTo>
                <a:close/>
                <a:moveTo>
                  <a:pt x="156478" y="53945"/>
                </a:moveTo>
                <a:lnTo>
                  <a:pt x="151159" y="57015"/>
                </a:lnTo>
                <a:lnTo>
                  <a:pt x="145840" y="53945"/>
                </a:lnTo>
                <a:close/>
                <a:moveTo>
                  <a:pt x="168089" y="53945"/>
                </a:moveTo>
                <a:lnTo>
                  <a:pt x="162770" y="57015"/>
                </a:lnTo>
                <a:lnTo>
                  <a:pt x="157451" y="53945"/>
                </a:lnTo>
                <a:close/>
                <a:moveTo>
                  <a:pt x="179731" y="53945"/>
                </a:moveTo>
                <a:lnTo>
                  <a:pt x="174411" y="57015"/>
                </a:lnTo>
                <a:lnTo>
                  <a:pt x="169092" y="53945"/>
                </a:lnTo>
                <a:close/>
                <a:moveTo>
                  <a:pt x="191342" y="53945"/>
                </a:moveTo>
                <a:lnTo>
                  <a:pt x="186023" y="57015"/>
                </a:lnTo>
                <a:lnTo>
                  <a:pt x="180703" y="53945"/>
                </a:lnTo>
                <a:close/>
                <a:moveTo>
                  <a:pt x="202953" y="53945"/>
                </a:moveTo>
                <a:lnTo>
                  <a:pt x="197634" y="57015"/>
                </a:lnTo>
                <a:lnTo>
                  <a:pt x="192315" y="53945"/>
                </a:lnTo>
                <a:close/>
                <a:moveTo>
                  <a:pt x="214564" y="53945"/>
                </a:moveTo>
                <a:lnTo>
                  <a:pt x="209245" y="57015"/>
                </a:lnTo>
                <a:lnTo>
                  <a:pt x="203926" y="53945"/>
                </a:lnTo>
                <a:close/>
                <a:moveTo>
                  <a:pt x="226175" y="53945"/>
                </a:moveTo>
                <a:lnTo>
                  <a:pt x="220856" y="57015"/>
                </a:lnTo>
                <a:lnTo>
                  <a:pt x="215537" y="53945"/>
                </a:lnTo>
                <a:close/>
                <a:moveTo>
                  <a:pt x="237817" y="53945"/>
                </a:moveTo>
                <a:lnTo>
                  <a:pt x="232498" y="57015"/>
                </a:lnTo>
                <a:lnTo>
                  <a:pt x="227178" y="53945"/>
                </a:lnTo>
                <a:close/>
                <a:moveTo>
                  <a:pt x="249428" y="53945"/>
                </a:moveTo>
                <a:lnTo>
                  <a:pt x="244109" y="57015"/>
                </a:lnTo>
                <a:lnTo>
                  <a:pt x="238790" y="53945"/>
                </a:lnTo>
                <a:close/>
                <a:moveTo>
                  <a:pt x="261070" y="53945"/>
                </a:moveTo>
                <a:lnTo>
                  <a:pt x="255750" y="57015"/>
                </a:lnTo>
                <a:lnTo>
                  <a:pt x="250431" y="53945"/>
                </a:lnTo>
                <a:close/>
                <a:moveTo>
                  <a:pt x="272681" y="53945"/>
                </a:moveTo>
                <a:lnTo>
                  <a:pt x="267362" y="57015"/>
                </a:lnTo>
                <a:lnTo>
                  <a:pt x="262042" y="53945"/>
                </a:lnTo>
                <a:close/>
                <a:moveTo>
                  <a:pt x="284292" y="53945"/>
                </a:moveTo>
                <a:lnTo>
                  <a:pt x="278973" y="57015"/>
                </a:lnTo>
                <a:lnTo>
                  <a:pt x="273653" y="53945"/>
                </a:lnTo>
                <a:close/>
                <a:moveTo>
                  <a:pt x="17174" y="54188"/>
                </a:moveTo>
                <a:lnTo>
                  <a:pt x="11855" y="63368"/>
                </a:lnTo>
                <a:lnTo>
                  <a:pt x="11855" y="57258"/>
                </a:lnTo>
                <a:lnTo>
                  <a:pt x="17174" y="54188"/>
                </a:lnTo>
                <a:close/>
                <a:moveTo>
                  <a:pt x="28816" y="54188"/>
                </a:moveTo>
                <a:lnTo>
                  <a:pt x="23497" y="63368"/>
                </a:lnTo>
                <a:lnTo>
                  <a:pt x="23497" y="57258"/>
                </a:lnTo>
                <a:lnTo>
                  <a:pt x="28816" y="54188"/>
                </a:lnTo>
                <a:close/>
                <a:moveTo>
                  <a:pt x="52008" y="54188"/>
                </a:moveTo>
                <a:lnTo>
                  <a:pt x="46689" y="63368"/>
                </a:lnTo>
                <a:lnTo>
                  <a:pt x="46689" y="57258"/>
                </a:lnTo>
                <a:lnTo>
                  <a:pt x="52008" y="54188"/>
                </a:lnTo>
                <a:close/>
                <a:moveTo>
                  <a:pt x="63650" y="54188"/>
                </a:moveTo>
                <a:lnTo>
                  <a:pt x="58330" y="63368"/>
                </a:lnTo>
                <a:lnTo>
                  <a:pt x="58330" y="57258"/>
                </a:lnTo>
                <a:lnTo>
                  <a:pt x="63650" y="54188"/>
                </a:lnTo>
                <a:close/>
                <a:moveTo>
                  <a:pt x="226327" y="54188"/>
                </a:moveTo>
                <a:lnTo>
                  <a:pt x="221008" y="63368"/>
                </a:lnTo>
                <a:lnTo>
                  <a:pt x="221008" y="57258"/>
                </a:lnTo>
                <a:lnTo>
                  <a:pt x="226327" y="54188"/>
                </a:lnTo>
                <a:close/>
                <a:moveTo>
                  <a:pt x="237969" y="54188"/>
                </a:moveTo>
                <a:lnTo>
                  <a:pt x="232650" y="63368"/>
                </a:lnTo>
                <a:lnTo>
                  <a:pt x="232650" y="57258"/>
                </a:lnTo>
                <a:lnTo>
                  <a:pt x="237969" y="54188"/>
                </a:lnTo>
                <a:close/>
                <a:moveTo>
                  <a:pt x="249550" y="54188"/>
                </a:moveTo>
                <a:lnTo>
                  <a:pt x="244230" y="63368"/>
                </a:lnTo>
                <a:lnTo>
                  <a:pt x="244230" y="57258"/>
                </a:lnTo>
                <a:lnTo>
                  <a:pt x="249550" y="54188"/>
                </a:lnTo>
                <a:close/>
                <a:moveTo>
                  <a:pt x="261191" y="54188"/>
                </a:moveTo>
                <a:lnTo>
                  <a:pt x="255872" y="63368"/>
                </a:lnTo>
                <a:lnTo>
                  <a:pt x="255872" y="57258"/>
                </a:lnTo>
                <a:lnTo>
                  <a:pt x="261191" y="54188"/>
                </a:lnTo>
                <a:close/>
                <a:moveTo>
                  <a:pt x="272802" y="54188"/>
                </a:moveTo>
                <a:lnTo>
                  <a:pt x="267483" y="63368"/>
                </a:lnTo>
                <a:lnTo>
                  <a:pt x="267483" y="57258"/>
                </a:lnTo>
                <a:lnTo>
                  <a:pt x="272802" y="54188"/>
                </a:lnTo>
                <a:close/>
                <a:moveTo>
                  <a:pt x="284444" y="54188"/>
                </a:moveTo>
                <a:lnTo>
                  <a:pt x="279125" y="63368"/>
                </a:lnTo>
                <a:lnTo>
                  <a:pt x="279125" y="57258"/>
                </a:lnTo>
                <a:lnTo>
                  <a:pt x="284444" y="54188"/>
                </a:lnTo>
                <a:close/>
                <a:moveTo>
                  <a:pt x="6262" y="54218"/>
                </a:moveTo>
                <a:lnTo>
                  <a:pt x="11582" y="57258"/>
                </a:lnTo>
                <a:lnTo>
                  <a:pt x="11582" y="63398"/>
                </a:lnTo>
                <a:lnTo>
                  <a:pt x="6262" y="54218"/>
                </a:lnTo>
                <a:close/>
                <a:moveTo>
                  <a:pt x="17904" y="54218"/>
                </a:moveTo>
                <a:lnTo>
                  <a:pt x="23223" y="57258"/>
                </a:lnTo>
                <a:lnTo>
                  <a:pt x="23223" y="63398"/>
                </a:lnTo>
                <a:lnTo>
                  <a:pt x="17904" y="54218"/>
                </a:lnTo>
                <a:close/>
                <a:moveTo>
                  <a:pt x="29515" y="54218"/>
                </a:moveTo>
                <a:lnTo>
                  <a:pt x="34834" y="57258"/>
                </a:lnTo>
                <a:lnTo>
                  <a:pt x="34834" y="63398"/>
                </a:lnTo>
                <a:lnTo>
                  <a:pt x="29515" y="54218"/>
                </a:lnTo>
                <a:close/>
                <a:moveTo>
                  <a:pt x="40427" y="54188"/>
                </a:moveTo>
                <a:lnTo>
                  <a:pt x="35108" y="63398"/>
                </a:lnTo>
                <a:lnTo>
                  <a:pt x="35108" y="57258"/>
                </a:lnTo>
                <a:lnTo>
                  <a:pt x="40427" y="54188"/>
                </a:lnTo>
                <a:close/>
                <a:moveTo>
                  <a:pt x="41126" y="54218"/>
                </a:moveTo>
                <a:lnTo>
                  <a:pt x="46446" y="57258"/>
                </a:lnTo>
                <a:lnTo>
                  <a:pt x="46446" y="63398"/>
                </a:lnTo>
                <a:lnTo>
                  <a:pt x="41126" y="54218"/>
                </a:lnTo>
                <a:close/>
                <a:moveTo>
                  <a:pt x="52737" y="54218"/>
                </a:moveTo>
                <a:lnTo>
                  <a:pt x="58057" y="57258"/>
                </a:lnTo>
                <a:lnTo>
                  <a:pt x="58057" y="63398"/>
                </a:lnTo>
                <a:lnTo>
                  <a:pt x="52737" y="54218"/>
                </a:lnTo>
                <a:close/>
                <a:moveTo>
                  <a:pt x="64379" y="54218"/>
                </a:moveTo>
                <a:lnTo>
                  <a:pt x="69698" y="57258"/>
                </a:lnTo>
                <a:lnTo>
                  <a:pt x="69698" y="63398"/>
                </a:lnTo>
                <a:lnTo>
                  <a:pt x="64379" y="54218"/>
                </a:lnTo>
                <a:close/>
                <a:moveTo>
                  <a:pt x="75261" y="54188"/>
                </a:moveTo>
                <a:lnTo>
                  <a:pt x="69941" y="63398"/>
                </a:lnTo>
                <a:lnTo>
                  <a:pt x="69941" y="57258"/>
                </a:lnTo>
                <a:lnTo>
                  <a:pt x="75261" y="54188"/>
                </a:lnTo>
                <a:close/>
                <a:moveTo>
                  <a:pt x="75990" y="54218"/>
                </a:moveTo>
                <a:lnTo>
                  <a:pt x="81309" y="57258"/>
                </a:lnTo>
                <a:lnTo>
                  <a:pt x="81309" y="63398"/>
                </a:lnTo>
                <a:lnTo>
                  <a:pt x="75990" y="54218"/>
                </a:lnTo>
                <a:close/>
                <a:moveTo>
                  <a:pt x="86902" y="54188"/>
                </a:moveTo>
                <a:lnTo>
                  <a:pt x="81583" y="63398"/>
                </a:lnTo>
                <a:lnTo>
                  <a:pt x="81583" y="57258"/>
                </a:lnTo>
                <a:lnTo>
                  <a:pt x="86902" y="54188"/>
                </a:lnTo>
                <a:close/>
                <a:moveTo>
                  <a:pt x="87632" y="54218"/>
                </a:moveTo>
                <a:lnTo>
                  <a:pt x="92951" y="57258"/>
                </a:lnTo>
                <a:lnTo>
                  <a:pt x="92951" y="63398"/>
                </a:lnTo>
                <a:lnTo>
                  <a:pt x="87632" y="54218"/>
                </a:lnTo>
                <a:close/>
                <a:moveTo>
                  <a:pt x="98513" y="54188"/>
                </a:moveTo>
                <a:lnTo>
                  <a:pt x="93194" y="63398"/>
                </a:lnTo>
                <a:lnTo>
                  <a:pt x="93194" y="57258"/>
                </a:lnTo>
                <a:lnTo>
                  <a:pt x="98513" y="54188"/>
                </a:lnTo>
                <a:close/>
                <a:moveTo>
                  <a:pt x="99243" y="54218"/>
                </a:moveTo>
                <a:lnTo>
                  <a:pt x="104562" y="57258"/>
                </a:lnTo>
                <a:lnTo>
                  <a:pt x="104562" y="63398"/>
                </a:lnTo>
                <a:lnTo>
                  <a:pt x="99243" y="54218"/>
                </a:lnTo>
                <a:close/>
                <a:moveTo>
                  <a:pt x="110155" y="54188"/>
                </a:moveTo>
                <a:lnTo>
                  <a:pt x="104836" y="63398"/>
                </a:lnTo>
                <a:lnTo>
                  <a:pt x="104836" y="57258"/>
                </a:lnTo>
                <a:lnTo>
                  <a:pt x="110155" y="54188"/>
                </a:lnTo>
                <a:close/>
                <a:moveTo>
                  <a:pt x="110824" y="54218"/>
                </a:moveTo>
                <a:lnTo>
                  <a:pt x="116143" y="57258"/>
                </a:lnTo>
                <a:lnTo>
                  <a:pt x="116143" y="63398"/>
                </a:lnTo>
                <a:lnTo>
                  <a:pt x="110824" y="54218"/>
                </a:lnTo>
                <a:close/>
                <a:moveTo>
                  <a:pt x="121736" y="54188"/>
                </a:moveTo>
                <a:lnTo>
                  <a:pt x="116416" y="63398"/>
                </a:lnTo>
                <a:lnTo>
                  <a:pt x="116416" y="57258"/>
                </a:lnTo>
                <a:lnTo>
                  <a:pt x="121736" y="54188"/>
                </a:lnTo>
                <a:close/>
                <a:moveTo>
                  <a:pt x="122465" y="54218"/>
                </a:moveTo>
                <a:lnTo>
                  <a:pt x="127784" y="57258"/>
                </a:lnTo>
                <a:lnTo>
                  <a:pt x="127784" y="63398"/>
                </a:lnTo>
                <a:lnTo>
                  <a:pt x="122465" y="54218"/>
                </a:lnTo>
                <a:close/>
                <a:moveTo>
                  <a:pt x="133377" y="54188"/>
                </a:moveTo>
                <a:lnTo>
                  <a:pt x="128058" y="63398"/>
                </a:lnTo>
                <a:lnTo>
                  <a:pt x="128058" y="57258"/>
                </a:lnTo>
                <a:lnTo>
                  <a:pt x="133377" y="54188"/>
                </a:lnTo>
                <a:close/>
                <a:moveTo>
                  <a:pt x="134076" y="54218"/>
                </a:moveTo>
                <a:lnTo>
                  <a:pt x="139396" y="57258"/>
                </a:lnTo>
                <a:lnTo>
                  <a:pt x="139396" y="63398"/>
                </a:lnTo>
                <a:lnTo>
                  <a:pt x="134076" y="54218"/>
                </a:lnTo>
                <a:close/>
                <a:moveTo>
                  <a:pt x="144988" y="54188"/>
                </a:moveTo>
                <a:lnTo>
                  <a:pt x="139669" y="63398"/>
                </a:lnTo>
                <a:lnTo>
                  <a:pt x="139669" y="57258"/>
                </a:lnTo>
                <a:lnTo>
                  <a:pt x="144988" y="54188"/>
                </a:lnTo>
                <a:close/>
                <a:moveTo>
                  <a:pt x="145718" y="54218"/>
                </a:moveTo>
                <a:lnTo>
                  <a:pt x="151037" y="57258"/>
                </a:lnTo>
                <a:lnTo>
                  <a:pt x="151037" y="63398"/>
                </a:lnTo>
                <a:lnTo>
                  <a:pt x="145718" y="54218"/>
                </a:lnTo>
                <a:close/>
                <a:moveTo>
                  <a:pt x="156630" y="54188"/>
                </a:moveTo>
                <a:lnTo>
                  <a:pt x="151311" y="63398"/>
                </a:lnTo>
                <a:lnTo>
                  <a:pt x="151311" y="57258"/>
                </a:lnTo>
                <a:lnTo>
                  <a:pt x="156630" y="54188"/>
                </a:lnTo>
                <a:close/>
                <a:moveTo>
                  <a:pt x="157329" y="54218"/>
                </a:moveTo>
                <a:lnTo>
                  <a:pt x="162648" y="57258"/>
                </a:lnTo>
                <a:lnTo>
                  <a:pt x="162648" y="63398"/>
                </a:lnTo>
                <a:lnTo>
                  <a:pt x="157329" y="54218"/>
                </a:lnTo>
                <a:close/>
                <a:moveTo>
                  <a:pt x="168241" y="54188"/>
                </a:moveTo>
                <a:lnTo>
                  <a:pt x="162922" y="63398"/>
                </a:lnTo>
                <a:lnTo>
                  <a:pt x="162922" y="57258"/>
                </a:lnTo>
                <a:lnTo>
                  <a:pt x="168241" y="54188"/>
                </a:lnTo>
                <a:close/>
                <a:moveTo>
                  <a:pt x="168971" y="54218"/>
                </a:moveTo>
                <a:lnTo>
                  <a:pt x="174290" y="57258"/>
                </a:lnTo>
                <a:lnTo>
                  <a:pt x="174290" y="63398"/>
                </a:lnTo>
                <a:lnTo>
                  <a:pt x="168971" y="54218"/>
                </a:lnTo>
                <a:close/>
                <a:moveTo>
                  <a:pt x="179822" y="54188"/>
                </a:moveTo>
                <a:lnTo>
                  <a:pt x="174503" y="63398"/>
                </a:lnTo>
                <a:lnTo>
                  <a:pt x="174503" y="57258"/>
                </a:lnTo>
                <a:lnTo>
                  <a:pt x="179822" y="54188"/>
                </a:lnTo>
                <a:close/>
                <a:moveTo>
                  <a:pt x="180551" y="54218"/>
                </a:moveTo>
                <a:lnTo>
                  <a:pt x="185871" y="57258"/>
                </a:lnTo>
                <a:lnTo>
                  <a:pt x="185871" y="63398"/>
                </a:lnTo>
                <a:lnTo>
                  <a:pt x="180551" y="54218"/>
                </a:lnTo>
                <a:close/>
                <a:moveTo>
                  <a:pt x="191463" y="54188"/>
                </a:moveTo>
                <a:lnTo>
                  <a:pt x="186144" y="63398"/>
                </a:lnTo>
                <a:lnTo>
                  <a:pt x="186144" y="57258"/>
                </a:lnTo>
                <a:lnTo>
                  <a:pt x="191463" y="54188"/>
                </a:lnTo>
                <a:close/>
                <a:moveTo>
                  <a:pt x="192193" y="54218"/>
                </a:moveTo>
                <a:lnTo>
                  <a:pt x="197512" y="57258"/>
                </a:lnTo>
                <a:lnTo>
                  <a:pt x="197512" y="63398"/>
                </a:lnTo>
                <a:lnTo>
                  <a:pt x="192193" y="54218"/>
                </a:lnTo>
                <a:close/>
                <a:moveTo>
                  <a:pt x="203075" y="54188"/>
                </a:moveTo>
                <a:lnTo>
                  <a:pt x="197755" y="63398"/>
                </a:lnTo>
                <a:lnTo>
                  <a:pt x="197755" y="57258"/>
                </a:lnTo>
                <a:lnTo>
                  <a:pt x="203075" y="54188"/>
                </a:lnTo>
                <a:close/>
                <a:moveTo>
                  <a:pt x="203804" y="54218"/>
                </a:moveTo>
                <a:lnTo>
                  <a:pt x="209123" y="57258"/>
                </a:lnTo>
                <a:lnTo>
                  <a:pt x="209123" y="63398"/>
                </a:lnTo>
                <a:lnTo>
                  <a:pt x="203804" y="54218"/>
                </a:lnTo>
                <a:close/>
                <a:moveTo>
                  <a:pt x="214716" y="54188"/>
                </a:moveTo>
                <a:lnTo>
                  <a:pt x="209397" y="63398"/>
                </a:lnTo>
                <a:lnTo>
                  <a:pt x="209397" y="57258"/>
                </a:lnTo>
                <a:lnTo>
                  <a:pt x="214716" y="54188"/>
                </a:lnTo>
                <a:close/>
                <a:moveTo>
                  <a:pt x="215446" y="54218"/>
                </a:moveTo>
                <a:lnTo>
                  <a:pt x="220765" y="57258"/>
                </a:lnTo>
                <a:lnTo>
                  <a:pt x="220765" y="63398"/>
                </a:lnTo>
                <a:lnTo>
                  <a:pt x="215446" y="54218"/>
                </a:lnTo>
                <a:close/>
                <a:moveTo>
                  <a:pt x="227057" y="54188"/>
                </a:moveTo>
                <a:lnTo>
                  <a:pt x="232376" y="57258"/>
                </a:lnTo>
                <a:lnTo>
                  <a:pt x="232376" y="63398"/>
                </a:lnTo>
                <a:lnTo>
                  <a:pt x="227057" y="54188"/>
                </a:lnTo>
                <a:close/>
                <a:moveTo>
                  <a:pt x="238668" y="54188"/>
                </a:moveTo>
                <a:lnTo>
                  <a:pt x="243987" y="57258"/>
                </a:lnTo>
                <a:lnTo>
                  <a:pt x="243987" y="63398"/>
                </a:lnTo>
                <a:lnTo>
                  <a:pt x="238668" y="54188"/>
                </a:lnTo>
                <a:close/>
                <a:moveTo>
                  <a:pt x="250279" y="54188"/>
                </a:moveTo>
                <a:lnTo>
                  <a:pt x="255598" y="57258"/>
                </a:lnTo>
                <a:lnTo>
                  <a:pt x="255598" y="63398"/>
                </a:lnTo>
                <a:lnTo>
                  <a:pt x="250279" y="54188"/>
                </a:lnTo>
                <a:close/>
                <a:moveTo>
                  <a:pt x="261890" y="54188"/>
                </a:moveTo>
                <a:lnTo>
                  <a:pt x="267210" y="57258"/>
                </a:lnTo>
                <a:lnTo>
                  <a:pt x="267210" y="63398"/>
                </a:lnTo>
                <a:lnTo>
                  <a:pt x="261890" y="54188"/>
                </a:lnTo>
                <a:close/>
                <a:moveTo>
                  <a:pt x="273532" y="54188"/>
                </a:moveTo>
                <a:lnTo>
                  <a:pt x="278851" y="57258"/>
                </a:lnTo>
                <a:lnTo>
                  <a:pt x="278851" y="63398"/>
                </a:lnTo>
                <a:lnTo>
                  <a:pt x="273532" y="54188"/>
                </a:lnTo>
                <a:close/>
                <a:moveTo>
                  <a:pt x="191676" y="54310"/>
                </a:moveTo>
                <a:lnTo>
                  <a:pt x="191676" y="60450"/>
                </a:lnTo>
                <a:lnTo>
                  <a:pt x="188849" y="62091"/>
                </a:lnTo>
                <a:lnTo>
                  <a:pt x="186357" y="63520"/>
                </a:lnTo>
                <a:lnTo>
                  <a:pt x="186357" y="63520"/>
                </a:lnTo>
                <a:lnTo>
                  <a:pt x="191676" y="54310"/>
                </a:lnTo>
                <a:close/>
                <a:moveTo>
                  <a:pt x="238182" y="54310"/>
                </a:moveTo>
                <a:lnTo>
                  <a:pt x="238182" y="60450"/>
                </a:lnTo>
                <a:lnTo>
                  <a:pt x="235355" y="62091"/>
                </a:lnTo>
                <a:lnTo>
                  <a:pt x="232862" y="63520"/>
                </a:lnTo>
                <a:lnTo>
                  <a:pt x="232862" y="63520"/>
                </a:lnTo>
                <a:lnTo>
                  <a:pt x="238182" y="54310"/>
                </a:lnTo>
                <a:close/>
                <a:moveTo>
                  <a:pt x="52525" y="54340"/>
                </a:moveTo>
                <a:lnTo>
                  <a:pt x="57844" y="63520"/>
                </a:lnTo>
                <a:lnTo>
                  <a:pt x="57844" y="63520"/>
                </a:lnTo>
                <a:lnTo>
                  <a:pt x="55351" y="62091"/>
                </a:lnTo>
                <a:lnTo>
                  <a:pt x="52525" y="60450"/>
                </a:lnTo>
                <a:lnTo>
                  <a:pt x="52525" y="54340"/>
                </a:lnTo>
                <a:close/>
                <a:moveTo>
                  <a:pt x="64136" y="54340"/>
                </a:moveTo>
                <a:lnTo>
                  <a:pt x="69455" y="63520"/>
                </a:lnTo>
                <a:lnTo>
                  <a:pt x="69455" y="63520"/>
                </a:lnTo>
                <a:lnTo>
                  <a:pt x="66993" y="62091"/>
                </a:lnTo>
                <a:lnTo>
                  <a:pt x="64136" y="60450"/>
                </a:lnTo>
                <a:lnTo>
                  <a:pt x="64136" y="54340"/>
                </a:lnTo>
                <a:close/>
                <a:moveTo>
                  <a:pt x="75777" y="54340"/>
                </a:moveTo>
                <a:lnTo>
                  <a:pt x="81097" y="63520"/>
                </a:lnTo>
                <a:lnTo>
                  <a:pt x="81097" y="63520"/>
                </a:lnTo>
                <a:lnTo>
                  <a:pt x="78604" y="62121"/>
                </a:lnTo>
                <a:lnTo>
                  <a:pt x="75777" y="60480"/>
                </a:lnTo>
                <a:lnTo>
                  <a:pt x="75777" y="54340"/>
                </a:lnTo>
                <a:close/>
                <a:moveTo>
                  <a:pt x="98757" y="54310"/>
                </a:moveTo>
                <a:lnTo>
                  <a:pt x="98757" y="60450"/>
                </a:lnTo>
                <a:lnTo>
                  <a:pt x="95899" y="62091"/>
                </a:lnTo>
                <a:lnTo>
                  <a:pt x="93437" y="63520"/>
                </a:lnTo>
                <a:lnTo>
                  <a:pt x="93437" y="63520"/>
                </a:lnTo>
                <a:lnTo>
                  <a:pt x="98757" y="54310"/>
                </a:lnTo>
                <a:close/>
                <a:moveTo>
                  <a:pt x="145232" y="54310"/>
                </a:moveTo>
                <a:lnTo>
                  <a:pt x="145232" y="60450"/>
                </a:lnTo>
                <a:lnTo>
                  <a:pt x="142374" y="62091"/>
                </a:lnTo>
                <a:lnTo>
                  <a:pt x="139912" y="63520"/>
                </a:lnTo>
                <a:lnTo>
                  <a:pt x="145232" y="54310"/>
                </a:lnTo>
                <a:close/>
                <a:moveTo>
                  <a:pt x="156843" y="54310"/>
                </a:moveTo>
                <a:lnTo>
                  <a:pt x="156843" y="60450"/>
                </a:lnTo>
                <a:lnTo>
                  <a:pt x="153986" y="62091"/>
                </a:lnTo>
                <a:lnTo>
                  <a:pt x="151523" y="63520"/>
                </a:lnTo>
                <a:lnTo>
                  <a:pt x="156843" y="54310"/>
                </a:lnTo>
                <a:close/>
                <a:moveTo>
                  <a:pt x="180065" y="54310"/>
                </a:moveTo>
                <a:lnTo>
                  <a:pt x="180065" y="60450"/>
                </a:lnTo>
                <a:lnTo>
                  <a:pt x="177208" y="62091"/>
                </a:lnTo>
                <a:lnTo>
                  <a:pt x="174746" y="63520"/>
                </a:lnTo>
                <a:lnTo>
                  <a:pt x="180065" y="54310"/>
                </a:lnTo>
                <a:close/>
                <a:moveTo>
                  <a:pt x="203318" y="54310"/>
                </a:moveTo>
                <a:lnTo>
                  <a:pt x="203318" y="60450"/>
                </a:lnTo>
                <a:lnTo>
                  <a:pt x="200461" y="62091"/>
                </a:lnTo>
                <a:lnTo>
                  <a:pt x="197999" y="63520"/>
                </a:lnTo>
                <a:lnTo>
                  <a:pt x="203318" y="54310"/>
                </a:lnTo>
                <a:close/>
                <a:moveTo>
                  <a:pt x="214929" y="54310"/>
                </a:moveTo>
                <a:lnTo>
                  <a:pt x="214929" y="60450"/>
                </a:lnTo>
                <a:lnTo>
                  <a:pt x="212072" y="62091"/>
                </a:lnTo>
                <a:lnTo>
                  <a:pt x="209610" y="63520"/>
                </a:lnTo>
                <a:lnTo>
                  <a:pt x="214929" y="54310"/>
                </a:lnTo>
                <a:close/>
                <a:moveTo>
                  <a:pt x="226570" y="54310"/>
                </a:moveTo>
                <a:lnTo>
                  <a:pt x="226570" y="60450"/>
                </a:lnTo>
                <a:lnTo>
                  <a:pt x="223713" y="62091"/>
                </a:lnTo>
                <a:lnTo>
                  <a:pt x="221251" y="63520"/>
                </a:lnTo>
                <a:lnTo>
                  <a:pt x="226570" y="54310"/>
                </a:lnTo>
                <a:close/>
                <a:moveTo>
                  <a:pt x="249793" y="54310"/>
                </a:moveTo>
                <a:lnTo>
                  <a:pt x="249793" y="60450"/>
                </a:lnTo>
                <a:lnTo>
                  <a:pt x="246936" y="62091"/>
                </a:lnTo>
                <a:lnTo>
                  <a:pt x="244474" y="63520"/>
                </a:lnTo>
                <a:lnTo>
                  <a:pt x="249793" y="54310"/>
                </a:lnTo>
                <a:close/>
                <a:moveTo>
                  <a:pt x="250036" y="54340"/>
                </a:moveTo>
                <a:lnTo>
                  <a:pt x="255355" y="63520"/>
                </a:lnTo>
                <a:lnTo>
                  <a:pt x="252893" y="62121"/>
                </a:lnTo>
                <a:lnTo>
                  <a:pt x="250036" y="60480"/>
                </a:lnTo>
                <a:lnTo>
                  <a:pt x="250036" y="54340"/>
                </a:lnTo>
                <a:close/>
                <a:moveTo>
                  <a:pt x="273289" y="54340"/>
                </a:moveTo>
                <a:lnTo>
                  <a:pt x="278608" y="63520"/>
                </a:lnTo>
                <a:lnTo>
                  <a:pt x="276146" y="62121"/>
                </a:lnTo>
                <a:lnTo>
                  <a:pt x="273289" y="60480"/>
                </a:lnTo>
                <a:lnTo>
                  <a:pt x="273289" y="54340"/>
                </a:lnTo>
                <a:close/>
                <a:moveTo>
                  <a:pt x="6050" y="54340"/>
                </a:moveTo>
                <a:lnTo>
                  <a:pt x="11369" y="63520"/>
                </a:lnTo>
                <a:lnTo>
                  <a:pt x="8907" y="62121"/>
                </a:lnTo>
                <a:lnTo>
                  <a:pt x="6050" y="60480"/>
                </a:lnTo>
                <a:lnTo>
                  <a:pt x="6050" y="54340"/>
                </a:lnTo>
                <a:close/>
                <a:moveTo>
                  <a:pt x="17661" y="54340"/>
                </a:moveTo>
                <a:lnTo>
                  <a:pt x="22980" y="63520"/>
                </a:lnTo>
                <a:lnTo>
                  <a:pt x="20518" y="62091"/>
                </a:lnTo>
                <a:lnTo>
                  <a:pt x="17661" y="60450"/>
                </a:lnTo>
                <a:lnTo>
                  <a:pt x="17661" y="54340"/>
                </a:lnTo>
                <a:close/>
                <a:moveTo>
                  <a:pt x="29029" y="54340"/>
                </a:moveTo>
                <a:lnTo>
                  <a:pt x="29029" y="60480"/>
                </a:lnTo>
                <a:lnTo>
                  <a:pt x="26172" y="62121"/>
                </a:lnTo>
                <a:lnTo>
                  <a:pt x="23710" y="63520"/>
                </a:lnTo>
                <a:lnTo>
                  <a:pt x="29029" y="54340"/>
                </a:lnTo>
                <a:close/>
                <a:moveTo>
                  <a:pt x="29302" y="54340"/>
                </a:moveTo>
                <a:lnTo>
                  <a:pt x="34622" y="63520"/>
                </a:lnTo>
                <a:lnTo>
                  <a:pt x="32160" y="62091"/>
                </a:lnTo>
                <a:lnTo>
                  <a:pt x="29302" y="60450"/>
                </a:lnTo>
                <a:lnTo>
                  <a:pt x="29302" y="54340"/>
                </a:lnTo>
                <a:close/>
                <a:moveTo>
                  <a:pt x="40883" y="54340"/>
                </a:moveTo>
                <a:lnTo>
                  <a:pt x="46202" y="63520"/>
                </a:lnTo>
                <a:lnTo>
                  <a:pt x="43740" y="62091"/>
                </a:lnTo>
                <a:lnTo>
                  <a:pt x="40883" y="60450"/>
                </a:lnTo>
                <a:lnTo>
                  <a:pt x="40883" y="54340"/>
                </a:lnTo>
                <a:close/>
                <a:moveTo>
                  <a:pt x="75504" y="54310"/>
                </a:moveTo>
                <a:lnTo>
                  <a:pt x="75504" y="60450"/>
                </a:lnTo>
                <a:lnTo>
                  <a:pt x="72647" y="62091"/>
                </a:lnTo>
                <a:lnTo>
                  <a:pt x="70185" y="63520"/>
                </a:lnTo>
                <a:lnTo>
                  <a:pt x="75504" y="54310"/>
                </a:lnTo>
                <a:close/>
                <a:moveTo>
                  <a:pt x="87115" y="54310"/>
                </a:moveTo>
                <a:lnTo>
                  <a:pt x="87115" y="60450"/>
                </a:lnTo>
                <a:lnTo>
                  <a:pt x="84288" y="62091"/>
                </a:lnTo>
                <a:lnTo>
                  <a:pt x="81796" y="63520"/>
                </a:lnTo>
                <a:lnTo>
                  <a:pt x="87115" y="54310"/>
                </a:lnTo>
                <a:close/>
                <a:moveTo>
                  <a:pt x="87358" y="54340"/>
                </a:moveTo>
                <a:lnTo>
                  <a:pt x="92677" y="63520"/>
                </a:lnTo>
                <a:lnTo>
                  <a:pt x="90215" y="62121"/>
                </a:lnTo>
                <a:lnTo>
                  <a:pt x="87358" y="60480"/>
                </a:lnTo>
                <a:lnTo>
                  <a:pt x="87358" y="54340"/>
                </a:lnTo>
                <a:close/>
                <a:moveTo>
                  <a:pt x="98969" y="54340"/>
                </a:moveTo>
                <a:lnTo>
                  <a:pt x="104289" y="63520"/>
                </a:lnTo>
                <a:lnTo>
                  <a:pt x="101827" y="62121"/>
                </a:lnTo>
                <a:lnTo>
                  <a:pt x="98969" y="60480"/>
                </a:lnTo>
                <a:lnTo>
                  <a:pt x="98969" y="54340"/>
                </a:lnTo>
                <a:close/>
                <a:moveTo>
                  <a:pt x="110337" y="54310"/>
                </a:moveTo>
                <a:lnTo>
                  <a:pt x="110337" y="60450"/>
                </a:lnTo>
                <a:lnTo>
                  <a:pt x="107480" y="62091"/>
                </a:lnTo>
                <a:lnTo>
                  <a:pt x="105018" y="63520"/>
                </a:lnTo>
                <a:lnTo>
                  <a:pt x="110337" y="54310"/>
                </a:lnTo>
                <a:close/>
                <a:moveTo>
                  <a:pt x="110611" y="54340"/>
                </a:moveTo>
                <a:lnTo>
                  <a:pt x="115930" y="63520"/>
                </a:lnTo>
                <a:lnTo>
                  <a:pt x="113468" y="62121"/>
                </a:lnTo>
                <a:lnTo>
                  <a:pt x="110611" y="60480"/>
                </a:lnTo>
                <a:lnTo>
                  <a:pt x="110611" y="54340"/>
                </a:lnTo>
                <a:close/>
                <a:moveTo>
                  <a:pt x="121979" y="54310"/>
                </a:moveTo>
                <a:lnTo>
                  <a:pt x="121979" y="60450"/>
                </a:lnTo>
                <a:lnTo>
                  <a:pt x="119122" y="62091"/>
                </a:lnTo>
                <a:lnTo>
                  <a:pt x="116660" y="63520"/>
                </a:lnTo>
                <a:lnTo>
                  <a:pt x="121979" y="54310"/>
                </a:lnTo>
                <a:close/>
                <a:moveTo>
                  <a:pt x="122222" y="54340"/>
                </a:moveTo>
                <a:lnTo>
                  <a:pt x="127541" y="63520"/>
                </a:lnTo>
                <a:lnTo>
                  <a:pt x="125079" y="62121"/>
                </a:lnTo>
                <a:lnTo>
                  <a:pt x="122222" y="60480"/>
                </a:lnTo>
                <a:lnTo>
                  <a:pt x="122222" y="54340"/>
                </a:lnTo>
                <a:close/>
                <a:moveTo>
                  <a:pt x="133590" y="54310"/>
                </a:moveTo>
                <a:lnTo>
                  <a:pt x="133590" y="60450"/>
                </a:lnTo>
                <a:lnTo>
                  <a:pt x="130733" y="62091"/>
                </a:lnTo>
                <a:lnTo>
                  <a:pt x="128271" y="63520"/>
                </a:lnTo>
                <a:lnTo>
                  <a:pt x="133590" y="54310"/>
                </a:lnTo>
                <a:close/>
                <a:moveTo>
                  <a:pt x="133864" y="54340"/>
                </a:moveTo>
                <a:lnTo>
                  <a:pt x="139183" y="63520"/>
                </a:lnTo>
                <a:lnTo>
                  <a:pt x="136721" y="62121"/>
                </a:lnTo>
                <a:lnTo>
                  <a:pt x="133864" y="60480"/>
                </a:lnTo>
                <a:lnTo>
                  <a:pt x="133864" y="54340"/>
                </a:lnTo>
                <a:close/>
                <a:moveTo>
                  <a:pt x="145475" y="54340"/>
                </a:moveTo>
                <a:lnTo>
                  <a:pt x="150794" y="63520"/>
                </a:lnTo>
                <a:lnTo>
                  <a:pt x="148332" y="62121"/>
                </a:lnTo>
                <a:lnTo>
                  <a:pt x="145475" y="60480"/>
                </a:lnTo>
                <a:lnTo>
                  <a:pt x="145475" y="54340"/>
                </a:lnTo>
                <a:close/>
                <a:moveTo>
                  <a:pt x="157086" y="54340"/>
                </a:moveTo>
                <a:lnTo>
                  <a:pt x="162405" y="63520"/>
                </a:lnTo>
                <a:lnTo>
                  <a:pt x="159913" y="62121"/>
                </a:lnTo>
                <a:lnTo>
                  <a:pt x="157086" y="60480"/>
                </a:lnTo>
                <a:lnTo>
                  <a:pt x="157086" y="54340"/>
                </a:lnTo>
                <a:close/>
                <a:moveTo>
                  <a:pt x="168484" y="54310"/>
                </a:moveTo>
                <a:lnTo>
                  <a:pt x="168484" y="60450"/>
                </a:lnTo>
                <a:lnTo>
                  <a:pt x="165627" y="62091"/>
                </a:lnTo>
                <a:lnTo>
                  <a:pt x="163165" y="63520"/>
                </a:lnTo>
                <a:lnTo>
                  <a:pt x="168484" y="54310"/>
                </a:lnTo>
                <a:close/>
                <a:moveTo>
                  <a:pt x="168697" y="54340"/>
                </a:moveTo>
                <a:lnTo>
                  <a:pt x="174016" y="63520"/>
                </a:lnTo>
                <a:lnTo>
                  <a:pt x="171554" y="62121"/>
                </a:lnTo>
                <a:lnTo>
                  <a:pt x="168697" y="60480"/>
                </a:lnTo>
                <a:lnTo>
                  <a:pt x="168697" y="54340"/>
                </a:lnTo>
                <a:close/>
                <a:moveTo>
                  <a:pt x="180339" y="54340"/>
                </a:moveTo>
                <a:lnTo>
                  <a:pt x="185658" y="63520"/>
                </a:lnTo>
                <a:lnTo>
                  <a:pt x="183165" y="62121"/>
                </a:lnTo>
                <a:lnTo>
                  <a:pt x="180339" y="60480"/>
                </a:lnTo>
                <a:lnTo>
                  <a:pt x="180339" y="54340"/>
                </a:lnTo>
                <a:close/>
                <a:moveTo>
                  <a:pt x="191950" y="54340"/>
                </a:moveTo>
                <a:lnTo>
                  <a:pt x="197269" y="63520"/>
                </a:lnTo>
                <a:lnTo>
                  <a:pt x="194807" y="62121"/>
                </a:lnTo>
                <a:lnTo>
                  <a:pt x="191950" y="60480"/>
                </a:lnTo>
                <a:lnTo>
                  <a:pt x="191950" y="54340"/>
                </a:lnTo>
                <a:close/>
                <a:moveTo>
                  <a:pt x="203591" y="54340"/>
                </a:moveTo>
                <a:lnTo>
                  <a:pt x="208911" y="63520"/>
                </a:lnTo>
                <a:lnTo>
                  <a:pt x="206418" y="62121"/>
                </a:lnTo>
                <a:lnTo>
                  <a:pt x="203591" y="60480"/>
                </a:lnTo>
                <a:lnTo>
                  <a:pt x="203591" y="54340"/>
                </a:lnTo>
                <a:close/>
                <a:moveTo>
                  <a:pt x="215202" y="54340"/>
                </a:moveTo>
                <a:lnTo>
                  <a:pt x="220522" y="63520"/>
                </a:lnTo>
                <a:lnTo>
                  <a:pt x="218060" y="62121"/>
                </a:lnTo>
                <a:lnTo>
                  <a:pt x="215202" y="60480"/>
                </a:lnTo>
                <a:lnTo>
                  <a:pt x="215202" y="54340"/>
                </a:lnTo>
                <a:close/>
                <a:moveTo>
                  <a:pt x="226783" y="54340"/>
                </a:moveTo>
                <a:lnTo>
                  <a:pt x="232103" y="63520"/>
                </a:lnTo>
                <a:lnTo>
                  <a:pt x="229640" y="62121"/>
                </a:lnTo>
                <a:lnTo>
                  <a:pt x="226783" y="60480"/>
                </a:lnTo>
                <a:lnTo>
                  <a:pt x="226783" y="54340"/>
                </a:lnTo>
                <a:close/>
                <a:moveTo>
                  <a:pt x="238425" y="54340"/>
                </a:moveTo>
                <a:lnTo>
                  <a:pt x="243744" y="63520"/>
                </a:lnTo>
                <a:lnTo>
                  <a:pt x="241282" y="62121"/>
                </a:lnTo>
                <a:lnTo>
                  <a:pt x="238425" y="60480"/>
                </a:lnTo>
                <a:lnTo>
                  <a:pt x="238425" y="54340"/>
                </a:lnTo>
                <a:close/>
                <a:moveTo>
                  <a:pt x="261404" y="54310"/>
                </a:moveTo>
                <a:lnTo>
                  <a:pt x="261404" y="60450"/>
                </a:lnTo>
                <a:lnTo>
                  <a:pt x="258547" y="62091"/>
                </a:lnTo>
                <a:lnTo>
                  <a:pt x="256085" y="63520"/>
                </a:lnTo>
                <a:lnTo>
                  <a:pt x="261404" y="54310"/>
                </a:lnTo>
                <a:close/>
                <a:moveTo>
                  <a:pt x="261678" y="54340"/>
                </a:moveTo>
                <a:lnTo>
                  <a:pt x="266997" y="63520"/>
                </a:lnTo>
                <a:lnTo>
                  <a:pt x="264535" y="62121"/>
                </a:lnTo>
                <a:lnTo>
                  <a:pt x="261678" y="60480"/>
                </a:lnTo>
                <a:lnTo>
                  <a:pt x="261678" y="54340"/>
                </a:lnTo>
                <a:close/>
                <a:moveTo>
                  <a:pt x="273046" y="54310"/>
                </a:moveTo>
                <a:lnTo>
                  <a:pt x="273046" y="60480"/>
                </a:lnTo>
                <a:lnTo>
                  <a:pt x="270188" y="62121"/>
                </a:lnTo>
                <a:lnTo>
                  <a:pt x="267726" y="63520"/>
                </a:lnTo>
                <a:lnTo>
                  <a:pt x="273046" y="54310"/>
                </a:lnTo>
                <a:close/>
                <a:moveTo>
                  <a:pt x="284657" y="54310"/>
                </a:moveTo>
                <a:lnTo>
                  <a:pt x="284657" y="60480"/>
                </a:lnTo>
                <a:lnTo>
                  <a:pt x="279337" y="63520"/>
                </a:lnTo>
                <a:lnTo>
                  <a:pt x="284657" y="54310"/>
                </a:lnTo>
                <a:close/>
                <a:moveTo>
                  <a:pt x="17418" y="54340"/>
                </a:moveTo>
                <a:lnTo>
                  <a:pt x="17418" y="60480"/>
                </a:lnTo>
                <a:lnTo>
                  <a:pt x="14560" y="62121"/>
                </a:lnTo>
                <a:lnTo>
                  <a:pt x="12098" y="63550"/>
                </a:lnTo>
                <a:lnTo>
                  <a:pt x="17418" y="54340"/>
                </a:lnTo>
                <a:close/>
                <a:moveTo>
                  <a:pt x="40610" y="54340"/>
                </a:moveTo>
                <a:lnTo>
                  <a:pt x="40610" y="60480"/>
                </a:lnTo>
                <a:lnTo>
                  <a:pt x="37783" y="62121"/>
                </a:lnTo>
                <a:lnTo>
                  <a:pt x="35290" y="63550"/>
                </a:lnTo>
                <a:lnTo>
                  <a:pt x="40610" y="54340"/>
                </a:lnTo>
                <a:close/>
                <a:moveTo>
                  <a:pt x="52251" y="54340"/>
                </a:moveTo>
                <a:lnTo>
                  <a:pt x="52251" y="60480"/>
                </a:lnTo>
                <a:lnTo>
                  <a:pt x="49394" y="62121"/>
                </a:lnTo>
                <a:lnTo>
                  <a:pt x="46932" y="63550"/>
                </a:lnTo>
                <a:lnTo>
                  <a:pt x="52251" y="54340"/>
                </a:lnTo>
                <a:close/>
                <a:moveTo>
                  <a:pt x="63862" y="54340"/>
                </a:moveTo>
                <a:lnTo>
                  <a:pt x="63862" y="60480"/>
                </a:lnTo>
                <a:lnTo>
                  <a:pt x="61005" y="62121"/>
                </a:lnTo>
                <a:lnTo>
                  <a:pt x="58543" y="63550"/>
                </a:lnTo>
                <a:lnTo>
                  <a:pt x="63862" y="54340"/>
                </a:lnTo>
                <a:close/>
                <a:moveTo>
                  <a:pt x="5898" y="60662"/>
                </a:moveTo>
                <a:lnTo>
                  <a:pt x="8755" y="62304"/>
                </a:lnTo>
                <a:lnTo>
                  <a:pt x="11217" y="63732"/>
                </a:lnTo>
                <a:lnTo>
                  <a:pt x="578" y="63732"/>
                </a:lnTo>
                <a:lnTo>
                  <a:pt x="5898" y="60662"/>
                </a:lnTo>
                <a:close/>
                <a:moveTo>
                  <a:pt x="17509" y="60662"/>
                </a:moveTo>
                <a:lnTo>
                  <a:pt x="20366" y="62304"/>
                </a:lnTo>
                <a:lnTo>
                  <a:pt x="22828" y="63732"/>
                </a:lnTo>
                <a:lnTo>
                  <a:pt x="12190" y="63732"/>
                </a:lnTo>
                <a:lnTo>
                  <a:pt x="14682" y="62304"/>
                </a:lnTo>
                <a:lnTo>
                  <a:pt x="17509" y="60662"/>
                </a:lnTo>
                <a:close/>
                <a:moveTo>
                  <a:pt x="29150" y="60662"/>
                </a:moveTo>
                <a:lnTo>
                  <a:pt x="32008" y="62304"/>
                </a:lnTo>
                <a:lnTo>
                  <a:pt x="34470" y="63732"/>
                </a:lnTo>
                <a:lnTo>
                  <a:pt x="23831" y="63732"/>
                </a:lnTo>
                <a:lnTo>
                  <a:pt x="26293" y="62304"/>
                </a:lnTo>
                <a:lnTo>
                  <a:pt x="29150" y="60662"/>
                </a:lnTo>
                <a:close/>
                <a:moveTo>
                  <a:pt x="40762" y="60662"/>
                </a:moveTo>
                <a:lnTo>
                  <a:pt x="43619" y="62304"/>
                </a:lnTo>
                <a:lnTo>
                  <a:pt x="46081" y="63732"/>
                </a:lnTo>
                <a:lnTo>
                  <a:pt x="35442" y="63732"/>
                </a:lnTo>
                <a:lnTo>
                  <a:pt x="37935" y="62304"/>
                </a:lnTo>
                <a:lnTo>
                  <a:pt x="40762" y="60662"/>
                </a:lnTo>
                <a:close/>
                <a:moveTo>
                  <a:pt x="52403" y="60662"/>
                </a:moveTo>
                <a:lnTo>
                  <a:pt x="55260" y="62304"/>
                </a:lnTo>
                <a:lnTo>
                  <a:pt x="57722" y="63732"/>
                </a:lnTo>
                <a:lnTo>
                  <a:pt x="47084" y="63732"/>
                </a:lnTo>
                <a:lnTo>
                  <a:pt x="49546" y="62304"/>
                </a:lnTo>
                <a:lnTo>
                  <a:pt x="52403" y="60662"/>
                </a:lnTo>
                <a:close/>
                <a:moveTo>
                  <a:pt x="64014" y="60662"/>
                </a:moveTo>
                <a:lnTo>
                  <a:pt x="66871" y="62304"/>
                </a:lnTo>
                <a:lnTo>
                  <a:pt x="69334" y="63732"/>
                </a:lnTo>
                <a:lnTo>
                  <a:pt x="58695" y="63732"/>
                </a:lnTo>
                <a:lnTo>
                  <a:pt x="61187" y="62304"/>
                </a:lnTo>
                <a:lnTo>
                  <a:pt x="64014" y="60662"/>
                </a:lnTo>
                <a:close/>
                <a:moveTo>
                  <a:pt x="75625" y="60662"/>
                </a:moveTo>
                <a:lnTo>
                  <a:pt x="78452" y="62304"/>
                </a:lnTo>
                <a:lnTo>
                  <a:pt x="80945" y="63732"/>
                </a:lnTo>
                <a:lnTo>
                  <a:pt x="70306" y="63732"/>
                </a:lnTo>
                <a:lnTo>
                  <a:pt x="72768" y="62304"/>
                </a:lnTo>
                <a:lnTo>
                  <a:pt x="75625" y="60662"/>
                </a:lnTo>
                <a:close/>
                <a:moveTo>
                  <a:pt x="87237" y="60662"/>
                </a:moveTo>
                <a:lnTo>
                  <a:pt x="90094" y="62304"/>
                </a:lnTo>
                <a:lnTo>
                  <a:pt x="92556" y="63732"/>
                </a:lnTo>
                <a:lnTo>
                  <a:pt x="81917" y="63732"/>
                </a:lnTo>
                <a:lnTo>
                  <a:pt x="84379" y="62304"/>
                </a:lnTo>
                <a:lnTo>
                  <a:pt x="87237" y="60662"/>
                </a:lnTo>
                <a:close/>
                <a:moveTo>
                  <a:pt x="98878" y="60662"/>
                </a:moveTo>
                <a:lnTo>
                  <a:pt x="101705" y="62304"/>
                </a:lnTo>
                <a:lnTo>
                  <a:pt x="104197" y="63732"/>
                </a:lnTo>
                <a:lnTo>
                  <a:pt x="93559" y="63732"/>
                </a:lnTo>
                <a:lnTo>
                  <a:pt x="96021" y="62304"/>
                </a:lnTo>
                <a:lnTo>
                  <a:pt x="98878" y="60662"/>
                </a:lnTo>
                <a:close/>
                <a:moveTo>
                  <a:pt x="110489" y="60662"/>
                </a:moveTo>
                <a:lnTo>
                  <a:pt x="113346" y="62304"/>
                </a:lnTo>
                <a:lnTo>
                  <a:pt x="115809" y="63732"/>
                </a:lnTo>
                <a:lnTo>
                  <a:pt x="105170" y="63732"/>
                </a:lnTo>
                <a:lnTo>
                  <a:pt x="107632" y="62304"/>
                </a:lnTo>
                <a:lnTo>
                  <a:pt x="110489" y="60662"/>
                </a:lnTo>
                <a:close/>
                <a:moveTo>
                  <a:pt x="122131" y="60662"/>
                </a:moveTo>
                <a:lnTo>
                  <a:pt x="124958" y="62304"/>
                </a:lnTo>
                <a:lnTo>
                  <a:pt x="127450" y="63732"/>
                </a:lnTo>
                <a:lnTo>
                  <a:pt x="116812" y="63732"/>
                </a:lnTo>
                <a:lnTo>
                  <a:pt x="119274" y="62304"/>
                </a:lnTo>
                <a:lnTo>
                  <a:pt x="122131" y="60662"/>
                </a:lnTo>
                <a:close/>
                <a:moveTo>
                  <a:pt x="133742" y="60662"/>
                </a:moveTo>
                <a:lnTo>
                  <a:pt x="136599" y="62304"/>
                </a:lnTo>
                <a:lnTo>
                  <a:pt x="139061" y="63732"/>
                </a:lnTo>
                <a:lnTo>
                  <a:pt x="128423" y="63732"/>
                </a:lnTo>
                <a:lnTo>
                  <a:pt x="130885" y="62304"/>
                </a:lnTo>
                <a:lnTo>
                  <a:pt x="133742" y="60662"/>
                </a:lnTo>
                <a:close/>
                <a:moveTo>
                  <a:pt x="145323" y="60662"/>
                </a:moveTo>
                <a:lnTo>
                  <a:pt x="148180" y="62304"/>
                </a:lnTo>
                <a:lnTo>
                  <a:pt x="150642" y="63732"/>
                </a:lnTo>
                <a:lnTo>
                  <a:pt x="140004" y="63732"/>
                </a:lnTo>
                <a:lnTo>
                  <a:pt x="142496" y="62304"/>
                </a:lnTo>
                <a:lnTo>
                  <a:pt x="145323" y="60662"/>
                </a:lnTo>
                <a:close/>
                <a:moveTo>
                  <a:pt x="156964" y="60662"/>
                </a:moveTo>
                <a:lnTo>
                  <a:pt x="159822" y="62304"/>
                </a:lnTo>
                <a:lnTo>
                  <a:pt x="162284" y="63732"/>
                </a:lnTo>
                <a:lnTo>
                  <a:pt x="151645" y="63732"/>
                </a:lnTo>
                <a:lnTo>
                  <a:pt x="154107" y="62304"/>
                </a:lnTo>
                <a:lnTo>
                  <a:pt x="156964" y="60662"/>
                </a:lnTo>
                <a:close/>
                <a:moveTo>
                  <a:pt x="168575" y="60662"/>
                </a:moveTo>
                <a:lnTo>
                  <a:pt x="171433" y="62304"/>
                </a:lnTo>
                <a:lnTo>
                  <a:pt x="173895" y="63732"/>
                </a:lnTo>
                <a:lnTo>
                  <a:pt x="163256" y="63732"/>
                </a:lnTo>
                <a:lnTo>
                  <a:pt x="165749" y="62304"/>
                </a:lnTo>
                <a:lnTo>
                  <a:pt x="168575" y="60662"/>
                </a:lnTo>
                <a:close/>
                <a:moveTo>
                  <a:pt x="180217" y="60662"/>
                </a:moveTo>
                <a:lnTo>
                  <a:pt x="183074" y="62304"/>
                </a:lnTo>
                <a:lnTo>
                  <a:pt x="185536" y="63732"/>
                </a:lnTo>
                <a:lnTo>
                  <a:pt x="174898" y="63732"/>
                </a:lnTo>
                <a:lnTo>
                  <a:pt x="177360" y="62304"/>
                </a:lnTo>
                <a:lnTo>
                  <a:pt x="180217" y="60662"/>
                </a:lnTo>
                <a:close/>
                <a:moveTo>
                  <a:pt x="191828" y="60662"/>
                </a:moveTo>
                <a:lnTo>
                  <a:pt x="194685" y="62304"/>
                </a:lnTo>
                <a:lnTo>
                  <a:pt x="197147" y="63732"/>
                </a:lnTo>
                <a:lnTo>
                  <a:pt x="186509" y="63732"/>
                </a:lnTo>
                <a:lnTo>
                  <a:pt x="189001" y="62304"/>
                </a:lnTo>
                <a:lnTo>
                  <a:pt x="191828" y="60662"/>
                </a:lnTo>
                <a:close/>
                <a:moveTo>
                  <a:pt x="203470" y="60662"/>
                </a:moveTo>
                <a:lnTo>
                  <a:pt x="206327" y="62304"/>
                </a:lnTo>
                <a:lnTo>
                  <a:pt x="208789" y="63732"/>
                </a:lnTo>
                <a:lnTo>
                  <a:pt x="198151" y="63732"/>
                </a:lnTo>
                <a:lnTo>
                  <a:pt x="200613" y="62304"/>
                </a:lnTo>
                <a:lnTo>
                  <a:pt x="203470" y="60662"/>
                </a:lnTo>
                <a:close/>
                <a:moveTo>
                  <a:pt x="215051" y="60662"/>
                </a:moveTo>
                <a:lnTo>
                  <a:pt x="217908" y="62304"/>
                </a:lnTo>
                <a:lnTo>
                  <a:pt x="220370" y="63732"/>
                </a:lnTo>
                <a:lnTo>
                  <a:pt x="209731" y="63732"/>
                </a:lnTo>
                <a:lnTo>
                  <a:pt x="212193" y="62304"/>
                </a:lnTo>
                <a:lnTo>
                  <a:pt x="215051" y="60662"/>
                </a:lnTo>
                <a:close/>
                <a:moveTo>
                  <a:pt x="226692" y="60662"/>
                </a:moveTo>
                <a:lnTo>
                  <a:pt x="229519" y="62304"/>
                </a:lnTo>
                <a:lnTo>
                  <a:pt x="232011" y="63763"/>
                </a:lnTo>
                <a:lnTo>
                  <a:pt x="221373" y="63763"/>
                </a:lnTo>
                <a:lnTo>
                  <a:pt x="223835" y="62304"/>
                </a:lnTo>
                <a:lnTo>
                  <a:pt x="226692" y="60662"/>
                </a:lnTo>
                <a:close/>
                <a:moveTo>
                  <a:pt x="238303" y="60662"/>
                </a:moveTo>
                <a:lnTo>
                  <a:pt x="241160" y="62304"/>
                </a:lnTo>
                <a:lnTo>
                  <a:pt x="243622" y="63763"/>
                </a:lnTo>
                <a:lnTo>
                  <a:pt x="232984" y="63763"/>
                </a:lnTo>
                <a:lnTo>
                  <a:pt x="235446" y="62304"/>
                </a:lnTo>
                <a:lnTo>
                  <a:pt x="238303" y="60662"/>
                </a:lnTo>
                <a:close/>
                <a:moveTo>
                  <a:pt x="249945" y="60662"/>
                </a:moveTo>
                <a:lnTo>
                  <a:pt x="252772" y="62304"/>
                </a:lnTo>
                <a:lnTo>
                  <a:pt x="255264" y="63763"/>
                </a:lnTo>
                <a:lnTo>
                  <a:pt x="244626" y="63763"/>
                </a:lnTo>
                <a:lnTo>
                  <a:pt x="247088" y="62304"/>
                </a:lnTo>
                <a:lnTo>
                  <a:pt x="249945" y="60662"/>
                </a:lnTo>
                <a:close/>
                <a:moveTo>
                  <a:pt x="261556" y="60662"/>
                </a:moveTo>
                <a:lnTo>
                  <a:pt x="264413" y="62304"/>
                </a:lnTo>
                <a:lnTo>
                  <a:pt x="266875" y="63763"/>
                </a:lnTo>
                <a:lnTo>
                  <a:pt x="256237" y="63763"/>
                </a:lnTo>
                <a:lnTo>
                  <a:pt x="258699" y="62304"/>
                </a:lnTo>
                <a:lnTo>
                  <a:pt x="261556" y="60662"/>
                </a:lnTo>
                <a:close/>
                <a:moveTo>
                  <a:pt x="273198" y="60662"/>
                </a:moveTo>
                <a:lnTo>
                  <a:pt x="276024" y="62304"/>
                </a:lnTo>
                <a:lnTo>
                  <a:pt x="278517" y="63763"/>
                </a:lnTo>
                <a:lnTo>
                  <a:pt x="267878" y="63763"/>
                </a:lnTo>
                <a:lnTo>
                  <a:pt x="270340" y="62304"/>
                </a:lnTo>
                <a:lnTo>
                  <a:pt x="273198" y="60662"/>
                </a:lnTo>
                <a:close/>
                <a:moveTo>
                  <a:pt x="11217" y="64006"/>
                </a:moveTo>
                <a:lnTo>
                  <a:pt x="5898" y="67106"/>
                </a:lnTo>
                <a:lnTo>
                  <a:pt x="578" y="64006"/>
                </a:lnTo>
                <a:close/>
                <a:moveTo>
                  <a:pt x="22828" y="64006"/>
                </a:moveTo>
                <a:lnTo>
                  <a:pt x="17509" y="67106"/>
                </a:lnTo>
                <a:lnTo>
                  <a:pt x="12190" y="64006"/>
                </a:lnTo>
                <a:close/>
                <a:moveTo>
                  <a:pt x="34470" y="64006"/>
                </a:moveTo>
                <a:lnTo>
                  <a:pt x="29150" y="67106"/>
                </a:lnTo>
                <a:lnTo>
                  <a:pt x="23831" y="64006"/>
                </a:lnTo>
                <a:close/>
                <a:moveTo>
                  <a:pt x="46081" y="64006"/>
                </a:moveTo>
                <a:lnTo>
                  <a:pt x="40762" y="67106"/>
                </a:lnTo>
                <a:lnTo>
                  <a:pt x="35442" y="64006"/>
                </a:lnTo>
                <a:close/>
                <a:moveTo>
                  <a:pt x="57722" y="64006"/>
                </a:moveTo>
                <a:lnTo>
                  <a:pt x="52403" y="67106"/>
                </a:lnTo>
                <a:lnTo>
                  <a:pt x="47084" y="64006"/>
                </a:lnTo>
                <a:close/>
                <a:moveTo>
                  <a:pt x="69334" y="64006"/>
                </a:moveTo>
                <a:lnTo>
                  <a:pt x="64014" y="67106"/>
                </a:lnTo>
                <a:lnTo>
                  <a:pt x="58695" y="64006"/>
                </a:lnTo>
                <a:close/>
                <a:moveTo>
                  <a:pt x="80945" y="64006"/>
                </a:moveTo>
                <a:lnTo>
                  <a:pt x="75625" y="67106"/>
                </a:lnTo>
                <a:lnTo>
                  <a:pt x="70306" y="64006"/>
                </a:lnTo>
                <a:close/>
                <a:moveTo>
                  <a:pt x="92556" y="64006"/>
                </a:moveTo>
                <a:lnTo>
                  <a:pt x="87237" y="67106"/>
                </a:lnTo>
                <a:lnTo>
                  <a:pt x="81917" y="64006"/>
                </a:lnTo>
                <a:close/>
                <a:moveTo>
                  <a:pt x="104197" y="64006"/>
                </a:moveTo>
                <a:lnTo>
                  <a:pt x="98878" y="67106"/>
                </a:lnTo>
                <a:lnTo>
                  <a:pt x="93559" y="64006"/>
                </a:lnTo>
                <a:close/>
                <a:moveTo>
                  <a:pt x="115809" y="64006"/>
                </a:moveTo>
                <a:lnTo>
                  <a:pt x="110489" y="67106"/>
                </a:lnTo>
                <a:lnTo>
                  <a:pt x="105170" y="64006"/>
                </a:lnTo>
                <a:close/>
                <a:moveTo>
                  <a:pt x="127450" y="64006"/>
                </a:moveTo>
                <a:lnTo>
                  <a:pt x="122131" y="67106"/>
                </a:lnTo>
                <a:lnTo>
                  <a:pt x="116812" y="64006"/>
                </a:lnTo>
                <a:close/>
                <a:moveTo>
                  <a:pt x="139061" y="64006"/>
                </a:moveTo>
                <a:lnTo>
                  <a:pt x="133742" y="67106"/>
                </a:lnTo>
                <a:lnTo>
                  <a:pt x="128423" y="64006"/>
                </a:lnTo>
                <a:close/>
                <a:moveTo>
                  <a:pt x="150642" y="64006"/>
                </a:moveTo>
                <a:lnTo>
                  <a:pt x="145323" y="67106"/>
                </a:lnTo>
                <a:lnTo>
                  <a:pt x="140004" y="64006"/>
                </a:lnTo>
                <a:close/>
                <a:moveTo>
                  <a:pt x="162284" y="64006"/>
                </a:moveTo>
                <a:lnTo>
                  <a:pt x="156964" y="67106"/>
                </a:lnTo>
                <a:lnTo>
                  <a:pt x="151645" y="64006"/>
                </a:lnTo>
                <a:close/>
                <a:moveTo>
                  <a:pt x="173895" y="64006"/>
                </a:moveTo>
                <a:lnTo>
                  <a:pt x="168575" y="67106"/>
                </a:lnTo>
                <a:lnTo>
                  <a:pt x="163256" y="64006"/>
                </a:lnTo>
                <a:close/>
                <a:moveTo>
                  <a:pt x="185536" y="64006"/>
                </a:moveTo>
                <a:lnTo>
                  <a:pt x="180217" y="67106"/>
                </a:lnTo>
                <a:lnTo>
                  <a:pt x="174898" y="64006"/>
                </a:lnTo>
                <a:close/>
                <a:moveTo>
                  <a:pt x="197147" y="64006"/>
                </a:moveTo>
                <a:lnTo>
                  <a:pt x="191828" y="67106"/>
                </a:lnTo>
                <a:lnTo>
                  <a:pt x="186509" y="64006"/>
                </a:lnTo>
                <a:close/>
                <a:moveTo>
                  <a:pt x="208789" y="64006"/>
                </a:moveTo>
                <a:lnTo>
                  <a:pt x="203470" y="67106"/>
                </a:lnTo>
                <a:lnTo>
                  <a:pt x="198151" y="64006"/>
                </a:lnTo>
                <a:close/>
                <a:moveTo>
                  <a:pt x="220370" y="64006"/>
                </a:moveTo>
                <a:lnTo>
                  <a:pt x="215051" y="67106"/>
                </a:lnTo>
                <a:lnTo>
                  <a:pt x="209731" y="64006"/>
                </a:lnTo>
                <a:close/>
                <a:moveTo>
                  <a:pt x="232011" y="64006"/>
                </a:moveTo>
                <a:lnTo>
                  <a:pt x="226692" y="67106"/>
                </a:lnTo>
                <a:lnTo>
                  <a:pt x="221373" y="64006"/>
                </a:lnTo>
                <a:close/>
                <a:moveTo>
                  <a:pt x="243622" y="64006"/>
                </a:moveTo>
                <a:lnTo>
                  <a:pt x="238303" y="67106"/>
                </a:lnTo>
                <a:lnTo>
                  <a:pt x="232984" y="64006"/>
                </a:lnTo>
                <a:close/>
                <a:moveTo>
                  <a:pt x="255264" y="64006"/>
                </a:moveTo>
                <a:lnTo>
                  <a:pt x="249945" y="67106"/>
                </a:lnTo>
                <a:lnTo>
                  <a:pt x="244626" y="64006"/>
                </a:lnTo>
                <a:close/>
                <a:moveTo>
                  <a:pt x="266875" y="64006"/>
                </a:moveTo>
                <a:lnTo>
                  <a:pt x="261556" y="67106"/>
                </a:lnTo>
                <a:lnTo>
                  <a:pt x="256237" y="64006"/>
                </a:lnTo>
                <a:close/>
                <a:moveTo>
                  <a:pt x="278517" y="64006"/>
                </a:moveTo>
                <a:lnTo>
                  <a:pt x="273198" y="67106"/>
                </a:lnTo>
                <a:lnTo>
                  <a:pt x="267878" y="64006"/>
                </a:lnTo>
                <a:close/>
                <a:moveTo>
                  <a:pt x="11369" y="64249"/>
                </a:moveTo>
                <a:lnTo>
                  <a:pt x="6050" y="73428"/>
                </a:lnTo>
                <a:lnTo>
                  <a:pt x="6050" y="67319"/>
                </a:lnTo>
                <a:lnTo>
                  <a:pt x="11369" y="64249"/>
                </a:lnTo>
                <a:close/>
                <a:moveTo>
                  <a:pt x="34622" y="64249"/>
                </a:moveTo>
                <a:lnTo>
                  <a:pt x="29302" y="73428"/>
                </a:lnTo>
                <a:lnTo>
                  <a:pt x="29302" y="67319"/>
                </a:lnTo>
                <a:lnTo>
                  <a:pt x="34622" y="64249"/>
                </a:lnTo>
                <a:close/>
                <a:moveTo>
                  <a:pt x="46202" y="64249"/>
                </a:moveTo>
                <a:lnTo>
                  <a:pt x="40883" y="73428"/>
                </a:lnTo>
                <a:lnTo>
                  <a:pt x="40883" y="67319"/>
                </a:lnTo>
                <a:lnTo>
                  <a:pt x="46202" y="64249"/>
                </a:lnTo>
                <a:close/>
                <a:moveTo>
                  <a:pt x="57844" y="64249"/>
                </a:moveTo>
                <a:lnTo>
                  <a:pt x="52525" y="73428"/>
                </a:lnTo>
                <a:lnTo>
                  <a:pt x="52525" y="67319"/>
                </a:lnTo>
                <a:lnTo>
                  <a:pt x="57844" y="64249"/>
                </a:lnTo>
                <a:close/>
                <a:moveTo>
                  <a:pt x="69455" y="64249"/>
                </a:moveTo>
                <a:lnTo>
                  <a:pt x="64136" y="73428"/>
                </a:lnTo>
                <a:lnTo>
                  <a:pt x="64136" y="67319"/>
                </a:lnTo>
                <a:lnTo>
                  <a:pt x="69455" y="64249"/>
                </a:lnTo>
                <a:close/>
                <a:moveTo>
                  <a:pt x="232163" y="64249"/>
                </a:moveTo>
                <a:lnTo>
                  <a:pt x="226844" y="73428"/>
                </a:lnTo>
                <a:lnTo>
                  <a:pt x="226844" y="67319"/>
                </a:lnTo>
                <a:lnTo>
                  <a:pt x="232163" y="64249"/>
                </a:lnTo>
                <a:close/>
                <a:moveTo>
                  <a:pt x="243774" y="64249"/>
                </a:moveTo>
                <a:lnTo>
                  <a:pt x="238455" y="73428"/>
                </a:lnTo>
                <a:lnTo>
                  <a:pt x="238455" y="67319"/>
                </a:lnTo>
                <a:lnTo>
                  <a:pt x="243774" y="64249"/>
                </a:lnTo>
                <a:close/>
                <a:moveTo>
                  <a:pt x="255355" y="64249"/>
                </a:moveTo>
                <a:lnTo>
                  <a:pt x="250036" y="73428"/>
                </a:lnTo>
                <a:lnTo>
                  <a:pt x="250036" y="67319"/>
                </a:lnTo>
                <a:lnTo>
                  <a:pt x="255355" y="64249"/>
                </a:lnTo>
                <a:close/>
                <a:moveTo>
                  <a:pt x="266997" y="64249"/>
                </a:moveTo>
                <a:lnTo>
                  <a:pt x="261678" y="73428"/>
                </a:lnTo>
                <a:lnTo>
                  <a:pt x="261678" y="67319"/>
                </a:lnTo>
                <a:lnTo>
                  <a:pt x="266997" y="64249"/>
                </a:lnTo>
                <a:close/>
                <a:moveTo>
                  <a:pt x="278608" y="64249"/>
                </a:moveTo>
                <a:lnTo>
                  <a:pt x="273289" y="73428"/>
                </a:lnTo>
                <a:lnTo>
                  <a:pt x="273289" y="67319"/>
                </a:lnTo>
                <a:lnTo>
                  <a:pt x="278608" y="64249"/>
                </a:lnTo>
                <a:close/>
                <a:moveTo>
                  <a:pt x="457" y="64279"/>
                </a:moveTo>
                <a:lnTo>
                  <a:pt x="5776" y="67319"/>
                </a:lnTo>
                <a:lnTo>
                  <a:pt x="5776" y="73489"/>
                </a:lnTo>
                <a:lnTo>
                  <a:pt x="457" y="64279"/>
                </a:lnTo>
                <a:close/>
                <a:moveTo>
                  <a:pt x="12098" y="64279"/>
                </a:moveTo>
                <a:lnTo>
                  <a:pt x="17418" y="67319"/>
                </a:lnTo>
                <a:lnTo>
                  <a:pt x="17418" y="73489"/>
                </a:lnTo>
                <a:lnTo>
                  <a:pt x="12098" y="64279"/>
                </a:lnTo>
                <a:close/>
                <a:moveTo>
                  <a:pt x="22980" y="64249"/>
                </a:moveTo>
                <a:lnTo>
                  <a:pt x="17661" y="73489"/>
                </a:lnTo>
                <a:lnTo>
                  <a:pt x="17661" y="67319"/>
                </a:lnTo>
                <a:lnTo>
                  <a:pt x="22980" y="64249"/>
                </a:lnTo>
                <a:close/>
                <a:moveTo>
                  <a:pt x="23710" y="64249"/>
                </a:moveTo>
                <a:lnTo>
                  <a:pt x="29029" y="67319"/>
                </a:lnTo>
                <a:lnTo>
                  <a:pt x="29029" y="73489"/>
                </a:lnTo>
                <a:lnTo>
                  <a:pt x="23710" y="64249"/>
                </a:lnTo>
                <a:close/>
                <a:moveTo>
                  <a:pt x="35290" y="64279"/>
                </a:moveTo>
                <a:lnTo>
                  <a:pt x="40610" y="67319"/>
                </a:lnTo>
                <a:lnTo>
                  <a:pt x="40610" y="73489"/>
                </a:lnTo>
                <a:lnTo>
                  <a:pt x="35290" y="64279"/>
                </a:lnTo>
                <a:close/>
                <a:moveTo>
                  <a:pt x="46932" y="64279"/>
                </a:moveTo>
                <a:lnTo>
                  <a:pt x="52251" y="67319"/>
                </a:lnTo>
                <a:lnTo>
                  <a:pt x="52251" y="73489"/>
                </a:lnTo>
                <a:lnTo>
                  <a:pt x="46932" y="64279"/>
                </a:lnTo>
                <a:close/>
                <a:moveTo>
                  <a:pt x="58543" y="64279"/>
                </a:moveTo>
                <a:lnTo>
                  <a:pt x="63862" y="67319"/>
                </a:lnTo>
                <a:lnTo>
                  <a:pt x="63862" y="73489"/>
                </a:lnTo>
                <a:lnTo>
                  <a:pt x="58543" y="64279"/>
                </a:lnTo>
                <a:close/>
                <a:moveTo>
                  <a:pt x="70185" y="64279"/>
                </a:moveTo>
                <a:lnTo>
                  <a:pt x="75504" y="67349"/>
                </a:lnTo>
                <a:lnTo>
                  <a:pt x="75504" y="73489"/>
                </a:lnTo>
                <a:lnTo>
                  <a:pt x="70185" y="64279"/>
                </a:lnTo>
                <a:close/>
                <a:moveTo>
                  <a:pt x="81097" y="64249"/>
                </a:moveTo>
                <a:lnTo>
                  <a:pt x="75777" y="73489"/>
                </a:lnTo>
                <a:lnTo>
                  <a:pt x="75777" y="67319"/>
                </a:lnTo>
                <a:lnTo>
                  <a:pt x="81097" y="64249"/>
                </a:lnTo>
                <a:close/>
                <a:moveTo>
                  <a:pt x="81796" y="64279"/>
                </a:moveTo>
                <a:lnTo>
                  <a:pt x="87115" y="67349"/>
                </a:lnTo>
                <a:lnTo>
                  <a:pt x="87115" y="73489"/>
                </a:lnTo>
                <a:lnTo>
                  <a:pt x="81796" y="64279"/>
                </a:lnTo>
                <a:close/>
                <a:moveTo>
                  <a:pt x="92708" y="64249"/>
                </a:moveTo>
                <a:lnTo>
                  <a:pt x="87389" y="73489"/>
                </a:lnTo>
                <a:lnTo>
                  <a:pt x="87389" y="67319"/>
                </a:lnTo>
                <a:lnTo>
                  <a:pt x="92708" y="64249"/>
                </a:lnTo>
                <a:close/>
                <a:moveTo>
                  <a:pt x="93437" y="64279"/>
                </a:moveTo>
                <a:lnTo>
                  <a:pt x="98757" y="67349"/>
                </a:lnTo>
                <a:lnTo>
                  <a:pt x="98757" y="73489"/>
                </a:lnTo>
                <a:lnTo>
                  <a:pt x="93437" y="64279"/>
                </a:lnTo>
                <a:close/>
                <a:moveTo>
                  <a:pt x="104349" y="64249"/>
                </a:moveTo>
                <a:lnTo>
                  <a:pt x="99030" y="73489"/>
                </a:lnTo>
                <a:lnTo>
                  <a:pt x="99030" y="67319"/>
                </a:lnTo>
                <a:lnTo>
                  <a:pt x="104349" y="64249"/>
                </a:lnTo>
                <a:close/>
                <a:moveTo>
                  <a:pt x="105018" y="64279"/>
                </a:moveTo>
                <a:lnTo>
                  <a:pt x="110337" y="67349"/>
                </a:lnTo>
                <a:lnTo>
                  <a:pt x="110337" y="73489"/>
                </a:lnTo>
                <a:lnTo>
                  <a:pt x="105018" y="64279"/>
                </a:lnTo>
                <a:close/>
                <a:moveTo>
                  <a:pt x="115930" y="64249"/>
                </a:moveTo>
                <a:lnTo>
                  <a:pt x="110611" y="73489"/>
                </a:lnTo>
                <a:lnTo>
                  <a:pt x="110611" y="67319"/>
                </a:lnTo>
                <a:lnTo>
                  <a:pt x="115930" y="64249"/>
                </a:lnTo>
                <a:close/>
                <a:moveTo>
                  <a:pt x="116660" y="64279"/>
                </a:moveTo>
                <a:lnTo>
                  <a:pt x="121979" y="67349"/>
                </a:lnTo>
                <a:lnTo>
                  <a:pt x="121979" y="73489"/>
                </a:lnTo>
                <a:lnTo>
                  <a:pt x="116660" y="64279"/>
                </a:lnTo>
                <a:close/>
                <a:moveTo>
                  <a:pt x="127541" y="64249"/>
                </a:moveTo>
                <a:lnTo>
                  <a:pt x="122222" y="73489"/>
                </a:lnTo>
                <a:lnTo>
                  <a:pt x="122222" y="67319"/>
                </a:lnTo>
                <a:lnTo>
                  <a:pt x="127541" y="64249"/>
                </a:lnTo>
                <a:close/>
                <a:moveTo>
                  <a:pt x="128271" y="64279"/>
                </a:moveTo>
                <a:lnTo>
                  <a:pt x="133590" y="67349"/>
                </a:lnTo>
                <a:lnTo>
                  <a:pt x="133590" y="73489"/>
                </a:lnTo>
                <a:lnTo>
                  <a:pt x="128271" y="64279"/>
                </a:lnTo>
                <a:close/>
                <a:moveTo>
                  <a:pt x="139183" y="64249"/>
                </a:moveTo>
                <a:lnTo>
                  <a:pt x="133864" y="73489"/>
                </a:lnTo>
                <a:lnTo>
                  <a:pt x="133864" y="67319"/>
                </a:lnTo>
                <a:lnTo>
                  <a:pt x="139183" y="64249"/>
                </a:lnTo>
                <a:close/>
                <a:moveTo>
                  <a:pt x="139912" y="64279"/>
                </a:moveTo>
                <a:lnTo>
                  <a:pt x="145232" y="67349"/>
                </a:lnTo>
                <a:lnTo>
                  <a:pt x="145232" y="73489"/>
                </a:lnTo>
                <a:lnTo>
                  <a:pt x="139912" y="64279"/>
                </a:lnTo>
                <a:close/>
                <a:moveTo>
                  <a:pt x="150794" y="64249"/>
                </a:moveTo>
                <a:lnTo>
                  <a:pt x="145475" y="73489"/>
                </a:lnTo>
                <a:lnTo>
                  <a:pt x="145475" y="67319"/>
                </a:lnTo>
                <a:lnTo>
                  <a:pt x="150794" y="64249"/>
                </a:lnTo>
                <a:close/>
                <a:moveTo>
                  <a:pt x="151523" y="64279"/>
                </a:moveTo>
                <a:lnTo>
                  <a:pt x="156843" y="67349"/>
                </a:lnTo>
                <a:lnTo>
                  <a:pt x="156843" y="73489"/>
                </a:lnTo>
                <a:lnTo>
                  <a:pt x="151523" y="64279"/>
                </a:lnTo>
                <a:close/>
                <a:moveTo>
                  <a:pt x="162436" y="64249"/>
                </a:moveTo>
                <a:lnTo>
                  <a:pt x="157116" y="73489"/>
                </a:lnTo>
                <a:lnTo>
                  <a:pt x="157116" y="67319"/>
                </a:lnTo>
                <a:lnTo>
                  <a:pt x="162436" y="64249"/>
                </a:lnTo>
                <a:close/>
                <a:moveTo>
                  <a:pt x="163165" y="64279"/>
                </a:moveTo>
                <a:lnTo>
                  <a:pt x="168484" y="67349"/>
                </a:lnTo>
                <a:lnTo>
                  <a:pt x="168484" y="73489"/>
                </a:lnTo>
                <a:lnTo>
                  <a:pt x="163165" y="64279"/>
                </a:lnTo>
                <a:close/>
                <a:moveTo>
                  <a:pt x="174047" y="64249"/>
                </a:moveTo>
                <a:lnTo>
                  <a:pt x="168727" y="73489"/>
                </a:lnTo>
                <a:lnTo>
                  <a:pt x="168727" y="67319"/>
                </a:lnTo>
                <a:lnTo>
                  <a:pt x="174047" y="64249"/>
                </a:lnTo>
                <a:close/>
                <a:moveTo>
                  <a:pt x="174746" y="64279"/>
                </a:moveTo>
                <a:lnTo>
                  <a:pt x="180065" y="67349"/>
                </a:lnTo>
                <a:lnTo>
                  <a:pt x="180065" y="73489"/>
                </a:lnTo>
                <a:lnTo>
                  <a:pt x="174746" y="64279"/>
                </a:lnTo>
                <a:close/>
                <a:moveTo>
                  <a:pt x="185658" y="64249"/>
                </a:moveTo>
                <a:lnTo>
                  <a:pt x="180339" y="73489"/>
                </a:lnTo>
                <a:lnTo>
                  <a:pt x="180339" y="67319"/>
                </a:lnTo>
                <a:lnTo>
                  <a:pt x="185658" y="64249"/>
                </a:lnTo>
                <a:close/>
                <a:moveTo>
                  <a:pt x="186357" y="64279"/>
                </a:moveTo>
                <a:lnTo>
                  <a:pt x="191676" y="67349"/>
                </a:lnTo>
                <a:lnTo>
                  <a:pt x="191676" y="73489"/>
                </a:lnTo>
                <a:lnTo>
                  <a:pt x="186357" y="64279"/>
                </a:lnTo>
                <a:close/>
                <a:moveTo>
                  <a:pt x="197269" y="64249"/>
                </a:moveTo>
                <a:lnTo>
                  <a:pt x="191950" y="73489"/>
                </a:lnTo>
                <a:lnTo>
                  <a:pt x="191950" y="67319"/>
                </a:lnTo>
                <a:lnTo>
                  <a:pt x="197269" y="64249"/>
                </a:lnTo>
                <a:close/>
                <a:moveTo>
                  <a:pt x="197999" y="64279"/>
                </a:moveTo>
                <a:lnTo>
                  <a:pt x="203318" y="67349"/>
                </a:lnTo>
                <a:lnTo>
                  <a:pt x="203318" y="73489"/>
                </a:lnTo>
                <a:lnTo>
                  <a:pt x="197999" y="64279"/>
                </a:lnTo>
                <a:close/>
                <a:moveTo>
                  <a:pt x="208911" y="64249"/>
                </a:moveTo>
                <a:lnTo>
                  <a:pt x="203591" y="73489"/>
                </a:lnTo>
                <a:lnTo>
                  <a:pt x="203591" y="67319"/>
                </a:lnTo>
                <a:lnTo>
                  <a:pt x="208911" y="64249"/>
                </a:lnTo>
                <a:close/>
                <a:moveTo>
                  <a:pt x="209610" y="64249"/>
                </a:moveTo>
                <a:lnTo>
                  <a:pt x="214929" y="67319"/>
                </a:lnTo>
                <a:lnTo>
                  <a:pt x="214929" y="73489"/>
                </a:lnTo>
                <a:lnTo>
                  <a:pt x="209610" y="64249"/>
                </a:lnTo>
                <a:close/>
                <a:moveTo>
                  <a:pt x="220522" y="64249"/>
                </a:moveTo>
                <a:lnTo>
                  <a:pt x="215202" y="73489"/>
                </a:lnTo>
                <a:lnTo>
                  <a:pt x="215202" y="67319"/>
                </a:lnTo>
                <a:lnTo>
                  <a:pt x="220522" y="64249"/>
                </a:lnTo>
                <a:close/>
                <a:moveTo>
                  <a:pt x="221251" y="64249"/>
                </a:moveTo>
                <a:lnTo>
                  <a:pt x="226570" y="67319"/>
                </a:lnTo>
                <a:lnTo>
                  <a:pt x="226570" y="73489"/>
                </a:lnTo>
                <a:lnTo>
                  <a:pt x="221251" y="64249"/>
                </a:lnTo>
                <a:close/>
                <a:moveTo>
                  <a:pt x="232862" y="64249"/>
                </a:moveTo>
                <a:lnTo>
                  <a:pt x="238182" y="67319"/>
                </a:lnTo>
                <a:lnTo>
                  <a:pt x="238182" y="73489"/>
                </a:lnTo>
                <a:lnTo>
                  <a:pt x="232862" y="64249"/>
                </a:lnTo>
                <a:close/>
                <a:moveTo>
                  <a:pt x="244474" y="64249"/>
                </a:moveTo>
                <a:lnTo>
                  <a:pt x="249793" y="67319"/>
                </a:lnTo>
                <a:lnTo>
                  <a:pt x="249793" y="73489"/>
                </a:lnTo>
                <a:lnTo>
                  <a:pt x="244474" y="64249"/>
                </a:lnTo>
                <a:close/>
                <a:moveTo>
                  <a:pt x="256085" y="64249"/>
                </a:moveTo>
                <a:lnTo>
                  <a:pt x="261404" y="67319"/>
                </a:lnTo>
                <a:lnTo>
                  <a:pt x="261404" y="73489"/>
                </a:lnTo>
                <a:lnTo>
                  <a:pt x="256085" y="64249"/>
                </a:lnTo>
                <a:close/>
                <a:moveTo>
                  <a:pt x="267726" y="64249"/>
                </a:moveTo>
                <a:lnTo>
                  <a:pt x="273046" y="67319"/>
                </a:lnTo>
                <a:lnTo>
                  <a:pt x="273046" y="73489"/>
                </a:lnTo>
                <a:lnTo>
                  <a:pt x="267726" y="64249"/>
                </a:lnTo>
                <a:close/>
                <a:moveTo>
                  <a:pt x="244" y="64401"/>
                </a:moveTo>
                <a:lnTo>
                  <a:pt x="5563" y="73580"/>
                </a:lnTo>
                <a:lnTo>
                  <a:pt x="5563" y="73580"/>
                </a:lnTo>
                <a:lnTo>
                  <a:pt x="214" y="70511"/>
                </a:lnTo>
                <a:lnTo>
                  <a:pt x="214" y="64401"/>
                </a:lnTo>
                <a:close/>
                <a:moveTo>
                  <a:pt x="232376" y="64401"/>
                </a:moveTo>
                <a:lnTo>
                  <a:pt x="232376" y="70511"/>
                </a:lnTo>
                <a:lnTo>
                  <a:pt x="227057" y="73580"/>
                </a:lnTo>
                <a:lnTo>
                  <a:pt x="232376" y="64401"/>
                </a:lnTo>
                <a:close/>
                <a:moveTo>
                  <a:pt x="255872" y="64401"/>
                </a:moveTo>
                <a:lnTo>
                  <a:pt x="261191" y="73580"/>
                </a:lnTo>
                <a:lnTo>
                  <a:pt x="255872" y="70511"/>
                </a:lnTo>
                <a:lnTo>
                  <a:pt x="255872" y="64401"/>
                </a:lnTo>
                <a:close/>
                <a:moveTo>
                  <a:pt x="267210" y="64401"/>
                </a:moveTo>
                <a:lnTo>
                  <a:pt x="267210" y="70511"/>
                </a:lnTo>
                <a:lnTo>
                  <a:pt x="261890" y="73580"/>
                </a:lnTo>
                <a:lnTo>
                  <a:pt x="267210" y="64401"/>
                </a:lnTo>
                <a:close/>
                <a:moveTo>
                  <a:pt x="267483" y="64401"/>
                </a:moveTo>
                <a:lnTo>
                  <a:pt x="272802" y="73580"/>
                </a:lnTo>
                <a:lnTo>
                  <a:pt x="267483" y="70511"/>
                </a:lnTo>
                <a:lnTo>
                  <a:pt x="267483" y="64401"/>
                </a:lnTo>
                <a:close/>
                <a:moveTo>
                  <a:pt x="278851" y="64401"/>
                </a:moveTo>
                <a:lnTo>
                  <a:pt x="278851" y="70511"/>
                </a:lnTo>
                <a:lnTo>
                  <a:pt x="273532" y="73580"/>
                </a:lnTo>
                <a:lnTo>
                  <a:pt x="278851" y="64401"/>
                </a:lnTo>
                <a:close/>
                <a:moveTo>
                  <a:pt x="11855" y="64401"/>
                </a:moveTo>
                <a:lnTo>
                  <a:pt x="17174" y="73580"/>
                </a:lnTo>
                <a:lnTo>
                  <a:pt x="11855" y="70511"/>
                </a:lnTo>
                <a:lnTo>
                  <a:pt x="11855" y="64401"/>
                </a:lnTo>
                <a:close/>
                <a:moveTo>
                  <a:pt x="23223" y="64401"/>
                </a:moveTo>
                <a:lnTo>
                  <a:pt x="23223" y="70511"/>
                </a:lnTo>
                <a:lnTo>
                  <a:pt x="17904" y="73580"/>
                </a:lnTo>
                <a:lnTo>
                  <a:pt x="23223" y="64401"/>
                </a:lnTo>
                <a:close/>
                <a:moveTo>
                  <a:pt x="23497" y="64401"/>
                </a:moveTo>
                <a:lnTo>
                  <a:pt x="28816" y="73580"/>
                </a:lnTo>
                <a:lnTo>
                  <a:pt x="23497" y="70511"/>
                </a:lnTo>
                <a:lnTo>
                  <a:pt x="23497" y="64401"/>
                </a:lnTo>
                <a:close/>
                <a:moveTo>
                  <a:pt x="35078" y="64401"/>
                </a:moveTo>
                <a:lnTo>
                  <a:pt x="40397" y="73580"/>
                </a:lnTo>
                <a:lnTo>
                  <a:pt x="35078" y="70511"/>
                </a:lnTo>
                <a:lnTo>
                  <a:pt x="35078" y="64401"/>
                </a:lnTo>
                <a:close/>
                <a:moveTo>
                  <a:pt x="46689" y="64401"/>
                </a:moveTo>
                <a:lnTo>
                  <a:pt x="52008" y="73580"/>
                </a:lnTo>
                <a:lnTo>
                  <a:pt x="46689" y="70511"/>
                </a:lnTo>
                <a:lnTo>
                  <a:pt x="46689" y="64401"/>
                </a:lnTo>
                <a:close/>
                <a:moveTo>
                  <a:pt x="58330" y="64401"/>
                </a:moveTo>
                <a:lnTo>
                  <a:pt x="63650" y="73580"/>
                </a:lnTo>
                <a:lnTo>
                  <a:pt x="58330" y="70511"/>
                </a:lnTo>
                <a:lnTo>
                  <a:pt x="58330" y="64401"/>
                </a:lnTo>
                <a:close/>
                <a:moveTo>
                  <a:pt x="69941" y="64401"/>
                </a:moveTo>
                <a:lnTo>
                  <a:pt x="75261" y="73580"/>
                </a:lnTo>
                <a:lnTo>
                  <a:pt x="69941" y="70511"/>
                </a:lnTo>
                <a:lnTo>
                  <a:pt x="69941" y="64401"/>
                </a:lnTo>
                <a:close/>
                <a:moveTo>
                  <a:pt x="81309" y="64401"/>
                </a:moveTo>
                <a:lnTo>
                  <a:pt x="81309" y="70511"/>
                </a:lnTo>
                <a:lnTo>
                  <a:pt x="75990" y="73580"/>
                </a:lnTo>
                <a:lnTo>
                  <a:pt x="81309" y="64401"/>
                </a:lnTo>
                <a:close/>
                <a:moveTo>
                  <a:pt x="81583" y="64401"/>
                </a:moveTo>
                <a:lnTo>
                  <a:pt x="86902" y="73580"/>
                </a:lnTo>
                <a:lnTo>
                  <a:pt x="81583" y="70511"/>
                </a:lnTo>
                <a:lnTo>
                  <a:pt x="81583" y="64401"/>
                </a:lnTo>
                <a:close/>
                <a:moveTo>
                  <a:pt x="92951" y="64401"/>
                </a:moveTo>
                <a:lnTo>
                  <a:pt x="92951" y="70511"/>
                </a:lnTo>
                <a:lnTo>
                  <a:pt x="87632" y="73580"/>
                </a:lnTo>
                <a:lnTo>
                  <a:pt x="92951" y="64401"/>
                </a:lnTo>
                <a:close/>
                <a:moveTo>
                  <a:pt x="93194" y="64401"/>
                </a:moveTo>
                <a:lnTo>
                  <a:pt x="98513" y="73580"/>
                </a:lnTo>
                <a:lnTo>
                  <a:pt x="93194" y="70511"/>
                </a:lnTo>
                <a:lnTo>
                  <a:pt x="93194" y="64401"/>
                </a:lnTo>
                <a:close/>
                <a:moveTo>
                  <a:pt x="104562" y="64401"/>
                </a:moveTo>
                <a:lnTo>
                  <a:pt x="104562" y="70511"/>
                </a:lnTo>
                <a:lnTo>
                  <a:pt x="99243" y="73580"/>
                </a:lnTo>
                <a:lnTo>
                  <a:pt x="104562" y="64401"/>
                </a:lnTo>
                <a:close/>
                <a:moveTo>
                  <a:pt x="104836" y="64401"/>
                </a:moveTo>
                <a:lnTo>
                  <a:pt x="110155" y="73580"/>
                </a:lnTo>
                <a:lnTo>
                  <a:pt x="104836" y="70511"/>
                </a:lnTo>
                <a:lnTo>
                  <a:pt x="104836" y="64401"/>
                </a:lnTo>
                <a:close/>
                <a:moveTo>
                  <a:pt x="116143" y="64401"/>
                </a:moveTo>
                <a:lnTo>
                  <a:pt x="116143" y="70511"/>
                </a:lnTo>
                <a:lnTo>
                  <a:pt x="110824" y="73580"/>
                </a:lnTo>
                <a:lnTo>
                  <a:pt x="116143" y="64401"/>
                </a:lnTo>
                <a:close/>
                <a:moveTo>
                  <a:pt x="116416" y="64401"/>
                </a:moveTo>
                <a:lnTo>
                  <a:pt x="121736" y="73580"/>
                </a:lnTo>
                <a:lnTo>
                  <a:pt x="116416" y="70511"/>
                </a:lnTo>
                <a:lnTo>
                  <a:pt x="116416" y="64401"/>
                </a:lnTo>
                <a:close/>
                <a:moveTo>
                  <a:pt x="127784" y="64401"/>
                </a:moveTo>
                <a:lnTo>
                  <a:pt x="127784" y="70511"/>
                </a:lnTo>
                <a:lnTo>
                  <a:pt x="122465" y="73580"/>
                </a:lnTo>
                <a:lnTo>
                  <a:pt x="127784" y="64401"/>
                </a:lnTo>
                <a:close/>
                <a:moveTo>
                  <a:pt x="128058" y="64401"/>
                </a:moveTo>
                <a:lnTo>
                  <a:pt x="133377" y="73580"/>
                </a:lnTo>
                <a:lnTo>
                  <a:pt x="128058" y="70511"/>
                </a:lnTo>
                <a:lnTo>
                  <a:pt x="128058" y="64401"/>
                </a:lnTo>
                <a:close/>
                <a:moveTo>
                  <a:pt x="139396" y="64401"/>
                </a:moveTo>
                <a:lnTo>
                  <a:pt x="139396" y="70511"/>
                </a:lnTo>
                <a:lnTo>
                  <a:pt x="134076" y="73580"/>
                </a:lnTo>
                <a:lnTo>
                  <a:pt x="139396" y="64401"/>
                </a:lnTo>
                <a:close/>
                <a:moveTo>
                  <a:pt x="139669" y="64401"/>
                </a:moveTo>
                <a:lnTo>
                  <a:pt x="144988" y="73580"/>
                </a:lnTo>
                <a:lnTo>
                  <a:pt x="139669" y="70511"/>
                </a:lnTo>
                <a:lnTo>
                  <a:pt x="139669" y="64401"/>
                </a:lnTo>
                <a:close/>
                <a:moveTo>
                  <a:pt x="151037" y="64401"/>
                </a:moveTo>
                <a:lnTo>
                  <a:pt x="151037" y="70511"/>
                </a:lnTo>
                <a:lnTo>
                  <a:pt x="145718" y="73580"/>
                </a:lnTo>
                <a:lnTo>
                  <a:pt x="151037" y="64401"/>
                </a:lnTo>
                <a:close/>
                <a:moveTo>
                  <a:pt x="151311" y="64401"/>
                </a:moveTo>
                <a:lnTo>
                  <a:pt x="156630" y="73580"/>
                </a:lnTo>
                <a:lnTo>
                  <a:pt x="151311" y="70511"/>
                </a:lnTo>
                <a:lnTo>
                  <a:pt x="151311" y="64401"/>
                </a:lnTo>
                <a:close/>
                <a:moveTo>
                  <a:pt x="162648" y="64401"/>
                </a:moveTo>
                <a:lnTo>
                  <a:pt x="162648" y="70511"/>
                </a:lnTo>
                <a:lnTo>
                  <a:pt x="157329" y="73580"/>
                </a:lnTo>
                <a:lnTo>
                  <a:pt x="162648" y="64401"/>
                </a:lnTo>
                <a:close/>
                <a:moveTo>
                  <a:pt x="162922" y="64401"/>
                </a:moveTo>
                <a:lnTo>
                  <a:pt x="168241" y="73580"/>
                </a:lnTo>
                <a:lnTo>
                  <a:pt x="162922" y="70511"/>
                </a:lnTo>
                <a:lnTo>
                  <a:pt x="162922" y="64401"/>
                </a:lnTo>
                <a:close/>
                <a:moveTo>
                  <a:pt x="174290" y="64401"/>
                </a:moveTo>
                <a:lnTo>
                  <a:pt x="174290" y="70511"/>
                </a:lnTo>
                <a:lnTo>
                  <a:pt x="168971" y="73580"/>
                </a:lnTo>
                <a:lnTo>
                  <a:pt x="174290" y="64401"/>
                </a:lnTo>
                <a:close/>
                <a:moveTo>
                  <a:pt x="174503" y="64401"/>
                </a:moveTo>
                <a:lnTo>
                  <a:pt x="179822" y="73580"/>
                </a:lnTo>
                <a:lnTo>
                  <a:pt x="174503" y="70511"/>
                </a:lnTo>
                <a:lnTo>
                  <a:pt x="174503" y="64401"/>
                </a:lnTo>
                <a:close/>
                <a:moveTo>
                  <a:pt x="185871" y="64401"/>
                </a:moveTo>
                <a:lnTo>
                  <a:pt x="185871" y="70511"/>
                </a:lnTo>
                <a:lnTo>
                  <a:pt x="180551" y="73580"/>
                </a:lnTo>
                <a:lnTo>
                  <a:pt x="185871" y="64401"/>
                </a:lnTo>
                <a:close/>
                <a:moveTo>
                  <a:pt x="186144" y="64401"/>
                </a:moveTo>
                <a:lnTo>
                  <a:pt x="191463" y="73580"/>
                </a:lnTo>
                <a:lnTo>
                  <a:pt x="186144" y="70511"/>
                </a:lnTo>
                <a:lnTo>
                  <a:pt x="186144" y="64401"/>
                </a:lnTo>
                <a:close/>
                <a:moveTo>
                  <a:pt x="197512" y="64401"/>
                </a:moveTo>
                <a:lnTo>
                  <a:pt x="197512" y="70511"/>
                </a:lnTo>
                <a:lnTo>
                  <a:pt x="192193" y="73580"/>
                </a:lnTo>
                <a:lnTo>
                  <a:pt x="197512" y="64401"/>
                </a:lnTo>
                <a:close/>
                <a:moveTo>
                  <a:pt x="197755" y="64401"/>
                </a:moveTo>
                <a:lnTo>
                  <a:pt x="203075" y="73580"/>
                </a:lnTo>
                <a:lnTo>
                  <a:pt x="197755" y="70511"/>
                </a:lnTo>
                <a:lnTo>
                  <a:pt x="197755" y="64401"/>
                </a:lnTo>
                <a:close/>
                <a:moveTo>
                  <a:pt x="209123" y="64401"/>
                </a:moveTo>
                <a:lnTo>
                  <a:pt x="209123" y="70511"/>
                </a:lnTo>
                <a:lnTo>
                  <a:pt x="203804" y="73580"/>
                </a:lnTo>
                <a:lnTo>
                  <a:pt x="209123" y="64401"/>
                </a:lnTo>
                <a:close/>
                <a:moveTo>
                  <a:pt x="209397" y="64401"/>
                </a:moveTo>
                <a:lnTo>
                  <a:pt x="214716" y="73580"/>
                </a:lnTo>
                <a:lnTo>
                  <a:pt x="209397" y="70511"/>
                </a:lnTo>
                <a:lnTo>
                  <a:pt x="209397" y="64401"/>
                </a:lnTo>
                <a:close/>
                <a:moveTo>
                  <a:pt x="220765" y="64401"/>
                </a:moveTo>
                <a:lnTo>
                  <a:pt x="220765" y="70511"/>
                </a:lnTo>
                <a:lnTo>
                  <a:pt x="215446" y="73580"/>
                </a:lnTo>
                <a:lnTo>
                  <a:pt x="220765" y="64401"/>
                </a:lnTo>
                <a:close/>
                <a:moveTo>
                  <a:pt x="221008" y="64401"/>
                </a:moveTo>
                <a:lnTo>
                  <a:pt x="226327" y="73580"/>
                </a:lnTo>
                <a:lnTo>
                  <a:pt x="221008" y="70511"/>
                </a:lnTo>
                <a:lnTo>
                  <a:pt x="221008" y="64401"/>
                </a:lnTo>
                <a:close/>
                <a:moveTo>
                  <a:pt x="232650" y="64401"/>
                </a:moveTo>
                <a:lnTo>
                  <a:pt x="237969" y="73580"/>
                </a:lnTo>
                <a:lnTo>
                  <a:pt x="232650" y="70511"/>
                </a:lnTo>
                <a:lnTo>
                  <a:pt x="232650" y="64401"/>
                </a:lnTo>
                <a:close/>
                <a:moveTo>
                  <a:pt x="243957" y="64401"/>
                </a:moveTo>
                <a:lnTo>
                  <a:pt x="243957" y="70511"/>
                </a:lnTo>
                <a:lnTo>
                  <a:pt x="238638" y="73580"/>
                </a:lnTo>
                <a:lnTo>
                  <a:pt x="243957" y="64401"/>
                </a:lnTo>
                <a:close/>
                <a:moveTo>
                  <a:pt x="244230" y="64401"/>
                </a:moveTo>
                <a:lnTo>
                  <a:pt x="249550" y="73580"/>
                </a:lnTo>
                <a:lnTo>
                  <a:pt x="244230" y="70511"/>
                </a:lnTo>
                <a:lnTo>
                  <a:pt x="244230" y="64401"/>
                </a:lnTo>
                <a:close/>
                <a:moveTo>
                  <a:pt x="255598" y="64401"/>
                </a:moveTo>
                <a:lnTo>
                  <a:pt x="255598" y="70511"/>
                </a:lnTo>
                <a:lnTo>
                  <a:pt x="250279" y="73580"/>
                </a:lnTo>
                <a:lnTo>
                  <a:pt x="255598" y="64401"/>
                </a:lnTo>
                <a:close/>
                <a:moveTo>
                  <a:pt x="34834" y="64401"/>
                </a:moveTo>
                <a:lnTo>
                  <a:pt x="34834" y="70541"/>
                </a:lnTo>
                <a:lnTo>
                  <a:pt x="29515" y="73641"/>
                </a:lnTo>
                <a:lnTo>
                  <a:pt x="29515" y="73641"/>
                </a:lnTo>
                <a:lnTo>
                  <a:pt x="34834" y="64401"/>
                </a:lnTo>
                <a:close/>
                <a:moveTo>
                  <a:pt x="69698" y="64401"/>
                </a:moveTo>
                <a:lnTo>
                  <a:pt x="69698" y="70541"/>
                </a:lnTo>
                <a:lnTo>
                  <a:pt x="64379" y="73641"/>
                </a:lnTo>
                <a:lnTo>
                  <a:pt x="64379" y="73641"/>
                </a:lnTo>
                <a:lnTo>
                  <a:pt x="69698" y="64401"/>
                </a:lnTo>
                <a:close/>
                <a:moveTo>
                  <a:pt x="11582" y="64401"/>
                </a:moveTo>
                <a:lnTo>
                  <a:pt x="11582" y="70541"/>
                </a:lnTo>
                <a:lnTo>
                  <a:pt x="6262" y="73641"/>
                </a:lnTo>
                <a:lnTo>
                  <a:pt x="11582" y="64401"/>
                </a:lnTo>
                <a:close/>
                <a:moveTo>
                  <a:pt x="46446" y="64401"/>
                </a:moveTo>
                <a:lnTo>
                  <a:pt x="46446" y="70541"/>
                </a:lnTo>
                <a:lnTo>
                  <a:pt x="41126" y="73641"/>
                </a:lnTo>
                <a:lnTo>
                  <a:pt x="46446" y="64401"/>
                </a:lnTo>
                <a:close/>
                <a:moveTo>
                  <a:pt x="58057" y="64401"/>
                </a:moveTo>
                <a:lnTo>
                  <a:pt x="58057" y="70541"/>
                </a:lnTo>
                <a:lnTo>
                  <a:pt x="52737" y="73641"/>
                </a:lnTo>
                <a:lnTo>
                  <a:pt x="58057" y="64401"/>
                </a:lnTo>
                <a:close/>
                <a:moveTo>
                  <a:pt x="11703" y="70754"/>
                </a:moveTo>
                <a:lnTo>
                  <a:pt x="17023" y="73824"/>
                </a:lnTo>
                <a:lnTo>
                  <a:pt x="6384" y="73824"/>
                </a:lnTo>
                <a:lnTo>
                  <a:pt x="11703" y="70754"/>
                </a:lnTo>
                <a:close/>
                <a:moveTo>
                  <a:pt x="23345" y="70754"/>
                </a:moveTo>
                <a:lnTo>
                  <a:pt x="28664" y="73824"/>
                </a:lnTo>
                <a:lnTo>
                  <a:pt x="18026" y="73824"/>
                </a:lnTo>
                <a:lnTo>
                  <a:pt x="23345" y="70754"/>
                </a:lnTo>
                <a:close/>
                <a:moveTo>
                  <a:pt x="34956" y="70754"/>
                </a:moveTo>
                <a:lnTo>
                  <a:pt x="40275" y="73824"/>
                </a:lnTo>
                <a:lnTo>
                  <a:pt x="29637" y="73824"/>
                </a:lnTo>
                <a:lnTo>
                  <a:pt x="34956" y="70754"/>
                </a:lnTo>
                <a:close/>
                <a:moveTo>
                  <a:pt x="46598" y="70754"/>
                </a:moveTo>
                <a:lnTo>
                  <a:pt x="51886" y="73824"/>
                </a:lnTo>
                <a:lnTo>
                  <a:pt x="41248" y="73824"/>
                </a:lnTo>
                <a:lnTo>
                  <a:pt x="46598" y="70754"/>
                </a:lnTo>
                <a:close/>
                <a:moveTo>
                  <a:pt x="58209" y="70754"/>
                </a:moveTo>
                <a:lnTo>
                  <a:pt x="63528" y="73824"/>
                </a:lnTo>
                <a:lnTo>
                  <a:pt x="52889" y="73824"/>
                </a:lnTo>
                <a:lnTo>
                  <a:pt x="58209" y="70754"/>
                </a:lnTo>
                <a:close/>
                <a:moveTo>
                  <a:pt x="69850" y="70754"/>
                </a:moveTo>
                <a:lnTo>
                  <a:pt x="75169" y="73824"/>
                </a:lnTo>
                <a:lnTo>
                  <a:pt x="64531" y="73824"/>
                </a:lnTo>
                <a:lnTo>
                  <a:pt x="69850" y="70754"/>
                </a:lnTo>
                <a:close/>
                <a:moveTo>
                  <a:pt x="81431" y="70754"/>
                </a:moveTo>
                <a:lnTo>
                  <a:pt x="86750" y="73824"/>
                </a:lnTo>
                <a:lnTo>
                  <a:pt x="76112" y="73824"/>
                </a:lnTo>
                <a:lnTo>
                  <a:pt x="81431" y="70754"/>
                </a:lnTo>
                <a:close/>
                <a:moveTo>
                  <a:pt x="93042" y="70754"/>
                </a:moveTo>
                <a:lnTo>
                  <a:pt x="98361" y="73824"/>
                </a:lnTo>
                <a:lnTo>
                  <a:pt x="87723" y="73824"/>
                </a:lnTo>
                <a:lnTo>
                  <a:pt x="93042" y="70754"/>
                </a:lnTo>
                <a:close/>
                <a:moveTo>
                  <a:pt x="104684" y="70754"/>
                </a:moveTo>
                <a:lnTo>
                  <a:pt x="110003" y="73824"/>
                </a:lnTo>
                <a:lnTo>
                  <a:pt x="99364" y="73824"/>
                </a:lnTo>
                <a:lnTo>
                  <a:pt x="104684" y="70754"/>
                </a:lnTo>
                <a:close/>
                <a:moveTo>
                  <a:pt x="116295" y="70754"/>
                </a:moveTo>
                <a:lnTo>
                  <a:pt x="121614" y="73824"/>
                </a:lnTo>
                <a:lnTo>
                  <a:pt x="110976" y="73824"/>
                </a:lnTo>
                <a:lnTo>
                  <a:pt x="116295" y="70754"/>
                </a:lnTo>
                <a:close/>
                <a:moveTo>
                  <a:pt x="127936" y="70754"/>
                </a:moveTo>
                <a:lnTo>
                  <a:pt x="133256" y="73824"/>
                </a:lnTo>
                <a:lnTo>
                  <a:pt x="122617" y="73824"/>
                </a:lnTo>
                <a:lnTo>
                  <a:pt x="127936" y="70754"/>
                </a:lnTo>
                <a:close/>
                <a:moveTo>
                  <a:pt x="139548" y="70754"/>
                </a:moveTo>
                <a:lnTo>
                  <a:pt x="144867" y="73824"/>
                </a:lnTo>
                <a:lnTo>
                  <a:pt x="134228" y="73824"/>
                </a:lnTo>
                <a:lnTo>
                  <a:pt x="139548" y="70754"/>
                </a:lnTo>
                <a:close/>
                <a:moveTo>
                  <a:pt x="151159" y="70754"/>
                </a:moveTo>
                <a:lnTo>
                  <a:pt x="156478" y="73824"/>
                </a:lnTo>
                <a:lnTo>
                  <a:pt x="145840" y="73824"/>
                </a:lnTo>
                <a:lnTo>
                  <a:pt x="151159" y="70754"/>
                </a:lnTo>
                <a:close/>
                <a:moveTo>
                  <a:pt x="162770" y="70754"/>
                </a:moveTo>
                <a:lnTo>
                  <a:pt x="168089" y="73824"/>
                </a:lnTo>
                <a:lnTo>
                  <a:pt x="157451" y="73824"/>
                </a:lnTo>
                <a:lnTo>
                  <a:pt x="162770" y="70754"/>
                </a:lnTo>
                <a:close/>
                <a:moveTo>
                  <a:pt x="174411" y="70754"/>
                </a:moveTo>
                <a:lnTo>
                  <a:pt x="179731" y="73824"/>
                </a:lnTo>
                <a:lnTo>
                  <a:pt x="169092" y="73824"/>
                </a:lnTo>
                <a:lnTo>
                  <a:pt x="174411" y="70754"/>
                </a:lnTo>
                <a:close/>
                <a:moveTo>
                  <a:pt x="186023" y="70754"/>
                </a:moveTo>
                <a:lnTo>
                  <a:pt x="191342" y="73824"/>
                </a:lnTo>
                <a:lnTo>
                  <a:pt x="180703" y="73824"/>
                </a:lnTo>
                <a:lnTo>
                  <a:pt x="186023" y="70754"/>
                </a:lnTo>
                <a:close/>
                <a:moveTo>
                  <a:pt x="197634" y="70754"/>
                </a:moveTo>
                <a:lnTo>
                  <a:pt x="202953" y="73824"/>
                </a:lnTo>
                <a:lnTo>
                  <a:pt x="192345" y="73824"/>
                </a:lnTo>
                <a:lnTo>
                  <a:pt x="197634" y="70754"/>
                </a:lnTo>
                <a:close/>
                <a:moveTo>
                  <a:pt x="209275" y="70754"/>
                </a:moveTo>
                <a:lnTo>
                  <a:pt x="214595" y="73824"/>
                </a:lnTo>
                <a:lnTo>
                  <a:pt x="203956" y="73824"/>
                </a:lnTo>
                <a:lnTo>
                  <a:pt x="209275" y="70754"/>
                </a:lnTo>
                <a:close/>
                <a:moveTo>
                  <a:pt x="220856" y="70754"/>
                </a:moveTo>
                <a:lnTo>
                  <a:pt x="226175" y="73824"/>
                </a:lnTo>
                <a:lnTo>
                  <a:pt x="215537" y="73824"/>
                </a:lnTo>
                <a:lnTo>
                  <a:pt x="220856" y="70754"/>
                </a:lnTo>
                <a:close/>
                <a:moveTo>
                  <a:pt x="232498" y="70754"/>
                </a:moveTo>
                <a:lnTo>
                  <a:pt x="237817" y="73824"/>
                </a:lnTo>
                <a:lnTo>
                  <a:pt x="227178" y="73824"/>
                </a:lnTo>
                <a:lnTo>
                  <a:pt x="232498" y="70754"/>
                </a:lnTo>
                <a:close/>
                <a:moveTo>
                  <a:pt x="244109" y="70754"/>
                </a:moveTo>
                <a:lnTo>
                  <a:pt x="249428" y="73824"/>
                </a:lnTo>
                <a:lnTo>
                  <a:pt x="238790" y="73824"/>
                </a:lnTo>
                <a:lnTo>
                  <a:pt x="244109" y="70754"/>
                </a:lnTo>
                <a:close/>
                <a:moveTo>
                  <a:pt x="255750" y="70754"/>
                </a:moveTo>
                <a:lnTo>
                  <a:pt x="261070" y="73824"/>
                </a:lnTo>
                <a:lnTo>
                  <a:pt x="250431" y="73824"/>
                </a:lnTo>
                <a:lnTo>
                  <a:pt x="255750" y="70754"/>
                </a:lnTo>
                <a:close/>
                <a:moveTo>
                  <a:pt x="267362" y="70754"/>
                </a:moveTo>
                <a:lnTo>
                  <a:pt x="272681" y="73824"/>
                </a:lnTo>
                <a:lnTo>
                  <a:pt x="262042" y="73824"/>
                </a:lnTo>
                <a:lnTo>
                  <a:pt x="267362" y="70754"/>
                </a:lnTo>
                <a:close/>
                <a:moveTo>
                  <a:pt x="279003" y="70754"/>
                </a:moveTo>
                <a:lnTo>
                  <a:pt x="284322" y="73824"/>
                </a:lnTo>
                <a:lnTo>
                  <a:pt x="273684" y="73824"/>
                </a:lnTo>
                <a:lnTo>
                  <a:pt x="279003" y="70754"/>
                </a:lnTo>
                <a:close/>
                <a:moveTo>
                  <a:pt x="17023" y="74097"/>
                </a:moveTo>
                <a:lnTo>
                  <a:pt x="11703" y="77167"/>
                </a:lnTo>
                <a:lnTo>
                  <a:pt x="6384" y="74097"/>
                </a:lnTo>
                <a:close/>
                <a:moveTo>
                  <a:pt x="28664" y="74097"/>
                </a:moveTo>
                <a:lnTo>
                  <a:pt x="23345" y="77167"/>
                </a:lnTo>
                <a:lnTo>
                  <a:pt x="18026" y="74097"/>
                </a:lnTo>
                <a:close/>
                <a:moveTo>
                  <a:pt x="40275" y="74097"/>
                </a:moveTo>
                <a:lnTo>
                  <a:pt x="34956" y="77167"/>
                </a:lnTo>
                <a:lnTo>
                  <a:pt x="29637" y="74097"/>
                </a:lnTo>
                <a:close/>
                <a:moveTo>
                  <a:pt x="51886" y="74097"/>
                </a:moveTo>
                <a:lnTo>
                  <a:pt x="46567" y="77167"/>
                </a:lnTo>
                <a:lnTo>
                  <a:pt x="41248" y="74097"/>
                </a:lnTo>
                <a:close/>
                <a:moveTo>
                  <a:pt x="63528" y="74097"/>
                </a:moveTo>
                <a:lnTo>
                  <a:pt x="58209" y="77167"/>
                </a:lnTo>
                <a:lnTo>
                  <a:pt x="52889" y="74097"/>
                </a:lnTo>
                <a:close/>
                <a:moveTo>
                  <a:pt x="75109" y="74097"/>
                </a:moveTo>
                <a:lnTo>
                  <a:pt x="69789" y="77167"/>
                </a:lnTo>
                <a:lnTo>
                  <a:pt x="64470" y="74097"/>
                </a:lnTo>
                <a:close/>
                <a:moveTo>
                  <a:pt x="86750" y="74097"/>
                </a:moveTo>
                <a:lnTo>
                  <a:pt x="81431" y="77167"/>
                </a:lnTo>
                <a:lnTo>
                  <a:pt x="76112" y="74097"/>
                </a:lnTo>
                <a:close/>
                <a:moveTo>
                  <a:pt x="98361" y="74097"/>
                </a:moveTo>
                <a:lnTo>
                  <a:pt x="93042" y="77167"/>
                </a:lnTo>
                <a:lnTo>
                  <a:pt x="87723" y="74097"/>
                </a:lnTo>
                <a:close/>
                <a:moveTo>
                  <a:pt x="110003" y="74097"/>
                </a:moveTo>
                <a:lnTo>
                  <a:pt x="104684" y="77167"/>
                </a:lnTo>
                <a:lnTo>
                  <a:pt x="99364" y="74097"/>
                </a:lnTo>
                <a:close/>
                <a:moveTo>
                  <a:pt x="121614" y="74097"/>
                </a:moveTo>
                <a:lnTo>
                  <a:pt x="116295" y="77167"/>
                </a:lnTo>
                <a:lnTo>
                  <a:pt x="110976" y="74097"/>
                </a:lnTo>
                <a:close/>
                <a:moveTo>
                  <a:pt x="133256" y="74097"/>
                </a:moveTo>
                <a:lnTo>
                  <a:pt x="127936" y="77167"/>
                </a:lnTo>
                <a:lnTo>
                  <a:pt x="122617" y="74097"/>
                </a:lnTo>
                <a:close/>
                <a:moveTo>
                  <a:pt x="144867" y="74097"/>
                </a:moveTo>
                <a:lnTo>
                  <a:pt x="139548" y="77167"/>
                </a:lnTo>
                <a:lnTo>
                  <a:pt x="134228" y="74097"/>
                </a:lnTo>
                <a:close/>
                <a:moveTo>
                  <a:pt x="156478" y="74097"/>
                </a:moveTo>
                <a:lnTo>
                  <a:pt x="151159" y="77167"/>
                </a:lnTo>
                <a:lnTo>
                  <a:pt x="145840" y="74097"/>
                </a:lnTo>
                <a:close/>
                <a:moveTo>
                  <a:pt x="168089" y="74097"/>
                </a:moveTo>
                <a:lnTo>
                  <a:pt x="162770" y="77167"/>
                </a:lnTo>
                <a:lnTo>
                  <a:pt x="157451" y="74097"/>
                </a:lnTo>
                <a:close/>
                <a:moveTo>
                  <a:pt x="179731" y="74097"/>
                </a:moveTo>
                <a:lnTo>
                  <a:pt x="174411" y="77167"/>
                </a:lnTo>
                <a:lnTo>
                  <a:pt x="169092" y="74097"/>
                </a:lnTo>
                <a:close/>
                <a:moveTo>
                  <a:pt x="191342" y="74097"/>
                </a:moveTo>
                <a:lnTo>
                  <a:pt x="186023" y="77167"/>
                </a:lnTo>
                <a:lnTo>
                  <a:pt x="180703" y="74097"/>
                </a:lnTo>
                <a:close/>
                <a:moveTo>
                  <a:pt x="202953" y="74097"/>
                </a:moveTo>
                <a:lnTo>
                  <a:pt x="197634" y="77167"/>
                </a:lnTo>
                <a:lnTo>
                  <a:pt x="192315" y="74097"/>
                </a:lnTo>
                <a:close/>
                <a:moveTo>
                  <a:pt x="214564" y="74097"/>
                </a:moveTo>
                <a:lnTo>
                  <a:pt x="209245" y="77167"/>
                </a:lnTo>
                <a:lnTo>
                  <a:pt x="203926" y="74097"/>
                </a:lnTo>
                <a:close/>
                <a:moveTo>
                  <a:pt x="226175" y="74097"/>
                </a:moveTo>
                <a:lnTo>
                  <a:pt x="220856" y="77167"/>
                </a:lnTo>
                <a:lnTo>
                  <a:pt x="215537" y="74097"/>
                </a:lnTo>
                <a:close/>
                <a:moveTo>
                  <a:pt x="237817" y="74097"/>
                </a:moveTo>
                <a:lnTo>
                  <a:pt x="232498" y="77167"/>
                </a:lnTo>
                <a:lnTo>
                  <a:pt x="227178" y="74097"/>
                </a:lnTo>
                <a:close/>
                <a:moveTo>
                  <a:pt x="249428" y="74097"/>
                </a:moveTo>
                <a:lnTo>
                  <a:pt x="244109" y="77167"/>
                </a:lnTo>
                <a:lnTo>
                  <a:pt x="238790" y="74097"/>
                </a:lnTo>
                <a:close/>
                <a:moveTo>
                  <a:pt x="261070" y="74097"/>
                </a:moveTo>
                <a:lnTo>
                  <a:pt x="255750" y="77167"/>
                </a:lnTo>
                <a:lnTo>
                  <a:pt x="250431" y="74097"/>
                </a:lnTo>
                <a:close/>
                <a:moveTo>
                  <a:pt x="272681" y="74097"/>
                </a:moveTo>
                <a:lnTo>
                  <a:pt x="267362" y="77167"/>
                </a:lnTo>
                <a:lnTo>
                  <a:pt x="262042" y="74097"/>
                </a:lnTo>
                <a:close/>
                <a:moveTo>
                  <a:pt x="284292" y="74097"/>
                </a:moveTo>
                <a:lnTo>
                  <a:pt x="278973" y="77167"/>
                </a:lnTo>
                <a:lnTo>
                  <a:pt x="273653" y="74097"/>
                </a:lnTo>
                <a:close/>
                <a:moveTo>
                  <a:pt x="17174" y="74310"/>
                </a:moveTo>
                <a:lnTo>
                  <a:pt x="11855" y="83520"/>
                </a:lnTo>
                <a:lnTo>
                  <a:pt x="11855" y="77380"/>
                </a:lnTo>
                <a:lnTo>
                  <a:pt x="17174" y="74310"/>
                </a:lnTo>
                <a:close/>
                <a:moveTo>
                  <a:pt x="28816" y="74310"/>
                </a:moveTo>
                <a:lnTo>
                  <a:pt x="23497" y="83520"/>
                </a:lnTo>
                <a:lnTo>
                  <a:pt x="23497" y="77380"/>
                </a:lnTo>
                <a:lnTo>
                  <a:pt x="28816" y="74310"/>
                </a:lnTo>
                <a:close/>
                <a:moveTo>
                  <a:pt x="40427" y="74310"/>
                </a:moveTo>
                <a:lnTo>
                  <a:pt x="35108" y="83520"/>
                </a:lnTo>
                <a:lnTo>
                  <a:pt x="35108" y="77380"/>
                </a:lnTo>
                <a:lnTo>
                  <a:pt x="40427" y="74310"/>
                </a:lnTo>
                <a:close/>
                <a:moveTo>
                  <a:pt x="52008" y="74310"/>
                </a:moveTo>
                <a:lnTo>
                  <a:pt x="46689" y="83520"/>
                </a:lnTo>
                <a:lnTo>
                  <a:pt x="46689" y="77380"/>
                </a:lnTo>
                <a:lnTo>
                  <a:pt x="52008" y="74310"/>
                </a:lnTo>
                <a:close/>
                <a:moveTo>
                  <a:pt x="63650" y="74310"/>
                </a:moveTo>
                <a:lnTo>
                  <a:pt x="58330" y="83520"/>
                </a:lnTo>
                <a:lnTo>
                  <a:pt x="58330" y="77380"/>
                </a:lnTo>
                <a:lnTo>
                  <a:pt x="63650" y="74310"/>
                </a:lnTo>
                <a:close/>
                <a:moveTo>
                  <a:pt x="75261" y="74310"/>
                </a:moveTo>
                <a:lnTo>
                  <a:pt x="69941" y="83520"/>
                </a:lnTo>
                <a:lnTo>
                  <a:pt x="69941" y="77380"/>
                </a:lnTo>
                <a:lnTo>
                  <a:pt x="75261" y="74310"/>
                </a:lnTo>
                <a:close/>
                <a:moveTo>
                  <a:pt x="86902" y="74310"/>
                </a:moveTo>
                <a:lnTo>
                  <a:pt x="81583" y="83520"/>
                </a:lnTo>
                <a:lnTo>
                  <a:pt x="81583" y="77380"/>
                </a:lnTo>
                <a:lnTo>
                  <a:pt x="86902" y="74310"/>
                </a:lnTo>
                <a:close/>
                <a:moveTo>
                  <a:pt x="98513" y="74280"/>
                </a:moveTo>
                <a:lnTo>
                  <a:pt x="93194" y="83520"/>
                </a:lnTo>
                <a:lnTo>
                  <a:pt x="93194" y="77350"/>
                </a:lnTo>
                <a:lnTo>
                  <a:pt x="98513" y="74280"/>
                </a:lnTo>
                <a:close/>
                <a:moveTo>
                  <a:pt x="110155" y="74280"/>
                </a:moveTo>
                <a:lnTo>
                  <a:pt x="104836" y="83520"/>
                </a:lnTo>
                <a:lnTo>
                  <a:pt x="104836" y="77350"/>
                </a:lnTo>
                <a:lnTo>
                  <a:pt x="110155" y="74280"/>
                </a:lnTo>
                <a:close/>
                <a:moveTo>
                  <a:pt x="121736" y="74280"/>
                </a:moveTo>
                <a:lnTo>
                  <a:pt x="116416" y="83520"/>
                </a:lnTo>
                <a:lnTo>
                  <a:pt x="116416" y="77350"/>
                </a:lnTo>
                <a:lnTo>
                  <a:pt x="121736" y="74280"/>
                </a:lnTo>
                <a:close/>
                <a:moveTo>
                  <a:pt x="133377" y="74280"/>
                </a:moveTo>
                <a:lnTo>
                  <a:pt x="128058" y="83520"/>
                </a:lnTo>
                <a:lnTo>
                  <a:pt x="128058" y="77350"/>
                </a:lnTo>
                <a:lnTo>
                  <a:pt x="133377" y="74280"/>
                </a:lnTo>
                <a:close/>
                <a:moveTo>
                  <a:pt x="144988" y="74280"/>
                </a:moveTo>
                <a:lnTo>
                  <a:pt x="139669" y="83520"/>
                </a:lnTo>
                <a:lnTo>
                  <a:pt x="139669" y="77350"/>
                </a:lnTo>
                <a:lnTo>
                  <a:pt x="144988" y="74280"/>
                </a:lnTo>
                <a:close/>
                <a:moveTo>
                  <a:pt x="156630" y="74280"/>
                </a:moveTo>
                <a:lnTo>
                  <a:pt x="151311" y="83520"/>
                </a:lnTo>
                <a:lnTo>
                  <a:pt x="151311" y="77350"/>
                </a:lnTo>
                <a:lnTo>
                  <a:pt x="156630" y="74280"/>
                </a:lnTo>
                <a:close/>
                <a:moveTo>
                  <a:pt x="168241" y="74280"/>
                </a:moveTo>
                <a:lnTo>
                  <a:pt x="162922" y="83520"/>
                </a:lnTo>
                <a:lnTo>
                  <a:pt x="162922" y="77350"/>
                </a:lnTo>
                <a:lnTo>
                  <a:pt x="168241" y="74280"/>
                </a:lnTo>
                <a:close/>
                <a:moveTo>
                  <a:pt x="179822" y="74280"/>
                </a:moveTo>
                <a:lnTo>
                  <a:pt x="174503" y="83520"/>
                </a:lnTo>
                <a:lnTo>
                  <a:pt x="174503" y="77350"/>
                </a:lnTo>
                <a:lnTo>
                  <a:pt x="179822" y="74280"/>
                </a:lnTo>
                <a:close/>
                <a:moveTo>
                  <a:pt x="191463" y="74280"/>
                </a:moveTo>
                <a:lnTo>
                  <a:pt x="186144" y="83520"/>
                </a:lnTo>
                <a:lnTo>
                  <a:pt x="186144" y="77350"/>
                </a:lnTo>
                <a:lnTo>
                  <a:pt x="191463" y="74280"/>
                </a:lnTo>
                <a:close/>
                <a:moveTo>
                  <a:pt x="203075" y="74310"/>
                </a:moveTo>
                <a:lnTo>
                  <a:pt x="197755" y="83520"/>
                </a:lnTo>
                <a:lnTo>
                  <a:pt x="197755" y="77380"/>
                </a:lnTo>
                <a:lnTo>
                  <a:pt x="203075" y="74310"/>
                </a:lnTo>
                <a:close/>
                <a:moveTo>
                  <a:pt x="214716" y="74310"/>
                </a:moveTo>
                <a:lnTo>
                  <a:pt x="209397" y="83520"/>
                </a:lnTo>
                <a:lnTo>
                  <a:pt x="209397" y="77380"/>
                </a:lnTo>
                <a:lnTo>
                  <a:pt x="214716" y="74310"/>
                </a:lnTo>
                <a:close/>
                <a:moveTo>
                  <a:pt x="226327" y="74310"/>
                </a:moveTo>
                <a:lnTo>
                  <a:pt x="221008" y="83520"/>
                </a:lnTo>
                <a:lnTo>
                  <a:pt x="221008" y="77380"/>
                </a:lnTo>
                <a:lnTo>
                  <a:pt x="226327" y="74310"/>
                </a:lnTo>
                <a:close/>
                <a:moveTo>
                  <a:pt x="237969" y="74310"/>
                </a:moveTo>
                <a:lnTo>
                  <a:pt x="232650" y="83520"/>
                </a:lnTo>
                <a:lnTo>
                  <a:pt x="232650" y="77380"/>
                </a:lnTo>
                <a:lnTo>
                  <a:pt x="237969" y="74310"/>
                </a:lnTo>
                <a:close/>
                <a:moveTo>
                  <a:pt x="249550" y="74310"/>
                </a:moveTo>
                <a:lnTo>
                  <a:pt x="244230" y="83520"/>
                </a:lnTo>
                <a:lnTo>
                  <a:pt x="244230" y="77380"/>
                </a:lnTo>
                <a:lnTo>
                  <a:pt x="249550" y="74310"/>
                </a:lnTo>
                <a:close/>
                <a:moveTo>
                  <a:pt x="261191" y="74310"/>
                </a:moveTo>
                <a:lnTo>
                  <a:pt x="255872" y="83520"/>
                </a:lnTo>
                <a:lnTo>
                  <a:pt x="255872" y="77380"/>
                </a:lnTo>
                <a:lnTo>
                  <a:pt x="261191" y="74310"/>
                </a:lnTo>
                <a:close/>
                <a:moveTo>
                  <a:pt x="272802" y="74310"/>
                </a:moveTo>
                <a:lnTo>
                  <a:pt x="267483" y="83520"/>
                </a:lnTo>
                <a:lnTo>
                  <a:pt x="267483" y="77380"/>
                </a:lnTo>
                <a:lnTo>
                  <a:pt x="272802" y="74310"/>
                </a:lnTo>
                <a:close/>
                <a:moveTo>
                  <a:pt x="284444" y="74310"/>
                </a:moveTo>
                <a:lnTo>
                  <a:pt x="279125" y="83520"/>
                </a:lnTo>
                <a:lnTo>
                  <a:pt x="279125" y="77380"/>
                </a:lnTo>
                <a:lnTo>
                  <a:pt x="284444" y="74310"/>
                </a:lnTo>
                <a:close/>
                <a:moveTo>
                  <a:pt x="6262" y="74340"/>
                </a:moveTo>
                <a:lnTo>
                  <a:pt x="11582" y="77380"/>
                </a:lnTo>
                <a:lnTo>
                  <a:pt x="11582" y="83550"/>
                </a:lnTo>
                <a:lnTo>
                  <a:pt x="6262" y="74340"/>
                </a:lnTo>
                <a:close/>
                <a:moveTo>
                  <a:pt x="17904" y="74340"/>
                </a:moveTo>
                <a:lnTo>
                  <a:pt x="23223" y="77380"/>
                </a:lnTo>
                <a:lnTo>
                  <a:pt x="23223" y="83550"/>
                </a:lnTo>
                <a:lnTo>
                  <a:pt x="17904" y="74340"/>
                </a:lnTo>
                <a:close/>
                <a:moveTo>
                  <a:pt x="29515" y="74340"/>
                </a:moveTo>
                <a:lnTo>
                  <a:pt x="34834" y="77380"/>
                </a:lnTo>
                <a:lnTo>
                  <a:pt x="34834" y="83550"/>
                </a:lnTo>
                <a:lnTo>
                  <a:pt x="29515" y="74340"/>
                </a:lnTo>
                <a:close/>
                <a:moveTo>
                  <a:pt x="41126" y="74340"/>
                </a:moveTo>
                <a:lnTo>
                  <a:pt x="46446" y="77380"/>
                </a:lnTo>
                <a:lnTo>
                  <a:pt x="46446" y="83550"/>
                </a:lnTo>
                <a:lnTo>
                  <a:pt x="41126" y="74340"/>
                </a:lnTo>
                <a:close/>
                <a:moveTo>
                  <a:pt x="52737" y="74340"/>
                </a:moveTo>
                <a:lnTo>
                  <a:pt x="58057" y="77380"/>
                </a:lnTo>
                <a:lnTo>
                  <a:pt x="58057" y="83550"/>
                </a:lnTo>
                <a:lnTo>
                  <a:pt x="52737" y="74340"/>
                </a:lnTo>
                <a:close/>
                <a:moveTo>
                  <a:pt x="64379" y="74340"/>
                </a:moveTo>
                <a:lnTo>
                  <a:pt x="69698" y="77380"/>
                </a:lnTo>
                <a:lnTo>
                  <a:pt x="69698" y="83550"/>
                </a:lnTo>
                <a:lnTo>
                  <a:pt x="64379" y="74340"/>
                </a:lnTo>
                <a:close/>
                <a:moveTo>
                  <a:pt x="75990" y="74340"/>
                </a:moveTo>
                <a:lnTo>
                  <a:pt x="81309" y="77380"/>
                </a:lnTo>
                <a:lnTo>
                  <a:pt x="81309" y="83550"/>
                </a:lnTo>
                <a:lnTo>
                  <a:pt x="75990" y="74340"/>
                </a:lnTo>
                <a:close/>
                <a:moveTo>
                  <a:pt x="87632" y="74340"/>
                </a:moveTo>
                <a:lnTo>
                  <a:pt x="92951" y="77380"/>
                </a:lnTo>
                <a:lnTo>
                  <a:pt x="92951" y="83550"/>
                </a:lnTo>
                <a:lnTo>
                  <a:pt x="87632" y="74340"/>
                </a:lnTo>
                <a:close/>
                <a:moveTo>
                  <a:pt x="99243" y="74340"/>
                </a:moveTo>
                <a:lnTo>
                  <a:pt x="104562" y="77380"/>
                </a:lnTo>
                <a:lnTo>
                  <a:pt x="104562" y="83550"/>
                </a:lnTo>
                <a:lnTo>
                  <a:pt x="99243" y="74340"/>
                </a:lnTo>
                <a:close/>
                <a:moveTo>
                  <a:pt x="110824" y="74340"/>
                </a:moveTo>
                <a:lnTo>
                  <a:pt x="116143" y="77380"/>
                </a:lnTo>
                <a:lnTo>
                  <a:pt x="116143" y="83550"/>
                </a:lnTo>
                <a:lnTo>
                  <a:pt x="110824" y="74340"/>
                </a:lnTo>
                <a:close/>
                <a:moveTo>
                  <a:pt x="122465" y="74340"/>
                </a:moveTo>
                <a:lnTo>
                  <a:pt x="127784" y="77380"/>
                </a:lnTo>
                <a:lnTo>
                  <a:pt x="127784" y="83550"/>
                </a:lnTo>
                <a:lnTo>
                  <a:pt x="122465" y="74340"/>
                </a:lnTo>
                <a:close/>
                <a:moveTo>
                  <a:pt x="134076" y="74340"/>
                </a:moveTo>
                <a:lnTo>
                  <a:pt x="139396" y="77380"/>
                </a:lnTo>
                <a:lnTo>
                  <a:pt x="139396" y="83550"/>
                </a:lnTo>
                <a:lnTo>
                  <a:pt x="134076" y="74340"/>
                </a:lnTo>
                <a:close/>
                <a:moveTo>
                  <a:pt x="145718" y="74340"/>
                </a:moveTo>
                <a:lnTo>
                  <a:pt x="151037" y="77380"/>
                </a:lnTo>
                <a:lnTo>
                  <a:pt x="151037" y="83550"/>
                </a:lnTo>
                <a:lnTo>
                  <a:pt x="145718" y="74340"/>
                </a:lnTo>
                <a:close/>
                <a:moveTo>
                  <a:pt x="157329" y="74340"/>
                </a:moveTo>
                <a:lnTo>
                  <a:pt x="162648" y="77380"/>
                </a:lnTo>
                <a:lnTo>
                  <a:pt x="162648" y="83550"/>
                </a:lnTo>
                <a:lnTo>
                  <a:pt x="157329" y="74340"/>
                </a:lnTo>
                <a:close/>
                <a:moveTo>
                  <a:pt x="168971" y="74340"/>
                </a:moveTo>
                <a:lnTo>
                  <a:pt x="174290" y="77380"/>
                </a:lnTo>
                <a:lnTo>
                  <a:pt x="174290" y="83550"/>
                </a:lnTo>
                <a:lnTo>
                  <a:pt x="168971" y="74340"/>
                </a:lnTo>
                <a:close/>
                <a:moveTo>
                  <a:pt x="180551" y="74340"/>
                </a:moveTo>
                <a:lnTo>
                  <a:pt x="185871" y="77380"/>
                </a:lnTo>
                <a:lnTo>
                  <a:pt x="185871" y="83550"/>
                </a:lnTo>
                <a:lnTo>
                  <a:pt x="180551" y="74340"/>
                </a:lnTo>
                <a:close/>
                <a:moveTo>
                  <a:pt x="192193" y="74340"/>
                </a:moveTo>
                <a:lnTo>
                  <a:pt x="197512" y="77380"/>
                </a:lnTo>
                <a:lnTo>
                  <a:pt x="197512" y="83550"/>
                </a:lnTo>
                <a:lnTo>
                  <a:pt x="192193" y="74340"/>
                </a:lnTo>
                <a:close/>
                <a:moveTo>
                  <a:pt x="203804" y="74310"/>
                </a:moveTo>
                <a:lnTo>
                  <a:pt x="209123" y="77380"/>
                </a:lnTo>
                <a:lnTo>
                  <a:pt x="209123" y="83550"/>
                </a:lnTo>
                <a:lnTo>
                  <a:pt x="203804" y="74310"/>
                </a:lnTo>
                <a:close/>
                <a:moveTo>
                  <a:pt x="215446" y="74310"/>
                </a:moveTo>
                <a:lnTo>
                  <a:pt x="220765" y="77380"/>
                </a:lnTo>
                <a:lnTo>
                  <a:pt x="220765" y="83550"/>
                </a:lnTo>
                <a:lnTo>
                  <a:pt x="215446" y="74310"/>
                </a:lnTo>
                <a:close/>
                <a:moveTo>
                  <a:pt x="227057" y="74310"/>
                </a:moveTo>
                <a:lnTo>
                  <a:pt x="232376" y="77380"/>
                </a:lnTo>
                <a:lnTo>
                  <a:pt x="232376" y="83550"/>
                </a:lnTo>
                <a:lnTo>
                  <a:pt x="227057" y="74310"/>
                </a:lnTo>
                <a:close/>
                <a:moveTo>
                  <a:pt x="238668" y="74310"/>
                </a:moveTo>
                <a:lnTo>
                  <a:pt x="243987" y="77380"/>
                </a:lnTo>
                <a:lnTo>
                  <a:pt x="243987" y="83550"/>
                </a:lnTo>
                <a:lnTo>
                  <a:pt x="238668" y="74310"/>
                </a:lnTo>
                <a:close/>
                <a:moveTo>
                  <a:pt x="250279" y="74310"/>
                </a:moveTo>
                <a:lnTo>
                  <a:pt x="255598" y="77380"/>
                </a:lnTo>
                <a:lnTo>
                  <a:pt x="255598" y="83550"/>
                </a:lnTo>
                <a:lnTo>
                  <a:pt x="250279" y="74310"/>
                </a:lnTo>
                <a:close/>
                <a:moveTo>
                  <a:pt x="261890" y="74310"/>
                </a:moveTo>
                <a:lnTo>
                  <a:pt x="267210" y="77380"/>
                </a:lnTo>
                <a:lnTo>
                  <a:pt x="267210" y="83550"/>
                </a:lnTo>
                <a:lnTo>
                  <a:pt x="261890" y="74310"/>
                </a:lnTo>
                <a:close/>
                <a:moveTo>
                  <a:pt x="273532" y="74310"/>
                </a:moveTo>
                <a:lnTo>
                  <a:pt x="278851" y="77380"/>
                </a:lnTo>
                <a:lnTo>
                  <a:pt x="278851" y="83550"/>
                </a:lnTo>
                <a:lnTo>
                  <a:pt x="273532" y="74310"/>
                </a:lnTo>
                <a:close/>
                <a:moveTo>
                  <a:pt x="17661" y="74432"/>
                </a:moveTo>
                <a:lnTo>
                  <a:pt x="22980" y="83611"/>
                </a:lnTo>
                <a:lnTo>
                  <a:pt x="22980" y="83611"/>
                </a:lnTo>
                <a:lnTo>
                  <a:pt x="20518" y="82182"/>
                </a:lnTo>
                <a:lnTo>
                  <a:pt x="17661" y="80571"/>
                </a:lnTo>
                <a:lnTo>
                  <a:pt x="17661" y="74432"/>
                </a:lnTo>
                <a:close/>
                <a:moveTo>
                  <a:pt x="29302" y="74432"/>
                </a:moveTo>
                <a:lnTo>
                  <a:pt x="34622" y="83611"/>
                </a:lnTo>
                <a:lnTo>
                  <a:pt x="34622" y="83611"/>
                </a:lnTo>
                <a:lnTo>
                  <a:pt x="32160" y="82182"/>
                </a:lnTo>
                <a:lnTo>
                  <a:pt x="29302" y="80571"/>
                </a:lnTo>
                <a:lnTo>
                  <a:pt x="29302" y="74432"/>
                </a:lnTo>
                <a:close/>
                <a:moveTo>
                  <a:pt x="133864" y="74432"/>
                </a:moveTo>
                <a:lnTo>
                  <a:pt x="139183" y="83611"/>
                </a:lnTo>
                <a:lnTo>
                  <a:pt x="139183" y="83611"/>
                </a:lnTo>
                <a:lnTo>
                  <a:pt x="136721" y="82213"/>
                </a:lnTo>
                <a:lnTo>
                  <a:pt x="133864" y="80571"/>
                </a:lnTo>
                <a:lnTo>
                  <a:pt x="133864" y="74432"/>
                </a:lnTo>
                <a:close/>
                <a:moveTo>
                  <a:pt x="215202" y="74432"/>
                </a:moveTo>
                <a:lnTo>
                  <a:pt x="220522" y="83611"/>
                </a:lnTo>
                <a:lnTo>
                  <a:pt x="220522" y="83611"/>
                </a:lnTo>
                <a:lnTo>
                  <a:pt x="218060" y="82213"/>
                </a:lnTo>
                <a:lnTo>
                  <a:pt x="215202" y="80571"/>
                </a:lnTo>
                <a:lnTo>
                  <a:pt x="215202" y="74432"/>
                </a:lnTo>
                <a:close/>
                <a:moveTo>
                  <a:pt x="40883" y="74432"/>
                </a:moveTo>
                <a:lnTo>
                  <a:pt x="46202" y="83611"/>
                </a:lnTo>
                <a:lnTo>
                  <a:pt x="43740" y="82182"/>
                </a:lnTo>
                <a:lnTo>
                  <a:pt x="40883" y="80571"/>
                </a:lnTo>
                <a:lnTo>
                  <a:pt x="40883" y="74432"/>
                </a:lnTo>
                <a:close/>
                <a:moveTo>
                  <a:pt x="52525" y="74432"/>
                </a:moveTo>
                <a:lnTo>
                  <a:pt x="57844" y="83611"/>
                </a:lnTo>
                <a:lnTo>
                  <a:pt x="55351" y="82182"/>
                </a:lnTo>
                <a:lnTo>
                  <a:pt x="52525" y="80571"/>
                </a:lnTo>
                <a:lnTo>
                  <a:pt x="52525" y="74432"/>
                </a:lnTo>
                <a:close/>
                <a:moveTo>
                  <a:pt x="64136" y="74432"/>
                </a:moveTo>
                <a:lnTo>
                  <a:pt x="69455" y="83611"/>
                </a:lnTo>
                <a:lnTo>
                  <a:pt x="66993" y="82182"/>
                </a:lnTo>
                <a:lnTo>
                  <a:pt x="64136" y="80571"/>
                </a:lnTo>
                <a:lnTo>
                  <a:pt x="64136" y="74432"/>
                </a:lnTo>
                <a:close/>
                <a:moveTo>
                  <a:pt x="75777" y="74432"/>
                </a:moveTo>
                <a:lnTo>
                  <a:pt x="81097" y="83611"/>
                </a:lnTo>
                <a:lnTo>
                  <a:pt x="78604" y="82182"/>
                </a:lnTo>
                <a:lnTo>
                  <a:pt x="75777" y="80571"/>
                </a:lnTo>
                <a:lnTo>
                  <a:pt x="75777" y="74432"/>
                </a:lnTo>
                <a:close/>
                <a:moveTo>
                  <a:pt x="87358" y="74432"/>
                </a:moveTo>
                <a:lnTo>
                  <a:pt x="92677" y="83611"/>
                </a:lnTo>
                <a:lnTo>
                  <a:pt x="90215" y="82213"/>
                </a:lnTo>
                <a:lnTo>
                  <a:pt x="87358" y="80571"/>
                </a:lnTo>
                <a:lnTo>
                  <a:pt x="87358" y="74432"/>
                </a:lnTo>
                <a:close/>
                <a:moveTo>
                  <a:pt x="98969" y="74432"/>
                </a:moveTo>
                <a:lnTo>
                  <a:pt x="104289" y="83611"/>
                </a:lnTo>
                <a:lnTo>
                  <a:pt x="101827" y="82213"/>
                </a:lnTo>
                <a:lnTo>
                  <a:pt x="98969" y="80571"/>
                </a:lnTo>
                <a:lnTo>
                  <a:pt x="98969" y="74432"/>
                </a:lnTo>
                <a:close/>
                <a:moveTo>
                  <a:pt x="110611" y="74432"/>
                </a:moveTo>
                <a:lnTo>
                  <a:pt x="115930" y="83611"/>
                </a:lnTo>
                <a:lnTo>
                  <a:pt x="113468" y="82213"/>
                </a:lnTo>
                <a:lnTo>
                  <a:pt x="110611" y="80571"/>
                </a:lnTo>
                <a:lnTo>
                  <a:pt x="110611" y="74432"/>
                </a:lnTo>
                <a:close/>
                <a:moveTo>
                  <a:pt x="122222" y="74432"/>
                </a:moveTo>
                <a:lnTo>
                  <a:pt x="127541" y="83611"/>
                </a:lnTo>
                <a:lnTo>
                  <a:pt x="125079" y="82213"/>
                </a:lnTo>
                <a:lnTo>
                  <a:pt x="122222" y="80571"/>
                </a:lnTo>
                <a:lnTo>
                  <a:pt x="122222" y="74432"/>
                </a:lnTo>
                <a:close/>
                <a:moveTo>
                  <a:pt x="145475" y="74432"/>
                </a:moveTo>
                <a:lnTo>
                  <a:pt x="150794" y="83611"/>
                </a:lnTo>
                <a:lnTo>
                  <a:pt x="148332" y="82213"/>
                </a:lnTo>
                <a:lnTo>
                  <a:pt x="145475" y="80571"/>
                </a:lnTo>
                <a:lnTo>
                  <a:pt x="145475" y="74432"/>
                </a:lnTo>
                <a:close/>
                <a:moveTo>
                  <a:pt x="157086" y="74432"/>
                </a:moveTo>
                <a:lnTo>
                  <a:pt x="162405" y="83611"/>
                </a:lnTo>
                <a:lnTo>
                  <a:pt x="159913" y="82213"/>
                </a:lnTo>
                <a:lnTo>
                  <a:pt x="157086" y="80571"/>
                </a:lnTo>
                <a:lnTo>
                  <a:pt x="157086" y="74432"/>
                </a:lnTo>
                <a:close/>
                <a:moveTo>
                  <a:pt x="168697" y="74432"/>
                </a:moveTo>
                <a:lnTo>
                  <a:pt x="174016" y="83611"/>
                </a:lnTo>
                <a:lnTo>
                  <a:pt x="171554" y="82213"/>
                </a:lnTo>
                <a:lnTo>
                  <a:pt x="168697" y="80571"/>
                </a:lnTo>
                <a:lnTo>
                  <a:pt x="168697" y="74432"/>
                </a:lnTo>
                <a:close/>
                <a:moveTo>
                  <a:pt x="180339" y="74432"/>
                </a:moveTo>
                <a:lnTo>
                  <a:pt x="185658" y="83611"/>
                </a:lnTo>
                <a:lnTo>
                  <a:pt x="183165" y="82213"/>
                </a:lnTo>
                <a:lnTo>
                  <a:pt x="180339" y="80571"/>
                </a:lnTo>
                <a:lnTo>
                  <a:pt x="180339" y="74432"/>
                </a:lnTo>
                <a:close/>
                <a:moveTo>
                  <a:pt x="191950" y="74432"/>
                </a:moveTo>
                <a:lnTo>
                  <a:pt x="197269" y="83611"/>
                </a:lnTo>
                <a:lnTo>
                  <a:pt x="194807" y="82213"/>
                </a:lnTo>
                <a:lnTo>
                  <a:pt x="191950" y="80571"/>
                </a:lnTo>
                <a:lnTo>
                  <a:pt x="191950" y="74432"/>
                </a:lnTo>
                <a:close/>
                <a:moveTo>
                  <a:pt x="203591" y="74432"/>
                </a:moveTo>
                <a:lnTo>
                  <a:pt x="208911" y="83611"/>
                </a:lnTo>
                <a:lnTo>
                  <a:pt x="206418" y="82213"/>
                </a:lnTo>
                <a:lnTo>
                  <a:pt x="203591" y="80571"/>
                </a:lnTo>
                <a:lnTo>
                  <a:pt x="203591" y="74432"/>
                </a:lnTo>
                <a:close/>
                <a:moveTo>
                  <a:pt x="226783" y="74432"/>
                </a:moveTo>
                <a:lnTo>
                  <a:pt x="232103" y="83611"/>
                </a:lnTo>
                <a:lnTo>
                  <a:pt x="229640" y="82213"/>
                </a:lnTo>
                <a:lnTo>
                  <a:pt x="226783" y="80571"/>
                </a:lnTo>
                <a:lnTo>
                  <a:pt x="226783" y="74432"/>
                </a:lnTo>
                <a:close/>
                <a:moveTo>
                  <a:pt x="238425" y="74432"/>
                </a:moveTo>
                <a:lnTo>
                  <a:pt x="243744" y="83611"/>
                </a:lnTo>
                <a:lnTo>
                  <a:pt x="241282" y="82213"/>
                </a:lnTo>
                <a:lnTo>
                  <a:pt x="238425" y="80571"/>
                </a:lnTo>
                <a:lnTo>
                  <a:pt x="238425" y="74432"/>
                </a:lnTo>
                <a:close/>
                <a:moveTo>
                  <a:pt x="250036" y="74432"/>
                </a:moveTo>
                <a:lnTo>
                  <a:pt x="255355" y="83611"/>
                </a:lnTo>
                <a:lnTo>
                  <a:pt x="252893" y="82213"/>
                </a:lnTo>
                <a:lnTo>
                  <a:pt x="250036" y="80571"/>
                </a:lnTo>
                <a:lnTo>
                  <a:pt x="250036" y="74432"/>
                </a:lnTo>
                <a:close/>
                <a:moveTo>
                  <a:pt x="261678" y="74432"/>
                </a:moveTo>
                <a:lnTo>
                  <a:pt x="266997" y="83611"/>
                </a:lnTo>
                <a:lnTo>
                  <a:pt x="264535" y="82213"/>
                </a:lnTo>
                <a:lnTo>
                  <a:pt x="261678" y="80571"/>
                </a:lnTo>
                <a:lnTo>
                  <a:pt x="261678" y="74432"/>
                </a:lnTo>
                <a:close/>
                <a:moveTo>
                  <a:pt x="273289" y="74432"/>
                </a:moveTo>
                <a:lnTo>
                  <a:pt x="278608" y="83611"/>
                </a:lnTo>
                <a:lnTo>
                  <a:pt x="276146" y="82213"/>
                </a:lnTo>
                <a:lnTo>
                  <a:pt x="273289" y="80571"/>
                </a:lnTo>
                <a:lnTo>
                  <a:pt x="273289" y="74432"/>
                </a:lnTo>
                <a:close/>
                <a:moveTo>
                  <a:pt x="6050" y="74432"/>
                </a:moveTo>
                <a:lnTo>
                  <a:pt x="11369" y="83672"/>
                </a:lnTo>
                <a:lnTo>
                  <a:pt x="11369" y="83672"/>
                </a:lnTo>
                <a:lnTo>
                  <a:pt x="8907" y="82213"/>
                </a:lnTo>
                <a:lnTo>
                  <a:pt x="6050" y="80571"/>
                </a:lnTo>
                <a:lnTo>
                  <a:pt x="6050" y="74432"/>
                </a:lnTo>
                <a:close/>
                <a:moveTo>
                  <a:pt x="121979" y="74462"/>
                </a:moveTo>
                <a:lnTo>
                  <a:pt x="121979" y="80571"/>
                </a:lnTo>
                <a:lnTo>
                  <a:pt x="119122" y="82213"/>
                </a:lnTo>
                <a:lnTo>
                  <a:pt x="116660" y="83672"/>
                </a:lnTo>
                <a:lnTo>
                  <a:pt x="116660" y="83672"/>
                </a:lnTo>
                <a:lnTo>
                  <a:pt x="121979" y="74462"/>
                </a:lnTo>
                <a:close/>
                <a:moveTo>
                  <a:pt x="284657" y="74462"/>
                </a:moveTo>
                <a:lnTo>
                  <a:pt x="284657" y="80632"/>
                </a:lnTo>
                <a:lnTo>
                  <a:pt x="279337" y="83672"/>
                </a:lnTo>
                <a:lnTo>
                  <a:pt x="284657" y="74462"/>
                </a:lnTo>
                <a:close/>
                <a:moveTo>
                  <a:pt x="98757" y="74462"/>
                </a:moveTo>
                <a:lnTo>
                  <a:pt x="98757" y="80571"/>
                </a:lnTo>
                <a:lnTo>
                  <a:pt x="95899" y="82213"/>
                </a:lnTo>
                <a:lnTo>
                  <a:pt x="93437" y="83672"/>
                </a:lnTo>
                <a:lnTo>
                  <a:pt x="98757" y="74462"/>
                </a:lnTo>
                <a:close/>
                <a:moveTo>
                  <a:pt x="110337" y="74462"/>
                </a:moveTo>
                <a:lnTo>
                  <a:pt x="110337" y="80571"/>
                </a:lnTo>
                <a:lnTo>
                  <a:pt x="107480" y="82213"/>
                </a:lnTo>
                <a:lnTo>
                  <a:pt x="105018" y="83672"/>
                </a:lnTo>
                <a:lnTo>
                  <a:pt x="110337" y="74462"/>
                </a:lnTo>
                <a:close/>
                <a:moveTo>
                  <a:pt x="133590" y="74462"/>
                </a:moveTo>
                <a:lnTo>
                  <a:pt x="133590" y="80571"/>
                </a:lnTo>
                <a:lnTo>
                  <a:pt x="130733" y="82213"/>
                </a:lnTo>
                <a:lnTo>
                  <a:pt x="128271" y="83672"/>
                </a:lnTo>
                <a:lnTo>
                  <a:pt x="133590" y="74462"/>
                </a:lnTo>
                <a:close/>
                <a:moveTo>
                  <a:pt x="145232" y="74462"/>
                </a:moveTo>
                <a:lnTo>
                  <a:pt x="145232" y="80571"/>
                </a:lnTo>
                <a:lnTo>
                  <a:pt x="142374" y="82213"/>
                </a:lnTo>
                <a:lnTo>
                  <a:pt x="139912" y="83672"/>
                </a:lnTo>
                <a:lnTo>
                  <a:pt x="145232" y="74462"/>
                </a:lnTo>
                <a:close/>
                <a:moveTo>
                  <a:pt x="156843" y="74462"/>
                </a:moveTo>
                <a:lnTo>
                  <a:pt x="156843" y="80571"/>
                </a:lnTo>
                <a:lnTo>
                  <a:pt x="153986" y="82213"/>
                </a:lnTo>
                <a:lnTo>
                  <a:pt x="151523" y="83672"/>
                </a:lnTo>
                <a:lnTo>
                  <a:pt x="156843" y="74462"/>
                </a:lnTo>
                <a:close/>
                <a:moveTo>
                  <a:pt x="168484" y="74462"/>
                </a:moveTo>
                <a:lnTo>
                  <a:pt x="168484" y="80571"/>
                </a:lnTo>
                <a:lnTo>
                  <a:pt x="165627" y="82213"/>
                </a:lnTo>
                <a:lnTo>
                  <a:pt x="163165" y="83672"/>
                </a:lnTo>
                <a:lnTo>
                  <a:pt x="168484" y="74462"/>
                </a:lnTo>
                <a:close/>
                <a:moveTo>
                  <a:pt x="180065" y="74462"/>
                </a:moveTo>
                <a:lnTo>
                  <a:pt x="180065" y="80571"/>
                </a:lnTo>
                <a:lnTo>
                  <a:pt x="177208" y="82213"/>
                </a:lnTo>
                <a:lnTo>
                  <a:pt x="174746" y="83672"/>
                </a:lnTo>
                <a:lnTo>
                  <a:pt x="180065" y="74462"/>
                </a:lnTo>
                <a:close/>
                <a:moveTo>
                  <a:pt x="191676" y="74462"/>
                </a:moveTo>
                <a:lnTo>
                  <a:pt x="191676" y="80571"/>
                </a:lnTo>
                <a:lnTo>
                  <a:pt x="188849" y="82213"/>
                </a:lnTo>
                <a:lnTo>
                  <a:pt x="186357" y="83672"/>
                </a:lnTo>
                <a:lnTo>
                  <a:pt x="191676" y="74462"/>
                </a:lnTo>
                <a:close/>
                <a:moveTo>
                  <a:pt x="203318" y="74462"/>
                </a:moveTo>
                <a:lnTo>
                  <a:pt x="203318" y="80571"/>
                </a:lnTo>
                <a:lnTo>
                  <a:pt x="200461" y="82213"/>
                </a:lnTo>
                <a:lnTo>
                  <a:pt x="197999" y="83672"/>
                </a:lnTo>
                <a:lnTo>
                  <a:pt x="203318" y="74462"/>
                </a:lnTo>
                <a:close/>
                <a:moveTo>
                  <a:pt x="214929" y="74462"/>
                </a:moveTo>
                <a:lnTo>
                  <a:pt x="214929" y="80571"/>
                </a:lnTo>
                <a:lnTo>
                  <a:pt x="212072" y="82213"/>
                </a:lnTo>
                <a:lnTo>
                  <a:pt x="209610" y="83672"/>
                </a:lnTo>
                <a:lnTo>
                  <a:pt x="214929" y="74462"/>
                </a:lnTo>
                <a:close/>
                <a:moveTo>
                  <a:pt x="226570" y="74462"/>
                </a:moveTo>
                <a:lnTo>
                  <a:pt x="226570" y="80571"/>
                </a:lnTo>
                <a:lnTo>
                  <a:pt x="223713" y="82213"/>
                </a:lnTo>
                <a:lnTo>
                  <a:pt x="221251" y="83672"/>
                </a:lnTo>
                <a:lnTo>
                  <a:pt x="226570" y="74462"/>
                </a:lnTo>
                <a:close/>
                <a:moveTo>
                  <a:pt x="238182" y="74462"/>
                </a:moveTo>
                <a:lnTo>
                  <a:pt x="238182" y="80571"/>
                </a:lnTo>
                <a:lnTo>
                  <a:pt x="235355" y="82213"/>
                </a:lnTo>
                <a:lnTo>
                  <a:pt x="232862" y="83672"/>
                </a:lnTo>
                <a:lnTo>
                  <a:pt x="238182" y="74462"/>
                </a:lnTo>
                <a:close/>
                <a:moveTo>
                  <a:pt x="249793" y="74462"/>
                </a:moveTo>
                <a:lnTo>
                  <a:pt x="249793" y="80571"/>
                </a:lnTo>
                <a:lnTo>
                  <a:pt x="246936" y="82213"/>
                </a:lnTo>
                <a:lnTo>
                  <a:pt x="244474" y="83672"/>
                </a:lnTo>
                <a:lnTo>
                  <a:pt x="249793" y="74462"/>
                </a:lnTo>
                <a:close/>
                <a:moveTo>
                  <a:pt x="261404" y="74462"/>
                </a:moveTo>
                <a:lnTo>
                  <a:pt x="261404" y="80571"/>
                </a:lnTo>
                <a:lnTo>
                  <a:pt x="258547" y="82213"/>
                </a:lnTo>
                <a:lnTo>
                  <a:pt x="256085" y="83672"/>
                </a:lnTo>
                <a:lnTo>
                  <a:pt x="261404" y="74462"/>
                </a:lnTo>
                <a:close/>
                <a:moveTo>
                  <a:pt x="273046" y="74462"/>
                </a:moveTo>
                <a:lnTo>
                  <a:pt x="273046" y="80632"/>
                </a:lnTo>
                <a:lnTo>
                  <a:pt x="270188" y="82243"/>
                </a:lnTo>
                <a:lnTo>
                  <a:pt x="267726" y="83672"/>
                </a:lnTo>
                <a:lnTo>
                  <a:pt x="273046" y="74462"/>
                </a:lnTo>
                <a:close/>
                <a:moveTo>
                  <a:pt x="29029" y="74462"/>
                </a:moveTo>
                <a:lnTo>
                  <a:pt x="29029" y="80632"/>
                </a:lnTo>
                <a:lnTo>
                  <a:pt x="26172" y="82243"/>
                </a:lnTo>
                <a:lnTo>
                  <a:pt x="23710" y="83702"/>
                </a:lnTo>
                <a:lnTo>
                  <a:pt x="23710" y="83702"/>
                </a:lnTo>
                <a:lnTo>
                  <a:pt x="29029" y="74462"/>
                </a:lnTo>
                <a:close/>
                <a:moveTo>
                  <a:pt x="75504" y="74462"/>
                </a:moveTo>
                <a:lnTo>
                  <a:pt x="75504" y="80632"/>
                </a:lnTo>
                <a:lnTo>
                  <a:pt x="72647" y="82243"/>
                </a:lnTo>
                <a:lnTo>
                  <a:pt x="70185" y="83702"/>
                </a:lnTo>
                <a:lnTo>
                  <a:pt x="70185" y="83702"/>
                </a:lnTo>
                <a:lnTo>
                  <a:pt x="75504" y="74462"/>
                </a:lnTo>
                <a:close/>
                <a:moveTo>
                  <a:pt x="17418" y="74462"/>
                </a:moveTo>
                <a:lnTo>
                  <a:pt x="17418" y="80632"/>
                </a:lnTo>
                <a:lnTo>
                  <a:pt x="14560" y="82243"/>
                </a:lnTo>
                <a:lnTo>
                  <a:pt x="12098" y="83702"/>
                </a:lnTo>
                <a:lnTo>
                  <a:pt x="17418" y="74462"/>
                </a:lnTo>
                <a:close/>
                <a:moveTo>
                  <a:pt x="40610" y="74462"/>
                </a:moveTo>
                <a:lnTo>
                  <a:pt x="40610" y="80632"/>
                </a:lnTo>
                <a:lnTo>
                  <a:pt x="37783" y="82243"/>
                </a:lnTo>
                <a:lnTo>
                  <a:pt x="35290" y="83702"/>
                </a:lnTo>
                <a:lnTo>
                  <a:pt x="40610" y="74462"/>
                </a:lnTo>
                <a:close/>
                <a:moveTo>
                  <a:pt x="52251" y="74462"/>
                </a:moveTo>
                <a:lnTo>
                  <a:pt x="52251" y="80632"/>
                </a:lnTo>
                <a:lnTo>
                  <a:pt x="49394" y="82243"/>
                </a:lnTo>
                <a:lnTo>
                  <a:pt x="46932" y="83702"/>
                </a:lnTo>
                <a:lnTo>
                  <a:pt x="52251" y="74462"/>
                </a:lnTo>
                <a:close/>
                <a:moveTo>
                  <a:pt x="63862" y="74462"/>
                </a:moveTo>
                <a:lnTo>
                  <a:pt x="63862" y="80632"/>
                </a:lnTo>
                <a:lnTo>
                  <a:pt x="61005" y="82243"/>
                </a:lnTo>
                <a:lnTo>
                  <a:pt x="58543" y="83702"/>
                </a:lnTo>
                <a:lnTo>
                  <a:pt x="63862" y="74462"/>
                </a:lnTo>
                <a:close/>
                <a:moveTo>
                  <a:pt x="87115" y="74462"/>
                </a:moveTo>
                <a:lnTo>
                  <a:pt x="87115" y="80632"/>
                </a:lnTo>
                <a:lnTo>
                  <a:pt x="84288" y="82243"/>
                </a:lnTo>
                <a:lnTo>
                  <a:pt x="81796" y="83702"/>
                </a:lnTo>
                <a:lnTo>
                  <a:pt x="87115" y="74462"/>
                </a:lnTo>
                <a:close/>
                <a:moveTo>
                  <a:pt x="5898" y="80815"/>
                </a:moveTo>
                <a:lnTo>
                  <a:pt x="8755" y="82456"/>
                </a:lnTo>
                <a:lnTo>
                  <a:pt x="11217" y="83885"/>
                </a:lnTo>
                <a:lnTo>
                  <a:pt x="578" y="83885"/>
                </a:lnTo>
                <a:lnTo>
                  <a:pt x="5898" y="80815"/>
                </a:lnTo>
                <a:close/>
                <a:moveTo>
                  <a:pt x="17509" y="80815"/>
                </a:moveTo>
                <a:lnTo>
                  <a:pt x="20366" y="82456"/>
                </a:lnTo>
                <a:lnTo>
                  <a:pt x="22828" y="83885"/>
                </a:lnTo>
                <a:lnTo>
                  <a:pt x="12190" y="83885"/>
                </a:lnTo>
                <a:lnTo>
                  <a:pt x="14682" y="82456"/>
                </a:lnTo>
                <a:lnTo>
                  <a:pt x="17509" y="80815"/>
                </a:lnTo>
                <a:close/>
                <a:moveTo>
                  <a:pt x="29150" y="80815"/>
                </a:moveTo>
                <a:lnTo>
                  <a:pt x="32008" y="82456"/>
                </a:lnTo>
                <a:lnTo>
                  <a:pt x="34470" y="83885"/>
                </a:lnTo>
                <a:lnTo>
                  <a:pt x="23831" y="83885"/>
                </a:lnTo>
                <a:lnTo>
                  <a:pt x="26293" y="82456"/>
                </a:lnTo>
                <a:lnTo>
                  <a:pt x="29150" y="80815"/>
                </a:lnTo>
                <a:close/>
                <a:moveTo>
                  <a:pt x="40762" y="80815"/>
                </a:moveTo>
                <a:lnTo>
                  <a:pt x="43619" y="82456"/>
                </a:lnTo>
                <a:lnTo>
                  <a:pt x="46081" y="83885"/>
                </a:lnTo>
                <a:lnTo>
                  <a:pt x="35442" y="83885"/>
                </a:lnTo>
                <a:lnTo>
                  <a:pt x="37935" y="82456"/>
                </a:lnTo>
                <a:lnTo>
                  <a:pt x="40762" y="80815"/>
                </a:lnTo>
                <a:close/>
                <a:moveTo>
                  <a:pt x="52403" y="80815"/>
                </a:moveTo>
                <a:lnTo>
                  <a:pt x="55260" y="82456"/>
                </a:lnTo>
                <a:lnTo>
                  <a:pt x="57722" y="83885"/>
                </a:lnTo>
                <a:lnTo>
                  <a:pt x="47084" y="83885"/>
                </a:lnTo>
                <a:lnTo>
                  <a:pt x="49546" y="82456"/>
                </a:lnTo>
                <a:lnTo>
                  <a:pt x="52403" y="80815"/>
                </a:lnTo>
                <a:close/>
                <a:moveTo>
                  <a:pt x="64014" y="80815"/>
                </a:moveTo>
                <a:lnTo>
                  <a:pt x="66871" y="82456"/>
                </a:lnTo>
                <a:lnTo>
                  <a:pt x="69334" y="83885"/>
                </a:lnTo>
                <a:lnTo>
                  <a:pt x="58695" y="83885"/>
                </a:lnTo>
                <a:lnTo>
                  <a:pt x="61187" y="82456"/>
                </a:lnTo>
                <a:lnTo>
                  <a:pt x="64014" y="80815"/>
                </a:lnTo>
                <a:close/>
                <a:moveTo>
                  <a:pt x="75625" y="80815"/>
                </a:moveTo>
                <a:lnTo>
                  <a:pt x="78452" y="82456"/>
                </a:lnTo>
                <a:lnTo>
                  <a:pt x="80945" y="83885"/>
                </a:lnTo>
                <a:lnTo>
                  <a:pt x="70306" y="83885"/>
                </a:lnTo>
                <a:lnTo>
                  <a:pt x="72768" y="82456"/>
                </a:lnTo>
                <a:lnTo>
                  <a:pt x="75625" y="80815"/>
                </a:lnTo>
                <a:close/>
                <a:moveTo>
                  <a:pt x="87237" y="80815"/>
                </a:moveTo>
                <a:lnTo>
                  <a:pt x="90094" y="82456"/>
                </a:lnTo>
                <a:lnTo>
                  <a:pt x="92556" y="83885"/>
                </a:lnTo>
                <a:lnTo>
                  <a:pt x="81917" y="83885"/>
                </a:lnTo>
                <a:lnTo>
                  <a:pt x="84379" y="82456"/>
                </a:lnTo>
                <a:lnTo>
                  <a:pt x="87237" y="80815"/>
                </a:lnTo>
                <a:close/>
                <a:moveTo>
                  <a:pt x="98878" y="80815"/>
                </a:moveTo>
                <a:lnTo>
                  <a:pt x="101705" y="82456"/>
                </a:lnTo>
                <a:lnTo>
                  <a:pt x="104197" y="83885"/>
                </a:lnTo>
                <a:lnTo>
                  <a:pt x="93559" y="83885"/>
                </a:lnTo>
                <a:lnTo>
                  <a:pt x="96021" y="82456"/>
                </a:lnTo>
                <a:lnTo>
                  <a:pt x="98878" y="80815"/>
                </a:lnTo>
                <a:close/>
                <a:moveTo>
                  <a:pt x="110489" y="80815"/>
                </a:moveTo>
                <a:lnTo>
                  <a:pt x="113346" y="82456"/>
                </a:lnTo>
                <a:lnTo>
                  <a:pt x="115809" y="83885"/>
                </a:lnTo>
                <a:lnTo>
                  <a:pt x="105170" y="83885"/>
                </a:lnTo>
                <a:lnTo>
                  <a:pt x="107632" y="82456"/>
                </a:lnTo>
                <a:lnTo>
                  <a:pt x="110489" y="80815"/>
                </a:lnTo>
                <a:close/>
                <a:moveTo>
                  <a:pt x="122131" y="80815"/>
                </a:moveTo>
                <a:lnTo>
                  <a:pt x="124958" y="82456"/>
                </a:lnTo>
                <a:lnTo>
                  <a:pt x="127450" y="83885"/>
                </a:lnTo>
                <a:lnTo>
                  <a:pt x="116812" y="83885"/>
                </a:lnTo>
                <a:lnTo>
                  <a:pt x="119274" y="82456"/>
                </a:lnTo>
                <a:lnTo>
                  <a:pt x="122131" y="80815"/>
                </a:lnTo>
                <a:close/>
                <a:moveTo>
                  <a:pt x="133742" y="80815"/>
                </a:moveTo>
                <a:lnTo>
                  <a:pt x="136599" y="82456"/>
                </a:lnTo>
                <a:lnTo>
                  <a:pt x="139061" y="83885"/>
                </a:lnTo>
                <a:lnTo>
                  <a:pt x="128423" y="83885"/>
                </a:lnTo>
                <a:lnTo>
                  <a:pt x="130885" y="82456"/>
                </a:lnTo>
                <a:lnTo>
                  <a:pt x="133742" y="80815"/>
                </a:lnTo>
                <a:close/>
                <a:moveTo>
                  <a:pt x="145323" y="80815"/>
                </a:moveTo>
                <a:lnTo>
                  <a:pt x="148180" y="82456"/>
                </a:lnTo>
                <a:lnTo>
                  <a:pt x="150642" y="83885"/>
                </a:lnTo>
                <a:lnTo>
                  <a:pt x="140004" y="83885"/>
                </a:lnTo>
                <a:lnTo>
                  <a:pt x="142496" y="82456"/>
                </a:lnTo>
                <a:lnTo>
                  <a:pt x="145323" y="80815"/>
                </a:lnTo>
                <a:close/>
                <a:moveTo>
                  <a:pt x="156964" y="80815"/>
                </a:moveTo>
                <a:lnTo>
                  <a:pt x="159822" y="82456"/>
                </a:lnTo>
                <a:lnTo>
                  <a:pt x="162284" y="83885"/>
                </a:lnTo>
                <a:lnTo>
                  <a:pt x="151645" y="83885"/>
                </a:lnTo>
                <a:lnTo>
                  <a:pt x="154107" y="82456"/>
                </a:lnTo>
                <a:lnTo>
                  <a:pt x="156964" y="80815"/>
                </a:lnTo>
                <a:close/>
                <a:moveTo>
                  <a:pt x="168575" y="80815"/>
                </a:moveTo>
                <a:lnTo>
                  <a:pt x="171433" y="82456"/>
                </a:lnTo>
                <a:lnTo>
                  <a:pt x="173895" y="83885"/>
                </a:lnTo>
                <a:lnTo>
                  <a:pt x="163256" y="83885"/>
                </a:lnTo>
                <a:lnTo>
                  <a:pt x="165749" y="82456"/>
                </a:lnTo>
                <a:lnTo>
                  <a:pt x="168575" y="80815"/>
                </a:lnTo>
                <a:close/>
                <a:moveTo>
                  <a:pt x="180217" y="80815"/>
                </a:moveTo>
                <a:lnTo>
                  <a:pt x="183074" y="82456"/>
                </a:lnTo>
                <a:lnTo>
                  <a:pt x="185536" y="83885"/>
                </a:lnTo>
                <a:lnTo>
                  <a:pt x="174898" y="83885"/>
                </a:lnTo>
                <a:lnTo>
                  <a:pt x="177360" y="82456"/>
                </a:lnTo>
                <a:lnTo>
                  <a:pt x="180217" y="80815"/>
                </a:lnTo>
                <a:close/>
                <a:moveTo>
                  <a:pt x="191828" y="80815"/>
                </a:moveTo>
                <a:lnTo>
                  <a:pt x="194685" y="82456"/>
                </a:lnTo>
                <a:lnTo>
                  <a:pt x="197147" y="83885"/>
                </a:lnTo>
                <a:lnTo>
                  <a:pt x="186509" y="83885"/>
                </a:lnTo>
                <a:lnTo>
                  <a:pt x="189001" y="82456"/>
                </a:lnTo>
                <a:lnTo>
                  <a:pt x="191828" y="80815"/>
                </a:lnTo>
                <a:close/>
                <a:moveTo>
                  <a:pt x="203470" y="80815"/>
                </a:moveTo>
                <a:lnTo>
                  <a:pt x="206327" y="82456"/>
                </a:lnTo>
                <a:lnTo>
                  <a:pt x="208789" y="83885"/>
                </a:lnTo>
                <a:lnTo>
                  <a:pt x="198151" y="83885"/>
                </a:lnTo>
                <a:lnTo>
                  <a:pt x="200613" y="82456"/>
                </a:lnTo>
                <a:lnTo>
                  <a:pt x="203470" y="80815"/>
                </a:lnTo>
                <a:close/>
                <a:moveTo>
                  <a:pt x="215051" y="80815"/>
                </a:moveTo>
                <a:lnTo>
                  <a:pt x="217908" y="82456"/>
                </a:lnTo>
                <a:lnTo>
                  <a:pt x="220370" y="83885"/>
                </a:lnTo>
                <a:lnTo>
                  <a:pt x="209731" y="83885"/>
                </a:lnTo>
                <a:lnTo>
                  <a:pt x="212193" y="82456"/>
                </a:lnTo>
                <a:lnTo>
                  <a:pt x="215051" y="80815"/>
                </a:lnTo>
                <a:close/>
                <a:moveTo>
                  <a:pt x="226692" y="80815"/>
                </a:moveTo>
                <a:lnTo>
                  <a:pt x="229519" y="82456"/>
                </a:lnTo>
                <a:lnTo>
                  <a:pt x="232011" y="83885"/>
                </a:lnTo>
                <a:lnTo>
                  <a:pt x="221373" y="83885"/>
                </a:lnTo>
                <a:lnTo>
                  <a:pt x="223835" y="82456"/>
                </a:lnTo>
                <a:lnTo>
                  <a:pt x="226692" y="80815"/>
                </a:lnTo>
                <a:close/>
                <a:moveTo>
                  <a:pt x="238303" y="80815"/>
                </a:moveTo>
                <a:lnTo>
                  <a:pt x="241160" y="82456"/>
                </a:lnTo>
                <a:lnTo>
                  <a:pt x="243622" y="83885"/>
                </a:lnTo>
                <a:lnTo>
                  <a:pt x="232984" y="83885"/>
                </a:lnTo>
                <a:lnTo>
                  <a:pt x="235446" y="82456"/>
                </a:lnTo>
                <a:lnTo>
                  <a:pt x="238303" y="80815"/>
                </a:lnTo>
                <a:close/>
                <a:moveTo>
                  <a:pt x="249945" y="80815"/>
                </a:moveTo>
                <a:lnTo>
                  <a:pt x="252772" y="82456"/>
                </a:lnTo>
                <a:lnTo>
                  <a:pt x="255264" y="83885"/>
                </a:lnTo>
                <a:lnTo>
                  <a:pt x="244626" y="83885"/>
                </a:lnTo>
                <a:lnTo>
                  <a:pt x="247088" y="82456"/>
                </a:lnTo>
                <a:lnTo>
                  <a:pt x="249945" y="80815"/>
                </a:lnTo>
                <a:close/>
                <a:moveTo>
                  <a:pt x="261556" y="80815"/>
                </a:moveTo>
                <a:lnTo>
                  <a:pt x="264413" y="82456"/>
                </a:lnTo>
                <a:lnTo>
                  <a:pt x="266875" y="83885"/>
                </a:lnTo>
                <a:lnTo>
                  <a:pt x="256237" y="83885"/>
                </a:lnTo>
                <a:lnTo>
                  <a:pt x="258699" y="82456"/>
                </a:lnTo>
                <a:lnTo>
                  <a:pt x="261556" y="80815"/>
                </a:lnTo>
                <a:close/>
                <a:moveTo>
                  <a:pt x="273198" y="80815"/>
                </a:moveTo>
                <a:lnTo>
                  <a:pt x="276024" y="82456"/>
                </a:lnTo>
                <a:lnTo>
                  <a:pt x="278517" y="83885"/>
                </a:lnTo>
                <a:lnTo>
                  <a:pt x="267878" y="83885"/>
                </a:lnTo>
                <a:lnTo>
                  <a:pt x="270340" y="82456"/>
                </a:lnTo>
                <a:lnTo>
                  <a:pt x="273198" y="80815"/>
                </a:lnTo>
                <a:close/>
                <a:moveTo>
                  <a:pt x="11217" y="84158"/>
                </a:moveTo>
                <a:lnTo>
                  <a:pt x="5898" y="87228"/>
                </a:lnTo>
                <a:lnTo>
                  <a:pt x="578" y="84158"/>
                </a:lnTo>
                <a:close/>
                <a:moveTo>
                  <a:pt x="22828" y="84158"/>
                </a:moveTo>
                <a:lnTo>
                  <a:pt x="17509" y="87228"/>
                </a:lnTo>
                <a:lnTo>
                  <a:pt x="12190" y="84158"/>
                </a:lnTo>
                <a:close/>
                <a:moveTo>
                  <a:pt x="34470" y="84158"/>
                </a:moveTo>
                <a:lnTo>
                  <a:pt x="29150" y="87228"/>
                </a:lnTo>
                <a:lnTo>
                  <a:pt x="23831" y="84158"/>
                </a:lnTo>
                <a:close/>
                <a:moveTo>
                  <a:pt x="46081" y="84158"/>
                </a:moveTo>
                <a:lnTo>
                  <a:pt x="40762" y="87228"/>
                </a:lnTo>
                <a:lnTo>
                  <a:pt x="35442" y="84158"/>
                </a:lnTo>
                <a:close/>
                <a:moveTo>
                  <a:pt x="57722" y="84158"/>
                </a:moveTo>
                <a:lnTo>
                  <a:pt x="52403" y="87228"/>
                </a:lnTo>
                <a:lnTo>
                  <a:pt x="47084" y="84158"/>
                </a:lnTo>
                <a:close/>
                <a:moveTo>
                  <a:pt x="69334" y="84158"/>
                </a:moveTo>
                <a:lnTo>
                  <a:pt x="64014" y="87228"/>
                </a:lnTo>
                <a:lnTo>
                  <a:pt x="58695" y="84158"/>
                </a:lnTo>
                <a:close/>
                <a:moveTo>
                  <a:pt x="80945" y="84158"/>
                </a:moveTo>
                <a:lnTo>
                  <a:pt x="75625" y="87228"/>
                </a:lnTo>
                <a:lnTo>
                  <a:pt x="70306" y="84158"/>
                </a:lnTo>
                <a:close/>
                <a:moveTo>
                  <a:pt x="92556" y="84158"/>
                </a:moveTo>
                <a:lnTo>
                  <a:pt x="87237" y="87228"/>
                </a:lnTo>
                <a:lnTo>
                  <a:pt x="81917" y="84158"/>
                </a:lnTo>
                <a:close/>
                <a:moveTo>
                  <a:pt x="104197" y="84158"/>
                </a:moveTo>
                <a:lnTo>
                  <a:pt x="98878" y="87228"/>
                </a:lnTo>
                <a:lnTo>
                  <a:pt x="93559" y="84158"/>
                </a:lnTo>
                <a:close/>
                <a:moveTo>
                  <a:pt x="115809" y="84158"/>
                </a:moveTo>
                <a:lnTo>
                  <a:pt x="110489" y="87228"/>
                </a:lnTo>
                <a:lnTo>
                  <a:pt x="105170" y="84158"/>
                </a:lnTo>
                <a:close/>
                <a:moveTo>
                  <a:pt x="127450" y="84158"/>
                </a:moveTo>
                <a:lnTo>
                  <a:pt x="122131" y="87228"/>
                </a:lnTo>
                <a:lnTo>
                  <a:pt x="116812" y="84158"/>
                </a:lnTo>
                <a:close/>
                <a:moveTo>
                  <a:pt x="139061" y="84158"/>
                </a:moveTo>
                <a:lnTo>
                  <a:pt x="133742" y="87228"/>
                </a:lnTo>
                <a:lnTo>
                  <a:pt x="128423" y="84158"/>
                </a:lnTo>
                <a:close/>
                <a:moveTo>
                  <a:pt x="150642" y="84158"/>
                </a:moveTo>
                <a:lnTo>
                  <a:pt x="145323" y="87228"/>
                </a:lnTo>
                <a:lnTo>
                  <a:pt x="140004" y="84158"/>
                </a:lnTo>
                <a:close/>
                <a:moveTo>
                  <a:pt x="162284" y="84158"/>
                </a:moveTo>
                <a:lnTo>
                  <a:pt x="156964" y="87228"/>
                </a:lnTo>
                <a:lnTo>
                  <a:pt x="151645" y="84158"/>
                </a:lnTo>
                <a:close/>
                <a:moveTo>
                  <a:pt x="173895" y="84158"/>
                </a:moveTo>
                <a:lnTo>
                  <a:pt x="168575" y="87228"/>
                </a:lnTo>
                <a:lnTo>
                  <a:pt x="163256" y="84158"/>
                </a:lnTo>
                <a:close/>
                <a:moveTo>
                  <a:pt x="185536" y="84158"/>
                </a:moveTo>
                <a:lnTo>
                  <a:pt x="180217" y="87228"/>
                </a:lnTo>
                <a:lnTo>
                  <a:pt x="174898" y="84158"/>
                </a:lnTo>
                <a:close/>
                <a:moveTo>
                  <a:pt x="197147" y="84158"/>
                </a:moveTo>
                <a:lnTo>
                  <a:pt x="191828" y="87228"/>
                </a:lnTo>
                <a:lnTo>
                  <a:pt x="186509" y="84158"/>
                </a:lnTo>
                <a:close/>
                <a:moveTo>
                  <a:pt x="208789" y="84158"/>
                </a:moveTo>
                <a:lnTo>
                  <a:pt x="203470" y="87228"/>
                </a:lnTo>
                <a:lnTo>
                  <a:pt x="198151" y="84158"/>
                </a:lnTo>
                <a:close/>
                <a:moveTo>
                  <a:pt x="220370" y="84158"/>
                </a:moveTo>
                <a:lnTo>
                  <a:pt x="215051" y="87228"/>
                </a:lnTo>
                <a:lnTo>
                  <a:pt x="209731" y="84158"/>
                </a:lnTo>
                <a:close/>
                <a:moveTo>
                  <a:pt x="232011" y="84158"/>
                </a:moveTo>
                <a:lnTo>
                  <a:pt x="226692" y="87228"/>
                </a:lnTo>
                <a:lnTo>
                  <a:pt x="221373" y="84158"/>
                </a:lnTo>
                <a:close/>
                <a:moveTo>
                  <a:pt x="243622" y="84158"/>
                </a:moveTo>
                <a:lnTo>
                  <a:pt x="238303" y="87228"/>
                </a:lnTo>
                <a:lnTo>
                  <a:pt x="232984" y="84158"/>
                </a:lnTo>
                <a:close/>
                <a:moveTo>
                  <a:pt x="255264" y="84158"/>
                </a:moveTo>
                <a:lnTo>
                  <a:pt x="249945" y="87228"/>
                </a:lnTo>
                <a:lnTo>
                  <a:pt x="244626" y="84158"/>
                </a:lnTo>
                <a:close/>
                <a:moveTo>
                  <a:pt x="266875" y="84158"/>
                </a:moveTo>
                <a:lnTo>
                  <a:pt x="261556" y="87228"/>
                </a:lnTo>
                <a:lnTo>
                  <a:pt x="256237" y="84158"/>
                </a:lnTo>
                <a:close/>
                <a:moveTo>
                  <a:pt x="278517" y="84158"/>
                </a:moveTo>
                <a:lnTo>
                  <a:pt x="273198" y="87228"/>
                </a:lnTo>
                <a:lnTo>
                  <a:pt x="267878" y="84158"/>
                </a:lnTo>
                <a:close/>
                <a:moveTo>
                  <a:pt x="11369" y="84371"/>
                </a:moveTo>
                <a:lnTo>
                  <a:pt x="6050" y="93581"/>
                </a:lnTo>
                <a:lnTo>
                  <a:pt x="6050" y="87471"/>
                </a:lnTo>
                <a:lnTo>
                  <a:pt x="11369" y="84371"/>
                </a:lnTo>
                <a:close/>
                <a:moveTo>
                  <a:pt x="22980" y="84341"/>
                </a:moveTo>
                <a:lnTo>
                  <a:pt x="17661" y="93581"/>
                </a:lnTo>
                <a:lnTo>
                  <a:pt x="17661" y="87410"/>
                </a:lnTo>
                <a:lnTo>
                  <a:pt x="22980" y="84341"/>
                </a:lnTo>
                <a:close/>
                <a:moveTo>
                  <a:pt x="34622" y="84371"/>
                </a:moveTo>
                <a:lnTo>
                  <a:pt x="29302" y="93581"/>
                </a:lnTo>
                <a:lnTo>
                  <a:pt x="29302" y="87471"/>
                </a:lnTo>
                <a:lnTo>
                  <a:pt x="34622" y="84371"/>
                </a:lnTo>
                <a:close/>
                <a:moveTo>
                  <a:pt x="46202" y="84371"/>
                </a:moveTo>
                <a:lnTo>
                  <a:pt x="40883" y="93581"/>
                </a:lnTo>
                <a:lnTo>
                  <a:pt x="40883" y="87471"/>
                </a:lnTo>
                <a:lnTo>
                  <a:pt x="46202" y="84371"/>
                </a:lnTo>
                <a:close/>
                <a:moveTo>
                  <a:pt x="57844" y="84371"/>
                </a:moveTo>
                <a:lnTo>
                  <a:pt x="52525" y="93581"/>
                </a:lnTo>
                <a:lnTo>
                  <a:pt x="52525" y="87471"/>
                </a:lnTo>
                <a:lnTo>
                  <a:pt x="57844" y="84371"/>
                </a:lnTo>
                <a:close/>
                <a:moveTo>
                  <a:pt x="69455" y="84371"/>
                </a:moveTo>
                <a:lnTo>
                  <a:pt x="64136" y="93581"/>
                </a:lnTo>
                <a:lnTo>
                  <a:pt x="64136" y="87471"/>
                </a:lnTo>
                <a:lnTo>
                  <a:pt x="69455" y="84371"/>
                </a:lnTo>
                <a:close/>
                <a:moveTo>
                  <a:pt x="81097" y="84371"/>
                </a:moveTo>
                <a:lnTo>
                  <a:pt x="75777" y="93581"/>
                </a:lnTo>
                <a:lnTo>
                  <a:pt x="75777" y="87471"/>
                </a:lnTo>
                <a:lnTo>
                  <a:pt x="81097" y="84371"/>
                </a:lnTo>
                <a:close/>
                <a:moveTo>
                  <a:pt x="92708" y="84371"/>
                </a:moveTo>
                <a:lnTo>
                  <a:pt x="87389" y="93581"/>
                </a:lnTo>
                <a:lnTo>
                  <a:pt x="87389" y="87471"/>
                </a:lnTo>
                <a:lnTo>
                  <a:pt x="92708" y="84371"/>
                </a:lnTo>
                <a:close/>
                <a:moveTo>
                  <a:pt x="93437" y="84371"/>
                </a:moveTo>
                <a:lnTo>
                  <a:pt x="98757" y="87471"/>
                </a:lnTo>
                <a:lnTo>
                  <a:pt x="98757" y="93581"/>
                </a:lnTo>
                <a:lnTo>
                  <a:pt x="93437" y="84371"/>
                </a:lnTo>
                <a:close/>
                <a:moveTo>
                  <a:pt x="104349" y="84341"/>
                </a:moveTo>
                <a:lnTo>
                  <a:pt x="99030" y="93581"/>
                </a:lnTo>
                <a:lnTo>
                  <a:pt x="99030" y="87410"/>
                </a:lnTo>
                <a:lnTo>
                  <a:pt x="104349" y="84341"/>
                </a:lnTo>
                <a:close/>
                <a:moveTo>
                  <a:pt x="105018" y="84371"/>
                </a:moveTo>
                <a:lnTo>
                  <a:pt x="110337" y="87471"/>
                </a:lnTo>
                <a:lnTo>
                  <a:pt x="110337" y="93581"/>
                </a:lnTo>
                <a:lnTo>
                  <a:pt x="105018" y="84371"/>
                </a:lnTo>
                <a:close/>
                <a:moveTo>
                  <a:pt x="115930" y="84341"/>
                </a:moveTo>
                <a:lnTo>
                  <a:pt x="110611" y="93581"/>
                </a:lnTo>
                <a:lnTo>
                  <a:pt x="110611" y="87410"/>
                </a:lnTo>
                <a:lnTo>
                  <a:pt x="115930" y="84341"/>
                </a:lnTo>
                <a:close/>
                <a:moveTo>
                  <a:pt x="116660" y="84371"/>
                </a:moveTo>
                <a:lnTo>
                  <a:pt x="121979" y="87471"/>
                </a:lnTo>
                <a:lnTo>
                  <a:pt x="121979" y="93581"/>
                </a:lnTo>
                <a:lnTo>
                  <a:pt x="116660" y="84371"/>
                </a:lnTo>
                <a:close/>
                <a:moveTo>
                  <a:pt x="127541" y="84341"/>
                </a:moveTo>
                <a:lnTo>
                  <a:pt x="122222" y="93581"/>
                </a:lnTo>
                <a:lnTo>
                  <a:pt x="122222" y="87410"/>
                </a:lnTo>
                <a:lnTo>
                  <a:pt x="127541" y="84341"/>
                </a:lnTo>
                <a:close/>
                <a:moveTo>
                  <a:pt x="128271" y="84371"/>
                </a:moveTo>
                <a:lnTo>
                  <a:pt x="133590" y="87471"/>
                </a:lnTo>
                <a:lnTo>
                  <a:pt x="133590" y="93581"/>
                </a:lnTo>
                <a:lnTo>
                  <a:pt x="128271" y="84371"/>
                </a:lnTo>
                <a:close/>
                <a:moveTo>
                  <a:pt x="139183" y="84341"/>
                </a:moveTo>
                <a:lnTo>
                  <a:pt x="133864" y="93581"/>
                </a:lnTo>
                <a:lnTo>
                  <a:pt x="133864" y="87410"/>
                </a:lnTo>
                <a:lnTo>
                  <a:pt x="139183" y="84341"/>
                </a:lnTo>
                <a:close/>
                <a:moveTo>
                  <a:pt x="139912" y="84371"/>
                </a:moveTo>
                <a:lnTo>
                  <a:pt x="145232" y="87471"/>
                </a:lnTo>
                <a:lnTo>
                  <a:pt x="145232" y="93581"/>
                </a:lnTo>
                <a:lnTo>
                  <a:pt x="139912" y="84371"/>
                </a:lnTo>
                <a:close/>
                <a:moveTo>
                  <a:pt x="150794" y="84341"/>
                </a:moveTo>
                <a:lnTo>
                  <a:pt x="145475" y="93581"/>
                </a:lnTo>
                <a:lnTo>
                  <a:pt x="145475" y="87410"/>
                </a:lnTo>
                <a:lnTo>
                  <a:pt x="150794" y="84341"/>
                </a:lnTo>
                <a:close/>
                <a:moveTo>
                  <a:pt x="151523" y="84371"/>
                </a:moveTo>
                <a:lnTo>
                  <a:pt x="156843" y="87471"/>
                </a:lnTo>
                <a:lnTo>
                  <a:pt x="156843" y="93581"/>
                </a:lnTo>
                <a:lnTo>
                  <a:pt x="151523" y="84371"/>
                </a:lnTo>
                <a:close/>
                <a:moveTo>
                  <a:pt x="162436" y="84341"/>
                </a:moveTo>
                <a:lnTo>
                  <a:pt x="157116" y="93581"/>
                </a:lnTo>
                <a:lnTo>
                  <a:pt x="157116" y="87410"/>
                </a:lnTo>
                <a:lnTo>
                  <a:pt x="162436" y="84341"/>
                </a:lnTo>
                <a:close/>
                <a:moveTo>
                  <a:pt x="163165" y="84371"/>
                </a:moveTo>
                <a:lnTo>
                  <a:pt x="168484" y="87471"/>
                </a:lnTo>
                <a:lnTo>
                  <a:pt x="168484" y="93581"/>
                </a:lnTo>
                <a:lnTo>
                  <a:pt x="163165" y="84371"/>
                </a:lnTo>
                <a:close/>
                <a:moveTo>
                  <a:pt x="174047" y="84341"/>
                </a:moveTo>
                <a:lnTo>
                  <a:pt x="168727" y="93581"/>
                </a:lnTo>
                <a:lnTo>
                  <a:pt x="168727" y="87410"/>
                </a:lnTo>
                <a:lnTo>
                  <a:pt x="174047" y="84341"/>
                </a:lnTo>
                <a:close/>
                <a:moveTo>
                  <a:pt x="174746" y="84371"/>
                </a:moveTo>
                <a:lnTo>
                  <a:pt x="180065" y="87471"/>
                </a:lnTo>
                <a:lnTo>
                  <a:pt x="180065" y="93581"/>
                </a:lnTo>
                <a:lnTo>
                  <a:pt x="174746" y="84371"/>
                </a:lnTo>
                <a:close/>
                <a:moveTo>
                  <a:pt x="185658" y="84341"/>
                </a:moveTo>
                <a:lnTo>
                  <a:pt x="180339" y="93581"/>
                </a:lnTo>
                <a:lnTo>
                  <a:pt x="180339" y="87410"/>
                </a:lnTo>
                <a:lnTo>
                  <a:pt x="185658" y="84341"/>
                </a:lnTo>
                <a:close/>
                <a:moveTo>
                  <a:pt x="197269" y="84371"/>
                </a:moveTo>
                <a:lnTo>
                  <a:pt x="191950" y="93581"/>
                </a:lnTo>
                <a:lnTo>
                  <a:pt x="191950" y="87471"/>
                </a:lnTo>
                <a:lnTo>
                  <a:pt x="197269" y="84371"/>
                </a:lnTo>
                <a:close/>
                <a:moveTo>
                  <a:pt x="208911" y="84371"/>
                </a:moveTo>
                <a:lnTo>
                  <a:pt x="203591" y="93581"/>
                </a:lnTo>
                <a:lnTo>
                  <a:pt x="203591" y="87471"/>
                </a:lnTo>
                <a:lnTo>
                  <a:pt x="208911" y="84371"/>
                </a:lnTo>
                <a:close/>
                <a:moveTo>
                  <a:pt x="220522" y="84371"/>
                </a:moveTo>
                <a:lnTo>
                  <a:pt x="215202" y="93581"/>
                </a:lnTo>
                <a:lnTo>
                  <a:pt x="215202" y="87471"/>
                </a:lnTo>
                <a:lnTo>
                  <a:pt x="220522" y="84371"/>
                </a:lnTo>
                <a:close/>
                <a:moveTo>
                  <a:pt x="232163" y="84371"/>
                </a:moveTo>
                <a:lnTo>
                  <a:pt x="226844" y="93581"/>
                </a:lnTo>
                <a:lnTo>
                  <a:pt x="226844" y="87471"/>
                </a:lnTo>
                <a:lnTo>
                  <a:pt x="232163" y="84371"/>
                </a:lnTo>
                <a:close/>
                <a:moveTo>
                  <a:pt x="243774" y="84371"/>
                </a:moveTo>
                <a:lnTo>
                  <a:pt x="238455" y="93581"/>
                </a:lnTo>
                <a:lnTo>
                  <a:pt x="238455" y="87471"/>
                </a:lnTo>
                <a:lnTo>
                  <a:pt x="243774" y="84371"/>
                </a:lnTo>
                <a:close/>
                <a:moveTo>
                  <a:pt x="255355" y="84371"/>
                </a:moveTo>
                <a:lnTo>
                  <a:pt x="250036" y="93581"/>
                </a:lnTo>
                <a:lnTo>
                  <a:pt x="250036" y="87471"/>
                </a:lnTo>
                <a:lnTo>
                  <a:pt x="255355" y="84371"/>
                </a:lnTo>
                <a:close/>
                <a:moveTo>
                  <a:pt x="266997" y="84371"/>
                </a:moveTo>
                <a:lnTo>
                  <a:pt x="261678" y="93581"/>
                </a:lnTo>
                <a:lnTo>
                  <a:pt x="261678" y="87471"/>
                </a:lnTo>
                <a:lnTo>
                  <a:pt x="266997" y="84371"/>
                </a:lnTo>
                <a:close/>
                <a:moveTo>
                  <a:pt x="278608" y="84371"/>
                </a:moveTo>
                <a:lnTo>
                  <a:pt x="273289" y="93581"/>
                </a:lnTo>
                <a:lnTo>
                  <a:pt x="273289" y="87471"/>
                </a:lnTo>
                <a:lnTo>
                  <a:pt x="278608" y="84371"/>
                </a:lnTo>
                <a:close/>
                <a:moveTo>
                  <a:pt x="457" y="84432"/>
                </a:moveTo>
                <a:lnTo>
                  <a:pt x="5776" y="87471"/>
                </a:lnTo>
                <a:lnTo>
                  <a:pt x="5776" y="93611"/>
                </a:lnTo>
                <a:lnTo>
                  <a:pt x="457" y="84432"/>
                </a:lnTo>
                <a:close/>
                <a:moveTo>
                  <a:pt x="12098" y="84432"/>
                </a:moveTo>
                <a:lnTo>
                  <a:pt x="17418" y="87471"/>
                </a:lnTo>
                <a:lnTo>
                  <a:pt x="17418" y="93611"/>
                </a:lnTo>
                <a:lnTo>
                  <a:pt x="12098" y="84432"/>
                </a:lnTo>
                <a:close/>
                <a:moveTo>
                  <a:pt x="23710" y="84432"/>
                </a:moveTo>
                <a:lnTo>
                  <a:pt x="29029" y="87471"/>
                </a:lnTo>
                <a:lnTo>
                  <a:pt x="29029" y="93611"/>
                </a:lnTo>
                <a:lnTo>
                  <a:pt x="23710" y="84432"/>
                </a:lnTo>
                <a:close/>
                <a:moveTo>
                  <a:pt x="35290" y="84432"/>
                </a:moveTo>
                <a:lnTo>
                  <a:pt x="40610" y="87471"/>
                </a:lnTo>
                <a:lnTo>
                  <a:pt x="40610" y="93611"/>
                </a:lnTo>
                <a:lnTo>
                  <a:pt x="35290" y="84432"/>
                </a:lnTo>
                <a:close/>
                <a:moveTo>
                  <a:pt x="46932" y="84432"/>
                </a:moveTo>
                <a:lnTo>
                  <a:pt x="52251" y="87471"/>
                </a:lnTo>
                <a:lnTo>
                  <a:pt x="52251" y="93611"/>
                </a:lnTo>
                <a:lnTo>
                  <a:pt x="46932" y="84432"/>
                </a:lnTo>
                <a:close/>
                <a:moveTo>
                  <a:pt x="58543" y="84432"/>
                </a:moveTo>
                <a:lnTo>
                  <a:pt x="63862" y="87471"/>
                </a:lnTo>
                <a:lnTo>
                  <a:pt x="63862" y="93611"/>
                </a:lnTo>
                <a:lnTo>
                  <a:pt x="58543" y="84432"/>
                </a:lnTo>
                <a:close/>
                <a:moveTo>
                  <a:pt x="70185" y="84432"/>
                </a:moveTo>
                <a:lnTo>
                  <a:pt x="75504" y="87471"/>
                </a:lnTo>
                <a:lnTo>
                  <a:pt x="75504" y="93611"/>
                </a:lnTo>
                <a:lnTo>
                  <a:pt x="70185" y="84432"/>
                </a:lnTo>
                <a:close/>
                <a:moveTo>
                  <a:pt x="81796" y="84432"/>
                </a:moveTo>
                <a:lnTo>
                  <a:pt x="87115" y="87471"/>
                </a:lnTo>
                <a:lnTo>
                  <a:pt x="87115" y="93611"/>
                </a:lnTo>
                <a:lnTo>
                  <a:pt x="81796" y="84432"/>
                </a:lnTo>
                <a:close/>
                <a:moveTo>
                  <a:pt x="186357" y="84371"/>
                </a:moveTo>
                <a:lnTo>
                  <a:pt x="191676" y="87441"/>
                </a:lnTo>
                <a:lnTo>
                  <a:pt x="191676" y="93611"/>
                </a:lnTo>
                <a:lnTo>
                  <a:pt x="186357" y="84371"/>
                </a:lnTo>
                <a:close/>
                <a:moveTo>
                  <a:pt x="197999" y="84371"/>
                </a:moveTo>
                <a:lnTo>
                  <a:pt x="203318" y="87441"/>
                </a:lnTo>
                <a:lnTo>
                  <a:pt x="203318" y="93611"/>
                </a:lnTo>
                <a:lnTo>
                  <a:pt x="197999" y="84371"/>
                </a:lnTo>
                <a:close/>
                <a:moveTo>
                  <a:pt x="209610" y="84371"/>
                </a:moveTo>
                <a:lnTo>
                  <a:pt x="214929" y="87441"/>
                </a:lnTo>
                <a:lnTo>
                  <a:pt x="214929" y="93611"/>
                </a:lnTo>
                <a:lnTo>
                  <a:pt x="209610" y="84371"/>
                </a:lnTo>
                <a:close/>
                <a:moveTo>
                  <a:pt x="221251" y="84371"/>
                </a:moveTo>
                <a:lnTo>
                  <a:pt x="226570" y="87441"/>
                </a:lnTo>
                <a:lnTo>
                  <a:pt x="226570" y="93611"/>
                </a:lnTo>
                <a:lnTo>
                  <a:pt x="221251" y="84371"/>
                </a:lnTo>
                <a:close/>
                <a:moveTo>
                  <a:pt x="232862" y="84371"/>
                </a:moveTo>
                <a:lnTo>
                  <a:pt x="238182" y="87441"/>
                </a:lnTo>
                <a:lnTo>
                  <a:pt x="238182" y="93611"/>
                </a:lnTo>
                <a:lnTo>
                  <a:pt x="232862" y="84371"/>
                </a:lnTo>
                <a:close/>
                <a:moveTo>
                  <a:pt x="244474" y="84371"/>
                </a:moveTo>
                <a:lnTo>
                  <a:pt x="249793" y="87441"/>
                </a:lnTo>
                <a:lnTo>
                  <a:pt x="249793" y="93611"/>
                </a:lnTo>
                <a:lnTo>
                  <a:pt x="244474" y="84371"/>
                </a:lnTo>
                <a:close/>
                <a:moveTo>
                  <a:pt x="256085" y="84371"/>
                </a:moveTo>
                <a:lnTo>
                  <a:pt x="261404" y="87441"/>
                </a:lnTo>
                <a:lnTo>
                  <a:pt x="261404" y="93611"/>
                </a:lnTo>
                <a:lnTo>
                  <a:pt x="256085" y="84371"/>
                </a:lnTo>
                <a:close/>
                <a:moveTo>
                  <a:pt x="267726" y="84371"/>
                </a:moveTo>
                <a:lnTo>
                  <a:pt x="273046" y="87441"/>
                </a:lnTo>
                <a:lnTo>
                  <a:pt x="273046" y="93611"/>
                </a:lnTo>
                <a:lnTo>
                  <a:pt x="267726" y="84371"/>
                </a:lnTo>
                <a:close/>
                <a:moveTo>
                  <a:pt x="244" y="84492"/>
                </a:moveTo>
                <a:lnTo>
                  <a:pt x="5563" y="93672"/>
                </a:lnTo>
                <a:lnTo>
                  <a:pt x="5563" y="93672"/>
                </a:lnTo>
                <a:lnTo>
                  <a:pt x="214" y="90602"/>
                </a:lnTo>
                <a:lnTo>
                  <a:pt x="214" y="84492"/>
                </a:lnTo>
                <a:close/>
                <a:moveTo>
                  <a:pt x="11855" y="84492"/>
                </a:moveTo>
                <a:lnTo>
                  <a:pt x="17174" y="93672"/>
                </a:lnTo>
                <a:lnTo>
                  <a:pt x="12311" y="90906"/>
                </a:lnTo>
                <a:lnTo>
                  <a:pt x="11855" y="90632"/>
                </a:lnTo>
                <a:lnTo>
                  <a:pt x="11855" y="84492"/>
                </a:lnTo>
                <a:close/>
                <a:moveTo>
                  <a:pt x="93194" y="84492"/>
                </a:moveTo>
                <a:lnTo>
                  <a:pt x="98513" y="93672"/>
                </a:lnTo>
                <a:lnTo>
                  <a:pt x="93650" y="90906"/>
                </a:lnTo>
                <a:lnTo>
                  <a:pt x="93194" y="90663"/>
                </a:lnTo>
                <a:lnTo>
                  <a:pt x="93194" y="84492"/>
                </a:lnTo>
                <a:close/>
                <a:moveTo>
                  <a:pt x="104836" y="84492"/>
                </a:moveTo>
                <a:lnTo>
                  <a:pt x="110155" y="93672"/>
                </a:lnTo>
                <a:lnTo>
                  <a:pt x="105292" y="90906"/>
                </a:lnTo>
                <a:lnTo>
                  <a:pt x="104836" y="90663"/>
                </a:lnTo>
                <a:lnTo>
                  <a:pt x="104836" y="84492"/>
                </a:lnTo>
                <a:close/>
                <a:moveTo>
                  <a:pt x="116447" y="84492"/>
                </a:moveTo>
                <a:lnTo>
                  <a:pt x="121766" y="93672"/>
                </a:lnTo>
                <a:lnTo>
                  <a:pt x="116903" y="90906"/>
                </a:lnTo>
                <a:lnTo>
                  <a:pt x="116447" y="90663"/>
                </a:lnTo>
                <a:lnTo>
                  <a:pt x="116447" y="84492"/>
                </a:lnTo>
                <a:close/>
                <a:moveTo>
                  <a:pt x="128058" y="84492"/>
                </a:moveTo>
                <a:lnTo>
                  <a:pt x="133377" y="93672"/>
                </a:lnTo>
                <a:lnTo>
                  <a:pt x="128514" y="90906"/>
                </a:lnTo>
                <a:lnTo>
                  <a:pt x="128058" y="90663"/>
                </a:lnTo>
                <a:lnTo>
                  <a:pt x="128058" y="84492"/>
                </a:lnTo>
                <a:close/>
                <a:moveTo>
                  <a:pt x="139669" y="84492"/>
                </a:moveTo>
                <a:lnTo>
                  <a:pt x="144988" y="93672"/>
                </a:lnTo>
                <a:lnTo>
                  <a:pt x="140125" y="90906"/>
                </a:lnTo>
                <a:lnTo>
                  <a:pt x="139669" y="90663"/>
                </a:lnTo>
                <a:lnTo>
                  <a:pt x="139669" y="84492"/>
                </a:lnTo>
                <a:close/>
                <a:moveTo>
                  <a:pt x="151311" y="84492"/>
                </a:moveTo>
                <a:lnTo>
                  <a:pt x="156630" y="93672"/>
                </a:lnTo>
                <a:lnTo>
                  <a:pt x="151767" y="90906"/>
                </a:lnTo>
                <a:lnTo>
                  <a:pt x="151311" y="90663"/>
                </a:lnTo>
                <a:lnTo>
                  <a:pt x="151311" y="84492"/>
                </a:lnTo>
                <a:close/>
                <a:moveTo>
                  <a:pt x="162922" y="84492"/>
                </a:moveTo>
                <a:lnTo>
                  <a:pt x="168241" y="93672"/>
                </a:lnTo>
                <a:lnTo>
                  <a:pt x="163378" y="90906"/>
                </a:lnTo>
                <a:lnTo>
                  <a:pt x="162922" y="90663"/>
                </a:lnTo>
                <a:lnTo>
                  <a:pt x="162922" y="84492"/>
                </a:lnTo>
                <a:close/>
                <a:moveTo>
                  <a:pt x="174563" y="84492"/>
                </a:moveTo>
                <a:lnTo>
                  <a:pt x="179883" y="93672"/>
                </a:lnTo>
                <a:lnTo>
                  <a:pt x="175019" y="90906"/>
                </a:lnTo>
                <a:lnTo>
                  <a:pt x="174563" y="90663"/>
                </a:lnTo>
                <a:lnTo>
                  <a:pt x="174563" y="84492"/>
                </a:lnTo>
                <a:close/>
                <a:moveTo>
                  <a:pt x="186144" y="84492"/>
                </a:moveTo>
                <a:lnTo>
                  <a:pt x="191463" y="93672"/>
                </a:lnTo>
                <a:lnTo>
                  <a:pt x="186631" y="90906"/>
                </a:lnTo>
                <a:lnTo>
                  <a:pt x="186144" y="90663"/>
                </a:lnTo>
                <a:lnTo>
                  <a:pt x="186144" y="84492"/>
                </a:lnTo>
                <a:close/>
                <a:moveTo>
                  <a:pt x="197755" y="84492"/>
                </a:moveTo>
                <a:lnTo>
                  <a:pt x="203075" y="93672"/>
                </a:lnTo>
                <a:lnTo>
                  <a:pt x="198211" y="90906"/>
                </a:lnTo>
                <a:lnTo>
                  <a:pt x="197755" y="90663"/>
                </a:lnTo>
                <a:lnTo>
                  <a:pt x="197755" y="84492"/>
                </a:lnTo>
                <a:close/>
                <a:moveTo>
                  <a:pt x="209397" y="84492"/>
                </a:moveTo>
                <a:lnTo>
                  <a:pt x="214716" y="93672"/>
                </a:lnTo>
                <a:lnTo>
                  <a:pt x="209853" y="90906"/>
                </a:lnTo>
                <a:lnTo>
                  <a:pt x="209397" y="90663"/>
                </a:lnTo>
                <a:lnTo>
                  <a:pt x="209397" y="84492"/>
                </a:lnTo>
                <a:close/>
                <a:moveTo>
                  <a:pt x="221008" y="84492"/>
                </a:moveTo>
                <a:lnTo>
                  <a:pt x="226327" y="93672"/>
                </a:lnTo>
                <a:lnTo>
                  <a:pt x="221464" y="90906"/>
                </a:lnTo>
                <a:lnTo>
                  <a:pt x="221008" y="90663"/>
                </a:lnTo>
                <a:lnTo>
                  <a:pt x="221008" y="84492"/>
                </a:lnTo>
                <a:close/>
                <a:moveTo>
                  <a:pt x="232650" y="84492"/>
                </a:moveTo>
                <a:lnTo>
                  <a:pt x="237969" y="93672"/>
                </a:lnTo>
                <a:lnTo>
                  <a:pt x="233106" y="90906"/>
                </a:lnTo>
                <a:lnTo>
                  <a:pt x="232650" y="90663"/>
                </a:lnTo>
                <a:lnTo>
                  <a:pt x="232650" y="84492"/>
                </a:lnTo>
                <a:close/>
                <a:moveTo>
                  <a:pt x="244261" y="84492"/>
                </a:moveTo>
                <a:lnTo>
                  <a:pt x="249580" y="93672"/>
                </a:lnTo>
                <a:lnTo>
                  <a:pt x="244717" y="90906"/>
                </a:lnTo>
                <a:lnTo>
                  <a:pt x="244261" y="90663"/>
                </a:lnTo>
                <a:lnTo>
                  <a:pt x="244261" y="84492"/>
                </a:lnTo>
                <a:close/>
                <a:moveTo>
                  <a:pt x="255872" y="84492"/>
                </a:moveTo>
                <a:lnTo>
                  <a:pt x="261191" y="93672"/>
                </a:lnTo>
                <a:lnTo>
                  <a:pt x="256328" y="90906"/>
                </a:lnTo>
                <a:lnTo>
                  <a:pt x="255872" y="90663"/>
                </a:lnTo>
                <a:lnTo>
                  <a:pt x="255872" y="84492"/>
                </a:lnTo>
                <a:close/>
                <a:moveTo>
                  <a:pt x="267483" y="84492"/>
                </a:moveTo>
                <a:lnTo>
                  <a:pt x="272802" y="93672"/>
                </a:lnTo>
                <a:lnTo>
                  <a:pt x="267939" y="90906"/>
                </a:lnTo>
                <a:lnTo>
                  <a:pt x="267483" y="90663"/>
                </a:lnTo>
                <a:lnTo>
                  <a:pt x="267483" y="84492"/>
                </a:lnTo>
                <a:close/>
                <a:moveTo>
                  <a:pt x="34834" y="84492"/>
                </a:moveTo>
                <a:lnTo>
                  <a:pt x="34834" y="90632"/>
                </a:lnTo>
                <a:lnTo>
                  <a:pt x="34378" y="90906"/>
                </a:lnTo>
                <a:lnTo>
                  <a:pt x="29515" y="93733"/>
                </a:lnTo>
                <a:lnTo>
                  <a:pt x="29515" y="93733"/>
                </a:lnTo>
                <a:lnTo>
                  <a:pt x="34834" y="84492"/>
                </a:lnTo>
                <a:close/>
                <a:moveTo>
                  <a:pt x="35078" y="84492"/>
                </a:moveTo>
                <a:lnTo>
                  <a:pt x="40397" y="93733"/>
                </a:lnTo>
                <a:lnTo>
                  <a:pt x="40397" y="93733"/>
                </a:lnTo>
                <a:lnTo>
                  <a:pt x="35533" y="90906"/>
                </a:lnTo>
                <a:lnTo>
                  <a:pt x="35078" y="90663"/>
                </a:lnTo>
                <a:lnTo>
                  <a:pt x="35078" y="84492"/>
                </a:lnTo>
                <a:close/>
                <a:moveTo>
                  <a:pt x="104562" y="84523"/>
                </a:moveTo>
                <a:lnTo>
                  <a:pt x="104562" y="90632"/>
                </a:lnTo>
                <a:lnTo>
                  <a:pt x="104106" y="90906"/>
                </a:lnTo>
                <a:lnTo>
                  <a:pt x="99243" y="93733"/>
                </a:lnTo>
                <a:lnTo>
                  <a:pt x="99243" y="93733"/>
                </a:lnTo>
                <a:lnTo>
                  <a:pt x="104562" y="84523"/>
                </a:lnTo>
                <a:close/>
                <a:moveTo>
                  <a:pt x="116143" y="84523"/>
                </a:moveTo>
                <a:lnTo>
                  <a:pt x="116143" y="90632"/>
                </a:lnTo>
                <a:lnTo>
                  <a:pt x="115687" y="90906"/>
                </a:lnTo>
                <a:lnTo>
                  <a:pt x="110824" y="93733"/>
                </a:lnTo>
                <a:lnTo>
                  <a:pt x="110824" y="93733"/>
                </a:lnTo>
                <a:lnTo>
                  <a:pt x="116143" y="84523"/>
                </a:lnTo>
                <a:close/>
                <a:moveTo>
                  <a:pt x="127784" y="84523"/>
                </a:moveTo>
                <a:lnTo>
                  <a:pt x="127784" y="90632"/>
                </a:lnTo>
                <a:lnTo>
                  <a:pt x="127329" y="90906"/>
                </a:lnTo>
                <a:lnTo>
                  <a:pt x="122465" y="93733"/>
                </a:lnTo>
                <a:lnTo>
                  <a:pt x="122465" y="93733"/>
                </a:lnTo>
                <a:lnTo>
                  <a:pt x="127784" y="84523"/>
                </a:lnTo>
                <a:close/>
                <a:moveTo>
                  <a:pt x="139396" y="84523"/>
                </a:moveTo>
                <a:lnTo>
                  <a:pt x="139396" y="90632"/>
                </a:lnTo>
                <a:lnTo>
                  <a:pt x="138940" y="90906"/>
                </a:lnTo>
                <a:lnTo>
                  <a:pt x="134076" y="93733"/>
                </a:lnTo>
                <a:lnTo>
                  <a:pt x="134076" y="93733"/>
                </a:lnTo>
                <a:lnTo>
                  <a:pt x="139396" y="84523"/>
                </a:lnTo>
                <a:close/>
                <a:moveTo>
                  <a:pt x="151037" y="84523"/>
                </a:moveTo>
                <a:lnTo>
                  <a:pt x="151037" y="90632"/>
                </a:lnTo>
                <a:lnTo>
                  <a:pt x="150581" y="90906"/>
                </a:lnTo>
                <a:lnTo>
                  <a:pt x="145718" y="93733"/>
                </a:lnTo>
                <a:lnTo>
                  <a:pt x="145718" y="93733"/>
                </a:lnTo>
                <a:lnTo>
                  <a:pt x="151037" y="84523"/>
                </a:lnTo>
                <a:close/>
                <a:moveTo>
                  <a:pt x="162648" y="84523"/>
                </a:moveTo>
                <a:lnTo>
                  <a:pt x="162648" y="90632"/>
                </a:lnTo>
                <a:lnTo>
                  <a:pt x="162192" y="90906"/>
                </a:lnTo>
                <a:lnTo>
                  <a:pt x="157329" y="93733"/>
                </a:lnTo>
                <a:lnTo>
                  <a:pt x="157329" y="93733"/>
                </a:lnTo>
                <a:lnTo>
                  <a:pt x="162648" y="84523"/>
                </a:lnTo>
                <a:close/>
                <a:moveTo>
                  <a:pt x="174290" y="84523"/>
                </a:moveTo>
                <a:lnTo>
                  <a:pt x="174290" y="90632"/>
                </a:lnTo>
                <a:lnTo>
                  <a:pt x="173834" y="90906"/>
                </a:lnTo>
                <a:lnTo>
                  <a:pt x="168971" y="93733"/>
                </a:lnTo>
                <a:lnTo>
                  <a:pt x="168971" y="93733"/>
                </a:lnTo>
                <a:lnTo>
                  <a:pt x="174290" y="84523"/>
                </a:lnTo>
                <a:close/>
                <a:moveTo>
                  <a:pt x="185871" y="84523"/>
                </a:moveTo>
                <a:lnTo>
                  <a:pt x="185871" y="90632"/>
                </a:lnTo>
                <a:lnTo>
                  <a:pt x="185415" y="90906"/>
                </a:lnTo>
                <a:lnTo>
                  <a:pt x="180551" y="93733"/>
                </a:lnTo>
                <a:lnTo>
                  <a:pt x="180551" y="93733"/>
                </a:lnTo>
                <a:lnTo>
                  <a:pt x="185871" y="84523"/>
                </a:lnTo>
                <a:close/>
                <a:moveTo>
                  <a:pt x="197482" y="84523"/>
                </a:moveTo>
                <a:lnTo>
                  <a:pt x="197482" y="90632"/>
                </a:lnTo>
                <a:lnTo>
                  <a:pt x="197512" y="90632"/>
                </a:lnTo>
                <a:lnTo>
                  <a:pt x="197026" y="90906"/>
                </a:lnTo>
                <a:lnTo>
                  <a:pt x="192163" y="93733"/>
                </a:lnTo>
                <a:lnTo>
                  <a:pt x="192163" y="93733"/>
                </a:lnTo>
                <a:lnTo>
                  <a:pt x="197482" y="84523"/>
                </a:lnTo>
                <a:close/>
                <a:moveTo>
                  <a:pt x="209123" y="84523"/>
                </a:moveTo>
                <a:lnTo>
                  <a:pt x="209123" y="90632"/>
                </a:lnTo>
                <a:lnTo>
                  <a:pt x="208667" y="90906"/>
                </a:lnTo>
                <a:lnTo>
                  <a:pt x="203804" y="93733"/>
                </a:lnTo>
                <a:lnTo>
                  <a:pt x="203804" y="93733"/>
                </a:lnTo>
                <a:lnTo>
                  <a:pt x="209123" y="84523"/>
                </a:lnTo>
                <a:close/>
                <a:moveTo>
                  <a:pt x="220765" y="84523"/>
                </a:moveTo>
                <a:lnTo>
                  <a:pt x="220765" y="90632"/>
                </a:lnTo>
                <a:lnTo>
                  <a:pt x="220309" y="90906"/>
                </a:lnTo>
                <a:lnTo>
                  <a:pt x="215446" y="93733"/>
                </a:lnTo>
                <a:lnTo>
                  <a:pt x="215446" y="93733"/>
                </a:lnTo>
                <a:lnTo>
                  <a:pt x="220765" y="84523"/>
                </a:lnTo>
                <a:close/>
                <a:moveTo>
                  <a:pt x="243957" y="84523"/>
                </a:moveTo>
                <a:lnTo>
                  <a:pt x="243957" y="90632"/>
                </a:lnTo>
                <a:lnTo>
                  <a:pt x="243501" y="90906"/>
                </a:lnTo>
                <a:lnTo>
                  <a:pt x="238638" y="93733"/>
                </a:lnTo>
                <a:lnTo>
                  <a:pt x="238638" y="93733"/>
                </a:lnTo>
                <a:lnTo>
                  <a:pt x="243957" y="84523"/>
                </a:lnTo>
                <a:close/>
                <a:moveTo>
                  <a:pt x="255598" y="84523"/>
                </a:moveTo>
                <a:lnTo>
                  <a:pt x="255598" y="90632"/>
                </a:lnTo>
                <a:lnTo>
                  <a:pt x="255142" y="90906"/>
                </a:lnTo>
                <a:lnTo>
                  <a:pt x="250279" y="93733"/>
                </a:lnTo>
                <a:lnTo>
                  <a:pt x="250279" y="93733"/>
                </a:lnTo>
                <a:lnTo>
                  <a:pt x="255598" y="84523"/>
                </a:lnTo>
                <a:close/>
                <a:moveTo>
                  <a:pt x="11582" y="84492"/>
                </a:moveTo>
                <a:lnTo>
                  <a:pt x="11582" y="90632"/>
                </a:lnTo>
                <a:lnTo>
                  <a:pt x="11126" y="90906"/>
                </a:lnTo>
                <a:lnTo>
                  <a:pt x="6262" y="93733"/>
                </a:lnTo>
                <a:lnTo>
                  <a:pt x="11582" y="84492"/>
                </a:lnTo>
                <a:close/>
                <a:moveTo>
                  <a:pt x="23223" y="84523"/>
                </a:moveTo>
                <a:lnTo>
                  <a:pt x="23223" y="90632"/>
                </a:lnTo>
                <a:lnTo>
                  <a:pt x="22767" y="90906"/>
                </a:lnTo>
                <a:lnTo>
                  <a:pt x="17904" y="93733"/>
                </a:lnTo>
                <a:lnTo>
                  <a:pt x="23223" y="84523"/>
                </a:lnTo>
                <a:close/>
                <a:moveTo>
                  <a:pt x="23497" y="84492"/>
                </a:moveTo>
                <a:lnTo>
                  <a:pt x="28816" y="93733"/>
                </a:lnTo>
                <a:lnTo>
                  <a:pt x="23953" y="90906"/>
                </a:lnTo>
                <a:lnTo>
                  <a:pt x="23497" y="90663"/>
                </a:lnTo>
                <a:lnTo>
                  <a:pt x="23497" y="84492"/>
                </a:lnTo>
                <a:close/>
                <a:moveTo>
                  <a:pt x="46446" y="84492"/>
                </a:moveTo>
                <a:lnTo>
                  <a:pt x="46446" y="90632"/>
                </a:lnTo>
                <a:lnTo>
                  <a:pt x="45990" y="90906"/>
                </a:lnTo>
                <a:lnTo>
                  <a:pt x="41126" y="93733"/>
                </a:lnTo>
                <a:lnTo>
                  <a:pt x="46446" y="84492"/>
                </a:lnTo>
                <a:close/>
                <a:moveTo>
                  <a:pt x="46689" y="84492"/>
                </a:moveTo>
                <a:lnTo>
                  <a:pt x="52008" y="93733"/>
                </a:lnTo>
                <a:lnTo>
                  <a:pt x="47145" y="90906"/>
                </a:lnTo>
                <a:lnTo>
                  <a:pt x="46689" y="90663"/>
                </a:lnTo>
                <a:lnTo>
                  <a:pt x="46689" y="84492"/>
                </a:lnTo>
                <a:close/>
                <a:moveTo>
                  <a:pt x="58057" y="84492"/>
                </a:moveTo>
                <a:lnTo>
                  <a:pt x="58057" y="90632"/>
                </a:lnTo>
                <a:lnTo>
                  <a:pt x="57601" y="90906"/>
                </a:lnTo>
                <a:lnTo>
                  <a:pt x="52737" y="93733"/>
                </a:lnTo>
                <a:lnTo>
                  <a:pt x="58057" y="84492"/>
                </a:lnTo>
                <a:close/>
                <a:moveTo>
                  <a:pt x="58330" y="84492"/>
                </a:moveTo>
                <a:lnTo>
                  <a:pt x="63650" y="93733"/>
                </a:lnTo>
                <a:lnTo>
                  <a:pt x="58786" y="90906"/>
                </a:lnTo>
                <a:lnTo>
                  <a:pt x="58330" y="90663"/>
                </a:lnTo>
                <a:lnTo>
                  <a:pt x="58330" y="84492"/>
                </a:lnTo>
                <a:close/>
                <a:moveTo>
                  <a:pt x="69698" y="84492"/>
                </a:moveTo>
                <a:lnTo>
                  <a:pt x="69698" y="90632"/>
                </a:lnTo>
                <a:lnTo>
                  <a:pt x="69182" y="90906"/>
                </a:lnTo>
                <a:lnTo>
                  <a:pt x="64379" y="93733"/>
                </a:lnTo>
                <a:lnTo>
                  <a:pt x="69698" y="84492"/>
                </a:lnTo>
                <a:close/>
                <a:moveTo>
                  <a:pt x="69941" y="84492"/>
                </a:moveTo>
                <a:lnTo>
                  <a:pt x="75261" y="93733"/>
                </a:lnTo>
                <a:lnTo>
                  <a:pt x="70397" y="90906"/>
                </a:lnTo>
                <a:lnTo>
                  <a:pt x="69941" y="90663"/>
                </a:lnTo>
                <a:lnTo>
                  <a:pt x="69941" y="84492"/>
                </a:lnTo>
                <a:close/>
                <a:moveTo>
                  <a:pt x="81309" y="84492"/>
                </a:moveTo>
                <a:lnTo>
                  <a:pt x="81309" y="90632"/>
                </a:lnTo>
                <a:lnTo>
                  <a:pt x="80853" y="90906"/>
                </a:lnTo>
                <a:lnTo>
                  <a:pt x="75990" y="93733"/>
                </a:lnTo>
                <a:lnTo>
                  <a:pt x="81309" y="84492"/>
                </a:lnTo>
                <a:close/>
                <a:moveTo>
                  <a:pt x="81583" y="84492"/>
                </a:moveTo>
                <a:lnTo>
                  <a:pt x="86902" y="93733"/>
                </a:lnTo>
                <a:lnTo>
                  <a:pt x="82039" y="90906"/>
                </a:lnTo>
                <a:lnTo>
                  <a:pt x="81583" y="90663"/>
                </a:lnTo>
                <a:lnTo>
                  <a:pt x="81583" y="84492"/>
                </a:lnTo>
                <a:close/>
                <a:moveTo>
                  <a:pt x="92951" y="84492"/>
                </a:moveTo>
                <a:lnTo>
                  <a:pt x="92951" y="90632"/>
                </a:lnTo>
                <a:lnTo>
                  <a:pt x="92495" y="90906"/>
                </a:lnTo>
                <a:lnTo>
                  <a:pt x="87632" y="93733"/>
                </a:lnTo>
                <a:lnTo>
                  <a:pt x="92951" y="84492"/>
                </a:lnTo>
                <a:close/>
                <a:moveTo>
                  <a:pt x="232376" y="84523"/>
                </a:moveTo>
                <a:lnTo>
                  <a:pt x="232376" y="90632"/>
                </a:lnTo>
                <a:lnTo>
                  <a:pt x="231920" y="90906"/>
                </a:lnTo>
                <a:lnTo>
                  <a:pt x="227057" y="93733"/>
                </a:lnTo>
                <a:lnTo>
                  <a:pt x="232376" y="84523"/>
                </a:lnTo>
                <a:close/>
                <a:moveTo>
                  <a:pt x="267210" y="84523"/>
                </a:moveTo>
                <a:lnTo>
                  <a:pt x="267210" y="90632"/>
                </a:lnTo>
                <a:lnTo>
                  <a:pt x="266754" y="90906"/>
                </a:lnTo>
                <a:lnTo>
                  <a:pt x="261890" y="93733"/>
                </a:lnTo>
                <a:lnTo>
                  <a:pt x="267210" y="84523"/>
                </a:lnTo>
                <a:close/>
                <a:moveTo>
                  <a:pt x="278851" y="84523"/>
                </a:moveTo>
                <a:lnTo>
                  <a:pt x="278851" y="90632"/>
                </a:lnTo>
                <a:lnTo>
                  <a:pt x="278395" y="90906"/>
                </a:lnTo>
                <a:lnTo>
                  <a:pt x="273532" y="93733"/>
                </a:lnTo>
                <a:lnTo>
                  <a:pt x="278851" y="84523"/>
                </a:lnTo>
                <a:close/>
                <a:moveTo>
                  <a:pt x="11703" y="90876"/>
                </a:moveTo>
                <a:lnTo>
                  <a:pt x="17023" y="93946"/>
                </a:lnTo>
                <a:lnTo>
                  <a:pt x="6384" y="93946"/>
                </a:lnTo>
                <a:lnTo>
                  <a:pt x="11703" y="90876"/>
                </a:lnTo>
                <a:close/>
                <a:moveTo>
                  <a:pt x="23345" y="90876"/>
                </a:moveTo>
                <a:lnTo>
                  <a:pt x="28664" y="93946"/>
                </a:lnTo>
                <a:lnTo>
                  <a:pt x="18026" y="93946"/>
                </a:lnTo>
                <a:lnTo>
                  <a:pt x="23345" y="90876"/>
                </a:lnTo>
                <a:close/>
                <a:moveTo>
                  <a:pt x="34956" y="90876"/>
                </a:moveTo>
                <a:lnTo>
                  <a:pt x="40275" y="93946"/>
                </a:lnTo>
                <a:lnTo>
                  <a:pt x="29637" y="93946"/>
                </a:lnTo>
                <a:lnTo>
                  <a:pt x="34956" y="90876"/>
                </a:lnTo>
                <a:close/>
                <a:moveTo>
                  <a:pt x="46598" y="90876"/>
                </a:moveTo>
                <a:lnTo>
                  <a:pt x="51886" y="93946"/>
                </a:lnTo>
                <a:lnTo>
                  <a:pt x="41248" y="93946"/>
                </a:lnTo>
                <a:lnTo>
                  <a:pt x="46598" y="90876"/>
                </a:lnTo>
                <a:close/>
                <a:moveTo>
                  <a:pt x="58209" y="90876"/>
                </a:moveTo>
                <a:lnTo>
                  <a:pt x="63528" y="93946"/>
                </a:lnTo>
                <a:lnTo>
                  <a:pt x="52889" y="93946"/>
                </a:lnTo>
                <a:lnTo>
                  <a:pt x="58209" y="90876"/>
                </a:lnTo>
                <a:close/>
                <a:moveTo>
                  <a:pt x="69850" y="90876"/>
                </a:moveTo>
                <a:lnTo>
                  <a:pt x="75169" y="93946"/>
                </a:lnTo>
                <a:lnTo>
                  <a:pt x="64531" y="93946"/>
                </a:lnTo>
                <a:lnTo>
                  <a:pt x="69850" y="90876"/>
                </a:lnTo>
                <a:close/>
                <a:moveTo>
                  <a:pt x="81431" y="90876"/>
                </a:moveTo>
                <a:lnTo>
                  <a:pt x="86750" y="93946"/>
                </a:lnTo>
                <a:lnTo>
                  <a:pt x="76112" y="93946"/>
                </a:lnTo>
                <a:lnTo>
                  <a:pt x="81431" y="90876"/>
                </a:lnTo>
                <a:close/>
                <a:moveTo>
                  <a:pt x="93042" y="90876"/>
                </a:moveTo>
                <a:lnTo>
                  <a:pt x="98361" y="93946"/>
                </a:lnTo>
                <a:lnTo>
                  <a:pt x="87723" y="93946"/>
                </a:lnTo>
                <a:lnTo>
                  <a:pt x="93042" y="90876"/>
                </a:lnTo>
                <a:close/>
                <a:moveTo>
                  <a:pt x="104684" y="90876"/>
                </a:moveTo>
                <a:lnTo>
                  <a:pt x="110003" y="93946"/>
                </a:lnTo>
                <a:lnTo>
                  <a:pt x="99364" y="93946"/>
                </a:lnTo>
                <a:lnTo>
                  <a:pt x="104684" y="90876"/>
                </a:lnTo>
                <a:close/>
                <a:moveTo>
                  <a:pt x="116295" y="90876"/>
                </a:moveTo>
                <a:lnTo>
                  <a:pt x="121614" y="93946"/>
                </a:lnTo>
                <a:lnTo>
                  <a:pt x="110976" y="93946"/>
                </a:lnTo>
                <a:lnTo>
                  <a:pt x="116295" y="90876"/>
                </a:lnTo>
                <a:close/>
                <a:moveTo>
                  <a:pt x="127936" y="90876"/>
                </a:moveTo>
                <a:lnTo>
                  <a:pt x="133256" y="93946"/>
                </a:lnTo>
                <a:lnTo>
                  <a:pt x="122617" y="93946"/>
                </a:lnTo>
                <a:lnTo>
                  <a:pt x="127936" y="90876"/>
                </a:lnTo>
                <a:close/>
                <a:moveTo>
                  <a:pt x="139548" y="90876"/>
                </a:moveTo>
                <a:lnTo>
                  <a:pt x="144867" y="93946"/>
                </a:lnTo>
                <a:lnTo>
                  <a:pt x="134228" y="93946"/>
                </a:lnTo>
                <a:lnTo>
                  <a:pt x="139548" y="90876"/>
                </a:lnTo>
                <a:close/>
                <a:moveTo>
                  <a:pt x="151159" y="90876"/>
                </a:moveTo>
                <a:lnTo>
                  <a:pt x="156478" y="93946"/>
                </a:lnTo>
                <a:lnTo>
                  <a:pt x="145840" y="93946"/>
                </a:lnTo>
                <a:lnTo>
                  <a:pt x="151159" y="90876"/>
                </a:lnTo>
                <a:close/>
                <a:moveTo>
                  <a:pt x="162770" y="90876"/>
                </a:moveTo>
                <a:lnTo>
                  <a:pt x="168089" y="93946"/>
                </a:lnTo>
                <a:lnTo>
                  <a:pt x="157451" y="93946"/>
                </a:lnTo>
                <a:lnTo>
                  <a:pt x="162770" y="90876"/>
                </a:lnTo>
                <a:close/>
                <a:moveTo>
                  <a:pt x="174411" y="90876"/>
                </a:moveTo>
                <a:lnTo>
                  <a:pt x="179731" y="93946"/>
                </a:lnTo>
                <a:lnTo>
                  <a:pt x="169092" y="93946"/>
                </a:lnTo>
                <a:lnTo>
                  <a:pt x="174411" y="90876"/>
                </a:lnTo>
                <a:close/>
                <a:moveTo>
                  <a:pt x="186023" y="90876"/>
                </a:moveTo>
                <a:lnTo>
                  <a:pt x="191342" y="93946"/>
                </a:lnTo>
                <a:lnTo>
                  <a:pt x="180703" y="93946"/>
                </a:lnTo>
                <a:lnTo>
                  <a:pt x="186023" y="90876"/>
                </a:lnTo>
                <a:close/>
                <a:moveTo>
                  <a:pt x="197634" y="90876"/>
                </a:moveTo>
                <a:lnTo>
                  <a:pt x="202953" y="93946"/>
                </a:lnTo>
                <a:lnTo>
                  <a:pt x="192345" y="93946"/>
                </a:lnTo>
                <a:lnTo>
                  <a:pt x="197634" y="90876"/>
                </a:lnTo>
                <a:close/>
                <a:moveTo>
                  <a:pt x="209275" y="90876"/>
                </a:moveTo>
                <a:lnTo>
                  <a:pt x="214595" y="93946"/>
                </a:lnTo>
                <a:lnTo>
                  <a:pt x="203956" y="93946"/>
                </a:lnTo>
                <a:lnTo>
                  <a:pt x="209275" y="90876"/>
                </a:lnTo>
                <a:close/>
                <a:moveTo>
                  <a:pt x="220856" y="90876"/>
                </a:moveTo>
                <a:lnTo>
                  <a:pt x="226175" y="93946"/>
                </a:lnTo>
                <a:lnTo>
                  <a:pt x="215537" y="93946"/>
                </a:lnTo>
                <a:lnTo>
                  <a:pt x="220856" y="90876"/>
                </a:lnTo>
                <a:close/>
                <a:moveTo>
                  <a:pt x="232498" y="90876"/>
                </a:moveTo>
                <a:lnTo>
                  <a:pt x="237817" y="93946"/>
                </a:lnTo>
                <a:lnTo>
                  <a:pt x="227178" y="93946"/>
                </a:lnTo>
                <a:lnTo>
                  <a:pt x="232498" y="90876"/>
                </a:lnTo>
                <a:close/>
                <a:moveTo>
                  <a:pt x="244109" y="90876"/>
                </a:moveTo>
                <a:lnTo>
                  <a:pt x="249428" y="93946"/>
                </a:lnTo>
                <a:lnTo>
                  <a:pt x="238790" y="93946"/>
                </a:lnTo>
                <a:lnTo>
                  <a:pt x="244109" y="90876"/>
                </a:lnTo>
                <a:close/>
                <a:moveTo>
                  <a:pt x="255750" y="90876"/>
                </a:moveTo>
                <a:lnTo>
                  <a:pt x="261070" y="93946"/>
                </a:lnTo>
                <a:lnTo>
                  <a:pt x="250431" y="93946"/>
                </a:lnTo>
                <a:lnTo>
                  <a:pt x="255750" y="90876"/>
                </a:lnTo>
                <a:close/>
                <a:moveTo>
                  <a:pt x="267362" y="90876"/>
                </a:moveTo>
                <a:lnTo>
                  <a:pt x="272681" y="93946"/>
                </a:lnTo>
                <a:lnTo>
                  <a:pt x="262042" y="93946"/>
                </a:lnTo>
                <a:lnTo>
                  <a:pt x="267362" y="90876"/>
                </a:lnTo>
                <a:close/>
                <a:moveTo>
                  <a:pt x="279003" y="90876"/>
                </a:moveTo>
                <a:lnTo>
                  <a:pt x="284322" y="93946"/>
                </a:lnTo>
                <a:lnTo>
                  <a:pt x="273684" y="93946"/>
                </a:lnTo>
                <a:lnTo>
                  <a:pt x="279003" y="90876"/>
                </a:lnTo>
                <a:close/>
                <a:moveTo>
                  <a:pt x="17023" y="94219"/>
                </a:moveTo>
                <a:lnTo>
                  <a:pt x="11703" y="97289"/>
                </a:lnTo>
                <a:lnTo>
                  <a:pt x="6384" y="94219"/>
                </a:lnTo>
                <a:close/>
                <a:moveTo>
                  <a:pt x="28664" y="94219"/>
                </a:moveTo>
                <a:lnTo>
                  <a:pt x="23345" y="97289"/>
                </a:lnTo>
                <a:lnTo>
                  <a:pt x="18026" y="94219"/>
                </a:lnTo>
                <a:close/>
                <a:moveTo>
                  <a:pt x="40275" y="94219"/>
                </a:moveTo>
                <a:lnTo>
                  <a:pt x="34956" y="97289"/>
                </a:lnTo>
                <a:lnTo>
                  <a:pt x="29637" y="94219"/>
                </a:lnTo>
                <a:close/>
                <a:moveTo>
                  <a:pt x="51886" y="94219"/>
                </a:moveTo>
                <a:lnTo>
                  <a:pt x="46567" y="97289"/>
                </a:lnTo>
                <a:lnTo>
                  <a:pt x="41248" y="94219"/>
                </a:lnTo>
                <a:close/>
                <a:moveTo>
                  <a:pt x="63528" y="94219"/>
                </a:moveTo>
                <a:lnTo>
                  <a:pt x="58209" y="97289"/>
                </a:lnTo>
                <a:lnTo>
                  <a:pt x="52889" y="94219"/>
                </a:lnTo>
                <a:close/>
                <a:moveTo>
                  <a:pt x="75109" y="94219"/>
                </a:moveTo>
                <a:lnTo>
                  <a:pt x="69789" y="97289"/>
                </a:lnTo>
                <a:lnTo>
                  <a:pt x="64470" y="94219"/>
                </a:lnTo>
                <a:close/>
                <a:moveTo>
                  <a:pt x="86750" y="94219"/>
                </a:moveTo>
                <a:lnTo>
                  <a:pt x="81431" y="97289"/>
                </a:lnTo>
                <a:lnTo>
                  <a:pt x="76112" y="94219"/>
                </a:lnTo>
                <a:close/>
                <a:moveTo>
                  <a:pt x="98361" y="94219"/>
                </a:moveTo>
                <a:lnTo>
                  <a:pt x="93042" y="97289"/>
                </a:lnTo>
                <a:lnTo>
                  <a:pt x="87723" y="94219"/>
                </a:lnTo>
                <a:close/>
                <a:moveTo>
                  <a:pt x="110003" y="94219"/>
                </a:moveTo>
                <a:lnTo>
                  <a:pt x="104684" y="97289"/>
                </a:lnTo>
                <a:lnTo>
                  <a:pt x="99364" y="94219"/>
                </a:lnTo>
                <a:close/>
                <a:moveTo>
                  <a:pt x="121614" y="94219"/>
                </a:moveTo>
                <a:lnTo>
                  <a:pt x="116295" y="97289"/>
                </a:lnTo>
                <a:lnTo>
                  <a:pt x="110976" y="94219"/>
                </a:lnTo>
                <a:close/>
                <a:moveTo>
                  <a:pt x="133256" y="94219"/>
                </a:moveTo>
                <a:lnTo>
                  <a:pt x="127936" y="97289"/>
                </a:lnTo>
                <a:lnTo>
                  <a:pt x="122617" y="94219"/>
                </a:lnTo>
                <a:close/>
                <a:moveTo>
                  <a:pt x="144867" y="94219"/>
                </a:moveTo>
                <a:lnTo>
                  <a:pt x="139548" y="97289"/>
                </a:lnTo>
                <a:lnTo>
                  <a:pt x="134228" y="94219"/>
                </a:lnTo>
                <a:close/>
                <a:moveTo>
                  <a:pt x="156478" y="94219"/>
                </a:moveTo>
                <a:lnTo>
                  <a:pt x="151159" y="97289"/>
                </a:lnTo>
                <a:lnTo>
                  <a:pt x="145840" y="94219"/>
                </a:lnTo>
                <a:close/>
                <a:moveTo>
                  <a:pt x="168089" y="94219"/>
                </a:moveTo>
                <a:lnTo>
                  <a:pt x="162770" y="97289"/>
                </a:lnTo>
                <a:lnTo>
                  <a:pt x="157451" y="94219"/>
                </a:lnTo>
                <a:close/>
                <a:moveTo>
                  <a:pt x="179731" y="94219"/>
                </a:moveTo>
                <a:lnTo>
                  <a:pt x="174411" y="97289"/>
                </a:lnTo>
                <a:lnTo>
                  <a:pt x="169092" y="94219"/>
                </a:lnTo>
                <a:close/>
                <a:moveTo>
                  <a:pt x="191342" y="94219"/>
                </a:moveTo>
                <a:lnTo>
                  <a:pt x="186023" y="97289"/>
                </a:lnTo>
                <a:lnTo>
                  <a:pt x="180703" y="94219"/>
                </a:lnTo>
                <a:close/>
                <a:moveTo>
                  <a:pt x="202953" y="94219"/>
                </a:moveTo>
                <a:lnTo>
                  <a:pt x="197634" y="97289"/>
                </a:lnTo>
                <a:lnTo>
                  <a:pt x="192315" y="94219"/>
                </a:lnTo>
                <a:close/>
                <a:moveTo>
                  <a:pt x="214564" y="94219"/>
                </a:moveTo>
                <a:lnTo>
                  <a:pt x="209245" y="97289"/>
                </a:lnTo>
                <a:lnTo>
                  <a:pt x="203926" y="94219"/>
                </a:lnTo>
                <a:close/>
                <a:moveTo>
                  <a:pt x="226175" y="94219"/>
                </a:moveTo>
                <a:lnTo>
                  <a:pt x="220856" y="97289"/>
                </a:lnTo>
                <a:lnTo>
                  <a:pt x="215537" y="94219"/>
                </a:lnTo>
                <a:close/>
                <a:moveTo>
                  <a:pt x="237817" y="94219"/>
                </a:moveTo>
                <a:lnTo>
                  <a:pt x="232498" y="97289"/>
                </a:lnTo>
                <a:lnTo>
                  <a:pt x="227178" y="94219"/>
                </a:lnTo>
                <a:close/>
                <a:moveTo>
                  <a:pt x="249428" y="94219"/>
                </a:moveTo>
                <a:lnTo>
                  <a:pt x="244109" y="97289"/>
                </a:lnTo>
                <a:lnTo>
                  <a:pt x="238790" y="94219"/>
                </a:lnTo>
                <a:close/>
                <a:moveTo>
                  <a:pt x="261070" y="94219"/>
                </a:moveTo>
                <a:lnTo>
                  <a:pt x="255750" y="97289"/>
                </a:lnTo>
                <a:lnTo>
                  <a:pt x="250431" y="94219"/>
                </a:lnTo>
                <a:close/>
                <a:moveTo>
                  <a:pt x="272681" y="94219"/>
                </a:moveTo>
                <a:lnTo>
                  <a:pt x="267362" y="97289"/>
                </a:lnTo>
                <a:lnTo>
                  <a:pt x="262042" y="94219"/>
                </a:lnTo>
                <a:close/>
                <a:moveTo>
                  <a:pt x="284292" y="94219"/>
                </a:moveTo>
                <a:lnTo>
                  <a:pt x="278973" y="97289"/>
                </a:lnTo>
                <a:lnTo>
                  <a:pt x="273653" y="94219"/>
                </a:lnTo>
                <a:close/>
                <a:moveTo>
                  <a:pt x="17174" y="94462"/>
                </a:moveTo>
                <a:lnTo>
                  <a:pt x="11855" y="103642"/>
                </a:lnTo>
                <a:lnTo>
                  <a:pt x="11855" y="97532"/>
                </a:lnTo>
                <a:lnTo>
                  <a:pt x="17174" y="94462"/>
                </a:lnTo>
                <a:close/>
                <a:moveTo>
                  <a:pt x="28816" y="94462"/>
                </a:moveTo>
                <a:lnTo>
                  <a:pt x="23497" y="103642"/>
                </a:lnTo>
                <a:lnTo>
                  <a:pt x="23497" y="97532"/>
                </a:lnTo>
                <a:lnTo>
                  <a:pt x="28816" y="94462"/>
                </a:lnTo>
                <a:close/>
                <a:moveTo>
                  <a:pt x="40427" y="94462"/>
                </a:moveTo>
                <a:lnTo>
                  <a:pt x="35108" y="103642"/>
                </a:lnTo>
                <a:lnTo>
                  <a:pt x="35108" y="97532"/>
                </a:lnTo>
                <a:lnTo>
                  <a:pt x="40427" y="94462"/>
                </a:lnTo>
                <a:close/>
                <a:moveTo>
                  <a:pt x="52008" y="94462"/>
                </a:moveTo>
                <a:lnTo>
                  <a:pt x="46689" y="103642"/>
                </a:lnTo>
                <a:lnTo>
                  <a:pt x="46689" y="97532"/>
                </a:lnTo>
                <a:lnTo>
                  <a:pt x="52008" y="94462"/>
                </a:lnTo>
                <a:close/>
                <a:moveTo>
                  <a:pt x="63650" y="94462"/>
                </a:moveTo>
                <a:lnTo>
                  <a:pt x="58330" y="103642"/>
                </a:lnTo>
                <a:lnTo>
                  <a:pt x="58330" y="97532"/>
                </a:lnTo>
                <a:lnTo>
                  <a:pt x="63650" y="94462"/>
                </a:lnTo>
                <a:close/>
                <a:moveTo>
                  <a:pt x="75261" y="94462"/>
                </a:moveTo>
                <a:lnTo>
                  <a:pt x="69941" y="103642"/>
                </a:lnTo>
                <a:lnTo>
                  <a:pt x="69941" y="97532"/>
                </a:lnTo>
                <a:lnTo>
                  <a:pt x="75261" y="94462"/>
                </a:lnTo>
                <a:close/>
                <a:moveTo>
                  <a:pt x="86902" y="94462"/>
                </a:moveTo>
                <a:lnTo>
                  <a:pt x="81583" y="103642"/>
                </a:lnTo>
                <a:lnTo>
                  <a:pt x="81583" y="97532"/>
                </a:lnTo>
                <a:lnTo>
                  <a:pt x="86902" y="94462"/>
                </a:lnTo>
                <a:close/>
                <a:moveTo>
                  <a:pt x="98513" y="94462"/>
                </a:moveTo>
                <a:lnTo>
                  <a:pt x="93194" y="103642"/>
                </a:lnTo>
                <a:lnTo>
                  <a:pt x="93194" y="97532"/>
                </a:lnTo>
                <a:lnTo>
                  <a:pt x="98513" y="94462"/>
                </a:lnTo>
                <a:close/>
                <a:moveTo>
                  <a:pt x="110155" y="94401"/>
                </a:moveTo>
                <a:lnTo>
                  <a:pt x="104836" y="103642"/>
                </a:lnTo>
                <a:lnTo>
                  <a:pt x="104836" y="97502"/>
                </a:lnTo>
                <a:lnTo>
                  <a:pt x="110155" y="94401"/>
                </a:lnTo>
                <a:close/>
                <a:moveTo>
                  <a:pt x="121736" y="94401"/>
                </a:moveTo>
                <a:lnTo>
                  <a:pt x="116416" y="103642"/>
                </a:lnTo>
                <a:lnTo>
                  <a:pt x="116416" y="97502"/>
                </a:lnTo>
                <a:lnTo>
                  <a:pt x="121736" y="94401"/>
                </a:lnTo>
                <a:close/>
                <a:moveTo>
                  <a:pt x="133377" y="94401"/>
                </a:moveTo>
                <a:lnTo>
                  <a:pt x="128058" y="103642"/>
                </a:lnTo>
                <a:lnTo>
                  <a:pt x="128058" y="97502"/>
                </a:lnTo>
                <a:lnTo>
                  <a:pt x="133377" y="94401"/>
                </a:lnTo>
                <a:close/>
                <a:moveTo>
                  <a:pt x="144988" y="94401"/>
                </a:moveTo>
                <a:lnTo>
                  <a:pt x="139669" y="103642"/>
                </a:lnTo>
                <a:lnTo>
                  <a:pt x="139669" y="97502"/>
                </a:lnTo>
                <a:lnTo>
                  <a:pt x="144988" y="94401"/>
                </a:lnTo>
                <a:close/>
                <a:moveTo>
                  <a:pt x="156630" y="94401"/>
                </a:moveTo>
                <a:lnTo>
                  <a:pt x="151311" y="103642"/>
                </a:lnTo>
                <a:lnTo>
                  <a:pt x="151311" y="97502"/>
                </a:lnTo>
                <a:lnTo>
                  <a:pt x="156630" y="94401"/>
                </a:lnTo>
                <a:close/>
                <a:moveTo>
                  <a:pt x="168241" y="94401"/>
                </a:moveTo>
                <a:lnTo>
                  <a:pt x="162922" y="103642"/>
                </a:lnTo>
                <a:lnTo>
                  <a:pt x="162922" y="97502"/>
                </a:lnTo>
                <a:lnTo>
                  <a:pt x="168241" y="94401"/>
                </a:lnTo>
                <a:close/>
                <a:moveTo>
                  <a:pt x="179822" y="94401"/>
                </a:moveTo>
                <a:lnTo>
                  <a:pt x="174503" y="103642"/>
                </a:lnTo>
                <a:lnTo>
                  <a:pt x="174503" y="97502"/>
                </a:lnTo>
                <a:lnTo>
                  <a:pt x="179822" y="94401"/>
                </a:lnTo>
                <a:close/>
                <a:moveTo>
                  <a:pt x="191463" y="94462"/>
                </a:moveTo>
                <a:lnTo>
                  <a:pt x="186144" y="103642"/>
                </a:lnTo>
                <a:lnTo>
                  <a:pt x="186144" y="97532"/>
                </a:lnTo>
                <a:lnTo>
                  <a:pt x="191463" y="94462"/>
                </a:lnTo>
                <a:close/>
                <a:moveTo>
                  <a:pt x="203075" y="94462"/>
                </a:moveTo>
                <a:lnTo>
                  <a:pt x="197755" y="103642"/>
                </a:lnTo>
                <a:lnTo>
                  <a:pt x="197755" y="97532"/>
                </a:lnTo>
                <a:lnTo>
                  <a:pt x="203075" y="94462"/>
                </a:lnTo>
                <a:close/>
                <a:moveTo>
                  <a:pt x="214716" y="94462"/>
                </a:moveTo>
                <a:lnTo>
                  <a:pt x="209397" y="103642"/>
                </a:lnTo>
                <a:lnTo>
                  <a:pt x="209397" y="97532"/>
                </a:lnTo>
                <a:lnTo>
                  <a:pt x="214716" y="94462"/>
                </a:lnTo>
                <a:close/>
                <a:moveTo>
                  <a:pt x="226327" y="94462"/>
                </a:moveTo>
                <a:lnTo>
                  <a:pt x="221008" y="103642"/>
                </a:lnTo>
                <a:lnTo>
                  <a:pt x="221008" y="97532"/>
                </a:lnTo>
                <a:lnTo>
                  <a:pt x="226327" y="94462"/>
                </a:lnTo>
                <a:close/>
                <a:moveTo>
                  <a:pt x="237969" y="94462"/>
                </a:moveTo>
                <a:lnTo>
                  <a:pt x="232650" y="103642"/>
                </a:lnTo>
                <a:lnTo>
                  <a:pt x="232650" y="97532"/>
                </a:lnTo>
                <a:lnTo>
                  <a:pt x="237969" y="94462"/>
                </a:lnTo>
                <a:close/>
                <a:moveTo>
                  <a:pt x="249550" y="94462"/>
                </a:moveTo>
                <a:lnTo>
                  <a:pt x="244230" y="103642"/>
                </a:lnTo>
                <a:lnTo>
                  <a:pt x="244230" y="97532"/>
                </a:lnTo>
                <a:lnTo>
                  <a:pt x="249550" y="94462"/>
                </a:lnTo>
                <a:close/>
                <a:moveTo>
                  <a:pt x="261191" y="94462"/>
                </a:moveTo>
                <a:lnTo>
                  <a:pt x="255872" y="103642"/>
                </a:lnTo>
                <a:lnTo>
                  <a:pt x="255872" y="97532"/>
                </a:lnTo>
                <a:lnTo>
                  <a:pt x="261191" y="94462"/>
                </a:lnTo>
                <a:close/>
                <a:moveTo>
                  <a:pt x="272802" y="94462"/>
                </a:moveTo>
                <a:lnTo>
                  <a:pt x="267483" y="103642"/>
                </a:lnTo>
                <a:lnTo>
                  <a:pt x="267483" y="97532"/>
                </a:lnTo>
                <a:lnTo>
                  <a:pt x="272802" y="94462"/>
                </a:lnTo>
                <a:close/>
                <a:moveTo>
                  <a:pt x="284444" y="94462"/>
                </a:moveTo>
                <a:lnTo>
                  <a:pt x="279125" y="103642"/>
                </a:lnTo>
                <a:lnTo>
                  <a:pt x="279125" y="97532"/>
                </a:lnTo>
                <a:lnTo>
                  <a:pt x="284444" y="94462"/>
                </a:lnTo>
                <a:close/>
                <a:moveTo>
                  <a:pt x="6262" y="94493"/>
                </a:moveTo>
                <a:lnTo>
                  <a:pt x="11582" y="97532"/>
                </a:lnTo>
                <a:lnTo>
                  <a:pt x="11582" y="103672"/>
                </a:lnTo>
                <a:lnTo>
                  <a:pt x="6262" y="94493"/>
                </a:lnTo>
                <a:close/>
                <a:moveTo>
                  <a:pt x="17904" y="94493"/>
                </a:moveTo>
                <a:lnTo>
                  <a:pt x="23223" y="97532"/>
                </a:lnTo>
                <a:lnTo>
                  <a:pt x="23223" y="103672"/>
                </a:lnTo>
                <a:lnTo>
                  <a:pt x="17904" y="94493"/>
                </a:lnTo>
                <a:close/>
                <a:moveTo>
                  <a:pt x="29515" y="94493"/>
                </a:moveTo>
                <a:lnTo>
                  <a:pt x="34834" y="97532"/>
                </a:lnTo>
                <a:lnTo>
                  <a:pt x="34834" y="103672"/>
                </a:lnTo>
                <a:lnTo>
                  <a:pt x="29515" y="94493"/>
                </a:lnTo>
                <a:close/>
                <a:moveTo>
                  <a:pt x="41126" y="94493"/>
                </a:moveTo>
                <a:lnTo>
                  <a:pt x="46446" y="97532"/>
                </a:lnTo>
                <a:lnTo>
                  <a:pt x="46446" y="103672"/>
                </a:lnTo>
                <a:lnTo>
                  <a:pt x="41126" y="94493"/>
                </a:lnTo>
                <a:close/>
                <a:moveTo>
                  <a:pt x="52737" y="94493"/>
                </a:moveTo>
                <a:lnTo>
                  <a:pt x="58057" y="97532"/>
                </a:lnTo>
                <a:lnTo>
                  <a:pt x="58057" y="103672"/>
                </a:lnTo>
                <a:lnTo>
                  <a:pt x="52737" y="94493"/>
                </a:lnTo>
                <a:close/>
                <a:moveTo>
                  <a:pt x="64379" y="94493"/>
                </a:moveTo>
                <a:lnTo>
                  <a:pt x="69698" y="97532"/>
                </a:lnTo>
                <a:lnTo>
                  <a:pt x="69698" y="103672"/>
                </a:lnTo>
                <a:lnTo>
                  <a:pt x="64379" y="94493"/>
                </a:lnTo>
                <a:close/>
                <a:moveTo>
                  <a:pt x="75990" y="94493"/>
                </a:moveTo>
                <a:lnTo>
                  <a:pt x="81309" y="97532"/>
                </a:lnTo>
                <a:lnTo>
                  <a:pt x="81309" y="103672"/>
                </a:lnTo>
                <a:lnTo>
                  <a:pt x="75990" y="94493"/>
                </a:lnTo>
                <a:close/>
                <a:moveTo>
                  <a:pt x="87632" y="94493"/>
                </a:moveTo>
                <a:lnTo>
                  <a:pt x="92951" y="97532"/>
                </a:lnTo>
                <a:lnTo>
                  <a:pt x="92951" y="103672"/>
                </a:lnTo>
                <a:lnTo>
                  <a:pt x="87632" y="94493"/>
                </a:lnTo>
                <a:close/>
                <a:moveTo>
                  <a:pt x="99243" y="94493"/>
                </a:moveTo>
                <a:lnTo>
                  <a:pt x="104562" y="97532"/>
                </a:lnTo>
                <a:lnTo>
                  <a:pt x="104562" y="103672"/>
                </a:lnTo>
                <a:lnTo>
                  <a:pt x="99243" y="94493"/>
                </a:lnTo>
                <a:close/>
                <a:moveTo>
                  <a:pt x="110824" y="94493"/>
                </a:moveTo>
                <a:lnTo>
                  <a:pt x="116143" y="97532"/>
                </a:lnTo>
                <a:lnTo>
                  <a:pt x="116143" y="103672"/>
                </a:lnTo>
                <a:lnTo>
                  <a:pt x="110824" y="94493"/>
                </a:lnTo>
                <a:close/>
                <a:moveTo>
                  <a:pt x="122465" y="94493"/>
                </a:moveTo>
                <a:lnTo>
                  <a:pt x="127784" y="97532"/>
                </a:lnTo>
                <a:lnTo>
                  <a:pt x="127784" y="103672"/>
                </a:lnTo>
                <a:lnTo>
                  <a:pt x="122465" y="94493"/>
                </a:lnTo>
                <a:close/>
                <a:moveTo>
                  <a:pt x="134076" y="94493"/>
                </a:moveTo>
                <a:lnTo>
                  <a:pt x="139396" y="97532"/>
                </a:lnTo>
                <a:lnTo>
                  <a:pt x="139396" y="103672"/>
                </a:lnTo>
                <a:lnTo>
                  <a:pt x="134076" y="94493"/>
                </a:lnTo>
                <a:close/>
                <a:moveTo>
                  <a:pt x="145718" y="94493"/>
                </a:moveTo>
                <a:lnTo>
                  <a:pt x="151037" y="97532"/>
                </a:lnTo>
                <a:lnTo>
                  <a:pt x="151037" y="103672"/>
                </a:lnTo>
                <a:lnTo>
                  <a:pt x="145718" y="94493"/>
                </a:lnTo>
                <a:close/>
                <a:moveTo>
                  <a:pt x="157329" y="94493"/>
                </a:moveTo>
                <a:lnTo>
                  <a:pt x="162648" y="97532"/>
                </a:lnTo>
                <a:lnTo>
                  <a:pt x="162648" y="103672"/>
                </a:lnTo>
                <a:lnTo>
                  <a:pt x="157329" y="94493"/>
                </a:lnTo>
                <a:close/>
                <a:moveTo>
                  <a:pt x="168971" y="94493"/>
                </a:moveTo>
                <a:lnTo>
                  <a:pt x="174290" y="97532"/>
                </a:lnTo>
                <a:lnTo>
                  <a:pt x="174290" y="103672"/>
                </a:lnTo>
                <a:lnTo>
                  <a:pt x="168971" y="94493"/>
                </a:lnTo>
                <a:close/>
                <a:moveTo>
                  <a:pt x="180551" y="94432"/>
                </a:moveTo>
                <a:lnTo>
                  <a:pt x="185871" y="97532"/>
                </a:lnTo>
                <a:lnTo>
                  <a:pt x="185871" y="103672"/>
                </a:lnTo>
                <a:lnTo>
                  <a:pt x="180551" y="94432"/>
                </a:lnTo>
                <a:close/>
                <a:moveTo>
                  <a:pt x="192193" y="94432"/>
                </a:moveTo>
                <a:lnTo>
                  <a:pt x="197512" y="97532"/>
                </a:lnTo>
                <a:lnTo>
                  <a:pt x="197512" y="103672"/>
                </a:lnTo>
                <a:lnTo>
                  <a:pt x="192193" y="94432"/>
                </a:lnTo>
                <a:close/>
                <a:moveTo>
                  <a:pt x="203804" y="94432"/>
                </a:moveTo>
                <a:lnTo>
                  <a:pt x="209123" y="97532"/>
                </a:lnTo>
                <a:lnTo>
                  <a:pt x="209123" y="103672"/>
                </a:lnTo>
                <a:lnTo>
                  <a:pt x="203804" y="94432"/>
                </a:lnTo>
                <a:close/>
                <a:moveTo>
                  <a:pt x="215446" y="94432"/>
                </a:moveTo>
                <a:lnTo>
                  <a:pt x="220765" y="97532"/>
                </a:lnTo>
                <a:lnTo>
                  <a:pt x="220765" y="103672"/>
                </a:lnTo>
                <a:lnTo>
                  <a:pt x="215446" y="94432"/>
                </a:lnTo>
                <a:close/>
                <a:moveTo>
                  <a:pt x="227057" y="94432"/>
                </a:moveTo>
                <a:lnTo>
                  <a:pt x="232376" y="97532"/>
                </a:lnTo>
                <a:lnTo>
                  <a:pt x="232376" y="103672"/>
                </a:lnTo>
                <a:lnTo>
                  <a:pt x="227057" y="94432"/>
                </a:lnTo>
                <a:close/>
                <a:moveTo>
                  <a:pt x="238668" y="94432"/>
                </a:moveTo>
                <a:lnTo>
                  <a:pt x="243987" y="97532"/>
                </a:lnTo>
                <a:lnTo>
                  <a:pt x="243987" y="103672"/>
                </a:lnTo>
                <a:lnTo>
                  <a:pt x="238668" y="94432"/>
                </a:lnTo>
                <a:close/>
                <a:moveTo>
                  <a:pt x="250279" y="94432"/>
                </a:moveTo>
                <a:lnTo>
                  <a:pt x="255598" y="97532"/>
                </a:lnTo>
                <a:lnTo>
                  <a:pt x="255598" y="103672"/>
                </a:lnTo>
                <a:lnTo>
                  <a:pt x="250279" y="94432"/>
                </a:lnTo>
                <a:close/>
                <a:moveTo>
                  <a:pt x="261890" y="94432"/>
                </a:moveTo>
                <a:lnTo>
                  <a:pt x="267210" y="97532"/>
                </a:lnTo>
                <a:lnTo>
                  <a:pt x="267210" y="103672"/>
                </a:lnTo>
                <a:lnTo>
                  <a:pt x="261890" y="94432"/>
                </a:lnTo>
                <a:close/>
                <a:moveTo>
                  <a:pt x="273532" y="94432"/>
                </a:moveTo>
                <a:lnTo>
                  <a:pt x="278851" y="97532"/>
                </a:lnTo>
                <a:lnTo>
                  <a:pt x="278851" y="103672"/>
                </a:lnTo>
                <a:lnTo>
                  <a:pt x="273532" y="94432"/>
                </a:lnTo>
                <a:close/>
                <a:moveTo>
                  <a:pt x="75777" y="94553"/>
                </a:moveTo>
                <a:lnTo>
                  <a:pt x="81097" y="103763"/>
                </a:lnTo>
                <a:lnTo>
                  <a:pt x="81097" y="103763"/>
                </a:lnTo>
                <a:lnTo>
                  <a:pt x="78604" y="102304"/>
                </a:lnTo>
                <a:lnTo>
                  <a:pt x="75777" y="100724"/>
                </a:lnTo>
                <a:lnTo>
                  <a:pt x="75777" y="94553"/>
                </a:lnTo>
                <a:close/>
                <a:moveTo>
                  <a:pt x="87389" y="94553"/>
                </a:moveTo>
                <a:lnTo>
                  <a:pt x="92708" y="103763"/>
                </a:lnTo>
                <a:lnTo>
                  <a:pt x="92708" y="103763"/>
                </a:lnTo>
                <a:lnTo>
                  <a:pt x="90215" y="102365"/>
                </a:lnTo>
                <a:lnTo>
                  <a:pt x="87389" y="100724"/>
                </a:lnTo>
                <a:lnTo>
                  <a:pt x="87389" y="94553"/>
                </a:lnTo>
                <a:close/>
                <a:moveTo>
                  <a:pt x="99030" y="94553"/>
                </a:moveTo>
                <a:lnTo>
                  <a:pt x="104349" y="103763"/>
                </a:lnTo>
                <a:lnTo>
                  <a:pt x="104349" y="103763"/>
                </a:lnTo>
                <a:lnTo>
                  <a:pt x="101857" y="102304"/>
                </a:lnTo>
                <a:lnTo>
                  <a:pt x="99030" y="100724"/>
                </a:lnTo>
                <a:lnTo>
                  <a:pt x="99030" y="94553"/>
                </a:lnTo>
                <a:close/>
                <a:moveTo>
                  <a:pt x="122222" y="94553"/>
                </a:moveTo>
                <a:lnTo>
                  <a:pt x="127541" y="103763"/>
                </a:lnTo>
                <a:lnTo>
                  <a:pt x="127541" y="103763"/>
                </a:lnTo>
                <a:lnTo>
                  <a:pt x="125079" y="102365"/>
                </a:lnTo>
                <a:lnTo>
                  <a:pt x="122222" y="100724"/>
                </a:lnTo>
                <a:lnTo>
                  <a:pt x="122222" y="94553"/>
                </a:lnTo>
                <a:close/>
                <a:moveTo>
                  <a:pt x="261678" y="94553"/>
                </a:moveTo>
                <a:lnTo>
                  <a:pt x="266997" y="103763"/>
                </a:lnTo>
                <a:lnTo>
                  <a:pt x="264535" y="102365"/>
                </a:lnTo>
                <a:lnTo>
                  <a:pt x="261678" y="100724"/>
                </a:lnTo>
                <a:lnTo>
                  <a:pt x="261678" y="94553"/>
                </a:lnTo>
                <a:close/>
                <a:moveTo>
                  <a:pt x="17661" y="94553"/>
                </a:moveTo>
                <a:lnTo>
                  <a:pt x="22980" y="103763"/>
                </a:lnTo>
                <a:lnTo>
                  <a:pt x="20518" y="102304"/>
                </a:lnTo>
                <a:lnTo>
                  <a:pt x="17661" y="100724"/>
                </a:lnTo>
                <a:lnTo>
                  <a:pt x="17661" y="94553"/>
                </a:lnTo>
                <a:close/>
                <a:moveTo>
                  <a:pt x="29302" y="94553"/>
                </a:moveTo>
                <a:lnTo>
                  <a:pt x="34622" y="103763"/>
                </a:lnTo>
                <a:lnTo>
                  <a:pt x="32160" y="102304"/>
                </a:lnTo>
                <a:lnTo>
                  <a:pt x="29302" y="100724"/>
                </a:lnTo>
                <a:lnTo>
                  <a:pt x="29302" y="94553"/>
                </a:lnTo>
                <a:close/>
                <a:moveTo>
                  <a:pt x="40883" y="94553"/>
                </a:moveTo>
                <a:lnTo>
                  <a:pt x="46202" y="103763"/>
                </a:lnTo>
                <a:lnTo>
                  <a:pt x="43740" y="102304"/>
                </a:lnTo>
                <a:lnTo>
                  <a:pt x="40883" y="100724"/>
                </a:lnTo>
                <a:lnTo>
                  <a:pt x="40883" y="94553"/>
                </a:lnTo>
                <a:close/>
                <a:moveTo>
                  <a:pt x="52525" y="94553"/>
                </a:moveTo>
                <a:lnTo>
                  <a:pt x="57844" y="103763"/>
                </a:lnTo>
                <a:lnTo>
                  <a:pt x="55351" y="102304"/>
                </a:lnTo>
                <a:lnTo>
                  <a:pt x="52525" y="100724"/>
                </a:lnTo>
                <a:lnTo>
                  <a:pt x="52525" y="94553"/>
                </a:lnTo>
                <a:close/>
                <a:moveTo>
                  <a:pt x="64136" y="94553"/>
                </a:moveTo>
                <a:lnTo>
                  <a:pt x="69455" y="103763"/>
                </a:lnTo>
                <a:lnTo>
                  <a:pt x="66993" y="102304"/>
                </a:lnTo>
                <a:lnTo>
                  <a:pt x="64136" y="100724"/>
                </a:lnTo>
                <a:lnTo>
                  <a:pt x="64136" y="94553"/>
                </a:lnTo>
                <a:close/>
                <a:moveTo>
                  <a:pt x="110611" y="94553"/>
                </a:moveTo>
                <a:lnTo>
                  <a:pt x="115930" y="103763"/>
                </a:lnTo>
                <a:lnTo>
                  <a:pt x="113468" y="102365"/>
                </a:lnTo>
                <a:lnTo>
                  <a:pt x="110611" y="100724"/>
                </a:lnTo>
                <a:lnTo>
                  <a:pt x="110611" y="94553"/>
                </a:lnTo>
                <a:close/>
                <a:moveTo>
                  <a:pt x="133864" y="94553"/>
                </a:moveTo>
                <a:lnTo>
                  <a:pt x="139183" y="103763"/>
                </a:lnTo>
                <a:lnTo>
                  <a:pt x="136721" y="102365"/>
                </a:lnTo>
                <a:lnTo>
                  <a:pt x="133864" y="100724"/>
                </a:lnTo>
                <a:lnTo>
                  <a:pt x="133864" y="94553"/>
                </a:lnTo>
                <a:close/>
                <a:moveTo>
                  <a:pt x="145475" y="94553"/>
                </a:moveTo>
                <a:lnTo>
                  <a:pt x="150794" y="103763"/>
                </a:lnTo>
                <a:lnTo>
                  <a:pt x="148332" y="102365"/>
                </a:lnTo>
                <a:lnTo>
                  <a:pt x="145475" y="100724"/>
                </a:lnTo>
                <a:lnTo>
                  <a:pt x="145475" y="94553"/>
                </a:lnTo>
                <a:close/>
                <a:moveTo>
                  <a:pt x="157086" y="94553"/>
                </a:moveTo>
                <a:lnTo>
                  <a:pt x="162405" y="103763"/>
                </a:lnTo>
                <a:lnTo>
                  <a:pt x="159913" y="102365"/>
                </a:lnTo>
                <a:lnTo>
                  <a:pt x="157086" y="100724"/>
                </a:lnTo>
                <a:lnTo>
                  <a:pt x="157086" y="94553"/>
                </a:lnTo>
                <a:close/>
                <a:moveTo>
                  <a:pt x="168697" y="94553"/>
                </a:moveTo>
                <a:lnTo>
                  <a:pt x="174016" y="103763"/>
                </a:lnTo>
                <a:lnTo>
                  <a:pt x="171554" y="102365"/>
                </a:lnTo>
                <a:lnTo>
                  <a:pt x="168697" y="100724"/>
                </a:lnTo>
                <a:lnTo>
                  <a:pt x="168697" y="94553"/>
                </a:lnTo>
                <a:close/>
                <a:moveTo>
                  <a:pt x="180339" y="94553"/>
                </a:moveTo>
                <a:lnTo>
                  <a:pt x="185658" y="103763"/>
                </a:lnTo>
                <a:lnTo>
                  <a:pt x="183165" y="102365"/>
                </a:lnTo>
                <a:lnTo>
                  <a:pt x="180339" y="100724"/>
                </a:lnTo>
                <a:lnTo>
                  <a:pt x="180339" y="94553"/>
                </a:lnTo>
                <a:close/>
                <a:moveTo>
                  <a:pt x="191950" y="94553"/>
                </a:moveTo>
                <a:lnTo>
                  <a:pt x="197269" y="103763"/>
                </a:lnTo>
                <a:lnTo>
                  <a:pt x="194807" y="102365"/>
                </a:lnTo>
                <a:lnTo>
                  <a:pt x="191950" y="100724"/>
                </a:lnTo>
                <a:lnTo>
                  <a:pt x="191950" y="94553"/>
                </a:lnTo>
                <a:close/>
                <a:moveTo>
                  <a:pt x="203591" y="94553"/>
                </a:moveTo>
                <a:lnTo>
                  <a:pt x="208911" y="103763"/>
                </a:lnTo>
                <a:lnTo>
                  <a:pt x="206418" y="102365"/>
                </a:lnTo>
                <a:lnTo>
                  <a:pt x="203591" y="100724"/>
                </a:lnTo>
                <a:lnTo>
                  <a:pt x="203591" y="94553"/>
                </a:lnTo>
                <a:close/>
                <a:moveTo>
                  <a:pt x="215202" y="94553"/>
                </a:moveTo>
                <a:lnTo>
                  <a:pt x="220522" y="103763"/>
                </a:lnTo>
                <a:lnTo>
                  <a:pt x="218060" y="102365"/>
                </a:lnTo>
                <a:lnTo>
                  <a:pt x="215202" y="100724"/>
                </a:lnTo>
                <a:lnTo>
                  <a:pt x="215202" y="94553"/>
                </a:lnTo>
                <a:close/>
                <a:moveTo>
                  <a:pt x="226783" y="94553"/>
                </a:moveTo>
                <a:lnTo>
                  <a:pt x="232103" y="103763"/>
                </a:lnTo>
                <a:lnTo>
                  <a:pt x="229640" y="102365"/>
                </a:lnTo>
                <a:lnTo>
                  <a:pt x="226783" y="100724"/>
                </a:lnTo>
                <a:lnTo>
                  <a:pt x="226783" y="94553"/>
                </a:lnTo>
                <a:close/>
                <a:moveTo>
                  <a:pt x="238425" y="94553"/>
                </a:moveTo>
                <a:lnTo>
                  <a:pt x="243744" y="103763"/>
                </a:lnTo>
                <a:lnTo>
                  <a:pt x="241282" y="102365"/>
                </a:lnTo>
                <a:lnTo>
                  <a:pt x="238425" y="100724"/>
                </a:lnTo>
                <a:lnTo>
                  <a:pt x="238425" y="94553"/>
                </a:lnTo>
                <a:close/>
                <a:moveTo>
                  <a:pt x="250036" y="94553"/>
                </a:moveTo>
                <a:lnTo>
                  <a:pt x="255355" y="103763"/>
                </a:lnTo>
                <a:lnTo>
                  <a:pt x="252893" y="102365"/>
                </a:lnTo>
                <a:lnTo>
                  <a:pt x="250036" y="100724"/>
                </a:lnTo>
                <a:lnTo>
                  <a:pt x="250036" y="94553"/>
                </a:lnTo>
                <a:close/>
                <a:moveTo>
                  <a:pt x="273289" y="94553"/>
                </a:moveTo>
                <a:lnTo>
                  <a:pt x="278608" y="103763"/>
                </a:lnTo>
                <a:lnTo>
                  <a:pt x="276146" y="102365"/>
                </a:lnTo>
                <a:lnTo>
                  <a:pt x="273289" y="100724"/>
                </a:lnTo>
                <a:lnTo>
                  <a:pt x="273289" y="94553"/>
                </a:lnTo>
                <a:close/>
                <a:moveTo>
                  <a:pt x="29029" y="94553"/>
                </a:moveTo>
                <a:lnTo>
                  <a:pt x="29029" y="100724"/>
                </a:lnTo>
                <a:lnTo>
                  <a:pt x="26172" y="102365"/>
                </a:lnTo>
                <a:lnTo>
                  <a:pt x="23710" y="103794"/>
                </a:lnTo>
                <a:lnTo>
                  <a:pt x="23710" y="103794"/>
                </a:lnTo>
                <a:lnTo>
                  <a:pt x="29029" y="94553"/>
                </a:lnTo>
                <a:close/>
                <a:moveTo>
                  <a:pt x="40610" y="94553"/>
                </a:moveTo>
                <a:lnTo>
                  <a:pt x="40610" y="100724"/>
                </a:lnTo>
                <a:lnTo>
                  <a:pt x="37783" y="102365"/>
                </a:lnTo>
                <a:lnTo>
                  <a:pt x="35290" y="103794"/>
                </a:lnTo>
                <a:lnTo>
                  <a:pt x="35290" y="103794"/>
                </a:lnTo>
                <a:lnTo>
                  <a:pt x="40610" y="94553"/>
                </a:lnTo>
                <a:close/>
                <a:moveTo>
                  <a:pt x="75504" y="94553"/>
                </a:moveTo>
                <a:lnTo>
                  <a:pt x="75504" y="100724"/>
                </a:lnTo>
                <a:lnTo>
                  <a:pt x="72647" y="102365"/>
                </a:lnTo>
                <a:lnTo>
                  <a:pt x="70185" y="103794"/>
                </a:lnTo>
                <a:lnTo>
                  <a:pt x="70185" y="103794"/>
                </a:lnTo>
                <a:lnTo>
                  <a:pt x="75504" y="94553"/>
                </a:lnTo>
                <a:close/>
                <a:moveTo>
                  <a:pt x="87115" y="94553"/>
                </a:moveTo>
                <a:lnTo>
                  <a:pt x="87115" y="100724"/>
                </a:lnTo>
                <a:lnTo>
                  <a:pt x="84288" y="102365"/>
                </a:lnTo>
                <a:lnTo>
                  <a:pt x="81796" y="103794"/>
                </a:lnTo>
                <a:lnTo>
                  <a:pt x="81796" y="103794"/>
                </a:lnTo>
                <a:lnTo>
                  <a:pt x="87115" y="94553"/>
                </a:lnTo>
                <a:close/>
                <a:moveTo>
                  <a:pt x="133590" y="94614"/>
                </a:moveTo>
                <a:lnTo>
                  <a:pt x="133590" y="100724"/>
                </a:lnTo>
                <a:lnTo>
                  <a:pt x="130733" y="102365"/>
                </a:lnTo>
                <a:lnTo>
                  <a:pt x="128271" y="103794"/>
                </a:lnTo>
                <a:lnTo>
                  <a:pt x="128271" y="103794"/>
                </a:lnTo>
                <a:lnTo>
                  <a:pt x="133590" y="94614"/>
                </a:lnTo>
                <a:close/>
                <a:moveTo>
                  <a:pt x="6050" y="94553"/>
                </a:moveTo>
                <a:lnTo>
                  <a:pt x="11369" y="103794"/>
                </a:lnTo>
                <a:lnTo>
                  <a:pt x="8907" y="102365"/>
                </a:lnTo>
                <a:lnTo>
                  <a:pt x="6050" y="100724"/>
                </a:lnTo>
                <a:lnTo>
                  <a:pt x="6050" y="94553"/>
                </a:lnTo>
                <a:close/>
                <a:moveTo>
                  <a:pt x="17418" y="94553"/>
                </a:moveTo>
                <a:lnTo>
                  <a:pt x="17418" y="100724"/>
                </a:lnTo>
                <a:lnTo>
                  <a:pt x="14560" y="102365"/>
                </a:lnTo>
                <a:lnTo>
                  <a:pt x="12098" y="103794"/>
                </a:lnTo>
                <a:lnTo>
                  <a:pt x="17418" y="94553"/>
                </a:lnTo>
                <a:close/>
                <a:moveTo>
                  <a:pt x="52251" y="94553"/>
                </a:moveTo>
                <a:lnTo>
                  <a:pt x="52251" y="100724"/>
                </a:lnTo>
                <a:lnTo>
                  <a:pt x="49394" y="102365"/>
                </a:lnTo>
                <a:lnTo>
                  <a:pt x="46932" y="103794"/>
                </a:lnTo>
                <a:lnTo>
                  <a:pt x="52251" y="94553"/>
                </a:lnTo>
                <a:close/>
                <a:moveTo>
                  <a:pt x="63862" y="94553"/>
                </a:moveTo>
                <a:lnTo>
                  <a:pt x="63862" y="100724"/>
                </a:lnTo>
                <a:lnTo>
                  <a:pt x="61005" y="102365"/>
                </a:lnTo>
                <a:lnTo>
                  <a:pt x="58543" y="103794"/>
                </a:lnTo>
                <a:lnTo>
                  <a:pt x="63862" y="94553"/>
                </a:lnTo>
                <a:close/>
                <a:moveTo>
                  <a:pt x="98757" y="94553"/>
                </a:moveTo>
                <a:lnTo>
                  <a:pt x="98757" y="100724"/>
                </a:lnTo>
                <a:lnTo>
                  <a:pt x="95899" y="102365"/>
                </a:lnTo>
                <a:lnTo>
                  <a:pt x="93437" y="103794"/>
                </a:lnTo>
                <a:lnTo>
                  <a:pt x="98757" y="94553"/>
                </a:lnTo>
                <a:close/>
                <a:moveTo>
                  <a:pt x="110337" y="94614"/>
                </a:moveTo>
                <a:lnTo>
                  <a:pt x="110337" y="100724"/>
                </a:lnTo>
                <a:lnTo>
                  <a:pt x="107480" y="102365"/>
                </a:lnTo>
                <a:lnTo>
                  <a:pt x="105018" y="103794"/>
                </a:lnTo>
                <a:lnTo>
                  <a:pt x="110337" y="94614"/>
                </a:lnTo>
                <a:close/>
                <a:moveTo>
                  <a:pt x="121979" y="94614"/>
                </a:moveTo>
                <a:lnTo>
                  <a:pt x="121979" y="100724"/>
                </a:lnTo>
                <a:lnTo>
                  <a:pt x="119122" y="102365"/>
                </a:lnTo>
                <a:lnTo>
                  <a:pt x="116660" y="103794"/>
                </a:lnTo>
                <a:lnTo>
                  <a:pt x="121979" y="94614"/>
                </a:lnTo>
                <a:close/>
                <a:moveTo>
                  <a:pt x="145232" y="94614"/>
                </a:moveTo>
                <a:lnTo>
                  <a:pt x="145232" y="100724"/>
                </a:lnTo>
                <a:lnTo>
                  <a:pt x="142374" y="102365"/>
                </a:lnTo>
                <a:lnTo>
                  <a:pt x="139912" y="103794"/>
                </a:lnTo>
                <a:lnTo>
                  <a:pt x="145232" y="94614"/>
                </a:lnTo>
                <a:close/>
                <a:moveTo>
                  <a:pt x="156843" y="94614"/>
                </a:moveTo>
                <a:lnTo>
                  <a:pt x="156843" y="100724"/>
                </a:lnTo>
                <a:lnTo>
                  <a:pt x="153986" y="102365"/>
                </a:lnTo>
                <a:lnTo>
                  <a:pt x="151523" y="103794"/>
                </a:lnTo>
                <a:lnTo>
                  <a:pt x="156843" y="94614"/>
                </a:lnTo>
                <a:close/>
                <a:moveTo>
                  <a:pt x="168484" y="94614"/>
                </a:moveTo>
                <a:lnTo>
                  <a:pt x="168484" y="100724"/>
                </a:lnTo>
                <a:lnTo>
                  <a:pt x="165627" y="102365"/>
                </a:lnTo>
                <a:lnTo>
                  <a:pt x="163165" y="103794"/>
                </a:lnTo>
                <a:lnTo>
                  <a:pt x="168484" y="94614"/>
                </a:lnTo>
                <a:close/>
                <a:moveTo>
                  <a:pt x="180065" y="94614"/>
                </a:moveTo>
                <a:lnTo>
                  <a:pt x="180065" y="100724"/>
                </a:lnTo>
                <a:lnTo>
                  <a:pt x="177208" y="102365"/>
                </a:lnTo>
                <a:lnTo>
                  <a:pt x="174746" y="103794"/>
                </a:lnTo>
                <a:lnTo>
                  <a:pt x="180065" y="94614"/>
                </a:lnTo>
                <a:close/>
                <a:moveTo>
                  <a:pt x="191676" y="94614"/>
                </a:moveTo>
                <a:lnTo>
                  <a:pt x="191676" y="100724"/>
                </a:lnTo>
                <a:lnTo>
                  <a:pt x="188849" y="102365"/>
                </a:lnTo>
                <a:lnTo>
                  <a:pt x="186357" y="103794"/>
                </a:lnTo>
                <a:lnTo>
                  <a:pt x="191676" y="94614"/>
                </a:lnTo>
                <a:close/>
                <a:moveTo>
                  <a:pt x="203318" y="94614"/>
                </a:moveTo>
                <a:lnTo>
                  <a:pt x="203318" y="100724"/>
                </a:lnTo>
                <a:lnTo>
                  <a:pt x="200461" y="102365"/>
                </a:lnTo>
                <a:lnTo>
                  <a:pt x="197999" y="103794"/>
                </a:lnTo>
                <a:lnTo>
                  <a:pt x="203318" y="94614"/>
                </a:lnTo>
                <a:close/>
                <a:moveTo>
                  <a:pt x="214929" y="94614"/>
                </a:moveTo>
                <a:lnTo>
                  <a:pt x="214929" y="100724"/>
                </a:lnTo>
                <a:lnTo>
                  <a:pt x="212072" y="102365"/>
                </a:lnTo>
                <a:lnTo>
                  <a:pt x="209610" y="103794"/>
                </a:lnTo>
                <a:lnTo>
                  <a:pt x="214929" y="94614"/>
                </a:lnTo>
                <a:close/>
                <a:moveTo>
                  <a:pt x="226570" y="94614"/>
                </a:moveTo>
                <a:lnTo>
                  <a:pt x="226570" y="100724"/>
                </a:lnTo>
                <a:lnTo>
                  <a:pt x="223713" y="102365"/>
                </a:lnTo>
                <a:lnTo>
                  <a:pt x="221251" y="103794"/>
                </a:lnTo>
                <a:lnTo>
                  <a:pt x="226570" y="94614"/>
                </a:lnTo>
                <a:close/>
                <a:moveTo>
                  <a:pt x="238182" y="94614"/>
                </a:moveTo>
                <a:lnTo>
                  <a:pt x="238182" y="100724"/>
                </a:lnTo>
                <a:lnTo>
                  <a:pt x="235355" y="102365"/>
                </a:lnTo>
                <a:lnTo>
                  <a:pt x="232862" y="103794"/>
                </a:lnTo>
                <a:lnTo>
                  <a:pt x="238182" y="94614"/>
                </a:lnTo>
                <a:close/>
                <a:moveTo>
                  <a:pt x="249793" y="94614"/>
                </a:moveTo>
                <a:lnTo>
                  <a:pt x="249793" y="100724"/>
                </a:lnTo>
                <a:lnTo>
                  <a:pt x="246936" y="102365"/>
                </a:lnTo>
                <a:lnTo>
                  <a:pt x="244474" y="103794"/>
                </a:lnTo>
                <a:lnTo>
                  <a:pt x="249793" y="94614"/>
                </a:lnTo>
                <a:close/>
                <a:moveTo>
                  <a:pt x="261404" y="94614"/>
                </a:moveTo>
                <a:lnTo>
                  <a:pt x="261404" y="100724"/>
                </a:lnTo>
                <a:lnTo>
                  <a:pt x="258547" y="102365"/>
                </a:lnTo>
                <a:lnTo>
                  <a:pt x="256085" y="103794"/>
                </a:lnTo>
                <a:lnTo>
                  <a:pt x="261404" y="94614"/>
                </a:lnTo>
                <a:close/>
                <a:moveTo>
                  <a:pt x="273046" y="94614"/>
                </a:moveTo>
                <a:lnTo>
                  <a:pt x="273046" y="100754"/>
                </a:lnTo>
                <a:lnTo>
                  <a:pt x="270188" y="102395"/>
                </a:lnTo>
                <a:lnTo>
                  <a:pt x="267726" y="103794"/>
                </a:lnTo>
                <a:lnTo>
                  <a:pt x="273046" y="94614"/>
                </a:lnTo>
                <a:close/>
                <a:moveTo>
                  <a:pt x="284657" y="94614"/>
                </a:moveTo>
                <a:lnTo>
                  <a:pt x="284657" y="100754"/>
                </a:lnTo>
                <a:lnTo>
                  <a:pt x="279337" y="103794"/>
                </a:lnTo>
                <a:lnTo>
                  <a:pt x="284657" y="94614"/>
                </a:lnTo>
                <a:close/>
                <a:moveTo>
                  <a:pt x="5898" y="100936"/>
                </a:moveTo>
                <a:lnTo>
                  <a:pt x="8755" y="102578"/>
                </a:lnTo>
                <a:lnTo>
                  <a:pt x="11217" y="104037"/>
                </a:lnTo>
                <a:lnTo>
                  <a:pt x="578" y="104037"/>
                </a:lnTo>
                <a:lnTo>
                  <a:pt x="5898" y="100936"/>
                </a:lnTo>
                <a:close/>
                <a:moveTo>
                  <a:pt x="17509" y="100936"/>
                </a:moveTo>
                <a:lnTo>
                  <a:pt x="20366" y="102578"/>
                </a:lnTo>
                <a:lnTo>
                  <a:pt x="22828" y="104037"/>
                </a:lnTo>
                <a:lnTo>
                  <a:pt x="12190" y="104037"/>
                </a:lnTo>
                <a:lnTo>
                  <a:pt x="14682" y="102578"/>
                </a:lnTo>
                <a:lnTo>
                  <a:pt x="17509" y="100936"/>
                </a:lnTo>
                <a:close/>
                <a:moveTo>
                  <a:pt x="29150" y="100936"/>
                </a:moveTo>
                <a:lnTo>
                  <a:pt x="32008" y="102578"/>
                </a:lnTo>
                <a:lnTo>
                  <a:pt x="34470" y="104037"/>
                </a:lnTo>
                <a:lnTo>
                  <a:pt x="23831" y="104037"/>
                </a:lnTo>
                <a:lnTo>
                  <a:pt x="26293" y="102578"/>
                </a:lnTo>
                <a:lnTo>
                  <a:pt x="29150" y="100936"/>
                </a:lnTo>
                <a:close/>
                <a:moveTo>
                  <a:pt x="40762" y="100936"/>
                </a:moveTo>
                <a:lnTo>
                  <a:pt x="43619" y="102578"/>
                </a:lnTo>
                <a:lnTo>
                  <a:pt x="46081" y="104037"/>
                </a:lnTo>
                <a:lnTo>
                  <a:pt x="35442" y="104037"/>
                </a:lnTo>
                <a:lnTo>
                  <a:pt x="37935" y="102578"/>
                </a:lnTo>
                <a:lnTo>
                  <a:pt x="40762" y="100936"/>
                </a:lnTo>
                <a:close/>
                <a:moveTo>
                  <a:pt x="52403" y="100936"/>
                </a:moveTo>
                <a:lnTo>
                  <a:pt x="55260" y="102578"/>
                </a:lnTo>
                <a:lnTo>
                  <a:pt x="57722" y="104037"/>
                </a:lnTo>
                <a:lnTo>
                  <a:pt x="47084" y="104037"/>
                </a:lnTo>
                <a:lnTo>
                  <a:pt x="49546" y="102578"/>
                </a:lnTo>
                <a:lnTo>
                  <a:pt x="52403" y="100936"/>
                </a:lnTo>
                <a:close/>
                <a:moveTo>
                  <a:pt x="64014" y="100936"/>
                </a:moveTo>
                <a:lnTo>
                  <a:pt x="66871" y="102578"/>
                </a:lnTo>
                <a:lnTo>
                  <a:pt x="69334" y="104037"/>
                </a:lnTo>
                <a:lnTo>
                  <a:pt x="58695" y="104037"/>
                </a:lnTo>
                <a:lnTo>
                  <a:pt x="61187" y="102578"/>
                </a:lnTo>
                <a:lnTo>
                  <a:pt x="64014" y="100936"/>
                </a:lnTo>
                <a:close/>
                <a:moveTo>
                  <a:pt x="75625" y="100936"/>
                </a:moveTo>
                <a:lnTo>
                  <a:pt x="78452" y="102578"/>
                </a:lnTo>
                <a:lnTo>
                  <a:pt x="80945" y="104037"/>
                </a:lnTo>
                <a:lnTo>
                  <a:pt x="70306" y="104037"/>
                </a:lnTo>
                <a:lnTo>
                  <a:pt x="72768" y="102578"/>
                </a:lnTo>
                <a:lnTo>
                  <a:pt x="75625" y="100936"/>
                </a:lnTo>
                <a:close/>
                <a:moveTo>
                  <a:pt x="87237" y="100936"/>
                </a:moveTo>
                <a:lnTo>
                  <a:pt x="90094" y="102578"/>
                </a:lnTo>
                <a:lnTo>
                  <a:pt x="92556" y="104037"/>
                </a:lnTo>
                <a:lnTo>
                  <a:pt x="81917" y="104037"/>
                </a:lnTo>
                <a:lnTo>
                  <a:pt x="84379" y="102578"/>
                </a:lnTo>
                <a:lnTo>
                  <a:pt x="87237" y="100936"/>
                </a:lnTo>
                <a:close/>
                <a:moveTo>
                  <a:pt x="98878" y="100936"/>
                </a:moveTo>
                <a:lnTo>
                  <a:pt x="101705" y="102578"/>
                </a:lnTo>
                <a:lnTo>
                  <a:pt x="104197" y="104037"/>
                </a:lnTo>
                <a:lnTo>
                  <a:pt x="93559" y="104037"/>
                </a:lnTo>
                <a:lnTo>
                  <a:pt x="96021" y="102578"/>
                </a:lnTo>
                <a:lnTo>
                  <a:pt x="98878" y="100936"/>
                </a:lnTo>
                <a:close/>
                <a:moveTo>
                  <a:pt x="110489" y="100936"/>
                </a:moveTo>
                <a:lnTo>
                  <a:pt x="113346" y="102578"/>
                </a:lnTo>
                <a:lnTo>
                  <a:pt x="115809" y="104037"/>
                </a:lnTo>
                <a:lnTo>
                  <a:pt x="105170" y="104037"/>
                </a:lnTo>
                <a:lnTo>
                  <a:pt x="107632" y="102578"/>
                </a:lnTo>
                <a:lnTo>
                  <a:pt x="110489" y="100936"/>
                </a:lnTo>
                <a:close/>
                <a:moveTo>
                  <a:pt x="122131" y="100936"/>
                </a:moveTo>
                <a:lnTo>
                  <a:pt x="124958" y="102578"/>
                </a:lnTo>
                <a:lnTo>
                  <a:pt x="127450" y="104037"/>
                </a:lnTo>
                <a:lnTo>
                  <a:pt x="116812" y="104037"/>
                </a:lnTo>
                <a:lnTo>
                  <a:pt x="119274" y="102578"/>
                </a:lnTo>
                <a:lnTo>
                  <a:pt x="122131" y="100936"/>
                </a:lnTo>
                <a:close/>
                <a:moveTo>
                  <a:pt x="133742" y="100936"/>
                </a:moveTo>
                <a:lnTo>
                  <a:pt x="136599" y="102578"/>
                </a:lnTo>
                <a:lnTo>
                  <a:pt x="139061" y="104037"/>
                </a:lnTo>
                <a:lnTo>
                  <a:pt x="128423" y="104037"/>
                </a:lnTo>
                <a:lnTo>
                  <a:pt x="130885" y="102578"/>
                </a:lnTo>
                <a:lnTo>
                  <a:pt x="133742" y="100936"/>
                </a:lnTo>
                <a:close/>
                <a:moveTo>
                  <a:pt x="145323" y="100936"/>
                </a:moveTo>
                <a:lnTo>
                  <a:pt x="148180" y="102578"/>
                </a:lnTo>
                <a:lnTo>
                  <a:pt x="150642" y="104037"/>
                </a:lnTo>
                <a:lnTo>
                  <a:pt x="140004" y="104037"/>
                </a:lnTo>
                <a:lnTo>
                  <a:pt x="142496" y="102578"/>
                </a:lnTo>
                <a:lnTo>
                  <a:pt x="145323" y="100936"/>
                </a:lnTo>
                <a:close/>
                <a:moveTo>
                  <a:pt x="156964" y="100936"/>
                </a:moveTo>
                <a:lnTo>
                  <a:pt x="159822" y="102578"/>
                </a:lnTo>
                <a:lnTo>
                  <a:pt x="162284" y="104037"/>
                </a:lnTo>
                <a:lnTo>
                  <a:pt x="151645" y="104037"/>
                </a:lnTo>
                <a:lnTo>
                  <a:pt x="154107" y="102578"/>
                </a:lnTo>
                <a:lnTo>
                  <a:pt x="156964" y="100936"/>
                </a:lnTo>
                <a:close/>
                <a:moveTo>
                  <a:pt x="168575" y="100936"/>
                </a:moveTo>
                <a:lnTo>
                  <a:pt x="171433" y="102578"/>
                </a:lnTo>
                <a:lnTo>
                  <a:pt x="173895" y="104037"/>
                </a:lnTo>
                <a:lnTo>
                  <a:pt x="163256" y="104037"/>
                </a:lnTo>
                <a:lnTo>
                  <a:pt x="165749" y="102578"/>
                </a:lnTo>
                <a:lnTo>
                  <a:pt x="168575" y="100936"/>
                </a:lnTo>
                <a:close/>
                <a:moveTo>
                  <a:pt x="180217" y="100936"/>
                </a:moveTo>
                <a:lnTo>
                  <a:pt x="183074" y="102578"/>
                </a:lnTo>
                <a:lnTo>
                  <a:pt x="185536" y="104037"/>
                </a:lnTo>
                <a:lnTo>
                  <a:pt x="174898" y="104037"/>
                </a:lnTo>
                <a:lnTo>
                  <a:pt x="177360" y="102578"/>
                </a:lnTo>
                <a:lnTo>
                  <a:pt x="180217" y="100936"/>
                </a:lnTo>
                <a:close/>
                <a:moveTo>
                  <a:pt x="191828" y="100936"/>
                </a:moveTo>
                <a:lnTo>
                  <a:pt x="194685" y="102578"/>
                </a:lnTo>
                <a:lnTo>
                  <a:pt x="197147" y="104037"/>
                </a:lnTo>
                <a:lnTo>
                  <a:pt x="186509" y="104037"/>
                </a:lnTo>
                <a:lnTo>
                  <a:pt x="189001" y="102578"/>
                </a:lnTo>
                <a:lnTo>
                  <a:pt x="191828" y="100936"/>
                </a:lnTo>
                <a:close/>
                <a:moveTo>
                  <a:pt x="203470" y="100936"/>
                </a:moveTo>
                <a:lnTo>
                  <a:pt x="206327" y="102578"/>
                </a:lnTo>
                <a:lnTo>
                  <a:pt x="208789" y="104037"/>
                </a:lnTo>
                <a:lnTo>
                  <a:pt x="198151" y="104037"/>
                </a:lnTo>
                <a:lnTo>
                  <a:pt x="200613" y="102578"/>
                </a:lnTo>
                <a:lnTo>
                  <a:pt x="203470" y="100936"/>
                </a:lnTo>
                <a:close/>
                <a:moveTo>
                  <a:pt x="215051" y="100936"/>
                </a:moveTo>
                <a:lnTo>
                  <a:pt x="217908" y="102578"/>
                </a:lnTo>
                <a:lnTo>
                  <a:pt x="220370" y="104037"/>
                </a:lnTo>
                <a:lnTo>
                  <a:pt x="209731" y="104037"/>
                </a:lnTo>
                <a:lnTo>
                  <a:pt x="212193" y="102578"/>
                </a:lnTo>
                <a:lnTo>
                  <a:pt x="215051" y="100936"/>
                </a:lnTo>
                <a:close/>
                <a:moveTo>
                  <a:pt x="226692" y="100936"/>
                </a:moveTo>
                <a:lnTo>
                  <a:pt x="229519" y="102578"/>
                </a:lnTo>
                <a:lnTo>
                  <a:pt x="232011" y="104037"/>
                </a:lnTo>
                <a:lnTo>
                  <a:pt x="221373" y="104037"/>
                </a:lnTo>
                <a:lnTo>
                  <a:pt x="223835" y="102578"/>
                </a:lnTo>
                <a:lnTo>
                  <a:pt x="226692" y="100936"/>
                </a:lnTo>
                <a:close/>
                <a:moveTo>
                  <a:pt x="238303" y="100936"/>
                </a:moveTo>
                <a:lnTo>
                  <a:pt x="241160" y="102578"/>
                </a:lnTo>
                <a:lnTo>
                  <a:pt x="243622" y="104037"/>
                </a:lnTo>
                <a:lnTo>
                  <a:pt x="232984" y="104037"/>
                </a:lnTo>
                <a:lnTo>
                  <a:pt x="235446" y="102578"/>
                </a:lnTo>
                <a:lnTo>
                  <a:pt x="238303" y="100936"/>
                </a:lnTo>
                <a:close/>
                <a:moveTo>
                  <a:pt x="249945" y="100936"/>
                </a:moveTo>
                <a:lnTo>
                  <a:pt x="252772" y="102578"/>
                </a:lnTo>
                <a:lnTo>
                  <a:pt x="255264" y="104037"/>
                </a:lnTo>
                <a:lnTo>
                  <a:pt x="244626" y="104037"/>
                </a:lnTo>
                <a:lnTo>
                  <a:pt x="247088" y="102578"/>
                </a:lnTo>
                <a:lnTo>
                  <a:pt x="249945" y="100936"/>
                </a:lnTo>
                <a:close/>
                <a:moveTo>
                  <a:pt x="261556" y="100936"/>
                </a:moveTo>
                <a:lnTo>
                  <a:pt x="264413" y="102578"/>
                </a:lnTo>
                <a:lnTo>
                  <a:pt x="266875" y="104037"/>
                </a:lnTo>
                <a:lnTo>
                  <a:pt x="256237" y="104037"/>
                </a:lnTo>
                <a:lnTo>
                  <a:pt x="258699" y="102578"/>
                </a:lnTo>
                <a:lnTo>
                  <a:pt x="261556" y="100936"/>
                </a:lnTo>
                <a:close/>
                <a:moveTo>
                  <a:pt x="273198" y="100936"/>
                </a:moveTo>
                <a:lnTo>
                  <a:pt x="276024" y="102578"/>
                </a:lnTo>
                <a:lnTo>
                  <a:pt x="278517" y="104037"/>
                </a:lnTo>
                <a:lnTo>
                  <a:pt x="267878" y="104037"/>
                </a:lnTo>
                <a:lnTo>
                  <a:pt x="270340" y="102578"/>
                </a:lnTo>
                <a:lnTo>
                  <a:pt x="273198" y="100936"/>
                </a:lnTo>
                <a:close/>
                <a:moveTo>
                  <a:pt x="11217" y="104250"/>
                </a:moveTo>
                <a:lnTo>
                  <a:pt x="5898" y="107320"/>
                </a:lnTo>
                <a:lnTo>
                  <a:pt x="578" y="104250"/>
                </a:lnTo>
                <a:close/>
                <a:moveTo>
                  <a:pt x="22828" y="104250"/>
                </a:moveTo>
                <a:lnTo>
                  <a:pt x="17509" y="107320"/>
                </a:lnTo>
                <a:lnTo>
                  <a:pt x="12190" y="104250"/>
                </a:lnTo>
                <a:close/>
                <a:moveTo>
                  <a:pt x="34470" y="104250"/>
                </a:moveTo>
                <a:lnTo>
                  <a:pt x="29150" y="107320"/>
                </a:lnTo>
                <a:lnTo>
                  <a:pt x="23831" y="104250"/>
                </a:lnTo>
                <a:close/>
                <a:moveTo>
                  <a:pt x="46081" y="104250"/>
                </a:moveTo>
                <a:lnTo>
                  <a:pt x="40762" y="107320"/>
                </a:lnTo>
                <a:lnTo>
                  <a:pt x="35442" y="104250"/>
                </a:lnTo>
                <a:close/>
                <a:moveTo>
                  <a:pt x="57722" y="104250"/>
                </a:moveTo>
                <a:lnTo>
                  <a:pt x="52403" y="107320"/>
                </a:lnTo>
                <a:lnTo>
                  <a:pt x="47084" y="104250"/>
                </a:lnTo>
                <a:close/>
                <a:moveTo>
                  <a:pt x="69334" y="104250"/>
                </a:moveTo>
                <a:lnTo>
                  <a:pt x="64014" y="107320"/>
                </a:lnTo>
                <a:lnTo>
                  <a:pt x="58695" y="104250"/>
                </a:lnTo>
                <a:close/>
                <a:moveTo>
                  <a:pt x="80945" y="104250"/>
                </a:moveTo>
                <a:lnTo>
                  <a:pt x="75625" y="107320"/>
                </a:lnTo>
                <a:lnTo>
                  <a:pt x="70306" y="104250"/>
                </a:lnTo>
                <a:close/>
                <a:moveTo>
                  <a:pt x="92556" y="104250"/>
                </a:moveTo>
                <a:lnTo>
                  <a:pt x="87237" y="107320"/>
                </a:lnTo>
                <a:lnTo>
                  <a:pt x="81917" y="104250"/>
                </a:lnTo>
                <a:close/>
                <a:moveTo>
                  <a:pt x="104197" y="104250"/>
                </a:moveTo>
                <a:lnTo>
                  <a:pt x="98878" y="107320"/>
                </a:lnTo>
                <a:lnTo>
                  <a:pt x="93559" y="104250"/>
                </a:lnTo>
                <a:close/>
                <a:moveTo>
                  <a:pt x="115809" y="104250"/>
                </a:moveTo>
                <a:lnTo>
                  <a:pt x="110489" y="107320"/>
                </a:lnTo>
                <a:lnTo>
                  <a:pt x="105170" y="104250"/>
                </a:lnTo>
                <a:close/>
                <a:moveTo>
                  <a:pt x="127450" y="104250"/>
                </a:moveTo>
                <a:lnTo>
                  <a:pt x="122131" y="107320"/>
                </a:lnTo>
                <a:lnTo>
                  <a:pt x="116812" y="104250"/>
                </a:lnTo>
                <a:close/>
                <a:moveTo>
                  <a:pt x="139061" y="104250"/>
                </a:moveTo>
                <a:lnTo>
                  <a:pt x="133742" y="107320"/>
                </a:lnTo>
                <a:lnTo>
                  <a:pt x="128423" y="104250"/>
                </a:lnTo>
                <a:close/>
                <a:moveTo>
                  <a:pt x="150642" y="104250"/>
                </a:moveTo>
                <a:lnTo>
                  <a:pt x="145323" y="107320"/>
                </a:lnTo>
                <a:lnTo>
                  <a:pt x="140004" y="104250"/>
                </a:lnTo>
                <a:close/>
                <a:moveTo>
                  <a:pt x="162284" y="104250"/>
                </a:moveTo>
                <a:lnTo>
                  <a:pt x="156964" y="107320"/>
                </a:lnTo>
                <a:lnTo>
                  <a:pt x="151645" y="104250"/>
                </a:lnTo>
                <a:close/>
                <a:moveTo>
                  <a:pt x="173895" y="104250"/>
                </a:moveTo>
                <a:lnTo>
                  <a:pt x="168575" y="107320"/>
                </a:lnTo>
                <a:lnTo>
                  <a:pt x="163256" y="104250"/>
                </a:lnTo>
                <a:close/>
                <a:moveTo>
                  <a:pt x="185536" y="104250"/>
                </a:moveTo>
                <a:lnTo>
                  <a:pt x="180217" y="107320"/>
                </a:lnTo>
                <a:lnTo>
                  <a:pt x="174898" y="104250"/>
                </a:lnTo>
                <a:close/>
                <a:moveTo>
                  <a:pt x="197147" y="104250"/>
                </a:moveTo>
                <a:lnTo>
                  <a:pt x="191828" y="107320"/>
                </a:lnTo>
                <a:lnTo>
                  <a:pt x="186509" y="104250"/>
                </a:lnTo>
                <a:close/>
                <a:moveTo>
                  <a:pt x="208789" y="104250"/>
                </a:moveTo>
                <a:lnTo>
                  <a:pt x="203470" y="107320"/>
                </a:lnTo>
                <a:lnTo>
                  <a:pt x="198151" y="104250"/>
                </a:lnTo>
                <a:close/>
                <a:moveTo>
                  <a:pt x="220370" y="104250"/>
                </a:moveTo>
                <a:lnTo>
                  <a:pt x="215051" y="107320"/>
                </a:lnTo>
                <a:lnTo>
                  <a:pt x="209731" y="104250"/>
                </a:lnTo>
                <a:close/>
                <a:moveTo>
                  <a:pt x="232011" y="104250"/>
                </a:moveTo>
                <a:lnTo>
                  <a:pt x="226692" y="107320"/>
                </a:lnTo>
                <a:lnTo>
                  <a:pt x="221373" y="104250"/>
                </a:lnTo>
                <a:close/>
                <a:moveTo>
                  <a:pt x="243622" y="104250"/>
                </a:moveTo>
                <a:lnTo>
                  <a:pt x="238303" y="107320"/>
                </a:lnTo>
                <a:lnTo>
                  <a:pt x="232984" y="104250"/>
                </a:lnTo>
                <a:close/>
                <a:moveTo>
                  <a:pt x="255264" y="104250"/>
                </a:moveTo>
                <a:lnTo>
                  <a:pt x="249945" y="107320"/>
                </a:lnTo>
                <a:lnTo>
                  <a:pt x="244626" y="104250"/>
                </a:lnTo>
                <a:close/>
                <a:moveTo>
                  <a:pt x="266875" y="104250"/>
                </a:moveTo>
                <a:lnTo>
                  <a:pt x="261556" y="107320"/>
                </a:lnTo>
                <a:lnTo>
                  <a:pt x="256237" y="104250"/>
                </a:lnTo>
                <a:close/>
                <a:moveTo>
                  <a:pt x="278517" y="104250"/>
                </a:moveTo>
                <a:lnTo>
                  <a:pt x="273198" y="107320"/>
                </a:lnTo>
                <a:lnTo>
                  <a:pt x="267878" y="104250"/>
                </a:lnTo>
                <a:close/>
                <a:moveTo>
                  <a:pt x="11369" y="104493"/>
                </a:moveTo>
                <a:lnTo>
                  <a:pt x="6050" y="113672"/>
                </a:lnTo>
                <a:lnTo>
                  <a:pt x="6050" y="107563"/>
                </a:lnTo>
                <a:lnTo>
                  <a:pt x="11369" y="104493"/>
                </a:lnTo>
                <a:close/>
                <a:moveTo>
                  <a:pt x="22980" y="104493"/>
                </a:moveTo>
                <a:lnTo>
                  <a:pt x="17661" y="113672"/>
                </a:lnTo>
                <a:lnTo>
                  <a:pt x="17661" y="107563"/>
                </a:lnTo>
                <a:lnTo>
                  <a:pt x="22980" y="104493"/>
                </a:lnTo>
                <a:close/>
                <a:moveTo>
                  <a:pt x="34622" y="104493"/>
                </a:moveTo>
                <a:lnTo>
                  <a:pt x="29302" y="113672"/>
                </a:lnTo>
                <a:lnTo>
                  <a:pt x="29302" y="107563"/>
                </a:lnTo>
                <a:lnTo>
                  <a:pt x="34622" y="104493"/>
                </a:lnTo>
                <a:close/>
                <a:moveTo>
                  <a:pt x="46202" y="104493"/>
                </a:moveTo>
                <a:lnTo>
                  <a:pt x="40883" y="113672"/>
                </a:lnTo>
                <a:lnTo>
                  <a:pt x="40883" y="107563"/>
                </a:lnTo>
                <a:lnTo>
                  <a:pt x="46202" y="104493"/>
                </a:lnTo>
                <a:close/>
                <a:moveTo>
                  <a:pt x="57844" y="104493"/>
                </a:moveTo>
                <a:lnTo>
                  <a:pt x="52525" y="113672"/>
                </a:lnTo>
                <a:lnTo>
                  <a:pt x="52525" y="107563"/>
                </a:lnTo>
                <a:lnTo>
                  <a:pt x="57844" y="104493"/>
                </a:lnTo>
                <a:close/>
                <a:moveTo>
                  <a:pt x="69455" y="104493"/>
                </a:moveTo>
                <a:lnTo>
                  <a:pt x="64136" y="113672"/>
                </a:lnTo>
                <a:lnTo>
                  <a:pt x="64136" y="107563"/>
                </a:lnTo>
                <a:lnTo>
                  <a:pt x="69455" y="104493"/>
                </a:lnTo>
                <a:close/>
                <a:moveTo>
                  <a:pt x="81097" y="104493"/>
                </a:moveTo>
                <a:lnTo>
                  <a:pt x="75777" y="113672"/>
                </a:lnTo>
                <a:lnTo>
                  <a:pt x="75777" y="107563"/>
                </a:lnTo>
                <a:lnTo>
                  <a:pt x="81097" y="104493"/>
                </a:lnTo>
                <a:close/>
                <a:moveTo>
                  <a:pt x="92708" y="104493"/>
                </a:moveTo>
                <a:lnTo>
                  <a:pt x="87389" y="113672"/>
                </a:lnTo>
                <a:lnTo>
                  <a:pt x="87389" y="107563"/>
                </a:lnTo>
                <a:lnTo>
                  <a:pt x="92708" y="104493"/>
                </a:lnTo>
                <a:close/>
                <a:moveTo>
                  <a:pt x="104349" y="104493"/>
                </a:moveTo>
                <a:lnTo>
                  <a:pt x="99030" y="113672"/>
                </a:lnTo>
                <a:lnTo>
                  <a:pt x="99030" y="107563"/>
                </a:lnTo>
                <a:lnTo>
                  <a:pt x="104349" y="104493"/>
                </a:lnTo>
                <a:close/>
                <a:moveTo>
                  <a:pt x="174047" y="104493"/>
                </a:moveTo>
                <a:lnTo>
                  <a:pt x="168727" y="113672"/>
                </a:lnTo>
                <a:lnTo>
                  <a:pt x="168727" y="107563"/>
                </a:lnTo>
                <a:lnTo>
                  <a:pt x="174047" y="104493"/>
                </a:lnTo>
                <a:close/>
                <a:moveTo>
                  <a:pt x="185658" y="104493"/>
                </a:moveTo>
                <a:lnTo>
                  <a:pt x="180339" y="113672"/>
                </a:lnTo>
                <a:lnTo>
                  <a:pt x="180339" y="107563"/>
                </a:lnTo>
                <a:lnTo>
                  <a:pt x="185658" y="104493"/>
                </a:lnTo>
                <a:close/>
                <a:moveTo>
                  <a:pt x="197269" y="104493"/>
                </a:moveTo>
                <a:lnTo>
                  <a:pt x="191950" y="113672"/>
                </a:lnTo>
                <a:lnTo>
                  <a:pt x="191950" y="107563"/>
                </a:lnTo>
                <a:lnTo>
                  <a:pt x="197269" y="104493"/>
                </a:lnTo>
                <a:close/>
                <a:moveTo>
                  <a:pt x="208911" y="104493"/>
                </a:moveTo>
                <a:lnTo>
                  <a:pt x="203591" y="113672"/>
                </a:lnTo>
                <a:lnTo>
                  <a:pt x="203591" y="107563"/>
                </a:lnTo>
                <a:lnTo>
                  <a:pt x="208911" y="104493"/>
                </a:lnTo>
                <a:close/>
                <a:moveTo>
                  <a:pt x="220522" y="104493"/>
                </a:moveTo>
                <a:lnTo>
                  <a:pt x="215202" y="113672"/>
                </a:lnTo>
                <a:lnTo>
                  <a:pt x="215202" y="107563"/>
                </a:lnTo>
                <a:lnTo>
                  <a:pt x="220522" y="104493"/>
                </a:lnTo>
                <a:close/>
                <a:moveTo>
                  <a:pt x="232163" y="104493"/>
                </a:moveTo>
                <a:lnTo>
                  <a:pt x="226844" y="113672"/>
                </a:lnTo>
                <a:lnTo>
                  <a:pt x="226844" y="107563"/>
                </a:lnTo>
                <a:lnTo>
                  <a:pt x="232163" y="104493"/>
                </a:lnTo>
                <a:close/>
                <a:moveTo>
                  <a:pt x="243774" y="104493"/>
                </a:moveTo>
                <a:lnTo>
                  <a:pt x="238455" y="113672"/>
                </a:lnTo>
                <a:lnTo>
                  <a:pt x="238455" y="107563"/>
                </a:lnTo>
                <a:lnTo>
                  <a:pt x="243774" y="104493"/>
                </a:lnTo>
                <a:close/>
                <a:moveTo>
                  <a:pt x="255355" y="104493"/>
                </a:moveTo>
                <a:lnTo>
                  <a:pt x="250036" y="113672"/>
                </a:lnTo>
                <a:lnTo>
                  <a:pt x="250036" y="107563"/>
                </a:lnTo>
                <a:lnTo>
                  <a:pt x="255355" y="104493"/>
                </a:lnTo>
                <a:close/>
                <a:moveTo>
                  <a:pt x="266997" y="104493"/>
                </a:moveTo>
                <a:lnTo>
                  <a:pt x="261678" y="113672"/>
                </a:lnTo>
                <a:lnTo>
                  <a:pt x="261678" y="107563"/>
                </a:lnTo>
                <a:lnTo>
                  <a:pt x="266997" y="104493"/>
                </a:lnTo>
                <a:close/>
                <a:moveTo>
                  <a:pt x="278608" y="104493"/>
                </a:moveTo>
                <a:lnTo>
                  <a:pt x="273289" y="113672"/>
                </a:lnTo>
                <a:lnTo>
                  <a:pt x="273289" y="107563"/>
                </a:lnTo>
                <a:lnTo>
                  <a:pt x="278608" y="104493"/>
                </a:lnTo>
                <a:close/>
                <a:moveTo>
                  <a:pt x="457" y="104523"/>
                </a:moveTo>
                <a:lnTo>
                  <a:pt x="5776" y="107563"/>
                </a:lnTo>
                <a:lnTo>
                  <a:pt x="5776" y="113703"/>
                </a:lnTo>
                <a:lnTo>
                  <a:pt x="457" y="104523"/>
                </a:lnTo>
                <a:close/>
                <a:moveTo>
                  <a:pt x="12098" y="104523"/>
                </a:moveTo>
                <a:lnTo>
                  <a:pt x="17418" y="107563"/>
                </a:lnTo>
                <a:lnTo>
                  <a:pt x="17418" y="113703"/>
                </a:lnTo>
                <a:lnTo>
                  <a:pt x="12098" y="104523"/>
                </a:lnTo>
                <a:close/>
                <a:moveTo>
                  <a:pt x="23710" y="104523"/>
                </a:moveTo>
                <a:lnTo>
                  <a:pt x="29029" y="107563"/>
                </a:lnTo>
                <a:lnTo>
                  <a:pt x="29029" y="113703"/>
                </a:lnTo>
                <a:lnTo>
                  <a:pt x="23710" y="104523"/>
                </a:lnTo>
                <a:close/>
                <a:moveTo>
                  <a:pt x="35290" y="104523"/>
                </a:moveTo>
                <a:lnTo>
                  <a:pt x="40610" y="107563"/>
                </a:lnTo>
                <a:lnTo>
                  <a:pt x="40610" y="113703"/>
                </a:lnTo>
                <a:lnTo>
                  <a:pt x="35290" y="104523"/>
                </a:lnTo>
                <a:close/>
                <a:moveTo>
                  <a:pt x="46932" y="104523"/>
                </a:moveTo>
                <a:lnTo>
                  <a:pt x="52251" y="107563"/>
                </a:lnTo>
                <a:lnTo>
                  <a:pt x="52251" y="113703"/>
                </a:lnTo>
                <a:lnTo>
                  <a:pt x="46932" y="104523"/>
                </a:lnTo>
                <a:close/>
                <a:moveTo>
                  <a:pt x="58543" y="104523"/>
                </a:moveTo>
                <a:lnTo>
                  <a:pt x="63862" y="107563"/>
                </a:lnTo>
                <a:lnTo>
                  <a:pt x="63862" y="113703"/>
                </a:lnTo>
                <a:lnTo>
                  <a:pt x="58543" y="104523"/>
                </a:lnTo>
                <a:close/>
                <a:moveTo>
                  <a:pt x="70185" y="104523"/>
                </a:moveTo>
                <a:lnTo>
                  <a:pt x="75504" y="107563"/>
                </a:lnTo>
                <a:lnTo>
                  <a:pt x="75504" y="113703"/>
                </a:lnTo>
                <a:lnTo>
                  <a:pt x="70185" y="104523"/>
                </a:lnTo>
                <a:close/>
                <a:moveTo>
                  <a:pt x="81796" y="104523"/>
                </a:moveTo>
                <a:lnTo>
                  <a:pt x="87115" y="107563"/>
                </a:lnTo>
                <a:lnTo>
                  <a:pt x="87115" y="113703"/>
                </a:lnTo>
                <a:lnTo>
                  <a:pt x="81796" y="104523"/>
                </a:lnTo>
                <a:close/>
                <a:moveTo>
                  <a:pt x="93437" y="104523"/>
                </a:moveTo>
                <a:lnTo>
                  <a:pt x="98757" y="107563"/>
                </a:lnTo>
                <a:lnTo>
                  <a:pt x="98757" y="113703"/>
                </a:lnTo>
                <a:lnTo>
                  <a:pt x="93437" y="104523"/>
                </a:lnTo>
                <a:close/>
                <a:moveTo>
                  <a:pt x="105018" y="104523"/>
                </a:moveTo>
                <a:lnTo>
                  <a:pt x="110337" y="107563"/>
                </a:lnTo>
                <a:lnTo>
                  <a:pt x="110337" y="113703"/>
                </a:lnTo>
                <a:lnTo>
                  <a:pt x="105018" y="104523"/>
                </a:lnTo>
                <a:close/>
                <a:moveTo>
                  <a:pt x="115930" y="104493"/>
                </a:moveTo>
                <a:lnTo>
                  <a:pt x="110611" y="113703"/>
                </a:lnTo>
                <a:lnTo>
                  <a:pt x="110611" y="107563"/>
                </a:lnTo>
                <a:lnTo>
                  <a:pt x="115930" y="104493"/>
                </a:lnTo>
                <a:close/>
                <a:moveTo>
                  <a:pt x="116660" y="104523"/>
                </a:moveTo>
                <a:lnTo>
                  <a:pt x="121979" y="107593"/>
                </a:lnTo>
                <a:lnTo>
                  <a:pt x="121979" y="113703"/>
                </a:lnTo>
                <a:lnTo>
                  <a:pt x="116660" y="104523"/>
                </a:lnTo>
                <a:close/>
                <a:moveTo>
                  <a:pt x="127541" y="104493"/>
                </a:moveTo>
                <a:lnTo>
                  <a:pt x="122222" y="113703"/>
                </a:lnTo>
                <a:lnTo>
                  <a:pt x="122222" y="107563"/>
                </a:lnTo>
                <a:lnTo>
                  <a:pt x="127541" y="104493"/>
                </a:lnTo>
                <a:close/>
                <a:moveTo>
                  <a:pt x="128271" y="104523"/>
                </a:moveTo>
                <a:lnTo>
                  <a:pt x="133590" y="107593"/>
                </a:lnTo>
                <a:lnTo>
                  <a:pt x="133590" y="113703"/>
                </a:lnTo>
                <a:lnTo>
                  <a:pt x="128271" y="104523"/>
                </a:lnTo>
                <a:close/>
                <a:moveTo>
                  <a:pt x="139183" y="104493"/>
                </a:moveTo>
                <a:lnTo>
                  <a:pt x="133864" y="113703"/>
                </a:lnTo>
                <a:lnTo>
                  <a:pt x="133864" y="107563"/>
                </a:lnTo>
                <a:lnTo>
                  <a:pt x="139183" y="104493"/>
                </a:lnTo>
                <a:close/>
                <a:moveTo>
                  <a:pt x="139912" y="104523"/>
                </a:moveTo>
                <a:lnTo>
                  <a:pt x="145232" y="107593"/>
                </a:lnTo>
                <a:lnTo>
                  <a:pt x="145232" y="113703"/>
                </a:lnTo>
                <a:lnTo>
                  <a:pt x="139912" y="104523"/>
                </a:lnTo>
                <a:close/>
                <a:moveTo>
                  <a:pt x="150794" y="104493"/>
                </a:moveTo>
                <a:lnTo>
                  <a:pt x="145475" y="113703"/>
                </a:lnTo>
                <a:lnTo>
                  <a:pt x="145475" y="107563"/>
                </a:lnTo>
                <a:lnTo>
                  <a:pt x="150794" y="104493"/>
                </a:lnTo>
                <a:close/>
                <a:moveTo>
                  <a:pt x="151523" y="104523"/>
                </a:moveTo>
                <a:lnTo>
                  <a:pt x="156843" y="107593"/>
                </a:lnTo>
                <a:lnTo>
                  <a:pt x="156843" y="113703"/>
                </a:lnTo>
                <a:lnTo>
                  <a:pt x="151523" y="104523"/>
                </a:lnTo>
                <a:close/>
                <a:moveTo>
                  <a:pt x="162436" y="104493"/>
                </a:moveTo>
                <a:lnTo>
                  <a:pt x="157116" y="113703"/>
                </a:lnTo>
                <a:lnTo>
                  <a:pt x="157116" y="107563"/>
                </a:lnTo>
                <a:lnTo>
                  <a:pt x="162436" y="104493"/>
                </a:lnTo>
                <a:close/>
                <a:moveTo>
                  <a:pt x="163165" y="104523"/>
                </a:moveTo>
                <a:lnTo>
                  <a:pt x="168484" y="107593"/>
                </a:lnTo>
                <a:lnTo>
                  <a:pt x="168484" y="113703"/>
                </a:lnTo>
                <a:lnTo>
                  <a:pt x="163165" y="104523"/>
                </a:lnTo>
                <a:close/>
                <a:moveTo>
                  <a:pt x="174746" y="104523"/>
                </a:moveTo>
                <a:lnTo>
                  <a:pt x="180065" y="107593"/>
                </a:lnTo>
                <a:lnTo>
                  <a:pt x="180065" y="113733"/>
                </a:lnTo>
                <a:lnTo>
                  <a:pt x="174746" y="104523"/>
                </a:lnTo>
                <a:close/>
                <a:moveTo>
                  <a:pt x="186357" y="104523"/>
                </a:moveTo>
                <a:lnTo>
                  <a:pt x="191676" y="107593"/>
                </a:lnTo>
                <a:lnTo>
                  <a:pt x="191676" y="113733"/>
                </a:lnTo>
                <a:lnTo>
                  <a:pt x="186357" y="104523"/>
                </a:lnTo>
                <a:close/>
                <a:moveTo>
                  <a:pt x="197999" y="104523"/>
                </a:moveTo>
                <a:lnTo>
                  <a:pt x="203318" y="107593"/>
                </a:lnTo>
                <a:lnTo>
                  <a:pt x="203318" y="113733"/>
                </a:lnTo>
                <a:lnTo>
                  <a:pt x="197999" y="104523"/>
                </a:lnTo>
                <a:close/>
                <a:moveTo>
                  <a:pt x="209610" y="104523"/>
                </a:moveTo>
                <a:lnTo>
                  <a:pt x="214929" y="107593"/>
                </a:lnTo>
                <a:lnTo>
                  <a:pt x="214929" y="113733"/>
                </a:lnTo>
                <a:lnTo>
                  <a:pt x="209610" y="104523"/>
                </a:lnTo>
                <a:close/>
                <a:moveTo>
                  <a:pt x="221251" y="104523"/>
                </a:moveTo>
                <a:lnTo>
                  <a:pt x="226570" y="107593"/>
                </a:lnTo>
                <a:lnTo>
                  <a:pt x="226570" y="113733"/>
                </a:lnTo>
                <a:lnTo>
                  <a:pt x="221251" y="104523"/>
                </a:lnTo>
                <a:close/>
                <a:moveTo>
                  <a:pt x="232862" y="104523"/>
                </a:moveTo>
                <a:lnTo>
                  <a:pt x="238182" y="107593"/>
                </a:lnTo>
                <a:lnTo>
                  <a:pt x="238182" y="113733"/>
                </a:lnTo>
                <a:lnTo>
                  <a:pt x="232862" y="104523"/>
                </a:lnTo>
                <a:close/>
                <a:moveTo>
                  <a:pt x="244474" y="104523"/>
                </a:moveTo>
                <a:lnTo>
                  <a:pt x="249793" y="107593"/>
                </a:lnTo>
                <a:lnTo>
                  <a:pt x="249793" y="113733"/>
                </a:lnTo>
                <a:lnTo>
                  <a:pt x="244474" y="104523"/>
                </a:lnTo>
                <a:close/>
                <a:moveTo>
                  <a:pt x="256085" y="104523"/>
                </a:moveTo>
                <a:lnTo>
                  <a:pt x="261404" y="107593"/>
                </a:lnTo>
                <a:lnTo>
                  <a:pt x="261404" y="113733"/>
                </a:lnTo>
                <a:lnTo>
                  <a:pt x="256085" y="104523"/>
                </a:lnTo>
                <a:close/>
                <a:moveTo>
                  <a:pt x="267726" y="104523"/>
                </a:moveTo>
                <a:lnTo>
                  <a:pt x="273046" y="107593"/>
                </a:lnTo>
                <a:lnTo>
                  <a:pt x="273046" y="113733"/>
                </a:lnTo>
                <a:lnTo>
                  <a:pt x="267726" y="104523"/>
                </a:lnTo>
                <a:close/>
                <a:moveTo>
                  <a:pt x="11855" y="104645"/>
                </a:moveTo>
                <a:lnTo>
                  <a:pt x="17174" y="113824"/>
                </a:lnTo>
                <a:lnTo>
                  <a:pt x="17174" y="113824"/>
                </a:lnTo>
                <a:lnTo>
                  <a:pt x="11855" y="110754"/>
                </a:lnTo>
                <a:lnTo>
                  <a:pt x="11855" y="104645"/>
                </a:lnTo>
                <a:close/>
                <a:moveTo>
                  <a:pt x="244" y="104645"/>
                </a:moveTo>
                <a:lnTo>
                  <a:pt x="5563" y="113824"/>
                </a:lnTo>
                <a:lnTo>
                  <a:pt x="214" y="110754"/>
                </a:lnTo>
                <a:lnTo>
                  <a:pt x="214" y="104645"/>
                </a:lnTo>
                <a:close/>
                <a:moveTo>
                  <a:pt x="116416" y="104645"/>
                </a:moveTo>
                <a:lnTo>
                  <a:pt x="121736" y="113824"/>
                </a:lnTo>
                <a:lnTo>
                  <a:pt x="116416" y="110785"/>
                </a:lnTo>
                <a:lnTo>
                  <a:pt x="116416" y="104645"/>
                </a:lnTo>
                <a:close/>
                <a:moveTo>
                  <a:pt x="128058" y="104645"/>
                </a:moveTo>
                <a:lnTo>
                  <a:pt x="133377" y="113824"/>
                </a:lnTo>
                <a:lnTo>
                  <a:pt x="128058" y="110785"/>
                </a:lnTo>
                <a:lnTo>
                  <a:pt x="128058" y="104645"/>
                </a:lnTo>
                <a:close/>
                <a:moveTo>
                  <a:pt x="139669" y="104645"/>
                </a:moveTo>
                <a:lnTo>
                  <a:pt x="144988" y="113824"/>
                </a:lnTo>
                <a:lnTo>
                  <a:pt x="139669" y="110785"/>
                </a:lnTo>
                <a:lnTo>
                  <a:pt x="139669" y="104645"/>
                </a:lnTo>
                <a:close/>
                <a:moveTo>
                  <a:pt x="151311" y="104645"/>
                </a:moveTo>
                <a:lnTo>
                  <a:pt x="156630" y="113824"/>
                </a:lnTo>
                <a:lnTo>
                  <a:pt x="151311" y="110785"/>
                </a:lnTo>
                <a:lnTo>
                  <a:pt x="151311" y="104645"/>
                </a:lnTo>
                <a:close/>
                <a:moveTo>
                  <a:pt x="162922" y="104645"/>
                </a:moveTo>
                <a:lnTo>
                  <a:pt x="168241" y="113824"/>
                </a:lnTo>
                <a:lnTo>
                  <a:pt x="162922" y="110785"/>
                </a:lnTo>
                <a:lnTo>
                  <a:pt x="162922" y="104645"/>
                </a:lnTo>
                <a:close/>
                <a:moveTo>
                  <a:pt x="174503" y="104645"/>
                </a:moveTo>
                <a:lnTo>
                  <a:pt x="179822" y="113824"/>
                </a:lnTo>
                <a:lnTo>
                  <a:pt x="174503" y="110785"/>
                </a:lnTo>
                <a:lnTo>
                  <a:pt x="174503" y="104645"/>
                </a:lnTo>
                <a:close/>
                <a:moveTo>
                  <a:pt x="186144" y="104645"/>
                </a:moveTo>
                <a:lnTo>
                  <a:pt x="191463" y="113824"/>
                </a:lnTo>
                <a:lnTo>
                  <a:pt x="186144" y="110785"/>
                </a:lnTo>
                <a:lnTo>
                  <a:pt x="186144" y="104645"/>
                </a:lnTo>
                <a:close/>
                <a:moveTo>
                  <a:pt x="197755" y="104645"/>
                </a:moveTo>
                <a:lnTo>
                  <a:pt x="203075" y="113824"/>
                </a:lnTo>
                <a:lnTo>
                  <a:pt x="197755" y="110785"/>
                </a:lnTo>
                <a:lnTo>
                  <a:pt x="197755" y="104645"/>
                </a:lnTo>
                <a:close/>
                <a:moveTo>
                  <a:pt x="209397" y="104645"/>
                </a:moveTo>
                <a:lnTo>
                  <a:pt x="214716" y="113824"/>
                </a:lnTo>
                <a:lnTo>
                  <a:pt x="209397" y="110785"/>
                </a:lnTo>
                <a:lnTo>
                  <a:pt x="209397" y="104645"/>
                </a:lnTo>
                <a:close/>
                <a:moveTo>
                  <a:pt x="221008" y="104645"/>
                </a:moveTo>
                <a:lnTo>
                  <a:pt x="226327" y="113824"/>
                </a:lnTo>
                <a:lnTo>
                  <a:pt x="221008" y="110785"/>
                </a:lnTo>
                <a:lnTo>
                  <a:pt x="221008" y="104645"/>
                </a:lnTo>
                <a:close/>
                <a:moveTo>
                  <a:pt x="232650" y="104645"/>
                </a:moveTo>
                <a:lnTo>
                  <a:pt x="237969" y="113824"/>
                </a:lnTo>
                <a:lnTo>
                  <a:pt x="232650" y="110785"/>
                </a:lnTo>
                <a:lnTo>
                  <a:pt x="232650" y="104645"/>
                </a:lnTo>
                <a:close/>
                <a:moveTo>
                  <a:pt x="244230" y="104645"/>
                </a:moveTo>
                <a:lnTo>
                  <a:pt x="249550" y="113824"/>
                </a:lnTo>
                <a:lnTo>
                  <a:pt x="244230" y="110785"/>
                </a:lnTo>
                <a:lnTo>
                  <a:pt x="244230" y="104645"/>
                </a:lnTo>
                <a:close/>
                <a:moveTo>
                  <a:pt x="255872" y="104645"/>
                </a:moveTo>
                <a:lnTo>
                  <a:pt x="261191" y="113824"/>
                </a:lnTo>
                <a:lnTo>
                  <a:pt x="255872" y="110785"/>
                </a:lnTo>
                <a:lnTo>
                  <a:pt x="255872" y="104645"/>
                </a:lnTo>
                <a:close/>
                <a:moveTo>
                  <a:pt x="267483" y="104645"/>
                </a:moveTo>
                <a:lnTo>
                  <a:pt x="272802" y="113824"/>
                </a:lnTo>
                <a:lnTo>
                  <a:pt x="267483" y="110785"/>
                </a:lnTo>
                <a:lnTo>
                  <a:pt x="267483" y="104645"/>
                </a:lnTo>
                <a:close/>
                <a:moveTo>
                  <a:pt x="93194" y="104645"/>
                </a:moveTo>
                <a:lnTo>
                  <a:pt x="98513" y="113855"/>
                </a:lnTo>
                <a:lnTo>
                  <a:pt x="98513" y="113855"/>
                </a:lnTo>
                <a:lnTo>
                  <a:pt x="93194" y="110785"/>
                </a:lnTo>
                <a:lnTo>
                  <a:pt x="93194" y="104645"/>
                </a:lnTo>
                <a:close/>
                <a:moveTo>
                  <a:pt x="11582" y="104645"/>
                </a:moveTo>
                <a:lnTo>
                  <a:pt x="11582" y="110785"/>
                </a:lnTo>
                <a:lnTo>
                  <a:pt x="6262" y="113855"/>
                </a:lnTo>
                <a:lnTo>
                  <a:pt x="11582" y="104645"/>
                </a:lnTo>
                <a:close/>
                <a:moveTo>
                  <a:pt x="23223" y="104645"/>
                </a:moveTo>
                <a:lnTo>
                  <a:pt x="23223" y="110785"/>
                </a:lnTo>
                <a:lnTo>
                  <a:pt x="17904" y="113855"/>
                </a:lnTo>
                <a:lnTo>
                  <a:pt x="23223" y="104645"/>
                </a:lnTo>
                <a:close/>
                <a:moveTo>
                  <a:pt x="23497" y="104645"/>
                </a:moveTo>
                <a:lnTo>
                  <a:pt x="28816" y="113855"/>
                </a:lnTo>
                <a:lnTo>
                  <a:pt x="23497" y="110785"/>
                </a:lnTo>
                <a:lnTo>
                  <a:pt x="23497" y="104645"/>
                </a:lnTo>
                <a:close/>
                <a:moveTo>
                  <a:pt x="34834" y="104645"/>
                </a:moveTo>
                <a:lnTo>
                  <a:pt x="34834" y="110785"/>
                </a:lnTo>
                <a:lnTo>
                  <a:pt x="29515" y="113855"/>
                </a:lnTo>
                <a:lnTo>
                  <a:pt x="34834" y="104645"/>
                </a:lnTo>
                <a:close/>
                <a:moveTo>
                  <a:pt x="35078" y="104645"/>
                </a:moveTo>
                <a:lnTo>
                  <a:pt x="40397" y="113855"/>
                </a:lnTo>
                <a:lnTo>
                  <a:pt x="35078" y="110785"/>
                </a:lnTo>
                <a:lnTo>
                  <a:pt x="35078" y="104645"/>
                </a:lnTo>
                <a:close/>
                <a:moveTo>
                  <a:pt x="46446" y="104645"/>
                </a:moveTo>
                <a:lnTo>
                  <a:pt x="46446" y="110785"/>
                </a:lnTo>
                <a:lnTo>
                  <a:pt x="41126" y="113855"/>
                </a:lnTo>
                <a:lnTo>
                  <a:pt x="46446" y="104645"/>
                </a:lnTo>
                <a:close/>
                <a:moveTo>
                  <a:pt x="46689" y="104645"/>
                </a:moveTo>
                <a:lnTo>
                  <a:pt x="52008" y="113855"/>
                </a:lnTo>
                <a:lnTo>
                  <a:pt x="46689" y="110785"/>
                </a:lnTo>
                <a:lnTo>
                  <a:pt x="46689" y="104645"/>
                </a:lnTo>
                <a:close/>
                <a:moveTo>
                  <a:pt x="58057" y="104645"/>
                </a:moveTo>
                <a:lnTo>
                  <a:pt x="58057" y="110785"/>
                </a:lnTo>
                <a:lnTo>
                  <a:pt x="52737" y="113855"/>
                </a:lnTo>
                <a:lnTo>
                  <a:pt x="58057" y="104645"/>
                </a:lnTo>
                <a:close/>
                <a:moveTo>
                  <a:pt x="58330" y="104645"/>
                </a:moveTo>
                <a:lnTo>
                  <a:pt x="63650" y="113855"/>
                </a:lnTo>
                <a:lnTo>
                  <a:pt x="58330" y="110785"/>
                </a:lnTo>
                <a:lnTo>
                  <a:pt x="58330" y="104645"/>
                </a:lnTo>
                <a:close/>
                <a:moveTo>
                  <a:pt x="69698" y="104645"/>
                </a:moveTo>
                <a:lnTo>
                  <a:pt x="69698" y="110785"/>
                </a:lnTo>
                <a:lnTo>
                  <a:pt x="64379" y="113855"/>
                </a:lnTo>
                <a:lnTo>
                  <a:pt x="69698" y="104645"/>
                </a:lnTo>
                <a:close/>
                <a:moveTo>
                  <a:pt x="69941" y="104645"/>
                </a:moveTo>
                <a:lnTo>
                  <a:pt x="75261" y="113855"/>
                </a:lnTo>
                <a:lnTo>
                  <a:pt x="69941" y="110785"/>
                </a:lnTo>
                <a:lnTo>
                  <a:pt x="69941" y="104645"/>
                </a:lnTo>
                <a:close/>
                <a:moveTo>
                  <a:pt x="81309" y="104645"/>
                </a:moveTo>
                <a:lnTo>
                  <a:pt x="81309" y="110785"/>
                </a:lnTo>
                <a:lnTo>
                  <a:pt x="75990" y="113855"/>
                </a:lnTo>
                <a:lnTo>
                  <a:pt x="81309" y="104645"/>
                </a:lnTo>
                <a:close/>
                <a:moveTo>
                  <a:pt x="81583" y="104645"/>
                </a:moveTo>
                <a:lnTo>
                  <a:pt x="86902" y="113855"/>
                </a:lnTo>
                <a:lnTo>
                  <a:pt x="81583" y="110785"/>
                </a:lnTo>
                <a:lnTo>
                  <a:pt x="81583" y="104645"/>
                </a:lnTo>
                <a:close/>
                <a:moveTo>
                  <a:pt x="92951" y="104645"/>
                </a:moveTo>
                <a:lnTo>
                  <a:pt x="92951" y="110785"/>
                </a:lnTo>
                <a:lnTo>
                  <a:pt x="87632" y="113855"/>
                </a:lnTo>
                <a:lnTo>
                  <a:pt x="92951" y="104645"/>
                </a:lnTo>
                <a:close/>
                <a:moveTo>
                  <a:pt x="104562" y="104645"/>
                </a:moveTo>
                <a:lnTo>
                  <a:pt x="104562" y="110785"/>
                </a:lnTo>
                <a:lnTo>
                  <a:pt x="99243" y="113855"/>
                </a:lnTo>
                <a:lnTo>
                  <a:pt x="104562" y="104645"/>
                </a:lnTo>
                <a:close/>
                <a:moveTo>
                  <a:pt x="104775" y="104645"/>
                </a:moveTo>
                <a:lnTo>
                  <a:pt x="110094" y="113855"/>
                </a:lnTo>
                <a:lnTo>
                  <a:pt x="104775" y="110785"/>
                </a:lnTo>
                <a:lnTo>
                  <a:pt x="104775" y="104645"/>
                </a:lnTo>
                <a:close/>
                <a:moveTo>
                  <a:pt x="116143" y="104675"/>
                </a:moveTo>
                <a:lnTo>
                  <a:pt x="116143" y="110785"/>
                </a:lnTo>
                <a:lnTo>
                  <a:pt x="110824" y="113855"/>
                </a:lnTo>
                <a:lnTo>
                  <a:pt x="116143" y="104675"/>
                </a:lnTo>
                <a:close/>
                <a:moveTo>
                  <a:pt x="127784" y="104675"/>
                </a:moveTo>
                <a:lnTo>
                  <a:pt x="127784" y="110785"/>
                </a:lnTo>
                <a:lnTo>
                  <a:pt x="122465" y="113855"/>
                </a:lnTo>
                <a:lnTo>
                  <a:pt x="127784" y="104675"/>
                </a:lnTo>
                <a:close/>
                <a:moveTo>
                  <a:pt x="139396" y="104675"/>
                </a:moveTo>
                <a:lnTo>
                  <a:pt x="139396" y="110785"/>
                </a:lnTo>
                <a:lnTo>
                  <a:pt x="134076" y="113855"/>
                </a:lnTo>
                <a:lnTo>
                  <a:pt x="139396" y="104675"/>
                </a:lnTo>
                <a:close/>
                <a:moveTo>
                  <a:pt x="151037" y="104675"/>
                </a:moveTo>
                <a:lnTo>
                  <a:pt x="151037" y="110785"/>
                </a:lnTo>
                <a:lnTo>
                  <a:pt x="145718" y="113855"/>
                </a:lnTo>
                <a:lnTo>
                  <a:pt x="151037" y="104675"/>
                </a:lnTo>
                <a:close/>
                <a:moveTo>
                  <a:pt x="162648" y="104675"/>
                </a:moveTo>
                <a:lnTo>
                  <a:pt x="162648" y="110785"/>
                </a:lnTo>
                <a:lnTo>
                  <a:pt x="157329" y="113855"/>
                </a:lnTo>
                <a:lnTo>
                  <a:pt x="162648" y="104675"/>
                </a:lnTo>
                <a:close/>
                <a:moveTo>
                  <a:pt x="174290" y="104675"/>
                </a:moveTo>
                <a:lnTo>
                  <a:pt x="174290" y="110785"/>
                </a:lnTo>
                <a:lnTo>
                  <a:pt x="168971" y="113855"/>
                </a:lnTo>
                <a:lnTo>
                  <a:pt x="174290" y="104675"/>
                </a:lnTo>
                <a:close/>
                <a:moveTo>
                  <a:pt x="185871" y="104675"/>
                </a:moveTo>
                <a:lnTo>
                  <a:pt x="185871" y="110785"/>
                </a:lnTo>
                <a:lnTo>
                  <a:pt x="180551" y="113855"/>
                </a:lnTo>
                <a:lnTo>
                  <a:pt x="185871" y="104675"/>
                </a:lnTo>
                <a:close/>
                <a:moveTo>
                  <a:pt x="197512" y="104675"/>
                </a:moveTo>
                <a:lnTo>
                  <a:pt x="197512" y="110785"/>
                </a:lnTo>
                <a:lnTo>
                  <a:pt x="192193" y="113855"/>
                </a:lnTo>
                <a:lnTo>
                  <a:pt x="197512" y="104675"/>
                </a:lnTo>
                <a:close/>
                <a:moveTo>
                  <a:pt x="209123" y="104675"/>
                </a:moveTo>
                <a:lnTo>
                  <a:pt x="209123" y="110785"/>
                </a:lnTo>
                <a:lnTo>
                  <a:pt x="203804" y="113855"/>
                </a:lnTo>
                <a:lnTo>
                  <a:pt x="209123" y="104675"/>
                </a:lnTo>
                <a:close/>
                <a:moveTo>
                  <a:pt x="220765" y="104675"/>
                </a:moveTo>
                <a:lnTo>
                  <a:pt x="220765" y="110785"/>
                </a:lnTo>
                <a:lnTo>
                  <a:pt x="215446" y="113855"/>
                </a:lnTo>
                <a:lnTo>
                  <a:pt x="220765" y="104675"/>
                </a:lnTo>
                <a:close/>
                <a:moveTo>
                  <a:pt x="232376" y="104675"/>
                </a:moveTo>
                <a:lnTo>
                  <a:pt x="232376" y="110785"/>
                </a:lnTo>
                <a:lnTo>
                  <a:pt x="227057" y="113855"/>
                </a:lnTo>
                <a:lnTo>
                  <a:pt x="232376" y="104675"/>
                </a:lnTo>
                <a:close/>
                <a:moveTo>
                  <a:pt x="243957" y="104675"/>
                </a:moveTo>
                <a:lnTo>
                  <a:pt x="243957" y="110785"/>
                </a:lnTo>
                <a:lnTo>
                  <a:pt x="238638" y="113855"/>
                </a:lnTo>
                <a:lnTo>
                  <a:pt x="243957" y="104675"/>
                </a:lnTo>
                <a:close/>
                <a:moveTo>
                  <a:pt x="255598" y="104675"/>
                </a:moveTo>
                <a:lnTo>
                  <a:pt x="255598" y="110785"/>
                </a:lnTo>
                <a:lnTo>
                  <a:pt x="250279" y="113855"/>
                </a:lnTo>
                <a:lnTo>
                  <a:pt x="255598" y="104675"/>
                </a:lnTo>
                <a:close/>
                <a:moveTo>
                  <a:pt x="267210" y="104675"/>
                </a:moveTo>
                <a:lnTo>
                  <a:pt x="267210" y="110785"/>
                </a:lnTo>
                <a:lnTo>
                  <a:pt x="261890" y="113855"/>
                </a:lnTo>
                <a:lnTo>
                  <a:pt x="267210" y="104675"/>
                </a:lnTo>
                <a:close/>
                <a:moveTo>
                  <a:pt x="278851" y="104675"/>
                </a:moveTo>
                <a:lnTo>
                  <a:pt x="278851" y="110785"/>
                </a:lnTo>
                <a:lnTo>
                  <a:pt x="273532" y="113855"/>
                </a:lnTo>
                <a:lnTo>
                  <a:pt x="278851" y="104675"/>
                </a:lnTo>
                <a:close/>
                <a:moveTo>
                  <a:pt x="11703" y="111028"/>
                </a:moveTo>
                <a:lnTo>
                  <a:pt x="16901" y="114007"/>
                </a:lnTo>
                <a:lnTo>
                  <a:pt x="17023" y="114098"/>
                </a:lnTo>
                <a:lnTo>
                  <a:pt x="6384" y="114098"/>
                </a:lnTo>
                <a:lnTo>
                  <a:pt x="6506" y="114007"/>
                </a:lnTo>
                <a:lnTo>
                  <a:pt x="11703" y="111028"/>
                </a:lnTo>
                <a:close/>
                <a:moveTo>
                  <a:pt x="23345" y="111028"/>
                </a:moveTo>
                <a:lnTo>
                  <a:pt x="28542" y="114007"/>
                </a:lnTo>
                <a:lnTo>
                  <a:pt x="28664" y="114098"/>
                </a:lnTo>
                <a:lnTo>
                  <a:pt x="18026" y="114098"/>
                </a:lnTo>
                <a:lnTo>
                  <a:pt x="18117" y="114007"/>
                </a:lnTo>
                <a:lnTo>
                  <a:pt x="23345" y="111028"/>
                </a:lnTo>
                <a:close/>
                <a:moveTo>
                  <a:pt x="34956" y="111028"/>
                </a:moveTo>
                <a:lnTo>
                  <a:pt x="40154" y="114007"/>
                </a:lnTo>
                <a:lnTo>
                  <a:pt x="40275" y="114098"/>
                </a:lnTo>
                <a:lnTo>
                  <a:pt x="29637" y="114098"/>
                </a:lnTo>
                <a:lnTo>
                  <a:pt x="29758" y="114007"/>
                </a:lnTo>
                <a:lnTo>
                  <a:pt x="34956" y="111028"/>
                </a:lnTo>
                <a:close/>
                <a:moveTo>
                  <a:pt x="46598" y="111028"/>
                </a:moveTo>
                <a:lnTo>
                  <a:pt x="51795" y="114007"/>
                </a:lnTo>
                <a:lnTo>
                  <a:pt x="51917" y="114098"/>
                </a:lnTo>
                <a:lnTo>
                  <a:pt x="41278" y="114098"/>
                </a:lnTo>
                <a:lnTo>
                  <a:pt x="41369" y="114007"/>
                </a:lnTo>
                <a:lnTo>
                  <a:pt x="46598" y="111028"/>
                </a:lnTo>
                <a:close/>
                <a:moveTo>
                  <a:pt x="58178" y="111028"/>
                </a:moveTo>
                <a:lnTo>
                  <a:pt x="63376" y="114007"/>
                </a:lnTo>
                <a:lnTo>
                  <a:pt x="63498" y="114098"/>
                </a:lnTo>
                <a:lnTo>
                  <a:pt x="52859" y="114098"/>
                </a:lnTo>
                <a:lnTo>
                  <a:pt x="52981" y="114007"/>
                </a:lnTo>
                <a:lnTo>
                  <a:pt x="58178" y="111028"/>
                </a:lnTo>
                <a:close/>
                <a:moveTo>
                  <a:pt x="69820" y="111028"/>
                </a:moveTo>
                <a:lnTo>
                  <a:pt x="75048" y="114007"/>
                </a:lnTo>
                <a:lnTo>
                  <a:pt x="75139" y="114098"/>
                </a:lnTo>
                <a:lnTo>
                  <a:pt x="64501" y="114098"/>
                </a:lnTo>
                <a:lnTo>
                  <a:pt x="64622" y="114007"/>
                </a:lnTo>
                <a:lnTo>
                  <a:pt x="69820" y="111028"/>
                </a:lnTo>
                <a:close/>
                <a:moveTo>
                  <a:pt x="81431" y="111028"/>
                </a:moveTo>
                <a:lnTo>
                  <a:pt x="86629" y="114007"/>
                </a:lnTo>
                <a:lnTo>
                  <a:pt x="86750" y="114098"/>
                </a:lnTo>
                <a:lnTo>
                  <a:pt x="76112" y="114098"/>
                </a:lnTo>
                <a:lnTo>
                  <a:pt x="76233" y="114007"/>
                </a:lnTo>
                <a:lnTo>
                  <a:pt x="81431" y="111028"/>
                </a:lnTo>
                <a:close/>
                <a:moveTo>
                  <a:pt x="93042" y="111028"/>
                </a:moveTo>
                <a:lnTo>
                  <a:pt x="98270" y="114007"/>
                </a:lnTo>
                <a:lnTo>
                  <a:pt x="98361" y="114098"/>
                </a:lnTo>
                <a:lnTo>
                  <a:pt x="87723" y="114098"/>
                </a:lnTo>
                <a:lnTo>
                  <a:pt x="87844" y="114007"/>
                </a:lnTo>
                <a:lnTo>
                  <a:pt x="93042" y="111028"/>
                </a:lnTo>
                <a:close/>
                <a:moveTo>
                  <a:pt x="104684" y="111028"/>
                </a:moveTo>
                <a:lnTo>
                  <a:pt x="109881" y="114007"/>
                </a:lnTo>
                <a:lnTo>
                  <a:pt x="110003" y="114098"/>
                </a:lnTo>
                <a:lnTo>
                  <a:pt x="99364" y="114098"/>
                </a:lnTo>
                <a:lnTo>
                  <a:pt x="99456" y="114007"/>
                </a:lnTo>
                <a:lnTo>
                  <a:pt x="104684" y="111028"/>
                </a:lnTo>
                <a:close/>
                <a:moveTo>
                  <a:pt x="116295" y="111028"/>
                </a:moveTo>
                <a:lnTo>
                  <a:pt x="121493" y="114007"/>
                </a:lnTo>
                <a:lnTo>
                  <a:pt x="121614" y="114098"/>
                </a:lnTo>
                <a:lnTo>
                  <a:pt x="110976" y="114098"/>
                </a:lnTo>
                <a:lnTo>
                  <a:pt x="111097" y="114007"/>
                </a:lnTo>
                <a:lnTo>
                  <a:pt x="116295" y="111028"/>
                </a:lnTo>
                <a:close/>
                <a:moveTo>
                  <a:pt x="127936" y="111028"/>
                </a:moveTo>
                <a:lnTo>
                  <a:pt x="133134" y="114007"/>
                </a:lnTo>
                <a:lnTo>
                  <a:pt x="133256" y="114098"/>
                </a:lnTo>
                <a:lnTo>
                  <a:pt x="122617" y="114098"/>
                </a:lnTo>
                <a:lnTo>
                  <a:pt x="122739" y="114007"/>
                </a:lnTo>
                <a:lnTo>
                  <a:pt x="127936" y="111028"/>
                </a:lnTo>
                <a:close/>
                <a:moveTo>
                  <a:pt x="139548" y="111028"/>
                </a:moveTo>
                <a:lnTo>
                  <a:pt x="144776" y="114007"/>
                </a:lnTo>
                <a:lnTo>
                  <a:pt x="144867" y="114098"/>
                </a:lnTo>
                <a:lnTo>
                  <a:pt x="134228" y="114098"/>
                </a:lnTo>
                <a:lnTo>
                  <a:pt x="134350" y="114007"/>
                </a:lnTo>
                <a:lnTo>
                  <a:pt x="139548" y="111028"/>
                </a:lnTo>
                <a:close/>
                <a:moveTo>
                  <a:pt x="151159" y="111028"/>
                </a:moveTo>
                <a:lnTo>
                  <a:pt x="156356" y="114007"/>
                </a:lnTo>
                <a:lnTo>
                  <a:pt x="156478" y="114098"/>
                </a:lnTo>
                <a:lnTo>
                  <a:pt x="145840" y="114098"/>
                </a:lnTo>
                <a:lnTo>
                  <a:pt x="145931" y="114007"/>
                </a:lnTo>
                <a:lnTo>
                  <a:pt x="151159" y="111028"/>
                </a:lnTo>
                <a:close/>
                <a:moveTo>
                  <a:pt x="162770" y="111028"/>
                </a:moveTo>
                <a:lnTo>
                  <a:pt x="167968" y="114007"/>
                </a:lnTo>
                <a:lnTo>
                  <a:pt x="168089" y="114098"/>
                </a:lnTo>
                <a:lnTo>
                  <a:pt x="157451" y="114098"/>
                </a:lnTo>
                <a:lnTo>
                  <a:pt x="157572" y="114007"/>
                </a:lnTo>
                <a:lnTo>
                  <a:pt x="162770" y="111028"/>
                </a:lnTo>
                <a:close/>
                <a:moveTo>
                  <a:pt x="174411" y="111028"/>
                </a:moveTo>
                <a:lnTo>
                  <a:pt x="179609" y="114007"/>
                </a:lnTo>
                <a:lnTo>
                  <a:pt x="179731" y="114098"/>
                </a:lnTo>
                <a:lnTo>
                  <a:pt x="169092" y="114098"/>
                </a:lnTo>
                <a:lnTo>
                  <a:pt x="169183" y="114007"/>
                </a:lnTo>
                <a:lnTo>
                  <a:pt x="174411" y="111028"/>
                </a:lnTo>
                <a:close/>
                <a:moveTo>
                  <a:pt x="186023" y="111028"/>
                </a:moveTo>
                <a:lnTo>
                  <a:pt x="191220" y="114007"/>
                </a:lnTo>
                <a:lnTo>
                  <a:pt x="191342" y="114098"/>
                </a:lnTo>
                <a:lnTo>
                  <a:pt x="180703" y="114098"/>
                </a:lnTo>
                <a:lnTo>
                  <a:pt x="180825" y="114007"/>
                </a:lnTo>
                <a:lnTo>
                  <a:pt x="186023" y="111028"/>
                </a:lnTo>
                <a:close/>
                <a:moveTo>
                  <a:pt x="197634" y="111028"/>
                </a:moveTo>
                <a:lnTo>
                  <a:pt x="202862" y="114007"/>
                </a:lnTo>
                <a:lnTo>
                  <a:pt x="202953" y="114098"/>
                </a:lnTo>
                <a:lnTo>
                  <a:pt x="192315" y="114098"/>
                </a:lnTo>
                <a:lnTo>
                  <a:pt x="192436" y="114007"/>
                </a:lnTo>
                <a:lnTo>
                  <a:pt x="197634" y="111028"/>
                </a:lnTo>
                <a:close/>
                <a:moveTo>
                  <a:pt x="209245" y="111028"/>
                </a:moveTo>
                <a:lnTo>
                  <a:pt x="214443" y="114007"/>
                </a:lnTo>
                <a:lnTo>
                  <a:pt x="214564" y="114098"/>
                </a:lnTo>
                <a:lnTo>
                  <a:pt x="203926" y="114098"/>
                </a:lnTo>
                <a:lnTo>
                  <a:pt x="204017" y="114007"/>
                </a:lnTo>
                <a:lnTo>
                  <a:pt x="209245" y="111028"/>
                </a:lnTo>
                <a:close/>
                <a:moveTo>
                  <a:pt x="220856" y="111028"/>
                </a:moveTo>
                <a:lnTo>
                  <a:pt x="226084" y="114007"/>
                </a:lnTo>
                <a:lnTo>
                  <a:pt x="226175" y="114098"/>
                </a:lnTo>
                <a:lnTo>
                  <a:pt x="215537" y="114098"/>
                </a:lnTo>
                <a:lnTo>
                  <a:pt x="215658" y="114007"/>
                </a:lnTo>
                <a:lnTo>
                  <a:pt x="220856" y="111028"/>
                </a:lnTo>
                <a:close/>
                <a:moveTo>
                  <a:pt x="232498" y="111028"/>
                </a:moveTo>
                <a:lnTo>
                  <a:pt x="237695" y="114007"/>
                </a:lnTo>
                <a:lnTo>
                  <a:pt x="237817" y="114098"/>
                </a:lnTo>
                <a:lnTo>
                  <a:pt x="227178" y="114098"/>
                </a:lnTo>
                <a:lnTo>
                  <a:pt x="227270" y="114007"/>
                </a:lnTo>
                <a:lnTo>
                  <a:pt x="232498" y="111028"/>
                </a:lnTo>
                <a:close/>
                <a:moveTo>
                  <a:pt x="244109" y="111028"/>
                </a:moveTo>
                <a:lnTo>
                  <a:pt x="249337" y="114007"/>
                </a:lnTo>
                <a:lnTo>
                  <a:pt x="249428" y="114098"/>
                </a:lnTo>
                <a:lnTo>
                  <a:pt x="238790" y="114098"/>
                </a:lnTo>
                <a:lnTo>
                  <a:pt x="238911" y="114007"/>
                </a:lnTo>
                <a:lnTo>
                  <a:pt x="244109" y="111028"/>
                </a:lnTo>
                <a:close/>
                <a:moveTo>
                  <a:pt x="255750" y="111028"/>
                </a:moveTo>
                <a:lnTo>
                  <a:pt x="260948" y="114007"/>
                </a:lnTo>
                <a:lnTo>
                  <a:pt x="261070" y="114098"/>
                </a:lnTo>
                <a:lnTo>
                  <a:pt x="250431" y="114098"/>
                </a:lnTo>
                <a:lnTo>
                  <a:pt x="250553" y="114007"/>
                </a:lnTo>
                <a:lnTo>
                  <a:pt x="255750" y="111028"/>
                </a:lnTo>
                <a:close/>
                <a:moveTo>
                  <a:pt x="267362" y="111028"/>
                </a:moveTo>
                <a:lnTo>
                  <a:pt x="272590" y="114007"/>
                </a:lnTo>
                <a:lnTo>
                  <a:pt x="272681" y="114098"/>
                </a:lnTo>
                <a:lnTo>
                  <a:pt x="262042" y="114098"/>
                </a:lnTo>
                <a:lnTo>
                  <a:pt x="262164" y="114007"/>
                </a:lnTo>
                <a:lnTo>
                  <a:pt x="267362" y="111028"/>
                </a:lnTo>
                <a:close/>
                <a:moveTo>
                  <a:pt x="279003" y="111028"/>
                </a:moveTo>
                <a:lnTo>
                  <a:pt x="284322" y="114098"/>
                </a:lnTo>
                <a:lnTo>
                  <a:pt x="273684" y="114098"/>
                </a:lnTo>
                <a:lnTo>
                  <a:pt x="273805" y="114007"/>
                </a:lnTo>
                <a:lnTo>
                  <a:pt x="279003" y="111028"/>
                </a:lnTo>
                <a:close/>
                <a:moveTo>
                  <a:pt x="17023" y="114311"/>
                </a:moveTo>
                <a:lnTo>
                  <a:pt x="11703" y="117411"/>
                </a:lnTo>
                <a:lnTo>
                  <a:pt x="6384" y="114311"/>
                </a:lnTo>
                <a:close/>
                <a:moveTo>
                  <a:pt x="28664" y="114311"/>
                </a:moveTo>
                <a:lnTo>
                  <a:pt x="23345" y="117411"/>
                </a:lnTo>
                <a:lnTo>
                  <a:pt x="18026" y="114311"/>
                </a:lnTo>
                <a:close/>
                <a:moveTo>
                  <a:pt x="40275" y="114311"/>
                </a:moveTo>
                <a:lnTo>
                  <a:pt x="34956" y="117411"/>
                </a:lnTo>
                <a:lnTo>
                  <a:pt x="29637" y="114311"/>
                </a:lnTo>
                <a:close/>
                <a:moveTo>
                  <a:pt x="51886" y="114311"/>
                </a:moveTo>
                <a:lnTo>
                  <a:pt x="46567" y="117411"/>
                </a:lnTo>
                <a:lnTo>
                  <a:pt x="41248" y="114311"/>
                </a:lnTo>
                <a:close/>
                <a:moveTo>
                  <a:pt x="63528" y="114311"/>
                </a:moveTo>
                <a:lnTo>
                  <a:pt x="58209" y="117411"/>
                </a:lnTo>
                <a:lnTo>
                  <a:pt x="52889" y="114311"/>
                </a:lnTo>
                <a:close/>
                <a:moveTo>
                  <a:pt x="75109" y="114311"/>
                </a:moveTo>
                <a:lnTo>
                  <a:pt x="69789" y="117411"/>
                </a:lnTo>
                <a:lnTo>
                  <a:pt x="64470" y="114311"/>
                </a:lnTo>
                <a:close/>
                <a:moveTo>
                  <a:pt x="86750" y="114311"/>
                </a:moveTo>
                <a:lnTo>
                  <a:pt x="81431" y="117411"/>
                </a:lnTo>
                <a:lnTo>
                  <a:pt x="76112" y="114311"/>
                </a:lnTo>
                <a:close/>
                <a:moveTo>
                  <a:pt x="98361" y="114311"/>
                </a:moveTo>
                <a:lnTo>
                  <a:pt x="93042" y="117411"/>
                </a:lnTo>
                <a:lnTo>
                  <a:pt x="87723" y="114311"/>
                </a:lnTo>
                <a:close/>
                <a:moveTo>
                  <a:pt x="110003" y="114311"/>
                </a:moveTo>
                <a:lnTo>
                  <a:pt x="104684" y="117411"/>
                </a:lnTo>
                <a:lnTo>
                  <a:pt x="99364" y="114311"/>
                </a:lnTo>
                <a:close/>
                <a:moveTo>
                  <a:pt x="121614" y="114311"/>
                </a:moveTo>
                <a:lnTo>
                  <a:pt x="116295" y="117411"/>
                </a:lnTo>
                <a:lnTo>
                  <a:pt x="110976" y="114311"/>
                </a:lnTo>
                <a:close/>
                <a:moveTo>
                  <a:pt x="133256" y="114311"/>
                </a:moveTo>
                <a:lnTo>
                  <a:pt x="127936" y="117411"/>
                </a:lnTo>
                <a:lnTo>
                  <a:pt x="122617" y="114311"/>
                </a:lnTo>
                <a:close/>
                <a:moveTo>
                  <a:pt x="144867" y="114311"/>
                </a:moveTo>
                <a:lnTo>
                  <a:pt x="139548" y="117411"/>
                </a:lnTo>
                <a:lnTo>
                  <a:pt x="134228" y="114311"/>
                </a:lnTo>
                <a:close/>
                <a:moveTo>
                  <a:pt x="156478" y="114311"/>
                </a:moveTo>
                <a:lnTo>
                  <a:pt x="151159" y="117411"/>
                </a:lnTo>
                <a:lnTo>
                  <a:pt x="145840" y="114311"/>
                </a:lnTo>
                <a:close/>
                <a:moveTo>
                  <a:pt x="168089" y="114311"/>
                </a:moveTo>
                <a:lnTo>
                  <a:pt x="162770" y="117411"/>
                </a:lnTo>
                <a:lnTo>
                  <a:pt x="157451" y="114311"/>
                </a:lnTo>
                <a:close/>
                <a:moveTo>
                  <a:pt x="179731" y="114311"/>
                </a:moveTo>
                <a:lnTo>
                  <a:pt x="174411" y="117411"/>
                </a:lnTo>
                <a:lnTo>
                  <a:pt x="169092" y="114311"/>
                </a:lnTo>
                <a:close/>
                <a:moveTo>
                  <a:pt x="191342" y="114311"/>
                </a:moveTo>
                <a:lnTo>
                  <a:pt x="186023" y="117411"/>
                </a:lnTo>
                <a:lnTo>
                  <a:pt x="180703" y="114311"/>
                </a:lnTo>
                <a:close/>
                <a:moveTo>
                  <a:pt x="202953" y="114311"/>
                </a:moveTo>
                <a:lnTo>
                  <a:pt x="197634" y="117411"/>
                </a:lnTo>
                <a:lnTo>
                  <a:pt x="192315" y="114311"/>
                </a:lnTo>
                <a:close/>
                <a:moveTo>
                  <a:pt x="214564" y="114311"/>
                </a:moveTo>
                <a:lnTo>
                  <a:pt x="209245" y="117411"/>
                </a:lnTo>
                <a:lnTo>
                  <a:pt x="203926" y="114311"/>
                </a:lnTo>
                <a:close/>
                <a:moveTo>
                  <a:pt x="226175" y="114311"/>
                </a:moveTo>
                <a:lnTo>
                  <a:pt x="220856" y="117411"/>
                </a:lnTo>
                <a:lnTo>
                  <a:pt x="215537" y="114311"/>
                </a:lnTo>
                <a:close/>
                <a:moveTo>
                  <a:pt x="237817" y="114311"/>
                </a:moveTo>
                <a:lnTo>
                  <a:pt x="232498" y="117411"/>
                </a:lnTo>
                <a:lnTo>
                  <a:pt x="227178" y="114311"/>
                </a:lnTo>
                <a:close/>
                <a:moveTo>
                  <a:pt x="249428" y="114311"/>
                </a:moveTo>
                <a:lnTo>
                  <a:pt x="244109" y="117411"/>
                </a:lnTo>
                <a:lnTo>
                  <a:pt x="238790" y="114311"/>
                </a:lnTo>
                <a:close/>
                <a:moveTo>
                  <a:pt x="261070" y="114311"/>
                </a:moveTo>
                <a:lnTo>
                  <a:pt x="255750" y="117411"/>
                </a:lnTo>
                <a:lnTo>
                  <a:pt x="250431" y="114311"/>
                </a:lnTo>
                <a:close/>
                <a:moveTo>
                  <a:pt x="272681" y="114311"/>
                </a:moveTo>
                <a:lnTo>
                  <a:pt x="267362" y="117411"/>
                </a:lnTo>
                <a:lnTo>
                  <a:pt x="262042" y="114311"/>
                </a:lnTo>
                <a:close/>
                <a:moveTo>
                  <a:pt x="284292" y="114311"/>
                </a:moveTo>
                <a:lnTo>
                  <a:pt x="278973" y="117411"/>
                </a:lnTo>
                <a:lnTo>
                  <a:pt x="273653" y="114311"/>
                </a:lnTo>
                <a:close/>
                <a:moveTo>
                  <a:pt x="17174" y="114554"/>
                </a:moveTo>
                <a:lnTo>
                  <a:pt x="11855" y="123733"/>
                </a:lnTo>
                <a:lnTo>
                  <a:pt x="11855" y="117624"/>
                </a:lnTo>
                <a:lnTo>
                  <a:pt x="17174" y="114554"/>
                </a:lnTo>
                <a:close/>
                <a:moveTo>
                  <a:pt x="28816" y="114554"/>
                </a:moveTo>
                <a:lnTo>
                  <a:pt x="23497" y="123733"/>
                </a:lnTo>
                <a:lnTo>
                  <a:pt x="23497" y="117624"/>
                </a:lnTo>
                <a:lnTo>
                  <a:pt x="28816" y="114554"/>
                </a:lnTo>
                <a:close/>
                <a:moveTo>
                  <a:pt x="40427" y="114554"/>
                </a:moveTo>
                <a:lnTo>
                  <a:pt x="35108" y="123733"/>
                </a:lnTo>
                <a:lnTo>
                  <a:pt x="35108" y="117624"/>
                </a:lnTo>
                <a:lnTo>
                  <a:pt x="40427" y="114554"/>
                </a:lnTo>
                <a:close/>
                <a:moveTo>
                  <a:pt x="52008" y="114554"/>
                </a:moveTo>
                <a:lnTo>
                  <a:pt x="46689" y="123733"/>
                </a:lnTo>
                <a:lnTo>
                  <a:pt x="46689" y="117624"/>
                </a:lnTo>
                <a:lnTo>
                  <a:pt x="52008" y="114554"/>
                </a:lnTo>
                <a:close/>
                <a:moveTo>
                  <a:pt x="63650" y="114554"/>
                </a:moveTo>
                <a:lnTo>
                  <a:pt x="58330" y="123733"/>
                </a:lnTo>
                <a:lnTo>
                  <a:pt x="58330" y="117624"/>
                </a:lnTo>
                <a:lnTo>
                  <a:pt x="63650" y="114554"/>
                </a:lnTo>
                <a:close/>
                <a:moveTo>
                  <a:pt x="75261" y="114554"/>
                </a:moveTo>
                <a:lnTo>
                  <a:pt x="69941" y="123733"/>
                </a:lnTo>
                <a:lnTo>
                  <a:pt x="69941" y="117624"/>
                </a:lnTo>
                <a:lnTo>
                  <a:pt x="75261" y="114554"/>
                </a:lnTo>
                <a:close/>
                <a:moveTo>
                  <a:pt x="86902" y="114554"/>
                </a:moveTo>
                <a:lnTo>
                  <a:pt x="81583" y="123733"/>
                </a:lnTo>
                <a:lnTo>
                  <a:pt x="81583" y="117624"/>
                </a:lnTo>
                <a:lnTo>
                  <a:pt x="86902" y="114554"/>
                </a:lnTo>
                <a:close/>
                <a:moveTo>
                  <a:pt x="98513" y="114554"/>
                </a:moveTo>
                <a:lnTo>
                  <a:pt x="93194" y="123733"/>
                </a:lnTo>
                <a:lnTo>
                  <a:pt x="93194" y="117624"/>
                </a:lnTo>
                <a:lnTo>
                  <a:pt x="98513" y="114554"/>
                </a:lnTo>
                <a:close/>
                <a:moveTo>
                  <a:pt x="110155" y="114554"/>
                </a:moveTo>
                <a:lnTo>
                  <a:pt x="104836" y="123733"/>
                </a:lnTo>
                <a:lnTo>
                  <a:pt x="104836" y="117624"/>
                </a:lnTo>
                <a:lnTo>
                  <a:pt x="110155" y="114554"/>
                </a:lnTo>
                <a:close/>
                <a:moveTo>
                  <a:pt x="121736" y="114554"/>
                </a:moveTo>
                <a:lnTo>
                  <a:pt x="116416" y="123733"/>
                </a:lnTo>
                <a:lnTo>
                  <a:pt x="116416" y="117624"/>
                </a:lnTo>
                <a:lnTo>
                  <a:pt x="121736" y="114554"/>
                </a:lnTo>
                <a:close/>
                <a:moveTo>
                  <a:pt x="168241" y="114554"/>
                </a:moveTo>
                <a:lnTo>
                  <a:pt x="162922" y="123733"/>
                </a:lnTo>
                <a:lnTo>
                  <a:pt x="162922" y="117624"/>
                </a:lnTo>
                <a:lnTo>
                  <a:pt x="168241" y="114554"/>
                </a:lnTo>
                <a:close/>
                <a:moveTo>
                  <a:pt x="179822" y="114554"/>
                </a:moveTo>
                <a:lnTo>
                  <a:pt x="174503" y="123733"/>
                </a:lnTo>
                <a:lnTo>
                  <a:pt x="174503" y="117624"/>
                </a:lnTo>
                <a:lnTo>
                  <a:pt x="179822" y="114554"/>
                </a:lnTo>
                <a:close/>
                <a:moveTo>
                  <a:pt x="191463" y="114554"/>
                </a:moveTo>
                <a:lnTo>
                  <a:pt x="186144" y="123733"/>
                </a:lnTo>
                <a:lnTo>
                  <a:pt x="186144" y="117624"/>
                </a:lnTo>
                <a:lnTo>
                  <a:pt x="191463" y="114554"/>
                </a:lnTo>
                <a:close/>
                <a:moveTo>
                  <a:pt x="203075" y="114554"/>
                </a:moveTo>
                <a:lnTo>
                  <a:pt x="197755" y="123733"/>
                </a:lnTo>
                <a:lnTo>
                  <a:pt x="197755" y="117624"/>
                </a:lnTo>
                <a:lnTo>
                  <a:pt x="203075" y="114554"/>
                </a:lnTo>
                <a:close/>
                <a:moveTo>
                  <a:pt x="214716" y="114554"/>
                </a:moveTo>
                <a:lnTo>
                  <a:pt x="209397" y="123733"/>
                </a:lnTo>
                <a:lnTo>
                  <a:pt x="209397" y="117624"/>
                </a:lnTo>
                <a:lnTo>
                  <a:pt x="214716" y="114554"/>
                </a:lnTo>
                <a:close/>
                <a:moveTo>
                  <a:pt x="226327" y="114554"/>
                </a:moveTo>
                <a:lnTo>
                  <a:pt x="221008" y="123733"/>
                </a:lnTo>
                <a:lnTo>
                  <a:pt x="221008" y="117624"/>
                </a:lnTo>
                <a:lnTo>
                  <a:pt x="226327" y="114554"/>
                </a:lnTo>
                <a:close/>
                <a:moveTo>
                  <a:pt x="237969" y="114554"/>
                </a:moveTo>
                <a:lnTo>
                  <a:pt x="232650" y="123733"/>
                </a:lnTo>
                <a:lnTo>
                  <a:pt x="232650" y="117624"/>
                </a:lnTo>
                <a:lnTo>
                  <a:pt x="237969" y="114554"/>
                </a:lnTo>
                <a:close/>
                <a:moveTo>
                  <a:pt x="249550" y="114554"/>
                </a:moveTo>
                <a:lnTo>
                  <a:pt x="244230" y="123733"/>
                </a:lnTo>
                <a:lnTo>
                  <a:pt x="244230" y="117624"/>
                </a:lnTo>
                <a:lnTo>
                  <a:pt x="249550" y="114554"/>
                </a:lnTo>
                <a:close/>
                <a:moveTo>
                  <a:pt x="261191" y="114554"/>
                </a:moveTo>
                <a:lnTo>
                  <a:pt x="255872" y="123733"/>
                </a:lnTo>
                <a:lnTo>
                  <a:pt x="255872" y="117624"/>
                </a:lnTo>
                <a:lnTo>
                  <a:pt x="261191" y="114554"/>
                </a:lnTo>
                <a:close/>
                <a:moveTo>
                  <a:pt x="272802" y="114554"/>
                </a:moveTo>
                <a:lnTo>
                  <a:pt x="267483" y="123733"/>
                </a:lnTo>
                <a:lnTo>
                  <a:pt x="267483" y="117624"/>
                </a:lnTo>
                <a:lnTo>
                  <a:pt x="272802" y="114554"/>
                </a:lnTo>
                <a:close/>
                <a:moveTo>
                  <a:pt x="284444" y="114554"/>
                </a:moveTo>
                <a:lnTo>
                  <a:pt x="279125" y="123733"/>
                </a:lnTo>
                <a:lnTo>
                  <a:pt x="279125" y="117624"/>
                </a:lnTo>
                <a:lnTo>
                  <a:pt x="284444" y="114554"/>
                </a:lnTo>
                <a:close/>
                <a:moveTo>
                  <a:pt x="6262" y="114584"/>
                </a:moveTo>
                <a:lnTo>
                  <a:pt x="11582" y="117624"/>
                </a:lnTo>
                <a:lnTo>
                  <a:pt x="11582" y="123764"/>
                </a:lnTo>
                <a:lnTo>
                  <a:pt x="6262" y="114584"/>
                </a:lnTo>
                <a:close/>
                <a:moveTo>
                  <a:pt x="17904" y="114584"/>
                </a:moveTo>
                <a:lnTo>
                  <a:pt x="23223" y="117624"/>
                </a:lnTo>
                <a:lnTo>
                  <a:pt x="23223" y="123764"/>
                </a:lnTo>
                <a:lnTo>
                  <a:pt x="17904" y="114584"/>
                </a:lnTo>
                <a:close/>
                <a:moveTo>
                  <a:pt x="29515" y="114584"/>
                </a:moveTo>
                <a:lnTo>
                  <a:pt x="34834" y="117624"/>
                </a:lnTo>
                <a:lnTo>
                  <a:pt x="34834" y="123764"/>
                </a:lnTo>
                <a:lnTo>
                  <a:pt x="29515" y="114584"/>
                </a:lnTo>
                <a:close/>
                <a:moveTo>
                  <a:pt x="41126" y="114584"/>
                </a:moveTo>
                <a:lnTo>
                  <a:pt x="46446" y="117624"/>
                </a:lnTo>
                <a:lnTo>
                  <a:pt x="46446" y="123764"/>
                </a:lnTo>
                <a:lnTo>
                  <a:pt x="41126" y="114584"/>
                </a:lnTo>
                <a:close/>
                <a:moveTo>
                  <a:pt x="52737" y="114584"/>
                </a:moveTo>
                <a:lnTo>
                  <a:pt x="58057" y="117624"/>
                </a:lnTo>
                <a:lnTo>
                  <a:pt x="58057" y="123764"/>
                </a:lnTo>
                <a:lnTo>
                  <a:pt x="52737" y="114584"/>
                </a:lnTo>
                <a:close/>
                <a:moveTo>
                  <a:pt x="64379" y="114584"/>
                </a:moveTo>
                <a:lnTo>
                  <a:pt x="69698" y="117624"/>
                </a:lnTo>
                <a:lnTo>
                  <a:pt x="69698" y="123764"/>
                </a:lnTo>
                <a:lnTo>
                  <a:pt x="64379" y="114584"/>
                </a:lnTo>
                <a:close/>
                <a:moveTo>
                  <a:pt x="75990" y="114584"/>
                </a:moveTo>
                <a:lnTo>
                  <a:pt x="81309" y="117624"/>
                </a:lnTo>
                <a:lnTo>
                  <a:pt x="81309" y="123764"/>
                </a:lnTo>
                <a:lnTo>
                  <a:pt x="75990" y="114584"/>
                </a:lnTo>
                <a:close/>
                <a:moveTo>
                  <a:pt x="87632" y="114584"/>
                </a:moveTo>
                <a:lnTo>
                  <a:pt x="92951" y="117624"/>
                </a:lnTo>
                <a:lnTo>
                  <a:pt x="92951" y="123764"/>
                </a:lnTo>
                <a:lnTo>
                  <a:pt x="87632" y="114584"/>
                </a:lnTo>
                <a:close/>
                <a:moveTo>
                  <a:pt x="99243" y="114584"/>
                </a:moveTo>
                <a:lnTo>
                  <a:pt x="104562" y="117624"/>
                </a:lnTo>
                <a:lnTo>
                  <a:pt x="104562" y="123764"/>
                </a:lnTo>
                <a:lnTo>
                  <a:pt x="99243" y="114584"/>
                </a:lnTo>
                <a:close/>
                <a:moveTo>
                  <a:pt x="110824" y="114584"/>
                </a:moveTo>
                <a:lnTo>
                  <a:pt x="116143" y="117624"/>
                </a:lnTo>
                <a:lnTo>
                  <a:pt x="116143" y="123764"/>
                </a:lnTo>
                <a:lnTo>
                  <a:pt x="110824" y="114584"/>
                </a:lnTo>
                <a:close/>
                <a:moveTo>
                  <a:pt x="157329" y="114554"/>
                </a:moveTo>
                <a:lnTo>
                  <a:pt x="162648" y="117624"/>
                </a:lnTo>
                <a:lnTo>
                  <a:pt x="162648" y="123764"/>
                </a:lnTo>
                <a:lnTo>
                  <a:pt x="157329" y="114554"/>
                </a:lnTo>
                <a:close/>
                <a:moveTo>
                  <a:pt x="168971" y="114554"/>
                </a:moveTo>
                <a:lnTo>
                  <a:pt x="174290" y="117624"/>
                </a:lnTo>
                <a:lnTo>
                  <a:pt x="174290" y="123764"/>
                </a:lnTo>
                <a:lnTo>
                  <a:pt x="168971" y="114554"/>
                </a:lnTo>
                <a:close/>
                <a:moveTo>
                  <a:pt x="180551" y="114554"/>
                </a:moveTo>
                <a:lnTo>
                  <a:pt x="185871" y="117624"/>
                </a:lnTo>
                <a:lnTo>
                  <a:pt x="185871" y="123764"/>
                </a:lnTo>
                <a:lnTo>
                  <a:pt x="180551" y="114554"/>
                </a:lnTo>
                <a:close/>
                <a:moveTo>
                  <a:pt x="192193" y="114554"/>
                </a:moveTo>
                <a:lnTo>
                  <a:pt x="197512" y="117624"/>
                </a:lnTo>
                <a:lnTo>
                  <a:pt x="197512" y="123764"/>
                </a:lnTo>
                <a:lnTo>
                  <a:pt x="192193" y="114554"/>
                </a:lnTo>
                <a:close/>
                <a:moveTo>
                  <a:pt x="203804" y="114554"/>
                </a:moveTo>
                <a:lnTo>
                  <a:pt x="209123" y="117624"/>
                </a:lnTo>
                <a:lnTo>
                  <a:pt x="209123" y="123764"/>
                </a:lnTo>
                <a:lnTo>
                  <a:pt x="203804" y="114554"/>
                </a:lnTo>
                <a:close/>
                <a:moveTo>
                  <a:pt x="215446" y="114554"/>
                </a:moveTo>
                <a:lnTo>
                  <a:pt x="220765" y="117624"/>
                </a:lnTo>
                <a:lnTo>
                  <a:pt x="220765" y="123764"/>
                </a:lnTo>
                <a:lnTo>
                  <a:pt x="215446" y="114554"/>
                </a:lnTo>
                <a:close/>
                <a:moveTo>
                  <a:pt x="227057" y="114554"/>
                </a:moveTo>
                <a:lnTo>
                  <a:pt x="232376" y="117624"/>
                </a:lnTo>
                <a:lnTo>
                  <a:pt x="232376" y="123764"/>
                </a:lnTo>
                <a:lnTo>
                  <a:pt x="227057" y="114554"/>
                </a:lnTo>
                <a:close/>
                <a:moveTo>
                  <a:pt x="238668" y="114554"/>
                </a:moveTo>
                <a:lnTo>
                  <a:pt x="243987" y="117624"/>
                </a:lnTo>
                <a:lnTo>
                  <a:pt x="243987" y="123764"/>
                </a:lnTo>
                <a:lnTo>
                  <a:pt x="238668" y="114554"/>
                </a:lnTo>
                <a:close/>
                <a:moveTo>
                  <a:pt x="250279" y="114554"/>
                </a:moveTo>
                <a:lnTo>
                  <a:pt x="255598" y="117624"/>
                </a:lnTo>
                <a:lnTo>
                  <a:pt x="255598" y="123764"/>
                </a:lnTo>
                <a:lnTo>
                  <a:pt x="250279" y="114554"/>
                </a:lnTo>
                <a:close/>
                <a:moveTo>
                  <a:pt x="261890" y="114554"/>
                </a:moveTo>
                <a:lnTo>
                  <a:pt x="267210" y="117624"/>
                </a:lnTo>
                <a:lnTo>
                  <a:pt x="267210" y="123764"/>
                </a:lnTo>
                <a:lnTo>
                  <a:pt x="261890" y="114554"/>
                </a:lnTo>
                <a:close/>
                <a:moveTo>
                  <a:pt x="273532" y="114554"/>
                </a:moveTo>
                <a:lnTo>
                  <a:pt x="278851" y="117624"/>
                </a:lnTo>
                <a:lnTo>
                  <a:pt x="278851" y="123764"/>
                </a:lnTo>
                <a:lnTo>
                  <a:pt x="273532" y="114554"/>
                </a:lnTo>
                <a:close/>
                <a:moveTo>
                  <a:pt x="122465" y="114584"/>
                </a:moveTo>
                <a:lnTo>
                  <a:pt x="127784" y="117654"/>
                </a:lnTo>
                <a:lnTo>
                  <a:pt x="127784" y="123794"/>
                </a:lnTo>
                <a:lnTo>
                  <a:pt x="122465" y="114584"/>
                </a:lnTo>
                <a:close/>
                <a:moveTo>
                  <a:pt x="133377" y="114554"/>
                </a:moveTo>
                <a:lnTo>
                  <a:pt x="128058" y="123794"/>
                </a:lnTo>
                <a:lnTo>
                  <a:pt x="128058" y="117624"/>
                </a:lnTo>
                <a:lnTo>
                  <a:pt x="133377" y="114554"/>
                </a:lnTo>
                <a:close/>
                <a:moveTo>
                  <a:pt x="134076" y="114584"/>
                </a:moveTo>
                <a:lnTo>
                  <a:pt x="139396" y="117654"/>
                </a:lnTo>
                <a:lnTo>
                  <a:pt x="139396" y="123794"/>
                </a:lnTo>
                <a:lnTo>
                  <a:pt x="134076" y="114584"/>
                </a:lnTo>
                <a:close/>
                <a:moveTo>
                  <a:pt x="144988" y="114554"/>
                </a:moveTo>
                <a:lnTo>
                  <a:pt x="139669" y="123794"/>
                </a:lnTo>
                <a:lnTo>
                  <a:pt x="139669" y="117624"/>
                </a:lnTo>
                <a:lnTo>
                  <a:pt x="144988" y="114554"/>
                </a:lnTo>
                <a:close/>
                <a:moveTo>
                  <a:pt x="145718" y="114584"/>
                </a:moveTo>
                <a:lnTo>
                  <a:pt x="151037" y="117654"/>
                </a:lnTo>
                <a:lnTo>
                  <a:pt x="151037" y="123794"/>
                </a:lnTo>
                <a:lnTo>
                  <a:pt x="145718" y="114584"/>
                </a:lnTo>
                <a:close/>
                <a:moveTo>
                  <a:pt x="156630" y="114554"/>
                </a:moveTo>
                <a:lnTo>
                  <a:pt x="151311" y="123794"/>
                </a:lnTo>
                <a:lnTo>
                  <a:pt x="151311" y="117624"/>
                </a:lnTo>
                <a:lnTo>
                  <a:pt x="156630" y="114554"/>
                </a:lnTo>
                <a:close/>
                <a:moveTo>
                  <a:pt x="17661" y="114706"/>
                </a:moveTo>
                <a:lnTo>
                  <a:pt x="22980" y="123885"/>
                </a:lnTo>
                <a:lnTo>
                  <a:pt x="22980" y="123885"/>
                </a:lnTo>
                <a:lnTo>
                  <a:pt x="20518" y="122457"/>
                </a:lnTo>
                <a:lnTo>
                  <a:pt x="17661" y="120846"/>
                </a:lnTo>
                <a:lnTo>
                  <a:pt x="17661" y="114706"/>
                </a:lnTo>
                <a:close/>
                <a:moveTo>
                  <a:pt x="29302" y="114706"/>
                </a:moveTo>
                <a:lnTo>
                  <a:pt x="34622" y="123885"/>
                </a:lnTo>
                <a:lnTo>
                  <a:pt x="34622" y="123885"/>
                </a:lnTo>
                <a:lnTo>
                  <a:pt x="32160" y="122457"/>
                </a:lnTo>
                <a:lnTo>
                  <a:pt x="29302" y="120846"/>
                </a:lnTo>
                <a:lnTo>
                  <a:pt x="29302" y="114706"/>
                </a:lnTo>
                <a:close/>
                <a:moveTo>
                  <a:pt x="40883" y="114706"/>
                </a:moveTo>
                <a:lnTo>
                  <a:pt x="46202" y="123885"/>
                </a:lnTo>
                <a:lnTo>
                  <a:pt x="46202" y="123885"/>
                </a:lnTo>
                <a:lnTo>
                  <a:pt x="43740" y="122457"/>
                </a:lnTo>
                <a:lnTo>
                  <a:pt x="40883" y="120846"/>
                </a:lnTo>
                <a:lnTo>
                  <a:pt x="40883" y="114706"/>
                </a:lnTo>
                <a:close/>
                <a:moveTo>
                  <a:pt x="52525" y="114706"/>
                </a:moveTo>
                <a:lnTo>
                  <a:pt x="57844" y="123885"/>
                </a:lnTo>
                <a:lnTo>
                  <a:pt x="57844" y="123885"/>
                </a:lnTo>
                <a:lnTo>
                  <a:pt x="55351" y="122457"/>
                </a:lnTo>
                <a:lnTo>
                  <a:pt x="52525" y="120846"/>
                </a:lnTo>
                <a:lnTo>
                  <a:pt x="52525" y="114706"/>
                </a:lnTo>
                <a:close/>
                <a:moveTo>
                  <a:pt x="64136" y="114706"/>
                </a:moveTo>
                <a:lnTo>
                  <a:pt x="69455" y="123885"/>
                </a:lnTo>
                <a:lnTo>
                  <a:pt x="69455" y="123885"/>
                </a:lnTo>
                <a:lnTo>
                  <a:pt x="66993" y="122457"/>
                </a:lnTo>
                <a:lnTo>
                  <a:pt x="64136" y="120846"/>
                </a:lnTo>
                <a:lnTo>
                  <a:pt x="64136" y="114706"/>
                </a:lnTo>
                <a:close/>
                <a:moveTo>
                  <a:pt x="87389" y="114706"/>
                </a:moveTo>
                <a:lnTo>
                  <a:pt x="92708" y="123885"/>
                </a:lnTo>
                <a:lnTo>
                  <a:pt x="92708" y="123885"/>
                </a:lnTo>
                <a:lnTo>
                  <a:pt x="90215" y="122487"/>
                </a:lnTo>
                <a:lnTo>
                  <a:pt x="87389" y="120846"/>
                </a:lnTo>
                <a:lnTo>
                  <a:pt x="87389" y="114706"/>
                </a:lnTo>
                <a:close/>
                <a:moveTo>
                  <a:pt x="110611" y="114706"/>
                </a:moveTo>
                <a:lnTo>
                  <a:pt x="115930" y="123885"/>
                </a:lnTo>
                <a:lnTo>
                  <a:pt x="115930" y="123885"/>
                </a:lnTo>
                <a:lnTo>
                  <a:pt x="113468" y="122457"/>
                </a:lnTo>
                <a:lnTo>
                  <a:pt x="110611" y="120846"/>
                </a:lnTo>
                <a:lnTo>
                  <a:pt x="110611" y="114706"/>
                </a:lnTo>
                <a:close/>
                <a:moveTo>
                  <a:pt x="133864" y="114706"/>
                </a:moveTo>
                <a:lnTo>
                  <a:pt x="139183" y="123885"/>
                </a:lnTo>
                <a:lnTo>
                  <a:pt x="139183" y="123885"/>
                </a:lnTo>
                <a:lnTo>
                  <a:pt x="136721" y="122487"/>
                </a:lnTo>
                <a:lnTo>
                  <a:pt x="133864" y="120846"/>
                </a:lnTo>
                <a:lnTo>
                  <a:pt x="133864" y="114706"/>
                </a:lnTo>
                <a:close/>
                <a:moveTo>
                  <a:pt x="215202" y="114706"/>
                </a:moveTo>
                <a:lnTo>
                  <a:pt x="220522" y="123885"/>
                </a:lnTo>
                <a:lnTo>
                  <a:pt x="220522" y="123885"/>
                </a:lnTo>
                <a:lnTo>
                  <a:pt x="218060" y="122487"/>
                </a:lnTo>
                <a:lnTo>
                  <a:pt x="215202" y="120846"/>
                </a:lnTo>
                <a:lnTo>
                  <a:pt x="215202" y="114706"/>
                </a:lnTo>
                <a:close/>
                <a:moveTo>
                  <a:pt x="284657" y="114706"/>
                </a:moveTo>
                <a:lnTo>
                  <a:pt x="284657" y="120846"/>
                </a:lnTo>
                <a:lnTo>
                  <a:pt x="279337" y="123885"/>
                </a:lnTo>
                <a:lnTo>
                  <a:pt x="284657" y="114706"/>
                </a:lnTo>
                <a:close/>
                <a:moveTo>
                  <a:pt x="6050" y="114706"/>
                </a:moveTo>
                <a:lnTo>
                  <a:pt x="11369" y="123885"/>
                </a:lnTo>
                <a:lnTo>
                  <a:pt x="8907" y="122487"/>
                </a:lnTo>
                <a:lnTo>
                  <a:pt x="6050" y="120846"/>
                </a:lnTo>
                <a:lnTo>
                  <a:pt x="6050" y="114706"/>
                </a:lnTo>
                <a:close/>
                <a:moveTo>
                  <a:pt x="75777" y="114706"/>
                </a:moveTo>
                <a:lnTo>
                  <a:pt x="81097" y="123885"/>
                </a:lnTo>
                <a:lnTo>
                  <a:pt x="78604" y="122457"/>
                </a:lnTo>
                <a:lnTo>
                  <a:pt x="75777" y="120846"/>
                </a:lnTo>
                <a:lnTo>
                  <a:pt x="75777" y="114706"/>
                </a:lnTo>
                <a:close/>
                <a:moveTo>
                  <a:pt x="99030" y="114706"/>
                </a:moveTo>
                <a:lnTo>
                  <a:pt x="104349" y="123885"/>
                </a:lnTo>
                <a:lnTo>
                  <a:pt x="101857" y="122457"/>
                </a:lnTo>
                <a:lnTo>
                  <a:pt x="99030" y="120846"/>
                </a:lnTo>
                <a:lnTo>
                  <a:pt x="99030" y="114706"/>
                </a:lnTo>
                <a:close/>
                <a:moveTo>
                  <a:pt x="122222" y="114706"/>
                </a:moveTo>
                <a:lnTo>
                  <a:pt x="127541" y="123885"/>
                </a:lnTo>
                <a:lnTo>
                  <a:pt x="125079" y="122457"/>
                </a:lnTo>
                <a:lnTo>
                  <a:pt x="122222" y="120846"/>
                </a:lnTo>
                <a:lnTo>
                  <a:pt x="122222" y="114706"/>
                </a:lnTo>
                <a:close/>
                <a:moveTo>
                  <a:pt x="145475" y="114706"/>
                </a:moveTo>
                <a:lnTo>
                  <a:pt x="150794" y="123885"/>
                </a:lnTo>
                <a:lnTo>
                  <a:pt x="148332" y="122487"/>
                </a:lnTo>
                <a:lnTo>
                  <a:pt x="145475" y="120846"/>
                </a:lnTo>
                <a:lnTo>
                  <a:pt x="145475" y="114706"/>
                </a:lnTo>
                <a:close/>
                <a:moveTo>
                  <a:pt x="157086" y="114706"/>
                </a:moveTo>
                <a:lnTo>
                  <a:pt x="162405" y="123885"/>
                </a:lnTo>
                <a:lnTo>
                  <a:pt x="159913" y="122487"/>
                </a:lnTo>
                <a:lnTo>
                  <a:pt x="157086" y="120846"/>
                </a:lnTo>
                <a:lnTo>
                  <a:pt x="157086" y="114706"/>
                </a:lnTo>
                <a:close/>
                <a:moveTo>
                  <a:pt x="168697" y="114706"/>
                </a:moveTo>
                <a:lnTo>
                  <a:pt x="174016" y="123885"/>
                </a:lnTo>
                <a:lnTo>
                  <a:pt x="171554" y="122487"/>
                </a:lnTo>
                <a:lnTo>
                  <a:pt x="168697" y="120846"/>
                </a:lnTo>
                <a:lnTo>
                  <a:pt x="168697" y="114706"/>
                </a:lnTo>
                <a:close/>
                <a:moveTo>
                  <a:pt x="180339" y="114706"/>
                </a:moveTo>
                <a:lnTo>
                  <a:pt x="185658" y="123885"/>
                </a:lnTo>
                <a:lnTo>
                  <a:pt x="183165" y="122487"/>
                </a:lnTo>
                <a:lnTo>
                  <a:pt x="180339" y="120846"/>
                </a:lnTo>
                <a:lnTo>
                  <a:pt x="180339" y="114706"/>
                </a:lnTo>
                <a:close/>
                <a:moveTo>
                  <a:pt x="191950" y="114706"/>
                </a:moveTo>
                <a:lnTo>
                  <a:pt x="197269" y="123885"/>
                </a:lnTo>
                <a:lnTo>
                  <a:pt x="194807" y="122487"/>
                </a:lnTo>
                <a:lnTo>
                  <a:pt x="191950" y="120846"/>
                </a:lnTo>
                <a:lnTo>
                  <a:pt x="191950" y="114706"/>
                </a:lnTo>
                <a:close/>
                <a:moveTo>
                  <a:pt x="203591" y="114706"/>
                </a:moveTo>
                <a:lnTo>
                  <a:pt x="208911" y="123885"/>
                </a:lnTo>
                <a:lnTo>
                  <a:pt x="206418" y="122487"/>
                </a:lnTo>
                <a:lnTo>
                  <a:pt x="203591" y="120846"/>
                </a:lnTo>
                <a:lnTo>
                  <a:pt x="203591" y="114706"/>
                </a:lnTo>
                <a:close/>
                <a:moveTo>
                  <a:pt x="226783" y="114706"/>
                </a:moveTo>
                <a:lnTo>
                  <a:pt x="232103" y="123885"/>
                </a:lnTo>
                <a:lnTo>
                  <a:pt x="229640" y="122487"/>
                </a:lnTo>
                <a:lnTo>
                  <a:pt x="226783" y="120846"/>
                </a:lnTo>
                <a:lnTo>
                  <a:pt x="226783" y="114706"/>
                </a:lnTo>
                <a:close/>
                <a:moveTo>
                  <a:pt x="238425" y="114706"/>
                </a:moveTo>
                <a:lnTo>
                  <a:pt x="243744" y="123885"/>
                </a:lnTo>
                <a:lnTo>
                  <a:pt x="241282" y="122487"/>
                </a:lnTo>
                <a:lnTo>
                  <a:pt x="238425" y="120846"/>
                </a:lnTo>
                <a:lnTo>
                  <a:pt x="238425" y="114706"/>
                </a:lnTo>
                <a:close/>
                <a:moveTo>
                  <a:pt x="250036" y="114706"/>
                </a:moveTo>
                <a:lnTo>
                  <a:pt x="255355" y="123885"/>
                </a:lnTo>
                <a:lnTo>
                  <a:pt x="252893" y="122487"/>
                </a:lnTo>
                <a:lnTo>
                  <a:pt x="250036" y="120846"/>
                </a:lnTo>
                <a:lnTo>
                  <a:pt x="250036" y="114706"/>
                </a:lnTo>
                <a:close/>
                <a:moveTo>
                  <a:pt x="261678" y="114706"/>
                </a:moveTo>
                <a:lnTo>
                  <a:pt x="266997" y="123885"/>
                </a:lnTo>
                <a:lnTo>
                  <a:pt x="264535" y="122487"/>
                </a:lnTo>
                <a:lnTo>
                  <a:pt x="261678" y="120846"/>
                </a:lnTo>
                <a:lnTo>
                  <a:pt x="261678" y="114706"/>
                </a:lnTo>
                <a:close/>
                <a:moveTo>
                  <a:pt x="273046" y="114706"/>
                </a:moveTo>
                <a:lnTo>
                  <a:pt x="273046" y="120846"/>
                </a:lnTo>
                <a:lnTo>
                  <a:pt x="270188" y="122487"/>
                </a:lnTo>
                <a:lnTo>
                  <a:pt x="267726" y="123885"/>
                </a:lnTo>
                <a:lnTo>
                  <a:pt x="273046" y="114706"/>
                </a:lnTo>
                <a:close/>
                <a:moveTo>
                  <a:pt x="273289" y="114706"/>
                </a:moveTo>
                <a:lnTo>
                  <a:pt x="278608" y="123885"/>
                </a:lnTo>
                <a:lnTo>
                  <a:pt x="276146" y="122487"/>
                </a:lnTo>
                <a:lnTo>
                  <a:pt x="273289" y="120846"/>
                </a:lnTo>
                <a:lnTo>
                  <a:pt x="273289" y="114706"/>
                </a:lnTo>
                <a:close/>
                <a:moveTo>
                  <a:pt x="40610" y="114706"/>
                </a:moveTo>
                <a:lnTo>
                  <a:pt x="40610" y="120846"/>
                </a:lnTo>
                <a:lnTo>
                  <a:pt x="37783" y="122487"/>
                </a:lnTo>
                <a:lnTo>
                  <a:pt x="35290" y="123946"/>
                </a:lnTo>
                <a:lnTo>
                  <a:pt x="35290" y="123946"/>
                </a:lnTo>
                <a:lnTo>
                  <a:pt x="40610" y="114706"/>
                </a:lnTo>
                <a:close/>
                <a:moveTo>
                  <a:pt x="87115" y="114706"/>
                </a:moveTo>
                <a:lnTo>
                  <a:pt x="87115" y="120846"/>
                </a:lnTo>
                <a:lnTo>
                  <a:pt x="84288" y="122487"/>
                </a:lnTo>
                <a:lnTo>
                  <a:pt x="81796" y="123946"/>
                </a:lnTo>
                <a:lnTo>
                  <a:pt x="81796" y="123946"/>
                </a:lnTo>
                <a:lnTo>
                  <a:pt x="87115" y="114706"/>
                </a:lnTo>
                <a:close/>
                <a:moveTo>
                  <a:pt x="17418" y="114706"/>
                </a:moveTo>
                <a:lnTo>
                  <a:pt x="17418" y="120846"/>
                </a:lnTo>
                <a:lnTo>
                  <a:pt x="14560" y="122487"/>
                </a:lnTo>
                <a:lnTo>
                  <a:pt x="12098" y="123946"/>
                </a:lnTo>
                <a:lnTo>
                  <a:pt x="12098" y="123946"/>
                </a:lnTo>
                <a:lnTo>
                  <a:pt x="17418" y="114706"/>
                </a:lnTo>
                <a:close/>
                <a:moveTo>
                  <a:pt x="52251" y="114706"/>
                </a:moveTo>
                <a:lnTo>
                  <a:pt x="52251" y="120846"/>
                </a:lnTo>
                <a:lnTo>
                  <a:pt x="49394" y="122487"/>
                </a:lnTo>
                <a:lnTo>
                  <a:pt x="46932" y="123946"/>
                </a:lnTo>
                <a:lnTo>
                  <a:pt x="46932" y="123946"/>
                </a:lnTo>
                <a:lnTo>
                  <a:pt x="52251" y="114706"/>
                </a:lnTo>
                <a:close/>
                <a:moveTo>
                  <a:pt x="29029" y="114706"/>
                </a:moveTo>
                <a:lnTo>
                  <a:pt x="29029" y="120846"/>
                </a:lnTo>
                <a:lnTo>
                  <a:pt x="26172" y="122487"/>
                </a:lnTo>
                <a:lnTo>
                  <a:pt x="23710" y="123946"/>
                </a:lnTo>
                <a:lnTo>
                  <a:pt x="29029" y="114706"/>
                </a:lnTo>
                <a:close/>
                <a:moveTo>
                  <a:pt x="63862" y="114706"/>
                </a:moveTo>
                <a:lnTo>
                  <a:pt x="63862" y="120846"/>
                </a:lnTo>
                <a:lnTo>
                  <a:pt x="61005" y="122487"/>
                </a:lnTo>
                <a:lnTo>
                  <a:pt x="58543" y="123946"/>
                </a:lnTo>
                <a:lnTo>
                  <a:pt x="63862" y="114706"/>
                </a:lnTo>
                <a:close/>
                <a:moveTo>
                  <a:pt x="75504" y="114706"/>
                </a:moveTo>
                <a:lnTo>
                  <a:pt x="75504" y="120846"/>
                </a:lnTo>
                <a:lnTo>
                  <a:pt x="72647" y="122487"/>
                </a:lnTo>
                <a:lnTo>
                  <a:pt x="70185" y="123946"/>
                </a:lnTo>
                <a:lnTo>
                  <a:pt x="75504" y="114706"/>
                </a:lnTo>
                <a:close/>
                <a:moveTo>
                  <a:pt x="98757" y="114706"/>
                </a:moveTo>
                <a:lnTo>
                  <a:pt x="98757" y="120846"/>
                </a:lnTo>
                <a:lnTo>
                  <a:pt x="95899" y="122487"/>
                </a:lnTo>
                <a:lnTo>
                  <a:pt x="93437" y="123946"/>
                </a:lnTo>
                <a:lnTo>
                  <a:pt x="98757" y="114706"/>
                </a:lnTo>
                <a:close/>
                <a:moveTo>
                  <a:pt x="110337" y="114706"/>
                </a:moveTo>
                <a:lnTo>
                  <a:pt x="110337" y="120846"/>
                </a:lnTo>
                <a:lnTo>
                  <a:pt x="107480" y="122487"/>
                </a:lnTo>
                <a:lnTo>
                  <a:pt x="105018" y="123946"/>
                </a:lnTo>
                <a:lnTo>
                  <a:pt x="110337" y="114706"/>
                </a:lnTo>
                <a:close/>
                <a:moveTo>
                  <a:pt x="121979" y="114706"/>
                </a:moveTo>
                <a:lnTo>
                  <a:pt x="121979" y="120846"/>
                </a:lnTo>
                <a:lnTo>
                  <a:pt x="119122" y="122487"/>
                </a:lnTo>
                <a:lnTo>
                  <a:pt x="116660" y="123946"/>
                </a:lnTo>
                <a:lnTo>
                  <a:pt x="121979" y="114706"/>
                </a:lnTo>
                <a:close/>
                <a:moveTo>
                  <a:pt x="133590" y="114736"/>
                </a:moveTo>
                <a:lnTo>
                  <a:pt x="133590" y="120846"/>
                </a:lnTo>
                <a:lnTo>
                  <a:pt x="130733" y="122487"/>
                </a:lnTo>
                <a:lnTo>
                  <a:pt x="128271" y="123946"/>
                </a:lnTo>
                <a:lnTo>
                  <a:pt x="133590" y="114736"/>
                </a:lnTo>
                <a:close/>
                <a:moveTo>
                  <a:pt x="145232" y="114736"/>
                </a:moveTo>
                <a:lnTo>
                  <a:pt x="145232" y="120846"/>
                </a:lnTo>
                <a:lnTo>
                  <a:pt x="142374" y="122487"/>
                </a:lnTo>
                <a:lnTo>
                  <a:pt x="139912" y="123946"/>
                </a:lnTo>
                <a:lnTo>
                  <a:pt x="145232" y="114736"/>
                </a:lnTo>
                <a:close/>
                <a:moveTo>
                  <a:pt x="156843" y="114736"/>
                </a:moveTo>
                <a:lnTo>
                  <a:pt x="156843" y="120846"/>
                </a:lnTo>
                <a:lnTo>
                  <a:pt x="153986" y="122487"/>
                </a:lnTo>
                <a:lnTo>
                  <a:pt x="151523" y="123946"/>
                </a:lnTo>
                <a:lnTo>
                  <a:pt x="156843" y="114736"/>
                </a:lnTo>
                <a:close/>
                <a:moveTo>
                  <a:pt x="168484" y="114736"/>
                </a:moveTo>
                <a:lnTo>
                  <a:pt x="168484" y="120846"/>
                </a:lnTo>
                <a:lnTo>
                  <a:pt x="165627" y="122487"/>
                </a:lnTo>
                <a:lnTo>
                  <a:pt x="163165" y="123946"/>
                </a:lnTo>
                <a:lnTo>
                  <a:pt x="168484" y="114736"/>
                </a:lnTo>
                <a:close/>
                <a:moveTo>
                  <a:pt x="180065" y="114736"/>
                </a:moveTo>
                <a:lnTo>
                  <a:pt x="180065" y="120846"/>
                </a:lnTo>
                <a:lnTo>
                  <a:pt x="177208" y="122487"/>
                </a:lnTo>
                <a:lnTo>
                  <a:pt x="174746" y="123946"/>
                </a:lnTo>
                <a:lnTo>
                  <a:pt x="180065" y="114736"/>
                </a:lnTo>
                <a:close/>
                <a:moveTo>
                  <a:pt x="191676" y="114736"/>
                </a:moveTo>
                <a:lnTo>
                  <a:pt x="191676" y="120846"/>
                </a:lnTo>
                <a:lnTo>
                  <a:pt x="188849" y="122487"/>
                </a:lnTo>
                <a:lnTo>
                  <a:pt x="186357" y="123946"/>
                </a:lnTo>
                <a:lnTo>
                  <a:pt x="191676" y="114736"/>
                </a:lnTo>
                <a:close/>
                <a:moveTo>
                  <a:pt x="203318" y="114736"/>
                </a:moveTo>
                <a:lnTo>
                  <a:pt x="203318" y="120846"/>
                </a:lnTo>
                <a:lnTo>
                  <a:pt x="200461" y="122487"/>
                </a:lnTo>
                <a:lnTo>
                  <a:pt x="197999" y="123946"/>
                </a:lnTo>
                <a:lnTo>
                  <a:pt x="203318" y="114736"/>
                </a:lnTo>
                <a:close/>
                <a:moveTo>
                  <a:pt x="214929" y="114736"/>
                </a:moveTo>
                <a:lnTo>
                  <a:pt x="214929" y="120846"/>
                </a:lnTo>
                <a:lnTo>
                  <a:pt x="212072" y="122487"/>
                </a:lnTo>
                <a:lnTo>
                  <a:pt x="209610" y="123946"/>
                </a:lnTo>
                <a:lnTo>
                  <a:pt x="214929" y="114736"/>
                </a:lnTo>
                <a:close/>
                <a:moveTo>
                  <a:pt x="226570" y="114736"/>
                </a:moveTo>
                <a:lnTo>
                  <a:pt x="226570" y="120846"/>
                </a:lnTo>
                <a:lnTo>
                  <a:pt x="223713" y="122487"/>
                </a:lnTo>
                <a:lnTo>
                  <a:pt x="221251" y="123946"/>
                </a:lnTo>
                <a:lnTo>
                  <a:pt x="226570" y="114736"/>
                </a:lnTo>
                <a:close/>
                <a:moveTo>
                  <a:pt x="238182" y="114736"/>
                </a:moveTo>
                <a:lnTo>
                  <a:pt x="238182" y="120846"/>
                </a:lnTo>
                <a:lnTo>
                  <a:pt x="235355" y="122487"/>
                </a:lnTo>
                <a:lnTo>
                  <a:pt x="232862" y="123946"/>
                </a:lnTo>
                <a:lnTo>
                  <a:pt x="238182" y="114736"/>
                </a:lnTo>
                <a:close/>
                <a:moveTo>
                  <a:pt x="249793" y="114736"/>
                </a:moveTo>
                <a:lnTo>
                  <a:pt x="249793" y="120846"/>
                </a:lnTo>
                <a:lnTo>
                  <a:pt x="246936" y="122487"/>
                </a:lnTo>
                <a:lnTo>
                  <a:pt x="244474" y="123946"/>
                </a:lnTo>
                <a:lnTo>
                  <a:pt x="249793" y="114736"/>
                </a:lnTo>
                <a:close/>
                <a:moveTo>
                  <a:pt x="261404" y="114736"/>
                </a:moveTo>
                <a:lnTo>
                  <a:pt x="261404" y="120846"/>
                </a:lnTo>
                <a:lnTo>
                  <a:pt x="258547" y="122487"/>
                </a:lnTo>
                <a:lnTo>
                  <a:pt x="256085" y="123946"/>
                </a:lnTo>
                <a:lnTo>
                  <a:pt x="261404" y="114736"/>
                </a:lnTo>
                <a:close/>
                <a:moveTo>
                  <a:pt x="156964" y="121058"/>
                </a:moveTo>
                <a:lnTo>
                  <a:pt x="159822" y="122669"/>
                </a:lnTo>
                <a:lnTo>
                  <a:pt x="162284" y="124128"/>
                </a:lnTo>
                <a:lnTo>
                  <a:pt x="151645" y="124128"/>
                </a:lnTo>
                <a:lnTo>
                  <a:pt x="154107" y="122669"/>
                </a:lnTo>
                <a:lnTo>
                  <a:pt x="156964" y="121058"/>
                </a:lnTo>
                <a:close/>
                <a:moveTo>
                  <a:pt x="168575" y="121058"/>
                </a:moveTo>
                <a:lnTo>
                  <a:pt x="171433" y="122669"/>
                </a:lnTo>
                <a:lnTo>
                  <a:pt x="173895" y="124128"/>
                </a:lnTo>
                <a:lnTo>
                  <a:pt x="163256" y="124128"/>
                </a:lnTo>
                <a:lnTo>
                  <a:pt x="165749" y="122669"/>
                </a:lnTo>
                <a:lnTo>
                  <a:pt x="168575" y="121058"/>
                </a:lnTo>
                <a:close/>
                <a:moveTo>
                  <a:pt x="180217" y="121058"/>
                </a:moveTo>
                <a:lnTo>
                  <a:pt x="183074" y="122669"/>
                </a:lnTo>
                <a:lnTo>
                  <a:pt x="185536" y="124128"/>
                </a:lnTo>
                <a:lnTo>
                  <a:pt x="174898" y="124128"/>
                </a:lnTo>
                <a:lnTo>
                  <a:pt x="177360" y="122669"/>
                </a:lnTo>
                <a:lnTo>
                  <a:pt x="180217" y="121058"/>
                </a:lnTo>
                <a:close/>
                <a:moveTo>
                  <a:pt x="191828" y="121058"/>
                </a:moveTo>
                <a:lnTo>
                  <a:pt x="194685" y="122669"/>
                </a:lnTo>
                <a:lnTo>
                  <a:pt x="197147" y="124128"/>
                </a:lnTo>
                <a:lnTo>
                  <a:pt x="186509" y="124128"/>
                </a:lnTo>
                <a:lnTo>
                  <a:pt x="189001" y="122669"/>
                </a:lnTo>
                <a:lnTo>
                  <a:pt x="191828" y="121058"/>
                </a:lnTo>
                <a:close/>
                <a:moveTo>
                  <a:pt x="203470" y="121058"/>
                </a:moveTo>
                <a:lnTo>
                  <a:pt x="206327" y="122669"/>
                </a:lnTo>
                <a:lnTo>
                  <a:pt x="208789" y="124128"/>
                </a:lnTo>
                <a:lnTo>
                  <a:pt x="198151" y="124128"/>
                </a:lnTo>
                <a:lnTo>
                  <a:pt x="200613" y="122669"/>
                </a:lnTo>
                <a:lnTo>
                  <a:pt x="203470" y="121058"/>
                </a:lnTo>
                <a:close/>
                <a:moveTo>
                  <a:pt x="215051" y="121058"/>
                </a:moveTo>
                <a:lnTo>
                  <a:pt x="217908" y="122669"/>
                </a:lnTo>
                <a:lnTo>
                  <a:pt x="220370" y="124128"/>
                </a:lnTo>
                <a:lnTo>
                  <a:pt x="209731" y="124128"/>
                </a:lnTo>
                <a:lnTo>
                  <a:pt x="212193" y="122669"/>
                </a:lnTo>
                <a:lnTo>
                  <a:pt x="215051" y="121058"/>
                </a:lnTo>
                <a:close/>
                <a:moveTo>
                  <a:pt x="226692" y="121058"/>
                </a:moveTo>
                <a:lnTo>
                  <a:pt x="229519" y="122669"/>
                </a:lnTo>
                <a:lnTo>
                  <a:pt x="232011" y="124128"/>
                </a:lnTo>
                <a:lnTo>
                  <a:pt x="221373" y="124128"/>
                </a:lnTo>
                <a:lnTo>
                  <a:pt x="223835" y="122669"/>
                </a:lnTo>
                <a:lnTo>
                  <a:pt x="226692" y="121058"/>
                </a:lnTo>
                <a:close/>
                <a:moveTo>
                  <a:pt x="238303" y="121058"/>
                </a:moveTo>
                <a:lnTo>
                  <a:pt x="241160" y="122669"/>
                </a:lnTo>
                <a:lnTo>
                  <a:pt x="243622" y="124128"/>
                </a:lnTo>
                <a:lnTo>
                  <a:pt x="232984" y="124128"/>
                </a:lnTo>
                <a:lnTo>
                  <a:pt x="235446" y="122669"/>
                </a:lnTo>
                <a:lnTo>
                  <a:pt x="238303" y="121058"/>
                </a:lnTo>
                <a:close/>
                <a:moveTo>
                  <a:pt x="249945" y="121058"/>
                </a:moveTo>
                <a:lnTo>
                  <a:pt x="252772" y="122669"/>
                </a:lnTo>
                <a:lnTo>
                  <a:pt x="255264" y="124128"/>
                </a:lnTo>
                <a:lnTo>
                  <a:pt x="244626" y="124128"/>
                </a:lnTo>
                <a:lnTo>
                  <a:pt x="247088" y="122669"/>
                </a:lnTo>
                <a:lnTo>
                  <a:pt x="249945" y="121058"/>
                </a:lnTo>
                <a:close/>
                <a:moveTo>
                  <a:pt x="261556" y="121058"/>
                </a:moveTo>
                <a:lnTo>
                  <a:pt x="264413" y="122669"/>
                </a:lnTo>
                <a:lnTo>
                  <a:pt x="266875" y="124128"/>
                </a:lnTo>
                <a:lnTo>
                  <a:pt x="256237" y="124128"/>
                </a:lnTo>
                <a:lnTo>
                  <a:pt x="258699" y="122669"/>
                </a:lnTo>
                <a:lnTo>
                  <a:pt x="261556" y="121058"/>
                </a:lnTo>
                <a:close/>
                <a:moveTo>
                  <a:pt x="273198" y="121058"/>
                </a:moveTo>
                <a:lnTo>
                  <a:pt x="276024" y="122669"/>
                </a:lnTo>
                <a:lnTo>
                  <a:pt x="278517" y="124128"/>
                </a:lnTo>
                <a:lnTo>
                  <a:pt x="267878" y="124128"/>
                </a:lnTo>
                <a:lnTo>
                  <a:pt x="270340" y="122669"/>
                </a:lnTo>
                <a:lnTo>
                  <a:pt x="273198" y="121058"/>
                </a:lnTo>
                <a:close/>
                <a:moveTo>
                  <a:pt x="5898" y="121089"/>
                </a:moveTo>
                <a:lnTo>
                  <a:pt x="8755" y="122730"/>
                </a:lnTo>
                <a:lnTo>
                  <a:pt x="11217" y="124159"/>
                </a:lnTo>
                <a:lnTo>
                  <a:pt x="578" y="124159"/>
                </a:lnTo>
                <a:lnTo>
                  <a:pt x="5898" y="121089"/>
                </a:lnTo>
                <a:close/>
                <a:moveTo>
                  <a:pt x="17509" y="121089"/>
                </a:moveTo>
                <a:lnTo>
                  <a:pt x="20366" y="122730"/>
                </a:lnTo>
                <a:lnTo>
                  <a:pt x="22828" y="124159"/>
                </a:lnTo>
                <a:lnTo>
                  <a:pt x="12190" y="124159"/>
                </a:lnTo>
                <a:lnTo>
                  <a:pt x="14682" y="122730"/>
                </a:lnTo>
                <a:lnTo>
                  <a:pt x="17509" y="121089"/>
                </a:lnTo>
                <a:close/>
                <a:moveTo>
                  <a:pt x="29150" y="121089"/>
                </a:moveTo>
                <a:lnTo>
                  <a:pt x="32008" y="122730"/>
                </a:lnTo>
                <a:lnTo>
                  <a:pt x="34470" y="124159"/>
                </a:lnTo>
                <a:lnTo>
                  <a:pt x="23831" y="124159"/>
                </a:lnTo>
                <a:lnTo>
                  <a:pt x="26293" y="122730"/>
                </a:lnTo>
                <a:lnTo>
                  <a:pt x="29150" y="121089"/>
                </a:lnTo>
                <a:close/>
                <a:moveTo>
                  <a:pt x="40762" y="121089"/>
                </a:moveTo>
                <a:lnTo>
                  <a:pt x="43619" y="122730"/>
                </a:lnTo>
                <a:lnTo>
                  <a:pt x="46081" y="124159"/>
                </a:lnTo>
                <a:lnTo>
                  <a:pt x="35442" y="124159"/>
                </a:lnTo>
                <a:lnTo>
                  <a:pt x="37935" y="122730"/>
                </a:lnTo>
                <a:lnTo>
                  <a:pt x="40762" y="121089"/>
                </a:lnTo>
                <a:close/>
                <a:moveTo>
                  <a:pt x="52403" y="121089"/>
                </a:moveTo>
                <a:lnTo>
                  <a:pt x="55260" y="122730"/>
                </a:lnTo>
                <a:lnTo>
                  <a:pt x="57722" y="124159"/>
                </a:lnTo>
                <a:lnTo>
                  <a:pt x="47084" y="124159"/>
                </a:lnTo>
                <a:lnTo>
                  <a:pt x="49546" y="122730"/>
                </a:lnTo>
                <a:lnTo>
                  <a:pt x="52403" y="121089"/>
                </a:lnTo>
                <a:close/>
                <a:moveTo>
                  <a:pt x="64014" y="121089"/>
                </a:moveTo>
                <a:lnTo>
                  <a:pt x="66871" y="122730"/>
                </a:lnTo>
                <a:lnTo>
                  <a:pt x="69334" y="124159"/>
                </a:lnTo>
                <a:lnTo>
                  <a:pt x="58695" y="124159"/>
                </a:lnTo>
                <a:lnTo>
                  <a:pt x="61187" y="122730"/>
                </a:lnTo>
                <a:lnTo>
                  <a:pt x="64014" y="121089"/>
                </a:lnTo>
                <a:close/>
                <a:moveTo>
                  <a:pt x="75625" y="121089"/>
                </a:moveTo>
                <a:lnTo>
                  <a:pt x="78452" y="122730"/>
                </a:lnTo>
                <a:lnTo>
                  <a:pt x="80945" y="124159"/>
                </a:lnTo>
                <a:lnTo>
                  <a:pt x="70306" y="124159"/>
                </a:lnTo>
                <a:lnTo>
                  <a:pt x="72768" y="122730"/>
                </a:lnTo>
                <a:lnTo>
                  <a:pt x="75625" y="121089"/>
                </a:lnTo>
                <a:close/>
                <a:moveTo>
                  <a:pt x="87237" y="121089"/>
                </a:moveTo>
                <a:lnTo>
                  <a:pt x="90094" y="122730"/>
                </a:lnTo>
                <a:lnTo>
                  <a:pt x="92556" y="124159"/>
                </a:lnTo>
                <a:lnTo>
                  <a:pt x="81917" y="124159"/>
                </a:lnTo>
                <a:lnTo>
                  <a:pt x="84379" y="122730"/>
                </a:lnTo>
                <a:lnTo>
                  <a:pt x="87237" y="121089"/>
                </a:lnTo>
                <a:close/>
                <a:moveTo>
                  <a:pt x="98878" y="121089"/>
                </a:moveTo>
                <a:lnTo>
                  <a:pt x="101705" y="122730"/>
                </a:lnTo>
                <a:lnTo>
                  <a:pt x="104197" y="124159"/>
                </a:lnTo>
                <a:lnTo>
                  <a:pt x="93559" y="124159"/>
                </a:lnTo>
                <a:lnTo>
                  <a:pt x="96021" y="122730"/>
                </a:lnTo>
                <a:lnTo>
                  <a:pt x="98878" y="121089"/>
                </a:lnTo>
                <a:close/>
                <a:moveTo>
                  <a:pt x="110489" y="121089"/>
                </a:moveTo>
                <a:lnTo>
                  <a:pt x="113346" y="122730"/>
                </a:lnTo>
                <a:lnTo>
                  <a:pt x="115809" y="124159"/>
                </a:lnTo>
                <a:lnTo>
                  <a:pt x="105170" y="124159"/>
                </a:lnTo>
                <a:lnTo>
                  <a:pt x="107632" y="122730"/>
                </a:lnTo>
                <a:lnTo>
                  <a:pt x="110489" y="121089"/>
                </a:lnTo>
                <a:close/>
                <a:moveTo>
                  <a:pt x="122131" y="121089"/>
                </a:moveTo>
                <a:lnTo>
                  <a:pt x="124958" y="122730"/>
                </a:lnTo>
                <a:lnTo>
                  <a:pt x="127450" y="124159"/>
                </a:lnTo>
                <a:lnTo>
                  <a:pt x="116812" y="124159"/>
                </a:lnTo>
                <a:lnTo>
                  <a:pt x="119274" y="122730"/>
                </a:lnTo>
                <a:lnTo>
                  <a:pt x="122131" y="121089"/>
                </a:lnTo>
                <a:close/>
                <a:moveTo>
                  <a:pt x="133742" y="121089"/>
                </a:moveTo>
                <a:lnTo>
                  <a:pt x="136599" y="122730"/>
                </a:lnTo>
                <a:lnTo>
                  <a:pt x="139061" y="124159"/>
                </a:lnTo>
                <a:lnTo>
                  <a:pt x="128423" y="124159"/>
                </a:lnTo>
                <a:lnTo>
                  <a:pt x="130885" y="122730"/>
                </a:lnTo>
                <a:lnTo>
                  <a:pt x="133742" y="121089"/>
                </a:lnTo>
                <a:close/>
                <a:moveTo>
                  <a:pt x="145323" y="121089"/>
                </a:moveTo>
                <a:lnTo>
                  <a:pt x="148180" y="122730"/>
                </a:lnTo>
                <a:lnTo>
                  <a:pt x="150642" y="124159"/>
                </a:lnTo>
                <a:lnTo>
                  <a:pt x="140004" y="124159"/>
                </a:lnTo>
                <a:lnTo>
                  <a:pt x="142496" y="122730"/>
                </a:lnTo>
                <a:lnTo>
                  <a:pt x="145323" y="121089"/>
                </a:lnTo>
                <a:close/>
                <a:moveTo>
                  <a:pt x="11217" y="124402"/>
                </a:moveTo>
                <a:lnTo>
                  <a:pt x="5898" y="127472"/>
                </a:lnTo>
                <a:lnTo>
                  <a:pt x="578" y="124402"/>
                </a:lnTo>
                <a:close/>
                <a:moveTo>
                  <a:pt x="22828" y="124402"/>
                </a:moveTo>
                <a:lnTo>
                  <a:pt x="17509" y="127472"/>
                </a:lnTo>
                <a:lnTo>
                  <a:pt x="12190" y="124402"/>
                </a:lnTo>
                <a:close/>
                <a:moveTo>
                  <a:pt x="34470" y="124402"/>
                </a:moveTo>
                <a:lnTo>
                  <a:pt x="29150" y="127472"/>
                </a:lnTo>
                <a:lnTo>
                  <a:pt x="23831" y="124402"/>
                </a:lnTo>
                <a:close/>
                <a:moveTo>
                  <a:pt x="46081" y="124402"/>
                </a:moveTo>
                <a:lnTo>
                  <a:pt x="40762" y="127472"/>
                </a:lnTo>
                <a:lnTo>
                  <a:pt x="35442" y="124402"/>
                </a:lnTo>
                <a:close/>
                <a:moveTo>
                  <a:pt x="57722" y="124402"/>
                </a:moveTo>
                <a:lnTo>
                  <a:pt x="52403" y="127472"/>
                </a:lnTo>
                <a:lnTo>
                  <a:pt x="47084" y="124402"/>
                </a:lnTo>
                <a:close/>
                <a:moveTo>
                  <a:pt x="69334" y="124402"/>
                </a:moveTo>
                <a:lnTo>
                  <a:pt x="64014" y="127472"/>
                </a:lnTo>
                <a:lnTo>
                  <a:pt x="58695" y="124402"/>
                </a:lnTo>
                <a:close/>
                <a:moveTo>
                  <a:pt x="80945" y="124402"/>
                </a:moveTo>
                <a:lnTo>
                  <a:pt x="75625" y="127472"/>
                </a:lnTo>
                <a:lnTo>
                  <a:pt x="70306" y="124402"/>
                </a:lnTo>
                <a:close/>
                <a:moveTo>
                  <a:pt x="92556" y="124402"/>
                </a:moveTo>
                <a:lnTo>
                  <a:pt x="87237" y="127472"/>
                </a:lnTo>
                <a:lnTo>
                  <a:pt x="81917" y="124402"/>
                </a:lnTo>
                <a:close/>
                <a:moveTo>
                  <a:pt x="104197" y="124402"/>
                </a:moveTo>
                <a:lnTo>
                  <a:pt x="98878" y="127472"/>
                </a:lnTo>
                <a:lnTo>
                  <a:pt x="93559" y="124402"/>
                </a:lnTo>
                <a:close/>
                <a:moveTo>
                  <a:pt x="115809" y="124402"/>
                </a:moveTo>
                <a:lnTo>
                  <a:pt x="110489" y="127472"/>
                </a:lnTo>
                <a:lnTo>
                  <a:pt x="105170" y="124402"/>
                </a:lnTo>
                <a:close/>
                <a:moveTo>
                  <a:pt x="127450" y="124402"/>
                </a:moveTo>
                <a:lnTo>
                  <a:pt x="122131" y="127472"/>
                </a:lnTo>
                <a:lnTo>
                  <a:pt x="116812" y="124402"/>
                </a:lnTo>
                <a:close/>
                <a:moveTo>
                  <a:pt x="139061" y="124402"/>
                </a:moveTo>
                <a:lnTo>
                  <a:pt x="133742" y="127472"/>
                </a:lnTo>
                <a:lnTo>
                  <a:pt x="128423" y="124402"/>
                </a:lnTo>
                <a:close/>
                <a:moveTo>
                  <a:pt x="150642" y="124402"/>
                </a:moveTo>
                <a:lnTo>
                  <a:pt x="145323" y="127472"/>
                </a:lnTo>
                <a:lnTo>
                  <a:pt x="140004" y="124402"/>
                </a:lnTo>
                <a:close/>
                <a:moveTo>
                  <a:pt x="162284" y="124402"/>
                </a:moveTo>
                <a:lnTo>
                  <a:pt x="156964" y="127472"/>
                </a:lnTo>
                <a:lnTo>
                  <a:pt x="151645" y="124402"/>
                </a:lnTo>
                <a:close/>
                <a:moveTo>
                  <a:pt x="173895" y="124402"/>
                </a:moveTo>
                <a:lnTo>
                  <a:pt x="168575" y="127472"/>
                </a:lnTo>
                <a:lnTo>
                  <a:pt x="163256" y="124402"/>
                </a:lnTo>
                <a:close/>
                <a:moveTo>
                  <a:pt x="185536" y="124402"/>
                </a:moveTo>
                <a:lnTo>
                  <a:pt x="180217" y="127472"/>
                </a:lnTo>
                <a:lnTo>
                  <a:pt x="174898" y="124402"/>
                </a:lnTo>
                <a:close/>
                <a:moveTo>
                  <a:pt x="197147" y="124402"/>
                </a:moveTo>
                <a:lnTo>
                  <a:pt x="191828" y="127472"/>
                </a:lnTo>
                <a:lnTo>
                  <a:pt x="186509" y="124402"/>
                </a:lnTo>
                <a:close/>
                <a:moveTo>
                  <a:pt x="208789" y="124402"/>
                </a:moveTo>
                <a:lnTo>
                  <a:pt x="203470" y="127472"/>
                </a:lnTo>
                <a:lnTo>
                  <a:pt x="198151" y="124402"/>
                </a:lnTo>
                <a:close/>
                <a:moveTo>
                  <a:pt x="220370" y="124402"/>
                </a:moveTo>
                <a:lnTo>
                  <a:pt x="215051" y="127472"/>
                </a:lnTo>
                <a:lnTo>
                  <a:pt x="209731" y="124402"/>
                </a:lnTo>
                <a:close/>
                <a:moveTo>
                  <a:pt x="232011" y="124402"/>
                </a:moveTo>
                <a:lnTo>
                  <a:pt x="226692" y="127472"/>
                </a:lnTo>
                <a:lnTo>
                  <a:pt x="221373" y="124402"/>
                </a:lnTo>
                <a:close/>
                <a:moveTo>
                  <a:pt x="243622" y="124402"/>
                </a:moveTo>
                <a:lnTo>
                  <a:pt x="238303" y="127472"/>
                </a:lnTo>
                <a:lnTo>
                  <a:pt x="232984" y="124402"/>
                </a:lnTo>
                <a:close/>
                <a:moveTo>
                  <a:pt x="255264" y="124402"/>
                </a:moveTo>
                <a:lnTo>
                  <a:pt x="249945" y="127472"/>
                </a:lnTo>
                <a:lnTo>
                  <a:pt x="244626" y="124402"/>
                </a:lnTo>
                <a:close/>
                <a:moveTo>
                  <a:pt x="266875" y="124402"/>
                </a:moveTo>
                <a:lnTo>
                  <a:pt x="261556" y="127472"/>
                </a:lnTo>
                <a:lnTo>
                  <a:pt x="256237" y="124402"/>
                </a:lnTo>
                <a:close/>
                <a:moveTo>
                  <a:pt x="278517" y="124402"/>
                </a:moveTo>
                <a:lnTo>
                  <a:pt x="273198" y="127472"/>
                </a:lnTo>
                <a:lnTo>
                  <a:pt x="267878" y="124402"/>
                </a:lnTo>
                <a:close/>
                <a:moveTo>
                  <a:pt x="11369" y="124615"/>
                </a:moveTo>
                <a:lnTo>
                  <a:pt x="6050" y="133825"/>
                </a:lnTo>
                <a:lnTo>
                  <a:pt x="6050" y="127685"/>
                </a:lnTo>
                <a:lnTo>
                  <a:pt x="11369" y="124615"/>
                </a:lnTo>
                <a:close/>
                <a:moveTo>
                  <a:pt x="22980" y="124615"/>
                </a:moveTo>
                <a:lnTo>
                  <a:pt x="17661" y="133825"/>
                </a:lnTo>
                <a:lnTo>
                  <a:pt x="17661" y="127685"/>
                </a:lnTo>
                <a:lnTo>
                  <a:pt x="22980" y="124615"/>
                </a:lnTo>
                <a:close/>
                <a:moveTo>
                  <a:pt x="34622" y="124615"/>
                </a:moveTo>
                <a:lnTo>
                  <a:pt x="29302" y="133825"/>
                </a:lnTo>
                <a:lnTo>
                  <a:pt x="29302" y="127685"/>
                </a:lnTo>
                <a:lnTo>
                  <a:pt x="34622" y="124615"/>
                </a:lnTo>
                <a:close/>
                <a:moveTo>
                  <a:pt x="46202" y="124615"/>
                </a:moveTo>
                <a:lnTo>
                  <a:pt x="40883" y="133825"/>
                </a:lnTo>
                <a:lnTo>
                  <a:pt x="40883" y="127685"/>
                </a:lnTo>
                <a:lnTo>
                  <a:pt x="46202" y="124615"/>
                </a:lnTo>
                <a:close/>
                <a:moveTo>
                  <a:pt x="57844" y="124615"/>
                </a:moveTo>
                <a:lnTo>
                  <a:pt x="52525" y="133825"/>
                </a:lnTo>
                <a:lnTo>
                  <a:pt x="52525" y="127685"/>
                </a:lnTo>
                <a:lnTo>
                  <a:pt x="57844" y="124615"/>
                </a:lnTo>
                <a:close/>
                <a:moveTo>
                  <a:pt x="69455" y="124615"/>
                </a:moveTo>
                <a:lnTo>
                  <a:pt x="64136" y="133825"/>
                </a:lnTo>
                <a:lnTo>
                  <a:pt x="64136" y="127685"/>
                </a:lnTo>
                <a:lnTo>
                  <a:pt x="69455" y="124615"/>
                </a:lnTo>
                <a:close/>
                <a:moveTo>
                  <a:pt x="81097" y="124615"/>
                </a:moveTo>
                <a:lnTo>
                  <a:pt x="75777" y="133825"/>
                </a:lnTo>
                <a:lnTo>
                  <a:pt x="75777" y="127685"/>
                </a:lnTo>
                <a:lnTo>
                  <a:pt x="81097" y="124615"/>
                </a:lnTo>
                <a:close/>
                <a:moveTo>
                  <a:pt x="92708" y="124615"/>
                </a:moveTo>
                <a:lnTo>
                  <a:pt x="87389" y="133825"/>
                </a:lnTo>
                <a:lnTo>
                  <a:pt x="87389" y="127685"/>
                </a:lnTo>
                <a:lnTo>
                  <a:pt x="92708" y="124615"/>
                </a:lnTo>
                <a:close/>
                <a:moveTo>
                  <a:pt x="104349" y="124615"/>
                </a:moveTo>
                <a:lnTo>
                  <a:pt x="99030" y="133825"/>
                </a:lnTo>
                <a:lnTo>
                  <a:pt x="99030" y="127685"/>
                </a:lnTo>
                <a:lnTo>
                  <a:pt x="104349" y="124615"/>
                </a:lnTo>
                <a:close/>
                <a:moveTo>
                  <a:pt x="115930" y="124615"/>
                </a:moveTo>
                <a:lnTo>
                  <a:pt x="110611" y="133825"/>
                </a:lnTo>
                <a:lnTo>
                  <a:pt x="110611" y="127685"/>
                </a:lnTo>
                <a:lnTo>
                  <a:pt x="115930" y="124615"/>
                </a:lnTo>
                <a:close/>
                <a:moveTo>
                  <a:pt x="127541" y="124615"/>
                </a:moveTo>
                <a:lnTo>
                  <a:pt x="122222" y="133825"/>
                </a:lnTo>
                <a:lnTo>
                  <a:pt x="122222" y="127685"/>
                </a:lnTo>
                <a:lnTo>
                  <a:pt x="127541" y="124615"/>
                </a:lnTo>
                <a:close/>
                <a:moveTo>
                  <a:pt x="139183" y="124615"/>
                </a:moveTo>
                <a:lnTo>
                  <a:pt x="133864" y="133825"/>
                </a:lnTo>
                <a:lnTo>
                  <a:pt x="133864" y="127685"/>
                </a:lnTo>
                <a:lnTo>
                  <a:pt x="139183" y="124615"/>
                </a:lnTo>
                <a:close/>
                <a:moveTo>
                  <a:pt x="150794" y="124615"/>
                </a:moveTo>
                <a:lnTo>
                  <a:pt x="145475" y="133825"/>
                </a:lnTo>
                <a:lnTo>
                  <a:pt x="145475" y="127685"/>
                </a:lnTo>
                <a:lnTo>
                  <a:pt x="150794" y="124615"/>
                </a:lnTo>
                <a:close/>
                <a:moveTo>
                  <a:pt x="162436" y="124615"/>
                </a:moveTo>
                <a:lnTo>
                  <a:pt x="157116" y="133825"/>
                </a:lnTo>
                <a:lnTo>
                  <a:pt x="157116" y="127685"/>
                </a:lnTo>
                <a:lnTo>
                  <a:pt x="162436" y="124615"/>
                </a:lnTo>
                <a:close/>
                <a:moveTo>
                  <a:pt x="174047" y="124615"/>
                </a:moveTo>
                <a:lnTo>
                  <a:pt x="168727" y="133825"/>
                </a:lnTo>
                <a:lnTo>
                  <a:pt x="168727" y="127685"/>
                </a:lnTo>
                <a:lnTo>
                  <a:pt x="174047" y="124615"/>
                </a:lnTo>
                <a:close/>
                <a:moveTo>
                  <a:pt x="185658" y="124615"/>
                </a:moveTo>
                <a:lnTo>
                  <a:pt x="180339" y="133825"/>
                </a:lnTo>
                <a:lnTo>
                  <a:pt x="180339" y="127685"/>
                </a:lnTo>
                <a:lnTo>
                  <a:pt x="185658" y="124615"/>
                </a:lnTo>
                <a:close/>
                <a:moveTo>
                  <a:pt x="197269" y="124615"/>
                </a:moveTo>
                <a:lnTo>
                  <a:pt x="191950" y="133825"/>
                </a:lnTo>
                <a:lnTo>
                  <a:pt x="191950" y="127685"/>
                </a:lnTo>
                <a:lnTo>
                  <a:pt x="197269" y="124615"/>
                </a:lnTo>
                <a:close/>
                <a:moveTo>
                  <a:pt x="208911" y="124615"/>
                </a:moveTo>
                <a:lnTo>
                  <a:pt x="203591" y="133825"/>
                </a:lnTo>
                <a:lnTo>
                  <a:pt x="203591" y="127685"/>
                </a:lnTo>
                <a:lnTo>
                  <a:pt x="208911" y="124615"/>
                </a:lnTo>
                <a:close/>
                <a:moveTo>
                  <a:pt x="220522" y="124615"/>
                </a:moveTo>
                <a:lnTo>
                  <a:pt x="215202" y="133825"/>
                </a:lnTo>
                <a:lnTo>
                  <a:pt x="215202" y="127685"/>
                </a:lnTo>
                <a:lnTo>
                  <a:pt x="220522" y="124615"/>
                </a:lnTo>
                <a:close/>
                <a:moveTo>
                  <a:pt x="232163" y="124615"/>
                </a:moveTo>
                <a:lnTo>
                  <a:pt x="226844" y="133825"/>
                </a:lnTo>
                <a:lnTo>
                  <a:pt x="226844" y="127685"/>
                </a:lnTo>
                <a:lnTo>
                  <a:pt x="232163" y="124615"/>
                </a:lnTo>
                <a:close/>
                <a:moveTo>
                  <a:pt x="243774" y="124615"/>
                </a:moveTo>
                <a:lnTo>
                  <a:pt x="238455" y="133825"/>
                </a:lnTo>
                <a:lnTo>
                  <a:pt x="238455" y="127685"/>
                </a:lnTo>
                <a:lnTo>
                  <a:pt x="243774" y="124615"/>
                </a:lnTo>
                <a:close/>
                <a:moveTo>
                  <a:pt x="255355" y="124615"/>
                </a:moveTo>
                <a:lnTo>
                  <a:pt x="250036" y="133825"/>
                </a:lnTo>
                <a:lnTo>
                  <a:pt x="250036" y="127685"/>
                </a:lnTo>
                <a:lnTo>
                  <a:pt x="255355" y="124615"/>
                </a:lnTo>
                <a:close/>
                <a:moveTo>
                  <a:pt x="266997" y="124615"/>
                </a:moveTo>
                <a:lnTo>
                  <a:pt x="261678" y="133825"/>
                </a:lnTo>
                <a:lnTo>
                  <a:pt x="261678" y="127685"/>
                </a:lnTo>
                <a:lnTo>
                  <a:pt x="266997" y="124615"/>
                </a:lnTo>
                <a:close/>
                <a:moveTo>
                  <a:pt x="278608" y="124615"/>
                </a:moveTo>
                <a:lnTo>
                  <a:pt x="273289" y="133825"/>
                </a:lnTo>
                <a:lnTo>
                  <a:pt x="273289" y="127685"/>
                </a:lnTo>
                <a:lnTo>
                  <a:pt x="278608" y="124615"/>
                </a:lnTo>
                <a:close/>
                <a:moveTo>
                  <a:pt x="457" y="124645"/>
                </a:moveTo>
                <a:lnTo>
                  <a:pt x="5776" y="127685"/>
                </a:lnTo>
                <a:lnTo>
                  <a:pt x="5776" y="133855"/>
                </a:lnTo>
                <a:lnTo>
                  <a:pt x="457" y="124645"/>
                </a:lnTo>
                <a:close/>
                <a:moveTo>
                  <a:pt x="12098" y="124645"/>
                </a:moveTo>
                <a:lnTo>
                  <a:pt x="17418" y="127685"/>
                </a:lnTo>
                <a:lnTo>
                  <a:pt x="17418" y="133855"/>
                </a:lnTo>
                <a:lnTo>
                  <a:pt x="12098" y="124645"/>
                </a:lnTo>
                <a:close/>
                <a:moveTo>
                  <a:pt x="23710" y="124645"/>
                </a:moveTo>
                <a:lnTo>
                  <a:pt x="29029" y="127685"/>
                </a:lnTo>
                <a:lnTo>
                  <a:pt x="29029" y="133855"/>
                </a:lnTo>
                <a:lnTo>
                  <a:pt x="23710" y="124645"/>
                </a:lnTo>
                <a:close/>
                <a:moveTo>
                  <a:pt x="35290" y="124645"/>
                </a:moveTo>
                <a:lnTo>
                  <a:pt x="40610" y="127685"/>
                </a:lnTo>
                <a:lnTo>
                  <a:pt x="40610" y="133855"/>
                </a:lnTo>
                <a:lnTo>
                  <a:pt x="35290" y="124645"/>
                </a:lnTo>
                <a:close/>
                <a:moveTo>
                  <a:pt x="46932" y="124645"/>
                </a:moveTo>
                <a:lnTo>
                  <a:pt x="52251" y="127685"/>
                </a:lnTo>
                <a:lnTo>
                  <a:pt x="52251" y="133855"/>
                </a:lnTo>
                <a:lnTo>
                  <a:pt x="46932" y="124645"/>
                </a:lnTo>
                <a:close/>
                <a:moveTo>
                  <a:pt x="58543" y="124645"/>
                </a:moveTo>
                <a:lnTo>
                  <a:pt x="63862" y="127685"/>
                </a:lnTo>
                <a:lnTo>
                  <a:pt x="63862" y="133855"/>
                </a:lnTo>
                <a:lnTo>
                  <a:pt x="58543" y="124645"/>
                </a:lnTo>
                <a:close/>
                <a:moveTo>
                  <a:pt x="70185" y="124645"/>
                </a:moveTo>
                <a:lnTo>
                  <a:pt x="75504" y="127685"/>
                </a:lnTo>
                <a:lnTo>
                  <a:pt x="75504" y="133855"/>
                </a:lnTo>
                <a:lnTo>
                  <a:pt x="70185" y="124645"/>
                </a:lnTo>
                <a:close/>
                <a:moveTo>
                  <a:pt x="81796" y="124645"/>
                </a:moveTo>
                <a:lnTo>
                  <a:pt x="87115" y="127685"/>
                </a:lnTo>
                <a:lnTo>
                  <a:pt x="87115" y="133855"/>
                </a:lnTo>
                <a:lnTo>
                  <a:pt x="81796" y="124645"/>
                </a:lnTo>
                <a:close/>
                <a:moveTo>
                  <a:pt x="93437" y="124645"/>
                </a:moveTo>
                <a:lnTo>
                  <a:pt x="98757" y="127685"/>
                </a:lnTo>
                <a:lnTo>
                  <a:pt x="98757" y="133855"/>
                </a:lnTo>
                <a:lnTo>
                  <a:pt x="93437" y="124645"/>
                </a:lnTo>
                <a:close/>
                <a:moveTo>
                  <a:pt x="105018" y="124645"/>
                </a:moveTo>
                <a:lnTo>
                  <a:pt x="110337" y="127685"/>
                </a:lnTo>
                <a:lnTo>
                  <a:pt x="110337" y="133855"/>
                </a:lnTo>
                <a:lnTo>
                  <a:pt x="105018" y="124645"/>
                </a:lnTo>
                <a:close/>
                <a:moveTo>
                  <a:pt x="116660" y="124645"/>
                </a:moveTo>
                <a:lnTo>
                  <a:pt x="121979" y="127685"/>
                </a:lnTo>
                <a:lnTo>
                  <a:pt x="121979" y="133855"/>
                </a:lnTo>
                <a:lnTo>
                  <a:pt x="116660" y="124645"/>
                </a:lnTo>
                <a:close/>
                <a:moveTo>
                  <a:pt x="128271" y="124645"/>
                </a:moveTo>
                <a:lnTo>
                  <a:pt x="133590" y="127685"/>
                </a:lnTo>
                <a:lnTo>
                  <a:pt x="133590" y="133855"/>
                </a:lnTo>
                <a:lnTo>
                  <a:pt x="128271" y="124645"/>
                </a:lnTo>
                <a:close/>
                <a:moveTo>
                  <a:pt x="139912" y="124645"/>
                </a:moveTo>
                <a:lnTo>
                  <a:pt x="145232" y="127685"/>
                </a:lnTo>
                <a:lnTo>
                  <a:pt x="145232" y="133855"/>
                </a:lnTo>
                <a:lnTo>
                  <a:pt x="139912" y="124645"/>
                </a:lnTo>
                <a:close/>
                <a:moveTo>
                  <a:pt x="151523" y="124645"/>
                </a:moveTo>
                <a:lnTo>
                  <a:pt x="156843" y="127745"/>
                </a:lnTo>
                <a:lnTo>
                  <a:pt x="156843" y="133855"/>
                </a:lnTo>
                <a:lnTo>
                  <a:pt x="151523" y="124645"/>
                </a:lnTo>
                <a:close/>
                <a:moveTo>
                  <a:pt x="163165" y="124615"/>
                </a:moveTo>
                <a:lnTo>
                  <a:pt x="168484" y="127685"/>
                </a:lnTo>
                <a:lnTo>
                  <a:pt x="168484" y="133855"/>
                </a:lnTo>
                <a:lnTo>
                  <a:pt x="163165" y="124615"/>
                </a:lnTo>
                <a:close/>
                <a:moveTo>
                  <a:pt x="174746" y="124615"/>
                </a:moveTo>
                <a:lnTo>
                  <a:pt x="180065" y="127685"/>
                </a:lnTo>
                <a:lnTo>
                  <a:pt x="180065" y="133855"/>
                </a:lnTo>
                <a:lnTo>
                  <a:pt x="174746" y="124615"/>
                </a:lnTo>
                <a:close/>
                <a:moveTo>
                  <a:pt x="186357" y="124615"/>
                </a:moveTo>
                <a:lnTo>
                  <a:pt x="191676" y="127685"/>
                </a:lnTo>
                <a:lnTo>
                  <a:pt x="191676" y="133855"/>
                </a:lnTo>
                <a:lnTo>
                  <a:pt x="186357" y="124615"/>
                </a:lnTo>
                <a:close/>
                <a:moveTo>
                  <a:pt x="197999" y="124615"/>
                </a:moveTo>
                <a:lnTo>
                  <a:pt x="203318" y="127685"/>
                </a:lnTo>
                <a:lnTo>
                  <a:pt x="203318" y="133855"/>
                </a:lnTo>
                <a:lnTo>
                  <a:pt x="197999" y="124615"/>
                </a:lnTo>
                <a:close/>
                <a:moveTo>
                  <a:pt x="209610" y="124615"/>
                </a:moveTo>
                <a:lnTo>
                  <a:pt x="214929" y="127685"/>
                </a:lnTo>
                <a:lnTo>
                  <a:pt x="214929" y="133855"/>
                </a:lnTo>
                <a:lnTo>
                  <a:pt x="209610" y="124615"/>
                </a:lnTo>
                <a:close/>
                <a:moveTo>
                  <a:pt x="221251" y="124615"/>
                </a:moveTo>
                <a:lnTo>
                  <a:pt x="226570" y="127685"/>
                </a:lnTo>
                <a:lnTo>
                  <a:pt x="226570" y="133855"/>
                </a:lnTo>
                <a:lnTo>
                  <a:pt x="221251" y="124615"/>
                </a:lnTo>
                <a:close/>
                <a:moveTo>
                  <a:pt x="232862" y="124615"/>
                </a:moveTo>
                <a:lnTo>
                  <a:pt x="238182" y="127685"/>
                </a:lnTo>
                <a:lnTo>
                  <a:pt x="238182" y="133855"/>
                </a:lnTo>
                <a:lnTo>
                  <a:pt x="232862" y="124615"/>
                </a:lnTo>
                <a:close/>
                <a:moveTo>
                  <a:pt x="244474" y="124615"/>
                </a:moveTo>
                <a:lnTo>
                  <a:pt x="249793" y="127685"/>
                </a:lnTo>
                <a:lnTo>
                  <a:pt x="249793" y="133855"/>
                </a:lnTo>
                <a:lnTo>
                  <a:pt x="244474" y="124615"/>
                </a:lnTo>
                <a:close/>
                <a:moveTo>
                  <a:pt x="256085" y="124615"/>
                </a:moveTo>
                <a:lnTo>
                  <a:pt x="261404" y="127685"/>
                </a:lnTo>
                <a:lnTo>
                  <a:pt x="261404" y="133855"/>
                </a:lnTo>
                <a:lnTo>
                  <a:pt x="256085" y="124615"/>
                </a:lnTo>
                <a:close/>
                <a:moveTo>
                  <a:pt x="267726" y="124615"/>
                </a:moveTo>
                <a:lnTo>
                  <a:pt x="273046" y="127685"/>
                </a:lnTo>
                <a:lnTo>
                  <a:pt x="273046" y="133855"/>
                </a:lnTo>
                <a:lnTo>
                  <a:pt x="267726" y="124615"/>
                </a:lnTo>
                <a:close/>
                <a:moveTo>
                  <a:pt x="232376" y="124767"/>
                </a:moveTo>
                <a:lnTo>
                  <a:pt x="232376" y="130876"/>
                </a:lnTo>
                <a:lnTo>
                  <a:pt x="227057" y="133976"/>
                </a:lnTo>
                <a:lnTo>
                  <a:pt x="227057" y="133976"/>
                </a:lnTo>
                <a:lnTo>
                  <a:pt x="232376" y="124767"/>
                </a:lnTo>
                <a:close/>
                <a:moveTo>
                  <a:pt x="255872" y="124767"/>
                </a:moveTo>
                <a:lnTo>
                  <a:pt x="261191" y="133976"/>
                </a:lnTo>
                <a:lnTo>
                  <a:pt x="255872" y="130876"/>
                </a:lnTo>
                <a:lnTo>
                  <a:pt x="255872" y="124767"/>
                </a:lnTo>
                <a:close/>
                <a:moveTo>
                  <a:pt x="267210" y="124767"/>
                </a:moveTo>
                <a:lnTo>
                  <a:pt x="267210" y="130876"/>
                </a:lnTo>
                <a:lnTo>
                  <a:pt x="261890" y="133976"/>
                </a:lnTo>
                <a:lnTo>
                  <a:pt x="267210" y="124767"/>
                </a:lnTo>
                <a:close/>
                <a:moveTo>
                  <a:pt x="267483" y="124767"/>
                </a:moveTo>
                <a:lnTo>
                  <a:pt x="272802" y="133976"/>
                </a:lnTo>
                <a:lnTo>
                  <a:pt x="267483" y="130876"/>
                </a:lnTo>
                <a:lnTo>
                  <a:pt x="267483" y="124767"/>
                </a:lnTo>
                <a:close/>
                <a:moveTo>
                  <a:pt x="278851" y="124767"/>
                </a:moveTo>
                <a:lnTo>
                  <a:pt x="278851" y="130876"/>
                </a:lnTo>
                <a:lnTo>
                  <a:pt x="273532" y="133976"/>
                </a:lnTo>
                <a:lnTo>
                  <a:pt x="278851" y="124767"/>
                </a:lnTo>
                <a:close/>
                <a:moveTo>
                  <a:pt x="244" y="124767"/>
                </a:moveTo>
                <a:lnTo>
                  <a:pt x="5563" y="133976"/>
                </a:lnTo>
                <a:lnTo>
                  <a:pt x="214" y="130876"/>
                </a:lnTo>
                <a:lnTo>
                  <a:pt x="214" y="124767"/>
                </a:lnTo>
                <a:close/>
                <a:moveTo>
                  <a:pt x="11855" y="124767"/>
                </a:moveTo>
                <a:lnTo>
                  <a:pt x="17174" y="133976"/>
                </a:lnTo>
                <a:lnTo>
                  <a:pt x="11855" y="130876"/>
                </a:lnTo>
                <a:lnTo>
                  <a:pt x="11855" y="124767"/>
                </a:lnTo>
                <a:close/>
                <a:moveTo>
                  <a:pt x="23497" y="124767"/>
                </a:moveTo>
                <a:lnTo>
                  <a:pt x="28816" y="133976"/>
                </a:lnTo>
                <a:lnTo>
                  <a:pt x="23497" y="130876"/>
                </a:lnTo>
                <a:lnTo>
                  <a:pt x="23497" y="124767"/>
                </a:lnTo>
                <a:close/>
                <a:moveTo>
                  <a:pt x="35078" y="124767"/>
                </a:moveTo>
                <a:lnTo>
                  <a:pt x="40397" y="133976"/>
                </a:lnTo>
                <a:lnTo>
                  <a:pt x="35078" y="130876"/>
                </a:lnTo>
                <a:lnTo>
                  <a:pt x="35078" y="124767"/>
                </a:lnTo>
                <a:close/>
                <a:moveTo>
                  <a:pt x="46689" y="124767"/>
                </a:moveTo>
                <a:lnTo>
                  <a:pt x="52008" y="133976"/>
                </a:lnTo>
                <a:lnTo>
                  <a:pt x="46689" y="130876"/>
                </a:lnTo>
                <a:lnTo>
                  <a:pt x="46689" y="124767"/>
                </a:lnTo>
                <a:close/>
                <a:moveTo>
                  <a:pt x="58330" y="124767"/>
                </a:moveTo>
                <a:lnTo>
                  <a:pt x="63650" y="133976"/>
                </a:lnTo>
                <a:lnTo>
                  <a:pt x="58330" y="130876"/>
                </a:lnTo>
                <a:lnTo>
                  <a:pt x="58330" y="124767"/>
                </a:lnTo>
                <a:close/>
                <a:moveTo>
                  <a:pt x="69941" y="124767"/>
                </a:moveTo>
                <a:lnTo>
                  <a:pt x="75261" y="133976"/>
                </a:lnTo>
                <a:lnTo>
                  <a:pt x="69941" y="130876"/>
                </a:lnTo>
                <a:lnTo>
                  <a:pt x="69941" y="124767"/>
                </a:lnTo>
                <a:close/>
                <a:moveTo>
                  <a:pt x="81583" y="124767"/>
                </a:moveTo>
                <a:lnTo>
                  <a:pt x="86902" y="133976"/>
                </a:lnTo>
                <a:lnTo>
                  <a:pt x="81583" y="130876"/>
                </a:lnTo>
                <a:lnTo>
                  <a:pt x="81583" y="124767"/>
                </a:lnTo>
                <a:close/>
                <a:moveTo>
                  <a:pt x="93194" y="124767"/>
                </a:moveTo>
                <a:lnTo>
                  <a:pt x="98513" y="133976"/>
                </a:lnTo>
                <a:lnTo>
                  <a:pt x="93194" y="130876"/>
                </a:lnTo>
                <a:lnTo>
                  <a:pt x="93194" y="124767"/>
                </a:lnTo>
                <a:close/>
                <a:moveTo>
                  <a:pt x="104775" y="124767"/>
                </a:moveTo>
                <a:lnTo>
                  <a:pt x="110094" y="133976"/>
                </a:lnTo>
                <a:lnTo>
                  <a:pt x="104775" y="130876"/>
                </a:lnTo>
                <a:lnTo>
                  <a:pt x="104775" y="124767"/>
                </a:lnTo>
                <a:close/>
                <a:moveTo>
                  <a:pt x="116416" y="124767"/>
                </a:moveTo>
                <a:lnTo>
                  <a:pt x="121736" y="133976"/>
                </a:lnTo>
                <a:lnTo>
                  <a:pt x="116416" y="130876"/>
                </a:lnTo>
                <a:lnTo>
                  <a:pt x="116416" y="124767"/>
                </a:lnTo>
                <a:close/>
                <a:moveTo>
                  <a:pt x="128058" y="124767"/>
                </a:moveTo>
                <a:lnTo>
                  <a:pt x="133377" y="133976"/>
                </a:lnTo>
                <a:lnTo>
                  <a:pt x="128058" y="130876"/>
                </a:lnTo>
                <a:lnTo>
                  <a:pt x="128058" y="124767"/>
                </a:lnTo>
                <a:close/>
                <a:moveTo>
                  <a:pt x="139669" y="124767"/>
                </a:moveTo>
                <a:lnTo>
                  <a:pt x="144988" y="133976"/>
                </a:lnTo>
                <a:lnTo>
                  <a:pt x="139669" y="130876"/>
                </a:lnTo>
                <a:lnTo>
                  <a:pt x="139669" y="124767"/>
                </a:lnTo>
                <a:close/>
                <a:moveTo>
                  <a:pt x="151311" y="124767"/>
                </a:moveTo>
                <a:lnTo>
                  <a:pt x="156630" y="133976"/>
                </a:lnTo>
                <a:lnTo>
                  <a:pt x="151311" y="130876"/>
                </a:lnTo>
                <a:lnTo>
                  <a:pt x="151311" y="124767"/>
                </a:lnTo>
                <a:close/>
                <a:moveTo>
                  <a:pt x="162648" y="124767"/>
                </a:moveTo>
                <a:lnTo>
                  <a:pt x="162648" y="130876"/>
                </a:lnTo>
                <a:lnTo>
                  <a:pt x="157329" y="133976"/>
                </a:lnTo>
                <a:lnTo>
                  <a:pt x="162648" y="124767"/>
                </a:lnTo>
                <a:close/>
                <a:moveTo>
                  <a:pt x="162922" y="124767"/>
                </a:moveTo>
                <a:lnTo>
                  <a:pt x="168241" y="133976"/>
                </a:lnTo>
                <a:lnTo>
                  <a:pt x="162922" y="130876"/>
                </a:lnTo>
                <a:lnTo>
                  <a:pt x="162922" y="124767"/>
                </a:lnTo>
                <a:close/>
                <a:moveTo>
                  <a:pt x="174290" y="124767"/>
                </a:moveTo>
                <a:lnTo>
                  <a:pt x="174290" y="130876"/>
                </a:lnTo>
                <a:lnTo>
                  <a:pt x="168971" y="133976"/>
                </a:lnTo>
                <a:lnTo>
                  <a:pt x="174290" y="124767"/>
                </a:lnTo>
                <a:close/>
                <a:moveTo>
                  <a:pt x="174503" y="124767"/>
                </a:moveTo>
                <a:lnTo>
                  <a:pt x="179822" y="133976"/>
                </a:lnTo>
                <a:lnTo>
                  <a:pt x="174503" y="130876"/>
                </a:lnTo>
                <a:lnTo>
                  <a:pt x="174503" y="124767"/>
                </a:lnTo>
                <a:close/>
                <a:moveTo>
                  <a:pt x="185871" y="124767"/>
                </a:moveTo>
                <a:lnTo>
                  <a:pt x="185871" y="130876"/>
                </a:lnTo>
                <a:lnTo>
                  <a:pt x="180551" y="133976"/>
                </a:lnTo>
                <a:lnTo>
                  <a:pt x="185871" y="124767"/>
                </a:lnTo>
                <a:close/>
                <a:moveTo>
                  <a:pt x="186144" y="124767"/>
                </a:moveTo>
                <a:lnTo>
                  <a:pt x="191463" y="133976"/>
                </a:lnTo>
                <a:lnTo>
                  <a:pt x="186144" y="130876"/>
                </a:lnTo>
                <a:lnTo>
                  <a:pt x="186144" y="124767"/>
                </a:lnTo>
                <a:close/>
                <a:moveTo>
                  <a:pt x="197512" y="124767"/>
                </a:moveTo>
                <a:lnTo>
                  <a:pt x="197512" y="130876"/>
                </a:lnTo>
                <a:lnTo>
                  <a:pt x="192193" y="133976"/>
                </a:lnTo>
                <a:lnTo>
                  <a:pt x="197512" y="124767"/>
                </a:lnTo>
                <a:close/>
                <a:moveTo>
                  <a:pt x="197755" y="124767"/>
                </a:moveTo>
                <a:lnTo>
                  <a:pt x="203075" y="133976"/>
                </a:lnTo>
                <a:lnTo>
                  <a:pt x="197755" y="130876"/>
                </a:lnTo>
                <a:lnTo>
                  <a:pt x="197755" y="124767"/>
                </a:lnTo>
                <a:close/>
                <a:moveTo>
                  <a:pt x="209123" y="124767"/>
                </a:moveTo>
                <a:lnTo>
                  <a:pt x="209123" y="130876"/>
                </a:lnTo>
                <a:lnTo>
                  <a:pt x="203804" y="133976"/>
                </a:lnTo>
                <a:lnTo>
                  <a:pt x="209123" y="124767"/>
                </a:lnTo>
                <a:close/>
                <a:moveTo>
                  <a:pt x="209397" y="124767"/>
                </a:moveTo>
                <a:lnTo>
                  <a:pt x="214716" y="133976"/>
                </a:lnTo>
                <a:lnTo>
                  <a:pt x="209397" y="130876"/>
                </a:lnTo>
                <a:lnTo>
                  <a:pt x="209397" y="124767"/>
                </a:lnTo>
                <a:close/>
                <a:moveTo>
                  <a:pt x="220765" y="124767"/>
                </a:moveTo>
                <a:lnTo>
                  <a:pt x="220765" y="130876"/>
                </a:lnTo>
                <a:lnTo>
                  <a:pt x="215446" y="133976"/>
                </a:lnTo>
                <a:lnTo>
                  <a:pt x="220765" y="124767"/>
                </a:lnTo>
                <a:close/>
                <a:moveTo>
                  <a:pt x="221008" y="124767"/>
                </a:moveTo>
                <a:lnTo>
                  <a:pt x="226327" y="133976"/>
                </a:lnTo>
                <a:lnTo>
                  <a:pt x="221008" y="130876"/>
                </a:lnTo>
                <a:lnTo>
                  <a:pt x="221008" y="124767"/>
                </a:lnTo>
                <a:close/>
                <a:moveTo>
                  <a:pt x="232650" y="124767"/>
                </a:moveTo>
                <a:lnTo>
                  <a:pt x="237969" y="133976"/>
                </a:lnTo>
                <a:lnTo>
                  <a:pt x="232650" y="130876"/>
                </a:lnTo>
                <a:lnTo>
                  <a:pt x="232650" y="124767"/>
                </a:lnTo>
                <a:close/>
                <a:moveTo>
                  <a:pt x="243957" y="124767"/>
                </a:moveTo>
                <a:lnTo>
                  <a:pt x="243957" y="130876"/>
                </a:lnTo>
                <a:lnTo>
                  <a:pt x="238638" y="133976"/>
                </a:lnTo>
                <a:lnTo>
                  <a:pt x="243957" y="124767"/>
                </a:lnTo>
                <a:close/>
                <a:moveTo>
                  <a:pt x="244230" y="124767"/>
                </a:moveTo>
                <a:lnTo>
                  <a:pt x="249550" y="133976"/>
                </a:lnTo>
                <a:lnTo>
                  <a:pt x="244230" y="130876"/>
                </a:lnTo>
                <a:lnTo>
                  <a:pt x="244230" y="124767"/>
                </a:lnTo>
                <a:close/>
                <a:moveTo>
                  <a:pt x="255598" y="124767"/>
                </a:moveTo>
                <a:lnTo>
                  <a:pt x="255598" y="130876"/>
                </a:lnTo>
                <a:lnTo>
                  <a:pt x="250279" y="133976"/>
                </a:lnTo>
                <a:lnTo>
                  <a:pt x="255598" y="124767"/>
                </a:lnTo>
                <a:close/>
                <a:moveTo>
                  <a:pt x="46446" y="124767"/>
                </a:moveTo>
                <a:lnTo>
                  <a:pt x="46446" y="130937"/>
                </a:lnTo>
                <a:lnTo>
                  <a:pt x="41126" y="134007"/>
                </a:lnTo>
                <a:lnTo>
                  <a:pt x="41126" y="134007"/>
                </a:lnTo>
                <a:lnTo>
                  <a:pt x="46446" y="124767"/>
                </a:lnTo>
                <a:close/>
                <a:moveTo>
                  <a:pt x="58057" y="124767"/>
                </a:moveTo>
                <a:lnTo>
                  <a:pt x="58057" y="130937"/>
                </a:lnTo>
                <a:lnTo>
                  <a:pt x="52737" y="134007"/>
                </a:lnTo>
                <a:lnTo>
                  <a:pt x="52737" y="134007"/>
                </a:lnTo>
                <a:lnTo>
                  <a:pt x="58057" y="124767"/>
                </a:lnTo>
                <a:close/>
                <a:moveTo>
                  <a:pt x="34834" y="124767"/>
                </a:moveTo>
                <a:lnTo>
                  <a:pt x="34834" y="130937"/>
                </a:lnTo>
                <a:lnTo>
                  <a:pt x="29515" y="134007"/>
                </a:lnTo>
                <a:lnTo>
                  <a:pt x="29515" y="134007"/>
                </a:lnTo>
                <a:lnTo>
                  <a:pt x="34834" y="124767"/>
                </a:lnTo>
                <a:close/>
                <a:moveTo>
                  <a:pt x="69698" y="124767"/>
                </a:moveTo>
                <a:lnTo>
                  <a:pt x="69698" y="130937"/>
                </a:lnTo>
                <a:lnTo>
                  <a:pt x="64379" y="134007"/>
                </a:lnTo>
                <a:lnTo>
                  <a:pt x="64379" y="134007"/>
                </a:lnTo>
                <a:lnTo>
                  <a:pt x="69698" y="124767"/>
                </a:lnTo>
                <a:close/>
                <a:moveTo>
                  <a:pt x="81309" y="124767"/>
                </a:moveTo>
                <a:lnTo>
                  <a:pt x="81309" y="130937"/>
                </a:lnTo>
                <a:lnTo>
                  <a:pt x="75990" y="134007"/>
                </a:lnTo>
                <a:lnTo>
                  <a:pt x="75990" y="134007"/>
                </a:lnTo>
                <a:lnTo>
                  <a:pt x="81309" y="124767"/>
                </a:lnTo>
                <a:close/>
                <a:moveTo>
                  <a:pt x="92951" y="124767"/>
                </a:moveTo>
                <a:lnTo>
                  <a:pt x="92951" y="130937"/>
                </a:lnTo>
                <a:lnTo>
                  <a:pt x="87632" y="134007"/>
                </a:lnTo>
                <a:lnTo>
                  <a:pt x="87632" y="134007"/>
                </a:lnTo>
                <a:lnTo>
                  <a:pt x="92951" y="124767"/>
                </a:lnTo>
                <a:close/>
                <a:moveTo>
                  <a:pt x="104562" y="124767"/>
                </a:moveTo>
                <a:lnTo>
                  <a:pt x="104562" y="130937"/>
                </a:lnTo>
                <a:lnTo>
                  <a:pt x="99243" y="134007"/>
                </a:lnTo>
                <a:lnTo>
                  <a:pt x="99243" y="134007"/>
                </a:lnTo>
                <a:lnTo>
                  <a:pt x="104562" y="124767"/>
                </a:lnTo>
                <a:close/>
                <a:moveTo>
                  <a:pt x="116143" y="124767"/>
                </a:moveTo>
                <a:lnTo>
                  <a:pt x="116143" y="130937"/>
                </a:lnTo>
                <a:lnTo>
                  <a:pt x="110824" y="134007"/>
                </a:lnTo>
                <a:lnTo>
                  <a:pt x="110824" y="134007"/>
                </a:lnTo>
                <a:lnTo>
                  <a:pt x="116143" y="124767"/>
                </a:lnTo>
                <a:close/>
                <a:moveTo>
                  <a:pt x="127784" y="124767"/>
                </a:moveTo>
                <a:lnTo>
                  <a:pt x="127784" y="130937"/>
                </a:lnTo>
                <a:lnTo>
                  <a:pt x="122465" y="134007"/>
                </a:lnTo>
                <a:lnTo>
                  <a:pt x="122465" y="134007"/>
                </a:lnTo>
                <a:lnTo>
                  <a:pt x="127784" y="124767"/>
                </a:lnTo>
                <a:close/>
                <a:moveTo>
                  <a:pt x="139396" y="124767"/>
                </a:moveTo>
                <a:lnTo>
                  <a:pt x="139396" y="130937"/>
                </a:lnTo>
                <a:lnTo>
                  <a:pt x="134076" y="134007"/>
                </a:lnTo>
                <a:lnTo>
                  <a:pt x="134076" y="134007"/>
                </a:lnTo>
                <a:lnTo>
                  <a:pt x="139396" y="124767"/>
                </a:lnTo>
                <a:close/>
                <a:moveTo>
                  <a:pt x="151037" y="124767"/>
                </a:moveTo>
                <a:lnTo>
                  <a:pt x="151037" y="130937"/>
                </a:lnTo>
                <a:lnTo>
                  <a:pt x="145718" y="134007"/>
                </a:lnTo>
                <a:lnTo>
                  <a:pt x="145718" y="134007"/>
                </a:lnTo>
                <a:lnTo>
                  <a:pt x="151037" y="124767"/>
                </a:lnTo>
                <a:close/>
                <a:moveTo>
                  <a:pt x="11582" y="124767"/>
                </a:moveTo>
                <a:lnTo>
                  <a:pt x="11582" y="130937"/>
                </a:lnTo>
                <a:lnTo>
                  <a:pt x="6262" y="134007"/>
                </a:lnTo>
                <a:lnTo>
                  <a:pt x="11582" y="124767"/>
                </a:lnTo>
                <a:close/>
                <a:moveTo>
                  <a:pt x="23223" y="124767"/>
                </a:moveTo>
                <a:lnTo>
                  <a:pt x="23223" y="130937"/>
                </a:lnTo>
                <a:lnTo>
                  <a:pt x="17904" y="134007"/>
                </a:lnTo>
                <a:lnTo>
                  <a:pt x="23223" y="124767"/>
                </a:lnTo>
                <a:close/>
                <a:moveTo>
                  <a:pt x="69820" y="131119"/>
                </a:moveTo>
                <a:lnTo>
                  <a:pt x="75048" y="134128"/>
                </a:lnTo>
                <a:lnTo>
                  <a:pt x="75139" y="134189"/>
                </a:lnTo>
                <a:lnTo>
                  <a:pt x="64501" y="134189"/>
                </a:lnTo>
                <a:lnTo>
                  <a:pt x="64622" y="134128"/>
                </a:lnTo>
                <a:lnTo>
                  <a:pt x="69820" y="131119"/>
                </a:lnTo>
                <a:close/>
                <a:moveTo>
                  <a:pt x="127936" y="131119"/>
                </a:moveTo>
                <a:lnTo>
                  <a:pt x="133134" y="134128"/>
                </a:lnTo>
                <a:lnTo>
                  <a:pt x="133256" y="134189"/>
                </a:lnTo>
                <a:lnTo>
                  <a:pt x="122617" y="134189"/>
                </a:lnTo>
                <a:lnTo>
                  <a:pt x="122739" y="134128"/>
                </a:lnTo>
                <a:lnTo>
                  <a:pt x="127936" y="131119"/>
                </a:lnTo>
                <a:close/>
                <a:moveTo>
                  <a:pt x="139548" y="131119"/>
                </a:moveTo>
                <a:lnTo>
                  <a:pt x="144776" y="134128"/>
                </a:lnTo>
                <a:lnTo>
                  <a:pt x="144867" y="134189"/>
                </a:lnTo>
                <a:lnTo>
                  <a:pt x="134228" y="134189"/>
                </a:lnTo>
                <a:lnTo>
                  <a:pt x="134350" y="134128"/>
                </a:lnTo>
                <a:lnTo>
                  <a:pt x="139548" y="131119"/>
                </a:lnTo>
                <a:close/>
                <a:moveTo>
                  <a:pt x="151159" y="131119"/>
                </a:moveTo>
                <a:lnTo>
                  <a:pt x="156356" y="134128"/>
                </a:lnTo>
                <a:lnTo>
                  <a:pt x="156478" y="134189"/>
                </a:lnTo>
                <a:lnTo>
                  <a:pt x="145840" y="134189"/>
                </a:lnTo>
                <a:lnTo>
                  <a:pt x="145931" y="134128"/>
                </a:lnTo>
                <a:lnTo>
                  <a:pt x="151159" y="131119"/>
                </a:lnTo>
                <a:close/>
                <a:moveTo>
                  <a:pt x="162770" y="131119"/>
                </a:moveTo>
                <a:lnTo>
                  <a:pt x="167968" y="134128"/>
                </a:lnTo>
                <a:lnTo>
                  <a:pt x="168089" y="134189"/>
                </a:lnTo>
                <a:lnTo>
                  <a:pt x="157451" y="134189"/>
                </a:lnTo>
                <a:lnTo>
                  <a:pt x="157572" y="134128"/>
                </a:lnTo>
                <a:lnTo>
                  <a:pt x="162770" y="131119"/>
                </a:lnTo>
                <a:close/>
                <a:moveTo>
                  <a:pt x="174411" y="131119"/>
                </a:moveTo>
                <a:lnTo>
                  <a:pt x="179609" y="134128"/>
                </a:lnTo>
                <a:lnTo>
                  <a:pt x="179731" y="134189"/>
                </a:lnTo>
                <a:lnTo>
                  <a:pt x="169092" y="134189"/>
                </a:lnTo>
                <a:lnTo>
                  <a:pt x="169183" y="134128"/>
                </a:lnTo>
                <a:lnTo>
                  <a:pt x="174411" y="131119"/>
                </a:lnTo>
                <a:close/>
                <a:moveTo>
                  <a:pt x="186023" y="131119"/>
                </a:moveTo>
                <a:lnTo>
                  <a:pt x="191220" y="134128"/>
                </a:lnTo>
                <a:lnTo>
                  <a:pt x="191342" y="134189"/>
                </a:lnTo>
                <a:lnTo>
                  <a:pt x="180703" y="134189"/>
                </a:lnTo>
                <a:lnTo>
                  <a:pt x="180825" y="134128"/>
                </a:lnTo>
                <a:lnTo>
                  <a:pt x="186023" y="131119"/>
                </a:lnTo>
                <a:close/>
                <a:moveTo>
                  <a:pt x="197634" y="131119"/>
                </a:moveTo>
                <a:lnTo>
                  <a:pt x="202862" y="134128"/>
                </a:lnTo>
                <a:lnTo>
                  <a:pt x="202953" y="134189"/>
                </a:lnTo>
                <a:lnTo>
                  <a:pt x="192315" y="134189"/>
                </a:lnTo>
                <a:lnTo>
                  <a:pt x="192436" y="134128"/>
                </a:lnTo>
                <a:lnTo>
                  <a:pt x="197634" y="131119"/>
                </a:lnTo>
                <a:close/>
                <a:moveTo>
                  <a:pt x="209245" y="131119"/>
                </a:moveTo>
                <a:lnTo>
                  <a:pt x="214443" y="134128"/>
                </a:lnTo>
                <a:lnTo>
                  <a:pt x="214564" y="134189"/>
                </a:lnTo>
                <a:lnTo>
                  <a:pt x="203926" y="134189"/>
                </a:lnTo>
                <a:lnTo>
                  <a:pt x="204017" y="134128"/>
                </a:lnTo>
                <a:lnTo>
                  <a:pt x="209245" y="131119"/>
                </a:lnTo>
                <a:close/>
                <a:moveTo>
                  <a:pt x="220856" y="131119"/>
                </a:moveTo>
                <a:lnTo>
                  <a:pt x="226084" y="134128"/>
                </a:lnTo>
                <a:lnTo>
                  <a:pt x="226175" y="134189"/>
                </a:lnTo>
                <a:lnTo>
                  <a:pt x="215537" y="134189"/>
                </a:lnTo>
                <a:lnTo>
                  <a:pt x="215658" y="134128"/>
                </a:lnTo>
                <a:lnTo>
                  <a:pt x="220856" y="131119"/>
                </a:lnTo>
                <a:close/>
                <a:moveTo>
                  <a:pt x="232498" y="131119"/>
                </a:moveTo>
                <a:lnTo>
                  <a:pt x="237695" y="134128"/>
                </a:lnTo>
                <a:lnTo>
                  <a:pt x="237817" y="134189"/>
                </a:lnTo>
                <a:lnTo>
                  <a:pt x="227178" y="134189"/>
                </a:lnTo>
                <a:lnTo>
                  <a:pt x="227270" y="134128"/>
                </a:lnTo>
                <a:lnTo>
                  <a:pt x="232498" y="131119"/>
                </a:lnTo>
                <a:close/>
                <a:moveTo>
                  <a:pt x="244109" y="131119"/>
                </a:moveTo>
                <a:lnTo>
                  <a:pt x="249337" y="134128"/>
                </a:lnTo>
                <a:lnTo>
                  <a:pt x="249428" y="134189"/>
                </a:lnTo>
                <a:lnTo>
                  <a:pt x="238790" y="134189"/>
                </a:lnTo>
                <a:lnTo>
                  <a:pt x="238911" y="134128"/>
                </a:lnTo>
                <a:lnTo>
                  <a:pt x="244109" y="131119"/>
                </a:lnTo>
                <a:close/>
                <a:moveTo>
                  <a:pt x="255750" y="131119"/>
                </a:moveTo>
                <a:lnTo>
                  <a:pt x="260948" y="134128"/>
                </a:lnTo>
                <a:lnTo>
                  <a:pt x="261070" y="134189"/>
                </a:lnTo>
                <a:lnTo>
                  <a:pt x="250431" y="134189"/>
                </a:lnTo>
                <a:lnTo>
                  <a:pt x="250553" y="134128"/>
                </a:lnTo>
                <a:lnTo>
                  <a:pt x="255750" y="131119"/>
                </a:lnTo>
                <a:close/>
                <a:moveTo>
                  <a:pt x="267362" y="131119"/>
                </a:moveTo>
                <a:lnTo>
                  <a:pt x="272590" y="134128"/>
                </a:lnTo>
                <a:lnTo>
                  <a:pt x="272681" y="134189"/>
                </a:lnTo>
                <a:lnTo>
                  <a:pt x="262042" y="134189"/>
                </a:lnTo>
                <a:lnTo>
                  <a:pt x="262164" y="134128"/>
                </a:lnTo>
                <a:lnTo>
                  <a:pt x="267362" y="131119"/>
                </a:lnTo>
                <a:close/>
                <a:moveTo>
                  <a:pt x="279003" y="131119"/>
                </a:moveTo>
                <a:lnTo>
                  <a:pt x="284322" y="134189"/>
                </a:lnTo>
                <a:lnTo>
                  <a:pt x="273684" y="134189"/>
                </a:lnTo>
                <a:lnTo>
                  <a:pt x="273805" y="134128"/>
                </a:lnTo>
                <a:lnTo>
                  <a:pt x="279003" y="131119"/>
                </a:lnTo>
                <a:close/>
                <a:moveTo>
                  <a:pt x="11703" y="131150"/>
                </a:moveTo>
                <a:lnTo>
                  <a:pt x="16901" y="134159"/>
                </a:lnTo>
                <a:lnTo>
                  <a:pt x="17023" y="134220"/>
                </a:lnTo>
                <a:lnTo>
                  <a:pt x="6384" y="134220"/>
                </a:lnTo>
                <a:lnTo>
                  <a:pt x="6506" y="134159"/>
                </a:lnTo>
                <a:lnTo>
                  <a:pt x="11703" y="131150"/>
                </a:lnTo>
                <a:close/>
                <a:moveTo>
                  <a:pt x="23345" y="131150"/>
                </a:moveTo>
                <a:lnTo>
                  <a:pt x="28542" y="134159"/>
                </a:lnTo>
                <a:lnTo>
                  <a:pt x="28664" y="134220"/>
                </a:lnTo>
                <a:lnTo>
                  <a:pt x="18026" y="134220"/>
                </a:lnTo>
                <a:lnTo>
                  <a:pt x="18117" y="134159"/>
                </a:lnTo>
                <a:lnTo>
                  <a:pt x="23345" y="131150"/>
                </a:lnTo>
                <a:close/>
                <a:moveTo>
                  <a:pt x="34956" y="131150"/>
                </a:moveTo>
                <a:lnTo>
                  <a:pt x="40154" y="134159"/>
                </a:lnTo>
                <a:lnTo>
                  <a:pt x="40275" y="134220"/>
                </a:lnTo>
                <a:lnTo>
                  <a:pt x="29637" y="134220"/>
                </a:lnTo>
                <a:lnTo>
                  <a:pt x="29758" y="134159"/>
                </a:lnTo>
                <a:lnTo>
                  <a:pt x="34956" y="131150"/>
                </a:lnTo>
                <a:close/>
                <a:moveTo>
                  <a:pt x="46598" y="131150"/>
                </a:moveTo>
                <a:lnTo>
                  <a:pt x="51795" y="134159"/>
                </a:lnTo>
                <a:lnTo>
                  <a:pt x="51917" y="134220"/>
                </a:lnTo>
                <a:lnTo>
                  <a:pt x="41278" y="134220"/>
                </a:lnTo>
                <a:lnTo>
                  <a:pt x="41369" y="134159"/>
                </a:lnTo>
                <a:lnTo>
                  <a:pt x="46598" y="131150"/>
                </a:lnTo>
                <a:close/>
                <a:moveTo>
                  <a:pt x="58178" y="131150"/>
                </a:moveTo>
                <a:lnTo>
                  <a:pt x="63376" y="134159"/>
                </a:lnTo>
                <a:lnTo>
                  <a:pt x="63498" y="134220"/>
                </a:lnTo>
                <a:lnTo>
                  <a:pt x="52859" y="134220"/>
                </a:lnTo>
                <a:lnTo>
                  <a:pt x="52981" y="134159"/>
                </a:lnTo>
                <a:lnTo>
                  <a:pt x="58178" y="131150"/>
                </a:lnTo>
                <a:close/>
                <a:moveTo>
                  <a:pt x="81431" y="131150"/>
                </a:moveTo>
                <a:lnTo>
                  <a:pt x="86629" y="134159"/>
                </a:lnTo>
                <a:lnTo>
                  <a:pt x="86750" y="134220"/>
                </a:lnTo>
                <a:lnTo>
                  <a:pt x="76112" y="134220"/>
                </a:lnTo>
                <a:lnTo>
                  <a:pt x="76233" y="134159"/>
                </a:lnTo>
                <a:lnTo>
                  <a:pt x="81431" y="131150"/>
                </a:lnTo>
                <a:close/>
                <a:moveTo>
                  <a:pt x="93042" y="131150"/>
                </a:moveTo>
                <a:lnTo>
                  <a:pt x="98270" y="134159"/>
                </a:lnTo>
                <a:lnTo>
                  <a:pt x="98361" y="134220"/>
                </a:lnTo>
                <a:lnTo>
                  <a:pt x="87723" y="134220"/>
                </a:lnTo>
                <a:lnTo>
                  <a:pt x="87844" y="134159"/>
                </a:lnTo>
                <a:lnTo>
                  <a:pt x="93042" y="131150"/>
                </a:lnTo>
                <a:close/>
                <a:moveTo>
                  <a:pt x="104684" y="131150"/>
                </a:moveTo>
                <a:lnTo>
                  <a:pt x="109881" y="134159"/>
                </a:lnTo>
                <a:lnTo>
                  <a:pt x="110003" y="134220"/>
                </a:lnTo>
                <a:lnTo>
                  <a:pt x="99364" y="134220"/>
                </a:lnTo>
                <a:lnTo>
                  <a:pt x="99456" y="134159"/>
                </a:lnTo>
                <a:lnTo>
                  <a:pt x="104684" y="131150"/>
                </a:lnTo>
                <a:close/>
                <a:moveTo>
                  <a:pt x="116295" y="131150"/>
                </a:moveTo>
                <a:lnTo>
                  <a:pt x="121493" y="134159"/>
                </a:lnTo>
                <a:lnTo>
                  <a:pt x="121614" y="134220"/>
                </a:lnTo>
                <a:lnTo>
                  <a:pt x="110976" y="134220"/>
                </a:lnTo>
                <a:lnTo>
                  <a:pt x="111097" y="134159"/>
                </a:lnTo>
                <a:lnTo>
                  <a:pt x="116295" y="131150"/>
                </a:lnTo>
                <a:close/>
                <a:moveTo>
                  <a:pt x="17023" y="134463"/>
                </a:moveTo>
                <a:lnTo>
                  <a:pt x="11703" y="137533"/>
                </a:lnTo>
                <a:lnTo>
                  <a:pt x="6384" y="134463"/>
                </a:lnTo>
                <a:close/>
                <a:moveTo>
                  <a:pt x="28664" y="134463"/>
                </a:moveTo>
                <a:lnTo>
                  <a:pt x="23345" y="137533"/>
                </a:lnTo>
                <a:lnTo>
                  <a:pt x="18026" y="134463"/>
                </a:lnTo>
                <a:close/>
                <a:moveTo>
                  <a:pt x="40275" y="134463"/>
                </a:moveTo>
                <a:lnTo>
                  <a:pt x="34956" y="137533"/>
                </a:lnTo>
                <a:lnTo>
                  <a:pt x="29637" y="134463"/>
                </a:lnTo>
                <a:close/>
                <a:moveTo>
                  <a:pt x="51886" y="134463"/>
                </a:moveTo>
                <a:lnTo>
                  <a:pt x="46567" y="137533"/>
                </a:lnTo>
                <a:lnTo>
                  <a:pt x="41248" y="134463"/>
                </a:lnTo>
                <a:close/>
                <a:moveTo>
                  <a:pt x="63528" y="134463"/>
                </a:moveTo>
                <a:lnTo>
                  <a:pt x="58209" y="137533"/>
                </a:lnTo>
                <a:lnTo>
                  <a:pt x="52889" y="134463"/>
                </a:lnTo>
                <a:close/>
                <a:moveTo>
                  <a:pt x="75109" y="134463"/>
                </a:moveTo>
                <a:lnTo>
                  <a:pt x="69789" y="137533"/>
                </a:lnTo>
                <a:lnTo>
                  <a:pt x="64470" y="134463"/>
                </a:lnTo>
                <a:close/>
                <a:moveTo>
                  <a:pt x="86750" y="134463"/>
                </a:moveTo>
                <a:lnTo>
                  <a:pt x="81431" y="137533"/>
                </a:lnTo>
                <a:lnTo>
                  <a:pt x="76112" y="134463"/>
                </a:lnTo>
                <a:close/>
                <a:moveTo>
                  <a:pt x="98361" y="134463"/>
                </a:moveTo>
                <a:lnTo>
                  <a:pt x="93042" y="137533"/>
                </a:lnTo>
                <a:lnTo>
                  <a:pt x="87723" y="134463"/>
                </a:lnTo>
                <a:close/>
                <a:moveTo>
                  <a:pt x="110003" y="134463"/>
                </a:moveTo>
                <a:lnTo>
                  <a:pt x="104684" y="137533"/>
                </a:lnTo>
                <a:lnTo>
                  <a:pt x="99364" y="134463"/>
                </a:lnTo>
                <a:close/>
                <a:moveTo>
                  <a:pt x="121614" y="134463"/>
                </a:moveTo>
                <a:lnTo>
                  <a:pt x="116295" y="137533"/>
                </a:lnTo>
                <a:lnTo>
                  <a:pt x="110976" y="134463"/>
                </a:lnTo>
                <a:close/>
                <a:moveTo>
                  <a:pt x="133256" y="134463"/>
                </a:moveTo>
                <a:lnTo>
                  <a:pt x="127936" y="137533"/>
                </a:lnTo>
                <a:lnTo>
                  <a:pt x="122617" y="134463"/>
                </a:lnTo>
                <a:close/>
                <a:moveTo>
                  <a:pt x="144867" y="134463"/>
                </a:moveTo>
                <a:lnTo>
                  <a:pt x="139548" y="137533"/>
                </a:lnTo>
                <a:lnTo>
                  <a:pt x="134228" y="134463"/>
                </a:lnTo>
                <a:close/>
                <a:moveTo>
                  <a:pt x="156478" y="134463"/>
                </a:moveTo>
                <a:lnTo>
                  <a:pt x="151159" y="137533"/>
                </a:lnTo>
                <a:lnTo>
                  <a:pt x="145840" y="134463"/>
                </a:lnTo>
                <a:close/>
                <a:moveTo>
                  <a:pt x="168089" y="134463"/>
                </a:moveTo>
                <a:lnTo>
                  <a:pt x="162770" y="137533"/>
                </a:lnTo>
                <a:lnTo>
                  <a:pt x="157451" y="134463"/>
                </a:lnTo>
                <a:close/>
                <a:moveTo>
                  <a:pt x="179731" y="134463"/>
                </a:moveTo>
                <a:lnTo>
                  <a:pt x="174411" y="137533"/>
                </a:lnTo>
                <a:lnTo>
                  <a:pt x="169092" y="134463"/>
                </a:lnTo>
                <a:close/>
                <a:moveTo>
                  <a:pt x="191342" y="134463"/>
                </a:moveTo>
                <a:lnTo>
                  <a:pt x="186023" y="137533"/>
                </a:lnTo>
                <a:lnTo>
                  <a:pt x="180703" y="134463"/>
                </a:lnTo>
                <a:close/>
                <a:moveTo>
                  <a:pt x="202953" y="134463"/>
                </a:moveTo>
                <a:lnTo>
                  <a:pt x="197634" y="137533"/>
                </a:lnTo>
                <a:lnTo>
                  <a:pt x="192315" y="134463"/>
                </a:lnTo>
                <a:close/>
                <a:moveTo>
                  <a:pt x="214564" y="134463"/>
                </a:moveTo>
                <a:lnTo>
                  <a:pt x="209245" y="137533"/>
                </a:lnTo>
                <a:lnTo>
                  <a:pt x="203926" y="134463"/>
                </a:lnTo>
                <a:close/>
                <a:moveTo>
                  <a:pt x="226175" y="134463"/>
                </a:moveTo>
                <a:lnTo>
                  <a:pt x="220856" y="137533"/>
                </a:lnTo>
                <a:lnTo>
                  <a:pt x="215537" y="134463"/>
                </a:lnTo>
                <a:close/>
                <a:moveTo>
                  <a:pt x="237817" y="134463"/>
                </a:moveTo>
                <a:lnTo>
                  <a:pt x="232498" y="137533"/>
                </a:lnTo>
                <a:lnTo>
                  <a:pt x="227178" y="134463"/>
                </a:lnTo>
                <a:close/>
                <a:moveTo>
                  <a:pt x="249428" y="134463"/>
                </a:moveTo>
                <a:lnTo>
                  <a:pt x="244109" y="137533"/>
                </a:lnTo>
                <a:lnTo>
                  <a:pt x="238790" y="134463"/>
                </a:lnTo>
                <a:close/>
                <a:moveTo>
                  <a:pt x="261070" y="134463"/>
                </a:moveTo>
                <a:lnTo>
                  <a:pt x="255750" y="137533"/>
                </a:lnTo>
                <a:lnTo>
                  <a:pt x="250431" y="134463"/>
                </a:lnTo>
                <a:close/>
                <a:moveTo>
                  <a:pt x="272681" y="134463"/>
                </a:moveTo>
                <a:lnTo>
                  <a:pt x="267362" y="137533"/>
                </a:lnTo>
                <a:lnTo>
                  <a:pt x="262042" y="134463"/>
                </a:lnTo>
                <a:close/>
                <a:moveTo>
                  <a:pt x="284292" y="134463"/>
                </a:moveTo>
                <a:lnTo>
                  <a:pt x="278973" y="137533"/>
                </a:lnTo>
                <a:lnTo>
                  <a:pt x="273653" y="134463"/>
                </a:lnTo>
                <a:close/>
                <a:moveTo>
                  <a:pt x="17174" y="134676"/>
                </a:moveTo>
                <a:lnTo>
                  <a:pt x="11855" y="143885"/>
                </a:lnTo>
                <a:lnTo>
                  <a:pt x="11855" y="137776"/>
                </a:lnTo>
                <a:lnTo>
                  <a:pt x="17174" y="134676"/>
                </a:lnTo>
                <a:close/>
                <a:moveTo>
                  <a:pt x="28816" y="134676"/>
                </a:moveTo>
                <a:lnTo>
                  <a:pt x="23497" y="143885"/>
                </a:lnTo>
                <a:lnTo>
                  <a:pt x="23497" y="137776"/>
                </a:lnTo>
                <a:lnTo>
                  <a:pt x="28816" y="134676"/>
                </a:lnTo>
                <a:close/>
                <a:moveTo>
                  <a:pt x="40427" y="134676"/>
                </a:moveTo>
                <a:lnTo>
                  <a:pt x="35108" y="143885"/>
                </a:lnTo>
                <a:lnTo>
                  <a:pt x="35108" y="137776"/>
                </a:lnTo>
                <a:lnTo>
                  <a:pt x="40427" y="134676"/>
                </a:lnTo>
                <a:close/>
                <a:moveTo>
                  <a:pt x="52008" y="134676"/>
                </a:moveTo>
                <a:lnTo>
                  <a:pt x="46689" y="143885"/>
                </a:lnTo>
                <a:lnTo>
                  <a:pt x="46689" y="137776"/>
                </a:lnTo>
                <a:lnTo>
                  <a:pt x="52008" y="134676"/>
                </a:lnTo>
                <a:close/>
                <a:moveTo>
                  <a:pt x="63650" y="134676"/>
                </a:moveTo>
                <a:lnTo>
                  <a:pt x="58330" y="143885"/>
                </a:lnTo>
                <a:lnTo>
                  <a:pt x="58330" y="137776"/>
                </a:lnTo>
                <a:lnTo>
                  <a:pt x="63650" y="134676"/>
                </a:lnTo>
                <a:close/>
                <a:moveTo>
                  <a:pt x="75261" y="134676"/>
                </a:moveTo>
                <a:lnTo>
                  <a:pt x="69941" y="143885"/>
                </a:lnTo>
                <a:lnTo>
                  <a:pt x="69941" y="137776"/>
                </a:lnTo>
                <a:lnTo>
                  <a:pt x="75261" y="134676"/>
                </a:lnTo>
                <a:close/>
                <a:moveTo>
                  <a:pt x="86902" y="134676"/>
                </a:moveTo>
                <a:lnTo>
                  <a:pt x="81583" y="143885"/>
                </a:lnTo>
                <a:lnTo>
                  <a:pt x="81583" y="137776"/>
                </a:lnTo>
                <a:lnTo>
                  <a:pt x="86902" y="134676"/>
                </a:lnTo>
                <a:close/>
                <a:moveTo>
                  <a:pt x="98513" y="134676"/>
                </a:moveTo>
                <a:lnTo>
                  <a:pt x="93194" y="143885"/>
                </a:lnTo>
                <a:lnTo>
                  <a:pt x="93194" y="137776"/>
                </a:lnTo>
                <a:lnTo>
                  <a:pt x="98513" y="134676"/>
                </a:lnTo>
                <a:close/>
                <a:moveTo>
                  <a:pt x="110155" y="134676"/>
                </a:moveTo>
                <a:lnTo>
                  <a:pt x="104836" y="143885"/>
                </a:lnTo>
                <a:lnTo>
                  <a:pt x="104836" y="137776"/>
                </a:lnTo>
                <a:lnTo>
                  <a:pt x="110155" y="134676"/>
                </a:lnTo>
                <a:close/>
                <a:moveTo>
                  <a:pt x="121736" y="134676"/>
                </a:moveTo>
                <a:lnTo>
                  <a:pt x="116416" y="143885"/>
                </a:lnTo>
                <a:lnTo>
                  <a:pt x="116416" y="137776"/>
                </a:lnTo>
                <a:lnTo>
                  <a:pt x="121736" y="134676"/>
                </a:lnTo>
                <a:close/>
                <a:moveTo>
                  <a:pt x="133377" y="134676"/>
                </a:moveTo>
                <a:lnTo>
                  <a:pt x="128058" y="143885"/>
                </a:lnTo>
                <a:lnTo>
                  <a:pt x="128058" y="137776"/>
                </a:lnTo>
                <a:lnTo>
                  <a:pt x="133377" y="134676"/>
                </a:lnTo>
                <a:close/>
                <a:moveTo>
                  <a:pt x="144988" y="134676"/>
                </a:moveTo>
                <a:lnTo>
                  <a:pt x="139669" y="143885"/>
                </a:lnTo>
                <a:lnTo>
                  <a:pt x="139669" y="137776"/>
                </a:lnTo>
                <a:lnTo>
                  <a:pt x="144988" y="134676"/>
                </a:lnTo>
                <a:close/>
                <a:moveTo>
                  <a:pt x="156630" y="134676"/>
                </a:moveTo>
                <a:lnTo>
                  <a:pt x="151311" y="143885"/>
                </a:lnTo>
                <a:lnTo>
                  <a:pt x="151311" y="137776"/>
                </a:lnTo>
                <a:lnTo>
                  <a:pt x="156630" y="134676"/>
                </a:lnTo>
                <a:close/>
                <a:moveTo>
                  <a:pt x="168241" y="134676"/>
                </a:moveTo>
                <a:lnTo>
                  <a:pt x="162922" y="143885"/>
                </a:lnTo>
                <a:lnTo>
                  <a:pt x="162922" y="137776"/>
                </a:lnTo>
                <a:lnTo>
                  <a:pt x="168241" y="134676"/>
                </a:lnTo>
                <a:close/>
                <a:moveTo>
                  <a:pt x="179822" y="134676"/>
                </a:moveTo>
                <a:lnTo>
                  <a:pt x="174503" y="143885"/>
                </a:lnTo>
                <a:lnTo>
                  <a:pt x="174503" y="137776"/>
                </a:lnTo>
                <a:lnTo>
                  <a:pt x="179822" y="134676"/>
                </a:lnTo>
                <a:close/>
                <a:moveTo>
                  <a:pt x="191463" y="134676"/>
                </a:moveTo>
                <a:lnTo>
                  <a:pt x="186144" y="143885"/>
                </a:lnTo>
                <a:lnTo>
                  <a:pt x="186144" y="137776"/>
                </a:lnTo>
                <a:lnTo>
                  <a:pt x="191463" y="134676"/>
                </a:lnTo>
                <a:close/>
                <a:moveTo>
                  <a:pt x="203075" y="134676"/>
                </a:moveTo>
                <a:lnTo>
                  <a:pt x="197755" y="143885"/>
                </a:lnTo>
                <a:lnTo>
                  <a:pt x="197755" y="137776"/>
                </a:lnTo>
                <a:lnTo>
                  <a:pt x="203075" y="134676"/>
                </a:lnTo>
                <a:close/>
                <a:moveTo>
                  <a:pt x="214716" y="134676"/>
                </a:moveTo>
                <a:lnTo>
                  <a:pt x="209397" y="143885"/>
                </a:lnTo>
                <a:lnTo>
                  <a:pt x="209397" y="137776"/>
                </a:lnTo>
                <a:lnTo>
                  <a:pt x="214716" y="134676"/>
                </a:lnTo>
                <a:close/>
                <a:moveTo>
                  <a:pt x="226327" y="134676"/>
                </a:moveTo>
                <a:lnTo>
                  <a:pt x="221008" y="143885"/>
                </a:lnTo>
                <a:lnTo>
                  <a:pt x="221008" y="137776"/>
                </a:lnTo>
                <a:lnTo>
                  <a:pt x="226327" y="134676"/>
                </a:lnTo>
                <a:close/>
                <a:moveTo>
                  <a:pt x="237969" y="134676"/>
                </a:moveTo>
                <a:lnTo>
                  <a:pt x="232650" y="143885"/>
                </a:lnTo>
                <a:lnTo>
                  <a:pt x="232650" y="137776"/>
                </a:lnTo>
                <a:lnTo>
                  <a:pt x="237969" y="134676"/>
                </a:lnTo>
                <a:close/>
                <a:moveTo>
                  <a:pt x="249550" y="134676"/>
                </a:moveTo>
                <a:lnTo>
                  <a:pt x="244230" y="143885"/>
                </a:lnTo>
                <a:lnTo>
                  <a:pt x="244230" y="137776"/>
                </a:lnTo>
                <a:lnTo>
                  <a:pt x="249550" y="134676"/>
                </a:lnTo>
                <a:close/>
                <a:moveTo>
                  <a:pt x="261191" y="134676"/>
                </a:moveTo>
                <a:lnTo>
                  <a:pt x="255872" y="143885"/>
                </a:lnTo>
                <a:lnTo>
                  <a:pt x="255872" y="137776"/>
                </a:lnTo>
                <a:lnTo>
                  <a:pt x="261191" y="134676"/>
                </a:lnTo>
                <a:close/>
                <a:moveTo>
                  <a:pt x="272802" y="134676"/>
                </a:moveTo>
                <a:lnTo>
                  <a:pt x="267483" y="143885"/>
                </a:lnTo>
                <a:lnTo>
                  <a:pt x="267483" y="137776"/>
                </a:lnTo>
                <a:lnTo>
                  <a:pt x="272802" y="134676"/>
                </a:lnTo>
                <a:close/>
                <a:moveTo>
                  <a:pt x="284444" y="134676"/>
                </a:moveTo>
                <a:lnTo>
                  <a:pt x="279125" y="143885"/>
                </a:lnTo>
                <a:lnTo>
                  <a:pt x="279125" y="137776"/>
                </a:lnTo>
                <a:lnTo>
                  <a:pt x="284444" y="134676"/>
                </a:lnTo>
                <a:close/>
                <a:moveTo>
                  <a:pt x="6262" y="134736"/>
                </a:moveTo>
                <a:lnTo>
                  <a:pt x="11582" y="137776"/>
                </a:lnTo>
                <a:lnTo>
                  <a:pt x="11582" y="143916"/>
                </a:lnTo>
                <a:lnTo>
                  <a:pt x="6262" y="134736"/>
                </a:lnTo>
                <a:close/>
                <a:moveTo>
                  <a:pt x="17904" y="134736"/>
                </a:moveTo>
                <a:lnTo>
                  <a:pt x="23223" y="137776"/>
                </a:lnTo>
                <a:lnTo>
                  <a:pt x="23223" y="143916"/>
                </a:lnTo>
                <a:lnTo>
                  <a:pt x="17904" y="134736"/>
                </a:lnTo>
                <a:close/>
                <a:moveTo>
                  <a:pt x="29515" y="134736"/>
                </a:moveTo>
                <a:lnTo>
                  <a:pt x="34834" y="137776"/>
                </a:lnTo>
                <a:lnTo>
                  <a:pt x="34834" y="143916"/>
                </a:lnTo>
                <a:lnTo>
                  <a:pt x="29515" y="134736"/>
                </a:lnTo>
                <a:close/>
                <a:moveTo>
                  <a:pt x="41126" y="134736"/>
                </a:moveTo>
                <a:lnTo>
                  <a:pt x="46446" y="137776"/>
                </a:lnTo>
                <a:lnTo>
                  <a:pt x="46446" y="143916"/>
                </a:lnTo>
                <a:lnTo>
                  <a:pt x="41126" y="134736"/>
                </a:lnTo>
                <a:close/>
                <a:moveTo>
                  <a:pt x="52737" y="134736"/>
                </a:moveTo>
                <a:lnTo>
                  <a:pt x="58057" y="137776"/>
                </a:lnTo>
                <a:lnTo>
                  <a:pt x="58057" y="143916"/>
                </a:lnTo>
                <a:lnTo>
                  <a:pt x="52737" y="134736"/>
                </a:lnTo>
                <a:close/>
                <a:moveTo>
                  <a:pt x="64379" y="134736"/>
                </a:moveTo>
                <a:lnTo>
                  <a:pt x="69698" y="137776"/>
                </a:lnTo>
                <a:lnTo>
                  <a:pt x="69698" y="143916"/>
                </a:lnTo>
                <a:lnTo>
                  <a:pt x="64379" y="134736"/>
                </a:lnTo>
                <a:close/>
                <a:moveTo>
                  <a:pt x="75990" y="134736"/>
                </a:moveTo>
                <a:lnTo>
                  <a:pt x="81309" y="137776"/>
                </a:lnTo>
                <a:lnTo>
                  <a:pt x="81309" y="143916"/>
                </a:lnTo>
                <a:lnTo>
                  <a:pt x="75990" y="134736"/>
                </a:lnTo>
                <a:close/>
                <a:moveTo>
                  <a:pt x="87632" y="134736"/>
                </a:moveTo>
                <a:lnTo>
                  <a:pt x="92951" y="137776"/>
                </a:lnTo>
                <a:lnTo>
                  <a:pt x="92951" y="143916"/>
                </a:lnTo>
                <a:lnTo>
                  <a:pt x="87632" y="134736"/>
                </a:lnTo>
                <a:close/>
                <a:moveTo>
                  <a:pt x="99243" y="134736"/>
                </a:moveTo>
                <a:lnTo>
                  <a:pt x="104562" y="137776"/>
                </a:lnTo>
                <a:lnTo>
                  <a:pt x="104562" y="143916"/>
                </a:lnTo>
                <a:lnTo>
                  <a:pt x="99243" y="134736"/>
                </a:lnTo>
                <a:close/>
                <a:moveTo>
                  <a:pt x="110824" y="134736"/>
                </a:moveTo>
                <a:lnTo>
                  <a:pt x="116143" y="137776"/>
                </a:lnTo>
                <a:lnTo>
                  <a:pt x="116143" y="143916"/>
                </a:lnTo>
                <a:lnTo>
                  <a:pt x="110824" y="134736"/>
                </a:lnTo>
                <a:close/>
                <a:moveTo>
                  <a:pt x="122465" y="134736"/>
                </a:moveTo>
                <a:lnTo>
                  <a:pt x="127784" y="137776"/>
                </a:lnTo>
                <a:lnTo>
                  <a:pt x="127784" y="143916"/>
                </a:lnTo>
                <a:lnTo>
                  <a:pt x="122465" y="134736"/>
                </a:lnTo>
                <a:close/>
                <a:moveTo>
                  <a:pt x="134076" y="134736"/>
                </a:moveTo>
                <a:lnTo>
                  <a:pt x="139396" y="137776"/>
                </a:lnTo>
                <a:lnTo>
                  <a:pt x="139396" y="143916"/>
                </a:lnTo>
                <a:lnTo>
                  <a:pt x="134076" y="134736"/>
                </a:lnTo>
                <a:close/>
                <a:moveTo>
                  <a:pt x="145718" y="134736"/>
                </a:moveTo>
                <a:lnTo>
                  <a:pt x="151037" y="137776"/>
                </a:lnTo>
                <a:lnTo>
                  <a:pt x="151037" y="143916"/>
                </a:lnTo>
                <a:lnTo>
                  <a:pt x="145718" y="134736"/>
                </a:lnTo>
                <a:close/>
                <a:moveTo>
                  <a:pt x="157329" y="134736"/>
                </a:moveTo>
                <a:lnTo>
                  <a:pt x="162648" y="137776"/>
                </a:lnTo>
                <a:lnTo>
                  <a:pt x="162648" y="143916"/>
                </a:lnTo>
                <a:lnTo>
                  <a:pt x="157329" y="134736"/>
                </a:lnTo>
                <a:close/>
                <a:moveTo>
                  <a:pt x="168971" y="134676"/>
                </a:moveTo>
                <a:lnTo>
                  <a:pt x="174290" y="137776"/>
                </a:lnTo>
                <a:lnTo>
                  <a:pt x="174290" y="143916"/>
                </a:lnTo>
                <a:lnTo>
                  <a:pt x="168971" y="134676"/>
                </a:lnTo>
                <a:close/>
                <a:moveTo>
                  <a:pt x="180551" y="134676"/>
                </a:moveTo>
                <a:lnTo>
                  <a:pt x="185871" y="137776"/>
                </a:lnTo>
                <a:lnTo>
                  <a:pt x="185871" y="143916"/>
                </a:lnTo>
                <a:lnTo>
                  <a:pt x="180551" y="134676"/>
                </a:lnTo>
                <a:close/>
                <a:moveTo>
                  <a:pt x="192193" y="134676"/>
                </a:moveTo>
                <a:lnTo>
                  <a:pt x="197512" y="137776"/>
                </a:lnTo>
                <a:lnTo>
                  <a:pt x="197512" y="143916"/>
                </a:lnTo>
                <a:lnTo>
                  <a:pt x="192193" y="134676"/>
                </a:lnTo>
                <a:close/>
                <a:moveTo>
                  <a:pt x="203804" y="134676"/>
                </a:moveTo>
                <a:lnTo>
                  <a:pt x="209123" y="137776"/>
                </a:lnTo>
                <a:lnTo>
                  <a:pt x="209123" y="143916"/>
                </a:lnTo>
                <a:lnTo>
                  <a:pt x="203804" y="134676"/>
                </a:lnTo>
                <a:close/>
                <a:moveTo>
                  <a:pt x="215446" y="134676"/>
                </a:moveTo>
                <a:lnTo>
                  <a:pt x="220765" y="137776"/>
                </a:lnTo>
                <a:lnTo>
                  <a:pt x="220765" y="143916"/>
                </a:lnTo>
                <a:lnTo>
                  <a:pt x="215446" y="134676"/>
                </a:lnTo>
                <a:close/>
                <a:moveTo>
                  <a:pt x="227057" y="134676"/>
                </a:moveTo>
                <a:lnTo>
                  <a:pt x="232376" y="137776"/>
                </a:lnTo>
                <a:lnTo>
                  <a:pt x="232376" y="143916"/>
                </a:lnTo>
                <a:lnTo>
                  <a:pt x="227057" y="134676"/>
                </a:lnTo>
                <a:close/>
                <a:moveTo>
                  <a:pt x="238668" y="134676"/>
                </a:moveTo>
                <a:lnTo>
                  <a:pt x="243987" y="137776"/>
                </a:lnTo>
                <a:lnTo>
                  <a:pt x="243987" y="143916"/>
                </a:lnTo>
                <a:lnTo>
                  <a:pt x="238668" y="134676"/>
                </a:lnTo>
                <a:close/>
                <a:moveTo>
                  <a:pt x="250279" y="134676"/>
                </a:moveTo>
                <a:lnTo>
                  <a:pt x="255598" y="137776"/>
                </a:lnTo>
                <a:lnTo>
                  <a:pt x="255598" y="143916"/>
                </a:lnTo>
                <a:lnTo>
                  <a:pt x="250279" y="134676"/>
                </a:lnTo>
                <a:close/>
                <a:moveTo>
                  <a:pt x="261890" y="134676"/>
                </a:moveTo>
                <a:lnTo>
                  <a:pt x="267210" y="137776"/>
                </a:lnTo>
                <a:lnTo>
                  <a:pt x="267210" y="143916"/>
                </a:lnTo>
                <a:lnTo>
                  <a:pt x="261890" y="134676"/>
                </a:lnTo>
                <a:close/>
                <a:moveTo>
                  <a:pt x="273532" y="134676"/>
                </a:moveTo>
                <a:lnTo>
                  <a:pt x="278851" y="137776"/>
                </a:lnTo>
                <a:lnTo>
                  <a:pt x="278851" y="143916"/>
                </a:lnTo>
                <a:lnTo>
                  <a:pt x="273532" y="134676"/>
                </a:lnTo>
                <a:close/>
                <a:moveTo>
                  <a:pt x="203591" y="134797"/>
                </a:moveTo>
                <a:lnTo>
                  <a:pt x="208911" y="143977"/>
                </a:lnTo>
                <a:lnTo>
                  <a:pt x="208911" y="143977"/>
                </a:lnTo>
                <a:lnTo>
                  <a:pt x="206418" y="142578"/>
                </a:lnTo>
                <a:lnTo>
                  <a:pt x="203591" y="140937"/>
                </a:lnTo>
                <a:lnTo>
                  <a:pt x="203591" y="134797"/>
                </a:lnTo>
                <a:close/>
                <a:moveTo>
                  <a:pt x="168697" y="134797"/>
                </a:moveTo>
                <a:lnTo>
                  <a:pt x="174016" y="143977"/>
                </a:lnTo>
                <a:lnTo>
                  <a:pt x="174016" y="143977"/>
                </a:lnTo>
                <a:lnTo>
                  <a:pt x="171554" y="142578"/>
                </a:lnTo>
                <a:lnTo>
                  <a:pt x="168697" y="140937"/>
                </a:lnTo>
                <a:lnTo>
                  <a:pt x="168697" y="134797"/>
                </a:lnTo>
                <a:close/>
                <a:moveTo>
                  <a:pt x="191950" y="134797"/>
                </a:moveTo>
                <a:lnTo>
                  <a:pt x="197269" y="143977"/>
                </a:lnTo>
                <a:lnTo>
                  <a:pt x="197269" y="143977"/>
                </a:lnTo>
                <a:lnTo>
                  <a:pt x="194807" y="142578"/>
                </a:lnTo>
                <a:lnTo>
                  <a:pt x="191950" y="140937"/>
                </a:lnTo>
                <a:lnTo>
                  <a:pt x="191950" y="134797"/>
                </a:lnTo>
                <a:close/>
                <a:moveTo>
                  <a:pt x="226783" y="134797"/>
                </a:moveTo>
                <a:lnTo>
                  <a:pt x="232103" y="143977"/>
                </a:lnTo>
                <a:lnTo>
                  <a:pt x="232103" y="143977"/>
                </a:lnTo>
                <a:lnTo>
                  <a:pt x="229640" y="142578"/>
                </a:lnTo>
                <a:lnTo>
                  <a:pt x="226783" y="140937"/>
                </a:lnTo>
                <a:lnTo>
                  <a:pt x="226783" y="134797"/>
                </a:lnTo>
                <a:close/>
                <a:moveTo>
                  <a:pt x="238425" y="134797"/>
                </a:moveTo>
                <a:lnTo>
                  <a:pt x="243744" y="143977"/>
                </a:lnTo>
                <a:lnTo>
                  <a:pt x="243744" y="143977"/>
                </a:lnTo>
                <a:lnTo>
                  <a:pt x="241282" y="142578"/>
                </a:lnTo>
                <a:lnTo>
                  <a:pt x="238425" y="140937"/>
                </a:lnTo>
                <a:lnTo>
                  <a:pt x="238425" y="134797"/>
                </a:lnTo>
                <a:close/>
                <a:moveTo>
                  <a:pt x="180339" y="134797"/>
                </a:moveTo>
                <a:lnTo>
                  <a:pt x="185658" y="143977"/>
                </a:lnTo>
                <a:lnTo>
                  <a:pt x="183165" y="142578"/>
                </a:lnTo>
                <a:lnTo>
                  <a:pt x="180339" y="140937"/>
                </a:lnTo>
                <a:lnTo>
                  <a:pt x="180339" y="134797"/>
                </a:lnTo>
                <a:close/>
                <a:moveTo>
                  <a:pt x="215202" y="134797"/>
                </a:moveTo>
                <a:lnTo>
                  <a:pt x="220522" y="143977"/>
                </a:lnTo>
                <a:lnTo>
                  <a:pt x="218060" y="142578"/>
                </a:lnTo>
                <a:lnTo>
                  <a:pt x="215202" y="140937"/>
                </a:lnTo>
                <a:lnTo>
                  <a:pt x="215202" y="134797"/>
                </a:lnTo>
                <a:close/>
                <a:moveTo>
                  <a:pt x="250036" y="134797"/>
                </a:moveTo>
                <a:lnTo>
                  <a:pt x="255355" y="143977"/>
                </a:lnTo>
                <a:lnTo>
                  <a:pt x="252893" y="142578"/>
                </a:lnTo>
                <a:lnTo>
                  <a:pt x="250036" y="140937"/>
                </a:lnTo>
                <a:lnTo>
                  <a:pt x="250036" y="134797"/>
                </a:lnTo>
                <a:close/>
                <a:moveTo>
                  <a:pt x="261678" y="134797"/>
                </a:moveTo>
                <a:lnTo>
                  <a:pt x="266997" y="143977"/>
                </a:lnTo>
                <a:lnTo>
                  <a:pt x="264535" y="142578"/>
                </a:lnTo>
                <a:lnTo>
                  <a:pt x="261678" y="140937"/>
                </a:lnTo>
                <a:lnTo>
                  <a:pt x="261678" y="134797"/>
                </a:lnTo>
                <a:close/>
                <a:moveTo>
                  <a:pt x="273289" y="134797"/>
                </a:moveTo>
                <a:lnTo>
                  <a:pt x="278608" y="143977"/>
                </a:lnTo>
                <a:lnTo>
                  <a:pt x="276146" y="142578"/>
                </a:lnTo>
                <a:lnTo>
                  <a:pt x="273289" y="140937"/>
                </a:lnTo>
                <a:lnTo>
                  <a:pt x="273289" y="134797"/>
                </a:lnTo>
                <a:close/>
                <a:moveTo>
                  <a:pt x="75777" y="134797"/>
                </a:moveTo>
                <a:lnTo>
                  <a:pt x="81097" y="144007"/>
                </a:lnTo>
                <a:lnTo>
                  <a:pt x="81097" y="144007"/>
                </a:lnTo>
                <a:lnTo>
                  <a:pt x="78604" y="142548"/>
                </a:lnTo>
                <a:lnTo>
                  <a:pt x="75777" y="140967"/>
                </a:lnTo>
                <a:lnTo>
                  <a:pt x="75777" y="134797"/>
                </a:lnTo>
                <a:close/>
                <a:moveTo>
                  <a:pt x="99030" y="134797"/>
                </a:moveTo>
                <a:lnTo>
                  <a:pt x="104349" y="144007"/>
                </a:lnTo>
                <a:lnTo>
                  <a:pt x="104349" y="144007"/>
                </a:lnTo>
                <a:lnTo>
                  <a:pt x="101857" y="142548"/>
                </a:lnTo>
                <a:lnTo>
                  <a:pt x="99030" y="140967"/>
                </a:lnTo>
                <a:lnTo>
                  <a:pt x="99030" y="134797"/>
                </a:lnTo>
                <a:close/>
                <a:moveTo>
                  <a:pt x="133864" y="134797"/>
                </a:moveTo>
                <a:lnTo>
                  <a:pt x="139183" y="144007"/>
                </a:lnTo>
                <a:lnTo>
                  <a:pt x="139183" y="144007"/>
                </a:lnTo>
                <a:lnTo>
                  <a:pt x="136721" y="142548"/>
                </a:lnTo>
                <a:lnTo>
                  <a:pt x="133864" y="140967"/>
                </a:lnTo>
                <a:lnTo>
                  <a:pt x="133864" y="134797"/>
                </a:lnTo>
                <a:close/>
                <a:moveTo>
                  <a:pt x="17661" y="134797"/>
                </a:moveTo>
                <a:lnTo>
                  <a:pt x="22980" y="144007"/>
                </a:lnTo>
                <a:lnTo>
                  <a:pt x="20518" y="142548"/>
                </a:lnTo>
                <a:lnTo>
                  <a:pt x="17661" y="140967"/>
                </a:lnTo>
                <a:lnTo>
                  <a:pt x="17661" y="134797"/>
                </a:lnTo>
                <a:close/>
                <a:moveTo>
                  <a:pt x="29302" y="134797"/>
                </a:moveTo>
                <a:lnTo>
                  <a:pt x="34622" y="144007"/>
                </a:lnTo>
                <a:lnTo>
                  <a:pt x="32160" y="142548"/>
                </a:lnTo>
                <a:lnTo>
                  <a:pt x="29302" y="140967"/>
                </a:lnTo>
                <a:lnTo>
                  <a:pt x="29302" y="134797"/>
                </a:lnTo>
                <a:close/>
                <a:moveTo>
                  <a:pt x="40883" y="134797"/>
                </a:moveTo>
                <a:lnTo>
                  <a:pt x="46202" y="144007"/>
                </a:lnTo>
                <a:lnTo>
                  <a:pt x="43740" y="142548"/>
                </a:lnTo>
                <a:lnTo>
                  <a:pt x="40883" y="140967"/>
                </a:lnTo>
                <a:lnTo>
                  <a:pt x="40883" y="134797"/>
                </a:lnTo>
                <a:close/>
                <a:moveTo>
                  <a:pt x="52525" y="134797"/>
                </a:moveTo>
                <a:lnTo>
                  <a:pt x="57844" y="144007"/>
                </a:lnTo>
                <a:lnTo>
                  <a:pt x="55351" y="142548"/>
                </a:lnTo>
                <a:lnTo>
                  <a:pt x="52525" y="140967"/>
                </a:lnTo>
                <a:lnTo>
                  <a:pt x="52525" y="134797"/>
                </a:lnTo>
                <a:close/>
                <a:moveTo>
                  <a:pt x="64136" y="134797"/>
                </a:moveTo>
                <a:lnTo>
                  <a:pt x="69455" y="144007"/>
                </a:lnTo>
                <a:lnTo>
                  <a:pt x="66993" y="142548"/>
                </a:lnTo>
                <a:lnTo>
                  <a:pt x="64136" y="140967"/>
                </a:lnTo>
                <a:lnTo>
                  <a:pt x="64136" y="134797"/>
                </a:lnTo>
                <a:close/>
                <a:moveTo>
                  <a:pt x="87389" y="134797"/>
                </a:moveTo>
                <a:lnTo>
                  <a:pt x="92708" y="144007"/>
                </a:lnTo>
                <a:lnTo>
                  <a:pt x="90246" y="142548"/>
                </a:lnTo>
                <a:lnTo>
                  <a:pt x="87389" y="140967"/>
                </a:lnTo>
                <a:lnTo>
                  <a:pt x="87389" y="134797"/>
                </a:lnTo>
                <a:close/>
                <a:moveTo>
                  <a:pt x="110611" y="134797"/>
                </a:moveTo>
                <a:lnTo>
                  <a:pt x="115930" y="144007"/>
                </a:lnTo>
                <a:lnTo>
                  <a:pt x="113468" y="142548"/>
                </a:lnTo>
                <a:lnTo>
                  <a:pt x="110611" y="140967"/>
                </a:lnTo>
                <a:lnTo>
                  <a:pt x="110611" y="134797"/>
                </a:lnTo>
                <a:close/>
                <a:moveTo>
                  <a:pt x="122222" y="134797"/>
                </a:moveTo>
                <a:lnTo>
                  <a:pt x="127541" y="144007"/>
                </a:lnTo>
                <a:lnTo>
                  <a:pt x="125079" y="142548"/>
                </a:lnTo>
                <a:lnTo>
                  <a:pt x="122222" y="140967"/>
                </a:lnTo>
                <a:lnTo>
                  <a:pt x="122222" y="134797"/>
                </a:lnTo>
                <a:close/>
                <a:moveTo>
                  <a:pt x="145475" y="134797"/>
                </a:moveTo>
                <a:lnTo>
                  <a:pt x="150794" y="144007"/>
                </a:lnTo>
                <a:lnTo>
                  <a:pt x="148332" y="142548"/>
                </a:lnTo>
                <a:lnTo>
                  <a:pt x="145475" y="140967"/>
                </a:lnTo>
                <a:lnTo>
                  <a:pt x="145475" y="134797"/>
                </a:lnTo>
                <a:close/>
                <a:moveTo>
                  <a:pt x="157116" y="134797"/>
                </a:moveTo>
                <a:lnTo>
                  <a:pt x="162436" y="144007"/>
                </a:lnTo>
                <a:lnTo>
                  <a:pt x="159974" y="142548"/>
                </a:lnTo>
                <a:lnTo>
                  <a:pt x="157116" y="140967"/>
                </a:lnTo>
                <a:lnTo>
                  <a:pt x="157116" y="134797"/>
                </a:lnTo>
                <a:close/>
                <a:moveTo>
                  <a:pt x="6050" y="134797"/>
                </a:moveTo>
                <a:lnTo>
                  <a:pt x="11369" y="144037"/>
                </a:lnTo>
                <a:lnTo>
                  <a:pt x="11369" y="144037"/>
                </a:lnTo>
                <a:lnTo>
                  <a:pt x="8907" y="142578"/>
                </a:lnTo>
                <a:lnTo>
                  <a:pt x="6050" y="140937"/>
                </a:lnTo>
                <a:lnTo>
                  <a:pt x="6050" y="134797"/>
                </a:lnTo>
                <a:close/>
                <a:moveTo>
                  <a:pt x="284657" y="134828"/>
                </a:moveTo>
                <a:lnTo>
                  <a:pt x="284657" y="140998"/>
                </a:lnTo>
                <a:lnTo>
                  <a:pt x="279337" y="144037"/>
                </a:lnTo>
                <a:lnTo>
                  <a:pt x="284657" y="134828"/>
                </a:lnTo>
                <a:close/>
                <a:moveTo>
                  <a:pt x="121979" y="134828"/>
                </a:moveTo>
                <a:lnTo>
                  <a:pt x="121979" y="140998"/>
                </a:lnTo>
                <a:lnTo>
                  <a:pt x="119122" y="142639"/>
                </a:lnTo>
                <a:lnTo>
                  <a:pt x="116660" y="144037"/>
                </a:lnTo>
                <a:lnTo>
                  <a:pt x="121979" y="134828"/>
                </a:lnTo>
                <a:close/>
                <a:moveTo>
                  <a:pt x="133590" y="134828"/>
                </a:moveTo>
                <a:lnTo>
                  <a:pt x="133590" y="140998"/>
                </a:lnTo>
                <a:lnTo>
                  <a:pt x="130733" y="142639"/>
                </a:lnTo>
                <a:lnTo>
                  <a:pt x="128271" y="144037"/>
                </a:lnTo>
                <a:lnTo>
                  <a:pt x="133590" y="134828"/>
                </a:lnTo>
                <a:close/>
                <a:moveTo>
                  <a:pt x="145232" y="134828"/>
                </a:moveTo>
                <a:lnTo>
                  <a:pt x="145232" y="140998"/>
                </a:lnTo>
                <a:lnTo>
                  <a:pt x="142374" y="142639"/>
                </a:lnTo>
                <a:lnTo>
                  <a:pt x="139912" y="144037"/>
                </a:lnTo>
                <a:lnTo>
                  <a:pt x="145232" y="134828"/>
                </a:lnTo>
                <a:close/>
                <a:moveTo>
                  <a:pt x="156843" y="134828"/>
                </a:moveTo>
                <a:lnTo>
                  <a:pt x="156843" y="140998"/>
                </a:lnTo>
                <a:lnTo>
                  <a:pt x="153986" y="142639"/>
                </a:lnTo>
                <a:lnTo>
                  <a:pt x="151523" y="144037"/>
                </a:lnTo>
                <a:lnTo>
                  <a:pt x="156843" y="134828"/>
                </a:lnTo>
                <a:close/>
                <a:moveTo>
                  <a:pt x="168484" y="134828"/>
                </a:moveTo>
                <a:lnTo>
                  <a:pt x="168484" y="140998"/>
                </a:lnTo>
                <a:lnTo>
                  <a:pt x="165627" y="142639"/>
                </a:lnTo>
                <a:lnTo>
                  <a:pt x="163165" y="144037"/>
                </a:lnTo>
                <a:lnTo>
                  <a:pt x="168484" y="134828"/>
                </a:lnTo>
                <a:close/>
                <a:moveTo>
                  <a:pt x="180065" y="134828"/>
                </a:moveTo>
                <a:lnTo>
                  <a:pt x="180065" y="140967"/>
                </a:lnTo>
                <a:lnTo>
                  <a:pt x="177208" y="142578"/>
                </a:lnTo>
                <a:lnTo>
                  <a:pt x="174746" y="144037"/>
                </a:lnTo>
                <a:lnTo>
                  <a:pt x="180065" y="134828"/>
                </a:lnTo>
                <a:close/>
                <a:moveTo>
                  <a:pt x="191676" y="134828"/>
                </a:moveTo>
                <a:lnTo>
                  <a:pt x="191676" y="140967"/>
                </a:lnTo>
                <a:lnTo>
                  <a:pt x="188849" y="142578"/>
                </a:lnTo>
                <a:lnTo>
                  <a:pt x="186357" y="144037"/>
                </a:lnTo>
                <a:lnTo>
                  <a:pt x="191676" y="134828"/>
                </a:lnTo>
                <a:close/>
                <a:moveTo>
                  <a:pt x="203318" y="134828"/>
                </a:moveTo>
                <a:lnTo>
                  <a:pt x="203318" y="140967"/>
                </a:lnTo>
                <a:lnTo>
                  <a:pt x="200461" y="142578"/>
                </a:lnTo>
                <a:lnTo>
                  <a:pt x="197999" y="144037"/>
                </a:lnTo>
                <a:lnTo>
                  <a:pt x="203318" y="134828"/>
                </a:lnTo>
                <a:close/>
                <a:moveTo>
                  <a:pt x="214929" y="134828"/>
                </a:moveTo>
                <a:lnTo>
                  <a:pt x="214929" y="140967"/>
                </a:lnTo>
                <a:lnTo>
                  <a:pt x="212072" y="142578"/>
                </a:lnTo>
                <a:lnTo>
                  <a:pt x="209610" y="144037"/>
                </a:lnTo>
                <a:lnTo>
                  <a:pt x="214929" y="134828"/>
                </a:lnTo>
                <a:close/>
                <a:moveTo>
                  <a:pt x="226570" y="134828"/>
                </a:moveTo>
                <a:lnTo>
                  <a:pt x="226570" y="140967"/>
                </a:lnTo>
                <a:lnTo>
                  <a:pt x="223713" y="142578"/>
                </a:lnTo>
                <a:lnTo>
                  <a:pt x="221251" y="144037"/>
                </a:lnTo>
                <a:lnTo>
                  <a:pt x="226570" y="134828"/>
                </a:lnTo>
                <a:close/>
                <a:moveTo>
                  <a:pt x="238182" y="134828"/>
                </a:moveTo>
                <a:lnTo>
                  <a:pt x="238182" y="140967"/>
                </a:lnTo>
                <a:lnTo>
                  <a:pt x="235355" y="142578"/>
                </a:lnTo>
                <a:lnTo>
                  <a:pt x="232862" y="144037"/>
                </a:lnTo>
                <a:lnTo>
                  <a:pt x="238182" y="134828"/>
                </a:lnTo>
                <a:close/>
                <a:moveTo>
                  <a:pt x="249793" y="134828"/>
                </a:moveTo>
                <a:lnTo>
                  <a:pt x="249793" y="140967"/>
                </a:lnTo>
                <a:lnTo>
                  <a:pt x="246936" y="142578"/>
                </a:lnTo>
                <a:lnTo>
                  <a:pt x="244474" y="144037"/>
                </a:lnTo>
                <a:lnTo>
                  <a:pt x="249793" y="134828"/>
                </a:lnTo>
                <a:close/>
                <a:moveTo>
                  <a:pt x="261404" y="134828"/>
                </a:moveTo>
                <a:lnTo>
                  <a:pt x="261404" y="140967"/>
                </a:lnTo>
                <a:lnTo>
                  <a:pt x="258547" y="142578"/>
                </a:lnTo>
                <a:lnTo>
                  <a:pt x="256085" y="144037"/>
                </a:lnTo>
                <a:lnTo>
                  <a:pt x="261404" y="134828"/>
                </a:lnTo>
                <a:close/>
                <a:moveTo>
                  <a:pt x="273046" y="134828"/>
                </a:moveTo>
                <a:lnTo>
                  <a:pt x="273046" y="140998"/>
                </a:lnTo>
                <a:lnTo>
                  <a:pt x="270188" y="142639"/>
                </a:lnTo>
                <a:lnTo>
                  <a:pt x="267726" y="144037"/>
                </a:lnTo>
                <a:lnTo>
                  <a:pt x="273046" y="134828"/>
                </a:lnTo>
                <a:close/>
                <a:moveTo>
                  <a:pt x="29029" y="134828"/>
                </a:moveTo>
                <a:lnTo>
                  <a:pt x="29029" y="140998"/>
                </a:lnTo>
                <a:lnTo>
                  <a:pt x="26172" y="142639"/>
                </a:lnTo>
                <a:lnTo>
                  <a:pt x="23710" y="144068"/>
                </a:lnTo>
                <a:lnTo>
                  <a:pt x="23710" y="144068"/>
                </a:lnTo>
                <a:lnTo>
                  <a:pt x="29029" y="134828"/>
                </a:lnTo>
                <a:close/>
                <a:moveTo>
                  <a:pt x="40610" y="134828"/>
                </a:moveTo>
                <a:lnTo>
                  <a:pt x="40610" y="140998"/>
                </a:lnTo>
                <a:lnTo>
                  <a:pt x="37783" y="142639"/>
                </a:lnTo>
                <a:lnTo>
                  <a:pt x="35290" y="144068"/>
                </a:lnTo>
                <a:lnTo>
                  <a:pt x="35290" y="144068"/>
                </a:lnTo>
                <a:lnTo>
                  <a:pt x="40610" y="134828"/>
                </a:lnTo>
                <a:close/>
                <a:moveTo>
                  <a:pt x="63862" y="134828"/>
                </a:moveTo>
                <a:lnTo>
                  <a:pt x="63862" y="140998"/>
                </a:lnTo>
                <a:lnTo>
                  <a:pt x="61005" y="142639"/>
                </a:lnTo>
                <a:lnTo>
                  <a:pt x="58543" y="144068"/>
                </a:lnTo>
                <a:lnTo>
                  <a:pt x="58543" y="144068"/>
                </a:lnTo>
                <a:lnTo>
                  <a:pt x="63862" y="134828"/>
                </a:lnTo>
                <a:close/>
                <a:moveTo>
                  <a:pt x="75504" y="134828"/>
                </a:moveTo>
                <a:lnTo>
                  <a:pt x="75504" y="140998"/>
                </a:lnTo>
                <a:lnTo>
                  <a:pt x="72647" y="142639"/>
                </a:lnTo>
                <a:lnTo>
                  <a:pt x="70185" y="144068"/>
                </a:lnTo>
                <a:lnTo>
                  <a:pt x="70185" y="144068"/>
                </a:lnTo>
                <a:lnTo>
                  <a:pt x="75504" y="134828"/>
                </a:lnTo>
                <a:close/>
                <a:moveTo>
                  <a:pt x="87115" y="134828"/>
                </a:moveTo>
                <a:lnTo>
                  <a:pt x="87115" y="140998"/>
                </a:lnTo>
                <a:lnTo>
                  <a:pt x="84288" y="142639"/>
                </a:lnTo>
                <a:lnTo>
                  <a:pt x="81796" y="144068"/>
                </a:lnTo>
                <a:lnTo>
                  <a:pt x="81796" y="144068"/>
                </a:lnTo>
                <a:lnTo>
                  <a:pt x="87115" y="134828"/>
                </a:lnTo>
                <a:close/>
                <a:moveTo>
                  <a:pt x="98757" y="134828"/>
                </a:moveTo>
                <a:lnTo>
                  <a:pt x="98757" y="140998"/>
                </a:lnTo>
                <a:lnTo>
                  <a:pt x="95899" y="142639"/>
                </a:lnTo>
                <a:lnTo>
                  <a:pt x="93437" y="144068"/>
                </a:lnTo>
                <a:lnTo>
                  <a:pt x="93437" y="144068"/>
                </a:lnTo>
                <a:lnTo>
                  <a:pt x="98757" y="134828"/>
                </a:lnTo>
                <a:close/>
                <a:moveTo>
                  <a:pt x="110337" y="134828"/>
                </a:moveTo>
                <a:lnTo>
                  <a:pt x="110337" y="140998"/>
                </a:lnTo>
                <a:lnTo>
                  <a:pt x="107480" y="142639"/>
                </a:lnTo>
                <a:lnTo>
                  <a:pt x="105018" y="144068"/>
                </a:lnTo>
                <a:lnTo>
                  <a:pt x="105018" y="144068"/>
                </a:lnTo>
                <a:lnTo>
                  <a:pt x="110337" y="134828"/>
                </a:lnTo>
                <a:close/>
                <a:moveTo>
                  <a:pt x="17418" y="134828"/>
                </a:moveTo>
                <a:lnTo>
                  <a:pt x="17418" y="140998"/>
                </a:lnTo>
                <a:lnTo>
                  <a:pt x="14560" y="142639"/>
                </a:lnTo>
                <a:lnTo>
                  <a:pt x="12098" y="144068"/>
                </a:lnTo>
                <a:lnTo>
                  <a:pt x="17418" y="134828"/>
                </a:lnTo>
                <a:close/>
                <a:moveTo>
                  <a:pt x="52251" y="134828"/>
                </a:moveTo>
                <a:lnTo>
                  <a:pt x="52251" y="140998"/>
                </a:lnTo>
                <a:lnTo>
                  <a:pt x="49394" y="142639"/>
                </a:lnTo>
                <a:lnTo>
                  <a:pt x="46932" y="144068"/>
                </a:lnTo>
                <a:lnTo>
                  <a:pt x="52251" y="134828"/>
                </a:lnTo>
                <a:close/>
                <a:moveTo>
                  <a:pt x="5898" y="141180"/>
                </a:moveTo>
                <a:lnTo>
                  <a:pt x="8755" y="142822"/>
                </a:lnTo>
                <a:lnTo>
                  <a:pt x="11217" y="144250"/>
                </a:lnTo>
                <a:lnTo>
                  <a:pt x="578" y="144250"/>
                </a:lnTo>
                <a:lnTo>
                  <a:pt x="5898" y="141180"/>
                </a:lnTo>
                <a:close/>
                <a:moveTo>
                  <a:pt x="17509" y="141180"/>
                </a:moveTo>
                <a:lnTo>
                  <a:pt x="20366" y="142822"/>
                </a:lnTo>
                <a:lnTo>
                  <a:pt x="22828" y="144250"/>
                </a:lnTo>
                <a:lnTo>
                  <a:pt x="12190" y="144250"/>
                </a:lnTo>
                <a:lnTo>
                  <a:pt x="14682" y="142822"/>
                </a:lnTo>
                <a:lnTo>
                  <a:pt x="17509" y="141180"/>
                </a:lnTo>
                <a:close/>
                <a:moveTo>
                  <a:pt x="29150" y="141180"/>
                </a:moveTo>
                <a:lnTo>
                  <a:pt x="32008" y="142822"/>
                </a:lnTo>
                <a:lnTo>
                  <a:pt x="34470" y="144250"/>
                </a:lnTo>
                <a:lnTo>
                  <a:pt x="23831" y="144250"/>
                </a:lnTo>
                <a:lnTo>
                  <a:pt x="26293" y="142822"/>
                </a:lnTo>
                <a:lnTo>
                  <a:pt x="29150" y="141180"/>
                </a:lnTo>
                <a:close/>
                <a:moveTo>
                  <a:pt x="40762" y="141180"/>
                </a:moveTo>
                <a:lnTo>
                  <a:pt x="43619" y="142822"/>
                </a:lnTo>
                <a:lnTo>
                  <a:pt x="46081" y="144250"/>
                </a:lnTo>
                <a:lnTo>
                  <a:pt x="35442" y="144250"/>
                </a:lnTo>
                <a:lnTo>
                  <a:pt x="37935" y="142822"/>
                </a:lnTo>
                <a:lnTo>
                  <a:pt x="40762" y="141180"/>
                </a:lnTo>
                <a:close/>
                <a:moveTo>
                  <a:pt x="52403" y="141180"/>
                </a:moveTo>
                <a:lnTo>
                  <a:pt x="55260" y="142822"/>
                </a:lnTo>
                <a:lnTo>
                  <a:pt x="57722" y="144250"/>
                </a:lnTo>
                <a:lnTo>
                  <a:pt x="47084" y="144250"/>
                </a:lnTo>
                <a:lnTo>
                  <a:pt x="49546" y="142822"/>
                </a:lnTo>
                <a:lnTo>
                  <a:pt x="52403" y="141180"/>
                </a:lnTo>
                <a:close/>
                <a:moveTo>
                  <a:pt x="64014" y="141180"/>
                </a:moveTo>
                <a:lnTo>
                  <a:pt x="66871" y="142822"/>
                </a:lnTo>
                <a:lnTo>
                  <a:pt x="69334" y="144250"/>
                </a:lnTo>
                <a:lnTo>
                  <a:pt x="58695" y="144250"/>
                </a:lnTo>
                <a:lnTo>
                  <a:pt x="61187" y="142822"/>
                </a:lnTo>
                <a:lnTo>
                  <a:pt x="64014" y="141180"/>
                </a:lnTo>
                <a:close/>
                <a:moveTo>
                  <a:pt x="75625" y="141180"/>
                </a:moveTo>
                <a:lnTo>
                  <a:pt x="78452" y="142822"/>
                </a:lnTo>
                <a:lnTo>
                  <a:pt x="80945" y="144250"/>
                </a:lnTo>
                <a:lnTo>
                  <a:pt x="70306" y="144250"/>
                </a:lnTo>
                <a:lnTo>
                  <a:pt x="72768" y="142822"/>
                </a:lnTo>
                <a:lnTo>
                  <a:pt x="75625" y="141180"/>
                </a:lnTo>
                <a:close/>
                <a:moveTo>
                  <a:pt x="87237" y="141180"/>
                </a:moveTo>
                <a:lnTo>
                  <a:pt x="90094" y="142822"/>
                </a:lnTo>
                <a:lnTo>
                  <a:pt x="92556" y="144250"/>
                </a:lnTo>
                <a:lnTo>
                  <a:pt x="81917" y="144250"/>
                </a:lnTo>
                <a:lnTo>
                  <a:pt x="84379" y="142822"/>
                </a:lnTo>
                <a:lnTo>
                  <a:pt x="87237" y="141180"/>
                </a:lnTo>
                <a:close/>
                <a:moveTo>
                  <a:pt x="98878" y="141180"/>
                </a:moveTo>
                <a:lnTo>
                  <a:pt x="101705" y="142822"/>
                </a:lnTo>
                <a:lnTo>
                  <a:pt x="104197" y="144250"/>
                </a:lnTo>
                <a:lnTo>
                  <a:pt x="93559" y="144250"/>
                </a:lnTo>
                <a:lnTo>
                  <a:pt x="96021" y="142822"/>
                </a:lnTo>
                <a:lnTo>
                  <a:pt x="98878" y="141180"/>
                </a:lnTo>
                <a:close/>
                <a:moveTo>
                  <a:pt x="110489" y="141180"/>
                </a:moveTo>
                <a:lnTo>
                  <a:pt x="113346" y="142822"/>
                </a:lnTo>
                <a:lnTo>
                  <a:pt x="115809" y="144250"/>
                </a:lnTo>
                <a:lnTo>
                  <a:pt x="105170" y="144250"/>
                </a:lnTo>
                <a:lnTo>
                  <a:pt x="107632" y="142822"/>
                </a:lnTo>
                <a:lnTo>
                  <a:pt x="110489" y="141180"/>
                </a:lnTo>
                <a:close/>
                <a:moveTo>
                  <a:pt x="122131" y="141180"/>
                </a:moveTo>
                <a:lnTo>
                  <a:pt x="124958" y="142822"/>
                </a:lnTo>
                <a:lnTo>
                  <a:pt x="127450" y="144250"/>
                </a:lnTo>
                <a:lnTo>
                  <a:pt x="116812" y="144250"/>
                </a:lnTo>
                <a:lnTo>
                  <a:pt x="119274" y="142822"/>
                </a:lnTo>
                <a:lnTo>
                  <a:pt x="122131" y="141180"/>
                </a:lnTo>
                <a:close/>
                <a:moveTo>
                  <a:pt x="133742" y="141180"/>
                </a:moveTo>
                <a:lnTo>
                  <a:pt x="136599" y="142822"/>
                </a:lnTo>
                <a:lnTo>
                  <a:pt x="139061" y="144250"/>
                </a:lnTo>
                <a:lnTo>
                  <a:pt x="128423" y="144250"/>
                </a:lnTo>
                <a:lnTo>
                  <a:pt x="130885" y="142822"/>
                </a:lnTo>
                <a:lnTo>
                  <a:pt x="133742" y="141180"/>
                </a:lnTo>
                <a:close/>
                <a:moveTo>
                  <a:pt x="145323" y="141180"/>
                </a:moveTo>
                <a:lnTo>
                  <a:pt x="148180" y="142822"/>
                </a:lnTo>
                <a:lnTo>
                  <a:pt x="150642" y="144250"/>
                </a:lnTo>
                <a:lnTo>
                  <a:pt x="140004" y="144250"/>
                </a:lnTo>
                <a:lnTo>
                  <a:pt x="142496" y="142822"/>
                </a:lnTo>
                <a:lnTo>
                  <a:pt x="145323" y="141180"/>
                </a:lnTo>
                <a:close/>
                <a:moveTo>
                  <a:pt x="156964" y="141180"/>
                </a:moveTo>
                <a:lnTo>
                  <a:pt x="159822" y="142822"/>
                </a:lnTo>
                <a:lnTo>
                  <a:pt x="162284" y="144250"/>
                </a:lnTo>
                <a:lnTo>
                  <a:pt x="151645" y="144250"/>
                </a:lnTo>
                <a:lnTo>
                  <a:pt x="154107" y="142822"/>
                </a:lnTo>
                <a:lnTo>
                  <a:pt x="156964" y="141180"/>
                </a:lnTo>
                <a:close/>
                <a:moveTo>
                  <a:pt x="168575" y="141180"/>
                </a:moveTo>
                <a:lnTo>
                  <a:pt x="171433" y="142822"/>
                </a:lnTo>
                <a:lnTo>
                  <a:pt x="173895" y="144250"/>
                </a:lnTo>
                <a:lnTo>
                  <a:pt x="163256" y="144250"/>
                </a:lnTo>
                <a:lnTo>
                  <a:pt x="165749" y="142822"/>
                </a:lnTo>
                <a:lnTo>
                  <a:pt x="168575" y="141180"/>
                </a:lnTo>
                <a:close/>
                <a:moveTo>
                  <a:pt x="180217" y="141180"/>
                </a:moveTo>
                <a:lnTo>
                  <a:pt x="183074" y="142822"/>
                </a:lnTo>
                <a:lnTo>
                  <a:pt x="185536" y="144250"/>
                </a:lnTo>
                <a:lnTo>
                  <a:pt x="174898" y="144250"/>
                </a:lnTo>
                <a:lnTo>
                  <a:pt x="177360" y="142822"/>
                </a:lnTo>
                <a:lnTo>
                  <a:pt x="180217" y="141180"/>
                </a:lnTo>
                <a:close/>
                <a:moveTo>
                  <a:pt x="191828" y="141180"/>
                </a:moveTo>
                <a:lnTo>
                  <a:pt x="194685" y="142822"/>
                </a:lnTo>
                <a:lnTo>
                  <a:pt x="197147" y="144250"/>
                </a:lnTo>
                <a:lnTo>
                  <a:pt x="186509" y="144250"/>
                </a:lnTo>
                <a:lnTo>
                  <a:pt x="189001" y="142822"/>
                </a:lnTo>
                <a:lnTo>
                  <a:pt x="191828" y="141180"/>
                </a:lnTo>
                <a:close/>
                <a:moveTo>
                  <a:pt x="203470" y="141180"/>
                </a:moveTo>
                <a:lnTo>
                  <a:pt x="206327" y="142822"/>
                </a:lnTo>
                <a:lnTo>
                  <a:pt x="208789" y="144250"/>
                </a:lnTo>
                <a:lnTo>
                  <a:pt x="198151" y="144250"/>
                </a:lnTo>
                <a:lnTo>
                  <a:pt x="200613" y="142822"/>
                </a:lnTo>
                <a:lnTo>
                  <a:pt x="203470" y="141180"/>
                </a:lnTo>
                <a:close/>
                <a:moveTo>
                  <a:pt x="215051" y="141180"/>
                </a:moveTo>
                <a:lnTo>
                  <a:pt x="217908" y="142822"/>
                </a:lnTo>
                <a:lnTo>
                  <a:pt x="220370" y="144250"/>
                </a:lnTo>
                <a:lnTo>
                  <a:pt x="209731" y="144250"/>
                </a:lnTo>
                <a:lnTo>
                  <a:pt x="212193" y="142822"/>
                </a:lnTo>
                <a:lnTo>
                  <a:pt x="215051" y="141180"/>
                </a:lnTo>
                <a:close/>
                <a:moveTo>
                  <a:pt x="226692" y="141180"/>
                </a:moveTo>
                <a:lnTo>
                  <a:pt x="229519" y="142822"/>
                </a:lnTo>
                <a:lnTo>
                  <a:pt x="232011" y="144250"/>
                </a:lnTo>
                <a:lnTo>
                  <a:pt x="221373" y="144250"/>
                </a:lnTo>
                <a:lnTo>
                  <a:pt x="223835" y="142822"/>
                </a:lnTo>
                <a:lnTo>
                  <a:pt x="226692" y="141180"/>
                </a:lnTo>
                <a:close/>
                <a:moveTo>
                  <a:pt x="238303" y="141180"/>
                </a:moveTo>
                <a:lnTo>
                  <a:pt x="241160" y="142822"/>
                </a:lnTo>
                <a:lnTo>
                  <a:pt x="243622" y="144250"/>
                </a:lnTo>
                <a:lnTo>
                  <a:pt x="232984" y="144250"/>
                </a:lnTo>
                <a:lnTo>
                  <a:pt x="235446" y="142822"/>
                </a:lnTo>
                <a:lnTo>
                  <a:pt x="238303" y="141180"/>
                </a:lnTo>
                <a:close/>
                <a:moveTo>
                  <a:pt x="249945" y="141180"/>
                </a:moveTo>
                <a:lnTo>
                  <a:pt x="252772" y="142822"/>
                </a:lnTo>
                <a:lnTo>
                  <a:pt x="255264" y="144250"/>
                </a:lnTo>
                <a:lnTo>
                  <a:pt x="244626" y="144250"/>
                </a:lnTo>
                <a:lnTo>
                  <a:pt x="247088" y="142822"/>
                </a:lnTo>
                <a:lnTo>
                  <a:pt x="249945" y="141180"/>
                </a:lnTo>
                <a:close/>
                <a:moveTo>
                  <a:pt x="261556" y="141180"/>
                </a:moveTo>
                <a:lnTo>
                  <a:pt x="264413" y="142822"/>
                </a:lnTo>
                <a:lnTo>
                  <a:pt x="266875" y="144250"/>
                </a:lnTo>
                <a:lnTo>
                  <a:pt x="256237" y="144250"/>
                </a:lnTo>
                <a:lnTo>
                  <a:pt x="258699" y="142822"/>
                </a:lnTo>
                <a:lnTo>
                  <a:pt x="261556" y="141180"/>
                </a:lnTo>
                <a:close/>
                <a:moveTo>
                  <a:pt x="273198" y="141180"/>
                </a:moveTo>
                <a:lnTo>
                  <a:pt x="276024" y="142822"/>
                </a:lnTo>
                <a:lnTo>
                  <a:pt x="278517" y="144250"/>
                </a:lnTo>
                <a:lnTo>
                  <a:pt x="267878" y="144250"/>
                </a:lnTo>
                <a:lnTo>
                  <a:pt x="270340" y="142822"/>
                </a:lnTo>
                <a:lnTo>
                  <a:pt x="273198" y="141180"/>
                </a:lnTo>
                <a:close/>
                <a:moveTo>
                  <a:pt x="11217" y="144524"/>
                </a:moveTo>
                <a:lnTo>
                  <a:pt x="5898" y="147594"/>
                </a:lnTo>
                <a:lnTo>
                  <a:pt x="578" y="144524"/>
                </a:lnTo>
                <a:close/>
                <a:moveTo>
                  <a:pt x="22828" y="144524"/>
                </a:moveTo>
                <a:lnTo>
                  <a:pt x="17509" y="147594"/>
                </a:lnTo>
                <a:lnTo>
                  <a:pt x="12190" y="144524"/>
                </a:lnTo>
                <a:close/>
                <a:moveTo>
                  <a:pt x="34470" y="144524"/>
                </a:moveTo>
                <a:lnTo>
                  <a:pt x="29150" y="147594"/>
                </a:lnTo>
                <a:lnTo>
                  <a:pt x="23831" y="144524"/>
                </a:lnTo>
                <a:close/>
                <a:moveTo>
                  <a:pt x="46081" y="144524"/>
                </a:moveTo>
                <a:lnTo>
                  <a:pt x="40762" y="147594"/>
                </a:lnTo>
                <a:lnTo>
                  <a:pt x="35442" y="144524"/>
                </a:lnTo>
                <a:close/>
                <a:moveTo>
                  <a:pt x="57722" y="144524"/>
                </a:moveTo>
                <a:lnTo>
                  <a:pt x="52403" y="147594"/>
                </a:lnTo>
                <a:lnTo>
                  <a:pt x="47084" y="144524"/>
                </a:lnTo>
                <a:close/>
                <a:moveTo>
                  <a:pt x="69334" y="144524"/>
                </a:moveTo>
                <a:lnTo>
                  <a:pt x="64014" y="147594"/>
                </a:lnTo>
                <a:lnTo>
                  <a:pt x="58695" y="144524"/>
                </a:lnTo>
                <a:close/>
                <a:moveTo>
                  <a:pt x="80945" y="144524"/>
                </a:moveTo>
                <a:lnTo>
                  <a:pt x="75625" y="147594"/>
                </a:lnTo>
                <a:lnTo>
                  <a:pt x="70306" y="144524"/>
                </a:lnTo>
                <a:close/>
                <a:moveTo>
                  <a:pt x="92556" y="144524"/>
                </a:moveTo>
                <a:lnTo>
                  <a:pt x="87237" y="147594"/>
                </a:lnTo>
                <a:lnTo>
                  <a:pt x="81917" y="144524"/>
                </a:lnTo>
                <a:close/>
                <a:moveTo>
                  <a:pt x="104197" y="144524"/>
                </a:moveTo>
                <a:lnTo>
                  <a:pt x="98878" y="147594"/>
                </a:lnTo>
                <a:lnTo>
                  <a:pt x="93559" y="144524"/>
                </a:lnTo>
                <a:close/>
                <a:moveTo>
                  <a:pt x="115809" y="144524"/>
                </a:moveTo>
                <a:lnTo>
                  <a:pt x="110489" y="147594"/>
                </a:lnTo>
                <a:lnTo>
                  <a:pt x="105170" y="144524"/>
                </a:lnTo>
                <a:close/>
                <a:moveTo>
                  <a:pt x="127450" y="144524"/>
                </a:moveTo>
                <a:lnTo>
                  <a:pt x="122131" y="147594"/>
                </a:lnTo>
                <a:lnTo>
                  <a:pt x="116812" y="144524"/>
                </a:lnTo>
                <a:close/>
                <a:moveTo>
                  <a:pt x="139061" y="144524"/>
                </a:moveTo>
                <a:lnTo>
                  <a:pt x="133742" y="147594"/>
                </a:lnTo>
                <a:lnTo>
                  <a:pt x="128423" y="144524"/>
                </a:lnTo>
                <a:close/>
                <a:moveTo>
                  <a:pt x="150642" y="144524"/>
                </a:moveTo>
                <a:lnTo>
                  <a:pt x="145323" y="147594"/>
                </a:lnTo>
                <a:lnTo>
                  <a:pt x="140004" y="144524"/>
                </a:lnTo>
                <a:close/>
                <a:moveTo>
                  <a:pt x="162284" y="144524"/>
                </a:moveTo>
                <a:lnTo>
                  <a:pt x="156964" y="147594"/>
                </a:lnTo>
                <a:lnTo>
                  <a:pt x="151645" y="144524"/>
                </a:lnTo>
                <a:close/>
                <a:moveTo>
                  <a:pt x="173895" y="144524"/>
                </a:moveTo>
                <a:lnTo>
                  <a:pt x="168575" y="147594"/>
                </a:lnTo>
                <a:lnTo>
                  <a:pt x="163256" y="144524"/>
                </a:lnTo>
                <a:close/>
                <a:moveTo>
                  <a:pt x="185536" y="144524"/>
                </a:moveTo>
                <a:lnTo>
                  <a:pt x="180217" y="147594"/>
                </a:lnTo>
                <a:lnTo>
                  <a:pt x="174898" y="144524"/>
                </a:lnTo>
                <a:close/>
                <a:moveTo>
                  <a:pt x="197147" y="144524"/>
                </a:moveTo>
                <a:lnTo>
                  <a:pt x="191828" y="147594"/>
                </a:lnTo>
                <a:lnTo>
                  <a:pt x="186509" y="144524"/>
                </a:lnTo>
                <a:close/>
                <a:moveTo>
                  <a:pt x="208789" y="144524"/>
                </a:moveTo>
                <a:lnTo>
                  <a:pt x="203470" y="147594"/>
                </a:lnTo>
                <a:lnTo>
                  <a:pt x="198151" y="144524"/>
                </a:lnTo>
                <a:close/>
                <a:moveTo>
                  <a:pt x="220370" y="144524"/>
                </a:moveTo>
                <a:lnTo>
                  <a:pt x="215051" y="147594"/>
                </a:lnTo>
                <a:lnTo>
                  <a:pt x="209731" y="144524"/>
                </a:lnTo>
                <a:close/>
                <a:moveTo>
                  <a:pt x="232011" y="144524"/>
                </a:moveTo>
                <a:lnTo>
                  <a:pt x="226692" y="147594"/>
                </a:lnTo>
                <a:lnTo>
                  <a:pt x="221373" y="144524"/>
                </a:lnTo>
                <a:close/>
                <a:moveTo>
                  <a:pt x="243622" y="144524"/>
                </a:moveTo>
                <a:lnTo>
                  <a:pt x="238303" y="147594"/>
                </a:lnTo>
                <a:lnTo>
                  <a:pt x="232984" y="144524"/>
                </a:lnTo>
                <a:close/>
                <a:moveTo>
                  <a:pt x="255264" y="144524"/>
                </a:moveTo>
                <a:lnTo>
                  <a:pt x="249945" y="147594"/>
                </a:lnTo>
                <a:lnTo>
                  <a:pt x="244626" y="144524"/>
                </a:lnTo>
                <a:close/>
                <a:moveTo>
                  <a:pt x="266875" y="144524"/>
                </a:moveTo>
                <a:lnTo>
                  <a:pt x="261556" y="147594"/>
                </a:lnTo>
                <a:lnTo>
                  <a:pt x="256237" y="144524"/>
                </a:lnTo>
                <a:close/>
                <a:moveTo>
                  <a:pt x="278517" y="144524"/>
                </a:moveTo>
                <a:lnTo>
                  <a:pt x="273198" y="147594"/>
                </a:lnTo>
                <a:lnTo>
                  <a:pt x="267878" y="144524"/>
                </a:lnTo>
                <a:close/>
                <a:moveTo>
                  <a:pt x="11369" y="144737"/>
                </a:moveTo>
                <a:lnTo>
                  <a:pt x="6050" y="153946"/>
                </a:lnTo>
                <a:lnTo>
                  <a:pt x="6050" y="147837"/>
                </a:lnTo>
                <a:lnTo>
                  <a:pt x="11369" y="144737"/>
                </a:lnTo>
                <a:close/>
                <a:moveTo>
                  <a:pt x="22980" y="144706"/>
                </a:moveTo>
                <a:lnTo>
                  <a:pt x="17661" y="153946"/>
                </a:lnTo>
                <a:lnTo>
                  <a:pt x="17661" y="147806"/>
                </a:lnTo>
                <a:lnTo>
                  <a:pt x="22980" y="144706"/>
                </a:lnTo>
                <a:close/>
                <a:moveTo>
                  <a:pt x="34622" y="144737"/>
                </a:moveTo>
                <a:lnTo>
                  <a:pt x="29302" y="153946"/>
                </a:lnTo>
                <a:lnTo>
                  <a:pt x="29302" y="147837"/>
                </a:lnTo>
                <a:lnTo>
                  <a:pt x="34622" y="144737"/>
                </a:lnTo>
                <a:close/>
                <a:moveTo>
                  <a:pt x="46202" y="144737"/>
                </a:moveTo>
                <a:lnTo>
                  <a:pt x="40883" y="153946"/>
                </a:lnTo>
                <a:lnTo>
                  <a:pt x="40883" y="147837"/>
                </a:lnTo>
                <a:lnTo>
                  <a:pt x="46202" y="144737"/>
                </a:lnTo>
                <a:close/>
                <a:moveTo>
                  <a:pt x="57844" y="144737"/>
                </a:moveTo>
                <a:lnTo>
                  <a:pt x="52525" y="153946"/>
                </a:lnTo>
                <a:lnTo>
                  <a:pt x="52525" y="147837"/>
                </a:lnTo>
                <a:lnTo>
                  <a:pt x="57844" y="144737"/>
                </a:lnTo>
                <a:close/>
                <a:moveTo>
                  <a:pt x="69455" y="144737"/>
                </a:moveTo>
                <a:lnTo>
                  <a:pt x="64136" y="153946"/>
                </a:lnTo>
                <a:lnTo>
                  <a:pt x="64136" y="147837"/>
                </a:lnTo>
                <a:lnTo>
                  <a:pt x="69455" y="144737"/>
                </a:lnTo>
                <a:close/>
                <a:moveTo>
                  <a:pt x="81097" y="144737"/>
                </a:moveTo>
                <a:lnTo>
                  <a:pt x="75777" y="153946"/>
                </a:lnTo>
                <a:lnTo>
                  <a:pt x="75777" y="147837"/>
                </a:lnTo>
                <a:lnTo>
                  <a:pt x="81097" y="144737"/>
                </a:lnTo>
                <a:close/>
                <a:moveTo>
                  <a:pt x="92708" y="144737"/>
                </a:moveTo>
                <a:lnTo>
                  <a:pt x="87389" y="153946"/>
                </a:lnTo>
                <a:lnTo>
                  <a:pt x="87389" y="147837"/>
                </a:lnTo>
                <a:lnTo>
                  <a:pt x="92708" y="144737"/>
                </a:lnTo>
                <a:close/>
                <a:moveTo>
                  <a:pt x="104349" y="144737"/>
                </a:moveTo>
                <a:lnTo>
                  <a:pt x="99030" y="153946"/>
                </a:lnTo>
                <a:lnTo>
                  <a:pt x="99030" y="147837"/>
                </a:lnTo>
                <a:lnTo>
                  <a:pt x="104349" y="144737"/>
                </a:lnTo>
                <a:close/>
                <a:moveTo>
                  <a:pt x="115930" y="144737"/>
                </a:moveTo>
                <a:lnTo>
                  <a:pt x="110611" y="153946"/>
                </a:lnTo>
                <a:lnTo>
                  <a:pt x="110611" y="147837"/>
                </a:lnTo>
                <a:lnTo>
                  <a:pt x="115930" y="144737"/>
                </a:lnTo>
                <a:close/>
                <a:moveTo>
                  <a:pt x="127541" y="144737"/>
                </a:moveTo>
                <a:lnTo>
                  <a:pt x="122222" y="153946"/>
                </a:lnTo>
                <a:lnTo>
                  <a:pt x="122222" y="147837"/>
                </a:lnTo>
                <a:lnTo>
                  <a:pt x="127541" y="144737"/>
                </a:lnTo>
                <a:close/>
                <a:moveTo>
                  <a:pt x="139183" y="144737"/>
                </a:moveTo>
                <a:lnTo>
                  <a:pt x="133864" y="153946"/>
                </a:lnTo>
                <a:lnTo>
                  <a:pt x="133864" y="147837"/>
                </a:lnTo>
                <a:lnTo>
                  <a:pt x="139183" y="144737"/>
                </a:lnTo>
                <a:close/>
                <a:moveTo>
                  <a:pt x="150794" y="144737"/>
                </a:moveTo>
                <a:lnTo>
                  <a:pt x="145475" y="153946"/>
                </a:lnTo>
                <a:lnTo>
                  <a:pt x="145475" y="147837"/>
                </a:lnTo>
                <a:lnTo>
                  <a:pt x="150794" y="144737"/>
                </a:lnTo>
                <a:close/>
                <a:moveTo>
                  <a:pt x="162436" y="144737"/>
                </a:moveTo>
                <a:lnTo>
                  <a:pt x="157116" y="153946"/>
                </a:lnTo>
                <a:lnTo>
                  <a:pt x="157116" y="147837"/>
                </a:lnTo>
                <a:lnTo>
                  <a:pt x="162436" y="144737"/>
                </a:lnTo>
                <a:close/>
                <a:moveTo>
                  <a:pt x="174047" y="144737"/>
                </a:moveTo>
                <a:lnTo>
                  <a:pt x="168727" y="153946"/>
                </a:lnTo>
                <a:lnTo>
                  <a:pt x="168727" y="147837"/>
                </a:lnTo>
                <a:lnTo>
                  <a:pt x="174047" y="144737"/>
                </a:lnTo>
                <a:close/>
                <a:moveTo>
                  <a:pt x="185658" y="144737"/>
                </a:moveTo>
                <a:lnTo>
                  <a:pt x="180339" y="153946"/>
                </a:lnTo>
                <a:lnTo>
                  <a:pt x="180339" y="147837"/>
                </a:lnTo>
                <a:lnTo>
                  <a:pt x="185658" y="144737"/>
                </a:lnTo>
                <a:close/>
                <a:moveTo>
                  <a:pt x="197269" y="144737"/>
                </a:moveTo>
                <a:lnTo>
                  <a:pt x="191950" y="153946"/>
                </a:lnTo>
                <a:lnTo>
                  <a:pt x="191950" y="147837"/>
                </a:lnTo>
                <a:lnTo>
                  <a:pt x="197269" y="144737"/>
                </a:lnTo>
                <a:close/>
                <a:moveTo>
                  <a:pt x="208911" y="144737"/>
                </a:moveTo>
                <a:lnTo>
                  <a:pt x="203591" y="153946"/>
                </a:lnTo>
                <a:lnTo>
                  <a:pt x="203591" y="147837"/>
                </a:lnTo>
                <a:lnTo>
                  <a:pt x="208911" y="144737"/>
                </a:lnTo>
                <a:close/>
                <a:moveTo>
                  <a:pt x="220522" y="144737"/>
                </a:moveTo>
                <a:lnTo>
                  <a:pt x="215202" y="153946"/>
                </a:lnTo>
                <a:lnTo>
                  <a:pt x="215202" y="147837"/>
                </a:lnTo>
                <a:lnTo>
                  <a:pt x="220522" y="144737"/>
                </a:lnTo>
                <a:close/>
                <a:moveTo>
                  <a:pt x="232163" y="144737"/>
                </a:moveTo>
                <a:lnTo>
                  <a:pt x="226844" y="153946"/>
                </a:lnTo>
                <a:lnTo>
                  <a:pt x="226844" y="147837"/>
                </a:lnTo>
                <a:lnTo>
                  <a:pt x="232163" y="144737"/>
                </a:lnTo>
                <a:close/>
                <a:moveTo>
                  <a:pt x="243774" y="144737"/>
                </a:moveTo>
                <a:lnTo>
                  <a:pt x="238455" y="153946"/>
                </a:lnTo>
                <a:lnTo>
                  <a:pt x="238455" y="147837"/>
                </a:lnTo>
                <a:lnTo>
                  <a:pt x="243774" y="144737"/>
                </a:lnTo>
                <a:close/>
                <a:moveTo>
                  <a:pt x="255355" y="144737"/>
                </a:moveTo>
                <a:lnTo>
                  <a:pt x="250036" y="153946"/>
                </a:lnTo>
                <a:lnTo>
                  <a:pt x="250036" y="147837"/>
                </a:lnTo>
                <a:lnTo>
                  <a:pt x="255355" y="144737"/>
                </a:lnTo>
                <a:close/>
                <a:moveTo>
                  <a:pt x="266997" y="144737"/>
                </a:moveTo>
                <a:lnTo>
                  <a:pt x="261678" y="153946"/>
                </a:lnTo>
                <a:lnTo>
                  <a:pt x="261678" y="147837"/>
                </a:lnTo>
                <a:lnTo>
                  <a:pt x="266997" y="144737"/>
                </a:lnTo>
                <a:close/>
                <a:moveTo>
                  <a:pt x="278608" y="144737"/>
                </a:moveTo>
                <a:lnTo>
                  <a:pt x="273289" y="153946"/>
                </a:lnTo>
                <a:lnTo>
                  <a:pt x="273289" y="147837"/>
                </a:lnTo>
                <a:lnTo>
                  <a:pt x="278608" y="144737"/>
                </a:lnTo>
                <a:close/>
                <a:moveTo>
                  <a:pt x="457" y="144797"/>
                </a:moveTo>
                <a:lnTo>
                  <a:pt x="5776" y="147837"/>
                </a:lnTo>
                <a:lnTo>
                  <a:pt x="5776" y="153977"/>
                </a:lnTo>
                <a:lnTo>
                  <a:pt x="457" y="144797"/>
                </a:lnTo>
                <a:close/>
                <a:moveTo>
                  <a:pt x="12098" y="144797"/>
                </a:moveTo>
                <a:lnTo>
                  <a:pt x="17418" y="147837"/>
                </a:lnTo>
                <a:lnTo>
                  <a:pt x="17418" y="153977"/>
                </a:lnTo>
                <a:lnTo>
                  <a:pt x="12098" y="144797"/>
                </a:lnTo>
                <a:close/>
                <a:moveTo>
                  <a:pt x="23710" y="144797"/>
                </a:moveTo>
                <a:lnTo>
                  <a:pt x="29029" y="147837"/>
                </a:lnTo>
                <a:lnTo>
                  <a:pt x="29029" y="153977"/>
                </a:lnTo>
                <a:lnTo>
                  <a:pt x="23710" y="144797"/>
                </a:lnTo>
                <a:close/>
                <a:moveTo>
                  <a:pt x="35290" y="144797"/>
                </a:moveTo>
                <a:lnTo>
                  <a:pt x="40610" y="147837"/>
                </a:lnTo>
                <a:lnTo>
                  <a:pt x="40610" y="153977"/>
                </a:lnTo>
                <a:lnTo>
                  <a:pt x="35290" y="144797"/>
                </a:lnTo>
                <a:close/>
                <a:moveTo>
                  <a:pt x="46932" y="144797"/>
                </a:moveTo>
                <a:lnTo>
                  <a:pt x="52251" y="147837"/>
                </a:lnTo>
                <a:lnTo>
                  <a:pt x="52251" y="153977"/>
                </a:lnTo>
                <a:lnTo>
                  <a:pt x="46932" y="144797"/>
                </a:lnTo>
                <a:close/>
                <a:moveTo>
                  <a:pt x="58543" y="144797"/>
                </a:moveTo>
                <a:lnTo>
                  <a:pt x="63862" y="147837"/>
                </a:lnTo>
                <a:lnTo>
                  <a:pt x="63862" y="153977"/>
                </a:lnTo>
                <a:lnTo>
                  <a:pt x="58543" y="144797"/>
                </a:lnTo>
                <a:close/>
                <a:moveTo>
                  <a:pt x="70185" y="144797"/>
                </a:moveTo>
                <a:lnTo>
                  <a:pt x="75504" y="147837"/>
                </a:lnTo>
                <a:lnTo>
                  <a:pt x="75504" y="153977"/>
                </a:lnTo>
                <a:lnTo>
                  <a:pt x="70185" y="144797"/>
                </a:lnTo>
                <a:close/>
                <a:moveTo>
                  <a:pt x="81796" y="144797"/>
                </a:moveTo>
                <a:lnTo>
                  <a:pt x="87115" y="147837"/>
                </a:lnTo>
                <a:lnTo>
                  <a:pt x="87115" y="153977"/>
                </a:lnTo>
                <a:lnTo>
                  <a:pt x="81796" y="144797"/>
                </a:lnTo>
                <a:close/>
                <a:moveTo>
                  <a:pt x="93437" y="144797"/>
                </a:moveTo>
                <a:lnTo>
                  <a:pt x="98757" y="147837"/>
                </a:lnTo>
                <a:lnTo>
                  <a:pt x="98757" y="153977"/>
                </a:lnTo>
                <a:lnTo>
                  <a:pt x="93437" y="144797"/>
                </a:lnTo>
                <a:close/>
                <a:moveTo>
                  <a:pt x="105018" y="144797"/>
                </a:moveTo>
                <a:lnTo>
                  <a:pt x="110337" y="147837"/>
                </a:lnTo>
                <a:lnTo>
                  <a:pt x="110337" y="153977"/>
                </a:lnTo>
                <a:lnTo>
                  <a:pt x="105018" y="144797"/>
                </a:lnTo>
                <a:close/>
                <a:moveTo>
                  <a:pt x="116660" y="144797"/>
                </a:moveTo>
                <a:lnTo>
                  <a:pt x="121979" y="147837"/>
                </a:lnTo>
                <a:lnTo>
                  <a:pt x="121979" y="153977"/>
                </a:lnTo>
                <a:lnTo>
                  <a:pt x="116660" y="144797"/>
                </a:lnTo>
                <a:close/>
                <a:moveTo>
                  <a:pt x="128271" y="144797"/>
                </a:moveTo>
                <a:lnTo>
                  <a:pt x="133590" y="147837"/>
                </a:lnTo>
                <a:lnTo>
                  <a:pt x="133590" y="153977"/>
                </a:lnTo>
                <a:lnTo>
                  <a:pt x="128271" y="144797"/>
                </a:lnTo>
                <a:close/>
                <a:moveTo>
                  <a:pt x="139912" y="144797"/>
                </a:moveTo>
                <a:lnTo>
                  <a:pt x="145232" y="147837"/>
                </a:lnTo>
                <a:lnTo>
                  <a:pt x="145232" y="153977"/>
                </a:lnTo>
                <a:lnTo>
                  <a:pt x="139912" y="144797"/>
                </a:lnTo>
                <a:close/>
                <a:moveTo>
                  <a:pt x="151523" y="144797"/>
                </a:moveTo>
                <a:lnTo>
                  <a:pt x="156843" y="147837"/>
                </a:lnTo>
                <a:lnTo>
                  <a:pt x="156843" y="153977"/>
                </a:lnTo>
                <a:lnTo>
                  <a:pt x="151523" y="144797"/>
                </a:lnTo>
                <a:close/>
                <a:moveTo>
                  <a:pt x="163165" y="144797"/>
                </a:moveTo>
                <a:lnTo>
                  <a:pt x="168484" y="147837"/>
                </a:lnTo>
                <a:lnTo>
                  <a:pt x="168484" y="153977"/>
                </a:lnTo>
                <a:lnTo>
                  <a:pt x="163165" y="144797"/>
                </a:lnTo>
                <a:close/>
                <a:moveTo>
                  <a:pt x="174746" y="144767"/>
                </a:moveTo>
                <a:lnTo>
                  <a:pt x="180065" y="147837"/>
                </a:lnTo>
                <a:lnTo>
                  <a:pt x="180065" y="153977"/>
                </a:lnTo>
                <a:lnTo>
                  <a:pt x="174746" y="144767"/>
                </a:lnTo>
                <a:close/>
                <a:moveTo>
                  <a:pt x="186357" y="144767"/>
                </a:moveTo>
                <a:lnTo>
                  <a:pt x="191676" y="147837"/>
                </a:lnTo>
                <a:lnTo>
                  <a:pt x="191676" y="153977"/>
                </a:lnTo>
                <a:lnTo>
                  <a:pt x="186357" y="144767"/>
                </a:lnTo>
                <a:close/>
                <a:moveTo>
                  <a:pt x="197999" y="144767"/>
                </a:moveTo>
                <a:lnTo>
                  <a:pt x="203318" y="147837"/>
                </a:lnTo>
                <a:lnTo>
                  <a:pt x="203318" y="153977"/>
                </a:lnTo>
                <a:lnTo>
                  <a:pt x="197999" y="144767"/>
                </a:lnTo>
                <a:close/>
                <a:moveTo>
                  <a:pt x="209610" y="144767"/>
                </a:moveTo>
                <a:lnTo>
                  <a:pt x="214929" y="147837"/>
                </a:lnTo>
                <a:lnTo>
                  <a:pt x="214929" y="153977"/>
                </a:lnTo>
                <a:lnTo>
                  <a:pt x="209610" y="144767"/>
                </a:lnTo>
                <a:close/>
                <a:moveTo>
                  <a:pt x="221251" y="144767"/>
                </a:moveTo>
                <a:lnTo>
                  <a:pt x="226570" y="147837"/>
                </a:lnTo>
                <a:lnTo>
                  <a:pt x="226570" y="153977"/>
                </a:lnTo>
                <a:lnTo>
                  <a:pt x="221251" y="144767"/>
                </a:lnTo>
                <a:close/>
                <a:moveTo>
                  <a:pt x="232862" y="144767"/>
                </a:moveTo>
                <a:lnTo>
                  <a:pt x="238182" y="147837"/>
                </a:lnTo>
                <a:lnTo>
                  <a:pt x="238182" y="153977"/>
                </a:lnTo>
                <a:lnTo>
                  <a:pt x="232862" y="144767"/>
                </a:lnTo>
                <a:close/>
                <a:moveTo>
                  <a:pt x="244474" y="144767"/>
                </a:moveTo>
                <a:lnTo>
                  <a:pt x="249793" y="147837"/>
                </a:lnTo>
                <a:lnTo>
                  <a:pt x="249793" y="153977"/>
                </a:lnTo>
                <a:lnTo>
                  <a:pt x="244474" y="144767"/>
                </a:lnTo>
                <a:close/>
                <a:moveTo>
                  <a:pt x="256085" y="144767"/>
                </a:moveTo>
                <a:lnTo>
                  <a:pt x="261404" y="147837"/>
                </a:lnTo>
                <a:lnTo>
                  <a:pt x="261404" y="153977"/>
                </a:lnTo>
                <a:lnTo>
                  <a:pt x="256085" y="144767"/>
                </a:lnTo>
                <a:close/>
                <a:moveTo>
                  <a:pt x="267726" y="144767"/>
                </a:moveTo>
                <a:lnTo>
                  <a:pt x="273046" y="147837"/>
                </a:lnTo>
                <a:lnTo>
                  <a:pt x="273046" y="153977"/>
                </a:lnTo>
                <a:lnTo>
                  <a:pt x="267726" y="144767"/>
                </a:lnTo>
                <a:close/>
                <a:moveTo>
                  <a:pt x="244" y="144919"/>
                </a:moveTo>
                <a:lnTo>
                  <a:pt x="5563" y="154098"/>
                </a:lnTo>
                <a:lnTo>
                  <a:pt x="214" y="151028"/>
                </a:lnTo>
                <a:lnTo>
                  <a:pt x="214" y="144919"/>
                </a:lnTo>
                <a:close/>
                <a:moveTo>
                  <a:pt x="11855" y="144919"/>
                </a:moveTo>
                <a:lnTo>
                  <a:pt x="17174" y="154098"/>
                </a:lnTo>
                <a:lnTo>
                  <a:pt x="11855" y="151028"/>
                </a:lnTo>
                <a:lnTo>
                  <a:pt x="11855" y="144919"/>
                </a:lnTo>
                <a:close/>
                <a:moveTo>
                  <a:pt x="23223" y="144919"/>
                </a:moveTo>
                <a:lnTo>
                  <a:pt x="23223" y="151028"/>
                </a:lnTo>
                <a:lnTo>
                  <a:pt x="17904" y="154098"/>
                </a:lnTo>
                <a:lnTo>
                  <a:pt x="23223" y="144919"/>
                </a:lnTo>
                <a:close/>
                <a:moveTo>
                  <a:pt x="23497" y="144919"/>
                </a:moveTo>
                <a:lnTo>
                  <a:pt x="28816" y="154098"/>
                </a:lnTo>
                <a:lnTo>
                  <a:pt x="23497" y="151028"/>
                </a:lnTo>
                <a:lnTo>
                  <a:pt x="23497" y="144919"/>
                </a:lnTo>
                <a:close/>
                <a:moveTo>
                  <a:pt x="35078" y="144919"/>
                </a:moveTo>
                <a:lnTo>
                  <a:pt x="40397" y="154098"/>
                </a:lnTo>
                <a:lnTo>
                  <a:pt x="35078" y="151028"/>
                </a:lnTo>
                <a:lnTo>
                  <a:pt x="35078" y="144919"/>
                </a:lnTo>
                <a:close/>
                <a:moveTo>
                  <a:pt x="46689" y="144919"/>
                </a:moveTo>
                <a:lnTo>
                  <a:pt x="52008" y="154098"/>
                </a:lnTo>
                <a:lnTo>
                  <a:pt x="46689" y="151028"/>
                </a:lnTo>
                <a:lnTo>
                  <a:pt x="46689" y="144919"/>
                </a:lnTo>
                <a:close/>
                <a:moveTo>
                  <a:pt x="58330" y="144919"/>
                </a:moveTo>
                <a:lnTo>
                  <a:pt x="63650" y="154098"/>
                </a:lnTo>
                <a:lnTo>
                  <a:pt x="58330" y="151028"/>
                </a:lnTo>
                <a:lnTo>
                  <a:pt x="58330" y="144919"/>
                </a:lnTo>
                <a:close/>
                <a:moveTo>
                  <a:pt x="69941" y="144919"/>
                </a:moveTo>
                <a:lnTo>
                  <a:pt x="75261" y="154098"/>
                </a:lnTo>
                <a:lnTo>
                  <a:pt x="69941" y="151028"/>
                </a:lnTo>
                <a:lnTo>
                  <a:pt x="69941" y="144919"/>
                </a:lnTo>
                <a:close/>
                <a:moveTo>
                  <a:pt x="81583" y="144919"/>
                </a:moveTo>
                <a:lnTo>
                  <a:pt x="86902" y="154098"/>
                </a:lnTo>
                <a:lnTo>
                  <a:pt x="81583" y="151028"/>
                </a:lnTo>
                <a:lnTo>
                  <a:pt x="81583" y="144919"/>
                </a:lnTo>
                <a:close/>
                <a:moveTo>
                  <a:pt x="93194" y="144919"/>
                </a:moveTo>
                <a:lnTo>
                  <a:pt x="98513" y="154098"/>
                </a:lnTo>
                <a:lnTo>
                  <a:pt x="93194" y="151028"/>
                </a:lnTo>
                <a:lnTo>
                  <a:pt x="93194" y="144919"/>
                </a:lnTo>
                <a:close/>
                <a:moveTo>
                  <a:pt x="104775" y="144919"/>
                </a:moveTo>
                <a:lnTo>
                  <a:pt x="110094" y="154098"/>
                </a:lnTo>
                <a:lnTo>
                  <a:pt x="104775" y="151028"/>
                </a:lnTo>
                <a:lnTo>
                  <a:pt x="104775" y="144919"/>
                </a:lnTo>
                <a:close/>
                <a:moveTo>
                  <a:pt x="116416" y="144919"/>
                </a:moveTo>
                <a:lnTo>
                  <a:pt x="121736" y="154098"/>
                </a:lnTo>
                <a:lnTo>
                  <a:pt x="116416" y="151028"/>
                </a:lnTo>
                <a:lnTo>
                  <a:pt x="116416" y="144919"/>
                </a:lnTo>
                <a:close/>
                <a:moveTo>
                  <a:pt x="128058" y="144919"/>
                </a:moveTo>
                <a:lnTo>
                  <a:pt x="133377" y="154098"/>
                </a:lnTo>
                <a:lnTo>
                  <a:pt x="128058" y="151028"/>
                </a:lnTo>
                <a:lnTo>
                  <a:pt x="128058" y="144919"/>
                </a:lnTo>
                <a:close/>
                <a:moveTo>
                  <a:pt x="139669" y="144919"/>
                </a:moveTo>
                <a:lnTo>
                  <a:pt x="144988" y="154098"/>
                </a:lnTo>
                <a:lnTo>
                  <a:pt x="139669" y="151028"/>
                </a:lnTo>
                <a:lnTo>
                  <a:pt x="139669" y="144919"/>
                </a:lnTo>
                <a:close/>
                <a:moveTo>
                  <a:pt x="151311" y="144919"/>
                </a:moveTo>
                <a:lnTo>
                  <a:pt x="156630" y="154098"/>
                </a:lnTo>
                <a:lnTo>
                  <a:pt x="151311" y="151028"/>
                </a:lnTo>
                <a:lnTo>
                  <a:pt x="151311" y="144919"/>
                </a:lnTo>
                <a:close/>
                <a:moveTo>
                  <a:pt x="162922" y="144919"/>
                </a:moveTo>
                <a:lnTo>
                  <a:pt x="168241" y="154098"/>
                </a:lnTo>
                <a:lnTo>
                  <a:pt x="162922" y="151028"/>
                </a:lnTo>
                <a:lnTo>
                  <a:pt x="162922" y="144919"/>
                </a:lnTo>
                <a:close/>
                <a:moveTo>
                  <a:pt x="174503" y="144919"/>
                </a:moveTo>
                <a:lnTo>
                  <a:pt x="179822" y="154098"/>
                </a:lnTo>
                <a:lnTo>
                  <a:pt x="174503" y="151028"/>
                </a:lnTo>
                <a:lnTo>
                  <a:pt x="174503" y="144919"/>
                </a:lnTo>
                <a:close/>
                <a:moveTo>
                  <a:pt x="185871" y="144919"/>
                </a:moveTo>
                <a:lnTo>
                  <a:pt x="185871" y="151028"/>
                </a:lnTo>
                <a:lnTo>
                  <a:pt x="180551" y="154098"/>
                </a:lnTo>
                <a:lnTo>
                  <a:pt x="185871" y="144919"/>
                </a:lnTo>
                <a:close/>
                <a:moveTo>
                  <a:pt x="186144" y="144919"/>
                </a:moveTo>
                <a:lnTo>
                  <a:pt x="191463" y="154098"/>
                </a:lnTo>
                <a:lnTo>
                  <a:pt x="186144" y="151028"/>
                </a:lnTo>
                <a:lnTo>
                  <a:pt x="186144" y="144919"/>
                </a:lnTo>
                <a:close/>
                <a:moveTo>
                  <a:pt x="197512" y="144919"/>
                </a:moveTo>
                <a:lnTo>
                  <a:pt x="197512" y="151028"/>
                </a:lnTo>
                <a:lnTo>
                  <a:pt x="192193" y="154098"/>
                </a:lnTo>
                <a:lnTo>
                  <a:pt x="197512" y="144919"/>
                </a:lnTo>
                <a:close/>
                <a:moveTo>
                  <a:pt x="197755" y="144919"/>
                </a:moveTo>
                <a:lnTo>
                  <a:pt x="203075" y="154098"/>
                </a:lnTo>
                <a:lnTo>
                  <a:pt x="197755" y="151028"/>
                </a:lnTo>
                <a:lnTo>
                  <a:pt x="197755" y="144919"/>
                </a:lnTo>
                <a:close/>
                <a:moveTo>
                  <a:pt x="209123" y="144919"/>
                </a:moveTo>
                <a:lnTo>
                  <a:pt x="209123" y="151028"/>
                </a:lnTo>
                <a:lnTo>
                  <a:pt x="203804" y="154098"/>
                </a:lnTo>
                <a:lnTo>
                  <a:pt x="209123" y="144919"/>
                </a:lnTo>
                <a:close/>
                <a:moveTo>
                  <a:pt x="209397" y="144919"/>
                </a:moveTo>
                <a:lnTo>
                  <a:pt x="214716" y="154098"/>
                </a:lnTo>
                <a:lnTo>
                  <a:pt x="209397" y="151028"/>
                </a:lnTo>
                <a:lnTo>
                  <a:pt x="209397" y="144919"/>
                </a:lnTo>
                <a:close/>
                <a:moveTo>
                  <a:pt x="220765" y="144919"/>
                </a:moveTo>
                <a:lnTo>
                  <a:pt x="220765" y="151028"/>
                </a:lnTo>
                <a:lnTo>
                  <a:pt x="215446" y="154098"/>
                </a:lnTo>
                <a:lnTo>
                  <a:pt x="220765" y="144919"/>
                </a:lnTo>
                <a:close/>
                <a:moveTo>
                  <a:pt x="221008" y="144919"/>
                </a:moveTo>
                <a:lnTo>
                  <a:pt x="226327" y="154098"/>
                </a:lnTo>
                <a:lnTo>
                  <a:pt x="221008" y="151028"/>
                </a:lnTo>
                <a:lnTo>
                  <a:pt x="221008" y="144919"/>
                </a:lnTo>
                <a:close/>
                <a:moveTo>
                  <a:pt x="232376" y="144919"/>
                </a:moveTo>
                <a:lnTo>
                  <a:pt x="232376" y="151028"/>
                </a:lnTo>
                <a:lnTo>
                  <a:pt x="227057" y="154098"/>
                </a:lnTo>
                <a:lnTo>
                  <a:pt x="232376" y="144919"/>
                </a:lnTo>
                <a:close/>
                <a:moveTo>
                  <a:pt x="232650" y="144919"/>
                </a:moveTo>
                <a:lnTo>
                  <a:pt x="237969" y="154098"/>
                </a:lnTo>
                <a:lnTo>
                  <a:pt x="232650" y="151028"/>
                </a:lnTo>
                <a:lnTo>
                  <a:pt x="232650" y="144919"/>
                </a:lnTo>
                <a:close/>
                <a:moveTo>
                  <a:pt x="243957" y="144919"/>
                </a:moveTo>
                <a:lnTo>
                  <a:pt x="243957" y="151028"/>
                </a:lnTo>
                <a:lnTo>
                  <a:pt x="238638" y="154098"/>
                </a:lnTo>
                <a:lnTo>
                  <a:pt x="243957" y="144919"/>
                </a:lnTo>
                <a:close/>
                <a:moveTo>
                  <a:pt x="244230" y="144919"/>
                </a:moveTo>
                <a:lnTo>
                  <a:pt x="249550" y="154098"/>
                </a:lnTo>
                <a:lnTo>
                  <a:pt x="244230" y="151028"/>
                </a:lnTo>
                <a:lnTo>
                  <a:pt x="244230" y="144919"/>
                </a:lnTo>
                <a:close/>
                <a:moveTo>
                  <a:pt x="255598" y="144919"/>
                </a:moveTo>
                <a:lnTo>
                  <a:pt x="255598" y="151028"/>
                </a:lnTo>
                <a:lnTo>
                  <a:pt x="250279" y="154098"/>
                </a:lnTo>
                <a:lnTo>
                  <a:pt x="255598" y="144919"/>
                </a:lnTo>
                <a:close/>
                <a:moveTo>
                  <a:pt x="255872" y="144919"/>
                </a:moveTo>
                <a:lnTo>
                  <a:pt x="261191" y="154098"/>
                </a:lnTo>
                <a:lnTo>
                  <a:pt x="255872" y="151028"/>
                </a:lnTo>
                <a:lnTo>
                  <a:pt x="255872" y="144919"/>
                </a:lnTo>
                <a:close/>
                <a:moveTo>
                  <a:pt x="267210" y="144919"/>
                </a:moveTo>
                <a:lnTo>
                  <a:pt x="267210" y="151028"/>
                </a:lnTo>
                <a:lnTo>
                  <a:pt x="261890" y="154098"/>
                </a:lnTo>
                <a:lnTo>
                  <a:pt x="267210" y="144919"/>
                </a:lnTo>
                <a:close/>
                <a:moveTo>
                  <a:pt x="267483" y="144919"/>
                </a:moveTo>
                <a:lnTo>
                  <a:pt x="272802" y="154098"/>
                </a:lnTo>
                <a:lnTo>
                  <a:pt x="267483" y="151028"/>
                </a:lnTo>
                <a:lnTo>
                  <a:pt x="267483" y="144919"/>
                </a:lnTo>
                <a:close/>
                <a:moveTo>
                  <a:pt x="278851" y="144919"/>
                </a:moveTo>
                <a:lnTo>
                  <a:pt x="278851" y="151028"/>
                </a:lnTo>
                <a:lnTo>
                  <a:pt x="273532" y="154098"/>
                </a:lnTo>
                <a:lnTo>
                  <a:pt x="278851" y="144919"/>
                </a:lnTo>
                <a:close/>
                <a:moveTo>
                  <a:pt x="46446" y="144919"/>
                </a:moveTo>
                <a:lnTo>
                  <a:pt x="46446" y="151059"/>
                </a:lnTo>
                <a:lnTo>
                  <a:pt x="41126" y="154129"/>
                </a:lnTo>
                <a:lnTo>
                  <a:pt x="41126" y="154129"/>
                </a:lnTo>
                <a:lnTo>
                  <a:pt x="46446" y="144919"/>
                </a:lnTo>
                <a:close/>
                <a:moveTo>
                  <a:pt x="58057" y="144919"/>
                </a:moveTo>
                <a:lnTo>
                  <a:pt x="58057" y="151059"/>
                </a:lnTo>
                <a:lnTo>
                  <a:pt x="52737" y="154129"/>
                </a:lnTo>
                <a:lnTo>
                  <a:pt x="52737" y="154129"/>
                </a:lnTo>
                <a:lnTo>
                  <a:pt x="58057" y="144919"/>
                </a:lnTo>
                <a:close/>
                <a:moveTo>
                  <a:pt x="11582" y="144919"/>
                </a:moveTo>
                <a:lnTo>
                  <a:pt x="11582" y="151059"/>
                </a:lnTo>
                <a:lnTo>
                  <a:pt x="6262" y="154129"/>
                </a:lnTo>
                <a:lnTo>
                  <a:pt x="11582" y="144919"/>
                </a:lnTo>
                <a:close/>
                <a:moveTo>
                  <a:pt x="34834" y="144919"/>
                </a:moveTo>
                <a:lnTo>
                  <a:pt x="34834" y="151059"/>
                </a:lnTo>
                <a:lnTo>
                  <a:pt x="29515" y="154129"/>
                </a:lnTo>
                <a:lnTo>
                  <a:pt x="34834" y="144919"/>
                </a:lnTo>
                <a:close/>
                <a:moveTo>
                  <a:pt x="69698" y="144919"/>
                </a:moveTo>
                <a:lnTo>
                  <a:pt x="69698" y="151059"/>
                </a:lnTo>
                <a:lnTo>
                  <a:pt x="64379" y="154129"/>
                </a:lnTo>
                <a:lnTo>
                  <a:pt x="69698" y="144919"/>
                </a:lnTo>
                <a:close/>
                <a:moveTo>
                  <a:pt x="81309" y="144919"/>
                </a:moveTo>
                <a:lnTo>
                  <a:pt x="81309" y="151059"/>
                </a:lnTo>
                <a:lnTo>
                  <a:pt x="75990" y="154129"/>
                </a:lnTo>
                <a:lnTo>
                  <a:pt x="81309" y="144919"/>
                </a:lnTo>
                <a:close/>
                <a:moveTo>
                  <a:pt x="92951" y="144919"/>
                </a:moveTo>
                <a:lnTo>
                  <a:pt x="92951" y="151059"/>
                </a:lnTo>
                <a:lnTo>
                  <a:pt x="87632" y="154129"/>
                </a:lnTo>
                <a:lnTo>
                  <a:pt x="92951" y="144919"/>
                </a:lnTo>
                <a:close/>
                <a:moveTo>
                  <a:pt x="104562" y="144919"/>
                </a:moveTo>
                <a:lnTo>
                  <a:pt x="104562" y="151059"/>
                </a:lnTo>
                <a:lnTo>
                  <a:pt x="99243" y="154129"/>
                </a:lnTo>
                <a:lnTo>
                  <a:pt x="104562" y="144919"/>
                </a:lnTo>
                <a:close/>
                <a:moveTo>
                  <a:pt x="116143" y="144919"/>
                </a:moveTo>
                <a:lnTo>
                  <a:pt x="116143" y="151059"/>
                </a:lnTo>
                <a:lnTo>
                  <a:pt x="110824" y="154129"/>
                </a:lnTo>
                <a:lnTo>
                  <a:pt x="116143" y="144919"/>
                </a:lnTo>
                <a:close/>
                <a:moveTo>
                  <a:pt x="127784" y="144919"/>
                </a:moveTo>
                <a:lnTo>
                  <a:pt x="127784" y="151059"/>
                </a:lnTo>
                <a:lnTo>
                  <a:pt x="122465" y="154129"/>
                </a:lnTo>
                <a:lnTo>
                  <a:pt x="127784" y="144919"/>
                </a:lnTo>
                <a:close/>
                <a:moveTo>
                  <a:pt x="139396" y="144919"/>
                </a:moveTo>
                <a:lnTo>
                  <a:pt x="139396" y="151059"/>
                </a:lnTo>
                <a:lnTo>
                  <a:pt x="134076" y="154129"/>
                </a:lnTo>
                <a:lnTo>
                  <a:pt x="139396" y="144919"/>
                </a:lnTo>
                <a:close/>
                <a:moveTo>
                  <a:pt x="151037" y="144919"/>
                </a:moveTo>
                <a:lnTo>
                  <a:pt x="151037" y="151059"/>
                </a:lnTo>
                <a:lnTo>
                  <a:pt x="145718" y="154129"/>
                </a:lnTo>
                <a:lnTo>
                  <a:pt x="151037" y="144919"/>
                </a:lnTo>
                <a:close/>
                <a:moveTo>
                  <a:pt x="162648" y="144919"/>
                </a:moveTo>
                <a:lnTo>
                  <a:pt x="162648" y="151059"/>
                </a:lnTo>
                <a:lnTo>
                  <a:pt x="157329" y="154129"/>
                </a:lnTo>
                <a:lnTo>
                  <a:pt x="162648" y="144919"/>
                </a:lnTo>
                <a:close/>
                <a:moveTo>
                  <a:pt x="174290" y="144919"/>
                </a:moveTo>
                <a:lnTo>
                  <a:pt x="174290" y="151059"/>
                </a:lnTo>
                <a:lnTo>
                  <a:pt x="168971" y="154129"/>
                </a:lnTo>
                <a:lnTo>
                  <a:pt x="174290" y="144919"/>
                </a:lnTo>
                <a:close/>
                <a:moveTo>
                  <a:pt x="11703" y="151241"/>
                </a:moveTo>
                <a:lnTo>
                  <a:pt x="17023" y="154342"/>
                </a:lnTo>
                <a:lnTo>
                  <a:pt x="6384" y="154342"/>
                </a:lnTo>
                <a:lnTo>
                  <a:pt x="11703" y="151241"/>
                </a:lnTo>
                <a:close/>
                <a:moveTo>
                  <a:pt x="23345" y="151241"/>
                </a:moveTo>
                <a:lnTo>
                  <a:pt x="28664" y="154342"/>
                </a:lnTo>
                <a:lnTo>
                  <a:pt x="18026" y="154342"/>
                </a:lnTo>
                <a:lnTo>
                  <a:pt x="23345" y="151241"/>
                </a:lnTo>
                <a:close/>
                <a:moveTo>
                  <a:pt x="34956" y="151241"/>
                </a:moveTo>
                <a:lnTo>
                  <a:pt x="40275" y="154342"/>
                </a:lnTo>
                <a:lnTo>
                  <a:pt x="29637" y="154342"/>
                </a:lnTo>
                <a:lnTo>
                  <a:pt x="34956" y="151241"/>
                </a:lnTo>
                <a:close/>
                <a:moveTo>
                  <a:pt x="46598" y="151241"/>
                </a:moveTo>
                <a:lnTo>
                  <a:pt x="51886" y="154342"/>
                </a:lnTo>
                <a:lnTo>
                  <a:pt x="41248" y="154342"/>
                </a:lnTo>
                <a:lnTo>
                  <a:pt x="46598" y="151241"/>
                </a:lnTo>
                <a:close/>
                <a:moveTo>
                  <a:pt x="58209" y="151241"/>
                </a:moveTo>
                <a:lnTo>
                  <a:pt x="63528" y="154342"/>
                </a:lnTo>
                <a:lnTo>
                  <a:pt x="52889" y="154342"/>
                </a:lnTo>
                <a:lnTo>
                  <a:pt x="58209" y="151241"/>
                </a:lnTo>
                <a:close/>
                <a:moveTo>
                  <a:pt x="69850" y="151241"/>
                </a:moveTo>
                <a:lnTo>
                  <a:pt x="75169" y="154342"/>
                </a:lnTo>
                <a:lnTo>
                  <a:pt x="64531" y="154342"/>
                </a:lnTo>
                <a:lnTo>
                  <a:pt x="69850" y="151241"/>
                </a:lnTo>
                <a:close/>
                <a:moveTo>
                  <a:pt x="81431" y="151241"/>
                </a:moveTo>
                <a:lnTo>
                  <a:pt x="86750" y="154342"/>
                </a:lnTo>
                <a:lnTo>
                  <a:pt x="76112" y="154342"/>
                </a:lnTo>
                <a:lnTo>
                  <a:pt x="81431" y="151241"/>
                </a:lnTo>
                <a:close/>
                <a:moveTo>
                  <a:pt x="93042" y="151241"/>
                </a:moveTo>
                <a:lnTo>
                  <a:pt x="98361" y="154342"/>
                </a:lnTo>
                <a:lnTo>
                  <a:pt x="87723" y="154342"/>
                </a:lnTo>
                <a:lnTo>
                  <a:pt x="93042" y="151241"/>
                </a:lnTo>
                <a:close/>
                <a:moveTo>
                  <a:pt x="104684" y="151241"/>
                </a:moveTo>
                <a:lnTo>
                  <a:pt x="110003" y="154342"/>
                </a:lnTo>
                <a:lnTo>
                  <a:pt x="99364" y="154342"/>
                </a:lnTo>
                <a:lnTo>
                  <a:pt x="104684" y="151241"/>
                </a:lnTo>
                <a:close/>
                <a:moveTo>
                  <a:pt x="116295" y="151241"/>
                </a:moveTo>
                <a:lnTo>
                  <a:pt x="121614" y="154342"/>
                </a:lnTo>
                <a:lnTo>
                  <a:pt x="110976" y="154342"/>
                </a:lnTo>
                <a:lnTo>
                  <a:pt x="116295" y="151241"/>
                </a:lnTo>
                <a:close/>
                <a:moveTo>
                  <a:pt x="127936" y="151241"/>
                </a:moveTo>
                <a:lnTo>
                  <a:pt x="133256" y="154342"/>
                </a:lnTo>
                <a:lnTo>
                  <a:pt x="122617" y="154342"/>
                </a:lnTo>
                <a:lnTo>
                  <a:pt x="127936" y="151241"/>
                </a:lnTo>
                <a:close/>
                <a:moveTo>
                  <a:pt x="139548" y="151241"/>
                </a:moveTo>
                <a:lnTo>
                  <a:pt x="144867" y="154342"/>
                </a:lnTo>
                <a:lnTo>
                  <a:pt x="134228" y="154342"/>
                </a:lnTo>
                <a:lnTo>
                  <a:pt x="139548" y="151241"/>
                </a:lnTo>
                <a:close/>
                <a:moveTo>
                  <a:pt x="151159" y="151241"/>
                </a:moveTo>
                <a:lnTo>
                  <a:pt x="156478" y="154342"/>
                </a:lnTo>
                <a:lnTo>
                  <a:pt x="145840" y="154342"/>
                </a:lnTo>
                <a:lnTo>
                  <a:pt x="151159" y="151241"/>
                </a:lnTo>
                <a:close/>
                <a:moveTo>
                  <a:pt x="162770" y="151241"/>
                </a:moveTo>
                <a:lnTo>
                  <a:pt x="168089" y="154342"/>
                </a:lnTo>
                <a:lnTo>
                  <a:pt x="157451" y="154342"/>
                </a:lnTo>
                <a:lnTo>
                  <a:pt x="162770" y="151241"/>
                </a:lnTo>
                <a:close/>
                <a:moveTo>
                  <a:pt x="174411" y="151241"/>
                </a:moveTo>
                <a:lnTo>
                  <a:pt x="179731" y="154342"/>
                </a:lnTo>
                <a:lnTo>
                  <a:pt x="169092" y="154342"/>
                </a:lnTo>
                <a:lnTo>
                  <a:pt x="174411" y="151241"/>
                </a:lnTo>
                <a:close/>
                <a:moveTo>
                  <a:pt x="186023" y="151241"/>
                </a:moveTo>
                <a:lnTo>
                  <a:pt x="191342" y="154342"/>
                </a:lnTo>
                <a:lnTo>
                  <a:pt x="180703" y="154342"/>
                </a:lnTo>
                <a:lnTo>
                  <a:pt x="186023" y="151241"/>
                </a:lnTo>
                <a:close/>
                <a:moveTo>
                  <a:pt x="197634" y="151241"/>
                </a:moveTo>
                <a:lnTo>
                  <a:pt x="202953" y="154342"/>
                </a:lnTo>
                <a:lnTo>
                  <a:pt x="192345" y="154342"/>
                </a:lnTo>
                <a:lnTo>
                  <a:pt x="197634" y="151241"/>
                </a:lnTo>
                <a:close/>
                <a:moveTo>
                  <a:pt x="209275" y="151241"/>
                </a:moveTo>
                <a:lnTo>
                  <a:pt x="214595" y="154342"/>
                </a:lnTo>
                <a:lnTo>
                  <a:pt x="203956" y="154342"/>
                </a:lnTo>
                <a:lnTo>
                  <a:pt x="209275" y="151241"/>
                </a:lnTo>
                <a:close/>
                <a:moveTo>
                  <a:pt x="220856" y="151241"/>
                </a:moveTo>
                <a:lnTo>
                  <a:pt x="226175" y="154342"/>
                </a:lnTo>
                <a:lnTo>
                  <a:pt x="215537" y="154342"/>
                </a:lnTo>
                <a:lnTo>
                  <a:pt x="220856" y="151241"/>
                </a:lnTo>
                <a:close/>
                <a:moveTo>
                  <a:pt x="232498" y="151241"/>
                </a:moveTo>
                <a:lnTo>
                  <a:pt x="237817" y="154342"/>
                </a:lnTo>
                <a:lnTo>
                  <a:pt x="227178" y="154342"/>
                </a:lnTo>
                <a:lnTo>
                  <a:pt x="232498" y="151241"/>
                </a:lnTo>
                <a:close/>
                <a:moveTo>
                  <a:pt x="244109" y="151241"/>
                </a:moveTo>
                <a:lnTo>
                  <a:pt x="249428" y="154342"/>
                </a:lnTo>
                <a:lnTo>
                  <a:pt x="238790" y="154342"/>
                </a:lnTo>
                <a:lnTo>
                  <a:pt x="244109" y="151241"/>
                </a:lnTo>
                <a:close/>
                <a:moveTo>
                  <a:pt x="255750" y="151241"/>
                </a:moveTo>
                <a:lnTo>
                  <a:pt x="261070" y="154342"/>
                </a:lnTo>
                <a:lnTo>
                  <a:pt x="250431" y="154342"/>
                </a:lnTo>
                <a:lnTo>
                  <a:pt x="255750" y="151241"/>
                </a:lnTo>
                <a:close/>
                <a:moveTo>
                  <a:pt x="267362" y="151241"/>
                </a:moveTo>
                <a:lnTo>
                  <a:pt x="272681" y="154342"/>
                </a:lnTo>
                <a:lnTo>
                  <a:pt x="262042" y="154342"/>
                </a:lnTo>
                <a:lnTo>
                  <a:pt x="267362" y="151241"/>
                </a:lnTo>
                <a:close/>
                <a:moveTo>
                  <a:pt x="279003" y="151241"/>
                </a:moveTo>
                <a:lnTo>
                  <a:pt x="284322" y="154342"/>
                </a:lnTo>
                <a:lnTo>
                  <a:pt x="273684" y="154342"/>
                </a:lnTo>
                <a:lnTo>
                  <a:pt x="279003" y="151241"/>
                </a:lnTo>
                <a:close/>
                <a:moveTo>
                  <a:pt x="17023" y="154585"/>
                </a:moveTo>
                <a:lnTo>
                  <a:pt x="11703" y="157685"/>
                </a:lnTo>
                <a:lnTo>
                  <a:pt x="6384" y="154585"/>
                </a:lnTo>
                <a:close/>
                <a:moveTo>
                  <a:pt x="28664" y="154585"/>
                </a:moveTo>
                <a:lnTo>
                  <a:pt x="23345" y="157685"/>
                </a:lnTo>
                <a:lnTo>
                  <a:pt x="18026" y="154585"/>
                </a:lnTo>
                <a:close/>
                <a:moveTo>
                  <a:pt x="40275" y="154585"/>
                </a:moveTo>
                <a:lnTo>
                  <a:pt x="34956" y="157685"/>
                </a:lnTo>
                <a:lnTo>
                  <a:pt x="29637" y="154585"/>
                </a:lnTo>
                <a:close/>
                <a:moveTo>
                  <a:pt x="51886" y="154585"/>
                </a:moveTo>
                <a:lnTo>
                  <a:pt x="46567" y="157685"/>
                </a:lnTo>
                <a:lnTo>
                  <a:pt x="41248" y="154585"/>
                </a:lnTo>
                <a:close/>
                <a:moveTo>
                  <a:pt x="63528" y="154585"/>
                </a:moveTo>
                <a:lnTo>
                  <a:pt x="58209" y="157685"/>
                </a:lnTo>
                <a:lnTo>
                  <a:pt x="52889" y="154585"/>
                </a:lnTo>
                <a:close/>
                <a:moveTo>
                  <a:pt x="75109" y="154585"/>
                </a:moveTo>
                <a:lnTo>
                  <a:pt x="69789" y="157685"/>
                </a:lnTo>
                <a:lnTo>
                  <a:pt x="64470" y="154585"/>
                </a:lnTo>
                <a:close/>
                <a:moveTo>
                  <a:pt x="86750" y="154585"/>
                </a:moveTo>
                <a:lnTo>
                  <a:pt x="81431" y="157685"/>
                </a:lnTo>
                <a:lnTo>
                  <a:pt x="76112" y="154585"/>
                </a:lnTo>
                <a:close/>
                <a:moveTo>
                  <a:pt x="98361" y="154585"/>
                </a:moveTo>
                <a:lnTo>
                  <a:pt x="93042" y="157685"/>
                </a:lnTo>
                <a:lnTo>
                  <a:pt x="87723" y="154585"/>
                </a:lnTo>
                <a:close/>
                <a:moveTo>
                  <a:pt x="110003" y="154585"/>
                </a:moveTo>
                <a:lnTo>
                  <a:pt x="104684" y="157685"/>
                </a:lnTo>
                <a:lnTo>
                  <a:pt x="99364" y="154585"/>
                </a:lnTo>
                <a:close/>
                <a:moveTo>
                  <a:pt x="121614" y="154585"/>
                </a:moveTo>
                <a:lnTo>
                  <a:pt x="116295" y="157685"/>
                </a:lnTo>
                <a:lnTo>
                  <a:pt x="110976" y="154585"/>
                </a:lnTo>
                <a:close/>
                <a:moveTo>
                  <a:pt x="133256" y="154585"/>
                </a:moveTo>
                <a:lnTo>
                  <a:pt x="127936" y="157685"/>
                </a:lnTo>
                <a:lnTo>
                  <a:pt x="122617" y="154585"/>
                </a:lnTo>
                <a:close/>
                <a:moveTo>
                  <a:pt x="144867" y="154585"/>
                </a:moveTo>
                <a:lnTo>
                  <a:pt x="139548" y="157685"/>
                </a:lnTo>
                <a:lnTo>
                  <a:pt x="134228" y="154585"/>
                </a:lnTo>
                <a:close/>
                <a:moveTo>
                  <a:pt x="156478" y="154585"/>
                </a:moveTo>
                <a:lnTo>
                  <a:pt x="151159" y="157685"/>
                </a:lnTo>
                <a:lnTo>
                  <a:pt x="145840" y="154585"/>
                </a:lnTo>
                <a:close/>
                <a:moveTo>
                  <a:pt x="168089" y="154585"/>
                </a:moveTo>
                <a:lnTo>
                  <a:pt x="162770" y="157685"/>
                </a:lnTo>
                <a:lnTo>
                  <a:pt x="157451" y="154585"/>
                </a:lnTo>
                <a:close/>
                <a:moveTo>
                  <a:pt x="179731" y="154585"/>
                </a:moveTo>
                <a:lnTo>
                  <a:pt x="174411" y="157685"/>
                </a:lnTo>
                <a:lnTo>
                  <a:pt x="169092" y="154585"/>
                </a:lnTo>
                <a:close/>
                <a:moveTo>
                  <a:pt x="191342" y="154585"/>
                </a:moveTo>
                <a:lnTo>
                  <a:pt x="186023" y="157685"/>
                </a:lnTo>
                <a:lnTo>
                  <a:pt x="180703" y="154585"/>
                </a:lnTo>
                <a:close/>
                <a:moveTo>
                  <a:pt x="202953" y="154585"/>
                </a:moveTo>
                <a:lnTo>
                  <a:pt x="197634" y="157685"/>
                </a:lnTo>
                <a:lnTo>
                  <a:pt x="192315" y="154585"/>
                </a:lnTo>
                <a:close/>
                <a:moveTo>
                  <a:pt x="214564" y="154585"/>
                </a:moveTo>
                <a:lnTo>
                  <a:pt x="209245" y="157685"/>
                </a:lnTo>
                <a:lnTo>
                  <a:pt x="203926" y="154585"/>
                </a:lnTo>
                <a:close/>
                <a:moveTo>
                  <a:pt x="226175" y="154585"/>
                </a:moveTo>
                <a:lnTo>
                  <a:pt x="220856" y="157685"/>
                </a:lnTo>
                <a:lnTo>
                  <a:pt x="215537" y="154585"/>
                </a:lnTo>
                <a:close/>
                <a:moveTo>
                  <a:pt x="237817" y="154585"/>
                </a:moveTo>
                <a:lnTo>
                  <a:pt x="232498" y="157685"/>
                </a:lnTo>
                <a:lnTo>
                  <a:pt x="227178" y="154585"/>
                </a:lnTo>
                <a:close/>
                <a:moveTo>
                  <a:pt x="249428" y="154585"/>
                </a:moveTo>
                <a:lnTo>
                  <a:pt x="244109" y="157685"/>
                </a:lnTo>
                <a:lnTo>
                  <a:pt x="238790" y="154585"/>
                </a:lnTo>
                <a:close/>
                <a:moveTo>
                  <a:pt x="261070" y="154585"/>
                </a:moveTo>
                <a:lnTo>
                  <a:pt x="255750" y="157685"/>
                </a:lnTo>
                <a:lnTo>
                  <a:pt x="250431" y="154585"/>
                </a:lnTo>
                <a:close/>
                <a:moveTo>
                  <a:pt x="272681" y="154585"/>
                </a:moveTo>
                <a:lnTo>
                  <a:pt x="267362" y="157685"/>
                </a:lnTo>
                <a:lnTo>
                  <a:pt x="262042" y="154585"/>
                </a:lnTo>
                <a:close/>
                <a:moveTo>
                  <a:pt x="284292" y="154585"/>
                </a:moveTo>
                <a:lnTo>
                  <a:pt x="278973" y="157685"/>
                </a:lnTo>
                <a:lnTo>
                  <a:pt x="273653" y="154585"/>
                </a:lnTo>
                <a:close/>
                <a:moveTo>
                  <a:pt x="17174" y="154828"/>
                </a:moveTo>
                <a:lnTo>
                  <a:pt x="11855" y="164007"/>
                </a:lnTo>
                <a:lnTo>
                  <a:pt x="11855" y="157898"/>
                </a:lnTo>
                <a:lnTo>
                  <a:pt x="17174" y="154828"/>
                </a:lnTo>
                <a:close/>
                <a:moveTo>
                  <a:pt x="28816" y="154828"/>
                </a:moveTo>
                <a:lnTo>
                  <a:pt x="23497" y="164007"/>
                </a:lnTo>
                <a:lnTo>
                  <a:pt x="23497" y="157898"/>
                </a:lnTo>
                <a:lnTo>
                  <a:pt x="28816" y="154828"/>
                </a:lnTo>
                <a:close/>
                <a:moveTo>
                  <a:pt x="40427" y="154828"/>
                </a:moveTo>
                <a:lnTo>
                  <a:pt x="35108" y="164007"/>
                </a:lnTo>
                <a:lnTo>
                  <a:pt x="35108" y="157898"/>
                </a:lnTo>
                <a:lnTo>
                  <a:pt x="40427" y="154828"/>
                </a:lnTo>
                <a:close/>
                <a:moveTo>
                  <a:pt x="52008" y="154828"/>
                </a:moveTo>
                <a:lnTo>
                  <a:pt x="46689" y="164007"/>
                </a:lnTo>
                <a:lnTo>
                  <a:pt x="46689" y="157898"/>
                </a:lnTo>
                <a:lnTo>
                  <a:pt x="52008" y="154828"/>
                </a:lnTo>
                <a:close/>
                <a:moveTo>
                  <a:pt x="63650" y="154828"/>
                </a:moveTo>
                <a:lnTo>
                  <a:pt x="58330" y="164007"/>
                </a:lnTo>
                <a:lnTo>
                  <a:pt x="58330" y="157898"/>
                </a:lnTo>
                <a:lnTo>
                  <a:pt x="63650" y="154828"/>
                </a:lnTo>
                <a:close/>
                <a:moveTo>
                  <a:pt x="75261" y="154828"/>
                </a:moveTo>
                <a:lnTo>
                  <a:pt x="69941" y="164007"/>
                </a:lnTo>
                <a:lnTo>
                  <a:pt x="69941" y="157898"/>
                </a:lnTo>
                <a:lnTo>
                  <a:pt x="75261" y="154828"/>
                </a:lnTo>
                <a:close/>
                <a:moveTo>
                  <a:pt x="86902" y="154828"/>
                </a:moveTo>
                <a:lnTo>
                  <a:pt x="81583" y="164007"/>
                </a:lnTo>
                <a:lnTo>
                  <a:pt x="81583" y="157898"/>
                </a:lnTo>
                <a:lnTo>
                  <a:pt x="86902" y="154828"/>
                </a:lnTo>
                <a:close/>
                <a:moveTo>
                  <a:pt x="98513" y="154828"/>
                </a:moveTo>
                <a:lnTo>
                  <a:pt x="93194" y="164007"/>
                </a:lnTo>
                <a:lnTo>
                  <a:pt x="93194" y="157898"/>
                </a:lnTo>
                <a:lnTo>
                  <a:pt x="98513" y="154828"/>
                </a:lnTo>
                <a:close/>
                <a:moveTo>
                  <a:pt x="110155" y="154828"/>
                </a:moveTo>
                <a:lnTo>
                  <a:pt x="104836" y="164007"/>
                </a:lnTo>
                <a:lnTo>
                  <a:pt x="104836" y="157898"/>
                </a:lnTo>
                <a:lnTo>
                  <a:pt x="110155" y="154828"/>
                </a:lnTo>
                <a:close/>
                <a:moveTo>
                  <a:pt x="121736" y="154828"/>
                </a:moveTo>
                <a:lnTo>
                  <a:pt x="116416" y="164007"/>
                </a:lnTo>
                <a:lnTo>
                  <a:pt x="116416" y="157898"/>
                </a:lnTo>
                <a:lnTo>
                  <a:pt x="121736" y="154828"/>
                </a:lnTo>
                <a:close/>
                <a:moveTo>
                  <a:pt x="133377" y="154828"/>
                </a:moveTo>
                <a:lnTo>
                  <a:pt x="128058" y="164007"/>
                </a:lnTo>
                <a:lnTo>
                  <a:pt x="128058" y="157898"/>
                </a:lnTo>
                <a:lnTo>
                  <a:pt x="133377" y="154828"/>
                </a:lnTo>
                <a:close/>
                <a:moveTo>
                  <a:pt x="144988" y="154828"/>
                </a:moveTo>
                <a:lnTo>
                  <a:pt x="139669" y="164007"/>
                </a:lnTo>
                <a:lnTo>
                  <a:pt x="139669" y="157898"/>
                </a:lnTo>
                <a:lnTo>
                  <a:pt x="144988" y="154828"/>
                </a:lnTo>
                <a:close/>
                <a:moveTo>
                  <a:pt x="156630" y="154828"/>
                </a:moveTo>
                <a:lnTo>
                  <a:pt x="151311" y="164007"/>
                </a:lnTo>
                <a:lnTo>
                  <a:pt x="151311" y="157898"/>
                </a:lnTo>
                <a:lnTo>
                  <a:pt x="156630" y="154828"/>
                </a:lnTo>
                <a:close/>
                <a:moveTo>
                  <a:pt x="168241" y="154828"/>
                </a:moveTo>
                <a:lnTo>
                  <a:pt x="162922" y="164007"/>
                </a:lnTo>
                <a:lnTo>
                  <a:pt x="162922" y="157898"/>
                </a:lnTo>
                <a:lnTo>
                  <a:pt x="168241" y="154828"/>
                </a:lnTo>
                <a:close/>
                <a:moveTo>
                  <a:pt x="179822" y="154828"/>
                </a:moveTo>
                <a:lnTo>
                  <a:pt x="174503" y="164007"/>
                </a:lnTo>
                <a:lnTo>
                  <a:pt x="174503" y="157898"/>
                </a:lnTo>
                <a:lnTo>
                  <a:pt x="179822" y="154828"/>
                </a:lnTo>
                <a:close/>
                <a:moveTo>
                  <a:pt x="180551" y="154828"/>
                </a:moveTo>
                <a:lnTo>
                  <a:pt x="185871" y="157898"/>
                </a:lnTo>
                <a:lnTo>
                  <a:pt x="185871" y="164007"/>
                </a:lnTo>
                <a:lnTo>
                  <a:pt x="180551" y="154828"/>
                </a:lnTo>
                <a:close/>
                <a:moveTo>
                  <a:pt x="191463" y="154828"/>
                </a:moveTo>
                <a:lnTo>
                  <a:pt x="186144" y="164007"/>
                </a:lnTo>
                <a:lnTo>
                  <a:pt x="186144" y="157898"/>
                </a:lnTo>
                <a:lnTo>
                  <a:pt x="191463" y="154828"/>
                </a:lnTo>
                <a:close/>
                <a:moveTo>
                  <a:pt x="203075" y="154828"/>
                </a:moveTo>
                <a:lnTo>
                  <a:pt x="197755" y="164007"/>
                </a:lnTo>
                <a:lnTo>
                  <a:pt x="197755" y="157898"/>
                </a:lnTo>
                <a:lnTo>
                  <a:pt x="203075" y="154828"/>
                </a:lnTo>
                <a:close/>
                <a:moveTo>
                  <a:pt x="214716" y="154828"/>
                </a:moveTo>
                <a:lnTo>
                  <a:pt x="209397" y="164007"/>
                </a:lnTo>
                <a:lnTo>
                  <a:pt x="209397" y="157898"/>
                </a:lnTo>
                <a:lnTo>
                  <a:pt x="214716" y="154828"/>
                </a:lnTo>
                <a:close/>
                <a:moveTo>
                  <a:pt x="226327" y="154828"/>
                </a:moveTo>
                <a:lnTo>
                  <a:pt x="221008" y="164007"/>
                </a:lnTo>
                <a:lnTo>
                  <a:pt x="221008" y="157898"/>
                </a:lnTo>
                <a:lnTo>
                  <a:pt x="226327" y="154828"/>
                </a:lnTo>
                <a:close/>
                <a:moveTo>
                  <a:pt x="237969" y="154828"/>
                </a:moveTo>
                <a:lnTo>
                  <a:pt x="232650" y="164007"/>
                </a:lnTo>
                <a:lnTo>
                  <a:pt x="232650" y="157898"/>
                </a:lnTo>
                <a:lnTo>
                  <a:pt x="237969" y="154828"/>
                </a:lnTo>
                <a:close/>
                <a:moveTo>
                  <a:pt x="249550" y="154828"/>
                </a:moveTo>
                <a:lnTo>
                  <a:pt x="244230" y="164007"/>
                </a:lnTo>
                <a:lnTo>
                  <a:pt x="244230" y="157898"/>
                </a:lnTo>
                <a:lnTo>
                  <a:pt x="249550" y="154828"/>
                </a:lnTo>
                <a:close/>
                <a:moveTo>
                  <a:pt x="261191" y="154828"/>
                </a:moveTo>
                <a:lnTo>
                  <a:pt x="255872" y="164007"/>
                </a:lnTo>
                <a:lnTo>
                  <a:pt x="255872" y="157898"/>
                </a:lnTo>
                <a:lnTo>
                  <a:pt x="261191" y="154828"/>
                </a:lnTo>
                <a:close/>
                <a:moveTo>
                  <a:pt x="272802" y="154828"/>
                </a:moveTo>
                <a:lnTo>
                  <a:pt x="267483" y="164007"/>
                </a:lnTo>
                <a:lnTo>
                  <a:pt x="267483" y="157898"/>
                </a:lnTo>
                <a:lnTo>
                  <a:pt x="272802" y="154828"/>
                </a:lnTo>
                <a:close/>
                <a:moveTo>
                  <a:pt x="284444" y="154828"/>
                </a:moveTo>
                <a:lnTo>
                  <a:pt x="279125" y="164007"/>
                </a:lnTo>
                <a:lnTo>
                  <a:pt x="279125" y="157898"/>
                </a:lnTo>
                <a:lnTo>
                  <a:pt x="284444" y="154828"/>
                </a:lnTo>
                <a:close/>
                <a:moveTo>
                  <a:pt x="6262" y="154858"/>
                </a:moveTo>
                <a:lnTo>
                  <a:pt x="11582" y="157898"/>
                </a:lnTo>
                <a:lnTo>
                  <a:pt x="11582" y="164068"/>
                </a:lnTo>
                <a:lnTo>
                  <a:pt x="6262" y="154858"/>
                </a:lnTo>
                <a:close/>
                <a:moveTo>
                  <a:pt x="17904" y="154858"/>
                </a:moveTo>
                <a:lnTo>
                  <a:pt x="23223" y="157898"/>
                </a:lnTo>
                <a:lnTo>
                  <a:pt x="23223" y="164068"/>
                </a:lnTo>
                <a:lnTo>
                  <a:pt x="17904" y="154858"/>
                </a:lnTo>
                <a:close/>
                <a:moveTo>
                  <a:pt x="29515" y="154858"/>
                </a:moveTo>
                <a:lnTo>
                  <a:pt x="34834" y="157898"/>
                </a:lnTo>
                <a:lnTo>
                  <a:pt x="34834" y="164068"/>
                </a:lnTo>
                <a:lnTo>
                  <a:pt x="29515" y="154858"/>
                </a:lnTo>
                <a:close/>
                <a:moveTo>
                  <a:pt x="41126" y="154858"/>
                </a:moveTo>
                <a:lnTo>
                  <a:pt x="46446" y="157898"/>
                </a:lnTo>
                <a:lnTo>
                  <a:pt x="46446" y="164068"/>
                </a:lnTo>
                <a:lnTo>
                  <a:pt x="41126" y="154858"/>
                </a:lnTo>
                <a:close/>
                <a:moveTo>
                  <a:pt x="52737" y="154858"/>
                </a:moveTo>
                <a:lnTo>
                  <a:pt x="58057" y="157898"/>
                </a:lnTo>
                <a:lnTo>
                  <a:pt x="58057" y="164068"/>
                </a:lnTo>
                <a:lnTo>
                  <a:pt x="52737" y="154858"/>
                </a:lnTo>
                <a:close/>
                <a:moveTo>
                  <a:pt x="64379" y="154858"/>
                </a:moveTo>
                <a:lnTo>
                  <a:pt x="69698" y="157898"/>
                </a:lnTo>
                <a:lnTo>
                  <a:pt x="69698" y="164068"/>
                </a:lnTo>
                <a:lnTo>
                  <a:pt x="64379" y="154858"/>
                </a:lnTo>
                <a:close/>
                <a:moveTo>
                  <a:pt x="75990" y="154858"/>
                </a:moveTo>
                <a:lnTo>
                  <a:pt x="81309" y="157898"/>
                </a:lnTo>
                <a:lnTo>
                  <a:pt x="81309" y="164068"/>
                </a:lnTo>
                <a:lnTo>
                  <a:pt x="75990" y="154858"/>
                </a:lnTo>
                <a:close/>
                <a:moveTo>
                  <a:pt x="87632" y="154858"/>
                </a:moveTo>
                <a:lnTo>
                  <a:pt x="92951" y="157898"/>
                </a:lnTo>
                <a:lnTo>
                  <a:pt x="92951" y="164068"/>
                </a:lnTo>
                <a:lnTo>
                  <a:pt x="87632" y="154858"/>
                </a:lnTo>
                <a:close/>
                <a:moveTo>
                  <a:pt x="99243" y="154858"/>
                </a:moveTo>
                <a:lnTo>
                  <a:pt x="104562" y="157898"/>
                </a:lnTo>
                <a:lnTo>
                  <a:pt x="104562" y="164068"/>
                </a:lnTo>
                <a:lnTo>
                  <a:pt x="99243" y="154858"/>
                </a:lnTo>
                <a:close/>
                <a:moveTo>
                  <a:pt x="110824" y="154858"/>
                </a:moveTo>
                <a:lnTo>
                  <a:pt x="116143" y="157898"/>
                </a:lnTo>
                <a:lnTo>
                  <a:pt x="116143" y="164068"/>
                </a:lnTo>
                <a:lnTo>
                  <a:pt x="110824" y="154858"/>
                </a:lnTo>
                <a:close/>
                <a:moveTo>
                  <a:pt x="122465" y="154858"/>
                </a:moveTo>
                <a:lnTo>
                  <a:pt x="127784" y="157898"/>
                </a:lnTo>
                <a:lnTo>
                  <a:pt x="127784" y="164068"/>
                </a:lnTo>
                <a:lnTo>
                  <a:pt x="122465" y="154858"/>
                </a:lnTo>
                <a:close/>
                <a:moveTo>
                  <a:pt x="134076" y="154858"/>
                </a:moveTo>
                <a:lnTo>
                  <a:pt x="139396" y="157898"/>
                </a:lnTo>
                <a:lnTo>
                  <a:pt x="139396" y="164068"/>
                </a:lnTo>
                <a:lnTo>
                  <a:pt x="134076" y="154858"/>
                </a:lnTo>
                <a:close/>
                <a:moveTo>
                  <a:pt x="145718" y="154858"/>
                </a:moveTo>
                <a:lnTo>
                  <a:pt x="151037" y="157898"/>
                </a:lnTo>
                <a:lnTo>
                  <a:pt x="151037" y="164068"/>
                </a:lnTo>
                <a:lnTo>
                  <a:pt x="145718" y="154858"/>
                </a:lnTo>
                <a:close/>
                <a:moveTo>
                  <a:pt x="157329" y="154858"/>
                </a:moveTo>
                <a:lnTo>
                  <a:pt x="162648" y="157898"/>
                </a:lnTo>
                <a:lnTo>
                  <a:pt x="162648" y="164068"/>
                </a:lnTo>
                <a:lnTo>
                  <a:pt x="157329" y="154858"/>
                </a:lnTo>
                <a:close/>
                <a:moveTo>
                  <a:pt x="168971" y="154858"/>
                </a:moveTo>
                <a:lnTo>
                  <a:pt x="174290" y="157898"/>
                </a:lnTo>
                <a:lnTo>
                  <a:pt x="174290" y="164068"/>
                </a:lnTo>
                <a:lnTo>
                  <a:pt x="168971" y="154858"/>
                </a:lnTo>
                <a:close/>
                <a:moveTo>
                  <a:pt x="192193" y="154828"/>
                </a:moveTo>
                <a:lnTo>
                  <a:pt x="197512" y="157898"/>
                </a:lnTo>
                <a:lnTo>
                  <a:pt x="197512" y="164068"/>
                </a:lnTo>
                <a:lnTo>
                  <a:pt x="192193" y="154828"/>
                </a:lnTo>
                <a:close/>
                <a:moveTo>
                  <a:pt x="203804" y="154828"/>
                </a:moveTo>
                <a:lnTo>
                  <a:pt x="209123" y="157898"/>
                </a:lnTo>
                <a:lnTo>
                  <a:pt x="209123" y="164068"/>
                </a:lnTo>
                <a:lnTo>
                  <a:pt x="203804" y="154828"/>
                </a:lnTo>
                <a:close/>
                <a:moveTo>
                  <a:pt x="215446" y="154828"/>
                </a:moveTo>
                <a:lnTo>
                  <a:pt x="220765" y="157898"/>
                </a:lnTo>
                <a:lnTo>
                  <a:pt x="220765" y="164068"/>
                </a:lnTo>
                <a:lnTo>
                  <a:pt x="215446" y="154828"/>
                </a:lnTo>
                <a:close/>
                <a:moveTo>
                  <a:pt x="227057" y="154828"/>
                </a:moveTo>
                <a:lnTo>
                  <a:pt x="232376" y="157898"/>
                </a:lnTo>
                <a:lnTo>
                  <a:pt x="232376" y="164068"/>
                </a:lnTo>
                <a:lnTo>
                  <a:pt x="227057" y="154828"/>
                </a:lnTo>
                <a:close/>
                <a:moveTo>
                  <a:pt x="238668" y="154828"/>
                </a:moveTo>
                <a:lnTo>
                  <a:pt x="243987" y="157898"/>
                </a:lnTo>
                <a:lnTo>
                  <a:pt x="243987" y="164068"/>
                </a:lnTo>
                <a:lnTo>
                  <a:pt x="238668" y="154828"/>
                </a:lnTo>
                <a:close/>
                <a:moveTo>
                  <a:pt x="250279" y="154828"/>
                </a:moveTo>
                <a:lnTo>
                  <a:pt x="255598" y="157898"/>
                </a:lnTo>
                <a:lnTo>
                  <a:pt x="255598" y="164068"/>
                </a:lnTo>
                <a:lnTo>
                  <a:pt x="250279" y="154828"/>
                </a:lnTo>
                <a:close/>
                <a:moveTo>
                  <a:pt x="261890" y="154828"/>
                </a:moveTo>
                <a:lnTo>
                  <a:pt x="267210" y="157898"/>
                </a:lnTo>
                <a:lnTo>
                  <a:pt x="267210" y="164068"/>
                </a:lnTo>
                <a:lnTo>
                  <a:pt x="261890" y="154828"/>
                </a:lnTo>
                <a:close/>
                <a:moveTo>
                  <a:pt x="273532" y="154828"/>
                </a:moveTo>
                <a:lnTo>
                  <a:pt x="278851" y="157898"/>
                </a:lnTo>
                <a:lnTo>
                  <a:pt x="278851" y="164068"/>
                </a:lnTo>
                <a:lnTo>
                  <a:pt x="273532" y="154828"/>
                </a:lnTo>
                <a:close/>
                <a:moveTo>
                  <a:pt x="133864" y="154949"/>
                </a:moveTo>
                <a:lnTo>
                  <a:pt x="139183" y="164129"/>
                </a:lnTo>
                <a:lnTo>
                  <a:pt x="139183" y="164129"/>
                </a:lnTo>
                <a:lnTo>
                  <a:pt x="136721" y="162700"/>
                </a:lnTo>
                <a:lnTo>
                  <a:pt x="133864" y="161089"/>
                </a:lnTo>
                <a:lnTo>
                  <a:pt x="133864" y="154949"/>
                </a:lnTo>
                <a:close/>
                <a:moveTo>
                  <a:pt x="180339" y="154949"/>
                </a:moveTo>
                <a:lnTo>
                  <a:pt x="185658" y="164129"/>
                </a:lnTo>
                <a:lnTo>
                  <a:pt x="185658" y="164129"/>
                </a:lnTo>
                <a:lnTo>
                  <a:pt x="183165" y="162700"/>
                </a:lnTo>
                <a:lnTo>
                  <a:pt x="180339" y="161089"/>
                </a:lnTo>
                <a:lnTo>
                  <a:pt x="180339" y="154949"/>
                </a:lnTo>
                <a:close/>
                <a:moveTo>
                  <a:pt x="203591" y="154919"/>
                </a:moveTo>
                <a:lnTo>
                  <a:pt x="208911" y="164129"/>
                </a:lnTo>
                <a:lnTo>
                  <a:pt x="208911" y="164129"/>
                </a:lnTo>
                <a:lnTo>
                  <a:pt x="206418" y="162731"/>
                </a:lnTo>
                <a:lnTo>
                  <a:pt x="203591" y="161089"/>
                </a:lnTo>
                <a:lnTo>
                  <a:pt x="203591" y="154919"/>
                </a:lnTo>
                <a:close/>
                <a:moveTo>
                  <a:pt x="17661" y="154949"/>
                </a:moveTo>
                <a:lnTo>
                  <a:pt x="22980" y="164129"/>
                </a:lnTo>
                <a:lnTo>
                  <a:pt x="20518" y="162700"/>
                </a:lnTo>
                <a:lnTo>
                  <a:pt x="17661" y="161089"/>
                </a:lnTo>
                <a:lnTo>
                  <a:pt x="17661" y="154949"/>
                </a:lnTo>
                <a:close/>
                <a:moveTo>
                  <a:pt x="29302" y="154949"/>
                </a:moveTo>
                <a:lnTo>
                  <a:pt x="34622" y="164129"/>
                </a:lnTo>
                <a:lnTo>
                  <a:pt x="32160" y="162700"/>
                </a:lnTo>
                <a:lnTo>
                  <a:pt x="29302" y="161089"/>
                </a:lnTo>
                <a:lnTo>
                  <a:pt x="29302" y="154949"/>
                </a:lnTo>
                <a:close/>
                <a:moveTo>
                  <a:pt x="40883" y="154949"/>
                </a:moveTo>
                <a:lnTo>
                  <a:pt x="46202" y="164129"/>
                </a:lnTo>
                <a:lnTo>
                  <a:pt x="43740" y="162700"/>
                </a:lnTo>
                <a:lnTo>
                  <a:pt x="40883" y="161089"/>
                </a:lnTo>
                <a:lnTo>
                  <a:pt x="40883" y="154949"/>
                </a:lnTo>
                <a:close/>
                <a:moveTo>
                  <a:pt x="52525" y="154949"/>
                </a:moveTo>
                <a:lnTo>
                  <a:pt x="57844" y="164129"/>
                </a:lnTo>
                <a:lnTo>
                  <a:pt x="55351" y="162700"/>
                </a:lnTo>
                <a:lnTo>
                  <a:pt x="52525" y="161089"/>
                </a:lnTo>
                <a:lnTo>
                  <a:pt x="52525" y="154949"/>
                </a:lnTo>
                <a:close/>
                <a:moveTo>
                  <a:pt x="64136" y="154949"/>
                </a:moveTo>
                <a:lnTo>
                  <a:pt x="69455" y="164129"/>
                </a:lnTo>
                <a:lnTo>
                  <a:pt x="66993" y="162700"/>
                </a:lnTo>
                <a:lnTo>
                  <a:pt x="64136" y="161089"/>
                </a:lnTo>
                <a:lnTo>
                  <a:pt x="64136" y="154949"/>
                </a:lnTo>
                <a:close/>
                <a:moveTo>
                  <a:pt x="75777" y="154949"/>
                </a:moveTo>
                <a:lnTo>
                  <a:pt x="81097" y="164129"/>
                </a:lnTo>
                <a:lnTo>
                  <a:pt x="78604" y="162700"/>
                </a:lnTo>
                <a:lnTo>
                  <a:pt x="75777" y="161089"/>
                </a:lnTo>
                <a:lnTo>
                  <a:pt x="75777" y="154949"/>
                </a:lnTo>
                <a:close/>
                <a:moveTo>
                  <a:pt x="87389" y="154949"/>
                </a:moveTo>
                <a:lnTo>
                  <a:pt x="92708" y="164129"/>
                </a:lnTo>
                <a:lnTo>
                  <a:pt x="90246" y="162700"/>
                </a:lnTo>
                <a:lnTo>
                  <a:pt x="87389" y="161089"/>
                </a:lnTo>
                <a:lnTo>
                  <a:pt x="87389" y="154949"/>
                </a:lnTo>
                <a:close/>
                <a:moveTo>
                  <a:pt x="99030" y="154949"/>
                </a:moveTo>
                <a:lnTo>
                  <a:pt x="104349" y="164129"/>
                </a:lnTo>
                <a:lnTo>
                  <a:pt x="101857" y="162700"/>
                </a:lnTo>
                <a:lnTo>
                  <a:pt x="99030" y="161089"/>
                </a:lnTo>
                <a:lnTo>
                  <a:pt x="99030" y="154949"/>
                </a:lnTo>
                <a:close/>
                <a:moveTo>
                  <a:pt x="110611" y="154949"/>
                </a:moveTo>
                <a:lnTo>
                  <a:pt x="115930" y="164129"/>
                </a:lnTo>
                <a:lnTo>
                  <a:pt x="113468" y="162700"/>
                </a:lnTo>
                <a:lnTo>
                  <a:pt x="110611" y="161089"/>
                </a:lnTo>
                <a:lnTo>
                  <a:pt x="110611" y="154949"/>
                </a:lnTo>
                <a:close/>
                <a:moveTo>
                  <a:pt x="122222" y="154949"/>
                </a:moveTo>
                <a:lnTo>
                  <a:pt x="127541" y="164129"/>
                </a:lnTo>
                <a:lnTo>
                  <a:pt x="125079" y="162700"/>
                </a:lnTo>
                <a:lnTo>
                  <a:pt x="122222" y="161089"/>
                </a:lnTo>
                <a:lnTo>
                  <a:pt x="122222" y="154949"/>
                </a:lnTo>
                <a:close/>
                <a:moveTo>
                  <a:pt x="145475" y="154949"/>
                </a:moveTo>
                <a:lnTo>
                  <a:pt x="150794" y="164129"/>
                </a:lnTo>
                <a:lnTo>
                  <a:pt x="148332" y="162700"/>
                </a:lnTo>
                <a:lnTo>
                  <a:pt x="145475" y="161089"/>
                </a:lnTo>
                <a:lnTo>
                  <a:pt x="145475" y="154949"/>
                </a:lnTo>
                <a:close/>
                <a:moveTo>
                  <a:pt x="157116" y="154949"/>
                </a:moveTo>
                <a:lnTo>
                  <a:pt x="162436" y="164129"/>
                </a:lnTo>
                <a:lnTo>
                  <a:pt x="159974" y="162700"/>
                </a:lnTo>
                <a:lnTo>
                  <a:pt x="157116" y="161089"/>
                </a:lnTo>
                <a:lnTo>
                  <a:pt x="157116" y="154949"/>
                </a:lnTo>
                <a:close/>
                <a:moveTo>
                  <a:pt x="168727" y="154949"/>
                </a:moveTo>
                <a:lnTo>
                  <a:pt x="174047" y="164129"/>
                </a:lnTo>
                <a:lnTo>
                  <a:pt x="171585" y="162700"/>
                </a:lnTo>
                <a:lnTo>
                  <a:pt x="168727" y="161089"/>
                </a:lnTo>
                <a:lnTo>
                  <a:pt x="168727" y="154949"/>
                </a:lnTo>
                <a:close/>
                <a:moveTo>
                  <a:pt x="191950" y="154919"/>
                </a:moveTo>
                <a:lnTo>
                  <a:pt x="197269" y="164129"/>
                </a:lnTo>
                <a:lnTo>
                  <a:pt x="194807" y="162731"/>
                </a:lnTo>
                <a:lnTo>
                  <a:pt x="191950" y="161089"/>
                </a:lnTo>
                <a:lnTo>
                  <a:pt x="191950" y="154919"/>
                </a:lnTo>
                <a:close/>
                <a:moveTo>
                  <a:pt x="215202" y="154919"/>
                </a:moveTo>
                <a:lnTo>
                  <a:pt x="220522" y="164129"/>
                </a:lnTo>
                <a:lnTo>
                  <a:pt x="218060" y="162731"/>
                </a:lnTo>
                <a:lnTo>
                  <a:pt x="215202" y="161089"/>
                </a:lnTo>
                <a:lnTo>
                  <a:pt x="215202" y="154919"/>
                </a:lnTo>
                <a:close/>
                <a:moveTo>
                  <a:pt x="226783" y="154919"/>
                </a:moveTo>
                <a:lnTo>
                  <a:pt x="232103" y="164129"/>
                </a:lnTo>
                <a:lnTo>
                  <a:pt x="229640" y="162731"/>
                </a:lnTo>
                <a:lnTo>
                  <a:pt x="226783" y="161089"/>
                </a:lnTo>
                <a:lnTo>
                  <a:pt x="226783" y="154919"/>
                </a:lnTo>
                <a:close/>
                <a:moveTo>
                  <a:pt x="238425" y="154919"/>
                </a:moveTo>
                <a:lnTo>
                  <a:pt x="243744" y="164129"/>
                </a:lnTo>
                <a:lnTo>
                  <a:pt x="241282" y="162731"/>
                </a:lnTo>
                <a:lnTo>
                  <a:pt x="238425" y="161089"/>
                </a:lnTo>
                <a:lnTo>
                  <a:pt x="238425" y="154919"/>
                </a:lnTo>
                <a:close/>
                <a:moveTo>
                  <a:pt x="250036" y="154919"/>
                </a:moveTo>
                <a:lnTo>
                  <a:pt x="255355" y="164129"/>
                </a:lnTo>
                <a:lnTo>
                  <a:pt x="252893" y="162731"/>
                </a:lnTo>
                <a:lnTo>
                  <a:pt x="250036" y="161089"/>
                </a:lnTo>
                <a:lnTo>
                  <a:pt x="250036" y="154919"/>
                </a:lnTo>
                <a:close/>
                <a:moveTo>
                  <a:pt x="261678" y="154919"/>
                </a:moveTo>
                <a:lnTo>
                  <a:pt x="266997" y="164129"/>
                </a:lnTo>
                <a:lnTo>
                  <a:pt x="264535" y="162731"/>
                </a:lnTo>
                <a:lnTo>
                  <a:pt x="261678" y="161089"/>
                </a:lnTo>
                <a:lnTo>
                  <a:pt x="261678" y="154919"/>
                </a:lnTo>
                <a:close/>
                <a:moveTo>
                  <a:pt x="273289" y="154919"/>
                </a:moveTo>
                <a:lnTo>
                  <a:pt x="278608" y="164129"/>
                </a:lnTo>
                <a:lnTo>
                  <a:pt x="276146" y="162731"/>
                </a:lnTo>
                <a:lnTo>
                  <a:pt x="273289" y="161089"/>
                </a:lnTo>
                <a:lnTo>
                  <a:pt x="273289" y="154919"/>
                </a:lnTo>
                <a:close/>
                <a:moveTo>
                  <a:pt x="6050" y="154919"/>
                </a:moveTo>
                <a:lnTo>
                  <a:pt x="11369" y="164159"/>
                </a:lnTo>
                <a:lnTo>
                  <a:pt x="11369" y="164159"/>
                </a:lnTo>
                <a:lnTo>
                  <a:pt x="8907" y="162731"/>
                </a:lnTo>
                <a:lnTo>
                  <a:pt x="6050" y="161089"/>
                </a:lnTo>
                <a:lnTo>
                  <a:pt x="6050" y="154919"/>
                </a:lnTo>
                <a:close/>
                <a:moveTo>
                  <a:pt x="17418" y="154919"/>
                </a:moveTo>
                <a:lnTo>
                  <a:pt x="17418" y="161089"/>
                </a:lnTo>
                <a:lnTo>
                  <a:pt x="14560" y="162731"/>
                </a:lnTo>
                <a:lnTo>
                  <a:pt x="12098" y="164159"/>
                </a:lnTo>
                <a:lnTo>
                  <a:pt x="12098" y="164159"/>
                </a:lnTo>
                <a:lnTo>
                  <a:pt x="17418" y="154919"/>
                </a:lnTo>
                <a:close/>
                <a:moveTo>
                  <a:pt x="52251" y="154919"/>
                </a:moveTo>
                <a:lnTo>
                  <a:pt x="52251" y="161089"/>
                </a:lnTo>
                <a:lnTo>
                  <a:pt x="49394" y="162731"/>
                </a:lnTo>
                <a:lnTo>
                  <a:pt x="46932" y="164159"/>
                </a:lnTo>
                <a:lnTo>
                  <a:pt x="46932" y="164159"/>
                </a:lnTo>
                <a:lnTo>
                  <a:pt x="52251" y="154919"/>
                </a:lnTo>
                <a:close/>
                <a:moveTo>
                  <a:pt x="110368" y="154980"/>
                </a:moveTo>
                <a:lnTo>
                  <a:pt x="110368" y="161120"/>
                </a:lnTo>
                <a:lnTo>
                  <a:pt x="107541" y="162761"/>
                </a:lnTo>
                <a:lnTo>
                  <a:pt x="105048" y="164159"/>
                </a:lnTo>
                <a:lnTo>
                  <a:pt x="105048" y="164159"/>
                </a:lnTo>
                <a:lnTo>
                  <a:pt x="110368" y="154980"/>
                </a:lnTo>
                <a:close/>
                <a:moveTo>
                  <a:pt x="145232" y="154980"/>
                </a:moveTo>
                <a:lnTo>
                  <a:pt x="145232" y="161120"/>
                </a:lnTo>
                <a:lnTo>
                  <a:pt x="142374" y="162761"/>
                </a:lnTo>
                <a:lnTo>
                  <a:pt x="139912" y="164159"/>
                </a:lnTo>
                <a:lnTo>
                  <a:pt x="139912" y="164159"/>
                </a:lnTo>
                <a:lnTo>
                  <a:pt x="145232" y="154980"/>
                </a:lnTo>
                <a:close/>
                <a:moveTo>
                  <a:pt x="156843" y="154980"/>
                </a:moveTo>
                <a:lnTo>
                  <a:pt x="156843" y="161120"/>
                </a:lnTo>
                <a:lnTo>
                  <a:pt x="153986" y="162761"/>
                </a:lnTo>
                <a:lnTo>
                  <a:pt x="151523" y="164159"/>
                </a:lnTo>
                <a:lnTo>
                  <a:pt x="151523" y="164159"/>
                </a:lnTo>
                <a:lnTo>
                  <a:pt x="156843" y="154980"/>
                </a:lnTo>
                <a:close/>
                <a:moveTo>
                  <a:pt x="180065" y="154980"/>
                </a:moveTo>
                <a:lnTo>
                  <a:pt x="180065" y="161120"/>
                </a:lnTo>
                <a:lnTo>
                  <a:pt x="177208" y="162761"/>
                </a:lnTo>
                <a:lnTo>
                  <a:pt x="174746" y="164159"/>
                </a:lnTo>
                <a:lnTo>
                  <a:pt x="174746" y="164159"/>
                </a:lnTo>
                <a:lnTo>
                  <a:pt x="180065" y="154980"/>
                </a:lnTo>
                <a:close/>
                <a:moveTo>
                  <a:pt x="191676" y="154980"/>
                </a:moveTo>
                <a:lnTo>
                  <a:pt x="191676" y="161089"/>
                </a:lnTo>
                <a:lnTo>
                  <a:pt x="188849" y="162731"/>
                </a:lnTo>
                <a:lnTo>
                  <a:pt x="186357" y="164159"/>
                </a:lnTo>
                <a:lnTo>
                  <a:pt x="186357" y="164159"/>
                </a:lnTo>
                <a:lnTo>
                  <a:pt x="191676" y="154980"/>
                </a:lnTo>
                <a:close/>
                <a:moveTo>
                  <a:pt x="203318" y="154980"/>
                </a:moveTo>
                <a:lnTo>
                  <a:pt x="203318" y="161089"/>
                </a:lnTo>
                <a:lnTo>
                  <a:pt x="200461" y="162731"/>
                </a:lnTo>
                <a:lnTo>
                  <a:pt x="197999" y="164159"/>
                </a:lnTo>
                <a:lnTo>
                  <a:pt x="197999" y="164159"/>
                </a:lnTo>
                <a:lnTo>
                  <a:pt x="203318" y="154980"/>
                </a:lnTo>
                <a:close/>
                <a:moveTo>
                  <a:pt x="214929" y="154980"/>
                </a:moveTo>
                <a:lnTo>
                  <a:pt x="214929" y="161089"/>
                </a:lnTo>
                <a:lnTo>
                  <a:pt x="212072" y="162731"/>
                </a:lnTo>
                <a:lnTo>
                  <a:pt x="209610" y="164159"/>
                </a:lnTo>
                <a:lnTo>
                  <a:pt x="209610" y="164159"/>
                </a:lnTo>
                <a:lnTo>
                  <a:pt x="214929" y="154980"/>
                </a:lnTo>
                <a:close/>
                <a:moveTo>
                  <a:pt x="226570" y="154980"/>
                </a:moveTo>
                <a:lnTo>
                  <a:pt x="226570" y="161089"/>
                </a:lnTo>
                <a:lnTo>
                  <a:pt x="223713" y="162731"/>
                </a:lnTo>
                <a:lnTo>
                  <a:pt x="221251" y="164159"/>
                </a:lnTo>
                <a:lnTo>
                  <a:pt x="221251" y="164159"/>
                </a:lnTo>
                <a:lnTo>
                  <a:pt x="226570" y="154980"/>
                </a:lnTo>
                <a:close/>
                <a:moveTo>
                  <a:pt x="238182" y="154980"/>
                </a:moveTo>
                <a:lnTo>
                  <a:pt x="238182" y="161089"/>
                </a:lnTo>
                <a:lnTo>
                  <a:pt x="235355" y="162731"/>
                </a:lnTo>
                <a:lnTo>
                  <a:pt x="232862" y="164159"/>
                </a:lnTo>
                <a:lnTo>
                  <a:pt x="232862" y="164159"/>
                </a:lnTo>
                <a:lnTo>
                  <a:pt x="238182" y="154980"/>
                </a:lnTo>
                <a:close/>
                <a:moveTo>
                  <a:pt x="249793" y="154980"/>
                </a:moveTo>
                <a:lnTo>
                  <a:pt x="249793" y="161089"/>
                </a:lnTo>
                <a:lnTo>
                  <a:pt x="246936" y="162731"/>
                </a:lnTo>
                <a:lnTo>
                  <a:pt x="244474" y="164159"/>
                </a:lnTo>
                <a:lnTo>
                  <a:pt x="244474" y="164159"/>
                </a:lnTo>
                <a:lnTo>
                  <a:pt x="249793" y="154980"/>
                </a:lnTo>
                <a:close/>
                <a:moveTo>
                  <a:pt x="29029" y="154919"/>
                </a:moveTo>
                <a:lnTo>
                  <a:pt x="29029" y="161089"/>
                </a:lnTo>
                <a:lnTo>
                  <a:pt x="26172" y="162731"/>
                </a:lnTo>
                <a:lnTo>
                  <a:pt x="23710" y="164159"/>
                </a:lnTo>
                <a:lnTo>
                  <a:pt x="29029" y="154919"/>
                </a:lnTo>
                <a:close/>
                <a:moveTo>
                  <a:pt x="40610" y="154919"/>
                </a:moveTo>
                <a:lnTo>
                  <a:pt x="40610" y="161089"/>
                </a:lnTo>
                <a:lnTo>
                  <a:pt x="37783" y="162731"/>
                </a:lnTo>
                <a:lnTo>
                  <a:pt x="35290" y="164159"/>
                </a:lnTo>
                <a:lnTo>
                  <a:pt x="40610" y="154919"/>
                </a:lnTo>
                <a:close/>
                <a:moveTo>
                  <a:pt x="63862" y="154919"/>
                </a:moveTo>
                <a:lnTo>
                  <a:pt x="63862" y="161089"/>
                </a:lnTo>
                <a:lnTo>
                  <a:pt x="61005" y="162731"/>
                </a:lnTo>
                <a:lnTo>
                  <a:pt x="58543" y="164159"/>
                </a:lnTo>
                <a:lnTo>
                  <a:pt x="63862" y="154919"/>
                </a:lnTo>
                <a:close/>
                <a:moveTo>
                  <a:pt x="75504" y="154919"/>
                </a:moveTo>
                <a:lnTo>
                  <a:pt x="75504" y="161089"/>
                </a:lnTo>
                <a:lnTo>
                  <a:pt x="72647" y="162731"/>
                </a:lnTo>
                <a:lnTo>
                  <a:pt x="70185" y="164159"/>
                </a:lnTo>
                <a:lnTo>
                  <a:pt x="75504" y="154919"/>
                </a:lnTo>
                <a:close/>
                <a:moveTo>
                  <a:pt x="87115" y="154919"/>
                </a:moveTo>
                <a:lnTo>
                  <a:pt x="87115" y="161089"/>
                </a:lnTo>
                <a:lnTo>
                  <a:pt x="84288" y="162731"/>
                </a:lnTo>
                <a:lnTo>
                  <a:pt x="81796" y="164159"/>
                </a:lnTo>
                <a:lnTo>
                  <a:pt x="87115" y="154919"/>
                </a:lnTo>
                <a:close/>
                <a:moveTo>
                  <a:pt x="98757" y="154919"/>
                </a:moveTo>
                <a:lnTo>
                  <a:pt x="98757" y="161089"/>
                </a:lnTo>
                <a:lnTo>
                  <a:pt x="95899" y="162731"/>
                </a:lnTo>
                <a:lnTo>
                  <a:pt x="93437" y="164159"/>
                </a:lnTo>
                <a:lnTo>
                  <a:pt x="98757" y="154919"/>
                </a:lnTo>
                <a:close/>
                <a:moveTo>
                  <a:pt x="121979" y="154980"/>
                </a:moveTo>
                <a:lnTo>
                  <a:pt x="121979" y="161120"/>
                </a:lnTo>
                <a:lnTo>
                  <a:pt x="119122" y="162761"/>
                </a:lnTo>
                <a:lnTo>
                  <a:pt x="116660" y="164159"/>
                </a:lnTo>
                <a:lnTo>
                  <a:pt x="121979" y="154980"/>
                </a:lnTo>
                <a:close/>
                <a:moveTo>
                  <a:pt x="133590" y="154980"/>
                </a:moveTo>
                <a:lnTo>
                  <a:pt x="133590" y="161120"/>
                </a:lnTo>
                <a:lnTo>
                  <a:pt x="130733" y="162761"/>
                </a:lnTo>
                <a:lnTo>
                  <a:pt x="128271" y="164159"/>
                </a:lnTo>
                <a:lnTo>
                  <a:pt x="133590" y="154980"/>
                </a:lnTo>
                <a:close/>
                <a:moveTo>
                  <a:pt x="168484" y="154980"/>
                </a:moveTo>
                <a:lnTo>
                  <a:pt x="168484" y="161120"/>
                </a:lnTo>
                <a:lnTo>
                  <a:pt x="165627" y="162761"/>
                </a:lnTo>
                <a:lnTo>
                  <a:pt x="163165" y="164159"/>
                </a:lnTo>
                <a:lnTo>
                  <a:pt x="168484" y="154980"/>
                </a:lnTo>
                <a:close/>
                <a:moveTo>
                  <a:pt x="261404" y="154980"/>
                </a:moveTo>
                <a:lnTo>
                  <a:pt x="261404" y="161089"/>
                </a:lnTo>
                <a:lnTo>
                  <a:pt x="258547" y="162731"/>
                </a:lnTo>
                <a:lnTo>
                  <a:pt x="256085" y="164159"/>
                </a:lnTo>
                <a:lnTo>
                  <a:pt x="261404" y="154980"/>
                </a:lnTo>
                <a:close/>
                <a:moveTo>
                  <a:pt x="273046" y="154980"/>
                </a:moveTo>
                <a:lnTo>
                  <a:pt x="273046" y="161120"/>
                </a:lnTo>
                <a:lnTo>
                  <a:pt x="270188" y="162761"/>
                </a:lnTo>
                <a:lnTo>
                  <a:pt x="267726" y="164159"/>
                </a:lnTo>
                <a:lnTo>
                  <a:pt x="273046" y="154980"/>
                </a:lnTo>
                <a:close/>
                <a:moveTo>
                  <a:pt x="284657" y="154980"/>
                </a:moveTo>
                <a:lnTo>
                  <a:pt x="284657" y="161120"/>
                </a:lnTo>
                <a:lnTo>
                  <a:pt x="279337" y="164159"/>
                </a:lnTo>
                <a:lnTo>
                  <a:pt x="284657" y="154980"/>
                </a:lnTo>
                <a:close/>
                <a:moveTo>
                  <a:pt x="5898" y="161332"/>
                </a:moveTo>
                <a:lnTo>
                  <a:pt x="8755" y="162943"/>
                </a:lnTo>
                <a:lnTo>
                  <a:pt x="11217" y="164402"/>
                </a:lnTo>
                <a:lnTo>
                  <a:pt x="578" y="164402"/>
                </a:lnTo>
                <a:lnTo>
                  <a:pt x="5898" y="161332"/>
                </a:lnTo>
                <a:close/>
                <a:moveTo>
                  <a:pt x="17509" y="161332"/>
                </a:moveTo>
                <a:lnTo>
                  <a:pt x="20366" y="162943"/>
                </a:lnTo>
                <a:lnTo>
                  <a:pt x="22828" y="164402"/>
                </a:lnTo>
                <a:lnTo>
                  <a:pt x="12190" y="164402"/>
                </a:lnTo>
                <a:lnTo>
                  <a:pt x="14682" y="162943"/>
                </a:lnTo>
                <a:lnTo>
                  <a:pt x="17509" y="161332"/>
                </a:lnTo>
                <a:close/>
                <a:moveTo>
                  <a:pt x="29150" y="161332"/>
                </a:moveTo>
                <a:lnTo>
                  <a:pt x="32008" y="162943"/>
                </a:lnTo>
                <a:lnTo>
                  <a:pt x="34470" y="164402"/>
                </a:lnTo>
                <a:lnTo>
                  <a:pt x="23831" y="164402"/>
                </a:lnTo>
                <a:lnTo>
                  <a:pt x="26293" y="162943"/>
                </a:lnTo>
                <a:lnTo>
                  <a:pt x="29150" y="161332"/>
                </a:lnTo>
                <a:close/>
                <a:moveTo>
                  <a:pt x="40762" y="161332"/>
                </a:moveTo>
                <a:lnTo>
                  <a:pt x="43619" y="162943"/>
                </a:lnTo>
                <a:lnTo>
                  <a:pt x="46081" y="164402"/>
                </a:lnTo>
                <a:lnTo>
                  <a:pt x="35442" y="164402"/>
                </a:lnTo>
                <a:lnTo>
                  <a:pt x="37935" y="162943"/>
                </a:lnTo>
                <a:lnTo>
                  <a:pt x="40762" y="161332"/>
                </a:lnTo>
                <a:close/>
                <a:moveTo>
                  <a:pt x="52403" y="161332"/>
                </a:moveTo>
                <a:lnTo>
                  <a:pt x="55260" y="162943"/>
                </a:lnTo>
                <a:lnTo>
                  <a:pt x="57722" y="164402"/>
                </a:lnTo>
                <a:lnTo>
                  <a:pt x="47084" y="164402"/>
                </a:lnTo>
                <a:lnTo>
                  <a:pt x="49546" y="162943"/>
                </a:lnTo>
                <a:lnTo>
                  <a:pt x="52403" y="161332"/>
                </a:lnTo>
                <a:close/>
                <a:moveTo>
                  <a:pt x="64014" y="161332"/>
                </a:moveTo>
                <a:lnTo>
                  <a:pt x="66871" y="162943"/>
                </a:lnTo>
                <a:lnTo>
                  <a:pt x="69334" y="164402"/>
                </a:lnTo>
                <a:lnTo>
                  <a:pt x="58695" y="164402"/>
                </a:lnTo>
                <a:lnTo>
                  <a:pt x="61187" y="162943"/>
                </a:lnTo>
                <a:lnTo>
                  <a:pt x="64014" y="161332"/>
                </a:lnTo>
                <a:close/>
                <a:moveTo>
                  <a:pt x="75625" y="161332"/>
                </a:moveTo>
                <a:lnTo>
                  <a:pt x="78452" y="162943"/>
                </a:lnTo>
                <a:lnTo>
                  <a:pt x="80945" y="164402"/>
                </a:lnTo>
                <a:lnTo>
                  <a:pt x="70306" y="164402"/>
                </a:lnTo>
                <a:lnTo>
                  <a:pt x="72768" y="162943"/>
                </a:lnTo>
                <a:lnTo>
                  <a:pt x="75625" y="161332"/>
                </a:lnTo>
                <a:close/>
                <a:moveTo>
                  <a:pt x="87237" y="161332"/>
                </a:moveTo>
                <a:lnTo>
                  <a:pt x="90094" y="162943"/>
                </a:lnTo>
                <a:lnTo>
                  <a:pt x="92556" y="164402"/>
                </a:lnTo>
                <a:lnTo>
                  <a:pt x="81917" y="164402"/>
                </a:lnTo>
                <a:lnTo>
                  <a:pt x="84379" y="162943"/>
                </a:lnTo>
                <a:lnTo>
                  <a:pt x="87237" y="161332"/>
                </a:lnTo>
                <a:close/>
                <a:moveTo>
                  <a:pt x="98878" y="161332"/>
                </a:moveTo>
                <a:lnTo>
                  <a:pt x="101705" y="162943"/>
                </a:lnTo>
                <a:lnTo>
                  <a:pt x="104197" y="164402"/>
                </a:lnTo>
                <a:lnTo>
                  <a:pt x="93559" y="164402"/>
                </a:lnTo>
                <a:lnTo>
                  <a:pt x="96021" y="162943"/>
                </a:lnTo>
                <a:lnTo>
                  <a:pt x="98878" y="161332"/>
                </a:lnTo>
                <a:close/>
                <a:moveTo>
                  <a:pt x="110489" y="161332"/>
                </a:moveTo>
                <a:lnTo>
                  <a:pt x="113346" y="162943"/>
                </a:lnTo>
                <a:lnTo>
                  <a:pt x="115809" y="164402"/>
                </a:lnTo>
                <a:lnTo>
                  <a:pt x="105170" y="164402"/>
                </a:lnTo>
                <a:lnTo>
                  <a:pt x="107632" y="162943"/>
                </a:lnTo>
                <a:lnTo>
                  <a:pt x="110489" y="161332"/>
                </a:lnTo>
                <a:close/>
                <a:moveTo>
                  <a:pt x="122131" y="161332"/>
                </a:moveTo>
                <a:lnTo>
                  <a:pt x="124958" y="162943"/>
                </a:lnTo>
                <a:lnTo>
                  <a:pt x="127450" y="164402"/>
                </a:lnTo>
                <a:lnTo>
                  <a:pt x="116812" y="164402"/>
                </a:lnTo>
                <a:lnTo>
                  <a:pt x="119274" y="162943"/>
                </a:lnTo>
                <a:lnTo>
                  <a:pt x="122131" y="161332"/>
                </a:lnTo>
                <a:close/>
                <a:moveTo>
                  <a:pt x="133742" y="161332"/>
                </a:moveTo>
                <a:lnTo>
                  <a:pt x="136599" y="162943"/>
                </a:lnTo>
                <a:lnTo>
                  <a:pt x="139061" y="164402"/>
                </a:lnTo>
                <a:lnTo>
                  <a:pt x="128423" y="164402"/>
                </a:lnTo>
                <a:lnTo>
                  <a:pt x="130885" y="162943"/>
                </a:lnTo>
                <a:lnTo>
                  <a:pt x="133742" y="161332"/>
                </a:lnTo>
                <a:close/>
                <a:moveTo>
                  <a:pt x="145323" y="161332"/>
                </a:moveTo>
                <a:lnTo>
                  <a:pt x="148180" y="162943"/>
                </a:lnTo>
                <a:lnTo>
                  <a:pt x="150642" y="164402"/>
                </a:lnTo>
                <a:lnTo>
                  <a:pt x="140004" y="164402"/>
                </a:lnTo>
                <a:lnTo>
                  <a:pt x="142496" y="162943"/>
                </a:lnTo>
                <a:lnTo>
                  <a:pt x="145323" y="161332"/>
                </a:lnTo>
                <a:close/>
                <a:moveTo>
                  <a:pt x="156964" y="161332"/>
                </a:moveTo>
                <a:lnTo>
                  <a:pt x="159822" y="162943"/>
                </a:lnTo>
                <a:lnTo>
                  <a:pt x="162284" y="164402"/>
                </a:lnTo>
                <a:lnTo>
                  <a:pt x="151645" y="164402"/>
                </a:lnTo>
                <a:lnTo>
                  <a:pt x="154107" y="162943"/>
                </a:lnTo>
                <a:lnTo>
                  <a:pt x="156964" y="161332"/>
                </a:lnTo>
                <a:close/>
                <a:moveTo>
                  <a:pt x="168575" y="161332"/>
                </a:moveTo>
                <a:lnTo>
                  <a:pt x="171433" y="162943"/>
                </a:lnTo>
                <a:lnTo>
                  <a:pt x="173895" y="164402"/>
                </a:lnTo>
                <a:lnTo>
                  <a:pt x="163256" y="164402"/>
                </a:lnTo>
                <a:lnTo>
                  <a:pt x="165749" y="162943"/>
                </a:lnTo>
                <a:lnTo>
                  <a:pt x="168575" y="161332"/>
                </a:lnTo>
                <a:close/>
                <a:moveTo>
                  <a:pt x="180217" y="161332"/>
                </a:moveTo>
                <a:lnTo>
                  <a:pt x="183074" y="162943"/>
                </a:lnTo>
                <a:lnTo>
                  <a:pt x="185536" y="164402"/>
                </a:lnTo>
                <a:lnTo>
                  <a:pt x="174898" y="164402"/>
                </a:lnTo>
                <a:lnTo>
                  <a:pt x="177360" y="162943"/>
                </a:lnTo>
                <a:lnTo>
                  <a:pt x="180217" y="161332"/>
                </a:lnTo>
                <a:close/>
                <a:moveTo>
                  <a:pt x="191828" y="161332"/>
                </a:moveTo>
                <a:lnTo>
                  <a:pt x="194685" y="162943"/>
                </a:lnTo>
                <a:lnTo>
                  <a:pt x="197147" y="164402"/>
                </a:lnTo>
                <a:lnTo>
                  <a:pt x="186509" y="164402"/>
                </a:lnTo>
                <a:lnTo>
                  <a:pt x="189001" y="162943"/>
                </a:lnTo>
                <a:lnTo>
                  <a:pt x="191828" y="161332"/>
                </a:lnTo>
                <a:close/>
                <a:moveTo>
                  <a:pt x="203470" y="161332"/>
                </a:moveTo>
                <a:lnTo>
                  <a:pt x="206327" y="162943"/>
                </a:lnTo>
                <a:lnTo>
                  <a:pt x="208789" y="164402"/>
                </a:lnTo>
                <a:lnTo>
                  <a:pt x="198151" y="164402"/>
                </a:lnTo>
                <a:lnTo>
                  <a:pt x="200613" y="162943"/>
                </a:lnTo>
                <a:lnTo>
                  <a:pt x="203470" y="161332"/>
                </a:lnTo>
                <a:close/>
                <a:moveTo>
                  <a:pt x="215051" y="161332"/>
                </a:moveTo>
                <a:lnTo>
                  <a:pt x="217908" y="162943"/>
                </a:lnTo>
                <a:lnTo>
                  <a:pt x="220370" y="164402"/>
                </a:lnTo>
                <a:lnTo>
                  <a:pt x="209731" y="164402"/>
                </a:lnTo>
                <a:lnTo>
                  <a:pt x="212193" y="162943"/>
                </a:lnTo>
                <a:lnTo>
                  <a:pt x="215051" y="161332"/>
                </a:lnTo>
                <a:close/>
                <a:moveTo>
                  <a:pt x="226692" y="161332"/>
                </a:moveTo>
                <a:lnTo>
                  <a:pt x="229519" y="162943"/>
                </a:lnTo>
                <a:lnTo>
                  <a:pt x="232011" y="164402"/>
                </a:lnTo>
                <a:lnTo>
                  <a:pt x="221373" y="164402"/>
                </a:lnTo>
                <a:lnTo>
                  <a:pt x="223835" y="162943"/>
                </a:lnTo>
                <a:lnTo>
                  <a:pt x="226692" y="161332"/>
                </a:lnTo>
                <a:close/>
                <a:moveTo>
                  <a:pt x="238303" y="161332"/>
                </a:moveTo>
                <a:lnTo>
                  <a:pt x="241160" y="162943"/>
                </a:lnTo>
                <a:lnTo>
                  <a:pt x="243622" y="164402"/>
                </a:lnTo>
                <a:lnTo>
                  <a:pt x="232984" y="164402"/>
                </a:lnTo>
                <a:lnTo>
                  <a:pt x="235446" y="162943"/>
                </a:lnTo>
                <a:lnTo>
                  <a:pt x="238303" y="161332"/>
                </a:lnTo>
                <a:close/>
                <a:moveTo>
                  <a:pt x="249945" y="161332"/>
                </a:moveTo>
                <a:lnTo>
                  <a:pt x="252772" y="162943"/>
                </a:lnTo>
                <a:lnTo>
                  <a:pt x="255264" y="164402"/>
                </a:lnTo>
                <a:lnTo>
                  <a:pt x="244626" y="164402"/>
                </a:lnTo>
                <a:lnTo>
                  <a:pt x="247088" y="162943"/>
                </a:lnTo>
                <a:lnTo>
                  <a:pt x="249945" y="161332"/>
                </a:lnTo>
                <a:close/>
                <a:moveTo>
                  <a:pt x="261556" y="161332"/>
                </a:moveTo>
                <a:lnTo>
                  <a:pt x="264413" y="162943"/>
                </a:lnTo>
                <a:lnTo>
                  <a:pt x="266875" y="164402"/>
                </a:lnTo>
                <a:lnTo>
                  <a:pt x="256237" y="164402"/>
                </a:lnTo>
                <a:lnTo>
                  <a:pt x="258699" y="162943"/>
                </a:lnTo>
                <a:lnTo>
                  <a:pt x="261556" y="161332"/>
                </a:lnTo>
                <a:close/>
                <a:moveTo>
                  <a:pt x="273198" y="161332"/>
                </a:moveTo>
                <a:lnTo>
                  <a:pt x="276024" y="162943"/>
                </a:lnTo>
                <a:lnTo>
                  <a:pt x="278517" y="164402"/>
                </a:lnTo>
                <a:lnTo>
                  <a:pt x="267878" y="164402"/>
                </a:lnTo>
                <a:lnTo>
                  <a:pt x="270340" y="162943"/>
                </a:lnTo>
                <a:lnTo>
                  <a:pt x="273198" y="161332"/>
                </a:lnTo>
                <a:close/>
                <a:moveTo>
                  <a:pt x="11217" y="164676"/>
                </a:moveTo>
                <a:lnTo>
                  <a:pt x="5898" y="167746"/>
                </a:lnTo>
                <a:lnTo>
                  <a:pt x="578" y="164676"/>
                </a:lnTo>
                <a:close/>
                <a:moveTo>
                  <a:pt x="22828" y="164676"/>
                </a:moveTo>
                <a:lnTo>
                  <a:pt x="17509" y="167746"/>
                </a:lnTo>
                <a:lnTo>
                  <a:pt x="12190" y="164676"/>
                </a:lnTo>
                <a:close/>
                <a:moveTo>
                  <a:pt x="34470" y="164676"/>
                </a:moveTo>
                <a:lnTo>
                  <a:pt x="29150" y="167746"/>
                </a:lnTo>
                <a:lnTo>
                  <a:pt x="23831" y="164676"/>
                </a:lnTo>
                <a:close/>
                <a:moveTo>
                  <a:pt x="46081" y="164676"/>
                </a:moveTo>
                <a:lnTo>
                  <a:pt x="40762" y="167746"/>
                </a:lnTo>
                <a:lnTo>
                  <a:pt x="35442" y="164676"/>
                </a:lnTo>
                <a:close/>
                <a:moveTo>
                  <a:pt x="57722" y="164676"/>
                </a:moveTo>
                <a:lnTo>
                  <a:pt x="52403" y="167746"/>
                </a:lnTo>
                <a:lnTo>
                  <a:pt x="47084" y="164676"/>
                </a:lnTo>
                <a:close/>
                <a:moveTo>
                  <a:pt x="69334" y="164676"/>
                </a:moveTo>
                <a:lnTo>
                  <a:pt x="64014" y="167746"/>
                </a:lnTo>
                <a:lnTo>
                  <a:pt x="58695" y="164676"/>
                </a:lnTo>
                <a:close/>
                <a:moveTo>
                  <a:pt x="80945" y="164676"/>
                </a:moveTo>
                <a:lnTo>
                  <a:pt x="75625" y="167746"/>
                </a:lnTo>
                <a:lnTo>
                  <a:pt x="70306" y="164676"/>
                </a:lnTo>
                <a:close/>
                <a:moveTo>
                  <a:pt x="92556" y="164676"/>
                </a:moveTo>
                <a:lnTo>
                  <a:pt x="87237" y="167746"/>
                </a:lnTo>
                <a:lnTo>
                  <a:pt x="81917" y="164676"/>
                </a:lnTo>
                <a:close/>
                <a:moveTo>
                  <a:pt x="104197" y="164676"/>
                </a:moveTo>
                <a:lnTo>
                  <a:pt x="98878" y="167746"/>
                </a:lnTo>
                <a:lnTo>
                  <a:pt x="93559" y="164676"/>
                </a:lnTo>
                <a:close/>
                <a:moveTo>
                  <a:pt x="115809" y="164676"/>
                </a:moveTo>
                <a:lnTo>
                  <a:pt x="110489" y="167746"/>
                </a:lnTo>
                <a:lnTo>
                  <a:pt x="105170" y="164676"/>
                </a:lnTo>
                <a:close/>
                <a:moveTo>
                  <a:pt x="127450" y="164676"/>
                </a:moveTo>
                <a:lnTo>
                  <a:pt x="122131" y="167746"/>
                </a:lnTo>
                <a:lnTo>
                  <a:pt x="116812" y="164676"/>
                </a:lnTo>
                <a:close/>
                <a:moveTo>
                  <a:pt x="139061" y="164676"/>
                </a:moveTo>
                <a:lnTo>
                  <a:pt x="133742" y="167746"/>
                </a:lnTo>
                <a:lnTo>
                  <a:pt x="128423" y="164676"/>
                </a:lnTo>
                <a:close/>
                <a:moveTo>
                  <a:pt x="150642" y="164676"/>
                </a:moveTo>
                <a:lnTo>
                  <a:pt x="145323" y="167746"/>
                </a:lnTo>
                <a:lnTo>
                  <a:pt x="140004" y="164676"/>
                </a:lnTo>
                <a:close/>
                <a:moveTo>
                  <a:pt x="162284" y="164676"/>
                </a:moveTo>
                <a:lnTo>
                  <a:pt x="156964" y="167746"/>
                </a:lnTo>
                <a:lnTo>
                  <a:pt x="151645" y="164676"/>
                </a:lnTo>
                <a:close/>
                <a:moveTo>
                  <a:pt x="173895" y="164676"/>
                </a:moveTo>
                <a:lnTo>
                  <a:pt x="168575" y="167746"/>
                </a:lnTo>
                <a:lnTo>
                  <a:pt x="163256" y="164676"/>
                </a:lnTo>
                <a:close/>
                <a:moveTo>
                  <a:pt x="185536" y="164676"/>
                </a:moveTo>
                <a:lnTo>
                  <a:pt x="180217" y="167746"/>
                </a:lnTo>
                <a:lnTo>
                  <a:pt x="174898" y="164676"/>
                </a:lnTo>
                <a:close/>
                <a:moveTo>
                  <a:pt x="197147" y="164676"/>
                </a:moveTo>
                <a:lnTo>
                  <a:pt x="191828" y="167746"/>
                </a:lnTo>
                <a:lnTo>
                  <a:pt x="186509" y="164676"/>
                </a:lnTo>
                <a:close/>
                <a:moveTo>
                  <a:pt x="208789" y="164676"/>
                </a:moveTo>
                <a:lnTo>
                  <a:pt x="203470" y="167746"/>
                </a:lnTo>
                <a:lnTo>
                  <a:pt x="198151" y="164676"/>
                </a:lnTo>
                <a:close/>
                <a:moveTo>
                  <a:pt x="220370" y="164676"/>
                </a:moveTo>
                <a:lnTo>
                  <a:pt x="215051" y="167746"/>
                </a:lnTo>
                <a:lnTo>
                  <a:pt x="209731" y="164676"/>
                </a:lnTo>
                <a:close/>
                <a:moveTo>
                  <a:pt x="232011" y="164676"/>
                </a:moveTo>
                <a:lnTo>
                  <a:pt x="226692" y="167746"/>
                </a:lnTo>
                <a:lnTo>
                  <a:pt x="221373" y="164676"/>
                </a:lnTo>
                <a:close/>
                <a:moveTo>
                  <a:pt x="243622" y="164676"/>
                </a:moveTo>
                <a:lnTo>
                  <a:pt x="238303" y="167746"/>
                </a:lnTo>
                <a:lnTo>
                  <a:pt x="232984" y="164676"/>
                </a:lnTo>
                <a:close/>
                <a:moveTo>
                  <a:pt x="255264" y="164676"/>
                </a:moveTo>
                <a:lnTo>
                  <a:pt x="249945" y="167746"/>
                </a:lnTo>
                <a:lnTo>
                  <a:pt x="244626" y="164676"/>
                </a:lnTo>
                <a:close/>
                <a:moveTo>
                  <a:pt x="266875" y="164676"/>
                </a:moveTo>
                <a:lnTo>
                  <a:pt x="261556" y="167746"/>
                </a:lnTo>
                <a:lnTo>
                  <a:pt x="256237" y="164676"/>
                </a:lnTo>
                <a:close/>
                <a:moveTo>
                  <a:pt x="278517" y="164676"/>
                </a:moveTo>
                <a:lnTo>
                  <a:pt x="273198" y="167746"/>
                </a:lnTo>
                <a:lnTo>
                  <a:pt x="267878" y="164676"/>
                </a:lnTo>
                <a:close/>
                <a:moveTo>
                  <a:pt x="11369" y="164889"/>
                </a:moveTo>
                <a:lnTo>
                  <a:pt x="6050" y="174068"/>
                </a:lnTo>
                <a:lnTo>
                  <a:pt x="6050" y="167959"/>
                </a:lnTo>
                <a:lnTo>
                  <a:pt x="11369" y="164889"/>
                </a:lnTo>
                <a:close/>
                <a:moveTo>
                  <a:pt x="34622" y="164889"/>
                </a:moveTo>
                <a:lnTo>
                  <a:pt x="29302" y="174068"/>
                </a:lnTo>
                <a:lnTo>
                  <a:pt x="29302" y="167959"/>
                </a:lnTo>
                <a:lnTo>
                  <a:pt x="34622" y="164889"/>
                </a:lnTo>
                <a:close/>
                <a:moveTo>
                  <a:pt x="46202" y="164889"/>
                </a:moveTo>
                <a:lnTo>
                  <a:pt x="40883" y="174068"/>
                </a:lnTo>
                <a:lnTo>
                  <a:pt x="40883" y="167959"/>
                </a:lnTo>
                <a:lnTo>
                  <a:pt x="46202" y="164889"/>
                </a:lnTo>
                <a:close/>
                <a:moveTo>
                  <a:pt x="57844" y="164889"/>
                </a:moveTo>
                <a:lnTo>
                  <a:pt x="52525" y="174068"/>
                </a:lnTo>
                <a:lnTo>
                  <a:pt x="52525" y="167959"/>
                </a:lnTo>
                <a:lnTo>
                  <a:pt x="57844" y="164889"/>
                </a:lnTo>
                <a:close/>
                <a:moveTo>
                  <a:pt x="69455" y="164889"/>
                </a:moveTo>
                <a:lnTo>
                  <a:pt x="64136" y="174068"/>
                </a:lnTo>
                <a:lnTo>
                  <a:pt x="64136" y="167959"/>
                </a:lnTo>
                <a:lnTo>
                  <a:pt x="69455" y="164889"/>
                </a:lnTo>
                <a:close/>
                <a:moveTo>
                  <a:pt x="81097" y="164889"/>
                </a:moveTo>
                <a:lnTo>
                  <a:pt x="75777" y="174068"/>
                </a:lnTo>
                <a:lnTo>
                  <a:pt x="75777" y="167959"/>
                </a:lnTo>
                <a:lnTo>
                  <a:pt x="81097" y="164889"/>
                </a:lnTo>
                <a:close/>
                <a:moveTo>
                  <a:pt x="92708" y="164889"/>
                </a:moveTo>
                <a:lnTo>
                  <a:pt x="87389" y="174068"/>
                </a:lnTo>
                <a:lnTo>
                  <a:pt x="87389" y="167959"/>
                </a:lnTo>
                <a:lnTo>
                  <a:pt x="92708" y="164889"/>
                </a:lnTo>
                <a:close/>
                <a:moveTo>
                  <a:pt x="104349" y="164889"/>
                </a:moveTo>
                <a:lnTo>
                  <a:pt x="99030" y="174068"/>
                </a:lnTo>
                <a:lnTo>
                  <a:pt x="99030" y="167959"/>
                </a:lnTo>
                <a:lnTo>
                  <a:pt x="104349" y="164889"/>
                </a:lnTo>
                <a:close/>
                <a:moveTo>
                  <a:pt x="115930" y="164889"/>
                </a:moveTo>
                <a:lnTo>
                  <a:pt x="110611" y="174068"/>
                </a:lnTo>
                <a:lnTo>
                  <a:pt x="110611" y="167959"/>
                </a:lnTo>
                <a:lnTo>
                  <a:pt x="115930" y="164889"/>
                </a:lnTo>
                <a:close/>
                <a:moveTo>
                  <a:pt x="127541" y="164889"/>
                </a:moveTo>
                <a:lnTo>
                  <a:pt x="122222" y="174068"/>
                </a:lnTo>
                <a:lnTo>
                  <a:pt x="122222" y="167959"/>
                </a:lnTo>
                <a:lnTo>
                  <a:pt x="127541" y="164889"/>
                </a:lnTo>
                <a:close/>
                <a:moveTo>
                  <a:pt x="139183" y="164889"/>
                </a:moveTo>
                <a:lnTo>
                  <a:pt x="133864" y="174068"/>
                </a:lnTo>
                <a:lnTo>
                  <a:pt x="133864" y="167959"/>
                </a:lnTo>
                <a:lnTo>
                  <a:pt x="139183" y="164889"/>
                </a:lnTo>
                <a:close/>
                <a:moveTo>
                  <a:pt x="150794" y="164889"/>
                </a:moveTo>
                <a:lnTo>
                  <a:pt x="145475" y="174068"/>
                </a:lnTo>
                <a:lnTo>
                  <a:pt x="145475" y="167959"/>
                </a:lnTo>
                <a:lnTo>
                  <a:pt x="150794" y="164889"/>
                </a:lnTo>
                <a:close/>
                <a:moveTo>
                  <a:pt x="162436" y="164889"/>
                </a:moveTo>
                <a:lnTo>
                  <a:pt x="157116" y="174068"/>
                </a:lnTo>
                <a:lnTo>
                  <a:pt x="157116" y="167959"/>
                </a:lnTo>
                <a:lnTo>
                  <a:pt x="162436" y="164889"/>
                </a:lnTo>
                <a:close/>
                <a:moveTo>
                  <a:pt x="174047" y="164889"/>
                </a:moveTo>
                <a:lnTo>
                  <a:pt x="168727" y="174068"/>
                </a:lnTo>
                <a:lnTo>
                  <a:pt x="168727" y="167959"/>
                </a:lnTo>
                <a:lnTo>
                  <a:pt x="174047" y="164889"/>
                </a:lnTo>
                <a:close/>
                <a:moveTo>
                  <a:pt x="185658" y="164889"/>
                </a:moveTo>
                <a:lnTo>
                  <a:pt x="180339" y="174068"/>
                </a:lnTo>
                <a:lnTo>
                  <a:pt x="180339" y="167959"/>
                </a:lnTo>
                <a:lnTo>
                  <a:pt x="185658" y="164889"/>
                </a:lnTo>
                <a:close/>
                <a:moveTo>
                  <a:pt x="197269" y="164889"/>
                </a:moveTo>
                <a:lnTo>
                  <a:pt x="191950" y="174068"/>
                </a:lnTo>
                <a:lnTo>
                  <a:pt x="191950" y="167959"/>
                </a:lnTo>
                <a:lnTo>
                  <a:pt x="197269" y="164889"/>
                </a:lnTo>
                <a:close/>
                <a:moveTo>
                  <a:pt x="208911" y="164889"/>
                </a:moveTo>
                <a:lnTo>
                  <a:pt x="203591" y="174068"/>
                </a:lnTo>
                <a:lnTo>
                  <a:pt x="203591" y="167959"/>
                </a:lnTo>
                <a:lnTo>
                  <a:pt x="208911" y="164889"/>
                </a:lnTo>
                <a:close/>
                <a:moveTo>
                  <a:pt x="220522" y="164889"/>
                </a:moveTo>
                <a:lnTo>
                  <a:pt x="215202" y="174068"/>
                </a:lnTo>
                <a:lnTo>
                  <a:pt x="215202" y="167959"/>
                </a:lnTo>
                <a:lnTo>
                  <a:pt x="220522" y="164889"/>
                </a:lnTo>
                <a:close/>
                <a:moveTo>
                  <a:pt x="232163" y="164889"/>
                </a:moveTo>
                <a:lnTo>
                  <a:pt x="226844" y="174068"/>
                </a:lnTo>
                <a:lnTo>
                  <a:pt x="226844" y="167959"/>
                </a:lnTo>
                <a:lnTo>
                  <a:pt x="232163" y="164889"/>
                </a:lnTo>
                <a:close/>
                <a:moveTo>
                  <a:pt x="243774" y="164889"/>
                </a:moveTo>
                <a:lnTo>
                  <a:pt x="238455" y="174068"/>
                </a:lnTo>
                <a:lnTo>
                  <a:pt x="238455" y="167959"/>
                </a:lnTo>
                <a:lnTo>
                  <a:pt x="243774" y="164889"/>
                </a:lnTo>
                <a:close/>
                <a:moveTo>
                  <a:pt x="255355" y="164889"/>
                </a:moveTo>
                <a:lnTo>
                  <a:pt x="250036" y="174068"/>
                </a:lnTo>
                <a:lnTo>
                  <a:pt x="250036" y="167959"/>
                </a:lnTo>
                <a:lnTo>
                  <a:pt x="255355" y="164889"/>
                </a:lnTo>
                <a:close/>
                <a:moveTo>
                  <a:pt x="266997" y="164889"/>
                </a:moveTo>
                <a:lnTo>
                  <a:pt x="261678" y="174068"/>
                </a:lnTo>
                <a:lnTo>
                  <a:pt x="261678" y="167959"/>
                </a:lnTo>
                <a:lnTo>
                  <a:pt x="266997" y="164889"/>
                </a:lnTo>
                <a:close/>
                <a:moveTo>
                  <a:pt x="278608" y="164889"/>
                </a:moveTo>
                <a:lnTo>
                  <a:pt x="273289" y="174068"/>
                </a:lnTo>
                <a:lnTo>
                  <a:pt x="273289" y="167959"/>
                </a:lnTo>
                <a:lnTo>
                  <a:pt x="278608" y="164889"/>
                </a:lnTo>
                <a:close/>
                <a:moveTo>
                  <a:pt x="22980" y="164858"/>
                </a:moveTo>
                <a:lnTo>
                  <a:pt x="17661" y="174099"/>
                </a:lnTo>
                <a:lnTo>
                  <a:pt x="17661" y="167928"/>
                </a:lnTo>
                <a:lnTo>
                  <a:pt x="22980" y="164858"/>
                </a:lnTo>
                <a:close/>
                <a:moveTo>
                  <a:pt x="186357" y="164889"/>
                </a:moveTo>
                <a:lnTo>
                  <a:pt x="191676" y="167959"/>
                </a:lnTo>
                <a:lnTo>
                  <a:pt x="191676" y="174099"/>
                </a:lnTo>
                <a:lnTo>
                  <a:pt x="186357" y="164889"/>
                </a:lnTo>
                <a:close/>
                <a:moveTo>
                  <a:pt x="457" y="164919"/>
                </a:moveTo>
                <a:lnTo>
                  <a:pt x="5776" y="167959"/>
                </a:lnTo>
                <a:lnTo>
                  <a:pt x="5776" y="174129"/>
                </a:lnTo>
                <a:lnTo>
                  <a:pt x="457" y="164919"/>
                </a:lnTo>
                <a:close/>
                <a:moveTo>
                  <a:pt x="12098" y="164919"/>
                </a:moveTo>
                <a:lnTo>
                  <a:pt x="17418" y="167959"/>
                </a:lnTo>
                <a:lnTo>
                  <a:pt x="17418" y="174129"/>
                </a:lnTo>
                <a:lnTo>
                  <a:pt x="12098" y="164919"/>
                </a:lnTo>
                <a:close/>
                <a:moveTo>
                  <a:pt x="23710" y="164919"/>
                </a:moveTo>
                <a:lnTo>
                  <a:pt x="29029" y="167959"/>
                </a:lnTo>
                <a:lnTo>
                  <a:pt x="29029" y="174129"/>
                </a:lnTo>
                <a:lnTo>
                  <a:pt x="23710" y="164919"/>
                </a:lnTo>
                <a:close/>
                <a:moveTo>
                  <a:pt x="35290" y="164919"/>
                </a:moveTo>
                <a:lnTo>
                  <a:pt x="40610" y="167959"/>
                </a:lnTo>
                <a:lnTo>
                  <a:pt x="40610" y="174129"/>
                </a:lnTo>
                <a:lnTo>
                  <a:pt x="35290" y="164919"/>
                </a:lnTo>
                <a:close/>
                <a:moveTo>
                  <a:pt x="46932" y="164919"/>
                </a:moveTo>
                <a:lnTo>
                  <a:pt x="52251" y="167959"/>
                </a:lnTo>
                <a:lnTo>
                  <a:pt x="52251" y="174129"/>
                </a:lnTo>
                <a:lnTo>
                  <a:pt x="46932" y="164919"/>
                </a:lnTo>
                <a:close/>
                <a:moveTo>
                  <a:pt x="58543" y="164919"/>
                </a:moveTo>
                <a:lnTo>
                  <a:pt x="63862" y="167959"/>
                </a:lnTo>
                <a:lnTo>
                  <a:pt x="63862" y="174129"/>
                </a:lnTo>
                <a:lnTo>
                  <a:pt x="58543" y="164919"/>
                </a:lnTo>
                <a:close/>
                <a:moveTo>
                  <a:pt x="70185" y="164919"/>
                </a:moveTo>
                <a:lnTo>
                  <a:pt x="75504" y="167959"/>
                </a:lnTo>
                <a:lnTo>
                  <a:pt x="75504" y="174129"/>
                </a:lnTo>
                <a:lnTo>
                  <a:pt x="70185" y="164919"/>
                </a:lnTo>
                <a:close/>
                <a:moveTo>
                  <a:pt x="81796" y="164919"/>
                </a:moveTo>
                <a:lnTo>
                  <a:pt x="87115" y="167959"/>
                </a:lnTo>
                <a:lnTo>
                  <a:pt x="87115" y="174129"/>
                </a:lnTo>
                <a:lnTo>
                  <a:pt x="81796" y="164919"/>
                </a:lnTo>
                <a:close/>
                <a:moveTo>
                  <a:pt x="93437" y="164919"/>
                </a:moveTo>
                <a:lnTo>
                  <a:pt x="98757" y="167959"/>
                </a:lnTo>
                <a:lnTo>
                  <a:pt x="98757" y="174129"/>
                </a:lnTo>
                <a:lnTo>
                  <a:pt x="93437" y="164919"/>
                </a:lnTo>
                <a:close/>
                <a:moveTo>
                  <a:pt x="105018" y="164919"/>
                </a:moveTo>
                <a:lnTo>
                  <a:pt x="110337" y="167959"/>
                </a:lnTo>
                <a:lnTo>
                  <a:pt x="110337" y="174129"/>
                </a:lnTo>
                <a:lnTo>
                  <a:pt x="105018" y="164919"/>
                </a:lnTo>
                <a:close/>
                <a:moveTo>
                  <a:pt x="116660" y="164919"/>
                </a:moveTo>
                <a:lnTo>
                  <a:pt x="121979" y="167959"/>
                </a:lnTo>
                <a:lnTo>
                  <a:pt x="121979" y="174129"/>
                </a:lnTo>
                <a:lnTo>
                  <a:pt x="116660" y="164919"/>
                </a:lnTo>
                <a:close/>
                <a:moveTo>
                  <a:pt x="128271" y="164919"/>
                </a:moveTo>
                <a:lnTo>
                  <a:pt x="133590" y="167959"/>
                </a:lnTo>
                <a:lnTo>
                  <a:pt x="133590" y="174129"/>
                </a:lnTo>
                <a:lnTo>
                  <a:pt x="128271" y="164919"/>
                </a:lnTo>
                <a:close/>
                <a:moveTo>
                  <a:pt x="139912" y="164919"/>
                </a:moveTo>
                <a:lnTo>
                  <a:pt x="145232" y="167959"/>
                </a:lnTo>
                <a:lnTo>
                  <a:pt x="145232" y="174129"/>
                </a:lnTo>
                <a:lnTo>
                  <a:pt x="139912" y="164919"/>
                </a:lnTo>
                <a:close/>
                <a:moveTo>
                  <a:pt x="151523" y="164919"/>
                </a:moveTo>
                <a:lnTo>
                  <a:pt x="156843" y="167959"/>
                </a:lnTo>
                <a:lnTo>
                  <a:pt x="156843" y="174129"/>
                </a:lnTo>
                <a:lnTo>
                  <a:pt x="151523" y="164919"/>
                </a:lnTo>
                <a:close/>
                <a:moveTo>
                  <a:pt x="163165" y="164919"/>
                </a:moveTo>
                <a:lnTo>
                  <a:pt x="168484" y="167959"/>
                </a:lnTo>
                <a:lnTo>
                  <a:pt x="168484" y="174129"/>
                </a:lnTo>
                <a:lnTo>
                  <a:pt x="163165" y="164919"/>
                </a:lnTo>
                <a:close/>
                <a:moveTo>
                  <a:pt x="174746" y="164919"/>
                </a:moveTo>
                <a:lnTo>
                  <a:pt x="180065" y="167959"/>
                </a:lnTo>
                <a:lnTo>
                  <a:pt x="180065" y="174129"/>
                </a:lnTo>
                <a:lnTo>
                  <a:pt x="174746" y="164919"/>
                </a:lnTo>
                <a:close/>
                <a:moveTo>
                  <a:pt x="197999" y="164889"/>
                </a:moveTo>
                <a:lnTo>
                  <a:pt x="203318" y="167959"/>
                </a:lnTo>
                <a:lnTo>
                  <a:pt x="203318" y="174129"/>
                </a:lnTo>
                <a:lnTo>
                  <a:pt x="197999" y="164889"/>
                </a:lnTo>
                <a:close/>
                <a:moveTo>
                  <a:pt x="209610" y="164889"/>
                </a:moveTo>
                <a:lnTo>
                  <a:pt x="214929" y="167959"/>
                </a:lnTo>
                <a:lnTo>
                  <a:pt x="214929" y="174129"/>
                </a:lnTo>
                <a:lnTo>
                  <a:pt x="209610" y="164889"/>
                </a:lnTo>
                <a:close/>
                <a:moveTo>
                  <a:pt x="221251" y="164889"/>
                </a:moveTo>
                <a:lnTo>
                  <a:pt x="226570" y="167959"/>
                </a:lnTo>
                <a:lnTo>
                  <a:pt x="226570" y="174129"/>
                </a:lnTo>
                <a:lnTo>
                  <a:pt x="221251" y="164889"/>
                </a:lnTo>
                <a:close/>
                <a:moveTo>
                  <a:pt x="232862" y="164889"/>
                </a:moveTo>
                <a:lnTo>
                  <a:pt x="238182" y="167959"/>
                </a:lnTo>
                <a:lnTo>
                  <a:pt x="238182" y="174129"/>
                </a:lnTo>
                <a:lnTo>
                  <a:pt x="232862" y="164889"/>
                </a:lnTo>
                <a:close/>
                <a:moveTo>
                  <a:pt x="244474" y="164889"/>
                </a:moveTo>
                <a:lnTo>
                  <a:pt x="249793" y="167959"/>
                </a:lnTo>
                <a:lnTo>
                  <a:pt x="249793" y="174129"/>
                </a:lnTo>
                <a:lnTo>
                  <a:pt x="244474" y="164889"/>
                </a:lnTo>
                <a:close/>
                <a:moveTo>
                  <a:pt x="256085" y="164889"/>
                </a:moveTo>
                <a:lnTo>
                  <a:pt x="261404" y="167959"/>
                </a:lnTo>
                <a:lnTo>
                  <a:pt x="261404" y="174129"/>
                </a:lnTo>
                <a:lnTo>
                  <a:pt x="256085" y="164889"/>
                </a:lnTo>
                <a:close/>
                <a:moveTo>
                  <a:pt x="267726" y="164889"/>
                </a:moveTo>
                <a:lnTo>
                  <a:pt x="273046" y="167959"/>
                </a:lnTo>
                <a:lnTo>
                  <a:pt x="273046" y="174129"/>
                </a:lnTo>
                <a:lnTo>
                  <a:pt x="267726" y="164889"/>
                </a:lnTo>
                <a:close/>
                <a:moveTo>
                  <a:pt x="244" y="165010"/>
                </a:moveTo>
                <a:lnTo>
                  <a:pt x="5563" y="174190"/>
                </a:lnTo>
                <a:lnTo>
                  <a:pt x="5563" y="174190"/>
                </a:lnTo>
                <a:lnTo>
                  <a:pt x="214" y="171120"/>
                </a:lnTo>
                <a:lnTo>
                  <a:pt x="214" y="165010"/>
                </a:lnTo>
                <a:close/>
                <a:moveTo>
                  <a:pt x="255872" y="165010"/>
                </a:moveTo>
                <a:lnTo>
                  <a:pt x="261191" y="174190"/>
                </a:lnTo>
                <a:lnTo>
                  <a:pt x="261191" y="174190"/>
                </a:lnTo>
                <a:lnTo>
                  <a:pt x="255872" y="171150"/>
                </a:lnTo>
                <a:lnTo>
                  <a:pt x="255872" y="165010"/>
                </a:lnTo>
                <a:close/>
                <a:moveTo>
                  <a:pt x="267483" y="165010"/>
                </a:moveTo>
                <a:lnTo>
                  <a:pt x="272802" y="174190"/>
                </a:lnTo>
                <a:lnTo>
                  <a:pt x="272802" y="174190"/>
                </a:lnTo>
                <a:lnTo>
                  <a:pt x="267483" y="171150"/>
                </a:lnTo>
                <a:lnTo>
                  <a:pt x="267483" y="165010"/>
                </a:lnTo>
                <a:close/>
                <a:moveTo>
                  <a:pt x="93194" y="165010"/>
                </a:moveTo>
                <a:lnTo>
                  <a:pt x="98513" y="174190"/>
                </a:lnTo>
                <a:lnTo>
                  <a:pt x="93194" y="171120"/>
                </a:lnTo>
                <a:lnTo>
                  <a:pt x="93194" y="165010"/>
                </a:lnTo>
                <a:close/>
                <a:moveTo>
                  <a:pt x="104836" y="165010"/>
                </a:moveTo>
                <a:lnTo>
                  <a:pt x="110155" y="174190"/>
                </a:lnTo>
                <a:lnTo>
                  <a:pt x="104836" y="171120"/>
                </a:lnTo>
                <a:lnTo>
                  <a:pt x="104836" y="165010"/>
                </a:lnTo>
                <a:close/>
                <a:moveTo>
                  <a:pt x="116416" y="165010"/>
                </a:moveTo>
                <a:lnTo>
                  <a:pt x="121736" y="174190"/>
                </a:lnTo>
                <a:lnTo>
                  <a:pt x="116416" y="171120"/>
                </a:lnTo>
                <a:lnTo>
                  <a:pt x="116416" y="165010"/>
                </a:lnTo>
                <a:close/>
                <a:moveTo>
                  <a:pt x="128058" y="165010"/>
                </a:moveTo>
                <a:lnTo>
                  <a:pt x="133377" y="174190"/>
                </a:lnTo>
                <a:lnTo>
                  <a:pt x="128058" y="171120"/>
                </a:lnTo>
                <a:lnTo>
                  <a:pt x="128058" y="165010"/>
                </a:lnTo>
                <a:close/>
                <a:moveTo>
                  <a:pt x="139669" y="165010"/>
                </a:moveTo>
                <a:lnTo>
                  <a:pt x="144988" y="174190"/>
                </a:lnTo>
                <a:lnTo>
                  <a:pt x="139669" y="171120"/>
                </a:lnTo>
                <a:lnTo>
                  <a:pt x="139669" y="165010"/>
                </a:lnTo>
                <a:close/>
                <a:moveTo>
                  <a:pt x="151311" y="165010"/>
                </a:moveTo>
                <a:lnTo>
                  <a:pt x="156630" y="174190"/>
                </a:lnTo>
                <a:lnTo>
                  <a:pt x="151311" y="171120"/>
                </a:lnTo>
                <a:lnTo>
                  <a:pt x="151311" y="165010"/>
                </a:lnTo>
                <a:close/>
                <a:moveTo>
                  <a:pt x="162922" y="165010"/>
                </a:moveTo>
                <a:lnTo>
                  <a:pt x="168241" y="174190"/>
                </a:lnTo>
                <a:lnTo>
                  <a:pt x="162922" y="171120"/>
                </a:lnTo>
                <a:lnTo>
                  <a:pt x="162922" y="165010"/>
                </a:lnTo>
                <a:close/>
                <a:moveTo>
                  <a:pt x="174503" y="165010"/>
                </a:moveTo>
                <a:lnTo>
                  <a:pt x="179822" y="174190"/>
                </a:lnTo>
                <a:lnTo>
                  <a:pt x="174503" y="171120"/>
                </a:lnTo>
                <a:lnTo>
                  <a:pt x="174503" y="165010"/>
                </a:lnTo>
                <a:close/>
                <a:moveTo>
                  <a:pt x="186144" y="165010"/>
                </a:moveTo>
                <a:lnTo>
                  <a:pt x="191463" y="174190"/>
                </a:lnTo>
                <a:lnTo>
                  <a:pt x="186144" y="171120"/>
                </a:lnTo>
                <a:lnTo>
                  <a:pt x="186144" y="165010"/>
                </a:lnTo>
                <a:close/>
                <a:moveTo>
                  <a:pt x="197755" y="165010"/>
                </a:moveTo>
                <a:lnTo>
                  <a:pt x="203075" y="174190"/>
                </a:lnTo>
                <a:lnTo>
                  <a:pt x="197755" y="171150"/>
                </a:lnTo>
                <a:lnTo>
                  <a:pt x="197755" y="165010"/>
                </a:lnTo>
                <a:close/>
                <a:moveTo>
                  <a:pt x="209397" y="165010"/>
                </a:moveTo>
                <a:lnTo>
                  <a:pt x="214716" y="174190"/>
                </a:lnTo>
                <a:lnTo>
                  <a:pt x="209397" y="171150"/>
                </a:lnTo>
                <a:lnTo>
                  <a:pt x="209397" y="165010"/>
                </a:lnTo>
                <a:close/>
                <a:moveTo>
                  <a:pt x="221008" y="165010"/>
                </a:moveTo>
                <a:lnTo>
                  <a:pt x="226327" y="174190"/>
                </a:lnTo>
                <a:lnTo>
                  <a:pt x="221008" y="171150"/>
                </a:lnTo>
                <a:lnTo>
                  <a:pt x="221008" y="165010"/>
                </a:lnTo>
                <a:close/>
                <a:moveTo>
                  <a:pt x="232650" y="165010"/>
                </a:moveTo>
                <a:lnTo>
                  <a:pt x="237969" y="174190"/>
                </a:lnTo>
                <a:lnTo>
                  <a:pt x="232650" y="171150"/>
                </a:lnTo>
                <a:lnTo>
                  <a:pt x="232650" y="165010"/>
                </a:lnTo>
                <a:close/>
                <a:moveTo>
                  <a:pt x="244230" y="165010"/>
                </a:moveTo>
                <a:lnTo>
                  <a:pt x="249550" y="174190"/>
                </a:lnTo>
                <a:lnTo>
                  <a:pt x="244230" y="171150"/>
                </a:lnTo>
                <a:lnTo>
                  <a:pt x="244230" y="165010"/>
                </a:lnTo>
                <a:close/>
                <a:moveTo>
                  <a:pt x="11855" y="165010"/>
                </a:moveTo>
                <a:lnTo>
                  <a:pt x="17174" y="174251"/>
                </a:lnTo>
                <a:lnTo>
                  <a:pt x="17174" y="174251"/>
                </a:lnTo>
                <a:lnTo>
                  <a:pt x="11855" y="171150"/>
                </a:lnTo>
                <a:lnTo>
                  <a:pt x="11855" y="165010"/>
                </a:lnTo>
                <a:close/>
                <a:moveTo>
                  <a:pt x="23223" y="165041"/>
                </a:moveTo>
                <a:lnTo>
                  <a:pt x="23223" y="171150"/>
                </a:lnTo>
                <a:lnTo>
                  <a:pt x="17904" y="174251"/>
                </a:lnTo>
                <a:lnTo>
                  <a:pt x="17904" y="174251"/>
                </a:lnTo>
                <a:lnTo>
                  <a:pt x="23223" y="165041"/>
                </a:lnTo>
                <a:close/>
                <a:moveTo>
                  <a:pt x="23497" y="165010"/>
                </a:moveTo>
                <a:lnTo>
                  <a:pt x="28816" y="174251"/>
                </a:lnTo>
                <a:lnTo>
                  <a:pt x="28816" y="174251"/>
                </a:lnTo>
                <a:lnTo>
                  <a:pt x="23497" y="171150"/>
                </a:lnTo>
                <a:lnTo>
                  <a:pt x="23497" y="165010"/>
                </a:lnTo>
                <a:close/>
                <a:moveTo>
                  <a:pt x="34834" y="165010"/>
                </a:moveTo>
                <a:lnTo>
                  <a:pt x="34834" y="171150"/>
                </a:lnTo>
                <a:lnTo>
                  <a:pt x="29515" y="174251"/>
                </a:lnTo>
                <a:lnTo>
                  <a:pt x="29515" y="174251"/>
                </a:lnTo>
                <a:lnTo>
                  <a:pt x="34834" y="165010"/>
                </a:lnTo>
                <a:close/>
                <a:moveTo>
                  <a:pt x="35078" y="165010"/>
                </a:moveTo>
                <a:lnTo>
                  <a:pt x="40397" y="174251"/>
                </a:lnTo>
                <a:lnTo>
                  <a:pt x="40397" y="174251"/>
                </a:lnTo>
                <a:lnTo>
                  <a:pt x="35078" y="171150"/>
                </a:lnTo>
                <a:lnTo>
                  <a:pt x="35078" y="165010"/>
                </a:lnTo>
                <a:close/>
                <a:moveTo>
                  <a:pt x="58330" y="165010"/>
                </a:moveTo>
                <a:lnTo>
                  <a:pt x="63650" y="174251"/>
                </a:lnTo>
                <a:lnTo>
                  <a:pt x="63650" y="174251"/>
                </a:lnTo>
                <a:lnTo>
                  <a:pt x="58330" y="171150"/>
                </a:lnTo>
                <a:lnTo>
                  <a:pt x="58330" y="165010"/>
                </a:lnTo>
                <a:close/>
                <a:moveTo>
                  <a:pt x="69698" y="165010"/>
                </a:moveTo>
                <a:lnTo>
                  <a:pt x="69698" y="171150"/>
                </a:lnTo>
                <a:lnTo>
                  <a:pt x="64379" y="174251"/>
                </a:lnTo>
                <a:lnTo>
                  <a:pt x="64379" y="174251"/>
                </a:lnTo>
                <a:lnTo>
                  <a:pt x="69698" y="165010"/>
                </a:lnTo>
                <a:close/>
                <a:moveTo>
                  <a:pt x="69941" y="165010"/>
                </a:moveTo>
                <a:lnTo>
                  <a:pt x="75261" y="174251"/>
                </a:lnTo>
                <a:lnTo>
                  <a:pt x="75261" y="174251"/>
                </a:lnTo>
                <a:lnTo>
                  <a:pt x="69941" y="171150"/>
                </a:lnTo>
                <a:lnTo>
                  <a:pt x="69941" y="165010"/>
                </a:lnTo>
                <a:close/>
                <a:moveTo>
                  <a:pt x="81309" y="165010"/>
                </a:moveTo>
                <a:lnTo>
                  <a:pt x="81309" y="171150"/>
                </a:lnTo>
                <a:lnTo>
                  <a:pt x="75990" y="174251"/>
                </a:lnTo>
                <a:lnTo>
                  <a:pt x="75990" y="174251"/>
                </a:lnTo>
                <a:lnTo>
                  <a:pt x="81309" y="165010"/>
                </a:lnTo>
                <a:close/>
                <a:moveTo>
                  <a:pt x="81583" y="165010"/>
                </a:moveTo>
                <a:lnTo>
                  <a:pt x="86902" y="174251"/>
                </a:lnTo>
                <a:lnTo>
                  <a:pt x="86902" y="174251"/>
                </a:lnTo>
                <a:lnTo>
                  <a:pt x="81583" y="171150"/>
                </a:lnTo>
                <a:lnTo>
                  <a:pt x="81583" y="165010"/>
                </a:lnTo>
                <a:close/>
                <a:moveTo>
                  <a:pt x="92951" y="165010"/>
                </a:moveTo>
                <a:lnTo>
                  <a:pt x="92951" y="171150"/>
                </a:lnTo>
                <a:lnTo>
                  <a:pt x="87632" y="174251"/>
                </a:lnTo>
                <a:lnTo>
                  <a:pt x="87632" y="174251"/>
                </a:lnTo>
                <a:lnTo>
                  <a:pt x="92951" y="165010"/>
                </a:lnTo>
                <a:close/>
                <a:moveTo>
                  <a:pt x="104562" y="165010"/>
                </a:moveTo>
                <a:lnTo>
                  <a:pt x="104562" y="171150"/>
                </a:lnTo>
                <a:lnTo>
                  <a:pt x="99243" y="174251"/>
                </a:lnTo>
                <a:lnTo>
                  <a:pt x="99243" y="174251"/>
                </a:lnTo>
                <a:lnTo>
                  <a:pt x="104562" y="165010"/>
                </a:lnTo>
                <a:close/>
                <a:moveTo>
                  <a:pt x="116143" y="165010"/>
                </a:moveTo>
                <a:lnTo>
                  <a:pt x="116143" y="171150"/>
                </a:lnTo>
                <a:lnTo>
                  <a:pt x="110824" y="174251"/>
                </a:lnTo>
                <a:lnTo>
                  <a:pt x="110824" y="174251"/>
                </a:lnTo>
                <a:lnTo>
                  <a:pt x="116143" y="165010"/>
                </a:lnTo>
                <a:close/>
                <a:moveTo>
                  <a:pt x="127784" y="165010"/>
                </a:moveTo>
                <a:lnTo>
                  <a:pt x="127784" y="171150"/>
                </a:lnTo>
                <a:lnTo>
                  <a:pt x="122465" y="174251"/>
                </a:lnTo>
                <a:lnTo>
                  <a:pt x="122465" y="174251"/>
                </a:lnTo>
                <a:lnTo>
                  <a:pt x="127784" y="165010"/>
                </a:lnTo>
                <a:close/>
                <a:moveTo>
                  <a:pt x="139396" y="165010"/>
                </a:moveTo>
                <a:lnTo>
                  <a:pt x="139396" y="171150"/>
                </a:lnTo>
                <a:lnTo>
                  <a:pt x="134076" y="174251"/>
                </a:lnTo>
                <a:lnTo>
                  <a:pt x="134076" y="174251"/>
                </a:lnTo>
                <a:lnTo>
                  <a:pt x="139396" y="165010"/>
                </a:lnTo>
                <a:close/>
                <a:moveTo>
                  <a:pt x="151037" y="165010"/>
                </a:moveTo>
                <a:lnTo>
                  <a:pt x="151037" y="171150"/>
                </a:lnTo>
                <a:lnTo>
                  <a:pt x="145718" y="174251"/>
                </a:lnTo>
                <a:lnTo>
                  <a:pt x="145718" y="174251"/>
                </a:lnTo>
                <a:lnTo>
                  <a:pt x="151037" y="165010"/>
                </a:lnTo>
                <a:close/>
                <a:moveTo>
                  <a:pt x="162648" y="165010"/>
                </a:moveTo>
                <a:lnTo>
                  <a:pt x="162648" y="171150"/>
                </a:lnTo>
                <a:lnTo>
                  <a:pt x="157329" y="174251"/>
                </a:lnTo>
                <a:lnTo>
                  <a:pt x="157329" y="174251"/>
                </a:lnTo>
                <a:lnTo>
                  <a:pt x="162648" y="165010"/>
                </a:lnTo>
                <a:close/>
                <a:moveTo>
                  <a:pt x="174290" y="165010"/>
                </a:moveTo>
                <a:lnTo>
                  <a:pt x="174290" y="171150"/>
                </a:lnTo>
                <a:lnTo>
                  <a:pt x="168971" y="174251"/>
                </a:lnTo>
                <a:lnTo>
                  <a:pt x="168971" y="174251"/>
                </a:lnTo>
                <a:lnTo>
                  <a:pt x="174290" y="165010"/>
                </a:lnTo>
                <a:close/>
                <a:moveTo>
                  <a:pt x="185871" y="165041"/>
                </a:moveTo>
                <a:lnTo>
                  <a:pt x="185871" y="171150"/>
                </a:lnTo>
                <a:lnTo>
                  <a:pt x="180551" y="174251"/>
                </a:lnTo>
                <a:lnTo>
                  <a:pt x="180551" y="174251"/>
                </a:lnTo>
                <a:lnTo>
                  <a:pt x="185871" y="165041"/>
                </a:lnTo>
                <a:close/>
                <a:moveTo>
                  <a:pt x="197512" y="165041"/>
                </a:moveTo>
                <a:lnTo>
                  <a:pt x="197512" y="171150"/>
                </a:lnTo>
                <a:lnTo>
                  <a:pt x="192193" y="174251"/>
                </a:lnTo>
                <a:lnTo>
                  <a:pt x="192193" y="174251"/>
                </a:lnTo>
                <a:lnTo>
                  <a:pt x="197512" y="165041"/>
                </a:lnTo>
                <a:close/>
                <a:moveTo>
                  <a:pt x="209123" y="165041"/>
                </a:moveTo>
                <a:lnTo>
                  <a:pt x="209123" y="171150"/>
                </a:lnTo>
                <a:lnTo>
                  <a:pt x="203804" y="174251"/>
                </a:lnTo>
                <a:lnTo>
                  <a:pt x="203804" y="174251"/>
                </a:lnTo>
                <a:lnTo>
                  <a:pt x="209123" y="165041"/>
                </a:lnTo>
                <a:close/>
                <a:moveTo>
                  <a:pt x="220765" y="165041"/>
                </a:moveTo>
                <a:lnTo>
                  <a:pt x="220765" y="171150"/>
                </a:lnTo>
                <a:lnTo>
                  <a:pt x="215446" y="174251"/>
                </a:lnTo>
                <a:lnTo>
                  <a:pt x="215446" y="174251"/>
                </a:lnTo>
                <a:lnTo>
                  <a:pt x="220765" y="165041"/>
                </a:lnTo>
                <a:close/>
                <a:moveTo>
                  <a:pt x="243957" y="165041"/>
                </a:moveTo>
                <a:lnTo>
                  <a:pt x="243957" y="171150"/>
                </a:lnTo>
                <a:lnTo>
                  <a:pt x="238638" y="174251"/>
                </a:lnTo>
                <a:lnTo>
                  <a:pt x="238638" y="174251"/>
                </a:lnTo>
                <a:lnTo>
                  <a:pt x="243957" y="165041"/>
                </a:lnTo>
                <a:close/>
                <a:moveTo>
                  <a:pt x="255598" y="165041"/>
                </a:moveTo>
                <a:lnTo>
                  <a:pt x="255598" y="171150"/>
                </a:lnTo>
                <a:lnTo>
                  <a:pt x="250279" y="174251"/>
                </a:lnTo>
                <a:lnTo>
                  <a:pt x="250279" y="174251"/>
                </a:lnTo>
                <a:lnTo>
                  <a:pt x="255598" y="165041"/>
                </a:lnTo>
                <a:close/>
                <a:moveTo>
                  <a:pt x="11582" y="165010"/>
                </a:moveTo>
                <a:lnTo>
                  <a:pt x="11582" y="171150"/>
                </a:lnTo>
                <a:lnTo>
                  <a:pt x="6262" y="174251"/>
                </a:lnTo>
                <a:lnTo>
                  <a:pt x="11582" y="165010"/>
                </a:lnTo>
                <a:close/>
                <a:moveTo>
                  <a:pt x="46446" y="165010"/>
                </a:moveTo>
                <a:lnTo>
                  <a:pt x="46446" y="171150"/>
                </a:lnTo>
                <a:lnTo>
                  <a:pt x="41126" y="174251"/>
                </a:lnTo>
                <a:lnTo>
                  <a:pt x="46446" y="165010"/>
                </a:lnTo>
                <a:close/>
                <a:moveTo>
                  <a:pt x="46689" y="165010"/>
                </a:moveTo>
                <a:lnTo>
                  <a:pt x="52008" y="174251"/>
                </a:lnTo>
                <a:lnTo>
                  <a:pt x="46689" y="171150"/>
                </a:lnTo>
                <a:lnTo>
                  <a:pt x="46689" y="165010"/>
                </a:lnTo>
                <a:close/>
                <a:moveTo>
                  <a:pt x="58057" y="165010"/>
                </a:moveTo>
                <a:lnTo>
                  <a:pt x="58057" y="171150"/>
                </a:lnTo>
                <a:lnTo>
                  <a:pt x="52737" y="174251"/>
                </a:lnTo>
                <a:lnTo>
                  <a:pt x="58057" y="165010"/>
                </a:lnTo>
                <a:close/>
                <a:moveTo>
                  <a:pt x="232376" y="165041"/>
                </a:moveTo>
                <a:lnTo>
                  <a:pt x="232376" y="171150"/>
                </a:lnTo>
                <a:lnTo>
                  <a:pt x="227057" y="174251"/>
                </a:lnTo>
                <a:lnTo>
                  <a:pt x="232376" y="165041"/>
                </a:lnTo>
                <a:close/>
                <a:moveTo>
                  <a:pt x="267210" y="165041"/>
                </a:moveTo>
                <a:lnTo>
                  <a:pt x="267210" y="171150"/>
                </a:lnTo>
                <a:lnTo>
                  <a:pt x="261890" y="174251"/>
                </a:lnTo>
                <a:lnTo>
                  <a:pt x="267210" y="165041"/>
                </a:lnTo>
                <a:close/>
                <a:moveTo>
                  <a:pt x="278851" y="165041"/>
                </a:moveTo>
                <a:lnTo>
                  <a:pt x="278851" y="171150"/>
                </a:lnTo>
                <a:lnTo>
                  <a:pt x="273532" y="174251"/>
                </a:lnTo>
                <a:lnTo>
                  <a:pt x="278851" y="165041"/>
                </a:lnTo>
                <a:close/>
                <a:moveTo>
                  <a:pt x="11703" y="171393"/>
                </a:moveTo>
                <a:lnTo>
                  <a:pt x="17023" y="174463"/>
                </a:lnTo>
                <a:lnTo>
                  <a:pt x="6384" y="174463"/>
                </a:lnTo>
                <a:lnTo>
                  <a:pt x="11703" y="171393"/>
                </a:lnTo>
                <a:close/>
                <a:moveTo>
                  <a:pt x="23345" y="171393"/>
                </a:moveTo>
                <a:lnTo>
                  <a:pt x="28664" y="174463"/>
                </a:lnTo>
                <a:lnTo>
                  <a:pt x="18026" y="174463"/>
                </a:lnTo>
                <a:lnTo>
                  <a:pt x="23345" y="171393"/>
                </a:lnTo>
                <a:close/>
                <a:moveTo>
                  <a:pt x="34956" y="171393"/>
                </a:moveTo>
                <a:lnTo>
                  <a:pt x="40275" y="174463"/>
                </a:lnTo>
                <a:lnTo>
                  <a:pt x="29637" y="174463"/>
                </a:lnTo>
                <a:lnTo>
                  <a:pt x="34956" y="171393"/>
                </a:lnTo>
                <a:close/>
                <a:moveTo>
                  <a:pt x="46598" y="171393"/>
                </a:moveTo>
                <a:lnTo>
                  <a:pt x="51886" y="174463"/>
                </a:lnTo>
                <a:lnTo>
                  <a:pt x="41248" y="174463"/>
                </a:lnTo>
                <a:lnTo>
                  <a:pt x="46598" y="171393"/>
                </a:lnTo>
                <a:close/>
                <a:moveTo>
                  <a:pt x="58209" y="171393"/>
                </a:moveTo>
                <a:lnTo>
                  <a:pt x="63528" y="174463"/>
                </a:lnTo>
                <a:lnTo>
                  <a:pt x="52889" y="174463"/>
                </a:lnTo>
                <a:lnTo>
                  <a:pt x="58209" y="171393"/>
                </a:lnTo>
                <a:close/>
                <a:moveTo>
                  <a:pt x="69850" y="171393"/>
                </a:moveTo>
                <a:lnTo>
                  <a:pt x="75169" y="174463"/>
                </a:lnTo>
                <a:lnTo>
                  <a:pt x="64531" y="174463"/>
                </a:lnTo>
                <a:lnTo>
                  <a:pt x="69850" y="171393"/>
                </a:lnTo>
                <a:close/>
                <a:moveTo>
                  <a:pt x="81431" y="171393"/>
                </a:moveTo>
                <a:lnTo>
                  <a:pt x="86750" y="174463"/>
                </a:lnTo>
                <a:lnTo>
                  <a:pt x="76112" y="174463"/>
                </a:lnTo>
                <a:lnTo>
                  <a:pt x="81431" y="171393"/>
                </a:lnTo>
                <a:close/>
                <a:moveTo>
                  <a:pt x="93042" y="171393"/>
                </a:moveTo>
                <a:lnTo>
                  <a:pt x="98361" y="174463"/>
                </a:lnTo>
                <a:lnTo>
                  <a:pt x="87723" y="174463"/>
                </a:lnTo>
                <a:lnTo>
                  <a:pt x="93042" y="171393"/>
                </a:lnTo>
                <a:close/>
                <a:moveTo>
                  <a:pt x="104684" y="171393"/>
                </a:moveTo>
                <a:lnTo>
                  <a:pt x="110003" y="174463"/>
                </a:lnTo>
                <a:lnTo>
                  <a:pt x="99364" y="174463"/>
                </a:lnTo>
                <a:lnTo>
                  <a:pt x="104684" y="171393"/>
                </a:lnTo>
                <a:close/>
                <a:moveTo>
                  <a:pt x="116295" y="171393"/>
                </a:moveTo>
                <a:lnTo>
                  <a:pt x="121614" y="174463"/>
                </a:lnTo>
                <a:lnTo>
                  <a:pt x="110976" y="174463"/>
                </a:lnTo>
                <a:lnTo>
                  <a:pt x="116295" y="171393"/>
                </a:lnTo>
                <a:close/>
                <a:moveTo>
                  <a:pt x="127936" y="171393"/>
                </a:moveTo>
                <a:lnTo>
                  <a:pt x="133256" y="174463"/>
                </a:lnTo>
                <a:lnTo>
                  <a:pt x="122617" y="174463"/>
                </a:lnTo>
                <a:lnTo>
                  <a:pt x="127936" y="171393"/>
                </a:lnTo>
                <a:close/>
                <a:moveTo>
                  <a:pt x="139548" y="171393"/>
                </a:moveTo>
                <a:lnTo>
                  <a:pt x="144867" y="174463"/>
                </a:lnTo>
                <a:lnTo>
                  <a:pt x="134228" y="174463"/>
                </a:lnTo>
                <a:lnTo>
                  <a:pt x="139548" y="171393"/>
                </a:lnTo>
                <a:close/>
                <a:moveTo>
                  <a:pt x="151159" y="171393"/>
                </a:moveTo>
                <a:lnTo>
                  <a:pt x="156478" y="174463"/>
                </a:lnTo>
                <a:lnTo>
                  <a:pt x="145840" y="174463"/>
                </a:lnTo>
                <a:lnTo>
                  <a:pt x="151159" y="171393"/>
                </a:lnTo>
                <a:close/>
                <a:moveTo>
                  <a:pt x="162770" y="171393"/>
                </a:moveTo>
                <a:lnTo>
                  <a:pt x="168089" y="174463"/>
                </a:lnTo>
                <a:lnTo>
                  <a:pt x="157451" y="174463"/>
                </a:lnTo>
                <a:lnTo>
                  <a:pt x="162770" y="171393"/>
                </a:lnTo>
                <a:close/>
                <a:moveTo>
                  <a:pt x="174411" y="171393"/>
                </a:moveTo>
                <a:lnTo>
                  <a:pt x="179731" y="174463"/>
                </a:lnTo>
                <a:lnTo>
                  <a:pt x="169092" y="174463"/>
                </a:lnTo>
                <a:lnTo>
                  <a:pt x="174411" y="171393"/>
                </a:lnTo>
                <a:close/>
                <a:moveTo>
                  <a:pt x="186023" y="171393"/>
                </a:moveTo>
                <a:lnTo>
                  <a:pt x="191342" y="174463"/>
                </a:lnTo>
                <a:lnTo>
                  <a:pt x="180703" y="174463"/>
                </a:lnTo>
                <a:lnTo>
                  <a:pt x="186023" y="171393"/>
                </a:lnTo>
                <a:close/>
                <a:moveTo>
                  <a:pt x="197634" y="171393"/>
                </a:moveTo>
                <a:lnTo>
                  <a:pt x="202953" y="174463"/>
                </a:lnTo>
                <a:lnTo>
                  <a:pt x="192345" y="174463"/>
                </a:lnTo>
                <a:lnTo>
                  <a:pt x="197634" y="171393"/>
                </a:lnTo>
                <a:close/>
                <a:moveTo>
                  <a:pt x="209275" y="171393"/>
                </a:moveTo>
                <a:lnTo>
                  <a:pt x="214595" y="174463"/>
                </a:lnTo>
                <a:lnTo>
                  <a:pt x="203956" y="174463"/>
                </a:lnTo>
                <a:lnTo>
                  <a:pt x="209275" y="171393"/>
                </a:lnTo>
                <a:close/>
                <a:moveTo>
                  <a:pt x="220856" y="171393"/>
                </a:moveTo>
                <a:lnTo>
                  <a:pt x="226175" y="174463"/>
                </a:lnTo>
                <a:lnTo>
                  <a:pt x="215537" y="174463"/>
                </a:lnTo>
                <a:lnTo>
                  <a:pt x="220856" y="171393"/>
                </a:lnTo>
                <a:close/>
                <a:moveTo>
                  <a:pt x="232498" y="171393"/>
                </a:moveTo>
                <a:lnTo>
                  <a:pt x="237817" y="174463"/>
                </a:lnTo>
                <a:lnTo>
                  <a:pt x="227178" y="174463"/>
                </a:lnTo>
                <a:lnTo>
                  <a:pt x="232498" y="171393"/>
                </a:lnTo>
                <a:close/>
                <a:moveTo>
                  <a:pt x="244109" y="171393"/>
                </a:moveTo>
                <a:lnTo>
                  <a:pt x="249428" y="174463"/>
                </a:lnTo>
                <a:lnTo>
                  <a:pt x="238790" y="174463"/>
                </a:lnTo>
                <a:lnTo>
                  <a:pt x="244109" y="171393"/>
                </a:lnTo>
                <a:close/>
                <a:moveTo>
                  <a:pt x="255750" y="171393"/>
                </a:moveTo>
                <a:lnTo>
                  <a:pt x="261070" y="174463"/>
                </a:lnTo>
                <a:lnTo>
                  <a:pt x="250431" y="174463"/>
                </a:lnTo>
                <a:lnTo>
                  <a:pt x="255750" y="171393"/>
                </a:lnTo>
                <a:close/>
                <a:moveTo>
                  <a:pt x="267362" y="171393"/>
                </a:moveTo>
                <a:lnTo>
                  <a:pt x="272681" y="174463"/>
                </a:lnTo>
                <a:lnTo>
                  <a:pt x="262042" y="174463"/>
                </a:lnTo>
                <a:lnTo>
                  <a:pt x="267362" y="171393"/>
                </a:lnTo>
                <a:close/>
                <a:moveTo>
                  <a:pt x="279003" y="171393"/>
                </a:moveTo>
                <a:lnTo>
                  <a:pt x="284322" y="174463"/>
                </a:lnTo>
                <a:lnTo>
                  <a:pt x="273684" y="174463"/>
                </a:lnTo>
                <a:lnTo>
                  <a:pt x="279003" y="171393"/>
                </a:lnTo>
                <a:close/>
                <a:moveTo>
                  <a:pt x="98361" y="174707"/>
                </a:moveTo>
                <a:lnTo>
                  <a:pt x="93042" y="177777"/>
                </a:lnTo>
                <a:lnTo>
                  <a:pt x="87723" y="174707"/>
                </a:lnTo>
                <a:close/>
                <a:moveTo>
                  <a:pt x="110003" y="174707"/>
                </a:moveTo>
                <a:lnTo>
                  <a:pt x="104684" y="177777"/>
                </a:lnTo>
                <a:lnTo>
                  <a:pt x="99364" y="174707"/>
                </a:lnTo>
                <a:close/>
                <a:moveTo>
                  <a:pt x="121614" y="174707"/>
                </a:moveTo>
                <a:lnTo>
                  <a:pt x="116295" y="177777"/>
                </a:lnTo>
                <a:lnTo>
                  <a:pt x="110976" y="174707"/>
                </a:lnTo>
                <a:close/>
                <a:moveTo>
                  <a:pt x="133256" y="174707"/>
                </a:moveTo>
                <a:lnTo>
                  <a:pt x="127936" y="177777"/>
                </a:lnTo>
                <a:lnTo>
                  <a:pt x="122617" y="174707"/>
                </a:lnTo>
                <a:close/>
                <a:moveTo>
                  <a:pt x="144867" y="174707"/>
                </a:moveTo>
                <a:lnTo>
                  <a:pt x="139548" y="177777"/>
                </a:lnTo>
                <a:lnTo>
                  <a:pt x="134228" y="174707"/>
                </a:lnTo>
                <a:close/>
                <a:moveTo>
                  <a:pt x="156478" y="174707"/>
                </a:moveTo>
                <a:lnTo>
                  <a:pt x="151159" y="177777"/>
                </a:lnTo>
                <a:lnTo>
                  <a:pt x="145840" y="174707"/>
                </a:lnTo>
                <a:close/>
                <a:moveTo>
                  <a:pt x="168089" y="174707"/>
                </a:moveTo>
                <a:lnTo>
                  <a:pt x="162770" y="177777"/>
                </a:lnTo>
                <a:lnTo>
                  <a:pt x="157451" y="174707"/>
                </a:lnTo>
                <a:close/>
                <a:moveTo>
                  <a:pt x="179731" y="174707"/>
                </a:moveTo>
                <a:lnTo>
                  <a:pt x="174411" y="177777"/>
                </a:lnTo>
                <a:lnTo>
                  <a:pt x="169092" y="174707"/>
                </a:lnTo>
                <a:close/>
                <a:moveTo>
                  <a:pt x="191342" y="174707"/>
                </a:moveTo>
                <a:lnTo>
                  <a:pt x="186023" y="177777"/>
                </a:lnTo>
                <a:lnTo>
                  <a:pt x="180703" y="174707"/>
                </a:lnTo>
                <a:close/>
                <a:moveTo>
                  <a:pt x="202953" y="174707"/>
                </a:moveTo>
                <a:lnTo>
                  <a:pt x="197634" y="177777"/>
                </a:lnTo>
                <a:lnTo>
                  <a:pt x="192315" y="174707"/>
                </a:lnTo>
                <a:close/>
                <a:moveTo>
                  <a:pt x="214564" y="174707"/>
                </a:moveTo>
                <a:lnTo>
                  <a:pt x="209245" y="177777"/>
                </a:lnTo>
                <a:lnTo>
                  <a:pt x="203926" y="174707"/>
                </a:lnTo>
                <a:close/>
                <a:moveTo>
                  <a:pt x="226175" y="174707"/>
                </a:moveTo>
                <a:lnTo>
                  <a:pt x="220856" y="177777"/>
                </a:lnTo>
                <a:lnTo>
                  <a:pt x="215537" y="174707"/>
                </a:lnTo>
                <a:close/>
                <a:moveTo>
                  <a:pt x="237817" y="174707"/>
                </a:moveTo>
                <a:lnTo>
                  <a:pt x="232498" y="177777"/>
                </a:lnTo>
                <a:lnTo>
                  <a:pt x="227178" y="174707"/>
                </a:lnTo>
                <a:close/>
                <a:moveTo>
                  <a:pt x="249428" y="174707"/>
                </a:moveTo>
                <a:lnTo>
                  <a:pt x="244109" y="177777"/>
                </a:lnTo>
                <a:lnTo>
                  <a:pt x="238790" y="174707"/>
                </a:lnTo>
                <a:close/>
                <a:moveTo>
                  <a:pt x="261070" y="174707"/>
                </a:moveTo>
                <a:lnTo>
                  <a:pt x="255750" y="177777"/>
                </a:lnTo>
                <a:lnTo>
                  <a:pt x="250431" y="174707"/>
                </a:lnTo>
                <a:close/>
                <a:moveTo>
                  <a:pt x="272681" y="174707"/>
                </a:moveTo>
                <a:lnTo>
                  <a:pt x="267362" y="177777"/>
                </a:lnTo>
                <a:lnTo>
                  <a:pt x="262042" y="174707"/>
                </a:lnTo>
                <a:close/>
                <a:moveTo>
                  <a:pt x="284292" y="174707"/>
                </a:moveTo>
                <a:lnTo>
                  <a:pt x="278973" y="177777"/>
                </a:lnTo>
                <a:lnTo>
                  <a:pt x="273653" y="174707"/>
                </a:lnTo>
                <a:close/>
                <a:moveTo>
                  <a:pt x="17023" y="174737"/>
                </a:moveTo>
                <a:lnTo>
                  <a:pt x="11703" y="177807"/>
                </a:lnTo>
                <a:lnTo>
                  <a:pt x="6384" y="174737"/>
                </a:lnTo>
                <a:close/>
                <a:moveTo>
                  <a:pt x="28664" y="174737"/>
                </a:moveTo>
                <a:lnTo>
                  <a:pt x="23345" y="177807"/>
                </a:lnTo>
                <a:lnTo>
                  <a:pt x="18026" y="174737"/>
                </a:lnTo>
                <a:close/>
                <a:moveTo>
                  <a:pt x="40275" y="174737"/>
                </a:moveTo>
                <a:lnTo>
                  <a:pt x="34956" y="177807"/>
                </a:lnTo>
                <a:lnTo>
                  <a:pt x="29637" y="174737"/>
                </a:lnTo>
                <a:close/>
                <a:moveTo>
                  <a:pt x="51886" y="174737"/>
                </a:moveTo>
                <a:lnTo>
                  <a:pt x="46567" y="177807"/>
                </a:lnTo>
                <a:lnTo>
                  <a:pt x="41248" y="174737"/>
                </a:lnTo>
                <a:close/>
                <a:moveTo>
                  <a:pt x="63528" y="174737"/>
                </a:moveTo>
                <a:lnTo>
                  <a:pt x="58209" y="177807"/>
                </a:lnTo>
                <a:lnTo>
                  <a:pt x="52889" y="174737"/>
                </a:lnTo>
                <a:close/>
                <a:moveTo>
                  <a:pt x="75109" y="174737"/>
                </a:moveTo>
                <a:lnTo>
                  <a:pt x="69789" y="177807"/>
                </a:lnTo>
                <a:lnTo>
                  <a:pt x="64470" y="174737"/>
                </a:lnTo>
                <a:close/>
                <a:moveTo>
                  <a:pt x="86750" y="174737"/>
                </a:moveTo>
                <a:lnTo>
                  <a:pt x="81431" y="177807"/>
                </a:lnTo>
                <a:lnTo>
                  <a:pt x="76112" y="174737"/>
                </a:lnTo>
                <a:close/>
                <a:moveTo>
                  <a:pt x="17174" y="174919"/>
                </a:moveTo>
                <a:lnTo>
                  <a:pt x="11855" y="184129"/>
                </a:lnTo>
                <a:lnTo>
                  <a:pt x="11855" y="177989"/>
                </a:lnTo>
                <a:lnTo>
                  <a:pt x="17174" y="174919"/>
                </a:lnTo>
                <a:close/>
                <a:moveTo>
                  <a:pt x="28816" y="174919"/>
                </a:moveTo>
                <a:lnTo>
                  <a:pt x="23497" y="184129"/>
                </a:lnTo>
                <a:lnTo>
                  <a:pt x="23497" y="177989"/>
                </a:lnTo>
                <a:lnTo>
                  <a:pt x="28816" y="174919"/>
                </a:lnTo>
                <a:close/>
                <a:moveTo>
                  <a:pt x="40427" y="174919"/>
                </a:moveTo>
                <a:lnTo>
                  <a:pt x="35108" y="184129"/>
                </a:lnTo>
                <a:lnTo>
                  <a:pt x="35108" y="177989"/>
                </a:lnTo>
                <a:lnTo>
                  <a:pt x="40427" y="174919"/>
                </a:lnTo>
                <a:close/>
                <a:moveTo>
                  <a:pt x="52008" y="174919"/>
                </a:moveTo>
                <a:lnTo>
                  <a:pt x="46689" y="184129"/>
                </a:lnTo>
                <a:lnTo>
                  <a:pt x="46689" y="177989"/>
                </a:lnTo>
                <a:lnTo>
                  <a:pt x="52008" y="174919"/>
                </a:lnTo>
                <a:close/>
                <a:moveTo>
                  <a:pt x="63650" y="174919"/>
                </a:moveTo>
                <a:lnTo>
                  <a:pt x="58330" y="184129"/>
                </a:lnTo>
                <a:lnTo>
                  <a:pt x="58330" y="177989"/>
                </a:lnTo>
                <a:lnTo>
                  <a:pt x="63650" y="174919"/>
                </a:lnTo>
                <a:close/>
                <a:moveTo>
                  <a:pt x="75261" y="174919"/>
                </a:moveTo>
                <a:lnTo>
                  <a:pt x="69941" y="184129"/>
                </a:lnTo>
                <a:lnTo>
                  <a:pt x="69941" y="177989"/>
                </a:lnTo>
                <a:lnTo>
                  <a:pt x="75261" y="174919"/>
                </a:lnTo>
                <a:close/>
                <a:moveTo>
                  <a:pt x="86902" y="174919"/>
                </a:moveTo>
                <a:lnTo>
                  <a:pt x="81583" y="184129"/>
                </a:lnTo>
                <a:lnTo>
                  <a:pt x="81583" y="177989"/>
                </a:lnTo>
                <a:lnTo>
                  <a:pt x="86902" y="174919"/>
                </a:lnTo>
                <a:close/>
                <a:moveTo>
                  <a:pt x="98513" y="174919"/>
                </a:moveTo>
                <a:lnTo>
                  <a:pt x="93194" y="184129"/>
                </a:lnTo>
                <a:lnTo>
                  <a:pt x="93194" y="177989"/>
                </a:lnTo>
                <a:lnTo>
                  <a:pt x="98513" y="174919"/>
                </a:lnTo>
                <a:close/>
                <a:moveTo>
                  <a:pt x="110155" y="174919"/>
                </a:moveTo>
                <a:lnTo>
                  <a:pt x="104836" y="184129"/>
                </a:lnTo>
                <a:lnTo>
                  <a:pt x="104836" y="177989"/>
                </a:lnTo>
                <a:lnTo>
                  <a:pt x="110155" y="174919"/>
                </a:lnTo>
                <a:close/>
                <a:moveTo>
                  <a:pt x="121736" y="174919"/>
                </a:moveTo>
                <a:lnTo>
                  <a:pt x="116416" y="184129"/>
                </a:lnTo>
                <a:lnTo>
                  <a:pt x="116416" y="177989"/>
                </a:lnTo>
                <a:lnTo>
                  <a:pt x="121736" y="174919"/>
                </a:lnTo>
                <a:close/>
                <a:moveTo>
                  <a:pt x="133377" y="174919"/>
                </a:moveTo>
                <a:lnTo>
                  <a:pt x="128058" y="184129"/>
                </a:lnTo>
                <a:lnTo>
                  <a:pt x="128058" y="177989"/>
                </a:lnTo>
                <a:lnTo>
                  <a:pt x="133377" y="174919"/>
                </a:lnTo>
                <a:close/>
                <a:moveTo>
                  <a:pt x="144988" y="174919"/>
                </a:moveTo>
                <a:lnTo>
                  <a:pt x="139669" y="184129"/>
                </a:lnTo>
                <a:lnTo>
                  <a:pt x="139669" y="177989"/>
                </a:lnTo>
                <a:lnTo>
                  <a:pt x="144988" y="174919"/>
                </a:lnTo>
                <a:close/>
                <a:moveTo>
                  <a:pt x="156630" y="174919"/>
                </a:moveTo>
                <a:lnTo>
                  <a:pt x="151311" y="184129"/>
                </a:lnTo>
                <a:lnTo>
                  <a:pt x="151311" y="177989"/>
                </a:lnTo>
                <a:lnTo>
                  <a:pt x="156630" y="174919"/>
                </a:lnTo>
                <a:close/>
                <a:moveTo>
                  <a:pt x="168241" y="174919"/>
                </a:moveTo>
                <a:lnTo>
                  <a:pt x="162922" y="184129"/>
                </a:lnTo>
                <a:lnTo>
                  <a:pt x="162922" y="177989"/>
                </a:lnTo>
                <a:lnTo>
                  <a:pt x="168241" y="174919"/>
                </a:lnTo>
                <a:close/>
                <a:moveTo>
                  <a:pt x="179822" y="174919"/>
                </a:moveTo>
                <a:lnTo>
                  <a:pt x="174503" y="184129"/>
                </a:lnTo>
                <a:lnTo>
                  <a:pt x="174503" y="177989"/>
                </a:lnTo>
                <a:lnTo>
                  <a:pt x="179822" y="174919"/>
                </a:lnTo>
                <a:close/>
                <a:moveTo>
                  <a:pt x="191463" y="174919"/>
                </a:moveTo>
                <a:lnTo>
                  <a:pt x="186144" y="184129"/>
                </a:lnTo>
                <a:lnTo>
                  <a:pt x="186144" y="177989"/>
                </a:lnTo>
                <a:lnTo>
                  <a:pt x="191463" y="174919"/>
                </a:lnTo>
                <a:close/>
                <a:moveTo>
                  <a:pt x="203075" y="174919"/>
                </a:moveTo>
                <a:lnTo>
                  <a:pt x="197755" y="184129"/>
                </a:lnTo>
                <a:lnTo>
                  <a:pt x="197755" y="177989"/>
                </a:lnTo>
                <a:lnTo>
                  <a:pt x="203075" y="174919"/>
                </a:lnTo>
                <a:close/>
                <a:moveTo>
                  <a:pt x="214716" y="174919"/>
                </a:moveTo>
                <a:lnTo>
                  <a:pt x="209397" y="184129"/>
                </a:lnTo>
                <a:lnTo>
                  <a:pt x="209397" y="177989"/>
                </a:lnTo>
                <a:lnTo>
                  <a:pt x="214716" y="174919"/>
                </a:lnTo>
                <a:close/>
                <a:moveTo>
                  <a:pt x="226327" y="174919"/>
                </a:moveTo>
                <a:lnTo>
                  <a:pt x="221008" y="184129"/>
                </a:lnTo>
                <a:lnTo>
                  <a:pt x="221008" y="177989"/>
                </a:lnTo>
                <a:lnTo>
                  <a:pt x="226327" y="174919"/>
                </a:lnTo>
                <a:close/>
                <a:moveTo>
                  <a:pt x="237969" y="174919"/>
                </a:moveTo>
                <a:lnTo>
                  <a:pt x="232650" y="184129"/>
                </a:lnTo>
                <a:lnTo>
                  <a:pt x="232650" y="177989"/>
                </a:lnTo>
                <a:lnTo>
                  <a:pt x="237969" y="174919"/>
                </a:lnTo>
                <a:close/>
                <a:moveTo>
                  <a:pt x="249550" y="174919"/>
                </a:moveTo>
                <a:lnTo>
                  <a:pt x="244230" y="184129"/>
                </a:lnTo>
                <a:lnTo>
                  <a:pt x="244230" y="177989"/>
                </a:lnTo>
                <a:lnTo>
                  <a:pt x="249550" y="174919"/>
                </a:lnTo>
                <a:close/>
                <a:moveTo>
                  <a:pt x="261191" y="174919"/>
                </a:moveTo>
                <a:lnTo>
                  <a:pt x="255872" y="184129"/>
                </a:lnTo>
                <a:lnTo>
                  <a:pt x="255872" y="177989"/>
                </a:lnTo>
                <a:lnTo>
                  <a:pt x="261191" y="174919"/>
                </a:lnTo>
                <a:close/>
                <a:moveTo>
                  <a:pt x="272802" y="174919"/>
                </a:moveTo>
                <a:lnTo>
                  <a:pt x="267483" y="184129"/>
                </a:lnTo>
                <a:lnTo>
                  <a:pt x="267483" y="177989"/>
                </a:lnTo>
                <a:lnTo>
                  <a:pt x="272802" y="174919"/>
                </a:lnTo>
                <a:close/>
                <a:moveTo>
                  <a:pt x="284444" y="174919"/>
                </a:moveTo>
                <a:lnTo>
                  <a:pt x="279125" y="184129"/>
                </a:lnTo>
                <a:lnTo>
                  <a:pt x="279125" y="177989"/>
                </a:lnTo>
                <a:lnTo>
                  <a:pt x="284444" y="174919"/>
                </a:lnTo>
                <a:close/>
                <a:moveTo>
                  <a:pt x="6262" y="174950"/>
                </a:moveTo>
                <a:lnTo>
                  <a:pt x="11582" y="177989"/>
                </a:lnTo>
                <a:lnTo>
                  <a:pt x="11582" y="184160"/>
                </a:lnTo>
                <a:lnTo>
                  <a:pt x="6262" y="174950"/>
                </a:lnTo>
                <a:close/>
                <a:moveTo>
                  <a:pt x="17904" y="174950"/>
                </a:moveTo>
                <a:lnTo>
                  <a:pt x="23223" y="177989"/>
                </a:lnTo>
                <a:lnTo>
                  <a:pt x="23223" y="184160"/>
                </a:lnTo>
                <a:lnTo>
                  <a:pt x="17904" y="174950"/>
                </a:lnTo>
                <a:close/>
                <a:moveTo>
                  <a:pt x="29515" y="174950"/>
                </a:moveTo>
                <a:lnTo>
                  <a:pt x="34834" y="177989"/>
                </a:lnTo>
                <a:lnTo>
                  <a:pt x="34834" y="184160"/>
                </a:lnTo>
                <a:lnTo>
                  <a:pt x="29515" y="174950"/>
                </a:lnTo>
                <a:close/>
                <a:moveTo>
                  <a:pt x="41126" y="174950"/>
                </a:moveTo>
                <a:lnTo>
                  <a:pt x="46446" y="177989"/>
                </a:lnTo>
                <a:lnTo>
                  <a:pt x="46446" y="184160"/>
                </a:lnTo>
                <a:lnTo>
                  <a:pt x="41126" y="174950"/>
                </a:lnTo>
                <a:close/>
                <a:moveTo>
                  <a:pt x="52737" y="174950"/>
                </a:moveTo>
                <a:lnTo>
                  <a:pt x="58057" y="177989"/>
                </a:lnTo>
                <a:lnTo>
                  <a:pt x="58057" y="184160"/>
                </a:lnTo>
                <a:lnTo>
                  <a:pt x="52737" y="174950"/>
                </a:lnTo>
                <a:close/>
                <a:moveTo>
                  <a:pt x="64379" y="174950"/>
                </a:moveTo>
                <a:lnTo>
                  <a:pt x="69698" y="177989"/>
                </a:lnTo>
                <a:lnTo>
                  <a:pt x="69698" y="184160"/>
                </a:lnTo>
                <a:lnTo>
                  <a:pt x="64379" y="174950"/>
                </a:lnTo>
                <a:close/>
                <a:moveTo>
                  <a:pt x="75990" y="174950"/>
                </a:moveTo>
                <a:lnTo>
                  <a:pt x="81309" y="177989"/>
                </a:lnTo>
                <a:lnTo>
                  <a:pt x="81309" y="184160"/>
                </a:lnTo>
                <a:lnTo>
                  <a:pt x="75990" y="174950"/>
                </a:lnTo>
                <a:close/>
                <a:moveTo>
                  <a:pt x="87632" y="174950"/>
                </a:moveTo>
                <a:lnTo>
                  <a:pt x="92951" y="177989"/>
                </a:lnTo>
                <a:lnTo>
                  <a:pt x="92951" y="184160"/>
                </a:lnTo>
                <a:lnTo>
                  <a:pt x="87632" y="174950"/>
                </a:lnTo>
                <a:close/>
                <a:moveTo>
                  <a:pt x="99243" y="174950"/>
                </a:moveTo>
                <a:lnTo>
                  <a:pt x="104562" y="177989"/>
                </a:lnTo>
                <a:lnTo>
                  <a:pt x="104562" y="184160"/>
                </a:lnTo>
                <a:lnTo>
                  <a:pt x="99243" y="174950"/>
                </a:lnTo>
                <a:close/>
                <a:moveTo>
                  <a:pt x="110824" y="174950"/>
                </a:moveTo>
                <a:lnTo>
                  <a:pt x="116143" y="177989"/>
                </a:lnTo>
                <a:lnTo>
                  <a:pt x="116143" y="184160"/>
                </a:lnTo>
                <a:lnTo>
                  <a:pt x="110824" y="174950"/>
                </a:lnTo>
                <a:close/>
                <a:moveTo>
                  <a:pt x="122465" y="174950"/>
                </a:moveTo>
                <a:lnTo>
                  <a:pt x="127784" y="177989"/>
                </a:lnTo>
                <a:lnTo>
                  <a:pt x="127784" y="184160"/>
                </a:lnTo>
                <a:lnTo>
                  <a:pt x="122465" y="174950"/>
                </a:lnTo>
                <a:close/>
                <a:moveTo>
                  <a:pt x="134076" y="174950"/>
                </a:moveTo>
                <a:lnTo>
                  <a:pt x="139396" y="177989"/>
                </a:lnTo>
                <a:lnTo>
                  <a:pt x="139396" y="184160"/>
                </a:lnTo>
                <a:lnTo>
                  <a:pt x="134076" y="174950"/>
                </a:lnTo>
                <a:close/>
                <a:moveTo>
                  <a:pt x="145718" y="174950"/>
                </a:moveTo>
                <a:lnTo>
                  <a:pt x="151037" y="177989"/>
                </a:lnTo>
                <a:lnTo>
                  <a:pt x="151037" y="184160"/>
                </a:lnTo>
                <a:lnTo>
                  <a:pt x="145718" y="174950"/>
                </a:lnTo>
                <a:close/>
                <a:moveTo>
                  <a:pt x="157329" y="174950"/>
                </a:moveTo>
                <a:lnTo>
                  <a:pt x="162648" y="177989"/>
                </a:lnTo>
                <a:lnTo>
                  <a:pt x="162648" y="184160"/>
                </a:lnTo>
                <a:lnTo>
                  <a:pt x="157329" y="174950"/>
                </a:lnTo>
                <a:close/>
                <a:moveTo>
                  <a:pt x="168971" y="174950"/>
                </a:moveTo>
                <a:lnTo>
                  <a:pt x="174290" y="177989"/>
                </a:lnTo>
                <a:lnTo>
                  <a:pt x="174290" y="184160"/>
                </a:lnTo>
                <a:lnTo>
                  <a:pt x="168971" y="174950"/>
                </a:lnTo>
                <a:close/>
                <a:moveTo>
                  <a:pt x="180551" y="174950"/>
                </a:moveTo>
                <a:lnTo>
                  <a:pt x="185871" y="177989"/>
                </a:lnTo>
                <a:lnTo>
                  <a:pt x="185871" y="184160"/>
                </a:lnTo>
                <a:lnTo>
                  <a:pt x="180551" y="174950"/>
                </a:lnTo>
                <a:close/>
                <a:moveTo>
                  <a:pt x="192193" y="174950"/>
                </a:moveTo>
                <a:lnTo>
                  <a:pt x="197512" y="177989"/>
                </a:lnTo>
                <a:lnTo>
                  <a:pt x="197512" y="184160"/>
                </a:lnTo>
                <a:lnTo>
                  <a:pt x="192193" y="174950"/>
                </a:lnTo>
                <a:close/>
                <a:moveTo>
                  <a:pt x="203804" y="174950"/>
                </a:moveTo>
                <a:lnTo>
                  <a:pt x="209123" y="178050"/>
                </a:lnTo>
                <a:lnTo>
                  <a:pt x="209123" y="184190"/>
                </a:lnTo>
                <a:lnTo>
                  <a:pt x="203804" y="174950"/>
                </a:lnTo>
                <a:close/>
                <a:moveTo>
                  <a:pt x="215446" y="174950"/>
                </a:moveTo>
                <a:lnTo>
                  <a:pt x="220765" y="178050"/>
                </a:lnTo>
                <a:lnTo>
                  <a:pt x="220765" y="184190"/>
                </a:lnTo>
                <a:lnTo>
                  <a:pt x="215446" y="174950"/>
                </a:lnTo>
                <a:close/>
                <a:moveTo>
                  <a:pt x="227057" y="174950"/>
                </a:moveTo>
                <a:lnTo>
                  <a:pt x="232376" y="178050"/>
                </a:lnTo>
                <a:lnTo>
                  <a:pt x="232376" y="184190"/>
                </a:lnTo>
                <a:lnTo>
                  <a:pt x="227057" y="174950"/>
                </a:lnTo>
                <a:close/>
                <a:moveTo>
                  <a:pt x="238668" y="174950"/>
                </a:moveTo>
                <a:lnTo>
                  <a:pt x="243987" y="178050"/>
                </a:lnTo>
                <a:lnTo>
                  <a:pt x="243987" y="184190"/>
                </a:lnTo>
                <a:lnTo>
                  <a:pt x="238668" y="174950"/>
                </a:lnTo>
                <a:close/>
                <a:moveTo>
                  <a:pt x="250279" y="174950"/>
                </a:moveTo>
                <a:lnTo>
                  <a:pt x="255598" y="178050"/>
                </a:lnTo>
                <a:lnTo>
                  <a:pt x="255598" y="184190"/>
                </a:lnTo>
                <a:lnTo>
                  <a:pt x="250279" y="174950"/>
                </a:lnTo>
                <a:close/>
                <a:moveTo>
                  <a:pt x="261890" y="174950"/>
                </a:moveTo>
                <a:lnTo>
                  <a:pt x="267210" y="178050"/>
                </a:lnTo>
                <a:lnTo>
                  <a:pt x="267210" y="184190"/>
                </a:lnTo>
                <a:lnTo>
                  <a:pt x="261890" y="174950"/>
                </a:lnTo>
                <a:close/>
                <a:moveTo>
                  <a:pt x="273532" y="174950"/>
                </a:moveTo>
                <a:lnTo>
                  <a:pt x="278851" y="178050"/>
                </a:lnTo>
                <a:lnTo>
                  <a:pt x="278851" y="184190"/>
                </a:lnTo>
                <a:lnTo>
                  <a:pt x="273532" y="174950"/>
                </a:lnTo>
                <a:close/>
                <a:moveTo>
                  <a:pt x="52525" y="175071"/>
                </a:moveTo>
                <a:lnTo>
                  <a:pt x="57844" y="184281"/>
                </a:lnTo>
                <a:lnTo>
                  <a:pt x="57844" y="184281"/>
                </a:lnTo>
                <a:lnTo>
                  <a:pt x="55351" y="182822"/>
                </a:lnTo>
                <a:lnTo>
                  <a:pt x="52525" y="181242"/>
                </a:lnTo>
                <a:lnTo>
                  <a:pt x="52525" y="175071"/>
                </a:lnTo>
                <a:close/>
                <a:moveTo>
                  <a:pt x="75777" y="175071"/>
                </a:moveTo>
                <a:lnTo>
                  <a:pt x="81097" y="184281"/>
                </a:lnTo>
                <a:lnTo>
                  <a:pt x="81097" y="184281"/>
                </a:lnTo>
                <a:lnTo>
                  <a:pt x="78604" y="182822"/>
                </a:lnTo>
                <a:lnTo>
                  <a:pt x="75777" y="181242"/>
                </a:lnTo>
                <a:lnTo>
                  <a:pt x="75777" y="175071"/>
                </a:lnTo>
                <a:close/>
                <a:moveTo>
                  <a:pt x="99030" y="175071"/>
                </a:moveTo>
                <a:lnTo>
                  <a:pt x="104349" y="184281"/>
                </a:lnTo>
                <a:lnTo>
                  <a:pt x="104349" y="184281"/>
                </a:lnTo>
                <a:lnTo>
                  <a:pt x="101857" y="182822"/>
                </a:lnTo>
                <a:lnTo>
                  <a:pt x="99030" y="181242"/>
                </a:lnTo>
                <a:lnTo>
                  <a:pt x="99030" y="175071"/>
                </a:lnTo>
                <a:close/>
                <a:moveTo>
                  <a:pt x="17661" y="175071"/>
                </a:moveTo>
                <a:lnTo>
                  <a:pt x="22980" y="184281"/>
                </a:lnTo>
                <a:lnTo>
                  <a:pt x="20518" y="182822"/>
                </a:lnTo>
                <a:lnTo>
                  <a:pt x="17661" y="181242"/>
                </a:lnTo>
                <a:lnTo>
                  <a:pt x="17661" y="175071"/>
                </a:lnTo>
                <a:close/>
                <a:moveTo>
                  <a:pt x="29302" y="175071"/>
                </a:moveTo>
                <a:lnTo>
                  <a:pt x="34622" y="184281"/>
                </a:lnTo>
                <a:lnTo>
                  <a:pt x="32160" y="182822"/>
                </a:lnTo>
                <a:lnTo>
                  <a:pt x="29302" y="181242"/>
                </a:lnTo>
                <a:lnTo>
                  <a:pt x="29302" y="175071"/>
                </a:lnTo>
                <a:close/>
                <a:moveTo>
                  <a:pt x="40883" y="175071"/>
                </a:moveTo>
                <a:lnTo>
                  <a:pt x="46202" y="184281"/>
                </a:lnTo>
                <a:lnTo>
                  <a:pt x="43740" y="182822"/>
                </a:lnTo>
                <a:lnTo>
                  <a:pt x="40883" y="181242"/>
                </a:lnTo>
                <a:lnTo>
                  <a:pt x="40883" y="175071"/>
                </a:lnTo>
                <a:close/>
                <a:moveTo>
                  <a:pt x="64136" y="175071"/>
                </a:moveTo>
                <a:lnTo>
                  <a:pt x="69455" y="184281"/>
                </a:lnTo>
                <a:lnTo>
                  <a:pt x="66993" y="182822"/>
                </a:lnTo>
                <a:lnTo>
                  <a:pt x="64136" y="181242"/>
                </a:lnTo>
                <a:lnTo>
                  <a:pt x="64136" y="175071"/>
                </a:lnTo>
                <a:close/>
                <a:moveTo>
                  <a:pt x="87389" y="175071"/>
                </a:moveTo>
                <a:lnTo>
                  <a:pt x="92708" y="184281"/>
                </a:lnTo>
                <a:lnTo>
                  <a:pt x="90246" y="182822"/>
                </a:lnTo>
                <a:lnTo>
                  <a:pt x="87389" y="181242"/>
                </a:lnTo>
                <a:lnTo>
                  <a:pt x="87389" y="175071"/>
                </a:lnTo>
                <a:close/>
                <a:moveTo>
                  <a:pt x="110611" y="175071"/>
                </a:moveTo>
                <a:lnTo>
                  <a:pt x="115930" y="184281"/>
                </a:lnTo>
                <a:lnTo>
                  <a:pt x="113468" y="182822"/>
                </a:lnTo>
                <a:lnTo>
                  <a:pt x="110611" y="181242"/>
                </a:lnTo>
                <a:lnTo>
                  <a:pt x="110611" y="175071"/>
                </a:lnTo>
                <a:close/>
                <a:moveTo>
                  <a:pt x="122222" y="175071"/>
                </a:moveTo>
                <a:lnTo>
                  <a:pt x="127541" y="184281"/>
                </a:lnTo>
                <a:lnTo>
                  <a:pt x="125079" y="182822"/>
                </a:lnTo>
                <a:lnTo>
                  <a:pt x="122222" y="181242"/>
                </a:lnTo>
                <a:lnTo>
                  <a:pt x="122222" y="175071"/>
                </a:lnTo>
                <a:close/>
                <a:moveTo>
                  <a:pt x="133864" y="175071"/>
                </a:moveTo>
                <a:lnTo>
                  <a:pt x="139183" y="184281"/>
                </a:lnTo>
                <a:lnTo>
                  <a:pt x="136721" y="182822"/>
                </a:lnTo>
                <a:lnTo>
                  <a:pt x="133864" y="181242"/>
                </a:lnTo>
                <a:lnTo>
                  <a:pt x="133864" y="175071"/>
                </a:lnTo>
                <a:close/>
                <a:moveTo>
                  <a:pt x="145475" y="175071"/>
                </a:moveTo>
                <a:lnTo>
                  <a:pt x="150794" y="184281"/>
                </a:lnTo>
                <a:lnTo>
                  <a:pt x="148332" y="182822"/>
                </a:lnTo>
                <a:lnTo>
                  <a:pt x="145475" y="181242"/>
                </a:lnTo>
                <a:lnTo>
                  <a:pt x="145475" y="175071"/>
                </a:lnTo>
                <a:close/>
                <a:moveTo>
                  <a:pt x="157116" y="175071"/>
                </a:moveTo>
                <a:lnTo>
                  <a:pt x="162436" y="184281"/>
                </a:lnTo>
                <a:lnTo>
                  <a:pt x="159974" y="182822"/>
                </a:lnTo>
                <a:lnTo>
                  <a:pt x="157116" y="181242"/>
                </a:lnTo>
                <a:lnTo>
                  <a:pt x="157116" y="175071"/>
                </a:lnTo>
                <a:close/>
                <a:moveTo>
                  <a:pt x="168727" y="175071"/>
                </a:moveTo>
                <a:lnTo>
                  <a:pt x="174047" y="184281"/>
                </a:lnTo>
                <a:lnTo>
                  <a:pt x="171585" y="182822"/>
                </a:lnTo>
                <a:lnTo>
                  <a:pt x="168727" y="181242"/>
                </a:lnTo>
                <a:lnTo>
                  <a:pt x="168727" y="175071"/>
                </a:lnTo>
                <a:close/>
                <a:moveTo>
                  <a:pt x="180339" y="175071"/>
                </a:moveTo>
                <a:lnTo>
                  <a:pt x="185658" y="184281"/>
                </a:lnTo>
                <a:lnTo>
                  <a:pt x="183165" y="182822"/>
                </a:lnTo>
                <a:lnTo>
                  <a:pt x="180339" y="181242"/>
                </a:lnTo>
                <a:lnTo>
                  <a:pt x="180339" y="175071"/>
                </a:lnTo>
                <a:close/>
                <a:moveTo>
                  <a:pt x="191950" y="175071"/>
                </a:moveTo>
                <a:lnTo>
                  <a:pt x="197269" y="184281"/>
                </a:lnTo>
                <a:lnTo>
                  <a:pt x="194807" y="182822"/>
                </a:lnTo>
                <a:lnTo>
                  <a:pt x="191950" y="181242"/>
                </a:lnTo>
                <a:lnTo>
                  <a:pt x="191950" y="175071"/>
                </a:lnTo>
                <a:close/>
                <a:moveTo>
                  <a:pt x="203591" y="175071"/>
                </a:moveTo>
                <a:lnTo>
                  <a:pt x="208911" y="184281"/>
                </a:lnTo>
                <a:lnTo>
                  <a:pt x="206418" y="182853"/>
                </a:lnTo>
                <a:lnTo>
                  <a:pt x="203591" y="181242"/>
                </a:lnTo>
                <a:lnTo>
                  <a:pt x="203591" y="175071"/>
                </a:lnTo>
                <a:close/>
                <a:moveTo>
                  <a:pt x="215202" y="175071"/>
                </a:moveTo>
                <a:lnTo>
                  <a:pt x="220522" y="184281"/>
                </a:lnTo>
                <a:lnTo>
                  <a:pt x="218060" y="182853"/>
                </a:lnTo>
                <a:lnTo>
                  <a:pt x="215202" y="181242"/>
                </a:lnTo>
                <a:lnTo>
                  <a:pt x="215202" y="175071"/>
                </a:lnTo>
                <a:close/>
                <a:moveTo>
                  <a:pt x="226783" y="175071"/>
                </a:moveTo>
                <a:lnTo>
                  <a:pt x="232103" y="184281"/>
                </a:lnTo>
                <a:lnTo>
                  <a:pt x="229640" y="182853"/>
                </a:lnTo>
                <a:lnTo>
                  <a:pt x="226783" y="181242"/>
                </a:lnTo>
                <a:lnTo>
                  <a:pt x="226783" y="175071"/>
                </a:lnTo>
                <a:close/>
                <a:moveTo>
                  <a:pt x="238425" y="175071"/>
                </a:moveTo>
                <a:lnTo>
                  <a:pt x="243744" y="184281"/>
                </a:lnTo>
                <a:lnTo>
                  <a:pt x="241282" y="182853"/>
                </a:lnTo>
                <a:lnTo>
                  <a:pt x="238425" y="181242"/>
                </a:lnTo>
                <a:lnTo>
                  <a:pt x="238425" y="175071"/>
                </a:lnTo>
                <a:close/>
                <a:moveTo>
                  <a:pt x="250036" y="175071"/>
                </a:moveTo>
                <a:lnTo>
                  <a:pt x="255355" y="184281"/>
                </a:lnTo>
                <a:lnTo>
                  <a:pt x="252893" y="182853"/>
                </a:lnTo>
                <a:lnTo>
                  <a:pt x="250036" y="181242"/>
                </a:lnTo>
                <a:lnTo>
                  <a:pt x="250036" y="175071"/>
                </a:lnTo>
                <a:close/>
                <a:moveTo>
                  <a:pt x="261678" y="175071"/>
                </a:moveTo>
                <a:lnTo>
                  <a:pt x="266997" y="184281"/>
                </a:lnTo>
                <a:lnTo>
                  <a:pt x="264535" y="182853"/>
                </a:lnTo>
                <a:lnTo>
                  <a:pt x="261678" y="181242"/>
                </a:lnTo>
                <a:lnTo>
                  <a:pt x="261678" y="175071"/>
                </a:lnTo>
                <a:close/>
                <a:moveTo>
                  <a:pt x="273289" y="175071"/>
                </a:moveTo>
                <a:lnTo>
                  <a:pt x="278608" y="184281"/>
                </a:lnTo>
                <a:lnTo>
                  <a:pt x="276146" y="182853"/>
                </a:lnTo>
                <a:lnTo>
                  <a:pt x="273289" y="181242"/>
                </a:lnTo>
                <a:lnTo>
                  <a:pt x="273289" y="175071"/>
                </a:lnTo>
                <a:close/>
                <a:moveTo>
                  <a:pt x="6050" y="175071"/>
                </a:moveTo>
                <a:lnTo>
                  <a:pt x="11369" y="184312"/>
                </a:lnTo>
                <a:lnTo>
                  <a:pt x="11369" y="184312"/>
                </a:lnTo>
                <a:lnTo>
                  <a:pt x="8907" y="182853"/>
                </a:lnTo>
                <a:lnTo>
                  <a:pt x="6050" y="181242"/>
                </a:lnTo>
                <a:lnTo>
                  <a:pt x="6050" y="175071"/>
                </a:lnTo>
                <a:close/>
                <a:moveTo>
                  <a:pt x="17418" y="175071"/>
                </a:moveTo>
                <a:lnTo>
                  <a:pt x="17418" y="181242"/>
                </a:lnTo>
                <a:lnTo>
                  <a:pt x="14560" y="182853"/>
                </a:lnTo>
                <a:lnTo>
                  <a:pt x="12098" y="184312"/>
                </a:lnTo>
                <a:lnTo>
                  <a:pt x="12098" y="184312"/>
                </a:lnTo>
                <a:lnTo>
                  <a:pt x="17418" y="175071"/>
                </a:lnTo>
                <a:close/>
                <a:moveTo>
                  <a:pt x="52251" y="175071"/>
                </a:moveTo>
                <a:lnTo>
                  <a:pt x="52251" y="181242"/>
                </a:lnTo>
                <a:lnTo>
                  <a:pt x="49394" y="182853"/>
                </a:lnTo>
                <a:lnTo>
                  <a:pt x="46932" y="184312"/>
                </a:lnTo>
                <a:lnTo>
                  <a:pt x="46932" y="184312"/>
                </a:lnTo>
                <a:lnTo>
                  <a:pt x="52251" y="175071"/>
                </a:lnTo>
                <a:close/>
                <a:moveTo>
                  <a:pt x="191676" y="175102"/>
                </a:moveTo>
                <a:lnTo>
                  <a:pt x="191676" y="181272"/>
                </a:lnTo>
                <a:lnTo>
                  <a:pt x="188849" y="182913"/>
                </a:lnTo>
                <a:lnTo>
                  <a:pt x="186357" y="184312"/>
                </a:lnTo>
                <a:lnTo>
                  <a:pt x="186357" y="184312"/>
                </a:lnTo>
                <a:lnTo>
                  <a:pt x="191676" y="175102"/>
                </a:lnTo>
                <a:close/>
                <a:moveTo>
                  <a:pt x="29029" y="175071"/>
                </a:moveTo>
                <a:lnTo>
                  <a:pt x="29029" y="181242"/>
                </a:lnTo>
                <a:lnTo>
                  <a:pt x="26172" y="182853"/>
                </a:lnTo>
                <a:lnTo>
                  <a:pt x="23710" y="184312"/>
                </a:lnTo>
                <a:lnTo>
                  <a:pt x="23710" y="184312"/>
                </a:lnTo>
                <a:lnTo>
                  <a:pt x="29029" y="175071"/>
                </a:lnTo>
                <a:close/>
                <a:moveTo>
                  <a:pt x="75504" y="175071"/>
                </a:moveTo>
                <a:lnTo>
                  <a:pt x="75504" y="181242"/>
                </a:lnTo>
                <a:lnTo>
                  <a:pt x="72647" y="182853"/>
                </a:lnTo>
                <a:lnTo>
                  <a:pt x="70185" y="184312"/>
                </a:lnTo>
                <a:lnTo>
                  <a:pt x="70185" y="184312"/>
                </a:lnTo>
                <a:lnTo>
                  <a:pt x="75504" y="175071"/>
                </a:lnTo>
                <a:close/>
                <a:moveTo>
                  <a:pt x="87115" y="175102"/>
                </a:moveTo>
                <a:lnTo>
                  <a:pt x="87115" y="181272"/>
                </a:lnTo>
                <a:lnTo>
                  <a:pt x="84288" y="182913"/>
                </a:lnTo>
                <a:lnTo>
                  <a:pt x="81796" y="184312"/>
                </a:lnTo>
                <a:lnTo>
                  <a:pt x="81796" y="184312"/>
                </a:lnTo>
                <a:lnTo>
                  <a:pt x="87115" y="175102"/>
                </a:lnTo>
                <a:close/>
                <a:moveTo>
                  <a:pt x="110368" y="175102"/>
                </a:moveTo>
                <a:lnTo>
                  <a:pt x="110368" y="181272"/>
                </a:lnTo>
                <a:lnTo>
                  <a:pt x="107541" y="182913"/>
                </a:lnTo>
                <a:lnTo>
                  <a:pt x="105048" y="184312"/>
                </a:lnTo>
                <a:lnTo>
                  <a:pt x="105048" y="184312"/>
                </a:lnTo>
                <a:lnTo>
                  <a:pt x="110368" y="175102"/>
                </a:lnTo>
                <a:close/>
                <a:moveTo>
                  <a:pt x="121979" y="175102"/>
                </a:moveTo>
                <a:lnTo>
                  <a:pt x="121979" y="181272"/>
                </a:lnTo>
                <a:lnTo>
                  <a:pt x="119122" y="182913"/>
                </a:lnTo>
                <a:lnTo>
                  <a:pt x="116660" y="184312"/>
                </a:lnTo>
                <a:lnTo>
                  <a:pt x="116660" y="184312"/>
                </a:lnTo>
                <a:lnTo>
                  <a:pt x="121979" y="175102"/>
                </a:lnTo>
                <a:close/>
                <a:moveTo>
                  <a:pt x="168484" y="175102"/>
                </a:moveTo>
                <a:lnTo>
                  <a:pt x="168484" y="181272"/>
                </a:lnTo>
                <a:lnTo>
                  <a:pt x="165627" y="182913"/>
                </a:lnTo>
                <a:lnTo>
                  <a:pt x="163165" y="184312"/>
                </a:lnTo>
                <a:lnTo>
                  <a:pt x="163165" y="184312"/>
                </a:lnTo>
                <a:lnTo>
                  <a:pt x="168484" y="175102"/>
                </a:lnTo>
                <a:close/>
                <a:moveTo>
                  <a:pt x="284657" y="175102"/>
                </a:moveTo>
                <a:lnTo>
                  <a:pt x="284657" y="181272"/>
                </a:lnTo>
                <a:lnTo>
                  <a:pt x="279337" y="184312"/>
                </a:lnTo>
                <a:lnTo>
                  <a:pt x="279337" y="184312"/>
                </a:lnTo>
                <a:lnTo>
                  <a:pt x="284657" y="175102"/>
                </a:lnTo>
                <a:close/>
                <a:moveTo>
                  <a:pt x="40610" y="175071"/>
                </a:moveTo>
                <a:lnTo>
                  <a:pt x="40610" y="181242"/>
                </a:lnTo>
                <a:lnTo>
                  <a:pt x="37783" y="182853"/>
                </a:lnTo>
                <a:lnTo>
                  <a:pt x="35290" y="184312"/>
                </a:lnTo>
                <a:lnTo>
                  <a:pt x="40610" y="175071"/>
                </a:lnTo>
                <a:close/>
                <a:moveTo>
                  <a:pt x="63862" y="175071"/>
                </a:moveTo>
                <a:lnTo>
                  <a:pt x="63862" y="181242"/>
                </a:lnTo>
                <a:lnTo>
                  <a:pt x="61005" y="182853"/>
                </a:lnTo>
                <a:lnTo>
                  <a:pt x="58543" y="184312"/>
                </a:lnTo>
                <a:lnTo>
                  <a:pt x="63862" y="175071"/>
                </a:lnTo>
                <a:close/>
                <a:moveTo>
                  <a:pt x="98757" y="175102"/>
                </a:moveTo>
                <a:lnTo>
                  <a:pt x="98757" y="181272"/>
                </a:lnTo>
                <a:lnTo>
                  <a:pt x="95899" y="182913"/>
                </a:lnTo>
                <a:lnTo>
                  <a:pt x="93437" y="184312"/>
                </a:lnTo>
                <a:lnTo>
                  <a:pt x="98757" y="175102"/>
                </a:lnTo>
                <a:close/>
                <a:moveTo>
                  <a:pt x="133590" y="175102"/>
                </a:moveTo>
                <a:lnTo>
                  <a:pt x="133590" y="181272"/>
                </a:lnTo>
                <a:lnTo>
                  <a:pt x="130733" y="182913"/>
                </a:lnTo>
                <a:lnTo>
                  <a:pt x="128271" y="184312"/>
                </a:lnTo>
                <a:lnTo>
                  <a:pt x="133590" y="175102"/>
                </a:lnTo>
                <a:close/>
                <a:moveTo>
                  <a:pt x="145232" y="175102"/>
                </a:moveTo>
                <a:lnTo>
                  <a:pt x="145232" y="181272"/>
                </a:lnTo>
                <a:lnTo>
                  <a:pt x="142374" y="182913"/>
                </a:lnTo>
                <a:lnTo>
                  <a:pt x="139912" y="184312"/>
                </a:lnTo>
                <a:lnTo>
                  <a:pt x="145232" y="175102"/>
                </a:lnTo>
                <a:close/>
                <a:moveTo>
                  <a:pt x="156843" y="175102"/>
                </a:moveTo>
                <a:lnTo>
                  <a:pt x="156843" y="181272"/>
                </a:lnTo>
                <a:lnTo>
                  <a:pt x="153986" y="182913"/>
                </a:lnTo>
                <a:lnTo>
                  <a:pt x="151523" y="184312"/>
                </a:lnTo>
                <a:lnTo>
                  <a:pt x="156843" y="175102"/>
                </a:lnTo>
                <a:close/>
                <a:moveTo>
                  <a:pt x="180065" y="175102"/>
                </a:moveTo>
                <a:lnTo>
                  <a:pt x="180065" y="181272"/>
                </a:lnTo>
                <a:lnTo>
                  <a:pt x="177208" y="182913"/>
                </a:lnTo>
                <a:lnTo>
                  <a:pt x="174746" y="184312"/>
                </a:lnTo>
                <a:lnTo>
                  <a:pt x="180065" y="175102"/>
                </a:lnTo>
                <a:close/>
                <a:moveTo>
                  <a:pt x="203318" y="175102"/>
                </a:moveTo>
                <a:lnTo>
                  <a:pt x="203318" y="181272"/>
                </a:lnTo>
                <a:lnTo>
                  <a:pt x="200461" y="182913"/>
                </a:lnTo>
                <a:lnTo>
                  <a:pt x="197999" y="184312"/>
                </a:lnTo>
                <a:lnTo>
                  <a:pt x="203318" y="175102"/>
                </a:lnTo>
                <a:close/>
                <a:moveTo>
                  <a:pt x="214929" y="175102"/>
                </a:moveTo>
                <a:lnTo>
                  <a:pt x="214929" y="181242"/>
                </a:lnTo>
                <a:lnTo>
                  <a:pt x="212072" y="182853"/>
                </a:lnTo>
                <a:lnTo>
                  <a:pt x="209610" y="184312"/>
                </a:lnTo>
                <a:lnTo>
                  <a:pt x="214929" y="175102"/>
                </a:lnTo>
                <a:close/>
                <a:moveTo>
                  <a:pt x="226570" y="175102"/>
                </a:moveTo>
                <a:lnTo>
                  <a:pt x="226570" y="181242"/>
                </a:lnTo>
                <a:lnTo>
                  <a:pt x="223713" y="182853"/>
                </a:lnTo>
                <a:lnTo>
                  <a:pt x="221251" y="184312"/>
                </a:lnTo>
                <a:lnTo>
                  <a:pt x="226570" y="175102"/>
                </a:lnTo>
                <a:close/>
                <a:moveTo>
                  <a:pt x="238182" y="175102"/>
                </a:moveTo>
                <a:lnTo>
                  <a:pt x="238182" y="181242"/>
                </a:lnTo>
                <a:lnTo>
                  <a:pt x="235355" y="182853"/>
                </a:lnTo>
                <a:lnTo>
                  <a:pt x="232862" y="184312"/>
                </a:lnTo>
                <a:lnTo>
                  <a:pt x="238182" y="175102"/>
                </a:lnTo>
                <a:close/>
                <a:moveTo>
                  <a:pt x="249793" y="175102"/>
                </a:moveTo>
                <a:lnTo>
                  <a:pt x="249793" y="181242"/>
                </a:lnTo>
                <a:lnTo>
                  <a:pt x="246936" y="182853"/>
                </a:lnTo>
                <a:lnTo>
                  <a:pt x="244474" y="184312"/>
                </a:lnTo>
                <a:lnTo>
                  <a:pt x="249793" y="175102"/>
                </a:lnTo>
                <a:close/>
                <a:moveTo>
                  <a:pt x="261404" y="175102"/>
                </a:moveTo>
                <a:lnTo>
                  <a:pt x="261404" y="181242"/>
                </a:lnTo>
                <a:lnTo>
                  <a:pt x="258547" y="182853"/>
                </a:lnTo>
                <a:lnTo>
                  <a:pt x="256085" y="184312"/>
                </a:lnTo>
                <a:lnTo>
                  <a:pt x="261404" y="175102"/>
                </a:lnTo>
                <a:close/>
                <a:moveTo>
                  <a:pt x="273046" y="175102"/>
                </a:moveTo>
                <a:lnTo>
                  <a:pt x="273046" y="181272"/>
                </a:lnTo>
                <a:lnTo>
                  <a:pt x="270188" y="182913"/>
                </a:lnTo>
                <a:lnTo>
                  <a:pt x="267726" y="184312"/>
                </a:lnTo>
                <a:lnTo>
                  <a:pt x="273046" y="175102"/>
                </a:lnTo>
                <a:close/>
                <a:moveTo>
                  <a:pt x="5898" y="181454"/>
                </a:moveTo>
                <a:lnTo>
                  <a:pt x="8755" y="183096"/>
                </a:lnTo>
                <a:lnTo>
                  <a:pt x="11217" y="184524"/>
                </a:lnTo>
                <a:lnTo>
                  <a:pt x="578" y="184524"/>
                </a:lnTo>
                <a:lnTo>
                  <a:pt x="5898" y="181454"/>
                </a:lnTo>
                <a:close/>
                <a:moveTo>
                  <a:pt x="17509" y="181454"/>
                </a:moveTo>
                <a:lnTo>
                  <a:pt x="20366" y="183096"/>
                </a:lnTo>
                <a:lnTo>
                  <a:pt x="22828" y="184524"/>
                </a:lnTo>
                <a:lnTo>
                  <a:pt x="12190" y="184524"/>
                </a:lnTo>
                <a:lnTo>
                  <a:pt x="14682" y="183096"/>
                </a:lnTo>
                <a:lnTo>
                  <a:pt x="17509" y="181454"/>
                </a:lnTo>
                <a:close/>
                <a:moveTo>
                  <a:pt x="29150" y="181454"/>
                </a:moveTo>
                <a:lnTo>
                  <a:pt x="32008" y="183096"/>
                </a:lnTo>
                <a:lnTo>
                  <a:pt x="34470" y="184524"/>
                </a:lnTo>
                <a:lnTo>
                  <a:pt x="23831" y="184524"/>
                </a:lnTo>
                <a:lnTo>
                  <a:pt x="26293" y="183096"/>
                </a:lnTo>
                <a:lnTo>
                  <a:pt x="29150" y="181454"/>
                </a:lnTo>
                <a:close/>
                <a:moveTo>
                  <a:pt x="40762" y="181454"/>
                </a:moveTo>
                <a:lnTo>
                  <a:pt x="43619" y="183096"/>
                </a:lnTo>
                <a:lnTo>
                  <a:pt x="46081" y="184524"/>
                </a:lnTo>
                <a:lnTo>
                  <a:pt x="35442" y="184524"/>
                </a:lnTo>
                <a:lnTo>
                  <a:pt x="37935" y="183096"/>
                </a:lnTo>
                <a:lnTo>
                  <a:pt x="40762" y="181454"/>
                </a:lnTo>
                <a:close/>
                <a:moveTo>
                  <a:pt x="52403" y="181454"/>
                </a:moveTo>
                <a:lnTo>
                  <a:pt x="55260" y="183096"/>
                </a:lnTo>
                <a:lnTo>
                  <a:pt x="57722" y="184524"/>
                </a:lnTo>
                <a:lnTo>
                  <a:pt x="47084" y="184524"/>
                </a:lnTo>
                <a:lnTo>
                  <a:pt x="49546" y="183096"/>
                </a:lnTo>
                <a:lnTo>
                  <a:pt x="52403" y="181454"/>
                </a:lnTo>
                <a:close/>
                <a:moveTo>
                  <a:pt x="64014" y="181454"/>
                </a:moveTo>
                <a:lnTo>
                  <a:pt x="66871" y="183096"/>
                </a:lnTo>
                <a:lnTo>
                  <a:pt x="69334" y="184524"/>
                </a:lnTo>
                <a:lnTo>
                  <a:pt x="58695" y="184524"/>
                </a:lnTo>
                <a:lnTo>
                  <a:pt x="61187" y="183096"/>
                </a:lnTo>
                <a:lnTo>
                  <a:pt x="64014" y="181454"/>
                </a:lnTo>
                <a:close/>
                <a:moveTo>
                  <a:pt x="75625" y="181454"/>
                </a:moveTo>
                <a:lnTo>
                  <a:pt x="78452" y="183096"/>
                </a:lnTo>
                <a:lnTo>
                  <a:pt x="80945" y="184524"/>
                </a:lnTo>
                <a:lnTo>
                  <a:pt x="70306" y="184524"/>
                </a:lnTo>
                <a:lnTo>
                  <a:pt x="72768" y="183096"/>
                </a:lnTo>
                <a:lnTo>
                  <a:pt x="75625" y="181454"/>
                </a:lnTo>
                <a:close/>
                <a:moveTo>
                  <a:pt x="87237" y="181454"/>
                </a:moveTo>
                <a:lnTo>
                  <a:pt x="90094" y="183096"/>
                </a:lnTo>
                <a:lnTo>
                  <a:pt x="92556" y="184524"/>
                </a:lnTo>
                <a:lnTo>
                  <a:pt x="81917" y="184524"/>
                </a:lnTo>
                <a:lnTo>
                  <a:pt x="84379" y="183096"/>
                </a:lnTo>
                <a:lnTo>
                  <a:pt x="87237" y="181454"/>
                </a:lnTo>
                <a:close/>
                <a:moveTo>
                  <a:pt x="98878" y="181454"/>
                </a:moveTo>
                <a:lnTo>
                  <a:pt x="101705" y="183096"/>
                </a:lnTo>
                <a:lnTo>
                  <a:pt x="104197" y="184524"/>
                </a:lnTo>
                <a:lnTo>
                  <a:pt x="93559" y="184524"/>
                </a:lnTo>
                <a:lnTo>
                  <a:pt x="96021" y="183096"/>
                </a:lnTo>
                <a:lnTo>
                  <a:pt x="98878" y="181454"/>
                </a:lnTo>
                <a:close/>
                <a:moveTo>
                  <a:pt x="110489" y="181454"/>
                </a:moveTo>
                <a:lnTo>
                  <a:pt x="113346" y="183096"/>
                </a:lnTo>
                <a:lnTo>
                  <a:pt x="115809" y="184524"/>
                </a:lnTo>
                <a:lnTo>
                  <a:pt x="105170" y="184524"/>
                </a:lnTo>
                <a:lnTo>
                  <a:pt x="107632" y="183096"/>
                </a:lnTo>
                <a:lnTo>
                  <a:pt x="110489" y="181454"/>
                </a:lnTo>
                <a:close/>
                <a:moveTo>
                  <a:pt x="122131" y="181454"/>
                </a:moveTo>
                <a:lnTo>
                  <a:pt x="124958" y="183096"/>
                </a:lnTo>
                <a:lnTo>
                  <a:pt x="127450" y="184524"/>
                </a:lnTo>
                <a:lnTo>
                  <a:pt x="116812" y="184524"/>
                </a:lnTo>
                <a:lnTo>
                  <a:pt x="119274" y="183096"/>
                </a:lnTo>
                <a:lnTo>
                  <a:pt x="122131" y="181454"/>
                </a:lnTo>
                <a:close/>
                <a:moveTo>
                  <a:pt x="133742" y="181454"/>
                </a:moveTo>
                <a:lnTo>
                  <a:pt x="136599" y="183096"/>
                </a:lnTo>
                <a:lnTo>
                  <a:pt x="139061" y="184524"/>
                </a:lnTo>
                <a:lnTo>
                  <a:pt x="128423" y="184524"/>
                </a:lnTo>
                <a:lnTo>
                  <a:pt x="130885" y="183096"/>
                </a:lnTo>
                <a:lnTo>
                  <a:pt x="133742" y="181454"/>
                </a:lnTo>
                <a:close/>
                <a:moveTo>
                  <a:pt x="145323" y="181454"/>
                </a:moveTo>
                <a:lnTo>
                  <a:pt x="148180" y="183096"/>
                </a:lnTo>
                <a:lnTo>
                  <a:pt x="150642" y="184524"/>
                </a:lnTo>
                <a:lnTo>
                  <a:pt x="140004" y="184524"/>
                </a:lnTo>
                <a:lnTo>
                  <a:pt x="142496" y="183096"/>
                </a:lnTo>
                <a:lnTo>
                  <a:pt x="145323" y="181454"/>
                </a:lnTo>
                <a:close/>
                <a:moveTo>
                  <a:pt x="156964" y="181454"/>
                </a:moveTo>
                <a:lnTo>
                  <a:pt x="159822" y="183096"/>
                </a:lnTo>
                <a:lnTo>
                  <a:pt x="162284" y="184524"/>
                </a:lnTo>
                <a:lnTo>
                  <a:pt x="151645" y="184524"/>
                </a:lnTo>
                <a:lnTo>
                  <a:pt x="154107" y="183096"/>
                </a:lnTo>
                <a:lnTo>
                  <a:pt x="156964" y="181454"/>
                </a:lnTo>
                <a:close/>
                <a:moveTo>
                  <a:pt x="168575" y="181454"/>
                </a:moveTo>
                <a:lnTo>
                  <a:pt x="171433" y="183096"/>
                </a:lnTo>
                <a:lnTo>
                  <a:pt x="173895" y="184524"/>
                </a:lnTo>
                <a:lnTo>
                  <a:pt x="163256" y="184524"/>
                </a:lnTo>
                <a:lnTo>
                  <a:pt x="165749" y="183096"/>
                </a:lnTo>
                <a:lnTo>
                  <a:pt x="168575" y="181454"/>
                </a:lnTo>
                <a:close/>
                <a:moveTo>
                  <a:pt x="180217" y="181454"/>
                </a:moveTo>
                <a:lnTo>
                  <a:pt x="183074" y="183096"/>
                </a:lnTo>
                <a:lnTo>
                  <a:pt x="185536" y="184524"/>
                </a:lnTo>
                <a:lnTo>
                  <a:pt x="174898" y="184524"/>
                </a:lnTo>
                <a:lnTo>
                  <a:pt x="177360" y="183096"/>
                </a:lnTo>
                <a:lnTo>
                  <a:pt x="180217" y="181454"/>
                </a:lnTo>
                <a:close/>
                <a:moveTo>
                  <a:pt x="191828" y="181454"/>
                </a:moveTo>
                <a:lnTo>
                  <a:pt x="194685" y="183096"/>
                </a:lnTo>
                <a:lnTo>
                  <a:pt x="197147" y="184524"/>
                </a:lnTo>
                <a:lnTo>
                  <a:pt x="186509" y="184524"/>
                </a:lnTo>
                <a:lnTo>
                  <a:pt x="189001" y="183096"/>
                </a:lnTo>
                <a:lnTo>
                  <a:pt x="191828" y="181454"/>
                </a:lnTo>
                <a:close/>
                <a:moveTo>
                  <a:pt x="203470" y="181454"/>
                </a:moveTo>
                <a:lnTo>
                  <a:pt x="206327" y="183096"/>
                </a:lnTo>
                <a:lnTo>
                  <a:pt x="208789" y="184524"/>
                </a:lnTo>
                <a:lnTo>
                  <a:pt x="198151" y="184524"/>
                </a:lnTo>
                <a:lnTo>
                  <a:pt x="200613" y="183096"/>
                </a:lnTo>
                <a:lnTo>
                  <a:pt x="203470" y="181454"/>
                </a:lnTo>
                <a:close/>
                <a:moveTo>
                  <a:pt x="215051" y="181454"/>
                </a:moveTo>
                <a:lnTo>
                  <a:pt x="217908" y="183096"/>
                </a:lnTo>
                <a:lnTo>
                  <a:pt x="220370" y="184524"/>
                </a:lnTo>
                <a:lnTo>
                  <a:pt x="209731" y="184524"/>
                </a:lnTo>
                <a:lnTo>
                  <a:pt x="212193" y="183096"/>
                </a:lnTo>
                <a:lnTo>
                  <a:pt x="215051" y="181454"/>
                </a:lnTo>
                <a:close/>
                <a:moveTo>
                  <a:pt x="226692" y="181454"/>
                </a:moveTo>
                <a:lnTo>
                  <a:pt x="229519" y="183096"/>
                </a:lnTo>
                <a:lnTo>
                  <a:pt x="232011" y="184524"/>
                </a:lnTo>
                <a:lnTo>
                  <a:pt x="221373" y="184524"/>
                </a:lnTo>
                <a:lnTo>
                  <a:pt x="223835" y="183096"/>
                </a:lnTo>
                <a:lnTo>
                  <a:pt x="226692" y="181454"/>
                </a:lnTo>
                <a:close/>
                <a:moveTo>
                  <a:pt x="238303" y="181454"/>
                </a:moveTo>
                <a:lnTo>
                  <a:pt x="241160" y="183096"/>
                </a:lnTo>
                <a:lnTo>
                  <a:pt x="243622" y="184524"/>
                </a:lnTo>
                <a:lnTo>
                  <a:pt x="232984" y="184524"/>
                </a:lnTo>
                <a:lnTo>
                  <a:pt x="235446" y="183096"/>
                </a:lnTo>
                <a:lnTo>
                  <a:pt x="238303" y="181454"/>
                </a:lnTo>
                <a:close/>
                <a:moveTo>
                  <a:pt x="249945" y="181454"/>
                </a:moveTo>
                <a:lnTo>
                  <a:pt x="252772" y="183096"/>
                </a:lnTo>
                <a:lnTo>
                  <a:pt x="255264" y="184524"/>
                </a:lnTo>
                <a:lnTo>
                  <a:pt x="244626" y="184524"/>
                </a:lnTo>
                <a:lnTo>
                  <a:pt x="247088" y="183096"/>
                </a:lnTo>
                <a:lnTo>
                  <a:pt x="249945" y="181454"/>
                </a:lnTo>
                <a:close/>
                <a:moveTo>
                  <a:pt x="261556" y="181454"/>
                </a:moveTo>
                <a:lnTo>
                  <a:pt x="264413" y="183096"/>
                </a:lnTo>
                <a:lnTo>
                  <a:pt x="266875" y="184524"/>
                </a:lnTo>
                <a:lnTo>
                  <a:pt x="256237" y="184524"/>
                </a:lnTo>
                <a:lnTo>
                  <a:pt x="258699" y="183096"/>
                </a:lnTo>
                <a:lnTo>
                  <a:pt x="261556" y="181454"/>
                </a:lnTo>
                <a:close/>
                <a:moveTo>
                  <a:pt x="273198" y="181454"/>
                </a:moveTo>
                <a:lnTo>
                  <a:pt x="276024" y="183096"/>
                </a:lnTo>
                <a:lnTo>
                  <a:pt x="278517" y="184524"/>
                </a:lnTo>
                <a:lnTo>
                  <a:pt x="267878" y="184524"/>
                </a:lnTo>
                <a:lnTo>
                  <a:pt x="270340" y="183096"/>
                </a:lnTo>
                <a:lnTo>
                  <a:pt x="273198" y="181454"/>
                </a:lnTo>
                <a:close/>
                <a:moveTo>
                  <a:pt x="11217" y="184767"/>
                </a:moveTo>
                <a:lnTo>
                  <a:pt x="5898" y="187837"/>
                </a:lnTo>
                <a:lnTo>
                  <a:pt x="578" y="184767"/>
                </a:lnTo>
                <a:close/>
                <a:moveTo>
                  <a:pt x="22828" y="184767"/>
                </a:moveTo>
                <a:lnTo>
                  <a:pt x="17509" y="187837"/>
                </a:lnTo>
                <a:lnTo>
                  <a:pt x="12190" y="184767"/>
                </a:lnTo>
                <a:close/>
                <a:moveTo>
                  <a:pt x="34470" y="184767"/>
                </a:moveTo>
                <a:lnTo>
                  <a:pt x="29150" y="187837"/>
                </a:lnTo>
                <a:lnTo>
                  <a:pt x="23831" y="184767"/>
                </a:lnTo>
                <a:close/>
                <a:moveTo>
                  <a:pt x="46081" y="184767"/>
                </a:moveTo>
                <a:lnTo>
                  <a:pt x="40762" y="187837"/>
                </a:lnTo>
                <a:lnTo>
                  <a:pt x="35442" y="184767"/>
                </a:lnTo>
                <a:close/>
                <a:moveTo>
                  <a:pt x="57722" y="184767"/>
                </a:moveTo>
                <a:lnTo>
                  <a:pt x="52403" y="187837"/>
                </a:lnTo>
                <a:lnTo>
                  <a:pt x="47084" y="184767"/>
                </a:lnTo>
                <a:close/>
                <a:moveTo>
                  <a:pt x="69334" y="184767"/>
                </a:moveTo>
                <a:lnTo>
                  <a:pt x="64014" y="187837"/>
                </a:lnTo>
                <a:lnTo>
                  <a:pt x="58695" y="184767"/>
                </a:lnTo>
                <a:close/>
                <a:moveTo>
                  <a:pt x="80945" y="184767"/>
                </a:moveTo>
                <a:lnTo>
                  <a:pt x="75625" y="187837"/>
                </a:lnTo>
                <a:lnTo>
                  <a:pt x="70306" y="184767"/>
                </a:lnTo>
                <a:close/>
                <a:moveTo>
                  <a:pt x="92556" y="184767"/>
                </a:moveTo>
                <a:lnTo>
                  <a:pt x="87237" y="187837"/>
                </a:lnTo>
                <a:lnTo>
                  <a:pt x="81917" y="184767"/>
                </a:lnTo>
                <a:close/>
                <a:moveTo>
                  <a:pt x="104197" y="184767"/>
                </a:moveTo>
                <a:lnTo>
                  <a:pt x="98878" y="187837"/>
                </a:lnTo>
                <a:lnTo>
                  <a:pt x="93559" y="184767"/>
                </a:lnTo>
                <a:close/>
                <a:moveTo>
                  <a:pt x="115809" y="184767"/>
                </a:moveTo>
                <a:lnTo>
                  <a:pt x="110489" y="187837"/>
                </a:lnTo>
                <a:lnTo>
                  <a:pt x="105170" y="184767"/>
                </a:lnTo>
                <a:close/>
                <a:moveTo>
                  <a:pt x="127450" y="184767"/>
                </a:moveTo>
                <a:lnTo>
                  <a:pt x="122131" y="187837"/>
                </a:lnTo>
                <a:lnTo>
                  <a:pt x="116812" y="184767"/>
                </a:lnTo>
                <a:close/>
                <a:moveTo>
                  <a:pt x="139061" y="184767"/>
                </a:moveTo>
                <a:lnTo>
                  <a:pt x="133742" y="187837"/>
                </a:lnTo>
                <a:lnTo>
                  <a:pt x="128423" y="184767"/>
                </a:lnTo>
                <a:close/>
                <a:moveTo>
                  <a:pt x="150642" y="184767"/>
                </a:moveTo>
                <a:lnTo>
                  <a:pt x="145323" y="187837"/>
                </a:lnTo>
                <a:lnTo>
                  <a:pt x="140004" y="184767"/>
                </a:lnTo>
                <a:close/>
                <a:moveTo>
                  <a:pt x="162284" y="184767"/>
                </a:moveTo>
                <a:lnTo>
                  <a:pt x="156964" y="187837"/>
                </a:lnTo>
                <a:lnTo>
                  <a:pt x="151645" y="184767"/>
                </a:lnTo>
                <a:close/>
                <a:moveTo>
                  <a:pt x="173895" y="184767"/>
                </a:moveTo>
                <a:lnTo>
                  <a:pt x="168575" y="187837"/>
                </a:lnTo>
                <a:lnTo>
                  <a:pt x="163256" y="184767"/>
                </a:lnTo>
                <a:close/>
                <a:moveTo>
                  <a:pt x="185536" y="184767"/>
                </a:moveTo>
                <a:lnTo>
                  <a:pt x="180217" y="187837"/>
                </a:lnTo>
                <a:lnTo>
                  <a:pt x="174898" y="184767"/>
                </a:lnTo>
                <a:close/>
                <a:moveTo>
                  <a:pt x="197147" y="184767"/>
                </a:moveTo>
                <a:lnTo>
                  <a:pt x="191828" y="187837"/>
                </a:lnTo>
                <a:lnTo>
                  <a:pt x="186509" y="184767"/>
                </a:lnTo>
                <a:close/>
                <a:moveTo>
                  <a:pt x="208789" y="184767"/>
                </a:moveTo>
                <a:lnTo>
                  <a:pt x="203470" y="187837"/>
                </a:lnTo>
                <a:lnTo>
                  <a:pt x="198151" y="184767"/>
                </a:lnTo>
                <a:close/>
                <a:moveTo>
                  <a:pt x="220370" y="184767"/>
                </a:moveTo>
                <a:lnTo>
                  <a:pt x="215051" y="187837"/>
                </a:lnTo>
                <a:lnTo>
                  <a:pt x="209731" y="184767"/>
                </a:lnTo>
                <a:close/>
                <a:moveTo>
                  <a:pt x="232011" y="184767"/>
                </a:moveTo>
                <a:lnTo>
                  <a:pt x="226692" y="187837"/>
                </a:lnTo>
                <a:lnTo>
                  <a:pt x="221373" y="184767"/>
                </a:lnTo>
                <a:close/>
                <a:moveTo>
                  <a:pt x="243622" y="184767"/>
                </a:moveTo>
                <a:lnTo>
                  <a:pt x="238303" y="187837"/>
                </a:lnTo>
                <a:lnTo>
                  <a:pt x="232984" y="184767"/>
                </a:lnTo>
                <a:close/>
                <a:moveTo>
                  <a:pt x="255264" y="184767"/>
                </a:moveTo>
                <a:lnTo>
                  <a:pt x="249945" y="187837"/>
                </a:lnTo>
                <a:lnTo>
                  <a:pt x="244626" y="184767"/>
                </a:lnTo>
                <a:close/>
                <a:moveTo>
                  <a:pt x="266875" y="184767"/>
                </a:moveTo>
                <a:lnTo>
                  <a:pt x="261556" y="187837"/>
                </a:lnTo>
                <a:lnTo>
                  <a:pt x="256237" y="184767"/>
                </a:lnTo>
                <a:close/>
                <a:moveTo>
                  <a:pt x="278517" y="184767"/>
                </a:moveTo>
                <a:lnTo>
                  <a:pt x="273198" y="187837"/>
                </a:lnTo>
                <a:lnTo>
                  <a:pt x="267878" y="184767"/>
                </a:lnTo>
                <a:close/>
                <a:moveTo>
                  <a:pt x="214" y="185132"/>
                </a:moveTo>
                <a:lnTo>
                  <a:pt x="214" y="191242"/>
                </a:lnTo>
                <a:lnTo>
                  <a:pt x="291" y="191286"/>
                </a:lnTo>
                <a:lnTo>
                  <a:pt x="291" y="191286"/>
                </a:lnTo>
                <a:cubicBezTo>
                  <a:pt x="266" y="191254"/>
                  <a:pt x="244" y="191207"/>
                  <a:pt x="244" y="191181"/>
                </a:cubicBezTo>
                <a:lnTo>
                  <a:pt x="244" y="185132"/>
                </a:lnTo>
                <a:close/>
                <a:moveTo>
                  <a:pt x="291" y="191286"/>
                </a:moveTo>
                <a:cubicBezTo>
                  <a:pt x="295" y="191292"/>
                  <a:pt x="300" y="191298"/>
                  <a:pt x="305" y="191303"/>
                </a:cubicBezTo>
                <a:lnTo>
                  <a:pt x="3116" y="192924"/>
                </a:lnTo>
                <a:lnTo>
                  <a:pt x="3116" y="192924"/>
                </a:lnTo>
                <a:lnTo>
                  <a:pt x="291" y="191286"/>
                </a:lnTo>
                <a:close/>
                <a:moveTo>
                  <a:pt x="11369" y="184980"/>
                </a:moveTo>
                <a:lnTo>
                  <a:pt x="6050" y="194190"/>
                </a:lnTo>
                <a:lnTo>
                  <a:pt x="6050" y="188081"/>
                </a:lnTo>
                <a:lnTo>
                  <a:pt x="11369" y="184980"/>
                </a:lnTo>
                <a:close/>
                <a:moveTo>
                  <a:pt x="34622" y="184980"/>
                </a:moveTo>
                <a:lnTo>
                  <a:pt x="29302" y="194190"/>
                </a:lnTo>
                <a:lnTo>
                  <a:pt x="29302" y="188081"/>
                </a:lnTo>
                <a:lnTo>
                  <a:pt x="34622" y="184980"/>
                </a:lnTo>
                <a:close/>
                <a:moveTo>
                  <a:pt x="46202" y="184980"/>
                </a:moveTo>
                <a:lnTo>
                  <a:pt x="40883" y="194190"/>
                </a:lnTo>
                <a:lnTo>
                  <a:pt x="40883" y="188081"/>
                </a:lnTo>
                <a:lnTo>
                  <a:pt x="46202" y="184980"/>
                </a:lnTo>
                <a:close/>
                <a:moveTo>
                  <a:pt x="57844" y="184980"/>
                </a:moveTo>
                <a:lnTo>
                  <a:pt x="52525" y="194190"/>
                </a:lnTo>
                <a:lnTo>
                  <a:pt x="52525" y="188081"/>
                </a:lnTo>
                <a:lnTo>
                  <a:pt x="57844" y="184980"/>
                </a:lnTo>
                <a:close/>
                <a:moveTo>
                  <a:pt x="69455" y="184980"/>
                </a:moveTo>
                <a:lnTo>
                  <a:pt x="64136" y="194190"/>
                </a:lnTo>
                <a:lnTo>
                  <a:pt x="64136" y="188081"/>
                </a:lnTo>
                <a:lnTo>
                  <a:pt x="69455" y="184980"/>
                </a:lnTo>
                <a:close/>
                <a:moveTo>
                  <a:pt x="81097" y="184980"/>
                </a:moveTo>
                <a:lnTo>
                  <a:pt x="75777" y="194190"/>
                </a:lnTo>
                <a:lnTo>
                  <a:pt x="75777" y="188081"/>
                </a:lnTo>
                <a:lnTo>
                  <a:pt x="81097" y="184980"/>
                </a:lnTo>
                <a:close/>
                <a:moveTo>
                  <a:pt x="92708" y="184980"/>
                </a:moveTo>
                <a:lnTo>
                  <a:pt x="87389" y="194190"/>
                </a:lnTo>
                <a:lnTo>
                  <a:pt x="87389" y="188081"/>
                </a:lnTo>
                <a:lnTo>
                  <a:pt x="92708" y="184980"/>
                </a:lnTo>
                <a:close/>
                <a:moveTo>
                  <a:pt x="104349" y="184980"/>
                </a:moveTo>
                <a:lnTo>
                  <a:pt x="99030" y="194190"/>
                </a:lnTo>
                <a:lnTo>
                  <a:pt x="99030" y="188081"/>
                </a:lnTo>
                <a:lnTo>
                  <a:pt x="104349" y="184980"/>
                </a:lnTo>
                <a:close/>
                <a:moveTo>
                  <a:pt x="115930" y="184980"/>
                </a:moveTo>
                <a:lnTo>
                  <a:pt x="110611" y="194190"/>
                </a:lnTo>
                <a:lnTo>
                  <a:pt x="110611" y="188081"/>
                </a:lnTo>
                <a:lnTo>
                  <a:pt x="115930" y="184980"/>
                </a:lnTo>
                <a:close/>
                <a:moveTo>
                  <a:pt x="127541" y="184980"/>
                </a:moveTo>
                <a:lnTo>
                  <a:pt x="122222" y="194190"/>
                </a:lnTo>
                <a:lnTo>
                  <a:pt x="122222" y="188081"/>
                </a:lnTo>
                <a:lnTo>
                  <a:pt x="127541" y="184980"/>
                </a:lnTo>
                <a:close/>
                <a:moveTo>
                  <a:pt x="139183" y="184980"/>
                </a:moveTo>
                <a:lnTo>
                  <a:pt x="133864" y="194190"/>
                </a:lnTo>
                <a:lnTo>
                  <a:pt x="133864" y="188081"/>
                </a:lnTo>
                <a:lnTo>
                  <a:pt x="139183" y="184980"/>
                </a:lnTo>
                <a:close/>
                <a:moveTo>
                  <a:pt x="150794" y="184980"/>
                </a:moveTo>
                <a:lnTo>
                  <a:pt x="145475" y="194190"/>
                </a:lnTo>
                <a:lnTo>
                  <a:pt x="145475" y="188081"/>
                </a:lnTo>
                <a:lnTo>
                  <a:pt x="150794" y="184980"/>
                </a:lnTo>
                <a:close/>
                <a:moveTo>
                  <a:pt x="162436" y="184980"/>
                </a:moveTo>
                <a:lnTo>
                  <a:pt x="157116" y="194190"/>
                </a:lnTo>
                <a:lnTo>
                  <a:pt x="157116" y="188081"/>
                </a:lnTo>
                <a:lnTo>
                  <a:pt x="162436" y="184980"/>
                </a:lnTo>
                <a:close/>
                <a:moveTo>
                  <a:pt x="174047" y="184980"/>
                </a:moveTo>
                <a:lnTo>
                  <a:pt x="168727" y="194190"/>
                </a:lnTo>
                <a:lnTo>
                  <a:pt x="168727" y="188081"/>
                </a:lnTo>
                <a:lnTo>
                  <a:pt x="174047" y="184980"/>
                </a:lnTo>
                <a:close/>
                <a:moveTo>
                  <a:pt x="185658" y="184980"/>
                </a:moveTo>
                <a:lnTo>
                  <a:pt x="180339" y="194190"/>
                </a:lnTo>
                <a:lnTo>
                  <a:pt x="180339" y="188081"/>
                </a:lnTo>
                <a:lnTo>
                  <a:pt x="185658" y="184980"/>
                </a:lnTo>
                <a:close/>
                <a:moveTo>
                  <a:pt x="197269" y="184980"/>
                </a:moveTo>
                <a:lnTo>
                  <a:pt x="191950" y="194190"/>
                </a:lnTo>
                <a:lnTo>
                  <a:pt x="191950" y="188081"/>
                </a:lnTo>
                <a:lnTo>
                  <a:pt x="197269" y="184980"/>
                </a:lnTo>
                <a:close/>
                <a:moveTo>
                  <a:pt x="208911" y="184980"/>
                </a:moveTo>
                <a:lnTo>
                  <a:pt x="203591" y="194190"/>
                </a:lnTo>
                <a:lnTo>
                  <a:pt x="203591" y="188081"/>
                </a:lnTo>
                <a:lnTo>
                  <a:pt x="208911" y="184980"/>
                </a:lnTo>
                <a:close/>
                <a:moveTo>
                  <a:pt x="220522" y="184980"/>
                </a:moveTo>
                <a:lnTo>
                  <a:pt x="215202" y="194190"/>
                </a:lnTo>
                <a:lnTo>
                  <a:pt x="215202" y="188081"/>
                </a:lnTo>
                <a:lnTo>
                  <a:pt x="220522" y="184980"/>
                </a:lnTo>
                <a:close/>
                <a:moveTo>
                  <a:pt x="232163" y="184980"/>
                </a:moveTo>
                <a:lnTo>
                  <a:pt x="226844" y="194190"/>
                </a:lnTo>
                <a:lnTo>
                  <a:pt x="226844" y="188081"/>
                </a:lnTo>
                <a:lnTo>
                  <a:pt x="232163" y="184980"/>
                </a:lnTo>
                <a:close/>
                <a:moveTo>
                  <a:pt x="243774" y="184980"/>
                </a:moveTo>
                <a:lnTo>
                  <a:pt x="238455" y="194190"/>
                </a:lnTo>
                <a:lnTo>
                  <a:pt x="238455" y="188081"/>
                </a:lnTo>
                <a:lnTo>
                  <a:pt x="243774" y="184980"/>
                </a:lnTo>
                <a:close/>
                <a:moveTo>
                  <a:pt x="255355" y="184980"/>
                </a:moveTo>
                <a:lnTo>
                  <a:pt x="250036" y="194190"/>
                </a:lnTo>
                <a:lnTo>
                  <a:pt x="250036" y="188081"/>
                </a:lnTo>
                <a:lnTo>
                  <a:pt x="255355" y="184980"/>
                </a:lnTo>
                <a:close/>
                <a:moveTo>
                  <a:pt x="266997" y="184980"/>
                </a:moveTo>
                <a:lnTo>
                  <a:pt x="261678" y="194190"/>
                </a:lnTo>
                <a:lnTo>
                  <a:pt x="261678" y="188081"/>
                </a:lnTo>
                <a:lnTo>
                  <a:pt x="266997" y="184980"/>
                </a:lnTo>
                <a:close/>
                <a:moveTo>
                  <a:pt x="278608" y="184980"/>
                </a:moveTo>
                <a:lnTo>
                  <a:pt x="273289" y="194190"/>
                </a:lnTo>
                <a:lnTo>
                  <a:pt x="273289" y="188081"/>
                </a:lnTo>
                <a:lnTo>
                  <a:pt x="278608" y="184980"/>
                </a:lnTo>
                <a:close/>
                <a:moveTo>
                  <a:pt x="457" y="185041"/>
                </a:moveTo>
                <a:lnTo>
                  <a:pt x="5776" y="188081"/>
                </a:lnTo>
                <a:lnTo>
                  <a:pt x="5776" y="194221"/>
                </a:lnTo>
                <a:lnTo>
                  <a:pt x="457" y="185041"/>
                </a:lnTo>
                <a:close/>
                <a:moveTo>
                  <a:pt x="12098" y="185041"/>
                </a:moveTo>
                <a:lnTo>
                  <a:pt x="17418" y="188081"/>
                </a:lnTo>
                <a:lnTo>
                  <a:pt x="17418" y="194221"/>
                </a:lnTo>
                <a:lnTo>
                  <a:pt x="12098" y="185041"/>
                </a:lnTo>
                <a:close/>
                <a:moveTo>
                  <a:pt x="22980" y="184980"/>
                </a:moveTo>
                <a:lnTo>
                  <a:pt x="17661" y="194221"/>
                </a:lnTo>
                <a:lnTo>
                  <a:pt x="17661" y="188081"/>
                </a:lnTo>
                <a:lnTo>
                  <a:pt x="22980" y="184980"/>
                </a:lnTo>
                <a:close/>
                <a:moveTo>
                  <a:pt x="23710" y="185041"/>
                </a:moveTo>
                <a:lnTo>
                  <a:pt x="29029" y="188081"/>
                </a:lnTo>
                <a:lnTo>
                  <a:pt x="29029" y="194221"/>
                </a:lnTo>
                <a:lnTo>
                  <a:pt x="23710" y="185041"/>
                </a:lnTo>
                <a:close/>
                <a:moveTo>
                  <a:pt x="35290" y="185041"/>
                </a:moveTo>
                <a:lnTo>
                  <a:pt x="40610" y="188081"/>
                </a:lnTo>
                <a:lnTo>
                  <a:pt x="40610" y="194221"/>
                </a:lnTo>
                <a:lnTo>
                  <a:pt x="35290" y="185041"/>
                </a:lnTo>
                <a:close/>
                <a:moveTo>
                  <a:pt x="46932" y="185041"/>
                </a:moveTo>
                <a:lnTo>
                  <a:pt x="52251" y="188081"/>
                </a:lnTo>
                <a:lnTo>
                  <a:pt x="52251" y="194221"/>
                </a:lnTo>
                <a:lnTo>
                  <a:pt x="46932" y="185041"/>
                </a:lnTo>
                <a:close/>
                <a:moveTo>
                  <a:pt x="58543" y="185041"/>
                </a:moveTo>
                <a:lnTo>
                  <a:pt x="63862" y="188081"/>
                </a:lnTo>
                <a:lnTo>
                  <a:pt x="63862" y="194221"/>
                </a:lnTo>
                <a:lnTo>
                  <a:pt x="58543" y="185041"/>
                </a:lnTo>
                <a:close/>
                <a:moveTo>
                  <a:pt x="70185" y="185041"/>
                </a:moveTo>
                <a:lnTo>
                  <a:pt x="75504" y="188081"/>
                </a:lnTo>
                <a:lnTo>
                  <a:pt x="75504" y="194221"/>
                </a:lnTo>
                <a:lnTo>
                  <a:pt x="70185" y="185041"/>
                </a:lnTo>
                <a:close/>
                <a:moveTo>
                  <a:pt x="81796" y="185041"/>
                </a:moveTo>
                <a:lnTo>
                  <a:pt x="87115" y="188081"/>
                </a:lnTo>
                <a:lnTo>
                  <a:pt x="87115" y="194221"/>
                </a:lnTo>
                <a:lnTo>
                  <a:pt x="81796" y="185041"/>
                </a:lnTo>
                <a:close/>
                <a:moveTo>
                  <a:pt x="93437" y="185041"/>
                </a:moveTo>
                <a:lnTo>
                  <a:pt x="98757" y="188081"/>
                </a:lnTo>
                <a:lnTo>
                  <a:pt x="98757" y="194221"/>
                </a:lnTo>
                <a:lnTo>
                  <a:pt x="93437" y="185041"/>
                </a:lnTo>
                <a:close/>
                <a:moveTo>
                  <a:pt x="105018" y="185041"/>
                </a:moveTo>
                <a:lnTo>
                  <a:pt x="110337" y="188081"/>
                </a:lnTo>
                <a:lnTo>
                  <a:pt x="110337" y="194221"/>
                </a:lnTo>
                <a:lnTo>
                  <a:pt x="105018" y="185041"/>
                </a:lnTo>
                <a:close/>
                <a:moveTo>
                  <a:pt x="116660" y="185041"/>
                </a:moveTo>
                <a:lnTo>
                  <a:pt x="121979" y="188081"/>
                </a:lnTo>
                <a:lnTo>
                  <a:pt x="121979" y="194221"/>
                </a:lnTo>
                <a:lnTo>
                  <a:pt x="116660" y="185041"/>
                </a:lnTo>
                <a:close/>
                <a:moveTo>
                  <a:pt x="128271" y="185041"/>
                </a:moveTo>
                <a:lnTo>
                  <a:pt x="133590" y="188081"/>
                </a:lnTo>
                <a:lnTo>
                  <a:pt x="133590" y="194221"/>
                </a:lnTo>
                <a:lnTo>
                  <a:pt x="128271" y="185041"/>
                </a:lnTo>
                <a:close/>
                <a:moveTo>
                  <a:pt x="139912" y="185041"/>
                </a:moveTo>
                <a:lnTo>
                  <a:pt x="145232" y="188081"/>
                </a:lnTo>
                <a:lnTo>
                  <a:pt x="145232" y="194221"/>
                </a:lnTo>
                <a:lnTo>
                  <a:pt x="139912" y="185041"/>
                </a:lnTo>
                <a:close/>
                <a:moveTo>
                  <a:pt x="151523" y="185041"/>
                </a:moveTo>
                <a:lnTo>
                  <a:pt x="156843" y="188081"/>
                </a:lnTo>
                <a:lnTo>
                  <a:pt x="156843" y="194221"/>
                </a:lnTo>
                <a:lnTo>
                  <a:pt x="151523" y="185041"/>
                </a:lnTo>
                <a:close/>
                <a:moveTo>
                  <a:pt x="163165" y="185041"/>
                </a:moveTo>
                <a:lnTo>
                  <a:pt x="168484" y="188081"/>
                </a:lnTo>
                <a:lnTo>
                  <a:pt x="168484" y="194221"/>
                </a:lnTo>
                <a:lnTo>
                  <a:pt x="163165" y="185041"/>
                </a:lnTo>
                <a:close/>
                <a:moveTo>
                  <a:pt x="174746" y="185041"/>
                </a:moveTo>
                <a:lnTo>
                  <a:pt x="180065" y="188081"/>
                </a:lnTo>
                <a:lnTo>
                  <a:pt x="180065" y="194221"/>
                </a:lnTo>
                <a:lnTo>
                  <a:pt x="174746" y="185041"/>
                </a:lnTo>
                <a:close/>
                <a:moveTo>
                  <a:pt x="186357" y="185041"/>
                </a:moveTo>
                <a:lnTo>
                  <a:pt x="191676" y="188081"/>
                </a:lnTo>
                <a:lnTo>
                  <a:pt x="191676" y="194221"/>
                </a:lnTo>
                <a:lnTo>
                  <a:pt x="186357" y="185041"/>
                </a:lnTo>
                <a:close/>
                <a:moveTo>
                  <a:pt x="197999" y="185041"/>
                </a:moveTo>
                <a:lnTo>
                  <a:pt x="203318" y="188081"/>
                </a:lnTo>
                <a:lnTo>
                  <a:pt x="203318" y="194221"/>
                </a:lnTo>
                <a:lnTo>
                  <a:pt x="197999" y="185041"/>
                </a:lnTo>
                <a:close/>
                <a:moveTo>
                  <a:pt x="209610" y="185041"/>
                </a:moveTo>
                <a:lnTo>
                  <a:pt x="214929" y="188111"/>
                </a:lnTo>
                <a:lnTo>
                  <a:pt x="214929" y="194251"/>
                </a:lnTo>
                <a:lnTo>
                  <a:pt x="209610" y="185041"/>
                </a:lnTo>
                <a:close/>
                <a:moveTo>
                  <a:pt x="221251" y="185041"/>
                </a:moveTo>
                <a:lnTo>
                  <a:pt x="226570" y="188111"/>
                </a:lnTo>
                <a:lnTo>
                  <a:pt x="226570" y="194251"/>
                </a:lnTo>
                <a:lnTo>
                  <a:pt x="221251" y="185041"/>
                </a:lnTo>
                <a:close/>
                <a:moveTo>
                  <a:pt x="232862" y="185041"/>
                </a:moveTo>
                <a:lnTo>
                  <a:pt x="238182" y="188111"/>
                </a:lnTo>
                <a:lnTo>
                  <a:pt x="238182" y="194251"/>
                </a:lnTo>
                <a:lnTo>
                  <a:pt x="232862" y="185041"/>
                </a:lnTo>
                <a:close/>
                <a:moveTo>
                  <a:pt x="244474" y="185041"/>
                </a:moveTo>
                <a:lnTo>
                  <a:pt x="249793" y="188111"/>
                </a:lnTo>
                <a:lnTo>
                  <a:pt x="249793" y="194251"/>
                </a:lnTo>
                <a:lnTo>
                  <a:pt x="244474" y="185041"/>
                </a:lnTo>
                <a:close/>
                <a:moveTo>
                  <a:pt x="256085" y="185041"/>
                </a:moveTo>
                <a:lnTo>
                  <a:pt x="261404" y="188111"/>
                </a:lnTo>
                <a:lnTo>
                  <a:pt x="261404" y="194251"/>
                </a:lnTo>
                <a:lnTo>
                  <a:pt x="256085" y="185041"/>
                </a:lnTo>
                <a:close/>
                <a:moveTo>
                  <a:pt x="267726" y="185041"/>
                </a:moveTo>
                <a:lnTo>
                  <a:pt x="273046" y="188111"/>
                </a:lnTo>
                <a:lnTo>
                  <a:pt x="273046" y="194251"/>
                </a:lnTo>
                <a:lnTo>
                  <a:pt x="267726" y="185041"/>
                </a:lnTo>
                <a:close/>
                <a:moveTo>
                  <a:pt x="3116" y="192924"/>
                </a:moveTo>
                <a:lnTo>
                  <a:pt x="5563" y="194342"/>
                </a:lnTo>
                <a:lnTo>
                  <a:pt x="5557" y="194332"/>
                </a:lnTo>
                <a:lnTo>
                  <a:pt x="5557" y="194332"/>
                </a:lnTo>
                <a:lnTo>
                  <a:pt x="3116" y="192924"/>
                </a:lnTo>
                <a:close/>
                <a:moveTo>
                  <a:pt x="11855" y="185102"/>
                </a:moveTo>
                <a:lnTo>
                  <a:pt x="17174" y="194342"/>
                </a:lnTo>
                <a:lnTo>
                  <a:pt x="11855" y="191272"/>
                </a:lnTo>
                <a:lnTo>
                  <a:pt x="11855" y="185102"/>
                </a:lnTo>
                <a:close/>
                <a:moveTo>
                  <a:pt x="23497" y="185102"/>
                </a:moveTo>
                <a:lnTo>
                  <a:pt x="28816" y="194342"/>
                </a:lnTo>
                <a:lnTo>
                  <a:pt x="23497" y="191272"/>
                </a:lnTo>
                <a:lnTo>
                  <a:pt x="23497" y="185102"/>
                </a:lnTo>
                <a:close/>
                <a:moveTo>
                  <a:pt x="35078" y="185102"/>
                </a:moveTo>
                <a:lnTo>
                  <a:pt x="40397" y="194342"/>
                </a:lnTo>
                <a:lnTo>
                  <a:pt x="35078" y="191272"/>
                </a:lnTo>
                <a:lnTo>
                  <a:pt x="35078" y="185102"/>
                </a:lnTo>
                <a:close/>
                <a:moveTo>
                  <a:pt x="46689" y="185102"/>
                </a:moveTo>
                <a:lnTo>
                  <a:pt x="52008" y="194342"/>
                </a:lnTo>
                <a:lnTo>
                  <a:pt x="46689" y="191272"/>
                </a:lnTo>
                <a:lnTo>
                  <a:pt x="46689" y="185102"/>
                </a:lnTo>
                <a:close/>
                <a:moveTo>
                  <a:pt x="58330" y="185102"/>
                </a:moveTo>
                <a:lnTo>
                  <a:pt x="63650" y="194342"/>
                </a:lnTo>
                <a:lnTo>
                  <a:pt x="58330" y="191272"/>
                </a:lnTo>
                <a:lnTo>
                  <a:pt x="58330" y="185102"/>
                </a:lnTo>
                <a:close/>
                <a:moveTo>
                  <a:pt x="69941" y="185132"/>
                </a:moveTo>
                <a:lnTo>
                  <a:pt x="75261" y="194342"/>
                </a:lnTo>
                <a:lnTo>
                  <a:pt x="69941" y="191242"/>
                </a:lnTo>
                <a:lnTo>
                  <a:pt x="69941" y="185132"/>
                </a:lnTo>
                <a:close/>
                <a:moveTo>
                  <a:pt x="81583" y="185132"/>
                </a:moveTo>
                <a:lnTo>
                  <a:pt x="86902" y="194342"/>
                </a:lnTo>
                <a:lnTo>
                  <a:pt x="81583" y="191242"/>
                </a:lnTo>
                <a:lnTo>
                  <a:pt x="81583" y="185132"/>
                </a:lnTo>
                <a:close/>
                <a:moveTo>
                  <a:pt x="93194" y="185132"/>
                </a:moveTo>
                <a:lnTo>
                  <a:pt x="98513" y="194342"/>
                </a:lnTo>
                <a:lnTo>
                  <a:pt x="93194" y="191242"/>
                </a:lnTo>
                <a:lnTo>
                  <a:pt x="93194" y="185132"/>
                </a:lnTo>
                <a:close/>
                <a:moveTo>
                  <a:pt x="104836" y="185132"/>
                </a:moveTo>
                <a:lnTo>
                  <a:pt x="110155" y="194342"/>
                </a:lnTo>
                <a:lnTo>
                  <a:pt x="104836" y="191242"/>
                </a:lnTo>
                <a:lnTo>
                  <a:pt x="104836" y="185132"/>
                </a:lnTo>
                <a:close/>
                <a:moveTo>
                  <a:pt x="116416" y="185132"/>
                </a:moveTo>
                <a:lnTo>
                  <a:pt x="121736" y="194342"/>
                </a:lnTo>
                <a:lnTo>
                  <a:pt x="116416" y="191242"/>
                </a:lnTo>
                <a:lnTo>
                  <a:pt x="116416" y="185132"/>
                </a:lnTo>
                <a:close/>
                <a:moveTo>
                  <a:pt x="128058" y="185132"/>
                </a:moveTo>
                <a:lnTo>
                  <a:pt x="133377" y="194342"/>
                </a:lnTo>
                <a:lnTo>
                  <a:pt x="128058" y="191242"/>
                </a:lnTo>
                <a:lnTo>
                  <a:pt x="128058" y="185132"/>
                </a:lnTo>
                <a:close/>
                <a:moveTo>
                  <a:pt x="139669" y="185132"/>
                </a:moveTo>
                <a:lnTo>
                  <a:pt x="144988" y="194342"/>
                </a:lnTo>
                <a:lnTo>
                  <a:pt x="139669" y="191242"/>
                </a:lnTo>
                <a:lnTo>
                  <a:pt x="139669" y="185132"/>
                </a:lnTo>
                <a:close/>
                <a:moveTo>
                  <a:pt x="151311" y="185132"/>
                </a:moveTo>
                <a:lnTo>
                  <a:pt x="156630" y="194342"/>
                </a:lnTo>
                <a:lnTo>
                  <a:pt x="151311" y="191242"/>
                </a:lnTo>
                <a:lnTo>
                  <a:pt x="151311" y="185132"/>
                </a:lnTo>
                <a:close/>
                <a:moveTo>
                  <a:pt x="162922" y="185132"/>
                </a:moveTo>
                <a:lnTo>
                  <a:pt x="168241" y="194342"/>
                </a:lnTo>
                <a:lnTo>
                  <a:pt x="162922" y="191242"/>
                </a:lnTo>
                <a:lnTo>
                  <a:pt x="162922" y="185132"/>
                </a:lnTo>
                <a:close/>
                <a:moveTo>
                  <a:pt x="174503" y="185132"/>
                </a:moveTo>
                <a:lnTo>
                  <a:pt x="179822" y="194342"/>
                </a:lnTo>
                <a:lnTo>
                  <a:pt x="174503" y="191242"/>
                </a:lnTo>
                <a:lnTo>
                  <a:pt x="174503" y="185132"/>
                </a:lnTo>
                <a:close/>
                <a:moveTo>
                  <a:pt x="186144" y="185132"/>
                </a:moveTo>
                <a:lnTo>
                  <a:pt x="191463" y="194342"/>
                </a:lnTo>
                <a:lnTo>
                  <a:pt x="186144" y="191242"/>
                </a:lnTo>
                <a:lnTo>
                  <a:pt x="186144" y="185132"/>
                </a:lnTo>
                <a:close/>
                <a:moveTo>
                  <a:pt x="197755" y="185132"/>
                </a:moveTo>
                <a:lnTo>
                  <a:pt x="203075" y="194342"/>
                </a:lnTo>
                <a:lnTo>
                  <a:pt x="197755" y="191242"/>
                </a:lnTo>
                <a:lnTo>
                  <a:pt x="197755" y="185132"/>
                </a:lnTo>
                <a:close/>
                <a:moveTo>
                  <a:pt x="209397" y="185132"/>
                </a:moveTo>
                <a:lnTo>
                  <a:pt x="214716" y="194342"/>
                </a:lnTo>
                <a:lnTo>
                  <a:pt x="209397" y="191242"/>
                </a:lnTo>
                <a:lnTo>
                  <a:pt x="209397" y="185132"/>
                </a:lnTo>
                <a:close/>
                <a:moveTo>
                  <a:pt x="221008" y="185132"/>
                </a:moveTo>
                <a:lnTo>
                  <a:pt x="226327" y="194342"/>
                </a:lnTo>
                <a:lnTo>
                  <a:pt x="221008" y="191303"/>
                </a:lnTo>
                <a:lnTo>
                  <a:pt x="221008" y="185132"/>
                </a:lnTo>
                <a:close/>
                <a:moveTo>
                  <a:pt x="232650" y="185132"/>
                </a:moveTo>
                <a:lnTo>
                  <a:pt x="237969" y="194342"/>
                </a:lnTo>
                <a:lnTo>
                  <a:pt x="232650" y="191303"/>
                </a:lnTo>
                <a:lnTo>
                  <a:pt x="232650" y="185132"/>
                </a:lnTo>
                <a:close/>
                <a:moveTo>
                  <a:pt x="244230" y="185132"/>
                </a:moveTo>
                <a:lnTo>
                  <a:pt x="249550" y="194342"/>
                </a:lnTo>
                <a:lnTo>
                  <a:pt x="244230" y="191303"/>
                </a:lnTo>
                <a:lnTo>
                  <a:pt x="244230" y="185132"/>
                </a:lnTo>
                <a:close/>
                <a:moveTo>
                  <a:pt x="255872" y="185132"/>
                </a:moveTo>
                <a:lnTo>
                  <a:pt x="261191" y="194342"/>
                </a:lnTo>
                <a:lnTo>
                  <a:pt x="255872" y="191303"/>
                </a:lnTo>
                <a:lnTo>
                  <a:pt x="255872" y="185132"/>
                </a:lnTo>
                <a:close/>
                <a:moveTo>
                  <a:pt x="267483" y="185132"/>
                </a:moveTo>
                <a:lnTo>
                  <a:pt x="272802" y="194342"/>
                </a:lnTo>
                <a:lnTo>
                  <a:pt x="267483" y="191303"/>
                </a:lnTo>
                <a:lnTo>
                  <a:pt x="267483" y="185132"/>
                </a:lnTo>
                <a:close/>
                <a:moveTo>
                  <a:pt x="34834" y="185132"/>
                </a:moveTo>
                <a:lnTo>
                  <a:pt x="34834" y="191303"/>
                </a:lnTo>
                <a:lnTo>
                  <a:pt x="29515" y="194372"/>
                </a:lnTo>
                <a:lnTo>
                  <a:pt x="29515" y="194372"/>
                </a:lnTo>
                <a:lnTo>
                  <a:pt x="34834" y="185132"/>
                </a:lnTo>
                <a:close/>
                <a:moveTo>
                  <a:pt x="69698" y="185132"/>
                </a:moveTo>
                <a:lnTo>
                  <a:pt x="69698" y="191303"/>
                </a:lnTo>
                <a:lnTo>
                  <a:pt x="64379" y="194372"/>
                </a:lnTo>
                <a:lnTo>
                  <a:pt x="64379" y="194372"/>
                </a:lnTo>
                <a:lnTo>
                  <a:pt x="69698" y="185132"/>
                </a:lnTo>
                <a:close/>
                <a:moveTo>
                  <a:pt x="81309" y="185132"/>
                </a:moveTo>
                <a:lnTo>
                  <a:pt x="81309" y="191303"/>
                </a:lnTo>
                <a:lnTo>
                  <a:pt x="75990" y="194372"/>
                </a:lnTo>
                <a:lnTo>
                  <a:pt x="75990" y="194372"/>
                </a:lnTo>
                <a:lnTo>
                  <a:pt x="81309" y="185132"/>
                </a:lnTo>
                <a:close/>
                <a:moveTo>
                  <a:pt x="92951" y="185132"/>
                </a:moveTo>
                <a:lnTo>
                  <a:pt x="92951" y="191303"/>
                </a:lnTo>
                <a:lnTo>
                  <a:pt x="87632" y="194372"/>
                </a:lnTo>
                <a:lnTo>
                  <a:pt x="87632" y="194372"/>
                </a:lnTo>
                <a:lnTo>
                  <a:pt x="92951" y="185132"/>
                </a:lnTo>
                <a:close/>
                <a:moveTo>
                  <a:pt x="104562" y="185132"/>
                </a:moveTo>
                <a:lnTo>
                  <a:pt x="104562" y="191303"/>
                </a:lnTo>
                <a:lnTo>
                  <a:pt x="99243" y="194372"/>
                </a:lnTo>
                <a:lnTo>
                  <a:pt x="99243" y="194372"/>
                </a:lnTo>
                <a:lnTo>
                  <a:pt x="104562" y="185132"/>
                </a:lnTo>
                <a:close/>
                <a:moveTo>
                  <a:pt x="116143" y="185132"/>
                </a:moveTo>
                <a:lnTo>
                  <a:pt x="116143" y="191303"/>
                </a:lnTo>
                <a:lnTo>
                  <a:pt x="110824" y="194372"/>
                </a:lnTo>
                <a:lnTo>
                  <a:pt x="110824" y="194372"/>
                </a:lnTo>
                <a:lnTo>
                  <a:pt x="116143" y="185132"/>
                </a:lnTo>
                <a:close/>
                <a:moveTo>
                  <a:pt x="127784" y="185132"/>
                </a:moveTo>
                <a:lnTo>
                  <a:pt x="127784" y="191303"/>
                </a:lnTo>
                <a:lnTo>
                  <a:pt x="122465" y="194372"/>
                </a:lnTo>
                <a:lnTo>
                  <a:pt x="122465" y="194372"/>
                </a:lnTo>
                <a:lnTo>
                  <a:pt x="127784" y="185132"/>
                </a:lnTo>
                <a:close/>
                <a:moveTo>
                  <a:pt x="139396" y="185132"/>
                </a:moveTo>
                <a:lnTo>
                  <a:pt x="139396" y="191303"/>
                </a:lnTo>
                <a:lnTo>
                  <a:pt x="134076" y="194372"/>
                </a:lnTo>
                <a:lnTo>
                  <a:pt x="134076" y="194372"/>
                </a:lnTo>
                <a:lnTo>
                  <a:pt x="139396" y="185132"/>
                </a:lnTo>
                <a:close/>
                <a:moveTo>
                  <a:pt x="151037" y="185132"/>
                </a:moveTo>
                <a:lnTo>
                  <a:pt x="151037" y="191303"/>
                </a:lnTo>
                <a:lnTo>
                  <a:pt x="145718" y="194372"/>
                </a:lnTo>
                <a:lnTo>
                  <a:pt x="145718" y="194372"/>
                </a:lnTo>
                <a:lnTo>
                  <a:pt x="151037" y="185132"/>
                </a:lnTo>
                <a:close/>
                <a:moveTo>
                  <a:pt x="162648" y="185132"/>
                </a:moveTo>
                <a:lnTo>
                  <a:pt x="162648" y="191303"/>
                </a:lnTo>
                <a:lnTo>
                  <a:pt x="157329" y="194372"/>
                </a:lnTo>
                <a:lnTo>
                  <a:pt x="157329" y="194372"/>
                </a:lnTo>
                <a:lnTo>
                  <a:pt x="162648" y="185132"/>
                </a:lnTo>
                <a:close/>
                <a:moveTo>
                  <a:pt x="174290" y="185132"/>
                </a:moveTo>
                <a:lnTo>
                  <a:pt x="174290" y="191303"/>
                </a:lnTo>
                <a:lnTo>
                  <a:pt x="168971" y="194372"/>
                </a:lnTo>
                <a:lnTo>
                  <a:pt x="168971" y="194372"/>
                </a:lnTo>
                <a:lnTo>
                  <a:pt x="174290" y="185132"/>
                </a:lnTo>
                <a:close/>
                <a:moveTo>
                  <a:pt x="185871" y="185193"/>
                </a:moveTo>
                <a:lnTo>
                  <a:pt x="185871" y="191303"/>
                </a:lnTo>
                <a:lnTo>
                  <a:pt x="180551" y="194372"/>
                </a:lnTo>
                <a:lnTo>
                  <a:pt x="180551" y="194372"/>
                </a:lnTo>
                <a:lnTo>
                  <a:pt x="185871" y="185193"/>
                </a:lnTo>
                <a:close/>
                <a:moveTo>
                  <a:pt x="197512" y="185132"/>
                </a:moveTo>
                <a:lnTo>
                  <a:pt x="197512" y="191303"/>
                </a:lnTo>
                <a:lnTo>
                  <a:pt x="192193" y="194372"/>
                </a:lnTo>
                <a:lnTo>
                  <a:pt x="192193" y="194372"/>
                </a:lnTo>
                <a:lnTo>
                  <a:pt x="197512" y="185132"/>
                </a:lnTo>
                <a:close/>
                <a:moveTo>
                  <a:pt x="209123" y="185132"/>
                </a:moveTo>
                <a:lnTo>
                  <a:pt x="209123" y="191303"/>
                </a:lnTo>
                <a:lnTo>
                  <a:pt x="203804" y="194372"/>
                </a:lnTo>
                <a:lnTo>
                  <a:pt x="203804" y="194372"/>
                </a:lnTo>
                <a:lnTo>
                  <a:pt x="209123" y="185132"/>
                </a:lnTo>
                <a:close/>
                <a:moveTo>
                  <a:pt x="220765" y="185193"/>
                </a:moveTo>
                <a:lnTo>
                  <a:pt x="220765" y="191303"/>
                </a:lnTo>
                <a:lnTo>
                  <a:pt x="215446" y="194372"/>
                </a:lnTo>
                <a:lnTo>
                  <a:pt x="215446" y="194372"/>
                </a:lnTo>
                <a:lnTo>
                  <a:pt x="220765" y="185193"/>
                </a:lnTo>
                <a:close/>
                <a:moveTo>
                  <a:pt x="243957" y="185193"/>
                </a:moveTo>
                <a:lnTo>
                  <a:pt x="243957" y="191303"/>
                </a:lnTo>
                <a:lnTo>
                  <a:pt x="238638" y="194372"/>
                </a:lnTo>
                <a:lnTo>
                  <a:pt x="238638" y="194372"/>
                </a:lnTo>
                <a:lnTo>
                  <a:pt x="243957" y="185193"/>
                </a:lnTo>
                <a:close/>
                <a:moveTo>
                  <a:pt x="255598" y="185193"/>
                </a:moveTo>
                <a:lnTo>
                  <a:pt x="255598" y="191303"/>
                </a:lnTo>
                <a:lnTo>
                  <a:pt x="250279" y="194372"/>
                </a:lnTo>
                <a:lnTo>
                  <a:pt x="250279" y="194372"/>
                </a:lnTo>
                <a:lnTo>
                  <a:pt x="255598" y="185193"/>
                </a:lnTo>
                <a:close/>
                <a:moveTo>
                  <a:pt x="11582" y="185132"/>
                </a:moveTo>
                <a:lnTo>
                  <a:pt x="11582" y="191303"/>
                </a:lnTo>
                <a:lnTo>
                  <a:pt x="6262" y="194372"/>
                </a:lnTo>
                <a:lnTo>
                  <a:pt x="11582" y="185132"/>
                </a:lnTo>
                <a:close/>
                <a:moveTo>
                  <a:pt x="23223" y="185193"/>
                </a:moveTo>
                <a:lnTo>
                  <a:pt x="23223" y="191303"/>
                </a:lnTo>
                <a:lnTo>
                  <a:pt x="17904" y="194372"/>
                </a:lnTo>
                <a:lnTo>
                  <a:pt x="23223" y="185193"/>
                </a:lnTo>
                <a:close/>
                <a:moveTo>
                  <a:pt x="46446" y="185132"/>
                </a:moveTo>
                <a:lnTo>
                  <a:pt x="46446" y="191303"/>
                </a:lnTo>
                <a:lnTo>
                  <a:pt x="41126" y="194372"/>
                </a:lnTo>
                <a:lnTo>
                  <a:pt x="46446" y="185132"/>
                </a:lnTo>
                <a:close/>
                <a:moveTo>
                  <a:pt x="58057" y="185132"/>
                </a:moveTo>
                <a:lnTo>
                  <a:pt x="58057" y="191303"/>
                </a:lnTo>
                <a:lnTo>
                  <a:pt x="52737" y="194372"/>
                </a:lnTo>
                <a:lnTo>
                  <a:pt x="58057" y="185132"/>
                </a:lnTo>
                <a:close/>
                <a:moveTo>
                  <a:pt x="232376" y="185193"/>
                </a:moveTo>
                <a:lnTo>
                  <a:pt x="232376" y="191303"/>
                </a:lnTo>
                <a:lnTo>
                  <a:pt x="227057" y="194372"/>
                </a:lnTo>
                <a:lnTo>
                  <a:pt x="232376" y="185193"/>
                </a:lnTo>
                <a:close/>
                <a:moveTo>
                  <a:pt x="267210" y="185193"/>
                </a:moveTo>
                <a:lnTo>
                  <a:pt x="267210" y="191303"/>
                </a:lnTo>
                <a:lnTo>
                  <a:pt x="261890" y="194372"/>
                </a:lnTo>
                <a:lnTo>
                  <a:pt x="267210" y="185193"/>
                </a:lnTo>
                <a:close/>
                <a:moveTo>
                  <a:pt x="278851" y="185193"/>
                </a:moveTo>
                <a:lnTo>
                  <a:pt x="278851" y="191303"/>
                </a:lnTo>
                <a:lnTo>
                  <a:pt x="273532" y="194372"/>
                </a:lnTo>
                <a:lnTo>
                  <a:pt x="278851" y="185193"/>
                </a:lnTo>
                <a:close/>
                <a:moveTo>
                  <a:pt x="69850" y="191485"/>
                </a:moveTo>
                <a:lnTo>
                  <a:pt x="75169" y="194555"/>
                </a:lnTo>
                <a:lnTo>
                  <a:pt x="64531" y="194555"/>
                </a:lnTo>
                <a:lnTo>
                  <a:pt x="69850" y="191485"/>
                </a:lnTo>
                <a:close/>
                <a:moveTo>
                  <a:pt x="81431" y="191485"/>
                </a:moveTo>
                <a:lnTo>
                  <a:pt x="86750" y="194555"/>
                </a:lnTo>
                <a:lnTo>
                  <a:pt x="76112" y="194555"/>
                </a:lnTo>
                <a:lnTo>
                  <a:pt x="81431" y="191485"/>
                </a:lnTo>
                <a:close/>
                <a:moveTo>
                  <a:pt x="93042" y="191485"/>
                </a:moveTo>
                <a:lnTo>
                  <a:pt x="98361" y="194555"/>
                </a:lnTo>
                <a:lnTo>
                  <a:pt x="87723" y="194555"/>
                </a:lnTo>
                <a:lnTo>
                  <a:pt x="93042" y="191485"/>
                </a:lnTo>
                <a:close/>
                <a:moveTo>
                  <a:pt x="104684" y="191485"/>
                </a:moveTo>
                <a:lnTo>
                  <a:pt x="110003" y="194555"/>
                </a:lnTo>
                <a:lnTo>
                  <a:pt x="99364" y="194555"/>
                </a:lnTo>
                <a:lnTo>
                  <a:pt x="104684" y="191485"/>
                </a:lnTo>
                <a:close/>
                <a:moveTo>
                  <a:pt x="116295" y="191485"/>
                </a:moveTo>
                <a:lnTo>
                  <a:pt x="121614" y="194555"/>
                </a:lnTo>
                <a:lnTo>
                  <a:pt x="110976" y="194555"/>
                </a:lnTo>
                <a:lnTo>
                  <a:pt x="116295" y="191485"/>
                </a:lnTo>
                <a:close/>
                <a:moveTo>
                  <a:pt x="127936" y="191485"/>
                </a:moveTo>
                <a:lnTo>
                  <a:pt x="133256" y="194555"/>
                </a:lnTo>
                <a:lnTo>
                  <a:pt x="122617" y="194555"/>
                </a:lnTo>
                <a:lnTo>
                  <a:pt x="127936" y="191485"/>
                </a:lnTo>
                <a:close/>
                <a:moveTo>
                  <a:pt x="139548" y="191485"/>
                </a:moveTo>
                <a:lnTo>
                  <a:pt x="144867" y="194555"/>
                </a:lnTo>
                <a:lnTo>
                  <a:pt x="134228" y="194555"/>
                </a:lnTo>
                <a:lnTo>
                  <a:pt x="139548" y="191485"/>
                </a:lnTo>
                <a:close/>
                <a:moveTo>
                  <a:pt x="151159" y="191485"/>
                </a:moveTo>
                <a:lnTo>
                  <a:pt x="156478" y="194555"/>
                </a:lnTo>
                <a:lnTo>
                  <a:pt x="145840" y="194555"/>
                </a:lnTo>
                <a:lnTo>
                  <a:pt x="151159" y="191485"/>
                </a:lnTo>
                <a:close/>
                <a:moveTo>
                  <a:pt x="162770" y="191485"/>
                </a:moveTo>
                <a:lnTo>
                  <a:pt x="168089" y="194555"/>
                </a:lnTo>
                <a:lnTo>
                  <a:pt x="157451" y="194555"/>
                </a:lnTo>
                <a:lnTo>
                  <a:pt x="162770" y="191485"/>
                </a:lnTo>
                <a:close/>
                <a:moveTo>
                  <a:pt x="174411" y="191485"/>
                </a:moveTo>
                <a:lnTo>
                  <a:pt x="179731" y="194555"/>
                </a:lnTo>
                <a:lnTo>
                  <a:pt x="169092" y="194555"/>
                </a:lnTo>
                <a:lnTo>
                  <a:pt x="174411" y="191485"/>
                </a:lnTo>
                <a:close/>
                <a:moveTo>
                  <a:pt x="186023" y="191485"/>
                </a:moveTo>
                <a:lnTo>
                  <a:pt x="191342" y="194555"/>
                </a:lnTo>
                <a:lnTo>
                  <a:pt x="180703" y="194555"/>
                </a:lnTo>
                <a:lnTo>
                  <a:pt x="186023" y="191485"/>
                </a:lnTo>
                <a:close/>
                <a:moveTo>
                  <a:pt x="197634" y="191485"/>
                </a:moveTo>
                <a:lnTo>
                  <a:pt x="202953" y="194555"/>
                </a:lnTo>
                <a:lnTo>
                  <a:pt x="192345" y="194555"/>
                </a:lnTo>
                <a:lnTo>
                  <a:pt x="197634" y="191485"/>
                </a:lnTo>
                <a:close/>
                <a:moveTo>
                  <a:pt x="209275" y="191485"/>
                </a:moveTo>
                <a:lnTo>
                  <a:pt x="214595" y="194555"/>
                </a:lnTo>
                <a:lnTo>
                  <a:pt x="203956" y="194555"/>
                </a:lnTo>
                <a:lnTo>
                  <a:pt x="209275" y="191485"/>
                </a:lnTo>
                <a:close/>
                <a:moveTo>
                  <a:pt x="220856" y="191485"/>
                </a:moveTo>
                <a:lnTo>
                  <a:pt x="226175" y="194555"/>
                </a:lnTo>
                <a:lnTo>
                  <a:pt x="215537" y="194555"/>
                </a:lnTo>
                <a:lnTo>
                  <a:pt x="220856" y="191485"/>
                </a:lnTo>
                <a:close/>
                <a:moveTo>
                  <a:pt x="232498" y="191485"/>
                </a:moveTo>
                <a:lnTo>
                  <a:pt x="237817" y="194555"/>
                </a:lnTo>
                <a:lnTo>
                  <a:pt x="227178" y="194555"/>
                </a:lnTo>
                <a:lnTo>
                  <a:pt x="232498" y="191485"/>
                </a:lnTo>
                <a:close/>
                <a:moveTo>
                  <a:pt x="244109" y="191485"/>
                </a:moveTo>
                <a:lnTo>
                  <a:pt x="249428" y="194555"/>
                </a:lnTo>
                <a:lnTo>
                  <a:pt x="238790" y="194555"/>
                </a:lnTo>
                <a:lnTo>
                  <a:pt x="244109" y="191485"/>
                </a:lnTo>
                <a:close/>
                <a:moveTo>
                  <a:pt x="255750" y="191485"/>
                </a:moveTo>
                <a:lnTo>
                  <a:pt x="261070" y="194555"/>
                </a:lnTo>
                <a:lnTo>
                  <a:pt x="250431" y="194555"/>
                </a:lnTo>
                <a:lnTo>
                  <a:pt x="255750" y="191485"/>
                </a:lnTo>
                <a:close/>
                <a:moveTo>
                  <a:pt x="267362" y="191485"/>
                </a:moveTo>
                <a:lnTo>
                  <a:pt x="272681" y="194555"/>
                </a:lnTo>
                <a:lnTo>
                  <a:pt x="262042" y="194555"/>
                </a:lnTo>
                <a:lnTo>
                  <a:pt x="267362" y="191485"/>
                </a:lnTo>
                <a:close/>
                <a:moveTo>
                  <a:pt x="279003" y="191485"/>
                </a:moveTo>
                <a:lnTo>
                  <a:pt x="284322" y="194555"/>
                </a:lnTo>
                <a:lnTo>
                  <a:pt x="273684" y="194555"/>
                </a:lnTo>
                <a:lnTo>
                  <a:pt x="279003" y="191485"/>
                </a:lnTo>
                <a:close/>
                <a:moveTo>
                  <a:pt x="11703" y="191515"/>
                </a:moveTo>
                <a:lnTo>
                  <a:pt x="17023" y="194616"/>
                </a:lnTo>
                <a:lnTo>
                  <a:pt x="6384" y="194616"/>
                </a:lnTo>
                <a:lnTo>
                  <a:pt x="11703" y="191515"/>
                </a:lnTo>
                <a:close/>
                <a:moveTo>
                  <a:pt x="23345" y="191515"/>
                </a:moveTo>
                <a:lnTo>
                  <a:pt x="28664" y="194616"/>
                </a:lnTo>
                <a:lnTo>
                  <a:pt x="18026" y="194616"/>
                </a:lnTo>
                <a:lnTo>
                  <a:pt x="23345" y="191515"/>
                </a:lnTo>
                <a:close/>
                <a:moveTo>
                  <a:pt x="34956" y="191515"/>
                </a:moveTo>
                <a:lnTo>
                  <a:pt x="40275" y="194616"/>
                </a:lnTo>
                <a:lnTo>
                  <a:pt x="29637" y="194616"/>
                </a:lnTo>
                <a:lnTo>
                  <a:pt x="34956" y="191515"/>
                </a:lnTo>
                <a:close/>
                <a:moveTo>
                  <a:pt x="46598" y="191515"/>
                </a:moveTo>
                <a:lnTo>
                  <a:pt x="51886" y="194616"/>
                </a:lnTo>
                <a:lnTo>
                  <a:pt x="41248" y="194616"/>
                </a:lnTo>
                <a:lnTo>
                  <a:pt x="46598" y="191515"/>
                </a:lnTo>
                <a:close/>
                <a:moveTo>
                  <a:pt x="58209" y="191515"/>
                </a:moveTo>
                <a:lnTo>
                  <a:pt x="63528" y="194616"/>
                </a:lnTo>
                <a:lnTo>
                  <a:pt x="52889" y="194616"/>
                </a:lnTo>
                <a:lnTo>
                  <a:pt x="58209" y="191515"/>
                </a:lnTo>
                <a:close/>
                <a:moveTo>
                  <a:pt x="17023" y="194828"/>
                </a:moveTo>
                <a:lnTo>
                  <a:pt x="11703" y="197898"/>
                </a:lnTo>
                <a:lnTo>
                  <a:pt x="6384" y="194828"/>
                </a:lnTo>
                <a:close/>
                <a:moveTo>
                  <a:pt x="28664" y="194828"/>
                </a:moveTo>
                <a:lnTo>
                  <a:pt x="23345" y="197898"/>
                </a:lnTo>
                <a:lnTo>
                  <a:pt x="18026" y="194828"/>
                </a:lnTo>
                <a:close/>
                <a:moveTo>
                  <a:pt x="40275" y="194828"/>
                </a:moveTo>
                <a:lnTo>
                  <a:pt x="34956" y="197898"/>
                </a:lnTo>
                <a:lnTo>
                  <a:pt x="29637" y="194828"/>
                </a:lnTo>
                <a:close/>
                <a:moveTo>
                  <a:pt x="51886" y="194828"/>
                </a:moveTo>
                <a:lnTo>
                  <a:pt x="46567" y="197898"/>
                </a:lnTo>
                <a:lnTo>
                  <a:pt x="41248" y="194828"/>
                </a:lnTo>
                <a:close/>
                <a:moveTo>
                  <a:pt x="63528" y="194828"/>
                </a:moveTo>
                <a:lnTo>
                  <a:pt x="58209" y="197898"/>
                </a:lnTo>
                <a:lnTo>
                  <a:pt x="52889" y="194828"/>
                </a:lnTo>
                <a:close/>
                <a:moveTo>
                  <a:pt x="75169" y="194828"/>
                </a:moveTo>
                <a:lnTo>
                  <a:pt x="69850" y="197898"/>
                </a:lnTo>
                <a:lnTo>
                  <a:pt x="64531" y="194828"/>
                </a:lnTo>
                <a:close/>
                <a:moveTo>
                  <a:pt x="86750" y="194828"/>
                </a:moveTo>
                <a:lnTo>
                  <a:pt x="81431" y="197898"/>
                </a:lnTo>
                <a:lnTo>
                  <a:pt x="76112" y="194828"/>
                </a:lnTo>
                <a:close/>
                <a:moveTo>
                  <a:pt x="98361" y="194828"/>
                </a:moveTo>
                <a:lnTo>
                  <a:pt x="93042" y="197898"/>
                </a:lnTo>
                <a:lnTo>
                  <a:pt x="87723" y="194828"/>
                </a:lnTo>
                <a:close/>
                <a:moveTo>
                  <a:pt x="110003" y="194828"/>
                </a:moveTo>
                <a:lnTo>
                  <a:pt x="104684" y="197898"/>
                </a:lnTo>
                <a:lnTo>
                  <a:pt x="99364" y="194828"/>
                </a:lnTo>
                <a:close/>
                <a:moveTo>
                  <a:pt x="121614" y="194828"/>
                </a:moveTo>
                <a:lnTo>
                  <a:pt x="116295" y="197898"/>
                </a:lnTo>
                <a:lnTo>
                  <a:pt x="110976" y="194828"/>
                </a:lnTo>
                <a:close/>
                <a:moveTo>
                  <a:pt x="133256" y="194828"/>
                </a:moveTo>
                <a:lnTo>
                  <a:pt x="127936" y="197898"/>
                </a:lnTo>
                <a:lnTo>
                  <a:pt x="122617" y="194828"/>
                </a:lnTo>
                <a:close/>
                <a:moveTo>
                  <a:pt x="144867" y="194828"/>
                </a:moveTo>
                <a:lnTo>
                  <a:pt x="139548" y="197898"/>
                </a:lnTo>
                <a:lnTo>
                  <a:pt x="134228" y="194828"/>
                </a:lnTo>
                <a:close/>
                <a:moveTo>
                  <a:pt x="156478" y="194828"/>
                </a:moveTo>
                <a:lnTo>
                  <a:pt x="151159" y="197898"/>
                </a:lnTo>
                <a:lnTo>
                  <a:pt x="145840" y="194828"/>
                </a:lnTo>
                <a:close/>
                <a:moveTo>
                  <a:pt x="168089" y="194828"/>
                </a:moveTo>
                <a:lnTo>
                  <a:pt x="162770" y="197898"/>
                </a:lnTo>
                <a:lnTo>
                  <a:pt x="157451" y="194828"/>
                </a:lnTo>
                <a:close/>
                <a:moveTo>
                  <a:pt x="179731" y="194828"/>
                </a:moveTo>
                <a:lnTo>
                  <a:pt x="174411" y="197898"/>
                </a:lnTo>
                <a:lnTo>
                  <a:pt x="169092" y="194828"/>
                </a:lnTo>
                <a:close/>
                <a:moveTo>
                  <a:pt x="191342" y="194828"/>
                </a:moveTo>
                <a:lnTo>
                  <a:pt x="186023" y="197898"/>
                </a:lnTo>
                <a:lnTo>
                  <a:pt x="180703" y="194828"/>
                </a:lnTo>
                <a:close/>
                <a:moveTo>
                  <a:pt x="202953" y="194828"/>
                </a:moveTo>
                <a:lnTo>
                  <a:pt x="197634" y="197898"/>
                </a:lnTo>
                <a:lnTo>
                  <a:pt x="192315" y="194828"/>
                </a:lnTo>
                <a:close/>
                <a:moveTo>
                  <a:pt x="214564" y="194828"/>
                </a:moveTo>
                <a:lnTo>
                  <a:pt x="209245" y="197898"/>
                </a:lnTo>
                <a:lnTo>
                  <a:pt x="203926" y="194828"/>
                </a:lnTo>
                <a:close/>
                <a:moveTo>
                  <a:pt x="226175" y="194828"/>
                </a:moveTo>
                <a:lnTo>
                  <a:pt x="220856" y="197898"/>
                </a:lnTo>
                <a:lnTo>
                  <a:pt x="215537" y="194828"/>
                </a:lnTo>
                <a:close/>
                <a:moveTo>
                  <a:pt x="237817" y="194828"/>
                </a:moveTo>
                <a:lnTo>
                  <a:pt x="232498" y="197898"/>
                </a:lnTo>
                <a:lnTo>
                  <a:pt x="227178" y="194828"/>
                </a:lnTo>
                <a:close/>
                <a:moveTo>
                  <a:pt x="249428" y="194828"/>
                </a:moveTo>
                <a:lnTo>
                  <a:pt x="244109" y="197898"/>
                </a:lnTo>
                <a:lnTo>
                  <a:pt x="238790" y="194828"/>
                </a:lnTo>
                <a:close/>
                <a:moveTo>
                  <a:pt x="261070" y="194828"/>
                </a:moveTo>
                <a:lnTo>
                  <a:pt x="255750" y="197898"/>
                </a:lnTo>
                <a:lnTo>
                  <a:pt x="250431" y="194828"/>
                </a:lnTo>
                <a:close/>
                <a:moveTo>
                  <a:pt x="272681" y="194828"/>
                </a:moveTo>
                <a:lnTo>
                  <a:pt x="267362" y="197898"/>
                </a:lnTo>
                <a:lnTo>
                  <a:pt x="262042" y="194828"/>
                </a:lnTo>
                <a:close/>
                <a:moveTo>
                  <a:pt x="284292" y="194828"/>
                </a:moveTo>
                <a:lnTo>
                  <a:pt x="278973" y="197898"/>
                </a:lnTo>
                <a:lnTo>
                  <a:pt x="273653" y="194828"/>
                </a:lnTo>
                <a:close/>
                <a:moveTo>
                  <a:pt x="17174" y="195072"/>
                </a:moveTo>
                <a:lnTo>
                  <a:pt x="11855" y="204251"/>
                </a:lnTo>
                <a:lnTo>
                  <a:pt x="11855" y="198142"/>
                </a:lnTo>
                <a:lnTo>
                  <a:pt x="17174" y="195072"/>
                </a:lnTo>
                <a:close/>
                <a:moveTo>
                  <a:pt x="28816" y="195072"/>
                </a:moveTo>
                <a:lnTo>
                  <a:pt x="23497" y="204251"/>
                </a:lnTo>
                <a:lnTo>
                  <a:pt x="23497" y="198142"/>
                </a:lnTo>
                <a:lnTo>
                  <a:pt x="28816" y="195072"/>
                </a:lnTo>
                <a:close/>
                <a:moveTo>
                  <a:pt x="40427" y="195072"/>
                </a:moveTo>
                <a:lnTo>
                  <a:pt x="35108" y="204251"/>
                </a:lnTo>
                <a:lnTo>
                  <a:pt x="35108" y="198142"/>
                </a:lnTo>
                <a:lnTo>
                  <a:pt x="40427" y="195072"/>
                </a:lnTo>
                <a:close/>
                <a:moveTo>
                  <a:pt x="52008" y="195072"/>
                </a:moveTo>
                <a:lnTo>
                  <a:pt x="46689" y="204251"/>
                </a:lnTo>
                <a:lnTo>
                  <a:pt x="46689" y="198142"/>
                </a:lnTo>
                <a:lnTo>
                  <a:pt x="52008" y="195072"/>
                </a:lnTo>
                <a:close/>
                <a:moveTo>
                  <a:pt x="63650" y="195072"/>
                </a:moveTo>
                <a:lnTo>
                  <a:pt x="58330" y="204251"/>
                </a:lnTo>
                <a:lnTo>
                  <a:pt x="58330" y="198142"/>
                </a:lnTo>
                <a:lnTo>
                  <a:pt x="63650" y="195072"/>
                </a:lnTo>
                <a:close/>
                <a:moveTo>
                  <a:pt x="75261" y="195072"/>
                </a:moveTo>
                <a:lnTo>
                  <a:pt x="69941" y="204251"/>
                </a:lnTo>
                <a:lnTo>
                  <a:pt x="69941" y="198142"/>
                </a:lnTo>
                <a:lnTo>
                  <a:pt x="75261" y="195072"/>
                </a:lnTo>
                <a:close/>
                <a:moveTo>
                  <a:pt x="86902" y="195072"/>
                </a:moveTo>
                <a:lnTo>
                  <a:pt x="81583" y="204251"/>
                </a:lnTo>
                <a:lnTo>
                  <a:pt x="81583" y="198142"/>
                </a:lnTo>
                <a:lnTo>
                  <a:pt x="86902" y="195072"/>
                </a:lnTo>
                <a:close/>
                <a:moveTo>
                  <a:pt x="98513" y="195072"/>
                </a:moveTo>
                <a:lnTo>
                  <a:pt x="93194" y="204251"/>
                </a:lnTo>
                <a:lnTo>
                  <a:pt x="93194" y="198142"/>
                </a:lnTo>
                <a:lnTo>
                  <a:pt x="98513" y="195072"/>
                </a:lnTo>
                <a:close/>
                <a:moveTo>
                  <a:pt x="110155" y="195072"/>
                </a:moveTo>
                <a:lnTo>
                  <a:pt x="104836" y="204251"/>
                </a:lnTo>
                <a:lnTo>
                  <a:pt x="104836" y="198142"/>
                </a:lnTo>
                <a:lnTo>
                  <a:pt x="110155" y="195072"/>
                </a:lnTo>
                <a:close/>
                <a:moveTo>
                  <a:pt x="121736" y="195072"/>
                </a:moveTo>
                <a:lnTo>
                  <a:pt x="116416" y="204251"/>
                </a:lnTo>
                <a:lnTo>
                  <a:pt x="116416" y="198142"/>
                </a:lnTo>
                <a:lnTo>
                  <a:pt x="121736" y="195072"/>
                </a:lnTo>
                <a:close/>
                <a:moveTo>
                  <a:pt x="133377" y="195072"/>
                </a:moveTo>
                <a:lnTo>
                  <a:pt x="128058" y="204251"/>
                </a:lnTo>
                <a:lnTo>
                  <a:pt x="128058" y="198142"/>
                </a:lnTo>
                <a:lnTo>
                  <a:pt x="133377" y="195072"/>
                </a:lnTo>
                <a:close/>
                <a:moveTo>
                  <a:pt x="144988" y="195072"/>
                </a:moveTo>
                <a:lnTo>
                  <a:pt x="139669" y="204251"/>
                </a:lnTo>
                <a:lnTo>
                  <a:pt x="139669" y="198142"/>
                </a:lnTo>
                <a:lnTo>
                  <a:pt x="144988" y="195072"/>
                </a:lnTo>
                <a:close/>
                <a:moveTo>
                  <a:pt x="156630" y="195072"/>
                </a:moveTo>
                <a:lnTo>
                  <a:pt x="151311" y="204251"/>
                </a:lnTo>
                <a:lnTo>
                  <a:pt x="151311" y="198142"/>
                </a:lnTo>
                <a:lnTo>
                  <a:pt x="156630" y="195072"/>
                </a:lnTo>
                <a:close/>
                <a:moveTo>
                  <a:pt x="168241" y="195072"/>
                </a:moveTo>
                <a:lnTo>
                  <a:pt x="162922" y="204251"/>
                </a:lnTo>
                <a:lnTo>
                  <a:pt x="162922" y="198142"/>
                </a:lnTo>
                <a:lnTo>
                  <a:pt x="168241" y="195072"/>
                </a:lnTo>
                <a:close/>
                <a:moveTo>
                  <a:pt x="179822" y="195072"/>
                </a:moveTo>
                <a:lnTo>
                  <a:pt x="174503" y="204251"/>
                </a:lnTo>
                <a:lnTo>
                  <a:pt x="174503" y="198142"/>
                </a:lnTo>
                <a:lnTo>
                  <a:pt x="179822" y="195072"/>
                </a:lnTo>
                <a:close/>
                <a:moveTo>
                  <a:pt x="191463" y="195072"/>
                </a:moveTo>
                <a:lnTo>
                  <a:pt x="186144" y="204251"/>
                </a:lnTo>
                <a:lnTo>
                  <a:pt x="186144" y="198142"/>
                </a:lnTo>
                <a:lnTo>
                  <a:pt x="191463" y="195072"/>
                </a:lnTo>
                <a:close/>
                <a:moveTo>
                  <a:pt x="203075" y="195072"/>
                </a:moveTo>
                <a:lnTo>
                  <a:pt x="197755" y="204251"/>
                </a:lnTo>
                <a:lnTo>
                  <a:pt x="197755" y="198142"/>
                </a:lnTo>
                <a:lnTo>
                  <a:pt x="203075" y="195072"/>
                </a:lnTo>
                <a:close/>
                <a:moveTo>
                  <a:pt x="214716" y="195072"/>
                </a:moveTo>
                <a:lnTo>
                  <a:pt x="209397" y="204251"/>
                </a:lnTo>
                <a:lnTo>
                  <a:pt x="209397" y="198142"/>
                </a:lnTo>
                <a:lnTo>
                  <a:pt x="214716" y="195072"/>
                </a:lnTo>
                <a:close/>
                <a:moveTo>
                  <a:pt x="226327" y="195072"/>
                </a:moveTo>
                <a:lnTo>
                  <a:pt x="221008" y="204251"/>
                </a:lnTo>
                <a:lnTo>
                  <a:pt x="221008" y="198142"/>
                </a:lnTo>
                <a:lnTo>
                  <a:pt x="226327" y="195072"/>
                </a:lnTo>
                <a:close/>
                <a:moveTo>
                  <a:pt x="237969" y="195072"/>
                </a:moveTo>
                <a:lnTo>
                  <a:pt x="232650" y="204251"/>
                </a:lnTo>
                <a:lnTo>
                  <a:pt x="232650" y="198142"/>
                </a:lnTo>
                <a:lnTo>
                  <a:pt x="237969" y="195072"/>
                </a:lnTo>
                <a:close/>
                <a:moveTo>
                  <a:pt x="249550" y="195072"/>
                </a:moveTo>
                <a:lnTo>
                  <a:pt x="244230" y="204251"/>
                </a:lnTo>
                <a:lnTo>
                  <a:pt x="244230" y="198142"/>
                </a:lnTo>
                <a:lnTo>
                  <a:pt x="249550" y="195072"/>
                </a:lnTo>
                <a:close/>
                <a:moveTo>
                  <a:pt x="261191" y="195072"/>
                </a:moveTo>
                <a:lnTo>
                  <a:pt x="255872" y="204251"/>
                </a:lnTo>
                <a:lnTo>
                  <a:pt x="255872" y="198142"/>
                </a:lnTo>
                <a:lnTo>
                  <a:pt x="261191" y="195072"/>
                </a:lnTo>
                <a:close/>
                <a:moveTo>
                  <a:pt x="272802" y="195072"/>
                </a:moveTo>
                <a:lnTo>
                  <a:pt x="267483" y="204251"/>
                </a:lnTo>
                <a:lnTo>
                  <a:pt x="267483" y="198142"/>
                </a:lnTo>
                <a:lnTo>
                  <a:pt x="272802" y="195072"/>
                </a:lnTo>
                <a:close/>
                <a:moveTo>
                  <a:pt x="284444" y="195072"/>
                </a:moveTo>
                <a:lnTo>
                  <a:pt x="279125" y="204251"/>
                </a:lnTo>
                <a:lnTo>
                  <a:pt x="279125" y="198142"/>
                </a:lnTo>
                <a:lnTo>
                  <a:pt x="284444" y="195072"/>
                </a:lnTo>
                <a:close/>
                <a:moveTo>
                  <a:pt x="6262" y="195102"/>
                </a:moveTo>
                <a:lnTo>
                  <a:pt x="11582" y="198142"/>
                </a:lnTo>
                <a:lnTo>
                  <a:pt x="11582" y="204281"/>
                </a:lnTo>
                <a:lnTo>
                  <a:pt x="6262" y="195102"/>
                </a:lnTo>
                <a:close/>
                <a:moveTo>
                  <a:pt x="17904" y="195102"/>
                </a:moveTo>
                <a:lnTo>
                  <a:pt x="23223" y="198142"/>
                </a:lnTo>
                <a:lnTo>
                  <a:pt x="23223" y="204281"/>
                </a:lnTo>
                <a:lnTo>
                  <a:pt x="17904" y="195102"/>
                </a:lnTo>
                <a:close/>
                <a:moveTo>
                  <a:pt x="29515" y="195102"/>
                </a:moveTo>
                <a:lnTo>
                  <a:pt x="34834" y="198142"/>
                </a:lnTo>
                <a:lnTo>
                  <a:pt x="34834" y="204281"/>
                </a:lnTo>
                <a:lnTo>
                  <a:pt x="29515" y="195102"/>
                </a:lnTo>
                <a:close/>
                <a:moveTo>
                  <a:pt x="41126" y="195102"/>
                </a:moveTo>
                <a:lnTo>
                  <a:pt x="46446" y="198142"/>
                </a:lnTo>
                <a:lnTo>
                  <a:pt x="46446" y="204281"/>
                </a:lnTo>
                <a:lnTo>
                  <a:pt x="41126" y="195102"/>
                </a:lnTo>
                <a:close/>
                <a:moveTo>
                  <a:pt x="52737" y="195102"/>
                </a:moveTo>
                <a:lnTo>
                  <a:pt x="58057" y="198142"/>
                </a:lnTo>
                <a:lnTo>
                  <a:pt x="58057" y="204281"/>
                </a:lnTo>
                <a:lnTo>
                  <a:pt x="52737" y="195102"/>
                </a:lnTo>
                <a:close/>
                <a:moveTo>
                  <a:pt x="64379" y="195072"/>
                </a:moveTo>
                <a:lnTo>
                  <a:pt x="69698" y="198142"/>
                </a:lnTo>
                <a:lnTo>
                  <a:pt x="69698" y="204281"/>
                </a:lnTo>
                <a:lnTo>
                  <a:pt x="64379" y="195072"/>
                </a:lnTo>
                <a:close/>
                <a:moveTo>
                  <a:pt x="75990" y="195102"/>
                </a:moveTo>
                <a:lnTo>
                  <a:pt x="81309" y="198142"/>
                </a:lnTo>
                <a:lnTo>
                  <a:pt x="81309" y="204281"/>
                </a:lnTo>
                <a:lnTo>
                  <a:pt x="75990" y="195102"/>
                </a:lnTo>
                <a:close/>
                <a:moveTo>
                  <a:pt x="87632" y="195102"/>
                </a:moveTo>
                <a:lnTo>
                  <a:pt x="92951" y="198142"/>
                </a:lnTo>
                <a:lnTo>
                  <a:pt x="92951" y="204281"/>
                </a:lnTo>
                <a:lnTo>
                  <a:pt x="87632" y="195102"/>
                </a:lnTo>
                <a:close/>
                <a:moveTo>
                  <a:pt x="99243" y="195102"/>
                </a:moveTo>
                <a:lnTo>
                  <a:pt x="104562" y="198142"/>
                </a:lnTo>
                <a:lnTo>
                  <a:pt x="104562" y="204281"/>
                </a:lnTo>
                <a:lnTo>
                  <a:pt x="99243" y="195102"/>
                </a:lnTo>
                <a:close/>
                <a:moveTo>
                  <a:pt x="110824" y="195102"/>
                </a:moveTo>
                <a:lnTo>
                  <a:pt x="116143" y="198142"/>
                </a:lnTo>
                <a:lnTo>
                  <a:pt x="116143" y="204281"/>
                </a:lnTo>
                <a:lnTo>
                  <a:pt x="110824" y="195102"/>
                </a:lnTo>
                <a:close/>
                <a:moveTo>
                  <a:pt x="122465" y="195102"/>
                </a:moveTo>
                <a:lnTo>
                  <a:pt x="127784" y="198142"/>
                </a:lnTo>
                <a:lnTo>
                  <a:pt x="127784" y="204281"/>
                </a:lnTo>
                <a:lnTo>
                  <a:pt x="122465" y="195102"/>
                </a:lnTo>
                <a:close/>
                <a:moveTo>
                  <a:pt x="134076" y="195102"/>
                </a:moveTo>
                <a:lnTo>
                  <a:pt x="139396" y="198142"/>
                </a:lnTo>
                <a:lnTo>
                  <a:pt x="139396" y="204281"/>
                </a:lnTo>
                <a:lnTo>
                  <a:pt x="134076" y="195102"/>
                </a:lnTo>
                <a:close/>
                <a:moveTo>
                  <a:pt x="145718" y="195102"/>
                </a:moveTo>
                <a:lnTo>
                  <a:pt x="151037" y="198142"/>
                </a:lnTo>
                <a:lnTo>
                  <a:pt x="151037" y="204281"/>
                </a:lnTo>
                <a:lnTo>
                  <a:pt x="145718" y="195102"/>
                </a:lnTo>
                <a:close/>
                <a:moveTo>
                  <a:pt x="157329" y="195102"/>
                </a:moveTo>
                <a:lnTo>
                  <a:pt x="162648" y="198142"/>
                </a:lnTo>
                <a:lnTo>
                  <a:pt x="162648" y="204281"/>
                </a:lnTo>
                <a:lnTo>
                  <a:pt x="157329" y="195102"/>
                </a:lnTo>
                <a:close/>
                <a:moveTo>
                  <a:pt x="168971" y="195102"/>
                </a:moveTo>
                <a:lnTo>
                  <a:pt x="174290" y="198142"/>
                </a:lnTo>
                <a:lnTo>
                  <a:pt x="174290" y="204281"/>
                </a:lnTo>
                <a:lnTo>
                  <a:pt x="168971" y="195102"/>
                </a:lnTo>
                <a:close/>
                <a:moveTo>
                  <a:pt x="180551" y="195102"/>
                </a:moveTo>
                <a:lnTo>
                  <a:pt x="185871" y="198142"/>
                </a:lnTo>
                <a:lnTo>
                  <a:pt x="185871" y="204281"/>
                </a:lnTo>
                <a:lnTo>
                  <a:pt x="180551" y="195102"/>
                </a:lnTo>
                <a:close/>
                <a:moveTo>
                  <a:pt x="192193" y="195102"/>
                </a:moveTo>
                <a:lnTo>
                  <a:pt x="197512" y="198142"/>
                </a:lnTo>
                <a:lnTo>
                  <a:pt x="197512" y="204281"/>
                </a:lnTo>
                <a:lnTo>
                  <a:pt x="192193" y="195102"/>
                </a:lnTo>
                <a:close/>
                <a:moveTo>
                  <a:pt x="203804" y="195072"/>
                </a:moveTo>
                <a:lnTo>
                  <a:pt x="209123" y="198142"/>
                </a:lnTo>
                <a:lnTo>
                  <a:pt x="209123" y="204281"/>
                </a:lnTo>
                <a:lnTo>
                  <a:pt x="203804" y="195072"/>
                </a:lnTo>
                <a:close/>
                <a:moveTo>
                  <a:pt x="215446" y="195102"/>
                </a:moveTo>
                <a:lnTo>
                  <a:pt x="220765" y="198142"/>
                </a:lnTo>
                <a:lnTo>
                  <a:pt x="220765" y="204281"/>
                </a:lnTo>
                <a:lnTo>
                  <a:pt x="215446" y="195102"/>
                </a:lnTo>
                <a:close/>
                <a:moveTo>
                  <a:pt x="227057" y="195072"/>
                </a:moveTo>
                <a:lnTo>
                  <a:pt x="232376" y="198142"/>
                </a:lnTo>
                <a:lnTo>
                  <a:pt x="232376" y="204281"/>
                </a:lnTo>
                <a:lnTo>
                  <a:pt x="227057" y="195072"/>
                </a:lnTo>
                <a:close/>
                <a:moveTo>
                  <a:pt x="238668" y="195072"/>
                </a:moveTo>
                <a:lnTo>
                  <a:pt x="243987" y="198142"/>
                </a:lnTo>
                <a:lnTo>
                  <a:pt x="243987" y="204281"/>
                </a:lnTo>
                <a:lnTo>
                  <a:pt x="238668" y="195072"/>
                </a:lnTo>
                <a:close/>
                <a:moveTo>
                  <a:pt x="250279" y="195072"/>
                </a:moveTo>
                <a:lnTo>
                  <a:pt x="255598" y="198142"/>
                </a:lnTo>
                <a:lnTo>
                  <a:pt x="255598" y="204281"/>
                </a:lnTo>
                <a:lnTo>
                  <a:pt x="250279" y="195072"/>
                </a:lnTo>
                <a:close/>
                <a:moveTo>
                  <a:pt x="261890" y="195072"/>
                </a:moveTo>
                <a:lnTo>
                  <a:pt x="267210" y="198142"/>
                </a:lnTo>
                <a:lnTo>
                  <a:pt x="267210" y="204281"/>
                </a:lnTo>
                <a:lnTo>
                  <a:pt x="261890" y="195072"/>
                </a:lnTo>
                <a:close/>
                <a:moveTo>
                  <a:pt x="273532" y="195072"/>
                </a:moveTo>
                <a:lnTo>
                  <a:pt x="278851" y="198142"/>
                </a:lnTo>
                <a:lnTo>
                  <a:pt x="278851" y="204281"/>
                </a:lnTo>
                <a:lnTo>
                  <a:pt x="273532" y="195072"/>
                </a:lnTo>
                <a:close/>
                <a:moveTo>
                  <a:pt x="40883" y="195163"/>
                </a:moveTo>
                <a:lnTo>
                  <a:pt x="46202" y="204373"/>
                </a:lnTo>
                <a:lnTo>
                  <a:pt x="46202" y="204373"/>
                </a:lnTo>
                <a:lnTo>
                  <a:pt x="43740" y="202914"/>
                </a:lnTo>
                <a:lnTo>
                  <a:pt x="40883" y="201333"/>
                </a:lnTo>
                <a:lnTo>
                  <a:pt x="40883" y="195163"/>
                </a:lnTo>
                <a:close/>
                <a:moveTo>
                  <a:pt x="64136" y="195163"/>
                </a:moveTo>
                <a:lnTo>
                  <a:pt x="69455" y="204373"/>
                </a:lnTo>
                <a:lnTo>
                  <a:pt x="69455" y="204373"/>
                </a:lnTo>
                <a:lnTo>
                  <a:pt x="66993" y="202914"/>
                </a:lnTo>
                <a:lnTo>
                  <a:pt x="64136" y="201333"/>
                </a:lnTo>
                <a:lnTo>
                  <a:pt x="64136" y="195163"/>
                </a:lnTo>
                <a:close/>
                <a:moveTo>
                  <a:pt x="110611" y="195163"/>
                </a:moveTo>
                <a:lnTo>
                  <a:pt x="115930" y="204373"/>
                </a:lnTo>
                <a:lnTo>
                  <a:pt x="115930" y="204373"/>
                </a:lnTo>
                <a:lnTo>
                  <a:pt x="113468" y="202914"/>
                </a:lnTo>
                <a:lnTo>
                  <a:pt x="110611" y="201333"/>
                </a:lnTo>
                <a:lnTo>
                  <a:pt x="110611" y="195163"/>
                </a:lnTo>
                <a:close/>
                <a:moveTo>
                  <a:pt x="17661" y="195163"/>
                </a:moveTo>
                <a:lnTo>
                  <a:pt x="22980" y="204373"/>
                </a:lnTo>
                <a:lnTo>
                  <a:pt x="22980" y="204373"/>
                </a:lnTo>
                <a:lnTo>
                  <a:pt x="20518" y="202914"/>
                </a:lnTo>
                <a:lnTo>
                  <a:pt x="17661" y="201333"/>
                </a:lnTo>
                <a:lnTo>
                  <a:pt x="17661" y="195163"/>
                </a:lnTo>
                <a:close/>
                <a:moveTo>
                  <a:pt x="29302" y="195163"/>
                </a:moveTo>
                <a:lnTo>
                  <a:pt x="34622" y="204373"/>
                </a:lnTo>
                <a:lnTo>
                  <a:pt x="34622" y="204373"/>
                </a:lnTo>
                <a:lnTo>
                  <a:pt x="32160" y="202914"/>
                </a:lnTo>
                <a:lnTo>
                  <a:pt x="29302" y="201333"/>
                </a:lnTo>
                <a:lnTo>
                  <a:pt x="29302" y="195163"/>
                </a:lnTo>
                <a:close/>
                <a:moveTo>
                  <a:pt x="87389" y="195163"/>
                </a:moveTo>
                <a:lnTo>
                  <a:pt x="92708" y="204373"/>
                </a:lnTo>
                <a:lnTo>
                  <a:pt x="92708" y="204373"/>
                </a:lnTo>
                <a:lnTo>
                  <a:pt x="90246" y="202914"/>
                </a:lnTo>
                <a:lnTo>
                  <a:pt x="87389" y="201333"/>
                </a:lnTo>
                <a:lnTo>
                  <a:pt x="87389" y="195163"/>
                </a:lnTo>
                <a:close/>
                <a:moveTo>
                  <a:pt x="133864" y="195163"/>
                </a:moveTo>
                <a:lnTo>
                  <a:pt x="139183" y="204373"/>
                </a:lnTo>
                <a:lnTo>
                  <a:pt x="139183" y="204373"/>
                </a:lnTo>
                <a:lnTo>
                  <a:pt x="136721" y="202914"/>
                </a:lnTo>
                <a:lnTo>
                  <a:pt x="133864" y="201333"/>
                </a:lnTo>
                <a:lnTo>
                  <a:pt x="133864" y="195163"/>
                </a:lnTo>
                <a:close/>
                <a:moveTo>
                  <a:pt x="145475" y="195163"/>
                </a:moveTo>
                <a:lnTo>
                  <a:pt x="150794" y="204373"/>
                </a:lnTo>
                <a:lnTo>
                  <a:pt x="150794" y="204373"/>
                </a:lnTo>
                <a:lnTo>
                  <a:pt x="148332" y="202914"/>
                </a:lnTo>
                <a:lnTo>
                  <a:pt x="145475" y="201333"/>
                </a:lnTo>
                <a:lnTo>
                  <a:pt x="145475" y="195163"/>
                </a:lnTo>
                <a:close/>
                <a:moveTo>
                  <a:pt x="157116" y="195163"/>
                </a:moveTo>
                <a:lnTo>
                  <a:pt x="162436" y="204373"/>
                </a:lnTo>
                <a:lnTo>
                  <a:pt x="162436" y="204373"/>
                </a:lnTo>
                <a:lnTo>
                  <a:pt x="159974" y="202914"/>
                </a:lnTo>
                <a:lnTo>
                  <a:pt x="157116" y="201333"/>
                </a:lnTo>
                <a:lnTo>
                  <a:pt x="157116" y="195163"/>
                </a:lnTo>
                <a:close/>
                <a:moveTo>
                  <a:pt x="168727" y="195163"/>
                </a:moveTo>
                <a:lnTo>
                  <a:pt x="174047" y="204373"/>
                </a:lnTo>
                <a:lnTo>
                  <a:pt x="174047" y="204373"/>
                </a:lnTo>
                <a:lnTo>
                  <a:pt x="171585" y="202914"/>
                </a:lnTo>
                <a:lnTo>
                  <a:pt x="168727" y="201333"/>
                </a:lnTo>
                <a:lnTo>
                  <a:pt x="168727" y="195163"/>
                </a:lnTo>
                <a:close/>
                <a:moveTo>
                  <a:pt x="180339" y="195163"/>
                </a:moveTo>
                <a:lnTo>
                  <a:pt x="185658" y="204373"/>
                </a:lnTo>
                <a:lnTo>
                  <a:pt x="185658" y="204373"/>
                </a:lnTo>
                <a:lnTo>
                  <a:pt x="183165" y="202914"/>
                </a:lnTo>
                <a:lnTo>
                  <a:pt x="180339" y="201333"/>
                </a:lnTo>
                <a:lnTo>
                  <a:pt x="180339" y="195163"/>
                </a:lnTo>
                <a:close/>
                <a:moveTo>
                  <a:pt x="191950" y="195163"/>
                </a:moveTo>
                <a:lnTo>
                  <a:pt x="197269" y="204373"/>
                </a:lnTo>
                <a:lnTo>
                  <a:pt x="197269" y="204373"/>
                </a:lnTo>
                <a:lnTo>
                  <a:pt x="194807" y="202914"/>
                </a:lnTo>
                <a:lnTo>
                  <a:pt x="191950" y="201333"/>
                </a:lnTo>
                <a:lnTo>
                  <a:pt x="191950" y="195163"/>
                </a:lnTo>
                <a:close/>
                <a:moveTo>
                  <a:pt x="215202" y="195163"/>
                </a:moveTo>
                <a:lnTo>
                  <a:pt x="220522" y="204373"/>
                </a:lnTo>
                <a:lnTo>
                  <a:pt x="220522" y="204373"/>
                </a:lnTo>
                <a:lnTo>
                  <a:pt x="218060" y="202914"/>
                </a:lnTo>
                <a:lnTo>
                  <a:pt x="215202" y="201333"/>
                </a:lnTo>
                <a:lnTo>
                  <a:pt x="215202" y="195163"/>
                </a:lnTo>
                <a:close/>
                <a:moveTo>
                  <a:pt x="52525" y="195163"/>
                </a:moveTo>
                <a:lnTo>
                  <a:pt x="57844" y="204373"/>
                </a:lnTo>
                <a:lnTo>
                  <a:pt x="55351" y="202914"/>
                </a:lnTo>
                <a:lnTo>
                  <a:pt x="52525" y="201333"/>
                </a:lnTo>
                <a:lnTo>
                  <a:pt x="52525" y="195163"/>
                </a:lnTo>
                <a:close/>
                <a:moveTo>
                  <a:pt x="75777" y="195163"/>
                </a:moveTo>
                <a:lnTo>
                  <a:pt x="81097" y="204373"/>
                </a:lnTo>
                <a:lnTo>
                  <a:pt x="78604" y="202914"/>
                </a:lnTo>
                <a:lnTo>
                  <a:pt x="75777" y="201333"/>
                </a:lnTo>
                <a:lnTo>
                  <a:pt x="75777" y="195163"/>
                </a:lnTo>
                <a:close/>
                <a:moveTo>
                  <a:pt x="99030" y="195163"/>
                </a:moveTo>
                <a:lnTo>
                  <a:pt x="104349" y="204373"/>
                </a:lnTo>
                <a:lnTo>
                  <a:pt x="101857" y="202914"/>
                </a:lnTo>
                <a:lnTo>
                  <a:pt x="99030" y="201333"/>
                </a:lnTo>
                <a:lnTo>
                  <a:pt x="99030" y="195163"/>
                </a:lnTo>
                <a:close/>
                <a:moveTo>
                  <a:pt x="122222" y="195163"/>
                </a:moveTo>
                <a:lnTo>
                  <a:pt x="127541" y="204373"/>
                </a:lnTo>
                <a:lnTo>
                  <a:pt x="125079" y="202914"/>
                </a:lnTo>
                <a:lnTo>
                  <a:pt x="122222" y="201333"/>
                </a:lnTo>
                <a:lnTo>
                  <a:pt x="122222" y="195163"/>
                </a:lnTo>
                <a:close/>
                <a:moveTo>
                  <a:pt x="203591" y="195163"/>
                </a:moveTo>
                <a:lnTo>
                  <a:pt x="208911" y="204373"/>
                </a:lnTo>
                <a:lnTo>
                  <a:pt x="206418" y="202914"/>
                </a:lnTo>
                <a:lnTo>
                  <a:pt x="203591" y="201333"/>
                </a:lnTo>
                <a:lnTo>
                  <a:pt x="203591" y="195163"/>
                </a:lnTo>
                <a:close/>
                <a:moveTo>
                  <a:pt x="191676" y="195224"/>
                </a:moveTo>
                <a:lnTo>
                  <a:pt x="191676" y="201363"/>
                </a:lnTo>
                <a:lnTo>
                  <a:pt x="188849" y="203005"/>
                </a:lnTo>
                <a:lnTo>
                  <a:pt x="186357" y="204403"/>
                </a:lnTo>
                <a:lnTo>
                  <a:pt x="186357" y="204403"/>
                </a:lnTo>
                <a:lnTo>
                  <a:pt x="191676" y="195224"/>
                </a:lnTo>
                <a:close/>
                <a:moveTo>
                  <a:pt x="226570" y="195224"/>
                </a:moveTo>
                <a:lnTo>
                  <a:pt x="226570" y="201333"/>
                </a:lnTo>
                <a:lnTo>
                  <a:pt x="223713" y="202974"/>
                </a:lnTo>
                <a:lnTo>
                  <a:pt x="221251" y="204403"/>
                </a:lnTo>
                <a:lnTo>
                  <a:pt x="221251" y="204403"/>
                </a:lnTo>
                <a:lnTo>
                  <a:pt x="226570" y="195224"/>
                </a:lnTo>
                <a:close/>
                <a:moveTo>
                  <a:pt x="249793" y="195224"/>
                </a:moveTo>
                <a:lnTo>
                  <a:pt x="249793" y="201333"/>
                </a:lnTo>
                <a:lnTo>
                  <a:pt x="246936" y="202974"/>
                </a:lnTo>
                <a:lnTo>
                  <a:pt x="244474" y="204403"/>
                </a:lnTo>
                <a:lnTo>
                  <a:pt x="244474" y="204403"/>
                </a:lnTo>
                <a:lnTo>
                  <a:pt x="249793" y="195224"/>
                </a:lnTo>
                <a:close/>
                <a:moveTo>
                  <a:pt x="250036" y="195224"/>
                </a:moveTo>
                <a:lnTo>
                  <a:pt x="255355" y="204403"/>
                </a:lnTo>
                <a:lnTo>
                  <a:pt x="255355" y="204403"/>
                </a:lnTo>
                <a:lnTo>
                  <a:pt x="252893" y="203005"/>
                </a:lnTo>
                <a:lnTo>
                  <a:pt x="250036" y="201363"/>
                </a:lnTo>
                <a:lnTo>
                  <a:pt x="250036" y="195224"/>
                </a:lnTo>
                <a:close/>
                <a:moveTo>
                  <a:pt x="261404" y="195224"/>
                </a:moveTo>
                <a:lnTo>
                  <a:pt x="261404" y="201333"/>
                </a:lnTo>
                <a:lnTo>
                  <a:pt x="258547" y="202974"/>
                </a:lnTo>
                <a:lnTo>
                  <a:pt x="256085" y="204403"/>
                </a:lnTo>
                <a:lnTo>
                  <a:pt x="256085" y="204403"/>
                </a:lnTo>
                <a:lnTo>
                  <a:pt x="261404" y="195224"/>
                </a:lnTo>
                <a:close/>
                <a:moveTo>
                  <a:pt x="273289" y="195224"/>
                </a:moveTo>
                <a:lnTo>
                  <a:pt x="278608" y="204403"/>
                </a:lnTo>
                <a:lnTo>
                  <a:pt x="278608" y="204403"/>
                </a:lnTo>
                <a:lnTo>
                  <a:pt x="276146" y="203005"/>
                </a:lnTo>
                <a:lnTo>
                  <a:pt x="273289" y="201363"/>
                </a:lnTo>
                <a:lnTo>
                  <a:pt x="273289" y="195224"/>
                </a:lnTo>
                <a:close/>
                <a:moveTo>
                  <a:pt x="63862" y="195224"/>
                </a:moveTo>
                <a:lnTo>
                  <a:pt x="63862" y="201363"/>
                </a:lnTo>
                <a:lnTo>
                  <a:pt x="61005" y="203005"/>
                </a:lnTo>
                <a:lnTo>
                  <a:pt x="58543" y="204403"/>
                </a:lnTo>
                <a:lnTo>
                  <a:pt x="63862" y="195224"/>
                </a:lnTo>
                <a:close/>
                <a:moveTo>
                  <a:pt x="75504" y="195224"/>
                </a:moveTo>
                <a:lnTo>
                  <a:pt x="75504" y="201363"/>
                </a:lnTo>
                <a:lnTo>
                  <a:pt x="72647" y="203005"/>
                </a:lnTo>
                <a:lnTo>
                  <a:pt x="70185" y="204403"/>
                </a:lnTo>
                <a:lnTo>
                  <a:pt x="75504" y="195224"/>
                </a:lnTo>
                <a:close/>
                <a:moveTo>
                  <a:pt x="87115" y="195224"/>
                </a:moveTo>
                <a:lnTo>
                  <a:pt x="87115" y="201363"/>
                </a:lnTo>
                <a:lnTo>
                  <a:pt x="84288" y="203005"/>
                </a:lnTo>
                <a:lnTo>
                  <a:pt x="81796" y="204403"/>
                </a:lnTo>
                <a:lnTo>
                  <a:pt x="87115" y="195224"/>
                </a:lnTo>
                <a:close/>
                <a:moveTo>
                  <a:pt x="98757" y="195224"/>
                </a:moveTo>
                <a:lnTo>
                  <a:pt x="98757" y="201363"/>
                </a:lnTo>
                <a:lnTo>
                  <a:pt x="95899" y="203005"/>
                </a:lnTo>
                <a:lnTo>
                  <a:pt x="93437" y="204403"/>
                </a:lnTo>
                <a:lnTo>
                  <a:pt x="98757" y="195224"/>
                </a:lnTo>
                <a:close/>
                <a:moveTo>
                  <a:pt x="110368" y="195224"/>
                </a:moveTo>
                <a:lnTo>
                  <a:pt x="110368" y="201363"/>
                </a:lnTo>
                <a:lnTo>
                  <a:pt x="107541" y="203005"/>
                </a:lnTo>
                <a:lnTo>
                  <a:pt x="105048" y="204403"/>
                </a:lnTo>
                <a:lnTo>
                  <a:pt x="110368" y="195224"/>
                </a:lnTo>
                <a:close/>
                <a:moveTo>
                  <a:pt x="121979" y="195224"/>
                </a:moveTo>
                <a:lnTo>
                  <a:pt x="121979" y="201363"/>
                </a:lnTo>
                <a:lnTo>
                  <a:pt x="119122" y="203005"/>
                </a:lnTo>
                <a:lnTo>
                  <a:pt x="116660" y="204403"/>
                </a:lnTo>
                <a:lnTo>
                  <a:pt x="121979" y="195224"/>
                </a:lnTo>
                <a:close/>
                <a:moveTo>
                  <a:pt x="133590" y="195224"/>
                </a:moveTo>
                <a:lnTo>
                  <a:pt x="133590" y="201363"/>
                </a:lnTo>
                <a:lnTo>
                  <a:pt x="130733" y="203005"/>
                </a:lnTo>
                <a:lnTo>
                  <a:pt x="128271" y="204403"/>
                </a:lnTo>
                <a:lnTo>
                  <a:pt x="133590" y="195224"/>
                </a:lnTo>
                <a:close/>
                <a:moveTo>
                  <a:pt x="145232" y="195224"/>
                </a:moveTo>
                <a:lnTo>
                  <a:pt x="145232" y="201363"/>
                </a:lnTo>
                <a:lnTo>
                  <a:pt x="142374" y="203005"/>
                </a:lnTo>
                <a:lnTo>
                  <a:pt x="139912" y="204403"/>
                </a:lnTo>
                <a:lnTo>
                  <a:pt x="145232" y="195224"/>
                </a:lnTo>
                <a:close/>
                <a:moveTo>
                  <a:pt x="156843" y="195224"/>
                </a:moveTo>
                <a:lnTo>
                  <a:pt x="156843" y="201363"/>
                </a:lnTo>
                <a:lnTo>
                  <a:pt x="153986" y="203005"/>
                </a:lnTo>
                <a:lnTo>
                  <a:pt x="151523" y="204403"/>
                </a:lnTo>
                <a:lnTo>
                  <a:pt x="156843" y="195224"/>
                </a:lnTo>
                <a:close/>
                <a:moveTo>
                  <a:pt x="168484" y="195224"/>
                </a:moveTo>
                <a:lnTo>
                  <a:pt x="168484" y="201363"/>
                </a:lnTo>
                <a:lnTo>
                  <a:pt x="165627" y="203005"/>
                </a:lnTo>
                <a:lnTo>
                  <a:pt x="163165" y="204403"/>
                </a:lnTo>
                <a:lnTo>
                  <a:pt x="168484" y="195224"/>
                </a:lnTo>
                <a:close/>
                <a:moveTo>
                  <a:pt x="180065" y="195224"/>
                </a:moveTo>
                <a:lnTo>
                  <a:pt x="180065" y="201363"/>
                </a:lnTo>
                <a:lnTo>
                  <a:pt x="177208" y="203005"/>
                </a:lnTo>
                <a:lnTo>
                  <a:pt x="174746" y="204403"/>
                </a:lnTo>
                <a:lnTo>
                  <a:pt x="180065" y="195224"/>
                </a:lnTo>
                <a:close/>
                <a:moveTo>
                  <a:pt x="203318" y="195224"/>
                </a:moveTo>
                <a:lnTo>
                  <a:pt x="203318" y="201363"/>
                </a:lnTo>
                <a:lnTo>
                  <a:pt x="200461" y="203005"/>
                </a:lnTo>
                <a:lnTo>
                  <a:pt x="197999" y="204403"/>
                </a:lnTo>
                <a:lnTo>
                  <a:pt x="203318" y="195224"/>
                </a:lnTo>
                <a:close/>
                <a:moveTo>
                  <a:pt x="214929" y="195224"/>
                </a:moveTo>
                <a:lnTo>
                  <a:pt x="214929" y="201363"/>
                </a:lnTo>
                <a:lnTo>
                  <a:pt x="212072" y="203005"/>
                </a:lnTo>
                <a:lnTo>
                  <a:pt x="209610" y="204403"/>
                </a:lnTo>
                <a:lnTo>
                  <a:pt x="214929" y="195224"/>
                </a:lnTo>
                <a:close/>
                <a:moveTo>
                  <a:pt x="226783" y="195224"/>
                </a:moveTo>
                <a:lnTo>
                  <a:pt x="232103" y="204403"/>
                </a:lnTo>
                <a:lnTo>
                  <a:pt x="229640" y="203005"/>
                </a:lnTo>
                <a:lnTo>
                  <a:pt x="226783" y="201363"/>
                </a:lnTo>
                <a:lnTo>
                  <a:pt x="226783" y="195224"/>
                </a:lnTo>
                <a:close/>
                <a:moveTo>
                  <a:pt x="238182" y="195224"/>
                </a:moveTo>
                <a:lnTo>
                  <a:pt x="238182" y="201333"/>
                </a:lnTo>
                <a:lnTo>
                  <a:pt x="235355" y="202974"/>
                </a:lnTo>
                <a:lnTo>
                  <a:pt x="232862" y="204403"/>
                </a:lnTo>
                <a:lnTo>
                  <a:pt x="238182" y="195224"/>
                </a:lnTo>
                <a:close/>
                <a:moveTo>
                  <a:pt x="238425" y="195224"/>
                </a:moveTo>
                <a:lnTo>
                  <a:pt x="243744" y="204403"/>
                </a:lnTo>
                <a:lnTo>
                  <a:pt x="241282" y="203005"/>
                </a:lnTo>
                <a:lnTo>
                  <a:pt x="238425" y="201363"/>
                </a:lnTo>
                <a:lnTo>
                  <a:pt x="238425" y="195224"/>
                </a:lnTo>
                <a:close/>
                <a:moveTo>
                  <a:pt x="261678" y="195224"/>
                </a:moveTo>
                <a:lnTo>
                  <a:pt x="266997" y="204403"/>
                </a:lnTo>
                <a:lnTo>
                  <a:pt x="264535" y="203005"/>
                </a:lnTo>
                <a:lnTo>
                  <a:pt x="261678" y="201363"/>
                </a:lnTo>
                <a:lnTo>
                  <a:pt x="261678" y="195224"/>
                </a:lnTo>
                <a:close/>
                <a:moveTo>
                  <a:pt x="273046" y="195224"/>
                </a:moveTo>
                <a:lnTo>
                  <a:pt x="273046" y="201363"/>
                </a:lnTo>
                <a:lnTo>
                  <a:pt x="270188" y="203005"/>
                </a:lnTo>
                <a:lnTo>
                  <a:pt x="267726" y="204403"/>
                </a:lnTo>
                <a:lnTo>
                  <a:pt x="273046" y="195224"/>
                </a:lnTo>
                <a:close/>
                <a:moveTo>
                  <a:pt x="284657" y="195224"/>
                </a:moveTo>
                <a:lnTo>
                  <a:pt x="284657" y="201363"/>
                </a:lnTo>
                <a:lnTo>
                  <a:pt x="279337" y="204403"/>
                </a:lnTo>
                <a:lnTo>
                  <a:pt x="284657" y="195224"/>
                </a:lnTo>
                <a:close/>
                <a:moveTo>
                  <a:pt x="17418" y="195224"/>
                </a:moveTo>
                <a:lnTo>
                  <a:pt x="17418" y="201363"/>
                </a:lnTo>
                <a:lnTo>
                  <a:pt x="14560" y="203005"/>
                </a:lnTo>
                <a:lnTo>
                  <a:pt x="12098" y="204433"/>
                </a:lnTo>
                <a:lnTo>
                  <a:pt x="17418" y="195224"/>
                </a:lnTo>
                <a:close/>
                <a:moveTo>
                  <a:pt x="29029" y="195224"/>
                </a:moveTo>
                <a:lnTo>
                  <a:pt x="29029" y="201363"/>
                </a:lnTo>
                <a:lnTo>
                  <a:pt x="26172" y="203005"/>
                </a:lnTo>
                <a:lnTo>
                  <a:pt x="23710" y="204433"/>
                </a:lnTo>
                <a:lnTo>
                  <a:pt x="29029" y="195224"/>
                </a:lnTo>
                <a:close/>
                <a:moveTo>
                  <a:pt x="40610" y="195224"/>
                </a:moveTo>
                <a:lnTo>
                  <a:pt x="40610" y="201363"/>
                </a:lnTo>
                <a:lnTo>
                  <a:pt x="37783" y="203005"/>
                </a:lnTo>
                <a:lnTo>
                  <a:pt x="35290" y="204433"/>
                </a:lnTo>
                <a:lnTo>
                  <a:pt x="40610" y="195224"/>
                </a:lnTo>
                <a:close/>
                <a:moveTo>
                  <a:pt x="52251" y="195224"/>
                </a:moveTo>
                <a:lnTo>
                  <a:pt x="52251" y="201363"/>
                </a:lnTo>
                <a:lnTo>
                  <a:pt x="49394" y="203005"/>
                </a:lnTo>
                <a:lnTo>
                  <a:pt x="46932" y="204433"/>
                </a:lnTo>
                <a:lnTo>
                  <a:pt x="52251" y="195224"/>
                </a:lnTo>
                <a:close/>
                <a:moveTo>
                  <a:pt x="5898" y="201546"/>
                </a:moveTo>
                <a:lnTo>
                  <a:pt x="8755" y="203187"/>
                </a:lnTo>
                <a:lnTo>
                  <a:pt x="11217" y="204646"/>
                </a:lnTo>
                <a:lnTo>
                  <a:pt x="578" y="204646"/>
                </a:lnTo>
                <a:lnTo>
                  <a:pt x="5898" y="201546"/>
                </a:lnTo>
                <a:close/>
                <a:moveTo>
                  <a:pt x="17509" y="201546"/>
                </a:moveTo>
                <a:lnTo>
                  <a:pt x="20366" y="203187"/>
                </a:lnTo>
                <a:lnTo>
                  <a:pt x="22828" y="204646"/>
                </a:lnTo>
                <a:lnTo>
                  <a:pt x="12190" y="204646"/>
                </a:lnTo>
                <a:lnTo>
                  <a:pt x="14682" y="203187"/>
                </a:lnTo>
                <a:lnTo>
                  <a:pt x="17509" y="201546"/>
                </a:lnTo>
                <a:close/>
                <a:moveTo>
                  <a:pt x="29150" y="201546"/>
                </a:moveTo>
                <a:lnTo>
                  <a:pt x="32008" y="203187"/>
                </a:lnTo>
                <a:lnTo>
                  <a:pt x="34470" y="204646"/>
                </a:lnTo>
                <a:lnTo>
                  <a:pt x="23831" y="204646"/>
                </a:lnTo>
                <a:lnTo>
                  <a:pt x="26293" y="203187"/>
                </a:lnTo>
                <a:lnTo>
                  <a:pt x="29150" y="201546"/>
                </a:lnTo>
                <a:close/>
                <a:moveTo>
                  <a:pt x="40762" y="201546"/>
                </a:moveTo>
                <a:lnTo>
                  <a:pt x="43619" y="203187"/>
                </a:lnTo>
                <a:lnTo>
                  <a:pt x="46081" y="204646"/>
                </a:lnTo>
                <a:lnTo>
                  <a:pt x="35442" y="204646"/>
                </a:lnTo>
                <a:lnTo>
                  <a:pt x="37935" y="203187"/>
                </a:lnTo>
                <a:lnTo>
                  <a:pt x="40762" y="201546"/>
                </a:lnTo>
                <a:close/>
                <a:moveTo>
                  <a:pt x="52403" y="201546"/>
                </a:moveTo>
                <a:lnTo>
                  <a:pt x="55260" y="203187"/>
                </a:lnTo>
                <a:lnTo>
                  <a:pt x="57722" y="204646"/>
                </a:lnTo>
                <a:lnTo>
                  <a:pt x="47084" y="204646"/>
                </a:lnTo>
                <a:lnTo>
                  <a:pt x="49546" y="203187"/>
                </a:lnTo>
                <a:lnTo>
                  <a:pt x="52403" y="201546"/>
                </a:lnTo>
                <a:close/>
                <a:moveTo>
                  <a:pt x="64014" y="201546"/>
                </a:moveTo>
                <a:lnTo>
                  <a:pt x="66871" y="203187"/>
                </a:lnTo>
                <a:lnTo>
                  <a:pt x="69334" y="204646"/>
                </a:lnTo>
                <a:lnTo>
                  <a:pt x="58695" y="204646"/>
                </a:lnTo>
                <a:lnTo>
                  <a:pt x="61187" y="203187"/>
                </a:lnTo>
                <a:lnTo>
                  <a:pt x="64014" y="201546"/>
                </a:lnTo>
                <a:close/>
                <a:moveTo>
                  <a:pt x="75656" y="201546"/>
                </a:moveTo>
                <a:lnTo>
                  <a:pt x="78513" y="203187"/>
                </a:lnTo>
                <a:lnTo>
                  <a:pt x="80975" y="204646"/>
                </a:lnTo>
                <a:lnTo>
                  <a:pt x="70337" y="204646"/>
                </a:lnTo>
                <a:lnTo>
                  <a:pt x="72799" y="203187"/>
                </a:lnTo>
                <a:lnTo>
                  <a:pt x="75656" y="201546"/>
                </a:lnTo>
                <a:close/>
                <a:moveTo>
                  <a:pt x="87237" y="201546"/>
                </a:moveTo>
                <a:lnTo>
                  <a:pt x="90094" y="203187"/>
                </a:lnTo>
                <a:lnTo>
                  <a:pt x="92556" y="204646"/>
                </a:lnTo>
                <a:lnTo>
                  <a:pt x="81917" y="204646"/>
                </a:lnTo>
                <a:lnTo>
                  <a:pt x="84379" y="203187"/>
                </a:lnTo>
                <a:lnTo>
                  <a:pt x="87237" y="201546"/>
                </a:lnTo>
                <a:close/>
                <a:moveTo>
                  <a:pt x="98878" y="201546"/>
                </a:moveTo>
                <a:lnTo>
                  <a:pt x="101705" y="203187"/>
                </a:lnTo>
                <a:lnTo>
                  <a:pt x="104197" y="204646"/>
                </a:lnTo>
                <a:lnTo>
                  <a:pt x="93559" y="204646"/>
                </a:lnTo>
                <a:lnTo>
                  <a:pt x="96021" y="203187"/>
                </a:lnTo>
                <a:lnTo>
                  <a:pt x="98878" y="201546"/>
                </a:lnTo>
                <a:close/>
                <a:moveTo>
                  <a:pt x="110489" y="201546"/>
                </a:moveTo>
                <a:lnTo>
                  <a:pt x="113346" y="203187"/>
                </a:lnTo>
                <a:lnTo>
                  <a:pt x="115809" y="204646"/>
                </a:lnTo>
                <a:lnTo>
                  <a:pt x="105170" y="204646"/>
                </a:lnTo>
                <a:lnTo>
                  <a:pt x="107632" y="203187"/>
                </a:lnTo>
                <a:lnTo>
                  <a:pt x="110489" y="201546"/>
                </a:lnTo>
                <a:close/>
                <a:moveTo>
                  <a:pt x="122131" y="201546"/>
                </a:moveTo>
                <a:lnTo>
                  <a:pt x="124958" y="203187"/>
                </a:lnTo>
                <a:lnTo>
                  <a:pt x="127450" y="204646"/>
                </a:lnTo>
                <a:lnTo>
                  <a:pt x="116812" y="204646"/>
                </a:lnTo>
                <a:lnTo>
                  <a:pt x="119274" y="203187"/>
                </a:lnTo>
                <a:lnTo>
                  <a:pt x="122131" y="201546"/>
                </a:lnTo>
                <a:close/>
                <a:moveTo>
                  <a:pt x="133742" y="201546"/>
                </a:moveTo>
                <a:lnTo>
                  <a:pt x="136599" y="203187"/>
                </a:lnTo>
                <a:lnTo>
                  <a:pt x="139061" y="204646"/>
                </a:lnTo>
                <a:lnTo>
                  <a:pt x="128423" y="204646"/>
                </a:lnTo>
                <a:lnTo>
                  <a:pt x="130885" y="203187"/>
                </a:lnTo>
                <a:lnTo>
                  <a:pt x="133742" y="201546"/>
                </a:lnTo>
                <a:close/>
                <a:moveTo>
                  <a:pt x="145323" y="201546"/>
                </a:moveTo>
                <a:lnTo>
                  <a:pt x="148180" y="203187"/>
                </a:lnTo>
                <a:lnTo>
                  <a:pt x="150642" y="204646"/>
                </a:lnTo>
                <a:lnTo>
                  <a:pt x="140004" y="204646"/>
                </a:lnTo>
                <a:lnTo>
                  <a:pt x="142496" y="203187"/>
                </a:lnTo>
                <a:lnTo>
                  <a:pt x="145323" y="201546"/>
                </a:lnTo>
                <a:close/>
                <a:moveTo>
                  <a:pt x="156964" y="201546"/>
                </a:moveTo>
                <a:lnTo>
                  <a:pt x="159822" y="203187"/>
                </a:lnTo>
                <a:lnTo>
                  <a:pt x="162284" y="204646"/>
                </a:lnTo>
                <a:lnTo>
                  <a:pt x="151645" y="204646"/>
                </a:lnTo>
                <a:lnTo>
                  <a:pt x="154107" y="203187"/>
                </a:lnTo>
                <a:lnTo>
                  <a:pt x="156964" y="201546"/>
                </a:lnTo>
                <a:close/>
                <a:moveTo>
                  <a:pt x="168575" y="201546"/>
                </a:moveTo>
                <a:lnTo>
                  <a:pt x="171433" y="203187"/>
                </a:lnTo>
                <a:lnTo>
                  <a:pt x="173895" y="204646"/>
                </a:lnTo>
                <a:lnTo>
                  <a:pt x="163256" y="204646"/>
                </a:lnTo>
                <a:lnTo>
                  <a:pt x="165749" y="203187"/>
                </a:lnTo>
                <a:lnTo>
                  <a:pt x="168575" y="201546"/>
                </a:lnTo>
                <a:close/>
                <a:moveTo>
                  <a:pt x="180217" y="201546"/>
                </a:moveTo>
                <a:lnTo>
                  <a:pt x="183074" y="203187"/>
                </a:lnTo>
                <a:lnTo>
                  <a:pt x="185536" y="204646"/>
                </a:lnTo>
                <a:lnTo>
                  <a:pt x="174898" y="204646"/>
                </a:lnTo>
                <a:lnTo>
                  <a:pt x="177360" y="203187"/>
                </a:lnTo>
                <a:lnTo>
                  <a:pt x="180217" y="201546"/>
                </a:lnTo>
                <a:close/>
                <a:moveTo>
                  <a:pt x="191828" y="201546"/>
                </a:moveTo>
                <a:lnTo>
                  <a:pt x="194685" y="203187"/>
                </a:lnTo>
                <a:lnTo>
                  <a:pt x="197147" y="204646"/>
                </a:lnTo>
                <a:lnTo>
                  <a:pt x="186509" y="204646"/>
                </a:lnTo>
                <a:lnTo>
                  <a:pt x="189001" y="203187"/>
                </a:lnTo>
                <a:lnTo>
                  <a:pt x="191828" y="201546"/>
                </a:lnTo>
                <a:close/>
                <a:moveTo>
                  <a:pt x="203470" y="201546"/>
                </a:moveTo>
                <a:lnTo>
                  <a:pt x="206327" y="203187"/>
                </a:lnTo>
                <a:lnTo>
                  <a:pt x="208789" y="204646"/>
                </a:lnTo>
                <a:lnTo>
                  <a:pt x="198151" y="204646"/>
                </a:lnTo>
                <a:lnTo>
                  <a:pt x="200613" y="203187"/>
                </a:lnTo>
                <a:lnTo>
                  <a:pt x="203470" y="201546"/>
                </a:lnTo>
                <a:close/>
                <a:moveTo>
                  <a:pt x="215051" y="201546"/>
                </a:moveTo>
                <a:lnTo>
                  <a:pt x="217908" y="203187"/>
                </a:lnTo>
                <a:lnTo>
                  <a:pt x="220370" y="204646"/>
                </a:lnTo>
                <a:lnTo>
                  <a:pt x="209731" y="204646"/>
                </a:lnTo>
                <a:lnTo>
                  <a:pt x="212193" y="203187"/>
                </a:lnTo>
                <a:lnTo>
                  <a:pt x="215051" y="201546"/>
                </a:lnTo>
                <a:close/>
                <a:moveTo>
                  <a:pt x="226692" y="201546"/>
                </a:moveTo>
                <a:lnTo>
                  <a:pt x="229519" y="203187"/>
                </a:lnTo>
                <a:lnTo>
                  <a:pt x="232011" y="204646"/>
                </a:lnTo>
                <a:lnTo>
                  <a:pt x="221373" y="204646"/>
                </a:lnTo>
                <a:lnTo>
                  <a:pt x="223835" y="203187"/>
                </a:lnTo>
                <a:lnTo>
                  <a:pt x="226692" y="201546"/>
                </a:lnTo>
                <a:close/>
                <a:moveTo>
                  <a:pt x="238303" y="201546"/>
                </a:moveTo>
                <a:lnTo>
                  <a:pt x="241160" y="203187"/>
                </a:lnTo>
                <a:lnTo>
                  <a:pt x="243622" y="204646"/>
                </a:lnTo>
                <a:lnTo>
                  <a:pt x="232984" y="204646"/>
                </a:lnTo>
                <a:lnTo>
                  <a:pt x="235446" y="203187"/>
                </a:lnTo>
                <a:lnTo>
                  <a:pt x="238303" y="201546"/>
                </a:lnTo>
                <a:close/>
                <a:moveTo>
                  <a:pt x="249945" y="201546"/>
                </a:moveTo>
                <a:lnTo>
                  <a:pt x="252772" y="203187"/>
                </a:lnTo>
                <a:lnTo>
                  <a:pt x="255264" y="204646"/>
                </a:lnTo>
                <a:lnTo>
                  <a:pt x="244626" y="204646"/>
                </a:lnTo>
                <a:lnTo>
                  <a:pt x="247088" y="203187"/>
                </a:lnTo>
                <a:lnTo>
                  <a:pt x="249945" y="201546"/>
                </a:lnTo>
                <a:close/>
                <a:moveTo>
                  <a:pt x="261556" y="201546"/>
                </a:moveTo>
                <a:lnTo>
                  <a:pt x="264413" y="203187"/>
                </a:lnTo>
                <a:lnTo>
                  <a:pt x="266875" y="204646"/>
                </a:lnTo>
                <a:lnTo>
                  <a:pt x="256237" y="204646"/>
                </a:lnTo>
                <a:lnTo>
                  <a:pt x="258699" y="203187"/>
                </a:lnTo>
                <a:lnTo>
                  <a:pt x="261556" y="201546"/>
                </a:lnTo>
                <a:close/>
                <a:moveTo>
                  <a:pt x="273198" y="201546"/>
                </a:moveTo>
                <a:lnTo>
                  <a:pt x="276024" y="203187"/>
                </a:lnTo>
                <a:lnTo>
                  <a:pt x="278517" y="204646"/>
                </a:lnTo>
                <a:lnTo>
                  <a:pt x="267878" y="204646"/>
                </a:lnTo>
                <a:lnTo>
                  <a:pt x="270340" y="203187"/>
                </a:lnTo>
                <a:lnTo>
                  <a:pt x="273198" y="201546"/>
                </a:lnTo>
                <a:close/>
                <a:moveTo>
                  <a:pt x="11217" y="204889"/>
                </a:moveTo>
                <a:lnTo>
                  <a:pt x="5898" y="207990"/>
                </a:lnTo>
                <a:lnTo>
                  <a:pt x="578" y="204889"/>
                </a:lnTo>
                <a:close/>
                <a:moveTo>
                  <a:pt x="22828" y="204889"/>
                </a:moveTo>
                <a:lnTo>
                  <a:pt x="17509" y="207990"/>
                </a:lnTo>
                <a:lnTo>
                  <a:pt x="12190" y="204889"/>
                </a:lnTo>
                <a:close/>
                <a:moveTo>
                  <a:pt x="34470" y="204889"/>
                </a:moveTo>
                <a:lnTo>
                  <a:pt x="29150" y="207990"/>
                </a:lnTo>
                <a:lnTo>
                  <a:pt x="23831" y="204889"/>
                </a:lnTo>
                <a:close/>
                <a:moveTo>
                  <a:pt x="46081" y="204889"/>
                </a:moveTo>
                <a:lnTo>
                  <a:pt x="40762" y="207990"/>
                </a:lnTo>
                <a:lnTo>
                  <a:pt x="35442" y="204889"/>
                </a:lnTo>
                <a:close/>
                <a:moveTo>
                  <a:pt x="57722" y="204889"/>
                </a:moveTo>
                <a:lnTo>
                  <a:pt x="52403" y="207990"/>
                </a:lnTo>
                <a:lnTo>
                  <a:pt x="47084" y="204889"/>
                </a:lnTo>
                <a:close/>
                <a:moveTo>
                  <a:pt x="69334" y="204889"/>
                </a:moveTo>
                <a:lnTo>
                  <a:pt x="64014" y="207990"/>
                </a:lnTo>
                <a:lnTo>
                  <a:pt x="58695" y="204889"/>
                </a:lnTo>
                <a:close/>
                <a:moveTo>
                  <a:pt x="80945" y="204889"/>
                </a:moveTo>
                <a:lnTo>
                  <a:pt x="75625" y="207990"/>
                </a:lnTo>
                <a:lnTo>
                  <a:pt x="70306" y="204889"/>
                </a:lnTo>
                <a:close/>
                <a:moveTo>
                  <a:pt x="92556" y="204889"/>
                </a:moveTo>
                <a:lnTo>
                  <a:pt x="87237" y="207990"/>
                </a:lnTo>
                <a:lnTo>
                  <a:pt x="81917" y="204889"/>
                </a:lnTo>
                <a:close/>
                <a:moveTo>
                  <a:pt x="104197" y="204889"/>
                </a:moveTo>
                <a:lnTo>
                  <a:pt x="98878" y="207990"/>
                </a:lnTo>
                <a:lnTo>
                  <a:pt x="93559" y="204889"/>
                </a:lnTo>
                <a:close/>
                <a:moveTo>
                  <a:pt x="115809" y="204889"/>
                </a:moveTo>
                <a:lnTo>
                  <a:pt x="110489" y="207990"/>
                </a:lnTo>
                <a:lnTo>
                  <a:pt x="105170" y="204889"/>
                </a:lnTo>
                <a:close/>
                <a:moveTo>
                  <a:pt x="127450" y="204889"/>
                </a:moveTo>
                <a:lnTo>
                  <a:pt x="122131" y="207990"/>
                </a:lnTo>
                <a:lnTo>
                  <a:pt x="116812" y="204889"/>
                </a:lnTo>
                <a:close/>
                <a:moveTo>
                  <a:pt x="139061" y="204889"/>
                </a:moveTo>
                <a:lnTo>
                  <a:pt x="133742" y="207990"/>
                </a:lnTo>
                <a:lnTo>
                  <a:pt x="128423" y="204889"/>
                </a:lnTo>
                <a:close/>
                <a:moveTo>
                  <a:pt x="150642" y="204889"/>
                </a:moveTo>
                <a:lnTo>
                  <a:pt x="145323" y="207990"/>
                </a:lnTo>
                <a:lnTo>
                  <a:pt x="140004" y="204889"/>
                </a:lnTo>
                <a:close/>
                <a:moveTo>
                  <a:pt x="162284" y="204889"/>
                </a:moveTo>
                <a:lnTo>
                  <a:pt x="156964" y="207990"/>
                </a:lnTo>
                <a:lnTo>
                  <a:pt x="151645" y="204889"/>
                </a:lnTo>
                <a:close/>
                <a:moveTo>
                  <a:pt x="173895" y="204889"/>
                </a:moveTo>
                <a:lnTo>
                  <a:pt x="168575" y="207990"/>
                </a:lnTo>
                <a:lnTo>
                  <a:pt x="163256" y="204889"/>
                </a:lnTo>
                <a:close/>
                <a:moveTo>
                  <a:pt x="185536" y="204889"/>
                </a:moveTo>
                <a:lnTo>
                  <a:pt x="180217" y="207990"/>
                </a:lnTo>
                <a:lnTo>
                  <a:pt x="174898" y="204889"/>
                </a:lnTo>
                <a:close/>
                <a:moveTo>
                  <a:pt x="197147" y="204889"/>
                </a:moveTo>
                <a:lnTo>
                  <a:pt x="191828" y="207990"/>
                </a:lnTo>
                <a:lnTo>
                  <a:pt x="186509" y="204889"/>
                </a:lnTo>
                <a:close/>
                <a:moveTo>
                  <a:pt x="208789" y="204889"/>
                </a:moveTo>
                <a:lnTo>
                  <a:pt x="203470" y="207990"/>
                </a:lnTo>
                <a:lnTo>
                  <a:pt x="198151" y="204889"/>
                </a:lnTo>
                <a:close/>
                <a:moveTo>
                  <a:pt x="220370" y="204889"/>
                </a:moveTo>
                <a:lnTo>
                  <a:pt x="215051" y="207990"/>
                </a:lnTo>
                <a:lnTo>
                  <a:pt x="209731" y="204889"/>
                </a:lnTo>
                <a:close/>
                <a:moveTo>
                  <a:pt x="232011" y="204889"/>
                </a:moveTo>
                <a:lnTo>
                  <a:pt x="226692" y="207990"/>
                </a:lnTo>
                <a:lnTo>
                  <a:pt x="221373" y="204889"/>
                </a:lnTo>
                <a:close/>
                <a:moveTo>
                  <a:pt x="243622" y="204889"/>
                </a:moveTo>
                <a:lnTo>
                  <a:pt x="238303" y="207990"/>
                </a:lnTo>
                <a:lnTo>
                  <a:pt x="232984" y="204889"/>
                </a:lnTo>
                <a:close/>
                <a:moveTo>
                  <a:pt x="255264" y="204889"/>
                </a:moveTo>
                <a:lnTo>
                  <a:pt x="249945" y="207990"/>
                </a:lnTo>
                <a:lnTo>
                  <a:pt x="244626" y="204889"/>
                </a:lnTo>
                <a:close/>
                <a:moveTo>
                  <a:pt x="266875" y="204889"/>
                </a:moveTo>
                <a:lnTo>
                  <a:pt x="261556" y="207990"/>
                </a:lnTo>
                <a:lnTo>
                  <a:pt x="256237" y="204889"/>
                </a:lnTo>
                <a:close/>
                <a:moveTo>
                  <a:pt x="278517" y="204889"/>
                </a:moveTo>
                <a:lnTo>
                  <a:pt x="273198" y="207990"/>
                </a:lnTo>
                <a:lnTo>
                  <a:pt x="267878" y="204889"/>
                </a:lnTo>
                <a:close/>
                <a:moveTo>
                  <a:pt x="11369" y="205133"/>
                </a:moveTo>
                <a:lnTo>
                  <a:pt x="6050" y="214312"/>
                </a:lnTo>
                <a:lnTo>
                  <a:pt x="6050" y="208202"/>
                </a:lnTo>
                <a:lnTo>
                  <a:pt x="11369" y="205133"/>
                </a:lnTo>
                <a:close/>
                <a:moveTo>
                  <a:pt x="34622" y="205133"/>
                </a:moveTo>
                <a:lnTo>
                  <a:pt x="29302" y="214312"/>
                </a:lnTo>
                <a:lnTo>
                  <a:pt x="29302" y="208202"/>
                </a:lnTo>
                <a:lnTo>
                  <a:pt x="34622" y="205133"/>
                </a:lnTo>
                <a:close/>
                <a:moveTo>
                  <a:pt x="46202" y="205133"/>
                </a:moveTo>
                <a:lnTo>
                  <a:pt x="40883" y="214312"/>
                </a:lnTo>
                <a:lnTo>
                  <a:pt x="40883" y="208202"/>
                </a:lnTo>
                <a:lnTo>
                  <a:pt x="46202" y="205133"/>
                </a:lnTo>
                <a:close/>
                <a:moveTo>
                  <a:pt x="57844" y="205133"/>
                </a:moveTo>
                <a:lnTo>
                  <a:pt x="52525" y="214312"/>
                </a:lnTo>
                <a:lnTo>
                  <a:pt x="52525" y="208202"/>
                </a:lnTo>
                <a:lnTo>
                  <a:pt x="57844" y="205133"/>
                </a:lnTo>
                <a:close/>
                <a:moveTo>
                  <a:pt x="69455" y="205133"/>
                </a:moveTo>
                <a:lnTo>
                  <a:pt x="64136" y="214312"/>
                </a:lnTo>
                <a:lnTo>
                  <a:pt x="64136" y="208202"/>
                </a:lnTo>
                <a:lnTo>
                  <a:pt x="69455" y="205133"/>
                </a:lnTo>
                <a:close/>
                <a:moveTo>
                  <a:pt x="81097" y="205133"/>
                </a:moveTo>
                <a:lnTo>
                  <a:pt x="75777" y="214312"/>
                </a:lnTo>
                <a:lnTo>
                  <a:pt x="75777" y="208202"/>
                </a:lnTo>
                <a:lnTo>
                  <a:pt x="81097" y="205133"/>
                </a:lnTo>
                <a:close/>
                <a:moveTo>
                  <a:pt x="92708" y="205133"/>
                </a:moveTo>
                <a:lnTo>
                  <a:pt x="87389" y="214312"/>
                </a:lnTo>
                <a:lnTo>
                  <a:pt x="87389" y="208202"/>
                </a:lnTo>
                <a:lnTo>
                  <a:pt x="92708" y="205133"/>
                </a:lnTo>
                <a:close/>
                <a:moveTo>
                  <a:pt x="104349" y="205133"/>
                </a:moveTo>
                <a:lnTo>
                  <a:pt x="99030" y="214312"/>
                </a:lnTo>
                <a:lnTo>
                  <a:pt x="99030" y="208202"/>
                </a:lnTo>
                <a:lnTo>
                  <a:pt x="104349" y="205133"/>
                </a:lnTo>
                <a:close/>
                <a:moveTo>
                  <a:pt x="115930" y="205133"/>
                </a:moveTo>
                <a:lnTo>
                  <a:pt x="110611" y="214312"/>
                </a:lnTo>
                <a:lnTo>
                  <a:pt x="110611" y="208202"/>
                </a:lnTo>
                <a:lnTo>
                  <a:pt x="115930" y="205133"/>
                </a:lnTo>
                <a:close/>
                <a:moveTo>
                  <a:pt x="127541" y="205133"/>
                </a:moveTo>
                <a:lnTo>
                  <a:pt x="122222" y="214312"/>
                </a:lnTo>
                <a:lnTo>
                  <a:pt x="122222" y="208202"/>
                </a:lnTo>
                <a:lnTo>
                  <a:pt x="127541" y="205133"/>
                </a:lnTo>
                <a:close/>
                <a:moveTo>
                  <a:pt x="139183" y="205133"/>
                </a:moveTo>
                <a:lnTo>
                  <a:pt x="133864" y="214312"/>
                </a:lnTo>
                <a:lnTo>
                  <a:pt x="133864" y="208202"/>
                </a:lnTo>
                <a:lnTo>
                  <a:pt x="139183" y="205133"/>
                </a:lnTo>
                <a:close/>
                <a:moveTo>
                  <a:pt x="150794" y="205133"/>
                </a:moveTo>
                <a:lnTo>
                  <a:pt x="145475" y="214312"/>
                </a:lnTo>
                <a:lnTo>
                  <a:pt x="145475" y="208202"/>
                </a:lnTo>
                <a:lnTo>
                  <a:pt x="150794" y="205133"/>
                </a:lnTo>
                <a:close/>
                <a:moveTo>
                  <a:pt x="162436" y="205133"/>
                </a:moveTo>
                <a:lnTo>
                  <a:pt x="157116" y="214312"/>
                </a:lnTo>
                <a:lnTo>
                  <a:pt x="157116" y="208202"/>
                </a:lnTo>
                <a:lnTo>
                  <a:pt x="162436" y="205133"/>
                </a:lnTo>
                <a:close/>
                <a:moveTo>
                  <a:pt x="174047" y="205133"/>
                </a:moveTo>
                <a:lnTo>
                  <a:pt x="168727" y="214312"/>
                </a:lnTo>
                <a:lnTo>
                  <a:pt x="168727" y="208202"/>
                </a:lnTo>
                <a:lnTo>
                  <a:pt x="174047" y="205133"/>
                </a:lnTo>
                <a:close/>
                <a:moveTo>
                  <a:pt x="185658" y="205133"/>
                </a:moveTo>
                <a:lnTo>
                  <a:pt x="180339" y="214312"/>
                </a:lnTo>
                <a:lnTo>
                  <a:pt x="180339" y="208202"/>
                </a:lnTo>
                <a:lnTo>
                  <a:pt x="185658" y="205133"/>
                </a:lnTo>
                <a:close/>
                <a:moveTo>
                  <a:pt x="197269" y="205133"/>
                </a:moveTo>
                <a:lnTo>
                  <a:pt x="191950" y="214312"/>
                </a:lnTo>
                <a:lnTo>
                  <a:pt x="191950" y="208202"/>
                </a:lnTo>
                <a:lnTo>
                  <a:pt x="197269" y="205133"/>
                </a:lnTo>
                <a:close/>
                <a:moveTo>
                  <a:pt x="208911" y="205133"/>
                </a:moveTo>
                <a:lnTo>
                  <a:pt x="203591" y="214312"/>
                </a:lnTo>
                <a:lnTo>
                  <a:pt x="203591" y="208202"/>
                </a:lnTo>
                <a:lnTo>
                  <a:pt x="208911" y="205133"/>
                </a:lnTo>
                <a:close/>
                <a:moveTo>
                  <a:pt x="220522" y="205133"/>
                </a:moveTo>
                <a:lnTo>
                  <a:pt x="215202" y="214312"/>
                </a:lnTo>
                <a:lnTo>
                  <a:pt x="215202" y="208202"/>
                </a:lnTo>
                <a:lnTo>
                  <a:pt x="220522" y="205133"/>
                </a:lnTo>
                <a:close/>
                <a:moveTo>
                  <a:pt x="232163" y="205133"/>
                </a:moveTo>
                <a:lnTo>
                  <a:pt x="226844" y="214312"/>
                </a:lnTo>
                <a:lnTo>
                  <a:pt x="226844" y="208202"/>
                </a:lnTo>
                <a:lnTo>
                  <a:pt x="232163" y="205133"/>
                </a:lnTo>
                <a:close/>
                <a:moveTo>
                  <a:pt x="243774" y="205133"/>
                </a:moveTo>
                <a:lnTo>
                  <a:pt x="238455" y="214312"/>
                </a:lnTo>
                <a:lnTo>
                  <a:pt x="238455" y="208202"/>
                </a:lnTo>
                <a:lnTo>
                  <a:pt x="243774" y="205133"/>
                </a:lnTo>
                <a:close/>
                <a:moveTo>
                  <a:pt x="255355" y="205133"/>
                </a:moveTo>
                <a:lnTo>
                  <a:pt x="250036" y="214312"/>
                </a:lnTo>
                <a:lnTo>
                  <a:pt x="250036" y="208202"/>
                </a:lnTo>
                <a:lnTo>
                  <a:pt x="255355" y="205133"/>
                </a:lnTo>
                <a:close/>
                <a:moveTo>
                  <a:pt x="266997" y="205133"/>
                </a:moveTo>
                <a:lnTo>
                  <a:pt x="261678" y="214312"/>
                </a:lnTo>
                <a:lnTo>
                  <a:pt x="261678" y="208202"/>
                </a:lnTo>
                <a:lnTo>
                  <a:pt x="266997" y="205133"/>
                </a:lnTo>
                <a:close/>
                <a:moveTo>
                  <a:pt x="278608" y="205133"/>
                </a:moveTo>
                <a:lnTo>
                  <a:pt x="273289" y="214312"/>
                </a:lnTo>
                <a:lnTo>
                  <a:pt x="273289" y="208202"/>
                </a:lnTo>
                <a:lnTo>
                  <a:pt x="278608" y="205133"/>
                </a:lnTo>
                <a:close/>
                <a:moveTo>
                  <a:pt x="457" y="205163"/>
                </a:moveTo>
                <a:lnTo>
                  <a:pt x="5776" y="208202"/>
                </a:lnTo>
                <a:lnTo>
                  <a:pt x="5776" y="214373"/>
                </a:lnTo>
                <a:lnTo>
                  <a:pt x="457" y="205163"/>
                </a:lnTo>
                <a:close/>
                <a:moveTo>
                  <a:pt x="12098" y="205163"/>
                </a:moveTo>
                <a:lnTo>
                  <a:pt x="17418" y="208202"/>
                </a:lnTo>
                <a:lnTo>
                  <a:pt x="17418" y="214373"/>
                </a:lnTo>
                <a:lnTo>
                  <a:pt x="12098" y="205163"/>
                </a:lnTo>
                <a:close/>
                <a:moveTo>
                  <a:pt x="22980" y="205133"/>
                </a:moveTo>
                <a:lnTo>
                  <a:pt x="17661" y="214373"/>
                </a:lnTo>
                <a:lnTo>
                  <a:pt x="17661" y="208202"/>
                </a:lnTo>
                <a:lnTo>
                  <a:pt x="22980" y="205133"/>
                </a:lnTo>
                <a:close/>
                <a:moveTo>
                  <a:pt x="23710" y="205163"/>
                </a:moveTo>
                <a:lnTo>
                  <a:pt x="29029" y="208202"/>
                </a:lnTo>
                <a:lnTo>
                  <a:pt x="29029" y="214373"/>
                </a:lnTo>
                <a:lnTo>
                  <a:pt x="23710" y="205163"/>
                </a:lnTo>
                <a:close/>
                <a:moveTo>
                  <a:pt x="35290" y="205163"/>
                </a:moveTo>
                <a:lnTo>
                  <a:pt x="40610" y="208202"/>
                </a:lnTo>
                <a:lnTo>
                  <a:pt x="40610" y="214373"/>
                </a:lnTo>
                <a:lnTo>
                  <a:pt x="35290" y="205163"/>
                </a:lnTo>
                <a:close/>
                <a:moveTo>
                  <a:pt x="46932" y="205163"/>
                </a:moveTo>
                <a:lnTo>
                  <a:pt x="52251" y="208202"/>
                </a:lnTo>
                <a:lnTo>
                  <a:pt x="52251" y="214373"/>
                </a:lnTo>
                <a:lnTo>
                  <a:pt x="46932" y="205163"/>
                </a:lnTo>
                <a:close/>
                <a:moveTo>
                  <a:pt x="58543" y="205163"/>
                </a:moveTo>
                <a:lnTo>
                  <a:pt x="63862" y="208202"/>
                </a:lnTo>
                <a:lnTo>
                  <a:pt x="63862" y="214373"/>
                </a:lnTo>
                <a:lnTo>
                  <a:pt x="58543" y="205163"/>
                </a:lnTo>
                <a:close/>
                <a:moveTo>
                  <a:pt x="70185" y="205163"/>
                </a:moveTo>
                <a:lnTo>
                  <a:pt x="75504" y="208202"/>
                </a:lnTo>
                <a:lnTo>
                  <a:pt x="75504" y="214373"/>
                </a:lnTo>
                <a:lnTo>
                  <a:pt x="70185" y="205163"/>
                </a:lnTo>
                <a:close/>
                <a:moveTo>
                  <a:pt x="81796" y="205163"/>
                </a:moveTo>
                <a:lnTo>
                  <a:pt x="87115" y="208202"/>
                </a:lnTo>
                <a:lnTo>
                  <a:pt x="87115" y="214373"/>
                </a:lnTo>
                <a:lnTo>
                  <a:pt x="81796" y="205163"/>
                </a:lnTo>
                <a:close/>
                <a:moveTo>
                  <a:pt x="93437" y="205163"/>
                </a:moveTo>
                <a:lnTo>
                  <a:pt x="98757" y="208202"/>
                </a:lnTo>
                <a:lnTo>
                  <a:pt x="98757" y="214373"/>
                </a:lnTo>
                <a:lnTo>
                  <a:pt x="93437" y="205163"/>
                </a:lnTo>
                <a:close/>
                <a:moveTo>
                  <a:pt x="105018" y="205163"/>
                </a:moveTo>
                <a:lnTo>
                  <a:pt x="110337" y="208202"/>
                </a:lnTo>
                <a:lnTo>
                  <a:pt x="110337" y="214373"/>
                </a:lnTo>
                <a:lnTo>
                  <a:pt x="105018" y="205163"/>
                </a:lnTo>
                <a:close/>
                <a:moveTo>
                  <a:pt x="116660" y="205163"/>
                </a:moveTo>
                <a:lnTo>
                  <a:pt x="121979" y="208202"/>
                </a:lnTo>
                <a:lnTo>
                  <a:pt x="121979" y="214373"/>
                </a:lnTo>
                <a:lnTo>
                  <a:pt x="116660" y="205163"/>
                </a:lnTo>
                <a:close/>
                <a:moveTo>
                  <a:pt x="128271" y="205163"/>
                </a:moveTo>
                <a:lnTo>
                  <a:pt x="133590" y="208202"/>
                </a:lnTo>
                <a:lnTo>
                  <a:pt x="133590" y="214373"/>
                </a:lnTo>
                <a:lnTo>
                  <a:pt x="128271" y="205163"/>
                </a:lnTo>
                <a:close/>
                <a:moveTo>
                  <a:pt x="139912" y="205163"/>
                </a:moveTo>
                <a:lnTo>
                  <a:pt x="145232" y="208202"/>
                </a:lnTo>
                <a:lnTo>
                  <a:pt x="145232" y="214373"/>
                </a:lnTo>
                <a:lnTo>
                  <a:pt x="139912" y="205163"/>
                </a:lnTo>
                <a:close/>
                <a:moveTo>
                  <a:pt x="151523" y="205163"/>
                </a:moveTo>
                <a:lnTo>
                  <a:pt x="156843" y="208202"/>
                </a:lnTo>
                <a:lnTo>
                  <a:pt x="156843" y="214373"/>
                </a:lnTo>
                <a:lnTo>
                  <a:pt x="151523" y="205163"/>
                </a:lnTo>
                <a:close/>
                <a:moveTo>
                  <a:pt x="163165" y="205163"/>
                </a:moveTo>
                <a:lnTo>
                  <a:pt x="168484" y="208202"/>
                </a:lnTo>
                <a:lnTo>
                  <a:pt x="168484" y="214373"/>
                </a:lnTo>
                <a:lnTo>
                  <a:pt x="163165" y="205163"/>
                </a:lnTo>
                <a:close/>
                <a:moveTo>
                  <a:pt x="174746" y="205163"/>
                </a:moveTo>
                <a:lnTo>
                  <a:pt x="180065" y="208202"/>
                </a:lnTo>
                <a:lnTo>
                  <a:pt x="180065" y="214373"/>
                </a:lnTo>
                <a:lnTo>
                  <a:pt x="174746" y="205163"/>
                </a:lnTo>
                <a:close/>
                <a:moveTo>
                  <a:pt x="186357" y="205163"/>
                </a:moveTo>
                <a:lnTo>
                  <a:pt x="191676" y="208202"/>
                </a:lnTo>
                <a:lnTo>
                  <a:pt x="191676" y="214373"/>
                </a:lnTo>
                <a:lnTo>
                  <a:pt x="186357" y="205163"/>
                </a:lnTo>
                <a:close/>
                <a:moveTo>
                  <a:pt x="197999" y="205163"/>
                </a:moveTo>
                <a:lnTo>
                  <a:pt x="203318" y="208202"/>
                </a:lnTo>
                <a:lnTo>
                  <a:pt x="203318" y="214373"/>
                </a:lnTo>
                <a:lnTo>
                  <a:pt x="197999" y="205163"/>
                </a:lnTo>
                <a:close/>
                <a:moveTo>
                  <a:pt x="209610" y="205163"/>
                </a:moveTo>
                <a:lnTo>
                  <a:pt x="214929" y="208202"/>
                </a:lnTo>
                <a:lnTo>
                  <a:pt x="214929" y="214373"/>
                </a:lnTo>
                <a:lnTo>
                  <a:pt x="209610" y="205163"/>
                </a:lnTo>
                <a:close/>
                <a:moveTo>
                  <a:pt x="221251" y="205163"/>
                </a:moveTo>
                <a:lnTo>
                  <a:pt x="226570" y="208202"/>
                </a:lnTo>
                <a:lnTo>
                  <a:pt x="226570" y="214373"/>
                </a:lnTo>
                <a:lnTo>
                  <a:pt x="221251" y="205163"/>
                </a:lnTo>
                <a:close/>
                <a:moveTo>
                  <a:pt x="232862" y="205133"/>
                </a:moveTo>
                <a:lnTo>
                  <a:pt x="238182" y="208202"/>
                </a:lnTo>
                <a:lnTo>
                  <a:pt x="238182" y="214373"/>
                </a:lnTo>
                <a:lnTo>
                  <a:pt x="232862" y="205133"/>
                </a:lnTo>
                <a:close/>
                <a:moveTo>
                  <a:pt x="244474" y="205133"/>
                </a:moveTo>
                <a:lnTo>
                  <a:pt x="249793" y="208202"/>
                </a:lnTo>
                <a:lnTo>
                  <a:pt x="249793" y="214373"/>
                </a:lnTo>
                <a:lnTo>
                  <a:pt x="244474" y="205133"/>
                </a:lnTo>
                <a:close/>
                <a:moveTo>
                  <a:pt x="256085" y="205133"/>
                </a:moveTo>
                <a:lnTo>
                  <a:pt x="261404" y="208202"/>
                </a:lnTo>
                <a:lnTo>
                  <a:pt x="261404" y="214373"/>
                </a:lnTo>
                <a:lnTo>
                  <a:pt x="256085" y="205133"/>
                </a:lnTo>
                <a:close/>
                <a:moveTo>
                  <a:pt x="267726" y="205133"/>
                </a:moveTo>
                <a:lnTo>
                  <a:pt x="273046" y="208202"/>
                </a:lnTo>
                <a:lnTo>
                  <a:pt x="273046" y="214373"/>
                </a:lnTo>
                <a:lnTo>
                  <a:pt x="267726" y="205133"/>
                </a:lnTo>
                <a:close/>
                <a:moveTo>
                  <a:pt x="232650" y="205254"/>
                </a:moveTo>
                <a:lnTo>
                  <a:pt x="237969" y="214434"/>
                </a:lnTo>
                <a:lnTo>
                  <a:pt x="237969" y="214434"/>
                </a:lnTo>
                <a:lnTo>
                  <a:pt x="232650" y="211394"/>
                </a:lnTo>
                <a:lnTo>
                  <a:pt x="232650" y="205254"/>
                </a:lnTo>
                <a:close/>
                <a:moveTo>
                  <a:pt x="244230" y="205254"/>
                </a:moveTo>
                <a:lnTo>
                  <a:pt x="249550" y="214434"/>
                </a:lnTo>
                <a:lnTo>
                  <a:pt x="249550" y="214434"/>
                </a:lnTo>
                <a:lnTo>
                  <a:pt x="244230" y="211394"/>
                </a:lnTo>
                <a:lnTo>
                  <a:pt x="244230" y="205254"/>
                </a:lnTo>
                <a:close/>
                <a:moveTo>
                  <a:pt x="255872" y="205254"/>
                </a:moveTo>
                <a:lnTo>
                  <a:pt x="261191" y="214434"/>
                </a:lnTo>
                <a:lnTo>
                  <a:pt x="261191" y="214434"/>
                </a:lnTo>
                <a:lnTo>
                  <a:pt x="255872" y="211394"/>
                </a:lnTo>
                <a:lnTo>
                  <a:pt x="255872" y="205254"/>
                </a:lnTo>
                <a:close/>
                <a:moveTo>
                  <a:pt x="267483" y="205254"/>
                </a:moveTo>
                <a:lnTo>
                  <a:pt x="272802" y="214434"/>
                </a:lnTo>
                <a:lnTo>
                  <a:pt x="272802" y="214434"/>
                </a:lnTo>
                <a:lnTo>
                  <a:pt x="267483" y="211394"/>
                </a:lnTo>
                <a:lnTo>
                  <a:pt x="267483" y="205254"/>
                </a:lnTo>
                <a:close/>
                <a:moveTo>
                  <a:pt x="46446" y="205284"/>
                </a:moveTo>
                <a:lnTo>
                  <a:pt x="46446" y="211394"/>
                </a:lnTo>
                <a:lnTo>
                  <a:pt x="41126" y="214464"/>
                </a:lnTo>
                <a:lnTo>
                  <a:pt x="41126" y="214464"/>
                </a:lnTo>
                <a:lnTo>
                  <a:pt x="46446" y="205284"/>
                </a:lnTo>
                <a:close/>
                <a:moveTo>
                  <a:pt x="58057" y="205284"/>
                </a:moveTo>
                <a:lnTo>
                  <a:pt x="58057" y="211394"/>
                </a:lnTo>
                <a:lnTo>
                  <a:pt x="52737" y="214464"/>
                </a:lnTo>
                <a:lnTo>
                  <a:pt x="52737" y="214464"/>
                </a:lnTo>
                <a:lnTo>
                  <a:pt x="58057" y="205284"/>
                </a:lnTo>
                <a:close/>
                <a:moveTo>
                  <a:pt x="214" y="205284"/>
                </a:moveTo>
                <a:lnTo>
                  <a:pt x="214" y="211394"/>
                </a:lnTo>
                <a:lnTo>
                  <a:pt x="5563" y="214464"/>
                </a:lnTo>
                <a:lnTo>
                  <a:pt x="5563" y="214464"/>
                </a:lnTo>
                <a:lnTo>
                  <a:pt x="5516" y="214382"/>
                </a:lnTo>
                <a:lnTo>
                  <a:pt x="5516" y="214382"/>
                </a:lnTo>
                <a:lnTo>
                  <a:pt x="335" y="211394"/>
                </a:lnTo>
                <a:cubicBezTo>
                  <a:pt x="305" y="211364"/>
                  <a:pt x="274" y="211333"/>
                  <a:pt x="274" y="211272"/>
                </a:cubicBezTo>
                <a:lnTo>
                  <a:pt x="274" y="205337"/>
                </a:lnTo>
                <a:lnTo>
                  <a:pt x="274" y="205337"/>
                </a:lnTo>
                <a:lnTo>
                  <a:pt x="244" y="205284"/>
                </a:lnTo>
                <a:close/>
                <a:moveTo>
                  <a:pt x="34834" y="205284"/>
                </a:moveTo>
                <a:lnTo>
                  <a:pt x="34834" y="211394"/>
                </a:lnTo>
                <a:lnTo>
                  <a:pt x="29515" y="214464"/>
                </a:lnTo>
                <a:lnTo>
                  <a:pt x="29515" y="214464"/>
                </a:lnTo>
                <a:lnTo>
                  <a:pt x="34834" y="205284"/>
                </a:lnTo>
                <a:close/>
                <a:moveTo>
                  <a:pt x="46689" y="205254"/>
                </a:moveTo>
                <a:lnTo>
                  <a:pt x="52008" y="214464"/>
                </a:lnTo>
                <a:lnTo>
                  <a:pt x="52008" y="214464"/>
                </a:lnTo>
                <a:lnTo>
                  <a:pt x="46689" y="211394"/>
                </a:lnTo>
                <a:lnTo>
                  <a:pt x="46689" y="205254"/>
                </a:lnTo>
                <a:close/>
                <a:moveTo>
                  <a:pt x="58330" y="205284"/>
                </a:moveTo>
                <a:lnTo>
                  <a:pt x="63650" y="214464"/>
                </a:lnTo>
                <a:lnTo>
                  <a:pt x="63650" y="214464"/>
                </a:lnTo>
                <a:lnTo>
                  <a:pt x="58330" y="211394"/>
                </a:lnTo>
                <a:lnTo>
                  <a:pt x="58330" y="205284"/>
                </a:lnTo>
                <a:close/>
                <a:moveTo>
                  <a:pt x="69698" y="205284"/>
                </a:moveTo>
                <a:lnTo>
                  <a:pt x="69698" y="211394"/>
                </a:lnTo>
                <a:lnTo>
                  <a:pt x="64379" y="214464"/>
                </a:lnTo>
                <a:lnTo>
                  <a:pt x="64379" y="214464"/>
                </a:lnTo>
                <a:lnTo>
                  <a:pt x="69698" y="205284"/>
                </a:lnTo>
                <a:close/>
                <a:moveTo>
                  <a:pt x="69941" y="205284"/>
                </a:moveTo>
                <a:lnTo>
                  <a:pt x="75261" y="214464"/>
                </a:lnTo>
                <a:lnTo>
                  <a:pt x="75261" y="214464"/>
                </a:lnTo>
                <a:lnTo>
                  <a:pt x="69941" y="211394"/>
                </a:lnTo>
                <a:lnTo>
                  <a:pt x="69941" y="205284"/>
                </a:lnTo>
                <a:close/>
                <a:moveTo>
                  <a:pt x="81309" y="205284"/>
                </a:moveTo>
                <a:lnTo>
                  <a:pt x="81309" y="211394"/>
                </a:lnTo>
                <a:lnTo>
                  <a:pt x="75990" y="214464"/>
                </a:lnTo>
                <a:lnTo>
                  <a:pt x="75990" y="214464"/>
                </a:lnTo>
                <a:lnTo>
                  <a:pt x="81309" y="205284"/>
                </a:lnTo>
                <a:close/>
                <a:moveTo>
                  <a:pt x="81583" y="205284"/>
                </a:moveTo>
                <a:lnTo>
                  <a:pt x="86902" y="214464"/>
                </a:lnTo>
                <a:lnTo>
                  <a:pt x="86902" y="214464"/>
                </a:lnTo>
                <a:lnTo>
                  <a:pt x="81583" y="211394"/>
                </a:lnTo>
                <a:lnTo>
                  <a:pt x="81583" y="205284"/>
                </a:lnTo>
                <a:close/>
                <a:moveTo>
                  <a:pt x="92951" y="205284"/>
                </a:moveTo>
                <a:lnTo>
                  <a:pt x="92951" y="211394"/>
                </a:lnTo>
                <a:lnTo>
                  <a:pt x="87632" y="214464"/>
                </a:lnTo>
                <a:lnTo>
                  <a:pt x="87632" y="214464"/>
                </a:lnTo>
                <a:lnTo>
                  <a:pt x="92951" y="205284"/>
                </a:lnTo>
                <a:close/>
                <a:moveTo>
                  <a:pt x="104562" y="205284"/>
                </a:moveTo>
                <a:lnTo>
                  <a:pt x="104562" y="211394"/>
                </a:lnTo>
                <a:lnTo>
                  <a:pt x="99243" y="214464"/>
                </a:lnTo>
                <a:lnTo>
                  <a:pt x="99243" y="214464"/>
                </a:lnTo>
                <a:lnTo>
                  <a:pt x="104562" y="205284"/>
                </a:lnTo>
                <a:close/>
                <a:moveTo>
                  <a:pt x="104836" y="205284"/>
                </a:moveTo>
                <a:lnTo>
                  <a:pt x="110155" y="214464"/>
                </a:lnTo>
                <a:lnTo>
                  <a:pt x="110155" y="214464"/>
                </a:lnTo>
                <a:lnTo>
                  <a:pt x="104836" y="211394"/>
                </a:lnTo>
                <a:lnTo>
                  <a:pt x="104836" y="205284"/>
                </a:lnTo>
                <a:close/>
                <a:moveTo>
                  <a:pt x="116143" y="205284"/>
                </a:moveTo>
                <a:lnTo>
                  <a:pt x="116143" y="211394"/>
                </a:lnTo>
                <a:lnTo>
                  <a:pt x="110824" y="214464"/>
                </a:lnTo>
                <a:lnTo>
                  <a:pt x="110824" y="214464"/>
                </a:lnTo>
                <a:lnTo>
                  <a:pt x="116143" y="205284"/>
                </a:lnTo>
                <a:close/>
                <a:moveTo>
                  <a:pt x="116416" y="205284"/>
                </a:moveTo>
                <a:lnTo>
                  <a:pt x="121736" y="214464"/>
                </a:lnTo>
                <a:lnTo>
                  <a:pt x="121736" y="214464"/>
                </a:lnTo>
                <a:lnTo>
                  <a:pt x="116416" y="211394"/>
                </a:lnTo>
                <a:lnTo>
                  <a:pt x="116416" y="205284"/>
                </a:lnTo>
                <a:close/>
                <a:moveTo>
                  <a:pt x="127784" y="205284"/>
                </a:moveTo>
                <a:lnTo>
                  <a:pt x="127784" y="211394"/>
                </a:lnTo>
                <a:lnTo>
                  <a:pt x="122465" y="214464"/>
                </a:lnTo>
                <a:lnTo>
                  <a:pt x="122465" y="214464"/>
                </a:lnTo>
                <a:lnTo>
                  <a:pt x="127784" y="205284"/>
                </a:lnTo>
                <a:close/>
                <a:moveTo>
                  <a:pt x="128058" y="205284"/>
                </a:moveTo>
                <a:lnTo>
                  <a:pt x="133377" y="214464"/>
                </a:lnTo>
                <a:lnTo>
                  <a:pt x="133377" y="214464"/>
                </a:lnTo>
                <a:lnTo>
                  <a:pt x="128058" y="211394"/>
                </a:lnTo>
                <a:lnTo>
                  <a:pt x="128058" y="205284"/>
                </a:lnTo>
                <a:close/>
                <a:moveTo>
                  <a:pt x="139396" y="205284"/>
                </a:moveTo>
                <a:lnTo>
                  <a:pt x="139396" y="211394"/>
                </a:lnTo>
                <a:lnTo>
                  <a:pt x="134076" y="214464"/>
                </a:lnTo>
                <a:lnTo>
                  <a:pt x="134076" y="214464"/>
                </a:lnTo>
                <a:lnTo>
                  <a:pt x="139396" y="205284"/>
                </a:lnTo>
                <a:close/>
                <a:moveTo>
                  <a:pt x="139669" y="205284"/>
                </a:moveTo>
                <a:lnTo>
                  <a:pt x="144988" y="214464"/>
                </a:lnTo>
                <a:lnTo>
                  <a:pt x="144988" y="214464"/>
                </a:lnTo>
                <a:lnTo>
                  <a:pt x="139669" y="211394"/>
                </a:lnTo>
                <a:lnTo>
                  <a:pt x="139669" y="205284"/>
                </a:lnTo>
                <a:close/>
                <a:moveTo>
                  <a:pt x="151037" y="205284"/>
                </a:moveTo>
                <a:lnTo>
                  <a:pt x="151037" y="211394"/>
                </a:lnTo>
                <a:lnTo>
                  <a:pt x="145718" y="214464"/>
                </a:lnTo>
                <a:lnTo>
                  <a:pt x="145718" y="214464"/>
                </a:lnTo>
                <a:lnTo>
                  <a:pt x="151037" y="205284"/>
                </a:lnTo>
                <a:close/>
                <a:moveTo>
                  <a:pt x="151311" y="205284"/>
                </a:moveTo>
                <a:lnTo>
                  <a:pt x="156630" y="214464"/>
                </a:lnTo>
                <a:lnTo>
                  <a:pt x="156630" y="214464"/>
                </a:lnTo>
                <a:lnTo>
                  <a:pt x="151311" y="211394"/>
                </a:lnTo>
                <a:lnTo>
                  <a:pt x="151311" y="205284"/>
                </a:lnTo>
                <a:close/>
                <a:moveTo>
                  <a:pt x="162648" y="205284"/>
                </a:moveTo>
                <a:lnTo>
                  <a:pt x="162648" y="211394"/>
                </a:lnTo>
                <a:lnTo>
                  <a:pt x="157329" y="214464"/>
                </a:lnTo>
                <a:lnTo>
                  <a:pt x="157329" y="214464"/>
                </a:lnTo>
                <a:lnTo>
                  <a:pt x="162648" y="205284"/>
                </a:lnTo>
                <a:close/>
                <a:moveTo>
                  <a:pt x="162922" y="205284"/>
                </a:moveTo>
                <a:lnTo>
                  <a:pt x="168241" y="214464"/>
                </a:lnTo>
                <a:lnTo>
                  <a:pt x="168241" y="214464"/>
                </a:lnTo>
                <a:lnTo>
                  <a:pt x="162922" y="211394"/>
                </a:lnTo>
                <a:lnTo>
                  <a:pt x="162922" y="205284"/>
                </a:lnTo>
                <a:close/>
                <a:moveTo>
                  <a:pt x="174290" y="205284"/>
                </a:moveTo>
                <a:lnTo>
                  <a:pt x="174290" y="211394"/>
                </a:lnTo>
                <a:lnTo>
                  <a:pt x="168971" y="214464"/>
                </a:lnTo>
                <a:lnTo>
                  <a:pt x="168971" y="214464"/>
                </a:lnTo>
                <a:lnTo>
                  <a:pt x="174290" y="205284"/>
                </a:lnTo>
                <a:close/>
                <a:moveTo>
                  <a:pt x="174503" y="205284"/>
                </a:moveTo>
                <a:lnTo>
                  <a:pt x="179822" y="214464"/>
                </a:lnTo>
                <a:lnTo>
                  <a:pt x="179822" y="214464"/>
                </a:lnTo>
                <a:lnTo>
                  <a:pt x="174503" y="211394"/>
                </a:lnTo>
                <a:lnTo>
                  <a:pt x="174503" y="205284"/>
                </a:lnTo>
                <a:close/>
                <a:moveTo>
                  <a:pt x="185871" y="205284"/>
                </a:moveTo>
                <a:lnTo>
                  <a:pt x="185871" y="211394"/>
                </a:lnTo>
                <a:lnTo>
                  <a:pt x="180551" y="214464"/>
                </a:lnTo>
                <a:lnTo>
                  <a:pt x="180551" y="214464"/>
                </a:lnTo>
                <a:lnTo>
                  <a:pt x="185871" y="205284"/>
                </a:lnTo>
                <a:close/>
                <a:moveTo>
                  <a:pt x="186144" y="205284"/>
                </a:moveTo>
                <a:lnTo>
                  <a:pt x="191463" y="214464"/>
                </a:lnTo>
                <a:lnTo>
                  <a:pt x="191463" y="214464"/>
                </a:lnTo>
                <a:lnTo>
                  <a:pt x="186144" y="211394"/>
                </a:lnTo>
                <a:lnTo>
                  <a:pt x="186144" y="205284"/>
                </a:lnTo>
                <a:close/>
                <a:moveTo>
                  <a:pt x="197512" y="205284"/>
                </a:moveTo>
                <a:lnTo>
                  <a:pt x="197512" y="211394"/>
                </a:lnTo>
                <a:lnTo>
                  <a:pt x="192193" y="214464"/>
                </a:lnTo>
                <a:lnTo>
                  <a:pt x="192193" y="214464"/>
                </a:lnTo>
                <a:lnTo>
                  <a:pt x="197512" y="205284"/>
                </a:lnTo>
                <a:close/>
                <a:moveTo>
                  <a:pt x="197755" y="205284"/>
                </a:moveTo>
                <a:lnTo>
                  <a:pt x="203075" y="214464"/>
                </a:lnTo>
                <a:lnTo>
                  <a:pt x="203075" y="214464"/>
                </a:lnTo>
                <a:lnTo>
                  <a:pt x="197755" y="211394"/>
                </a:lnTo>
                <a:lnTo>
                  <a:pt x="197755" y="205284"/>
                </a:lnTo>
                <a:close/>
                <a:moveTo>
                  <a:pt x="209123" y="205284"/>
                </a:moveTo>
                <a:lnTo>
                  <a:pt x="209123" y="211394"/>
                </a:lnTo>
                <a:lnTo>
                  <a:pt x="203804" y="214464"/>
                </a:lnTo>
                <a:lnTo>
                  <a:pt x="203804" y="214464"/>
                </a:lnTo>
                <a:lnTo>
                  <a:pt x="209123" y="205284"/>
                </a:lnTo>
                <a:close/>
                <a:moveTo>
                  <a:pt x="209397" y="205284"/>
                </a:moveTo>
                <a:lnTo>
                  <a:pt x="214716" y="214464"/>
                </a:lnTo>
                <a:lnTo>
                  <a:pt x="214716" y="214464"/>
                </a:lnTo>
                <a:lnTo>
                  <a:pt x="209397" y="211394"/>
                </a:lnTo>
                <a:lnTo>
                  <a:pt x="209397" y="205284"/>
                </a:lnTo>
                <a:close/>
                <a:moveTo>
                  <a:pt x="220765" y="205284"/>
                </a:moveTo>
                <a:lnTo>
                  <a:pt x="220765" y="211394"/>
                </a:lnTo>
                <a:lnTo>
                  <a:pt x="215446" y="214464"/>
                </a:lnTo>
                <a:lnTo>
                  <a:pt x="215446" y="214464"/>
                </a:lnTo>
                <a:lnTo>
                  <a:pt x="220765" y="205284"/>
                </a:lnTo>
                <a:close/>
                <a:moveTo>
                  <a:pt x="221008" y="205284"/>
                </a:moveTo>
                <a:lnTo>
                  <a:pt x="226327" y="214464"/>
                </a:lnTo>
                <a:lnTo>
                  <a:pt x="226327" y="214464"/>
                </a:lnTo>
                <a:lnTo>
                  <a:pt x="221008" y="211394"/>
                </a:lnTo>
                <a:lnTo>
                  <a:pt x="221008" y="205284"/>
                </a:lnTo>
                <a:close/>
                <a:moveTo>
                  <a:pt x="243957" y="205284"/>
                </a:moveTo>
                <a:lnTo>
                  <a:pt x="243957" y="211394"/>
                </a:lnTo>
                <a:lnTo>
                  <a:pt x="238638" y="214464"/>
                </a:lnTo>
                <a:lnTo>
                  <a:pt x="238638" y="214464"/>
                </a:lnTo>
                <a:lnTo>
                  <a:pt x="243957" y="205284"/>
                </a:lnTo>
                <a:close/>
                <a:moveTo>
                  <a:pt x="255598" y="205284"/>
                </a:moveTo>
                <a:lnTo>
                  <a:pt x="255598" y="211394"/>
                </a:lnTo>
                <a:lnTo>
                  <a:pt x="250279" y="214464"/>
                </a:lnTo>
                <a:lnTo>
                  <a:pt x="250279" y="214464"/>
                </a:lnTo>
                <a:lnTo>
                  <a:pt x="255598" y="205284"/>
                </a:lnTo>
                <a:close/>
                <a:moveTo>
                  <a:pt x="11582" y="205284"/>
                </a:moveTo>
                <a:lnTo>
                  <a:pt x="11582" y="211394"/>
                </a:lnTo>
                <a:lnTo>
                  <a:pt x="6262" y="214464"/>
                </a:lnTo>
                <a:lnTo>
                  <a:pt x="11582" y="205284"/>
                </a:lnTo>
                <a:close/>
                <a:moveTo>
                  <a:pt x="11855" y="205254"/>
                </a:moveTo>
                <a:lnTo>
                  <a:pt x="17174" y="214464"/>
                </a:lnTo>
                <a:lnTo>
                  <a:pt x="11855" y="211394"/>
                </a:lnTo>
                <a:lnTo>
                  <a:pt x="11855" y="205254"/>
                </a:lnTo>
                <a:close/>
                <a:moveTo>
                  <a:pt x="23223" y="205284"/>
                </a:moveTo>
                <a:lnTo>
                  <a:pt x="23223" y="211394"/>
                </a:lnTo>
                <a:lnTo>
                  <a:pt x="17904" y="214464"/>
                </a:lnTo>
                <a:lnTo>
                  <a:pt x="23223" y="205284"/>
                </a:lnTo>
                <a:close/>
                <a:moveTo>
                  <a:pt x="23497" y="205254"/>
                </a:moveTo>
                <a:lnTo>
                  <a:pt x="28816" y="214464"/>
                </a:lnTo>
                <a:lnTo>
                  <a:pt x="23497" y="211394"/>
                </a:lnTo>
                <a:lnTo>
                  <a:pt x="23497" y="205254"/>
                </a:lnTo>
                <a:close/>
                <a:moveTo>
                  <a:pt x="35108" y="205254"/>
                </a:moveTo>
                <a:lnTo>
                  <a:pt x="40397" y="214464"/>
                </a:lnTo>
                <a:lnTo>
                  <a:pt x="35108" y="211394"/>
                </a:lnTo>
                <a:lnTo>
                  <a:pt x="35108" y="205254"/>
                </a:lnTo>
                <a:close/>
                <a:moveTo>
                  <a:pt x="93194" y="205284"/>
                </a:moveTo>
                <a:lnTo>
                  <a:pt x="98513" y="214464"/>
                </a:lnTo>
                <a:lnTo>
                  <a:pt x="93194" y="211394"/>
                </a:lnTo>
                <a:lnTo>
                  <a:pt x="93194" y="205284"/>
                </a:lnTo>
                <a:close/>
                <a:moveTo>
                  <a:pt x="232376" y="205284"/>
                </a:moveTo>
                <a:lnTo>
                  <a:pt x="232376" y="211394"/>
                </a:lnTo>
                <a:lnTo>
                  <a:pt x="227057" y="214464"/>
                </a:lnTo>
                <a:lnTo>
                  <a:pt x="232376" y="205284"/>
                </a:lnTo>
                <a:close/>
                <a:moveTo>
                  <a:pt x="267210" y="205284"/>
                </a:moveTo>
                <a:lnTo>
                  <a:pt x="267210" y="211394"/>
                </a:lnTo>
                <a:lnTo>
                  <a:pt x="261890" y="214464"/>
                </a:lnTo>
                <a:lnTo>
                  <a:pt x="267210" y="205284"/>
                </a:lnTo>
                <a:close/>
                <a:moveTo>
                  <a:pt x="278851" y="205284"/>
                </a:moveTo>
                <a:lnTo>
                  <a:pt x="278851" y="211394"/>
                </a:lnTo>
                <a:lnTo>
                  <a:pt x="273532" y="214464"/>
                </a:lnTo>
                <a:lnTo>
                  <a:pt x="278851" y="205284"/>
                </a:lnTo>
                <a:close/>
                <a:moveTo>
                  <a:pt x="11703" y="211637"/>
                </a:moveTo>
                <a:lnTo>
                  <a:pt x="17023" y="214707"/>
                </a:lnTo>
                <a:lnTo>
                  <a:pt x="6384" y="214707"/>
                </a:lnTo>
                <a:lnTo>
                  <a:pt x="11703" y="211637"/>
                </a:lnTo>
                <a:close/>
                <a:moveTo>
                  <a:pt x="23345" y="211637"/>
                </a:moveTo>
                <a:lnTo>
                  <a:pt x="28664" y="214707"/>
                </a:lnTo>
                <a:lnTo>
                  <a:pt x="18026" y="214707"/>
                </a:lnTo>
                <a:lnTo>
                  <a:pt x="23345" y="211637"/>
                </a:lnTo>
                <a:close/>
                <a:moveTo>
                  <a:pt x="34956" y="211637"/>
                </a:moveTo>
                <a:lnTo>
                  <a:pt x="40275" y="214707"/>
                </a:lnTo>
                <a:lnTo>
                  <a:pt x="29637" y="214707"/>
                </a:lnTo>
                <a:lnTo>
                  <a:pt x="34956" y="211637"/>
                </a:lnTo>
                <a:close/>
                <a:moveTo>
                  <a:pt x="46598" y="211637"/>
                </a:moveTo>
                <a:lnTo>
                  <a:pt x="51886" y="214707"/>
                </a:lnTo>
                <a:lnTo>
                  <a:pt x="41278" y="214707"/>
                </a:lnTo>
                <a:lnTo>
                  <a:pt x="46598" y="211637"/>
                </a:lnTo>
                <a:close/>
                <a:moveTo>
                  <a:pt x="58209" y="211637"/>
                </a:moveTo>
                <a:lnTo>
                  <a:pt x="63528" y="214707"/>
                </a:lnTo>
                <a:lnTo>
                  <a:pt x="52889" y="214707"/>
                </a:lnTo>
                <a:lnTo>
                  <a:pt x="58209" y="211637"/>
                </a:lnTo>
                <a:close/>
                <a:moveTo>
                  <a:pt x="69850" y="211637"/>
                </a:moveTo>
                <a:lnTo>
                  <a:pt x="75169" y="214707"/>
                </a:lnTo>
                <a:lnTo>
                  <a:pt x="64531" y="214707"/>
                </a:lnTo>
                <a:lnTo>
                  <a:pt x="69850" y="211637"/>
                </a:lnTo>
                <a:close/>
                <a:moveTo>
                  <a:pt x="81431" y="211637"/>
                </a:moveTo>
                <a:lnTo>
                  <a:pt x="86750" y="214707"/>
                </a:lnTo>
                <a:lnTo>
                  <a:pt x="76112" y="214707"/>
                </a:lnTo>
                <a:lnTo>
                  <a:pt x="81431" y="211637"/>
                </a:lnTo>
                <a:close/>
                <a:moveTo>
                  <a:pt x="93042" y="211637"/>
                </a:moveTo>
                <a:lnTo>
                  <a:pt x="98361" y="214707"/>
                </a:lnTo>
                <a:lnTo>
                  <a:pt x="87723" y="214707"/>
                </a:lnTo>
                <a:lnTo>
                  <a:pt x="93042" y="211637"/>
                </a:lnTo>
                <a:close/>
                <a:moveTo>
                  <a:pt x="104684" y="211637"/>
                </a:moveTo>
                <a:lnTo>
                  <a:pt x="110003" y="214707"/>
                </a:lnTo>
                <a:lnTo>
                  <a:pt x="99364" y="214707"/>
                </a:lnTo>
                <a:lnTo>
                  <a:pt x="104684" y="211637"/>
                </a:lnTo>
                <a:close/>
                <a:moveTo>
                  <a:pt x="116295" y="211637"/>
                </a:moveTo>
                <a:lnTo>
                  <a:pt x="121614" y="214707"/>
                </a:lnTo>
                <a:lnTo>
                  <a:pt x="110976" y="214707"/>
                </a:lnTo>
                <a:lnTo>
                  <a:pt x="116295" y="211637"/>
                </a:lnTo>
                <a:close/>
                <a:moveTo>
                  <a:pt x="127936" y="211637"/>
                </a:moveTo>
                <a:lnTo>
                  <a:pt x="133256" y="214707"/>
                </a:lnTo>
                <a:lnTo>
                  <a:pt x="122617" y="214707"/>
                </a:lnTo>
                <a:lnTo>
                  <a:pt x="127936" y="211637"/>
                </a:lnTo>
                <a:close/>
                <a:moveTo>
                  <a:pt x="139548" y="211637"/>
                </a:moveTo>
                <a:lnTo>
                  <a:pt x="144867" y="214707"/>
                </a:lnTo>
                <a:lnTo>
                  <a:pt x="134228" y="214707"/>
                </a:lnTo>
                <a:lnTo>
                  <a:pt x="139548" y="211637"/>
                </a:lnTo>
                <a:close/>
                <a:moveTo>
                  <a:pt x="151159" y="211637"/>
                </a:moveTo>
                <a:lnTo>
                  <a:pt x="156478" y="214707"/>
                </a:lnTo>
                <a:lnTo>
                  <a:pt x="145840" y="214707"/>
                </a:lnTo>
                <a:lnTo>
                  <a:pt x="151159" y="211637"/>
                </a:lnTo>
                <a:close/>
                <a:moveTo>
                  <a:pt x="162770" y="211637"/>
                </a:moveTo>
                <a:lnTo>
                  <a:pt x="168089" y="214707"/>
                </a:lnTo>
                <a:lnTo>
                  <a:pt x="157451" y="214707"/>
                </a:lnTo>
                <a:lnTo>
                  <a:pt x="162770" y="211637"/>
                </a:lnTo>
                <a:close/>
                <a:moveTo>
                  <a:pt x="174411" y="211637"/>
                </a:moveTo>
                <a:lnTo>
                  <a:pt x="179731" y="214707"/>
                </a:lnTo>
                <a:lnTo>
                  <a:pt x="169092" y="214707"/>
                </a:lnTo>
                <a:lnTo>
                  <a:pt x="174411" y="211637"/>
                </a:lnTo>
                <a:close/>
                <a:moveTo>
                  <a:pt x="186023" y="211637"/>
                </a:moveTo>
                <a:lnTo>
                  <a:pt x="191342" y="214707"/>
                </a:lnTo>
                <a:lnTo>
                  <a:pt x="180703" y="214707"/>
                </a:lnTo>
                <a:lnTo>
                  <a:pt x="186023" y="211637"/>
                </a:lnTo>
                <a:close/>
                <a:moveTo>
                  <a:pt x="197634" y="211637"/>
                </a:moveTo>
                <a:lnTo>
                  <a:pt x="202953" y="214707"/>
                </a:lnTo>
                <a:lnTo>
                  <a:pt x="192345" y="214707"/>
                </a:lnTo>
                <a:lnTo>
                  <a:pt x="197634" y="211637"/>
                </a:lnTo>
                <a:close/>
                <a:moveTo>
                  <a:pt x="209275" y="211637"/>
                </a:moveTo>
                <a:lnTo>
                  <a:pt x="214595" y="214707"/>
                </a:lnTo>
                <a:lnTo>
                  <a:pt x="203956" y="214707"/>
                </a:lnTo>
                <a:lnTo>
                  <a:pt x="209275" y="211637"/>
                </a:lnTo>
                <a:close/>
                <a:moveTo>
                  <a:pt x="220856" y="211637"/>
                </a:moveTo>
                <a:lnTo>
                  <a:pt x="226175" y="214707"/>
                </a:lnTo>
                <a:lnTo>
                  <a:pt x="215537" y="214707"/>
                </a:lnTo>
                <a:lnTo>
                  <a:pt x="220856" y="211637"/>
                </a:lnTo>
                <a:close/>
                <a:moveTo>
                  <a:pt x="232498" y="211637"/>
                </a:moveTo>
                <a:lnTo>
                  <a:pt x="237817" y="214707"/>
                </a:lnTo>
                <a:lnTo>
                  <a:pt x="227178" y="214707"/>
                </a:lnTo>
                <a:lnTo>
                  <a:pt x="232498" y="211637"/>
                </a:lnTo>
                <a:close/>
                <a:moveTo>
                  <a:pt x="244109" y="211637"/>
                </a:moveTo>
                <a:lnTo>
                  <a:pt x="249428" y="214707"/>
                </a:lnTo>
                <a:lnTo>
                  <a:pt x="238790" y="214707"/>
                </a:lnTo>
                <a:lnTo>
                  <a:pt x="244109" y="211637"/>
                </a:lnTo>
                <a:close/>
                <a:moveTo>
                  <a:pt x="255750" y="211637"/>
                </a:moveTo>
                <a:lnTo>
                  <a:pt x="261070" y="214707"/>
                </a:lnTo>
                <a:lnTo>
                  <a:pt x="250431" y="214707"/>
                </a:lnTo>
                <a:lnTo>
                  <a:pt x="255750" y="211637"/>
                </a:lnTo>
                <a:close/>
                <a:moveTo>
                  <a:pt x="267362" y="211637"/>
                </a:moveTo>
                <a:lnTo>
                  <a:pt x="272681" y="214707"/>
                </a:lnTo>
                <a:lnTo>
                  <a:pt x="262042" y="214707"/>
                </a:lnTo>
                <a:lnTo>
                  <a:pt x="267362" y="211637"/>
                </a:lnTo>
                <a:close/>
                <a:moveTo>
                  <a:pt x="279003" y="211637"/>
                </a:moveTo>
                <a:lnTo>
                  <a:pt x="284322" y="214707"/>
                </a:lnTo>
                <a:lnTo>
                  <a:pt x="273684" y="214707"/>
                </a:lnTo>
                <a:lnTo>
                  <a:pt x="279003" y="211637"/>
                </a:lnTo>
                <a:close/>
                <a:moveTo>
                  <a:pt x="17023" y="214981"/>
                </a:moveTo>
                <a:lnTo>
                  <a:pt x="11703" y="218051"/>
                </a:lnTo>
                <a:lnTo>
                  <a:pt x="6384" y="214981"/>
                </a:lnTo>
                <a:close/>
                <a:moveTo>
                  <a:pt x="28664" y="214981"/>
                </a:moveTo>
                <a:lnTo>
                  <a:pt x="23345" y="218051"/>
                </a:lnTo>
                <a:lnTo>
                  <a:pt x="18026" y="214981"/>
                </a:lnTo>
                <a:close/>
                <a:moveTo>
                  <a:pt x="40275" y="214981"/>
                </a:moveTo>
                <a:lnTo>
                  <a:pt x="34956" y="218051"/>
                </a:lnTo>
                <a:lnTo>
                  <a:pt x="29637" y="214981"/>
                </a:lnTo>
                <a:close/>
                <a:moveTo>
                  <a:pt x="51886" y="214981"/>
                </a:moveTo>
                <a:lnTo>
                  <a:pt x="46598" y="218051"/>
                </a:lnTo>
                <a:lnTo>
                  <a:pt x="41278" y="214981"/>
                </a:lnTo>
                <a:close/>
                <a:moveTo>
                  <a:pt x="63528" y="214981"/>
                </a:moveTo>
                <a:lnTo>
                  <a:pt x="58209" y="218051"/>
                </a:lnTo>
                <a:lnTo>
                  <a:pt x="52889" y="214981"/>
                </a:lnTo>
                <a:close/>
                <a:moveTo>
                  <a:pt x="75169" y="214981"/>
                </a:moveTo>
                <a:lnTo>
                  <a:pt x="69850" y="218051"/>
                </a:lnTo>
                <a:lnTo>
                  <a:pt x="64531" y="214981"/>
                </a:lnTo>
                <a:close/>
                <a:moveTo>
                  <a:pt x="86750" y="214981"/>
                </a:moveTo>
                <a:lnTo>
                  <a:pt x="81431" y="218051"/>
                </a:lnTo>
                <a:lnTo>
                  <a:pt x="76112" y="214981"/>
                </a:lnTo>
                <a:close/>
                <a:moveTo>
                  <a:pt x="98361" y="214981"/>
                </a:moveTo>
                <a:lnTo>
                  <a:pt x="93042" y="218051"/>
                </a:lnTo>
                <a:lnTo>
                  <a:pt x="87723" y="214981"/>
                </a:lnTo>
                <a:close/>
                <a:moveTo>
                  <a:pt x="110003" y="214981"/>
                </a:moveTo>
                <a:lnTo>
                  <a:pt x="104684" y="218051"/>
                </a:lnTo>
                <a:lnTo>
                  <a:pt x="99364" y="214981"/>
                </a:lnTo>
                <a:close/>
                <a:moveTo>
                  <a:pt x="121614" y="214981"/>
                </a:moveTo>
                <a:lnTo>
                  <a:pt x="116295" y="218051"/>
                </a:lnTo>
                <a:lnTo>
                  <a:pt x="110976" y="214981"/>
                </a:lnTo>
                <a:close/>
                <a:moveTo>
                  <a:pt x="133256" y="214981"/>
                </a:moveTo>
                <a:lnTo>
                  <a:pt x="127936" y="218051"/>
                </a:lnTo>
                <a:lnTo>
                  <a:pt x="122617" y="214981"/>
                </a:lnTo>
                <a:close/>
                <a:moveTo>
                  <a:pt x="144867" y="214981"/>
                </a:moveTo>
                <a:lnTo>
                  <a:pt x="139548" y="218051"/>
                </a:lnTo>
                <a:lnTo>
                  <a:pt x="134228" y="214981"/>
                </a:lnTo>
                <a:close/>
                <a:moveTo>
                  <a:pt x="156478" y="214981"/>
                </a:moveTo>
                <a:lnTo>
                  <a:pt x="151159" y="218051"/>
                </a:lnTo>
                <a:lnTo>
                  <a:pt x="145840" y="214981"/>
                </a:lnTo>
                <a:close/>
                <a:moveTo>
                  <a:pt x="168089" y="214981"/>
                </a:moveTo>
                <a:lnTo>
                  <a:pt x="162770" y="218051"/>
                </a:lnTo>
                <a:lnTo>
                  <a:pt x="157451" y="214981"/>
                </a:lnTo>
                <a:close/>
                <a:moveTo>
                  <a:pt x="179731" y="214981"/>
                </a:moveTo>
                <a:lnTo>
                  <a:pt x="174411" y="218051"/>
                </a:lnTo>
                <a:lnTo>
                  <a:pt x="169092" y="214981"/>
                </a:lnTo>
                <a:close/>
                <a:moveTo>
                  <a:pt x="191342" y="214981"/>
                </a:moveTo>
                <a:lnTo>
                  <a:pt x="186023" y="218051"/>
                </a:lnTo>
                <a:lnTo>
                  <a:pt x="180703" y="214981"/>
                </a:lnTo>
                <a:close/>
                <a:moveTo>
                  <a:pt x="202953" y="214981"/>
                </a:moveTo>
                <a:lnTo>
                  <a:pt x="197634" y="218051"/>
                </a:lnTo>
                <a:lnTo>
                  <a:pt x="192315" y="214981"/>
                </a:lnTo>
                <a:close/>
                <a:moveTo>
                  <a:pt x="214564" y="214981"/>
                </a:moveTo>
                <a:lnTo>
                  <a:pt x="209245" y="218051"/>
                </a:lnTo>
                <a:lnTo>
                  <a:pt x="203926" y="214981"/>
                </a:lnTo>
                <a:close/>
                <a:moveTo>
                  <a:pt x="226175" y="214981"/>
                </a:moveTo>
                <a:lnTo>
                  <a:pt x="220856" y="218051"/>
                </a:lnTo>
                <a:lnTo>
                  <a:pt x="215537" y="214981"/>
                </a:lnTo>
                <a:close/>
                <a:moveTo>
                  <a:pt x="237817" y="214981"/>
                </a:moveTo>
                <a:lnTo>
                  <a:pt x="232498" y="218051"/>
                </a:lnTo>
                <a:lnTo>
                  <a:pt x="227178" y="214981"/>
                </a:lnTo>
                <a:close/>
                <a:moveTo>
                  <a:pt x="249428" y="214981"/>
                </a:moveTo>
                <a:lnTo>
                  <a:pt x="244109" y="218051"/>
                </a:lnTo>
                <a:lnTo>
                  <a:pt x="238790" y="214981"/>
                </a:lnTo>
                <a:close/>
                <a:moveTo>
                  <a:pt x="261070" y="214981"/>
                </a:moveTo>
                <a:lnTo>
                  <a:pt x="255750" y="218051"/>
                </a:lnTo>
                <a:lnTo>
                  <a:pt x="250431" y="214981"/>
                </a:lnTo>
                <a:close/>
                <a:moveTo>
                  <a:pt x="272681" y="214981"/>
                </a:moveTo>
                <a:lnTo>
                  <a:pt x="267362" y="218051"/>
                </a:lnTo>
                <a:lnTo>
                  <a:pt x="262042" y="214981"/>
                </a:lnTo>
                <a:close/>
                <a:moveTo>
                  <a:pt x="284292" y="214981"/>
                </a:moveTo>
                <a:lnTo>
                  <a:pt x="278973" y="218051"/>
                </a:lnTo>
                <a:lnTo>
                  <a:pt x="273653" y="214981"/>
                </a:lnTo>
                <a:close/>
                <a:moveTo>
                  <a:pt x="6050" y="215315"/>
                </a:moveTo>
                <a:lnTo>
                  <a:pt x="6050" y="221290"/>
                </a:lnTo>
                <a:lnTo>
                  <a:pt x="6050" y="221290"/>
                </a:lnTo>
                <a:lnTo>
                  <a:pt x="6080" y="221273"/>
                </a:lnTo>
                <a:lnTo>
                  <a:pt x="6080" y="215368"/>
                </a:lnTo>
                <a:lnTo>
                  <a:pt x="6080" y="215368"/>
                </a:lnTo>
                <a:lnTo>
                  <a:pt x="6050" y="215315"/>
                </a:lnTo>
                <a:close/>
                <a:moveTo>
                  <a:pt x="17174" y="215193"/>
                </a:moveTo>
                <a:lnTo>
                  <a:pt x="11855" y="224403"/>
                </a:lnTo>
                <a:lnTo>
                  <a:pt x="11855" y="218263"/>
                </a:lnTo>
                <a:lnTo>
                  <a:pt x="17174" y="215193"/>
                </a:lnTo>
                <a:close/>
                <a:moveTo>
                  <a:pt x="28816" y="215193"/>
                </a:moveTo>
                <a:lnTo>
                  <a:pt x="23497" y="224403"/>
                </a:lnTo>
                <a:lnTo>
                  <a:pt x="23497" y="218263"/>
                </a:lnTo>
                <a:lnTo>
                  <a:pt x="28816" y="215193"/>
                </a:lnTo>
                <a:close/>
                <a:moveTo>
                  <a:pt x="40427" y="215193"/>
                </a:moveTo>
                <a:lnTo>
                  <a:pt x="35108" y="224403"/>
                </a:lnTo>
                <a:lnTo>
                  <a:pt x="35108" y="218263"/>
                </a:lnTo>
                <a:lnTo>
                  <a:pt x="40427" y="215193"/>
                </a:lnTo>
                <a:close/>
                <a:moveTo>
                  <a:pt x="52008" y="215193"/>
                </a:moveTo>
                <a:lnTo>
                  <a:pt x="46689" y="224403"/>
                </a:lnTo>
                <a:lnTo>
                  <a:pt x="46689" y="218263"/>
                </a:lnTo>
                <a:lnTo>
                  <a:pt x="52008" y="215193"/>
                </a:lnTo>
                <a:close/>
                <a:moveTo>
                  <a:pt x="63650" y="215193"/>
                </a:moveTo>
                <a:lnTo>
                  <a:pt x="58330" y="224403"/>
                </a:lnTo>
                <a:lnTo>
                  <a:pt x="58330" y="218263"/>
                </a:lnTo>
                <a:lnTo>
                  <a:pt x="63650" y="215193"/>
                </a:lnTo>
                <a:close/>
                <a:moveTo>
                  <a:pt x="75261" y="215193"/>
                </a:moveTo>
                <a:lnTo>
                  <a:pt x="69941" y="224403"/>
                </a:lnTo>
                <a:lnTo>
                  <a:pt x="69941" y="218263"/>
                </a:lnTo>
                <a:lnTo>
                  <a:pt x="75261" y="215193"/>
                </a:lnTo>
                <a:close/>
                <a:moveTo>
                  <a:pt x="86902" y="215193"/>
                </a:moveTo>
                <a:lnTo>
                  <a:pt x="81583" y="224403"/>
                </a:lnTo>
                <a:lnTo>
                  <a:pt x="81583" y="218263"/>
                </a:lnTo>
                <a:lnTo>
                  <a:pt x="86902" y="215193"/>
                </a:lnTo>
                <a:close/>
                <a:moveTo>
                  <a:pt x="98513" y="215193"/>
                </a:moveTo>
                <a:lnTo>
                  <a:pt x="93194" y="224403"/>
                </a:lnTo>
                <a:lnTo>
                  <a:pt x="93194" y="218263"/>
                </a:lnTo>
                <a:lnTo>
                  <a:pt x="98513" y="215193"/>
                </a:lnTo>
                <a:close/>
                <a:moveTo>
                  <a:pt x="110155" y="215193"/>
                </a:moveTo>
                <a:lnTo>
                  <a:pt x="104836" y="224403"/>
                </a:lnTo>
                <a:lnTo>
                  <a:pt x="104836" y="218263"/>
                </a:lnTo>
                <a:lnTo>
                  <a:pt x="110155" y="215193"/>
                </a:lnTo>
                <a:close/>
                <a:moveTo>
                  <a:pt x="121736" y="215193"/>
                </a:moveTo>
                <a:lnTo>
                  <a:pt x="116416" y="224403"/>
                </a:lnTo>
                <a:lnTo>
                  <a:pt x="116416" y="218263"/>
                </a:lnTo>
                <a:lnTo>
                  <a:pt x="121736" y="215193"/>
                </a:lnTo>
                <a:close/>
                <a:moveTo>
                  <a:pt x="133377" y="215193"/>
                </a:moveTo>
                <a:lnTo>
                  <a:pt x="128058" y="224403"/>
                </a:lnTo>
                <a:lnTo>
                  <a:pt x="128058" y="218263"/>
                </a:lnTo>
                <a:lnTo>
                  <a:pt x="133377" y="215193"/>
                </a:lnTo>
                <a:close/>
                <a:moveTo>
                  <a:pt x="144988" y="215193"/>
                </a:moveTo>
                <a:lnTo>
                  <a:pt x="139669" y="224403"/>
                </a:lnTo>
                <a:lnTo>
                  <a:pt x="139669" y="218263"/>
                </a:lnTo>
                <a:lnTo>
                  <a:pt x="144988" y="215193"/>
                </a:lnTo>
                <a:close/>
                <a:moveTo>
                  <a:pt x="156630" y="215193"/>
                </a:moveTo>
                <a:lnTo>
                  <a:pt x="151311" y="224403"/>
                </a:lnTo>
                <a:lnTo>
                  <a:pt x="151311" y="218263"/>
                </a:lnTo>
                <a:lnTo>
                  <a:pt x="156630" y="215193"/>
                </a:lnTo>
                <a:close/>
                <a:moveTo>
                  <a:pt x="168241" y="215193"/>
                </a:moveTo>
                <a:lnTo>
                  <a:pt x="162922" y="224403"/>
                </a:lnTo>
                <a:lnTo>
                  <a:pt x="162922" y="218263"/>
                </a:lnTo>
                <a:lnTo>
                  <a:pt x="168241" y="215193"/>
                </a:lnTo>
                <a:close/>
                <a:moveTo>
                  <a:pt x="179822" y="215193"/>
                </a:moveTo>
                <a:lnTo>
                  <a:pt x="174503" y="224403"/>
                </a:lnTo>
                <a:lnTo>
                  <a:pt x="174503" y="218263"/>
                </a:lnTo>
                <a:lnTo>
                  <a:pt x="179822" y="215193"/>
                </a:lnTo>
                <a:close/>
                <a:moveTo>
                  <a:pt x="191463" y="215193"/>
                </a:moveTo>
                <a:lnTo>
                  <a:pt x="186144" y="224403"/>
                </a:lnTo>
                <a:lnTo>
                  <a:pt x="186144" y="218263"/>
                </a:lnTo>
                <a:lnTo>
                  <a:pt x="191463" y="215193"/>
                </a:lnTo>
                <a:close/>
                <a:moveTo>
                  <a:pt x="203075" y="215193"/>
                </a:moveTo>
                <a:lnTo>
                  <a:pt x="197755" y="224403"/>
                </a:lnTo>
                <a:lnTo>
                  <a:pt x="197755" y="218263"/>
                </a:lnTo>
                <a:lnTo>
                  <a:pt x="203075" y="215193"/>
                </a:lnTo>
                <a:close/>
                <a:moveTo>
                  <a:pt x="214716" y="215193"/>
                </a:moveTo>
                <a:lnTo>
                  <a:pt x="209397" y="224403"/>
                </a:lnTo>
                <a:lnTo>
                  <a:pt x="209397" y="218263"/>
                </a:lnTo>
                <a:lnTo>
                  <a:pt x="214716" y="215193"/>
                </a:lnTo>
                <a:close/>
                <a:moveTo>
                  <a:pt x="226327" y="215193"/>
                </a:moveTo>
                <a:lnTo>
                  <a:pt x="221008" y="224403"/>
                </a:lnTo>
                <a:lnTo>
                  <a:pt x="221008" y="218263"/>
                </a:lnTo>
                <a:lnTo>
                  <a:pt x="226327" y="215193"/>
                </a:lnTo>
                <a:close/>
                <a:moveTo>
                  <a:pt x="237969" y="215193"/>
                </a:moveTo>
                <a:lnTo>
                  <a:pt x="232650" y="224403"/>
                </a:lnTo>
                <a:lnTo>
                  <a:pt x="232650" y="218263"/>
                </a:lnTo>
                <a:lnTo>
                  <a:pt x="237969" y="215193"/>
                </a:lnTo>
                <a:close/>
                <a:moveTo>
                  <a:pt x="249550" y="215193"/>
                </a:moveTo>
                <a:lnTo>
                  <a:pt x="244230" y="224403"/>
                </a:lnTo>
                <a:lnTo>
                  <a:pt x="244230" y="218263"/>
                </a:lnTo>
                <a:lnTo>
                  <a:pt x="249550" y="215193"/>
                </a:lnTo>
                <a:close/>
                <a:moveTo>
                  <a:pt x="261191" y="215193"/>
                </a:moveTo>
                <a:lnTo>
                  <a:pt x="255872" y="224403"/>
                </a:lnTo>
                <a:lnTo>
                  <a:pt x="255872" y="218263"/>
                </a:lnTo>
                <a:lnTo>
                  <a:pt x="261191" y="215193"/>
                </a:lnTo>
                <a:close/>
                <a:moveTo>
                  <a:pt x="272802" y="215193"/>
                </a:moveTo>
                <a:lnTo>
                  <a:pt x="267483" y="224403"/>
                </a:lnTo>
                <a:lnTo>
                  <a:pt x="267483" y="218263"/>
                </a:lnTo>
                <a:lnTo>
                  <a:pt x="272802" y="215193"/>
                </a:lnTo>
                <a:close/>
                <a:moveTo>
                  <a:pt x="284444" y="215193"/>
                </a:moveTo>
                <a:lnTo>
                  <a:pt x="279125" y="224403"/>
                </a:lnTo>
                <a:lnTo>
                  <a:pt x="279125" y="218263"/>
                </a:lnTo>
                <a:lnTo>
                  <a:pt x="284444" y="215193"/>
                </a:lnTo>
                <a:close/>
                <a:moveTo>
                  <a:pt x="6262" y="215224"/>
                </a:moveTo>
                <a:lnTo>
                  <a:pt x="11582" y="218263"/>
                </a:lnTo>
                <a:lnTo>
                  <a:pt x="11582" y="224434"/>
                </a:lnTo>
                <a:lnTo>
                  <a:pt x="6262" y="215224"/>
                </a:lnTo>
                <a:close/>
                <a:moveTo>
                  <a:pt x="17904" y="215224"/>
                </a:moveTo>
                <a:lnTo>
                  <a:pt x="23223" y="218263"/>
                </a:lnTo>
                <a:lnTo>
                  <a:pt x="23223" y="224434"/>
                </a:lnTo>
                <a:lnTo>
                  <a:pt x="17904" y="215224"/>
                </a:lnTo>
                <a:close/>
                <a:moveTo>
                  <a:pt x="29515" y="215224"/>
                </a:moveTo>
                <a:lnTo>
                  <a:pt x="34834" y="218263"/>
                </a:lnTo>
                <a:lnTo>
                  <a:pt x="34834" y="224434"/>
                </a:lnTo>
                <a:lnTo>
                  <a:pt x="29515" y="215224"/>
                </a:lnTo>
                <a:close/>
                <a:moveTo>
                  <a:pt x="41126" y="215224"/>
                </a:moveTo>
                <a:lnTo>
                  <a:pt x="46446" y="218263"/>
                </a:lnTo>
                <a:lnTo>
                  <a:pt x="46446" y="224434"/>
                </a:lnTo>
                <a:lnTo>
                  <a:pt x="41126" y="215224"/>
                </a:lnTo>
                <a:close/>
                <a:moveTo>
                  <a:pt x="52737" y="215224"/>
                </a:moveTo>
                <a:lnTo>
                  <a:pt x="58057" y="218263"/>
                </a:lnTo>
                <a:lnTo>
                  <a:pt x="58057" y="224434"/>
                </a:lnTo>
                <a:lnTo>
                  <a:pt x="52737" y="215224"/>
                </a:lnTo>
                <a:close/>
                <a:moveTo>
                  <a:pt x="64379" y="215193"/>
                </a:moveTo>
                <a:lnTo>
                  <a:pt x="69698" y="218263"/>
                </a:lnTo>
                <a:lnTo>
                  <a:pt x="69698" y="224434"/>
                </a:lnTo>
                <a:lnTo>
                  <a:pt x="64379" y="215193"/>
                </a:lnTo>
                <a:close/>
                <a:moveTo>
                  <a:pt x="75990" y="215224"/>
                </a:moveTo>
                <a:lnTo>
                  <a:pt x="81309" y="218263"/>
                </a:lnTo>
                <a:lnTo>
                  <a:pt x="81309" y="224434"/>
                </a:lnTo>
                <a:lnTo>
                  <a:pt x="75990" y="215224"/>
                </a:lnTo>
                <a:close/>
                <a:moveTo>
                  <a:pt x="87632" y="215224"/>
                </a:moveTo>
                <a:lnTo>
                  <a:pt x="92951" y="218263"/>
                </a:lnTo>
                <a:lnTo>
                  <a:pt x="92951" y="224434"/>
                </a:lnTo>
                <a:lnTo>
                  <a:pt x="87632" y="215224"/>
                </a:lnTo>
                <a:close/>
                <a:moveTo>
                  <a:pt x="99243" y="215224"/>
                </a:moveTo>
                <a:lnTo>
                  <a:pt x="104562" y="218263"/>
                </a:lnTo>
                <a:lnTo>
                  <a:pt x="104562" y="224434"/>
                </a:lnTo>
                <a:lnTo>
                  <a:pt x="99243" y="215224"/>
                </a:lnTo>
                <a:close/>
                <a:moveTo>
                  <a:pt x="110824" y="215224"/>
                </a:moveTo>
                <a:lnTo>
                  <a:pt x="116143" y="218263"/>
                </a:lnTo>
                <a:lnTo>
                  <a:pt x="116143" y="224434"/>
                </a:lnTo>
                <a:lnTo>
                  <a:pt x="110824" y="215224"/>
                </a:lnTo>
                <a:close/>
                <a:moveTo>
                  <a:pt x="122465" y="215224"/>
                </a:moveTo>
                <a:lnTo>
                  <a:pt x="127784" y="218263"/>
                </a:lnTo>
                <a:lnTo>
                  <a:pt x="127784" y="224434"/>
                </a:lnTo>
                <a:lnTo>
                  <a:pt x="122465" y="215224"/>
                </a:lnTo>
                <a:close/>
                <a:moveTo>
                  <a:pt x="134076" y="215224"/>
                </a:moveTo>
                <a:lnTo>
                  <a:pt x="139396" y="218263"/>
                </a:lnTo>
                <a:lnTo>
                  <a:pt x="139396" y="224434"/>
                </a:lnTo>
                <a:lnTo>
                  <a:pt x="134076" y="215224"/>
                </a:lnTo>
                <a:close/>
                <a:moveTo>
                  <a:pt x="145718" y="215224"/>
                </a:moveTo>
                <a:lnTo>
                  <a:pt x="151037" y="218263"/>
                </a:lnTo>
                <a:lnTo>
                  <a:pt x="151037" y="224434"/>
                </a:lnTo>
                <a:lnTo>
                  <a:pt x="145718" y="215224"/>
                </a:lnTo>
                <a:close/>
                <a:moveTo>
                  <a:pt x="157329" y="215224"/>
                </a:moveTo>
                <a:lnTo>
                  <a:pt x="162648" y="218263"/>
                </a:lnTo>
                <a:lnTo>
                  <a:pt x="162648" y="224434"/>
                </a:lnTo>
                <a:lnTo>
                  <a:pt x="157329" y="215224"/>
                </a:lnTo>
                <a:close/>
                <a:moveTo>
                  <a:pt x="168971" y="215224"/>
                </a:moveTo>
                <a:lnTo>
                  <a:pt x="174290" y="218263"/>
                </a:lnTo>
                <a:lnTo>
                  <a:pt x="174290" y="224434"/>
                </a:lnTo>
                <a:lnTo>
                  <a:pt x="168971" y="215224"/>
                </a:lnTo>
                <a:close/>
                <a:moveTo>
                  <a:pt x="180551" y="215224"/>
                </a:moveTo>
                <a:lnTo>
                  <a:pt x="185871" y="218263"/>
                </a:lnTo>
                <a:lnTo>
                  <a:pt x="185871" y="224434"/>
                </a:lnTo>
                <a:lnTo>
                  <a:pt x="180551" y="215224"/>
                </a:lnTo>
                <a:close/>
                <a:moveTo>
                  <a:pt x="192193" y="215224"/>
                </a:moveTo>
                <a:lnTo>
                  <a:pt x="197512" y="218263"/>
                </a:lnTo>
                <a:lnTo>
                  <a:pt x="197512" y="224434"/>
                </a:lnTo>
                <a:lnTo>
                  <a:pt x="192193" y="215224"/>
                </a:lnTo>
                <a:close/>
                <a:moveTo>
                  <a:pt x="203804" y="215193"/>
                </a:moveTo>
                <a:lnTo>
                  <a:pt x="209123" y="218263"/>
                </a:lnTo>
                <a:lnTo>
                  <a:pt x="209123" y="224434"/>
                </a:lnTo>
                <a:lnTo>
                  <a:pt x="203804" y="215193"/>
                </a:lnTo>
                <a:close/>
                <a:moveTo>
                  <a:pt x="215446" y="215224"/>
                </a:moveTo>
                <a:lnTo>
                  <a:pt x="220765" y="218263"/>
                </a:lnTo>
                <a:lnTo>
                  <a:pt x="220765" y="224434"/>
                </a:lnTo>
                <a:lnTo>
                  <a:pt x="215446" y="215224"/>
                </a:lnTo>
                <a:close/>
                <a:moveTo>
                  <a:pt x="227057" y="215224"/>
                </a:moveTo>
                <a:lnTo>
                  <a:pt x="232376" y="218263"/>
                </a:lnTo>
                <a:lnTo>
                  <a:pt x="232376" y="224434"/>
                </a:lnTo>
                <a:lnTo>
                  <a:pt x="227057" y="215224"/>
                </a:lnTo>
                <a:close/>
                <a:moveTo>
                  <a:pt x="238668" y="215193"/>
                </a:moveTo>
                <a:lnTo>
                  <a:pt x="243987" y="218263"/>
                </a:lnTo>
                <a:lnTo>
                  <a:pt x="243987" y="224434"/>
                </a:lnTo>
                <a:lnTo>
                  <a:pt x="238668" y="215193"/>
                </a:lnTo>
                <a:close/>
                <a:moveTo>
                  <a:pt x="250279" y="215193"/>
                </a:moveTo>
                <a:lnTo>
                  <a:pt x="255598" y="218263"/>
                </a:lnTo>
                <a:lnTo>
                  <a:pt x="255598" y="224434"/>
                </a:lnTo>
                <a:lnTo>
                  <a:pt x="250279" y="215193"/>
                </a:lnTo>
                <a:close/>
                <a:moveTo>
                  <a:pt x="261890" y="215193"/>
                </a:moveTo>
                <a:lnTo>
                  <a:pt x="267210" y="218263"/>
                </a:lnTo>
                <a:lnTo>
                  <a:pt x="267210" y="224434"/>
                </a:lnTo>
                <a:lnTo>
                  <a:pt x="261890" y="215193"/>
                </a:lnTo>
                <a:close/>
                <a:moveTo>
                  <a:pt x="273532" y="215193"/>
                </a:moveTo>
                <a:lnTo>
                  <a:pt x="278851" y="218263"/>
                </a:lnTo>
                <a:lnTo>
                  <a:pt x="278851" y="224434"/>
                </a:lnTo>
                <a:lnTo>
                  <a:pt x="273532" y="215193"/>
                </a:lnTo>
                <a:close/>
                <a:moveTo>
                  <a:pt x="52525" y="215315"/>
                </a:moveTo>
                <a:lnTo>
                  <a:pt x="57844" y="224495"/>
                </a:lnTo>
                <a:lnTo>
                  <a:pt x="57844" y="224495"/>
                </a:lnTo>
                <a:lnTo>
                  <a:pt x="55351" y="223066"/>
                </a:lnTo>
                <a:lnTo>
                  <a:pt x="52525" y="221455"/>
                </a:lnTo>
                <a:lnTo>
                  <a:pt x="52525" y="215315"/>
                </a:lnTo>
                <a:close/>
                <a:moveTo>
                  <a:pt x="133864" y="215315"/>
                </a:moveTo>
                <a:lnTo>
                  <a:pt x="139183" y="224495"/>
                </a:lnTo>
                <a:lnTo>
                  <a:pt x="139183" y="224495"/>
                </a:lnTo>
                <a:lnTo>
                  <a:pt x="136721" y="223066"/>
                </a:lnTo>
                <a:lnTo>
                  <a:pt x="133864" y="221455"/>
                </a:lnTo>
                <a:lnTo>
                  <a:pt x="133864" y="215315"/>
                </a:lnTo>
                <a:close/>
                <a:moveTo>
                  <a:pt x="215202" y="215315"/>
                </a:moveTo>
                <a:lnTo>
                  <a:pt x="220522" y="224495"/>
                </a:lnTo>
                <a:lnTo>
                  <a:pt x="220522" y="224495"/>
                </a:lnTo>
                <a:lnTo>
                  <a:pt x="218060" y="223066"/>
                </a:lnTo>
                <a:lnTo>
                  <a:pt x="215202" y="221455"/>
                </a:lnTo>
                <a:lnTo>
                  <a:pt x="215202" y="215315"/>
                </a:lnTo>
                <a:close/>
                <a:moveTo>
                  <a:pt x="64136" y="215315"/>
                </a:moveTo>
                <a:lnTo>
                  <a:pt x="69455" y="224495"/>
                </a:lnTo>
                <a:lnTo>
                  <a:pt x="69455" y="224495"/>
                </a:lnTo>
                <a:lnTo>
                  <a:pt x="66993" y="223066"/>
                </a:lnTo>
                <a:lnTo>
                  <a:pt x="64136" y="221455"/>
                </a:lnTo>
                <a:lnTo>
                  <a:pt x="64136" y="215315"/>
                </a:lnTo>
                <a:close/>
                <a:moveTo>
                  <a:pt x="75777" y="215315"/>
                </a:moveTo>
                <a:lnTo>
                  <a:pt x="81097" y="224495"/>
                </a:lnTo>
                <a:lnTo>
                  <a:pt x="81097" y="224495"/>
                </a:lnTo>
                <a:lnTo>
                  <a:pt x="78604" y="223066"/>
                </a:lnTo>
                <a:lnTo>
                  <a:pt x="75777" y="221455"/>
                </a:lnTo>
                <a:lnTo>
                  <a:pt x="75777" y="215315"/>
                </a:lnTo>
                <a:close/>
                <a:moveTo>
                  <a:pt x="87389" y="215315"/>
                </a:moveTo>
                <a:lnTo>
                  <a:pt x="92708" y="224495"/>
                </a:lnTo>
                <a:lnTo>
                  <a:pt x="92708" y="224495"/>
                </a:lnTo>
                <a:lnTo>
                  <a:pt x="90246" y="223066"/>
                </a:lnTo>
                <a:lnTo>
                  <a:pt x="87389" y="221455"/>
                </a:lnTo>
                <a:lnTo>
                  <a:pt x="87389" y="215315"/>
                </a:lnTo>
                <a:close/>
                <a:moveTo>
                  <a:pt x="99030" y="215315"/>
                </a:moveTo>
                <a:lnTo>
                  <a:pt x="104349" y="224495"/>
                </a:lnTo>
                <a:lnTo>
                  <a:pt x="104349" y="224495"/>
                </a:lnTo>
                <a:lnTo>
                  <a:pt x="101857" y="223066"/>
                </a:lnTo>
                <a:lnTo>
                  <a:pt x="99030" y="221455"/>
                </a:lnTo>
                <a:lnTo>
                  <a:pt x="99030" y="215315"/>
                </a:lnTo>
                <a:close/>
                <a:moveTo>
                  <a:pt x="110611" y="215315"/>
                </a:moveTo>
                <a:lnTo>
                  <a:pt x="115930" y="224495"/>
                </a:lnTo>
                <a:lnTo>
                  <a:pt x="115930" y="224495"/>
                </a:lnTo>
                <a:lnTo>
                  <a:pt x="113468" y="223066"/>
                </a:lnTo>
                <a:lnTo>
                  <a:pt x="110611" y="221455"/>
                </a:lnTo>
                <a:lnTo>
                  <a:pt x="110611" y="215315"/>
                </a:lnTo>
                <a:close/>
                <a:moveTo>
                  <a:pt x="145475" y="215315"/>
                </a:moveTo>
                <a:lnTo>
                  <a:pt x="150794" y="224495"/>
                </a:lnTo>
                <a:lnTo>
                  <a:pt x="150794" y="224495"/>
                </a:lnTo>
                <a:lnTo>
                  <a:pt x="148332" y="223066"/>
                </a:lnTo>
                <a:lnTo>
                  <a:pt x="145475" y="221455"/>
                </a:lnTo>
                <a:lnTo>
                  <a:pt x="145475" y="215315"/>
                </a:lnTo>
                <a:close/>
                <a:moveTo>
                  <a:pt x="157116" y="215315"/>
                </a:moveTo>
                <a:lnTo>
                  <a:pt x="162436" y="224495"/>
                </a:lnTo>
                <a:lnTo>
                  <a:pt x="162436" y="224495"/>
                </a:lnTo>
                <a:lnTo>
                  <a:pt x="159974" y="223066"/>
                </a:lnTo>
                <a:lnTo>
                  <a:pt x="157116" y="221455"/>
                </a:lnTo>
                <a:lnTo>
                  <a:pt x="157116" y="215315"/>
                </a:lnTo>
                <a:close/>
                <a:moveTo>
                  <a:pt x="168727" y="215315"/>
                </a:moveTo>
                <a:lnTo>
                  <a:pt x="174047" y="224495"/>
                </a:lnTo>
                <a:lnTo>
                  <a:pt x="174047" y="224495"/>
                </a:lnTo>
                <a:lnTo>
                  <a:pt x="171585" y="223066"/>
                </a:lnTo>
                <a:lnTo>
                  <a:pt x="168727" y="221455"/>
                </a:lnTo>
                <a:lnTo>
                  <a:pt x="168727" y="215315"/>
                </a:lnTo>
                <a:close/>
                <a:moveTo>
                  <a:pt x="191950" y="215315"/>
                </a:moveTo>
                <a:lnTo>
                  <a:pt x="197269" y="224495"/>
                </a:lnTo>
                <a:lnTo>
                  <a:pt x="197269" y="224495"/>
                </a:lnTo>
                <a:lnTo>
                  <a:pt x="194807" y="223066"/>
                </a:lnTo>
                <a:lnTo>
                  <a:pt x="191950" y="221455"/>
                </a:lnTo>
                <a:lnTo>
                  <a:pt x="191950" y="215315"/>
                </a:lnTo>
                <a:close/>
                <a:moveTo>
                  <a:pt x="238455" y="215315"/>
                </a:moveTo>
                <a:lnTo>
                  <a:pt x="243774" y="224495"/>
                </a:lnTo>
                <a:lnTo>
                  <a:pt x="243774" y="224495"/>
                </a:lnTo>
                <a:lnTo>
                  <a:pt x="241312" y="223066"/>
                </a:lnTo>
                <a:lnTo>
                  <a:pt x="238455" y="221455"/>
                </a:lnTo>
                <a:lnTo>
                  <a:pt x="238455" y="215315"/>
                </a:lnTo>
                <a:close/>
                <a:moveTo>
                  <a:pt x="17661" y="215315"/>
                </a:moveTo>
                <a:lnTo>
                  <a:pt x="22980" y="224495"/>
                </a:lnTo>
                <a:lnTo>
                  <a:pt x="20518" y="223066"/>
                </a:lnTo>
                <a:lnTo>
                  <a:pt x="17661" y="221455"/>
                </a:lnTo>
                <a:lnTo>
                  <a:pt x="17661" y="215315"/>
                </a:lnTo>
                <a:close/>
                <a:moveTo>
                  <a:pt x="29302" y="215315"/>
                </a:moveTo>
                <a:lnTo>
                  <a:pt x="34622" y="224495"/>
                </a:lnTo>
                <a:lnTo>
                  <a:pt x="32160" y="223066"/>
                </a:lnTo>
                <a:lnTo>
                  <a:pt x="29302" y="221455"/>
                </a:lnTo>
                <a:lnTo>
                  <a:pt x="29302" y="215315"/>
                </a:lnTo>
                <a:close/>
                <a:moveTo>
                  <a:pt x="40883" y="215315"/>
                </a:moveTo>
                <a:lnTo>
                  <a:pt x="46202" y="224495"/>
                </a:lnTo>
                <a:lnTo>
                  <a:pt x="43740" y="223066"/>
                </a:lnTo>
                <a:lnTo>
                  <a:pt x="40883" y="221455"/>
                </a:lnTo>
                <a:lnTo>
                  <a:pt x="40883" y="215315"/>
                </a:lnTo>
                <a:close/>
                <a:moveTo>
                  <a:pt x="122222" y="215315"/>
                </a:moveTo>
                <a:lnTo>
                  <a:pt x="127541" y="224495"/>
                </a:lnTo>
                <a:lnTo>
                  <a:pt x="125079" y="223066"/>
                </a:lnTo>
                <a:lnTo>
                  <a:pt x="122222" y="221455"/>
                </a:lnTo>
                <a:lnTo>
                  <a:pt x="122222" y="215315"/>
                </a:lnTo>
                <a:close/>
                <a:moveTo>
                  <a:pt x="180339" y="215315"/>
                </a:moveTo>
                <a:lnTo>
                  <a:pt x="185658" y="224495"/>
                </a:lnTo>
                <a:lnTo>
                  <a:pt x="183165" y="223066"/>
                </a:lnTo>
                <a:lnTo>
                  <a:pt x="180339" y="221455"/>
                </a:lnTo>
                <a:lnTo>
                  <a:pt x="180339" y="215315"/>
                </a:lnTo>
                <a:close/>
                <a:moveTo>
                  <a:pt x="203591" y="215315"/>
                </a:moveTo>
                <a:lnTo>
                  <a:pt x="208911" y="224495"/>
                </a:lnTo>
                <a:lnTo>
                  <a:pt x="206418" y="223066"/>
                </a:lnTo>
                <a:lnTo>
                  <a:pt x="203591" y="221455"/>
                </a:lnTo>
                <a:lnTo>
                  <a:pt x="203591" y="215315"/>
                </a:lnTo>
                <a:close/>
                <a:moveTo>
                  <a:pt x="226844" y="215315"/>
                </a:moveTo>
                <a:lnTo>
                  <a:pt x="232163" y="224495"/>
                </a:lnTo>
                <a:lnTo>
                  <a:pt x="229671" y="223066"/>
                </a:lnTo>
                <a:lnTo>
                  <a:pt x="226844" y="221455"/>
                </a:lnTo>
                <a:lnTo>
                  <a:pt x="226844" y="215315"/>
                </a:lnTo>
                <a:close/>
                <a:moveTo>
                  <a:pt x="250036" y="215315"/>
                </a:moveTo>
                <a:lnTo>
                  <a:pt x="255355" y="224495"/>
                </a:lnTo>
                <a:lnTo>
                  <a:pt x="252893" y="223096"/>
                </a:lnTo>
                <a:lnTo>
                  <a:pt x="250036" y="221455"/>
                </a:lnTo>
                <a:lnTo>
                  <a:pt x="250036" y="215315"/>
                </a:lnTo>
                <a:close/>
                <a:moveTo>
                  <a:pt x="261678" y="215315"/>
                </a:moveTo>
                <a:lnTo>
                  <a:pt x="266997" y="224495"/>
                </a:lnTo>
                <a:lnTo>
                  <a:pt x="264535" y="223096"/>
                </a:lnTo>
                <a:lnTo>
                  <a:pt x="261678" y="221455"/>
                </a:lnTo>
                <a:lnTo>
                  <a:pt x="261678" y="215315"/>
                </a:lnTo>
                <a:close/>
                <a:moveTo>
                  <a:pt x="273289" y="215315"/>
                </a:moveTo>
                <a:lnTo>
                  <a:pt x="278608" y="224495"/>
                </a:lnTo>
                <a:lnTo>
                  <a:pt x="276146" y="223096"/>
                </a:lnTo>
                <a:lnTo>
                  <a:pt x="273289" y="221455"/>
                </a:lnTo>
                <a:lnTo>
                  <a:pt x="273289" y="215315"/>
                </a:lnTo>
                <a:close/>
                <a:moveTo>
                  <a:pt x="63862" y="215345"/>
                </a:moveTo>
                <a:lnTo>
                  <a:pt x="63862" y="221516"/>
                </a:lnTo>
                <a:lnTo>
                  <a:pt x="61005" y="223127"/>
                </a:lnTo>
                <a:lnTo>
                  <a:pt x="58543" y="224555"/>
                </a:lnTo>
                <a:lnTo>
                  <a:pt x="58543" y="224555"/>
                </a:lnTo>
                <a:lnTo>
                  <a:pt x="63862" y="215345"/>
                </a:lnTo>
                <a:close/>
                <a:moveTo>
                  <a:pt x="75504" y="215345"/>
                </a:moveTo>
                <a:lnTo>
                  <a:pt x="75504" y="221516"/>
                </a:lnTo>
                <a:lnTo>
                  <a:pt x="72647" y="223127"/>
                </a:lnTo>
                <a:lnTo>
                  <a:pt x="70185" y="224555"/>
                </a:lnTo>
                <a:lnTo>
                  <a:pt x="70185" y="224555"/>
                </a:lnTo>
                <a:lnTo>
                  <a:pt x="75504" y="215345"/>
                </a:lnTo>
                <a:close/>
                <a:moveTo>
                  <a:pt x="87115" y="215345"/>
                </a:moveTo>
                <a:lnTo>
                  <a:pt x="87115" y="221516"/>
                </a:lnTo>
                <a:lnTo>
                  <a:pt x="84288" y="223127"/>
                </a:lnTo>
                <a:lnTo>
                  <a:pt x="81796" y="224555"/>
                </a:lnTo>
                <a:lnTo>
                  <a:pt x="81796" y="224555"/>
                </a:lnTo>
                <a:lnTo>
                  <a:pt x="87115" y="215345"/>
                </a:lnTo>
                <a:close/>
                <a:moveTo>
                  <a:pt x="98757" y="215345"/>
                </a:moveTo>
                <a:lnTo>
                  <a:pt x="98757" y="221516"/>
                </a:lnTo>
                <a:lnTo>
                  <a:pt x="95899" y="223127"/>
                </a:lnTo>
                <a:lnTo>
                  <a:pt x="93437" y="224555"/>
                </a:lnTo>
                <a:lnTo>
                  <a:pt x="93437" y="224555"/>
                </a:lnTo>
                <a:lnTo>
                  <a:pt x="98757" y="215345"/>
                </a:lnTo>
                <a:close/>
                <a:moveTo>
                  <a:pt x="110368" y="215345"/>
                </a:moveTo>
                <a:lnTo>
                  <a:pt x="110368" y="221516"/>
                </a:lnTo>
                <a:lnTo>
                  <a:pt x="107541" y="223127"/>
                </a:lnTo>
                <a:lnTo>
                  <a:pt x="105048" y="224555"/>
                </a:lnTo>
                <a:lnTo>
                  <a:pt x="105048" y="224555"/>
                </a:lnTo>
                <a:lnTo>
                  <a:pt x="110368" y="215345"/>
                </a:lnTo>
                <a:close/>
                <a:moveTo>
                  <a:pt x="121979" y="215345"/>
                </a:moveTo>
                <a:lnTo>
                  <a:pt x="121979" y="221516"/>
                </a:lnTo>
                <a:lnTo>
                  <a:pt x="119122" y="223127"/>
                </a:lnTo>
                <a:lnTo>
                  <a:pt x="116660" y="224555"/>
                </a:lnTo>
                <a:lnTo>
                  <a:pt x="116660" y="224555"/>
                </a:lnTo>
                <a:lnTo>
                  <a:pt x="121979" y="215345"/>
                </a:lnTo>
                <a:close/>
                <a:moveTo>
                  <a:pt x="145232" y="215345"/>
                </a:moveTo>
                <a:lnTo>
                  <a:pt x="145232" y="221516"/>
                </a:lnTo>
                <a:lnTo>
                  <a:pt x="142374" y="223127"/>
                </a:lnTo>
                <a:lnTo>
                  <a:pt x="139912" y="224555"/>
                </a:lnTo>
                <a:lnTo>
                  <a:pt x="139912" y="224555"/>
                </a:lnTo>
                <a:lnTo>
                  <a:pt x="145232" y="215345"/>
                </a:lnTo>
                <a:close/>
                <a:moveTo>
                  <a:pt x="156843" y="215345"/>
                </a:moveTo>
                <a:lnTo>
                  <a:pt x="156843" y="221516"/>
                </a:lnTo>
                <a:lnTo>
                  <a:pt x="153986" y="223127"/>
                </a:lnTo>
                <a:lnTo>
                  <a:pt x="151523" y="224555"/>
                </a:lnTo>
                <a:lnTo>
                  <a:pt x="151523" y="224555"/>
                </a:lnTo>
                <a:lnTo>
                  <a:pt x="156843" y="215345"/>
                </a:lnTo>
                <a:close/>
                <a:moveTo>
                  <a:pt x="168484" y="215345"/>
                </a:moveTo>
                <a:lnTo>
                  <a:pt x="168484" y="221516"/>
                </a:lnTo>
                <a:lnTo>
                  <a:pt x="165627" y="223127"/>
                </a:lnTo>
                <a:lnTo>
                  <a:pt x="163165" y="224555"/>
                </a:lnTo>
                <a:lnTo>
                  <a:pt x="163165" y="224555"/>
                </a:lnTo>
                <a:lnTo>
                  <a:pt x="168484" y="215345"/>
                </a:lnTo>
                <a:close/>
                <a:moveTo>
                  <a:pt x="180065" y="215345"/>
                </a:moveTo>
                <a:lnTo>
                  <a:pt x="180065" y="221516"/>
                </a:lnTo>
                <a:lnTo>
                  <a:pt x="177208" y="223127"/>
                </a:lnTo>
                <a:lnTo>
                  <a:pt x="174746" y="224555"/>
                </a:lnTo>
                <a:lnTo>
                  <a:pt x="174746" y="224555"/>
                </a:lnTo>
                <a:lnTo>
                  <a:pt x="180065" y="215345"/>
                </a:lnTo>
                <a:close/>
                <a:moveTo>
                  <a:pt x="203318" y="215345"/>
                </a:moveTo>
                <a:lnTo>
                  <a:pt x="203318" y="221516"/>
                </a:lnTo>
                <a:lnTo>
                  <a:pt x="200461" y="223127"/>
                </a:lnTo>
                <a:lnTo>
                  <a:pt x="197999" y="224555"/>
                </a:lnTo>
                <a:lnTo>
                  <a:pt x="197999" y="224555"/>
                </a:lnTo>
                <a:lnTo>
                  <a:pt x="203318" y="215345"/>
                </a:lnTo>
                <a:close/>
                <a:moveTo>
                  <a:pt x="214929" y="215345"/>
                </a:moveTo>
                <a:lnTo>
                  <a:pt x="214929" y="221516"/>
                </a:lnTo>
                <a:lnTo>
                  <a:pt x="212072" y="223127"/>
                </a:lnTo>
                <a:lnTo>
                  <a:pt x="209610" y="224555"/>
                </a:lnTo>
                <a:lnTo>
                  <a:pt x="209610" y="224555"/>
                </a:lnTo>
                <a:lnTo>
                  <a:pt x="214929" y="215345"/>
                </a:lnTo>
                <a:close/>
                <a:moveTo>
                  <a:pt x="226570" y="215345"/>
                </a:moveTo>
                <a:lnTo>
                  <a:pt x="226570" y="221516"/>
                </a:lnTo>
                <a:lnTo>
                  <a:pt x="223713" y="223127"/>
                </a:lnTo>
                <a:lnTo>
                  <a:pt x="221251" y="224555"/>
                </a:lnTo>
                <a:lnTo>
                  <a:pt x="221251" y="224555"/>
                </a:lnTo>
                <a:lnTo>
                  <a:pt x="226570" y="215345"/>
                </a:lnTo>
                <a:close/>
                <a:moveTo>
                  <a:pt x="284657" y="215345"/>
                </a:moveTo>
                <a:lnTo>
                  <a:pt x="284657" y="221516"/>
                </a:lnTo>
                <a:lnTo>
                  <a:pt x="279337" y="224555"/>
                </a:lnTo>
                <a:lnTo>
                  <a:pt x="279337" y="224555"/>
                </a:lnTo>
                <a:lnTo>
                  <a:pt x="284657" y="215345"/>
                </a:lnTo>
                <a:close/>
                <a:moveTo>
                  <a:pt x="52251" y="215345"/>
                </a:moveTo>
                <a:lnTo>
                  <a:pt x="52251" y="221516"/>
                </a:lnTo>
                <a:lnTo>
                  <a:pt x="49394" y="223127"/>
                </a:lnTo>
                <a:lnTo>
                  <a:pt x="46932" y="224555"/>
                </a:lnTo>
                <a:lnTo>
                  <a:pt x="52251" y="215345"/>
                </a:lnTo>
                <a:close/>
                <a:moveTo>
                  <a:pt x="133590" y="215345"/>
                </a:moveTo>
                <a:lnTo>
                  <a:pt x="133590" y="221516"/>
                </a:lnTo>
                <a:lnTo>
                  <a:pt x="130733" y="223127"/>
                </a:lnTo>
                <a:lnTo>
                  <a:pt x="128271" y="224555"/>
                </a:lnTo>
                <a:lnTo>
                  <a:pt x="133590" y="215345"/>
                </a:lnTo>
                <a:close/>
                <a:moveTo>
                  <a:pt x="191676" y="215345"/>
                </a:moveTo>
                <a:lnTo>
                  <a:pt x="191676" y="221516"/>
                </a:lnTo>
                <a:lnTo>
                  <a:pt x="188849" y="223127"/>
                </a:lnTo>
                <a:lnTo>
                  <a:pt x="186357" y="224555"/>
                </a:lnTo>
                <a:lnTo>
                  <a:pt x="191676" y="215345"/>
                </a:lnTo>
                <a:close/>
                <a:moveTo>
                  <a:pt x="238182" y="215345"/>
                </a:moveTo>
                <a:lnTo>
                  <a:pt x="238182" y="221516"/>
                </a:lnTo>
                <a:lnTo>
                  <a:pt x="235355" y="223127"/>
                </a:lnTo>
                <a:lnTo>
                  <a:pt x="232862" y="224555"/>
                </a:lnTo>
                <a:lnTo>
                  <a:pt x="238182" y="215345"/>
                </a:lnTo>
                <a:close/>
                <a:moveTo>
                  <a:pt x="249793" y="215345"/>
                </a:moveTo>
                <a:lnTo>
                  <a:pt x="249793" y="221455"/>
                </a:lnTo>
                <a:lnTo>
                  <a:pt x="246936" y="223096"/>
                </a:lnTo>
                <a:lnTo>
                  <a:pt x="244474" y="224555"/>
                </a:lnTo>
                <a:lnTo>
                  <a:pt x="249793" y="215345"/>
                </a:lnTo>
                <a:close/>
                <a:moveTo>
                  <a:pt x="261404" y="215345"/>
                </a:moveTo>
                <a:lnTo>
                  <a:pt x="261404" y="221455"/>
                </a:lnTo>
                <a:lnTo>
                  <a:pt x="258547" y="223096"/>
                </a:lnTo>
                <a:lnTo>
                  <a:pt x="256085" y="224555"/>
                </a:lnTo>
                <a:lnTo>
                  <a:pt x="261404" y="215345"/>
                </a:lnTo>
                <a:close/>
                <a:moveTo>
                  <a:pt x="273046" y="215345"/>
                </a:moveTo>
                <a:lnTo>
                  <a:pt x="273046" y="221516"/>
                </a:lnTo>
                <a:lnTo>
                  <a:pt x="270188" y="223127"/>
                </a:lnTo>
                <a:lnTo>
                  <a:pt x="267726" y="224555"/>
                </a:lnTo>
                <a:lnTo>
                  <a:pt x="273046" y="215345"/>
                </a:lnTo>
                <a:close/>
                <a:moveTo>
                  <a:pt x="17418" y="215345"/>
                </a:moveTo>
                <a:lnTo>
                  <a:pt x="17418" y="221516"/>
                </a:lnTo>
                <a:lnTo>
                  <a:pt x="14560" y="223127"/>
                </a:lnTo>
                <a:lnTo>
                  <a:pt x="12098" y="224586"/>
                </a:lnTo>
                <a:lnTo>
                  <a:pt x="17418" y="215345"/>
                </a:lnTo>
                <a:close/>
                <a:moveTo>
                  <a:pt x="29029" y="215345"/>
                </a:moveTo>
                <a:lnTo>
                  <a:pt x="29029" y="221516"/>
                </a:lnTo>
                <a:lnTo>
                  <a:pt x="26172" y="223127"/>
                </a:lnTo>
                <a:lnTo>
                  <a:pt x="23710" y="224586"/>
                </a:lnTo>
                <a:lnTo>
                  <a:pt x="29029" y="215345"/>
                </a:lnTo>
                <a:close/>
                <a:moveTo>
                  <a:pt x="40610" y="215345"/>
                </a:moveTo>
                <a:lnTo>
                  <a:pt x="40610" y="221516"/>
                </a:lnTo>
                <a:lnTo>
                  <a:pt x="37783" y="223127"/>
                </a:lnTo>
                <a:lnTo>
                  <a:pt x="35290" y="224586"/>
                </a:lnTo>
                <a:lnTo>
                  <a:pt x="40610" y="215345"/>
                </a:lnTo>
                <a:close/>
                <a:moveTo>
                  <a:pt x="5898" y="221698"/>
                </a:moveTo>
                <a:lnTo>
                  <a:pt x="8755" y="223339"/>
                </a:lnTo>
                <a:lnTo>
                  <a:pt x="11217" y="224768"/>
                </a:lnTo>
                <a:lnTo>
                  <a:pt x="578" y="224768"/>
                </a:lnTo>
                <a:lnTo>
                  <a:pt x="5898" y="221698"/>
                </a:lnTo>
                <a:close/>
                <a:moveTo>
                  <a:pt x="17509" y="221698"/>
                </a:moveTo>
                <a:lnTo>
                  <a:pt x="20366" y="223339"/>
                </a:lnTo>
                <a:lnTo>
                  <a:pt x="22828" y="224768"/>
                </a:lnTo>
                <a:lnTo>
                  <a:pt x="12190" y="224768"/>
                </a:lnTo>
                <a:lnTo>
                  <a:pt x="14682" y="223339"/>
                </a:lnTo>
                <a:lnTo>
                  <a:pt x="17509" y="221698"/>
                </a:lnTo>
                <a:close/>
                <a:moveTo>
                  <a:pt x="29150" y="221698"/>
                </a:moveTo>
                <a:lnTo>
                  <a:pt x="32008" y="223339"/>
                </a:lnTo>
                <a:lnTo>
                  <a:pt x="34470" y="224768"/>
                </a:lnTo>
                <a:lnTo>
                  <a:pt x="23831" y="224768"/>
                </a:lnTo>
                <a:lnTo>
                  <a:pt x="26293" y="223339"/>
                </a:lnTo>
                <a:lnTo>
                  <a:pt x="29150" y="221698"/>
                </a:lnTo>
                <a:close/>
                <a:moveTo>
                  <a:pt x="40762" y="221698"/>
                </a:moveTo>
                <a:lnTo>
                  <a:pt x="43619" y="223339"/>
                </a:lnTo>
                <a:lnTo>
                  <a:pt x="46081" y="224768"/>
                </a:lnTo>
                <a:lnTo>
                  <a:pt x="35442" y="224768"/>
                </a:lnTo>
                <a:lnTo>
                  <a:pt x="37935" y="223339"/>
                </a:lnTo>
                <a:lnTo>
                  <a:pt x="40762" y="221698"/>
                </a:lnTo>
                <a:close/>
                <a:moveTo>
                  <a:pt x="52403" y="221698"/>
                </a:moveTo>
                <a:lnTo>
                  <a:pt x="55260" y="223339"/>
                </a:lnTo>
                <a:lnTo>
                  <a:pt x="57722" y="224768"/>
                </a:lnTo>
                <a:lnTo>
                  <a:pt x="47084" y="224768"/>
                </a:lnTo>
                <a:lnTo>
                  <a:pt x="49546" y="223339"/>
                </a:lnTo>
                <a:lnTo>
                  <a:pt x="52403" y="221698"/>
                </a:lnTo>
                <a:close/>
                <a:moveTo>
                  <a:pt x="64014" y="221698"/>
                </a:moveTo>
                <a:lnTo>
                  <a:pt x="66871" y="223339"/>
                </a:lnTo>
                <a:lnTo>
                  <a:pt x="69334" y="224768"/>
                </a:lnTo>
                <a:lnTo>
                  <a:pt x="58695" y="224768"/>
                </a:lnTo>
                <a:lnTo>
                  <a:pt x="61187" y="223339"/>
                </a:lnTo>
                <a:lnTo>
                  <a:pt x="64014" y="221698"/>
                </a:lnTo>
                <a:close/>
                <a:moveTo>
                  <a:pt x="75656" y="221698"/>
                </a:moveTo>
                <a:lnTo>
                  <a:pt x="78513" y="223339"/>
                </a:lnTo>
                <a:lnTo>
                  <a:pt x="80975" y="224768"/>
                </a:lnTo>
                <a:lnTo>
                  <a:pt x="70337" y="224768"/>
                </a:lnTo>
                <a:lnTo>
                  <a:pt x="72799" y="223339"/>
                </a:lnTo>
                <a:lnTo>
                  <a:pt x="75656" y="221698"/>
                </a:lnTo>
                <a:close/>
                <a:moveTo>
                  <a:pt x="87237" y="221698"/>
                </a:moveTo>
                <a:lnTo>
                  <a:pt x="90094" y="223339"/>
                </a:lnTo>
                <a:lnTo>
                  <a:pt x="92556" y="224768"/>
                </a:lnTo>
                <a:lnTo>
                  <a:pt x="81917" y="224768"/>
                </a:lnTo>
                <a:lnTo>
                  <a:pt x="84379" y="223339"/>
                </a:lnTo>
                <a:lnTo>
                  <a:pt x="87237" y="221698"/>
                </a:lnTo>
                <a:close/>
                <a:moveTo>
                  <a:pt x="98878" y="221698"/>
                </a:moveTo>
                <a:lnTo>
                  <a:pt x="101705" y="223339"/>
                </a:lnTo>
                <a:lnTo>
                  <a:pt x="104197" y="224768"/>
                </a:lnTo>
                <a:lnTo>
                  <a:pt x="93559" y="224768"/>
                </a:lnTo>
                <a:lnTo>
                  <a:pt x="96021" y="223339"/>
                </a:lnTo>
                <a:lnTo>
                  <a:pt x="98878" y="221698"/>
                </a:lnTo>
                <a:close/>
                <a:moveTo>
                  <a:pt x="110489" y="221698"/>
                </a:moveTo>
                <a:lnTo>
                  <a:pt x="113346" y="223339"/>
                </a:lnTo>
                <a:lnTo>
                  <a:pt x="115809" y="224768"/>
                </a:lnTo>
                <a:lnTo>
                  <a:pt x="105170" y="224768"/>
                </a:lnTo>
                <a:lnTo>
                  <a:pt x="107632" y="223339"/>
                </a:lnTo>
                <a:lnTo>
                  <a:pt x="110489" y="221698"/>
                </a:lnTo>
                <a:close/>
                <a:moveTo>
                  <a:pt x="122131" y="221698"/>
                </a:moveTo>
                <a:lnTo>
                  <a:pt x="124958" y="223339"/>
                </a:lnTo>
                <a:lnTo>
                  <a:pt x="127450" y="224768"/>
                </a:lnTo>
                <a:lnTo>
                  <a:pt x="116812" y="224768"/>
                </a:lnTo>
                <a:lnTo>
                  <a:pt x="119274" y="223339"/>
                </a:lnTo>
                <a:lnTo>
                  <a:pt x="122131" y="221698"/>
                </a:lnTo>
                <a:close/>
                <a:moveTo>
                  <a:pt x="133742" y="221698"/>
                </a:moveTo>
                <a:lnTo>
                  <a:pt x="136599" y="223339"/>
                </a:lnTo>
                <a:lnTo>
                  <a:pt x="139061" y="224768"/>
                </a:lnTo>
                <a:lnTo>
                  <a:pt x="128423" y="224768"/>
                </a:lnTo>
                <a:lnTo>
                  <a:pt x="130885" y="223339"/>
                </a:lnTo>
                <a:lnTo>
                  <a:pt x="133742" y="221698"/>
                </a:lnTo>
                <a:close/>
                <a:moveTo>
                  <a:pt x="145323" y="221698"/>
                </a:moveTo>
                <a:lnTo>
                  <a:pt x="148180" y="223339"/>
                </a:lnTo>
                <a:lnTo>
                  <a:pt x="150642" y="224768"/>
                </a:lnTo>
                <a:lnTo>
                  <a:pt x="140004" y="224768"/>
                </a:lnTo>
                <a:lnTo>
                  <a:pt x="142496" y="223339"/>
                </a:lnTo>
                <a:lnTo>
                  <a:pt x="145323" y="221698"/>
                </a:lnTo>
                <a:close/>
                <a:moveTo>
                  <a:pt x="156964" y="221698"/>
                </a:moveTo>
                <a:lnTo>
                  <a:pt x="159822" y="223339"/>
                </a:lnTo>
                <a:lnTo>
                  <a:pt x="162284" y="224768"/>
                </a:lnTo>
                <a:lnTo>
                  <a:pt x="151645" y="224768"/>
                </a:lnTo>
                <a:lnTo>
                  <a:pt x="154107" y="223339"/>
                </a:lnTo>
                <a:lnTo>
                  <a:pt x="156964" y="221698"/>
                </a:lnTo>
                <a:close/>
                <a:moveTo>
                  <a:pt x="168575" y="221698"/>
                </a:moveTo>
                <a:lnTo>
                  <a:pt x="171433" y="223339"/>
                </a:lnTo>
                <a:lnTo>
                  <a:pt x="173895" y="224768"/>
                </a:lnTo>
                <a:lnTo>
                  <a:pt x="163256" y="224768"/>
                </a:lnTo>
                <a:lnTo>
                  <a:pt x="165749" y="223339"/>
                </a:lnTo>
                <a:lnTo>
                  <a:pt x="168575" y="221698"/>
                </a:lnTo>
                <a:close/>
                <a:moveTo>
                  <a:pt x="180217" y="221698"/>
                </a:moveTo>
                <a:lnTo>
                  <a:pt x="183074" y="223339"/>
                </a:lnTo>
                <a:lnTo>
                  <a:pt x="185536" y="224768"/>
                </a:lnTo>
                <a:lnTo>
                  <a:pt x="174898" y="224768"/>
                </a:lnTo>
                <a:lnTo>
                  <a:pt x="177360" y="223339"/>
                </a:lnTo>
                <a:lnTo>
                  <a:pt x="180217" y="221698"/>
                </a:lnTo>
                <a:close/>
                <a:moveTo>
                  <a:pt x="191828" y="221698"/>
                </a:moveTo>
                <a:lnTo>
                  <a:pt x="194685" y="223339"/>
                </a:lnTo>
                <a:lnTo>
                  <a:pt x="197147" y="224768"/>
                </a:lnTo>
                <a:lnTo>
                  <a:pt x="186509" y="224768"/>
                </a:lnTo>
                <a:lnTo>
                  <a:pt x="189001" y="223339"/>
                </a:lnTo>
                <a:lnTo>
                  <a:pt x="191828" y="221698"/>
                </a:lnTo>
                <a:close/>
                <a:moveTo>
                  <a:pt x="203470" y="221698"/>
                </a:moveTo>
                <a:lnTo>
                  <a:pt x="206327" y="223339"/>
                </a:lnTo>
                <a:lnTo>
                  <a:pt x="208789" y="224768"/>
                </a:lnTo>
                <a:lnTo>
                  <a:pt x="198151" y="224768"/>
                </a:lnTo>
                <a:lnTo>
                  <a:pt x="200613" y="223339"/>
                </a:lnTo>
                <a:lnTo>
                  <a:pt x="203470" y="221698"/>
                </a:lnTo>
                <a:close/>
                <a:moveTo>
                  <a:pt x="215051" y="221698"/>
                </a:moveTo>
                <a:lnTo>
                  <a:pt x="217908" y="223339"/>
                </a:lnTo>
                <a:lnTo>
                  <a:pt x="220370" y="224768"/>
                </a:lnTo>
                <a:lnTo>
                  <a:pt x="209731" y="224768"/>
                </a:lnTo>
                <a:lnTo>
                  <a:pt x="212193" y="223339"/>
                </a:lnTo>
                <a:lnTo>
                  <a:pt x="215051" y="221698"/>
                </a:lnTo>
                <a:close/>
                <a:moveTo>
                  <a:pt x="226692" y="221698"/>
                </a:moveTo>
                <a:lnTo>
                  <a:pt x="229519" y="223339"/>
                </a:lnTo>
                <a:lnTo>
                  <a:pt x="232011" y="224768"/>
                </a:lnTo>
                <a:lnTo>
                  <a:pt x="221373" y="224768"/>
                </a:lnTo>
                <a:lnTo>
                  <a:pt x="223835" y="223339"/>
                </a:lnTo>
                <a:lnTo>
                  <a:pt x="226692" y="221698"/>
                </a:lnTo>
                <a:close/>
                <a:moveTo>
                  <a:pt x="238303" y="221698"/>
                </a:moveTo>
                <a:lnTo>
                  <a:pt x="241160" y="223339"/>
                </a:lnTo>
                <a:lnTo>
                  <a:pt x="243622" y="224768"/>
                </a:lnTo>
                <a:lnTo>
                  <a:pt x="232984" y="224768"/>
                </a:lnTo>
                <a:lnTo>
                  <a:pt x="235446" y="223339"/>
                </a:lnTo>
                <a:lnTo>
                  <a:pt x="238303" y="221698"/>
                </a:lnTo>
                <a:close/>
                <a:moveTo>
                  <a:pt x="249945" y="221698"/>
                </a:moveTo>
                <a:lnTo>
                  <a:pt x="252772" y="223339"/>
                </a:lnTo>
                <a:lnTo>
                  <a:pt x="255264" y="224768"/>
                </a:lnTo>
                <a:lnTo>
                  <a:pt x="244626" y="224768"/>
                </a:lnTo>
                <a:lnTo>
                  <a:pt x="247088" y="223339"/>
                </a:lnTo>
                <a:lnTo>
                  <a:pt x="249945" y="221698"/>
                </a:lnTo>
                <a:close/>
                <a:moveTo>
                  <a:pt x="261556" y="221698"/>
                </a:moveTo>
                <a:lnTo>
                  <a:pt x="264413" y="223339"/>
                </a:lnTo>
                <a:lnTo>
                  <a:pt x="266875" y="224768"/>
                </a:lnTo>
                <a:lnTo>
                  <a:pt x="256237" y="224768"/>
                </a:lnTo>
                <a:lnTo>
                  <a:pt x="258699" y="223339"/>
                </a:lnTo>
                <a:lnTo>
                  <a:pt x="261556" y="221698"/>
                </a:lnTo>
                <a:close/>
                <a:moveTo>
                  <a:pt x="273198" y="221698"/>
                </a:moveTo>
                <a:lnTo>
                  <a:pt x="276024" y="223339"/>
                </a:lnTo>
                <a:lnTo>
                  <a:pt x="278517" y="224768"/>
                </a:lnTo>
                <a:lnTo>
                  <a:pt x="267878" y="224768"/>
                </a:lnTo>
                <a:lnTo>
                  <a:pt x="270340" y="223339"/>
                </a:lnTo>
                <a:lnTo>
                  <a:pt x="273198" y="221698"/>
                </a:lnTo>
                <a:close/>
                <a:moveTo>
                  <a:pt x="11217" y="225042"/>
                </a:moveTo>
                <a:lnTo>
                  <a:pt x="5898" y="228112"/>
                </a:lnTo>
                <a:lnTo>
                  <a:pt x="578" y="225042"/>
                </a:lnTo>
                <a:close/>
                <a:moveTo>
                  <a:pt x="22828" y="225042"/>
                </a:moveTo>
                <a:lnTo>
                  <a:pt x="17509" y="228112"/>
                </a:lnTo>
                <a:lnTo>
                  <a:pt x="12190" y="225042"/>
                </a:lnTo>
                <a:close/>
                <a:moveTo>
                  <a:pt x="34470" y="225042"/>
                </a:moveTo>
                <a:lnTo>
                  <a:pt x="29150" y="228112"/>
                </a:lnTo>
                <a:lnTo>
                  <a:pt x="23831" y="225042"/>
                </a:lnTo>
                <a:close/>
                <a:moveTo>
                  <a:pt x="46081" y="225042"/>
                </a:moveTo>
                <a:lnTo>
                  <a:pt x="40762" y="228112"/>
                </a:lnTo>
                <a:lnTo>
                  <a:pt x="35442" y="225042"/>
                </a:lnTo>
                <a:close/>
                <a:moveTo>
                  <a:pt x="57722" y="225042"/>
                </a:moveTo>
                <a:lnTo>
                  <a:pt x="52403" y="228112"/>
                </a:lnTo>
                <a:lnTo>
                  <a:pt x="47084" y="225042"/>
                </a:lnTo>
                <a:close/>
                <a:moveTo>
                  <a:pt x="69334" y="225042"/>
                </a:moveTo>
                <a:lnTo>
                  <a:pt x="64014" y="228112"/>
                </a:lnTo>
                <a:lnTo>
                  <a:pt x="58695" y="225042"/>
                </a:lnTo>
                <a:close/>
                <a:moveTo>
                  <a:pt x="80945" y="225042"/>
                </a:moveTo>
                <a:lnTo>
                  <a:pt x="75625" y="228112"/>
                </a:lnTo>
                <a:lnTo>
                  <a:pt x="70306" y="225042"/>
                </a:lnTo>
                <a:close/>
                <a:moveTo>
                  <a:pt x="92556" y="225042"/>
                </a:moveTo>
                <a:lnTo>
                  <a:pt x="87237" y="228112"/>
                </a:lnTo>
                <a:lnTo>
                  <a:pt x="81917" y="225042"/>
                </a:lnTo>
                <a:close/>
                <a:moveTo>
                  <a:pt x="104197" y="225042"/>
                </a:moveTo>
                <a:lnTo>
                  <a:pt x="98878" y="228112"/>
                </a:lnTo>
                <a:lnTo>
                  <a:pt x="93559" y="225042"/>
                </a:lnTo>
                <a:close/>
                <a:moveTo>
                  <a:pt x="115809" y="225042"/>
                </a:moveTo>
                <a:lnTo>
                  <a:pt x="110489" y="228112"/>
                </a:lnTo>
                <a:lnTo>
                  <a:pt x="105170" y="225042"/>
                </a:lnTo>
                <a:close/>
                <a:moveTo>
                  <a:pt x="127450" y="225042"/>
                </a:moveTo>
                <a:lnTo>
                  <a:pt x="122131" y="228112"/>
                </a:lnTo>
                <a:lnTo>
                  <a:pt x="116812" y="225042"/>
                </a:lnTo>
                <a:close/>
                <a:moveTo>
                  <a:pt x="139061" y="225042"/>
                </a:moveTo>
                <a:lnTo>
                  <a:pt x="133742" y="228112"/>
                </a:lnTo>
                <a:lnTo>
                  <a:pt x="128423" y="225042"/>
                </a:lnTo>
                <a:close/>
                <a:moveTo>
                  <a:pt x="150642" y="225042"/>
                </a:moveTo>
                <a:lnTo>
                  <a:pt x="145323" y="228112"/>
                </a:lnTo>
                <a:lnTo>
                  <a:pt x="140004" y="225042"/>
                </a:lnTo>
                <a:close/>
                <a:moveTo>
                  <a:pt x="162284" y="225042"/>
                </a:moveTo>
                <a:lnTo>
                  <a:pt x="156964" y="228112"/>
                </a:lnTo>
                <a:lnTo>
                  <a:pt x="151645" y="225042"/>
                </a:lnTo>
                <a:close/>
                <a:moveTo>
                  <a:pt x="173895" y="225042"/>
                </a:moveTo>
                <a:lnTo>
                  <a:pt x="168575" y="228112"/>
                </a:lnTo>
                <a:lnTo>
                  <a:pt x="163256" y="225042"/>
                </a:lnTo>
                <a:close/>
                <a:moveTo>
                  <a:pt x="185536" y="225042"/>
                </a:moveTo>
                <a:lnTo>
                  <a:pt x="180217" y="228112"/>
                </a:lnTo>
                <a:lnTo>
                  <a:pt x="174898" y="225042"/>
                </a:lnTo>
                <a:close/>
                <a:moveTo>
                  <a:pt x="197147" y="225042"/>
                </a:moveTo>
                <a:lnTo>
                  <a:pt x="191828" y="228112"/>
                </a:lnTo>
                <a:lnTo>
                  <a:pt x="186509" y="225042"/>
                </a:lnTo>
                <a:close/>
                <a:moveTo>
                  <a:pt x="208789" y="225042"/>
                </a:moveTo>
                <a:lnTo>
                  <a:pt x="203470" y="228112"/>
                </a:lnTo>
                <a:lnTo>
                  <a:pt x="198151" y="225042"/>
                </a:lnTo>
                <a:close/>
                <a:moveTo>
                  <a:pt x="220370" y="225042"/>
                </a:moveTo>
                <a:lnTo>
                  <a:pt x="215051" y="228112"/>
                </a:lnTo>
                <a:lnTo>
                  <a:pt x="209731" y="225042"/>
                </a:lnTo>
                <a:close/>
                <a:moveTo>
                  <a:pt x="232011" y="225042"/>
                </a:moveTo>
                <a:lnTo>
                  <a:pt x="226692" y="228112"/>
                </a:lnTo>
                <a:lnTo>
                  <a:pt x="221373" y="225042"/>
                </a:lnTo>
                <a:close/>
                <a:moveTo>
                  <a:pt x="243622" y="225042"/>
                </a:moveTo>
                <a:lnTo>
                  <a:pt x="238303" y="228112"/>
                </a:lnTo>
                <a:lnTo>
                  <a:pt x="232984" y="225042"/>
                </a:lnTo>
                <a:close/>
                <a:moveTo>
                  <a:pt x="255264" y="225042"/>
                </a:moveTo>
                <a:lnTo>
                  <a:pt x="249945" y="228112"/>
                </a:lnTo>
                <a:lnTo>
                  <a:pt x="244626" y="225042"/>
                </a:lnTo>
                <a:close/>
                <a:moveTo>
                  <a:pt x="266875" y="225042"/>
                </a:moveTo>
                <a:lnTo>
                  <a:pt x="261556" y="228112"/>
                </a:lnTo>
                <a:lnTo>
                  <a:pt x="256237" y="225042"/>
                </a:lnTo>
                <a:close/>
                <a:moveTo>
                  <a:pt x="278517" y="225042"/>
                </a:moveTo>
                <a:lnTo>
                  <a:pt x="273198" y="228112"/>
                </a:lnTo>
                <a:lnTo>
                  <a:pt x="267878" y="225042"/>
                </a:lnTo>
                <a:close/>
                <a:moveTo>
                  <a:pt x="11369" y="225254"/>
                </a:moveTo>
                <a:lnTo>
                  <a:pt x="6050" y="234464"/>
                </a:lnTo>
                <a:lnTo>
                  <a:pt x="6050" y="228355"/>
                </a:lnTo>
                <a:lnTo>
                  <a:pt x="11369" y="225254"/>
                </a:lnTo>
                <a:close/>
                <a:moveTo>
                  <a:pt x="22980" y="225224"/>
                </a:moveTo>
                <a:lnTo>
                  <a:pt x="17661" y="234464"/>
                </a:lnTo>
                <a:lnTo>
                  <a:pt x="17661" y="228294"/>
                </a:lnTo>
                <a:lnTo>
                  <a:pt x="22980" y="225224"/>
                </a:lnTo>
                <a:close/>
                <a:moveTo>
                  <a:pt x="34622" y="225254"/>
                </a:moveTo>
                <a:lnTo>
                  <a:pt x="29302" y="234464"/>
                </a:lnTo>
                <a:lnTo>
                  <a:pt x="29302" y="228355"/>
                </a:lnTo>
                <a:lnTo>
                  <a:pt x="34622" y="225254"/>
                </a:lnTo>
                <a:close/>
                <a:moveTo>
                  <a:pt x="46202" y="225254"/>
                </a:moveTo>
                <a:lnTo>
                  <a:pt x="40883" y="234464"/>
                </a:lnTo>
                <a:lnTo>
                  <a:pt x="40883" y="228355"/>
                </a:lnTo>
                <a:lnTo>
                  <a:pt x="46202" y="225254"/>
                </a:lnTo>
                <a:close/>
                <a:moveTo>
                  <a:pt x="57844" y="225254"/>
                </a:moveTo>
                <a:lnTo>
                  <a:pt x="52525" y="234464"/>
                </a:lnTo>
                <a:lnTo>
                  <a:pt x="52525" y="228355"/>
                </a:lnTo>
                <a:lnTo>
                  <a:pt x="57844" y="225254"/>
                </a:lnTo>
                <a:close/>
                <a:moveTo>
                  <a:pt x="69455" y="225254"/>
                </a:moveTo>
                <a:lnTo>
                  <a:pt x="64136" y="234464"/>
                </a:lnTo>
                <a:lnTo>
                  <a:pt x="64136" y="228355"/>
                </a:lnTo>
                <a:lnTo>
                  <a:pt x="69455" y="225254"/>
                </a:lnTo>
                <a:close/>
                <a:moveTo>
                  <a:pt x="81097" y="225254"/>
                </a:moveTo>
                <a:lnTo>
                  <a:pt x="75777" y="234464"/>
                </a:lnTo>
                <a:lnTo>
                  <a:pt x="75777" y="228355"/>
                </a:lnTo>
                <a:lnTo>
                  <a:pt x="81097" y="225254"/>
                </a:lnTo>
                <a:close/>
                <a:moveTo>
                  <a:pt x="92708" y="225254"/>
                </a:moveTo>
                <a:lnTo>
                  <a:pt x="87389" y="234464"/>
                </a:lnTo>
                <a:lnTo>
                  <a:pt x="87389" y="228355"/>
                </a:lnTo>
                <a:lnTo>
                  <a:pt x="92708" y="225254"/>
                </a:lnTo>
                <a:close/>
                <a:moveTo>
                  <a:pt x="104349" y="225254"/>
                </a:moveTo>
                <a:lnTo>
                  <a:pt x="99030" y="234464"/>
                </a:lnTo>
                <a:lnTo>
                  <a:pt x="99030" y="228355"/>
                </a:lnTo>
                <a:lnTo>
                  <a:pt x="104349" y="225254"/>
                </a:lnTo>
                <a:close/>
                <a:moveTo>
                  <a:pt x="115930" y="225254"/>
                </a:moveTo>
                <a:lnTo>
                  <a:pt x="110611" y="234464"/>
                </a:lnTo>
                <a:lnTo>
                  <a:pt x="110611" y="228355"/>
                </a:lnTo>
                <a:lnTo>
                  <a:pt x="115930" y="225254"/>
                </a:lnTo>
                <a:close/>
                <a:moveTo>
                  <a:pt x="127541" y="225254"/>
                </a:moveTo>
                <a:lnTo>
                  <a:pt x="122222" y="234464"/>
                </a:lnTo>
                <a:lnTo>
                  <a:pt x="122222" y="228355"/>
                </a:lnTo>
                <a:lnTo>
                  <a:pt x="127541" y="225254"/>
                </a:lnTo>
                <a:close/>
                <a:moveTo>
                  <a:pt x="139183" y="225254"/>
                </a:moveTo>
                <a:lnTo>
                  <a:pt x="133864" y="234464"/>
                </a:lnTo>
                <a:lnTo>
                  <a:pt x="133864" y="228355"/>
                </a:lnTo>
                <a:lnTo>
                  <a:pt x="139183" y="225254"/>
                </a:lnTo>
                <a:close/>
                <a:moveTo>
                  <a:pt x="150794" y="225254"/>
                </a:moveTo>
                <a:lnTo>
                  <a:pt x="145475" y="234464"/>
                </a:lnTo>
                <a:lnTo>
                  <a:pt x="145475" y="228355"/>
                </a:lnTo>
                <a:lnTo>
                  <a:pt x="150794" y="225254"/>
                </a:lnTo>
                <a:close/>
                <a:moveTo>
                  <a:pt x="162436" y="225254"/>
                </a:moveTo>
                <a:lnTo>
                  <a:pt x="157116" y="234464"/>
                </a:lnTo>
                <a:lnTo>
                  <a:pt x="157116" y="228355"/>
                </a:lnTo>
                <a:lnTo>
                  <a:pt x="162436" y="225254"/>
                </a:lnTo>
                <a:close/>
                <a:moveTo>
                  <a:pt x="174047" y="225254"/>
                </a:moveTo>
                <a:lnTo>
                  <a:pt x="168727" y="234464"/>
                </a:lnTo>
                <a:lnTo>
                  <a:pt x="168727" y="228355"/>
                </a:lnTo>
                <a:lnTo>
                  <a:pt x="174047" y="225254"/>
                </a:lnTo>
                <a:close/>
                <a:moveTo>
                  <a:pt x="185658" y="225254"/>
                </a:moveTo>
                <a:lnTo>
                  <a:pt x="180339" y="234464"/>
                </a:lnTo>
                <a:lnTo>
                  <a:pt x="180339" y="228355"/>
                </a:lnTo>
                <a:lnTo>
                  <a:pt x="185658" y="225254"/>
                </a:lnTo>
                <a:close/>
                <a:moveTo>
                  <a:pt x="197269" y="225254"/>
                </a:moveTo>
                <a:lnTo>
                  <a:pt x="191950" y="234464"/>
                </a:lnTo>
                <a:lnTo>
                  <a:pt x="191950" y="228355"/>
                </a:lnTo>
                <a:lnTo>
                  <a:pt x="197269" y="225254"/>
                </a:lnTo>
                <a:close/>
                <a:moveTo>
                  <a:pt x="208911" y="225254"/>
                </a:moveTo>
                <a:lnTo>
                  <a:pt x="203591" y="234464"/>
                </a:lnTo>
                <a:lnTo>
                  <a:pt x="203591" y="228355"/>
                </a:lnTo>
                <a:lnTo>
                  <a:pt x="208911" y="225254"/>
                </a:lnTo>
                <a:close/>
                <a:moveTo>
                  <a:pt x="220522" y="225254"/>
                </a:moveTo>
                <a:lnTo>
                  <a:pt x="215202" y="234464"/>
                </a:lnTo>
                <a:lnTo>
                  <a:pt x="215202" y="228355"/>
                </a:lnTo>
                <a:lnTo>
                  <a:pt x="220522" y="225254"/>
                </a:lnTo>
                <a:close/>
                <a:moveTo>
                  <a:pt x="232163" y="225254"/>
                </a:moveTo>
                <a:lnTo>
                  <a:pt x="226844" y="234464"/>
                </a:lnTo>
                <a:lnTo>
                  <a:pt x="226844" y="228355"/>
                </a:lnTo>
                <a:lnTo>
                  <a:pt x="232163" y="225254"/>
                </a:lnTo>
                <a:close/>
                <a:moveTo>
                  <a:pt x="243774" y="225254"/>
                </a:moveTo>
                <a:lnTo>
                  <a:pt x="238455" y="234464"/>
                </a:lnTo>
                <a:lnTo>
                  <a:pt x="238455" y="228355"/>
                </a:lnTo>
                <a:lnTo>
                  <a:pt x="243774" y="225254"/>
                </a:lnTo>
                <a:close/>
                <a:moveTo>
                  <a:pt x="255355" y="225254"/>
                </a:moveTo>
                <a:lnTo>
                  <a:pt x="250036" y="234464"/>
                </a:lnTo>
                <a:lnTo>
                  <a:pt x="250036" y="228355"/>
                </a:lnTo>
                <a:lnTo>
                  <a:pt x="255355" y="225254"/>
                </a:lnTo>
                <a:close/>
                <a:moveTo>
                  <a:pt x="266997" y="225254"/>
                </a:moveTo>
                <a:lnTo>
                  <a:pt x="261678" y="234464"/>
                </a:lnTo>
                <a:lnTo>
                  <a:pt x="261678" y="228355"/>
                </a:lnTo>
                <a:lnTo>
                  <a:pt x="266997" y="225254"/>
                </a:lnTo>
                <a:close/>
                <a:moveTo>
                  <a:pt x="278608" y="225254"/>
                </a:moveTo>
                <a:lnTo>
                  <a:pt x="273289" y="234464"/>
                </a:lnTo>
                <a:lnTo>
                  <a:pt x="273289" y="228355"/>
                </a:lnTo>
                <a:lnTo>
                  <a:pt x="278608" y="225254"/>
                </a:lnTo>
                <a:close/>
                <a:moveTo>
                  <a:pt x="457" y="225315"/>
                </a:moveTo>
                <a:lnTo>
                  <a:pt x="5776" y="228355"/>
                </a:lnTo>
                <a:lnTo>
                  <a:pt x="5776" y="234495"/>
                </a:lnTo>
                <a:lnTo>
                  <a:pt x="457" y="225315"/>
                </a:lnTo>
                <a:close/>
                <a:moveTo>
                  <a:pt x="12098" y="225315"/>
                </a:moveTo>
                <a:lnTo>
                  <a:pt x="17418" y="228355"/>
                </a:lnTo>
                <a:lnTo>
                  <a:pt x="17418" y="234495"/>
                </a:lnTo>
                <a:lnTo>
                  <a:pt x="12098" y="225315"/>
                </a:lnTo>
                <a:close/>
                <a:moveTo>
                  <a:pt x="23710" y="225315"/>
                </a:moveTo>
                <a:lnTo>
                  <a:pt x="29029" y="228355"/>
                </a:lnTo>
                <a:lnTo>
                  <a:pt x="29029" y="234495"/>
                </a:lnTo>
                <a:lnTo>
                  <a:pt x="23710" y="225315"/>
                </a:lnTo>
                <a:close/>
                <a:moveTo>
                  <a:pt x="35290" y="225315"/>
                </a:moveTo>
                <a:lnTo>
                  <a:pt x="40610" y="228355"/>
                </a:lnTo>
                <a:lnTo>
                  <a:pt x="40610" y="234495"/>
                </a:lnTo>
                <a:lnTo>
                  <a:pt x="35290" y="225315"/>
                </a:lnTo>
                <a:close/>
                <a:moveTo>
                  <a:pt x="46932" y="225315"/>
                </a:moveTo>
                <a:lnTo>
                  <a:pt x="52251" y="228355"/>
                </a:lnTo>
                <a:lnTo>
                  <a:pt x="52251" y="234495"/>
                </a:lnTo>
                <a:lnTo>
                  <a:pt x="46932" y="225315"/>
                </a:lnTo>
                <a:close/>
                <a:moveTo>
                  <a:pt x="58543" y="225315"/>
                </a:moveTo>
                <a:lnTo>
                  <a:pt x="63862" y="228355"/>
                </a:lnTo>
                <a:lnTo>
                  <a:pt x="63862" y="234495"/>
                </a:lnTo>
                <a:lnTo>
                  <a:pt x="58543" y="225315"/>
                </a:lnTo>
                <a:close/>
                <a:moveTo>
                  <a:pt x="70185" y="225315"/>
                </a:moveTo>
                <a:lnTo>
                  <a:pt x="75504" y="228355"/>
                </a:lnTo>
                <a:lnTo>
                  <a:pt x="75504" y="234495"/>
                </a:lnTo>
                <a:lnTo>
                  <a:pt x="70185" y="225315"/>
                </a:lnTo>
                <a:close/>
                <a:moveTo>
                  <a:pt x="81796" y="225315"/>
                </a:moveTo>
                <a:lnTo>
                  <a:pt x="87115" y="228355"/>
                </a:lnTo>
                <a:lnTo>
                  <a:pt x="87115" y="234495"/>
                </a:lnTo>
                <a:lnTo>
                  <a:pt x="81796" y="225315"/>
                </a:lnTo>
                <a:close/>
                <a:moveTo>
                  <a:pt x="93437" y="225315"/>
                </a:moveTo>
                <a:lnTo>
                  <a:pt x="98757" y="228355"/>
                </a:lnTo>
                <a:lnTo>
                  <a:pt x="98757" y="234495"/>
                </a:lnTo>
                <a:lnTo>
                  <a:pt x="93437" y="225315"/>
                </a:lnTo>
                <a:close/>
                <a:moveTo>
                  <a:pt x="105018" y="225315"/>
                </a:moveTo>
                <a:lnTo>
                  <a:pt x="110337" y="228355"/>
                </a:lnTo>
                <a:lnTo>
                  <a:pt x="110337" y="234495"/>
                </a:lnTo>
                <a:lnTo>
                  <a:pt x="105018" y="225315"/>
                </a:lnTo>
                <a:close/>
                <a:moveTo>
                  <a:pt x="116660" y="225315"/>
                </a:moveTo>
                <a:lnTo>
                  <a:pt x="121979" y="228355"/>
                </a:lnTo>
                <a:lnTo>
                  <a:pt x="121979" y="234495"/>
                </a:lnTo>
                <a:lnTo>
                  <a:pt x="116660" y="225315"/>
                </a:lnTo>
                <a:close/>
                <a:moveTo>
                  <a:pt x="128271" y="225315"/>
                </a:moveTo>
                <a:lnTo>
                  <a:pt x="133590" y="228355"/>
                </a:lnTo>
                <a:lnTo>
                  <a:pt x="133590" y="234495"/>
                </a:lnTo>
                <a:lnTo>
                  <a:pt x="128271" y="225315"/>
                </a:lnTo>
                <a:close/>
                <a:moveTo>
                  <a:pt x="139912" y="225315"/>
                </a:moveTo>
                <a:lnTo>
                  <a:pt x="145232" y="228355"/>
                </a:lnTo>
                <a:lnTo>
                  <a:pt x="145232" y="234495"/>
                </a:lnTo>
                <a:lnTo>
                  <a:pt x="139912" y="225315"/>
                </a:lnTo>
                <a:close/>
                <a:moveTo>
                  <a:pt x="151523" y="225315"/>
                </a:moveTo>
                <a:lnTo>
                  <a:pt x="156843" y="228355"/>
                </a:lnTo>
                <a:lnTo>
                  <a:pt x="156843" y="234495"/>
                </a:lnTo>
                <a:lnTo>
                  <a:pt x="151523" y="225315"/>
                </a:lnTo>
                <a:close/>
                <a:moveTo>
                  <a:pt x="163165" y="225315"/>
                </a:moveTo>
                <a:lnTo>
                  <a:pt x="168484" y="228355"/>
                </a:lnTo>
                <a:lnTo>
                  <a:pt x="168484" y="234495"/>
                </a:lnTo>
                <a:lnTo>
                  <a:pt x="163165" y="225315"/>
                </a:lnTo>
                <a:close/>
                <a:moveTo>
                  <a:pt x="174746" y="225315"/>
                </a:moveTo>
                <a:lnTo>
                  <a:pt x="180065" y="228355"/>
                </a:lnTo>
                <a:lnTo>
                  <a:pt x="180065" y="234495"/>
                </a:lnTo>
                <a:lnTo>
                  <a:pt x="174746" y="225315"/>
                </a:lnTo>
                <a:close/>
                <a:moveTo>
                  <a:pt x="186357" y="225315"/>
                </a:moveTo>
                <a:lnTo>
                  <a:pt x="191676" y="228355"/>
                </a:lnTo>
                <a:lnTo>
                  <a:pt x="191676" y="234495"/>
                </a:lnTo>
                <a:lnTo>
                  <a:pt x="186357" y="225315"/>
                </a:lnTo>
                <a:close/>
                <a:moveTo>
                  <a:pt x="197999" y="225315"/>
                </a:moveTo>
                <a:lnTo>
                  <a:pt x="203318" y="228355"/>
                </a:lnTo>
                <a:lnTo>
                  <a:pt x="203318" y="234495"/>
                </a:lnTo>
                <a:lnTo>
                  <a:pt x="197999" y="225315"/>
                </a:lnTo>
                <a:close/>
                <a:moveTo>
                  <a:pt x="209610" y="225315"/>
                </a:moveTo>
                <a:lnTo>
                  <a:pt x="214929" y="228355"/>
                </a:lnTo>
                <a:lnTo>
                  <a:pt x="214929" y="234495"/>
                </a:lnTo>
                <a:lnTo>
                  <a:pt x="209610" y="225315"/>
                </a:lnTo>
                <a:close/>
                <a:moveTo>
                  <a:pt x="221251" y="225315"/>
                </a:moveTo>
                <a:lnTo>
                  <a:pt x="226570" y="228355"/>
                </a:lnTo>
                <a:lnTo>
                  <a:pt x="226570" y="234495"/>
                </a:lnTo>
                <a:lnTo>
                  <a:pt x="221251" y="225315"/>
                </a:lnTo>
                <a:close/>
                <a:moveTo>
                  <a:pt x="232862" y="225315"/>
                </a:moveTo>
                <a:lnTo>
                  <a:pt x="238182" y="228355"/>
                </a:lnTo>
                <a:lnTo>
                  <a:pt x="238182" y="234495"/>
                </a:lnTo>
                <a:lnTo>
                  <a:pt x="232862" y="225315"/>
                </a:lnTo>
                <a:close/>
                <a:moveTo>
                  <a:pt x="244474" y="225254"/>
                </a:moveTo>
                <a:lnTo>
                  <a:pt x="249793" y="228355"/>
                </a:lnTo>
                <a:lnTo>
                  <a:pt x="249793" y="234495"/>
                </a:lnTo>
                <a:lnTo>
                  <a:pt x="244474" y="225254"/>
                </a:lnTo>
                <a:close/>
                <a:moveTo>
                  <a:pt x="256085" y="225254"/>
                </a:moveTo>
                <a:lnTo>
                  <a:pt x="261404" y="228355"/>
                </a:lnTo>
                <a:lnTo>
                  <a:pt x="261404" y="234495"/>
                </a:lnTo>
                <a:lnTo>
                  <a:pt x="256085" y="225254"/>
                </a:lnTo>
                <a:close/>
                <a:moveTo>
                  <a:pt x="267726" y="225254"/>
                </a:moveTo>
                <a:lnTo>
                  <a:pt x="273046" y="228355"/>
                </a:lnTo>
                <a:lnTo>
                  <a:pt x="273046" y="234495"/>
                </a:lnTo>
                <a:lnTo>
                  <a:pt x="267726" y="225254"/>
                </a:lnTo>
                <a:close/>
                <a:moveTo>
                  <a:pt x="214" y="225376"/>
                </a:moveTo>
                <a:lnTo>
                  <a:pt x="214" y="231485"/>
                </a:lnTo>
                <a:lnTo>
                  <a:pt x="5563" y="234586"/>
                </a:lnTo>
                <a:lnTo>
                  <a:pt x="5473" y="234429"/>
                </a:lnTo>
                <a:lnTo>
                  <a:pt x="5473" y="234429"/>
                </a:lnTo>
                <a:lnTo>
                  <a:pt x="396" y="231485"/>
                </a:lnTo>
                <a:cubicBezTo>
                  <a:pt x="335" y="231455"/>
                  <a:pt x="305" y="231425"/>
                  <a:pt x="305" y="231394"/>
                </a:cubicBezTo>
                <a:lnTo>
                  <a:pt x="305" y="225481"/>
                </a:lnTo>
                <a:lnTo>
                  <a:pt x="305" y="225481"/>
                </a:lnTo>
                <a:lnTo>
                  <a:pt x="244" y="225376"/>
                </a:lnTo>
                <a:close/>
                <a:moveTo>
                  <a:pt x="35108" y="225376"/>
                </a:moveTo>
                <a:lnTo>
                  <a:pt x="40427" y="234586"/>
                </a:lnTo>
                <a:lnTo>
                  <a:pt x="35108" y="231546"/>
                </a:lnTo>
                <a:lnTo>
                  <a:pt x="35108" y="225376"/>
                </a:lnTo>
                <a:close/>
                <a:moveTo>
                  <a:pt x="46689" y="225376"/>
                </a:moveTo>
                <a:lnTo>
                  <a:pt x="52008" y="234586"/>
                </a:lnTo>
                <a:lnTo>
                  <a:pt x="46689" y="231485"/>
                </a:lnTo>
                <a:lnTo>
                  <a:pt x="46689" y="225376"/>
                </a:lnTo>
                <a:close/>
                <a:moveTo>
                  <a:pt x="58330" y="225376"/>
                </a:moveTo>
                <a:lnTo>
                  <a:pt x="63650" y="234586"/>
                </a:lnTo>
                <a:lnTo>
                  <a:pt x="58330" y="231485"/>
                </a:lnTo>
                <a:lnTo>
                  <a:pt x="58330" y="225376"/>
                </a:lnTo>
                <a:close/>
                <a:moveTo>
                  <a:pt x="69941" y="225376"/>
                </a:moveTo>
                <a:lnTo>
                  <a:pt x="75261" y="234586"/>
                </a:lnTo>
                <a:lnTo>
                  <a:pt x="69941" y="231485"/>
                </a:lnTo>
                <a:lnTo>
                  <a:pt x="69941" y="225376"/>
                </a:lnTo>
                <a:close/>
                <a:moveTo>
                  <a:pt x="81583" y="225376"/>
                </a:moveTo>
                <a:lnTo>
                  <a:pt x="86902" y="234586"/>
                </a:lnTo>
                <a:lnTo>
                  <a:pt x="81583" y="231485"/>
                </a:lnTo>
                <a:lnTo>
                  <a:pt x="81583" y="225376"/>
                </a:lnTo>
                <a:close/>
                <a:moveTo>
                  <a:pt x="93194" y="225376"/>
                </a:moveTo>
                <a:lnTo>
                  <a:pt x="98513" y="234586"/>
                </a:lnTo>
                <a:lnTo>
                  <a:pt x="93194" y="231485"/>
                </a:lnTo>
                <a:lnTo>
                  <a:pt x="93194" y="225376"/>
                </a:lnTo>
                <a:close/>
                <a:moveTo>
                  <a:pt x="104836" y="225376"/>
                </a:moveTo>
                <a:lnTo>
                  <a:pt x="110155" y="234586"/>
                </a:lnTo>
                <a:lnTo>
                  <a:pt x="104836" y="231485"/>
                </a:lnTo>
                <a:lnTo>
                  <a:pt x="104836" y="225376"/>
                </a:lnTo>
                <a:close/>
                <a:moveTo>
                  <a:pt x="116416" y="225376"/>
                </a:moveTo>
                <a:lnTo>
                  <a:pt x="121736" y="234586"/>
                </a:lnTo>
                <a:lnTo>
                  <a:pt x="116416" y="231485"/>
                </a:lnTo>
                <a:lnTo>
                  <a:pt x="116416" y="225376"/>
                </a:lnTo>
                <a:close/>
                <a:moveTo>
                  <a:pt x="128058" y="225376"/>
                </a:moveTo>
                <a:lnTo>
                  <a:pt x="133377" y="234586"/>
                </a:lnTo>
                <a:lnTo>
                  <a:pt x="128058" y="231485"/>
                </a:lnTo>
                <a:lnTo>
                  <a:pt x="128058" y="225376"/>
                </a:lnTo>
                <a:close/>
                <a:moveTo>
                  <a:pt x="139669" y="225376"/>
                </a:moveTo>
                <a:lnTo>
                  <a:pt x="144988" y="234586"/>
                </a:lnTo>
                <a:lnTo>
                  <a:pt x="139669" y="231485"/>
                </a:lnTo>
                <a:lnTo>
                  <a:pt x="139669" y="225376"/>
                </a:lnTo>
                <a:close/>
                <a:moveTo>
                  <a:pt x="151311" y="225376"/>
                </a:moveTo>
                <a:lnTo>
                  <a:pt x="156630" y="234586"/>
                </a:lnTo>
                <a:lnTo>
                  <a:pt x="151311" y="231485"/>
                </a:lnTo>
                <a:lnTo>
                  <a:pt x="151311" y="225376"/>
                </a:lnTo>
                <a:close/>
                <a:moveTo>
                  <a:pt x="162922" y="225376"/>
                </a:moveTo>
                <a:lnTo>
                  <a:pt x="168241" y="234586"/>
                </a:lnTo>
                <a:lnTo>
                  <a:pt x="162922" y="231485"/>
                </a:lnTo>
                <a:lnTo>
                  <a:pt x="162922" y="225376"/>
                </a:lnTo>
                <a:close/>
                <a:moveTo>
                  <a:pt x="174503" y="225376"/>
                </a:moveTo>
                <a:lnTo>
                  <a:pt x="179822" y="234586"/>
                </a:lnTo>
                <a:lnTo>
                  <a:pt x="174503" y="231485"/>
                </a:lnTo>
                <a:lnTo>
                  <a:pt x="174503" y="225376"/>
                </a:lnTo>
                <a:close/>
                <a:moveTo>
                  <a:pt x="186144" y="225376"/>
                </a:moveTo>
                <a:lnTo>
                  <a:pt x="191463" y="234586"/>
                </a:lnTo>
                <a:lnTo>
                  <a:pt x="186144" y="231485"/>
                </a:lnTo>
                <a:lnTo>
                  <a:pt x="186144" y="225376"/>
                </a:lnTo>
                <a:close/>
                <a:moveTo>
                  <a:pt x="197755" y="225376"/>
                </a:moveTo>
                <a:lnTo>
                  <a:pt x="203075" y="234586"/>
                </a:lnTo>
                <a:lnTo>
                  <a:pt x="197755" y="231485"/>
                </a:lnTo>
                <a:lnTo>
                  <a:pt x="197755" y="225376"/>
                </a:lnTo>
                <a:close/>
                <a:moveTo>
                  <a:pt x="209397" y="225376"/>
                </a:moveTo>
                <a:lnTo>
                  <a:pt x="214716" y="234586"/>
                </a:lnTo>
                <a:lnTo>
                  <a:pt x="209397" y="231485"/>
                </a:lnTo>
                <a:lnTo>
                  <a:pt x="209397" y="225376"/>
                </a:lnTo>
                <a:close/>
                <a:moveTo>
                  <a:pt x="221008" y="225376"/>
                </a:moveTo>
                <a:lnTo>
                  <a:pt x="226327" y="234586"/>
                </a:lnTo>
                <a:lnTo>
                  <a:pt x="221008" y="231485"/>
                </a:lnTo>
                <a:lnTo>
                  <a:pt x="221008" y="225376"/>
                </a:lnTo>
                <a:close/>
                <a:moveTo>
                  <a:pt x="232650" y="225376"/>
                </a:moveTo>
                <a:lnTo>
                  <a:pt x="237969" y="234586"/>
                </a:lnTo>
                <a:lnTo>
                  <a:pt x="232650" y="231485"/>
                </a:lnTo>
                <a:lnTo>
                  <a:pt x="232650" y="225376"/>
                </a:lnTo>
                <a:close/>
                <a:moveTo>
                  <a:pt x="244230" y="225376"/>
                </a:moveTo>
                <a:lnTo>
                  <a:pt x="249550" y="234586"/>
                </a:lnTo>
                <a:lnTo>
                  <a:pt x="244230" y="231485"/>
                </a:lnTo>
                <a:lnTo>
                  <a:pt x="244230" y="225376"/>
                </a:lnTo>
                <a:close/>
                <a:moveTo>
                  <a:pt x="255872" y="225376"/>
                </a:moveTo>
                <a:lnTo>
                  <a:pt x="261191" y="234586"/>
                </a:lnTo>
                <a:lnTo>
                  <a:pt x="255872" y="231546"/>
                </a:lnTo>
                <a:lnTo>
                  <a:pt x="255872" y="225376"/>
                </a:lnTo>
                <a:close/>
                <a:moveTo>
                  <a:pt x="267483" y="225376"/>
                </a:moveTo>
                <a:lnTo>
                  <a:pt x="272802" y="234586"/>
                </a:lnTo>
                <a:lnTo>
                  <a:pt x="267483" y="231546"/>
                </a:lnTo>
                <a:lnTo>
                  <a:pt x="267483" y="225376"/>
                </a:lnTo>
                <a:close/>
                <a:moveTo>
                  <a:pt x="267210" y="225406"/>
                </a:moveTo>
                <a:lnTo>
                  <a:pt x="267210" y="231546"/>
                </a:lnTo>
                <a:lnTo>
                  <a:pt x="261890" y="234616"/>
                </a:lnTo>
                <a:lnTo>
                  <a:pt x="261890" y="234616"/>
                </a:lnTo>
                <a:lnTo>
                  <a:pt x="267210" y="225406"/>
                </a:lnTo>
                <a:close/>
                <a:moveTo>
                  <a:pt x="278851" y="225406"/>
                </a:moveTo>
                <a:lnTo>
                  <a:pt x="278851" y="231546"/>
                </a:lnTo>
                <a:lnTo>
                  <a:pt x="273532" y="234616"/>
                </a:lnTo>
                <a:lnTo>
                  <a:pt x="273532" y="234616"/>
                </a:lnTo>
                <a:lnTo>
                  <a:pt x="278851" y="225406"/>
                </a:lnTo>
                <a:close/>
                <a:moveTo>
                  <a:pt x="11582" y="225376"/>
                </a:moveTo>
                <a:lnTo>
                  <a:pt x="11582" y="231546"/>
                </a:lnTo>
                <a:lnTo>
                  <a:pt x="6262" y="234616"/>
                </a:lnTo>
                <a:lnTo>
                  <a:pt x="6262" y="234616"/>
                </a:lnTo>
                <a:lnTo>
                  <a:pt x="11582" y="225376"/>
                </a:lnTo>
                <a:close/>
                <a:moveTo>
                  <a:pt x="11855" y="225376"/>
                </a:moveTo>
                <a:lnTo>
                  <a:pt x="17174" y="234616"/>
                </a:lnTo>
                <a:lnTo>
                  <a:pt x="11855" y="231546"/>
                </a:lnTo>
                <a:lnTo>
                  <a:pt x="11855" y="225376"/>
                </a:lnTo>
                <a:close/>
                <a:moveTo>
                  <a:pt x="23223" y="225406"/>
                </a:moveTo>
                <a:lnTo>
                  <a:pt x="23223" y="231546"/>
                </a:lnTo>
                <a:lnTo>
                  <a:pt x="17904" y="234616"/>
                </a:lnTo>
                <a:lnTo>
                  <a:pt x="23223" y="225406"/>
                </a:lnTo>
                <a:close/>
                <a:moveTo>
                  <a:pt x="23497" y="225376"/>
                </a:moveTo>
                <a:lnTo>
                  <a:pt x="28816" y="234616"/>
                </a:lnTo>
                <a:lnTo>
                  <a:pt x="23497" y="231546"/>
                </a:lnTo>
                <a:lnTo>
                  <a:pt x="23497" y="225376"/>
                </a:lnTo>
                <a:close/>
                <a:moveTo>
                  <a:pt x="34834" y="225376"/>
                </a:moveTo>
                <a:lnTo>
                  <a:pt x="34834" y="231546"/>
                </a:lnTo>
                <a:lnTo>
                  <a:pt x="29515" y="234616"/>
                </a:lnTo>
                <a:lnTo>
                  <a:pt x="34834" y="225376"/>
                </a:lnTo>
                <a:close/>
                <a:moveTo>
                  <a:pt x="46446" y="225376"/>
                </a:moveTo>
                <a:lnTo>
                  <a:pt x="46446" y="231546"/>
                </a:lnTo>
                <a:lnTo>
                  <a:pt x="41126" y="234616"/>
                </a:lnTo>
                <a:lnTo>
                  <a:pt x="46446" y="225376"/>
                </a:lnTo>
                <a:close/>
                <a:moveTo>
                  <a:pt x="58057" y="225376"/>
                </a:moveTo>
                <a:lnTo>
                  <a:pt x="58057" y="231546"/>
                </a:lnTo>
                <a:lnTo>
                  <a:pt x="52737" y="234616"/>
                </a:lnTo>
                <a:lnTo>
                  <a:pt x="58057" y="225376"/>
                </a:lnTo>
                <a:close/>
                <a:moveTo>
                  <a:pt x="69698" y="225376"/>
                </a:moveTo>
                <a:lnTo>
                  <a:pt x="69698" y="231546"/>
                </a:lnTo>
                <a:lnTo>
                  <a:pt x="64379" y="234616"/>
                </a:lnTo>
                <a:lnTo>
                  <a:pt x="69698" y="225376"/>
                </a:lnTo>
                <a:close/>
                <a:moveTo>
                  <a:pt x="81309" y="225376"/>
                </a:moveTo>
                <a:lnTo>
                  <a:pt x="81309" y="231546"/>
                </a:lnTo>
                <a:lnTo>
                  <a:pt x="75990" y="234616"/>
                </a:lnTo>
                <a:lnTo>
                  <a:pt x="81309" y="225376"/>
                </a:lnTo>
                <a:close/>
                <a:moveTo>
                  <a:pt x="92951" y="225376"/>
                </a:moveTo>
                <a:lnTo>
                  <a:pt x="92951" y="231546"/>
                </a:lnTo>
                <a:lnTo>
                  <a:pt x="87632" y="234616"/>
                </a:lnTo>
                <a:lnTo>
                  <a:pt x="92951" y="225376"/>
                </a:lnTo>
                <a:close/>
                <a:moveTo>
                  <a:pt x="104562" y="225376"/>
                </a:moveTo>
                <a:lnTo>
                  <a:pt x="104562" y="231546"/>
                </a:lnTo>
                <a:lnTo>
                  <a:pt x="99243" y="234616"/>
                </a:lnTo>
                <a:lnTo>
                  <a:pt x="104562" y="225376"/>
                </a:lnTo>
                <a:close/>
                <a:moveTo>
                  <a:pt x="116143" y="225376"/>
                </a:moveTo>
                <a:lnTo>
                  <a:pt x="116143" y="231546"/>
                </a:lnTo>
                <a:lnTo>
                  <a:pt x="110824" y="234616"/>
                </a:lnTo>
                <a:lnTo>
                  <a:pt x="116143" y="225376"/>
                </a:lnTo>
                <a:close/>
                <a:moveTo>
                  <a:pt x="127784" y="225376"/>
                </a:moveTo>
                <a:lnTo>
                  <a:pt x="127784" y="231546"/>
                </a:lnTo>
                <a:lnTo>
                  <a:pt x="122465" y="234616"/>
                </a:lnTo>
                <a:lnTo>
                  <a:pt x="127784" y="225376"/>
                </a:lnTo>
                <a:close/>
                <a:moveTo>
                  <a:pt x="139396" y="225376"/>
                </a:moveTo>
                <a:lnTo>
                  <a:pt x="139396" y="231546"/>
                </a:lnTo>
                <a:lnTo>
                  <a:pt x="134076" y="234616"/>
                </a:lnTo>
                <a:lnTo>
                  <a:pt x="139396" y="225376"/>
                </a:lnTo>
                <a:close/>
                <a:moveTo>
                  <a:pt x="151037" y="225376"/>
                </a:moveTo>
                <a:lnTo>
                  <a:pt x="151037" y="231546"/>
                </a:lnTo>
                <a:lnTo>
                  <a:pt x="145718" y="234616"/>
                </a:lnTo>
                <a:lnTo>
                  <a:pt x="151037" y="225376"/>
                </a:lnTo>
                <a:close/>
                <a:moveTo>
                  <a:pt x="162648" y="225376"/>
                </a:moveTo>
                <a:lnTo>
                  <a:pt x="162648" y="231546"/>
                </a:lnTo>
                <a:lnTo>
                  <a:pt x="157329" y="234616"/>
                </a:lnTo>
                <a:lnTo>
                  <a:pt x="162648" y="225376"/>
                </a:lnTo>
                <a:close/>
                <a:moveTo>
                  <a:pt x="174290" y="225376"/>
                </a:moveTo>
                <a:lnTo>
                  <a:pt x="174290" y="231546"/>
                </a:lnTo>
                <a:lnTo>
                  <a:pt x="168971" y="234616"/>
                </a:lnTo>
                <a:lnTo>
                  <a:pt x="174290" y="225376"/>
                </a:lnTo>
                <a:close/>
                <a:moveTo>
                  <a:pt x="185871" y="225406"/>
                </a:moveTo>
                <a:lnTo>
                  <a:pt x="185871" y="231546"/>
                </a:lnTo>
                <a:lnTo>
                  <a:pt x="180551" y="234616"/>
                </a:lnTo>
                <a:lnTo>
                  <a:pt x="185871" y="225406"/>
                </a:lnTo>
                <a:close/>
                <a:moveTo>
                  <a:pt x="197512" y="225376"/>
                </a:moveTo>
                <a:lnTo>
                  <a:pt x="197512" y="231546"/>
                </a:lnTo>
                <a:lnTo>
                  <a:pt x="192193" y="234616"/>
                </a:lnTo>
                <a:lnTo>
                  <a:pt x="197512" y="225376"/>
                </a:lnTo>
                <a:close/>
                <a:moveTo>
                  <a:pt x="209123" y="225376"/>
                </a:moveTo>
                <a:lnTo>
                  <a:pt x="209123" y="231546"/>
                </a:lnTo>
                <a:lnTo>
                  <a:pt x="203804" y="234616"/>
                </a:lnTo>
                <a:lnTo>
                  <a:pt x="209123" y="225376"/>
                </a:lnTo>
                <a:close/>
                <a:moveTo>
                  <a:pt x="220765" y="225376"/>
                </a:moveTo>
                <a:lnTo>
                  <a:pt x="220765" y="231546"/>
                </a:lnTo>
                <a:lnTo>
                  <a:pt x="215446" y="234616"/>
                </a:lnTo>
                <a:lnTo>
                  <a:pt x="220765" y="225376"/>
                </a:lnTo>
                <a:close/>
                <a:moveTo>
                  <a:pt x="232376" y="225376"/>
                </a:moveTo>
                <a:lnTo>
                  <a:pt x="232376" y="231546"/>
                </a:lnTo>
                <a:lnTo>
                  <a:pt x="227057" y="234616"/>
                </a:lnTo>
                <a:lnTo>
                  <a:pt x="232376" y="225376"/>
                </a:lnTo>
                <a:close/>
                <a:moveTo>
                  <a:pt x="243957" y="225376"/>
                </a:moveTo>
                <a:lnTo>
                  <a:pt x="243957" y="231546"/>
                </a:lnTo>
                <a:lnTo>
                  <a:pt x="238638" y="234616"/>
                </a:lnTo>
                <a:lnTo>
                  <a:pt x="243957" y="225376"/>
                </a:lnTo>
                <a:close/>
                <a:moveTo>
                  <a:pt x="255598" y="225406"/>
                </a:moveTo>
                <a:lnTo>
                  <a:pt x="255598" y="231546"/>
                </a:lnTo>
                <a:lnTo>
                  <a:pt x="250279" y="234616"/>
                </a:lnTo>
                <a:lnTo>
                  <a:pt x="255598" y="225406"/>
                </a:lnTo>
                <a:close/>
                <a:moveTo>
                  <a:pt x="11703" y="231759"/>
                </a:moveTo>
                <a:lnTo>
                  <a:pt x="17023" y="234829"/>
                </a:lnTo>
                <a:lnTo>
                  <a:pt x="6384" y="234829"/>
                </a:lnTo>
                <a:lnTo>
                  <a:pt x="11703" y="231759"/>
                </a:lnTo>
                <a:close/>
                <a:moveTo>
                  <a:pt x="23345" y="231759"/>
                </a:moveTo>
                <a:lnTo>
                  <a:pt x="28664" y="234829"/>
                </a:lnTo>
                <a:lnTo>
                  <a:pt x="18026" y="234829"/>
                </a:lnTo>
                <a:lnTo>
                  <a:pt x="23345" y="231759"/>
                </a:lnTo>
                <a:close/>
                <a:moveTo>
                  <a:pt x="34956" y="231759"/>
                </a:moveTo>
                <a:lnTo>
                  <a:pt x="40275" y="234829"/>
                </a:lnTo>
                <a:lnTo>
                  <a:pt x="29637" y="234829"/>
                </a:lnTo>
                <a:lnTo>
                  <a:pt x="34956" y="231759"/>
                </a:lnTo>
                <a:close/>
                <a:moveTo>
                  <a:pt x="46598" y="231759"/>
                </a:moveTo>
                <a:lnTo>
                  <a:pt x="51886" y="234829"/>
                </a:lnTo>
                <a:lnTo>
                  <a:pt x="41278" y="234829"/>
                </a:lnTo>
                <a:lnTo>
                  <a:pt x="46598" y="231759"/>
                </a:lnTo>
                <a:close/>
                <a:moveTo>
                  <a:pt x="58209" y="231759"/>
                </a:moveTo>
                <a:lnTo>
                  <a:pt x="63528" y="234829"/>
                </a:lnTo>
                <a:lnTo>
                  <a:pt x="52889" y="234829"/>
                </a:lnTo>
                <a:lnTo>
                  <a:pt x="58209" y="231759"/>
                </a:lnTo>
                <a:close/>
                <a:moveTo>
                  <a:pt x="69850" y="231759"/>
                </a:moveTo>
                <a:lnTo>
                  <a:pt x="75169" y="234829"/>
                </a:lnTo>
                <a:lnTo>
                  <a:pt x="64531" y="234829"/>
                </a:lnTo>
                <a:lnTo>
                  <a:pt x="69850" y="231759"/>
                </a:lnTo>
                <a:close/>
                <a:moveTo>
                  <a:pt x="81431" y="231759"/>
                </a:moveTo>
                <a:lnTo>
                  <a:pt x="86750" y="234829"/>
                </a:lnTo>
                <a:lnTo>
                  <a:pt x="76112" y="234829"/>
                </a:lnTo>
                <a:lnTo>
                  <a:pt x="81431" y="231759"/>
                </a:lnTo>
                <a:close/>
                <a:moveTo>
                  <a:pt x="93042" y="231759"/>
                </a:moveTo>
                <a:lnTo>
                  <a:pt x="98361" y="234829"/>
                </a:lnTo>
                <a:lnTo>
                  <a:pt x="87723" y="234829"/>
                </a:lnTo>
                <a:lnTo>
                  <a:pt x="93042" y="231759"/>
                </a:lnTo>
                <a:close/>
                <a:moveTo>
                  <a:pt x="104684" y="231759"/>
                </a:moveTo>
                <a:lnTo>
                  <a:pt x="110003" y="234829"/>
                </a:lnTo>
                <a:lnTo>
                  <a:pt x="99364" y="234829"/>
                </a:lnTo>
                <a:lnTo>
                  <a:pt x="104684" y="231759"/>
                </a:lnTo>
                <a:close/>
                <a:moveTo>
                  <a:pt x="116295" y="231759"/>
                </a:moveTo>
                <a:lnTo>
                  <a:pt x="121614" y="234829"/>
                </a:lnTo>
                <a:lnTo>
                  <a:pt x="110976" y="234829"/>
                </a:lnTo>
                <a:lnTo>
                  <a:pt x="116295" y="231759"/>
                </a:lnTo>
                <a:close/>
                <a:moveTo>
                  <a:pt x="127936" y="231759"/>
                </a:moveTo>
                <a:lnTo>
                  <a:pt x="133256" y="234829"/>
                </a:lnTo>
                <a:lnTo>
                  <a:pt x="122617" y="234829"/>
                </a:lnTo>
                <a:lnTo>
                  <a:pt x="127936" y="231759"/>
                </a:lnTo>
                <a:close/>
                <a:moveTo>
                  <a:pt x="139548" y="231759"/>
                </a:moveTo>
                <a:lnTo>
                  <a:pt x="144867" y="234829"/>
                </a:lnTo>
                <a:lnTo>
                  <a:pt x="134228" y="234829"/>
                </a:lnTo>
                <a:lnTo>
                  <a:pt x="139548" y="231759"/>
                </a:lnTo>
                <a:close/>
                <a:moveTo>
                  <a:pt x="151159" y="231759"/>
                </a:moveTo>
                <a:lnTo>
                  <a:pt x="156478" y="234829"/>
                </a:lnTo>
                <a:lnTo>
                  <a:pt x="145840" y="234829"/>
                </a:lnTo>
                <a:lnTo>
                  <a:pt x="151159" y="231759"/>
                </a:lnTo>
                <a:close/>
                <a:moveTo>
                  <a:pt x="162770" y="231759"/>
                </a:moveTo>
                <a:lnTo>
                  <a:pt x="168089" y="234829"/>
                </a:lnTo>
                <a:lnTo>
                  <a:pt x="157451" y="234829"/>
                </a:lnTo>
                <a:lnTo>
                  <a:pt x="162770" y="231759"/>
                </a:lnTo>
                <a:close/>
                <a:moveTo>
                  <a:pt x="174411" y="231759"/>
                </a:moveTo>
                <a:lnTo>
                  <a:pt x="179731" y="234829"/>
                </a:lnTo>
                <a:lnTo>
                  <a:pt x="169092" y="234829"/>
                </a:lnTo>
                <a:lnTo>
                  <a:pt x="174411" y="231759"/>
                </a:lnTo>
                <a:close/>
                <a:moveTo>
                  <a:pt x="186023" y="231759"/>
                </a:moveTo>
                <a:lnTo>
                  <a:pt x="191342" y="234829"/>
                </a:lnTo>
                <a:lnTo>
                  <a:pt x="180703" y="234829"/>
                </a:lnTo>
                <a:lnTo>
                  <a:pt x="186023" y="231759"/>
                </a:lnTo>
                <a:close/>
                <a:moveTo>
                  <a:pt x="197634" y="231759"/>
                </a:moveTo>
                <a:lnTo>
                  <a:pt x="202953" y="234829"/>
                </a:lnTo>
                <a:lnTo>
                  <a:pt x="192345" y="234829"/>
                </a:lnTo>
                <a:lnTo>
                  <a:pt x="197634" y="231759"/>
                </a:lnTo>
                <a:close/>
                <a:moveTo>
                  <a:pt x="209275" y="231759"/>
                </a:moveTo>
                <a:lnTo>
                  <a:pt x="214595" y="234829"/>
                </a:lnTo>
                <a:lnTo>
                  <a:pt x="203956" y="234829"/>
                </a:lnTo>
                <a:lnTo>
                  <a:pt x="209275" y="231759"/>
                </a:lnTo>
                <a:close/>
                <a:moveTo>
                  <a:pt x="220856" y="231759"/>
                </a:moveTo>
                <a:lnTo>
                  <a:pt x="226175" y="234829"/>
                </a:lnTo>
                <a:lnTo>
                  <a:pt x="215537" y="234829"/>
                </a:lnTo>
                <a:lnTo>
                  <a:pt x="220856" y="231759"/>
                </a:lnTo>
                <a:close/>
                <a:moveTo>
                  <a:pt x="232498" y="231759"/>
                </a:moveTo>
                <a:lnTo>
                  <a:pt x="237817" y="234829"/>
                </a:lnTo>
                <a:lnTo>
                  <a:pt x="227178" y="234829"/>
                </a:lnTo>
                <a:lnTo>
                  <a:pt x="232498" y="231759"/>
                </a:lnTo>
                <a:close/>
                <a:moveTo>
                  <a:pt x="244109" y="231759"/>
                </a:moveTo>
                <a:lnTo>
                  <a:pt x="249428" y="234829"/>
                </a:lnTo>
                <a:lnTo>
                  <a:pt x="238790" y="234829"/>
                </a:lnTo>
                <a:lnTo>
                  <a:pt x="244109" y="231759"/>
                </a:lnTo>
                <a:close/>
                <a:moveTo>
                  <a:pt x="255750" y="231759"/>
                </a:moveTo>
                <a:lnTo>
                  <a:pt x="261070" y="234829"/>
                </a:lnTo>
                <a:lnTo>
                  <a:pt x="250431" y="234829"/>
                </a:lnTo>
                <a:lnTo>
                  <a:pt x="255750" y="231759"/>
                </a:lnTo>
                <a:close/>
                <a:moveTo>
                  <a:pt x="267362" y="231759"/>
                </a:moveTo>
                <a:lnTo>
                  <a:pt x="272681" y="234829"/>
                </a:lnTo>
                <a:lnTo>
                  <a:pt x="262042" y="234829"/>
                </a:lnTo>
                <a:lnTo>
                  <a:pt x="267362" y="231759"/>
                </a:lnTo>
                <a:close/>
                <a:moveTo>
                  <a:pt x="279003" y="231759"/>
                </a:moveTo>
                <a:lnTo>
                  <a:pt x="284322" y="234829"/>
                </a:lnTo>
                <a:lnTo>
                  <a:pt x="273684" y="234829"/>
                </a:lnTo>
                <a:lnTo>
                  <a:pt x="279003" y="231759"/>
                </a:lnTo>
                <a:close/>
                <a:moveTo>
                  <a:pt x="17023" y="235103"/>
                </a:moveTo>
                <a:lnTo>
                  <a:pt x="11703" y="238173"/>
                </a:lnTo>
                <a:lnTo>
                  <a:pt x="6384" y="235103"/>
                </a:lnTo>
                <a:close/>
                <a:moveTo>
                  <a:pt x="28664" y="235103"/>
                </a:moveTo>
                <a:lnTo>
                  <a:pt x="23345" y="238173"/>
                </a:lnTo>
                <a:lnTo>
                  <a:pt x="18026" y="235103"/>
                </a:lnTo>
                <a:close/>
                <a:moveTo>
                  <a:pt x="40275" y="235103"/>
                </a:moveTo>
                <a:lnTo>
                  <a:pt x="34956" y="238173"/>
                </a:lnTo>
                <a:lnTo>
                  <a:pt x="29637" y="235103"/>
                </a:lnTo>
                <a:close/>
                <a:moveTo>
                  <a:pt x="51886" y="235103"/>
                </a:moveTo>
                <a:lnTo>
                  <a:pt x="46598" y="238173"/>
                </a:lnTo>
                <a:lnTo>
                  <a:pt x="41278" y="235103"/>
                </a:lnTo>
                <a:close/>
                <a:moveTo>
                  <a:pt x="63528" y="235103"/>
                </a:moveTo>
                <a:lnTo>
                  <a:pt x="58209" y="238173"/>
                </a:lnTo>
                <a:lnTo>
                  <a:pt x="52889" y="235103"/>
                </a:lnTo>
                <a:close/>
                <a:moveTo>
                  <a:pt x="75169" y="235103"/>
                </a:moveTo>
                <a:lnTo>
                  <a:pt x="69850" y="238173"/>
                </a:lnTo>
                <a:lnTo>
                  <a:pt x="64531" y="235103"/>
                </a:lnTo>
                <a:close/>
                <a:moveTo>
                  <a:pt x="86750" y="235103"/>
                </a:moveTo>
                <a:lnTo>
                  <a:pt x="81431" y="238173"/>
                </a:lnTo>
                <a:lnTo>
                  <a:pt x="76112" y="235103"/>
                </a:lnTo>
                <a:close/>
                <a:moveTo>
                  <a:pt x="98361" y="235103"/>
                </a:moveTo>
                <a:lnTo>
                  <a:pt x="93042" y="238173"/>
                </a:lnTo>
                <a:lnTo>
                  <a:pt x="87723" y="235103"/>
                </a:lnTo>
                <a:close/>
                <a:moveTo>
                  <a:pt x="110003" y="235103"/>
                </a:moveTo>
                <a:lnTo>
                  <a:pt x="104684" y="238173"/>
                </a:lnTo>
                <a:lnTo>
                  <a:pt x="99364" y="235103"/>
                </a:lnTo>
                <a:close/>
                <a:moveTo>
                  <a:pt x="121614" y="235103"/>
                </a:moveTo>
                <a:lnTo>
                  <a:pt x="116295" y="238173"/>
                </a:lnTo>
                <a:lnTo>
                  <a:pt x="110976" y="235103"/>
                </a:lnTo>
                <a:close/>
                <a:moveTo>
                  <a:pt x="133256" y="235103"/>
                </a:moveTo>
                <a:lnTo>
                  <a:pt x="127936" y="238173"/>
                </a:lnTo>
                <a:lnTo>
                  <a:pt x="122617" y="235103"/>
                </a:lnTo>
                <a:close/>
                <a:moveTo>
                  <a:pt x="144867" y="235103"/>
                </a:moveTo>
                <a:lnTo>
                  <a:pt x="139548" y="238173"/>
                </a:lnTo>
                <a:lnTo>
                  <a:pt x="134228" y="235103"/>
                </a:lnTo>
                <a:close/>
                <a:moveTo>
                  <a:pt x="156478" y="235103"/>
                </a:moveTo>
                <a:lnTo>
                  <a:pt x="151159" y="238173"/>
                </a:lnTo>
                <a:lnTo>
                  <a:pt x="145840" y="235103"/>
                </a:lnTo>
                <a:close/>
                <a:moveTo>
                  <a:pt x="168089" y="235103"/>
                </a:moveTo>
                <a:lnTo>
                  <a:pt x="162770" y="238173"/>
                </a:lnTo>
                <a:lnTo>
                  <a:pt x="157451" y="235103"/>
                </a:lnTo>
                <a:close/>
                <a:moveTo>
                  <a:pt x="179731" y="235103"/>
                </a:moveTo>
                <a:lnTo>
                  <a:pt x="174411" y="238173"/>
                </a:lnTo>
                <a:lnTo>
                  <a:pt x="169092" y="235103"/>
                </a:lnTo>
                <a:close/>
                <a:moveTo>
                  <a:pt x="191342" y="235103"/>
                </a:moveTo>
                <a:lnTo>
                  <a:pt x="186023" y="238173"/>
                </a:lnTo>
                <a:lnTo>
                  <a:pt x="180703" y="235103"/>
                </a:lnTo>
                <a:close/>
                <a:moveTo>
                  <a:pt x="202953" y="235103"/>
                </a:moveTo>
                <a:lnTo>
                  <a:pt x="197634" y="238173"/>
                </a:lnTo>
                <a:lnTo>
                  <a:pt x="192315" y="235103"/>
                </a:lnTo>
                <a:close/>
                <a:moveTo>
                  <a:pt x="214564" y="235103"/>
                </a:moveTo>
                <a:lnTo>
                  <a:pt x="209245" y="238173"/>
                </a:lnTo>
                <a:lnTo>
                  <a:pt x="203926" y="235103"/>
                </a:lnTo>
                <a:close/>
                <a:moveTo>
                  <a:pt x="226175" y="235103"/>
                </a:moveTo>
                <a:lnTo>
                  <a:pt x="220856" y="238173"/>
                </a:lnTo>
                <a:lnTo>
                  <a:pt x="215537" y="235103"/>
                </a:lnTo>
                <a:close/>
                <a:moveTo>
                  <a:pt x="237817" y="235103"/>
                </a:moveTo>
                <a:lnTo>
                  <a:pt x="232498" y="238173"/>
                </a:lnTo>
                <a:lnTo>
                  <a:pt x="227178" y="235103"/>
                </a:lnTo>
                <a:close/>
                <a:moveTo>
                  <a:pt x="249428" y="235103"/>
                </a:moveTo>
                <a:lnTo>
                  <a:pt x="244109" y="238173"/>
                </a:lnTo>
                <a:lnTo>
                  <a:pt x="238790" y="235103"/>
                </a:lnTo>
                <a:close/>
                <a:moveTo>
                  <a:pt x="261070" y="235103"/>
                </a:moveTo>
                <a:lnTo>
                  <a:pt x="255750" y="238173"/>
                </a:lnTo>
                <a:lnTo>
                  <a:pt x="250431" y="235103"/>
                </a:lnTo>
                <a:close/>
                <a:moveTo>
                  <a:pt x="272681" y="235103"/>
                </a:moveTo>
                <a:lnTo>
                  <a:pt x="267362" y="238173"/>
                </a:lnTo>
                <a:lnTo>
                  <a:pt x="262042" y="235103"/>
                </a:lnTo>
                <a:close/>
                <a:moveTo>
                  <a:pt x="284292" y="235103"/>
                </a:moveTo>
                <a:lnTo>
                  <a:pt x="278973" y="238173"/>
                </a:lnTo>
                <a:lnTo>
                  <a:pt x="273653" y="235103"/>
                </a:lnTo>
                <a:close/>
                <a:moveTo>
                  <a:pt x="6050" y="235437"/>
                </a:moveTo>
                <a:lnTo>
                  <a:pt x="6050" y="241399"/>
                </a:lnTo>
                <a:lnTo>
                  <a:pt x="6050" y="241399"/>
                </a:lnTo>
                <a:lnTo>
                  <a:pt x="6110" y="241364"/>
                </a:lnTo>
                <a:lnTo>
                  <a:pt x="6110" y="235543"/>
                </a:lnTo>
                <a:lnTo>
                  <a:pt x="6110" y="235543"/>
                </a:lnTo>
                <a:lnTo>
                  <a:pt x="6050" y="235437"/>
                </a:lnTo>
                <a:close/>
                <a:moveTo>
                  <a:pt x="17174" y="235346"/>
                </a:moveTo>
                <a:lnTo>
                  <a:pt x="11855" y="244525"/>
                </a:lnTo>
                <a:lnTo>
                  <a:pt x="11855" y="238416"/>
                </a:lnTo>
                <a:lnTo>
                  <a:pt x="17174" y="235346"/>
                </a:lnTo>
                <a:close/>
                <a:moveTo>
                  <a:pt x="28816" y="235346"/>
                </a:moveTo>
                <a:lnTo>
                  <a:pt x="23497" y="244525"/>
                </a:lnTo>
                <a:lnTo>
                  <a:pt x="23497" y="238416"/>
                </a:lnTo>
                <a:lnTo>
                  <a:pt x="28816" y="235346"/>
                </a:lnTo>
                <a:close/>
                <a:moveTo>
                  <a:pt x="40427" y="235346"/>
                </a:moveTo>
                <a:lnTo>
                  <a:pt x="35108" y="244525"/>
                </a:lnTo>
                <a:lnTo>
                  <a:pt x="35108" y="238416"/>
                </a:lnTo>
                <a:lnTo>
                  <a:pt x="40427" y="235346"/>
                </a:lnTo>
                <a:close/>
                <a:moveTo>
                  <a:pt x="52008" y="235346"/>
                </a:moveTo>
                <a:lnTo>
                  <a:pt x="46689" y="244525"/>
                </a:lnTo>
                <a:lnTo>
                  <a:pt x="46689" y="238416"/>
                </a:lnTo>
                <a:lnTo>
                  <a:pt x="52008" y="235346"/>
                </a:lnTo>
                <a:close/>
                <a:moveTo>
                  <a:pt x="63650" y="235346"/>
                </a:moveTo>
                <a:lnTo>
                  <a:pt x="58330" y="244525"/>
                </a:lnTo>
                <a:lnTo>
                  <a:pt x="58330" y="238416"/>
                </a:lnTo>
                <a:lnTo>
                  <a:pt x="63650" y="235346"/>
                </a:lnTo>
                <a:close/>
                <a:moveTo>
                  <a:pt x="75261" y="235346"/>
                </a:moveTo>
                <a:lnTo>
                  <a:pt x="69941" y="244525"/>
                </a:lnTo>
                <a:lnTo>
                  <a:pt x="69941" y="238416"/>
                </a:lnTo>
                <a:lnTo>
                  <a:pt x="75261" y="235346"/>
                </a:lnTo>
                <a:close/>
                <a:moveTo>
                  <a:pt x="86902" y="235346"/>
                </a:moveTo>
                <a:lnTo>
                  <a:pt x="81583" y="244525"/>
                </a:lnTo>
                <a:lnTo>
                  <a:pt x="81583" y="238416"/>
                </a:lnTo>
                <a:lnTo>
                  <a:pt x="86902" y="235346"/>
                </a:lnTo>
                <a:close/>
                <a:moveTo>
                  <a:pt x="98513" y="235346"/>
                </a:moveTo>
                <a:lnTo>
                  <a:pt x="93194" y="244525"/>
                </a:lnTo>
                <a:lnTo>
                  <a:pt x="93194" y="238416"/>
                </a:lnTo>
                <a:lnTo>
                  <a:pt x="98513" y="235346"/>
                </a:lnTo>
                <a:close/>
                <a:moveTo>
                  <a:pt x="110155" y="235346"/>
                </a:moveTo>
                <a:lnTo>
                  <a:pt x="104836" y="244525"/>
                </a:lnTo>
                <a:lnTo>
                  <a:pt x="104836" y="238416"/>
                </a:lnTo>
                <a:lnTo>
                  <a:pt x="110155" y="235346"/>
                </a:lnTo>
                <a:close/>
                <a:moveTo>
                  <a:pt x="121736" y="235346"/>
                </a:moveTo>
                <a:lnTo>
                  <a:pt x="116416" y="244525"/>
                </a:lnTo>
                <a:lnTo>
                  <a:pt x="116416" y="238416"/>
                </a:lnTo>
                <a:lnTo>
                  <a:pt x="121736" y="235346"/>
                </a:lnTo>
                <a:close/>
                <a:moveTo>
                  <a:pt x="133377" y="235346"/>
                </a:moveTo>
                <a:lnTo>
                  <a:pt x="128058" y="244525"/>
                </a:lnTo>
                <a:lnTo>
                  <a:pt x="128058" y="238416"/>
                </a:lnTo>
                <a:lnTo>
                  <a:pt x="133377" y="235346"/>
                </a:lnTo>
                <a:close/>
                <a:moveTo>
                  <a:pt x="144988" y="235346"/>
                </a:moveTo>
                <a:lnTo>
                  <a:pt x="139669" y="244525"/>
                </a:lnTo>
                <a:lnTo>
                  <a:pt x="139669" y="238416"/>
                </a:lnTo>
                <a:lnTo>
                  <a:pt x="144988" y="235346"/>
                </a:lnTo>
                <a:close/>
                <a:moveTo>
                  <a:pt x="156630" y="235346"/>
                </a:moveTo>
                <a:lnTo>
                  <a:pt x="151311" y="244525"/>
                </a:lnTo>
                <a:lnTo>
                  <a:pt x="151311" y="238416"/>
                </a:lnTo>
                <a:lnTo>
                  <a:pt x="156630" y="235346"/>
                </a:lnTo>
                <a:close/>
                <a:moveTo>
                  <a:pt x="168241" y="235346"/>
                </a:moveTo>
                <a:lnTo>
                  <a:pt x="162922" y="244525"/>
                </a:lnTo>
                <a:lnTo>
                  <a:pt x="162922" y="238416"/>
                </a:lnTo>
                <a:lnTo>
                  <a:pt x="168241" y="235346"/>
                </a:lnTo>
                <a:close/>
                <a:moveTo>
                  <a:pt x="179822" y="235346"/>
                </a:moveTo>
                <a:lnTo>
                  <a:pt x="174503" y="244525"/>
                </a:lnTo>
                <a:lnTo>
                  <a:pt x="174503" y="238416"/>
                </a:lnTo>
                <a:lnTo>
                  <a:pt x="179822" y="235346"/>
                </a:lnTo>
                <a:close/>
                <a:moveTo>
                  <a:pt x="191463" y="235346"/>
                </a:moveTo>
                <a:lnTo>
                  <a:pt x="186144" y="244525"/>
                </a:lnTo>
                <a:lnTo>
                  <a:pt x="186144" y="238416"/>
                </a:lnTo>
                <a:lnTo>
                  <a:pt x="191463" y="235346"/>
                </a:lnTo>
                <a:close/>
                <a:moveTo>
                  <a:pt x="203075" y="235346"/>
                </a:moveTo>
                <a:lnTo>
                  <a:pt x="197755" y="244525"/>
                </a:lnTo>
                <a:lnTo>
                  <a:pt x="197755" y="238416"/>
                </a:lnTo>
                <a:lnTo>
                  <a:pt x="203075" y="235346"/>
                </a:lnTo>
                <a:close/>
                <a:moveTo>
                  <a:pt x="214716" y="235346"/>
                </a:moveTo>
                <a:lnTo>
                  <a:pt x="209397" y="244525"/>
                </a:lnTo>
                <a:lnTo>
                  <a:pt x="209397" y="238416"/>
                </a:lnTo>
                <a:lnTo>
                  <a:pt x="214716" y="235346"/>
                </a:lnTo>
                <a:close/>
                <a:moveTo>
                  <a:pt x="226327" y="235346"/>
                </a:moveTo>
                <a:lnTo>
                  <a:pt x="221008" y="244525"/>
                </a:lnTo>
                <a:lnTo>
                  <a:pt x="221008" y="238416"/>
                </a:lnTo>
                <a:lnTo>
                  <a:pt x="226327" y="235346"/>
                </a:lnTo>
                <a:close/>
                <a:moveTo>
                  <a:pt x="237969" y="235346"/>
                </a:moveTo>
                <a:lnTo>
                  <a:pt x="232650" y="244525"/>
                </a:lnTo>
                <a:lnTo>
                  <a:pt x="232650" y="238416"/>
                </a:lnTo>
                <a:lnTo>
                  <a:pt x="237969" y="235346"/>
                </a:lnTo>
                <a:close/>
                <a:moveTo>
                  <a:pt x="249550" y="235346"/>
                </a:moveTo>
                <a:lnTo>
                  <a:pt x="244230" y="244525"/>
                </a:lnTo>
                <a:lnTo>
                  <a:pt x="244230" y="238416"/>
                </a:lnTo>
                <a:lnTo>
                  <a:pt x="249550" y="235346"/>
                </a:lnTo>
                <a:close/>
                <a:moveTo>
                  <a:pt x="261191" y="235346"/>
                </a:moveTo>
                <a:lnTo>
                  <a:pt x="255872" y="244525"/>
                </a:lnTo>
                <a:lnTo>
                  <a:pt x="255872" y="238416"/>
                </a:lnTo>
                <a:lnTo>
                  <a:pt x="261191" y="235346"/>
                </a:lnTo>
                <a:close/>
                <a:moveTo>
                  <a:pt x="272802" y="235346"/>
                </a:moveTo>
                <a:lnTo>
                  <a:pt x="267483" y="244525"/>
                </a:lnTo>
                <a:lnTo>
                  <a:pt x="267483" y="238416"/>
                </a:lnTo>
                <a:lnTo>
                  <a:pt x="272802" y="235346"/>
                </a:lnTo>
                <a:close/>
                <a:moveTo>
                  <a:pt x="284444" y="235346"/>
                </a:moveTo>
                <a:lnTo>
                  <a:pt x="279125" y="244525"/>
                </a:lnTo>
                <a:lnTo>
                  <a:pt x="279125" y="238416"/>
                </a:lnTo>
                <a:lnTo>
                  <a:pt x="284444" y="235346"/>
                </a:lnTo>
                <a:close/>
                <a:moveTo>
                  <a:pt x="6262" y="235376"/>
                </a:moveTo>
                <a:lnTo>
                  <a:pt x="11582" y="238416"/>
                </a:lnTo>
                <a:lnTo>
                  <a:pt x="11582" y="244556"/>
                </a:lnTo>
                <a:lnTo>
                  <a:pt x="6262" y="235376"/>
                </a:lnTo>
                <a:close/>
                <a:moveTo>
                  <a:pt x="17904" y="235376"/>
                </a:moveTo>
                <a:lnTo>
                  <a:pt x="23223" y="238416"/>
                </a:lnTo>
                <a:lnTo>
                  <a:pt x="23223" y="244556"/>
                </a:lnTo>
                <a:lnTo>
                  <a:pt x="17904" y="235376"/>
                </a:lnTo>
                <a:close/>
                <a:moveTo>
                  <a:pt x="29515" y="235376"/>
                </a:moveTo>
                <a:lnTo>
                  <a:pt x="34834" y="238416"/>
                </a:lnTo>
                <a:lnTo>
                  <a:pt x="34834" y="244556"/>
                </a:lnTo>
                <a:lnTo>
                  <a:pt x="29515" y="235376"/>
                </a:lnTo>
                <a:close/>
                <a:moveTo>
                  <a:pt x="41126" y="235376"/>
                </a:moveTo>
                <a:lnTo>
                  <a:pt x="46446" y="238416"/>
                </a:lnTo>
                <a:lnTo>
                  <a:pt x="46446" y="244556"/>
                </a:lnTo>
                <a:lnTo>
                  <a:pt x="41126" y="235376"/>
                </a:lnTo>
                <a:close/>
                <a:moveTo>
                  <a:pt x="52737" y="235376"/>
                </a:moveTo>
                <a:lnTo>
                  <a:pt x="58057" y="238416"/>
                </a:lnTo>
                <a:lnTo>
                  <a:pt x="58057" y="244556"/>
                </a:lnTo>
                <a:lnTo>
                  <a:pt x="52737" y="235376"/>
                </a:lnTo>
                <a:close/>
                <a:moveTo>
                  <a:pt x="64379" y="235346"/>
                </a:moveTo>
                <a:lnTo>
                  <a:pt x="69698" y="238416"/>
                </a:lnTo>
                <a:lnTo>
                  <a:pt x="69698" y="244556"/>
                </a:lnTo>
                <a:lnTo>
                  <a:pt x="64379" y="235346"/>
                </a:lnTo>
                <a:close/>
                <a:moveTo>
                  <a:pt x="75990" y="235376"/>
                </a:moveTo>
                <a:lnTo>
                  <a:pt x="81309" y="238416"/>
                </a:lnTo>
                <a:lnTo>
                  <a:pt x="81309" y="244556"/>
                </a:lnTo>
                <a:lnTo>
                  <a:pt x="75990" y="235376"/>
                </a:lnTo>
                <a:close/>
                <a:moveTo>
                  <a:pt x="87632" y="235376"/>
                </a:moveTo>
                <a:lnTo>
                  <a:pt x="92951" y="238416"/>
                </a:lnTo>
                <a:lnTo>
                  <a:pt x="92951" y="244556"/>
                </a:lnTo>
                <a:lnTo>
                  <a:pt x="87632" y="235376"/>
                </a:lnTo>
                <a:close/>
                <a:moveTo>
                  <a:pt x="99243" y="235376"/>
                </a:moveTo>
                <a:lnTo>
                  <a:pt x="104562" y="238416"/>
                </a:lnTo>
                <a:lnTo>
                  <a:pt x="104562" y="244556"/>
                </a:lnTo>
                <a:lnTo>
                  <a:pt x="99243" y="235376"/>
                </a:lnTo>
                <a:close/>
                <a:moveTo>
                  <a:pt x="110824" y="235376"/>
                </a:moveTo>
                <a:lnTo>
                  <a:pt x="116143" y="238416"/>
                </a:lnTo>
                <a:lnTo>
                  <a:pt x="116143" y="244556"/>
                </a:lnTo>
                <a:lnTo>
                  <a:pt x="110824" y="235376"/>
                </a:lnTo>
                <a:close/>
                <a:moveTo>
                  <a:pt x="122465" y="235376"/>
                </a:moveTo>
                <a:lnTo>
                  <a:pt x="127784" y="238416"/>
                </a:lnTo>
                <a:lnTo>
                  <a:pt x="127784" y="244556"/>
                </a:lnTo>
                <a:lnTo>
                  <a:pt x="122465" y="235376"/>
                </a:lnTo>
                <a:close/>
                <a:moveTo>
                  <a:pt x="134076" y="235376"/>
                </a:moveTo>
                <a:lnTo>
                  <a:pt x="139396" y="238416"/>
                </a:lnTo>
                <a:lnTo>
                  <a:pt x="139396" y="244556"/>
                </a:lnTo>
                <a:lnTo>
                  <a:pt x="134076" y="235376"/>
                </a:lnTo>
                <a:close/>
                <a:moveTo>
                  <a:pt x="145718" y="235376"/>
                </a:moveTo>
                <a:lnTo>
                  <a:pt x="151037" y="238416"/>
                </a:lnTo>
                <a:lnTo>
                  <a:pt x="151037" y="244556"/>
                </a:lnTo>
                <a:lnTo>
                  <a:pt x="145718" y="235376"/>
                </a:lnTo>
                <a:close/>
                <a:moveTo>
                  <a:pt x="157329" y="235376"/>
                </a:moveTo>
                <a:lnTo>
                  <a:pt x="162648" y="238416"/>
                </a:lnTo>
                <a:lnTo>
                  <a:pt x="162648" y="244556"/>
                </a:lnTo>
                <a:lnTo>
                  <a:pt x="157329" y="235376"/>
                </a:lnTo>
                <a:close/>
                <a:moveTo>
                  <a:pt x="168971" y="235376"/>
                </a:moveTo>
                <a:lnTo>
                  <a:pt x="174290" y="238416"/>
                </a:lnTo>
                <a:lnTo>
                  <a:pt x="174290" y="244556"/>
                </a:lnTo>
                <a:lnTo>
                  <a:pt x="168971" y="235376"/>
                </a:lnTo>
                <a:close/>
                <a:moveTo>
                  <a:pt x="180551" y="235376"/>
                </a:moveTo>
                <a:lnTo>
                  <a:pt x="185871" y="238416"/>
                </a:lnTo>
                <a:lnTo>
                  <a:pt x="185871" y="244556"/>
                </a:lnTo>
                <a:lnTo>
                  <a:pt x="180551" y="235376"/>
                </a:lnTo>
                <a:close/>
                <a:moveTo>
                  <a:pt x="192193" y="235376"/>
                </a:moveTo>
                <a:lnTo>
                  <a:pt x="197512" y="238416"/>
                </a:lnTo>
                <a:lnTo>
                  <a:pt x="197512" y="244556"/>
                </a:lnTo>
                <a:lnTo>
                  <a:pt x="192193" y="235376"/>
                </a:lnTo>
                <a:close/>
                <a:moveTo>
                  <a:pt x="203804" y="235346"/>
                </a:moveTo>
                <a:lnTo>
                  <a:pt x="209123" y="238416"/>
                </a:lnTo>
                <a:lnTo>
                  <a:pt x="209123" y="244556"/>
                </a:lnTo>
                <a:lnTo>
                  <a:pt x="203804" y="235346"/>
                </a:lnTo>
                <a:close/>
                <a:moveTo>
                  <a:pt x="215446" y="235376"/>
                </a:moveTo>
                <a:lnTo>
                  <a:pt x="220765" y="238416"/>
                </a:lnTo>
                <a:lnTo>
                  <a:pt x="220765" y="244556"/>
                </a:lnTo>
                <a:lnTo>
                  <a:pt x="215446" y="235376"/>
                </a:lnTo>
                <a:close/>
                <a:moveTo>
                  <a:pt x="227057" y="235376"/>
                </a:moveTo>
                <a:lnTo>
                  <a:pt x="232376" y="238416"/>
                </a:lnTo>
                <a:lnTo>
                  <a:pt x="232376" y="244556"/>
                </a:lnTo>
                <a:lnTo>
                  <a:pt x="227057" y="235376"/>
                </a:lnTo>
                <a:close/>
                <a:moveTo>
                  <a:pt x="238638" y="235376"/>
                </a:moveTo>
                <a:lnTo>
                  <a:pt x="243957" y="238416"/>
                </a:lnTo>
                <a:lnTo>
                  <a:pt x="243957" y="244556"/>
                </a:lnTo>
                <a:lnTo>
                  <a:pt x="238638" y="235376"/>
                </a:lnTo>
                <a:close/>
                <a:moveTo>
                  <a:pt x="250279" y="235376"/>
                </a:moveTo>
                <a:lnTo>
                  <a:pt x="255598" y="238416"/>
                </a:lnTo>
                <a:lnTo>
                  <a:pt x="255598" y="244556"/>
                </a:lnTo>
                <a:lnTo>
                  <a:pt x="250279" y="235376"/>
                </a:lnTo>
                <a:close/>
                <a:moveTo>
                  <a:pt x="261890" y="235346"/>
                </a:moveTo>
                <a:lnTo>
                  <a:pt x="267210" y="238416"/>
                </a:lnTo>
                <a:lnTo>
                  <a:pt x="267210" y="244556"/>
                </a:lnTo>
                <a:lnTo>
                  <a:pt x="261890" y="235346"/>
                </a:lnTo>
                <a:close/>
                <a:moveTo>
                  <a:pt x="273532" y="235346"/>
                </a:moveTo>
                <a:lnTo>
                  <a:pt x="278851" y="238416"/>
                </a:lnTo>
                <a:lnTo>
                  <a:pt x="278851" y="244556"/>
                </a:lnTo>
                <a:lnTo>
                  <a:pt x="273532" y="235346"/>
                </a:lnTo>
                <a:close/>
                <a:moveTo>
                  <a:pt x="87389" y="235437"/>
                </a:moveTo>
                <a:lnTo>
                  <a:pt x="92708" y="244647"/>
                </a:lnTo>
                <a:lnTo>
                  <a:pt x="92708" y="244647"/>
                </a:lnTo>
                <a:lnTo>
                  <a:pt x="90246" y="243188"/>
                </a:lnTo>
                <a:lnTo>
                  <a:pt x="87389" y="241607"/>
                </a:lnTo>
                <a:lnTo>
                  <a:pt x="87389" y="235437"/>
                </a:lnTo>
                <a:close/>
                <a:moveTo>
                  <a:pt x="145475" y="235437"/>
                </a:moveTo>
                <a:lnTo>
                  <a:pt x="150794" y="244647"/>
                </a:lnTo>
                <a:lnTo>
                  <a:pt x="150794" y="244647"/>
                </a:lnTo>
                <a:lnTo>
                  <a:pt x="148332" y="243188"/>
                </a:lnTo>
                <a:lnTo>
                  <a:pt x="145475" y="241607"/>
                </a:lnTo>
                <a:lnTo>
                  <a:pt x="145475" y="235437"/>
                </a:lnTo>
                <a:close/>
                <a:moveTo>
                  <a:pt x="157116" y="235437"/>
                </a:moveTo>
                <a:lnTo>
                  <a:pt x="162436" y="244647"/>
                </a:lnTo>
                <a:lnTo>
                  <a:pt x="162436" y="244647"/>
                </a:lnTo>
                <a:lnTo>
                  <a:pt x="159974" y="243188"/>
                </a:lnTo>
                <a:lnTo>
                  <a:pt x="157116" y="241607"/>
                </a:lnTo>
                <a:lnTo>
                  <a:pt x="157116" y="235437"/>
                </a:lnTo>
                <a:close/>
                <a:moveTo>
                  <a:pt x="168727" y="235437"/>
                </a:moveTo>
                <a:lnTo>
                  <a:pt x="174047" y="244647"/>
                </a:lnTo>
                <a:lnTo>
                  <a:pt x="174047" y="244647"/>
                </a:lnTo>
                <a:lnTo>
                  <a:pt x="171585" y="243188"/>
                </a:lnTo>
                <a:lnTo>
                  <a:pt x="168727" y="241607"/>
                </a:lnTo>
                <a:lnTo>
                  <a:pt x="168727" y="235437"/>
                </a:lnTo>
                <a:close/>
                <a:moveTo>
                  <a:pt x="180339" y="235437"/>
                </a:moveTo>
                <a:lnTo>
                  <a:pt x="185658" y="244647"/>
                </a:lnTo>
                <a:lnTo>
                  <a:pt x="185658" y="244647"/>
                </a:lnTo>
                <a:lnTo>
                  <a:pt x="183165" y="243188"/>
                </a:lnTo>
                <a:lnTo>
                  <a:pt x="180339" y="241607"/>
                </a:lnTo>
                <a:lnTo>
                  <a:pt x="180339" y="235437"/>
                </a:lnTo>
                <a:close/>
                <a:moveTo>
                  <a:pt x="191950" y="235437"/>
                </a:moveTo>
                <a:lnTo>
                  <a:pt x="197269" y="244647"/>
                </a:lnTo>
                <a:lnTo>
                  <a:pt x="197269" y="244647"/>
                </a:lnTo>
                <a:lnTo>
                  <a:pt x="194807" y="243188"/>
                </a:lnTo>
                <a:lnTo>
                  <a:pt x="191950" y="241607"/>
                </a:lnTo>
                <a:lnTo>
                  <a:pt x="191950" y="235437"/>
                </a:lnTo>
                <a:close/>
                <a:moveTo>
                  <a:pt x="238455" y="235437"/>
                </a:moveTo>
                <a:lnTo>
                  <a:pt x="243774" y="244647"/>
                </a:lnTo>
                <a:lnTo>
                  <a:pt x="243774" y="244647"/>
                </a:lnTo>
                <a:lnTo>
                  <a:pt x="241312" y="243188"/>
                </a:lnTo>
                <a:lnTo>
                  <a:pt x="238455" y="241607"/>
                </a:lnTo>
                <a:lnTo>
                  <a:pt x="238455" y="235437"/>
                </a:lnTo>
                <a:close/>
                <a:moveTo>
                  <a:pt x="17661" y="235437"/>
                </a:moveTo>
                <a:lnTo>
                  <a:pt x="22980" y="244647"/>
                </a:lnTo>
                <a:lnTo>
                  <a:pt x="22980" y="244647"/>
                </a:lnTo>
                <a:lnTo>
                  <a:pt x="20518" y="243188"/>
                </a:lnTo>
                <a:lnTo>
                  <a:pt x="17661" y="241607"/>
                </a:lnTo>
                <a:lnTo>
                  <a:pt x="17661" y="235437"/>
                </a:lnTo>
                <a:close/>
                <a:moveTo>
                  <a:pt x="29302" y="235437"/>
                </a:moveTo>
                <a:lnTo>
                  <a:pt x="34622" y="244647"/>
                </a:lnTo>
                <a:lnTo>
                  <a:pt x="34622" y="244647"/>
                </a:lnTo>
                <a:lnTo>
                  <a:pt x="32160" y="243188"/>
                </a:lnTo>
                <a:lnTo>
                  <a:pt x="29302" y="241607"/>
                </a:lnTo>
                <a:lnTo>
                  <a:pt x="29302" y="235437"/>
                </a:lnTo>
                <a:close/>
                <a:moveTo>
                  <a:pt x="40883" y="235437"/>
                </a:moveTo>
                <a:lnTo>
                  <a:pt x="46202" y="244647"/>
                </a:lnTo>
                <a:lnTo>
                  <a:pt x="46202" y="244647"/>
                </a:lnTo>
                <a:lnTo>
                  <a:pt x="43740" y="243188"/>
                </a:lnTo>
                <a:lnTo>
                  <a:pt x="40883" y="241607"/>
                </a:lnTo>
                <a:lnTo>
                  <a:pt x="40883" y="235437"/>
                </a:lnTo>
                <a:close/>
                <a:moveTo>
                  <a:pt x="64136" y="235437"/>
                </a:moveTo>
                <a:lnTo>
                  <a:pt x="69455" y="244647"/>
                </a:lnTo>
                <a:lnTo>
                  <a:pt x="69455" y="244647"/>
                </a:lnTo>
                <a:lnTo>
                  <a:pt x="66993" y="243188"/>
                </a:lnTo>
                <a:lnTo>
                  <a:pt x="64136" y="241607"/>
                </a:lnTo>
                <a:lnTo>
                  <a:pt x="64136" y="235437"/>
                </a:lnTo>
                <a:close/>
                <a:moveTo>
                  <a:pt x="110611" y="235437"/>
                </a:moveTo>
                <a:lnTo>
                  <a:pt x="115930" y="244647"/>
                </a:lnTo>
                <a:lnTo>
                  <a:pt x="115930" y="244647"/>
                </a:lnTo>
                <a:lnTo>
                  <a:pt x="113468" y="243188"/>
                </a:lnTo>
                <a:lnTo>
                  <a:pt x="110611" y="241607"/>
                </a:lnTo>
                <a:lnTo>
                  <a:pt x="110611" y="235437"/>
                </a:lnTo>
                <a:close/>
                <a:moveTo>
                  <a:pt x="122222" y="235437"/>
                </a:moveTo>
                <a:lnTo>
                  <a:pt x="127541" y="244647"/>
                </a:lnTo>
                <a:lnTo>
                  <a:pt x="127541" y="244647"/>
                </a:lnTo>
                <a:lnTo>
                  <a:pt x="125079" y="243188"/>
                </a:lnTo>
                <a:lnTo>
                  <a:pt x="122222" y="241607"/>
                </a:lnTo>
                <a:lnTo>
                  <a:pt x="122222" y="235437"/>
                </a:lnTo>
                <a:close/>
                <a:moveTo>
                  <a:pt x="133864" y="235437"/>
                </a:moveTo>
                <a:lnTo>
                  <a:pt x="139183" y="244647"/>
                </a:lnTo>
                <a:lnTo>
                  <a:pt x="139183" y="244647"/>
                </a:lnTo>
                <a:lnTo>
                  <a:pt x="136721" y="243188"/>
                </a:lnTo>
                <a:lnTo>
                  <a:pt x="133864" y="241607"/>
                </a:lnTo>
                <a:lnTo>
                  <a:pt x="133864" y="235437"/>
                </a:lnTo>
                <a:close/>
                <a:moveTo>
                  <a:pt x="215202" y="235437"/>
                </a:moveTo>
                <a:lnTo>
                  <a:pt x="220522" y="244647"/>
                </a:lnTo>
                <a:lnTo>
                  <a:pt x="220522" y="244647"/>
                </a:lnTo>
                <a:lnTo>
                  <a:pt x="218060" y="243188"/>
                </a:lnTo>
                <a:lnTo>
                  <a:pt x="215202" y="241607"/>
                </a:lnTo>
                <a:lnTo>
                  <a:pt x="215202" y="235437"/>
                </a:lnTo>
                <a:close/>
                <a:moveTo>
                  <a:pt x="52525" y="235437"/>
                </a:moveTo>
                <a:lnTo>
                  <a:pt x="57844" y="244647"/>
                </a:lnTo>
                <a:lnTo>
                  <a:pt x="55351" y="243188"/>
                </a:lnTo>
                <a:lnTo>
                  <a:pt x="52525" y="241607"/>
                </a:lnTo>
                <a:lnTo>
                  <a:pt x="52525" y="235437"/>
                </a:lnTo>
                <a:close/>
                <a:moveTo>
                  <a:pt x="75777" y="235437"/>
                </a:moveTo>
                <a:lnTo>
                  <a:pt x="81097" y="244647"/>
                </a:lnTo>
                <a:lnTo>
                  <a:pt x="78604" y="243188"/>
                </a:lnTo>
                <a:lnTo>
                  <a:pt x="75777" y="241607"/>
                </a:lnTo>
                <a:lnTo>
                  <a:pt x="75777" y="235437"/>
                </a:lnTo>
                <a:close/>
                <a:moveTo>
                  <a:pt x="99030" y="235437"/>
                </a:moveTo>
                <a:lnTo>
                  <a:pt x="104349" y="244647"/>
                </a:lnTo>
                <a:lnTo>
                  <a:pt x="101857" y="243188"/>
                </a:lnTo>
                <a:lnTo>
                  <a:pt x="99030" y="241607"/>
                </a:lnTo>
                <a:lnTo>
                  <a:pt x="99030" y="235437"/>
                </a:lnTo>
                <a:close/>
                <a:moveTo>
                  <a:pt x="203591" y="235437"/>
                </a:moveTo>
                <a:lnTo>
                  <a:pt x="208911" y="244647"/>
                </a:lnTo>
                <a:lnTo>
                  <a:pt x="206418" y="243188"/>
                </a:lnTo>
                <a:lnTo>
                  <a:pt x="203591" y="241607"/>
                </a:lnTo>
                <a:lnTo>
                  <a:pt x="203591" y="235437"/>
                </a:lnTo>
                <a:close/>
                <a:moveTo>
                  <a:pt x="226844" y="235437"/>
                </a:moveTo>
                <a:lnTo>
                  <a:pt x="232163" y="244647"/>
                </a:lnTo>
                <a:lnTo>
                  <a:pt x="229671" y="243188"/>
                </a:lnTo>
                <a:lnTo>
                  <a:pt x="226844" y="241607"/>
                </a:lnTo>
                <a:lnTo>
                  <a:pt x="226844" y="235437"/>
                </a:lnTo>
                <a:close/>
                <a:moveTo>
                  <a:pt x="250036" y="235437"/>
                </a:moveTo>
                <a:lnTo>
                  <a:pt x="255355" y="244647"/>
                </a:lnTo>
                <a:lnTo>
                  <a:pt x="252893" y="243188"/>
                </a:lnTo>
                <a:lnTo>
                  <a:pt x="250036" y="241607"/>
                </a:lnTo>
                <a:lnTo>
                  <a:pt x="250036" y="235437"/>
                </a:lnTo>
                <a:close/>
                <a:moveTo>
                  <a:pt x="261678" y="235437"/>
                </a:moveTo>
                <a:lnTo>
                  <a:pt x="266997" y="244647"/>
                </a:lnTo>
                <a:lnTo>
                  <a:pt x="264535" y="243218"/>
                </a:lnTo>
                <a:lnTo>
                  <a:pt x="261678" y="241607"/>
                </a:lnTo>
                <a:lnTo>
                  <a:pt x="261678" y="235437"/>
                </a:lnTo>
                <a:close/>
                <a:moveTo>
                  <a:pt x="273289" y="235437"/>
                </a:moveTo>
                <a:lnTo>
                  <a:pt x="278608" y="244647"/>
                </a:lnTo>
                <a:lnTo>
                  <a:pt x="276146" y="243218"/>
                </a:lnTo>
                <a:lnTo>
                  <a:pt x="273289" y="241607"/>
                </a:lnTo>
                <a:lnTo>
                  <a:pt x="273289" y="235437"/>
                </a:lnTo>
                <a:close/>
                <a:moveTo>
                  <a:pt x="284657" y="235498"/>
                </a:moveTo>
                <a:lnTo>
                  <a:pt x="284657" y="241638"/>
                </a:lnTo>
                <a:lnTo>
                  <a:pt x="279337" y="244677"/>
                </a:lnTo>
                <a:lnTo>
                  <a:pt x="279337" y="244677"/>
                </a:lnTo>
                <a:lnTo>
                  <a:pt x="284657" y="235498"/>
                </a:lnTo>
                <a:close/>
                <a:moveTo>
                  <a:pt x="87115" y="235498"/>
                </a:moveTo>
                <a:lnTo>
                  <a:pt x="87115" y="241638"/>
                </a:lnTo>
                <a:lnTo>
                  <a:pt x="84288" y="243279"/>
                </a:lnTo>
                <a:lnTo>
                  <a:pt x="81796" y="244677"/>
                </a:lnTo>
                <a:lnTo>
                  <a:pt x="81796" y="244677"/>
                </a:lnTo>
                <a:lnTo>
                  <a:pt x="87115" y="235498"/>
                </a:lnTo>
                <a:close/>
                <a:moveTo>
                  <a:pt x="110368" y="235498"/>
                </a:moveTo>
                <a:lnTo>
                  <a:pt x="110368" y="241638"/>
                </a:lnTo>
                <a:lnTo>
                  <a:pt x="107541" y="243279"/>
                </a:lnTo>
                <a:lnTo>
                  <a:pt x="105048" y="244677"/>
                </a:lnTo>
                <a:lnTo>
                  <a:pt x="105048" y="244677"/>
                </a:lnTo>
                <a:lnTo>
                  <a:pt x="110368" y="235498"/>
                </a:lnTo>
                <a:close/>
                <a:moveTo>
                  <a:pt x="273046" y="235498"/>
                </a:moveTo>
                <a:lnTo>
                  <a:pt x="273046" y="241638"/>
                </a:lnTo>
                <a:lnTo>
                  <a:pt x="270188" y="243279"/>
                </a:lnTo>
                <a:lnTo>
                  <a:pt x="267726" y="244677"/>
                </a:lnTo>
                <a:lnTo>
                  <a:pt x="267726" y="244677"/>
                </a:lnTo>
                <a:lnTo>
                  <a:pt x="273046" y="235498"/>
                </a:lnTo>
                <a:close/>
                <a:moveTo>
                  <a:pt x="17418" y="235437"/>
                </a:moveTo>
                <a:lnTo>
                  <a:pt x="17418" y="241607"/>
                </a:lnTo>
                <a:lnTo>
                  <a:pt x="14560" y="243218"/>
                </a:lnTo>
                <a:lnTo>
                  <a:pt x="12098" y="244677"/>
                </a:lnTo>
                <a:lnTo>
                  <a:pt x="17418" y="235437"/>
                </a:lnTo>
                <a:close/>
                <a:moveTo>
                  <a:pt x="29029" y="235498"/>
                </a:moveTo>
                <a:lnTo>
                  <a:pt x="29029" y="241638"/>
                </a:lnTo>
                <a:lnTo>
                  <a:pt x="26172" y="243279"/>
                </a:lnTo>
                <a:lnTo>
                  <a:pt x="23710" y="244677"/>
                </a:lnTo>
                <a:lnTo>
                  <a:pt x="29029" y="235498"/>
                </a:lnTo>
                <a:close/>
                <a:moveTo>
                  <a:pt x="40670" y="235498"/>
                </a:moveTo>
                <a:lnTo>
                  <a:pt x="40670" y="241638"/>
                </a:lnTo>
                <a:lnTo>
                  <a:pt x="37813" y="243279"/>
                </a:lnTo>
                <a:lnTo>
                  <a:pt x="35351" y="244677"/>
                </a:lnTo>
                <a:lnTo>
                  <a:pt x="40670" y="235498"/>
                </a:lnTo>
                <a:close/>
                <a:moveTo>
                  <a:pt x="52251" y="235498"/>
                </a:moveTo>
                <a:lnTo>
                  <a:pt x="52251" y="241638"/>
                </a:lnTo>
                <a:lnTo>
                  <a:pt x="49394" y="243279"/>
                </a:lnTo>
                <a:lnTo>
                  <a:pt x="46932" y="244677"/>
                </a:lnTo>
                <a:lnTo>
                  <a:pt x="52251" y="235498"/>
                </a:lnTo>
                <a:close/>
                <a:moveTo>
                  <a:pt x="63862" y="235498"/>
                </a:moveTo>
                <a:lnTo>
                  <a:pt x="63862" y="241638"/>
                </a:lnTo>
                <a:lnTo>
                  <a:pt x="61005" y="243279"/>
                </a:lnTo>
                <a:lnTo>
                  <a:pt x="58543" y="244677"/>
                </a:lnTo>
                <a:lnTo>
                  <a:pt x="63862" y="235498"/>
                </a:lnTo>
                <a:close/>
                <a:moveTo>
                  <a:pt x="75504" y="235498"/>
                </a:moveTo>
                <a:lnTo>
                  <a:pt x="75504" y="241638"/>
                </a:lnTo>
                <a:lnTo>
                  <a:pt x="72647" y="243279"/>
                </a:lnTo>
                <a:lnTo>
                  <a:pt x="70185" y="244677"/>
                </a:lnTo>
                <a:lnTo>
                  <a:pt x="75504" y="235498"/>
                </a:lnTo>
                <a:close/>
                <a:moveTo>
                  <a:pt x="98757" y="235498"/>
                </a:moveTo>
                <a:lnTo>
                  <a:pt x="98757" y="241638"/>
                </a:lnTo>
                <a:lnTo>
                  <a:pt x="95899" y="243279"/>
                </a:lnTo>
                <a:lnTo>
                  <a:pt x="93437" y="244677"/>
                </a:lnTo>
                <a:lnTo>
                  <a:pt x="98757" y="235498"/>
                </a:lnTo>
                <a:close/>
                <a:moveTo>
                  <a:pt x="121979" y="235498"/>
                </a:moveTo>
                <a:lnTo>
                  <a:pt x="121979" y="241638"/>
                </a:lnTo>
                <a:lnTo>
                  <a:pt x="119122" y="243279"/>
                </a:lnTo>
                <a:lnTo>
                  <a:pt x="116660" y="244677"/>
                </a:lnTo>
                <a:lnTo>
                  <a:pt x="121979" y="235498"/>
                </a:lnTo>
                <a:close/>
                <a:moveTo>
                  <a:pt x="133590" y="235498"/>
                </a:moveTo>
                <a:lnTo>
                  <a:pt x="133590" y="241638"/>
                </a:lnTo>
                <a:lnTo>
                  <a:pt x="130733" y="243279"/>
                </a:lnTo>
                <a:lnTo>
                  <a:pt x="128271" y="244677"/>
                </a:lnTo>
                <a:lnTo>
                  <a:pt x="133590" y="235498"/>
                </a:lnTo>
                <a:close/>
                <a:moveTo>
                  <a:pt x="145232" y="235498"/>
                </a:moveTo>
                <a:lnTo>
                  <a:pt x="145232" y="241638"/>
                </a:lnTo>
                <a:lnTo>
                  <a:pt x="142374" y="243279"/>
                </a:lnTo>
                <a:lnTo>
                  <a:pt x="139912" y="244677"/>
                </a:lnTo>
                <a:lnTo>
                  <a:pt x="145232" y="235498"/>
                </a:lnTo>
                <a:close/>
                <a:moveTo>
                  <a:pt x="156843" y="235498"/>
                </a:moveTo>
                <a:lnTo>
                  <a:pt x="156843" y="241638"/>
                </a:lnTo>
                <a:lnTo>
                  <a:pt x="153986" y="243279"/>
                </a:lnTo>
                <a:lnTo>
                  <a:pt x="151523" y="244677"/>
                </a:lnTo>
                <a:lnTo>
                  <a:pt x="156843" y="235498"/>
                </a:lnTo>
                <a:close/>
                <a:moveTo>
                  <a:pt x="168484" y="235498"/>
                </a:moveTo>
                <a:lnTo>
                  <a:pt x="168484" y="241638"/>
                </a:lnTo>
                <a:lnTo>
                  <a:pt x="165627" y="243279"/>
                </a:lnTo>
                <a:lnTo>
                  <a:pt x="163165" y="244677"/>
                </a:lnTo>
                <a:lnTo>
                  <a:pt x="168484" y="235498"/>
                </a:lnTo>
                <a:close/>
                <a:moveTo>
                  <a:pt x="180065" y="235498"/>
                </a:moveTo>
                <a:lnTo>
                  <a:pt x="180065" y="241638"/>
                </a:lnTo>
                <a:lnTo>
                  <a:pt x="177208" y="243279"/>
                </a:lnTo>
                <a:lnTo>
                  <a:pt x="174746" y="244677"/>
                </a:lnTo>
                <a:lnTo>
                  <a:pt x="180065" y="235498"/>
                </a:lnTo>
                <a:close/>
                <a:moveTo>
                  <a:pt x="191676" y="235498"/>
                </a:moveTo>
                <a:lnTo>
                  <a:pt x="191676" y="241638"/>
                </a:lnTo>
                <a:lnTo>
                  <a:pt x="188849" y="243279"/>
                </a:lnTo>
                <a:lnTo>
                  <a:pt x="186357" y="244677"/>
                </a:lnTo>
                <a:lnTo>
                  <a:pt x="191676" y="235498"/>
                </a:lnTo>
                <a:close/>
                <a:moveTo>
                  <a:pt x="203318" y="235498"/>
                </a:moveTo>
                <a:lnTo>
                  <a:pt x="203318" y="241638"/>
                </a:lnTo>
                <a:lnTo>
                  <a:pt x="200461" y="243279"/>
                </a:lnTo>
                <a:lnTo>
                  <a:pt x="197999" y="244677"/>
                </a:lnTo>
                <a:lnTo>
                  <a:pt x="203318" y="235498"/>
                </a:lnTo>
                <a:close/>
                <a:moveTo>
                  <a:pt x="214929" y="235498"/>
                </a:moveTo>
                <a:lnTo>
                  <a:pt x="214929" y="241638"/>
                </a:lnTo>
                <a:lnTo>
                  <a:pt x="212072" y="243279"/>
                </a:lnTo>
                <a:lnTo>
                  <a:pt x="209610" y="244677"/>
                </a:lnTo>
                <a:lnTo>
                  <a:pt x="214929" y="235498"/>
                </a:lnTo>
                <a:close/>
                <a:moveTo>
                  <a:pt x="226570" y="235498"/>
                </a:moveTo>
                <a:lnTo>
                  <a:pt x="226570" y="241638"/>
                </a:lnTo>
                <a:lnTo>
                  <a:pt x="223713" y="243279"/>
                </a:lnTo>
                <a:lnTo>
                  <a:pt x="221251" y="244677"/>
                </a:lnTo>
                <a:lnTo>
                  <a:pt x="226570" y="235498"/>
                </a:lnTo>
                <a:close/>
                <a:moveTo>
                  <a:pt x="238182" y="235498"/>
                </a:moveTo>
                <a:lnTo>
                  <a:pt x="238182" y="241638"/>
                </a:lnTo>
                <a:lnTo>
                  <a:pt x="235355" y="243279"/>
                </a:lnTo>
                <a:lnTo>
                  <a:pt x="232862" y="244677"/>
                </a:lnTo>
                <a:lnTo>
                  <a:pt x="238182" y="235498"/>
                </a:lnTo>
                <a:close/>
                <a:moveTo>
                  <a:pt x="249793" y="235498"/>
                </a:moveTo>
                <a:lnTo>
                  <a:pt x="249793" y="241638"/>
                </a:lnTo>
                <a:lnTo>
                  <a:pt x="246936" y="243279"/>
                </a:lnTo>
                <a:lnTo>
                  <a:pt x="244474" y="244677"/>
                </a:lnTo>
                <a:lnTo>
                  <a:pt x="249793" y="235498"/>
                </a:lnTo>
                <a:close/>
                <a:moveTo>
                  <a:pt x="261404" y="235498"/>
                </a:moveTo>
                <a:lnTo>
                  <a:pt x="261404" y="241638"/>
                </a:lnTo>
                <a:lnTo>
                  <a:pt x="258547" y="243279"/>
                </a:lnTo>
                <a:lnTo>
                  <a:pt x="256085" y="244677"/>
                </a:lnTo>
                <a:lnTo>
                  <a:pt x="261404" y="235498"/>
                </a:lnTo>
                <a:close/>
                <a:moveTo>
                  <a:pt x="5898" y="241820"/>
                </a:moveTo>
                <a:lnTo>
                  <a:pt x="8755" y="243461"/>
                </a:lnTo>
                <a:lnTo>
                  <a:pt x="11217" y="244890"/>
                </a:lnTo>
                <a:lnTo>
                  <a:pt x="578" y="244890"/>
                </a:lnTo>
                <a:lnTo>
                  <a:pt x="5898" y="241820"/>
                </a:lnTo>
                <a:close/>
                <a:moveTo>
                  <a:pt x="17509" y="241820"/>
                </a:moveTo>
                <a:lnTo>
                  <a:pt x="20366" y="243461"/>
                </a:lnTo>
                <a:lnTo>
                  <a:pt x="22828" y="244890"/>
                </a:lnTo>
                <a:lnTo>
                  <a:pt x="12190" y="244890"/>
                </a:lnTo>
                <a:lnTo>
                  <a:pt x="14682" y="243461"/>
                </a:lnTo>
                <a:lnTo>
                  <a:pt x="17509" y="241820"/>
                </a:lnTo>
                <a:close/>
                <a:moveTo>
                  <a:pt x="29150" y="241820"/>
                </a:moveTo>
                <a:lnTo>
                  <a:pt x="32008" y="243461"/>
                </a:lnTo>
                <a:lnTo>
                  <a:pt x="34470" y="244920"/>
                </a:lnTo>
                <a:lnTo>
                  <a:pt x="23831" y="244920"/>
                </a:lnTo>
                <a:lnTo>
                  <a:pt x="26293" y="243461"/>
                </a:lnTo>
                <a:lnTo>
                  <a:pt x="29150" y="241820"/>
                </a:lnTo>
                <a:close/>
                <a:moveTo>
                  <a:pt x="40762" y="241820"/>
                </a:moveTo>
                <a:lnTo>
                  <a:pt x="43619" y="243461"/>
                </a:lnTo>
                <a:lnTo>
                  <a:pt x="46081" y="244920"/>
                </a:lnTo>
                <a:lnTo>
                  <a:pt x="35442" y="244920"/>
                </a:lnTo>
                <a:lnTo>
                  <a:pt x="37935" y="243461"/>
                </a:lnTo>
                <a:lnTo>
                  <a:pt x="40762" y="241820"/>
                </a:lnTo>
                <a:close/>
                <a:moveTo>
                  <a:pt x="52403" y="241820"/>
                </a:moveTo>
                <a:lnTo>
                  <a:pt x="55260" y="243461"/>
                </a:lnTo>
                <a:lnTo>
                  <a:pt x="57722" y="244920"/>
                </a:lnTo>
                <a:lnTo>
                  <a:pt x="47084" y="244920"/>
                </a:lnTo>
                <a:lnTo>
                  <a:pt x="49546" y="243461"/>
                </a:lnTo>
                <a:lnTo>
                  <a:pt x="52403" y="241820"/>
                </a:lnTo>
                <a:close/>
                <a:moveTo>
                  <a:pt x="64014" y="241820"/>
                </a:moveTo>
                <a:lnTo>
                  <a:pt x="66871" y="243461"/>
                </a:lnTo>
                <a:lnTo>
                  <a:pt x="69334" y="244920"/>
                </a:lnTo>
                <a:lnTo>
                  <a:pt x="58695" y="244920"/>
                </a:lnTo>
                <a:lnTo>
                  <a:pt x="61187" y="243461"/>
                </a:lnTo>
                <a:lnTo>
                  <a:pt x="64014" y="241820"/>
                </a:lnTo>
                <a:close/>
                <a:moveTo>
                  <a:pt x="75656" y="241820"/>
                </a:moveTo>
                <a:lnTo>
                  <a:pt x="78513" y="243461"/>
                </a:lnTo>
                <a:lnTo>
                  <a:pt x="80975" y="244920"/>
                </a:lnTo>
                <a:lnTo>
                  <a:pt x="70337" y="244920"/>
                </a:lnTo>
                <a:lnTo>
                  <a:pt x="72799" y="243461"/>
                </a:lnTo>
                <a:lnTo>
                  <a:pt x="75656" y="241820"/>
                </a:lnTo>
                <a:close/>
                <a:moveTo>
                  <a:pt x="87237" y="241820"/>
                </a:moveTo>
                <a:lnTo>
                  <a:pt x="90094" y="243461"/>
                </a:lnTo>
                <a:lnTo>
                  <a:pt x="92556" y="244920"/>
                </a:lnTo>
                <a:lnTo>
                  <a:pt x="81917" y="244920"/>
                </a:lnTo>
                <a:lnTo>
                  <a:pt x="84379" y="243461"/>
                </a:lnTo>
                <a:lnTo>
                  <a:pt x="87237" y="241820"/>
                </a:lnTo>
                <a:close/>
                <a:moveTo>
                  <a:pt x="98878" y="241820"/>
                </a:moveTo>
                <a:lnTo>
                  <a:pt x="101705" y="243461"/>
                </a:lnTo>
                <a:lnTo>
                  <a:pt x="104197" y="244920"/>
                </a:lnTo>
                <a:lnTo>
                  <a:pt x="93559" y="244920"/>
                </a:lnTo>
                <a:lnTo>
                  <a:pt x="96021" y="243461"/>
                </a:lnTo>
                <a:lnTo>
                  <a:pt x="98878" y="241820"/>
                </a:lnTo>
                <a:close/>
                <a:moveTo>
                  <a:pt x="110489" y="241820"/>
                </a:moveTo>
                <a:lnTo>
                  <a:pt x="113346" y="243461"/>
                </a:lnTo>
                <a:lnTo>
                  <a:pt x="115809" y="244920"/>
                </a:lnTo>
                <a:lnTo>
                  <a:pt x="105170" y="244920"/>
                </a:lnTo>
                <a:lnTo>
                  <a:pt x="107632" y="243461"/>
                </a:lnTo>
                <a:lnTo>
                  <a:pt x="110489" y="241820"/>
                </a:lnTo>
                <a:close/>
                <a:moveTo>
                  <a:pt x="122131" y="241820"/>
                </a:moveTo>
                <a:lnTo>
                  <a:pt x="124958" y="243461"/>
                </a:lnTo>
                <a:lnTo>
                  <a:pt x="127450" y="244920"/>
                </a:lnTo>
                <a:lnTo>
                  <a:pt x="116812" y="244920"/>
                </a:lnTo>
                <a:lnTo>
                  <a:pt x="119274" y="243461"/>
                </a:lnTo>
                <a:lnTo>
                  <a:pt x="122131" y="241820"/>
                </a:lnTo>
                <a:close/>
                <a:moveTo>
                  <a:pt x="133742" y="241820"/>
                </a:moveTo>
                <a:lnTo>
                  <a:pt x="136599" y="243461"/>
                </a:lnTo>
                <a:lnTo>
                  <a:pt x="139061" y="244920"/>
                </a:lnTo>
                <a:lnTo>
                  <a:pt x="128423" y="244920"/>
                </a:lnTo>
                <a:lnTo>
                  <a:pt x="130885" y="243461"/>
                </a:lnTo>
                <a:lnTo>
                  <a:pt x="133742" y="241820"/>
                </a:lnTo>
                <a:close/>
                <a:moveTo>
                  <a:pt x="145323" y="241820"/>
                </a:moveTo>
                <a:lnTo>
                  <a:pt x="148180" y="243461"/>
                </a:lnTo>
                <a:lnTo>
                  <a:pt x="150642" y="244920"/>
                </a:lnTo>
                <a:lnTo>
                  <a:pt x="140004" y="244920"/>
                </a:lnTo>
                <a:lnTo>
                  <a:pt x="142496" y="243461"/>
                </a:lnTo>
                <a:lnTo>
                  <a:pt x="145323" y="241820"/>
                </a:lnTo>
                <a:close/>
                <a:moveTo>
                  <a:pt x="156964" y="241820"/>
                </a:moveTo>
                <a:lnTo>
                  <a:pt x="159822" y="243461"/>
                </a:lnTo>
                <a:lnTo>
                  <a:pt x="162284" y="244920"/>
                </a:lnTo>
                <a:lnTo>
                  <a:pt x="151645" y="244920"/>
                </a:lnTo>
                <a:lnTo>
                  <a:pt x="154107" y="243461"/>
                </a:lnTo>
                <a:lnTo>
                  <a:pt x="156964" y="241820"/>
                </a:lnTo>
                <a:close/>
                <a:moveTo>
                  <a:pt x="168575" y="241820"/>
                </a:moveTo>
                <a:lnTo>
                  <a:pt x="171433" y="243461"/>
                </a:lnTo>
                <a:lnTo>
                  <a:pt x="173895" y="244920"/>
                </a:lnTo>
                <a:lnTo>
                  <a:pt x="163256" y="244920"/>
                </a:lnTo>
                <a:lnTo>
                  <a:pt x="165749" y="243461"/>
                </a:lnTo>
                <a:lnTo>
                  <a:pt x="168575" y="241820"/>
                </a:lnTo>
                <a:close/>
                <a:moveTo>
                  <a:pt x="180217" y="241820"/>
                </a:moveTo>
                <a:lnTo>
                  <a:pt x="183074" y="243461"/>
                </a:lnTo>
                <a:lnTo>
                  <a:pt x="185536" y="244920"/>
                </a:lnTo>
                <a:lnTo>
                  <a:pt x="174898" y="244920"/>
                </a:lnTo>
                <a:lnTo>
                  <a:pt x="177360" y="243461"/>
                </a:lnTo>
                <a:lnTo>
                  <a:pt x="180217" y="241820"/>
                </a:lnTo>
                <a:close/>
                <a:moveTo>
                  <a:pt x="191828" y="241820"/>
                </a:moveTo>
                <a:lnTo>
                  <a:pt x="194685" y="243461"/>
                </a:lnTo>
                <a:lnTo>
                  <a:pt x="197147" y="244920"/>
                </a:lnTo>
                <a:lnTo>
                  <a:pt x="186509" y="244920"/>
                </a:lnTo>
                <a:lnTo>
                  <a:pt x="189001" y="243461"/>
                </a:lnTo>
                <a:lnTo>
                  <a:pt x="191828" y="241820"/>
                </a:lnTo>
                <a:close/>
                <a:moveTo>
                  <a:pt x="203470" y="241820"/>
                </a:moveTo>
                <a:lnTo>
                  <a:pt x="206327" y="243461"/>
                </a:lnTo>
                <a:lnTo>
                  <a:pt x="208789" y="244920"/>
                </a:lnTo>
                <a:lnTo>
                  <a:pt x="198151" y="244920"/>
                </a:lnTo>
                <a:lnTo>
                  <a:pt x="200613" y="243461"/>
                </a:lnTo>
                <a:lnTo>
                  <a:pt x="203470" y="241820"/>
                </a:lnTo>
                <a:close/>
                <a:moveTo>
                  <a:pt x="215051" y="241820"/>
                </a:moveTo>
                <a:lnTo>
                  <a:pt x="217908" y="243461"/>
                </a:lnTo>
                <a:lnTo>
                  <a:pt x="220370" y="244920"/>
                </a:lnTo>
                <a:lnTo>
                  <a:pt x="209731" y="244920"/>
                </a:lnTo>
                <a:lnTo>
                  <a:pt x="212193" y="243461"/>
                </a:lnTo>
                <a:lnTo>
                  <a:pt x="215051" y="241820"/>
                </a:lnTo>
                <a:close/>
                <a:moveTo>
                  <a:pt x="226692" y="241820"/>
                </a:moveTo>
                <a:lnTo>
                  <a:pt x="229519" y="243461"/>
                </a:lnTo>
                <a:lnTo>
                  <a:pt x="232011" y="244920"/>
                </a:lnTo>
                <a:lnTo>
                  <a:pt x="221373" y="244920"/>
                </a:lnTo>
                <a:lnTo>
                  <a:pt x="223835" y="243461"/>
                </a:lnTo>
                <a:lnTo>
                  <a:pt x="226692" y="241820"/>
                </a:lnTo>
                <a:close/>
                <a:moveTo>
                  <a:pt x="238303" y="241820"/>
                </a:moveTo>
                <a:lnTo>
                  <a:pt x="241160" y="243461"/>
                </a:lnTo>
                <a:lnTo>
                  <a:pt x="243622" y="244920"/>
                </a:lnTo>
                <a:lnTo>
                  <a:pt x="232984" y="244920"/>
                </a:lnTo>
                <a:lnTo>
                  <a:pt x="235446" y="243461"/>
                </a:lnTo>
                <a:lnTo>
                  <a:pt x="238303" y="241820"/>
                </a:lnTo>
                <a:close/>
                <a:moveTo>
                  <a:pt x="249945" y="241820"/>
                </a:moveTo>
                <a:lnTo>
                  <a:pt x="252772" y="243461"/>
                </a:lnTo>
                <a:lnTo>
                  <a:pt x="255264" y="244920"/>
                </a:lnTo>
                <a:lnTo>
                  <a:pt x="244626" y="244920"/>
                </a:lnTo>
                <a:lnTo>
                  <a:pt x="247088" y="243461"/>
                </a:lnTo>
                <a:lnTo>
                  <a:pt x="249945" y="241820"/>
                </a:lnTo>
                <a:close/>
                <a:moveTo>
                  <a:pt x="261556" y="241820"/>
                </a:moveTo>
                <a:lnTo>
                  <a:pt x="264413" y="243461"/>
                </a:lnTo>
                <a:lnTo>
                  <a:pt x="266875" y="244920"/>
                </a:lnTo>
                <a:lnTo>
                  <a:pt x="256237" y="244920"/>
                </a:lnTo>
                <a:lnTo>
                  <a:pt x="258699" y="243461"/>
                </a:lnTo>
                <a:lnTo>
                  <a:pt x="261556" y="241820"/>
                </a:lnTo>
                <a:close/>
                <a:moveTo>
                  <a:pt x="273198" y="241820"/>
                </a:moveTo>
                <a:lnTo>
                  <a:pt x="276024" y="243461"/>
                </a:lnTo>
                <a:lnTo>
                  <a:pt x="278517" y="244920"/>
                </a:lnTo>
                <a:lnTo>
                  <a:pt x="267878" y="244920"/>
                </a:lnTo>
                <a:lnTo>
                  <a:pt x="270340" y="243461"/>
                </a:lnTo>
                <a:lnTo>
                  <a:pt x="273198" y="241820"/>
                </a:lnTo>
                <a:close/>
                <a:moveTo>
                  <a:pt x="11217" y="245133"/>
                </a:moveTo>
                <a:lnTo>
                  <a:pt x="5898" y="248203"/>
                </a:lnTo>
                <a:lnTo>
                  <a:pt x="578" y="245133"/>
                </a:lnTo>
                <a:close/>
                <a:moveTo>
                  <a:pt x="22828" y="245133"/>
                </a:moveTo>
                <a:lnTo>
                  <a:pt x="17509" y="248203"/>
                </a:lnTo>
                <a:lnTo>
                  <a:pt x="12190" y="245133"/>
                </a:lnTo>
                <a:close/>
                <a:moveTo>
                  <a:pt x="34470" y="245133"/>
                </a:moveTo>
                <a:lnTo>
                  <a:pt x="29150" y="248203"/>
                </a:lnTo>
                <a:lnTo>
                  <a:pt x="23831" y="245133"/>
                </a:lnTo>
                <a:close/>
                <a:moveTo>
                  <a:pt x="46081" y="245133"/>
                </a:moveTo>
                <a:lnTo>
                  <a:pt x="40762" y="248203"/>
                </a:lnTo>
                <a:lnTo>
                  <a:pt x="35442" y="245133"/>
                </a:lnTo>
                <a:close/>
                <a:moveTo>
                  <a:pt x="57722" y="245133"/>
                </a:moveTo>
                <a:lnTo>
                  <a:pt x="52403" y="248203"/>
                </a:lnTo>
                <a:lnTo>
                  <a:pt x="47084" y="245133"/>
                </a:lnTo>
                <a:close/>
                <a:moveTo>
                  <a:pt x="69334" y="245133"/>
                </a:moveTo>
                <a:lnTo>
                  <a:pt x="64014" y="248203"/>
                </a:lnTo>
                <a:lnTo>
                  <a:pt x="58695" y="245133"/>
                </a:lnTo>
                <a:close/>
                <a:moveTo>
                  <a:pt x="80945" y="245133"/>
                </a:moveTo>
                <a:lnTo>
                  <a:pt x="75625" y="248203"/>
                </a:lnTo>
                <a:lnTo>
                  <a:pt x="70306" y="245133"/>
                </a:lnTo>
                <a:close/>
                <a:moveTo>
                  <a:pt x="92556" y="245133"/>
                </a:moveTo>
                <a:lnTo>
                  <a:pt x="87237" y="248203"/>
                </a:lnTo>
                <a:lnTo>
                  <a:pt x="81917" y="245133"/>
                </a:lnTo>
                <a:close/>
                <a:moveTo>
                  <a:pt x="104197" y="245133"/>
                </a:moveTo>
                <a:lnTo>
                  <a:pt x="98878" y="248203"/>
                </a:lnTo>
                <a:lnTo>
                  <a:pt x="93559" y="245133"/>
                </a:lnTo>
                <a:close/>
                <a:moveTo>
                  <a:pt x="115809" y="245133"/>
                </a:moveTo>
                <a:lnTo>
                  <a:pt x="110489" y="248203"/>
                </a:lnTo>
                <a:lnTo>
                  <a:pt x="105170" y="245133"/>
                </a:lnTo>
                <a:close/>
                <a:moveTo>
                  <a:pt x="127450" y="245133"/>
                </a:moveTo>
                <a:lnTo>
                  <a:pt x="122131" y="248203"/>
                </a:lnTo>
                <a:lnTo>
                  <a:pt x="116812" y="245133"/>
                </a:lnTo>
                <a:close/>
                <a:moveTo>
                  <a:pt x="139061" y="245133"/>
                </a:moveTo>
                <a:lnTo>
                  <a:pt x="133742" y="248203"/>
                </a:lnTo>
                <a:lnTo>
                  <a:pt x="128423" y="245133"/>
                </a:lnTo>
                <a:close/>
                <a:moveTo>
                  <a:pt x="150642" y="245133"/>
                </a:moveTo>
                <a:lnTo>
                  <a:pt x="145323" y="248203"/>
                </a:lnTo>
                <a:lnTo>
                  <a:pt x="140004" y="245133"/>
                </a:lnTo>
                <a:close/>
                <a:moveTo>
                  <a:pt x="162284" y="245133"/>
                </a:moveTo>
                <a:lnTo>
                  <a:pt x="156964" y="248203"/>
                </a:lnTo>
                <a:lnTo>
                  <a:pt x="151645" y="245133"/>
                </a:lnTo>
                <a:close/>
                <a:moveTo>
                  <a:pt x="173895" y="245133"/>
                </a:moveTo>
                <a:lnTo>
                  <a:pt x="168575" y="248203"/>
                </a:lnTo>
                <a:lnTo>
                  <a:pt x="163256" y="245133"/>
                </a:lnTo>
                <a:close/>
                <a:moveTo>
                  <a:pt x="185536" y="245133"/>
                </a:moveTo>
                <a:lnTo>
                  <a:pt x="180217" y="248203"/>
                </a:lnTo>
                <a:lnTo>
                  <a:pt x="174898" y="245133"/>
                </a:lnTo>
                <a:close/>
                <a:moveTo>
                  <a:pt x="197147" y="245133"/>
                </a:moveTo>
                <a:lnTo>
                  <a:pt x="191828" y="248203"/>
                </a:lnTo>
                <a:lnTo>
                  <a:pt x="186509" y="245133"/>
                </a:lnTo>
                <a:close/>
                <a:moveTo>
                  <a:pt x="208789" y="245133"/>
                </a:moveTo>
                <a:lnTo>
                  <a:pt x="203470" y="248203"/>
                </a:lnTo>
                <a:lnTo>
                  <a:pt x="198151" y="245133"/>
                </a:lnTo>
                <a:close/>
                <a:moveTo>
                  <a:pt x="220370" y="245133"/>
                </a:moveTo>
                <a:lnTo>
                  <a:pt x="215051" y="248203"/>
                </a:lnTo>
                <a:lnTo>
                  <a:pt x="209731" y="245133"/>
                </a:lnTo>
                <a:close/>
                <a:moveTo>
                  <a:pt x="232011" y="245133"/>
                </a:moveTo>
                <a:lnTo>
                  <a:pt x="226692" y="248203"/>
                </a:lnTo>
                <a:lnTo>
                  <a:pt x="221373" y="245133"/>
                </a:lnTo>
                <a:close/>
                <a:moveTo>
                  <a:pt x="243622" y="245133"/>
                </a:moveTo>
                <a:lnTo>
                  <a:pt x="238303" y="248203"/>
                </a:lnTo>
                <a:lnTo>
                  <a:pt x="232984" y="245133"/>
                </a:lnTo>
                <a:close/>
                <a:moveTo>
                  <a:pt x="255264" y="245133"/>
                </a:moveTo>
                <a:lnTo>
                  <a:pt x="249945" y="248203"/>
                </a:lnTo>
                <a:lnTo>
                  <a:pt x="244626" y="245133"/>
                </a:lnTo>
                <a:close/>
                <a:moveTo>
                  <a:pt x="266875" y="245133"/>
                </a:moveTo>
                <a:lnTo>
                  <a:pt x="261556" y="248203"/>
                </a:lnTo>
                <a:lnTo>
                  <a:pt x="256237" y="245133"/>
                </a:lnTo>
                <a:close/>
                <a:moveTo>
                  <a:pt x="278517" y="245133"/>
                </a:moveTo>
                <a:lnTo>
                  <a:pt x="273198" y="248203"/>
                </a:lnTo>
                <a:lnTo>
                  <a:pt x="267878" y="245133"/>
                </a:lnTo>
                <a:close/>
                <a:moveTo>
                  <a:pt x="11369" y="245376"/>
                </a:moveTo>
                <a:lnTo>
                  <a:pt x="6050" y="254556"/>
                </a:lnTo>
                <a:lnTo>
                  <a:pt x="6050" y="248446"/>
                </a:lnTo>
                <a:lnTo>
                  <a:pt x="11369" y="245376"/>
                </a:lnTo>
                <a:close/>
                <a:moveTo>
                  <a:pt x="22980" y="245376"/>
                </a:moveTo>
                <a:lnTo>
                  <a:pt x="17661" y="254556"/>
                </a:lnTo>
                <a:lnTo>
                  <a:pt x="17661" y="248446"/>
                </a:lnTo>
                <a:lnTo>
                  <a:pt x="22980" y="245376"/>
                </a:lnTo>
                <a:close/>
                <a:moveTo>
                  <a:pt x="34622" y="245376"/>
                </a:moveTo>
                <a:lnTo>
                  <a:pt x="29302" y="254556"/>
                </a:lnTo>
                <a:lnTo>
                  <a:pt x="29302" y="248446"/>
                </a:lnTo>
                <a:lnTo>
                  <a:pt x="34622" y="245376"/>
                </a:lnTo>
                <a:close/>
                <a:moveTo>
                  <a:pt x="46202" y="245376"/>
                </a:moveTo>
                <a:lnTo>
                  <a:pt x="40883" y="254556"/>
                </a:lnTo>
                <a:lnTo>
                  <a:pt x="40883" y="248446"/>
                </a:lnTo>
                <a:lnTo>
                  <a:pt x="46202" y="245376"/>
                </a:lnTo>
                <a:close/>
                <a:moveTo>
                  <a:pt x="57844" y="245376"/>
                </a:moveTo>
                <a:lnTo>
                  <a:pt x="52525" y="254556"/>
                </a:lnTo>
                <a:lnTo>
                  <a:pt x="52525" y="248446"/>
                </a:lnTo>
                <a:lnTo>
                  <a:pt x="57844" y="245376"/>
                </a:lnTo>
                <a:close/>
                <a:moveTo>
                  <a:pt x="69455" y="245376"/>
                </a:moveTo>
                <a:lnTo>
                  <a:pt x="64136" y="254556"/>
                </a:lnTo>
                <a:lnTo>
                  <a:pt x="64136" y="248446"/>
                </a:lnTo>
                <a:lnTo>
                  <a:pt x="69455" y="245376"/>
                </a:lnTo>
                <a:close/>
                <a:moveTo>
                  <a:pt x="81097" y="245376"/>
                </a:moveTo>
                <a:lnTo>
                  <a:pt x="75777" y="254556"/>
                </a:lnTo>
                <a:lnTo>
                  <a:pt x="75777" y="248446"/>
                </a:lnTo>
                <a:lnTo>
                  <a:pt x="81097" y="245376"/>
                </a:lnTo>
                <a:close/>
                <a:moveTo>
                  <a:pt x="92708" y="245376"/>
                </a:moveTo>
                <a:lnTo>
                  <a:pt x="87389" y="254556"/>
                </a:lnTo>
                <a:lnTo>
                  <a:pt x="87389" y="248446"/>
                </a:lnTo>
                <a:lnTo>
                  <a:pt x="92708" y="245376"/>
                </a:lnTo>
                <a:close/>
                <a:moveTo>
                  <a:pt x="104349" y="245376"/>
                </a:moveTo>
                <a:lnTo>
                  <a:pt x="99030" y="254556"/>
                </a:lnTo>
                <a:lnTo>
                  <a:pt x="99030" y="248446"/>
                </a:lnTo>
                <a:lnTo>
                  <a:pt x="104349" y="245376"/>
                </a:lnTo>
                <a:close/>
                <a:moveTo>
                  <a:pt x="115930" y="245376"/>
                </a:moveTo>
                <a:lnTo>
                  <a:pt x="110611" y="254556"/>
                </a:lnTo>
                <a:lnTo>
                  <a:pt x="110611" y="248446"/>
                </a:lnTo>
                <a:lnTo>
                  <a:pt x="115930" y="245376"/>
                </a:lnTo>
                <a:close/>
                <a:moveTo>
                  <a:pt x="127541" y="245376"/>
                </a:moveTo>
                <a:lnTo>
                  <a:pt x="122222" y="254556"/>
                </a:lnTo>
                <a:lnTo>
                  <a:pt x="122222" y="248446"/>
                </a:lnTo>
                <a:lnTo>
                  <a:pt x="127541" y="245376"/>
                </a:lnTo>
                <a:close/>
                <a:moveTo>
                  <a:pt x="139183" y="245376"/>
                </a:moveTo>
                <a:lnTo>
                  <a:pt x="133864" y="254556"/>
                </a:lnTo>
                <a:lnTo>
                  <a:pt x="133864" y="248446"/>
                </a:lnTo>
                <a:lnTo>
                  <a:pt x="139183" y="245376"/>
                </a:lnTo>
                <a:close/>
                <a:moveTo>
                  <a:pt x="150794" y="245376"/>
                </a:moveTo>
                <a:lnTo>
                  <a:pt x="145475" y="254556"/>
                </a:lnTo>
                <a:lnTo>
                  <a:pt x="145475" y="248446"/>
                </a:lnTo>
                <a:lnTo>
                  <a:pt x="150794" y="245376"/>
                </a:lnTo>
                <a:close/>
                <a:moveTo>
                  <a:pt x="162436" y="245376"/>
                </a:moveTo>
                <a:lnTo>
                  <a:pt x="157116" y="254556"/>
                </a:lnTo>
                <a:lnTo>
                  <a:pt x="157116" y="248446"/>
                </a:lnTo>
                <a:lnTo>
                  <a:pt x="162436" y="245376"/>
                </a:lnTo>
                <a:close/>
                <a:moveTo>
                  <a:pt x="174047" y="245376"/>
                </a:moveTo>
                <a:lnTo>
                  <a:pt x="168727" y="254556"/>
                </a:lnTo>
                <a:lnTo>
                  <a:pt x="168727" y="248446"/>
                </a:lnTo>
                <a:lnTo>
                  <a:pt x="174047" y="245376"/>
                </a:lnTo>
                <a:close/>
                <a:moveTo>
                  <a:pt x="185658" y="245376"/>
                </a:moveTo>
                <a:lnTo>
                  <a:pt x="180339" y="254556"/>
                </a:lnTo>
                <a:lnTo>
                  <a:pt x="180339" y="248446"/>
                </a:lnTo>
                <a:lnTo>
                  <a:pt x="185658" y="245376"/>
                </a:lnTo>
                <a:close/>
                <a:moveTo>
                  <a:pt x="197269" y="245376"/>
                </a:moveTo>
                <a:lnTo>
                  <a:pt x="191950" y="254556"/>
                </a:lnTo>
                <a:lnTo>
                  <a:pt x="191950" y="248446"/>
                </a:lnTo>
                <a:lnTo>
                  <a:pt x="197269" y="245376"/>
                </a:lnTo>
                <a:close/>
                <a:moveTo>
                  <a:pt x="208911" y="245376"/>
                </a:moveTo>
                <a:lnTo>
                  <a:pt x="203591" y="254556"/>
                </a:lnTo>
                <a:lnTo>
                  <a:pt x="203591" y="248446"/>
                </a:lnTo>
                <a:lnTo>
                  <a:pt x="208911" y="245376"/>
                </a:lnTo>
                <a:close/>
                <a:moveTo>
                  <a:pt x="220522" y="245376"/>
                </a:moveTo>
                <a:lnTo>
                  <a:pt x="215202" y="254556"/>
                </a:lnTo>
                <a:lnTo>
                  <a:pt x="215202" y="248446"/>
                </a:lnTo>
                <a:lnTo>
                  <a:pt x="220522" y="245376"/>
                </a:lnTo>
                <a:close/>
                <a:moveTo>
                  <a:pt x="232163" y="245376"/>
                </a:moveTo>
                <a:lnTo>
                  <a:pt x="226844" y="254556"/>
                </a:lnTo>
                <a:lnTo>
                  <a:pt x="226844" y="248446"/>
                </a:lnTo>
                <a:lnTo>
                  <a:pt x="232163" y="245376"/>
                </a:lnTo>
                <a:close/>
                <a:moveTo>
                  <a:pt x="243774" y="245376"/>
                </a:moveTo>
                <a:lnTo>
                  <a:pt x="238455" y="254556"/>
                </a:lnTo>
                <a:lnTo>
                  <a:pt x="238455" y="248446"/>
                </a:lnTo>
                <a:lnTo>
                  <a:pt x="243774" y="245376"/>
                </a:lnTo>
                <a:close/>
                <a:moveTo>
                  <a:pt x="255355" y="245376"/>
                </a:moveTo>
                <a:lnTo>
                  <a:pt x="250036" y="254556"/>
                </a:lnTo>
                <a:lnTo>
                  <a:pt x="250036" y="248446"/>
                </a:lnTo>
                <a:lnTo>
                  <a:pt x="255355" y="245376"/>
                </a:lnTo>
                <a:close/>
                <a:moveTo>
                  <a:pt x="266997" y="245376"/>
                </a:moveTo>
                <a:lnTo>
                  <a:pt x="261678" y="254556"/>
                </a:lnTo>
                <a:lnTo>
                  <a:pt x="261678" y="248446"/>
                </a:lnTo>
                <a:lnTo>
                  <a:pt x="266997" y="245376"/>
                </a:lnTo>
                <a:close/>
                <a:moveTo>
                  <a:pt x="278608" y="245376"/>
                </a:moveTo>
                <a:lnTo>
                  <a:pt x="273289" y="254556"/>
                </a:lnTo>
                <a:lnTo>
                  <a:pt x="273289" y="248446"/>
                </a:lnTo>
                <a:lnTo>
                  <a:pt x="278608" y="245376"/>
                </a:lnTo>
                <a:close/>
                <a:moveTo>
                  <a:pt x="457" y="245407"/>
                </a:moveTo>
                <a:lnTo>
                  <a:pt x="5776" y="248446"/>
                </a:lnTo>
                <a:lnTo>
                  <a:pt x="5776" y="254586"/>
                </a:lnTo>
                <a:lnTo>
                  <a:pt x="457" y="245407"/>
                </a:lnTo>
                <a:close/>
                <a:moveTo>
                  <a:pt x="12098" y="245407"/>
                </a:moveTo>
                <a:lnTo>
                  <a:pt x="17418" y="248446"/>
                </a:lnTo>
                <a:lnTo>
                  <a:pt x="17418" y="254586"/>
                </a:lnTo>
                <a:lnTo>
                  <a:pt x="12098" y="245407"/>
                </a:lnTo>
                <a:close/>
                <a:moveTo>
                  <a:pt x="23710" y="245407"/>
                </a:moveTo>
                <a:lnTo>
                  <a:pt x="29029" y="248446"/>
                </a:lnTo>
                <a:lnTo>
                  <a:pt x="29029" y="254586"/>
                </a:lnTo>
                <a:lnTo>
                  <a:pt x="23710" y="245407"/>
                </a:lnTo>
                <a:close/>
                <a:moveTo>
                  <a:pt x="35290" y="245407"/>
                </a:moveTo>
                <a:lnTo>
                  <a:pt x="40610" y="248446"/>
                </a:lnTo>
                <a:lnTo>
                  <a:pt x="40610" y="254586"/>
                </a:lnTo>
                <a:lnTo>
                  <a:pt x="35290" y="245407"/>
                </a:lnTo>
                <a:close/>
                <a:moveTo>
                  <a:pt x="46932" y="245407"/>
                </a:moveTo>
                <a:lnTo>
                  <a:pt x="52251" y="248446"/>
                </a:lnTo>
                <a:lnTo>
                  <a:pt x="52251" y="254586"/>
                </a:lnTo>
                <a:lnTo>
                  <a:pt x="46932" y="245407"/>
                </a:lnTo>
                <a:close/>
                <a:moveTo>
                  <a:pt x="58543" y="245407"/>
                </a:moveTo>
                <a:lnTo>
                  <a:pt x="63862" y="248446"/>
                </a:lnTo>
                <a:lnTo>
                  <a:pt x="63862" y="254586"/>
                </a:lnTo>
                <a:lnTo>
                  <a:pt x="58543" y="245407"/>
                </a:lnTo>
                <a:close/>
                <a:moveTo>
                  <a:pt x="70185" y="245407"/>
                </a:moveTo>
                <a:lnTo>
                  <a:pt x="75504" y="248446"/>
                </a:lnTo>
                <a:lnTo>
                  <a:pt x="75504" y="254586"/>
                </a:lnTo>
                <a:lnTo>
                  <a:pt x="70185" y="245407"/>
                </a:lnTo>
                <a:close/>
                <a:moveTo>
                  <a:pt x="81796" y="245407"/>
                </a:moveTo>
                <a:lnTo>
                  <a:pt x="87115" y="248446"/>
                </a:lnTo>
                <a:lnTo>
                  <a:pt x="87115" y="254586"/>
                </a:lnTo>
                <a:lnTo>
                  <a:pt x="81796" y="245407"/>
                </a:lnTo>
                <a:close/>
                <a:moveTo>
                  <a:pt x="93437" y="245407"/>
                </a:moveTo>
                <a:lnTo>
                  <a:pt x="98757" y="248446"/>
                </a:lnTo>
                <a:lnTo>
                  <a:pt x="98757" y="254586"/>
                </a:lnTo>
                <a:lnTo>
                  <a:pt x="93437" y="245407"/>
                </a:lnTo>
                <a:close/>
                <a:moveTo>
                  <a:pt x="105018" y="245407"/>
                </a:moveTo>
                <a:lnTo>
                  <a:pt x="110337" y="248446"/>
                </a:lnTo>
                <a:lnTo>
                  <a:pt x="110337" y="254586"/>
                </a:lnTo>
                <a:lnTo>
                  <a:pt x="105018" y="245407"/>
                </a:lnTo>
                <a:close/>
                <a:moveTo>
                  <a:pt x="116660" y="245407"/>
                </a:moveTo>
                <a:lnTo>
                  <a:pt x="121979" y="248446"/>
                </a:lnTo>
                <a:lnTo>
                  <a:pt x="121979" y="254586"/>
                </a:lnTo>
                <a:lnTo>
                  <a:pt x="116660" y="245407"/>
                </a:lnTo>
                <a:close/>
                <a:moveTo>
                  <a:pt x="128271" y="245407"/>
                </a:moveTo>
                <a:lnTo>
                  <a:pt x="133590" y="248446"/>
                </a:lnTo>
                <a:lnTo>
                  <a:pt x="133590" y="254586"/>
                </a:lnTo>
                <a:lnTo>
                  <a:pt x="128271" y="245407"/>
                </a:lnTo>
                <a:close/>
                <a:moveTo>
                  <a:pt x="139912" y="245407"/>
                </a:moveTo>
                <a:lnTo>
                  <a:pt x="145232" y="248446"/>
                </a:lnTo>
                <a:lnTo>
                  <a:pt x="145232" y="254586"/>
                </a:lnTo>
                <a:lnTo>
                  <a:pt x="139912" y="245407"/>
                </a:lnTo>
                <a:close/>
                <a:moveTo>
                  <a:pt x="151523" y="245407"/>
                </a:moveTo>
                <a:lnTo>
                  <a:pt x="156843" y="248446"/>
                </a:lnTo>
                <a:lnTo>
                  <a:pt x="156843" y="254586"/>
                </a:lnTo>
                <a:lnTo>
                  <a:pt x="151523" y="245407"/>
                </a:lnTo>
                <a:close/>
                <a:moveTo>
                  <a:pt x="163165" y="245407"/>
                </a:moveTo>
                <a:lnTo>
                  <a:pt x="168484" y="248446"/>
                </a:lnTo>
                <a:lnTo>
                  <a:pt x="168484" y="254586"/>
                </a:lnTo>
                <a:lnTo>
                  <a:pt x="163165" y="245407"/>
                </a:lnTo>
                <a:close/>
                <a:moveTo>
                  <a:pt x="174746" y="245407"/>
                </a:moveTo>
                <a:lnTo>
                  <a:pt x="180065" y="248446"/>
                </a:lnTo>
                <a:lnTo>
                  <a:pt x="180065" y="254586"/>
                </a:lnTo>
                <a:lnTo>
                  <a:pt x="174746" y="245407"/>
                </a:lnTo>
                <a:close/>
                <a:moveTo>
                  <a:pt x="186357" y="245407"/>
                </a:moveTo>
                <a:lnTo>
                  <a:pt x="191676" y="248446"/>
                </a:lnTo>
                <a:lnTo>
                  <a:pt x="191676" y="254586"/>
                </a:lnTo>
                <a:lnTo>
                  <a:pt x="186357" y="245407"/>
                </a:lnTo>
                <a:close/>
                <a:moveTo>
                  <a:pt x="197999" y="245407"/>
                </a:moveTo>
                <a:lnTo>
                  <a:pt x="203318" y="248446"/>
                </a:lnTo>
                <a:lnTo>
                  <a:pt x="203318" y="254586"/>
                </a:lnTo>
                <a:lnTo>
                  <a:pt x="197999" y="245407"/>
                </a:lnTo>
                <a:close/>
                <a:moveTo>
                  <a:pt x="209610" y="245407"/>
                </a:moveTo>
                <a:lnTo>
                  <a:pt x="214929" y="248446"/>
                </a:lnTo>
                <a:lnTo>
                  <a:pt x="214929" y="254586"/>
                </a:lnTo>
                <a:lnTo>
                  <a:pt x="209610" y="245407"/>
                </a:lnTo>
                <a:close/>
                <a:moveTo>
                  <a:pt x="221251" y="245407"/>
                </a:moveTo>
                <a:lnTo>
                  <a:pt x="226570" y="248446"/>
                </a:lnTo>
                <a:lnTo>
                  <a:pt x="226570" y="254586"/>
                </a:lnTo>
                <a:lnTo>
                  <a:pt x="221251" y="245407"/>
                </a:lnTo>
                <a:close/>
                <a:moveTo>
                  <a:pt x="232862" y="245407"/>
                </a:moveTo>
                <a:lnTo>
                  <a:pt x="238182" y="248446"/>
                </a:lnTo>
                <a:lnTo>
                  <a:pt x="238182" y="254586"/>
                </a:lnTo>
                <a:lnTo>
                  <a:pt x="232862" y="245407"/>
                </a:lnTo>
                <a:close/>
                <a:moveTo>
                  <a:pt x="244474" y="245407"/>
                </a:moveTo>
                <a:lnTo>
                  <a:pt x="249793" y="248446"/>
                </a:lnTo>
                <a:lnTo>
                  <a:pt x="249793" y="254586"/>
                </a:lnTo>
                <a:lnTo>
                  <a:pt x="244474" y="245407"/>
                </a:lnTo>
                <a:close/>
                <a:moveTo>
                  <a:pt x="256085" y="245407"/>
                </a:moveTo>
                <a:lnTo>
                  <a:pt x="261404" y="248446"/>
                </a:lnTo>
                <a:lnTo>
                  <a:pt x="261404" y="254586"/>
                </a:lnTo>
                <a:lnTo>
                  <a:pt x="256085" y="245407"/>
                </a:lnTo>
                <a:close/>
                <a:moveTo>
                  <a:pt x="267726" y="245407"/>
                </a:moveTo>
                <a:lnTo>
                  <a:pt x="273046" y="248477"/>
                </a:lnTo>
                <a:lnTo>
                  <a:pt x="273046" y="254647"/>
                </a:lnTo>
                <a:lnTo>
                  <a:pt x="267726" y="245407"/>
                </a:lnTo>
                <a:close/>
                <a:moveTo>
                  <a:pt x="35108" y="245498"/>
                </a:moveTo>
                <a:lnTo>
                  <a:pt x="40427" y="254708"/>
                </a:lnTo>
                <a:lnTo>
                  <a:pt x="40427" y="254708"/>
                </a:lnTo>
                <a:lnTo>
                  <a:pt x="35108" y="251668"/>
                </a:lnTo>
                <a:lnTo>
                  <a:pt x="35108" y="245498"/>
                </a:lnTo>
                <a:close/>
                <a:moveTo>
                  <a:pt x="214" y="245498"/>
                </a:moveTo>
                <a:lnTo>
                  <a:pt x="214" y="251638"/>
                </a:lnTo>
                <a:lnTo>
                  <a:pt x="5563" y="254708"/>
                </a:lnTo>
                <a:lnTo>
                  <a:pt x="5421" y="254461"/>
                </a:lnTo>
                <a:lnTo>
                  <a:pt x="5421" y="254461"/>
                </a:lnTo>
                <a:lnTo>
                  <a:pt x="426" y="251607"/>
                </a:lnTo>
                <a:cubicBezTo>
                  <a:pt x="396" y="251547"/>
                  <a:pt x="335" y="251516"/>
                  <a:pt x="335" y="251486"/>
                </a:cubicBezTo>
                <a:lnTo>
                  <a:pt x="335" y="245656"/>
                </a:lnTo>
                <a:lnTo>
                  <a:pt x="335" y="245656"/>
                </a:lnTo>
                <a:lnTo>
                  <a:pt x="244" y="245498"/>
                </a:lnTo>
                <a:close/>
                <a:moveTo>
                  <a:pt x="11855" y="245498"/>
                </a:moveTo>
                <a:lnTo>
                  <a:pt x="17174" y="254708"/>
                </a:lnTo>
                <a:lnTo>
                  <a:pt x="11855" y="251638"/>
                </a:lnTo>
                <a:lnTo>
                  <a:pt x="11855" y="245498"/>
                </a:lnTo>
                <a:close/>
                <a:moveTo>
                  <a:pt x="23497" y="245498"/>
                </a:moveTo>
                <a:lnTo>
                  <a:pt x="28816" y="254708"/>
                </a:lnTo>
                <a:lnTo>
                  <a:pt x="23497" y="251638"/>
                </a:lnTo>
                <a:lnTo>
                  <a:pt x="23497" y="245498"/>
                </a:lnTo>
                <a:close/>
                <a:moveTo>
                  <a:pt x="46689" y="245498"/>
                </a:moveTo>
                <a:lnTo>
                  <a:pt x="52008" y="254708"/>
                </a:lnTo>
                <a:lnTo>
                  <a:pt x="46689" y="251638"/>
                </a:lnTo>
                <a:lnTo>
                  <a:pt x="46689" y="245498"/>
                </a:lnTo>
                <a:close/>
                <a:moveTo>
                  <a:pt x="58330" y="245498"/>
                </a:moveTo>
                <a:lnTo>
                  <a:pt x="63650" y="254708"/>
                </a:lnTo>
                <a:lnTo>
                  <a:pt x="58330" y="251638"/>
                </a:lnTo>
                <a:lnTo>
                  <a:pt x="58330" y="245498"/>
                </a:lnTo>
                <a:close/>
                <a:moveTo>
                  <a:pt x="69941" y="245498"/>
                </a:moveTo>
                <a:lnTo>
                  <a:pt x="75261" y="254708"/>
                </a:lnTo>
                <a:lnTo>
                  <a:pt x="69941" y="251638"/>
                </a:lnTo>
                <a:lnTo>
                  <a:pt x="69941" y="245498"/>
                </a:lnTo>
                <a:close/>
                <a:moveTo>
                  <a:pt x="81583" y="245498"/>
                </a:moveTo>
                <a:lnTo>
                  <a:pt x="86902" y="254708"/>
                </a:lnTo>
                <a:lnTo>
                  <a:pt x="81583" y="251638"/>
                </a:lnTo>
                <a:lnTo>
                  <a:pt x="81583" y="245498"/>
                </a:lnTo>
                <a:close/>
                <a:moveTo>
                  <a:pt x="93194" y="245498"/>
                </a:moveTo>
                <a:lnTo>
                  <a:pt x="98513" y="254708"/>
                </a:lnTo>
                <a:lnTo>
                  <a:pt x="93194" y="251638"/>
                </a:lnTo>
                <a:lnTo>
                  <a:pt x="93194" y="245498"/>
                </a:lnTo>
                <a:close/>
                <a:moveTo>
                  <a:pt x="104836" y="245498"/>
                </a:moveTo>
                <a:lnTo>
                  <a:pt x="110155" y="254708"/>
                </a:lnTo>
                <a:lnTo>
                  <a:pt x="104836" y="251638"/>
                </a:lnTo>
                <a:lnTo>
                  <a:pt x="104836" y="245498"/>
                </a:lnTo>
                <a:close/>
                <a:moveTo>
                  <a:pt x="116416" y="245498"/>
                </a:moveTo>
                <a:lnTo>
                  <a:pt x="121736" y="254708"/>
                </a:lnTo>
                <a:lnTo>
                  <a:pt x="116416" y="251638"/>
                </a:lnTo>
                <a:lnTo>
                  <a:pt x="116416" y="245498"/>
                </a:lnTo>
                <a:close/>
                <a:moveTo>
                  <a:pt x="128058" y="245498"/>
                </a:moveTo>
                <a:lnTo>
                  <a:pt x="133377" y="254708"/>
                </a:lnTo>
                <a:lnTo>
                  <a:pt x="128058" y="251638"/>
                </a:lnTo>
                <a:lnTo>
                  <a:pt x="128058" y="245498"/>
                </a:lnTo>
                <a:close/>
                <a:moveTo>
                  <a:pt x="139669" y="245498"/>
                </a:moveTo>
                <a:lnTo>
                  <a:pt x="144988" y="254708"/>
                </a:lnTo>
                <a:lnTo>
                  <a:pt x="139669" y="251638"/>
                </a:lnTo>
                <a:lnTo>
                  <a:pt x="139669" y="245498"/>
                </a:lnTo>
                <a:close/>
                <a:moveTo>
                  <a:pt x="151311" y="245498"/>
                </a:moveTo>
                <a:lnTo>
                  <a:pt x="156630" y="254708"/>
                </a:lnTo>
                <a:lnTo>
                  <a:pt x="151311" y="251638"/>
                </a:lnTo>
                <a:lnTo>
                  <a:pt x="151311" y="245498"/>
                </a:lnTo>
                <a:close/>
                <a:moveTo>
                  <a:pt x="162922" y="245498"/>
                </a:moveTo>
                <a:lnTo>
                  <a:pt x="168241" y="254708"/>
                </a:lnTo>
                <a:lnTo>
                  <a:pt x="162922" y="251638"/>
                </a:lnTo>
                <a:lnTo>
                  <a:pt x="162922" y="245498"/>
                </a:lnTo>
                <a:close/>
                <a:moveTo>
                  <a:pt x="174503" y="245498"/>
                </a:moveTo>
                <a:lnTo>
                  <a:pt x="179822" y="254708"/>
                </a:lnTo>
                <a:lnTo>
                  <a:pt x="174503" y="251638"/>
                </a:lnTo>
                <a:lnTo>
                  <a:pt x="174503" y="245498"/>
                </a:lnTo>
                <a:close/>
                <a:moveTo>
                  <a:pt x="186144" y="245498"/>
                </a:moveTo>
                <a:lnTo>
                  <a:pt x="191463" y="254708"/>
                </a:lnTo>
                <a:lnTo>
                  <a:pt x="186144" y="251638"/>
                </a:lnTo>
                <a:lnTo>
                  <a:pt x="186144" y="245498"/>
                </a:lnTo>
                <a:close/>
                <a:moveTo>
                  <a:pt x="197755" y="245498"/>
                </a:moveTo>
                <a:lnTo>
                  <a:pt x="203075" y="254708"/>
                </a:lnTo>
                <a:lnTo>
                  <a:pt x="197755" y="251638"/>
                </a:lnTo>
                <a:lnTo>
                  <a:pt x="197755" y="245498"/>
                </a:lnTo>
                <a:close/>
                <a:moveTo>
                  <a:pt x="209397" y="245498"/>
                </a:moveTo>
                <a:lnTo>
                  <a:pt x="214716" y="254708"/>
                </a:lnTo>
                <a:lnTo>
                  <a:pt x="209397" y="251638"/>
                </a:lnTo>
                <a:lnTo>
                  <a:pt x="209397" y="245498"/>
                </a:lnTo>
                <a:close/>
                <a:moveTo>
                  <a:pt x="221008" y="245498"/>
                </a:moveTo>
                <a:lnTo>
                  <a:pt x="226327" y="254708"/>
                </a:lnTo>
                <a:lnTo>
                  <a:pt x="221008" y="251638"/>
                </a:lnTo>
                <a:lnTo>
                  <a:pt x="221008" y="245498"/>
                </a:lnTo>
                <a:close/>
                <a:moveTo>
                  <a:pt x="232650" y="245498"/>
                </a:moveTo>
                <a:lnTo>
                  <a:pt x="237969" y="254708"/>
                </a:lnTo>
                <a:lnTo>
                  <a:pt x="232650" y="251638"/>
                </a:lnTo>
                <a:lnTo>
                  <a:pt x="232650" y="245498"/>
                </a:lnTo>
                <a:close/>
                <a:moveTo>
                  <a:pt x="244230" y="245498"/>
                </a:moveTo>
                <a:lnTo>
                  <a:pt x="249550" y="254708"/>
                </a:lnTo>
                <a:lnTo>
                  <a:pt x="244230" y="251638"/>
                </a:lnTo>
                <a:lnTo>
                  <a:pt x="244230" y="245498"/>
                </a:lnTo>
                <a:close/>
                <a:moveTo>
                  <a:pt x="255872" y="245498"/>
                </a:moveTo>
                <a:lnTo>
                  <a:pt x="261191" y="254708"/>
                </a:lnTo>
                <a:lnTo>
                  <a:pt x="255872" y="251638"/>
                </a:lnTo>
                <a:lnTo>
                  <a:pt x="255872" y="245498"/>
                </a:lnTo>
                <a:close/>
                <a:moveTo>
                  <a:pt x="267483" y="245498"/>
                </a:moveTo>
                <a:lnTo>
                  <a:pt x="272802" y="254708"/>
                </a:lnTo>
                <a:lnTo>
                  <a:pt x="267483" y="251668"/>
                </a:lnTo>
                <a:lnTo>
                  <a:pt x="267483" y="245498"/>
                </a:lnTo>
                <a:close/>
                <a:moveTo>
                  <a:pt x="278851" y="245559"/>
                </a:moveTo>
                <a:lnTo>
                  <a:pt x="278851" y="251668"/>
                </a:lnTo>
                <a:lnTo>
                  <a:pt x="273532" y="254738"/>
                </a:lnTo>
                <a:lnTo>
                  <a:pt x="273532" y="254738"/>
                </a:lnTo>
                <a:lnTo>
                  <a:pt x="278851" y="245559"/>
                </a:lnTo>
                <a:close/>
                <a:moveTo>
                  <a:pt x="232376" y="245498"/>
                </a:moveTo>
                <a:lnTo>
                  <a:pt x="232376" y="251668"/>
                </a:lnTo>
                <a:lnTo>
                  <a:pt x="227057" y="254738"/>
                </a:lnTo>
                <a:lnTo>
                  <a:pt x="227057" y="254738"/>
                </a:lnTo>
                <a:lnTo>
                  <a:pt x="232376" y="245498"/>
                </a:lnTo>
                <a:close/>
                <a:moveTo>
                  <a:pt x="267210" y="245498"/>
                </a:moveTo>
                <a:lnTo>
                  <a:pt x="267210" y="251668"/>
                </a:lnTo>
                <a:lnTo>
                  <a:pt x="261890" y="254738"/>
                </a:lnTo>
                <a:lnTo>
                  <a:pt x="261890" y="254738"/>
                </a:lnTo>
                <a:lnTo>
                  <a:pt x="267210" y="245498"/>
                </a:lnTo>
                <a:close/>
                <a:moveTo>
                  <a:pt x="11582" y="245498"/>
                </a:moveTo>
                <a:lnTo>
                  <a:pt x="11582" y="251668"/>
                </a:lnTo>
                <a:lnTo>
                  <a:pt x="6262" y="254738"/>
                </a:lnTo>
                <a:lnTo>
                  <a:pt x="11582" y="245498"/>
                </a:lnTo>
                <a:close/>
                <a:moveTo>
                  <a:pt x="23223" y="245498"/>
                </a:moveTo>
                <a:lnTo>
                  <a:pt x="23223" y="251668"/>
                </a:lnTo>
                <a:lnTo>
                  <a:pt x="17904" y="254738"/>
                </a:lnTo>
                <a:lnTo>
                  <a:pt x="23223" y="245498"/>
                </a:lnTo>
                <a:close/>
                <a:moveTo>
                  <a:pt x="34834" y="245498"/>
                </a:moveTo>
                <a:lnTo>
                  <a:pt x="34834" y="251668"/>
                </a:lnTo>
                <a:lnTo>
                  <a:pt x="29515" y="254738"/>
                </a:lnTo>
                <a:lnTo>
                  <a:pt x="34834" y="245498"/>
                </a:lnTo>
                <a:close/>
                <a:moveTo>
                  <a:pt x="46446" y="245498"/>
                </a:moveTo>
                <a:lnTo>
                  <a:pt x="46446" y="251668"/>
                </a:lnTo>
                <a:lnTo>
                  <a:pt x="41126" y="254738"/>
                </a:lnTo>
                <a:lnTo>
                  <a:pt x="46446" y="245498"/>
                </a:lnTo>
                <a:close/>
                <a:moveTo>
                  <a:pt x="58057" y="245498"/>
                </a:moveTo>
                <a:lnTo>
                  <a:pt x="58057" y="251668"/>
                </a:lnTo>
                <a:lnTo>
                  <a:pt x="52737" y="254738"/>
                </a:lnTo>
                <a:lnTo>
                  <a:pt x="58057" y="245498"/>
                </a:lnTo>
                <a:close/>
                <a:moveTo>
                  <a:pt x="69698" y="245498"/>
                </a:moveTo>
                <a:lnTo>
                  <a:pt x="69698" y="251668"/>
                </a:lnTo>
                <a:lnTo>
                  <a:pt x="64379" y="254738"/>
                </a:lnTo>
                <a:lnTo>
                  <a:pt x="69698" y="245498"/>
                </a:lnTo>
                <a:close/>
                <a:moveTo>
                  <a:pt x="81309" y="245498"/>
                </a:moveTo>
                <a:lnTo>
                  <a:pt x="81309" y="251668"/>
                </a:lnTo>
                <a:lnTo>
                  <a:pt x="75990" y="254738"/>
                </a:lnTo>
                <a:lnTo>
                  <a:pt x="81309" y="245498"/>
                </a:lnTo>
                <a:close/>
                <a:moveTo>
                  <a:pt x="92951" y="245498"/>
                </a:moveTo>
                <a:lnTo>
                  <a:pt x="92951" y="251668"/>
                </a:lnTo>
                <a:lnTo>
                  <a:pt x="87632" y="254738"/>
                </a:lnTo>
                <a:lnTo>
                  <a:pt x="92951" y="245498"/>
                </a:lnTo>
                <a:close/>
                <a:moveTo>
                  <a:pt x="104562" y="245498"/>
                </a:moveTo>
                <a:lnTo>
                  <a:pt x="104562" y="251668"/>
                </a:lnTo>
                <a:lnTo>
                  <a:pt x="99243" y="254738"/>
                </a:lnTo>
                <a:lnTo>
                  <a:pt x="104562" y="245498"/>
                </a:lnTo>
                <a:close/>
                <a:moveTo>
                  <a:pt x="116143" y="245498"/>
                </a:moveTo>
                <a:lnTo>
                  <a:pt x="116143" y="251668"/>
                </a:lnTo>
                <a:lnTo>
                  <a:pt x="110824" y="254738"/>
                </a:lnTo>
                <a:lnTo>
                  <a:pt x="116143" y="245498"/>
                </a:lnTo>
                <a:close/>
                <a:moveTo>
                  <a:pt x="127784" y="245498"/>
                </a:moveTo>
                <a:lnTo>
                  <a:pt x="127784" y="251668"/>
                </a:lnTo>
                <a:lnTo>
                  <a:pt x="122465" y="254738"/>
                </a:lnTo>
                <a:lnTo>
                  <a:pt x="127784" y="245498"/>
                </a:lnTo>
                <a:close/>
                <a:moveTo>
                  <a:pt x="139396" y="245498"/>
                </a:moveTo>
                <a:lnTo>
                  <a:pt x="139396" y="251668"/>
                </a:lnTo>
                <a:lnTo>
                  <a:pt x="134076" y="254738"/>
                </a:lnTo>
                <a:lnTo>
                  <a:pt x="139396" y="245498"/>
                </a:lnTo>
                <a:close/>
                <a:moveTo>
                  <a:pt x="151037" y="245498"/>
                </a:moveTo>
                <a:lnTo>
                  <a:pt x="151037" y="251668"/>
                </a:lnTo>
                <a:lnTo>
                  <a:pt x="145718" y="254738"/>
                </a:lnTo>
                <a:lnTo>
                  <a:pt x="151037" y="245498"/>
                </a:lnTo>
                <a:close/>
                <a:moveTo>
                  <a:pt x="162648" y="245498"/>
                </a:moveTo>
                <a:lnTo>
                  <a:pt x="162648" y="251668"/>
                </a:lnTo>
                <a:lnTo>
                  <a:pt x="157329" y="254738"/>
                </a:lnTo>
                <a:lnTo>
                  <a:pt x="162648" y="245498"/>
                </a:lnTo>
                <a:close/>
                <a:moveTo>
                  <a:pt x="174290" y="245498"/>
                </a:moveTo>
                <a:lnTo>
                  <a:pt x="174290" y="251668"/>
                </a:lnTo>
                <a:lnTo>
                  <a:pt x="168971" y="254738"/>
                </a:lnTo>
                <a:lnTo>
                  <a:pt x="174290" y="245498"/>
                </a:lnTo>
                <a:close/>
                <a:moveTo>
                  <a:pt x="185871" y="245559"/>
                </a:moveTo>
                <a:lnTo>
                  <a:pt x="185871" y="251668"/>
                </a:lnTo>
                <a:lnTo>
                  <a:pt x="180551" y="254738"/>
                </a:lnTo>
                <a:lnTo>
                  <a:pt x="185871" y="245559"/>
                </a:lnTo>
                <a:close/>
                <a:moveTo>
                  <a:pt x="197512" y="245498"/>
                </a:moveTo>
                <a:lnTo>
                  <a:pt x="197512" y="251668"/>
                </a:lnTo>
                <a:lnTo>
                  <a:pt x="192193" y="254738"/>
                </a:lnTo>
                <a:lnTo>
                  <a:pt x="197512" y="245498"/>
                </a:lnTo>
                <a:close/>
                <a:moveTo>
                  <a:pt x="209123" y="245498"/>
                </a:moveTo>
                <a:lnTo>
                  <a:pt x="209123" y="251668"/>
                </a:lnTo>
                <a:lnTo>
                  <a:pt x="203804" y="254738"/>
                </a:lnTo>
                <a:lnTo>
                  <a:pt x="209123" y="245498"/>
                </a:lnTo>
                <a:close/>
                <a:moveTo>
                  <a:pt x="220765" y="245498"/>
                </a:moveTo>
                <a:lnTo>
                  <a:pt x="220765" y="251668"/>
                </a:lnTo>
                <a:lnTo>
                  <a:pt x="215446" y="254738"/>
                </a:lnTo>
                <a:lnTo>
                  <a:pt x="220765" y="245498"/>
                </a:lnTo>
                <a:close/>
                <a:moveTo>
                  <a:pt x="243957" y="245498"/>
                </a:moveTo>
                <a:lnTo>
                  <a:pt x="243957" y="251668"/>
                </a:lnTo>
                <a:lnTo>
                  <a:pt x="238638" y="254738"/>
                </a:lnTo>
                <a:lnTo>
                  <a:pt x="243957" y="245498"/>
                </a:lnTo>
                <a:close/>
                <a:moveTo>
                  <a:pt x="255598" y="245498"/>
                </a:moveTo>
                <a:lnTo>
                  <a:pt x="255598" y="251668"/>
                </a:lnTo>
                <a:lnTo>
                  <a:pt x="250279" y="254738"/>
                </a:lnTo>
                <a:lnTo>
                  <a:pt x="255598" y="245498"/>
                </a:lnTo>
                <a:close/>
                <a:moveTo>
                  <a:pt x="11703" y="251911"/>
                </a:moveTo>
                <a:lnTo>
                  <a:pt x="17023" y="254981"/>
                </a:lnTo>
                <a:lnTo>
                  <a:pt x="6384" y="254981"/>
                </a:lnTo>
                <a:lnTo>
                  <a:pt x="11703" y="251911"/>
                </a:lnTo>
                <a:close/>
                <a:moveTo>
                  <a:pt x="23345" y="251911"/>
                </a:moveTo>
                <a:lnTo>
                  <a:pt x="28664" y="254981"/>
                </a:lnTo>
                <a:lnTo>
                  <a:pt x="18026" y="254981"/>
                </a:lnTo>
                <a:lnTo>
                  <a:pt x="23345" y="251911"/>
                </a:lnTo>
                <a:close/>
                <a:moveTo>
                  <a:pt x="34956" y="251911"/>
                </a:moveTo>
                <a:lnTo>
                  <a:pt x="40275" y="254981"/>
                </a:lnTo>
                <a:lnTo>
                  <a:pt x="29637" y="254981"/>
                </a:lnTo>
                <a:lnTo>
                  <a:pt x="34956" y="251911"/>
                </a:lnTo>
                <a:close/>
                <a:moveTo>
                  <a:pt x="46598" y="251911"/>
                </a:moveTo>
                <a:lnTo>
                  <a:pt x="51886" y="254981"/>
                </a:lnTo>
                <a:lnTo>
                  <a:pt x="41248" y="254981"/>
                </a:lnTo>
                <a:lnTo>
                  <a:pt x="46598" y="251911"/>
                </a:lnTo>
                <a:close/>
                <a:moveTo>
                  <a:pt x="58209" y="251911"/>
                </a:moveTo>
                <a:lnTo>
                  <a:pt x="63528" y="254981"/>
                </a:lnTo>
                <a:lnTo>
                  <a:pt x="52889" y="254981"/>
                </a:lnTo>
                <a:lnTo>
                  <a:pt x="58209" y="251911"/>
                </a:lnTo>
                <a:close/>
                <a:moveTo>
                  <a:pt x="69850" y="251911"/>
                </a:moveTo>
                <a:lnTo>
                  <a:pt x="75169" y="254981"/>
                </a:lnTo>
                <a:lnTo>
                  <a:pt x="64531" y="254981"/>
                </a:lnTo>
                <a:lnTo>
                  <a:pt x="69850" y="251911"/>
                </a:lnTo>
                <a:close/>
                <a:moveTo>
                  <a:pt x="81431" y="251911"/>
                </a:moveTo>
                <a:lnTo>
                  <a:pt x="86750" y="254981"/>
                </a:lnTo>
                <a:lnTo>
                  <a:pt x="76112" y="254981"/>
                </a:lnTo>
                <a:lnTo>
                  <a:pt x="81431" y="251911"/>
                </a:lnTo>
                <a:close/>
                <a:moveTo>
                  <a:pt x="93042" y="251911"/>
                </a:moveTo>
                <a:lnTo>
                  <a:pt x="98361" y="254981"/>
                </a:lnTo>
                <a:lnTo>
                  <a:pt x="87723" y="254981"/>
                </a:lnTo>
                <a:lnTo>
                  <a:pt x="93042" y="251911"/>
                </a:lnTo>
                <a:close/>
                <a:moveTo>
                  <a:pt x="104684" y="251911"/>
                </a:moveTo>
                <a:lnTo>
                  <a:pt x="110003" y="254981"/>
                </a:lnTo>
                <a:lnTo>
                  <a:pt x="99364" y="254981"/>
                </a:lnTo>
                <a:lnTo>
                  <a:pt x="104684" y="251911"/>
                </a:lnTo>
                <a:close/>
                <a:moveTo>
                  <a:pt x="116295" y="251911"/>
                </a:moveTo>
                <a:lnTo>
                  <a:pt x="121614" y="254981"/>
                </a:lnTo>
                <a:lnTo>
                  <a:pt x="110976" y="254981"/>
                </a:lnTo>
                <a:lnTo>
                  <a:pt x="116295" y="251911"/>
                </a:lnTo>
                <a:close/>
                <a:moveTo>
                  <a:pt x="127936" y="251911"/>
                </a:moveTo>
                <a:lnTo>
                  <a:pt x="133256" y="254981"/>
                </a:lnTo>
                <a:lnTo>
                  <a:pt x="122617" y="254981"/>
                </a:lnTo>
                <a:lnTo>
                  <a:pt x="127936" y="251911"/>
                </a:lnTo>
                <a:close/>
                <a:moveTo>
                  <a:pt x="139548" y="251911"/>
                </a:moveTo>
                <a:lnTo>
                  <a:pt x="144867" y="254981"/>
                </a:lnTo>
                <a:lnTo>
                  <a:pt x="134228" y="254981"/>
                </a:lnTo>
                <a:lnTo>
                  <a:pt x="139548" y="251911"/>
                </a:lnTo>
                <a:close/>
                <a:moveTo>
                  <a:pt x="151159" y="251911"/>
                </a:moveTo>
                <a:lnTo>
                  <a:pt x="156478" y="254981"/>
                </a:lnTo>
                <a:lnTo>
                  <a:pt x="145840" y="254981"/>
                </a:lnTo>
                <a:lnTo>
                  <a:pt x="151159" y="251911"/>
                </a:lnTo>
                <a:close/>
                <a:moveTo>
                  <a:pt x="162770" y="251911"/>
                </a:moveTo>
                <a:lnTo>
                  <a:pt x="168089" y="254981"/>
                </a:lnTo>
                <a:lnTo>
                  <a:pt x="157451" y="254981"/>
                </a:lnTo>
                <a:lnTo>
                  <a:pt x="162770" y="251911"/>
                </a:lnTo>
                <a:close/>
                <a:moveTo>
                  <a:pt x="174411" y="251911"/>
                </a:moveTo>
                <a:lnTo>
                  <a:pt x="179731" y="254981"/>
                </a:lnTo>
                <a:lnTo>
                  <a:pt x="169092" y="254981"/>
                </a:lnTo>
                <a:lnTo>
                  <a:pt x="174411" y="251911"/>
                </a:lnTo>
                <a:close/>
                <a:moveTo>
                  <a:pt x="186023" y="251911"/>
                </a:moveTo>
                <a:lnTo>
                  <a:pt x="191342" y="254981"/>
                </a:lnTo>
                <a:lnTo>
                  <a:pt x="180703" y="254981"/>
                </a:lnTo>
                <a:lnTo>
                  <a:pt x="186023" y="251911"/>
                </a:lnTo>
                <a:close/>
                <a:moveTo>
                  <a:pt x="197634" y="251911"/>
                </a:moveTo>
                <a:lnTo>
                  <a:pt x="202953" y="254981"/>
                </a:lnTo>
                <a:lnTo>
                  <a:pt x="192315" y="254981"/>
                </a:lnTo>
                <a:lnTo>
                  <a:pt x="197634" y="251911"/>
                </a:lnTo>
                <a:close/>
                <a:moveTo>
                  <a:pt x="209245" y="251911"/>
                </a:moveTo>
                <a:lnTo>
                  <a:pt x="214564" y="254981"/>
                </a:lnTo>
                <a:lnTo>
                  <a:pt x="203926" y="254981"/>
                </a:lnTo>
                <a:lnTo>
                  <a:pt x="209245" y="251911"/>
                </a:lnTo>
                <a:close/>
                <a:moveTo>
                  <a:pt x="220856" y="251911"/>
                </a:moveTo>
                <a:lnTo>
                  <a:pt x="226175" y="254981"/>
                </a:lnTo>
                <a:lnTo>
                  <a:pt x="215537" y="254981"/>
                </a:lnTo>
                <a:lnTo>
                  <a:pt x="220856" y="251911"/>
                </a:lnTo>
                <a:close/>
                <a:moveTo>
                  <a:pt x="232498" y="251911"/>
                </a:moveTo>
                <a:lnTo>
                  <a:pt x="237817" y="254981"/>
                </a:lnTo>
                <a:lnTo>
                  <a:pt x="227178" y="254981"/>
                </a:lnTo>
                <a:lnTo>
                  <a:pt x="232498" y="251911"/>
                </a:lnTo>
                <a:close/>
                <a:moveTo>
                  <a:pt x="244109" y="251911"/>
                </a:moveTo>
                <a:lnTo>
                  <a:pt x="249428" y="254981"/>
                </a:lnTo>
                <a:lnTo>
                  <a:pt x="238790" y="254981"/>
                </a:lnTo>
                <a:lnTo>
                  <a:pt x="244109" y="251911"/>
                </a:lnTo>
                <a:close/>
                <a:moveTo>
                  <a:pt x="255750" y="251911"/>
                </a:moveTo>
                <a:lnTo>
                  <a:pt x="261070" y="254981"/>
                </a:lnTo>
                <a:lnTo>
                  <a:pt x="250431" y="254981"/>
                </a:lnTo>
                <a:lnTo>
                  <a:pt x="255750" y="251911"/>
                </a:lnTo>
                <a:close/>
                <a:moveTo>
                  <a:pt x="267362" y="251911"/>
                </a:moveTo>
                <a:lnTo>
                  <a:pt x="272681" y="254981"/>
                </a:lnTo>
                <a:lnTo>
                  <a:pt x="262042" y="254981"/>
                </a:lnTo>
                <a:lnTo>
                  <a:pt x="267362" y="251911"/>
                </a:lnTo>
                <a:close/>
                <a:moveTo>
                  <a:pt x="279003" y="251911"/>
                </a:moveTo>
                <a:lnTo>
                  <a:pt x="284322" y="254981"/>
                </a:lnTo>
                <a:lnTo>
                  <a:pt x="273684" y="254981"/>
                </a:lnTo>
                <a:lnTo>
                  <a:pt x="279003" y="251911"/>
                </a:lnTo>
                <a:close/>
                <a:moveTo>
                  <a:pt x="284292" y="255194"/>
                </a:moveTo>
                <a:lnTo>
                  <a:pt x="278973" y="258294"/>
                </a:lnTo>
                <a:lnTo>
                  <a:pt x="273653" y="255194"/>
                </a:lnTo>
                <a:close/>
                <a:moveTo>
                  <a:pt x="17023" y="255255"/>
                </a:moveTo>
                <a:lnTo>
                  <a:pt x="11703" y="258325"/>
                </a:lnTo>
                <a:lnTo>
                  <a:pt x="6384" y="255255"/>
                </a:lnTo>
                <a:close/>
                <a:moveTo>
                  <a:pt x="28664" y="255255"/>
                </a:moveTo>
                <a:lnTo>
                  <a:pt x="23345" y="258325"/>
                </a:lnTo>
                <a:lnTo>
                  <a:pt x="18026" y="255255"/>
                </a:lnTo>
                <a:close/>
                <a:moveTo>
                  <a:pt x="40275" y="255255"/>
                </a:moveTo>
                <a:lnTo>
                  <a:pt x="34956" y="258325"/>
                </a:lnTo>
                <a:lnTo>
                  <a:pt x="29637" y="255255"/>
                </a:lnTo>
                <a:close/>
                <a:moveTo>
                  <a:pt x="51886" y="255255"/>
                </a:moveTo>
                <a:lnTo>
                  <a:pt x="46567" y="258325"/>
                </a:lnTo>
                <a:lnTo>
                  <a:pt x="41248" y="255255"/>
                </a:lnTo>
                <a:close/>
                <a:moveTo>
                  <a:pt x="63528" y="255255"/>
                </a:moveTo>
                <a:lnTo>
                  <a:pt x="58209" y="258325"/>
                </a:lnTo>
                <a:lnTo>
                  <a:pt x="52889" y="255255"/>
                </a:lnTo>
                <a:close/>
                <a:moveTo>
                  <a:pt x="75109" y="255255"/>
                </a:moveTo>
                <a:lnTo>
                  <a:pt x="69789" y="258325"/>
                </a:lnTo>
                <a:lnTo>
                  <a:pt x="64470" y="255255"/>
                </a:lnTo>
                <a:close/>
                <a:moveTo>
                  <a:pt x="86750" y="255255"/>
                </a:moveTo>
                <a:lnTo>
                  <a:pt x="81431" y="258325"/>
                </a:lnTo>
                <a:lnTo>
                  <a:pt x="76112" y="255255"/>
                </a:lnTo>
                <a:close/>
                <a:moveTo>
                  <a:pt x="98361" y="255255"/>
                </a:moveTo>
                <a:lnTo>
                  <a:pt x="93042" y="258325"/>
                </a:lnTo>
                <a:lnTo>
                  <a:pt x="87723" y="255255"/>
                </a:lnTo>
                <a:close/>
                <a:moveTo>
                  <a:pt x="110003" y="255255"/>
                </a:moveTo>
                <a:lnTo>
                  <a:pt x="104684" y="258325"/>
                </a:lnTo>
                <a:lnTo>
                  <a:pt x="99364" y="255255"/>
                </a:lnTo>
                <a:close/>
                <a:moveTo>
                  <a:pt x="121614" y="255255"/>
                </a:moveTo>
                <a:lnTo>
                  <a:pt x="116295" y="258325"/>
                </a:lnTo>
                <a:lnTo>
                  <a:pt x="110976" y="255255"/>
                </a:lnTo>
                <a:close/>
                <a:moveTo>
                  <a:pt x="133256" y="255255"/>
                </a:moveTo>
                <a:lnTo>
                  <a:pt x="127936" y="258325"/>
                </a:lnTo>
                <a:lnTo>
                  <a:pt x="122617" y="255255"/>
                </a:lnTo>
                <a:close/>
                <a:moveTo>
                  <a:pt x="144836" y="255255"/>
                </a:moveTo>
                <a:lnTo>
                  <a:pt x="139517" y="258325"/>
                </a:lnTo>
                <a:lnTo>
                  <a:pt x="134198" y="255255"/>
                </a:lnTo>
                <a:close/>
                <a:moveTo>
                  <a:pt x="156478" y="255255"/>
                </a:moveTo>
                <a:lnTo>
                  <a:pt x="151159" y="258325"/>
                </a:lnTo>
                <a:lnTo>
                  <a:pt x="145840" y="255255"/>
                </a:lnTo>
                <a:close/>
                <a:moveTo>
                  <a:pt x="168089" y="255255"/>
                </a:moveTo>
                <a:lnTo>
                  <a:pt x="162770" y="258325"/>
                </a:lnTo>
                <a:lnTo>
                  <a:pt x="157451" y="255255"/>
                </a:lnTo>
                <a:close/>
                <a:moveTo>
                  <a:pt x="179731" y="255255"/>
                </a:moveTo>
                <a:lnTo>
                  <a:pt x="174411" y="258325"/>
                </a:lnTo>
                <a:lnTo>
                  <a:pt x="169092" y="255255"/>
                </a:lnTo>
                <a:close/>
                <a:moveTo>
                  <a:pt x="191342" y="255255"/>
                </a:moveTo>
                <a:lnTo>
                  <a:pt x="186023" y="258325"/>
                </a:lnTo>
                <a:lnTo>
                  <a:pt x="180703" y="255255"/>
                </a:lnTo>
                <a:close/>
                <a:moveTo>
                  <a:pt x="202953" y="255255"/>
                </a:moveTo>
                <a:lnTo>
                  <a:pt x="197634" y="258325"/>
                </a:lnTo>
                <a:lnTo>
                  <a:pt x="192315" y="255255"/>
                </a:lnTo>
                <a:close/>
                <a:moveTo>
                  <a:pt x="214564" y="255255"/>
                </a:moveTo>
                <a:lnTo>
                  <a:pt x="209245" y="258325"/>
                </a:lnTo>
                <a:lnTo>
                  <a:pt x="203926" y="255255"/>
                </a:lnTo>
                <a:close/>
                <a:moveTo>
                  <a:pt x="226175" y="255255"/>
                </a:moveTo>
                <a:lnTo>
                  <a:pt x="220856" y="258325"/>
                </a:lnTo>
                <a:lnTo>
                  <a:pt x="215537" y="255255"/>
                </a:lnTo>
                <a:close/>
                <a:moveTo>
                  <a:pt x="237817" y="255255"/>
                </a:moveTo>
                <a:lnTo>
                  <a:pt x="232498" y="258325"/>
                </a:lnTo>
                <a:lnTo>
                  <a:pt x="227178" y="255255"/>
                </a:lnTo>
                <a:close/>
                <a:moveTo>
                  <a:pt x="249428" y="255255"/>
                </a:moveTo>
                <a:lnTo>
                  <a:pt x="244109" y="258325"/>
                </a:lnTo>
                <a:lnTo>
                  <a:pt x="238790" y="255255"/>
                </a:lnTo>
                <a:close/>
                <a:moveTo>
                  <a:pt x="261070" y="255255"/>
                </a:moveTo>
                <a:lnTo>
                  <a:pt x="255750" y="258325"/>
                </a:lnTo>
                <a:lnTo>
                  <a:pt x="250431" y="255255"/>
                </a:lnTo>
                <a:close/>
                <a:moveTo>
                  <a:pt x="272681" y="255255"/>
                </a:moveTo>
                <a:lnTo>
                  <a:pt x="267362" y="258325"/>
                </a:lnTo>
                <a:lnTo>
                  <a:pt x="262042" y="255255"/>
                </a:lnTo>
                <a:close/>
                <a:moveTo>
                  <a:pt x="17174" y="255437"/>
                </a:moveTo>
                <a:lnTo>
                  <a:pt x="11855" y="264617"/>
                </a:lnTo>
                <a:lnTo>
                  <a:pt x="11855" y="258507"/>
                </a:lnTo>
                <a:lnTo>
                  <a:pt x="17174" y="255437"/>
                </a:lnTo>
                <a:close/>
                <a:moveTo>
                  <a:pt x="28816" y="255437"/>
                </a:moveTo>
                <a:lnTo>
                  <a:pt x="23497" y="264617"/>
                </a:lnTo>
                <a:lnTo>
                  <a:pt x="23497" y="258507"/>
                </a:lnTo>
                <a:lnTo>
                  <a:pt x="28816" y="255437"/>
                </a:lnTo>
                <a:close/>
                <a:moveTo>
                  <a:pt x="40427" y="255437"/>
                </a:moveTo>
                <a:lnTo>
                  <a:pt x="35108" y="264617"/>
                </a:lnTo>
                <a:lnTo>
                  <a:pt x="35108" y="258507"/>
                </a:lnTo>
                <a:lnTo>
                  <a:pt x="40427" y="255437"/>
                </a:lnTo>
                <a:close/>
                <a:moveTo>
                  <a:pt x="52008" y="255437"/>
                </a:moveTo>
                <a:lnTo>
                  <a:pt x="46689" y="264617"/>
                </a:lnTo>
                <a:lnTo>
                  <a:pt x="46689" y="258507"/>
                </a:lnTo>
                <a:lnTo>
                  <a:pt x="52008" y="255437"/>
                </a:lnTo>
                <a:close/>
                <a:moveTo>
                  <a:pt x="63650" y="255437"/>
                </a:moveTo>
                <a:lnTo>
                  <a:pt x="58330" y="264617"/>
                </a:lnTo>
                <a:lnTo>
                  <a:pt x="58330" y="258507"/>
                </a:lnTo>
                <a:lnTo>
                  <a:pt x="63650" y="255437"/>
                </a:lnTo>
                <a:close/>
                <a:moveTo>
                  <a:pt x="75261" y="255437"/>
                </a:moveTo>
                <a:lnTo>
                  <a:pt x="69941" y="264617"/>
                </a:lnTo>
                <a:lnTo>
                  <a:pt x="69941" y="258507"/>
                </a:lnTo>
                <a:lnTo>
                  <a:pt x="75261" y="255437"/>
                </a:lnTo>
                <a:close/>
                <a:moveTo>
                  <a:pt x="86902" y="255437"/>
                </a:moveTo>
                <a:lnTo>
                  <a:pt x="81583" y="264617"/>
                </a:lnTo>
                <a:lnTo>
                  <a:pt x="81583" y="258507"/>
                </a:lnTo>
                <a:lnTo>
                  <a:pt x="86902" y="255437"/>
                </a:lnTo>
                <a:close/>
                <a:moveTo>
                  <a:pt x="98513" y="255437"/>
                </a:moveTo>
                <a:lnTo>
                  <a:pt x="93194" y="264617"/>
                </a:lnTo>
                <a:lnTo>
                  <a:pt x="93194" y="258507"/>
                </a:lnTo>
                <a:lnTo>
                  <a:pt x="98513" y="255437"/>
                </a:lnTo>
                <a:close/>
                <a:moveTo>
                  <a:pt x="110155" y="255437"/>
                </a:moveTo>
                <a:lnTo>
                  <a:pt x="104836" y="264617"/>
                </a:lnTo>
                <a:lnTo>
                  <a:pt x="104836" y="258507"/>
                </a:lnTo>
                <a:lnTo>
                  <a:pt x="110155" y="255437"/>
                </a:lnTo>
                <a:close/>
                <a:moveTo>
                  <a:pt x="121736" y="255437"/>
                </a:moveTo>
                <a:lnTo>
                  <a:pt x="116416" y="264617"/>
                </a:lnTo>
                <a:lnTo>
                  <a:pt x="116416" y="258507"/>
                </a:lnTo>
                <a:lnTo>
                  <a:pt x="121736" y="255437"/>
                </a:lnTo>
                <a:close/>
                <a:moveTo>
                  <a:pt x="133377" y="255437"/>
                </a:moveTo>
                <a:lnTo>
                  <a:pt x="128058" y="264617"/>
                </a:lnTo>
                <a:lnTo>
                  <a:pt x="128058" y="258507"/>
                </a:lnTo>
                <a:lnTo>
                  <a:pt x="133377" y="255437"/>
                </a:lnTo>
                <a:close/>
                <a:moveTo>
                  <a:pt x="144988" y="255437"/>
                </a:moveTo>
                <a:lnTo>
                  <a:pt x="139669" y="264617"/>
                </a:lnTo>
                <a:lnTo>
                  <a:pt x="139669" y="258507"/>
                </a:lnTo>
                <a:lnTo>
                  <a:pt x="144988" y="255437"/>
                </a:lnTo>
                <a:close/>
                <a:moveTo>
                  <a:pt x="156630" y="255437"/>
                </a:moveTo>
                <a:lnTo>
                  <a:pt x="151311" y="264617"/>
                </a:lnTo>
                <a:lnTo>
                  <a:pt x="151311" y="258507"/>
                </a:lnTo>
                <a:lnTo>
                  <a:pt x="156630" y="255437"/>
                </a:lnTo>
                <a:close/>
                <a:moveTo>
                  <a:pt x="168241" y="255437"/>
                </a:moveTo>
                <a:lnTo>
                  <a:pt x="162922" y="264617"/>
                </a:lnTo>
                <a:lnTo>
                  <a:pt x="162922" y="258507"/>
                </a:lnTo>
                <a:lnTo>
                  <a:pt x="168241" y="255437"/>
                </a:lnTo>
                <a:close/>
                <a:moveTo>
                  <a:pt x="179822" y="255437"/>
                </a:moveTo>
                <a:lnTo>
                  <a:pt x="174503" y="264617"/>
                </a:lnTo>
                <a:lnTo>
                  <a:pt x="174503" y="258507"/>
                </a:lnTo>
                <a:lnTo>
                  <a:pt x="179822" y="255437"/>
                </a:lnTo>
                <a:close/>
                <a:moveTo>
                  <a:pt x="191463" y="255437"/>
                </a:moveTo>
                <a:lnTo>
                  <a:pt x="186144" y="264617"/>
                </a:lnTo>
                <a:lnTo>
                  <a:pt x="186144" y="258507"/>
                </a:lnTo>
                <a:lnTo>
                  <a:pt x="191463" y="255437"/>
                </a:lnTo>
                <a:close/>
                <a:moveTo>
                  <a:pt x="203075" y="255437"/>
                </a:moveTo>
                <a:lnTo>
                  <a:pt x="197755" y="264617"/>
                </a:lnTo>
                <a:lnTo>
                  <a:pt x="197755" y="258507"/>
                </a:lnTo>
                <a:lnTo>
                  <a:pt x="203075" y="255437"/>
                </a:lnTo>
                <a:close/>
                <a:moveTo>
                  <a:pt x="214716" y="255437"/>
                </a:moveTo>
                <a:lnTo>
                  <a:pt x="209397" y="264617"/>
                </a:lnTo>
                <a:lnTo>
                  <a:pt x="209397" y="258507"/>
                </a:lnTo>
                <a:lnTo>
                  <a:pt x="214716" y="255437"/>
                </a:lnTo>
                <a:close/>
                <a:moveTo>
                  <a:pt x="226327" y="255437"/>
                </a:moveTo>
                <a:lnTo>
                  <a:pt x="221008" y="264617"/>
                </a:lnTo>
                <a:lnTo>
                  <a:pt x="221008" y="258507"/>
                </a:lnTo>
                <a:lnTo>
                  <a:pt x="226327" y="255437"/>
                </a:lnTo>
                <a:close/>
                <a:moveTo>
                  <a:pt x="237969" y="255437"/>
                </a:moveTo>
                <a:lnTo>
                  <a:pt x="232650" y="264617"/>
                </a:lnTo>
                <a:lnTo>
                  <a:pt x="232650" y="258507"/>
                </a:lnTo>
                <a:lnTo>
                  <a:pt x="237969" y="255437"/>
                </a:lnTo>
                <a:close/>
                <a:moveTo>
                  <a:pt x="249550" y="255437"/>
                </a:moveTo>
                <a:lnTo>
                  <a:pt x="244230" y="264617"/>
                </a:lnTo>
                <a:lnTo>
                  <a:pt x="244230" y="258507"/>
                </a:lnTo>
                <a:lnTo>
                  <a:pt x="249550" y="255437"/>
                </a:lnTo>
                <a:close/>
                <a:moveTo>
                  <a:pt x="261191" y="255437"/>
                </a:moveTo>
                <a:lnTo>
                  <a:pt x="255872" y="264617"/>
                </a:lnTo>
                <a:lnTo>
                  <a:pt x="255872" y="258507"/>
                </a:lnTo>
                <a:lnTo>
                  <a:pt x="261191" y="255437"/>
                </a:lnTo>
                <a:close/>
                <a:moveTo>
                  <a:pt x="272802" y="255437"/>
                </a:moveTo>
                <a:lnTo>
                  <a:pt x="267483" y="264617"/>
                </a:lnTo>
                <a:lnTo>
                  <a:pt x="267483" y="258507"/>
                </a:lnTo>
                <a:lnTo>
                  <a:pt x="272802" y="255437"/>
                </a:lnTo>
                <a:close/>
                <a:moveTo>
                  <a:pt x="284444" y="255437"/>
                </a:moveTo>
                <a:lnTo>
                  <a:pt x="279125" y="264617"/>
                </a:lnTo>
                <a:lnTo>
                  <a:pt x="279125" y="258507"/>
                </a:lnTo>
                <a:lnTo>
                  <a:pt x="284444" y="255437"/>
                </a:lnTo>
                <a:close/>
                <a:moveTo>
                  <a:pt x="6262" y="255468"/>
                </a:moveTo>
                <a:lnTo>
                  <a:pt x="11582" y="258507"/>
                </a:lnTo>
                <a:lnTo>
                  <a:pt x="11582" y="264677"/>
                </a:lnTo>
                <a:lnTo>
                  <a:pt x="6262" y="255468"/>
                </a:lnTo>
                <a:close/>
                <a:moveTo>
                  <a:pt x="17904" y="255468"/>
                </a:moveTo>
                <a:lnTo>
                  <a:pt x="23223" y="258507"/>
                </a:lnTo>
                <a:lnTo>
                  <a:pt x="23223" y="264677"/>
                </a:lnTo>
                <a:lnTo>
                  <a:pt x="17904" y="255468"/>
                </a:lnTo>
                <a:close/>
                <a:moveTo>
                  <a:pt x="29515" y="255468"/>
                </a:moveTo>
                <a:lnTo>
                  <a:pt x="34834" y="258507"/>
                </a:lnTo>
                <a:lnTo>
                  <a:pt x="34834" y="264677"/>
                </a:lnTo>
                <a:lnTo>
                  <a:pt x="29515" y="255468"/>
                </a:lnTo>
                <a:close/>
                <a:moveTo>
                  <a:pt x="41126" y="255468"/>
                </a:moveTo>
                <a:lnTo>
                  <a:pt x="46446" y="258507"/>
                </a:lnTo>
                <a:lnTo>
                  <a:pt x="46446" y="264677"/>
                </a:lnTo>
                <a:lnTo>
                  <a:pt x="41126" y="255468"/>
                </a:lnTo>
                <a:close/>
                <a:moveTo>
                  <a:pt x="52737" y="255468"/>
                </a:moveTo>
                <a:lnTo>
                  <a:pt x="58057" y="258507"/>
                </a:lnTo>
                <a:lnTo>
                  <a:pt x="58057" y="264677"/>
                </a:lnTo>
                <a:lnTo>
                  <a:pt x="52737" y="255468"/>
                </a:lnTo>
                <a:close/>
                <a:moveTo>
                  <a:pt x="64379" y="255468"/>
                </a:moveTo>
                <a:lnTo>
                  <a:pt x="69698" y="258507"/>
                </a:lnTo>
                <a:lnTo>
                  <a:pt x="69698" y="264677"/>
                </a:lnTo>
                <a:lnTo>
                  <a:pt x="64379" y="255468"/>
                </a:lnTo>
                <a:close/>
                <a:moveTo>
                  <a:pt x="75990" y="255468"/>
                </a:moveTo>
                <a:lnTo>
                  <a:pt x="81309" y="258507"/>
                </a:lnTo>
                <a:lnTo>
                  <a:pt x="81309" y="264677"/>
                </a:lnTo>
                <a:lnTo>
                  <a:pt x="75990" y="255468"/>
                </a:lnTo>
                <a:close/>
                <a:moveTo>
                  <a:pt x="87632" y="255468"/>
                </a:moveTo>
                <a:lnTo>
                  <a:pt x="92951" y="258507"/>
                </a:lnTo>
                <a:lnTo>
                  <a:pt x="92951" y="264677"/>
                </a:lnTo>
                <a:lnTo>
                  <a:pt x="87632" y="255468"/>
                </a:lnTo>
                <a:close/>
                <a:moveTo>
                  <a:pt x="99243" y="255468"/>
                </a:moveTo>
                <a:lnTo>
                  <a:pt x="104562" y="258507"/>
                </a:lnTo>
                <a:lnTo>
                  <a:pt x="104562" y="264677"/>
                </a:lnTo>
                <a:lnTo>
                  <a:pt x="99243" y="255468"/>
                </a:lnTo>
                <a:close/>
                <a:moveTo>
                  <a:pt x="110824" y="255468"/>
                </a:moveTo>
                <a:lnTo>
                  <a:pt x="116143" y="258507"/>
                </a:lnTo>
                <a:lnTo>
                  <a:pt x="116143" y="264677"/>
                </a:lnTo>
                <a:lnTo>
                  <a:pt x="110824" y="255468"/>
                </a:lnTo>
                <a:close/>
                <a:moveTo>
                  <a:pt x="122465" y="255468"/>
                </a:moveTo>
                <a:lnTo>
                  <a:pt x="127784" y="258507"/>
                </a:lnTo>
                <a:lnTo>
                  <a:pt x="127784" y="264677"/>
                </a:lnTo>
                <a:lnTo>
                  <a:pt x="122465" y="255468"/>
                </a:lnTo>
                <a:close/>
                <a:moveTo>
                  <a:pt x="134076" y="255468"/>
                </a:moveTo>
                <a:lnTo>
                  <a:pt x="139396" y="258507"/>
                </a:lnTo>
                <a:lnTo>
                  <a:pt x="139396" y="264677"/>
                </a:lnTo>
                <a:lnTo>
                  <a:pt x="134076" y="255468"/>
                </a:lnTo>
                <a:close/>
                <a:moveTo>
                  <a:pt x="145718" y="255468"/>
                </a:moveTo>
                <a:lnTo>
                  <a:pt x="151037" y="258507"/>
                </a:lnTo>
                <a:lnTo>
                  <a:pt x="151037" y="264677"/>
                </a:lnTo>
                <a:lnTo>
                  <a:pt x="145718" y="255468"/>
                </a:lnTo>
                <a:close/>
                <a:moveTo>
                  <a:pt x="157329" y="255468"/>
                </a:moveTo>
                <a:lnTo>
                  <a:pt x="162648" y="258507"/>
                </a:lnTo>
                <a:lnTo>
                  <a:pt x="162648" y="264677"/>
                </a:lnTo>
                <a:lnTo>
                  <a:pt x="157329" y="255468"/>
                </a:lnTo>
                <a:close/>
                <a:moveTo>
                  <a:pt x="168971" y="255468"/>
                </a:moveTo>
                <a:lnTo>
                  <a:pt x="174290" y="258507"/>
                </a:lnTo>
                <a:lnTo>
                  <a:pt x="174290" y="264677"/>
                </a:lnTo>
                <a:lnTo>
                  <a:pt x="168971" y="255468"/>
                </a:lnTo>
                <a:close/>
                <a:moveTo>
                  <a:pt x="180551" y="255468"/>
                </a:moveTo>
                <a:lnTo>
                  <a:pt x="185871" y="258507"/>
                </a:lnTo>
                <a:lnTo>
                  <a:pt x="185871" y="264677"/>
                </a:lnTo>
                <a:lnTo>
                  <a:pt x="180551" y="255468"/>
                </a:lnTo>
                <a:close/>
                <a:moveTo>
                  <a:pt x="192193" y="255468"/>
                </a:moveTo>
                <a:lnTo>
                  <a:pt x="197512" y="258507"/>
                </a:lnTo>
                <a:lnTo>
                  <a:pt x="197512" y="264677"/>
                </a:lnTo>
                <a:lnTo>
                  <a:pt x="192193" y="255468"/>
                </a:lnTo>
                <a:close/>
                <a:moveTo>
                  <a:pt x="203804" y="255468"/>
                </a:moveTo>
                <a:lnTo>
                  <a:pt x="209123" y="258507"/>
                </a:lnTo>
                <a:lnTo>
                  <a:pt x="209123" y="264677"/>
                </a:lnTo>
                <a:lnTo>
                  <a:pt x="203804" y="255468"/>
                </a:lnTo>
                <a:close/>
                <a:moveTo>
                  <a:pt x="215446" y="255468"/>
                </a:moveTo>
                <a:lnTo>
                  <a:pt x="220765" y="258507"/>
                </a:lnTo>
                <a:lnTo>
                  <a:pt x="220765" y="264677"/>
                </a:lnTo>
                <a:lnTo>
                  <a:pt x="215446" y="255468"/>
                </a:lnTo>
                <a:close/>
                <a:moveTo>
                  <a:pt x="227057" y="255468"/>
                </a:moveTo>
                <a:lnTo>
                  <a:pt x="232376" y="258507"/>
                </a:lnTo>
                <a:lnTo>
                  <a:pt x="232376" y="264677"/>
                </a:lnTo>
                <a:lnTo>
                  <a:pt x="227057" y="255468"/>
                </a:lnTo>
                <a:close/>
                <a:moveTo>
                  <a:pt x="243941" y="264650"/>
                </a:moveTo>
                <a:lnTo>
                  <a:pt x="243957" y="264677"/>
                </a:lnTo>
                <a:lnTo>
                  <a:pt x="243957" y="264659"/>
                </a:lnTo>
                <a:lnTo>
                  <a:pt x="243957" y="264659"/>
                </a:lnTo>
                <a:lnTo>
                  <a:pt x="243941" y="264650"/>
                </a:lnTo>
                <a:close/>
                <a:moveTo>
                  <a:pt x="255584" y="264653"/>
                </a:moveTo>
                <a:lnTo>
                  <a:pt x="255598" y="264677"/>
                </a:lnTo>
                <a:lnTo>
                  <a:pt x="255598" y="264661"/>
                </a:lnTo>
                <a:lnTo>
                  <a:pt x="255598" y="264661"/>
                </a:lnTo>
                <a:lnTo>
                  <a:pt x="255584" y="264653"/>
                </a:lnTo>
                <a:close/>
                <a:moveTo>
                  <a:pt x="267194" y="264650"/>
                </a:moveTo>
                <a:lnTo>
                  <a:pt x="267210" y="264677"/>
                </a:lnTo>
                <a:lnTo>
                  <a:pt x="267210" y="264659"/>
                </a:lnTo>
                <a:lnTo>
                  <a:pt x="267194" y="264650"/>
                </a:lnTo>
                <a:close/>
                <a:moveTo>
                  <a:pt x="278837" y="264653"/>
                </a:moveTo>
                <a:lnTo>
                  <a:pt x="278851" y="264677"/>
                </a:lnTo>
                <a:lnTo>
                  <a:pt x="278851" y="264661"/>
                </a:lnTo>
                <a:lnTo>
                  <a:pt x="278851" y="264661"/>
                </a:lnTo>
                <a:lnTo>
                  <a:pt x="278837" y="264653"/>
                </a:lnTo>
                <a:close/>
                <a:moveTo>
                  <a:pt x="52798" y="261699"/>
                </a:moveTo>
                <a:lnTo>
                  <a:pt x="52662" y="261778"/>
                </a:lnTo>
                <a:lnTo>
                  <a:pt x="52662" y="261778"/>
                </a:lnTo>
                <a:lnTo>
                  <a:pt x="57844" y="264769"/>
                </a:lnTo>
                <a:lnTo>
                  <a:pt x="57844" y="264769"/>
                </a:lnTo>
                <a:lnTo>
                  <a:pt x="57705" y="264528"/>
                </a:lnTo>
                <a:lnTo>
                  <a:pt x="57705" y="264528"/>
                </a:lnTo>
                <a:lnTo>
                  <a:pt x="57705" y="264528"/>
                </a:lnTo>
                <a:lnTo>
                  <a:pt x="57705" y="264528"/>
                </a:lnTo>
                <a:lnTo>
                  <a:pt x="57705" y="264528"/>
                </a:lnTo>
                <a:lnTo>
                  <a:pt x="52798" y="261699"/>
                </a:lnTo>
                <a:close/>
                <a:moveTo>
                  <a:pt x="6050" y="255589"/>
                </a:moveTo>
                <a:lnTo>
                  <a:pt x="6050" y="261699"/>
                </a:lnTo>
                <a:lnTo>
                  <a:pt x="11369" y="264769"/>
                </a:lnTo>
                <a:lnTo>
                  <a:pt x="11245" y="264556"/>
                </a:lnTo>
                <a:lnTo>
                  <a:pt x="11245" y="264556"/>
                </a:lnTo>
                <a:lnTo>
                  <a:pt x="6232" y="261668"/>
                </a:lnTo>
                <a:cubicBezTo>
                  <a:pt x="6202" y="261638"/>
                  <a:pt x="6171" y="261577"/>
                  <a:pt x="6171" y="261547"/>
                </a:cubicBezTo>
                <a:lnTo>
                  <a:pt x="6171" y="255799"/>
                </a:lnTo>
                <a:lnTo>
                  <a:pt x="6171" y="255799"/>
                </a:lnTo>
                <a:lnTo>
                  <a:pt x="6050" y="255589"/>
                </a:lnTo>
                <a:close/>
                <a:moveTo>
                  <a:pt x="17934" y="261699"/>
                </a:moveTo>
                <a:lnTo>
                  <a:pt x="17798" y="261778"/>
                </a:lnTo>
                <a:lnTo>
                  <a:pt x="17798" y="261778"/>
                </a:lnTo>
                <a:lnTo>
                  <a:pt x="22980" y="264769"/>
                </a:lnTo>
                <a:lnTo>
                  <a:pt x="22841" y="264528"/>
                </a:lnTo>
                <a:lnTo>
                  <a:pt x="22841" y="264528"/>
                </a:lnTo>
                <a:lnTo>
                  <a:pt x="22841" y="264528"/>
                </a:lnTo>
                <a:lnTo>
                  <a:pt x="22841" y="264528"/>
                </a:lnTo>
                <a:lnTo>
                  <a:pt x="22841" y="264528"/>
                </a:lnTo>
                <a:lnTo>
                  <a:pt x="22841" y="264528"/>
                </a:lnTo>
                <a:lnTo>
                  <a:pt x="17934" y="261699"/>
                </a:lnTo>
                <a:close/>
                <a:moveTo>
                  <a:pt x="29576" y="261699"/>
                </a:moveTo>
                <a:lnTo>
                  <a:pt x="29439" y="261778"/>
                </a:lnTo>
                <a:lnTo>
                  <a:pt x="29439" y="261778"/>
                </a:lnTo>
                <a:lnTo>
                  <a:pt x="34622" y="264769"/>
                </a:lnTo>
                <a:lnTo>
                  <a:pt x="34495" y="264551"/>
                </a:lnTo>
                <a:lnTo>
                  <a:pt x="34495" y="264551"/>
                </a:lnTo>
                <a:lnTo>
                  <a:pt x="29576" y="261699"/>
                </a:lnTo>
                <a:close/>
                <a:moveTo>
                  <a:pt x="41187" y="261699"/>
                </a:moveTo>
                <a:lnTo>
                  <a:pt x="41035" y="261786"/>
                </a:lnTo>
                <a:lnTo>
                  <a:pt x="41035" y="261786"/>
                </a:lnTo>
                <a:lnTo>
                  <a:pt x="46202" y="264769"/>
                </a:lnTo>
                <a:lnTo>
                  <a:pt x="46048" y="264502"/>
                </a:lnTo>
                <a:lnTo>
                  <a:pt x="46048" y="264502"/>
                </a:lnTo>
                <a:lnTo>
                  <a:pt x="41187" y="261699"/>
                </a:lnTo>
                <a:close/>
                <a:moveTo>
                  <a:pt x="64440" y="261699"/>
                </a:moveTo>
                <a:lnTo>
                  <a:pt x="64288" y="261786"/>
                </a:lnTo>
                <a:lnTo>
                  <a:pt x="64288" y="261786"/>
                </a:lnTo>
                <a:lnTo>
                  <a:pt x="69455" y="264769"/>
                </a:lnTo>
                <a:lnTo>
                  <a:pt x="69301" y="264502"/>
                </a:lnTo>
                <a:lnTo>
                  <a:pt x="69301" y="264502"/>
                </a:lnTo>
                <a:lnTo>
                  <a:pt x="64440" y="261699"/>
                </a:lnTo>
                <a:close/>
                <a:moveTo>
                  <a:pt x="76051" y="261699"/>
                </a:moveTo>
                <a:lnTo>
                  <a:pt x="75914" y="261778"/>
                </a:lnTo>
                <a:lnTo>
                  <a:pt x="75914" y="261778"/>
                </a:lnTo>
                <a:lnTo>
                  <a:pt x="81097" y="264769"/>
                </a:lnTo>
                <a:lnTo>
                  <a:pt x="80957" y="264528"/>
                </a:lnTo>
                <a:lnTo>
                  <a:pt x="76051" y="261699"/>
                </a:lnTo>
                <a:close/>
                <a:moveTo>
                  <a:pt x="87693" y="261699"/>
                </a:moveTo>
                <a:lnTo>
                  <a:pt x="87540" y="261786"/>
                </a:lnTo>
                <a:lnTo>
                  <a:pt x="87540" y="261786"/>
                </a:lnTo>
                <a:lnTo>
                  <a:pt x="92708" y="264769"/>
                </a:lnTo>
                <a:lnTo>
                  <a:pt x="92553" y="264502"/>
                </a:lnTo>
                <a:lnTo>
                  <a:pt x="92553" y="264502"/>
                </a:lnTo>
                <a:lnTo>
                  <a:pt x="87693" y="261699"/>
                </a:lnTo>
                <a:close/>
                <a:moveTo>
                  <a:pt x="99304" y="261699"/>
                </a:moveTo>
                <a:lnTo>
                  <a:pt x="99167" y="261778"/>
                </a:lnTo>
                <a:lnTo>
                  <a:pt x="99167" y="261778"/>
                </a:lnTo>
                <a:lnTo>
                  <a:pt x="104349" y="264769"/>
                </a:lnTo>
                <a:lnTo>
                  <a:pt x="104210" y="264528"/>
                </a:lnTo>
                <a:lnTo>
                  <a:pt x="99304" y="261699"/>
                </a:lnTo>
                <a:close/>
                <a:moveTo>
                  <a:pt x="110945" y="261699"/>
                </a:moveTo>
                <a:lnTo>
                  <a:pt x="110778" y="261795"/>
                </a:lnTo>
                <a:lnTo>
                  <a:pt x="115930" y="264769"/>
                </a:lnTo>
                <a:lnTo>
                  <a:pt x="115760" y="264476"/>
                </a:lnTo>
                <a:lnTo>
                  <a:pt x="115760" y="264476"/>
                </a:lnTo>
                <a:lnTo>
                  <a:pt x="110945" y="261699"/>
                </a:lnTo>
                <a:close/>
                <a:moveTo>
                  <a:pt x="122587" y="261699"/>
                </a:moveTo>
                <a:lnTo>
                  <a:pt x="122404" y="261804"/>
                </a:lnTo>
                <a:lnTo>
                  <a:pt x="122404" y="261804"/>
                </a:lnTo>
                <a:lnTo>
                  <a:pt x="127541" y="264769"/>
                </a:lnTo>
                <a:lnTo>
                  <a:pt x="127369" y="264471"/>
                </a:lnTo>
                <a:lnTo>
                  <a:pt x="127369" y="264471"/>
                </a:lnTo>
                <a:lnTo>
                  <a:pt x="122587" y="261699"/>
                </a:lnTo>
                <a:close/>
                <a:moveTo>
                  <a:pt x="134198" y="261699"/>
                </a:moveTo>
                <a:lnTo>
                  <a:pt x="134031" y="261795"/>
                </a:lnTo>
                <a:lnTo>
                  <a:pt x="139183" y="264769"/>
                </a:lnTo>
                <a:lnTo>
                  <a:pt x="139013" y="264476"/>
                </a:lnTo>
                <a:lnTo>
                  <a:pt x="139013" y="264476"/>
                </a:lnTo>
                <a:lnTo>
                  <a:pt x="134198" y="261699"/>
                </a:lnTo>
                <a:close/>
                <a:moveTo>
                  <a:pt x="145840" y="261699"/>
                </a:moveTo>
                <a:lnTo>
                  <a:pt x="145657" y="261804"/>
                </a:lnTo>
                <a:lnTo>
                  <a:pt x="145657" y="261804"/>
                </a:lnTo>
                <a:lnTo>
                  <a:pt x="150794" y="264769"/>
                </a:lnTo>
                <a:lnTo>
                  <a:pt x="150622" y="264471"/>
                </a:lnTo>
                <a:lnTo>
                  <a:pt x="150622" y="264471"/>
                </a:lnTo>
                <a:lnTo>
                  <a:pt x="145840" y="261699"/>
                </a:lnTo>
                <a:close/>
                <a:moveTo>
                  <a:pt x="157451" y="261699"/>
                </a:moveTo>
                <a:lnTo>
                  <a:pt x="157283" y="261795"/>
                </a:lnTo>
                <a:lnTo>
                  <a:pt x="157283" y="261795"/>
                </a:lnTo>
                <a:lnTo>
                  <a:pt x="162436" y="264769"/>
                </a:lnTo>
                <a:lnTo>
                  <a:pt x="162266" y="264476"/>
                </a:lnTo>
                <a:lnTo>
                  <a:pt x="162266" y="264476"/>
                </a:lnTo>
                <a:lnTo>
                  <a:pt x="157451" y="261699"/>
                </a:lnTo>
                <a:close/>
                <a:moveTo>
                  <a:pt x="169092" y="261699"/>
                </a:moveTo>
                <a:lnTo>
                  <a:pt x="168910" y="261804"/>
                </a:lnTo>
                <a:lnTo>
                  <a:pt x="168910" y="261804"/>
                </a:lnTo>
                <a:lnTo>
                  <a:pt x="174047" y="264769"/>
                </a:lnTo>
                <a:lnTo>
                  <a:pt x="173874" y="264471"/>
                </a:lnTo>
                <a:lnTo>
                  <a:pt x="169092" y="261699"/>
                </a:lnTo>
                <a:close/>
                <a:moveTo>
                  <a:pt x="180703" y="261699"/>
                </a:moveTo>
                <a:lnTo>
                  <a:pt x="180521" y="261804"/>
                </a:lnTo>
                <a:lnTo>
                  <a:pt x="180521" y="261804"/>
                </a:lnTo>
                <a:lnTo>
                  <a:pt x="185658" y="264769"/>
                </a:lnTo>
                <a:lnTo>
                  <a:pt x="185473" y="264449"/>
                </a:lnTo>
                <a:lnTo>
                  <a:pt x="185473" y="264449"/>
                </a:lnTo>
                <a:lnTo>
                  <a:pt x="180703" y="261699"/>
                </a:lnTo>
                <a:close/>
                <a:moveTo>
                  <a:pt x="192345" y="261699"/>
                </a:moveTo>
                <a:lnTo>
                  <a:pt x="192147" y="261813"/>
                </a:lnTo>
                <a:lnTo>
                  <a:pt x="192147" y="261813"/>
                </a:lnTo>
                <a:lnTo>
                  <a:pt x="197269" y="264769"/>
                </a:lnTo>
                <a:lnTo>
                  <a:pt x="197081" y="264445"/>
                </a:lnTo>
                <a:lnTo>
                  <a:pt x="197081" y="264445"/>
                </a:lnTo>
                <a:lnTo>
                  <a:pt x="192345" y="261699"/>
                </a:lnTo>
                <a:close/>
                <a:moveTo>
                  <a:pt x="203956" y="261699"/>
                </a:moveTo>
                <a:lnTo>
                  <a:pt x="203774" y="261804"/>
                </a:lnTo>
                <a:lnTo>
                  <a:pt x="203774" y="261804"/>
                </a:lnTo>
                <a:lnTo>
                  <a:pt x="208911" y="264769"/>
                </a:lnTo>
                <a:lnTo>
                  <a:pt x="208726" y="264449"/>
                </a:lnTo>
                <a:lnTo>
                  <a:pt x="208726" y="264449"/>
                </a:lnTo>
                <a:lnTo>
                  <a:pt x="203956" y="261699"/>
                </a:lnTo>
                <a:close/>
                <a:moveTo>
                  <a:pt x="215598" y="261699"/>
                </a:moveTo>
                <a:lnTo>
                  <a:pt x="215400" y="261813"/>
                </a:lnTo>
                <a:lnTo>
                  <a:pt x="215400" y="261813"/>
                </a:lnTo>
                <a:lnTo>
                  <a:pt x="220522" y="264769"/>
                </a:lnTo>
                <a:lnTo>
                  <a:pt x="220334" y="264445"/>
                </a:lnTo>
                <a:lnTo>
                  <a:pt x="220334" y="264445"/>
                </a:lnTo>
                <a:lnTo>
                  <a:pt x="215598" y="261699"/>
                </a:lnTo>
                <a:close/>
                <a:moveTo>
                  <a:pt x="227209" y="261699"/>
                </a:moveTo>
                <a:lnTo>
                  <a:pt x="227026" y="261804"/>
                </a:lnTo>
                <a:lnTo>
                  <a:pt x="227026" y="261804"/>
                </a:lnTo>
                <a:lnTo>
                  <a:pt x="232163" y="264769"/>
                </a:lnTo>
                <a:lnTo>
                  <a:pt x="231978" y="264449"/>
                </a:lnTo>
                <a:lnTo>
                  <a:pt x="231978" y="264449"/>
                </a:lnTo>
                <a:lnTo>
                  <a:pt x="227209" y="261699"/>
                </a:lnTo>
                <a:close/>
                <a:moveTo>
                  <a:pt x="238850" y="261699"/>
                </a:moveTo>
                <a:lnTo>
                  <a:pt x="238653" y="261813"/>
                </a:lnTo>
                <a:lnTo>
                  <a:pt x="238653" y="261813"/>
                </a:lnTo>
                <a:lnTo>
                  <a:pt x="243774" y="264769"/>
                </a:lnTo>
                <a:lnTo>
                  <a:pt x="243587" y="264445"/>
                </a:lnTo>
                <a:lnTo>
                  <a:pt x="243587" y="264445"/>
                </a:lnTo>
                <a:lnTo>
                  <a:pt x="238850" y="261699"/>
                </a:lnTo>
                <a:close/>
                <a:moveTo>
                  <a:pt x="250462" y="261699"/>
                </a:moveTo>
                <a:lnTo>
                  <a:pt x="250249" y="261821"/>
                </a:lnTo>
                <a:lnTo>
                  <a:pt x="250249" y="261821"/>
                </a:lnTo>
                <a:lnTo>
                  <a:pt x="255355" y="264769"/>
                </a:lnTo>
                <a:lnTo>
                  <a:pt x="255140" y="264397"/>
                </a:lnTo>
                <a:lnTo>
                  <a:pt x="255140" y="264397"/>
                </a:lnTo>
                <a:lnTo>
                  <a:pt x="250462" y="261699"/>
                </a:lnTo>
                <a:close/>
                <a:moveTo>
                  <a:pt x="262103" y="261699"/>
                </a:moveTo>
                <a:lnTo>
                  <a:pt x="261890" y="261821"/>
                </a:lnTo>
                <a:lnTo>
                  <a:pt x="261890" y="261821"/>
                </a:lnTo>
                <a:lnTo>
                  <a:pt x="266997" y="264769"/>
                </a:lnTo>
                <a:lnTo>
                  <a:pt x="266794" y="264418"/>
                </a:lnTo>
                <a:lnTo>
                  <a:pt x="266794" y="264418"/>
                </a:lnTo>
                <a:lnTo>
                  <a:pt x="262103" y="261699"/>
                </a:lnTo>
                <a:close/>
                <a:moveTo>
                  <a:pt x="273714" y="261699"/>
                </a:moveTo>
                <a:lnTo>
                  <a:pt x="273501" y="261821"/>
                </a:lnTo>
                <a:lnTo>
                  <a:pt x="273501" y="261821"/>
                </a:lnTo>
                <a:lnTo>
                  <a:pt x="278608" y="264769"/>
                </a:lnTo>
                <a:lnTo>
                  <a:pt x="278392" y="264397"/>
                </a:lnTo>
                <a:lnTo>
                  <a:pt x="278392" y="264397"/>
                </a:lnTo>
                <a:lnTo>
                  <a:pt x="273714" y="261699"/>
                </a:lnTo>
                <a:close/>
                <a:moveTo>
                  <a:pt x="284657" y="255589"/>
                </a:moveTo>
                <a:lnTo>
                  <a:pt x="284657" y="261729"/>
                </a:lnTo>
                <a:lnTo>
                  <a:pt x="279337" y="264769"/>
                </a:lnTo>
                <a:lnTo>
                  <a:pt x="284657" y="255589"/>
                </a:lnTo>
                <a:close/>
                <a:moveTo>
                  <a:pt x="17418" y="255589"/>
                </a:moveTo>
                <a:lnTo>
                  <a:pt x="17418" y="261729"/>
                </a:lnTo>
                <a:lnTo>
                  <a:pt x="12098" y="264829"/>
                </a:lnTo>
                <a:lnTo>
                  <a:pt x="17418" y="255589"/>
                </a:lnTo>
                <a:close/>
                <a:moveTo>
                  <a:pt x="29029" y="255589"/>
                </a:moveTo>
                <a:lnTo>
                  <a:pt x="29029" y="261729"/>
                </a:lnTo>
                <a:lnTo>
                  <a:pt x="23710" y="264829"/>
                </a:lnTo>
                <a:lnTo>
                  <a:pt x="29029" y="255589"/>
                </a:lnTo>
                <a:close/>
                <a:moveTo>
                  <a:pt x="40610" y="255589"/>
                </a:moveTo>
                <a:lnTo>
                  <a:pt x="40610" y="261729"/>
                </a:lnTo>
                <a:lnTo>
                  <a:pt x="35290" y="264829"/>
                </a:lnTo>
                <a:lnTo>
                  <a:pt x="40610" y="255589"/>
                </a:lnTo>
                <a:close/>
                <a:moveTo>
                  <a:pt x="52251" y="255589"/>
                </a:moveTo>
                <a:lnTo>
                  <a:pt x="52251" y="261729"/>
                </a:lnTo>
                <a:lnTo>
                  <a:pt x="46932" y="264829"/>
                </a:lnTo>
                <a:lnTo>
                  <a:pt x="52251" y="255589"/>
                </a:lnTo>
                <a:close/>
                <a:moveTo>
                  <a:pt x="63862" y="255589"/>
                </a:moveTo>
                <a:lnTo>
                  <a:pt x="63862" y="261729"/>
                </a:lnTo>
                <a:lnTo>
                  <a:pt x="58543" y="264829"/>
                </a:lnTo>
                <a:lnTo>
                  <a:pt x="63862" y="255589"/>
                </a:lnTo>
                <a:close/>
                <a:moveTo>
                  <a:pt x="75504" y="255589"/>
                </a:moveTo>
                <a:lnTo>
                  <a:pt x="75504" y="261729"/>
                </a:lnTo>
                <a:lnTo>
                  <a:pt x="70185" y="264829"/>
                </a:lnTo>
                <a:lnTo>
                  <a:pt x="75504" y="255589"/>
                </a:lnTo>
                <a:close/>
                <a:moveTo>
                  <a:pt x="87115" y="255589"/>
                </a:moveTo>
                <a:lnTo>
                  <a:pt x="87115" y="261729"/>
                </a:lnTo>
                <a:lnTo>
                  <a:pt x="81796" y="264829"/>
                </a:lnTo>
                <a:lnTo>
                  <a:pt x="87115" y="255589"/>
                </a:lnTo>
                <a:close/>
                <a:moveTo>
                  <a:pt x="98757" y="255589"/>
                </a:moveTo>
                <a:lnTo>
                  <a:pt x="98757" y="261729"/>
                </a:lnTo>
                <a:lnTo>
                  <a:pt x="93437" y="264829"/>
                </a:lnTo>
                <a:lnTo>
                  <a:pt x="98757" y="255589"/>
                </a:lnTo>
                <a:close/>
                <a:moveTo>
                  <a:pt x="110337" y="255589"/>
                </a:moveTo>
                <a:lnTo>
                  <a:pt x="110337" y="261729"/>
                </a:lnTo>
                <a:lnTo>
                  <a:pt x="105018" y="264829"/>
                </a:lnTo>
                <a:lnTo>
                  <a:pt x="110337" y="255589"/>
                </a:lnTo>
                <a:close/>
                <a:moveTo>
                  <a:pt x="121979" y="255589"/>
                </a:moveTo>
                <a:lnTo>
                  <a:pt x="121979" y="261729"/>
                </a:lnTo>
                <a:lnTo>
                  <a:pt x="116660" y="264829"/>
                </a:lnTo>
                <a:lnTo>
                  <a:pt x="121979" y="255589"/>
                </a:lnTo>
                <a:close/>
                <a:moveTo>
                  <a:pt x="133590" y="255589"/>
                </a:moveTo>
                <a:lnTo>
                  <a:pt x="133590" y="261729"/>
                </a:lnTo>
                <a:lnTo>
                  <a:pt x="128271" y="264829"/>
                </a:lnTo>
                <a:lnTo>
                  <a:pt x="133590" y="255589"/>
                </a:lnTo>
                <a:close/>
                <a:moveTo>
                  <a:pt x="145232" y="255589"/>
                </a:moveTo>
                <a:lnTo>
                  <a:pt x="145232" y="261729"/>
                </a:lnTo>
                <a:lnTo>
                  <a:pt x="139912" y="264829"/>
                </a:lnTo>
                <a:lnTo>
                  <a:pt x="145232" y="255589"/>
                </a:lnTo>
                <a:close/>
                <a:moveTo>
                  <a:pt x="156843" y="255589"/>
                </a:moveTo>
                <a:lnTo>
                  <a:pt x="156843" y="261729"/>
                </a:lnTo>
                <a:lnTo>
                  <a:pt x="151523" y="264829"/>
                </a:lnTo>
                <a:lnTo>
                  <a:pt x="156843" y="255589"/>
                </a:lnTo>
                <a:close/>
                <a:moveTo>
                  <a:pt x="168484" y="255589"/>
                </a:moveTo>
                <a:lnTo>
                  <a:pt x="168484" y="261729"/>
                </a:lnTo>
                <a:lnTo>
                  <a:pt x="163165" y="264829"/>
                </a:lnTo>
                <a:lnTo>
                  <a:pt x="168484" y="255589"/>
                </a:lnTo>
                <a:close/>
                <a:moveTo>
                  <a:pt x="180065" y="255589"/>
                </a:moveTo>
                <a:lnTo>
                  <a:pt x="180065" y="261729"/>
                </a:lnTo>
                <a:lnTo>
                  <a:pt x="174746" y="264829"/>
                </a:lnTo>
                <a:lnTo>
                  <a:pt x="180065" y="255589"/>
                </a:lnTo>
                <a:close/>
                <a:moveTo>
                  <a:pt x="191676" y="255589"/>
                </a:moveTo>
                <a:lnTo>
                  <a:pt x="191676" y="261729"/>
                </a:lnTo>
                <a:lnTo>
                  <a:pt x="186357" y="264829"/>
                </a:lnTo>
                <a:lnTo>
                  <a:pt x="191676" y="255589"/>
                </a:lnTo>
                <a:close/>
                <a:moveTo>
                  <a:pt x="203318" y="255589"/>
                </a:moveTo>
                <a:lnTo>
                  <a:pt x="203318" y="261729"/>
                </a:lnTo>
                <a:lnTo>
                  <a:pt x="197999" y="264829"/>
                </a:lnTo>
                <a:lnTo>
                  <a:pt x="203318" y="255589"/>
                </a:lnTo>
                <a:close/>
                <a:moveTo>
                  <a:pt x="214929" y="255589"/>
                </a:moveTo>
                <a:lnTo>
                  <a:pt x="214929" y="261729"/>
                </a:lnTo>
                <a:lnTo>
                  <a:pt x="209610" y="264829"/>
                </a:lnTo>
                <a:lnTo>
                  <a:pt x="214929" y="255589"/>
                </a:lnTo>
                <a:close/>
                <a:moveTo>
                  <a:pt x="226570" y="255589"/>
                </a:moveTo>
                <a:lnTo>
                  <a:pt x="226570" y="261729"/>
                </a:lnTo>
                <a:lnTo>
                  <a:pt x="221251" y="264829"/>
                </a:lnTo>
                <a:lnTo>
                  <a:pt x="226570" y="255589"/>
                </a:lnTo>
                <a:close/>
                <a:moveTo>
                  <a:pt x="238182" y="255589"/>
                </a:moveTo>
                <a:lnTo>
                  <a:pt x="238182" y="261729"/>
                </a:lnTo>
                <a:lnTo>
                  <a:pt x="232862" y="264829"/>
                </a:lnTo>
                <a:lnTo>
                  <a:pt x="238182" y="255589"/>
                </a:lnTo>
                <a:close/>
                <a:moveTo>
                  <a:pt x="249793" y="255589"/>
                </a:moveTo>
                <a:lnTo>
                  <a:pt x="249793" y="261729"/>
                </a:lnTo>
                <a:lnTo>
                  <a:pt x="244474" y="264829"/>
                </a:lnTo>
                <a:lnTo>
                  <a:pt x="249793" y="255589"/>
                </a:lnTo>
                <a:close/>
                <a:moveTo>
                  <a:pt x="261404" y="255589"/>
                </a:moveTo>
                <a:lnTo>
                  <a:pt x="261404" y="261729"/>
                </a:lnTo>
                <a:lnTo>
                  <a:pt x="256085" y="264829"/>
                </a:lnTo>
                <a:lnTo>
                  <a:pt x="261404" y="255589"/>
                </a:lnTo>
                <a:close/>
                <a:moveTo>
                  <a:pt x="273046" y="255589"/>
                </a:moveTo>
                <a:lnTo>
                  <a:pt x="273046" y="261729"/>
                </a:lnTo>
                <a:lnTo>
                  <a:pt x="267726" y="264829"/>
                </a:lnTo>
                <a:lnTo>
                  <a:pt x="273046" y="255589"/>
                </a:lnTo>
                <a:close/>
                <a:moveTo>
                  <a:pt x="29352" y="0"/>
                </a:moveTo>
                <a:cubicBezTo>
                  <a:pt x="29333" y="0"/>
                  <a:pt x="29318" y="8"/>
                  <a:pt x="29302" y="23"/>
                </a:cubicBezTo>
                <a:lnTo>
                  <a:pt x="23345" y="3367"/>
                </a:lnTo>
                <a:lnTo>
                  <a:pt x="17600" y="54"/>
                </a:lnTo>
                <a:cubicBezTo>
                  <a:pt x="17585" y="38"/>
                  <a:pt x="17562" y="31"/>
                  <a:pt x="17539" y="31"/>
                </a:cubicBezTo>
                <a:cubicBezTo>
                  <a:pt x="17516" y="31"/>
                  <a:pt x="17494" y="38"/>
                  <a:pt x="17478" y="54"/>
                </a:cubicBezTo>
                <a:lnTo>
                  <a:pt x="11734" y="3367"/>
                </a:lnTo>
                <a:lnTo>
                  <a:pt x="5989" y="54"/>
                </a:lnTo>
                <a:cubicBezTo>
                  <a:pt x="5974" y="38"/>
                  <a:pt x="5958" y="31"/>
                  <a:pt x="5943" y="31"/>
                </a:cubicBezTo>
                <a:cubicBezTo>
                  <a:pt x="5928" y="31"/>
                  <a:pt x="5913" y="38"/>
                  <a:pt x="5898" y="54"/>
                </a:cubicBezTo>
                <a:lnTo>
                  <a:pt x="31" y="3397"/>
                </a:lnTo>
                <a:lnTo>
                  <a:pt x="1" y="3458"/>
                </a:lnTo>
                <a:lnTo>
                  <a:pt x="1" y="3488"/>
                </a:lnTo>
                <a:lnTo>
                  <a:pt x="1" y="10206"/>
                </a:lnTo>
                <a:cubicBezTo>
                  <a:pt x="1" y="10236"/>
                  <a:pt x="31" y="10297"/>
                  <a:pt x="62" y="10327"/>
                </a:cubicBezTo>
                <a:lnTo>
                  <a:pt x="5806" y="13640"/>
                </a:lnTo>
                <a:lnTo>
                  <a:pt x="5806" y="20206"/>
                </a:lnTo>
                <a:lnTo>
                  <a:pt x="31" y="23519"/>
                </a:lnTo>
                <a:lnTo>
                  <a:pt x="1" y="23549"/>
                </a:lnTo>
                <a:lnTo>
                  <a:pt x="1" y="23580"/>
                </a:lnTo>
                <a:lnTo>
                  <a:pt x="1" y="30328"/>
                </a:lnTo>
                <a:cubicBezTo>
                  <a:pt x="1" y="30358"/>
                  <a:pt x="31" y="30388"/>
                  <a:pt x="62" y="30419"/>
                </a:cubicBezTo>
                <a:lnTo>
                  <a:pt x="5806" y="33732"/>
                </a:lnTo>
                <a:lnTo>
                  <a:pt x="5806" y="40297"/>
                </a:lnTo>
                <a:lnTo>
                  <a:pt x="31" y="43641"/>
                </a:lnTo>
                <a:lnTo>
                  <a:pt x="1" y="43702"/>
                </a:lnTo>
                <a:lnTo>
                  <a:pt x="1" y="43732"/>
                </a:lnTo>
                <a:lnTo>
                  <a:pt x="1" y="50449"/>
                </a:lnTo>
                <a:cubicBezTo>
                  <a:pt x="1" y="50480"/>
                  <a:pt x="31" y="50541"/>
                  <a:pt x="62" y="50571"/>
                </a:cubicBezTo>
                <a:lnTo>
                  <a:pt x="5806" y="53884"/>
                </a:lnTo>
                <a:lnTo>
                  <a:pt x="5806" y="60450"/>
                </a:lnTo>
                <a:lnTo>
                  <a:pt x="31" y="63793"/>
                </a:lnTo>
                <a:lnTo>
                  <a:pt x="1" y="63823"/>
                </a:lnTo>
                <a:lnTo>
                  <a:pt x="1" y="63854"/>
                </a:lnTo>
                <a:lnTo>
                  <a:pt x="1" y="70602"/>
                </a:lnTo>
                <a:cubicBezTo>
                  <a:pt x="1" y="70632"/>
                  <a:pt x="31" y="70662"/>
                  <a:pt x="62" y="70693"/>
                </a:cubicBezTo>
                <a:lnTo>
                  <a:pt x="5806" y="74006"/>
                </a:lnTo>
                <a:lnTo>
                  <a:pt x="5806" y="80571"/>
                </a:lnTo>
                <a:lnTo>
                  <a:pt x="62" y="83885"/>
                </a:lnTo>
                <a:lnTo>
                  <a:pt x="31" y="83915"/>
                </a:lnTo>
                <a:lnTo>
                  <a:pt x="31" y="83945"/>
                </a:lnTo>
                <a:lnTo>
                  <a:pt x="31" y="90693"/>
                </a:lnTo>
                <a:cubicBezTo>
                  <a:pt x="31" y="90724"/>
                  <a:pt x="62" y="90754"/>
                  <a:pt x="122" y="90784"/>
                </a:cubicBezTo>
                <a:lnTo>
                  <a:pt x="5867" y="94097"/>
                </a:lnTo>
                <a:lnTo>
                  <a:pt x="5867" y="100663"/>
                </a:lnTo>
                <a:lnTo>
                  <a:pt x="122" y="103976"/>
                </a:lnTo>
                <a:lnTo>
                  <a:pt x="92" y="104006"/>
                </a:lnTo>
                <a:lnTo>
                  <a:pt x="92" y="104067"/>
                </a:lnTo>
                <a:lnTo>
                  <a:pt x="92" y="110785"/>
                </a:lnTo>
                <a:cubicBezTo>
                  <a:pt x="92" y="110815"/>
                  <a:pt x="122" y="110845"/>
                  <a:pt x="153" y="110906"/>
                </a:cubicBezTo>
                <a:lnTo>
                  <a:pt x="5898" y="114189"/>
                </a:lnTo>
                <a:lnTo>
                  <a:pt x="5898" y="120785"/>
                </a:lnTo>
                <a:lnTo>
                  <a:pt x="153" y="124068"/>
                </a:lnTo>
                <a:lnTo>
                  <a:pt x="122" y="124128"/>
                </a:lnTo>
                <a:lnTo>
                  <a:pt x="122" y="124159"/>
                </a:lnTo>
                <a:lnTo>
                  <a:pt x="122" y="130876"/>
                </a:lnTo>
                <a:cubicBezTo>
                  <a:pt x="122" y="130907"/>
                  <a:pt x="153" y="130967"/>
                  <a:pt x="183" y="130998"/>
                </a:cubicBezTo>
                <a:lnTo>
                  <a:pt x="5928" y="134311"/>
                </a:lnTo>
                <a:lnTo>
                  <a:pt x="5928" y="140876"/>
                </a:lnTo>
                <a:lnTo>
                  <a:pt x="183" y="144189"/>
                </a:lnTo>
                <a:lnTo>
                  <a:pt x="153" y="144220"/>
                </a:lnTo>
                <a:lnTo>
                  <a:pt x="153" y="144250"/>
                </a:lnTo>
                <a:lnTo>
                  <a:pt x="153" y="150968"/>
                </a:lnTo>
                <a:cubicBezTo>
                  <a:pt x="153" y="151028"/>
                  <a:pt x="183" y="151059"/>
                  <a:pt x="244" y="151089"/>
                </a:cubicBezTo>
                <a:lnTo>
                  <a:pt x="5958" y="154402"/>
                </a:lnTo>
                <a:lnTo>
                  <a:pt x="5958" y="160968"/>
                </a:lnTo>
                <a:lnTo>
                  <a:pt x="244" y="164281"/>
                </a:lnTo>
                <a:lnTo>
                  <a:pt x="183" y="164311"/>
                </a:lnTo>
                <a:lnTo>
                  <a:pt x="183" y="164372"/>
                </a:lnTo>
                <a:lnTo>
                  <a:pt x="183" y="171089"/>
                </a:lnTo>
                <a:cubicBezTo>
                  <a:pt x="183" y="171120"/>
                  <a:pt x="244" y="171150"/>
                  <a:pt x="274" y="171211"/>
                </a:cubicBezTo>
                <a:lnTo>
                  <a:pt x="6019" y="174494"/>
                </a:lnTo>
                <a:lnTo>
                  <a:pt x="6019" y="181090"/>
                </a:lnTo>
                <a:lnTo>
                  <a:pt x="274" y="184372"/>
                </a:lnTo>
                <a:lnTo>
                  <a:pt x="244" y="184433"/>
                </a:lnTo>
                <a:lnTo>
                  <a:pt x="244" y="184464"/>
                </a:lnTo>
                <a:lnTo>
                  <a:pt x="244" y="185132"/>
                </a:lnTo>
                <a:lnTo>
                  <a:pt x="5557" y="194332"/>
                </a:lnTo>
                <a:lnTo>
                  <a:pt x="5557" y="194332"/>
                </a:lnTo>
                <a:lnTo>
                  <a:pt x="6050" y="194616"/>
                </a:lnTo>
                <a:lnTo>
                  <a:pt x="6050" y="195163"/>
                </a:lnTo>
                <a:lnTo>
                  <a:pt x="11369" y="204403"/>
                </a:lnTo>
                <a:lnTo>
                  <a:pt x="11369" y="204403"/>
                </a:lnTo>
                <a:lnTo>
                  <a:pt x="8907" y="202974"/>
                </a:lnTo>
                <a:lnTo>
                  <a:pt x="6050" y="201333"/>
                </a:lnTo>
                <a:lnTo>
                  <a:pt x="6050" y="201181"/>
                </a:lnTo>
                <a:lnTo>
                  <a:pt x="305" y="204494"/>
                </a:lnTo>
                <a:lnTo>
                  <a:pt x="274" y="204525"/>
                </a:lnTo>
                <a:lnTo>
                  <a:pt x="274" y="204555"/>
                </a:lnTo>
                <a:lnTo>
                  <a:pt x="274" y="205337"/>
                </a:lnTo>
                <a:lnTo>
                  <a:pt x="274" y="205337"/>
                </a:lnTo>
                <a:lnTo>
                  <a:pt x="5516" y="214382"/>
                </a:lnTo>
                <a:lnTo>
                  <a:pt x="5516" y="214382"/>
                </a:lnTo>
                <a:lnTo>
                  <a:pt x="6080" y="214707"/>
                </a:lnTo>
                <a:lnTo>
                  <a:pt x="6080" y="215368"/>
                </a:lnTo>
                <a:lnTo>
                  <a:pt x="6080" y="215368"/>
                </a:lnTo>
                <a:lnTo>
                  <a:pt x="11369" y="224555"/>
                </a:lnTo>
                <a:lnTo>
                  <a:pt x="11369" y="224555"/>
                </a:lnTo>
                <a:lnTo>
                  <a:pt x="8907" y="223096"/>
                </a:lnTo>
                <a:lnTo>
                  <a:pt x="6050" y="221455"/>
                </a:lnTo>
                <a:lnTo>
                  <a:pt x="6050" y="221290"/>
                </a:lnTo>
                <a:lnTo>
                  <a:pt x="6050" y="221290"/>
                </a:lnTo>
                <a:lnTo>
                  <a:pt x="335" y="224586"/>
                </a:lnTo>
                <a:lnTo>
                  <a:pt x="305" y="224616"/>
                </a:lnTo>
                <a:lnTo>
                  <a:pt x="305" y="224646"/>
                </a:lnTo>
                <a:lnTo>
                  <a:pt x="305" y="225481"/>
                </a:lnTo>
                <a:lnTo>
                  <a:pt x="305" y="225481"/>
                </a:lnTo>
                <a:lnTo>
                  <a:pt x="5473" y="234429"/>
                </a:lnTo>
                <a:lnTo>
                  <a:pt x="5473" y="234429"/>
                </a:lnTo>
                <a:lnTo>
                  <a:pt x="6110" y="234799"/>
                </a:lnTo>
                <a:lnTo>
                  <a:pt x="6110" y="235543"/>
                </a:lnTo>
                <a:lnTo>
                  <a:pt x="6110" y="235543"/>
                </a:lnTo>
                <a:lnTo>
                  <a:pt x="11369" y="244677"/>
                </a:lnTo>
                <a:lnTo>
                  <a:pt x="11369" y="244677"/>
                </a:lnTo>
                <a:lnTo>
                  <a:pt x="8907" y="243249"/>
                </a:lnTo>
                <a:lnTo>
                  <a:pt x="6050" y="241607"/>
                </a:lnTo>
                <a:lnTo>
                  <a:pt x="6050" y="241399"/>
                </a:lnTo>
                <a:lnTo>
                  <a:pt x="6050" y="241399"/>
                </a:lnTo>
                <a:lnTo>
                  <a:pt x="396" y="244677"/>
                </a:lnTo>
                <a:lnTo>
                  <a:pt x="335" y="244708"/>
                </a:lnTo>
                <a:lnTo>
                  <a:pt x="335" y="244768"/>
                </a:lnTo>
                <a:lnTo>
                  <a:pt x="335" y="245656"/>
                </a:lnTo>
                <a:lnTo>
                  <a:pt x="335" y="245656"/>
                </a:lnTo>
                <a:lnTo>
                  <a:pt x="5421" y="254461"/>
                </a:lnTo>
                <a:lnTo>
                  <a:pt x="5421" y="254461"/>
                </a:lnTo>
                <a:lnTo>
                  <a:pt x="6171" y="254890"/>
                </a:lnTo>
                <a:lnTo>
                  <a:pt x="6171" y="255799"/>
                </a:lnTo>
                <a:lnTo>
                  <a:pt x="6171" y="255799"/>
                </a:lnTo>
                <a:lnTo>
                  <a:pt x="11245" y="264556"/>
                </a:lnTo>
                <a:lnTo>
                  <a:pt x="11245" y="264556"/>
                </a:lnTo>
                <a:lnTo>
                  <a:pt x="12038" y="265012"/>
                </a:lnTo>
                <a:lnTo>
                  <a:pt x="12190" y="265012"/>
                </a:lnTo>
                <a:lnTo>
                  <a:pt x="17798" y="261778"/>
                </a:lnTo>
                <a:lnTo>
                  <a:pt x="17798" y="261778"/>
                </a:lnTo>
                <a:lnTo>
                  <a:pt x="17661" y="261699"/>
                </a:lnTo>
                <a:lnTo>
                  <a:pt x="17661" y="255589"/>
                </a:lnTo>
                <a:lnTo>
                  <a:pt x="22841" y="264528"/>
                </a:lnTo>
                <a:lnTo>
                  <a:pt x="22841" y="264528"/>
                </a:lnTo>
                <a:lnTo>
                  <a:pt x="22841" y="264528"/>
                </a:lnTo>
                <a:lnTo>
                  <a:pt x="22841" y="264528"/>
                </a:lnTo>
                <a:lnTo>
                  <a:pt x="22841" y="264528"/>
                </a:lnTo>
                <a:lnTo>
                  <a:pt x="22841" y="264528"/>
                </a:lnTo>
                <a:lnTo>
                  <a:pt x="23679" y="265012"/>
                </a:lnTo>
                <a:lnTo>
                  <a:pt x="23831" y="265012"/>
                </a:lnTo>
                <a:lnTo>
                  <a:pt x="29439" y="261778"/>
                </a:lnTo>
                <a:lnTo>
                  <a:pt x="29439" y="261778"/>
                </a:lnTo>
                <a:lnTo>
                  <a:pt x="29302" y="261699"/>
                </a:lnTo>
                <a:lnTo>
                  <a:pt x="29302" y="255589"/>
                </a:lnTo>
                <a:lnTo>
                  <a:pt x="34495" y="264551"/>
                </a:lnTo>
                <a:lnTo>
                  <a:pt x="34495" y="264551"/>
                </a:lnTo>
                <a:lnTo>
                  <a:pt x="35290" y="265012"/>
                </a:lnTo>
                <a:lnTo>
                  <a:pt x="35442" y="265012"/>
                </a:lnTo>
                <a:lnTo>
                  <a:pt x="41035" y="261786"/>
                </a:lnTo>
                <a:lnTo>
                  <a:pt x="41035" y="261786"/>
                </a:lnTo>
                <a:lnTo>
                  <a:pt x="40883" y="261699"/>
                </a:lnTo>
                <a:lnTo>
                  <a:pt x="40883" y="255589"/>
                </a:lnTo>
                <a:lnTo>
                  <a:pt x="46048" y="264502"/>
                </a:lnTo>
                <a:lnTo>
                  <a:pt x="46048" y="264502"/>
                </a:lnTo>
                <a:lnTo>
                  <a:pt x="46932" y="265012"/>
                </a:lnTo>
                <a:lnTo>
                  <a:pt x="47084" y="265012"/>
                </a:lnTo>
                <a:lnTo>
                  <a:pt x="52662" y="261778"/>
                </a:lnTo>
                <a:lnTo>
                  <a:pt x="52662" y="261778"/>
                </a:lnTo>
                <a:lnTo>
                  <a:pt x="52525" y="261699"/>
                </a:lnTo>
                <a:lnTo>
                  <a:pt x="52525" y="255589"/>
                </a:lnTo>
                <a:lnTo>
                  <a:pt x="57705" y="264528"/>
                </a:lnTo>
                <a:lnTo>
                  <a:pt x="57705" y="264528"/>
                </a:lnTo>
                <a:lnTo>
                  <a:pt x="57705" y="264528"/>
                </a:lnTo>
                <a:lnTo>
                  <a:pt x="57705" y="264528"/>
                </a:lnTo>
                <a:lnTo>
                  <a:pt x="57705" y="264528"/>
                </a:lnTo>
                <a:lnTo>
                  <a:pt x="58543" y="265012"/>
                </a:lnTo>
                <a:lnTo>
                  <a:pt x="58695" y="265012"/>
                </a:lnTo>
                <a:lnTo>
                  <a:pt x="64288" y="261786"/>
                </a:lnTo>
                <a:lnTo>
                  <a:pt x="64288" y="261786"/>
                </a:lnTo>
                <a:lnTo>
                  <a:pt x="64136" y="261699"/>
                </a:lnTo>
                <a:lnTo>
                  <a:pt x="64136" y="255589"/>
                </a:lnTo>
                <a:lnTo>
                  <a:pt x="69301" y="264502"/>
                </a:lnTo>
                <a:lnTo>
                  <a:pt x="69301" y="264502"/>
                </a:lnTo>
                <a:lnTo>
                  <a:pt x="70185" y="265012"/>
                </a:lnTo>
                <a:lnTo>
                  <a:pt x="70337" y="265012"/>
                </a:lnTo>
                <a:lnTo>
                  <a:pt x="75914" y="261778"/>
                </a:lnTo>
                <a:lnTo>
                  <a:pt x="75914" y="261778"/>
                </a:lnTo>
                <a:lnTo>
                  <a:pt x="75777" y="261699"/>
                </a:lnTo>
                <a:lnTo>
                  <a:pt x="75777" y="255589"/>
                </a:lnTo>
                <a:lnTo>
                  <a:pt x="80957" y="264528"/>
                </a:lnTo>
                <a:lnTo>
                  <a:pt x="81796" y="265012"/>
                </a:lnTo>
                <a:lnTo>
                  <a:pt x="81948" y="265012"/>
                </a:lnTo>
                <a:lnTo>
                  <a:pt x="87540" y="261786"/>
                </a:lnTo>
                <a:lnTo>
                  <a:pt x="87540" y="261786"/>
                </a:lnTo>
                <a:lnTo>
                  <a:pt x="87389" y="261699"/>
                </a:lnTo>
                <a:lnTo>
                  <a:pt x="87389" y="255589"/>
                </a:lnTo>
                <a:lnTo>
                  <a:pt x="92553" y="264502"/>
                </a:lnTo>
                <a:lnTo>
                  <a:pt x="92553" y="264502"/>
                </a:lnTo>
                <a:lnTo>
                  <a:pt x="93437" y="265012"/>
                </a:lnTo>
                <a:lnTo>
                  <a:pt x="93589" y="265012"/>
                </a:lnTo>
                <a:lnTo>
                  <a:pt x="99167" y="261778"/>
                </a:lnTo>
                <a:lnTo>
                  <a:pt x="99167" y="261778"/>
                </a:lnTo>
                <a:lnTo>
                  <a:pt x="99030" y="261699"/>
                </a:lnTo>
                <a:lnTo>
                  <a:pt x="99030" y="255589"/>
                </a:lnTo>
                <a:lnTo>
                  <a:pt x="104210" y="264528"/>
                </a:lnTo>
                <a:lnTo>
                  <a:pt x="105048" y="265012"/>
                </a:lnTo>
                <a:lnTo>
                  <a:pt x="105200" y="265012"/>
                </a:lnTo>
                <a:lnTo>
                  <a:pt x="110778" y="261795"/>
                </a:lnTo>
                <a:lnTo>
                  <a:pt x="110611" y="261699"/>
                </a:lnTo>
                <a:lnTo>
                  <a:pt x="110611" y="255589"/>
                </a:lnTo>
                <a:lnTo>
                  <a:pt x="115760" y="264476"/>
                </a:lnTo>
                <a:lnTo>
                  <a:pt x="115760" y="264476"/>
                </a:lnTo>
                <a:lnTo>
                  <a:pt x="116690" y="265012"/>
                </a:lnTo>
                <a:lnTo>
                  <a:pt x="116842" y="265012"/>
                </a:lnTo>
                <a:lnTo>
                  <a:pt x="122404" y="261804"/>
                </a:lnTo>
                <a:lnTo>
                  <a:pt x="122404" y="261804"/>
                </a:lnTo>
                <a:lnTo>
                  <a:pt x="122222" y="261699"/>
                </a:lnTo>
                <a:lnTo>
                  <a:pt x="122222" y="255589"/>
                </a:lnTo>
                <a:lnTo>
                  <a:pt x="127369" y="264471"/>
                </a:lnTo>
                <a:lnTo>
                  <a:pt x="127369" y="264471"/>
                </a:lnTo>
                <a:lnTo>
                  <a:pt x="128301" y="265012"/>
                </a:lnTo>
                <a:lnTo>
                  <a:pt x="128453" y="265012"/>
                </a:lnTo>
                <a:lnTo>
                  <a:pt x="134031" y="261795"/>
                </a:lnTo>
                <a:lnTo>
                  <a:pt x="133864" y="261699"/>
                </a:lnTo>
                <a:lnTo>
                  <a:pt x="133864" y="255589"/>
                </a:lnTo>
                <a:lnTo>
                  <a:pt x="139013" y="264476"/>
                </a:lnTo>
                <a:lnTo>
                  <a:pt x="139013" y="264476"/>
                </a:lnTo>
                <a:lnTo>
                  <a:pt x="139943" y="265012"/>
                </a:lnTo>
                <a:lnTo>
                  <a:pt x="140095" y="265012"/>
                </a:lnTo>
                <a:lnTo>
                  <a:pt x="145657" y="261804"/>
                </a:lnTo>
                <a:lnTo>
                  <a:pt x="145657" y="261804"/>
                </a:lnTo>
                <a:lnTo>
                  <a:pt x="145475" y="261699"/>
                </a:lnTo>
                <a:lnTo>
                  <a:pt x="145475" y="255589"/>
                </a:lnTo>
                <a:lnTo>
                  <a:pt x="150622" y="264471"/>
                </a:lnTo>
                <a:lnTo>
                  <a:pt x="150622" y="264471"/>
                </a:lnTo>
                <a:lnTo>
                  <a:pt x="151554" y="265012"/>
                </a:lnTo>
                <a:lnTo>
                  <a:pt x="151706" y="265012"/>
                </a:lnTo>
                <a:lnTo>
                  <a:pt x="157283" y="261795"/>
                </a:lnTo>
                <a:lnTo>
                  <a:pt x="157283" y="261795"/>
                </a:lnTo>
                <a:lnTo>
                  <a:pt x="157116" y="261699"/>
                </a:lnTo>
                <a:lnTo>
                  <a:pt x="157116" y="255589"/>
                </a:lnTo>
                <a:lnTo>
                  <a:pt x="162266" y="264476"/>
                </a:lnTo>
                <a:lnTo>
                  <a:pt x="162266" y="264476"/>
                </a:lnTo>
                <a:lnTo>
                  <a:pt x="163195" y="265012"/>
                </a:lnTo>
                <a:lnTo>
                  <a:pt x="163347" y="265012"/>
                </a:lnTo>
                <a:lnTo>
                  <a:pt x="168910" y="261804"/>
                </a:lnTo>
                <a:lnTo>
                  <a:pt x="168910" y="261804"/>
                </a:lnTo>
                <a:lnTo>
                  <a:pt x="168727" y="261699"/>
                </a:lnTo>
                <a:lnTo>
                  <a:pt x="168727" y="255589"/>
                </a:lnTo>
                <a:lnTo>
                  <a:pt x="173874" y="264471"/>
                </a:lnTo>
                <a:lnTo>
                  <a:pt x="174807" y="265012"/>
                </a:lnTo>
                <a:lnTo>
                  <a:pt x="174959" y="265012"/>
                </a:lnTo>
                <a:lnTo>
                  <a:pt x="180521" y="261804"/>
                </a:lnTo>
                <a:lnTo>
                  <a:pt x="180521" y="261804"/>
                </a:lnTo>
                <a:lnTo>
                  <a:pt x="180339" y="261699"/>
                </a:lnTo>
                <a:lnTo>
                  <a:pt x="180339" y="255589"/>
                </a:lnTo>
                <a:lnTo>
                  <a:pt x="185473" y="264449"/>
                </a:lnTo>
                <a:lnTo>
                  <a:pt x="185473" y="264449"/>
                </a:lnTo>
                <a:lnTo>
                  <a:pt x="186448" y="265012"/>
                </a:lnTo>
                <a:lnTo>
                  <a:pt x="186600" y="265012"/>
                </a:lnTo>
                <a:lnTo>
                  <a:pt x="192147" y="261813"/>
                </a:lnTo>
                <a:lnTo>
                  <a:pt x="192147" y="261813"/>
                </a:lnTo>
                <a:lnTo>
                  <a:pt x="191950" y="261699"/>
                </a:lnTo>
                <a:lnTo>
                  <a:pt x="191950" y="255589"/>
                </a:lnTo>
                <a:lnTo>
                  <a:pt x="197081" y="264445"/>
                </a:lnTo>
                <a:lnTo>
                  <a:pt x="197081" y="264445"/>
                </a:lnTo>
                <a:lnTo>
                  <a:pt x="198059" y="265012"/>
                </a:lnTo>
                <a:lnTo>
                  <a:pt x="198211" y="265012"/>
                </a:lnTo>
                <a:lnTo>
                  <a:pt x="203774" y="261804"/>
                </a:lnTo>
                <a:lnTo>
                  <a:pt x="203774" y="261804"/>
                </a:lnTo>
                <a:lnTo>
                  <a:pt x="203591" y="261699"/>
                </a:lnTo>
                <a:lnTo>
                  <a:pt x="203591" y="255589"/>
                </a:lnTo>
                <a:lnTo>
                  <a:pt x="208726" y="264449"/>
                </a:lnTo>
                <a:lnTo>
                  <a:pt x="208726" y="264449"/>
                </a:lnTo>
                <a:lnTo>
                  <a:pt x="209701" y="265012"/>
                </a:lnTo>
                <a:lnTo>
                  <a:pt x="209853" y="265012"/>
                </a:lnTo>
                <a:lnTo>
                  <a:pt x="215400" y="261813"/>
                </a:lnTo>
                <a:lnTo>
                  <a:pt x="215400" y="261813"/>
                </a:lnTo>
                <a:lnTo>
                  <a:pt x="215202" y="261699"/>
                </a:lnTo>
                <a:lnTo>
                  <a:pt x="215202" y="255589"/>
                </a:lnTo>
                <a:lnTo>
                  <a:pt x="220334" y="264445"/>
                </a:lnTo>
                <a:lnTo>
                  <a:pt x="220334" y="264445"/>
                </a:lnTo>
                <a:lnTo>
                  <a:pt x="221312" y="265012"/>
                </a:lnTo>
                <a:lnTo>
                  <a:pt x="221464" y="265012"/>
                </a:lnTo>
                <a:lnTo>
                  <a:pt x="227026" y="261804"/>
                </a:lnTo>
                <a:lnTo>
                  <a:pt x="227026" y="261804"/>
                </a:lnTo>
                <a:lnTo>
                  <a:pt x="226844" y="261699"/>
                </a:lnTo>
                <a:lnTo>
                  <a:pt x="226844" y="255589"/>
                </a:lnTo>
                <a:lnTo>
                  <a:pt x="231978" y="264449"/>
                </a:lnTo>
                <a:lnTo>
                  <a:pt x="231978" y="264449"/>
                </a:lnTo>
                <a:lnTo>
                  <a:pt x="232954" y="265012"/>
                </a:lnTo>
                <a:lnTo>
                  <a:pt x="233106" y="265012"/>
                </a:lnTo>
                <a:lnTo>
                  <a:pt x="238653" y="261813"/>
                </a:lnTo>
                <a:lnTo>
                  <a:pt x="238653" y="261813"/>
                </a:lnTo>
                <a:lnTo>
                  <a:pt x="238455" y="261699"/>
                </a:lnTo>
                <a:lnTo>
                  <a:pt x="238455" y="255589"/>
                </a:lnTo>
                <a:lnTo>
                  <a:pt x="243587" y="264445"/>
                </a:lnTo>
                <a:lnTo>
                  <a:pt x="243587" y="264445"/>
                </a:lnTo>
                <a:lnTo>
                  <a:pt x="243941" y="264650"/>
                </a:lnTo>
                <a:lnTo>
                  <a:pt x="243941" y="264650"/>
                </a:lnTo>
                <a:lnTo>
                  <a:pt x="238638" y="255468"/>
                </a:lnTo>
                <a:lnTo>
                  <a:pt x="243957" y="258507"/>
                </a:lnTo>
                <a:lnTo>
                  <a:pt x="243957" y="264659"/>
                </a:lnTo>
                <a:lnTo>
                  <a:pt x="243957" y="264659"/>
                </a:lnTo>
                <a:lnTo>
                  <a:pt x="244565" y="265012"/>
                </a:lnTo>
                <a:lnTo>
                  <a:pt x="244717" y="265012"/>
                </a:lnTo>
                <a:lnTo>
                  <a:pt x="250249" y="261821"/>
                </a:lnTo>
                <a:lnTo>
                  <a:pt x="250249" y="261821"/>
                </a:lnTo>
                <a:lnTo>
                  <a:pt x="250036" y="261699"/>
                </a:lnTo>
                <a:lnTo>
                  <a:pt x="250036" y="255589"/>
                </a:lnTo>
                <a:lnTo>
                  <a:pt x="255140" y="264397"/>
                </a:lnTo>
                <a:lnTo>
                  <a:pt x="255140" y="264397"/>
                </a:lnTo>
                <a:lnTo>
                  <a:pt x="255584" y="264653"/>
                </a:lnTo>
                <a:lnTo>
                  <a:pt x="250279" y="255468"/>
                </a:lnTo>
                <a:lnTo>
                  <a:pt x="255598" y="258507"/>
                </a:lnTo>
                <a:lnTo>
                  <a:pt x="255598" y="264661"/>
                </a:lnTo>
                <a:lnTo>
                  <a:pt x="255598" y="264661"/>
                </a:lnTo>
                <a:lnTo>
                  <a:pt x="256206" y="265012"/>
                </a:lnTo>
                <a:lnTo>
                  <a:pt x="256358" y="265012"/>
                </a:lnTo>
                <a:lnTo>
                  <a:pt x="261890" y="261821"/>
                </a:lnTo>
                <a:lnTo>
                  <a:pt x="261890" y="261821"/>
                </a:lnTo>
                <a:lnTo>
                  <a:pt x="261678" y="261699"/>
                </a:lnTo>
                <a:lnTo>
                  <a:pt x="261678" y="255589"/>
                </a:lnTo>
                <a:lnTo>
                  <a:pt x="266794" y="264418"/>
                </a:lnTo>
                <a:lnTo>
                  <a:pt x="266794" y="264418"/>
                </a:lnTo>
                <a:lnTo>
                  <a:pt x="267194" y="264650"/>
                </a:lnTo>
                <a:lnTo>
                  <a:pt x="261890" y="255468"/>
                </a:lnTo>
                <a:lnTo>
                  <a:pt x="267210" y="258507"/>
                </a:lnTo>
                <a:lnTo>
                  <a:pt x="267210" y="264659"/>
                </a:lnTo>
                <a:lnTo>
                  <a:pt x="267817" y="265012"/>
                </a:lnTo>
                <a:lnTo>
                  <a:pt x="267969" y="265012"/>
                </a:lnTo>
                <a:lnTo>
                  <a:pt x="273501" y="261821"/>
                </a:lnTo>
                <a:lnTo>
                  <a:pt x="273501" y="261821"/>
                </a:lnTo>
                <a:lnTo>
                  <a:pt x="273289" y="261699"/>
                </a:lnTo>
                <a:lnTo>
                  <a:pt x="273289" y="255589"/>
                </a:lnTo>
                <a:lnTo>
                  <a:pt x="278392" y="264397"/>
                </a:lnTo>
                <a:lnTo>
                  <a:pt x="278392" y="264397"/>
                </a:lnTo>
                <a:lnTo>
                  <a:pt x="278837" y="264653"/>
                </a:lnTo>
                <a:lnTo>
                  <a:pt x="273532" y="255468"/>
                </a:lnTo>
                <a:lnTo>
                  <a:pt x="278851" y="258507"/>
                </a:lnTo>
                <a:lnTo>
                  <a:pt x="278851" y="264661"/>
                </a:lnTo>
                <a:lnTo>
                  <a:pt x="278851" y="264661"/>
                </a:lnTo>
                <a:lnTo>
                  <a:pt x="279459" y="265012"/>
                </a:lnTo>
                <a:lnTo>
                  <a:pt x="279611" y="265012"/>
                </a:lnTo>
                <a:lnTo>
                  <a:pt x="285417" y="261668"/>
                </a:lnTo>
                <a:cubicBezTo>
                  <a:pt x="285447" y="261638"/>
                  <a:pt x="285508" y="261577"/>
                  <a:pt x="285508" y="261547"/>
                </a:cubicBezTo>
                <a:lnTo>
                  <a:pt x="285508" y="255103"/>
                </a:lnTo>
                <a:lnTo>
                  <a:pt x="285508" y="255042"/>
                </a:lnTo>
                <a:cubicBezTo>
                  <a:pt x="285508" y="255042"/>
                  <a:pt x="285508" y="255012"/>
                  <a:pt x="285447" y="255012"/>
                </a:cubicBezTo>
                <a:lnTo>
                  <a:pt x="279733" y="251699"/>
                </a:lnTo>
                <a:lnTo>
                  <a:pt x="279733" y="245133"/>
                </a:lnTo>
                <a:lnTo>
                  <a:pt x="285447" y="241820"/>
                </a:lnTo>
                <a:cubicBezTo>
                  <a:pt x="285508" y="241790"/>
                  <a:pt x="285538" y="241759"/>
                  <a:pt x="285538" y="241698"/>
                </a:cubicBezTo>
                <a:lnTo>
                  <a:pt x="285538" y="234951"/>
                </a:lnTo>
                <a:lnTo>
                  <a:pt x="285538" y="234920"/>
                </a:lnTo>
                <a:cubicBezTo>
                  <a:pt x="285538" y="234920"/>
                  <a:pt x="285538" y="234859"/>
                  <a:pt x="285508" y="234859"/>
                </a:cubicBezTo>
                <a:lnTo>
                  <a:pt x="279763" y="231577"/>
                </a:lnTo>
                <a:lnTo>
                  <a:pt x="279763" y="224981"/>
                </a:lnTo>
                <a:lnTo>
                  <a:pt x="285508" y="221698"/>
                </a:lnTo>
                <a:cubicBezTo>
                  <a:pt x="285538" y="221637"/>
                  <a:pt x="285569" y="221607"/>
                  <a:pt x="285569" y="221577"/>
                </a:cubicBezTo>
                <a:lnTo>
                  <a:pt x="285569" y="214859"/>
                </a:lnTo>
                <a:lnTo>
                  <a:pt x="285569" y="214798"/>
                </a:lnTo>
                <a:cubicBezTo>
                  <a:pt x="285569" y="214798"/>
                  <a:pt x="285569" y="214768"/>
                  <a:pt x="285538" y="214768"/>
                </a:cubicBezTo>
                <a:lnTo>
                  <a:pt x="279793" y="211455"/>
                </a:lnTo>
                <a:lnTo>
                  <a:pt x="279793" y="204889"/>
                </a:lnTo>
                <a:lnTo>
                  <a:pt x="285538" y="201576"/>
                </a:lnTo>
                <a:cubicBezTo>
                  <a:pt x="285569" y="201546"/>
                  <a:pt x="285599" y="201515"/>
                  <a:pt x="285599" y="201485"/>
                </a:cubicBezTo>
                <a:lnTo>
                  <a:pt x="285599" y="194737"/>
                </a:lnTo>
                <a:lnTo>
                  <a:pt x="285599" y="194707"/>
                </a:lnTo>
                <a:cubicBezTo>
                  <a:pt x="285599" y="194707"/>
                  <a:pt x="285599" y="194676"/>
                  <a:pt x="285569" y="194676"/>
                </a:cubicBezTo>
                <a:lnTo>
                  <a:pt x="279824" y="191363"/>
                </a:lnTo>
                <a:lnTo>
                  <a:pt x="279824" y="184798"/>
                </a:lnTo>
                <a:lnTo>
                  <a:pt x="285569" y="181485"/>
                </a:lnTo>
                <a:cubicBezTo>
                  <a:pt x="285599" y="181454"/>
                  <a:pt x="285660" y="181424"/>
                  <a:pt x="285660" y="181363"/>
                </a:cubicBezTo>
                <a:lnTo>
                  <a:pt x="285660" y="174646"/>
                </a:lnTo>
                <a:lnTo>
                  <a:pt x="285660" y="174615"/>
                </a:lnTo>
                <a:cubicBezTo>
                  <a:pt x="285660" y="174615"/>
                  <a:pt x="285660" y="174585"/>
                  <a:pt x="285599" y="174585"/>
                </a:cubicBezTo>
                <a:lnTo>
                  <a:pt x="279885" y="171272"/>
                </a:lnTo>
                <a:lnTo>
                  <a:pt x="279885" y="164706"/>
                </a:lnTo>
                <a:lnTo>
                  <a:pt x="285599" y="161393"/>
                </a:lnTo>
                <a:cubicBezTo>
                  <a:pt x="285660" y="161363"/>
                  <a:pt x="285690" y="161302"/>
                  <a:pt x="285690" y="161272"/>
                </a:cubicBezTo>
                <a:lnTo>
                  <a:pt x="285690" y="154554"/>
                </a:lnTo>
                <a:lnTo>
                  <a:pt x="285690" y="154524"/>
                </a:lnTo>
                <a:cubicBezTo>
                  <a:pt x="285690" y="154524"/>
                  <a:pt x="285690" y="154463"/>
                  <a:pt x="285660" y="154463"/>
                </a:cubicBezTo>
                <a:lnTo>
                  <a:pt x="279915" y="151180"/>
                </a:lnTo>
                <a:lnTo>
                  <a:pt x="279915" y="144585"/>
                </a:lnTo>
                <a:lnTo>
                  <a:pt x="285660" y="141302"/>
                </a:lnTo>
                <a:cubicBezTo>
                  <a:pt x="285690" y="141241"/>
                  <a:pt x="285721" y="141211"/>
                  <a:pt x="285721" y="141180"/>
                </a:cubicBezTo>
                <a:lnTo>
                  <a:pt x="285721" y="134463"/>
                </a:lnTo>
                <a:lnTo>
                  <a:pt x="285721" y="134402"/>
                </a:lnTo>
                <a:cubicBezTo>
                  <a:pt x="285721" y="134402"/>
                  <a:pt x="285721" y="134372"/>
                  <a:pt x="285690" y="134372"/>
                </a:cubicBezTo>
                <a:lnTo>
                  <a:pt x="279945" y="131059"/>
                </a:lnTo>
                <a:lnTo>
                  <a:pt x="279945" y="124493"/>
                </a:lnTo>
                <a:lnTo>
                  <a:pt x="285690" y="121180"/>
                </a:lnTo>
                <a:cubicBezTo>
                  <a:pt x="285721" y="121150"/>
                  <a:pt x="285751" y="121119"/>
                  <a:pt x="285751" y="121089"/>
                </a:cubicBezTo>
                <a:lnTo>
                  <a:pt x="285751" y="114341"/>
                </a:lnTo>
                <a:lnTo>
                  <a:pt x="285751" y="114311"/>
                </a:lnTo>
                <a:cubicBezTo>
                  <a:pt x="285751" y="114311"/>
                  <a:pt x="285751" y="114280"/>
                  <a:pt x="285721" y="114280"/>
                </a:cubicBezTo>
                <a:lnTo>
                  <a:pt x="279976" y="110967"/>
                </a:lnTo>
                <a:lnTo>
                  <a:pt x="279976" y="104402"/>
                </a:lnTo>
                <a:lnTo>
                  <a:pt x="285721" y="101088"/>
                </a:lnTo>
                <a:cubicBezTo>
                  <a:pt x="285751" y="101058"/>
                  <a:pt x="285812" y="101028"/>
                  <a:pt x="285812" y="100967"/>
                </a:cubicBezTo>
                <a:lnTo>
                  <a:pt x="285812" y="94249"/>
                </a:lnTo>
                <a:lnTo>
                  <a:pt x="285812" y="94219"/>
                </a:lnTo>
                <a:cubicBezTo>
                  <a:pt x="285812" y="94219"/>
                  <a:pt x="285812" y="94189"/>
                  <a:pt x="285751" y="94189"/>
                </a:cubicBezTo>
                <a:lnTo>
                  <a:pt x="280037" y="90876"/>
                </a:lnTo>
                <a:lnTo>
                  <a:pt x="280037" y="84310"/>
                </a:lnTo>
                <a:lnTo>
                  <a:pt x="285751" y="80997"/>
                </a:lnTo>
                <a:cubicBezTo>
                  <a:pt x="285812" y="80967"/>
                  <a:pt x="285842" y="80906"/>
                  <a:pt x="285842" y="80875"/>
                </a:cubicBezTo>
                <a:lnTo>
                  <a:pt x="285842" y="74158"/>
                </a:lnTo>
                <a:lnTo>
                  <a:pt x="285842" y="74128"/>
                </a:lnTo>
                <a:cubicBezTo>
                  <a:pt x="285842" y="74128"/>
                  <a:pt x="285842" y="74067"/>
                  <a:pt x="285812" y="74067"/>
                </a:cubicBezTo>
                <a:lnTo>
                  <a:pt x="280067" y="70784"/>
                </a:lnTo>
                <a:lnTo>
                  <a:pt x="280067" y="63975"/>
                </a:lnTo>
                <a:lnTo>
                  <a:pt x="285812" y="60662"/>
                </a:lnTo>
                <a:cubicBezTo>
                  <a:pt x="285842" y="60632"/>
                  <a:pt x="285873" y="60602"/>
                  <a:pt x="285873" y="60571"/>
                </a:cubicBezTo>
                <a:lnTo>
                  <a:pt x="285873" y="53823"/>
                </a:lnTo>
                <a:lnTo>
                  <a:pt x="285873" y="53793"/>
                </a:lnTo>
                <a:cubicBezTo>
                  <a:pt x="285873" y="53793"/>
                  <a:pt x="285873" y="53763"/>
                  <a:pt x="285842" y="53763"/>
                </a:cubicBezTo>
                <a:lnTo>
                  <a:pt x="280097" y="50449"/>
                </a:lnTo>
                <a:lnTo>
                  <a:pt x="280097" y="43854"/>
                </a:lnTo>
                <a:lnTo>
                  <a:pt x="285842" y="40540"/>
                </a:lnTo>
                <a:cubicBezTo>
                  <a:pt x="285873" y="40510"/>
                  <a:pt x="285903" y="40449"/>
                  <a:pt x="285903" y="40419"/>
                </a:cubicBezTo>
                <a:lnTo>
                  <a:pt x="285903" y="33701"/>
                </a:lnTo>
                <a:lnTo>
                  <a:pt x="285903" y="33641"/>
                </a:lnTo>
                <a:cubicBezTo>
                  <a:pt x="285903" y="33641"/>
                  <a:pt x="285903" y="33610"/>
                  <a:pt x="285873" y="33610"/>
                </a:cubicBezTo>
                <a:lnTo>
                  <a:pt x="280128" y="30297"/>
                </a:lnTo>
                <a:lnTo>
                  <a:pt x="280128" y="23701"/>
                </a:lnTo>
                <a:lnTo>
                  <a:pt x="284839" y="20388"/>
                </a:lnTo>
                <a:cubicBezTo>
                  <a:pt x="284900" y="20358"/>
                  <a:pt x="284930" y="20327"/>
                  <a:pt x="284930" y="20267"/>
                </a:cubicBezTo>
                <a:lnTo>
                  <a:pt x="284930" y="13549"/>
                </a:lnTo>
                <a:lnTo>
                  <a:pt x="284930" y="13519"/>
                </a:lnTo>
                <a:cubicBezTo>
                  <a:pt x="284930" y="13519"/>
                  <a:pt x="284930" y="13488"/>
                  <a:pt x="284900" y="13488"/>
                </a:cubicBezTo>
                <a:lnTo>
                  <a:pt x="279155" y="10175"/>
                </a:lnTo>
                <a:lnTo>
                  <a:pt x="279155" y="3519"/>
                </a:lnTo>
                <a:lnTo>
                  <a:pt x="279155" y="3488"/>
                </a:lnTo>
                <a:cubicBezTo>
                  <a:pt x="279155" y="3488"/>
                  <a:pt x="279155" y="3458"/>
                  <a:pt x="279125" y="3458"/>
                </a:cubicBezTo>
                <a:lnTo>
                  <a:pt x="273289" y="114"/>
                </a:lnTo>
                <a:cubicBezTo>
                  <a:pt x="273273" y="99"/>
                  <a:pt x="273258" y="92"/>
                  <a:pt x="273243" y="92"/>
                </a:cubicBezTo>
                <a:cubicBezTo>
                  <a:pt x="273228" y="92"/>
                  <a:pt x="273213" y="99"/>
                  <a:pt x="273198" y="114"/>
                </a:cubicBezTo>
                <a:lnTo>
                  <a:pt x="267453" y="3427"/>
                </a:lnTo>
                <a:lnTo>
                  <a:pt x="261708" y="114"/>
                </a:lnTo>
                <a:cubicBezTo>
                  <a:pt x="261693" y="99"/>
                  <a:pt x="261678" y="92"/>
                  <a:pt x="261659" y="92"/>
                </a:cubicBezTo>
                <a:cubicBezTo>
                  <a:pt x="261640" y="92"/>
                  <a:pt x="261617" y="99"/>
                  <a:pt x="261586" y="114"/>
                </a:cubicBezTo>
                <a:lnTo>
                  <a:pt x="255872" y="3427"/>
                </a:lnTo>
                <a:lnTo>
                  <a:pt x="250127" y="114"/>
                </a:lnTo>
                <a:cubicBezTo>
                  <a:pt x="250112" y="99"/>
                  <a:pt x="250089" y="92"/>
                  <a:pt x="250066" y="92"/>
                </a:cubicBezTo>
                <a:cubicBezTo>
                  <a:pt x="250044" y="92"/>
                  <a:pt x="250021" y="99"/>
                  <a:pt x="250006" y="114"/>
                </a:cubicBezTo>
                <a:lnTo>
                  <a:pt x="244261" y="3427"/>
                </a:lnTo>
                <a:lnTo>
                  <a:pt x="238394" y="23"/>
                </a:lnTo>
                <a:cubicBezTo>
                  <a:pt x="238364" y="8"/>
                  <a:pt x="238341" y="0"/>
                  <a:pt x="238322" y="0"/>
                </a:cubicBezTo>
                <a:cubicBezTo>
                  <a:pt x="238303" y="0"/>
                  <a:pt x="238288" y="8"/>
                  <a:pt x="238273" y="23"/>
                </a:cubicBezTo>
                <a:lnTo>
                  <a:pt x="232528" y="3336"/>
                </a:lnTo>
                <a:lnTo>
                  <a:pt x="226783" y="23"/>
                </a:lnTo>
                <a:cubicBezTo>
                  <a:pt x="226768" y="8"/>
                  <a:pt x="226753" y="0"/>
                  <a:pt x="226738" y="0"/>
                </a:cubicBezTo>
                <a:cubicBezTo>
                  <a:pt x="226722" y="0"/>
                  <a:pt x="226707" y="8"/>
                  <a:pt x="226692" y="23"/>
                </a:cubicBezTo>
                <a:lnTo>
                  <a:pt x="220947" y="3336"/>
                </a:lnTo>
                <a:lnTo>
                  <a:pt x="215202" y="23"/>
                </a:lnTo>
                <a:cubicBezTo>
                  <a:pt x="215187" y="8"/>
                  <a:pt x="215165" y="0"/>
                  <a:pt x="215142" y="0"/>
                </a:cubicBezTo>
                <a:cubicBezTo>
                  <a:pt x="215119" y="0"/>
                  <a:pt x="215096" y="8"/>
                  <a:pt x="215081" y="23"/>
                </a:cubicBezTo>
                <a:lnTo>
                  <a:pt x="209367" y="3336"/>
                </a:lnTo>
                <a:lnTo>
                  <a:pt x="203622" y="23"/>
                </a:lnTo>
                <a:cubicBezTo>
                  <a:pt x="203607" y="8"/>
                  <a:pt x="203584" y="0"/>
                  <a:pt x="203561" y="0"/>
                </a:cubicBezTo>
                <a:cubicBezTo>
                  <a:pt x="203538" y="0"/>
                  <a:pt x="203515" y="8"/>
                  <a:pt x="203500" y="23"/>
                </a:cubicBezTo>
                <a:lnTo>
                  <a:pt x="197755" y="3336"/>
                </a:lnTo>
                <a:lnTo>
                  <a:pt x="192041" y="23"/>
                </a:lnTo>
                <a:cubicBezTo>
                  <a:pt x="192011" y="8"/>
                  <a:pt x="191988" y="0"/>
                  <a:pt x="191969" y="0"/>
                </a:cubicBezTo>
                <a:cubicBezTo>
                  <a:pt x="191950" y="0"/>
                  <a:pt x="191935" y="8"/>
                  <a:pt x="191919" y="23"/>
                </a:cubicBezTo>
                <a:lnTo>
                  <a:pt x="186175" y="3336"/>
                </a:lnTo>
                <a:lnTo>
                  <a:pt x="180430" y="23"/>
                </a:lnTo>
                <a:cubicBezTo>
                  <a:pt x="180415" y="8"/>
                  <a:pt x="180399" y="0"/>
                  <a:pt x="180380" y="0"/>
                </a:cubicBezTo>
                <a:cubicBezTo>
                  <a:pt x="180361" y="0"/>
                  <a:pt x="180339" y="8"/>
                  <a:pt x="180308" y="23"/>
                </a:cubicBezTo>
                <a:lnTo>
                  <a:pt x="174594" y="3336"/>
                </a:lnTo>
                <a:lnTo>
                  <a:pt x="168849" y="23"/>
                </a:lnTo>
                <a:cubicBezTo>
                  <a:pt x="168834" y="8"/>
                  <a:pt x="168811" y="0"/>
                  <a:pt x="168788" y="0"/>
                </a:cubicBezTo>
                <a:cubicBezTo>
                  <a:pt x="168765" y="0"/>
                  <a:pt x="168743" y="8"/>
                  <a:pt x="168727" y="23"/>
                </a:cubicBezTo>
                <a:lnTo>
                  <a:pt x="162770" y="3367"/>
                </a:lnTo>
                <a:lnTo>
                  <a:pt x="157025" y="54"/>
                </a:lnTo>
                <a:cubicBezTo>
                  <a:pt x="157010" y="38"/>
                  <a:pt x="156995" y="31"/>
                  <a:pt x="156980" y="31"/>
                </a:cubicBezTo>
                <a:cubicBezTo>
                  <a:pt x="156964" y="31"/>
                  <a:pt x="156949" y="38"/>
                  <a:pt x="156934" y="54"/>
                </a:cubicBezTo>
                <a:lnTo>
                  <a:pt x="151189" y="3367"/>
                </a:lnTo>
                <a:lnTo>
                  <a:pt x="145444" y="54"/>
                </a:lnTo>
                <a:cubicBezTo>
                  <a:pt x="145429" y="38"/>
                  <a:pt x="145406" y="31"/>
                  <a:pt x="145384" y="31"/>
                </a:cubicBezTo>
                <a:cubicBezTo>
                  <a:pt x="145361" y="31"/>
                  <a:pt x="145338" y="38"/>
                  <a:pt x="145323" y="54"/>
                </a:cubicBezTo>
                <a:lnTo>
                  <a:pt x="139578" y="3367"/>
                </a:lnTo>
                <a:lnTo>
                  <a:pt x="133864" y="54"/>
                </a:lnTo>
                <a:cubicBezTo>
                  <a:pt x="133833" y="38"/>
                  <a:pt x="133810" y="31"/>
                  <a:pt x="133791" y="31"/>
                </a:cubicBezTo>
                <a:cubicBezTo>
                  <a:pt x="133772" y="31"/>
                  <a:pt x="133757" y="38"/>
                  <a:pt x="133742" y="54"/>
                </a:cubicBezTo>
                <a:lnTo>
                  <a:pt x="127997" y="3367"/>
                </a:lnTo>
                <a:lnTo>
                  <a:pt x="122252" y="54"/>
                </a:lnTo>
                <a:cubicBezTo>
                  <a:pt x="122237" y="38"/>
                  <a:pt x="122222" y="31"/>
                  <a:pt x="122207" y="31"/>
                </a:cubicBezTo>
                <a:cubicBezTo>
                  <a:pt x="122192" y="31"/>
                  <a:pt x="122176" y="38"/>
                  <a:pt x="122161" y="54"/>
                </a:cubicBezTo>
                <a:lnTo>
                  <a:pt x="116416" y="3367"/>
                </a:lnTo>
                <a:lnTo>
                  <a:pt x="110672" y="54"/>
                </a:lnTo>
                <a:cubicBezTo>
                  <a:pt x="110656" y="38"/>
                  <a:pt x="110641" y="31"/>
                  <a:pt x="110622" y="31"/>
                </a:cubicBezTo>
                <a:cubicBezTo>
                  <a:pt x="110603" y="31"/>
                  <a:pt x="110580" y="38"/>
                  <a:pt x="110550" y="54"/>
                </a:cubicBezTo>
                <a:lnTo>
                  <a:pt x="104836" y="3367"/>
                </a:lnTo>
                <a:lnTo>
                  <a:pt x="98939" y="23"/>
                </a:lnTo>
                <a:cubicBezTo>
                  <a:pt x="98924" y="8"/>
                  <a:pt x="98909" y="0"/>
                  <a:pt x="98890" y="0"/>
                </a:cubicBezTo>
                <a:cubicBezTo>
                  <a:pt x="98871" y="0"/>
                  <a:pt x="98848" y="8"/>
                  <a:pt x="98817" y="23"/>
                </a:cubicBezTo>
                <a:lnTo>
                  <a:pt x="93103" y="3336"/>
                </a:lnTo>
                <a:lnTo>
                  <a:pt x="87358" y="23"/>
                </a:lnTo>
                <a:cubicBezTo>
                  <a:pt x="87343" y="8"/>
                  <a:pt x="87320" y="0"/>
                  <a:pt x="87297" y="0"/>
                </a:cubicBezTo>
                <a:cubicBezTo>
                  <a:pt x="87275" y="0"/>
                  <a:pt x="87252" y="8"/>
                  <a:pt x="87237" y="23"/>
                </a:cubicBezTo>
                <a:lnTo>
                  <a:pt x="81492" y="3336"/>
                </a:lnTo>
                <a:lnTo>
                  <a:pt x="75777" y="23"/>
                </a:lnTo>
                <a:cubicBezTo>
                  <a:pt x="75747" y="8"/>
                  <a:pt x="75724" y="0"/>
                  <a:pt x="75705" y="0"/>
                </a:cubicBezTo>
                <a:cubicBezTo>
                  <a:pt x="75686" y="0"/>
                  <a:pt x="75671" y="8"/>
                  <a:pt x="75656" y="23"/>
                </a:cubicBezTo>
                <a:lnTo>
                  <a:pt x="69911" y="3336"/>
                </a:lnTo>
                <a:lnTo>
                  <a:pt x="64166" y="23"/>
                </a:lnTo>
                <a:cubicBezTo>
                  <a:pt x="64151" y="8"/>
                  <a:pt x="64136" y="0"/>
                  <a:pt x="64121" y="0"/>
                </a:cubicBezTo>
                <a:cubicBezTo>
                  <a:pt x="64105" y="0"/>
                  <a:pt x="64090" y="8"/>
                  <a:pt x="64075" y="23"/>
                </a:cubicBezTo>
                <a:lnTo>
                  <a:pt x="58330" y="3336"/>
                </a:lnTo>
                <a:lnTo>
                  <a:pt x="52585" y="23"/>
                </a:lnTo>
                <a:cubicBezTo>
                  <a:pt x="52570" y="8"/>
                  <a:pt x="52555" y="0"/>
                  <a:pt x="52536" y="0"/>
                </a:cubicBezTo>
                <a:cubicBezTo>
                  <a:pt x="52517" y="0"/>
                  <a:pt x="52494" y="8"/>
                  <a:pt x="52464" y="23"/>
                </a:cubicBezTo>
                <a:lnTo>
                  <a:pt x="46750" y="3336"/>
                </a:lnTo>
                <a:lnTo>
                  <a:pt x="41005" y="23"/>
                </a:lnTo>
                <a:cubicBezTo>
                  <a:pt x="40990" y="8"/>
                  <a:pt x="40967" y="0"/>
                  <a:pt x="40944" y="0"/>
                </a:cubicBezTo>
                <a:cubicBezTo>
                  <a:pt x="40921" y="0"/>
                  <a:pt x="40898" y="8"/>
                  <a:pt x="40883" y="23"/>
                </a:cubicBezTo>
                <a:lnTo>
                  <a:pt x="35138" y="3336"/>
                </a:lnTo>
                <a:lnTo>
                  <a:pt x="29424" y="23"/>
                </a:lnTo>
                <a:cubicBezTo>
                  <a:pt x="29394" y="8"/>
                  <a:pt x="29371" y="0"/>
                  <a:pt x="29352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9025" tIns="99025" rIns="99025" bIns="990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950"/>
              <a:buFont typeface="Arial"/>
              <a:buNone/>
            </a:pPr>
            <a:endParaRPr sz="195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44" name="Google Shape;1644;p47"/>
          <p:cNvSpPr/>
          <p:nvPr/>
        </p:nvSpPr>
        <p:spPr>
          <a:xfrm>
            <a:off x="121355" y="122520"/>
            <a:ext cx="9663290" cy="6612960"/>
          </a:xfrm>
          <a:custGeom>
            <a:avLst/>
            <a:gdLst/>
            <a:ahLst/>
            <a:cxnLst/>
            <a:rect l="l" t="t" r="r" b="b"/>
            <a:pathLst>
              <a:path w="284960" h="189973" extrusionOk="0">
                <a:moveTo>
                  <a:pt x="283075" y="1915"/>
                </a:moveTo>
                <a:lnTo>
                  <a:pt x="283075" y="188088"/>
                </a:lnTo>
                <a:lnTo>
                  <a:pt x="1915" y="188088"/>
                </a:lnTo>
                <a:lnTo>
                  <a:pt x="1915" y="1915"/>
                </a:lnTo>
                <a:close/>
                <a:moveTo>
                  <a:pt x="0" y="0"/>
                </a:moveTo>
                <a:lnTo>
                  <a:pt x="0" y="189972"/>
                </a:lnTo>
                <a:lnTo>
                  <a:pt x="284960" y="189972"/>
                </a:lnTo>
                <a:lnTo>
                  <a:pt x="284960" y="0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9025" tIns="99025" rIns="99025" bIns="990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950"/>
              <a:buFont typeface="Arial"/>
              <a:buNone/>
            </a:pPr>
            <a:endParaRPr sz="195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45" name="Google Shape;1645;p47"/>
          <p:cNvSpPr/>
          <p:nvPr/>
        </p:nvSpPr>
        <p:spPr>
          <a:xfrm>
            <a:off x="7845880" y="4356234"/>
            <a:ext cx="1772415" cy="2212833"/>
          </a:xfrm>
          <a:custGeom>
            <a:avLst/>
            <a:gdLst/>
            <a:ahLst/>
            <a:cxnLst/>
            <a:rect l="l" t="t" r="r" b="b"/>
            <a:pathLst>
              <a:path w="65443" h="66385" extrusionOk="0">
                <a:moveTo>
                  <a:pt x="63376" y="32646"/>
                </a:moveTo>
                <a:lnTo>
                  <a:pt x="63376" y="35108"/>
                </a:lnTo>
                <a:lnTo>
                  <a:pt x="60823" y="35108"/>
                </a:lnTo>
                <a:lnTo>
                  <a:pt x="60823" y="32646"/>
                </a:lnTo>
                <a:close/>
                <a:moveTo>
                  <a:pt x="59637" y="46476"/>
                </a:moveTo>
                <a:lnTo>
                  <a:pt x="59637" y="50306"/>
                </a:lnTo>
                <a:lnTo>
                  <a:pt x="55777" y="50306"/>
                </a:lnTo>
                <a:lnTo>
                  <a:pt x="55777" y="46476"/>
                </a:lnTo>
                <a:close/>
                <a:moveTo>
                  <a:pt x="54804" y="51461"/>
                </a:moveTo>
                <a:lnTo>
                  <a:pt x="54804" y="55746"/>
                </a:lnTo>
                <a:lnTo>
                  <a:pt x="51400" y="55746"/>
                </a:lnTo>
                <a:lnTo>
                  <a:pt x="51400" y="51461"/>
                </a:lnTo>
                <a:close/>
                <a:moveTo>
                  <a:pt x="59637" y="51461"/>
                </a:moveTo>
                <a:lnTo>
                  <a:pt x="59637" y="55746"/>
                </a:lnTo>
                <a:lnTo>
                  <a:pt x="55777" y="55746"/>
                </a:lnTo>
                <a:lnTo>
                  <a:pt x="55777" y="51461"/>
                </a:lnTo>
                <a:close/>
                <a:moveTo>
                  <a:pt x="59668" y="56993"/>
                </a:moveTo>
                <a:lnTo>
                  <a:pt x="59668" y="60579"/>
                </a:lnTo>
                <a:lnTo>
                  <a:pt x="56020" y="60579"/>
                </a:lnTo>
                <a:lnTo>
                  <a:pt x="56020" y="56993"/>
                </a:lnTo>
                <a:close/>
                <a:moveTo>
                  <a:pt x="50245" y="56719"/>
                </a:moveTo>
                <a:lnTo>
                  <a:pt x="50245" y="60610"/>
                </a:lnTo>
                <a:lnTo>
                  <a:pt x="45898" y="60610"/>
                </a:lnTo>
                <a:lnTo>
                  <a:pt x="45898" y="56719"/>
                </a:lnTo>
                <a:close/>
                <a:moveTo>
                  <a:pt x="54804" y="56719"/>
                </a:moveTo>
                <a:lnTo>
                  <a:pt x="54804" y="60610"/>
                </a:lnTo>
                <a:lnTo>
                  <a:pt x="51400" y="60610"/>
                </a:lnTo>
                <a:lnTo>
                  <a:pt x="51400" y="56719"/>
                </a:lnTo>
                <a:close/>
                <a:moveTo>
                  <a:pt x="35047" y="61856"/>
                </a:moveTo>
                <a:lnTo>
                  <a:pt x="35047" y="64409"/>
                </a:lnTo>
                <a:lnTo>
                  <a:pt x="32585" y="64409"/>
                </a:lnTo>
                <a:lnTo>
                  <a:pt x="32585" y="61856"/>
                </a:lnTo>
                <a:close/>
                <a:moveTo>
                  <a:pt x="64318" y="56993"/>
                </a:moveTo>
                <a:lnTo>
                  <a:pt x="64318" y="65230"/>
                </a:lnTo>
                <a:lnTo>
                  <a:pt x="56081" y="65230"/>
                </a:lnTo>
                <a:lnTo>
                  <a:pt x="56081" y="61582"/>
                </a:lnTo>
                <a:lnTo>
                  <a:pt x="60671" y="61582"/>
                </a:lnTo>
                <a:lnTo>
                  <a:pt x="60671" y="61552"/>
                </a:lnTo>
                <a:lnTo>
                  <a:pt x="60671" y="56993"/>
                </a:lnTo>
                <a:close/>
                <a:moveTo>
                  <a:pt x="63193" y="1"/>
                </a:moveTo>
                <a:lnTo>
                  <a:pt x="63193" y="26992"/>
                </a:lnTo>
                <a:lnTo>
                  <a:pt x="59668" y="26992"/>
                </a:lnTo>
                <a:lnTo>
                  <a:pt x="59668" y="31460"/>
                </a:lnTo>
                <a:lnTo>
                  <a:pt x="56628" y="31460"/>
                </a:lnTo>
                <a:lnTo>
                  <a:pt x="56628" y="40305"/>
                </a:lnTo>
                <a:lnTo>
                  <a:pt x="64166" y="40305"/>
                </a:lnTo>
                <a:lnTo>
                  <a:pt x="64166" y="50306"/>
                </a:lnTo>
                <a:lnTo>
                  <a:pt x="60640" y="50306"/>
                </a:lnTo>
                <a:lnTo>
                  <a:pt x="60640" y="45473"/>
                </a:lnTo>
                <a:lnTo>
                  <a:pt x="54804" y="45473"/>
                </a:lnTo>
                <a:lnTo>
                  <a:pt x="54804" y="50306"/>
                </a:lnTo>
                <a:lnTo>
                  <a:pt x="50245" y="50306"/>
                </a:lnTo>
                <a:lnTo>
                  <a:pt x="50245" y="55746"/>
                </a:lnTo>
                <a:lnTo>
                  <a:pt x="44895" y="55746"/>
                </a:lnTo>
                <a:lnTo>
                  <a:pt x="44895" y="61552"/>
                </a:lnTo>
                <a:lnTo>
                  <a:pt x="50245" y="61552"/>
                </a:lnTo>
                <a:lnTo>
                  <a:pt x="50245" y="65169"/>
                </a:lnTo>
                <a:lnTo>
                  <a:pt x="40275" y="65169"/>
                </a:lnTo>
                <a:lnTo>
                  <a:pt x="40275" y="57631"/>
                </a:lnTo>
                <a:lnTo>
                  <a:pt x="31400" y="57631"/>
                </a:lnTo>
                <a:lnTo>
                  <a:pt x="31400" y="60670"/>
                </a:lnTo>
                <a:lnTo>
                  <a:pt x="26931" y="60670"/>
                </a:lnTo>
                <a:lnTo>
                  <a:pt x="26931" y="64227"/>
                </a:lnTo>
                <a:lnTo>
                  <a:pt x="1" y="64227"/>
                </a:lnTo>
                <a:lnTo>
                  <a:pt x="1" y="64257"/>
                </a:lnTo>
                <a:lnTo>
                  <a:pt x="1" y="65382"/>
                </a:lnTo>
                <a:lnTo>
                  <a:pt x="28056" y="65382"/>
                </a:lnTo>
                <a:lnTo>
                  <a:pt x="28056" y="61856"/>
                </a:lnTo>
                <a:lnTo>
                  <a:pt x="31400" y="61856"/>
                </a:lnTo>
                <a:lnTo>
                  <a:pt x="31400" y="65534"/>
                </a:lnTo>
                <a:lnTo>
                  <a:pt x="36202" y="65534"/>
                </a:lnTo>
                <a:lnTo>
                  <a:pt x="36202" y="60670"/>
                </a:lnTo>
                <a:lnTo>
                  <a:pt x="32585" y="60670"/>
                </a:lnTo>
                <a:lnTo>
                  <a:pt x="32585" y="58786"/>
                </a:lnTo>
                <a:lnTo>
                  <a:pt x="39120" y="58786"/>
                </a:lnTo>
                <a:lnTo>
                  <a:pt x="39120" y="66294"/>
                </a:lnTo>
                <a:lnTo>
                  <a:pt x="51430" y="66294"/>
                </a:lnTo>
                <a:lnTo>
                  <a:pt x="51430" y="61552"/>
                </a:lnTo>
                <a:lnTo>
                  <a:pt x="54895" y="61552"/>
                </a:lnTo>
                <a:lnTo>
                  <a:pt x="54895" y="66385"/>
                </a:lnTo>
                <a:lnTo>
                  <a:pt x="65443" y="66385"/>
                </a:lnTo>
                <a:lnTo>
                  <a:pt x="65443" y="55807"/>
                </a:lnTo>
                <a:lnTo>
                  <a:pt x="60671" y="55807"/>
                </a:lnTo>
                <a:lnTo>
                  <a:pt x="60671" y="55746"/>
                </a:lnTo>
                <a:lnTo>
                  <a:pt x="60671" y="51461"/>
                </a:lnTo>
                <a:lnTo>
                  <a:pt x="65352" y="51461"/>
                </a:lnTo>
                <a:lnTo>
                  <a:pt x="65352" y="39150"/>
                </a:lnTo>
                <a:lnTo>
                  <a:pt x="57813" y="39150"/>
                </a:lnTo>
                <a:lnTo>
                  <a:pt x="57813" y="32615"/>
                </a:lnTo>
                <a:lnTo>
                  <a:pt x="59728" y="32615"/>
                </a:lnTo>
                <a:lnTo>
                  <a:pt x="59728" y="36202"/>
                </a:lnTo>
                <a:lnTo>
                  <a:pt x="64500" y="36202"/>
                </a:lnTo>
                <a:lnTo>
                  <a:pt x="64500" y="31430"/>
                </a:lnTo>
                <a:lnTo>
                  <a:pt x="60823" y="31430"/>
                </a:lnTo>
                <a:lnTo>
                  <a:pt x="60823" y="28086"/>
                </a:lnTo>
                <a:lnTo>
                  <a:pt x="64349" y="28086"/>
                </a:lnTo>
                <a:lnTo>
                  <a:pt x="64349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9025" tIns="99025" rIns="99025" bIns="990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950"/>
              <a:buFont typeface="Arial"/>
              <a:buNone/>
            </a:pPr>
            <a:endParaRPr sz="195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46" name="Google Shape;1646;p47"/>
          <p:cNvSpPr/>
          <p:nvPr/>
        </p:nvSpPr>
        <p:spPr>
          <a:xfrm>
            <a:off x="262357" y="290601"/>
            <a:ext cx="1772415" cy="2212833"/>
          </a:xfrm>
          <a:custGeom>
            <a:avLst/>
            <a:gdLst/>
            <a:ahLst/>
            <a:cxnLst/>
            <a:rect l="l" t="t" r="r" b="b"/>
            <a:pathLst>
              <a:path w="65443" h="66385" extrusionOk="0">
                <a:moveTo>
                  <a:pt x="32889" y="2037"/>
                </a:moveTo>
                <a:lnTo>
                  <a:pt x="32889" y="4590"/>
                </a:lnTo>
                <a:lnTo>
                  <a:pt x="30396" y="4590"/>
                </a:lnTo>
                <a:lnTo>
                  <a:pt x="30396" y="2037"/>
                </a:lnTo>
                <a:close/>
                <a:moveTo>
                  <a:pt x="9423" y="5837"/>
                </a:moveTo>
                <a:lnTo>
                  <a:pt x="9423" y="9423"/>
                </a:lnTo>
                <a:lnTo>
                  <a:pt x="5776" y="9423"/>
                </a:lnTo>
                <a:lnTo>
                  <a:pt x="5776" y="5837"/>
                </a:lnTo>
                <a:close/>
                <a:moveTo>
                  <a:pt x="9393" y="1186"/>
                </a:moveTo>
                <a:lnTo>
                  <a:pt x="9393" y="4864"/>
                </a:lnTo>
                <a:lnTo>
                  <a:pt x="4803" y="4864"/>
                </a:lnTo>
                <a:lnTo>
                  <a:pt x="4803" y="4894"/>
                </a:lnTo>
                <a:lnTo>
                  <a:pt x="4803" y="9454"/>
                </a:lnTo>
                <a:lnTo>
                  <a:pt x="1156" y="9454"/>
                </a:lnTo>
                <a:lnTo>
                  <a:pt x="1156" y="1186"/>
                </a:lnTo>
                <a:close/>
                <a:moveTo>
                  <a:pt x="19575" y="5806"/>
                </a:moveTo>
                <a:lnTo>
                  <a:pt x="19575" y="9667"/>
                </a:lnTo>
                <a:lnTo>
                  <a:pt x="15198" y="9667"/>
                </a:lnTo>
                <a:lnTo>
                  <a:pt x="15198" y="5806"/>
                </a:lnTo>
                <a:close/>
                <a:moveTo>
                  <a:pt x="14043" y="5806"/>
                </a:moveTo>
                <a:lnTo>
                  <a:pt x="14043" y="9697"/>
                </a:lnTo>
                <a:lnTo>
                  <a:pt x="10609" y="9697"/>
                </a:lnTo>
                <a:lnTo>
                  <a:pt x="10609" y="5806"/>
                </a:lnTo>
                <a:close/>
                <a:moveTo>
                  <a:pt x="9666" y="10670"/>
                </a:moveTo>
                <a:lnTo>
                  <a:pt x="9666" y="14955"/>
                </a:lnTo>
                <a:lnTo>
                  <a:pt x="5776" y="14955"/>
                </a:lnTo>
                <a:lnTo>
                  <a:pt x="5776" y="10670"/>
                </a:lnTo>
                <a:close/>
                <a:moveTo>
                  <a:pt x="14043" y="10670"/>
                </a:moveTo>
                <a:lnTo>
                  <a:pt x="14043" y="14955"/>
                </a:lnTo>
                <a:lnTo>
                  <a:pt x="10609" y="14955"/>
                </a:lnTo>
                <a:lnTo>
                  <a:pt x="10609" y="10670"/>
                </a:lnTo>
                <a:close/>
                <a:moveTo>
                  <a:pt x="9666" y="16110"/>
                </a:moveTo>
                <a:lnTo>
                  <a:pt x="9666" y="19940"/>
                </a:lnTo>
                <a:lnTo>
                  <a:pt x="5776" y="19940"/>
                </a:lnTo>
                <a:lnTo>
                  <a:pt x="5776" y="16110"/>
                </a:lnTo>
                <a:close/>
                <a:moveTo>
                  <a:pt x="4621" y="31308"/>
                </a:moveTo>
                <a:lnTo>
                  <a:pt x="4621" y="33770"/>
                </a:lnTo>
                <a:lnTo>
                  <a:pt x="2067" y="33770"/>
                </a:lnTo>
                <a:lnTo>
                  <a:pt x="2067" y="31308"/>
                </a:lnTo>
                <a:close/>
                <a:moveTo>
                  <a:pt x="1" y="1"/>
                </a:moveTo>
                <a:lnTo>
                  <a:pt x="1" y="10609"/>
                </a:lnTo>
                <a:lnTo>
                  <a:pt x="4803" y="10609"/>
                </a:lnTo>
                <a:lnTo>
                  <a:pt x="4803" y="10670"/>
                </a:lnTo>
                <a:lnTo>
                  <a:pt x="4803" y="14955"/>
                </a:lnTo>
                <a:lnTo>
                  <a:pt x="122" y="14955"/>
                </a:lnTo>
                <a:lnTo>
                  <a:pt x="122" y="27266"/>
                </a:lnTo>
                <a:lnTo>
                  <a:pt x="7660" y="27266"/>
                </a:lnTo>
                <a:lnTo>
                  <a:pt x="7660" y="33770"/>
                </a:lnTo>
                <a:lnTo>
                  <a:pt x="5745" y="33770"/>
                </a:lnTo>
                <a:lnTo>
                  <a:pt x="5745" y="30153"/>
                </a:lnTo>
                <a:lnTo>
                  <a:pt x="912" y="30153"/>
                </a:lnTo>
                <a:lnTo>
                  <a:pt x="912" y="34956"/>
                </a:lnTo>
                <a:lnTo>
                  <a:pt x="4621" y="34956"/>
                </a:lnTo>
                <a:lnTo>
                  <a:pt x="4621" y="38299"/>
                </a:lnTo>
                <a:lnTo>
                  <a:pt x="1064" y="38299"/>
                </a:lnTo>
                <a:lnTo>
                  <a:pt x="1064" y="66385"/>
                </a:lnTo>
                <a:lnTo>
                  <a:pt x="2219" y="66385"/>
                </a:lnTo>
                <a:lnTo>
                  <a:pt x="2219" y="39424"/>
                </a:lnTo>
                <a:lnTo>
                  <a:pt x="5745" y="39424"/>
                </a:lnTo>
                <a:lnTo>
                  <a:pt x="5745" y="34956"/>
                </a:lnTo>
                <a:lnTo>
                  <a:pt x="8785" y="34956"/>
                </a:lnTo>
                <a:lnTo>
                  <a:pt x="8785" y="26111"/>
                </a:lnTo>
                <a:lnTo>
                  <a:pt x="1247" y="26111"/>
                </a:lnTo>
                <a:lnTo>
                  <a:pt x="1247" y="16110"/>
                </a:lnTo>
                <a:lnTo>
                  <a:pt x="4803" y="16110"/>
                </a:lnTo>
                <a:lnTo>
                  <a:pt x="4803" y="20943"/>
                </a:lnTo>
                <a:lnTo>
                  <a:pt x="10609" y="20943"/>
                </a:lnTo>
                <a:lnTo>
                  <a:pt x="10609" y="16110"/>
                </a:lnTo>
                <a:lnTo>
                  <a:pt x="15168" y="16110"/>
                </a:lnTo>
                <a:lnTo>
                  <a:pt x="15168" y="10670"/>
                </a:lnTo>
                <a:lnTo>
                  <a:pt x="20518" y="10670"/>
                </a:lnTo>
                <a:lnTo>
                  <a:pt x="20518" y="4864"/>
                </a:lnTo>
                <a:lnTo>
                  <a:pt x="15198" y="4864"/>
                </a:lnTo>
                <a:lnTo>
                  <a:pt x="15198" y="1247"/>
                </a:lnTo>
                <a:lnTo>
                  <a:pt x="25199" y="1247"/>
                </a:lnTo>
                <a:lnTo>
                  <a:pt x="25199" y="8785"/>
                </a:lnTo>
                <a:lnTo>
                  <a:pt x="34044" y="8785"/>
                </a:lnTo>
                <a:lnTo>
                  <a:pt x="34044" y="5746"/>
                </a:lnTo>
                <a:lnTo>
                  <a:pt x="38542" y="5746"/>
                </a:lnTo>
                <a:lnTo>
                  <a:pt x="38542" y="2189"/>
                </a:lnTo>
                <a:lnTo>
                  <a:pt x="65442" y="2189"/>
                </a:lnTo>
                <a:lnTo>
                  <a:pt x="65442" y="1065"/>
                </a:lnTo>
                <a:lnTo>
                  <a:pt x="37357" y="1065"/>
                </a:lnTo>
                <a:lnTo>
                  <a:pt x="37357" y="4590"/>
                </a:lnTo>
                <a:lnTo>
                  <a:pt x="34013" y="4590"/>
                </a:lnTo>
                <a:lnTo>
                  <a:pt x="34013" y="913"/>
                </a:lnTo>
                <a:lnTo>
                  <a:pt x="29241" y="913"/>
                </a:lnTo>
                <a:lnTo>
                  <a:pt x="29241" y="5776"/>
                </a:lnTo>
                <a:lnTo>
                  <a:pt x="32828" y="5776"/>
                </a:lnTo>
                <a:lnTo>
                  <a:pt x="32828" y="7660"/>
                </a:lnTo>
                <a:lnTo>
                  <a:pt x="26354" y="7660"/>
                </a:lnTo>
                <a:lnTo>
                  <a:pt x="26354" y="62"/>
                </a:lnTo>
                <a:lnTo>
                  <a:pt x="14043" y="62"/>
                </a:lnTo>
                <a:lnTo>
                  <a:pt x="14043" y="4834"/>
                </a:lnTo>
                <a:lnTo>
                  <a:pt x="10578" y="4834"/>
                </a:lnTo>
                <a:lnTo>
                  <a:pt x="10578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9025" tIns="99025" rIns="99025" bIns="990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950"/>
              <a:buFont typeface="Arial"/>
              <a:buNone/>
            </a:pPr>
            <a:endParaRPr sz="195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47" name="Google Shape;1647;p47"/>
          <p:cNvSpPr/>
          <p:nvPr/>
        </p:nvSpPr>
        <p:spPr>
          <a:xfrm>
            <a:off x="262357" y="4371434"/>
            <a:ext cx="1797927" cy="2182433"/>
          </a:xfrm>
          <a:custGeom>
            <a:avLst/>
            <a:gdLst/>
            <a:ahLst/>
            <a:cxnLst/>
            <a:rect l="l" t="t" r="r" b="b"/>
            <a:pathLst>
              <a:path w="66385" h="65473" extrusionOk="0">
                <a:moveTo>
                  <a:pt x="4590" y="32584"/>
                </a:moveTo>
                <a:lnTo>
                  <a:pt x="4590" y="35077"/>
                </a:lnTo>
                <a:lnTo>
                  <a:pt x="2067" y="35077"/>
                </a:lnTo>
                <a:lnTo>
                  <a:pt x="2067" y="32584"/>
                </a:lnTo>
                <a:close/>
                <a:moveTo>
                  <a:pt x="9696" y="45898"/>
                </a:moveTo>
                <a:lnTo>
                  <a:pt x="9696" y="50275"/>
                </a:lnTo>
                <a:lnTo>
                  <a:pt x="5806" y="50275"/>
                </a:lnTo>
                <a:lnTo>
                  <a:pt x="5806" y="45898"/>
                </a:lnTo>
                <a:close/>
                <a:moveTo>
                  <a:pt x="9696" y="51430"/>
                </a:moveTo>
                <a:lnTo>
                  <a:pt x="9696" y="54864"/>
                </a:lnTo>
                <a:lnTo>
                  <a:pt x="5806" y="54864"/>
                </a:lnTo>
                <a:lnTo>
                  <a:pt x="5806" y="51430"/>
                </a:lnTo>
                <a:close/>
                <a:moveTo>
                  <a:pt x="14985" y="51430"/>
                </a:moveTo>
                <a:lnTo>
                  <a:pt x="14985" y="54864"/>
                </a:lnTo>
                <a:lnTo>
                  <a:pt x="10669" y="54864"/>
                </a:lnTo>
                <a:lnTo>
                  <a:pt x="10669" y="51430"/>
                </a:lnTo>
                <a:close/>
                <a:moveTo>
                  <a:pt x="9423" y="56050"/>
                </a:moveTo>
                <a:lnTo>
                  <a:pt x="9423" y="59697"/>
                </a:lnTo>
                <a:lnTo>
                  <a:pt x="5867" y="59697"/>
                </a:lnTo>
                <a:lnTo>
                  <a:pt x="5867" y="56050"/>
                </a:lnTo>
                <a:close/>
                <a:moveTo>
                  <a:pt x="14985" y="55807"/>
                </a:moveTo>
                <a:lnTo>
                  <a:pt x="14985" y="59697"/>
                </a:lnTo>
                <a:lnTo>
                  <a:pt x="10669" y="59697"/>
                </a:lnTo>
                <a:lnTo>
                  <a:pt x="10669" y="55807"/>
                </a:lnTo>
                <a:close/>
                <a:moveTo>
                  <a:pt x="19940" y="55807"/>
                </a:moveTo>
                <a:lnTo>
                  <a:pt x="19940" y="59697"/>
                </a:lnTo>
                <a:lnTo>
                  <a:pt x="16110" y="59697"/>
                </a:lnTo>
                <a:lnTo>
                  <a:pt x="16110" y="55807"/>
                </a:lnTo>
                <a:close/>
                <a:moveTo>
                  <a:pt x="33770" y="60822"/>
                </a:moveTo>
                <a:lnTo>
                  <a:pt x="33770" y="63375"/>
                </a:lnTo>
                <a:lnTo>
                  <a:pt x="31308" y="63375"/>
                </a:lnTo>
                <a:lnTo>
                  <a:pt x="31308" y="60822"/>
                </a:lnTo>
                <a:close/>
                <a:moveTo>
                  <a:pt x="4864" y="56080"/>
                </a:moveTo>
                <a:lnTo>
                  <a:pt x="4864" y="60670"/>
                </a:lnTo>
                <a:lnTo>
                  <a:pt x="9453" y="60670"/>
                </a:lnTo>
                <a:lnTo>
                  <a:pt x="9453" y="64317"/>
                </a:lnTo>
                <a:lnTo>
                  <a:pt x="1186" y="64317"/>
                </a:lnTo>
                <a:lnTo>
                  <a:pt x="1186" y="56080"/>
                </a:lnTo>
                <a:close/>
                <a:moveTo>
                  <a:pt x="1064" y="0"/>
                </a:moveTo>
                <a:lnTo>
                  <a:pt x="1064" y="28086"/>
                </a:lnTo>
                <a:lnTo>
                  <a:pt x="4590" y="28086"/>
                </a:lnTo>
                <a:lnTo>
                  <a:pt x="4590" y="31429"/>
                </a:lnTo>
                <a:lnTo>
                  <a:pt x="912" y="31429"/>
                </a:lnTo>
                <a:lnTo>
                  <a:pt x="912" y="36201"/>
                </a:lnTo>
                <a:lnTo>
                  <a:pt x="5775" y="36201"/>
                </a:lnTo>
                <a:lnTo>
                  <a:pt x="5775" y="32584"/>
                </a:lnTo>
                <a:lnTo>
                  <a:pt x="7690" y="32584"/>
                </a:lnTo>
                <a:lnTo>
                  <a:pt x="7690" y="39119"/>
                </a:lnTo>
                <a:lnTo>
                  <a:pt x="91" y="39119"/>
                </a:lnTo>
                <a:lnTo>
                  <a:pt x="91" y="51430"/>
                </a:lnTo>
                <a:lnTo>
                  <a:pt x="4833" y="51430"/>
                </a:lnTo>
                <a:lnTo>
                  <a:pt x="4833" y="54895"/>
                </a:lnTo>
                <a:lnTo>
                  <a:pt x="0" y="54895"/>
                </a:lnTo>
                <a:lnTo>
                  <a:pt x="0" y="65472"/>
                </a:lnTo>
                <a:lnTo>
                  <a:pt x="10578" y="65472"/>
                </a:lnTo>
                <a:lnTo>
                  <a:pt x="10578" y="60670"/>
                </a:lnTo>
                <a:lnTo>
                  <a:pt x="14925" y="60670"/>
                </a:lnTo>
                <a:lnTo>
                  <a:pt x="14925" y="65351"/>
                </a:lnTo>
                <a:lnTo>
                  <a:pt x="27235" y="65351"/>
                </a:lnTo>
                <a:lnTo>
                  <a:pt x="27235" y="57813"/>
                </a:lnTo>
                <a:lnTo>
                  <a:pt x="33770" y="57813"/>
                </a:lnTo>
                <a:lnTo>
                  <a:pt x="33770" y="59728"/>
                </a:lnTo>
                <a:lnTo>
                  <a:pt x="30183" y="59728"/>
                </a:lnTo>
                <a:lnTo>
                  <a:pt x="30183" y="64591"/>
                </a:lnTo>
                <a:lnTo>
                  <a:pt x="34955" y="64591"/>
                </a:lnTo>
                <a:lnTo>
                  <a:pt x="34955" y="60913"/>
                </a:lnTo>
                <a:lnTo>
                  <a:pt x="38299" y="60913"/>
                </a:lnTo>
                <a:lnTo>
                  <a:pt x="38299" y="64439"/>
                </a:lnTo>
                <a:lnTo>
                  <a:pt x="66384" y="64439"/>
                </a:lnTo>
                <a:lnTo>
                  <a:pt x="66384" y="63284"/>
                </a:lnTo>
                <a:lnTo>
                  <a:pt x="39423" y="63284"/>
                </a:lnTo>
                <a:lnTo>
                  <a:pt x="39423" y="59758"/>
                </a:lnTo>
                <a:lnTo>
                  <a:pt x="34955" y="59758"/>
                </a:lnTo>
                <a:lnTo>
                  <a:pt x="34955" y="56718"/>
                </a:lnTo>
                <a:lnTo>
                  <a:pt x="26110" y="56718"/>
                </a:lnTo>
                <a:lnTo>
                  <a:pt x="26110" y="64257"/>
                </a:lnTo>
                <a:lnTo>
                  <a:pt x="16110" y="64257"/>
                </a:lnTo>
                <a:lnTo>
                  <a:pt x="16110" y="60670"/>
                </a:lnTo>
                <a:lnTo>
                  <a:pt x="20943" y="60670"/>
                </a:lnTo>
                <a:lnTo>
                  <a:pt x="20943" y="54864"/>
                </a:lnTo>
                <a:lnTo>
                  <a:pt x="16110" y="54864"/>
                </a:lnTo>
                <a:lnTo>
                  <a:pt x="16110" y="50305"/>
                </a:lnTo>
                <a:lnTo>
                  <a:pt x="10669" y="50305"/>
                </a:lnTo>
                <a:lnTo>
                  <a:pt x="10669" y="44955"/>
                </a:lnTo>
                <a:lnTo>
                  <a:pt x="4864" y="44955"/>
                </a:lnTo>
                <a:lnTo>
                  <a:pt x="4864" y="50305"/>
                </a:lnTo>
                <a:lnTo>
                  <a:pt x="1246" y="50305"/>
                </a:lnTo>
                <a:lnTo>
                  <a:pt x="1246" y="40305"/>
                </a:lnTo>
                <a:lnTo>
                  <a:pt x="8785" y="40305"/>
                </a:lnTo>
                <a:lnTo>
                  <a:pt x="8785" y="31460"/>
                </a:lnTo>
                <a:lnTo>
                  <a:pt x="5745" y="31460"/>
                </a:lnTo>
                <a:lnTo>
                  <a:pt x="5745" y="26961"/>
                </a:lnTo>
                <a:lnTo>
                  <a:pt x="2219" y="26961"/>
                </a:lnTo>
                <a:lnTo>
                  <a:pt x="2219" y="0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9025" tIns="99025" rIns="99025" bIns="990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950"/>
              <a:buFont typeface="Arial"/>
              <a:buNone/>
            </a:pPr>
            <a:endParaRPr sz="195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48" name="Google Shape;1648;p47"/>
          <p:cNvSpPr/>
          <p:nvPr/>
        </p:nvSpPr>
        <p:spPr>
          <a:xfrm>
            <a:off x="7833110" y="305801"/>
            <a:ext cx="1797954" cy="2182433"/>
          </a:xfrm>
          <a:custGeom>
            <a:avLst/>
            <a:gdLst/>
            <a:ahLst/>
            <a:cxnLst/>
            <a:rect l="l" t="t" r="r" b="b"/>
            <a:pathLst>
              <a:path w="66386" h="65473" extrusionOk="0">
                <a:moveTo>
                  <a:pt x="35108" y="2098"/>
                </a:moveTo>
                <a:lnTo>
                  <a:pt x="35108" y="4651"/>
                </a:lnTo>
                <a:lnTo>
                  <a:pt x="32646" y="4651"/>
                </a:lnTo>
                <a:lnTo>
                  <a:pt x="32646" y="2098"/>
                </a:lnTo>
                <a:close/>
                <a:moveTo>
                  <a:pt x="60580" y="5776"/>
                </a:moveTo>
                <a:lnTo>
                  <a:pt x="60580" y="9423"/>
                </a:lnTo>
                <a:lnTo>
                  <a:pt x="56993" y="9423"/>
                </a:lnTo>
                <a:lnTo>
                  <a:pt x="56993" y="5776"/>
                </a:lnTo>
                <a:close/>
                <a:moveTo>
                  <a:pt x="65230" y="1186"/>
                </a:moveTo>
                <a:lnTo>
                  <a:pt x="65230" y="9423"/>
                </a:lnTo>
                <a:lnTo>
                  <a:pt x="61583" y="9423"/>
                </a:lnTo>
                <a:lnTo>
                  <a:pt x="61583" y="4833"/>
                </a:lnTo>
                <a:lnTo>
                  <a:pt x="56993" y="4833"/>
                </a:lnTo>
                <a:lnTo>
                  <a:pt x="56993" y="1186"/>
                </a:lnTo>
                <a:close/>
                <a:moveTo>
                  <a:pt x="50306" y="5776"/>
                </a:moveTo>
                <a:lnTo>
                  <a:pt x="50306" y="9666"/>
                </a:lnTo>
                <a:lnTo>
                  <a:pt x="46476" y="9666"/>
                </a:lnTo>
                <a:lnTo>
                  <a:pt x="46476" y="5776"/>
                </a:lnTo>
                <a:close/>
                <a:moveTo>
                  <a:pt x="55777" y="5776"/>
                </a:moveTo>
                <a:lnTo>
                  <a:pt x="55777" y="9666"/>
                </a:lnTo>
                <a:lnTo>
                  <a:pt x="51491" y="9666"/>
                </a:lnTo>
                <a:lnTo>
                  <a:pt x="51491" y="5776"/>
                </a:lnTo>
                <a:close/>
                <a:moveTo>
                  <a:pt x="55777" y="10639"/>
                </a:moveTo>
                <a:lnTo>
                  <a:pt x="55777" y="14074"/>
                </a:lnTo>
                <a:lnTo>
                  <a:pt x="51491" y="14074"/>
                </a:lnTo>
                <a:lnTo>
                  <a:pt x="51491" y="10639"/>
                </a:lnTo>
                <a:close/>
                <a:moveTo>
                  <a:pt x="60610" y="10639"/>
                </a:moveTo>
                <a:lnTo>
                  <a:pt x="60610" y="14074"/>
                </a:lnTo>
                <a:lnTo>
                  <a:pt x="56719" y="14074"/>
                </a:lnTo>
                <a:lnTo>
                  <a:pt x="56719" y="10639"/>
                </a:lnTo>
                <a:close/>
                <a:moveTo>
                  <a:pt x="60610" y="15198"/>
                </a:moveTo>
                <a:lnTo>
                  <a:pt x="60610" y="19575"/>
                </a:lnTo>
                <a:lnTo>
                  <a:pt x="56719" y="19575"/>
                </a:lnTo>
                <a:lnTo>
                  <a:pt x="56719" y="15198"/>
                </a:lnTo>
                <a:close/>
                <a:moveTo>
                  <a:pt x="64409" y="30396"/>
                </a:moveTo>
                <a:lnTo>
                  <a:pt x="64409" y="32889"/>
                </a:lnTo>
                <a:lnTo>
                  <a:pt x="61856" y="32889"/>
                </a:lnTo>
                <a:lnTo>
                  <a:pt x="61856" y="30396"/>
                </a:lnTo>
                <a:close/>
                <a:moveTo>
                  <a:pt x="55807" y="1"/>
                </a:moveTo>
                <a:lnTo>
                  <a:pt x="55807" y="4833"/>
                </a:lnTo>
                <a:lnTo>
                  <a:pt x="51461" y="4833"/>
                </a:lnTo>
                <a:lnTo>
                  <a:pt x="51461" y="153"/>
                </a:lnTo>
                <a:lnTo>
                  <a:pt x="39151" y="153"/>
                </a:lnTo>
                <a:lnTo>
                  <a:pt x="39151" y="7691"/>
                </a:lnTo>
                <a:lnTo>
                  <a:pt x="32615" y="7691"/>
                </a:lnTo>
                <a:lnTo>
                  <a:pt x="32615" y="5776"/>
                </a:lnTo>
                <a:lnTo>
                  <a:pt x="36202" y="5776"/>
                </a:lnTo>
                <a:lnTo>
                  <a:pt x="36202" y="912"/>
                </a:lnTo>
                <a:lnTo>
                  <a:pt x="31430" y="912"/>
                </a:lnTo>
                <a:lnTo>
                  <a:pt x="31430" y="4621"/>
                </a:lnTo>
                <a:lnTo>
                  <a:pt x="28087" y="4621"/>
                </a:lnTo>
                <a:lnTo>
                  <a:pt x="28087" y="1064"/>
                </a:lnTo>
                <a:lnTo>
                  <a:pt x="1" y="1064"/>
                </a:lnTo>
                <a:lnTo>
                  <a:pt x="1" y="2219"/>
                </a:lnTo>
                <a:lnTo>
                  <a:pt x="26931" y="2219"/>
                </a:lnTo>
                <a:lnTo>
                  <a:pt x="26931" y="5745"/>
                </a:lnTo>
                <a:lnTo>
                  <a:pt x="31430" y="5745"/>
                </a:lnTo>
                <a:lnTo>
                  <a:pt x="31430" y="8785"/>
                </a:lnTo>
                <a:lnTo>
                  <a:pt x="40275" y="8785"/>
                </a:lnTo>
                <a:lnTo>
                  <a:pt x="40275" y="1308"/>
                </a:lnTo>
                <a:lnTo>
                  <a:pt x="50275" y="1308"/>
                </a:lnTo>
                <a:lnTo>
                  <a:pt x="50275" y="4833"/>
                </a:lnTo>
                <a:lnTo>
                  <a:pt x="45442" y="4833"/>
                </a:lnTo>
                <a:lnTo>
                  <a:pt x="45442" y="10639"/>
                </a:lnTo>
                <a:lnTo>
                  <a:pt x="50275" y="10639"/>
                </a:lnTo>
                <a:lnTo>
                  <a:pt x="50275" y="15198"/>
                </a:lnTo>
                <a:lnTo>
                  <a:pt x="55716" y="15198"/>
                </a:lnTo>
                <a:lnTo>
                  <a:pt x="55716" y="20548"/>
                </a:lnTo>
                <a:lnTo>
                  <a:pt x="61522" y="20548"/>
                </a:lnTo>
                <a:lnTo>
                  <a:pt x="61522" y="15198"/>
                </a:lnTo>
                <a:lnTo>
                  <a:pt x="65139" y="15198"/>
                </a:lnTo>
                <a:lnTo>
                  <a:pt x="65139" y="25198"/>
                </a:lnTo>
                <a:lnTo>
                  <a:pt x="57601" y="25198"/>
                </a:lnTo>
                <a:lnTo>
                  <a:pt x="57601" y="34044"/>
                </a:lnTo>
                <a:lnTo>
                  <a:pt x="60640" y="34044"/>
                </a:lnTo>
                <a:lnTo>
                  <a:pt x="60640" y="38542"/>
                </a:lnTo>
                <a:lnTo>
                  <a:pt x="64166" y="38542"/>
                </a:lnTo>
                <a:lnTo>
                  <a:pt x="64166" y="65473"/>
                </a:lnTo>
                <a:lnTo>
                  <a:pt x="65382" y="65473"/>
                </a:lnTo>
                <a:lnTo>
                  <a:pt x="65382" y="37387"/>
                </a:lnTo>
                <a:lnTo>
                  <a:pt x="61856" y="37387"/>
                </a:lnTo>
                <a:lnTo>
                  <a:pt x="61856" y="34044"/>
                </a:lnTo>
                <a:lnTo>
                  <a:pt x="65534" y="34044"/>
                </a:lnTo>
                <a:lnTo>
                  <a:pt x="65534" y="29271"/>
                </a:lnTo>
                <a:lnTo>
                  <a:pt x="60671" y="29271"/>
                </a:lnTo>
                <a:lnTo>
                  <a:pt x="60671" y="32889"/>
                </a:lnTo>
                <a:lnTo>
                  <a:pt x="58786" y="32889"/>
                </a:lnTo>
                <a:lnTo>
                  <a:pt x="58786" y="26384"/>
                </a:lnTo>
                <a:lnTo>
                  <a:pt x="66294" y="26384"/>
                </a:lnTo>
                <a:lnTo>
                  <a:pt x="66294" y="14074"/>
                </a:lnTo>
                <a:lnTo>
                  <a:pt x="61552" y="14074"/>
                </a:lnTo>
                <a:lnTo>
                  <a:pt x="61552" y="10609"/>
                </a:lnTo>
                <a:lnTo>
                  <a:pt x="66385" y="10609"/>
                </a:lnTo>
                <a:lnTo>
                  <a:pt x="66385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9025" tIns="99025" rIns="99025" bIns="990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950"/>
              <a:buFont typeface="Arial"/>
              <a:buNone/>
            </a:pPr>
            <a:endParaRPr sz="195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49" name="Google Shape;1649;p47"/>
          <p:cNvSpPr txBox="1">
            <a:spLocks noGrp="1"/>
          </p:cNvSpPr>
          <p:nvPr>
            <p:ph type="title"/>
          </p:nvPr>
        </p:nvSpPr>
        <p:spPr>
          <a:xfrm>
            <a:off x="772660" y="492533"/>
            <a:ext cx="8360625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Playfair Display"/>
              <a:buNone/>
              <a:defRPr sz="3791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Playfair Display"/>
              <a:buNone/>
              <a:defRPr sz="3791" b="1">
                <a:solidFill>
                  <a:schemeClr val="dk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Playfair Display"/>
              <a:buNone/>
              <a:defRPr sz="3791" b="1">
                <a:solidFill>
                  <a:schemeClr val="dk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Playfair Display"/>
              <a:buNone/>
              <a:defRPr sz="3791" b="1">
                <a:solidFill>
                  <a:schemeClr val="dk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Playfair Display"/>
              <a:buNone/>
              <a:defRPr sz="3791" b="1">
                <a:solidFill>
                  <a:schemeClr val="dk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Playfair Display"/>
              <a:buNone/>
              <a:defRPr sz="3791" b="1">
                <a:solidFill>
                  <a:schemeClr val="dk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Playfair Display"/>
              <a:buNone/>
              <a:defRPr sz="3791" b="1">
                <a:solidFill>
                  <a:schemeClr val="dk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Playfair Display"/>
              <a:buNone/>
              <a:defRPr sz="3791" b="1">
                <a:solidFill>
                  <a:schemeClr val="dk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Playfair Display"/>
              <a:buNone/>
              <a:defRPr sz="3791" b="1">
                <a:solidFill>
                  <a:schemeClr val="dk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9pPr>
          </a:lstStyle>
          <a:p>
            <a:endParaRPr/>
          </a:p>
        </p:txBody>
      </p:sp>
      <p:sp>
        <p:nvSpPr>
          <p:cNvPr id="1650" name="Google Shape;1650;p47"/>
          <p:cNvSpPr txBox="1">
            <a:spLocks noGrp="1"/>
          </p:cNvSpPr>
          <p:nvPr>
            <p:ph type="subTitle" idx="1"/>
          </p:nvPr>
        </p:nvSpPr>
        <p:spPr>
          <a:xfrm>
            <a:off x="2409388" y="1916400"/>
            <a:ext cx="5087225" cy="3578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Krub Medium"/>
              <a:buNone/>
              <a:defRPr/>
            </a:lvl1pPr>
            <a:lvl2pPr lvl="1" algn="l">
              <a:lnSpc>
                <a:spcPct val="100000"/>
              </a:lnSpc>
              <a:spcBef>
                <a:spcPts val="1083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Krub Medium"/>
              <a:buNone/>
              <a:defRPr/>
            </a:lvl2pPr>
            <a:lvl3pPr lvl="2" algn="l">
              <a:lnSpc>
                <a:spcPct val="100000"/>
              </a:lnSpc>
              <a:spcBef>
                <a:spcPts val="1733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Krub Medium"/>
              <a:buNone/>
              <a:defRPr/>
            </a:lvl3pPr>
            <a:lvl4pPr lvl="3" algn="l">
              <a:lnSpc>
                <a:spcPct val="100000"/>
              </a:lnSpc>
              <a:spcBef>
                <a:spcPts val="1733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Krub Medium"/>
              <a:buNone/>
              <a:defRPr/>
            </a:lvl4pPr>
            <a:lvl5pPr lvl="4" algn="l">
              <a:lnSpc>
                <a:spcPct val="100000"/>
              </a:lnSpc>
              <a:spcBef>
                <a:spcPts val="1733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Krub Medium"/>
              <a:buNone/>
              <a:defRPr/>
            </a:lvl5pPr>
            <a:lvl6pPr lvl="5" algn="l">
              <a:lnSpc>
                <a:spcPct val="100000"/>
              </a:lnSpc>
              <a:spcBef>
                <a:spcPts val="1733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Krub Medium"/>
              <a:buNone/>
              <a:defRPr/>
            </a:lvl6pPr>
            <a:lvl7pPr lvl="6" algn="l">
              <a:lnSpc>
                <a:spcPct val="100000"/>
              </a:lnSpc>
              <a:spcBef>
                <a:spcPts val="1733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Krub Medium"/>
              <a:buNone/>
              <a:defRPr/>
            </a:lvl7pPr>
            <a:lvl8pPr lvl="7" algn="l">
              <a:lnSpc>
                <a:spcPct val="100000"/>
              </a:lnSpc>
              <a:spcBef>
                <a:spcPts val="1733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Krub Medium"/>
              <a:buNone/>
              <a:defRPr/>
            </a:lvl8pPr>
            <a:lvl9pPr lvl="8" algn="l">
              <a:lnSpc>
                <a:spcPct val="100000"/>
              </a:lnSpc>
              <a:spcBef>
                <a:spcPts val="1733"/>
              </a:spcBef>
              <a:spcAft>
                <a:spcPts val="1733"/>
              </a:spcAft>
              <a:buClr>
                <a:srgbClr val="000000"/>
              </a:buClr>
              <a:buSzPts val="1600"/>
              <a:buFont typeface="Krub Medium"/>
              <a:buNone/>
              <a:defRPr/>
            </a:lvl9pPr>
          </a:lstStyle>
          <a:p>
            <a:endParaRPr/>
          </a:p>
        </p:txBody>
      </p:sp>
      <p:grpSp>
        <p:nvGrpSpPr>
          <p:cNvPr id="1651" name="Google Shape;1651;p47"/>
          <p:cNvGrpSpPr/>
          <p:nvPr/>
        </p:nvGrpSpPr>
        <p:grpSpPr>
          <a:xfrm flipH="1">
            <a:off x="8767141" y="3622560"/>
            <a:ext cx="303806" cy="349065"/>
            <a:chOff x="830900" y="3611450"/>
            <a:chExt cx="530425" cy="495175"/>
          </a:xfrm>
        </p:grpSpPr>
        <p:sp>
          <p:nvSpPr>
            <p:cNvPr id="1652" name="Google Shape;1652;p47"/>
            <p:cNvSpPr/>
            <p:nvPr/>
          </p:nvSpPr>
          <p:spPr>
            <a:xfrm>
              <a:off x="830900" y="3611450"/>
              <a:ext cx="530425" cy="495175"/>
            </a:xfrm>
            <a:custGeom>
              <a:avLst/>
              <a:gdLst/>
              <a:ahLst/>
              <a:cxnLst/>
              <a:rect l="l" t="t" r="r" b="b"/>
              <a:pathLst>
                <a:path w="21217" h="19807" extrusionOk="0">
                  <a:moveTo>
                    <a:pt x="10346" y="1"/>
                  </a:moveTo>
                  <a:cubicBezTo>
                    <a:pt x="10272" y="1"/>
                    <a:pt x="10197" y="3"/>
                    <a:pt x="10122" y="7"/>
                  </a:cubicBezTo>
                  <a:cubicBezTo>
                    <a:pt x="7933" y="98"/>
                    <a:pt x="6262" y="1983"/>
                    <a:pt x="6383" y="4141"/>
                  </a:cubicBezTo>
                  <a:cubicBezTo>
                    <a:pt x="6414" y="4627"/>
                    <a:pt x="6535" y="5083"/>
                    <a:pt x="6718" y="5509"/>
                  </a:cubicBezTo>
                  <a:cubicBezTo>
                    <a:pt x="6322" y="5235"/>
                    <a:pt x="5866" y="5022"/>
                    <a:pt x="5411" y="4901"/>
                  </a:cubicBezTo>
                  <a:cubicBezTo>
                    <a:pt x="5053" y="4804"/>
                    <a:pt x="4695" y="4757"/>
                    <a:pt x="4344" y="4757"/>
                  </a:cubicBezTo>
                  <a:cubicBezTo>
                    <a:pt x="2602" y="4757"/>
                    <a:pt x="1028" y="5896"/>
                    <a:pt x="547" y="7667"/>
                  </a:cubicBezTo>
                  <a:cubicBezTo>
                    <a:pt x="0" y="9794"/>
                    <a:pt x="1216" y="11952"/>
                    <a:pt x="3344" y="12530"/>
                  </a:cubicBezTo>
                  <a:cubicBezTo>
                    <a:pt x="3692" y="12623"/>
                    <a:pt x="4058" y="12663"/>
                    <a:pt x="4415" y="12663"/>
                  </a:cubicBezTo>
                  <a:cubicBezTo>
                    <a:pt x="4525" y="12663"/>
                    <a:pt x="4634" y="12659"/>
                    <a:pt x="4742" y="12652"/>
                  </a:cubicBezTo>
                  <a:lnTo>
                    <a:pt x="4742" y="12652"/>
                  </a:lnTo>
                  <a:cubicBezTo>
                    <a:pt x="4347" y="12925"/>
                    <a:pt x="4012" y="13259"/>
                    <a:pt x="3739" y="13685"/>
                  </a:cubicBezTo>
                  <a:cubicBezTo>
                    <a:pt x="2523" y="15478"/>
                    <a:pt x="3070" y="17971"/>
                    <a:pt x="4894" y="19156"/>
                  </a:cubicBezTo>
                  <a:cubicBezTo>
                    <a:pt x="5556" y="19598"/>
                    <a:pt x="6302" y="19807"/>
                    <a:pt x="7041" y="19807"/>
                  </a:cubicBezTo>
                  <a:cubicBezTo>
                    <a:pt x="8337" y="19807"/>
                    <a:pt x="9610" y="19163"/>
                    <a:pt x="10365" y="18001"/>
                  </a:cubicBezTo>
                  <a:cubicBezTo>
                    <a:pt x="10639" y="17636"/>
                    <a:pt x="10791" y="17181"/>
                    <a:pt x="10882" y="16725"/>
                  </a:cubicBezTo>
                  <a:cubicBezTo>
                    <a:pt x="11034" y="17181"/>
                    <a:pt x="11277" y="17576"/>
                    <a:pt x="11581" y="17971"/>
                  </a:cubicBezTo>
                  <a:cubicBezTo>
                    <a:pt x="12362" y="18943"/>
                    <a:pt x="13501" y="19450"/>
                    <a:pt x="14652" y="19450"/>
                  </a:cubicBezTo>
                  <a:cubicBezTo>
                    <a:pt x="15514" y="19450"/>
                    <a:pt x="16383" y="19165"/>
                    <a:pt x="17113" y="18579"/>
                  </a:cubicBezTo>
                  <a:cubicBezTo>
                    <a:pt x="18845" y="17211"/>
                    <a:pt x="19089" y="14749"/>
                    <a:pt x="17721" y="13016"/>
                  </a:cubicBezTo>
                  <a:cubicBezTo>
                    <a:pt x="17417" y="12652"/>
                    <a:pt x="17082" y="12348"/>
                    <a:pt x="16748" y="12104"/>
                  </a:cubicBezTo>
                  <a:cubicBezTo>
                    <a:pt x="17234" y="12104"/>
                    <a:pt x="17690" y="12044"/>
                    <a:pt x="18146" y="11861"/>
                  </a:cubicBezTo>
                  <a:cubicBezTo>
                    <a:pt x="20213" y="11041"/>
                    <a:pt x="21216" y="8761"/>
                    <a:pt x="20426" y="6724"/>
                  </a:cubicBezTo>
                  <a:cubicBezTo>
                    <a:pt x="19818" y="5135"/>
                    <a:pt x="18331" y="4175"/>
                    <a:pt x="16736" y="4175"/>
                  </a:cubicBezTo>
                  <a:cubicBezTo>
                    <a:pt x="16256" y="4175"/>
                    <a:pt x="15767" y="4262"/>
                    <a:pt x="15289" y="4445"/>
                  </a:cubicBezTo>
                  <a:cubicBezTo>
                    <a:pt x="14833" y="4597"/>
                    <a:pt x="14438" y="4840"/>
                    <a:pt x="14073" y="5174"/>
                  </a:cubicBezTo>
                  <a:cubicBezTo>
                    <a:pt x="14225" y="4718"/>
                    <a:pt x="14316" y="4262"/>
                    <a:pt x="14286" y="3746"/>
                  </a:cubicBezTo>
                  <a:cubicBezTo>
                    <a:pt x="14169" y="1632"/>
                    <a:pt x="12436" y="1"/>
                    <a:pt x="103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3" name="Google Shape;1653;p47"/>
            <p:cNvSpPr/>
            <p:nvPr/>
          </p:nvSpPr>
          <p:spPr>
            <a:xfrm>
              <a:off x="1002625" y="3868450"/>
              <a:ext cx="95775" cy="121600"/>
            </a:xfrm>
            <a:custGeom>
              <a:avLst/>
              <a:gdLst/>
              <a:ahLst/>
              <a:cxnLst/>
              <a:rect l="l" t="t" r="r" b="b"/>
              <a:pathLst>
                <a:path w="3831" h="4864" extrusionOk="0">
                  <a:moveTo>
                    <a:pt x="3830" y="1"/>
                  </a:moveTo>
                  <a:lnTo>
                    <a:pt x="1" y="3314"/>
                  </a:lnTo>
                  <a:lnTo>
                    <a:pt x="61" y="3435"/>
                  </a:lnTo>
                  <a:lnTo>
                    <a:pt x="3526" y="517"/>
                  </a:lnTo>
                  <a:lnTo>
                    <a:pt x="3526" y="517"/>
                  </a:lnTo>
                  <a:lnTo>
                    <a:pt x="2250" y="4834"/>
                  </a:lnTo>
                  <a:lnTo>
                    <a:pt x="2402" y="4864"/>
                  </a:lnTo>
                  <a:lnTo>
                    <a:pt x="383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4" name="Google Shape;1654;p47"/>
            <p:cNvSpPr/>
            <p:nvPr/>
          </p:nvSpPr>
          <p:spPr>
            <a:xfrm>
              <a:off x="1017825" y="3873025"/>
              <a:ext cx="78300" cy="116275"/>
            </a:xfrm>
            <a:custGeom>
              <a:avLst/>
              <a:gdLst/>
              <a:ahLst/>
              <a:cxnLst/>
              <a:rect l="l" t="t" r="r" b="b"/>
              <a:pathLst>
                <a:path w="3132" h="4651" extrusionOk="0">
                  <a:moveTo>
                    <a:pt x="2979" y="0"/>
                  </a:moveTo>
                  <a:lnTo>
                    <a:pt x="0" y="4590"/>
                  </a:lnTo>
                  <a:lnTo>
                    <a:pt x="122" y="4651"/>
                  </a:lnTo>
                  <a:lnTo>
                    <a:pt x="3131" y="91"/>
                  </a:lnTo>
                  <a:lnTo>
                    <a:pt x="2979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5" name="Google Shape;1655;p47"/>
            <p:cNvSpPr/>
            <p:nvPr/>
          </p:nvSpPr>
          <p:spPr>
            <a:xfrm>
              <a:off x="1010225" y="3985475"/>
              <a:ext cx="15225" cy="14050"/>
            </a:xfrm>
            <a:custGeom>
              <a:avLst/>
              <a:gdLst/>
              <a:ahLst/>
              <a:cxnLst/>
              <a:rect l="l" t="t" r="r" b="b"/>
              <a:pathLst>
                <a:path w="609" h="562" extrusionOk="0">
                  <a:moveTo>
                    <a:pt x="320" y="1"/>
                  </a:moveTo>
                  <a:cubicBezTo>
                    <a:pt x="223" y="1"/>
                    <a:pt x="122" y="41"/>
                    <a:pt x="61" y="122"/>
                  </a:cubicBezTo>
                  <a:cubicBezTo>
                    <a:pt x="0" y="244"/>
                    <a:pt x="31" y="426"/>
                    <a:pt x="152" y="487"/>
                  </a:cubicBezTo>
                  <a:cubicBezTo>
                    <a:pt x="216" y="538"/>
                    <a:pt x="279" y="562"/>
                    <a:pt x="336" y="562"/>
                  </a:cubicBezTo>
                  <a:cubicBezTo>
                    <a:pt x="415" y="562"/>
                    <a:pt x="482" y="515"/>
                    <a:pt x="517" y="426"/>
                  </a:cubicBezTo>
                  <a:cubicBezTo>
                    <a:pt x="608" y="305"/>
                    <a:pt x="548" y="122"/>
                    <a:pt x="456" y="31"/>
                  </a:cubicBezTo>
                  <a:cubicBezTo>
                    <a:pt x="416" y="11"/>
                    <a:pt x="369" y="1"/>
                    <a:pt x="32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6" name="Google Shape;1656;p47"/>
            <p:cNvSpPr/>
            <p:nvPr/>
          </p:nvSpPr>
          <p:spPr>
            <a:xfrm>
              <a:off x="1052775" y="3985475"/>
              <a:ext cx="15225" cy="14050"/>
            </a:xfrm>
            <a:custGeom>
              <a:avLst/>
              <a:gdLst/>
              <a:ahLst/>
              <a:cxnLst/>
              <a:rect l="l" t="t" r="r" b="b"/>
              <a:pathLst>
                <a:path w="609" h="562" extrusionOk="0">
                  <a:moveTo>
                    <a:pt x="321" y="1"/>
                  </a:moveTo>
                  <a:cubicBezTo>
                    <a:pt x="227" y="1"/>
                    <a:pt x="132" y="41"/>
                    <a:pt x="92" y="122"/>
                  </a:cubicBezTo>
                  <a:cubicBezTo>
                    <a:pt x="1" y="244"/>
                    <a:pt x="31" y="426"/>
                    <a:pt x="153" y="487"/>
                  </a:cubicBezTo>
                  <a:cubicBezTo>
                    <a:pt x="203" y="538"/>
                    <a:pt x="259" y="562"/>
                    <a:pt x="316" y="562"/>
                  </a:cubicBezTo>
                  <a:cubicBezTo>
                    <a:pt x="396" y="562"/>
                    <a:pt x="477" y="515"/>
                    <a:pt x="548" y="426"/>
                  </a:cubicBezTo>
                  <a:cubicBezTo>
                    <a:pt x="609" y="305"/>
                    <a:pt x="578" y="122"/>
                    <a:pt x="457" y="31"/>
                  </a:cubicBezTo>
                  <a:cubicBezTo>
                    <a:pt x="416" y="11"/>
                    <a:pt x="369" y="1"/>
                    <a:pt x="32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7" name="Google Shape;1657;p47"/>
            <p:cNvSpPr/>
            <p:nvPr/>
          </p:nvSpPr>
          <p:spPr>
            <a:xfrm>
              <a:off x="993500" y="3947475"/>
              <a:ext cx="16000" cy="13525"/>
            </a:xfrm>
            <a:custGeom>
              <a:avLst/>
              <a:gdLst/>
              <a:ahLst/>
              <a:cxnLst/>
              <a:rect l="l" t="t" r="r" b="b"/>
              <a:pathLst>
                <a:path w="640" h="541" extrusionOk="0">
                  <a:moveTo>
                    <a:pt x="342" y="1"/>
                  </a:moveTo>
                  <a:cubicBezTo>
                    <a:pt x="254" y="1"/>
                    <a:pt x="153" y="41"/>
                    <a:pt x="92" y="122"/>
                  </a:cubicBezTo>
                  <a:cubicBezTo>
                    <a:pt x="1" y="244"/>
                    <a:pt x="62" y="426"/>
                    <a:pt x="183" y="487"/>
                  </a:cubicBezTo>
                  <a:cubicBezTo>
                    <a:pt x="219" y="523"/>
                    <a:pt x="269" y="540"/>
                    <a:pt x="322" y="540"/>
                  </a:cubicBezTo>
                  <a:cubicBezTo>
                    <a:pt x="404" y="540"/>
                    <a:pt x="493" y="500"/>
                    <a:pt x="548" y="426"/>
                  </a:cubicBezTo>
                  <a:cubicBezTo>
                    <a:pt x="639" y="305"/>
                    <a:pt x="578" y="122"/>
                    <a:pt x="457" y="31"/>
                  </a:cubicBezTo>
                  <a:cubicBezTo>
                    <a:pt x="426" y="11"/>
                    <a:pt x="386" y="1"/>
                    <a:pt x="34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8" name="Google Shape;1658;p47"/>
            <p:cNvSpPr/>
            <p:nvPr/>
          </p:nvSpPr>
          <p:spPr>
            <a:xfrm>
              <a:off x="976025" y="3811475"/>
              <a:ext cx="126175" cy="69925"/>
            </a:xfrm>
            <a:custGeom>
              <a:avLst/>
              <a:gdLst/>
              <a:ahLst/>
              <a:cxnLst/>
              <a:rect l="l" t="t" r="r" b="b"/>
              <a:pathLst>
                <a:path w="5047" h="2797" extrusionOk="0">
                  <a:moveTo>
                    <a:pt x="730" y="0"/>
                  </a:moveTo>
                  <a:lnTo>
                    <a:pt x="639" y="152"/>
                  </a:lnTo>
                  <a:lnTo>
                    <a:pt x="4469" y="2523"/>
                  </a:lnTo>
                  <a:lnTo>
                    <a:pt x="1" y="2644"/>
                  </a:lnTo>
                  <a:lnTo>
                    <a:pt x="1" y="2796"/>
                  </a:lnTo>
                  <a:lnTo>
                    <a:pt x="5046" y="2675"/>
                  </a:lnTo>
                  <a:lnTo>
                    <a:pt x="73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9" name="Google Shape;1659;p47"/>
            <p:cNvSpPr/>
            <p:nvPr/>
          </p:nvSpPr>
          <p:spPr>
            <a:xfrm>
              <a:off x="963100" y="3839575"/>
              <a:ext cx="133025" cy="39550"/>
            </a:xfrm>
            <a:custGeom>
              <a:avLst/>
              <a:gdLst/>
              <a:ahLst/>
              <a:cxnLst/>
              <a:rect l="l" t="t" r="r" b="b"/>
              <a:pathLst>
                <a:path w="5321" h="1582" extrusionOk="0">
                  <a:moveTo>
                    <a:pt x="31" y="1"/>
                  </a:moveTo>
                  <a:lnTo>
                    <a:pt x="1" y="153"/>
                  </a:lnTo>
                  <a:lnTo>
                    <a:pt x="5290" y="1581"/>
                  </a:lnTo>
                  <a:lnTo>
                    <a:pt x="5320" y="1429"/>
                  </a:lnTo>
                  <a:lnTo>
                    <a:pt x="3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0" name="Google Shape;1660;p47"/>
            <p:cNvSpPr/>
            <p:nvPr/>
          </p:nvSpPr>
          <p:spPr>
            <a:xfrm>
              <a:off x="950950" y="3833300"/>
              <a:ext cx="15975" cy="14050"/>
            </a:xfrm>
            <a:custGeom>
              <a:avLst/>
              <a:gdLst/>
              <a:ahLst/>
              <a:cxnLst/>
              <a:rect l="l" t="t" r="r" b="b"/>
              <a:pathLst>
                <a:path w="639" h="562" extrusionOk="0">
                  <a:moveTo>
                    <a:pt x="351" y="1"/>
                  </a:moveTo>
                  <a:cubicBezTo>
                    <a:pt x="227" y="1"/>
                    <a:pt x="117" y="64"/>
                    <a:pt x="92" y="191"/>
                  </a:cubicBezTo>
                  <a:cubicBezTo>
                    <a:pt x="1" y="343"/>
                    <a:pt x="122" y="495"/>
                    <a:pt x="274" y="556"/>
                  </a:cubicBezTo>
                  <a:cubicBezTo>
                    <a:pt x="294" y="560"/>
                    <a:pt x="313" y="561"/>
                    <a:pt x="333" y="561"/>
                  </a:cubicBezTo>
                  <a:cubicBezTo>
                    <a:pt x="463" y="561"/>
                    <a:pt x="582" y="475"/>
                    <a:pt x="609" y="343"/>
                  </a:cubicBezTo>
                  <a:cubicBezTo>
                    <a:pt x="639" y="191"/>
                    <a:pt x="578" y="39"/>
                    <a:pt x="426" y="9"/>
                  </a:cubicBezTo>
                  <a:cubicBezTo>
                    <a:pt x="401" y="3"/>
                    <a:pt x="375" y="1"/>
                    <a:pt x="35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1" name="Google Shape;1661;p47"/>
            <p:cNvSpPr/>
            <p:nvPr/>
          </p:nvSpPr>
          <p:spPr>
            <a:xfrm>
              <a:off x="964625" y="3873300"/>
              <a:ext cx="16000" cy="13600"/>
            </a:xfrm>
            <a:custGeom>
              <a:avLst/>
              <a:gdLst/>
              <a:ahLst/>
              <a:cxnLst/>
              <a:rect l="l" t="t" r="r" b="b"/>
              <a:pathLst>
                <a:path w="640" h="544" extrusionOk="0">
                  <a:moveTo>
                    <a:pt x="330" y="0"/>
                  </a:moveTo>
                  <a:cubicBezTo>
                    <a:pt x="213" y="0"/>
                    <a:pt x="109" y="82"/>
                    <a:pt x="62" y="202"/>
                  </a:cubicBezTo>
                  <a:cubicBezTo>
                    <a:pt x="1" y="354"/>
                    <a:pt x="92" y="506"/>
                    <a:pt x="274" y="536"/>
                  </a:cubicBezTo>
                  <a:cubicBezTo>
                    <a:pt x="300" y="541"/>
                    <a:pt x="325" y="544"/>
                    <a:pt x="350" y="544"/>
                  </a:cubicBezTo>
                  <a:cubicBezTo>
                    <a:pt x="474" y="544"/>
                    <a:pt x="583" y="480"/>
                    <a:pt x="609" y="354"/>
                  </a:cubicBezTo>
                  <a:cubicBezTo>
                    <a:pt x="639" y="202"/>
                    <a:pt x="578" y="50"/>
                    <a:pt x="426" y="19"/>
                  </a:cubicBezTo>
                  <a:cubicBezTo>
                    <a:pt x="394" y="7"/>
                    <a:pt x="361" y="0"/>
                    <a:pt x="33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2" name="Google Shape;1662;p47"/>
            <p:cNvSpPr/>
            <p:nvPr/>
          </p:nvSpPr>
          <p:spPr>
            <a:xfrm>
              <a:off x="983625" y="3805950"/>
              <a:ext cx="15225" cy="13625"/>
            </a:xfrm>
            <a:custGeom>
              <a:avLst/>
              <a:gdLst/>
              <a:ahLst/>
              <a:cxnLst/>
              <a:rect l="l" t="t" r="r" b="b"/>
              <a:pathLst>
                <a:path w="609" h="545" extrusionOk="0">
                  <a:moveTo>
                    <a:pt x="290" y="1"/>
                  </a:moveTo>
                  <a:cubicBezTo>
                    <a:pt x="166" y="1"/>
                    <a:pt x="56" y="64"/>
                    <a:pt x="31" y="191"/>
                  </a:cubicBezTo>
                  <a:cubicBezTo>
                    <a:pt x="1" y="343"/>
                    <a:pt x="61" y="495"/>
                    <a:pt x="213" y="525"/>
                  </a:cubicBezTo>
                  <a:cubicBezTo>
                    <a:pt x="246" y="538"/>
                    <a:pt x="278" y="544"/>
                    <a:pt x="310" y="544"/>
                  </a:cubicBezTo>
                  <a:cubicBezTo>
                    <a:pt x="426" y="544"/>
                    <a:pt x="530" y="462"/>
                    <a:pt x="578" y="343"/>
                  </a:cubicBezTo>
                  <a:cubicBezTo>
                    <a:pt x="609" y="191"/>
                    <a:pt x="517" y="39"/>
                    <a:pt x="365" y="8"/>
                  </a:cubicBezTo>
                  <a:cubicBezTo>
                    <a:pt x="340" y="3"/>
                    <a:pt x="315" y="1"/>
                    <a:pt x="29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3" name="Google Shape;1663;p47"/>
            <p:cNvSpPr/>
            <p:nvPr/>
          </p:nvSpPr>
          <p:spPr>
            <a:xfrm>
              <a:off x="1052025" y="3760550"/>
              <a:ext cx="72200" cy="124650"/>
            </a:xfrm>
            <a:custGeom>
              <a:avLst/>
              <a:gdLst/>
              <a:ahLst/>
              <a:cxnLst/>
              <a:rect l="l" t="t" r="r" b="b"/>
              <a:pathLst>
                <a:path w="2888" h="4986" extrusionOk="0">
                  <a:moveTo>
                    <a:pt x="2705" y="1"/>
                  </a:moveTo>
                  <a:lnTo>
                    <a:pt x="1672" y="4408"/>
                  </a:lnTo>
                  <a:lnTo>
                    <a:pt x="152" y="153"/>
                  </a:lnTo>
                  <a:lnTo>
                    <a:pt x="0" y="183"/>
                  </a:lnTo>
                  <a:lnTo>
                    <a:pt x="1702" y="4985"/>
                  </a:lnTo>
                  <a:lnTo>
                    <a:pt x="2888" y="31"/>
                  </a:lnTo>
                  <a:lnTo>
                    <a:pt x="2705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4" name="Google Shape;1664;p47"/>
            <p:cNvSpPr/>
            <p:nvPr/>
          </p:nvSpPr>
          <p:spPr>
            <a:xfrm>
              <a:off x="1084700" y="3741550"/>
              <a:ext cx="10650" cy="136800"/>
            </a:xfrm>
            <a:custGeom>
              <a:avLst/>
              <a:gdLst/>
              <a:ahLst/>
              <a:cxnLst/>
              <a:rect l="l" t="t" r="r" b="b"/>
              <a:pathLst>
                <a:path w="426" h="5472" extrusionOk="0">
                  <a:moveTo>
                    <a:pt x="0" y="1"/>
                  </a:moveTo>
                  <a:lnTo>
                    <a:pt x="274" y="5472"/>
                  </a:lnTo>
                  <a:lnTo>
                    <a:pt x="426" y="5472"/>
                  </a:lnTo>
                  <a:lnTo>
                    <a:pt x="152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5" name="Google Shape;1665;p47"/>
            <p:cNvSpPr/>
            <p:nvPr/>
          </p:nvSpPr>
          <p:spPr>
            <a:xfrm>
              <a:off x="1079375" y="3730150"/>
              <a:ext cx="14450" cy="14475"/>
            </a:xfrm>
            <a:custGeom>
              <a:avLst/>
              <a:gdLst/>
              <a:ahLst/>
              <a:cxnLst/>
              <a:rect l="l" t="t" r="r" b="b"/>
              <a:pathLst>
                <a:path w="578" h="579" extrusionOk="0">
                  <a:moveTo>
                    <a:pt x="274" y="1"/>
                  </a:moveTo>
                  <a:cubicBezTo>
                    <a:pt x="122" y="1"/>
                    <a:pt x="0" y="153"/>
                    <a:pt x="0" y="305"/>
                  </a:cubicBezTo>
                  <a:cubicBezTo>
                    <a:pt x="0" y="457"/>
                    <a:pt x="152" y="578"/>
                    <a:pt x="304" y="578"/>
                  </a:cubicBezTo>
                  <a:cubicBezTo>
                    <a:pt x="456" y="578"/>
                    <a:pt x="578" y="426"/>
                    <a:pt x="578" y="274"/>
                  </a:cubicBezTo>
                  <a:cubicBezTo>
                    <a:pt x="578" y="122"/>
                    <a:pt x="426" y="1"/>
                    <a:pt x="27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6" name="Google Shape;1666;p47"/>
            <p:cNvSpPr/>
            <p:nvPr/>
          </p:nvSpPr>
          <p:spPr>
            <a:xfrm>
              <a:off x="1045175" y="3754475"/>
              <a:ext cx="15225" cy="14450"/>
            </a:xfrm>
            <a:custGeom>
              <a:avLst/>
              <a:gdLst/>
              <a:ahLst/>
              <a:cxnLst/>
              <a:rect l="l" t="t" r="r" b="b"/>
              <a:pathLst>
                <a:path w="609" h="578" extrusionOk="0">
                  <a:moveTo>
                    <a:pt x="305" y="0"/>
                  </a:moveTo>
                  <a:cubicBezTo>
                    <a:pt x="153" y="0"/>
                    <a:pt x="1" y="152"/>
                    <a:pt x="31" y="304"/>
                  </a:cubicBezTo>
                  <a:cubicBezTo>
                    <a:pt x="31" y="456"/>
                    <a:pt x="183" y="578"/>
                    <a:pt x="335" y="578"/>
                  </a:cubicBezTo>
                  <a:cubicBezTo>
                    <a:pt x="487" y="578"/>
                    <a:pt x="609" y="426"/>
                    <a:pt x="609" y="274"/>
                  </a:cubicBezTo>
                  <a:cubicBezTo>
                    <a:pt x="609" y="122"/>
                    <a:pt x="457" y="0"/>
                    <a:pt x="30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7" name="Google Shape;1667;p47"/>
            <p:cNvSpPr/>
            <p:nvPr/>
          </p:nvSpPr>
          <p:spPr>
            <a:xfrm>
              <a:off x="1115850" y="3750675"/>
              <a:ext cx="13700" cy="14450"/>
            </a:xfrm>
            <a:custGeom>
              <a:avLst/>
              <a:gdLst/>
              <a:ahLst/>
              <a:cxnLst/>
              <a:rect l="l" t="t" r="r" b="b"/>
              <a:pathLst>
                <a:path w="548" h="578" extrusionOk="0">
                  <a:moveTo>
                    <a:pt x="244" y="0"/>
                  </a:moveTo>
                  <a:cubicBezTo>
                    <a:pt x="92" y="61"/>
                    <a:pt x="0" y="152"/>
                    <a:pt x="0" y="304"/>
                  </a:cubicBezTo>
                  <a:cubicBezTo>
                    <a:pt x="0" y="456"/>
                    <a:pt x="152" y="578"/>
                    <a:pt x="304" y="578"/>
                  </a:cubicBezTo>
                  <a:cubicBezTo>
                    <a:pt x="456" y="578"/>
                    <a:pt x="548" y="426"/>
                    <a:pt x="548" y="274"/>
                  </a:cubicBezTo>
                  <a:cubicBezTo>
                    <a:pt x="548" y="122"/>
                    <a:pt x="396" y="0"/>
                    <a:pt x="24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8" name="Google Shape;1668;p47"/>
            <p:cNvSpPr/>
            <p:nvPr/>
          </p:nvSpPr>
          <p:spPr>
            <a:xfrm>
              <a:off x="1085450" y="3802350"/>
              <a:ext cx="126175" cy="76775"/>
            </a:xfrm>
            <a:custGeom>
              <a:avLst/>
              <a:gdLst/>
              <a:ahLst/>
              <a:cxnLst/>
              <a:rect l="l" t="t" r="r" b="b"/>
              <a:pathLst>
                <a:path w="5047" h="3071" extrusionOk="0">
                  <a:moveTo>
                    <a:pt x="4013" y="0"/>
                  </a:moveTo>
                  <a:lnTo>
                    <a:pt x="1" y="3070"/>
                  </a:lnTo>
                  <a:lnTo>
                    <a:pt x="5046" y="2706"/>
                  </a:lnTo>
                  <a:lnTo>
                    <a:pt x="5046" y="2493"/>
                  </a:lnTo>
                  <a:lnTo>
                    <a:pt x="548" y="2888"/>
                  </a:lnTo>
                  <a:lnTo>
                    <a:pt x="548" y="2888"/>
                  </a:lnTo>
                  <a:lnTo>
                    <a:pt x="4134" y="152"/>
                  </a:lnTo>
                  <a:lnTo>
                    <a:pt x="401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9" name="Google Shape;1669;p47"/>
            <p:cNvSpPr/>
            <p:nvPr/>
          </p:nvSpPr>
          <p:spPr>
            <a:xfrm>
              <a:off x="1091525" y="3825150"/>
              <a:ext cx="129225" cy="52450"/>
            </a:xfrm>
            <a:custGeom>
              <a:avLst/>
              <a:gdLst/>
              <a:ahLst/>
              <a:cxnLst/>
              <a:rect l="l" t="t" r="r" b="b"/>
              <a:pathLst>
                <a:path w="5169" h="2098" extrusionOk="0">
                  <a:moveTo>
                    <a:pt x="5107" y="0"/>
                  </a:moveTo>
                  <a:lnTo>
                    <a:pt x="1" y="1945"/>
                  </a:lnTo>
                  <a:lnTo>
                    <a:pt x="62" y="2097"/>
                  </a:lnTo>
                  <a:lnTo>
                    <a:pt x="5168" y="152"/>
                  </a:lnTo>
                  <a:lnTo>
                    <a:pt x="5107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0" name="Google Shape;1670;p47"/>
            <p:cNvSpPr/>
            <p:nvPr/>
          </p:nvSpPr>
          <p:spPr>
            <a:xfrm>
              <a:off x="1215400" y="3818925"/>
              <a:ext cx="16750" cy="14425"/>
            </a:xfrm>
            <a:custGeom>
              <a:avLst/>
              <a:gdLst/>
              <a:ahLst/>
              <a:cxnLst/>
              <a:rect l="l" t="t" r="r" b="b"/>
              <a:pathLst>
                <a:path w="670" h="577" extrusionOk="0">
                  <a:moveTo>
                    <a:pt x="274" y="0"/>
                  </a:moveTo>
                  <a:cubicBezTo>
                    <a:pt x="254" y="0"/>
                    <a:pt x="233" y="2"/>
                    <a:pt x="213" y="6"/>
                  </a:cubicBezTo>
                  <a:cubicBezTo>
                    <a:pt x="61" y="67"/>
                    <a:pt x="0" y="249"/>
                    <a:pt x="61" y="401"/>
                  </a:cubicBezTo>
                  <a:cubicBezTo>
                    <a:pt x="84" y="514"/>
                    <a:pt x="206" y="576"/>
                    <a:pt x="330" y="576"/>
                  </a:cubicBezTo>
                  <a:cubicBezTo>
                    <a:pt x="374" y="576"/>
                    <a:pt x="417" y="569"/>
                    <a:pt x="456" y="553"/>
                  </a:cubicBezTo>
                  <a:cubicBezTo>
                    <a:pt x="608" y="492"/>
                    <a:pt x="669" y="310"/>
                    <a:pt x="608" y="158"/>
                  </a:cubicBezTo>
                  <a:cubicBezTo>
                    <a:pt x="529" y="79"/>
                    <a:pt x="405" y="0"/>
                    <a:pt x="27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1" name="Google Shape;1671;p47"/>
            <p:cNvSpPr/>
            <p:nvPr/>
          </p:nvSpPr>
          <p:spPr>
            <a:xfrm>
              <a:off x="1181200" y="3794925"/>
              <a:ext cx="16750" cy="14450"/>
            </a:xfrm>
            <a:custGeom>
              <a:avLst/>
              <a:gdLst/>
              <a:ahLst/>
              <a:cxnLst/>
              <a:rect l="l" t="t" r="r" b="b"/>
              <a:pathLst>
                <a:path w="670" h="578" extrusionOk="0">
                  <a:moveTo>
                    <a:pt x="330" y="0"/>
                  </a:moveTo>
                  <a:cubicBezTo>
                    <a:pt x="292" y="0"/>
                    <a:pt x="253" y="8"/>
                    <a:pt x="213" y="24"/>
                  </a:cubicBezTo>
                  <a:cubicBezTo>
                    <a:pt x="61" y="54"/>
                    <a:pt x="0" y="267"/>
                    <a:pt x="61" y="419"/>
                  </a:cubicBezTo>
                  <a:cubicBezTo>
                    <a:pt x="105" y="506"/>
                    <a:pt x="211" y="578"/>
                    <a:pt x="323" y="578"/>
                  </a:cubicBezTo>
                  <a:cubicBezTo>
                    <a:pt x="368" y="578"/>
                    <a:pt x="413" y="566"/>
                    <a:pt x="456" y="540"/>
                  </a:cubicBezTo>
                  <a:cubicBezTo>
                    <a:pt x="608" y="510"/>
                    <a:pt x="669" y="328"/>
                    <a:pt x="608" y="176"/>
                  </a:cubicBezTo>
                  <a:cubicBezTo>
                    <a:pt x="541" y="63"/>
                    <a:pt x="440" y="0"/>
                    <a:pt x="33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2" name="Google Shape;1672;p47"/>
            <p:cNvSpPr/>
            <p:nvPr/>
          </p:nvSpPr>
          <p:spPr>
            <a:xfrm>
              <a:off x="1205525" y="3860275"/>
              <a:ext cx="17500" cy="14875"/>
            </a:xfrm>
            <a:custGeom>
              <a:avLst/>
              <a:gdLst/>
              <a:ahLst/>
              <a:cxnLst/>
              <a:rect l="l" t="t" r="r" b="b"/>
              <a:pathLst>
                <a:path w="700" h="595" extrusionOk="0">
                  <a:moveTo>
                    <a:pt x="364" y="0"/>
                  </a:moveTo>
                  <a:cubicBezTo>
                    <a:pt x="324" y="0"/>
                    <a:pt x="283" y="8"/>
                    <a:pt x="243" y="24"/>
                  </a:cubicBezTo>
                  <a:cubicBezTo>
                    <a:pt x="91" y="85"/>
                    <a:pt x="0" y="267"/>
                    <a:pt x="91" y="419"/>
                  </a:cubicBezTo>
                  <a:cubicBezTo>
                    <a:pt x="114" y="532"/>
                    <a:pt x="220" y="594"/>
                    <a:pt x="335" y="594"/>
                  </a:cubicBezTo>
                  <a:cubicBezTo>
                    <a:pt x="376" y="594"/>
                    <a:pt x="417" y="587"/>
                    <a:pt x="456" y="571"/>
                  </a:cubicBezTo>
                  <a:cubicBezTo>
                    <a:pt x="608" y="540"/>
                    <a:pt x="699" y="328"/>
                    <a:pt x="608" y="176"/>
                  </a:cubicBezTo>
                  <a:cubicBezTo>
                    <a:pt x="586" y="63"/>
                    <a:pt x="479" y="0"/>
                    <a:pt x="36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3" name="Google Shape;1673;p47"/>
            <p:cNvSpPr/>
            <p:nvPr/>
          </p:nvSpPr>
          <p:spPr>
            <a:xfrm>
              <a:off x="1087725" y="3868450"/>
              <a:ext cx="104900" cy="117825"/>
            </a:xfrm>
            <a:custGeom>
              <a:avLst/>
              <a:gdLst/>
              <a:ahLst/>
              <a:cxnLst/>
              <a:rect l="l" t="t" r="r" b="b"/>
              <a:pathLst>
                <a:path w="4196" h="4713" extrusionOk="0">
                  <a:moveTo>
                    <a:pt x="1" y="1"/>
                  </a:moveTo>
                  <a:lnTo>
                    <a:pt x="1946" y="4712"/>
                  </a:lnTo>
                  <a:lnTo>
                    <a:pt x="2098" y="4651"/>
                  </a:lnTo>
                  <a:lnTo>
                    <a:pt x="396" y="457"/>
                  </a:lnTo>
                  <a:lnTo>
                    <a:pt x="4074" y="3040"/>
                  </a:lnTo>
                  <a:lnTo>
                    <a:pt x="4195" y="288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4" name="Google Shape;1674;p47"/>
            <p:cNvSpPr/>
            <p:nvPr/>
          </p:nvSpPr>
          <p:spPr>
            <a:xfrm>
              <a:off x="1090775" y="3873775"/>
              <a:ext cx="88925" cy="108700"/>
            </a:xfrm>
            <a:custGeom>
              <a:avLst/>
              <a:gdLst/>
              <a:ahLst/>
              <a:cxnLst/>
              <a:rect l="l" t="t" r="r" b="b"/>
              <a:pathLst>
                <a:path w="3557" h="4348" extrusionOk="0">
                  <a:moveTo>
                    <a:pt x="122" y="0"/>
                  </a:moveTo>
                  <a:lnTo>
                    <a:pt x="0" y="92"/>
                  </a:lnTo>
                  <a:lnTo>
                    <a:pt x="3435" y="4347"/>
                  </a:lnTo>
                  <a:lnTo>
                    <a:pt x="3557" y="4256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5" name="Google Shape;1675;p47"/>
            <p:cNvSpPr/>
            <p:nvPr/>
          </p:nvSpPr>
          <p:spPr>
            <a:xfrm>
              <a:off x="1172850" y="3977325"/>
              <a:ext cx="15975" cy="13925"/>
            </a:xfrm>
            <a:custGeom>
              <a:avLst/>
              <a:gdLst/>
              <a:ahLst/>
              <a:cxnLst/>
              <a:rect l="l" t="t" r="r" b="b"/>
              <a:pathLst>
                <a:path w="639" h="557" extrusionOk="0">
                  <a:moveTo>
                    <a:pt x="328" y="0"/>
                  </a:moveTo>
                  <a:cubicBezTo>
                    <a:pt x="272" y="0"/>
                    <a:pt x="212" y="17"/>
                    <a:pt x="152" y="53"/>
                  </a:cubicBezTo>
                  <a:cubicBezTo>
                    <a:pt x="31" y="175"/>
                    <a:pt x="0" y="327"/>
                    <a:pt x="91" y="448"/>
                  </a:cubicBezTo>
                  <a:cubicBezTo>
                    <a:pt x="160" y="516"/>
                    <a:pt x="237" y="556"/>
                    <a:pt x="314" y="556"/>
                  </a:cubicBezTo>
                  <a:cubicBezTo>
                    <a:pt x="374" y="556"/>
                    <a:pt x="433" y="532"/>
                    <a:pt x="486" y="479"/>
                  </a:cubicBezTo>
                  <a:cubicBezTo>
                    <a:pt x="638" y="418"/>
                    <a:pt x="638" y="205"/>
                    <a:pt x="547" y="114"/>
                  </a:cubicBezTo>
                  <a:cubicBezTo>
                    <a:pt x="492" y="40"/>
                    <a:pt x="415" y="0"/>
                    <a:pt x="32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6" name="Google Shape;1676;p47"/>
            <p:cNvSpPr/>
            <p:nvPr/>
          </p:nvSpPr>
          <p:spPr>
            <a:xfrm>
              <a:off x="1185750" y="3937200"/>
              <a:ext cx="16000" cy="13925"/>
            </a:xfrm>
            <a:custGeom>
              <a:avLst/>
              <a:gdLst/>
              <a:ahLst/>
              <a:cxnLst/>
              <a:rect l="l" t="t" r="r" b="b"/>
              <a:pathLst>
                <a:path w="640" h="557" extrusionOk="0">
                  <a:moveTo>
                    <a:pt x="325" y="0"/>
                  </a:moveTo>
                  <a:cubicBezTo>
                    <a:pt x="265" y="0"/>
                    <a:pt x="206" y="24"/>
                    <a:pt x="153" y="78"/>
                  </a:cubicBezTo>
                  <a:cubicBezTo>
                    <a:pt x="31" y="199"/>
                    <a:pt x="1" y="351"/>
                    <a:pt x="122" y="442"/>
                  </a:cubicBezTo>
                  <a:cubicBezTo>
                    <a:pt x="196" y="516"/>
                    <a:pt x="281" y="556"/>
                    <a:pt x="357" y="556"/>
                  </a:cubicBezTo>
                  <a:cubicBezTo>
                    <a:pt x="406" y="556"/>
                    <a:pt x="451" y="539"/>
                    <a:pt x="487" y="503"/>
                  </a:cubicBezTo>
                  <a:cubicBezTo>
                    <a:pt x="609" y="412"/>
                    <a:pt x="639" y="229"/>
                    <a:pt x="548" y="108"/>
                  </a:cubicBezTo>
                  <a:cubicBezTo>
                    <a:pt x="480" y="40"/>
                    <a:pt x="402" y="0"/>
                    <a:pt x="32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7" name="Google Shape;1677;p47"/>
            <p:cNvSpPr/>
            <p:nvPr/>
          </p:nvSpPr>
          <p:spPr>
            <a:xfrm>
              <a:off x="1131050" y="3981125"/>
              <a:ext cx="15975" cy="13900"/>
            </a:xfrm>
            <a:custGeom>
              <a:avLst/>
              <a:gdLst/>
              <a:ahLst/>
              <a:cxnLst/>
              <a:rect l="l" t="t" r="r" b="b"/>
              <a:pathLst>
                <a:path w="639" h="556" extrusionOk="0">
                  <a:moveTo>
                    <a:pt x="328" y="0"/>
                  </a:moveTo>
                  <a:cubicBezTo>
                    <a:pt x="272" y="0"/>
                    <a:pt x="212" y="17"/>
                    <a:pt x="152" y="53"/>
                  </a:cubicBezTo>
                  <a:cubicBezTo>
                    <a:pt x="31" y="175"/>
                    <a:pt x="0" y="327"/>
                    <a:pt x="92" y="448"/>
                  </a:cubicBezTo>
                  <a:cubicBezTo>
                    <a:pt x="160" y="516"/>
                    <a:pt x="238" y="556"/>
                    <a:pt x="314" y="556"/>
                  </a:cubicBezTo>
                  <a:cubicBezTo>
                    <a:pt x="374" y="556"/>
                    <a:pt x="433" y="532"/>
                    <a:pt x="487" y="479"/>
                  </a:cubicBezTo>
                  <a:cubicBezTo>
                    <a:pt x="639" y="418"/>
                    <a:pt x="639" y="205"/>
                    <a:pt x="547" y="114"/>
                  </a:cubicBezTo>
                  <a:cubicBezTo>
                    <a:pt x="492" y="40"/>
                    <a:pt x="415" y="0"/>
                    <a:pt x="32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8" name="Google Shape;1678;p47"/>
            <p:cNvSpPr/>
            <p:nvPr/>
          </p:nvSpPr>
          <p:spPr>
            <a:xfrm>
              <a:off x="1020850" y="3808375"/>
              <a:ext cx="148975" cy="130825"/>
            </a:xfrm>
            <a:custGeom>
              <a:avLst/>
              <a:gdLst/>
              <a:ahLst/>
              <a:cxnLst/>
              <a:rect l="l" t="t" r="r" b="b"/>
              <a:pathLst>
                <a:path w="5959" h="5233" extrusionOk="0">
                  <a:moveTo>
                    <a:pt x="2975" y="0"/>
                  </a:moveTo>
                  <a:cubicBezTo>
                    <a:pt x="2124" y="0"/>
                    <a:pt x="1292" y="417"/>
                    <a:pt x="791" y="1188"/>
                  </a:cubicBezTo>
                  <a:cubicBezTo>
                    <a:pt x="1" y="2404"/>
                    <a:pt x="335" y="4015"/>
                    <a:pt x="1551" y="4805"/>
                  </a:cubicBezTo>
                  <a:cubicBezTo>
                    <a:pt x="1996" y="5094"/>
                    <a:pt x="2490" y="5233"/>
                    <a:pt x="2977" y="5233"/>
                  </a:cubicBezTo>
                  <a:cubicBezTo>
                    <a:pt x="3822" y="5233"/>
                    <a:pt x="4648" y="4816"/>
                    <a:pt x="5168" y="4045"/>
                  </a:cubicBezTo>
                  <a:cubicBezTo>
                    <a:pt x="5959" y="2829"/>
                    <a:pt x="5624" y="1249"/>
                    <a:pt x="4408" y="428"/>
                  </a:cubicBezTo>
                  <a:cubicBezTo>
                    <a:pt x="3964" y="139"/>
                    <a:pt x="3466" y="0"/>
                    <a:pt x="297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9" name="Google Shape;1679;p47"/>
            <p:cNvSpPr/>
            <p:nvPr/>
          </p:nvSpPr>
          <p:spPr>
            <a:xfrm>
              <a:off x="1053550" y="3835800"/>
              <a:ext cx="85125" cy="74450"/>
            </a:xfrm>
            <a:custGeom>
              <a:avLst/>
              <a:gdLst/>
              <a:ahLst/>
              <a:cxnLst/>
              <a:rect l="l" t="t" r="r" b="b"/>
              <a:pathLst>
                <a:path w="3405" h="2978" extrusionOk="0">
                  <a:moveTo>
                    <a:pt x="1712" y="1"/>
                  </a:moveTo>
                  <a:cubicBezTo>
                    <a:pt x="1224" y="1"/>
                    <a:pt x="747" y="242"/>
                    <a:pt x="456" y="668"/>
                  </a:cubicBezTo>
                  <a:cubicBezTo>
                    <a:pt x="0" y="1368"/>
                    <a:pt x="213" y="2279"/>
                    <a:pt x="881" y="2735"/>
                  </a:cubicBezTo>
                  <a:cubicBezTo>
                    <a:pt x="1134" y="2900"/>
                    <a:pt x="1415" y="2978"/>
                    <a:pt x="1692" y="2978"/>
                  </a:cubicBezTo>
                  <a:cubicBezTo>
                    <a:pt x="2181" y="2978"/>
                    <a:pt x="2657" y="2737"/>
                    <a:pt x="2948" y="2310"/>
                  </a:cubicBezTo>
                  <a:cubicBezTo>
                    <a:pt x="3404" y="1611"/>
                    <a:pt x="3192" y="699"/>
                    <a:pt x="2523" y="243"/>
                  </a:cubicBezTo>
                  <a:cubicBezTo>
                    <a:pt x="2270" y="78"/>
                    <a:pt x="1989" y="1"/>
                    <a:pt x="171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50"/>
                <a:buFont typeface="Arial"/>
                <a:buNone/>
              </a:pPr>
              <a:endParaRPr sz="195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Thanks">
    <p:spTree>
      <p:nvGrpSpPr>
        <p:cNvPr id="1" name="Shape 16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81" name="Google Shape;1681;p48"/>
          <p:cNvSpPr/>
          <p:nvPr/>
        </p:nvSpPr>
        <p:spPr>
          <a:xfrm>
            <a:off x="-121901" y="-4632281"/>
            <a:ext cx="10149794" cy="11671128"/>
          </a:xfrm>
          <a:custGeom>
            <a:avLst/>
            <a:gdLst/>
            <a:ahLst/>
            <a:cxnLst/>
            <a:rect l="l" t="t" r="r" b="b"/>
            <a:pathLst>
              <a:path w="285903" h="265012" extrusionOk="0">
                <a:moveTo>
                  <a:pt x="5898" y="297"/>
                </a:moveTo>
                <a:lnTo>
                  <a:pt x="11217" y="3367"/>
                </a:lnTo>
                <a:lnTo>
                  <a:pt x="578" y="3367"/>
                </a:lnTo>
                <a:lnTo>
                  <a:pt x="5898" y="297"/>
                </a:lnTo>
                <a:close/>
                <a:moveTo>
                  <a:pt x="17509" y="297"/>
                </a:moveTo>
                <a:lnTo>
                  <a:pt x="22828" y="3367"/>
                </a:lnTo>
                <a:lnTo>
                  <a:pt x="12190" y="3367"/>
                </a:lnTo>
                <a:lnTo>
                  <a:pt x="17509" y="297"/>
                </a:lnTo>
                <a:close/>
                <a:moveTo>
                  <a:pt x="29150" y="297"/>
                </a:moveTo>
                <a:lnTo>
                  <a:pt x="34470" y="3367"/>
                </a:lnTo>
                <a:lnTo>
                  <a:pt x="23831" y="3367"/>
                </a:lnTo>
                <a:lnTo>
                  <a:pt x="29150" y="297"/>
                </a:lnTo>
                <a:close/>
                <a:moveTo>
                  <a:pt x="40762" y="297"/>
                </a:moveTo>
                <a:lnTo>
                  <a:pt x="46081" y="3367"/>
                </a:lnTo>
                <a:lnTo>
                  <a:pt x="35442" y="3367"/>
                </a:lnTo>
                <a:lnTo>
                  <a:pt x="40762" y="297"/>
                </a:lnTo>
                <a:close/>
                <a:moveTo>
                  <a:pt x="52403" y="297"/>
                </a:moveTo>
                <a:lnTo>
                  <a:pt x="57722" y="3367"/>
                </a:lnTo>
                <a:lnTo>
                  <a:pt x="47084" y="3367"/>
                </a:lnTo>
                <a:lnTo>
                  <a:pt x="52403" y="297"/>
                </a:lnTo>
                <a:close/>
                <a:moveTo>
                  <a:pt x="64014" y="297"/>
                </a:moveTo>
                <a:lnTo>
                  <a:pt x="69334" y="3367"/>
                </a:lnTo>
                <a:lnTo>
                  <a:pt x="58695" y="3367"/>
                </a:lnTo>
                <a:lnTo>
                  <a:pt x="64014" y="297"/>
                </a:lnTo>
                <a:close/>
                <a:moveTo>
                  <a:pt x="75625" y="297"/>
                </a:moveTo>
                <a:lnTo>
                  <a:pt x="80945" y="3367"/>
                </a:lnTo>
                <a:lnTo>
                  <a:pt x="70306" y="3367"/>
                </a:lnTo>
                <a:lnTo>
                  <a:pt x="75625" y="297"/>
                </a:lnTo>
                <a:close/>
                <a:moveTo>
                  <a:pt x="87237" y="297"/>
                </a:moveTo>
                <a:lnTo>
                  <a:pt x="92556" y="3367"/>
                </a:lnTo>
                <a:lnTo>
                  <a:pt x="81917" y="3367"/>
                </a:lnTo>
                <a:lnTo>
                  <a:pt x="87237" y="297"/>
                </a:lnTo>
                <a:close/>
                <a:moveTo>
                  <a:pt x="98878" y="297"/>
                </a:moveTo>
                <a:lnTo>
                  <a:pt x="104197" y="3367"/>
                </a:lnTo>
                <a:lnTo>
                  <a:pt x="93559" y="3367"/>
                </a:lnTo>
                <a:lnTo>
                  <a:pt x="98878" y="297"/>
                </a:lnTo>
                <a:close/>
                <a:moveTo>
                  <a:pt x="110489" y="297"/>
                </a:moveTo>
                <a:lnTo>
                  <a:pt x="115809" y="3367"/>
                </a:lnTo>
                <a:lnTo>
                  <a:pt x="105170" y="3367"/>
                </a:lnTo>
                <a:lnTo>
                  <a:pt x="110489" y="297"/>
                </a:lnTo>
                <a:close/>
                <a:moveTo>
                  <a:pt x="122131" y="297"/>
                </a:moveTo>
                <a:lnTo>
                  <a:pt x="127450" y="3367"/>
                </a:lnTo>
                <a:lnTo>
                  <a:pt x="116812" y="3367"/>
                </a:lnTo>
                <a:lnTo>
                  <a:pt x="122131" y="297"/>
                </a:lnTo>
                <a:close/>
                <a:moveTo>
                  <a:pt x="133742" y="297"/>
                </a:moveTo>
                <a:lnTo>
                  <a:pt x="139061" y="3367"/>
                </a:lnTo>
                <a:lnTo>
                  <a:pt x="128423" y="3367"/>
                </a:lnTo>
                <a:lnTo>
                  <a:pt x="133742" y="297"/>
                </a:lnTo>
                <a:close/>
                <a:moveTo>
                  <a:pt x="145323" y="297"/>
                </a:moveTo>
                <a:lnTo>
                  <a:pt x="150642" y="3367"/>
                </a:lnTo>
                <a:lnTo>
                  <a:pt x="140004" y="3367"/>
                </a:lnTo>
                <a:lnTo>
                  <a:pt x="145323" y="297"/>
                </a:lnTo>
                <a:close/>
                <a:moveTo>
                  <a:pt x="156964" y="297"/>
                </a:moveTo>
                <a:lnTo>
                  <a:pt x="162284" y="3367"/>
                </a:lnTo>
                <a:lnTo>
                  <a:pt x="151645" y="3367"/>
                </a:lnTo>
                <a:lnTo>
                  <a:pt x="156964" y="297"/>
                </a:lnTo>
                <a:close/>
                <a:moveTo>
                  <a:pt x="168575" y="297"/>
                </a:moveTo>
                <a:lnTo>
                  <a:pt x="173895" y="3367"/>
                </a:lnTo>
                <a:lnTo>
                  <a:pt x="163256" y="3367"/>
                </a:lnTo>
                <a:lnTo>
                  <a:pt x="168575" y="297"/>
                </a:lnTo>
                <a:close/>
                <a:moveTo>
                  <a:pt x="180217" y="297"/>
                </a:moveTo>
                <a:lnTo>
                  <a:pt x="185536" y="3367"/>
                </a:lnTo>
                <a:lnTo>
                  <a:pt x="174898" y="3367"/>
                </a:lnTo>
                <a:lnTo>
                  <a:pt x="180217" y="297"/>
                </a:lnTo>
                <a:close/>
                <a:moveTo>
                  <a:pt x="191828" y="297"/>
                </a:moveTo>
                <a:lnTo>
                  <a:pt x="197147" y="3367"/>
                </a:lnTo>
                <a:lnTo>
                  <a:pt x="186509" y="3367"/>
                </a:lnTo>
                <a:lnTo>
                  <a:pt x="191828" y="297"/>
                </a:lnTo>
                <a:close/>
                <a:moveTo>
                  <a:pt x="203470" y="297"/>
                </a:moveTo>
                <a:lnTo>
                  <a:pt x="208789" y="3367"/>
                </a:lnTo>
                <a:lnTo>
                  <a:pt x="198151" y="3367"/>
                </a:lnTo>
                <a:lnTo>
                  <a:pt x="203470" y="297"/>
                </a:lnTo>
                <a:close/>
                <a:moveTo>
                  <a:pt x="215051" y="297"/>
                </a:moveTo>
                <a:lnTo>
                  <a:pt x="220370" y="3367"/>
                </a:lnTo>
                <a:lnTo>
                  <a:pt x="209731" y="3367"/>
                </a:lnTo>
                <a:lnTo>
                  <a:pt x="215051" y="297"/>
                </a:lnTo>
                <a:close/>
                <a:moveTo>
                  <a:pt x="226692" y="297"/>
                </a:moveTo>
                <a:lnTo>
                  <a:pt x="232011" y="3367"/>
                </a:lnTo>
                <a:lnTo>
                  <a:pt x="221373" y="3367"/>
                </a:lnTo>
                <a:lnTo>
                  <a:pt x="226692" y="297"/>
                </a:lnTo>
                <a:close/>
                <a:moveTo>
                  <a:pt x="238303" y="297"/>
                </a:moveTo>
                <a:lnTo>
                  <a:pt x="243622" y="3367"/>
                </a:lnTo>
                <a:lnTo>
                  <a:pt x="232984" y="3367"/>
                </a:lnTo>
                <a:lnTo>
                  <a:pt x="238303" y="297"/>
                </a:lnTo>
                <a:close/>
                <a:moveTo>
                  <a:pt x="249945" y="297"/>
                </a:moveTo>
                <a:lnTo>
                  <a:pt x="255264" y="3367"/>
                </a:lnTo>
                <a:lnTo>
                  <a:pt x="244626" y="3367"/>
                </a:lnTo>
                <a:lnTo>
                  <a:pt x="249945" y="297"/>
                </a:lnTo>
                <a:close/>
                <a:moveTo>
                  <a:pt x="261556" y="297"/>
                </a:moveTo>
                <a:lnTo>
                  <a:pt x="266875" y="3367"/>
                </a:lnTo>
                <a:lnTo>
                  <a:pt x="256237" y="3367"/>
                </a:lnTo>
                <a:lnTo>
                  <a:pt x="261556" y="297"/>
                </a:lnTo>
                <a:close/>
                <a:moveTo>
                  <a:pt x="273198" y="297"/>
                </a:moveTo>
                <a:lnTo>
                  <a:pt x="278517" y="3367"/>
                </a:lnTo>
                <a:lnTo>
                  <a:pt x="267878" y="3367"/>
                </a:lnTo>
                <a:lnTo>
                  <a:pt x="273198" y="297"/>
                </a:lnTo>
                <a:close/>
                <a:moveTo>
                  <a:pt x="11217" y="3640"/>
                </a:moveTo>
                <a:lnTo>
                  <a:pt x="5898" y="6710"/>
                </a:lnTo>
                <a:lnTo>
                  <a:pt x="578" y="3640"/>
                </a:lnTo>
                <a:close/>
                <a:moveTo>
                  <a:pt x="22828" y="3640"/>
                </a:moveTo>
                <a:lnTo>
                  <a:pt x="17509" y="6710"/>
                </a:lnTo>
                <a:lnTo>
                  <a:pt x="12190" y="3640"/>
                </a:lnTo>
                <a:close/>
                <a:moveTo>
                  <a:pt x="34470" y="3640"/>
                </a:moveTo>
                <a:lnTo>
                  <a:pt x="29150" y="6710"/>
                </a:lnTo>
                <a:lnTo>
                  <a:pt x="23831" y="3640"/>
                </a:lnTo>
                <a:close/>
                <a:moveTo>
                  <a:pt x="46081" y="3640"/>
                </a:moveTo>
                <a:lnTo>
                  <a:pt x="40762" y="6710"/>
                </a:lnTo>
                <a:lnTo>
                  <a:pt x="35442" y="3640"/>
                </a:lnTo>
                <a:close/>
                <a:moveTo>
                  <a:pt x="57722" y="3640"/>
                </a:moveTo>
                <a:lnTo>
                  <a:pt x="52403" y="6710"/>
                </a:lnTo>
                <a:lnTo>
                  <a:pt x="47084" y="3640"/>
                </a:lnTo>
                <a:close/>
                <a:moveTo>
                  <a:pt x="69334" y="3640"/>
                </a:moveTo>
                <a:lnTo>
                  <a:pt x="64014" y="6710"/>
                </a:lnTo>
                <a:lnTo>
                  <a:pt x="58695" y="3640"/>
                </a:lnTo>
                <a:close/>
                <a:moveTo>
                  <a:pt x="80945" y="3640"/>
                </a:moveTo>
                <a:lnTo>
                  <a:pt x="75625" y="6710"/>
                </a:lnTo>
                <a:lnTo>
                  <a:pt x="70306" y="3640"/>
                </a:lnTo>
                <a:close/>
                <a:moveTo>
                  <a:pt x="92556" y="3640"/>
                </a:moveTo>
                <a:lnTo>
                  <a:pt x="87237" y="6710"/>
                </a:lnTo>
                <a:lnTo>
                  <a:pt x="81917" y="3640"/>
                </a:lnTo>
                <a:close/>
                <a:moveTo>
                  <a:pt x="104197" y="3640"/>
                </a:moveTo>
                <a:lnTo>
                  <a:pt x="98878" y="6710"/>
                </a:lnTo>
                <a:lnTo>
                  <a:pt x="93559" y="3640"/>
                </a:lnTo>
                <a:close/>
                <a:moveTo>
                  <a:pt x="115809" y="3640"/>
                </a:moveTo>
                <a:lnTo>
                  <a:pt x="110489" y="6710"/>
                </a:lnTo>
                <a:lnTo>
                  <a:pt x="105170" y="3640"/>
                </a:lnTo>
                <a:close/>
                <a:moveTo>
                  <a:pt x="127450" y="3640"/>
                </a:moveTo>
                <a:lnTo>
                  <a:pt x="122131" y="6710"/>
                </a:lnTo>
                <a:lnTo>
                  <a:pt x="116812" y="3640"/>
                </a:lnTo>
                <a:close/>
                <a:moveTo>
                  <a:pt x="139061" y="3640"/>
                </a:moveTo>
                <a:lnTo>
                  <a:pt x="133742" y="6710"/>
                </a:lnTo>
                <a:lnTo>
                  <a:pt x="128423" y="3640"/>
                </a:lnTo>
                <a:close/>
                <a:moveTo>
                  <a:pt x="150642" y="3640"/>
                </a:moveTo>
                <a:lnTo>
                  <a:pt x="145323" y="6710"/>
                </a:lnTo>
                <a:lnTo>
                  <a:pt x="140004" y="3640"/>
                </a:lnTo>
                <a:close/>
                <a:moveTo>
                  <a:pt x="162284" y="3640"/>
                </a:moveTo>
                <a:lnTo>
                  <a:pt x="156964" y="6710"/>
                </a:lnTo>
                <a:lnTo>
                  <a:pt x="151645" y="3640"/>
                </a:lnTo>
                <a:close/>
                <a:moveTo>
                  <a:pt x="173895" y="3640"/>
                </a:moveTo>
                <a:lnTo>
                  <a:pt x="168575" y="6710"/>
                </a:lnTo>
                <a:lnTo>
                  <a:pt x="163256" y="3640"/>
                </a:lnTo>
                <a:close/>
                <a:moveTo>
                  <a:pt x="185536" y="3640"/>
                </a:moveTo>
                <a:lnTo>
                  <a:pt x="180217" y="6710"/>
                </a:lnTo>
                <a:lnTo>
                  <a:pt x="174898" y="3640"/>
                </a:lnTo>
                <a:close/>
                <a:moveTo>
                  <a:pt x="197147" y="3640"/>
                </a:moveTo>
                <a:lnTo>
                  <a:pt x="191828" y="6710"/>
                </a:lnTo>
                <a:lnTo>
                  <a:pt x="186509" y="3640"/>
                </a:lnTo>
                <a:close/>
                <a:moveTo>
                  <a:pt x="208789" y="3640"/>
                </a:moveTo>
                <a:lnTo>
                  <a:pt x="203470" y="6710"/>
                </a:lnTo>
                <a:lnTo>
                  <a:pt x="198151" y="3640"/>
                </a:lnTo>
                <a:close/>
                <a:moveTo>
                  <a:pt x="220370" y="3640"/>
                </a:moveTo>
                <a:lnTo>
                  <a:pt x="215051" y="6710"/>
                </a:lnTo>
                <a:lnTo>
                  <a:pt x="209731" y="3640"/>
                </a:lnTo>
                <a:close/>
                <a:moveTo>
                  <a:pt x="232011" y="3640"/>
                </a:moveTo>
                <a:lnTo>
                  <a:pt x="226692" y="6710"/>
                </a:lnTo>
                <a:lnTo>
                  <a:pt x="221373" y="3640"/>
                </a:lnTo>
                <a:close/>
                <a:moveTo>
                  <a:pt x="243622" y="3640"/>
                </a:moveTo>
                <a:lnTo>
                  <a:pt x="238303" y="6710"/>
                </a:lnTo>
                <a:lnTo>
                  <a:pt x="232984" y="3640"/>
                </a:lnTo>
                <a:close/>
                <a:moveTo>
                  <a:pt x="255264" y="3640"/>
                </a:moveTo>
                <a:lnTo>
                  <a:pt x="249945" y="6710"/>
                </a:lnTo>
                <a:lnTo>
                  <a:pt x="244626" y="3640"/>
                </a:lnTo>
                <a:close/>
                <a:moveTo>
                  <a:pt x="266875" y="3640"/>
                </a:moveTo>
                <a:lnTo>
                  <a:pt x="261556" y="6710"/>
                </a:lnTo>
                <a:lnTo>
                  <a:pt x="256237" y="3640"/>
                </a:lnTo>
                <a:close/>
                <a:moveTo>
                  <a:pt x="278517" y="3640"/>
                </a:moveTo>
                <a:lnTo>
                  <a:pt x="273198" y="6710"/>
                </a:lnTo>
                <a:lnTo>
                  <a:pt x="267878" y="3640"/>
                </a:lnTo>
                <a:close/>
                <a:moveTo>
                  <a:pt x="457" y="3853"/>
                </a:moveTo>
                <a:lnTo>
                  <a:pt x="5776" y="6953"/>
                </a:lnTo>
                <a:lnTo>
                  <a:pt x="5776" y="13063"/>
                </a:lnTo>
                <a:lnTo>
                  <a:pt x="457" y="3853"/>
                </a:lnTo>
                <a:close/>
                <a:moveTo>
                  <a:pt x="11369" y="3823"/>
                </a:moveTo>
                <a:lnTo>
                  <a:pt x="6050" y="13063"/>
                </a:lnTo>
                <a:lnTo>
                  <a:pt x="6050" y="6893"/>
                </a:lnTo>
                <a:lnTo>
                  <a:pt x="11369" y="3823"/>
                </a:lnTo>
                <a:close/>
                <a:moveTo>
                  <a:pt x="12098" y="3853"/>
                </a:moveTo>
                <a:lnTo>
                  <a:pt x="17418" y="6953"/>
                </a:lnTo>
                <a:lnTo>
                  <a:pt x="17418" y="13063"/>
                </a:lnTo>
                <a:lnTo>
                  <a:pt x="12098" y="3853"/>
                </a:lnTo>
                <a:close/>
                <a:moveTo>
                  <a:pt x="22980" y="3823"/>
                </a:moveTo>
                <a:lnTo>
                  <a:pt x="17661" y="13063"/>
                </a:lnTo>
                <a:lnTo>
                  <a:pt x="17661" y="6893"/>
                </a:lnTo>
                <a:lnTo>
                  <a:pt x="22980" y="3823"/>
                </a:lnTo>
                <a:close/>
                <a:moveTo>
                  <a:pt x="23710" y="3853"/>
                </a:moveTo>
                <a:lnTo>
                  <a:pt x="29029" y="6953"/>
                </a:lnTo>
                <a:lnTo>
                  <a:pt x="29029" y="13063"/>
                </a:lnTo>
                <a:lnTo>
                  <a:pt x="23710" y="3853"/>
                </a:lnTo>
                <a:close/>
                <a:moveTo>
                  <a:pt x="34622" y="3823"/>
                </a:moveTo>
                <a:lnTo>
                  <a:pt x="29302" y="13063"/>
                </a:lnTo>
                <a:lnTo>
                  <a:pt x="29302" y="6893"/>
                </a:lnTo>
                <a:lnTo>
                  <a:pt x="34622" y="3823"/>
                </a:lnTo>
                <a:close/>
                <a:moveTo>
                  <a:pt x="35290" y="3853"/>
                </a:moveTo>
                <a:lnTo>
                  <a:pt x="40610" y="6953"/>
                </a:lnTo>
                <a:lnTo>
                  <a:pt x="40610" y="13063"/>
                </a:lnTo>
                <a:lnTo>
                  <a:pt x="35290" y="3853"/>
                </a:lnTo>
                <a:close/>
                <a:moveTo>
                  <a:pt x="46202" y="3823"/>
                </a:moveTo>
                <a:lnTo>
                  <a:pt x="40883" y="13063"/>
                </a:lnTo>
                <a:lnTo>
                  <a:pt x="40883" y="6893"/>
                </a:lnTo>
                <a:lnTo>
                  <a:pt x="46202" y="3823"/>
                </a:lnTo>
                <a:close/>
                <a:moveTo>
                  <a:pt x="46932" y="3853"/>
                </a:moveTo>
                <a:lnTo>
                  <a:pt x="52251" y="6953"/>
                </a:lnTo>
                <a:lnTo>
                  <a:pt x="52251" y="13063"/>
                </a:lnTo>
                <a:lnTo>
                  <a:pt x="46932" y="3853"/>
                </a:lnTo>
                <a:close/>
                <a:moveTo>
                  <a:pt x="57844" y="3823"/>
                </a:moveTo>
                <a:lnTo>
                  <a:pt x="52525" y="13063"/>
                </a:lnTo>
                <a:lnTo>
                  <a:pt x="52525" y="6893"/>
                </a:lnTo>
                <a:lnTo>
                  <a:pt x="57844" y="3823"/>
                </a:lnTo>
                <a:close/>
                <a:moveTo>
                  <a:pt x="58543" y="3853"/>
                </a:moveTo>
                <a:lnTo>
                  <a:pt x="63862" y="6953"/>
                </a:lnTo>
                <a:lnTo>
                  <a:pt x="63862" y="13063"/>
                </a:lnTo>
                <a:lnTo>
                  <a:pt x="58543" y="3853"/>
                </a:lnTo>
                <a:close/>
                <a:moveTo>
                  <a:pt x="69455" y="3823"/>
                </a:moveTo>
                <a:lnTo>
                  <a:pt x="64136" y="13063"/>
                </a:lnTo>
                <a:lnTo>
                  <a:pt x="64136" y="6893"/>
                </a:lnTo>
                <a:lnTo>
                  <a:pt x="69455" y="3823"/>
                </a:lnTo>
                <a:close/>
                <a:moveTo>
                  <a:pt x="70185" y="3853"/>
                </a:moveTo>
                <a:lnTo>
                  <a:pt x="75504" y="6953"/>
                </a:lnTo>
                <a:lnTo>
                  <a:pt x="75504" y="13063"/>
                </a:lnTo>
                <a:lnTo>
                  <a:pt x="70185" y="3853"/>
                </a:lnTo>
                <a:close/>
                <a:moveTo>
                  <a:pt x="81097" y="3823"/>
                </a:moveTo>
                <a:lnTo>
                  <a:pt x="75777" y="13063"/>
                </a:lnTo>
                <a:lnTo>
                  <a:pt x="75777" y="6893"/>
                </a:lnTo>
                <a:lnTo>
                  <a:pt x="81097" y="3823"/>
                </a:lnTo>
                <a:close/>
                <a:moveTo>
                  <a:pt x="81796" y="3853"/>
                </a:moveTo>
                <a:lnTo>
                  <a:pt x="87115" y="6953"/>
                </a:lnTo>
                <a:lnTo>
                  <a:pt x="87115" y="13063"/>
                </a:lnTo>
                <a:lnTo>
                  <a:pt x="81796" y="3853"/>
                </a:lnTo>
                <a:close/>
                <a:moveTo>
                  <a:pt x="92708" y="3823"/>
                </a:moveTo>
                <a:lnTo>
                  <a:pt x="87389" y="13063"/>
                </a:lnTo>
                <a:lnTo>
                  <a:pt x="87389" y="6893"/>
                </a:lnTo>
                <a:lnTo>
                  <a:pt x="92708" y="3823"/>
                </a:lnTo>
                <a:close/>
                <a:moveTo>
                  <a:pt x="93437" y="3853"/>
                </a:moveTo>
                <a:lnTo>
                  <a:pt x="98757" y="6953"/>
                </a:lnTo>
                <a:lnTo>
                  <a:pt x="98757" y="13063"/>
                </a:lnTo>
                <a:lnTo>
                  <a:pt x="93437" y="3853"/>
                </a:lnTo>
                <a:close/>
                <a:moveTo>
                  <a:pt x="104349" y="3823"/>
                </a:moveTo>
                <a:lnTo>
                  <a:pt x="99030" y="13063"/>
                </a:lnTo>
                <a:lnTo>
                  <a:pt x="99030" y="6893"/>
                </a:lnTo>
                <a:lnTo>
                  <a:pt x="104349" y="3823"/>
                </a:lnTo>
                <a:close/>
                <a:moveTo>
                  <a:pt x="105018" y="3853"/>
                </a:moveTo>
                <a:lnTo>
                  <a:pt x="110337" y="6953"/>
                </a:lnTo>
                <a:lnTo>
                  <a:pt x="110337" y="13063"/>
                </a:lnTo>
                <a:lnTo>
                  <a:pt x="105018" y="3853"/>
                </a:lnTo>
                <a:close/>
                <a:moveTo>
                  <a:pt x="115930" y="3823"/>
                </a:moveTo>
                <a:lnTo>
                  <a:pt x="110611" y="13063"/>
                </a:lnTo>
                <a:lnTo>
                  <a:pt x="110611" y="6893"/>
                </a:lnTo>
                <a:lnTo>
                  <a:pt x="115930" y="3823"/>
                </a:lnTo>
                <a:close/>
                <a:moveTo>
                  <a:pt x="116660" y="3853"/>
                </a:moveTo>
                <a:lnTo>
                  <a:pt x="121979" y="6953"/>
                </a:lnTo>
                <a:lnTo>
                  <a:pt x="121979" y="13063"/>
                </a:lnTo>
                <a:lnTo>
                  <a:pt x="116660" y="3853"/>
                </a:lnTo>
                <a:close/>
                <a:moveTo>
                  <a:pt x="127541" y="3823"/>
                </a:moveTo>
                <a:lnTo>
                  <a:pt x="122222" y="13063"/>
                </a:lnTo>
                <a:lnTo>
                  <a:pt x="122222" y="6893"/>
                </a:lnTo>
                <a:lnTo>
                  <a:pt x="127541" y="3823"/>
                </a:lnTo>
                <a:close/>
                <a:moveTo>
                  <a:pt x="128271" y="3853"/>
                </a:moveTo>
                <a:lnTo>
                  <a:pt x="133590" y="6953"/>
                </a:lnTo>
                <a:lnTo>
                  <a:pt x="133590" y="13063"/>
                </a:lnTo>
                <a:lnTo>
                  <a:pt x="128271" y="3853"/>
                </a:lnTo>
                <a:close/>
                <a:moveTo>
                  <a:pt x="139183" y="3823"/>
                </a:moveTo>
                <a:lnTo>
                  <a:pt x="133864" y="13063"/>
                </a:lnTo>
                <a:lnTo>
                  <a:pt x="133864" y="6893"/>
                </a:lnTo>
                <a:lnTo>
                  <a:pt x="139183" y="3823"/>
                </a:lnTo>
                <a:close/>
                <a:moveTo>
                  <a:pt x="139912" y="3853"/>
                </a:moveTo>
                <a:lnTo>
                  <a:pt x="145232" y="6953"/>
                </a:lnTo>
                <a:lnTo>
                  <a:pt x="145232" y="13063"/>
                </a:lnTo>
                <a:lnTo>
                  <a:pt x="139912" y="3853"/>
                </a:lnTo>
                <a:close/>
                <a:moveTo>
                  <a:pt x="150794" y="3823"/>
                </a:moveTo>
                <a:lnTo>
                  <a:pt x="145475" y="13063"/>
                </a:lnTo>
                <a:lnTo>
                  <a:pt x="145475" y="6893"/>
                </a:lnTo>
                <a:lnTo>
                  <a:pt x="150794" y="3823"/>
                </a:lnTo>
                <a:close/>
                <a:moveTo>
                  <a:pt x="151523" y="3853"/>
                </a:moveTo>
                <a:lnTo>
                  <a:pt x="156843" y="6953"/>
                </a:lnTo>
                <a:lnTo>
                  <a:pt x="156843" y="13063"/>
                </a:lnTo>
                <a:lnTo>
                  <a:pt x="151523" y="3853"/>
                </a:lnTo>
                <a:close/>
                <a:moveTo>
                  <a:pt x="162436" y="3823"/>
                </a:moveTo>
                <a:lnTo>
                  <a:pt x="157116" y="13063"/>
                </a:lnTo>
                <a:lnTo>
                  <a:pt x="157116" y="6893"/>
                </a:lnTo>
                <a:lnTo>
                  <a:pt x="162436" y="3823"/>
                </a:lnTo>
                <a:close/>
                <a:moveTo>
                  <a:pt x="163165" y="3853"/>
                </a:moveTo>
                <a:lnTo>
                  <a:pt x="168484" y="6953"/>
                </a:lnTo>
                <a:lnTo>
                  <a:pt x="168484" y="13063"/>
                </a:lnTo>
                <a:lnTo>
                  <a:pt x="163165" y="3853"/>
                </a:lnTo>
                <a:close/>
                <a:moveTo>
                  <a:pt x="174047" y="3823"/>
                </a:moveTo>
                <a:lnTo>
                  <a:pt x="168727" y="13063"/>
                </a:lnTo>
                <a:lnTo>
                  <a:pt x="168727" y="6893"/>
                </a:lnTo>
                <a:lnTo>
                  <a:pt x="174047" y="3823"/>
                </a:lnTo>
                <a:close/>
                <a:moveTo>
                  <a:pt x="174746" y="3853"/>
                </a:moveTo>
                <a:lnTo>
                  <a:pt x="180065" y="6953"/>
                </a:lnTo>
                <a:lnTo>
                  <a:pt x="180065" y="13063"/>
                </a:lnTo>
                <a:lnTo>
                  <a:pt x="174746" y="3853"/>
                </a:lnTo>
                <a:close/>
                <a:moveTo>
                  <a:pt x="185658" y="3823"/>
                </a:moveTo>
                <a:lnTo>
                  <a:pt x="180339" y="13063"/>
                </a:lnTo>
                <a:lnTo>
                  <a:pt x="180339" y="6893"/>
                </a:lnTo>
                <a:lnTo>
                  <a:pt x="185658" y="3823"/>
                </a:lnTo>
                <a:close/>
                <a:moveTo>
                  <a:pt x="186357" y="3853"/>
                </a:moveTo>
                <a:lnTo>
                  <a:pt x="191676" y="6953"/>
                </a:lnTo>
                <a:lnTo>
                  <a:pt x="191676" y="13063"/>
                </a:lnTo>
                <a:lnTo>
                  <a:pt x="186357" y="3853"/>
                </a:lnTo>
                <a:close/>
                <a:moveTo>
                  <a:pt x="197269" y="3823"/>
                </a:moveTo>
                <a:lnTo>
                  <a:pt x="191950" y="13063"/>
                </a:lnTo>
                <a:lnTo>
                  <a:pt x="191950" y="6893"/>
                </a:lnTo>
                <a:lnTo>
                  <a:pt x="197269" y="3823"/>
                </a:lnTo>
                <a:close/>
                <a:moveTo>
                  <a:pt x="197999" y="3853"/>
                </a:moveTo>
                <a:lnTo>
                  <a:pt x="203318" y="6953"/>
                </a:lnTo>
                <a:lnTo>
                  <a:pt x="203318" y="13063"/>
                </a:lnTo>
                <a:lnTo>
                  <a:pt x="197999" y="3853"/>
                </a:lnTo>
                <a:close/>
                <a:moveTo>
                  <a:pt x="208911" y="3823"/>
                </a:moveTo>
                <a:lnTo>
                  <a:pt x="203591" y="13063"/>
                </a:lnTo>
                <a:lnTo>
                  <a:pt x="203591" y="6893"/>
                </a:lnTo>
                <a:lnTo>
                  <a:pt x="208911" y="3823"/>
                </a:lnTo>
                <a:close/>
                <a:moveTo>
                  <a:pt x="209610" y="3853"/>
                </a:moveTo>
                <a:lnTo>
                  <a:pt x="214929" y="6953"/>
                </a:lnTo>
                <a:lnTo>
                  <a:pt x="214929" y="13063"/>
                </a:lnTo>
                <a:lnTo>
                  <a:pt x="209610" y="3853"/>
                </a:lnTo>
                <a:close/>
                <a:moveTo>
                  <a:pt x="220522" y="3823"/>
                </a:moveTo>
                <a:lnTo>
                  <a:pt x="215202" y="13063"/>
                </a:lnTo>
                <a:lnTo>
                  <a:pt x="215202" y="6893"/>
                </a:lnTo>
                <a:lnTo>
                  <a:pt x="220522" y="3823"/>
                </a:lnTo>
                <a:close/>
                <a:moveTo>
                  <a:pt x="221251" y="3853"/>
                </a:moveTo>
                <a:lnTo>
                  <a:pt x="226570" y="6953"/>
                </a:lnTo>
                <a:lnTo>
                  <a:pt x="226570" y="13063"/>
                </a:lnTo>
                <a:lnTo>
                  <a:pt x="221251" y="3853"/>
                </a:lnTo>
                <a:close/>
                <a:moveTo>
                  <a:pt x="232163" y="3823"/>
                </a:moveTo>
                <a:lnTo>
                  <a:pt x="226844" y="13063"/>
                </a:lnTo>
                <a:lnTo>
                  <a:pt x="226844" y="6893"/>
                </a:lnTo>
                <a:lnTo>
                  <a:pt x="232163" y="3823"/>
                </a:lnTo>
                <a:close/>
                <a:moveTo>
                  <a:pt x="232862" y="3853"/>
                </a:moveTo>
                <a:lnTo>
                  <a:pt x="238182" y="6953"/>
                </a:lnTo>
                <a:lnTo>
                  <a:pt x="238182" y="13063"/>
                </a:lnTo>
                <a:lnTo>
                  <a:pt x="232862" y="3853"/>
                </a:lnTo>
                <a:close/>
                <a:moveTo>
                  <a:pt x="243774" y="3823"/>
                </a:moveTo>
                <a:lnTo>
                  <a:pt x="238455" y="13063"/>
                </a:lnTo>
                <a:lnTo>
                  <a:pt x="238455" y="6893"/>
                </a:lnTo>
                <a:lnTo>
                  <a:pt x="243774" y="3823"/>
                </a:lnTo>
                <a:close/>
                <a:moveTo>
                  <a:pt x="244474" y="3853"/>
                </a:moveTo>
                <a:lnTo>
                  <a:pt x="249793" y="6953"/>
                </a:lnTo>
                <a:lnTo>
                  <a:pt x="249793" y="13063"/>
                </a:lnTo>
                <a:lnTo>
                  <a:pt x="244474" y="3853"/>
                </a:lnTo>
                <a:close/>
                <a:moveTo>
                  <a:pt x="255355" y="3823"/>
                </a:moveTo>
                <a:lnTo>
                  <a:pt x="250036" y="13063"/>
                </a:lnTo>
                <a:lnTo>
                  <a:pt x="250036" y="6893"/>
                </a:lnTo>
                <a:lnTo>
                  <a:pt x="255355" y="3823"/>
                </a:lnTo>
                <a:close/>
                <a:moveTo>
                  <a:pt x="256085" y="3853"/>
                </a:moveTo>
                <a:lnTo>
                  <a:pt x="261404" y="6953"/>
                </a:lnTo>
                <a:lnTo>
                  <a:pt x="261404" y="13063"/>
                </a:lnTo>
                <a:lnTo>
                  <a:pt x="256085" y="3853"/>
                </a:lnTo>
                <a:close/>
                <a:moveTo>
                  <a:pt x="266997" y="3823"/>
                </a:moveTo>
                <a:lnTo>
                  <a:pt x="261678" y="13063"/>
                </a:lnTo>
                <a:lnTo>
                  <a:pt x="261678" y="6893"/>
                </a:lnTo>
                <a:lnTo>
                  <a:pt x="266997" y="3823"/>
                </a:lnTo>
                <a:close/>
                <a:moveTo>
                  <a:pt x="267726" y="3853"/>
                </a:moveTo>
                <a:lnTo>
                  <a:pt x="273046" y="6953"/>
                </a:lnTo>
                <a:lnTo>
                  <a:pt x="273046" y="13063"/>
                </a:lnTo>
                <a:lnTo>
                  <a:pt x="267726" y="3853"/>
                </a:lnTo>
                <a:close/>
                <a:moveTo>
                  <a:pt x="278608" y="3883"/>
                </a:moveTo>
                <a:lnTo>
                  <a:pt x="273289" y="13063"/>
                </a:lnTo>
                <a:lnTo>
                  <a:pt x="273289" y="6953"/>
                </a:lnTo>
                <a:lnTo>
                  <a:pt x="278608" y="3883"/>
                </a:lnTo>
                <a:close/>
                <a:moveTo>
                  <a:pt x="11855" y="3975"/>
                </a:moveTo>
                <a:lnTo>
                  <a:pt x="17174" y="13184"/>
                </a:lnTo>
                <a:lnTo>
                  <a:pt x="11855" y="10145"/>
                </a:lnTo>
                <a:lnTo>
                  <a:pt x="11855" y="3975"/>
                </a:lnTo>
                <a:close/>
                <a:moveTo>
                  <a:pt x="23497" y="3975"/>
                </a:moveTo>
                <a:lnTo>
                  <a:pt x="28816" y="13184"/>
                </a:lnTo>
                <a:lnTo>
                  <a:pt x="23497" y="10145"/>
                </a:lnTo>
                <a:lnTo>
                  <a:pt x="23497" y="3975"/>
                </a:lnTo>
                <a:close/>
                <a:moveTo>
                  <a:pt x="35108" y="3975"/>
                </a:moveTo>
                <a:lnTo>
                  <a:pt x="40427" y="13184"/>
                </a:lnTo>
                <a:lnTo>
                  <a:pt x="35108" y="10145"/>
                </a:lnTo>
                <a:lnTo>
                  <a:pt x="35108" y="3975"/>
                </a:lnTo>
                <a:close/>
                <a:moveTo>
                  <a:pt x="58330" y="3975"/>
                </a:moveTo>
                <a:lnTo>
                  <a:pt x="63650" y="13184"/>
                </a:lnTo>
                <a:lnTo>
                  <a:pt x="58330" y="10145"/>
                </a:lnTo>
                <a:lnTo>
                  <a:pt x="58330" y="3975"/>
                </a:lnTo>
                <a:close/>
                <a:moveTo>
                  <a:pt x="69941" y="3975"/>
                </a:moveTo>
                <a:lnTo>
                  <a:pt x="75261" y="13184"/>
                </a:lnTo>
                <a:lnTo>
                  <a:pt x="69941" y="10145"/>
                </a:lnTo>
                <a:lnTo>
                  <a:pt x="69941" y="3975"/>
                </a:lnTo>
                <a:close/>
                <a:moveTo>
                  <a:pt x="81583" y="3975"/>
                </a:moveTo>
                <a:lnTo>
                  <a:pt x="86902" y="13184"/>
                </a:lnTo>
                <a:lnTo>
                  <a:pt x="81583" y="10145"/>
                </a:lnTo>
                <a:lnTo>
                  <a:pt x="81583" y="3975"/>
                </a:lnTo>
                <a:close/>
                <a:moveTo>
                  <a:pt x="104836" y="3975"/>
                </a:moveTo>
                <a:lnTo>
                  <a:pt x="110155" y="13184"/>
                </a:lnTo>
                <a:lnTo>
                  <a:pt x="104836" y="10145"/>
                </a:lnTo>
                <a:lnTo>
                  <a:pt x="104836" y="3975"/>
                </a:lnTo>
                <a:close/>
                <a:moveTo>
                  <a:pt x="116416" y="3975"/>
                </a:moveTo>
                <a:lnTo>
                  <a:pt x="121736" y="13184"/>
                </a:lnTo>
                <a:lnTo>
                  <a:pt x="116416" y="10145"/>
                </a:lnTo>
                <a:lnTo>
                  <a:pt x="116416" y="3975"/>
                </a:lnTo>
                <a:close/>
                <a:moveTo>
                  <a:pt x="128058" y="3975"/>
                </a:moveTo>
                <a:lnTo>
                  <a:pt x="133377" y="13184"/>
                </a:lnTo>
                <a:lnTo>
                  <a:pt x="128058" y="10145"/>
                </a:lnTo>
                <a:lnTo>
                  <a:pt x="128058" y="3975"/>
                </a:lnTo>
                <a:close/>
                <a:moveTo>
                  <a:pt x="139669" y="3975"/>
                </a:moveTo>
                <a:lnTo>
                  <a:pt x="144988" y="13184"/>
                </a:lnTo>
                <a:lnTo>
                  <a:pt x="139669" y="10145"/>
                </a:lnTo>
                <a:lnTo>
                  <a:pt x="139669" y="3975"/>
                </a:lnTo>
                <a:close/>
                <a:moveTo>
                  <a:pt x="151311" y="3975"/>
                </a:moveTo>
                <a:lnTo>
                  <a:pt x="156630" y="13184"/>
                </a:lnTo>
                <a:lnTo>
                  <a:pt x="151311" y="10145"/>
                </a:lnTo>
                <a:lnTo>
                  <a:pt x="151311" y="3975"/>
                </a:lnTo>
                <a:close/>
                <a:moveTo>
                  <a:pt x="162922" y="3975"/>
                </a:moveTo>
                <a:lnTo>
                  <a:pt x="168241" y="13184"/>
                </a:lnTo>
                <a:lnTo>
                  <a:pt x="162922" y="10145"/>
                </a:lnTo>
                <a:lnTo>
                  <a:pt x="162922" y="3975"/>
                </a:lnTo>
                <a:close/>
                <a:moveTo>
                  <a:pt x="174503" y="3975"/>
                </a:moveTo>
                <a:lnTo>
                  <a:pt x="179822" y="13184"/>
                </a:lnTo>
                <a:lnTo>
                  <a:pt x="174503" y="10145"/>
                </a:lnTo>
                <a:lnTo>
                  <a:pt x="174503" y="3975"/>
                </a:lnTo>
                <a:close/>
                <a:moveTo>
                  <a:pt x="186144" y="3975"/>
                </a:moveTo>
                <a:lnTo>
                  <a:pt x="191463" y="13184"/>
                </a:lnTo>
                <a:lnTo>
                  <a:pt x="186144" y="10145"/>
                </a:lnTo>
                <a:lnTo>
                  <a:pt x="186144" y="3975"/>
                </a:lnTo>
                <a:close/>
                <a:moveTo>
                  <a:pt x="197755" y="3975"/>
                </a:moveTo>
                <a:lnTo>
                  <a:pt x="203075" y="13184"/>
                </a:lnTo>
                <a:lnTo>
                  <a:pt x="197755" y="10145"/>
                </a:lnTo>
                <a:lnTo>
                  <a:pt x="197755" y="3975"/>
                </a:lnTo>
                <a:close/>
                <a:moveTo>
                  <a:pt x="209397" y="3975"/>
                </a:moveTo>
                <a:lnTo>
                  <a:pt x="214716" y="13184"/>
                </a:lnTo>
                <a:lnTo>
                  <a:pt x="209397" y="10145"/>
                </a:lnTo>
                <a:lnTo>
                  <a:pt x="209397" y="3975"/>
                </a:lnTo>
                <a:close/>
                <a:moveTo>
                  <a:pt x="221008" y="3975"/>
                </a:moveTo>
                <a:lnTo>
                  <a:pt x="226327" y="13184"/>
                </a:lnTo>
                <a:lnTo>
                  <a:pt x="221008" y="10145"/>
                </a:lnTo>
                <a:lnTo>
                  <a:pt x="221008" y="3975"/>
                </a:lnTo>
                <a:close/>
                <a:moveTo>
                  <a:pt x="232650" y="3975"/>
                </a:moveTo>
                <a:lnTo>
                  <a:pt x="237969" y="13184"/>
                </a:lnTo>
                <a:lnTo>
                  <a:pt x="232650" y="10145"/>
                </a:lnTo>
                <a:lnTo>
                  <a:pt x="232650" y="3975"/>
                </a:lnTo>
                <a:close/>
                <a:moveTo>
                  <a:pt x="244230" y="3975"/>
                </a:moveTo>
                <a:lnTo>
                  <a:pt x="249550" y="13184"/>
                </a:lnTo>
                <a:lnTo>
                  <a:pt x="244230" y="10145"/>
                </a:lnTo>
                <a:lnTo>
                  <a:pt x="244230" y="3975"/>
                </a:lnTo>
                <a:close/>
                <a:moveTo>
                  <a:pt x="255872" y="3975"/>
                </a:moveTo>
                <a:lnTo>
                  <a:pt x="261191" y="13184"/>
                </a:lnTo>
                <a:lnTo>
                  <a:pt x="255872" y="10145"/>
                </a:lnTo>
                <a:lnTo>
                  <a:pt x="255872" y="3975"/>
                </a:lnTo>
                <a:close/>
                <a:moveTo>
                  <a:pt x="267483" y="3975"/>
                </a:moveTo>
                <a:lnTo>
                  <a:pt x="272802" y="13184"/>
                </a:lnTo>
                <a:lnTo>
                  <a:pt x="267483" y="10145"/>
                </a:lnTo>
                <a:lnTo>
                  <a:pt x="267483" y="3975"/>
                </a:lnTo>
                <a:close/>
                <a:moveTo>
                  <a:pt x="93194" y="3975"/>
                </a:moveTo>
                <a:lnTo>
                  <a:pt x="98513" y="13184"/>
                </a:lnTo>
                <a:lnTo>
                  <a:pt x="93194" y="10145"/>
                </a:lnTo>
                <a:lnTo>
                  <a:pt x="93194" y="3975"/>
                </a:lnTo>
                <a:close/>
                <a:moveTo>
                  <a:pt x="244" y="3975"/>
                </a:moveTo>
                <a:lnTo>
                  <a:pt x="5563" y="13184"/>
                </a:lnTo>
                <a:lnTo>
                  <a:pt x="214" y="10084"/>
                </a:lnTo>
                <a:lnTo>
                  <a:pt x="214" y="3975"/>
                </a:lnTo>
                <a:close/>
                <a:moveTo>
                  <a:pt x="46689" y="3975"/>
                </a:moveTo>
                <a:lnTo>
                  <a:pt x="52008" y="13184"/>
                </a:lnTo>
                <a:lnTo>
                  <a:pt x="46689" y="10145"/>
                </a:lnTo>
                <a:lnTo>
                  <a:pt x="46689" y="3975"/>
                </a:lnTo>
                <a:close/>
                <a:moveTo>
                  <a:pt x="11582" y="4005"/>
                </a:moveTo>
                <a:lnTo>
                  <a:pt x="11582" y="10145"/>
                </a:lnTo>
                <a:lnTo>
                  <a:pt x="6262" y="13215"/>
                </a:lnTo>
                <a:lnTo>
                  <a:pt x="11582" y="4005"/>
                </a:lnTo>
                <a:close/>
                <a:moveTo>
                  <a:pt x="23223" y="4005"/>
                </a:moveTo>
                <a:lnTo>
                  <a:pt x="23223" y="10145"/>
                </a:lnTo>
                <a:lnTo>
                  <a:pt x="17904" y="13215"/>
                </a:lnTo>
                <a:lnTo>
                  <a:pt x="17904" y="13215"/>
                </a:lnTo>
                <a:lnTo>
                  <a:pt x="23223" y="4005"/>
                </a:lnTo>
                <a:close/>
                <a:moveTo>
                  <a:pt x="34834" y="4005"/>
                </a:moveTo>
                <a:lnTo>
                  <a:pt x="34834" y="10145"/>
                </a:lnTo>
                <a:lnTo>
                  <a:pt x="29515" y="13215"/>
                </a:lnTo>
                <a:lnTo>
                  <a:pt x="34834" y="4005"/>
                </a:lnTo>
                <a:close/>
                <a:moveTo>
                  <a:pt x="69698" y="4005"/>
                </a:moveTo>
                <a:lnTo>
                  <a:pt x="69698" y="10145"/>
                </a:lnTo>
                <a:lnTo>
                  <a:pt x="64379" y="13215"/>
                </a:lnTo>
                <a:lnTo>
                  <a:pt x="69698" y="4005"/>
                </a:lnTo>
                <a:close/>
                <a:moveTo>
                  <a:pt x="81309" y="4005"/>
                </a:moveTo>
                <a:lnTo>
                  <a:pt x="81309" y="10145"/>
                </a:lnTo>
                <a:lnTo>
                  <a:pt x="75990" y="13215"/>
                </a:lnTo>
                <a:lnTo>
                  <a:pt x="81309" y="4005"/>
                </a:lnTo>
                <a:close/>
                <a:moveTo>
                  <a:pt x="92951" y="4005"/>
                </a:moveTo>
                <a:lnTo>
                  <a:pt x="92951" y="10145"/>
                </a:lnTo>
                <a:lnTo>
                  <a:pt x="87632" y="13215"/>
                </a:lnTo>
                <a:lnTo>
                  <a:pt x="92951" y="4005"/>
                </a:lnTo>
                <a:close/>
                <a:moveTo>
                  <a:pt x="104562" y="4005"/>
                </a:moveTo>
                <a:lnTo>
                  <a:pt x="104562" y="10145"/>
                </a:lnTo>
                <a:lnTo>
                  <a:pt x="99243" y="13215"/>
                </a:lnTo>
                <a:lnTo>
                  <a:pt x="104562" y="4005"/>
                </a:lnTo>
                <a:close/>
                <a:moveTo>
                  <a:pt x="116143" y="4005"/>
                </a:moveTo>
                <a:lnTo>
                  <a:pt x="116143" y="10145"/>
                </a:lnTo>
                <a:lnTo>
                  <a:pt x="110824" y="13215"/>
                </a:lnTo>
                <a:lnTo>
                  <a:pt x="116143" y="4005"/>
                </a:lnTo>
                <a:close/>
                <a:moveTo>
                  <a:pt x="127784" y="4005"/>
                </a:moveTo>
                <a:lnTo>
                  <a:pt x="127784" y="10145"/>
                </a:lnTo>
                <a:lnTo>
                  <a:pt x="122465" y="13215"/>
                </a:lnTo>
                <a:lnTo>
                  <a:pt x="127784" y="4005"/>
                </a:lnTo>
                <a:close/>
                <a:moveTo>
                  <a:pt x="139396" y="4005"/>
                </a:moveTo>
                <a:lnTo>
                  <a:pt x="139396" y="10145"/>
                </a:lnTo>
                <a:lnTo>
                  <a:pt x="134076" y="13215"/>
                </a:lnTo>
                <a:lnTo>
                  <a:pt x="139396" y="4005"/>
                </a:lnTo>
                <a:close/>
                <a:moveTo>
                  <a:pt x="151037" y="4005"/>
                </a:moveTo>
                <a:lnTo>
                  <a:pt x="151037" y="10145"/>
                </a:lnTo>
                <a:lnTo>
                  <a:pt x="145718" y="13215"/>
                </a:lnTo>
                <a:lnTo>
                  <a:pt x="151037" y="4005"/>
                </a:lnTo>
                <a:close/>
                <a:moveTo>
                  <a:pt x="162648" y="4005"/>
                </a:moveTo>
                <a:lnTo>
                  <a:pt x="162648" y="10145"/>
                </a:lnTo>
                <a:lnTo>
                  <a:pt x="157329" y="13215"/>
                </a:lnTo>
                <a:lnTo>
                  <a:pt x="162648" y="4005"/>
                </a:lnTo>
                <a:close/>
                <a:moveTo>
                  <a:pt x="174290" y="4005"/>
                </a:moveTo>
                <a:lnTo>
                  <a:pt x="174290" y="10145"/>
                </a:lnTo>
                <a:lnTo>
                  <a:pt x="168971" y="13215"/>
                </a:lnTo>
                <a:lnTo>
                  <a:pt x="174290" y="4005"/>
                </a:lnTo>
                <a:close/>
                <a:moveTo>
                  <a:pt x="185871" y="4005"/>
                </a:moveTo>
                <a:lnTo>
                  <a:pt x="185871" y="10145"/>
                </a:lnTo>
                <a:lnTo>
                  <a:pt x="180551" y="13215"/>
                </a:lnTo>
                <a:lnTo>
                  <a:pt x="185871" y="4005"/>
                </a:lnTo>
                <a:close/>
                <a:moveTo>
                  <a:pt x="197512" y="4005"/>
                </a:moveTo>
                <a:lnTo>
                  <a:pt x="197512" y="10145"/>
                </a:lnTo>
                <a:lnTo>
                  <a:pt x="192193" y="13215"/>
                </a:lnTo>
                <a:lnTo>
                  <a:pt x="197512" y="4005"/>
                </a:lnTo>
                <a:close/>
                <a:moveTo>
                  <a:pt x="209123" y="4005"/>
                </a:moveTo>
                <a:lnTo>
                  <a:pt x="209123" y="10145"/>
                </a:lnTo>
                <a:lnTo>
                  <a:pt x="203804" y="13215"/>
                </a:lnTo>
                <a:lnTo>
                  <a:pt x="209123" y="4005"/>
                </a:lnTo>
                <a:close/>
                <a:moveTo>
                  <a:pt x="220765" y="4005"/>
                </a:moveTo>
                <a:lnTo>
                  <a:pt x="220765" y="10145"/>
                </a:lnTo>
                <a:lnTo>
                  <a:pt x="215446" y="13215"/>
                </a:lnTo>
                <a:lnTo>
                  <a:pt x="220765" y="4005"/>
                </a:lnTo>
                <a:close/>
                <a:moveTo>
                  <a:pt x="243957" y="4005"/>
                </a:moveTo>
                <a:lnTo>
                  <a:pt x="243957" y="10145"/>
                </a:lnTo>
                <a:lnTo>
                  <a:pt x="238638" y="13215"/>
                </a:lnTo>
                <a:lnTo>
                  <a:pt x="243957" y="4005"/>
                </a:lnTo>
                <a:close/>
                <a:moveTo>
                  <a:pt x="255598" y="4005"/>
                </a:moveTo>
                <a:lnTo>
                  <a:pt x="255598" y="10145"/>
                </a:lnTo>
                <a:lnTo>
                  <a:pt x="250279" y="13215"/>
                </a:lnTo>
                <a:lnTo>
                  <a:pt x="255598" y="4005"/>
                </a:lnTo>
                <a:close/>
                <a:moveTo>
                  <a:pt x="46446" y="4005"/>
                </a:moveTo>
                <a:lnTo>
                  <a:pt x="46446" y="10145"/>
                </a:lnTo>
                <a:lnTo>
                  <a:pt x="41126" y="13215"/>
                </a:lnTo>
                <a:lnTo>
                  <a:pt x="46446" y="4005"/>
                </a:lnTo>
                <a:close/>
                <a:moveTo>
                  <a:pt x="58057" y="4005"/>
                </a:moveTo>
                <a:lnTo>
                  <a:pt x="58057" y="10145"/>
                </a:lnTo>
                <a:lnTo>
                  <a:pt x="52737" y="13215"/>
                </a:lnTo>
                <a:lnTo>
                  <a:pt x="58057" y="4005"/>
                </a:lnTo>
                <a:close/>
                <a:moveTo>
                  <a:pt x="232376" y="4005"/>
                </a:moveTo>
                <a:lnTo>
                  <a:pt x="232376" y="10145"/>
                </a:lnTo>
                <a:lnTo>
                  <a:pt x="227057" y="13215"/>
                </a:lnTo>
                <a:lnTo>
                  <a:pt x="232376" y="4005"/>
                </a:lnTo>
                <a:close/>
                <a:moveTo>
                  <a:pt x="267210" y="4005"/>
                </a:moveTo>
                <a:lnTo>
                  <a:pt x="267210" y="10145"/>
                </a:lnTo>
                <a:lnTo>
                  <a:pt x="261890" y="13215"/>
                </a:lnTo>
                <a:lnTo>
                  <a:pt x="267210" y="4005"/>
                </a:lnTo>
                <a:close/>
                <a:moveTo>
                  <a:pt x="278851" y="4005"/>
                </a:moveTo>
                <a:lnTo>
                  <a:pt x="278851" y="10145"/>
                </a:lnTo>
                <a:lnTo>
                  <a:pt x="273532" y="13215"/>
                </a:lnTo>
                <a:lnTo>
                  <a:pt x="278851" y="4005"/>
                </a:lnTo>
                <a:close/>
                <a:moveTo>
                  <a:pt x="11703" y="10358"/>
                </a:moveTo>
                <a:lnTo>
                  <a:pt x="17023" y="13428"/>
                </a:lnTo>
                <a:lnTo>
                  <a:pt x="6384" y="13428"/>
                </a:lnTo>
                <a:lnTo>
                  <a:pt x="11703" y="10358"/>
                </a:lnTo>
                <a:close/>
                <a:moveTo>
                  <a:pt x="23345" y="10358"/>
                </a:moveTo>
                <a:lnTo>
                  <a:pt x="28664" y="13428"/>
                </a:lnTo>
                <a:lnTo>
                  <a:pt x="18026" y="13428"/>
                </a:lnTo>
                <a:lnTo>
                  <a:pt x="23345" y="10358"/>
                </a:lnTo>
                <a:close/>
                <a:moveTo>
                  <a:pt x="34956" y="10358"/>
                </a:moveTo>
                <a:lnTo>
                  <a:pt x="40275" y="13428"/>
                </a:lnTo>
                <a:lnTo>
                  <a:pt x="29637" y="13428"/>
                </a:lnTo>
                <a:lnTo>
                  <a:pt x="34956" y="10358"/>
                </a:lnTo>
                <a:close/>
                <a:moveTo>
                  <a:pt x="46598" y="10358"/>
                </a:moveTo>
                <a:lnTo>
                  <a:pt x="51886" y="13428"/>
                </a:lnTo>
                <a:lnTo>
                  <a:pt x="41278" y="13428"/>
                </a:lnTo>
                <a:lnTo>
                  <a:pt x="46598" y="10358"/>
                </a:lnTo>
                <a:close/>
                <a:moveTo>
                  <a:pt x="58209" y="10358"/>
                </a:moveTo>
                <a:lnTo>
                  <a:pt x="63528" y="13428"/>
                </a:lnTo>
                <a:lnTo>
                  <a:pt x="52889" y="13428"/>
                </a:lnTo>
                <a:lnTo>
                  <a:pt x="58209" y="10358"/>
                </a:lnTo>
                <a:close/>
                <a:moveTo>
                  <a:pt x="69850" y="10358"/>
                </a:moveTo>
                <a:lnTo>
                  <a:pt x="75169" y="13428"/>
                </a:lnTo>
                <a:lnTo>
                  <a:pt x="64531" y="13428"/>
                </a:lnTo>
                <a:lnTo>
                  <a:pt x="69850" y="10358"/>
                </a:lnTo>
                <a:close/>
                <a:moveTo>
                  <a:pt x="81431" y="10358"/>
                </a:moveTo>
                <a:lnTo>
                  <a:pt x="86750" y="13428"/>
                </a:lnTo>
                <a:lnTo>
                  <a:pt x="76112" y="13428"/>
                </a:lnTo>
                <a:lnTo>
                  <a:pt x="81431" y="10358"/>
                </a:lnTo>
                <a:close/>
                <a:moveTo>
                  <a:pt x="93042" y="10358"/>
                </a:moveTo>
                <a:lnTo>
                  <a:pt x="98361" y="13428"/>
                </a:lnTo>
                <a:lnTo>
                  <a:pt x="87723" y="13428"/>
                </a:lnTo>
                <a:lnTo>
                  <a:pt x="93042" y="10358"/>
                </a:lnTo>
                <a:close/>
                <a:moveTo>
                  <a:pt x="104684" y="10358"/>
                </a:moveTo>
                <a:lnTo>
                  <a:pt x="110003" y="13428"/>
                </a:lnTo>
                <a:lnTo>
                  <a:pt x="99364" y="13428"/>
                </a:lnTo>
                <a:lnTo>
                  <a:pt x="104684" y="10358"/>
                </a:lnTo>
                <a:close/>
                <a:moveTo>
                  <a:pt x="116295" y="10358"/>
                </a:moveTo>
                <a:lnTo>
                  <a:pt x="121614" y="13428"/>
                </a:lnTo>
                <a:lnTo>
                  <a:pt x="110976" y="13428"/>
                </a:lnTo>
                <a:lnTo>
                  <a:pt x="116295" y="10358"/>
                </a:lnTo>
                <a:close/>
                <a:moveTo>
                  <a:pt x="127936" y="10358"/>
                </a:moveTo>
                <a:lnTo>
                  <a:pt x="133256" y="13428"/>
                </a:lnTo>
                <a:lnTo>
                  <a:pt x="122617" y="13428"/>
                </a:lnTo>
                <a:lnTo>
                  <a:pt x="127936" y="10358"/>
                </a:lnTo>
                <a:close/>
                <a:moveTo>
                  <a:pt x="139548" y="10358"/>
                </a:moveTo>
                <a:lnTo>
                  <a:pt x="144867" y="13428"/>
                </a:lnTo>
                <a:lnTo>
                  <a:pt x="134228" y="13428"/>
                </a:lnTo>
                <a:lnTo>
                  <a:pt x="139548" y="10358"/>
                </a:lnTo>
                <a:close/>
                <a:moveTo>
                  <a:pt x="151159" y="10358"/>
                </a:moveTo>
                <a:lnTo>
                  <a:pt x="156478" y="13428"/>
                </a:lnTo>
                <a:lnTo>
                  <a:pt x="145840" y="13428"/>
                </a:lnTo>
                <a:lnTo>
                  <a:pt x="151159" y="10358"/>
                </a:lnTo>
                <a:close/>
                <a:moveTo>
                  <a:pt x="162770" y="10358"/>
                </a:moveTo>
                <a:lnTo>
                  <a:pt x="168089" y="13428"/>
                </a:lnTo>
                <a:lnTo>
                  <a:pt x="157451" y="13428"/>
                </a:lnTo>
                <a:lnTo>
                  <a:pt x="162770" y="10358"/>
                </a:lnTo>
                <a:close/>
                <a:moveTo>
                  <a:pt x="174411" y="10358"/>
                </a:moveTo>
                <a:lnTo>
                  <a:pt x="179731" y="13428"/>
                </a:lnTo>
                <a:lnTo>
                  <a:pt x="169092" y="13428"/>
                </a:lnTo>
                <a:lnTo>
                  <a:pt x="174411" y="10358"/>
                </a:lnTo>
                <a:close/>
                <a:moveTo>
                  <a:pt x="186023" y="10358"/>
                </a:moveTo>
                <a:lnTo>
                  <a:pt x="191342" y="13428"/>
                </a:lnTo>
                <a:lnTo>
                  <a:pt x="180703" y="13428"/>
                </a:lnTo>
                <a:lnTo>
                  <a:pt x="186023" y="10358"/>
                </a:lnTo>
                <a:close/>
                <a:moveTo>
                  <a:pt x="197634" y="10358"/>
                </a:moveTo>
                <a:lnTo>
                  <a:pt x="202953" y="13428"/>
                </a:lnTo>
                <a:lnTo>
                  <a:pt x="192345" y="13428"/>
                </a:lnTo>
                <a:lnTo>
                  <a:pt x="197634" y="10358"/>
                </a:lnTo>
                <a:close/>
                <a:moveTo>
                  <a:pt x="209275" y="10358"/>
                </a:moveTo>
                <a:lnTo>
                  <a:pt x="214595" y="13428"/>
                </a:lnTo>
                <a:lnTo>
                  <a:pt x="203956" y="13428"/>
                </a:lnTo>
                <a:lnTo>
                  <a:pt x="209275" y="10358"/>
                </a:lnTo>
                <a:close/>
                <a:moveTo>
                  <a:pt x="220856" y="10358"/>
                </a:moveTo>
                <a:lnTo>
                  <a:pt x="226175" y="13428"/>
                </a:lnTo>
                <a:lnTo>
                  <a:pt x="215537" y="13428"/>
                </a:lnTo>
                <a:lnTo>
                  <a:pt x="220856" y="10358"/>
                </a:lnTo>
                <a:close/>
                <a:moveTo>
                  <a:pt x="232498" y="10358"/>
                </a:moveTo>
                <a:lnTo>
                  <a:pt x="237817" y="13428"/>
                </a:lnTo>
                <a:lnTo>
                  <a:pt x="227178" y="13428"/>
                </a:lnTo>
                <a:lnTo>
                  <a:pt x="232498" y="10358"/>
                </a:lnTo>
                <a:close/>
                <a:moveTo>
                  <a:pt x="244109" y="10358"/>
                </a:moveTo>
                <a:lnTo>
                  <a:pt x="249428" y="13428"/>
                </a:lnTo>
                <a:lnTo>
                  <a:pt x="238790" y="13428"/>
                </a:lnTo>
                <a:lnTo>
                  <a:pt x="244109" y="10358"/>
                </a:lnTo>
                <a:close/>
                <a:moveTo>
                  <a:pt x="255750" y="10358"/>
                </a:moveTo>
                <a:lnTo>
                  <a:pt x="261070" y="13428"/>
                </a:lnTo>
                <a:lnTo>
                  <a:pt x="250431" y="13428"/>
                </a:lnTo>
                <a:lnTo>
                  <a:pt x="255750" y="10358"/>
                </a:lnTo>
                <a:close/>
                <a:moveTo>
                  <a:pt x="267362" y="10358"/>
                </a:moveTo>
                <a:lnTo>
                  <a:pt x="272681" y="13428"/>
                </a:lnTo>
                <a:lnTo>
                  <a:pt x="262042" y="13428"/>
                </a:lnTo>
                <a:lnTo>
                  <a:pt x="267362" y="10358"/>
                </a:lnTo>
                <a:close/>
                <a:moveTo>
                  <a:pt x="279003" y="10358"/>
                </a:moveTo>
                <a:lnTo>
                  <a:pt x="284322" y="13428"/>
                </a:lnTo>
                <a:lnTo>
                  <a:pt x="273684" y="13428"/>
                </a:lnTo>
                <a:lnTo>
                  <a:pt x="279003" y="10358"/>
                </a:lnTo>
                <a:close/>
                <a:moveTo>
                  <a:pt x="17023" y="13701"/>
                </a:moveTo>
                <a:lnTo>
                  <a:pt x="11703" y="16771"/>
                </a:lnTo>
                <a:lnTo>
                  <a:pt x="6384" y="13701"/>
                </a:lnTo>
                <a:close/>
                <a:moveTo>
                  <a:pt x="28664" y="13701"/>
                </a:moveTo>
                <a:lnTo>
                  <a:pt x="23345" y="16771"/>
                </a:lnTo>
                <a:lnTo>
                  <a:pt x="18026" y="13701"/>
                </a:lnTo>
                <a:close/>
                <a:moveTo>
                  <a:pt x="40275" y="13701"/>
                </a:moveTo>
                <a:lnTo>
                  <a:pt x="34956" y="16771"/>
                </a:lnTo>
                <a:lnTo>
                  <a:pt x="29637" y="13701"/>
                </a:lnTo>
                <a:close/>
                <a:moveTo>
                  <a:pt x="51886" y="13701"/>
                </a:moveTo>
                <a:lnTo>
                  <a:pt x="46598" y="16771"/>
                </a:lnTo>
                <a:lnTo>
                  <a:pt x="41278" y="13701"/>
                </a:lnTo>
                <a:close/>
                <a:moveTo>
                  <a:pt x="63528" y="13701"/>
                </a:moveTo>
                <a:lnTo>
                  <a:pt x="58209" y="16771"/>
                </a:lnTo>
                <a:lnTo>
                  <a:pt x="52889" y="13701"/>
                </a:lnTo>
                <a:close/>
                <a:moveTo>
                  <a:pt x="75169" y="13701"/>
                </a:moveTo>
                <a:lnTo>
                  <a:pt x="69850" y="16771"/>
                </a:lnTo>
                <a:lnTo>
                  <a:pt x="64531" y="13701"/>
                </a:lnTo>
                <a:close/>
                <a:moveTo>
                  <a:pt x="86750" y="13701"/>
                </a:moveTo>
                <a:lnTo>
                  <a:pt x="81431" y="16771"/>
                </a:lnTo>
                <a:lnTo>
                  <a:pt x="76112" y="13701"/>
                </a:lnTo>
                <a:close/>
                <a:moveTo>
                  <a:pt x="98361" y="13701"/>
                </a:moveTo>
                <a:lnTo>
                  <a:pt x="93042" y="16771"/>
                </a:lnTo>
                <a:lnTo>
                  <a:pt x="87723" y="13701"/>
                </a:lnTo>
                <a:close/>
                <a:moveTo>
                  <a:pt x="110003" y="13701"/>
                </a:moveTo>
                <a:lnTo>
                  <a:pt x="104684" y="16771"/>
                </a:lnTo>
                <a:lnTo>
                  <a:pt x="99364" y="13701"/>
                </a:lnTo>
                <a:close/>
                <a:moveTo>
                  <a:pt x="121614" y="13701"/>
                </a:moveTo>
                <a:lnTo>
                  <a:pt x="116295" y="16771"/>
                </a:lnTo>
                <a:lnTo>
                  <a:pt x="110976" y="13701"/>
                </a:lnTo>
                <a:close/>
                <a:moveTo>
                  <a:pt x="133256" y="13701"/>
                </a:moveTo>
                <a:lnTo>
                  <a:pt x="127936" y="16771"/>
                </a:lnTo>
                <a:lnTo>
                  <a:pt x="122617" y="13701"/>
                </a:lnTo>
                <a:close/>
                <a:moveTo>
                  <a:pt x="144867" y="13701"/>
                </a:moveTo>
                <a:lnTo>
                  <a:pt x="139548" y="16771"/>
                </a:lnTo>
                <a:lnTo>
                  <a:pt x="134228" y="13701"/>
                </a:lnTo>
                <a:close/>
                <a:moveTo>
                  <a:pt x="156478" y="13701"/>
                </a:moveTo>
                <a:lnTo>
                  <a:pt x="151159" y="16771"/>
                </a:lnTo>
                <a:lnTo>
                  <a:pt x="145840" y="13701"/>
                </a:lnTo>
                <a:close/>
                <a:moveTo>
                  <a:pt x="168089" y="13701"/>
                </a:moveTo>
                <a:lnTo>
                  <a:pt x="162770" y="16771"/>
                </a:lnTo>
                <a:lnTo>
                  <a:pt x="157451" y="13701"/>
                </a:lnTo>
                <a:close/>
                <a:moveTo>
                  <a:pt x="179731" y="13701"/>
                </a:moveTo>
                <a:lnTo>
                  <a:pt x="174411" y="16771"/>
                </a:lnTo>
                <a:lnTo>
                  <a:pt x="169092" y="13701"/>
                </a:lnTo>
                <a:close/>
                <a:moveTo>
                  <a:pt x="191342" y="13701"/>
                </a:moveTo>
                <a:lnTo>
                  <a:pt x="186023" y="16771"/>
                </a:lnTo>
                <a:lnTo>
                  <a:pt x="180703" y="13701"/>
                </a:lnTo>
                <a:close/>
                <a:moveTo>
                  <a:pt x="202953" y="13701"/>
                </a:moveTo>
                <a:lnTo>
                  <a:pt x="197634" y="16771"/>
                </a:lnTo>
                <a:lnTo>
                  <a:pt x="192315" y="13701"/>
                </a:lnTo>
                <a:close/>
                <a:moveTo>
                  <a:pt x="214564" y="13701"/>
                </a:moveTo>
                <a:lnTo>
                  <a:pt x="209245" y="16771"/>
                </a:lnTo>
                <a:lnTo>
                  <a:pt x="203926" y="13701"/>
                </a:lnTo>
                <a:close/>
                <a:moveTo>
                  <a:pt x="226175" y="13701"/>
                </a:moveTo>
                <a:lnTo>
                  <a:pt x="220856" y="16771"/>
                </a:lnTo>
                <a:lnTo>
                  <a:pt x="215537" y="13701"/>
                </a:lnTo>
                <a:close/>
                <a:moveTo>
                  <a:pt x="237817" y="13701"/>
                </a:moveTo>
                <a:lnTo>
                  <a:pt x="232498" y="16771"/>
                </a:lnTo>
                <a:lnTo>
                  <a:pt x="227178" y="13701"/>
                </a:lnTo>
                <a:close/>
                <a:moveTo>
                  <a:pt x="249428" y="13701"/>
                </a:moveTo>
                <a:lnTo>
                  <a:pt x="244109" y="16771"/>
                </a:lnTo>
                <a:lnTo>
                  <a:pt x="238790" y="13701"/>
                </a:lnTo>
                <a:close/>
                <a:moveTo>
                  <a:pt x="261070" y="13701"/>
                </a:moveTo>
                <a:lnTo>
                  <a:pt x="255750" y="16771"/>
                </a:lnTo>
                <a:lnTo>
                  <a:pt x="250431" y="13701"/>
                </a:lnTo>
                <a:close/>
                <a:moveTo>
                  <a:pt x="272681" y="13701"/>
                </a:moveTo>
                <a:lnTo>
                  <a:pt x="267362" y="16771"/>
                </a:lnTo>
                <a:lnTo>
                  <a:pt x="262042" y="13701"/>
                </a:lnTo>
                <a:close/>
                <a:moveTo>
                  <a:pt x="284292" y="13701"/>
                </a:moveTo>
                <a:lnTo>
                  <a:pt x="278973" y="16771"/>
                </a:lnTo>
                <a:lnTo>
                  <a:pt x="273653" y="13701"/>
                </a:lnTo>
                <a:close/>
                <a:moveTo>
                  <a:pt x="17174" y="13944"/>
                </a:moveTo>
                <a:lnTo>
                  <a:pt x="11855" y="23124"/>
                </a:lnTo>
                <a:lnTo>
                  <a:pt x="11855" y="17014"/>
                </a:lnTo>
                <a:lnTo>
                  <a:pt x="17174" y="13944"/>
                </a:lnTo>
                <a:close/>
                <a:moveTo>
                  <a:pt x="28816" y="13884"/>
                </a:moveTo>
                <a:lnTo>
                  <a:pt x="23497" y="23124"/>
                </a:lnTo>
                <a:lnTo>
                  <a:pt x="23497" y="16984"/>
                </a:lnTo>
                <a:lnTo>
                  <a:pt x="28816" y="13884"/>
                </a:lnTo>
                <a:close/>
                <a:moveTo>
                  <a:pt x="40427" y="13884"/>
                </a:moveTo>
                <a:lnTo>
                  <a:pt x="35108" y="23124"/>
                </a:lnTo>
                <a:lnTo>
                  <a:pt x="35108" y="16984"/>
                </a:lnTo>
                <a:lnTo>
                  <a:pt x="40427" y="13884"/>
                </a:lnTo>
                <a:close/>
                <a:moveTo>
                  <a:pt x="52008" y="13884"/>
                </a:moveTo>
                <a:lnTo>
                  <a:pt x="46689" y="23124"/>
                </a:lnTo>
                <a:lnTo>
                  <a:pt x="46689" y="16984"/>
                </a:lnTo>
                <a:lnTo>
                  <a:pt x="52008" y="13884"/>
                </a:lnTo>
                <a:close/>
                <a:moveTo>
                  <a:pt x="63650" y="13884"/>
                </a:moveTo>
                <a:lnTo>
                  <a:pt x="58330" y="23124"/>
                </a:lnTo>
                <a:lnTo>
                  <a:pt x="58330" y="16984"/>
                </a:lnTo>
                <a:lnTo>
                  <a:pt x="63650" y="13884"/>
                </a:lnTo>
                <a:close/>
                <a:moveTo>
                  <a:pt x="75261" y="13884"/>
                </a:moveTo>
                <a:lnTo>
                  <a:pt x="69941" y="23124"/>
                </a:lnTo>
                <a:lnTo>
                  <a:pt x="69941" y="16984"/>
                </a:lnTo>
                <a:lnTo>
                  <a:pt x="75261" y="13884"/>
                </a:lnTo>
                <a:close/>
                <a:moveTo>
                  <a:pt x="86902" y="13884"/>
                </a:moveTo>
                <a:lnTo>
                  <a:pt x="81583" y="23124"/>
                </a:lnTo>
                <a:lnTo>
                  <a:pt x="81583" y="16984"/>
                </a:lnTo>
                <a:lnTo>
                  <a:pt x="86902" y="13884"/>
                </a:lnTo>
                <a:close/>
                <a:moveTo>
                  <a:pt x="98513" y="13884"/>
                </a:moveTo>
                <a:lnTo>
                  <a:pt x="93194" y="23124"/>
                </a:lnTo>
                <a:lnTo>
                  <a:pt x="93194" y="16984"/>
                </a:lnTo>
                <a:lnTo>
                  <a:pt x="98513" y="13884"/>
                </a:lnTo>
                <a:close/>
                <a:moveTo>
                  <a:pt x="110155" y="13884"/>
                </a:moveTo>
                <a:lnTo>
                  <a:pt x="104836" y="23124"/>
                </a:lnTo>
                <a:lnTo>
                  <a:pt x="104836" y="16984"/>
                </a:lnTo>
                <a:lnTo>
                  <a:pt x="110155" y="13884"/>
                </a:lnTo>
                <a:close/>
                <a:moveTo>
                  <a:pt x="121736" y="13884"/>
                </a:moveTo>
                <a:lnTo>
                  <a:pt x="116416" y="23124"/>
                </a:lnTo>
                <a:lnTo>
                  <a:pt x="116416" y="16984"/>
                </a:lnTo>
                <a:lnTo>
                  <a:pt x="121736" y="13884"/>
                </a:lnTo>
                <a:close/>
                <a:moveTo>
                  <a:pt x="133377" y="13884"/>
                </a:moveTo>
                <a:lnTo>
                  <a:pt x="128058" y="23124"/>
                </a:lnTo>
                <a:lnTo>
                  <a:pt x="128058" y="16984"/>
                </a:lnTo>
                <a:lnTo>
                  <a:pt x="133377" y="13884"/>
                </a:lnTo>
                <a:close/>
                <a:moveTo>
                  <a:pt x="144988" y="13884"/>
                </a:moveTo>
                <a:lnTo>
                  <a:pt x="139669" y="23124"/>
                </a:lnTo>
                <a:lnTo>
                  <a:pt x="139669" y="16984"/>
                </a:lnTo>
                <a:lnTo>
                  <a:pt x="144988" y="13884"/>
                </a:lnTo>
                <a:close/>
                <a:moveTo>
                  <a:pt x="156630" y="13884"/>
                </a:moveTo>
                <a:lnTo>
                  <a:pt x="151311" y="23124"/>
                </a:lnTo>
                <a:lnTo>
                  <a:pt x="151311" y="16984"/>
                </a:lnTo>
                <a:lnTo>
                  <a:pt x="156630" y="13884"/>
                </a:lnTo>
                <a:close/>
                <a:moveTo>
                  <a:pt x="168241" y="13884"/>
                </a:moveTo>
                <a:lnTo>
                  <a:pt x="162922" y="23124"/>
                </a:lnTo>
                <a:lnTo>
                  <a:pt x="162922" y="16984"/>
                </a:lnTo>
                <a:lnTo>
                  <a:pt x="168241" y="13884"/>
                </a:lnTo>
                <a:close/>
                <a:moveTo>
                  <a:pt x="179822" y="13884"/>
                </a:moveTo>
                <a:lnTo>
                  <a:pt x="174503" y="23124"/>
                </a:lnTo>
                <a:lnTo>
                  <a:pt x="174503" y="16984"/>
                </a:lnTo>
                <a:lnTo>
                  <a:pt x="179822" y="13884"/>
                </a:lnTo>
                <a:close/>
                <a:moveTo>
                  <a:pt x="191463" y="13884"/>
                </a:moveTo>
                <a:lnTo>
                  <a:pt x="186144" y="23124"/>
                </a:lnTo>
                <a:lnTo>
                  <a:pt x="186144" y="16984"/>
                </a:lnTo>
                <a:lnTo>
                  <a:pt x="191463" y="13884"/>
                </a:lnTo>
                <a:close/>
                <a:moveTo>
                  <a:pt x="203075" y="13884"/>
                </a:moveTo>
                <a:lnTo>
                  <a:pt x="197755" y="23124"/>
                </a:lnTo>
                <a:lnTo>
                  <a:pt x="197755" y="16984"/>
                </a:lnTo>
                <a:lnTo>
                  <a:pt x="203075" y="13884"/>
                </a:lnTo>
                <a:close/>
                <a:moveTo>
                  <a:pt x="214716" y="13884"/>
                </a:moveTo>
                <a:lnTo>
                  <a:pt x="209397" y="23124"/>
                </a:lnTo>
                <a:lnTo>
                  <a:pt x="209397" y="16984"/>
                </a:lnTo>
                <a:lnTo>
                  <a:pt x="214716" y="13884"/>
                </a:lnTo>
                <a:close/>
                <a:moveTo>
                  <a:pt x="226327" y="13884"/>
                </a:moveTo>
                <a:lnTo>
                  <a:pt x="221008" y="23124"/>
                </a:lnTo>
                <a:lnTo>
                  <a:pt x="221008" y="16984"/>
                </a:lnTo>
                <a:lnTo>
                  <a:pt x="226327" y="13884"/>
                </a:lnTo>
                <a:close/>
                <a:moveTo>
                  <a:pt x="237969" y="13884"/>
                </a:moveTo>
                <a:lnTo>
                  <a:pt x="232650" y="23124"/>
                </a:lnTo>
                <a:lnTo>
                  <a:pt x="232650" y="16984"/>
                </a:lnTo>
                <a:lnTo>
                  <a:pt x="237969" y="13884"/>
                </a:lnTo>
                <a:close/>
                <a:moveTo>
                  <a:pt x="249550" y="13884"/>
                </a:moveTo>
                <a:lnTo>
                  <a:pt x="244230" y="23124"/>
                </a:lnTo>
                <a:lnTo>
                  <a:pt x="244230" y="16984"/>
                </a:lnTo>
                <a:lnTo>
                  <a:pt x="249550" y="13884"/>
                </a:lnTo>
                <a:close/>
                <a:moveTo>
                  <a:pt x="261191" y="13884"/>
                </a:moveTo>
                <a:lnTo>
                  <a:pt x="255872" y="23124"/>
                </a:lnTo>
                <a:lnTo>
                  <a:pt x="255872" y="16984"/>
                </a:lnTo>
                <a:lnTo>
                  <a:pt x="261191" y="13884"/>
                </a:lnTo>
                <a:close/>
                <a:moveTo>
                  <a:pt x="272802" y="13944"/>
                </a:moveTo>
                <a:lnTo>
                  <a:pt x="267483" y="23124"/>
                </a:lnTo>
                <a:lnTo>
                  <a:pt x="267483" y="17014"/>
                </a:lnTo>
                <a:lnTo>
                  <a:pt x="272802" y="13944"/>
                </a:lnTo>
                <a:close/>
                <a:moveTo>
                  <a:pt x="284444" y="13944"/>
                </a:moveTo>
                <a:lnTo>
                  <a:pt x="279125" y="23124"/>
                </a:lnTo>
                <a:lnTo>
                  <a:pt x="279125" y="17014"/>
                </a:lnTo>
                <a:lnTo>
                  <a:pt x="284444" y="13944"/>
                </a:lnTo>
                <a:close/>
                <a:moveTo>
                  <a:pt x="6262" y="13975"/>
                </a:moveTo>
                <a:lnTo>
                  <a:pt x="11582" y="17014"/>
                </a:lnTo>
                <a:lnTo>
                  <a:pt x="11582" y="23154"/>
                </a:lnTo>
                <a:lnTo>
                  <a:pt x="6262" y="13975"/>
                </a:lnTo>
                <a:close/>
                <a:moveTo>
                  <a:pt x="17904" y="13975"/>
                </a:moveTo>
                <a:lnTo>
                  <a:pt x="23223" y="17014"/>
                </a:lnTo>
                <a:lnTo>
                  <a:pt x="23223" y="23154"/>
                </a:lnTo>
                <a:lnTo>
                  <a:pt x="17904" y="13975"/>
                </a:lnTo>
                <a:close/>
                <a:moveTo>
                  <a:pt x="29515" y="13975"/>
                </a:moveTo>
                <a:lnTo>
                  <a:pt x="34834" y="17014"/>
                </a:lnTo>
                <a:lnTo>
                  <a:pt x="34834" y="23154"/>
                </a:lnTo>
                <a:lnTo>
                  <a:pt x="29515" y="13975"/>
                </a:lnTo>
                <a:close/>
                <a:moveTo>
                  <a:pt x="41126" y="13975"/>
                </a:moveTo>
                <a:lnTo>
                  <a:pt x="46446" y="17014"/>
                </a:lnTo>
                <a:lnTo>
                  <a:pt x="46446" y="23154"/>
                </a:lnTo>
                <a:lnTo>
                  <a:pt x="41126" y="13975"/>
                </a:lnTo>
                <a:close/>
                <a:moveTo>
                  <a:pt x="52737" y="13975"/>
                </a:moveTo>
                <a:lnTo>
                  <a:pt x="58057" y="17014"/>
                </a:lnTo>
                <a:lnTo>
                  <a:pt x="58057" y="23154"/>
                </a:lnTo>
                <a:lnTo>
                  <a:pt x="52737" y="13975"/>
                </a:lnTo>
                <a:close/>
                <a:moveTo>
                  <a:pt x="64379" y="13975"/>
                </a:moveTo>
                <a:lnTo>
                  <a:pt x="69698" y="17014"/>
                </a:lnTo>
                <a:lnTo>
                  <a:pt x="69698" y="23154"/>
                </a:lnTo>
                <a:lnTo>
                  <a:pt x="64379" y="13975"/>
                </a:lnTo>
                <a:close/>
                <a:moveTo>
                  <a:pt x="75990" y="13975"/>
                </a:moveTo>
                <a:lnTo>
                  <a:pt x="81309" y="17014"/>
                </a:lnTo>
                <a:lnTo>
                  <a:pt x="81309" y="23154"/>
                </a:lnTo>
                <a:lnTo>
                  <a:pt x="75990" y="13975"/>
                </a:lnTo>
                <a:close/>
                <a:moveTo>
                  <a:pt x="87632" y="13975"/>
                </a:moveTo>
                <a:lnTo>
                  <a:pt x="92951" y="17014"/>
                </a:lnTo>
                <a:lnTo>
                  <a:pt x="92951" y="23154"/>
                </a:lnTo>
                <a:lnTo>
                  <a:pt x="87632" y="13975"/>
                </a:lnTo>
                <a:close/>
                <a:moveTo>
                  <a:pt x="99243" y="13975"/>
                </a:moveTo>
                <a:lnTo>
                  <a:pt x="104562" y="17014"/>
                </a:lnTo>
                <a:lnTo>
                  <a:pt x="104562" y="23154"/>
                </a:lnTo>
                <a:lnTo>
                  <a:pt x="99243" y="13975"/>
                </a:lnTo>
                <a:close/>
                <a:moveTo>
                  <a:pt x="110824" y="13975"/>
                </a:moveTo>
                <a:lnTo>
                  <a:pt x="116143" y="17014"/>
                </a:lnTo>
                <a:lnTo>
                  <a:pt x="116143" y="23154"/>
                </a:lnTo>
                <a:lnTo>
                  <a:pt x="110824" y="13975"/>
                </a:lnTo>
                <a:close/>
                <a:moveTo>
                  <a:pt x="122465" y="13975"/>
                </a:moveTo>
                <a:lnTo>
                  <a:pt x="127784" y="17014"/>
                </a:lnTo>
                <a:lnTo>
                  <a:pt x="127784" y="23154"/>
                </a:lnTo>
                <a:lnTo>
                  <a:pt x="122465" y="13975"/>
                </a:lnTo>
                <a:close/>
                <a:moveTo>
                  <a:pt x="134076" y="13975"/>
                </a:moveTo>
                <a:lnTo>
                  <a:pt x="139396" y="17014"/>
                </a:lnTo>
                <a:lnTo>
                  <a:pt x="139396" y="23154"/>
                </a:lnTo>
                <a:lnTo>
                  <a:pt x="134076" y="13975"/>
                </a:lnTo>
                <a:close/>
                <a:moveTo>
                  <a:pt x="145718" y="13975"/>
                </a:moveTo>
                <a:lnTo>
                  <a:pt x="151037" y="17014"/>
                </a:lnTo>
                <a:lnTo>
                  <a:pt x="151037" y="23154"/>
                </a:lnTo>
                <a:lnTo>
                  <a:pt x="145718" y="13975"/>
                </a:lnTo>
                <a:close/>
                <a:moveTo>
                  <a:pt x="157329" y="13975"/>
                </a:moveTo>
                <a:lnTo>
                  <a:pt x="162648" y="17014"/>
                </a:lnTo>
                <a:lnTo>
                  <a:pt x="162648" y="23154"/>
                </a:lnTo>
                <a:lnTo>
                  <a:pt x="157329" y="13975"/>
                </a:lnTo>
                <a:close/>
                <a:moveTo>
                  <a:pt x="168971" y="13975"/>
                </a:moveTo>
                <a:lnTo>
                  <a:pt x="174290" y="17014"/>
                </a:lnTo>
                <a:lnTo>
                  <a:pt x="174290" y="23154"/>
                </a:lnTo>
                <a:lnTo>
                  <a:pt x="168971" y="13975"/>
                </a:lnTo>
                <a:close/>
                <a:moveTo>
                  <a:pt x="180551" y="13975"/>
                </a:moveTo>
                <a:lnTo>
                  <a:pt x="185871" y="17014"/>
                </a:lnTo>
                <a:lnTo>
                  <a:pt x="185871" y="23154"/>
                </a:lnTo>
                <a:lnTo>
                  <a:pt x="180551" y="13975"/>
                </a:lnTo>
                <a:close/>
                <a:moveTo>
                  <a:pt x="192193" y="13975"/>
                </a:moveTo>
                <a:lnTo>
                  <a:pt x="197512" y="17014"/>
                </a:lnTo>
                <a:lnTo>
                  <a:pt x="197512" y="23154"/>
                </a:lnTo>
                <a:lnTo>
                  <a:pt x="192193" y="13975"/>
                </a:lnTo>
                <a:close/>
                <a:moveTo>
                  <a:pt x="203804" y="13975"/>
                </a:moveTo>
                <a:lnTo>
                  <a:pt x="209123" y="17014"/>
                </a:lnTo>
                <a:lnTo>
                  <a:pt x="209123" y="23154"/>
                </a:lnTo>
                <a:lnTo>
                  <a:pt x="203804" y="13975"/>
                </a:lnTo>
                <a:close/>
                <a:moveTo>
                  <a:pt x="215446" y="13975"/>
                </a:moveTo>
                <a:lnTo>
                  <a:pt x="220765" y="17014"/>
                </a:lnTo>
                <a:lnTo>
                  <a:pt x="220765" y="23154"/>
                </a:lnTo>
                <a:lnTo>
                  <a:pt x="215446" y="13975"/>
                </a:lnTo>
                <a:close/>
                <a:moveTo>
                  <a:pt x="227057" y="13975"/>
                </a:moveTo>
                <a:lnTo>
                  <a:pt x="232376" y="17014"/>
                </a:lnTo>
                <a:lnTo>
                  <a:pt x="232376" y="23154"/>
                </a:lnTo>
                <a:lnTo>
                  <a:pt x="227057" y="13975"/>
                </a:lnTo>
                <a:close/>
                <a:moveTo>
                  <a:pt x="238638" y="13975"/>
                </a:moveTo>
                <a:lnTo>
                  <a:pt x="243957" y="17014"/>
                </a:lnTo>
                <a:lnTo>
                  <a:pt x="243957" y="23154"/>
                </a:lnTo>
                <a:lnTo>
                  <a:pt x="238638" y="13975"/>
                </a:lnTo>
                <a:close/>
                <a:moveTo>
                  <a:pt x="250279" y="13975"/>
                </a:moveTo>
                <a:lnTo>
                  <a:pt x="255598" y="17014"/>
                </a:lnTo>
                <a:lnTo>
                  <a:pt x="255598" y="23154"/>
                </a:lnTo>
                <a:lnTo>
                  <a:pt x="250279" y="13975"/>
                </a:lnTo>
                <a:close/>
                <a:moveTo>
                  <a:pt x="261890" y="13944"/>
                </a:moveTo>
                <a:lnTo>
                  <a:pt x="267210" y="17014"/>
                </a:lnTo>
                <a:lnTo>
                  <a:pt x="267210" y="23154"/>
                </a:lnTo>
                <a:lnTo>
                  <a:pt x="261890" y="13944"/>
                </a:lnTo>
                <a:close/>
                <a:moveTo>
                  <a:pt x="273532" y="13944"/>
                </a:moveTo>
                <a:lnTo>
                  <a:pt x="278851" y="17014"/>
                </a:lnTo>
                <a:lnTo>
                  <a:pt x="278851" y="23154"/>
                </a:lnTo>
                <a:lnTo>
                  <a:pt x="273532" y="13944"/>
                </a:lnTo>
                <a:close/>
                <a:moveTo>
                  <a:pt x="250036" y="14066"/>
                </a:moveTo>
                <a:lnTo>
                  <a:pt x="255355" y="23245"/>
                </a:lnTo>
                <a:lnTo>
                  <a:pt x="252893" y="21847"/>
                </a:lnTo>
                <a:lnTo>
                  <a:pt x="250036" y="20206"/>
                </a:lnTo>
                <a:lnTo>
                  <a:pt x="250036" y="14066"/>
                </a:lnTo>
                <a:close/>
                <a:moveTo>
                  <a:pt x="273289" y="14066"/>
                </a:moveTo>
                <a:lnTo>
                  <a:pt x="278608" y="23245"/>
                </a:lnTo>
                <a:lnTo>
                  <a:pt x="276146" y="21847"/>
                </a:lnTo>
                <a:lnTo>
                  <a:pt x="273289" y="20206"/>
                </a:lnTo>
                <a:lnTo>
                  <a:pt x="273289" y="14066"/>
                </a:lnTo>
                <a:close/>
                <a:moveTo>
                  <a:pt x="17661" y="14036"/>
                </a:moveTo>
                <a:lnTo>
                  <a:pt x="22980" y="23245"/>
                </a:lnTo>
                <a:lnTo>
                  <a:pt x="20518" y="21786"/>
                </a:lnTo>
                <a:lnTo>
                  <a:pt x="17661" y="20206"/>
                </a:lnTo>
                <a:lnTo>
                  <a:pt x="17661" y="14036"/>
                </a:lnTo>
                <a:close/>
                <a:moveTo>
                  <a:pt x="29242" y="14066"/>
                </a:moveTo>
                <a:lnTo>
                  <a:pt x="34591" y="23245"/>
                </a:lnTo>
                <a:lnTo>
                  <a:pt x="32099" y="21847"/>
                </a:lnTo>
                <a:lnTo>
                  <a:pt x="29242" y="20206"/>
                </a:lnTo>
                <a:lnTo>
                  <a:pt x="29242" y="14066"/>
                </a:lnTo>
                <a:close/>
                <a:moveTo>
                  <a:pt x="40883" y="14066"/>
                </a:moveTo>
                <a:lnTo>
                  <a:pt x="46202" y="23245"/>
                </a:lnTo>
                <a:lnTo>
                  <a:pt x="43740" y="21847"/>
                </a:lnTo>
                <a:lnTo>
                  <a:pt x="40883" y="20206"/>
                </a:lnTo>
                <a:lnTo>
                  <a:pt x="40883" y="14066"/>
                </a:lnTo>
                <a:close/>
                <a:moveTo>
                  <a:pt x="52525" y="14066"/>
                </a:moveTo>
                <a:lnTo>
                  <a:pt x="57844" y="23245"/>
                </a:lnTo>
                <a:lnTo>
                  <a:pt x="55351" y="21847"/>
                </a:lnTo>
                <a:lnTo>
                  <a:pt x="52525" y="20206"/>
                </a:lnTo>
                <a:lnTo>
                  <a:pt x="52525" y="14066"/>
                </a:lnTo>
                <a:close/>
                <a:moveTo>
                  <a:pt x="64136" y="14066"/>
                </a:moveTo>
                <a:lnTo>
                  <a:pt x="69455" y="23245"/>
                </a:lnTo>
                <a:lnTo>
                  <a:pt x="66993" y="21847"/>
                </a:lnTo>
                <a:lnTo>
                  <a:pt x="64136" y="20206"/>
                </a:lnTo>
                <a:lnTo>
                  <a:pt x="64136" y="14066"/>
                </a:lnTo>
                <a:close/>
                <a:moveTo>
                  <a:pt x="75777" y="14066"/>
                </a:moveTo>
                <a:lnTo>
                  <a:pt x="81097" y="23245"/>
                </a:lnTo>
                <a:lnTo>
                  <a:pt x="78604" y="21847"/>
                </a:lnTo>
                <a:lnTo>
                  <a:pt x="75777" y="20206"/>
                </a:lnTo>
                <a:lnTo>
                  <a:pt x="75777" y="14066"/>
                </a:lnTo>
                <a:close/>
                <a:moveTo>
                  <a:pt x="87358" y="14066"/>
                </a:moveTo>
                <a:lnTo>
                  <a:pt x="92677" y="23245"/>
                </a:lnTo>
                <a:lnTo>
                  <a:pt x="90215" y="21847"/>
                </a:lnTo>
                <a:lnTo>
                  <a:pt x="87358" y="20206"/>
                </a:lnTo>
                <a:lnTo>
                  <a:pt x="87358" y="14066"/>
                </a:lnTo>
                <a:close/>
                <a:moveTo>
                  <a:pt x="98969" y="14066"/>
                </a:moveTo>
                <a:lnTo>
                  <a:pt x="104289" y="23245"/>
                </a:lnTo>
                <a:lnTo>
                  <a:pt x="101827" y="21847"/>
                </a:lnTo>
                <a:lnTo>
                  <a:pt x="98969" y="20206"/>
                </a:lnTo>
                <a:lnTo>
                  <a:pt x="98969" y="14066"/>
                </a:lnTo>
                <a:close/>
                <a:moveTo>
                  <a:pt x="110611" y="14066"/>
                </a:moveTo>
                <a:lnTo>
                  <a:pt x="115930" y="23245"/>
                </a:lnTo>
                <a:lnTo>
                  <a:pt x="113468" y="21847"/>
                </a:lnTo>
                <a:lnTo>
                  <a:pt x="110611" y="20206"/>
                </a:lnTo>
                <a:lnTo>
                  <a:pt x="110611" y="14066"/>
                </a:lnTo>
                <a:close/>
                <a:moveTo>
                  <a:pt x="122222" y="14066"/>
                </a:moveTo>
                <a:lnTo>
                  <a:pt x="127541" y="23245"/>
                </a:lnTo>
                <a:lnTo>
                  <a:pt x="125079" y="21847"/>
                </a:lnTo>
                <a:lnTo>
                  <a:pt x="122222" y="20206"/>
                </a:lnTo>
                <a:lnTo>
                  <a:pt x="122222" y="14066"/>
                </a:lnTo>
                <a:close/>
                <a:moveTo>
                  <a:pt x="133864" y="14066"/>
                </a:moveTo>
                <a:lnTo>
                  <a:pt x="139183" y="23245"/>
                </a:lnTo>
                <a:lnTo>
                  <a:pt x="136721" y="21847"/>
                </a:lnTo>
                <a:lnTo>
                  <a:pt x="133864" y="20206"/>
                </a:lnTo>
                <a:lnTo>
                  <a:pt x="133864" y="14066"/>
                </a:lnTo>
                <a:close/>
                <a:moveTo>
                  <a:pt x="145475" y="14066"/>
                </a:moveTo>
                <a:lnTo>
                  <a:pt x="150794" y="23245"/>
                </a:lnTo>
                <a:lnTo>
                  <a:pt x="148332" y="21847"/>
                </a:lnTo>
                <a:lnTo>
                  <a:pt x="145475" y="20206"/>
                </a:lnTo>
                <a:lnTo>
                  <a:pt x="145475" y="14066"/>
                </a:lnTo>
                <a:close/>
                <a:moveTo>
                  <a:pt x="157086" y="14066"/>
                </a:moveTo>
                <a:lnTo>
                  <a:pt x="162405" y="23245"/>
                </a:lnTo>
                <a:lnTo>
                  <a:pt x="159913" y="21847"/>
                </a:lnTo>
                <a:lnTo>
                  <a:pt x="157086" y="20206"/>
                </a:lnTo>
                <a:lnTo>
                  <a:pt x="157086" y="14066"/>
                </a:lnTo>
                <a:close/>
                <a:moveTo>
                  <a:pt x="168697" y="14066"/>
                </a:moveTo>
                <a:lnTo>
                  <a:pt x="174016" y="23245"/>
                </a:lnTo>
                <a:lnTo>
                  <a:pt x="171554" y="21847"/>
                </a:lnTo>
                <a:lnTo>
                  <a:pt x="168697" y="20206"/>
                </a:lnTo>
                <a:lnTo>
                  <a:pt x="168697" y="14066"/>
                </a:lnTo>
                <a:close/>
                <a:moveTo>
                  <a:pt x="180339" y="14066"/>
                </a:moveTo>
                <a:lnTo>
                  <a:pt x="185658" y="23245"/>
                </a:lnTo>
                <a:lnTo>
                  <a:pt x="183165" y="21847"/>
                </a:lnTo>
                <a:lnTo>
                  <a:pt x="180339" y="20206"/>
                </a:lnTo>
                <a:lnTo>
                  <a:pt x="180339" y="14066"/>
                </a:lnTo>
                <a:close/>
                <a:moveTo>
                  <a:pt x="191950" y="14066"/>
                </a:moveTo>
                <a:lnTo>
                  <a:pt x="197269" y="23245"/>
                </a:lnTo>
                <a:lnTo>
                  <a:pt x="194807" y="21847"/>
                </a:lnTo>
                <a:lnTo>
                  <a:pt x="191950" y="20206"/>
                </a:lnTo>
                <a:lnTo>
                  <a:pt x="191950" y="14066"/>
                </a:lnTo>
                <a:close/>
                <a:moveTo>
                  <a:pt x="203591" y="14066"/>
                </a:moveTo>
                <a:lnTo>
                  <a:pt x="208911" y="23245"/>
                </a:lnTo>
                <a:lnTo>
                  <a:pt x="206418" y="21847"/>
                </a:lnTo>
                <a:lnTo>
                  <a:pt x="203591" y="20206"/>
                </a:lnTo>
                <a:lnTo>
                  <a:pt x="203591" y="14066"/>
                </a:lnTo>
                <a:close/>
                <a:moveTo>
                  <a:pt x="215202" y="14066"/>
                </a:moveTo>
                <a:lnTo>
                  <a:pt x="220522" y="23245"/>
                </a:lnTo>
                <a:lnTo>
                  <a:pt x="218060" y="21847"/>
                </a:lnTo>
                <a:lnTo>
                  <a:pt x="215202" y="20206"/>
                </a:lnTo>
                <a:lnTo>
                  <a:pt x="215202" y="14066"/>
                </a:lnTo>
                <a:close/>
                <a:moveTo>
                  <a:pt x="226783" y="14066"/>
                </a:moveTo>
                <a:lnTo>
                  <a:pt x="232103" y="23245"/>
                </a:lnTo>
                <a:lnTo>
                  <a:pt x="229640" y="21847"/>
                </a:lnTo>
                <a:lnTo>
                  <a:pt x="226783" y="20206"/>
                </a:lnTo>
                <a:lnTo>
                  <a:pt x="226783" y="14066"/>
                </a:lnTo>
                <a:close/>
                <a:moveTo>
                  <a:pt x="238425" y="14066"/>
                </a:moveTo>
                <a:lnTo>
                  <a:pt x="243744" y="23245"/>
                </a:lnTo>
                <a:lnTo>
                  <a:pt x="241282" y="21847"/>
                </a:lnTo>
                <a:lnTo>
                  <a:pt x="238425" y="20206"/>
                </a:lnTo>
                <a:lnTo>
                  <a:pt x="238425" y="14066"/>
                </a:lnTo>
                <a:close/>
                <a:moveTo>
                  <a:pt x="261678" y="14066"/>
                </a:moveTo>
                <a:lnTo>
                  <a:pt x="266997" y="23245"/>
                </a:lnTo>
                <a:lnTo>
                  <a:pt x="264535" y="21847"/>
                </a:lnTo>
                <a:lnTo>
                  <a:pt x="261678" y="20206"/>
                </a:lnTo>
                <a:lnTo>
                  <a:pt x="261678" y="14066"/>
                </a:lnTo>
                <a:close/>
                <a:moveTo>
                  <a:pt x="29029" y="14096"/>
                </a:moveTo>
                <a:lnTo>
                  <a:pt x="29029" y="20206"/>
                </a:lnTo>
                <a:lnTo>
                  <a:pt x="26172" y="21847"/>
                </a:lnTo>
                <a:lnTo>
                  <a:pt x="23710" y="23276"/>
                </a:lnTo>
                <a:lnTo>
                  <a:pt x="23710" y="23276"/>
                </a:lnTo>
                <a:lnTo>
                  <a:pt x="29029" y="14096"/>
                </a:lnTo>
                <a:close/>
                <a:moveTo>
                  <a:pt x="75504" y="14096"/>
                </a:moveTo>
                <a:lnTo>
                  <a:pt x="75504" y="20206"/>
                </a:lnTo>
                <a:lnTo>
                  <a:pt x="72647" y="21847"/>
                </a:lnTo>
                <a:lnTo>
                  <a:pt x="70185" y="23276"/>
                </a:lnTo>
                <a:lnTo>
                  <a:pt x="75504" y="14096"/>
                </a:lnTo>
                <a:close/>
                <a:moveTo>
                  <a:pt x="110337" y="14096"/>
                </a:moveTo>
                <a:lnTo>
                  <a:pt x="110337" y="20206"/>
                </a:lnTo>
                <a:lnTo>
                  <a:pt x="107480" y="21847"/>
                </a:lnTo>
                <a:lnTo>
                  <a:pt x="105018" y="23276"/>
                </a:lnTo>
                <a:lnTo>
                  <a:pt x="110337" y="14096"/>
                </a:lnTo>
                <a:close/>
                <a:moveTo>
                  <a:pt x="63862" y="14096"/>
                </a:moveTo>
                <a:lnTo>
                  <a:pt x="63862" y="20206"/>
                </a:lnTo>
                <a:lnTo>
                  <a:pt x="61005" y="21847"/>
                </a:lnTo>
                <a:lnTo>
                  <a:pt x="58543" y="23276"/>
                </a:lnTo>
                <a:lnTo>
                  <a:pt x="63862" y="14096"/>
                </a:lnTo>
                <a:close/>
                <a:moveTo>
                  <a:pt x="98757" y="14096"/>
                </a:moveTo>
                <a:lnTo>
                  <a:pt x="98757" y="20206"/>
                </a:lnTo>
                <a:lnTo>
                  <a:pt x="95899" y="21847"/>
                </a:lnTo>
                <a:lnTo>
                  <a:pt x="93437" y="23276"/>
                </a:lnTo>
                <a:lnTo>
                  <a:pt x="98757" y="14096"/>
                </a:lnTo>
                <a:close/>
                <a:moveTo>
                  <a:pt x="145232" y="14096"/>
                </a:moveTo>
                <a:lnTo>
                  <a:pt x="145232" y="20206"/>
                </a:lnTo>
                <a:lnTo>
                  <a:pt x="142374" y="21847"/>
                </a:lnTo>
                <a:lnTo>
                  <a:pt x="139912" y="23276"/>
                </a:lnTo>
                <a:lnTo>
                  <a:pt x="145232" y="14096"/>
                </a:lnTo>
                <a:close/>
                <a:moveTo>
                  <a:pt x="156843" y="14096"/>
                </a:moveTo>
                <a:lnTo>
                  <a:pt x="156843" y="20206"/>
                </a:lnTo>
                <a:lnTo>
                  <a:pt x="153986" y="21847"/>
                </a:lnTo>
                <a:lnTo>
                  <a:pt x="151523" y="23276"/>
                </a:lnTo>
                <a:lnTo>
                  <a:pt x="156843" y="14096"/>
                </a:lnTo>
                <a:close/>
                <a:moveTo>
                  <a:pt x="180065" y="14096"/>
                </a:moveTo>
                <a:lnTo>
                  <a:pt x="180065" y="20206"/>
                </a:lnTo>
                <a:lnTo>
                  <a:pt x="177208" y="21847"/>
                </a:lnTo>
                <a:lnTo>
                  <a:pt x="174746" y="23276"/>
                </a:lnTo>
                <a:lnTo>
                  <a:pt x="180065" y="14096"/>
                </a:lnTo>
                <a:close/>
                <a:moveTo>
                  <a:pt x="191676" y="14096"/>
                </a:moveTo>
                <a:lnTo>
                  <a:pt x="191676" y="20206"/>
                </a:lnTo>
                <a:lnTo>
                  <a:pt x="188849" y="21847"/>
                </a:lnTo>
                <a:lnTo>
                  <a:pt x="186357" y="23276"/>
                </a:lnTo>
                <a:lnTo>
                  <a:pt x="191676" y="14096"/>
                </a:lnTo>
                <a:close/>
                <a:moveTo>
                  <a:pt x="203318" y="14096"/>
                </a:moveTo>
                <a:lnTo>
                  <a:pt x="203318" y="20206"/>
                </a:lnTo>
                <a:lnTo>
                  <a:pt x="200461" y="21847"/>
                </a:lnTo>
                <a:lnTo>
                  <a:pt x="197999" y="23276"/>
                </a:lnTo>
                <a:lnTo>
                  <a:pt x="203318" y="14096"/>
                </a:lnTo>
                <a:close/>
                <a:moveTo>
                  <a:pt x="214929" y="14096"/>
                </a:moveTo>
                <a:lnTo>
                  <a:pt x="214929" y="20206"/>
                </a:lnTo>
                <a:lnTo>
                  <a:pt x="212072" y="21847"/>
                </a:lnTo>
                <a:lnTo>
                  <a:pt x="209610" y="23276"/>
                </a:lnTo>
                <a:lnTo>
                  <a:pt x="214929" y="14096"/>
                </a:lnTo>
                <a:close/>
                <a:moveTo>
                  <a:pt x="226570" y="14096"/>
                </a:moveTo>
                <a:lnTo>
                  <a:pt x="226570" y="20206"/>
                </a:lnTo>
                <a:lnTo>
                  <a:pt x="223713" y="21847"/>
                </a:lnTo>
                <a:lnTo>
                  <a:pt x="221251" y="23276"/>
                </a:lnTo>
                <a:lnTo>
                  <a:pt x="226570" y="14096"/>
                </a:lnTo>
                <a:close/>
                <a:moveTo>
                  <a:pt x="238182" y="14096"/>
                </a:moveTo>
                <a:lnTo>
                  <a:pt x="238182" y="20206"/>
                </a:lnTo>
                <a:lnTo>
                  <a:pt x="235355" y="21847"/>
                </a:lnTo>
                <a:lnTo>
                  <a:pt x="232862" y="23276"/>
                </a:lnTo>
                <a:lnTo>
                  <a:pt x="238182" y="14096"/>
                </a:lnTo>
                <a:close/>
                <a:moveTo>
                  <a:pt x="249793" y="14096"/>
                </a:moveTo>
                <a:lnTo>
                  <a:pt x="249793" y="20206"/>
                </a:lnTo>
                <a:lnTo>
                  <a:pt x="246936" y="21847"/>
                </a:lnTo>
                <a:lnTo>
                  <a:pt x="244474" y="23276"/>
                </a:lnTo>
                <a:lnTo>
                  <a:pt x="249793" y="14096"/>
                </a:lnTo>
                <a:close/>
                <a:moveTo>
                  <a:pt x="273046" y="14096"/>
                </a:moveTo>
                <a:lnTo>
                  <a:pt x="273046" y="20236"/>
                </a:lnTo>
                <a:lnTo>
                  <a:pt x="270188" y="21878"/>
                </a:lnTo>
                <a:lnTo>
                  <a:pt x="267726" y="23276"/>
                </a:lnTo>
                <a:lnTo>
                  <a:pt x="273046" y="14096"/>
                </a:lnTo>
                <a:close/>
                <a:moveTo>
                  <a:pt x="6050" y="14066"/>
                </a:moveTo>
                <a:lnTo>
                  <a:pt x="11369" y="23276"/>
                </a:lnTo>
                <a:lnTo>
                  <a:pt x="8907" y="21847"/>
                </a:lnTo>
                <a:lnTo>
                  <a:pt x="6050" y="20206"/>
                </a:lnTo>
                <a:lnTo>
                  <a:pt x="6050" y="14066"/>
                </a:lnTo>
                <a:close/>
                <a:moveTo>
                  <a:pt x="17418" y="14036"/>
                </a:moveTo>
                <a:lnTo>
                  <a:pt x="17418" y="20206"/>
                </a:lnTo>
                <a:lnTo>
                  <a:pt x="14560" y="21847"/>
                </a:lnTo>
                <a:lnTo>
                  <a:pt x="12098" y="23276"/>
                </a:lnTo>
                <a:lnTo>
                  <a:pt x="17418" y="14036"/>
                </a:lnTo>
                <a:close/>
                <a:moveTo>
                  <a:pt x="40610" y="14096"/>
                </a:moveTo>
                <a:lnTo>
                  <a:pt x="40610" y="20206"/>
                </a:lnTo>
                <a:lnTo>
                  <a:pt x="37783" y="21847"/>
                </a:lnTo>
                <a:lnTo>
                  <a:pt x="35290" y="23276"/>
                </a:lnTo>
                <a:lnTo>
                  <a:pt x="40610" y="14096"/>
                </a:lnTo>
                <a:close/>
                <a:moveTo>
                  <a:pt x="52251" y="14096"/>
                </a:moveTo>
                <a:lnTo>
                  <a:pt x="52251" y="20206"/>
                </a:lnTo>
                <a:lnTo>
                  <a:pt x="49394" y="21847"/>
                </a:lnTo>
                <a:lnTo>
                  <a:pt x="46932" y="23276"/>
                </a:lnTo>
                <a:lnTo>
                  <a:pt x="52251" y="14096"/>
                </a:lnTo>
                <a:close/>
                <a:moveTo>
                  <a:pt x="87115" y="14096"/>
                </a:moveTo>
                <a:lnTo>
                  <a:pt x="87115" y="20206"/>
                </a:lnTo>
                <a:lnTo>
                  <a:pt x="84288" y="21847"/>
                </a:lnTo>
                <a:lnTo>
                  <a:pt x="81796" y="23276"/>
                </a:lnTo>
                <a:lnTo>
                  <a:pt x="87115" y="14096"/>
                </a:lnTo>
                <a:close/>
                <a:moveTo>
                  <a:pt x="121979" y="14096"/>
                </a:moveTo>
                <a:lnTo>
                  <a:pt x="121979" y="20206"/>
                </a:lnTo>
                <a:lnTo>
                  <a:pt x="119122" y="21847"/>
                </a:lnTo>
                <a:lnTo>
                  <a:pt x="116660" y="23276"/>
                </a:lnTo>
                <a:lnTo>
                  <a:pt x="121979" y="14096"/>
                </a:lnTo>
                <a:close/>
                <a:moveTo>
                  <a:pt x="133590" y="14096"/>
                </a:moveTo>
                <a:lnTo>
                  <a:pt x="133590" y="20206"/>
                </a:lnTo>
                <a:lnTo>
                  <a:pt x="130733" y="21847"/>
                </a:lnTo>
                <a:lnTo>
                  <a:pt x="128271" y="23276"/>
                </a:lnTo>
                <a:lnTo>
                  <a:pt x="133590" y="14096"/>
                </a:lnTo>
                <a:close/>
                <a:moveTo>
                  <a:pt x="168484" y="14096"/>
                </a:moveTo>
                <a:lnTo>
                  <a:pt x="168484" y="20206"/>
                </a:lnTo>
                <a:lnTo>
                  <a:pt x="165627" y="21847"/>
                </a:lnTo>
                <a:lnTo>
                  <a:pt x="163165" y="23276"/>
                </a:lnTo>
                <a:lnTo>
                  <a:pt x="168484" y="14096"/>
                </a:lnTo>
                <a:close/>
                <a:moveTo>
                  <a:pt x="261404" y="14096"/>
                </a:moveTo>
                <a:lnTo>
                  <a:pt x="261404" y="20206"/>
                </a:lnTo>
                <a:lnTo>
                  <a:pt x="258547" y="21847"/>
                </a:lnTo>
                <a:lnTo>
                  <a:pt x="256085" y="23276"/>
                </a:lnTo>
                <a:lnTo>
                  <a:pt x="261404" y="14096"/>
                </a:lnTo>
                <a:close/>
                <a:moveTo>
                  <a:pt x="284657" y="14096"/>
                </a:moveTo>
                <a:lnTo>
                  <a:pt x="284657" y="20236"/>
                </a:lnTo>
                <a:lnTo>
                  <a:pt x="279337" y="23276"/>
                </a:lnTo>
                <a:lnTo>
                  <a:pt x="284657" y="14096"/>
                </a:lnTo>
                <a:close/>
                <a:moveTo>
                  <a:pt x="5898" y="20419"/>
                </a:moveTo>
                <a:lnTo>
                  <a:pt x="8755" y="22060"/>
                </a:lnTo>
                <a:lnTo>
                  <a:pt x="11217" y="23519"/>
                </a:lnTo>
                <a:lnTo>
                  <a:pt x="578" y="23519"/>
                </a:lnTo>
                <a:lnTo>
                  <a:pt x="5898" y="20419"/>
                </a:lnTo>
                <a:close/>
                <a:moveTo>
                  <a:pt x="17509" y="20419"/>
                </a:moveTo>
                <a:lnTo>
                  <a:pt x="20366" y="22060"/>
                </a:lnTo>
                <a:lnTo>
                  <a:pt x="22828" y="23519"/>
                </a:lnTo>
                <a:lnTo>
                  <a:pt x="12190" y="23519"/>
                </a:lnTo>
                <a:lnTo>
                  <a:pt x="14682" y="22060"/>
                </a:lnTo>
                <a:lnTo>
                  <a:pt x="17509" y="20419"/>
                </a:lnTo>
                <a:close/>
                <a:moveTo>
                  <a:pt x="29150" y="20419"/>
                </a:moveTo>
                <a:lnTo>
                  <a:pt x="32008" y="22060"/>
                </a:lnTo>
                <a:lnTo>
                  <a:pt x="34470" y="23519"/>
                </a:lnTo>
                <a:lnTo>
                  <a:pt x="23831" y="23519"/>
                </a:lnTo>
                <a:lnTo>
                  <a:pt x="26293" y="22060"/>
                </a:lnTo>
                <a:lnTo>
                  <a:pt x="29150" y="20419"/>
                </a:lnTo>
                <a:close/>
                <a:moveTo>
                  <a:pt x="40762" y="20419"/>
                </a:moveTo>
                <a:lnTo>
                  <a:pt x="43619" y="22060"/>
                </a:lnTo>
                <a:lnTo>
                  <a:pt x="46081" y="23519"/>
                </a:lnTo>
                <a:lnTo>
                  <a:pt x="35442" y="23519"/>
                </a:lnTo>
                <a:lnTo>
                  <a:pt x="37935" y="22060"/>
                </a:lnTo>
                <a:lnTo>
                  <a:pt x="40762" y="20419"/>
                </a:lnTo>
                <a:close/>
                <a:moveTo>
                  <a:pt x="52403" y="20419"/>
                </a:moveTo>
                <a:lnTo>
                  <a:pt x="55260" y="22060"/>
                </a:lnTo>
                <a:lnTo>
                  <a:pt x="57722" y="23519"/>
                </a:lnTo>
                <a:lnTo>
                  <a:pt x="47084" y="23519"/>
                </a:lnTo>
                <a:lnTo>
                  <a:pt x="49546" y="22060"/>
                </a:lnTo>
                <a:lnTo>
                  <a:pt x="52403" y="20419"/>
                </a:lnTo>
                <a:close/>
                <a:moveTo>
                  <a:pt x="64014" y="20419"/>
                </a:moveTo>
                <a:lnTo>
                  <a:pt x="66871" y="22060"/>
                </a:lnTo>
                <a:lnTo>
                  <a:pt x="69334" y="23519"/>
                </a:lnTo>
                <a:lnTo>
                  <a:pt x="58695" y="23519"/>
                </a:lnTo>
                <a:lnTo>
                  <a:pt x="61187" y="22060"/>
                </a:lnTo>
                <a:lnTo>
                  <a:pt x="64014" y="20419"/>
                </a:lnTo>
                <a:close/>
                <a:moveTo>
                  <a:pt x="75625" y="20419"/>
                </a:moveTo>
                <a:lnTo>
                  <a:pt x="78452" y="22060"/>
                </a:lnTo>
                <a:lnTo>
                  <a:pt x="80945" y="23519"/>
                </a:lnTo>
                <a:lnTo>
                  <a:pt x="70306" y="23519"/>
                </a:lnTo>
                <a:lnTo>
                  <a:pt x="72768" y="22060"/>
                </a:lnTo>
                <a:lnTo>
                  <a:pt x="75625" y="20419"/>
                </a:lnTo>
                <a:close/>
                <a:moveTo>
                  <a:pt x="87237" y="20419"/>
                </a:moveTo>
                <a:lnTo>
                  <a:pt x="90094" y="22060"/>
                </a:lnTo>
                <a:lnTo>
                  <a:pt x="92556" y="23519"/>
                </a:lnTo>
                <a:lnTo>
                  <a:pt x="81917" y="23519"/>
                </a:lnTo>
                <a:lnTo>
                  <a:pt x="84379" y="22060"/>
                </a:lnTo>
                <a:lnTo>
                  <a:pt x="87237" y="20419"/>
                </a:lnTo>
                <a:close/>
                <a:moveTo>
                  <a:pt x="98878" y="20419"/>
                </a:moveTo>
                <a:lnTo>
                  <a:pt x="101705" y="22060"/>
                </a:lnTo>
                <a:lnTo>
                  <a:pt x="104197" y="23519"/>
                </a:lnTo>
                <a:lnTo>
                  <a:pt x="93559" y="23519"/>
                </a:lnTo>
                <a:lnTo>
                  <a:pt x="96021" y="22060"/>
                </a:lnTo>
                <a:lnTo>
                  <a:pt x="98878" y="20419"/>
                </a:lnTo>
                <a:close/>
                <a:moveTo>
                  <a:pt x="110489" y="20419"/>
                </a:moveTo>
                <a:lnTo>
                  <a:pt x="113346" y="22060"/>
                </a:lnTo>
                <a:lnTo>
                  <a:pt x="115809" y="23519"/>
                </a:lnTo>
                <a:lnTo>
                  <a:pt x="105170" y="23519"/>
                </a:lnTo>
                <a:lnTo>
                  <a:pt x="107632" y="22060"/>
                </a:lnTo>
                <a:lnTo>
                  <a:pt x="110489" y="20419"/>
                </a:lnTo>
                <a:close/>
                <a:moveTo>
                  <a:pt x="122131" y="20419"/>
                </a:moveTo>
                <a:lnTo>
                  <a:pt x="124958" y="22060"/>
                </a:lnTo>
                <a:lnTo>
                  <a:pt x="127450" y="23519"/>
                </a:lnTo>
                <a:lnTo>
                  <a:pt x="116812" y="23519"/>
                </a:lnTo>
                <a:lnTo>
                  <a:pt x="119274" y="22060"/>
                </a:lnTo>
                <a:lnTo>
                  <a:pt x="122131" y="20419"/>
                </a:lnTo>
                <a:close/>
                <a:moveTo>
                  <a:pt x="133742" y="20419"/>
                </a:moveTo>
                <a:lnTo>
                  <a:pt x="136599" y="22060"/>
                </a:lnTo>
                <a:lnTo>
                  <a:pt x="139061" y="23519"/>
                </a:lnTo>
                <a:lnTo>
                  <a:pt x="128423" y="23519"/>
                </a:lnTo>
                <a:lnTo>
                  <a:pt x="130885" y="22060"/>
                </a:lnTo>
                <a:lnTo>
                  <a:pt x="133742" y="20419"/>
                </a:lnTo>
                <a:close/>
                <a:moveTo>
                  <a:pt x="145323" y="20419"/>
                </a:moveTo>
                <a:lnTo>
                  <a:pt x="148180" y="22060"/>
                </a:lnTo>
                <a:lnTo>
                  <a:pt x="150642" y="23519"/>
                </a:lnTo>
                <a:lnTo>
                  <a:pt x="140004" y="23519"/>
                </a:lnTo>
                <a:lnTo>
                  <a:pt x="142496" y="22060"/>
                </a:lnTo>
                <a:lnTo>
                  <a:pt x="145323" y="20419"/>
                </a:lnTo>
                <a:close/>
                <a:moveTo>
                  <a:pt x="156964" y="20419"/>
                </a:moveTo>
                <a:lnTo>
                  <a:pt x="159822" y="22060"/>
                </a:lnTo>
                <a:lnTo>
                  <a:pt x="162284" y="23519"/>
                </a:lnTo>
                <a:lnTo>
                  <a:pt x="151645" y="23519"/>
                </a:lnTo>
                <a:lnTo>
                  <a:pt x="154107" y="22060"/>
                </a:lnTo>
                <a:lnTo>
                  <a:pt x="156964" y="20419"/>
                </a:lnTo>
                <a:close/>
                <a:moveTo>
                  <a:pt x="168575" y="20419"/>
                </a:moveTo>
                <a:lnTo>
                  <a:pt x="171433" y="22060"/>
                </a:lnTo>
                <a:lnTo>
                  <a:pt x="173895" y="23519"/>
                </a:lnTo>
                <a:lnTo>
                  <a:pt x="163256" y="23519"/>
                </a:lnTo>
                <a:lnTo>
                  <a:pt x="165749" y="22060"/>
                </a:lnTo>
                <a:lnTo>
                  <a:pt x="168575" y="20419"/>
                </a:lnTo>
                <a:close/>
                <a:moveTo>
                  <a:pt x="180217" y="20419"/>
                </a:moveTo>
                <a:lnTo>
                  <a:pt x="183074" y="22060"/>
                </a:lnTo>
                <a:lnTo>
                  <a:pt x="185536" y="23519"/>
                </a:lnTo>
                <a:lnTo>
                  <a:pt x="174898" y="23519"/>
                </a:lnTo>
                <a:lnTo>
                  <a:pt x="177360" y="22060"/>
                </a:lnTo>
                <a:lnTo>
                  <a:pt x="180217" y="20419"/>
                </a:lnTo>
                <a:close/>
                <a:moveTo>
                  <a:pt x="191828" y="20419"/>
                </a:moveTo>
                <a:lnTo>
                  <a:pt x="194685" y="22060"/>
                </a:lnTo>
                <a:lnTo>
                  <a:pt x="197147" y="23519"/>
                </a:lnTo>
                <a:lnTo>
                  <a:pt x="186509" y="23519"/>
                </a:lnTo>
                <a:lnTo>
                  <a:pt x="189001" y="22060"/>
                </a:lnTo>
                <a:lnTo>
                  <a:pt x="191828" y="20419"/>
                </a:lnTo>
                <a:close/>
                <a:moveTo>
                  <a:pt x="203470" y="20419"/>
                </a:moveTo>
                <a:lnTo>
                  <a:pt x="206327" y="22060"/>
                </a:lnTo>
                <a:lnTo>
                  <a:pt x="208789" y="23519"/>
                </a:lnTo>
                <a:lnTo>
                  <a:pt x="198151" y="23519"/>
                </a:lnTo>
                <a:lnTo>
                  <a:pt x="200613" y="22060"/>
                </a:lnTo>
                <a:lnTo>
                  <a:pt x="203470" y="20419"/>
                </a:lnTo>
                <a:close/>
                <a:moveTo>
                  <a:pt x="215051" y="20419"/>
                </a:moveTo>
                <a:lnTo>
                  <a:pt x="217908" y="22060"/>
                </a:lnTo>
                <a:lnTo>
                  <a:pt x="220370" y="23519"/>
                </a:lnTo>
                <a:lnTo>
                  <a:pt x="209731" y="23519"/>
                </a:lnTo>
                <a:lnTo>
                  <a:pt x="212193" y="22060"/>
                </a:lnTo>
                <a:lnTo>
                  <a:pt x="215051" y="20419"/>
                </a:lnTo>
                <a:close/>
                <a:moveTo>
                  <a:pt x="226692" y="20419"/>
                </a:moveTo>
                <a:lnTo>
                  <a:pt x="229519" y="22060"/>
                </a:lnTo>
                <a:lnTo>
                  <a:pt x="232011" y="23519"/>
                </a:lnTo>
                <a:lnTo>
                  <a:pt x="221373" y="23519"/>
                </a:lnTo>
                <a:lnTo>
                  <a:pt x="223835" y="22060"/>
                </a:lnTo>
                <a:lnTo>
                  <a:pt x="226692" y="20419"/>
                </a:lnTo>
                <a:close/>
                <a:moveTo>
                  <a:pt x="238303" y="20419"/>
                </a:moveTo>
                <a:lnTo>
                  <a:pt x="241160" y="22060"/>
                </a:lnTo>
                <a:lnTo>
                  <a:pt x="243622" y="23519"/>
                </a:lnTo>
                <a:lnTo>
                  <a:pt x="232984" y="23519"/>
                </a:lnTo>
                <a:lnTo>
                  <a:pt x="235446" y="22060"/>
                </a:lnTo>
                <a:lnTo>
                  <a:pt x="238303" y="20419"/>
                </a:lnTo>
                <a:close/>
                <a:moveTo>
                  <a:pt x="249945" y="20419"/>
                </a:moveTo>
                <a:lnTo>
                  <a:pt x="252772" y="22060"/>
                </a:lnTo>
                <a:lnTo>
                  <a:pt x="255264" y="23519"/>
                </a:lnTo>
                <a:lnTo>
                  <a:pt x="244626" y="23519"/>
                </a:lnTo>
                <a:lnTo>
                  <a:pt x="247088" y="22060"/>
                </a:lnTo>
                <a:lnTo>
                  <a:pt x="249945" y="20419"/>
                </a:lnTo>
                <a:close/>
                <a:moveTo>
                  <a:pt x="261556" y="20419"/>
                </a:moveTo>
                <a:lnTo>
                  <a:pt x="264413" y="22060"/>
                </a:lnTo>
                <a:lnTo>
                  <a:pt x="266875" y="23519"/>
                </a:lnTo>
                <a:lnTo>
                  <a:pt x="256237" y="23519"/>
                </a:lnTo>
                <a:lnTo>
                  <a:pt x="258699" y="22060"/>
                </a:lnTo>
                <a:lnTo>
                  <a:pt x="261556" y="20419"/>
                </a:lnTo>
                <a:close/>
                <a:moveTo>
                  <a:pt x="273198" y="20419"/>
                </a:moveTo>
                <a:lnTo>
                  <a:pt x="276024" y="22060"/>
                </a:lnTo>
                <a:lnTo>
                  <a:pt x="278517" y="23519"/>
                </a:lnTo>
                <a:lnTo>
                  <a:pt x="267878" y="23519"/>
                </a:lnTo>
                <a:lnTo>
                  <a:pt x="270340" y="22060"/>
                </a:lnTo>
                <a:lnTo>
                  <a:pt x="273198" y="20419"/>
                </a:lnTo>
                <a:close/>
                <a:moveTo>
                  <a:pt x="11217" y="23793"/>
                </a:moveTo>
                <a:lnTo>
                  <a:pt x="5898" y="26862"/>
                </a:lnTo>
                <a:lnTo>
                  <a:pt x="578" y="23793"/>
                </a:lnTo>
                <a:close/>
                <a:moveTo>
                  <a:pt x="22828" y="23793"/>
                </a:moveTo>
                <a:lnTo>
                  <a:pt x="17509" y="26862"/>
                </a:lnTo>
                <a:lnTo>
                  <a:pt x="12190" y="23793"/>
                </a:lnTo>
                <a:close/>
                <a:moveTo>
                  <a:pt x="34470" y="23793"/>
                </a:moveTo>
                <a:lnTo>
                  <a:pt x="29150" y="26862"/>
                </a:lnTo>
                <a:lnTo>
                  <a:pt x="23831" y="23793"/>
                </a:lnTo>
                <a:close/>
                <a:moveTo>
                  <a:pt x="46081" y="23793"/>
                </a:moveTo>
                <a:lnTo>
                  <a:pt x="40762" y="26862"/>
                </a:lnTo>
                <a:lnTo>
                  <a:pt x="35442" y="23793"/>
                </a:lnTo>
                <a:close/>
                <a:moveTo>
                  <a:pt x="57722" y="23793"/>
                </a:moveTo>
                <a:lnTo>
                  <a:pt x="52403" y="26862"/>
                </a:lnTo>
                <a:lnTo>
                  <a:pt x="47084" y="23793"/>
                </a:lnTo>
                <a:close/>
                <a:moveTo>
                  <a:pt x="69334" y="23793"/>
                </a:moveTo>
                <a:lnTo>
                  <a:pt x="64014" y="26862"/>
                </a:lnTo>
                <a:lnTo>
                  <a:pt x="58695" y="23793"/>
                </a:lnTo>
                <a:close/>
                <a:moveTo>
                  <a:pt x="80945" y="23793"/>
                </a:moveTo>
                <a:lnTo>
                  <a:pt x="75625" y="26862"/>
                </a:lnTo>
                <a:lnTo>
                  <a:pt x="70306" y="23793"/>
                </a:lnTo>
                <a:close/>
                <a:moveTo>
                  <a:pt x="92556" y="23793"/>
                </a:moveTo>
                <a:lnTo>
                  <a:pt x="87237" y="26862"/>
                </a:lnTo>
                <a:lnTo>
                  <a:pt x="81917" y="23793"/>
                </a:lnTo>
                <a:close/>
                <a:moveTo>
                  <a:pt x="104197" y="23793"/>
                </a:moveTo>
                <a:lnTo>
                  <a:pt x="98878" y="26862"/>
                </a:lnTo>
                <a:lnTo>
                  <a:pt x="93559" y="23793"/>
                </a:lnTo>
                <a:close/>
                <a:moveTo>
                  <a:pt x="115809" y="23793"/>
                </a:moveTo>
                <a:lnTo>
                  <a:pt x="110489" y="26862"/>
                </a:lnTo>
                <a:lnTo>
                  <a:pt x="105170" y="23793"/>
                </a:lnTo>
                <a:close/>
                <a:moveTo>
                  <a:pt x="127450" y="23793"/>
                </a:moveTo>
                <a:lnTo>
                  <a:pt x="122131" y="26862"/>
                </a:lnTo>
                <a:lnTo>
                  <a:pt x="116812" y="23793"/>
                </a:lnTo>
                <a:close/>
                <a:moveTo>
                  <a:pt x="139061" y="23793"/>
                </a:moveTo>
                <a:lnTo>
                  <a:pt x="133742" y="26862"/>
                </a:lnTo>
                <a:lnTo>
                  <a:pt x="128423" y="23793"/>
                </a:lnTo>
                <a:close/>
                <a:moveTo>
                  <a:pt x="150642" y="23793"/>
                </a:moveTo>
                <a:lnTo>
                  <a:pt x="145323" y="26862"/>
                </a:lnTo>
                <a:lnTo>
                  <a:pt x="140004" y="23793"/>
                </a:lnTo>
                <a:close/>
                <a:moveTo>
                  <a:pt x="162284" y="23793"/>
                </a:moveTo>
                <a:lnTo>
                  <a:pt x="156964" y="26862"/>
                </a:lnTo>
                <a:lnTo>
                  <a:pt x="151645" y="23793"/>
                </a:lnTo>
                <a:close/>
                <a:moveTo>
                  <a:pt x="173895" y="23793"/>
                </a:moveTo>
                <a:lnTo>
                  <a:pt x="168575" y="26862"/>
                </a:lnTo>
                <a:lnTo>
                  <a:pt x="163256" y="23793"/>
                </a:lnTo>
                <a:close/>
                <a:moveTo>
                  <a:pt x="185536" y="23793"/>
                </a:moveTo>
                <a:lnTo>
                  <a:pt x="180217" y="26862"/>
                </a:lnTo>
                <a:lnTo>
                  <a:pt x="174898" y="23793"/>
                </a:lnTo>
                <a:close/>
                <a:moveTo>
                  <a:pt x="197147" y="23793"/>
                </a:moveTo>
                <a:lnTo>
                  <a:pt x="191828" y="26862"/>
                </a:lnTo>
                <a:lnTo>
                  <a:pt x="186509" y="23793"/>
                </a:lnTo>
                <a:close/>
                <a:moveTo>
                  <a:pt x="208789" y="23793"/>
                </a:moveTo>
                <a:lnTo>
                  <a:pt x="203470" y="26862"/>
                </a:lnTo>
                <a:lnTo>
                  <a:pt x="198151" y="23793"/>
                </a:lnTo>
                <a:close/>
                <a:moveTo>
                  <a:pt x="220370" y="23793"/>
                </a:moveTo>
                <a:lnTo>
                  <a:pt x="215051" y="26862"/>
                </a:lnTo>
                <a:lnTo>
                  <a:pt x="209731" y="23793"/>
                </a:lnTo>
                <a:close/>
                <a:moveTo>
                  <a:pt x="232011" y="23793"/>
                </a:moveTo>
                <a:lnTo>
                  <a:pt x="226692" y="26862"/>
                </a:lnTo>
                <a:lnTo>
                  <a:pt x="221373" y="23793"/>
                </a:lnTo>
                <a:close/>
                <a:moveTo>
                  <a:pt x="243622" y="23793"/>
                </a:moveTo>
                <a:lnTo>
                  <a:pt x="238303" y="26862"/>
                </a:lnTo>
                <a:lnTo>
                  <a:pt x="232984" y="23793"/>
                </a:lnTo>
                <a:close/>
                <a:moveTo>
                  <a:pt x="255264" y="23793"/>
                </a:moveTo>
                <a:lnTo>
                  <a:pt x="249945" y="26862"/>
                </a:lnTo>
                <a:lnTo>
                  <a:pt x="244626" y="23793"/>
                </a:lnTo>
                <a:close/>
                <a:moveTo>
                  <a:pt x="266875" y="23793"/>
                </a:moveTo>
                <a:lnTo>
                  <a:pt x="261556" y="26862"/>
                </a:lnTo>
                <a:lnTo>
                  <a:pt x="256237" y="23793"/>
                </a:lnTo>
                <a:close/>
                <a:moveTo>
                  <a:pt x="278517" y="23793"/>
                </a:moveTo>
                <a:lnTo>
                  <a:pt x="273198" y="26862"/>
                </a:lnTo>
                <a:lnTo>
                  <a:pt x="267878" y="23793"/>
                </a:lnTo>
                <a:close/>
                <a:moveTo>
                  <a:pt x="457" y="24005"/>
                </a:moveTo>
                <a:lnTo>
                  <a:pt x="5776" y="27075"/>
                </a:lnTo>
                <a:lnTo>
                  <a:pt x="5776" y="33215"/>
                </a:lnTo>
                <a:lnTo>
                  <a:pt x="457" y="24005"/>
                </a:lnTo>
                <a:close/>
                <a:moveTo>
                  <a:pt x="11369" y="24005"/>
                </a:moveTo>
                <a:lnTo>
                  <a:pt x="6050" y="33215"/>
                </a:lnTo>
                <a:lnTo>
                  <a:pt x="6050" y="27075"/>
                </a:lnTo>
                <a:lnTo>
                  <a:pt x="11369" y="24005"/>
                </a:lnTo>
                <a:close/>
                <a:moveTo>
                  <a:pt x="12098" y="24005"/>
                </a:moveTo>
                <a:lnTo>
                  <a:pt x="17418" y="27075"/>
                </a:lnTo>
                <a:lnTo>
                  <a:pt x="17418" y="33215"/>
                </a:lnTo>
                <a:lnTo>
                  <a:pt x="12098" y="24005"/>
                </a:lnTo>
                <a:close/>
                <a:moveTo>
                  <a:pt x="22980" y="23975"/>
                </a:moveTo>
                <a:lnTo>
                  <a:pt x="17661" y="33215"/>
                </a:lnTo>
                <a:lnTo>
                  <a:pt x="17661" y="27045"/>
                </a:lnTo>
                <a:lnTo>
                  <a:pt x="22980" y="23975"/>
                </a:lnTo>
                <a:close/>
                <a:moveTo>
                  <a:pt x="23710" y="24005"/>
                </a:moveTo>
                <a:lnTo>
                  <a:pt x="29029" y="27075"/>
                </a:lnTo>
                <a:lnTo>
                  <a:pt x="29029" y="33215"/>
                </a:lnTo>
                <a:lnTo>
                  <a:pt x="23710" y="24005"/>
                </a:lnTo>
                <a:close/>
                <a:moveTo>
                  <a:pt x="34622" y="23975"/>
                </a:moveTo>
                <a:lnTo>
                  <a:pt x="29302" y="33215"/>
                </a:lnTo>
                <a:lnTo>
                  <a:pt x="29302" y="27045"/>
                </a:lnTo>
                <a:lnTo>
                  <a:pt x="34622" y="23975"/>
                </a:lnTo>
                <a:close/>
                <a:moveTo>
                  <a:pt x="35290" y="24005"/>
                </a:moveTo>
                <a:lnTo>
                  <a:pt x="40610" y="27075"/>
                </a:lnTo>
                <a:lnTo>
                  <a:pt x="40610" y="33215"/>
                </a:lnTo>
                <a:lnTo>
                  <a:pt x="35290" y="24005"/>
                </a:lnTo>
                <a:close/>
                <a:moveTo>
                  <a:pt x="46202" y="23975"/>
                </a:moveTo>
                <a:lnTo>
                  <a:pt x="40883" y="33215"/>
                </a:lnTo>
                <a:lnTo>
                  <a:pt x="40883" y="27045"/>
                </a:lnTo>
                <a:lnTo>
                  <a:pt x="46202" y="23975"/>
                </a:lnTo>
                <a:close/>
                <a:moveTo>
                  <a:pt x="46932" y="24005"/>
                </a:moveTo>
                <a:lnTo>
                  <a:pt x="52251" y="27075"/>
                </a:lnTo>
                <a:lnTo>
                  <a:pt x="52251" y="33215"/>
                </a:lnTo>
                <a:lnTo>
                  <a:pt x="46932" y="24005"/>
                </a:lnTo>
                <a:close/>
                <a:moveTo>
                  <a:pt x="57844" y="23975"/>
                </a:moveTo>
                <a:lnTo>
                  <a:pt x="52525" y="33215"/>
                </a:lnTo>
                <a:lnTo>
                  <a:pt x="52525" y="27045"/>
                </a:lnTo>
                <a:lnTo>
                  <a:pt x="57844" y="23975"/>
                </a:lnTo>
                <a:close/>
                <a:moveTo>
                  <a:pt x="58543" y="24005"/>
                </a:moveTo>
                <a:lnTo>
                  <a:pt x="63862" y="27075"/>
                </a:lnTo>
                <a:lnTo>
                  <a:pt x="63862" y="33215"/>
                </a:lnTo>
                <a:lnTo>
                  <a:pt x="58543" y="24005"/>
                </a:lnTo>
                <a:close/>
                <a:moveTo>
                  <a:pt x="69455" y="23975"/>
                </a:moveTo>
                <a:lnTo>
                  <a:pt x="64136" y="33215"/>
                </a:lnTo>
                <a:lnTo>
                  <a:pt x="64136" y="27045"/>
                </a:lnTo>
                <a:lnTo>
                  <a:pt x="69455" y="23975"/>
                </a:lnTo>
                <a:close/>
                <a:moveTo>
                  <a:pt x="70185" y="24005"/>
                </a:moveTo>
                <a:lnTo>
                  <a:pt x="75504" y="27075"/>
                </a:lnTo>
                <a:lnTo>
                  <a:pt x="75504" y="33215"/>
                </a:lnTo>
                <a:lnTo>
                  <a:pt x="70185" y="24005"/>
                </a:lnTo>
                <a:close/>
                <a:moveTo>
                  <a:pt x="81097" y="23975"/>
                </a:moveTo>
                <a:lnTo>
                  <a:pt x="75777" y="33215"/>
                </a:lnTo>
                <a:lnTo>
                  <a:pt x="75777" y="27045"/>
                </a:lnTo>
                <a:lnTo>
                  <a:pt x="81097" y="23975"/>
                </a:lnTo>
                <a:close/>
                <a:moveTo>
                  <a:pt x="81796" y="24005"/>
                </a:moveTo>
                <a:lnTo>
                  <a:pt x="87115" y="27075"/>
                </a:lnTo>
                <a:lnTo>
                  <a:pt x="87115" y="33215"/>
                </a:lnTo>
                <a:lnTo>
                  <a:pt x="81796" y="24005"/>
                </a:lnTo>
                <a:close/>
                <a:moveTo>
                  <a:pt x="92708" y="23975"/>
                </a:moveTo>
                <a:lnTo>
                  <a:pt x="87389" y="33215"/>
                </a:lnTo>
                <a:lnTo>
                  <a:pt x="87389" y="27045"/>
                </a:lnTo>
                <a:lnTo>
                  <a:pt x="92708" y="23975"/>
                </a:lnTo>
                <a:close/>
                <a:moveTo>
                  <a:pt x="93437" y="24005"/>
                </a:moveTo>
                <a:lnTo>
                  <a:pt x="98757" y="27075"/>
                </a:lnTo>
                <a:lnTo>
                  <a:pt x="98757" y="33215"/>
                </a:lnTo>
                <a:lnTo>
                  <a:pt x="93437" y="24005"/>
                </a:lnTo>
                <a:close/>
                <a:moveTo>
                  <a:pt x="104349" y="23975"/>
                </a:moveTo>
                <a:lnTo>
                  <a:pt x="99030" y="33215"/>
                </a:lnTo>
                <a:lnTo>
                  <a:pt x="99030" y="27045"/>
                </a:lnTo>
                <a:lnTo>
                  <a:pt x="104349" y="23975"/>
                </a:lnTo>
                <a:close/>
                <a:moveTo>
                  <a:pt x="105018" y="24005"/>
                </a:moveTo>
                <a:lnTo>
                  <a:pt x="110337" y="27075"/>
                </a:lnTo>
                <a:lnTo>
                  <a:pt x="110337" y="33215"/>
                </a:lnTo>
                <a:lnTo>
                  <a:pt x="105018" y="24005"/>
                </a:lnTo>
                <a:close/>
                <a:moveTo>
                  <a:pt x="115930" y="23975"/>
                </a:moveTo>
                <a:lnTo>
                  <a:pt x="110611" y="33215"/>
                </a:lnTo>
                <a:lnTo>
                  <a:pt x="110611" y="27045"/>
                </a:lnTo>
                <a:lnTo>
                  <a:pt x="115930" y="23975"/>
                </a:lnTo>
                <a:close/>
                <a:moveTo>
                  <a:pt x="116660" y="24005"/>
                </a:moveTo>
                <a:lnTo>
                  <a:pt x="121979" y="27075"/>
                </a:lnTo>
                <a:lnTo>
                  <a:pt x="121979" y="33215"/>
                </a:lnTo>
                <a:lnTo>
                  <a:pt x="116660" y="24005"/>
                </a:lnTo>
                <a:close/>
                <a:moveTo>
                  <a:pt x="127541" y="23975"/>
                </a:moveTo>
                <a:lnTo>
                  <a:pt x="122222" y="33215"/>
                </a:lnTo>
                <a:lnTo>
                  <a:pt x="122222" y="27045"/>
                </a:lnTo>
                <a:lnTo>
                  <a:pt x="127541" y="23975"/>
                </a:lnTo>
                <a:close/>
                <a:moveTo>
                  <a:pt x="128271" y="24005"/>
                </a:moveTo>
                <a:lnTo>
                  <a:pt x="133590" y="27075"/>
                </a:lnTo>
                <a:lnTo>
                  <a:pt x="133590" y="33215"/>
                </a:lnTo>
                <a:lnTo>
                  <a:pt x="128271" y="24005"/>
                </a:lnTo>
                <a:close/>
                <a:moveTo>
                  <a:pt x="139183" y="23975"/>
                </a:moveTo>
                <a:lnTo>
                  <a:pt x="133864" y="33215"/>
                </a:lnTo>
                <a:lnTo>
                  <a:pt x="133864" y="27045"/>
                </a:lnTo>
                <a:lnTo>
                  <a:pt x="139183" y="23975"/>
                </a:lnTo>
                <a:close/>
                <a:moveTo>
                  <a:pt x="139912" y="24005"/>
                </a:moveTo>
                <a:lnTo>
                  <a:pt x="145232" y="27075"/>
                </a:lnTo>
                <a:lnTo>
                  <a:pt x="145232" y="33215"/>
                </a:lnTo>
                <a:lnTo>
                  <a:pt x="139912" y="24005"/>
                </a:lnTo>
                <a:close/>
                <a:moveTo>
                  <a:pt x="150794" y="23975"/>
                </a:moveTo>
                <a:lnTo>
                  <a:pt x="145475" y="33215"/>
                </a:lnTo>
                <a:lnTo>
                  <a:pt x="145475" y="27045"/>
                </a:lnTo>
                <a:lnTo>
                  <a:pt x="150794" y="23975"/>
                </a:lnTo>
                <a:close/>
                <a:moveTo>
                  <a:pt x="151523" y="24005"/>
                </a:moveTo>
                <a:lnTo>
                  <a:pt x="156843" y="27075"/>
                </a:lnTo>
                <a:lnTo>
                  <a:pt x="156843" y="33215"/>
                </a:lnTo>
                <a:lnTo>
                  <a:pt x="151523" y="24005"/>
                </a:lnTo>
                <a:close/>
                <a:moveTo>
                  <a:pt x="162436" y="23975"/>
                </a:moveTo>
                <a:lnTo>
                  <a:pt x="157116" y="33215"/>
                </a:lnTo>
                <a:lnTo>
                  <a:pt x="157116" y="27045"/>
                </a:lnTo>
                <a:lnTo>
                  <a:pt x="162436" y="23975"/>
                </a:lnTo>
                <a:close/>
                <a:moveTo>
                  <a:pt x="163165" y="24005"/>
                </a:moveTo>
                <a:lnTo>
                  <a:pt x="168484" y="27075"/>
                </a:lnTo>
                <a:lnTo>
                  <a:pt x="168484" y="33215"/>
                </a:lnTo>
                <a:lnTo>
                  <a:pt x="163165" y="24005"/>
                </a:lnTo>
                <a:close/>
                <a:moveTo>
                  <a:pt x="174047" y="23975"/>
                </a:moveTo>
                <a:lnTo>
                  <a:pt x="168727" y="33215"/>
                </a:lnTo>
                <a:lnTo>
                  <a:pt x="168727" y="27045"/>
                </a:lnTo>
                <a:lnTo>
                  <a:pt x="174047" y="23975"/>
                </a:lnTo>
                <a:close/>
                <a:moveTo>
                  <a:pt x="174746" y="24005"/>
                </a:moveTo>
                <a:lnTo>
                  <a:pt x="180065" y="27075"/>
                </a:lnTo>
                <a:lnTo>
                  <a:pt x="180065" y="33215"/>
                </a:lnTo>
                <a:lnTo>
                  <a:pt x="174746" y="24005"/>
                </a:lnTo>
                <a:close/>
                <a:moveTo>
                  <a:pt x="185658" y="23975"/>
                </a:moveTo>
                <a:lnTo>
                  <a:pt x="180339" y="33215"/>
                </a:lnTo>
                <a:lnTo>
                  <a:pt x="180339" y="27045"/>
                </a:lnTo>
                <a:lnTo>
                  <a:pt x="185658" y="23975"/>
                </a:lnTo>
                <a:close/>
                <a:moveTo>
                  <a:pt x="186357" y="24005"/>
                </a:moveTo>
                <a:lnTo>
                  <a:pt x="191676" y="27075"/>
                </a:lnTo>
                <a:lnTo>
                  <a:pt x="191676" y="33215"/>
                </a:lnTo>
                <a:lnTo>
                  <a:pt x="186357" y="24005"/>
                </a:lnTo>
                <a:close/>
                <a:moveTo>
                  <a:pt x="197269" y="23975"/>
                </a:moveTo>
                <a:lnTo>
                  <a:pt x="191950" y="33215"/>
                </a:lnTo>
                <a:lnTo>
                  <a:pt x="191950" y="27045"/>
                </a:lnTo>
                <a:lnTo>
                  <a:pt x="197269" y="23975"/>
                </a:lnTo>
                <a:close/>
                <a:moveTo>
                  <a:pt x="197999" y="24005"/>
                </a:moveTo>
                <a:lnTo>
                  <a:pt x="203318" y="27075"/>
                </a:lnTo>
                <a:lnTo>
                  <a:pt x="203318" y="33215"/>
                </a:lnTo>
                <a:lnTo>
                  <a:pt x="197999" y="24005"/>
                </a:lnTo>
                <a:close/>
                <a:moveTo>
                  <a:pt x="208911" y="23975"/>
                </a:moveTo>
                <a:lnTo>
                  <a:pt x="203591" y="33215"/>
                </a:lnTo>
                <a:lnTo>
                  <a:pt x="203591" y="27045"/>
                </a:lnTo>
                <a:lnTo>
                  <a:pt x="208911" y="23975"/>
                </a:lnTo>
                <a:close/>
                <a:moveTo>
                  <a:pt x="209610" y="24005"/>
                </a:moveTo>
                <a:lnTo>
                  <a:pt x="214929" y="27075"/>
                </a:lnTo>
                <a:lnTo>
                  <a:pt x="214929" y="33215"/>
                </a:lnTo>
                <a:lnTo>
                  <a:pt x="209610" y="24005"/>
                </a:lnTo>
                <a:close/>
                <a:moveTo>
                  <a:pt x="220522" y="23975"/>
                </a:moveTo>
                <a:lnTo>
                  <a:pt x="215202" y="33215"/>
                </a:lnTo>
                <a:lnTo>
                  <a:pt x="215202" y="27045"/>
                </a:lnTo>
                <a:lnTo>
                  <a:pt x="220522" y="23975"/>
                </a:lnTo>
                <a:close/>
                <a:moveTo>
                  <a:pt x="221251" y="24005"/>
                </a:moveTo>
                <a:lnTo>
                  <a:pt x="226570" y="27075"/>
                </a:lnTo>
                <a:lnTo>
                  <a:pt x="226570" y="33215"/>
                </a:lnTo>
                <a:lnTo>
                  <a:pt x="221251" y="24005"/>
                </a:lnTo>
                <a:close/>
                <a:moveTo>
                  <a:pt x="232163" y="23975"/>
                </a:moveTo>
                <a:lnTo>
                  <a:pt x="226844" y="33215"/>
                </a:lnTo>
                <a:lnTo>
                  <a:pt x="226844" y="27045"/>
                </a:lnTo>
                <a:lnTo>
                  <a:pt x="232163" y="23975"/>
                </a:lnTo>
                <a:close/>
                <a:moveTo>
                  <a:pt x="232862" y="24005"/>
                </a:moveTo>
                <a:lnTo>
                  <a:pt x="238182" y="27075"/>
                </a:lnTo>
                <a:lnTo>
                  <a:pt x="238182" y="33215"/>
                </a:lnTo>
                <a:lnTo>
                  <a:pt x="232862" y="24005"/>
                </a:lnTo>
                <a:close/>
                <a:moveTo>
                  <a:pt x="243774" y="23975"/>
                </a:moveTo>
                <a:lnTo>
                  <a:pt x="238455" y="33215"/>
                </a:lnTo>
                <a:lnTo>
                  <a:pt x="238455" y="27045"/>
                </a:lnTo>
                <a:lnTo>
                  <a:pt x="243774" y="23975"/>
                </a:lnTo>
                <a:close/>
                <a:moveTo>
                  <a:pt x="244474" y="24005"/>
                </a:moveTo>
                <a:lnTo>
                  <a:pt x="249793" y="27075"/>
                </a:lnTo>
                <a:lnTo>
                  <a:pt x="249793" y="33215"/>
                </a:lnTo>
                <a:lnTo>
                  <a:pt x="244474" y="24005"/>
                </a:lnTo>
                <a:close/>
                <a:moveTo>
                  <a:pt x="255355" y="24005"/>
                </a:moveTo>
                <a:lnTo>
                  <a:pt x="250036" y="33215"/>
                </a:lnTo>
                <a:lnTo>
                  <a:pt x="250036" y="27075"/>
                </a:lnTo>
                <a:lnTo>
                  <a:pt x="255355" y="24005"/>
                </a:lnTo>
                <a:close/>
                <a:moveTo>
                  <a:pt x="256085" y="24005"/>
                </a:moveTo>
                <a:lnTo>
                  <a:pt x="261404" y="27075"/>
                </a:lnTo>
                <a:lnTo>
                  <a:pt x="261404" y="33215"/>
                </a:lnTo>
                <a:lnTo>
                  <a:pt x="256085" y="24005"/>
                </a:lnTo>
                <a:close/>
                <a:moveTo>
                  <a:pt x="266997" y="24005"/>
                </a:moveTo>
                <a:lnTo>
                  <a:pt x="261678" y="33215"/>
                </a:lnTo>
                <a:lnTo>
                  <a:pt x="261678" y="27075"/>
                </a:lnTo>
                <a:lnTo>
                  <a:pt x="266997" y="24005"/>
                </a:lnTo>
                <a:close/>
                <a:moveTo>
                  <a:pt x="267726" y="24005"/>
                </a:moveTo>
                <a:lnTo>
                  <a:pt x="273046" y="27075"/>
                </a:lnTo>
                <a:lnTo>
                  <a:pt x="273046" y="33215"/>
                </a:lnTo>
                <a:lnTo>
                  <a:pt x="267726" y="24005"/>
                </a:lnTo>
                <a:close/>
                <a:moveTo>
                  <a:pt x="278608" y="24005"/>
                </a:moveTo>
                <a:lnTo>
                  <a:pt x="273289" y="33215"/>
                </a:lnTo>
                <a:lnTo>
                  <a:pt x="273289" y="27075"/>
                </a:lnTo>
                <a:lnTo>
                  <a:pt x="278608" y="24005"/>
                </a:lnTo>
                <a:close/>
                <a:moveTo>
                  <a:pt x="35108" y="24127"/>
                </a:moveTo>
                <a:lnTo>
                  <a:pt x="40427" y="33306"/>
                </a:lnTo>
                <a:lnTo>
                  <a:pt x="40427" y="33306"/>
                </a:lnTo>
                <a:lnTo>
                  <a:pt x="35108" y="30267"/>
                </a:lnTo>
                <a:lnTo>
                  <a:pt x="35108" y="24127"/>
                </a:lnTo>
                <a:close/>
                <a:moveTo>
                  <a:pt x="58330" y="24127"/>
                </a:moveTo>
                <a:lnTo>
                  <a:pt x="63650" y="33306"/>
                </a:lnTo>
                <a:lnTo>
                  <a:pt x="58330" y="30267"/>
                </a:lnTo>
                <a:lnTo>
                  <a:pt x="58330" y="24127"/>
                </a:lnTo>
                <a:close/>
                <a:moveTo>
                  <a:pt x="69941" y="24127"/>
                </a:moveTo>
                <a:lnTo>
                  <a:pt x="75261" y="33306"/>
                </a:lnTo>
                <a:lnTo>
                  <a:pt x="69941" y="30267"/>
                </a:lnTo>
                <a:lnTo>
                  <a:pt x="69941" y="24127"/>
                </a:lnTo>
                <a:close/>
                <a:moveTo>
                  <a:pt x="81583" y="24127"/>
                </a:moveTo>
                <a:lnTo>
                  <a:pt x="86902" y="33306"/>
                </a:lnTo>
                <a:lnTo>
                  <a:pt x="81583" y="30267"/>
                </a:lnTo>
                <a:lnTo>
                  <a:pt x="81583" y="24127"/>
                </a:lnTo>
                <a:close/>
                <a:moveTo>
                  <a:pt x="104836" y="24127"/>
                </a:moveTo>
                <a:lnTo>
                  <a:pt x="110155" y="33306"/>
                </a:lnTo>
                <a:lnTo>
                  <a:pt x="104836" y="30267"/>
                </a:lnTo>
                <a:lnTo>
                  <a:pt x="104836" y="24127"/>
                </a:lnTo>
                <a:close/>
                <a:moveTo>
                  <a:pt x="116416" y="24127"/>
                </a:moveTo>
                <a:lnTo>
                  <a:pt x="121736" y="33306"/>
                </a:lnTo>
                <a:lnTo>
                  <a:pt x="116416" y="30267"/>
                </a:lnTo>
                <a:lnTo>
                  <a:pt x="116416" y="24127"/>
                </a:lnTo>
                <a:close/>
                <a:moveTo>
                  <a:pt x="128058" y="24127"/>
                </a:moveTo>
                <a:lnTo>
                  <a:pt x="133377" y="33306"/>
                </a:lnTo>
                <a:lnTo>
                  <a:pt x="128058" y="30267"/>
                </a:lnTo>
                <a:lnTo>
                  <a:pt x="128058" y="24127"/>
                </a:lnTo>
                <a:close/>
                <a:moveTo>
                  <a:pt x="139669" y="24127"/>
                </a:moveTo>
                <a:lnTo>
                  <a:pt x="144988" y="33306"/>
                </a:lnTo>
                <a:lnTo>
                  <a:pt x="139669" y="30267"/>
                </a:lnTo>
                <a:lnTo>
                  <a:pt x="139669" y="24127"/>
                </a:lnTo>
                <a:close/>
                <a:moveTo>
                  <a:pt x="151311" y="24127"/>
                </a:moveTo>
                <a:lnTo>
                  <a:pt x="156630" y="33306"/>
                </a:lnTo>
                <a:lnTo>
                  <a:pt x="151311" y="30267"/>
                </a:lnTo>
                <a:lnTo>
                  <a:pt x="151311" y="24127"/>
                </a:lnTo>
                <a:close/>
                <a:moveTo>
                  <a:pt x="162922" y="24127"/>
                </a:moveTo>
                <a:lnTo>
                  <a:pt x="168241" y="33306"/>
                </a:lnTo>
                <a:lnTo>
                  <a:pt x="162922" y="30267"/>
                </a:lnTo>
                <a:lnTo>
                  <a:pt x="162922" y="24127"/>
                </a:lnTo>
                <a:close/>
                <a:moveTo>
                  <a:pt x="174503" y="24127"/>
                </a:moveTo>
                <a:lnTo>
                  <a:pt x="179822" y="33306"/>
                </a:lnTo>
                <a:lnTo>
                  <a:pt x="174503" y="30267"/>
                </a:lnTo>
                <a:lnTo>
                  <a:pt x="174503" y="24127"/>
                </a:lnTo>
                <a:close/>
                <a:moveTo>
                  <a:pt x="186144" y="24127"/>
                </a:moveTo>
                <a:lnTo>
                  <a:pt x="191463" y="33306"/>
                </a:lnTo>
                <a:lnTo>
                  <a:pt x="186144" y="30267"/>
                </a:lnTo>
                <a:lnTo>
                  <a:pt x="186144" y="24127"/>
                </a:lnTo>
                <a:close/>
                <a:moveTo>
                  <a:pt x="197755" y="24127"/>
                </a:moveTo>
                <a:lnTo>
                  <a:pt x="203075" y="33306"/>
                </a:lnTo>
                <a:lnTo>
                  <a:pt x="197755" y="30267"/>
                </a:lnTo>
                <a:lnTo>
                  <a:pt x="197755" y="24127"/>
                </a:lnTo>
                <a:close/>
                <a:moveTo>
                  <a:pt x="209397" y="24127"/>
                </a:moveTo>
                <a:lnTo>
                  <a:pt x="214716" y="33306"/>
                </a:lnTo>
                <a:lnTo>
                  <a:pt x="209397" y="30267"/>
                </a:lnTo>
                <a:lnTo>
                  <a:pt x="209397" y="24127"/>
                </a:lnTo>
                <a:close/>
                <a:moveTo>
                  <a:pt x="221008" y="24127"/>
                </a:moveTo>
                <a:lnTo>
                  <a:pt x="226327" y="33306"/>
                </a:lnTo>
                <a:lnTo>
                  <a:pt x="221008" y="30267"/>
                </a:lnTo>
                <a:lnTo>
                  <a:pt x="221008" y="24127"/>
                </a:lnTo>
                <a:close/>
                <a:moveTo>
                  <a:pt x="232650" y="24127"/>
                </a:moveTo>
                <a:lnTo>
                  <a:pt x="237969" y="33306"/>
                </a:lnTo>
                <a:lnTo>
                  <a:pt x="232650" y="30267"/>
                </a:lnTo>
                <a:lnTo>
                  <a:pt x="232650" y="24127"/>
                </a:lnTo>
                <a:close/>
                <a:moveTo>
                  <a:pt x="244230" y="24127"/>
                </a:moveTo>
                <a:lnTo>
                  <a:pt x="249550" y="33306"/>
                </a:lnTo>
                <a:lnTo>
                  <a:pt x="244230" y="30267"/>
                </a:lnTo>
                <a:lnTo>
                  <a:pt x="244230" y="24127"/>
                </a:lnTo>
                <a:close/>
                <a:moveTo>
                  <a:pt x="244" y="24127"/>
                </a:moveTo>
                <a:lnTo>
                  <a:pt x="5563" y="33306"/>
                </a:lnTo>
                <a:lnTo>
                  <a:pt x="214" y="30236"/>
                </a:lnTo>
                <a:lnTo>
                  <a:pt x="214" y="24127"/>
                </a:lnTo>
                <a:close/>
                <a:moveTo>
                  <a:pt x="46689" y="24127"/>
                </a:moveTo>
                <a:lnTo>
                  <a:pt x="52008" y="33306"/>
                </a:lnTo>
                <a:lnTo>
                  <a:pt x="46689" y="30267"/>
                </a:lnTo>
                <a:lnTo>
                  <a:pt x="46689" y="24127"/>
                </a:lnTo>
                <a:close/>
                <a:moveTo>
                  <a:pt x="93194" y="24127"/>
                </a:moveTo>
                <a:lnTo>
                  <a:pt x="98513" y="33306"/>
                </a:lnTo>
                <a:lnTo>
                  <a:pt x="93194" y="30267"/>
                </a:lnTo>
                <a:lnTo>
                  <a:pt x="93194" y="24127"/>
                </a:lnTo>
                <a:close/>
                <a:moveTo>
                  <a:pt x="255872" y="24127"/>
                </a:moveTo>
                <a:lnTo>
                  <a:pt x="261191" y="33306"/>
                </a:lnTo>
                <a:lnTo>
                  <a:pt x="255872" y="30267"/>
                </a:lnTo>
                <a:lnTo>
                  <a:pt x="255872" y="24127"/>
                </a:lnTo>
                <a:close/>
                <a:moveTo>
                  <a:pt x="267483" y="24127"/>
                </a:moveTo>
                <a:lnTo>
                  <a:pt x="272802" y="33306"/>
                </a:lnTo>
                <a:lnTo>
                  <a:pt x="267483" y="30267"/>
                </a:lnTo>
                <a:lnTo>
                  <a:pt x="267483" y="24127"/>
                </a:lnTo>
                <a:close/>
                <a:moveTo>
                  <a:pt x="34834" y="24157"/>
                </a:moveTo>
                <a:lnTo>
                  <a:pt x="34834" y="30267"/>
                </a:lnTo>
                <a:lnTo>
                  <a:pt x="29515" y="33337"/>
                </a:lnTo>
                <a:lnTo>
                  <a:pt x="29515" y="33337"/>
                </a:lnTo>
                <a:lnTo>
                  <a:pt x="34834" y="24157"/>
                </a:lnTo>
                <a:close/>
                <a:moveTo>
                  <a:pt x="69698" y="24157"/>
                </a:moveTo>
                <a:lnTo>
                  <a:pt x="69698" y="30267"/>
                </a:lnTo>
                <a:lnTo>
                  <a:pt x="64379" y="33337"/>
                </a:lnTo>
                <a:lnTo>
                  <a:pt x="69698" y="24157"/>
                </a:lnTo>
                <a:close/>
                <a:moveTo>
                  <a:pt x="81309" y="24157"/>
                </a:moveTo>
                <a:lnTo>
                  <a:pt x="81309" y="30267"/>
                </a:lnTo>
                <a:lnTo>
                  <a:pt x="75990" y="33337"/>
                </a:lnTo>
                <a:lnTo>
                  <a:pt x="81309" y="24157"/>
                </a:lnTo>
                <a:close/>
                <a:moveTo>
                  <a:pt x="92951" y="24157"/>
                </a:moveTo>
                <a:lnTo>
                  <a:pt x="92951" y="30267"/>
                </a:lnTo>
                <a:lnTo>
                  <a:pt x="87632" y="33337"/>
                </a:lnTo>
                <a:lnTo>
                  <a:pt x="92951" y="24157"/>
                </a:lnTo>
                <a:close/>
                <a:moveTo>
                  <a:pt x="104562" y="24157"/>
                </a:moveTo>
                <a:lnTo>
                  <a:pt x="104562" y="30267"/>
                </a:lnTo>
                <a:lnTo>
                  <a:pt x="99243" y="33337"/>
                </a:lnTo>
                <a:lnTo>
                  <a:pt x="104562" y="24157"/>
                </a:lnTo>
                <a:close/>
                <a:moveTo>
                  <a:pt x="116143" y="24157"/>
                </a:moveTo>
                <a:lnTo>
                  <a:pt x="116143" y="30267"/>
                </a:lnTo>
                <a:lnTo>
                  <a:pt x="110824" y="33337"/>
                </a:lnTo>
                <a:lnTo>
                  <a:pt x="116143" y="24157"/>
                </a:lnTo>
                <a:close/>
                <a:moveTo>
                  <a:pt x="127784" y="24157"/>
                </a:moveTo>
                <a:lnTo>
                  <a:pt x="127784" y="30267"/>
                </a:lnTo>
                <a:lnTo>
                  <a:pt x="122465" y="33337"/>
                </a:lnTo>
                <a:lnTo>
                  <a:pt x="127784" y="24157"/>
                </a:lnTo>
                <a:close/>
                <a:moveTo>
                  <a:pt x="139396" y="24157"/>
                </a:moveTo>
                <a:lnTo>
                  <a:pt x="139396" y="30267"/>
                </a:lnTo>
                <a:lnTo>
                  <a:pt x="134076" y="33337"/>
                </a:lnTo>
                <a:lnTo>
                  <a:pt x="139396" y="24157"/>
                </a:lnTo>
                <a:close/>
                <a:moveTo>
                  <a:pt x="151037" y="24157"/>
                </a:moveTo>
                <a:lnTo>
                  <a:pt x="151037" y="30267"/>
                </a:lnTo>
                <a:lnTo>
                  <a:pt x="145718" y="33337"/>
                </a:lnTo>
                <a:lnTo>
                  <a:pt x="151037" y="24157"/>
                </a:lnTo>
                <a:close/>
                <a:moveTo>
                  <a:pt x="162648" y="24157"/>
                </a:moveTo>
                <a:lnTo>
                  <a:pt x="162648" y="30267"/>
                </a:lnTo>
                <a:lnTo>
                  <a:pt x="157329" y="33337"/>
                </a:lnTo>
                <a:lnTo>
                  <a:pt x="162648" y="24157"/>
                </a:lnTo>
                <a:close/>
                <a:moveTo>
                  <a:pt x="174290" y="24157"/>
                </a:moveTo>
                <a:lnTo>
                  <a:pt x="174290" y="30267"/>
                </a:lnTo>
                <a:lnTo>
                  <a:pt x="168971" y="33337"/>
                </a:lnTo>
                <a:lnTo>
                  <a:pt x="174290" y="24157"/>
                </a:lnTo>
                <a:close/>
                <a:moveTo>
                  <a:pt x="185871" y="24157"/>
                </a:moveTo>
                <a:lnTo>
                  <a:pt x="185871" y="30267"/>
                </a:lnTo>
                <a:lnTo>
                  <a:pt x="180551" y="33337"/>
                </a:lnTo>
                <a:lnTo>
                  <a:pt x="185871" y="24157"/>
                </a:lnTo>
                <a:close/>
                <a:moveTo>
                  <a:pt x="197512" y="24157"/>
                </a:moveTo>
                <a:lnTo>
                  <a:pt x="197512" y="30267"/>
                </a:lnTo>
                <a:lnTo>
                  <a:pt x="192193" y="33337"/>
                </a:lnTo>
                <a:lnTo>
                  <a:pt x="197512" y="24157"/>
                </a:lnTo>
                <a:close/>
                <a:moveTo>
                  <a:pt x="209123" y="24157"/>
                </a:moveTo>
                <a:lnTo>
                  <a:pt x="209123" y="30267"/>
                </a:lnTo>
                <a:lnTo>
                  <a:pt x="203804" y="33337"/>
                </a:lnTo>
                <a:lnTo>
                  <a:pt x="209123" y="24157"/>
                </a:lnTo>
                <a:close/>
                <a:moveTo>
                  <a:pt x="220765" y="24157"/>
                </a:moveTo>
                <a:lnTo>
                  <a:pt x="220765" y="30267"/>
                </a:lnTo>
                <a:lnTo>
                  <a:pt x="215446" y="33337"/>
                </a:lnTo>
                <a:lnTo>
                  <a:pt x="220765" y="24157"/>
                </a:lnTo>
                <a:close/>
                <a:moveTo>
                  <a:pt x="243957" y="24157"/>
                </a:moveTo>
                <a:lnTo>
                  <a:pt x="243957" y="30267"/>
                </a:lnTo>
                <a:lnTo>
                  <a:pt x="238638" y="33337"/>
                </a:lnTo>
                <a:lnTo>
                  <a:pt x="243957" y="24157"/>
                </a:lnTo>
                <a:close/>
                <a:moveTo>
                  <a:pt x="255598" y="24157"/>
                </a:moveTo>
                <a:lnTo>
                  <a:pt x="255598" y="30267"/>
                </a:lnTo>
                <a:lnTo>
                  <a:pt x="250279" y="33337"/>
                </a:lnTo>
                <a:lnTo>
                  <a:pt x="255598" y="24157"/>
                </a:lnTo>
                <a:close/>
                <a:moveTo>
                  <a:pt x="23223" y="24157"/>
                </a:moveTo>
                <a:lnTo>
                  <a:pt x="23223" y="30267"/>
                </a:lnTo>
                <a:lnTo>
                  <a:pt x="17904" y="33337"/>
                </a:lnTo>
                <a:lnTo>
                  <a:pt x="23223" y="24157"/>
                </a:lnTo>
                <a:close/>
                <a:moveTo>
                  <a:pt x="46446" y="24157"/>
                </a:moveTo>
                <a:lnTo>
                  <a:pt x="46446" y="30267"/>
                </a:lnTo>
                <a:lnTo>
                  <a:pt x="41126" y="33337"/>
                </a:lnTo>
                <a:lnTo>
                  <a:pt x="46446" y="24157"/>
                </a:lnTo>
                <a:close/>
                <a:moveTo>
                  <a:pt x="58057" y="24157"/>
                </a:moveTo>
                <a:lnTo>
                  <a:pt x="58057" y="30267"/>
                </a:lnTo>
                <a:lnTo>
                  <a:pt x="52737" y="33337"/>
                </a:lnTo>
                <a:lnTo>
                  <a:pt x="58057" y="24157"/>
                </a:lnTo>
                <a:close/>
                <a:moveTo>
                  <a:pt x="232376" y="24157"/>
                </a:moveTo>
                <a:lnTo>
                  <a:pt x="232376" y="30267"/>
                </a:lnTo>
                <a:lnTo>
                  <a:pt x="227057" y="33337"/>
                </a:lnTo>
                <a:lnTo>
                  <a:pt x="232376" y="24157"/>
                </a:lnTo>
                <a:close/>
                <a:moveTo>
                  <a:pt x="267210" y="24157"/>
                </a:moveTo>
                <a:lnTo>
                  <a:pt x="267210" y="30267"/>
                </a:lnTo>
                <a:lnTo>
                  <a:pt x="261890" y="33337"/>
                </a:lnTo>
                <a:lnTo>
                  <a:pt x="267210" y="24157"/>
                </a:lnTo>
                <a:close/>
                <a:moveTo>
                  <a:pt x="278851" y="24157"/>
                </a:moveTo>
                <a:lnTo>
                  <a:pt x="278851" y="30267"/>
                </a:lnTo>
                <a:lnTo>
                  <a:pt x="273532" y="33337"/>
                </a:lnTo>
                <a:lnTo>
                  <a:pt x="278851" y="24157"/>
                </a:lnTo>
                <a:close/>
                <a:moveTo>
                  <a:pt x="11582" y="24127"/>
                </a:moveTo>
                <a:lnTo>
                  <a:pt x="11582" y="30267"/>
                </a:lnTo>
                <a:lnTo>
                  <a:pt x="6262" y="33367"/>
                </a:lnTo>
                <a:lnTo>
                  <a:pt x="11582" y="24127"/>
                </a:lnTo>
                <a:close/>
                <a:moveTo>
                  <a:pt x="11855" y="24127"/>
                </a:moveTo>
                <a:lnTo>
                  <a:pt x="17174" y="33367"/>
                </a:lnTo>
                <a:lnTo>
                  <a:pt x="11855" y="30267"/>
                </a:lnTo>
                <a:lnTo>
                  <a:pt x="11855" y="24127"/>
                </a:lnTo>
                <a:close/>
                <a:moveTo>
                  <a:pt x="23497" y="24127"/>
                </a:moveTo>
                <a:lnTo>
                  <a:pt x="28816" y="33367"/>
                </a:lnTo>
                <a:lnTo>
                  <a:pt x="23497" y="30267"/>
                </a:lnTo>
                <a:lnTo>
                  <a:pt x="23497" y="24127"/>
                </a:lnTo>
                <a:close/>
                <a:moveTo>
                  <a:pt x="11703" y="30510"/>
                </a:moveTo>
                <a:lnTo>
                  <a:pt x="17023" y="33580"/>
                </a:lnTo>
                <a:lnTo>
                  <a:pt x="6384" y="33580"/>
                </a:lnTo>
                <a:lnTo>
                  <a:pt x="11703" y="30510"/>
                </a:lnTo>
                <a:close/>
                <a:moveTo>
                  <a:pt x="23345" y="30510"/>
                </a:moveTo>
                <a:lnTo>
                  <a:pt x="28664" y="33580"/>
                </a:lnTo>
                <a:lnTo>
                  <a:pt x="18026" y="33580"/>
                </a:lnTo>
                <a:lnTo>
                  <a:pt x="23345" y="30510"/>
                </a:lnTo>
                <a:close/>
                <a:moveTo>
                  <a:pt x="34956" y="30510"/>
                </a:moveTo>
                <a:lnTo>
                  <a:pt x="40275" y="33580"/>
                </a:lnTo>
                <a:lnTo>
                  <a:pt x="29637" y="33580"/>
                </a:lnTo>
                <a:lnTo>
                  <a:pt x="34956" y="30510"/>
                </a:lnTo>
                <a:close/>
                <a:moveTo>
                  <a:pt x="46598" y="30510"/>
                </a:moveTo>
                <a:lnTo>
                  <a:pt x="51886" y="33580"/>
                </a:lnTo>
                <a:lnTo>
                  <a:pt x="41278" y="33580"/>
                </a:lnTo>
                <a:lnTo>
                  <a:pt x="46598" y="30510"/>
                </a:lnTo>
                <a:close/>
                <a:moveTo>
                  <a:pt x="58209" y="30510"/>
                </a:moveTo>
                <a:lnTo>
                  <a:pt x="63528" y="33580"/>
                </a:lnTo>
                <a:lnTo>
                  <a:pt x="52889" y="33580"/>
                </a:lnTo>
                <a:lnTo>
                  <a:pt x="58209" y="30510"/>
                </a:lnTo>
                <a:close/>
                <a:moveTo>
                  <a:pt x="69850" y="30510"/>
                </a:moveTo>
                <a:lnTo>
                  <a:pt x="75169" y="33580"/>
                </a:lnTo>
                <a:lnTo>
                  <a:pt x="64531" y="33580"/>
                </a:lnTo>
                <a:lnTo>
                  <a:pt x="69850" y="30510"/>
                </a:lnTo>
                <a:close/>
                <a:moveTo>
                  <a:pt x="81431" y="30510"/>
                </a:moveTo>
                <a:lnTo>
                  <a:pt x="86750" y="33580"/>
                </a:lnTo>
                <a:lnTo>
                  <a:pt x="76112" y="33580"/>
                </a:lnTo>
                <a:lnTo>
                  <a:pt x="81431" y="30510"/>
                </a:lnTo>
                <a:close/>
                <a:moveTo>
                  <a:pt x="93042" y="30510"/>
                </a:moveTo>
                <a:lnTo>
                  <a:pt x="98361" y="33580"/>
                </a:lnTo>
                <a:lnTo>
                  <a:pt x="87723" y="33580"/>
                </a:lnTo>
                <a:lnTo>
                  <a:pt x="93042" y="30510"/>
                </a:lnTo>
                <a:close/>
                <a:moveTo>
                  <a:pt x="104684" y="30510"/>
                </a:moveTo>
                <a:lnTo>
                  <a:pt x="110003" y="33580"/>
                </a:lnTo>
                <a:lnTo>
                  <a:pt x="99364" y="33580"/>
                </a:lnTo>
                <a:lnTo>
                  <a:pt x="104684" y="30510"/>
                </a:lnTo>
                <a:close/>
                <a:moveTo>
                  <a:pt x="116295" y="30510"/>
                </a:moveTo>
                <a:lnTo>
                  <a:pt x="121614" y="33580"/>
                </a:lnTo>
                <a:lnTo>
                  <a:pt x="110976" y="33580"/>
                </a:lnTo>
                <a:lnTo>
                  <a:pt x="116295" y="30510"/>
                </a:lnTo>
                <a:close/>
                <a:moveTo>
                  <a:pt x="127936" y="30510"/>
                </a:moveTo>
                <a:lnTo>
                  <a:pt x="133256" y="33580"/>
                </a:lnTo>
                <a:lnTo>
                  <a:pt x="122617" y="33580"/>
                </a:lnTo>
                <a:lnTo>
                  <a:pt x="127936" y="30510"/>
                </a:lnTo>
                <a:close/>
                <a:moveTo>
                  <a:pt x="139548" y="30510"/>
                </a:moveTo>
                <a:lnTo>
                  <a:pt x="144867" y="33580"/>
                </a:lnTo>
                <a:lnTo>
                  <a:pt x="134228" y="33580"/>
                </a:lnTo>
                <a:lnTo>
                  <a:pt x="139548" y="30510"/>
                </a:lnTo>
                <a:close/>
                <a:moveTo>
                  <a:pt x="151159" y="30510"/>
                </a:moveTo>
                <a:lnTo>
                  <a:pt x="156478" y="33580"/>
                </a:lnTo>
                <a:lnTo>
                  <a:pt x="145840" y="33580"/>
                </a:lnTo>
                <a:lnTo>
                  <a:pt x="151159" y="30510"/>
                </a:lnTo>
                <a:close/>
                <a:moveTo>
                  <a:pt x="162770" y="30510"/>
                </a:moveTo>
                <a:lnTo>
                  <a:pt x="168089" y="33580"/>
                </a:lnTo>
                <a:lnTo>
                  <a:pt x="157451" y="33580"/>
                </a:lnTo>
                <a:lnTo>
                  <a:pt x="162770" y="30510"/>
                </a:lnTo>
                <a:close/>
                <a:moveTo>
                  <a:pt x="174411" y="30510"/>
                </a:moveTo>
                <a:lnTo>
                  <a:pt x="179731" y="33580"/>
                </a:lnTo>
                <a:lnTo>
                  <a:pt x="169092" y="33580"/>
                </a:lnTo>
                <a:lnTo>
                  <a:pt x="174411" y="30510"/>
                </a:lnTo>
                <a:close/>
                <a:moveTo>
                  <a:pt x="186023" y="30510"/>
                </a:moveTo>
                <a:lnTo>
                  <a:pt x="191342" y="33580"/>
                </a:lnTo>
                <a:lnTo>
                  <a:pt x="180703" y="33580"/>
                </a:lnTo>
                <a:lnTo>
                  <a:pt x="186023" y="30510"/>
                </a:lnTo>
                <a:close/>
                <a:moveTo>
                  <a:pt x="197634" y="30510"/>
                </a:moveTo>
                <a:lnTo>
                  <a:pt x="202953" y="33580"/>
                </a:lnTo>
                <a:lnTo>
                  <a:pt x="192345" y="33580"/>
                </a:lnTo>
                <a:lnTo>
                  <a:pt x="197634" y="30510"/>
                </a:lnTo>
                <a:close/>
                <a:moveTo>
                  <a:pt x="209275" y="30510"/>
                </a:moveTo>
                <a:lnTo>
                  <a:pt x="214595" y="33580"/>
                </a:lnTo>
                <a:lnTo>
                  <a:pt x="203956" y="33580"/>
                </a:lnTo>
                <a:lnTo>
                  <a:pt x="209275" y="30510"/>
                </a:lnTo>
                <a:close/>
                <a:moveTo>
                  <a:pt x="220856" y="30510"/>
                </a:moveTo>
                <a:lnTo>
                  <a:pt x="226175" y="33580"/>
                </a:lnTo>
                <a:lnTo>
                  <a:pt x="215537" y="33580"/>
                </a:lnTo>
                <a:lnTo>
                  <a:pt x="220856" y="30510"/>
                </a:lnTo>
                <a:close/>
                <a:moveTo>
                  <a:pt x="232498" y="30510"/>
                </a:moveTo>
                <a:lnTo>
                  <a:pt x="237817" y="33580"/>
                </a:lnTo>
                <a:lnTo>
                  <a:pt x="227178" y="33580"/>
                </a:lnTo>
                <a:lnTo>
                  <a:pt x="232498" y="30510"/>
                </a:lnTo>
                <a:close/>
                <a:moveTo>
                  <a:pt x="244109" y="30510"/>
                </a:moveTo>
                <a:lnTo>
                  <a:pt x="249428" y="33580"/>
                </a:lnTo>
                <a:lnTo>
                  <a:pt x="238790" y="33580"/>
                </a:lnTo>
                <a:lnTo>
                  <a:pt x="244109" y="30510"/>
                </a:lnTo>
                <a:close/>
                <a:moveTo>
                  <a:pt x="255750" y="30510"/>
                </a:moveTo>
                <a:lnTo>
                  <a:pt x="261070" y="33580"/>
                </a:lnTo>
                <a:lnTo>
                  <a:pt x="250431" y="33580"/>
                </a:lnTo>
                <a:lnTo>
                  <a:pt x="255750" y="30510"/>
                </a:lnTo>
                <a:close/>
                <a:moveTo>
                  <a:pt x="267362" y="30510"/>
                </a:moveTo>
                <a:lnTo>
                  <a:pt x="272681" y="33580"/>
                </a:lnTo>
                <a:lnTo>
                  <a:pt x="262042" y="33580"/>
                </a:lnTo>
                <a:lnTo>
                  <a:pt x="267362" y="30510"/>
                </a:lnTo>
                <a:close/>
                <a:moveTo>
                  <a:pt x="279003" y="30510"/>
                </a:moveTo>
                <a:lnTo>
                  <a:pt x="284322" y="33580"/>
                </a:lnTo>
                <a:lnTo>
                  <a:pt x="273684" y="33580"/>
                </a:lnTo>
                <a:lnTo>
                  <a:pt x="279003" y="30510"/>
                </a:lnTo>
                <a:close/>
                <a:moveTo>
                  <a:pt x="51886" y="33793"/>
                </a:moveTo>
                <a:lnTo>
                  <a:pt x="46598" y="36893"/>
                </a:lnTo>
                <a:lnTo>
                  <a:pt x="41278" y="33793"/>
                </a:lnTo>
                <a:close/>
                <a:moveTo>
                  <a:pt x="63528" y="33793"/>
                </a:moveTo>
                <a:lnTo>
                  <a:pt x="58209" y="36893"/>
                </a:lnTo>
                <a:lnTo>
                  <a:pt x="52889" y="33793"/>
                </a:lnTo>
                <a:close/>
                <a:moveTo>
                  <a:pt x="75169" y="33793"/>
                </a:moveTo>
                <a:lnTo>
                  <a:pt x="69850" y="36893"/>
                </a:lnTo>
                <a:lnTo>
                  <a:pt x="64531" y="33793"/>
                </a:lnTo>
                <a:close/>
                <a:moveTo>
                  <a:pt x="86750" y="33793"/>
                </a:moveTo>
                <a:lnTo>
                  <a:pt x="81431" y="36893"/>
                </a:lnTo>
                <a:lnTo>
                  <a:pt x="76112" y="33793"/>
                </a:lnTo>
                <a:close/>
                <a:moveTo>
                  <a:pt x="98361" y="33793"/>
                </a:moveTo>
                <a:lnTo>
                  <a:pt x="93042" y="36893"/>
                </a:lnTo>
                <a:lnTo>
                  <a:pt x="87723" y="33793"/>
                </a:lnTo>
                <a:close/>
                <a:moveTo>
                  <a:pt x="110003" y="33793"/>
                </a:moveTo>
                <a:lnTo>
                  <a:pt x="104684" y="36893"/>
                </a:lnTo>
                <a:lnTo>
                  <a:pt x="99364" y="33793"/>
                </a:lnTo>
                <a:close/>
                <a:moveTo>
                  <a:pt x="121614" y="33793"/>
                </a:moveTo>
                <a:lnTo>
                  <a:pt x="116295" y="36893"/>
                </a:lnTo>
                <a:lnTo>
                  <a:pt x="110976" y="33793"/>
                </a:lnTo>
                <a:close/>
                <a:moveTo>
                  <a:pt x="133256" y="33793"/>
                </a:moveTo>
                <a:lnTo>
                  <a:pt x="127936" y="36893"/>
                </a:lnTo>
                <a:lnTo>
                  <a:pt x="122617" y="33793"/>
                </a:lnTo>
                <a:close/>
                <a:moveTo>
                  <a:pt x="144867" y="33793"/>
                </a:moveTo>
                <a:lnTo>
                  <a:pt x="139548" y="36893"/>
                </a:lnTo>
                <a:lnTo>
                  <a:pt x="134228" y="33793"/>
                </a:lnTo>
                <a:close/>
                <a:moveTo>
                  <a:pt x="156478" y="33793"/>
                </a:moveTo>
                <a:lnTo>
                  <a:pt x="151159" y="36893"/>
                </a:lnTo>
                <a:lnTo>
                  <a:pt x="145840" y="33793"/>
                </a:lnTo>
                <a:close/>
                <a:moveTo>
                  <a:pt x="168089" y="33793"/>
                </a:moveTo>
                <a:lnTo>
                  <a:pt x="162770" y="36893"/>
                </a:lnTo>
                <a:lnTo>
                  <a:pt x="157451" y="33793"/>
                </a:lnTo>
                <a:close/>
                <a:moveTo>
                  <a:pt x="179731" y="33793"/>
                </a:moveTo>
                <a:lnTo>
                  <a:pt x="174411" y="36893"/>
                </a:lnTo>
                <a:lnTo>
                  <a:pt x="169092" y="33793"/>
                </a:lnTo>
                <a:close/>
                <a:moveTo>
                  <a:pt x="191342" y="33793"/>
                </a:moveTo>
                <a:lnTo>
                  <a:pt x="186023" y="36893"/>
                </a:lnTo>
                <a:lnTo>
                  <a:pt x="180703" y="33793"/>
                </a:lnTo>
                <a:close/>
                <a:moveTo>
                  <a:pt x="202953" y="33793"/>
                </a:moveTo>
                <a:lnTo>
                  <a:pt x="197634" y="36893"/>
                </a:lnTo>
                <a:lnTo>
                  <a:pt x="192315" y="33793"/>
                </a:lnTo>
                <a:close/>
                <a:moveTo>
                  <a:pt x="214564" y="33793"/>
                </a:moveTo>
                <a:lnTo>
                  <a:pt x="209245" y="36893"/>
                </a:lnTo>
                <a:lnTo>
                  <a:pt x="203926" y="33793"/>
                </a:lnTo>
                <a:close/>
                <a:moveTo>
                  <a:pt x="226175" y="33793"/>
                </a:moveTo>
                <a:lnTo>
                  <a:pt x="220856" y="36893"/>
                </a:lnTo>
                <a:lnTo>
                  <a:pt x="215537" y="33793"/>
                </a:lnTo>
                <a:close/>
                <a:moveTo>
                  <a:pt x="237817" y="33793"/>
                </a:moveTo>
                <a:lnTo>
                  <a:pt x="232498" y="36893"/>
                </a:lnTo>
                <a:lnTo>
                  <a:pt x="227178" y="33793"/>
                </a:lnTo>
                <a:close/>
                <a:moveTo>
                  <a:pt x="249428" y="33793"/>
                </a:moveTo>
                <a:lnTo>
                  <a:pt x="244109" y="36893"/>
                </a:lnTo>
                <a:lnTo>
                  <a:pt x="238790" y="33793"/>
                </a:lnTo>
                <a:close/>
                <a:moveTo>
                  <a:pt x="261070" y="33793"/>
                </a:moveTo>
                <a:lnTo>
                  <a:pt x="255750" y="36893"/>
                </a:lnTo>
                <a:lnTo>
                  <a:pt x="250431" y="33793"/>
                </a:lnTo>
                <a:close/>
                <a:moveTo>
                  <a:pt x="272681" y="33793"/>
                </a:moveTo>
                <a:lnTo>
                  <a:pt x="267362" y="36893"/>
                </a:lnTo>
                <a:lnTo>
                  <a:pt x="262042" y="33793"/>
                </a:lnTo>
                <a:close/>
                <a:moveTo>
                  <a:pt x="284292" y="33793"/>
                </a:moveTo>
                <a:lnTo>
                  <a:pt x="278973" y="36893"/>
                </a:lnTo>
                <a:lnTo>
                  <a:pt x="273653" y="33793"/>
                </a:lnTo>
                <a:close/>
                <a:moveTo>
                  <a:pt x="17023" y="33853"/>
                </a:moveTo>
                <a:lnTo>
                  <a:pt x="11703" y="36923"/>
                </a:lnTo>
                <a:lnTo>
                  <a:pt x="6384" y="33853"/>
                </a:lnTo>
                <a:close/>
                <a:moveTo>
                  <a:pt x="28664" y="33853"/>
                </a:moveTo>
                <a:lnTo>
                  <a:pt x="23345" y="36923"/>
                </a:lnTo>
                <a:lnTo>
                  <a:pt x="18026" y="33853"/>
                </a:lnTo>
                <a:close/>
                <a:moveTo>
                  <a:pt x="40275" y="33853"/>
                </a:moveTo>
                <a:lnTo>
                  <a:pt x="34956" y="36923"/>
                </a:lnTo>
                <a:lnTo>
                  <a:pt x="29637" y="33853"/>
                </a:lnTo>
                <a:close/>
                <a:moveTo>
                  <a:pt x="17174" y="34036"/>
                </a:moveTo>
                <a:lnTo>
                  <a:pt x="11855" y="43246"/>
                </a:lnTo>
                <a:lnTo>
                  <a:pt x="11855" y="37106"/>
                </a:lnTo>
                <a:lnTo>
                  <a:pt x="17174" y="34036"/>
                </a:lnTo>
                <a:close/>
                <a:moveTo>
                  <a:pt x="28816" y="34036"/>
                </a:moveTo>
                <a:lnTo>
                  <a:pt x="23497" y="43246"/>
                </a:lnTo>
                <a:lnTo>
                  <a:pt x="23497" y="37106"/>
                </a:lnTo>
                <a:lnTo>
                  <a:pt x="28816" y="34036"/>
                </a:lnTo>
                <a:close/>
                <a:moveTo>
                  <a:pt x="249550" y="34036"/>
                </a:moveTo>
                <a:lnTo>
                  <a:pt x="244230" y="43246"/>
                </a:lnTo>
                <a:lnTo>
                  <a:pt x="244230" y="37106"/>
                </a:lnTo>
                <a:lnTo>
                  <a:pt x="249550" y="34036"/>
                </a:lnTo>
                <a:close/>
                <a:moveTo>
                  <a:pt x="261191" y="34036"/>
                </a:moveTo>
                <a:lnTo>
                  <a:pt x="255872" y="43246"/>
                </a:lnTo>
                <a:lnTo>
                  <a:pt x="255872" y="37106"/>
                </a:lnTo>
                <a:lnTo>
                  <a:pt x="261191" y="34036"/>
                </a:lnTo>
                <a:close/>
                <a:moveTo>
                  <a:pt x="272802" y="34036"/>
                </a:moveTo>
                <a:lnTo>
                  <a:pt x="267483" y="43246"/>
                </a:lnTo>
                <a:lnTo>
                  <a:pt x="267483" y="37106"/>
                </a:lnTo>
                <a:lnTo>
                  <a:pt x="272802" y="34036"/>
                </a:lnTo>
                <a:close/>
                <a:moveTo>
                  <a:pt x="284444" y="34036"/>
                </a:moveTo>
                <a:lnTo>
                  <a:pt x="279125" y="43246"/>
                </a:lnTo>
                <a:lnTo>
                  <a:pt x="279125" y="37106"/>
                </a:lnTo>
                <a:lnTo>
                  <a:pt x="284444" y="34036"/>
                </a:lnTo>
                <a:close/>
                <a:moveTo>
                  <a:pt x="6262" y="34066"/>
                </a:moveTo>
                <a:lnTo>
                  <a:pt x="11582" y="37106"/>
                </a:lnTo>
                <a:lnTo>
                  <a:pt x="11582" y="43276"/>
                </a:lnTo>
                <a:lnTo>
                  <a:pt x="6262" y="34066"/>
                </a:lnTo>
                <a:close/>
                <a:moveTo>
                  <a:pt x="17904" y="34066"/>
                </a:moveTo>
                <a:lnTo>
                  <a:pt x="23223" y="37106"/>
                </a:lnTo>
                <a:lnTo>
                  <a:pt x="23223" y="43276"/>
                </a:lnTo>
                <a:lnTo>
                  <a:pt x="17904" y="34066"/>
                </a:lnTo>
                <a:close/>
                <a:moveTo>
                  <a:pt x="29515" y="34066"/>
                </a:moveTo>
                <a:lnTo>
                  <a:pt x="34834" y="37106"/>
                </a:lnTo>
                <a:lnTo>
                  <a:pt x="34834" y="43276"/>
                </a:lnTo>
                <a:lnTo>
                  <a:pt x="29515" y="34066"/>
                </a:lnTo>
                <a:close/>
                <a:moveTo>
                  <a:pt x="40427" y="34036"/>
                </a:moveTo>
                <a:lnTo>
                  <a:pt x="35108" y="43276"/>
                </a:lnTo>
                <a:lnTo>
                  <a:pt x="35108" y="37106"/>
                </a:lnTo>
                <a:lnTo>
                  <a:pt x="40427" y="34036"/>
                </a:lnTo>
                <a:close/>
                <a:moveTo>
                  <a:pt x="41126" y="34066"/>
                </a:moveTo>
                <a:lnTo>
                  <a:pt x="46446" y="37106"/>
                </a:lnTo>
                <a:lnTo>
                  <a:pt x="46446" y="43276"/>
                </a:lnTo>
                <a:lnTo>
                  <a:pt x="41126" y="34066"/>
                </a:lnTo>
                <a:close/>
                <a:moveTo>
                  <a:pt x="52008" y="34036"/>
                </a:moveTo>
                <a:lnTo>
                  <a:pt x="46689" y="43276"/>
                </a:lnTo>
                <a:lnTo>
                  <a:pt x="46689" y="37106"/>
                </a:lnTo>
                <a:lnTo>
                  <a:pt x="52008" y="34036"/>
                </a:lnTo>
                <a:close/>
                <a:moveTo>
                  <a:pt x="52737" y="34066"/>
                </a:moveTo>
                <a:lnTo>
                  <a:pt x="58057" y="37106"/>
                </a:lnTo>
                <a:lnTo>
                  <a:pt x="58057" y="43276"/>
                </a:lnTo>
                <a:lnTo>
                  <a:pt x="52737" y="34066"/>
                </a:lnTo>
                <a:close/>
                <a:moveTo>
                  <a:pt x="63650" y="34036"/>
                </a:moveTo>
                <a:lnTo>
                  <a:pt x="58330" y="43276"/>
                </a:lnTo>
                <a:lnTo>
                  <a:pt x="58330" y="37106"/>
                </a:lnTo>
                <a:lnTo>
                  <a:pt x="63650" y="34036"/>
                </a:lnTo>
                <a:close/>
                <a:moveTo>
                  <a:pt x="64379" y="34066"/>
                </a:moveTo>
                <a:lnTo>
                  <a:pt x="69698" y="37106"/>
                </a:lnTo>
                <a:lnTo>
                  <a:pt x="69698" y="43276"/>
                </a:lnTo>
                <a:lnTo>
                  <a:pt x="64379" y="34066"/>
                </a:lnTo>
                <a:close/>
                <a:moveTo>
                  <a:pt x="75261" y="34036"/>
                </a:moveTo>
                <a:lnTo>
                  <a:pt x="69941" y="43276"/>
                </a:lnTo>
                <a:lnTo>
                  <a:pt x="69941" y="37106"/>
                </a:lnTo>
                <a:lnTo>
                  <a:pt x="75261" y="34036"/>
                </a:lnTo>
                <a:close/>
                <a:moveTo>
                  <a:pt x="75990" y="34066"/>
                </a:moveTo>
                <a:lnTo>
                  <a:pt x="81309" y="37106"/>
                </a:lnTo>
                <a:lnTo>
                  <a:pt x="81309" y="43276"/>
                </a:lnTo>
                <a:lnTo>
                  <a:pt x="75990" y="34066"/>
                </a:lnTo>
                <a:close/>
                <a:moveTo>
                  <a:pt x="86902" y="34036"/>
                </a:moveTo>
                <a:lnTo>
                  <a:pt x="81583" y="43276"/>
                </a:lnTo>
                <a:lnTo>
                  <a:pt x="81583" y="37106"/>
                </a:lnTo>
                <a:lnTo>
                  <a:pt x="86902" y="34036"/>
                </a:lnTo>
                <a:close/>
                <a:moveTo>
                  <a:pt x="87632" y="34066"/>
                </a:moveTo>
                <a:lnTo>
                  <a:pt x="92951" y="37106"/>
                </a:lnTo>
                <a:lnTo>
                  <a:pt x="92951" y="43276"/>
                </a:lnTo>
                <a:lnTo>
                  <a:pt x="87632" y="34066"/>
                </a:lnTo>
                <a:close/>
                <a:moveTo>
                  <a:pt x="98513" y="34036"/>
                </a:moveTo>
                <a:lnTo>
                  <a:pt x="93194" y="43276"/>
                </a:lnTo>
                <a:lnTo>
                  <a:pt x="93194" y="37106"/>
                </a:lnTo>
                <a:lnTo>
                  <a:pt x="98513" y="34036"/>
                </a:lnTo>
                <a:close/>
                <a:moveTo>
                  <a:pt x="99243" y="34066"/>
                </a:moveTo>
                <a:lnTo>
                  <a:pt x="104562" y="37106"/>
                </a:lnTo>
                <a:lnTo>
                  <a:pt x="104562" y="43276"/>
                </a:lnTo>
                <a:lnTo>
                  <a:pt x="99243" y="34066"/>
                </a:lnTo>
                <a:close/>
                <a:moveTo>
                  <a:pt x="110155" y="34036"/>
                </a:moveTo>
                <a:lnTo>
                  <a:pt x="104836" y="43276"/>
                </a:lnTo>
                <a:lnTo>
                  <a:pt x="104836" y="37106"/>
                </a:lnTo>
                <a:lnTo>
                  <a:pt x="110155" y="34036"/>
                </a:lnTo>
                <a:close/>
                <a:moveTo>
                  <a:pt x="110824" y="34066"/>
                </a:moveTo>
                <a:lnTo>
                  <a:pt x="116143" y="37106"/>
                </a:lnTo>
                <a:lnTo>
                  <a:pt x="116143" y="43276"/>
                </a:lnTo>
                <a:lnTo>
                  <a:pt x="110824" y="34066"/>
                </a:lnTo>
                <a:close/>
                <a:moveTo>
                  <a:pt x="121736" y="34036"/>
                </a:moveTo>
                <a:lnTo>
                  <a:pt x="116416" y="43276"/>
                </a:lnTo>
                <a:lnTo>
                  <a:pt x="116416" y="37106"/>
                </a:lnTo>
                <a:lnTo>
                  <a:pt x="121736" y="34036"/>
                </a:lnTo>
                <a:close/>
                <a:moveTo>
                  <a:pt x="122465" y="34066"/>
                </a:moveTo>
                <a:lnTo>
                  <a:pt x="127784" y="37106"/>
                </a:lnTo>
                <a:lnTo>
                  <a:pt x="127784" y="43276"/>
                </a:lnTo>
                <a:lnTo>
                  <a:pt x="122465" y="34066"/>
                </a:lnTo>
                <a:close/>
                <a:moveTo>
                  <a:pt x="133377" y="34036"/>
                </a:moveTo>
                <a:lnTo>
                  <a:pt x="128058" y="43276"/>
                </a:lnTo>
                <a:lnTo>
                  <a:pt x="128058" y="37106"/>
                </a:lnTo>
                <a:lnTo>
                  <a:pt x="133377" y="34036"/>
                </a:lnTo>
                <a:close/>
                <a:moveTo>
                  <a:pt x="134076" y="34066"/>
                </a:moveTo>
                <a:lnTo>
                  <a:pt x="139396" y="37106"/>
                </a:lnTo>
                <a:lnTo>
                  <a:pt x="139396" y="43276"/>
                </a:lnTo>
                <a:lnTo>
                  <a:pt x="134076" y="34066"/>
                </a:lnTo>
                <a:close/>
                <a:moveTo>
                  <a:pt x="144988" y="34036"/>
                </a:moveTo>
                <a:lnTo>
                  <a:pt x="139669" y="43276"/>
                </a:lnTo>
                <a:lnTo>
                  <a:pt x="139669" y="37106"/>
                </a:lnTo>
                <a:lnTo>
                  <a:pt x="144988" y="34036"/>
                </a:lnTo>
                <a:close/>
                <a:moveTo>
                  <a:pt x="145718" y="34066"/>
                </a:moveTo>
                <a:lnTo>
                  <a:pt x="151037" y="37106"/>
                </a:lnTo>
                <a:lnTo>
                  <a:pt x="151037" y="43276"/>
                </a:lnTo>
                <a:lnTo>
                  <a:pt x="145718" y="34066"/>
                </a:lnTo>
                <a:close/>
                <a:moveTo>
                  <a:pt x="156630" y="34036"/>
                </a:moveTo>
                <a:lnTo>
                  <a:pt x="151311" y="43276"/>
                </a:lnTo>
                <a:lnTo>
                  <a:pt x="151311" y="37106"/>
                </a:lnTo>
                <a:lnTo>
                  <a:pt x="156630" y="34036"/>
                </a:lnTo>
                <a:close/>
                <a:moveTo>
                  <a:pt x="157329" y="34066"/>
                </a:moveTo>
                <a:lnTo>
                  <a:pt x="162648" y="37106"/>
                </a:lnTo>
                <a:lnTo>
                  <a:pt x="162648" y="43276"/>
                </a:lnTo>
                <a:lnTo>
                  <a:pt x="157329" y="34066"/>
                </a:lnTo>
                <a:close/>
                <a:moveTo>
                  <a:pt x="168241" y="34036"/>
                </a:moveTo>
                <a:lnTo>
                  <a:pt x="162922" y="43276"/>
                </a:lnTo>
                <a:lnTo>
                  <a:pt x="162922" y="37106"/>
                </a:lnTo>
                <a:lnTo>
                  <a:pt x="168241" y="34036"/>
                </a:lnTo>
                <a:close/>
                <a:moveTo>
                  <a:pt x="168971" y="34066"/>
                </a:moveTo>
                <a:lnTo>
                  <a:pt x="174290" y="37106"/>
                </a:lnTo>
                <a:lnTo>
                  <a:pt x="174290" y="43276"/>
                </a:lnTo>
                <a:lnTo>
                  <a:pt x="168971" y="34066"/>
                </a:lnTo>
                <a:close/>
                <a:moveTo>
                  <a:pt x="179822" y="34036"/>
                </a:moveTo>
                <a:lnTo>
                  <a:pt x="174503" y="43276"/>
                </a:lnTo>
                <a:lnTo>
                  <a:pt x="174503" y="37106"/>
                </a:lnTo>
                <a:lnTo>
                  <a:pt x="179822" y="34036"/>
                </a:lnTo>
                <a:close/>
                <a:moveTo>
                  <a:pt x="180551" y="34066"/>
                </a:moveTo>
                <a:lnTo>
                  <a:pt x="185871" y="37106"/>
                </a:lnTo>
                <a:lnTo>
                  <a:pt x="185871" y="43276"/>
                </a:lnTo>
                <a:lnTo>
                  <a:pt x="180551" y="34066"/>
                </a:lnTo>
                <a:close/>
                <a:moveTo>
                  <a:pt x="191463" y="34036"/>
                </a:moveTo>
                <a:lnTo>
                  <a:pt x="186144" y="43276"/>
                </a:lnTo>
                <a:lnTo>
                  <a:pt x="186144" y="37106"/>
                </a:lnTo>
                <a:lnTo>
                  <a:pt x="191463" y="34036"/>
                </a:lnTo>
                <a:close/>
                <a:moveTo>
                  <a:pt x="192193" y="34066"/>
                </a:moveTo>
                <a:lnTo>
                  <a:pt x="197512" y="37106"/>
                </a:lnTo>
                <a:lnTo>
                  <a:pt x="197512" y="43276"/>
                </a:lnTo>
                <a:lnTo>
                  <a:pt x="192193" y="34066"/>
                </a:lnTo>
                <a:close/>
                <a:moveTo>
                  <a:pt x="203075" y="34036"/>
                </a:moveTo>
                <a:lnTo>
                  <a:pt x="197755" y="43276"/>
                </a:lnTo>
                <a:lnTo>
                  <a:pt x="197755" y="37106"/>
                </a:lnTo>
                <a:lnTo>
                  <a:pt x="203075" y="34036"/>
                </a:lnTo>
                <a:close/>
                <a:moveTo>
                  <a:pt x="203804" y="34066"/>
                </a:moveTo>
                <a:lnTo>
                  <a:pt x="209123" y="37106"/>
                </a:lnTo>
                <a:lnTo>
                  <a:pt x="209123" y="43276"/>
                </a:lnTo>
                <a:lnTo>
                  <a:pt x="203804" y="34066"/>
                </a:lnTo>
                <a:close/>
                <a:moveTo>
                  <a:pt x="214716" y="34036"/>
                </a:moveTo>
                <a:lnTo>
                  <a:pt x="209397" y="43276"/>
                </a:lnTo>
                <a:lnTo>
                  <a:pt x="209397" y="37106"/>
                </a:lnTo>
                <a:lnTo>
                  <a:pt x="214716" y="34036"/>
                </a:lnTo>
                <a:close/>
                <a:moveTo>
                  <a:pt x="215446" y="34066"/>
                </a:moveTo>
                <a:lnTo>
                  <a:pt x="220765" y="37106"/>
                </a:lnTo>
                <a:lnTo>
                  <a:pt x="220765" y="43276"/>
                </a:lnTo>
                <a:lnTo>
                  <a:pt x="215446" y="34066"/>
                </a:lnTo>
                <a:close/>
                <a:moveTo>
                  <a:pt x="226327" y="34036"/>
                </a:moveTo>
                <a:lnTo>
                  <a:pt x="221008" y="43276"/>
                </a:lnTo>
                <a:lnTo>
                  <a:pt x="221008" y="37106"/>
                </a:lnTo>
                <a:lnTo>
                  <a:pt x="226327" y="34036"/>
                </a:lnTo>
                <a:close/>
                <a:moveTo>
                  <a:pt x="227057" y="34066"/>
                </a:moveTo>
                <a:lnTo>
                  <a:pt x="232376" y="37106"/>
                </a:lnTo>
                <a:lnTo>
                  <a:pt x="232376" y="43276"/>
                </a:lnTo>
                <a:lnTo>
                  <a:pt x="227057" y="34066"/>
                </a:lnTo>
                <a:close/>
                <a:moveTo>
                  <a:pt x="237969" y="34036"/>
                </a:moveTo>
                <a:lnTo>
                  <a:pt x="232650" y="43276"/>
                </a:lnTo>
                <a:lnTo>
                  <a:pt x="232650" y="37106"/>
                </a:lnTo>
                <a:lnTo>
                  <a:pt x="237969" y="34036"/>
                </a:lnTo>
                <a:close/>
                <a:moveTo>
                  <a:pt x="238668" y="34066"/>
                </a:moveTo>
                <a:lnTo>
                  <a:pt x="243987" y="37136"/>
                </a:lnTo>
                <a:lnTo>
                  <a:pt x="243987" y="43306"/>
                </a:lnTo>
                <a:lnTo>
                  <a:pt x="238668" y="34066"/>
                </a:lnTo>
                <a:close/>
                <a:moveTo>
                  <a:pt x="250279" y="34066"/>
                </a:moveTo>
                <a:lnTo>
                  <a:pt x="255598" y="37136"/>
                </a:lnTo>
                <a:lnTo>
                  <a:pt x="255598" y="43306"/>
                </a:lnTo>
                <a:lnTo>
                  <a:pt x="250279" y="34066"/>
                </a:lnTo>
                <a:close/>
                <a:moveTo>
                  <a:pt x="261890" y="34066"/>
                </a:moveTo>
                <a:lnTo>
                  <a:pt x="267210" y="37136"/>
                </a:lnTo>
                <a:lnTo>
                  <a:pt x="267210" y="43306"/>
                </a:lnTo>
                <a:lnTo>
                  <a:pt x="261890" y="34066"/>
                </a:lnTo>
                <a:close/>
                <a:moveTo>
                  <a:pt x="273532" y="34066"/>
                </a:moveTo>
                <a:lnTo>
                  <a:pt x="278851" y="37136"/>
                </a:lnTo>
                <a:lnTo>
                  <a:pt x="278851" y="43306"/>
                </a:lnTo>
                <a:lnTo>
                  <a:pt x="273532" y="34066"/>
                </a:lnTo>
                <a:close/>
                <a:moveTo>
                  <a:pt x="64136" y="34188"/>
                </a:moveTo>
                <a:lnTo>
                  <a:pt x="69455" y="43398"/>
                </a:lnTo>
                <a:lnTo>
                  <a:pt x="69455" y="43398"/>
                </a:lnTo>
                <a:lnTo>
                  <a:pt x="66993" y="41969"/>
                </a:lnTo>
                <a:lnTo>
                  <a:pt x="64136" y="40358"/>
                </a:lnTo>
                <a:lnTo>
                  <a:pt x="64136" y="34188"/>
                </a:lnTo>
                <a:close/>
                <a:moveTo>
                  <a:pt x="87358" y="34188"/>
                </a:moveTo>
                <a:lnTo>
                  <a:pt x="92677" y="43398"/>
                </a:lnTo>
                <a:lnTo>
                  <a:pt x="92677" y="43398"/>
                </a:lnTo>
                <a:lnTo>
                  <a:pt x="90215" y="41969"/>
                </a:lnTo>
                <a:lnTo>
                  <a:pt x="87358" y="40358"/>
                </a:lnTo>
                <a:lnTo>
                  <a:pt x="87358" y="34188"/>
                </a:lnTo>
                <a:close/>
                <a:moveTo>
                  <a:pt x="98969" y="34188"/>
                </a:moveTo>
                <a:lnTo>
                  <a:pt x="104289" y="43398"/>
                </a:lnTo>
                <a:lnTo>
                  <a:pt x="104289" y="43398"/>
                </a:lnTo>
                <a:lnTo>
                  <a:pt x="101827" y="41969"/>
                </a:lnTo>
                <a:lnTo>
                  <a:pt x="98969" y="40358"/>
                </a:lnTo>
                <a:lnTo>
                  <a:pt x="98969" y="34188"/>
                </a:lnTo>
                <a:close/>
                <a:moveTo>
                  <a:pt x="110611" y="34188"/>
                </a:moveTo>
                <a:lnTo>
                  <a:pt x="115930" y="43398"/>
                </a:lnTo>
                <a:lnTo>
                  <a:pt x="115930" y="43398"/>
                </a:lnTo>
                <a:lnTo>
                  <a:pt x="113468" y="41969"/>
                </a:lnTo>
                <a:lnTo>
                  <a:pt x="110611" y="40358"/>
                </a:lnTo>
                <a:lnTo>
                  <a:pt x="110611" y="34188"/>
                </a:lnTo>
                <a:close/>
                <a:moveTo>
                  <a:pt x="17661" y="34188"/>
                </a:moveTo>
                <a:lnTo>
                  <a:pt x="22980" y="43398"/>
                </a:lnTo>
                <a:lnTo>
                  <a:pt x="22980" y="43398"/>
                </a:lnTo>
                <a:lnTo>
                  <a:pt x="20518" y="41939"/>
                </a:lnTo>
                <a:lnTo>
                  <a:pt x="17661" y="40358"/>
                </a:lnTo>
                <a:lnTo>
                  <a:pt x="17661" y="34188"/>
                </a:lnTo>
                <a:close/>
                <a:moveTo>
                  <a:pt x="29302" y="34188"/>
                </a:moveTo>
                <a:lnTo>
                  <a:pt x="34622" y="43398"/>
                </a:lnTo>
                <a:lnTo>
                  <a:pt x="34622" y="43398"/>
                </a:lnTo>
                <a:lnTo>
                  <a:pt x="32160" y="41939"/>
                </a:lnTo>
                <a:lnTo>
                  <a:pt x="29302" y="40358"/>
                </a:lnTo>
                <a:lnTo>
                  <a:pt x="29302" y="34188"/>
                </a:lnTo>
                <a:close/>
                <a:moveTo>
                  <a:pt x="29029" y="34188"/>
                </a:moveTo>
                <a:lnTo>
                  <a:pt x="29029" y="40358"/>
                </a:lnTo>
                <a:lnTo>
                  <a:pt x="26172" y="41969"/>
                </a:lnTo>
                <a:lnTo>
                  <a:pt x="23710" y="43398"/>
                </a:lnTo>
                <a:lnTo>
                  <a:pt x="23710" y="43398"/>
                </a:lnTo>
                <a:lnTo>
                  <a:pt x="29029" y="34188"/>
                </a:lnTo>
                <a:close/>
                <a:moveTo>
                  <a:pt x="40883" y="34188"/>
                </a:moveTo>
                <a:lnTo>
                  <a:pt x="46202" y="43398"/>
                </a:lnTo>
                <a:lnTo>
                  <a:pt x="46202" y="43398"/>
                </a:lnTo>
                <a:lnTo>
                  <a:pt x="43740" y="41939"/>
                </a:lnTo>
                <a:lnTo>
                  <a:pt x="40883" y="40358"/>
                </a:lnTo>
                <a:lnTo>
                  <a:pt x="40883" y="34188"/>
                </a:lnTo>
                <a:close/>
                <a:moveTo>
                  <a:pt x="52525" y="34188"/>
                </a:moveTo>
                <a:lnTo>
                  <a:pt x="57844" y="43398"/>
                </a:lnTo>
                <a:lnTo>
                  <a:pt x="55351" y="41969"/>
                </a:lnTo>
                <a:lnTo>
                  <a:pt x="52525" y="40358"/>
                </a:lnTo>
                <a:lnTo>
                  <a:pt x="52525" y="34188"/>
                </a:lnTo>
                <a:close/>
                <a:moveTo>
                  <a:pt x="145475" y="34188"/>
                </a:moveTo>
                <a:lnTo>
                  <a:pt x="150794" y="43398"/>
                </a:lnTo>
                <a:lnTo>
                  <a:pt x="148332" y="41969"/>
                </a:lnTo>
                <a:lnTo>
                  <a:pt x="145475" y="40358"/>
                </a:lnTo>
                <a:lnTo>
                  <a:pt x="145475" y="34188"/>
                </a:lnTo>
                <a:close/>
                <a:moveTo>
                  <a:pt x="168697" y="34188"/>
                </a:moveTo>
                <a:lnTo>
                  <a:pt x="174016" y="43398"/>
                </a:lnTo>
                <a:lnTo>
                  <a:pt x="171554" y="41969"/>
                </a:lnTo>
                <a:lnTo>
                  <a:pt x="168697" y="40358"/>
                </a:lnTo>
                <a:lnTo>
                  <a:pt x="168697" y="34188"/>
                </a:lnTo>
                <a:close/>
                <a:moveTo>
                  <a:pt x="191950" y="34188"/>
                </a:moveTo>
                <a:lnTo>
                  <a:pt x="197269" y="43398"/>
                </a:lnTo>
                <a:lnTo>
                  <a:pt x="194807" y="41969"/>
                </a:lnTo>
                <a:lnTo>
                  <a:pt x="191950" y="40358"/>
                </a:lnTo>
                <a:lnTo>
                  <a:pt x="191950" y="34188"/>
                </a:lnTo>
                <a:close/>
                <a:moveTo>
                  <a:pt x="226783" y="34188"/>
                </a:moveTo>
                <a:lnTo>
                  <a:pt x="232103" y="43398"/>
                </a:lnTo>
                <a:lnTo>
                  <a:pt x="229640" y="41969"/>
                </a:lnTo>
                <a:lnTo>
                  <a:pt x="226783" y="40358"/>
                </a:lnTo>
                <a:lnTo>
                  <a:pt x="226783" y="34188"/>
                </a:lnTo>
                <a:close/>
                <a:moveTo>
                  <a:pt x="238425" y="34188"/>
                </a:moveTo>
                <a:lnTo>
                  <a:pt x="243744" y="43398"/>
                </a:lnTo>
                <a:lnTo>
                  <a:pt x="241282" y="41969"/>
                </a:lnTo>
                <a:lnTo>
                  <a:pt x="238425" y="40358"/>
                </a:lnTo>
                <a:lnTo>
                  <a:pt x="238425" y="34188"/>
                </a:lnTo>
                <a:close/>
                <a:moveTo>
                  <a:pt x="250036" y="34188"/>
                </a:moveTo>
                <a:lnTo>
                  <a:pt x="255355" y="43398"/>
                </a:lnTo>
                <a:lnTo>
                  <a:pt x="252893" y="41969"/>
                </a:lnTo>
                <a:lnTo>
                  <a:pt x="250036" y="40358"/>
                </a:lnTo>
                <a:lnTo>
                  <a:pt x="250036" y="34188"/>
                </a:lnTo>
                <a:close/>
                <a:moveTo>
                  <a:pt x="273289" y="34188"/>
                </a:moveTo>
                <a:lnTo>
                  <a:pt x="278608" y="43398"/>
                </a:lnTo>
                <a:lnTo>
                  <a:pt x="276146" y="41969"/>
                </a:lnTo>
                <a:lnTo>
                  <a:pt x="273289" y="40358"/>
                </a:lnTo>
                <a:lnTo>
                  <a:pt x="273289" y="34188"/>
                </a:lnTo>
                <a:close/>
                <a:moveTo>
                  <a:pt x="6050" y="34188"/>
                </a:moveTo>
                <a:lnTo>
                  <a:pt x="11369" y="43398"/>
                </a:lnTo>
                <a:lnTo>
                  <a:pt x="8907" y="41969"/>
                </a:lnTo>
                <a:lnTo>
                  <a:pt x="6050" y="40358"/>
                </a:lnTo>
                <a:lnTo>
                  <a:pt x="6050" y="34188"/>
                </a:lnTo>
                <a:close/>
                <a:moveTo>
                  <a:pt x="75777" y="34188"/>
                </a:moveTo>
                <a:lnTo>
                  <a:pt x="81097" y="43398"/>
                </a:lnTo>
                <a:lnTo>
                  <a:pt x="78604" y="41969"/>
                </a:lnTo>
                <a:lnTo>
                  <a:pt x="75777" y="40358"/>
                </a:lnTo>
                <a:lnTo>
                  <a:pt x="75777" y="34188"/>
                </a:lnTo>
                <a:close/>
                <a:moveTo>
                  <a:pt x="122222" y="34188"/>
                </a:moveTo>
                <a:lnTo>
                  <a:pt x="127541" y="43398"/>
                </a:lnTo>
                <a:lnTo>
                  <a:pt x="125079" y="41969"/>
                </a:lnTo>
                <a:lnTo>
                  <a:pt x="122222" y="40358"/>
                </a:lnTo>
                <a:lnTo>
                  <a:pt x="122222" y="34188"/>
                </a:lnTo>
                <a:close/>
                <a:moveTo>
                  <a:pt x="133864" y="34188"/>
                </a:moveTo>
                <a:lnTo>
                  <a:pt x="139183" y="43398"/>
                </a:lnTo>
                <a:lnTo>
                  <a:pt x="136721" y="41969"/>
                </a:lnTo>
                <a:lnTo>
                  <a:pt x="133864" y="40358"/>
                </a:lnTo>
                <a:lnTo>
                  <a:pt x="133864" y="34188"/>
                </a:lnTo>
                <a:close/>
                <a:moveTo>
                  <a:pt x="157086" y="34188"/>
                </a:moveTo>
                <a:lnTo>
                  <a:pt x="162405" y="43398"/>
                </a:lnTo>
                <a:lnTo>
                  <a:pt x="159913" y="41969"/>
                </a:lnTo>
                <a:lnTo>
                  <a:pt x="157086" y="40358"/>
                </a:lnTo>
                <a:lnTo>
                  <a:pt x="157086" y="34188"/>
                </a:lnTo>
                <a:close/>
                <a:moveTo>
                  <a:pt x="180339" y="34188"/>
                </a:moveTo>
                <a:lnTo>
                  <a:pt x="185658" y="43398"/>
                </a:lnTo>
                <a:lnTo>
                  <a:pt x="183165" y="41969"/>
                </a:lnTo>
                <a:lnTo>
                  <a:pt x="180339" y="40358"/>
                </a:lnTo>
                <a:lnTo>
                  <a:pt x="180339" y="34188"/>
                </a:lnTo>
                <a:close/>
                <a:moveTo>
                  <a:pt x="203591" y="34188"/>
                </a:moveTo>
                <a:lnTo>
                  <a:pt x="208911" y="43398"/>
                </a:lnTo>
                <a:lnTo>
                  <a:pt x="206418" y="41969"/>
                </a:lnTo>
                <a:lnTo>
                  <a:pt x="203591" y="40358"/>
                </a:lnTo>
                <a:lnTo>
                  <a:pt x="203591" y="34188"/>
                </a:lnTo>
                <a:close/>
                <a:moveTo>
                  <a:pt x="215202" y="34188"/>
                </a:moveTo>
                <a:lnTo>
                  <a:pt x="220522" y="43398"/>
                </a:lnTo>
                <a:lnTo>
                  <a:pt x="218060" y="41969"/>
                </a:lnTo>
                <a:lnTo>
                  <a:pt x="215202" y="40358"/>
                </a:lnTo>
                <a:lnTo>
                  <a:pt x="215202" y="34188"/>
                </a:lnTo>
                <a:close/>
                <a:moveTo>
                  <a:pt x="261678" y="34188"/>
                </a:moveTo>
                <a:lnTo>
                  <a:pt x="266997" y="43398"/>
                </a:lnTo>
                <a:lnTo>
                  <a:pt x="264535" y="41969"/>
                </a:lnTo>
                <a:lnTo>
                  <a:pt x="261678" y="40358"/>
                </a:lnTo>
                <a:lnTo>
                  <a:pt x="261678" y="34188"/>
                </a:lnTo>
                <a:close/>
                <a:moveTo>
                  <a:pt x="273046" y="34188"/>
                </a:moveTo>
                <a:lnTo>
                  <a:pt x="273046" y="40358"/>
                </a:lnTo>
                <a:lnTo>
                  <a:pt x="270188" y="41969"/>
                </a:lnTo>
                <a:lnTo>
                  <a:pt x="267726" y="43398"/>
                </a:lnTo>
                <a:lnTo>
                  <a:pt x="273046" y="34188"/>
                </a:lnTo>
                <a:close/>
                <a:moveTo>
                  <a:pt x="284657" y="34188"/>
                </a:moveTo>
                <a:lnTo>
                  <a:pt x="284657" y="40358"/>
                </a:lnTo>
                <a:lnTo>
                  <a:pt x="279337" y="43398"/>
                </a:lnTo>
                <a:lnTo>
                  <a:pt x="284657" y="34188"/>
                </a:lnTo>
                <a:close/>
                <a:moveTo>
                  <a:pt x="121979" y="34218"/>
                </a:moveTo>
                <a:lnTo>
                  <a:pt x="121979" y="40358"/>
                </a:lnTo>
                <a:lnTo>
                  <a:pt x="119122" y="41969"/>
                </a:lnTo>
                <a:lnTo>
                  <a:pt x="116660" y="43428"/>
                </a:lnTo>
                <a:lnTo>
                  <a:pt x="116660" y="43428"/>
                </a:lnTo>
                <a:lnTo>
                  <a:pt x="121979" y="34218"/>
                </a:lnTo>
                <a:close/>
                <a:moveTo>
                  <a:pt x="191676" y="34218"/>
                </a:moveTo>
                <a:lnTo>
                  <a:pt x="191676" y="40358"/>
                </a:lnTo>
                <a:lnTo>
                  <a:pt x="188849" y="41969"/>
                </a:lnTo>
                <a:lnTo>
                  <a:pt x="186357" y="43428"/>
                </a:lnTo>
                <a:lnTo>
                  <a:pt x="191676" y="34218"/>
                </a:lnTo>
                <a:close/>
                <a:moveTo>
                  <a:pt x="238182" y="34218"/>
                </a:moveTo>
                <a:lnTo>
                  <a:pt x="238182" y="40358"/>
                </a:lnTo>
                <a:lnTo>
                  <a:pt x="235355" y="41969"/>
                </a:lnTo>
                <a:lnTo>
                  <a:pt x="232862" y="43428"/>
                </a:lnTo>
                <a:lnTo>
                  <a:pt x="238182" y="34218"/>
                </a:lnTo>
                <a:close/>
                <a:moveTo>
                  <a:pt x="261404" y="34218"/>
                </a:moveTo>
                <a:lnTo>
                  <a:pt x="261404" y="40358"/>
                </a:lnTo>
                <a:lnTo>
                  <a:pt x="258547" y="41969"/>
                </a:lnTo>
                <a:lnTo>
                  <a:pt x="256085" y="43428"/>
                </a:lnTo>
                <a:lnTo>
                  <a:pt x="261404" y="34218"/>
                </a:lnTo>
                <a:close/>
                <a:moveTo>
                  <a:pt x="17418" y="34188"/>
                </a:moveTo>
                <a:lnTo>
                  <a:pt x="17418" y="40358"/>
                </a:lnTo>
                <a:lnTo>
                  <a:pt x="14560" y="41969"/>
                </a:lnTo>
                <a:lnTo>
                  <a:pt x="12098" y="43428"/>
                </a:lnTo>
                <a:lnTo>
                  <a:pt x="17418" y="34188"/>
                </a:lnTo>
                <a:close/>
                <a:moveTo>
                  <a:pt x="40610" y="34188"/>
                </a:moveTo>
                <a:lnTo>
                  <a:pt x="40610" y="40358"/>
                </a:lnTo>
                <a:lnTo>
                  <a:pt x="37783" y="41969"/>
                </a:lnTo>
                <a:lnTo>
                  <a:pt x="35290" y="43428"/>
                </a:lnTo>
                <a:lnTo>
                  <a:pt x="40610" y="34188"/>
                </a:lnTo>
                <a:close/>
                <a:moveTo>
                  <a:pt x="52251" y="34218"/>
                </a:moveTo>
                <a:lnTo>
                  <a:pt x="52251" y="40358"/>
                </a:lnTo>
                <a:lnTo>
                  <a:pt x="49394" y="41969"/>
                </a:lnTo>
                <a:lnTo>
                  <a:pt x="46932" y="43428"/>
                </a:lnTo>
                <a:lnTo>
                  <a:pt x="52251" y="34218"/>
                </a:lnTo>
                <a:close/>
                <a:moveTo>
                  <a:pt x="63862" y="34218"/>
                </a:moveTo>
                <a:lnTo>
                  <a:pt x="63862" y="40358"/>
                </a:lnTo>
                <a:lnTo>
                  <a:pt x="61005" y="41969"/>
                </a:lnTo>
                <a:lnTo>
                  <a:pt x="58543" y="43428"/>
                </a:lnTo>
                <a:lnTo>
                  <a:pt x="63862" y="34218"/>
                </a:lnTo>
                <a:close/>
                <a:moveTo>
                  <a:pt x="75504" y="34218"/>
                </a:moveTo>
                <a:lnTo>
                  <a:pt x="75504" y="40358"/>
                </a:lnTo>
                <a:lnTo>
                  <a:pt x="72647" y="41969"/>
                </a:lnTo>
                <a:lnTo>
                  <a:pt x="70185" y="43428"/>
                </a:lnTo>
                <a:lnTo>
                  <a:pt x="75504" y="34218"/>
                </a:lnTo>
                <a:close/>
                <a:moveTo>
                  <a:pt x="87115" y="34218"/>
                </a:moveTo>
                <a:lnTo>
                  <a:pt x="87115" y="40358"/>
                </a:lnTo>
                <a:lnTo>
                  <a:pt x="84288" y="41969"/>
                </a:lnTo>
                <a:lnTo>
                  <a:pt x="81796" y="43428"/>
                </a:lnTo>
                <a:lnTo>
                  <a:pt x="87115" y="34218"/>
                </a:lnTo>
                <a:close/>
                <a:moveTo>
                  <a:pt x="98757" y="34218"/>
                </a:moveTo>
                <a:lnTo>
                  <a:pt x="98757" y="40358"/>
                </a:lnTo>
                <a:lnTo>
                  <a:pt x="95899" y="41969"/>
                </a:lnTo>
                <a:lnTo>
                  <a:pt x="93437" y="43428"/>
                </a:lnTo>
                <a:lnTo>
                  <a:pt x="98757" y="34218"/>
                </a:lnTo>
                <a:close/>
                <a:moveTo>
                  <a:pt x="110337" y="34218"/>
                </a:moveTo>
                <a:lnTo>
                  <a:pt x="110337" y="40358"/>
                </a:lnTo>
                <a:lnTo>
                  <a:pt x="107480" y="41969"/>
                </a:lnTo>
                <a:lnTo>
                  <a:pt x="105018" y="43428"/>
                </a:lnTo>
                <a:lnTo>
                  <a:pt x="110337" y="34218"/>
                </a:lnTo>
                <a:close/>
                <a:moveTo>
                  <a:pt x="133590" y="34218"/>
                </a:moveTo>
                <a:lnTo>
                  <a:pt x="133590" y="40358"/>
                </a:lnTo>
                <a:lnTo>
                  <a:pt x="130733" y="41969"/>
                </a:lnTo>
                <a:lnTo>
                  <a:pt x="128271" y="43428"/>
                </a:lnTo>
                <a:lnTo>
                  <a:pt x="133590" y="34218"/>
                </a:lnTo>
                <a:close/>
                <a:moveTo>
                  <a:pt x="145232" y="34218"/>
                </a:moveTo>
                <a:lnTo>
                  <a:pt x="145232" y="40358"/>
                </a:lnTo>
                <a:lnTo>
                  <a:pt x="142374" y="41969"/>
                </a:lnTo>
                <a:lnTo>
                  <a:pt x="139912" y="43428"/>
                </a:lnTo>
                <a:lnTo>
                  <a:pt x="145232" y="34218"/>
                </a:lnTo>
                <a:close/>
                <a:moveTo>
                  <a:pt x="156843" y="34218"/>
                </a:moveTo>
                <a:lnTo>
                  <a:pt x="156843" y="40358"/>
                </a:lnTo>
                <a:lnTo>
                  <a:pt x="153986" y="41969"/>
                </a:lnTo>
                <a:lnTo>
                  <a:pt x="151523" y="43428"/>
                </a:lnTo>
                <a:lnTo>
                  <a:pt x="156843" y="34218"/>
                </a:lnTo>
                <a:close/>
                <a:moveTo>
                  <a:pt x="168484" y="34218"/>
                </a:moveTo>
                <a:lnTo>
                  <a:pt x="168484" y="40358"/>
                </a:lnTo>
                <a:lnTo>
                  <a:pt x="165627" y="41969"/>
                </a:lnTo>
                <a:lnTo>
                  <a:pt x="163165" y="43428"/>
                </a:lnTo>
                <a:lnTo>
                  <a:pt x="168484" y="34218"/>
                </a:lnTo>
                <a:close/>
                <a:moveTo>
                  <a:pt x="180065" y="34218"/>
                </a:moveTo>
                <a:lnTo>
                  <a:pt x="180065" y="40358"/>
                </a:lnTo>
                <a:lnTo>
                  <a:pt x="177208" y="41969"/>
                </a:lnTo>
                <a:lnTo>
                  <a:pt x="174746" y="43428"/>
                </a:lnTo>
                <a:lnTo>
                  <a:pt x="180065" y="34218"/>
                </a:lnTo>
                <a:close/>
                <a:moveTo>
                  <a:pt x="203318" y="34218"/>
                </a:moveTo>
                <a:lnTo>
                  <a:pt x="203318" y="40358"/>
                </a:lnTo>
                <a:lnTo>
                  <a:pt x="200461" y="41969"/>
                </a:lnTo>
                <a:lnTo>
                  <a:pt x="197999" y="43428"/>
                </a:lnTo>
                <a:lnTo>
                  <a:pt x="203318" y="34218"/>
                </a:lnTo>
                <a:close/>
                <a:moveTo>
                  <a:pt x="214929" y="34218"/>
                </a:moveTo>
                <a:lnTo>
                  <a:pt x="214929" y="40358"/>
                </a:lnTo>
                <a:lnTo>
                  <a:pt x="212072" y="41969"/>
                </a:lnTo>
                <a:lnTo>
                  <a:pt x="209610" y="43428"/>
                </a:lnTo>
                <a:lnTo>
                  <a:pt x="214929" y="34218"/>
                </a:lnTo>
                <a:close/>
                <a:moveTo>
                  <a:pt x="226570" y="34218"/>
                </a:moveTo>
                <a:lnTo>
                  <a:pt x="226570" y="40358"/>
                </a:lnTo>
                <a:lnTo>
                  <a:pt x="223713" y="41969"/>
                </a:lnTo>
                <a:lnTo>
                  <a:pt x="221251" y="43428"/>
                </a:lnTo>
                <a:lnTo>
                  <a:pt x="226570" y="34218"/>
                </a:lnTo>
                <a:close/>
                <a:moveTo>
                  <a:pt x="249793" y="34218"/>
                </a:moveTo>
                <a:lnTo>
                  <a:pt x="249793" y="40358"/>
                </a:lnTo>
                <a:lnTo>
                  <a:pt x="246936" y="41969"/>
                </a:lnTo>
                <a:lnTo>
                  <a:pt x="244474" y="43428"/>
                </a:lnTo>
                <a:lnTo>
                  <a:pt x="249793" y="34218"/>
                </a:lnTo>
                <a:close/>
                <a:moveTo>
                  <a:pt x="5898" y="40571"/>
                </a:moveTo>
                <a:lnTo>
                  <a:pt x="8755" y="42212"/>
                </a:lnTo>
                <a:lnTo>
                  <a:pt x="11217" y="43641"/>
                </a:lnTo>
                <a:lnTo>
                  <a:pt x="578" y="43641"/>
                </a:lnTo>
                <a:lnTo>
                  <a:pt x="5898" y="40571"/>
                </a:lnTo>
                <a:close/>
                <a:moveTo>
                  <a:pt x="17509" y="40571"/>
                </a:moveTo>
                <a:lnTo>
                  <a:pt x="20366" y="42212"/>
                </a:lnTo>
                <a:lnTo>
                  <a:pt x="22828" y="43641"/>
                </a:lnTo>
                <a:lnTo>
                  <a:pt x="12190" y="43641"/>
                </a:lnTo>
                <a:lnTo>
                  <a:pt x="14682" y="42212"/>
                </a:lnTo>
                <a:lnTo>
                  <a:pt x="17509" y="40571"/>
                </a:lnTo>
                <a:close/>
                <a:moveTo>
                  <a:pt x="29150" y="40571"/>
                </a:moveTo>
                <a:lnTo>
                  <a:pt x="32008" y="42212"/>
                </a:lnTo>
                <a:lnTo>
                  <a:pt x="34470" y="43641"/>
                </a:lnTo>
                <a:lnTo>
                  <a:pt x="23831" y="43641"/>
                </a:lnTo>
                <a:lnTo>
                  <a:pt x="26293" y="42212"/>
                </a:lnTo>
                <a:lnTo>
                  <a:pt x="29150" y="40571"/>
                </a:lnTo>
                <a:close/>
                <a:moveTo>
                  <a:pt x="40762" y="40571"/>
                </a:moveTo>
                <a:lnTo>
                  <a:pt x="43619" y="42212"/>
                </a:lnTo>
                <a:lnTo>
                  <a:pt x="46081" y="43641"/>
                </a:lnTo>
                <a:lnTo>
                  <a:pt x="35442" y="43641"/>
                </a:lnTo>
                <a:lnTo>
                  <a:pt x="37935" y="42212"/>
                </a:lnTo>
                <a:lnTo>
                  <a:pt x="40762" y="40571"/>
                </a:lnTo>
                <a:close/>
                <a:moveTo>
                  <a:pt x="52403" y="40571"/>
                </a:moveTo>
                <a:lnTo>
                  <a:pt x="55260" y="42212"/>
                </a:lnTo>
                <a:lnTo>
                  <a:pt x="57722" y="43641"/>
                </a:lnTo>
                <a:lnTo>
                  <a:pt x="47084" y="43641"/>
                </a:lnTo>
                <a:lnTo>
                  <a:pt x="49546" y="42212"/>
                </a:lnTo>
                <a:lnTo>
                  <a:pt x="52403" y="40571"/>
                </a:lnTo>
                <a:close/>
                <a:moveTo>
                  <a:pt x="64014" y="40571"/>
                </a:moveTo>
                <a:lnTo>
                  <a:pt x="66871" y="42212"/>
                </a:lnTo>
                <a:lnTo>
                  <a:pt x="69334" y="43641"/>
                </a:lnTo>
                <a:lnTo>
                  <a:pt x="58695" y="43641"/>
                </a:lnTo>
                <a:lnTo>
                  <a:pt x="61187" y="42212"/>
                </a:lnTo>
                <a:lnTo>
                  <a:pt x="64014" y="40571"/>
                </a:lnTo>
                <a:close/>
                <a:moveTo>
                  <a:pt x="75625" y="40571"/>
                </a:moveTo>
                <a:lnTo>
                  <a:pt x="78452" y="42212"/>
                </a:lnTo>
                <a:lnTo>
                  <a:pt x="80945" y="43641"/>
                </a:lnTo>
                <a:lnTo>
                  <a:pt x="70306" y="43641"/>
                </a:lnTo>
                <a:lnTo>
                  <a:pt x="72768" y="42212"/>
                </a:lnTo>
                <a:lnTo>
                  <a:pt x="75625" y="40571"/>
                </a:lnTo>
                <a:close/>
                <a:moveTo>
                  <a:pt x="87237" y="40571"/>
                </a:moveTo>
                <a:lnTo>
                  <a:pt x="90094" y="42212"/>
                </a:lnTo>
                <a:lnTo>
                  <a:pt x="92556" y="43641"/>
                </a:lnTo>
                <a:lnTo>
                  <a:pt x="81917" y="43641"/>
                </a:lnTo>
                <a:lnTo>
                  <a:pt x="84379" y="42212"/>
                </a:lnTo>
                <a:lnTo>
                  <a:pt x="87237" y="40571"/>
                </a:lnTo>
                <a:close/>
                <a:moveTo>
                  <a:pt x="98878" y="40571"/>
                </a:moveTo>
                <a:lnTo>
                  <a:pt x="101705" y="42212"/>
                </a:lnTo>
                <a:lnTo>
                  <a:pt x="104197" y="43641"/>
                </a:lnTo>
                <a:lnTo>
                  <a:pt x="93559" y="43641"/>
                </a:lnTo>
                <a:lnTo>
                  <a:pt x="96021" y="42212"/>
                </a:lnTo>
                <a:lnTo>
                  <a:pt x="98878" y="40571"/>
                </a:lnTo>
                <a:close/>
                <a:moveTo>
                  <a:pt x="110489" y="40571"/>
                </a:moveTo>
                <a:lnTo>
                  <a:pt x="113346" y="42212"/>
                </a:lnTo>
                <a:lnTo>
                  <a:pt x="115809" y="43641"/>
                </a:lnTo>
                <a:lnTo>
                  <a:pt x="105170" y="43641"/>
                </a:lnTo>
                <a:lnTo>
                  <a:pt x="107632" y="42212"/>
                </a:lnTo>
                <a:lnTo>
                  <a:pt x="110489" y="40571"/>
                </a:lnTo>
                <a:close/>
                <a:moveTo>
                  <a:pt x="122131" y="40571"/>
                </a:moveTo>
                <a:lnTo>
                  <a:pt x="124958" y="42212"/>
                </a:lnTo>
                <a:lnTo>
                  <a:pt x="127450" y="43641"/>
                </a:lnTo>
                <a:lnTo>
                  <a:pt x="116812" y="43641"/>
                </a:lnTo>
                <a:lnTo>
                  <a:pt x="119274" y="42212"/>
                </a:lnTo>
                <a:lnTo>
                  <a:pt x="122131" y="40571"/>
                </a:lnTo>
                <a:close/>
                <a:moveTo>
                  <a:pt x="133742" y="40571"/>
                </a:moveTo>
                <a:lnTo>
                  <a:pt x="136599" y="42212"/>
                </a:lnTo>
                <a:lnTo>
                  <a:pt x="139061" y="43641"/>
                </a:lnTo>
                <a:lnTo>
                  <a:pt x="128423" y="43641"/>
                </a:lnTo>
                <a:lnTo>
                  <a:pt x="130885" y="42212"/>
                </a:lnTo>
                <a:lnTo>
                  <a:pt x="133742" y="40571"/>
                </a:lnTo>
                <a:close/>
                <a:moveTo>
                  <a:pt x="145323" y="40571"/>
                </a:moveTo>
                <a:lnTo>
                  <a:pt x="148180" y="42212"/>
                </a:lnTo>
                <a:lnTo>
                  <a:pt x="150642" y="43641"/>
                </a:lnTo>
                <a:lnTo>
                  <a:pt x="140004" y="43641"/>
                </a:lnTo>
                <a:lnTo>
                  <a:pt x="142496" y="42212"/>
                </a:lnTo>
                <a:lnTo>
                  <a:pt x="145323" y="40571"/>
                </a:lnTo>
                <a:close/>
                <a:moveTo>
                  <a:pt x="156964" y="40571"/>
                </a:moveTo>
                <a:lnTo>
                  <a:pt x="159822" y="42212"/>
                </a:lnTo>
                <a:lnTo>
                  <a:pt x="162284" y="43641"/>
                </a:lnTo>
                <a:lnTo>
                  <a:pt x="151645" y="43641"/>
                </a:lnTo>
                <a:lnTo>
                  <a:pt x="154107" y="42212"/>
                </a:lnTo>
                <a:lnTo>
                  <a:pt x="156964" y="40571"/>
                </a:lnTo>
                <a:close/>
                <a:moveTo>
                  <a:pt x="168575" y="40571"/>
                </a:moveTo>
                <a:lnTo>
                  <a:pt x="171433" y="42212"/>
                </a:lnTo>
                <a:lnTo>
                  <a:pt x="173895" y="43641"/>
                </a:lnTo>
                <a:lnTo>
                  <a:pt x="163256" y="43641"/>
                </a:lnTo>
                <a:lnTo>
                  <a:pt x="165749" y="42212"/>
                </a:lnTo>
                <a:lnTo>
                  <a:pt x="168575" y="40571"/>
                </a:lnTo>
                <a:close/>
                <a:moveTo>
                  <a:pt x="180217" y="40571"/>
                </a:moveTo>
                <a:lnTo>
                  <a:pt x="183074" y="42212"/>
                </a:lnTo>
                <a:lnTo>
                  <a:pt x="185536" y="43641"/>
                </a:lnTo>
                <a:lnTo>
                  <a:pt x="174898" y="43641"/>
                </a:lnTo>
                <a:lnTo>
                  <a:pt x="177360" y="42212"/>
                </a:lnTo>
                <a:lnTo>
                  <a:pt x="180217" y="40571"/>
                </a:lnTo>
                <a:close/>
                <a:moveTo>
                  <a:pt x="191828" y="40571"/>
                </a:moveTo>
                <a:lnTo>
                  <a:pt x="194685" y="42212"/>
                </a:lnTo>
                <a:lnTo>
                  <a:pt x="197147" y="43641"/>
                </a:lnTo>
                <a:lnTo>
                  <a:pt x="186509" y="43641"/>
                </a:lnTo>
                <a:lnTo>
                  <a:pt x="189001" y="42212"/>
                </a:lnTo>
                <a:lnTo>
                  <a:pt x="191828" y="40571"/>
                </a:lnTo>
                <a:close/>
                <a:moveTo>
                  <a:pt x="203470" y="40571"/>
                </a:moveTo>
                <a:lnTo>
                  <a:pt x="206327" y="42212"/>
                </a:lnTo>
                <a:lnTo>
                  <a:pt x="208789" y="43641"/>
                </a:lnTo>
                <a:lnTo>
                  <a:pt x="198151" y="43641"/>
                </a:lnTo>
                <a:lnTo>
                  <a:pt x="200613" y="42212"/>
                </a:lnTo>
                <a:lnTo>
                  <a:pt x="203470" y="40571"/>
                </a:lnTo>
                <a:close/>
                <a:moveTo>
                  <a:pt x="215051" y="40571"/>
                </a:moveTo>
                <a:lnTo>
                  <a:pt x="217908" y="42212"/>
                </a:lnTo>
                <a:lnTo>
                  <a:pt x="220370" y="43641"/>
                </a:lnTo>
                <a:lnTo>
                  <a:pt x="209731" y="43641"/>
                </a:lnTo>
                <a:lnTo>
                  <a:pt x="212193" y="42212"/>
                </a:lnTo>
                <a:lnTo>
                  <a:pt x="215051" y="40571"/>
                </a:lnTo>
                <a:close/>
                <a:moveTo>
                  <a:pt x="226692" y="40571"/>
                </a:moveTo>
                <a:lnTo>
                  <a:pt x="229519" y="42212"/>
                </a:lnTo>
                <a:lnTo>
                  <a:pt x="232011" y="43641"/>
                </a:lnTo>
                <a:lnTo>
                  <a:pt x="221373" y="43641"/>
                </a:lnTo>
                <a:lnTo>
                  <a:pt x="223835" y="42212"/>
                </a:lnTo>
                <a:lnTo>
                  <a:pt x="226692" y="40571"/>
                </a:lnTo>
                <a:close/>
                <a:moveTo>
                  <a:pt x="238303" y="40571"/>
                </a:moveTo>
                <a:lnTo>
                  <a:pt x="241160" y="42212"/>
                </a:lnTo>
                <a:lnTo>
                  <a:pt x="243622" y="43641"/>
                </a:lnTo>
                <a:lnTo>
                  <a:pt x="232984" y="43641"/>
                </a:lnTo>
                <a:lnTo>
                  <a:pt x="235446" y="42212"/>
                </a:lnTo>
                <a:lnTo>
                  <a:pt x="238303" y="40571"/>
                </a:lnTo>
                <a:close/>
                <a:moveTo>
                  <a:pt x="249945" y="40571"/>
                </a:moveTo>
                <a:lnTo>
                  <a:pt x="252772" y="42212"/>
                </a:lnTo>
                <a:lnTo>
                  <a:pt x="255264" y="43641"/>
                </a:lnTo>
                <a:lnTo>
                  <a:pt x="244626" y="43641"/>
                </a:lnTo>
                <a:lnTo>
                  <a:pt x="247088" y="42212"/>
                </a:lnTo>
                <a:lnTo>
                  <a:pt x="249945" y="40571"/>
                </a:lnTo>
                <a:close/>
                <a:moveTo>
                  <a:pt x="261556" y="40571"/>
                </a:moveTo>
                <a:lnTo>
                  <a:pt x="264413" y="42212"/>
                </a:lnTo>
                <a:lnTo>
                  <a:pt x="266875" y="43641"/>
                </a:lnTo>
                <a:lnTo>
                  <a:pt x="256237" y="43641"/>
                </a:lnTo>
                <a:lnTo>
                  <a:pt x="258699" y="42212"/>
                </a:lnTo>
                <a:lnTo>
                  <a:pt x="261556" y="40571"/>
                </a:lnTo>
                <a:close/>
                <a:moveTo>
                  <a:pt x="273198" y="40571"/>
                </a:moveTo>
                <a:lnTo>
                  <a:pt x="276024" y="42212"/>
                </a:lnTo>
                <a:lnTo>
                  <a:pt x="278517" y="43641"/>
                </a:lnTo>
                <a:lnTo>
                  <a:pt x="267878" y="43641"/>
                </a:lnTo>
                <a:lnTo>
                  <a:pt x="270340" y="42212"/>
                </a:lnTo>
                <a:lnTo>
                  <a:pt x="273198" y="40571"/>
                </a:lnTo>
                <a:close/>
                <a:moveTo>
                  <a:pt x="11217" y="43884"/>
                </a:moveTo>
                <a:lnTo>
                  <a:pt x="5898" y="46954"/>
                </a:lnTo>
                <a:lnTo>
                  <a:pt x="578" y="43884"/>
                </a:lnTo>
                <a:close/>
                <a:moveTo>
                  <a:pt x="22828" y="43884"/>
                </a:moveTo>
                <a:lnTo>
                  <a:pt x="17509" y="46954"/>
                </a:lnTo>
                <a:lnTo>
                  <a:pt x="12190" y="43884"/>
                </a:lnTo>
                <a:close/>
                <a:moveTo>
                  <a:pt x="34470" y="43884"/>
                </a:moveTo>
                <a:lnTo>
                  <a:pt x="29150" y="46954"/>
                </a:lnTo>
                <a:lnTo>
                  <a:pt x="23831" y="43884"/>
                </a:lnTo>
                <a:close/>
                <a:moveTo>
                  <a:pt x="46081" y="43884"/>
                </a:moveTo>
                <a:lnTo>
                  <a:pt x="40762" y="46954"/>
                </a:lnTo>
                <a:lnTo>
                  <a:pt x="35442" y="43884"/>
                </a:lnTo>
                <a:close/>
                <a:moveTo>
                  <a:pt x="57722" y="43884"/>
                </a:moveTo>
                <a:lnTo>
                  <a:pt x="52403" y="46954"/>
                </a:lnTo>
                <a:lnTo>
                  <a:pt x="47084" y="43884"/>
                </a:lnTo>
                <a:close/>
                <a:moveTo>
                  <a:pt x="69334" y="43884"/>
                </a:moveTo>
                <a:lnTo>
                  <a:pt x="64014" y="46954"/>
                </a:lnTo>
                <a:lnTo>
                  <a:pt x="58695" y="43884"/>
                </a:lnTo>
                <a:close/>
                <a:moveTo>
                  <a:pt x="80945" y="43884"/>
                </a:moveTo>
                <a:lnTo>
                  <a:pt x="75625" y="46954"/>
                </a:lnTo>
                <a:lnTo>
                  <a:pt x="70306" y="43884"/>
                </a:lnTo>
                <a:close/>
                <a:moveTo>
                  <a:pt x="92556" y="43884"/>
                </a:moveTo>
                <a:lnTo>
                  <a:pt x="87237" y="46954"/>
                </a:lnTo>
                <a:lnTo>
                  <a:pt x="81917" y="43884"/>
                </a:lnTo>
                <a:close/>
                <a:moveTo>
                  <a:pt x="104197" y="43884"/>
                </a:moveTo>
                <a:lnTo>
                  <a:pt x="98878" y="46954"/>
                </a:lnTo>
                <a:lnTo>
                  <a:pt x="93559" y="43884"/>
                </a:lnTo>
                <a:close/>
                <a:moveTo>
                  <a:pt x="115809" y="43884"/>
                </a:moveTo>
                <a:lnTo>
                  <a:pt x="110489" y="46954"/>
                </a:lnTo>
                <a:lnTo>
                  <a:pt x="105170" y="43884"/>
                </a:lnTo>
                <a:close/>
                <a:moveTo>
                  <a:pt x="127450" y="43884"/>
                </a:moveTo>
                <a:lnTo>
                  <a:pt x="122131" y="46954"/>
                </a:lnTo>
                <a:lnTo>
                  <a:pt x="116812" y="43884"/>
                </a:lnTo>
                <a:close/>
                <a:moveTo>
                  <a:pt x="139061" y="43884"/>
                </a:moveTo>
                <a:lnTo>
                  <a:pt x="133742" y="46954"/>
                </a:lnTo>
                <a:lnTo>
                  <a:pt x="128423" y="43884"/>
                </a:lnTo>
                <a:close/>
                <a:moveTo>
                  <a:pt x="150642" y="43884"/>
                </a:moveTo>
                <a:lnTo>
                  <a:pt x="145323" y="46954"/>
                </a:lnTo>
                <a:lnTo>
                  <a:pt x="140004" y="43884"/>
                </a:lnTo>
                <a:close/>
                <a:moveTo>
                  <a:pt x="162284" y="43884"/>
                </a:moveTo>
                <a:lnTo>
                  <a:pt x="156964" y="46954"/>
                </a:lnTo>
                <a:lnTo>
                  <a:pt x="151645" y="43884"/>
                </a:lnTo>
                <a:close/>
                <a:moveTo>
                  <a:pt x="173895" y="43884"/>
                </a:moveTo>
                <a:lnTo>
                  <a:pt x="168575" y="46954"/>
                </a:lnTo>
                <a:lnTo>
                  <a:pt x="163256" y="43884"/>
                </a:lnTo>
                <a:close/>
                <a:moveTo>
                  <a:pt x="185536" y="43884"/>
                </a:moveTo>
                <a:lnTo>
                  <a:pt x="180217" y="46954"/>
                </a:lnTo>
                <a:lnTo>
                  <a:pt x="174898" y="43884"/>
                </a:lnTo>
                <a:close/>
                <a:moveTo>
                  <a:pt x="197147" y="43884"/>
                </a:moveTo>
                <a:lnTo>
                  <a:pt x="191828" y="46954"/>
                </a:lnTo>
                <a:lnTo>
                  <a:pt x="186509" y="43884"/>
                </a:lnTo>
                <a:close/>
                <a:moveTo>
                  <a:pt x="208789" y="43884"/>
                </a:moveTo>
                <a:lnTo>
                  <a:pt x="203470" y="46954"/>
                </a:lnTo>
                <a:lnTo>
                  <a:pt x="198151" y="43884"/>
                </a:lnTo>
                <a:close/>
                <a:moveTo>
                  <a:pt x="220370" y="43884"/>
                </a:moveTo>
                <a:lnTo>
                  <a:pt x="215051" y="46954"/>
                </a:lnTo>
                <a:lnTo>
                  <a:pt x="209731" y="43884"/>
                </a:lnTo>
                <a:close/>
                <a:moveTo>
                  <a:pt x="232011" y="43884"/>
                </a:moveTo>
                <a:lnTo>
                  <a:pt x="226692" y="46954"/>
                </a:lnTo>
                <a:lnTo>
                  <a:pt x="221373" y="43884"/>
                </a:lnTo>
                <a:close/>
                <a:moveTo>
                  <a:pt x="243622" y="43884"/>
                </a:moveTo>
                <a:lnTo>
                  <a:pt x="238303" y="46954"/>
                </a:lnTo>
                <a:lnTo>
                  <a:pt x="232984" y="43884"/>
                </a:lnTo>
                <a:close/>
                <a:moveTo>
                  <a:pt x="255264" y="43884"/>
                </a:moveTo>
                <a:lnTo>
                  <a:pt x="249945" y="46954"/>
                </a:lnTo>
                <a:lnTo>
                  <a:pt x="244626" y="43884"/>
                </a:lnTo>
                <a:close/>
                <a:moveTo>
                  <a:pt x="266875" y="43884"/>
                </a:moveTo>
                <a:lnTo>
                  <a:pt x="261556" y="46954"/>
                </a:lnTo>
                <a:lnTo>
                  <a:pt x="256237" y="43884"/>
                </a:lnTo>
                <a:close/>
                <a:moveTo>
                  <a:pt x="278517" y="43884"/>
                </a:moveTo>
                <a:lnTo>
                  <a:pt x="273198" y="46954"/>
                </a:lnTo>
                <a:lnTo>
                  <a:pt x="267878" y="43884"/>
                </a:lnTo>
                <a:close/>
                <a:moveTo>
                  <a:pt x="46202" y="44097"/>
                </a:moveTo>
                <a:lnTo>
                  <a:pt x="40883" y="53307"/>
                </a:lnTo>
                <a:lnTo>
                  <a:pt x="40883" y="47167"/>
                </a:lnTo>
                <a:lnTo>
                  <a:pt x="46202" y="44097"/>
                </a:lnTo>
                <a:close/>
                <a:moveTo>
                  <a:pt x="243774" y="44097"/>
                </a:moveTo>
                <a:lnTo>
                  <a:pt x="238455" y="53307"/>
                </a:lnTo>
                <a:lnTo>
                  <a:pt x="238455" y="47167"/>
                </a:lnTo>
                <a:lnTo>
                  <a:pt x="243774" y="44097"/>
                </a:lnTo>
                <a:close/>
                <a:moveTo>
                  <a:pt x="255355" y="44097"/>
                </a:moveTo>
                <a:lnTo>
                  <a:pt x="250036" y="53307"/>
                </a:lnTo>
                <a:lnTo>
                  <a:pt x="250036" y="47167"/>
                </a:lnTo>
                <a:lnTo>
                  <a:pt x="255355" y="44097"/>
                </a:lnTo>
                <a:close/>
                <a:moveTo>
                  <a:pt x="266997" y="44097"/>
                </a:moveTo>
                <a:lnTo>
                  <a:pt x="261678" y="53307"/>
                </a:lnTo>
                <a:lnTo>
                  <a:pt x="261678" y="47167"/>
                </a:lnTo>
                <a:lnTo>
                  <a:pt x="266997" y="44097"/>
                </a:lnTo>
                <a:close/>
                <a:moveTo>
                  <a:pt x="278608" y="44097"/>
                </a:moveTo>
                <a:lnTo>
                  <a:pt x="273289" y="53307"/>
                </a:lnTo>
                <a:lnTo>
                  <a:pt x="273289" y="47167"/>
                </a:lnTo>
                <a:lnTo>
                  <a:pt x="278608" y="44097"/>
                </a:lnTo>
                <a:close/>
                <a:moveTo>
                  <a:pt x="457" y="44158"/>
                </a:moveTo>
                <a:lnTo>
                  <a:pt x="5776" y="47167"/>
                </a:lnTo>
                <a:lnTo>
                  <a:pt x="5776" y="53337"/>
                </a:lnTo>
                <a:lnTo>
                  <a:pt x="457" y="44158"/>
                </a:lnTo>
                <a:close/>
                <a:moveTo>
                  <a:pt x="11369" y="44097"/>
                </a:moveTo>
                <a:lnTo>
                  <a:pt x="6050" y="53337"/>
                </a:lnTo>
                <a:lnTo>
                  <a:pt x="6050" y="47167"/>
                </a:lnTo>
                <a:lnTo>
                  <a:pt x="11369" y="44097"/>
                </a:lnTo>
                <a:close/>
                <a:moveTo>
                  <a:pt x="12098" y="44158"/>
                </a:moveTo>
                <a:lnTo>
                  <a:pt x="17418" y="47167"/>
                </a:lnTo>
                <a:lnTo>
                  <a:pt x="17418" y="53337"/>
                </a:lnTo>
                <a:lnTo>
                  <a:pt x="12098" y="44158"/>
                </a:lnTo>
                <a:close/>
                <a:moveTo>
                  <a:pt x="22980" y="44097"/>
                </a:moveTo>
                <a:lnTo>
                  <a:pt x="17661" y="53337"/>
                </a:lnTo>
                <a:lnTo>
                  <a:pt x="17661" y="47167"/>
                </a:lnTo>
                <a:lnTo>
                  <a:pt x="22980" y="44097"/>
                </a:lnTo>
                <a:close/>
                <a:moveTo>
                  <a:pt x="23710" y="44097"/>
                </a:moveTo>
                <a:lnTo>
                  <a:pt x="29029" y="47167"/>
                </a:lnTo>
                <a:lnTo>
                  <a:pt x="29029" y="53337"/>
                </a:lnTo>
                <a:lnTo>
                  <a:pt x="23710" y="44097"/>
                </a:lnTo>
                <a:close/>
                <a:moveTo>
                  <a:pt x="34622" y="44097"/>
                </a:moveTo>
                <a:lnTo>
                  <a:pt x="29302" y="53337"/>
                </a:lnTo>
                <a:lnTo>
                  <a:pt x="29302" y="47167"/>
                </a:lnTo>
                <a:lnTo>
                  <a:pt x="34622" y="44097"/>
                </a:lnTo>
                <a:close/>
                <a:moveTo>
                  <a:pt x="35290" y="44158"/>
                </a:moveTo>
                <a:lnTo>
                  <a:pt x="40610" y="47167"/>
                </a:lnTo>
                <a:lnTo>
                  <a:pt x="40610" y="53337"/>
                </a:lnTo>
                <a:lnTo>
                  <a:pt x="35290" y="44158"/>
                </a:lnTo>
                <a:close/>
                <a:moveTo>
                  <a:pt x="46932" y="44158"/>
                </a:moveTo>
                <a:lnTo>
                  <a:pt x="52251" y="47228"/>
                </a:lnTo>
                <a:lnTo>
                  <a:pt x="52251" y="53337"/>
                </a:lnTo>
                <a:lnTo>
                  <a:pt x="46932" y="44158"/>
                </a:lnTo>
                <a:close/>
                <a:moveTo>
                  <a:pt x="57844" y="44097"/>
                </a:moveTo>
                <a:lnTo>
                  <a:pt x="52525" y="53337"/>
                </a:lnTo>
                <a:lnTo>
                  <a:pt x="52525" y="47167"/>
                </a:lnTo>
                <a:lnTo>
                  <a:pt x="57844" y="44097"/>
                </a:lnTo>
                <a:close/>
                <a:moveTo>
                  <a:pt x="58543" y="44158"/>
                </a:moveTo>
                <a:lnTo>
                  <a:pt x="63862" y="47228"/>
                </a:lnTo>
                <a:lnTo>
                  <a:pt x="63862" y="53337"/>
                </a:lnTo>
                <a:lnTo>
                  <a:pt x="58543" y="44158"/>
                </a:lnTo>
                <a:close/>
                <a:moveTo>
                  <a:pt x="69455" y="44097"/>
                </a:moveTo>
                <a:lnTo>
                  <a:pt x="64136" y="53337"/>
                </a:lnTo>
                <a:lnTo>
                  <a:pt x="64136" y="47167"/>
                </a:lnTo>
                <a:lnTo>
                  <a:pt x="69455" y="44097"/>
                </a:lnTo>
                <a:close/>
                <a:moveTo>
                  <a:pt x="70185" y="44158"/>
                </a:moveTo>
                <a:lnTo>
                  <a:pt x="75504" y="47228"/>
                </a:lnTo>
                <a:lnTo>
                  <a:pt x="75504" y="53337"/>
                </a:lnTo>
                <a:lnTo>
                  <a:pt x="70185" y="44158"/>
                </a:lnTo>
                <a:close/>
                <a:moveTo>
                  <a:pt x="81097" y="44097"/>
                </a:moveTo>
                <a:lnTo>
                  <a:pt x="75777" y="53337"/>
                </a:lnTo>
                <a:lnTo>
                  <a:pt x="75777" y="47167"/>
                </a:lnTo>
                <a:lnTo>
                  <a:pt x="81097" y="44097"/>
                </a:lnTo>
                <a:close/>
                <a:moveTo>
                  <a:pt x="81796" y="44158"/>
                </a:moveTo>
                <a:lnTo>
                  <a:pt x="87115" y="47228"/>
                </a:lnTo>
                <a:lnTo>
                  <a:pt x="87115" y="53337"/>
                </a:lnTo>
                <a:lnTo>
                  <a:pt x="81796" y="44158"/>
                </a:lnTo>
                <a:close/>
                <a:moveTo>
                  <a:pt x="92708" y="44097"/>
                </a:moveTo>
                <a:lnTo>
                  <a:pt x="87389" y="53337"/>
                </a:lnTo>
                <a:lnTo>
                  <a:pt x="87389" y="47167"/>
                </a:lnTo>
                <a:lnTo>
                  <a:pt x="92708" y="44097"/>
                </a:lnTo>
                <a:close/>
                <a:moveTo>
                  <a:pt x="93437" y="44158"/>
                </a:moveTo>
                <a:lnTo>
                  <a:pt x="98757" y="47228"/>
                </a:lnTo>
                <a:lnTo>
                  <a:pt x="98757" y="53337"/>
                </a:lnTo>
                <a:lnTo>
                  <a:pt x="93437" y="44158"/>
                </a:lnTo>
                <a:close/>
                <a:moveTo>
                  <a:pt x="104349" y="44097"/>
                </a:moveTo>
                <a:lnTo>
                  <a:pt x="99030" y="53337"/>
                </a:lnTo>
                <a:lnTo>
                  <a:pt x="99030" y="47167"/>
                </a:lnTo>
                <a:lnTo>
                  <a:pt x="104349" y="44097"/>
                </a:lnTo>
                <a:close/>
                <a:moveTo>
                  <a:pt x="105018" y="44158"/>
                </a:moveTo>
                <a:lnTo>
                  <a:pt x="110337" y="47228"/>
                </a:lnTo>
                <a:lnTo>
                  <a:pt x="110337" y="53337"/>
                </a:lnTo>
                <a:lnTo>
                  <a:pt x="105018" y="44158"/>
                </a:lnTo>
                <a:close/>
                <a:moveTo>
                  <a:pt x="115930" y="44097"/>
                </a:moveTo>
                <a:lnTo>
                  <a:pt x="110611" y="53337"/>
                </a:lnTo>
                <a:lnTo>
                  <a:pt x="110611" y="47167"/>
                </a:lnTo>
                <a:lnTo>
                  <a:pt x="115930" y="44097"/>
                </a:lnTo>
                <a:close/>
                <a:moveTo>
                  <a:pt x="116660" y="44158"/>
                </a:moveTo>
                <a:lnTo>
                  <a:pt x="121979" y="47228"/>
                </a:lnTo>
                <a:lnTo>
                  <a:pt x="121979" y="53337"/>
                </a:lnTo>
                <a:lnTo>
                  <a:pt x="116660" y="44158"/>
                </a:lnTo>
                <a:close/>
                <a:moveTo>
                  <a:pt x="127541" y="44097"/>
                </a:moveTo>
                <a:lnTo>
                  <a:pt x="122222" y="53337"/>
                </a:lnTo>
                <a:lnTo>
                  <a:pt x="122222" y="47167"/>
                </a:lnTo>
                <a:lnTo>
                  <a:pt x="127541" y="44097"/>
                </a:lnTo>
                <a:close/>
                <a:moveTo>
                  <a:pt x="128271" y="44158"/>
                </a:moveTo>
                <a:lnTo>
                  <a:pt x="133590" y="47228"/>
                </a:lnTo>
                <a:lnTo>
                  <a:pt x="133590" y="53337"/>
                </a:lnTo>
                <a:lnTo>
                  <a:pt x="128271" y="44158"/>
                </a:lnTo>
                <a:close/>
                <a:moveTo>
                  <a:pt x="139183" y="44097"/>
                </a:moveTo>
                <a:lnTo>
                  <a:pt x="133864" y="53337"/>
                </a:lnTo>
                <a:lnTo>
                  <a:pt x="133864" y="47167"/>
                </a:lnTo>
                <a:lnTo>
                  <a:pt x="139183" y="44097"/>
                </a:lnTo>
                <a:close/>
                <a:moveTo>
                  <a:pt x="139912" y="44158"/>
                </a:moveTo>
                <a:lnTo>
                  <a:pt x="145232" y="47228"/>
                </a:lnTo>
                <a:lnTo>
                  <a:pt x="145232" y="53337"/>
                </a:lnTo>
                <a:lnTo>
                  <a:pt x="139912" y="44158"/>
                </a:lnTo>
                <a:close/>
                <a:moveTo>
                  <a:pt x="150794" y="44097"/>
                </a:moveTo>
                <a:lnTo>
                  <a:pt x="145475" y="53337"/>
                </a:lnTo>
                <a:lnTo>
                  <a:pt x="145475" y="47167"/>
                </a:lnTo>
                <a:lnTo>
                  <a:pt x="150794" y="44097"/>
                </a:lnTo>
                <a:close/>
                <a:moveTo>
                  <a:pt x="151523" y="44158"/>
                </a:moveTo>
                <a:lnTo>
                  <a:pt x="156843" y="47228"/>
                </a:lnTo>
                <a:lnTo>
                  <a:pt x="156843" y="53337"/>
                </a:lnTo>
                <a:lnTo>
                  <a:pt x="151523" y="44158"/>
                </a:lnTo>
                <a:close/>
                <a:moveTo>
                  <a:pt x="162436" y="44097"/>
                </a:moveTo>
                <a:lnTo>
                  <a:pt x="157116" y="53337"/>
                </a:lnTo>
                <a:lnTo>
                  <a:pt x="157116" y="47167"/>
                </a:lnTo>
                <a:lnTo>
                  <a:pt x="162436" y="44097"/>
                </a:lnTo>
                <a:close/>
                <a:moveTo>
                  <a:pt x="163165" y="44158"/>
                </a:moveTo>
                <a:lnTo>
                  <a:pt x="168484" y="47228"/>
                </a:lnTo>
                <a:lnTo>
                  <a:pt x="168484" y="53337"/>
                </a:lnTo>
                <a:lnTo>
                  <a:pt x="163165" y="44158"/>
                </a:lnTo>
                <a:close/>
                <a:moveTo>
                  <a:pt x="174047" y="44097"/>
                </a:moveTo>
                <a:lnTo>
                  <a:pt x="168727" y="53337"/>
                </a:lnTo>
                <a:lnTo>
                  <a:pt x="168727" y="47167"/>
                </a:lnTo>
                <a:lnTo>
                  <a:pt x="174047" y="44097"/>
                </a:lnTo>
                <a:close/>
                <a:moveTo>
                  <a:pt x="174746" y="44158"/>
                </a:moveTo>
                <a:lnTo>
                  <a:pt x="180065" y="47228"/>
                </a:lnTo>
                <a:lnTo>
                  <a:pt x="180065" y="53337"/>
                </a:lnTo>
                <a:lnTo>
                  <a:pt x="174746" y="44158"/>
                </a:lnTo>
                <a:close/>
                <a:moveTo>
                  <a:pt x="185658" y="44097"/>
                </a:moveTo>
                <a:lnTo>
                  <a:pt x="180339" y="53337"/>
                </a:lnTo>
                <a:lnTo>
                  <a:pt x="180339" y="47167"/>
                </a:lnTo>
                <a:lnTo>
                  <a:pt x="185658" y="44097"/>
                </a:lnTo>
                <a:close/>
                <a:moveTo>
                  <a:pt x="186357" y="44158"/>
                </a:moveTo>
                <a:lnTo>
                  <a:pt x="191676" y="47228"/>
                </a:lnTo>
                <a:lnTo>
                  <a:pt x="191676" y="53337"/>
                </a:lnTo>
                <a:lnTo>
                  <a:pt x="186357" y="44158"/>
                </a:lnTo>
                <a:close/>
                <a:moveTo>
                  <a:pt x="197269" y="44097"/>
                </a:moveTo>
                <a:lnTo>
                  <a:pt x="191950" y="53337"/>
                </a:lnTo>
                <a:lnTo>
                  <a:pt x="191950" y="47167"/>
                </a:lnTo>
                <a:lnTo>
                  <a:pt x="197269" y="44097"/>
                </a:lnTo>
                <a:close/>
                <a:moveTo>
                  <a:pt x="197999" y="44158"/>
                </a:moveTo>
                <a:lnTo>
                  <a:pt x="203318" y="47228"/>
                </a:lnTo>
                <a:lnTo>
                  <a:pt x="203318" y="53337"/>
                </a:lnTo>
                <a:lnTo>
                  <a:pt x="197999" y="44158"/>
                </a:lnTo>
                <a:close/>
                <a:moveTo>
                  <a:pt x="208911" y="44097"/>
                </a:moveTo>
                <a:lnTo>
                  <a:pt x="203591" y="53337"/>
                </a:lnTo>
                <a:lnTo>
                  <a:pt x="203591" y="47167"/>
                </a:lnTo>
                <a:lnTo>
                  <a:pt x="208911" y="44097"/>
                </a:lnTo>
                <a:close/>
                <a:moveTo>
                  <a:pt x="209610" y="44158"/>
                </a:moveTo>
                <a:lnTo>
                  <a:pt x="214929" y="47228"/>
                </a:lnTo>
                <a:lnTo>
                  <a:pt x="214929" y="53337"/>
                </a:lnTo>
                <a:lnTo>
                  <a:pt x="209610" y="44158"/>
                </a:lnTo>
                <a:close/>
                <a:moveTo>
                  <a:pt x="220522" y="44097"/>
                </a:moveTo>
                <a:lnTo>
                  <a:pt x="215202" y="53337"/>
                </a:lnTo>
                <a:lnTo>
                  <a:pt x="215202" y="47167"/>
                </a:lnTo>
                <a:lnTo>
                  <a:pt x="220522" y="44097"/>
                </a:lnTo>
                <a:close/>
                <a:moveTo>
                  <a:pt x="221251" y="44158"/>
                </a:moveTo>
                <a:lnTo>
                  <a:pt x="226570" y="47228"/>
                </a:lnTo>
                <a:lnTo>
                  <a:pt x="226570" y="53337"/>
                </a:lnTo>
                <a:lnTo>
                  <a:pt x="221251" y="44158"/>
                </a:lnTo>
                <a:close/>
                <a:moveTo>
                  <a:pt x="232163" y="44097"/>
                </a:moveTo>
                <a:lnTo>
                  <a:pt x="226844" y="53337"/>
                </a:lnTo>
                <a:lnTo>
                  <a:pt x="226844" y="47167"/>
                </a:lnTo>
                <a:lnTo>
                  <a:pt x="232163" y="44097"/>
                </a:lnTo>
                <a:close/>
                <a:moveTo>
                  <a:pt x="232862" y="44097"/>
                </a:moveTo>
                <a:lnTo>
                  <a:pt x="238182" y="47167"/>
                </a:lnTo>
                <a:lnTo>
                  <a:pt x="238182" y="53337"/>
                </a:lnTo>
                <a:lnTo>
                  <a:pt x="232862" y="44097"/>
                </a:lnTo>
                <a:close/>
                <a:moveTo>
                  <a:pt x="244474" y="44097"/>
                </a:moveTo>
                <a:lnTo>
                  <a:pt x="249793" y="47167"/>
                </a:lnTo>
                <a:lnTo>
                  <a:pt x="249793" y="53337"/>
                </a:lnTo>
                <a:lnTo>
                  <a:pt x="244474" y="44097"/>
                </a:lnTo>
                <a:close/>
                <a:moveTo>
                  <a:pt x="256085" y="44097"/>
                </a:moveTo>
                <a:lnTo>
                  <a:pt x="261404" y="47167"/>
                </a:lnTo>
                <a:lnTo>
                  <a:pt x="261404" y="53337"/>
                </a:lnTo>
                <a:lnTo>
                  <a:pt x="256085" y="44097"/>
                </a:lnTo>
                <a:close/>
                <a:moveTo>
                  <a:pt x="267726" y="44097"/>
                </a:moveTo>
                <a:lnTo>
                  <a:pt x="273046" y="47167"/>
                </a:lnTo>
                <a:lnTo>
                  <a:pt x="273046" y="53337"/>
                </a:lnTo>
                <a:lnTo>
                  <a:pt x="267726" y="44097"/>
                </a:lnTo>
                <a:close/>
                <a:moveTo>
                  <a:pt x="11855" y="44249"/>
                </a:moveTo>
                <a:lnTo>
                  <a:pt x="17174" y="53459"/>
                </a:lnTo>
                <a:lnTo>
                  <a:pt x="17174" y="53459"/>
                </a:lnTo>
                <a:lnTo>
                  <a:pt x="11855" y="50389"/>
                </a:lnTo>
                <a:lnTo>
                  <a:pt x="11855" y="44249"/>
                </a:lnTo>
                <a:close/>
                <a:moveTo>
                  <a:pt x="23497" y="44249"/>
                </a:moveTo>
                <a:lnTo>
                  <a:pt x="28816" y="53459"/>
                </a:lnTo>
                <a:lnTo>
                  <a:pt x="28816" y="53459"/>
                </a:lnTo>
                <a:lnTo>
                  <a:pt x="23497" y="50389"/>
                </a:lnTo>
                <a:lnTo>
                  <a:pt x="23497" y="44249"/>
                </a:lnTo>
                <a:close/>
                <a:moveTo>
                  <a:pt x="35078" y="44249"/>
                </a:moveTo>
                <a:lnTo>
                  <a:pt x="40397" y="53459"/>
                </a:lnTo>
                <a:lnTo>
                  <a:pt x="40397" y="53459"/>
                </a:lnTo>
                <a:lnTo>
                  <a:pt x="35078" y="50389"/>
                </a:lnTo>
                <a:lnTo>
                  <a:pt x="35078" y="44249"/>
                </a:lnTo>
                <a:close/>
                <a:moveTo>
                  <a:pt x="93194" y="44249"/>
                </a:moveTo>
                <a:lnTo>
                  <a:pt x="98513" y="53459"/>
                </a:lnTo>
                <a:lnTo>
                  <a:pt x="98513" y="53459"/>
                </a:lnTo>
                <a:lnTo>
                  <a:pt x="93194" y="50419"/>
                </a:lnTo>
                <a:lnTo>
                  <a:pt x="93194" y="44249"/>
                </a:lnTo>
                <a:close/>
                <a:moveTo>
                  <a:pt x="244" y="44249"/>
                </a:moveTo>
                <a:lnTo>
                  <a:pt x="5563" y="53459"/>
                </a:lnTo>
                <a:lnTo>
                  <a:pt x="214" y="50389"/>
                </a:lnTo>
                <a:lnTo>
                  <a:pt x="214" y="44249"/>
                </a:lnTo>
                <a:close/>
                <a:moveTo>
                  <a:pt x="46689" y="44249"/>
                </a:moveTo>
                <a:lnTo>
                  <a:pt x="52008" y="53459"/>
                </a:lnTo>
                <a:lnTo>
                  <a:pt x="46689" y="50389"/>
                </a:lnTo>
                <a:lnTo>
                  <a:pt x="46689" y="44249"/>
                </a:lnTo>
                <a:close/>
                <a:moveTo>
                  <a:pt x="58330" y="44249"/>
                </a:moveTo>
                <a:lnTo>
                  <a:pt x="63650" y="53459"/>
                </a:lnTo>
                <a:lnTo>
                  <a:pt x="58330" y="50419"/>
                </a:lnTo>
                <a:lnTo>
                  <a:pt x="58330" y="44249"/>
                </a:lnTo>
                <a:close/>
                <a:moveTo>
                  <a:pt x="69941" y="44249"/>
                </a:moveTo>
                <a:lnTo>
                  <a:pt x="75261" y="53459"/>
                </a:lnTo>
                <a:lnTo>
                  <a:pt x="69941" y="50419"/>
                </a:lnTo>
                <a:lnTo>
                  <a:pt x="69941" y="44249"/>
                </a:lnTo>
                <a:close/>
                <a:moveTo>
                  <a:pt x="81583" y="44249"/>
                </a:moveTo>
                <a:lnTo>
                  <a:pt x="86902" y="53459"/>
                </a:lnTo>
                <a:lnTo>
                  <a:pt x="81583" y="50419"/>
                </a:lnTo>
                <a:lnTo>
                  <a:pt x="81583" y="44249"/>
                </a:lnTo>
                <a:close/>
                <a:moveTo>
                  <a:pt x="104836" y="44249"/>
                </a:moveTo>
                <a:lnTo>
                  <a:pt x="110155" y="53459"/>
                </a:lnTo>
                <a:lnTo>
                  <a:pt x="104836" y="50419"/>
                </a:lnTo>
                <a:lnTo>
                  <a:pt x="104836" y="44249"/>
                </a:lnTo>
                <a:close/>
                <a:moveTo>
                  <a:pt x="116416" y="44249"/>
                </a:moveTo>
                <a:lnTo>
                  <a:pt x="121736" y="53459"/>
                </a:lnTo>
                <a:lnTo>
                  <a:pt x="116416" y="50419"/>
                </a:lnTo>
                <a:lnTo>
                  <a:pt x="116416" y="44249"/>
                </a:lnTo>
                <a:close/>
                <a:moveTo>
                  <a:pt x="128058" y="44249"/>
                </a:moveTo>
                <a:lnTo>
                  <a:pt x="133377" y="53459"/>
                </a:lnTo>
                <a:lnTo>
                  <a:pt x="128058" y="50419"/>
                </a:lnTo>
                <a:lnTo>
                  <a:pt x="128058" y="44249"/>
                </a:lnTo>
                <a:close/>
                <a:moveTo>
                  <a:pt x="139669" y="44249"/>
                </a:moveTo>
                <a:lnTo>
                  <a:pt x="144988" y="53459"/>
                </a:lnTo>
                <a:lnTo>
                  <a:pt x="139669" y="50419"/>
                </a:lnTo>
                <a:lnTo>
                  <a:pt x="139669" y="44249"/>
                </a:lnTo>
                <a:close/>
                <a:moveTo>
                  <a:pt x="151311" y="44249"/>
                </a:moveTo>
                <a:lnTo>
                  <a:pt x="156630" y="53459"/>
                </a:lnTo>
                <a:lnTo>
                  <a:pt x="151311" y="50419"/>
                </a:lnTo>
                <a:lnTo>
                  <a:pt x="151311" y="44249"/>
                </a:lnTo>
                <a:close/>
                <a:moveTo>
                  <a:pt x="162922" y="44249"/>
                </a:moveTo>
                <a:lnTo>
                  <a:pt x="168241" y="53459"/>
                </a:lnTo>
                <a:lnTo>
                  <a:pt x="162922" y="50419"/>
                </a:lnTo>
                <a:lnTo>
                  <a:pt x="162922" y="44249"/>
                </a:lnTo>
                <a:close/>
                <a:moveTo>
                  <a:pt x="174503" y="44249"/>
                </a:moveTo>
                <a:lnTo>
                  <a:pt x="179822" y="53459"/>
                </a:lnTo>
                <a:lnTo>
                  <a:pt x="174503" y="50419"/>
                </a:lnTo>
                <a:lnTo>
                  <a:pt x="174503" y="44249"/>
                </a:lnTo>
                <a:close/>
                <a:moveTo>
                  <a:pt x="186144" y="44249"/>
                </a:moveTo>
                <a:lnTo>
                  <a:pt x="191463" y="53459"/>
                </a:lnTo>
                <a:lnTo>
                  <a:pt x="186144" y="50419"/>
                </a:lnTo>
                <a:lnTo>
                  <a:pt x="186144" y="44249"/>
                </a:lnTo>
                <a:close/>
                <a:moveTo>
                  <a:pt x="197755" y="44249"/>
                </a:moveTo>
                <a:lnTo>
                  <a:pt x="203075" y="53459"/>
                </a:lnTo>
                <a:lnTo>
                  <a:pt x="197755" y="50419"/>
                </a:lnTo>
                <a:lnTo>
                  <a:pt x="197755" y="44249"/>
                </a:lnTo>
                <a:close/>
                <a:moveTo>
                  <a:pt x="209397" y="44249"/>
                </a:moveTo>
                <a:lnTo>
                  <a:pt x="214716" y="53459"/>
                </a:lnTo>
                <a:lnTo>
                  <a:pt x="209397" y="50419"/>
                </a:lnTo>
                <a:lnTo>
                  <a:pt x="209397" y="44249"/>
                </a:lnTo>
                <a:close/>
                <a:moveTo>
                  <a:pt x="221008" y="44249"/>
                </a:moveTo>
                <a:lnTo>
                  <a:pt x="226327" y="53459"/>
                </a:lnTo>
                <a:lnTo>
                  <a:pt x="221008" y="50419"/>
                </a:lnTo>
                <a:lnTo>
                  <a:pt x="221008" y="44249"/>
                </a:lnTo>
                <a:close/>
                <a:moveTo>
                  <a:pt x="232650" y="44249"/>
                </a:moveTo>
                <a:lnTo>
                  <a:pt x="237969" y="53459"/>
                </a:lnTo>
                <a:lnTo>
                  <a:pt x="232650" y="50419"/>
                </a:lnTo>
                <a:lnTo>
                  <a:pt x="232650" y="44249"/>
                </a:lnTo>
                <a:close/>
                <a:moveTo>
                  <a:pt x="244230" y="44249"/>
                </a:moveTo>
                <a:lnTo>
                  <a:pt x="249550" y="53459"/>
                </a:lnTo>
                <a:lnTo>
                  <a:pt x="244230" y="50419"/>
                </a:lnTo>
                <a:lnTo>
                  <a:pt x="244230" y="44249"/>
                </a:lnTo>
                <a:close/>
                <a:moveTo>
                  <a:pt x="255872" y="44249"/>
                </a:moveTo>
                <a:lnTo>
                  <a:pt x="261191" y="53459"/>
                </a:lnTo>
                <a:lnTo>
                  <a:pt x="255872" y="50419"/>
                </a:lnTo>
                <a:lnTo>
                  <a:pt x="255872" y="44249"/>
                </a:lnTo>
                <a:close/>
                <a:moveTo>
                  <a:pt x="267483" y="44249"/>
                </a:moveTo>
                <a:lnTo>
                  <a:pt x="272802" y="53459"/>
                </a:lnTo>
                <a:lnTo>
                  <a:pt x="267483" y="50419"/>
                </a:lnTo>
                <a:lnTo>
                  <a:pt x="267483" y="44249"/>
                </a:lnTo>
                <a:close/>
                <a:moveTo>
                  <a:pt x="58057" y="44310"/>
                </a:moveTo>
                <a:lnTo>
                  <a:pt x="58057" y="50419"/>
                </a:lnTo>
                <a:lnTo>
                  <a:pt x="52737" y="53489"/>
                </a:lnTo>
                <a:lnTo>
                  <a:pt x="52737" y="53489"/>
                </a:lnTo>
                <a:lnTo>
                  <a:pt x="58057" y="44310"/>
                </a:lnTo>
                <a:close/>
                <a:moveTo>
                  <a:pt x="69698" y="44310"/>
                </a:moveTo>
                <a:lnTo>
                  <a:pt x="69698" y="50419"/>
                </a:lnTo>
                <a:lnTo>
                  <a:pt x="64379" y="53489"/>
                </a:lnTo>
                <a:lnTo>
                  <a:pt x="64379" y="53489"/>
                </a:lnTo>
                <a:lnTo>
                  <a:pt x="69698" y="44310"/>
                </a:lnTo>
                <a:close/>
                <a:moveTo>
                  <a:pt x="81309" y="44310"/>
                </a:moveTo>
                <a:lnTo>
                  <a:pt x="81309" y="50419"/>
                </a:lnTo>
                <a:lnTo>
                  <a:pt x="75990" y="53489"/>
                </a:lnTo>
                <a:lnTo>
                  <a:pt x="75990" y="53489"/>
                </a:lnTo>
                <a:lnTo>
                  <a:pt x="81309" y="44310"/>
                </a:lnTo>
                <a:close/>
                <a:moveTo>
                  <a:pt x="92951" y="44310"/>
                </a:moveTo>
                <a:lnTo>
                  <a:pt x="92951" y="50419"/>
                </a:lnTo>
                <a:lnTo>
                  <a:pt x="87632" y="53489"/>
                </a:lnTo>
                <a:lnTo>
                  <a:pt x="87632" y="53489"/>
                </a:lnTo>
                <a:lnTo>
                  <a:pt x="92951" y="44310"/>
                </a:lnTo>
                <a:close/>
                <a:moveTo>
                  <a:pt x="104562" y="44310"/>
                </a:moveTo>
                <a:lnTo>
                  <a:pt x="104562" y="50419"/>
                </a:lnTo>
                <a:lnTo>
                  <a:pt x="99243" y="53489"/>
                </a:lnTo>
                <a:lnTo>
                  <a:pt x="99243" y="53489"/>
                </a:lnTo>
                <a:lnTo>
                  <a:pt x="104562" y="44310"/>
                </a:lnTo>
                <a:close/>
                <a:moveTo>
                  <a:pt x="116143" y="44310"/>
                </a:moveTo>
                <a:lnTo>
                  <a:pt x="116143" y="50419"/>
                </a:lnTo>
                <a:lnTo>
                  <a:pt x="110824" y="53489"/>
                </a:lnTo>
                <a:lnTo>
                  <a:pt x="110824" y="53489"/>
                </a:lnTo>
                <a:lnTo>
                  <a:pt x="116143" y="44310"/>
                </a:lnTo>
                <a:close/>
                <a:moveTo>
                  <a:pt x="127784" y="44310"/>
                </a:moveTo>
                <a:lnTo>
                  <a:pt x="127784" y="50419"/>
                </a:lnTo>
                <a:lnTo>
                  <a:pt x="122465" y="53489"/>
                </a:lnTo>
                <a:lnTo>
                  <a:pt x="122465" y="53489"/>
                </a:lnTo>
                <a:lnTo>
                  <a:pt x="127784" y="44310"/>
                </a:lnTo>
                <a:close/>
                <a:moveTo>
                  <a:pt x="139396" y="44310"/>
                </a:moveTo>
                <a:lnTo>
                  <a:pt x="139396" y="50419"/>
                </a:lnTo>
                <a:lnTo>
                  <a:pt x="134076" y="53489"/>
                </a:lnTo>
                <a:lnTo>
                  <a:pt x="134076" y="53489"/>
                </a:lnTo>
                <a:lnTo>
                  <a:pt x="139396" y="44310"/>
                </a:lnTo>
                <a:close/>
                <a:moveTo>
                  <a:pt x="151037" y="44310"/>
                </a:moveTo>
                <a:lnTo>
                  <a:pt x="151037" y="50419"/>
                </a:lnTo>
                <a:lnTo>
                  <a:pt x="145718" y="53489"/>
                </a:lnTo>
                <a:lnTo>
                  <a:pt x="145718" y="53489"/>
                </a:lnTo>
                <a:lnTo>
                  <a:pt x="151037" y="44310"/>
                </a:lnTo>
                <a:close/>
                <a:moveTo>
                  <a:pt x="162648" y="44310"/>
                </a:moveTo>
                <a:lnTo>
                  <a:pt x="162648" y="50419"/>
                </a:lnTo>
                <a:lnTo>
                  <a:pt x="157329" y="53489"/>
                </a:lnTo>
                <a:lnTo>
                  <a:pt x="157329" y="53489"/>
                </a:lnTo>
                <a:lnTo>
                  <a:pt x="162648" y="44310"/>
                </a:lnTo>
                <a:close/>
                <a:moveTo>
                  <a:pt x="174290" y="44310"/>
                </a:moveTo>
                <a:lnTo>
                  <a:pt x="174290" y="50419"/>
                </a:lnTo>
                <a:lnTo>
                  <a:pt x="168971" y="53489"/>
                </a:lnTo>
                <a:lnTo>
                  <a:pt x="168971" y="53489"/>
                </a:lnTo>
                <a:lnTo>
                  <a:pt x="174290" y="44310"/>
                </a:lnTo>
                <a:close/>
                <a:moveTo>
                  <a:pt x="185871" y="44310"/>
                </a:moveTo>
                <a:lnTo>
                  <a:pt x="185871" y="50419"/>
                </a:lnTo>
                <a:lnTo>
                  <a:pt x="180551" y="53489"/>
                </a:lnTo>
                <a:lnTo>
                  <a:pt x="180551" y="53489"/>
                </a:lnTo>
                <a:lnTo>
                  <a:pt x="185871" y="44310"/>
                </a:lnTo>
                <a:close/>
                <a:moveTo>
                  <a:pt x="197512" y="44310"/>
                </a:moveTo>
                <a:lnTo>
                  <a:pt x="197512" y="50419"/>
                </a:lnTo>
                <a:lnTo>
                  <a:pt x="192193" y="53489"/>
                </a:lnTo>
                <a:lnTo>
                  <a:pt x="192193" y="53489"/>
                </a:lnTo>
                <a:lnTo>
                  <a:pt x="197512" y="44310"/>
                </a:lnTo>
                <a:close/>
                <a:moveTo>
                  <a:pt x="209123" y="44310"/>
                </a:moveTo>
                <a:lnTo>
                  <a:pt x="209123" y="50419"/>
                </a:lnTo>
                <a:lnTo>
                  <a:pt x="203804" y="53489"/>
                </a:lnTo>
                <a:lnTo>
                  <a:pt x="203804" y="53489"/>
                </a:lnTo>
                <a:lnTo>
                  <a:pt x="209123" y="44310"/>
                </a:lnTo>
                <a:close/>
                <a:moveTo>
                  <a:pt x="220765" y="44310"/>
                </a:moveTo>
                <a:lnTo>
                  <a:pt x="220765" y="50419"/>
                </a:lnTo>
                <a:lnTo>
                  <a:pt x="215446" y="53489"/>
                </a:lnTo>
                <a:lnTo>
                  <a:pt x="215446" y="53489"/>
                </a:lnTo>
                <a:lnTo>
                  <a:pt x="220765" y="44310"/>
                </a:lnTo>
                <a:close/>
                <a:moveTo>
                  <a:pt x="243957" y="44310"/>
                </a:moveTo>
                <a:lnTo>
                  <a:pt x="243957" y="50419"/>
                </a:lnTo>
                <a:lnTo>
                  <a:pt x="238638" y="53489"/>
                </a:lnTo>
                <a:lnTo>
                  <a:pt x="238638" y="53489"/>
                </a:lnTo>
                <a:lnTo>
                  <a:pt x="243957" y="44310"/>
                </a:lnTo>
                <a:close/>
                <a:moveTo>
                  <a:pt x="255598" y="44310"/>
                </a:moveTo>
                <a:lnTo>
                  <a:pt x="255598" y="50419"/>
                </a:lnTo>
                <a:lnTo>
                  <a:pt x="250279" y="53489"/>
                </a:lnTo>
                <a:lnTo>
                  <a:pt x="250279" y="53489"/>
                </a:lnTo>
                <a:lnTo>
                  <a:pt x="255598" y="44310"/>
                </a:lnTo>
                <a:close/>
                <a:moveTo>
                  <a:pt x="34834" y="44249"/>
                </a:moveTo>
                <a:lnTo>
                  <a:pt x="34834" y="50419"/>
                </a:lnTo>
                <a:lnTo>
                  <a:pt x="29515" y="53489"/>
                </a:lnTo>
                <a:lnTo>
                  <a:pt x="29515" y="53489"/>
                </a:lnTo>
                <a:lnTo>
                  <a:pt x="34834" y="44249"/>
                </a:lnTo>
                <a:close/>
                <a:moveTo>
                  <a:pt x="46446" y="44249"/>
                </a:moveTo>
                <a:lnTo>
                  <a:pt x="46446" y="50419"/>
                </a:lnTo>
                <a:lnTo>
                  <a:pt x="41126" y="53489"/>
                </a:lnTo>
                <a:lnTo>
                  <a:pt x="41126" y="53489"/>
                </a:lnTo>
                <a:lnTo>
                  <a:pt x="46446" y="44249"/>
                </a:lnTo>
                <a:close/>
                <a:moveTo>
                  <a:pt x="232376" y="44310"/>
                </a:moveTo>
                <a:lnTo>
                  <a:pt x="232376" y="50419"/>
                </a:lnTo>
                <a:lnTo>
                  <a:pt x="227057" y="53489"/>
                </a:lnTo>
                <a:lnTo>
                  <a:pt x="232376" y="44310"/>
                </a:lnTo>
                <a:close/>
                <a:moveTo>
                  <a:pt x="267210" y="44310"/>
                </a:moveTo>
                <a:lnTo>
                  <a:pt x="267210" y="50419"/>
                </a:lnTo>
                <a:lnTo>
                  <a:pt x="261890" y="53489"/>
                </a:lnTo>
                <a:lnTo>
                  <a:pt x="267210" y="44310"/>
                </a:lnTo>
                <a:close/>
                <a:moveTo>
                  <a:pt x="278851" y="44310"/>
                </a:moveTo>
                <a:lnTo>
                  <a:pt x="278851" y="50419"/>
                </a:lnTo>
                <a:lnTo>
                  <a:pt x="273532" y="53489"/>
                </a:lnTo>
                <a:lnTo>
                  <a:pt x="278851" y="44310"/>
                </a:lnTo>
                <a:close/>
                <a:moveTo>
                  <a:pt x="11582" y="44249"/>
                </a:moveTo>
                <a:lnTo>
                  <a:pt x="11582" y="50419"/>
                </a:lnTo>
                <a:lnTo>
                  <a:pt x="6262" y="53489"/>
                </a:lnTo>
                <a:lnTo>
                  <a:pt x="11582" y="44249"/>
                </a:lnTo>
                <a:close/>
                <a:moveTo>
                  <a:pt x="23223" y="44310"/>
                </a:moveTo>
                <a:lnTo>
                  <a:pt x="23223" y="50419"/>
                </a:lnTo>
                <a:lnTo>
                  <a:pt x="17904" y="53489"/>
                </a:lnTo>
                <a:lnTo>
                  <a:pt x="23223" y="44310"/>
                </a:lnTo>
                <a:close/>
                <a:moveTo>
                  <a:pt x="69850" y="50601"/>
                </a:moveTo>
                <a:lnTo>
                  <a:pt x="75169" y="53671"/>
                </a:lnTo>
                <a:lnTo>
                  <a:pt x="64531" y="53671"/>
                </a:lnTo>
                <a:lnTo>
                  <a:pt x="69850" y="50601"/>
                </a:lnTo>
                <a:close/>
                <a:moveTo>
                  <a:pt x="81431" y="50601"/>
                </a:moveTo>
                <a:lnTo>
                  <a:pt x="86750" y="53671"/>
                </a:lnTo>
                <a:lnTo>
                  <a:pt x="76112" y="53671"/>
                </a:lnTo>
                <a:lnTo>
                  <a:pt x="81431" y="50601"/>
                </a:lnTo>
                <a:close/>
                <a:moveTo>
                  <a:pt x="93042" y="50601"/>
                </a:moveTo>
                <a:lnTo>
                  <a:pt x="98361" y="53671"/>
                </a:lnTo>
                <a:lnTo>
                  <a:pt x="87723" y="53671"/>
                </a:lnTo>
                <a:lnTo>
                  <a:pt x="93042" y="50601"/>
                </a:lnTo>
                <a:close/>
                <a:moveTo>
                  <a:pt x="104684" y="50601"/>
                </a:moveTo>
                <a:lnTo>
                  <a:pt x="110003" y="53671"/>
                </a:lnTo>
                <a:lnTo>
                  <a:pt x="99364" y="53671"/>
                </a:lnTo>
                <a:lnTo>
                  <a:pt x="104684" y="50601"/>
                </a:lnTo>
                <a:close/>
                <a:moveTo>
                  <a:pt x="116295" y="50601"/>
                </a:moveTo>
                <a:lnTo>
                  <a:pt x="121614" y="53671"/>
                </a:lnTo>
                <a:lnTo>
                  <a:pt x="110976" y="53671"/>
                </a:lnTo>
                <a:lnTo>
                  <a:pt x="116295" y="50601"/>
                </a:lnTo>
                <a:close/>
                <a:moveTo>
                  <a:pt x="127936" y="50601"/>
                </a:moveTo>
                <a:lnTo>
                  <a:pt x="133256" y="53671"/>
                </a:lnTo>
                <a:lnTo>
                  <a:pt x="122617" y="53671"/>
                </a:lnTo>
                <a:lnTo>
                  <a:pt x="127936" y="50601"/>
                </a:lnTo>
                <a:close/>
                <a:moveTo>
                  <a:pt x="139548" y="50601"/>
                </a:moveTo>
                <a:lnTo>
                  <a:pt x="144867" y="53671"/>
                </a:lnTo>
                <a:lnTo>
                  <a:pt x="134228" y="53671"/>
                </a:lnTo>
                <a:lnTo>
                  <a:pt x="139548" y="50601"/>
                </a:lnTo>
                <a:close/>
                <a:moveTo>
                  <a:pt x="151159" y="50601"/>
                </a:moveTo>
                <a:lnTo>
                  <a:pt x="156478" y="53671"/>
                </a:lnTo>
                <a:lnTo>
                  <a:pt x="145840" y="53671"/>
                </a:lnTo>
                <a:lnTo>
                  <a:pt x="151159" y="50601"/>
                </a:lnTo>
                <a:close/>
                <a:moveTo>
                  <a:pt x="162770" y="50601"/>
                </a:moveTo>
                <a:lnTo>
                  <a:pt x="168089" y="53671"/>
                </a:lnTo>
                <a:lnTo>
                  <a:pt x="157451" y="53671"/>
                </a:lnTo>
                <a:lnTo>
                  <a:pt x="162770" y="50601"/>
                </a:lnTo>
                <a:close/>
                <a:moveTo>
                  <a:pt x="174411" y="50601"/>
                </a:moveTo>
                <a:lnTo>
                  <a:pt x="179731" y="53671"/>
                </a:lnTo>
                <a:lnTo>
                  <a:pt x="169092" y="53671"/>
                </a:lnTo>
                <a:lnTo>
                  <a:pt x="174411" y="50601"/>
                </a:lnTo>
                <a:close/>
                <a:moveTo>
                  <a:pt x="186023" y="50601"/>
                </a:moveTo>
                <a:lnTo>
                  <a:pt x="191342" y="53671"/>
                </a:lnTo>
                <a:lnTo>
                  <a:pt x="180703" y="53671"/>
                </a:lnTo>
                <a:lnTo>
                  <a:pt x="186023" y="50601"/>
                </a:lnTo>
                <a:close/>
                <a:moveTo>
                  <a:pt x="197634" y="50601"/>
                </a:moveTo>
                <a:lnTo>
                  <a:pt x="202953" y="53671"/>
                </a:lnTo>
                <a:lnTo>
                  <a:pt x="192345" y="53671"/>
                </a:lnTo>
                <a:lnTo>
                  <a:pt x="197634" y="50601"/>
                </a:lnTo>
                <a:close/>
                <a:moveTo>
                  <a:pt x="209275" y="50601"/>
                </a:moveTo>
                <a:lnTo>
                  <a:pt x="214595" y="53671"/>
                </a:lnTo>
                <a:lnTo>
                  <a:pt x="203956" y="53671"/>
                </a:lnTo>
                <a:lnTo>
                  <a:pt x="209275" y="50601"/>
                </a:lnTo>
                <a:close/>
                <a:moveTo>
                  <a:pt x="220856" y="50601"/>
                </a:moveTo>
                <a:lnTo>
                  <a:pt x="226175" y="53671"/>
                </a:lnTo>
                <a:lnTo>
                  <a:pt x="215537" y="53671"/>
                </a:lnTo>
                <a:lnTo>
                  <a:pt x="220856" y="50601"/>
                </a:lnTo>
                <a:close/>
                <a:moveTo>
                  <a:pt x="232498" y="50601"/>
                </a:moveTo>
                <a:lnTo>
                  <a:pt x="237817" y="53671"/>
                </a:lnTo>
                <a:lnTo>
                  <a:pt x="227178" y="53671"/>
                </a:lnTo>
                <a:lnTo>
                  <a:pt x="232498" y="50601"/>
                </a:lnTo>
                <a:close/>
                <a:moveTo>
                  <a:pt x="244109" y="50601"/>
                </a:moveTo>
                <a:lnTo>
                  <a:pt x="249428" y="53671"/>
                </a:lnTo>
                <a:lnTo>
                  <a:pt x="238790" y="53671"/>
                </a:lnTo>
                <a:lnTo>
                  <a:pt x="244109" y="50601"/>
                </a:lnTo>
                <a:close/>
                <a:moveTo>
                  <a:pt x="255750" y="50601"/>
                </a:moveTo>
                <a:lnTo>
                  <a:pt x="261070" y="53671"/>
                </a:lnTo>
                <a:lnTo>
                  <a:pt x="250431" y="53671"/>
                </a:lnTo>
                <a:lnTo>
                  <a:pt x="255750" y="50601"/>
                </a:lnTo>
                <a:close/>
                <a:moveTo>
                  <a:pt x="267362" y="50601"/>
                </a:moveTo>
                <a:lnTo>
                  <a:pt x="272681" y="53671"/>
                </a:lnTo>
                <a:lnTo>
                  <a:pt x="262042" y="53671"/>
                </a:lnTo>
                <a:lnTo>
                  <a:pt x="267362" y="50601"/>
                </a:lnTo>
                <a:close/>
                <a:moveTo>
                  <a:pt x="279003" y="50601"/>
                </a:moveTo>
                <a:lnTo>
                  <a:pt x="284322" y="53671"/>
                </a:lnTo>
                <a:lnTo>
                  <a:pt x="273684" y="53671"/>
                </a:lnTo>
                <a:lnTo>
                  <a:pt x="279003" y="50601"/>
                </a:lnTo>
                <a:close/>
                <a:moveTo>
                  <a:pt x="11703" y="50632"/>
                </a:moveTo>
                <a:lnTo>
                  <a:pt x="17023" y="53732"/>
                </a:lnTo>
                <a:lnTo>
                  <a:pt x="6384" y="53732"/>
                </a:lnTo>
                <a:lnTo>
                  <a:pt x="11703" y="50632"/>
                </a:lnTo>
                <a:close/>
                <a:moveTo>
                  <a:pt x="23345" y="50632"/>
                </a:moveTo>
                <a:lnTo>
                  <a:pt x="28664" y="53732"/>
                </a:lnTo>
                <a:lnTo>
                  <a:pt x="18026" y="53732"/>
                </a:lnTo>
                <a:lnTo>
                  <a:pt x="23345" y="50632"/>
                </a:lnTo>
                <a:close/>
                <a:moveTo>
                  <a:pt x="34956" y="50632"/>
                </a:moveTo>
                <a:lnTo>
                  <a:pt x="40275" y="53732"/>
                </a:lnTo>
                <a:lnTo>
                  <a:pt x="29637" y="53732"/>
                </a:lnTo>
                <a:lnTo>
                  <a:pt x="34956" y="50632"/>
                </a:lnTo>
                <a:close/>
                <a:moveTo>
                  <a:pt x="46598" y="50632"/>
                </a:moveTo>
                <a:lnTo>
                  <a:pt x="51886" y="53732"/>
                </a:lnTo>
                <a:lnTo>
                  <a:pt x="41248" y="53732"/>
                </a:lnTo>
                <a:lnTo>
                  <a:pt x="46598" y="50632"/>
                </a:lnTo>
                <a:close/>
                <a:moveTo>
                  <a:pt x="58209" y="50632"/>
                </a:moveTo>
                <a:lnTo>
                  <a:pt x="63528" y="53732"/>
                </a:lnTo>
                <a:lnTo>
                  <a:pt x="52889" y="53732"/>
                </a:lnTo>
                <a:lnTo>
                  <a:pt x="58209" y="50632"/>
                </a:lnTo>
                <a:close/>
                <a:moveTo>
                  <a:pt x="17023" y="53945"/>
                </a:moveTo>
                <a:lnTo>
                  <a:pt x="11703" y="57015"/>
                </a:lnTo>
                <a:lnTo>
                  <a:pt x="6384" y="53945"/>
                </a:lnTo>
                <a:close/>
                <a:moveTo>
                  <a:pt x="28664" y="53945"/>
                </a:moveTo>
                <a:lnTo>
                  <a:pt x="23345" y="57015"/>
                </a:lnTo>
                <a:lnTo>
                  <a:pt x="18026" y="53945"/>
                </a:lnTo>
                <a:close/>
                <a:moveTo>
                  <a:pt x="40275" y="53945"/>
                </a:moveTo>
                <a:lnTo>
                  <a:pt x="34956" y="57015"/>
                </a:lnTo>
                <a:lnTo>
                  <a:pt x="29637" y="53945"/>
                </a:lnTo>
                <a:close/>
                <a:moveTo>
                  <a:pt x="51886" y="53945"/>
                </a:moveTo>
                <a:lnTo>
                  <a:pt x="46567" y="57015"/>
                </a:lnTo>
                <a:lnTo>
                  <a:pt x="41248" y="53945"/>
                </a:lnTo>
                <a:close/>
                <a:moveTo>
                  <a:pt x="63528" y="53945"/>
                </a:moveTo>
                <a:lnTo>
                  <a:pt x="58209" y="57015"/>
                </a:lnTo>
                <a:lnTo>
                  <a:pt x="52889" y="53945"/>
                </a:lnTo>
                <a:close/>
                <a:moveTo>
                  <a:pt x="75169" y="53945"/>
                </a:moveTo>
                <a:lnTo>
                  <a:pt x="69850" y="57015"/>
                </a:lnTo>
                <a:lnTo>
                  <a:pt x="64531" y="53945"/>
                </a:lnTo>
                <a:close/>
                <a:moveTo>
                  <a:pt x="86750" y="53945"/>
                </a:moveTo>
                <a:lnTo>
                  <a:pt x="81431" y="57015"/>
                </a:lnTo>
                <a:lnTo>
                  <a:pt x="76112" y="53945"/>
                </a:lnTo>
                <a:close/>
                <a:moveTo>
                  <a:pt x="98361" y="53945"/>
                </a:moveTo>
                <a:lnTo>
                  <a:pt x="93042" y="57015"/>
                </a:lnTo>
                <a:lnTo>
                  <a:pt x="87723" y="53945"/>
                </a:lnTo>
                <a:close/>
                <a:moveTo>
                  <a:pt x="110003" y="53945"/>
                </a:moveTo>
                <a:lnTo>
                  <a:pt x="104684" y="57015"/>
                </a:lnTo>
                <a:lnTo>
                  <a:pt x="99364" y="53945"/>
                </a:lnTo>
                <a:close/>
                <a:moveTo>
                  <a:pt x="121614" y="53945"/>
                </a:moveTo>
                <a:lnTo>
                  <a:pt x="116295" y="57015"/>
                </a:lnTo>
                <a:lnTo>
                  <a:pt x="110976" y="53945"/>
                </a:lnTo>
                <a:close/>
                <a:moveTo>
                  <a:pt x="133256" y="53945"/>
                </a:moveTo>
                <a:lnTo>
                  <a:pt x="127936" y="57015"/>
                </a:lnTo>
                <a:lnTo>
                  <a:pt x="122617" y="53945"/>
                </a:lnTo>
                <a:close/>
                <a:moveTo>
                  <a:pt x="144867" y="53945"/>
                </a:moveTo>
                <a:lnTo>
                  <a:pt x="139548" y="57015"/>
                </a:lnTo>
                <a:lnTo>
                  <a:pt x="134228" y="53945"/>
                </a:lnTo>
                <a:close/>
                <a:moveTo>
                  <a:pt x="156478" y="53945"/>
                </a:moveTo>
                <a:lnTo>
                  <a:pt x="151159" y="57015"/>
                </a:lnTo>
                <a:lnTo>
                  <a:pt x="145840" y="53945"/>
                </a:lnTo>
                <a:close/>
                <a:moveTo>
                  <a:pt x="168089" y="53945"/>
                </a:moveTo>
                <a:lnTo>
                  <a:pt x="162770" y="57015"/>
                </a:lnTo>
                <a:lnTo>
                  <a:pt x="157451" y="53945"/>
                </a:lnTo>
                <a:close/>
                <a:moveTo>
                  <a:pt x="179731" y="53945"/>
                </a:moveTo>
                <a:lnTo>
                  <a:pt x="174411" y="57015"/>
                </a:lnTo>
                <a:lnTo>
                  <a:pt x="169092" y="53945"/>
                </a:lnTo>
                <a:close/>
                <a:moveTo>
                  <a:pt x="191342" y="53945"/>
                </a:moveTo>
                <a:lnTo>
                  <a:pt x="186023" y="57015"/>
                </a:lnTo>
                <a:lnTo>
                  <a:pt x="180703" y="53945"/>
                </a:lnTo>
                <a:close/>
                <a:moveTo>
                  <a:pt x="202953" y="53945"/>
                </a:moveTo>
                <a:lnTo>
                  <a:pt x="197634" y="57015"/>
                </a:lnTo>
                <a:lnTo>
                  <a:pt x="192315" y="53945"/>
                </a:lnTo>
                <a:close/>
                <a:moveTo>
                  <a:pt x="214564" y="53945"/>
                </a:moveTo>
                <a:lnTo>
                  <a:pt x="209245" y="57015"/>
                </a:lnTo>
                <a:lnTo>
                  <a:pt x="203926" y="53945"/>
                </a:lnTo>
                <a:close/>
                <a:moveTo>
                  <a:pt x="226175" y="53945"/>
                </a:moveTo>
                <a:lnTo>
                  <a:pt x="220856" y="57015"/>
                </a:lnTo>
                <a:lnTo>
                  <a:pt x="215537" y="53945"/>
                </a:lnTo>
                <a:close/>
                <a:moveTo>
                  <a:pt x="237817" y="53945"/>
                </a:moveTo>
                <a:lnTo>
                  <a:pt x="232498" y="57015"/>
                </a:lnTo>
                <a:lnTo>
                  <a:pt x="227178" y="53945"/>
                </a:lnTo>
                <a:close/>
                <a:moveTo>
                  <a:pt x="249428" y="53945"/>
                </a:moveTo>
                <a:lnTo>
                  <a:pt x="244109" y="57015"/>
                </a:lnTo>
                <a:lnTo>
                  <a:pt x="238790" y="53945"/>
                </a:lnTo>
                <a:close/>
                <a:moveTo>
                  <a:pt x="261070" y="53945"/>
                </a:moveTo>
                <a:lnTo>
                  <a:pt x="255750" y="57015"/>
                </a:lnTo>
                <a:lnTo>
                  <a:pt x="250431" y="53945"/>
                </a:lnTo>
                <a:close/>
                <a:moveTo>
                  <a:pt x="272681" y="53945"/>
                </a:moveTo>
                <a:lnTo>
                  <a:pt x="267362" y="57015"/>
                </a:lnTo>
                <a:lnTo>
                  <a:pt x="262042" y="53945"/>
                </a:lnTo>
                <a:close/>
                <a:moveTo>
                  <a:pt x="284292" y="53945"/>
                </a:moveTo>
                <a:lnTo>
                  <a:pt x="278973" y="57015"/>
                </a:lnTo>
                <a:lnTo>
                  <a:pt x="273653" y="53945"/>
                </a:lnTo>
                <a:close/>
                <a:moveTo>
                  <a:pt x="17174" y="54188"/>
                </a:moveTo>
                <a:lnTo>
                  <a:pt x="11855" y="63368"/>
                </a:lnTo>
                <a:lnTo>
                  <a:pt x="11855" y="57258"/>
                </a:lnTo>
                <a:lnTo>
                  <a:pt x="17174" y="54188"/>
                </a:lnTo>
                <a:close/>
                <a:moveTo>
                  <a:pt x="28816" y="54188"/>
                </a:moveTo>
                <a:lnTo>
                  <a:pt x="23497" y="63368"/>
                </a:lnTo>
                <a:lnTo>
                  <a:pt x="23497" y="57258"/>
                </a:lnTo>
                <a:lnTo>
                  <a:pt x="28816" y="54188"/>
                </a:lnTo>
                <a:close/>
                <a:moveTo>
                  <a:pt x="52008" y="54188"/>
                </a:moveTo>
                <a:lnTo>
                  <a:pt x="46689" y="63368"/>
                </a:lnTo>
                <a:lnTo>
                  <a:pt x="46689" y="57258"/>
                </a:lnTo>
                <a:lnTo>
                  <a:pt x="52008" y="54188"/>
                </a:lnTo>
                <a:close/>
                <a:moveTo>
                  <a:pt x="63650" y="54188"/>
                </a:moveTo>
                <a:lnTo>
                  <a:pt x="58330" y="63368"/>
                </a:lnTo>
                <a:lnTo>
                  <a:pt x="58330" y="57258"/>
                </a:lnTo>
                <a:lnTo>
                  <a:pt x="63650" y="54188"/>
                </a:lnTo>
                <a:close/>
                <a:moveTo>
                  <a:pt x="226327" y="54188"/>
                </a:moveTo>
                <a:lnTo>
                  <a:pt x="221008" y="63368"/>
                </a:lnTo>
                <a:lnTo>
                  <a:pt x="221008" y="57258"/>
                </a:lnTo>
                <a:lnTo>
                  <a:pt x="226327" y="54188"/>
                </a:lnTo>
                <a:close/>
                <a:moveTo>
                  <a:pt x="237969" y="54188"/>
                </a:moveTo>
                <a:lnTo>
                  <a:pt x="232650" y="63368"/>
                </a:lnTo>
                <a:lnTo>
                  <a:pt x="232650" y="57258"/>
                </a:lnTo>
                <a:lnTo>
                  <a:pt x="237969" y="54188"/>
                </a:lnTo>
                <a:close/>
                <a:moveTo>
                  <a:pt x="249550" y="54188"/>
                </a:moveTo>
                <a:lnTo>
                  <a:pt x="244230" y="63368"/>
                </a:lnTo>
                <a:lnTo>
                  <a:pt x="244230" y="57258"/>
                </a:lnTo>
                <a:lnTo>
                  <a:pt x="249550" y="54188"/>
                </a:lnTo>
                <a:close/>
                <a:moveTo>
                  <a:pt x="261191" y="54188"/>
                </a:moveTo>
                <a:lnTo>
                  <a:pt x="255872" y="63368"/>
                </a:lnTo>
                <a:lnTo>
                  <a:pt x="255872" y="57258"/>
                </a:lnTo>
                <a:lnTo>
                  <a:pt x="261191" y="54188"/>
                </a:lnTo>
                <a:close/>
                <a:moveTo>
                  <a:pt x="272802" y="54188"/>
                </a:moveTo>
                <a:lnTo>
                  <a:pt x="267483" y="63368"/>
                </a:lnTo>
                <a:lnTo>
                  <a:pt x="267483" y="57258"/>
                </a:lnTo>
                <a:lnTo>
                  <a:pt x="272802" y="54188"/>
                </a:lnTo>
                <a:close/>
                <a:moveTo>
                  <a:pt x="284444" y="54188"/>
                </a:moveTo>
                <a:lnTo>
                  <a:pt x="279125" y="63368"/>
                </a:lnTo>
                <a:lnTo>
                  <a:pt x="279125" y="57258"/>
                </a:lnTo>
                <a:lnTo>
                  <a:pt x="284444" y="54188"/>
                </a:lnTo>
                <a:close/>
                <a:moveTo>
                  <a:pt x="6262" y="54218"/>
                </a:moveTo>
                <a:lnTo>
                  <a:pt x="11582" y="57258"/>
                </a:lnTo>
                <a:lnTo>
                  <a:pt x="11582" y="63398"/>
                </a:lnTo>
                <a:lnTo>
                  <a:pt x="6262" y="54218"/>
                </a:lnTo>
                <a:close/>
                <a:moveTo>
                  <a:pt x="17904" y="54218"/>
                </a:moveTo>
                <a:lnTo>
                  <a:pt x="23223" y="57258"/>
                </a:lnTo>
                <a:lnTo>
                  <a:pt x="23223" y="63398"/>
                </a:lnTo>
                <a:lnTo>
                  <a:pt x="17904" y="54218"/>
                </a:lnTo>
                <a:close/>
                <a:moveTo>
                  <a:pt x="29515" y="54218"/>
                </a:moveTo>
                <a:lnTo>
                  <a:pt x="34834" y="57258"/>
                </a:lnTo>
                <a:lnTo>
                  <a:pt x="34834" y="63398"/>
                </a:lnTo>
                <a:lnTo>
                  <a:pt x="29515" y="54218"/>
                </a:lnTo>
                <a:close/>
                <a:moveTo>
                  <a:pt x="40427" y="54188"/>
                </a:moveTo>
                <a:lnTo>
                  <a:pt x="35108" y="63398"/>
                </a:lnTo>
                <a:lnTo>
                  <a:pt x="35108" y="57258"/>
                </a:lnTo>
                <a:lnTo>
                  <a:pt x="40427" y="54188"/>
                </a:lnTo>
                <a:close/>
                <a:moveTo>
                  <a:pt x="41126" y="54218"/>
                </a:moveTo>
                <a:lnTo>
                  <a:pt x="46446" y="57258"/>
                </a:lnTo>
                <a:lnTo>
                  <a:pt x="46446" y="63398"/>
                </a:lnTo>
                <a:lnTo>
                  <a:pt x="41126" y="54218"/>
                </a:lnTo>
                <a:close/>
                <a:moveTo>
                  <a:pt x="52737" y="54218"/>
                </a:moveTo>
                <a:lnTo>
                  <a:pt x="58057" y="57258"/>
                </a:lnTo>
                <a:lnTo>
                  <a:pt x="58057" y="63398"/>
                </a:lnTo>
                <a:lnTo>
                  <a:pt x="52737" y="54218"/>
                </a:lnTo>
                <a:close/>
                <a:moveTo>
                  <a:pt x="64379" y="54218"/>
                </a:moveTo>
                <a:lnTo>
                  <a:pt x="69698" y="57258"/>
                </a:lnTo>
                <a:lnTo>
                  <a:pt x="69698" y="63398"/>
                </a:lnTo>
                <a:lnTo>
                  <a:pt x="64379" y="54218"/>
                </a:lnTo>
                <a:close/>
                <a:moveTo>
                  <a:pt x="75261" y="54188"/>
                </a:moveTo>
                <a:lnTo>
                  <a:pt x="69941" y="63398"/>
                </a:lnTo>
                <a:lnTo>
                  <a:pt x="69941" y="57258"/>
                </a:lnTo>
                <a:lnTo>
                  <a:pt x="75261" y="54188"/>
                </a:lnTo>
                <a:close/>
                <a:moveTo>
                  <a:pt x="75990" y="54218"/>
                </a:moveTo>
                <a:lnTo>
                  <a:pt x="81309" y="57258"/>
                </a:lnTo>
                <a:lnTo>
                  <a:pt x="81309" y="63398"/>
                </a:lnTo>
                <a:lnTo>
                  <a:pt x="75990" y="54218"/>
                </a:lnTo>
                <a:close/>
                <a:moveTo>
                  <a:pt x="86902" y="54188"/>
                </a:moveTo>
                <a:lnTo>
                  <a:pt x="81583" y="63398"/>
                </a:lnTo>
                <a:lnTo>
                  <a:pt x="81583" y="57258"/>
                </a:lnTo>
                <a:lnTo>
                  <a:pt x="86902" y="54188"/>
                </a:lnTo>
                <a:close/>
                <a:moveTo>
                  <a:pt x="87632" y="54218"/>
                </a:moveTo>
                <a:lnTo>
                  <a:pt x="92951" y="57258"/>
                </a:lnTo>
                <a:lnTo>
                  <a:pt x="92951" y="63398"/>
                </a:lnTo>
                <a:lnTo>
                  <a:pt x="87632" y="54218"/>
                </a:lnTo>
                <a:close/>
                <a:moveTo>
                  <a:pt x="98513" y="54188"/>
                </a:moveTo>
                <a:lnTo>
                  <a:pt x="93194" y="63398"/>
                </a:lnTo>
                <a:lnTo>
                  <a:pt x="93194" y="57258"/>
                </a:lnTo>
                <a:lnTo>
                  <a:pt x="98513" y="54188"/>
                </a:lnTo>
                <a:close/>
                <a:moveTo>
                  <a:pt x="99243" y="54218"/>
                </a:moveTo>
                <a:lnTo>
                  <a:pt x="104562" y="57258"/>
                </a:lnTo>
                <a:lnTo>
                  <a:pt x="104562" y="63398"/>
                </a:lnTo>
                <a:lnTo>
                  <a:pt x="99243" y="54218"/>
                </a:lnTo>
                <a:close/>
                <a:moveTo>
                  <a:pt x="110155" y="54188"/>
                </a:moveTo>
                <a:lnTo>
                  <a:pt x="104836" y="63398"/>
                </a:lnTo>
                <a:lnTo>
                  <a:pt x="104836" y="57258"/>
                </a:lnTo>
                <a:lnTo>
                  <a:pt x="110155" y="54188"/>
                </a:lnTo>
                <a:close/>
                <a:moveTo>
                  <a:pt x="110824" y="54218"/>
                </a:moveTo>
                <a:lnTo>
                  <a:pt x="116143" y="57258"/>
                </a:lnTo>
                <a:lnTo>
                  <a:pt x="116143" y="63398"/>
                </a:lnTo>
                <a:lnTo>
                  <a:pt x="110824" y="54218"/>
                </a:lnTo>
                <a:close/>
                <a:moveTo>
                  <a:pt x="121736" y="54188"/>
                </a:moveTo>
                <a:lnTo>
                  <a:pt x="116416" y="63398"/>
                </a:lnTo>
                <a:lnTo>
                  <a:pt x="116416" y="57258"/>
                </a:lnTo>
                <a:lnTo>
                  <a:pt x="121736" y="54188"/>
                </a:lnTo>
                <a:close/>
                <a:moveTo>
                  <a:pt x="122465" y="54218"/>
                </a:moveTo>
                <a:lnTo>
                  <a:pt x="127784" y="57258"/>
                </a:lnTo>
                <a:lnTo>
                  <a:pt x="127784" y="63398"/>
                </a:lnTo>
                <a:lnTo>
                  <a:pt x="122465" y="54218"/>
                </a:lnTo>
                <a:close/>
                <a:moveTo>
                  <a:pt x="133377" y="54188"/>
                </a:moveTo>
                <a:lnTo>
                  <a:pt x="128058" y="63398"/>
                </a:lnTo>
                <a:lnTo>
                  <a:pt x="128058" y="57258"/>
                </a:lnTo>
                <a:lnTo>
                  <a:pt x="133377" y="54188"/>
                </a:lnTo>
                <a:close/>
                <a:moveTo>
                  <a:pt x="134076" y="54218"/>
                </a:moveTo>
                <a:lnTo>
                  <a:pt x="139396" y="57258"/>
                </a:lnTo>
                <a:lnTo>
                  <a:pt x="139396" y="63398"/>
                </a:lnTo>
                <a:lnTo>
                  <a:pt x="134076" y="54218"/>
                </a:lnTo>
                <a:close/>
                <a:moveTo>
                  <a:pt x="144988" y="54188"/>
                </a:moveTo>
                <a:lnTo>
                  <a:pt x="139669" y="63398"/>
                </a:lnTo>
                <a:lnTo>
                  <a:pt x="139669" y="57258"/>
                </a:lnTo>
                <a:lnTo>
                  <a:pt x="144988" y="54188"/>
                </a:lnTo>
                <a:close/>
                <a:moveTo>
                  <a:pt x="145718" y="54218"/>
                </a:moveTo>
                <a:lnTo>
                  <a:pt x="151037" y="57258"/>
                </a:lnTo>
                <a:lnTo>
                  <a:pt x="151037" y="63398"/>
                </a:lnTo>
                <a:lnTo>
                  <a:pt x="145718" y="54218"/>
                </a:lnTo>
                <a:close/>
                <a:moveTo>
                  <a:pt x="156630" y="54188"/>
                </a:moveTo>
                <a:lnTo>
                  <a:pt x="151311" y="63398"/>
                </a:lnTo>
                <a:lnTo>
                  <a:pt x="151311" y="57258"/>
                </a:lnTo>
                <a:lnTo>
                  <a:pt x="156630" y="54188"/>
                </a:lnTo>
                <a:close/>
                <a:moveTo>
                  <a:pt x="157329" y="54218"/>
                </a:moveTo>
                <a:lnTo>
                  <a:pt x="162648" y="57258"/>
                </a:lnTo>
                <a:lnTo>
                  <a:pt x="162648" y="63398"/>
                </a:lnTo>
                <a:lnTo>
                  <a:pt x="157329" y="54218"/>
                </a:lnTo>
                <a:close/>
                <a:moveTo>
                  <a:pt x="168241" y="54188"/>
                </a:moveTo>
                <a:lnTo>
                  <a:pt x="162922" y="63398"/>
                </a:lnTo>
                <a:lnTo>
                  <a:pt x="162922" y="57258"/>
                </a:lnTo>
                <a:lnTo>
                  <a:pt x="168241" y="54188"/>
                </a:lnTo>
                <a:close/>
                <a:moveTo>
                  <a:pt x="168971" y="54218"/>
                </a:moveTo>
                <a:lnTo>
                  <a:pt x="174290" y="57258"/>
                </a:lnTo>
                <a:lnTo>
                  <a:pt x="174290" y="63398"/>
                </a:lnTo>
                <a:lnTo>
                  <a:pt x="168971" y="54218"/>
                </a:lnTo>
                <a:close/>
                <a:moveTo>
                  <a:pt x="179822" y="54188"/>
                </a:moveTo>
                <a:lnTo>
                  <a:pt x="174503" y="63398"/>
                </a:lnTo>
                <a:lnTo>
                  <a:pt x="174503" y="57258"/>
                </a:lnTo>
                <a:lnTo>
                  <a:pt x="179822" y="54188"/>
                </a:lnTo>
                <a:close/>
                <a:moveTo>
                  <a:pt x="180551" y="54218"/>
                </a:moveTo>
                <a:lnTo>
                  <a:pt x="185871" y="57258"/>
                </a:lnTo>
                <a:lnTo>
                  <a:pt x="185871" y="63398"/>
                </a:lnTo>
                <a:lnTo>
                  <a:pt x="180551" y="54218"/>
                </a:lnTo>
                <a:close/>
                <a:moveTo>
                  <a:pt x="191463" y="54188"/>
                </a:moveTo>
                <a:lnTo>
                  <a:pt x="186144" y="63398"/>
                </a:lnTo>
                <a:lnTo>
                  <a:pt x="186144" y="57258"/>
                </a:lnTo>
                <a:lnTo>
                  <a:pt x="191463" y="54188"/>
                </a:lnTo>
                <a:close/>
                <a:moveTo>
                  <a:pt x="192193" y="54218"/>
                </a:moveTo>
                <a:lnTo>
                  <a:pt x="197512" y="57258"/>
                </a:lnTo>
                <a:lnTo>
                  <a:pt x="197512" y="63398"/>
                </a:lnTo>
                <a:lnTo>
                  <a:pt x="192193" y="54218"/>
                </a:lnTo>
                <a:close/>
                <a:moveTo>
                  <a:pt x="203075" y="54188"/>
                </a:moveTo>
                <a:lnTo>
                  <a:pt x="197755" y="63398"/>
                </a:lnTo>
                <a:lnTo>
                  <a:pt x="197755" y="57258"/>
                </a:lnTo>
                <a:lnTo>
                  <a:pt x="203075" y="54188"/>
                </a:lnTo>
                <a:close/>
                <a:moveTo>
                  <a:pt x="203804" y="54218"/>
                </a:moveTo>
                <a:lnTo>
                  <a:pt x="209123" y="57258"/>
                </a:lnTo>
                <a:lnTo>
                  <a:pt x="209123" y="63398"/>
                </a:lnTo>
                <a:lnTo>
                  <a:pt x="203804" y="54218"/>
                </a:lnTo>
                <a:close/>
                <a:moveTo>
                  <a:pt x="214716" y="54188"/>
                </a:moveTo>
                <a:lnTo>
                  <a:pt x="209397" y="63398"/>
                </a:lnTo>
                <a:lnTo>
                  <a:pt x="209397" y="57258"/>
                </a:lnTo>
                <a:lnTo>
                  <a:pt x="214716" y="54188"/>
                </a:lnTo>
                <a:close/>
                <a:moveTo>
                  <a:pt x="215446" y="54218"/>
                </a:moveTo>
                <a:lnTo>
                  <a:pt x="220765" y="57258"/>
                </a:lnTo>
                <a:lnTo>
                  <a:pt x="220765" y="63398"/>
                </a:lnTo>
                <a:lnTo>
                  <a:pt x="215446" y="54218"/>
                </a:lnTo>
                <a:close/>
                <a:moveTo>
                  <a:pt x="227057" y="54188"/>
                </a:moveTo>
                <a:lnTo>
                  <a:pt x="232376" y="57258"/>
                </a:lnTo>
                <a:lnTo>
                  <a:pt x="232376" y="63398"/>
                </a:lnTo>
                <a:lnTo>
                  <a:pt x="227057" y="54188"/>
                </a:lnTo>
                <a:close/>
                <a:moveTo>
                  <a:pt x="238668" y="54188"/>
                </a:moveTo>
                <a:lnTo>
                  <a:pt x="243987" y="57258"/>
                </a:lnTo>
                <a:lnTo>
                  <a:pt x="243987" y="63398"/>
                </a:lnTo>
                <a:lnTo>
                  <a:pt x="238668" y="54188"/>
                </a:lnTo>
                <a:close/>
                <a:moveTo>
                  <a:pt x="250279" y="54188"/>
                </a:moveTo>
                <a:lnTo>
                  <a:pt x="255598" y="57258"/>
                </a:lnTo>
                <a:lnTo>
                  <a:pt x="255598" y="63398"/>
                </a:lnTo>
                <a:lnTo>
                  <a:pt x="250279" y="54188"/>
                </a:lnTo>
                <a:close/>
                <a:moveTo>
                  <a:pt x="261890" y="54188"/>
                </a:moveTo>
                <a:lnTo>
                  <a:pt x="267210" y="57258"/>
                </a:lnTo>
                <a:lnTo>
                  <a:pt x="267210" y="63398"/>
                </a:lnTo>
                <a:lnTo>
                  <a:pt x="261890" y="54188"/>
                </a:lnTo>
                <a:close/>
                <a:moveTo>
                  <a:pt x="273532" y="54188"/>
                </a:moveTo>
                <a:lnTo>
                  <a:pt x="278851" y="57258"/>
                </a:lnTo>
                <a:lnTo>
                  <a:pt x="278851" y="63398"/>
                </a:lnTo>
                <a:lnTo>
                  <a:pt x="273532" y="54188"/>
                </a:lnTo>
                <a:close/>
                <a:moveTo>
                  <a:pt x="191676" y="54310"/>
                </a:moveTo>
                <a:lnTo>
                  <a:pt x="191676" y="60450"/>
                </a:lnTo>
                <a:lnTo>
                  <a:pt x="188849" y="62091"/>
                </a:lnTo>
                <a:lnTo>
                  <a:pt x="186357" y="63520"/>
                </a:lnTo>
                <a:lnTo>
                  <a:pt x="186357" y="63520"/>
                </a:lnTo>
                <a:lnTo>
                  <a:pt x="191676" y="54310"/>
                </a:lnTo>
                <a:close/>
                <a:moveTo>
                  <a:pt x="238182" y="54310"/>
                </a:moveTo>
                <a:lnTo>
                  <a:pt x="238182" y="60450"/>
                </a:lnTo>
                <a:lnTo>
                  <a:pt x="235355" y="62091"/>
                </a:lnTo>
                <a:lnTo>
                  <a:pt x="232862" y="63520"/>
                </a:lnTo>
                <a:lnTo>
                  <a:pt x="232862" y="63520"/>
                </a:lnTo>
                <a:lnTo>
                  <a:pt x="238182" y="54310"/>
                </a:lnTo>
                <a:close/>
                <a:moveTo>
                  <a:pt x="52525" y="54340"/>
                </a:moveTo>
                <a:lnTo>
                  <a:pt x="57844" y="63520"/>
                </a:lnTo>
                <a:lnTo>
                  <a:pt x="57844" y="63520"/>
                </a:lnTo>
                <a:lnTo>
                  <a:pt x="55351" y="62091"/>
                </a:lnTo>
                <a:lnTo>
                  <a:pt x="52525" y="60450"/>
                </a:lnTo>
                <a:lnTo>
                  <a:pt x="52525" y="54340"/>
                </a:lnTo>
                <a:close/>
                <a:moveTo>
                  <a:pt x="64136" y="54340"/>
                </a:moveTo>
                <a:lnTo>
                  <a:pt x="69455" y="63520"/>
                </a:lnTo>
                <a:lnTo>
                  <a:pt x="69455" y="63520"/>
                </a:lnTo>
                <a:lnTo>
                  <a:pt x="66993" y="62091"/>
                </a:lnTo>
                <a:lnTo>
                  <a:pt x="64136" y="60450"/>
                </a:lnTo>
                <a:lnTo>
                  <a:pt x="64136" y="54340"/>
                </a:lnTo>
                <a:close/>
                <a:moveTo>
                  <a:pt x="75777" y="54340"/>
                </a:moveTo>
                <a:lnTo>
                  <a:pt x="81097" y="63520"/>
                </a:lnTo>
                <a:lnTo>
                  <a:pt x="81097" y="63520"/>
                </a:lnTo>
                <a:lnTo>
                  <a:pt x="78604" y="62121"/>
                </a:lnTo>
                <a:lnTo>
                  <a:pt x="75777" y="60480"/>
                </a:lnTo>
                <a:lnTo>
                  <a:pt x="75777" y="54340"/>
                </a:lnTo>
                <a:close/>
                <a:moveTo>
                  <a:pt x="98757" y="54310"/>
                </a:moveTo>
                <a:lnTo>
                  <a:pt x="98757" y="60450"/>
                </a:lnTo>
                <a:lnTo>
                  <a:pt x="95899" y="62091"/>
                </a:lnTo>
                <a:lnTo>
                  <a:pt x="93437" y="63520"/>
                </a:lnTo>
                <a:lnTo>
                  <a:pt x="93437" y="63520"/>
                </a:lnTo>
                <a:lnTo>
                  <a:pt x="98757" y="54310"/>
                </a:lnTo>
                <a:close/>
                <a:moveTo>
                  <a:pt x="145232" y="54310"/>
                </a:moveTo>
                <a:lnTo>
                  <a:pt x="145232" y="60450"/>
                </a:lnTo>
                <a:lnTo>
                  <a:pt x="142374" y="62091"/>
                </a:lnTo>
                <a:lnTo>
                  <a:pt x="139912" y="63520"/>
                </a:lnTo>
                <a:lnTo>
                  <a:pt x="145232" y="54310"/>
                </a:lnTo>
                <a:close/>
                <a:moveTo>
                  <a:pt x="156843" y="54310"/>
                </a:moveTo>
                <a:lnTo>
                  <a:pt x="156843" y="60450"/>
                </a:lnTo>
                <a:lnTo>
                  <a:pt x="153986" y="62091"/>
                </a:lnTo>
                <a:lnTo>
                  <a:pt x="151523" y="63520"/>
                </a:lnTo>
                <a:lnTo>
                  <a:pt x="156843" y="54310"/>
                </a:lnTo>
                <a:close/>
                <a:moveTo>
                  <a:pt x="180065" y="54310"/>
                </a:moveTo>
                <a:lnTo>
                  <a:pt x="180065" y="60450"/>
                </a:lnTo>
                <a:lnTo>
                  <a:pt x="177208" y="62091"/>
                </a:lnTo>
                <a:lnTo>
                  <a:pt x="174746" y="63520"/>
                </a:lnTo>
                <a:lnTo>
                  <a:pt x="180065" y="54310"/>
                </a:lnTo>
                <a:close/>
                <a:moveTo>
                  <a:pt x="203318" y="54310"/>
                </a:moveTo>
                <a:lnTo>
                  <a:pt x="203318" y="60450"/>
                </a:lnTo>
                <a:lnTo>
                  <a:pt x="200461" y="62091"/>
                </a:lnTo>
                <a:lnTo>
                  <a:pt x="197999" y="63520"/>
                </a:lnTo>
                <a:lnTo>
                  <a:pt x="203318" y="54310"/>
                </a:lnTo>
                <a:close/>
                <a:moveTo>
                  <a:pt x="214929" y="54310"/>
                </a:moveTo>
                <a:lnTo>
                  <a:pt x="214929" y="60450"/>
                </a:lnTo>
                <a:lnTo>
                  <a:pt x="212072" y="62091"/>
                </a:lnTo>
                <a:lnTo>
                  <a:pt x="209610" y="63520"/>
                </a:lnTo>
                <a:lnTo>
                  <a:pt x="214929" y="54310"/>
                </a:lnTo>
                <a:close/>
                <a:moveTo>
                  <a:pt x="226570" y="54310"/>
                </a:moveTo>
                <a:lnTo>
                  <a:pt x="226570" y="60450"/>
                </a:lnTo>
                <a:lnTo>
                  <a:pt x="223713" y="62091"/>
                </a:lnTo>
                <a:lnTo>
                  <a:pt x="221251" y="63520"/>
                </a:lnTo>
                <a:lnTo>
                  <a:pt x="226570" y="54310"/>
                </a:lnTo>
                <a:close/>
                <a:moveTo>
                  <a:pt x="249793" y="54310"/>
                </a:moveTo>
                <a:lnTo>
                  <a:pt x="249793" y="60450"/>
                </a:lnTo>
                <a:lnTo>
                  <a:pt x="246936" y="62091"/>
                </a:lnTo>
                <a:lnTo>
                  <a:pt x="244474" y="63520"/>
                </a:lnTo>
                <a:lnTo>
                  <a:pt x="249793" y="54310"/>
                </a:lnTo>
                <a:close/>
                <a:moveTo>
                  <a:pt x="250036" y="54340"/>
                </a:moveTo>
                <a:lnTo>
                  <a:pt x="255355" y="63520"/>
                </a:lnTo>
                <a:lnTo>
                  <a:pt x="252893" y="62121"/>
                </a:lnTo>
                <a:lnTo>
                  <a:pt x="250036" y="60480"/>
                </a:lnTo>
                <a:lnTo>
                  <a:pt x="250036" y="54340"/>
                </a:lnTo>
                <a:close/>
                <a:moveTo>
                  <a:pt x="273289" y="54340"/>
                </a:moveTo>
                <a:lnTo>
                  <a:pt x="278608" y="63520"/>
                </a:lnTo>
                <a:lnTo>
                  <a:pt x="276146" y="62121"/>
                </a:lnTo>
                <a:lnTo>
                  <a:pt x="273289" y="60480"/>
                </a:lnTo>
                <a:lnTo>
                  <a:pt x="273289" y="54340"/>
                </a:lnTo>
                <a:close/>
                <a:moveTo>
                  <a:pt x="6050" y="54340"/>
                </a:moveTo>
                <a:lnTo>
                  <a:pt x="11369" y="63520"/>
                </a:lnTo>
                <a:lnTo>
                  <a:pt x="8907" y="62121"/>
                </a:lnTo>
                <a:lnTo>
                  <a:pt x="6050" y="60480"/>
                </a:lnTo>
                <a:lnTo>
                  <a:pt x="6050" y="54340"/>
                </a:lnTo>
                <a:close/>
                <a:moveTo>
                  <a:pt x="17661" y="54340"/>
                </a:moveTo>
                <a:lnTo>
                  <a:pt x="22980" y="63520"/>
                </a:lnTo>
                <a:lnTo>
                  <a:pt x="20518" y="62091"/>
                </a:lnTo>
                <a:lnTo>
                  <a:pt x="17661" y="60450"/>
                </a:lnTo>
                <a:lnTo>
                  <a:pt x="17661" y="54340"/>
                </a:lnTo>
                <a:close/>
                <a:moveTo>
                  <a:pt x="29029" y="54340"/>
                </a:moveTo>
                <a:lnTo>
                  <a:pt x="29029" y="60480"/>
                </a:lnTo>
                <a:lnTo>
                  <a:pt x="26172" y="62121"/>
                </a:lnTo>
                <a:lnTo>
                  <a:pt x="23710" y="63520"/>
                </a:lnTo>
                <a:lnTo>
                  <a:pt x="29029" y="54340"/>
                </a:lnTo>
                <a:close/>
                <a:moveTo>
                  <a:pt x="29302" y="54340"/>
                </a:moveTo>
                <a:lnTo>
                  <a:pt x="34622" y="63520"/>
                </a:lnTo>
                <a:lnTo>
                  <a:pt x="32160" y="62091"/>
                </a:lnTo>
                <a:lnTo>
                  <a:pt x="29302" y="60450"/>
                </a:lnTo>
                <a:lnTo>
                  <a:pt x="29302" y="54340"/>
                </a:lnTo>
                <a:close/>
                <a:moveTo>
                  <a:pt x="40883" y="54340"/>
                </a:moveTo>
                <a:lnTo>
                  <a:pt x="46202" y="63520"/>
                </a:lnTo>
                <a:lnTo>
                  <a:pt x="43740" y="62091"/>
                </a:lnTo>
                <a:lnTo>
                  <a:pt x="40883" y="60450"/>
                </a:lnTo>
                <a:lnTo>
                  <a:pt x="40883" y="54340"/>
                </a:lnTo>
                <a:close/>
                <a:moveTo>
                  <a:pt x="75504" y="54310"/>
                </a:moveTo>
                <a:lnTo>
                  <a:pt x="75504" y="60450"/>
                </a:lnTo>
                <a:lnTo>
                  <a:pt x="72647" y="62091"/>
                </a:lnTo>
                <a:lnTo>
                  <a:pt x="70185" y="63520"/>
                </a:lnTo>
                <a:lnTo>
                  <a:pt x="75504" y="54310"/>
                </a:lnTo>
                <a:close/>
                <a:moveTo>
                  <a:pt x="87115" y="54310"/>
                </a:moveTo>
                <a:lnTo>
                  <a:pt x="87115" y="60450"/>
                </a:lnTo>
                <a:lnTo>
                  <a:pt x="84288" y="62091"/>
                </a:lnTo>
                <a:lnTo>
                  <a:pt x="81796" y="63520"/>
                </a:lnTo>
                <a:lnTo>
                  <a:pt x="87115" y="54310"/>
                </a:lnTo>
                <a:close/>
                <a:moveTo>
                  <a:pt x="87358" y="54340"/>
                </a:moveTo>
                <a:lnTo>
                  <a:pt x="92677" y="63520"/>
                </a:lnTo>
                <a:lnTo>
                  <a:pt x="90215" y="62121"/>
                </a:lnTo>
                <a:lnTo>
                  <a:pt x="87358" y="60480"/>
                </a:lnTo>
                <a:lnTo>
                  <a:pt x="87358" y="54340"/>
                </a:lnTo>
                <a:close/>
                <a:moveTo>
                  <a:pt x="98969" y="54340"/>
                </a:moveTo>
                <a:lnTo>
                  <a:pt x="104289" y="63520"/>
                </a:lnTo>
                <a:lnTo>
                  <a:pt x="101827" y="62121"/>
                </a:lnTo>
                <a:lnTo>
                  <a:pt x="98969" y="60480"/>
                </a:lnTo>
                <a:lnTo>
                  <a:pt x="98969" y="54340"/>
                </a:lnTo>
                <a:close/>
                <a:moveTo>
                  <a:pt x="110337" y="54310"/>
                </a:moveTo>
                <a:lnTo>
                  <a:pt x="110337" y="60450"/>
                </a:lnTo>
                <a:lnTo>
                  <a:pt x="107480" y="62091"/>
                </a:lnTo>
                <a:lnTo>
                  <a:pt x="105018" y="63520"/>
                </a:lnTo>
                <a:lnTo>
                  <a:pt x="110337" y="54310"/>
                </a:lnTo>
                <a:close/>
                <a:moveTo>
                  <a:pt x="110611" y="54340"/>
                </a:moveTo>
                <a:lnTo>
                  <a:pt x="115930" y="63520"/>
                </a:lnTo>
                <a:lnTo>
                  <a:pt x="113468" y="62121"/>
                </a:lnTo>
                <a:lnTo>
                  <a:pt x="110611" y="60480"/>
                </a:lnTo>
                <a:lnTo>
                  <a:pt x="110611" y="54340"/>
                </a:lnTo>
                <a:close/>
                <a:moveTo>
                  <a:pt x="121979" y="54310"/>
                </a:moveTo>
                <a:lnTo>
                  <a:pt x="121979" y="60450"/>
                </a:lnTo>
                <a:lnTo>
                  <a:pt x="119122" y="62091"/>
                </a:lnTo>
                <a:lnTo>
                  <a:pt x="116660" y="63520"/>
                </a:lnTo>
                <a:lnTo>
                  <a:pt x="121979" y="54310"/>
                </a:lnTo>
                <a:close/>
                <a:moveTo>
                  <a:pt x="122222" y="54340"/>
                </a:moveTo>
                <a:lnTo>
                  <a:pt x="127541" y="63520"/>
                </a:lnTo>
                <a:lnTo>
                  <a:pt x="125079" y="62121"/>
                </a:lnTo>
                <a:lnTo>
                  <a:pt x="122222" y="60480"/>
                </a:lnTo>
                <a:lnTo>
                  <a:pt x="122222" y="54340"/>
                </a:lnTo>
                <a:close/>
                <a:moveTo>
                  <a:pt x="133590" y="54310"/>
                </a:moveTo>
                <a:lnTo>
                  <a:pt x="133590" y="60450"/>
                </a:lnTo>
                <a:lnTo>
                  <a:pt x="130733" y="62091"/>
                </a:lnTo>
                <a:lnTo>
                  <a:pt x="128271" y="63520"/>
                </a:lnTo>
                <a:lnTo>
                  <a:pt x="133590" y="54310"/>
                </a:lnTo>
                <a:close/>
                <a:moveTo>
                  <a:pt x="133864" y="54340"/>
                </a:moveTo>
                <a:lnTo>
                  <a:pt x="139183" y="63520"/>
                </a:lnTo>
                <a:lnTo>
                  <a:pt x="136721" y="62121"/>
                </a:lnTo>
                <a:lnTo>
                  <a:pt x="133864" y="60480"/>
                </a:lnTo>
                <a:lnTo>
                  <a:pt x="133864" y="54340"/>
                </a:lnTo>
                <a:close/>
                <a:moveTo>
                  <a:pt x="145475" y="54340"/>
                </a:moveTo>
                <a:lnTo>
                  <a:pt x="150794" y="63520"/>
                </a:lnTo>
                <a:lnTo>
                  <a:pt x="148332" y="62121"/>
                </a:lnTo>
                <a:lnTo>
                  <a:pt x="145475" y="60480"/>
                </a:lnTo>
                <a:lnTo>
                  <a:pt x="145475" y="54340"/>
                </a:lnTo>
                <a:close/>
                <a:moveTo>
                  <a:pt x="157086" y="54340"/>
                </a:moveTo>
                <a:lnTo>
                  <a:pt x="162405" y="63520"/>
                </a:lnTo>
                <a:lnTo>
                  <a:pt x="159913" y="62121"/>
                </a:lnTo>
                <a:lnTo>
                  <a:pt x="157086" y="60480"/>
                </a:lnTo>
                <a:lnTo>
                  <a:pt x="157086" y="54340"/>
                </a:lnTo>
                <a:close/>
                <a:moveTo>
                  <a:pt x="168484" y="54310"/>
                </a:moveTo>
                <a:lnTo>
                  <a:pt x="168484" y="60450"/>
                </a:lnTo>
                <a:lnTo>
                  <a:pt x="165627" y="62091"/>
                </a:lnTo>
                <a:lnTo>
                  <a:pt x="163165" y="63520"/>
                </a:lnTo>
                <a:lnTo>
                  <a:pt x="168484" y="54310"/>
                </a:lnTo>
                <a:close/>
                <a:moveTo>
                  <a:pt x="168697" y="54340"/>
                </a:moveTo>
                <a:lnTo>
                  <a:pt x="174016" y="63520"/>
                </a:lnTo>
                <a:lnTo>
                  <a:pt x="171554" y="62121"/>
                </a:lnTo>
                <a:lnTo>
                  <a:pt x="168697" y="60480"/>
                </a:lnTo>
                <a:lnTo>
                  <a:pt x="168697" y="54340"/>
                </a:lnTo>
                <a:close/>
                <a:moveTo>
                  <a:pt x="180339" y="54340"/>
                </a:moveTo>
                <a:lnTo>
                  <a:pt x="185658" y="63520"/>
                </a:lnTo>
                <a:lnTo>
                  <a:pt x="183165" y="62121"/>
                </a:lnTo>
                <a:lnTo>
                  <a:pt x="180339" y="60480"/>
                </a:lnTo>
                <a:lnTo>
                  <a:pt x="180339" y="54340"/>
                </a:lnTo>
                <a:close/>
                <a:moveTo>
                  <a:pt x="191950" y="54340"/>
                </a:moveTo>
                <a:lnTo>
                  <a:pt x="197269" y="63520"/>
                </a:lnTo>
                <a:lnTo>
                  <a:pt x="194807" y="62121"/>
                </a:lnTo>
                <a:lnTo>
                  <a:pt x="191950" y="60480"/>
                </a:lnTo>
                <a:lnTo>
                  <a:pt x="191950" y="54340"/>
                </a:lnTo>
                <a:close/>
                <a:moveTo>
                  <a:pt x="203591" y="54340"/>
                </a:moveTo>
                <a:lnTo>
                  <a:pt x="208911" y="63520"/>
                </a:lnTo>
                <a:lnTo>
                  <a:pt x="206418" y="62121"/>
                </a:lnTo>
                <a:lnTo>
                  <a:pt x="203591" y="60480"/>
                </a:lnTo>
                <a:lnTo>
                  <a:pt x="203591" y="54340"/>
                </a:lnTo>
                <a:close/>
                <a:moveTo>
                  <a:pt x="215202" y="54340"/>
                </a:moveTo>
                <a:lnTo>
                  <a:pt x="220522" y="63520"/>
                </a:lnTo>
                <a:lnTo>
                  <a:pt x="218060" y="62121"/>
                </a:lnTo>
                <a:lnTo>
                  <a:pt x="215202" y="60480"/>
                </a:lnTo>
                <a:lnTo>
                  <a:pt x="215202" y="54340"/>
                </a:lnTo>
                <a:close/>
                <a:moveTo>
                  <a:pt x="226783" y="54340"/>
                </a:moveTo>
                <a:lnTo>
                  <a:pt x="232103" y="63520"/>
                </a:lnTo>
                <a:lnTo>
                  <a:pt x="229640" y="62121"/>
                </a:lnTo>
                <a:lnTo>
                  <a:pt x="226783" y="60480"/>
                </a:lnTo>
                <a:lnTo>
                  <a:pt x="226783" y="54340"/>
                </a:lnTo>
                <a:close/>
                <a:moveTo>
                  <a:pt x="238425" y="54340"/>
                </a:moveTo>
                <a:lnTo>
                  <a:pt x="243744" y="63520"/>
                </a:lnTo>
                <a:lnTo>
                  <a:pt x="241282" y="62121"/>
                </a:lnTo>
                <a:lnTo>
                  <a:pt x="238425" y="60480"/>
                </a:lnTo>
                <a:lnTo>
                  <a:pt x="238425" y="54340"/>
                </a:lnTo>
                <a:close/>
                <a:moveTo>
                  <a:pt x="261404" y="54310"/>
                </a:moveTo>
                <a:lnTo>
                  <a:pt x="261404" y="60450"/>
                </a:lnTo>
                <a:lnTo>
                  <a:pt x="258547" y="62091"/>
                </a:lnTo>
                <a:lnTo>
                  <a:pt x="256085" y="63520"/>
                </a:lnTo>
                <a:lnTo>
                  <a:pt x="261404" y="54310"/>
                </a:lnTo>
                <a:close/>
                <a:moveTo>
                  <a:pt x="261678" y="54340"/>
                </a:moveTo>
                <a:lnTo>
                  <a:pt x="266997" y="63520"/>
                </a:lnTo>
                <a:lnTo>
                  <a:pt x="264535" y="62121"/>
                </a:lnTo>
                <a:lnTo>
                  <a:pt x="261678" y="60480"/>
                </a:lnTo>
                <a:lnTo>
                  <a:pt x="261678" y="54340"/>
                </a:lnTo>
                <a:close/>
                <a:moveTo>
                  <a:pt x="273046" y="54310"/>
                </a:moveTo>
                <a:lnTo>
                  <a:pt x="273046" y="60480"/>
                </a:lnTo>
                <a:lnTo>
                  <a:pt x="270188" y="62121"/>
                </a:lnTo>
                <a:lnTo>
                  <a:pt x="267726" y="63520"/>
                </a:lnTo>
                <a:lnTo>
                  <a:pt x="273046" y="54310"/>
                </a:lnTo>
                <a:close/>
                <a:moveTo>
                  <a:pt x="284657" y="54310"/>
                </a:moveTo>
                <a:lnTo>
                  <a:pt x="284657" y="60480"/>
                </a:lnTo>
                <a:lnTo>
                  <a:pt x="279337" y="63520"/>
                </a:lnTo>
                <a:lnTo>
                  <a:pt x="284657" y="54310"/>
                </a:lnTo>
                <a:close/>
                <a:moveTo>
                  <a:pt x="17418" y="54340"/>
                </a:moveTo>
                <a:lnTo>
                  <a:pt x="17418" y="60480"/>
                </a:lnTo>
                <a:lnTo>
                  <a:pt x="14560" y="62121"/>
                </a:lnTo>
                <a:lnTo>
                  <a:pt x="12098" y="63550"/>
                </a:lnTo>
                <a:lnTo>
                  <a:pt x="17418" y="54340"/>
                </a:lnTo>
                <a:close/>
                <a:moveTo>
                  <a:pt x="40610" y="54340"/>
                </a:moveTo>
                <a:lnTo>
                  <a:pt x="40610" y="60480"/>
                </a:lnTo>
                <a:lnTo>
                  <a:pt x="37783" y="62121"/>
                </a:lnTo>
                <a:lnTo>
                  <a:pt x="35290" y="63550"/>
                </a:lnTo>
                <a:lnTo>
                  <a:pt x="40610" y="54340"/>
                </a:lnTo>
                <a:close/>
                <a:moveTo>
                  <a:pt x="52251" y="54340"/>
                </a:moveTo>
                <a:lnTo>
                  <a:pt x="52251" y="60480"/>
                </a:lnTo>
                <a:lnTo>
                  <a:pt x="49394" y="62121"/>
                </a:lnTo>
                <a:lnTo>
                  <a:pt x="46932" y="63550"/>
                </a:lnTo>
                <a:lnTo>
                  <a:pt x="52251" y="54340"/>
                </a:lnTo>
                <a:close/>
                <a:moveTo>
                  <a:pt x="63862" y="54340"/>
                </a:moveTo>
                <a:lnTo>
                  <a:pt x="63862" y="60480"/>
                </a:lnTo>
                <a:lnTo>
                  <a:pt x="61005" y="62121"/>
                </a:lnTo>
                <a:lnTo>
                  <a:pt x="58543" y="63550"/>
                </a:lnTo>
                <a:lnTo>
                  <a:pt x="63862" y="54340"/>
                </a:lnTo>
                <a:close/>
                <a:moveTo>
                  <a:pt x="5898" y="60662"/>
                </a:moveTo>
                <a:lnTo>
                  <a:pt x="8755" y="62304"/>
                </a:lnTo>
                <a:lnTo>
                  <a:pt x="11217" y="63732"/>
                </a:lnTo>
                <a:lnTo>
                  <a:pt x="578" y="63732"/>
                </a:lnTo>
                <a:lnTo>
                  <a:pt x="5898" y="60662"/>
                </a:lnTo>
                <a:close/>
                <a:moveTo>
                  <a:pt x="17509" y="60662"/>
                </a:moveTo>
                <a:lnTo>
                  <a:pt x="20366" y="62304"/>
                </a:lnTo>
                <a:lnTo>
                  <a:pt x="22828" y="63732"/>
                </a:lnTo>
                <a:lnTo>
                  <a:pt x="12190" y="63732"/>
                </a:lnTo>
                <a:lnTo>
                  <a:pt x="14682" y="62304"/>
                </a:lnTo>
                <a:lnTo>
                  <a:pt x="17509" y="60662"/>
                </a:lnTo>
                <a:close/>
                <a:moveTo>
                  <a:pt x="29150" y="60662"/>
                </a:moveTo>
                <a:lnTo>
                  <a:pt x="32008" y="62304"/>
                </a:lnTo>
                <a:lnTo>
                  <a:pt x="34470" y="63732"/>
                </a:lnTo>
                <a:lnTo>
                  <a:pt x="23831" y="63732"/>
                </a:lnTo>
                <a:lnTo>
                  <a:pt x="26293" y="62304"/>
                </a:lnTo>
                <a:lnTo>
                  <a:pt x="29150" y="60662"/>
                </a:lnTo>
                <a:close/>
                <a:moveTo>
                  <a:pt x="40762" y="60662"/>
                </a:moveTo>
                <a:lnTo>
                  <a:pt x="43619" y="62304"/>
                </a:lnTo>
                <a:lnTo>
                  <a:pt x="46081" y="63732"/>
                </a:lnTo>
                <a:lnTo>
                  <a:pt x="35442" y="63732"/>
                </a:lnTo>
                <a:lnTo>
                  <a:pt x="37935" y="62304"/>
                </a:lnTo>
                <a:lnTo>
                  <a:pt x="40762" y="60662"/>
                </a:lnTo>
                <a:close/>
                <a:moveTo>
                  <a:pt x="52403" y="60662"/>
                </a:moveTo>
                <a:lnTo>
                  <a:pt x="55260" y="62304"/>
                </a:lnTo>
                <a:lnTo>
                  <a:pt x="57722" y="63732"/>
                </a:lnTo>
                <a:lnTo>
                  <a:pt x="47084" y="63732"/>
                </a:lnTo>
                <a:lnTo>
                  <a:pt x="49546" y="62304"/>
                </a:lnTo>
                <a:lnTo>
                  <a:pt x="52403" y="60662"/>
                </a:lnTo>
                <a:close/>
                <a:moveTo>
                  <a:pt x="64014" y="60662"/>
                </a:moveTo>
                <a:lnTo>
                  <a:pt x="66871" y="62304"/>
                </a:lnTo>
                <a:lnTo>
                  <a:pt x="69334" y="63732"/>
                </a:lnTo>
                <a:lnTo>
                  <a:pt x="58695" y="63732"/>
                </a:lnTo>
                <a:lnTo>
                  <a:pt x="61187" y="62304"/>
                </a:lnTo>
                <a:lnTo>
                  <a:pt x="64014" y="60662"/>
                </a:lnTo>
                <a:close/>
                <a:moveTo>
                  <a:pt x="75625" y="60662"/>
                </a:moveTo>
                <a:lnTo>
                  <a:pt x="78452" y="62304"/>
                </a:lnTo>
                <a:lnTo>
                  <a:pt x="80945" y="63732"/>
                </a:lnTo>
                <a:lnTo>
                  <a:pt x="70306" y="63732"/>
                </a:lnTo>
                <a:lnTo>
                  <a:pt x="72768" y="62304"/>
                </a:lnTo>
                <a:lnTo>
                  <a:pt x="75625" y="60662"/>
                </a:lnTo>
                <a:close/>
                <a:moveTo>
                  <a:pt x="87237" y="60662"/>
                </a:moveTo>
                <a:lnTo>
                  <a:pt x="90094" y="62304"/>
                </a:lnTo>
                <a:lnTo>
                  <a:pt x="92556" y="63732"/>
                </a:lnTo>
                <a:lnTo>
                  <a:pt x="81917" y="63732"/>
                </a:lnTo>
                <a:lnTo>
                  <a:pt x="84379" y="62304"/>
                </a:lnTo>
                <a:lnTo>
                  <a:pt x="87237" y="60662"/>
                </a:lnTo>
                <a:close/>
                <a:moveTo>
                  <a:pt x="98878" y="60662"/>
                </a:moveTo>
                <a:lnTo>
                  <a:pt x="101705" y="62304"/>
                </a:lnTo>
                <a:lnTo>
                  <a:pt x="104197" y="63732"/>
                </a:lnTo>
                <a:lnTo>
                  <a:pt x="93559" y="63732"/>
                </a:lnTo>
                <a:lnTo>
                  <a:pt x="96021" y="62304"/>
                </a:lnTo>
                <a:lnTo>
                  <a:pt x="98878" y="60662"/>
                </a:lnTo>
                <a:close/>
                <a:moveTo>
                  <a:pt x="110489" y="60662"/>
                </a:moveTo>
                <a:lnTo>
                  <a:pt x="113346" y="62304"/>
                </a:lnTo>
                <a:lnTo>
                  <a:pt x="115809" y="63732"/>
                </a:lnTo>
                <a:lnTo>
                  <a:pt x="105170" y="63732"/>
                </a:lnTo>
                <a:lnTo>
                  <a:pt x="107632" y="62304"/>
                </a:lnTo>
                <a:lnTo>
                  <a:pt x="110489" y="60662"/>
                </a:lnTo>
                <a:close/>
                <a:moveTo>
                  <a:pt x="122131" y="60662"/>
                </a:moveTo>
                <a:lnTo>
                  <a:pt x="124958" y="62304"/>
                </a:lnTo>
                <a:lnTo>
                  <a:pt x="127450" y="63732"/>
                </a:lnTo>
                <a:lnTo>
                  <a:pt x="116812" y="63732"/>
                </a:lnTo>
                <a:lnTo>
                  <a:pt x="119274" y="62304"/>
                </a:lnTo>
                <a:lnTo>
                  <a:pt x="122131" y="60662"/>
                </a:lnTo>
                <a:close/>
                <a:moveTo>
                  <a:pt x="133742" y="60662"/>
                </a:moveTo>
                <a:lnTo>
                  <a:pt x="136599" y="62304"/>
                </a:lnTo>
                <a:lnTo>
                  <a:pt x="139061" y="63732"/>
                </a:lnTo>
                <a:lnTo>
                  <a:pt x="128423" y="63732"/>
                </a:lnTo>
                <a:lnTo>
                  <a:pt x="130885" y="62304"/>
                </a:lnTo>
                <a:lnTo>
                  <a:pt x="133742" y="60662"/>
                </a:lnTo>
                <a:close/>
                <a:moveTo>
                  <a:pt x="145323" y="60662"/>
                </a:moveTo>
                <a:lnTo>
                  <a:pt x="148180" y="62304"/>
                </a:lnTo>
                <a:lnTo>
                  <a:pt x="150642" y="63732"/>
                </a:lnTo>
                <a:lnTo>
                  <a:pt x="140004" y="63732"/>
                </a:lnTo>
                <a:lnTo>
                  <a:pt x="142496" y="62304"/>
                </a:lnTo>
                <a:lnTo>
                  <a:pt x="145323" y="60662"/>
                </a:lnTo>
                <a:close/>
                <a:moveTo>
                  <a:pt x="156964" y="60662"/>
                </a:moveTo>
                <a:lnTo>
                  <a:pt x="159822" y="62304"/>
                </a:lnTo>
                <a:lnTo>
                  <a:pt x="162284" y="63732"/>
                </a:lnTo>
                <a:lnTo>
                  <a:pt x="151645" y="63732"/>
                </a:lnTo>
                <a:lnTo>
                  <a:pt x="154107" y="62304"/>
                </a:lnTo>
                <a:lnTo>
                  <a:pt x="156964" y="60662"/>
                </a:lnTo>
                <a:close/>
                <a:moveTo>
                  <a:pt x="168575" y="60662"/>
                </a:moveTo>
                <a:lnTo>
                  <a:pt x="171433" y="62304"/>
                </a:lnTo>
                <a:lnTo>
                  <a:pt x="173895" y="63732"/>
                </a:lnTo>
                <a:lnTo>
                  <a:pt x="163256" y="63732"/>
                </a:lnTo>
                <a:lnTo>
                  <a:pt x="165749" y="62304"/>
                </a:lnTo>
                <a:lnTo>
                  <a:pt x="168575" y="60662"/>
                </a:lnTo>
                <a:close/>
                <a:moveTo>
                  <a:pt x="180217" y="60662"/>
                </a:moveTo>
                <a:lnTo>
                  <a:pt x="183074" y="62304"/>
                </a:lnTo>
                <a:lnTo>
                  <a:pt x="185536" y="63732"/>
                </a:lnTo>
                <a:lnTo>
                  <a:pt x="174898" y="63732"/>
                </a:lnTo>
                <a:lnTo>
                  <a:pt x="177360" y="62304"/>
                </a:lnTo>
                <a:lnTo>
                  <a:pt x="180217" y="60662"/>
                </a:lnTo>
                <a:close/>
                <a:moveTo>
                  <a:pt x="191828" y="60662"/>
                </a:moveTo>
                <a:lnTo>
                  <a:pt x="194685" y="62304"/>
                </a:lnTo>
                <a:lnTo>
                  <a:pt x="197147" y="63732"/>
                </a:lnTo>
                <a:lnTo>
                  <a:pt x="186509" y="63732"/>
                </a:lnTo>
                <a:lnTo>
                  <a:pt x="189001" y="62304"/>
                </a:lnTo>
                <a:lnTo>
                  <a:pt x="191828" y="60662"/>
                </a:lnTo>
                <a:close/>
                <a:moveTo>
                  <a:pt x="203470" y="60662"/>
                </a:moveTo>
                <a:lnTo>
                  <a:pt x="206327" y="62304"/>
                </a:lnTo>
                <a:lnTo>
                  <a:pt x="208789" y="63732"/>
                </a:lnTo>
                <a:lnTo>
                  <a:pt x="198151" y="63732"/>
                </a:lnTo>
                <a:lnTo>
                  <a:pt x="200613" y="62304"/>
                </a:lnTo>
                <a:lnTo>
                  <a:pt x="203470" y="60662"/>
                </a:lnTo>
                <a:close/>
                <a:moveTo>
                  <a:pt x="215051" y="60662"/>
                </a:moveTo>
                <a:lnTo>
                  <a:pt x="217908" y="62304"/>
                </a:lnTo>
                <a:lnTo>
                  <a:pt x="220370" y="63732"/>
                </a:lnTo>
                <a:lnTo>
                  <a:pt x="209731" y="63732"/>
                </a:lnTo>
                <a:lnTo>
                  <a:pt x="212193" y="62304"/>
                </a:lnTo>
                <a:lnTo>
                  <a:pt x="215051" y="60662"/>
                </a:lnTo>
                <a:close/>
                <a:moveTo>
                  <a:pt x="226692" y="60662"/>
                </a:moveTo>
                <a:lnTo>
                  <a:pt x="229519" y="62304"/>
                </a:lnTo>
                <a:lnTo>
                  <a:pt x="232011" y="63763"/>
                </a:lnTo>
                <a:lnTo>
                  <a:pt x="221373" y="63763"/>
                </a:lnTo>
                <a:lnTo>
                  <a:pt x="223835" y="62304"/>
                </a:lnTo>
                <a:lnTo>
                  <a:pt x="226692" y="60662"/>
                </a:lnTo>
                <a:close/>
                <a:moveTo>
                  <a:pt x="238303" y="60662"/>
                </a:moveTo>
                <a:lnTo>
                  <a:pt x="241160" y="62304"/>
                </a:lnTo>
                <a:lnTo>
                  <a:pt x="243622" y="63763"/>
                </a:lnTo>
                <a:lnTo>
                  <a:pt x="232984" y="63763"/>
                </a:lnTo>
                <a:lnTo>
                  <a:pt x="235446" y="62304"/>
                </a:lnTo>
                <a:lnTo>
                  <a:pt x="238303" y="60662"/>
                </a:lnTo>
                <a:close/>
                <a:moveTo>
                  <a:pt x="249945" y="60662"/>
                </a:moveTo>
                <a:lnTo>
                  <a:pt x="252772" y="62304"/>
                </a:lnTo>
                <a:lnTo>
                  <a:pt x="255264" y="63763"/>
                </a:lnTo>
                <a:lnTo>
                  <a:pt x="244626" y="63763"/>
                </a:lnTo>
                <a:lnTo>
                  <a:pt x="247088" y="62304"/>
                </a:lnTo>
                <a:lnTo>
                  <a:pt x="249945" y="60662"/>
                </a:lnTo>
                <a:close/>
                <a:moveTo>
                  <a:pt x="261556" y="60662"/>
                </a:moveTo>
                <a:lnTo>
                  <a:pt x="264413" y="62304"/>
                </a:lnTo>
                <a:lnTo>
                  <a:pt x="266875" y="63763"/>
                </a:lnTo>
                <a:lnTo>
                  <a:pt x="256237" y="63763"/>
                </a:lnTo>
                <a:lnTo>
                  <a:pt x="258699" y="62304"/>
                </a:lnTo>
                <a:lnTo>
                  <a:pt x="261556" y="60662"/>
                </a:lnTo>
                <a:close/>
                <a:moveTo>
                  <a:pt x="273198" y="60662"/>
                </a:moveTo>
                <a:lnTo>
                  <a:pt x="276024" y="62304"/>
                </a:lnTo>
                <a:lnTo>
                  <a:pt x="278517" y="63763"/>
                </a:lnTo>
                <a:lnTo>
                  <a:pt x="267878" y="63763"/>
                </a:lnTo>
                <a:lnTo>
                  <a:pt x="270340" y="62304"/>
                </a:lnTo>
                <a:lnTo>
                  <a:pt x="273198" y="60662"/>
                </a:lnTo>
                <a:close/>
                <a:moveTo>
                  <a:pt x="11217" y="64006"/>
                </a:moveTo>
                <a:lnTo>
                  <a:pt x="5898" y="67106"/>
                </a:lnTo>
                <a:lnTo>
                  <a:pt x="578" y="64006"/>
                </a:lnTo>
                <a:close/>
                <a:moveTo>
                  <a:pt x="22828" y="64006"/>
                </a:moveTo>
                <a:lnTo>
                  <a:pt x="17509" y="67106"/>
                </a:lnTo>
                <a:lnTo>
                  <a:pt x="12190" y="64006"/>
                </a:lnTo>
                <a:close/>
                <a:moveTo>
                  <a:pt x="34470" y="64006"/>
                </a:moveTo>
                <a:lnTo>
                  <a:pt x="29150" y="67106"/>
                </a:lnTo>
                <a:lnTo>
                  <a:pt x="23831" y="64006"/>
                </a:lnTo>
                <a:close/>
                <a:moveTo>
                  <a:pt x="46081" y="64006"/>
                </a:moveTo>
                <a:lnTo>
                  <a:pt x="40762" y="67106"/>
                </a:lnTo>
                <a:lnTo>
                  <a:pt x="35442" y="64006"/>
                </a:lnTo>
                <a:close/>
                <a:moveTo>
                  <a:pt x="57722" y="64006"/>
                </a:moveTo>
                <a:lnTo>
                  <a:pt x="52403" y="67106"/>
                </a:lnTo>
                <a:lnTo>
                  <a:pt x="47084" y="64006"/>
                </a:lnTo>
                <a:close/>
                <a:moveTo>
                  <a:pt x="69334" y="64006"/>
                </a:moveTo>
                <a:lnTo>
                  <a:pt x="64014" y="67106"/>
                </a:lnTo>
                <a:lnTo>
                  <a:pt x="58695" y="64006"/>
                </a:lnTo>
                <a:close/>
                <a:moveTo>
                  <a:pt x="80945" y="64006"/>
                </a:moveTo>
                <a:lnTo>
                  <a:pt x="75625" y="67106"/>
                </a:lnTo>
                <a:lnTo>
                  <a:pt x="70306" y="64006"/>
                </a:lnTo>
                <a:close/>
                <a:moveTo>
                  <a:pt x="92556" y="64006"/>
                </a:moveTo>
                <a:lnTo>
                  <a:pt x="87237" y="67106"/>
                </a:lnTo>
                <a:lnTo>
                  <a:pt x="81917" y="64006"/>
                </a:lnTo>
                <a:close/>
                <a:moveTo>
                  <a:pt x="104197" y="64006"/>
                </a:moveTo>
                <a:lnTo>
                  <a:pt x="98878" y="67106"/>
                </a:lnTo>
                <a:lnTo>
                  <a:pt x="93559" y="64006"/>
                </a:lnTo>
                <a:close/>
                <a:moveTo>
                  <a:pt x="115809" y="64006"/>
                </a:moveTo>
                <a:lnTo>
                  <a:pt x="110489" y="67106"/>
                </a:lnTo>
                <a:lnTo>
                  <a:pt x="105170" y="64006"/>
                </a:lnTo>
                <a:close/>
                <a:moveTo>
                  <a:pt x="127450" y="64006"/>
                </a:moveTo>
                <a:lnTo>
                  <a:pt x="122131" y="67106"/>
                </a:lnTo>
                <a:lnTo>
                  <a:pt x="116812" y="64006"/>
                </a:lnTo>
                <a:close/>
                <a:moveTo>
                  <a:pt x="139061" y="64006"/>
                </a:moveTo>
                <a:lnTo>
                  <a:pt x="133742" y="67106"/>
                </a:lnTo>
                <a:lnTo>
                  <a:pt x="128423" y="64006"/>
                </a:lnTo>
                <a:close/>
                <a:moveTo>
                  <a:pt x="150642" y="64006"/>
                </a:moveTo>
                <a:lnTo>
                  <a:pt x="145323" y="67106"/>
                </a:lnTo>
                <a:lnTo>
                  <a:pt x="140004" y="64006"/>
                </a:lnTo>
                <a:close/>
                <a:moveTo>
                  <a:pt x="162284" y="64006"/>
                </a:moveTo>
                <a:lnTo>
                  <a:pt x="156964" y="67106"/>
                </a:lnTo>
                <a:lnTo>
                  <a:pt x="151645" y="64006"/>
                </a:lnTo>
                <a:close/>
                <a:moveTo>
                  <a:pt x="173895" y="64006"/>
                </a:moveTo>
                <a:lnTo>
                  <a:pt x="168575" y="67106"/>
                </a:lnTo>
                <a:lnTo>
                  <a:pt x="163256" y="64006"/>
                </a:lnTo>
                <a:close/>
                <a:moveTo>
                  <a:pt x="185536" y="64006"/>
                </a:moveTo>
                <a:lnTo>
                  <a:pt x="180217" y="67106"/>
                </a:lnTo>
                <a:lnTo>
                  <a:pt x="174898" y="64006"/>
                </a:lnTo>
                <a:close/>
                <a:moveTo>
                  <a:pt x="197147" y="64006"/>
                </a:moveTo>
                <a:lnTo>
                  <a:pt x="191828" y="67106"/>
                </a:lnTo>
                <a:lnTo>
                  <a:pt x="186509" y="64006"/>
                </a:lnTo>
                <a:close/>
                <a:moveTo>
                  <a:pt x="208789" y="64006"/>
                </a:moveTo>
                <a:lnTo>
                  <a:pt x="203470" y="67106"/>
                </a:lnTo>
                <a:lnTo>
                  <a:pt x="198151" y="64006"/>
                </a:lnTo>
                <a:close/>
                <a:moveTo>
                  <a:pt x="220370" y="64006"/>
                </a:moveTo>
                <a:lnTo>
                  <a:pt x="215051" y="67106"/>
                </a:lnTo>
                <a:lnTo>
                  <a:pt x="209731" y="64006"/>
                </a:lnTo>
                <a:close/>
                <a:moveTo>
                  <a:pt x="232011" y="64006"/>
                </a:moveTo>
                <a:lnTo>
                  <a:pt x="226692" y="67106"/>
                </a:lnTo>
                <a:lnTo>
                  <a:pt x="221373" y="64006"/>
                </a:lnTo>
                <a:close/>
                <a:moveTo>
                  <a:pt x="243622" y="64006"/>
                </a:moveTo>
                <a:lnTo>
                  <a:pt x="238303" y="67106"/>
                </a:lnTo>
                <a:lnTo>
                  <a:pt x="232984" y="64006"/>
                </a:lnTo>
                <a:close/>
                <a:moveTo>
                  <a:pt x="255264" y="64006"/>
                </a:moveTo>
                <a:lnTo>
                  <a:pt x="249945" y="67106"/>
                </a:lnTo>
                <a:lnTo>
                  <a:pt x="244626" y="64006"/>
                </a:lnTo>
                <a:close/>
                <a:moveTo>
                  <a:pt x="266875" y="64006"/>
                </a:moveTo>
                <a:lnTo>
                  <a:pt x="261556" y="67106"/>
                </a:lnTo>
                <a:lnTo>
                  <a:pt x="256237" y="64006"/>
                </a:lnTo>
                <a:close/>
                <a:moveTo>
                  <a:pt x="278517" y="64006"/>
                </a:moveTo>
                <a:lnTo>
                  <a:pt x="273198" y="67106"/>
                </a:lnTo>
                <a:lnTo>
                  <a:pt x="267878" y="64006"/>
                </a:lnTo>
                <a:close/>
                <a:moveTo>
                  <a:pt x="11369" y="64249"/>
                </a:moveTo>
                <a:lnTo>
                  <a:pt x="6050" y="73428"/>
                </a:lnTo>
                <a:lnTo>
                  <a:pt x="6050" y="67319"/>
                </a:lnTo>
                <a:lnTo>
                  <a:pt x="11369" y="64249"/>
                </a:lnTo>
                <a:close/>
                <a:moveTo>
                  <a:pt x="34622" y="64249"/>
                </a:moveTo>
                <a:lnTo>
                  <a:pt x="29302" y="73428"/>
                </a:lnTo>
                <a:lnTo>
                  <a:pt x="29302" y="67319"/>
                </a:lnTo>
                <a:lnTo>
                  <a:pt x="34622" y="64249"/>
                </a:lnTo>
                <a:close/>
                <a:moveTo>
                  <a:pt x="46202" y="64249"/>
                </a:moveTo>
                <a:lnTo>
                  <a:pt x="40883" y="73428"/>
                </a:lnTo>
                <a:lnTo>
                  <a:pt x="40883" y="67319"/>
                </a:lnTo>
                <a:lnTo>
                  <a:pt x="46202" y="64249"/>
                </a:lnTo>
                <a:close/>
                <a:moveTo>
                  <a:pt x="57844" y="64249"/>
                </a:moveTo>
                <a:lnTo>
                  <a:pt x="52525" y="73428"/>
                </a:lnTo>
                <a:lnTo>
                  <a:pt x="52525" y="67319"/>
                </a:lnTo>
                <a:lnTo>
                  <a:pt x="57844" y="64249"/>
                </a:lnTo>
                <a:close/>
                <a:moveTo>
                  <a:pt x="69455" y="64249"/>
                </a:moveTo>
                <a:lnTo>
                  <a:pt x="64136" y="73428"/>
                </a:lnTo>
                <a:lnTo>
                  <a:pt x="64136" y="67319"/>
                </a:lnTo>
                <a:lnTo>
                  <a:pt x="69455" y="64249"/>
                </a:lnTo>
                <a:close/>
                <a:moveTo>
                  <a:pt x="232163" y="64249"/>
                </a:moveTo>
                <a:lnTo>
                  <a:pt x="226844" y="73428"/>
                </a:lnTo>
                <a:lnTo>
                  <a:pt x="226844" y="67319"/>
                </a:lnTo>
                <a:lnTo>
                  <a:pt x="232163" y="64249"/>
                </a:lnTo>
                <a:close/>
                <a:moveTo>
                  <a:pt x="243774" y="64249"/>
                </a:moveTo>
                <a:lnTo>
                  <a:pt x="238455" y="73428"/>
                </a:lnTo>
                <a:lnTo>
                  <a:pt x="238455" y="67319"/>
                </a:lnTo>
                <a:lnTo>
                  <a:pt x="243774" y="64249"/>
                </a:lnTo>
                <a:close/>
                <a:moveTo>
                  <a:pt x="255355" y="64249"/>
                </a:moveTo>
                <a:lnTo>
                  <a:pt x="250036" y="73428"/>
                </a:lnTo>
                <a:lnTo>
                  <a:pt x="250036" y="67319"/>
                </a:lnTo>
                <a:lnTo>
                  <a:pt x="255355" y="64249"/>
                </a:lnTo>
                <a:close/>
                <a:moveTo>
                  <a:pt x="266997" y="64249"/>
                </a:moveTo>
                <a:lnTo>
                  <a:pt x="261678" y="73428"/>
                </a:lnTo>
                <a:lnTo>
                  <a:pt x="261678" y="67319"/>
                </a:lnTo>
                <a:lnTo>
                  <a:pt x="266997" y="64249"/>
                </a:lnTo>
                <a:close/>
                <a:moveTo>
                  <a:pt x="278608" y="64249"/>
                </a:moveTo>
                <a:lnTo>
                  <a:pt x="273289" y="73428"/>
                </a:lnTo>
                <a:lnTo>
                  <a:pt x="273289" y="67319"/>
                </a:lnTo>
                <a:lnTo>
                  <a:pt x="278608" y="64249"/>
                </a:lnTo>
                <a:close/>
                <a:moveTo>
                  <a:pt x="457" y="64279"/>
                </a:moveTo>
                <a:lnTo>
                  <a:pt x="5776" y="67319"/>
                </a:lnTo>
                <a:lnTo>
                  <a:pt x="5776" y="73489"/>
                </a:lnTo>
                <a:lnTo>
                  <a:pt x="457" y="64279"/>
                </a:lnTo>
                <a:close/>
                <a:moveTo>
                  <a:pt x="12098" y="64279"/>
                </a:moveTo>
                <a:lnTo>
                  <a:pt x="17418" y="67319"/>
                </a:lnTo>
                <a:lnTo>
                  <a:pt x="17418" y="73489"/>
                </a:lnTo>
                <a:lnTo>
                  <a:pt x="12098" y="64279"/>
                </a:lnTo>
                <a:close/>
                <a:moveTo>
                  <a:pt x="22980" y="64249"/>
                </a:moveTo>
                <a:lnTo>
                  <a:pt x="17661" y="73489"/>
                </a:lnTo>
                <a:lnTo>
                  <a:pt x="17661" y="67319"/>
                </a:lnTo>
                <a:lnTo>
                  <a:pt x="22980" y="64249"/>
                </a:lnTo>
                <a:close/>
                <a:moveTo>
                  <a:pt x="23710" y="64249"/>
                </a:moveTo>
                <a:lnTo>
                  <a:pt x="29029" y="67319"/>
                </a:lnTo>
                <a:lnTo>
                  <a:pt x="29029" y="73489"/>
                </a:lnTo>
                <a:lnTo>
                  <a:pt x="23710" y="64249"/>
                </a:lnTo>
                <a:close/>
                <a:moveTo>
                  <a:pt x="35290" y="64279"/>
                </a:moveTo>
                <a:lnTo>
                  <a:pt x="40610" y="67319"/>
                </a:lnTo>
                <a:lnTo>
                  <a:pt x="40610" y="73489"/>
                </a:lnTo>
                <a:lnTo>
                  <a:pt x="35290" y="64279"/>
                </a:lnTo>
                <a:close/>
                <a:moveTo>
                  <a:pt x="46932" y="64279"/>
                </a:moveTo>
                <a:lnTo>
                  <a:pt x="52251" y="67319"/>
                </a:lnTo>
                <a:lnTo>
                  <a:pt x="52251" y="73489"/>
                </a:lnTo>
                <a:lnTo>
                  <a:pt x="46932" y="64279"/>
                </a:lnTo>
                <a:close/>
                <a:moveTo>
                  <a:pt x="58543" y="64279"/>
                </a:moveTo>
                <a:lnTo>
                  <a:pt x="63862" y="67319"/>
                </a:lnTo>
                <a:lnTo>
                  <a:pt x="63862" y="73489"/>
                </a:lnTo>
                <a:lnTo>
                  <a:pt x="58543" y="64279"/>
                </a:lnTo>
                <a:close/>
                <a:moveTo>
                  <a:pt x="70185" y="64279"/>
                </a:moveTo>
                <a:lnTo>
                  <a:pt x="75504" y="67349"/>
                </a:lnTo>
                <a:lnTo>
                  <a:pt x="75504" y="73489"/>
                </a:lnTo>
                <a:lnTo>
                  <a:pt x="70185" y="64279"/>
                </a:lnTo>
                <a:close/>
                <a:moveTo>
                  <a:pt x="81097" y="64249"/>
                </a:moveTo>
                <a:lnTo>
                  <a:pt x="75777" y="73489"/>
                </a:lnTo>
                <a:lnTo>
                  <a:pt x="75777" y="67319"/>
                </a:lnTo>
                <a:lnTo>
                  <a:pt x="81097" y="64249"/>
                </a:lnTo>
                <a:close/>
                <a:moveTo>
                  <a:pt x="81796" y="64279"/>
                </a:moveTo>
                <a:lnTo>
                  <a:pt x="87115" y="67349"/>
                </a:lnTo>
                <a:lnTo>
                  <a:pt x="87115" y="73489"/>
                </a:lnTo>
                <a:lnTo>
                  <a:pt x="81796" y="64279"/>
                </a:lnTo>
                <a:close/>
                <a:moveTo>
                  <a:pt x="92708" y="64249"/>
                </a:moveTo>
                <a:lnTo>
                  <a:pt x="87389" y="73489"/>
                </a:lnTo>
                <a:lnTo>
                  <a:pt x="87389" y="67319"/>
                </a:lnTo>
                <a:lnTo>
                  <a:pt x="92708" y="64249"/>
                </a:lnTo>
                <a:close/>
                <a:moveTo>
                  <a:pt x="93437" y="64279"/>
                </a:moveTo>
                <a:lnTo>
                  <a:pt x="98757" y="67349"/>
                </a:lnTo>
                <a:lnTo>
                  <a:pt x="98757" y="73489"/>
                </a:lnTo>
                <a:lnTo>
                  <a:pt x="93437" y="64279"/>
                </a:lnTo>
                <a:close/>
                <a:moveTo>
                  <a:pt x="104349" y="64249"/>
                </a:moveTo>
                <a:lnTo>
                  <a:pt x="99030" y="73489"/>
                </a:lnTo>
                <a:lnTo>
                  <a:pt x="99030" y="67319"/>
                </a:lnTo>
                <a:lnTo>
                  <a:pt x="104349" y="64249"/>
                </a:lnTo>
                <a:close/>
                <a:moveTo>
                  <a:pt x="105018" y="64279"/>
                </a:moveTo>
                <a:lnTo>
                  <a:pt x="110337" y="67349"/>
                </a:lnTo>
                <a:lnTo>
                  <a:pt x="110337" y="73489"/>
                </a:lnTo>
                <a:lnTo>
                  <a:pt x="105018" y="64279"/>
                </a:lnTo>
                <a:close/>
                <a:moveTo>
                  <a:pt x="115930" y="64249"/>
                </a:moveTo>
                <a:lnTo>
                  <a:pt x="110611" y="73489"/>
                </a:lnTo>
                <a:lnTo>
                  <a:pt x="110611" y="67319"/>
                </a:lnTo>
                <a:lnTo>
                  <a:pt x="115930" y="64249"/>
                </a:lnTo>
                <a:close/>
                <a:moveTo>
                  <a:pt x="116660" y="64279"/>
                </a:moveTo>
                <a:lnTo>
                  <a:pt x="121979" y="67349"/>
                </a:lnTo>
                <a:lnTo>
                  <a:pt x="121979" y="73489"/>
                </a:lnTo>
                <a:lnTo>
                  <a:pt x="116660" y="64279"/>
                </a:lnTo>
                <a:close/>
                <a:moveTo>
                  <a:pt x="127541" y="64249"/>
                </a:moveTo>
                <a:lnTo>
                  <a:pt x="122222" y="73489"/>
                </a:lnTo>
                <a:lnTo>
                  <a:pt x="122222" y="67319"/>
                </a:lnTo>
                <a:lnTo>
                  <a:pt x="127541" y="64249"/>
                </a:lnTo>
                <a:close/>
                <a:moveTo>
                  <a:pt x="128271" y="64279"/>
                </a:moveTo>
                <a:lnTo>
                  <a:pt x="133590" y="67349"/>
                </a:lnTo>
                <a:lnTo>
                  <a:pt x="133590" y="73489"/>
                </a:lnTo>
                <a:lnTo>
                  <a:pt x="128271" y="64279"/>
                </a:lnTo>
                <a:close/>
                <a:moveTo>
                  <a:pt x="139183" y="64249"/>
                </a:moveTo>
                <a:lnTo>
                  <a:pt x="133864" y="73489"/>
                </a:lnTo>
                <a:lnTo>
                  <a:pt x="133864" y="67319"/>
                </a:lnTo>
                <a:lnTo>
                  <a:pt x="139183" y="64249"/>
                </a:lnTo>
                <a:close/>
                <a:moveTo>
                  <a:pt x="139912" y="64279"/>
                </a:moveTo>
                <a:lnTo>
                  <a:pt x="145232" y="67349"/>
                </a:lnTo>
                <a:lnTo>
                  <a:pt x="145232" y="73489"/>
                </a:lnTo>
                <a:lnTo>
                  <a:pt x="139912" y="64279"/>
                </a:lnTo>
                <a:close/>
                <a:moveTo>
                  <a:pt x="150794" y="64249"/>
                </a:moveTo>
                <a:lnTo>
                  <a:pt x="145475" y="73489"/>
                </a:lnTo>
                <a:lnTo>
                  <a:pt x="145475" y="67319"/>
                </a:lnTo>
                <a:lnTo>
                  <a:pt x="150794" y="64249"/>
                </a:lnTo>
                <a:close/>
                <a:moveTo>
                  <a:pt x="151523" y="64279"/>
                </a:moveTo>
                <a:lnTo>
                  <a:pt x="156843" y="67349"/>
                </a:lnTo>
                <a:lnTo>
                  <a:pt x="156843" y="73489"/>
                </a:lnTo>
                <a:lnTo>
                  <a:pt x="151523" y="64279"/>
                </a:lnTo>
                <a:close/>
                <a:moveTo>
                  <a:pt x="162436" y="64249"/>
                </a:moveTo>
                <a:lnTo>
                  <a:pt x="157116" y="73489"/>
                </a:lnTo>
                <a:lnTo>
                  <a:pt x="157116" y="67319"/>
                </a:lnTo>
                <a:lnTo>
                  <a:pt x="162436" y="64249"/>
                </a:lnTo>
                <a:close/>
                <a:moveTo>
                  <a:pt x="163165" y="64279"/>
                </a:moveTo>
                <a:lnTo>
                  <a:pt x="168484" y="67349"/>
                </a:lnTo>
                <a:lnTo>
                  <a:pt x="168484" y="73489"/>
                </a:lnTo>
                <a:lnTo>
                  <a:pt x="163165" y="64279"/>
                </a:lnTo>
                <a:close/>
                <a:moveTo>
                  <a:pt x="174047" y="64249"/>
                </a:moveTo>
                <a:lnTo>
                  <a:pt x="168727" y="73489"/>
                </a:lnTo>
                <a:lnTo>
                  <a:pt x="168727" y="67319"/>
                </a:lnTo>
                <a:lnTo>
                  <a:pt x="174047" y="64249"/>
                </a:lnTo>
                <a:close/>
                <a:moveTo>
                  <a:pt x="174746" y="64279"/>
                </a:moveTo>
                <a:lnTo>
                  <a:pt x="180065" y="67349"/>
                </a:lnTo>
                <a:lnTo>
                  <a:pt x="180065" y="73489"/>
                </a:lnTo>
                <a:lnTo>
                  <a:pt x="174746" y="64279"/>
                </a:lnTo>
                <a:close/>
                <a:moveTo>
                  <a:pt x="185658" y="64249"/>
                </a:moveTo>
                <a:lnTo>
                  <a:pt x="180339" y="73489"/>
                </a:lnTo>
                <a:lnTo>
                  <a:pt x="180339" y="67319"/>
                </a:lnTo>
                <a:lnTo>
                  <a:pt x="185658" y="64249"/>
                </a:lnTo>
                <a:close/>
                <a:moveTo>
                  <a:pt x="186357" y="64279"/>
                </a:moveTo>
                <a:lnTo>
                  <a:pt x="191676" y="67349"/>
                </a:lnTo>
                <a:lnTo>
                  <a:pt x="191676" y="73489"/>
                </a:lnTo>
                <a:lnTo>
                  <a:pt x="186357" y="64279"/>
                </a:lnTo>
                <a:close/>
                <a:moveTo>
                  <a:pt x="197269" y="64249"/>
                </a:moveTo>
                <a:lnTo>
                  <a:pt x="191950" y="73489"/>
                </a:lnTo>
                <a:lnTo>
                  <a:pt x="191950" y="67319"/>
                </a:lnTo>
                <a:lnTo>
                  <a:pt x="197269" y="64249"/>
                </a:lnTo>
                <a:close/>
                <a:moveTo>
                  <a:pt x="197999" y="64279"/>
                </a:moveTo>
                <a:lnTo>
                  <a:pt x="203318" y="67349"/>
                </a:lnTo>
                <a:lnTo>
                  <a:pt x="203318" y="73489"/>
                </a:lnTo>
                <a:lnTo>
                  <a:pt x="197999" y="64279"/>
                </a:lnTo>
                <a:close/>
                <a:moveTo>
                  <a:pt x="208911" y="64249"/>
                </a:moveTo>
                <a:lnTo>
                  <a:pt x="203591" y="73489"/>
                </a:lnTo>
                <a:lnTo>
                  <a:pt x="203591" y="67319"/>
                </a:lnTo>
                <a:lnTo>
                  <a:pt x="208911" y="64249"/>
                </a:lnTo>
                <a:close/>
                <a:moveTo>
                  <a:pt x="209610" y="64249"/>
                </a:moveTo>
                <a:lnTo>
                  <a:pt x="214929" y="67319"/>
                </a:lnTo>
                <a:lnTo>
                  <a:pt x="214929" y="73489"/>
                </a:lnTo>
                <a:lnTo>
                  <a:pt x="209610" y="64249"/>
                </a:lnTo>
                <a:close/>
                <a:moveTo>
                  <a:pt x="220522" y="64249"/>
                </a:moveTo>
                <a:lnTo>
                  <a:pt x="215202" y="73489"/>
                </a:lnTo>
                <a:lnTo>
                  <a:pt x="215202" y="67319"/>
                </a:lnTo>
                <a:lnTo>
                  <a:pt x="220522" y="64249"/>
                </a:lnTo>
                <a:close/>
                <a:moveTo>
                  <a:pt x="221251" y="64249"/>
                </a:moveTo>
                <a:lnTo>
                  <a:pt x="226570" y="67319"/>
                </a:lnTo>
                <a:lnTo>
                  <a:pt x="226570" y="73489"/>
                </a:lnTo>
                <a:lnTo>
                  <a:pt x="221251" y="64249"/>
                </a:lnTo>
                <a:close/>
                <a:moveTo>
                  <a:pt x="232862" y="64249"/>
                </a:moveTo>
                <a:lnTo>
                  <a:pt x="238182" y="67319"/>
                </a:lnTo>
                <a:lnTo>
                  <a:pt x="238182" y="73489"/>
                </a:lnTo>
                <a:lnTo>
                  <a:pt x="232862" y="64249"/>
                </a:lnTo>
                <a:close/>
                <a:moveTo>
                  <a:pt x="244474" y="64249"/>
                </a:moveTo>
                <a:lnTo>
                  <a:pt x="249793" y="67319"/>
                </a:lnTo>
                <a:lnTo>
                  <a:pt x="249793" y="73489"/>
                </a:lnTo>
                <a:lnTo>
                  <a:pt x="244474" y="64249"/>
                </a:lnTo>
                <a:close/>
                <a:moveTo>
                  <a:pt x="256085" y="64249"/>
                </a:moveTo>
                <a:lnTo>
                  <a:pt x="261404" y="67319"/>
                </a:lnTo>
                <a:lnTo>
                  <a:pt x="261404" y="73489"/>
                </a:lnTo>
                <a:lnTo>
                  <a:pt x="256085" y="64249"/>
                </a:lnTo>
                <a:close/>
                <a:moveTo>
                  <a:pt x="267726" y="64249"/>
                </a:moveTo>
                <a:lnTo>
                  <a:pt x="273046" y="67319"/>
                </a:lnTo>
                <a:lnTo>
                  <a:pt x="273046" y="73489"/>
                </a:lnTo>
                <a:lnTo>
                  <a:pt x="267726" y="64249"/>
                </a:lnTo>
                <a:close/>
                <a:moveTo>
                  <a:pt x="244" y="64401"/>
                </a:moveTo>
                <a:lnTo>
                  <a:pt x="5563" y="73580"/>
                </a:lnTo>
                <a:lnTo>
                  <a:pt x="5563" y="73580"/>
                </a:lnTo>
                <a:lnTo>
                  <a:pt x="214" y="70511"/>
                </a:lnTo>
                <a:lnTo>
                  <a:pt x="214" y="64401"/>
                </a:lnTo>
                <a:close/>
                <a:moveTo>
                  <a:pt x="232376" y="64401"/>
                </a:moveTo>
                <a:lnTo>
                  <a:pt x="232376" y="70511"/>
                </a:lnTo>
                <a:lnTo>
                  <a:pt x="227057" y="73580"/>
                </a:lnTo>
                <a:lnTo>
                  <a:pt x="232376" y="64401"/>
                </a:lnTo>
                <a:close/>
                <a:moveTo>
                  <a:pt x="255872" y="64401"/>
                </a:moveTo>
                <a:lnTo>
                  <a:pt x="261191" y="73580"/>
                </a:lnTo>
                <a:lnTo>
                  <a:pt x="255872" y="70511"/>
                </a:lnTo>
                <a:lnTo>
                  <a:pt x="255872" y="64401"/>
                </a:lnTo>
                <a:close/>
                <a:moveTo>
                  <a:pt x="267210" y="64401"/>
                </a:moveTo>
                <a:lnTo>
                  <a:pt x="267210" y="70511"/>
                </a:lnTo>
                <a:lnTo>
                  <a:pt x="261890" y="73580"/>
                </a:lnTo>
                <a:lnTo>
                  <a:pt x="267210" y="64401"/>
                </a:lnTo>
                <a:close/>
                <a:moveTo>
                  <a:pt x="267483" y="64401"/>
                </a:moveTo>
                <a:lnTo>
                  <a:pt x="272802" y="73580"/>
                </a:lnTo>
                <a:lnTo>
                  <a:pt x="267483" y="70511"/>
                </a:lnTo>
                <a:lnTo>
                  <a:pt x="267483" y="64401"/>
                </a:lnTo>
                <a:close/>
                <a:moveTo>
                  <a:pt x="278851" y="64401"/>
                </a:moveTo>
                <a:lnTo>
                  <a:pt x="278851" y="70511"/>
                </a:lnTo>
                <a:lnTo>
                  <a:pt x="273532" y="73580"/>
                </a:lnTo>
                <a:lnTo>
                  <a:pt x="278851" y="64401"/>
                </a:lnTo>
                <a:close/>
                <a:moveTo>
                  <a:pt x="11855" y="64401"/>
                </a:moveTo>
                <a:lnTo>
                  <a:pt x="17174" y="73580"/>
                </a:lnTo>
                <a:lnTo>
                  <a:pt x="11855" y="70511"/>
                </a:lnTo>
                <a:lnTo>
                  <a:pt x="11855" y="64401"/>
                </a:lnTo>
                <a:close/>
                <a:moveTo>
                  <a:pt x="23223" y="64401"/>
                </a:moveTo>
                <a:lnTo>
                  <a:pt x="23223" y="70511"/>
                </a:lnTo>
                <a:lnTo>
                  <a:pt x="17904" y="73580"/>
                </a:lnTo>
                <a:lnTo>
                  <a:pt x="23223" y="64401"/>
                </a:lnTo>
                <a:close/>
                <a:moveTo>
                  <a:pt x="23497" y="64401"/>
                </a:moveTo>
                <a:lnTo>
                  <a:pt x="28816" y="73580"/>
                </a:lnTo>
                <a:lnTo>
                  <a:pt x="23497" y="70511"/>
                </a:lnTo>
                <a:lnTo>
                  <a:pt x="23497" y="64401"/>
                </a:lnTo>
                <a:close/>
                <a:moveTo>
                  <a:pt x="35078" y="64401"/>
                </a:moveTo>
                <a:lnTo>
                  <a:pt x="40397" y="73580"/>
                </a:lnTo>
                <a:lnTo>
                  <a:pt x="35078" y="70511"/>
                </a:lnTo>
                <a:lnTo>
                  <a:pt x="35078" y="64401"/>
                </a:lnTo>
                <a:close/>
                <a:moveTo>
                  <a:pt x="46689" y="64401"/>
                </a:moveTo>
                <a:lnTo>
                  <a:pt x="52008" y="73580"/>
                </a:lnTo>
                <a:lnTo>
                  <a:pt x="46689" y="70511"/>
                </a:lnTo>
                <a:lnTo>
                  <a:pt x="46689" y="64401"/>
                </a:lnTo>
                <a:close/>
                <a:moveTo>
                  <a:pt x="58330" y="64401"/>
                </a:moveTo>
                <a:lnTo>
                  <a:pt x="63650" y="73580"/>
                </a:lnTo>
                <a:lnTo>
                  <a:pt x="58330" y="70511"/>
                </a:lnTo>
                <a:lnTo>
                  <a:pt x="58330" y="64401"/>
                </a:lnTo>
                <a:close/>
                <a:moveTo>
                  <a:pt x="69941" y="64401"/>
                </a:moveTo>
                <a:lnTo>
                  <a:pt x="75261" y="73580"/>
                </a:lnTo>
                <a:lnTo>
                  <a:pt x="69941" y="70511"/>
                </a:lnTo>
                <a:lnTo>
                  <a:pt x="69941" y="64401"/>
                </a:lnTo>
                <a:close/>
                <a:moveTo>
                  <a:pt x="81309" y="64401"/>
                </a:moveTo>
                <a:lnTo>
                  <a:pt x="81309" y="70511"/>
                </a:lnTo>
                <a:lnTo>
                  <a:pt x="75990" y="73580"/>
                </a:lnTo>
                <a:lnTo>
                  <a:pt x="81309" y="64401"/>
                </a:lnTo>
                <a:close/>
                <a:moveTo>
                  <a:pt x="81583" y="64401"/>
                </a:moveTo>
                <a:lnTo>
                  <a:pt x="86902" y="73580"/>
                </a:lnTo>
                <a:lnTo>
                  <a:pt x="81583" y="70511"/>
                </a:lnTo>
                <a:lnTo>
                  <a:pt x="81583" y="64401"/>
                </a:lnTo>
                <a:close/>
                <a:moveTo>
                  <a:pt x="92951" y="64401"/>
                </a:moveTo>
                <a:lnTo>
                  <a:pt x="92951" y="70511"/>
                </a:lnTo>
                <a:lnTo>
                  <a:pt x="87632" y="73580"/>
                </a:lnTo>
                <a:lnTo>
                  <a:pt x="92951" y="64401"/>
                </a:lnTo>
                <a:close/>
                <a:moveTo>
                  <a:pt x="93194" y="64401"/>
                </a:moveTo>
                <a:lnTo>
                  <a:pt x="98513" y="73580"/>
                </a:lnTo>
                <a:lnTo>
                  <a:pt x="93194" y="70511"/>
                </a:lnTo>
                <a:lnTo>
                  <a:pt x="93194" y="64401"/>
                </a:lnTo>
                <a:close/>
                <a:moveTo>
                  <a:pt x="104562" y="64401"/>
                </a:moveTo>
                <a:lnTo>
                  <a:pt x="104562" y="70511"/>
                </a:lnTo>
                <a:lnTo>
                  <a:pt x="99243" y="73580"/>
                </a:lnTo>
                <a:lnTo>
                  <a:pt x="104562" y="64401"/>
                </a:lnTo>
                <a:close/>
                <a:moveTo>
                  <a:pt x="104836" y="64401"/>
                </a:moveTo>
                <a:lnTo>
                  <a:pt x="110155" y="73580"/>
                </a:lnTo>
                <a:lnTo>
                  <a:pt x="104836" y="70511"/>
                </a:lnTo>
                <a:lnTo>
                  <a:pt x="104836" y="64401"/>
                </a:lnTo>
                <a:close/>
                <a:moveTo>
                  <a:pt x="116143" y="64401"/>
                </a:moveTo>
                <a:lnTo>
                  <a:pt x="116143" y="70511"/>
                </a:lnTo>
                <a:lnTo>
                  <a:pt x="110824" y="73580"/>
                </a:lnTo>
                <a:lnTo>
                  <a:pt x="116143" y="64401"/>
                </a:lnTo>
                <a:close/>
                <a:moveTo>
                  <a:pt x="116416" y="64401"/>
                </a:moveTo>
                <a:lnTo>
                  <a:pt x="121736" y="73580"/>
                </a:lnTo>
                <a:lnTo>
                  <a:pt x="116416" y="70511"/>
                </a:lnTo>
                <a:lnTo>
                  <a:pt x="116416" y="64401"/>
                </a:lnTo>
                <a:close/>
                <a:moveTo>
                  <a:pt x="127784" y="64401"/>
                </a:moveTo>
                <a:lnTo>
                  <a:pt x="127784" y="70511"/>
                </a:lnTo>
                <a:lnTo>
                  <a:pt x="122465" y="73580"/>
                </a:lnTo>
                <a:lnTo>
                  <a:pt x="127784" y="64401"/>
                </a:lnTo>
                <a:close/>
                <a:moveTo>
                  <a:pt x="128058" y="64401"/>
                </a:moveTo>
                <a:lnTo>
                  <a:pt x="133377" y="73580"/>
                </a:lnTo>
                <a:lnTo>
                  <a:pt x="128058" y="70511"/>
                </a:lnTo>
                <a:lnTo>
                  <a:pt x="128058" y="64401"/>
                </a:lnTo>
                <a:close/>
                <a:moveTo>
                  <a:pt x="139396" y="64401"/>
                </a:moveTo>
                <a:lnTo>
                  <a:pt x="139396" y="70511"/>
                </a:lnTo>
                <a:lnTo>
                  <a:pt x="134076" y="73580"/>
                </a:lnTo>
                <a:lnTo>
                  <a:pt x="139396" y="64401"/>
                </a:lnTo>
                <a:close/>
                <a:moveTo>
                  <a:pt x="139669" y="64401"/>
                </a:moveTo>
                <a:lnTo>
                  <a:pt x="144988" y="73580"/>
                </a:lnTo>
                <a:lnTo>
                  <a:pt x="139669" y="70511"/>
                </a:lnTo>
                <a:lnTo>
                  <a:pt x="139669" y="64401"/>
                </a:lnTo>
                <a:close/>
                <a:moveTo>
                  <a:pt x="151037" y="64401"/>
                </a:moveTo>
                <a:lnTo>
                  <a:pt x="151037" y="70511"/>
                </a:lnTo>
                <a:lnTo>
                  <a:pt x="145718" y="73580"/>
                </a:lnTo>
                <a:lnTo>
                  <a:pt x="151037" y="64401"/>
                </a:lnTo>
                <a:close/>
                <a:moveTo>
                  <a:pt x="151311" y="64401"/>
                </a:moveTo>
                <a:lnTo>
                  <a:pt x="156630" y="73580"/>
                </a:lnTo>
                <a:lnTo>
                  <a:pt x="151311" y="70511"/>
                </a:lnTo>
                <a:lnTo>
                  <a:pt x="151311" y="64401"/>
                </a:lnTo>
                <a:close/>
                <a:moveTo>
                  <a:pt x="162648" y="64401"/>
                </a:moveTo>
                <a:lnTo>
                  <a:pt x="162648" y="70511"/>
                </a:lnTo>
                <a:lnTo>
                  <a:pt x="157329" y="73580"/>
                </a:lnTo>
                <a:lnTo>
                  <a:pt x="162648" y="64401"/>
                </a:lnTo>
                <a:close/>
                <a:moveTo>
                  <a:pt x="162922" y="64401"/>
                </a:moveTo>
                <a:lnTo>
                  <a:pt x="168241" y="73580"/>
                </a:lnTo>
                <a:lnTo>
                  <a:pt x="162922" y="70511"/>
                </a:lnTo>
                <a:lnTo>
                  <a:pt x="162922" y="64401"/>
                </a:lnTo>
                <a:close/>
                <a:moveTo>
                  <a:pt x="174290" y="64401"/>
                </a:moveTo>
                <a:lnTo>
                  <a:pt x="174290" y="70511"/>
                </a:lnTo>
                <a:lnTo>
                  <a:pt x="168971" y="73580"/>
                </a:lnTo>
                <a:lnTo>
                  <a:pt x="174290" y="64401"/>
                </a:lnTo>
                <a:close/>
                <a:moveTo>
                  <a:pt x="174503" y="64401"/>
                </a:moveTo>
                <a:lnTo>
                  <a:pt x="179822" y="73580"/>
                </a:lnTo>
                <a:lnTo>
                  <a:pt x="174503" y="70511"/>
                </a:lnTo>
                <a:lnTo>
                  <a:pt x="174503" y="64401"/>
                </a:lnTo>
                <a:close/>
                <a:moveTo>
                  <a:pt x="185871" y="64401"/>
                </a:moveTo>
                <a:lnTo>
                  <a:pt x="185871" y="70511"/>
                </a:lnTo>
                <a:lnTo>
                  <a:pt x="180551" y="73580"/>
                </a:lnTo>
                <a:lnTo>
                  <a:pt x="185871" y="64401"/>
                </a:lnTo>
                <a:close/>
                <a:moveTo>
                  <a:pt x="186144" y="64401"/>
                </a:moveTo>
                <a:lnTo>
                  <a:pt x="191463" y="73580"/>
                </a:lnTo>
                <a:lnTo>
                  <a:pt x="186144" y="70511"/>
                </a:lnTo>
                <a:lnTo>
                  <a:pt x="186144" y="64401"/>
                </a:lnTo>
                <a:close/>
                <a:moveTo>
                  <a:pt x="197512" y="64401"/>
                </a:moveTo>
                <a:lnTo>
                  <a:pt x="197512" y="70511"/>
                </a:lnTo>
                <a:lnTo>
                  <a:pt x="192193" y="73580"/>
                </a:lnTo>
                <a:lnTo>
                  <a:pt x="197512" y="64401"/>
                </a:lnTo>
                <a:close/>
                <a:moveTo>
                  <a:pt x="197755" y="64401"/>
                </a:moveTo>
                <a:lnTo>
                  <a:pt x="203075" y="73580"/>
                </a:lnTo>
                <a:lnTo>
                  <a:pt x="197755" y="70511"/>
                </a:lnTo>
                <a:lnTo>
                  <a:pt x="197755" y="64401"/>
                </a:lnTo>
                <a:close/>
                <a:moveTo>
                  <a:pt x="209123" y="64401"/>
                </a:moveTo>
                <a:lnTo>
                  <a:pt x="209123" y="70511"/>
                </a:lnTo>
                <a:lnTo>
                  <a:pt x="203804" y="73580"/>
                </a:lnTo>
                <a:lnTo>
                  <a:pt x="209123" y="64401"/>
                </a:lnTo>
                <a:close/>
                <a:moveTo>
                  <a:pt x="209397" y="64401"/>
                </a:moveTo>
                <a:lnTo>
                  <a:pt x="214716" y="73580"/>
                </a:lnTo>
                <a:lnTo>
                  <a:pt x="209397" y="70511"/>
                </a:lnTo>
                <a:lnTo>
                  <a:pt x="209397" y="64401"/>
                </a:lnTo>
                <a:close/>
                <a:moveTo>
                  <a:pt x="220765" y="64401"/>
                </a:moveTo>
                <a:lnTo>
                  <a:pt x="220765" y="70511"/>
                </a:lnTo>
                <a:lnTo>
                  <a:pt x="215446" y="73580"/>
                </a:lnTo>
                <a:lnTo>
                  <a:pt x="220765" y="64401"/>
                </a:lnTo>
                <a:close/>
                <a:moveTo>
                  <a:pt x="221008" y="64401"/>
                </a:moveTo>
                <a:lnTo>
                  <a:pt x="226327" y="73580"/>
                </a:lnTo>
                <a:lnTo>
                  <a:pt x="221008" y="70511"/>
                </a:lnTo>
                <a:lnTo>
                  <a:pt x="221008" y="64401"/>
                </a:lnTo>
                <a:close/>
                <a:moveTo>
                  <a:pt x="232650" y="64401"/>
                </a:moveTo>
                <a:lnTo>
                  <a:pt x="237969" y="73580"/>
                </a:lnTo>
                <a:lnTo>
                  <a:pt x="232650" y="70511"/>
                </a:lnTo>
                <a:lnTo>
                  <a:pt x="232650" y="64401"/>
                </a:lnTo>
                <a:close/>
                <a:moveTo>
                  <a:pt x="243957" y="64401"/>
                </a:moveTo>
                <a:lnTo>
                  <a:pt x="243957" y="70511"/>
                </a:lnTo>
                <a:lnTo>
                  <a:pt x="238638" y="73580"/>
                </a:lnTo>
                <a:lnTo>
                  <a:pt x="243957" y="64401"/>
                </a:lnTo>
                <a:close/>
                <a:moveTo>
                  <a:pt x="244230" y="64401"/>
                </a:moveTo>
                <a:lnTo>
                  <a:pt x="249550" y="73580"/>
                </a:lnTo>
                <a:lnTo>
                  <a:pt x="244230" y="70511"/>
                </a:lnTo>
                <a:lnTo>
                  <a:pt x="244230" y="64401"/>
                </a:lnTo>
                <a:close/>
                <a:moveTo>
                  <a:pt x="255598" y="64401"/>
                </a:moveTo>
                <a:lnTo>
                  <a:pt x="255598" y="70511"/>
                </a:lnTo>
                <a:lnTo>
                  <a:pt x="250279" y="73580"/>
                </a:lnTo>
                <a:lnTo>
                  <a:pt x="255598" y="64401"/>
                </a:lnTo>
                <a:close/>
                <a:moveTo>
                  <a:pt x="34834" y="64401"/>
                </a:moveTo>
                <a:lnTo>
                  <a:pt x="34834" y="70541"/>
                </a:lnTo>
                <a:lnTo>
                  <a:pt x="29515" y="73641"/>
                </a:lnTo>
                <a:lnTo>
                  <a:pt x="29515" y="73641"/>
                </a:lnTo>
                <a:lnTo>
                  <a:pt x="34834" y="64401"/>
                </a:lnTo>
                <a:close/>
                <a:moveTo>
                  <a:pt x="69698" y="64401"/>
                </a:moveTo>
                <a:lnTo>
                  <a:pt x="69698" y="70541"/>
                </a:lnTo>
                <a:lnTo>
                  <a:pt x="64379" y="73641"/>
                </a:lnTo>
                <a:lnTo>
                  <a:pt x="64379" y="73641"/>
                </a:lnTo>
                <a:lnTo>
                  <a:pt x="69698" y="64401"/>
                </a:lnTo>
                <a:close/>
                <a:moveTo>
                  <a:pt x="11582" y="64401"/>
                </a:moveTo>
                <a:lnTo>
                  <a:pt x="11582" y="70541"/>
                </a:lnTo>
                <a:lnTo>
                  <a:pt x="6262" y="73641"/>
                </a:lnTo>
                <a:lnTo>
                  <a:pt x="11582" y="64401"/>
                </a:lnTo>
                <a:close/>
                <a:moveTo>
                  <a:pt x="46446" y="64401"/>
                </a:moveTo>
                <a:lnTo>
                  <a:pt x="46446" y="70541"/>
                </a:lnTo>
                <a:lnTo>
                  <a:pt x="41126" y="73641"/>
                </a:lnTo>
                <a:lnTo>
                  <a:pt x="46446" y="64401"/>
                </a:lnTo>
                <a:close/>
                <a:moveTo>
                  <a:pt x="58057" y="64401"/>
                </a:moveTo>
                <a:lnTo>
                  <a:pt x="58057" y="70541"/>
                </a:lnTo>
                <a:lnTo>
                  <a:pt x="52737" y="73641"/>
                </a:lnTo>
                <a:lnTo>
                  <a:pt x="58057" y="64401"/>
                </a:lnTo>
                <a:close/>
                <a:moveTo>
                  <a:pt x="11703" y="70754"/>
                </a:moveTo>
                <a:lnTo>
                  <a:pt x="17023" y="73824"/>
                </a:lnTo>
                <a:lnTo>
                  <a:pt x="6384" y="73824"/>
                </a:lnTo>
                <a:lnTo>
                  <a:pt x="11703" y="70754"/>
                </a:lnTo>
                <a:close/>
                <a:moveTo>
                  <a:pt x="23345" y="70754"/>
                </a:moveTo>
                <a:lnTo>
                  <a:pt x="28664" y="73824"/>
                </a:lnTo>
                <a:lnTo>
                  <a:pt x="18026" y="73824"/>
                </a:lnTo>
                <a:lnTo>
                  <a:pt x="23345" y="70754"/>
                </a:lnTo>
                <a:close/>
                <a:moveTo>
                  <a:pt x="34956" y="70754"/>
                </a:moveTo>
                <a:lnTo>
                  <a:pt x="40275" y="73824"/>
                </a:lnTo>
                <a:lnTo>
                  <a:pt x="29637" y="73824"/>
                </a:lnTo>
                <a:lnTo>
                  <a:pt x="34956" y="70754"/>
                </a:lnTo>
                <a:close/>
                <a:moveTo>
                  <a:pt x="46598" y="70754"/>
                </a:moveTo>
                <a:lnTo>
                  <a:pt x="51886" y="73824"/>
                </a:lnTo>
                <a:lnTo>
                  <a:pt x="41248" y="73824"/>
                </a:lnTo>
                <a:lnTo>
                  <a:pt x="46598" y="70754"/>
                </a:lnTo>
                <a:close/>
                <a:moveTo>
                  <a:pt x="58209" y="70754"/>
                </a:moveTo>
                <a:lnTo>
                  <a:pt x="63528" y="73824"/>
                </a:lnTo>
                <a:lnTo>
                  <a:pt x="52889" y="73824"/>
                </a:lnTo>
                <a:lnTo>
                  <a:pt x="58209" y="70754"/>
                </a:lnTo>
                <a:close/>
                <a:moveTo>
                  <a:pt x="69850" y="70754"/>
                </a:moveTo>
                <a:lnTo>
                  <a:pt x="75169" y="73824"/>
                </a:lnTo>
                <a:lnTo>
                  <a:pt x="64531" y="73824"/>
                </a:lnTo>
                <a:lnTo>
                  <a:pt x="69850" y="70754"/>
                </a:lnTo>
                <a:close/>
                <a:moveTo>
                  <a:pt x="81431" y="70754"/>
                </a:moveTo>
                <a:lnTo>
                  <a:pt x="86750" y="73824"/>
                </a:lnTo>
                <a:lnTo>
                  <a:pt x="76112" y="73824"/>
                </a:lnTo>
                <a:lnTo>
                  <a:pt x="81431" y="70754"/>
                </a:lnTo>
                <a:close/>
                <a:moveTo>
                  <a:pt x="93042" y="70754"/>
                </a:moveTo>
                <a:lnTo>
                  <a:pt x="98361" y="73824"/>
                </a:lnTo>
                <a:lnTo>
                  <a:pt x="87723" y="73824"/>
                </a:lnTo>
                <a:lnTo>
                  <a:pt x="93042" y="70754"/>
                </a:lnTo>
                <a:close/>
                <a:moveTo>
                  <a:pt x="104684" y="70754"/>
                </a:moveTo>
                <a:lnTo>
                  <a:pt x="110003" y="73824"/>
                </a:lnTo>
                <a:lnTo>
                  <a:pt x="99364" y="73824"/>
                </a:lnTo>
                <a:lnTo>
                  <a:pt x="104684" y="70754"/>
                </a:lnTo>
                <a:close/>
                <a:moveTo>
                  <a:pt x="116295" y="70754"/>
                </a:moveTo>
                <a:lnTo>
                  <a:pt x="121614" y="73824"/>
                </a:lnTo>
                <a:lnTo>
                  <a:pt x="110976" y="73824"/>
                </a:lnTo>
                <a:lnTo>
                  <a:pt x="116295" y="70754"/>
                </a:lnTo>
                <a:close/>
                <a:moveTo>
                  <a:pt x="127936" y="70754"/>
                </a:moveTo>
                <a:lnTo>
                  <a:pt x="133256" y="73824"/>
                </a:lnTo>
                <a:lnTo>
                  <a:pt x="122617" y="73824"/>
                </a:lnTo>
                <a:lnTo>
                  <a:pt x="127936" y="70754"/>
                </a:lnTo>
                <a:close/>
                <a:moveTo>
                  <a:pt x="139548" y="70754"/>
                </a:moveTo>
                <a:lnTo>
                  <a:pt x="144867" y="73824"/>
                </a:lnTo>
                <a:lnTo>
                  <a:pt x="134228" y="73824"/>
                </a:lnTo>
                <a:lnTo>
                  <a:pt x="139548" y="70754"/>
                </a:lnTo>
                <a:close/>
                <a:moveTo>
                  <a:pt x="151159" y="70754"/>
                </a:moveTo>
                <a:lnTo>
                  <a:pt x="156478" y="73824"/>
                </a:lnTo>
                <a:lnTo>
                  <a:pt x="145840" y="73824"/>
                </a:lnTo>
                <a:lnTo>
                  <a:pt x="151159" y="70754"/>
                </a:lnTo>
                <a:close/>
                <a:moveTo>
                  <a:pt x="162770" y="70754"/>
                </a:moveTo>
                <a:lnTo>
                  <a:pt x="168089" y="73824"/>
                </a:lnTo>
                <a:lnTo>
                  <a:pt x="157451" y="73824"/>
                </a:lnTo>
                <a:lnTo>
                  <a:pt x="162770" y="70754"/>
                </a:lnTo>
                <a:close/>
                <a:moveTo>
                  <a:pt x="174411" y="70754"/>
                </a:moveTo>
                <a:lnTo>
                  <a:pt x="179731" y="73824"/>
                </a:lnTo>
                <a:lnTo>
                  <a:pt x="169092" y="73824"/>
                </a:lnTo>
                <a:lnTo>
                  <a:pt x="174411" y="70754"/>
                </a:lnTo>
                <a:close/>
                <a:moveTo>
                  <a:pt x="186023" y="70754"/>
                </a:moveTo>
                <a:lnTo>
                  <a:pt x="191342" y="73824"/>
                </a:lnTo>
                <a:lnTo>
                  <a:pt x="180703" y="73824"/>
                </a:lnTo>
                <a:lnTo>
                  <a:pt x="186023" y="70754"/>
                </a:lnTo>
                <a:close/>
                <a:moveTo>
                  <a:pt x="197634" y="70754"/>
                </a:moveTo>
                <a:lnTo>
                  <a:pt x="202953" y="73824"/>
                </a:lnTo>
                <a:lnTo>
                  <a:pt x="192345" y="73824"/>
                </a:lnTo>
                <a:lnTo>
                  <a:pt x="197634" y="70754"/>
                </a:lnTo>
                <a:close/>
                <a:moveTo>
                  <a:pt x="209275" y="70754"/>
                </a:moveTo>
                <a:lnTo>
                  <a:pt x="214595" y="73824"/>
                </a:lnTo>
                <a:lnTo>
                  <a:pt x="203956" y="73824"/>
                </a:lnTo>
                <a:lnTo>
                  <a:pt x="209275" y="70754"/>
                </a:lnTo>
                <a:close/>
                <a:moveTo>
                  <a:pt x="220856" y="70754"/>
                </a:moveTo>
                <a:lnTo>
                  <a:pt x="226175" y="73824"/>
                </a:lnTo>
                <a:lnTo>
                  <a:pt x="215537" y="73824"/>
                </a:lnTo>
                <a:lnTo>
                  <a:pt x="220856" y="70754"/>
                </a:lnTo>
                <a:close/>
                <a:moveTo>
                  <a:pt x="232498" y="70754"/>
                </a:moveTo>
                <a:lnTo>
                  <a:pt x="237817" y="73824"/>
                </a:lnTo>
                <a:lnTo>
                  <a:pt x="227178" y="73824"/>
                </a:lnTo>
                <a:lnTo>
                  <a:pt x="232498" y="70754"/>
                </a:lnTo>
                <a:close/>
                <a:moveTo>
                  <a:pt x="244109" y="70754"/>
                </a:moveTo>
                <a:lnTo>
                  <a:pt x="249428" y="73824"/>
                </a:lnTo>
                <a:lnTo>
                  <a:pt x="238790" y="73824"/>
                </a:lnTo>
                <a:lnTo>
                  <a:pt x="244109" y="70754"/>
                </a:lnTo>
                <a:close/>
                <a:moveTo>
                  <a:pt x="255750" y="70754"/>
                </a:moveTo>
                <a:lnTo>
                  <a:pt x="261070" y="73824"/>
                </a:lnTo>
                <a:lnTo>
                  <a:pt x="250431" y="73824"/>
                </a:lnTo>
                <a:lnTo>
                  <a:pt x="255750" y="70754"/>
                </a:lnTo>
                <a:close/>
                <a:moveTo>
                  <a:pt x="267362" y="70754"/>
                </a:moveTo>
                <a:lnTo>
                  <a:pt x="272681" y="73824"/>
                </a:lnTo>
                <a:lnTo>
                  <a:pt x="262042" y="73824"/>
                </a:lnTo>
                <a:lnTo>
                  <a:pt x="267362" y="70754"/>
                </a:lnTo>
                <a:close/>
                <a:moveTo>
                  <a:pt x="279003" y="70754"/>
                </a:moveTo>
                <a:lnTo>
                  <a:pt x="284322" y="73824"/>
                </a:lnTo>
                <a:lnTo>
                  <a:pt x="273684" y="73824"/>
                </a:lnTo>
                <a:lnTo>
                  <a:pt x="279003" y="70754"/>
                </a:lnTo>
                <a:close/>
                <a:moveTo>
                  <a:pt x="17023" y="74097"/>
                </a:moveTo>
                <a:lnTo>
                  <a:pt x="11703" y="77167"/>
                </a:lnTo>
                <a:lnTo>
                  <a:pt x="6384" y="74097"/>
                </a:lnTo>
                <a:close/>
                <a:moveTo>
                  <a:pt x="28664" y="74097"/>
                </a:moveTo>
                <a:lnTo>
                  <a:pt x="23345" y="77167"/>
                </a:lnTo>
                <a:lnTo>
                  <a:pt x="18026" y="74097"/>
                </a:lnTo>
                <a:close/>
                <a:moveTo>
                  <a:pt x="40275" y="74097"/>
                </a:moveTo>
                <a:lnTo>
                  <a:pt x="34956" y="77167"/>
                </a:lnTo>
                <a:lnTo>
                  <a:pt x="29637" y="74097"/>
                </a:lnTo>
                <a:close/>
                <a:moveTo>
                  <a:pt x="51886" y="74097"/>
                </a:moveTo>
                <a:lnTo>
                  <a:pt x="46567" y="77167"/>
                </a:lnTo>
                <a:lnTo>
                  <a:pt x="41248" y="74097"/>
                </a:lnTo>
                <a:close/>
                <a:moveTo>
                  <a:pt x="63528" y="74097"/>
                </a:moveTo>
                <a:lnTo>
                  <a:pt x="58209" y="77167"/>
                </a:lnTo>
                <a:lnTo>
                  <a:pt x="52889" y="74097"/>
                </a:lnTo>
                <a:close/>
                <a:moveTo>
                  <a:pt x="75109" y="74097"/>
                </a:moveTo>
                <a:lnTo>
                  <a:pt x="69789" y="77167"/>
                </a:lnTo>
                <a:lnTo>
                  <a:pt x="64470" y="74097"/>
                </a:lnTo>
                <a:close/>
                <a:moveTo>
                  <a:pt x="86750" y="74097"/>
                </a:moveTo>
                <a:lnTo>
                  <a:pt x="81431" y="77167"/>
                </a:lnTo>
                <a:lnTo>
                  <a:pt x="76112" y="74097"/>
                </a:lnTo>
                <a:close/>
                <a:moveTo>
                  <a:pt x="98361" y="74097"/>
                </a:moveTo>
                <a:lnTo>
                  <a:pt x="93042" y="77167"/>
                </a:lnTo>
                <a:lnTo>
                  <a:pt x="87723" y="74097"/>
                </a:lnTo>
                <a:close/>
                <a:moveTo>
                  <a:pt x="110003" y="74097"/>
                </a:moveTo>
                <a:lnTo>
                  <a:pt x="104684" y="77167"/>
                </a:lnTo>
                <a:lnTo>
                  <a:pt x="99364" y="74097"/>
                </a:lnTo>
                <a:close/>
                <a:moveTo>
                  <a:pt x="121614" y="74097"/>
                </a:moveTo>
                <a:lnTo>
                  <a:pt x="116295" y="77167"/>
                </a:lnTo>
                <a:lnTo>
                  <a:pt x="110976" y="74097"/>
                </a:lnTo>
                <a:close/>
                <a:moveTo>
                  <a:pt x="133256" y="74097"/>
                </a:moveTo>
                <a:lnTo>
                  <a:pt x="127936" y="77167"/>
                </a:lnTo>
                <a:lnTo>
                  <a:pt x="122617" y="74097"/>
                </a:lnTo>
                <a:close/>
                <a:moveTo>
                  <a:pt x="144867" y="74097"/>
                </a:moveTo>
                <a:lnTo>
                  <a:pt x="139548" y="77167"/>
                </a:lnTo>
                <a:lnTo>
                  <a:pt x="134228" y="74097"/>
                </a:lnTo>
                <a:close/>
                <a:moveTo>
                  <a:pt x="156478" y="74097"/>
                </a:moveTo>
                <a:lnTo>
                  <a:pt x="151159" y="77167"/>
                </a:lnTo>
                <a:lnTo>
                  <a:pt x="145840" y="74097"/>
                </a:lnTo>
                <a:close/>
                <a:moveTo>
                  <a:pt x="168089" y="74097"/>
                </a:moveTo>
                <a:lnTo>
                  <a:pt x="162770" y="77167"/>
                </a:lnTo>
                <a:lnTo>
                  <a:pt x="157451" y="74097"/>
                </a:lnTo>
                <a:close/>
                <a:moveTo>
                  <a:pt x="179731" y="74097"/>
                </a:moveTo>
                <a:lnTo>
                  <a:pt x="174411" y="77167"/>
                </a:lnTo>
                <a:lnTo>
                  <a:pt x="169092" y="74097"/>
                </a:lnTo>
                <a:close/>
                <a:moveTo>
                  <a:pt x="191342" y="74097"/>
                </a:moveTo>
                <a:lnTo>
                  <a:pt x="186023" y="77167"/>
                </a:lnTo>
                <a:lnTo>
                  <a:pt x="180703" y="74097"/>
                </a:lnTo>
                <a:close/>
                <a:moveTo>
                  <a:pt x="202953" y="74097"/>
                </a:moveTo>
                <a:lnTo>
                  <a:pt x="197634" y="77167"/>
                </a:lnTo>
                <a:lnTo>
                  <a:pt x="192315" y="74097"/>
                </a:lnTo>
                <a:close/>
                <a:moveTo>
                  <a:pt x="214564" y="74097"/>
                </a:moveTo>
                <a:lnTo>
                  <a:pt x="209245" y="77167"/>
                </a:lnTo>
                <a:lnTo>
                  <a:pt x="203926" y="74097"/>
                </a:lnTo>
                <a:close/>
                <a:moveTo>
                  <a:pt x="226175" y="74097"/>
                </a:moveTo>
                <a:lnTo>
                  <a:pt x="220856" y="77167"/>
                </a:lnTo>
                <a:lnTo>
                  <a:pt x="215537" y="74097"/>
                </a:lnTo>
                <a:close/>
                <a:moveTo>
                  <a:pt x="237817" y="74097"/>
                </a:moveTo>
                <a:lnTo>
                  <a:pt x="232498" y="77167"/>
                </a:lnTo>
                <a:lnTo>
                  <a:pt x="227178" y="74097"/>
                </a:lnTo>
                <a:close/>
                <a:moveTo>
                  <a:pt x="249428" y="74097"/>
                </a:moveTo>
                <a:lnTo>
                  <a:pt x="244109" y="77167"/>
                </a:lnTo>
                <a:lnTo>
                  <a:pt x="238790" y="74097"/>
                </a:lnTo>
                <a:close/>
                <a:moveTo>
                  <a:pt x="261070" y="74097"/>
                </a:moveTo>
                <a:lnTo>
                  <a:pt x="255750" y="77167"/>
                </a:lnTo>
                <a:lnTo>
                  <a:pt x="250431" y="74097"/>
                </a:lnTo>
                <a:close/>
                <a:moveTo>
                  <a:pt x="272681" y="74097"/>
                </a:moveTo>
                <a:lnTo>
                  <a:pt x="267362" y="77167"/>
                </a:lnTo>
                <a:lnTo>
                  <a:pt x="262042" y="74097"/>
                </a:lnTo>
                <a:close/>
                <a:moveTo>
                  <a:pt x="284292" y="74097"/>
                </a:moveTo>
                <a:lnTo>
                  <a:pt x="278973" y="77167"/>
                </a:lnTo>
                <a:lnTo>
                  <a:pt x="273653" y="74097"/>
                </a:lnTo>
                <a:close/>
                <a:moveTo>
                  <a:pt x="17174" y="74310"/>
                </a:moveTo>
                <a:lnTo>
                  <a:pt x="11855" y="83520"/>
                </a:lnTo>
                <a:lnTo>
                  <a:pt x="11855" y="77380"/>
                </a:lnTo>
                <a:lnTo>
                  <a:pt x="17174" y="74310"/>
                </a:lnTo>
                <a:close/>
                <a:moveTo>
                  <a:pt x="28816" y="74310"/>
                </a:moveTo>
                <a:lnTo>
                  <a:pt x="23497" y="83520"/>
                </a:lnTo>
                <a:lnTo>
                  <a:pt x="23497" y="77380"/>
                </a:lnTo>
                <a:lnTo>
                  <a:pt x="28816" y="74310"/>
                </a:lnTo>
                <a:close/>
                <a:moveTo>
                  <a:pt x="40427" y="74310"/>
                </a:moveTo>
                <a:lnTo>
                  <a:pt x="35108" y="83520"/>
                </a:lnTo>
                <a:lnTo>
                  <a:pt x="35108" y="77380"/>
                </a:lnTo>
                <a:lnTo>
                  <a:pt x="40427" y="74310"/>
                </a:lnTo>
                <a:close/>
                <a:moveTo>
                  <a:pt x="52008" y="74310"/>
                </a:moveTo>
                <a:lnTo>
                  <a:pt x="46689" y="83520"/>
                </a:lnTo>
                <a:lnTo>
                  <a:pt x="46689" y="77380"/>
                </a:lnTo>
                <a:lnTo>
                  <a:pt x="52008" y="74310"/>
                </a:lnTo>
                <a:close/>
                <a:moveTo>
                  <a:pt x="63650" y="74310"/>
                </a:moveTo>
                <a:lnTo>
                  <a:pt x="58330" y="83520"/>
                </a:lnTo>
                <a:lnTo>
                  <a:pt x="58330" y="77380"/>
                </a:lnTo>
                <a:lnTo>
                  <a:pt x="63650" y="74310"/>
                </a:lnTo>
                <a:close/>
                <a:moveTo>
                  <a:pt x="75261" y="74310"/>
                </a:moveTo>
                <a:lnTo>
                  <a:pt x="69941" y="83520"/>
                </a:lnTo>
                <a:lnTo>
                  <a:pt x="69941" y="77380"/>
                </a:lnTo>
                <a:lnTo>
                  <a:pt x="75261" y="74310"/>
                </a:lnTo>
                <a:close/>
                <a:moveTo>
                  <a:pt x="86902" y="74310"/>
                </a:moveTo>
                <a:lnTo>
                  <a:pt x="81583" y="83520"/>
                </a:lnTo>
                <a:lnTo>
                  <a:pt x="81583" y="77380"/>
                </a:lnTo>
                <a:lnTo>
                  <a:pt x="86902" y="74310"/>
                </a:lnTo>
                <a:close/>
                <a:moveTo>
                  <a:pt x="98513" y="74280"/>
                </a:moveTo>
                <a:lnTo>
                  <a:pt x="93194" y="83520"/>
                </a:lnTo>
                <a:lnTo>
                  <a:pt x="93194" y="77350"/>
                </a:lnTo>
                <a:lnTo>
                  <a:pt x="98513" y="74280"/>
                </a:lnTo>
                <a:close/>
                <a:moveTo>
                  <a:pt x="110155" y="74280"/>
                </a:moveTo>
                <a:lnTo>
                  <a:pt x="104836" y="83520"/>
                </a:lnTo>
                <a:lnTo>
                  <a:pt x="104836" y="77350"/>
                </a:lnTo>
                <a:lnTo>
                  <a:pt x="110155" y="74280"/>
                </a:lnTo>
                <a:close/>
                <a:moveTo>
                  <a:pt x="121736" y="74280"/>
                </a:moveTo>
                <a:lnTo>
                  <a:pt x="116416" y="83520"/>
                </a:lnTo>
                <a:lnTo>
                  <a:pt x="116416" y="77350"/>
                </a:lnTo>
                <a:lnTo>
                  <a:pt x="121736" y="74280"/>
                </a:lnTo>
                <a:close/>
                <a:moveTo>
                  <a:pt x="133377" y="74280"/>
                </a:moveTo>
                <a:lnTo>
                  <a:pt x="128058" y="83520"/>
                </a:lnTo>
                <a:lnTo>
                  <a:pt x="128058" y="77350"/>
                </a:lnTo>
                <a:lnTo>
                  <a:pt x="133377" y="74280"/>
                </a:lnTo>
                <a:close/>
                <a:moveTo>
                  <a:pt x="144988" y="74280"/>
                </a:moveTo>
                <a:lnTo>
                  <a:pt x="139669" y="83520"/>
                </a:lnTo>
                <a:lnTo>
                  <a:pt x="139669" y="77350"/>
                </a:lnTo>
                <a:lnTo>
                  <a:pt x="144988" y="74280"/>
                </a:lnTo>
                <a:close/>
                <a:moveTo>
                  <a:pt x="156630" y="74280"/>
                </a:moveTo>
                <a:lnTo>
                  <a:pt x="151311" y="83520"/>
                </a:lnTo>
                <a:lnTo>
                  <a:pt x="151311" y="77350"/>
                </a:lnTo>
                <a:lnTo>
                  <a:pt x="156630" y="74280"/>
                </a:lnTo>
                <a:close/>
                <a:moveTo>
                  <a:pt x="168241" y="74280"/>
                </a:moveTo>
                <a:lnTo>
                  <a:pt x="162922" y="83520"/>
                </a:lnTo>
                <a:lnTo>
                  <a:pt x="162922" y="77350"/>
                </a:lnTo>
                <a:lnTo>
                  <a:pt x="168241" y="74280"/>
                </a:lnTo>
                <a:close/>
                <a:moveTo>
                  <a:pt x="179822" y="74280"/>
                </a:moveTo>
                <a:lnTo>
                  <a:pt x="174503" y="83520"/>
                </a:lnTo>
                <a:lnTo>
                  <a:pt x="174503" y="77350"/>
                </a:lnTo>
                <a:lnTo>
                  <a:pt x="179822" y="74280"/>
                </a:lnTo>
                <a:close/>
                <a:moveTo>
                  <a:pt x="191463" y="74280"/>
                </a:moveTo>
                <a:lnTo>
                  <a:pt x="186144" y="83520"/>
                </a:lnTo>
                <a:lnTo>
                  <a:pt x="186144" y="77350"/>
                </a:lnTo>
                <a:lnTo>
                  <a:pt x="191463" y="74280"/>
                </a:lnTo>
                <a:close/>
                <a:moveTo>
                  <a:pt x="203075" y="74310"/>
                </a:moveTo>
                <a:lnTo>
                  <a:pt x="197755" y="83520"/>
                </a:lnTo>
                <a:lnTo>
                  <a:pt x="197755" y="77380"/>
                </a:lnTo>
                <a:lnTo>
                  <a:pt x="203075" y="74310"/>
                </a:lnTo>
                <a:close/>
                <a:moveTo>
                  <a:pt x="214716" y="74310"/>
                </a:moveTo>
                <a:lnTo>
                  <a:pt x="209397" y="83520"/>
                </a:lnTo>
                <a:lnTo>
                  <a:pt x="209397" y="77380"/>
                </a:lnTo>
                <a:lnTo>
                  <a:pt x="214716" y="74310"/>
                </a:lnTo>
                <a:close/>
                <a:moveTo>
                  <a:pt x="226327" y="74310"/>
                </a:moveTo>
                <a:lnTo>
                  <a:pt x="221008" y="83520"/>
                </a:lnTo>
                <a:lnTo>
                  <a:pt x="221008" y="77380"/>
                </a:lnTo>
                <a:lnTo>
                  <a:pt x="226327" y="74310"/>
                </a:lnTo>
                <a:close/>
                <a:moveTo>
                  <a:pt x="237969" y="74310"/>
                </a:moveTo>
                <a:lnTo>
                  <a:pt x="232650" y="83520"/>
                </a:lnTo>
                <a:lnTo>
                  <a:pt x="232650" y="77380"/>
                </a:lnTo>
                <a:lnTo>
                  <a:pt x="237969" y="74310"/>
                </a:lnTo>
                <a:close/>
                <a:moveTo>
                  <a:pt x="249550" y="74310"/>
                </a:moveTo>
                <a:lnTo>
                  <a:pt x="244230" y="83520"/>
                </a:lnTo>
                <a:lnTo>
                  <a:pt x="244230" y="77380"/>
                </a:lnTo>
                <a:lnTo>
                  <a:pt x="249550" y="74310"/>
                </a:lnTo>
                <a:close/>
                <a:moveTo>
                  <a:pt x="261191" y="74310"/>
                </a:moveTo>
                <a:lnTo>
                  <a:pt x="255872" y="83520"/>
                </a:lnTo>
                <a:lnTo>
                  <a:pt x="255872" y="77380"/>
                </a:lnTo>
                <a:lnTo>
                  <a:pt x="261191" y="74310"/>
                </a:lnTo>
                <a:close/>
                <a:moveTo>
                  <a:pt x="272802" y="74310"/>
                </a:moveTo>
                <a:lnTo>
                  <a:pt x="267483" y="83520"/>
                </a:lnTo>
                <a:lnTo>
                  <a:pt x="267483" y="77380"/>
                </a:lnTo>
                <a:lnTo>
                  <a:pt x="272802" y="74310"/>
                </a:lnTo>
                <a:close/>
                <a:moveTo>
                  <a:pt x="284444" y="74310"/>
                </a:moveTo>
                <a:lnTo>
                  <a:pt x="279125" y="83520"/>
                </a:lnTo>
                <a:lnTo>
                  <a:pt x="279125" y="77380"/>
                </a:lnTo>
                <a:lnTo>
                  <a:pt x="284444" y="74310"/>
                </a:lnTo>
                <a:close/>
                <a:moveTo>
                  <a:pt x="6262" y="74340"/>
                </a:moveTo>
                <a:lnTo>
                  <a:pt x="11582" y="77380"/>
                </a:lnTo>
                <a:lnTo>
                  <a:pt x="11582" y="83550"/>
                </a:lnTo>
                <a:lnTo>
                  <a:pt x="6262" y="74340"/>
                </a:lnTo>
                <a:close/>
                <a:moveTo>
                  <a:pt x="17904" y="74340"/>
                </a:moveTo>
                <a:lnTo>
                  <a:pt x="23223" y="77380"/>
                </a:lnTo>
                <a:lnTo>
                  <a:pt x="23223" y="83550"/>
                </a:lnTo>
                <a:lnTo>
                  <a:pt x="17904" y="74340"/>
                </a:lnTo>
                <a:close/>
                <a:moveTo>
                  <a:pt x="29515" y="74340"/>
                </a:moveTo>
                <a:lnTo>
                  <a:pt x="34834" y="77380"/>
                </a:lnTo>
                <a:lnTo>
                  <a:pt x="34834" y="83550"/>
                </a:lnTo>
                <a:lnTo>
                  <a:pt x="29515" y="74340"/>
                </a:lnTo>
                <a:close/>
                <a:moveTo>
                  <a:pt x="41126" y="74340"/>
                </a:moveTo>
                <a:lnTo>
                  <a:pt x="46446" y="77380"/>
                </a:lnTo>
                <a:lnTo>
                  <a:pt x="46446" y="83550"/>
                </a:lnTo>
                <a:lnTo>
                  <a:pt x="41126" y="74340"/>
                </a:lnTo>
                <a:close/>
                <a:moveTo>
                  <a:pt x="52737" y="74340"/>
                </a:moveTo>
                <a:lnTo>
                  <a:pt x="58057" y="77380"/>
                </a:lnTo>
                <a:lnTo>
                  <a:pt x="58057" y="83550"/>
                </a:lnTo>
                <a:lnTo>
                  <a:pt x="52737" y="74340"/>
                </a:lnTo>
                <a:close/>
                <a:moveTo>
                  <a:pt x="64379" y="74340"/>
                </a:moveTo>
                <a:lnTo>
                  <a:pt x="69698" y="77380"/>
                </a:lnTo>
                <a:lnTo>
                  <a:pt x="69698" y="83550"/>
                </a:lnTo>
                <a:lnTo>
                  <a:pt x="64379" y="74340"/>
                </a:lnTo>
                <a:close/>
                <a:moveTo>
                  <a:pt x="75990" y="74340"/>
                </a:moveTo>
                <a:lnTo>
                  <a:pt x="81309" y="77380"/>
                </a:lnTo>
                <a:lnTo>
                  <a:pt x="81309" y="83550"/>
                </a:lnTo>
                <a:lnTo>
                  <a:pt x="75990" y="74340"/>
                </a:lnTo>
                <a:close/>
                <a:moveTo>
                  <a:pt x="87632" y="74340"/>
                </a:moveTo>
                <a:lnTo>
                  <a:pt x="92951" y="77380"/>
                </a:lnTo>
                <a:lnTo>
                  <a:pt x="92951" y="83550"/>
                </a:lnTo>
                <a:lnTo>
                  <a:pt x="87632" y="74340"/>
                </a:lnTo>
                <a:close/>
                <a:moveTo>
                  <a:pt x="99243" y="74340"/>
                </a:moveTo>
                <a:lnTo>
                  <a:pt x="104562" y="77380"/>
                </a:lnTo>
                <a:lnTo>
                  <a:pt x="104562" y="83550"/>
                </a:lnTo>
                <a:lnTo>
                  <a:pt x="99243" y="74340"/>
                </a:lnTo>
                <a:close/>
                <a:moveTo>
                  <a:pt x="110824" y="74340"/>
                </a:moveTo>
                <a:lnTo>
                  <a:pt x="116143" y="77380"/>
                </a:lnTo>
                <a:lnTo>
                  <a:pt x="116143" y="83550"/>
                </a:lnTo>
                <a:lnTo>
                  <a:pt x="110824" y="74340"/>
                </a:lnTo>
                <a:close/>
                <a:moveTo>
                  <a:pt x="122465" y="74340"/>
                </a:moveTo>
                <a:lnTo>
                  <a:pt x="127784" y="77380"/>
                </a:lnTo>
                <a:lnTo>
                  <a:pt x="127784" y="83550"/>
                </a:lnTo>
                <a:lnTo>
                  <a:pt x="122465" y="74340"/>
                </a:lnTo>
                <a:close/>
                <a:moveTo>
                  <a:pt x="134076" y="74340"/>
                </a:moveTo>
                <a:lnTo>
                  <a:pt x="139396" y="77380"/>
                </a:lnTo>
                <a:lnTo>
                  <a:pt x="139396" y="83550"/>
                </a:lnTo>
                <a:lnTo>
                  <a:pt x="134076" y="74340"/>
                </a:lnTo>
                <a:close/>
                <a:moveTo>
                  <a:pt x="145718" y="74340"/>
                </a:moveTo>
                <a:lnTo>
                  <a:pt x="151037" y="77380"/>
                </a:lnTo>
                <a:lnTo>
                  <a:pt x="151037" y="83550"/>
                </a:lnTo>
                <a:lnTo>
                  <a:pt x="145718" y="74340"/>
                </a:lnTo>
                <a:close/>
                <a:moveTo>
                  <a:pt x="157329" y="74340"/>
                </a:moveTo>
                <a:lnTo>
                  <a:pt x="162648" y="77380"/>
                </a:lnTo>
                <a:lnTo>
                  <a:pt x="162648" y="83550"/>
                </a:lnTo>
                <a:lnTo>
                  <a:pt x="157329" y="74340"/>
                </a:lnTo>
                <a:close/>
                <a:moveTo>
                  <a:pt x="168971" y="74340"/>
                </a:moveTo>
                <a:lnTo>
                  <a:pt x="174290" y="77380"/>
                </a:lnTo>
                <a:lnTo>
                  <a:pt x="174290" y="83550"/>
                </a:lnTo>
                <a:lnTo>
                  <a:pt x="168971" y="74340"/>
                </a:lnTo>
                <a:close/>
                <a:moveTo>
                  <a:pt x="180551" y="74340"/>
                </a:moveTo>
                <a:lnTo>
                  <a:pt x="185871" y="77380"/>
                </a:lnTo>
                <a:lnTo>
                  <a:pt x="185871" y="83550"/>
                </a:lnTo>
                <a:lnTo>
                  <a:pt x="180551" y="74340"/>
                </a:lnTo>
                <a:close/>
                <a:moveTo>
                  <a:pt x="192193" y="74340"/>
                </a:moveTo>
                <a:lnTo>
                  <a:pt x="197512" y="77380"/>
                </a:lnTo>
                <a:lnTo>
                  <a:pt x="197512" y="83550"/>
                </a:lnTo>
                <a:lnTo>
                  <a:pt x="192193" y="74340"/>
                </a:lnTo>
                <a:close/>
                <a:moveTo>
                  <a:pt x="203804" y="74310"/>
                </a:moveTo>
                <a:lnTo>
                  <a:pt x="209123" y="77380"/>
                </a:lnTo>
                <a:lnTo>
                  <a:pt x="209123" y="83550"/>
                </a:lnTo>
                <a:lnTo>
                  <a:pt x="203804" y="74310"/>
                </a:lnTo>
                <a:close/>
                <a:moveTo>
                  <a:pt x="215446" y="74310"/>
                </a:moveTo>
                <a:lnTo>
                  <a:pt x="220765" y="77380"/>
                </a:lnTo>
                <a:lnTo>
                  <a:pt x="220765" y="83550"/>
                </a:lnTo>
                <a:lnTo>
                  <a:pt x="215446" y="74310"/>
                </a:lnTo>
                <a:close/>
                <a:moveTo>
                  <a:pt x="227057" y="74310"/>
                </a:moveTo>
                <a:lnTo>
                  <a:pt x="232376" y="77380"/>
                </a:lnTo>
                <a:lnTo>
                  <a:pt x="232376" y="83550"/>
                </a:lnTo>
                <a:lnTo>
                  <a:pt x="227057" y="74310"/>
                </a:lnTo>
                <a:close/>
                <a:moveTo>
                  <a:pt x="238668" y="74310"/>
                </a:moveTo>
                <a:lnTo>
                  <a:pt x="243987" y="77380"/>
                </a:lnTo>
                <a:lnTo>
                  <a:pt x="243987" y="83550"/>
                </a:lnTo>
                <a:lnTo>
                  <a:pt x="238668" y="74310"/>
                </a:lnTo>
                <a:close/>
                <a:moveTo>
                  <a:pt x="250279" y="74310"/>
                </a:moveTo>
                <a:lnTo>
                  <a:pt x="255598" y="77380"/>
                </a:lnTo>
                <a:lnTo>
                  <a:pt x="255598" y="83550"/>
                </a:lnTo>
                <a:lnTo>
                  <a:pt x="250279" y="74310"/>
                </a:lnTo>
                <a:close/>
                <a:moveTo>
                  <a:pt x="261890" y="74310"/>
                </a:moveTo>
                <a:lnTo>
                  <a:pt x="267210" y="77380"/>
                </a:lnTo>
                <a:lnTo>
                  <a:pt x="267210" y="83550"/>
                </a:lnTo>
                <a:lnTo>
                  <a:pt x="261890" y="74310"/>
                </a:lnTo>
                <a:close/>
                <a:moveTo>
                  <a:pt x="273532" y="74310"/>
                </a:moveTo>
                <a:lnTo>
                  <a:pt x="278851" y="77380"/>
                </a:lnTo>
                <a:lnTo>
                  <a:pt x="278851" y="83550"/>
                </a:lnTo>
                <a:lnTo>
                  <a:pt x="273532" y="74310"/>
                </a:lnTo>
                <a:close/>
                <a:moveTo>
                  <a:pt x="17661" y="74432"/>
                </a:moveTo>
                <a:lnTo>
                  <a:pt x="22980" y="83611"/>
                </a:lnTo>
                <a:lnTo>
                  <a:pt x="22980" y="83611"/>
                </a:lnTo>
                <a:lnTo>
                  <a:pt x="20518" y="82182"/>
                </a:lnTo>
                <a:lnTo>
                  <a:pt x="17661" y="80571"/>
                </a:lnTo>
                <a:lnTo>
                  <a:pt x="17661" y="74432"/>
                </a:lnTo>
                <a:close/>
                <a:moveTo>
                  <a:pt x="29302" y="74432"/>
                </a:moveTo>
                <a:lnTo>
                  <a:pt x="34622" y="83611"/>
                </a:lnTo>
                <a:lnTo>
                  <a:pt x="34622" y="83611"/>
                </a:lnTo>
                <a:lnTo>
                  <a:pt x="32160" y="82182"/>
                </a:lnTo>
                <a:lnTo>
                  <a:pt x="29302" y="80571"/>
                </a:lnTo>
                <a:lnTo>
                  <a:pt x="29302" y="74432"/>
                </a:lnTo>
                <a:close/>
                <a:moveTo>
                  <a:pt x="133864" y="74432"/>
                </a:moveTo>
                <a:lnTo>
                  <a:pt x="139183" y="83611"/>
                </a:lnTo>
                <a:lnTo>
                  <a:pt x="139183" y="83611"/>
                </a:lnTo>
                <a:lnTo>
                  <a:pt x="136721" y="82213"/>
                </a:lnTo>
                <a:lnTo>
                  <a:pt x="133864" y="80571"/>
                </a:lnTo>
                <a:lnTo>
                  <a:pt x="133864" y="74432"/>
                </a:lnTo>
                <a:close/>
                <a:moveTo>
                  <a:pt x="215202" y="74432"/>
                </a:moveTo>
                <a:lnTo>
                  <a:pt x="220522" y="83611"/>
                </a:lnTo>
                <a:lnTo>
                  <a:pt x="220522" y="83611"/>
                </a:lnTo>
                <a:lnTo>
                  <a:pt x="218060" y="82213"/>
                </a:lnTo>
                <a:lnTo>
                  <a:pt x="215202" y="80571"/>
                </a:lnTo>
                <a:lnTo>
                  <a:pt x="215202" y="74432"/>
                </a:lnTo>
                <a:close/>
                <a:moveTo>
                  <a:pt x="40883" y="74432"/>
                </a:moveTo>
                <a:lnTo>
                  <a:pt x="46202" y="83611"/>
                </a:lnTo>
                <a:lnTo>
                  <a:pt x="43740" y="82182"/>
                </a:lnTo>
                <a:lnTo>
                  <a:pt x="40883" y="80571"/>
                </a:lnTo>
                <a:lnTo>
                  <a:pt x="40883" y="74432"/>
                </a:lnTo>
                <a:close/>
                <a:moveTo>
                  <a:pt x="52525" y="74432"/>
                </a:moveTo>
                <a:lnTo>
                  <a:pt x="57844" y="83611"/>
                </a:lnTo>
                <a:lnTo>
                  <a:pt x="55351" y="82182"/>
                </a:lnTo>
                <a:lnTo>
                  <a:pt x="52525" y="80571"/>
                </a:lnTo>
                <a:lnTo>
                  <a:pt x="52525" y="74432"/>
                </a:lnTo>
                <a:close/>
                <a:moveTo>
                  <a:pt x="64136" y="74432"/>
                </a:moveTo>
                <a:lnTo>
                  <a:pt x="69455" y="83611"/>
                </a:lnTo>
                <a:lnTo>
                  <a:pt x="66993" y="82182"/>
                </a:lnTo>
                <a:lnTo>
                  <a:pt x="64136" y="80571"/>
                </a:lnTo>
                <a:lnTo>
                  <a:pt x="64136" y="74432"/>
                </a:lnTo>
                <a:close/>
                <a:moveTo>
                  <a:pt x="75777" y="74432"/>
                </a:moveTo>
                <a:lnTo>
                  <a:pt x="81097" y="83611"/>
                </a:lnTo>
                <a:lnTo>
                  <a:pt x="78604" y="82182"/>
                </a:lnTo>
                <a:lnTo>
                  <a:pt x="75777" y="80571"/>
                </a:lnTo>
                <a:lnTo>
                  <a:pt x="75777" y="74432"/>
                </a:lnTo>
                <a:close/>
                <a:moveTo>
                  <a:pt x="87358" y="74432"/>
                </a:moveTo>
                <a:lnTo>
                  <a:pt x="92677" y="83611"/>
                </a:lnTo>
                <a:lnTo>
                  <a:pt x="90215" y="82213"/>
                </a:lnTo>
                <a:lnTo>
                  <a:pt x="87358" y="80571"/>
                </a:lnTo>
                <a:lnTo>
                  <a:pt x="87358" y="74432"/>
                </a:lnTo>
                <a:close/>
                <a:moveTo>
                  <a:pt x="98969" y="74432"/>
                </a:moveTo>
                <a:lnTo>
                  <a:pt x="104289" y="83611"/>
                </a:lnTo>
                <a:lnTo>
                  <a:pt x="101827" y="82213"/>
                </a:lnTo>
                <a:lnTo>
                  <a:pt x="98969" y="80571"/>
                </a:lnTo>
                <a:lnTo>
                  <a:pt x="98969" y="74432"/>
                </a:lnTo>
                <a:close/>
                <a:moveTo>
                  <a:pt x="110611" y="74432"/>
                </a:moveTo>
                <a:lnTo>
                  <a:pt x="115930" y="83611"/>
                </a:lnTo>
                <a:lnTo>
                  <a:pt x="113468" y="82213"/>
                </a:lnTo>
                <a:lnTo>
                  <a:pt x="110611" y="80571"/>
                </a:lnTo>
                <a:lnTo>
                  <a:pt x="110611" y="74432"/>
                </a:lnTo>
                <a:close/>
                <a:moveTo>
                  <a:pt x="122222" y="74432"/>
                </a:moveTo>
                <a:lnTo>
                  <a:pt x="127541" y="83611"/>
                </a:lnTo>
                <a:lnTo>
                  <a:pt x="125079" y="82213"/>
                </a:lnTo>
                <a:lnTo>
                  <a:pt x="122222" y="80571"/>
                </a:lnTo>
                <a:lnTo>
                  <a:pt x="122222" y="74432"/>
                </a:lnTo>
                <a:close/>
                <a:moveTo>
                  <a:pt x="145475" y="74432"/>
                </a:moveTo>
                <a:lnTo>
                  <a:pt x="150794" y="83611"/>
                </a:lnTo>
                <a:lnTo>
                  <a:pt x="148332" y="82213"/>
                </a:lnTo>
                <a:lnTo>
                  <a:pt x="145475" y="80571"/>
                </a:lnTo>
                <a:lnTo>
                  <a:pt x="145475" y="74432"/>
                </a:lnTo>
                <a:close/>
                <a:moveTo>
                  <a:pt x="157086" y="74432"/>
                </a:moveTo>
                <a:lnTo>
                  <a:pt x="162405" y="83611"/>
                </a:lnTo>
                <a:lnTo>
                  <a:pt x="159913" y="82213"/>
                </a:lnTo>
                <a:lnTo>
                  <a:pt x="157086" y="80571"/>
                </a:lnTo>
                <a:lnTo>
                  <a:pt x="157086" y="74432"/>
                </a:lnTo>
                <a:close/>
                <a:moveTo>
                  <a:pt x="168697" y="74432"/>
                </a:moveTo>
                <a:lnTo>
                  <a:pt x="174016" y="83611"/>
                </a:lnTo>
                <a:lnTo>
                  <a:pt x="171554" y="82213"/>
                </a:lnTo>
                <a:lnTo>
                  <a:pt x="168697" y="80571"/>
                </a:lnTo>
                <a:lnTo>
                  <a:pt x="168697" y="74432"/>
                </a:lnTo>
                <a:close/>
                <a:moveTo>
                  <a:pt x="180339" y="74432"/>
                </a:moveTo>
                <a:lnTo>
                  <a:pt x="185658" y="83611"/>
                </a:lnTo>
                <a:lnTo>
                  <a:pt x="183165" y="82213"/>
                </a:lnTo>
                <a:lnTo>
                  <a:pt x="180339" y="80571"/>
                </a:lnTo>
                <a:lnTo>
                  <a:pt x="180339" y="74432"/>
                </a:lnTo>
                <a:close/>
                <a:moveTo>
                  <a:pt x="191950" y="74432"/>
                </a:moveTo>
                <a:lnTo>
                  <a:pt x="197269" y="83611"/>
                </a:lnTo>
                <a:lnTo>
                  <a:pt x="194807" y="82213"/>
                </a:lnTo>
                <a:lnTo>
                  <a:pt x="191950" y="80571"/>
                </a:lnTo>
                <a:lnTo>
                  <a:pt x="191950" y="74432"/>
                </a:lnTo>
                <a:close/>
                <a:moveTo>
                  <a:pt x="203591" y="74432"/>
                </a:moveTo>
                <a:lnTo>
                  <a:pt x="208911" y="83611"/>
                </a:lnTo>
                <a:lnTo>
                  <a:pt x="206418" y="82213"/>
                </a:lnTo>
                <a:lnTo>
                  <a:pt x="203591" y="80571"/>
                </a:lnTo>
                <a:lnTo>
                  <a:pt x="203591" y="74432"/>
                </a:lnTo>
                <a:close/>
                <a:moveTo>
                  <a:pt x="226783" y="74432"/>
                </a:moveTo>
                <a:lnTo>
                  <a:pt x="232103" y="83611"/>
                </a:lnTo>
                <a:lnTo>
                  <a:pt x="229640" y="82213"/>
                </a:lnTo>
                <a:lnTo>
                  <a:pt x="226783" y="80571"/>
                </a:lnTo>
                <a:lnTo>
                  <a:pt x="226783" y="74432"/>
                </a:lnTo>
                <a:close/>
                <a:moveTo>
                  <a:pt x="238425" y="74432"/>
                </a:moveTo>
                <a:lnTo>
                  <a:pt x="243744" y="83611"/>
                </a:lnTo>
                <a:lnTo>
                  <a:pt x="241282" y="82213"/>
                </a:lnTo>
                <a:lnTo>
                  <a:pt x="238425" y="80571"/>
                </a:lnTo>
                <a:lnTo>
                  <a:pt x="238425" y="74432"/>
                </a:lnTo>
                <a:close/>
                <a:moveTo>
                  <a:pt x="250036" y="74432"/>
                </a:moveTo>
                <a:lnTo>
                  <a:pt x="255355" y="83611"/>
                </a:lnTo>
                <a:lnTo>
                  <a:pt x="252893" y="82213"/>
                </a:lnTo>
                <a:lnTo>
                  <a:pt x="250036" y="80571"/>
                </a:lnTo>
                <a:lnTo>
                  <a:pt x="250036" y="74432"/>
                </a:lnTo>
                <a:close/>
                <a:moveTo>
                  <a:pt x="261678" y="74432"/>
                </a:moveTo>
                <a:lnTo>
                  <a:pt x="266997" y="83611"/>
                </a:lnTo>
                <a:lnTo>
                  <a:pt x="264535" y="82213"/>
                </a:lnTo>
                <a:lnTo>
                  <a:pt x="261678" y="80571"/>
                </a:lnTo>
                <a:lnTo>
                  <a:pt x="261678" y="74432"/>
                </a:lnTo>
                <a:close/>
                <a:moveTo>
                  <a:pt x="273289" y="74432"/>
                </a:moveTo>
                <a:lnTo>
                  <a:pt x="278608" y="83611"/>
                </a:lnTo>
                <a:lnTo>
                  <a:pt x="276146" y="82213"/>
                </a:lnTo>
                <a:lnTo>
                  <a:pt x="273289" y="80571"/>
                </a:lnTo>
                <a:lnTo>
                  <a:pt x="273289" y="74432"/>
                </a:lnTo>
                <a:close/>
                <a:moveTo>
                  <a:pt x="6050" y="74432"/>
                </a:moveTo>
                <a:lnTo>
                  <a:pt x="11369" y="83672"/>
                </a:lnTo>
                <a:lnTo>
                  <a:pt x="11369" y="83672"/>
                </a:lnTo>
                <a:lnTo>
                  <a:pt x="8907" y="82213"/>
                </a:lnTo>
                <a:lnTo>
                  <a:pt x="6050" y="80571"/>
                </a:lnTo>
                <a:lnTo>
                  <a:pt x="6050" y="74432"/>
                </a:lnTo>
                <a:close/>
                <a:moveTo>
                  <a:pt x="121979" y="74462"/>
                </a:moveTo>
                <a:lnTo>
                  <a:pt x="121979" y="80571"/>
                </a:lnTo>
                <a:lnTo>
                  <a:pt x="119122" y="82213"/>
                </a:lnTo>
                <a:lnTo>
                  <a:pt x="116660" y="83672"/>
                </a:lnTo>
                <a:lnTo>
                  <a:pt x="116660" y="83672"/>
                </a:lnTo>
                <a:lnTo>
                  <a:pt x="121979" y="74462"/>
                </a:lnTo>
                <a:close/>
                <a:moveTo>
                  <a:pt x="284657" y="74462"/>
                </a:moveTo>
                <a:lnTo>
                  <a:pt x="284657" y="80632"/>
                </a:lnTo>
                <a:lnTo>
                  <a:pt x="279337" y="83672"/>
                </a:lnTo>
                <a:lnTo>
                  <a:pt x="284657" y="74462"/>
                </a:lnTo>
                <a:close/>
                <a:moveTo>
                  <a:pt x="98757" y="74462"/>
                </a:moveTo>
                <a:lnTo>
                  <a:pt x="98757" y="80571"/>
                </a:lnTo>
                <a:lnTo>
                  <a:pt x="95899" y="82213"/>
                </a:lnTo>
                <a:lnTo>
                  <a:pt x="93437" y="83672"/>
                </a:lnTo>
                <a:lnTo>
                  <a:pt x="98757" y="74462"/>
                </a:lnTo>
                <a:close/>
                <a:moveTo>
                  <a:pt x="110337" y="74462"/>
                </a:moveTo>
                <a:lnTo>
                  <a:pt x="110337" y="80571"/>
                </a:lnTo>
                <a:lnTo>
                  <a:pt x="107480" y="82213"/>
                </a:lnTo>
                <a:lnTo>
                  <a:pt x="105018" y="83672"/>
                </a:lnTo>
                <a:lnTo>
                  <a:pt x="110337" y="74462"/>
                </a:lnTo>
                <a:close/>
                <a:moveTo>
                  <a:pt x="133590" y="74462"/>
                </a:moveTo>
                <a:lnTo>
                  <a:pt x="133590" y="80571"/>
                </a:lnTo>
                <a:lnTo>
                  <a:pt x="130733" y="82213"/>
                </a:lnTo>
                <a:lnTo>
                  <a:pt x="128271" y="83672"/>
                </a:lnTo>
                <a:lnTo>
                  <a:pt x="133590" y="74462"/>
                </a:lnTo>
                <a:close/>
                <a:moveTo>
                  <a:pt x="145232" y="74462"/>
                </a:moveTo>
                <a:lnTo>
                  <a:pt x="145232" y="80571"/>
                </a:lnTo>
                <a:lnTo>
                  <a:pt x="142374" y="82213"/>
                </a:lnTo>
                <a:lnTo>
                  <a:pt x="139912" y="83672"/>
                </a:lnTo>
                <a:lnTo>
                  <a:pt x="145232" y="74462"/>
                </a:lnTo>
                <a:close/>
                <a:moveTo>
                  <a:pt x="156843" y="74462"/>
                </a:moveTo>
                <a:lnTo>
                  <a:pt x="156843" y="80571"/>
                </a:lnTo>
                <a:lnTo>
                  <a:pt x="153986" y="82213"/>
                </a:lnTo>
                <a:lnTo>
                  <a:pt x="151523" y="83672"/>
                </a:lnTo>
                <a:lnTo>
                  <a:pt x="156843" y="74462"/>
                </a:lnTo>
                <a:close/>
                <a:moveTo>
                  <a:pt x="168484" y="74462"/>
                </a:moveTo>
                <a:lnTo>
                  <a:pt x="168484" y="80571"/>
                </a:lnTo>
                <a:lnTo>
                  <a:pt x="165627" y="82213"/>
                </a:lnTo>
                <a:lnTo>
                  <a:pt x="163165" y="83672"/>
                </a:lnTo>
                <a:lnTo>
                  <a:pt x="168484" y="74462"/>
                </a:lnTo>
                <a:close/>
                <a:moveTo>
                  <a:pt x="180065" y="74462"/>
                </a:moveTo>
                <a:lnTo>
                  <a:pt x="180065" y="80571"/>
                </a:lnTo>
                <a:lnTo>
                  <a:pt x="177208" y="82213"/>
                </a:lnTo>
                <a:lnTo>
                  <a:pt x="174746" y="83672"/>
                </a:lnTo>
                <a:lnTo>
                  <a:pt x="180065" y="74462"/>
                </a:lnTo>
                <a:close/>
                <a:moveTo>
                  <a:pt x="191676" y="74462"/>
                </a:moveTo>
                <a:lnTo>
                  <a:pt x="191676" y="80571"/>
                </a:lnTo>
                <a:lnTo>
                  <a:pt x="188849" y="82213"/>
                </a:lnTo>
                <a:lnTo>
                  <a:pt x="186357" y="83672"/>
                </a:lnTo>
                <a:lnTo>
                  <a:pt x="191676" y="74462"/>
                </a:lnTo>
                <a:close/>
                <a:moveTo>
                  <a:pt x="203318" y="74462"/>
                </a:moveTo>
                <a:lnTo>
                  <a:pt x="203318" y="80571"/>
                </a:lnTo>
                <a:lnTo>
                  <a:pt x="200461" y="82213"/>
                </a:lnTo>
                <a:lnTo>
                  <a:pt x="197999" y="83672"/>
                </a:lnTo>
                <a:lnTo>
                  <a:pt x="203318" y="74462"/>
                </a:lnTo>
                <a:close/>
                <a:moveTo>
                  <a:pt x="214929" y="74462"/>
                </a:moveTo>
                <a:lnTo>
                  <a:pt x="214929" y="80571"/>
                </a:lnTo>
                <a:lnTo>
                  <a:pt x="212072" y="82213"/>
                </a:lnTo>
                <a:lnTo>
                  <a:pt x="209610" y="83672"/>
                </a:lnTo>
                <a:lnTo>
                  <a:pt x="214929" y="74462"/>
                </a:lnTo>
                <a:close/>
                <a:moveTo>
                  <a:pt x="226570" y="74462"/>
                </a:moveTo>
                <a:lnTo>
                  <a:pt x="226570" y="80571"/>
                </a:lnTo>
                <a:lnTo>
                  <a:pt x="223713" y="82213"/>
                </a:lnTo>
                <a:lnTo>
                  <a:pt x="221251" y="83672"/>
                </a:lnTo>
                <a:lnTo>
                  <a:pt x="226570" y="74462"/>
                </a:lnTo>
                <a:close/>
                <a:moveTo>
                  <a:pt x="238182" y="74462"/>
                </a:moveTo>
                <a:lnTo>
                  <a:pt x="238182" y="80571"/>
                </a:lnTo>
                <a:lnTo>
                  <a:pt x="235355" y="82213"/>
                </a:lnTo>
                <a:lnTo>
                  <a:pt x="232862" y="83672"/>
                </a:lnTo>
                <a:lnTo>
                  <a:pt x="238182" y="74462"/>
                </a:lnTo>
                <a:close/>
                <a:moveTo>
                  <a:pt x="249793" y="74462"/>
                </a:moveTo>
                <a:lnTo>
                  <a:pt x="249793" y="80571"/>
                </a:lnTo>
                <a:lnTo>
                  <a:pt x="246936" y="82213"/>
                </a:lnTo>
                <a:lnTo>
                  <a:pt x="244474" y="83672"/>
                </a:lnTo>
                <a:lnTo>
                  <a:pt x="249793" y="74462"/>
                </a:lnTo>
                <a:close/>
                <a:moveTo>
                  <a:pt x="261404" y="74462"/>
                </a:moveTo>
                <a:lnTo>
                  <a:pt x="261404" y="80571"/>
                </a:lnTo>
                <a:lnTo>
                  <a:pt x="258547" y="82213"/>
                </a:lnTo>
                <a:lnTo>
                  <a:pt x="256085" y="83672"/>
                </a:lnTo>
                <a:lnTo>
                  <a:pt x="261404" y="74462"/>
                </a:lnTo>
                <a:close/>
                <a:moveTo>
                  <a:pt x="273046" y="74462"/>
                </a:moveTo>
                <a:lnTo>
                  <a:pt x="273046" y="80632"/>
                </a:lnTo>
                <a:lnTo>
                  <a:pt x="270188" y="82243"/>
                </a:lnTo>
                <a:lnTo>
                  <a:pt x="267726" y="83672"/>
                </a:lnTo>
                <a:lnTo>
                  <a:pt x="273046" y="74462"/>
                </a:lnTo>
                <a:close/>
                <a:moveTo>
                  <a:pt x="29029" y="74462"/>
                </a:moveTo>
                <a:lnTo>
                  <a:pt x="29029" y="80632"/>
                </a:lnTo>
                <a:lnTo>
                  <a:pt x="26172" y="82243"/>
                </a:lnTo>
                <a:lnTo>
                  <a:pt x="23710" y="83702"/>
                </a:lnTo>
                <a:lnTo>
                  <a:pt x="23710" y="83702"/>
                </a:lnTo>
                <a:lnTo>
                  <a:pt x="29029" y="74462"/>
                </a:lnTo>
                <a:close/>
                <a:moveTo>
                  <a:pt x="75504" y="74462"/>
                </a:moveTo>
                <a:lnTo>
                  <a:pt x="75504" y="80632"/>
                </a:lnTo>
                <a:lnTo>
                  <a:pt x="72647" y="82243"/>
                </a:lnTo>
                <a:lnTo>
                  <a:pt x="70185" y="83702"/>
                </a:lnTo>
                <a:lnTo>
                  <a:pt x="70185" y="83702"/>
                </a:lnTo>
                <a:lnTo>
                  <a:pt x="75504" y="74462"/>
                </a:lnTo>
                <a:close/>
                <a:moveTo>
                  <a:pt x="17418" y="74462"/>
                </a:moveTo>
                <a:lnTo>
                  <a:pt x="17418" y="80632"/>
                </a:lnTo>
                <a:lnTo>
                  <a:pt x="14560" y="82243"/>
                </a:lnTo>
                <a:lnTo>
                  <a:pt x="12098" y="83702"/>
                </a:lnTo>
                <a:lnTo>
                  <a:pt x="17418" y="74462"/>
                </a:lnTo>
                <a:close/>
                <a:moveTo>
                  <a:pt x="40610" y="74462"/>
                </a:moveTo>
                <a:lnTo>
                  <a:pt x="40610" y="80632"/>
                </a:lnTo>
                <a:lnTo>
                  <a:pt x="37783" y="82243"/>
                </a:lnTo>
                <a:lnTo>
                  <a:pt x="35290" y="83702"/>
                </a:lnTo>
                <a:lnTo>
                  <a:pt x="40610" y="74462"/>
                </a:lnTo>
                <a:close/>
                <a:moveTo>
                  <a:pt x="52251" y="74462"/>
                </a:moveTo>
                <a:lnTo>
                  <a:pt x="52251" y="80632"/>
                </a:lnTo>
                <a:lnTo>
                  <a:pt x="49394" y="82243"/>
                </a:lnTo>
                <a:lnTo>
                  <a:pt x="46932" y="83702"/>
                </a:lnTo>
                <a:lnTo>
                  <a:pt x="52251" y="74462"/>
                </a:lnTo>
                <a:close/>
                <a:moveTo>
                  <a:pt x="63862" y="74462"/>
                </a:moveTo>
                <a:lnTo>
                  <a:pt x="63862" y="80632"/>
                </a:lnTo>
                <a:lnTo>
                  <a:pt x="61005" y="82243"/>
                </a:lnTo>
                <a:lnTo>
                  <a:pt x="58543" y="83702"/>
                </a:lnTo>
                <a:lnTo>
                  <a:pt x="63862" y="74462"/>
                </a:lnTo>
                <a:close/>
                <a:moveTo>
                  <a:pt x="87115" y="74462"/>
                </a:moveTo>
                <a:lnTo>
                  <a:pt x="87115" y="80632"/>
                </a:lnTo>
                <a:lnTo>
                  <a:pt x="84288" y="82243"/>
                </a:lnTo>
                <a:lnTo>
                  <a:pt x="81796" y="83702"/>
                </a:lnTo>
                <a:lnTo>
                  <a:pt x="87115" y="74462"/>
                </a:lnTo>
                <a:close/>
                <a:moveTo>
                  <a:pt x="5898" y="80815"/>
                </a:moveTo>
                <a:lnTo>
                  <a:pt x="8755" y="82456"/>
                </a:lnTo>
                <a:lnTo>
                  <a:pt x="11217" y="83885"/>
                </a:lnTo>
                <a:lnTo>
                  <a:pt x="578" y="83885"/>
                </a:lnTo>
                <a:lnTo>
                  <a:pt x="5898" y="80815"/>
                </a:lnTo>
                <a:close/>
                <a:moveTo>
                  <a:pt x="17509" y="80815"/>
                </a:moveTo>
                <a:lnTo>
                  <a:pt x="20366" y="82456"/>
                </a:lnTo>
                <a:lnTo>
                  <a:pt x="22828" y="83885"/>
                </a:lnTo>
                <a:lnTo>
                  <a:pt x="12190" y="83885"/>
                </a:lnTo>
                <a:lnTo>
                  <a:pt x="14682" y="82456"/>
                </a:lnTo>
                <a:lnTo>
                  <a:pt x="17509" y="80815"/>
                </a:lnTo>
                <a:close/>
                <a:moveTo>
                  <a:pt x="29150" y="80815"/>
                </a:moveTo>
                <a:lnTo>
                  <a:pt x="32008" y="82456"/>
                </a:lnTo>
                <a:lnTo>
                  <a:pt x="34470" y="83885"/>
                </a:lnTo>
                <a:lnTo>
                  <a:pt x="23831" y="83885"/>
                </a:lnTo>
                <a:lnTo>
                  <a:pt x="26293" y="82456"/>
                </a:lnTo>
                <a:lnTo>
                  <a:pt x="29150" y="80815"/>
                </a:lnTo>
                <a:close/>
                <a:moveTo>
                  <a:pt x="40762" y="80815"/>
                </a:moveTo>
                <a:lnTo>
                  <a:pt x="43619" y="82456"/>
                </a:lnTo>
                <a:lnTo>
                  <a:pt x="46081" y="83885"/>
                </a:lnTo>
                <a:lnTo>
                  <a:pt x="35442" y="83885"/>
                </a:lnTo>
                <a:lnTo>
                  <a:pt x="37935" y="82456"/>
                </a:lnTo>
                <a:lnTo>
                  <a:pt x="40762" y="80815"/>
                </a:lnTo>
                <a:close/>
                <a:moveTo>
                  <a:pt x="52403" y="80815"/>
                </a:moveTo>
                <a:lnTo>
                  <a:pt x="55260" y="82456"/>
                </a:lnTo>
                <a:lnTo>
                  <a:pt x="57722" y="83885"/>
                </a:lnTo>
                <a:lnTo>
                  <a:pt x="47084" y="83885"/>
                </a:lnTo>
                <a:lnTo>
                  <a:pt x="49546" y="82456"/>
                </a:lnTo>
                <a:lnTo>
                  <a:pt x="52403" y="80815"/>
                </a:lnTo>
                <a:close/>
                <a:moveTo>
                  <a:pt x="64014" y="80815"/>
                </a:moveTo>
                <a:lnTo>
                  <a:pt x="66871" y="82456"/>
                </a:lnTo>
                <a:lnTo>
                  <a:pt x="69334" y="83885"/>
                </a:lnTo>
                <a:lnTo>
                  <a:pt x="58695" y="83885"/>
                </a:lnTo>
                <a:lnTo>
                  <a:pt x="61187" y="82456"/>
                </a:lnTo>
                <a:lnTo>
                  <a:pt x="64014" y="80815"/>
                </a:lnTo>
                <a:close/>
                <a:moveTo>
                  <a:pt x="75625" y="80815"/>
                </a:moveTo>
                <a:lnTo>
                  <a:pt x="78452" y="82456"/>
                </a:lnTo>
                <a:lnTo>
                  <a:pt x="80945" y="83885"/>
                </a:lnTo>
                <a:lnTo>
                  <a:pt x="70306" y="83885"/>
                </a:lnTo>
                <a:lnTo>
                  <a:pt x="72768" y="82456"/>
                </a:lnTo>
                <a:lnTo>
                  <a:pt x="75625" y="80815"/>
                </a:lnTo>
                <a:close/>
                <a:moveTo>
                  <a:pt x="87237" y="80815"/>
                </a:moveTo>
                <a:lnTo>
                  <a:pt x="90094" y="82456"/>
                </a:lnTo>
                <a:lnTo>
                  <a:pt x="92556" y="83885"/>
                </a:lnTo>
                <a:lnTo>
                  <a:pt x="81917" y="83885"/>
                </a:lnTo>
                <a:lnTo>
                  <a:pt x="84379" y="82456"/>
                </a:lnTo>
                <a:lnTo>
                  <a:pt x="87237" y="80815"/>
                </a:lnTo>
                <a:close/>
                <a:moveTo>
                  <a:pt x="98878" y="80815"/>
                </a:moveTo>
                <a:lnTo>
                  <a:pt x="101705" y="82456"/>
                </a:lnTo>
                <a:lnTo>
                  <a:pt x="104197" y="83885"/>
                </a:lnTo>
                <a:lnTo>
                  <a:pt x="93559" y="83885"/>
                </a:lnTo>
                <a:lnTo>
                  <a:pt x="96021" y="82456"/>
                </a:lnTo>
                <a:lnTo>
                  <a:pt x="98878" y="80815"/>
                </a:lnTo>
                <a:close/>
                <a:moveTo>
                  <a:pt x="110489" y="80815"/>
                </a:moveTo>
                <a:lnTo>
                  <a:pt x="113346" y="82456"/>
                </a:lnTo>
                <a:lnTo>
                  <a:pt x="115809" y="83885"/>
                </a:lnTo>
                <a:lnTo>
                  <a:pt x="105170" y="83885"/>
                </a:lnTo>
                <a:lnTo>
                  <a:pt x="107632" y="82456"/>
                </a:lnTo>
                <a:lnTo>
                  <a:pt x="110489" y="80815"/>
                </a:lnTo>
                <a:close/>
                <a:moveTo>
                  <a:pt x="122131" y="80815"/>
                </a:moveTo>
                <a:lnTo>
                  <a:pt x="124958" y="82456"/>
                </a:lnTo>
                <a:lnTo>
                  <a:pt x="127450" y="83885"/>
                </a:lnTo>
                <a:lnTo>
                  <a:pt x="116812" y="83885"/>
                </a:lnTo>
                <a:lnTo>
                  <a:pt x="119274" y="82456"/>
                </a:lnTo>
                <a:lnTo>
                  <a:pt x="122131" y="80815"/>
                </a:lnTo>
                <a:close/>
                <a:moveTo>
                  <a:pt x="133742" y="80815"/>
                </a:moveTo>
                <a:lnTo>
                  <a:pt x="136599" y="82456"/>
                </a:lnTo>
                <a:lnTo>
                  <a:pt x="139061" y="83885"/>
                </a:lnTo>
                <a:lnTo>
                  <a:pt x="128423" y="83885"/>
                </a:lnTo>
                <a:lnTo>
                  <a:pt x="130885" y="82456"/>
                </a:lnTo>
                <a:lnTo>
                  <a:pt x="133742" y="80815"/>
                </a:lnTo>
                <a:close/>
                <a:moveTo>
                  <a:pt x="145323" y="80815"/>
                </a:moveTo>
                <a:lnTo>
                  <a:pt x="148180" y="82456"/>
                </a:lnTo>
                <a:lnTo>
                  <a:pt x="150642" y="83885"/>
                </a:lnTo>
                <a:lnTo>
                  <a:pt x="140004" y="83885"/>
                </a:lnTo>
                <a:lnTo>
                  <a:pt x="142496" y="82456"/>
                </a:lnTo>
                <a:lnTo>
                  <a:pt x="145323" y="80815"/>
                </a:lnTo>
                <a:close/>
                <a:moveTo>
                  <a:pt x="156964" y="80815"/>
                </a:moveTo>
                <a:lnTo>
                  <a:pt x="159822" y="82456"/>
                </a:lnTo>
                <a:lnTo>
                  <a:pt x="162284" y="83885"/>
                </a:lnTo>
                <a:lnTo>
                  <a:pt x="151645" y="83885"/>
                </a:lnTo>
                <a:lnTo>
                  <a:pt x="154107" y="82456"/>
                </a:lnTo>
                <a:lnTo>
                  <a:pt x="156964" y="80815"/>
                </a:lnTo>
                <a:close/>
                <a:moveTo>
                  <a:pt x="168575" y="80815"/>
                </a:moveTo>
                <a:lnTo>
                  <a:pt x="171433" y="82456"/>
                </a:lnTo>
                <a:lnTo>
                  <a:pt x="173895" y="83885"/>
                </a:lnTo>
                <a:lnTo>
                  <a:pt x="163256" y="83885"/>
                </a:lnTo>
                <a:lnTo>
                  <a:pt x="165749" y="82456"/>
                </a:lnTo>
                <a:lnTo>
                  <a:pt x="168575" y="80815"/>
                </a:lnTo>
                <a:close/>
                <a:moveTo>
                  <a:pt x="180217" y="80815"/>
                </a:moveTo>
                <a:lnTo>
                  <a:pt x="183074" y="82456"/>
                </a:lnTo>
                <a:lnTo>
                  <a:pt x="185536" y="83885"/>
                </a:lnTo>
                <a:lnTo>
                  <a:pt x="174898" y="83885"/>
                </a:lnTo>
                <a:lnTo>
                  <a:pt x="177360" y="82456"/>
                </a:lnTo>
                <a:lnTo>
                  <a:pt x="180217" y="80815"/>
                </a:lnTo>
                <a:close/>
                <a:moveTo>
                  <a:pt x="191828" y="80815"/>
                </a:moveTo>
                <a:lnTo>
                  <a:pt x="194685" y="82456"/>
                </a:lnTo>
                <a:lnTo>
                  <a:pt x="197147" y="83885"/>
                </a:lnTo>
                <a:lnTo>
                  <a:pt x="186509" y="83885"/>
                </a:lnTo>
                <a:lnTo>
                  <a:pt x="189001" y="82456"/>
                </a:lnTo>
                <a:lnTo>
                  <a:pt x="191828" y="80815"/>
                </a:lnTo>
                <a:close/>
                <a:moveTo>
                  <a:pt x="203470" y="80815"/>
                </a:moveTo>
                <a:lnTo>
                  <a:pt x="206327" y="82456"/>
                </a:lnTo>
                <a:lnTo>
                  <a:pt x="208789" y="83885"/>
                </a:lnTo>
                <a:lnTo>
                  <a:pt x="198151" y="83885"/>
                </a:lnTo>
                <a:lnTo>
                  <a:pt x="200613" y="82456"/>
                </a:lnTo>
                <a:lnTo>
                  <a:pt x="203470" y="80815"/>
                </a:lnTo>
                <a:close/>
                <a:moveTo>
                  <a:pt x="215051" y="80815"/>
                </a:moveTo>
                <a:lnTo>
                  <a:pt x="217908" y="82456"/>
                </a:lnTo>
                <a:lnTo>
                  <a:pt x="220370" y="83885"/>
                </a:lnTo>
                <a:lnTo>
                  <a:pt x="209731" y="83885"/>
                </a:lnTo>
                <a:lnTo>
                  <a:pt x="212193" y="82456"/>
                </a:lnTo>
                <a:lnTo>
                  <a:pt x="215051" y="80815"/>
                </a:lnTo>
                <a:close/>
                <a:moveTo>
                  <a:pt x="226692" y="80815"/>
                </a:moveTo>
                <a:lnTo>
                  <a:pt x="229519" y="82456"/>
                </a:lnTo>
                <a:lnTo>
                  <a:pt x="232011" y="83885"/>
                </a:lnTo>
                <a:lnTo>
                  <a:pt x="221373" y="83885"/>
                </a:lnTo>
                <a:lnTo>
                  <a:pt x="223835" y="82456"/>
                </a:lnTo>
                <a:lnTo>
                  <a:pt x="226692" y="80815"/>
                </a:lnTo>
                <a:close/>
                <a:moveTo>
                  <a:pt x="238303" y="80815"/>
                </a:moveTo>
                <a:lnTo>
                  <a:pt x="241160" y="82456"/>
                </a:lnTo>
                <a:lnTo>
                  <a:pt x="243622" y="83885"/>
                </a:lnTo>
                <a:lnTo>
                  <a:pt x="232984" y="83885"/>
                </a:lnTo>
                <a:lnTo>
                  <a:pt x="235446" y="82456"/>
                </a:lnTo>
                <a:lnTo>
                  <a:pt x="238303" y="80815"/>
                </a:lnTo>
                <a:close/>
                <a:moveTo>
                  <a:pt x="249945" y="80815"/>
                </a:moveTo>
                <a:lnTo>
                  <a:pt x="252772" y="82456"/>
                </a:lnTo>
                <a:lnTo>
                  <a:pt x="255264" y="83885"/>
                </a:lnTo>
                <a:lnTo>
                  <a:pt x="244626" y="83885"/>
                </a:lnTo>
                <a:lnTo>
                  <a:pt x="247088" y="82456"/>
                </a:lnTo>
                <a:lnTo>
                  <a:pt x="249945" y="80815"/>
                </a:lnTo>
                <a:close/>
                <a:moveTo>
                  <a:pt x="261556" y="80815"/>
                </a:moveTo>
                <a:lnTo>
                  <a:pt x="264413" y="82456"/>
                </a:lnTo>
                <a:lnTo>
                  <a:pt x="266875" y="83885"/>
                </a:lnTo>
                <a:lnTo>
                  <a:pt x="256237" y="83885"/>
                </a:lnTo>
                <a:lnTo>
                  <a:pt x="258699" y="82456"/>
                </a:lnTo>
                <a:lnTo>
                  <a:pt x="261556" y="80815"/>
                </a:lnTo>
                <a:close/>
                <a:moveTo>
                  <a:pt x="273198" y="80815"/>
                </a:moveTo>
                <a:lnTo>
                  <a:pt x="276024" y="82456"/>
                </a:lnTo>
                <a:lnTo>
                  <a:pt x="278517" y="83885"/>
                </a:lnTo>
                <a:lnTo>
                  <a:pt x="267878" y="83885"/>
                </a:lnTo>
                <a:lnTo>
                  <a:pt x="270340" y="82456"/>
                </a:lnTo>
                <a:lnTo>
                  <a:pt x="273198" y="80815"/>
                </a:lnTo>
                <a:close/>
                <a:moveTo>
                  <a:pt x="11217" y="84158"/>
                </a:moveTo>
                <a:lnTo>
                  <a:pt x="5898" y="87228"/>
                </a:lnTo>
                <a:lnTo>
                  <a:pt x="578" y="84158"/>
                </a:lnTo>
                <a:close/>
                <a:moveTo>
                  <a:pt x="22828" y="84158"/>
                </a:moveTo>
                <a:lnTo>
                  <a:pt x="17509" y="87228"/>
                </a:lnTo>
                <a:lnTo>
                  <a:pt x="12190" y="84158"/>
                </a:lnTo>
                <a:close/>
                <a:moveTo>
                  <a:pt x="34470" y="84158"/>
                </a:moveTo>
                <a:lnTo>
                  <a:pt x="29150" y="87228"/>
                </a:lnTo>
                <a:lnTo>
                  <a:pt x="23831" y="84158"/>
                </a:lnTo>
                <a:close/>
                <a:moveTo>
                  <a:pt x="46081" y="84158"/>
                </a:moveTo>
                <a:lnTo>
                  <a:pt x="40762" y="87228"/>
                </a:lnTo>
                <a:lnTo>
                  <a:pt x="35442" y="84158"/>
                </a:lnTo>
                <a:close/>
                <a:moveTo>
                  <a:pt x="57722" y="84158"/>
                </a:moveTo>
                <a:lnTo>
                  <a:pt x="52403" y="87228"/>
                </a:lnTo>
                <a:lnTo>
                  <a:pt x="47084" y="84158"/>
                </a:lnTo>
                <a:close/>
                <a:moveTo>
                  <a:pt x="69334" y="84158"/>
                </a:moveTo>
                <a:lnTo>
                  <a:pt x="64014" y="87228"/>
                </a:lnTo>
                <a:lnTo>
                  <a:pt x="58695" y="84158"/>
                </a:lnTo>
                <a:close/>
                <a:moveTo>
                  <a:pt x="80945" y="84158"/>
                </a:moveTo>
                <a:lnTo>
                  <a:pt x="75625" y="87228"/>
                </a:lnTo>
                <a:lnTo>
                  <a:pt x="70306" y="84158"/>
                </a:lnTo>
                <a:close/>
                <a:moveTo>
                  <a:pt x="92556" y="84158"/>
                </a:moveTo>
                <a:lnTo>
                  <a:pt x="87237" y="87228"/>
                </a:lnTo>
                <a:lnTo>
                  <a:pt x="81917" y="84158"/>
                </a:lnTo>
                <a:close/>
                <a:moveTo>
                  <a:pt x="104197" y="84158"/>
                </a:moveTo>
                <a:lnTo>
                  <a:pt x="98878" y="87228"/>
                </a:lnTo>
                <a:lnTo>
                  <a:pt x="93559" y="84158"/>
                </a:lnTo>
                <a:close/>
                <a:moveTo>
                  <a:pt x="115809" y="84158"/>
                </a:moveTo>
                <a:lnTo>
                  <a:pt x="110489" y="87228"/>
                </a:lnTo>
                <a:lnTo>
                  <a:pt x="105170" y="84158"/>
                </a:lnTo>
                <a:close/>
                <a:moveTo>
                  <a:pt x="127450" y="84158"/>
                </a:moveTo>
                <a:lnTo>
                  <a:pt x="122131" y="87228"/>
                </a:lnTo>
                <a:lnTo>
                  <a:pt x="116812" y="84158"/>
                </a:lnTo>
                <a:close/>
                <a:moveTo>
                  <a:pt x="139061" y="84158"/>
                </a:moveTo>
                <a:lnTo>
                  <a:pt x="133742" y="87228"/>
                </a:lnTo>
                <a:lnTo>
                  <a:pt x="128423" y="84158"/>
                </a:lnTo>
                <a:close/>
                <a:moveTo>
                  <a:pt x="150642" y="84158"/>
                </a:moveTo>
                <a:lnTo>
                  <a:pt x="145323" y="87228"/>
                </a:lnTo>
                <a:lnTo>
                  <a:pt x="140004" y="84158"/>
                </a:lnTo>
                <a:close/>
                <a:moveTo>
                  <a:pt x="162284" y="84158"/>
                </a:moveTo>
                <a:lnTo>
                  <a:pt x="156964" y="87228"/>
                </a:lnTo>
                <a:lnTo>
                  <a:pt x="151645" y="84158"/>
                </a:lnTo>
                <a:close/>
                <a:moveTo>
                  <a:pt x="173895" y="84158"/>
                </a:moveTo>
                <a:lnTo>
                  <a:pt x="168575" y="87228"/>
                </a:lnTo>
                <a:lnTo>
                  <a:pt x="163256" y="84158"/>
                </a:lnTo>
                <a:close/>
                <a:moveTo>
                  <a:pt x="185536" y="84158"/>
                </a:moveTo>
                <a:lnTo>
                  <a:pt x="180217" y="87228"/>
                </a:lnTo>
                <a:lnTo>
                  <a:pt x="174898" y="84158"/>
                </a:lnTo>
                <a:close/>
                <a:moveTo>
                  <a:pt x="197147" y="84158"/>
                </a:moveTo>
                <a:lnTo>
                  <a:pt x="191828" y="87228"/>
                </a:lnTo>
                <a:lnTo>
                  <a:pt x="186509" y="84158"/>
                </a:lnTo>
                <a:close/>
                <a:moveTo>
                  <a:pt x="208789" y="84158"/>
                </a:moveTo>
                <a:lnTo>
                  <a:pt x="203470" y="87228"/>
                </a:lnTo>
                <a:lnTo>
                  <a:pt x="198151" y="84158"/>
                </a:lnTo>
                <a:close/>
                <a:moveTo>
                  <a:pt x="220370" y="84158"/>
                </a:moveTo>
                <a:lnTo>
                  <a:pt x="215051" y="87228"/>
                </a:lnTo>
                <a:lnTo>
                  <a:pt x="209731" y="84158"/>
                </a:lnTo>
                <a:close/>
                <a:moveTo>
                  <a:pt x="232011" y="84158"/>
                </a:moveTo>
                <a:lnTo>
                  <a:pt x="226692" y="87228"/>
                </a:lnTo>
                <a:lnTo>
                  <a:pt x="221373" y="84158"/>
                </a:lnTo>
                <a:close/>
                <a:moveTo>
                  <a:pt x="243622" y="84158"/>
                </a:moveTo>
                <a:lnTo>
                  <a:pt x="238303" y="87228"/>
                </a:lnTo>
                <a:lnTo>
                  <a:pt x="232984" y="84158"/>
                </a:lnTo>
                <a:close/>
                <a:moveTo>
                  <a:pt x="255264" y="84158"/>
                </a:moveTo>
                <a:lnTo>
                  <a:pt x="249945" y="87228"/>
                </a:lnTo>
                <a:lnTo>
                  <a:pt x="244626" y="84158"/>
                </a:lnTo>
                <a:close/>
                <a:moveTo>
                  <a:pt x="266875" y="84158"/>
                </a:moveTo>
                <a:lnTo>
                  <a:pt x="261556" y="87228"/>
                </a:lnTo>
                <a:lnTo>
                  <a:pt x="256237" y="84158"/>
                </a:lnTo>
                <a:close/>
                <a:moveTo>
                  <a:pt x="278517" y="84158"/>
                </a:moveTo>
                <a:lnTo>
                  <a:pt x="273198" y="87228"/>
                </a:lnTo>
                <a:lnTo>
                  <a:pt x="267878" y="84158"/>
                </a:lnTo>
                <a:close/>
                <a:moveTo>
                  <a:pt x="11369" y="84371"/>
                </a:moveTo>
                <a:lnTo>
                  <a:pt x="6050" y="93581"/>
                </a:lnTo>
                <a:lnTo>
                  <a:pt x="6050" y="87471"/>
                </a:lnTo>
                <a:lnTo>
                  <a:pt x="11369" y="84371"/>
                </a:lnTo>
                <a:close/>
                <a:moveTo>
                  <a:pt x="22980" y="84341"/>
                </a:moveTo>
                <a:lnTo>
                  <a:pt x="17661" y="93581"/>
                </a:lnTo>
                <a:lnTo>
                  <a:pt x="17661" y="87410"/>
                </a:lnTo>
                <a:lnTo>
                  <a:pt x="22980" y="84341"/>
                </a:lnTo>
                <a:close/>
                <a:moveTo>
                  <a:pt x="34622" y="84371"/>
                </a:moveTo>
                <a:lnTo>
                  <a:pt x="29302" y="93581"/>
                </a:lnTo>
                <a:lnTo>
                  <a:pt x="29302" y="87471"/>
                </a:lnTo>
                <a:lnTo>
                  <a:pt x="34622" y="84371"/>
                </a:lnTo>
                <a:close/>
                <a:moveTo>
                  <a:pt x="46202" y="84371"/>
                </a:moveTo>
                <a:lnTo>
                  <a:pt x="40883" y="93581"/>
                </a:lnTo>
                <a:lnTo>
                  <a:pt x="40883" y="87471"/>
                </a:lnTo>
                <a:lnTo>
                  <a:pt x="46202" y="84371"/>
                </a:lnTo>
                <a:close/>
                <a:moveTo>
                  <a:pt x="57844" y="84371"/>
                </a:moveTo>
                <a:lnTo>
                  <a:pt x="52525" y="93581"/>
                </a:lnTo>
                <a:lnTo>
                  <a:pt x="52525" y="87471"/>
                </a:lnTo>
                <a:lnTo>
                  <a:pt x="57844" y="84371"/>
                </a:lnTo>
                <a:close/>
                <a:moveTo>
                  <a:pt x="69455" y="84371"/>
                </a:moveTo>
                <a:lnTo>
                  <a:pt x="64136" y="93581"/>
                </a:lnTo>
                <a:lnTo>
                  <a:pt x="64136" y="87471"/>
                </a:lnTo>
                <a:lnTo>
                  <a:pt x="69455" y="84371"/>
                </a:lnTo>
                <a:close/>
                <a:moveTo>
                  <a:pt x="81097" y="84371"/>
                </a:moveTo>
                <a:lnTo>
                  <a:pt x="75777" y="93581"/>
                </a:lnTo>
                <a:lnTo>
                  <a:pt x="75777" y="87471"/>
                </a:lnTo>
                <a:lnTo>
                  <a:pt x="81097" y="84371"/>
                </a:lnTo>
                <a:close/>
                <a:moveTo>
                  <a:pt x="92708" y="84371"/>
                </a:moveTo>
                <a:lnTo>
                  <a:pt x="87389" y="93581"/>
                </a:lnTo>
                <a:lnTo>
                  <a:pt x="87389" y="87471"/>
                </a:lnTo>
                <a:lnTo>
                  <a:pt x="92708" y="84371"/>
                </a:lnTo>
                <a:close/>
                <a:moveTo>
                  <a:pt x="93437" y="84371"/>
                </a:moveTo>
                <a:lnTo>
                  <a:pt x="98757" y="87471"/>
                </a:lnTo>
                <a:lnTo>
                  <a:pt x="98757" y="93581"/>
                </a:lnTo>
                <a:lnTo>
                  <a:pt x="93437" y="84371"/>
                </a:lnTo>
                <a:close/>
                <a:moveTo>
                  <a:pt x="104349" y="84341"/>
                </a:moveTo>
                <a:lnTo>
                  <a:pt x="99030" y="93581"/>
                </a:lnTo>
                <a:lnTo>
                  <a:pt x="99030" y="87410"/>
                </a:lnTo>
                <a:lnTo>
                  <a:pt x="104349" y="84341"/>
                </a:lnTo>
                <a:close/>
                <a:moveTo>
                  <a:pt x="105018" y="84371"/>
                </a:moveTo>
                <a:lnTo>
                  <a:pt x="110337" y="87471"/>
                </a:lnTo>
                <a:lnTo>
                  <a:pt x="110337" y="93581"/>
                </a:lnTo>
                <a:lnTo>
                  <a:pt x="105018" y="84371"/>
                </a:lnTo>
                <a:close/>
                <a:moveTo>
                  <a:pt x="115930" y="84341"/>
                </a:moveTo>
                <a:lnTo>
                  <a:pt x="110611" y="93581"/>
                </a:lnTo>
                <a:lnTo>
                  <a:pt x="110611" y="87410"/>
                </a:lnTo>
                <a:lnTo>
                  <a:pt x="115930" y="84341"/>
                </a:lnTo>
                <a:close/>
                <a:moveTo>
                  <a:pt x="116660" y="84371"/>
                </a:moveTo>
                <a:lnTo>
                  <a:pt x="121979" y="87471"/>
                </a:lnTo>
                <a:lnTo>
                  <a:pt x="121979" y="93581"/>
                </a:lnTo>
                <a:lnTo>
                  <a:pt x="116660" y="84371"/>
                </a:lnTo>
                <a:close/>
                <a:moveTo>
                  <a:pt x="127541" y="84341"/>
                </a:moveTo>
                <a:lnTo>
                  <a:pt x="122222" y="93581"/>
                </a:lnTo>
                <a:lnTo>
                  <a:pt x="122222" y="87410"/>
                </a:lnTo>
                <a:lnTo>
                  <a:pt x="127541" y="84341"/>
                </a:lnTo>
                <a:close/>
                <a:moveTo>
                  <a:pt x="128271" y="84371"/>
                </a:moveTo>
                <a:lnTo>
                  <a:pt x="133590" y="87471"/>
                </a:lnTo>
                <a:lnTo>
                  <a:pt x="133590" y="93581"/>
                </a:lnTo>
                <a:lnTo>
                  <a:pt x="128271" y="84371"/>
                </a:lnTo>
                <a:close/>
                <a:moveTo>
                  <a:pt x="139183" y="84341"/>
                </a:moveTo>
                <a:lnTo>
                  <a:pt x="133864" y="93581"/>
                </a:lnTo>
                <a:lnTo>
                  <a:pt x="133864" y="87410"/>
                </a:lnTo>
                <a:lnTo>
                  <a:pt x="139183" y="84341"/>
                </a:lnTo>
                <a:close/>
                <a:moveTo>
                  <a:pt x="139912" y="84371"/>
                </a:moveTo>
                <a:lnTo>
                  <a:pt x="145232" y="87471"/>
                </a:lnTo>
                <a:lnTo>
                  <a:pt x="145232" y="93581"/>
                </a:lnTo>
                <a:lnTo>
                  <a:pt x="139912" y="84371"/>
                </a:lnTo>
                <a:close/>
                <a:moveTo>
                  <a:pt x="150794" y="84341"/>
                </a:moveTo>
                <a:lnTo>
                  <a:pt x="145475" y="93581"/>
                </a:lnTo>
                <a:lnTo>
                  <a:pt x="145475" y="87410"/>
                </a:lnTo>
                <a:lnTo>
                  <a:pt x="150794" y="84341"/>
                </a:lnTo>
                <a:close/>
                <a:moveTo>
                  <a:pt x="151523" y="84371"/>
                </a:moveTo>
                <a:lnTo>
                  <a:pt x="156843" y="87471"/>
                </a:lnTo>
                <a:lnTo>
                  <a:pt x="156843" y="93581"/>
                </a:lnTo>
                <a:lnTo>
                  <a:pt x="151523" y="84371"/>
                </a:lnTo>
                <a:close/>
                <a:moveTo>
                  <a:pt x="162436" y="84341"/>
                </a:moveTo>
                <a:lnTo>
                  <a:pt x="157116" y="93581"/>
                </a:lnTo>
                <a:lnTo>
                  <a:pt x="157116" y="87410"/>
                </a:lnTo>
                <a:lnTo>
                  <a:pt x="162436" y="84341"/>
                </a:lnTo>
                <a:close/>
                <a:moveTo>
                  <a:pt x="163165" y="84371"/>
                </a:moveTo>
                <a:lnTo>
                  <a:pt x="168484" y="87471"/>
                </a:lnTo>
                <a:lnTo>
                  <a:pt x="168484" y="93581"/>
                </a:lnTo>
                <a:lnTo>
                  <a:pt x="163165" y="84371"/>
                </a:lnTo>
                <a:close/>
                <a:moveTo>
                  <a:pt x="174047" y="84341"/>
                </a:moveTo>
                <a:lnTo>
                  <a:pt x="168727" y="93581"/>
                </a:lnTo>
                <a:lnTo>
                  <a:pt x="168727" y="87410"/>
                </a:lnTo>
                <a:lnTo>
                  <a:pt x="174047" y="84341"/>
                </a:lnTo>
                <a:close/>
                <a:moveTo>
                  <a:pt x="174746" y="84371"/>
                </a:moveTo>
                <a:lnTo>
                  <a:pt x="180065" y="87471"/>
                </a:lnTo>
                <a:lnTo>
                  <a:pt x="180065" y="93581"/>
                </a:lnTo>
                <a:lnTo>
                  <a:pt x="174746" y="84371"/>
                </a:lnTo>
                <a:close/>
                <a:moveTo>
                  <a:pt x="185658" y="84341"/>
                </a:moveTo>
                <a:lnTo>
                  <a:pt x="180339" y="93581"/>
                </a:lnTo>
                <a:lnTo>
                  <a:pt x="180339" y="87410"/>
                </a:lnTo>
                <a:lnTo>
                  <a:pt x="185658" y="84341"/>
                </a:lnTo>
                <a:close/>
                <a:moveTo>
                  <a:pt x="197269" y="84371"/>
                </a:moveTo>
                <a:lnTo>
                  <a:pt x="191950" y="93581"/>
                </a:lnTo>
                <a:lnTo>
                  <a:pt x="191950" y="87471"/>
                </a:lnTo>
                <a:lnTo>
                  <a:pt x="197269" y="84371"/>
                </a:lnTo>
                <a:close/>
                <a:moveTo>
                  <a:pt x="208911" y="84371"/>
                </a:moveTo>
                <a:lnTo>
                  <a:pt x="203591" y="93581"/>
                </a:lnTo>
                <a:lnTo>
                  <a:pt x="203591" y="87471"/>
                </a:lnTo>
                <a:lnTo>
                  <a:pt x="208911" y="84371"/>
                </a:lnTo>
                <a:close/>
                <a:moveTo>
                  <a:pt x="220522" y="84371"/>
                </a:moveTo>
                <a:lnTo>
                  <a:pt x="215202" y="93581"/>
                </a:lnTo>
                <a:lnTo>
                  <a:pt x="215202" y="87471"/>
                </a:lnTo>
                <a:lnTo>
                  <a:pt x="220522" y="84371"/>
                </a:lnTo>
                <a:close/>
                <a:moveTo>
                  <a:pt x="232163" y="84371"/>
                </a:moveTo>
                <a:lnTo>
                  <a:pt x="226844" y="93581"/>
                </a:lnTo>
                <a:lnTo>
                  <a:pt x="226844" y="87471"/>
                </a:lnTo>
                <a:lnTo>
                  <a:pt x="232163" y="84371"/>
                </a:lnTo>
                <a:close/>
                <a:moveTo>
                  <a:pt x="243774" y="84371"/>
                </a:moveTo>
                <a:lnTo>
                  <a:pt x="238455" y="93581"/>
                </a:lnTo>
                <a:lnTo>
                  <a:pt x="238455" y="87471"/>
                </a:lnTo>
                <a:lnTo>
                  <a:pt x="243774" y="84371"/>
                </a:lnTo>
                <a:close/>
                <a:moveTo>
                  <a:pt x="255355" y="84371"/>
                </a:moveTo>
                <a:lnTo>
                  <a:pt x="250036" y="93581"/>
                </a:lnTo>
                <a:lnTo>
                  <a:pt x="250036" y="87471"/>
                </a:lnTo>
                <a:lnTo>
                  <a:pt x="255355" y="84371"/>
                </a:lnTo>
                <a:close/>
                <a:moveTo>
                  <a:pt x="266997" y="84371"/>
                </a:moveTo>
                <a:lnTo>
                  <a:pt x="261678" y="93581"/>
                </a:lnTo>
                <a:lnTo>
                  <a:pt x="261678" y="87471"/>
                </a:lnTo>
                <a:lnTo>
                  <a:pt x="266997" y="84371"/>
                </a:lnTo>
                <a:close/>
                <a:moveTo>
                  <a:pt x="278608" y="84371"/>
                </a:moveTo>
                <a:lnTo>
                  <a:pt x="273289" y="93581"/>
                </a:lnTo>
                <a:lnTo>
                  <a:pt x="273289" y="87471"/>
                </a:lnTo>
                <a:lnTo>
                  <a:pt x="278608" y="84371"/>
                </a:lnTo>
                <a:close/>
                <a:moveTo>
                  <a:pt x="457" y="84432"/>
                </a:moveTo>
                <a:lnTo>
                  <a:pt x="5776" y="87471"/>
                </a:lnTo>
                <a:lnTo>
                  <a:pt x="5776" y="93611"/>
                </a:lnTo>
                <a:lnTo>
                  <a:pt x="457" y="84432"/>
                </a:lnTo>
                <a:close/>
                <a:moveTo>
                  <a:pt x="12098" y="84432"/>
                </a:moveTo>
                <a:lnTo>
                  <a:pt x="17418" y="87471"/>
                </a:lnTo>
                <a:lnTo>
                  <a:pt x="17418" y="93611"/>
                </a:lnTo>
                <a:lnTo>
                  <a:pt x="12098" y="84432"/>
                </a:lnTo>
                <a:close/>
                <a:moveTo>
                  <a:pt x="23710" y="84432"/>
                </a:moveTo>
                <a:lnTo>
                  <a:pt x="29029" y="87471"/>
                </a:lnTo>
                <a:lnTo>
                  <a:pt x="29029" y="93611"/>
                </a:lnTo>
                <a:lnTo>
                  <a:pt x="23710" y="84432"/>
                </a:lnTo>
                <a:close/>
                <a:moveTo>
                  <a:pt x="35290" y="84432"/>
                </a:moveTo>
                <a:lnTo>
                  <a:pt x="40610" y="87471"/>
                </a:lnTo>
                <a:lnTo>
                  <a:pt x="40610" y="93611"/>
                </a:lnTo>
                <a:lnTo>
                  <a:pt x="35290" y="84432"/>
                </a:lnTo>
                <a:close/>
                <a:moveTo>
                  <a:pt x="46932" y="84432"/>
                </a:moveTo>
                <a:lnTo>
                  <a:pt x="52251" y="87471"/>
                </a:lnTo>
                <a:lnTo>
                  <a:pt x="52251" y="93611"/>
                </a:lnTo>
                <a:lnTo>
                  <a:pt x="46932" y="84432"/>
                </a:lnTo>
                <a:close/>
                <a:moveTo>
                  <a:pt x="58543" y="84432"/>
                </a:moveTo>
                <a:lnTo>
                  <a:pt x="63862" y="87471"/>
                </a:lnTo>
                <a:lnTo>
                  <a:pt x="63862" y="93611"/>
                </a:lnTo>
                <a:lnTo>
                  <a:pt x="58543" y="84432"/>
                </a:lnTo>
                <a:close/>
                <a:moveTo>
                  <a:pt x="70185" y="84432"/>
                </a:moveTo>
                <a:lnTo>
                  <a:pt x="75504" y="87471"/>
                </a:lnTo>
                <a:lnTo>
                  <a:pt x="75504" y="93611"/>
                </a:lnTo>
                <a:lnTo>
                  <a:pt x="70185" y="84432"/>
                </a:lnTo>
                <a:close/>
                <a:moveTo>
                  <a:pt x="81796" y="84432"/>
                </a:moveTo>
                <a:lnTo>
                  <a:pt x="87115" y="87471"/>
                </a:lnTo>
                <a:lnTo>
                  <a:pt x="87115" y="93611"/>
                </a:lnTo>
                <a:lnTo>
                  <a:pt x="81796" y="84432"/>
                </a:lnTo>
                <a:close/>
                <a:moveTo>
                  <a:pt x="186357" y="84371"/>
                </a:moveTo>
                <a:lnTo>
                  <a:pt x="191676" y="87441"/>
                </a:lnTo>
                <a:lnTo>
                  <a:pt x="191676" y="93611"/>
                </a:lnTo>
                <a:lnTo>
                  <a:pt x="186357" y="84371"/>
                </a:lnTo>
                <a:close/>
                <a:moveTo>
                  <a:pt x="197999" y="84371"/>
                </a:moveTo>
                <a:lnTo>
                  <a:pt x="203318" y="87441"/>
                </a:lnTo>
                <a:lnTo>
                  <a:pt x="203318" y="93611"/>
                </a:lnTo>
                <a:lnTo>
                  <a:pt x="197999" y="84371"/>
                </a:lnTo>
                <a:close/>
                <a:moveTo>
                  <a:pt x="209610" y="84371"/>
                </a:moveTo>
                <a:lnTo>
                  <a:pt x="214929" y="87441"/>
                </a:lnTo>
                <a:lnTo>
                  <a:pt x="214929" y="93611"/>
                </a:lnTo>
                <a:lnTo>
                  <a:pt x="209610" y="84371"/>
                </a:lnTo>
                <a:close/>
                <a:moveTo>
                  <a:pt x="221251" y="84371"/>
                </a:moveTo>
                <a:lnTo>
                  <a:pt x="226570" y="87441"/>
                </a:lnTo>
                <a:lnTo>
                  <a:pt x="226570" y="93611"/>
                </a:lnTo>
                <a:lnTo>
                  <a:pt x="221251" y="84371"/>
                </a:lnTo>
                <a:close/>
                <a:moveTo>
                  <a:pt x="232862" y="84371"/>
                </a:moveTo>
                <a:lnTo>
                  <a:pt x="238182" y="87441"/>
                </a:lnTo>
                <a:lnTo>
                  <a:pt x="238182" y="93611"/>
                </a:lnTo>
                <a:lnTo>
                  <a:pt x="232862" y="84371"/>
                </a:lnTo>
                <a:close/>
                <a:moveTo>
                  <a:pt x="244474" y="84371"/>
                </a:moveTo>
                <a:lnTo>
                  <a:pt x="249793" y="87441"/>
                </a:lnTo>
                <a:lnTo>
                  <a:pt x="249793" y="93611"/>
                </a:lnTo>
                <a:lnTo>
                  <a:pt x="244474" y="84371"/>
                </a:lnTo>
                <a:close/>
                <a:moveTo>
                  <a:pt x="256085" y="84371"/>
                </a:moveTo>
                <a:lnTo>
                  <a:pt x="261404" y="87441"/>
                </a:lnTo>
                <a:lnTo>
                  <a:pt x="261404" y="93611"/>
                </a:lnTo>
                <a:lnTo>
                  <a:pt x="256085" y="84371"/>
                </a:lnTo>
                <a:close/>
                <a:moveTo>
                  <a:pt x="267726" y="84371"/>
                </a:moveTo>
                <a:lnTo>
                  <a:pt x="273046" y="87441"/>
                </a:lnTo>
                <a:lnTo>
                  <a:pt x="273046" y="93611"/>
                </a:lnTo>
                <a:lnTo>
                  <a:pt x="267726" y="84371"/>
                </a:lnTo>
                <a:close/>
                <a:moveTo>
                  <a:pt x="244" y="84492"/>
                </a:moveTo>
                <a:lnTo>
                  <a:pt x="5563" y="93672"/>
                </a:lnTo>
                <a:lnTo>
                  <a:pt x="5563" y="93672"/>
                </a:lnTo>
                <a:lnTo>
                  <a:pt x="214" y="90602"/>
                </a:lnTo>
                <a:lnTo>
                  <a:pt x="214" y="84492"/>
                </a:lnTo>
                <a:close/>
                <a:moveTo>
                  <a:pt x="11855" y="84492"/>
                </a:moveTo>
                <a:lnTo>
                  <a:pt x="17174" y="93672"/>
                </a:lnTo>
                <a:lnTo>
                  <a:pt x="12311" y="90906"/>
                </a:lnTo>
                <a:lnTo>
                  <a:pt x="11855" y="90632"/>
                </a:lnTo>
                <a:lnTo>
                  <a:pt x="11855" y="84492"/>
                </a:lnTo>
                <a:close/>
                <a:moveTo>
                  <a:pt x="93194" y="84492"/>
                </a:moveTo>
                <a:lnTo>
                  <a:pt x="98513" y="93672"/>
                </a:lnTo>
                <a:lnTo>
                  <a:pt x="93650" y="90906"/>
                </a:lnTo>
                <a:lnTo>
                  <a:pt x="93194" y="90663"/>
                </a:lnTo>
                <a:lnTo>
                  <a:pt x="93194" y="84492"/>
                </a:lnTo>
                <a:close/>
                <a:moveTo>
                  <a:pt x="104836" y="84492"/>
                </a:moveTo>
                <a:lnTo>
                  <a:pt x="110155" y="93672"/>
                </a:lnTo>
                <a:lnTo>
                  <a:pt x="105292" y="90906"/>
                </a:lnTo>
                <a:lnTo>
                  <a:pt x="104836" y="90663"/>
                </a:lnTo>
                <a:lnTo>
                  <a:pt x="104836" y="84492"/>
                </a:lnTo>
                <a:close/>
                <a:moveTo>
                  <a:pt x="116447" y="84492"/>
                </a:moveTo>
                <a:lnTo>
                  <a:pt x="121766" y="93672"/>
                </a:lnTo>
                <a:lnTo>
                  <a:pt x="116903" y="90906"/>
                </a:lnTo>
                <a:lnTo>
                  <a:pt x="116447" y="90663"/>
                </a:lnTo>
                <a:lnTo>
                  <a:pt x="116447" y="84492"/>
                </a:lnTo>
                <a:close/>
                <a:moveTo>
                  <a:pt x="128058" y="84492"/>
                </a:moveTo>
                <a:lnTo>
                  <a:pt x="133377" y="93672"/>
                </a:lnTo>
                <a:lnTo>
                  <a:pt x="128514" y="90906"/>
                </a:lnTo>
                <a:lnTo>
                  <a:pt x="128058" y="90663"/>
                </a:lnTo>
                <a:lnTo>
                  <a:pt x="128058" y="84492"/>
                </a:lnTo>
                <a:close/>
                <a:moveTo>
                  <a:pt x="139669" y="84492"/>
                </a:moveTo>
                <a:lnTo>
                  <a:pt x="144988" y="93672"/>
                </a:lnTo>
                <a:lnTo>
                  <a:pt x="140125" y="90906"/>
                </a:lnTo>
                <a:lnTo>
                  <a:pt x="139669" y="90663"/>
                </a:lnTo>
                <a:lnTo>
                  <a:pt x="139669" y="84492"/>
                </a:lnTo>
                <a:close/>
                <a:moveTo>
                  <a:pt x="151311" y="84492"/>
                </a:moveTo>
                <a:lnTo>
                  <a:pt x="156630" y="93672"/>
                </a:lnTo>
                <a:lnTo>
                  <a:pt x="151767" y="90906"/>
                </a:lnTo>
                <a:lnTo>
                  <a:pt x="151311" y="90663"/>
                </a:lnTo>
                <a:lnTo>
                  <a:pt x="151311" y="84492"/>
                </a:lnTo>
                <a:close/>
                <a:moveTo>
                  <a:pt x="162922" y="84492"/>
                </a:moveTo>
                <a:lnTo>
                  <a:pt x="168241" y="93672"/>
                </a:lnTo>
                <a:lnTo>
                  <a:pt x="163378" y="90906"/>
                </a:lnTo>
                <a:lnTo>
                  <a:pt x="162922" y="90663"/>
                </a:lnTo>
                <a:lnTo>
                  <a:pt x="162922" y="84492"/>
                </a:lnTo>
                <a:close/>
                <a:moveTo>
                  <a:pt x="174563" y="84492"/>
                </a:moveTo>
                <a:lnTo>
                  <a:pt x="179883" y="93672"/>
                </a:lnTo>
                <a:lnTo>
                  <a:pt x="175019" y="90906"/>
                </a:lnTo>
                <a:lnTo>
                  <a:pt x="174563" y="90663"/>
                </a:lnTo>
                <a:lnTo>
                  <a:pt x="174563" y="84492"/>
                </a:lnTo>
                <a:close/>
                <a:moveTo>
                  <a:pt x="186144" y="84492"/>
                </a:moveTo>
                <a:lnTo>
                  <a:pt x="191463" y="93672"/>
                </a:lnTo>
                <a:lnTo>
                  <a:pt x="186631" y="90906"/>
                </a:lnTo>
                <a:lnTo>
                  <a:pt x="186144" y="90663"/>
                </a:lnTo>
                <a:lnTo>
                  <a:pt x="186144" y="84492"/>
                </a:lnTo>
                <a:close/>
                <a:moveTo>
                  <a:pt x="197755" y="84492"/>
                </a:moveTo>
                <a:lnTo>
                  <a:pt x="203075" y="93672"/>
                </a:lnTo>
                <a:lnTo>
                  <a:pt x="198211" y="90906"/>
                </a:lnTo>
                <a:lnTo>
                  <a:pt x="197755" y="90663"/>
                </a:lnTo>
                <a:lnTo>
                  <a:pt x="197755" y="84492"/>
                </a:lnTo>
                <a:close/>
                <a:moveTo>
                  <a:pt x="209397" y="84492"/>
                </a:moveTo>
                <a:lnTo>
                  <a:pt x="214716" y="93672"/>
                </a:lnTo>
                <a:lnTo>
                  <a:pt x="209853" y="90906"/>
                </a:lnTo>
                <a:lnTo>
                  <a:pt x="209397" y="90663"/>
                </a:lnTo>
                <a:lnTo>
                  <a:pt x="209397" y="84492"/>
                </a:lnTo>
                <a:close/>
                <a:moveTo>
                  <a:pt x="221008" y="84492"/>
                </a:moveTo>
                <a:lnTo>
                  <a:pt x="226327" y="93672"/>
                </a:lnTo>
                <a:lnTo>
                  <a:pt x="221464" y="90906"/>
                </a:lnTo>
                <a:lnTo>
                  <a:pt x="221008" y="90663"/>
                </a:lnTo>
                <a:lnTo>
                  <a:pt x="221008" y="84492"/>
                </a:lnTo>
                <a:close/>
                <a:moveTo>
                  <a:pt x="232650" y="84492"/>
                </a:moveTo>
                <a:lnTo>
                  <a:pt x="237969" y="93672"/>
                </a:lnTo>
                <a:lnTo>
                  <a:pt x="233106" y="90906"/>
                </a:lnTo>
                <a:lnTo>
                  <a:pt x="232650" y="90663"/>
                </a:lnTo>
                <a:lnTo>
                  <a:pt x="232650" y="84492"/>
                </a:lnTo>
                <a:close/>
                <a:moveTo>
                  <a:pt x="244261" y="84492"/>
                </a:moveTo>
                <a:lnTo>
                  <a:pt x="249580" y="93672"/>
                </a:lnTo>
                <a:lnTo>
                  <a:pt x="244717" y="90906"/>
                </a:lnTo>
                <a:lnTo>
                  <a:pt x="244261" y="90663"/>
                </a:lnTo>
                <a:lnTo>
                  <a:pt x="244261" y="84492"/>
                </a:lnTo>
                <a:close/>
                <a:moveTo>
                  <a:pt x="255872" y="84492"/>
                </a:moveTo>
                <a:lnTo>
                  <a:pt x="261191" y="93672"/>
                </a:lnTo>
                <a:lnTo>
                  <a:pt x="256328" y="90906"/>
                </a:lnTo>
                <a:lnTo>
                  <a:pt x="255872" y="90663"/>
                </a:lnTo>
                <a:lnTo>
                  <a:pt x="255872" y="84492"/>
                </a:lnTo>
                <a:close/>
                <a:moveTo>
                  <a:pt x="267483" y="84492"/>
                </a:moveTo>
                <a:lnTo>
                  <a:pt x="272802" y="93672"/>
                </a:lnTo>
                <a:lnTo>
                  <a:pt x="267939" y="90906"/>
                </a:lnTo>
                <a:lnTo>
                  <a:pt x="267483" y="90663"/>
                </a:lnTo>
                <a:lnTo>
                  <a:pt x="267483" y="84492"/>
                </a:lnTo>
                <a:close/>
                <a:moveTo>
                  <a:pt x="34834" y="84492"/>
                </a:moveTo>
                <a:lnTo>
                  <a:pt x="34834" y="90632"/>
                </a:lnTo>
                <a:lnTo>
                  <a:pt x="34378" y="90906"/>
                </a:lnTo>
                <a:lnTo>
                  <a:pt x="29515" y="93733"/>
                </a:lnTo>
                <a:lnTo>
                  <a:pt x="29515" y="93733"/>
                </a:lnTo>
                <a:lnTo>
                  <a:pt x="34834" y="84492"/>
                </a:lnTo>
                <a:close/>
                <a:moveTo>
                  <a:pt x="35078" y="84492"/>
                </a:moveTo>
                <a:lnTo>
                  <a:pt x="40397" y="93733"/>
                </a:lnTo>
                <a:lnTo>
                  <a:pt x="40397" y="93733"/>
                </a:lnTo>
                <a:lnTo>
                  <a:pt x="35533" y="90906"/>
                </a:lnTo>
                <a:lnTo>
                  <a:pt x="35078" y="90663"/>
                </a:lnTo>
                <a:lnTo>
                  <a:pt x="35078" y="84492"/>
                </a:lnTo>
                <a:close/>
                <a:moveTo>
                  <a:pt x="104562" y="84523"/>
                </a:moveTo>
                <a:lnTo>
                  <a:pt x="104562" y="90632"/>
                </a:lnTo>
                <a:lnTo>
                  <a:pt x="104106" y="90906"/>
                </a:lnTo>
                <a:lnTo>
                  <a:pt x="99243" y="93733"/>
                </a:lnTo>
                <a:lnTo>
                  <a:pt x="99243" y="93733"/>
                </a:lnTo>
                <a:lnTo>
                  <a:pt x="104562" y="84523"/>
                </a:lnTo>
                <a:close/>
                <a:moveTo>
                  <a:pt x="116143" y="84523"/>
                </a:moveTo>
                <a:lnTo>
                  <a:pt x="116143" y="90632"/>
                </a:lnTo>
                <a:lnTo>
                  <a:pt x="115687" y="90906"/>
                </a:lnTo>
                <a:lnTo>
                  <a:pt x="110824" y="93733"/>
                </a:lnTo>
                <a:lnTo>
                  <a:pt x="110824" y="93733"/>
                </a:lnTo>
                <a:lnTo>
                  <a:pt x="116143" y="84523"/>
                </a:lnTo>
                <a:close/>
                <a:moveTo>
                  <a:pt x="127784" y="84523"/>
                </a:moveTo>
                <a:lnTo>
                  <a:pt x="127784" y="90632"/>
                </a:lnTo>
                <a:lnTo>
                  <a:pt x="127329" y="90906"/>
                </a:lnTo>
                <a:lnTo>
                  <a:pt x="122465" y="93733"/>
                </a:lnTo>
                <a:lnTo>
                  <a:pt x="122465" y="93733"/>
                </a:lnTo>
                <a:lnTo>
                  <a:pt x="127784" y="84523"/>
                </a:lnTo>
                <a:close/>
                <a:moveTo>
                  <a:pt x="139396" y="84523"/>
                </a:moveTo>
                <a:lnTo>
                  <a:pt x="139396" y="90632"/>
                </a:lnTo>
                <a:lnTo>
                  <a:pt x="138940" y="90906"/>
                </a:lnTo>
                <a:lnTo>
                  <a:pt x="134076" y="93733"/>
                </a:lnTo>
                <a:lnTo>
                  <a:pt x="134076" y="93733"/>
                </a:lnTo>
                <a:lnTo>
                  <a:pt x="139396" y="84523"/>
                </a:lnTo>
                <a:close/>
                <a:moveTo>
                  <a:pt x="151037" y="84523"/>
                </a:moveTo>
                <a:lnTo>
                  <a:pt x="151037" y="90632"/>
                </a:lnTo>
                <a:lnTo>
                  <a:pt x="150581" y="90906"/>
                </a:lnTo>
                <a:lnTo>
                  <a:pt x="145718" y="93733"/>
                </a:lnTo>
                <a:lnTo>
                  <a:pt x="145718" y="93733"/>
                </a:lnTo>
                <a:lnTo>
                  <a:pt x="151037" y="84523"/>
                </a:lnTo>
                <a:close/>
                <a:moveTo>
                  <a:pt x="162648" y="84523"/>
                </a:moveTo>
                <a:lnTo>
                  <a:pt x="162648" y="90632"/>
                </a:lnTo>
                <a:lnTo>
                  <a:pt x="162192" y="90906"/>
                </a:lnTo>
                <a:lnTo>
                  <a:pt x="157329" y="93733"/>
                </a:lnTo>
                <a:lnTo>
                  <a:pt x="157329" y="93733"/>
                </a:lnTo>
                <a:lnTo>
                  <a:pt x="162648" y="84523"/>
                </a:lnTo>
                <a:close/>
                <a:moveTo>
                  <a:pt x="174290" y="84523"/>
                </a:moveTo>
                <a:lnTo>
                  <a:pt x="174290" y="90632"/>
                </a:lnTo>
                <a:lnTo>
                  <a:pt x="173834" y="90906"/>
                </a:lnTo>
                <a:lnTo>
                  <a:pt x="168971" y="93733"/>
                </a:lnTo>
                <a:lnTo>
                  <a:pt x="168971" y="93733"/>
                </a:lnTo>
                <a:lnTo>
                  <a:pt x="174290" y="84523"/>
                </a:lnTo>
                <a:close/>
                <a:moveTo>
                  <a:pt x="185871" y="84523"/>
                </a:moveTo>
                <a:lnTo>
                  <a:pt x="185871" y="90632"/>
                </a:lnTo>
                <a:lnTo>
                  <a:pt x="185415" y="90906"/>
                </a:lnTo>
                <a:lnTo>
                  <a:pt x="180551" y="93733"/>
                </a:lnTo>
                <a:lnTo>
                  <a:pt x="180551" y="93733"/>
                </a:lnTo>
                <a:lnTo>
                  <a:pt x="185871" y="84523"/>
                </a:lnTo>
                <a:close/>
                <a:moveTo>
                  <a:pt x="197482" y="84523"/>
                </a:moveTo>
                <a:lnTo>
                  <a:pt x="197482" y="90632"/>
                </a:lnTo>
                <a:lnTo>
                  <a:pt x="197512" y="90632"/>
                </a:lnTo>
                <a:lnTo>
                  <a:pt x="197026" y="90906"/>
                </a:lnTo>
                <a:lnTo>
                  <a:pt x="192163" y="93733"/>
                </a:lnTo>
                <a:lnTo>
                  <a:pt x="192163" y="93733"/>
                </a:lnTo>
                <a:lnTo>
                  <a:pt x="197482" y="84523"/>
                </a:lnTo>
                <a:close/>
                <a:moveTo>
                  <a:pt x="209123" y="84523"/>
                </a:moveTo>
                <a:lnTo>
                  <a:pt x="209123" y="90632"/>
                </a:lnTo>
                <a:lnTo>
                  <a:pt x="208667" y="90906"/>
                </a:lnTo>
                <a:lnTo>
                  <a:pt x="203804" y="93733"/>
                </a:lnTo>
                <a:lnTo>
                  <a:pt x="203804" y="93733"/>
                </a:lnTo>
                <a:lnTo>
                  <a:pt x="209123" y="84523"/>
                </a:lnTo>
                <a:close/>
                <a:moveTo>
                  <a:pt x="220765" y="84523"/>
                </a:moveTo>
                <a:lnTo>
                  <a:pt x="220765" y="90632"/>
                </a:lnTo>
                <a:lnTo>
                  <a:pt x="220309" y="90906"/>
                </a:lnTo>
                <a:lnTo>
                  <a:pt x="215446" y="93733"/>
                </a:lnTo>
                <a:lnTo>
                  <a:pt x="215446" y="93733"/>
                </a:lnTo>
                <a:lnTo>
                  <a:pt x="220765" y="84523"/>
                </a:lnTo>
                <a:close/>
                <a:moveTo>
                  <a:pt x="243957" y="84523"/>
                </a:moveTo>
                <a:lnTo>
                  <a:pt x="243957" y="90632"/>
                </a:lnTo>
                <a:lnTo>
                  <a:pt x="243501" y="90906"/>
                </a:lnTo>
                <a:lnTo>
                  <a:pt x="238638" y="93733"/>
                </a:lnTo>
                <a:lnTo>
                  <a:pt x="238638" y="93733"/>
                </a:lnTo>
                <a:lnTo>
                  <a:pt x="243957" y="84523"/>
                </a:lnTo>
                <a:close/>
                <a:moveTo>
                  <a:pt x="255598" y="84523"/>
                </a:moveTo>
                <a:lnTo>
                  <a:pt x="255598" y="90632"/>
                </a:lnTo>
                <a:lnTo>
                  <a:pt x="255142" y="90906"/>
                </a:lnTo>
                <a:lnTo>
                  <a:pt x="250279" y="93733"/>
                </a:lnTo>
                <a:lnTo>
                  <a:pt x="250279" y="93733"/>
                </a:lnTo>
                <a:lnTo>
                  <a:pt x="255598" y="84523"/>
                </a:lnTo>
                <a:close/>
                <a:moveTo>
                  <a:pt x="11582" y="84492"/>
                </a:moveTo>
                <a:lnTo>
                  <a:pt x="11582" y="90632"/>
                </a:lnTo>
                <a:lnTo>
                  <a:pt x="11126" y="90906"/>
                </a:lnTo>
                <a:lnTo>
                  <a:pt x="6262" y="93733"/>
                </a:lnTo>
                <a:lnTo>
                  <a:pt x="11582" y="84492"/>
                </a:lnTo>
                <a:close/>
                <a:moveTo>
                  <a:pt x="23223" y="84523"/>
                </a:moveTo>
                <a:lnTo>
                  <a:pt x="23223" y="90632"/>
                </a:lnTo>
                <a:lnTo>
                  <a:pt x="22767" y="90906"/>
                </a:lnTo>
                <a:lnTo>
                  <a:pt x="17904" y="93733"/>
                </a:lnTo>
                <a:lnTo>
                  <a:pt x="23223" y="84523"/>
                </a:lnTo>
                <a:close/>
                <a:moveTo>
                  <a:pt x="23497" y="84492"/>
                </a:moveTo>
                <a:lnTo>
                  <a:pt x="28816" y="93733"/>
                </a:lnTo>
                <a:lnTo>
                  <a:pt x="23953" y="90906"/>
                </a:lnTo>
                <a:lnTo>
                  <a:pt x="23497" y="90663"/>
                </a:lnTo>
                <a:lnTo>
                  <a:pt x="23497" y="84492"/>
                </a:lnTo>
                <a:close/>
                <a:moveTo>
                  <a:pt x="46446" y="84492"/>
                </a:moveTo>
                <a:lnTo>
                  <a:pt x="46446" y="90632"/>
                </a:lnTo>
                <a:lnTo>
                  <a:pt x="45990" y="90906"/>
                </a:lnTo>
                <a:lnTo>
                  <a:pt x="41126" y="93733"/>
                </a:lnTo>
                <a:lnTo>
                  <a:pt x="46446" y="84492"/>
                </a:lnTo>
                <a:close/>
                <a:moveTo>
                  <a:pt x="46689" y="84492"/>
                </a:moveTo>
                <a:lnTo>
                  <a:pt x="52008" y="93733"/>
                </a:lnTo>
                <a:lnTo>
                  <a:pt x="47145" y="90906"/>
                </a:lnTo>
                <a:lnTo>
                  <a:pt x="46689" y="90663"/>
                </a:lnTo>
                <a:lnTo>
                  <a:pt x="46689" y="84492"/>
                </a:lnTo>
                <a:close/>
                <a:moveTo>
                  <a:pt x="58057" y="84492"/>
                </a:moveTo>
                <a:lnTo>
                  <a:pt x="58057" y="90632"/>
                </a:lnTo>
                <a:lnTo>
                  <a:pt x="57601" y="90906"/>
                </a:lnTo>
                <a:lnTo>
                  <a:pt x="52737" y="93733"/>
                </a:lnTo>
                <a:lnTo>
                  <a:pt x="58057" y="84492"/>
                </a:lnTo>
                <a:close/>
                <a:moveTo>
                  <a:pt x="58330" y="84492"/>
                </a:moveTo>
                <a:lnTo>
                  <a:pt x="63650" y="93733"/>
                </a:lnTo>
                <a:lnTo>
                  <a:pt x="58786" y="90906"/>
                </a:lnTo>
                <a:lnTo>
                  <a:pt x="58330" y="90663"/>
                </a:lnTo>
                <a:lnTo>
                  <a:pt x="58330" y="84492"/>
                </a:lnTo>
                <a:close/>
                <a:moveTo>
                  <a:pt x="69698" y="84492"/>
                </a:moveTo>
                <a:lnTo>
                  <a:pt x="69698" y="90632"/>
                </a:lnTo>
                <a:lnTo>
                  <a:pt x="69182" y="90906"/>
                </a:lnTo>
                <a:lnTo>
                  <a:pt x="64379" y="93733"/>
                </a:lnTo>
                <a:lnTo>
                  <a:pt x="69698" y="84492"/>
                </a:lnTo>
                <a:close/>
                <a:moveTo>
                  <a:pt x="69941" y="84492"/>
                </a:moveTo>
                <a:lnTo>
                  <a:pt x="75261" y="93733"/>
                </a:lnTo>
                <a:lnTo>
                  <a:pt x="70397" y="90906"/>
                </a:lnTo>
                <a:lnTo>
                  <a:pt x="69941" y="90663"/>
                </a:lnTo>
                <a:lnTo>
                  <a:pt x="69941" y="84492"/>
                </a:lnTo>
                <a:close/>
                <a:moveTo>
                  <a:pt x="81309" y="84492"/>
                </a:moveTo>
                <a:lnTo>
                  <a:pt x="81309" y="90632"/>
                </a:lnTo>
                <a:lnTo>
                  <a:pt x="80853" y="90906"/>
                </a:lnTo>
                <a:lnTo>
                  <a:pt x="75990" y="93733"/>
                </a:lnTo>
                <a:lnTo>
                  <a:pt x="81309" y="84492"/>
                </a:lnTo>
                <a:close/>
                <a:moveTo>
                  <a:pt x="81583" y="84492"/>
                </a:moveTo>
                <a:lnTo>
                  <a:pt x="86902" y="93733"/>
                </a:lnTo>
                <a:lnTo>
                  <a:pt x="82039" y="90906"/>
                </a:lnTo>
                <a:lnTo>
                  <a:pt x="81583" y="90663"/>
                </a:lnTo>
                <a:lnTo>
                  <a:pt x="81583" y="84492"/>
                </a:lnTo>
                <a:close/>
                <a:moveTo>
                  <a:pt x="92951" y="84492"/>
                </a:moveTo>
                <a:lnTo>
                  <a:pt x="92951" y="90632"/>
                </a:lnTo>
                <a:lnTo>
                  <a:pt x="92495" y="90906"/>
                </a:lnTo>
                <a:lnTo>
                  <a:pt x="87632" y="93733"/>
                </a:lnTo>
                <a:lnTo>
                  <a:pt x="92951" y="84492"/>
                </a:lnTo>
                <a:close/>
                <a:moveTo>
                  <a:pt x="232376" y="84523"/>
                </a:moveTo>
                <a:lnTo>
                  <a:pt x="232376" y="90632"/>
                </a:lnTo>
                <a:lnTo>
                  <a:pt x="231920" y="90906"/>
                </a:lnTo>
                <a:lnTo>
                  <a:pt x="227057" y="93733"/>
                </a:lnTo>
                <a:lnTo>
                  <a:pt x="232376" y="84523"/>
                </a:lnTo>
                <a:close/>
                <a:moveTo>
                  <a:pt x="267210" y="84523"/>
                </a:moveTo>
                <a:lnTo>
                  <a:pt x="267210" y="90632"/>
                </a:lnTo>
                <a:lnTo>
                  <a:pt x="266754" y="90906"/>
                </a:lnTo>
                <a:lnTo>
                  <a:pt x="261890" y="93733"/>
                </a:lnTo>
                <a:lnTo>
                  <a:pt x="267210" y="84523"/>
                </a:lnTo>
                <a:close/>
                <a:moveTo>
                  <a:pt x="278851" y="84523"/>
                </a:moveTo>
                <a:lnTo>
                  <a:pt x="278851" y="90632"/>
                </a:lnTo>
                <a:lnTo>
                  <a:pt x="278395" y="90906"/>
                </a:lnTo>
                <a:lnTo>
                  <a:pt x="273532" y="93733"/>
                </a:lnTo>
                <a:lnTo>
                  <a:pt x="278851" y="84523"/>
                </a:lnTo>
                <a:close/>
                <a:moveTo>
                  <a:pt x="11703" y="90876"/>
                </a:moveTo>
                <a:lnTo>
                  <a:pt x="17023" y="93946"/>
                </a:lnTo>
                <a:lnTo>
                  <a:pt x="6384" y="93946"/>
                </a:lnTo>
                <a:lnTo>
                  <a:pt x="11703" y="90876"/>
                </a:lnTo>
                <a:close/>
                <a:moveTo>
                  <a:pt x="23345" y="90876"/>
                </a:moveTo>
                <a:lnTo>
                  <a:pt x="28664" y="93946"/>
                </a:lnTo>
                <a:lnTo>
                  <a:pt x="18026" y="93946"/>
                </a:lnTo>
                <a:lnTo>
                  <a:pt x="23345" y="90876"/>
                </a:lnTo>
                <a:close/>
                <a:moveTo>
                  <a:pt x="34956" y="90876"/>
                </a:moveTo>
                <a:lnTo>
                  <a:pt x="40275" y="93946"/>
                </a:lnTo>
                <a:lnTo>
                  <a:pt x="29637" y="93946"/>
                </a:lnTo>
                <a:lnTo>
                  <a:pt x="34956" y="90876"/>
                </a:lnTo>
                <a:close/>
                <a:moveTo>
                  <a:pt x="46598" y="90876"/>
                </a:moveTo>
                <a:lnTo>
                  <a:pt x="51886" y="93946"/>
                </a:lnTo>
                <a:lnTo>
                  <a:pt x="41248" y="93946"/>
                </a:lnTo>
                <a:lnTo>
                  <a:pt x="46598" y="90876"/>
                </a:lnTo>
                <a:close/>
                <a:moveTo>
                  <a:pt x="58209" y="90876"/>
                </a:moveTo>
                <a:lnTo>
                  <a:pt x="63528" y="93946"/>
                </a:lnTo>
                <a:lnTo>
                  <a:pt x="52889" y="93946"/>
                </a:lnTo>
                <a:lnTo>
                  <a:pt x="58209" y="90876"/>
                </a:lnTo>
                <a:close/>
                <a:moveTo>
                  <a:pt x="69850" y="90876"/>
                </a:moveTo>
                <a:lnTo>
                  <a:pt x="75169" y="93946"/>
                </a:lnTo>
                <a:lnTo>
                  <a:pt x="64531" y="93946"/>
                </a:lnTo>
                <a:lnTo>
                  <a:pt x="69850" y="90876"/>
                </a:lnTo>
                <a:close/>
                <a:moveTo>
                  <a:pt x="81431" y="90876"/>
                </a:moveTo>
                <a:lnTo>
                  <a:pt x="86750" y="93946"/>
                </a:lnTo>
                <a:lnTo>
                  <a:pt x="76112" y="93946"/>
                </a:lnTo>
                <a:lnTo>
                  <a:pt x="81431" y="90876"/>
                </a:lnTo>
                <a:close/>
                <a:moveTo>
                  <a:pt x="93042" y="90876"/>
                </a:moveTo>
                <a:lnTo>
                  <a:pt x="98361" y="93946"/>
                </a:lnTo>
                <a:lnTo>
                  <a:pt x="87723" y="93946"/>
                </a:lnTo>
                <a:lnTo>
                  <a:pt x="93042" y="90876"/>
                </a:lnTo>
                <a:close/>
                <a:moveTo>
                  <a:pt x="104684" y="90876"/>
                </a:moveTo>
                <a:lnTo>
                  <a:pt x="110003" y="93946"/>
                </a:lnTo>
                <a:lnTo>
                  <a:pt x="99364" y="93946"/>
                </a:lnTo>
                <a:lnTo>
                  <a:pt x="104684" y="90876"/>
                </a:lnTo>
                <a:close/>
                <a:moveTo>
                  <a:pt x="116295" y="90876"/>
                </a:moveTo>
                <a:lnTo>
                  <a:pt x="121614" y="93946"/>
                </a:lnTo>
                <a:lnTo>
                  <a:pt x="110976" y="93946"/>
                </a:lnTo>
                <a:lnTo>
                  <a:pt x="116295" y="90876"/>
                </a:lnTo>
                <a:close/>
                <a:moveTo>
                  <a:pt x="127936" y="90876"/>
                </a:moveTo>
                <a:lnTo>
                  <a:pt x="133256" y="93946"/>
                </a:lnTo>
                <a:lnTo>
                  <a:pt x="122617" y="93946"/>
                </a:lnTo>
                <a:lnTo>
                  <a:pt x="127936" y="90876"/>
                </a:lnTo>
                <a:close/>
                <a:moveTo>
                  <a:pt x="139548" y="90876"/>
                </a:moveTo>
                <a:lnTo>
                  <a:pt x="144867" y="93946"/>
                </a:lnTo>
                <a:lnTo>
                  <a:pt x="134228" y="93946"/>
                </a:lnTo>
                <a:lnTo>
                  <a:pt x="139548" y="90876"/>
                </a:lnTo>
                <a:close/>
                <a:moveTo>
                  <a:pt x="151159" y="90876"/>
                </a:moveTo>
                <a:lnTo>
                  <a:pt x="156478" y="93946"/>
                </a:lnTo>
                <a:lnTo>
                  <a:pt x="145840" y="93946"/>
                </a:lnTo>
                <a:lnTo>
                  <a:pt x="151159" y="90876"/>
                </a:lnTo>
                <a:close/>
                <a:moveTo>
                  <a:pt x="162770" y="90876"/>
                </a:moveTo>
                <a:lnTo>
                  <a:pt x="168089" y="93946"/>
                </a:lnTo>
                <a:lnTo>
                  <a:pt x="157451" y="93946"/>
                </a:lnTo>
                <a:lnTo>
                  <a:pt x="162770" y="90876"/>
                </a:lnTo>
                <a:close/>
                <a:moveTo>
                  <a:pt x="174411" y="90876"/>
                </a:moveTo>
                <a:lnTo>
                  <a:pt x="179731" y="93946"/>
                </a:lnTo>
                <a:lnTo>
                  <a:pt x="169092" y="93946"/>
                </a:lnTo>
                <a:lnTo>
                  <a:pt x="174411" y="90876"/>
                </a:lnTo>
                <a:close/>
                <a:moveTo>
                  <a:pt x="186023" y="90876"/>
                </a:moveTo>
                <a:lnTo>
                  <a:pt x="191342" y="93946"/>
                </a:lnTo>
                <a:lnTo>
                  <a:pt x="180703" y="93946"/>
                </a:lnTo>
                <a:lnTo>
                  <a:pt x="186023" y="90876"/>
                </a:lnTo>
                <a:close/>
                <a:moveTo>
                  <a:pt x="197634" y="90876"/>
                </a:moveTo>
                <a:lnTo>
                  <a:pt x="202953" y="93946"/>
                </a:lnTo>
                <a:lnTo>
                  <a:pt x="192345" y="93946"/>
                </a:lnTo>
                <a:lnTo>
                  <a:pt x="197634" y="90876"/>
                </a:lnTo>
                <a:close/>
                <a:moveTo>
                  <a:pt x="209275" y="90876"/>
                </a:moveTo>
                <a:lnTo>
                  <a:pt x="214595" y="93946"/>
                </a:lnTo>
                <a:lnTo>
                  <a:pt x="203956" y="93946"/>
                </a:lnTo>
                <a:lnTo>
                  <a:pt x="209275" y="90876"/>
                </a:lnTo>
                <a:close/>
                <a:moveTo>
                  <a:pt x="220856" y="90876"/>
                </a:moveTo>
                <a:lnTo>
                  <a:pt x="226175" y="93946"/>
                </a:lnTo>
                <a:lnTo>
                  <a:pt x="215537" y="93946"/>
                </a:lnTo>
                <a:lnTo>
                  <a:pt x="220856" y="90876"/>
                </a:lnTo>
                <a:close/>
                <a:moveTo>
                  <a:pt x="232498" y="90876"/>
                </a:moveTo>
                <a:lnTo>
                  <a:pt x="237817" y="93946"/>
                </a:lnTo>
                <a:lnTo>
                  <a:pt x="227178" y="93946"/>
                </a:lnTo>
                <a:lnTo>
                  <a:pt x="232498" y="90876"/>
                </a:lnTo>
                <a:close/>
                <a:moveTo>
                  <a:pt x="244109" y="90876"/>
                </a:moveTo>
                <a:lnTo>
                  <a:pt x="249428" y="93946"/>
                </a:lnTo>
                <a:lnTo>
                  <a:pt x="238790" y="93946"/>
                </a:lnTo>
                <a:lnTo>
                  <a:pt x="244109" y="90876"/>
                </a:lnTo>
                <a:close/>
                <a:moveTo>
                  <a:pt x="255750" y="90876"/>
                </a:moveTo>
                <a:lnTo>
                  <a:pt x="261070" y="93946"/>
                </a:lnTo>
                <a:lnTo>
                  <a:pt x="250431" y="93946"/>
                </a:lnTo>
                <a:lnTo>
                  <a:pt x="255750" y="90876"/>
                </a:lnTo>
                <a:close/>
                <a:moveTo>
                  <a:pt x="267362" y="90876"/>
                </a:moveTo>
                <a:lnTo>
                  <a:pt x="272681" y="93946"/>
                </a:lnTo>
                <a:lnTo>
                  <a:pt x="262042" y="93946"/>
                </a:lnTo>
                <a:lnTo>
                  <a:pt x="267362" y="90876"/>
                </a:lnTo>
                <a:close/>
                <a:moveTo>
                  <a:pt x="279003" y="90876"/>
                </a:moveTo>
                <a:lnTo>
                  <a:pt x="284322" y="93946"/>
                </a:lnTo>
                <a:lnTo>
                  <a:pt x="273684" y="93946"/>
                </a:lnTo>
                <a:lnTo>
                  <a:pt x="279003" y="90876"/>
                </a:lnTo>
                <a:close/>
                <a:moveTo>
                  <a:pt x="17023" y="94219"/>
                </a:moveTo>
                <a:lnTo>
                  <a:pt x="11703" y="97289"/>
                </a:lnTo>
                <a:lnTo>
                  <a:pt x="6384" y="94219"/>
                </a:lnTo>
                <a:close/>
                <a:moveTo>
                  <a:pt x="28664" y="94219"/>
                </a:moveTo>
                <a:lnTo>
                  <a:pt x="23345" y="97289"/>
                </a:lnTo>
                <a:lnTo>
                  <a:pt x="18026" y="94219"/>
                </a:lnTo>
                <a:close/>
                <a:moveTo>
                  <a:pt x="40275" y="94219"/>
                </a:moveTo>
                <a:lnTo>
                  <a:pt x="34956" y="97289"/>
                </a:lnTo>
                <a:lnTo>
                  <a:pt x="29637" y="94219"/>
                </a:lnTo>
                <a:close/>
                <a:moveTo>
                  <a:pt x="51886" y="94219"/>
                </a:moveTo>
                <a:lnTo>
                  <a:pt x="46567" y="97289"/>
                </a:lnTo>
                <a:lnTo>
                  <a:pt x="41248" y="94219"/>
                </a:lnTo>
                <a:close/>
                <a:moveTo>
                  <a:pt x="63528" y="94219"/>
                </a:moveTo>
                <a:lnTo>
                  <a:pt x="58209" y="97289"/>
                </a:lnTo>
                <a:lnTo>
                  <a:pt x="52889" y="94219"/>
                </a:lnTo>
                <a:close/>
                <a:moveTo>
                  <a:pt x="75109" y="94219"/>
                </a:moveTo>
                <a:lnTo>
                  <a:pt x="69789" y="97289"/>
                </a:lnTo>
                <a:lnTo>
                  <a:pt x="64470" y="94219"/>
                </a:lnTo>
                <a:close/>
                <a:moveTo>
                  <a:pt x="86750" y="94219"/>
                </a:moveTo>
                <a:lnTo>
                  <a:pt x="81431" y="97289"/>
                </a:lnTo>
                <a:lnTo>
                  <a:pt x="76112" y="94219"/>
                </a:lnTo>
                <a:close/>
                <a:moveTo>
                  <a:pt x="98361" y="94219"/>
                </a:moveTo>
                <a:lnTo>
                  <a:pt x="93042" y="97289"/>
                </a:lnTo>
                <a:lnTo>
                  <a:pt x="87723" y="94219"/>
                </a:lnTo>
                <a:close/>
                <a:moveTo>
                  <a:pt x="110003" y="94219"/>
                </a:moveTo>
                <a:lnTo>
                  <a:pt x="104684" y="97289"/>
                </a:lnTo>
                <a:lnTo>
                  <a:pt x="99364" y="94219"/>
                </a:lnTo>
                <a:close/>
                <a:moveTo>
                  <a:pt x="121614" y="94219"/>
                </a:moveTo>
                <a:lnTo>
                  <a:pt x="116295" y="97289"/>
                </a:lnTo>
                <a:lnTo>
                  <a:pt x="110976" y="94219"/>
                </a:lnTo>
                <a:close/>
                <a:moveTo>
                  <a:pt x="133256" y="94219"/>
                </a:moveTo>
                <a:lnTo>
                  <a:pt x="127936" y="97289"/>
                </a:lnTo>
                <a:lnTo>
                  <a:pt x="122617" y="94219"/>
                </a:lnTo>
                <a:close/>
                <a:moveTo>
                  <a:pt x="144867" y="94219"/>
                </a:moveTo>
                <a:lnTo>
                  <a:pt x="139548" y="97289"/>
                </a:lnTo>
                <a:lnTo>
                  <a:pt x="134228" y="94219"/>
                </a:lnTo>
                <a:close/>
                <a:moveTo>
                  <a:pt x="156478" y="94219"/>
                </a:moveTo>
                <a:lnTo>
                  <a:pt x="151159" y="97289"/>
                </a:lnTo>
                <a:lnTo>
                  <a:pt x="145840" y="94219"/>
                </a:lnTo>
                <a:close/>
                <a:moveTo>
                  <a:pt x="168089" y="94219"/>
                </a:moveTo>
                <a:lnTo>
                  <a:pt x="162770" y="97289"/>
                </a:lnTo>
                <a:lnTo>
                  <a:pt x="157451" y="94219"/>
                </a:lnTo>
                <a:close/>
                <a:moveTo>
                  <a:pt x="179731" y="94219"/>
                </a:moveTo>
                <a:lnTo>
                  <a:pt x="174411" y="97289"/>
                </a:lnTo>
                <a:lnTo>
                  <a:pt x="169092" y="94219"/>
                </a:lnTo>
                <a:close/>
                <a:moveTo>
                  <a:pt x="191342" y="94219"/>
                </a:moveTo>
                <a:lnTo>
                  <a:pt x="186023" y="97289"/>
                </a:lnTo>
                <a:lnTo>
                  <a:pt x="180703" y="94219"/>
                </a:lnTo>
                <a:close/>
                <a:moveTo>
                  <a:pt x="202953" y="94219"/>
                </a:moveTo>
                <a:lnTo>
                  <a:pt x="197634" y="97289"/>
                </a:lnTo>
                <a:lnTo>
                  <a:pt x="192315" y="94219"/>
                </a:lnTo>
                <a:close/>
                <a:moveTo>
                  <a:pt x="214564" y="94219"/>
                </a:moveTo>
                <a:lnTo>
                  <a:pt x="209245" y="97289"/>
                </a:lnTo>
                <a:lnTo>
                  <a:pt x="203926" y="94219"/>
                </a:lnTo>
                <a:close/>
                <a:moveTo>
                  <a:pt x="226175" y="94219"/>
                </a:moveTo>
                <a:lnTo>
                  <a:pt x="220856" y="97289"/>
                </a:lnTo>
                <a:lnTo>
                  <a:pt x="215537" y="94219"/>
                </a:lnTo>
                <a:close/>
                <a:moveTo>
                  <a:pt x="237817" y="94219"/>
                </a:moveTo>
                <a:lnTo>
                  <a:pt x="232498" y="97289"/>
                </a:lnTo>
                <a:lnTo>
                  <a:pt x="227178" y="94219"/>
                </a:lnTo>
                <a:close/>
                <a:moveTo>
                  <a:pt x="249428" y="94219"/>
                </a:moveTo>
                <a:lnTo>
                  <a:pt x="244109" y="97289"/>
                </a:lnTo>
                <a:lnTo>
                  <a:pt x="238790" y="94219"/>
                </a:lnTo>
                <a:close/>
                <a:moveTo>
                  <a:pt x="261070" y="94219"/>
                </a:moveTo>
                <a:lnTo>
                  <a:pt x="255750" y="97289"/>
                </a:lnTo>
                <a:lnTo>
                  <a:pt x="250431" y="94219"/>
                </a:lnTo>
                <a:close/>
                <a:moveTo>
                  <a:pt x="272681" y="94219"/>
                </a:moveTo>
                <a:lnTo>
                  <a:pt x="267362" y="97289"/>
                </a:lnTo>
                <a:lnTo>
                  <a:pt x="262042" y="94219"/>
                </a:lnTo>
                <a:close/>
                <a:moveTo>
                  <a:pt x="284292" y="94219"/>
                </a:moveTo>
                <a:lnTo>
                  <a:pt x="278973" y="97289"/>
                </a:lnTo>
                <a:lnTo>
                  <a:pt x="273653" y="94219"/>
                </a:lnTo>
                <a:close/>
                <a:moveTo>
                  <a:pt x="17174" y="94462"/>
                </a:moveTo>
                <a:lnTo>
                  <a:pt x="11855" y="103642"/>
                </a:lnTo>
                <a:lnTo>
                  <a:pt x="11855" y="97532"/>
                </a:lnTo>
                <a:lnTo>
                  <a:pt x="17174" y="94462"/>
                </a:lnTo>
                <a:close/>
                <a:moveTo>
                  <a:pt x="28816" y="94462"/>
                </a:moveTo>
                <a:lnTo>
                  <a:pt x="23497" y="103642"/>
                </a:lnTo>
                <a:lnTo>
                  <a:pt x="23497" y="97532"/>
                </a:lnTo>
                <a:lnTo>
                  <a:pt x="28816" y="94462"/>
                </a:lnTo>
                <a:close/>
                <a:moveTo>
                  <a:pt x="40427" y="94462"/>
                </a:moveTo>
                <a:lnTo>
                  <a:pt x="35108" y="103642"/>
                </a:lnTo>
                <a:lnTo>
                  <a:pt x="35108" y="97532"/>
                </a:lnTo>
                <a:lnTo>
                  <a:pt x="40427" y="94462"/>
                </a:lnTo>
                <a:close/>
                <a:moveTo>
                  <a:pt x="52008" y="94462"/>
                </a:moveTo>
                <a:lnTo>
                  <a:pt x="46689" y="103642"/>
                </a:lnTo>
                <a:lnTo>
                  <a:pt x="46689" y="97532"/>
                </a:lnTo>
                <a:lnTo>
                  <a:pt x="52008" y="94462"/>
                </a:lnTo>
                <a:close/>
                <a:moveTo>
                  <a:pt x="63650" y="94462"/>
                </a:moveTo>
                <a:lnTo>
                  <a:pt x="58330" y="103642"/>
                </a:lnTo>
                <a:lnTo>
                  <a:pt x="58330" y="97532"/>
                </a:lnTo>
                <a:lnTo>
                  <a:pt x="63650" y="94462"/>
                </a:lnTo>
                <a:close/>
                <a:moveTo>
                  <a:pt x="75261" y="94462"/>
                </a:moveTo>
                <a:lnTo>
                  <a:pt x="69941" y="103642"/>
                </a:lnTo>
                <a:lnTo>
                  <a:pt x="69941" y="97532"/>
                </a:lnTo>
                <a:lnTo>
                  <a:pt x="75261" y="94462"/>
                </a:lnTo>
                <a:close/>
                <a:moveTo>
                  <a:pt x="86902" y="94462"/>
                </a:moveTo>
                <a:lnTo>
                  <a:pt x="81583" y="103642"/>
                </a:lnTo>
                <a:lnTo>
                  <a:pt x="81583" y="97532"/>
                </a:lnTo>
                <a:lnTo>
                  <a:pt x="86902" y="94462"/>
                </a:lnTo>
                <a:close/>
                <a:moveTo>
                  <a:pt x="98513" y="94462"/>
                </a:moveTo>
                <a:lnTo>
                  <a:pt x="93194" y="103642"/>
                </a:lnTo>
                <a:lnTo>
                  <a:pt x="93194" y="97532"/>
                </a:lnTo>
                <a:lnTo>
                  <a:pt x="98513" y="94462"/>
                </a:lnTo>
                <a:close/>
                <a:moveTo>
                  <a:pt x="110155" y="94401"/>
                </a:moveTo>
                <a:lnTo>
                  <a:pt x="104836" y="103642"/>
                </a:lnTo>
                <a:lnTo>
                  <a:pt x="104836" y="97502"/>
                </a:lnTo>
                <a:lnTo>
                  <a:pt x="110155" y="94401"/>
                </a:lnTo>
                <a:close/>
                <a:moveTo>
                  <a:pt x="121736" y="94401"/>
                </a:moveTo>
                <a:lnTo>
                  <a:pt x="116416" y="103642"/>
                </a:lnTo>
                <a:lnTo>
                  <a:pt x="116416" y="97502"/>
                </a:lnTo>
                <a:lnTo>
                  <a:pt x="121736" y="94401"/>
                </a:lnTo>
                <a:close/>
                <a:moveTo>
                  <a:pt x="133377" y="94401"/>
                </a:moveTo>
                <a:lnTo>
                  <a:pt x="128058" y="103642"/>
                </a:lnTo>
                <a:lnTo>
                  <a:pt x="128058" y="97502"/>
                </a:lnTo>
                <a:lnTo>
                  <a:pt x="133377" y="94401"/>
                </a:lnTo>
                <a:close/>
                <a:moveTo>
                  <a:pt x="144988" y="94401"/>
                </a:moveTo>
                <a:lnTo>
                  <a:pt x="139669" y="103642"/>
                </a:lnTo>
                <a:lnTo>
                  <a:pt x="139669" y="97502"/>
                </a:lnTo>
                <a:lnTo>
                  <a:pt x="144988" y="94401"/>
                </a:lnTo>
                <a:close/>
                <a:moveTo>
                  <a:pt x="156630" y="94401"/>
                </a:moveTo>
                <a:lnTo>
                  <a:pt x="151311" y="103642"/>
                </a:lnTo>
                <a:lnTo>
                  <a:pt x="151311" y="97502"/>
                </a:lnTo>
                <a:lnTo>
                  <a:pt x="156630" y="94401"/>
                </a:lnTo>
                <a:close/>
                <a:moveTo>
                  <a:pt x="168241" y="94401"/>
                </a:moveTo>
                <a:lnTo>
                  <a:pt x="162922" y="103642"/>
                </a:lnTo>
                <a:lnTo>
                  <a:pt x="162922" y="97502"/>
                </a:lnTo>
                <a:lnTo>
                  <a:pt x="168241" y="94401"/>
                </a:lnTo>
                <a:close/>
                <a:moveTo>
                  <a:pt x="179822" y="94401"/>
                </a:moveTo>
                <a:lnTo>
                  <a:pt x="174503" y="103642"/>
                </a:lnTo>
                <a:lnTo>
                  <a:pt x="174503" y="97502"/>
                </a:lnTo>
                <a:lnTo>
                  <a:pt x="179822" y="94401"/>
                </a:lnTo>
                <a:close/>
                <a:moveTo>
                  <a:pt x="191463" y="94462"/>
                </a:moveTo>
                <a:lnTo>
                  <a:pt x="186144" y="103642"/>
                </a:lnTo>
                <a:lnTo>
                  <a:pt x="186144" y="97532"/>
                </a:lnTo>
                <a:lnTo>
                  <a:pt x="191463" y="94462"/>
                </a:lnTo>
                <a:close/>
                <a:moveTo>
                  <a:pt x="203075" y="94462"/>
                </a:moveTo>
                <a:lnTo>
                  <a:pt x="197755" y="103642"/>
                </a:lnTo>
                <a:lnTo>
                  <a:pt x="197755" y="97532"/>
                </a:lnTo>
                <a:lnTo>
                  <a:pt x="203075" y="94462"/>
                </a:lnTo>
                <a:close/>
                <a:moveTo>
                  <a:pt x="214716" y="94462"/>
                </a:moveTo>
                <a:lnTo>
                  <a:pt x="209397" y="103642"/>
                </a:lnTo>
                <a:lnTo>
                  <a:pt x="209397" y="97532"/>
                </a:lnTo>
                <a:lnTo>
                  <a:pt x="214716" y="94462"/>
                </a:lnTo>
                <a:close/>
                <a:moveTo>
                  <a:pt x="226327" y="94462"/>
                </a:moveTo>
                <a:lnTo>
                  <a:pt x="221008" y="103642"/>
                </a:lnTo>
                <a:lnTo>
                  <a:pt x="221008" y="97532"/>
                </a:lnTo>
                <a:lnTo>
                  <a:pt x="226327" y="94462"/>
                </a:lnTo>
                <a:close/>
                <a:moveTo>
                  <a:pt x="237969" y="94462"/>
                </a:moveTo>
                <a:lnTo>
                  <a:pt x="232650" y="103642"/>
                </a:lnTo>
                <a:lnTo>
                  <a:pt x="232650" y="97532"/>
                </a:lnTo>
                <a:lnTo>
                  <a:pt x="237969" y="94462"/>
                </a:lnTo>
                <a:close/>
                <a:moveTo>
                  <a:pt x="249550" y="94462"/>
                </a:moveTo>
                <a:lnTo>
                  <a:pt x="244230" y="103642"/>
                </a:lnTo>
                <a:lnTo>
                  <a:pt x="244230" y="97532"/>
                </a:lnTo>
                <a:lnTo>
                  <a:pt x="249550" y="94462"/>
                </a:lnTo>
                <a:close/>
                <a:moveTo>
                  <a:pt x="261191" y="94462"/>
                </a:moveTo>
                <a:lnTo>
                  <a:pt x="255872" y="103642"/>
                </a:lnTo>
                <a:lnTo>
                  <a:pt x="255872" y="97532"/>
                </a:lnTo>
                <a:lnTo>
                  <a:pt x="261191" y="94462"/>
                </a:lnTo>
                <a:close/>
                <a:moveTo>
                  <a:pt x="272802" y="94462"/>
                </a:moveTo>
                <a:lnTo>
                  <a:pt x="267483" y="103642"/>
                </a:lnTo>
                <a:lnTo>
                  <a:pt x="267483" y="97532"/>
                </a:lnTo>
                <a:lnTo>
                  <a:pt x="272802" y="94462"/>
                </a:lnTo>
                <a:close/>
                <a:moveTo>
                  <a:pt x="284444" y="94462"/>
                </a:moveTo>
                <a:lnTo>
                  <a:pt x="279125" y="103642"/>
                </a:lnTo>
                <a:lnTo>
                  <a:pt x="279125" y="97532"/>
                </a:lnTo>
                <a:lnTo>
                  <a:pt x="284444" y="94462"/>
                </a:lnTo>
                <a:close/>
                <a:moveTo>
                  <a:pt x="6262" y="94493"/>
                </a:moveTo>
                <a:lnTo>
                  <a:pt x="11582" y="97532"/>
                </a:lnTo>
                <a:lnTo>
                  <a:pt x="11582" y="103672"/>
                </a:lnTo>
                <a:lnTo>
                  <a:pt x="6262" y="94493"/>
                </a:lnTo>
                <a:close/>
                <a:moveTo>
                  <a:pt x="17904" y="94493"/>
                </a:moveTo>
                <a:lnTo>
                  <a:pt x="23223" y="97532"/>
                </a:lnTo>
                <a:lnTo>
                  <a:pt x="23223" y="103672"/>
                </a:lnTo>
                <a:lnTo>
                  <a:pt x="17904" y="94493"/>
                </a:lnTo>
                <a:close/>
                <a:moveTo>
                  <a:pt x="29515" y="94493"/>
                </a:moveTo>
                <a:lnTo>
                  <a:pt x="34834" y="97532"/>
                </a:lnTo>
                <a:lnTo>
                  <a:pt x="34834" y="103672"/>
                </a:lnTo>
                <a:lnTo>
                  <a:pt x="29515" y="94493"/>
                </a:lnTo>
                <a:close/>
                <a:moveTo>
                  <a:pt x="41126" y="94493"/>
                </a:moveTo>
                <a:lnTo>
                  <a:pt x="46446" y="97532"/>
                </a:lnTo>
                <a:lnTo>
                  <a:pt x="46446" y="103672"/>
                </a:lnTo>
                <a:lnTo>
                  <a:pt x="41126" y="94493"/>
                </a:lnTo>
                <a:close/>
                <a:moveTo>
                  <a:pt x="52737" y="94493"/>
                </a:moveTo>
                <a:lnTo>
                  <a:pt x="58057" y="97532"/>
                </a:lnTo>
                <a:lnTo>
                  <a:pt x="58057" y="103672"/>
                </a:lnTo>
                <a:lnTo>
                  <a:pt x="52737" y="94493"/>
                </a:lnTo>
                <a:close/>
                <a:moveTo>
                  <a:pt x="64379" y="94493"/>
                </a:moveTo>
                <a:lnTo>
                  <a:pt x="69698" y="97532"/>
                </a:lnTo>
                <a:lnTo>
                  <a:pt x="69698" y="103672"/>
                </a:lnTo>
                <a:lnTo>
                  <a:pt x="64379" y="94493"/>
                </a:lnTo>
                <a:close/>
                <a:moveTo>
                  <a:pt x="75990" y="94493"/>
                </a:moveTo>
                <a:lnTo>
                  <a:pt x="81309" y="97532"/>
                </a:lnTo>
                <a:lnTo>
                  <a:pt x="81309" y="103672"/>
                </a:lnTo>
                <a:lnTo>
                  <a:pt x="75990" y="94493"/>
                </a:lnTo>
                <a:close/>
                <a:moveTo>
                  <a:pt x="87632" y="94493"/>
                </a:moveTo>
                <a:lnTo>
                  <a:pt x="92951" y="97532"/>
                </a:lnTo>
                <a:lnTo>
                  <a:pt x="92951" y="103672"/>
                </a:lnTo>
                <a:lnTo>
                  <a:pt x="87632" y="94493"/>
                </a:lnTo>
                <a:close/>
                <a:moveTo>
                  <a:pt x="99243" y="94493"/>
                </a:moveTo>
                <a:lnTo>
                  <a:pt x="104562" y="97532"/>
                </a:lnTo>
                <a:lnTo>
                  <a:pt x="104562" y="103672"/>
                </a:lnTo>
                <a:lnTo>
                  <a:pt x="99243" y="94493"/>
                </a:lnTo>
                <a:close/>
                <a:moveTo>
                  <a:pt x="110824" y="94493"/>
                </a:moveTo>
                <a:lnTo>
                  <a:pt x="116143" y="97532"/>
                </a:lnTo>
                <a:lnTo>
                  <a:pt x="116143" y="103672"/>
                </a:lnTo>
                <a:lnTo>
                  <a:pt x="110824" y="94493"/>
                </a:lnTo>
                <a:close/>
                <a:moveTo>
                  <a:pt x="122465" y="94493"/>
                </a:moveTo>
                <a:lnTo>
                  <a:pt x="127784" y="97532"/>
                </a:lnTo>
                <a:lnTo>
                  <a:pt x="127784" y="103672"/>
                </a:lnTo>
                <a:lnTo>
                  <a:pt x="122465" y="94493"/>
                </a:lnTo>
                <a:close/>
                <a:moveTo>
                  <a:pt x="134076" y="94493"/>
                </a:moveTo>
                <a:lnTo>
                  <a:pt x="139396" y="97532"/>
                </a:lnTo>
                <a:lnTo>
                  <a:pt x="139396" y="103672"/>
                </a:lnTo>
                <a:lnTo>
                  <a:pt x="134076" y="94493"/>
                </a:lnTo>
                <a:close/>
                <a:moveTo>
                  <a:pt x="145718" y="94493"/>
                </a:moveTo>
                <a:lnTo>
                  <a:pt x="151037" y="97532"/>
                </a:lnTo>
                <a:lnTo>
                  <a:pt x="151037" y="103672"/>
                </a:lnTo>
                <a:lnTo>
                  <a:pt x="145718" y="94493"/>
                </a:lnTo>
                <a:close/>
                <a:moveTo>
                  <a:pt x="157329" y="94493"/>
                </a:moveTo>
                <a:lnTo>
                  <a:pt x="162648" y="97532"/>
                </a:lnTo>
                <a:lnTo>
                  <a:pt x="162648" y="103672"/>
                </a:lnTo>
                <a:lnTo>
                  <a:pt x="157329" y="94493"/>
                </a:lnTo>
                <a:close/>
                <a:moveTo>
                  <a:pt x="168971" y="94493"/>
                </a:moveTo>
                <a:lnTo>
                  <a:pt x="174290" y="97532"/>
                </a:lnTo>
                <a:lnTo>
                  <a:pt x="174290" y="103672"/>
                </a:lnTo>
                <a:lnTo>
                  <a:pt x="168971" y="94493"/>
                </a:lnTo>
                <a:close/>
                <a:moveTo>
                  <a:pt x="180551" y="94432"/>
                </a:moveTo>
                <a:lnTo>
                  <a:pt x="185871" y="97532"/>
                </a:lnTo>
                <a:lnTo>
                  <a:pt x="185871" y="103672"/>
                </a:lnTo>
                <a:lnTo>
                  <a:pt x="180551" y="94432"/>
                </a:lnTo>
                <a:close/>
                <a:moveTo>
                  <a:pt x="192193" y="94432"/>
                </a:moveTo>
                <a:lnTo>
                  <a:pt x="197512" y="97532"/>
                </a:lnTo>
                <a:lnTo>
                  <a:pt x="197512" y="103672"/>
                </a:lnTo>
                <a:lnTo>
                  <a:pt x="192193" y="94432"/>
                </a:lnTo>
                <a:close/>
                <a:moveTo>
                  <a:pt x="203804" y="94432"/>
                </a:moveTo>
                <a:lnTo>
                  <a:pt x="209123" y="97532"/>
                </a:lnTo>
                <a:lnTo>
                  <a:pt x="209123" y="103672"/>
                </a:lnTo>
                <a:lnTo>
                  <a:pt x="203804" y="94432"/>
                </a:lnTo>
                <a:close/>
                <a:moveTo>
                  <a:pt x="215446" y="94432"/>
                </a:moveTo>
                <a:lnTo>
                  <a:pt x="220765" y="97532"/>
                </a:lnTo>
                <a:lnTo>
                  <a:pt x="220765" y="103672"/>
                </a:lnTo>
                <a:lnTo>
                  <a:pt x="215446" y="94432"/>
                </a:lnTo>
                <a:close/>
                <a:moveTo>
                  <a:pt x="227057" y="94432"/>
                </a:moveTo>
                <a:lnTo>
                  <a:pt x="232376" y="97532"/>
                </a:lnTo>
                <a:lnTo>
                  <a:pt x="232376" y="103672"/>
                </a:lnTo>
                <a:lnTo>
                  <a:pt x="227057" y="94432"/>
                </a:lnTo>
                <a:close/>
                <a:moveTo>
                  <a:pt x="238668" y="94432"/>
                </a:moveTo>
                <a:lnTo>
                  <a:pt x="243987" y="97532"/>
                </a:lnTo>
                <a:lnTo>
                  <a:pt x="243987" y="103672"/>
                </a:lnTo>
                <a:lnTo>
                  <a:pt x="238668" y="94432"/>
                </a:lnTo>
                <a:close/>
                <a:moveTo>
                  <a:pt x="250279" y="94432"/>
                </a:moveTo>
                <a:lnTo>
                  <a:pt x="255598" y="97532"/>
                </a:lnTo>
                <a:lnTo>
                  <a:pt x="255598" y="103672"/>
                </a:lnTo>
                <a:lnTo>
                  <a:pt x="250279" y="94432"/>
                </a:lnTo>
                <a:close/>
                <a:moveTo>
                  <a:pt x="261890" y="94432"/>
                </a:moveTo>
                <a:lnTo>
                  <a:pt x="267210" y="97532"/>
                </a:lnTo>
                <a:lnTo>
                  <a:pt x="267210" y="103672"/>
                </a:lnTo>
                <a:lnTo>
                  <a:pt x="261890" y="94432"/>
                </a:lnTo>
                <a:close/>
                <a:moveTo>
                  <a:pt x="273532" y="94432"/>
                </a:moveTo>
                <a:lnTo>
                  <a:pt x="278851" y="97532"/>
                </a:lnTo>
                <a:lnTo>
                  <a:pt x="278851" y="103672"/>
                </a:lnTo>
                <a:lnTo>
                  <a:pt x="273532" y="94432"/>
                </a:lnTo>
                <a:close/>
                <a:moveTo>
                  <a:pt x="75777" y="94553"/>
                </a:moveTo>
                <a:lnTo>
                  <a:pt x="81097" y="103763"/>
                </a:lnTo>
                <a:lnTo>
                  <a:pt x="81097" y="103763"/>
                </a:lnTo>
                <a:lnTo>
                  <a:pt x="78604" y="102304"/>
                </a:lnTo>
                <a:lnTo>
                  <a:pt x="75777" y="100724"/>
                </a:lnTo>
                <a:lnTo>
                  <a:pt x="75777" y="94553"/>
                </a:lnTo>
                <a:close/>
                <a:moveTo>
                  <a:pt x="87389" y="94553"/>
                </a:moveTo>
                <a:lnTo>
                  <a:pt x="92708" y="103763"/>
                </a:lnTo>
                <a:lnTo>
                  <a:pt x="92708" y="103763"/>
                </a:lnTo>
                <a:lnTo>
                  <a:pt x="90215" y="102365"/>
                </a:lnTo>
                <a:lnTo>
                  <a:pt x="87389" y="100724"/>
                </a:lnTo>
                <a:lnTo>
                  <a:pt x="87389" y="94553"/>
                </a:lnTo>
                <a:close/>
                <a:moveTo>
                  <a:pt x="99030" y="94553"/>
                </a:moveTo>
                <a:lnTo>
                  <a:pt x="104349" y="103763"/>
                </a:lnTo>
                <a:lnTo>
                  <a:pt x="104349" y="103763"/>
                </a:lnTo>
                <a:lnTo>
                  <a:pt x="101857" y="102304"/>
                </a:lnTo>
                <a:lnTo>
                  <a:pt x="99030" y="100724"/>
                </a:lnTo>
                <a:lnTo>
                  <a:pt x="99030" y="94553"/>
                </a:lnTo>
                <a:close/>
                <a:moveTo>
                  <a:pt x="122222" y="94553"/>
                </a:moveTo>
                <a:lnTo>
                  <a:pt x="127541" y="103763"/>
                </a:lnTo>
                <a:lnTo>
                  <a:pt x="127541" y="103763"/>
                </a:lnTo>
                <a:lnTo>
                  <a:pt x="125079" y="102365"/>
                </a:lnTo>
                <a:lnTo>
                  <a:pt x="122222" y="100724"/>
                </a:lnTo>
                <a:lnTo>
                  <a:pt x="122222" y="94553"/>
                </a:lnTo>
                <a:close/>
                <a:moveTo>
                  <a:pt x="261678" y="94553"/>
                </a:moveTo>
                <a:lnTo>
                  <a:pt x="266997" y="103763"/>
                </a:lnTo>
                <a:lnTo>
                  <a:pt x="264535" y="102365"/>
                </a:lnTo>
                <a:lnTo>
                  <a:pt x="261678" y="100724"/>
                </a:lnTo>
                <a:lnTo>
                  <a:pt x="261678" y="94553"/>
                </a:lnTo>
                <a:close/>
                <a:moveTo>
                  <a:pt x="17661" y="94553"/>
                </a:moveTo>
                <a:lnTo>
                  <a:pt x="22980" y="103763"/>
                </a:lnTo>
                <a:lnTo>
                  <a:pt x="20518" y="102304"/>
                </a:lnTo>
                <a:lnTo>
                  <a:pt x="17661" y="100724"/>
                </a:lnTo>
                <a:lnTo>
                  <a:pt x="17661" y="94553"/>
                </a:lnTo>
                <a:close/>
                <a:moveTo>
                  <a:pt x="29302" y="94553"/>
                </a:moveTo>
                <a:lnTo>
                  <a:pt x="34622" y="103763"/>
                </a:lnTo>
                <a:lnTo>
                  <a:pt x="32160" y="102304"/>
                </a:lnTo>
                <a:lnTo>
                  <a:pt x="29302" y="100724"/>
                </a:lnTo>
                <a:lnTo>
                  <a:pt x="29302" y="94553"/>
                </a:lnTo>
                <a:close/>
                <a:moveTo>
                  <a:pt x="40883" y="94553"/>
                </a:moveTo>
                <a:lnTo>
                  <a:pt x="46202" y="103763"/>
                </a:lnTo>
                <a:lnTo>
                  <a:pt x="43740" y="102304"/>
                </a:lnTo>
                <a:lnTo>
                  <a:pt x="40883" y="100724"/>
                </a:lnTo>
                <a:lnTo>
                  <a:pt x="40883" y="94553"/>
                </a:lnTo>
                <a:close/>
                <a:moveTo>
                  <a:pt x="52525" y="94553"/>
                </a:moveTo>
                <a:lnTo>
                  <a:pt x="57844" y="103763"/>
                </a:lnTo>
                <a:lnTo>
                  <a:pt x="55351" y="102304"/>
                </a:lnTo>
                <a:lnTo>
                  <a:pt x="52525" y="100724"/>
                </a:lnTo>
                <a:lnTo>
                  <a:pt x="52525" y="94553"/>
                </a:lnTo>
                <a:close/>
                <a:moveTo>
                  <a:pt x="64136" y="94553"/>
                </a:moveTo>
                <a:lnTo>
                  <a:pt x="69455" y="103763"/>
                </a:lnTo>
                <a:lnTo>
                  <a:pt x="66993" y="102304"/>
                </a:lnTo>
                <a:lnTo>
                  <a:pt x="64136" y="100724"/>
                </a:lnTo>
                <a:lnTo>
                  <a:pt x="64136" y="94553"/>
                </a:lnTo>
                <a:close/>
                <a:moveTo>
                  <a:pt x="110611" y="94553"/>
                </a:moveTo>
                <a:lnTo>
                  <a:pt x="115930" y="103763"/>
                </a:lnTo>
                <a:lnTo>
                  <a:pt x="113468" y="102365"/>
                </a:lnTo>
                <a:lnTo>
                  <a:pt x="110611" y="100724"/>
                </a:lnTo>
                <a:lnTo>
                  <a:pt x="110611" y="94553"/>
                </a:lnTo>
                <a:close/>
                <a:moveTo>
                  <a:pt x="133864" y="94553"/>
                </a:moveTo>
                <a:lnTo>
                  <a:pt x="139183" y="103763"/>
                </a:lnTo>
                <a:lnTo>
                  <a:pt x="136721" y="102365"/>
                </a:lnTo>
                <a:lnTo>
                  <a:pt x="133864" y="100724"/>
                </a:lnTo>
                <a:lnTo>
                  <a:pt x="133864" y="94553"/>
                </a:lnTo>
                <a:close/>
                <a:moveTo>
                  <a:pt x="145475" y="94553"/>
                </a:moveTo>
                <a:lnTo>
                  <a:pt x="150794" y="103763"/>
                </a:lnTo>
                <a:lnTo>
                  <a:pt x="148332" y="102365"/>
                </a:lnTo>
                <a:lnTo>
                  <a:pt x="145475" y="100724"/>
                </a:lnTo>
                <a:lnTo>
                  <a:pt x="145475" y="94553"/>
                </a:lnTo>
                <a:close/>
                <a:moveTo>
                  <a:pt x="157086" y="94553"/>
                </a:moveTo>
                <a:lnTo>
                  <a:pt x="162405" y="103763"/>
                </a:lnTo>
                <a:lnTo>
                  <a:pt x="159913" y="102365"/>
                </a:lnTo>
                <a:lnTo>
                  <a:pt x="157086" y="100724"/>
                </a:lnTo>
                <a:lnTo>
                  <a:pt x="157086" y="94553"/>
                </a:lnTo>
                <a:close/>
                <a:moveTo>
                  <a:pt x="168697" y="94553"/>
                </a:moveTo>
                <a:lnTo>
                  <a:pt x="174016" y="103763"/>
                </a:lnTo>
                <a:lnTo>
                  <a:pt x="171554" y="102365"/>
                </a:lnTo>
                <a:lnTo>
                  <a:pt x="168697" y="100724"/>
                </a:lnTo>
                <a:lnTo>
                  <a:pt x="168697" y="94553"/>
                </a:lnTo>
                <a:close/>
                <a:moveTo>
                  <a:pt x="180339" y="94553"/>
                </a:moveTo>
                <a:lnTo>
                  <a:pt x="185658" y="103763"/>
                </a:lnTo>
                <a:lnTo>
                  <a:pt x="183165" y="102365"/>
                </a:lnTo>
                <a:lnTo>
                  <a:pt x="180339" y="100724"/>
                </a:lnTo>
                <a:lnTo>
                  <a:pt x="180339" y="94553"/>
                </a:lnTo>
                <a:close/>
                <a:moveTo>
                  <a:pt x="191950" y="94553"/>
                </a:moveTo>
                <a:lnTo>
                  <a:pt x="197269" y="103763"/>
                </a:lnTo>
                <a:lnTo>
                  <a:pt x="194807" y="102365"/>
                </a:lnTo>
                <a:lnTo>
                  <a:pt x="191950" y="100724"/>
                </a:lnTo>
                <a:lnTo>
                  <a:pt x="191950" y="94553"/>
                </a:lnTo>
                <a:close/>
                <a:moveTo>
                  <a:pt x="203591" y="94553"/>
                </a:moveTo>
                <a:lnTo>
                  <a:pt x="208911" y="103763"/>
                </a:lnTo>
                <a:lnTo>
                  <a:pt x="206418" y="102365"/>
                </a:lnTo>
                <a:lnTo>
                  <a:pt x="203591" y="100724"/>
                </a:lnTo>
                <a:lnTo>
                  <a:pt x="203591" y="94553"/>
                </a:lnTo>
                <a:close/>
                <a:moveTo>
                  <a:pt x="215202" y="94553"/>
                </a:moveTo>
                <a:lnTo>
                  <a:pt x="220522" y="103763"/>
                </a:lnTo>
                <a:lnTo>
                  <a:pt x="218060" y="102365"/>
                </a:lnTo>
                <a:lnTo>
                  <a:pt x="215202" y="100724"/>
                </a:lnTo>
                <a:lnTo>
                  <a:pt x="215202" y="94553"/>
                </a:lnTo>
                <a:close/>
                <a:moveTo>
                  <a:pt x="226783" y="94553"/>
                </a:moveTo>
                <a:lnTo>
                  <a:pt x="232103" y="103763"/>
                </a:lnTo>
                <a:lnTo>
                  <a:pt x="229640" y="102365"/>
                </a:lnTo>
                <a:lnTo>
                  <a:pt x="226783" y="100724"/>
                </a:lnTo>
                <a:lnTo>
                  <a:pt x="226783" y="94553"/>
                </a:lnTo>
                <a:close/>
                <a:moveTo>
                  <a:pt x="238425" y="94553"/>
                </a:moveTo>
                <a:lnTo>
                  <a:pt x="243744" y="103763"/>
                </a:lnTo>
                <a:lnTo>
                  <a:pt x="241282" y="102365"/>
                </a:lnTo>
                <a:lnTo>
                  <a:pt x="238425" y="100724"/>
                </a:lnTo>
                <a:lnTo>
                  <a:pt x="238425" y="94553"/>
                </a:lnTo>
                <a:close/>
                <a:moveTo>
                  <a:pt x="250036" y="94553"/>
                </a:moveTo>
                <a:lnTo>
                  <a:pt x="255355" y="103763"/>
                </a:lnTo>
                <a:lnTo>
                  <a:pt x="252893" y="102365"/>
                </a:lnTo>
                <a:lnTo>
                  <a:pt x="250036" y="100724"/>
                </a:lnTo>
                <a:lnTo>
                  <a:pt x="250036" y="94553"/>
                </a:lnTo>
                <a:close/>
                <a:moveTo>
                  <a:pt x="273289" y="94553"/>
                </a:moveTo>
                <a:lnTo>
                  <a:pt x="278608" y="103763"/>
                </a:lnTo>
                <a:lnTo>
                  <a:pt x="276146" y="102365"/>
                </a:lnTo>
                <a:lnTo>
                  <a:pt x="273289" y="100724"/>
                </a:lnTo>
                <a:lnTo>
                  <a:pt x="273289" y="94553"/>
                </a:lnTo>
                <a:close/>
                <a:moveTo>
                  <a:pt x="29029" y="94553"/>
                </a:moveTo>
                <a:lnTo>
                  <a:pt x="29029" y="100724"/>
                </a:lnTo>
                <a:lnTo>
                  <a:pt x="26172" y="102365"/>
                </a:lnTo>
                <a:lnTo>
                  <a:pt x="23710" y="103794"/>
                </a:lnTo>
                <a:lnTo>
                  <a:pt x="23710" y="103794"/>
                </a:lnTo>
                <a:lnTo>
                  <a:pt x="29029" y="94553"/>
                </a:lnTo>
                <a:close/>
                <a:moveTo>
                  <a:pt x="40610" y="94553"/>
                </a:moveTo>
                <a:lnTo>
                  <a:pt x="40610" y="100724"/>
                </a:lnTo>
                <a:lnTo>
                  <a:pt x="37783" y="102365"/>
                </a:lnTo>
                <a:lnTo>
                  <a:pt x="35290" y="103794"/>
                </a:lnTo>
                <a:lnTo>
                  <a:pt x="35290" y="103794"/>
                </a:lnTo>
                <a:lnTo>
                  <a:pt x="40610" y="94553"/>
                </a:lnTo>
                <a:close/>
                <a:moveTo>
                  <a:pt x="75504" y="94553"/>
                </a:moveTo>
                <a:lnTo>
                  <a:pt x="75504" y="100724"/>
                </a:lnTo>
                <a:lnTo>
                  <a:pt x="72647" y="102365"/>
                </a:lnTo>
                <a:lnTo>
                  <a:pt x="70185" y="103794"/>
                </a:lnTo>
                <a:lnTo>
                  <a:pt x="70185" y="103794"/>
                </a:lnTo>
                <a:lnTo>
                  <a:pt x="75504" y="94553"/>
                </a:lnTo>
                <a:close/>
                <a:moveTo>
                  <a:pt x="87115" y="94553"/>
                </a:moveTo>
                <a:lnTo>
                  <a:pt x="87115" y="100724"/>
                </a:lnTo>
                <a:lnTo>
                  <a:pt x="84288" y="102365"/>
                </a:lnTo>
                <a:lnTo>
                  <a:pt x="81796" y="103794"/>
                </a:lnTo>
                <a:lnTo>
                  <a:pt x="81796" y="103794"/>
                </a:lnTo>
                <a:lnTo>
                  <a:pt x="87115" y="94553"/>
                </a:lnTo>
                <a:close/>
                <a:moveTo>
                  <a:pt x="133590" y="94614"/>
                </a:moveTo>
                <a:lnTo>
                  <a:pt x="133590" y="100724"/>
                </a:lnTo>
                <a:lnTo>
                  <a:pt x="130733" y="102365"/>
                </a:lnTo>
                <a:lnTo>
                  <a:pt x="128271" y="103794"/>
                </a:lnTo>
                <a:lnTo>
                  <a:pt x="128271" y="103794"/>
                </a:lnTo>
                <a:lnTo>
                  <a:pt x="133590" y="94614"/>
                </a:lnTo>
                <a:close/>
                <a:moveTo>
                  <a:pt x="6050" y="94553"/>
                </a:moveTo>
                <a:lnTo>
                  <a:pt x="11369" y="103794"/>
                </a:lnTo>
                <a:lnTo>
                  <a:pt x="8907" y="102365"/>
                </a:lnTo>
                <a:lnTo>
                  <a:pt x="6050" y="100724"/>
                </a:lnTo>
                <a:lnTo>
                  <a:pt x="6050" y="94553"/>
                </a:lnTo>
                <a:close/>
                <a:moveTo>
                  <a:pt x="17418" y="94553"/>
                </a:moveTo>
                <a:lnTo>
                  <a:pt x="17418" y="100724"/>
                </a:lnTo>
                <a:lnTo>
                  <a:pt x="14560" y="102365"/>
                </a:lnTo>
                <a:lnTo>
                  <a:pt x="12098" y="103794"/>
                </a:lnTo>
                <a:lnTo>
                  <a:pt x="17418" y="94553"/>
                </a:lnTo>
                <a:close/>
                <a:moveTo>
                  <a:pt x="52251" y="94553"/>
                </a:moveTo>
                <a:lnTo>
                  <a:pt x="52251" y="100724"/>
                </a:lnTo>
                <a:lnTo>
                  <a:pt x="49394" y="102365"/>
                </a:lnTo>
                <a:lnTo>
                  <a:pt x="46932" y="103794"/>
                </a:lnTo>
                <a:lnTo>
                  <a:pt x="52251" y="94553"/>
                </a:lnTo>
                <a:close/>
                <a:moveTo>
                  <a:pt x="63862" y="94553"/>
                </a:moveTo>
                <a:lnTo>
                  <a:pt x="63862" y="100724"/>
                </a:lnTo>
                <a:lnTo>
                  <a:pt x="61005" y="102365"/>
                </a:lnTo>
                <a:lnTo>
                  <a:pt x="58543" y="103794"/>
                </a:lnTo>
                <a:lnTo>
                  <a:pt x="63862" y="94553"/>
                </a:lnTo>
                <a:close/>
                <a:moveTo>
                  <a:pt x="98757" y="94553"/>
                </a:moveTo>
                <a:lnTo>
                  <a:pt x="98757" y="100724"/>
                </a:lnTo>
                <a:lnTo>
                  <a:pt x="95899" y="102365"/>
                </a:lnTo>
                <a:lnTo>
                  <a:pt x="93437" y="103794"/>
                </a:lnTo>
                <a:lnTo>
                  <a:pt x="98757" y="94553"/>
                </a:lnTo>
                <a:close/>
                <a:moveTo>
                  <a:pt x="110337" y="94614"/>
                </a:moveTo>
                <a:lnTo>
                  <a:pt x="110337" y="100724"/>
                </a:lnTo>
                <a:lnTo>
                  <a:pt x="107480" y="102365"/>
                </a:lnTo>
                <a:lnTo>
                  <a:pt x="105018" y="103794"/>
                </a:lnTo>
                <a:lnTo>
                  <a:pt x="110337" y="94614"/>
                </a:lnTo>
                <a:close/>
                <a:moveTo>
                  <a:pt x="121979" y="94614"/>
                </a:moveTo>
                <a:lnTo>
                  <a:pt x="121979" y="100724"/>
                </a:lnTo>
                <a:lnTo>
                  <a:pt x="119122" y="102365"/>
                </a:lnTo>
                <a:lnTo>
                  <a:pt x="116660" y="103794"/>
                </a:lnTo>
                <a:lnTo>
                  <a:pt x="121979" y="94614"/>
                </a:lnTo>
                <a:close/>
                <a:moveTo>
                  <a:pt x="145232" y="94614"/>
                </a:moveTo>
                <a:lnTo>
                  <a:pt x="145232" y="100724"/>
                </a:lnTo>
                <a:lnTo>
                  <a:pt x="142374" y="102365"/>
                </a:lnTo>
                <a:lnTo>
                  <a:pt x="139912" y="103794"/>
                </a:lnTo>
                <a:lnTo>
                  <a:pt x="145232" y="94614"/>
                </a:lnTo>
                <a:close/>
                <a:moveTo>
                  <a:pt x="156843" y="94614"/>
                </a:moveTo>
                <a:lnTo>
                  <a:pt x="156843" y="100724"/>
                </a:lnTo>
                <a:lnTo>
                  <a:pt x="153986" y="102365"/>
                </a:lnTo>
                <a:lnTo>
                  <a:pt x="151523" y="103794"/>
                </a:lnTo>
                <a:lnTo>
                  <a:pt x="156843" y="94614"/>
                </a:lnTo>
                <a:close/>
                <a:moveTo>
                  <a:pt x="168484" y="94614"/>
                </a:moveTo>
                <a:lnTo>
                  <a:pt x="168484" y="100724"/>
                </a:lnTo>
                <a:lnTo>
                  <a:pt x="165627" y="102365"/>
                </a:lnTo>
                <a:lnTo>
                  <a:pt x="163165" y="103794"/>
                </a:lnTo>
                <a:lnTo>
                  <a:pt x="168484" y="94614"/>
                </a:lnTo>
                <a:close/>
                <a:moveTo>
                  <a:pt x="180065" y="94614"/>
                </a:moveTo>
                <a:lnTo>
                  <a:pt x="180065" y="100724"/>
                </a:lnTo>
                <a:lnTo>
                  <a:pt x="177208" y="102365"/>
                </a:lnTo>
                <a:lnTo>
                  <a:pt x="174746" y="103794"/>
                </a:lnTo>
                <a:lnTo>
                  <a:pt x="180065" y="94614"/>
                </a:lnTo>
                <a:close/>
                <a:moveTo>
                  <a:pt x="191676" y="94614"/>
                </a:moveTo>
                <a:lnTo>
                  <a:pt x="191676" y="100724"/>
                </a:lnTo>
                <a:lnTo>
                  <a:pt x="188849" y="102365"/>
                </a:lnTo>
                <a:lnTo>
                  <a:pt x="186357" y="103794"/>
                </a:lnTo>
                <a:lnTo>
                  <a:pt x="191676" y="94614"/>
                </a:lnTo>
                <a:close/>
                <a:moveTo>
                  <a:pt x="203318" y="94614"/>
                </a:moveTo>
                <a:lnTo>
                  <a:pt x="203318" y="100724"/>
                </a:lnTo>
                <a:lnTo>
                  <a:pt x="200461" y="102365"/>
                </a:lnTo>
                <a:lnTo>
                  <a:pt x="197999" y="103794"/>
                </a:lnTo>
                <a:lnTo>
                  <a:pt x="203318" y="94614"/>
                </a:lnTo>
                <a:close/>
                <a:moveTo>
                  <a:pt x="214929" y="94614"/>
                </a:moveTo>
                <a:lnTo>
                  <a:pt x="214929" y="100724"/>
                </a:lnTo>
                <a:lnTo>
                  <a:pt x="212072" y="102365"/>
                </a:lnTo>
                <a:lnTo>
                  <a:pt x="209610" y="103794"/>
                </a:lnTo>
                <a:lnTo>
                  <a:pt x="214929" y="94614"/>
                </a:lnTo>
                <a:close/>
                <a:moveTo>
                  <a:pt x="226570" y="94614"/>
                </a:moveTo>
                <a:lnTo>
                  <a:pt x="226570" y="100724"/>
                </a:lnTo>
                <a:lnTo>
                  <a:pt x="223713" y="102365"/>
                </a:lnTo>
                <a:lnTo>
                  <a:pt x="221251" y="103794"/>
                </a:lnTo>
                <a:lnTo>
                  <a:pt x="226570" y="94614"/>
                </a:lnTo>
                <a:close/>
                <a:moveTo>
                  <a:pt x="238182" y="94614"/>
                </a:moveTo>
                <a:lnTo>
                  <a:pt x="238182" y="100724"/>
                </a:lnTo>
                <a:lnTo>
                  <a:pt x="235355" y="102365"/>
                </a:lnTo>
                <a:lnTo>
                  <a:pt x="232862" y="103794"/>
                </a:lnTo>
                <a:lnTo>
                  <a:pt x="238182" y="94614"/>
                </a:lnTo>
                <a:close/>
                <a:moveTo>
                  <a:pt x="249793" y="94614"/>
                </a:moveTo>
                <a:lnTo>
                  <a:pt x="249793" y="100724"/>
                </a:lnTo>
                <a:lnTo>
                  <a:pt x="246936" y="102365"/>
                </a:lnTo>
                <a:lnTo>
                  <a:pt x="244474" y="103794"/>
                </a:lnTo>
                <a:lnTo>
                  <a:pt x="249793" y="94614"/>
                </a:lnTo>
                <a:close/>
                <a:moveTo>
                  <a:pt x="261404" y="94614"/>
                </a:moveTo>
                <a:lnTo>
                  <a:pt x="261404" y="100724"/>
                </a:lnTo>
                <a:lnTo>
                  <a:pt x="258547" y="102365"/>
                </a:lnTo>
                <a:lnTo>
                  <a:pt x="256085" y="103794"/>
                </a:lnTo>
                <a:lnTo>
                  <a:pt x="261404" y="94614"/>
                </a:lnTo>
                <a:close/>
                <a:moveTo>
                  <a:pt x="273046" y="94614"/>
                </a:moveTo>
                <a:lnTo>
                  <a:pt x="273046" y="100754"/>
                </a:lnTo>
                <a:lnTo>
                  <a:pt x="270188" y="102395"/>
                </a:lnTo>
                <a:lnTo>
                  <a:pt x="267726" y="103794"/>
                </a:lnTo>
                <a:lnTo>
                  <a:pt x="273046" y="94614"/>
                </a:lnTo>
                <a:close/>
                <a:moveTo>
                  <a:pt x="284657" y="94614"/>
                </a:moveTo>
                <a:lnTo>
                  <a:pt x="284657" y="100754"/>
                </a:lnTo>
                <a:lnTo>
                  <a:pt x="279337" y="103794"/>
                </a:lnTo>
                <a:lnTo>
                  <a:pt x="284657" y="94614"/>
                </a:lnTo>
                <a:close/>
                <a:moveTo>
                  <a:pt x="5898" y="100936"/>
                </a:moveTo>
                <a:lnTo>
                  <a:pt x="8755" y="102578"/>
                </a:lnTo>
                <a:lnTo>
                  <a:pt x="11217" y="104037"/>
                </a:lnTo>
                <a:lnTo>
                  <a:pt x="578" y="104037"/>
                </a:lnTo>
                <a:lnTo>
                  <a:pt x="5898" y="100936"/>
                </a:lnTo>
                <a:close/>
                <a:moveTo>
                  <a:pt x="17509" y="100936"/>
                </a:moveTo>
                <a:lnTo>
                  <a:pt x="20366" y="102578"/>
                </a:lnTo>
                <a:lnTo>
                  <a:pt x="22828" y="104037"/>
                </a:lnTo>
                <a:lnTo>
                  <a:pt x="12190" y="104037"/>
                </a:lnTo>
                <a:lnTo>
                  <a:pt x="14682" y="102578"/>
                </a:lnTo>
                <a:lnTo>
                  <a:pt x="17509" y="100936"/>
                </a:lnTo>
                <a:close/>
                <a:moveTo>
                  <a:pt x="29150" y="100936"/>
                </a:moveTo>
                <a:lnTo>
                  <a:pt x="32008" y="102578"/>
                </a:lnTo>
                <a:lnTo>
                  <a:pt x="34470" y="104037"/>
                </a:lnTo>
                <a:lnTo>
                  <a:pt x="23831" y="104037"/>
                </a:lnTo>
                <a:lnTo>
                  <a:pt x="26293" y="102578"/>
                </a:lnTo>
                <a:lnTo>
                  <a:pt x="29150" y="100936"/>
                </a:lnTo>
                <a:close/>
                <a:moveTo>
                  <a:pt x="40762" y="100936"/>
                </a:moveTo>
                <a:lnTo>
                  <a:pt x="43619" y="102578"/>
                </a:lnTo>
                <a:lnTo>
                  <a:pt x="46081" y="104037"/>
                </a:lnTo>
                <a:lnTo>
                  <a:pt x="35442" y="104037"/>
                </a:lnTo>
                <a:lnTo>
                  <a:pt x="37935" y="102578"/>
                </a:lnTo>
                <a:lnTo>
                  <a:pt x="40762" y="100936"/>
                </a:lnTo>
                <a:close/>
                <a:moveTo>
                  <a:pt x="52403" y="100936"/>
                </a:moveTo>
                <a:lnTo>
                  <a:pt x="55260" y="102578"/>
                </a:lnTo>
                <a:lnTo>
                  <a:pt x="57722" y="104037"/>
                </a:lnTo>
                <a:lnTo>
                  <a:pt x="47084" y="104037"/>
                </a:lnTo>
                <a:lnTo>
                  <a:pt x="49546" y="102578"/>
                </a:lnTo>
                <a:lnTo>
                  <a:pt x="52403" y="100936"/>
                </a:lnTo>
                <a:close/>
                <a:moveTo>
                  <a:pt x="64014" y="100936"/>
                </a:moveTo>
                <a:lnTo>
                  <a:pt x="66871" y="102578"/>
                </a:lnTo>
                <a:lnTo>
                  <a:pt x="69334" y="104037"/>
                </a:lnTo>
                <a:lnTo>
                  <a:pt x="58695" y="104037"/>
                </a:lnTo>
                <a:lnTo>
                  <a:pt x="61187" y="102578"/>
                </a:lnTo>
                <a:lnTo>
                  <a:pt x="64014" y="100936"/>
                </a:lnTo>
                <a:close/>
                <a:moveTo>
                  <a:pt x="75625" y="100936"/>
                </a:moveTo>
                <a:lnTo>
                  <a:pt x="78452" y="102578"/>
                </a:lnTo>
                <a:lnTo>
                  <a:pt x="80945" y="104037"/>
                </a:lnTo>
                <a:lnTo>
                  <a:pt x="70306" y="104037"/>
                </a:lnTo>
                <a:lnTo>
                  <a:pt x="72768" y="102578"/>
                </a:lnTo>
                <a:lnTo>
                  <a:pt x="75625" y="100936"/>
                </a:lnTo>
                <a:close/>
                <a:moveTo>
                  <a:pt x="87237" y="100936"/>
                </a:moveTo>
                <a:lnTo>
                  <a:pt x="90094" y="102578"/>
                </a:lnTo>
                <a:lnTo>
                  <a:pt x="92556" y="104037"/>
                </a:lnTo>
                <a:lnTo>
                  <a:pt x="81917" y="104037"/>
                </a:lnTo>
                <a:lnTo>
                  <a:pt x="84379" y="102578"/>
                </a:lnTo>
                <a:lnTo>
                  <a:pt x="87237" y="100936"/>
                </a:lnTo>
                <a:close/>
                <a:moveTo>
                  <a:pt x="98878" y="100936"/>
                </a:moveTo>
                <a:lnTo>
                  <a:pt x="101705" y="102578"/>
                </a:lnTo>
                <a:lnTo>
                  <a:pt x="104197" y="104037"/>
                </a:lnTo>
                <a:lnTo>
                  <a:pt x="93559" y="104037"/>
                </a:lnTo>
                <a:lnTo>
                  <a:pt x="96021" y="102578"/>
                </a:lnTo>
                <a:lnTo>
                  <a:pt x="98878" y="100936"/>
                </a:lnTo>
                <a:close/>
                <a:moveTo>
                  <a:pt x="110489" y="100936"/>
                </a:moveTo>
                <a:lnTo>
                  <a:pt x="113346" y="102578"/>
                </a:lnTo>
                <a:lnTo>
                  <a:pt x="115809" y="104037"/>
                </a:lnTo>
                <a:lnTo>
                  <a:pt x="105170" y="104037"/>
                </a:lnTo>
                <a:lnTo>
                  <a:pt x="107632" y="102578"/>
                </a:lnTo>
                <a:lnTo>
                  <a:pt x="110489" y="100936"/>
                </a:lnTo>
                <a:close/>
                <a:moveTo>
                  <a:pt x="122131" y="100936"/>
                </a:moveTo>
                <a:lnTo>
                  <a:pt x="124958" y="102578"/>
                </a:lnTo>
                <a:lnTo>
                  <a:pt x="127450" y="104037"/>
                </a:lnTo>
                <a:lnTo>
                  <a:pt x="116812" y="104037"/>
                </a:lnTo>
                <a:lnTo>
                  <a:pt x="119274" y="102578"/>
                </a:lnTo>
                <a:lnTo>
                  <a:pt x="122131" y="100936"/>
                </a:lnTo>
                <a:close/>
                <a:moveTo>
                  <a:pt x="133742" y="100936"/>
                </a:moveTo>
                <a:lnTo>
                  <a:pt x="136599" y="102578"/>
                </a:lnTo>
                <a:lnTo>
                  <a:pt x="139061" y="104037"/>
                </a:lnTo>
                <a:lnTo>
                  <a:pt x="128423" y="104037"/>
                </a:lnTo>
                <a:lnTo>
                  <a:pt x="130885" y="102578"/>
                </a:lnTo>
                <a:lnTo>
                  <a:pt x="133742" y="100936"/>
                </a:lnTo>
                <a:close/>
                <a:moveTo>
                  <a:pt x="145323" y="100936"/>
                </a:moveTo>
                <a:lnTo>
                  <a:pt x="148180" y="102578"/>
                </a:lnTo>
                <a:lnTo>
                  <a:pt x="150642" y="104037"/>
                </a:lnTo>
                <a:lnTo>
                  <a:pt x="140004" y="104037"/>
                </a:lnTo>
                <a:lnTo>
                  <a:pt x="142496" y="102578"/>
                </a:lnTo>
                <a:lnTo>
                  <a:pt x="145323" y="100936"/>
                </a:lnTo>
                <a:close/>
                <a:moveTo>
                  <a:pt x="156964" y="100936"/>
                </a:moveTo>
                <a:lnTo>
                  <a:pt x="159822" y="102578"/>
                </a:lnTo>
                <a:lnTo>
                  <a:pt x="162284" y="104037"/>
                </a:lnTo>
                <a:lnTo>
                  <a:pt x="151645" y="104037"/>
                </a:lnTo>
                <a:lnTo>
                  <a:pt x="154107" y="102578"/>
                </a:lnTo>
                <a:lnTo>
                  <a:pt x="156964" y="100936"/>
                </a:lnTo>
                <a:close/>
                <a:moveTo>
                  <a:pt x="168575" y="100936"/>
                </a:moveTo>
                <a:lnTo>
                  <a:pt x="171433" y="102578"/>
                </a:lnTo>
                <a:lnTo>
                  <a:pt x="173895" y="104037"/>
                </a:lnTo>
                <a:lnTo>
                  <a:pt x="163256" y="104037"/>
                </a:lnTo>
                <a:lnTo>
                  <a:pt x="165749" y="102578"/>
                </a:lnTo>
                <a:lnTo>
                  <a:pt x="168575" y="100936"/>
                </a:lnTo>
                <a:close/>
                <a:moveTo>
                  <a:pt x="180217" y="100936"/>
                </a:moveTo>
                <a:lnTo>
                  <a:pt x="183074" y="102578"/>
                </a:lnTo>
                <a:lnTo>
                  <a:pt x="185536" y="104037"/>
                </a:lnTo>
                <a:lnTo>
                  <a:pt x="174898" y="104037"/>
                </a:lnTo>
                <a:lnTo>
                  <a:pt x="177360" y="102578"/>
                </a:lnTo>
                <a:lnTo>
                  <a:pt x="180217" y="100936"/>
                </a:lnTo>
                <a:close/>
                <a:moveTo>
                  <a:pt x="191828" y="100936"/>
                </a:moveTo>
                <a:lnTo>
                  <a:pt x="194685" y="102578"/>
                </a:lnTo>
                <a:lnTo>
                  <a:pt x="197147" y="104037"/>
                </a:lnTo>
                <a:lnTo>
                  <a:pt x="186509" y="104037"/>
                </a:lnTo>
                <a:lnTo>
                  <a:pt x="189001" y="102578"/>
                </a:lnTo>
                <a:lnTo>
                  <a:pt x="191828" y="100936"/>
                </a:lnTo>
                <a:close/>
                <a:moveTo>
                  <a:pt x="203470" y="100936"/>
                </a:moveTo>
                <a:lnTo>
                  <a:pt x="206327" y="102578"/>
                </a:lnTo>
                <a:lnTo>
                  <a:pt x="208789" y="104037"/>
                </a:lnTo>
                <a:lnTo>
                  <a:pt x="198151" y="104037"/>
                </a:lnTo>
                <a:lnTo>
                  <a:pt x="200613" y="102578"/>
                </a:lnTo>
                <a:lnTo>
                  <a:pt x="203470" y="100936"/>
                </a:lnTo>
                <a:close/>
                <a:moveTo>
                  <a:pt x="215051" y="100936"/>
                </a:moveTo>
                <a:lnTo>
                  <a:pt x="217908" y="102578"/>
                </a:lnTo>
                <a:lnTo>
                  <a:pt x="220370" y="104037"/>
                </a:lnTo>
                <a:lnTo>
                  <a:pt x="209731" y="104037"/>
                </a:lnTo>
                <a:lnTo>
                  <a:pt x="212193" y="102578"/>
                </a:lnTo>
                <a:lnTo>
                  <a:pt x="215051" y="100936"/>
                </a:lnTo>
                <a:close/>
                <a:moveTo>
                  <a:pt x="226692" y="100936"/>
                </a:moveTo>
                <a:lnTo>
                  <a:pt x="229519" y="102578"/>
                </a:lnTo>
                <a:lnTo>
                  <a:pt x="232011" y="104037"/>
                </a:lnTo>
                <a:lnTo>
                  <a:pt x="221373" y="104037"/>
                </a:lnTo>
                <a:lnTo>
                  <a:pt x="223835" y="102578"/>
                </a:lnTo>
                <a:lnTo>
                  <a:pt x="226692" y="100936"/>
                </a:lnTo>
                <a:close/>
                <a:moveTo>
                  <a:pt x="238303" y="100936"/>
                </a:moveTo>
                <a:lnTo>
                  <a:pt x="241160" y="102578"/>
                </a:lnTo>
                <a:lnTo>
                  <a:pt x="243622" y="104037"/>
                </a:lnTo>
                <a:lnTo>
                  <a:pt x="232984" y="104037"/>
                </a:lnTo>
                <a:lnTo>
                  <a:pt x="235446" y="102578"/>
                </a:lnTo>
                <a:lnTo>
                  <a:pt x="238303" y="100936"/>
                </a:lnTo>
                <a:close/>
                <a:moveTo>
                  <a:pt x="249945" y="100936"/>
                </a:moveTo>
                <a:lnTo>
                  <a:pt x="252772" y="102578"/>
                </a:lnTo>
                <a:lnTo>
                  <a:pt x="255264" y="104037"/>
                </a:lnTo>
                <a:lnTo>
                  <a:pt x="244626" y="104037"/>
                </a:lnTo>
                <a:lnTo>
                  <a:pt x="247088" y="102578"/>
                </a:lnTo>
                <a:lnTo>
                  <a:pt x="249945" y="100936"/>
                </a:lnTo>
                <a:close/>
                <a:moveTo>
                  <a:pt x="261556" y="100936"/>
                </a:moveTo>
                <a:lnTo>
                  <a:pt x="264413" y="102578"/>
                </a:lnTo>
                <a:lnTo>
                  <a:pt x="266875" y="104037"/>
                </a:lnTo>
                <a:lnTo>
                  <a:pt x="256237" y="104037"/>
                </a:lnTo>
                <a:lnTo>
                  <a:pt x="258699" y="102578"/>
                </a:lnTo>
                <a:lnTo>
                  <a:pt x="261556" y="100936"/>
                </a:lnTo>
                <a:close/>
                <a:moveTo>
                  <a:pt x="273198" y="100936"/>
                </a:moveTo>
                <a:lnTo>
                  <a:pt x="276024" y="102578"/>
                </a:lnTo>
                <a:lnTo>
                  <a:pt x="278517" y="104037"/>
                </a:lnTo>
                <a:lnTo>
                  <a:pt x="267878" y="104037"/>
                </a:lnTo>
                <a:lnTo>
                  <a:pt x="270340" y="102578"/>
                </a:lnTo>
                <a:lnTo>
                  <a:pt x="273198" y="100936"/>
                </a:lnTo>
                <a:close/>
                <a:moveTo>
                  <a:pt x="11217" y="104250"/>
                </a:moveTo>
                <a:lnTo>
                  <a:pt x="5898" y="107320"/>
                </a:lnTo>
                <a:lnTo>
                  <a:pt x="578" y="104250"/>
                </a:lnTo>
                <a:close/>
                <a:moveTo>
                  <a:pt x="22828" y="104250"/>
                </a:moveTo>
                <a:lnTo>
                  <a:pt x="17509" y="107320"/>
                </a:lnTo>
                <a:lnTo>
                  <a:pt x="12190" y="104250"/>
                </a:lnTo>
                <a:close/>
                <a:moveTo>
                  <a:pt x="34470" y="104250"/>
                </a:moveTo>
                <a:lnTo>
                  <a:pt x="29150" y="107320"/>
                </a:lnTo>
                <a:lnTo>
                  <a:pt x="23831" y="104250"/>
                </a:lnTo>
                <a:close/>
                <a:moveTo>
                  <a:pt x="46081" y="104250"/>
                </a:moveTo>
                <a:lnTo>
                  <a:pt x="40762" y="107320"/>
                </a:lnTo>
                <a:lnTo>
                  <a:pt x="35442" y="104250"/>
                </a:lnTo>
                <a:close/>
                <a:moveTo>
                  <a:pt x="57722" y="104250"/>
                </a:moveTo>
                <a:lnTo>
                  <a:pt x="52403" y="107320"/>
                </a:lnTo>
                <a:lnTo>
                  <a:pt x="47084" y="104250"/>
                </a:lnTo>
                <a:close/>
                <a:moveTo>
                  <a:pt x="69334" y="104250"/>
                </a:moveTo>
                <a:lnTo>
                  <a:pt x="64014" y="107320"/>
                </a:lnTo>
                <a:lnTo>
                  <a:pt x="58695" y="104250"/>
                </a:lnTo>
                <a:close/>
                <a:moveTo>
                  <a:pt x="80945" y="104250"/>
                </a:moveTo>
                <a:lnTo>
                  <a:pt x="75625" y="107320"/>
                </a:lnTo>
                <a:lnTo>
                  <a:pt x="70306" y="104250"/>
                </a:lnTo>
                <a:close/>
                <a:moveTo>
                  <a:pt x="92556" y="104250"/>
                </a:moveTo>
                <a:lnTo>
                  <a:pt x="87237" y="107320"/>
                </a:lnTo>
                <a:lnTo>
                  <a:pt x="81917" y="104250"/>
                </a:lnTo>
                <a:close/>
                <a:moveTo>
                  <a:pt x="104197" y="104250"/>
                </a:moveTo>
                <a:lnTo>
                  <a:pt x="98878" y="107320"/>
                </a:lnTo>
                <a:lnTo>
                  <a:pt x="93559" y="104250"/>
                </a:lnTo>
                <a:close/>
                <a:moveTo>
                  <a:pt x="115809" y="104250"/>
                </a:moveTo>
                <a:lnTo>
                  <a:pt x="110489" y="107320"/>
                </a:lnTo>
                <a:lnTo>
                  <a:pt x="105170" y="104250"/>
                </a:lnTo>
                <a:close/>
                <a:moveTo>
                  <a:pt x="127450" y="104250"/>
                </a:moveTo>
                <a:lnTo>
                  <a:pt x="122131" y="107320"/>
                </a:lnTo>
                <a:lnTo>
                  <a:pt x="116812" y="104250"/>
                </a:lnTo>
                <a:close/>
                <a:moveTo>
                  <a:pt x="139061" y="104250"/>
                </a:moveTo>
                <a:lnTo>
                  <a:pt x="133742" y="107320"/>
                </a:lnTo>
                <a:lnTo>
                  <a:pt x="128423" y="104250"/>
                </a:lnTo>
                <a:close/>
                <a:moveTo>
                  <a:pt x="150642" y="104250"/>
                </a:moveTo>
                <a:lnTo>
                  <a:pt x="145323" y="107320"/>
                </a:lnTo>
                <a:lnTo>
                  <a:pt x="140004" y="104250"/>
                </a:lnTo>
                <a:close/>
                <a:moveTo>
                  <a:pt x="162284" y="104250"/>
                </a:moveTo>
                <a:lnTo>
                  <a:pt x="156964" y="107320"/>
                </a:lnTo>
                <a:lnTo>
                  <a:pt x="151645" y="104250"/>
                </a:lnTo>
                <a:close/>
                <a:moveTo>
                  <a:pt x="173895" y="104250"/>
                </a:moveTo>
                <a:lnTo>
                  <a:pt x="168575" y="107320"/>
                </a:lnTo>
                <a:lnTo>
                  <a:pt x="163256" y="104250"/>
                </a:lnTo>
                <a:close/>
                <a:moveTo>
                  <a:pt x="185536" y="104250"/>
                </a:moveTo>
                <a:lnTo>
                  <a:pt x="180217" y="107320"/>
                </a:lnTo>
                <a:lnTo>
                  <a:pt x="174898" y="104250"/>
                </a:lnTo>
                <a:close/>
                <a:moveTo>
                  <a:pt x="197147" y="104250"/>
                </a:moveTo>
                <a:lnTo>
                  <a:pt x="191828" y="107320"/>
                </a:lnTo>
                <a:lnTo>
                  <a:pt x="186509" y="104250"/>
                </a:lnTo>
                <a:close/>
                <a:moveTo>
                  <a:pt x="208789" y="104250"/>
                </a:moveTo>
                <a:lnTo>
                  <a:pt x="203470" y="107320"/>
                </a:lnTo>
                <a:lnTo>
                  <a:pt x="198151" y="104250"/>
                </a:lnTo>
                <a:close/>
                <a:moveTo>
                  <a:pt x="220370" y="104250"/>
                </a:moveTo>
                <a:lnTo>
                  <a:pt x="215051" y="107320"/>
                </a:lnTo>
                <a:lnTo>
                  <a:pt x="209731" y="104250"/>
                </a:lnTo>
                <a:close/>
                <a:moveTo>
                  <a:pt x="232011" y="104250"/>
                </a:moveTo>
                <a:lnTo>
                  <a:pt x="226692" y="107320"/>
                </a:lnTo>
                <a:lnTo>
                  <a:pt x="221373" y="104250"/>
                </a:lnTo>
                <a:close/>
                <a:moveTo>
                  <a:pt x="243622" y="104250"/>
                </a:moveTo>
                <a:lnTo>
                  <a:pt x="238303" y="107320"/>
                </a:lnTo>
                <a:lnTo>
                  <a:pt x="232984" y="104250"/>
                </a:lnTo>
                <a:close/>
                <a:moveTo>
                  <a:pt x="255264" y="104250"/>
                </a:moveTo>
                <a:lnTo>
                  <a:pt x="249945" y="107320"/>
                </a:lnTo>
                <a:lnTo>
                  <a:pt x="244626" y="104250"/>
                </a:lnTo>
                <a:close/>
                <a:moveTo>
                  <a:pt x="266875" y="104250"/>
                </a:moveTo>
                <a:lnTo>
                  <a:pt x="261556" y="107320"/>
                </a:lnTo>
                <a:lnTo>
                  <a:pt x="256237" y="104250"/>
                </a:lnTo>
                <a:close/>
                <a:moveTo>
                  <a:pt x="278517" y="104250"/>
                </a:moveTo>
                <a:lnTo>
                  <a:pt x="273198" y="107320"/>
                </a:lnTo>
                <a:lnTo>
                  <a:pt x="267878" y="104250"/>
                </a:lnTo>
                <a:close/>
                <a:moveTo>
                  <a:pt x="11369" y="104493"/>
                </a:moveTo>
                <a:lnTo>
                  <a:pt x="6050" y="113672"/>
                </a:lnTo>
                <a:lnTo>
                  <a:pt x="6050" y="107563"/>
                </a:lnTo>
                <a:lnTo>
                  <a:pt x="11369" y="104493"/>
                </a:lnTo>
                <a:close/>
                <a:moveTo>
                  <a:pt x="22980" y="104493"/>
                </a:moveTo>
                <a:lnTo>
                  <a:pt x="17661" y="113672"/>
                </a:lnTo>
                <a:lnTo>
                  <a:pt x="17661" y="107563"/>
                </a:lnTo>
                <a:lnTo>
                  <a:pt x="22980" y="104493"/>
                </a:lnTo>
                <a:close/>
                <a:moveTo>
                  <a:pt x="34622" y="104493"/>
                </a:moveTo>
                <a:lnTo>
                  <a:pt x="29302" y="113672"/>
                </a:lnTo>
                <a:lnTo>
                  <a:pt x="29302" y="107563"/>
                </a:lnTo>
                <a:lnTo>
                  <a:pt x="34622" y="104493"/>
                </a:lnTo>
                <a:close/>
                <a:moveTo>
                  <a:pt x="46202" y="104493"/>
                </a:moveTo>
                <a:lnTo>
                  <a:pt x="40883" y="113672"/>
                </a:lnTo>
                <a:lnTo>
                  <a:pt x="40883" y="107563"/>
                </a:lnTo>
                <a:lnTo>
                  <a:pt x="46202" y="104493"/>
                </a:lnTo>
                <a:close/>
                <a:moveTo>
                  <a:pt x="57844" y="104493"/>
                </a:moveTo>
                <a:lnTo>
                  <a:pt x="52525" y="113672"/>
                </a:lnTo>
                <a:lnTo>
                  <a:pt x="52525" y="107563"/>
                </a:lnTo>
                <a:lnTo>
                  <a:pt x="57844" y="104493"/>
                </a:lnTo>
                <a:close/>
                <a:moveTo>
                  <a:pt x="69455" y="104493"/>
                </a:moveTo>
                <a:lnTo>
                  <a:pt x="64136" y="113672"/>
                </a:lnTo>
                <a:lnTo>
                  <a:pt x="64136" y="107563"/>
                </a:lnTo>
                <a:lnTo>
                  <a:pt x="69455" y="104493"/>
                </a:lnTo>
                <a:close/>
                <a:moveTo>
                  <a:pt x="81097" y="104493"/>
                </a:moveTo>
                <a:lnTo>
                  <a:pt x="75777" y="113672"/>
                </a:lnTo>
                <a:lnTo>
                  <a:pt x="75777" y="107563"/>
                </a:lnTo>
                <a:lnTo>
                  <a:pt x="81097" y="104493"/>
                </a:lnTo>
                <a:close/>
                <a:moveTo>
                  <a:pt x="92708" y="104493"/>
                </a:moveTo>
                <a:lnTo>
                  <a:pt x="87389" y="113672"/>
                </a:lnTo>
                <a:lnTo>
                  <a:pt x="87389" y="107563"/>
                </a:lnTo>
                <a:lnTo>
                  <a:pt x="92708" y="104493"/>
                </a:lnTo>
                <a:close/>
                <a:moveTo>
                  <a:pt x="104349" y="104493"/>
                </a:moveTo>
                <a:lnTo>
                  <a:pt x="99030" y="113672"/>
                </a:lnTo>
                <a:lnTo>
                  <a:pt x="99030" y="107563"/>
                </a:lnTo>
                <a:lnTo>
                  <a:pt x="104349" y="104493"/>
                </a:lnTo>
                <a:close/>
                <a:moveTo>
                  <a:pt x="174047" y="104493"/>
                </a:moveTo>
                <a:lnTo>
                  <a:pt x="168727" y="113672"/>
                </a:lnTo>
                <a:lnTo>
                  <a:pt x="168727" y="107563"/>
                </a:lnTo>
                <a:lnTo>
                  <a:pt x="174047" y="104493"/>
                </a:lnTo>
                <a:close/>
                <a:moveTo>
                  <a:pt x="185658" y="104493"/>
                </a:moveTo>
                <a:lnTo>
                  <a:pt x="180339" y="113672"/>
                </a:lnTo>
                <a:lnTo>
                  <a:pt x="180339" y="107563"/>
                </a:lnTo>
                <a:lnTo>
                  <a:pt x="185658" y="104493"/>
                </a:lnTo>
                <a:close/>
                <a:moveTo>
                  <a:pt x="197269" y="104493"/>
                </a:moveTo>
                <a:lnTo>
                  <a:pt x="191950" y="113672"/>
                </a:lnTo>
                <a:lnTo>
                  <a:pt x="191950" y="107563"/>
                </a:lnTo>
                <a:lnTo>
                  <a:pt x="197269" y="104493"/>
                </a:lnTo>
                <a:close/>
                <a:moveTo>
                  <a:pt x="208911" y="104493"/>
                </a:moveTo>
                <a:lnTo>
                  <a:pt x="203591" y="113672"/>
                </a:lnTo>
                <a:lnTo>
                  <a:pt x="203591" y="107563"/>
                </a:lnTo>
                <a:lnTo>
                  <a:pt x="208911" y="104493"/>
                </a:lnTo>
                <a:close/>
                <a:moveTo>
                  <a:pt x="220522" y="104493"/>
                </a:moveTo>
                <a:lnTo>
                  <a:pt x="215202" y="113672"/>
                </a:lnTo>
                <a:lnTo>
                  <a:pt x="215202" y="107563"/>
                </a:lnTo>
                <a:lnTo>
                  <a:pt x="220522" y="104493"/>
                </a:lnTo>
                <a:close/>
                <a:moveTo>
                  <a:pt x="232163" y="104493"/>
                </a:moveTo>
                <a:lnTo>
                  <a:pt x="226844" y="113672"/>
                </a:lnTo>
                <a:lnTo>
                  <a:pt x="226844" y="107563"/>
                </a:lnTo>
                <a:lnTo>
                  <a:pt x="232163" y="104493"/>
                </a:lnTo>
                <a:close/>
                <a:moveTo>
                  <a:pt x="243774" y="104493"/>
                </a:moveTo>
                <a:lnTo>
                  <a:pt x="238455" y="113672"/>
                </a:lnTo>
                <a:lnTo>
                  <a:pt x="238455" y="107563"/>
                </a:lnTo>
                <a:lnTo>
                  <a:pt x="243774" y="104493"/>
                </a:lnTo>
                <a:close/>
                <a:moveTo>
                  <a:pt x="255355" y="104493"/>
                </a:moveTo>
                <a:lnTo>
                  <a:pt x="250036" y="113672"/>
                </a:lnTo>
                <a:lnTo>
                  <a:pt x="250036" y="107563"/>
                </a:lnTo>
                <a:lnTo>
                  <a:pt x="255355" y="104493"/>
                </a:lnTo>
                <a:close/>
                <a:moveTo>
                  <a:pt x="266997" y="104493"/>
                </a:moveTo>
                <a:lnTo>
                  <a:pt x="261678" y="113672"/>
                </a:lnTo>
                <a:lnTo>
                  <a:pt x="261678" y="107563"/>
                </a:lnTo>
                <a:lnTo>
                  <a:pt x="266997" y="104493"/>
                </a:lnTo>
                <a:close/>
                <a:moveTo>
                  <a:pt x="278608" y="104493"/>
                </a:moveTo>
                <a:lnTo>
                  <a:pt x="273289" y="113672"/>
                </a:lnTo>
                <a:lnTo>
                  <a:pt x="273289" y="107563"/>
                </a:lnTo>
                <a:lnTo>
                  <a:pt x="278608" y="104493"/>
                </a:lnTo>
                <a:close/>
                <a:moveTo>
                  <a:pt x="457" y="104523"/>
                </a:moveTo>
                <a:lnTo>
                  <a:pt x="5776" y="107563"/>
                </a:lnTo>
                <a:lnTo>
                  <a:pt x="5776" y="113703"/>
                </a:lnTo>
                <a:lnTo>
                  <a:pt x="457" y="104523"/>
                </a:lnTo>
                <a:close/>
                <a:moveTo>
                  <a:pt x="12098" y="104523"/>
                </a:moveTo>
                <a:lnTo>
                  <a:pt x="17418" y="107563"/>
                </a:lnTo>
                <a:lnTo>
                  <a:pt x="17418" y="113703"/>
                </a:lnTo>
                <a:lnTo>
                  <a:pt x="12098" y="104523"/>
                </a:lnTo>
                <a:close/>
                <a:moveTo>
                  <a:pt x="23710" y="104523"/>
                </a:moveTo>
                <a:lnTo>
                  <a:pt x="29029" y="107563"/>
                </a:lnTo>
                <a:lnTo>
                  <a:pt x="29029" y="113703"/>
                </a:lnTo>
                <a:lnTo>
                  <a:pt x="23710" y="104523"/>
                </a:lnTo>
                <a:close/>
                <a:moveTo>
                  <a:pt x="35290" y="104523"/>
                </a:moveTo>
                <a:lnTo>
                  <a:pt x="40610" y="107563"/>
                </a:lnTo>
                <a:lnTo>
                  <a:pt x="40610" y="113703"/>
                </a:lnTo>
                <a:lnTo>
                  <a:pt x="35290" y="104523"/>
                </a:lnTo>
                <a:close/>
                <a:moveTo>
                  <a:pt x="46932" y="104523"/>
                </a:moveTo>
                <a:lnTo>
                  <a:pt x="52251" y="107563"/>
                </a:lnTo>
                <a:lnTo>
                  <a:pt x="52251" y="113703"/>
                </a:lnTo>
                <a:lnTo>
                  <a:pt x="46932" y="104523"/>
                </a:lnTo>
                <a:close/>
                <a:moveTo>
                  <a:pt x="58543" y="104523"/>
                </a:moveTo>
                <a:lnTo>
                  <a:pt x="63862" y="107563"/>
                </a:lnTo>
                <a:lnTo>
                  <a:pt x="63862" y="113703"/>
                </a:lnTo>
                <a:lnTo>
                  <a:pt x="58543" y="104523"/>
                </a:lnTo>
                <a:close/>
                <a:moveTo>
                  <a:pt x="70185" y="104523"/>
                </a:moveTo>
                <a:lnTo>
                  <a:pt x="75504" y="107563"/>
                </a:lnTo>
                <a:lnTo>
                  <a:pt x="75504" y="113703"/>
                </a:lnTo>
                <a:lnTo>
                  <a:pt x="70185" y="104523"/>
                </a:lnTo>
                <a:close/>
                <a:moveTo>
                  <a:pt x="81796" y="104523"/>
                </a:moveTo>
                <a:lnTo>
                  <a:pt x="87115" y="107563"/>
                </a:lnTo>
                <a:lnTo>
                  <a:pt x="87115" y="113703"/>
                </a:lnTo>
                <a:lnTo>
                  <a:pt x="81796" y="104523"/>
                </a:lnTo>
                <a:close/>
                <a:moveTo>
                  <a:pt x="93437" y="104523"/>
                </a:moveTo>
                <a:lnTo>
                  <a:pt x="98757" y="107563"/>
                </a:lnTo>
                <a:lnTo>
                  <a:pt x="98757" y="113703"/>
                </a:lnTo>
                <a:lnTo>
                  <a:pt x="93437" y="104523"/>
                </a:lnTo>
                <a:close/>
                <a:moveTo>
                  <a:pt x="105018" y="104523"/>
                </a:moveTo>
                <a:lnTo>
                  <a:pt x="110337" y="107563"/>
                </a:lnTo>
                <a:lnTo>
                  <a:pt x="110337" y="113703"/>
                </a:lnTo>
                <a:lnTo>
                  <a:pt x="105018" y="104523"/>
                </a:lnTo>
                <a:close/>
                <a:moveTo>
                  <a:pt x="115930" y="104493"/>
                </a:moveTo>
                <a:lnTo>
                  <a:pt x="110611" y="113703"/>
                </a:lnTo>
                <a:lnTo>
                  <a:pt x="110611" y="107563"/>
                </a:lnTo>
                <a:lnTo>
                  <a:pt x="115930" y="104493"/>
                </a:lnTo>
                <a:close/>
                <a:moveTo>
                  <a:pt x="116660" y="104523"/>
                </a:moveTo>
                <a:lnTo>
                  <a:pt x="121979" y="107593"/>
                </a:lnTo>
                <a:lnTo>
                  <a:pt x="121979" y="113703"/>
                </a:lnTo>
                <a:lnTo>
                  <a:pt x="116660" y="104523"/>
                </a:lnTo>
                <a:close/>
                <a:moveTo>
                  <a:pt x="127541" y="104493"/>
                </a:moveTo>
                <a:lnTo>
                  <a:pt x="122222" y="113703"/>
                </a:lnTo>
                <a:lnTo>
                  <a:pt x="122222" y="107563"/>
                </a:lnTo>
                <a:lnTo>
                  <a:pt x="127541" y="104493"/>
                </a:lnTo>
                <a:close/>
                <a:moveTo>
                  <a:pt x="128271" y="104523"/>
                </a:moveTo>
                <a:lnTo>
                  <a:pt x="133590" y="107593"/>
                </a:lnTo>
                <a:lnTo>
                  <a:pt x="133590" y="113703"/>
                </a:lnTo>
                <a:lnTo>
                  <a:pt x="128271" y="104523"/>
                </a:lnTo>
                <a:close/>
                <a:moveTo>
                  <a:pt x="139183" y="104493"/>
                </a:moveTo>
                <a:lnTo>
                  <a:pt x="133864" y="113703"/>
                </a:lnTo>
                <a:lnTo>
                  <a:pt x="133864" y="107563"/>
                </a:lnTo>
                <a:lnTo>
                  <a:pt x="139183" y="104493"/>
                </a:lnTo>
                <a:close/>
                <a:moveTo>
                  <a:pt x="139912" y="104523"/>
                </a:moveTo>
                <a:lnTo>
                  <a:pt x="145232" y="107593"/>
                </a:lnTo>
                <a:lnTo>
                  <a:pt x="145232" y="113703"/>
                </a:lnTo>
                <a:lnTo>
                  <a:pt x="139912" y="104523"/>
                </a:lnTo>
                <a:close/>
                <a:moveTo>
                  <a:pt x="150794" y="104493"/>
                </a:moveTo>
                <a:lnTo>
                  <a:pt x="145475" y="113703"/>
                </a:lnTo>
                <a:lnTo>
                  <a:pt x="145475" y="107563"/>
                </a:lnTo>
                <a:lnTo>
                  <a:pt x="150794" y="104493"/>
                </a:lnTo>
                <a:close/>
                <a:moveTo>
                  <a:pt x="151523" y="104523"/>
                </a:moveTo>
                <a:lnTo>
                  <a:pt x="156843" y="107593"/>
                </a:lnTo>
                <a:lnTo>
                  <a:pt x="156843" y="113703"/>
                </a:lnTo>
                <a:lnTo>
                  <a:pt x="151523" y="104523"/>
                </a:lnTo>
                <a:close/>
                <a:moveTo>
                  <a:pt x="162436" y="104493"/>
                </a:moveTo>
                <a:lnTo>
                  <a:pt x="157116" y="113703"/>
                </a:lnTo>
                <a:lnTo>
                  <a:pt x="157116" y="107563"/>
                </a:lnTo>
                <a:lnTo>
                  <a:pt x="162436" y="104493"/>
                </a:lnTo>
                <a:close/>
                <a:moveTo>
                  <a:pt x="163165" y="104523"/>
                </a:moveTo>
                <a:lnTo>
                  <a:pt x="168484" y="107593"/>
                </a:lnTo>
                <a:lnTo>
                  <a:pt x="168484" y="113703"/>
                </a:lnTo>
                <a:lnTo>
                  <a:pt x="163165" y="104523"/>
                </a:lnTo>
                <a:close/>
                <a:moveTo>
                  <a:pt x="174746" y="104523"/>
                </a:moveTo>
                <a:lnTo>
                  <a:pt x="180065" y="107593"/>
                </a:lnTo>
                <a:lnTo>
                  <a:pt x="180065" y="113733"/>
                </a:lnTo>
                <a:lnTo>
                  <a:pt x="174746" y="104523"/>
                </a:lnTo>
                <a:close/>
                <a:moveTo>
                  <a:pt x="186357" y="104523"/>
                </a:moveTo>
                <a:lnTo>
                  <a:pt x="191676" y="107593"/>
                </a:lnTo>
                <a:lnTo>
                  <a:pt x="191676" y="113733"/>
                </a:lnTo>
                <a:lnTo>
                  <a:pt x="186357" y="104523"/>
                </a:lnTo>
                <a:close/>
                <a:moveTo>
                  <a:pt x="197999" y="104523"/>
                </a:moveTo>
                <a:lnTo>
                  <a:pt x="203318" y="107593"/>
                </a:lnTo>
                <a:lnTo>
                  <a:pt x="203318" y="113733"/>
                </a:lnTo>
                <a:lnTo>
                  <a:pt x="197999" y="104523"/>
                </a:lnTo>
                <a:close/>
                <a:moveTo>
                  <a:pt x="209610" y="104523"/>
                </a:moveTo>
                <a:lnTo>
                  <a:pt x="214929" y="107593"/>
                </a:lnTo>
                <a:lnTo>
                  <a:pt x="214929" y="113733"/>
                </a:lnTo>
                <a:lnTo>
                  <a:pt x="209610" y="104523"/>
                </a:lnTo>
                <a:close/>
                <a:moveTo>
                  <a:pt x="221251" y="104523"/>
                </a:moveTo>
                <a:lnTo>
                  <a:pt x="226570" y="107593"/>
                </a:lnTo>
                <a:lnTo>
                  <a:pt x="226570" y="113733"/>
                </a:lnTo>
                <a:lnTo>
                  <a:pt x="221251" y="104523"/>
                </a:lnTo>
                <a:close/>
                <a:moveTo>
                  <a:pt x="232862" y="104523"/>
                </a:moveTo>
                <a:lnTo>
                  <a:pt x="238182" y="107593"/>
                </a:lnTo>
                <a:lnTo>
                  <a:pt x="238182" y="113733"/>
                </a:lnTo>
                <a:lnTo>
                  <a:pt x="232862" y="104523"/>
                </a:lnTo>
                <a:close/>
                <a:moveTo>
                  <a:pt x="244474" y="104523"/>
                </a:moveTo>
                <a:lnTo>
                  <a:pt x="249793" y="107593"/>
                </a:lnTo>
                <a:lnTo>
                  <a:pt x="249793" y="113733"/>
                </a:lnTo>
                <a:lnTo>
                  <a:pt x="244474" y="104523"/>
                </a:lnTo>
                <a:close/>
                <a:moveTo>
                  <a:pt x="256085" y="104523"/>
                </a:moveTo>
                <a:lnTo>
                  <a:pt x="261404" y="107593"/>
                </a:lnTo>
                <a:lnTo>
                  <a:pt x="261404" y="113733"/>
                </a:lnTo>
                <a:lnTo>
                  <a:pt x="256085" y="104523"/>
                </a:lnTo>
                <a:close/>
                <a:moveTo>
                  <a:pt x="267726" y="104523"/>
                </a:moveTo>
                <a:lnTo>
                  <a:pt x="273046" y="107593"/>
                </a:lnTo>
                <a:lnTo>
                  <a:pt x="273046" y="113733"/>
                </a:lnTo>
                <a:lnTo>
                  <a:pt x="267726" y="104523"/>
                </a:lnTo>
                <a:close/>
                <a:moveTo>
                  <a:pt x="11855" y="104645"/>
                </a:moveTo>
                <a:lnTo>
                  <a:pt x="17174" y="113824"/>
                </a:lnTo>
                <a:lnTo>
                  <a:pt x="17174" y="113824"/>
                </a:lnTo>
                <a:lnTo>
                  <a:pt x="11855" y="110754"/>
                </a:lnTo>
                <a:lnTo>
                  <a:pt x="11855" y="104645"/>
                </a:lnTo>
                <a:close/>
                <a:moveTo>
                  <a:pt x="244" y="104645"/>
                </a:moveTo>
                <a:lnTo>
                  <a:pt x="5563" y="113824"/>
                </a:lnTo>
                <a:lnTo>
                  <a:pt x="214" y="110754"/>
                </a:lnTo>
                <a:lnTo>
                  <a:pt x="214" y="104645"/>
                </a:lnTo>
                <a:close/>
                <a:moveTo>
                  <a:pt x="116416" y="104645"/>
                </a:moveTo>
                <a:lnTo>
                  <a:pt x="121736" y="113824"/>
                </a:lnTo>
                <a:lnTo>
                  <a:pt x="116416" y="110785"/>
                </a:lnTo>
                <a:lnTo>
                  <a:pt x="116416" y="104645"/>
                </a:lnTo>
                <a:close/>
                <a:moveTo>
                  <a:pt x="128058" y="104645"/>
                </a:moveTo>
                <a:lnTo>
                  <a:pt x="133377" y="113824"/>
                </a:lnTo>
                <a:lnTo>
                  <a:pt x="128058" y="110785"/>
                </a:lnTo>
                <a:lnTo>
                  <a:pt x="128058" y="104645"/>
                </a:lnTo>
                <a:close/>
                <a:moveTo>
                  <a:pt x="139669" y="104645"/>
                </a:moveTo>
                <a:lnTo>
                  <a:pt x="144988" y="113824"/>
                </a:lnTo>
                <a:lnTo>
                  <a:pt x="139669" y="110785"/>
                </a:lnTo>
                <a:lnTo>
                  <a:pt x="139669" y="104645"/>
                </a:lnTo>
                <a:close/>
                <a:moveTo>
                  <a:pt x="151311" y="104645"/>
                </a:moveTo>
                <a:lnTo>
                  <a:pt x="156630" y="113824"/>
                </a:lnTo>
                <a:lnTo>
                  <a:pt x="151311" y="110785"/>
                </a:lnTo>
                <a:lnTo>
                  <a:pt x="151311" y="104645"/>
                </a:lnTo>
                <a:close/>
                <a:moveTo>
                  <a:pt x="162922" y="104645"/>
                </a:moveTo>
                <a:lnTo>
                  <a:pt x="168241" y="113824"/>
                </a:lnTo>
                <a:lnTo>
                  <a:pt x="162922" y="110785"/>
                </a:lnTo>
                <a:lnTo>
                  <a:pt x="162922" y="104645"/>
                </a:lnTo>
                <a:close/>
                <a:moveTo>
                  <a:pt x="174503" y="104645"/>
                </a:moveTo>
                <a:lnTo>
                  <a:pt x="179822" y="113824"/>
                </a:lnTo>
                <a:lnTo>
                  <a:pt x="174503" y="110785"/>
                </a:lnTo>
                <a:lnTo>
                  <a:pt x="174503" y="104645"/>
                </a:lnTo>
                <a:close/>
                <a:moveTo>
                  <a:pt x="186144" y="104645"/>
                </a:moveTo>
                <a:lnTo>
                  <a:pt x="191463" y="113824"/>
                </a:lnTo>
                <a:lnTo>
                  <a:pt x="186144" y="110785"/>
                </a:lnTo>
                <a:lnTo>
                  <a:pt x="186144" y="104645"/>
                </a:lnTo>
                <a:close/>
                <a:moveTo>
                  <a:pt x="197755" y="104645"/>
                </a:moveTo>
                <a:lnTo>
                  <a:pt x="203075" y="113824"/>
                </a:lnTo>
                <a:lnTo>
                  <a:pt x="197755" y="110785"/>
                </a:lnTo>
                <a:lnTo>
                  <a:pt x="197755" y="104645"/>
                </a:lnTo>
                <a:close/>
                <a:moveTo>
                  <a:pt x="209397" y="104645"/>
                </a:moveTo>
                <a:lnTo>
                  <a:pt x="214716" y="113824"/>
                </a:lnTo>
                <a:lnTo>
                  <a:pt x="209397" y="110785"/>
                </a:lnTo>
                <a:lnTo>
                  <a:pt x="209397" y="104645"/>
                </a:lnTo>
                <a:close/>
                <a:moveTo>
                  <a:pt x="221008" y="104645"/>
                </a:moveTo>
                <a:lnTo>
                  <a:pt x="226327" y="113824"/>
                </a:lnTo>
                <a:lnTo>
                  <a:pt x="221008" y="110785"/>
                </a:lnTo>
                <a:lnTo>
                  <a:pt x="221008" y="104645"/>
                </a:lnTo>
                <a:close/>
                <a:moveTo>
                  <a:pt x="232650" y="104645"/>
                </a:moveTo>
                <a:lnTo>
                  <a:pt x="237969" y="113824"/>
                </a:lnTo>
                <a:lnTo>
                  <a:pt x="232650" y="110785"/>
                </a:lnTo>
                <a:lnTo>
                  <a:pt x="232650" y="104645"/>
                </a:lnTo>
                <a:close/>
                <a:moveTo>
                  <a:pt x="244230" y="104645"/>
                </a:moveTo>
                <a:lnTo>
                  <a:pt x="249550" y="113824"/>
                </a:lnTo>
                <a:lnTo>
                  <a:pt x="244230" y="110785"/>
                </a:lnTo>
                <a:lnTo>
                  <a:pt x="244230" y="104645"/>
                </a:lnTo>
                <a:close/>
                <a:moveTo>
                  <a:pt x="255872" y="104645"/>
                </a:moveTo>
                <a:lnTo>
                  <a:pt x="261191" y="113824"/>
                </a:lnTo>
                <a:lnTo>
                  <a:pt x="255872" y="110785"/>
                </a:lnTo>
                <a:lnTo>
                  <a:pt x="255872" y="104645"/>
                </a:lnTo>
                <a:close/>
                <a:moveTo>
                  <a:pt x="267483" y="104645"/>
                </a:moveTo>
                <a:lnTo>
                  <a:pt x="272802" y="113824"/>
                </a:lnTo>
                <a:lnTo>
                  <a:pt x="267483" y="110785"/>
                </a:lnTo>
                <a:lnTo>
                  <a:pt x="267483" y="104645"/>
                </a:lnTo>
                <a:close/>
                <a:moveTo>
                  <a:pt x="93194" y="104645"/>
                </a:moveTo>
                <a:lnTo>
                  <a:pt x="98513" y="113855"/>
                </a:lnTo>
                <a:lnTo>
                  <a:pt x="98513" y="113855"/>
                </a:lnTo>
                <a:lnTo>
                  <a:pt x="93194" y="110785"/>
                </a:lnTo>
                <a:lnTo>
                  <a:pt x="93194" y="104645"/>
                </a:lnTo>
                <a:close/>
                <a:moveTo>
                  <a:pt x="11582" y="104645"/>
                </a:moveTo>
                <a:lnTo>
                  <a:pt x="11582" y="110785"/>
                </a:lnTo>
                <a:lnTo>
                  <a:pt x="6262" y="113855"/>
                </a:lnTo>
                <a:lnTo>
                  <a:pt x="11582" y="104645"/>
                </a:lnTo>
                <a:close/>
                <a:moveTo>
                  <a:pt x="23223" y="104645"/>
                </a:moveTo>
                <a:lnTo>
                  <a:pt x="23223" y="110785"/>
                </a:lnTo>
                <a:lnTo>
                  <a:pt x="17904" y="113855"/>
                </a:lnTo>
                <a:lnTo>
                  <a:pt x="23223" y="104645"/>
                </a:lnTo>
                <a:close/>
                <a:moveTo>
                  <a:pt x="23497" y="104645"/>
                </a:moveTo>
                <a:lnTo>
                  <a:pt x="28816" y="113855"/>
                </a:lnTo>
                <a:lnTo>
                  <a:pt x="23497" y="110785"/>
                </a:lnTo>
                <a:lnTo>
                  <a:pt x="23497" y="104645"/>
                </a:lnTo>
                <a:close/>
                <a:moveTo>
                  <a:pt x="34834" y="104645"/>
                </a:moveTo>
                <a:lnTo>
                  <a:pt x="34834" y="110785"/>
                </a:lnTo>
                <a:lnTo>
                  <a:pt x="29515" y="113855"/>
                </a:lnTo>
                <a:lnTo>
                  <a:pt x="34834" y="104645"/>
                </a:lnTo>
                <a:close/>
                <a:moveTo>
                  <a:pt x="35078" y="104645"/>
                </a:moveTo>
                <a:lnTo>
                  <a:pt x="40397" y="113855"/>
                </a:lnTo>
                <a:lnTo>
                  <a:pt x="35078" y="110785"/>
                </a:lnTo>
                <a:lnTo>
                  <a:pt x="35078" y="104645"/>
                </a:lnTo>
                <a:close/>
                <a:moveTo>
                  <a:pt x="46446" y="104645"/>
                </a:moveTo>
                <a:lnTo>
                  <a:pt x="46446" y="110785"/>
                </a:lnTo>
                <a:lnTo>
                  <a:pt x="41126" y="113855"/>
                </a:lnTo>
                <a:lnTo>
                  <a:pt x="46446" y="104645"/>
                </a:lnTo>
                <a:close/>
                <a:moveTo>
                  <a:pt x="46689" y="104645"/>
                </a:moveTo>
                <a:lnTo>
                  <a:pt x="52008" y="113855"/>
                </a:lnTo>
                <a:lnTo>
                  <a:pt x="46689" y="110785"/>
                </a:lnTo>
                <a:lnTo>
                  <a:pt x="46689" y="104645"/>
                </a:lnTo>
                <a:close/>
                <a:moveTo>
                  <a:pt x="58057" y="104645"/>
                </a:moveTo>
                <a:lnTo>
                  <a:pt x="58057" y="110785"/>
                </a:lnTo>
                <a:lnTo>
                  <a:pt x="52737" y="113855"/>
                </a:lnTo>
                <a:lnTo>
                  <a:pt x="58057" y="104645"/>
                </a:lnTo>
                <a:close/>
                <a:moveTo>
                  <a:pt x="58330" y="104645"/>
                </a:moveTo>
                <a:lnTo>
                  <a:pt x="63650" y="113855"/>
                </a:lnTo>
                <a:lnTo>
                  <a:pt x="58330" y="110785"/>
                </a:lnTo>
                <a:lnTo>
                  <a:pt x="58330" y="104645"/>
                </a:lnTo>
                <a:close/>
                <a:moveTo>
                  <a:pt x="69698" y="104645"/>
                </a:moveTo>
                <a:lnTo>
                  <a:pt x="69698" y="110785"/>
                </a:lnTo>
                <a:lnTo>
                  <a:pt x="64379" y="113855"/>
                </a:lnTo>
                <a:lnTo>
                  <a:pt x="69698" y="104645"/>
                </a:lnTo>
                <a:close/>
                <a:moveTo>
                  <a:pt x="69941" y="104645"/>
                </a:moveTo>
                <a:lnTo>
                  <a:pt x="75261" y="113855"/>
                </a:lnTo>
                <a:lnTo>
                  <a:pt x="69941" y="110785"/>
                </a:lnTo>
                <a:lnTo>
                  <a:pt x="69941" y="104645"/>
                </a:lnTo>
                <a:close/>
                <a:moveTo>
                  <a:pt x="81309" y="104645"/>
                </a:moveTo>
                <a:lnTo>
                  <a:pt x="81309" y="110785"/>
                </a:lnTo>
                <a:lnTo>
                  <a:pt x="75990" y="113855"/>
                </a:lnTo>
                <a:lnTo>
                  <a:pt x="81309" y="104645"/>
                </a:lnTo>
                <a:close/>
                <a:moveTo>
                  <a:pt x="81583" y="104645"/>
                </a:moveTo>
                <a:lnTo>
                  <a:pt x="86902" y="113855"/>
                </a:lnTo>
                <a:lnTo>
                  <a:pt x="81583" y="110785"/>
                </a:lnTo>
                <a:lnTo>
                  <a:pt x="81583" y="104645"/>
                </a:lnTo>
                <a:close/>
                <a:moveTo>
                  <a:pt x="92951" y="104645"/>
                </a:moveTo>
                <a:lnTo>
                  <a:pt x="92951" y="110785"/>
                </a:lnTo>
                <a:lnTo>
                  <a:pt x="87632" y="113855"/>
                </a:lnTo>
                <a:lnTo>
                  <a:pt x="92951" y="104645"/>
                </a:lnTo>
                <a:close/>
                <a:moveTo>
                  <a:pt x="104562" y="104645"/>
                </a:moveTo>
                <a:lnTo>
                  <a:pt x="104562" y="110785"/>
                </a:lnTo>
                <a:lnTo>
                  <a:pt x="99243" y="113855"/>
                </a:lnTo>
                <a:lnTo>
                  <a:pt x="104562" y="104645"/>
                </a:lnTo>
                <a:close/>
                <a:moveTo>
                  <a:pt x="104775" y="104645"/>
                </a:moveTo>
                <a:lnTo>
                  <a:pt x="110094" y="113855"/>
                </a:lnTo>
                <a:lnTo>
                  <a:pt x="104775" y="110785"/>
                </a:lnTo>
                <a:lnTo>
                  <a:pt x="104775" y="104645"/>
                </a:lnTo>
                <a:close/>
                <a:moveTo>
                  <a:pt x="116143" y="104675"/>
                </a:moveTo>
                <a:lnTo>
                  <a:pt x="116143" y="110785"/>
                </a:lnTo>
                <a:lnTo>
                  <a:pt x="110824" y="113855"/>
                </a:lnTo>
                <a:lnTo>
                  <a:pt x="116143" y="104675"/>
                </a:lnTo>
                <a:close/>
                <a:moveTo>
                  <a:pt x="127784" y="104675"/>
                </a:moveTo>
                <a:lnTo>
                  <a:pt x="127784" y="110785"/>
                </a:lnTo>
                <a:lnTo>
                  <a:pt x="122465" y="113855"/>
                </a:lnTo>
                <a:lnTo>
                  <a:pt x="127784" y="104675"/>
                </a:lnTo>
                <a:close/>
                <a:moveTo>
                  <a:pt x="139396" y="104675"/>
                </a:moveTo>
                <a:lnTo>
                  <a:pt x="139396" y="110785"/>
                </a:lnTo>
                <a:lnTo>
                  <a:pt x="134076" y="113855"/>
                </a:lnTo>
                <a:lnTo>
                  <a:pt x="139396" y="104675"/>
                </a:lnTo>
                <a:close/>
                <a:moveTo>
                  <a:pt x="151037" y="104675"/>
                </a:moveTo>
                <a:lnTo>
                  <a:pt x="151037" y="110785"/>
                </a:lnTo>
                <a:lnTo>
                  <a:pt x="145718" y="113855"/>
                </a:lnTo>
                <a:lnTo>
                  <a:pt x="151037" y="104675"/>
                </a:lnTo>
                <a:close/>
                <a:moveTo>
                  <a:pt x="162648" y="104675"/>
                </a:moveTo>
                <a:lnTo>
                  <a:pt x="162648" y="110785"/>
                </a:lnTo>
                <a:lnTo>
                  <a:pt x="157329" y="113855"/>
                </a:lnTo>
                <a:lnTo>
                  <a:pt x="162648" y="104675"/>
                </a:lnTo>
                <a:close/>
                <a:moveTo>
                  <a:pt x="174290" y="104675"/>
                </a:moveTo>
                <a:lnTo>
                  <a:pt x="174290" y="110785"/>
                </a:lnTo>
                <a:lnTo>
                  <a:pt x="168971" y="113855"/>
                </a:lnTo>
                <a:lnTo>
                  <a:pt x="174290" y="104675"/>
                </a:lnTo>
                <a:close/>
                <a:moveTo>
                  <a:pt x="185871" y="104675"/>
                </a:moveTo>
                <a:lnTo>
                  <a:pt x="185871" y="110785"/>
                </a:lnTo>
                <a:lnTo>
                  <a:pt x="180551" y="113855"/>
                </a:lnTo>
                <a:lnTo>
                  <a:pt x="185871" y="104675"/>
                </a:lnTo>
                <a:close/>
                <a:moveTo>
                  <a:pt x="197512" y="104675"/>
                </a:moveTo>
                <a:lnTo>
                  <a:pt x="197512" y="110785"/>
                </a:lnTo>
                <a:lnTo>
                  <a:pt x="192193" y="113855"/>
                </a:lnTo>
                <a:lnTo>
                  <a:pt x="197512" y="104675"/>
                </a:lnTo>
                <a:close/>
                <a:moveTo>
                  <a:pt x="209123" y="104675"/>
                </a:moveTo>
                <a:lnTo>
                  <a:pt x="209123" y="110785"/>
                </a:lnTo>
                <a:lnTo>
                  <a:pt x="203804" y="113855"/>
                </a:lnTo>
                <a:lnTo>
                  <a:pt x="209123" y="104675"/>
                </a:lnTo>
                <a:close/>
                <a:moveTo>
                  <a:pt x="220765" y="104675"/>
                </a:moveTo>
                <a:lnTo>
                  <a:pt x="220765" y="110785"/>
                </a:lnTo>
                <a:lnTo>
                  <a:pt x="215446" y="113855"/>
                </a:lnTo>
                <a:lnTo>
                  <a:pt x="220765" y="104675"/>
                </a:lnTo>
                <a:close/>
                <a:moveTo>
                  <a:pt x="232376" y="104675"/>
                </a:moveTo>
                <a:lnTo>
                  <a:pt x="232376" y="110785"/>
                </a:lnTo>
                <a:lnTo>
                  <a:pt x="227057" y="113855"/>
                </a:lnTo>
                <a:lnTo>
                  <a:pt x="232376" y="104675"/>
                </a:lnTo>
                <a:close/>
                <a:moveTo>
                  <a:pt x="243957" y="104675"/>
                </a:moveTo>
                <a:lnTo>
                  <a:pt x="243957" y="110785"/>
                </a:lnTo>
                <a:lnTo>
                  <a:pt x="238638" y="113855"/>
                </a:lnTo>
                <a:lnTo>
                  <a:pt x="243957" y="104675"/>
                </a:lnTo>
                <a:close/>
                <a:moveTo>
                  <a:pt x="255598" y="104675"/>
                </a:moveTo>
                <a:lnTo>
                  <a:pt x="255598" y="110785"/>
                </a:lnTo>
                <a:lnTo>
                  <a:pt x="250279" y="113855"/>
                </a:lnTo>
                <a:lnTo>
                  <a:pt x="255598" y="104675"/>
                </a:lnTo>
                <a:close/>
                <a:moveTo>
                  <a:pt x="267210" y="104675"/>
                </a:moveTo>
                <a:lnTo>
                  <a:pt x="267210" y="110785"/>
                </a:lnTo>
                <a:lnTo>
                  <a:pt x="261890" y="113855"/>
                </a:lnTo>
                <a:lnTo>
                  <a:pt x="267210" y="104675"/>
                </a:lnTo>
                <a:close/>
                <a:moveTo>
                  <a:pt x="278851" y="104675"/>
                </a:moveTo>
                <a:lnTo>
                  <a:pt x="278851" y="110785"/>
                </a:lnTo>
                <a:lnTo>
                  <a:pt x="273532" y="113855"/>
                </a:lnTo>
                <a:lnTo>
                  <a:pt x="278851" y="104675"/>
                </a:lnTo>
                <a:close/>
                <a:moveTo>
                  <a:pt x="11703" y="111028"/>
                </a:moveTo>
                <a:lnTo>
                  <a:pt x="16901" y="114007"/>
                </a:lnTo>
                <a:lnTo>
                  <a:pt x="17023" y="114098"/>
                </a:lnTo>
                <a:lnTo>
                  <a:pt x="6384" y="114098"/>
                </a:lnTo>
                <a:lnTo>
                  <a:pt x="6506" y="114007"/>
                </a:lnTo>
                <a:lnTo>
                  <a:pt x="11703" y="111028"/>
                </a:lnTo>
                <a:close/>
                <a:moveTo>
                  <a:pt x="23345" y="111028"/>
                </a:moveTo>
                <a:lnTo>
                  <a:pt x="28542" y="114007"/>
                </a:lnTo>
                <a:lnTo>
                  <a:pt x="28664" y="114098"/>
                </a:lnTo>
                <a:lnTo>
                  <a:pt x="18026" y="114098"/>
                </a:lnTo>
                <a:lnTo>
                  <a:pt x="18117" y="114007"/>
                </a:lnTo>
                <a:lnTo>
                  <a:pt x="23345" y="111028"/>
                </a:lnTo>
                <a:close/>
                <a:moveTo>
                  <a:pt x="34956" y="111028"/>
                </a:moveTo>
                <a:lnTo>
                  <a:pt x="40154" y="114007"/>
                </a:lnTo>
                <a:lnTo>
                  <a:pt x="40275" y="114098"/>
                </a:lnTo>
                <a:lnTo>
                  <a:pt x="29637" y="114098"/>
                </a:lnTo>
                <a:lnTo>
                  <a:pt x="29758" y="114007"/>
                </a:lnTo>
                <a:lnTo>
                  <a:pt x="34956" y="111028"/>
                </a:lnTo>
                <a:close/>
                <a:moveTo>
                  <a:pt x="46598" y="111028"/>
                </a:moveTo>
                <a:lnTo>
                  <a:pt x="51795" y="114007"/>
                </a:lnTo>
                <a:lnTo>
                  <a:pt x="51917" y="114098"/>
                </a:lnTo>
                <a:lnTo>
                  <a:pt x="41278" y="114098"/>
                </a:lnTo>
                <a:lnTo>
                  <a:pt x="41369" y="114007"/>
                </a:lnTo>
                <a:lnTo>
                  <a:pt x="46598" y="111028"/>
                </a:lnTo>
                <a:close/>
                <a:moveTo>
                  <a:pt x="58178" y="111028"/>
                </a:moveTo>
                <a:lnTo>
                  <a:pt x="63376" y="114007"/>
                </a:lnTo>
                <a:lnTo>
                  <a:pt x="63498" y="114098"/>
                </a:lnTo>
                <a:lnTo>
                  <a:pt x="52859" y="114098"/>
                </a:lnTo>
                <a:lnTo>
                  <a:pt x="52981" y="114007"/>
                </a:lnTo>
                <a:lnTo>
                  <a:pt x="58178" y="111028"/>
                </a:lnTo>
                <a:close/>
                <a:moveTo>
                  <a:pt x="69820" y="111028"/>
                </a:moveTo>
                <a:lnTo>
                  <a:pt x="75048" y="114007"/>
                </a:lnTo>
                <a:lnTo>
                  <a:pt x="75139" y="114098"/>
                </a:lnTo>
                <a:lnTo>
                  <a:pt x="64501" y="114098"/>
                </a:lnTo>
                <a:lnTo>
                  <a:pt x="64622" y="114007"/>
                </a:lnTo>
                <a:lnTo>
                  <a:pt x="69820" y="111028"/>
                </a:lnTo>
                <a:close/>
                <a:moveTo>
                  <a:pt x="81431" y="111028"/>
                </a:moveTo>
                <a:lnTo>
                  <a:pt x="86629" y="114007"/>
                </a:lnTo>
                <a:lnTo>
                  <a:pt x="86750" y="114098"/>
                </a:lnTo>
                <a:lnTo>
                  <a:pt x="76112" y="114098"/>
                </a:lnTo>
                <a:lnTo>
                  <a:pt x="76233" y="114007"/>
                </a:lnTo>
                <a:lnTo>
                  <a:pt x="81431" y="111028"/>
                </a:lnTo>
                <a:close/>
                <a:moveTo>
                  <a:pt x="93042" y="111028"/>
                </a:moveTo>
                <a:lnTo>
                  <a:pt x="98270" y="114007"/>
                </a:lnTo>
                <a:lnTo>
                  <a:pt x="98361" y="114098"/>
                </a:lnTo>
                <a:lnTo>
                  <a:pt x="87723" y="114098"/>
                </a:lnTo>
                <a:lnTo>
                  <a:pt x="87844" y="114007"/>
                </a:lnTo>
                <a:lnTo>
                  <a:pt x="93042" y="111028"/>
                </a:lnTo>
                <a:close/>
                <a:moveTo>
                  <a:pt x="104684" y="111028"/>
                </a:moveTo>
                <a:lnTo>
                  <a:pt x="109881" y="114007"/>
                </a:lnTo>
                <a:lnTo>
                  <a:pt x="110003" y="114098"/>
                </a:lnTo>
                <a:lnTo>
                  <a:pt x="99364" y="114098"/>
                </a:lnTo>
                <a:lnTo>
                  <a:pt x="99456" y="114007"/>
                </a:lnTo>
                <a:lnTo>
                  <a:pt x="104684" y="111028"/>
                </a:lnTo>
                <a:close/>
                <a:moveTo>
                  <a:pt x="116295" y="111028"/>
                </a:moveTo>
                <a:lnTo>
                  <a:pt x="121493" y="114007"/>
                </a:lnTo>
                <a:lnTo>
                  <a:pt x="121614" y="114098"/>
                </a:lnTo>
                <a:lnTo>
                  <a:pt x="110976" y="114098"/>
                </a:lnTo>
                <a:lnTo>
                  <a:pt x="111097" y="114007"/>
                </a:lnTo>
                <a:lnTo>
                  <a:pt x="116295" y="111028"/>
                </a:lnTo>
                <a:close/>
                <a:moveTo>
                  <a:pt x="127936" y="111028"/>
                </a:moveTo>
                <a:lnTo>
                  <a:pt x="133134" y="114007"/>
                </a:lnTo>
                <a:lnTo>
                  <a:pt x="133256" y="114098"/>
                </a:lnTo>
                <a:lnTo>
                  <a:pt x="122617" y="114098"/>
                </a:lnTo>
                <a:lnTo>
                  <a:pt x="122739" y="114007"/>
                </a:lnTo>
                <a:lnTo>
                  <a:pt x="127936" y="111028"/>
                </a:lnTo>
                <a:close/>
                <a:moveTo>
                  <a:pt x="139548" y="111028"/>
                </a:moveTo>
                <a:lnTo>
                  <a:pt x="144776" y="114007"/>
                </a:lnTo>
                <a:lnTo>
                  <a:pt x="144867" y="114098"/>
                </a:lnTo>
                <a:lnTo>
                  <a:pt x="134228" y="114098"/>
                </a:lnTo>
                <a:lnTo>
                  <a:pt x="134350" y="114007"/>
                </a:lnTo>
                <a:lnTo>
                  <a:pt x="139548" y="111028"/>
                </a:lnTo>
                <a:close/>
                <a:moveTo>
                  <a:pt x="151159" y="111028"/>
                </a:moveTo>
                <a:lnTo>
                  <a:pt x="156356" y="114007"/>
                </a:lnTo>
                <a:lnTo>
                  <a:pt x="156478" y="114098"/>
                </a:lnTo>
                <a:lnTo>
                  <a:pt x="145840" y="114098"/>
                </a:lnTo>
                <a:lnTo>
                  <a:pt x="145931" y="114007"/>
                </a:lnTo>
                <a:lnTo>
                  <a:pt x="151159" y="111028"/>
                </a:lnTo>
                <a:close/>
                <a:moveTo>
                  <a:pt x="162770" y="111028"/>
                </a:moveTo>
                <a:lnTo>
                  <a:pt x="167968" y="114007"/>
                </a:lnTo>
                <a:lnTo>
                  <a:pt x="168089" y="114098"/>
                </a:lnTo>
                <a:lnTo>
                  <a:pt x="157451" y="114098"/>
                </a:lnTo>
                <a:lnTo>
                  <a:pt x="157572" y="114007"/>
                </a:lnTo>
                <a:lnTo>
                  <a:pt x="162770" y="111028"/>
                </a:lnTo>
                <a:close/>
                <a:moveTo>
                  <a:pt x="174411" y="111028"/>
                </a:moveTo>
                <a:lnTo>
                  <a:pt x="179609" y="114007"/>
                </a:lnTo>
                <a:lnTo>
                  <a:pt x="179731" y="114098"/>
                </a:lnTo>
                <a:lnTo>
                  <a:pt x="169092" y="114098"/>
                </a:lnTo>
                <a:lnTo>
                  <a:pt x="169183" y="114007"/>
                </a:lnTo>
                <a:lnTo>
                  <a:pt x="174411" y="111028"/>
                </a:lnTo>
                <a:close/>
                <a:moveTo>
                  <a:pt x="186023" y="111028"/>
                </a:moveTo>
                <a:lnTo>
                  <a:pt x="191220" y="114007"/>
                </a:lnTo>
                <a:lnTo>
                  <a:pt x="191342" y="114098"/>
                </a:lnTo>
                <a:lnTo>
                  <a:pt x="180703" y="114098"/>
                </a:lnTo>
                <a:lnTo>
                  <a:pt x="180825" y="114007"/>
                </a:lnTo>
                <a:lnTo>
                  <a:pt x="186023" y="111028"/>
                </a:lnTo>
                <a:close/>
                <a:moveTo>
                  <a:pt x="197634" y="111028"/>
                </a:moveTo>
                <a:lnTo>
                  <a:pt x="202862" y="114007"/>
                </a:lnTo>
                <a:lnTo>
                  <a:pt x="202953" y="114098"/>
                </a:lnTo>
                <a:lnTo>
                  <a:pt x="192315" y="114098"/>
                </a:lnTo>
                <a:lnTo>
                  <a:pt x="192436" y="114007"/>
                </a:lnTo>
                <a:lnTo>
                  <a:pt x="197634" y="111028"/>
                </a:lnTo>
                <a:close/>
                <a:moveTo>
                  <a:pt x="209245" y="111028"/>
                </a:moveTo>
                <a:lnTo>
                  <a:pt x="214443" y="114007"/>
                </a:lnTo>
                <a:lnTo>
                  <a:pt x="214564" y="114098"/>
                </a:lnTo>
                <a:lnTo>
                  <a:pt x="203926" y="114098"/>
                </a:lnTo>
                <a:lnTo>
                  <a:pt x="204017" y="114007"/>
                </a:lnTo>
                <a:lnTo>
                  <a:pt x="209245" y="111028"/>
                </a:lnTo>
                <a:close/>
                <a:moveTo>
                  <a:pt x="220856" y="111028"/>
                </a:moveTo>
                <a:lnTo>
                  <a:pt x="226084" y="114007"/>
                </a:lnTo>
                <a:lnTo>
                  <a:pt x="226175" y="114098"/>
                </a:lnTo>
                <a:lnTo>
                  <a:pt x="215537" y="114098"/>
                </a:lnTo>
                <a:lnTo>
                  <a:pt x="215658" y="114007"/>
                </a:lnTo>
                <a:lnTo>
                  <a:pt x="220856" y="111028"/>
                </a:lnTo>
                <a:close/>
                <a:moveTo>
                  <a:pt x="232498" y="111028"/>
                </a:moveTo>
                <a:lnTo>
                  <a:pt x="237695" y="114007"/>
                </a:lnTo>
                <a:lnTo>
                  <a:pt x="237817" y="114098"/>
                </a:lnTo>
                <a:lnTo>
                  <a:pt x="227178" y="114098"/>
                </a:lnTo>
                <a:lnTo>
                  <a:pt x="227270" y="114007"/>
                </a:lnTo>
                <a:lnTo>
                  <a:pt x="232498" y="111028"/>
                </a:lnTo>
                <a:close/>
                <a:moveTo>
                  <a:pt x="244109" y="111028"/>
                </a:moveTo>
                <a:lnTo>
                  <a:pt x="249337" y="114007"/>
                </a:lnTo>
                <a:lnTo>
                  <a:pt x="249428" y="114098"/>
                </a:lnTo>
                <a:lnTo>
                  <a:pt x="238790" y="114098"/>
                </a:lnTo>
                <a:lnTo>
                  <a:pt x="238911" y="114007"/>
                </a:lnTo>
                <a:lnTo>
                  <a:pt x="244109" y="111028"/>
                </a:lnTo>
                <a:close/>
                <a:moveTo>
                  <a:pt x="255750" y="111028"/>
                </a:moveTo>
                <a:lnTo>
                  <a:pt x="260948" y="114007"/>
                </a:lnTo>
                <a:lnTo>
                  <a:pt x="261070" y="114098"/>
                </a:lnTo>
                <a:lnTo>
                  <a:pt x="250431" y="114098"/>
                </a:lnTo>
                <a:lnTo>
                  <a:pt x="250553" y="114007"/>
                </a:lnTo>
                <a:lnTo>
                  <a:pt x="255750" y="111028"/>
                </a:lnTo>
                <a:close/>
                <a:moveTo>
                  <a:pt x="267362" y="111028"/>
                </a:moveTo>
                <a:lnTo>
                  <a:pt x="272590" y="114007"/>
                </a:lnTo>
                <a:lnTo>
                  <a:pt x="272681" y="114098"/>
                </a:lnTo>
                <a:lnTo>
                  <a:pt x="262042" y="114098"/>
                </a:lnTo>
                <a:lnTo>
                  <a:pt x="262164" y="114007"/>
                </a:lnTo>
                <a:lnTo>
                  <a:pt x="267362" y="111028"/>
                </a:lnTo>
                <a:close/>
                <a:moveTo>
                  <a:pt x="279003" y="111028"/>
                </a:moveTo>
                <a:lnTo>
                  <a:pt x="284322" y="114098"/>
                </a:lnTo>
                <a:lnTo>
                  <a:pt x="273684" y="114098"/>
                </a:lnTo>
                <a:lnTo>
                  <a:pt x="273805" y="114007"/>
                </a:lnTo>
                <a:lnTo>
                  <a:pt x="279003" y="111028"/>
                </a:lnTo>
                <a:close/>
                <a:moveTo>
                  <a:pt x="17023" y="114311"/>
                </a:moveTo>
                <a:lnTo>
                  <a:pt x="11703" y="117411"/>
                </a:lnTo>
                <a:lnTo>
                  <a:pt x="6384" y="114311"/>
                </a:lnTo>
                <a:close/>
                <a:moveTo>
                  <a:pt x="28664" y="114311"/>
                </a:moveTo>
                <a:lnTo>
                  <a:pt x="23345" y="117411"/>
                </a:lnTo>
                <a:lnTo>
                  <a:pt x="18026" y="114311"/>
                </a:lnTo>
                <a:close/>
                <a:moveTo>
                  <a:pt x="40275" y="114311"/>
                </a:moveTo>
                <a:lnTo>
                  <a:pt x="34956" y="117411"/>
                </a:lnTo>
                <a:lnTo>
                  <a:pt x="29637" y="114311"/>
                </a:lnTo>
                <a:close/>
                <a:moveTo>
                  <a:pt x="51886" y="114311"/>
                </a:moveTo>
                <a:lnTo>
                  <a:pt x="46567" y="117411"/>
                </a:lnTo>
                <a:lnTo>
                  <a:pt x="41248" y="114311"/>
                </a:lnTo>
                <a:close/>
                <a:moveTo>
                  <a:pt x="63528" y="114311"/>
                </a:moveTo>
                <a:lnTo>
                  <a:pt x="58209" y="117411"/>
                </a:lnTo>
                <a:lnTo>
                  <a:pt x="52889" y="114311"/>
                </a:lnTo>
                <a:close/>
                <a:moveTo>
                  <a:pt x="75109" y="114311"/>
                </a:moveTo>
                <a:lnTo>
                  <a:pt x="69789" y="117411"/>
                </a:lnTo>
                <a:lnTo>
                  <a:pt x="64470" y="114311"/>
                </a:lnTo>
                <a:close/>
                <a:moveTo>
                  <a:pt x="86750" y="114311"/>
                </a:moveTo>
                <a:lnTo>
                  <a:pt x="81431" y="117411"/>
                </a:lnTo>
                <a:lnTo>
                  <a:pt x="76112" y="114311"/>
                </a:lnTo>
                <a:close/>
                <a:moveTo>
                  <a:pt x="98361" y="114311"/>
                </a:moveTo>
                <a:lnTo>
                  <a:pt x="93042" y="117411"/>
                </a:lnTo>
                <a:lnTo>
                  <a:pt x="87723" y="114311"/>
                </a:lnTo>
                <a:close/>
                <a:moveTo>
                  <a:pt x="110003" y="114311"/>
                </a:moveTo>
                <a:lnTo>
                  <a:pt x="104684" y="117411"/>
                </a:lnTo>
                <a:lnTo>
                  <a:pt x="99364" y="114311"/>
                </a:lnTo>
                <a:close/>
                <a:moveTo>
                  <a:pt x="121614" y="114311"/>
                </a:moveTo>
                <a:lnTo>
                  <a:pt x="116295" y="117411"/>
                </a:lnTo>
                <a:lnTo>
                  <a:pt x="110976" y="114311"/>
                </a:lnTo>
                <a:close/>
                <a:moveTo>
                  <a:pt x="133256" y="114311"/>
                </a:moveTo>
                <a:lnTo>
                  <a:pt x="127936" y="117411"/>
                </a:lnTo>
                <a:lnTo>
                  <a:pt x="122617" y="114311"/>
                </a:lnTo>
                <a:close/>
                <a:moveTo>
                  <a:pt x="144867" y="114311"/>
                </a:moveTo>
                <a:lnTo>
                  <a:pt x="139548" y="117411"/>
                </a:lnTo>
                <a:lnTo>
                  <a:pt x="134228" y="114311"/>
                </a:lnTo>
                <a:close/>
                <a:moveTo>
                  <a:pt x="156478" y="114311"/>
                </a:moveTo>
                <a:lnTo>
                  <a:pt x="151159" y="117411"/>
                </a:lnTo>
                <a:lnTo>
                  <a:pt x="145840" y="114311"/>
                </a:lnTo>
                <a:close/>
                <a:moveTo>
                  <a:pt x="168089" y="114311"/>
                </a:moveTo>
                <a:lnTo>
                  <a:pt x="162770" y="117411"/>
                </a:lnTo>
                <a:lnTo>
                  <a:pt x="157451" y="114311"/>
                </a:lnTo>
                <a:close/>
                <a:moveTo>
                  <a:pt x="179731" y="114311"/>
                </a:moveTo>
                <a:lnTo>
                  <a:pt x="174411" y="117411"/>
                </a:lnTo>
                <a:lnTo>
                  <a:pt x="169092" y="114311"/>
                </a:lnTo>
                <a:close/>
                <a:moveTo>
                  <a:pt x="191342" y="114311"/>
                </a:moveTo>
                <a:lnTo>
                  <a:pt x="186023" y="117411"/>
                </a:lnTo>
                <a:lnTo>
                  <a:pt x="180703" y="114311"/>
                </a:lnTo>
                <a:close/>
                <a:moveTo>
                  <a:pt x="202953" y="114311"/>
                </a:moveTo>
                <a:lnTo>
                  <a:pt x="197634" y="117411"/>
                </a:lnTo>
                <a:lnTo>
                  <a:pt x="192315" y="114311"/>
                </a:lnTo>
                <a:close/>
                <a:moveTo>
                  <a:pt x="214564" y="114311"/>
                </a:moveTo>
                <a:lnTo>
                  <a:pt x="209245" y="117411"/>
                </a:lnTo>
                <a:lnTo>
                  <a:pt x="203926" y="114311"/>
                </a:lnTo>
                <a:close/>
                <a:moveTo>
                  <a:pt x="226175" y="114311"/>
                </a:moveTo>
                <a:lnTo>
                  <a:pt x="220856" y="117411"/>
                </a:lnTo>
                <a:lnTo>
                  <a:pt x="215537" y="114311"/>
                </a:lnTo>
                <a:close/>
                <a:moveTo>
                  <a:pt x="237817" y="114311"/>
                </a:moveTo>
                <a:lnTo>
                  <a:pt x="232498" y="117411"/>
                </a:lnTo>
                <a:lnTo>
                  <a:pt x="227178" y="114311"/>
                </a:lnTo>
                <a:close/>
                <a:moveTo>
                  <a:pt x="249428" y="114311"/>
                </a:moveTo>
                <a:lnTo>
                  <a:pt x="244109" y="117411"/>
                </a:lnTo>
                <a:lnTo>
                  <a:pt x="238790" y="114311"/>
                </a:lnTo>
                <a:close/>
                <a:moveTo>
                  <a:pt x="261070" y="114311"/>
                </a:moveTo>
                <a:lnTo>
                  <a:pt x="255750" y="117411"/>
                </a:lnTo>
                <a:lnTo>
                  <a:pt x="250431" y="114311"/>
                </a:lnTo>
                <a:close/>
                <a:moveTo>
                  <a:pt x="272681" y="114311"/>
                </a:moveTo>
                <a:lnTo>
                  <a:pt x="267362" y="117411"/>
                </a:lnTo>
                <a:lnTo>
                  <a:pt x="262042" y="114311"/>
                </a:lnTo>
                <a:close/>
                <a:moveTo>
                  <a:pt x="284292" y="114311"/>
                </a:moveTo>
                <a:lnTo>
                  <a:pt x="278973" y="117411"/>
                </a:lnTo>
                <a:lnTo>
                  <a:pt x="273653" y="114311"/>
                </a:lnTo>
                <a:close/>
                <a:moveTo>
                  <a:pt x="17174" y="114554"/>
                </a:moveTo>
                <a:lnTo>
                  <a:pt x="11855" y="123733"/>
                </a:lnTo>
                <a:lnTo>
                  <a:pt x="11855" y="117624"/>
                </a:lnTo>
                <a:lnTo>
                  <a:pt x="17174" y="114554"/>
                </a:lnTo>
                <a:close/>
                <a:moveTo>
                  <a:pt x="28816" y="114554"/>
                </a:moveTo>
                <a:lnTo>
                  <a:pt x="23497" y="123733"/>
                </a:lnTo>
                <a:lnTo>
                  <a:pt x="23497" y="117624"/>
                </a:lnTo>
                <a:lnTo>
                  <a:pt x="28816" y="114554"/>
                </a:lnTo>
                <a:close/>
                <a:moveTo>
                  <a:pt x="40427" y="114554"/>
                </a:moveTo>
                <a:lnTo>
                  <a:pt x="35108" y="123733"/>
                </a:lnTo>
                <a:lnTo>
                  <a:pt x="35108" y="117624"/>
                </a:lnTo>
                <a:lnTo>
                  <a:pt x="40427" y="114554"/>
                </a:lnTo>
                <a:close/>
                <a:moveTo>
                  <a:pt x="52008" y="114554"/>
                </a:moveTo>
                <a:lnTo>
                  <a:pt x="46689" y="123733"/>
                </a:lnTo>
                <a:lnTo>
                  <a:pt x="46689" y="117624"/>
                </a:lnTo>
                <a:lnTo>
                  <a:pt x="52008" y="114554"/>
                </a:lnTo>
                <a:close/>
                <a:moveTo>
                  <a:pt x="63650" y="114554"/>
                </a:moveTo>
                <a:lnTo>
                  <a:pt x="58330" y="123733"/>
                </a:lnTo>
                <a:lnTo>
                  <a:pt x="58330" y="117624"/>
                </a:lnTo>
                <a:lnTo>
                  <a:pt x="63650" y="114554"/>
                </a:lnTo>
                <a:close/>
                <a:moveTo>
                  <a:pt x="75261" y="114554"/>
                </a:moveTo>
                <a:lnTo>
                  <a:pt x="69941" y="123733"/>
                </a:lnTo>
                <a:lnTo>
                  <a:pt x="69941" y="117624"/>
                </a:lnTo>
                <a:lnTo>
                  <a:pt x="75261" y="114554"/>
                </a:lnTo>
                <a:close/>
                <a:moveTo>
                  <a:pt x="86902" y="114554"/>
                </a:moveTo>
                <a:lnTo>
                  <a:pt x="81583" y="123733"/>
                </a:lnTo>
                <a:lnTo>
                  <a:pt x="81583" y="117624"/>
                </a:lnTo>
                <a:lnTo>
                  <a:pt x="86902" y="114554"/>
                </a:lnTo>
                <a:close/>
                <a:moveTo>
                  <a:pt x="98513" y="114554"/>
                </a:moveTo>
                <a:lnTo>
                  <a:pt x="93194" y="123733"/>
                </a:lnTo>
                <a:lnTo>
                  <a:pt x="93194" y="117624"/>
                </a:lnTo>
                <a:lnTo>
                  <a:pt x="98513" y="114554"/>
                </a:lnTo>
                <a:close/>
                <a:moveTo>
                  <a:pt x="110155" y="114554"/>
                </a:moveTo>
                <a:lnTo>
                  <a:pt x="104836" y="123733"/>
                </a:lnTo>
                <a:lnTo>
                  <a:pt x="104836" y="117624"/>
                </a:lnTo>
                <a:lnTo>
                  <a:pt x="110155" y="114554"/>
                </a:lnTo>
                <a:close/>
                <a:moveTo>
                  <a:pt x="121736" y="114554"/>
                </a:moveTo>
                <a:lnTo>
                  <a:pt x="116416" y="123733"/>
                </a:lnTo>
                <a:lnTo>
                  <a:pt x="116416" y="117624"/>
                </a:lnTo>
                <a:lnTo>
                  <a:pt x="121736" y="114554"/>
                </a:lnTo>
                <a:close/>
                <a:moveTo>
                  <a:pt x="168241" y="114554"/>
                </a:moveTo>
                <a:lnTo>
                  <a:pt x="162922" y="123733"/>
                </a:lnTo>
                <a:lnTo>
                  <a:pt x="162922" y="117624"/>
                </a:lnTo>
                <a:lnTo>
                  <a:pt x="168241" y="114554"/>
                </a:lnTo>
                <a:close/>
                <a:moveTo>
                  <a:pt x="179822" y="114554"/>
                </a:moveTo>
                <a:lnTo>
                  <a:pt x="174503" y="123733"/>
                </a:lnTo>
                <a:lnTo>
                  <a:pt x="174503" y="117624"/>
                </a:lnTo>
                <a:lnTo>
                  <a:pt x="179822" y="114554"/>
                </a:lnTo>
                <a:close/>
                <a:moveTo>
                  <a:pt x="191463" y="114554"/>
                </a:moveTo>
                <a:lnTo>
                  <a:pt x="186144" y="123733"/>
                </a:lnTo>
                <a:lnTo>
                  <a:pt x="186144" y="117624"/>
                </a:lnTo>
                <a:lnTo>
                  <a:pt x="191463" y="114554"/>
                </a:lnTo>
                <a:close/>
                <a:moveTo>
                  <a:pt x="203075" y="114554"/>
                </a:moveTo>
                <a:lnTo>
                  <a:pt x="197755" y="123733"/>
                </a:lnTo>
                <a:lnTo>
                  <a:pt x="197755" y="117624"/>
                </a:lnTo>
                <a:lnTo>
                  <a:pt x="203075" y="114554"/>
                </a:lnTo>
                <a:close/>
                <a:moveTo>
                  <a:pt x="214716" y="114554"/>
                </a:moveTo>
                <a:lnTo>
                  <a:pt x="209397" y="123733"/>
                </a:lnTo>
                <a:lnTo>
                  <a:pt x="209397" y="117624"/>
                </a:lnTo>
                <a:lnTo>
                  <a:pt x="214716" y="114554"/>
                </a:lnTo>
                <a:close/>
                <a:moveTo>
                  <a:pt x="226327" y="114554"/>
                </a:moveTo>
                <a:lnTo>
                  <a:pt x="221008" y="123733"/>
                </a:lnTo>
                <a:lnTo>
                  <a:pt x="221008" y="117624"/>
                </a:lnTo>
                <a:lnTo>
                  <a:pt x="226327" y="114554"/>
                </a:lnTo>
                <a:close/>
                <a:moveTo>
                  <a:pt x="237969" y="114554"/>
                </a:moveTo>
                <a:lnTo>
                  <a:pt x="232650" y="123733"/>
                </a:lnTo>
                <a:lnTo>
                  <a:pt x="232650" y="117624"/>
                </a:lnTo>
                <a:lnTo>
                  <a:pt x="237969" y="114554"/>
                </a:lnTo>
                <a:close/>
                <a:moveTo>
                  <a:pt x="249550" y="114554"/>
                </a:moveTo>
                <a:lnTo>
                  <a:pt x="244230" y="123733"/>
                </a:lnTo>
                <a:lnTo>
                  <a:pt x="244230" y="117624"/>
                </a:lnTo>
                <a:lnTo>
                  <a:pt x="249550" y="114554"/>
                </a:lnTo>
                <a:close/>
                <a:moveTo>
                  <a:pt x="261191" y="114554"/>
                </a:moveTo>
                <a:lnTo>
                  <a:pt x="255872" y="123733"/>
                </a:lnTo>
                <a:lnTo>
                  <a:pt x="255872" y="117624"/>
                </a:lnTo>
                <a:lnTo>
                  <a:pt x="261191" y="114554"/>
                </a:lnTo>
                <a:close/>
                <a:moveTo>
                  <a:pt x="272802" y="114554"/>
                </a:moveTo>
                <a:lnTo>
                  <a:pt x="267483" y="123733"/>
                </a:lnTo>
                <a:lnTo>
                  <a:pt x="267483" y="117624"/>
                </a:lnTo>
                <a:lnTo>
                  <a:pt x="272802" y="114554"/>
                </a:lnTo>
                <a:close/>
                <a:moveTo>
                  <a:pt x="284444" y="114554"/>
                </a:moveTo>
                <a:lnTo>
                  <a:pt x="279125" y="123733"/>
                </a:lnTo>
                <a:lnTo>
                  <a:pt x="279125" y="117624"/>
                </a:lnTo>
                <a:lnTo>
                  <a:pt x="284444" y="114554"/>
                </a:lnTo>
                <a:close/>
                <a:moveTo>
                  <a:pt x="6262" y="114584"/>
                </a:moveTo>
                <a:lnTo>
                  <a:pt x="11582" y="117624"/>
                </a:lnTo>
                <a:lnTo>
                  <a:pt x="11582" y="123764"/>
                </a:lnTo>
                <a:lnTo>
                  <a:pt x="6262" y="114584"/>
                </a:lnTo>
                <a:close/>
                <a:moveTo>
                  <a:pt x="17904" y="114584"/>
                </a:moveTo>
                <a:lnTo>
                  <a:pt x="23223" y="117624"/>
                </a:lnTo>
                <a:lnTo>
                  <a:pt x="23223" y="123764"/>
                </a:lnTo>
                <a:lnTo>
                  <a:pt x="17904" y="114584"/>
                </a:lnTo>
                <a:close/>
                <a:moveTo>
                  <a:pt x="29515" y="114584"/>
                </a:moveTo>
                <a:lnTo>
                  <a:pt x="34834" y="117624"/>
                </a:lnTo>
                <a:lnTo>
                  <a:pt x="34834" y="123764"/>
                </a:lnTo>
                <a:lnTo>
                  <a:pt x="29515" y="114584"/>
                </a:lnTo>
                <a:close/>
                <a:moveTo>
                  <a:pt x="41126" y="114584"/>
                </a:moveTo>
                <a:lnTo>
                  <a:pt x="46446" y="117624"/>
                </a:lnTo>
                <a:lnTo>
                  <a:pt x="46446" y="123764"/>
                </a:lnTo>
                <a:lnTo>
                  <a:pt x="41126" y="114584"/>
                </a:lnTo>
                <a:close/>
                <a:moveTo>
                  <a:pt x="52737" y="114584"/>
                </a:moveTo>
                <a:lnTo>
                  <a:pt x="58057" y="117624"/>
                </a:lnTo>
                <a:lnTo>
                  <a:pt x="58057" y="123764"/>
                </a:lnTo>
                <a:lnTo>
                  <a:pt x="52737" y="114584"/>
                </a:lnTo>
                <a:close/>
                <a:moveTo>
                  <a:pt x="64379" y="114584"/>
                </a:moveTo>
                <a:lnTo>
                  <a:pt x="69698" y="117624"/>
                </a:lnTo>
                <a:lnTo>
                  <a:pt x="69698" y="123764"/>
                </a:lnTo>
                <a:lnTo>
                  <a:pt x="64379" y="114584"/>
                </a:lnTo>
                <a:close/>
                <a:moveTo>
                  <a:pt x="75990" y="114584"/>
                </a:moveTo>
                <a:lnTo>
                  <a:pt x="81309" y="117624"/>
                </a:lnTo>
                <a:lnTo>
                  <a:pt x="81309" y="123764"/>
                </a:lnTo>
                <a:lnTo>
                  <a:pt x="75990" y="114584"/>
                </a:lnTo>
                <a:close/>
                <a:moveTo>
                  <a:pt x="87632" y="114584"/>
                </a:moveTo>
                <a:lnTo>
                  <a:pt x="92951" y="117624"/>
                </a:lnTo>
                <a:lnTo>
                  <a:pt x="92951" y="123764"/>
                </a:lnTo>
                <a:lnTo>
                  <a:pt x="87632" y="114584"/>
                </a:lnTo>
                <a:close/>
                <a:moveTo>
                  <a:pt x="99243" y="114584"/>
                </a:moveTo>
                <a:lnTo>
                  <a:pt x="104562" y="117624"/>
                </a:lnTo>
                <a:lnTo>
                  <a:pt x="104562" y="123764"/>
                </a:lnTo>
                <a:lnTo>
                  <a:pt x="99243" y="114584"/>
                </a:lnTo>
                <a:close/>
                <a:moveTo>
                  <a:pt x="110824" y="114584"/>
                </a:moveTo>
                <a:lnTo>
                  <a:pt x="116143" y="117624"/>
                </a:lnTo>
                <a:lnTo>
                  <a:pt x="116143" y="123764"/>
                </a:lnTo>
                <a:lnTo>
                  <a:pt x="110824" y="114584"/>
                </a:lnTo>
                <a:close/>
                <a:moveTo>
                  <a:pt x="157329" y="114554"/>
                </a:moveTo>
                <a:lnTo>
                  <a:pt x="162648" y="117624"/>
                </a:lnTo>
                <a:lnTo>
                  <a:pt x="162648" y="123764"/>
                </a:lnTo>
                <a:lnTo>
                  <a:pt x="157329" y="114554"/>
                </a:lnTo>
                <a:close/>
                <a:moveTo>
                  <a:pt x="168971" y="114554"/>
                </a:moveTo>
                <a:lnTo>
                  <a:pt x="174290" y="117624"/>
                </a:lnTo>
                <a:lnTo>
                  <a:pt x="174290" y="123764"/>
                </a:lnTo>
                <a:lnTo>
                  <a:pt x="168971" y="114554"/>
                </a:lnTo>
                <a:close/>
                <a:moveTo>
                  <a:pt x="180551" y="114554"/>
                </a:moveTo>
                <a:lnTo>
                  <a:pt x="185871" y="117624"/>
                </a:lnTo>
                <a:lnTo>
                  <a:pt x="185871" y="123764"/>
                </a:lnTo>
                <a:lnTo>
                  <a:pt x="180551" y="114554"/>
                </a:lnTo>
                <a:close/>
                <a:moveTo>
                  <a:pt x="192193" y="114554"/>
                </a:moveTo>
                <a:lnTo>
                  <a:pt x="197512" y="117624"/>
                </a:lnTo>
                <a:lnTo>
                  <a:pt x="197512" y="123764"/>
                </a:lnTo>
                <a:lnTo>
                  <a:pt x="192193" y="114554"/>
                </a:lnTo>
                <a:close/>
                <a:moveTo>
                  <a:pt x="203804" y="114554"/>
                </a:moveTo>
                <a:lnTo>
                  <a:pt x="209123" y="117624"/>
                </a:lnTo>
                <a:lnTo>
                  <a:pt x="209123" y="123764"/>
                </a:lnTo>
                <a:lnTo>
                  <a:pt x="203804" y="114554"/>
                </a:lnTo>
                <a:close/>
                <a:moveTo>
                  <a:pt x="215446" y="114554"/>
                </a:moveTo>
                <a:lnTo>
                  <a:pt x="220765" y="117624"/>
                </a:lnTo>
                <a:lnTo>
                  <a:pt x="220765" y="123764"/>
                </a:lnTo>
                <a:lnTo>
                  <a:pt x="215446" y="114554"/>
                </a:lnTo>
                <a:close/>
                <a:moveTo>
                  <a:pt x="227057" y="114554"/>
                </a:moveTo>
                <a:lnTo>
                  <a:pt x="232376" y="117624"/>
                </a:lnTo>
                <a:lnTo>
                  <a:pt x="232376" y="123764"/>
                </a:lnTo>
                <a:lnTo>
                  <a:pt x="227057" y="114554"/>
                </a:lnTo>
                <a:close/>
                <a:moveTo>
                  <a:pt x="238668" y="114554"/>
                </a:moveTo>
                <a:lnTo>
                  <a:pt x="243987" y="117624"/>
                </a:lnTo>
                <a:lnTo>
                  <a:pt x="243987" y="123764"/>
                </a:lnTo>
                <a:lnTo>
                  <a:pt x="238668" y="114554"/>
                </a:lnTo>
                <a:close/>
                <a:moveTo>
                  <a:pt x="250279" y="114554"/>
                </a:moveTo>
                <a:lnTo>
                  <a:pt x="255598" y="117624"/>
                </a:lnTo>
                <a:lnTo>
                  <a:pt x="255598" y="123764"/>
                </a:lnTo>
                <a:lnTo>
                  <a:pt x="250279" y="114554"/>
                </a:lnTo>
                <a:close/>
                <a:moveTo>
                  <a:pt x="261890" y="114554"/>
                </a:moveTo>
                <a:lnTo>
                  <a:pt x="267210" y="117624"/>
                </a:lnTo>
                <a:lnTo>
                  <a:pt x="267210" y="123764"/>
                </a:lnTo>
                <a:lnTo>
                  <a:pt x="261890" y="114554"/>
                </a:lnTo>
                <a:close/>
                <a:moveTo>
                  <a:pt x="273532" y="114554"/>
                </a:moveTo>
                <a:lnTo>
                  <a:pt x="278851" y="117624"/>
                </a:lnTo>
                <a:lnTo>
                  <a:pt x="278851" y="123764"/>
                </a:lnTo>
                <a:lnTo>
                  <a:pt x="273532" y="114554"/>
                </a:lnTo>
                <a:close/>
                <a:moveTo>
                  <a:pt x="122465" y="114584"/>
                </a:moveTo>
                <a:lnTo>
                  <a:pt x="127784" y="117654"/>
                </a:lnTo>
                <a:lnTo>
                  <a:pt x="127784" y="123794"/>
                </a:lnTo>
                <a:lnTo>
                  <a:pt x="122465" y="114584"/>
                </a:lnTo>
                <a:close/>
                <a:moveTo>
                  <a:pt x="133377" y="114554"/>
                </a:moveTo>
                <a:lnTo>
                  <a:pt x="128058" y="123794"/>
                </a:lnTo>
                <a:lnTo>
                  <a:pt x="128058" y="117624"/>
                </a:lnTo>
                <a:lnTo>
                  <a:pt x="133377" y="114554"/>
                </a:lnTo>
                <a:close/>
                <a:moveTo>
                  <a:pt x="134076" y="114584"/>
                </a:moveTo>
                <a:lnTo>
                  <a:pt x="139396" y="117654"/>
                </a:lnTo>
                <a:lnTo>
                  <a:pt x="139396" y="123794"/>
                </a:lnTo>
                <a:lnTo>
                  <a:pt x="134076" y="114584"/>
                </a:lnTo>
                <a:close/>
                <a:moveTo>
                  <a:pt x="144988" y="114554"/>
                </a:moveTo>
                <a:lnTo>
                  <a:pt x="139669" y="123794"/>
                </a:lnTo>
                <a:lnTo>
                  <a:pt x="139669" y="117624"/>
                </a:lnTo>
                <a:lnTo>
                  <a:pt x="144988" y="114554"/>
                </a:lnTo>
                <a:close/>
                <a:moveTo>
                  <a:pt x="145718" y="114584"/>
                </a:moveTo>
                <a:lnTo>
                  <a:pt x="151037" y="117654"/>
                </a:lnTo>
                <a:lnTo>
                  <a:pt x="151037" y="123794"/>
                </a:lnTo>
                <a:lnTo>
                  <a:pt x="145718" y="114584"/>
                </a:lnTo>
                <a:close/>
                <a:moveTo>
                  <a:pt x="156630" y="114554"/>
                </a:moveTo>
                <a:lnTo>
                  <a:pt x="151311" y="123794"/>
                </a:lnTo>
                <a:lnTo>
                  <a:pt x="151311" y="117624"/>
                </a:lnTo>
                <a:lnTo>
                  <a:pt x="156630" y="114554"/>
                </a:lnTo>
                <a:close/>
                <a:moveTo>
                  <a:pt x="17661" y="114706"/>
                </a:moveTo>
                <a:lnTo>
                  <a:pt x="22980" y="123885"/>
                </a:lnTo>
                <a:lnTo>
                  <a:pt x="22980" y="123885"/>
                </a:lnTo>
                <a:lnTo>
                  <a:pt x="20518" y="122457"/>
                </a:lnTo>
                <a:lnTo>
                  <a:pt x="17661" y="120846"/>
                </a:lnTo>
                <a:lnTo>
                  <a:pt x="17661" y="114706"/>
                </a:lnTo>
                <a:close/>
                <a:moveTo>
                  <a:pt x="29302" y="114706"/>
                </a:moveTo>
                <a:lnTo>
                  <a:pt x="34622" y="123885"/>
                </a:lnTo>
                <a:lnTo>
                  <a:pt x="34622" y="123885"/>
                </a:lnTo>
                <a:lnTo>
                  <a:pt x="32160" y="122457"/>
                </a:lnTo>
                <a:lnTo>
                  <a:pt x="29302" y="120846"/>
                </a:lnTo>
                <a:lnTo>
                  <a:pt x="29302" y="114706"/>
                </a:lnTo>
                <a:close/>
                <a:moveTo>
                  <a:pt x="40883" y="114706"/>
                </a:moveTo>
                <a:lnTo>
                  <a:pt x="46202" y="123885"/>
                </a:lnTo>
                <a:lnTo>
                  <a:pt x="46202" y="123885"/>
                </a:lnTo>
                <a:lnTo>
                  <a:pt x="43740" y="122457"/>
                </a:lnTo>
                <a:lnTo>
                  <a:pt x="40883" y="120846"/>
                </a:lnTo>
                <a:lnTo>
                  <a:pt x="40883" y="114706"/>
                </a:lnTo>
                <a:close/>
                <a:moveTo>
                  <a:pt x="52525" y="114706"/>
                </a:moveTo>
                <a:lnTo>
                  <a:pt x="57844" y="123885"/>
                </a:lnTo>
                <a:lnTo>
                  <a:pt x="57844" y="123885"/>
                </a:lnTo>
                <a:lnTo>
                  <a:pt x="55351" y="122457"/>
                </a:lnTo>
                <a:lnTo>
                  <a:pt x="52525" y="120846"/>
                </a:lnTo>
                <a:lnTo>
                  <a:pt x="52525" y="114706"/>
                </a:lnTo>
                <a:close/>
                <a:moveTo>
                  <a:pt x="64136" y="114706"/>
                </a:moveTo>
                <a:lnTo>
                  <a:pt x="69455" y="123885"/>
                </a:lnTo>
                <a:lnTo>
                  <a:pt x="69455" y="123885"/>
                </a:lnTo>
                <a:lnTo>
                  <a:pt x="66993" y="122457"/>
                </a:lnTo>
                <a:lnTo>
                  <a:pt x="64136" y="120846"/>
                </a:lnTo>
                <a:lnTo>
                  <a:pt x="64136" y="114706"/>
                </a:lnTo>
                <a:close/>
                <a:moveTo>
                  <a:pt x="87389" y="114706"/>
                </a:moveTo>
                <a:lnTo>
                  <a:pt x="92708" y="123885"/>
                </a:lnTo>
                <a:lnTo>
                  <a:pt x="92708" y="123885"/>
                </a:lnTo>
                <a:lnTo>
                  <a:pt x="90215" y="122487"/>
                </a:lnTo>
                <a:lnTo>
                  <a:pt x="87389" y="120846"/>
                </a:lnTo>
                <a:lnTo>
                  <a:pt x="87389" y="114706"/>
                </a:lnTo>
                <a:close/>
                <a:moveTo>
                  <a:pt x="110611" y="114706"/>
                </a:moveTo>
                <a:lnTo>
                  <a:pt x="115930" y="123885"/>
                </a:lnTo>
                <a:lnTo>
                  <a:pt x="115930" y="123885"/>
                </a:lnTo>
                <a:lnTo>
                  <a:pt x="113468" y="122457"/>
                </a:lnTo>
                <a:lnTo>
                  <a:pt x="110611" y="120846"/>
                </a:lnTo>
                <a:lnTo>
                  <a:pt x="110611" y="114706"/>
                </a:lnTo>
                <a:close/>
                <a:moveTo>
                  <a:pt x="133864" y="114706"/>
                </a:moveTo>
                <a:lnTo>
                  <a:pt x="139183" y="123885"/>
                </a:lnTo>
                <a:lnTo>
                  <a:pt x="139183" y="123885"/>
                </a:lnTo>
                <a:lnTo>
                  <a:pt x="136721" y="122487"/>
                </a:lnTo>
                <a:lnTo>
                  <a:pt x="133864" y="120846"/>
                </a:lnTo>
                <a:lnTo>
                  <a:pt x="133864" y="114706"/>
                </a:lnTo>
                <a:close/>
                <a:moveTo>
                  <a:pt x="215202" y="114706"/>
                </a:moveTo>
                <a:lnTo>
                  <a:pt x="220522" y="123885"/>
                </a:lnTo>
                <a:lnTo>
                  <a:pt x="220522" y="123885"/>
                </a:lnTo>
                <a:lnTo>
                  <a:pt x="218060" y="122487"/>
                </a:lnTo>
                <a:lnTo>
                  <a:pt x="215202" y="120846"/>
                </a:lnTo>
                <a:lnTo>
                  <a:pt x="215202" y="114706"/>
                </a:lnTo>
                <a:close/>
                <a:moveTo>
                  <a:pt x="284657" y="114706"/>
                </a:moveTo>
                <a:lnTo>
                  <a:pt x="284657" y="120846"/>
                </a:lnTo>
                <a:lnTo>
                  <a:pt x="279337" y="123885"/>
                </a:lnTo>
                <a:lnTo>
                  <a:pt x="284657" y="114706"/>
                </a:lnTo>
                <a:close/>
                <a:moveTo>
                  <a:pt x="6050" y="114706"/>
                </a:moveTo>
                <a:lnTo>
                  <a:pt x="11369" y="123885"/>
                </a:lnTo>
                <a:lnTo>
                  <a:pt x="8907" y="122487"/>
                </a:lnTo>
                <a:lnTo>
                  <a:pt x="6050" y="120846"/>
                </a:lnTo>
                <a:lnTo>
                  <a:pt x="6050" y="114706"/>
                </a:lnTo>
                <a:close/>
                <a:moveTo>
                  <a:pt x="75777" y="114706"/>
                </a:moveTo>
                <a:lnTo>
                  <a:pt x="81097" y="123885"/>
                </a:lnTo>
                <a:lnTo>
                  <a:pt x="78604" y="122457"/>
                </a:lnTo>
                <a:lnTo>
                  <a:pt x="75777" y="120846"/>
                </a:lnTo>
                <a:lnTo>
                  <a:pt x="75777" y="114706"/>
                </a:lnTo>
                <a:close/>
                <a:moveTo>
                  <a:pt x="99030" y="114706"/>
                </a:moveTo>
                <a:lnTo>
                  <a:pt x="104349" y="123885"/>
                </a:lnTo>
                <a:lnTo>
                  <a:pt x="101857" y="122457"/>
                </a:lnTo>
                <a:lnTo>
                  <a:pt x="99030" y="120846"/>
                </a:lnTo>
                <a:lnTo>
                  <a:pt x="99030" y="114706"/>
                </a:lnTo>
                <a:close/>
                <a:moveTo>
                  <a:pt x="122222" y="114706"/>
                </a:moveTo>
                <a:lnTo>
                  <a:pt x="127541" y="123885"/>
                </a:lnTo>
                <a:lnTo>
                  <a:pt x="125079" y="122457"/>
                </a:lnTo>
                <a:lnTo>
                  <a:pt x="122222" y="120846"/>
                </a:lnTo>
                <a:lnTo>
                  <a:pt x="122222" y="114706"/>
                </a:lnTo>
                <a:close/>
                <a:moveTo>
                  <a:pt x="145475" y="114706"/>
                </a:moveTo>
                <a:lnTo>
                  <a:pt x="150794" y="123885"/>
                </a:lnTo>
                <a:lnTo>
                  <a:pt x="148332" y="122487"/>
                </a:lnTo>
                <a:lnTo>
                  <a:pt x="145475" y="120846"/>
                </a:lnTo>
                <a:lnTo>
                  <a:pt x="145475" y="114706"/>
                </a:lnTo>
                <a:close/>
                <a:moveTo>
                  <a:pt x="157086" y="114706"/>
                </a:moveTo>
                <a:lnTo>
                  <a:pt x="162405" y="123885"/>
                </a:lnTo>
                <a:lnTo>
                  <a:pt x="159913" y="122487"/>
                </a:lnTo>
                <a:lnTo>
                  <a:pt x="157086" y="120846"/>
                </a:lnTo>
                <a:lnTo>
                  <a:pt x="157086" y="114706"/>
                </a:lnTo>
                <a:close/>
                <a:moveTo>
                  <a:pt x="168697" y="114706"/>
                </a:moveTo>
                <a:lnTo>
                  <a:pt x="174016" y="123885"/>
                </a:lnTo>
                <a:lnTo>
                  <a:pt x="171554" y="122487"/>
                </a:lnTo>
                <a:lnTo>
                  <a:pt x="168697" y="120846"/>
                </a:lnTo>
                <a:lnTo>
                  <a:pt x="168697" y="114706"/>
                </a:lnTo>
                <a:close/>
                <a:moveTo>
                  <a:pt x="180339" y="114706"/>
                </a:moveTo>
                <a:lnTo>
                  <a:pt x="185658" y="123885"/>
                </a:lnTo>
                <a:lnTo>
                  <a:pt x="183165" y="122487"/>
                </a:lnTo>
                <a:lnTo>
                  <a:pt x="180339" y="120846"/>
                </a:lnTo>
                <a:lnTo>
                  <a:pt x="180339" y="114706"/>
                </a:lnTo>
                <a:close/>
                <a:moveTo>
                  <a:pt x="191950" y="114706"/>
                </a:moveTo>
                <a:lnTo>
                  <a:pt x="197269" y="123885"/>
                </a:lnTo>
                <a:lnTo>
                  <a:pt x="194807" y="122487"/>
                </a:lnTo>
                <a:lnTo>
                  <a:pt x="191950" y="120846"/>
                </a:lnTo>
                <a:lnTo>
                  <a:pt x="191950" y="114706"/>
                </a:lnTo>
                <a:close/>
                <a:moveTo>
                  <a:pt x="203591" y="114706"/>
                </a:moveTo>
                <a:lnTo>
                  <a:pt x="208911" y="123885"/>
                </a:lnTo>
                <a:lnTo>
                  <a:pt x="206418" y="122487"/>
                </a:lnTo>
                <a:lnTo>
                  <a:pt x="203591" y="120846"/>
                </a:lnTo>
                <a:lnTo>
                  <a:pt x="203591" y="114706"/>
                </a:lnTo>
                <a:close/>
                <a:moveTo>
                  <a:pt x="226783" y="114706"/>
                </a:moveTo>
                <a:lnTo>
                  <a:pt x="232103" y="123885"/>
                </a:lnTo>
                <a:lnTo>
                  <a:pt x="229640" y="122487"/>
                </a:lnTo>
                <a:lnTo>
                  <a:pt x="226783" y="120846"/>
                </a:lnTo>
                <a:lnTo>
                  <a:pt x="226783" y="114706"/>
                </a:lnTo>
                <a:close/>
                <a:moveTo>
                  <a:pt x="238425" y="114706"/>
                </a:moveTo>
                <a:lnTo>
                  <a:pt x="243744" y="123885"/>
                </a:lnTo>
                <a:lnTo>
                  <a:pt x="241282" y="122487"/>
                </a:lnTo>
                <a:lnTo>
                  <a:pt x="238425" y="120846"/>
                </a:lnTo>
                <a:lnTo>
                  <a:pt x="238425" y="114706"/>
                </a:lnTo>
                <a:close/>
                <a:moveTo>
                  <a:pt x="250036" y="114706"/>
                </a:moveTo>
                <a:lnTo>
                  <a:pt x="255355" y="123885"/>
                </a:lnTo>
                <a:lnTo>
                  <a:pt x="252893" y="122487"/>
                </a:lnTo>
                <a:lnTo>
                  <a:pt x="250036" y="120846"/>
                </a:lnTo>
                <a:lnTo>
                  <a:pt x="250036" y="114706"/>
                </a:lnTo>
                <a:close/>
                <a:moveTo>
                  <a:pt x="261678" y="114706"/>
                </a:moveTo>
                <a:lnTo>
                  <a:pt x="266997" y="123885"/>
                </a:lnTo>
                <a:lnTo>
                  <a:pt x="264535" y="122487"/>
                </a:lnTo>
                <a:lnTo>
                  <a:pt x="261678" y="120846"/>
                </a:lnTo>
                <a:lnTo>
                  <a:pt x="261678" y="114706"/>
                </a:lnTo>
                <a:close/>
                <a:moveTo>
                  <a:pt x="273046" y="114706"/>
                </a:moveTo>
                <a:lnTo>
                  <a:pt x="273046" y="120846"/>
                </a:lnTo>
                <a:lnTo>
                  <a:pt x="270188" y="122487"/>
                </a:lnTo>
                <a:lnTo>
                  <a:pt x="267726" y="123885"/>
                </a:lnTo>
                <a:lnTo>
                  <a:pt x="273046" y="114706"/>
                </a:lnTo>
                <a:close/>
                <a:moveTo>
                  <a:pt x="273289" y="114706"/>
                </a:moveTo>
                <a:lnTo>
                  <a:pt x="278608" y="123885"/>
                </a:lnTo>
                <a:lnTo>
                  <a:pt x="276146" y="122487"/>
                </a:lnTo>
                <a:lnTo>
                  <a:pt x="273289" y="120846"/>
                </a:lnTo>
                <a:lnTo>
                  <a:pt x="273289" y="114706"/>
                </a:lnTo>
                <a:close/>
                <a:moveTo>
                  <a:pt x="40610" y="114706"/>
                </a:moveTo>
                <a:lnTo>
                  <a:pt x="40610" y="120846"/>
                </a:lnTo>
                <a:lnTo>
                  <a:pt x="37783" y="122487"/>
                </a:lnTo>
                <a:lnTo>
                  <a:pt x="35290" y="123946"/>
                </a:lnTo>
                <a:lnTo>
                  <a:pt x="35290" y="123946"/>
                </a:lnTo>
                <a:lnTo>
                  <a:pt x="40610" y="114706"/>
                </a:lnTo>
                <a:close/>
                <a:moveTo>
                  <a:pt x="87115" y="114706"/>
                </a:moveTo>
                <a:lnTo>
                  <a:pt x="87115" y="120846"/>
                </a:lnTo>
                <a:lnTo>
                  <a:pt x="84288" y="122487"/>
                </a:lnTo>
                <a:lnTo>
                  <a:pt x="81796" y="123946"/>
                </a:lnTo>
                <a:lnTo>
                  <a:pt x="81796" y="123946"/>
                </a:lnTo>
                <a:lnTo>
                  <a:pt x="87115" y="114706"/>
                </a:lnTo>
                <a:close/>
                <a:moveTo>
                  <a:pt x="17418" y="114706"/>
                </a:moveTo>
                <a:lnTo>
                  <a:pt x="17418" y="120846"/>
                </a:lnTo>
                <a:lnTo>
                  <a:pt x="14560" y="122487"/>
                </a:lnTo>
                <a:lnTo>
                  <a:pt x="12098" y="123946"/>
                </a:lnTo>
                <a:lnTo>
                  <a:pt x="12098" y="123946"/>
                </a:lnTo>
                <a:lnTo>
                  <a:pt x="17418" y="114706"/>
                </a:lnTo>
                <a:close/>
                <a:moveTo>
                  <a:pt x="52251" y="114706"/>
                </a:moveTo>
                <a:lnTo>
                  <a:pt x="52251" y="120846"/>
                </a:lnTo>
                <a:lnTo>
                  <a:pt x="49394" y="122487"/>
                </a:lnTo>
                <a:lnTo>
                  <a:pt x="46932" y="123946"/>
                </a:lnTo>
                <a:lnTo>
                  <a:pt x="46932" y="123946"/>
                </a:lnTo>
                <a:lnTo>
                  <a:pt x="52251" y="114706"/>
                </a:lnTo>
                <a:close/>
                <a:moveTo>
                  <a:pt x="29029" y="114706"/>
                </a:moveTo>
                <a:lnTo>
                  <a:pt x="29029" y="120846"/>
                </a:lnTo>
                <a:lnTo>
                  <a:pt x="26172" y="122487"/>
                </a:lnTo>
                <a:lnTo>
                  <a:pt x="23710" y="123946"/>
                </a:lnTo>
                <a:lnTo>
                  <a:pt x="29029" y="114706"/>
                </a:lnTo>
                <a:close/>
                <a:moveTo>
                  <a:pt x="63862" y="114706"/>
                </a:moveTo>
                <a:lnTo>
                  <a:pt x="63862" y="120846"/>
                </a:lnTo>
                <a:lnTo>
                  <a:pt x="61005" y="122487"/>
                </a:lnTo>
                <a:lnTo>
                  <a:pt x="58543" y="123946"/>
                </a:lnTo>
                <a:lnTo>
                  <a:pt x="63862" y="114706"/>
                </a:lnTo>
                <a:close/>
                <a:moveTo>
                  <a:pt x="75504" y="114706"/>
                </a:moveTo>
                <a:lnTo>
                  <a:pt x="75504" y="120846"/>
                </a:lnTo>
                <a:lnTo>
                  <a:pt x="72647" y="122487"/>
                </a:lnTo>
                <a:lnTo>
                  <a:pt x="70185" y="123946"/>
                </a:lnTo>
                <a:lnTo>
                  <a:pt x="75504" y="114706"/>
                </a:lnTo>
                <a:close/>
                <a:moveTo>
                  <a:pt x="98757" y="114706"/>
                </a:moveTo>
                <a:lnTo>
                  <a:pt x="98757" y="120846"/>
                </a:lnTo>
                <a:lnTo>
                  <a:pt x="95899" y="122487"/>
                </a:lnTo>
                <a:lnTo>
                  <a:pt x="93437" y="123946"/>
                </a:lnTo>
                <a:lnTo>
                  <a:pt x="98757" y="114706"/>
                </a:lnTo>
                <a:close/>
                <a:moveTo>
                  <a:pt x="110337" y="114706"/>
                </a:moveTo>
                <a:lnTo>
                  <a:pt x="110337" y="120846"/>
                </a:lnTo>
                <a:lnTo>
                  <a:pt x="107480" y="122487"/>
                </a:lnTo>
                <a:lnTo>
                  <a:pt x="105018" y="123946"/>
                </a:lnTo>
                <a:lnTo>
                  <a:pt x="110337" y="114706"/>
                </a:lnTo>
                <a:close/>
                <a:moveTo>
                  <a:pt x="121979" y="114706"/>
                </a:moveTo>
                <a:lnTo>
                  <a:pt x="121979" y="120846"/>
                </a:lnTo>
                <a:lnTo>
                  <a:pt x="119122" y="122487"/>
                </a:lnTo>
                <a:lnTo>
                  <a:pt x="116660" y="123946"/>
                </a:lnTo>
                <a:lnTo>
                  <a:pt x="121979" y="114706"/>
                </a:lnTo>
                <a:close/>
                <a:moveTo>
                  <a:pt x="133590" y="114736"/>
                </a:moveTo>
                <a:lnTo>
                  <a:pt x="133590" y="120846"/>
                </a:lnTo>
                <a:lnTo>
                  <a:pt x="130733" y="122487"/>
                </a:lnTo>
                <a:lnTo>
                  <a:pt x="128271" y="123946"/>
                </a:lnTo>
                <a:lnTo>
                  <a:pt x="133590" y="114736"/>
                </a:lnTo>
                <a:close/>
                <a:moveTo>
                  <a:pt x="145232" y="114736"/>
                </a:moveTo>
                <a:lnTo>
                  <a:pt x="145232" y="120846"/>
                </a:lnTo>
                <a:lnTo>
                  <a:pt x="142374" y="122487"/>
                </a:lnTo>
                <a:lnTo>
                  <a:pt x="139912" y="123946"/>
                </a:lnTo>
                <a:lnTo>
                  <a:pt x="145232" y="114736"/>
                </a:lnTo>
                <a:close/>
                <a:moveTo>
                  <a:pt x="156843" y="114736"/>
                </a:moveTo>
                <a:lnTo>
                  <a:pt x="156843" y="120846"/>
                </a:lnTo>
                <a:lnTo>
                  <a:pt x="153986" y="122487"/>
                </a:lnTo>
                <a:lnTo>
                  <a:pt x="151523" y="123946"/>
                </a:lnTo>
                <a:lnTo>
                  <a:pt x="156843" y="114736"/>
                </a:lnTo>
                <a:close/>
                <a:moveTo>
                  <a:pt x="168484" y="114736"/>
                </a:moveTo>
                <a:lnTo>
                  <a:pt x="168484" y="120846"/>
                </a:lnTo>
                <a:lnTo>
                  <a:pt x="165627" y="122487"/>
                </a:lnTo>
                <a:lnTo>
                  <a:pt x="163165" y="123946"/>
                </a:lnTo>
                <a:lnTo>
                  <a:pt x="168484" y="114736"/>
                </a:lnTo>
                <a:close/>
                <a:moveTo>
                  <a:pt x="180065" y="114736"/>
                </a:moveTo>
                <a:lnTo>
                  <a:pt x="180065" y="120846"/>
                </a:lnTo>
                <a:lnTo>
                  <a:pt x="177208" y="122487"/>
                </a:lnTo>
                <a:lnTo>
                  <a:pt x="174746" y="123946"/>
                </a:lnTo>
                <a:lnTo>
                  <a:pt x="180065" y="114736"/>
                </a:lnTo>
                <a:close/>
                <a:moveTo>
                  <a:pt x="191676" y="114736"/>
                </a:moveTo>
                <a:lnTo>
                  <a:pt x="191676" y="120846"/>
                </a:lnTo>
                <a:lnTo>
                  <a:pt x="188849" y="122487"/>
                </a:lnTo>
                <a:lnTo>
                  <a:pt x="186357" y="123946"/>
                </a:lnTo>
                <a:lnTo>
                  <a:pt x="191676" y="114736"/>
                </a:lnTo>
                <a:close/>
                <a:moveTo>
                  <a:pt x="203318" y="114736"/>
                </a:moveTo>
                <a:lnTo>
                  <a:pt x="203318" y="120846"/>
                </a:lnTo>
                <a:lnTo>
                  <a:pt x="200461" y="122487"/>
                </a:lnTo>
                <a:lnTo>
                  <a:pt x="197999" y="123946"/>
                </a:lnTo>
                <a:lnTo>
                  <a:pt x="203318" y="114736"/>
                </a:lnTo>
                <a:close/>
                <a:moveTo>
                  <a:pt x="214929" y="114736"/>
                </a:moveTo>
                <a:lnTo>
                  <a:pt x="214929" y="120846"/>
                </a:lnTo>
                <a:lnTo>
                  <a:pt x="212072" y="122487"/>
                </a:lnTo>
                <a:lnTo>
                  <a:pt x="209610" y="123946"/>
                </a:lnTo>
                <a:lnTo>
                  <a:pt x="214929" y="114736"/>
                </a:lnTo>
                <a:close/>
                <a:moveTo>
                  <a:pt x="226570" y="114736"/>
                </a:moveTo>
                <a:lnTo>
                  <a:pt x="226570" y="120846"/>
                </a:lnTo>
                <a:lnTo>
                  <a:pt x="223713" y="122487"/>
                </a:lnTo>
                <a:lnTo>
                  <a:pt x="221251" y="123946"/>
                </a:lnTo>
                <a:lnTo>
                  <a:pt x="226570" y="114736"/>
                </a:lnTo>
                <a:close/>
                <a:moveTo>
                  <a:pt x="238182" y="114736"/>
                </a:moveTo>
                <a:lnTo>
                  <a:pt x="238182" y="120846"/>
                </a:lnTo>
                <a:lnTo>
                  <a:pt x="235355" y="122487"/>
                </a:lnTo>
                <a:lnTo>
                  <a:pt x="232862" y="123946"/>
                </a:lnTo>
                <a:lnTo>
                  <a:pt x="238182" y="114736"/>
                </a:lnTo>
                <a:close/>
                <a:moveTo>
                  <a:pt x="249793" y="114736"/>
                </a:moveTo>
                <a:lnTo>
                  <a:pt x="249793" y="120846"/>
                </a:lnTo>
                <a:lnTo>
                  <a:pt x="246936" y="122487"/>
                </a:lnTo>
                <a:lnTo>
                  <a:pt x="244474" y="123946"/>
                </a:lnTo>
                <a:lnTo>
                  <a:pt x="249793" y="114736"/>
                </a:lnTo>
                <a:close/>
                <a:moveTo>
                  <a:pt x="261404" y="114736"/>
                </a:moveTo>
                <a:lnTo>
                  <a:pt x="261404" y="120846"/>
                </a:lnTo>
                <a:lnTo>
                  <a:pt x="258547" y="122487"/>
                </a:lnTo>
                <a:lnTo>
                  <a:pt x="256085" y="123946"/>
                </a:lnTo>
                <a:lnTo>
                  <a:pt x="261404" y="114736"/>
                </a:lnTo>
                <a:close/>
                <a:moveTo>
                  <a:pt x="156964" y="121058"/>
                </a:moveTo>
                <a:lnTo>
                  <a:pt x="159822" y="122669"/>
                </a:lnTo>
                <a:lnTo>
                  <a:pt x="162284" y="124128"/>
                </a:lnTo>
                <a:lnTo>
                  <a:pt x="151645" y="124128"/>
                </a:lnTo>
                <a:lnTo>
                  <a:pt x="154107" y="122669"/>
                </a:lnTo>
                <a:lnTo>
                  <a:pt x="156964" y="121058"/>
                </a:lnTo>
                <a:close/>
                <a:moveTo>
                  <a:pt x="168575" y="121058"/>
                </a:moveTo>
                <a:lnTo>
                  <a:pt x="171433" y="122669"/>
                </a:lnTo>
                <a:lnTo>
                  <a:pt x="173895" y="124128"/>
                </a:lnTo>
                <a:lnTo>
                  <a:pt x="163256" y="124128"/>
                </a:lnTo>
                <a:lnTo>
                  <a:pt x="165749" y="122669"/>
                </a:lnTo>
                <a:lnTo>
                  <a:pt x="168575" y="121058"/>
                </a:lnTo>
                <a:close/>
                <a:moveTo>
                  <a:pt x="180217" y="121058"/>
                </a:moveTo>
                <a:lnTo>
                  <a:pt x="183074" y="122669"/>
                </a:lnTo>
                <a:lnTo>
                  <a:pt x="185536" y="124128"/>
                </a:lnTo>
                <a:lnTo>
                  <a:pt x="174898" y="124128"/>
                </a:lnTo>
                <a:lnTo>
                  <a:pt x="177360" y="122669"/>
                </a:lnTo>
                <a:lnTo>
                  <a:pt x="180217" y="121058"/>
                </a:lnTo>
                <a:close/>
                <a:moveTo>
                  <a:pt x="191828" y="121058"/>
                </a:moveTo>
                <a:lnTo>
                  <a:pt x="194685" y="122669"/>
                </a:lnTo>
                <a:lnTo>
                  <a:pt x="197147" y="124128"/>
                </a:lnTo>
                <a:lnTo>
                  <a:pt x="186509" y="124128"/>
                </a:lnTo>
                <a:lnTo>
                  <a:pt x="189001" y="122669"/>
                </a:lnTo>
                <a:lnTo>
                  <a:pt x="191828" y="121058"/>
                </a:lnTo>
                <a:close/>
                <a:moveTo>
                  <a:pt x="203470" y="121058"/>
                </a:moveTo>
                <a:lnTo>
                  <a:pt x="206327" y="122669"/>
                </a:lnTo>
                <a:lnTo>
                  <a:pt x="208789" y="124128"/>
                </a:lnTo>
                <a:lnTo>
                  <a:pt x="198151" y="124128"/>
                </a:lnTo>
                <a:lnTo>
                  <a:pt x="200613" y="122669"/>
                </a:lnTo>
                <a:lnTo>
                  <a:pt x="203470" y="121058"/>
                </a:lnTo>
                <a:close/>
                <a:moveTo>
                  <a:pt x="215051" y="121058"/>
                </a:moveTo>
                <a:lnTo>
                  <a:pt x="217908" y="122669"/>
                </a:lnTo>
                <a:lnTo>
                  <a:pt x="220370" y="124128"/>
                </a:lnTo>
                <a:lnTo>
                  <a:pt x="209731" y="124128"/>
                </a:lnTo>
                <a:lnTo>
                  <a:pt x="212193" y="122669"/>
                </a:lnTo>
                <a:lnTo>
                  <a:pt x="215051" y="121058"/>
                </a:lnTo>
                <a:close/>
                <a:moveTo>
                  <a:pt x="226692" y="121058"/>
                </a:moveTo>
                <a:lnTo>
                  <a:pt x="229519" y="122669"/>
                </a:lnTo>
                <a:lnTo>
                  <a:pt x="232011" y="124128"/>
                </a:lnTo>
                <a:lnTo>
                  <a:pt x="221373" y="124128"/>
                </a:lnTo>
                <a:lnTo>
                  <a:pt x="223835" y="122669"/>
                </a:lnTo>
                <a:lnTo>
                  <a:pt x="226692" y="121058"/>
                </a:lnTo>
                <a:close/>
                <a:moveTo>
                  <a:pt x="238303" y="121058"/>
                </a:moveTo>
                <a:lnTo>
                  <a:pt x="241160" y="122669"/>
                </a:lnTo>
                <a:lnTo>
                  <a:pt x="243622" y="124128"/>
                </a:lnTo>
                <a:lnTo>
                  <a:pt x="232984" y="124128"/>
                </a:lnTo>
                <a:lnTo>
                  <a:pt x="235446" y="122669"/>
                </a:lnTo>
                <a:lnTo>
                  <a:pt x="238303" y="121058"/>
                </a:lnTo>
                <a:close/>
                <a:moveTo>
                  <a:pt x="249945" y="121058"/>
                </a:moveTo>
                <a:lnTo>
                  <a:pt x="252772" y="122669"/>
                </a:lnTo>
                <a:lnTo>
                  <a:pt x="255264" y="124128"/>
                </a:lnTo>
                <a:lnTo>
                  <a:pt x="244626" y="124128"/>
                </a:lnTo>
                <a:lnTo>
                  <a:pt x="247088" y="122669"/>
                </a:lnTo>
                <a:lnTo>
                  <a:pt x="249945" y="121058"/>
                </a:lnTo>
                <a:close/>
                <a:moveTo>
                  <a:pt x="261556" y="121058"/>
                </a:moveTo>
                <a:lnTo>
                  <a:pt x="264413" y="122669"/>
                </a:lnTo>
                <a:lnTo>
                  <a:pt x="266875" y="124128"/>
                </a:lnTo>
                <a:lnTo>
                  <a:pt x="256237" y="124128"/>
                </a:lnTo>
                <a:lnTo>
                  <a:pt x="258699" y="122669"/>
                </a:lnTo>
                <a:lnTo>
                  <a:pt x="261556" y="121058"/>
                </a:lnTo>
                <a:close/>
                <a:moveTo>
                  <a:pt x="273198" y="121058"/>
                </a:moveTo>
                <a:lnTo>
                  <a:pt x="276024" y="122669"/>
                </a:lnTo>
                <a:lnTo>
                  <a:pt x="278517" y="124128"/>
                </a:lnTo>
                <a:lnTo>
                  <a:pt x="267878" y="124128"/>
                </a:lnTo>
                <a:lnTo>
                  <a:pt x="270340" y="122669"/>
                </a:lnTo>
                <a:lnTo>
                  <a:pt x="273198" y="121058"/>
                </a:lnTo>
                <a:close/>
                <a:moveTo>
                  <a:pt x="5898" y="121089"/>
                </a:moveTo>
                <a:lnTo>
                  <a:pt x="8755" y="122730"/>
                </a:lnTo>
                <a:lnTo>
                  <a:pt x="11217" y="124159"/>
                </a:lnTo>
                <a:lnTo>
                  <a:pt x="578" y="124159"/>
                </a:lnTo>
                <a:lnTo>
                  <a:pt x="5898" y="121089"/>
                </a:lnTo>
                <a:close/>
                <a:moveTo>
                  <a:pt x="17509" y="121089"/>
                </a:moveTo>
                <a:lnTo>
                  <a:pt x="20366" y="122730"/>
                </a:lnTo>
                <a:lnTo>
                  <a:pt x="22828" y="124159"/>
                </a:lnTo>
                <a:lnTo>
                  <a:pt x="12190" y="124159"/>
                </a:lnTo>
                <a:lnTo>
                  <a:pt x="14682" y="122730"/>
                </a:lnTo>
                <a:lnTo>
                  <a:pt x="17509" y="121089"/>
                </a:lnTo>
                <a:close/>
                <a:moveTo>
                  <a:pt x="29150" y="121089"/>
                </a:moveTo>
                <a:lnTo>
                  <a:pt x="32008" y="122730"/>
                </a:lnTo>
                <a:lnTo>
                  <a:pt x="34470" y="124159"/>
                </a:lnTo>
                <a:lnTo>
                  <a:pt x="23831" y="124159"/>
                </a:lnTo>
                <a:lnTo>
                  <a:pt x="26293" y="122730"/>
                </a:lnTo>
                <a:lnTo>
                  <a:pt x="29150" y="121089"/>
                </a:lnTo>
                <a:close/>
                <a:moveTo>
                  <a:pt x="40762" y="121089"/>
                </a:moveTo>
                <a:lnTo>
                  <a:pt x="43619" y="122730"/>
                </a:lnTo>
                <a:lnTo>
                  <a:pt x="46081" y="124159"/>
                </a:lnTo>
                <a:lnTo>
                  <a:pt x="35442" y="124159"/>
                </a:lnTo>
                <a:lnTo>
                  <a:pt x="37935" y="122730"/>
                </a:lnTo>
                <a:lnTo>
                  <a:pt x="40762" y="121089"/>
                </a:lnTo>
                <a:close/>
                <a:moveTo>
                  <a:pt x="52403" y="121089"/>
                </a:moveTo>
                <a:lnTo>
                  <a:pt x="55260" y="122730"/>
                </a:lnTo>
                <a:lnTo>
                  <a:pt x="57722" y="124159"/>
                </a:lnTo>
                <a:lnTo>
                  <a:pt x="47084" y="124159"/>
                </a:lnTo>
                <a:lnTo>
                  <a:pt x="49546" y="122730"/>
                </a:lnTo>
                <a:lnTo>
                  <a:pt x="52403" y="121089"/>
                </a:lnTo>
                <a:close/>
                <a:moveTo>
                  <a:pt x="64014" y="121089"/>
                </a:moveTo>
                <a:lnTo>
                  <a:pt x="66871" y="122730"/>
                </a:lnTo>
                <a:lnTo>
                  <a:pt x="69334" y="124159"/>
                </a:lnTo>
                <a:lnTo>
                  <a:pt x="58695" y="124159"/>
                </a:lnTo>
                <a:lnTo>
                  <a:pt x="61187" y="122730"/>
                </a:lnTo>
                <a:lnTo>
                  <a:pt x="64014" y="121089"/>
                </a:lnTo>
                <a:close/>
                <a:moveTo>
                  <a:pt x="75625" y="121089"/>
                </a:moveTo>
                <a:lnTo>
                  <a:pt x="78452" y="122730"/>
                </a:lnTo>
                <a:lnTo>
                  <a:pt x="80945" y="124159"/>
                </a:lnTo>
                <a:lnTo>
                  <a:pt x="70306" y="124159"/>
                </a:lnTo>
                <a:lnTo>
                  <a:pt x="72768" y="122730"/>
                </a:lnTo>
                <a:lnTo>
                  <a:pt x="75625" y="121089"/>
                </a:lnTo>
                <a:close/>
                <a:moveTo>
                  <a:pt x="87237" y="121089"/>
                </a:moveTo>
                <a:lnTo>
                  <a:pt x="90094" y="122730"/>
                </a:lnTo>
                <a:lnTo>
                  <a:pt x="92556" y="124159"/>
                </a:lnTo>
                <a:lnTo>
                  <a:pt x="81917" y="124159"/>
                </a:lnTo>
                <a:lnTo>
                  <a:pt x="84379" y="122730"/>
                </a:lnTo>
                <a:lnTo>
                  <a:pt x="87237" y="121089"/>
                </a:lnTo>
                <a:close/>
                <a:moveTo>
                  <a:pt x="98878" y="121089"/>
                </a:moveTo>
                <a:lnTo>
                  <a:pt x="101705" y="122730"/>
                </a:lnTo>
                <a:lnTo>
                  <a:pt x="104197" y="124159"/>
                </a:lnTo>
                <a:lnTo>
                  <a:pt x="93559" y="124159"/>
                </a:lnTo>
                <a:lnTo>
                  <a:pt x="96021" y="122730"/>
                </a:lnTo>
                <a:lnTo>
                  <a:pt x="98878" y="121089"/>
                </a:lnTo>
                <a:close/>
                <a:moveTo>
                  <a:pt x="110489" y="121089"/>
                </a:moveTo>
                <a:lnTo>
                  <a:pt x="113346" y="122730"/>
                </a:lnTo>
                <a:lnTo>
                  <a:pt x="115809" y="124159"/>
                </a:lnTo>
                <a:lnTo>
                  <a:pt x="105170" y="124159"/>
                </a:lnTo>
                <a:lnTo>
                  <a:pt x="107632" y="122730"/>
                </a:lnTo>
                <a:lnTo>
                  <a:pt x="110489" y="121089"/>
                </a:lnTo>
                <a:close/>
                <a:moveTo>
                  <a:pt x="122131" y="121089"/>
                </a:moveTo>
                <a:lnTo>
                  <a:pt x="124958" y="122730"/>
                </a:lnTo>
                <a:lnTo>
                  <a:pt x="127450" y="124159"/>
                </a:lnTo>
                <a:lnTo>
                  <a:pt x="116812" y="124159"/>
                </a:lnTo>
                <a:lnTo>
                  <a:pt x="119274" y="122730"/>
                </a:lnTo>
                <a:lnTo>
                  <a:pt x="122131" y="121089"/>
                </a:lnTo>
                <a:close/>
                <a:moveTo>
                  <a:pt x="133742" y="121089"/>
                </a:moveTo>
                <a:lnTo>
                  <a:pt x="136599" y="122730"/>
                </a:lnTo>
                <a:lnTo>
                  <a:pt x="139061" y="124159"/>
                </a:lnTo>
                <a:lnTo>
                  <a:pt x="128423" y="124159"/>
                </a:lnTo>
                <a:lnTo>
                  <a:pt x="130885" y="122730"/>
                </a:lnTo>
                <a:lnTo>
                  <a:pt x="133742" y="121089"/>
                </a:lnTo>
                <a:close/>
                <a:moveTo>
                  <a:pt x="145323" y="121089"/>
                </a:moveTo>
                <a:lnTo>
                  <a:pt x="148180" y="122730"/>
                </a:lnTo>
                <a:lnTo>
                  <a:pt x="150642" y="124159"/>
                </a:lnTo>
                <a:lnTo>
                  <a:pt x="140004" y="124159"/>
                </a:lnTo>
                <a:lnTo>
                  <a:pt x="142496" y="122730"/>
                </a:lnTo>
                <a:lnTo>
                  <a:pt x="145323" y="121089"/>
                </a:lnTo>
                <a:close/>
                <a:moveTo>
                  <a:pt x="11217" y="124402"/>
                </a:moveTo>
                <a:lnTo>
                  <a:pt x="5898" y="127472"/>
                </a:lnTo>
                <a:lnTo>
                  <a:pt x="578" y="124402"/>
                </a:lnTo>
                <a:close/>
                <a:moveTo>
                  <a:pt x="22828" y="124402"/>
                </a:moveTo>
                <a:lnTo>
                  <a:pt x="17509" y="127472"/>
                </a:lnTo>
                <a:lnTo>
                  <a:pt x="12190" y="124402"/>
                </a:lnTo>
                <a:close/>
                <a:moveTo>
                  <a:pt x="34470" y="124402"/>
                </a:moveTo>
                <a:lnTo>
                  <a:pt x="29150" y="127472"/>
                </a:lnTo>
                <a:lnTo>
                  <a:pt x="23831" y="124402"/>
                </a:lnTo>
                <a:close/>
                <a:moveTo>
                  <a:pt x="46081" y="124402"/>
                </a:moveTo>
                <a:lnTo>
                  <a:pt x="40762" y="127472"/>
                </a:lnTo>
                <a:lnTo>
                  <a:pt x="35442" y="124402"/>
                </a:lnTo>
                <a:close/>
                <a:moveTo>
                  <a:pt x="57722" y="124402"/>
                </a:moveTo>
                <a:lnTo>
                  <a:pt x="52403" y="127472"/>
                </a:lnTo>
                <a:lnTo>
                  <a:pt x="47084" y="124402"/>
                </a:lnTo>
                <a:close/>
                <a:moveTo>
                  <a:pt x="69334" y="124402"/>
                </a:moveTo>
                <a:lnTo>
                  <a:pt x="64014" y="127472"/>
                </a:lnTo>
                <a:lnTo>
                  <a:pt x="58695" y="124402"/>
                </a:lnTo>
                <a:close/>
                <a:moveTo>
                  <a:pt x="80945" y="124402"/>
                </a:moveTo>
                <a:lnTo>
                  <a:pt x="75625" y="127472"/>
                </a:lnTo>
                <a:lnTo>
                  <a:pt x="70306" y="124402"/>
                </a:lnTo>
                <a:close/>
                <a:moveTo>
                  <a:pt x="92556" y="124402"/>
                </a:moveTo>
                <a:lnTo>
                  <a:pt x="87237" y="127472"/>
                </a:lnTo>
                <a:lnTo>
                  <a:pt x="81917" y="124402"/>
                </a:lnTo>
                <a:close/>
                <a:moveTo>
                  <a:pt x="104197" y="124402"/>
                </a:moveTo>
                <a:lnTo>
                  <a:pt x="98878" y="127472"/>
                </a:lnTo>
                <a:lnTo>
                  <a:pt x="93559" y="124402"/>
                </a:lnTo>
                <a:close/>
                <a:moveTo>
                  <a:pt x="115809" y="124402"/>
                </a:moveTo>
                <a:lnTo>
                  <a:pt x="110489" y="127472"/>
                </a:lnTo>
                <a:lnTo>
                  <a:pt x="105170" y="124402"/>
                </a:lnTo>
                <a:close/>
                <a:moveTo>
                  <a:pt x="127450" y="124402"/>
                </a:moveTo>
                <a:lnTo>
                  <a:pt x="122131" y="127472"/>
                </a:lnTo>
                <a:lnTo>
                  <a:pt x="116812" y="124402"/>
                </a:lnTo>
                <a:close/>
                <a:moveTo>
                  <a:pt x="139061" y="124402"/>
                </a:moveTo>
                <a:lnTo>
                  <a:pt x="133742" y="127472"/>
                </a:lnTo>
                <a:lnTo>
                  <a:pt x="128423" y="124402"/>
                </a:lnTo>
                <a:close/>
                <a:moveTo>
                  <a:pt x="150642" y="124402"/>
                </a:moveTo>
                <a:lnTo>
                  <a:pt x="145323" y="127472"/>
                </a:lnTo>
                <a:lnTo>
                  <a:pt x="140004" y="124402"/>
                </a:lnTo>
                <a:close/>
                <a:moveTo>
                  <a:pt x="162284" y="124402"/>
                </a:moveTo>
                <a:lnTo>
                  <a:pt x="156964" y="127472"/>
                </a:lnTo>
                <a:lnTo>
                  <a:pt x="151645" y="124402"/>
                </a:lnTo>
                <a:close/>
                <a:moveTo>
                  <a:pt x="173895" y="124402"/>
                </a:moveTo>
                <a:lnTo>
                  <a:pt x="168575" y="127472"/>
                </a:lnTo>
                <a:lnTo>
                  <a:pt x="163256" y="124402"/>
                </a:lnTo>
                <a:close/>
                <a:moveTo>
                  <a:pt x="185536" y="124402"/>
                </a:moveTo>
                <a:lnTo>
                  <a:pt x="180217" y="127472"/>
                </a:lnTo>
                <a:lnTo>
                  <a:pt x="174898" y="124402"/>
                </a:lnTo>
                <a:close/>
                <a:moveTo>
                  <a:pt x="197147" y="124402"/>
                </a:moveTo>
                <a:lnTo>
                  <a:pt x="191828" y="127472"/>
                </a:lnTo>
                <a:lnTo>
                  <a:pt x="186509" y="124402"/>
                </a:lnTo>
                <a:close/>
                <a:moveTo>
                  <a:pt x="208789" y="124402"/>
                </a:moveTo>
                <a:lnTo>
                  <a:pt x="203470" y="127472"/>
                </a:lnTo>
                <a:lnTo>
                  <a:pt x="198151" y="124402"/>
                </a:lnTo>
                <a:close/>
                <a:moveTo>
                  <a:pt x="220370" y="124402"/>
                </a:moveTo>
                <a:lnTo>
                  <a:pt x="215051" y="127472"/>
                </a:lnTo>
                <a:lnTo>
                  <a:pt x="209731" y="124402"/>
                </a:lnTo>
                <a:close/>
                <a:moveTo>
                  <a:pt x="232011" y="124402"/>
                </a:moveTo>
                <a:lnTo>
                  <a:pt x="226692" y="127472"/>
                </a:lnTo>
                <a:lnTo>
                  <a:pt x="221373" y="124402"/>
                </a:lnTo>
                <a:close/>
                <a:moveTo>
                  <a:pt x="243622" y="124402"/>
                </a:moveTo>
                <a:lnTo>
                  <a:pt x="238303" y="127472"/>
                </a:lnTo>
                <a:lnTo>
                  <a:pt x="232984" y="124402"/>
                </a:lnTo>
                <a:close/>
                <a:moveTo>
                  <a:pt x="255264" y="124402"/>
                </a:moveTo>
                <a:lnTo>
                  <a:pt x="249945" y="127472"/>
                </a:lnTo>
                <a:lnTo>
                  <a:pt x="244626" y="124402"/>
                </a:lnTo>
                <a:close/>
                <a:moveTo>
                  <a:pt x="266875" y="124402"/>
                </a:moveTo>
                <a:lnTo>
                  <a:pt x="261556" y="127472"/>
                </a:lnTo>
                <a:lnTo>
                  <a:pt x="256237" y="124402"/>
                </a:lnTo>
                <a:close/>
                <a:moveTo>
                  <a:pt x="278517" y="124402"/>
                </a:moveTo>
                <a:lnTo>
                  <a:pt x="273198" y="127472"/>
                </a:lnTo>
                <a:lnTo>
                  <a:pt x="267878" y="124402"/>
                </a:lnTo>
                <a:close/>
                <a:moveTo>
                  <a:pt x="11369" y="124615"/>
                </a:moveTo>
                <a:lnTo>
                  <a:pt x="6050" y="133825"/>
                </a:lnTo>
                <a:lnTo>
                  <a:pt x="6050" y="127685"/>
                </a:lnTo>
                <a:lnTo>
                  <a:pt x="11369" y="124615"/>
                </a:lnTo>
                <a:close/>
                <a:moveTo>
                  <a:pt x="22980" y="124615"/>
                </a:moveTo>
                <a:lnTo>
                  <a:pt x="17661" y="133825"/>
                </a:lnTo>
                <a:lnTo>
                  <a:pt x="17661" y="127685"/>
                </a:lnTo>
                <a:lnTo>
                  <a:pt x="22980" y="124615"/>
                </a:lnTo>
                <a:close/>
                <a:moveTo>
                  <a:pt x="34622" y="124615"/>
                </a:moveTo>
                <a:lnTo>
                  <a:pt x="29302" y="133825"/>
                </a:lnTo>
                <a:lnTo>
                  <a:pt x="29302" y="127685"/>
                </a:lnTo>
                <a:lnTo>
                  <a:pt x="34622" y="124615"/>
                </a:lnTo>
                <a:close/>
                <a:moveTo>
                  <a:pt x="46202" y="124615"/>
                </a:moveTo>
                <a:lnTo>
                  <a:pt x="40883" y="133825"/>
                </a:lnTo>
                <a:lnTo>
                  <a:pt x="40883" y="127685"/>
                </a:lnTo>
                <a:lnTo>
                  <a:pt x="46202" y="124615"/>
                </a:lnTo>
                <a:close/>
                <a:moveTo>
                  <a:pt x="57844" y="124615"/>
                </a:moveTo>
                <a:lnTo>
                  <a:pt x="52525" y="133825"/>
                </a:lnTo>
                <a:lnTo>
                  <a:pt x="52525" y="127685"/>
                </a:lnTo>
                <a:lnTo>
                  <a:pt x="57844" y="124615"/>
                </a:lnTo>
                <a:close/>
                <a:moveTo>
                  <a:pt x="69455" y="124615"/>
                </a:moveTo>
                <a:lnTo>
                  <a:pt x="64136" y="133825"/>
                </a:lnTo>
                <a:lnTo>
                  <a:pt x="64136" y="127685"/>
                </a:lnTo>
                <a:lnTo>
                  <a:pt x="69455" y="124615"/>
                </a:lnTo>
                <a:close/>
                <a:moveTo>
                  <a:pt x="81097" y="124615"/>
                </a:moveTo>
                <a:lnTo>
                  <a:pt x="75777" y="133825"/>
                </a:lnTo>
                <a:lnTo>
                  <a:pt x="75777" y="127685"/>
                </a:lnTo>
                <a:lnTo>
                  <a:pt x="81097" y="124615"/>
                </a:lnTo>
                <a:close/>
                <a:moveTo>
                  <a:pt x="92708" y="124615"/>
                </a:moveTo>
                <a:lnTo>
                  <a:pt x="87389" y="133825"/>
                </a:lnTo>
                <a:lnTo>
                  <a:pt x="87389" y="127685"/>
                </a:lnTo>
                <a:lnTo>
                  <a:pt x="92708" y="124615"/>
                </a:lnTo>
                <a:close/>
                <a:moveTo>
                  <a:pt x="104349" y="124615"/>
                </a:moveTo>
                <a:lnTo>
                  <a:pt x="99030" y="133825"/>
                </a:lnTo>
                <a:lnTo>
                  <a:pt x="99030" y="127685"/>
                </a:lnTo>
                <a:lnTo>
                  <a:pt x="104349" y="124615"/>
                </a:lnTo>
                <a:close/>
                <a:moveTo>
                  <a:pt x="115930" y="124615"/>
                </a:moveTo>
                <a:lnTo>
                  <a:pt x="110611" y="133825"/>
                </a:lnTo>
                <a:lnTo>
                  <a:pt x="110611" y="127685"/>
                </a:lnTo>
                <a:lnTo>
                  <a:pt x="115930" y="124615"/>
                </a:lnTo>
                <a:close/>
                <a:moveTo>
                  <a:pt x="127541" y="124615"/>
                </a:moveTo>
                <a:lnTo>
                  <a:pt x="122222" y="133825"/>
                </a:lnTo>
                <a:lnTo>
                  <a:pt x="122222" y="127685"/>
                </a:lnTo>
                <a:lnTo>
                  <a:pt x="127541" y="124615"/>
                </a:lnTo>
                <a:close/>
                <a:moveTo>
                  <a:pt x="139183" y="124615"/>
                </a:moveTo>
                <a:lnTo>
                  <a:pt x="133864" y="133825"/>
                </a:lnTo>
                <a:lnTo>
                  <a:pt x="133864" y="127685"/>
                </a:lnTo>
                <a:lnTo>
                  <a:pt x="139183" y="124615"/>
                </a:lnTo>
                <a:close/>
                <a:moveTo>
                  <a:pt x="150794" y="124615"/>
                </a:moveTo>
                <a:lnTo>
                  <a:pt x="145475" y="133825"/>
                </a:lnTo>
                <a:lnTo>
                  <a:pt x="145475" y="127685"/>
                </a:lnTo>
                <a:lnTo>
                  <a:pt x="150794" y="124615"/>
                </a:lnTo>
                <a:close/>
                <a:moveTo>
                  <a:pt x="162436" y="124615"/>
                </a:moveTo>
                <a:lnTo>
                  <a:pt x="157116" y="133825"/>
                </a:lnTo>
                <a:lnTo>
                  <a:pt x="157116" y="127685"/>
                </a:lnTo>
                <a:lnTo>
                  <a:pt x="162436" y="124615"/>
                </a:lnTo>
                <a:close/>
                <a:moveTo>
                  <a:pt x="174047" y="124615"/>
                </a:moveTo>
                <a:lnTo>
                  <a:pt x="168727" y="133825"/>
                </a:lnTo>
                <a:lnTo>
                  <a:pt x="168727" y="127685"/>
                </a:lnTo>
                <a:lnTo>
                  <a:pt x="174047" y="124615"/>
                </a:lnTo>
                <a:close/>
                <a:moveTo>
                  <a:pt x="185658" y="124615"/>
                </a:moveTo>
                <a:lnTo>
                  <a:pt x="180339" y="133825"/>
                </a:lnTo>
                <a:lnTo>
                  <a:pt x="180339" y="127685"/>
                </a:lnTo>
                <a:lnTo>
                  <a:pt x="185658" y="124615"/>
                </a:lnTo>
                <a:close/>
                <a:moveTo>
                  <a:pt x="197269" y="124615"/>
                </a:moveTo>
                <a:lnTo>
                  <a:pt x="191950" y="133825"/>
                </a:lnTo>
                <a:lnTo>
                  <a:pt x="191950" y="127685"/>
                </a:lnTo>
                <a:lnTo>
                  <a:pt x="197269" y="124615"/>
                </a:lnTo>
                <a:close/>
                <a:moveTo>
                  <a:pt x="208911" y="124615"/>
                </a:moveTo>
                <a:lnTo>
                  <a:pt x="203591" y="133825"/>
                </a:lnTo>
                <a:lnTo>
                  <a:pt x="203591" y="127685"/>
                </a:lnTo>
                <a:lnTo>
                  <a:pt x="208911" y="124615"/>
                </a:lnTo>
                <a:close/>
                <a:moveTo>
                  <a:pt x="220522" y="124615"/>
                </a:moveTo>
                <a:lnTo>
                  <a:pt x="215202" y="133825"/>
                </a:lnTo>
                <a:lnTo>
                  <a:pt x="215202" y="127685"/>
                </a:lnTo>
                <a:lnTo>
                  <a:pt x="220522" y="124615"/>
                </a:lnTo>
                <a:close/>
                <a:moveTo>
                  <a:pt x="232163" y="124615"/>
                </a:moveTo>
                <a:lnTo>
                  <a:pt x="226844" y="133825"/>
                </a:lnTo>
                <a:lnTo>
                  <a:pt x="226844" y="127685"/>
                </a:lnTo>
                <a:lnTo>
                  <a:pt x="232163" y="124615"/>
                </a:lnTo>
                <a:close/>
                <a:moveTo>
                  <a:pt x="243774" y="124615"/>
                </a:moveTo>
                <a:lnTo>
                  <a:pt x="238455" y="133825"/>
                </a:lnTo>
                <a:lnTo>
                  <a:pt x="238455" y="127685"/>
                </a:lnTo>
                <a:lnTo>
                  <a:pt x="243774" y="124615"/>
                </a:lnTo>
                <a:close/>
                <a:moveTo>
                  <a:pt x="255355" y="124615"/>
                </a:moveTo>
                <a:lnTo>
                  <a:pt x="250036" y="133825"/>
                </a:lnTo>
                <a:lnTo>
                  <a:pt x="250036" y="127685"/>
                </a:lnTo>
                <a:lnTo>
                  <a:pt x="255355" y="124615"/>
                </a:lnTo>
                <a:close/>
                <a:moveTo>
                  <a:pt x="266997" y="124615"/>
                </a:moveTo>
                <a:lnTo>
                  <a:pt x="261678" y="133825"/>
                </a:lnTo>
                <a:lnTo>
                  <a:pt x="261678" y="127685"/>
                </a:lnTo>
                <a:lnTo>
                  <a:pt x="266997" y="124615"/>
                </a:lnTo>
                <a:close/>
                <a:moveTo>
                  <a:pt x="278608" y="124615"/>
                </a:moveTo>
                <a:lnTo>
                  <a:pt x="273289" y="133825"/>
                </a:lnTo>
                <a:lnTo>
                  <a:pt x="273289" y="127685"/>
                </a:lnTo>
                <a:lnTo>
                  <a:pt x="278608" y="124615"/>
                </a:lnTo>
                <a:close/>
                <a:moveTo>
                  <a:pt x="457" y="124645"/>
                </a:moveTo>
                <a:lnTo>
                  <a:pt x="5776" y="127685"/>
                </a:lnTo>
                <a:lnTo>
                  <a:pt x="5776" y="133855"/>
                </a:lnTo>
                <a:lnTo>
                  <a:pt x="457" y="124645"/>
                </a:lnTo>
                <a:close/>
                <a:moveTo>
                  <a:pt x="12098" y="124645"/>
                </a:moveTo>
                <a:lnTo>
                  <a:pt x="17418" y="127685"/>
                </a:lnTo>
                <a:lnTo>
                  <a:pt x="17418" y="133855"/>
                </a:lnTo>
                <a:lnTo>
                  <a:pt x="12098" y="124645"/>
                </a:lnTo>
                <a:close/>
                <a:moveTo>
                  <a:pt x="23710" y="124645"/>
                </a:moveTo>
                <a:lnTo>
                  <a:pt x="29029" y="127685"/>
                </a:lnTo>
                <a:lnTo>
                  <a:pt x="29029" y="133855"/>
                </a:lnTo>
                <a:lnTo>
                  <a:pt x="23710" y="124645"/>
                </a:lnTo>
                <a:close/>
                <a:moveTo>
                  <a:pt x="35290" y="124645"/>
                </a:moveTo>
                <a:lnTo>
                  <a:pt x="40610" y="127685"/>
                </a:lnTo>
                <a:lnTo>
                  <a:pt x="40610" y="133855"/>
                </a:lnTo>
                <a:lnTo>
                  <a:pt x="35290" y="124645"/>
                </a:lnTo>
                <a:close/>
                <a:moveTo>
                  <a:pt x="46932" y="124645"/>
                </a:moveTo>
                <a:lnTo>
                  <a:pt x="52251" y="127685"/>
                </a:lnTo>
                <a:lnTo>
                  <a:pt x="52251" y="133855"/>
                </a:lnTo>
                <a:lnTo>
                  <a:pt x="46932" y="124645"/>
                </a:lnTo>
                <a:close/>
                <a:moveTo>
                  <a:pt x="58543" y="124645"/>
                </a:moveTo>
                <a:lnTo>
                  <a:pt x="63862" y="127685"/>
                </a:lnTo>
                <a:lnTo>
                  <a:pt x="63862" y="133855"/>
                </a:lnTo>
                <a:lnTo>
                  <a:pt x="58543" y="124645"/>
                </a:lnTo>
                <a:close/>
                <a:moveTo>
                  <a:pt x="70185" y="124645"/>
                </a:moveTo>
                <a:lnTo>
                  <a:pt x="75504" y="127685"/>
                </a:lnTo>
                <a:lnTo>
                  <a:pt x="75504" y="133855"/>
                </a:lnTo>
                <a:lnTo>
                  <a:pt x="70185" y="124645"/>
                </a:lnTo>
                <a:close/>
                <a:moveTo>
                  <a:pt x="81796" y="124645"/>
                </a:moveTo>
                <a:lnTo>
                  <a:pt x="87115" y="127685"/>
                </a:lnTo>
                <a:lnTo>
                  <a:pt x="87115" y="133855"/>
                </a:lnTo>
                <a:lnTo>
                  <a:pt x="81796" y="124645"/>
                </a:lnTo>
                <a:close/>
                <a:moveTo>
                  <a:pt x="93437" y="124645"/>
                </a:moveTo>
                <a:lnTo>
                  <a:pt x="98757" y="127685"/>
                </a:lnTo>
                <a:lnTo>
                  <a:pt x="98757" y="133855"/>
                </a:lnTo>
                <a:lnTo>
                  <a:pt x="93437" y="124645"/>
                </a:lnTo>
                <a:close/>
                <a:moveTo>
                  <a:pt x="105018" y="124645"/>
                </a:moveTo>
                <a:lnTo>
                  <a:pt x="110337" y="127685"/>
                </a:lnTo>
                <a:lnTo>
                  <a:pt x="110337" y="133855"/>
                </a:lnTo>
                <a:lnTo>
                  <a:pt x="105018" y="124645"/>
                </a:lnTo>
                <a:close/>
                <a:moveTo>
                  <a:pt x="116660" y="124645"/>
                </a:moveTo>
                <a:lnTo>
                  <a:pt x="121979" y="127685"/>
                </a:lnTo>
                <a:lnTo>
                  <a:pt x="121979" y="133855"/>
                </a:lnTo>
                <a:lnTo>
                  <a:pt x="116660" y="124645"/>
                </a:lnTo>
                <a:close/>
                <a:moveTo>
                  <a:pt x="128271" y="124645"/>
                </a:moveTo>
                <a:lnTo>
                  <a:pt x="133590" y="127685"/>
                </a:lnTo>
                <a:lnTo>
                  <a:pt x="133590" y="133855"/>
                </a:lnTo>
                <a:lnTo>
                  <a:pt x="128271" y="124645"/>
                </a:lnTo>
                <a:close/>
                <a:moveTo>
                  <a:pt x="139912" y="124645"/>
                </a:moveTo>
                <a:lnTo>
                  <a:pt x="145232" y="127685"/>
                </a:lnTo>
                <a:lnTo>
                  <a:pt x="145232" y="133855"/>
                </a:lnTo>
                <a:lnTo>
                  <a:pt x="139912" y="124645"/>
                </a:lnTo>
                <a:close/>
                <a:moveTo>
                  <a:pt x="151523" y="124645"/>
                </a:moveTo>
                <a:lnTo>
                  <a:pt x="156843" y="127745"/>
                </a:lnTo>
                <a:lnTo>
                  <a:pt x="156843" y="133855"/>
                </a:lnTo>
                <a:lnTo>
                  <a:pt x="151523" y="124645"/>
                </a:lnTo>
                <a:close/>
                <a:moveTo>
                  <a:pt x="163165" y="124615"/>
                </a:moveTo>
                <a:lnTo>
                  <a:pt x="168484" y="127685"/>
                </a:lnTo>
                <a:lnTo>
                  <a:pt x="168484" y="133855"/>
                </a:lnTo>
                <a:lnTo>
                  <a:pt x="163165" y="124615"/>
                </a:lnTo>
                <a:close/>
                <a:moveTo>
                  <a:pt x="174746" y="124615"/>
                </a:moveTo>
                <a:lnTo>
                  <a:pt x="180065" y="127685"/>
                </a:lnTo>
                <a:lnTo>
                  <a:pt x="180065" y="133855"/>
                </a:lnTo>
                <a:lnTo>
                  <a:pt x="174746" y="124615"/>
                </a:lnTo>
                <a:close/>
                <a:moveTo>
                  <a:pt x="186357" y="124615"/>
                </a:moveTo>
                <a:lnTo>
                  <a:pt x="191676" y="127685"/>
                </a:lnTo>
                <a:lnTo>
                  <a:pt x="191676" y="133855"/>
                </a:lnTo>
                <a:lnTo>
                  <a:pt x="186357" y="124615"/>
                </a:lnTo>
                <a:close/>
                <a:moveTo>
                  <a:pt x="197999" y="124615"/>
                </a:moveTo>
                <a:lnTo>
                  <a:pt x="203318" y="127685"/>
                </a:lnTo>
                <a:lnTo>
                  <a:pt x="203318" y="133855"/>
                </a:lnTo>
                <a:lnTo>
                  <a:pt x="197999" y="124615"/>
                </a:lnTo>
                <a:close/>
                <a:moveTo>
                  <a:pt x="209610" y="124615"/>
                </a:moveTo>
                <a:lnTo>
                  <a:pt x="214929" y="127685"/>
                </a:lnTo>
                <a:lnTo>
                  <a:pt x="214929" y="133855"/>
                </a:lnTo>
                <a:lnTo>
                  <a:pt x="209610" y="124615"/>
                </a:lnTo>
                <a:close/>
                <a:moveTo>
                  <a:pt x="221251" y="124615"/>
                </a:moveTo>
                <a:lnTo>
                  <a:pt x="226570" y="127685"/>
                </a:lnTo>
                <a:lnTo>
                  <a:pt x="226570" y="133855"/>
                </a:lnTo>
                <a:lnTo>
                  <a:pt x="221251" y="124615"/>
                </a:lnTo>
                <a:close/>
                <a:moveTo>
                  <a:pt x="232862" y="124615"/>
                </a:moveTo>
                <a:lnTo>
                  <a:pt x="238182" y="127685"/>
                </a:lnTo>
                <a:lnTo>
                  <a:pt x="238182" y="133855"/>
                </a:lnTo>
                <a:lnTo>
                  <a:pt x="232862" y="124615"/>
                </a:lnTo>
                <a:close/>
                <a:moveTo>
                  <a:pt x="244474" y="124615"/>
                </a:moveTo>
                <a:lnTo>
                  <a:pt x="249793" y="127685"/>
                </a:lnTo>
                <a:lnTo>
                  <a:pt x="249793" y="133855"/>
                </a:lnTo>
                <a:lnTo>
                  <a:pt x="244474" y="124615"/>
                </a:lnTo>
                <a:close/>
                <a:moveTo>
                  <a:pt x="256085" y="124615"/>
                </a:moveTo>
                <a:lnTo>
                  <a:pt x="261404" y="127685"/>
                </a:lnTo>
                <a:lnTo>
                  <a:pt x="261404" y="133855"/>
                </a:lnTo>
                <a:lnTo>
                  <a:pt x="256085" y="124615"/>
                </a:lnTo>
                <a:close/>
                <a:moveTo>
                  <a:pt x="267726" y="124615"/>
                </a:moveTo>
                <a:lnTo>
                  <a:pt x="273046" y="127685"/>
                </a:lnTo>
                <a:lnTo>
                  <a:pt x="273046" y="133855"/>
                </a:lnTo>
                <a:lnTo>
                  <a:pt x="267726" y="124615"/>
                </a:lnTo>
                <a:close/>
                <a:moveTo>
                  <a:pt x="232376" y="124767"/>
                </a:moveTo>
                <a:lnTo>
                  <a:pt x="232376" y="130876"/>
                </a:lnTo>
                <a:lnTo>
                  <a:pt x="227057" y="133976"/>
                </a:lnTo>
                <a:lnTo>
                  <a:pt x="227057" y="133976"/>
                </a:lnTo>
                <a:lnTo>
                  <a:pt x="232376" y="124767"/>
                </a:lnTo>
                <a:close/>
                <a:moveTo>
                  <a:pt x="255872" y="124767"/>
                </a:moveTo>
                <a:lnTo>
                  <a:pt x="261191" y="133976"/>
                </a:lnTo>
                <a:lnTo>
                  <a:pt x="255872" y="130876"/>
                </a:lnTo>
                <a:lnTo>
                  <a:pt x="255872" y="124767"/>
                </a:lnTo>
                <a:close/>
                <a:moveTo>
                  <a:pt x="267210" y="124767"/>
                </a:moveTo>
                <a:lnTo>
                  <a:pt x="267210" y="130876"/>
                </a:lnTo>
                <a:lnTo>
                  <a:pt x="261890" y="133976"/>
                </a:lnTo>
                <a:lnTo>
                  <a:pt x="267210" y="124767"/>
                </a:lnTo>
                <a:close/>
                <a:moveTo>
                  <a:pt x="267483" y="124767"/>
                </a:moveTo>
                <a:lnTo>
                  <a:pt x="272802" y="133976"/>
                </a:lnTo>
                <a:lnTo>
                  <a:pt x="267483" y="130876"/>
                </a:lnTo>
                <a:lnTo>
                  <a:pt x="267483" y="124767"/>
                </a:lnTo>
                <a:close/>
                <a:moveTo>
                  <a:pt x="278851" y="124767"/>
                </a:moveTo>
                <a:lnTo>
                  <a:pt x="278851" y="130876"/>
                </a:lnTo>
                <a:lnTo>
                  <a:pt x="273532" y="133976"/>
                </a:lnTo>
                <a:lnTo>
                  <a:pt x="278851" y="124767"/>
                </a:lnTo>
                <a:close/>
                <a:moveTo>
                  <a:pt x="244" y="124767"/>
                </a:moveTo>
                <a:lnTo>
                  <a:pt x="5563" y="133976"/>
                </a:lnTo>
                <a:lnTo>
                  <a:pt x="214" y="130876"/>
                </a:lnTo>
                <a:lnTo>
                  <a:pt x="214" y="124767"/>
                </a:lnTo>
                <a:close/>
                <a:moveTo>
                  <a:pt x="11855" y="124767"/>
                </a:moveTo>
                <a:lnTo>
                  <a:pt x="17174" y="133976"/>
                </a:lnTo>
                <a:lnTo>
                  <a:pt x="11855" y="130876"/>
                </a:lnTo>
                <a:lnTo>
                  <a:pt x="11855" y="124767"/>
                </a:lnTo>
                <a:close/>
                <a:moveTo>
                  <a:pt x="23497" y="124767"/>
                </a:moveTo>
                <a:lnTo>
                  <a:pt x="28816" y="133976"/>
                </a:lnTo>
                <a:lnTo>
                  <a:pt x="23497" y="130876"/>
                </a:lnTo>
                <a:lnTo>
                  <a:pt x="23497" y="124767"/>
                </a:lnTo>
                <a:close/>
                <a:moveTo>
                  <a:pt x="35078" y="124767"/>
                </a:moveTo>
                <a:lnTo>
                  <a:pt x="40397" y="133976"/>
                </a:lnTo>
                <a:lnTo>
                  <a:pt x="35078" y="130876"/>
                </a:lnTo>
                <a:lnTo>
                  <a:pt x="35078" y="124767"/>
                </a:lnTo>
                <a:close/>
                <a:moveTo>
                  <a:pt x="46689" y="124767"/>
                </a:moveTo>
                <a:lnTo>
                  <a:pt x="52008" y="133976"/>
                </a:lnTo>
                <a:lnTo>
                  <a:pt x="46689" y="130876"/>
                </a:lnTo>
                <a:lnTo>
                  <a:pt x="46689" y="124767"/>
                </a:lnTo>
                <a:close/>
                <a:moveTo>
                  <a:pt x="58330" y="124767"/>
                </a:moveTo>
                <a:lnTo>
                  <a:pt x="63650" y="133976"/>
                </a:lnTo>
                <a:lnTo>
                  <a:pt x="58330" y="130876"/>
                </a:lnTo>
                <a:lnTo>
                  <a:pt x="58330" y="124767"/>
                </a:lnTo>
                <a:close/>
                <a:moveTo>
                  <a:pt x="69941" y="124767"/>
                </a:moveTo>
                <a:lnTo>
                  <a:pt x="75261" y="133976"/>
                </a:lnTo>
                <a:lnTo>
                  <a:pt x="69941" y="130876"/>
                </a:lnTo>
                <a:lnTo>
                  <a:pt x="69941" y="124767"/>
                </a:lnTo>
                <a:close/>
                <a:moveTo>
                  <a:pt x="81583" y="124767"/>
                </a:moveTo>
                <a:lnTo>
                  <a:pt x="86902" y="133976"/>
                </a:lnTo>
                <a:lnTo>
                  <a:pt x="81583" y="130876"/>
                </a:lnTo>
                <a:lnTo>
                  <a:pt x="81583" y="124767"/>
                </a:lnTo>
                <a:close/>
                <a:moveTo>
                  <a:pt x="93194" y="124767"/>
                </a:moveTo>
                <a:lnTo>
                  <a:pt x="98513" y="133976"/>
                </a:lnTo>
                <a:lnTo>
                  <a:pt x="93194" y="130876"/>
                </a:lnTo>
                <a:lnTo>
                  <a:pt x="93194" y="124767"/>
                </a:lnTo>
                <a:close/>
                <a:moveTo>
                  <a:pt x="104775" y="124767"/>
                </a:moveTo>
                <a:lnTo>
                  <a:pt x="110094" y="133976"/>
                </a:lnTo>
                <a:lnTo>
                  <a:pt x="104775" y="130876"/>
                </a:lnTo>
                <a:lnTo>
                  <a:pt x="104775" y="124767"/>
                </a:lnTo>
                <a:close/>
                <a:moveTo>
                  <a:pt x="116416" y="124767"/>
                </a:moveTo>
                <a:lnTo>
                  <a:pt x="121736" y="133976"/>
                </a:lnTo>
                <a:lnTo>
                  <a:pt x="116416" y="130876"/>
                </a:lnTo>
                <a:lnTo>
                  <a:pt x="116416" y="124767"/>
                </a:lnTo>
                <a:close/>
                <a:moveTo>
                  <a:pt x="128058" y="124767"/>
                </a:moveTo>
                <a:lnTo>
                  <a:pt x="133377" y="133976"/>
                </a:lnTo>
                <a:lnTo>
                  <a:pt x="128058" y="130876"/>
                </a:lnTo>
                <a:lnTo>
                  <a:pt x="128058" y="124767"/>
                </a:lnTo>
                <a:close/>
                <a:moveTo>
                  <a:pt x="139669" y="124767"/>
                </a:moveTo>
                <a:lnTo>
                  <a:pt x="144988" y="133976"/>
                </a:lnTo>
                <a:lnTo>
                  <a:pt x="139669" y="130876"/>
                </a:lnTo>
                <a:lnTo>
                  <a:pt x="139669" y="124767"/>
                </a:lnTo>
                <a:close/>
                <a:moveTo>
                  <a:pt x="151311" y="124767"/>
                </a:moveTo>
                <a:lnTo>
                  <a:pt x="156630" y="133976"/>
                </a:lnTo>
                <a:lnTo>
                  <a:pt x="151311" y="130876"/>
                </a:lnTo>
                <a:lnTo>
                  <a:pt x="151311" y="124767"/>
                </a:lnTo>
                <a:close/>
                <a:moveTo>
                  <a:pt x="162648" y="124767"/>
                </a:moveTo>
                <a:lnTo>
                  <a:pt x="162648" y="130876"/>
                </a:lnTo>
                <a:lnTo>
                  <a:pt x="157329" y="133976"/>
                </a:lnTo>
                <a:lnTo>
                  <a:pt x="162648" y="124767"/>
                </a:lnTo>
                <a:close/>
                <a:moveTo>
                  <a:pt x="162922" y="124767"/>
                </a:moveTo>
                <a:lnTo>
                  <a:pt x="168241" y="133976"/>
                </a:lnTo>
                <a:lnTo>
                  <a:pt x="162922" y="130876"/>
                </a:lnTo>
                <a:lnTo>
                  <a:pt x="162922" y="124767"/>
                </a:lnTo>
                <a:close/>
                <a:moveTo>
                  <a:pt x="174290" y="124767"/>
                </a:moveTo>
                <a:lnTo>
                  <a:pt x="174290" y="130876"/>
                </a:lnTo>
                <a:lnTo>
                  <a:pt x="168971" y="133976"/>
                </a:lnTo>
                <a:lnTo>
                  <a:pt x="174290" y="124767"/>
                </a:lnTo>
                <a:close/>
                <a:moveTo>
                  <a:pt x="174503" y="124767"/>
                </a:moveTo>
                <a:lnTo>
                  <a:pt x="179822" y="133976"/>
                </a:lnTo>
                <a:lnTo>
                  <a:pt x="174503" y="130876"/>
                </a:lnTo>
                <a:lnTo>
                  <a:pt x="174503" y="124767"/>
                </a:lnTo>
                <a:close/>
                <a:moveTo>
                  <a:pt x="185871" y="124767"/>
                </a:moveTo>
                <a:lnTo>
                  <a:pt x="185871" y="130876"/>
                </a:lnTo>
                <a:lnTo>
                  <a:pt x="180551" y="133976"/>
                </a:lnTo>
                <a:lnTo>
                  <a:pt x="185871" y="124767"/>
                </a:lnTo>
                <a:close/>
                <a:moveTo>
                  <a:pt x="186144" y="124767"/>
                </a:moveTo>
                <a:lnTo>
                  <a:pt x="191463" y="133976"/>
                </a:lnTo>
                <a:lnTo>
                  <a:pt x="186144" y="130876"/>
                </a:lnTo>
                <a:lnTo>
                  <a:pt x="186144" y="124767"/>
                </a:lnTo>
                <a:close/>
                <a:moveTo>
                  <a:pt x="197512" y="124767"/>
                </a:moveTo>
                <a:lnTo>
                  <a:pt x="197512" y="130876"/>
                </a:lnTo>
                <a:lnTo>
                  <a:pt x="192193" y="133976"/>
                </a:lnTo>
                <a:lnTo>
                  <a:pt x="197512" y="124767"/>
                </a:lnTo>
                <a:close/>
                <a:moveTo>
                  <a:pt x="197755" y="124767"/>
                </a:moveTo>
                <a:lnTo>
                  <a:pt x="203075" y="133976"/>
                </a:lnTo>
                <a:lnTo>
                  <a:pt x="197755" y="130876"/>
                </a:lnTo>
                <a:lnTo>
                  <a:pt x="197755" y="124767"/>
                </a:lnTo>
                <a:close/>
                <a:moveTo>
                  <a:pt x="209123" y="124767"/>
                </a:moveTo>
                <a:lnTo>
                  <a:pt x="209123" y="130876"/>
                </a:lnTo>
                <a:lnTo>
                  <a:pt x="203804" y="133976"/>
                </a:lnTo>
                <a:lnTo>
                  <a:pt x="209123" y="124767"/>
                </a:lnTo>
                <a:close/>
                <a:moveTo>
                  <a:pt x="209397" y="124767"/>
                </a:moveTo>
                <a:lnTo>
                  <a:pt x="214716" y="133976"/>
                </a:lnTo>
                <a:lnTo>
                  <a:pt x="209397" y="130876"/>
                </a:lnTo>
                <a:lnTo>
                  <a:pt x="209397" y="124767"/>
                </a:lnTo>
                <a:close/>
                <a:moveTo>
                  <a:pt x="220765" y="124767"/>
                </a:moveTo>
                <a:lnTo>
                  <a:pt x="220765" y="130876"/>
                </a:lnTo>
                <a:lnTo>
                  <a:pt x="215446" y="133976"/>
                </a:lnTo>
                <a:lnTo>
                  <a:pt x="220765" y="124767"/>
                </a:lnTo>
                <a:close/>
                <a:moveTo>
                  <a:pt x="221008" y="124767"/>
                </a:moveTo>
                <a:lnTo>
                  <a:pt x="226327" y="133976"/>
                </a:lnTo>
                <a:lnTo>
                  <a:pt x="221008" y="130876"/>
                </a:lnTo>
                <a:lnTo>
                  <a:pt x="221008" y="124767"/>
                </a:lnTo>
                <a:close/>
                <a:moveTo>
                  <a:pt x="232650" y="124767"/>
                </a:moveTo>
                <a:lnTo>
                  <a:pt x="237969" y="133976"/>
                </a:lnTo>
                <a:lnTo>
                  <a:pt x="232650" y="130876"/>
                </a:lnTo>
                <a:lnTo>
                  <a:pt x="232650" y="124767"/>
                </a:lnTo>
                <a:close/>
                <a:moveTo>
                  <a:pt x="243957" y="124767"/>
                </a:moveTo>
                <a:lnTo>
                  <a:pt x="243957" y="130876"/>
                </a:lnTo>
                <a:lnTo>
                  <a:pt x="238638" y="133976"/>
                </a:lnTo>
                <a:lnTo>
                  <a:pt x="243957" y="124767"/>
                </a:lnTo>
                <a:close/>
                <a:moveTo>
                  <a:pt x="244230" y="124767"/>
                </a:moveTo>
                <a:lnTo>
                  <a:pt x="249550" y="133976"/>
                </a:lnTo>
                <a:lnTo>
                  <a:pt x="244230" y="130876"/>
                </a:lnTo>
                <a:lnTo>
                  <a:pt x="244230" y="124767"/>
                </a:lnTo>
                <a:close/>
                <a:moveTo>
                  <a:pt x="255598" y="124767"/>
                </a:moveTo>
                <a:lnTo>
                  <a:pt x="255598" y="130876"/>
                </a:lnTo>
                <a:lnTo>
                  <a:pt x="250279" y="133976"/>
                </a:lnTo>
                <a:lnTo>
                  <a:pt x="255598" y="124767"/>
                </a:lnTo>
                <a:close/>
                <a:moveTo>
                  <a:pt x="46446" y="124767"/>
                </a:moveTo>
                <a:lnTo>
                  <a:pt x="46446" y="130937"/>
                </a:lnTo>
                <a:lnTo>
                  <a:pt x="41126" y="134007"/>
                </a:lnTo>
                <a:lnTo>
                  <a:pt x="41126" y="134007"/>
                </a:lnTo>
                <a:lnTo>
                  <a:pt x="46446" y="124767"/>
                </a:lnTo>
                <a:close/>
                <a:moveTo>
                  <a:pt x="58057" y="124767"/>
                </a:moveTo>
                <a:lnTo>
                  <a:pt x="58057" y="130937"/>
                </a:lnTo>
                <a:lnTo>
                  <a:pt x="52737" y="134007"/>
                </a:lnTo>
                <a:lnTo>
                  <a:pt x="52737" y="134007"/>
                </a:lnTo>
                <a:lnTo>
                  <a:pt x="58057" y="124767"/>
                </a:lnTo>
                <a:close/>
                <a:moveTo>
                  <a:pt x="34834" y="124767"/>
                </a:moveTo>
                <a:lnTo>
                  <a:pt x="34834" y="130937"/>
                </a:lnTo>
                <a:lnTo>
                  <a:pt x="29515" y="134007"/>
                </a:lnTo>
                <a:lnTo>
                  <a:pt x="29515" y="134007"/>
                </a:lnTo>
                <a:lnTo>
                  <a:pt x="34834" y="124767"/>
                </a:lnTo>
                <a:close/>
                <a:moveTo>
                  <a:pt x="69698" y="124767"/>
                </a:moveTo>
                <a:lnTo>
                  <a:pt x="69698" y="130937"/>
                </a:lnTo>
                <a:lnTo>
                  <a:pt x="64379" y="134007"/>
                </a:lnTo>
                <a:lnTo>
                  <a:pt x="64379" y="134007"/>
                </a:lnTo>
                <a:lnTo>
                  <a:pt x="69698" y="124767"/>
                </a:lnTo>
                <a:close/>
                <a:moveTo>
                  <a:pt x="81309" y="124767"/>
                </a:moveTo>
                <a:lnTo>
                  <a:pt x="81309" y="130937"/>
                </a:lnTo>
                <a:lnTo>
                  <a:pt x="75990" y="134007"/>
                </a:lnTo>
                <a:lnTo>
                  <a:pt x="75990" y="134007"/>
                </a:lnTo>
                <a:lnTo>
                  <a:pt x="81309" y="124767"/>
                </a:lnTo>
                <a:close/>
                <a:moveTo>
                  <a:pt x="92951" y="124767"/>
                </a:moveTo>
                <a:lnTo>
                  <a:pt x="92951" y="130937"/>
                </a:lnTo>
                <a:lnTo>
                  <a:pt x="87632" y="134007"/>
                </a:lnTo>
                <a:lnTo>
                  <a:pt x="87632" y="134007"/>
                </a:lnTo>
                <a:lnTo>
                  <a:pt x="92951" y="124767"/>
                </a:lnTo>
                <a:close/>
                <a:moveTo>
                  <a:pt x="104562" y="124767"/>
                </a:moveTo>
                <a:lnTo>
                  <a:pt x="104562" y="130937"/>
                </a:lnTo>
                <a:lnTo>
                  <a:pt x="99243" y="134007"/>
                </a:lnTo>
                <a:lnTo>
                  <a:pt x="99243" y="134007"/>
                </a:lnTo>
                <a:lnTo>
                  <a:pt x="104562" y="124767"/>
                </a:lnTo>
                <a:close/>
                <a:moveTo>
                  <a:pt x="116143" y="124767"/>
                </a:moveTo>
                <a:lnTo>
                  <a:pt x="116143" y="130937"/>
                </a:lnTo>
                <a:lnTo>
                  <a:pt x="110824" y="134007"/>
                </a:lnTo>
                <a:lnTo>
                  <a:pt x="110824" y="134007"/>
                </a:lnTo>
                <a:lnTo>
                  <a:pt x="116143" y="124767"/>
                </a:lnTo>
                <a:close/>
                <a:moveTo>
                  <a:pt x="127784" y="124767"/>
                </a:moveTo>
                <a:lnTo>
                  <a:pt x="127784" y="130937"/>
                </a:lnTo>
                <a:lnTo>
                  <a:pt x="122465" y="134007"/>
                </a:lnTo>
                <a:lnTo>
                  <a:pt x="122465" y="134007"/>
                </a:lnTo>
                <a:lnTo>
                  <a:pt x="127784" y="124767"/>
                </a:lnTo>
                <a:close/>
                <a:moveTo>
                  <a:pt x="139396" y="124767"/>
                </a:moveTo>
                <a:lnTo>
                  <a:pt x="139396" y="130937"/>
                </a:lnTo>
                <a:lnTo>
                  <a:pt x="134076" y="134007"/>
                </a:lnTo>
                <a:lnTo>
                  <a:pt x="134076" y="134007"/>
                </a:lnTo>
                <a:lnTo>
                  <a:pt x="139396" y="124767"/>
                </a:lnTo>
                <a:close/>
                <a:moveTo>
                  <a:pt x="151037" y="124767"/>
                </a:moveTo>
                <a:lnTo>
                  <a:pt x="151037" y="130937"/>
                </a:lnTo>
                <a:lnTo>
                  <a:pt x="145718" y="134007"/>
                </a:lnTo>
                <a:lnTo>
                  <a:pt x="145718" y="134007"/>
                </a:lnTo>
                <a:lnTo>
                  <a:pt x="151037" y="124767"/>
                </a:lnTo>
                <a:close/>
                <a:moveTo>
                  <a:pt x="11582" y="124767"/>
                </a:moveTo>
                <a:lnTo>
                  <a:pt x="11582" y="130937"/>
                </a:lnTo>
                <a:lnTo>
                  <a:pt x="6262" y="134007"/>
                </a:lnTo>
                <a:lnTo>
                  <a:pt x="11582" y="124767"/>
                </a:lnTo>
                <a:close/>
                <a:moveTo>
                  <a:pt x="23223" y="124767"/>
                </a:moveTo>
                <a:lnTo>
                  <a:pt x="23223" y="130937"/>
                </a:lnTo>
                <a:lnTo>
                  <a:pt x="17904" y="134007"/>
                </a:lnTo>
                <a:lnTo>
                  <a:pt x="23223" y="124767"/>
                </a:lnTo>
                <a:close/>
                <a:moveTo>
                  <a:pt x="69820" y="131119"/>
                </a:moveTo>
                <a:lnTo>
                  <a:pt x="75048" y="134128"/>
                </a:lnTo>
                <a:lnTo>
                  <a:pt x="75139" y="134189"/>
                </a:lnTo>
                <a:lnTo>
                  <a:pt x="64501" y="134189"/>
                </a:lnTo>
                <a:lnTo>
                  <a:pt x="64622" y="134128"/>
                </a:lnTo>
                <a:lnTo>
                  <a:pt x="69820" y="131119"/>
                </a:lnTo>
                <a:close/>
                <a:moveTo>
                  <a:pt x="127936" y="131119"/>
                </a:moveTo>
                <a:lnTo>
                  <a:pt x="133134" y="134128"/>
                </a:lnTo>
                <a:lnTo>
                  <a:pt x="133256" y="134189"/>
                </a:lnTo>
                <a:lnTo>
                  <a:pt x="122617" y="134189"/>
                </a:lnTo>
                <a:lnTo>
                  <a:pt x="122739" y="134128"/>
                </a:lnTo>
                <a:lnTo>
                  <a:pt x="127936" y="131119"/>
                </a:lnTo>
                <a:close/>
                <a:moveTo>
                  <a:pt x="139548" y="131119"/>
                </a:moveTo>
                <a:lnTo>
                  <a:pt x="144776" y="134128"/>
                </a:lnTo>
                <a:lnTo>
                  <a:pt x="144867" y="134189"/>
                </a:lnTo>
                <a:lnTo>
                  <a:pt x="134228" y="134189"/>
                </a:lnTo>
                <a:lnTo>
                  <a:pt x="134350" y="134128"/>
                </a:lnTo>
                <a:lnTo>
                  <a:pt x="139548" y="131119"/>
                </a:lnTo>
                <a:close/>
                <a:moveTo>
                  <a:pt x="151159" y="131119"/>
                </a:moveTo>
                <a:lnTo>
                  <a:pt x="156356" y="134128"/>
                </a:lnTo>
                <a:lnTo>
                  <a:pt x="156478" y="134189"/>
                </a:lnTo>
                <a:lnTo>
                  <a:pt x="145840" y="134189"/>
                </a:lnTo>
                <a:lnTo>
                  <a:pt x="145931" y="134128"/>
                </a:lnTo>
                <a:lnTo>
                  <a:pt x="151159" y="131119"/>
                </a:lnTo>
                <a:close/>
                <a:moveTo>
                  <a:pt x="162770" y="131119"/>
                </a:moveTo>
                <a:lnTo>
                  <a:pt x="167968" y="134128"/>
                </a:lnTo>
                <a:lnTo>
                  <a:pt x="168089" y="134189"/>
                </a:lnTo>
                <a:lnTo>
                  <a:pt x="157451" y="134189"/>
                </a:lnTo>
                <a:lnTo>
                  <a:pt x="157572" y="134128"/>
                </a:lnTo>
                <a:lnTo>
                  <a:pt x="162770" y="131119"/>
                </a:lnTo>
                <a:close/>
                <a:moveTo>
                  <a:pt x="174411" y="131119"/>
                </a:moveTo>
                <a:lnTo>
                  <a:pt x="179609" y="134128"/>
                </a:lnTo>
                <a:lnTo>
                  <a:pt x="179731" y="134189"/>
                </a:lnTo>
                <a:lnTo>
                  <a:pt x="169092" y="134189"/>
                </a:lnTo>
                <a:lnTo>
                  <a:pt x="169183" y="134128"/>
                </a:lnTo>
                <a:lnTo>
                  <a:pt x="174411" y="131119"/>
                </a:lnTo>
                <a:close/>
                <a:moveTo>
                  <a:pt x="186023" y="131119"/>
                </a:moveTo>
                <a:lnTo>
                  <a:pt x="191220" y="134128"/>
                </a:lnTo>
                <a:lnTo>
                  <a:pt x="191342" y="134189"/>
                </a:lnTo>
                <a:lnTo>
                  <a:pt x="180703" y="134189"/>
                </a:lnTo>
                <a:lnTo>
                  <a:pt x="180825" y="134128"/>
                </a:lnTo>
                <a:lnTo>
                  <a:pt x="186023" y="131119"/>
                </a:lnTo>
                <a:close/>
                <a:moveTo>
                  <a:pt x="197634" y="131119"/>
                </a:moveTo>
                <a:lnTo>
                  <a:pt x="202862" y="134128"/>
                </a:lnTo>
                <a:lnTo>
                  <a:pt x="202953" y="134189"/>
                </a:lnTo>
                <a:lnTo>
                  <a:pt x="192315" y="134189"/>
                </a:lnTo>
                <a:lnTo>
                  <a:pt x="192436" y="134128"/>
                </a:lnTo>
                <a:lnTo>
                  <a:pt x="197634" y="131119"/>
                </a:lnTo>
                <a:close/>
                <a:moveTo>
                  <a:pt x="209245" y="131119"/>
                </a:moveTo>
                <a:lnTo>
                  <a:pt x="214443" y="134128"/>
                </a:lnTo>
                <a:lnTo>
                  <a:pt x="214564" y="134189"/>
                </a:lnTo>
                <a:lnTo>
                  <a:pt x="203926" y="134189"/>
                </a:lnTo>
                <a:lnTo>
                  <a:pt x="204017" y="134128"/>
                </a:lnTo>
                <a:lnTo>
                  <a:pt x="209245" y="131119"/>
                </a:lnTo>
                <a:close/>
                <a:moveTo>
                  <a:pt x="220856" y="131119"/>
                </a:moveTo>
                <a:lnTo>
                  <a:pt x="226084" y="134128"/>
                </a:lnTo>
                <a:lnTo>
                  <a:pt x="226175" y="134189"/>
                </a:lnTo>
                <a:lnTo>
                  <a:pt x="215537" y="134189"/>
                </a:lnTo>
                <a:lnTo>
                  <a:pt x="215658" y="134128"/>
                </a:lnTo>
                <a:lnTo>
                  <a:pt x="220856" y="131119"/>
                </a:lnTo>
                <a:close/>
                <a:moveTo>
                  <a:pt x="232498" y="131119"/>
                </a:moveTo>
                <a:lnTo>
                  <a:pt x="237695" y="134128"/>
                </a:lnTo>
                <a:lnTo>
                  <a:pt x="237817" y="134189"/>
                </a:lnTo>
                <a:lnTo>
                  <a:pt x="227178" y="134189"/>
                </a:lnTo>
                <a:lnTo>
                  <a:pt x="227270" y="134128"/>
                </a:lnTo>
                <a:lnTo>
                  <a:pt x="232498" y="131119"/>
                </a:lnTo>
                <a:close/>
                <a:moveTo>
                  <a:pt x="244109" y="131119"/>
                </a:moveTo>
                <a:lnTo>
                  <a:pt x="249337" y="134128"/>
                </a:lnTo>
                <a:lnTo>
                  <a:pt x="249428" y="134189"/>
                </a:lnTo>
                <a:lnTo>
                  <a:pt x="238790" y="134189"/>
                </a:lnTo>
                <a:lnTo>
                  <a:pt x="238911" y="134128"/>
                </a:lnTo>
                <a:lnTo>
                  <a:pt x="244109" y="131119"/>
                </a:lnTo>
                <a:close/>
                <a:moveTo>
                  <a:pt x="255750" y="131119"/>
                </a:moveTo>
                <a:lnTo>
                  <a:pt x="260948" y="134128"/>
                </a:lnTo>
                <a:lnTo>
                  <a:pt x="261070" y="134189"/>
                </a:lnTo>
                <a:lnTo>
                  <a:pt x="250431" y="134189"/>
                </a:lnTo>
                <a:lnTo>
                  <a:pt x="250553" y="134128"/>
                </a:lnTo>
                <a:lnTo>
                  <a:pt x="255750" y="131119"/>
                </a:lnTo>
                <a:close/>
                <a:moveTo>
                  <a:pt x="267362" y="131119"/>
                </a:moveTo>
                <a:lnTo>
                  <a:pt x="272590" y="134128"/>
                </a:lnTo>
                <a:lnTo>
                  <a:pt x="272681" y="134189"/>
                </a:lnTo>
                <a:lnTo>
                  <a:pt x="262042" y="134189"/>
                </a:lnTo>
                <a:lnTo>
                  <a:pt x="262164" y="134128"/>
                </a:lnTo>
                <a:lnTo>
                  <a:pt x="267362" y="131119"/>
                </a:lnTo>
                <a:close/>
                <a:moveTo>
                  <a:pt x="279003" y="131119"/>
                </a:moveTo>
                <a:lnTo>
                  <a:pt x="284322" y="134189"/>
                </a:lnTo>
                <a:lnTo>
                  <a:pt x="273684" y="134189"/>
                </a:lnTo>
                <a:lnTo>
                  <a:pt x="273805" y="134128"/>
                </a:lnTo>
                <a:lnTo>
                  <a:pt x="279003" y="131119"/>
                </a:lnTo>
                <a:close/>
                <a:moveTo>
                  <a:pt x="11703" y="131150"/>
                </a:moveTo>
                <a:lnTo>
                  <a:pt x="16901" y="134159"/>
                </a:lnTo>
                <a:lnTo>
                  <a:pt x="17023" y="134220"/>
                </a:lnTo>
                <a:lnTo>
                  <a:pt x="6384" y="134220"/>
                </a:lnTo>
                <a:lnTo>
                  <a:pt x="6506" y="134159"/>
                </a:lnTo>
                <a:lnTo>
                  <a:pt x="11703" y="131150"/>
                </a:lnTo>
                <a:close/>
                <a:moveTo>
                  <a:pt x="23345" y="131150"/>
                </a:moveTo>
                <a:lnTo>
                  <a:pt x="28542" y="134159"/>
                </a:lnTo>
                <a:lnTo>
                  <a:pt x="28664" y="134220"/>
                </a:lnTo>
                <a:lnTo>
                  <a:pt x="18026" y="134220"/>
                </a:lnTo>
                <a:lnTo>
                  <a:pt x="18117" y="134159"/>
                </a:lnTo>
                <a:lnTo>
                  <a:pt x="23345" y="131150"/>
                </a:lnTo>
                <a:close/>
                <a:moveTo>
                  <a:pt x="34956" y="131150"/>
                </a:moveTo>
                <a:lnTo>
                  <a:pt x="40154" y="134159"/>
                </a:lnTo>
                <a:lnTo>
                  <a:pt x="40275" y="134220"/>
                </a:lnTo>
                <a:lnTo>
                  <a:pt x="29637" y="134220"/>
                </a:lnTo>
                <a:lnTo>
                  <a:pt x="29758" y="134159"/>
                </a:lnTo>
                <a:lnTo>
                  <a:pt x="34956" y="131150"/>
                </a:lnTo>
                <a:close/>
                <a:moveTo>
                  <a:pt x="46598" y="131150"/>
                </a:moveTo>
                <a:lnTo>
                  <a:pt x="51795" y="134159"/>
                </a:lnTo>
                <a:lnTo>
                  <a:pt x="51917" y="134220"/>
                </a:lnTo>
                <a:lnTo>
                  <a:pt x="41278" y="134220"/>
                </a:lnTo>
                <a:lnTo>
                  <a:pt x="41369" y="134159"/>
                </a:lnTo>
                <a:lnTo>
                  <a:pt x="46598" y="131150"/>
                </a:lnTo>
                <a:close/>
                <a:moveTo>
                  <a:pt x="58178" y="131150"/>
                </a:moveTo>
                <a:lnTo>
                  <a:pt x="63376" y="134159"/>
                </a:lnTo>
                <a:lnTo>
                  <a:pt x="63498" y="134220"/>
                </a:lnTo>
                <a:lnTo>
                  <a:pt x="52859" y="134220"/>
                </a:lnTo>
                <a:lnTo>
                  <a:pt x="52981" y="134159"/>
                </a:lnTo>
                <a:lnTo>
                  <a:pt x="58178" y="131150"/>
                </a:lnTo>
                <a:close/>
                <a:moveTo>
                  <a:pt x="81431" y="131150"/>
                </a:moveTo>
                <a:lnTo>
                  <a:pt x="86629" y="134159"/>
                </a:lnTo>
                <a:lnTo>
                  <a:pt x="86750" y="134220"/>
                </a:lnTo>
                <a:lnTo>
                  <a:pt x="76112" y="134220"/>
                </a:lnTo>
                <a:lnTo>
                  <a:pt x="76233" y="134159"/>
                </a:lnTo>
                <a:lnTo>
                  <a:pt x="81431" y="131150"/>
                </a:lnTo>
                <a:close/>
                <a:moveTo>
                  <a:pt x="93042" y="131150"/>
                </a:moveTo>
                <a:lnTo>
                  <a:pt x="98270" y="134159"/>
                </a:lnTo>
                <a:lnTo>
                  <a:pt x="98361" y="134220"/>
                </a:lnTo>
                <a:lnTo>
                  <a:pt x="87723" y="134220"/>
                </a:lnTo>
                <a:lnTo>
                  <a:pt x="87844" y="134159"/>
                </a:lnTo>
                <a:lnTo>
                  <a:pt x="93042" y="131150"/>
                </a:lnTo>
                <a:close/>
                <a:moveTo>
                  <a:pt x="104684" y="131150"/>
                </a:moveTo>
                <a:lnTo>
                  <a:pt x="109881" y="134159"/>
                </a:lnTo>
                <a:lnTo>
                  <a:pt x="110003" y="134220"/>
                </a:lnTo>
                <a:lnTo>
                  <a:pt x="99364" y="134220"/>
                </a:lnTo>
                <a:lnTo>
                  <a:pt x="99456" y="134159"/>
                </a:lnTo>
                <a:lnTo>
                  <a:pt x="104684" y="131150"/>
                </a:lnTo>
                <a:close/>
                <a:moveTo>
                  <a:pt x="116295" y="131150"/>
                </a:moveTo>
                <a:lnTo>
                  <a:pt x="121493" y="134159"/>
                </a:lnTo>
                <a:lnTo>
                  <a:pt x="121614" y="134220"/>
                </a:lnTo>
                <a:lnTo>
                  <a:pt x="110976" y="134220"/>
                </a:lnTo>
                <a:lnTo>
                  <a:pt x="111097" y="134159"/>
                </a:lnTo>
                <a:lnTo>
                  <a:pt x="116295" y="131150"/>
                </a:lnTo>
                <a:close/>
                <a:moveTo>
                  <a:pt x="17023" y="134463"/>
                </a:moveTo>
                <a:lnTo>
                  <a:pt x="11703" y="137533"/>
                </a:lnTo>
                <a:lnTo>
                  <a:pt x="6384" y="134463"/>
                </a:lnTo>
                <a:close/>
                <a:moveTo>
                  <a:pt x="28664" y="134463"/>
                </a:moveTo>
                <a:lnTo>
                  <a:pt x="23345" y="137533"/>
                </a:lnTo>
                <a:lnTo>
                  <a:pt x="18026" y="134463"/>
                </a:lnTo>
                <a:close/>
                <a:moveTo>
                  <a:pt x="40275" y="134463"/>
                </a:moveTo>
                <a:lnTo>
                  <a:pt x="34956" y="137533"/>
                </a:lnTo>
                <a:lnTo>
                  <a:pt x="29637" y="134463"/>
                </a:lnTo>
                <a:close/>
                <a:moveTo>
                  <a:pt x="51886" y="134463"/>
                </a:moveTo>
                <a:lnTo>
                  <a:pt x="46567" y="137533"/>
                </a:lnTo>
                <a:lnTo>
                  <a:pt x="41248" y="134463"/>
                </a:lnTo>
                <a:close/>
                <a:moveTo>
                  <a:pt x="63528" y="134463"/>
                </a:moveTo>
                <a:lnTo>
                  <a:pt x="58209" y="137533"/>
                </a:lnTo>
                <a:lnTo>
                  <a:pt x="52889" y="134463"/>
                </a:lnTo>
                <a:close/>
                <a:moveTo>
                  <a:pt x="75109" y="134463"/>
                </a:moveTo>
                <a:lnTo>
                  <a:pt x="69789" y="137533"/>
                </a:lnTo>
                <a:lnTo>
                  <a:pt x="64470" y="134463"/>
                </a:lnTo>
                <a:close/>
                <a:moveTo>
                  <a:pt x="86750" y="134463"/>
                </a:moveTo>
                <a:lnTo>
                  <a:pt x="81431" y="137533"/>
                </a:lnTo>
                <a:lnTo>
                  <a:pt x="76112" y="134463"/>
                </a:lnTo>
                <a:close/>
                <a:moveTo>
                  <a:pt x="98361" y="134463"/>
                </a:moveTo>
                <a:lnTo>
                  <a:pt x="93042" y="137533"/>
                </a:lnTo>
                <a:lnTo>
                  <a:pt x="87723" y="134463"/>
                </a:lnTo>
                <a:close/>
                <a:moveTo>
                  <a:pt x="110003" y="134463"/>
                </a:moveTo>
                <a:lnTo>
                  <a:pt x="104684" y="137533"/>
                </a:lnTo>
                <a:lnTo>
                  <a:pt x="99364" y="134463"/>
                </a:lnTo>
                <a:close/>
                <a:moveTo>
                  <a:pt x="121614" y="134463"/>
                </a:moveTo>
                <a:lnTo>
                  <a:pt x="116295" y="137533"/>
                </a:lnTo>
                <a:lnTo>
                  <a:pt x="110976" y="134463"/>
                </a:lnTo>
                <a:close/>
                <a:moveTo>
                  <a:pt x="133256" y="134463"/>
                </a:moveTo>
                <a:lnTo>
                  <a:pt x="127936" y="137533"/>
                </a:lnTo>
                <a:lnTo>
                  <a:pt x="122617" y="134463"/>
                </a:lnTo>
                <a:close/>
                <a:moveTo>
                  <a:pt x="144867" y="134463"/>
                </a:moveTo>
                <a:lnTo>
                  <a:pt x="139548" y="137533"/>
                </a:lnTo>
                <a:lnTo>
                  <a:pt x="134228" y="134463"/>
                </a:lnTo>
                <a:close/>
                <a:moveTo>
                  <a:pt x="156478" y="134463"/>
                </a:moveTo>
                <a:lnTo>
                  <a:pt x="151159" y="137533"/>
                </a:lnTo>
                <a:lnTo>
                  <a:pt x="145840" y="134463"/>
                </a:lnTo>
                <a:close/>
                <a:moveTo>
                  <a:pt x="168089" y="134463"/>
                </a:moveTo>
                <a:lnTo>
                  <a:pt x="162770" y="137533"/>
                </a:lnTo>
                <a:lnTo>
                  <a:pt x="157451" y="134463"/>
                </a:lnTo>
                <a:close/>
                <a:moveTo>
                  <a:pt x="179731" y="134463"/>
                </a:moveTo>
                <a:lnTo>
                  <a:pt x="174411" y="137533"/>
                </a:lnTo>
                <a:lnTo>
                  <a:pt x="169092" y="134463"/>
                </a:lnTo>
                <a:close/>
                <a:moveTo>
                  <a:pt x="191342" y="134463"/>
                </a:moveTo>
                <a:lnTo>
                  <a:pt x="186023" y="137533"/>
                </a:lnTo>
                <a:lnTo>
                  <a:pt x="180703" y="134463"/>
                </a:lnTo>
                <a:close/>
                <a:moveTo>
                  <a:pt x="202953" y="134463"/>
                </a:moveTo>
                <a:lnTo>
                  <a:pt x="197634" y="137533"/>
                </a:lnTo>
                <a:lnTo>
                  <a:pt x="192315" y="134463"/>
                </a:lnTo>
                <a:close/>
                <a:moveTo>
                  <a:pt x="214564" y="134463"/>
                </a:moveTo>
                <a:lnTo>
                  <a:pt x="209245" y="137533"/>
                </a:lnTo>
                <a:lnTo>
                  <a:pt x="203926" y="134463"/>
                </a:lnTo>
                <a:close/>
                <a:moveTo>
                  <a:pt x="226175" y="134463"/>
                </a:moveTo>
                <a:lnTo>
                  <a:pt x="220856" y="137533"/>
                </a:lnTo>
                <a:lnTo>
                  <a:pt x="215537" y="134463"/>
                </a:lnTo>
                <a:close/>
                <a:moveTo>
                  <a:pt x="237817" y="134463"/>
                </a:moveTo>
                <a:lnTo>
                  <a:pt x="232498" y="137533"/>
                </a:lnTo>
                <a:lnTo>
                  <a:pt x="227178" y="134463"/>
                </a:lnTo>
                <a:close/>
                <a:moveTo>
                  <a:pt x="249428" y="134463"/>
                </a:moveTo>
                <a:lnTo>
                  <a:pt x="244109" y="137533"/>
                </a:lnTo>
                <a:lnTo>
                  <a:pt x="238790" y="134463"/>
                </a:lnTo>
                <a:close/>
                <a:moveTo>
                  <a:pt x="261070" y="134463"/>
                </a:moveTo>
                <a:lnTo>
                  <a:pt x="255750" y="137533"/>
                </a:lnTo>
                <a:lnTo>
                  <a:pt x="250431" y="134463"/>
                </a:lnTo>
                <a:close/>
                <a:moveTo>
                  <a:pt x="272681" y="134463"/>
                </a:moveTo>
                <a:lnTo>
                  <a:pt x="267362" y="137533"/>
                </a:lnTo>
                <a:lnTo>
                  <a:pt x="262042" y="134463"/>
                </a:lnTo>
                <a:close/>
                <a:moveTo>
                  <a:pt x="284292" y="134463"/>
                </a:moveTo>
                <a:lnTo>
                  <a:pt x="278973" y="137533"/>
                </a:lnTo>
                <a:lnTo>
                  <a:pt x="273653" y="134463"/>
                </a:lnTo>
                <a:close/>
                <a:moveTo>
                  <a:pt x="17174" y="134676"/>
                </a:moveTo>
                <a:lnTo>
                  <a:pt x="11855" y="143885"/>
                </a:lnTo>
                <a:lnTo>
                  <a:pt x="11855" y="137776"/>
                </a:lnTo>
                <a:lnTo>
                  <a:pt x="17174" y="134676"/>
                </a:lnTo>
                <a:close/>
                <a:moveTo>
                  <a:pt x="28816" y="134676"/>
                </a:moveTo>
                <a:lnTo>
                  <a:pt x="23497" y="143885"/>
                </a:lnTo>
                <a:lnTo>
                  <a:pt x="23497" y="137776"/>
                </a:lnTo>
                <a:lnTo>
                  <a:pt x="28816" y="134676"/>
                </a:lnTo>
                <a:close/>
                <a:moveTo>
                  <a:pt x="40427" y="134676"/>
                </a:moveTo>
                <a:lnTo>
                  <a:pt x="35108" y="143885"/>
                </a:lnTo>
                <a:lnTo>
                  <a:pt x="35108" y="137776"/>
                </a:lnTo>
                <a:lnTo>
                  <a:pt x="40427" y="134676"/>
                </a:lnTo>
                <a:close/>
                <a:moveTo>
                  <a:pt x="52008" y="134676"/>
                </a:moveTo>
                <a:lnTo>
                  <a:pt x="46689" y="143885"/>
                </a:lnTo>
                <a:lnTo>
                  <a:pt x="46689" y="137776"/>
                </a:lnTo>
                <a:lnTo>
                  <a:pt x="52008" y="134676"/>
                </a:lnTo>
                <a:close/>
                <a:moveTo>
                  <a:pt x="63650" y="134676"/>
                </a:moveTo>
                <a:lnTo>
                  <a:pt x="58330" y="143885"/>
                </a:lnTo>
                <a:lnTo>
                  <a:pt x="58330" y="137776"/>
                </a:lnTo>
                <a:lnTo>
                  <a:pt x="63650" y="134676"/>
                </a:lnTo>
                <a:close/>
                <a:moveTo>
                  <a:pt x="75261" y="134676"/>
                </a:moveTo>
                <a:lnTo>
                  <a:pt x="69941" y="143885"/>
                </a:lnTo>
                <a:lnTo>
                  <a:pt x="69941" y="137776"/>
                </a:lnTo>
                <a:lnTo>
                  <a:pt x="75261" y="134676"/>
                </a:lnTo>
                <a:close/>
                <a:moveTo>
                  <a:pt x="86902" y="134676"/>
                </a:moveTo>
                <a:lnTo>
                  <a:pt x="81583" y="143885"/>
                </a:lnTo>
                <a:lnTo>
                  <a:pt x="81583" y="137776"/>
                </a:lnTo>
                <a:lnTo>
                  <a:pt x="86902" y="134676"/>
                </a:lnTo>
                <a:close/>
                <a:moveTo>
                  <a:pt x="98513" y="134676"/>
                </a:moveTo>
                <a:lnTo>
                  <a:pt x="93194" y="143885"/>
                </a:lnTo>
                <a:lnTo>
                  <a:pt x="93194" y="137776"/>
                </a:lnTo>
                <a:lnTo>
                  <a:pt x="98513" y="134676"/>
                </a:lnTo>
                <a:close/>
                <a:moveTo>
                  <a:pt x="110155" y="134676"/>
                </a:moveTo>
                <a:lnTo>
                  <a:pt x="104836" y="143885"/>
                </a:lnTo>
                <a:lnTo>
                  <a:pt x="104836" y="137776"/>
                </a:lnTo>
                <a:lnTo>
                  <a:pt x="110155" y="134676"/>
                </a:lnTo>
                <a:close/>
                <a:moveTo>
                  <a:pt x="121736" y="134676"/>
                </a:moveTo>
                <a:lnTo>
                  <a:pt x="116416" y="143885"/>
                </a:lnTo>
                <a:lnTo>
                  <a:pt x="116416" y="137776"/>
                </a:lnTo>
                <a:lnTo>
                  <a:pt x="121736" y="134676"/>
                </a:lnTo>
                <a:close/>
                <a:moveTo>
                  <a:pt x="133377" y="134676"/>
                </a:moveTo>
                <a:lnTo>
                  <a:pt x="128058" y="143885"/>
                </a:lnTo>
                <a:lnTo>
                  <a:pt x="128058" y="137776"/>
                </a:lnTo>
                <a:lnTo>
                  <a:pt x="133377" y="134676"/>
                </a:lnTo>
                <a:close/>
                <a:moveTo>
                  <a:pt x="144988" y="134676"/>
                </a:moveTo>
                <a:lnTo>
                  <a:pt x="139669" y="143885"/>
                </a:lnTo>
                <a:lnTo>
                  <a:pt x="139669" y="137776"/>
                </a:lnTo>
                <a:lnTo>
                  <a:pt x="144988" y="134676"/>
                </a:lnTo>
                <a:close/>
                <a:moveTo>
                  <a:pt x="156630" y="134676"/>
                </a:moveTo>
                <a:lnTo>
                  <a:pt x="151311" y="143885"/>
                </a:lnTo>
                <a:lnTo>
                  <a:pt x="151311" y="137776"/>
                </a:lnTo>
                <a:lnTo>
                  <a:pt x="156630" y="134676"/>
                </a:lnTo>
                <a:close/>
                <a:moveTo>
                  <a:pt x="168241" y="134676"/>
                </a:moveTo>
                <a:lnTo>
                  <a:pt x="162922" y="143885"/>
                </a:lnTo>
                <a:lnTo>
                  <a:pt x="162922" y="137776"/>
                </a:lnTo>
                <a:lnTo>
                  <a:pt x="168241" y="134676"/>
                </a:lnTo>
                <a:close/>
                <a:moveTo>
                  <a:pt x="179822" y="134676"/>
                </a:moveTo>
                <a:lnTo>
                  <a:pt x="174503" y="143885"/>
                </a:lnTo>
                <a:lnTo>
                  <a:pt x="174503" y="137776"/>
                </a:lnTo>
                <a:lnTo>
                  <a:pt x="179822" y="134676"/>
                </a:lnTo>
                <a:close/>
                <a:moveTo>
                  <a:pt x="191463" y="134676"/>
                </a:moveTo>
                <a:lnTo>
                  <a:pt x="186144" y="143885"/>
                </a:lnTo>
                <a:lnTo>
                  <a:pt x="186144" y="137776"/>
                </a:lnTo>
                <a:lnTo>
                  <a:pt x="191463" y="134676"/>
                </a:lnTo>
                <a:close/>
                <a:moveTo>
                  <a:pt x="203075" y="134676"/>
                </a:moveTo>
                <a:lnTo>
                  <a:pt x="197755" y="143885"/>
                </a:lnTo>
                <a:lnTo>
                  <a:pt x="197755" y="137776"/>
                </a:lnTo>
                <a:lnTo>
                  <a:pt x="203075" y="134676"/>
                </a:lnTo>
                <a:close/>
                <a:moveTo>
                  <a:pt x="214716" y="134676"/>
                </a:moveTo>
                <a:lnTo>
                  <a:pt x="209397" y="143885"/>
                </a:lnTo>
                <a:lnTo>
                  <a:pt x="209397" y="137776"/>
                </a:lnTo>
                <a:lnTo>
                  <a:pt x="214716" y="134676"/>
                </a:lnTo>
                <a:close/>
                <a:moveTo>
                  <a:pt x="226327" y="134676"/>
                </a:moveTo>
                <a:lnTo>
                  <a:pt x="221008" y="143885"/>
                </a:lnTo>
                <a:lnTo>
                  <a:pt x="221008" y="137776"/>
                </a:lnTo>
                <a:lnTo>
                  <a:pt x="226327" y="134676"/>
                </a:lnTo>
                <a:close/>
                <a:moveTo>
                  <a:pt x="237969" y="134676"/>
                </a:moveTo>
                <a:lnTo>
                  <a:pt x="232650" y="143885"/>
                </a:lnTo>
                <a:lnTo>
                  <a:pt x="232650" y="137776"/>
                </a:lnTo>
                <a:lnTo>
                  <a:pt x="237969" y="134676"/>
                </a:lnTo>
                <a:close/>
                <a:moveTo>
                  <a:pt x="249550" y="134676"/>
                </a:moveTo>
                <a:lnTo>
                  <a:pt x="244230" y="143885"/>
                </a:lnTo>
                <a:lnTo>
                  <a:pt x="244230" y="137776"/>
                </a:lnTo>
                <a:lnTo>
                  <a:pt x="249550" y="134676"/>
                </a:lnTo>
                <a:close/>
                <a:moveTo>
                  <a:pt x="261191" y="134676"/>
                </a:moveTo>
                <a:lnTo>
                  <a:pt x="255872" y="143885"/>
                </a:lnTo>
                <a:lnTo>
                  <a:pt x="255872" y="137776"/>
                </a:lnTo>
                <a:lnTo>
                  <a:pt x="261191" y="134676"/>
                </a:lnTo>
                <a:close/>
                <a:moveTo>
                  <a:pt x="272802" y="134676"/>
                </a:moveTo>
                <a:lnTo>
                  <a:pt x="267483" y="143885"/>
                </a:lnTo>
                <a:lnTo>
                  <a:pt x="267483" y="137776"/>
                </a:lnTo>
                <a:lnTo>
                  <a:pt x="272802" y="134676"/>
                </a:lnTo>
                <a:close/>
                <a:moveTo>
                  <a:pt x="284444" y="134676"/>
                </a:moveTo>
                <a:lnTo>
                  <a:pt x="279125" y="143885"/>
                </a:lnTo>
                <a:lnTo>
                  <a:pt x="279125" y="137776"/>
                </a:lnTo>
                <a:lnTo>
                  <a:pt x="284444" y="134676"/>
                </a:lnTo>
                <a:close/>
                <a:moveTo>
                  <a:pt x="6262" y="134736"/>
                </a:moveTo>
                <a:lnTo>
                  <a:pt x="11582" y="137776"/>
                </a:lnTo>
                <a:lnTo>
                  <a:pt x="11582" y="143916"/>
                </a:lnTo>
                <a:lnTo>
                  <a:pt x="6262" y="134736"/>
                </a:lnTo>
                <a:close/>
                <a:moveTo>
                  <a:pt x="17904" y="134736"/>
                </a:moveTo>
                <a:lnTo>
                  <a:pt x="23223" y="137776"/>
                </a:lnTo>
                <a:lnTo>
                  <a:pt x="23223" y="143916"/>
                </a:lnTo>
                <a:lnTo>
                  <a:pt x="17904" y="134736"/>
                </a:lnTo>
                <a:close/>
                <a:moveTo>
                  <a:pt x="29515" y="134736"/>
                </a:moveTo>
                <a:lnTo>
                  <a:pt x="34834" y="137776"/>
                </a:lnTo>
                <a:lnTo>
                  <a:pt x="34834" y="143916"/>
                </a:lnTo>
                <a:lnTo>
                  <a:pt x="29515" y="134736"/>
                </a:lnTo>
                <a:close/>
                <a:moveTo>
                  <a:pt x="41126" y="134736"/>
                </a:moveTo>
                <a:lnTo>
                  <a:pt x="46446" y="137776"/>
                </a:lnTo>
                <a:lnTo>
                  <a:pt x="46446" y="143916"/>
                </a:lnTo>
                <a:lnTo>
                  <a:pt x="41126" y="134736"/>
                </a:lnTo>
                <a:close/>
                <a:moveTo>
                  <a:pt x="52737" y="134736"/>
                </a:moveTo>
                <a:lnTo>
                  <a:pt x="58057" y="137776"/>
                </a:lnTo>
                <a:lnTo>
                  <a:pt x="58057" y="143916"/>
                </a:lnTo>
                <a:lnTo>
                  <a:pt x="52737" y="134736"/>
                </a:lnTo>
                <a:close/>
                <a:moveTo>
                  <a:pt x="64379" y="134736"/>
                </a:moveTo>
                <a:lnTo>
                  <a:pt x="69698" y="137776"/>
                </a:lnTo>
                <a:lnTo>
                  <a:pt x="69698" y="143916"/>
                </a:lnTo>
                <a:lnTo>
                  <a:pt x="64379" y="134736"/>
                </a:lnTo>
                <a:close/>
                <a:moveTo>
                  <a:pt x="75990" y="134736"/>
                </a:moveTo>
                <a:lnTo>
                  <a:pt x="81309" y="137776"/>
                </a:lnTo>
                <a:lnTo>
                  <a:pt x="81309" y="143916"/>
                </a:lnTo>
                <a:lnTo>
                  <a:pt x="75990" y="134736"/>
                </a:lnTo>
                <a:close/>
                <a:moveTo>
                  <a:pt x="87632" y="134736"/>
                </a:moveTo>
                <a:lnTo>
                  <a:pt x="92951" y="137776"/>
                </a:lnTo>
                <a:lnTo>
                  <a:pt x="92951" y="143916"/>
                </a:lnTo>
                <a:lnTo>
                  <a:pt x="87632" y="134736"/>
                </a:lnTo>
                <a:close/>
                <a:moveTo>
                  <a:pt x="99243" y="134736"/>
                </a:moveTo>
                <a:lnTo>
                  <a:pt x="104562" y="137776"/>
                </a:lnTo>
                <a:lnTo>
                  <a:pt x="104562" y="143916"/>
                </a:lnTo>
                <a:lnTo>
                  <a:pt x="99243" y="134736"/>
                </a:lnTo>
                <a:close/>
                <a:moveTo>
                  <a:pt x="110824" y="134736"/>
                </a:moveTo>
                <a:lnTo>
                  <a:pt x="116143" y="137776"/>
                </a:lnTo>
                <a:lnTo>
                  <a:pt x="116143" y="143916"/>
                </a:lnTo>
                <a:lnTo>
                  <a:pt x="110824" y="134736"/>
                </a:lnTo>
                <a:close/>
                <a:moveTo>
                  <a:pt x="122465" y="134736"/>
                </a:moveTo>
                <a:lnTo>
                  <a:pt x="127784" y="137776"/>
                </a:lnTo>
                <a:lnTo>
                  <a:pt x="127784" y="143916"/>
                </a:lnTo>
                <a:lnTo>
                  <a:pt x="122465" y="134736"/>
                </a:lnTo>
                <a:close/>
                <a:moveTo>
                  <a:pt x="134076" y="134736"/>
                </a:moveTo>
                <a:lnTo>
                  <a:pt x="139396" y="137776"/>
                </a:lnTo>
                <a:lnTo>
                  <a:pt x="139396" y="143916"/>
                </a:lnTo>
                <a:lnTo>
                  <a:pt x="134076" y="134736"/>
                </a:lnTo>
                <a:close/>
                <a:moveTo>
                  <a:pt x="145718" y="134736"/>
                </a:moveTo>
                <a:lnTo>
                  <a:pt x="151037" y="137776"/>
                </a:lnTo>
                <a:lnTo>
                  <a:pt x="151037" y="143916"/>
                </a:lnTo>
                <a:lnTo>
                  <a:pt x="145718" y="134736"/>
                </a:lnTo>
                <a:close/>
                <a:moveTo>
                  <a:pt x="157329" y="134736"/>
                </a:moveTo>
                <a:lnTo>
                  <a:pt x="162648" y="137776"/>
                </a:lnTo>
                <a:lnTo>
                  <a:pt x="162648" y="143916"/>
                </a:lnTo>
                <a:lnTo>
                  <a:pt x="157329" y="134736"/>
                </a:lnTo>
                <a:close/>
                <a:moveTo>
                  <a:pt x="168971" y="134676"/>
                </a:moveTo>
                <a:lnTo>
                  <a:pt x="174290" y="137776"/>
                </a:lnTo>
                <a:lnTo>
                  <a:pt x="174290" y="143916"/>
                </a:lnTo>
                <a:lnTo>
                  <a:pt x="168971" y="134676"/>
                </a:lnTo>
                <a:close/>
                <a:moveTo>
                  <a:pt x="180551" y="134676"/>
                </a:moveTo>
                <a:lnTo>
                  <a:pt x="185871" y="137776"/>
                </a:lnTo>
                <a:lnTo>
                  <a:pt x="185871" y="143916"/>
                </a:lnTo>
                <a:lnTo>
                  <a:pt x="180551" y="134676"/>
                </a:lnTo>
                <a:close/>
                <a:moveTo>
                  <a:pt x="192193" y="134676"/>
                </a:moveTo>
                <a:lnTo>
                  <a:pt x="197512" y="137776"/>
                </a:lnTo>
                <a:lnTo>
                  <a:pt x="197512" y="143916"/>
                </a:lnTo>
                <a:lnTo>
                  <a:pt x="192193" y="134676"/>
                </a:lnTo>
                <a:close/>
                <a:moveTo>
                  <a:pt x="203804" y="134676"/>
                </a:moveTo>
                <a:lnTo>
                  <a:pt x="209123" y="137776"/>
                </a:lnTo>
                <a:lnTo>
                  <a:pt x="209123" y="143916"/>
                </a:lnTo>
                <a:lnTo>
                  <a:pt x="203804" y="134676"/>
                </a:lnTo>
                <a:close/>
                <a:moveTo>
                  <a:pt x="215446" y="134676"/>
                </a:moveTo>
                <a:lnTo>
                  <a:pt x="220765" y="137776"/>
                </a:lnTo>
                <a:lnTo>
                  <a:pt x="220765" y="143916"/>
                </a:lnTo>
                <a:lnTo>
                  <a:pt x="215446" y="134676"/>
                </a:lnTo>
                <a:close/>
                <a:moveTo>
                  <a:pt x="227057" y="134676"/>
                </a:moveTo>
                <a:lnTo>
                  <a:pt x="232376" y="137776"/>
                </a:lnTo>
                <a:lnTo>
                  <a:pt x="232376" y="143916"/>
                </a:lnTo>
                <a:lnTo>
                  <a:pt x="227057" y="134676"/>
                </a:lnTo>
                <a:close/>
                <a:moveTo>
                  <a:pt x="238668" y="134676"/>
                </a:moveTo>
                <a:lnTo>
                  <a:pt x="243987" y="137776"/>
                </a:lnTo>
                <a:lnTo>
                  <a:pt x="243987" y="143916"/>
                </a:lnTo>
                <a:lnTo>
                  <a:pt x="238668" y="134676"/>
                </a:lnTo>
                <a:close/>
                <a:moveTo>
                  <a:pt x="250279" y="134676"/>
                </a:moveTo>
                <a:lnTo>
                  <a:pt x="255598" y="137776"/>
                </a:lnTo>
                <a:lnTo>
                  <a:pt x="255598" y="143916"/>
                </a:lnTo>
                <a:lnTo>
                  <a:pt x="250279" y="134676"/>
                </a:lnTo>
                <a:close/>
                <a:moveTo>
                  <a:pt x="261890" y="134676"/>
                </a:moveTo>
                <a:lnTo>
                  <a:pt x="267210" y="137776"/>
                </a:lnTo>
                <a:lnTo>
                  <a:pt x="267210" y="143916"/>
                </a:lnTo>
                <a:lnTo>
                  <a:pt x="261890" y="134676"/>
                </a:lnTo>
                <a:close/>
                <a:moveTo>
                  <a:pt x="273532" y="134676"/>
                </a:moveTo>
                <a:lnTo>
                  <a:pt x="278851" y="137776"/>
                </a:lnTo>
                <a:lnTo>
                  <a:pt x="278851" y="143916"/>
                </a:lnTo>
                <a:lnTo>
                  <a:pt x="273532" y="134676"/>
                </a:lnTo>
                <a:close/>
                <a:moveTo>
                  <a:pt x="203591" y="134797"/>
                </a:moveTo>
                <a:lnTo>
                  <a:pt x="208911" y="143977"/>
                </a:lnTo>
                <a:lnTo>
                  <a:pt x="208911" y="143977"/>
                </a:lnTo>
                <a:lnTo>
                  <a:pt x="206418" y="142578"/>
                </a:lnTo>
                <a:lnTo>
                  <a:pt x="203591" y="140937"/>
                </a:lnTo>
                <a:lnTo>
                  <a:pt x="203591" y="134797"/>
                </a:lnTo>
                <a:close/>
                <a:moveTo>
                  <a:pt x="168697" y="134797"/>
                </a:moveTo>
                <a:lnTo>
                  <a:pt x="174016" y="143977"/>
                </a:lnTo>
                <a:lnTo>
                  <a:pt x="174016" y="143977"/>
                </a:lnTo>
                <a:lnTo>
                  <a:pt x="171554" y="142578"/>
                </a:lnTo>
                <a:lnTo>
                  <a:pt x="168697" y="140937"/>
                </a:lnTo>
                <a:lnTo>
                  <a:pt x="168697" y="134797"/>
                </a:lnTo>
                <a:close/>
                <a:moveTo>
                  <a:pt x="191950" y="134797"/>
                </a:moveTo>
                <a:lnTo>
                  <a:pt x="197269" y="143977"/>
                </a:lnTo>
                <a:lnTo>
                  <a:pt x="197269" y="143977"/>
                </a:lnTo>
                <a:lnTo>
                  <a:pt x="194807" y="142578"/>
                </a:lnTo>
                <a:lnTo>
                  <a:pt x="191950" y="140937"/>
                </a:lnTo>
                <a:lnTo>
                  <a:pt x="191950" y="134797"/>
                </a:lnTo>
                <a:close/>
                <a:moveTo>
                  <a:pt x="226783" y="134797"/>
                </a:moveTo>
                <a:lnTo>
                  <a:pt x="232103" y="143977"/>
                </a:lnTo>
                <a:lnTo>
                  <a:pt x="232103" y="143977"/>
                </a:lnTo>
                <a:lnTo>
                  <a:pt x="229640" y="142578"/>
                </a:lnTo>
                <a:lnTo>
                  <a:pt x="226783" y="140937"/>
                </a:lnTo>
                <a:lnTo>
                  <a:pt x="226783" y="134797"/>
                </a:lnTo>
                <a:close/>
                <a:moveTo>
                  <a:pt x="238425" y="134797"/>
                </a:moveTo>
                <a:lnTo>
                  <a:pt x="243744" y="143977"/>
                </a:lnTo>
                <a:lnTo>
                  <a:pt x="243744" y="143977"/>
                </a:lnTo>
                <a:lnTo>
                  <a:pt x="241282" y="142578"/>
                </a:lnTo>
                <a:lnTo>
                  <a:pt x="238425" y="140937"/>
                </a:lnTo>
                <a:lnTo>
                  <a:pt x="238425" y="134797"/>
                </a:lnTo>
                <a:close/>
                <a:moveTo>
                  <a:pt x="180339" y="134797"/>
                </a:moveTo>
                <a:lnTo>
                  <a:pt x="185658" y="143977"/>
                </a:lnTo>
                <a:lnTo>
                  <a:pt x="183165" y="142578"/>
                </a:lnTo>
                <a:lnTo>
                  <a:pt x="180339" y="140937"/>
                </a:lnTo>
                <a:lnTo>
                  <a:pt x="180339" y="134797"/>
                </a:lnTo>
                <a:close/>
                <a:moveTo>
                  <a:pt x="215202" y="134797"/>
                </a:moveTo>
                <a:lnTo>
                  <a:pt x="220522" y="143977"/>
                </a:lnTo>
                <a:lnTo>
                  <a:pt x="218060" y="142578"/>
                </a:lnTo>
                <a:lnTo>
                  <a:pt x="215202" y="140937"/>
                </a:lnTo>
                <a:lnTo>
                  <a:pt x="215202" y="134797"/>
                </a:lnTo>
                <a:close/>
                <a:moveTo>
                  <a:pt x="250036" y="134797"/>
                </a:moveTo>
                <a:lnTo>
                  <a:pt x="255355" y="143977"/>
                </a:lnTo>
                <a:lnTo>
                  <a:pt x="252893" y="142578"/>
                </a:lnTo>
                <a:lnTo>
                  <a:pt x="250036" y="140937"/>
                </a:lnTo>
                <a:lnTo>
                  <a:pt x="250036" y="134797"/>
                </a:lnTo>
                <a:close/>
                <a:moveTo>
                  <a:pt x="261678" y="134797"/>
                </a:moveTo>
                <a:lnTo>
                  <a:pt x="266997" y="143977"/>
                </a:lnTo>
                <a:lnTo>
                  <a:pt x="264535" y="142578"/>
                </a:lnTo>
                <a:lnTo>
                  <a:pt x="261678" y="140937"/>
                </a:lnTo>
                <a:lnTo>
                  <a:pt x="261678" y="134797"/>
                </a:lnTo>
                <a:close/>
                <a:moveTo>
                  <a:pt x="273289" y="134797"/>
                </a:moveTo>
                <a:lnTo>
                  <a:pt x="278608" y="143977"/>
                </a:lnTo>
                <a:lnTo>
                  <a:pt x="276146" y="142578"/>
                </a:lnTo>
                <a:lnTo>
                  <a:pt x="273289" y="140937"/>
                </a:lnTo>
                <a:lnTo>
                  <a:pt x="273289" y="134797"/>
                </a:lnTo>
                <a:close/>
                <a:moveTo>
                  <a:pt x="75777" y="134797"/>
                </a:moveTo>
                <a:lnTo>
                  <a:pt x="81097" y="144007"/>
                </a:lnTo>
                <a:lnTo>
                  <a:pt x="81097" y="144007"/>
                </a:lnTo>
                <a:lnTo>
                  <a:pt x="78604" y="142548"/>
                </a:lnTo>
                <a:lnTo>
                  <a:pt x="75777" y="140967"/>
                </a:lnTo>
                <a:lnTo>
                  <a:pt x="75777" y="134797"/>
                </a:lnTo>
                <a:close/>
                <a:moveTo>
                  <a:pt x="99030" y="134797"/>
                </a:moveTo>
                <a:lnTo>
                  <a:pt x="104349" y="144007"/>
                </a:lnTo>
                <a:lnTo>
                  <a:pt x="104349" y="144007"/>
                </a:lnTo>
                <a:lnTo>
                  <a:pt x="101857" y="142548"/>
                </a:lnTo>
                <a:lnTo>
                  <a:pt x="99030" y="140967"/>
                </a:lnTo>
                <a:lnTo>
                  <a:pt x="99030" y="134797"/>
                </a:lnTo>
                <a:close/>
                <a:moveTo>
                  <a:pt x="133864" y="134797"/>
                </a:moveTo>
                <a:lnTo>
                  <a:pt x="139183" y="144007"/>
                </a:lnTo>
                <a:lnTo>
                  <a:pt x="139183" y="144007"/>
                </a:lnTo>
                <a:lnTo>
                  <a:pt x="136721" y="142548"/>
                </a:lnTo>
                <a:lnTo>
                  <a:pt x="133864" y="140967"/>
                </a:lnTo>
                <a:lnTo>
                  <a:pt x="133864" y="134797"/>
                </a:lnTo>
                <a:close/>
                <a:moveTo>
                  <a:pt x="17661" y="134797"/>
                </a:moveTo>
                <a:lnTo>
                  <a:pt x="22980" y="144007"/>
                </a:lnTo>
                <a:lnTo>
                  <a:pt x="20518" y="142548"/>
                </a:lnTo>
                <a:lnTo>
                  <a:pt x="17661" y="140967"/>
                </a:lnTo>
                <a:lnTo>
                  <a:pt x="17661" y="134797"/>
                </a:lnTo>
                <a:close/>
                <a:moveTo>
                  <a:pt x="29302" y="134797"/>
                </a:moveTo>
                <a:lnTo>
                  <a:pt x="34622" y="144007"/>
                </a:lnTo>
                <a:lnTo>
                  <a:pt x="32160" y="142548"/>
                </a:lnTo>
                <a:lnTo>
                  <a:pt x="29302" y="140967"/>
                </a:lnTo>
                <a:lnTo>
                  <a:pt x="29302" y="134797"/>
                </a:lnTo>
                <a:close/>
                <a:moveTo>
                  <a:pt x="40883" y="134797"/>
                </a:moveTo>
                <a:lnTo>
                  <a:pt x="46202" y="144007"/>
                </a:lnTo>
                <a:lnTo>
                  <a:pt x="43740" y="142548"/>
                </a:lnTo>
                <a:lnTo>
                  <a:pt x="40883" y="140967"/>
                </a:lnTo>
                <a:lnTo>
                  <a:pt x="40883" y="134797"/>
                </a:lnTo>
                <a:close/>
                <a:moveTo>
                  <a:pt x="52525" y="134797"/>
                </a:moveTo>
                <a:lnTo>
                  <a:pt x="57844" y="144007"/>
                </a:lnTo>
                <a:lnTo>
                  <a:pt x="55351" y="142548"/>
                </a:lnTo>
                <a:lnTo>
                  <a:pt x="52525" y="140967"/>
                </a:lnTo>
                <a:lnTo>
                  <a:pt x="52525" y="134797"/>
                </a:lnTo>
                <a:close/>
                <a:moveTo>
                  <a:pt x="64136" y="134797"/>
                </a:moveTo>
                <a:lnTo>
                  <a:pt x="69455" y="144007"/>
                </a:lnTo>
                <a:lnTo>
                  <a:pt x="66993" y="142548"/>
                </a:lnTo>
                <a:lnTo>
                  <a:pt x="64136" y="140967"/>
                </a:lnTo>
                <a:lnTo>
                  <a:pt x="64136" y="134797"/>
                </a:lnTo>
                <a:close/>
                <a:moveTo>
                  <a:pt x="87389" y="134797"/>
                </a:moveTo>
                <a:lnTo>
                  <a:pt x="92708" y="144007"/>
                </a:lnTo>
                <a:lnTo>
                  <a:pt x="90246" y="142548"/>
                </a:lnTo>
                <a:lnTo>
                  <a:pt x="87389" y="140967"/>
                </a:lnTo>
                <a:lnTo>
                  <a:pt x="87389" y="134797"/>
                </a:lnTo>
                <a:close/>
                <a:moveTo>
                  <a:pt x="110611" y="134797"/>
                </a:moveTo>
                <a:lnTo>
                  <a:pt x="115930" y="144007"/>
                </a:lnTo>
                <a:lnTo>
                  <a:pt x="113468" y="142548"/>
                </a:lnTo>
                <a:lnTo>
                  <a:pt x="110611" y="140967"/>
                </a:lnTo>
                <a:lnTo>
                  <a:pt x="110611" y="134797"/>
                </a:lnTo>
                <a:close/>
                <a:moveTo>
                  <a:pt x="122222" y="134797"/>
                </a:moveTo>
                <a:lnTo>
                  <a:pt x="127541" y="144007"/>
                </a:lnTo>
                <a:lnTo>
                  <a:pt x="125079" y="142548"/>
                </a:lnTo>
                <a:lnTo>
                  <a:pt x="122222" y="140967"/>
                </a:lnTo>
                <a:lnTo>
                  <a:pt x="122222" y="134797"/>
                </a:lnTo>
                <a:close/>
                <a:moveTo>
                  <a:pt x="145475" y="134797"/>
                </a:moveTo>
                <a:lnTo>
                  <a:pt x="150794" y="144007"/>
                </a:lnTo>
                <a:lnTo>
                  <a:pt x="148332" y="142548"/>
                </a:lnTo>
                <a:lnTo>
                  <a:pt x="145475" y="140967"/>
                </a:lnTo>
                <a:lnTo>
                  <a:pt x="145475" y="134797"/>
                </a:lnTo>
                <a:close/>
                <a:moveTo>
                  <a:pt x="157116" y="134797"/>
                </a:moveTo>
                <a:lnTo>
                  <a:pt x="162436" y="144007"/>
                </a:lnTo>
                <a:lnTo>
                  <a:pt x="159974" y="142548"/>
                </a:lnTo>
                <a:lnTo>
                  <a:pt x="157116" y="140967"/>
                </a:lnTo>
                <a:lnTo>
                  <a:pt x="157116" y="134797"/>
                </a:lnTo>
                <a:close/>
                <a:moveTo>
                  <a:pt x="6050" y="134797"/>
                </a:moveTo>
                <a:lnTo>
                  <a:pt x="11369" y="144037"/>
                </a:lnTo>
                <a:lnTo>
                  <a:pt x="11369" y="144037"/>
                </a:lnTo>
                <a:lnTo>
                  <a:pt x="8907" y="142578"/>
                </a:lnTo>
                <a:lnTo>
                  <a:pt x="6050" y="140937"/>
                </a:lnTo>
                <a:lnTo>
                  <a:pt x="6050" y="134797"/>
                </a:lnTo>
                <a:close/>
                <a:moveTo>
                  <a:pt x="284657" y="134828"/>
                </a:moveTo>
                <a:lnTo>
                  <a:pt x="284657" y="140998"/>
                </a:lnTo>
                <a:lnTo>
                  <a:pt x="279337" y="144037"/>
                </a:lnTo>
                <a:lnTo>
                  <a:pt x="284657" y="134828"/>
                </a:lnTo>
                <a:close/>
                <a:moveTo>
                  <a:pt x="121979" y="134828"/>
                </a:moveTo>
                <a:lnTo>
                  <a:pt x="121979" y="140998"/>
                </a:lnTo>
                <a:lnTo>
                  <a:pt x="119122" y="142639"/>
                </a:lnTo>
                <a:lnTo>
                  <a:pt x="116660" y="144037"/>
                </a:lnTo>
                <a:lnTo>
                  <a:pt x="121979" y="134828"/>
                </a:lnTo>
                <a:close/>
                <a:moveTo>
                  <a:pt x="133590" y="134828"/>
                </a:moveTo>
                <a:lnTo>
                  <a:pt x="133590" y="140998"/>
                </a:lnTo>
                <a:lnTo>
                  <a:pt x="130733" y="142639"/>
                </a:lnTo>
                <a:lnTo>
                  <a:pt x="128271" y="144037"/>
                </a:lnTo>
                <a:lnTo>
                  <a:pt x="133590" y="134828"/>
                </a:lnTo>
                <a:close/>
                <a:moveTo>
                  <a:pt x="145232" y="134828"/>
                </a:moveTo>
                <a:lnTo>
                  <a:pt x="145232" y="140998"/>
                </a:lnTo>
                <a:lnTo>
                  <a:pt x="142374" y="142639"/>
                </a:lnTo>
                <a:lnTo>
                  <a:pt x="139912" y="144037"/>
                </a:lnTo>
                <a:lnTo>
                  <a:pt x="145232" y="134828"/>
                </a:lnTo>
                <a:close/>
                <a:moveTo>
                  <a:pt x="156843" y="134828"/>
                </a:moveTo>
                <a:lnTo>
                  <a:pt x="156843" y="140998"/>
                </a:lnTo>
                <a:lnTo>
                  <a:pt x="153986" y="142639"/>
                </a:lnTo>
                <a:lnTo>
                  <a:pt x="151523" y="144037"/>
                </a:lnTo>
                <a:lnTo>
                  <a:pt x="156843" y="134828"/>
                </a:lnTo>
                <a:close/>
                <a:moveTo>
                  <a:pt x="168484" y="134828"/>
                </a:moveTo>
                <a:lnTo>
                  <a:pt x="168484" y="140998"/>
                </a:lnTo>
                <a:lnTo>
                  <a:pt x="165627" y="142639"/>
                </a:lnTo>
                <a:lnTo>
                  <a:pt x="163165" y="144037"/>
                </a:lnTo>
                <a:lnTo>
                  <a:pt x="168484" y="134828"/>
                </a:lnTo>
                <a:close/>
                <a:moveTo>
                  <a:pt x="180065" y="134828"/>
                </a:moveTo>
                <a:lnTo>
                  <a:pt x="180065" y="140967"/>
                </a:lnTo>
                <a:lnTo>
                  <a:pt x="177208" y="142578"/>
                </a:lnTo>
                <a:lnTo>
                  <a:pt x="174746" y="144037"/>
                </a:lnTo>
                <a:lnTo>
                  <a:pt x="180065" y="134828"/>
                </a:lnTo>
                <a:close/>
                <a:moveTo>
                  <a:pt x="191676" y="134828"/>
                </a:moveTo>
                <a:lnTo>
                  <a:pt x="191676" y="140967"/>
                </a:lnTo>
                <a:lnTo>
                  <a:pt x="188849" y="142578"/>
                </a:lnTo>
                <a:lnTo>
                  <a:pt x="186357" y="144037"/>
                </a:lnTo>
                <a:lnTo>
                  <a:pt x="191676" y="134828"/>
                </a:lnTo>
                <a:close/>
                <a:moveTo>
                  <a:pt x="203318" y="134828"/>
                </a:moveTo>
                <a:lnTo>
                  <a:pt x="203318" y="140967"/>
                </a:lnTo>
                <a:lnTo>
                  <a:pt x="200461" y="142578"/>
                </a:lnTo>
                <a:lnTo>
                  <a:pt x="197999" y="144037"/>
                </a:lnTo>
                <a:lnTo>
                  <a:pt x="203318" y="134828"/>
                </a:lnTo>
                <a:close/>
                <a:moveTo>
                  <a:pt x="214929" y="134828"/>
                </a:moveTo>
                <a:lnTo>
                  <a:pt x="214929" y="140967"/>
                </a:lnTo>
                <a:lnTo>
                  <a:pt x="212072" y="142578"/>
                </a:lnTo>
                <a:lnTo>
                  <a:pt x="209610" y="144037"/>
                </a:lnTo>
                <a:lnTo>
                  <a:pt x="214929" y="134828"/>
                </a:lnTo>
                <a:close/>
                <a:moveTo>
                  <a:pt x="226570" y="134828"/>
                </a:moveTo>
                <a:lnTo>
                  <a:pt x="226570" y="140967"/>
                </a:lnTo>
                <a:lnTo>
                  <a:pt x="223713" y="142578"/>
                </a:lnTo>
                <a:lnTo>
                  <a:pt x="221251" y="144037"/>
                </a:lnTo>
                <a:lnTo>
                  <a:pt x="226570" y="134828"/>
                </a:lnTo>
                <a:close/>
                <a:moveTo>
                  <a:pt x="238182" y="134828"/>
                </a:moveTo>
                <a:lnTo>
                  <a:pt x="238182" y="140967"/>
                </a:lnTo>
                <a:lnTo>
                  <a:pt x="235355" y="142578"/>
                </a:lnTo>
                <a:lnTo>
                  <a:pt x="232862" y="144037"/>
                </a:lnTo>
                <a:lnTo>
                  <a:pt x="238182" y="134828"/>
                </a:lnTo>
                <a:close/>
                <a:moveTo>
                  <a:pt x="249793" y="134828"/>
                </a:moveTo>
                <a:lnTo>
                  <a:pt x="249793" y="140967"/>
                </a:lnTo>
                <a:lnTo>
                  <a:pt x="246936" y="142578"/>
                </a:lnTo>
                <a:lnTo>
                  <a:pt x="244474" y="144037"/>
                </a:lnTo>
                <a:lnTo>
                  <a:pt x="249793" y="134828"/>
                </a:lnTo>
                <a:close/>
                <a:moveTo>
                  <a:pt x="261404" y="134828"/>
                </a:moveTo>
                <a:lnTo>
                  <a:pt x="261404" y="140967"/>
                </a:lnTo>
                <a:lnTo>
                  <a:pt x="258547" y="142578"/>
                </a:lnTo>
                <a:lnTo>
                  <a:pt x="256085" y="144037"/>
                </a:lnTo>
                <a:lnTo>
                  <a:pt x="261404" y="134828"/>
                </a:lnTo>
                <a:close/>
                <a:moveTo>
                  <a:pt x="273046" y="134828"/>
                </a:moveTo>
                <a:lnTo>
                  <a:pt x="273046" y="140998"/>
                </a:lnTo>
                <a:lnTo>
                  <a:pt x="270188" y="142639"/>
                </a:lnTo>
                <a:lnTo>
                  <a:pt x="267726" y="144037"/>
                </a:lnTo>
                <a:lnTo>
                  <a:pt x="273046" y="134828"/>
                </a:lnTo>
                <a:close/>
                <a:moveTo>
                  <a:pt x="29029" y="134828"/>
                </a:moveTo>
                <a:lnTo>
                  <a:pt x="29029" y="140998"/>
                </a:lnTo>
                <a:lnTo>
                  <a:pt x="26172" y="142639"/>
                </a:lnTo>
                <a:lnTo>
                  <a:pt x="23710" y="144068"/>
                </a:lnTo>
                <a:lnTo>
                  <a:pt x="23710" y="144068"/>
                </a:lnTo>
                <a:lnTo>
                  <a:pt x="29029" y="134828"/>
                </a:lnTo>
                <a:close/>
                <a:moveTo>
                  <a:pt x="40610" y="134828"/>
                </a:moveTo>
                <a:lnTo>
                  <a:pt x="40610" y="140998"/>
                </a:lnTo>
                <a:lnTo>
                  <a:pt x="37783" y="142639"/>
                </a:lnTo>
                <a:lnTo>
                  <a:pt x="35290" y="144068"/>
                </a:lnTo>
                <a:lnTo>
                  <a:pt x="35290" y="144068"/>
                </a:lnTo>
                <a:lnTo>
                  <a:pt x="40610" y="134828"/>
                </a:lnTo>
                <a:close/>
                <a:moveTo>
                  <a:pt x="63862" y="134828"/>
                </a:moveTo>
                <a:lnTo>
                  <a:pt x="63862" y="140998"/>
                </a:lnTo>
                <a:lnTo>
                  <a:pt x="61005" y="142639"/>
                </a:lnTo>
                <a:lnTo>
                  <a:pt x="58543" y="144068"/>
                </a:lnTo>
                <a:lnTo>
                  <a:pt x="58543" y="144068"/>
                </a:lnTo>
                <a:lnTo>
                  <a:pt x="63862" y="134828"/>
                </a:lnTo>
                <a:close/>
                <a:moveTo>
                  <a:pt x="75504" y="134828"/>
                </a:moveTo>
                <a:lnTo>
                  <a:pt x="75504" y="140998"/>
                </a:lnTo>
                <a:lnTo>
                  <a:pt x="72647" y="142639"/>
                </a:lnTo>
                <a:lnTo>
                  <a:pt x="70185" y="144068"/>
                </a:lnTo>
                <a:lnTo>
                  <a:pt x="70185" y="144068"/>
                </a:lnTo>
                <a:lnTo>
                  <a:pt x="75504" y="134828"/>
                </a:lnTo>
                <a:close/>
                <a:moveTo>
                  <a:pt x="87115" y="134828"/>
                </a:moveTo>
                <a:lnTo>
                  <a:pt x="87115" y="140998"/>
                </a:lnTo>
                <a:lnTo>
                  <a:pt x="84288" y="142639"/>
                </a:lnTo>
                <a:lnTo>
                  <a:pt x="81796" y="144068"/>
                </a:lnTo>
                <a:lnTo>
                  <a:pt x="81796" y="144068"/>
                </a:lnTo>
                <a:lnTo>
                  <a:pt x="87115" y="134828"/>
                </a:lnTo>
                <a:close/>
                <a:moveTo>
                  <a:pt x="98757" y="134828"/>
                </a:moveTo>
                <a:lnTo>
                  <a:pt x="98757" y="140998"/>
                </a:lnTo>
                <a:lnTo>
                  <a:pt x="95899" y="142639"/>
                </a:lnTo>
                <a:lnTo>
                  <a:pt x="93437" y="144068"/>
                </a:lnTo>
                <a:lnTo>
                  <a:pt x="93437" y="144068"/>
                </a:lnTo>
                <a:lnTo>
                  <a:pt x="98757" y="134828"/>
                </a:lnTo>
                <a:close/>
                <a:moveTo>
                  <a:pt x="110337" y="134828"/>
                </a:moveTo>
                <a:lnTo>
                  <a:pt x="110337" y="140998"/>
                </a:lnTo>
                <a:lnTo>
                  <a:pt x="107480" y="142639"/>
                </a:lnTo>
                <a:lnTo>
                  <a:pt x="105018" y="144068"/>
                </a:lnTo>
                <a:lnTo>
                  <a:pt x="105018" y="144068"/>
                </a:lnTo>
                <a:lnTo>
                  <a:pt x="110337" y="134828"/>
                </a:lnTo>
                <a:close/>
                <a:moveTo>
                  <a:pt x="17418" y="134828"/>
                </a:moveTo>
                <a:lnTo>
                  <a:pt x="17418" y="140998"/>
                </a:lnTo>
                <a:lnTo>
                  <a:pt x="14560" y="142639"/>
                </a:lnTo>
                <a:lnTo>
                  <a:pt x="12098" y="144068"/>
                </a:lnTo>
                <a:lnTo>
                  <a:pt x="17418" y="134828"/>
                </a:lnTo>
                <a:close/>
                <a:moveTo>
                  <a:pt x="52251" y="134828"/>
                </a:moveTo>
                <a:lnTo>
                  <a:pt x="52251" y="140998"/>
                </a:lnTo>
                <a:lnTo>
                  <a:pt x="49394" y="142639"/>
                </a:lnTo>
                <a:lnTo>
                  <a:pt x="46932" y="144068"/>
                </a:lnTo>
                <a:lnTo>
                  <a:pt x="52251" y="134828"/>
                </a:lnTo>
                <a:close/>
                <a:moveTo>
                  <a:pt x="5898" y="141180"/>
                </a:moveTo>
                <a:lnTo>
                  <a:pt x="8755" y="142822"/>
                </a:lnTo>
                <a:lnTo>
                  <a:pt x="11217" y="144250"/>
                </a:lnTo>
                <a:lnTo>
                  <a:pt x="578" y="144250"/>
                </a:lnTo>
                <a:lnTo>
                  <a:pt x="5898" y="141180"/>
                </a:lnTo>
                <a:close/>
                <a:moveTo>
                  <a:pt x="17509" y="141180"/>
                </a:moveTo>
                <a:lnTo>
                  <a:pt x="20366" y="142822"/>
                </a:lnTo>
                <a:lnTo>
                  <a:pt x="22828" y="144250"/>
                </a:lnTo>
                <a:lnTo>
                  <a:pt x="12190" y="144250"/>
                </a:lnTo>
                <a:lnTo>
                  <a:pt x="14682" y="142822"/>
                </a:lnTo>
                <a:lnTo>
                  <a:pt x="17509" y="141180"/>
                </a:lnTo>
                <a:close/>
                <a:moveTo>
                  <a:pt x="29150" y="141180"/>
                </a:moveTo>
                <a:lnTo>
                  <a:pt x="32008" y="142822"/>
                </a:lnTo>
                <a:lnTo>
                  <a:pt x="34470" y="144250"/>
                </a:lnTo>
                <a:lnTo>
                  <a:pt x="23831" y="144250"/>
                </a:lnTo>
                <a:lnTo>
                  <a:pt x="26293" y="142822"/>
                </a:lnTo>
                <a:lnTo>
                  <a:pt x="29150" y="141180"/>
                </a:lnTo>
                <a:close/>
                <a:moveTo>
                  <a:pt x="40762" y="141180"/>
                </a:moveTo>
                <a:lnTo>
                  <a:pt x="43619" y="142822"/>
                </a:lnTo>
                <a:lnTo>
                  <a:pt x="46081" y="144250"/>
                </a:lnTo>
                <a:lnTo>
                  <a:pt x="35442" y="144250"/>
                </a:lnTo>
                <a:lnTo>
                  <a:pt x="37935" y="142822"/>
                </a:lnTo>
                <a:lnTo>
                  <a:pt x="40762" y="141180"/>
                </a:lnTo>
                <a:close/>
                <a:moveTo>
                  <a:pt x="52403" y="141180"/>
                </a:moveTo>
                <a:lnTo>
                  <a:pt x="55260" y="142822"/>
                </a:lnTo>
                <a:lnTo>
                  <a:pt x="57722" y="144250"/>
                </a:lnTo>
                <a:lnTo>
                  <a:pt x="47084" y="144250"/>
                </a:lnTo>
                <a:lnTo>
                  <a:pt x="49546" y="142822"/>
                </a:lnTo>
                <a:lnTo>
                  <a:pt x="52403" y="141180"/>
                </a:lnTo>
                <a:close/>
                <a:moveTo>
                  <a:pt x="64014" y="141180"/>
                </a:moveTo>
                <a:lnTo>
                  <a:pt x="66871" y="142822"/>
                </a:lnTo>
                <a:lnTo>
                  <a:pt x="69334" y="144250"/>
                </a:lnTo>
                <a:lnTo>
                  <a:pt x="58695" y="144250"/>
                </a:lnTo>
                <a:lnTo>
                  <a:pt x="61187" y="142822"/>
                </a:lnTo>
                <a:lnTo>
                  <a:pt x="64014" y="141180"/>
                </a:lnTo>
                <a:close/>
                <a:moveTo>
                  <a:pt x="75625" y="141180"/>
                </a:moveTo>
                <a:lnTo>
                  <a:pt x="78452" y="142822"/>
                </a:lnTo>
                <a:lnTo>
                  <a:pt x="80945" y="144250"/>
                </a:lnTo>
                <a:lnTo>
                  <a:pt x="70306" y="144250"/>
                </a:lnTo>
                <a:lnTo>
                  <a:pt x="72768" y="142822"/>
                </a:lnTo>
                <a:lnTo>
                  <a:pt x="75625" y="141180"/>
                </a:lnTo>
                <a:close/>
                <a:moveTo>
                  <a:pt x="87237" y="141180"/>
                </a:moveTo>
                <a:lnTo>
                  <a:pt x="90094" y="142822"/>
                </a:lnTo>
                <a:lnTo>
                  <a:pt x="92556" y="144250"/>
                </a:lnTo>
                <a:lnTo>
                  <a:pt x="81917" y="144250"/>
                </a:lnTo>
                <a:lnTo>
                  <a:pt x="84379" y="142822"/>
                </a:lnTo>
                <a:lnTo>
                  <a:pt x="87237" y="141180"/>
                </a:lnTo>
                <a:close/>
                <a:moveTo>
                  <a:pt x="98878" y="141180"/>
                </a:moveTo>
                <a:lnTo>
                  <a:pt x="101705" y="142822"/>
                </a:lnTo>
                <a:lnTo>
                  <a:pt x="104197" y="144250"/>
                </a:lnTo>
                <a:lnTo>
                  <a:pt x="93559" y="144250"/>
                </a:lnTo>
                <a:lnTo>
                  <a:pt x="96021" y="142822"/>
                </a:lnTo>
                <a:lnTo>
                  <a:pt x="98878" y="141180"/>
                </a:lnTo>
                <a:close/>
                <a:moveTo>
                  <a:pt x="110489" y="141180"/>
                </a:moveTo>
                <a:lnTo>
                  <a:pt x="113346" y="142822"/>
                </a:lnTo>
                <a:lnTo>
                  <a:pt x="115809" y="144250"/>
                </a:lnTo>
                <a:lnTo>
                  <a:pt x="105170" y="144250"/>
                </a:lnTo>
                <a:lnTo>
                  <a:pt x="107632" y="142822"/>
                </a:lnTo>
                <a:lnTo>
                  <a:pt x="110489" y="141180"/>
                </a:lnTo>
                <a:close/>
                <a:moveTo>
                  <a:pt x="122131" y="141180"/>
                </a:moveTo>
                <a:lnTo>
                  <a:pt x="124958" y="142822"/>
                </a:lnTo>
                <a:lnTo>
                  <a:pt x="127450" y="144250"/>
                </a:lnTo>
                <a:lnTo>
                  <a:pt x="116812" y="144250"/>
                </a:lnTo>
                <a:lnTo>
                  <a:pt x="119274" y="142822"/>
                </a:lnTo>
                <a:lnTo>
                  <a:pt x="122131" y="141180"/>
                </a:lnTo>
                <a:close/>
                <a:moveTo>
                  <a:pt x="133742" y="141180"/>
                </a:moveTo>
                <a:lnTo>
                  <a:pt x="136599" y="142822"/>
                </a:lnTo>
                <a:lnTo>
                  <a:pt x="139061" y="144250"/>
                </a:lnTo>
                <a:lnTo>
                  <a:pt x="128423" y="144250"/>
                </a:lnTo>
                <a:lnTo>
                  <a:pt x="130885" y="142822"/>
                </a:lnTo>
                <a:lnTo>
                  <a:pt x="133742" y="141180"/>
                </a:lnTo>
                <a:close/>
                <a:moveTo>
                  <a:pt x="145323" y="141180"/>
                </a:moveTo>
                <a:lnTo>
                  <a:pt x="148180" y="142822"/>
                </a:lnTo>
                <a:lnTo>
                  <a:pt x="150642" y="144250"/>
                </a:lnTo>
                <a:lnTo>
                  <a:pt x="140004" y="144250"/>
                </a:lnTo>
                <a:lnTo>
                  <a:pt x="142496" y="142822"/>
                </a:lnTo>
                <a:lnTo>
                  <a:pt x="145323" y="141180"/>
                </a:lnTo>
                <a:close/>
                <a:moveTo>
                  <a:pt x="156964" y="141180"/>
                </a:moveTo>
                <a:lnTo>
                  <a:pt x="159822" y="142822"/>
                </a:lnTo>
                <a:lnTo>
                  <a:pt x="162284" y="144250"/>
                </a:lnTo>
                <a:lnTo>
                  <a:pt x="151645" y="144250"/>
                </a:lnTo>
                <a:lnTo>
                  <a:pt x="154107" y="142822"/>
                </a:lnTo>
                <a:lnTo>
                  <a:pt x="156964" y="141180"/>
                </a:lnTo>
                <a:close/>
                <a:moveTo>
                  <a:pt x="168575" y="141180"/>
                </a:moveTo>
                <a:lnTo>
                  <a:pt x="171433" y="142822"/>
                </a:lnTo>
                <a:lnTo>
                  <a:pt x="173895" y="144250"/>
                </a:lnTo>
                <a:lnTo>
                  <a:pt x="163256" y="144250"/>
                </a:lnTo>
                <a:lnTo>
                  <a:pt x="165749" y="142822"/>
                </a:lnTo>
                <a:lnTo>
                  <a:pt x="168575" y="141180"/>
                </a:lnTo>
                <a:close/>
                <a:moveTo>
                  <a:pt x="180217" y="141180"/>
                </a:moveTo>
                <a:lnTo>
                  <a:pt x="183074" y="142822"/>
                </a:lnTo>
                <a:lnTo>
                  <a:pt x="185536" y="144250"/>
                </a:lnTo>
                <a:lnTo>
                  <a:pt x="174898" y="144250"/>
                </a:lnTo>
                <a:lnTo>
                  <a:pt x="177360" y="142822"/>
                </a:lnTo>
                <a:lnTo>
                  <a:pt x="180217" y="141180"/>
                </a:lnTo>
                <a:close/>
                <a:moveTo>
                  <a:pt x="191828" y="141180"/>
                </a:moveTo>
                <a:lnTo>
                  <a:pt x="194685" y="142822"/>
                </a:lnTo>
                <a:lnTo>
                  <a:pt x="197147" y="144250"/>
                </a:lnTo>
                <a:lnTo>
                  <a:pt x="186509" y="144250"/>
                </a:lnTo>
                <a:lnTo>
                  <a:pt x="189001" y="142822"/>
                </a:lnTo>
                <a:lnTo>
                  <a:pt x="191828" y="141180"/>
                </a:lnTo>
                <a:close/>
                <a:moveTo>
                  <a:pt x="203470" y="141180"/>
                </a:moveTo>
                <a:lnTo>
                  <a:pt x="206327" y="142822"/>
                </a:lnTo>
                <a:lnTo>
                  <a:pt x="208789" y="144250"/>
                </a:lnTo>
                <a:lnTo>
                  <a:pt x="198151" y="144250"/>
                </a:lnTo>
                <a:lnTo>
                  <a:pt x="200613" y="142822"/>
                </a:lnTo>
                <a:lnTo>
                  <a:pt x="203470" y="141180"/>
                </a:lnTo>
                <a:close/>
                <a:moveTo>
                  <a:pt x="215051" y="141180"/>
                </a:moveTo>
                <a:lnTo>
                  <a:pt x="217908" y="142822"/>
                </a:lnTo>
                <a:lnTo>
                  <a:pt x="220370" y="144250"/>
                </a:lnTo>
                <a:lnTo>
                  <a:pt x="209731" y="144250"/>
                </a:lnTo>
                <a:lnTo>
                  <a:pt x="212193" y="142822"/>
                </a:lnTo>
                <a:lnTo>
                  <a:pt x="215051" y="141180"/>
                </a:lnTo>
                <a:close/>
                <a:moveTo>
                  <a:pt x="226692" y="141180"/>
                </a:moveTo>
                <a:lnTo>
                  <a:pt x="229519" y="142822"/>
                </a:lnTo>
                <a:lnTo>
                  <a:pt x="232011" y="144250"/>
                </a:lnTo>
                <a:lnTo>
                  <a:pt x="221373" y="144250"/>
                </a:lnTo>
                <a:lnTo>
                  <a:pt x="223835" y="142822"/>
                </a:lnTo>
                <a:lnTo>
                  <a:pt x="226692" y="141180"/>
                </a:lnTo>
                <a:close/>
                <a:moveTo>
                  <a:pt x="238303" y="141180"/>
                </a:moveTo>
                <a:lnTo>
                  <a:pt x="241160" y="142822"/>
                </a:lnTo>
                <a:lnTo>
                  <a:pt x="243622" y="144250"/>
                </a:lnTo>
                <a:lnTo>
                  <a:pt x="232984" y="144250"/>
                </a:lnTo>
                <a:lnTo>
                  <a:pt x="235446" y="142822"/>
                </a:lnTo>
                <a:lnTo>
                  <a:pt x="238303" y="141180"/>
                </a:lnTo>
                <a:close/>
                <a:moveTo>
                  <a:pt x="249945" y="141180"/>
                </a:moveTo>
                <a:lnTo>
                  <a:pt x="252772" y="142822"/>
                </a:lnTo>
                <a:lnTo>
                  <a:pt x="255264" y="144250"/>
                </a:lnTo>
                <a:lnTo>
                  <a:pt x="244626" y="144250"/>
                </a:lnTo>
                <a:lnTo>
                  <a:pt x="247088" y="142822"/>
                </a:lnTo>
                <a:lnTo>
                  <a:pt x="249945" y="141180"/>
                </a:lnTo>
                <a:close/>
                <a:moveTo>
                  <a:pt x="261556" y="141180"/>
                </a:moveTo>
                <a:lnTo>
                  <a:pt x="264413" y="142822"/>
                </a:lnTo>
                <a:lnTo>
                  <a:pt x="266875" y="144250"/>
                </a:lnTo>
                <a:lnTo>
                  <a:pt x="256237" y="144250"/>
                </a:lnTo>
                <a:lnTo>
                  <a:pt x="258699" y="142822"/>
                </a:lnTo>
                <a:lnTo>
                  <a:pt x="261556" y="141180"/>
                </a:lnTo>
                <a:close/>
                <a:moveTo>
                  <a:pt x="273198" y="141180"/>
                </a:moveTo>
                <a:lnTo>
                  <a:pt x="276024" y="142822"/>
                </a:lnTo>
                <a:lnTo>
                  <a:pt x="278517" y="144250"/>
                </a:lnTo>
                <a:lnTo>
                  <a:pt x="267878" y="144250"/>
                </a:lnTo>
                <a:lnTo>
                  <a:pt x="270340" y="142822"/>
                </a:lnTo>
                <a:lnTo>
                  <a:pt x="273198" y="141180"/>
                </a:lnTo>
                <a:close/>
                <a:moveTo>
                  <a:pt x="11217" y="144524"/>
                </a:moveTo>
                <a:lnTo>
                  <a:pt x="5898" y="147594"/>
                </a:lnTo>
                <a:lnTo>
                  <a:pt x="578" y="144524"/>
                </a:lnTo>
                <a:close/>
                <a:moveTo>
                  <a:pt x="22828" y="144524"/>
                </a:moveTo>
                <a:lnTo>
                  <a:pt x="17509" y="147594"/>
                </a:lnTo>
                <a:lnTo>
                  <a:pt x="12190" y="144524"/>
                </a:lnTo>
                <a:close/>
                <a:moveTo>
                  <a:pt x="34470" y="144524"/>
                </a:moveTo>
                <a:lnTo>
                  <a:pt x="29150" y="147594"/>
                </a:lnTo>
                <a:lnTo>
                  <a:pt x="23831" y="144524"/>
                </a:lnTo>
                <a:close/>
                <a:moveTo>
                  <a:pt x="46081" y="144524"/>
                </a:moveTo>
                <a:lnTo>
                  <a:pt x="40762" y="147594"/>
                </a:lnTo>
                <a:lnTo>
                  <a:pt x="35442" y="144524"/>
                </a:lnTo>
                <a:close/>
                <a:moveTo>
                  <a:pt x="57722" y="144524"/>
                </a:moveTo>
                <a:lnTo>
                  <a:pt x="52403" y="147594"/>
                </a:lnTo>
                <a:lnTo>
                  <a:pt x="47084" y="144524"/>
                </a:lnTo>
                <a:close/>
                <a:moveTo>
                  <a:pt x="69334" y="144524"/>
                </a:moveTo>
                <a:lnTo>
                  <a:pt x="64014" y="147594"/>
                </a:lnTo>
                <a:lnTo>
                  <a:pt x="58695" y="144524"/>
                </a:lnTo>
                <a:close/>
                <a:moveTo>
                  <a:pt x="80945" y="144524"/>
                </a:moveTo>
                <a:lnTo>
                  <a:pt x="75625" y="147594"/>
                </a:lnTo>
                <a:lnTo>
                  <a:pt x="70306" y="144524"/>
                </a:lnTo>
                <a:close/>
                <a:moveTo>
                  <a:pt x="92556" y="144524"/>
                </a:moveTo>
                <a:lnTo>
                  <a:pt x="87237" y="147594"/>
                </a:lnTo>
                <a:lnTo>
                  <a:pt x="81917" y="144524"/>
                </a:lnTo>
                <a:close/>
                <a:moveTo>
                  <a:pt x="104197" y="144524"/>
                </a:moveTo>
                <a:lnTo>
                  <a:pt x="98878" y="147594"/>
                </a:lnTo>
                <a:lnTo>
                  <a:pt x="93559" y="144524"/>
                </a:lnTo>
                <a:close/>
                <a:moveTo>
                  <a:pt x="115809" y="144524"/>
                </a:moveTo>
                <a:lnTo>
                  <a:pt x="110489" y="147594"/>
                </a:lnTo>
                <a:lnTo>
                  <a:pt x="105170" y="144524"/>
                </a:lnTo>
                <a:close/>
                <a:moveTo>
                  <a:pt x="127450" y="144524"/>
                </a:moveTo>
                <a:lnTo>
                  <a:pt x="122131" y="147594"/>
                </a:lnTo>
                <a:lnTo>
                  <a:pt x="116812" y="144524"/>
                </a:lnTo>
                <a:close/>
                <a:moveTo>
                  <a:pt x="139061" y="144524"/>
                </a:moveTo>
                <a:lnTo>
                  <a:pt x="133742" y="147594"/>
                </a:lnTo>
                <a:lnTo>
                  <a:pt x="128423" y="144524"/>
                </a:lnTo>
                <a:close/>
                <a:moveTo>
                  <a:pt x="150642" y="144524"/>
                </a:moveTo>
                <a:lnTo>
                  <a:pt x="145323" y="147594"/>
                </a:lnTo>
                <a:lnTo>
                  <a:pt x="140004" y="144524"/>
                </a:lnTo>
                <a:close/>
                <a:moveTo>
                  <a:pt x="162284" y="144524"/>
                </a:moveTo>
                <a:lnTo>
                  <a:pt x="156964" y="147594"/>
                </a:lnTo>
                <a:lnTo>
                  <a:pt x="151645" y="144524"/>
                </a:lnTo>
                <a:close/>
                <a:moveTo>
                  <a:pt x="173895" y="144524"/>
                </a:moveTo>
                <a:lnTo>
                  <a:pt x="168575" y="147594"/>
                </a:lnTo>
                <a:lnTo>
                  <a:pt x="163256" y="144524"/>
                </a:lnTo>
                <a:close/>
                <a:moveTo>
                  <a:pt x="185536" y="144524"/>
                </a:moveTo>
                <a:lnTo>
                  <a:pt x="180217" y="147594"/>
                </a:lnTo>
                <a:lnTo>
                  <a:pt x="174898" y="144524"/>
                </a:lnTo>
                <a:close/>
                <a:moveTo>
                  <a:pt x="197147" y="144524"/>
                </a:moveTo>
                <a:lnTo>
                  <a:pt x="191828" y="147594"/>
                </a:lnTo>
                <a:lnTo>
                  <a:pt x="186509" y="144524"/>
                </a:lnTo>
                <a:close/>
                <a:moveTo>
                  <a:pt x="208789" y="144524"/>
                </a:moveTo>
                <a:lnTo>
                  <a:pt x="203470" y="147594"/>
                </a:lnTo>
                <a:lnTo>
                  <a:pt x="198151" y="144524"/>
                </a:lnTo>
                <a:close/>
                <a:moveTo>
                  <a:pt x="220370" y="144524"/>
                </a:moveTo>
                <a:lnTo>
                  <a:pt x="215051" y="147594"/>
                </a:lnTo>
                <a:lnTo>
                  <a:pt x="209731" y="144524"/>
                </a:lnTo>
                <a:close/>
                <a:moveTo>
                  <a:pt x="232011" y="144524"/>
                </a:moveTo>
                <a:lnTo>
                  <a:pt x="226692" y="147594"/>
                </a:lnTo>
                <a:lnTo>
                  <a:pt x="221373" y="144524"/>
                </a:lnTo>
                <a:close/>
                <a:moveTo>
                  <a:pt x="243622" y="144524"/>
                </a:moveTo>
                <a:lnTo>
                  <a:pt x="238303" y="147594"/>
                </a:lnTo>
                <a:lnTo>
                  <a:pt x="232984" y="144524"/>
                </a:lnTo>
                <a:close/>
                <a:moveTo>
                  <a:pt x="255264" y="144524"/>
                </a:moveTo>
                <a:lnTo>
                  <a:pt x="249945" y="147594"/>
                </a:lnTo>
                <a:lnTo>
                  <a:pt x="244626" y="144524"/>
                </a:lnTo>
                <a:close/>
                <a:moveTo>
                  <a:pt x="266875" y="144524"/>
                </a:moveTo>
                <a:lnTo>
                  <a:pt x="261556" y="147594"/>
                </a:lnTo>
                <a:lnTo>
                  <a:pt x="256237" y="144524"/>
                </a:lnTo>
                <a:close/>
                <a:moveTo>
                  <a:pt x="278517" y="144524"/>
                </a:moveTo>
                <a:lnTo>
                  <a:pt x="273198" y="147594"/>
                </a:lnTo>
                <a:lnTo>
                  <a:pt x="267878" y="144524"/>
                </a:lnTo>
                <a:close/>
                <a:moveTo>
                  <a:pt x="11369" y="144737"/>
                </a:moveTo>
                <a:lnTo>
                  <a:pt x="6050" y="153946"/>
                </a:lnTo>
                <a:lnTo>
                  <a:pt x="6050" y="147837"/>
                </a:lnTo>
                <a:lnTo>
                  <a:pt x="11369" y="144737"/>
                </a:lnTo>
                <a:close/>
                <a:moveTo>
                  <a:pt x="22980" y="144706"/>
                </a:moveTo>
                <a:lnTo>
                  <a:pt x="17661" y="153946"/>
                </a:lnTo>
                <a:lnTo>
                  <a:pt x="17661" y="147806"/>
                </a:lnTo>
                <a:lnTo>
                  <a:pt x="22980" y="144706"/>
                </a:lnTo>
                <a:close/>
                <a:moveTo>
                  <a:pt x="34622" y="144737"/>
                </a:moveTo>
                <a:lnTo>
                  <a:pt x="29302" y="153946"/>
                </a:lnTo>
                <a:lnTo>
                  <a:pt x="29302" y="147837"/>
                </a:lnTo>
                <a:lnTo>
                  <a:pt x="34622" y="144737"/>
                </a:lnTo>
                <a:close/>
                <a:moveTo>
                  <a:pt x="46202" y="144737"/>
                </a:moveTo>
                <a:lnTo>
                  <a:pt x="40883" y="153946"/>
                </a:lnTo>
                <a:lnTo>
                  <a:pt x="40883" y="147837"/>
                </a:lnTo>
                <a:lnTo>
                  <a:pt x="46202" y="144737"/>
                </a:lnTo>
                <a:close/>
                <a:moveTo>
                  <a:pt x="57844" y="144737"/>
                </a:moveTo>
                <a:lnTo>
                  <a:pt x="52525" y="153946"/>
                </a:lnTo>
                <a:lnTo>
                  <a:pt x="52525" y="147837"/>
                </a:lnTo>
                <a:lnTo>
                  <a:pt x="57844" y="144737"/>
                </a:lnTo>
                <a:close/>
                <a:moveTo>
                  <a:pt x="69455" y="144737"/>
                </a:moveTo>
                <a:lnTo>
                  <a:pt x="64136" y="153946"/>
                </a:lnTo>
                <a:lnTo>
                  <a:pt x="64136" y="147837"/>
                </a:lnTo>
                <a:lnTo>
                  <a:pt x="69455" y="144737"/>
                </a:lnTo>
                <a:close/>
                <a:moveTo>
                  <a:pt x="81097" y="144737"/>
                </a:moveTo>
                <a:lnTo>
                  <a:pt x="75777" y="153946"/>
                </a:lnTo>
                <a:lnTo>
                  <a:pt x="75777" y="147837"/>
                </a:lnTo>
                <a:lnTo>
                  <a:pt x="81097" y="144737"/>
                </a:lnTo>
                <a:close/>
                <a:moveTo>
                  <a:pt x="92708" y="144737"/>
                </a:moveTo>
                <a:lnTo>
                  <a:pt x="87389" y="153946"/>
                </a:lnTo>
                <a:lnTo>
                  <a:pt x="87389" y="147837"/>
                </a:lnTo>
                <a:lnTo>
                  <a:pt x="92708" y="144737"/>
                </a:lnTo>
                <a:close/>
                <a:moveTo>
                  <a:pt x="104349" y="144737"/>
                </a:moveTo>
                <a:lnTo>
                  <a:pt x="99030" y="153946"/>
                </a:lnTo>
                <a:lnTo>
                  <a:pt x="99030" y="147837"/>
                </a:lnTo>
                <a:lnTo>
                  <a:pt x="104349" y="144737"/>
                </a:lnTo>
                <a:close/>
                <a:moveTo>
                  <a:pt x="115930" y="144737"/>
                </a:moveTo>
                <a:lnTo>
                  <a:pt x="110611" y="153946"/>
                </a:lnTo>
                <a:lnTo>
                  <a:pt x="110611" y="147837"/>
                </a:lnTo>
                <a:lnTo>
                  <a:pt x="115930" y="144737"/>
                </a:lnTo>
                <a:close/>
                <a:moveTo>
                  <a:pt x="127541" y="144737"/>
                </a:moveTo>
                <a:lnTo>
                  <a:pt x="122222" y="153946"/>
                </a:lnTo>
                <a:lnTo>
                  <a:pt x="122222" y="147837"/>
                </a:lnTo>
                <a:lnTo>
                  <a:pt x="127541" y="144737"/>
                </a:lnTo>
                <a:close/>
                <a:moveTo>
                  <a:pt x="139183" y="144737"/>
                </a:moveTo>
                <a:lnTo>
                  <a:pt x="133864" y="153946"/>
                </a:lnTo>
                <a:lnTo>
                  <a:pt x="133864" y="147837"/>
                </a:lnTo>
                <a:lnTo>
                  <a:pt x="139183" y="144737"/>
                </a:lnTo>
                <a:close/>
                <a:moveTo>
                  <a:pt x="150794" y="144737"/>
                </a:moveTo>
                <a:lnTo>
                  <a:pt x="145475" y="153946"/>
                </a:lnTo>
                <a:lnTo>
                  <a:pt x="145475" y="147837"/>
                </a:lnTo>
                <a:lnTo>
                  <a:pt x="150794" y="144737"/>
                </a:lnTo>
                <a:close/>
                <a:moveTo>
                  <a:pt x="162436" y="144737"/>
                </a:moveTo>
                <a:lnTo>
                  <a:pt x="157116" y="153946"/>
                </a:lnTo>
                <a:lnTo>
                  <a:pt x="157116" y="147837"/>
                </a:lnTo>
                <a:lnTo>
                  <a:pt x="162436" y="144737"/>
                </a:lnTo>
                <a:close/>
                <a:moveTo>
                  <a:pt x="174047" y="144737"/>
                </a:moveTo>
                <a:lnTo>
                  <a:pt x="168727" y="153946"/>
                </a:lnTo>
                <a:lnTo>
                  <a:pt x="168727" y="147837"/>
                </a:lnTo>
                <a:lnTo>
                  <a:pt x="174047" y="144737"/>
                </a:lnTo>
                <a:close/>
                <a:moveTo>
                  <a:pt x="185658" y="144737"/>
                </a:moveTo>
                <a:lnTo>
                  <a:pt x="180339" y="153946"/>
                </a:lnTo>
                <a:lnTo>
                  <a:pt x="180339" y="147837"/>
                </a:lnTo>
                <a:lnTo>
                  <a:pt x="185658" y="144737"/>
                </a:lnTo>
                <a:close/>
                <a:moveTo>
                  <a:pt x="197269" y="144737"/>
                </a:moveTo>
                <a:lnTo>
                  <a:pt x="191950" y="153946"/>
                </a:lnTo>
                <a:lnTo>
                  <a:pt x="191950" y="147837"/>
                </a:lnTo>
                <a:lnTo>
                  <a:pt x="197269" y="144737"/>
                </a:lnTo>
                <a:close/>
                <a:moveTo>
                  <a:pt x="208911" y="144737"/>
                </a:moveTo>
                <a:lnTo>
                  <a:pt x="203591" y="153946"/>
                </a:lnTo>
                <a:lnTo>
                  <a:pt x="203591" y="147837"/>
                </a:lnTo>
                <a:lnTo>
                  <a:pt x="208911" y="144737"/>
                </a:lnTo>
                <a:close/>
                <a:moveTo>
                  <a:pt x="220522" y="144737"/>
                </a:moveTo>
                <a:lnTo>
                  <a:pt x="215202" y="153946"/>
                </a:lnTo>
                <a:lnTo>
                  <a:pt x="215202" y="147837"/>
                </a:lnTo>
                <a:lnTo>
                  <a:pt x="220522" y="144737"/>
                </a:lnTo>
                <a:close/>
                <a:moveTo>
                  <a:pt x="232163" y="144737"/>
                </a:moveTo>
                <a:lnTo>
                  <a:pt x="226844" y="153946"/>
                </a:lnTo>
                <a:lnTo>
                  <a:pt x="226844" y="147837"/>
                </a:lnTo>
                <a:lnTo>
                  <a:pt x="232163" y="144737"/>
                </a:lnTo>
                <a:close/>
                <a:moveTo>
                  <a:pt x="243774" y="144737"/>
                </a:moveTo>
                <a:lnTo>
                  <a:pt x="238455" y="153946"/>
                </a:lnTo>
                <a:lnTo>
                  <a:pt x="238455" y="147837"/>
                </a:lnTo>
                <a:lnTo>
                  <a:pt x="243774" y="144737"/>
                </a:lnTo>
                <a:close/>
                <a:moveTo>
                  <a:pt x="255355" y="144737"/>
                </a:moveTo>
                <a:lnTo>
                  <a:pt x="250036" y="153946"/>
                </a:lnTo>
                <a:lnTo>
                  <a:pt x="250036" y="147837"/>
                </a:lnTo>
                <a:lnTo>
                  <a:pt x="255355" y="144737"/>
                </a:lnTo>
                <a:close/>
                <a:moveTo>
                  <a:pt x="266997" y="144737"/>
                </a:moveTo>
                <a:lnTo>
                  <a:pt x="261678" y="153946"/>
                </a:lnTo>
                <a:lnTo>
                  <a:pt x="261678" y="147837"/>
                </a:lnTo>
                <a:lnTo>
                  <a:pt x="266997" y="144737"/>
                </a:lnTo>
                <a:close/>
                <a:moveTo>
                  <a:pt x="278608" y="144737"/>
                </a:moveTo>
                <a:lnTo>
                  <a:pt x="273289" y="153946"/>
                </a:lnTo>
                <a:lnTo>
                  <a:pt x="273289" y="147837"/>
                </a:lnTo>
                <a:lnTo>
                  <a:pt x="278608" y="144737"/>
                </a:lnTo>
                <a:close/>
                <a:moveTo>
                  <a:pt x="457" y="144797"/>
                </a:moveTo>
                <a:lnTo>
                  <a:pt x="5776" y="147837"/>
                </a:lnTo>
                <a:lnTo>
                  <a:pt x="5776" y="153977"/>
                </a:lnTo>
                <a:lnTo>
                  <a:pt x="457" y="144797"/>
                </a:lnTo>
                <a:close/>
                <a:moveTo>
                  <a:pt x="12098" y="144797"/>
                </a:moveTo>
                <a:lnTo>
                  <a:pt x="17418" y="147837"/>
                </a:lnTo>
                <a:lnTo>
                  <a:pt x="17418" y="153977"/>
                </a:lnTo>
                <a:lnTo>
                  <a:pt x="12098" y="144797"/>
                </a:lnTo>
                <a:close/>
                <a:moveTo>
                  <a:pt x="23710" y="144797"/>
                </a:moveTo>
                <a:lnTo>
                  <a:pt x="29029" y="147837"/>
                </a:lnTo>
                <a:lnTo>
                  <a:pt x="29029" y="153977"/>
                </a:lnTo>
                <a:lnTo>
                  <a:pt x="23710" y="144797"/>
                </a:lnTo>
                <a:close/>
                <a:moveTo>
                  <a:pt x="35290" y="144797"/>
                </a:moveTo>
                <a:lnTo>
                  <a:pt x="40610" y="147837"/>
                </a:lnTo>
                <a:lnTo>
                  <a:pt x="40610" y="153977"/>
                </a:lnTo>
                <a:lnTo>
                  <a:pt x="35290" y="144797"/>
                </a:lnTo>
                <a:close/>
                <a:moveTo>
                  <a:pt x="46932" y="144797"/>
                </a:moveTo>
                <a:lnTo>
                  <a:pt x="52251" y="147837"/>
                </a:lnTo>
                <a:lnTo>
                  <a:pt x="52251" y="153977"/>
                </a:lnTo>
                <a:lnTo>
                  <a:pt x="46932" y="144797"/>
                </a:lnTo>
                <a:close/>
                <a:moveTo>
                  <a:pt x="58543" y="144797"/>
                </a:moveTo>
                <a:lnTo>
                  <a:pt x="63862" y="147837"/>
                </a:lnTo>
                <a:lnTo>
                  <a:pt x="63862" y="153977"/>
                </a:lnTo>
                <a:lnTo>
                  <a:pt x="58543" y="144797"/>
                </a:lnTo>
                <a:close/>
                <a:moveTo>
                  <a:pt x="70185" y="144797"/>
                </a:moveTo>
                <a:lnTo>
                  <a:pt x="75504" y="147837"/>
                </a:lnTo>
                <a:lnTo>
                  <a:pt x="75504" y="153977"/>
                </a:lnTo>
                <a:lnTo>
                  <a:pt x="70185" y="144797"/>
                </a:lnTo>
                <a:close/>
                <a:moveTo>
                  <a:pt x="81796" y="144797"/>
                </a:moveTo>
                <a:lnTo>
                  <a:pt x="87115" y="147837"/>
                </a:lnTo>
                <a:lnTo>
                  <a:pt x="87115" y="153977"/>
                </a:lnTo>
                <a:lnTo>
                  <a:pt x="81796" y="144797"/>
                </a:lnTo>
                <a:close/>
                <a:moveTo>
                  <a:pt x="93437" y="144797"/>
                </a:moveTo>
                <a:lnTo>
                  <a:pt x="98757" y="147837"/>
                </a:lnTo>
                <a:lnTo>
                  <a:pt x="98757" y="153977"/>
                </a:lnTo>
                <a:lnTo>
                  <a:pt x="93437" y="144797"/>
                </a:lnTo>
                <a:close/>
                <a:moveTo>
                  <a:pt x="105018" y="144797"/>
                </a:moveTo>
                <a:lnTo>
                  <a:pt x="110337" y="147837"/>
                </a:lnTo>
                <a:lnTo>
                  <a:pt x="110337" y="153977"/>
                </a:lnTo>
                <a:lnTo>
                  <a:pt x="105018" y="144797"/>
                </a:lnTo>
                <a:close/>
                <a:moveTo>
                  <a:pt x="116660" y="144797"/>
                </a:moveTo>
                <a:lnTo>
                  <a:pt x="121979" y="147837"/>
                </a:lnTo>
                <a:lnTo>
                  <a:pt x="121979" y="153977"/>
                </a:lnTo>
                <a:lnTo>
                  <a:pt x="116660" y="144797"/>
                </a:lnTo>
                <a:close/>
                <a:moveTo>
                  <a:pt x="128271" y="144797"/>
                </a:moveTo>
                <a:lnTo>
                  <a:pt x="133590" y="147837"/>
                </a:lnTo>
                <a:lnTo>
                  <a:pt x="133590" y="153977"/>
                </a:lnTo>
                <a:lnTo>
                  <a:pt x="128271" y="144797"/>
                </a:lnTo>
                <a:close/>
                <a:moveTo>
                  <a:pt x="139912" y="144797"/>
                </a:moveTo>
                <a:lnTo>
                  <a:pt x="145232" y="147837"/>
                </a:lnTo>
                <a:lnTo>
                  <a:pt x="145232" y="153977"/>
                </a:lnTo>
                <a:lnTo>
                  <a:pt x="139912" y="144797"/>
                </a:lnTo>
                <a:close/>
                <a:moveTo>
                  <a:pt x="151523" y="144797"/>
                </a:moveTo>
                <a:lnTo>
                  <a:pt x="156843" y="147837"/>
                </a:lnTo>
                <a:lnTo>
                  <a:pt x="156843" y="153977"/>
                </a:lnTo>
                <a:lnTo>
                  <a:pt x="151523" y="144797"/>
                </a:lnTo>
                <a:close/>
                <a:moveTo>
                  <a:pt x="163165" y="144797"/>
                </a:moveTo>
                <a:lnTo>
                  <a:pt x="168484" y="147837"/>
                </a:lnTo>
                <a:lnTo>
                  <a:pt x="168484" y="153977"/>
                </a:lnTo>
                <a:lnTo>
                  <a:pt x="163165" y="144797"/>
                </a:lnTo>
                <a:close/>
                <a:moveTo>
                  <a:pt x="174746" y="144767"/>
                </a:moveTo>
                <a:lnTo>
                  <a:pt x="180065" y="147837"/>
                </a:lnTo>
                <a:lnTo>
                  <a:pt x="180065" y="153977"/>
                </a:lnTo>
                <a:lnTo>
                  <a:pt x="174746" y="144767"/>
                </a:lnTo>
                <a:close/>
                <a:moveTo>
                  <a:pt x="186357" y="144767"/>
                </a:moveTo>
                <a:lnTo>
                  <a:pt x="191676" y="147837"/>
                </a:lnTo>
                <a:lnTo>
                  <a:pt x="191676" y="153977"/>
                </a:lnTo>
                <a:lnTo>
                  <a:pt x="186357" y="144767"/>
                </a:lnTo>
                <a:close/>
                <a:moveTo>
                  <a:pt x="197999" y="144767"/>
                </a:moveTo>
                <a:lnTo>
                  <a:pt x="203318" y="147837"/>
                </a:lnTo>
                <a:lnTo>
                  <a:pt x="203318" y="153977"/>
                </a:lnTo>
                <a:lnTo>
                  <a:pt x="197999" y="144767"/>
                </a:lnTo>
                <a:close/>
                <a:moveTo>
                  <a:pt x="209610" y="144767"/>
                </a:moveTo>
                <a:lnTo>
                  <a:pt x="214929" y="147837"/>
                </a:lnTo>
                <a:lnTo>
                  <a:pt x="214929" y="153977"/>
                </a:lnTo>
                <a:lnTo>
                  <a:pt x="209610" y="144767"/>
                </a:lnTo>
                <a:close/>
                <a:moveTo>
                  <a:pt x="221251" y="144767"/>
                </a:moveTo>
                <a:lnTo>
                  <a:pt x="226570" y="147837"/>
                </a:lnTo>
                <a:lnTo>
                  <a:pt x="226570" y="153977"/>
                </a:lnTo>
                <a:lnTo>
                  <a:pt x="221251" y="144767"/>
                </a:lnTo>
                <a:close/>
                <a:moveTo>
                  <a:pt x="232862" y="144767"/>
                </a:moveTo>
                <a:lnTo>
                  <a:pt x="238182" y="147837"/>
                </a:lnTo>
                <a:lnTo>
                  <a:pt x="238182" y="153977"/>
                </a:lnTo>
                <a:lnTo>
                  <a:pt x="232862" y="144767"/>
                </a:lnTo>
                <a:close/>
                <a:moveTo>
                  <a:pt x="244474" y="144767"/>
                </a:moveTo>
                <a:lnTo>
                  <a:pt x="249793" y="147837"/>
                </a:lnTo>
                <a:lnTo>
                  <a:pt x="249793" y="153977"/>
                </a:lnTo>
                <a:lnTo>
                  <a:pt x="244474" y="144767"/>
                </a:lnTo>
                <a:close/>
                <a:moveTo>
                  <a:pt x="256085" y="144767"/>
                </a:moveTo>
                <a:lnTo>
                  <a:pt x="261404" y="147837"/>
                </a:lnTo>
                <a:lnTo>
                  <a:pt x="261404" y="153977"/>
                </a:lnTo>
                <a:lnTo>
                  <a:pt x="256085" y="144767"/>
                </a:lnTo>
                <a:close/>
                <a:moveTo>
                  <a:pt x="267726" y="144767"/>
                </a:moveTo>
                <a:lnTo>
                  <a:pt x="273046" y="147837"/>
                </a:lnTo>
                <a:lnTo>
                  <a:pt x="273046" y="153977"/>
                </a:lnTo>
                <a:lnTo>
                  <a:pt x="267726" y="144767"/>
                </a:lnTo>
                <a:close/>
                <a:moveTo>
                  <a:pt x="244" y="144919"/>
                </a:moveTo>
                <a:lnTo>
                  <a:pt x="5563" y="154098"/>
                </a:lnTo>
                <a:lnTo>
                  <a:pt x="214" y="151028"/>
                </a:lnTo>
                <a:lnTo>
                  <a:pt x="214" y="144919"/>
                </a:lnTo>
                <a:close/>
                <a:moveTo>
                  <a:pt x="11855" y="144919"/>
                </a:moveTo>
                <a:lnTo>
                  <a:pt x="17174" y="154098"/>
                </a:lnTo>
                <a:lnTo>
                  <a:pt x="11855" y="151028"/>
                </a:lnTo>
                <a:lnTo>
                  <a:pt x="11855" y="144919"/>
                </a:lnTo>
                <a:close/>
                <a:moveTo>
                  <a:pt x="23223" y="144919"/>
                </a:moveTo>
                <a:lnTo>
                  <a:pt x="23223" y="151028"/>
                </a:lnTo>
                <a:lnTo>
                  <a:pt x="17904" y="154098"/>
                </a:lnTo>
                <a:lnTo>
                  <a:pt x="23223" y="144919"/>
                </a:lnTo>
                <a:close/>
                <a:moveTo>
                  <a:pt x="23497" y="144919"/>
                </a:moveTo>
                <a:lnTo>
                  <a:pt x="28816" y="154098"/>
                </a:lnTo>
                <a:lnTo>
                  <a:pt x="23497" y="151028"/>
                </a:lnTo>
                <a:lnTo>
                  <a:pt x="23497" y="144919"/>
                </a:lnTo>
                <a:close/>
                <a:moveTo>
                  <a:pt x="35078" y="144919"/>
                </a:moveTo>
                <a:lnTo>
                  <a:pt x="40397" y="154098"/>
                </a:lnTo>
                <a:lnTo>
                  <a:pt x="35078" y="151028"/>
                </a:lnTo>
                <a:lnTo>
                  <a:pt x="35078" y="144919"/>
                </a:lnTo>
                <a:close/>
                <a:moveTo>
                  <a:pt x="46689" y="144919"/>
                </a:moveTo>
                <a:lnTo>
                  <a:pt x="52008" y="154098"/>
                </a:lnTo>
                <a:lnTo>
                  <a:pt x="46689" y="151028"/>
                </a:lnTo>
                <a:lnTo>
                  <a:pt x="46689" y="144919"/>
                </a:lnTo>
                <a:close/>
                <a:moveTo>
                  <a:pt x="58330" y="144919"/>
                </a:moveTo>
                <a:lnTo>
                  <a:pt x="63650" y="154098"/>
                </a:lnTo>
                <a:lnTo>
                  <a:pt x="58330" y="151028"/>
                </a:lnTo>
                <a:lnTo>
                  <a:pt x="58330" y="144919"/>
                </a:lnTo>
                <a:close/>
                <a:moveTo>
                  <a:pt x="69941" y="144919"/>
                </a:moveTo>
                <a:lnTo>
                  <a:pt x="75261" y="154098"/>
                </a:lnTo>
                <a:lnTo>
                  <a:pt x="69941" y="151028"/>
                </a:lnTo>
                <a:lnTo>
                  <a:pt x="69941" y="144919"/>
                </a:lnTo>
                <a:close/>
                <a:moveTo>
                  <a:pt x="81583" y="144919"/>
                </a:moveTo>
                <a:lnTo>
                  <a:pt x="86902" y="154098"/>
                </a:lnTo>
                <a:lnTo>
                  <a:pt x="81583" y="151028"/>
                </a:lnTo>
                <a:lnTo>
                  <a:pt x="81583" y="144919"/>
                </a:lnTo>
                <a:close/>
                <a:moveTo>
                  <a:pt x="93194" y="144919"/>
                </a:moveTo>
                <a:lnTo>
                  <a:pt x="98513" y="154098"/>
                </a:lnTo>
                <a:lnTo>
                  <a:pt x="93194" y="151028"/>
                </a:lnTo>
                <a:lnTo>
                  <a:pt x="93194" y="144919"/>
                </a:lnTo>
                <a:close/>
                <a:moveTo>
                  <a:pt x="104775" y="144919"/>
                </a:moveTo>
                <a:lnTo>
                  <a:pt x="110094" y="154098"/>
                </a:lnTo>
                <a:lnTo>
                  <a:pt x="104775" y="151028"/>
                </a:lnTo>
                <a:lnTo>
                  <a:pt x="104775" y="144919"/>
                </a:lnTo>
                <a:close/>
                <a:moveTo>
                  <a:pt x="116416" y="144919"/>
                </a:moveTo>
                <a:lnTo>
                  <a:pt x="121736" y="154098"/>
                </a:lnTo>
                <a:lnTo>
                  <a:pt x="116416" y="151028"/>
                </a:lnTo>
                <a:lnTo>
                  <a:pt x="116416" y="144919"/>
                </a:lnTo>
                <a:close/>
                <a:moveTo>
                  <a:pt x="128058" y="144919"/>
                </a:moveTo>
                <a:lnTo>
                  <a:pt x="133377" y="154098"/>
                </a:lnTo>
                <a:lnTo>
                  <a:pt x="128058" y="151028"/>
                </a:lnTo>
                <a:lnTo>
                  <a:pt x="128058" y="144919"/>
                </a:lnTo>
                <a:close/>
                <a:moveTo>
                  <a:pt x="139669" y="144919"/>
                </a:moveTo>
                <a:lnTo>
                  <a:pt x="144988" y="154098"/>
                </a:lnTo>
                <a:lnTo>
                  <a:pt x="139669" y="151028"/>
                </a:lnTo>
                <a:lnTo>
                  <a:pt x="139669" y="144919"/>
                </a:lnTo>
                <a:close/>
                <a:moveTo>
                  <a:pt x="151311" y="144919"/>
                </a:moveTo>
                <a:lnTo>
                  <a:pt x="156630" y="154098"/>
                </a:lnTo>
                <a:lnTo>
                  <a:pt x="151311" y="151028"/>
                </a:lnTo>
                <a:lnTo>
                  <a:pt x="151311" y="144919"/>
                </a:lnTo>
                <a:close/>
                <a:moveTo>
                  <a:pt x="162922" y="144919"/>
                </a:moveTo>
                <a:lnTo>
                  <a:pt x="168241" y="154098"/>
                </a:lnTo>
                <a:lnTo>
                  <a:pt x="162922" y="151028"/>
                </a:lnTo>
                <a:lnTo>
                  <a:pt x="162922" y="144919"/>
                </a:lnTo>
                <a:close/>
                <a:moveTo>
                  <a:pt x="174503" y="144919"/>
                </a:moveTo>
                <a:lnTo>
                  <a:pt x="179822" y="154098"/>
                </a:lnTo>
                <a:lnTo>
                  <a:pt x="174503" y="151028"/>
                </a:lnTo>
                <a:lnTo>
                  <a:pt x="174503" y="144919"/>
                </a:lnTo>
                <a:close/>
                <a:moveTo>
                  <a:pt x="185871" y="144919"/>
                </a:moveTo>
                <a:lnTo>
                  <a:pt x="185871" y="151028"/>
                </a:lnTo>
                <a:lnTo>
                  <a:pt x="180551" y="154098"/>
                </a:lnTo>
                <a:lnTo>
                  <a:pt x="185871" y="144919"/>
                </a:lnTo>
                <a:close/>
                <a:moveTo>
                  <a:pt x="186144" y="144919"/>
                </a:moveTo>
                <a:lnTo>
                  <a:pt x="191463" y="154098"/>
                </a:lnTo>
                <a:lnTo>
                  <a:pt x="186144" y="151028"/>
                </a:lnTo>
                <a:lnTo>
                  <a:pt x="186144" y="144919"/>
                </a:lnTo>
                <a:close/>
                <a:moveTo>
                  <a:pt x="197512" y="144919"/>
                </a:moveTo>
                <a:lnTo>
                  <a:pt x="197512" y="151028"/>
                </a:lnTo>
                <a:lnTo>
                  <a:pt x="192193" y="154098"/>
                </a:lnTo>
                <a:lnTo>
                  <a:pt x="197512" y="144919"/>
                </a:lnTo>
                <a:close/>
                <a:moveTo>
                  <a:pt x="197755" y="144919"/>
                </a:moveTo>
                <a:lnTo>
                  <a:pt x="203075" y="154098"/>
                </a:lnTo>
                <a:lnTo>
                  <a:pt x="197755" y="151028"/>
                </a:lnTo>
                <a:lnTo>
                  <a:pt x="197755" y="144919"/>
                </a:lnTo>
                <a:close/>
                <a:moveTo>
                  <a:pt x="209123" y="144919"/>
                </a:moveTo>
                <a:lnTo>
                  <a:pt x="209123" y="151028"/>
                </a:lnTo>
                <a:lnTo>
                  <a:pt x="203804" y="154098"/>
                </a:lnTo>
                <a:lnTo>
                  <a:pt x="209123" y="144919"/>
                </a:lnTo>
                <a:close/>
                <a:moveTo>
                  <a:pt x="209397" y="144919"/>
                </a:moveTo>
                <a:lnTo>
                  <a:pt x="214716" y="154098"/>
                </a:lnTo>
                <a:lnTo>
                  <a:pt x="209397" y="151028"/>
                </a:lnTo>
                <a:lnTo>
                  <a:pt x="209397" y="144919"/>
                </a:lnTo>
                <a:close/>
                <a:moveTo>
                  <a:pt x="220765" y="144919"/>
                </a:moveTo>
                <a:lnTo>
                  <a:pt x="220765" y="151028"/>
                </a:lnTo>
                <a:lnTo>
                  <a:pt x="215446" y="154098"/>
                </a:lnTo>
                <a:lnTo>
                  <a:pt x="220765" y="144919"/>
                </a:lnTo>
                <a:close/>
                <a:moveTo>
                  <a:pt x="221008" y="144919"/>
                </a:moveTo>
                <a:lnTo>
                  <a:pt x="226327" y="154098"/>
                </a:lnTo>
                <a:lnTo>
                  <a:pt x="221008" y="151028"/>
                </a:lnTo>
                <a:lnTo>
                  <a:pt x="221008" y="144919"/>
                </a:lnTo>
                <a:close/>
                <a:moveTo>
                  <a:pt x="232376" y="144919"/>
                </a:moveTo>
                <a:lnTo>
                  <a:pt x="232376" y="151028"/>
                </a:lnTo>
                <a:lnTo>
                  <a:pt x="227057" y="154098"/>
                </a:lnTo>
                <a:lnTo>
                  <a:pt x="232376" y="144919"/>
                </a:lnTo>
                <a:close/>
                <a:moveTo>
                  <a:pt x="232650" y="144919"/>
                </a:moveTo>
                <a:lnTo>
                  <a:pt x="237969" y="154098"/>
                </a:lnTo>
                <a:lnTo>
                  <a:pt x="232650" y="151028"/>
                </a:lnTo>
                <a:lnTo>
                  <a:pt x="232650" y="144919"/>
                </a:lnTo>
                <a:close/>
                <a:moveTo>
                  <a:pt x="243957" y="144919"/>
                </a:moveTo>
                <a:lnTo>
                  <a:pt x="243957" y="151028"/>
                </a:lnTo>
                <a:lnTo>
                  <a:pt x="238638" y="154098"/>
                </a:lnTo>
                <a:lnTo>
                  <a:pt x="243957" y="144919"/>
                </a:lnTo>
                <a:close/>
                <a:moveTo>
                  <a:pt x="244230" y="144919"/>
                </a:moveTo>
                <a:lnTo>
                  <a:pt x="249550" y="154098"/>
                </a:lnTo>
                <a:lnTo>
                  <a:pt x="244230" y="151028"/>
                </a:lnTo>
                <a:lnTo>
                  <a:pt x="244230" y="144919"/>
                </a:lnTo>
                <a:close/>
                <a:moveTo>
                  <a:pt x="255598" y="144919"/>
                </a:moveTo>
                <a:lnTo>
                  <a:pt x="255598" y="151028"/>
                </a:lnTo>
                <a:lnTo>
                  <a:pt x="250279" y="154098"/>
                </a:lnTo>
                <a:lnTo>
                  <a:pt x="255598" y="144919"/>
                </a:lnTo>
                <a:close/>
                <a:moveTo>
                  <a:pt x="255872" y="144919"/>
                </a:moveTo>
                <a:lnTo>
                  <a:pt x="261191" y="154098"/>
                </a:lnTo>
                <a:lnTo>
                  <a:pt x="255872" y="151028"/>
                </a:lnTo>
                <a:lnTo>
                  <a:pt x="255872" y="144919"/>
                </a:lnTo>
                <a:close/>
                <a:moveTo>
                  <a:pt x="267210" y="144919"/>
                </a:moveTo>
                <a:lnTo>
                  <a:pt x="267210" y="151028"/>
                </a:lnTo>
                <a:lnTo>
                  <a:pt x="261890" y="154098"/>
                </a:lnTo>
                <a:lnTo>
                  <a:pt x="267210" y="144919"/>
                </a:lnTo>
                <a:close/>
                <a:moveTo>
                  <a:pt x="267483" y="144919"/>
                </a:moveTo>
                <a:lnTo>
                  <a:pt x="272802" y="154098"/>
                </a:lnTo>
                <a:lnTo>
                  <a:pt x="267483" y="151028"/>
                </a:lnTo>
                <a:lnTo>
                  <a:pt x="267483" y="144919"/>
                </a:lnTo>
                <a:close/>
                <a:moveTo>
                  <a:pt x="278851" y="144919"/>
                </a:moveTo>
                <a:lnTo>
                  <a:pt x="278851" y="151028"/>
                </a:lnTo>
                <a:lnTo>
                  <a:pt x="273532" y="154098"/>
                </a:lnTo>
                <a:lnTo>
                  <a:pt x="278851" y="144919"/>
                </a:lnTo>
                <a:close/>
                <a:moveTo>
                  <a:pt x="46446" y="144919"/>
                </a:moveTo>
                <a:lnTo>
                  <a:pt x="46446" y="151059"/>
                </a:lnTo>
                <a:lnTo>
                  <a:pt x="41126" y="154129"/>
                </a:lnTo>
                <a:lnTo>
                  <a:pt x="41126" y="154129"/>
                </a:lnTo>
                <a:lnTo>
                  <a:pt x="46446" y="144919"/>
                </a:lnTo>
                <a:close/>
                <a:moveTo>
                  <a:pt x="58057" y="144919"/>
                </a:moveTo>
                <a:lnTo>
                  <a:pt x="58057" y="151059"/>
                </a:lnTo>
                <a:lnTo>
                  <a:pt x="52737" y="154129"/>
                </a:lnTo>
                <a:lnTo>
                  <a:pt x="52737" y="154129"/>
                </a:lnTo>
                <a:lnTo>
                  <a:pt x="58057" y="144919"/>
                </a:lnTo>
                <a:close/>
                <a:moveTo>
                  <a:pt x="11582" y="144919"/>
                </a:moveTo>
                <a:lnTo>
                  <a:pt x="11582" y="151059"/>
                </a:lnTo>
                <a:lnTo>
                  <a:pt x="6262" y="154129"/>
                </a:lnTo>
                <a:lnTo>
                  <a:pt x="11582" y="144919"/>
                </a:lnTo>
                <a:close/>
                <a:moveTo>
                  <a:pt x="34834" y="144919"/>
                </a:moveTo>
                <a:lnTo>
                  <a:pt x="34834" y="151059"/>
                </a:lnTo>
                <a:lnTo>
                  <a:pt x="29515" y="154129"/>
                </a:lnTo>
                <a:lnTo>
                  <a:pt x="34834" y="144919"/>
                </a:lnTo>
                <a:close/>
                <a:moveTo>
                  <a:pt x="69698" y="144919"/>
                </a:moveTo>
                <a:lnTo>
                  <a:pt x="69698" y="151059"/>
                </a:lnTo>
                <a:lnTo>
                  <a:pt x="64379" y="154129"/>
                </a:lnTo>
                <a:lnTo>
                  <a:pt x="69698" y="144919"/>
                </a:lnTo>
                <a:close/>
                <a:moveTo>
                  <a:pt x="81309" y="144919"/>
                </a:moveTo>
                <a:lnTo>
                  <a:pt x="81309" y="151059"/>
                </a:lnTo>
                <a:lnTo>
                  <a:pt x="75990" y="154129"/>
                </a:lnTo>
                <a:lnTo>
                  <a:pt x="81309" y="144919"/>
                </a:lnTo>
                <a:close/>
                <a:moveTo>
                  <a:pt x="92951" y="144919"/>
                </a:moveTo>
                <a:lnTo>
                  <a:pt x="92951" y="151059"/>
                </a:lnTo>
                <a:lnTo>
                  <a:pt x="87632" y="154129"/>
                </a:lnTo>
                <a:lnTo>
                  <a:pt x="92951" y="144919"/>
                </a:lnTo>
                <a:close/>
                <a:moveTo>
                  <a:pt x="104562" y="144919"/>
                </a:moveTo>
                <a:lnTo>
                  <a:pt x="104562" y="151059"/>
                </a:lnTo>
                <a:lnTo>
                  <a:pt x="99243" y="154129"/>
                </a:lnTo>
                <a:lnTo>
                  <a:pt x="104562" y="144919"/>
                </a:lnTo>
                <a:close/>
                <a:moveTo>
                  <a:pt x="116143" y="144919"/>
                </a:moveTo>
                <a:lnTo>
                  <a:pt x="116143" y="151059"/>
                </a:lnTo>
                <a:lnTo>
                  <a:pt x="110824" y="154129"/>
                </a:lnTo>
                <a:lnTo>
                  <a:pt x="116143" y="144919"/>
                </a:lnTo>
                <a:close/>
                <a:moveTo>
                  <a:pt x="127784" y="144919"/>
                </a:moveTo>
                <a:lnTo>
                  <a:pt x="127784" y="151059"/>
                </a:lnTo>
                <a:lnTo>
                  <a:pt x="122465" y="154129"/>
                </a:lnTo>
                <a:lnTo>
                  <a:pt x="127784" y="144919"/>
                </a:lnTo>
                <a:close/>
                <a:moveTo>
                  <a:pt x="139396" y="144919"/>
                </a:moveTo>
                <a:lnTo>
                  <a:pt x="139396" y="151059"/>
                </a:lnTo>
                <a:lnTo>
                  <a:pt x="134076" y="154129"/>
                </a:lnTo>
                <a:lnTo>
                  <a:pt x="139396" y="144919"/>
                </a:lnTo>
                <a:close/>
                <a:moveTo>
                  <a:pt x="151037" y="144919"/>
                </a:moveTo>
                <a:lnTo>
                  <a:pt x="151037" y="151059"/>
                </a:lnTo>
                <a:lnTo>
                  <a:pt x="145718" y="154129"/>
                </a:lnTo>
                <a:lnTo>
                  <a:pt x="151037" y="144919"/>
                </a:lnTo>
                <a:close/>
                <a:moveTo>
                  <a:pt x="162648" y="144919"/>
                </a:moveTo>
                <a:lnTo>
                  <a:pt x="162648" y="151059"/>
                </a:lnTo>
                <a:lnTo>
                  <a:pt x="157329" y="154129"/>
                </a:lnTo>
                <a:lnTo>
                  <a:pt x="162648" y="144919"/>
                </a:lnTo>
                <a:close/>
                <a:moveTo>
                  <a:pt x="174290" y="144919"/>
                </a:moveTo>
                <a:lnTo>
                  <a:pt x="174290" y="151059"/>
                </a:lnTo>
                <a:lnTo>
                  <a:pt x="168971" y="154129"/>
                </a:lnTo>
                <a:lnTo>
                  <a:pt x="174290" y="144919"/>
                </a:lnTo>
                <a:close/>
                <a:moveTo>
                  <a:pt x="11703" y="151241"/>
                </a:moveTo>
                <a:lnTo>
                  <a:pt x="17023" y="154342"/>
                </a:lnTo>
                <a:lnTo>
                  <a:pt x="6384" y="154342"/>
                </a:lnTo>
                <a:lnTo>
                  <a:pt x="11703" y="151241"/>
                </a:lnTo>
                <a:close/>
                <a:moveTo>
                  <a:pt x="23345" y="151241"/>
                </a:moveTo>
                <a:lnTo>
                  <a:pt x="28664" y="154342"/>
                </a:lnTo>
                <a:lnTo>
                  <a:pt x="18026" y="154342"/>
                </a:lnTo>
                <a:lnTo>
                  <a:pt x="23345" y="151241"/>
                </a:lnTo>
                <a:close/>
                <a:moveTo>
                  <a:pt x="34956" y="151241"/>
                </a:moveTo>
                <a:lnTo>
                  <a:pt x="40275" y="154342"/>
                </a:lnTo>
                <a:lnTo>
                  <a:pt x="29637" y="154342"/>
                </a:lnTo>
                <a:lnTo>
                  <a:pt x="34956" y="151241"/>
                </a:lnTo>
                <a:close/>
                <a:moveTo>
                  <a:pt x="46598" y="151241"/>
                </a:moveTo>
                <a:lnTo>
                  <a:pt x="51886" y="154342"/>
                </a:lnTo>
                <a:lnTo>
                  <a:pt x="41248" y="154342"/>
                </a:lnTo>
                <a:lnTo>
                  <a:pt x="46598" y="151241"/>
                </a:lnTo>
                <a:close/>
                <a:moveTo>
                  <a:pt x="58209" y="151241"/>
                </a:moveTo>
                <a:lnTo>
                  <a:pt x="63528" y="154342"/>
                </a:lnTo>
                <a:lnTo>
                  <a:pt x="52889" y="154342"/>
                </a:lnTo>
                <a:lnTo>
                  <a:pt x="58209" y="151241"/>
                </a:lnTo>
                <a:close/>
                <a:moveTo>
                  <a:pt x="69850" y="151241"/>
                </a:moveTo>
                <a:lnTo>
                  <a:pt x="75169" y="154342"/>
                </a:lnTo>
                <a:lnTo>
                  <a:pt x="64531" y="154342"/>
                </a:lnTo>
                <a:lnTo>
                  <a:pt x="69850" y="151241"/>
                </a:lnTo>
                <a:close/>
                <a:moveTo>
                  <a:pt x="81431" y="151241"/>
                </a:moveTo>
                <a:lnTo>
                  <a:pt x="86750" y="154342"/>
                </a:lnTo>
                <a:lnTo>
                  <a:pt x="76112" y="154342"/>
                </a:lnTo>
                <a:lnTo>
                  <a:pt x="81431" y="151241"/>
                </a:lnTo>
                <a:close/>
                <a:moveTo>
                  <a:pt x="93042" y="151241"/>
                </a:moveTo>
                <a:lnTo>
                  <a:pt x="98361" y="154342"/>
                </a:lnTo>
                <a:lnTo>
                  <a:pt x="87723" y="154342"/>
                </a:lnTo>
                <a:lnTo>
                  <a:pt x="93042" y="151241"/>
                </a:lnTo>
                <a:close/>
                <a:moveTo>
                  <a:pt x="104684" y="151241"/>
                </a:moveTo>
                <a:lnTo>
                  <a:pt x="110003" y="154342"/>
                </a:lnTo>
                <a:lnTo>
                  <a:pt x="99364" y="154342"/>
                </a:lnTo>
                <a:lnTo>
                  <a:pt x="104684" y="151241"/>
                </a:lnTo>
                <a:close/>
                <a:moveTo>
                  <a:pt x="116295" y="151241"/>
                </a:moveTo>
                <a:lnTo>
                  <a:pt x="121614" y="154342"/>
                </a:lnTo>
                <a:lnTo>
                  <a:pt x="110976" y="154342"/>
                </a:lnTo>
                <a:lnTo>
                  <a:pt x="116295" y="151241"/>
                </a:lnTo>
                <a:close/>
                <a:moveTo>
                  <a:pt x="127936" y="151241"/>
                </a:moveTo>
                <a:lnTo>
                  <a:pt x="133256" y="154342"/>
                </a:lnTo>
                <a:lnTo>
                  <a:pt x="122617" y="154342"/>
                </a:lnTo>
                <a:lnTo>
                  <a:pt x="127936" y="151241"/>
                </a:lnTo>
                <a:close/>
                <a:moveTo>
                  <a:pt x="139548" y="151241"/>
                </a:moveTo>
                <a:lnTo>
                  <a:pt x="144867" y="154342"/>
                </a:lnTo>
                <a:lnTo>
                  <a:pt x="134228" y="154342"/>
                </a:lnTo>
                <a:lnTo>
                  <a:pt x="139548" y="151241"/>
                </a:lnTo>
                <a:close/>
                <a:moveTo>
                  <a:pt x="151159" y="151241"/>
                </a:moveTo>
                <a:lnTo>
                  <a:pt x="156478" y="154342"/>
                </a:lnTo>
                <a:lnTo>
                  <a:pt x="145840" y="154342"/>
                </a:lnTo>
                <a:lnTo>
                  <a:pt x="151159" y="151241"/>
                </a:lnTo>
                <a:close/>
                <a:moveTo>
                  <a:pt x="162770" y="151241"/>
                </a:moveTo>
                <a:lnTo>
                  <a:pt x="168089" y="154342"/>
                </a:lnTo>
                <a:lnTo>
                  <a:pt x="157451" y="154342"/>
                </a:lnTo>
                <a:lnTo>
                  <a:pt x="162770" y="151241"/>
                </a:lnTo>
                <a:close/>
                <a:moveTo>
                  <a:pt x="174411" y="151241"/>
                </a:moveTo>
                <a:lnTo>
                  <a:pt x="179731" y="154342"/>
                </a:lnTo>
                <a:lnTo>
                  <a:pt x="169092" y="154342"/>
                </a:lnTo>
                <a:lnTo>
                  <a:pt x="174411" y="151241"/>
                </a:lnTo>
                <a:close/>
                <a:moveTo>
                  <a:pt x="186023" y="151241"/>
                </a:moveTo>
                <a:lnTo>
                  <a:pt x="191342" y="154342"/>
                </a:lnTo>
                <a:lnTo>
                  <a:pt x="180703" y="154342"/>
                </a:lnTo>
                <a:lnTo>
                  <a:pt x="186023" y="151241"/>
                </a:lnTo>
                <a:close/>
                <a:moveTo>
                  <a:pt x="197634" y="151241"/>
                </a:moveTo>
                <a:lnTo>
                  <a:pt x="202953" y="154342"/>
                </a:lnTo>
                <a:lnTo>
                  <a:pt x="192345" y="154342"/>
                </a:lnTo>
                <a:lnTo>
                  <a:pt x="197634" y="151241"/>
                </a:lnTo>
                <a:close/>
                <a:moveTo>
                  <a:pt x="209275" y="151241"/>
                </a:moveTo>
                <a:lnTo>
                  <a:pt x="214595" y="154342"/>
                </a:lnTo>
                <a:lnTo>
                  <a:pt x="203956" y="154342"/>
                </a:lnTo>
                <a:lnTo>
                  <a:pt x="209275" y="151241"/>
                </a:lnTo>
                <a:close/>
                <a:moveTo>
                  <a:pt x="220856" y="151241"/>
                </a:moveTo>
                <a:lnTo>
                  <a:pt x="226175" y="154342"/>
                </a:lnTo>
                <a:lnTo>
                  <a:pt x="215537" y="154342"/>
                </a:lnTo>
                <a:lnTo>
                  <a:pt x="220856" y="151241"/>
                </a:lnTo>
                <a:close/>
                <a:moveTo>
                  <a:pt x="232498" y="151241"/>
                </a:moveTo>
                <a:lnTo>
                  <a:pt x="237817" y="154342"/>
                </a:lnTo>
                <a:lnTo>
                  <a:pt x="227178" y="154342"/>
                </a:lnTo>
                <a:lnTo>
                  <a:pt x="232498" y="151241"/>
                </a:lnTo>
                <a:close/>
                <a:moveTo>
                  <a:pt x="244109" y="151241"/>
                </a:moveTo>
                <a:lnTo>
                  <a:pt x="249428" y="154342"/>
                </a:lnTo>
                <a:lnTo>
                  <a:pt x="238790" y="154342"/>
                </a:lnTo>
                <a:lnTo>
                  <a:pt x="244109" y="151241"/>
                </a:lnTo>
                <a:close/>
                <a:moveTo>
                  <a:pt x="255750" y="151241"/>
                </a:moveTo>
                <a:lnTo>
                  <a:pt x="261070" y="154342"/>
                </a:lnTo>
                <a:lnTo>
                  <a:pt x="250431" y="154342"/>
                </a:lnTo>
                <a:lnTo>
                  <a:pt x="255750" y="151241"/>
                </a:lnTo>
                <a:close/>
                <a:moveTo>
                  <a:pt x="267362" y="151241"/>
                </a:moveTo>
                <a:lnTo>
                  <a:pt x="272681" y="154342"/>
                </a:lnTo>
                <a:lnTo>
                  <a:pt x="262042" y="154342"/>
                </a:lnTo>
                <a:lnTo>
                  <a:pt x="267362" y="151241"/>
                </a:lnTo>
                <a:close/>
                <a:moveTo>
                  <a:pt x="279003" y="151241"/>
                </a:moveTo>
                <a:lnTo>
                  <a:pt x="284322" y="154342"/>
                </a:lnTo>
                <a:lnTo>
                  <a:pt x="273684" y="154342"/>
                </a:lnTo>
                <a:lnTo>
                  <a:pt x="279003" y="151241"/>
                </a:lnTo>
                <a:close/>
                <a:moveTo>
                  <a:pt x="17023" y="154585"/>
                </a:moveTo>
                <a:lnTo>
                  <a:pt x="11703" y="157685"/>
                </a:lnTo>
                <a:lnTo>
                  <a:pt x="6384" y="154585"/>
                </a:lnTo>
                <a:close/>
                <a:moveTo>
                  <a:pt x="28664" y="154585"/>
                </a:moveTo>
                <a:lnTo>
                  <a:pt x="23345" y="157685"/>
                </a:lnTo>
                <a:lnTo>
                  <a:pt x="18026" y="154585"/>
                </a:lnTo>
                <a:close/>
                <a:moveTo>
                  <a:pt x="40275" y="154585"/>
                </a:moveTo>
                <a:lnTo>
                  <a:pt x="34956" y="157685"/>
                </a:lnTo>
                <a:lnTo>
                  <a:pt x="29637" y="154585"/>
                </a:lnTo>
                <a:close/>
                <a:moveTo>
                  <a:pt x="51886" y="154585"/>
                </a:moveTo>
                <a:lnTo>
                  <a:pt x="46567" y="157685"/>
                </a:lnTo>
                <a:lnTo>
                  <a:pt x="41248" y="154585"/>
                </a:lnTo>
                <a:close/>
                <a:moveTo>
                  <a:pt x="63528" y="154585"/>
                </a:moveTo>
                <a:lnTo>
                  <a:pt x="58209" y="157685"/>
                </a:lnTo>
                <a:lnTo>
                  <a:pt x="52889" y="154585"/>
                </a:lnTo>
                <a:close/>
                <a:moveTo>
                  <a:pt x="75109" y="154585"/>
                </a:moveTo>
                <a:lnTo>
                  <a:pt x="69789" y="157685"/>
                </a:lnTo>
                <a:lnTo>
                  <a:pt x="64470" y="154585"/>
                </a:lnTo>
                <a:close/>
                <a:moveTo>
                  <a:pt x="86750" y="154585"/>
                </a:moveTo>
                <a:lnTo>
                  <a:pt x="81431" y="157685"/>
                </a:lnTo>
                <a:lnTo>
                  <a:pt x="76112" y="154585"/>
                </a:lnTo>
                <a:close/>
                <a:moveTo>
                  <a:pt x="98361" y="154585"/>
                </a:moveTo>
                <a:lnTo>
                  <a:pt x="93042" y="157685"/>
                </a:lnTo>
                <a:lnTo>
                  <a:pt x="87723" y="154585"/>
                </a:lnTo>
                <a:close/>
                <a:moveTo>
                  <a:pt x="110003" y="154585"/>
                </a:moveTo>
                <a:lnTo>
                  <a:pt x="104684" y="157685"/>
                </a:lnTo>
                <a:lnTo>
                  <a:pt x="99364" y="154585"/>
                </a:lnTo>
                <a:close/>
                <a:moveTo>
                  <a:pt x="121614" y="154585"/>
                </a:moveTo>
                <a:lnTo>
                  <a:pt x="116295" y="157685"/>
                </a:lnTo>
                <a:lnTo>
                  <a:pt x="110976" y="154585"/>
                </a:lnTo>
                <a:close/>
                <a:moveTo>
                  <a:pt x="133256" y="154585"/>
                </a:moveTo>
                <a:lnTo>
                  <a:pt x="127936" y="157685"/>
                </a:lnTo>
                <a:lnTo>
                  <a:pt x="122617" y="154585"/>
                </a:lnTo>
                <a:close/>
                <a:moveTo>
                  <a:pt x="144867" y="154585"/>
                </a:moveTo>
                <a:lnTo>
                  <a:pt x="139548" y="157685"/>
                </a:lnTo>
                <a:lnTo>
                  <a:pt x="134228" y="154585"/>
                </a:lnTo>
                <a:close/>
                <a:moveTo>
                  <a:pt x="156478" y="154585"/>
                </a:moveTo>
                <a:lnTo>
                  <a:pt x="151159" y="157685"/>
                </a:lnTo>
                <a:lnTo>
                  <a:pt x="145840" y="154585"/>
                </a:lnTo>
                <a:close/>
                <a:moveTo>
                  <a:pt x="168089" y="154585"/>
                </a:moveTo>
                <a:lnTo>
                  <a:pt x="162770" y="157685"/>
                </a:lnTo>
                <a:lnTo>
                  <a:pt x="157451" y="154585"/>
                </a:lnTo>
                <a:close/>
                <a:moveTo>
                  <a:pt x="179731" y="154585"/>
                </a:moveTo>
                <a:lnTo>
                  <a:pt x="174411" y="157685"/>
                </a:lnTo>
                <a:lnTo>
                  <a:pt x="169092" y="154585"/>
                </a:lnTo>
                <a:close/>
                <a:moveTo>
                  <a:pt x="191342" y="154585"/>
                </a:moveTo>
                <a:lnTo>
                  <a:pt x="186023" y="157685"/>
                </a:lnTo>
                <a:lnTo>
                  <a:pt x="180703" y="154585"/>
                </a:lnTo>
                <a:close/>
                <a:moveTo>
                  <a:pt x="202953" y="154585"/>
                </a:moveTo>
                <a:lnTo>
                  <a:pt x="197634" y="157685"/>
                </a:lnTo>
                <a:lnTo>
                  <a:pt x="192315" y="154585"/>
                </a:lnTo>
                <a:close/>
                <a:moveTo>
                  <a:pt x="214564" y="154585"/>
                </a:moveTo>
                <a:lnTo>
                  <a:pt x="209245" y="157685"/>
                </a:lnTo>
                <a:lnTo>
                  <a:pt x="203926" y="154585"/>
                </a:lnTo>
                <a:close/>
                <a:moveTo>
                  <a:pt x="226175" y="154585"/>
                </a:moveTo>
                <a:lnTo>
                  <a:pt x="220856" y="157685"/>
                </a:lnTo>
                <a:lnTo>
                  <a:pt x="215537" y="154585"/>
                </a:lnTo>
                <a:close/>
                <a:moveTo>
                  <a:pt x="237817" y="154585"/>
                </a:moveTo>
                <a:lnTo>
                  <a:pt x="232498" y="157685"/>
                </a:lnTo>
                <a:lnTo>
                  <a:pt x="227178" y="154585"/>
                </a:lnTo>
                <a:close/>
                <a:moveTo>
                  <a:pt x="249428" y="154585"/>
                </a:moveTo>
                <a:lnTo>
                  <a:pt x="244109" y="157685"/>
                </a:lnTo>
                <a:lnTo>
                  <a:pt x="238790" y="154585"/>
                </a:lnTo>
                <a:close/>
                <a:moveTo>
                  <a:pt x="261070" y="154585"/>
                </a:moveTo>
                <a:lnTo>
                  <a:pt x="255750" y="157685"/>
                </a:lnTo>
                <a:lnTo>
                  <a:pt x="250431" y="154585"/>
                </a:lnTo>
                <a:close/>
                <a:moveTo>
                  <a:pt x="272681" y="154585"/>
                </a:moveTo>
                <a:lnTo>
                  <a:pt x="267362" y="157685"/>
                </a:lnTo>
                <a:lnTo>
                  <a:pt x="262042" y="154585"/>
                </a:lnTo>
                <a:close/>
                <a:moveTo>
                  <a:pt x="284292" y="154585"/>
                </a:moveTo>
                <a:lnTo>
                  <a:pt x="278973" y="157685"/>
                </a:lnTo>
                <a:lnTo>
                  <a:pt x="273653" y="154585"/>
                </a:lnTo>
                <a:close/>
                <a:moveTo>
                  <a:pt x="17174" y="154828"/>
                </a:moveTo>
                <a:lnTo>
                  <a:pt x="11855" y="164007"/>
                </a:lnTo>
                <a:lnTo>
                  <a:pt x="11855" y="157898"/>
                </a:lnTo>
                <a:lnTo>
                  <a:pt x="17174" y="154828"/>
                </a:lnTo>
                <a:close/>
                <a:moveTo>
                  <a:pt x="28816" y="154828"/>
                </a:moveTo>
                <a:lnTo>
                  <a:pt x="23497" y="164007"/>
                </a:lnTo>
                <a:lnTo>
                  <a:pt x="23497" y="157898"/>
                </a:lnTo>
                <a:lnTo>
                  <a:pt x="28816" y="154828"/>
                </a:lnTo>
                <a:close/>
                <a:moveTo>
                  <a:pt x="40427" y="154828"/>
                </a:moveTo>
                <a:lnTo>
                  <a:pt x="35108" y="164007"/>
                </a:lnTo>
                <a:lnTo>
                  <a:pt x="35108" y="157898"/>
                </a:lnTo>
                <a:lnTo>
                  <a:pt x="40427" y="154828"/>
                </a:lnTo>
                <a:close/>
                <a:moveTo>
                  <a:pt x="52008" y="154828"/>
                </a:moveTo>
                <a:lnTo>
                  <a:pt x="46689" y="164007"/>
                </a:lnTo>
                <a:lnTo>
                  <a:pt x="46689" y="157898"/>
                </a:lnTo>
                <a:lnTo>
                  <a:pt x="52008" y="154828"/>
                </a:lnTo>
                <a:close/>
                <a:moveTo>
                  <a:pt x="63650" y="154828"/>
                </a:moveTo>
                <a:lnTo>
                  <a:pt x="58330" y="164007"/>
                </a:lnTo>
                <a:lnTo>
                  <a:pt x="58330" y="157898"/>
                </a:lnTo>
                <a:lnTo>
                  <a:pt x="63650" y="154828"/>
                </a:lnTo>
                <a:close/>
                <a:moveTo>
                  <a:pt x="75261" y="154828"/>
                </a:moveTo>
                <a:lnTo>
                  <a:pt x="69941" y="164007"/>
                </a:lnTo>
                <a:lnTo>
                  <a:pt x="69941" y="157898"/>
                </a:lnTo>
                <a:lnTo>
                  <a:pt x="75261" y="154828"/>
                </a:lnTo>
                <a:close/>
                <a:moveTo>
                  <a:pt x="86902" y="154828"/>
                </a:moveTo>
                <a:lnTo>
                  <a:pt x="81583" y="164007"/>
                </a:lnTo>
                <a:lnTo>
                  <a:pt x="81583" y="157898"/>
                </a:lnTo>
                <a:lnTo>
                  <a:pt x="86902" y="154828"/>
                </a:lnTo>
                <a:close/>
                <a:moveTo>
                  <a:pt x="98513" y="154828"/>
                </a:moveTo>
                <a:lnTo>
                  <a:pt x="93194" y="164007"/>
                </a:lnTo>
                <a:lnTo>
                  <a:pt x="93194" y="157898"/>
                </a:lnTo>
                <a:lnTo>
                  <a:pt x="98513" y="154828"/>
                </a:lnTo>
                <a:close/>
                <a:moveTo>
                  <a:pt x="110155" y="154828"/>
                </a:moveTo>
                <a:lnTo>
                  <a:pt x="104836" y="164007"/>
                </a:lnTo>
                <a:lnTo>
                  <a:pt x="104836" y="157898"/>
                </a:lnTo>
                <a:lnTo>
                  <a:pt x="110155" y="154828"/>
                </a:lnTo>
                <a:close/>
                <a:moveTo>
                  <a:pt x="121736" y="154828"/>
                </a:moveTo>
                <a:lnTo>
                  <a:pt x="116416" y="164007"/>
                </a:lnTo>
                <a:lnTo>
                  <a:pt x="116416" y="157898"/>
                </a:lnTo>
                <a:lnTo>
                  <a:pt x="121736" y="154828"/>
                </a:lnTo>
                <a:close/>
                <a:moveTo>
                  <a:pt x="133377" y="154828"/>
                </a:moveTo>
                <a:lnTo>
                  <a:pt x="128058" y="164007"/>
                </a:lnTo>
                <a:lnTo>
                  <a:pt x="128058" y="157898"/>
                </a:lnTo>
                <a:lnTo>
                  <a:pt x="133377" y="154828"/>
                </a:lnTo>
                <a:close/>
                <a:moveTo>
                  <a:pt x="144988" y="154828"/>
                </a:moveTo>
                <a:lnTo>
                  <a:pt x="139669" y="164007"/>
                </a:lnTo>
                <a:lnTo>
                  <a:pt x="139669" y="157898"/>
                </a:lnTo>
                <a:lnTo>
                  <a:pt x="144988" y="154828"/>
                </a:lnTo>
                <a:close/>
                <a:moveTo>
                  <a:pt x="156630" y="154828"/>
                </a:moveTo>
                <a:lnTo>
                  <a:pt x="151311" y="164007"/>
                </a:lnTo>
                <a:lnTo>
                  <a:pt x="151311" y="157898"/>
                </a:lnTo>
                <a:lnTo>
                  <a:pt x="156630" y="154828"/>
                </a:lnTo>
                <a:close/>
                <a:moveTo>
                  <a:pt x="168241" y="154828"/>
                </a:moveTo>
                <a:lnTo>
                  <a:pt x="162922" y="164007"/>
                </a:lnTo>
                <a:lnTo>
                  <a:pt x="162922" y="157898"/>
                </a:lnTo>
                <a:lnTo>
                  <a:pt x="168241" y="154828"/>
                </a:lnTo>
                <a:close/>
                <a:moveTo>
                  <a:pt x="179822" y="154828"/>
                </a:moveTo>
                <a:lnTo>
                  <a:pt x="174503" y="164007"/>
                </a:lnTo>
                <a:lnTo>
                  <a:pt x="174503" y="157898"/>
                </a:lnTo>
                <a:lnTo>
                  <a:pt x="179822" y="154828"/>
                </a:lnTo>
                <a:close/>
                <a:moveTo>
                  <a:pt x="180551" y="154828"/>
                </a:moveTo>
                <a:lnTo>
                  <a:pt x="185871" y="157898"/>
                </a:lnTo>
                <a:lnTo>
                  <a:pt x="185871" y="164007"/>
                </a:lnTo>
                <a:lnTo>
                  <a:pt x="180551" y="154828"/>
                </a:lnTo>
                <a:close/>
                <a:moveTo>
                  <a:pt x="191463" y="154828"/>
                </a:moveTo>
                <a:lnTo>
                  <a:pt x="186144" y="164007"/>
                </a:lnTo>
                <a:lnTo>
                  <a:pt x="186144" y="157898"/>
                </a:lnTo>
                <a:lnTo>
                  <a:pt x="191463" y="154828"/>
                </a:lnTo>
                <a:close/>
                <a:moveTo>
                  <a:pt x="203075" y="154828"/>
                </a:moveTo>
                <a:lnTo>
                  <a:pt x="197755" y="164007"/>
                </a:lnTo>
                <a:lnTo>
                  <a:pt x="197755" y="157898"/>
                </a:lnTo>
                <a:lnTo>
                  <a:pt x="203075" y="154828"/>
                </a:lnTo>
                <a:close/>
                <a:moveTo>
                  <a:pt x="214716" y="154828"/>
                </a:moveTo>
                <a:lnTo>
                  <a:pt x="209397" y="164007"/>
                </a:lnTo>
                <a:lnTo>
                  <a:pt x="209397" y="157898"/>
                </a:lnTo>
                <a:lnTo>
                  <a:pt x="214716" y="154828"/>
                </a:lnTo>
                <a:close/>
                <a:moveTo>
                  <a:pt x="226327" y="154828"/>
                </a:moveTo>
                <a:lnTo>
                  <a:pt x="221008" y="164007"/>
                </a:lnTo>
                <a:lnTo>
                  <a:pt x="221008" y="157898"/>
                </a:lnTo>
                <a:lnTo>
                  <a:pt x="226327" y="154828"/>
                </a:lnTo>
                <a:close/>
                <a:moveTo>
                  <a:pt x="237969" y="154828"/>
                </a:moveTo>
                <a:lnTo>
                  <a:pt x="232650" y="164007"/>
                </a:lnTo>
                <a:lnTo>
                  <a:pt x="232650" y="157898"/>
                </a:lnTo>
                <a:lnTo>
                  <a:pt x="237969" y="154828"/>
                </a:lnTo>
                <a:close/>
                <a:moveTo>
                  <a:pt x="249550" y="154828"/>
                </a:moveTo>
                <a:lnTo>
                  <a:pt x="244230" y="164007"/>
                </a:lnTo>
                <a:lnTo>
                  <a:pt x="244230" y="157898"/>
                </a:lnTo>
                <a:lnTo>
                  <a:pt x="249550" y="154828"/>
                </a:lnTo>
                <a:close/>
                <a:moveTo>
                  <a:pt x="261191" y="154828"/>
                </a:moveTo>
                <a:lnTo>
                  <a:pt x="255872" y="164007"/>
                </a:lnTo>
                <a:lnTo>
                  <a:pt x="255872" y="157898"/>
                </a:lnTo>
                <a:lnTo>
                  <a:pt x="261191" y="154828"/>
                </a:lnTo>
                <a:close/>
                <a:moveTo>
                  <a:pt x="272802" y="154828"/>
                </a:moveTo>
                <a:lnTo>
                  <a:pt x="267483" y="164007"/>
                </a:lnTo>
                <a:lnTo>
                  <a:pt x="267483" y="157898"/>
                </a:lnTo>
                <a:lnTo>
                  <a:pt x="272802" y="154828"/>
                </a:lnTo>
                <a:close/>
                <a:moveTo>
                  <a:pt x="284444" y="154828"/>
                </a:moveTo>
                <a:lnTo>
                  <a:pt x="279125" y="164007"/>
                </a:lnTo>
                <a:lnTo>
                  <a:pt x="279125" y="157898"/>
                </a:lnTo>
                <a:lnTo>
                  <a:pt x="284444" y="154828"/>
                </a:lnTo>
                <a:close/>
                <a:moveTo>
                  <a:pt x="6262" y="154858"/>
                </a:moveTo>
                <a:lnTo>
                  <a:pt x="11582" y="157898"/>
                </a:lnTo>
                <a:lnTo>
                  <a:pt x="11582" y="164068"/>
                </a:lnTo>
                <a:lnTo>
                  <a:pt x="6262" y="154858"/>
                </a:lnTo>
                <a:close/>
                <a:moveTo>
                  <a:pt x="17904" y="154858"/>
                </a:moveTo>
                <a:lnTo>
                  <a:pt x="23223" y="157898"/>
                </a:lnTo>
                <a:lnTo>
                  <a:pt x="23223" y="164068"/>
                </a:lnTo>
                <a:lnTo>
                  <a:pt x="17904" y="154858"/>
                </a:lnTo>
                <a:close/>
                <a:moveTo>
                  <a:pt x="29515" y="154858"/>
                </a:moveTo>
                <a:lnTo>
                  <a:pt x="34834" y="157898"/>
                </a:lnTo>
                <a:lnTo>
                  <a:pt x="34834" y="164068"/>
                </a:lnTo>
                <a:lnTo>
                  <a:pt x="29515" y="154858"/>
                </a:lnTo>
                <a:close/>
                <a:moveTo>
                  <a:pt x="41126" y="154858"/>
                </a:moveTo>
                <a:lnTo>
                  <a:pt x="46446" y="157898"/>
                </a:lnTo>
                <a:lnTo>
                  <a:pt x="46446" y="164068"/>
                </a:lnTo>
                <a:lnTo>
                  <a:pt x="41126" y="154858"/>
                </a:lnTo>
                <a:close/>
                <a:moveTo>
                  <a:pt x="52737" y="154858"/>
                </a:moveTo>
                <a:lnTo>
                  <a:pt x="58057" y="157898"/>
                </a:lnTo>
                <a:lnTo>
                  <a:pt x="58057" y="164068"/>
                </a:lnTo>
                <a:lnTo>
                  <a:pt x="52737" y="154858"/>
                </a:lnTo>
                <a:close/>
                <a:moveTo>
                  <a:pt x="64379" y="154858"/>
                </a:moveTo>
                <a:lnTo>
                  <a:pt x="69698" y="157898"/>
                </a:lnTo>
                <a:lnTo>
                  <a:pt x="69698" y="164068"/>
                </a:lnTo>
                <a:lnTo>
                  <a:pt x="64379" y="154858"/>
                </a:lnTo>
                <a:close/>
                <a:moveTo>
                  <a:pt x="75990" y="154858"/>
                </a:moveTo>
                <a:lnTo>
                  <a:pt x="81309" y="157898"/>
                </a:lnTo>
                <a:lnTo>
                  <a:pt x="81309" y="164068"/>
                </a:lnTo>
                <a:lnTo>
                  <a:pt x="75990" y="154858"/>
                </a:lnTo>
                <a:close/>
                <a:moveTo>
                  <a:pt x="87632" y="154858"/>
                </a:moveTo>
                <a:lnTo>
                  <a:pt x="92951" y="157898"/>
                </a:lnTo>
                <a:lnTo>
                  <a:pt x="92951" y="164068"/>
                </a:lnTo>
                <a:lnTo>
                  <a:pt x="87632" y="154858"/>
                </a:lnTo>
                <a:close/>
                <a:moveTo>
                  <a:pt x="99243" y="154858"/>
                </a:moveTo>
                <a:lnTo>
                  <a:pt x="104562" y="157898"/>
                </a:lnTo>
                <a:lnTo>
                  <a:pt x="104562" y="164068"/>
                </a:lnTo>
                <a:lnTo>
                  <a:pt x="99243" y="154858"/>
                </a:lnTo>
                <a:close/>
                <a:moveTo>
                  <a:pt x="110824" y="154858"/>
                </a:moveTo>
                <a:lnTo>
                  <a:pt x="116143" y="157898"/>
                </a:lnTo>
                <a:lnTo>
                  <a:pt x="116143" y="164068"/>
                </a:lnTo>
                <a:lnTo>
                  <a:pt x="110824" y="154858"/>
                </a:lnTo>
                <a:close/>
                <a:moveTo>
                  <a:pt x="122465" y="154858"/>
                </a:moveTo>
                <a:lnTo>
                  <a:pt x="127784" y="157898"/>
                </a:lnTo>
                <a:lnTo>
                  <a:pt x="127784" y="164068"/>
                </a:lnTo>
                <a:lnTo>
                  <a:pt x="122465" y="154858"/>
                </a:lnTo>
                <a:close/>
                <a:moveTo>
                  <a:pt x="134076" y="154858"/>
                </a:moveTo>
                <a:lnTo>
                  <a:pt x="139396" y="157898"/>
                </a:lnTo>
                <a:lnTo>
                  <a:pt x="139396" y="164068"/>
                </a:lnTo>
                <a:lnTo>
                  <a:pt x="134076" y="154858"/>
                </a:lnTo>
                <a:close/>
                <a:moveTo>
                  <a:pt x="145718" y="154858"/>
                </a:moveTo>
                <a:lnTo>
                  <a:pt x="151037" y="157898"/>
                </a:lnTo>
                <a:lnTo>
                  <a:pt x="151037" y="164068"/>
                </a:lnTo>
                <a:lnTo>
                  <a:pt x="145718" y="154858"/>
                </a:lnTo>
                <a:close/>
                <a:moveTo>
                  <a:pt x="157329" y="154858"/>
                </a:moveTo>
                <a:lnTo>
                  <a:pt x="162648" y="157898"/>
                </a:lnTo>
                <a:lnTo>
                  <a:pt x="162648" y="164068"/>
                </a:lnTo>
                <a:lnTo>
                  <a:pt x="157329" y="154858"/>
                </a:lnTo>
                <a:close/>
                <a:moveTo>
                  <a:pt x="168971" y="154858"/>
                </a:moveTo>
                <a:lnTo>
                  <a:pt x="174290" y="157898"/>
                </a:lnTo>
                <a:lnTo>
                  <a:pt x="174290" y="164068"/>
                </a:lnTo>
                <a:lnTo>
                  <a:pt x="168971" y="154858"/>
                </a:lnTo>
                <a:close/>
                <a:moveTo>
                  <a:pt x="192193" y="154828"/>
                </a:moveTo>
                <a:lnTo>
                  <a:pt x="197512" y="157898"/>
                </a:lnTo>
                <a:lnTo>
                  <a:pt x="197512" y="164068"/>
                </a:lnTo>
                <a:lnTo>
                  <a:pt x="192193" y="154828"/>
                </a:lnTo>
                <a:close/>
                <a:moveTo>
                  <a:pt x="203804" y="154828"/>
                </a:moveTo>
                <a:lnTo>
                  <a:pt x="209123" y="157898"/>
                </a:lnTo>
                <a:lnTo>
                  <a:pt x="209123" y="164068"/>
                </a:lnTo>
                <a:lnTo>
                  <a:pt x="203804" y="154828"/>
                </a:lnTo>
                <a:close/>
                <a:moveTo>
                  <a:pt x="215446" y="154828"/>
                </a:moveTo>
                <a:lnTo>
                  <a:pt x="220765" y="157898"/>
                </a:lnTo>
                <a:lnTo>
                  <a:pt x="220765" y="164068"/>
                </a:lnTo>
                <a:lnTo>
                  <a:pt x="215446" y="154828"/>
                </a:lnTo>
                <a:close/>
                <a:moveTo>
                  <a:pt x="227057" y="154828"/>
                </a:moveTo>
                <a:lnTo>
                  <a:pt x="232376" y="157898"/>
                </a:lnTo>
                <a:lnTo>
                  <a:pt x="232376" y="164068"/>
                </a:lnTo>
                <a:lnTo>
                  <a:pt x="227057" y="154828"/>
                </a:lnTo>
                <a:close/>
                <a:moveTo>
                  <a:pt x="238668" y="154828"/>
                </a:moveTo>
                <a:lnTo>
                  <a:pt x="243987" y="157898"/>
                </a:lnTo>
                <a:lnTo>
                  <a:pt x="243987" y="164068"/>
                </a:lnTo>
                <a:lnTo>
                  <a:pt x="238668" y="154828"/>
                </a:lnTo>
                <a:close/>
                <a:moveTo>
                  <a:pt x="250279" y="154828"/>
                </a:moveTo>
                <a:lnTo>
                  <a:pt x="255598" y="157898"/>
                </a:lnTo>
                <a:lnTo>
                  <a:pt x="255598" y="164068"/>
                </a:lnTo>
                <a:lnTo>
                  <a:pt x="250279" y="154828"/>
                </a:lnTo>
                <a:close/>
                <a:moveTo>
                  <a:pt x="261890" y="154828"/>
                </a:moveTo>
                <a:lnTo>
                  <a:pt x="267210" y="157898"/>
                </a:lnTo>
                <a:lnTo>
                  <a:pt x="267210" y="164068"/>
                </a:lnTo>
                <a:lnTo>
                  <a:pt x="261890" y="154828"/>
                </a:lnTo>
                <a:close/>
                <a:moveTo>
                  <a:pt x="273532" y="154828"/>
                </a:moveTo>
                <a:lnTo>
                  <a:pt x="278851" y="157898"/>
                </a:lnTo>
                <a:lnTo>
                  <a:pt x="278851" y="164068"/>
                </a:lnTo>
                <a:lnTo>
                  <a:pt x="273532" y="154828"/>
                </a:lnTo>
                <a:close/>
                <a:moveTo>
                  <a:pt x="133864" y="154949"/>
                </a:moveTo>
                <a:lnTo>
                  <a:pt x="139183" y="164129"/>
                </a:lnTo>
                <a:lnTo>
                  <a:pt x="139183" y="164129"/>
                </a:lnTo>
                <a:lnTo>
                  <a:pt x="136721" y="162700"/>
                </a:lnTo>
                <a:lnTo>
                  <a:pt x="133864" y="161089"/>
                </a:lnTo>
                <a:lnTo>
                  <a:pt x="133864" y="154949"/>
                </a:lnTo>
                <a:close/>
                <a:moveTo>
                  <a:pt x="180339" y="154949"/>
                </a:moveTo>
                <a:lnTo>
                  <a:pt x="185658" y="164129"/>
                </a:lnTo>
                <a:lnTo>
                  <a:pt x="185658" y="164129"/>
                </a:lnTo>
                <a:lnTo>
                  <a:pt x="183165" y="162700"/>
                </a:lnTo>
                <a:lnTo>
                  <a:pt x="180339" y="161089"/>
                </a:lnTo>
                <a:lnTo>
                  <a:pt x="180339" y="154949"/>
                </a:lnTo>
                <a:close/>
                <a:moveTo>
                  <a:pt x="203591" y="154919"/>
                </a:moveTo>
                <a:lnTo>
                  <a:pt x="208911" y="164129"/>
                </a:lnTo>
                <a:lnTo>
                  <a:pt x="208911" y="164129"/>
                </a:lnTo>
                <a:lnTo>
                  <a:pt x="206418" y="162731"/>
                </a:lnTo>
                <a:lnTo>
                  <a:pt x="203591" y="161089"/>
                </a:lnTo>
                <a:lnTo>
                  <a:pt x="203591" y="154919"/>
                </a:lnTo>
                <a:close/>
                <a:moveTo>
                  <a:pt x="17661" y="154949"/>
                </a:moveTo>
                <a:lnTo>
                  <a:pt x="22980" y="164129"/>
                </a:lnTo>
                <a:lnTo>
                  <a:pt x="20518" y="162700"/>
                </a:lnTo>
                <a:lnTo>
                  <a:pt x="17661" y="161089"/>
                </a:lnTo>
                <a:lnTo>
                  <a:pt x="17661" y="154949"/>
                </a:lnTo>
                <a:close/>
                <a:moveTo>
                  <a:pt x="29302" y="154949"/>
                </a:moveTo>
                <a:lnTo>
                  <a:pt x="34622" y="164129"/>
                </a:lnTo>
                <a:lnTo>
                  <a:pt x="32160" y="162700"/>
                </a:lnTo>
                <a:lnTo>
                  <a:pt x="29302" y="161089"/>
                </a:lnTo>
                <a:lnTo>
                  <a:pt x="29302" y="154949"/>
                </a:lnTo>
                <a:close/>
                <a:moveTo>
                  <a:pt x="40883" y="154949"/>
                </a:moveTo>
                <a:lnTo>
                  <a:pt x="46202" y="164129"/>
                </a:lnTo>
                <a:lnTo>
                  <a:pt x="43740" y="162700"/>
                </a:lnTo>
                <a:lnTo>
                  <a:pt x="40883" y="161089"/>
                </a:lnTo>
                <a:lnTo>
                  <a:pt x="40883" y="154949"/>
                </a:lnTo>
                <a:close/>
                <a:moveTo>
                  <a:pt x="52525" y="154949"/>
                </a:moveTo>
                <a:lnTo>
                  <a:pt x="57844" y="164129"/>
                </a:lnTo>
                <a:lnTo>
                  <a:pt x="55351" y="162700"/>
                </a:lnTo>
                <a:lnTo>
                  <a:pt x="52525" y="161089"/>
                </a:lnTo>
                <a:lnTo>
                  <a:pt x="52525" y="154949"/>
                </a:lnTo>
                <a:close/>
                <a:moveTo>
                  <a:pt x="64136" y="154949"/>
                </a:moveTo>
                <a:lnTo>
                  <a:pt x="69455" y="164129"/>
                </a:lnTo>
                <a:lnTo>
                  <a:pt x="66993" y="162700"/>
                </a:lnTo>
                <a:lnTo>
                  <a:pt x="64136" y="161089"/>
                </a:lnTo>
                <a:lnTo>
                  <a:pt x="64136" y="154949"/>
                </a:lnTo>
                <a:close/>
                <a:moveTo>
                  <a:pt x="75777" y="154949"/>
                </a:moveTo>
                <a:lnTo>
                  <a:pt x="81097" y="164129"/>
                </a:lnTo>
                <a:lnTo>
                  <a:pt x="78604" y="162700"/>
                </a:lnTo>
                <a:lnTo>
                  <a:pt x="75777" y="161089"/>
                </a:lnTo>
                <a:lnTo>
                  <a:pt x="75777" y="154949"/>
                </a:lnTo>
                <a:close/>
                <a:moveTo>
                  <a:pt x="87389" y="154949"/>
                </a:moveTo>
                <a:lnTo>
                  <a:pt x="92708" y="164129"/>
                </a:lnTo>
                <a:lnTo>
                  <a:pt x="90246" y="162700"/>
                </a:lnTo>
                <a:lnTo>
                  <a:pt x="87389" y="161089"/>
                </a:lnTo>
                <a:lnTo>
                  <a:pt x="87389" y="154949"/>
                </a:lnTo>
                <a:close/>
                <a:moveTo>
                  <a:pt x="99030" y="154949"/>
                </a:moveTo>
                <a:lnTo>
                  <a:pt x="104349" y="164129"/>
                </a:lnTo>
                <a:lnTo>
                  <a:pt x="101857" y="162700"/>
                </a:lnTo>
                <a:lnTo>
                  <a:pt x="99030" y="161089"/>
                </a:lnTo>
                <a:lnTo>
                  <a:pt x="99030" y="154949"/>
                </a:lnTo>
                <a:close/>
                <a:moveTo>
                  <a:pt x="110611" y="154949"/>
                </a:moveTo>
                <a:lnTo>
                  <a:pt x="115930" y="164129"/>
                </a:lnTo>
                <a:lnTo>
                  <a:pt x="113468" y="162700"/>
                </a:lnTo>
                <a:lnTo>
                  <a:pt x="110611" y="161089"/>
                </a:lnTo>
                <a:lnTo>
                  <a:pt x="110611" y="154949"/>
                </a:lnTo>
                <a:close/>
                <a:moveTo>
                  <a:pt x="122222" y="154949"/>
                </a:moveTo>
                <a:lnTo>
                  <a:pt x="127541" y="164129"/>
                </a:lnTo>
                <a:lnTo>
                  <a:pt x="125079" y="162700"/>
                </a:lnTo>
                <a:lnTo>
                  <a:pt x="122222" y="161089"/>
                </a:lnTo>
                <a:lnTo>
                  <a:pt x="122222" y="154949"/>
                </a:lnTo>
                <a:close/>
                <a:moveTo>
                  <a:pt x="145475" y="154949"/>
                </a:moveTo>
                <a:lnTo>
                  <a:pt x="150794" y="164129"/>
                </a:lnTo>
                <a:lnTo>
                  <a:pt x="148332" y="162700"/>
                </a:lnTo>
                <a:lnTo>
                  <a:pt x="145475" y="161089"/>
                </a:lnTo>
                <a:lnTo>
                  <a:pt x="145475" y="154949"/>
                </a:lnTo>
                <a:close/>
                <a:moveTo>
                  <a:pt x="157116" y="154949"/>
                </a:moveTo>
                <a:lnTo>
                  <a:pt x="162436" y="164129"/>
                </a:lnTo>
                <a:lnTo>
                  <a:pt x="159974" y="162700"/>
                </a:lnTo>
                <a:lnTo>
                  <a:pt x="157116" y="161089"/>
                </a:lnTo>
                <a:lnTo>
                  <a:pt x="157116" y="154949"/>
                </a:lnTo>
                <a:close/>
                <a:moveTo>
                  <a:pt x="168727" y="154949"/>
                </a:moveTo>
                <a:lnTo>
                  <a:pt x="174047" y="164129"/>
                </a:lnTo>
                <a:lnTo>
                  <a:pt x="171585" y="162700"/>
                </a:lnTo>
                <a:lnTo>
                  <a:pt x="168727" y="161089"/>
                </a:lnTo>
                <a:lnTo>
                  <a:pt x="168727" y="154949"/>
                </a:lnTo>
                <a:close/>
                <a:moveTo>
                  <a:pt x="191950" y="154919"/>
                </a:moveTo>
                <a:lnTo>
                  <a:pt x="197269" y="164129"/>
                </a:lnTo>
                <a:lnTo>
                  <a:pt x="194807" y="162731"/>
                </a:lnTo>
                <a:lnTo>
                  <a:pt x="191950" y="161089"/>
                </a:lnTo>
                <a:lnTo>
                  <a:pt x="191950" y="154919"/>
                </a:lnTo>
                <a:close/>
                <a:moveTo>
                  <a:pt x="215202" y="154919"/>
                </a:moveTo>
                <a:lnTo>
                  <a:pt x="220522" y="164129"/>
                </a:lnTo>
                <a:lnTo>
                  <a:pt x="218060" y="162731"/>
                </a:lnTo>
                <a:lnTo>
                  <a:pt x="215202" y="161089"/>
                </a:lnTo>
                <a:lnTo>
                  <a:pt x="215202" y="154919"/>
                </a:lnTo>
                <a:close/>
                <a:moveTo>
                  <a:pt x="226783" y="154919"/>
                </a:moveTo>
                <a:lnTo>
                  <a:pt x="232103" y="164129"/>
                </a:lnTo>
                <a:lnTo>
                  <a:pt x="229640" y="162731"/>
                </a:lnTo>
                <a:lnTo>
                  <a:pt x="226783" y="161089"/>
                </a:lnTo>
                <a:lnTo>
                  <a:pt x="226783" y="154919"/>
                </a:lnTo>
                <a:close/>
                <a:moveTo>
                  <a:pt x="238425" y="154919"/>
                </a:moveTo>
                <a:lnTo>
                  <a:pt x="243744" y="164129"/>
                </a:lnTo>
                <a:lnTo>
                  <a:pt x="241282" y="162731"/>
                </a:lnTo>
                <a:lnTo>
                  <a:pt x="238425" y="161089"/>
                </a:lnTo>
                <a:lnTo>
                  <a:pt x="238425" y="154919"/>
                </a:lnTo>
                <a:close/>
                <a:moveTo>
                  <a:pt x="250036" y="154919"/>
                </a:moveTo>
                <a:lnTo>
                  <a:pt x="255355" y="164129"/>
                </a:lnTo>
                <a:lnTo>
                  <a:pt x="252893" y="162731"/>
                </a:lnTo>
                <a:lnTo>
                  <a:pt x="250036" y="161089"/>
                </a:lnTo>
                <a:lnTo>
                  <a:pt x="250036" y="154919"/>
                </a:lnTo>
                <a:close/>
                <a:moveTo>
                  <a:pt x="261678" y="154919"/>
                </a:moveTo>
                <a:lnTo>
                  <a:pt x="266997" y="164129"/>
                </a:lnTo>
                <a:lnTo>
                  <a:pt x="264535" y="162731"/>
                </a:lnTo>
                <a:lnTo>
                  <a:pt x="261678" y="161089"/>
                </a:lnTo>
                <a:lnTo>
                  <a:pt x="261678" y="154919"/>
                </a:lnTo>
                <a:close/>
                <a:moveTo>
                  <a:pt x="273289" y="154919"/>
                </a:moveTo>
                <a:lnTo>
                  <a:pt x="278608" y="164129"/>
                </a:lnTo>
                <a:lnTo>
                  <a:pt x="276146" y="162731"/>
                </a:lnTo>
                <a:lnTo>
                  <a:pt x="273289" y="161089"/>
                </a:lnTo>
                <a:lnTo>
                  <a:pt x="273289" y="154919"/>
                </a:lnTo>
                <a:close/>
                <a:moveTo>
                  <a:pt x="6050" y="154919"/>
                </a:moveTo>
                <a:lnTo>
                  <a:pt x="11369" y="164159"/>
                </a:lnTo>
                <a:lnTo>
                  <a:pt x="11369" y="164159"/>
                </a:lnTo>
                <a:lnTo>
                  <a:pt x="8907" y="162731"/>
                </a:lnTo>
                <a:lnTo>
                  <a:pt x="6050" y="161089"/>
                </a:lnTo>
                <a:lnTo>
                  <a:pt x="6050" y="154919"/>
                </a:lnTo>
                <a:close/>
                <a:moveTo>
                  <a:pt x="17418" y="154919"/>
                </a:moveTo>
                <a:lnTo>
                  <a:pt x="17418" y="161089"/>
                </a:lnTo>
                <a:lnTo>
                  <a:pt x="14560" y="162731"/>
                </a:lnTo>
                <a:lnTo>
                  <a:pt x="12098" y="164159"/>
                </a:lnTo>
                <a:lnTo>
                  <a:pt x="12098" y="164159"/>
                </a:lnTo>
                <a:lnTo>
                  <a:pt x="17418" y="154919"/>
                </a:lnTo>
                <a:close/>
                <a:moveTo>
                  <a:pt x="52251" y="154919"/>
                </a:moveTo>
                <a:lnTo>
                  <a:pt x="52251" y="161089"/>
                </a:lnTo>
                <a:lnTo>
                  <a:pt x="49394" y="162731"/>
                </a:lnTo>
                <a:lnTo>
                  <a:pt x="46932" y="164159"/>
                </a:lnTo>
                <a:lnTo>
                  <a:pt x="46932" y="164159"/>
                </a:lnTo>
                <a:lnTo>
                  <a:pt x="52251" y="154919"/>
                </a:lnTo>
                <a:close/>
                <a:moveTo>
                  <a:pt x="110368" y="154980"/>
                </a:moveTo>
                <a:lnTo>
                  <a:pt x="110368" y="161120"/>
                </a:lnTo>
                <a:lnTo>
                  <a:pt x="107541" y="162761"/>
                </a:lnTo>
                <a:lnTo>
                  <a:pt x="105048" y="164159"/>
                </a:lnTo>
                <a:lnTo>
                  <a:pt x="105048" y="164159"/>
                </a:lnTo>
                <a:lnTo>
                  <a:pt x="110368" y="154980"/>
                </a:lnTo>
                <a:close/>
                <a:moveTo>
                  <a:pt x="145232" y="154980"/>
                </a:moveTo>
                <a:lnTo>
                  <a:pt x="145232" y="161120"/>
                </a:lnTo>
                <a:lnTo>
                  <a:pt x="142374" y="162761"/>
                </a:lnTo>
                <a:lnTo>
                  <a:pt x="139912" y="164159"/>
                </a:lnTo>
                <a:lnTo>
                  <a:pt x="139912" y="164159"/>
                </a:lnTo>
                <a:lnTo>
                  <a:pt x="145232" y="154980"/>
                </a:lnTo>
                <a:close/>
                <a:moveTo>
                  <a:pt x="156843" y="154980"/>
                </a:moveTo>
                <a:lnTo>
                  <a:pt x="156843" y="161120"/>
                </a:lnTo>
                <a:lnTo>
                  <a:pt x="153986" y="162761"/>
                </a:lnTo>
                <a:lnTo>
                  <a:pt x="151523" y="164159"/>
                </a:lnTo>
                <a:lnTo>
                  <a:pt x="151523" y="164159"/>
                </a:lnTo>
                <a:lnTo>
                  <a:pt x="156843" y="154980"/>
                </a:lnTo>
                <a:close/>
                <a:moveTo>
                  <a:pt x="180065" y="154980"/>
                </a:moveTo>
                <a:lnTo>
                  <a:pt x="180065" y="161120"/>
                </a:lnTo>
                <a:lnTo>
                  <a:pt x="177208" y="162761"/>
                </a:lnTo>
                <a:lnTo>
                  <a:pt x="174746" y="164159"/>
                </a:lnTo>
                <a:lnTo>
                  <a:pt x="174746" y="164159"/>
                </a:lnTo>
                <a:lnTo>
                  <a:pt x="180065" y="154980"/>
                </a:lnTo>
                <a:close/>
                <a:moveTo>
                  <a:pt x="191676" y="154980"/>
                </a:moveTo>
                <a:lnTo>
                  <a:pt x="191676" y="161089"/>
                </a:lnTo>
                <a:lnTo>
                  <a:pt x="188849" y="162731"/>
                </a:lnTo>
                <a:lnTo>
                  <a:pt x="186357" y="164159"/>
                </a:lnTo>
                <a:lnTo>
                  <a:pt x="186357" y="164159"/>
                </a:lnTo>
                <a:lnTo>
                  <a:pt x="191676" y="154980"/>
                </a:lnTo>
                <a:close/>
                <a:moveTo>
                  <a:pt x="203318" y="154980"/>
                </a:moveTo>
                <a:lnTo>
                  <a:pt x="203318" y="161089"/>
                </a:lnTo>
                <a:lnTo>
                  <a:pt x="200461" y="162731"/>
                </a:lnTo>
                <a:lnTo>
                  <a:pt x="197999" y="164159"/>
                </a:lnTo>
                <a:lnTo>
                  <a:pt x="197999" y="164159"/>
                </a:lnTo>
                <a:lnTo>
                  <a:pt x="203318" y="154980"/>
                </a:lnTo>
                <a:close/>
                <a:moveTo>
                  <a:pt x="214929" y="154980"/>
                </a:moveTo>
                <a:lnTo>
                  <a:pt x="214929" y="161089"/>
                </a:lnTo>
                <a:lnTo>
                  <a:pt x="212072" y="162731"/>
                </a:lnTo>
                <a:lnTo>
                  <a:pt x="209610" y="164159"/>
                </a:lnTo>
                <a:lnTo>
                  <a:pt x="209610" y="164159"/>
                </a:lnTo>
                <a:lnTo>
                  <a:pt x="214929" y="154980"/>
                </a:lnTo>
                <a:close/>
                <a:moveTo>
                  <a:pt x="226570" y="154980"/>
                </a:moveTo>
                <a:lnTo>
                  <a:pt x="226570" y="161089"/>
                </a:lnTo>
                <a:lnTo>
                  <a:pt x="223713" y="162731"/>
                </a:lnTo>
                <a:lnTo>
                  <a:pt x="221251" y="164159"/>
                </a:lnTo>
                <a:lnTo>
                  <a:pt x="221251" y="164159"/>
                </a:lnTo>
                <a:lnTo>
                  <a:pt x="226570" y="154980"/>
                </a:lnTo>
                <a:close/>
                <a:moveTo>
                  <a:pt x="238182" y="154980"/>
                </a:moveTo>
                <a:lnTo>
                  <a:pt x="238182" y="161089"/>
                </a:lnTo>
                <a:lnTo>
                  <a:pt x="235355" y="162731"/>
                </a:lnTo>
                <a:lnTo>
                  <a:pt x="232862" y="164159"/>
                </a:lnTo>
                <a:lnTo>
                  <a:pt x="232862" y="164159"/>
                </a:lnTo>
                <a:lnTo>
                  <a:pt x="238182" y="154980"/>
                </a:lnTo>
                <a:close/>
                <a:moveTo>
                  <a:pt x="249793" y="154980"/>
                </a:moveTo>
                <a:lnTo>
                  <a:pt x="249793" y="161089"/>
                </a:lnTo>
                <a:lnTo>
                  <a:pt x="246936" y="162731"/>
                </a:lnTo>
                <a:lnTo>
                  <a:pt x="244474" y="164159"/>
                </a:lnTo>
                <a:lnTo>
                  <a:pt x="244474" y="164159"/>
                </a:lnTo>
                <a:lnTo>
                  <a:pt x="249793" y="154980"/>
                </a:lnTo>
                <a:close/>
                <a:moveTo>
                  <a:pt x="29029" y="154919"/>
                </a:moveTo>
                <a:lnTo>
                  <a:pt x="29029" y="161089"/>
                </a:lnTo>
                <a:lnTo>
                  <a:pt x="26172" y="162731"/>
                </a:lnTo>
                <a:lnTo>
                  <a:pt x="23710" y="164159"/>
                </a:lnTo>
                <a:lnTo>
                  <a:pt x="29029" y="154919"/>
                </a:lnTo>
                <a:close/>
                <a:moveTo>
                  <a:pt x="40610" y="154919"/>
                </a:moveTo>
                <a:lnTo>
                  <a:pt x="40610" y="161089"/>
                </a:lnTo>
                <a:lnTo>
                  <a:pt x="37783" y="162731"/>
                </a:lnTo>
                <a:lnTo>
                  <a:pt x="35290" y="164159"/>
                </a:lnTo>
                <a:lnTo>
                  <a:pt x="40610" y="154919"/>
                </a:lnTo>
                <a:close/>
                <a:moveTo>
                  <a:pt x="63862" y="154919"/>
                </a:moveTo>
                <a:lnTo>
                  <a:pt x="63862" y="161089"/>
                </a:lnTo>
                <a:lnTo>
                  <a:pt x="61005" y="162731"/>
                </a:lnTo>
                <a:lnTo>
                  <a:pt x="58543" y="164159"/>
                </a:lnTo>
                <a:lnTo>
                  <a:pt x="63862" y="154919"/>
                </a:lnTo>
                <a:close/>
                <a:moveTo>
                  <a:pt x="75504" y="154919"/>
                </a:moveTo>
                <a:lnTo>
                  <a:pt x="75504" y="161089"/>
                </a:lnTo>
                <a:lnTo>
                  <a:pt x="72647" y="162731"/>
                </a:lnTo>
                <a:lnTo>
                  <a:pt x="70185" y="164159"/>
                </a:lnTo>
                <a:lnTo>
                  <a:pt x="75504" y="154919"/>
                </a:lnTo>
                <a:close/>
                <a:moveTo>
                  <a:pt x="87115" y="154919"/>
                </a:moveTo>
                <a:lnTo>
                  <a:pt x="87115" y="161089"/>
                </a:lnTo>
                <a:lnTo>
                  <a:pt x="84288" y="162731"/>
                </a:lnTo>
                <a:lnTo>
                  <a:pt x="81796" y="164159"/>
                </a:lnTo>
                <a:lnTo>
                  <a:pt x="87115" y="154919"/>
                </a:lnTo>
                <a:close/>
                <a:moveTo>
                  <a:pt x="98757" y="154919"/>
                </a:moveTo>
                <a:lnTo>
                  <a:pt x="98757" y="161089"/>
                </a:lnTo>
                <a:lnTo>
                  <a:pt x="95899" y="162731"/>
                </a:lnTo>
                <a:lnTo>
                  <a:pt x="93437" y="164159"/>
                </a:lnTo>
                <a:lnTo>
                  <a:pt x="98757" y="154919"/>
                </a:lnTo>
                <a:close/>
                <a:moveTo>
                  <a:pt x="121979" y="154980"/>
                </a:moveTo>
                <a:lnTo>
                  <a:pt x="121979" y="161120"/>
                </a:lnTo>
                <a:lnTo>
                  <a:pt x="119122" y="162761"/>
                </a:lnTo>
                <a:lnTo>
                  <a:pt x="116660" y="164159"/>
                </a:lnTo>
                <a:lnTo>
                  <a:pt x="121979" y="154980"/>
                </a:lnTo>
                <a:close/>
                <a:moveTo>
                  <a:pt x="133590" y="154980"/>
                </a:moveTo>
                <a:lnTo>
                  <a:pt x="133590" y="161120"/>
                </a:lnTo>
                <a:lnTo>
                  <a:pt x="130733" y="162761"/>
                </a:lnTo>
                <a:lnTo>
                  <a:pt x="128271" y="164159"/>
                </a:lnTo>
                <a:lnTo>
                  <a:pt x="133590" y="154980"/>
                </a:lnTo>
                <a:close/>
                <a:moveTo>
                  <a:pt x="168484" y="154980"/>
                </a:moveTo>
                <a:lnTo>
                  <a:pt x="168484" y="161120"/>
                </a:lnTo>
                <a:lnTo>
                  <a:pt x="165627" y="162761"/>
                </a:lnTo>
                <a:lnTo>
                  <a:pt x="163165" y="164159"/>
                </a:lnTo>
                <a:lnTo>
                  <a:pt x="168484" y="154980"/>
                </a:lnTo>
                <a:close/>
                <a:moveTo>
                  <a:pt x="261404" y="154980"/>
                </a:moveTo>
                <a:lnTo>
                  <a:pt x="261404" y="161089"/>
                </a:lnTo>
                <a:lnTo>
                  <a:pt x="258547" y="162731"/>
                </a:lnTo>
                <a:lnTo>
                  <a:pt x="256085" y="164159"/>
                </a:lnTo>
                <a:lnTo>
                  <a:pt x="261404" y="154980"/>
                </a:lnTo>
                <a:close/>
                <a:moveTo>
                  <a:pt x="273046" y="154980"/>
                </a:moveTo>
                <a:lnTo>
                  <a:pt x="273046" y="161120"/>
                </a:lnTo>
                <a:lnTo>
                  <a:pt x="270188" y="162761"/>
                </a:lnTo>
                <a:lnTo>
                  <a:pt x="267726" y="164159"/>
                </a:lnTo>
                <a:lnTo>
                  <a:pt x="273046" y="154980"/>
                </a:lnTo>
                <a:close/>
                <a:moveTo>
                  <a:pt x="284657" y="154980"/>
                </a:moveTo>
                <a:lnTo>
                  <a:pt x="284657" y="161120"/>
                </a:lnTo>
                <a:lnTo>
                  <a:pt x="279337" y="164159"/>
                </a:lnTo>
                <a:lnTo>
                  <a:pt x="284657" y="154980"/>
                </a:lnTo>
                <a:close/>
                <a:moveTo>
                  <a:pt x="5898" y="161332"/>
                </a:moveTo>
                <a:lnTo>
                  <a:pt x="8755" y="162943"/>
                </a:lnTo>
                <a:lnTo>
                  <a:pt x="11217" y="164402"/>
                </a:lnTo>
                <a:lnTo>
                  <a:pt x="578" y="164402"/>
                </a:lnTo>
                <a:lnTo>
                  <a:pt x="5898" y="161332"/>
                </a:lnTo>
                <a:close/>
                <a:moveTo>
                  <a:pt x="17509" y="161332"/>
                </a:moveTo>
                <a:lnTo>
                  <a:pt x="20366" y="162943"/>
                </a:lnTo>
                <a:lnTo>
                  <a:pt x="22828" y="164402"/>
                </a:lnTo>
                <a:lnTo>
                  <a:pt x="12190" y="164402"/>
                </a:lnTo>
                <a:lnTo>
                  <a:pt x="14682" y="162943"/>
                </a:lnTo>
                <a:lnTo>
                  <a:pt x="17509" y="161332"/>
                </a:lnTo>
                <a:close/>
                <a:moveTo>
                  <a:pt x="29150" y="161332"/>
                </a:moveTo>
                <a:lnTo>
                  <a:pt x="32008" y="162943"/>
                </a:lnTo>
                <a:lnTo>
                  <a:pt x="34470" y="164402"/>
                </a:lnTo>
                <a:lnTo>
                  <a:pt x="23831" y="164402"/>
                </a:lnTo>
                <a:lnTo>
                  <a:pt x="26293" y="162943"/>
                </a:lnTo>
                <a:lnTo>
                  <a:pt x="29150" y="161332"/>
                </a:lnTo>
                <a:close/>
                <a:moveTo>
                  <a:pt x="40762" y="161332"/>
                </a:moveTo>
                <a:lnTo>
                  <a:pt x="43619" y="162943"/>
                </a:lnTo>
                <a:lnTo>
                  <a:pt x="46081" y="164402"/>
                </a:lnTo>
                <a:lnTo>
                  <a:pt x="35442" y="164402"/>
                </a:lnTo>
                <a:lnTo>
                  <a:pt x="37935" y="162943"/>
                </a:lnTo>
                <a:lnTo>
                  <a:pt x="40762" y="161332"/>
                </a:lnTo>
                <a:close/>
                <a:moveTo>
                  <a:pt x="52403" y="161332"/>
                </a:moveTo>
                <a:lnTo>
                  <a:pt x="55260" y="162943"/>
                </a:lnTo>
                <a:lnTo>
                  <a:pt x="57722" y="164402"/>
                </a:lnTo>
                <a:lnTo>
                  <a:pt x="47084" y="164402"/>
                </a:lnTo>
                <a:lnTo>
                  <a:pt x="49546" y="162943"/>
                </a:lnTo>
                <a:lnTo>
                  <a:pt x="52403" y="161332"/>
                </a:lnTo>
                <a:close/>
                <a:moveTo>
                  <a:pt x="64014" y="161332"/>
                </a:moveTo>
                <a:lnTo>
                  <a:pt x="66871" y="162943"/>
                </a:lnTo>
                <a:lnTo>
                  <a:pt x="69334" y="164402"/>
                </a:lnTo>
                <a:lnTo>
                  <a:pt x="58695" y="164402"/>
                </a:lnTo>
                <a:lnTo>
                  <a:pt x="61187" y="162943"/>
                </a:lnTo>
                <a:lnTo>
                  <a:pt x="64014" y="161332"/>
                </a:lnTo>
                <a:close/>
                <a:moveTo>
                  <a:pt x="75625" y="161332"/>
                </a:moveTo>
                <a:lnTo>
                  <a:pt x="78452" y="162943"/>
                </a:lnTo>
                <a:lnTo>
                  <a:pt x="80945" y="164402"/>
                </a:lnTo>
                <a:lnTo>
                  <a:pt x="70306" y="164402"/>
                </a:lnTo>
                <a:lnTo>
                  <a:pt x="72768" y="162943"/>
                </a:lnTo>
                <a:lnTo>
                  <a:pt x="75625" y="161332"/>
                </a:lnTo>
                <a:close/>
                <a:moveTo>
                  <a:pt x="87237" y="161332"/>
                </a:moveTo>
                <a:lnTo>
                  <a:pt x="90094" y="162943"/>
                </a:lnTo>
                <a:lnTo>
                  <a:pt x="92556" y="164402"/>
                </a:lnTo>
                <a:lnTo>
                  <a:pt x="81917" y="164402"/>
                </a:lnTo>
                <a:lnTo>
                  <a:pt x="84379" y="162943"/>
                </a:lnTo>
                <a:lnTo>
                  <a:pt x="87237" y="161332"/>
                </a:lnTo>
                <a:close/>
                <a:moveTo>
                  <a:pt x="98878" y="161332"/>
                </a:moveTo>
                <a:lnTo>
                  <a:pt x="101705" y="162943"/>
                </a:lnTo>
                <a:lnTo>
                  <a:pt x="104197" y="164402"/>
                </a:lnTo>
                <a:lnTo>
                  <a:pt x="93559" y="164402"/>
                </a:lnTo>
                <a:lnTo>
                  <a:pt x="96021" y="162943"/>
                </a:lnTo>
                <a:lnTo>
                  <a:pt x="98878" y="161332"/>
                </a:lnTo>
                <a:close/>
                <a:moveTo>
                  <a:pt x="110489" y="161332"/>
                </a:moveTo>
                <a:lnTo>
                  <a:pt x="113346" y="162943"/>
                </a:lnTo>
                <a:lnTo>
                  <a:pt x="115809" y="164402"/>
                </a:lnTo>
                <a:lnTo>
                  <a:pt x="105170" y="164402"/>
                </a:lnTo>
                <a:lnTo>
                  <a:pt x="107632" y="162943"/>
                </a:lnTo>
                <a:lnTo>
                  <a:pt x="110489" y="161332"/>
                </a:lnTo>
                <a:close/>
                <a:moveTo>
                  <a:pt x="122131" y="161332"/>
                </a:moveTo>
                <a:lnTo>
                  <a:pt x="124958" y="162943"/>
                </a:lnTo>
                <a:lnTo>
                  <a:pt x="127450" y="164402"/>
                </a:lnTo>
                <a:lnTo>
                  <a:pt x="116812" y="164402"/>
                </a:lnTo>
                <a:lnTo>
                  <a:pt x="119274" y="162943"/>
                </a:lnTo>
                <a:lnTo>
                  <a:pt x="122131" y="161332"/>
                </a:lnTo>
                <a:close/>
                <a:moveTo>
                  <a:pt x="133742" y="161332"/>
                </a:moveTo>
                <a:lnTo>
                  <a:pt x="136599" y="162943"/>
                </a:lnTo>
                <a:lnTo>
                  <a:pt x="139061" y="164402"/>
                </a:lnTo>
                <a:lnTo>
                  <a:pt x="128423" y="164402"/>
                </a:lnTo>
                <a:lnTo>
                  <a:pt x="130885" y="162943"/>
                </a:lnTo>
                <a:lnTo>
                  <a:pt x="133742" y="161332"/>
                </a:lnTo>
                <a:close/>
                <a:moveTo>
                  <a:pt x="145323" y="161332"/>
                </a:moveTo>
                <a:lnTo>
                  <a:pt x="148180" y="162943"/>
                </a:lnTo>
                <a:lnTo>
                  <a:pt x="150642" y="164402"/>
                </a:lnTo>
                <a:lnTo>
                  <a:pt x="140004" y="164402"/>
                </a:lnTo>
                <a:lnTo>
                  <a:pt x="142496" y="162943"/>
                </a:lnTo>
                <a:lnTo>
                  <a:pt x="145323" y="161332"/>
                </a:lnTo>
                <a:close/>
                <a:moveTo>
                  <a:pt x="156964" y="161332"/>
                </a:moveTo>
                <a:lnTo>
                  <a:pt x="159822" y="162943"/>
                </a:lnTo>
                <a:lnTo>
                  <a:pt x="162284" y="164402"/>
                </a:lnTo>
                <a:lnTo>
                  <a:pt x="151645" y="164402"/>
                </a:lnTo>
                <a:lnTo>
                  <a:pt x="154107" y="162943"/>
                </a:lnTo>
                <a:lnTo>
                  <a:pt x="156964" y="161332"/>
                </a:lnTo>
                <a:close/>
                <a:moveTo>
                  <a:pt x="168575" y="161332"/>
                </a:moveTo>
                <a:lnTo>
                  <a:pt x="171433" y="162943"/>
                </a:lnTo>
                <a:lnTo>
                  <a:pt x="173895" y="164402"/>
                </a:lnTo>
                <a:lnTo>
                  <a:pt x="163256" y="164402"/>
                </a:lnTo>
                <a:lnTo>
                  <a:pt x="165749" y="162943"/>
                </a:lnTo>
                <a:lnTo>
                  <a:pt x="168575" y="161332"/>
                </a:lnTo>
                <a:close/>
                <a:moveTo>
                  <a:pt x="180217" y="161332"/>
                </a:moveTo>
                <a:lnTo>
                  <a:pt x="183074" y="162943"/>
                </a:lnTo>
                <a:lnTo>
                  <a:pt x="185536" y="164402"/>
                </a:lnTo>
                <a:lnTo>
                  <a:pt x="174898" y="164402"/>
                </a:lnTo>
                <a:lnTo>
                  <a:pt x="177360" y="162943"/>
                </a:lnTo>
                <a:lnTo>
                  <a:pt x="180217" y="161332"/>
                </a:lnTo>
                <a:close/>
                <a:moveTo>
                  <a:pt x="191828" y="161332"/>
                </a:moveTo>
                <a:lnTo>
                  <a:pt x="194685" y="162943"/>
                </a:lnTo>
                <a:lnTo>
                  <a:pt x="197147" y="164402"/>
                </a:lnTo>
                <a:lnTo>
                  <a:pt x="186509" y="164402"/>
                </a:lnTo>
                <a:lnTo>
                  <a:pt x="189001" y="162943"/>
                </a:lnTo>
                <a:lnTo>
                  <a:pt x="191828" y="161332"/>
                </a:lnTo>
                <a:close/>
                <a:moveTo>
                  <a:pt x="203470" y="161332"/>
                </a:moveTo>
                <a:lnTo>
                  <a:pt x="206327" y="162943"/>
                </a:lnTo>
                <a:lnTo>
                  <a:pt x="208789" y="164402"/>
                </a:lnTo>
                <a:lnTo>
                  <a:pt x="198151" y="164402"/>
                </a:lnTo>
                <a:lnTo>
                  <a:pt x="200613" y="162943"/>
                </a:lnTo>
                <a:lnTo>
                  <a:pt x="203470" y="161332"/>
                </a:lnTo>
                <a:close/>
                <a:moveTo>
                  <a:pt x="215051" y="161332"/>
                </a:moveTo>
                <a:lnTo>
                  <a:pt x="217908" y="162943"/>
                </a:lnTo>
                <a:lnTo>
                  <a:pt x="220370" y="164402"/>
                </a:lnTo>
                <a:lnTo>
                  <a:pt x="209731" y="164402"/>
                </a:lnTo>
                <a:lnTo>
                  <a:pt x="212193" y="162943"/>
                </a:lnTo>
                <a:lnTo>
                  <a:pt x="215051" y="161332"/>
                </a:lnTo>
                <a:close/>
                <a:moveTo>
                  <a:pt x="226692" y="161332"/>
                </a:moveTo>
                <a:lnTo>
                  <a:pt x="229519" y="162943"/>
                </a:lnTo>
                <a:lnTo>
                  <a:pt x="232011" y="164402"/>
                </a:lnTo>
                <a:lnTo>
                  <a:pt x="221373" y="164402"/>
                </a:lnTo>
                <a:lnTo>
                  <a:pt x="223835" y="162943"/>
                </a:lnTo>
                <a:lnTo>
                  <a:pt x="226692" y="161332"/>
                </a:lnTo>
                <a:close/>
                <a:moveTo>
                  <a:pt x="238303" y="161332"/>
                </a:moveTo>
                <a:lnTo>
                  <a:pt x="241160" y="162943"/>
                </a:lnTo>
                <a:lnTo>
                  <a:pt x="243622" y="164402"/>
                </a:lnTo>
                <a:lnTo>
                  <a:pt x="232984" y="164402"/>
                </a:lnTo>
                <a:lnTo>
                  <a:pt x="235446" y="162943"/>
                </a:lnTo>
                <a:lnTo>
                  <a:pt x="238303" y="161332"/>
                </a:lnTo>
                <a:close/>
                <a:moveTo>
                  <a:pt x="249945" y="161332"/>
                </a:moveTo>
                <a:lnTo>
                  <a:pt x="252772" y="162943"/>
                </a:lnTo>
                <a:lnTo>
                  <a:pt x="255264" y="164402"/>
                </a:lnTo>
                <a:lnTo>
                  <a:pt x="244626" y="164402"/>
                </a:lnTo>
                <a:lnTo>
                  <a:pt x="247088" y="162943"/>
                </a:lnTo>
                <a:lnTo>
                  <a:pt x="249945" y="161332"/>
                </a:lnTo>
                <a:close/>
                <a:moveTo>
                  <a:pt x="261556" y="161332"/>
                </a:moveTo>
                <a:lnTo>
                  <a:pt x="264413" y="162943"/>
                </a:lnTo>
                <a:lnTo>
                  <a:pt x="266875" y="164402"/>
                </a:lnTo>
                <a:lnTo>
                  <a:pt x="256237" y="164402"/>
                </a:lnTo>
                <a:lnTo>
                  <a:pt x="258699" y="162943"/>
                </a:lnTo>
                <a:lnTo>
                  <a:pt x="261556" y="161332"/>
                </a:lnTo>
                <a:close/>
                <a:moveTo>
                  <a:pt x="273198" y="161332"/>
                </a:moveTo>
                <a:lnTo>
                  <a:pt x="276024" y="162943"/>
                </a:lnTo>
                <a:lnTo>
                  <a:pt x="278517" y="164402"/>
                </a:lnTo>
                <a:lnTo>
                  <a:pt x="267878" y="164402"/>
                </a:lnTo>
                <a:lnTo>
                  <a:pt x="270340" y="162943"/>
                </a:lnTo>
                <a:lnTo>
                  <a:pt x="273198" y="161332"/>
                </a:lnTo>
                <a:close/>
                <a:moveTo>
                  <a:pt x="11217" y="164676"/>
                </a:moveTo>
                <a:lnTo>
                  <a:pt x="5898" y="167746"/>
                </a:lnTo>
                <a:lnTo>
                  <a:pt x="578" y="164676"/>
                </a:lnTo>
                <a:close/>
                <a:moveTo>
                  <a:pt x="22828" y="164676"/>
                </a:moveTo>
                <a:lnTo>
                  <a:pt x="17509" y="167746"/>
                </a:lnTo>
                <a:lnTo>
                  <a:pt x="12190" y="164676"/>
                </a:lnTo>
                <a:close/>
                <a:moveTo>
                  <a:pt x="34470" y="164676"/>
                </a:moveTo>
                <a:lnTo>
                  <a:pt x="29150" y="167746"/>
                </a:lnTo>
                <a:lnTo>
                  <a:pt x="23831" y="164676"/>
                </a:lnTo>
                <a:close/>
                <a:moveTo>
                  <a:pt x="46081" y="164676"/>
                </a:moveTo>
                <a:lnTo>
                  <a:pt x="40762" y="167746"/>
                </a:lnTo>
                <a:lnTo>
                  <a:pt x="35442" y="164676"/>
                </a:lnTo>
                <a:close/>
                <a:moveTo>
                  <a:pt x="57722" y="164676"/>
                </a:moveTo>
                <a:lnTo>
                  <a:pt x="52403" y="167746"/>
                </a:lnTo>
                <a:lnTo>
                  <a:pt x="47084" y="164676"/>
                </a:lnTo>
                <a:close/>
                <a:moveTo>
                  <a:pt x="69334" y="164676"/>
                </a:moveTo>
                <a:lnTo>
                  <a:pt x="64014" y="167746"/>
                </a:lnTo>
                <a:lnTo>
                  <a:pt x="58695" y="164676"/>
                </a:lnTo>
                <a:close/>
                <a:moveTo>
                  <a:pt x="80945" y="164676"/>
                </a:moveTo>
                <a:lnTo>
                  <a:pt x="75625" y="167746"/>
                </a:lnTo>
                <a:lnTo>
                  <a:pt x="70306" y="164676"/>
                </a:lnTo>
                <a:close/>
                <a:moveTo>
                  <a:pt x="92556" y="164676"/>
                </a:moveTo>
                <a:lnTo>
                  <a:pt x="87237" y="167746"/>
                </a:lnTo>
                <a:lnTo>
                  <a:pt x="81917" y="164676"/>
                </a:lnTo>
                <a:close/>
                <a:moveTo>
                  <a:pt x="104197" y="164676"/>
                </a:moveTo>
                <a:lnTo>
                  <a:pt x="98878" y="167746"/>
                </a:lnTo>
                <a:lnTo>
                  <a:pt x="93559" y="164676"/>
                </a:lnTo>
                <a:close/>
                <a:moveTo>
                  <a:pt x="115809" y="164676"/>
                </a:moveTo>
                <a:lnTo>
                  <a:pt x="110489" y="167746"/>
                </a:lnTo>
                <a:lnTo>
                  <a:pt x="105170" y="164676"/>
                </a:lnTo>
                <a:close/>
                <a:moveTo>
                  <a:pt x="127450" y="164676"/>
                </a:moveTo>
                <a:lnTo>
                  <a:pt x="122131" y="167746"/>
                </a:lnTo>
                <a:lnTo>
                  <a:pt x="116812" y="164676"/>
                </a:lnTo>
                <a:close/>
                <a:moveTo>
                  <a:pt x="139061" y="164676"/>
                </a:moveTo>
                <a:lnTo>
                  <a:pt x="133742" y="167746"/>
                </a:lnTo>
                <a:lnTo>
                  <a:pt x="128423" y="164676"/>
                </a:lnTo>
                <a:close/>
                <a:moveTo>
                  <a:pt x="150642" y="164676"/>
                </a:moveTo>
                <a:lnTo>
                  <a:pt x="145323" y="167746"/>
                </a:lnTo>
                <a:lnTo>
                  <a:pt x="140004" y="164676"/>
                </a:lnTo>
                <a:close/>
                <a:moveTo>
                  <a:pt x="162284" y="164676"/>
                </a:moveTo>
                <a:lnTo>
                  <a:pt x="156964" y="167746"/>
                </a:lnTo>
                <a:lnTo>
                  <a:pt x="151645" y="164676"/>
                </a:lnTo>
                <a:close/>
                <a:moveTo>
                  <a:pt x="173895" y="164676"/>
                </a:moveTo>
                <a:lnTo>
                  <a:pt x="168575" y="167746"/>
                </a:lnTo>
                <a:lnTo>
                  <a:pt x="163256" y="164676"/>
                </a:lnTo>
                <a:close/>
                <a:moveTo>
                  <a:pt x="185536" y="164676"/>
                </a:moveTo>
                <a:lnTo>
                  <a:pt x="180217" y="167746"/>
                </a:lnTo>
                <a:lnTo>
                  <a:pt x="174898" y="164676"/>
                </a:lnTo>
                <a:close/>
                <a:moveTo>
                  <a:pt x="197147" y="164676"/>
                </a:moveTo>
                <a:lnTo>
                  <a:pt x="191828" y="167746"/>
                </a:lnTo>
                <a:lnTo>
                  <a:pt x="186509" y="164676"/>
                </a:lnTo>
                <a:close/>
                <a:moveTo>
                  <a:pt x="208789" y="164676"/>
                </a:moveTo>
                <a:lnTo>
                  <a:pt x="203470" y="167746"/>
                </a:lnTo>
                <a:lnTo>
                  <a:pt x="198151" y="164676"/>
                </a:lnTo>
                <a:close/>
                <a:moveTo>
                  <a:pt x="220370" y="164676"/>
                </a:moveTo>
                <a:lnTo>
                  <a:pt x="215051" y="167746"/>
                </a:lnTo>
                <a:lnTo>
                  <a:pt x="209731" y="164676"/>
                </a:lnTo>
                <a:close/>
                <a:moveTo>
                  <a:pt x="232011" y="164676"/>
                </a:moveTo>
                <a:lnTo>
                  <a:pt x="226692" y="167746"/>
                </a:lnTo>
                <a:lnTo>
                  <a:pt x="221373" y="164676"/>
                </a:lnTo>
                <a:close/>
                <a:moveTo>
                  <a:pt x="243622" y="164676"/>
                </a:moveTo>
                <a:lnTo>
                  <a:pt x="238303" y="167746"/>
                </a:lnTo>
                <a:lnTo>
                  <a:pt x="232984" y="164676"/>
                </a:lnTo>
                <a:close/>
                <a:moveTo>
                  <a:pt x="255264" y="164676"/>
                </a:moveTo>
                <a:lnTo>
                  <a:pt x="249945" y="167746"/>
                </a:lnTo>
                <a:lnTo>
                  <a:pt x="244626" y="164676"/>
                </a:lnTo>
                <a:close/>
                <a:moveTo>
                  <a:pt x="266875" y="164676"/>
                </a:moveTo>
                <a:lnTo>
                  <a:pt x="261556" y="167746"/>
                </a:lnTo>
                <a:lnTo>
                  <a:pt x="256237" y="164676"/>
                </a:lnTo>
                <a:close/>
                <a:moveTo>
                  <a:pt x="278517" y="164676"/>
                </a:moveTo>
                <a:lnTo>
                  <a:pt x="273198" y="167746"/>
                </a:lnTo>
                <a:lnTo>
                  <a:pt x="267878" y="164676"/>
                </a:lnTo>
                <a:close/>
                <a:moveTo>
                  <a:pt x="11369" y="164889"/>
                </a:moveTo>
                <a:lnTo>
                  <a:pt x="6050" y="174068"/>
                </a:lnTo>
                <a:lnTo>
                  <a:pt x="6050" y="167959"/>
                </a:lnTo>
                <a:lnTo>
                  <a:pt x="11369" y="164889"/>
                </a:lnTo>
                <a:close/>
                <a:moveTo>
                  <a:pt x="34622" y="164889"/>
                </a:moveTo>
                <a:lnTo>
                  <a:pt x="29302" y="174068"/>
                </a:lnTo>
                <a:lnTo>
                  <a:pt x="29302" y="167959"/>
                </a:lnTo>
                <a:lnTo>
                  <a:pt x="34622" y="164889"/>
                </a:lnTo>
                <a:close/>
                <a:moveTo>
                  <a:pt x="46202" y="164889"/>
                </a:moveTo>
                <a:lnTo>
                  <a:pt x="40883" y="174068"/>
                </a:lnTo>
                <a:lnTo>
                  <a:pt x="40883" y="167959"/>
                </a:lnTo>
                <a:lnTo>
                  <a:pt x="46202" y="164889"/>
                </a:lnTo>
                <a:close/>
                <a:moveTo>
                  <a:pt x="57844" y="164889"/>
                </a:moveTo>
                <a:lnTo>
                  <a:pt x="52525" y="174068"/>
                </a:lnTo>
                <a:lnTo>
                  <a:pt x="52525" y="167959"/>
                </a:lnTo>
                <a:lnTo>
                  <a:pt x="57844" y="164889"/>
                </a:lnTo>
                <a:close/>
                <a:moveTo>
                  <a:pt x="69455" y="164889"/>
                </a:moveTo>
                <a:lnTo>
                  <a:pt x="64136" y="174068"/>
                </a:lnTo>
                <a:lnTo>
                  <a:pt x="64136" y="167959"/>
                </a:lnTo>
                <a:lnTo>
                  <a:pt x="69455" y="164889"/>
                </a:lnTo>
                <a:close/>
                <a:moveTo>
                  <a:pt x="81097" y="164889"/>
                </a:moveTo>
                <a:lnTo>
                  <a:pt x="75777" y="174068"/>
                </a:lnTo>
                <a:lnTo>
                  <a:pt x="75777" y="167959"/>
                </a:lnTo>
                <a:lnTo>
                  <a:pt x="81097" y="164889"/>
                </a:lnTo>
                <a:close/>
                <a:moveTo>
                  <a:pt x="92708" y="164889"/>
                </a:moveTo>
                <a:lnTo>
                  <a:pt x="87389" y="174068"/>
                </a:lnTo>
                <a:lnTo>
                  <a:pt x="87389" y="167959"/>
                </a:lnTo>
                <a:lnTo>
                  <a:pt x="92708" y="164889"/>
                </a:lnTo>
                <a:close/>
                <a:moveTo>
                  <a:pt x="104349" y="164889"/>
                </a:moveTo>
                <a:lnTo>
                  <a:pt x="99030" y="174068"/>
                </a:lnTo>
                <a:lnTo>
                  <a:pt x="99030" y="167959"/>
                </a:lnTo>
                <a:lnTo>
                  <a:pt x="104349" y="164889"/>
                </a:lnTo>
                <a:close/>
                <a:moveTo>
                  <a:pt x="115930" y="164889"/>
                </a:moveTo>
                <a:lnTo>
                  <a:pt x="110611" y="174068"/>
                </a:lnTo>
                <a:lnTo>
                  <a:pt x="110611" y="167959"/>
                </a:lnTo>
                <a:lnTo>
                  <a:pt x="115930" y="164889"/>
                </a:lnTo>
                <a:close/>
                <a:moveTo>
                  <a:pt x="127541" y="164889"/>
                </a:moveTo>
                <a:lnTo>
                  <a:pt x="122222" y="174068"/>
                </a:lnTo>
                <a:lnTo>
                  <a:pt x="122222" y="167959"/>
                </a:lnTo>
                <a:lnTo>
                  <a:pt x="127541" y="164889"/>
                </a:lnTo>
                <a:close/>
                <a:moveTo>
                  <a:pt x="139183" y="164889"/>
                </a:moveTo>
                <a:lnTo>
                  <a:pt x="133864" y="174068"/>
                </a:lnTo>
                <a:lnTo>
                  <a:pt x="133864" y="167959"/>
                </a:lnTo>
                <a:lnTo>
                  <a:pt x="139183" y="164889"/>
                </a:lnTo>
                <a:close/>
                <a:moveTo>
                  <a:pt x="150794" y="164889"/>
                </a:moveTo>
                <a:lnTo>
                  <a:pt x="145475" y="174068"/>
                </a:lnTo>
                <a:lnTo>
                  <a:pt x="145475" y="167959"/>
                </a:lnTo>
                <a:lnTo>
                  <a:pt x="150794" y="164889"/>
                </a:lnTo>
                <a:close/>
                <a:moveTo>
                  <a:pt x="162436" y="164889"/>
                </a:moveTo>
                <a:lnTo>
                  <a:pt x="157116" y="174068"/>
                </a:lnTo>
                <a:lnTo>
                  <a:pt x="157116" y="167959"/>
                </a:lnTo>
                <a:lnTo>
                  <a:pt x="162436" y="164889"/>
                </a:lnTo>
                <a:close/>
                <a:moveTo>
                  <a:pt x="174047" y="164889"/>
                </a:moveTo>
                <a:lnTo>
                  <a:pt x="168727" y="174068"/>
                </a:lnTo>
                <a:lnTo>
                  <a:pt x="168727" y="167959"/>
                </a:lnTo>
                <a:lnTo>
                  <a:pt x="174047" y="164889"/>
                </a:lnTo>
                <a:close/>
                <a:moveTo>
                  <a:pt x="185658" y="164889"/>
                </a:moveTo>
                <a:lnTo>
                  <a:pt x="180339" y="174068"/>
                </a:lnTo>
                <a:lnTo>
                  <a:pt x="180339" y="167959"/>
                </a:lnTo>
                <a:lnTo>
                  <a:pt x="185658" y="164889"/>
                </a:lnTo>
                <a:close/>
                <a:moveTo>
                  <a:pt x="197269" y="164889"/>
                </a:moveTo>
                <a:lnTo>
                  <a:pt x="191950" y="174068"/>
                </a:lnTo>
                <a:lnTo>
                  <a:pt x="191950" y="167959"/>
                </a:lnTo>
                <a:lnTo>
                  <a:pt x="197269" y="164889"/>
                </a:lnTo>
                <a:close/>
                <a:moveTo>
                  <a:pt x="208911" y="164889"/>
                </a:moveTo>
                <a:lnTo>
                  <a:pt x="203591" y="174068"/>
                </a:lnTo>
                <a:lnTo>
                  <a:pt x="203591" y="167959"/>
                </a:lnTo>
                <a:lnTo>
                  <a:pt x="208911" y="164889"/>
                </a:lnTo>
                <a:close/>
                <a:moveTo>
                  <a:pt x="220522" y="164889"/>
                </a:moveTo>
                <a:lnTo>
                  <a:pt x="215202" y="174068"/>
                </a:lnTo>
                <a:lnTo>
                  <a:pt x="215202" y="167959"/>
                </a:lnTo>
                <a:lnTo>
                  <a:pt x="220522" y="164889"/>
                </a:lnTo>
                <a:close/>
                <a:moveTo>
                  <a:pt x="232163" y="164889"/>
                </a:moveTo>
                <a:lnTo>
                  <a:pt x="226844" y="174068"/>
                </a:lnTo>
                <a:lnTo>
                  <a:pt x="226844" y="167959"/>
                </a:lnTo>
                <a:lnTo>
                  <a:pt x="232163" y="164889"/>
                </a:lnTo>
                <a:close/>
                <a:moveTo>
                  <a:pt x="243774" y="164889"/>
                </a:moveTo>
                <a:lnTo>
                  <a:pt x="238455" y="174068"/>
                </a:lnTo>
                <a:lnTo>
                  <a:pt x="238455" y="167959"/>
                </a:lnTo>
                <a:lnTo>
                  <a:pt x="243774" y="164889"/>
                </a:lnTo>
                <a:close/>
                <a:moveTo>
                  <a:pt x="255355" y="164889"/>
                </a:moveTo>
                <a:lnTo>
                  <a:pt x="250036" y="174068"/>
                </a:lnTo>
                <a:lnTo>
                  <a:pt x="250036" y="167959"/>
                </a:lnTo>
                <a:lnTo>
                  <a:pt x="255355" y="164889"/>
                </a:lnTo>
                <a:close/>
                <a:moveTo>
                  <a:pt x="266997" y="164889"/>
                </a:moveTo>
                <a:lnTo>
                  <a:pt x="261678" y="174068"/>
                </a:lnTo>
                <a:lnTo>
                  <a:pt x="261678" y="167959"/>
                </a:lnTo>
                <a:lnTo>
                  <a:pt x="266997" y="164889"/>
                </a:lnTo>
                <a:close/>
                <a:moveTo>
                  <a:pt x="278608" y="164889"/>
                </a:moveTo>
                <a:lnTo>
                  <a:pt x="273289" y="174068"/>
                </a:lnTo>
                <a:lnTo>
                  <a:pt x="273289" y="167959"/>
                </a:lnTo>
                <a:lnTo>
                  <a:pt x="278608" y="164889"/>
                </a:lnTo>
                <a:close/>
                <a:moveTo>
                  <a:pt x="22980" y="164858"/>
                </a:moveTo>
                <a:lnTo>
                  <a:pt x="17661" y="174099"/>
                </a:lnTo>
                <a:lnTo>
                  <a:pt x="17661" y="167928"/>
                </a:lnTo>
                <a:lnTo>
                  <a:pt x="22980" y="164858"/>
                </a:lnTo>
                <a:close/>
                <a:moveTo>
                  <a:pt x="186357" y="164889"/>
                </a:moveTo>
                <a:lnTo>
                  <a:pt x="191676" y="167959"/>
                </a:lnTo>
                <a:lnTo>
                  <a:pt x="191676" y="174099"/>
                </a:lnTo>
                <a:lnTo>
                  <a:pt x="186357" y="164889"/>
                </a:lnTo>
                <a:close/>
                <a:moveTo>
                  <a:pt x="457" y="164919"/>
                </a:moveTo>
                <a:lnTo>
                  <a:pt x="5776" y="167959"/>
                </a:lnTo>
                <a:lnTo>
                  <a:pt x="5776" y="174129"/>
                </a:lnTo>
                <a:lnTo>
                  <a:pt x="457" y="164919"/>
                </a:lnTo>
                <a:close/>
                <a:moveTo>
                  <a:pt x="12098" y="164919"/>
                </a:moveTo>
                <a:lnTo>
                  <a:pt x="17418" y="167959"/>
                </a:lnTo>
                <a:lnTo>
                  <a:pt x="17418" y="174129"/>
                </a:lnTo>
                <a:lnTo>
                  <a:pt x="12098" y="164919"/>
                </a:lnTo>
                <a:close/>
                <a:moveTo>
                  <a:pt x="23710" y="164919"/>
                </a:moveTo>
                <a:lnTo>
                  <a:pt x="29029" y="167959"/>
                </a:lnTo>
                <a:lnTo>
                  <a:pt x="29029" y="174129"/>
                </a:lnTo>
                <a:lnTo>
                  <a:pt x="23710" y="164919"/>
                </a:lnTo>
                <a:close/>
                <a:moveTo>
                  <a:pt x="35290" y="164919"/>
                </a:moveTo>
                <a:lnTo>
                  <a:pt x="40610" y="167959"/>
                </a:lnTo>
                <a:lnTo>
                  <a:pt x="40610" y="174129"/>
                </a:lnTo>
                <a:lnTo>
                  <a:pt x="35290" y="164919"/>
                </a:lnTo>
                <a:close/>
                <a:moveTo>
                  <a:pt x="46932" y="164919"/>
                </a:moveTo>
                <a:lnTo>
                  <a:pt x="52251" y="167959"/>
                </a:lnTo>
                <a:lnTo>
                  <a:pt x="52251" y="174129"/>
                </a:lnTo>
                <a:lnTo>
                  <a:pt x="46932" y="164919"/>
                </a:lnTo>
                <a:close/>
                <a:moveTo>
                  <a:pt x="58543" y="164919"/>
                </a:moveTo>
                <a:lnTo>
                  <a:pt x="63862" y="167959"/>
                </a:lnTo>
                <a:lnTo>
                  <a:pt x="63862" y="174129"/>
                </a:lnTo>
                <a:lnTo>
                  <a:pt x="58543" y="164919"/>
                </a:lnTo>
                <a:close/>
                <a:moveTo>
                  <a:pt x="70185" y="164919"/>
                </a:moveTo>
                <a:lnTo>
                  <a:pt x="75504" y="167959"/>
                </a:lnTo>
                <a:lnTo>
                  <a:pt x="75504" y="174129"/>
                </a:lnTo>
                <a:lnTo>
                  <a:pt x="70185" y="164919"/>
                </a:lnTo>
                <a:close/>
                <a:moveTo>
                  <a:pt x="81796" y="164919"/>
                </a:moveTo>
                <a:lnTo>
                  <a:pt x="87115" y="167959"/>
                </a:lnTo>
                <a:lnTo>
                  <a:pt x="87115" y="174129"/>
                </a:lnTo>
                <a:lnTo>
                  <a:pt x="81796" y="164919"/>
                </a:lnTo>
                <a:close/>
                <a:moveTo>
                  <a:pt x="93437" y="164919"/>
                </a:moveTo>
                <a:lnTo>
                  <a:pt x="98757" y="167959"/>
                </a:lnTo>
                <a:lnTo>
                  <a:pt x="98757" y="174129"/>
                </a:lnTo>
                <a:lnTo>
                  <a:pt x="93437" y="164919"/>
                </a:lnTo>
                <a:close/>
                <a:moveTo>
                  <a:pt x="105018" y="164919"/>
                </a:moveTo>
                <a:lnTo>
                  <a:pt x="110337" y="167959"/>
                </a:lnTo>
                <a:lnTo>
                  <a:pt x="110337" y="174129"/>
                </a:lnTo>
                <a:lnTo>
                  <a:pt x="105018" y="164919"/>
                </a:lnTo>
                <a:close/>
                <a:moveTo>
                  <a:pt x="116660" y="164919"/>
                </a:moveTo>
                <a:lnTo>
                  <a:pt x="121979" y="167959"/>
                </a:lnTo>
                <a:lnTo>
                  <a:pt x="121979" y="174129"/>
                </a:lnTo>
                <a:lnTo>
                  <a:pt x="116660" y="164919"/>
                </a:lnTo>
                <a:close/>
                <a:moveTo>
                  <a:pt x="128271" y="164919"/>
                </a:moveTo>
                <a:lnTo>
                  <a:pt x="133590" y="167959"/>
                </a:lnTo>
                <a:lnTo>
                  <a:pt x="133590" y="174129"/>
                </a:lnTo>
                <a:lnTo>
                  <a:pt x="128271" y="164919"/>
                </a:lnTo>
                <a:close/>
                <a:moveTo>
                  <a:pt x="139912" y="164919"/>
                </a:moveTo>
                <a:lnTo>
                  <a:pt x="145232" y="167959"/>
                </a:lnTo>
                <a:lnTo>
                  <a:pt x="145232" y="174129"/>
                </a:lnTo>
                <a:lnTo>
                  <a:pt x="139912" y="164919"/>
                </a:lnTo>
                <a:close/>
                <a:moveTo>
                  <a:pt x="151523" y="164919"/>
                </a:moveTo>
                <a:lnTo>
                  <a:pt x="156843" y="167959"/>
                </a:lnTo>
                <a:lnTo>
                  <a:pt x="156843" y="174129"/>
                </a:lnTo>
                <a:lnTo>
                  <a:pt x="151523" y="164919"/>
                </a:lnTo>
                <a:close/>
                <a:moveTo>
                  <a:pt x="163165" y="164919"/>
                </a:moveTo>
                <a:lnTo>
                  <a:pt x="168484" y="167959"/>
                </a:lnTo>
                <a:lnTo>
                  <a:pt x="168484" y="174129"/>
                </a:lnTo>
                <a:lnTo>
                  <a:pt x="163165" y="164919"/>
                </a:lnTo>
                <a:close/>
                <a:moveTo>
                  <a:pt x="174746" y="164919"/>
                </a:moveTo>
                <a:lnTo>
                  <a:pt x="180065" y="167959"/>
                </a:lnTo>
                <a:lnTo>
                  <a:pt x="180065" y="174129"/>
                </a:lnTo>
                <a:lnTo>
                  <a:pt x="174746" y="164919"/>
                </a:lnTo>
                <a:close/>
                <a:moveTo>
                  <a:pt x="197999" y="164889"/>
                </a:moveTo>
                <a:lnTo>
                  <a:pt x="203318" y="167959"/>
                </a:lnTo>
                <a:lnTo>
                  <a:pt x="203318" y="174129"/>
                </a:lnTo>
                <a:lnTo>
                  <a:pt x="197999" y="164889"/>
                </a:lnTo>
                <a:close/>
                <a:moveTo>
                  <a:pt x="209610" y="164889"/>
                </a:moveTo>
                <a:lnTo>
                  <a:pt x="214929" y="167959"/>
                </a:lnTo>
                <a:lnTo>
                  <a:pt x="214929" y="174129"/>
                </a:lnTo>
                <a:lnTo>
                  <a:pt x="209610" y="164889"/>
                </a:lnTo>
                <a:close/>
                <a:moveTo>
                  <a:pt x="221251" y="164889"/>
                </a:moveTo>
                <a:lnTo>
                  <a:pt x="226570" y="167959"/>
                </a:lnTo>
                <a:lnTo>
                  <a:pt x="226570" y="174129"/>
                </a:lnTo>
                <a:lnTo>
                  <a:pt x="221251" y="164889"/>
                </a:lnTo>
                <a:close/>
                <a:moveTo>
                  <a:pt x="232862" y="164889"/>
                </a:moveTo>
                <a:lnTo>
                  <a:pt x="238182" y="167959"/>
                </a:lnTo>
                <a:lnTo>
                  <a:pt x="238182" y="174129"/>
                </a:lnTo>
                <a:lnTo>
                  <a:pt x="232862" y="164889"/>
                </a:lnTo>
                <a:close/>
                <a:moveTo>
                  <a:pt x="244474" y="164889"/>
                </a:moveTo>
                <a:lnTo>
                  <a:pt x="249793" y="167959"/>
                </a:lnTo>
                <a:lnTo>
                  <a:pt x="249793" y="174129"/>
                </a:lnTo>
                <a:lnTo>
                  <a:pt x="244474" y="164889"/>
                </a:lnTo>
                <a:close/>
                <a:moveTo>
                  <a:pt x="256085" y="164889"/>
                </a:moveTo>
                <a:lnTo>
                  <a:pt x="261404" y="167959"/>
                </a:lnTo>
                <a:lnTo>
                  <a:pt x="261404" y="174129"/>
                </a:lnTo>
                <a:lnTo>
                  <a:pt x="256085" y="164889"/>
                </a:lnTo>
                <a:close/>
                <a:moveTo>
                  <a:pt x="267726" y="164889"/>
                </a:moveTo>
                <a:lnTo>
                  <a:pt x="273046" y="167959"/>
                </a:lnTo>
                <a:lnTo>
                  <a:pt x="273046" y="174129"/>
                </a:lnTo>
                <a:lnTo>
                  <a:pt x="267726" y="164889"/>
                </a:lnTo>
                <a:close/>
                <a:moveTo>
                  <a:pt x="244" y="165010"/>
                </a:moveTo>
                <a:lnTo>
                  <a:pt x="5563" y="174190"/>
                </a:lnTo>
                <a:lnTo>
                  <a:pt x="5563" y="174190"/>
                </a:lnTo>
                <a:lnTo>
                  <a:pt x="214" y="171120"/>
                </a:lnTo>
                <a:lnTo>
                  <a:pt x="214" y="165010"/>
                </a:lnTo>
                <a:close/>
                <a:moveTo>
                  <a:pt x="255872" y="165010"/>
                </a:moveTo>
                <a:lnTo>
                  <a:pt x="261191" y="174190"/>
                </a:lnTo>
                <a:lnTo>
                  <a:pt x="261191" y="174190"/>
                </a:lnTo>
                <a:lnTo>
                  <a:pt x="255872" y="171150"/>
                </a:lnTo>
                <a:lnTo>
                  <a:pt x="255872" y="165010"/>
                </a:lnTo>
                <a:close/>
                <a:moveTo>
                  <a:pt x="267483" y="165010"/>
                </a:moveTo>
                <a:lnTo>
                  <a:pt x="272802" y="174190"/>
                </a:lnTo>
                <a:lnTo>
                  <a:pt x="272802" y="174190"/>
                </a:lnTo>
                <a:lnTo>
                  <a:pt x="267483" y="171150"/>
                </a:lnTo>
                <a:lnTo>
                  <a:pt x="267483" y="165010"/>
                </a:lnTo>
                <a:close/>
                <a:moveTo>
                  <a:pt x="93194" y="165010"/>
                </a:moveTo>
                <a:lnTo>
                  <a:pt x="98513" y="174190"/>
                </a:lnTo>
                <a:lnTo>
                  <a:pt x="93194" y="171120"/>
                </a:lnTo>
                <a:lnTo>
                  <a:pt x="93194" y="165010"/>
                </a:lnTo>
                <a:close/>
                <a:moveTo>
                  <a:pt x="104836" y="165010"/>
                </a:moveTo>
                <a:lnTo>
                  <a:pt x="110155" y="174190"/>
                </a:lnTo>
                <a:lnTo>
                  <a:pt x="104836" y="171120"/>
                </a:lnTo>
                <a:lnTo>
                  <a:pt x="104836" y="165010"/>
                </a:lnTo>
                <a:close/>
                <a:moveTo>
                  <a:pt x="116416" y="165010"/>
                </a:moveTo>
                <a:lnTo>
                  <a:pt x="121736" y="174190"/>
                </a:lnTo>
                <a:lnTo>
                  <a:pt x="116416" y="171120"/>
                </a:lnTo>
                <a:lnTo>
                  <a:pt x="116416" y="165010"/>
                </a:lnTo>
                <a:close/>
                <a:moveTo>
                  <a:pt x="128058" y="165010"/>
                </a:moveTo>
                <a:lnTo>
                  <a:pt x="133377" y="174190"/>
                </a:lnTo>
                <a:lnTo>
                  <a:pt x="128058" y="171120"/>
                </a:lnTo>
                <a:lnTo>
                  <a:pt x="128058" y="165010"/>
                </a:lnTo>
                <a:close/>
                <a:moveTo>
                  <a:pt x="139669" y="165010"/>
                </a:moveTo>
                <a:lnTo>
                  <a:pt x="144988" y="174190"/>
                </a:lnTo>
                <a:lnTo>
                  <a:pt x="139669" y="171120"/>
                </a:lnTo>
                <a:lnTo>
                  <a:pt x="139669" y="165010"/>
                </a:lnTo>
                <a:close/>
                <a:moveTo>
                  <a:pt x="151311" y="165010"/>
                </a:moveTo>
                <a:lnTo>
                  <a:pt x="156630" y="174190"/>
                </a:lnTo>
                <a:lnTo>
                  <a:pt x="151311" y="171120"/>
                </a:lnTo>
                <a:lnTo>
                  <a:pt x="151311" y="165010"/>
                </a:lnTo>
                <a:close/>
                <a:moveTo>
                  <a:pt x="162922" y="165010"/>
                </a:moveTo>
                <a:lnTo>
                  <a:pt x="168241" y="174190"/>
                </a:lnTo>
                <a:lnTo>
                  <a:pt x="162922" y="171120"/>
                </a:lnTo>
                <a:lnTo>
                  <a:pt x="162922" y="165010"/>
                </a:lnTo>
                <a:close/>
                <a:moveTo>
                  <a:pt x="174503" y="165010"/>
                </a:moveTo>
                <a:lnTo>
                  <a:pt x="179822" y="174190"/>
                </a:lnTo>
                <a:lnTo>
                  <a:pt x="174503" y="171120"/>
                </a:lnTo>
                <a:lnTo>
                  <a:pt x="174503" y="165010"/>
                </a:lnTo>
                <a:close/>
                <a:moveTo>
                  <a:pt x="186144" y="165010"/>
                </a:moveTo>
                <a:lnTo>
                  <a:pt x="191463" y="174190"/>
                </a:lnTo>
                <a:lnTo>
                  <a:pt x="186144" y="171120"/>
                </a:lnTo>
                <a:lnTo>
                  <a:pt x="186144" y="165010"/>
                </a:lnTo>
                <a:close/>
                <a:moveTo>
                  <a:pt x="197755" y="165010"/>
                </a:moveTo>
                <a:lnTo>
                  <a:pt x="203075" y="174190"/>
                </a:lnTo>
                <a:lnTo>
                  <a:pt x="197755" y="171150"/>
                </a:lnTo>
                <a:lnTo>
                  <a:pt x="197755" y="165010"/>
                </a:lnTo>
                <a:close/>
                <a:moveTo>
                  <a:pt x="209397" y="165010"/>
                </a:moveTo>
                <a:lnTo>
                  <a:pt x="214716" y="174190"/>
                </a:lnTo>
                <a:lnTo>
                  <a:pt x="209397" y="171150"/>
                </a:lnTo>
                <a:lnTo>
                  <a:pt x="209397" y="165010"/>
                </a:lnTo>
                <a:close/>
                <a:moveTo>
                  <a:pt x="221008" y="165010"/>
                </a:moveTo>
                <a:lnTo>
                  <a:pt x="226327" y="174190"/>
                </a:lnTo>
                <a:lnTo>
                  <a:pt x="221008" y="171150"/>
                </a:lnTo>
                <a:lnTo>
                  <a:pt x="221008" y="165010"/>
                </a:lnTo>
                <a:close/>
                <a:moveTo>
                  <a:pt x="232650" y="165010"/>
                </a:moveTo>
                <a:lnTo>
                  <a:pt x="237969" y="174190"/>
                </a:lnTo>
                <a:lnTo>
                  <a:pt x="232650" y="171150"/>
                </a:lnTo>
                <a:lnTo>
                  <a:pt x="232650" y="165010"/>
                </a:lnTo>
                <a:close/>
                <a:moveTo>
                  <a:pt x="244230" y="165010"/>
                </a:moveTo>
                <a:lnTo>
                  <a:pt x="249550" y="174190"/>
                </a:lnTo>
                <a:lnTo>
                  <a:pt x="244230" y="171150"/>
                </a:lnTo>
                <a:lnTo>
                  <a:pt x="244230" y="165010"/>
                </a:lnTo>
                <a:close/>
                <a:moveTo>
                  <a:pt x="11855" y="165010"/>
                </a:moveTo>
                <a:lnTo>
                  <a:pt x="17174" y="174251"/>
                </a:lnTo>
                <a:lnTo>
                  <a:pt x="17174" y="174251"/>
                </a:lnTo>
                <a:lnTo>
                  <a:pt x="11855" y="171150"/>
                </a:lnTo>
                <a:lnTo>
                  <a:pt x="11855" y="165010"/>
                </a:lnTo>
                <a:close/>
                <a:moveTo>
                  <a:pt x="23223" y="165041"/>
                </a:moveTo>
                <a:lnTo>
                  <a:pt x="23223" y="171150"/>
                </a:lnTo>
                <a:lnTo>
                  <a:pt x="17904" y="174251"/>
                </a:lnTo>
                <a:lnTo>
                  <a:pt x="17904" y="174251"/>
                </a:lnTo>
                <a:lnTo>
                  <a:pt x="23223" y="165041"/>
                </a:lnTo>
                <a:close/>
                <a:moveTo>
                  <a:pt x="23497" y="165010"/>
                </a:moveTo>
                <a:lnTo>
                  <a:pt x="28816" y="174251"/>
                </a:lnTo>
                <a:lnTo>
                  <a:pt x="28816" y="174251"/>
                </a:lnTo>
                <a:lnTo>
                  <a:pt x="23497" y="171150"/>
                </a:lnTo>
                <a:lnTo>
                  <a:pt x="23497" y="165010"/>
                </a:lnTo>
                <a:close/>
                <a:moveTo>
                  <a:pt x="34834" y="165010"/>
                </a:moveTo>
                <a:lnTo>
                  <a:pt x="34834" y="171150"/>
                </a:lnTo>
                <a:lnTo>
                  <a:pt x="29515" y="174251"/>
                </a:lnTo>
                <a:lnTo>
                  <a:pt x="29515" y="174251"/>
                </a:lnTo>
                <a:lnTo>
                  <a:pt x="34834" y="165010"/>
                </a:lnTo>
                <a:close/>
                <a:moveTo>
                  <a:pt x="35078" y="165010"/>
                </a:moveTo>
                <a:lnTo>
                  <a:pt x="40397" y="174251"/>
                </a:lnTo>
                <a:lnTo>
                  <a:pt x="40397" y="174251"/>
                </a:lnTo>
                <a:lnTo>
                  <a:pt x="35078" y="171150"/>
                </a:lnTo>
                <a:lnTo>
                  <a:pt x="35078" y="165010"/>
                </a:lnTo>
                <a:close/>
                <a:moveTo>
                  <a:pt x="58330" y="165010"/>
                </a:moveTo>
                <a:lnTo>
                  <a:pt x="63650" y="174251"/>
                </a:lnTo>
                <a:lnTo>
                  <a:pt x="63650" y="174251"/>
                </a:lnTo>
                <a:lnTo>
                  <a:pt x="58330" y="171150"/>
                </a:lnTo>
                <a:lnTo>
                  <a:pt x="58330" y="165010"/>
                </a:lnTo>
                <a:close/>
                <a:moveTo>
                  <a:pt x="69698" y="165010"/>
                </a:moveTo>
                <a:lnTo>
                  <a:pt x="69698" y="171150"/>
                </a:lnTo>
                <a:lnTo>
                  <a:pt x="64379" y="174251"/>
                </a:lnTo>
                <a:lnTo>
                  <a:pt x="64379" y="174251"/>
                </a:lnTo>
                <a:lnTo>
                  <a:pt x="69698" y="165010"/>
                </a:lnTo>
                <a:close/>
                <a:moveTo>
                  <a:pt x="69941" y="165010"/>
                </a:moveTo>
                <a:lnTo>
                  <a:pt x="75261" y="174251"/>
                </a:lnTo>
                <a:lnTo>
                  <a:pt x="75261" y="174251"/>
                </a:lnTo>
                <a:lnTo>
                  <a:pt x="69941" y="171150"/>
                </a:lnTo>
                <a:lnTo>
                  <a:pt x="69941" y="165010"/>
                </a:lnTo>
                <a:close/>
                <a:moveTo>
                  <a:pt x="81309" y="165010"/>
                </a:moveTo>
                <a:lnTo>
                  <a:pt x="81309" y="171150"/>
                </a:lnTo>
                <a:lnTo>
                  <a:pt x="75990" y="174251"/>
                </a:lnTo>
                <a:lnTo>
                  <a:pt x="75990" y="174251"/>
                </a:lnTo>
                <a:lnTo>
                  <a:pt x="81309" y="165010"/>
                </a:lnTo>
                <a:close/>
                <a:moveTo>
                  <a:pt x="81583" y="165010"/>
                </a:moveTo>
                <a:lnTo>
                  <a:pt x="86902" y="174251"/>
                </a:lnTo>
                <a:lnTo>
                  <a:pt x="86902" y="174251"/>
                </a:lnTo>
                <a:lnTo>
                  <a:pt x="81583" y="171150"/>
                </a:lnTo>
                <a:lnTo>
                  <a:pt x="81583" y="165010"/>
                </a:lnTo>
                <a:close/>
                <a:moveTo>
                  <a:pt x="92951" y="165010"/>
                </a:moveTo>
                <a:lnTo>
                  <a:pt x="92951" y="171150"/>
                </a:lnTo>
                <a:lnTo>
                  <a:pt x="87632" y="174251"/>
                </a:lnTo>
                <a:lnTo>
                  <a:pt x="87632" y="174251"/>
                </a:lnTo>
                <a:lnTo>
                  <a:pt x="92951" y="165010"/>
                </a:lnTo>
                <a:close/>
                <a:moveTo>
                  <a:pt x="104562" y="165010"/>
                </a:moveTo>
                <a:lnTo>
                  <a:pt x="104562" y="171150"/>
                </a:lnTo>
                <a:lnTo>
                  <a:pt x="99243" y="174251"/>
                </a:lnTo>
                <a:lnTo>
                  <a:pt x="99243" y="174251"/>
                </a:lnTo>
                <a:lnTo>
                  <a:pt x="104562" y="165010"/>
                </a:lnTo>
                <a:close/>
                <a:moveTo>
                  <a:pt x="116143" y="165010"/>
                </a:moveTo>
                <a:lnTo>
                  <a:pt x="116143" y="171150"/>
                </a:lnTo>
                <a:lnTo>
                  <a:pt x="110824" y="174251"/>
                </a:lnTo>
                <a:lnTo>
                  <a:pt x="110824" y="174251"/>
                </a:lnTo>
                <a:lnTo>
                  <a:pt x="116143" y="165010"/>
                </a:lnTo>
                <a:close/>
                <a:moveTo>
                  <a:pt x="127784" y="165010"/>
                </a:moveTo>
                <a:lnTo>
                  <a:pt x="127784" y="171150"/>
                </a:lnTo>
                <a:lnTo>
                  <a:pt x="122465" y="174251"/>
                </a:lnTo>
                <a:lnTo>
                  <a:pt x="122465" y="174251"/>
                </a:lnTo>
                <a:lnTo>
                  <a:pt x="127784" y="165010"/>
                </a:lnTo>
                <a:close/>
                <a:moveTo>
                  <a:pt x="139396" y="165010"/>
                </a:moveTo>
                <a:lnTo>
                  <a:pt x="139396" y="171150"/>
                </a:lnTo>
                <a:lnTo>
                  <a:pt x="134076" y="174251"/>
                </a:lnTo>
                <a:lnTo>
                  <a:pt x="134076" y="174251"/>
                </a:lnTo>
                <a:lnTo>
                  <a:pt x="139396" y="165010"/>
                </a:lnTo>
                <a:close/>
                <a:moveTo>
                  <a:pt x="151037" y="165010"/>
                </a:moveTo>
                <a:lnTo>
                  <a:pt x="151037" y="171150"/>
                </a:lnTo>
                <a:lnTo>
                  <a:pt x="145718" y="174251"/>
                </a:lnTo>
                <a:lnTo>
                  <a:pt x="145718" y="174251"/>
                </a:lnTo>
                <a:lnTo>
                  <a:pt x="151037" y="165010"/>
                </a:lnTo>
                <a:close/>
                <a:moveTo>
                  <a:pt x="162648" y="165010"/>
                </a:moveTo>
                <a:lnTo>
                  <a:pt x="162648" y="171150"/>
                </a:lnTo>
                <a:lnTo>
                  <a:pt x="157329" y="174251"/>
                </a:lnTo>
                <a:lnTo>
                  <a:pt x="157329" y="174251"/>
                </a:lnTo>
                <a:lnTo>
                  <a:pt x="162648" y="165010"/>
                </a:lnTo>
                <a:close/>
                <a:moveTo>
                  <a:pt x="174290" y="165010"/>
                </a:moveTo>
                <a:lnTo>
                  <a:pt x="174290" y="171150"/>
                </a:lnTo>
                <a:lnTo>
                  <a:pt x="168971" y="174251"/>
                </a:lnTo>
                <a:lnTo>
                  <a:pt x="168971" y="174251"/>
                </a:lnTo>
                <a:lnTo>
                  <a:pt x="174290" y="165010"/>
                </a:lnTo>
                <a:close/>
                <a:moveTo>
                  <a:pt x="185871" y="165041"/>
                </a:moveTo>
                <a:lnTo>
                  <a:pt x="185871" y="171150"/>
                </a:lnTo>
                <a:lnTo>
                  <a:pt x="180551" y="174251"/>
                </a:lnTo>
                <a:lnTo>
                  <a:pt x="180551" y="174251"/>
                </a:lnTo>
                <a:lnTo>
                  <a:pt x="185871" y="165041"/>
                </a:lnTo>
                <a:close/>
                <a:moveTo>
                  <a:pt x="197512" y="165041"/>
                </a:moveTo>
                <a:lnTo>
                  <a:pt x="197512" y="171150"/>
                </a:lnTo>
                <a:lnTo>
                  <a:pt x="192193" y="174251"/>
                </a:lnTo>
                <a:lnTo>
                  <a:pt x="192193" y="174251"/>
                </a:lnTo>
                <a:lnTo>
                  <a:pt x="197512" y="165041"/>
                </a:lnTo>
                <a:close/>
                <a:moveTo>
                  <a:pt x="209123" y="165041"/>
                </a:moveTo>
                <a:lnTo>
                  <a:pt x="209123" y="171150"/>
                </a:lnTo>
                <a:lnTo>
                  <a:pt x="203804" y="174251"/>
                </a:lnTo>
                <a:lnTo>
                  <a:pt x="203804" y="174251"/>
                </a:lnTo>
                <a:lnTo>
                  <a:pt x="209123" y="165041"/>
                </a:lnTo>
                <a:close/>
                <a:moveTo>
                  <a:pt x="220765" y="165041"/>
                </a:moveTo>
                <a:lnTo>
                  <a:pt x="220765" y="171150"/>
                </a:lnTo>
                <a:lnTo>
                  <a:pt x="215446" y="174251"/>
                </a:lnTo>
                <a:lnTo>
                  <a:pt x="215446" y="174251"/>
                </a:lnTo>
                <a:lnTo>
                  <a:pt x="220765" y="165041"/>
                </a:lnTo>
                <a:close/>
                <a:moveTo>
                  <a:pt x="243957" y="165041"/>
                </a:moveTo>
                <a:lnTo>
                  <a:pt x="243957" y="171150"/>
                </a:lnTo>
                <a:lnTo>
                  <a:pt x="238638" y="174251"/>
                </a:lnTo>
                <a:lnTo>
                  <a:pt x="238638" y="174251"/>
                </a:lnTo>
                <a:lnTo>
                  <a:pt x="243957" y="165041"/>
                </a:lnTo>
                <a:close/>
                <a:moveTo>
                  <a:pt x="255598" y="165041"/>
                </a:moveTo>
                <a:lnTo>
                  <a:pt x="255598" y="171150"/>
                </a:lnTo>
                <a:lnTo>
                  <a:pt x="250279" y="174251"/>
                </a:lnTo>
                <a:lnTo>
                  <a:pt x="250279" y="174251"/>
                </a:lnTo>
                <a:lnTo>
                  <a:pt x="255598" y="165041"/>
                </a:lnTo>
                <a:close/>
                <a:moveTo>
                  <a:pt x="11582" y="165010"/>
                </a:moveTo>
                <a:lnTo>
                  <a:pt x="11582" y="171150"/>
                </a:lnTo>
                <a:lnTo>
                  <a:pt x="6262" y="174251"/>
                </a:lnTo>
                <a:lnTo>
                  <a:pt x="11582" y="165010"/>
                </a:lnTo>
                <a:close/>
                <a:moveTo>
                  <a:pt x="46446" y="165010"/>
                </a:moveTo>
                <a:lnTo>
                  <a:pt x="46446" y="171150"/>
                </a:lnTo>
                <a:lnTo>
                  <a:pt x="41126" y="174251"/>
                </a:lnTo>
                <a:lnTo>
                  <a:pt x="46446" y="165010"/>
                </a:lnTo>
                <a:close/>
                <a:moveTo>
                  <a:pt x="46689" y="165010"/>
                </a:moveTo>
                <a:lnTo>
                  <a:pt x="52008" y="174251"/>
                </a:lnTo>
                <a:lnTo>
                  <a:pt x="46689" y="171150"/>
                </a:lnTo>
                <a:lnTo>
                  <a:pt x="46689" y="165010"/>
                </a:lnTo>
                <a:close/>
                <a:moveTo>
                  <a:pt x="58057" y="165010"/>
                </a:moveTo>
                <a:lnTo>
                  <a:pt x="58057" y="171150"/>
                </a:lnTo>
                <a:lnTo>
                  <a:pt x="52737" y="174251"/>
                </a:lnTo>
                <a:lnTo>
                  <a:pt x="58057" y="165010"/>
                </a:lnTo>
                <a:close/>
                <a:moveTo>
                  <a:pt x="232376" y="165041"/>
                </a:moveTo>
                <a:lnTo>
                  <a:pt x="232376" y="171150"/>
                </a:lnTo>
                <a:lnTo>
                  <a:pt x="227057" y="174251"/>
                </a:lnTo>
                <a:lnTo>
                  <a:pt x="232376" y="165041"/>
                </a:lnTo>
                <a:close/>
                <a:moveTo>
                  <a:pt x="267210" y="165041"/>
                </a:moveTo>
                <a:lnTo>
                  <a:pt x="267210" y="171150"/>
                </a:lnTo>
                <a:lnTo>
                  <a:pt x="261890" y="174251"/>
                </a:lnTo>
                <a:lnTo>
                  <a:pt x="267210" y="165041"/>
                </a:lnTo>
                <a:close/>
                <a:moveTo>
                  <a:pt x="278851" y="165041"/>
                </a:moveTo>
                <a:lnTo>
                  <a:pt x="278851" y="171150"/>
                </a:lnTo>
                <a:lnTo>
                  <a:pt x="273532" y="174251"/>
                </a:lnTo>
                <a:lnTo>
                  <a:pt x="278851" y="165041"/>
                </a:lnTo>
                <a:close/>
                <a:moveTo>
                  <a:pt x="11703" y="171393"/>
                </a:moveTo>
                <a:lnTo>
                  <a:pt x="17023" y="174463"/>
                </a:lnTo>
                <a:lnTo>
                  <a:pt x="6384" y="174463"/>
                </a:lnTo>
                <a:lnTo>
                  <a:pt x="11703" y="171393"/>
                </a:lnTo>
                <a:close/>
                <a:moveTo>
                  <a:pt x="23345" y="171393"/>
                </a:moveTo>
                <a:lnTo>
                  <a:pt x="28664" y="174463"/>
                </a:lnTo>
                <a:lnTo>
                  <a:pt x="18026" y="174463"/>
                </a:lnTo>
                <a:lnTo>
                  <a:pt x="23345" y="171393"/>
                </a:lnTo>
                <a:close/>
                <a:moveTo>
                  <a:pt x="34956" y="171393"/>
                </a:moveTo>
                <a:lnTo>
                  <a:pt x="40275" y="174463"/>
                </a:lnTo>
                <a:lnTo>
                  <a:pt x="29637" y="174463"/>
                </a:lnTo>
                <a:lnTo>
                  <a:pt x="34956" y="171393"/>
                </a:lnTo>
                <a:close/>
                <a:moveTo>
                  <a:pt x="46598" y="171393"/>
                </a:moveTo>
                <a:lnTo>
                  <a:pt x="51886" y="174463"/>
                </a:lnTo>
                <a:lnTo>
                  <a:pt x="41248" y="174463"/>
                </a:lnTo>
                <a:lnTo>
                  <a:pt x="46598" y="171393"/>
                </a:lnTo>
                <a:close/>
                <a:moveTo>
                  <a:pt x="58209" y="171393"/>
                </a:moveTo>
                <a:lnTo>
                  <a:pt x="63528" y="174463"/>
                </a:lnTo>
                <a:lnTo>
                  <a:pt x="52889" y="174463"/>
                </a:lnTo>
                <a:lnTo>
                  <a:pt x="58209" y="171393"/>
                </a:lnTo>
                <a:close/>
                <a:moveTo>
                  <a:pt x="69850" y="171393"/>
                </a:moveTo>
                <a:lnTo>
                  <a:pt x="75169" y="174463"/>
                </a:lnTo>
                <a:lnTo>
                  <a:pt x="64531" y="174463"/>
                </a:lnTo>
                <a:lnTo>
                  <a:pt x="69850" y="171393"/>
                </a:lnTo>
                <a:close/>
                <a:moveTo>
                  <a:pt x="81431" y="171393"/>
                </a:moveTo>
                <a:lnTo>
                  <a:pt x="86750" y="174463"/>
                </a:lnTo>
                <a:lnTo>
                  <a:pt x="76112" y="174463"/>
                </a:lnTo>
                <a:lnTo>
                  <a:pt x="81431" y="171393"/>
                </a:lnTo>
                <a:close/>
                <a:moveTo>
                  <a:pt x="93042" y="171393"/>
                </a:moveTo>
                <a:lnTo>
                  <a:pt x="98361" y="174463"/>
                </a:lnTo>
                <a:lnTo>
                  <a:pt x="87723" y="174463"/>
                </a:lnTo>
                <a:lnTo>
                  <a:pt x="93042" y="171393"/>
                </a:lnTo>
                <a:close/>
                <a:moveTo>
                  <a:pt x="104684" y="171393"/>
                </a:moveTo>
                <a:lnTo>
                  <a:pt x="110003" y="174463"/>
                </a:lnTo>
                <a:lnTo>
                  <a:pt x="99364" y="174463"/>
                </a:lnTo>
                <a:lnTo>
                  <a:pt x="104684" y="171393"/>
                </a:lnTo>
                <a:close/>
                <a:moveTo>
                  <a:pt x="116295" y="171393"/>
                </a:moveTo>
                <a:lnTo>
                  <a:pt x="121614" y="174463"/>
                </a:lnTo>
                <a:lnTo>
                  <a:pt x="110976" y="174463"/>
                </a:lnTo>
                <a:lnTo>
                  <a:pt x="116295" y="171393"/>
                </a:lnTo>
                <a:close/>
                <a:moveTo>
                  <a:pt x="127936" y="171393"/>
                </a:moveTo>
                <a:lnTo>
                  <a:pt x="133256" y="174463"/>
                </a:lnTo>
                <a:lnTo>
                  <a:pt x="122617" y="174463"/>
                </a:lnTo>
                <a:lnTo>
                  <a:pt x="127936" y="171393"/>
                </a:lnTo>
                <a:close/>
                <a:moveTo>
                  <a:pt x="139548" y="171393"/>
                </a:moveTo>
                <a:lnTo>
                  <a:pt x="144867" y="174463"/>
                </a:lnTo>
                <a:lnTo>
                  <a:pt x="134228" y="174463"/>
                </a:lnTo>
                <a:lnTo>
                  <a:pt x="139548" y="171393"/>
                </a:lnTo>
                <a:close/>
                <a:moveTo>
                  <a:pt x="151159" y="171393"/>
                </a:moveTo>
                <a:lnTo>
                  <a:pt x="156478" y="174463"/>
                </a:lnTo>
                <a:lnTo>
                  <a:pt x="145840" y="174463"/>
                </a:lnTo>
                <a:lnTo>
                  <a:pt x="151159" y="171393"/>
                </a:lnTo>
                <a:close/>
                <a:moveTo>
                  <a:pt x="162770" y="171393"/>
                </a:moveTo>
                <a:lnTo>
                  <a:pt x="168089" y="174463"/>
                </a:lnTo>
                <a:lnTo>
                  <a:pt x="157451" y="174463"/>
                </a:lnTo>
                <a:lnTo>
                  <a:pt x="162770" y="171393"/>
                </a:lnTo>
                <a:close/>
                <a:moveTo>
                  <a:pt x="174411" y="171393"/>
                </a:moveTo>
                <a:lnTo>
                  <a:pt x="179731" y="174463"/>
                </a:lnTo>
                <a:lnTo>
                  <a:pt x="169092" y="174463"/>
                </a:lnTo>
                <a:lnTo>
                  <a:pt x="174411" y="171393"/>
                </a:lnTo>
                <a:close/>
                <a:moveTo>
                  <a:pt x="186023" y="171393"/>
                </a:moveTo>
                <a:lnTo>
                  <a:pt x="191342" y="174463"/>
                </a:lnTo>
                <a:lnTo>
                  <a:pt x="180703" y="174463"/>
                </a:lnTo>
                <a:lnTo>
                  <a:pt x="186023" y="171393"/>
                </a:lnTo>
                <a:close/>
                <a:moveTo>
                  <a:pt x="197634" y="171393"/>
                </a:moveTo>
                <a:lnTo>
                  <a:pt x="202953" y="174463"/>
                </a:lnTo>
                <a:lnTo>
                  <a:pt x="192345" y="174463"/>
                </a:lnTo>
                <a:lnTo>
                  <a:pt x="197634" y="171393"/>
                </a:lnTo>
                <a:close/>
                <a:moveTo>
                  <a:pt x="209275" y="171393"/>
                </a:moveTo>
                <a:lnTo>
                  <a:pt x="214595" y="174463"/>
                </a:lnTo>
                <a:lnTo>
                  <a:pt x="203956" y="174463"/>
                </a:lnTo>
                <a:lnTo>
                  <a:pt x="209275" y="171393"/>
                </a:lnTo>
                <a:close/>
                <a:moveTo>
                  <a:pt x="220856" y="171393"/>
                </a:moveTo>
                <a:lnTo>
                  <a:pt x="226175" y="174463"/>
                </a:lnTo>
                <a:lnTo>
                  <a:pt x="215537" y="174463"/>
                </a:lnTo>
                <a:lnTo>
                  <a:pt x="220856" y="171393"/>
                </a:lnTo>
                <a:close/>
                <a:moveTo>
                  <a:pt x="232498" y="171393"/>
                </a:moveTo>
                <a:lnTo>
                  <a:pt x="237817" y="174463"/>
                </a:lnTo>
                <a:lnTo>
                  <a:pt x="227178" y="174463"/>
                </a:lnTo>
                <a:lnTo>
                  <a:pt x="232498" y="171393"/>
                </a:lnTo>
                <a:close/>
                <a:moveTo>
                  <a:pt x="244109" y="171393"/>
                </a:moveTo>
                <a:lnTo>
                  <a:pt x="249428" y="174463"/>
                </a:lnTo>
                <a:lnTo>
                  <a:pt x="238790" y="174463"/>
                </a:lnTo>
                <a:lnTo>
                  <a:pt x="244109" y="171393"/>
                </a:lnTo>
                <a:close/>
                <a:moveTo>
                  <a:pt x="255750" y="171393"/>
                </a:moveTo>
                <a:lnTo>
                  <a:pt x="261070" y="174463"/>
                </a:lnTo>
                <a:lnTo>
                  <a:pt x="250431" y="174463"/>
                </a:lnTo>
                <a:lnTo>
                  <a:pt x="255750" y="171393"/>
                </a:lnTo>
                <a:close/>
                <a:moveTo>
                  <a:pt x="267362" y="171393"/>
                </a:moveTo>
                <a:lnTo>
                  <a:pt x="272681" y="174463"/>
                </a:lnTo>
                <a:lnTo>
                  <a:pt x="262042" y="174463"/>
                </a:lnTo>
                <a:lnTo>
                  <a:pt x="267362" y="171393"/>
                </a:lnTo>
                <a:close/>
                <a:moveTo>
                  <a:pt x="279003" y="171393"/>
                </a:moveTo>
                <a:lnTo>
                  <a:pt x="284322" y="174463"/>
                </a:lnTo>
                <a:lnTo>
                  <a:pt x="273684" y="174463"/>
                </a:lnTo>
                <a:lnTo>
                  <a:pt x="279003" y="171393"/>
                </a:lnTo>
                <a:close/>
                <a:moveTo>
                  <a:pt x="98361" y="174707"/>
                </a:moveTo>
                <a:lnTo>
                  <a:pt x="93042" y="177777"/>
                </a:lnTo>
                <a:lnTo>
                  <a:pt x="87723" y="174707"/>
                </a:lnTo>
                <a:close/>
                <a:moveTo>
                  <a:pt x="110003" y="174707"/>
                </a:moveTo>
                <a:lnTo>
                  <a:pt x="104684" y="177777"/>
                </a:lnTo>
                <a:lnTo>
                  <a:pt x="99364" y="174707"/>
                </a:lnTo>
                <a:close/>
                <a:moveTo>
                  <a:pt x="121614" y="174707"/>
                </a:moveTo>
                <a:lnTo>
                  <a:pt x="116295" y="177777"/>
                </a:lnTo>
                <a:lnTo>
                  <a:pt x="110976" y="174707"/>
                </a:lnTo>
                <a:close/>
                <a:moveTo>
                  <a:pt x="133256" y="174707"/>
                </a:moveTo>
                <a:lnTo>
                  <a:pt x="127936" y="177777"/>
                </a:lnTo>
                <a:lnTo>
                  <a:pt x="122617" y="174707"/>
                </a:lnTo>
                <a:close/>
                <a:moveTo>
                  <a:pt x="144867" y="174707"/>
                </a:moveTo>
                <a:lnTo>
                  <a:pt x="139548" y="177777"/>
                </a:lnTo>
                <a:lnTo>
                  <a:pt x="134228" y="174707"/>
                </a:lnTo>
                <a:close/>
                <a:moveTo>
                  <a:pt x="156478" y="174707"/>
                </a:moveTo>
                <a:lnTo>
                  <a:pt x="151159" y="177777"/>
                </a:lnTo>
                <a:lnTo>
                  <a:pt x="145840" y="174707"/>
                </a:lnTo>
                <a:close/>
                <a:moveTo>
                  <a:pt x="168089" y="174707"/>
                </a:moveTo>
                <a:lnTo>
                  <a:pt x="162770" y="177777"/>
                </a:lnTo>
                <a:lnTo>
                  <a:pt x="157451" y="174707"/>
                </a:lnTo>
                <a:close/>
                <a:moveTo>
                  <a:pt x="179731" y="174707"/>
                </a:moveTo>
                <a:lnTo>
                  <a:pt x="174411" y="177777"/>
                </a:lnTo>
                <a:lnTo>
                  <a:pt x="169092" y="174707"/>
                </a:lnTo>
                <a:close/>
                <a:moveTo>
                  <a:pt x="191342" y="174707"/>
                </a:moveTo>
                <a:lnTo>
                  <a:pt x="186023" y="177777"/>
                </a:lnTo>
                <a:lnTo>
                  <a:pt x="180703" y="174707"/>
                </a:lnTo>
                <a:close/>
                <a:moveTo>
                  <a:pt x="202953" y="174707"/>
                </a:moveTo>
                <a:lnTo>
                  <a:pt x="197634" y="177777"/>
                </a:lnTo>
                <a:lnTo>
                  <a:pt x="192315" y="174707"/>
                </a:lnTo>
                <a:close/>
                <a:moveTo>
                  <a:pt x="214564" y="174707"/>
                </a:moveTo>
                <a:lnTo>
                  <a:pt x="209245" y="177777"/>
                </a:lnTo>
                <a:lnTo>
                  <a:pt x="203926" y="174707"/>
                </a:lnTo>
                <a:close/>
                <a:moveTo>
                  <a:pt x="226175" y="174707"/>
                </a:moveTo>
                <a:lnTo>
                  <a:pt x="220856" y="177777"/>
                </a:lnTo>
                <a:lnTo>
                  <a:pt x="215537" y="174707"/>
                </a:lnTo>
                <a:close/>
                <a:moveTo>
                  <a:pt x="237817" y="174707"/>
                </a:moveTo>
                <a:lnTo>
                  <a:pt x="232498" y="177777"/>
                </a:lnTo>
                <a:lnTo>
                  <a:pt x="227178" y="174707"/>
                </a:lnTo>
                <a:close/>
                <a:moveTo>
                  <a:pt x="249428" y="174707"/>
                </a:moveTo>
                <a:lnTo>
                  <a:pt x="244109" y="177777"/>
                </a:lnTo>
                <a:lnTo>
                  <a:pt x="238790" y="174707"/>
                </a:lnTo>
                <a:close/>
                <a:moveTo>
                  <a:pt x="261070" y="174707"/>
                </a:moveTo>
                <a:lnTo>
                  <a:pt x="255750" y="177777"/>
                </a:lnTo>
                <a:lnTo>
                  <a:pt x="250431" y="174707"/>
                </a:lnTo>
                <a:close/>
                <a:moveTo>
                  <a:pt x="272681" y="174707"/>
                </a:moveTo>
                <a:lnTo>
                  <a:pt x="267362" y="177777"/>
                </a:lnTo>
                <a:lnTo>
                  <a:pt x="262042" y="174707"/>
                </a:lnTo>
                <a:close/>
                <a:moveTo>
                  <a:pt x="284292" y="174707"/>
                </a:moveTo>
                <a:lnTo>
                  <a:pt x="278973" y="177777"/>
                </a:lnTo>
                <a:lnTo>
                  <a:pt x="273653" y="174707"/>
                </a:lnTo>
                <a:close/>
                <a:moveTo>
                  <a:pt x="17023" y="174737"/>
                </a:moveTo>
                <a:lnTo>
                  <a:pt x="11703" y="177807"/>
                </a:lnTo>
                <a:lnTo>
                  <a:pt x="6384" y="174737"/>
                </a:lnTo>
                <a:close/>
                <a:moveTo>
                  <a:pt x="28664" y="174737"/>
                </a:moveTo>
                <a:lnTo>
                  <a:pt x="23345" y="177807"/>
                </a:lnTo>
                <a:lnTo>
                  <a:pt x="18026" y="174737"/>
                </a:lnTo>
                <a:close/>
                <a:moveTo>
                  <a:pt x="40275" y="174737"/>
                </a:moveTo>
                <a:lnTo>
                  <a:pt x="34956" y="177807"/>
                </a:lnTo>
                <a:lnTo>
                  <a:pt x="29637" y="174737"/>
                </a:lnTo>
                <a:close/>
                <a:moveTo>
                  <a:pt x="51886" y="174737"/>
                </a:moveTo>
                <a:lnTo>
                  <a:pt x="46567" y="177807"/>
                </a:lnTo>
                <a:lnTo>
                  <a:pt x="41248" y="174737"/>
                </a:lnTo>
                <a:close/>
                <a:moveTo>
                  <a:pt x="63528" y="174737"/>
                </a:moveTo>
                <a:lnTo>
                  <a:pt x="58209" y="177807"/>
                </a:lnTo>
                <a:lnTo>
                  <a:pt x="52889" y="174737"/>
                </a:lnTo>
                <a:close/>
                <a:moveTo>
                  <a:pt x="75109" y="174737"/>
                </a:moveTo>
                <a:lnTo>
                  <a:pt x="69789" y="177807"/>
                </a:lnTo>
                <a:lnTo>
                  <a:pt x="64470" y="174737"/>
                </a:lnTo>
                <a:close/>
                <a:moveTo>
                  <a:pt x="86750" y="174737"/>
                </a:moveTo>
                <a:lnTo>
                  <a:pt x="81431" y="177807"/>
                </a:lnTo>
                <a:lnTo>
                  <a:pt x="76112" y="174737"/>
                </a:lnTo>
                <a:close/>
                <a:moveTo>
                  <a:pt x="17174" y="174919"/>
                </a:moveTo>
                <a:lnTo>
                  <a:pt x="11855" y="184129"/>
                </a:lnTo>
                <a:lnTo>
                  <a:pt x="11855" y="177989"/>
                </a:lnTo>
                <a:lnTo>
                  <a:pt x="17174" y="174919"/>
                </a:lnTo>
                <a:close/>
                <a:moveTo>
                  <a:pt x="28816" y="174919"/>
                </a:moveTo>
                <a:lnTo>
                  <a:pt x="23497" y="184129"/>
                </a:lnTo>
                <a:lnTo>
                  <a:pt x="23497" y="177989"/>
                </a:lnTo>
                <a:lnTo>
                  <a:pt x="28816" y="174919"/>
                </a:lnTo>
                <a:close/>
                <a:moveTo>
                  <a:pt x="40427" y="174919"/>
                </a:moveTo>
                <a:lnTo>
                  <a:pt x="35108" y="184129"/>
                </a:lnTo>
                <a:lnTo>
                  <a:pt x="35108" y="177989"/>
                </a:lnTo>
                <a:lnTo>
                  <a:pt x="40427" y="174919"/>
                </a:lnTo>
                <a:close/>
                <a:moveTo>
                  <a:pt x="52008" y="174919"/>
                </a:moveTo>
                <a:lnTo>
                  <a:pt x="46689" y="184129"/>
                </a:lnTo>
                <a:lnTo>
                  <a:pt x="46689" y="177989"/>
                </a:lnTo>
                <a:lnTo>
                  <a:pt x="52008" y="174919"/>
                </a:lnTo>
                <a:close/>
                <a:moveTo>
                  <a:pt x="63650" y="174919"/>
                </a:moveTo>
                <a:lnTo>
                  <a:pt x="58330" y="184129"/>
                </a:lnTo>
                <a:lnTo>
                  <a:pt x="58330" y="177989"/>
                </a:lnTo>
                <a:lnTo>
                  <a:pt x="63650" y="174919"/>
                </a:lnTo>
                <a:close/>
                <a:moveTo>
                  <a:pt x="75261" y="174919"/>
                </a:moveTo>
                <a:lnTo>
                  <a:pt x="69941" y="184129"/>
                </a:lnTo>
                <a:lnTo>
                  <a:pt x="69941" y="177989"/>
                </a:lnTo>
                <a:lnTo>
                  <a:pt x="75261" y="174919"/>
                </a:lnTo>
                <a:close/>
                <a:moveTo>
                  <a:pt x="86902" y="174919"/>
                </a:moveTo>
                <a:lnTo>
                  <a:pt x="81583" y="184129"/>
                </a:lnTo>
                <a:lnTo>
                  <a:pt x="81583" y="177989"/>
                </a:lnTo>
                <a:lnTo>
                  <a:pt x="86902" y="174919"/>
                </a:lnTo>
                <a:close/>
                <a:moveTo>
                  <a:pt x="98513" y="174919"/>
                </a:moveTo>
                <a:lnTo>
                  <a:pt x="93194" y="184129"/>
                </a:lnTo>
                <a:lnTo>
                  <a:pt x="93194" y="177989"/>
                </a:lnTo>
                <a:lnTo>
                  <a:pt x="98513" y="174919"/>
                </a:lnTo>
                <a:close/>
                <a:moveTo>
                  <a:pt x="110155" y="174919"/>
                </a:moveTo>
                <a:lnTo>
                  <a:pt x="104836" y="184129"/>
                </a:lnTo>
                <a:lnTo>
                  <a:pt x="104836" y="177989"/>
                </a:lnTo>
                <a:lnTo>
                  <a:pt x="110155" y="174919"/>
                </a:lnTo>
                <a:close/>
                <a:moveTo>
                  <a:pt x="121736" y="174919"/>
                </a:moveTo>
                <a:lnTo>
                  <a:pt x="116416" y="184129"/>
                </a:lnTo>
                <a:lnTo>
                  <a:pt x="116416" y="177989"/>
                </a:lnTo>
                <a:lnTo>
                  <a:pt x="121736" y="174919"/>
                </a:lnTo>
                <a:close/>
                <a:moveTo>
                  <a:pt x="133377" y="174919"/>
                </a:moveTo>
                <a:lnTo>
                  <a:pt x="128058" y="184129"/>
                </a:lnTo>
                <a:lnTo>
                  <a:pt x="128058" y="177989"/>
                </a:lnTo>
                <a:lnTo>
                  <a:pt x="133377" y="174919"/>
                </a:lnTo>
                <a:close/>
                <a:moveTo>
                  <a:pt x="144988" y="174919"/>
                </a:moveTo>
                <a:lnTo>
                  <a:pt x="139669" y="184129"/>
                </a:lnTo>
                <a:lnTo>
                  <a:pt x="139669" y="177989"/>
                </a:lnTo>
                <a:lnTo>
                  <a:pt x="144988" y="174919"/>
                </a:lnTo>
                <a:close/>
                <a:moveTo>
                  <a:pt x="156630" y="174919"/>
                </a:moveTo>
                <a:lnTo>
                  <a:pt x="151311" y="184129"/>
                </a:lnTo>
                <a:lnTo>
                  <a:pt x="151311" y="177989"/>
                </a:lnTo>
                <a:lnTo>
                  <a:pt x="156630" y="174919"/>
                </a:lnTo>
                <a:close/>
                <a:moveTo>
                  <a:pt x="168241" y="174919"/>
                </a:moveTo>
                <a:lnTo>
                  <a:pt x="162922" y="184129"/>
                </a:lnTo>
                <a:lnTo>
                  <a:pt x="162922" y="177989"/>
                </a:lnTo>
                <a:lnTo>
                  <a:pt x="168241" y="174919"/>
                </a:lnTo>
                <a:close/>
                <a:moveTo>
                  <a:pt x="179822" y="174919"/>
                </a:moveTo>
                <a:lnTo>
                  <a:pt x="174503" y="184129"/>
                </a:lnTo>
                <a:lnTo>
                  <a:pt x="174503" y="177989"/>
                </a:lnTo>
                <a:lnTo>
                  <a:pt x="179822" y="174919"/>
                </a:lnTo>
                <a:close/>
                <a:moveTo>
                  <a:pt x="191463" y="174919"/>
                </a:moveTo>
                <a:lnTo>
                  <a:pt x="186144" y="184129"/>
                </a:lnTo>
                <a:lnTo>
                  <a:pt x="186144" y="177989"/>
                </a:lnTo>
                <a:lnTo>
                  <a:pt x="191463" y="174919"/>
                </a:lnTo>
                <a:close/>
                <a:moveTo>
                  <a:pt x="203075" y="174919"/>
                </a:moveTo>
                <a:lnTo>
                  <a:pt x="197755" y="184129"/>
                </a:lnTo>
                <a:lnTo>
                  <a:pt x="197755" y="177989"/>
                </a:lnTo>
                <a:lnTo>
                  <a:pt x="203075" y="174919"/>
                </a:lnTo>
                <a:close/>
                <a:moveTo>
                  <a:pt x="214716" y="174919"/>
                </a:moveTo>
                <a:lnTo>
                  <a:pt x="209397" y="184129"/>
                </a:lnTo>
                <a:lnTo>
                  <a:pt x="209397" y="177989"/>
                </a:lnTo>
                <a:lnTo>
                  <a:pt x="214716" y="174919"/>
                </a:lnTo>
                <a:close/>
                <a:moveTo>
                  <a:pt x="226327" y="174919"/>
                </a:moveTo>
                <a:lnTo>
                  <a:pt x="221008" y="184129"/>
                </a:lnTo>
                <a:lnTo>
                  <a:pt x="221008" y="177989"/>
                </a:lnTo>
                <a:lnTo>
                  <a:pt x="226327" y="174919"/>
                </a:lnTo>
                <a:close/>
                <a:moveTo>
                  <a:pt x="237969" y="174919"/>
                </a:moveTo>
                <a:lnTo>
                  <a:pt x="232650" y="184129"/>
                </a:lnTo>
                <a:lnTo>
                  <a:pt x="232650" y="177989"/>
                </a:lnTo>
                <a:lnTo>
                  <a:pt x="237969" y="174919"/>
                </a:lnTo>
                <a:close/>
                <a:moveTo>
                  <a:pt x="249550" y="174919"/>
                </a:moveTo>
                <a:lnTo>
                  <a:pt x="244230" y="184129"/>
                </a:lnTo>
                <a:lnTo>
                  <a:pt x="244230" y="177989"/>
                </a:lnTo>
                <a:lnTo>
                  <a:pt x="249550" y="174919"/>
                </a:lnTo>
                <a:close/>
                <a:moveTo>
                  <a:pt x="261191" y="174919"/>
                </a:moveTo>
                <a:lnTo>
                  <a:pt x="255872" y="184129"/>
                </a:lnTo>
                <a:lnTo>
                  <a:pt x="255872" y="177989"/>
                </a:lnTo>
                <a:lnTo>
                  <a:pt x="261191" y="174919"/>
                </a:lnTo>
                <a:close/>
                <a:moveTo>
                  <a:pt x="272802" y="174919"/>
                </a:moveTo>
                <a:lnTo>
                  <a:pt x="267483" y="184129"/>
                </a:lnTo>
                <a:lnTo>
                  <a:pt x="267483" y="177989"/>
                </a:lnTo>
                <a:lnTo>
                  <a:pt x="272802" y="174919"/>
                </a:lnTo>
                <a:close/>
                <a:moveTo>
                  <a:pt x="284444" y="174919"/>
                </a:moveTo>
                <a:lnTo>
                  <a:pt x="279125" y="184129"/>
                </a:lnTo>
                <a:lnTo>
                  <a:pt x="279125" y="177989"/>
                </a:lnTo>
                <a:lnTo>
                  <a:pt x="284444" y="174919"/>
                </a:lnTo>
                <a:close/>
                <a:moveTo>
                  <a:pt x="6262" y="174950"/>
                </a:moveTo>
                <a:lnTo>
                  <a:pt x="11582" y="177989"/>
                </a:lnTo>
                <a:lnTo>
                  <a:pt x="11582" y="184160"/>
                </a:lnTo>
                <a:lnTo>
                  <a:pt x="6262" y="174950"/>
                </a:lnTo>
                <a:close/>
                <a:moveTo>
                  <a:pt x="17904" y="174950"/>
                </a:moveTo>
                <a:lnTo>
                  <a:pt x="23223" y="177989"/>
                </a:lnTo>
                <a:lnTo>
                  <a:pt x="23223" y="184160"/>
                </a:lnTo>
                <a:lnTo>
                  <a:pt x="17904" y="174950"/>
                </a:lnTo>
                <a:close/>
                <a:moveTo>
                  <a:pt x="29515" y="174950"/>
                </a:moveTo>
                <a:lnTo>
                  <a:pt x="34834" y="177989"/>
                </a:lnTo>
                <a:lnTo>
                  <a:pt x="34834" y="184160"/>
                </a:lnTo>
                <a:lnTo>
                  <a:pt x="29515" y="174950"/>
                </a:lnTo>
                <a:close/>
                <a:moveTo>
                  <a:pt x="41126" y="174950"/>
                </a:moveTo>
                <a:lnTo>
                  <a:pt x="46446" y="177989"/>
                </a:lnTo>
                <a:lnTo>
                  <a:pt x="46446" y="184160"/>
                </a:lnTo>
                <a:lnTo>
                  <a:pt x="41126" y="174950"/>
                </a:lnTo>
                <a:close/>
                <a:moveTo>
                  <a:pt x="52737" y="174950"/>
                </a:moveTo>
                <a:lnTo>
                  <a:pt x="58057" y="177989"/>
                </a:lnTo>
                <a:lnTo>
                  <a:pt x="58057" y="184160"/>
                </a:lnTo>
                <a:lnTo>
                  <a:pt x="52737" y="174950"/>
                </a:lnTo>
                <a:close/>
                <a:moveTo>
                  <a:pt x="64379" y="174950"/>
                </a:moveTo>
                <a:lnTo>
                  <a:pt x="69698" y="177989"/>
                </a:lnTo>
                <a:lnTo>
                  <a:pt x="69698" y="184160"/>
                </a:lnTo>
                <a:lnTo>
                  <a:pt x="64379" y="174950"/>
                </a:lnTo>
                <a:close/>
                <a:moveTo>
                  <a:pt x="75990" y="174950"/>
                </a:moveTo>
                <a:lnTo>
                  <a:pt x="81309" y="177989"/>
                </a:lnTo>
                <a:lnTo>
                  <a:pt x="81309" y="184160"/>
                </a:lnTo>
                <a:lnTo>
                  <a:pt x="75990" y="174950"/>
                </a:lnTo>
                <a:close/>
                <a:moveTo>
                  <a:pt x="87632" y="174950"/>
                </a:moveTo>
                <a:lnTo>
                  <a:pt x="92951" y="177989"/>
                </a:lnTo>
                <a:lnTo>
                  <a:pt x="92951" y="184160"/>
                </a:lnTo>
                <a:lnTo>
                  <a:pt x="87632" y="174950"/>
                </a:lnTo>
                <a:close/>
                <a:moveTo>
                  <a:pt x="99243" y="174950"/>
                </a:moveTo>
                <a:lnTo>
                  <a:pt x="104562" y="177989"/>
                </a:lnTo>
                <a:lnTo>
                  <a:pt x="104562" y="184160"/>
                </a:lnTo>
                <a:lnTo>
                  <a:pt x="99243" y="174950"/>
                </a:lnTo>
                <a:close/>
                <a:moveTo>
                  <a:pt x="110824" y="174950"/>
                </a:moveTo>
                <a:lnTo>
                  <a:pt x="116143" y="177989"/>
                </a:lnTo>
                <a:lnTo>
                  <a:pt x="116143" y="184160"/>
                </a:lnTo>
                <a:lnTo>
                  <a:pt x="110824" y="174950"/>
                </a:lnTo>
                <a:close/>
                <a:moveTo>
                  <a:pt x="122465" y="174950"/>
                </a:moveTo>
                <a:lnTo>
                  <a:pt x="127784" y="177989"/>
                </a:lnTo>
                <a:lnTo>
                  <a:pt x="127784" y="184160"/>
                </a:lnTo>
                <a:lnTo>
                  <a:pt x="122465" y="174950"/>
                </a:lnTo>
                <a:close/>
                <a:moveTo>
                  <a:pt x="134076" y="174950"/>
                </a:moveTo>
                <a:lnTo>
                  <a:pt x="139396" y="177989"/>
                </a:lnTo>
                <a:lnTo>
                  <a:pt x="139396" y="184160"/>
                </a:lnTo>
                <a:lnTo>
                  <a:pt x="134076" y="174950"/>
                </a:lnTo>
                <a:close/>
                <a:moveTo>
                  <a:pt x="145718" y="174950"/>
                </a:moveTo>
                <a:lnTo>
                  <a:pt x="151037" y="177989"/>
                </a:lnTo>
                <a:lnTo>
                  <a:pt x="151037" y="184160"/>
                </a:lnTo>
                <a:lnTo>
                  <a:pt x="145718" y="174950"/>
                </a:lnTo>
                <a:close/>
                <a:moveTo>
                  <a:pt x="157329" y="174950"/>
                </a:moveTo>
                <a:lnTo>
                  <a:pt x="162648" y="177989"/>
                </a:lnTo>
                <a:lnTo>
                  <a:pt x="162648" y="184160"/>
                </a:lnTo>
                <a:lnTo>
                  <a:pt x="157329" y="174950"/>
                </a:lnTo>
                <a:close/>
                <a:moveTo>
                  <a:pt x="168971" y="174950"/>
                </a:moveTo>
                <a:lnTo>
                  <a:pt x="174290" y="177989"/>
                </a:lnTo>
                <a:lnTo>
                  <a:pt x="174290" y="184160"/>
                </a:lnTo>
                <a:lnTo>
                  <a:pt x="168971" y="174950"/>
                </a:lnTo>
                <a:close/>
                <a:moveTo>
                  <a:pt x="180551" y="174950"/>
                </a:moveTo>
                <a:lnTo>
                  <a:pt x="185871" y="177989"/>
                </a:lnTo>
                <a:lnTo>
                  <a:pt x="185871" y="184160"/>
                </a:lnTo>
                <a:lnTo>
                  <a:pt x="180551" y="174950"/>
                </a:lnTo>
                <a:close/>
                <a:moveTo>
                  <a:pt x="192193" y="174950"/>
                </a:moveTo>
                <a:lnTo>
                  <a:pt x="197512" y="177989"/>
                </a:lnTo>
                <a:lnTo>
                  <a:pt x="197512" y="184160"/>
                </a:lnTo>
                <a:lnTo>
                  <a:pt x="192193" y="174950"/>
                </a:lnTo>
                <a:close/>
                <a:moveTo>
                  <a:pt x="203804" y="174950"/>
                </a:moveTo>
                <a:lnTo>
                  <a:pt x="209123" y="178050"/>
                </a:lnTo>
                <a:lnTo>
                  <a:pt x="209123" y="184190"/>
                </a:lnTo>
                <a:lnTo>
                  <a:pt x="203804" y="174950"/>
                </a:lnTo>
                <a:close/>
                <a:moveTo>
                  <a:pt x="215446" y="174950"/>
                </a:moveTo>
                <a:lnTo>
                  <a:pt x="220765" y="178050"/>
                </a:lnTo>
                <a:lnTo>
                  <a:pt x="220765" y="184190"/>
                </a:lnTo>
                <a:lnTo>
                  <a:pt x="215446" y="174950"/>
                </a:lnTo>
                <a:close/>
                <a:moveTo>
                  <a:pt x="227057" y="174950"/>
                </a:moveTo>
                <a:lnTo>
                  <a:pt x="232376" y="178050"/>
                </a:lnTo>
                <a:lnTo>
                  <a:pt x="232376" y="184190"/>
                </a:lnTo>
                <a:lnTo>
                  <a:pt x="227057" y="174950"/>
                </a:lnTo>
                <a:close/>
                <a:moveTo>
                  <a:pt x="238668" y="174950"/>
                </a:moveTo>
                <a:lnTo>
                  <a:pt x="243987" y="178050"/>
                </a:lnTo>
                <a:lnTo>
                  <a:pt x="243987" y="184190"/>
                </a:lnTo>
                <a:lnTo>
                  <a:pt x="238668" y="174950"/>
                </a:lnTo>
                <a:close/>
                <a:moveTo>
                  <a:pt x="250279" y="174950"/>
                </a:moveTo>
                <a:lnTo>
                  <a:pt x="255598" y="178050"/>
                </a:lnTo>
                <a:lnTo>
                  <a:pt x="255598" y="184190"/>
                </a:lnTo>
                <a:lnTo>
                  <a:pt x="250279" y="174950"/>
                </a:lnTo>
                <a:close/>
                <a:moveTo>
                  <a:pt x="261890" y="174950"/>
                </a:moveTo>
                <a:lnTo>
                  <a:pt x="267210" y="178050"/>
                </a:lnTo>
                <a:lnTo>
                  <a:pt x="267210" y="184190"/>
                </a:lnTo>
                <a:lnTo>
                  <a:pt x="261890" y="174950"/>
                </a:lnTo>
                <a:close/>
                <a:moveTo>
                  <a:pt x="273532" y="174950"/>
                </a:moveTo>
                <a:lnTo>
                  <a:pt x="278851" y="178050"/>
                </a:lnTo>
                <a:lnTo>
                  <a:pt x="278851" y="184190"/>
                </a:lnTo>
                <a:lnTo>
                  <a:pt x="273532" y="174950"/>
                </a:lnTo>
                <a:close/>
                <a:moveTo>
                  <a:pt x="52525" y="175071"/>
                </a:moveTo>
                <a:lnTo>
                  <a:pt x="57844" y="184281"/>
                </a:lnTo>
                <a:lnTo>
                  <a:pt x="57844" y="184281"/>
                </a:lnTo>
                <a:lnTo>
                  <a:pt x="55351" y="182822"/>
                </a:lnTo>
                <a:lnTo>
                  <a:pt x="52525" y="181242"/>
                </a:lnTo>
                <a:lnTo>
                  <a:pt x="52525" y="175071"/>
                </a:lnTo>
                <a:close/>
                <a:moveTo>
                  <a:pt x="75777" y="175071"/>
                </a:moveTo>
                <a:lnTo>
                  <a:pt x="81097" y="184281"/>
                </a:lnTo>
                <a:lnTo>
                  <a:pt x="81097" y="184281"/>
                </a:lnTo>
                <a:lnTo>
                  <a:pt x="78604" y="182822"/>
                </a:lnTo>
                <a:lnTo>
                  <a:pt x="75777" y="181242"/>
                </a:lnTo>
                <a:lnTo>
                  <a:pt x="75777" y="175071"/>
                </a:lnTo>
                <a:close/>
                <a:moveTo>
                  <a:pt x="99030" y="175071"/>
                </a:moveTo>
                <a:lnTo>
                  <a:pt x="104349" y="184281"/>
                </a:lnTo>
                <a:lnTo>
                  <a:pt x="104349" y="184281"/>
                </a:lnTo>
                <a:lnTo>
                  <a:pt x="101857" y="182822"/>
                </a:lnTo>
                <a:lnTo>
                  <a:pt x="99030" y="181242"/>
                </a:lnTo>
                <a:lnTo>
                  <a:pt x="99030" y="175071"/>
                </a:lnTo>
                <a:close/>
                <a:moveTo>
                  <a:pt x="17661" y="175071"/>
                </a:moveTo>
                <a:lnTo>
                  <a:pt x="22980" y="184281"/>
                </a:lnTo>
                <a:lnTo>
                  <a:pt x="20518" y="182822"/>
                </a:lnTo>
                <a:lnTo>
                  <a:pt x="17661" y="181242"/>
                </a:lnTo>
                <a:lnTo>
                  <a:pt x="17661" y="175071"/>
                </a:lnTo>
                <a:close/>
                <a:moveTo>
                  <a:pt x="29302" y="175071"/>
                </a:moveTo>
                <a:lnTo>
                  <a:pt x="34622" y="184281"/>
                </a:lnTo>
                <a:lnTo>
                  <a:pt x="32160" y="182822"/>
                </a:lnTo>
                <a:lnTo>
                  <a:pt x="29302" y="181242"/>
                </a:lnTo>
                <a:lnTo>
                  <a:pt x="29302" y="175071"/>
                </a:lnTo>
                <a:close/>
                <a:moveTo>
                  <a:pt x="40883" y="175071"/>
                </a:moveTo>
                <a:lnTo>
                  <a:pt x="46202" y="184281"/>
                </a:lnTo>
                <a:lnTo>
                  <a:pt x="43740" y="182822"/>
                </a:lnTo>
                <a:lnTo>
                  <a:pt x="40883" y="181242"/>
                </a:lnTo>
                <a:lnTo>
                  <a:pt x="40883" y="175071"/>
                </a:lnTo>
                <a:close/>
                <a:moveTo>
                  <a:pt x="64136" y="175071"/>
                </a:moveTo>
                <a:lnTo>
                  <a:pt x="69455" y="184281"/>
                </a:lnTo>
                <a:lnTo>
                  <a:pt x="66993" y="182822"/>
                </a:lnTo>
                <a:lnTo>
                  <a:pt x="64136" y="181242"/>
                </a:lnTo>
                <a:lnTo>
                  <a:pt x="64136" y="175071"/>
                </a:lnTo>
                <a:close/>
                <a:moveTo>
                  <a:pt x="87389" y="175071"/>
                </a:moveTo>
                <a:lnTo>
                  <a:pt x="92708" y="184281"/>
                </a:lnTo>
                <a:lnTo>
                  <a:pt x="90246" y="182822"/>
                </a:lnTo>
                <a:lnTo>
                  <a:pt x="87389" y="181242"/>
                </a:lnTo>
                <a:lnTo>
                  <a:pt x="87389" y="175071"/>
                </a:lnTo>
                <a:close/>
                <a:moveTo>
                  <a:pt x="110611" y="175071"/>
                </a:moveTo>
                <a:lnTo>
                  <a:pt x="115930" y="184281"/>
                </a:lnTo>
                <a:lnTo>
                  <a:pt x="113468" y="182822"/>
                </a:lnTo>
                <a:lnTo>
                  <a:pt x="110611" y="181242"/>
                </a:lnTo>
                <a:lnTo>
                  <a:pt x="110611" y="175071"/>
                </a:lnTo>
                <a:close/>
                <a:moveTo>
                  <a:pt x="122222" y="175071"/>
                </a:moveTo>
                <a:lnTo>
                  <a:pt x="127541" y="184281"/>
                </a:lnTo>
                <a:lnTo>
                  <a:pt x="125079" y="182822"/>
                </a:lnTo>
                <a:lnTo>
                  <a:pt x="122222" y="181242"/>
                </a:lnTo>
                <a:lnTo>
                  <a:pt x="122222" y="175071"/>
                </a:lnTo>
                <a:close/>
                <a:moveTo>
                  <a:pt x="133864" y="175071"/>
                </a:moveTo>
                <a:lnTo>
                  <a:pt x="139183" y="184281"/>
                </a:lnTo>
                <a:lnTo>
                  <a:pt x="136721" y="182822"/>
                </a:lnTo>
                <a:lnTo>
                  <a:pt x="133864" y="181242"/>
                </a:lnTo>
                <a:lnTo>
                  <a:pt x="133864" y="175071"/>
                </a:lnTo>
                <a:close/>
                <a:moveTo>
                  <a:pt x="145475" y="175071"/>
                </a:moveTo>
                <a:lnTo>
                  <a:pt x="150794" y="184281"/>
                </a:lnTo>
                <a:lnTo>
                  <a:pt x="148332" y="182822"/>
                </a:lnTo>
                <a:lnTo>
                  <a:pt x="145475" y="181242"/>
                </a:lnTo>
                <a:lnTo>
                  <a:pt x="145475" y="175071"/>
                </a:lnTo>
                <a:close/>
                <a:moveTo>
                  <a:pt x="157116" y="175071"/>
                </a:moveTo>
                <a:lnTo>
                  <a:pt x="162436" y="184281"/>
                </a:lnTo>
                <a:lnTo>
                  <a:pt x="159974" y="182822"/>
                </a:lnTo>
                <a:lnTo>
                  <a:pt x="157116" y="181242"/>
                </a:lnTo>
                <a:lnTo>
                  <a:pt x="157116" y="175071"/>
                </a:lnTo>
                <a:close/>
                <a:moveTo>
                  <a:pt x="168727" y="175071"/>
                </a:moveTo>
                <a:lnTo>
                  <a:pt x="174047" y="184281"/>
                </a:lnTo>
                <a:lnTo>
                  <a:pt x="171585" y="182822"/>
                </a:lnTo>
                <a:lnTo>
                  <a:pt x="168727" y="181242"/>
                </a:lnTo>
                <a:lnTo>
                  <a:pt x="168727" y="175071"/>
                </a:lnTo>
                <a:close/>
                <a:moveTo>
                  <a:pt x="180339" y="175071"/>
                </a:moveTo>
                <a:lnTo>
                  <a:pt x="185658" y="184281"/>
                </a:lnTo>
                <a:lnTo>
                  <a:pt x="183165" y="182822"/>
                </a:lnTo>
                <a:lnTo>
                  <a:pt x="180339" y="181242"/>
                </a:lnTo>
                <a:lnTo>
                  <a:pt x="180339" y="175071"/>
                </a:lnTo>
                <a:close/>
                <a:moveTo>
                  <a:pt x="191950" y="175071"/>
                </a:moveTo>
                <a:lnTo>
                  <a:pt x="197269" y="184281"/>
                </a:lnTo>
                <a:lnTo>
                  <a:pt x="194807" y="182822"/>
                </a:lnTo>
                <a:lnTo>
                  <a:pt x="191950" y="181242"/>
                </a:lnTo>
                <a:lnTo>
                  <a:pt x="191950" y="175071"/>
                </a:lnTo>
                <a:close/>
                <a:moveTo>
                  <a:pt x="203591" y="175071"/>
                </a:moveTo>
                <a:lnTo>
                  <a:pt x="208911" y="184281"/>
                </a:lnTo>
                <a:lnTo>
                  <a:pt x="206418" y="182853"/>
                </a:lnTo>
                <a:lnTo>
                  <a:pt x="203591" y="181242"/>
                </a:lnTo>
                <a:lnTo>
                  <a:pt x="203591" y="175071"/>
                </a:lnTo>
                <a:close/>
                <a:moveTo>
                  <a:pt x="215202" y="175071"/>
                </a:moveTo>
                <a:lnTo>
                  <a:pt x="220522" y="184281"/>
                </a:lnTo>
                <a:lnTo>
                  <a:pt x="218060" y="182853"/>
                </a:lnTo>
                <a:lnTo>
                  <a:pt x="215202" y="181242"/>
                </a:lnTo>
                <a:lnTo>
                  <a:pt x="215202" y="175071"/>
                </a:lnTo>
                <a:close/>
                <a:moveTo>
                  <a:pt x="226783" y="175071"/>
                </a:moveTo>
                <a:lnTo>
                  <a:pt x="232103" y="184281"/>
                </a:lnTo>
                <a:lnTo>
                  <a:pt x="229640" y="182853"/>
                </a:lnTo>
                <a:lnTo>
                  <a:pt x="226783" y="181242"/>
                </a:lnTo>
                <a:lnTo>
                  <a:pt x="226783" y="175071"/>
                </a:lnTo>
                <a:close/>
                <a:moveTo>
                  <a:pt x="238425" y="175071"/>
                </a:moveTo>
                <a:lnTo>
                  <a:pt x="243744" y="184281"/>
                </a:lnTo>
                <a:lnTo>
                  <a:pt x="241282" y="182853"/>
                </a:lnTo>
                <a:lnTo>
                  <a:pt x="238425" y="181242"/>
                </a:lnTo>
                <a:lnTo>
                  <a:pt x="238425" y="175071"/>
                </a:lnTo>
                <a:close/>
                <a:moveTo>
                  <a:pt x="250036" y="175071"/>
                </a:moveTo>
                <a:lnTo>
                  <a:pt x="255355" y="184281"/>
                </a:lnTo>
                <a:lnTo>
                  <a:pt x="252893" y="182853"/>
                </a:lnTo>
                <a:lnTo>
                  <a:pt x="250036" y="181242"/>
                </a:lnTo>
                <a:lnTo>
                  <a:pt x="250036" y="175071"/>
                </a:lnTo>
                <a:close/>
                <a:moveTo>
                  <a:pt x="261678" y="175071"/>
                </a:moveTo>
                <a:lnTo>
                  <a:pt x="266997" y="184281"/>
                </a:lnTo>
                <a:lnTo>
                  <a:pt x="264535" y="182853"/>
                </a:lnTo>
                <a:lnTo>
                  <a:pt x="261678" y="181242"/>
                </a:lnTo>
                <a:lnTo>
                  <a:pt x="261678" y="175071"/>
                </a:lnTo>
                <a:close/>
                <a:moveTo>
                  <a:pt x="273289" y="175071"/>
                </a:moveTo>
                <a:lnTo>
                  <a:pt x="278608" y="184281"/>
                </a:lnTo>
                <a:lnTo>
                  <a:pt x="276146" y="182853"/>
                </a:lnTo>
                <a:lnTo>
                  <a:pt x="273289" y="181242"/>
                </a:lnTo>
                <a:lnTo>
                  <a:pt x="273289" y="175071"/>
                </a:lnTo>
                <a:close/>
                <a:moveTo>
                  <a:pt x="6050" y="175071"/>
                </a:moveTo>
                <a:lnTo>
                  <a:pt x="11369" y="184312"/>
                </a:lnTo>
                <a:lnTo>
                  <a:pt x="11369" y="184312"/>
                </a:lnTo>
                <a:lnTo>
                  <a:pt x="8907" y="182853"/>
                </a:lnTo>
                <a:lnTo>
                  <a:pt x="6050" y="181242"/>
                </a:lnTo>
                <a:lnTo>
                  <a:pt x="6050" y="175071"/>
                </a:lnTo>
                <a:close/>
                <a:moveTo>
                  <a:pt x="17418" y="175071"/>
                </a:moveTo>
                <a:lnTo>
                  <a:pt x="17418" y="181242"/>
                </a:lnTo>
                <a:lnTo>
                  <a:pt x="14560" y="182853"/>
                </a:lnTo>
                <a:lnTo>
                  <a:pt x="12098" y="184312"/>
                </a:lnTo>
                <a:lnTo>
                  <a:pt x="12098" y="184312"/>
                </a:lnTo>
                <a:lnTo>
                  <a:pt x="17418" y="175071"/>
                </a:lnTo>
                <a:close/>
                <a:moveTo>
                  <a:pt x="52251" y="175071"/>
                </a:moveTo>
                <a:lnTo>
                  <a:pt x="52251" y="181242"/>
                </a:lnTo>
                <a:lnTo>
                  <a:pt x="49394" y="182853"/>
                </a:lnTo>
                <a:lnTo>
                  <a:pt x="46932" y="184312"/>
                </a:lnTo>
                <a:lnTo>
                  <a:pt x="46932" y="184312"/>
                </a:lnTo>
                <a:lnTo>
                  <a:pt x="52251" y="175071"/>
                </a:lnTo>
                <a:close/>
                <a:moveTo>
                  <a:pt x="191676" y="175102"/>
                </a:moveTo>
                <a:lnTo>
                  <a:pt x="191676" y="181272"/>
                </a:lnTo>
                <a:lnTo>
                  <a:pt x="188849" y="182913"/>
                </a:lnTo>
                <a:lnTo>
                  <a:pt x="186357" y="184312"/>
                </a:lnTo>
                <a:lnTo>
                  <a:pt x="186357" y="184312"/>
                </a:lnTo>
                <a:lnTo>
                  <a:pt x="191676" y="175102"/>
                </a:lnTo>
                <a:close/>
                <a:moveTo>
                  <a:pt x="29029" y="175071"/>
                </a:moveTo>
                <a:lnTo>
                  <a:pt x="29029" y="181242"/>
                </a:lnTo>
                <a:lnTo>
                  <a:pt x="26172" y="182853"/>
                </a:lnTo>
                <a:lnTo>
                  <a:pt x="23710" y="184312"/>
                </a:lnTo>
                <a:lnTo>
                  <a:pt x="23710" y="184312"/>
                </a:lnTo>
                <a:lnTo>
                  <a:pt x="29029" y="175071"/>
                </a:lnTo>
                <a:close/>
                <a:moveTo>
                  <a:pt x="75504" y="175071"/>
                </a:moveTo>
                <a:lnTo>
                  <a:pt x="75504" y="181242"/>
                </a:lnTo>
                <a:lnTo>
                  <a:pt x="72647" y="182853"/>
                </a:lnTo>
                <a:lnTo>
                  <a:pt x="70185" y="184312"/>
                </a:lnTo>
                <a:lnTo>
                  <a:pt x="70185" y="184312"/>
                </a:lnTo>
                <a:lnTo>
                  <a:pt x="75504" y="175071"/>
                </a:lnTo>
                <a:close/>
                <a:moveTo>
                  <a:pt x="87115" y="175102"/>
                </a:moveTo>
                <a:lnTo>
                  <a:pt x="87115" y="181272"/>
                </a:lnTo>
                <a:lnTo>
                  <a:pt x="84288" y="182913"/>
                </a:lnTo>
                <a:lnTo>
                  <a:pt x="81796" y="184312"/>
                </a:lnTo>
                <a:lnTo>
                  <a:pt x="81796" y="184312"/>
                </a:lnTo>
                <a:lnTo>
                  <a:pt x="87115" y="175102"/>
                </a:lnTo>
                <a:close/>
                <a:moveTo>
                  <a:pt x="110368" y="175102"/>
                </a:moveTo>
                <a:lnTo>
                  <a:pt x="110368" y="181272"/>
                </a:lnTo>
                <a:lnTo>
                  <a:pt x="107541" y="182913"/>
                </a:lnTo>
                <a:lnTo>
                  <a:pt x="105048" y="184312"/>
                </a:lnTo>
                <a:lnTo>
                  <a:pt x="105048" y="184312"/>
                </a:lnTo>
                <a:lnTo>
                  <a:pt x="110368" y="175102"/>
                </a:lnTo>
                <a:close/>
                <a:moveTo>
                  <a:pt x="121979" y="175102"/>
                </a:moveTo>
                <a:lnTo>
                  <a:pt x="121979" y="181272"/>
                </a:lnTo>
                <a:lnTo>
                  <a:pt x="119122" y="182913"/>
                </a:lnTo>
                <a:lnTo>
                  <a:pt x="116660" y="184312"/>
                </a:lnTo>
                <a:lnTo>
                  <a:pt x="116660" y="184312"/>
                </a:lnTo>
                <a:lnTo>
                  <a:pt x="121979" y="175102"/>
                </a:lnTo>
                <a:close/>
                <a:moveTo>
                  <a:pt x="168484" y="175102"/>
                </a:moveTo>
                <a:lnTo>
                  <a:pt x="168484" y="181272"/>
                </a:lnTo>
                <a:lnTo>
                  <a:pt x="165627" y="182913"/>
                </a:lnTo>
                <a:lnTo>
                  <a:pt x="163165" y="184312"/>
                </a:lnTo>
                <a:lnTo>
                  <a:pt x="163165" y="184312"/>
                </a:lnTo>
                <a:lnTo>
                  <a:pt x="168484" y="175102"/>
                </a:lnTo>
                <a:close/>
                <a:moveTo>
                  <a:pt x="284657" y="175102"/>
                </a:moveTo>
                <a:lnTo>
                  <a:pt x="284657" y="181272"/>
                </a:lnTo>
                <a:lnTo>
                  <a:pt x="279337" y="184312"/>
                </a:lnTo>
                <a:lnTo>
                  <a:pt x="279337" y="184312"/>
                </a:lnTo>
                <a:lnTo>
                  <a:pt x="284657" y="175102"/>
                </a:lnTo>
                <a:close/>
                <a:moveTo>
                  <a:pt x="40610" y="175071"/>
                </a:moveTo>
                <a:lnTo>
                  <a:pt x="40610" y="181242"/>
                </a:lnTo>
                <a:lnTo>
                  <a:pt x="37783" y="182853"/>
                </a:lnTo>
                <a:lnTo>
                  <a:pt x="35290" y="184312"/>
                </a:lnTo>
                <a:lnTo>
                  <a:pt x="40610" y="175071"/>
                </a:lnTo>
                <a:close/>
                <a:moveTo>
                  <a:pt x="63862" y="175071"/>
                </a:moveTo>
                <a:lnTo>
                  <a:pt x="63862" y="181242"/>
                </a:lnTo>
                <a:lnTo>
                  <a:pt x="61005" y="182853"/>
                </a:lnTo>
                <a:lnTo>
                  <a:pt x="58543" y="184312"/>
                </a:lnTo>
                <a:lnTo>
                  <a:pt x="63862" y="175071"/>
                </a:lnTo>
                <a:close/>
                <a:moveTo>
                  <a:pt x="98757" y="175102"/>
                </a:moveTo>
                <a:lnTo>
                  <a:pt x="98757" y="181272"/>
                </a:lnTo>
                <a:lnTo>
                  <a:pt x="95899" y="182913"/>
                </a:lnTo>
                <a:lnTo>
                  <a:pt x="93437" y="184312"/>
                </a:lnTo>
                <a:lnTo>
                  <a:pt x="98757" y="175102"/>
                </a:lnTo>
                <a:close/>
                <a:moveTo>
                  <a:pt x="133590" y="175102"/>
                </a:moveTo>
                <a:lnTo>
                  <a:pt x="133590" y="181272"/>
                </a:lnTo>
                <a:lnTo>
                  <a:pt x="130733" y="182913"/>
                </a:lnTo>
                <a:lnTo>
                  <a:pt x="128271" y="184312"/>
                </a:lnTo>
                <a:lnTo>
                  <a:pt x="133590" y="175102"/>
                </a:lnTo>
                <a:close/>
                <a:moveTo>
                  <a:pt x="145232" y="175102"/>
                </a:moveTo>
                <a:lnTo>
                  <a:pt x="145232" y="181272"/>
                </a:lnTo>
                <a:lnTo>
                  <a:pt x="142374" y="182913"/>
                </a:lnTo>
                <a:lnTo>
                  <a:pt x="139912" y="184312"/>
                </a:lnTo>
                <a:lnTo>
                  <a:pt x="145232" y="175102"/>
                </a:lnTo>
                <a:close/>
                <a:moveTo>
                  <a:pt x="156843" y="175102"/>
                </a:moveTo>
                <a:lnTo>
                  <a:pt x="156843" y="181272"/>
                </a:lnTo>
                <a:lnTo>
                  <a:pt x="153986" y="182913"/>
                </a:lnTo>
                <a:lnTo>
                  <a:pt x="151523" y="184312"/>
                </a:lnTo>
                <a:lnTo>
                  <a:pt x="156843" y="175102"/>
                </a:lnTo>
                <a:close/>
                <a:moveTo>
                  <a:pt x="180065" y="175102"/>
                </a:moveTo>
                <a:lnTo>
                  <a:pt x="180065" y="181272"/>
                </a:lnTo>
                <a:lnTo>
                  <a:pt x="177208" y="182913"/>
                </a:lnTo>
                <a:lnTo>
                  <a:pt x="174746" y="184312"/>
                </a:lnTo>
                <a:lnTo>
                  <a:pt x="180065" y="175102"/>
                </a:lnTo>
                <a:close/>
                <a:moveTo>
                  <a:pt x="203318" y="175102"/>
                </a:moveTo>
                <a:lnTo>
                  <a:pt x="203318" y="181272"/>
                </a:lnTo>
                <a:lnTo>
                  <a:pt x="200461" y="182913"/>
                </a:lnTo>
                <a:lnTo>
                  <a:pt x="197999" y="184312"/>
                </a:lnTo>
                <a:lnTo>
                  <a:pt x="203318" y="175102"/>
                </a:lnTo>
                <a:close/>
                <a:moveTo>
                  <a:pt x="214929" y="175102"/>
                </a:moveTo>
                <a:lnTo>
                  <a:pt x="214929" y="181242"/>
                </a:lnTo>
                <a:lnTo>
                  <a:pt x="212072" y="182853"/>
                </a:lnTo>
                <a:lnTo>
                  <a:pt x="209610" y="184312"/>
                </a:lnTo>
                <a:lnTo>
                  <a:pt x="214929" y="175102"/>
                </a:lnTo>
                <a:close/>
                <a:moveTo>
                  <a:pt x="226570" y="175102"/>
                </a:moveTo>
                <a:lnTo>
                  <a:pt x="226570" y="181242"/>
                </a:lnTo>
                <a:lnTo>
                  <a:pt x="223713" y="182853"/>
                </a:lnTo>
                <a:lnTo>
                  <a:pt x="221251" y="184312"/>
                </a:lnTo>
                <a:lnTo>
                  <a:pt x="226570" y="175102"/>
                </a:lnTo>
                <a:close/>
                <a:moveTo>
                  <a:pt x="238182" y="175102"/>
                </a:moveTo>
                <a:lnTo>
                  <a:pt x="238182" y="181242"/>
                </a:lnTo>
                <a:lnTo>
                  <a:pt x="235355" y="182853"/>
                </a:lnTo>
                <a:lnTo>
                  <a:pt x="232862" y="184312"/>
                </a:lnTo>
                <a:lnTo>
                  <a:pt x="238182" y="175102"/>
                </a:lnTo>
                <a:close/>
                <a:moveTo>
                  <a:pt x="249793" y="175102"/>
                </a:moveTo>
                <a:lnTo>
                  <a:pt x="249793" y="181242"/>
                </a:lnTo>
                <a:lnTo>
                  <a:pt x="246936" y="182853"/>
                </a:lnTo>
                <a:lnTo>
                  <a:pt x="244474" y="184312"/>
                </a:lnTo>
                <a:lnTo>
                  <a:pt x="249793" y="175102"/>
                </a:lnTo>
                <a:close/>
                <a:moveTo>
                  <a:pt x="261404" y="175102"/>
                </a:moveTo>
                <a:lnTo>
                  <a:pt x="261404" y="181242"/>
                </a:lnTo>
                <a:lnTo>
                  <a:pt x="258547" y="182853"/>
                </a:lnTo>
                <a:lnTo>
                  <a:pt x="256085" y="184312"/>
                </a:lnTo>
                <a:lnTo>
                  <a:pt x="261404" y="175102"/>
                </a:lnTo>
                <a:close/>
                <a:moveTo>
                  <a:pt x="273046" y="175102"/>
                </a:moveTo>
                <a:lnTo>
                  <a:pt x="273046" y="181272"/>
                </a:lnTo>
                <a:lnTo>
                  <a:pt x="270188" y="182913"/>
                </a:lnTo>
                <a:lnTo>
                  <a:pt x="267726" y="184312"/>
                </a:lnTo>
                <a:lnTo>
                  <a:pt x="273046" y="175102"/>
                </a:lnTo>
                <a:close/>
                <a:moveTo>
                  <a:pt x="5898" y="181454"/>
                </a:moveTo>
                <a:lnTo>
                  <a:pt x="8755" y="183096"/>
                </a:lnTo>
                <a:lnTo>
                  <a:pt x="11217" y="184524"/>
                </a:lnTo>
                <a:lnTo>
                  <a:pt x="578" y="184524"/>
                </a:lnTo>
                <a:lnTo>
                  <a:pt x="5898" y="181454"/>
                </a:lnTo>
                <a:close/>
                <a:moveTo>
                  <a:pt x="17509" y="181454"/>
                </a:moveTo>
                <a:lnTo>
                  <a:pt x="20366" y="183096"/>
                </a:lnTo>
                <a:lnTo>
                  <a:pt x="22828" y="184524"/>
                </a:lnTo>
                <a:lnTo>
                  <a:pt x="12190" y="184524"/>
                </a:lnTo>
                <a:lnTo>
                  <a:pt x="14682" y="183096"/>
                </a:lnTo>
                <a:lnTo>
                  <a:pt x="17509" y="181454"/>
                </a:lnTo>
                <a:close/>
                <a:moveTo>
                  <a:pt x="29150" y="181454"/>
                </a:moveTo>
                <a:lnTo>
                  <a:pt x="32008" y="183096"/>
                </a:lnTo>
                <a:lnTo>
                  <a:pt x="34470" y="184524"/>
                </a:lnTo>
                <a:lnTo>
                  <a:pt x="23831" y="184524"/>
                </a:lnTo>
                <a:lnTo>
                  <a:pt x="26293" y="183096"/>
                </a:lnTo>
                <a:lnTo>
                  <a:pt x="29150" y="181454"/>
                </a:lnTo>
                <a:close/>
                <a:moveTo>
                  <a:pt x="40762" y="181454"/>
                </a:moveTo>
                <a:lnTo>
                  <a:pt x="43619" y="183096"/>
                </a:lnTo>
                <a:lnTo>
                  <a:pt x="46081" y="184524"/>
                </a:lnTo>
                <a:lnTo>
                  <a:pt x="35442" y="184524"/>
                </a:lnTo>
                <a:lnTo>
                  <a:pt x="37935" y="183096"/>
                </a:lnTo>
                <a:lnTo>
                  <a:pt x="40762" y="181454"/>
                </a:lnTo>
                <a:close/>
                <a:moveTo>
                  <a:pt x="52403" y="181454"/>
                </a:moveTo>
                <a:lnTo>
                  <a:pt x="55260" y="183096"/>
                </a:lnTo>
                <a:lnTo>
                  <a:pt x="57722" y="184524"/>
                </a:lnTo>
                <a:lnTo>
                  <a:pt x="47084" y="184524"/>
                </a:lnTo>
                <a:lnTo>
                  <a:pt x="49546" y="183096"/>
                </a:lnTo>
                <a:lnTo>
                  <a:pt x="52403" y="181454"/>
                </a:lnTo>
                <a:close/>
                <a:moveTo>
                  <a:pt x="64014" y="181454"/>
                </a:moveTo>
                <a:lnTo>
                  <a:pt x="66871" y="183096"/>
                </a:lnTo>
                <a:lnTo>
                  <a:pt x="69334" y="184524"/>
                </a:lnTo>
                <a:lnTo>
                  <a:pt x="58695" y="184524"/>
                </a:lnTo>
                <a:lnTo>
                  <a:pt x="61187" y="183096"/>
                </a:lnTo>
                <a:lnTo>
                  <a:pt x="64014" y="181454"/>
                </a:lnTo>
                <a:close/>
                <a:moveTo>
                  <a:pt x="75625" y="181454"/>
                </a:moveTo>
                <a:lnTo>
                  <a:pt x="78452" y="183096"/>
                </a:lnTo>
                <a:lnTo>
                  <a:pt x="80945" y="184524"/>
                </a:lnTo>
                <a:lnTo>
                  <a:pt x="70306" y="184524"/>
                </a:lnTo>
                <a:lnTo>
                  <a:pt x="72768" y="183096"/>
                </a:lnTo>
                <a:lnTo>
                  <a:pt x="75625" y="181454"/>
                </a:lnTo>
                <a:close/>
                <a:moveTo>
                  <a:pt x="87237" y="181454"/>
                </a:moveTo>
                <a:lnTo>
                  <a:pt x="90094" y="183096"/>
                </a:lnTo>
                <a:lnTo>
                  <a:pt x="92556" y="184524"/>
                </a:lnTo>
                <a:lnTo>
                  <a:pt x="81917" y="184524"/>
                </a:lnTo>
                <a:lnTo>
                  <a:pt x="84379" y="183096"/>
                </a:lnTo>
                <a:lnTo>
                  <a:pt x="87237" y="181454"/>
                </a:lnTo>
                <a:close/>
                <a:moveTo>
                  <a:pt x="98878" y="181454"/>
                </a:moveTo>
                <a:lnTo>
                  <a:pt x="101705" y="183096"/>
                </a:lnTo>
                <a:lnTo>
                  <a:pt x="104197" y="184524"/>
                </a:lnTo>
                <a:lnTo>
                  <a:pt x="93559" y="184524"/>
                </a:lnTo>
                <a:lnTo>
                  <a:pt x="96021" y="183096"/>
                </a:lnTo>
                <a:lnTo>
                  <a:pt x="98878" y="181454"/>
                </a:lnTo>
                <a:close/>
                <a:moveTo>
                  <a:pt x="110489" y="181454"/>
                </a:moveTo>
                <a:lnTo>
                  <a:pt x="113346" y="183096"/>
                </a:lnTo>
                <a:lnTo>
                  <a:pt x="115809" y="184524"/>
                </a:lnTo>
                <a:lnTo>
                  <a:pt x="105170" y="184524"/>
                </a:lnTo>
                <a:lnTo>
                  <a:pt x="107632" y="183096"/>
                </a:lnTo>
                <a:lnTo>
                  <a:pt x="110489" y="181454"/>
                </a:lnTo>
                <a:close/>
                <a:moveTo>
                  <a:pt x="122131" y="181454"/>
                </a:moveTo>
                <a:lnTo>
                  <a:pt x="124958" y="183096"/>
                </a:lnTo>
                <a:lnTo>
                  <a:pt x="127450" y="184524"/>
                </a:lnTo>
                <a:lnTo>
                  <a:pt x="116812" y="184524"/>
                </a:lnTo>
                <a:lnTo>
                  <a:pt x="119274" y="183096"/>
                </a:lnTo>
                <a:lnTo>
                  <a:pt x="122131" y="181454"/>
                </a:lnTo>
                <a:close/>
                <a:moveTo>
                  <a:pt x="133742" y="181454"/>
                </a:moveTo>
                <a:lnTo>
                  <a:pt x="136599" y="183096"/>
                </a:lnTo>
                <a:lnTo>
                  <a:pt x="139061" y="184524"/>
                </a:lnTo>
                <a:lnTo>
                  <a:pt x="128423" y="184524"/>
                </a:lnTo>
                <a:lnTo>
                  <a:pt x="130885" y="183096"/>
                </a:lnTo>
                <a:lnTo>
                  <a:pt x="133742" y="181454"/>
                </a:lnTo>
                <a:close/>
                <a:moveTo>
                  <a:pt x="145323" y="181454"/>
                </a:moveTo>
                <a:lnTo>
                  <a:pt x="148180" y="183096"/>
                </a:lnTo>
                <a:lnTo>
                  <a:pt x="150642" y="184524"/>
                </a:lnTo>
                <a:lnTo>
                  <a:pt x="140004" y="184524"/>
                </a:lnTo>
                <a:lnTo>
                  <a:pt x="142496" y="183096"/>
                </a:lnTo>
                <a:lnTo>
                  <a:pt x="145323" y="181454"/>
                </a:lnTo>
                <a:close/>
                <a:moveTo>
                  <a:pt x="156964" y="181454"/>
                </a:moveTo>
                <a:lnTo>
                  <a:pt x="159822" y="183096"/>
                </a:lnTo>
                <a:lnTo>
                  <a:pt x="162284" y="184524"/>
                </a:lnTo>
                <a:lnTo>
                  <a:pt x="151645" y="184524"/>
                </a:lnTo>
                <a:lnTo>
                  <a:pt x="154107" y="183096"/>
                </a:lnTo>
                <a:lnTo>
                  <a:pt x="156964" y="181454"/>
                </a:lnTo>
                <a:close/>
                <a:moveTo>
                  <a:pt x="168575" y="181454"/>
                </a:moveTo>
                <a:lnTo>
                  <a:pt x="171433" y="183096"/>
                </a:lnTo>
                <a:lnTo>
                  <a:pt x="173895" y="184524"/>
                </a:lnTo>
                <a:lnTo>
                  <a:pt x="163256" y="184524"/>
                </a:lnTo>
                <a:lnTo>
                  <a:pt x="165749" y="183096"/>
                </a:lnTo>
                <a:lnTo>
                  <a:pt x="168575" y="181454"/>
                </a:lnTo>
                <a:close/>
                <a:moveTo>
                  <a:pt x="180217" y="181454"/>
                </a:moveTo>
                <a:lnTo>
                  <a:pt x="183074" y="183096"/>
                </a:lnTo>
                <a:lnTo>
                  <a:pt x="185536" y="184524"/>
                </a:lnTo>
                <a:lnTo>
                  <a:pt x="174898" y="184524"/>
                </a:lnTo>
                <a:lnTo>
                  <a:pt x="177360" y="183096"/>
                </a:lnTo>
                <a:lnTo>
                  <a:pt x="180217" y="181454"/>
                </a:lnTo>
                <a:close/>
                <a:moveTo>
                  <a:pt x="191828" y="181454"/>
                </a:moveTo>
                <a:lnTo>
                  <a:pt x="194685" y="183096"/>
                </a:lnTo>
                <a:lnTo>
                  <a:pt x="197147" y="184524"/>
                </a:lnTo>
                <a:lnTo>
                  <a:pt x="186509" y="184524"/>
                </a:lnTo>
                <a:lnTo>
                  <a:pt x="189001" y="183096"/>
                </a:lnTo>
                <a:lnTo>
                  <a:pt x="191828" y="181454"/>
                </a:lnTo>
                <a:close/>
                <a:moveTo>
                  <a:pt x="203470" y="181454"/>
                </a:moveTo>
                <a:lnTo>
                  <a:pt x="206327" y="183096"/>
                </a:lnTo>
                <a:lnTo>
                  <a:pt x="208789" y="184524"/>
                </a:lnTo>
                <a:lnTo>
                  <a:pt x="198151" y="184524"/>
                </a:lnTo>
                <a:lnTo>
                  <a:pt x="200613" y="183096"/>
                </a:lnTo>
                <a:lnTo>
                  <a:pt x="203470" y="181454"/>
                </a:lnTo>
                <a:close/>
                <a:moveTo>
                  <a:pt x="215051" y="181454"/>
                </a:moveTo>
                <a:lnTo>
                  <a:pt x="217908" y="183096"/>
                </a:lnTo>
                <a:lnTo>
                  <a:pt x="220370" y="184524"/>
                </a:lnTo>
                <a:lnTo>
                  <a:pt x="209731" y="184524"/>
                </a:lnTo>
                <a:lnTo>
                  <a:pt x="212193" y="183096"/>
                </a:lnTo>
                <a:lnTo>
                  <a:pt x="215051" y="181454"/>
                </a:lnTo>
                <a:close/>
                <a:moveTo>
                  <a:pt x="226692" y="181454"/>
                </a:moveTo>
                <a:lnTo>
                  <a:pt x="229519" y="183096"/>
                </a:lnTo>
                <a:lnTo>
                  <a:pt x="232011" y="184524"/>
                </a:lnTo>
                <a:lnTo>
                  <a:pt x="221373" y="184524"/>
                </a:lnTo>
                <a:lnTo>
                  <a:pt x="223835" y="183096"/>
                </a:lnTo>
                <a:lnTo>
                  <a:pt x="226692" y="181454"/>
                </a:lnTo>
                <a:close/>
                <a:moveTo>
                  <a:pt x="238303" y="181454"/>
                </a:moveTo>
                <a:lnTo>
                  <a:pt x="241160" y="183096"/>
                </a:lnTo>
                <a:lnTo>
                  <a:pt x="243622" y="184524"/>
                </a:lnTo>
                <a:lnTo>
                  <a:pt x="232984" y="184524"/>
                </a:lnTo>
                <a:lnTo>
                  <a:pt x="235446" y="183096"/>
                </a:lnTo>
                <a:lnTo>
                  <a:pt x="238303" y="181454"/>
                </a:lnTo>
                <a:close/>
                <a:moveTo>
                  <a:pt x="249945" y="181454"/>
                </a:moveTo>
                <a:lnTo>
                  <a:pt x="252772" y="183096"/>
                </a:lnTo>
                <a:lnTo>
                  <a:pt x="255264" y="184524"/>
                </a:lnTo>
                <a:lnTo>
                  <a:pt x="244626" y="184524"/>
                </a:lnTo>
                <a:lnTo>
                  <a:pt x="247088" y="183096"/>
                </a:lnTo>
                <a:lnTo>
                  <a:pt x="249945" y="181454"/>
                </a:lnTo>
                <a:close/>
                <a:moveTo>
                  <a:pt x="261556" y="181454"/>
                </a:moveTo>
                <a:lnTo>
                  <a:pt x="264413" y="183096"/>
                </a:lnTo>
                <a:lnTo>
                  <a:pt x="266875" y="184524"/>
                </a:lnTo>
                <a:lnTo>
                  <a:pt x="256237" y="184524"/>
                </a:lnTo>
                <a:lnTo>
                  <a:pt x="258699" y="183096"/>
                </a:lnTo>
                <a:lnTo>
                  <a:pt x="261556" y="181454"/>
                </a:lnTo>
                <a:close/>
                <a:moveTo>
                  <a:pt x="273198" y="181454"/>
                </a:moveTo>
                <a:lnTo>
                  <a:pt x="276024" y="183096"/>
                </a:lnTo>
                <a:lnTo>
                  <a:pt x="278517" y="184524"/>
                </a:lnTo>
                <a:lnTo>
                  <a:pt x="267878" y="184524"/>
                </a:lnTo>
                <a:lnTo>
                  <a:pt x="270340" y="183096"/>
                </a:lnTo>
                <a:lnTo>
                  <a:pt x="273198" y="181454"/>
                </a:lnTo>
                <a:close/>
                <a:moveTo>
                  <a:pt x="11217" y="184767"/>
                </a:moveTo>
                <a:lnTo>
                  <a:pt x="5898" y="187837"/>
                </a:lnTo>
                <a:lnTo>
                  <a:pt x="578" y="184767"/>
                </a:lnTo>
                <a:close/>
                <a:moveTo>
                  <a:pt x="22828" y="184767"/>
                </a:moveTo>
                <a:lnTo>
                  <a:pt x="17509" y="187837"/>
                </a:lnTo>
                <a:lnTo>
                  <a:pt x="12190" y="184767"/>
                </a:lnTo>
                <a:close/>
                <a:moveTo>
                  <a:pt x="34470" y="184767"/>
                </a:moveTo>
                <a:lnTo>
                  <a:pt x="29150" y="187837"/>
                </a:lnTo>
                <a:lnTo>
                  <a:pt x="23831" y="184767"/>
                </a:lnTo>
                <a:close/>
                <a:moveTo>
                  <a:pt x="46081" y="184767"/>
                </a:moveTo>
                <a:lnTo>
                  <a:pt x="40762" y="187837"/>
                </a:lnTo>
                <a:lnTo>
                  <a:pt x="35442" y="184767"/>
                </a:lnTo>
                <a:close/>
                <a:moveTo>
                  <a:pt x="57722" y="184767"/>
                </a:moveTo>
                <a:lnTo>
                  <a:pt x="52403" y="187837"/>
                </a:lnTo>
                <a:lnTo>
                  <a:pt x="47084" y="184767"/>
                </a:lnTo>
                <a:close/>
                <a:moveTo>
                  <a:pt x="69334" y="184767"/>
                </a:moveTo>
                <a:lnTo>
                  <a:pt x="64014" y="187837"/>
                </a:lnTo>
                <a:lnTo>
                  <a:pt x="58695" y="184767"/>
                </a:lnTo>
                <a:close/>
                <a:moveTo>
                  <a:pt x="80945" y="184767"/>
                </a:moveTo>
                <a:lnTo>
                  <a:pt x="75625" y="187837"/>
                </a:lnTo>
                <a:lnTo>
                  <a:pt x="70306" y="184767"/>
                </a:lnTo>
                <a:close/>
                <a:moveTo>
                  <a:pt x="92556" y="184767"/>
                </a:moveTo>
                <a:lnTo>
                  <a:pt x="87237" y="187837"/>
                </a:lnTo>
                <a:lnTo>
                  <a:pt x="81917" y="184767"/>
                </a:lnTo>
                <a:close/>
                <a:moveTo>
                  <a:pt x="104197" y="184767"/>
                </a:moveTo>
                <a:lnTo>
                  <a:pt x="98878" y="187837"/>
                </a:lnTo>
                <a:lnTo>
                  <a:pt x="93559" y="184767"/>
                </a:lnTo>
                <a:close/>
                <a:moveTo>
                  <a:pt x="115809" y="184767"/>
                </a:moveTo>
                <a:lnTo>
                  <a:pt x="110489" y="187837"/>
                </a:lnTo>
                <a:lnTo>
                  <a:pt x="105170" y="184767"/>
                </a:lnTo>
                <a:close/>
                <a:moveTo>
                  <a:pt x="127450" y="184767"/>
                </a:moveTo>
                <a:lnTo>
                  <a:pt x="122131" y="187837"/>
                </a:lnTo>
                <a:lnTo>
                  <a:pt x="116812" y="184767"/>
                </a:lnTo>
                <a:close/>
                <a:moveTo>
                  <a:pt x="139061" y="184767"/>
                </a:moveTo>
                <a:lnTo>
                  <a:pt x="133742" y="187837"/>
                </a:lnTo>
                <a:lnTo>
                  <a:pt x="128423" y="184767"/>
                </a:lnTo>
                <a:close/>
                <a:moveTo>
                  <a:pt x="150642" y="184767"/>
                </a:moveTo>
                <a:lnTo>
                  <a:pt x="145323" y="187837"/>
                </a:lnTo>
                <a:lnTo>
                  <a:pt x="140004" y="184767"/>
                </a:lnTo>
                <a:close/>
                <a:moveTo>
                  <a:pt x="162284" y="184767"/>
                </a:moveTo>
                <a:lnTo>
                  <a:pt x="156964" y="187837"/>
                </a:lnTo>
                <a:lnTo>
                  <a:pt x="151645" y="184767"/>
                </a:lnTo>
                <a:close/>
                <a:moveTo>
                  <a:pt x="173895" y="184767"/>
                </a:moveTo>
                <a:lnTo>
                  <a:pt x="168575" y="187837"/>
                </a:lnTo>
                <a:lnTo>
                  <a:pt x="163256" y="184767"/>
                </a:lnTo>
                <a:close/>
                <a:moveTo>
                  <a:pt x="185536" y="184767"/>
                </a:moveTo>
                <a:lnTo>
                  <a:pt x="180217" y="187837"/>
                </a:lnTo>
                <a:lnTo>
                  <a:pt x="174898" y="184767"/>
                </a:lnTo>
                <a:close/>
                <a:moveTo>
                  <a:pt x="197147" y="184767"/>
                </a:moveTo>
                <a:lnTo>
                  <a:pt x="191828" y="187837"/>
                </a:lnTo>
                <a:lnTo>
                  <a:pt x="186509" y="184767"/>
                </a:lnTo>
                <a:close/>
                <a:moveTo>
                  <a:pt x="208789" y="184767"/>
                </a:moveTo>
                <a:lnTo>
                  <a:pt x="203470" y="187837"/>
                </a:lnTo>
                <a:lnTo>
                  <a:pt x="198151" y="184767"/>
                </a:lnTo>
                <a:close/>
                <a:moveTo>
                  <a:pt x="220370" y="184767"/>
                </a:moveTo>
                <a:lnTo>
                  <a:pt x="215051" y="187837"/>
                </a:lnTo>
                <a:lnTo>
                  <a:pt x="209731" y="184767"/>
                </a:lnTo>
                <a:close/>
                <a:moveTo>
                  <a:pt x="232011" y="184767"/>
                </a:moveTo>
                <a:lnTo>
                  <a:pt x="226692" y="187837"/>
                </a:lnTo>
                <a:lnTo>
                  <a:pt x="221373" y="184767"/>
                </a:lnTo>
                <a:close/>
                <a:moveTo>
                  <a:pt x="243622" y="184767"/>
                </a:moveTo>
                <a:lnTo>
                  <a:pt x="238303" y="187837"/>
                </a:lnTo>
                <a:lnTo>
                  <a:pt x="232984" y="184767"/>
                </a:lnTo>
                <a:close/>
                <a:moveTo>
                  <a:pt x="255264" y="184767"/>
                </a:moveTo>
                <a:lnTo>
                  <a:pt x="249945" y="187837"/>
                </a:lnTo>
                <a:lnTo>
                  <a:pt x="244626" y="184767"/>
                </a:lnTo>
                <a:close/>
                <a:moveTo>
                  <a:pt x="266875" y="184767"/>
                </a:moveTo>
                <a:lnTo>
                  <a:pt x="261556" y="187837"/>
                </a:lnTo>
                <a:lnTo>
                  <a:pt x="256237" y="184767"/>
                </a:lnTo>
                <a:close/>
                <a:moveTo>
                  <a:pt x="278517" y="184767"/>
                </a:moveTo>
                <a:lnTo>
                  <a:pt x="273198" y="187837"/>
                </a:lnTo>
                <a:lnTo>
                  <a:pt x="267878" y="184767"/>
                </a:lnTo>
                <a:close/>
                <a:moveTo>
                  <a:pt x="214" y="185132"/>
                </a:moveTo>
                <a:lnTo>
                  <a:pt x="214" y="191242"/>
                </a:lnTo>
                <a:lnTo>
                  <a:pt x="291" y="191286"/>
                </a:lnTo>
                <a:lnTo>
                  <a:pt x="291" y="191286"/>
                </a:lnTo>
                <a:cubicBezTo>
                  <a:pt x="266" y="191254"/>
                  <a:pt x="244" y="191207"/>
                  <a:pt x="244" y="191181"/>
                </a:cubicBezTo>
                <a:lnTo>
                  <a:pt x="244" y="185132"/>
                </a:lnTo>
                <a:close/>
                <a:moveTo>
                  <a:pt x="291" y="191286"/>
                </a:moveTo>
                <a:cubicBezTo>
                  <a:pt x="295" y="191292"/>
                  <a:pt x="300" y="191298"/>
                  <a:pt x="305" y="191303"/>
                </a:cubicBezTo>
                <a:lnTo>
                  <a:pt x="3116" y="192924"/>
                </a:lnTo>
                <a:lnTo>
                  <a:pt x="3116" y="192924"/>
                </a:lnTo>
                <a:lnTo>
                  <a:pt x="291" y="191286"/>
                </a:lnTo>
                <a:close/>
                <a:moveTo>
                  <a:pt x="11369" y="184980"/>
                </a:moveTo>
                <a:lnTo>
                  <a:pt x="6050" y="194190"/>
                </a:lnTo>
                <a:lnTo>
                  <a:pt x="6050" y="188081"/>
                </a:lnTo>
                <a:lnTo>
                  <a:pt x="11369" y="184980"/>
                </a:lnTo>
                <a:close/>
                <a:moveTo>
                  <a:pt x="34622" y="184980"/>
                </a:moveTo>
                <a:lnTo>
                  <a:pt x="29302" y="194190"/>
                </a:lnTo>
                <a:lnTo>
                  <a:pt x="29302" y="188081"/>
                </a:lnTo>
                <a:lnTo>
                  <a:pt x="34622" y="184980"/>
                </a:lnTo>
                <a:close/>
                <a:moveTo>
                  <a:pt x="46202" y="184980"/>
                </a:moveTo>
                <a:lnTo>
                  <a:pt x="40883" y="194190"/>
                </a:lnTo>
                <a:lnTo>
                  <a:pt x="40883" y="188081"/>
                </a:lnTo>
                <a:lnTo>
                  <a:pt x="46202" y="184980"/>
                </a:lnTo>
                <a:close/>
                <a:moveTo>
                  <a:pt x="57844" y="184980"/>
                </a:moveTo>
                <a:lnTo>
                  <a:pt x="52525" y="194190"/>
                </a:lnTo>
                <a:lnTo>
                  <a:pt x="52525" y="188081"/>
                </a:lnTo>
                <a:lnTo>
                  <a:pt x="57844" y="184980"/>
                </a:lnTo>
                <a:close/>
                <a:moveTo>
                  <a:pt x="69455" y="184980"/>
                </a:moveTo>
                <a:lnTo>
                  <a:pt x="64136" y="194190"/>
                </a:lnTo>
                <a:lnTo>
                  <a:pt x="64136" y="188081"/>
                </a:lnTo>
                <a:lnTo>
                  <a:pt x="69455" y="184980"/>
                </a:lnTo>
                <a:close/>
                <a:moveTo>
                  <a:pt x="81097" y="184980"/>
                </a:moveTo>
                <a:lnTo>
                  <a:pt x="75777" y="194190"/>
                </a:lnTo>
                <a:lnTo>
                  <a:pt x="75777" y="188081"/>
                </a:lnTo>
                <a:lnTo>
                  <a:pt x="81097" y="184980"/>
                </a:lnTo>
                <a:close/>
                <a:moveTo>
                  <a:pt x="92708" y="184980"/>
                </a:moveTo>
                <a:lnTo>
                  <a:pt x="87389" y="194190"/>
                </a:lnTo>
                <a:lnTo>
                  <a:pt x="87389" y="188081"/>
                </a:lnTo>
                <a:lnTo>
                  <a:pt x="92708" y="184980"/>
                </a:lnTo>
                <a:close/>
                <a:moveTo>
                  <a:pt x="104349" y="184980"/>
                </a:moveTo>
                <a:lnTo>
                  <a:pt x="99030" y="194190"/>
                </a:lnTo>
                <a:lnTo>
                  <a:pt x="99030" y="188081"/>
                </a:lnTo>
                <a:lnTo>
                  <a:pt x="104349" y="184980"/>
                </a:lnTo>
                <a:close/>
                <a:moveTo>
                  <a:pt x="115930" y="184980"/>
                </a:moveTo>
                <a:lnTo>
                  <a:pt x="110611" y="194190"/>
                </a:lnTo>
                <a:lnTo>
                  <a:pt x="110611" y="188081"/>
                </a:lnTo>
                <a:lnTo>
                  <a:pt x="115930" y="184980"/>
                </a:lnTo>
                <a:close/>
                <a:moveTo>
                  <a:pt x="127541" y="184980"/>
                </a:moveTo>
                <a:lnTo>
                  <a:pt x="122222" y="194190"/>
                </a:lnTo>
                <a:lnTo>
                  <a:pt x="122222" y="188081"/>
                </a:lnTo>
                <a:lnTo>
                  <a:pt x="127541" y="184980"/>
                </a:lnTo>
                <a:close/>
                <a:moveTo>
                  <a:pt x="139183" y="184980"/>
                </a:moveTo>
                <a:lnTo>
                  <a:pt x="133864" y="194190"/>
                </a:lnTo>
                <a:lnTo>
                  <a:pt x="133864" y="188081"/>
                </a:lnTo>
                <a:lnTo>
                  <a:pt x="139183" y="184980"/>
                </a:lnTo>
                <a:close/>
                <a:moveTo>
                  <a:pt x="150794" y="184980"/>
                </a:moveTo>
                <a:lnTo>
                  <a:pt x="145475" y="194190"/>
                </a:lnTo>
                <a:lnTo>
                  <a:pt x="145475" y="188081"/>
                </a:lnTo>
                <a:lnTo>
                  <a:pt x="150794" y="184980"/>
                </a:lnTo>
                <a:close/>
                <a:moveTo>
                  <a:pt x="162436" y="184980"/>
                </a:moveTo>
                <a:lnTo>
                  <a:pt x="157116" y="194190"/>
                </a:lnTo>
                <a:lnTo>
                  <a:pt x="157116" y="188081"/>
                </a:lnTo>
                <a:lnTo>
                  <a:pt x="162436" y="184980"/>
                </a:lnTo>
                <a:close/>
                <a:moveTo>
                  <a:pt x="174047" y="184980"/>
                </a:moveTo>
                <a:lnTo>
                  <a:pt x="168727" y="194190"/>
                </a:lnTo>
                <a:lnTo>
                  <a:pt x="168727" y="188081"/>
                </a:lnTo>
                <a:lnTo>
                  <a:pt x="174047" y="184980"/>
                </a:lnTo>
                <a:close/>
                <a:moveTo>
                  <a:pt x="185658" y="184980"/>
                </a:moveTo>
                <a:lnTo>
                  <a:pt x="180339" y="194190"/>
                </a:lnTo>
                <a:lnTo>
                  <a:pt x="180339" y="188081"/>
                </a:lnTo>
                <a:lnTo>
                  <a:pt x="185658" y="184980"/>
                </a:lnTo>
                <a:close/>
                <a:moveTo>
                  <a:pt x="197269" y="184980"/>
                </a:moveTo>
                <a:lnTo>
                  <a:pt x="191950" y="194190"/>
                </a:lnTo>
                <a:lnTo>
                  <a:pt x="191950" y="188081"/>
                </a:lnTo>
                <a:lnTo>
                  <a:pt x="197269" y="184980"/>
                </a:lnTo>
                <a:close/>
                <a:moveTo>
                  <a:pt x="208911" y="184980"/>
                </a:moveTo>
                <a:lnTo>
                  <a:pt x="203591" y="194190"/>
                </a:lnTo>
                <a:lnTo>
                  <a:pt x="203591" y="188081"/>
                </a:lnTo>
                <a:lnTo>
                  <a:pt x="208911" y="184980"/>
                </a:lnTo>
                <a:close/>
                <a:moveTo>
                  <a:pt x="220522" y="184980"/>
                </a:moveTo>
                <a:lnTo>
                  <a:pt x="215202" y="194190"/>
                </a:lnTo>
                <a:lnTo>
                  <a:pt x="215202" y="188081"/>
                </a:lnTo>
                <a:lnTo>
                  <a:pt x="220522" y="184980"/>
                </a:lnTo>
                <a:close/>
                <a:moveTo>
                  <a:pt x="232163" y="184980"/>
                </a:moveTo>
                <a:lnTo>
                  <a:pt x="226844" y="194190"/>
                </a:lnTo>
                <a:lnTo>
                  <a:pt x="226844" y="188081"/>
                </a:lnTo>
                <a:lnTo>
                  <a:pt x="232163" y="184980"/>
                </a:lnTo>
                <a:close/>
                <a:moveTo>
                  <a:pt x="243774" y="184980"/>
                </a:moveTo>
                <a:lnTo>
                  <a:pt x="238455" y="194190"/>
                </a:lnTo>
                <a:lnTo>
                  <a:pt x="238455" y="188081"/>
                </a:lnTo>
                <a:lnTo>
                  <a:pt x="243774" y="184980"/>
                </a:lnTo>
                <a:close/>
                <a:moveTo>
                  <a:pt x="255355" y="184980"/>
                </a:moveTo>
                <a:lnTo>
                  <a:pt x="250036" y="194190"/>
                </a:lnTo>
                <a:lnTo>
                  <a:pt x="250036" y="188081"/>
                </a:lnTo>
                <a:lnTo>
                  <a:pt x="255355" y="184980"/>
                </a:lnTo>
                <a:close/>
                <a:moveTo>
                  <a:pt x="266997" y="184980"/>
                </a:moveTo>
                <a:lnTo>
                  <a:pt x="261678" y="194190"/>
                </a:lnTo>
                <a:lnTo>
                  <a:pt x="261678" y="188081"/>
                </a:lnTo>
                <a:lnTo>
                  <a:pt x="266997" y="184980"/>
                </a:lnTo>
                <a:close/>
                <a:moveTo>
                  <a:pt x="278608" y="184980"/>
                </a:moveTo>
                <a:lnTo>
                  <a:pt x="273289" y="194190"/>
                </a:lnTo>
                <a:lnTo>
                  <a:pt x="273289" y="188081"/>
                </a:lnTo>
                <a:lnTo>
                  <a:pt x="278608" y="184980"/>
                </a:lnTo>
                <a:close/>
                <a:moveTo>
                  <a:pt x="457" y="185041"/>
                </a:moveTo>
                <a:lnTo>
                  <a:pt x="5776" y="188081"/>
                </a:lnTo>
                <a:lnTo>
                  <a:pt x="5776" y="194221"/>
                </a:lnTo>
                <a:lnTo>
                  <a:pt x="457" y="185041"/>
                </a:lnTo>
                <a:close/>
                <a:moveTo>
                  <a:pt x="12098" y="185041"/>
                </a:moveTo>
                <a:lnTo>
                  <a:pt x="17418" y="188081"/>
                </a:lnTo>
                <a:lnTo>
                  <a:pt x="17418" y="194221"/>
                </a:lnTo>
                <a:lnTo>
                  <a:pt x="12098" y="185041"/>
                </a:lnTo>
                <a:close/>
                <a:moveTo>
                  <a:pt x="22980" y="184980"/>
                </a:moveTo>
                <a:lnTo>
                  <a:pt x="17661" y="194221"/>
                </a:lnTo>
                <a:lnTo>
                  <a:pt x="17661" y="188081"/>
                </a:lnTo>
                <a:lnTo>
                  <a:pt x="22980" y="184980"/>
                </a:lnTo>
                <a:close/>
                <a:moveTo>
                  <a:pt x="23710" y="185041"/>
                </a:moveTo>
                <a:lnTo>
                  <a:pt x="29029" y="188081"/>
                </a:lnTo>
                <a:lnTo>
                  <a:pt x="29029" y="194221"/>
                </a:lnTo>
                <a:lnTo>
                  <a:pt x="23710" y="185041"/>
                </a:lnTo>
                <a:close/>
                <a:moveTo>
                  <a:pt x="35290" y="185041"/>
                </a:moveTo>
                <a:lnTo>
                  <a:pt x="40610" y="188081"/>
                </a:lnTo>
                <a:lnTo>
                  <a:pt x="40610" y="194221"/>
                </a:lnTo>
                <a:lnTo>
                  <a:pt x="35290" y="185041"/>
                </a:lnTo>
                <a:close/>
                <a:moveTo>
                  <a:pt x="46932" y="185041"/>
                </a:moveTo>
                <a:lnTo>
                  <a:pt x="52251" y="188081"/>
                </a:lnTo>
                <a:lnTo>
                  <a:pt x="52251" y="194221"/>
                </a:lnTo>
                <a:lnTo>
                  <a:pt x="46932" y="185041"/>
                </a:lnTo>
                <a:close/>
                <a:moveTo>
                  <a:pt x="58543" y="185041"/>
                </a:moveTo>
                <a:lnTo>
                  <a:pt x="63862" y="188081"/>
                </a:lnTo>
                <a:lnTo>
                  <a:pt x="63862" y="194221"/>
                </a:lnTo>
                <a:lnTo>
                  <a:pt x="58543" y="185041"/>
                </a:lnTo>
                <a:close/>
                <a:moveTo>
                  <a:pt x="70185" y="185041"/>
                </a:moveTo>
                <a:lnTo>
                  <a:pt x="75504" y="188081"/>
                </a:lnTo>
                <a:lnTo>
                  <a:pt x="75504" y="194221"/>
                </a:lnTo>
                <a:lnTo>
                  <a:pt x="70185" y="185041"/>
                </a:lnTo>
                <a:close/>
                <a:moveTo>
                  <a:pt x="81796" y="185041"/>
                </a:moveTo>
                <a:lnTo>
                  <a:pt x="87115" y="188081"/>
                </a:lnTo>
                <a:lnTo>
                  <a:pt x="87115" y="194221"/>
                </a:lnTo>
                <a:lnTo>
                  <a:pt x="81796" y="185041"/>
                </a:lnTo>
                <a:close/>
                <a:moveTo>
                  <a:pt x="93437" y="185041"/>
                </a:moveTo>
                <a:lnTo>
                  <a:pt x="98757" y="188081"/>
                </a:lnTo>
                <a:lnTo>
                  <a:pt x="98757" y="194221"/>
                </a:lnTo>
                <a:lnTo>
                  <a:pt x="93437" y="185041"/>
                </a:lnTo>
                <a:close/>
                <a:moveTo>
                  <a:pt x="105018" y="185041"/>
                </a:moveTo>
                <a:lnTo>
                  <a:pt x="110337" y="188081"/>
                </a:lnTo>
                <a:lnTo>
                  <a:pt x="110337" y="194221"/>
                </a:lnTo>
                <a:lnTo>
                  <a:pt x="105018" y="185041"/>
                </a:lnTo>
                <a:close/>
                <a:moveTo>
                  <a:pt x="116660" y="185041"/>
                </a:moveTo>
                <a:lnTo>
                  <a:pt x="121979" y="188081"/>
                </a:lnTo>
                <a:lnTo>
                  <a:pt x="121979" y="194221"/>
                </a:lnTo>
                <a:lnTo>
                  <a:pt x="116660" y="185041"/>
                </a:lnTo>
                <a:close/>
                <a:moveTo>
                  <a:pt x="128271" y="185041"/>
                </a:moveTo>
                <a:lnTo>
                  <a:pt x="133590" y="188081"/>
                </a:lnTo>
                <a:lnTo>
                  <a:pt x="133590" y="194221"/>
                </a:lnTo>
                <a:lnTo>
                  <a:pt x="128271" y="185041"/>
                </a:lnTo>
                <a:close/>
                <a:moveTo>
                  <a:pt x="139912" y="185041"/>
                </a:moveTo>
                <a:lnTo>
                  <a:pt x="145232" y="188081"/>
                </a:lnTo>
                <a:lnTo>
                  <a:pt x="145232" y="194221"/>
                </a:lnTo>
                <a:lnTo>
                  <a:pt x="139912" y="185041"/>
                </a:lnTo>
                <a:close/>
                <a:moveTo>
                  <a:pt x="151523" y="185041"/>
                </a:moveTo>
                <a:lnTo>
                  <a:pt x="156843" y="188081"/>
                </a:lnTo>
                <a:lnTo>
                  <a:pt x="156843" y="194221"/>
                </a:lnTo>
                <a:lnTo>
                  <a:pt x="151523" y="185041"/>
                </a:lnTo>
                <a:close/>
                <a:moveTo>
                  <a:pt x="163165" y="185041"/>
                </a:moveTo>
                <a:lnTo>
                  <a:pt x="168484" y="188081"/>
                </a:lnTo>
                <a:lnTo>
                  <a:pt x="168484" y="194221"/>
                </a:lnTo>
                <a:lnTo>
                  <a:pt x="163165" y="185041"/>
                </a:lnTo>
                <a:close/>
                <a:moveTo>
                  <a:pt x="174746" y="185041"/>
                </a:moveTo>
                <a:lnTo>
                  <a:pt x="180065" y="188081"/>
                </a:lnTo>
                <a:lnTo>
                  <a:pt x="180065" y="194221"/>
                </a:lnTo>
                <a:lnTo>
                  <a:pt x="174746" y="185041"/>
                </a:lnTo>
                <a:close/>
                <a:moveTo>
                  <a:pt x="186357" y="185041"/>
                </a:moveTo>
                <a:lnTo>
                  <a:pt x="191676" y="188081"/>
                </a:lnTo>
                <a:lnTo>
                  <a:pt x="191676" y="194221"/>
                </a:lnTo>
                <a:lnTo>
                  <a:pt x="186357" y="185041"/>
                </a:lnTo>
                <a:close/>
                <a:moveTo>
                  <a:pt x="197999" y="185041"/>
                </a:moveTo>
                <a:lnTo>
                  <a:pt x="203318" y="188081"/>
                </a:lnTo>
                <a:lnTo>
                  <a:pt x="203318" y="194221"/>
                </a:lnTo>
                <a:lnTo>
                  <a:pt x="197999" y="185041"/>
                </a:lnTo>
                <a:close/>
                <a:moveTo>
                  <a:pt x="209610" y="185041"/>
                </a:moveTo>
                <a:lnTo>
                  <a:pt x="214929" y="188111"/>
                </a:lnTo>
                <a:lnTo>
                  <a:pt x="214929" y="194251"/>
                </a:lnTo>
                <a:lnTo>
                  <a:pt x="209610" y="185041"/>
                </a:lnTo>
                <a:close/>
                <a:moveTo>
                  <a:pt x="221251" y="185041"/>
                </a:moveTo>
                <a:lnTo>
                  <a:pt x="226570" y="188111"/>
                </a:lnTo>
                <a:lnTo>
                  <a:pt x="226570" y="194251"/>
                </a:lnTo>
                <a:lnTo>
                  <a:pt x="221251" y="185041"/>
                </a:lnTo>
                <a:close/>
                <a:moveTo>
                  <a:pt x="232862" y="185041"/>
                </a:moveTo>
                <a:lnTo>
                  <a:pt x="238182" y="188111"/>
                </a:lnTo>
                <a:lnTo>
                  <a:pt x="238182" y="194251"/>
                </a:lnTo>
                <a:lnTo>
                  <a:pt x="232862" y="185041"/>
                </a:lnTo>
                <a:close/>
                <a:moveTo>
                  <a:pt x="244474" y="185041"/>
                </a:moveTo>
                <a:lnTo>
                  <a:pt x="249793" y="188111"/>
                </a:lnTo>
                <a:lnTo>
                  <a:pt x="249793" y="194251"/>
                </a:lnTo>
                <a:lnTo>
                  <a:pt x="244474" y="185041"/>
                </a:lnTo>
                <a:close/>
                <a:moveTo>
                  <a:pt x="256085" y="185041"/>
                </a:moveTo>
                <a:lnTo>
                  <a:pt x="261404" y="188111"/>
                </a:lnTo>
                <a:lnTo>
                  <a:pt x="261404" y="194251"/>
                </a:lnTo>
                <a:lnTo>
                  <a:pt x="256085" y="185041"/>
                </a:lnTo>
                <a:close/>
                <a:moveTo>
                  <a:pt x="267726" y="185041"/>
                </a:moveTo>
                <a:lnTo>
                  <a:pt x="273046" y="188111"/>
                </a:lnTo>
                <a:lnTo>
                  <a:pt x="273046" y="194251"/>
                </a:lnTo>
                <a:lnTo>
                  <a:pt x="267726" y="185041"/>
                </a:lnTo>
                <a:close/>
                <a:moveTo>
                  <a:pt x="3116" y="192924"/>
                </a:moveTo>
                <a:lnTo>
                  <a:pt x="5563" y="194342"/>
                </a:lnTo>
                <a:lnTo>
                  <a:pt x="5557" y="194332"/>
                </a:lnTo>
                <a:lnTo>
                  <a:pt x="5557" y="194332"/>
                </a:lnTo>
                <a:lnTo>
                  <a:pt x="3116" y="192924"/>
                </a:lnTo>
                <a:close/>
                <a:moveTo>
                  <a:pt x="11855" y="185102"/>
                </a:moveTo>
                <a:lnTo>
                  <a:pt x="17174" y="194342"/>
                </a:lnTo>
                <a:lnTo>
                  <a:pt x="11855" y="191272"/>
                </a:lnTo>
                <a:lnTo>
                  <a:pt x="11855" y="185102"/>
                </a:lnTo>
                <a:close/>
                <a:moveTo>
                  <a:pt x="23497" y="185102"/>
                </a:moveTo>
                <a:lnTo>
                  <a:pt x="28816" y="194342"/>
                </a:lnTo>
                <a:lnTo>
                  <a:pt x="23497" y="191272"/>
                </a:lnTo>
                <a:lnTo>
                  <a:pt x="23497" y="185102"/>
                </a:lnTo>
                <a:close/>
                <a:moveTo>
                  <a:pt x="35078" y="185102"/>
                </a:moveTo>
                <a:lnTo>
                  <a:pt x="40397" y="194342"/>
                </a:lnTo>
                <a:lnTo>
                  <a:pt x="35078" y="191272"/>
                </a:lnTo>
                <a:lnTo>
                  <a:pt x="35078" y="185102"/>
                </a:lnTo>
                <a:close/>
                <a:moveTo>
                  <a:pt x="46689" y="185102"/>
                </a:moveTo>
                <a:lnTo>
                  <a:pt x="52008" y="194342"/>
                </a:lnTo>
                <a:lnTo>
                  <a:pt x="46689" y="191272"/>
                </a:lnTo>
                <a:lnTo>
                  <a:pt x="46689" y="185102"/>
                </a:lnTo>
                <a:close/>
                <a:moveTo>
                  <a:pt x="58330" y="185102"/>
                </a:moveTo>
                <a:lnTo>
                  <a:pt x="63650" y="194342"/>
                </a:lnTo>
                <a:lnTo>
                  <a:pt x="58330" y="191272"/>
                </a:lnTo>
                <a:lnTo>
                  <a:pt x="58330" y="185102"/>
                </a:lnTo>
                <a:close/>
                <a:moveTo>
                  <a:pt x="69941" y="185132"/>
                </a:moveTo>
                <a:lnTo>
                  <a:pt x="75261" y="194342"/>
                </a:lnTo>
                <a:lnTo>
                  <a:pt x="69941" y="191242"/>
                </a:lnTo>
                <a:lnTo>
                  <a:pt x="69941" y="185132"/>
                </a:lnTo>
                <a:close/>
                <a:moveTo>
                  <a:pt x="81583" y="185132"/>
                </a:moveTo>
                <a:lnTo>
                  <a:pt x="86902" y="194342"/>
                </a:lnTo>
                <a:lnTo>
                  <a:pt x="81583" y="191242"/>
                </a:lnTo>
                <a:lnTo>
                  <a:pt x="81583" y="185132"/>
                </a:lnTo>
                <a:close/>
                <a:moveTo>
                  <a:pt x="93194" y="185132"/>
                </a:moveTo>
                <a:lnTo>
                  <a:pt x="98513" y="194342"/>
                </a:lnTo>
                <a:lnTo>
                  <a:pt x="93194" y="191242"/>
                </a:lnTo>
                <a:lnTo>
                  <a:pt x="93194" y="185132"/>
                </a:lnTo>
                <a:close/>
                <a:moveTo>
                  <a:pt x="104836" y="185132"/>
                </a:moveTo>
                <a:lnTo>
                  <a:pt x="110155" y="194342"/>
                </a:lnTo>
                <a:lnTo>
                  <a:pt x="104836" y="191242"/>
                </a:lnTo>
                <a:lnTo>
                  <a:pt x="104836" y="185132"/>
                </a:lnTo>
                <a:close/>
                <a:moveTo>
                  <a:pt x="116416" y="185132"/>
                </a:moveTo>
                <a:lnTo>
                  <a:pt x="121736" y="194342"/>
                </a:lnTo>
                <a:lnTo>
                  <a:pt x="116416" y="191242"/>
                </a:lnTo>
                <a:lnTo>
                  <a:pt x="116416" y="185132"/>
                </a:lnTo>
                <a:close/>
                <a:moveTo>
                  <a:pt x="128058" y="185132"/>
                </a:moveTo>
                <a:lnTo>
                  <a:pt x="133377" y="194342"/>
                </a:lnTo>
                <a:lnTo>
                  <a:pt x="128058" y="191242"/>
                </a:lnTo>
                <a:lnTo>
                  <a:pt x="128058" y="185132"/>
                </a:lnTo>
                <a:close/>
                <a:moveTo>
                  <a:pt x="139669" y="185132"/>
                </a:moveTo>
                <a:lnTo>
                  <a:pt x="144988" y="194342"/>
                </a:lnTo>
                <a:lnTo>
                  <a:pt x="139669" y="191242"/>
                </a:lnTo>
                <a:lnTo>
                  <a:pt x="139669" y="185132"/>
                </a:lnTo>
                <a:close/>
                <a:moveTo>
                  <a:pt x="151311" y="185132"/>
                </a:moveTo>
                <a:lnTo>
                  <a:pt x="156630" y="194342"/>
                </a:lnTo>
                <a:lnTo>
                  <a:pt x="151311" y="191242"/>
                </a:lnTo>
                <a:lnTo>
                  <a:pt x="151311" y="185132"/>
                </a:lnTo>
                <a:close/>
                <a:moveTo>
                  <a:pt x="162922" y="185132"/>
                </a:moveTo>
                <a:lnTo>
                  <a:pt x="168241" y="194342"/>
                </a:lnTo>
                <a:lnTo>
                  <a:pt x="162922" y="191242"/>
                </a:lnTo>
                <a:lnTo>
                  <a:pt x="162922" y="185132"/>
                </a:lnTo>
                <a:close/>
                <a:moveTo>
                  <a:pt x="174503" y="185132"/>
                </a:moveTo>
                <a:lnTo>
                  <a:pt x="179822" y="194342"/>
                </a:lnTo>
                <a:lnTo>
                  <a:pt x="174503" y="191242"/>
                </a:lnTo>
                <a:lnTo>
                  <a:pt x="174503" y="185132"/>
                </a:lnTo>
                <a:close/>
                <a:moveTo>
                  <a:pt x="186144" y="185132"/>
                </a:moveTo>
                <a:lnTo>
                  <a:pt x="191463" y="194342"/>
                </a:lnTo>
                <a:lnTo>
                  <a:pt x="186144" y="191242"/>
                </a:lnTo>
                <a:lnTo>
                  <a:pt x="186144" y="185132"/>
                </a:lnTo>
                <a:close/>
                <a:moveTo>
                  <a:pt x="197755" y="185132"/>
                </a:moveTo>
                <a:lnTo>
                  <a:pt x="203075" y="194342"/>
                </a:lnTo>
                <a:lnTo>
                  <a:pt x="197755" y="191242"/>
                </a:lnTo>
                <a:lnTo>
                  <a:pt x="197755" y="185132"/>
                </a:lnTo>
                <a:close/>
                <a:moveTo>
                  <a:pt x="209397" y="185132"/>
                </a:moveTo>
                <a:lnTo>
                  <a:pt x="214716" y="194342"/>
                </a:lnTo>
                <a:lnTo>
                  <a:pt x="209397" y="191242"/>
                </a:lnTo>
                <a:lnTo>
                  <a:pt x="209397" y="185132"/>
                </a:lnTo>
                <a:close/>
                <a:moveTo>
                  <a:pt x="221008" y="185132"/>
                </a:moveTo>
                <a:lnTo>
                  <a:pt x="226327" y="194342"/>
                </a:lnTo>
                <a:lnTo>
                  <a:pt x="221008" y="191303"/>
                </a:lnTo>
                <a:lnTo>
                  <a:pt x="221008" y="185132"/>
                </a:lnTo>
                <a:close/>
                <a:moveTo>
                  <a:pt x="232650" y="185132"/>
                </a:moveTo>
                <a:lnTo>
                  <a:pt x="237969" y="194342"/>
                </a:lnTo>
                <a:lnTo>
                  <a:pt x="232650" y="191303"/>
                </a:lnTo>
                <a:lnTo>
                  <a:pt x="232650" y="185132"/>
                </a:lnTo>
                <a:close/>
                <a:moveTo>
                  <a:pt x="244230" y="185132"/>
                </a:moveTo>
                <a:lnTo>
                  <a:pt x="249550" y="194342"/>
                </a:lnTo>
                <a:lnTo>
                  <a:pt x="244230" y="191303"/>
                </a:lnTo>
                <a:lnTo>
                  <a:pt x="244230" y="185132"/>
                </a:lnTo>
                <a:close/>
                <a:moveTo>
                  <a:pt x="255872" y="185132"/>
                </a:moveTo>
                <a:lnTo>
                  <a:pt x="261191" y="194342"/>
                </a:lnTo>
                <a:lnTo>
                  <a:pt x="255872" y="191303"/>
                </a:lnTo>
                <a:lnTo>
                  <a:pt x="255872" y="185132"/>
                </a:lnTo>
                <a:close/>
                <a:moveTo>
                  <a:pt x="267483" y="185132"/>
                </a:moveTo>
                <a:lnTo>
                  <a:pt x="272802" y="194342"/>
                </a:lnTo>
                <a:lnTo>
                  <a:pt x="267483" y="191303"/>
                </a:lnTo>
                <a:lnTo>
                  <a:pt x="267483" y="185132"/>
                </a:lnTo>
                <a:close/>
                <a:moveTo>
                  <a:pt x="34834" y="185132"/>
                </a:moveTo>
                <a:lnTo>
                  <a:pt x="34834" y="191303"/>
                </a:lnTo>
                <a:lnTo>
                  <a:pt x="29515" y="194372"/>
                </a:lnTo>
                <a:lnTo>
                  <a:pt x="29515" y="194372"/>
                </a:lnTo>
                <a:lnTo>
                  <a:pt x="34834" y="185132"/>
                </a:lnTo>
                <a:close/>
                <a:moveTo>
                  <a:pt x="69698" y="185132"/>
                </a:moveTo>
                <a:lnTo>
                  <a:pt x="69698" y="191303"/>
                </a:lnTo>
                <a:lnTo>
                  <a:pt x="64379" y="194372"/>
                </a:lnTo>
                <a:lnTo>
                  <a:pt x="64379" y="194372"/>
                </a:lnTo>
                <a:lnTo>
                  <a:pt x="69698" y="185132"/>
                </a:lnTo>
                <a:close/>
                <a:moveTo>
                  <a:pt x="81309" y="185132"/>
                </a:moveTo>
                <a:lnTo>
                  <a:pt x="81309" y="191303"/>
                </a:lnTo>
                <a:lnTo>
                  <a:pt x="75990" y="194372"/>
                </a:lnTo>
                <a:lnTo>
                  <a:pt x="75990" y="194372"/>
                </a:lnTo>
                <a:lnTo>
                  <a:pt x="81309" y="185132"/>
                </a:lnTo>
                <a:close/>
                <a:moveTo>
                  <a:pt x="92951" y="185132"/>
                </a:moveTo>
                <a:lnTo>
                  <a:pt x="92951" y="191303"/>
                </a:lnTo>
                <a:lnTo>
                  <a:pt x="87632" y="194372"/>
                </a:lnTo>
                <a:lnTo>
                  <a:pt x="87632" y="194372"/>
                </a:lnTo>
                <a:lnTo>
                  <a:pt x="92951" y="185132"/>
                </a:lnTo>
                <a:close/>
                <a:moveTo>
                  <a:pt x="104562" y="185132"/>
                </a:moveTo>
                <a:lnTo>
                  <a:pt x="104562" y="191303"/>
                </a:lnTo>
                <a:lnTo>
                  <a:pt x="99243" y="194372"/>
                </a:lnTo>
                <a:lnTo>
                  <a:pt x="99243" y="194372"/>
                </a:lnTo>
                <a:lnTo>
                  <a:pt x="104562" y="185132"/>
                </a:lnTo>
                <a:close/>
                <a:moveTo>
                  <a:pt x="116143" y="185132"/>
                </a:moveTo>
                <a:lnTo>
                  <a:pt x="116143" y="191303"/>
                </a:lnTo>
                <a:lnTo>
                  <a:pt x="110824" y="194372"/>
                </a:lnTo>
                <a:lnTo>
                  <a:pt x="110824" y="194372"/>
                </a:lnTo>
                <a:lnTo>
                  <a:pt x="116143" y="185132"/>
                </a:lnTo>
                <a:close/>
                <a:moveTo>
                  <a:pt x="127784" y="185132"/>
                </a:moveTo>
                <a:lnTo>
                  <a:pt x="127784" y="191303"/>
                </a:lnTo>
                <a:lnTo>
                  <a:pt x="122465" y="194372"/>
                </a:lnTo>
                <a:lnTo>
                  <a:pt x="122465" y="194372"/>
                </a:lnTo>
                <a:lnTo>
                  <a:pt x="127784" y="185132"/>
                </a:lnTo>
                <a:close/>
                <a:moveTo>
                  <a:pt x="139396" y="185132"/>
                </a:moveTo>
                <a:lnTo>
                  <a:pt x="139396" y="191303"/>
                </a:lnTo>
                <a:lnTo>
                  <a:pt x="134076" y="194372"/>
                </a:lnTo>
                <a:lnTo>
                  <a:pt x="134076" y="194372"/>
                </a:lnTo>
                <a:lnTo>
                  <a:pt x="139396" y="185132"/>
                </a:lnTo>
                <a:close/>
                <a:moveTo>
                  <a:pt x="151037" y="185132"/>
                </a:moveTo>
                <a:lnTo>
                  <a:pt x="151037" y="191303"/>
                </a:lnTo>
                <a:lnTo>
                  <a:pt x="145718" y="194372"/>
                </a:lnTo>
                <a:lnTo>
                  <a:pt x="145718" y="194372"/>
                </a:lnTo>
                <a:lnTo>
                  <a:pt x="151037" y="185132"/>
                </a:lnTo>
                <a:close/>
                <a:moveTo>
                  <a:pt x="162648" y="185132"/>
                </a:moveTo>
                <a:lnTo>
                  <a:pt x="162648" y="191303"/>
                </a:lnTo>
                <a:lnTo>
                  <a:pt x="157329" y="194372"/>
                </a:lnTo>
                <a:lnTo>
                  <a:pt x="157329" y="194372"/>
                </a:lnTo>
                <a:lnTo>
                  <a:pt x="162648" y="185132"/>
                </a:lnTo>
                <a:close/>
                <a:moveTo>
                  <a:pt x="174290" y="185132"/>
                </a:moveTo>
                <a:lnTo>
                  <a:pt x="174290" y="191303"/>
                </a:lnTo>
                <a:lnTo>
                  <a:pt x="168971" y="194372"/>
                </a:lnTo>
                <a:lnTo>
                  <a:pt x="168971" y="194372"/>
                </a:lnTo>
                <a:lnTo>
                  <a:pt x="174290" y="185132"/>
                </a:lnTo>
                <a:close/>
                <a:moveTo>
                  <a:pt x="185871" y="185193"/>
                </a:moveTo>
                <a:lnTo>
                  <a:pt x="185871" y="191303"/>
                </a:lnTo>
                <a:lnTo>
                  <a:pt x="180551" y="194372"/>
                </a:lnTo>
                <a:lnTo>
                  <a:pt x="180551" y="194372"/>
                </a:lnTo>
                <a:lnTo>
                  <a:pt x="185871" y="185193"/>
                </a:lnTo>
                <a:close/>
                <a:moveTo>
                  <a:pt x="197512" y="185132"/>
                </a:moveTo>
                <a:lnTo>
                  <a:pt x="197512" y="191303"/>
                </a:lnTo>
                <a:lnTo>
                  <a:pt x="192193" y="194372"/>
                </a:lnTo>
                <a:lnTo>
                  <a:pt x="192193" y="194372"/>
                </a:lnTo>
                <a:lnTo>
                  <a:pt x="197512" y="185132"/>
                </a:lnTo>
                <a:close/>
                <a:moveTo>
                  <a:pt x="209123" y="185132"/>
                </a:moveTo>
                <a:lnTo>
                  <a:pt x="209123" y="191303"/>
                </a:lnTo>
                <a:lnTo>
                  <a:pt x="203804" y="194372"/>
                </a:lnTo>
                <a:lnTo>
                  <a:pt x="203804" y="194372"/>
                </a:lnTo>
                <a:lnTo>
                  <a:pt x="209123" y="185132"/>
                </a:lnTo>
                <a:close/>
                <a:moveTo>
                  <a:pt x="220765" y="185193"/>
                </a:moveTo>
                <a:lnTo>
                  <a:pt x="220765" y="191303"/>
                </a:lnTo>
                <a:lnTo>
                  <a:pt x="215446" y="194372"/>
                </a:lnTo>
                <a:lnTo>
                  <a:pt x="215446" y="194372"/>
                </a:lnTo>
                <a:lnTo>
                  <a:pt x="220765" y="185193"/>
                </a:lnTo>
                <a:close/>
                <a:moveTo>
                  <a:pt x="243957" y="185193"/>
                </a:moveTo>
                <a:lnTo>
                  <a:pt x="243957" y="191303"/>
                </a:lnTo>
                <a:lnTo>
                  <a:pt x="238638" y="194372"/>
                </a:lnTo>
                <a:lnTo>
                  <a:pt x="238638" y="194372"/>
                </a:lnTo>
                <a:lnTo>
                  <a:pt x="243957" y="185193"/>
                </a:lnTo>
                <a:close/>
                <a:moveTo>
                  <a:pt x="255598" y="185193"/>
                </a:moveTo>
                <a:lnTo>
                  <a:pt x="255598" y="191303"/>
                </a:lnTo>
                <a:lnTo>
                  <a:pt x="250279" y="194372"/>
                </a:lnTo>
                <a:lnTo>
                  <a:pt x="250279" y="194372"/>
                </a:lnTo>
                <a:lnTo>
                  <a:pt x="255598" y="185193"/>
                </a:lnTo>
                <a:close/>
                <a:moveTo>
                  <a:pt x="11582" y="185132"/>
                </a:moveTo>
                <a:lnTo>
                  <a:pt x="11582" y="191303"/>
                </a:lnTo>
                <a:lnTo>
                  <a:pt x="6262" y="194372"/>
                </a:lnTo>
                <a:lnTo>
                  <a:pt x="11582" y="185132"/>
                </a:lnTo>
                <a:close/>
                <a:moveTo>
                  <a:pt x="23223" y="185193"/>
                </a:moveTo>
                <a:lnTo>
                  <a:pt x="23223" y="191303"/>
                </a:lnTo>
                <a:lnTo>
                  <a:pt x="17904" y="194372"/>
                </a:lnTo>
                <a:lnTo>
                  <a:pt x="23223" y="185193"/>
                </a:lnTo>
                <a:close/>
                <a:moveTo>
                  <a:pt x="46446" y="185132"/>
                </a:moveTo>
                <a:lnTo>
                  <a:pt x="46446" y="191303"/>
                </a:lnTo>
                <a:lnTo>
                  <a:pt x="41126" y="194372"/>
                </a:lnTo>
                <a:lnTo>
                  <a:pt x="46446" y="185132"/>
                </a:lnTo>
                <a:close/>
                <a:moveTo>
                  <a:pt x="58057" y="185132"/>
                </a:moveTo>
                <a:lnTo>
                  <a:pt x="58057" y="191303"/>
                </a:lnTo>
                <a:lnTo>
                  <a:pt x="52737" y="194372"/>
                </a:lnTo>
                <a:lnTo>
                  <a:pt x="58057" y="185132"/>
                </a:lnTo>
                <a:close/>
                <a:moveTo>
                  <a:pt x="232376" y="185193"/>
                </a:moveTo>
                <a:lnTo>
                  <a:pt x="232376" y="191303"/>
                </a:lnTo>
                <a:lnTo>
                  <a:pt x="227057" y="194372"/>
                </a:lnTo>
                <a:lnTo>
                  <a:pt x="232376" y="185193"/>
                </a:lnTo>
                <a:close/>
                <a:moveTo>
                  <a:pt x="267210" y="185193"/>
                </a:moveTo>
                <a:lnTo>
                  <a:pt x="267210" y="191303"/>
                </a:lnTo>
                <a:lnTo>
                  <a:pt x="261890" y="194372"/>
                </a:lnTo>
                <a:lnTo>
                  <a:pt x="267210" y="185193"/>
                </a:lnTo>
                <a:close/>
                <a:moveTo>
                  <a:pt x="278851" y="185193"/>
                </a:moveTo>
                <a:lnTo>
                  <a:pt x="278851" y="191303"/>
                </a:lnTo>
                <a:lnTo>
                  <a:pt x="273532" y="194372"/>
                </a:lnTo>
                <a:lnTo>
                  <a:pt x="278851" y="185193"/>
                </a:lnTo>
                <a:close/>
                <a:moveTo>
                  <a:pt x="69850" y="191485"/>
                </a:moveTo>
                <a:lnTo>
                  <a:pt x="75169" y="194555"/>
                </a:lnTo>
                <a:lnTo>
                  <a:pt x="64531" y="194555"/>
                </a:lnTo>
                <a:lnTo>
                  <a:pt x="69850" y="191485"/>
                </a:lnTo>
                <a:close/>
                <a:moveTo>
                  <a:pt x="81431" y="191485"/>
                </a:moveTo>
                <a:lnTo>
                  <a:pt x="86750" y="194555"/>
                </a:lnTo>
                <a:lnTo>
                  <a:pt x="76112" y="194555"/>
                </a:lnTo>
                <a:lnTo>
                  <a:pt x="81431" y="191485"/>
                </a:lnTo>
                <a:close/>
                <a:moveTo>
                  <a:pt x="93042" y="191485"/>
                </a:moveTo>
                <a:lnTo>
                  <a:pt x="98361" y="194555"/>
                </a:lnTo>
                <a:lnTo>
                  <a:pt x="87723" y="194555"/>
                </a:lnTo>
                <a:lnTo>
                  <a:pt x="93042" y="191485"/>
                </a:lnTo>
                <a:close/>
                <a:moveTo>
                  <a:pt x="104684" y="191485"/>
                </a:moveTo>
                <a:lnTo>
                  <a:pt x="110003" y="194555"/>
                </a:lnTo>
                <a:lnTo>
                  <a:pt x="99364" y="194555"/>
                </a:lnTo>
                <a:lnTo>
                  <a:pt x="104684" y="191485"/>
                </a:lnTo>
                <a:close/>
                <a:moveTo>
                  <a:pt x="116295" y="191485"/>
                </a:moveTo>
                <a:lnTo>
                  <a:pt x="121614" y="194555"/>
                </a:lnTo>
                <a:lnTo>
                  <a:pt x="110976" y="194555"/>
                </a:lnTo>
                <a:lnTo>
                  <a:pt x="116295" y="191485"/>
                </a:lnTo>
                <a:close/>
                <a:moveTo>
                  <a:pt x="127936" y="191485"/>
                </a:moveTo>
                <a:lnTo>
                  <a:pt x="133256" y="194555"/>
                </a:lnTo>
                <a:lnTo>
                  <a:pt x="122617" y="194555"/>
                </a:lnTo>
                <a:lnTo>
                  <a:pt x="127936" y="191485"/>
                </a:lnTo>
                <a:close/>
                <a:moveTo>
                  <a:pt x="139548" y="191485"/>
                </a:moveTo>
                <a:lnTo>
                  <a:pt x="144867" y="194555"/>
                </a:lnTo>
                <a:lnTo>
                  <a:pt x="134228" y="194555"/>
                </a:lnTo>
                <a:lnTo>
                  <a:pt x="139548" y="191485"/>
                </a:lnTo>
                <a:close/>
                <a:moveTo>
                  <a:pt x="151159" y="191485"/>
                </a:moveTo>
                <a:lnTo>
                  <a:pt x="156478" y="194555"/>
                </a:lnTo>
                <a:lnTo>
                  <a:pt x="145840" y="194555"/>
                </a:lnTo>
                <a:lnTo>
                  <a:pt x="151159" y="191485"/>
                </a:lnTo>
                <a:close/>
                <a:moveTo>
                  <a:pt x="162770" y="191485"/>
                </a:moveTo>
                <a:lnTo>
                  <a:pt x="168089" y="194555"/>
                </a:lnTo>
                <a:lnTo>
                  <a:pt x="157451" y="194555"/>
                </a:lnTo>
                <a:lnTo>
                  <a:pt x="162770" y="191485"/>
                </a:lnTo>
                <a:close/>
                <a:moveTo>
                  <a:pt x="174411" y="191485"/>
                </a:moveTo>
                <a:lnTo>
                  <a:pt x="179731" y="194555"/>
                </a:lnTo>
                <a:lnTo>
                  <a:pt x="169092" y="194555"/>
                </a:lnTo>
                <a:lnTo>
                  <a:pt x="174411" y="191485"/>
                </a:lnTo>
                <a:close/>
                <a:moveTo>
                  <a:pt x="186023" y="191485"/>
                </a:moveTo>
                <a:lnTo>
                  <a:pt x="191342" y="194555"/>
                </a:lnTo>
                <a:lnTo>
                  <a:pt x="180703" y="194555"/>
                </a:lnTo>
                <a:lnTo>
                  <a:pt x="186023" y="191485"/>
                </a:lnTo>
                <a:close/>
                <a:moveTo>
                  <a:pt x="197634" y="191485"/>
                </a:moveTo>
                <a:lnTo>
                  <a:pt x="202953" y="194555"/>
                </a:lnTo>
                <a:lnTo>
                  <a:pt x="192345" y="194555"/>
                </a:lnTo>
                <a:lnTo>
                  <a:pt x="197634" y="191485"/>
                </a:lnTo>
                <a:close/>
                <a:moveTo>
                  <a:pt x="209275" y="191485"/>
                </a:moveTo>
                <a:lnTo>
                  <a:pt x="214595" y="194555"/>
                </a:lnTo>
                <a:lnTo>
                  <a:pt x="203956" y="194555"/>
                </a:lnTo>
                <a:lnTo>
                  <a:pt x="209275" y="191485"/>
                </a:lnTo>
                <a:close/>
                <a:moveTo>
                  <a:pt x="220856" y="191485"/>
                </a:moveTo>
                <a:lnTo>
                  <a:pt x="226175" y="194555"/>
                </a:lnTo>
                <a:lnTo>
                  <a:pt x="215537" y="194555"/>
                </a:lnTo>
                <a:lnTo>
                  <a:pt x="220856" y="191485"/>
                </a:lnTo>
                <a:close/>
                <a:moveTo>
                  <a:pt x="232498" y="191485"/>
                </a:moveTo>
                <a:lnTo>
                  <a:pt x="237817" y="194555"/>
                </a:lnTo>
                <a:lnTo>
                  <a:pt x="227178" y="194555"/>
                </a:lnTo>
                <a:lnTo>
                  <a:pt x="232498" y="191485"/>
                </a:lnTo>
                <a:close/>
                <a:moveTo>
                  <a:pt x="244109" y="191485"/>
                </a:moveTo>
                <a:lnTo>
                  <a:pt x="249428" y="194555"/>
                </a:lnTo>
                <a:lnTo>
                  <a:pt x="238790" y="194555"/>
                </a:lnTo>
                <a:lnTo>
                  <a:pt x="244109" y="191485"/>
                </a:lnTo>
                <a:close/>
                <a:moveTo>
                  <a:pt x="255750" y="191485"/>
                </a:moveTo>
                <a:lnTo>
                  <a:pt x="261070" y="194555"/>
                </a:lnTo>
                <a:lnTo>
                  <a:pt x="250431" y="194555"/>
                </a:lnTo>
                <a:lnTo>
                  <a:pt x="255750" y="191485"/>
                </a:lnTo>
                <a:close/>
                <a:moveTo>
                  <a:pt x="267362" y="191485"/>
                </a:moveTo>
                <a:lnTo>
                  <a:pt x="272681" y="194555"/>
                </a:lnTo>
                <a:lnTo>
                  <a:pt x="262042" y="194555"/>
                </a:lnTo>
                <a:lnTo>
                  <a:pt x="267362" y="191485"/>
                </a:lnTo>
                <a:close/>
                <a:moveTo>
                  <a:pt x="279003" y="191485"/>
                </a:moveTo>
                <a:lnTo>
                  <a:pt x="284322" y="194555"/>
                </a:lnTo>
                <a:lnTo>
                  <a:pt x="273684" y="194555"/>
                </a:lnTo>
                <a:lnTo>
                  <a:pt x="279003" y="191485"/>
                </a:lnTo>
                <a:close/>
                <a:moveTo>
                  <a:pt x="11703" y="191515"/>
                </a:moveTo>
                <a:lnTo>
                  <a:pt x="17023" y="194616"/>
                </a:lnTo>
                <a:lnTo>
                  <a:pt x="6384" y="194616"/>
                </a:lnTo>
                <a:lnTo>
                  <a:pt x="11703" y="191515"/>
                </a:lnTo>
                <a:close/>
                <a:moveTo>
                  <a:pt x="23345" y="191515"/>
                </a:moveTo>
                <a:lnTo>
                  <a:pt x="28664" y="194616"/>
                </a:lnTo>
                <a:lnTo>
                  <a:pt x="18026" y="194616"/>
                </a:lnTo>
                <a:lnTo>
                  <a:pt x="23345" y="191515"/>
                </a:lnTo>
                <a:close/>
                <a:moveTo>
                  <a:pt x="34956" y="191515"/>
                </a:moveTo>
                <a:lnTo>
                  <a:pt x="40275" y="194616"/>
                </a:lnTo>
                <a:lnTo>
                  <a:pt x="29637" y="194616"/>
                </a:lnTo>
                <a:lnTo>
                  <a:pt x="34956" y="191515"/>
                </a:lnTo>
                <a:close/>
                <a:moveTo>
                  <a:pt x="46598" y="191515"/>
                </a:moveTo>
                <a:lnTo>
                  <a:pt x="51886" y="194616"/>
                </a:lnTo>
                <a:lnTo>
                  <a:pt x="41248" y="194616"/>
                </a:lnTo>
                <a:lnTo>
                  <a:pt x="46598" y="191515"/>
                </a:lnTo>
                <a:close/>
                <a:moveTo>
                  <a:pt x="58209" y="191515"/>
                </a:moveTo>
                <a:lnTo>
                  <a:pt x="63528" y="194616"/>
                </a:lnTo>
                <a:lnTo>
                  <a:pt x="52889" y="194616"/>
                </a:lnTo>
                <a:lnTo>
                  <a:pt x="58209" y="191515"/>
                </a:lnTo>
                <a:close/>
                <a:moveTo>
                  <a:pt x="17023" y="194828"/>
                </a:moveTo>
                <a:lnTo>
                  <a:pt x="11703" y="197898"/>
                </a:lnTo>
                <a:lnTo>
                  <a:pt x="6384" y="194828"/>
                </a:lnTo>
                <a:close/>
                <a:moveTo>
                  <a:pt x="28664" y="194828"/>
                </a:moveTo>
                <a:lnTo>
                  <a:pt x="23345" y="197898"/>
                </a:lnTo>
                <a:lnTo>
                  <a:pt x="18026" y="194828"/>
                </a:lnTo>
                <a:close/>
                <a:moveTo>
                  <a:pt x="40275" y="194828"/>
                </a:moveTo>
                <a:lnTo>
                  <a:pt x="34956" y="197898"/>
                </a:lnTo>
                <a:lnTo>
                  <a:pt x="29637" y="194828"/>
                </a:lnTo>
                <a:close/>
                <a:moveTo>
                  <a:pt x="51886" y="194828"/>
                </a:moveTo>
                <a:lnTo>
                  <a:pt x="46567" y="197898"/>
                </a:lnTo>
                <a:lnTo>
                  <a:pt x="41248" y="194828"/>
                </a:lnTo>
                <a:close/>
                <a:moveTo>
                  <a:pt x="63528" y="194828"/>
                </a:moveTo>
                <a:lnTo>
                  <a:pt x="58209" y="197898"/>
                </a:lnTo>
                <a:lnTo>
                  <a:pt x="52889" y="194828"/>
                </a:lnTo>
                <a:close/>
                <a:moveTo>
                  <a:pt x="75169" y="194828"/>
                </a:moveTo>
                <a:lnTo>
                  <a:pt x="69850" y="197898"/>
                </a:lnTo>
                <a:lnTo>
                  <a:pt x="64531" y="194828"/>
                </a:lnTo>
                <a:close/>
                <a:moveTo>
                  <a:pt x="86750" y="194828"/>
                </a:moveTo>
                <a:lnTo>
                  <a:pt x="81431" y="197898"/>
                </a:lnTo>
                <a:lnTo>
                  <a:pt x="76112" y="194828"/>
                </a:lnTo>
                <a:close/>
                <a:moveTo>
                  <a:pt x="98361" y="194828"/>
                </a:moveTo>
                <a:lnTo>
                  <a:pt x="93042" y="197898"/>
                </a:lnTo>
                <a:lnTo>
                  <a:pt x="87723" y="194828"/>
                </a:lnTo>
                <a:close/>
                <a:moveTo>
                  <a:pt x="110003" y="194828"/>
                </a:moveTo>
                <a:lnTo>
                  <a:pt x="104684" y="197898"/>
                </a:lnTo>
                <a:lnTo>
                  <a:pt x="99364" y="194828"/>
                </a:lnTo>
                <a:close/>
                <a:moveTo>
                  <a:pt x="121614" y="194828"/>
                </a:moveTo>
                <a:lnTo>
                  <a:pt x="116295" y="197898"/>
                </a:lnTo>
                <a:lnTo>
                  <a:pt x="110976" y="194828"/>
                </a:lnTo>
                <a:close/>
                <a:moveTo>
                  <a:pt x="133256" y="194828"/>
                </a:moveTo>
                <a:lnTo>
                  <a:pt x="127936" y="197898"/>
                </a:lnTo>
                <a:lnTo>
                  <a:pt x="122617" y="194828"/>
                </a:lnTo>
                <a:close/>
                <a:moveTo>
                  <a:pt x="144867" y="194828"/>
                </a:moveTo>
                <a:lnTo>
                  <a:pt x="139548" y="197898"/>
                </a:lnTo>
                <a:lnTo>
                  <a:pt x="134228" y="194828"/>
                </a:lnTo>
                <a:close/>
                <a:moveTo>
                  <a:pt x="156478" y="194828"/>
                </a:moveTo>
                <a:lnTo>
                  <a:pt x="151159" y="197898"/>
                </a:lnTo>
                <a:lnTo>
                  <a:pt x="145840" y="194828"/>
                </a:lnTo>
                <a:close/>
                <a:moveTo>
                  <a:pt x="168089" y="194828"/>
                </a:moveTo>
                <a:lnTo>
                  <a:pt x="162770" y="197898"/>
                </a:lnTo>
                <a:lnTo>
                  <a:pt x="157451" y="194828"/>
                </a:lnTo>
                <a:close/>
                <a:moveTo>
                  <a:pt x="179731" y="194828"/>
                </a:moveTo>
                <a:lnTo>
                  <a:pt x="174411" y="197898"/>
                </a:lnTo>
                <a:lnTo>
                  <a:pt x="169092" y="194828"/>
                </a:lnTo>
                <a:close/>
                <a:moveTo>
                  <a:pt x="191342" y="194828"/>
                </a:moveTo>
                <a:lnTo>
                  <a:pt x="186023" y="197898"/>
                </a:lnTo>
                <a:lnTo>
                  <a:pt x="180703" y="194828"/>
                </a:lnTo>
                <a:close/>
                <a:moveTo>
                  <a:pt x="202953" y="194828"/>
                </a:moveTo>
                <a:lnTo>
                  <a:pt x="197634" y="197898"/>
                </a:lnTo>
                <a:lnTo>
                  <a:pt x="192315" y="194828"/>
                </a:lnTo>
                <a:close/>
                <a:moveTo>
                  <a:pt x="214564" y="194828"/>
                </a:moveTo>
                <a:lnTo>
                  <a:pt x="209245" y="197898"/>
                </a:lnTo>
                <a:lnTo>
                  <a:pt x="203926" y="194828"/>
                </a:lnTo>
                <a:close/>
                <a:moveTo>
                  <a:pt x="226175" y="194828"/>
                </a:moveTo>
                <a:lnTo>
                  <a:pt x="220856" y="197898"/>
                </a:lnTo>
                <a:lnTo>
                  <a:pt x="215537" y="194828"/>
                </a:lnTo>
                <a:close/>
                <a:moveTo>
                  <a:pt x="237817" y="194828"/>
                </a:moveTo>
                <a:lnTo>
                  <a:pt x="232498" y="197898"/>
                </a:lnTo>
                <a:lnTo>
                  <a:pt x="227178" y="194828"/>
                </a:lnTo>
                <a:close/>
                <a:moveTo>
                  <a:pt x="249428" y="194828"/>
                </a:moveTo>
                <a:lnTo>
                  <a:pt x="244109" y="197898"/>
                </a:lnTo>
                <a:lnTo>
                  <a:pt x="238790" y="194828"/>
                </a:lnTo>
                <a:close/>
                <a:moveTo>
                  <a:pt x="261070" y="194828"/>
                </a:moveTo>
                <a:lnTo>
                  <a:pt x="255750" y="197898"/>
                </a:lnTo>
                <a:lnTo>
                  <a:pt x="250431" y="194828"/>
                </a:lnTo>
                <a:close/>
                <a:moveTo>
                  <a:pt x="272681" y="194828"/>
                </a:moveTo>
                <a:lnTo>
                  <a:pt x="267362" y="197898"/>
                </a:lnTo>
                <a:lnTo>
                  <a:pt x="262042" y="194828"/>
                </a:lnTo>
                <a:close/>
                <a:moveTo>
                  <a:pt x="284292" y="194828"/>
                </a:moveTo>
                <a:lnTo>
                  <a:pt x="278973" y="197898"/>
                </a:lnTo>
                <a:lnTo>
                  <a:pt x="273653" y="194828"/>
                </a:lnTo>
                <a:close/>
                <a:moveTo>
                  <a:pt x="17174" y="195072"/>
                </a:moveTo>
                <a:lnTo>
                  <a:pt x="11855" y="204251"/>
                </a:lnTo>
                <a:lnTo>
                  <a:pt x="11855" y="198142"/>
                </a:lnTo>
                <a:lnTo>
                  <a:pt x="17174" y="195072"/>
                </a:lnTo>
                <a:close/>
                <a:moveTo>
                  <a:pt x="28816" y="195072"/>
                </a:moveTo>
                <a:lnTo>
                  <a:pt x="23497" y="204251"/>
                </a:lnTo>
                <a:lnTo>
                  <a:pt x="23497" y="198142"/>
                </a:lnTo>
                <a:lnTo>
                  <a:pt x="28816" y="195072"/>
                </a:lnTo>
                <a:close/>
                <a:moveTo>
                  <a:pt x="40427" y="195072"/>
                </a:moveTo>
                <a:lnTo>
                  <a:pt x="35108" y="204251"/>
                </a:lnTo>
                <a:lnTo>
                  <a:pt x="35108" y="198142"/>
                </a:lnTo>
                <a:lnTo>
                  <a:pt x="40427" y="195072"/>
                </a:lnTo>
                <a:close/>
                <a:moveTo>
                  <a:pt x="52008" y="195072"/>
                </a:moveTo>
                <a:lnTo>
                  <a:pt x="46689" y="204251"/>
                </a:lnTo>
                <a:lnTo>
                  <a:pt x="46689" y="198142"/>
                </a:lnTo>
                <a:lnTo>
                  <a:pt x="52008" y="195072"/>
                </a:lnTo>
                <a:close/>
                <a:moveTo>
                  <a:pt x="63650" y="195072"/>
                </a:moveTo>
                <a:lnTo>
                  <a:pt x="58330" y="204251"/>
                </a:lnTo>
                <a:lnTo>
                  <a:pt x="58330" y="198142"/>
                </a:lnTo>
                <a:lnTo>
                  <a:pt x="63650" y="195072"/>
                </a:lnTo>
                <a:close/>
                <a:moveTo>
                  <a:pt x="75261" y="195072"/>
                </a:moveTo>
                <a:lnTo>
                  <a:pt x="69941" y="204251"/>
                </a:lnTo>
                <a:lnTo>
                  <a:pt x="69941" y="198142"/>
                </a:lnTo>
                <a:lnTo>
                  <a:pt x="75261" y="195072"/>
                </a:lnTo>
                <a:close/>
                <a:moveTo>
                  <a:pt x="86902" y="195072"/>
                </a:moveTo>
                <a:lnTo>
                  <a:pt x="81583" y="204251"/>
                </a:lnTo>
                <a:lnTo>
                  <a:pt x="81583" y="198142"/>
                </a:lnTo>
                <a:lnTo>
                  <a:pt x="86902" y="195072"/>
                </a:lnTo>
                <a:close/>
                <a:moveTo>
                  <a:pt x="98513" y="195072"/>
                </a:moveTo>
                <a:lnTo>
                  <a:pt x="93194" y="204251"/>
                </a:lnTo>
                <a:lnTo>
                  <a:pt x="93194" y="198142"/>
                </a:lnTo>
                <a:lnTo>
                  <a:pt x="98513" y="195072"/>
                </a:lnTo>
                <a:close/>
                <a:moveTo>
                  <a:pt x="110155" y="195072"/>
                </a:moveTo>
                <a:lnTo>
                  <a:pt x="104836" y="204251"/>
                </a:lnTo>
                <a:lnTo>
                  <a:pt x="104836" y="198142"/>
                </a:lnTo>
                <a:lnTo>
                  <a:pt x="110155" y="195072"/>
                </a:lnTo>
                <a:close/>
                <a:moveTo>
                  <a:pt x="121736" y="195072"/>
                </a:moveTo>
                <a:lnTo>
                  <a:pt x="116416" y="204251"/>
                </a:lnTo>
                <a:lnTo>
                  <a:pt x="116416" y="198142"/>
                </a:lnTo>
                <a:lnTo>
                  <a:pt x="121736" y="195072"/>
                </a:lnTo>
                <a:close/>
                <a:moveTo>
                  <a:pt x="133377" y="195072"/>
                </a:moveTo>
                <a:lnTo>
                  <a:pt x="128058" y="204251"/>
                </a:lnTo>
                <a:lnTo>
                  <a:pt x="128058" y="198142"/>
                </a:lnTo>
                <a:lnTo>
                  <a:pt x="133377" y="195072"/>
                </a:lnTo>
                <a:close/>
                <a:moveTo>
                  <a:pt x="144988" y="195072"/>
                </a:moveTo>
                <a:lnTo>
                  <a:pt x="139669" y="204251"/>
                </a:lnTo>
                <a:lnTo>
                  <a:pt x="139669" y="198142"/>
                </a:lnTo>
                <a:lnTo>
                  <a:pt x="144988" y="195072"/>
                </a:lnTo>
                <a:close/>
                <a:moveTo>
                  <a:pt x="156630" y="195072"/>
                </a:moveTo>
                <a:lnTo>
                  <a:pt x="151311" y="204251"/>
                </a:lnTo>
                <a:lnTo>
                  <a:pt x="151311" y="198142"/>
                </a:lnTo>
                <a:lnTo>
                  <a:pt x="156630" y="195072"/>
                </a:lnTo>
                <a:close/>
                <a:moveTo>
                  <a:pt x="168241" y="195072"/>
                </a:moveTo>
                <a:lnTo>
                  <a:pt x="162922" y="204251"/>
                </a:lnTo>
                <a:lnTo>
                  <a:pt x="162922" y="198142"/>
                </a:lnTo>
                <a:lnTo>
                  <a:pt x="168241" y="195072"/>
                </a:lnTo>
                <a:close/>
                <a:moveTo>
                  <a:pt x="179822" y="195072"/>
                </a:moveTo>
                <a:lnTo>
                  <a:pt x="174503" y="204251"/>
                </a:lnTo>
                <a:lnTo>
                  <a:pt x="174503" y="198142"/>
                </a:lnTo>
                <a:lnTo>
                  <a:pt x="179822" y="195072"/>
                </a:lnTo>
                <a:close/>
                <a:moveTo>
                  <a:pt x="191463" y="195072"/>
                </a:moveTo>
                <a:lnTo>
                  <a:pt x="186144" y="204251"/>
                </a:lnTo>
                <a:lnTo>
                  <a:pt x="186144" y="198142"/>
                </a:lnTo>
                <a:lnTo>
                  <a:pt x="191463" y="195072"/>
                </a:lnTo>
                <a:close/>
                <a:moveTo>
                  <a:pt x="203075" y="195072"/>
                </a:moveTo>
                <a:lnTo>
                  <a:pt x="197755" y="204251"/>
                </a:lnTo>
                <a:lnTo>
                  <a:pt x="197755" y="198142"/>
                </a:lnTo>
                <a:lnTo>
                  <a:pt x="203075" y="195072"/>
                </a:lnTo>
                <a:close/>
                <a:moveTo>
                  <a:pt x="214716" y="195072"/>
                </a:moveTo>
                <a:lnTo>
                  <a:pt x="209397" y="204251"/>
                </a:lnTo>
                <a:lnTo>
                  <a:pt x="209397" y="198142"/>
                </a:lnTo>
                <a:lnTo>
                  <a:pt x="214716" y="195072"/>
                </a:lnTo>
                <a:close/>
                <a:moveTo>
                  <a:pt x="226327" y="195072"/>
                </a:moveTo>
                <a:lnTo>
                  <a:pt x="221008" y="204251"/>
                </a:lnTo>
                <a:lnTo>
                  <a:pt x="221008" y="198142"/>
                </a:lnTo>
                <a:lnTo>
                  <a:pt x="226327" y="195072"/>
                </a:lnTo>
                <a:close/>
                <a:moveTo>
                  <a:pt x="237969" y="195072"/>
                </a:moveTo>
                <a:lnTo>
                  <a:pt x="232650" y="204251"/>
                </a:lnTo>
                <a:lnTo>
                  <a:pt x="232650" y="198142"/>
                </a:lnTo>
                <a:lnTo>
                  <a:pt x="237969" y="195072"/>
                </a:lnTo>
                <a:close/>
                <a:moveTo>
                  <a:pt x="249550" y="195072"/>
                </a:moveTo>
                <a:lnTo>
                  <a:pt x="244230" y="204251"/>
                </a:lnTo>
                <a:lnTo>
                  <a:pt x="244230" y="198142"/>
                </a:lnTo>
                <a:lnTo>
                  <a:pt x="249550" y="195072"/>
                </a:lnTo>
                <a:close/>
                <a:moveTo>
                  <a:pt x="261191" y="195072"/>
                </a:moveTo>
                <a:lnTo>
                  <a:pt x="255872" y="204251"/>
                </a:lnTo>
                <a:lnTo>
                  <a:pt x="255872" y="198142"/>
                </a:lnTo>
                <a:lnTo>
                  <a:pt x="261191" y="195072"/>
                </a:lnTo>
                <a:close/>
                <a:moveTo>
                  <a:pt x="272802" y="195072"/>
                </a:moveTo>
                <a:lnTo>
                  <a:pt x="267483" y="204251"/>
                </a:lnTo>
                <a:lnTo>
                  <a:pt x="267483" y="198142"/>
                </a:lnTo>
                <a:lnTo>
                  <a:pt x="272802" y="195072"/>
                </a:lnTo>
                <a:close/>
                <a:moveTo>
                  <a:pt x="284444" y="195072"/>
                </a:moveTo>
                <a:lnTo>
                  <a:pt x="279125" y="204251"/>
                </a:lnTo>
                <a:lnTo>
                  <a:pt x="279125" y="198142"/>
                </a:lnTo>
                <a:lnTo>
                  <a:pt x="284444" y="195072"/>
                </a:lnTo>
                <a:close/>
                <a:moveTo>
                  <a:pt x="6262" y="195102"/>
                </a:moveTo>
                <a:lnTo>
                  <a:pt x="11582" y="198142"/>
                </a:lnTo>
                <a:lnTo>
                  <a:pt x="11582" y="204281"/>
                </a:lnTo>
                <a:lnTo>
                  <a:pt x="6262" y="195102"/>
                </a:lnTo>
                <a:close/>
                <a:moveTo>
                  <a:pt x="17904" y="195102"/>
                </a:moveTo>
                <a:lnTo>
                  <a:pt x="23223" y="198142"/>
                </a:lnTo>
                <a:lnTo>
                  <a:pt x="23223" y="204281"/>
                </a:lnTo>
                <a:lnTo>
                  <a:pt x="17904" y="195102"/>
                </a:lnTo>
                <a:close/>
                <a:moveTo>
                  <a:pt x="29515" y="195102"/>
                </a:moveTo>
                <a:lnTo>
                  <a:pt x="34834" y="198142"/>
                </a:lnTo>
                <a:lnTo>
                  <a:pt x="34834" y="204281"/>
                </a:lnTo>
                <a:lnTo>
                  <a:pt x="29515" y="195102"/>
                </a:lnTo>
                <a:close/>
                <a:moveTo>
                  <a:pt x="41126" y="195102"/>
                </a:moveTo>
                <a:lnTo>
                  <a:pt x="46446" y="198142"/>
                </a:lnTo>
                <a:lnTo>
                  <a:pt x="46446" y="204281"/>
                </a:lnTo>
                <a:lnTo>
                  <a:pt x="41126" y="195102"/>
                </a:lnTo>
                <a:close/>
                <a:moveTo>
                  <a:pt x="52737" y="195102"/>
                </a:moveTo>
                <a:lnTo>
                  <a:pt x="58057" y="198142"/>
                </a:lnTo>
                <a:lnTo>
                  <a:pt x="58057" y="204281"/>
                </a:lnTo>
                <a:lnTo>
                  <a:pt x="52737" y="195102"/>
                </a:lnTo>
                <a:close/>
                <a:moveTo>
                  <a:pt x="64379" y="195072"/>
                </a:moveTo>
                <a:lnTo>
                  <a:pt x="69698" y="198142"/>
                </a:lnTo>
                <a:lnTo>
                  <a:pt x="69698" y="204281"/>
                </a:lnTo>
                <a:lnTo>
                  <a:pt x="64379" y="195072"/>
                </a:lnTo>
                <a:close/>
                <a:moveTo>
                  <a:pt x="75990" y="195102"/>
                </a:moveTo>
                <a:lnTo>
                  <a:pt x="81309" y="198142"/>
                </a:lnTo>
                <a:lnTo>
                  <a:pt x="81309" y="204281"/>
                </a:lnTo>
                <a:lnTo>
                  <a:pt x="75990" y="195102"/>
                </a:lnTo>
                <a:close/>
                <a:moveTo>
                  <a:pt x="87632" y="195102"/>
                </a:moveTo>
                <a:lnTo>
                  <a:pt x="92951" y="198142"/>
                </a:lnTo>
                <a:lnTo>
                  <a:pt x="92951" y="204281"/>
                </a:lnTo>
                <a:lnTo>
                  <a:pt x="87632" y="195102"/>
                </a:lnTo>
                <a:close/>
                <a:moveTo>
                  <a:pt x="99243" y="195102"/>
                </a:moveTo>
                <a:lnTo>
                  <a:pt x="104562" y="198142"/>
                </a:lnTo>
                <a:lnTo>
                  <a:pt x="104562" y="204281"/>
                </a:lnTo>
                <a:lnTo>
                  <a:pt x="99243" y="195102"/>
                </a:lnTo>
                <a:close/>
                <a:moveTo>
                  <a:pt x="110824" y="195102"/>
                </a:moveTo>
                <a:lnTo>
                  <a:pt x="116143" y="198142"/>
                </a:lnTo>
                <a:lnTo>
                  <a:pt x="116143" y="204281"/>
                </a:lnTo>
                <a:lnTo>
                  <a:pt x="110824" y="195102"/>
                </a:lnTo>
                <a:close/>
                <a:moveTo>
                  <a:pt x="122465" y="195102"/>
                </a:moveTo>
                <a:lnTo>
                  <a:pt x="127784" y="198142"/>
                </a:lnTo>
                <a:lnTo>
                  <a:pt x="127784" y="204281"/>
                </a:lnTo>
                <a:lnTo>
                  <a:pt x="122465" y="195102"/>
                </a:lnTo>
                <a:close/>
                <a:moveTo>
                  <a:pt x="134076" y="195102"/>
                </a:moveTo>
                <a:lnTo>
                  <a:pt x="139396" y="198142"/>
                </a:lnTo>
                <a:lnTo>
                  <a:pt x="139396" y="204281"/>
                </a:lnTo>
                <a:lnTo>
                  <a:pt x="134076" y="195102"/>
                </a:lnTo>
                <a:close/>
                <a:moveTo>
                  <a:pt x="145718" y="195102"/>
                </a:moveTo>
                <a:lnTo>
                  <a:pt x="151037" y="198142"/>
                </a:lnTo>
                <a:lnTo>
                  <a:pt x="151037" y="204281"/>
                </a:lnTo>
                <a:lnTo>
                  <a:pt x="145718" y="195102"/>
                </a:lnTo>
                <a:close/>
                <a:moveTo>
                  <a:pt x="157329" y="195102"/>
                </a:moveTo>
                <a:lnTo>
                  <a:pt x="162648" y="198142"/>
                </a:lnTo>
                <a:lnTo>
                  <a:pt x="162648" y="204281"/>
                </a:lnTo>
                <a:lnTo>
                  <a:pt x="157329" y="195102"/>
                </a:lnTo>
                <a:close/>
                <a:moveTo>
                  <a:pt x="168971" y="195102"/>
                </a:moveTo>
                <a:lnTo>
                  <a:pt x="174290" y="198142"/>
                </a:lnTo>
                <a:lnTo>
                  <a:pt x="174290" y="204281"/>
                </a:lnTo>
                <a:lnTo>
                  <a:pt x="168971" y="195102"/>
                </a:lnTo>
                <a:close/>
                <a:moveTo>
                  <a:pt x="180551" y="195102"/>
                </a:moveTo>
                <a:lnTo>
                  <a:pt x="185871" y="198142"/>
                </a:lnTo>
                <a:lnTo>
                  <a:pt x="185871" y="204281"/>
                </a:lnTo>
                <a:lnTo>
                  <a:pt x="180551" y="195102"/>
                </a:lnTo>
                <a:close/>
                <a:moveTo>
                  <a:pt x="192193" y="195102"/>
                </a:moveTo>
                <a:lnTo>
                  <a:pt x="197512" y="198142"/>
                </a:lnTo>
                <a:lnTo>
                  <a:pt x="197512" y="204281"/>
                </a:lnTo>
                <a:lnTo>
                  <a:pt x="192193" y="195102"/>
                </a:lnTo>
                <a:close/>
                <a:moveTo>
                  <a:pt x="203804" y="195072"/>
                </a:moveTo>
                <a:lnTo>
                  <a:pt x="209123" y="198142"/>
                </a:lnTo>
                <a:lnTo>
                  <a:pt x="209123" y="204281"/>
                </a:lnTo>
                <a:lnTo>
                  <a:pt x="203804" y="195072"/>
                </a:lnTo>
                <a:close/>
                <a:moveTo>
                  <a:pt x="215446" y="195102"/>
                </a:moveTo>
                <a:lnTo>
                  <a:pt x="220765" y="198142"/>
                </a:lnTo>
                <a:lnTo>
                  <a:pt x="220765" y="204281"/>
                </a:lnTo>
                <a:lnTo>
                  <a:pt x="215446" y="195102"/>
                </a:lnTo>
                <a:close/>
                <a:moveTo>
                  <a:pt x="227057" y="195072"/>
                </a:moveTo>
                <a:lnTo>
                  <a:pt x="232376" y="198142"/>
                </a:lnTo>
                <a:lnTo>
                  <a:pt x="232376" y="204281"/>
                </a:lnTo>
                <a:lnTo>
                  <a:pt x="227057" y="195072"/>
                </a:lnTo>
                <a:close/>
                <a:moveTo>
                  <a:pt x="238668" y="195072"/>
                </a:moveTo>
                <a:lnTo>
                  <a:pt x="243987" y="198142"/>
                </a:lnTo>
                <a:lnTo>
                  <a:pt x="243987" y="204281"/>
                </a:lnTo>
                <a:lnTo>
                  <a:pt x="238668" y="195072"/>
                </a:lnTo>
                <a:close/>
                <a:moveTo>
                  <a:pt x="250279" y="195072"/>
                </a:moveTo>
                <a:lnTo>
                  <a:pt x="255598" y="198142"/>
                </a:lnTo>
                <a:lnTo>
                  <a:pt x="255598" y="204281"/>
                </a:lnTo>
                <a:lnTo>
                  <a:pt x="250279" y="195072"/>
                </a:lnTo>
                <a:close/>
                <a:moveTo>
                  <a:pt x="261890" y="195072"/>
                </a:moveTo>
                <a:lnTo>
                  <a:pt x="267210" y="198142"/>
                </a:lnTo>
                <a:lnTo>
                  <a:pt x="267210" y="204281"/>
                </a:lnTo>
                <a:lnTo>
                  <a:pt x="261890" y="195072"/>
                </a:lnTo>
                <a:close/>
                <a:moveTo>
                  <a:pt x="273532" y="195072"/>
                </a:moveTo>
                <a:lnTo>
                  <a:pt x="278851" y="198142"/>
                </a:lnTo>
                <a:lnTo>
                  <a:pt x="278851" y="204281"/>
                </a:lnTo>
                <a:lnTo>
                  <a:pt x="273532" y="195072"/>
                </a:lnTo>
                <a:close/>
                <a:moveTo>
                  <a:pt x="40883" y="195163"/>
                </a:moveTo>
                <a:lnTo>
                  <a:pt x="46202" y="204373"/>
                </a:lnTo>
                <a:lnTo>
                  <a:pt x="46202" y="204373"/>
                </a:lnTo>
                <a:lnTo>
                  <a:pt x="43740" y="202914"/>
                </a:lnTo>
                <a:lnTo>
                  <a:pt x="40883" y="201333"/>
                </a:lnTo>
                <a:lnTo>
                  <a:pt x="40883" y="195163"/>
                </a:lnTo>
                <a:close/>
                <a:moveTo>
                  <a:pt x="64136" y="195163"/>
                </a:moveTo>
                <a:lnTo>
                  <a:pt x="69455" y="204373"/>
                </a:lnTo>
                <a:lnTo>
                  <a:pt x="69455" y="204373"/>
                </a:lnTo>
                <a:lnTo>
                  <a:pt x="66993" y="202914"/>
                </a:lnTo>
                <a:lnTo>
                  <a:pt x="64136" y="201333"/>
                </a:lnTo>
                <a:lnTo>
                  <a:pt x="64136" y="195163"/>
                </a:lnTo>
                <a:close/>
                <a:moveTo>
                  <a:pt x="110611" y="195163"/>
                </a:moveTo>
                <a:lnTo>
                  <a:pt x="115930" y="204373"/>
                </a:lnTo>
                <a:lnTo>
                  <a:pt x="115930" y="204373"/>
                </a:lnTo>
                <a:lnTo>
                  <a:pt x="113468" y="202914"/>
                </a:lnTo>
                <a:lnTo>
                  <a:pt x="110611" y="201333"/>
                </a:lnTo>
                <a:lnTo>
                  <a:pt x="110611" y="195163"/>
                </a:lnTo>
                <a:close/>
                <a:moveTo>
                  <a:pt x="17661" y="195163"/>
                </a:moveTo>
                <a:lnTo>
                  <a:pt x="22980" y="204373"/>
                </a:lnTo>
                <a:lnTo>
                  <a:pt x="22980" y="204373"/>
                </a:lnTo>
                <a:lnTo>
                  <a:pt x="20518" y="202914"/>
                </a:lnTo>
                <a:lnTo>
                  <a:pt x="17661" y="201333"/>
                </a:lnTo>
                <a:lnTo>
                  <a:pt x="17661" y="195163"/>
                </a:lnTo>
                <a:close/>
                <a:moveTo>
                  <a:pt x="29302" y="195163"/>
                </a:moveTo>
                <a:lnTo>
                  <a:pt x="34622" y="204373"/>
                </a:lnTo>
                <a:lnTo>
                  <a:pt x="34622" y="204373"/>
                </a:lnTo>
                <a:lnTo>
                  <a:pt x="32160" y="202914"/>
                </a:lnTo>
                <a:lnTo>
                  <a:pt x="29302" y="201333"/>
                </a:lnTo>
                <a:lnTo>
                  <a:pt x="29302" y="195163"/>
                </a:lnTo>
                <a:close/>
                <a:moveTo>
                  <a:pt x="87389" y="195163"/>
                </a:moveTo>
                <a:lnTo>
                  <a:pt x="92708" y="204373"/>
                </a:lnTo>
                <a:lnTo>
                  <a:pt x="92708" y="204373"/>
                </a:lnTo>
                <a:lnTo>
                  <a:pt x="90246" y="202914"/>
                </a:lnTo>
                <a:lnTo>
                  <a:pt x="87389" y="201333"/>
                </a:lnTo>
                <a:lnTo>
                  <a:pt x="87389" y="195163"/>
                </a:lnTo>
                <a:close/>
                <a:moveTo>
                  <a:pt x="133864" y="195163"/>
                </a:moveTo>
                <a:lnTo>
                  <a:pt x="139183" y="204373"/>
                </a:lnTo>
                <a:lnTo>
                  <a:pt x="139183" y="204373"/>
                </a:lnTo>
                <a:lnTo>
                  <a:pt x="136721" y="202914"/>
                </a:lnTo>
                <a:lnTo>
                  <a:pt x="133864" y="201333"/>
                </a:lnTo>
                <a:lnTo>
                  <a:pt x="133864" y="195163"/>
                </a:lnTo>
                <a:close/>
                <a:moveTo>
                  <a:pt x="145475" y="195163"/>
                </a:moveTo>
                <a:lnTo>
                  <a:pt x="150794" y="204373"/>
                </a:lnTo>
                <a:lnTo>
                  <a:pt x="150794" y="204373"/>
                </a:lnTo>
                <a:lnTo>
                  <a:pt x="148332" y="202914"/>
                </a:lnTo>
                <a:lnTo>
                  <a:pt x="145475" y="201333"/>
                </a:lnTo>
                <a:lnTo>
                  <a:pt x="145475" y="195163"/>
                </a:lnTo>
                <a:close/>
                <a:moveTo>
                  <a:pt x="157116" y="195163"/>
                </a:moveTo>
                <a:lnTo>
                  <a:pt x="162436" y="204373"/>
                </a:lnTo>
                <a:lnTo>
                  <a:pt x="162436" y="204373"/>
                </a:lnTo>
                <a:lnTo>
                  <a:pt x="159974" y="202914"/>
                </a:lnTo>
                <a:lnTo>
                  <a:pt x="157116" y="201333"/>
                </a:lnTo>
                <a:lnTo>
                  <a:pt x="157116" y="195163"/>
                </a:lnTo>
                <a:close/>
                <a:moveTo>
                  <a:pt x="168727" y="195163"/>
                </a:moveTo>
                <a:lnTo>
                  <a:pt x="174047" y="204373"/>
                </a:lnTo>
                <a:lnTo>
                  <a:pt x="174047" y="204373"/>
                </a:lnTo>
                <a:lnTo>
                  <a:pt x="171585" y="202914"/>
                </a:lnTo>
                <a:lnTo>
                  <a:pt x="168727" y="201333"/>
                </a:lnTo>
                <a:lnTo>
                  <a:pt x="168727" y="195163"/>
                </a:lnTo>
                <a:close/>
                <a:moveTo>
                  <a:pt x="180339" y="195163"/>
                </a:moveTo>
                <a:lnTo>
                  <a:pt x="185658" y="204373"/>
                </a:lnTo>
                <a:lnTo>
                  <a:pt x="185658" y="204373"/>
                </a:lnTo>
                <a:lnTo>
                  <a:pt x="183165" y="202914"/>
                </a:lnTo>
                <a:lnTo>
                  <a:pt x="180339" y="201333"/>
                </a:lnTo>
                <a:lnTo>
                  <a:pt x="180339" y="195163"/>
                </a:lnTo>
                <a:close/>
                <a:moveTo>
                  <a:pt x="191950" y="195163"/>
                </a:moveTo>
                <a:lnTo>
                  <a:pt x="197269" y="204373"/>
                </a:lnTo>
                <a:lnTo>
                  <a:pt x="197269" y="204373"/>
                </a:lnTo>
                <a:lnTo>
                  <a:pt x="194807" y="202914"/>
                </a:lnTo>
                <a:lnTo>
                  <a:pt x="191950" y="201333"/>
                </a:lnTo>
                <a:lnTo>
                  <a:pt x="191950" y="195163"/>
                </a:lnTo>
                <a:close/>
                <a:moveTo>
                  <a:pt x="215202" y="195163"/>
                </a:moveTo>
                <a:lnTo>
                  <a:pt x="220522" y="204373"/>
                </a:lnTo>
                <a:lnTo>
                  <a:pt x="220522" y="204373"/>
                </a:lnTo>
                <a:lnTo>
                  <a:pt x="218060" y="202914"/>
                </a:lnTo>
                <a:lnTo>
                  <a:pt x="215202" y="201333"/>
                </a:lnTo>
                <a:lnTo>
                  <a:pt x="215202" y="195163"/>
                </a:lnTo>
                <a:close/>
                <a:moveTo>
                  <a:pt x="52525" y="195163"/>
                </a:moveTo>
                <a:lnTo>
                  <a:pt x="57844" y="204373"/>
                </a:lnTo>
                <a:lnTo>
                  <a:pt x="55351" y="202914"/>
                </a:lnTo>
                <a:lnTo>
                  <a:pt x="52525" y="201333"/>
                </a:lnTo>
                <a:lnTo>
                  <a:pt x="52525" y="195163"/>
                </a:lnTo>
                <a:close/>
                <a:moveTo>
                  <a:pt x="75777" y="195163"/>
                </a:moveTo>
                <a:lnTo>
                  <a:pt x="81097" y="204373"/>
                </a:lnTo>
                <a:lnTo>
                  <a:pt x="78604" y="202914"/>
                </a:lnTo>
                <a:lnTo>
                  <a:pt x="75777" y="201333"/>
                </a:lnTo>
                <a:lnTo>
                  <a:pt x="75777" y="195163"/>
                </a:lnTo>
                <a:close/>
                <a:moveTo>
                  <a:pt x="99030" y="195163"/>
                </a:moveTo>
                <a:lnTo>
                  <a:pt x="104349" y="204373"/>
                </a:lnTo>
                <a:lnTo>
                  <a:pt x="101857" y="202914"/>
                </a:lnTo>
                <a:lnTo>
                  <a:pt x="99030" y="201333"/>
                </a:lnTo>
                <a:lnTo>
                  <a:pt x="99030" y="195163"/>
                </a:lnTo>
                <a:close/>
                <a:moveTo>
                  <a:pt x="122222" y="195163"/>
                </a:moveTo>
                <a:lnTo>
                  <a:pt x="127541" y="204373"/>
                </a:lnTo>
                <a:lnTo>
                  <a:pt x="125079" y="202914"/>
                </a:lnTo>
                <a:lnTo>
                  <a:pt x="122222" y="201333"/>
                </a:lnTo>
                <a:lnTo>
                  <a:pt x="122222" y="195163"/>
                </a:lnTo>
                <a:close/>
                <a:moveTo>
                  <a:pt x="203591" y="195163"/>
                </a:moveTo>
                <a:lnTo>
                  <a:pt x="208911" y="204373"/>
                </a:lnTo>
                <a:lnTo>
                  <a:pt x="206418" y="202914"/>
                </a:lnTo>
                <a:lnTo>
                  <a:pt x="203591" y="201333"/>
                </a:lnTo>
                <a:lnTo>
                  <a:pt x="203591" y="195163"/>
                </a:lnTo>
                <a:close/>
                <a:moveTo>
                  <a:pt x="191676" y="195224"/>
                </a:moveTo>
                <a:lnTo>
                  <a:pt x="191676" y="201363"/>
                </a:lnTo>
                <a:lnTo>
                  <a:pt x="188849" y="203005"/>
                </a:lnTo>
                <a:lnTo>
                  <a:pt x="186357" y="204403"/>
                </a:lnTo>
                <a:lnTo>
                  <a:pt x="186357" y="204403"/>
                </a:lnTo>
                <a:lnTo>
                  <a:pt x="191676" y="195224"/>
                </a:lnTo>
                <a:close/>
                <a:moveTo>
                  <a:pt x="226570" y="195224"/>
                </a:moveTo>
                <a:lnTo>
                  <a:pt x="226570" y="201333"/>
                </a:lnTo>
                <a:lnTo>
                  <a:pt x="223713" y="202974"/>
                </a:lnTo>
                <a:lnTo>
                  <a:pt x="221251" y="204403"/>
                </a:lnTo>
                <a:lnTo>
                  <a:pt x="221251" y="204403"/>
                </a:lnTo>
                <a:lnTo>
                  <a:pt x="226570" y="195224"/>
                </a:lnTo>
                <a:close/>
                <a:moveTo>
                  <a:pt x="249793" y="195224"/>
                </a:moveTo>
                <a:lnTo>
                  <a:pt x="249793" y="201333"/>
                </a:lnTo>
                <a:lnTo>
                  <a:pt x="246936" y="202974"/>
                </a:lnTo>
                <a:lnTo>
                  <a:pt x="244474" y="204403"/>
                </a:lnTo>
                <a:lnTo>
                  <a:pt x="244474" y="204403"/>
                </a:lnTo>
                <a:lnTo>
                  <a:pt x="249793" y="195224"/>
                </a:lnTo>
                <a:close/>
                <a:moveTo>
                  <a:pt x="250036" y="195224"/>
                </a:moveTo>
                <a:lnTo>
                  <a:pt x="255355" y="204403"/>
                </a:lnTo>
                <a:lnTo>
                  <a:pt x="255355" y="204403"/>
                </a:lnTo>
                <a:lnTo>
                  <a:pt x="252893" y="203005"/>
                </a:lnTo>
                <a:lnTo>
                  <a:pt x="250036" y="201363"/>
                </a:lnTo>
                <a:lnTo>
                  <a:pt x="250036" y="195224"/>
                </a:lnTo>
                <a:close/>
                <a:moveTo>
                  <a:pt x="261404" y="195224"/>
                </a:moveTo>
                <a:lnTo>
                  <a:pt x="261404" y="201333"/>
                </a:lnTo>
                <a:lnTo>
                  <a:pt x="258547" y="202974"/>
                </a:lnTo>
                <a:lnTo>
                  <a:pt x="256085" y="204403"/>
                </a:lnTo>
                <a:lnTo>
                  <a:pt x="256085" y="204403"/>
                </a:lnTo>
                <a:lnTo>
                  <a:pt x="261404" y="195224"/>
                </a:lnTo>
                <a:close/>
                <a:moveTo>
                  <a:pt x="273289" y="195224"/>
                </a:moveTo>
                <a:lnTo>
                  <a:pt x="278608" y="204403"/>
                </a:lnTo>
                <a:lnTo>
                  <a:pt x="278608" y="204403"/>
                </a:lnTo>
                <a:lnTo>
                  <a:pt x="276146" y="203005"/>
                </a:lnTo>
                <a:lnTo>
                  <a:pt x="273289" y="201363"/>
                </a:lnTo>
                <a:lnTo>
                  <a:pt x="273289" y="195224"/>
                </a:lnTo>
                <a:close/>
                <a:moveTo>
                  <a:pt x="63862" y="195224"/>
                </a:moveTo>
                <a:lnTo>
                  <a:pt x="63862" y="201363"/>
                </a:lnTo>
                <a:lnTo>
                  <a:pt x="61005" y="203005"/>
                </a:lnTo>
                <a:lnTo>
                  <a:pt x="58543" y="204403"/>
                </a:lnTo>
                <a:lnTo>
                  <a:pt x="63862" y="195224"/>
                </a:lnTo>
                <a:close/>
                <a:moveTo>
                  <a:pt x="75504" y="195224"/>
                </a:moveTo>
                <a:lnTo>
                  <a:pt x="75504" y="201363"/>
                </a:lnTo>
                <a:lnTo>
                  <a:pt x="72647" y="203005"/>
                </a:lnTo>
                <a:lnTo>
                  <a:pt x="70185" y="204403"/>
                </a:lnTo>
                <a:lnTo>
                  <a:pt x="75504" y="195224"/>
                </a:lnTo>
                <a:close/>
                <a:moveTo>
                  <a:pt x="87115" y="195224"/>
                </a:moveTo>
                <a:lnTo>
                  <a:pt x="87115" y="201363"/>
                </a:lnTo>
                <a:lnTo>
                  <a:pt x="84288" y="203005"/>
                </a:lnTo>
                <a:lnTo>
                  <a:pt x="81796" y="204403"/>
                </a:lnTo>
                <a:lnTo>
                  <a:pt x="87115" y="195224"/>
                </a:lnTo>
                <a:close/>
                <a:moveTo>
                  <a:pt x="98757" y="195224"/>
                </a:moveTo>
                <a:lnTo>
                  <a:pt x="98757" y="201363"/>
                </a:lnTo>
                <a:lnTo>
                  <a:pt x="95899" y="203005"/>
                </a:lnTo>
                <a:lnTo>
                  <a:pt x="93437" y="204403"/>
                </a:lnTo>
                <a:lnTo>
                  <a:pt x="98757" y="195224"/>
                </a:lnTo>
                <a:close/>
                <a:moveTo>
                  <a:pt x="110368" y="195224"/>
                </a:moveTo>
                <a:lnTo>
                  <a:pt x="110368" y="201363"/>
                </a:lnTo>
                <a:lnTo>
                  <a:pt x="107541" y="203005"/>
                </a:lnTo>
                <a:lnTo>
                  <a:pt x="105048" y="204403"/>
                </a:lnTo>
                <a:lnTo>
                  <a:pt x="110368" y="195224"/>
                </a:lnTo>
                <a:close/>
                <a:moveTo>
                  <a:pt x="121979" y="195224"/>
                </a:moveTo>
                <a:lnTo>
                  <a:pt x="121979" y="201363"/>
                </a:lnTo>
                <a:lnTo>
                  <a:pt x="119122" y="203005"/>
                </a:lnTo>
                <a:lnTo>
                  <a:pt x="116660" y="204403"/>
                </a:lnTo>
                <a:lnTo>
                  <a:pt x="121979" y="195224"/>
                </a:lnTo>
                <a:close/>
                <a:moveTo>
                  <a:pt x="133590" y="195224"/>
                </a:moveTo>
                <a:lnTo>
                  <a:pt x="133590" y="201363"/>
                </a:lnTo>
                <a:lnTo>
                  <a:pt x="130733" y="203005"/>
                </a:lnTo>
                <a:lnTo>
                  <a:pt x="128271" y="204403"/>
                </a:lnTo>
                <a:lnTo>
                  <a:pt x="133590" y="195224"/>
                </a:lnTo>
                <a:close/>
                <a:moveTo>
                  <a:pt x="145232" y="195224"/>
                </a:moveTo>
                <a:lnTo>
                  <a:pt x="145232" y="201363"/>
                </a:lnTo>
                <a:lnTo>
                  <a:pt x="142374" y="203005"/>
                </a:lnTo>
                <a:lnTo>
                  <a:pt x="139912" y="204403"/>
                </a:lnTo>
                <a:lnTo>
                  <a:pt x="145232" y="195224"/>
                </a:lnTo>
                <a:close/>
                <a:moveTo>
                  <a:pt x="156843" y="195224"/>
                </a:moveTo>
                <a:lnTo>
                  <a:pt x="156843" y="201363"/>
                </a:lnTo>
                <a:lnTo>
                  <a:pt x="153986" y="203005"/>
                </a:lnTo>
                <a:lnTo>
                  <a:pt x="151523" y="204403"/>
                </a:lnTo>
                <a:lnTo>
                  <a:pt x="156843" y="195224"/>
                </a:lnTo>
                <a:close/>
                <a:moveTo>
                  <a:pt x="168484" y="195224"/>
                </a:moveTo>
                <a:lnTo>
                  <a:pt x="168484" y="201363"/>
                </a:lnTo>
                <a:lnTo>
                  <a:pt x="165627" y="203005"/>
                </a:lnTo>
                <a:lnTo>
                  <a:pt x="163165" y="204403"/>
                </a:lnTo>
                <a:lnTo>
                  <a:pt x="168484" y="195224"/>
                </a:lnTo>
                <a:close/>
                <a:moveTo>
                  <a:pt x="180065" y="195224"/>
                </a:moveTo>
                <a:lnTo>
                  <a:pt x="180065" y="201363"/>
                </a:lnTo>
                <a:lnTo>
                  <a:pt x="177208" y="203005"/>
                </a:lnTo>
                <a:lnTo>
                  <a:pt x="174746" y="204403"/>
                </a:lnTo>
                <a:lnTo>
                  <a:pt x="180065" y="195224"/>
                </a:lnTo>
                <a:close/>
                <a:moveTo>
                  <a:pt x="203318" y="195224"/>
                </a:moveTo>
                <a:lnTo>
                  <a:pt x="203318" y="201363"/>
                </a:lnTo>
                <a:lnTo>
                  <a:pt x="200461" y="203005"/>
                </a:lnTo>
                <a:lnTo>
                  <a:pt x="197999" y="204403"/>
                </a:lnTo>
                <a:lnTo>
                  <a:pt x="203318" y="195224"/>
                </a:lnTo>
                <a:close/>
                <a:moveTo>
                  <a:pt x="214929" y="195224"/>
                </a:moveTo>
                <a:lnTo>
                  <a:pt x="214929" y="201363"/>
                </a:lnTo>
                <a:lnTo>
                  <a:pt x="212072" y="203005"/>
                </a:lnTo>
                <a:lnTo>
                  <a:pt x="209610" y="204403"/>
                </a:lnTo>
                <a:lnTo>
                  <a:pt x="214929" y="195224"/>
                </a:lnTo>
                <a:close/>
                <a:moveTo>
                  <a:pt x="226783" y="195224"/>
                </a:moveTo>
                <a:lnTo>
                  <a:pt x="232103" y="204403"/>
                </a:lnTo>
                <a:lnTo>
                  <a:pt x="229640" y="203005"/>
                </a:lnTo>
                <a:lnTo>
                  <a:pt x="226783" y="201363"/>
                </a:lnTo>
                <a:lnTo>
                  <a:pt x="226783" y="195224"/>
                </a:lnTo>
                <a:close/>
                <a:moveTo>
                  <a:pt x="238182" y="195224"/>
                </a:moveTo>
                <a:lnTo>
                  <a:pt x="238182" y="201333"/>
                </a:lnTo>
                <a:lnTo>
                  <a:pt x="235355" y="202974"/>
                </a:lnTo>
                <a:lnTo>
                  <a:pt x="232862" y="204403"/>
                </a:lnTo>
                <a:lnTo>
                  <a:pt x="238182" y="195224"/>
                </a:lnTo>
                <a:close/>
                <a:moveTo>
                  <a:pt x="238425" y="195224"/>
                </a:moveTo>
                <a:lnTo>
                  <a:pt x="243744" y="204403"/>
                </a:lnTo>
                <a:lnTo>
                  <a:pt x="241282" y="203005"/>
                </a:lnTo>
                <a:lnTo>
                  <a:pt x="238425" y="201363"/>
                </a:lnTo>
                <a:lnTo>
                  <a:pt x="238425" y="195224"/>
                </a:lnTo>
                <a:close/>
                <a:moveTo>
                  <a:pt x="261678" y="195224"/>
                </a:moveTo>
                <a:lnTo>
                  <a:pt x="266997" y="204403"/>
                </a:lnTo>
                <a:lnTo>
                  <a:pt x="264535" y="203005"/>
                </a:lnTo>
                <a:lnTo>
                  <a:pt x="261678" y="201363"/>
                </a:lnTo>
                <a:lnTo>
                  <a:pt x="261678" y="195224"/>
                </a:lnTo>
                <a:close/>
                <a:moveTo>
                  <a:pt x="273046" y="195224"/>
                </a:moveTo>
                <a:lnTo>
                  <a:pt x="273046" y="201363"/>
                </a:lnTo>
                <a:lnTo>
                  <a:pt x="270188" y="203005"/>
                </a:lnTo>
                <a:lnTo>
                  <a:pt x="267726" y="204403"/>
                </a:lnTo>
                <a:lnTo>
                  <a:pt x="273046" y="195224"/>
                </a:lnTo>
                <a:close/>
                <a:moveTo>
                  <a:pt x="284657" y="195224"/>
                </a:moveTo>
                <a:lnTo>
                  <a:pt x="284657" y="201363"/>
                </a:lnTo>
                <a:lnTo>
                  <a:pt x="279337" y="204403"/>
                </a:lnTo>
                <a:lnTo>
                  <a:pt x="284657" y="195224"/>
                </a:lnTo>
                <a:close/>
                <a:moveTo>
                  <a:pt x="17418" y="195224"/>
                </a:moveTo>
                <a:lnTo>
                  <a:pt x="17418" y="201363"/>
                </a:lnTo>
                <a:lnTo>
                  <a:pt x="14560" y="203005"/>
                </a:lnTo>
                <a:lnTo>
                  <a:pt x="12098" y="204433"/>
                </a:lnTo>
                <a:lnTo>
                  <a:pt x="17418" y="195224"/>
                </a:lnTo>
                <a:close/>
                <a:moveTo>
                  <a:pt x="29029" y="195224"/>
                </a:moveTo>
                <a:lnTo>
                  <a:pt x="29029" y="201363"/>
                </a:lnTo>
                <a:lnTo>
                  <a:pt x="26172" y="203005"/>
                </a:lnTo>
                <a:lnTo>
                  <a:pt x="23710" y="204433"/>
                </a:lnTo>
                <a:lnTo>
                  <a:pt x="29029" y="195224"/>
                </a:lnTo>
                <a:close/>
                <a:moveTo>
                  <a:pt x="40610" y="195224"/>
                </a:moveTo>
                <a:lnTo>
                  <a:pt x="40610" y="201363"/>
                </a:lnTo>
                <a:lnTo>
                  <a:pt x="37783" y="203005"/>
                </a:lnTo>
                <a:lnTo>
                  <a:pt x="35290" y="204433"/>
                </a:lnTo>
                <a:lnTo>
                  <a:pt x="40610" y="195224"/>
                </a:lnTo>
                <a:close/>
                <a:moveTo>
                  <a:pt x="52251" y="195224"/>
                </a:moveTo>
                <a:lnTo>
                  <a:pt x="52251" y="201363"/>
                </a:lnTo>
                <a:lnTo>
                  <a:pt x="49394" y="203005"/>
                </a:lnTo>
                <a:lnTo>
                  <a:pt x="46932" y="204433"/>
                </a:lnTo>
                <a:lnTo>
                  <a:pt x="52251" y="195224"/>
                </a:lnTo>
                <a:close/>
                <a:moveTo>
                  <a:pt x="5898" y="201546"/>
                </a:moveTo>
                <a:lnTo>
                  <a:pt x="8755" y="203187"/>
                </a:lnTo>
                <a:lnTo>
                  <a:pt x="11217" y="204646"/>
                </a:lnTo>
                <a:lnTo>
                  <a:pt x="578" y="204646"/>
                </a:lnTo>
                <a:lnTo>
                  <a:pt x="5898" y="201546"/>
                </a:lnTo>
                <a:close/>
                <a:moveTo>
                  <a:pt x="17509" y="201546"/>
                </a:moveTo>
                <a:lnTo>
                  <a:pt x="20366" y="203187"/>
                </a:lnTo>
                <a:lnTo>
                  <a:pt x="22828" y="204646"/>
                </a:lnTo>
                <a:lnTo>
                  <a:pt x="12190" y="204646"/>
                </a:lnTo>
                <a:lnTo>
                  <a:pt x="14682" y="203187"/>
                </a:lnTo>
                <a:lnTo>
                  <a:pt x="17509" y="201546"/>
                </a:lnTo>
                <a:close/>
                <a:moveTo>
                  <a:pt x="29150" y="201546"/>
                </a:moveTo>
                <a:lnTo>
                  <a:pt x="32008" y="203187"/>
                </a:lnTo>
                <a:lnTo>
                  <a:pt x="34470" y="204646"/>
                </a:lnTo>
                <a:lnTo>
                  <a:pt x="23831" y="204646"/>
                </a:lnTo>
                <a:lnTo>
                  <a:pt x="26293" y="203187"/>
                </a:lnTo>
                <a:lnTo>
                  <a:pt x="29150" y="201546"/>
                </a:lnTo>
                <a:close/>
                <a:moveTo>
                  <a:pt x="40762" y="201546"/>
                </a:moveTo>
                <a:lnTo>
                  <a:pt x="43619" y="203187"/>
                </a:lnTo>
                <a:lnTo>
                  <a:pt x="46081" y="204646"/>
                </a:lnTo>
                <a:lnTo>
                  <a:pt x="35442" y="204646"/>
                </a:lnTo>
                <a:lnTo>
                  <a:pt x="37935" y="203187"/>
                </a:lnTo>
                <a:lnTo>
                  <a:pt x="40762" y="201546"/>
                </a:lnTo>
                <a:close/>
                <a:moveTo>
                  <a:pt x="52403" y="201546"/>
                </a:moveTo>
                <a:lnTo>
                  <a:pt x="55260" y="203187"/>
                </a:lnTo>
                <a:lnTo>
                  <a:pt x="57722" y="204646"/>
                </a:lnTo>
                <a:lnTo>
                  <a:pt x="47084" y="204646"/>
                </a:lnTo>
                <a:lnTo>
                  <a:pt x="49546" y="203187"/>
                </a:lnTo>
                <a:lnTo>
                  <a:pt x="52403" y="201546"/>
                </a:lnTo>
                <a:close/>
                <a:moveTo>
                  <a:pt x="64014" y="201546"/>
                </a:moveTo>
                <a:lnTo>
                  <a:pt x="66871" y="203187"/>
                </a:lnTo>
                <a:lnTo>
                  <a:pt x="69334" y="204646"/>
                </a:lnTo>
                <a:lnTo>
                  <a:pt x="58695" y="204646"/>
                </a:lnTo>
                <a:lnTo>
                  <a:pt x="61187" y="203187"/>
                </a:lnTo>
                <a:lnTo>
                  <a:pt x="64014" y="201546"/>
                </a:lnTo>
                <a:close/>
                <a:moveTo>
                  <a:pt x="75656" y="201546"/>
                </a:moveTo>
                <a:lnTo>
                  <a:pt x="78513" y="203187"/>
                </a:lnTo>
                <a:lnTo>
                  <a:pt x="80975" y="204646"/>
                </a:lnTo>
                <a:lnTo>
                  <a:pt x="70337" y="204646"/>
                </a:lnTo>
                <a:lnTo>
                  <a:pt x="72799" y="203187"/>
                </a:lnTo>
                <a:lnTo>
                  <a:pt x="75656" y="201546"/>
                </a:lnTo>
                <a:close/>
                <a:moveTo>
                  <a:pt x="87237" y="201546"/>
                </a:moveTo>
                <a:lnTo>
                  <a:pt x="90094" y="203187"/>
                </a:lnTo>
                <a:lnTo>
                  <a:pt x="92556" y="204646"/>
                </a:lnTo>
                <a:lnTo>
                  <a:pt x="81917" y="204646"/>
                </a:lnTo>
                <a:lnTo>
                  <a:pt x="84379" y="203187"/>
                </a:lnTo>
                <a:lnTo>
                  <a:pt x="87237" y="201546"/>
                </a:lnTo>
                <a:close/>
                <a:moveTo>
                  <a:pt x="98878" y="201546"/>
                </a:moveTo>
                <a:lnTo>
                  <a:pt x="101705" y="203187"/>
                </a:lnTo>
                <a:lnTo>
                  <a:pt x="104197" y="204646"/>
                </a:lnTo>
                <a:lnTo>
                  <a:pt x="93559" y="204646"/>
                </a:lnTo>
                <a:lnTo>
                  <a:pt x="96021" y="203187"/>
                </a:lnTo>
                <a:lnTo>
                  <a:pt x="98878" y="201546"/>
                </a:lnTo>
                <a:close/>
                <a:moveTo>
                  <a:pt x="110489" y="201546"/>
                </a:moveTo>
                <a:lnTo>
                  <a:pt x="113346" y="203187"/>
                </a:lnTo>
                <a:lnTo>
                  <a:pt x="115809" y="204646"/>
                </a:lnTo>
                <a:lnTo>
                  <a:pt x="105170" y="204646"/>
                </a:lnTo>
                <a:lnTo>
                  <a:pt x="107632" y="203187"/>
                </a:lnTo>
                <a:lnTo>
                  <a:pt x="110489" y="201546"/>
                </a:lnTo>
                <a:close/>
                <a:moveTo>
                  <a:pt x="122131" y="201546"/>
                </a:moveTo>
                <a:lnTo>
                  <a:pt x="124958" y="203187"/>
                </a:lnTo>
                <a:lnTo>
                  <a:pt x="127450" y="204646"/>
                </a:lnTo>
                <a:lnTo>
                  <a:pt x="116812" y="204646"/>
                </a:lnTo>
                <a:lnTo>
                  <a:pt x="119274" y="203187"/>
                </a:lnTo>
                <a:lnTo>
                  <a:pt x="122131" y="201546"/>
                </a:lnTo>
                <a:close/>
                <a:moveTo>
                  <a:pt x="133742" y="201546"/>
                </a:moveTo>
                <a:lnTo>
                  <a:pt x="136599" y="203187"/>
                </a:lnTo>
                <a:lnTo>
                  <a:pt x="139061" y="204646"/>
                </a:lnTo>
                <a:lnTo>
                  <a:pt x="128423" y="204646"/>
                </a:lnTo>
                <a:lnTo>
                  <a:pt x="130885" y="203187"/>
                </a:lnTo>
                <a:lnTo>
                  <a:pt x="133742" y="201546"/>
                </a:lnTo>
                <a:close/>
                <a:moveTo>
                  <a:pt x="145323" y="201546"/>
                </a:moveTo>
                <a:lnTo>
                  <a:pt x="148180" y="203187"/>
                </a:lnTo>
                <a:lnTo>
                  <a:pt x="150642" y="204646"/>
                </a:lnTo>
                <a:lnTo>
                  <a:pt x="140004" y="204646"/>
                </a:lnTo>
                <a:lnTo>
                  <a:pt x="142496" y="203187"/>
                </a:lnTo>
                <a:lnTo>
                  <a:pt x="145323" y="201546"/>
                </a:lnTo>
                <a:close/>
                <a:moveTo>
                  <a:pt x="156964" y="201546"/>
                </a:moveTo>
                <a:lnTo>
                  <a:pt x="159822" y="203187"/>
                </a:lnTo>
                <a:lnTo>
                  <a:pt x="162284" y="204646"/>
                </a:lnTo>
                <a:lnTo>
                  <a:pt x="151645" y="204646"/>
                </a:lnTo>
                <a:lnTo>
                  <a:pt x="154107" y="203187"/>
                </a:lnTo>
                <a:lnTo>
                  <a:pt x="156964" y="201546"/>
                </a:lnTo>
                <a:close/>
                <a:moveTo>
                  <a:pt x="168575" y="201546"/>
                </a:moveTo>
                <a:lnTo>
                  <a:pt x="171433" y="203187"/>
                </a:lnTo>
                <a:lnTo>
                  <a:pt x="173895" y="204646"/>
                </a:lnTo>
                <a:lnTo>
                  <a:pt x="163256" y="204646"/>
                </a:lnTo>
                <a:lnTo>
                  <a:pt x="165749" y="203187"/>
                </a:lnTo>
                <a:lnTo>
                  <a:pt x="168575" y="201546"/>
                </a:lnTo>
                <a:close/>
                <a:moveTo>
                  <a:pt x="180217" y="201546"/>
                </a:moveTo>
                <a:lnTo>
                  <a:pt x="183074" y="203187"/>
                </a:lnTo>
                <a:lnTo>
                  <a:pt x="185536" y="204646"/>
                </a:lnTo>
                <a:lnTo>
                  <a:pt x="174898" y="204646"/>
                </a:lnTo>
                <a:lnTo>
                  <a:pt x="177360" y="203187"/>
                </a:lnTo>
                <a:lnTo>
                  <a:pt x="180217" y="201546"/>
                </a:lnTo>
                <a:close/>
                <a:moveTo>
                  <a:pt x="191828" y="201546"/>
                </a:moveTo>
                <a:lnTo>
                  <a:pt x="194685" y="203187"/>
                </a:lnTo>
                <a:lnTo>
                  <a:pt x="197147" y="204646"/>
                </a:lnTo>
                <a:lnTo>
                  <a:pt x="186509" y="204646"/>
                </a:lnTo>
                <a:lnTo>
                  <a:pt x="189001" y="203187"/>
                </a:lnTo>
                <a:lnTo>
                  <a:pt x="191828" y="201546"/>
                </a:lnTo>
                <a:close/>
                <a:moveTo>
                  <a:pt x="203470" y="201546"/>
                </a:moveTo>
                <a:lnTo>
                  <a:pt x="206327" y="203187"/>
                </a:lnTo>
                <a:lnTo>
                  <a:pt x="208789" y="204646"/>
                </a:lnTo>
                <a:lnTo>
                  <a:pt x="198151" y="204646"/>
                </a:lnTo>
                <a:lnTo>
                  <a:pt x="200613" y="203187"/>
                </a:lnTo>
                <a:lnTo>
                  <a:pt x="203470" y="201546"/>
                </a:lnTo>
                <a:close/>
                <a:moveTo>
                  <a:pt x="215051" y="201546"/>
                </a:moveTo>
                <a:lnTo>
                  <a:pt x="217908" y="203187"/>
                </a:lnTo>
                <a:lnTo>
                  <a:pt x="220370" y="204646"/>
                </a:lnTo>
                <a:lnTo>
                  <a:pt x="209731" y="204646"/>
                </a:lnTo>
                <a:lnTo>
                  <a:pt x="212193" y="203187"/>
                </a:lnTo>
                <a:lnTo>
                  <a:pt x="215051" y="201546"/>
                </a:lnTo>
                <a:close/>
                <a:moveTo>
                  <a:pt x="226692" y="201546"/>
                </a:moveTo>
                <a:lnTo>
                  <a:pt x="229519" y="203187"/>
                </a:lnTo>
                <a:lnTo>
                  <a:pt x="232011" y="204646"/>
                </a:lnTo>
                <a:lnTo>
                  <a:pt x="221373" y="204646"/>
                </a:lnTo>
                <a:lnTo>
                  <a:pt x="223835" y="203187"/>
                </a:lnTo>
                <a:lnTo>
                  <a:pt x="226692" y="201546"/>
                </a:lnTo>
                <a:close/>
                <a:moveTo>
                  <a:pt x="238303" y="201546"/>
                </a:moveTo>
                <a:lnTo>
                  <a:pt x="241160" y="203187"/>
                </a:lnTo>
                <a:lnTo>
                  <a:pt x="243622" y="204646"/>
                </a:lnTo>
                <a:lnTo>
                  <a:pt x="232984" y="204646"/>
                </a:lnTo>
                <a:lnTo>
                  <a:pt x="235446" y="203187"/>
                </a:lnTo>
                <a:lnTo>
                  <a:pt x="238303" y="201546"/>
                </a:lnTo>
                <a:close/>
                <a:moveTo>
                  <a:pt x="249945" y="201546"/>
                </a:moveTo>
                <a:lnTo>
                  <a:pt x="252772" y="203187"/>
                </a:lnTo>
                <a:lnTo>
                  <a:pt x="255264" y="204646"/>
                </a:lnTo>
                <a:lnTo>
                  <a:pt x="244626" y="204646"/>
                </a:lnTo>
                <a:lnTo>
                  <a:pt x="247088" y="203187"/>
                </a:lnTo>
                <a:lnTo>
                  <a:pt x="249945" y="201546"/>
                </a:lnTo>
                <a:close/>
                <a:moveTo>
                  <a:pt x="261556" y="201546"/>
                </a:moveTo>
                <a:lnTo>
                  <a:pt x="264413" y="203187"/>
                </a:lnTo>
                <a:lnTo>
                  <a:pt x="266875" y="204646"/>
                </a:lnTo>
                <a:lnTo>
                  <a:pt x="256237" y="204646"/>
                </a:lnTo>
                <a:lnTo>
                  <a:pt x="258699" y="203187"/>
                </a:lnTo>
                <a:lnTo>
                  <a:pt x="261556" y="201546"/>
                </a:lnTo>
                <a:close/>
                <a:moveTo>
                  <a:pt x="273198" y="201546"/>
                </a:moveTo>
                <a:lnTo>
                  <a:pt x="276024" y="203187"/>
                </a:lnTo>
                <a:lnTo>
                  <a:pt x="278517" y="204646"/>
                </a:lnTo>
                <a:lnTo>
                  <a:pt x="267878" y="204646"/>
                </a:lnTo>
                <a:lnTo>
                  <a:pt x="270340" y="203187"/>
                </a:lnTo>
                <a:lnTo>
                  <a:pt x="273198" y="201546"/>
                </a:lnTo>
                <a:close/>
                <a:moveTo>
                  <a:pt x="11217" y="204889"/>
                </a:moveTo>
                <a:lnTo>
                  <a:pt x="5898" y="207990"/>
                </a:lnTo>
                <a:lnTo>
                  <a:pt x="578" y="204889"/>
                </a:lnTo>
                <a:close/>
                <a:moveTo>
                  <a:pt x="22828" y="204889"/>
                </a:moveTo>
                <a:lnTo>
                  <a:pt x="17509" y="207990"/>
                </a:lnTo>
                <a:lnTo>
                  <a:pt x="12190" y="204889"/>
                </a:lnTo>
                <a:close/>
                <a:moveTo>
                  <a:pt x="34470" y="204889"/>
                </a:moveTo>
                <a:lnTo>
                  <a:pt x="29150" y="207990"/>
                </a:lnTo>
                <a:lnTo>
                  <a:pt x="23831" y="204889"/>
                </a:lnTo>
                <a:close/>
                <a:moveTo>
                  <a:pt x="46081" y="204889"/>
                </a:moveTo>
                <a:lnTo>
                  <a:pt x="40762" y="207990"/>
                </a:lnTo>
                <a:lnTo>
                  <a:pt x="35442" y="204889"/>
                </a:lnTo>
                <a:close/>
                <a:moveTo>
                  <a:pt x="57722" y="204889"/>
                </a:moveTo>
                <a:lnTo>
                  <a:pt x="52403" y="207990"/>
                </a:lnTo>
                <a:lnTo>
                  <a:pt x="47084" y="204889"/>
                </a:lnTo>
                <a:close/>
                <a:moveTo>
                  <a:pt x="69334" y="204889"/>
                </a:moveTo>
                <a:lnTo>
                  <a:pt x="64014" y="207990"/>
                </a:lnTo>
                <a:lnTo>
                  <a:pt x="58695" y="204889"/>
                </a:lnTo>
                <a:close/>
                <a:moveTo>
                  <a:pt x="80945" y="204889"/>
                </a:moveTo>
                <a:lnTo>
                  <a:pt x="75625" y="207990"/>
                </a:lnTo>
                <a:lnTo>
                  <a:pt x="70306" y="204889"/>
                </a:lnTo>
                <a:close/>
                <a:moveTo>
                  <a:pt x="92556" y="204889"/>
                </a:moveTo>
                <a:lnTo>
                  <a:pt x="87237" y="207990"/>
                </a:lnTo>
                <a:lnTo>
                  <a:pt x="81917" y="204889"/>
                </a:lnTo>
                <a:close/>
                <a:moveTo>
                  <a:pt x="104197" y="204889"/>
                </a:moveTo>
                <a:lnTo>
                  <a:pt x="98878" y="207990"/>
                </a:lnTo>
                <a:lnTo>
                  <a:pt x="93559" y="204889"/>
                </a:lnTo>
                <a:close/>
                <a:moveTo>
                  <a:pt x="115809" y="204889"/>
                </a:moveTo>
                <a:lnTo>
                  <a:pt x="110489" y="207990"/>
                </a:lnTo>
                <a:lnTo>
                  <a:pt x="105170" y="204889"/>
                </a:lnTo>
                <a:close/>
                <a:moveTo>
                  <a:pt x="127450" y="204889"/>
                </a:moveTo>
                <a:lnTo>
                  <a:pt x="122131" y="207990"/>
                </a:lnTo>
                <a:lnTo>
                  <a:pt x="116812" y="204889"/>
                </a:lnTo>
                <a:close/>
                <a:moveTo>
                  <a:pt x="139061" y="204889"/>
                </a:moveTo>
                <a:lnTo>
                  <a:pt x="133742" y="207990"/>
                </a:lnTo>
                <a:lnTo>
                  <a:pt x="128423" y="204889"/>
                </a:lnTo>
                <a:close/>
                <a:moveTo>
                  <a:pt x="150642" y="204889"/>
                </a:moveTo>
                <a:lnTo>
                  <a:pt x="145323" y="207990"/>
                </a:lnTo>
                <a:lnTo>
                  <a:pt x="140004" y="204889"/>
                </a:lnTo>
                <a:close/>
                <a:moveTo>
                  <a:pt x="162284" y="204889"/>
                </a:moveTo>
                <a:lnTo>
                  <a:pt x="156964" y="207990"/>
                </a:lnTo>
                <a:lnTo>
                  <a:pt x="151645" y="204889"/>
                </a:lnTo>
                <a:close/>
                <a:moveTo>
                  <a:pt x="173895" y="204889"/>
                </a:moveTo>
                <a:lnTo>
                  <a:pt x="168575" y="207990"/>
                </a:lnTo>
                <a:lnTo>
                  <a:pt x="163256" y="204889"/>
                </a:lnTo>
                <a:close/>
                <a:moveTo>
                  <a:pt x="185536" y="204889"/>
                </a:moveTo>
                <a:lnTo>
                  <a:pt x="180217" y="207990"/>
                </a:lnTo>
                <a:lnTo>
                  <a:pt x="174898" y="204889"/>
                </a:lnTo>
                <a:close/>
                <a:moveTo>
                  <a:pt x="197147" y="204889"/>
                </a:moveTo>
                <a:lnTo>
                  <a:pt x="191828" y="207990"/>
                </a:lnTo>
                <a:lnTo>
                  <a:pt x="186509" y="204889"/>
                </a:lnTo>
                <a:close/>
                <a:moveTo>
                  <a:pt x="208789" y="204889"/>
                </a:moveTo>
                <a:lnTo>
                  <a:pt x="203470" y="207990"/>
                </a:lnTo>
                <a:lnTo>
                  <a:pt x="198151" y="204889"/>
                </a:lnTo>
                <a:close/>
                <a:moveTo>
                  <a:pt x="220370" y="204889"/>
                </a:moveTo>
                <a:lnTo>
                  <a:pt x="215051" y="207990"/>
                </a:lnTo>
                <a:lnTo>
                  <a:pt x="209731" y="204889"/>
                </a:lnTo>
                <a:close/>
                <a:moveTo>
                  <a:pt x="232011" y="204889"/>
                </a:moveTo>
                <a:lnTo>
                  <a:pt x="226692" y="207990"/>
                </a:lnTo>
                <a:lnTo>
                  <a:pt x="221373" y="204889"/>
                </a:lnTo>
                <a:close/>
                <a:moveTo>
                  <a:pt x="243622" y="204889"/>
                </a:moveTo>
                <a:lnTo>
                  <a:pt x="238303" y="207990"/>
                </a:lnTo>
                <a:lnTo>
                  <a:pt x="232984" y="204889"/>
                </a:lnTo>
                <a:close/>
                <a:moveTo>
                  <a:pt x="255264" y="204889"/>
                </a:moveTo>
                <a:lnTo>
                  <a:pt x="249945" y="207990"/>
                </a:lnTo>
                <a:lnTo>
                  <a:pt x="244626" y="204889"/>
                </a:lnTo>
                <a:close/>
                <a:moveTo>
                  <a:pt x="266875" y="204889"/>
                </a:moveTo>
                <a:lnTo>
                  <a:pt x="261556" y="207990"/>
                </a:lnTo>
                <a:lnTo>
                  <a:pt x="256237" y="204889"/>
                </a:lnTo>
                <a:close/>
                <a:moveTo>
                  <a:pt x="278517" y="204889"/>
                </a:moveTo>
                <a:lnTo>
                  <a:pt x="273198" y="207990"/>
                </a:lnTo>
                <a:lnTo>
                  <a:pt x="267878" y="204889"/>
                </a:lnTo>
                <a:close/>
                <a:moveTo>
                  <a:pt x="11369" y="205133"/>
                </a:moveTo>
                <a:lnTo>
                  <a:pt x="6050" y="214312"/>
                </a:lnTo>
                <a:lnTo>
                  <a:pt x="6050" y="208202"/>
                </a:lnTo>
                <a:lnTo>
                  <a:pt x="11369" y="205133"/>
                </a:lnTo>
                <a:close/>
                <a:moveTo>
                  <a:pt x="34622" y="205133"/>
                </a:moveTo>
                <a:lnTo>
                  <a:pt x="29302" y="214312"/>
                </a:lnTo>
                <a:lnTo>
                  <a:pt x="29302" y="208202"/>
                </a:lnTo>
                <a:lnTo>
                  <a:pt x="34622" y="205133"/>
                </a:lnTo>
                <a:close/>
                <a:moveTo>
                  <a:pt x="46202" y="205133"/>
                </a:moveTo>
                <a:lnTo>
                  <a:pt x="40883" y="214312"/>
                </a:lnTo>
                <a:lnTo>
                  <a:pt x="40883" y="208202"/>
                </a:lnTo>
                <a:lnTo>
                  <a:pt x="46202" y="205133"/>
                </a:lnTo>
                <a:close/>
                <a:moveTo>
                  <a:pt x="57844" y="205133"/>
                </a:moveTo>
                <a:lnTo>
                  <a:pt x="52525" y="214312"/>
                </a:lnTo>
                <a:lnTo>
                  <a:pt x="52525" y="208202"/>
                </a:lnTo>
                <a:lnTo>
                  <a:pt x="57844" y="205133"/>
                </a:lnTo>
                <a:close/>
                <a:moveTo>
                  <a:pt x="69455" y="205133"/>
                </a:moveTo>
                <a:lnTo>
                  <a:pt x="64136" y="214312"/>
                </a:lnTo>
                <a:lnTo>
                  <a:pt x="64136" y="208202"/>
                </a:lnTo>
                <a:lnTo>
                  <a:pt x="69455" y="205133"/>
                </a:lnTo>
                <a:close/>
                <a:moveTo>
                  <a:pt x="81097" y="205133"/>
                </a:moveTo>
                <a:lnTo>
                  <a:pt x="75777" y="214312"/>
                </a:lnTo>
                <a:lnTo>
                  <a:pt x="75777" y="208202"/>
                </a:lnTo>
                <a:lnTo>
                  <a:pt x="81097" y="205133"/>
                </a:lnTo>
                <a:close/>
                <a:moveTo>
                  <a:pt x="92708" y="205133"/>
                </a:moveTo>
                <a:lnTo>
                  <a:pt x="87389" y="214312"/>
                </a:lnTo>
                <a:lnTo>
                  <a:pt x="87389" y="208202"/>
                </a:lnTo>
                <a:lnTo>
                  <a:pt x="92708" y="205133"/>
                </a:lnTo>
                <a:close/>
                <a:moveTo>
                  <a:pt x="104349" y="205133"/>
                </a:moveTo>
                <a:lnTo>
                  <a:pt x="99030" y="214312"/>
                </a:lnTo>
                <a:lnTo>
                  <a:pt x="99030" y="208202"/>
                </a:lnTo>
                <a:lnTo>
                  <a:pt x="104349" y="205133"/>
                </a:lnTo>
                <a:close/>
                <a:moveTo>
                  <a:pt x="115930" y="205133"/>
                </a:moveTo>
                <a:lnTo>
                  <a:pt x="110611" y="214312"/>
                </a:lnTo>
                <a:lnTo>
                  <a:pt x="110611" y="208202"/>
                </a:lnTo>
                <a:lnTo>
                  <a:pt x="115930" y="205133"/>
                </a:lnTo>
                <a:close/>
                <a:moveTo>
                  <a:pt x="127541" y="205133"/>
                </a:moveTo>
                <a:lnTo>
                  <a:pt x="122222" y="214312"/>
                </a:lnTo>
                <a:lnTo>
                  <a:pt x="122222" y="208202"/>
                </a:lnTo>
                <a:lnTo>
                  <a:pt x="127541" y="205133"/>
                </a:lnTo>
                <a:close/>
                <a:moveTo>
                  <a:pt x="139183" y="205133"/>
                </a:moveTo>
                <a:lnTo>
                  <a:pt x="133864" y="214312"/>
                </a:lnTo>
                <a:lnTo>
                  <a:pt x="133864" y="208202"/>
                </a:lnTo>
                <a:lnTo>
                  <a:pt x="139183" y="205133"/>
                </a:lnTo>
                <a:close/>
                <a:moveTo>
                  <a:pt x="150794" y="205133"/>
                </a:moveTo>
                <a:lnTo>
                  <a:pt x="145475" y="214312"/>
                </a:lnTo>
                <a:lnTo>
                  <a:pt x="145475" y="208202"/>
                </a:lnTo>
                <a:lnTo>
                  <a:pt x="150794" y="205133"/>
                </a:lnTo>
                <a:close/>
                <a:moveTo>
                  <a:pt x="162436" y="205133"/>
                </a:moveTo>
                <a:lnTo>
                  <a:pt x="157116" y="214312"/>
                </a:lnTo>
                <a:lnTo>
                  <a:pt x="157116" y="208202"/>
                </a:lnTo>
                <a:lnTo>
                  <a:pt x="162436" y="205133"/>
                </a:lnTo>
                <a:close/>
                <a:moveTo>
                  <a:pt x="174047" y="205133"/>
                </a:moveTo>
                <a:lnTo>
                  <a:pt x="168727" y="214312"/>
                </a:lnTo>
                <a:lnTo>
                  <a:pt x="168727" y="208202"/>
                </a:lnTo>
                <a:lnTo>
                  <a:pt x="174047" y="205133"/>
                </a:lnTo>
                <a:close/>
                <a:moveTo>
                  <a:pt x="185658" y="205133"/>
                </a:moveTo>
                <a:lnTo>
                  <a:pt x="180339" y="214312"/>
                </a:lnTo>
                <a:lnTo>
                  <a:pt x="180339" y="208202"/>
                </a:lnTo>
                <a:lnTo>
                  <a:pt x="185658" y="205133"/>
                </a:lnTo>
                <a:close/>
                <a:moveTo>
                  <a:pt x="197269" y="205133"/>
                </a:moveTo>
                <a:lnTo>
                  <a:pt x="191950" y="214312"/>
                </a:lnTo>
                <a:lnTo>
                  <a:pt x="191950" y="208202"/>
                </a:lnTo>
                <a:lnTo>
                  <a:pt x="197269" y="205133"/>
                </a:lnTo>
                <a:close/>
                <a:moveTo>
                  <a:pt x="208911" y="205133"/>
                </a:moveTo>
                <a:lnTo>
                  <a:pt x="203591" y="214312"/>
                </a:lnTo>
                <a:lnTo>
                  <a:pt x="203591" y="208202"/>
                </a:lnTo>
                <a:lnTo>
                  <a:pt x="208911" y="205133"/>
                </a:lnTo>
                <a:close/>
                <a:moveTo>
                  <a:pt x="220522" y="205133"/>
                </a:moveTo>
                <a:lnTo>
                  <a:pt x="215202" y="214312"/>
                </a:lnTo>
                <a:lnTo>
                  <a:pt x="215202" y="208202"/>
                </a:lnTo>
                <a:lnTo>
                  <a:pt x="220522" y="205133"/>
                </a:lnTo>
                <a:close/>
                <a:moveTo>
                  <a:pt x="232163" y="205133"/>
                </a:moveTo>
                <a:lnTo>
                  <a:pt x="226844" y="214312"/>
                </a:lnTo>
                <a:lnTo>
                  <a:pt x="226844" y="208202"/>
                </a:lnTo>
                <a:lnTo>
                  <a:pt x="232163" y="205133"/>
                </a:lnTo>
                <a:close/>
                <a:moveTo>
                  <a:pt x="243774" y="205133"/>
                </a:moveTo>
                <a:lnTo>
                  <a:pt x="238455" y="214312"/>
                </a:lnTo>
                <a:lnTo>
                  <a:pt x="238455" y="208202"/>
                </a:lnTo>
                <a:lnTo>
                  <a:pt x="243774" y="205133"/>
                </a:lnTo>
                <a:close/>
                <a:moveTo>
                  <a:pt x="255355" y="205133"/>
                </a:moveTo>
                <a:lnTo>
                  <a:pt x="250036" y="214312"/>
                </a:lnTo>
                <a:lnTo>
                  <a:pt x="250036" y="208202"/>
                </a:lnTo>
                <a:lnTo>
                  <a:pt x="255355" y="205133"/>
                </a:lnTo>
                <a:close/>
                <a:moveTo>
                  <a:pt x="266997" y="205133"/>
                </a:moveTo>
                <a:lnTo>
                  <a:pt x="261678" y="214312"/>
                </a:lnTo>
                <a:lnTo>
                  <a:pt x="261678" y="208202"/>
                </a:lnTo>
                <a:lnTo>
                  <a:pt x="266997" y="205133"/>
                </a:lnTo>
                <a:close/>
                <a:moveTo>
                  <a:pt x="278608" y="205133"/>
                </a:moveTo>
                <a:lnTo>
                  <a:pt x="273289" y="214312"/>
                </a:lnTo>
                <a:lnTo>
                  <a:pt x="273289" y="208202"/>
                </a:lnTo>
                <a:lnTo>
                  <a:pt x="278608" y="205133"/>
                </a:lnTo>
                <a:close/>
                <a:moveTo>
                  <a:pt x="457" y="205163"/>
                </a:moveTo>
                <a:lnTo>
                  <a:pt x="5776" y="208202"/>
                </a:lnTo>
                <a:lnTo>
                  <a:pt x="5776" y="214373"/>
                </a:lnTo>
                <a:lnTo>
                  <a:pt x="457" y="205163"/>
                </a:lnTo>
                <a:close/>
                <a:moveTo>
                  <a:pt x="12098" y="205163"/>
                </a:moveTo>
                <a:lnTo>
                  <a:pt x="17418" y="208202"/>
                </a:lnTo>
                <a:lnTo>
                  <a:pt x="17418" y="214373"/>
                </a:lnTo>
                <a:lnTo>
                  <a:pt x="12098" y="205163"/>
                </a:lnTo>
                <a:close/>
                <a:moveTo>
                  <a:pt x="22980" y="205133"/>
                </a:moveTo>
                <a:lnTo>
                  <a:pt x="17661" y="214373"/>
                </a:lnTo>
                <a:lnTo>
                  <a:pt x="17661" y="208202"/>
                </a:lnTo>
                <a:lnTo>
                  <a:pt x="22980" y="205133"/>
                </a:lnTo>
                <a:close/>
                <a:moveTo>
                  <a:pt x="23710" y="205163"/>
                </a:moveTo>
                <a:lnTo>
                  <a:pt x="29029" y="208202"/>
                </a:lnTo>
                <a:lnTo>
                  <a:pt x="29029" y="214373"/>
                </a:lnTo>
                <a:lnTo>
                  <a:pt x="23710" y="205163"/>
                </a:lnTo>
                <a:close/>
                <a:moveTo>
                  <a:pt x="35290" y="205163"/>
                </a:moveTo>
                <a:lnTo>
                  <a:pt x="40610" y="208202"/>
                </a:lnTo>
                <a:lnTo>
                  <a:pt x="40610" y="214373"/>
                </a:lnTo>
                <a:lnTo>
                  <a:pt x="35290" y="205163"/>
                </a:lnTo>
                <a:close/>
                <a:moveTo>
                  <a:pt x="46932" y="205163"/>
                </a:moveTo>
                <a:lnTo>
                  <a:pt x="52251" y="208202"/>
                </a:lnTo>
                <a:lnTo>
                  <a:pt x="52251" y="214373"/>
                </a:lnTo>
                <a:lnTo>
                  <a:pt x="46932" y="205163"/>
                </a:lnTo>
                <a:close/>
                <a:moveTo>
                  <a:pt x="58543" y="205163"/>
                </a:moveTo>
                <a:lnTo>
                  <a:pt x="63862" y="208202"/>
                </a:lnTo>
                <a:lnTo>
                  <a:pt x="63862" y="214373"/>
                </a:lnTo>
                <a:lnTo>
                  <a:pt x="58543" y="205163"/>
                </a:lnTo>
                <a:close/>
                <a:moveTo>
                  <a:pt x="70185" y="205163"/>
                </a:moveTo>
                <a:lnTo>
                  <a:pt x="75504" y="208202"/>
                </a:lnTo>
                <a:lnTo>
                  <a:pt x="75504" y="214373"/>
                </a:lnTo>
                <a:lnTo>
                  <a:pt x="70185" y="205163"/>
                </a:lnTo>
                <a:close/>
                <a:moveTo>
                  <a:pt x="81796" y="205163"/>
                </a:moveTo>
                <a:lnTo>
                  <a:pt x="87115" y="208202"/>
                </a:lnTo>
                <a:lnTo>
                  <a:pt x="87115" y="214373"/>
                </a:lnTo>
                <a:lnTo>
                  <a:pt x="81796" y="205163"/>
                </a:lnTo>
                <a:close/>
                <a:moveTo>
                  <a:pt x="93437" y="205163"/>
                </a:moveTo>
                <a:lnTo>
                  <a:pt x="98757" y="208202"/>
                </a:lnTo>
                <a:lnTo>
                  <a:pt x="98757" y="214373"/>
                </a:lnTo>
                <a:lnTo>
                  <a:pt x="93437" y="205163"/>
                </a:lnTo>
                <a:close/>
                <a:moveTo>
                  <a:pt x="105018" y="205163"/>
                </a:moveTo>
                <a:lnTo>
                  <a:pt x="110337" y="208202"/>
                </a:lnTo>
                <a:lnTo>
                  <a:pt x="110337" y="214373"/>
                </a:lnTo>
                <a:lnTo>
                  <a:pt x="105018" y="205163"/>
                </a:lnTo>
                <a:close/>
                <a:moveTo>
                  <a:pt x="116660" y="205163"/>
                </a:moveTo>
                <a:lnTo>
                  <a:pt x="121979" y="208202"/>
                </a:lnTo>
                <a:lnTo>
                  <a:pt x="121979" y="214373"/>
                </a:lnTo>
                <a:lnTo>
                  <a:pt x="116660" y="205163"/>
                </a:lnTo>
                <a:close/>
                <a:moveTo>
                  <a:pt x="128271" y="205163"/>
                </a:moveTo>
                <a:lnTo>
                  <a:pt x="133590" y="208202"/>
                </a:lnTo>
                <a:lnTo>
                  <a:pt x="133590" y="214373"/>
                </a:lnTo>
                <a:lnTo>
                  <a:pt x="128271" y="205163"/>
                </a:lnTo>
                <a:close/>
                <a:moveTo>
                  <a:pt x="139912" y="205163"/>
                </a:moveTo>
                <a:lnTo>
                  <a:pt x="145232" y="208202"/>
                </a:lnTo>
                <a:lnTo>
                  <a:pt x="145232" y="214373"/>
                </a:lnTo>
                <a:lnTo>
                  <a:pt x="139912" y="205163"/>
                </a:lnTo>
                <a:close/>
                <a:moveTo>
                  <a:pt x="151523" y="205163"/>
                </a:moveTo>
                <a:lnTo>
                  <a:pt x="156843" y="208202"/>
                </a:lnTo>
                <a:lnTo>
                  <a:pt x="156843" y="214373"/>
                </a:lnTo>
                <a:lnTo>
                  <a:pt x="151523" y="205163"/>
                </a:lnTo>
                <a:close/>
                <a:moveTo>
                  <a:pt x="163165" y="205163"/>
                </a:moveTo>
                <a:lnTo>
                  <a:pt x="168484" y="208202"/>
                </a:lnTo>
                <a:lnTo>
                  <a:pt x="168484" y="214373"/>
                </a:lnTo>
                <a:lnTo>
                  <a:pt x="163165" y="205163"/>
                </a:lnTo>
                <a:close/>
                <a:moveTo>
                  <a:pt x="174746" y="205163"/>
                </a:moveTo>
                <a:lnTo>
                  <a:pt x="180065" y="208202"/>
                </a:lnTo>
                <a:lnTo>
                  <a:pt x="180065" y="214373"/>
                </a:lnTo>
                <a:lnTo>
                  <a:pt x="174746" y="205163"/>
                </a:lnTo>
                <a:close/>
                <a:moveTo>
                  <a:pt x="186357" y="205163"/>
                </a:moveTo>
                <a:lnTo>
                  <a:pt x="191676" y="208202"/>
                </a:lnTo>
                <a:lnTo>
                  <a:pt x="191676" y="214373"/>
                </a:lnTo>
                <a:lnTo>
                  <a:pt x="186357" y="205163"/>
                </a:lnTo>
                <a:close/>
                <a:moveTo>
                  <a:pt x="197999" y="205163"/>
                </a:moveTo>
                <a:lnTo>
                  <a:pt x="203318" y="208202"/>
                </a:lnTo>
                <a:lnTo>
                  <a:pt x="203318" y="214373"/>
                </a:lnTo>
                <a:lnTo>
                  <a:pt x="197999" y="205163"/>
                </a:lnTo>
                <a:close/>
                <a:moveTo>
                  <a:pt x="209610" y="205163"/>
                </a:moveTo>
                <a:lnTo>
                  <a:pt x="214929" y="208202"/>
                </a:lnTo>
                <a:lnTo>
                  <a:pt x="214929" y="214373"/>
                </a:lnTo>
                <a:lnTo>
                  <a:pt x="209610" y="205163"/>
                </a:lnTo>
                <a:close/>
                <a:moveTo>
                  <a:pt x="221251" y="205163"/>
                </a:moveTo>
                <a:lnTo>
                  <a:pt x="226570" y="208202"/>
                </a:lnTo>
                <a:lnTo>
                  <a:pt x="226570" y="214373"/>
                </a:lnTo>
                <a:lnTo>
                  <a:pt x="221251" y="205163"/>
                </a:lnTo>
                <a:close/>
                <a:moveTo>
                  <a:pt x="232862" y="205133"/>
                </a:moveTo>
                <a:lnTo>
                  <a:pt x="238182" y="208202"/>
                </a:lnTo>
                <a:lnTo>
                  <a:pt x="238182" y="214373"/>
                </a:lnTo>
                <a:lnTo>
                  <a:pt x="232862" y="205133"/>
                </a:lnTo>
                <a:close/>
                <a:moveTo>
                  <a:pt x="244474" y="205133"/>
                </a:moveTo>
                <a:lnTo>
                  <a:pt x="249793" y="208202"/>
                </a:lnTo>
                <a:lnTo>
                  <a:pt x="249793" y="214373"/>
                </a:lnTo>
                <a:lnTo>
                  <a:pt x="244474" y="205133"/>
                </a:lnTo>
                <a:close/>
                <a:moveTo>
                  <a:pt x="256085" y="205133"/>
                </a:moveTo>
                <a:lnTo>
                  <a:pt x="261404" y="208202"/>
                </a:lnTo>
                <a:lnTo>
                  <a:pt x="261404" y="214373"/>
                </a:lnTo>
                <a:lnTo>
                  <a:pt x="256085" y="205133"/>
                </a:lnTo>
                <a:close/>
                <a:moveTo>
                  <a:pt x="267726" y="205133"/>
                </a:moveTo>
                <a:lnTo>
                  <a:pt x="273046" y="208202"/>
                </a:lnTo>
                <a:lnTo>
                  <a:pt x="273046" y="214373"/>
                </a:lnTo>
                <a:lnTo>
                  <a:pt x="267726" y="205133"/>
                </a:lnTo>
                <a:close/>
                <a:moveTo>
                  <a:pt x="232650" y="205254"/>
                </a:moveTo>
                <a:lnTo>
                  <a:pt x="237969" y="214434"/>
                </a:lnTo>
                <a:lnTo>
                  <a:pt x="237969" y="214434"/>
                </a:lnTo>
                <a:lnTo>
                  <a:pt x="232650" y="211394"/>
                </a:lnTo>
                <a:lnTo>
                  <a:pt x="232650" y="205254"/>
                </a:lnTo>
                <a:close/>
                <a:moveTo>
                  <a:pt x="244230" y="205254"/>
                </a:moveTo>
                <a:lnTo>
                  <a:pt x="249550" y="214434"/>
                </a:lnTo>
                <a:lnTo>
                  <a:pt x="249550" y="214434"/>
                </a:lnTo>
                <a:lnTo>
                  <a:pt x="244230" y="211394"/>
                </a:lnTo>
                <a:lnTo>
                  <a:pt x="244230" y="205254"/>
                </a:lnTo>
                <a:close/>
                <a:moveTo>
                  <a:pt x="255872" y="205254"/>
                </a:moveTo>
                <a:lnTo>
                  <a:pt x="261191" y="214434"/>
                </a:lnTo>
                <a:lnTo>
                  <a:pt x="261191" y="214434"/>
                </a:lnTo>
                <a:lnTo>
                  <a:pt x="255872" y="211394"/>
                </a:lnTo>
                <a:lnTo>
                  <a:pt x="255872" y="205254"/>
                </a:lnTo>
                <a:close/>
                <a:moveTo>
                  <a:pt x="267483" y="205254"/>
                </a:moveTo>
                <a:lnTo>
                  <a:pt x="272802" y="214434"/>
                </a:lnTo>
                <a:lnTo>
                  <a:pt x="272802" y="214434"/>
                </a:lnTo>
                <a:lnTo>
                  <a:pt x="267483" y="211394"/>
                </a:lnTo>
                <a:lnTo>
                  <a:pt x="267483" y="205254"/>
                </a:lnTo>
                <a:close/>
                <a:moveTo>
                  <a:pt x="46446" y="205284"/>
                </a:moveTo>
                <a:lnTo>
                  <a:pt x="46446" y="211394"/>
                </a:lnTo>
                <a:lnTo>
                  <a:pt x="41126" y="214464"/>
                </a:lnTo>
                <a:lnTo>
                  <a:pt x="41126" y="214464"/>
                </a:lnTo>
                <a:lnTo>
                  <a:pt x="46446" y="205284"/>
                </a:lnTo>
                <a:close/>
                <a:moveTo>
                  <a:pt x="58057" y="205284"/>
                </a:moveTo>
                <a:lnTo>
                  <a:pt x="58057" y="211394"/>
                </a:lnTo>
                <a:lnTo>
                  <a:pt x="52737" y="214464"/>
                </a:lnTo>
                <a:lnTo>
                  <a:pt x="52737" y="214464"/>
                </a:lnTo>
                <a:lnTo>
                  <a:pt x="58057" y="205284"/>
                </a:lnTo>
                <a:close/>
                <a:moveTo>
                  <a:pt x="214" y="205284"/>
                </a:moveTo>
                <a:lnTo>
                  <a:pt x="214" y="211394"/>
                </a:lnTo>
                <a:lnTo>
                  <a:pt x="5563" y="214464"/>
                </a:lnTo>
                <a:lnTo>
                  <a:pt x="5563" y="214464"/>
                </a:lnTo>
                <a:lnTo>
                  <a:pt x="5516" y="214382"/>
                </a:lnTo>
                <a:lnTo>
                  <a:pt x="5516" y="214382"/>
                </a:lnTo>
                <a:lnTo>
                  <a:pt x="335" y="211394"/>
                </a:lnTo>
                <a:cubicBezTo>
                  <a:pt x="305" y="211364"/>
                  <a:pt x="274" y="211333"/>
                  <a:pt x="274" y="211272"/>
                </a:cubicBezTo>
                <a:lnTo>
                  <a:pt x="274" y="205337"/>
                </a:lnTo>
                <a:lnTo>
                  <a:pt x="274" y="205337"/>
                </a:lnTo>
                <a:lnTo>
                  <a:pt x="244" y="205284"/>
                </a:lnTo>
                <a:close/>
                <a:moveTo>
                  <a:pt x="34834" y="205284"/>
                </a:moveTo>
                <a:lnTo>
                  <a:pt x="34834" y="211394"/>
                </a:lnTo>
                <a:lnTo>
                  <a:pt x="29515" y="214464"/>
                </a:lnTo>
                <a:lnTo>
                  <a:pt x="29515" y="214464"/>
                </a:lnTo>
                <a:lnTo>
                  <a:pt x="34834" y="205284"/>
                </a:lnTo>
                <a:close/>
                <a:moveTo>
                  <a:pt x="46689" y="205254"/>
                </a:moveTo>
                <a:lnTo>
                  <a:pt x="52008" y="214464"/>
                </a:lnTo>
                <a:lnTo>
                  <a:pt x="52008" y="214464"/>
                </a:lnTo>
                <a:lnTo>
                  <a:pt x="46689" y="211394"/>
                </a:lnTo>
                <a:lnTo>
                  <a:pt x="46689" y="205254"/>
                </a:lnTo>
                <a:close/>
                <a:moveTo>
                  <a:pt x="58330" y="205284"/>
                </a:moveTo>
                <a:lnTo>
                  <a:pt x="63650" y="214464"/>
                </a:lnTo>
                <a:lnTo>
                  <a:pt x="63650" y="214464"/>
                </a:lnTo>
                <a:lnTo>
                  <a:pt x="58330" y="211394"/>
                </a:lnTo>
                <a:lnTo>
                  <a:pt x="58330" y="205284"/>
                </a:lnTo>
                <a:close/>
                <a:moveTo>
                  <a:pt x="69698" y="205284"/>
                </a:moveTo>
                <a:lnTo>
                  <a:pt x="69698" y="211394"/>
                </a:lnTo>
                <a:lnTo>
                  <a:pt x="64379" y="214464"/>
                </a:lnTo>
                <a:lnTo>
                  <a:pt x="64379" y="214464"/>
                </a:lnTo>
                <a:lnTo>
                  <a:pt x="69698" y="205284"/>
                </a:lnTo>
                <a:close/>
                <a:moveTo>
                  <a:pt x="69941" y="205284"/>
                </a:moveTo>
                <a:lnTo>
                  <a:pt x="75261" y="214464"/>
                </a:lnTo>
                <a:lnTo>
                  <a:pt x="75261" y="214464"/>
                </a:lnTo>
                <a:lnTo>
                  <a:pt x="69941" y="211394"/>
                </a:lnTo>
                <a:lnTo>
                  <a:pt x="69941" y="205284"/>
                </a:lnTo>
                <a:close/>
                <a:moveTo>
                  <a:pt x="81309" y="205284"/>
                </a:moveTo>
                <a:lnTo>
                  <a:pt x="81309" y="211394"/>
                </a:lnTo>
                <a:lnTo>
                  <a:pt x="75990" y="214464"/>
                </a:lnTo>
                <a:lnTo>
                  <a:pt x="75990" y="214464"/>
                </a:lnTo>
                <a:lnTo>
                  <a:pt x="81309" y="205284"/>
                </a:lnTo>
                <a:close/>
                <a:moveTo>
                  <a:pt x="81583" y="205284"/>
                </a:moveTo>
                <a:lnTo>
                  <a:pt x="86902" y="214464"/>
                </a:lnTo>
                <a:lnTo>
                  <a:pt x="86902" y="214464"/>
                </a:lnTo>
                <a:lnTo>
                  <a:pt x="81583" y="211394"/>
                </a:lnTo>
                <a:lnTo>
                  <a:pt x="81583" y="205284"/>
                </a:lnTo>
                <a:close/>
                <a:moveTo>
                  <a:pt x="92951" y="205284"/>
                </a:moveTo>
                <a:lnTo>
                  <a:pt x="92951" y="211394"/>
                </a:lnTo>
                <a:lnTo>
                  <a:pt x="87632" y="214464"/>
                </a:lnTo>
                <a:lnTo>
                  <a:pt x="87632" y="214464"/>
                </a:lnTo>
                <a:lnTo>
                  <a:pt x="92951" y="205284"/>
                </a:lnTo>
                <a:close/>
                <a:moveTo>
                  <a:pt x="104562" y="205284"/>
                </a:moveTo>
                <a:lnTo>
                  <a:pt x="104562" y="211394"/>
                </a:lnTo>
                <a:lnTo>
                  <a:pt x="99243" y="214464"/>
                </a:lnTo>
                <a:lnTo>
                  <a:pt x="99243" y="214464"/>
                </a:lnTo>
                <a:lnTo>
                  <a:pt x="104562" y="205284"/>
                </a:lnTo>
                <a:close/>
                <a:moveTo>
                  <a:pt x="104836" y="205284"/>
                </a:moveTo>
                <a:lnTo>
                  <a:pt x="110155" y="214464"/>
                </a:lnTo>
                <a:lnTo>
                  <a:pt x="110155" y="214464"/>
                </a:lnTo>
                <a:lnTo>
                  <a:pt x="104836" y="211394"/>
                </a:lnTo>
                <a:lnTo>
                  <a:pt x="104836" y="205284"/>
                </a:lnTo>
                <a:close/>
                <a:moveTo>
                  <a:pt x="116143" y="205284"/>
                </a:moveTo>
                <a:lnTo>
                  <a:pt x="116143" y="211394"/>
                </a:lnTo>
                <a:lnTo>
                  <a:pt x="110824" y="214464"/>
                </a:lnTo>
                <a:lnTo>
                  <a:pt x="110824" y="214464"/>
                </a:lnTo>
                <a:lnTo>
                  <a:pt x="116143" y="205284"/>
                </a:lnTo>
                <a:close/>
                <a:moveTo>
                  <a:pt x="116416" y="205284"/>
                </a:moveTo>
                <a:lnTo>
                  <a:pt x="121736" y="214464"/>
                </a:lnTo>
                <a:lnTo>
                  <a:pt x="121736" y="214464"/>
                </a:lnTo>
                <a:lnTo>
                  <a:pt x="116416" y="211394"/>
                </a:lnTo>
                <a:lnTo>
                  <a:pt x="116416" y="205284"/>
                </a:lnTo>
                <a:close/>
                <a:moveTo>
                  <a:pt x="127784" y="205284"/>
                </a:moveTo>
                <a:lnTo>
                  <a:pt x="127784" y="211394"/>
                </a:lnTo>
                <a:lnTo>
                  <a:pt x="122465" y="214464"/>
                </a:lnTo>
                <a:lnTo>
                  <a:pt x="122465" y="214464"/>
                </a:lnTo>
                <a:lnTo>
                  <a:pt x="127784" y="205284"/>
                </a:lnTo>
                <a:close/>
                <a:moveTo>
                  <a:pt x="128058" y="205284"/>
                </a:moveTo>
                <a:lnTo>
                  <a:pt x="133377" y="214464"/>
                </a:lnTo>
                <a:lnTo>
                  <a:pt x="133377" y="214464"/>
                </a:lnTo>
                <a:lnTo>
                  <a:pt x="128058" y="211394"/>
                </a:lnTo>
                <a:lnTo>
                  <a:pt x="128058" y="205284"/>
                </a:lnTo>
                <a:close/>
                <a:moveTo>
                  <a:pt x="139396" y="205284"/>
                </a:moveTo>
                <a:lnTo>
                  <a:pt x="139396" y="211394"/>
                </a:lnTo>
                <a:lnTo>
                  <a:pt x="134076" y="214464"/>
                </a:lnTo>
                <a:lnTo>
                  <a:pt x="134076" y="214464"/>
                </a:lnTo>
                <a:lnTo>
                  <a:pt x="139396" y="205284"/>
                </a:lnTo>
                <a:close/>
                <a:moveTo>
                  <a:pt x="139669" y="205284"/>
                </a:moveTo>
                <a:lnTo>
                  <a:pt x="144988" y="214464"/>
                </a:lnTo>
                <a:lnTo>
                  <a:pt x="144988" y="214464"/>
                </a:lnTo>
                <a:lnTo>
                  <a:pt x="139669" y="211394"/>
                </a:lnTo>
                <a:lnTo>
                  <a:pt x="139669" y="205284"/>
                </a:lnTo>
                <a:close/>
                <a:moveTo>
                  <a:pt x="151037" y="205284"/>
                </a:moveTo>
                <a:lnTo>
                  <a:pt x="151037" y="211394"/>
                </a:lnTo>
                <a:lnTo>
                  <a:pt x="145718" y="214464"/>
                </a:lnTo>
                <a:lnTo>
                  <a:pt x="145718" y="214464"/>
                </a:lnTo>
                <a:lnTo>
                  <a:pt x="151037" y="205284"/>
                </a:lnTo>
                <a:close/>
                <a:moveTo>
                  <a:pt x="151311" y="205284"/>
                </a:moveTo>
                <a:lnTo>
                  <a:pt x="156630" y="214464"/>
                </a:lnTo>
                <a:lnTo>
                  <a:pt x="156630" y="214464"/>
                </a:lnTo>
                <a:lnTo>
                  <a:pt x="151311" y="211394"/>
                </a:lnTo>
                <a:lnTo>
                  <a:pt x="151311" y="205284"/>
                </a:lnTo>
                <a:close/>
                <a:moveTo>
                  <a:pt x="162648" y="205284"/>
                </a:moveTo>
                <a:lnTo>
                  <a:pt x="162648" y="211394"/>
                </a:lnTo>
                <a:lnTo>
                  <a:pt x="157329" y="214464"/>
                </a:lnTo>
                <a:lnTo>
                  <a:pt x="157329" y="214464"/>
                </a:lnTo>
                <a:lnTo>
                  <a:pt x="162648" y="205284"/>
                </a:lnTo>
                <a:close/>
                <a:moveTo>
                  <a:pt x="162922" y="205284"/>
                </a:moveTo>
                <a:lnTo>
                  <a:pt x="168241" y="214464"/>
                </a:lnTo>
                <a:lnTo>
                  <a:pt x="168241" y="214464"/>
                </a:lnTo>
                <a:lnTo>
                  <a:pt x="162922" y="211394"/>
                </a:lnTo>
                <a:lnTo>
                  <a:pt x="162922" y="205284"/>
                </a:lnTo>
                <a:close/>
                <a:moveTo>
                  <a:pt x="174290" y="205284"/>
                </a:moveTo>
                <a:lnTo>
                  <a:pt x="174290" y="211394"/>
                </a:lnTo>
                <a:lnTo>
                  <a:pt x="168971" y="214464"/>
                </a:lnTo>
                <a:lnTo>
                  <a:pt x="168971" y="214464"/>
                </a:lnTo>
                <a:lnTo>
                  <a:pt x="174290" y="205284"/>
                </a:lnTo>
                <a:close/>
                <a:moveTo>
                  <a:pt x="174503" y="205284"/>
                </a:moveTo>
                <a:lnTo>
                  <a:pt x="179822" y="214464"/>
                </a:lnTo>
                <a:lnTo>
                  <a:pt x="179822" y="214464"/>
                </a:lnTo>
                <a:lnTo>
                  <a:pt x="174503" y="211394"/>
                </a:lnTo>
                <a:lnTo>
                  <a:pt x="174503" y="205284"/>
                </a:lnTo>
                <a:close/>
                <a:moveTo>
                  <a:pt x="185871" y="205284"/>
                </a:moveTo>
                <a:lnTo>
                  <a:pt x="185871" y="211394"/>
                </a:lnTo>
                <a:lnTo>
                  <a:pt x="180551" y="214464"/>
                </a:lnTo>
                <a:lnTo>
                  <a:pt x="180551" y="214464"/>
                </a:lnTo>
                <a:lnTo>
                  <a:pt x="185871" y="205284"/>
                </a:lnTo>
                <a:close/>
                <a:moveTo>
                  <a:pt x="186144" y="205284"/>
                </a:moveTo>
                <a:lnTo>
                  <a:pt x="191463" y="214464"/>
                </a:lnTo>
                <a:lnTo>
                  <a:pt x="191463" y="214464"/>
                </a:lnTo>
                <a:lnTo>
                  <a:pt x="186144" y="211394"/>
                </a:lnTo>
                <a:lnTo>
                  <a:pt x="186144" y="205284"/>
                </a:lnTo>
                <a:close/>
                <a:moveTo>
                  <a:pt x="197512" y="205284"/>
                </a:moveTo>
                <a:lnTo>
                  <a:pt x="197512" y="211394"/>
                </a:lnTo>
                <a:lnTo>
                  <a:pt x="192193" y="214464"/>
                </a:lnTo>
                <a:lnTo>
                  <a:pt x="192193" y="214464"/>
                </a:lnTo>
                <a:lnTo>
                  <a:pt x="197512" y="205284"/>
                </a:lnTo>
                <a:close/>
                <a:moveTo>
                  <a:pt x="197755" y="205284"/>
                </a:moveTo>
                <a:lnTo>
                  <a:pt x="203075" y="214464"/>
                </a:lnTo>
                <a:lnTo>
                  <a:pt x="203075" y="214464"/>
                </a:lnTo>
                <a:lnTo>
                  <a:pt x="197755" y="211394"/>
                </a:lnTo>
                <a:lnTo>
                  <a:pt x="197755" y="205284"/>
                </a:lnTo>
                <a:close/>
                <a:moveTo>
                  <a:pt x="209123" y="205284"/>
                </a:moveTo>
                <a:lnTo>
                  <a:pt x="209123" y="211394"/>
                </a:lnTo>
                <a:lnTo>
                  <a:pt x="203804" y="214464"/>
                </a:lnTo>
                <a:lnTo>
                  <a:pt x="203804" y="214464"/>
                </a:lnTo>
                <a:lnTo>
                  <a:pt x="209123" y="205284"/>
                </a:lnTo>
                <a:close/>
                <a:moveTo>
                  <a:pt x="209397" y="205284"/>
                </a:moveTo>
                <a:lnTo>
                  <a:pt x="214716" y="214464"/>
                </a:lnTo>
                <a:lnTo>
                  <a:pt x="214716" y="214464"/>
                </a:lnTo>
                <a:lnTo>
                  <a:pt x="209397" y="211394"/>
                </a:lnTo>
                <a:lnTo>
                  <a:pt x="209397" y="205284"/>
                </a:lnTo>
                <a:close/>
                <a:moveTo>
                  <a:pt x="220765" y="205284"/>
                </a:moveTo>
                <a:lnTo>
                  <a:pt x="220765" y="211394"/>
                </a:lnTo>
                <a:lnTo>
                  <a:pt x="215446" y="214464"/>
                </a:lnTo>
                <a:lnTo>
                  <a:pt x="215446" y="214464"/>
                </a:lnTo>
                <a:lnTo>
                  <a:pt x="220765" y="205284"/>
                </a:lnTo>
                <a:close/>
                <a:moveTo>
                  <a:pt x="221008" y="205284"/>
                </a:moveTo>
                <a:lnTo>
                  <a:pt x="226327" y="214464"/>
                </a:lnTo>
                <a:lnTo>
                  <a:pt x="226327" y="214464"/>
                </a:lnTo>
                <a:lnTo>
                  <a:pt x="221008" y="211394"/>
                </a:lnTo>
                <a:lnTo>
                  <a:pt x="221008" y="205284"/>
                </a:lnTo>
                <a:close/>
                <a:moveTo>
                  <a:pt x="243957" y="205284"/>
                </a:moveTo>
                <a:lnTo>
                  <a:pt x="243957" y="211394"/>
                </a:lnTo>
                <a:lnTo>
                  <a:pt x="238638" y="214464"/>
                </a:lnTo>
                <a:lnTo>
                  <a:pt x="238638" y="214464"/>
                </a:lnTo>
                <a:lnTo>
                  <a:pt x="243957" y="205284"/>
                </a:lnTo>
                <a:close/>
                <a:moveTo>
                  <a:pt x="255598" y="205284"/>
                </a:moveTo>
                <a:lnTo>
                  <a:pt x="255598" y="211394"/>
                </a:lnTo>
                <a:lnTo>
                  <a:pt x="250279" y="214464"/>
                </a:lnTo>
                <a:lnTo>
                  <a:pt x="250279" y="214464"/>
                </a:lnTo>
                <a:lnTo>
                  <a:pt x="255598" y="205284"/>
                </a:lnTo>
                <a:close/>
                <a:moveTo>
                  <a:pt x="11582" y="205284"/>
                </a:moveTo>
                <a:lnTo>
                  <a:pt x="11582" y="211394"/>
                </a:lnTo>
                <a:lnTo>
                  <a:pt x="6262" y="214464"/>
                </a:lnTo>
                <a:lnTo>
                  <a:pt x="11582" y="205284"/>
                </a:lnTo>
                <a:close/>
                <a:moveTo>
                  <a:pt x="11855" y="205254"/>
                </a:moveTo>
                <a:lnTo>
                  <a:pt x="17174" y="214464"/>
                </a:lnTo>
                <a:lnTo>
                  <a:pt x="11855" y="211394"/>
                </a:lnTo>
                <a:lnTo>
                  <a:pt x="11855" y="205254"/>
                </a:lnTo>
                <a:close/>
                <a:moveTo>
                  <a:pt x="23223" y="205284"/>
                </a:moveTo>
                <a:lnTo>
                  <a:pt x="23223" y="211394"/>
                </a:lnTo>
                <a:lnTo>
                  <a:pt x="17904" y="214464"/>
                </a:lnTo>
                <a:lnTo>
                  <a:pt x="23223" y="205284"/>
                </a:lnTo>
                <a:close/>
                <a:moveTo>
                  <a:pt x="23497" y="205254"/>
                </a:moveTo>
                <a:lnTo>
                  <a:pt x="28816" y="214464"/>
                </a:lnTo>
                <a:lnTo>
                  <a:pt x="23497" y="211394"/>
                </a:lnTo>
                <a:lnTo>
                  <a:pt x="23497" y="205254"/>
                </a:lnTo>
                <a:close/>
                <a:moveTo>
                  <a:pt x="35108" y="205254"/>
                </a:moveTo>
                <a:lnTo>
                  <a:pt x="40397" y="214464"/>
                </a:lnTo>
                <a:lnTo>
                  <a:pt x="35108" y="211394"/>
                </a:lnTo>
                <a:lnTo>
                  <a:pt x="35108" y="205254"/>
                </a:lnTo>
                <a:close/>
                <a:moveTo>
                  <a:pt x="93194" y="205284"/>
                </a:moveTo>
                <a:lnTo>
                  <a:pt x="98513" y="214464"/>
                </a:lnTo>
                <a:lnTo>
                  <a:pt x="93194" y="211394"/>
                </a:lnTo>
                <a:lnTo>
                  <a:pt x="93194" y="205284"/>
                </a:lnTo>
                <a:close/>
                <a:moveTo>
                  <a:pt x="232376" y="205284"/>
                </a:moveTo>
                <a:lnTo>
                  <a:pt x="232376" y="211394"/>
                </a:lnTo>
                <a:lnTo>
                  <a:pt x="227057" y="214464"/>
                </a:lnTo>
                <a:lnTo>
                  <a:pt x="232376" y="205284"/>
                </a:lnTo>
                <a:close/>
                <a:moveTo>
                  <a:pt x="267210" y="205284"/>
                </a:moveTo>
                <a:lnTo>
                  <a:pt x="267210" y="211394"/>
                </a:lnTo>
                <a:lnTo>
                  <a:pt x="261890" y="214464"/>
                </a:lnTo>
                <a:lnTo>
                  <a:pt x="267210" y="205284"/>
                </a:lnTo>
                <a:close/>
                <a:moveTo>
                  <a:pt x="278851" y="205284"/>
                </a:moveTo>
                <a:lnTo>
                  <a:pt x="278851" y="211394"/>
                </a:lnTo>
                <a:lnTo>
                  <a:pt x="273532" y="214464"/>
                </a:lnTo>
                <a:lnTo>
                  <a:pt x="278851" y="205284"/>
                </a:lnTo>
                <a:close/>
                <a:moveTo>
                  <a:pt x="11703" y="211637"/>
                </a:moveTo>
                <a:lnTo>
                  <a:pt x="17023" y="214707"/>
                </a:lnTo>
                <a:lnTo>
                  <a:pt x="6384" y="214707"/>
                </a:lnTo>
                <a:lnTo>
                  <a:pt x="11703" y="211637"/>
                </a:lnTo>
                <a:close/>
                <a:moveTo>
                  <a:pt x="23345" y="211637"/>
                </a:moveTo>
                <a:lnTo>
                  <a:pt x="28664" y="214707"/>
                </a:lnTo>
                <a:lnTo>
                  <a:pt x="18026" y="214707"/>
                </a:lnTo>
                <a:lnTo>
                  <a:pt x="23345" y="211637"/>
                </a:lnTo>
                <a:close/>
                <a:moveTo>
                  <a:pt x="34956" y="211637"/>
                </a:moveTo>
                <a:lnTo>
                  <a:pt x="40275" y="214707"/>
                </a:lnTo>
                <a:lnTo>
                  <a:pt x="29637" y="214707"/>
                </a:lnTo>
                <a:lnTo>
                  <a:pt x="34956" y="211637"/>
                </a:lnTo>
                <a:close/>
                <a:moveTo>
                  <a:pt x="46598" y="211637"/>
                </a:moveTo>
                <a:lnTo>
                  <a:pt x="51886" y="214707"/>
                </a:lnTo>
                <a:lnTo>
                  <a:pt x="41278" y="214707"/>
                </a:lnTo>
                <a:lnTo>
                  <a:pt x="46598" y="211637"/>
                </a:lnTo>
                <a:close/>
                <a:moveTo>
                  <a:pt x="58209" y="211637"/>
                </a:moveTo>
                <a:lnTo>
                  <a:pt x="63528" y="214707"/>
                </a:lnTo>
                <a:lnTo>
                  <a:pt x="52889" y="214707"/>
                </a:lnTo>
                <a:lnTo>
                  <a:pt x="58209" y="211637"/>
                </a:lnTo>
                <a:close/>
                <a:moveTo>
                  <a:pt x="69850" y="211637"/>
                </a:moveTo>
                <a:lnTo>
                  <a:pt x="75169" y="214707"/>
                </a:lnTo>
                <a:lnTo>
                  <a:pt x="64531" y="214707"/>
                </a:lnTo>
                <a:lnTo>
                  <a:pt x="69850" y="211637"/>
                </a:lnTo>
                <a:close/>
                <a:moveTo>
                  <a:pt x="81431" y="211637"/>
                </a:moveTo>
                <a:lnTo>
                  <a:pt x="86750" y="214707"/>
                </a:lnTo>
                <a:lnTo>
                  <a:pt x="76112" y="214707"/>
                </a:lnTo>
                <a:lnTo>
                  <a:pt x="81431" y="211637"/>
                </a:lnTo>
                <a:close/>
                <a:moveTo>
                  <a:pt x="93042" y="211637"/>
                </a:moveTo>
                <a:lnTo>
                  <a:pt x="98361" y="214707"/>
                </a:lnTo>
                <a:lnTo>
                  <a:pt x="87723" y="214707"/>
                </a:lnTo>
                <a:lnTo>
                  <a:pt x="93042" y="211637"/>
                </a:lnTo>
                <a:close/>
                <a:moveTo>
                  <a:pt x="104684" y="211637"/>
                </a:moveTo>
                <a:lnTo>
                  <a:pt x="110003" y="214707"/>
                </a:lnTo>
                <a:lnTo>
                  <a:pt x="99364" y="214707"/>
                </a:lnTo>
                <a:lnTo>
                  <a:pt x="104684" y="211637"/>
                </a:lnTo>
                <a:close/>
                <a:moveTo>
                  <a:pt x="116295" y="211637"/>
                </a:moveTo>
                <a:lnTo>
                  <a:pt x="121614" y="214707"/>
                </a:lnTo>
                <a:lnTo>
                  <a:pt x="110976" y="214707"/>
                </a:lnTo>
                <a:lnTo>
                  <a:pt x="116295" y="211637"/>
                </a:lnTo>
                <a:close/>
                <a:moveTo>
                  <a:pt x="127936" y="211637"/>
                </a:moveTo>
                <a:lnTo>
                  <a:pt x="133256" y="214707"/>
                </a:lnTo>
                <a:lnTo>
                  <a:pt x="122617" y="214707"/>
                </a:lnTo>
                <a:lnTo>
                  <a:pt x="127936" y="211637"/>
                </a:lnTo>
                <a:close/>
                <a:moveTo>
                  <a:pt x="139548" y="211637"/>
                </a:moveTo>
                <a:lnTo>
                  <a:pt x="144867" y="214707"/>
                </a:lnTo>
                <a:lnTo>
                  <a:pt x="134228" y="214707"/>
                </a:lnTo>
                <a:lnTo>
                  <a:pt x="139548" y="211637"/>
                </a:lnTo>
                <a:close/>
                <a:moveTo>
                  <a:pt x="151159" y="211637"/>
                </a:moveTo>
                <a:lnTo>
                  <a:pt x="156478" y="214707"/>
                </a:lnTo>
                <a:lnTo>
                  <a:pt x="145840" y="214707"/>
                </a:lnTo>
                <a:lnTo>
                  <a:pt x="151159" y="211637"/>
                </a:lnTo>
                <a:close/>
                <a:moveTo>
                  <a:pt x="162770" y="211637"/>
                </a:moveTo>
                <a:lnTo>
                  <a:pt x="168089" y="214707"/>
                </a:lnTo>
                <a:lnTo>
                  <a:pt x="157451" y="214707"/>
                </a:lnTo>
                <a:lnTo>
                  <a:pt x="162770" y="211637"/>
                </a:lnTo>
                <a:close/>
                <a:moveTo>
                  <a:pt x="174411" y="211637"/>
                </a:moveTo>
                <a:lnTo>
                  <a:pt x="179731" y="214707"/>
                </a:lnTo>
                <a:lnTo>
                  <a:pt x="169092" y="214707"/>
                </a:lnTo>
                <a:lnTo>
                  <a:pt x="174411" y="211637"/>
                </a:lnTo>
                <a:close/>
                <a:moveTo>
                  <a:pt x="186023" y="211637"/>
                </a:moveTo>
                <a:lnTo>
                  <a:pt x="191342" y="214707"/>
                </a:lnTo>
                <a:lnTo>
                  <a:pt x="180703" y="214707"/>
                </a:lnTo>
                <a:lnTo>
                  <a:pt x="186023" y="211637"/>
                </a:lnTo>
                <a:close/>
                <a:moveTo>
                  <a:pt x="197634" y="211637"/>
                </a:moveTo>
                <a:lnTo>
                  <a:pt x="202953" y="214707"/>
                </a:lnTo>
                <a:lnTo>
                  <a:pt x="192345" y="214707"/>
                </a:lnTo>
                <a:lnTo>
                  <a:pt x="197634" y="211637"/>
                </a:lnTo>
                <a:close/>
                <a:moveTo>
                  <a:pt x="209275" y="211637"/>
                </a:moveTo>
                <a:lnTo>
                  <a:pt x="214595" y="214707"/>
                </a:lnTo>
                <a:lnTo>
                  <a:pt x="203956" y="214707"/>
                </a:lnTo>
                <a:lnTo>
                  <a:pt x="209275" y="211637"/>
                </a:lnTo>
                <a:close/>
                <a:moveTo>
                  <a:pt x="220856" y="211637"/>
                </a:moveTo>
                <a:lnTo>
                  <a:pt x="226175" y="214707"/>
                </a:lnTo>
                <a:lnTo>
                  <a:pt x="215537" y="214707"/>
                </a:lnTo>
                <a:lnTo>
                  <a:pt x="220856" y="211637"/>
                </a:lnTo>
                <a:close/>
                <a:moveTo>
                  <a:pt x="232498" y="211637"/>
                </a:moveTo>
                <a:lnTo>
                  <a:pt x="237817" y="214707"/>
                </a:lnTo>
                <a:lnTo>
                  <a:pt x="227178" y="214707"/>
                </a:lnTo>
                <a:lnTo>
                  <a:pt x="232498" y="211637"/>
                </a:lnTo>
                <a:close/>
                <a:moveTo>
                  <a:pt x="244109" y="211637"/>
                </a:moveTo>
                <a:lnTo>
                  <a:pt x="249428" y="214707"/>
                </a:lnTo>
                <a:lnTo>
                  <a:pt x="238790" y="214707"/>
                </a:lnTo>
                <a:lnTo>
                  <a:pt x="244109" y="211637"/>
                </a:lnTo>
                <a:close/>
                <a:moveTo>
                  <a:pt x="255750" y="211637"/>
                </a:moveTo>
                <a:lnTo>
                  <a:pt x="261070" y="214707"/>
                </a:lnTo>
                <a:lnTo>
                  <a:pt x="250431" y="214707"/>
                </a:lnTo>
                <a:lnTo>
                  <a:pt x="255750" y="211637"/>
                </a:lnTo>
                <a:close/>
                <a:moveTo>
                  <a:pt x="267362" y="211637"/>
                </a:moveTo>
                <a:lnTo>
                  <a:pt x="272681" y="214707"/>
                </a:lnTo>
                <a:lnTo>
                  <a:pt x="262042" y="214707"/>
                </a:lnTo>
                <a:lnTo>
                  <a:pt x="267362" y="211637"/>
                </a:lnTo>
                <a:close/>
                <a:moveTo>
                  <a:pt x="279003" y="211637"/>
                </a:moveTo>
                <a:lnTo>
                  <a:pt x="284322" y="214707"/>
                </a:lnTo>
                <a:lnTo>
                  <a:pt x="273684" y="214707"/>
                </a:lnTo>
                <a:lnTo>
                  <a:pt x="279003" y="211637"/>
                </a:lnTo>
                <a:close/>
                <a:moveTo>
                  <a:pt x="17023" y="214981"/>
                </a:moveTo>
                <a:lnTo>
                  <a:pt x="11703" y="218051"/>
                </a:lnTo>
                <a:lnTo>
                  <a:pt x="6384" y="214981"/>
                </a:lnTo>
                <a:close/>
                <a:moveTo>
                  <a:pt x="28664" y="214981"/>
                </a:moveTo>
                <a:lnTo>
                  <a:pt x="23345" y="218051"/>
                </a:lnTo>
                <a:lnTo>
                  <a:pt x="18026" y="214981"/>
                </a:lnTo>
                <a:close/>
                <a:moveTo>
                  <a:pt x="40275" y="214981"/>
                </a:moveTo>
                <a:lnTo>
                  <a:pt x="34956" y="218051"/>
                </a:lnTo>
                <a:lnTo>
                  <a:pt x="29637" y="214981"/>
                </a:lnTo>
                <a:close/>
                <a:moveTo>
                  <a:pt x="51886" y="214981"/>
                </a:moveTo>
                <a:lnTo>
                  <a:pt x="46598" y="218051"/>
                </a:lnTo>
                <a:lnTo>
                  <a:pt x="41278" y="214981"/>
                </a:lnTo>
                <a:close/>
                <a:moveTo>
                  <a:pt x="63528" y="214981"/>
                </a:moveTo>
                <a:lnTo>
                  <a:pt x="58209" y="218051"/>
                </a:lnTo>
                <a:lnTo>
                  <a:pt x="52889" y="214981"/>
                </a:lnTo>
                <a:close/>
                <a:moveTo>
                  <a:pt x="75169" y="214981"/>
                </a:moveTo>
                <a:lnTo>
                  <a:pt x="69850" y="218051"/>
                </a:lnTo>
                <a:lnTo>
                  <a:pt x="64531" y="214981"/>
                </a:lnTo>
                <a:close/>
                <a:moveTo>
                  <a:pt x="86750" y="214981"/>
                </a:moveTo>
                <a:lnTo>
                  <a:pt x="81431" y="218051"/>
                </a:lnTo>
                <a:lnTo>
                  <a:pt x="76112" y="214981"/>
                </a:lnTo>
                <a:close/>
                <a:moveTo>
                  <a:pt x="98361" y="214981"/>
                </a:moveTo>
                <a:lnTo>
                  <a:pt x="93042" y="218051"/>
                </a:lnTo>
                <a:lnTo>
                  <a:pt x="87723" y="214981"/>
                </a:lnTo>
                <a:close/>
                <a:moveTo>
                  <a:pt x="110003" y="214981"/>
                </a:moveTo>
                <a:lnTo>
                  <a:pt x="104684" y="218051"/>
                </a:lnTo>
                <a:lnTo>
                  <a:pt x="99364" y="214981"/>
                </a:lnTo>
                <a:close/>
                <a:moveTo>
                  <a:pt x="121614" y="214981"/>
                </a:moveTo>
                <a:lnTo>
                  <a:pt x="116295" y="218051"/>
                </a:lnTo>
                <a:lnTo>
                  <a:pt x="110976" y="214981"/>
                </a:lnTo>
                <a:close/>
                <a:moveTo>
                  <a:pt x="133256" y="214981"/>
                </a:moveTo>
                <a:lnTo>
                  <a:pt x="127936" y="218051"/>
                </a:lnTo>
                <a:lnTo>
                  <a:pt x="122617" y="214981"/>
                </a:lnTo>
                <a:close/>
                <a:moveTo>
                  <a:pt x="144867" y="214981"/>
                </a:moveTo>
                <a:lnTo>
                  <a:pt x="139548" y="218051"/>
                </a:lnTo>
                <a:lnTo>
                  <a:pt x="134228" y="214981"/>
                </a:lnTo>
                <a:close/>
                <a:moveTo>
                  <a:pt x="156478" y="214981"/>
                </a:moveTo>
                <a:lnTo>
                  <a:pt x="151159" y="218051"/>
                </a:lnTo>
                <a:lnTo>
                  <a:pt x="145840" y="214981"/>
                </a:lnTo>
                <a:close/>
                <a:moveTo>
                  <a:pt x="168089" y="214981"/>
                </a:moveTo>
                <a:lnTo>
                  <a:pt x="162770" y="218051"/>
                </a:lnTo>
                <a:lnTo>
                  <a:pt x="157451" y="214981"/>
                </a:lnTo>
                <a:close/>
                <a:moveTo>
                  <a:pt x="179731" y="214981"/>
                </a:moveTo>
                <a:lnTo>
                  <a:pt x="174411" y="218051"/>
                </a:lnTo>
                <a:lnTo>
                  <a:pt x="169092" y="214981"/>
                </a:lnTo>
                <a:close/>
                <a:moveTo>
                  <a:pt x="191342" y="214981"/>
                </a:moveTo>
                <a:lnTo>
                  <a:pt x="186023" y="218051"/>
                </a:lnTo>
                <a:lnTo>
                  <a:pt x="180703" y="214981"/>
                </a:lnTo>
                <a:close/>
                <a:moveTo>
                  <a:pt x="202953" y="214981"/>
                </a:moveTo>
                <a:lnTo>
                  <a:pt x="197634" y="218051"/>
                </a:lnTo>
                <a:lnTo>
                  <a:pt x="192315" y="214981"/>
                </a:lnTo>
                <a:close/>
                <a:moveTo>
                  <a:pt x="214564" y="214981"/>
                </a:moveTo>
                <a:lnTo>
                  <a:pt x="209245" y="218051"/>
                </a:lnTo>
                <a:lnTo>
                  <a:pt x="203926" y="214981"/>
                </a:lnTo>
                <a:close/>
                <a:moveTo>
                  <a:pt x="226175" y="214981"/>
                </a:moveTo>
                <a:lnTo>
                  <a:pt x="220856" y="218051"/>
                </a:lnTo>
                <a:lnTo>
                  <a:pt x="215537" y="214981"/>
                </a:lnTo>
                <a:close/>
                <a:moveTo>
                  <a:pt x="237817" y="214981"/>
                </a:moveTo>
                <a:lnTo>
                  <a:pt x="232498" y="218051"/>
                </a:lnTo>
                <a:lnTo>
                  <a:pt x="227178" y="214981"/>
                </a:lnTo>
                <a:close/>
                <a:moveTo>
                  <a:pt x="249428" y="214981"/>
                </a:moveTo>
                <a:lnTo>
                  <a:pt x="244109" y="218051"/>
                </a:lnTo>
                <a:lnTo>
                  <a:pt x="238790" y="214981"/>
                </a:lnTo>
                <a:close/>
                <a:moveTo>
                  <a:pt x="261070" y="214981"/>
                </a:moveTo>
                <a:lnTo>
                  <a:pt x="255750" y="218051"/>
                </a:lnTo>
                <a:lnTo>
                  <a:pt x="250431" y="214981"/>
                </a:lnTo>
                <a:close/>
                <a:moveTo>
                  <a:pt x="272681" y="214981"/>
                </a:moveTo>
                <a:lnTo>
                  <a:pt x="267362" y="218051"/>
                </a:lnTo>
                <a:lnTo>
                  <a:pt x="262042" y="214981"/>
                </a:lnTo>
                <a:close/>
                <a:moveTo>
                  <a:pt x="284292" y="214981"/>
                </a:moveTo>
                <a:lnTo>
                  <a:pt x="278973" y="218051"/>
                </a:lnTo>
                <a:lnTo>
                  <a:pt x="273653" y="214981"/>
                </a:lnTo>
                <a:close/>
                <a:moveTo>
                  <a:pt x="6050" y="215315"/>
                </a:moveTo>
                <a:lnTo>
                  <a:pt x="6050" y="221290"/>
                </a:lnTo>
                <a:lnTo>
                  <a:pt x="6050" y="221290"/>
                </a:lnTo>
                <a:lnTo>
                  <a:pt x="6080" y="221273"/>
                </a:lnTo>
                <a:lnTo>
                  <a:pt x="6080" y="215368"/>
                </a:lnTo>
                <a:lnTo>
                  <a:pt x="6080" y="215368"/>
                </a:lnTo>
                <a:lnTo>
                  <a:pt x="6050" y="215315"/>
                </a:lnTo>
                <a:close/>
                <a:moveTo>
                  <a:pt x="17174" y="215193"/>
                </a:moveTo>
                <a:lnTo>
                  <a:pt x="11855" y="224403"/>
                </a:lnTo>
                <a:lnTo>
                  <a:pt x="11855" y="218263"/>
                </a:lnTo>
                <a:lnTo>
                  <a:pt x="17174" y="215193"/>
                </a:lnTo>
                <a:close/>
                <a:moveTo>
                  <a:pt x="28816" y="215193"/>
                </a:moveTo>
                <a:lnTo>
                  <a:pt x="23497" y="224403"/>
                </a:lnTo>
                <a:lnTo>
                  <a:pt x="23497" y="218263"/>
                </a:lnTo>
                <a:lnTo>
                  <a:pt x="28816" y="215193"/>
                </a:lnTo>
                <a:close/>
                <a:moveTo>
                  <a:pt x="40427" y="215193"/>
                </a:moveTo>
                <a:lnTo>
                  <a:pt x="35108" y="224403"/>
                </a:lnTo>
                <a:lnTo>
                  <a:pt x="35108" y="218263"/>
                </a:lnTo>
                <a:lnTo>
                  <a:pt x="40427" y="215193"/>
                </a:lnTo>
                <a:close/>
                <a:moveTo>
                  <a:pt x="52008" y="215193"/>
                </a:moveTo>
                <a:lnTo>
                  <a:pt x="46689" y="224403"/>
                </a:lnTo>
                <a:lnTo>
                  <a:pt x="46689" y="218263"/>
                </a:lnTo>
                <a:lnTo>
                  <a:pt x="52008" y="215193"/>
                </a:lnTo>
                <a:close/>
                <a:moveTo>
                  <a:pt x="63650" y="215193"/>
                </a:moveTo>
                <a:lnTo>
                  <a:pt x="58330" y="224403"/>
                </a:lnTo>
                <a:lnTo>
                  <a:pt x="58330" y="218263"/>
                </a:lnTo>
                <a:lnTo>
                  <a:pt x="63650" y="215193"/>
                </a:lnTo>
                <a:close/>
                <a:moveTo>
                  <a:pt x="75261" y="215193"/>
                </a:moveTo>
                <a:lnTo>
                  <a:pt x="69941" y="224403"/>
                </a:lnTo>
                <a:lnTo>
                  <a:pt x="69941" y="218263"/>
                </a:lnTo>
                <a:lnTo>
                  <a:pt x="75261" y="215193"/>
                </a:lnTo>
                <a:close/>
                <a:moveTo>
                  <a:pt x="86902" y="215193"/>
                </a:moveTo>
                <a:lnTo>
                  <a:pt x="81583" y="224403"/>
                </a:lnTo>
                <a:lnTo>
                  <a:pt x="81583" y="218263"/>
                </a:lnTo>
                <a:lnTo>
                  <a:pt x="86902" y="215193"/>
                </a:lnTo>
                <a:close/>
                <a:moveTo>
                  <a:pt x="98513" y="215193"/>
                </a:moveTo>
                <a:lnTo>
                  <a:pt x="93194" y="224403"/>
                </a:lnTo>
                <a:lnTo>
                  <a:pt x="93194" y="218263"/>
                </a:lnTo>
                <a:lnTo>
                  <a:pt x="98513" y="215193"/>
                </a:lnTo>
                <a:close/>
                <a:moveTo>
                  <a:pt x="110155" y="215193"/>
                </a:moveTo>
                <a:lnTo>
                  <a:pt x="104836" y="224403"/>
                </a:lnTo>
                <a:lnTo>
                  <a:pt x="104836" y="218263"/>
                </a:lnTo>
                <a:lnTo>
                  <a:pt x="110155" y="215193"/>
                </a:lnTo>
                <a:close/>
                <a:moveTo>
                  <a:pt x="121736" y="215193"/>
                </a:moveTo>
                <a:lnTo>
                  <a:pt x="116416" y="224403"/>
                </a:lnTo>
                <a:lnTo>
                  <a:pt x="116416" y="218263"/>
                </a:lnTo>
                <a:lnTo>
                  <a:pt x="121736" y="215193"/>
                </a:lnTo>
                <a:close/>
                <a:moveTo>
                  <a:pt x="133377" y="215193"/>
                </a:moveTo>
                <a:lnTo>
                  <a:pt x="128058" y="224403"/>
                </a:lnTo>
                <a:lnTo>
                  <a:pt x="128058" y="218263"/>
                </a:lnTo>
                <a:lnTo>
                  <a:pt x="133377" y="215193"/>
                </a:lnTo>
                <a:close/>
                <a:moveTo>
                  <a:pt x="144988" y="215193"/>
                </a:moveTo>
                <a:lnTo>
                  <a:pt x="139669" y="224403"/>
                </a:lnTo>
                <a:lnTo>
                  <a:pt x="139669" y="218263"/>
                </a:lnTo>
                <a:lnTo>
                  <a:pt x="144988" y="215193"/>
                </a:lnTo>
                <a:close/>
                <a:moveTo>
                  <a:pt x="156630" y="215193"/>
                </a:moveTo>
                <a:lnTo>
                  <a:pt x="151311" y="224403"/>
                </a:lnTo>
                <a:lnTo>
                  <a:pt x="151311" y="218263"/>
                </a:lnTo>
                <a:lnTo>
                  <a:pt x="156630" y="215193"/>
                </a:lnTo>
                <a:close/>
                <a:moveTo>
                  <a:pt x="168241" y="215193"/>
                </a:moveTo>
                <a:lnTo>
                  <a:pt x="162922" y="224403"/>
                </a:lnTo>
                <a:lnTo>
                  <a:pt x="162922" y="218263"/>
                </a:lnTo>
                <a:lnTo>
                  <a:pt x="168241" y="215193"/>
                </a:lnTo>
                <a:close/>
                <a:moveTo>
                  <a:pt x="179822" y="215193"/>
                </a:moveTo>
                <a:lnTo>
                  <a:pt x="174503" y="224403"/>
                </a:lnTo>
                <a:lnTo>
                  <a:pt x="174503" y="218263"/>
                </a:lnTo>
                <a:lnTo>
                  <a:pt x="179822" y="215193"/>
                </a:lnTo>
                <a:close/>
                <a:moveTo>
                  <a:pt x="191463" y="215193"/>
                </a:moveTo>
                <a:lnTo>
                  <a:pt x="186144" y="224403"/>
                </a:lnTo>
                <a:lnTo>
                  <a:pt x="186144" y="218263"/>
                </a:lnTo>
                <a:lnTo>
                  <a:pt x="191463" y="215193"/>
                </a:lnTo>
                <a:close/>
                <a:moveTo>
                  <a:pt x="203075" y="215193"/>
                </a:moveTo>
                <a:lnTo>
                  <a:pt x="197755" y="224403"/>
                </a:lnTo>
                <a:lnTo>
                  <a:pt x="197755" y="218263"/>
                </a:lnTo>
                <a:lnTo>
                  <a:pt x="203075" y="215193"/>
                </a:lnTo>
                <a:close/>
                <a:moveTo>
                  <a:pt x="214716" y="215193"/>
                </a:moveTo>
                <a:lnTo>
                  <a:pt x="209397" y="224403"/>
                </a:lnTo>
                <a:lnTo>
                  <a:pt x="209397" y="218263"/>
                </a:lnTo>
                <a:lnTo>
                  <a:pt x="214716" y="215193"/>
                </a:lnTo>
                <a:close/>
                <a:moveTo>
                  <a:pt x="226327" y="215193"/>
                </a:moveTo>
                <a:lnTo>
                  <a:pt x="221008" y="224403"/>
                </a:lnTo>
                <a:lnTo>
                  <a:pt x="221008" y="218263"/>
                </a:lnTo>
                <a:lnTo>
                  <a:pt x="226327" y="215193"/>
                </a:lnTo>
                <a:close/>
                <a:moveTo>
                  <a:pt x="237969" y="215193"/>
                </a:moveTo>
                <a:lnTo>
                  <a:pt x="232650" y="224403"/>
                </a:lnTo>
                <a:lnTo>
                  <a:pt x="232650" y="218263"/>
                </a:lnTo>
                <a:lnTo>
                  <a:pt x="237969" y="215193"/>
                </a:lnTo>
                <a:close/>
                <a:moveTo>
                  <a:pt x="249550" y="215193"/>
                </a:moveTo>
                <a:lnTo>
                  <a:pt x="244230" y="224403"/>
                </a:lnTo>
                <a:lnTo>
                  <a:pt x="244230" y="218263"/>
                </a:lnTo>
                <a:lnTo>
                  <a:pt x="249550" y="215193"/>
                </a:lnTo>
                <a:close/>
                <a:moveTo>
                  <a:pt x="261191" y="215193"/>
                </a:moveTo>
                <a:lnTo>
                  <a:pt x="255872" y="224403"/>
                </a:lnTo>
                <a:lnTo>
                  <a:pt x="255872" y="218263"/>
                </a:lnTo>
                <a:lnTo>
                  <a:pt x="261191" y="215193"/>
                </a:lnTo>
                <a:close/>
                <a:moveTo>
                  <a:pt x="272802" y="215193"/>
                </a:moveTo>
                <a:lnTo>
                  <a:pt x="267483" y="224403"/>
                </a:lnTo>
                <a:lnTo>
                  <a:pt x="267483" y="218263"/>
                </a:lnTo>
                <a:lnTo>
                  <a:pt x="272802" y="215193"/>
                </a:lnTo>
                <a:close/>
                <a:moveTo>
                  <a:pt x="284444" y="215193"/>
                </a:moveTo>
                <a:lnTo>
                  <a:pt x="279125" y="224403"/>
                </a:lnTo>
                <a:lnTo>
                  <a:pt x="279125" y="218263"/>
                </a:lnTo>
                <a:lnTo>
                  <a:pt x="284444" y="215193"/>
                </a:lnTo>
                <a:close/>
                <a:moveTo>
                  <a:pt x="6262" y="215224"/>
                </a:moveTo>
                <a:lnTo>
                  <a:pt x="11582" y="218263"/>
                </a:lnTo>
                <a:lnTo>
                  <a:pt x="11582" y="224434"/>
                </a:lnTo>
                <a:lnTo>
                  <a:pt x="6262" y="215224"/>
                </a:lnTo>
                <a:close/>
                <a:moveTo>
                  <a:pt x="17904" y="215224"/>
                </a:moveTo>
                <a:lnTo>
                  <a:pt x="23223" y="218263"/>
                </a:lnTo>
                <a:lnTo>
                  <a:pt x="23223" y="224434"/>
                </a:lnTo>
                <a:lnTo>
                  <a:pt x="17904" y="215224"/>
                </a:lnTo>
                <a:close/>
                <a:moveTo>
                  <a:pt x="29515" y="215224"/>
                </a:moveTo>
                <a:lnTo>
                  <a:pt x="34834" y="218263"/>
                </a:lnTo>
                <a:lnTo>
                  <a:pt x="34834" y="224434"/>
                </a:lnTo>
                <a:lnTo>
                  <a:pt x="29515" y="215224"/>
                </a:lnTo>
                <a:close/>
                <a:moveTo>
                  <a:pt x="41126" y="215224"/>
                </a:moveTo>
                <a:lnTo>
                  <a:pt x="46446" y="218263"/>
                </a:lnTo>
                <a:lnTo>
                  <a:pt x="46446" y="224434"/>
                </a:lnTo>
                <a:lnTo>
                  <a:pt x="41126" y="215224"/>
                </a:lnTo>
                <a:close/>
                <a:moveTo>
                  <a:pt x="52737" y="215224"/>
                </a:moveTo>
                <a:lnTo>
                  <a:pt x="58057" y="218263"/>
                </a:lnTo>
                <a:lnTo>
                  <a:pt x="58057" y="224434"/>
                </a:lnTo>
                <a:lnTo>
                  <a:pt x="52737" y="215224"/>
                </a:lnTo>
                <a:close/>
                <a:moveTo>
                  <a:pt x="64379" y="215193"/>
                </a:moveTo>
                <a:lnTo>
                  <a:pt x="69698" y="218263"/>
                </a:lnTo>
                <a:lnTo>
                  <a:pt x="69698" y="224434"/>
                </a:lnTo>
                <a:lnTo>
                  <a:pt x="64379" y="215193"/>
                </a:lnTo>
                <a:close/>
                <a:moveTo>
                  <a:pt x="75990" y="215224"/>
                </a:moveTo>
                <a:lnTo>
                  <a:pt x="81309" y="218263"/>
                </a:lnTo>
                <a:lnTo>
                  <a:pt x="81309" y="224434"/>
                </a:lnTo>
                <a:lnTo>
                  <a:pt x="75990" y="215224"/>
                </a:lnTo>
                <a:close/>
                <a:moveTo>
                  <a:pt x="87632" y="215224"/>
                </a:moveTo>
                <a:lnTo>
                  <a:pt x="92951" y="218263"/>
                </a:lnTo>
                <a:lnTo>
                  <a:pt x="92951" y="224434"/>
                </a:lnTo>
                <a:lnTo>
                  <a:pt x="87632" y="215224"/>
                </a:lnTo>
                <a:close/>
                <a:moveTo>
                  <a:pt x="99243" y="215224"/>
                </a:moveTo>
                <a:lnTo>
                  <a:pt x="104562" y="218263"/>
                </a:lnTo>
                <a:lnTo>
                  <a:pt x="104562" y="224434"/>
                </a:lnTo>
                <a:lnTo>
                  <a:pt x="99243" y="215224"/>
                </a:lnTo>
                <a:close/>
                <a:moveTo>
                  <a:pt x="110824" y="215224"/>
                </a:moveTo>
                <a:lnTo>
                  <a:pt x="116143" y="218263"/>
                </a:lnTo>
                <a:lnTo>
                  <a:pt x="116143" y="224434"/>
                </a:lnTo>
                <a:lnTo>
                  <a:pt x="110824" y="215224"/>
                </a:lnTo>
                <a:close/>
                <a:moveTo>
                  <a:pt x="122465" y="215224"/>
                </a:moveTo>
                <a:lnTo>
                  <a:pt x="127784" y="218263"/>
                </a:lnTo>
                <a:lnTo>
                  <a:pt x="127784" y="224434"/>
                </a:lnTo>
                <a:lnTo>
                  <a:pt x="122465" y="215224"/>
                </a:lnTo>
                <a:close/>
                <a:moveTo>
                  <a:pt x="134076" y="215224"/>
                </a:moveTo>
                <a:lnTo>
                  <a:pt x="139396" y="218263"/>
                </a:lnTo>
                <a:lnTo>
                  <a:pt x="139396" y="224434"/>
                </a:lnTo>
                <a:lnTo>
                  <a:pt x="134076" y="215224"/>
                </a:lnTo>
                <a:close/>
                <a:moveTo>
                  <a:pt x="145718" y="215224"/>
                </a:moveTo>
                <a:lnTo>
                  <a:pt x="151037" y="218263"/>
                </a:lnTo>
                <a:lnTo>
                  <a:pt x="151037" y="224434"/>
                </a:lnTo>
                <a:lnTo>
                  <a:pt x="145718" y="215224"/>
                </a:lnTo>
                <a:close/>
                <a:moveTo>
                  <a:pt x="157329" y="215224"/>
                </a:moveTo>
                <a:lnTo>
                  <a:pt x="162648" y="218263"/>
                </a:lnTo>
                <a:lnTo>
                  <a:pt x="162648" y="224434"/>
                </a:lnTo>
                <a:lnTo>
                  <a:pt x="157329" y="215224"/>
                </a:lnTo>
                <a:close/>
                <a:moveTo>
                  <a:pt x="168971" y="215224"/>
                </a:moveTo>
                <a:lnTo>
                  <a:pt x="174290" y="218263"/>
                </a:lnTo>
                <a:lnTo>
                  <a:pt x="174290" y="224434"/>
                </a:lnTo>
                <a:lnTo>
                  <a:pt x="168971" y="215224"/>
                </a:lnTo>
                <a:close/>
                <a:moveTo>
                  <a:pt x="180551" y="215224"/>
                </a:moveTo>
                <a:lnTo>
                  <a:pt x="185871" y="218263"/>
                </a:lnTo>
                <a:lnTo>
                  <a:pt x="185871" y="224434"/>
                </a:lnTo>
                <a:lnTo>
                  <a:pt x="180551" y="215224"/>
                </a:lnTo>
                <a:close/>
                <a:moveTo>
                  <a:pt x="192193" y="215224"/>
                </a:moveTo>
                <a:lnTo>
                  <a:pt x="197512" y="218263"/>
                </a:lnTo>
                <a:lnTo>
                  <a:pt x="197512" y="224434"/>
                </a:lnTo>
                <a:lnTo>
                  <a:pt x="192193" y="215224"/>
                </a:lnTo>
                <a:close/>
                <a:moveTo>
                  <a:pt x="203804" y="215193"/>
                </a:moveTo>
                <a:lnTo>
                  <a:pt x="209123" y="218263"/>
                </a:lnTo>
                <a:lnTo>
                  <a:pt x="209123" y="224434"/>
                </a:lnTo>
                <a:lnTo>
                  <a:pt x="203804" y="215193"/>
                </a:lnTo>
                <a:close/>
                <a:moveTo>
                  <a:pt x="215446" y="215224"/>
                </a:moveTo>
                <a:lnTo>
                  <a:pt x="220765" y="218263"/>
                </a:lnTo>
                <a:lnTo>
                  <a:pt x="220765" y="224434"/>
                </a:lnTo>
                <a:lnTo>
                  <a:pt x="215446" y="215224"/>
                </a:lnTo>
                <a:close/>
                <a:moveTo>
                  <a:pt x="227057" y="215224"/>
                </a:moveTo>
                <a:lnTo>
                  <a:pt x="232376" y="218263"/>
                </a:lnTo>
                <a:lnTo>
                  <a:pt x="232376" y="224434"/>
                </a:lnTo>
                <a:lnTo>
                  <a:pt x="227057" y="215224"/>
                </a:lnTo>
                <a:close/>
                <a:moveTo>
                  <a:pt x="238668" y="215193"/>
                </a:moveTo>
                <a:lnTo>
                  <a:pt x="243987" y="218263"/>
                </a:lnTo>
                <a:lnTo>
                  <a:pt x="243987" y="224434"/>
                </a:lnTo>
                <a:lnTo>
                  <a:pt x="238668" y="215193"/>
                </a:lnTo>
                <a:close/>
                <a:moveTo>
                  <a:pt x="250279" y="215193"/>
                </a:moveTo>
                <a:lnTo>
                  <a:pt x="255598" y="218263"/>
                </a:lnTo>
                <a:lnTo>
                  <a:pt x="255598" y="224434"/>
                </a:lnTo>
                <a:lnTo>
                  <a:pt x="250279" y="215193"/>
                </a:lnTo>
                <a:close/>
                <a:moveTo>
                  <a:pt x="261890" y="215193"/>
                </a:moveTo>
                <a:lnTo>
                  <a:pt x="267210" y="218263"/>
                </a:lnTo>
                <a:lnTo>
                  <a:pt x="267210" y="224434"/>
                </a:lnTo>
                <a:lnTo>
                  <a:pt x="261890" y="215193"/>
                </a:lnTo>
                <a:close/>
                <a:moveTo>
                  <a:pt x="273532" y="215193"/>
                </a:moveTo>
                <a:lnTo>
                  <a:pt x="278851" y="218263"/>
                </a:lnTo>
                <a:lnTo>
                  <a:pt x="278851" y="224434"/>
                </a:lnTo>
                <a:lnTo>
                  <a:pt x="273532" y="215193"/>
                </a:lnTo>
                <a:close/>
                <a:moveTo>
                  <a:pt x="52525" y="215315"/>
                </a:moveTo>
                <a:lnTo>
                  <a:pt x="57844" y="224495"/>
                </a:lnTo>
                <a:lnTo>
                  <a:pt x="57844" y="224495"/>
                </a:lnTo>
                <a:lnTo>
                  <a:pt x="55351" y="223066"/>
                </a:lnTo>
                <a:lnTo>
                  <a:pt x="52525" y="221455"/>
                </a:lnTo>
                <a:lnTo>
                  <a:pt x="52525" y="215315"/>
                </a:lnTo>
                <a:close/>
                <a:moveTo>
                  <a:pt x="133864" y="215315"/>
                </a:moveTo>
                <a:lnTo>
                  <a:pt x="139183" y="224495"/>
                </a:lnTo>
                <a:lnTo>
                  <a:pt x="139183" y="224495"/>
                </a:lnTo>
                <a:lnTo>
                  <a:pt x="136721" y="223066"/>
                </a:lnTo>
                <a:lnTo>
                  <a:pt x="133864" y="221455"/>
                </a:lnTo>
                <a:lnTo>
                  <a:pt x="133864" y="215315"/>
                </a:lnTo>
                <a:close/>
                <a:moveTo>
                  <a:pt x="215202" y="215315"/>
                </a:moveTo>
                <a:lnTo>
                  <a:pt x="220522" y="224495"/>
                </a:lnTo>
                <a:lnTo>
                  <a:pt x="220522" y="224495"/>
                </a:lnTo>
                <a:lnTo>
                  <a:pt x="218060" y="223066"/>
                </a:lnTo>
                <a:lnTo>
                  <a:pt x="215202" y="221455"/>
                </a:lnTo>
                <a:lnTo>
                  <a:pt x="215202" y="215315"/>
                </a:lnTo>
                <a:close/>
                <a:moveTo>
                  <a:pt x="64136" y="215315"/>
                </a:moveTo>
                <a:lnTo>
                  <a:pt x="69455" y="224495"/>
                </a:lnTo>
                <a:lnTo>
                  <a:pt x="69455" y="224495"/>
                </a:lnTo>
                <a:lnTo>
                  <a:pt x="66993" y="223066"/>
                </a:lnTo>
                <a:lnTo>
                  <a:pt x="64136" y="221455"/>
                </a:lnTo>
                <a:lnTo>
                  <a:pt x="64136" y="215315"/>
                </a:lnTo>
                <a:close/>
                <a:moveTo>
                  <a:pt x="75777" y="215315"/>
                </a:moveTo>
                <a:lnTo>
                  <a:pt x="81097" y="224495"/>
                </a:lnTo>
                <a:lnTo>
                  <a:pt x="81097" y="224495"/>
                </a:lnTo>
                <a:lnTo>
                  <a:pt x="78604" y="223066"/>
                </a:lnTo>
                <a:lnTo>
                  <a:pt x="75777" y="221455"/>
                </a:lnTo>
                <a:lnTo>
                  <a:pt x="75777" y="215315"/>
                </a:lnTo>
                <a:close/>
                <a:moveTo>
                  <a:pt x="87389" y="215315"/>
                </a:moveTo>
                <a:lnTo>
                  <a:pt x="92708" y="224495"/>
                </a:lnTo>
                <a:lnTo>
                  <a:pt x="92708" y="224495"/>
                </a:lnTo>
                <a:lnTo>
                  <a:pt x="90246" y="223066"/>
                </a:lnTo>
                <a:lnTo>
                  <a:pt x="87389" y="221455"/>
                </a:lnTo>
                <a:lnTo>
                  <a:pt x="87389" y="215315"/>
                </a:lnTo>
                <a:close/>
                <a:moveTo>
                  <a:pt x="99030" y="215315"/>
                </a:moveTo>
                <a:lnTo>
                  <a:pt x="104349" y="224495"/>
                </a:lnTo>
                <a:lnTo>
                  <a:pt x="104349" y="224495"/>
                </a:lnTo>
                <a:lnTo>
                  <a:pt x="101857" y="223066"/>
                </a:lnTo>
                <a:lnTo>
                  <a:pt x="99030" y="221455"/>
                </a:lnTo>
                <a:lnTo>
                  <a:pt x="99030" y="215315"/>
                </a:lnTo>
                <a:close/>
                <a:moveTo>
                  <a:pt x="110611" y="215315"/>
                </a:moveTo>
                <a:lnTo>
                  <a:pt x="115930" y="224495"/>
                </a:lnTo>
                <a:lnTo>
                  <a:pt x="115930" y="224495"/>
                </a:lnTo>
                <a:lnTo>
                  <a:pt x="113468" y="223066"/>
                </a:lnTo>
                <a:lnTo>
                  <a:pt x="110611" y="221455"/>
                </a:lnTo>
                <a:lnTo>
                  <a:pt x="110611" y="215315"/>
                </a:lnTo>
                <a:close/>
                <a:moveTo>
                  <a:pt x="145475" y="215315"/>
                </a:moveTo>
                <a:lnTo>
                  <a:pt x="150794" y="224495"/>
                </a:lnTo>
                <a:lnTo>
                  <a:pt x="150794" y="224495"/>
                </a:lnTo>
                <a:lnTo>
                  <a:pt x="148332" y="223066"/>
                </a:lnTo>
                <a:lnTo>
                  <a:pt x="145475" y="221455"/>
                </a:lnTo>
                <a:lnTo>
                  <a:pt x="145475" y="215315"/>
                </a:lnTo>
                <a:close/>
                <a:moveTo>
                  <a:pt x="157116" y="215315"/>
                </a:moveTo>
                <a:lnTo>
                  <a:pt x="162436" y="224495"/>
                </a:lnTo>
                <a:lnTo>
                  <a:pt x="162436" y="224495"/>
                </a:lnTo>
                <a:lnTo>
                  <a:pt x="159974" y="223066"/>
                </a:lnTo>
                <a:lnTo>
                  <a:pt x="157116" y="221455"/>
                </a:lnTo>
                <a:lnTo>
                  <a:pt x="157116" y="215315"/>
                </a:lnTo>
                <a:close/>
                <a:moveTo>
                  <a:pt x="168727" y="215315"/>
                </a:moveTo>
                <a:lnTo>
                  <a:pt x="174047" y="224495"/>
                </a:lnTo>
                <a:lnTo>
                  <a:pt x="174047" y="224495"/>
                </a:lnTo>
                <a:lnTo>
                  <a:pt x="171585" y="223066"/>
                </a:lnTo>
                <a:lnTo>
                  <a:pt x="168727" y="221455"/>
                </a:lnTo>
                <a:lnTo>
                  <a:pt x="168727" y="215315"/>
                </a:lnTo>
                <a:close/>
                <a:moveTo>
                  <a:pt x="191950" y="215315"/>
                </a:moveTo>
                <a:lnTo>
                  <a:pt x="197269" y="224495"/>
                </a:lnTo>
                <a:lnTo>
                  <a:pt x="197269" y="224495"/>
                </a:lnTo>
                <a:lnTo>
                  <a:pt x="194807" y="223066"/>
                </a:lnTo>
                <a:lnTo>
                  <a:pt x="191950" y="221455"/>
                </a:lnTo>
                <a:lnTo>
                  <a:pt x="191950" y="215315"/>
                </a:lnTo>
                <a:close/>
                <a:moveTo>
                  <a:pt x="238455" y="215315"/>
                </a:moveTo>
                <a:lnTo>
                  <a:pt x="243774" y="224495"/>
                </a:lnTo>
                <a:lnTo>
                  <a:pt x="243774" y="224495"/>
                </a:lnTo>
                <a:lnTo>
                  <a:pt x="241312" y="223066"/>
                </a:lnTo>
                <a:lnTo>
                  <a:pt x="238455" y="221455"/>
                </a:lnTo>
                <a:lnTo>
                  <a:pt x="238455" y="215315"/>
                </a:lnTo>
                <a:close/>
                <a:moveTo>
                  <a:pt x="17661" y="215315"/>
                </a:moveTo>
                <a:lnTo>
                  <a:pt x="22980" y="224495"/>
                </a:lnTo>
                <a:lnTo>
                  <a:pt x="20518" y="223066"/>
                </a:lnTo>
                <a:lnTo>
                  <a:pt x="17661" y="221455"/>
                </a:lnTo>
                <a:lnTo>
                  <a:pt x="17661" y="215315"/>
                </a:lnTo>
                <a:close/>
                <a:moveTo>
                  <a:pt x="29302" y="215315"/>
                </a:moveTo>
                <a:lnTo>
                  <a:pt x="34622" y="224495"/>
                </a:lnTo>
                <a:lnTo>
                  <a:pt x="32160" y="223066"/>
                </a:lnTo>
                <a:lnTo>
                  <a:pt x="29302" y="221455"/>
                </a:lnTo>
                <a:lnTo>
                  <a:pt x="29302" y="215315"/>
                </a:lnTo>
                <a:close/>
                <a:moveTo>
                  <a:pt x="40883" y="215315"/>
                </a:moveTo>
                <a:lnTo>
                  <a:pt x="46202" y="224495"/>
                </a:lnTo>
                <a:lnTo>
                  <a:pt x="43740" y="223066"/>
                </a:lnTo>
                <a:lnTo>
                  <a:pt x="40883" y="221455"/>
                </a:lnTo>
                <a:lnTo>
                  <a:pt x="40883" y="215315"/>
                </a:lnTo>
                <a:close/>
                <a:moveTo>
                  <a:pt x="122222" y="215315"/>
                </a:moveTo>
                <a:lnTo>
                  <a:pt x="127541" y="224495"/>
                </a:lnTo>
                <a:lnTo>
                  <a:pt x="125079" y="223066"/>
                </a:lnTo>
                <a:lnTo>
                  <a:pt x="122222" y="221455"/>
                </a:lnTo>
                <a:lnTo>
                  <a:pt x="122222" y="215315"/>
                </a:lnTo>
                <a:close/>
                <a:moveTo>
                  <a:pt x="180339" y="215315"/>
                </a:moveTo>
                <a:lnTo>
                  <a:pt x="185658" y="224495"/>
                </a:lnTo>
                <a:lnTo>
                  <a:pt x="183165" y="223066"/>
                </a:lnTo>
                <a:lnTo>
                  <a:pt x="180339" y="221455"/>
                </a:lnTo>
                <a:lnTo>
                  <a:pt x="180339" y="215315"/>
                </a:lnTo>
                <a:close/>
                <a:moveTo>
                  <a:pt x="203591" y="215315"/>
                </a:moveTo>
                <a:lnTo>
                  <a:pt x="208911" y="224495"/>
                </a:lnTo>
                <a:lnTo>
                  <a:pt x="206418" y="223066"/>
                </a:lnTo>
                <a:lnTo>
                  <a:pt x="203591" y="221455"/>
                </a:lnTo>
                <a:lnTo>
                  <a:pt x="203591" y="215315"/>
                </a:lnTo>
                <a:close/>
                <a:moveTo>
                  <a:pt x="226844" y="215315"/>
                </a:moveTo>
                <a:lnTo>
                  <a:pt x="232163" y="224495"/>
                </a:lnTo>
                <a:lnTo>
                  <a:pt x="229671" y="223066"/>
                </a:lnTo>
                <a:lnTo>
                  <a:pt x="226844" y="221455"/>
                </a:lnTo>
                <a:lnTo>
                  <a:pt x="226844" y="215315"/>
                </a:lnTo>
                <a:close/>
                <a:moveTo>
                  <a:pt x="250036" y="215315"/>
                </a:moveTo>
                <a:lnTo>
                  <a:pt x="255355" y="224495"/>
                </a:lnTo>
                <a:lnTo>
                  <a:pt x="252893" y="223096"/>
                </a:lnTo>
                <a:lnTo>
                  <a:pt x="250036" y="221455"/>
                </a:lnTo>
                <a:lnTo>
                  <a:pt x="250036" y="215315"/>
                </a:lnTo>
                <a:close/>
                <a:moveTo>
                  <a:pt x="261678" y="215315"/>
                </a:moveTo>
                <a:lnTo>
                  <a:pt x="266997" y="224495"/>
                </a:lnTo>
                <a:lnTo>
                  <a:pt x="264535" y="223096"/>
                </a:lnTo>
                <a:lnTo>
                  <a:pt x="261678" y="221455"/>
                </a:lnTo>
                <a:lnTo>
                  <a:pt x="261678" y="215315"/>
                </a:lnTo>
                <a:close/>
                <a:moveTo>
                  <a:pt x="273289" y="215315"/>
                </a:moveTo>
                <a:lnTo>
                  <a:pt x="278608" y="224495"/>
                </a:lnTo>
                <a:lnTo>
                  <a:pt x="276146" y="223096"/>
                </a:lnTo>
                <a:lnTo>
                  <a:pt x="273289" y="221455"/>
                </a:lnTo>
                <a:lnTo>
                  <a:pt x="273289" y="215315"/>
                </a:lnTo>
                <a:close/>
                <a:moveTo>
                  <a:pt x="63862" y="215345"/>
                </a:moveTo>
                <a:lnTo>
                  <a:pt x="63862" y="221516"/>
                </a:lnTo>
                <a:lnTo>
                  <a:pt x="61005" y="223127"/>
                </a:lnTo>
                <a:lnTo>
                  <a:pt x="58543" y="224555"/>
                </a:lnTo>
                <a:lnTo>
                  <a:pt x="58543" y="224555"/>
                </a:lnTo>
                <a:lnTo>
                  <a:pt x="63862" y="215345"/>
                </a:lnTo>
                <a:close/>
                <a:moveTo>
                  <a:pt x="75504" y="215345"/>
                </a:moveTo>
                <a:lnTo>
                  <a:pt x="75504" y="221516"/>
                </a:lnTo>
                <a:lnTo>
                  <a:pt x="72647" y="223127"/>
                </a:lnTo>
                <a:lnTo>
                  <a:pt x="70185" y="224555"/>
                </a:lnTo>
                <a:lnTo>
                  <a:pt x="70185" y="224555"/>
                </a:lnTo>
                <a:lnTo>
                  <a:pt x="75504" y="215345"/>
                </a:lnTo>
                <a:close/>
                <a:moveTo>
                  <a:pt x="87115" y="215345"/>
                </a:moveTo>
                <a:lnTo>
                  <a:pt x="87115" y="221516"/>
                </a:lnTo>
                <a:lnTo>
                  <a:pt x="84288" y="223127"/>
                </a:lnTo>
                <a:lnTo>
                  <a:pt x="81796" y="224555"/>
                </a:lnTo>
                <a:lnTo>
                  <a:pt x="81796" y="224555"/>
                </a:lnTo>
                <a:lnTo>
                  <a:pt x="87115" y="215345"/>
                </a:lnTo>
                <a:close/>
                <a:moveTo>
                  <a:pt x="98757" y="215345"/>
                </a:moveTo>
                <a:lnTo>
                  <a:pt x="98757" y="221516"/>
                </a:lnTo>
                <a:lnTo>
                  <a:pt x="95899" y="223127"/>
                </a:lnTo>
                <a:lnTo>
                  <a:pt x="93437" y="224555"/>
                </a:lnTo>
                <a:lnTo>
                  <a:pt x="93437" y="224555"/>
                </a:lnTo>
                <a:lnTo>
                  <a:pt x="98757" y="215345"/>
                </a:lnTo>
                <a:close/>
                <a:moveTo>
                  <a:pt x="110368" y="215345"/>
                </a:moveTo>
                <a:lnTo>
                  <a:pt x="110368" y="221516"/>
                </a:lnTo>
                <a:lnTo>
                  <a:pt x="107541" y="223127"/>
                </a:lnTo>
                <a:lnTo>
                  <a:pt x="105048" y="224555"/>
                </a:lnTo>
                <a:lnTo>
                  <a:pt x="105048" y="224555"/>
                </a:lnTo>
                <a:lnTo>
                  <a:pt x="110368" y="215345"/>
                </a:lnTo>
                <a:close/>
                <a:moveTo>
                  <a:pt x="121979" y="215345"/>
                </a:moveTo>
                <a:lnTo>
                  <a:pt x="121979" y="221516"/>
                </a:lnTo>
                <a:lnTo>
                  <a:pt x="119122" y="223127"/>
                </a:lnTo>
                <a:lnTo>
                  <a:pt x="116660" y="224555"/>
                </a:lnTo>
                <a:lnTo>
                  <a:pt x="116660" y="224555"/>
                </a:lnTo>
                <a:lnTo>
                  <a:pt x="121979" y="215345"/>
                </a:lnTo>
                <a:close/>
                <a:moveTo>
                  <a:pt x="145232" y="215345"/>
                </a:moveTo>
                <a:lnTo>
                  <a:pt x="145232" y="221516"/>
                </a:lnTo>
                <a:lnTo>
                  <a:pt x="142374" y="223127"/>
                </a:lnTo>
                <a:lnTo>
                  <a:pt x="139912" y="224555"/>
                </a:lnTo>
                <a:lnTo>
                  <a:pt x="139912" y="224555"/>
                </a:lnTo>
                <a:lnTo>
                  <a:pt x="145232" y="215345"/>
                </a:lnTo>
                <a:close/>
                <a:moveTo>
                  <a:pt x="156843" y="215345"/>
                </a:moveTo>
                <a:lnTo>
                  <a:pt x="156843" y="221516"/>
                </a:lnTo>
                <a:lnTo>
                  <a:pt x="153986" y="223127"/>
                </a:lnTo>
                <a:lnTo>
                  <a:pt x="151523" y="224555"/>
                </a:lnTo>
                <a:lnTo>
                  <a:pt x="151523" y="224555"/>
                </a:lnTo>
                <a:lnTo>
                  <a:pt x="156843" y="215345"/>
                </a:lnTo>
                <a:close/>
                <a:moveTo>
                  <a:pt x="168484" y="215345"/>
                </a:moveTo>
                <a:lnTo>
                  <a:pt x="168484" y="221516"/>
                </a:lnTo>
                <a:lnTo>
                  <a:pt x="165627" y="223127"/>
                </a:lnTo>
                <a:lnTo>
                  <a:pt x="163165" y="224555"/>
                </a:lnTo>
                <a:lnTo>
                  <a:pt x="163165" y="224555"/>
                </a:lnTo>
                <a:lnTo>
                  <a:pt x="168484" y="215345"/>
                </a:lnTo>
                <a:close/>
                <a:moveTo>
                  <a:pt x="180065" y="215345"/>
                </a:moveTo>
                <a:lnTo>
                  <a:pt x="180065" y="221516"/>
                </a:lnTo>
                <a:lnTo>
                  <a:pt x="177208" y="223127"/>
                </a:lnTo>
                <a:lnTo>
                  <a:pt x="174746" y="224555"/>
                </a:lnTo>
                <a:lnTo>
                  <a:pt x="174746" y="224555"/>
                </a:lnTo>
                <a:lnTo>
                  <a:pt x="180065" y="215345"/>
                </a:lnTo>
                <a:close/>
                <a:moveTo>
                  <a:pt x="203318" y="215345"/>
                </a:moveTo>
                <a:lnTo>
                  <a:pt x="203318" y="221516"/>
                </a:lnTo>
                <a:lnTo>
                  <a:pt x="200461" y="223127"/>
                </a:lnTo>
                <a:lnTo>
                  <a:pt x="197999" y="224555"/>
                </a:lnTo>
                <a:lnTo>
                  <a:pt x="197999" y="224555"/>
                </a:lnTo>
                <a:lnTo>
                  <a:pt x="203318" y="215345"/>
                </a:lnTo>
                <a:close/>
                <a:moveTo>
                  <a:pt x="214929" y="215345"/>
                </a:moveTo>
                <a:lnTo>
                  <a:pt x="214929" y="221516"/>
                </a:lnTo>
                <a:lnTo>
                  <a:pt x="212072" y="223127"/>
                </a:lnTo>
                <a:lnTo>
                  <a:pt x="209610" y="224555"/>
                </a:lnTo>
                <a:lnTo>
                  <a:pt x="209610" y="224555"/>
                </a:lnTo>
                <a:lnTo>
                  <a:pt x="214929" y="215345"/>
                </a:lnTo>
                <a:close/>
                <a:moveTo>
                  <a:pt x="226570" y="215345"/>
                </a:moveTo>
                <a:lnTo>
                  <a:pt x="226570" y="221516"/>
                </a:lnTo>
                <a:lnTo>
                  <a:pt x="223713" y="223127"/>
                </a:lnTo>
                <a:lnTo>
                  <a:pt x="221251" y="224555"/>
                </a:lnTo>
                <a:lnTo>
                  <a:pt x="221251" y="224555"/>
                </a:lnTo>
                <a:lnTo>
                  <a:pt x="226570" y="215345"/>
                </a:lnTo>
                <a:close/>
                <a:moveTo>
                  <a:pt x="284657" y="215345"/>
                </a:moveTo>
                <a:lnTo>
                  <a:pt x="284657" y="221516"/>
                </a:lnTo>
                <a:lnTo>
                  <a:pt x="279337" y="224555"/>
                </a:lnTo>
                <a:lnTo>
                  <a:pt x="279337" y="224555"/>
                </a:lnTo>
                <a:lnTo>
                  <a:pt x="284657" y="215345"/>
                </a:lnTo>
                <a:close/>
                <a:moveTo>
                  <a:pt x="52251" y="215345"/>
                </a:moveTo>
                <a:lnTo>
                  <a:pt x="52251" y="221516"/>
                </a:lnTo>
                <a:lnTo>
                  <a:pt x="49394" y="223127"/>
                </a:lnTo>
                <a:lnTo>
                  <a:pt x="46932" y="224555"/>
                </a:lnTo>
                <a:lnTo>
                  <a:pt x="52251" y="215345"/>
                </a:lnTo>
                <a:close/>
                <a:moveTo>
                  <a:pt x="133590" y="215345"/>
                </a:moveTo>
                <a:lnTo>
                  <a:pt x="133590" y="221516"/>
                </a:lnTo>
                <a:lnTo>
                  <a:pt x="130733" y="223127"/>
                </a:lnTo>
                <a:lnTo>
                  <a:pt x="128271" y="224555"/>
                </a:lnTo>
                <a:lnTo>
                  <a:pt x="133590" y="215345"/>
                </a:lnTo>
                <a:close/>
                <a:moveTo>
                  <a:pt x="191676" y="215345"/>
                </a:moveTo>
                <a:lnTo>
                  <a:pt x="191676" y="221516"/>
                </a:lnTo>
                <a:lnTo>
                  <a:pt x="188849" y="223127"/>
                </a:lnTo>
                <a:lnTo>
                  <a:pt x="186357" y="224555"/>
                </a:lnTo>
                <a:lnTo>
                  <a:pt x="191676" y="215345"/>
                </a:lnTo>
                <a:close/>
                <a:moveTo>
                  <a:pt x="238182" y="215345"/>
                </a:moveTo>
                <a:lnTo>
                  <a:pt x="238182" y="221516"/>
                </a:lnTo>
                <a:lnTo>
                  <a:pt x="235355" y="223127"/>
                </a:lnTo>
                <a:lnTo>
                  <a:pt x="232862" y="224555"/>
                </a:lnTo>
                <a:lnTo>
                  <a:pt x="238182" y="215345"/>
                </a:lnTo>
                <a:close/>
                <a:moveTo>
                  <a:pt x="249793" y="215345"/>
                </a:moveTo>
                <a:lnTo>
                  <a:pt x="249793" y="221455"/>
                </a:lnTo>
                <a:lnTo>
                  <a:pt x="246936" y="223096"/>
                </a:lnTo>
                <a:lnTo>
                  <a:pt x="244474" y="224555"/>
                </a:lnTo>
                <a:lnTo>
                  <a:pt x="249793" y="215345"/>
                </a:lnTo>
                <a:close/>
                <a:moveTo>
                  <a:pt x="261404" y="215345"/>
                </a:moveTo>
                <a:lnTo>
                  <a:pt x="261404" y="221455"/>
                </a:lnTo>
                <a:lnTo>
                  <a:pt x="258547" y="223096"/>
                </a:lnTo>
                <a:lnTo>
                  <a:pt x="256085" y="224555"/>
                </a:lnTo>
                <a:lnTo>
                  <a:pt x="261404" y="215345"/>
                </a:lnTo>
                <a:close/>
                <a:moveTo>
                  <a:pt x="273046" y="215345"/>
                </a:moveTo>
                <a:lnTo>
                  <a:pt x="273046" y="221516"/>
                </a:lnTo>
                <a:lnTo>
                  <a:pt x="270188" y="223127"/>
                </a:lnTo>
                <a:lnTo>
                  <a:pt x="267726" y="224555"/>
                </a:lnTo>
                <a:lnTo>
                  <a:pt x="273046" y="215345"/>
                </a:lnTo>
                <a:close/>
                <a:moveTo>
                  <a:pt x="17418" y="215345"/>
                </a:moveTo>
                <a:lnTo>
                  <a:pt x="17418" y="221516"/>
                </a:lnTo>
                <a:lnTo>
                  <a:pt x="14560" y="223127"/>
                </a:lnTo>
                <a:lnTo>
                  <a:pt x="12098" y="224586"/>
                </a:lnTo>
                <a:lnTo>
                  <a:pt x="17418" y="215345"/>
                </a:lnTo>
                <a:close/>
                <a:moveTo>
                  <a:pt x="29029" y="215345"/>
                </a:moveTo>
                <a:lnTo>
                  <a:pt x="29029" y="221516"/>
                </a:lnTo>
                <a:lnTo>
                  <a:pt x="26172" y="223127"/>
                </a:lnTo>
                <a:lnTo>
                  <a:pt x="23710" y="224586"/>
                </a:lnTo>
                <a:lnTo>
                  <a:pt x="29029" y="215345"/>
                </a:lnTo>
                <a:close/>
                <a:moveTo>
                  <a:pt x="40610" y="215345"/>
                </a:moveTo>
                <a:lnTo>
                  <a:pt x="40610" y="221516"/>
                </a:lnTo>
                <a:lnTo>
                  <a:pt x="37783" y="223127"/>
                </a:lnTo>
                <a:lnTo>
                  <a:pt x="35290" y="224586"/>
                </a:lnTo>
                <a:lnTo>
                  <a:pt x="40610" y="215345"/>
                </a:lnTo>
                <a:close/>
                <a:moveTo>
                  <a:pt x="5898" y="221698"/>
                </a:moveTo>
                <a:lnTo>
                  <a:pt x="8755" y="223339"/>
                </a:lnTo>
                <a:lnTo>
                  <a:pt x="11217" y="224768"/>
                </a:lnTo>
                <a:lnTo>
                  <a:pt x="578" y="224768"/>
                </a:lnTo>
                <a:lnTo>
                  <a:pt x="5898" y="221698"/>
                </a:lnTo>
                <a:close/>
                <a:moveTo>
                  <a:pt x="17509" y="221698"/>
                </a:moveTo>
                <a:lnTo>
                  <a:pt x="20366" y="223339"/>
                </a:lnTo>
                <a:lnTo>
                  <a:pt x="22828" y="224768"/>
                </a:lnTo>
                <a:lnTo>
                  <a:pt x="12190" y="224768"/>
                </a:lnTo>
                <a:lnTo>
                  <a:pt x="14682" y="223339"/>
                </a:lnTo>
                <a:lnTo>
                  <a:pt x="17509" y="221698"/>
                </a:lnTo>
                <a:close/>
                <a:moveTo>
                  <a:pt x="29150" y="221698"/>
                </a:moveTo>
                <a:lnTo>
                  <a:pt x="32008" y="223339"/>
                </a:lnTo>
                <a:lnTo>
                  <a:pt x="34470" y="224768"/>
                </a:lnTo>
                <a:lnTo>
                  <a:pt x="23831" y="224768"/>
                </a:lnTo>
                <a:lnTo>
                  <a:pt x="26293" y="223339"/>
                </a:lnTo>
                <a:lnTo>
                  <a:pt x="29150" y="221698"/>
                </a:lnTo>
                <a:close/>
                <a:moveTo>
                  <a:pt x="40762" y="221698"/>
                </a:moveTo>
                <a:lnTo>
                  <a:pt x="43619" y="223339"/>
                </a:lnTo>
                <a:lnTo>
                  <a:pt x="46081" y="224768"/>
                </a:lnTo>
                <a:lnTo>
                  <a:pt x="35442" y="224768"/>
                </a:lnTo>
                <a:lnTo>
                  <a:pt x="37935" y="223339"/>
                </a:lnTo>
                <a:lnTo>
                  <a:pt x="40762" y="221698"/>
                </a:lnTo>
                <a:close/>
                <a:moveTo>
                  <a:pt x="52403" y="221698"/>
                </a:moveTo>
                <a:lnTo>
                  <a:pt x="55260" y="223339"/>
                </a:lnTo>
                <a:lnTo>
                  <a:pt x="57722" y="224768"/>
                </a:lnTo>
                <a:lnTo>
                  <a:pt x="47084" y="224768"/>
                </a:lnTo>
                <a:lnTo>
                  <a:pt x="49546" y="223339"/>
                </a:lnTo>
                <a:lnTo>
                  <a:pt x="52403" y="221698"/>
                </a:lnTo>
                <a:close/>
                <a:moveTo>
                  <a:pt x="64014" y="221698"/>
                </a:moveTo>
                <a:lnTo>
                  <a:pt x="66871" y="223339"/>
                </a:lnTo>
                <a:lnTo>
                  <a:pt x="69334" y="224768"/>
                </a:lnTo>
                <a:lnTo>
                  <a:pt x="58695" y="224768"/>
                </a:lnTo>
                <a:lnTo>
                  <a:pt x="61187" y="223339"/>
                </a:lnTo>
                <a:lnTo>
                  <a:pt x="64014" y="221698"/>
                </a:lnTo>
                <a:close/>
                <a:moveTo>
                  <a:pt x="75656" y="221698"/>
                </a:moveTo>
                <a:lnTo>
                  <a:pt x="78513" y="223339"/>
                </a:lnTo>
                <a:lnTo>
                  <a:pt x="80975" y="224768"/>
                </a:lnTo>
                <a:lnTo>
                  <a:pt x="70337" y="224768"/>
                </a:lnTo>
                <a:lnTo>
                  <a:pt x="72799" y="223339"/>
                </a:lnTo>
                <a:lnTo>
                  <a:pt x="75656" y="221698"/>
                </a:lnTo>
                <a:close/>
                <a:moveTo>
                  <a:pt x="87237" y="221698"/>
                </a:moveTo>
                <a:lnTo>
                  <a:pt x="90094" y="223339"/>
                </a:lnTo>
                <a:lnTo>
                  <a:pt x="92556" y="224768"/>
                </a:lnTo>
                <a:lnTo>
                  <a:pt x="81917" y="224768"/>
                </a:lnTo>
                <a:lnTo>
                  <a:pt x="84379" y="223339"/>
                </a:lnTo>
                <a:lnTo>
                  <a:pt x="87237" y="221698"/>
                </a:lnTo>
                <a:close/>
                <a:moveTo>
                  <a:pt x="98878" y="221698"/>
                </a:moveTo>
                <a:lnTo>
                  <a:pt x="101705" y="223339"/>
                </a:lnTo>
                <a:lnTo>
                  <a:pt x="104197" y="224768"/>
                </a:lnTo>
                <a:lnTo>
                  <a:pt x="93559" y="224768"/>
                </a:lnTo>
                <a:lnTo>
                  <a:pt x="96021" y="223339"/>
                </a:lnTo>
                <a:lnTo>
                  <a:pt x="98878" y="221698"/>
                </a:lnTo>
                <a:close/>
                <a:moveTo>
                  <a:pt x="110489" y="221698"/>
                </a:moveTo>
                <a:lnTo>
                  <a:pt x="113346" y="223339"/>
                </a:lnTo>
                <a:lnTo>
                  <a:pt x="115809" y="224768"/>
                </a:lnTo>
                <a:lnTo>
                  <a:pt x="105170" y="224768"/>
                </a:lnTo>
                <a:lnTo>
                  <a:pt x="107632" y="223339"/>
                </a:lnTo>
                <a:lnTo>
                  <a:pt x="110489" y="221698"/>
                </a:lnTo>
                <a:close/>
                <a:moveTo>
                  <a:pt x="122131" y="221698"/>
                </a:moveTo>
                <a:lnTo>
                  <a:pt x="124958" y="223339"/>
                </a:lnTo>
                <a:lnTo>
                  <a:pt x="127450" y="224768"/>
                </a:lnTo>
                <a:lnTo>
                  <a:pt x="116812" y="224768"/>
                </a:lnTo>
                <a:lnTo>
                  <a:pt x="119274" y="223339"/>
                </a:lnTo>
                <a:lnTo>
                  <a:pt x="122131" y="221698"/>
                </a:lnTo>
                <a:close/>
                <a:moveTo>
                  <a:pt x="133742" y="221698"/>
                </a:moveTo>
                <a:lnTo>
                  <a:pt x="136599" y="223339"/>
                </a:lnTo>
                <a:lnTo>
                  <a:pt x="139061" y="224768"/>
                </a:lnTo>
                <a:lnTo>
                  <a:pt x="128423" y="224768"/>
                </a:lnTo>
                <a:lnTo>
                  <a:pt x="130885" y="223339"/>
                </a:lnTo>
                <a:lnTo>
                  <a:pt x="133742" y="221698"/>
                </a:lnTo>
                <a:close/>
                <a:moveTo>
                  <a:pt x="145323" y="221698"/>
                </a:moveTo>
                <a:lnTo>
                  <a:pt x="148180" y="223339"/>
                </a:lnTo>
                <a:lnTo>
                  <a:pt x="150642" y="224768"/>
                </a:lnTo>
                <a:lnTo>
                  <a:pt x="140004" y="224768"/>
                </a:lnTo>
                <a:lnTo>
                  <a:pt x="142496" y="223339"/>
                </a:lnTo>
                <a:lnTo>
                  <a:pt x="145323" y="221698"/>
                </a:lnTo>
                <a:close/>
                <a:moveTo>
                  <a:pt x="156964" y="221698"/>
                </a:moveTo>
                <a:lnTo>
                  <a:pt x="159822" y="223339"/>
                </a:lnTo>
                <a:lnTo>
                  <a:pt x="162284" y="224768"/>
                </a:lnTo>
                <a:lnTo>
                  <a:pt x="151645" y="224768"/>
                </a:lnTo>
                <a:lnTo>
                  <a:pt x="154107" y="223339"/>
                </a:lnTo>
                <a:lnTo>
                  <a:pt x="156964" y="221698"/>
                </a:lnTo>
                <a:close/>
                <a:moveTo>
                  <a:pt x="168575" y="221698"/>
                </a:moveTo>
                <a:lnTo>
                  <a:pt x="171433" y="223339"/>
                </a:lnTo>
                <a:lnTo>
                  <a:pt x="173895" y="224768"/>
                </a:lnTo>
                <a:lnTo>
                  <a:pt x="163256" y="224768"/>
                </a:lnTo>
                <a:lnTo>
                  <a:pt x="165749" y="223339"/>
                </a:lnTo>
                <a:lnTo>
                  <a:pt x="168575" y="221698"/>
                </a:lnTo>
                <a:close/>
                <a:moveTo>
                  <a:pt x="180217" y="221698"/>
                </a:moveTo>
                <a:lnTo>
                  <a:pt x="183074" y="223339"/>
                </a:lnTo>
                <a:lnTo>
                  <a:pt x="185536" y="224768"/>
                </a:lnTo>
                <a:lnTo>
                  <a:pt x="174898" y="224768"/>
                </a:lnTo>
                <a:lnTo>
                  <a:pt x="177360" y="223339"/>
                </a:lnTo>
                <a:lnTo>
                  <a:pt x="180217" y="221698"/>
                </a:lnTo>
                <a:close/>
                <a:moveTo>
                  <a:pt x="191828" y="221698"/>
                </a:moveTo>
                <a:lnTo>
                  <a:pt x="194685" y="223339"/>
                </a:lnTo>
                <a:lnTo>
                  <a:pt x="197147" y="224768"/>
                </a:lnTo>
                <a:lnTo>
                  <a:pt x="186509" y="224768"/>
                </a:lnTo>
                <a:lnTo>
                  <a:pt x="189001" y="223339"/>
                </a:lnTo>
                <a:lnTo>
                  <a:pt x="191828" y="221698"/>
                </a:lnTo>
                <a:close/>
                <a:moveTo>
                  <a:pt x="203470" y="221698"/>
                </a:moveTo>
                <a:lnTo>
                  <a:pt x="206327" y="223339"/>
                </a:lnTo>
                <a:lnTo>
                  <a:pt x="208789" y="224768"/>
                </a:lnTo>
                <a:lnTo>
                  <a:pt x="198151" y="224768"/>
                </a:lnTo>
                <a:lnTo>
                  <a:pt x="200613" y="223339"/>
                </a:lnTo>
                <a:lnTo>
                  <a:pt x="203470" y="221698"/>
                </a:lnTo>
                <a:close/>
                <a:moveTo>
                  <a:pt x="215051" y="221698"/>
                </a:moveTo>
                <a:lnTo>
                  <a:pt x="217908" y="223339"/>
                </a:lnTo>
                <a:lnTo>
                  <a:pt x="220370" y="224768"/>
                </a:lnTo>
                <a:lnTo>
                  <a:pt x="209731" y="224768"/>
                </a:lnTo>
                <a:lnTo>
                  <a:pt x="212193" y="223339"/>
                </a:lnTo>
                <a:lnTo>
                  <a:pt x="215051" y="221698"/>
                </a:lnTo>
                <a:close/>
                <a:moveTo>
                  <a:pt x="226692" y="221698"/>
                </a:moveTo>
                <a:lnTo>
                  <a:pt x="229519" y="223339"/>
                </a:lnTo>
                <a:lnTo>
                  <a:pt x="232011" y="224768"/>
                </a:lnTo>
                <a:lnTo>
                  <a:pt x="221373" y="224768"/>
                </a:lnTo>
                <a:lnTo>
                  <a:pt x="223835" y="223339"/>
                </a:lnTo>
                <a:lnTo>
                  <a:pt x="226692" y="221698"/>
                </a:lnTo>
                <a:close/>
                <a:moveTo>
                  <a:pt x="238303" y="221698"/>
                </a:moveTo>
                <a:lnTo>
                  <a:pt x="241160" y="223339"/>
                </a:lnTo>
                <a:lnTo>
                  <a:pt x="243622" y="224768"/>
                </a:lnTo>
                <a:lnTo>
                  <a:pt x="232984" y="224768"/>
                </a:lnTo>
                <a:lnTo>
                  <a:pt x="235446" y="223339"/>
                </a:lnTo>
                <a:lnTo>
                  <a:pt x="238303" y="221698"/>
                </a:lnTo>
                <a:close/>
                <a:moveTo>
                  <a:pt x="249945" y="221698"/>
                </a:moveTo>
                <a:lnTo>
                  <a:pt x="252772" y="223339"/>
                </a:lnTo>
                <a:lnTo>
                  <a:pt x="255264" y="224768"/>
                </a:lnTo>
                <a:lnTo>
                  <a:pt x="244626" y="224768"/>
                </a:lnTo>
                <a:lnTo>
                  <a:pt x="247088" y="223339"/>
                </a:lnTo>
                <a:lnTo>
                  <a:pt x="249945" y="221698"/>
                </a:lnTo>
                <a:close/>
                <a:moveTo>
                  <a:pt x="261556" y="221698"/>
                </a:moveTo>
                <a:lnTo>
                  <a:pt x="264413" y="223339"/>
                </a:lnTo>
                <a:lnTo>
                  <a:pt x="266875" y="224768"/>
                </a:lnTo>
                <a:lnTo>
                  <a:pt x="256237" y="224768"/>
                </a:lnTo>
                <a:lnTo>
                  <a:pt x="258699" y="223339"/>
                </a:lnTo>
                <a:lnTo>
                  <a:pt x="261556" y="221698"/>
                </a:lnTo>
                <a:close/>
                <a:moveTo>
                  <a:pt x="273198" y="221698"/>
                </a:moveTo>
                <a:lnTo>
                  <a:pt x="276024" y="223339"/>
                </a:lnTo>
                <a:lnTo>
                  <a:pt x="278517" y="224768"/>
                </a:lnTo>
                <a:lnTo>
                  <a:pt x="267878" y="224768"/>
                </a:lnTo>
                <a:lnTo>
                  <a:pt x="270340" y="223339"/>
                </a:lnTo>
                <a:lnTo>
                  <a:pt x="273198" y="221698"/>
                </a:lnTo>
                <a:close/>
                <a:moveTo>
                  <a:pt x="11217" y="225042"/>
                </a:moveTo>
                <a:lnTo>
                  <a:pt x="5898" y="228112"/>
                </a:lnTo>
                <a:lnTo>
                  <a:pt x="578" y="225042"/>
                </a:lnTo>
                <a:close/>
                <a:moveTo>
                  <a:pt x="22828" y="225042"/>
                </a:moveTo>
                <a:lnTo>
                  <a:pt x="17509" y="228112"/>
                </a:lnTo>
                <a:lnTo>
                  <a:pt x="12190" y="225042"/>
                </a:lnTo>
                <a:close/>
                <a:moveTo>
                  <a:pt x="34470" y="225042"/>
                </a:moveTo>
                <a:lnTo>
                  <a:pt x="29150" y="228112"/>
                </a:lnTo>
                <a:lnTo>
                  <a:pt x="23831" y="225042"/>
                </a:lnTo>
                <a:close/>
                <a:moveTo>
                  <a:pt x="46081" y="225042"/>
                </a:moveTo>
                <a:lnTo>
                  <a:pt x="40762" y="228112"/>
                </a:lnTo>
                <a:lnTo>
                  <a:pt x="35442" y="225042"/>
                </a:lnTo>
                <a:close/>
                <a:moveTo>
                  <a:pt x="57722" y="225042"/>
                </a:moveTo>
                <a:lnTo>
                  <a:pt x="52403" y="228112"/>
                </a:lnTo>
                <a:lnTo>
                  <a:pt x="47084" y="225042"/>
                </a:lnTo>
                <a:close/>
                <a:moveTo>
                  <a:pt x="69334" y="225042"/>
                </a:moveTo>
                <a:lnTo>
                  <a:pt x="64014" y="228112"/>
                </a:lnTo>
                <a:lnTo>
                  <a:pt x="58695" y="225042"/>
                </a:lnTo>
                <a:close/>
                <a:moveTo>
                  <a:pt x="80945" y="225042"/>
                </a:moveTo>
                <a:lnTo>
                  <a:pt x="75625" y="228112"/>
                </a:lnTo>
                <a:lnTo>
                  <a:pt x="70306" y="225042"/>
                </a:lnTo>
                <a:close/>
                <a:moveTo>
                  <a:pt x="92556" y="225042"/>
                </a:moveTo>
                <a:lnTo>
                  <a:pt x="87237" y="228112"/>
                </a:lnTo>
                <a:lnTo>
                  <a:pt x="81917" y="225042"/>
                </a:lnTo>
                <a:close/>
                <a:moveTo>
                  <a:pt x="104197" y="225042"/>
                </a:moveTo>
                <a:lnTo>
                  <a:pt x="98878" y="228112"/>
                </a:lnTo>
                <a:lnTo>
                  <a:pt x="93559" y="225042"/>
                </a:lnTo>
                <a:close/>
                <a:moveTo>
                  <a:pt x="115809" y="225042"/>
                </a:moveTo>
                <a:lnTo>
                  <a:pt x="110489" y="228112"/>
                </a:lnTo>
                <a:lnTo>
                  <a:pt x="105170" y="225042"/>
                </a:lnTo>
                <a:close/>
                <a:moveTo>
                  <a:pt x="127450" y="225042"/>
                </a:moveTo>
                <a:lnTo>
                  <a:pt x="122131" y="228112"/>
                </a:lnTo>
                <a:lnTo>
                  <a:pt x="116812" y="225042"/>
                </a:lnTo>
                <a:close/>
                <a:moveTo>
                  <a:pt x="139061" y="225042"/>
                </a:moveTo>
                <a:lnTo>
                  <a:pt x="133742" y="228112"/>
                </a:lnTo>
                <a:lnTo>
                  <a:pt x="128423" y="225042"/>
                </a:lnTo>
                <a:close/>
                <a:moveTo>
                  <a:pt x="150642" y="225042"/>
                </a:moveTo>
                <a:lnTo>
                  <a:pt x="145323" y="228112"/>
                </a:lnTo>
                <a:lnTo>
                  <a:pt x="140004" y="225042"/>
                </a:lnTo>
                <a:close/>
                <a:moveTo>
                  <a:pt x="162284" y="225042"/>
                </a:moveTo>
                <a:lnTo>
                  <a:pt x="156964" y="228112"/>
                </a:lnTo>
                <a:lnTo>
                  <a:pt x="151645" y="225042"/>
                </a:lnTo>
                <a:close/>
                <a:moveTo>
                  <a:pt x="173895" y="225042"/>
                </a:moveTo>
                <a:lnTo>
                  <a:pt x="168575" y="228112"/>
                </a:lnTo>
                <a:lnTo>
                  <a:pt x="163256" y="225042"/>
                </a:lnTo>
                <a:close/>
                <a:moveTo>
                  <a:pt x="185536" y="225042"/>
                </a:moveTo>
                <a:lnTo>
                  <a:pt x="180217" y="228112"/>
                </a:lnTo>
                <a:lnTo>
                  <a:pt x="174898" y="225042"/>
                </a:lnTo>
                <a:close/>
                <a:moveTo>
                  <a:pt x="197147" y="225042"/>
                </a:moveTo>
                <a:lnTo>
                  <a:pt x="191828" y="228112"/>
                </a:lnTo>
                <a:lnTo>
                  <a:pt x="186509" y="225042"/>
                </a:lnTo>
                <a:close/>
                <a:moveTo>
                  <a:pt x="208789" y="225042"/>
                </a:moveTo>
                <a:lnTo>
                  <a:pt x="203470" y="228112"/>
                </a:lnTo>
                <a:lnTo>
                  <a:pt x="198151" y="225042"/>
                </a:lnTo>
                <a:close/>
                <a:moveTo>
                  <a:pt x="220370" y="225042"/>
                </a:moveTo>
                <a:lnTo>
                  <a:pt x="215051" y="228112"/>
                </a:lnTo>
                <a:lnTo>
                  <a:pt x="209731" y="225042"/>
                </a:lnTo>
                <a:close/>
                <a:moveTo>
                  <a:pt x="232011" y="225042"/>
                </a:moveTo>
                <a:lnTo>
                  <a:pt x="226692" y="228112"/>
                </a:lnTo>
                <a:lnTo>
                  <a:pt x="221373" y="225042"/>
                </a:lnTo>
                <a:close/>
                <a:moveTo>
                  <a:pt x="243622" y="225042"/>
                </a:moveTo>
                <a:lnTo>
                  <a:pt x="238303" y="228112"/>
                </a:lnTo>
                <a:lnTo>
                  <a:pt x="232984" y="225042"/>
                </a:lnTo>
                <a:close/>
                <a:moveTo>
                  <a:pt x="255264" y="225042"/>
                </a:moveTo>
                <a:lnTo>
                  <a:pt x="249945" y="228112"/>
                </a:lnTo>
                <a:lnTo>
                  <a:pt x="244626" y="225042"/>
                </a:lnTo>
                <a:close/>
                <a:moveTo>
                  <a:pt x="266875" y="225042"/>
                </a:moveTo>
                <a:lnTo>
                  <a:pt x="261556" y="228112"/>
                </a:lnTo>
                <a:lnTo>
                  <a:pt x="256237" y="225042"/>
                </a:lnTo>
                <a:close/>
                <a:moveTo>
                  <a:pt x="278517" y="225042"/>
                </a:moveTo>
                <a:lnTo>
                  <a:pt x="273198" y="228112"/>
                </a:lnTo>
                <a:lnTo>
                  <a:pt x="267878" y="225042"/>
                </a:lnTo>
                <a:close/>
                <a:moveTo>
                  <a:pt x="11369" y="225254"/>
                </a:moveTo>
                <a:lnTo>
                  <a:pt x="6050" y="234464"/>
                </a:lnTo>
                <a:lnTo>
                  <a:pt x="6050" y="228355"/>
                </a:lnTo>
                <a:lnTo>
                  <a:pt x="11369" y="225254"/>
                </a:lnTo>
                <a:close/>
                <a:moveTo>
                  <a:pt x="22980" y="225224"/>
                </a:moveTo>
                <a:lnTo>
                  <a:pt x="17661" y="234464"/>
                </a:lnTo>
                <a:lnTo>
                  <a:pt x="17661" y="228294"/>
                </a:lnTo>
                <a:lnTo>
                  <a:pt x="22980" y="225224"/>
                </a:lnTo>
                <a:close/>
                <a:moveTo>
                  <a:pt x="34622" y="225254"/>
                </a:moveTo>
                <a:lnTo>
                  <a:pt x="29302" y="234464"/>
                </a:lnTo>
                <a:lnTo>
                  <a:pt x="29302" y="228355"/>
                </a:lnTo>
                <a:lnTo>
                  <a:pt x="34622" y="225254"/>
                </a:lnTo>
                <a:close/>
                <a:moveTo>
                  <a:pt x="46202" y="225254"/>
                </a:moveTo>
                <a:lnTo>
                  <a:pt x="40883" y="234464"/>
                </a:lnTo>
                <a:lnTo>
                  <a:pt x="40883" y="228355"/>
                </a:lnTo>
                <a:lnTo>
                  <a:pt x="46202" y="225254"/>
                </a:lnTo>
                <a:close/>
                <a:moveTo>
                  <a:pt x="57844" y="225254"/>
                </a:moveTo>
                <a:lnTo>
                  <a:pt x="52525" y="234464"/>
                </a:lnTo>
                <a:lnTo>
                  <a:pt x="52525" y="228355"/>
                </a:lnTo>
                <a:lnTo>
                  <a:pt x="57844" y="225254"/>
                </a:lnTo>
                <a:close/>
                <a:moveTo>
                  <a:pt x="69455" y="225254"/>
                </a:moveTo>
                <a:lnTo>
                  <a:pt x="64136" y="234464"/>
                </a:lnTo>
                <a:lnTo>
                  <a:pt x="64136" y="228355"/>
                </a:lnTo>
                <a:lnTo>
                  <a:pt x="69455" y="225254"/>
                </a:lnTo>
                <a:close/>
                <a:moveTo>
                  <a:pt x="81097" y="225254"/>
                </a:moveTo>
                <a:lnTo>
                  <a:pt x="75777" y="234464"/>
                </a:lnTo>
                <a:lnTo>
                  <a:pt x="75777" y="228355"/>
                </a:lnTo>
                <a:lnTo>
                  <a:pt x="81097" y="225254"/>
                </a:lnTo>
                <a:close/>
                <a:moveTo>
                  <a:pt x="92708" y="225254"/>
                </a:moveTo>
                <a:lnTo>
                  <a:pt x="87389" y="234464"/>
                </a:lnTo>
                <a:lnTo>
                  <a:pt x="87389" y="228355"/>
                </a:lnTo>
                <a:lnTo>
                  <a:pt x="92708" y="225254"/>
                </a:lnTo>
                <a:close/>
                <a:moveTo>
                  <a:pt x="104349" y="225254"/>
                </a:moveTo>
                <a:lnTo>
                  <a:pt x="99030" y="234464"/>
                </a:lnTo>
                <a:lnTo>
                  <a:pt x="99030" y="228355"/>
                </a:lnTo>
                <a:lnTo>
                  <a:pt x="104349" y="225254"/>
                </a:lnTo>
                <a:close/>
                <a:moveTo>
                  <a:pt x="115930" y="225254"/>
                </a:moveTo>
                <a:lnTo>
                  <a:pt x="110611" y="234464"/>
                </a:lnTo>
                <a:lnTo>
                  <a:pt x="110611" y="228355"/>
                </a:lnTo>
                <a:lnTo>
                  <a:pt x="115930" y="225254"/>
                </a:lnTo>
                <a:close/>
                <a:moveTo>
                  <a:pt x="127541" y="225254"/>
                </a:moveTo>
                <a:lnTo>
                  <a:pt x="122222" y="234464"/>
                </a:lnTo>
                <a:lnTo>
                  <a:pt x="122222" y="228355"/>
                </a:lnTo>
                <a:lnTo>
                  <a:pt x="127541" y="225254"/>
                </a:lnTo>
                <a:close/>
                <a:moveTo>
                  <a:pt x="139183" y="225254"/>
                </a:moveTo>
                <a:lnTo>
                  <a:pt x="133864" y="234464"/>
                </a:lnTo>
                <a:lnTo>
                  <a:pt x="133864" y="228355"/>
                </a:lnTo>
                <a:lnTo>
                  <a:pt x="139183" y="225254"/>
                </a:lnTo>
                <a:close/>
                <a:moveTo>
                  <a:pt x="150794" y="225254"/>
                </a:moveTo>
                <a:lnTo>
                  <a:pt x="145475" y="234464"/>
                </a:lnTo>
                <a:lnTo>
                  <a:pt x="145475" y="228355"/>
                </a:lnTo>
                <a:lnTo>
                  <a:pt x="150794" y="225254"/>
                </a:lnTo>
                <a:close/>
                <a:moveTo>
                  <a:pt x="162436" y="225254"/>
                </a:moveTo>
                <a:lnTo>
                  <a:pt x="157116" y="234464"/>
                </a:lnTo>
                <a:lnTo>
                  <a:pt x="157116" y="228355"/>
                </a:lnTo>
                <a:lnTo>
                  <a:pt x="162436" y="225254"/>
                </a:lnTo>
                <a:close/>
                <a:moveTo>
                  <a:pt x="174047" y="225254"/>
                </a:moveTo>
                <a:lnTo>
                  <a:pt x="168727" y="234464"/>
                </a:lnTo>
                <a:lnTo>
                  <a:pt x="168727" y="228355"/>
                </a:lnTo>
                <a:lnTo>
                  <a:pt x="174047" y="225254"/>
                </a:lnTo>
                <a:close/>
                <a:moveTo>
                  <a:pt x="185658" y="225254"/>
                </a:moveTo>
                <a:lnTo>
                  <a:pt x="180339" y="234464"/>
                </a:lnTo>
                <a:lnTo>
                  <a:pt x="180339" y="228355"/>
                </a:lnTo>
                <a:lnTo>
                  <a:pt x="185658" y="225254"/>
                </a:lnTo>
                <a:close/>
                <a:moveTo>
                  <a:pt x="197269" y="225254"/>
                </a:moveTo>
                <a:lnTo>
                  <a:pt x="191950" y="234464"/>
                </a:lnTo>
                <a:lnTo>
                  <a:pt x="191950" y="228355"/>
                </a:lnTo>
                <a:lnTo>
                  <a:pt x="197269" y="225254"/>
                </a:lnTo>
                <a:close/>
                <a:moveTo>
                  <a:pt x="208911" y="225254"/>
                </a:moveTo>
                <a:lnTo>
                  <a:pt x="203591" y="234464"/>
                </a:lnTo>
                <a:lnTo>
                  <a:pt x="203591" y="228355"/>
                </a:lnTo>
                <a:lnTo>
                  <a:pt x="208911" y="225254"/>
                </a:lnTo>
                <a:close/>
                <a:moveTo>
                  <a:pt x="220522" y="225254"/>
                </a:moveTo>
                <a:lnTo>
                  <a:pt x="215202" y="234464"/>
                </a:lnTo>
                <a:lnTo>
                  <a:pt x="215202" y="228355"/>
                </a:lnTo>
                <a:lnTo>
                  <a:pt x="220522" y="225254"/>
                </a:lnTo>
                <a:close/>
                <a:moveTo>
                  <a:pt x="232163" y="225254"/>
                </a:moveTo>
                <a:lnTo>
                  <a:pt x="226844" y="234464"/>
                </a:lnTo>
                <a:lnTo>
                  <a:pt x="226844" y="228355"/>
                </a:lnTo>
                <a:lnTo>
                  <a:pt x="232163" y="225254"/>
                </a:lnTo>
                <a:close/>
                <a:moveTo>
                  <a:pt x="243774" y="225254"/>
                </a:moveTo>
                <a:lnTo>
                  <a:pt x="238455" y="234464"/>
                </a:lnTo>
                <a:lnTo>
                  <a:pt x="238455" y="228355"/>
                </a:lnTo>
                <a:lnTo>
                  <a:pt x="243774" y="225254"/>
                </a:lnTo>
                <a:close/>
                <a:moveTo>
                  <a:pt x="255355" y="225254"/>
                </a:moveTo>
                <a:lnTo>
                  <a:pt x="250036" y="234464"/>
                </a:lnTo>
                <a:lnTo>
                  <a:pt x="250036" y="228355"/>
                </a:lnTo>
                <a:lnTo>
                  <a:pt x="255355" y="225254"/>
                </a:lnTo>
                <a:close/>
                <a:moveTo>
                  <a:pt x="266997" y="225254"/>
                </a:moveTo>
                <a:lnTo>
                  <a:pt x="261678" y="234464"/>
                </a:lnTo>
                <a:lnTo>
                  <a:pt x="261678" y="228355"/>
                </a:lnTo>
                <a:lnTo>
                  <a:pt x="266997" y="225254"/>
                </a:lnTo>
                <a:close/>
                <a:moveTo>
                  <a:pt x="278608" y="225254"/>
                </a:moveTo>
                <a:lnTo>
                  <a:pt x="273289" y="234464"/>
                </a:lnTo>
                <a:lnTo>
                  <a:pt x="273289" y="228355"/>
                </a:lnTo>
                <a:lnTo>
                  <a:pt x="278608" y="225254"/>
                </a:lnTo>
                <a:close/>
                <a:moveTo>
                  <a:pt x="457" y="225315"/>
                </a:moveTo>
                <a:lnTo>
                  <a:pt x="5776" y="228355"/>
                </a:lnTo>
                <a:lnTo>
                  <a:pt x="5776" y="234495"/>
                </a:lnTo>
                <a:lnTo>
                  <a:pt x="457" y="225315"/>
                </a:lnTo>
                <a:close/>
                <a:moveTo>
                  <a:pt x="12098" y="225315"/>
                </a:moveTo>
                <a:lnTo>
                  <a:pt x="17418" y="228355"/>
                </a:lnTo>
                <a:lnTo>
                  <a:pt x="17418" y="234495"/>
                </a:lnTo>
                <a:lnTo>
                  <a:pt x="12098" y="225315"/>
                </a:lnTo>
                <a:close/>
                <a:moveTo>
                  <a:pt x="23710" y="225315"/>
                </a:moveTo>
                <a:lnTo>
                  <a:pt x="29029" y="228355"/>
                </a:lnTo>
                <a:lnTo>
                  <a:pt x="29029" y="234495"/>
                </a:lnTo>
                <a:lnTo>
                  <a:pt x="23710" y="225315"/>
                </a:lnTo>
                <a:close/>
                <a:moveTo>
                  <a:pt x="35290" y="225315"/>
                </a:moveTo>
                <a:lnTo>
                  <a:pt x="40610" y="228355"/>
                </a:lnTo>
                <a:lnTo>
                  <a:pt x="40610" y="234495"/>
                </a:lnTo>
                <a:lnTo>
                  <a:pt x="35290" y="225315"/>
                </a:lnTo>
                <a:close/>
                <a:moveTo>
                  <a:pt x="46932" y="225315"/>
                </a:moveTo>
                <a:lnTo>
                  <a:pt x="52251" y="228355"/>
                </a:lnTo>
                <a:lnTo>
                  <a:pt x="52251" y="234495"/>
                </a:lnTo>
                <a:lnTo>
                  <a:pt x="46932" y="225315"/>
                </a:lnTo>
                <a:close/>
                <a:moveTo>
                  <a:pt x="58543" y="225315"/>
                </a:moveTo>
                <a:lnTo>
                  <a:pt x="63862" y="228355"/>
                </a:lnTo>
                <a:lnTo>
                  <a:pt x="63862" y="234495"/>
                </a:lnTo>
                <a:lnTo>
                  <a:pt x="58543" y="225315"/>
                </a:lnTo>
                <a:close/>
                <a:moveTo>
                  <a:pt x="70185" y="225315"/>
                </a:moveTo>
                <a:lnTo>
                  <a:pt x="75504" y="228355"/>
                </a:lnTo>
                <a:lnTo>
                  <a:pt x="75504" y="234495"/>
                </a:lnTo>
                <a:lnTo>
                  <a:pt x="70185" y="225315"/>
                </a:lnTo>
                <a:close/>
                <a:moveTo>
                  <a:pt x="81796" y="225315"/>
                </a:moveTo>
                <a:lnTo>
                  <a:pt x="87115" y="228355"/>
                </a:lnTo>
                <a:lnTo>
                  <a:pt x="87115" y="234495"/>
                </a:lnTo>
                <a:lnTo>
                  <a:pt x="81796" y="225315"/>
                </a:lnTo>
                <a:close/>
                <a:moveTo>
                  <a:pt x="93437" y="225315"/>
                </a:moveTo>
                <a:lnTo>
                  <a:pt x="98757" y="228355"/>
                </a:lnTo>
                <a:lnTo>
                  <a:pt x="98757" y="234495"/>
                </a:lnTo>
                <a:lnTo>
                  <a:pt x="93437" y="225315"/>
                </a:lnTo>
                <a:close/>
                <a:moveTo>
                  <a:pt x="105018" y="225315"/>
                </a:moveTo>
                <a:lnTo>
                  <a:pt x="110337" y="228355"/>
                </a:lnTo>
                <a:lnTo>
                  <a:pt x="110337" y="234495"/>
                </a:lnTo>
                <a:lnTo>
                  <a:pt x="105018" y="225315"/>
                </a:lnTo>
                <a:close/>
                <a:moveTo>
                  <a:pt x="116660" y="225315"/>
                </a:moveTo>
                <a:lnTo>
                  <a:pt x="121979" y="228355"/>
                </a:lnTo>
                <a:lnTo>
                  <a:pt x="121979" y="234495"/>
                </a:lnTo>
                <a:lnTo>
                  <a:pt x="116660" y="225315"/>
                </a:lnTo>
                <a:close/>
                <a:moveTo>
                  <a:pt x="128271" y="225315"/>
                </a:moveTo>
                <a:lnTo>
                  <a:pt x="133590" y="228355"/>
                </a:lnTo>
                <a:lnTo>
                  <a:pt x="133590" y="234495"/>
                </a:lnTo>
                <a:lnTo>
                  <a:pt x="128271" y="225315"/>
                </a:lnTo>
                <a:close/>
                <a:moveTo>
                  <a:pt x="139912" y="225315"/>
                </a:moveTo>
                <a:lnTo>
                  <a:pt x="145232" y="228355"/>
                </a:lnTo>
                <a:lnTo>
                  <a:pt x="145232" y="234495"/>
                </a:lnTo>
                <a:lnTo>
                  <a:pt x="139912" y="225315"/>
                </a:lnTo>
                <a:close/>
                <a:moveTo>
                  <a:pt x="151523" y="225315"/>
                </a:moveTo>
                <a:lnTo>
                  <a:pt x="156843" y="228355"/>
                </a:lnTo>
                <a:lnTo>
                  <a:pt x="156843" y="234495"/>
                </a:lnTo>
                <a:lnTo>
                  <a:pt x="151523" y="225315"/>
                </a:lnTo>
                <a:close/>
                <a:moveTo>
                  <a:pt x="163165" y="225315"/>
                </a:moveTo>
                <a:lnTo>
                  <a:pt x="168484" y="228355"/>
                </a:lnTo>
                <a:lnTo>
                  <a:pt x="168484" y="234495"/>
                </a:lnTo>
                <a:lnTo>
                  <a:pt x="163165" y="225315"/>
                </a:lnTo>
                <a:close/>
                <a:moveTo>
                  <a:pt x="174746" y="225315"/>
                </a:moveTo>
                <a:lnTo>
                  <a:pt x="180065" y="228355"/>
                </a:lnTo>
                <a:lnTo>
                  <a:pt x="180065" y="234495"/>
                </a:lnTo>
                <a:lnTo>
                  <a:pt x="174746" y="225315"/>
                </a:lnTo>
                <a:close/>
                <a:moveTo>
                  <a:pt x="186357" y="225315"/>
                </a:moveTo>
                <a:lnTo>
                  <a:pt x="191676" y="228355"/>
                </a:lnTo>
                <a:lnTo>
                  <a:pt x="191676" y="234495"/>
                </a:lnTo>
                <a:lnTo>
                  <a:pt x="186357" y="225315"/>
                </a:lnTo>
                <a:close/>
                <a:moveTo>
                  <a:pt x="197999" y="225315"/>
                </a:moveTo>
                <a:lnTo>
                  <a:pt x="203318" y="228355"/>
                </a:lnTo>
                <a:lnTo>
                  <a:pt x="203318" y="234495"/>
                </a:lnTo>
                <a:lnTo>
                  <a:pt x="197999" y="225315"/>
                </a:lnTo>
                <a:close/>
                <a:moveTo>
                  <a:pt x="209610" y="225315"/>
                </a:moveTo>
                <a:lnTo>
                  <a:pt x="214929" y="228355"/>
                </a:lnTo>
                <a:lnTo>
                  <a:pt x="214929" y="234495"/>
                </a:lnTo>
                <a:lnTo>
                  <a:pt x="209610" y="225315"/>
                </a:lnTo>
                <a:close/>
                <a:moveTo>
                  <a:pt x="221251" y="225315"/>
                </a:moveTo>
                <a:lnTo>
                  <a:pt x="226570" y="228355"/>
                </a:lnTo>
                <a:lnTo>
                  <a:pt x="226570" y="234495"/>
                </a:lnTo>
                <a:lnTo>
                  <a:pt x="221251" y="225315"/>
                </a:lnTo>
                <a:close/>
                <a:moveTo>
                  <a:pt x="232862" y="225315"/>
                </a:moveTo>
                <a:lnTo>
                  <a:pt x="238182" y="228355"/>
                </a:lnTo>
                <a:lnTo>
                  <a:pt x="238182" y="234495"/>
                </a:lnTo>
                <a:lnTo>
                  <a:pt x="232862" y="225315"/>
                </a:lnTo>
                <a:close/>
                <a:moveTo>
                  <a:pt x="244474" y="225254"/>
                </a:moveTo>
                <a:lnTo>
                  <a:pt x="249793" y="228355"/>
                </a:lnTo>
                <a:lnTo>
                  <a:pt x="249793" y="234495"/>
                </a:lnTo>
                <a:lnTo>
                  <a:pt x="244474" y="225254"/>
                </a:lnTo>
                <a:close/>
                <a:moveTo>
                  <a:pt x="256085" y="225254"/>
                </a:moveTo>
                <a:lnTo>
                  <a:pt x="261404" y="228355"/>
                </a:lnTo>
                <a:lnTo>
                  <a:pt x="261404" y="234495"/>
                </a:lnTo>
                <a:lnTo>
                  <a:pt x="256085" y="225254"/>
                </a:lnTo>
                <a:close/>
                <a:moveTo>
                  <a:pt x="267726" y="225254"/>
                </a:moveTo>
                <a:lnTo>
                  <a:pt x="273046" y="228355"/>
                </a:lnTo>
                <a:lnTo>
                  <a:pt x="273046" y="234495"/>
                </a:lnTo>
                <a:lnTo>
                  <a:pt x="267726" y="225254"/>
                </a:lnTo>
                <a:close/>
                <a:moveTo>
                  <a:pt x="214" y="225376"/>
                </a:moveTo>
                <a:lnTo>
                  <a:pt x="214" y="231485"/>
                </a:lnTo>
                <a:lnTo>
                  <a:pt x="5563" y="234586"/>
                </a:lnTo>
                <a:lnTo>
                  <a:pt x="5473" y="234429"/>
                </a:lnTo>
                <a:lnTo>
                  <a:pt x="5473" y="234429"/>
                </a:lnTo>
                <a:lnTo>
                  <a:pt x="396" y="231485"/>
                </a:lnTo>
                <a:cubicBezTo>
                  <a:pt x="335" y="231455"/>
                  <a:pt x="305" y="231425"/>
                  <a:pt x="305" y="231394"/>
                </a:cubicBezTo>
                <a:lnTo>
                  <a:pt x="305" y="225481"/>
                </a:lnTo>
                <a:lnTo>
                  <a:pt x="305" y="225481"/>
                </a:lnTo>
                <a:lnTo>
                  <a:pt x="244" y="225376"/>
                </a:lnTo>
                <a:close/>
                <a:moveTo>
                  <a:pt x="35108" y="225376"/>
                </a:moveTo>
                <a:lnTo>
                  <a:pt x="40427" y="234586"/>
                </a:lnTo>
                <a:lnTo>
                  <a:pt x="35108" y="231546"/>
                </a:lnTo>
                <a:lnTo>
                  <a:pt x="35108" y="225376"/>
                </a:lnTo>
                <a:close/>
                <a:moveTo>
                  <a:pt x="46689" y="225376"/>
                </a:moveTo>
                <a:lnTo>
                  <a:pt x="52008" y="234586"/>
                </a:lnTo>
                <a:lnTo>
                  <a:pt x="46689" y="231485"/>
                </a:lnTo>
                <a:lnTo>
                  <a:pt x="46689" y="225376"/>
                </a:lnTo>
                <a:close/>
                <a:moveTo>
                  <a:pt x="58330" y="225376"/>
                </a:moveTo>
                <a:lnTo>
                  <a:pt x="63650" y="234586"/>
                </a:lnTo>
                <a:lnTo>
                  <a:pt x="58330" y="231485"/>
                </a:lnTo>
                <a:lnTo>
                  <a:pt x="58330" y="225376"/>
                </a:lnTo>
                <a:close/>
                <a:moveTo>
                  <a:pt x="69941" y="225376"/>
                </a:moveTo>
                <a:lnTo>
                  <a:pt x="75261" y="234586"/>
                </a:lnTo>
                <a:lnTo>
                  <a:pt x="69941" y="231485"/>
                </a:lnTo>
                <a:lnTo>
                  <a:pt x="69941" y="225376"/>
                </a:lnTo>
                <a:close/>
                <a:moveTo>
                  <a:pt x="81583" y="225376"/>
                </a:moveTo>
                <a:lnTo>
                  <a:pt x="86902" y="234586"/>
                </a:lnTo>
                <a:lnTo>
                  <a:pt x="81583" y="231485"/>
                </a:lnTo>
                <a:lnTo>
                  <a:pt x="81583" y="225376"/>
                </a:lnTo>
                <a:close/>
                <a:moveTo>
                  <a:pt x="93194" y="225376"/>
                </a:moveTo>
                <a:lnTo>
                  <a:pt x="98513" y="234586"/>
                </a:lnTo>
                <a:lnTo>
                  <a:pt x="93194" y="231485"/>
                </a:lnTo>
                <a:lnTo>
                  <a:pt x="93194" y="225376"/>
                </a:lnTo>
                <a:close/>
                <a:moveTo>
                  <a:pt x="104836" y="225376"/>
                </a:moveTo>
                <a:lnTo>
                  <a:pt x="110155" y="234586"/>
                </a:lnTo>
                <a:lnTo>
                  <a:pt x="104836" y="231485"/>
                </a:lnTo>
                <a:lnTo>
                  <a:pt x="104836" y="225376"/>
                </a:lnTo>
                <a:close/>
                <a:moveTo>
                  <a:pt x="116416" y="225376"/>
                </a:moveTo>
                <a:lnTo>
                  <a:pt x="121736" y="234586"/>
                </a:lnTo>
                <a:lnTo>
                  <a:pt x="116416" y="231485"/>
                </a:lnTo>
                <a:lnTo>
                  <a:pt x="116416" y="225376"/>
                </a:lnTo>
                <a:close/>
                <a:moveTo>
                  <a:pt x="128058" y="225376"/>
                </a:moveTo>
                <a:lnTo>
                  <a:pt x="133377" y="234586"/>
                </a:lnTo>
                <a:lnTo>
                  <a:pt x="128058" y="231485"/>
                </a:lnTo>
                <a:lnTo>
                  <a:pt x="128058" y="225376"/>
                </a:lnTo>
                <a:close/>
                <a:moveTo>
                  <a:pt x="139669" y="225376"/>
                </a:moveTo>
                <a:lnTo>
                  <a:pt x="144988" y="234586"/>
                </a:lnTo>
                <a:lnTo>
                  <a:pt x="139669" y="231485"/>
                </a:lnTo>
                <a:lnTo>
                  <a:pt x="139669" y="225376"/>
                </a:lnTo>
                <a:close/>
                <a:moveTo>
                  <a:pt x="151311" y="225376"/>
                </a:moveTo>
                <a:lnTo>
                  <a:pt x="156630" y="234586"/>
                </a:lnTo>
                <a:lnTo>
                  <a:pt x="151311" y="231485"/>
                </a:lnTo>
                <a:lnTo>
                  <a:pt x="151311" y="225376"/>
                </a:lnTo>
                <a:close/>
                <a:moveTo>
                  <a:pt x="162922" y="225376"/>
                </a:moveTo>
                <a:lnTo>
                  <a:pt x="168241" y="234586"/>
                </a:lnTo>
                <a:lnTo>
                  <a:pt x="162922" y="231485"/>
                </a:lnTo>
                <a:lnTo>
                  <a:pt x="162922" y="225376"/>
                </a:lnTo>
                <a:close/>
                <a:moveTo>
                  <a:pt x="174503" y="225376"/>
                </a:moveTo>
                <a:lnTo>
                  <a:pt x="179822" y="234586"/>
                </a:lnTo>
                <a:lnTo>
                  <a:pt x="174503" y="231485"/>
                </a:lnTo>
                <a:lnTo>
                  <a:pt x="174503" y="225376"/>
                </a:lnTo>
                <a:close/>
                <a:moveTo>
                  <a:pt x="186144" y="225376"/>
                </a:moveTo>
                <a:lnTo>
                  <a:pt x="191463" y="234586"/>
                </a:lnTo>
                <a:lnTo>
                  <a:pt x="186144" y="231485"/>
                </a:lnTo>
                <a:lnTo>
                  <a:pt x="186144" y="225376"/>
                </a:lnTo>
                <a:close/>
                <a:moveTo>
                  <a:pt x="197755" y="225376"/>
                </a:moveTo>
                <a:lnTo>
                  <a:pt x="203075" y="234586"/>
                </a:lnTo>
                <a:lnTo>
                  <a:pt x="197755" y="231485"/>
                </a:lnTo>
                <a:lnTo>
                  <a:pt x="197755" y="225376"/>
                </a:lnTo>
                <a:close/>
                <a:moveTo>
                  <a:pt x="209397" y="225376"/>
                </a:moveTo>
                <a:lnTo>
                  <a:pt x="214716" y="234586"/>
                </a:lnTo>
                <a:lnTo>
                  <a:pt x="209397" y="231485"/>
                </a:lnTo>
                <a:lnTo>
                  <a:pt x="209397" y="225376"/>
                </a:lnTo>
                <a:close/>
                <a:moveTo>
                  <a:pt x="221008" y="225376"/>
                </a:moveTo>
                <a:lnTo>
                  <a:pt x="226327" y="234586"/>
                </a:lnTo>
                <a:lnTo>
                  <a:pt x="221008" y="231485"/>
                </a:lnTo>
                <a:lnTo>
                  <a:pt x="221008" y="225376"/>
                </a:lnTo>
                <a:close/>
                <a:moveTo>
                  <a:pt x="232650" y="225376"/>
                </a:moveTo>
                <a:lnTo>
                  <a:pt x="237969" y="234586"/>
                </a:lnTo>
                <a:lnTo>
                  <a:pt x="232650" y="231485"/>
                </a:lnTo>
                <a:lnTo>
                  <a:pt x="232650" y="225376"/>
                </a:lnTo>
                <a:close/>
                <a:moveTo>
                  <a:pt x="244230" y="225376"/>
                </a:moveTo>
                <a:lnTo>
                  <a:pt x="249550" y="234586"/>
                </a:lnTo>
                <a:lnTo>
                  <a:pt x="244230" y="231485"/>
                </a:lnTo>
                <a:lnTo>
                  <a:pt x="244230" y="225376"/>
                </a:lnTo>
                <a:close/>
                <a:moveTo>
                  <a:pt x="255872" y="225376"/>
                </a:moveTo>
                <a:lnTo>
                  <a:pt x="261191" y="234586"/>
                </a:lnTo>
                <a:lnTo>
                  <a:pt x="255872" y="231546"/>
                </a:lnTo>
                <a:lnTo>
                  <a:pt x="255872" y="225376"/>
                </a:lnTo>
                <a:close/>
                <a:moveTo>
                  <a:pt x="267483" y="225376"/>
                </a:moveTo>
                <a:lnTo>
                  <a:pt x="272802" y="234586"/>
                </a:lnTo>
                <a:lnTo>
                  <a:pt x="267483" y="231546"/>
                </a:lnTo>
                <a:lnTo>
                  <a:pt x="267483" y="225376"/>
                </a:lnTo>
                <a:close/>
                <a:moveTo>
                  <a:pt x="267210" y="225406"/>
                </a:moveTo>
                <a:lnTo>
                  <a:pt x="267210" y="231546"/>
                </a:lnTo>
                <a:lnTo>
                  <a:pt x="261890" y="234616"/>
                </a:lnTo>
                <a:lnTo>
                  <a:pt x="261890" y="234616"/>
                </a:lnTo>
                <a:lnTo>
                  <a:pt x="267210" y="225406"/>
                </a:lnTo>
                <a:close/>
                <a:moveTo>
                  <a:pt x="278851" y="225406"/>
                </a:moveTo>
                <a:lnTo>
                  <a:pt x="278851" y="231546"/>
                </a:lnTo>
                <a:lnTo>
                  <a:pt x="273532" y="234616"/>
                </a:lnTo>
                <a:lnTo>
                  <a:pt x="273532" y="234616"/>
                </a:lnTo>
                <a:lnTo>
                  <a:pt x="278851" y="225406"/>
                </a:lnTo>
                <a:close/>
                <a:moveTo>
                  <a:pt x="11582" y="225376"/>
                </a:moveTo>
                <a:lnTo>
                  <a:pt x="11582" y="231546"/>
                </a:lnTo>
                <a:lnTo>
                  <a:pt x="6262" y="234616"/>
                </a:lnTo>
                <a:lnTo>
                  <a:pt x="6262" y="234616"/>
                </a:lnTo>
                <a:lnTo>
                  <a:pt x="11582" y="225376"/>
                </a:lnTo>
                <a:close/>
                <a:moveTo>
                  <a:pt x="11855" y="225376"/>
                </a:moveTo>
                <a:lnTo>
                  <a:pt x="17174" y="234616"/>
                </a:lnTo>
                <a:lnTo>
                  <a:pt x="11855" y="231546"/>
                </a:lnTo>
                <a:lnTo>
                  <a:pt x="11855" y="225376"/>
                </a:lnTo>
                <a:close/>
                <a:moveTo>
                  <a:pt x="23223" y="225406"/>
                </a:moveTo>
                <a:lnTo>
                  <a:pt x="23223" y="231546"/>
                </a:lnTo>
                <a:lnTo>
                  <a:pt x="17904" y="234616"/>
                </a:lnTo>
                <a:lnTo>
                  <a:pt x="23223" y="225406"/>
                </a:lnTo>
                <a:close/>
                <a:moveTo>
                  <a:pt x="23497" y="225376"/>
                </a:moveTo>
                <a:lnTo>
                  <a:pt x="28816" y="234616"/>
                </a:lnTo>
                <a:lnTo>
                  <a:pt x="23497" y="231546"/>
                </a:lnTo>
                <a:lnTo>
                  <a:pt x="23497" y="225376"/>
                </a:lnTo>
                <a:close/>
                <a:moveTo>
                  <a:pt x="34834" y="225376"/>
                </a:moveTo>
                <a:lnTo>
                  <a:pt x="34834" y="231546"/>
                </a:lnTo>
                <a:lnTo>
                  <a:pt x="29515" y="234616"/>
                </a:lnTo>
                <a:lnTo>
                  <a:pt x="34834" y="225376"/>
                </a:lnTo>
                <a:close/>
                <a:moveTo>
                  <a:pt x="46446" y="225376"/>
                </a:moveTo>
                <a:lnTo>
                  <a:pt x="46446" y="231546"/>
                </a:lnTo>
                <a:lnTo>
                  <a:pt x="41126" y="234616"/>
                </a:lnTo>
                <a:lnTo>
                  <a:pt x="46446" y="225376"/>
                </a:lnTo>
                <a:close/>
                <a:moveTo>
                  <a:pt x="58057" y="225376"/>
                </a:moveTo>
                <a:lnTo>
                  <a:pt x="58057" y="231546"/>
                </a:lnTo>
                <a:lnTo>
                  <a:pt x="52737" y="234616"/>
                </a:lnTo>
                <a:lnTo>
                  <a:pt x="58057" y="225376"/>
                </a:lnTo>
                <a:close/>
                <a:moveTo>
                  <a:pt x="69698" y="225376"/>
                </a:moveTo>
                <a:lnTo>
                  <a:pt x="69698" y="231546"/>
                </a:lnTo>
                <a:lnTo>
                  <a:pt x="64379" y="234616"/>
                </a:lnTo>
                <a:lnTo>
                  <a:pt x="69698" y="225376"/>
                </a:lnTo>
                <a:close/>
                <a:moveTo>
                  <a:pt x="81309" y="225376"/>
                </a:moveTo>
                <a:lnTo>
                  <a:pt x="81309" y="231546"/>
                </a:lnTo>
                <a:lnTo>
                  <a:pt x="75990" y="234616"/>
                </a:lnTo>
                <a:lnTo>
                  <a:pt x="81309" y="225376"/>
                </a:lnTo>
                <a:close/>
                <a:moveTo>
                  <a:pt x="92951" y="225376"/>
                </a:moveTo>
                <a:lnTo>
                  <a:pt x="92951" y="231546"/>
                </a:lnTo>
                <a:lnTo>
                  <a:pt x="87632" y="234616"/>
                </a:lnTo>
                <a:lnTo>
                  <a:pt x="92951" y="225376"/>
                </a:lnTo>
                <a:close/>
                <a:moveTo>
                  <a:pt x="104562" y="225376"/>
                </a:moveTo>
                <a:lnTo>
                  <a:pt x="104562" y="231546"/>
                </a:lnTo>
                <a:lnTo>
                  <a:pt x="99243" y="234616"/>
                </a:lnTo>
                <a:lnTo>
                  <a:pt x="104562" y="225376"/>
                </a:lnTo>
                <a:close/>
                <a:moveTo>
                  <a:pt x="116143" y="225376"/>
                </a:moveTo>
                <a:lnTo>
                  <a:pt x="116143" y="231546"/>
                </a:lnTo>
                <a:lnTo>
                  <a:pt x="110824" y="234616"/>
                </a:lnTo>
                <a:lnTo>
                  <a:pt x="116143" y="225376"/>
                </a:lnTo>
                <a:close/>
                <a:moveTo>
                  <a:pt x="127784" y="225376"/>
                </a:moveTo>
                <a:lnTo>
                  <a:pt x="127784" y="231546"/>
                </a:lnTo>
                <a:lnTo>
                  <a:pt x="122465" y="234616"/>
                </a:lnTo>
                <a:lnTo>
                  <a:pt x="127784" y="225376"/>
                </a:lnTo>
                <a:close/>
                <a:moveTo>
                  <a:pt x="139396" y="225376"/>
                </a:moveTo>
                <a:lnTo>
                  <a:pt x="139396" y="231546"/>
                </a:lnTo>
                <a:lnTo>
                  <a:pt x="134076" y="234616"/>
                </a:lnTo>
                <a:lnTo>
                  <a:pt x="139396" y="225376"/>
                </a:lnTo>
                <a:close/>
                <a:moveTo>
                  <a:pt x="151037" y="225376"/>
                </a:moveTo>
                <a:lnTo>
                  <a:pt x="151037" y="231546"/>
                </a:lnTo>
                <a:lnTo>
                  <a:pt x="145718" y="234616"/>
                </a:lnTo>
                <a:lnTo>
                  <a:pt x="151037" y="225376"/>
                </a:lnTo>
                <a:close/>
                <a:moveTo>
                  <a:pt x="162648" y="225376"/>
                </a:moveTo>
                <a:lnTo>
                  <a:pt x="162648" y="231546"/>
                </a:lnTo>
                <a:lnTo>
                  <a:pt x="157329" y="234616"/>
                </a:lnTo>
                <a:lnTo>
                  <a:pt x="162648" y="225376"/>
                </a:lnTo>
                <a:close/>
                <a:moveTo>
                  <a:pt x="174290" y="225376"/>
                </a:moveTo>
                <a:lnTo>
                  <a:pt x="174290" y="231546"/>
                </a:lnTo>
                <a:lnTo>
                  <a:pt x="168971" y="234616"/>
                </a:lnTo>
                <a:lnTo>
                  <a:pt x="174290" y="225376"/>
                </a:lnTo>
                <a:close/>
                <a:moveTo>
                  <a:pt x="185871" y="225406"/>
                </a:moveTo>
                <a:lnTo>
                  <a:pt x="185871" y="231546"/>
                </a:lnTo>
                <a:lnTo>
                  <a:pt x="180551" y="234616"/>
                </a:lnTo>
                <a:lnTo>
                  <a:pt x="185871" y="225406"/>
                </a:lnTo>
                <a:close/>
                <a:moveTo>
                  <a:pt x="197512" y="225376"/>
                </a:moveTo>
                <a:lnTo>
                  <a:pt x="197512" y="231546"/>
                </a:lnTo>
                <a:lnTo>
                  <a:pt x="192193" y="234616"/>
                </a:lnTo>
                <a:lnTo>
                  <a:pt x="197512" y="225376"/>
                </a:lnTo>
                <a:close/>
                <a:moveTo>
                  <a:pt x="209123" y="225376"/>
                </a:moveTo>
                <a:lnTo>
                  <a:pt x="209123" y="231546"/>
                </a:lnTo>
                <a:lnTo>
                  <a:pt x="203804" y="234616"/>
                </a:lnTo>
                <a:lnTo>
                  <a:pt x="209123" y="225376"/>
                </a:lnTo>
                <a:close/>
                <a:moveTo>
                  <a:pt x="220765" y="225376"/>
                </a:moveTo>
                <a:lnTo>
                  <a:pt x="220765" y="231546"/>
                </a:lnTo>
                <a:lnTo>
                  <a:pt x="215446" y="234616"/>
                </a:lnTo>
                <a:lnTo>
                  <a:pt x="220765" y="225376"/>
                </a:lnTo>
                <a:close/>
                <a:moveTo>
                  <a:pt x="232376" y="225376"/>
                </a:moveTo>
                <a:lnTo>
                  <a:pt x="232376" y="231546"/>
                </a:lnTo>
                <a:lnTo>
                  <a:pt x="227057" y="234616"/>
                </a:lnTo>
                <a:lnTo>
                  <a:pt x="232376" y="225376"/>
                </a:lnTo>
                <a:close/>
                <a:moveTo>
                  <a:pt x="243957" y="225376"/>
                </a:moveTo>
                <a:lnTo>
                  <a:pt x="243957" y="231546"/>
                </a:lnTo>
                <a:lnTo>
                  <a:pt x="238638" y="234616"/>
                </a:lnTo>
                <a:lnTo>
                  <a:pt x="243957" y="225376"/>
                </a:lnTo>
                <a:close/>
                <a:moveTo>
                  <a:pt x="255598" y="225406"/>
                </a:moveTo>
                <a:lnTo>
                  <a:pt x="255598" y="231546"/>
                </a:lnTo>
                <a:lnTo>
                  <a:pt x="250279" y="234616"/>
                </a:lnTo>
                <a:lnTo>
                  <a:pt x="255598" y="225406"/>
                </a:lnTo>
                <a:close/>
                <a:moveTo>
                  <a:pt x="11703" y="231759"/>
                </a:moveTo>
                <a:lnTo>
                  <a:pt x="17023" y="234829"/>
                </a:lnTo>
                <a:lnTo>
                  <a:pt x="6384" y="234829"/>
                </a:lnTo>
                <a:lnTo>
                  <a:pt x="11703" y="231759"/>
                </a:lnTo>
                <a:close/>
                <a:moveTo>
                  <a:pt x="23345" y="231759"/>
                </a:moveTo>
                <a:lnTo>
                  <a:pt x="28664" y="234829"/>
                </a:lnTo>
                <a:lnTo>
                  <a:pt x="18026" y="234829"/>
                </a:lnTo>
                <a:lnTo>
                  <a:pt x="23345" y="231759"/>
                </a:lnTo>
                <a:close/>
                <a:moveTo>
                  <a:pt x="34956" y="231759"/>
                </a:moveTo>
                <a:lnTo>
                  <a:pt x="40275" y="234829"/>
                </a:lnTo>
                <a:lnTo>
                  <a:pt x="29637" y="234829"/>
                </a:lnTo>
                <a:lnTo>
                  <a:pt x="34956" y="231759"/>
                </a:lnTo>
                <a:close/>
                <a:moveTo>
                  <a:pt x="46598" y="231759"/>
                </a:moveTo>
                <a:lnTo>
                  <a:pt x="51886" y="234829"/>
                </a:lnTo>
                <a:lnTo>
                  <a:pt x="41278" y="234829"/>
                </a:lnTo>
                <a:lnTo>
                  <a:pt x="46598" y="231759"/>
                </a:lnTo>
                <a:close/>
                <a:moveTo>
                  <a:pt x="58209" y="231759"/>
                </a:moveTo>
                <a:lnTo>
                  <a:pt x="63528" y="234829"/>
                </a:lnTo>
                <a:lnTo>
                  <a:pt x="52889" y="234829"/>
                </a:lnTo>
                <a:lnTo>
                  <a:pt x="58209" y="231759"/>
                </a:lnTo>
                <a:close/>
                <a:moveTo>
                  <a:pt x="69850" y="231759"/>
                </a:moveTo>
                <a:lnTo>
                  <a:pt x="75169" y="234829"/>
                </a:lnTo>
                <a:lnTo>
                  <a:pt x="64531" y="234829"/>
                </a:lnTo>
                <a:lnTo>
                  <a:pt x="69850" y="231759"/>
                </a:lnTo>
                <a:close/>
                <a:moveTo>
                  <a:pt x="81431" y="231759"/>
                </a:moveTo>
                <a:lnTo>
                  <a:pt x="86750" y="234829"/>
                </a:lnTo>
                <a:lnTo>
                  <a:pt x="76112" y="234829"/>
                </a:lnTo>
                <a:lnTo>
                  <a:pt x="81431" y="231759"/>
                </a:lnTo>
                <a:close/>
                <a:moveTo>
                  <a:pt x="93042" y="231759"/>
                </a:moveTo>
                <a:lnTo>
                  <a:pt x="98361" y="234829"/>
                </a:lnTo>
                <a:lnTo>
                  <a:pt x="87723" y="234829"/>
                </a:lnTo>
                <a:lnTo>
                  <a:pt x="93042" y="231759"/>
                </a:lnTo>
                <a:close/>
                <a:moveTo>
                  <a:pt x="104684" y="231759"/>
                </a:moveTo>
                <a:lnTo>
                  <a:pt x="110003" y="234829"/>
                </a:lnTo>
                <a:lnTo>
                  <a:pt x="99364" y="234829"/>
                </a:lnTo>
                <a:lnTo>
                  <a:pt x="104684" y="231759"/>
                </a:lnTo>
                <a:close/>
                <a:moveTo>
                  <a:pt x="116295" y="231759"/>
                </a:moveTo>
                <a:lnTo>
                  <a:pt x="121614" y="234829"/>
                </a:lnTo>
                <a:lnTo>
                  <a:pt x="110976" y="234829"/>
                </a:lnTo>
                <a:lnTo>
                  <a:pt x="116295" y="231759"/>
                </a:lnTo>
                <a:close/>
                <a:moveTo>
                  <a:pt x="127936" y="231759"/>
                </a:moveTo>
                <a:lnTo>
                  <a:pt x="133256" y="234829"/>
                </a:lnTo>
                <a:lnTo>
                  <a:pt x="122617" y="234829"/>
                </a:lnTo>
                <a:lnTo>
                  <a:pt x="127936" y="231759"/>
                </a:lnTo>
                <a:close/>
                <a:moveTo>
                  <a:pt x="139548" y="231759"/>
                </a:moveTo>
                <a:lnTo>
                  <a:pt x="144867" y="234829"/>
                </a:lnTo>
                <a:lnTo>
                  <a:pt x="134228" y="234829"/>
                </a:lnTo>
                <a:lnTo>
                  <a:pt x="139548" y="231759"/>
                </a:lnTo>
                <a:close/>
                <a:moveTo>
                  <a:pt x="151159" y="231759"/>
                </a:moveTo>
                <a:lnTo>
                  <a:pt x="156478" y="234829"/>
                </a:lnTo>
                <a:lnTo>
                  <a:pt x="145840" y="234829"/>
                </a:lnTo>
                <a:lnTo>
                  <a:pt x="151159" y="231759"/>
                </a:lnTo>
                <a:close/>
                <a:moveTo>
                  <a:pt x="162770" y="231759"/>
                </a:moveTo>
                <a:lnTo>
                  <a:pt x="168089" y="234829"/>
                </a:lnTo>
                <a:lnTo>
                  <a:pt x="157451" y="234829"/>
                </a:lnTo>
                <a:lnTo>
                  <a:pt x="162770" y="231759"/>
                </a:lnTo>
                <a:close/>
                <a:moveTo>
                  <a:pt x="174411" y="231759"/>
                </a:moveTo>
                <a:lnTo>
                  <a:pt x="179731" y="234829"/>
                </a:lnTo>
                <a:lnTo>
                  <a:pt x="169092" y="234829"/>
                </a:lnTo>
                <a:lnTo>
                  <a:pt x="174411" y="231759"/>
                </a:lnTo>
                <a:close/>
                <a:moveTo>
                  <a:pt x="186023" y="231759"/>
                </a:moveTo>
                <a:lnTo>
                  <a:pt x="191342" y="234829"/>
                </a:lnTo>
                <a:lnTo>
                  <a:pt x="180703" y="234829"/>
                </a:lnTo>
                <a:lnTo>
                  <a:pt x="186023" y="231759"/>
                </a:lnTo>
                <a:close/>
                <a:moveTo>
                  <a:pt x="197634" y="231759"/>
                </a:moveTo>
                <a:lnTo>
                  <a:pt x="202953" y="234829"/>
                </a:lnTo>
                <a:lnTo>
                  <a:pt x="192345" y="234829"/>
                </a:lnTo>
                <a:lnTo>
                  <a:pt x="197634" y="231759"/>
                </a:lnTo>
                <a:close/>
                <a:moveTo>
                  <a:pt x="209275" y="231759"/>
                </a:moveTo>
                <a:lnTo>
                  <a:pt x="214595" y="234829"/>
                </a:lnTo>
                <a:lnTo>
                  <a:pt x="203956" y="234829"/>
                </a:lnTo>
                <a:lnTo>
                  <a:pt x="209275" y="231759"/>
                </a:lnTo>
                <a:close/>
                <a:moveTo>
                  <a:pt x="220856" y="231759"/>
                </a:moveTo>
                <a:lnTo>
                  <a:pt x="226175" y="234829"/>
                </a:lnTo>
                <a:lnTo>
                  <a:pt x="215537" y="234829"/>
                </a:lnTo>
                <a:lnTo>
                  <a:pt x="220856" y="231759"/>
                </a:lnTo>
                <a:close/>
                <a:moveTo>
                  <a:pt x="232498" y="231759"/>
                </a:moveTo>
                <a:lnTo>
                  <a:pt x="237817" y="234829"/>
                </a:lnTo>
                <a:lnTo>
                  <a:pt x="227178" y="234829"/>
                </a:lnTo>
                <a:lnTo>
                  <a:pt x="232498" y="231759"/>
                </a:lnTo>
                <a:close/>
                <a:moveTo>
                  <a:pt x="244109" y="231759"/>
                </a:moveTo>
                <a:lnTo>
                  <a:pt x="249428" y="234829"/>
                </a:lnTo>
                <a:lnTo>
                  <a:pt x="238790" y="234829"/>
                </a:lnTo>
                <a:lnTo>
                  <a:pt x="244109" y="231759"/>
                </a:lnTo>
                <a:close/>
                <a:moveTo>
                  <a:pt x="255750" y="231759"/>
                </a:moveTo>
                <a:lnTo>
                  <a:pt x="261070" y="234829"/>
                </a:lnTo>
                <a:lnTo>
                  <a:pt x="250431" y="234829"/>
                </a:lnTo>
                <a:lnTo>
                  <a:pt x="255750" y="231759"/>
                </a:lnTo>
                <a:close/>
                <a:moveTo>
                  <a:pt x="267362" y="231759"/>
                </a:moveTo>
                <a:lnTo>
                  <a:pt x="272681" y="234829"/>
                </a:lnTo>
                <a:lnTo>
                  <a:pt x="262042" y="234829"/>
                </a:lnTo>
                <a:lnTo>
                  <a:pt x="267362" y="231759"/>
                </a:lnTo>
                <a:close/>
                <a:moveTo>
                  <a:pt x="279003" y="231759"/>
                </a:moveTo>
                <a:lnTo>
                  <a:pt x="284322" y="234829"/>
                </a:lnTo>
                <a:lnTo>
                  <a:pt x="273684" y="234829"/>
                </a:lnTo>
                <a:lnTo>
                  <a:pt x="279003" y="231759"/>
                </a:lnTo>
                <a:close/>
                <a:moveTo>
                  <a:pt x="17023" y="235103"/>
                </a:moveTo>
                <a:lnTo>
                  <a:pt x="11703" y="238173"/>
                </a:lnTo>
                <a:lnTo>
                  <a:pt x="6384" y="235103"/>
                </a:lnTo>
                <a:close/>
                <a:moveTo>
                  <a:pt x="28664" y="235103"/>
                </a:moveTo>
                <a:lnTo>
                  <a:pt x="23345" y="238173"/>
                </a:lnTo>
                <a:lnTo>
                  <a:pt x="18026" y="235103"/>
                </a:lnTo>
                <a:close/>
                <a:moveTo>
                  <a:pt x="40275" y="235103"/>
                </a:moveTo>
                <a:lnTo>
                  <a:pt x="34956" y="238173"/>
                </a:lnTo>
                <a:lnTo>
                  <a:pt x="29637" y="235103"/>
                </a:lnTo>
                <a:close/>
                <a:moveTo>
                  <a:pt x="51886" y="235103"/>
                </a:moveTo>
                <a:lnTo>
                  <a:pt x="46598" y="238173"/>
                </a:lnTo>
                <a:lnTo>
                  <a:pt x="41278" y="235103"/>
                </a:lnTo>
                <a:close/>
                <a:moveTo>
                  <a:pt x="63528" y="235103"/>
                </a:moveTo>
                <a:lnTo>
                  <a:pt x="58209" y="238173"/>
                </a:lnTo>
                <a:lnTo>
                  <a:pt x="52889" y="235103"/>
                </a:lnTo>
                <a:close/>
                <a:moveTo>
                  <a:pt x="75169" y="235103"/>
                </a:moveTo>
                <a:lnTo>
                  <a:pt x="69850" y="238173"/>
                </a:lnTo>
                <a:lnTo>
                  <a:pt x="64531" y="235103"/>
                </a:lnTo>
                <a:close/>
                <a:moveTo>
                  <a:pt x="86750" y="235103"/>
                </a:moveTo>
                <a:lnTo>
                  <a:pt x="81431" y="238173"/>
                </a:lnTo>
                <a:lnTo>
                  <a:pt x="76112" y="235103"/>
                </a:lnTo>
                <a:close/>
                <a:moveTo>
                  <a:pt x="98361" y="235103"/>
                </a:moveTo>
                <a:lnTo>
                  <a:pt x="93042" y="238173"/>
                </a:lnTo>
                <a:lnTo>
                  <a:pt x="87723" y="235103"/>
                </a:lnTo>
                <a:close/>
                <a:moveTo>
                  <a:pt x="110003" y="235103"/>
                </a:moveTo>
                <a:lnTo>
                  <a:pt x="104684" y="238173"/>
                </a:lnTo>
                <a:lnTo>
                  <a:pt x="99364" y="235103"/>
                </a:lnTo>
                <a:close/>
                <a:moveTo>
                  <a:pt x="121614" y="235103"/>
                </a:moveTo>
                <a:lnTo>
                  <a:pt x="116295" y="238173"/>
                </a:lnTo>
                <a:lnTo>
                  <a:pt x="110976" y="235103"/>
                </a:lnTo>
                <a:close/>
                <a:moveTo>
                  <a:pt x="133256" y="235103"/>
                </a:moveTo>
                <a:lnTo>
                  <a:pt x="127936" y="238173"/>
                </a:lnTo>
                <a:lnTo>
                  <a:pt x="122617" y="235103"/>
                </a:lnTo>
                <a:close/>
                <a:moveTo>
                  <a:pt x="144867" y="235103"/>
                </a:moveTo>
                <a:lnTo>
                  <a:pt x="139548" y="238173"/>
                </a:lnTo>
                <a:lnTo>
                  <a:pt x="134228" y="235103"/>
                </a:lnTo>
                <a:close/>
                <a:moveTo>
                  <a:pt x="156478" y="235103"/>
                </a:moveTo>
                <a:lnTo>
                  <a:pt x="151159" y="238173"/>
                </a:lnTo>
                <a:lnTo>
                  <a:pt x="145840" y="235103"/>
                </a:lnTo>
                <a:close/>
                <a:moveTo>
                  <a:pt x="168089" y="235103"/>
                </a:moveTo>
                <a:lnTo>
                  <a:pt x="162770" y="238173"/>
                </a:lnTo>
                <a:lnTo>
                  <a:pt x="157451" y="235103"/>
                </a:lnTo>
                <a:close/>
                <a:moveTo>
                  <a:pt x="179731" y="235103"/>
                </a:moveTo>
                <a:lnTo>
                  <a:pt x="174411" y="238173"/>
                </a:lnTo>
                <a:lnTo>
                  <a:pt x="169092" y="235103"/>
                </a:lnTo>
                <a:close/>
                <a:moveTo>
                  <a:pt x="191342" y="235103"/>
                </a:moveTo>
                <a:lnTo>
                  <a:pt x="186023" y="238173"/>
                </a:lnTo>
                <a:lnTo>
                  <a:pt x="180703" y="235103"/>
                </a:lnTo>
                <a:close/>
                <a:moveTo>
                  <a:pt x="202953" y="235103"/>
                </a:moveTo>
                <a:lnTo>
                  <a:pt x="197634" y="238173"/>
                </a:lnTo>
                <a:lnTo>
                  <a:pt x="192315" y="235103"/>
                </a:lnTo>
                <a:close/>
                <a:moveTo>
                  <a:pt x="214564" y="235103"/>
                </a:moveTo>
                <a:lnTo>
                  <a:pt x="209245" y="238173"/>
                </a:lnTo>
                <a:lnTo>
                  <a:pt x="203926" y="235103"/>
                </a:lnTo>
                <a:close/>
                <a:moveTo>
                  <a:pt x="226175" y="235103"/>
                </a:moveTo>
                <a:lnTo>
                  <a:pt x="220856" y="238173"/>
                </a:lnTo>
                <a:lnTo>
                  <a:pt x="215537" y="235103"/>
                </a:lnTo>
                <a:close/>
                <a:moveTo>
                  <a:pt x="237817" y="235103"/>
                </a:moveTo>
                <a:lnTo>
                  <a:pt x="232498" y="238173"/>
                </a:lnTo>
                <a:lnTo>
                  <a:pt x="227178" y="235103"/>
                </a:lnTo>
                <a:close/>
                <a:moveTo>
                  <a:pt x="249428" y="235103"/>
                </a:moveTo>
                <a:lnTo>
                  <a:pt x="244109" y="238173"/>
                </a:lnTo>
                <a:lnTo>
                  <a:pt x="238790" y="235103"/>
                </a:lnTo>
                <a:close/>
                <a:moveTo>
                  <a:pt x="261070" y="235103"/>
                </a:moveTo>
                <a:lnTo>
                  <a:pt x="255750" y="238173"/>
                </a:lnTo>
                <a:lnTo>
                  <a:pt x="250431" y="235103"/>
                </a:lnTo>
                <a:close/>
                <a:moveTo>
                  <a:pt x="272681" y="235103"/>
                </a:moveTo>
                <a:lnTo>
                  <a:pt x="267362" y="238173"/>
                </a:lnTo>
                <a:lnTo>
                  <a:pt x="262042" y="235103"/>
                </a:lnTo>
                <a:close/>
                <a:moveTo>
                  <a:pt x="284292" y="235103"/>
                </a:moveTo>
                <a:lnTo>
                  <a:pt x="278973" y="238173"/>
                </a:lnTo>
                <a:lnTo>
                  <a:pt x="273653" y="235103"/>
                </a:lnTo>
                <a:close/>
                <a:moveTo>
                  <a:pt x="6050" y="235437"/>
                </a:moveTo>
                <a:lnTo>
                  <a:pt x="6050" y="241399"/>
                </a:lnTo>
                <a:lnTo>
                  <a:pt x="6050" y="241399"/>
                </a:lnTo>
                <a:lnTo>
                  <a:pt x="6110" y="241364"/>
                </a:lnTo>
                <a:lnTo>
                  <a:pt x="6110" y="235543"/>
                </a:lnTo>
                <a:lnTo>
                  <a:pt x="6110" y="235543"/>
                </a:lnTo>
                <a:lnTo>
                  <a:pt x="6050" y="235437"/>
                </a:lnTo>
                <a:close/>
                <a:moveTo>
                  <a:pt x="17174" y="235346"/>
                </a:moveTo>
                <a:lnTo>
                  <a:pt x="11855" y="244525"/>
                </a:lnTo>
                <a:lnTo>
                  <a:pt x="11855" y="238416"/>
                </a:lnTo>
                <a:lnTo>
                  <a:pt x="17174" y="235346"/>
                </a:lnTo>
                <a:close/>
                <a:moveTo>
                  <a:pt x="28816" y="235346"/>
                </a:moveTo>
                <a:lnTo>
                  <a:pt x="23497" y="244525"/>
                </a:lnTo>
                <a:lnTo>
                  <a:pt x="23497" y="238416"/>
                </a:lnTo>
                <a:lnTo>
                  <a:pt x="28816" y="235346"/>
                </a:lnTo>
                <a:close/>
                <a:moveTo>
                  <a:pt x="40427" y="235346"/>
                </a:moveTo>
                <a:lnTo>
                  <a:pt x="35108" y="244525"/>
                </a:lnTo>
                <a:lnTo>
                  <a:pt x="35108" y="238416"/>
                </a:lnTo>
                <a:lnTo>
                  <a:pt x="40427" y="235346"/>
                </a:lnTo>
                <a:close/>
                <a:moveTo>
                  <a:pt x="52008" y="235346"/>
                </a:moveTo>
                <a:lnTo>
                  <a:pt x="46689" y="244525"/>
                </a:lnTo>
                <a:lnTo>
                  <a:pt x="46689" y="238416"/>
                </a:lnTo>
                <a:lnTo>
                  <a:pt x="52008" y="235346"/>
                </a:lnTo>
                <a:close/>
                <a:moveTo>
                  <a:pt x="63650" y="235346"/>
                </a:moveTo>
                <a:lnTo>
                  <a:pt x="58330" y="244525"/>
                </a:lnTo>
                <a:lnTo>
                  <a:pt x="58330" y="238416"/>
                </a:lnTo>
                <a:lnTo>
                  <a:pt x="63650" y="235346"/>
                </a:lnTo>
                <a:close/>
                <a:moveTo>
                  <a:pt x="75261" y="235346"/>
                </a:moveTo>
                <a:lnTo>
                  <a:pt x="69941" y="244525"/>
                </a:lnTo>
                <a:lnTo>
                  <a:pt x="69941" y="238416"/>
                </a:lnTo>
                <a:lnTo>
                  <a:pt x="75261" y="235346"/>
                </a:lnTo>
                <a:close/>
                <a:moveTo>
                  <a:pt x="86902" y="235346"/>
                </a:moveTo>
                <a:lnTo>
                  <a:pt x="81583" y="244525"/>
                </a:lnTo>
                <a:lnTo>
                  <a:pt x="81583" y="238416"/>
                </a:lnTo>
                <a:lnTo>
                  <a:pt x="86902" y="235346"/>
                </a:lnTo>
                <a:close/>
                <a:moveTo>
                  <a:pt x="98513" y="235346"/>
                </a:moveTo>
                <a:lnTo>
                  <a:pt x="93194" y="244525"/>
                </a:lnTo>
                <a:lnTo>
                  <a:pt x="93194" y="238416"/>
                </a:lnTo>
                <a:lnTo>
                  <a:pt x="98513" y="235346"/>
                </a:lnTo>
                <a:close/>
                <a:moveTo>
                  <a:pt x="110155" y="235346"/>
                </a:moveTo>
                <a:lnTo>
                  <a:pt x="104836" y="244525"/>
                </a:lnTo>
                <a:lnTo>
                  <a:pt x="104836" y="238416"/>
                </a:lnTo>
                <a:lnTo>
                  <a:pt x="110155" y="235346"/>
                </a:lnTo>
                <a:close/>
                <a:moveTo>
                  <a:pt x="121736" y="235346"/>
                </a:moveTo>
                <a:lnTo>
                  <a:pt x="116416" y="244525"/>
                </a:lnTo>
                <a:lnTo>
                  <a:pt x="116416" y="238416"/>
                </a:lnTo>
                <a:lnTo>
                  <a:pt x="121736" y="235346"/>
                </a:lnTo>
                <a:close/>
                <a:moveTo>
                  <a:pt x="133377" y="235346"/>
                </a:moveTo>
                <a:lnTo>
                  <a:pt x="128058" y="244525"/>
                </a:lnTo>
                <a:lnTo>
                  <a:pt x="128058" y="238416"/>
                </a:lnTo>
                <a:lnTo>
                  <a:pt x="133377" y="235346"/>
                </a:lnTo>
                <a:close/>
                <a:moveTo>
                  <a:pt x="144988" y="235346"/>
                </a:moveTo>
                <a:lnTo>
                  <a:pt x="139669" y="244525"/>
                </a:lnTo>
                <a:lnTo>
                  <a:pt x="139669" y="238416"/>
                </a:lnTo>
                <a:lnTo>
                  <a:pt x="144988" y="235346"/>
                </a:lnTo>
                <a:close/>
                <a:moveTo>
                  <a:pt x="156630" y="235346"/>
                </a:moveTo>
                <a:lnTo>
                  <a:pt x="151311" y="244525"/>
                </a:lnTo>
                <a:lnTo>
                  <a:pt x="151311" y="238416"/>
                </a:lnTo>
                <a:lnTo>
                  <a:pt x="156630" y="235346"/>
                </a:lnTo>
                <a:close/>
                <a:moveTo>
                  <a:pt x="168241" y="235346"/>
                </a:moveTo>
                <a:lnTo>
                  <a:pt x="162922" y="244525"/>
                </a:lnTo>
                <a:lnTo>
                  <a:pt x="162922" y="238416"/>
                </a:lnTo>
                <a:lnTo>
                  <a:pt x="168241" y="235346"/>
                </a:lnTo>
                <a:close/>
                <a:moveTo>
                  <a:pt x="179822" y="235346"/>
                </a:moveTo>
                <a:lnTo>
                  <a:pt x="174503" y="244525"/>
                </a:lnTo>
                <a:lnTo>
                  <a:pt x="174503" y="238416"/>
                </a:lnTo>
                <a:lnTo>
                  <a:pt x="179822" y="235346"/>
                </a:lnTo>
                <a:close/>
                <a:moveTo>
                  <a:pt x="191463" y="235346"/>
                </a:moveTo>
                <a:lnTo>
                  <a:pt x="186144" y="244525"/>
                </a:lnTo>
                <a:lnTo>
                  <a:pt x="186144" y="238416"/>
                </a:lnTo>
                <a:lnTo>
                  <a:pt x="191463" y="235346"/>
                </a:lnTo>
                <a:close/>
                <a:moveTo>
                  <a:pt x="203075" y="235346"/>
                </a:moveTo>
                <a:lnTo>
                  <a:pt x="197755" y="244525"/>
                </a:lnTo>
                <a:lnTo>
                  <a:pt x="197755" y="238416"/>
                </a:lnTo>
                <a:lnTo>
                  <a:pt x="203075" y="235346"/>
                </a:lnTo>
                <a:close/>
                <a:moveTo>
                  <a:pt x="214716" y="235346"/>
                </a:moveTo>
                <a:lnTo>
                  <a:pt x="209397" y="244525"/>
                </a:lnTo>
                <a:lnTo>
                  <a:pt x="209397" y="238416"/>
                </a:lnTo>
                <a:lnTo>
                  <a:pt x="214716" y="235346"/>
                </a:lnTo>
                <a:close/>
                <a:moveTo>
                  <a:pt x="226327" y="235346"/>
                </a:moveTo>
                <a:lnTo>
                  <a:pt x="221008" y="244525"/>
                </a:lnTo>
                <a:lnTo>
                  <a:pt x="221008" y="238416"/>
                </a:lnTo>
                <a:lnTo>
                  <a:pt x="226327" y="235346"/>
                </a:lnTo>
                <a:close/>
                <a:moveTo>
                  <a:pt x="237969" y="235346"/>
                </a:moveTo>
                <a:lnTo>
                  <a:pt x="232650" y="244525"/>
                </a:lnTo>
                <a:lnTo>
                  <a:pt x="232650" y="238416"/>
                </a:lnTo>
                <a:lnTo>
                  <a:pt x="237969" y="235346"/>
                </a:lnTo>
                <a:close/>
                <a:moveTo>
                  <a:pt x="249550" y="235346"/>
                </a:moveTo>
                <a:lnTo>
                  <a:pt x="244230" y="244525"/>
                </a:lnTo>
                <a:lnTo>
                  <a:pt x="244230" y="238416"/>
                </a:lnTo>
                <a:lnTo>
                  <a:pt x="249550" y="235346"/>
                </a:lnTo>
                <a:close/>
                <a:moveTo>
                  <a:pt x="261191" y="235346"/>
                </a:moveTo>
                <a:lnTo>
                  <a:pt x="255872" y="244525"/>
                </a:lnTo>
                <a:lnTo>
                  <a:pt x="255872" y="238416"/>
                </a:lnTo>
                <a:lnTo>
                  <a:pt x="261191" y="235346"/>
                </a:lnTo>
                <a:close/>
                <a:moveTo>
                  <a:pt x="272802" y="235346"/>
                </a:moveTo>
                <a:lnTo>
                  <a:pt x="267483" y="244525"/>
                </a:lnTo>
                <a:lnTo>
                  <a:pt x="267483" y="238416"/>
                </a:lnTo>
                <a:lnTo>
                  <a:pt x="272802" y="235346"/>
                </a:lnTo>
                <a:close/>
                <a:moveTo>
                  <a:pt x="284444" y="235346"/>
                </a:moveTo>
                <a:lnTo>
                  <a:pt x="279125" y="244525"/>
                </a:lnTo>
                <a:lnTo>
                  <a:pt x="279125" y="238416"/>
                </a:lnTo>
                <a:lnTo>
                  <a:pt x="284444" y="235346"/>
                </a:lnTo>
                <a:close/>
                <a:moveTo>
                  <a:pt x="6262" y="235376"/>
                </a:moveTo>
                <a:lnTo>
                  <a:pt x="11582" y="238416"/>
                </a:lnTo>
                <a:lnTo>
                  <a:pt x="11582" y="244556"/>
                </a:lnTo>
                <a:lnTo>
                  <a:pt x="6262" y="235376"/>
                </a:lnTo>
                <a:close/>
                <a:moveTo>
                  <a:pt x="17904" y="235376"/>
                </a:moveTo>
                <a:lnTo>
                  <a:pt x="23223" y="238416"/>
                </a:lnTo>
                <a:lnTo>
                  <a:pt x="23223" y="244556"/>
                </a:lnTo>
                <a:lnTo>
                  <a:pt x="17904" y="235376"/>
                </a:lnTo>
                <a:close/>
                <a:moveTo>
                  <a:pt x="29515" y="235376"/>
                </a:moveTo>
                <a:lnTo>
                  <a:pt x="34834" y="238416"/>
                </a:lnTo>
                <a:lnTo>
                  <a:pt x="34834" y="244556"/>
                </a:lnTo>
                <a:lnTo>
                  <a:pt x="29515" y="235376"/>
                </a:lnTo>
                <a:close/>
                <a:moveTo>
                  <a:pt x="41126" y="235376"/>
                </a:moveTo>
                <a:lnTo>
                  <a:pt x="46446" y="238416"/>
                </a:lnTo>
                <a:lnTo>
                  <a:pt x="46446" y="244556"/>
                </a:lnTo>
                <a:lnTo>
                  <a:pt x="41126" y="235376"/>
                </a:lnTo>
                <a:close/>
                <a:moveTo>
                  <a:pt x="52737" y="235376"/>
                </a:moveTo>
                <a:lnTo>
                  <a:pt x="58057" y="238416"/>
                </a:lnTo>
                <a:lnTo>
                  <a:pt x="58057" y="244556"/>
                </a:lnTo>
                <a:lnTo>
                  <a:pt x="52737" y="235376"/>
                </a:lnTo>
                <a:close/>
                <a:moveTo>
                  <a:pt x="64379" y="235346"/>
                </a:moveTo>
                <a:lnTo>
                  <a:pt x="69698" y="238416"/>
                </a:lnTo>
                <a:lnTo>
                  <a:pt x="69698" y="244556"/>
                </a:lnTo>
                <a:lnTo>
                  <a:pt x="64379" y="235346"/>
                </a:lnTo>
                <a:close/>
                <a:moveTo>
                  <a:pt x="75990" y="235376"/>
                </a:moveTo>
                <a:lnTo>
                  <a:pt x="81309" y="238416"/>
                </a:lnTo>
                <a:lnTo>
                  <a:pt x="81309" y="244556"/>
                </a:lnTo>
                <a:lnTo>
                  <a:pt x="75990" y="235376"/>
                </a:lnTo>
                <a:close/>
                <a:moveTo>
                  <a:pt x="87632" y="235376"/>
                </a:moveTo>
                <a:lnTo>
                  <a:pt x="92951" y="238416"/>
                </a:lnTo>
                <a:lnTo>
                  <a:pt x="92951" y="244556"/>
                </a:lnTo>
                <a:lnTo>
                  <a:pt x="87632" y="235376"/>
                </a:lnTo>
                <a:close/>
                <a:moveTo>
                  <a:pt x="99243" y="235376"/>
                </a:moveTo>
                <a:lnTo>
                  <a:pt x="104562" y="238416"/>
                </a:lnTo>
                <a:lnTo>
                  <a:pt x="104562" y="244556"/>
                </a:lnTo>
                <a:lnTo>
                  <a:pt x="99243" y="235376"/>
                </a:lnTo>
                <a:close/>
                <a:moveTo>
                  <a:pt x="110824" y="235376"/>
                </a:moveTo>
                <a:lnTo>
                  <a:pt x="116143" y="238416"/>
                </a:lnTo>
                <a:lnTo>
                  <a:pt x="116143" y="244556"/>
                </a:lnTo>
                <a:lnTo>
                  <a:pt x="110824" y="235376"/>
                </a:lnTo>
                <a:close/>
                <a:moveTo>
                  <a:pt x="122465" y="235376"/>
                </a:moveTo>
                <a:lnTo>
                  <a:pt x="127784" y="238416"/>
                </a:lnTo>
                <a:lnTo>
                  <a:pt x="127784" y="244556"/>
                </a:lnTo>
                <a:lnTo>
                  <a:pt x="122465" y="235376"/>
                </a:lnTo>
                <a:close/>
                <a:moveTo>
                  <a:pt x="134076" y="235376"/>
                </a:moveTo>
                <a:lnTo>
                  <a:pt x="139396" y="238416"/>
                </a:lnTo>
                <a:lnTo>
                  <a:pt x="139396" y="244556"/>
                </a:lnTo>
                <a:lnTo>
                  <a:pt x="134076" y="235376"/>
                </a:lnTo>
                <a:close/>
                <a:moveTo>
                  <a:pt x="145718" y="235376"/>
                </a:moveTo>
                <a:lnTo>
                  <a:pt x="151037" y="238416"/>
                </a:lnTo>
                <a:lnTo>
                  <a:pt x="151037" y="244556"/>
                </a:lnTo>
                <a:lnTo>
                  <a:pt x="145718" y="235376"/>
                </a:lnTo>
                <a:close/>
                <a:moveTo>
                  <a:pt x="157329" y="235376"/>
                </a:moveTo>
                <a:lnTo>
                  <a:pt x="162648" y="238416"/>
                </a:lnTo>
                <a:lnTo>
                  <a:pt x="162648" y="244556"/>
                </a:lnTo>
                <a:lnTo>
                  <a:pt x="157329" y="235376"/>
                </a:lnTo>
                <a:close/>
                <a:moveTo>
                  <a:pt x="168971" y="235376"/>
                </a:moveTo>
                <a:lnTo>
                  <a:pt x="174290" y="238416"/>
                </a:lnTo>
                <a:lnTo>
                  <a:pt x="174290" y="244556"/>
                </a:lnTo>
                <a:lnTo>
                  <a:pt x="168971" y="235376"/>
                </a:lnTo>
                <a:close/>
                <a:moveTo>
                  <a:pt x="180551" y="235376"/>
                </a:moveTo>
                <a:lnTo>
                  <a:pt x="185871" y="238416"/>
                </a:lnTo>
                <a:lnTo>
                  <a:pt x="185871" y="244556"/>
                </a:lnTo>
                <a:lnTo>
                  <a:pt x="180551" y="235376"/>
                </a:lnTo>
                <a:close/>
                <a:moveTo>
                  <a:pt x="192193" y="235376"/>
                </a:moveTo>
                <a:lnTo>
                  <a:pt x="197512" y="238416"/>
                </a:lnTo>
                <a:lnTo>
                  <a:pt x="197512" y="244556"/>
                </a:lnTo>
                <a:lnTo>
                  <a:pt x="192193" y="235376"/>
                </a:lnTo>
                <a:close/>
                <a:moveTo>
                  <a:pt x="203804" y="235346"/>
                </a:moveTo>
                <a:lnTo>
                  <a:pt x="209123" y="238416"/>
                </a:lnTo>
                <a:lnTo>
                  <a:pt x="209123" y="244556"/>
                </a:lnTo>
                <a:lnTo>
                  <a:pt x="203804" y="235346"/>
                </a:lnTo>
                <a:close/>
                <a:moveTo>
                  <a:pt x="215446" y="235376"/>
                </a:moveTo>
                <a:lnTo>
                  <a:pt x="220765" y="238416"/>
                </a:lnTo>
                <a:lnTo>
                  <a:pt x="220765" y="244556"/>
                </a:lnTo>
                <a:lnTo>
                  <a:pt x="215446" y="235376"/>
                </a:lnTo>
                <a:close/>
                <a:moveTo>
                  <a:pt x="227057" y="235376"/>
                </a:moveTo>
                <a:lnTo>
                  <a:pt x="232376" y="238416"/>
                </a:lnTo>
                <a:lnTo>
                  <a:pt x="232376" y="244556"/>
                </a:lnTo>
                <a:lnTo>
                  <a:pt x="227057" y="235376"/>
                </a:lnTo>
                <a:close/>
                <a:moveTo>
                  <a:pt x="238638" y="235376"/>
                </a:moveTo>
                <a:lnTo>
                  <a:pt x="243957" y="238416"/>
                </a:lnTo>
                <a:lnTo>
                  <a:pt x="243957" y="244556"/>
                </a:lnTo>
                <a:lnTo>
                  <a:pt x="238638" y="235376"/>
                </a:lnTo>
                <a:close/>
                <a:moveTo>
                  <a:pt x="250279" y="235376"/>
                </a:moveTo>
                <a:lnTo>
                  <a:pt x="255598" y="238416"/>
                </a:lnTo>
                <a:lnTo>
                  <a:pt x="255598" y="244556"/>
                </a:lnTo>
                <a:lnTo>
                  <a:pt x="250279" y="235376"/>
                </a:lnTo>
                <a:close/>
                <a:moveTo>
                  <a:pt x="261890" y="235346"/>
                </a:moveTo>
                <a:lnTo>
                  <a:pt x="267210" y="238416"/>
                </a:lnTo>
                <a:lnTo>
                  <a:pt x="267210" y="244556"/>
                </a:lnTo>
                <a:lnTo>
                  <a:pt x="261890" y="235346"/>
                </a:lnTo>
                <a:close/>
                <a:moveTo>
                  <a:pt x="273532" y="235346"/>
                </a:moveTo>
                <a:lnTo>
                  <a:pt x="278851" y="238416"/>
                </a:lnTo>
                <a:lnTo>
                  <a:pt x="278851" y="244556"/>
                </a:lnTo>
                <a:lnTo>
                  <a:pt x="273532" y="235346"/>
                </a:lnTo>
                <a:close/>
                <a:moveTo>
                  <a:pt x="87389" y="235437"/>
                </a:moveTo>
                <a:lnTo>
                  <a:pt x="92708" y="244647"/>
                </a:lnTo>
                <a:lnTo>
                  <a:pt x="92708" y="244647"/>
                </a:lnTo>
                <a:lnTo>
                  <a:pt x="90246" y="243188"/>
                </a:lnTo>
                <a:lnTo>
                  <a:pt x="87389" y="241607"/>
                </a:lnTo>
                <a:lnTo>
                  <a:pt x="87389" y="235437"/>
                </a:lnTo>
                <a:close/>
                <a:moveTo>
                  <a:pt x="145475" y="235437"/>
                </a:moveTo>
                <a:lnTo>
                  <a:pt x="150794" y="244647"/>
                </a:lnTo>
                <a:lnTo>
                  <a:pt x="150794" y="244647"/>
                </a:lnTo>
                <a:lnTo>
                  <a:pt x="148332" y="243188"/>
                </a:lnTo>
                <a:lnTo>
                  <a:pt x="145475" y="241607"/>
                </a:lnTo>
                <a:lnTo>
                  <a:pt x="145475" y="235437"/>
                </a:lnTo>
                <a:close/>
                <a:moveTo>
                  <a:pt x="157116" y="235437"/>
                </a:moveTo>
                <a:lnTo>
                  <a:pt x="162436" y="244647"/>
                </a:lnTo>
                <a:lnTo>
                  <a:pt x="162436" y="244647"/>
                </a:lnTo>
                <a:lnTo>
                  <a:pt x="159974" y="243188"/>
                </a:lnTo>
                <a:lnTo>
                  <a:pt x="157116" y="241607"/>
                </a:lnTo>
                <a:lnTo>
                  <a:pt x="157116" y="235437"/>
                </a:lnTo>
                <a:close/>
                <a:moveTo>
                  <a:pt x="168727" y="235437"/>
                </a:moveTo>
                <a:lnTo>
                  <a:pt x="174047" y="244647"/>
                </a:lnTo>
                <a:lnTo>
                  <a:pt x="174047" y="244647"/>
                </a:lnTo>
                <a:lnTo>
                  <a:pt x="171585" y="243188"/>
                </a:lnTo>
                <a:lnTo>
                  <a:pt x="168727" y="241607"/>
                </a:lnTo>
                <a:lnTo>
                  <a:pt x="168727" y="235437"/>
                </a:lnTo>
                <a:close/>
                <a:moveTo>
                  <a:pt x="180339" y="235437"/>
                </a:moveTo>
                <a:lnTo>
                  <a:pt x="185658" y="244647"/>
                </a:lnTo>
                <a:lnTo>
                  <a:pt x="185658" y="244647"/>
                </a:lnTo>
                <a:lnTo>
                  <a:pt x="183165" y="243188"/>
                </a:lnTo>
                <a:lnTo>
                  <a:pt x="180339" y="241607"/>
                </a:lnTo>
                <a:lnTo>
                  <a:pt x="180339" y="235437"/>
                </a:lnTo>
                <a:close/>
                <a:moveTo>
                  <a:pt x="191950" y="235437"/>
                </a:moveTo>
                <a:lnTo>
                  <a:pt x="197269" y="244647"/>
                </a:lnTo>
                <a:lnTo>
                  <a:pt x="197269" y="244647"/>
                </a:lnTo>
                <a:lnTo>
                  <a:pt x="194807" y="243188"/>
                </a:lnTo>
                <a:lnTo>
                  <a:pt x="191950" y="241607"/>
                </a:lnTo>
                <a:lnTo>
                  <a:pt x="191950" y="235437"/>
                </a:lnTo>
                <a:close/>
                <a:moveTo>
                  <a:pt x="238455" y="235437"/>
                </a:moveTo>
                <a:lnTo>
                  <a:pt x="243774" y="244647"/>
                </a:lnTo>
                <a:lnTo>
                  <a:pt x="243774" y="244647"/>
                </a:lnTo>
                <a:lnTo>
                  <a:pt x="241312" y="243188"/>
                </a:lnTo>
                <a:lnTo>
                  <a:pt x="238455" y="241607"/>
                </a:lnTo>
                <a:lnTo>
                  <a:pt x="238455" y="235437"/>
                </a:lnTo>
                <a:close/>
                <a:moveTo>
                  <a:pt x="17661" y="235437"/>
                </a:moveTo>
                <a:lnTo>
                  <a:pt x="22980" y="244647"/>
                </a:lnTo>
                <a:lnTo>
                  <a:pt x="22980" y="244647"/>
                </a:lnTo>
                <a:lnTo>
                  <a:pt x="20518" y="243188"/>
                </a:lnTo>
                <a:lnTo>
                  <a:pt x="17661" y="241607"/>
                </a:lnTo>
                <a:lnTo>
                  <a:pt x="17661" y="235437"/>
                </a:lnTo>
                <a:close/>
                <a:moveTo>
                  <a:pt x="29302" y="235437"/>
                </a:moveTo>
                <a:lnTo>
                  <a:pt x="34622" y="244647"/>
                </a:lnTo>
                <a:lnTo>
                  <a:pt x="34622" y="244647"/>
                </a:lnTo>
                <a:lnTo>
                  <a:pt x="32160" y="243188"/>
                </a:lnTo>
                <a:lnTo>
                  <a:pt x="29302" y="241607"/>
                </a:lnTo>
                <a:lnTo>
                  <a:pt x="29302" y="235437"/>
                </a:lnTo>
                <a:close/>
                <a:moveTo>
                  <a:pt x="40883" y="235437"/>
                </a:moveTo>
                <a:lnTo>
                  <a:pt x="46202" y="244647"/>
                </a:lnTo>
                <a:lnTo>
                  <a:pt x="46202" y="244647"/>
                </a:lnTo>
                <a:lnTo>
                  <a:pt x="43740" y="243188"/>
                </a:lnTo>
                <a:lnTo>
                  <a:pt x="40883" y="241607"/>
                </a:lnTo>
                <a:lnTo>
                  <a:pt x="40883" y="235437"/>
                </a:lnTo>
                <a:close/>
                <a:moveTo>
                  <a:pt x="64136" y="235437"/>
                </a:moveTo>
                <a:lnTo>
                  <a:pt x="69455" y="244647"/>
                </a:lnTo>
                <a:lnTo>
                  <a:pt x="69455" y="244647"/>
                </a:lnTo>
                <a:lnTo>
                  <a:pt x="66993" y="243188"/>
                </a:lnTo>
                <a:lnTo>
                  <a:pt x="64136" y="241607"/>
                </a:lnTo>
                <a:lnTo>
                  <a:pt x="64136" y="235437"/>
                </a:lnTo>
                <a:close/>
                <a:moveTo>
                  <a:pt x="110611" y="235437"/>
                </a:moveTo>
                <a:lnTo>
                  <a:pt x="115930" y="244647"/>
                </a:lnTo>
                <a:lnTo>
                  <a:pt x="115930" y="244647"/>
                </a:lnTo>
                <a:lnTo>
                  <a:pt x="113468" y="243188"/>
                </a:lnTo>
                <a:lnTo>
                  <a:pt x="110611" y="241607"/>
                </a:lnTo>
                <a:lnTo>
                  <a:pt x="110611" y="235437"/>
                </a:lnTo>
                <a:close/>
                <a:moveTo>
                  <a:pt x="122222" y="235437"/>
                </a:moveTo>
                <a:lnTo>
                  <a:pt x="127541" y="244647"/>
                </a:lnTo>
                <a:lnTo>
                  <a:pt x="127541" y="244647"/>
                </a:lnTo>
                <a:lnTo>
                  <a:pt x="125079" y="243188"/>
                </a:lnTo>
                <a:lnTo>
                  <a:pt x="122222" y="241607"/>
                </a:lnTo>
                <a:lnTo>
                  <a:pt x="122222" y="235437"/>
                </a:lnTo>
                <a:close/>
                <a:moveTo>
                  <a:pt x="133864" y="235437"/>
                </a:moveTo>
                <a:lnTo>
                  <a:pt x="139183" y="244647"/>
                </a:lnTo>
                <a:lnTo>
                  <a:pt x="139183" y="244647"/>
                </a:lnTo>
                <a:lnTo>
                  <a:pt x="136721" y="243188"/>
                </a:lnTo>
                <a:lnTo>
                  <a:pt x="133864" y="241607"/>
                </a:lnTo>
                <a:lnTo>
                  <a:pt x="133864" y="235437"/>
                </a:lnTo>
                <a:close/>
                <a:moveTo>
                  <a:pt x="215202" y="235437"/>
                </a:moveTo>
                <a:lnTo>
                  <a:pt x="220522" y="244647"/>
                </a:lnTo>
                <a:lnTo>
                  <a:pt x="220522" y="244647"/>
                </a:lnTo>
                <a:lnTo>
                  <a:pt x="218060" y="243188"/>
                </a:lnTo>
                <a:lnTo>
                  <a:pt x="215202" y="241607"/>
                </a:lnTo>
                <a:lnTo>
                  <a:pt x="215202" y="235437"/>
                </a:lnTo>
                <a:close/>
                <a:moveTo>
                  <a:pt x="52525" y="235437"/>
                </a:moveTo>
                <a:lnTo>
                  <a:pt x="57844" y="244647"/>
                </a:lnTo>
                <a:lnTo>
                  <a:pt x="55351" y="243188"/>
                </a:lnTo>
                <a:lnTo>
                  <a:pt x="52525" y="241607"/>
                </a:lnTo>
                <a:lnTo>
                  <a:pt x="52525" y="235437"/>
                </a:lnTo>
                <a:close/>
                <a:moveTo>
                  <a:pt x="75777" y="235437"/>
                </a:moveTo>
                <a:lnTo>
                  <a:pt x="81097" y="244647"/>
                </a:lnTo>
                <a:lnTo>
                  <a:pt x="78604" y="243188"/>
                </a:lnTo>
                <a:lnTo>
                  <a:pt x="75777" y="241607"/>
                </a:lnTo>
                <a:lnTo>
                  <a:pt x="75777" y="235437"/>
                </a:lnTo>
                <a:close/>
                <a:moveTo>
                  <a:pt x="99030" y="235437"/>
                </a:moveTo>
                <a:lnTo>
                  <a:pt x="104349" y="244647"/>
                </a:lnTo>
                <a:lnTo>
                  <a:pt x="101857" y="243188"/>
                </a:lnTo>
                <a:lnTo>
                  <a:pt x="99030" y="241607"/>
                </a:lnTo>
                <a:lnTo>
                  <a:pt x="99030" y="235437"/>
                </a:lnTo>
                <a:close/>
                <a:moveTo>
                  <a:pt x="203591" y="235437"/>
                </a:moveTo>
                <a:lnTo>
                  <a:pt x="208911" y="244647"/>
                </a:lnTo>
                <a:lnTo>
                  <a:pt x="206418" y="243188"/>
                </a:lnTo>
                <a:lnTo>
                  <a:pt x="203591" y="241607"/>
                </a:lnTo>
                <a:lnTo>
                  <a:pt x="203591" y="235437"/>
                </a:lnTo>
                <a:close/>
                <a:moveTo>
                  <a:pt x="226844" y="235437"/>
                </a:moveTo>
                <a:lnTo>
                  <a:pt x="232163" y="244647"/>
                </a:lnTo>
                <a:lnTo>
                  <a:pt x="229671" y="243188"/>
                </a:lnTo>
                <a:lnTo>
                  <a:pt x="226844" y="241607"/>
                </a:lnTo>
                <a:lnTo>
                  <a:pt x="226844" y="235437"/>
                </a:lnTo>
                <a:close/>
                <a:moveTo>
                  <a:pt x="250036" y="235437"/>
                </a:moveTo>
                <a:lnTo>
                  <a:pt x="255355" y="244647"/>
                </a:lnTo>
                <a:lnTo>
                  <a:pt x="252893" y="243188"/>
                </a:lnTo>
                <a:lnTo>
                  <a:pt x="250036" y="241607"/>
                </a:lnTo>
                <a:lnTo>
                  <a:pt x="250036" y="235437"/>
                </a:lnTo>
                <a:close/>
                <a:moveTo>
                  <a:pt x="261678" y="235437"/>
                </a:moveTo>
                <a:lnTo>
                  <a:pt x="266997" y="244647"/>
                </a:lnTo>
                <a:lnTo>
                  <a:pt x="264535" y="243218"/>
                </a:lnTo>
                <a:lnTo>
                  <a:pt x="261678" y="241607"/>
                </a:lnTo>
                <a:lnTo>
                  <a:pt x="261678" y="235437"/>
                </a:lnTo>
                <a:close/>
                <a:moveTo>
                  <a:pt x="273289" y="235437"/>
                </a:moveTo>
                <a:lnTo>
                  <a:pt x="278608" y="244647"/>
                </a:lnTo>
                <a:lnTo>
                  <a:pt x="276146" y="243218"/>
                </a:lnTo>
                <a:lnTo>
                  <a:pt x="273289" y="241607"/>
                </a:lnTo>
                <a:lnTo>
                  <a:pt x="273289" y="235437"/>
                </a:lnTo>
                <a:close/>
                <a:moveTo>
                  <a:pt x="284657" y="235498"/>
                </a:moveTo>
                <a:lnTo>
                  <a:pt x="284657" y="241638"/>
                </a:lnTo>
                <a:lnTo>
                  <a:pt x="279337" y="244677"/>
                </a:lnTo>
                <a:lnTo>
                  <a:pt x="279337" y="244677"/>
                </a:lnTo>
                <a:lnTo>
                  <a:pt x="284657" y="235498"/>
                </a:lnTo>
                <a:close/>
                <a:moveTo>
                  <a:pt x="87115" y="235498"/>
                </a:moveTo>
                <a:lnTo>
                  <a:pt x="87115" y="241638"/>
                </a:lnTo>
                <a:lnTo>
                  <a:pt x="84288" y="243279"/>
                </a:lnTo>
                <a:lnTo>
                  <a:pt x="81796" y="244677"/>
                </a:lnTo>
                <a:lnTo>
                  <a:pt x="81796" y="244677"/>
                </a:lnTo>
                <a:lnTo>
                  <a:pt x="87115" y="235498"/>
                </a:lnTo>
                <a:close/>
                <a:moveTo>
                  <a:pt x="110368" y="235498"/>
                </a:moveTo>
                <a:lnTo>
                  <a:pt x="110368" y="241638"/>
                </a:lnTo>
                <a:lnTo>
                  <a:pt x="107541" y="243279"/>
                </a:lnTo>
                <a:lnTo>
                  <a:pt x="105048" y="244677"/>
                </a:lnTo>
                <a:lnTo>
                  <a:pt x="105048" y="244677"/>
                </a:lnTo>
                <a:lnTo>
                  <a:pt x="110368" y="235498"/>
                </a:lnTo>
                <a:close/>
                <a:moveTo>
                  <a:pt x="273046" y="235498"/>
                </a:moveTo>
                <a:lnTo>
                  <a:pt x="273046" y="241638"/>
                </a:lnTo>
                <a:lnTo>
                  <a:pt x="270188" y="243279"/>
                </a:lnTo>
                <a:lnTo>
                  <a:pt x="267726" y="244677"/>
                </a:lnTo>
                <a:lnTo>
                  <a:pt x="267726" y="244677"/>
                </a:lnTo>
                <a:lnTo>
                  <a:pt x="273046" y="235498"/>
                </a:lnTo>
                <a:close/>
                <a:moveTo>
                  <a:pt x="17418" y="235437"/>
                </a:moveTo>
                <a:lnTo>
                  <a:pt x="17418" y="241607"/>
                </a:lnTo>
                <a:lnTo>
                  <a:pt x="14560" y="243218"/>
                </a:lnTo>
                <a:lnTo>
                  <a:pt x="12098" y="244677"/>
                </a:lnTo>
                <a:lnTo>
                  <a:pt x="17418" y="235437"/>
                </a:lnTo>
                <a:close/>
                <a:moveTo>
                  <a:pt x="29029" y="235498"/>
                </a:moveTo>
                <a:lnTo>
                  <a:pt x="29029" y="241638"/>
                </a:lnTo>
                <a:lnTo>
                  <a:pt x="26172" y="243279"/>
                </a:lnTo>
                <a:lnTo>
                  <a:pt x="23710" y="244677"/>
                </a:lnTo>
                <a:lnTo>
                  <a:pt x="29029" y="235498"/>
                </a:lnTo>
                <a:close/>
                <a:moveTo>
                  <a:pt x="40670" y="235498"/>
                </a:moveTo>
                <a:lnTo>
                  <a:pt x="40670" y="241638"/>
                </a:lnTo>
                <a:lnTo>
                  <a:pt x="37813" y="243279"/>
                </a:lnTo>
                <a:lnTo>
                  <a:pt x="35351" y="244677"/>
                </a:lnTo>
                <a:lnTo>
                  <a:pt x="40670" y="235498"/>
                </a:lnTo>
                <a:close/>
                <a:moveTo>
                  <a:pt x="52251" y="235498"/>
                </a:moveTo>
                <a:lnTo>
                  <a:pt x="52251" y="241638"/>
                </a:lnTo>
                <a:lnTo>
                  <a:pt x="49394" y="243279"/>
                </a:lnTo>
                <a:lnTo>
                  <a:pt x="46932" y="244677"/>
                </a:lnTo>
                <a:lnTo>
                  <a:pt x="52251" y="235498"/>
                </a:lnTo>
                <a:close/>
                <a:moveTo>
                  <a:pt x="63862" y="235498"/>
                </a:moveTo>
                <a:lnTo>
                  <a:pt x="63862" y="241638"/>
                </a:lnTo>
                <a:lnTo>
                  <a:pt x="61005" y="243279"/>
                </a:lnTo>
                <a:lnTo>
                  <a:pt x="58543" y="244677"/>
                </a:lnTo>
                <a:lnTo>
                  <a:pt x="63862" y="235498"/>
                </a:lnTo>
                <a:close/>
                <a:moveTo>
                  <a:pt x="75504" y="235498"/>
                </a:moveTo>
                <a:lnTo>
                  <a:pt x="75504" y="241638"/>
                </a:lnTo>
                <a:lnTo>
                  <a:pt x="72647" y="243279"/>
                </a:lnTo>
                <a:lnTo>
                  <a:pt x="70185" y="244677"/>
                </a:lnTo>
                <a:lnTo>
                  <a:pt x="75504" y="235498"/>
                </a:lnTo>
                <a:close/>
                <a:moveTo>
                  <a:pt x="98757" y="235498"/>
                </a:moveTo>
                <a:lnTo>
                  <a:pt x="98757" y="241638"/>
                </a:lnTo>
                <a:lnTo>
                  <a:pt x="95899" y="243279"/>
                </a:lnTo>
                <a:lnTo>
                  <a:pt x="93437" y="244677"/>
                </a:lnTo>
                <a:lnTo>
                  <a:pt x="98757" y="235498"/>
                </a:lnTo>
                <a:close/>
                <a:moveTo>
                  <a:pt x="121979" y="235498"/>
                </a:moveTo>
                <a:lnTo>
                  <a:pt x="121979" y="241638"/>
                </a:lnTo>
                <a:lnTo>
                  <a:pt x="119122" y="243279"/>
                </a:lnTo>
                <a:lnTo>
                  <a:pt x="116660" y="244677"/>
                </a:lnTo>
                <a:lnTo>
                  <a:pt x="121979" y="235498"/>
                </a:lnTo>
                <a:close/>
                <a:moveTo>
                  <a:pt x="133590" y="235498"/>
                </a:moveTo>
                <a:lnTo>
                  <a:pt x="133590" y="241638"/>
                </a:lnTo>
                <a:lnTo>
                  <a:pt x="130733" y="243279"/>
                </a:lnTo>
                <a:lnTo>
                  <a:pt x="128271" y="244677"/>
                </a:lnTo>
                <a:lnTo>
                  <a:pt x="133590" y="235498"/>
                </a:lnTo>
                <a:close/>
                <a:moveTo>
                  <a:pt x="145232" y="235498"/>
                </a:moveTo>
                <a:lnTo>
                  <a:pt x="145232" y="241638"/>
                </a:lnTo>
                <a:lnTo>
                  <a:pt x="142374" y="243279"/>
                </a:lnTo>
                <a:lnTo>
                  <a:pt x="139912" y="244677"/>
                </a:lnTo>
                <a:lnTo>
                  <a:pt x="145232" y="235498"/>
                </a:lnTo>
                <a:close/>
                <a:moveTo>
                  <a:pt x="156843" y="235498"/>
                </a:moveTo>
                <a:lnTo>
                  <a:pt x="156843" y="241638"/>
                </a:lnTo>
                <a:lnTo>
                  <a:pt x="153986" y="243279"/>
                </a:lnTo>
                <a:lnTo>
                  <a:pt x="151523" y="244677"/>
                </a:lnTo>
                <a:lnTo>
                  <a:pt x="156843" y="235498"/>
                </a:lnTo>
                <a:close/>
                <a:moveTo>
                  <a:pt x="168484" y="235498"/>
                </a:moveTo>
                <a:lnTo>
                  <a:pt x="168484" y="241638"/>
                </a:lnTo>
                <a:lnTo>
                  <a:pt x="165627" y="243279"/>
                </a:lnTo>
                <a:lnTo>
                  <a:pt x="163165" y="244677"/>
                </a:lnTo>
                <a:lnTo>
                  <a:pt x="168484" y="235498"/>
                </a:lnTo>
                <a:close/>
                <a:moveTo>
                  <a:pt x="180065" y="235498"/>
                </a:moveTo>
                <a:lnTo>
                  <a:pt x="180065" y="241638"/>
                </a:lnTo>
                <a:lnTo>
                  <a:pt x="177208" y="243279"/>
                </a:lnTo>
                <a:lnTo>
                  <a:pt x="174746" y="244677"/>
                </a:lnTo>
                <a:lnTo>
                  <a:pt x="180065" y="235498"/>
                </a:lnTo>
                <a:close/>
                <a:moveTo>
                  <a:pt x="191676" y="235498"/>
                </a:moveTo>
                <a:lnTo>
                  <a:pt x="191676" y="241638"/>
                </a:lnTo>
                <a:lnTo>
                  <a:pt x="188849" y="243279"/>
                </a:lnTo>
                <a:lnTo>
                  <a:pt x="186357" y="244677"/>
                </a:lnTo>
                <a:lnTo>
                  <a:pt x="191676" y="235498"/>
                </a:lnTo>
                <a:close/>
                <a:moveTo>
                  <a:pt x="203318" y="235498"/>
                </a:moveTo>
                <a:lnTo>
                  <a:pt x="203318" y="241638"/>
                </a:lnTo>
                <a:lnTo>
                  <a:pt x="200461" y="243279"/>
                </a:lnTo>
                <a:lnTo>
                  <a:pt x="197999" y="244677"/>
                </a:lnTo>
                <a:lnTo>
                  <a:pt x="203318" y="235498"/>
                </a:lnTo>
                <a:close/>
                <a:moveTo>
                  <a:pt x="214929" y="235498"/>
                </a:moveTo>
                <a:lnTo>
                  <a:pt x="214929" y="241638"/>
                </a:lnTo>
                <a:lnTo>
                  <a:pt x="212072" y="243279"/>
                </a:lnTo>
                <a:lnTo>
                  <a:pt x="209610" y="244677"/>
                </a:lnTo>
                <a:lnTo>
                  <a:pt x="214929" y="235498"/>
                </a:lnTo>
                <a:close/>
                <a:moveTo>
                  <a:pt x="226570" y="235498"/>
                </a:moveTo>
                <a:lnTo>
                  <a:pt x="226570" y="241638"/>
                </a:lnTo>
                <a:lnTo>
                  <a:pt x="223713" y="243279"/>
                </a:lnTo>
                <a:lnTo>
                  <a:pt x="221251" y="244677"/>
                </a:lnTo>
                <a:lnTo>
                  <a:pt x="226570" y="235498"/>
                </a:lnTo>
                <a:close/>
                <a:moveTo>
                  <a:pt x="238182" y="235498"/>
                </a:moveTo>
                <a:lnTo>
                  <a:pt x="238182" y="241638"/>
                </a:lnTo>
                <a:lnTo>
                  <a:pt x="235355" y="243279"/>
                </a:lnTo>
                <a:lnTo>
                  <a:pt x="232862" y="244677"/>
                </a:lnTo>
                <a:lnTo>
                  <a:pt x="238182" y="235498"/>
                </a:lnTo>
                <a:close/>
                <a:moveTo>
                  <a:pt x="249793" y="235498"/>
                </a:moveTo>
                <a:lnTo>
                  <a:pt x="249793" y="241638"/>
                </a:lnTo>
                <a:lnTo>
                  <a:pt x="246936" y="243279"/>
                </a:lnTo>
                <a:lnTo>
                  <a:pt x="244474" y="244677"/>
                </a:lnTo>
                <a:lnTo>
                  <a:pt x="249793" y="235498"/>
                </a:lnTo>
                <a:close/>
                <a:moveTo>
                  <a:pt x="261404" y="235498"/>
                </a:moveTo>
                <a:lnTo>
                  <a:pt x="261404" y="241638"/>
                </a:lnTo>
                <a:lnTo>
                  <a:pt x="258547" y="243279"/>
                </a:lnTo>
                <a:lnTo>
                  <a:pt x="256085" y="244677"/>
                </a:lnTo>
                <a:lnTo>
                  <a:pt x="261404" y="235498"/>
                </a:lnTo>
                <a:close/>
                <a:moveTo>
                  <a:pt x="5898" y="241820"/>
                </a:moveTo>
                <a:lnTo>
                  <a:pt x="8755" y="243461"/>
                </a:lnTo>
                <a:lnTo>
                  <a:pt x="11217" y="244890"/>
                </a:lnTo>
                <a:lnTo>
                  <a:pt x="578" y="244890"/>
                </a:lnTo>
                <a:lnTo>
                  <a:pt x="5898" y="241820"/>
                </a:lnTo>
                <a:close/>
                <a:moveTo>
                  <a:pt x="17509" y="241820"/>
                </a:moveTo>
                <a:lnTo>
                  <a:pt x="20366" y="243461"/>
                </a:lnTo>
                <a:lnTo>
                  <a:pt x="22828" y="244890"/>
                </a:lnTo>
                <a:lnTo>
                  <a:pt x="12190" y="244890"/>
                </a:lnTo>
                <a:lnTo>
                  <a:pt x="14682" y="243461"/>
                </a:lnTo>
                <a:lnTo>
                  <a:pt x="17509" y="241820"/>
                </a:lnTo>
                <a:close/>
                <a:moveTo>
                  <a:pt x="29150" y="241820"/>
                </a:moveTo>
                <a:lnTo>
                  <a:pt x="32008" y="243461"/>
                </a:lnTo>
                <a:lnTo>
                  <a:pt x="34470" y="244920"/>
                </a:lnTo>
                <a:lnTo>
                  <a:pt x="23831" y="244920"/>
                </a:lnTo>
                <a:lnTo>
                  <a:pt x="26293" y="243461"/>
                </a:lnTo>
                <a:lnTo>
                  <a:pt x="29150" y="241820"/>
                </a:lnTo>
                <a:close/>
                <a:moveTo>
                  <a:pt x="40762" y="241820"/>
                </a:moveTo>
                <a:lnTo>
                  <a:pt x="43619" y="243461"/>
                </a:lnTo>
                <a:lnTo>
                  <a:pt x="46081" y="244920"/>
                </a:lnTo>
                <a:lnTo>
                  <a:pt x="35442" y="244920"/>
                </a:lnTo>
                <a:lnTo>
                  <a:pt x="37935" y="243461"/>
                </a:lnTo>
                <a:lnTo>
                  <a:pt x="40762" y="241820"/>
                </a:lnTo>
                <a:close/>
                <a:moveTo>
                  <a:pt x="52403" y="241820"/>
                </a:moveTo>
                <a:lnTo>
                  <a:pt x="55260" y="243461"/>
                </a:lnTo>
                <a:lnTo>
                  <a:pt x="57722" y="244920"/>
                </a:lnTo>
                <a:lnTo>
                  <a:pt x="47084" y="244920"/>
                </a:lnTo>
                <a:lnTo>
                  <a:pt x="49546" y="243461"/>
                </a:lnTo>
                <a:lnTo>
                  <a:pt x="52403" y="241820"/>
                </a:lnTo>
                <a:close/>
                <a:moveTo>
                  <a:pt x="64014" y="241820"/>
                </a:moveTo>
                <a:lnTo>
                  <a:pt x="66871" y="243461"/>
                </a:lnTo>
                <a:lnTo>
                  <a:pt x="69334" y="244920"/>
                </a:lnTo>
                <a:lnTo>
                  <a:pt x="58695" y="244920"/>
                </a:lnTo>
                <a:lnTo>
                  <a:pt x="61187" y="243461"/>
                </a:lnTo>
                <a:lnTo>
                  <a:pt x="64014" y="241820"/>
                </a:lnTo>
                <a:close/>
                <a:moveTo>
                  <a:pt x="75656" y="241820"/>
                </a:moveTo>
                <a:lnTo>
                  <a:pt x="78513" y="243461"/>
                </a:lnTo>
                <a:lnTo>
                  <a:pt x="80975" y="244920"/>
                </a:lnTo>
                <a:lnTo>
                  <a:pt x="70337" y="244920"/>
                </a:lnTo>
                <a:lnTo>
                  <a:pt x="72799" y="243461"/>
                </a:lnTo>
                <a:lnTo>
                  <a:pt x="75656" y="241820"/>
                </a:lnTo>
                <a:close/>
                <a:moveTo>
                  <a:pt x="87237" y="241820"/>
                </a:moveTo>
                <a:lnTo>
                  <a:pt x="90094" y="243461"/>
                </a:lnTo>
                <a:lnTo>
                  <a:pt x="92556" y="244920"/>
                </a:lnTo>
                <a:lnTo>
                  <a:pt x="81917" y="244920"/>
                </a:lnTo>
                <a:lnTo>
                  <a:pt x="84379" y="243461"/>
                </a:lnTo>
                <a:lnTo>
                  <a:pt x="87237" y="241820"/>
                </a:lnTo>
                <a:close/>
                <a:moveTo>
                  <a:pt x="98878" y="241820"/>
                </a:moveTo>
                <a:lnTo>
                  <a:pt x="101705" y="243461"/>
                </a:lnTo>
                <a:lnTo>
                  <a:pt x="104197" y="244920"/>
                </a:lnTo>
                <a:lnTo>
                  <a:pt x="93559" y="244920"/>
                </a:lnTo>
                <a:lnTo>
                  <a:pt x="96021" y="243461"/>
                </a:lnTo>
                <a:lnTo>
                  <a:pt x="98878" y="241820"/>
                </a:lnTo>
                <a:close/>
                <a:moveTo>
                  <a:pt x="110489" y="241820"/>
                </a:moveTo>
                <a:lnTo>
                  <a:pt x="113346" y="243461"/>
                </a:lnTo>
                <a:lnTo>
                  <a:pt x="115809" y="244920"/>
                </a:lnTo>
                <a:lnTo>
                  <a:pt x="105170" y="244920"/>
                </a:lnTo>
                <a:lnTo>
                  <a:pt x="107632" y="243461"/>
                </a:lnTo>
                <a:lnTo>
                  <a:pt x="110489" y="241820"/>
                </a:lnTo>
                <a:close/>
                <a:moveTo>
                  <a:pt x="122131" y="241820"/>
                </a:moveTo>
                <a:lnTo>
                  <a:pt x="124958" y="243461"/>
                </a:lnTo>
                <a:lnTo>
                  <a:pt x="127450" y="244920"/>
                </a:lnTo>
                <a:lnTo>
                  <a:pt x="116812" y="244920"/>
                </a:lnTo>
                <a:lnTo>
                  <a:pt x="119274" y="243461"/>
                </a:lnTo>
                <a:lnTo>
                  <a:pt x="122131" y="241820"/>
                </a:lnTo>
                <a:close/>
                <a:moveTo>
                  <a:pt x="133742" y="241820"/>
                </a:moveTo>
                <a:lnTo>
                  <a:pt x="136599" y="243461"/>
                </a:lnTo>
                <a:lnTo>
                  <a:pt x="139061" y="244920"/>
                </a:lnTo>
                <a:lnTo>
                  <a:pt x="128423" y="244920"/>
                </a:lnTo>
                <a:lnTo>
                  <a:pt x="130885" y="243461"/>
                </a:lnTo>
                <a:lnTo>
                  <a:pt x="133742" y="241820"/>
                </a:lnTo>
                <a:close/>
                <a:moveTo>
                  <a:pt x="145323" y="241820"/>
                </a:moveTo>
                <a:lnTo>
                  <a:pt x="148180" y="243461"/>
                </a:lnTo>
                <a:lnTo>
                  <a:pt x="150642" y="244920"/>
                </a:lnTo>
                <a:lnTo>
                  <a:pt x="140004" y="244920"/>
                </a:lnTo>
                <a:lnTo>
                  <a:pt x="142496" y="243461"/>
                </a:lnTo>
                <a:lnTo>
                  <a:pt x="145323" y="241820"/>
                </a:lnTo>
                <a:close/>
                <a:moveTo>
                  <a:pt x="156964" y="241820"/>
                </a:moveTo>
                <a:lnTo>
                  <a:pt x="159822" y="243461"/>
                </a:lnTo>
                <a:lnTo>
                  <a:pt x="162284" y="244920"/>
                </a:lnTo>
                <a:lnTo>
                  <a:pt x="151645" y="244920"/>
                </a:lnTo>
                <a:lnTo>
                  <a:pt x="154107" y="243461"/>
                </a:lnTo>
                <a:lnTo>
                  <a:pt x="156964" y="241820"/>
                </a:lnTo>
                <a:close/>
                <a:moveTo>
                  <a:pt x="168575" y="241820"/>
                </a:moveTo>
                <a:lnTo>
                  <a:pt x="171433" y="243461"/>
                </a:lnTo>
                <a:lnTo>
                  <a:pt x="173895" y="244920"/>
                </a:lnTo>
                <a:lnTo>
                  <a:pt x="163256" y="244920"/>
                </a:lnTo>
                <a:lnTo>
                  <a:pt x="165749" y="243461"/>
                </a:lnTo>
                <a:lnTo>
                  <a:pt x="168575" y="241820"/>
                </a:lnTo>
                <a:close/>
                <a:moveTo>
                  <a:pt x="180217" y="241820"/>
                </a:moveTo>
                <a:lnTo>
                  <a:pt x="183074" y="243461"/>
                </a:lnTo>
                <a:lnTo>
                  <a:pt x="185536" y="244920"/>
                </a:lnTo>
                <a:lnTo>
                  <a:pt x="174898" y="244920"/>
                </a:lnTo>
                <a:lnTo>
                  <a:pt x="177360" y="243461"/>
                </a:lnTo>
                <a:lnTo>
                  <a:pt x="180217" y="241820"/>
                </a:lnTo>
                <a:close/>
                <a:moveTo>
                  <a:pt x="191828" y="241820"/>
                </a:moveTo>
                <a:lnTo>
                  <a:pt x="194685" y="243461"/>
                </a:lnTo>
                <a:lnTo>
                  <a:pt x="197147" y="244920"/>
                </a:lnTo>
                <a:lnTo>
                  <a:pt x="186509" y="244920"/>
                </a:lnTo>
                <a:lnTo>
                  <a:pt x="189001" y="243461"/>
                </a:lnTo>
                <a:lnTo>
                  <a:pt x="191828" y="241820"/>
                </a:lnTo>
                <a:close/>
                <a:moveTo>
                  <a:pt x="203470" y="241820"/>
                </a:moveTo>
                <a:lnTo>
                  <a:pt x="206327" y="243461"/>
                </a:lnTo>
                <a:lnTo>
                  <a:pt x="208789" y="244920"/>
                </a:lnTo>
                <a:lnTo>
                  <a:pt x="198151" y="244920"/>
                </a:lnTo>
                <a:lnTo>
                  <a:pt x="200613" y="243461"/>
                </a:lnTo>
                <a:lnTo>
                  <a:pt x="203470" y="241820"/>
                </a:lnTo>
                <a:close/>
                <a:moveTo>
                  <a:pt x="215051" y="241820"/>
                </a:moveTo>
                <a:lnTo>
                  <a:pt x="217908" y="243461"/>
                </a:lnTo>
                <a:lnTo>
                  <a:pt x="220370" y="244920"/>
                </a:lnTo>
                <a:lnTo>
                  <a:pt x="209731" y="244920"/>
                </a:lnTo>
                <a:lnTo>
                  <a:pt x="212193" y="243461"/>
                </a:lnTo>
                <a:lnTo>
                  <a:pt x="215051" y="241820"/>
                </a:lnTo>
                <a:close/>
                <a:moveTo>
                  <a:pt x="226692" y="241820"/>
                </a:moveTo>
                <a:lnTo>
                  <a:pt x="229519" y="243461"/>
                </a:lnTo>
                <a:lnTo>
                  <a:pt x="232011" y="244920"/>
                </a:lnTo>
                <a:lnTo>
                  <a:pt x="221373" y="244920"/>
                </a:lnTo>
                <a:lnTo>
                  <a:pt x="223835" y="243461"/>
                </a:lnTo>
                <a:lnTo>
                  <a:pt x="226692" y="241820"/>
                </a:lnTo>
                <a:close/>
                <a:moveTo>
                  <a:pt x="238303" y="241820"/>
                </a:moveTo>
                <a:lnTo>
                  <a:pt x="241160" y="243461"/>
                </a:lnTo>
                <a:lnTo>
                  <a:pt x="243622" y="244920"/>
                </a:lnTo>
                <a:lnTo>
                  <a:pt x="232984" y="244920"/>
                </a:lnTo>
                <a:lnTo>
                  <a:pt x="235446" y="243461"/>
                </a:lnTo>
                <a:lnTo>
                  <a:pt x="238303" y="241820"/>
                </a:lnTo>
                <a:close/>
                <a:moveTo>
                  <a:pt x="249945" y="241820"/>
                </a:moveTo>
                <a:lnTo>
                  <a:pt x="252772" y="243461"/>
                </a:lnTo>
                <a:lnTo>
                  <a:pt x="255264" y="244920"/>
                </a:lnTo>
                <a:lnTo>
                  <a:pt x="244626" y="244920"/>
                </a:lnTo>
                <a:lnTo>
                  <a:pt x="247088" y="243461"/>
                </a:lnTo>
                <a:lnTo>
                  <a:pt x="249945" y="241820"/>
                </a:lnTo>
                <a:close/>
                <a:moveTo>
                  <a:pt x="261556" y="241820"/>
                </a:moveTo>
                <a:lnTo>
                  <a:pt x="264413" y="243461"/>
                </a:lnTo>
                <a:lnTo>
                  <a:pt x="266875" y="244920"/>
                </a:lnTo>
                <a:lnTo>
                  <a:pt x="256237" y="244920"/>
                </a:lnTo>
                <a:lnTo>
                  <a:pt x="258699" y="243461"/>
                </a:lnTo>
                <a:lnTo>
                  <a:pt x="261556" y="241820"/>
                </a:lnTo>
                <a:close/>
                <a:moveTo>
                  <a:pt x="273198" y="241820"/>
                </a:moveTo>
                <a:lnTo>
                  <a:pt x="276024" y="243461"/>
                </a:lnTo>
                <a:lnTo>
                  <a:pt x="278517" y="244920"/>
                </a:lnTo>
                <a:lnTo>
                  <a:pt x="267878" y="244920"/>
                </a:lnTo>
                <a:lnTo>
                  <a:pt x="270340" y="243461"/>
                </a:lnTo>
                <a:lnTo>
                  <a:pt x="273198" y="241820"/>
                </a:lnTo>
                <a:close/>
                <a:moveTo>
                  <a:pt x="11217" y="245133"/>
                </a:moveTo>
                <a:lnTo>
                  <a:pt x="5898" y="248203"/>
                </a:lnTo>
                <a:lnTo>
                  <a:pt x="578" y="245133"/>
                </a:lnTo>
                <a:close/>
                <a:moveTo>
                  <a:pt x="22828" y="245133"/>
                </a:moveTo>
                <a:lnTo>
                  <a:pt x="17509" y="248203"/>
                </a:lnTo>
                <a:lnTo>
                  <a:pt x="12190" y="245133"/>
                </a:lnTo>
                <a:close/>
                <a:moveTo>
                  <a:pt x="34470" y="245133"/>
                </a:moveTo>
                <a:lnTo>
                  <a:pt x="29150" y="248203"/>
                </a:lnTo>
                <a:lnTo>
                  <a:pt x="23831" y="245133"/>
                </a:lnTo>
                <a:close/>
                <a:moveTo>
                  <a:pt x="46081" y="245133"/>
                </a:moveTo>
                <a:lnTo>
                  <a:pt x="40762" y="248203"/>
                </a:lnTo>
                <a:lnTo>
                  <a:pt x="35442" y="245133"/>
                </a:lnTo>
                <a:close/>
                <a:moveTo>
                  <a:pt x="57722" y="245133"/>
                </a:moveTo>
                <a:lnTo>
                  <a:pt x="52403" y="248203"/>
                </a:lnTo>
                <a:lnTo>
                  <a:pt x="47084" y="245133"/>
                </a:lnTo>
                <a:close/>
                <a:moveTo>
                  <a:pt x="69334" y="245133"/>
                </a:moveTo>
                <a:lnTo>
                  <a:pt x="64014" y="248203"/>
                </a:lnTo>
                <a:lnTo>
                  <a:pt x="58695" y="245133"/>
                </a:lnTo>
                <a:close/>
                <a:moveTo>
                  <a:pt x="80945" y="245133"/>
                </a:moveTo>
                <a:lnTo>
                  <a:pt x="75625" y="248203"/>
                </a:lnTo>
                <a:lnTo>
                  <a:pt x="70306" y="245133"/>
                </a:lnTo>
                <a:close/>
                <a:moveTo>
                  <a:pt x="92556" y="245133"/>
                </a:moveTo>
                <a:lnTo>
                  <a:pt x="87237" y="248203"/>
                </a:lnTo>
                <a:lnTo>
                  <a:pt x="81917" y="245133"/>
                </a:lnTo>
                <a:close/>
                <a:moveTo>
                  <a:pt x="104197" y="245133"/>
                </a:moveTo>
                <a:lnTo>
                  <a:pt x="98878" y="248203"/>
                </a:lnTo>
                <a:lnTo>
                  <a:pt x="93559" y="245133"/>
                </a:lnTo>
                <a:close/>
                <a:moveTo>
                  <a:pt x="115809" y="245133"/>
                </a:moveTo>
                <a:lnTo>
                  <a:pt x="110489" y="248203"/>
                </a:lnTo>
                <a:lnTo>
                  <a:pt x="105170" y="245133"/>
                </a:lnTo>
                <a:close/>
                <a:moveTo>
                  <a:pt x="127450" y="245133"/>
                </a:moveTo>
                <a:lnTo>
                  <a:pt x="122131" y="248203"/>
                </a:lnTo>
                <a:lnTo>
                  <a:pt x="116812" y="245133"/>
                </a:lnTo>
                <a:close/>
                <a:moveTo>
                  <a:pt x="139061" y="245133"/>
                </a:moveTo>
                <a:lnTo>
                  <a:pt x="133742" y="248203"/>
                </a:lnTo>
                <a:lnTo>
                  <a:pt x="128423" y="245133"/>
                </a:lnTo>
                <a:close/>
                <a:moveTo>
                  <a:pt x="150642" y="245133"/>
                </a:moveTo>
                <a:lnTo>
                  <a:pt x="145323" y="248203"/>
                </a:lnTo>
                <a:lnTo>
                  <a:pt x="140004" y="245133"/>
                </a:lnTo>
                <a:close/>
                <a:moveTo>
                  <a:pt x="162284" y="245133"/>
                </a:moveTo>
                <a:lnTo>
                  <a:pt x="156964" y="248203"/>
                </a:lnTo>
                <a:lnTo>
                  <a:pt x="151645" y="245133"/>
                </a:lnTo>
                <a:close/>
                <a:moveTo>
                  <a:pt x="173895" y="245133"/>
                </a:moveTo>
                <a:lnTo>
                  <a:pt x="168575" y="248203"/>
                </a:lnTo>
                <a:lnTo>
                  <a:pt x="163256" y="245133"/>
                </a:lnTo>
                <a:close/>
                <a:moveTo>
                  <a:pt x="185536" y="245133"/>
                </a:moveTo>
                <a:lnTo>
                  <a:pt x="180217" y="248203"/>
                </a:lnTo>
                <a:lnTo>
                  <a:pt x="174898" y="245133"/>
                </a:lnTo>
                <a:close/>
                <a:moveTo>
                  <a:pt x="197147" y="245133"/>
                </a:moveTo>
                <a:lnTo>
                  <a:pt x="191828" y="248203"/>
                </a:lnTo>
                <a:lnTo>
                  <a:pt x="186509" y="245133"/>
                </a:lnTo>
                <a:close/>
                <a:moveTo>
                  <a:pt x="208789" y="245133"/>
                </a:moveTo>
                <a:lnTo>
                  <a:pt x="203470" y="248203"/>
                </a:lnTo>
                <a:lnTo>
                  <a:pt x="198151" y="245133"/>
                </a:lnTo>
                <a:close/>
                <a:moveTo>
                  <a:pt x="220370" y="245133"/>
                </a:moveTo>
                <a:lnTo>
                  <a:pt x="215051" y="248203"/>
                </a:lnTo>
                <a:lnTo>
                  <a:pt x="209731" y="245133"/>
                </a:lnTo>
                <a:close/>
                <a:moveTo>
                  <a:pt x="232011" y="245133"/>
                </a:moveTo>
                <a:lnTo>
                  <a:pt x="226692" y="248203"/>
                </a:lnTo>
                <a:lnTo>
                  <a:pt x="221373" y="245133"/>
                </a:lnTo>
                <a:close/>
                <a:moveTo>
                  <a:pt x="243622" y="245133"/>
                </a:moveTo>
                <a:lnTo>
                  <a:pt x="238303" y="248203"/>
                </a:lnTo>
                <a:lnTo>
                  <a:pt x="232984" y="245133"/>
                </a:lnTo>
                <a:close/>
                <a:moveTo>
                  <a:pt x="255264" y="245133"/>
                </a:moveTo>
                <a:lnTo>
                  <a:pt x="249945" y="248203"/>
                </a:lnTo>
                <a:lnTo>
                  <a:pt x="244626" y="245133"/>
                </a:lnTo>
                <a:close/>
                <a:moveTo>
                  <a:pt x="266875" y="245133"/>
                </a:moveTo>
                <a:lnTo>
                  <a:pt x="261556" y="248203"/>
                </a:lnTo>
                <a:lnTo>
                  <a:pt x="256237" y="245133"/>
                </a:lnTo>
                <a:close/>
                <a:moveTo>
                  <a:pt x="278517" y="245133"/>
                </a:moveTo>
                <a:lnTo>
                  <a:pt x="273198" y="248203"/>
                </a:lnTo>
                <a:lnTo>
                  <a:pt x="267878" y="245133"/>
                </a:lnTo>
                <a:close/>
                <a:moveTo>
                  <a:pt x="11369" y="245376"/>
                </a:moveTo>
                <a:lnTo>
                  <a:pt x="6050" y="254556"/>
                </a:lnTo>
                <a:lnTo>
                  <a:pt x="6050" y="248446"/>
                </a:lnTo>
                <a:lnTo>
                  <a:pt x="11369" y="245376"/>
                </a:lnTo>
                <a:close/>
                <a:moveTo>
                  <a:pt x="22980" y="245376"/>
                </a:moveTo>
                <a:lnTo>
                  <a:pt x="17661" y="254556"/>
                </a:lnTo>
                <a:lnTo>
                  <a:pt x="17661" y="248446"/>
                </a:lnTo>
                <a:lnTo>
                  <a:pt x="22980" y="245376"/>
                </a:lnTo>
                <a:close/>
                <a:moveTo>
                  <a:pt x="34622" y="245376"/>
                </a:moveTo>
                <a:lnTo>
                  <a:pt x="29302" y="254556"/>
                </a:lnTo>
                <a:lnTo>
                  <a:pt x="29302" y="248446"/>
                </a:lnTo>
                <a:lnTo>
                  <a:pt x="34622" y="245376"/>
                </a:lnTo>
                <a:close/>
                <a:moveTo>
                  <a:pt x="46202" y="245376"/>
                </a:moveTo>
                <a:lnTo>
                  <a:pt x="40883" y="254556"/>
                </a:lnTo>
                <a:lnTo>
                  <a:pt x="40883" y="248446"/>
                </a:lnTo>
                <a:lnTo>
                  <a:pt x="46202" y="245376"/>
                </a:lnTo>
                <a:close/>
                <a:moveTo>
                  <a:pt x="57844" y="245376"/>
                </a:moveTo>
                <a:lnTo>
                  <a:pt x="52525" y="254556"/>
                </a:lnTo>
                <a:lnTo>
                  <a:pt x="52525" y="248446"/>
                </a:lnTo>
                <a:lnTo>
                  <a:pt x="57844" y="245376"/>
                </a:lnTo>
                <a:close/>
                <a:moveTo>
                  <a:pt x="69455" y="245376"/>
                </a:moveTo>
                <a:lnTo>
                  <a:pt x="64136" y="254556"/>
                </a:lnTo>
                <a:lnTo>
                  <a:pt x="64136" y="248446"/>
                </a:lnTo>
                <a:lnTo>
                  <a:pt x="69455" y="245376"/>
                </a:lnTo>
                <a:close/>
                <a:moveTo>
                  <a:pt x="81097" y="245376"/>
                </a:moveTo>
                <a:lnTo>
                  <a:pt x="75777" y="254556"/>
                </a:lnTo>
                <a:lnTo>
                  <a:pt x="75777" y="248446"/>
                </a:lnTo>
                <a:lnTo>
                  <a:pt x="81097" y="245376"/>
                </a:lnTo>
                <a:close/>
                <a:moveTo>
                  <a:pt x="92708" y="245376"/>
                </a:moveTo>
                <a:lnTo>
                  <a:pt x="87389" y="254556"/>
                </a:lnTo>
                <a:lnTo>
                  <a:pt x="87389" y="248446"/>
                </a:lnTo>
                <a:lnTo>
                  <a:pt x="92708" y="245376"/>
                </a:lnTo>
                <a:close/>
                <a:moveTo>
                  <a:pt x="104349" y="245376"/>
                </a:moveTo>
                <a:lnTo>
                  <a:pt x="99030" y="254556"/>
                </a:lnTo>
                <a:lnTo>
                  <a:pt x="99030" y="248446"/>
                </a:lnTo>
                <a:lnTo>
                  <a:pt x="104349" y="245376"/>
                </a:lnTo>
                <a:close/>
                <a:moveTo>
                  <a:pt x="115930" y="245376"/>
                </a:moveTo>
                <a:lnTo>
                  <a:pt x="110611" y="254556"/>
                </a:lnTo>
                <a:lnTo>
                  <a:pt x="110611" y="248446"/>
                </a:lnTo>
                <a:lnTo>
                  <a:pt x="115930" y="245376"/>
                </a:lnTo>
                <a:close/>
                <a:moveTo>
                  <a:pt x="127541" y="245376"/>
                </a:moveTo>
                <a:lnTo>
                  <a:pt x="122222" y="254556"/>
                </a:lnTo>
                <a:lnTo>
                  <a:pt x="122222" y="248446"/>
                </a:lnTo>
                <a:lnTo>
                  <a:pt x="127541" y="245376"/>
                </a:lnTo>
                <a:close/>
                <a:moveTo>
                  <a:pt x="139183" y="245376"/>
                </a:moveTo>
                <a:lnTo>
                  <a:pt x="133864" y="254556"/>
                </a:lnTo>
                <a:lnTo>
                  <a:pt x="133864" y="248446"/>
                </a:lnTo>
                <a:lnTo>
                  <a:pt x="139183" y="245376"/>
                </a:lnTo>
                <a:close/>
                <a:moveTo>
                  <a:pt x="150794" y="245376"/>
                </a:moveTo>
                <a:lnTo>
                  <a:pt x="145475" y="254556"/>
                </a:lnTo>
                <a:lnTo>
                  <a:pt x="145475" y="248446"/>
                </a:lnTo>
                <a:lnTo>
                  <a:pt x="150794" y="245376"/>
                </a:lnTo>
                <a:close/>
                <a:moveTo>
                  <a:pt x="162436" y="245376"/>
                </a:moveTo>
                <a:lnTo>
                  <a:pt x="157116" y="254556"/>
                </a:lnTo>
                <a:lnTo>
                  <a:pt x="157116" y="248446"/>
                </a:lnTo>
                <a:lnTo>
                  <a:pt x="162436" y="245376"/>
                </a:lnTo>
                <a:close/>
                <a:moveTo>
                  <a:pt x="174047" y="245376"/>
                </a:moveTo>
                <a:lnTo>
                  <a:pt x="168727" y="254556"/>
                </a:lnTo>
                <a:lnTo>
                  <a:pt x="168727" y="248446"/>
                </a:lnTo>
                <a:lnTo>
                  <a:pt x="174047" y="245376"/>
                </a:lnTo>
                <a:close/>
                <a:moveTo>
                  <a:pt x="185658" y="245376"/>
                </a:moveTo>
                <a:lnTo>
                  <a:pt x="180339" y="254556"/>
                </a:lnTo>
                <a:lnTo>
                  <a:pt x="180339" y="248446"/>
                </a:lnTo>
                <a:lnTo>
                  <a:pt x="185658" y="245376"/>
                </a:lnTo>
                <a:close/>
                <a:moveTo>
                  <a:pt x="197269" y="245376"/>
                </a:moveTo>
                <a:lnTo>
                  <a:pt x="191950" y="254556"/>
                </a:lnTo>
                <a:lnTo>
                  <a:pt x="191950" y="248446"/>
                </a:lnTo>
                <a:lnTo>
                  <a:pt x="197269" y="245376"/>
                </a:lnTo>
                <a:close/>
                <a:moveTo>
                  <a:pt x="208911" y="245376"/>
                </a:moveTo>
                <a:lnTo>
                  <a:pt x="203591" y="254556"/>
                </a:lnTo>
                <a:lnTo>
                  <a:pt x="203591" y="248446"/>
                </a:lnTo>
                <a:lnTo>
                  <a:pt x="208911" y="245376"/>
                </a:lnTo>
                <a:close/>
                <a:moveTo>
                  <a:pt x="220522" y="245376"/>
                </a:moveTo>
                <a:lnTo>
                  <a:pt x="215202" y="254556"/>
                </a:lnTo>
                <a:lnTo>
                  <a:pt x="215202" y="248446"/>
                </a:lnTo>
                <a:lnTo>
                  <a:pt x="220522" y="245376"/>
                </a:lnTo>
                <a:close/>
                <a:moveTo>
                  <a:pt x="232163" y="245376"/>
                </a:moveTo>
                <a:lnTo>
                  <a:pt x="226844" y="254556"/>
                </a:lnTo>
                <a:lnTo>
                  <a:pt x="226844" y="248446"/>
                </a:lnTo>
                <a:lnTo>
                  <a:pt x="232163" y="245376"/>
                </a:lnTo>
                <a:close/>
                <a:moveTo>
                  <a:pt x="243774" y="245376"/>
                </a:moveTo>
                <a:lnTo>
                  <a:pt x="238455" y="254556"/>
                </a:lnTo>
                <a:lnTo>
                  <a:pt x="238455" y="248446"/>
                </a:lnTo>
                <a:lnTo>
                  <a:pt x="243774" y="245376"/>
                </a:lnTo>
                <a:close/>
                <a:moveTo>
                  <a:pt x="255355" y="245376"/>
                </a:moveTo>
                <a:lnTo>
                  <a:pt x="250036" y="254556"/>
                </a:lnTo>
                <a:lnTo>
                  <a:pt x="250036" y="248446"/>
                </a:lnTo>
                <a:lnTo>
                  <a:pt x="255355" y="245376"/>
                </a:lnTo>
                <a:close/>
                <a:moveTo>
                  <a:pt x="266997" y="245376"/>
                </a:moveTo>
                <a:lnTo>
                  <a:pt x="261678" y="254556"/>
                </a:lnTo>
                <a:lnTo>
                  <a:pt x="261678" y="248446"/>
                </a:lnTo>
                <a:lnTo>
                  <a:pt x="266997" y="245376"/>
                </a:lnTo>
                <a:close/>
                <a:moveTo>
                  <a:pt x="278608" y="245376"/>
                </a:moveTo>
                <a:lnTo>
                  <a:pt x="273289" y="254556"/>
                </a:lnTo>
                <a:lnTo>
                  <a:pt x="273289" y="248446"/>
                </a:lnTo>
                <a:lnTo>
                  <a:pt x="278608" y="245376"/>
                </a:lnTo>
                <a:close/>
                <a:moveTo>
                  <a:pt x="457" y="245407"/>
                </a:moveTo>
                <a:lnTo>
                  <a:pt x="5776" y="248446"/>
                </a:lnTo>
                <a:lnTo>
                  <a:pt x="5776" y="254586"/>
                </a:lnTo>
                <a:lnTo>
                  <a:pt x="457" y="245407"/>
                </a:lnTo>
                <a:close/>
                <a:moveTo>
                  <a:pt x="12098" y="245407"/>
                </a:moveTo>
                <a:lnTo>
                  <a:pt x="17418" y="248446"/>
                </a:lnTo>
                <a:lnTo>
                  <a:pt x="17418" y="254586"/>
                </a:lnTo>
                <a:lnTo>
                  <a:pt x="12098" y="245407"/>
                </a:lnTo>
                <a:close/>
                <a:moveTo>
                  <a:pt x="23710" y="245407"/>
                </a:moveTo>
                <a:lnTo>
                  <a:pt x="29029" y="248446"/>
                </a:lnTo>
                <a:lnTo>
                  <a:pt x="29029" y="254586"/>
                </a:lnTo>
                <a:lnTo>
                  <a:pt x="23710" y="245407"/>
                </a:lnTo>
                <a:close/>
                <a:moveTo>
                  <a:pt x="35290" y="245407"/>
                </a:moveTo>
                <a:lnTo>
                  <a:pt x="40610" y="248446"/>
                </a:lnTo>
                <a:lnTo>
                  <a:pt x="40610" y="254586"/>
                </a:lnTo>
                <a:lnTo>
                  <a:pt x="35290" y="245407"/>
                </a:lnTo>
                <a:close/>
                <a:moveTo>
                  <a:pt x="46932" y="245407"/>
                </a:moveTo>
                <a:lnTo>
                  <a:pt x="52251" y="248446"/>
                </a:lnTo>
                <a:lnTo>
                  <a:pt x="52251" y="254586"/>
                </a:lnTo>
                <a:lnTo>
                  <a:pt x="46932" y="245407"/>
                </a:lnTo>
                <a:close/>
                <a:moveTo>
                  <a:pt x="58543" y="245407"/>
                </a:moveTo>
                <a:lnTo>
                  <a:pt x="63862" y="248446"/>
                </a:lnTo>
                <a:lnTo>
                  <a:pt x="63862" y="254586"/>
                </a:lnTo>
                <a:lnTo>
                  <a:pt x="58543" y="245407"/>
                </a:lnTo>
                <a:close/>
                <a:moveTo>
                  <a:pt x="70185" y="245407"/>
                </a:moveTo>
                <a:lnTo>
                  <a:pt x="75504" y="248446"/>
                </a:lnTo>
                <a:lnTo>
                  <a:pt x="75504" y="254586"/>
                </a:lnTo>
                <a:lnTo>
                  <a:pt x="70185" y="245407"/>
                </a:lnTo>
                <a:close/>
                <a:moveTo>
                  <a:pt x="81796" y="245407"/>
                </a:moveTo>
                <a:lnTo>
                  <a:pt x="87115" y="248446"/>
                </a:lnTo>
                <a:lnTo>
                  <a:pt x="87115" y="254586"/>
                </a:lnTo>
                <a:lnTo>
                  <a:pt x="81796" y="245407"/>
                </a:lnTo>
                <a:close/>
                <a:moveTo>
                  <a:pt x="93437" y="245407"/>
                </a:moveTo>
                <a:lnTo>
                  <a:pt x="98757" y="248446"/>
                </a:lnTo>
                <a:lnTo>
                  <a:pt x="98757" y="254586"/>
                </a:lnTo>
                <a:lnTo>
                  <a:pt x="93437" y="245407"/>
                </a:lnTo>
                <a:close/>
                <a:moveTo>
                  <a:pt x="105018" y="245407"/>
                </a:moveTo>
                <a:lnTo>
                  <a:pt x="110337" y="248446"/>
                </a:lnTo>
                <a:lnTo>
                  <a:pt x="110337" y="254586"/>
                </a:lnTo>
                <a:lnTo>
                  <a:pt x="105018" y="245407"/>
                </a:lnTo>
                <a:close/>
                <a:moveTo>
                  <a:pt x="116660" y="245407"/>
                </a:moveTo>
                <a:lnTo>
                  <a:pt x="121979" y="248446"/>
                </a:lnTo>
                <a:lnTo>
                  <a:pt x="121979" y="254586"/>
                </a:lnTo>
                <a:lnTo>
                  <a:pt x="116660" y="245407"/>
                </a:lnTo>
                <a:close/>
                <a:moveTo>
                  <a:pt x="128271" y="245407"/>
                </a:moveTo>
                <a:lnTo>
                  <a:pt x="133590" y="248446"/>
                </a:lnTo>
                <a:lnTo>
                  <a:pt x="133590" y="254586"/>
                </a:lnTo>
                <a:lnTo>
                  <a:pt x="128271" y="245407"/>
                </a:lnTo>
                <a:close/>
                <a:moveTo>
                  <a:pt x="139912" y="245407"/>
                </a:moveTo>
                <a:lnTo>
                  <a:pt x="145232" y="248446"/>
                </a:lnTo>
                <a:lnTo>
                  <a:pt x="145232" y="254586"/>
                </a:lnTo>
                <a:lnTo>
                  <a:pt x="139912" y="245407"/>
                </a:lnTo>
                <a:close/>
                <a:moveTo>
                  <a:pt x="151523" y="245407"/>
                </a:moveTo>
                <a:lnTo>
                  <a:pt x="156843" y="248446"/>
                </a:lnTo>
                <a:lnTo>
                  <a:pt x="156843" y="254586"/>
                </a:lnTo>
                <a:lnTo>
                  <a:pt x="151523" y="245407"/>
                </a:lnTo>
                <a:close/>
                <a:moveTo>
                  <a:pt x="163165" y="245407"/>
                </a:moveTo>
                <a:lnTo>
                  <a:pt x="168484" y="248446"/>
                </a:lnTo>
                <a:lnTo>
                  <a:pt x="168484" y="254586"/>
                </a:lnTo>
                <a:lnTo>
                  <a:pt x="163165" y="245407"/>
                </a:lnTo>
                <a:close/>
                <a:moveTo>
                  <a:pt x="174746" y="245407"/>
                </a:moveTo>
                <a:lnTo>
                  <a:pt x="180065" y="248446"/>
                </a:lnTo>
                <a:lnTo>
                  <a:pt x="180065" y="254586"/>
                </a:lnTo>
                <a:lnTo>
                  <a:pt x="174746" y="245407"/>
                </a:lnTo>
                <a:close/>
                <a:moveTo>
                  <a:pt x="186357" y="245407"/>
                </a:moveTo>
                <a:lnTo>
                  <a:pt x="191676" y="248446"/>
                </a:lnTo>
                <a:lnTo>
                  <a:pt x="191676" y="254586"/>
                </a:lnTo>
                <a:lnTo>
                  <a:pt x="186357" y="245407"/>
                </a:lnTo>
                <a:close/>
                <a:moveTo>
                  <a:pt x="197999" y="245407"/>
                </a:moveTo>
                <a:lnTo>
                  <a:pt x="203318" y="248446"/>
                </a:lnTo>
                <a:lnTo>
                  <a:pt x="203318" y="254586"/>
                </a:lnTo>
                <a:lnTo>
                  <a:pt x="197999" y="245407"/>
                </a:lnTo>
                <a:close/>
                <a:moveTo>
                  <a:pt x="209610" y="245407"/>
                </a:moveTo>
                <a:lnTo>
                  <a:pt x="214929" y="248446"/>
                </a:lnTo>
                <a:lnTo>
                  <a:pt x="214929" y="254586"/>
                </a:lnTo>
                <a:lnTo>
                  <a:pt x="209610" y="245407"/>
                </a:lnTo>
                <a:close/>
                <a:moveTo>
                  <a:pt x="221251" y="245407"/>
                </a:moveTo>
                <a:lnTo>
                  <a:pt x="226570" y="248446"/>
                </a:lnTo>
                <a:lnTo>
                  <a:pt x="226570" y="254586"/>
                </a:lnTo>
                <a:lnTo>
                  <a:pt x="221251" y="245407"/>
                </a:lnTo>
                <a:close/>
                <a:moveTo>
                  <a:pt x="232862" y="245407"/>
                </a:moveTo>
                <a:lnTo>
                  <a:pt x="238182" y="248446"/>
                </a:lnTo>
                <a:lnTo>
                  <a:pt x="238182" y="254586"/>
                </a:lnTo>
                <a:lnTo>
                  <a:pt x="232862" y="245407"/>
                </a:lnTo>
                <a:close/>
                <a:moveTo>
                  <a:pt x="244474" y="245407"/>
                </a:moveTo>
                <a:lnTo>
                  <a:pt x="249793" y="248446"/>
                </a:lnTo>
                <a:lnTo>
                  <a:pt x="249793" y="254586"/>
                </a:lnTo>
                <a:lnTo>
                  <a:pt x="244474" y="245407"/>
                </a:lnTo>
                <a:close/>
                <a:moveTo>
                  <a:pt x="256085" y="245407"/>
                </a:moveTo>
                <a:lnTo>
                  <a:pt x="261404" y="248446"/>
                </a:lnTo>
                <a:lnTo>
                  <a:pt x="261404" y="254586"/>
                </a:lnTo>
                <a:lnTo>
                  <a:pt x="256085" y="245407"/>
                </a:lnTo>
                <a:close/>
                <a:moveTo>
                  <a:pt x="267726" y="245407"/>
                </a:moveTo>
                <a:lnTo>
                  <a:pt x="273046" y="248477"/>
                </a:lnTo>
                <a:lnTo>
                  <a:pt x="273046" y="254647"/>
                </a:lnTo>
                <a:lnTo>
                  <a:pt x="267726" y="245407"/>
                </a:lnTo>
                <a:close/>
                <a:moveTo>
                  <a:pt x="35108" y="245498"/>
                </a:moveTo>
                <a:lnTo>
                  <a:pt x="40427" y="254708"/>
                </a:lnTo>
                <a:lnTo>
                  <a:pt x="40427" y="254708"/>
                </a:lnTo>
                <a:lnTo>
                  <a:pt x="35108" y="251668"/>
                </a:lnTo>
                <a:lnTo>
                  <a:pt x="35108" y="245498"/>
                </a:lnTo>
                <a:close/>
                <a:moveTo>
                  <a:pt x="214" y="245498"/>
                </a:moveTo>
                <a:lnTo>
                  <a:pt x="214" y="251638"/>
                </a:lnTo>
                <a:lnTo>
                  <a:pt x="5563" y="254708"/>
                </a:lnTo>
                <a:lnTo>
                  <a:pt x="5421" y="254461"/>
                </a:lnTo>
                <a:lnTo>
                  <a:pt x="5421" y="254461"/>
                </a:lnTo>
                <a:lnTo>
                  <a:pt x="426" y="251607"/>
                </a:lnTo>
                <a:cubicBezTo>
                  <a:pt x="396" y="251547"/>
                  <a:pt x="335" y="251516"/>
                  <a:pt x="335" y="251486"/>
                </a:cubicBezTo>
                <a:lnTo>
                  <a:pt x="335" y="245656"/>
                </a:lnTo>
                <a:lnTo>
                  <a:pt x="335" y="245656"/>
                </a:lnTo>
                <a:lnTo>
                  <a:pt x="244" y="245498"/>
                </a:lnTo>
                <a:close/>
                <a:moveTo>
                  <a:pt x="11855" y="245498"/>
                </a:moveTo>
                <a:lnTo>
                  <a:pt x="17174" y="254708"/>
                </a:lnTo>
                <a:lnTo>
                  <a:pt x="11855" y="251638"/>
                </a:lnTo>
                <a:lnTo>
                  <a:pt x="11855" y="245498"/>
                </a:lnTo>
                <a:close/>
                <a:moveTo>
                  <a:pt x="23497" y="245498"/>
                </a:moveTo>
                <a:lnTo>
                  <a:pt x="28816" y="254708"/>
                </a:lnTo>
                <a:lnTo>
                  <a:pt x="23497" y="251638"/>
                </a:lnTo>
                <a:lnTo>
                  <a:pt x="23497" y="245498"/>
                </a:lnTo>
                <a:close/>
                <a:moveTo>
                  <a:pt x="46689" y="245498"/>
                </a:moveTo>
                <a:lnTo>
                  <a:pt x="52008" y="254708"/>
                </a:lnTo>
                <a:lnTo>
                  <a:pt x="46689" y="251638"/>
                </a:lnTo>
                <a:lnTo>
                  <a:pt x="46689" y="245498"/>
                </a:lnTo>
                <a:close/>
                <a:moveTo>
                  <a:pt x="58330" y="245498"/>
                </a:moveTo>
                <a:lnTo>
                  <a:pt x="63650" y="254708"/>
                </a:lnTo>
                <a:lnTo>
                  <a:pt x="58330" y="251638"/>
                </a:lnTo>
                <a:lnTo>
                  <a:pt x="58330" y="245498"/>
                </a:lnTo>
                <a:close/>
                <a:moveTo>
                  <a:pt x="69941" y="245498"/>
                </a:moveTo>
                <a:lnTo>
                  <a:pt x="75261" y="254708"/>
                </a:lnTo>
                <a:lnTo>
                  <a:pt x="69941" y="251638"/>
                </a:lnTo>
                <a:lnTo>
                  <a:pt x="69941" y="245498"/>
                </a:lnTo>
                <a:close/>
                <a:moveTo>
                  <a:pt x="81583" y="245498"/>
                </a:moveTo>
                <a:lnTo>
                  <a:pt x="86902" y="254708"/>
                </a:lnTo>
                <a:lnTo>
                  <a:pt x="81583" y="251638"/>
                </a:lnTo>
                <a:lnTo>
                  <a:pt x="81583" y="245498"/>
                </a:lnTo>
                <a:close/>
                <a:moveTo>
                  <a:pt x="93194" y="245498"/>
                </a:moveTo>
                <a:lnTo>
                  <a:pt x="98513" y="254708"/>
                </a:lnTo>
                <a:lnTo>
                  <a:pt x="93194" y="251638"/>
                </a:lnTo>
                <a:lnTo>
                  <a:pt x="93194" y="245498"/>
                </a:lnTo>
                <a:close/>
                <a:moveTo>
                  <a:pt x="104836" y="245498"/>
                </a:moveTo>
                <a:lnTo>
                  <a:pt x="110155" y="254708"/>
                </a:lnTo>
                <a:lnTo>
                  <a:pt x="104836" y="251638"/>
                </a:lnTo>
                <a:lnTo>
                  <a:pt x="104836" y="245498"/>
                </a:lnTo>
                <a:close/>
                <a:moveTo>
                  <a:pt x="116416" y="245498"/>
                </a:moveTo>
                <a:lnTo>
                  <a:pt x="121736" y="254708"/>
                </a:lnTo>
                <a:lnTo>
                  <a:pt x="116416" y="251638"/>
                </a:lnTo>
                <a:lnTo>
                  <a:pt x="116416" y="245498"/>
                </a:lnTo>
                <a:close/>
                <a:moveTo>
                  <a:pt x="128058" y="245498"/>
                </a:moveTo>
                <a:lnTo>
                  <a:pt x="133377" y="254708"/>
                </a:lnTo>
                <a:lnTo>
                  <a:pt x="128058" y="251638"/>
                </a:lnTo>
                <a:lnTo>
                  <a:pt x="128058" y="245498"/>
                </a:lnTo>
                <a:close/>
                <a:moveTo>
                  <a:pt x="139669" y="245498"/>
                </a:moveTo>
                <a:lnTo>
                  <a:pt x="144988" y="254708"/>
                </a:lnTo>
                <a:lnTo>
                  <a:pt x="139669" y="251638"/>
                </a:lnTo>
                <a:lnTo>
                  <a:pt x="139669" y="245498"/>
                </a:lnTo>
                <a:close/>
                <a:moveTo>
                  <a:pt x="151311" y="245498"/>
                </a:moveTo>
                <a:lnTo>
                  <a:pt x="156630" y="254708"/>
                </a:lnTo>
                <a:lnTo>
                  <a:pt x="151311" y="251638"/>
                </a:lnTo>
                <a:lnTo>
                  <a:pt x="151311" y="245498"/>
                </a:lnTo>
                <a:close/>
                <a:moveTo>
                  <a:pt x="162922" y="245498"/>
                </a:moveTo>
                <a:lnTo>
                  <a:pt x="168241" y="254708"/>
                </a:lnTo>
                <a:lnTo>
                  <a:pt x="162922" y="251638"/>
                </a:lnTo>
                <a:lnTo>
                  <a:pt x="162922" y="245498"/>
                </a:lnTo>
                <a:close/>
                <a:moveTo>
                  <a:pt x="174503" y="245498"/>
                </a:moveTo>
                <a:lnTo>
                  <a:pt x="179822" y="254708"/>
                </a:lnTo>
                <a:lnTo>
                  <a:pt x="174503" y="251638"/>
                </a:lnTo>
                <a:lnTo>
                  <a:pt x="174503" y="245498"/>
                </a:lnTo>
                <a:close/>
                <a:moveTo>
                  <a:pt x="186144" y="245498"/>
                </a:moveTo>
                <a:lnTo>
                  <a:pt x="191463" y="254708"/>
                </a:lnTo>
                <a:lnTo>
                  <a:pt x="186144" y="251638"/>
                </a:lnTo>
                <a:lnTo>
                  <a:pt x="186144" y="245498"/>
                </a:lnTo>
                <a:close/>
                <a:moveTo>
                  <a:pt x="197755" y="245498"/>
                </a:moveTo>
                <a:lnTo>
                  <a:pt x="203075" y="254708"/>
                </a:lnTo>
                <a:lnTo>
                  <a:pt x="197755" y="251638"/>
                </a:lnTo>
                <a:lnTo>
                  <a:pt x="197755" y="245498"/>
                </a:lnTo>
                <a:close/>
                <a:moveTo>
                  <a:pt x="209397" y="245498"/>
                </a:moveTo>
                <a:lnTo>
                  <a:pt x="214716" y="254708"/>
                </a:lnTo>
                <a:lnTo>
                  <a:pt x="209397" y="251638"/>
                </a:lnTo>
                <a:lnTo>
                  <a:pt x="209397" y="245498"/>
                </a:lnTo>
                <a:close/>
                <a:moveTo>
                  <a:pt x="221008" y="245498"/>
                </a:moveTo>
                <a:lnTo>
                  <a:pt x="226327" y="254708"/>
                </a:lnTo>
                <a:lnTo>
                  <a:pt x="221008" y="251638"/>
                </a:lnTo>
                <a:lnTo>
                  <a:pt x="221008" y="245498"/>
                </a:lnTo>
                <a:close/>
                <a:moveTo>
                  <a:pt x="232650" y="245498"/>
                </a:moveTo>
                <a:lnTo>
                  <a:pt x="237969" y="254708"/>
                </a:lnTo>
                <a:lnTo>
                  <a:pt x="232650" y="251638"/>
                </a:lnTo>
                <a:lnTo>
                  <a:pt x="232650" y="245498"/>
                </a:lnTo>
                <a:close/>
                <a:moveTo>
                  <a:pt x="244230" y="245498"/>
                </a:moveTo>
                <a:lnTo>
                  <a:pt x="249550" y="254708"/>
                </a:lnTo>
                <a:lnTo>
                  <a:pt x="244230" y="251638"/>
                </a:lnTo>
                <a:lnTo>
                  <a:pt x="244230" y="245498"/>
                </a:lnTo>
                <a:close/>
                <a:moveTo>
                  <a:pt x="255872" y="245498"/>
                </a:moveTo>
                <a:lnTo>
                  <a:pt x="261191" y="254708"/>
                </a:lnTo>
                <a:lnTo>
                  <a:pt x="255872" y="251638"/>
                </a:lnTo>
                <a:lnTo>
                  <a:pt x="255872" y="245498"/>
                </a:lnTo>
                <a:close/>
                <a:moveTo>
                  <a:pt x="267483" y="245498"/>
                </a:moveTo>
                <a:lnTo>
                  <a:pt x="272802" y="254708"/>
                </a:lnTo>
                <a:lnTo>
                  <a:pt x="267483" y="251668"/>
                </a:lnTo>
                <a:lnTo>
                  <a:pt x="267483" y="245498"/>
                </a:lnTo>
                <a:close/>
                <a:moveTo>
                  <a:pt x="278851" y="245559"/>
                </a:moveTo>
                <a:lnTo>
                  <a:pt x="278851" y="251668"/>
                </a:lnTo>
                <a:lnTo>
                  <a:pt x="273532" y="254738"/>
                </a:lnTo>
                <a:lnTo>
                  <a:pt x="273532" y="254738"/>
                </a:lnTo>
                <a:lnTo>
                  <a:pt x="278851" y="245559"/>
                </a:lnTo>
                <a:close/>
                <a:moveTo>
                  <a:pt x="232376" y="245498"/>
                </a:moveTo>
                <a:lnTo>
                  <a:pt x="232376" y="251668"/>
                </a:lnTo>
                <a:lnTo>
                  <a:pt x="227057" y="254738"/>
                </a:lnTo>
                <a:lnTo>
                  <a:pt x="227057" y="254738"/>
                </a:lnTo>
                <a:lnTo>
                  <a:pt x="232376" y="245498"/>
                </a:lnTo>
                <a:close/>
                <a:moveTo>
                  <a:pt x="267210" y="245498"/>
                </a:moveTo>
                <a:lnTo>
                  <a:pt x="267210" y="251668"/>
                </a:lnTo>
                <a:lnTo>
                  <a:pt x="261890" y="254738"/>
                </a:lnTo>
                <a:lnTo>
                  <a:pt x="261890" y="254738"/>
                </a:lnTo>
                <a:lnTo>
                  <a:pt x="267210" y="245498"/>
                </a:lnTo>
                <a:close/>
                <a:moveTo>
                  <a:pt x="11582" y="245498"/>
                </a:moveTo>
                <a:lnTo>
                  <a:pt x="11582" y="251668"/>
                </a:lnTo>
                <a:lnTo>
                  <a:pt x="6262" y="254738"/>
                </a:lnTo>
                <a:lnTo>
                  <a:pt x="11582" y="245498"/>
                </a:lnTo>
                <a:close/>
                <a:moveTo>
                  <a:pt x="23223" y="245498"/>
                </a:moveTo>
                <a:lnTo>
                  <a:pt x="23223" y="251668"/>
                </a:lnTo>
                <a:lnTo>
                  <a:pt x="17904" y="254738"/>
                </a:lnTo>
                <a:lnTo>
                  <a:pt x="23223" y="245498"/>
                </a:lnTo>
                <a:close/>
                <a:moveTo>
                  <a:pt x="34834" y="245498"/>
                </a:moveTo>
                <a:lnTo>
                  <a:pt x="34834" y="251668"/>
                </a:lnTo>
                <a:lnTo>
                  <a:pt x="29515" y="254738"/>
                </a:lnTo>
                <a:lnTo>
                  <a:pt x="34834" y="245498"/>
                </a:lnTo>
                <a:close/>
                <a:moveTo>
                  <a:pt x="46446" y="245498"/>
                </a:moveTo>
                <a:lnTo>
                  <a:pt x="46446" y="251668"/>
                </a:lnTo>
                <a:lnTo>
                  <a:pt x="41126" y="254738"/>
                </a:lnTo>
                <a:lnTo>
                  <a:pt x="46446" y="245498"/>
                </a:lnTo>
                <a:close/>
                <a:moveTo>
                  <a:pt x="58057" y="245498"/>
                </a:moveTo>
                <a:lnTo>
                  <a:pt x="58057" y="251668"/>
                </a:lnTo>
                <a:lnTo>
                  <a:pt x="52737" y="254738"/>
                </a:lnTo>
                <a:lnTo>
                  <a:pt x="58057" y="245498"/>
                </a:lnTo>
                <a:close/>
                <a:moveTo>
                  <a:pt x="69698" y="245498"/>
                </a:moveTo>
                <a:lnTo>
                  <a:pt x="69698" y="251668"/>
                </a:lnTo>
                <a:lnTo>
                  <a:pt x="64379" y="254738"/>
                </a:lnTo>
                <a:lnTo>
                  <a:pt x="69698" y="245498"/>
                </a:lnTo>
                <a:close/>
                <a:moveTo>
                  <a:pt x="81309" y="245498"/>
                </a:moveTo>
                <a:lnTo>
                  <a:pt x="81309" y="251668"/>
                </a:lnTo>
                <a:lnTo>
                  <a:pt x="75990" y="254738"/>
                </a:lnTo>
                <a:lnTo>
                  <a:pt x="81309" y="245498"/>
                </a:lnTo>
                <a:close/>
                <a:moveTo>
                  <a:pt x="92951" y="245498"/>
                </a:moveTo>
                <a:lnTo>
                  <a:pt x="92951" y="251668"/>
                </a:lnTo>
                <a:lnTo>
                  <a:pt x="87632" y="254738"/>
                </a:lnTo>
                <a:lnTo>
                  <a:pt x="92951" y="245498"/>
                </a:lnTo>
                <a:close/>
                <a:moveTo>
                  <a:pt x="104562" y="245498"/>
                </a:moveTo>
                <a:lnTo>
                  <a:pt x="104562" y="251668"/>
                </a:lnTo>
                <a:lnTo>
                  <a:pt x="99243" y="254738"/>
                </a:lnTo>
                <a:lnTo>
                  <a:pt x="104562" y="245498"/>
                </a:lnTo>
                <a:close/>
                <a:moveTo>
                  <a:pt x="116143" y="245498"/>
                </a:moveTo>
                <a:lnTo>
                  <a:pt x="116143" y="251668"/>
                </a:lnTo>
                <a:lnTo>
                  <a:pt x="110824" y="254738"/>
                </a:lnTo>
                <a:lnTo>
                  <a:pt x="116143" y="245498"/>
                </a:lnTo>
                <a:close/>
                <a:moveTo>
                  <a:pt x="127784" y="245498"/>
                </a:moveTo>
                <a:lnTo>
                  <a:pt x="127784" y="251668"/>
                </a:lnTo>
                <a:lnTo>
                  <a:pt x="122465" y="254738"/>
                </a:lnTo>
                <a:lnTo>
                  <a:pt x="127784" y="245498"/>
                </a:lnTo>
                <a:close/>
                <a:moveTo>
                  <a:pt x="139396" y="245498"/>
                </a:moveTo>
                <a:lnTo>
                  <a:pt x="139396" y="251668"/>
                </a:lnTo>
                <a:lnTo>
                  <a:pt x="134076" y="254738"/>
                </a:lnTo>
                <a:lnTo>
                  <a:pt x="139396" y="245498"/>
                </a:lnTo>
                <a:close/>
                <a:moveTo>
                  <a:pt x="151037" y="245498"/>
                </a:moveTo>
                <a:lnTo>
                  <a:pt x="151037" y="251668"/>
                </a:lnTo>
                <a:lnTo>
                  <a:pt x="145718" y="254738"/>
                </a:lnTo>
                <a:lnTo>
                  <a:pt x="151037" y="245498"/>
                </a:lnTo>
                <a:close/>
                <a:moveTo>
                  <a:pt x="162648" y="245498"/>
                </a:moveTo>
                <a:lnTo>
                  <a:pt x="162648" y="251668"/>
                </a:lnTo>
                <a:lnTo>
                  <a:pt x="157329" y="254738"/>
                </a:lnTo>
                <a:lnTo>
                  <a:pt x="162648" y="245498"/>
                </a:lnTo>
                <a:close/>
                <a:moveTo>
                  <a:pt x="174290" y="245498"/>
                </a:moveTo>
                <a:lnTo>
                  <a:pt x="174290" y="251668"/>
                </a:lnTo>
                <a:lnTo>
                  <a:pt x="168971" y="254738"/>
                </a:lnTo>
                <a:lnTo>
                  <a:pt x="174290" y="245498"/>
                </a:lnTo>
                <a:close/>
                <a:moveTo>
                  <a:pt x="185871" y="245559"/>
                </a:moveTo>
                <a:lnTo>
                  <a:pt x="185871" y="251668"/>
                </a:lnTo>
                <a:lnTo>
                  <a:pt x="180551" y="254738"/>
                </a:lnTo>
                <a:lnTo>
                  <a:pt x="185871" y="245559"/>
                </a:lnTo>
                <a:close/>
                <a:moveTo>
                  <a:pt x="197512" y="245498"/>
                </a:moveTo>
                <a:lnTo>
                  <a:pt x="197512" y="251668"/>
                </a:lnTo>
                <a:lnTo>
                  <a:pt x="192193" y="254738"/>
                </a:lnTo>
                <a:lnTo>
                  <a:pt x="197512" y="245498"/>
                </a:lnTo>
                <a:close/>
                <a:moveTo>
                  <a:pt x="209123" y="245498"/>
                </a:moveTo>
                <a:lnTo>
                  <a:pt x="209123" y="251668"/>
                </a:lnTo>
                <a:lnTo>
                  <a:pt x="203804" y="254738"/>
                </a:lnTo>
                <a:lnTo>
                  <a:pt x="209123" y="245498"/>
                </a:lnTo>
                <a:close/>
                <a:moveTo>
                  <a:pt x="220765" y="245498"/>
                </a:moveTo>
                <a:lnTo>
                  <a:pt x="220765" y="251668"/>
                </a:lnTo>
                <a:lnTo>
                  <a:pt x="215446" y="254738"/>
                </a:lnTo>
                <a:lnTo>
                  <a:pt x="220765" y="245498"/>
                </a:lnTo>
                <a:close/>
                <a:moveTo>
                  <a:pt x="243957" y="245498"/>
                </a:moveTo>
                <a:lnTo>
                  <a:pt x="243957" y="251668"/>
                </a:lnTo>
                <a:lnTo>
                  <a:pt x="238638" y="254738"/>
                </a:lnTo>
                <a:lnTo>
                  <a:pt x="243957" y="245498"/>
                </a:lnTo>
                <a:close/>
                <a:moveTo>
                  <a:pt x="255598" y="245498"/>
                </a:moveTo>
                <a:lnTo>
                  <a:pt x="255598" y="251668"/>
                </a:lnTo>
                <a:lnTo>
                  <a:pt x="250279" y="254738"/>
                </a:lnTo>
                <a:lnTo>
                  <a:pt x="255598" y="245498"/>
                </a:lnTo>
                <a:close/>
                <a:moveTo>
                  <a:pt x="11703" y="251911"/>
                </a:moveTo>
                <a:lnTo>
                  <a:pt x="17023" y="254981"/>
                </a:lnTo>
                <a:lnTo>
                  <a:pt x="6384" y="254981"/>
                </a:lnTo>
                <a:lnTo>
                  <a:pt x="11703" y="251911"/>
                </a:lnTo>
                <a:close/>
                <a:moveTo>
                  <a:pt x="23345" y="251911"/>
                </a:moveTo>
                <a:lnTo>
                  <a:pt x="28664" y="254981"/>
                </a:lnTo>
                <a:lnTo>
                  <a:pt x="18026" y="254981"/>
                </a:lnTo>
                <a:lnTo>
                  <a:pt x="23345" y="251911"/>
                </a:lnTo>
                <a:close/>
                <a:moveTo>
                  <a:pt x="34956" y="251911"/>
                </a:moveTo>
                <a:lnTo>
                  <a:pt x="40275" y="254981"/>
                </a:lnTo>
                <a:lnTo>
                  <a:pt x="29637" y="254981"/>
                </a:lnTo>
                <a:lnTo>
                  <a:pt x="34956" y="251911"/>
                </a:lnTo>
                <a:close/>
                <a:moveTo>
                  <a:pt x="46598" y="251911"/>
                </a:moveTo>
                <a:lnTo>
                  <a:pt x="51886" y="254981"/>
                </a:lnTo>
                <a:lnTo>
                  <a:pt x="41248" y="254981"/>
                </a:lnTo>
                <a:lnTo>
                  <a:pt x="46598" y="251911"/>
                </a:lnTo>
                <a:close/>
                <a:moveTo>
                  <a:pt x="58209" y="251911"/>
                </a:moveTo>
                <a:lnTo>
                  <a:pt x="63528" y="254981"/>
                </a:lnTo>
                <a:lnTo>
                  <a:pt x="52889" y="254981"/>
                </a:lnTo>
                <a:lnTo>
                  <a:pt x="58209" y="251911"/>
                </a:lnTo>
                <a:close/>
                <a:moveTo>
                  <a:pt x="69850" y="251911"/>
                </a:moveTo>
                <a:lnTo>
                  <a:pt x="75169" y="254981"/>
                </a:lnTo>
                <a:lnTo>
                  <a:pt x="64531" y="254981"/>
                </a:lnTo>
                <a:lnTo>
                  <a:pt x="69850" y="251911"/>
                </a:lnTo>
                <a:close/>
                <a:moveTo>
                  <a:pt x="81431" y="251911"/>
                </a:moveTo>
                <a:lnTo>
                  <a:pt x="86750" y="254981"/>
                </a:lnTo>
                <a:lnTo>
                  <a:pt x="76112" y="254981"/>
                </a:lnTo>
                <a:lnTo>
                  <a:pt x="81431" y="251911"/>
                </a:lnTo>
                <a:close/>
                <a:moveTo>
                  <a:pt x="93042" y="251911"/>
                </a:moveTo>
                <a:lnTo>
                  <a:pt x="98361" y="254981"/>
                </a:lnTo>
                <a:lnTo>
                  <a:pt x="87723" y="254981"/>
                </a:lnTo>
                <a:lnTo>
                  <a:pt x="93042" y="251911"/>
                </a:lnTo>
                <a:close/>
                <a:moveTo>
                  <a:pt x="104684" y="251911"/>
                </a:moveTo>
                <a:lnTo>
                  <a:pt x="110003" y="254981"/>
                </a:lnTo>
                <a:lnTo>
                  <a:pt x="99364" y="254981"/>
                </a:lnTo>
                <a:lnTo>
                  <a:pt x="104684" y="251911"/>
                </a:lnTo>
                <a:close/>
                <a:moveTo>
                  <a:pt x="116295" y="251911"/>
                </a:moveTo>
                <a:lnTo>
                  <a:pt x="121614" y="254981"/>
                </a:lnTo>
                <a:lnTo>
                  <a:pt x="110976" y="254981"/>
                </a:lnTo>
                <a:lnTo>
                  <a:pt x="116295" y="251911"/>
                </a:lnTo>
                <a:close/>
                <a:moveTo>
                  <a:pt x="127936" y="251911"/>
                </a:moveTo>
                <a:lnTo>
                  <a:pt x="133256" y="254981"/>
                </a:lnTo>
                <a:lnTo>
                  <a:pt x="122617" y="254981"/>
                </a:lnTo>
                <a:lnTo>
                  <a:pt x="127936" y="251911"/>
                </a:lnTo>
                <a:close/>
                <a:moveTo>
                  <a:pt x="139548" y="251911"/>
                </a:moveTo>
                <a:lnTo>
                  <a:pt x="144867" y="254981"/>
                </a:lnTo>
                <a:lnTo>
                  <a:pt x="134228" y="254981"/>
                </a:lnTo>
                <a:lnTo>
                  <a:pt x="139548" y="251911"/>
                </a:lnTo>
                <a:close/>
                <a:moveTo>
                  <a:pt x="151159" y="251911"/>
                </a:moveTo>
                <a:lnTo>
                  <a:pt x="156478" y="254981"/>
                </a:lnTo>
                <a:lnTo>
                  <a:pt x="145840" y="254981"/>
                </a:lnTo>
                <a:lnTo>
                  <a:pt x="151159" y="251911"/>
                </a:lnTo>
                <a:close/>
                <a:moveTo>
                  <a:pt x="162770" y="251911"/>
                </a:moveTo>
                <a:lnTo>
                  <a:pt x="168089" y="254981"/>
                </a:lnTo>
                <a:lnTo>
                  <a:pt x="157451" y="254981"/>
                </a:lnTo>
                <a:lnTo>
                  <a:pt x="162770" y="251911"/>
                </a:lnTo>
                <a:close/>
                <a:moveTo>
                  <a:pt x="174411" y="251911"/>
                </a:moveTo>
                <a:lnTo>
                  <a:pt x="179731" y="254981"/>
                </a:lnTo>
                <a:lnTo>
                  <a:pt x="169092" y="254981"/>
                </a:lnTo>
                <a:lnTo>
                  <a:pt x="174411" y="251911"/>
                </a:lnTo>
                <a:close/>
                <a:moveTo>
                  <a:pt x="186023" y="251911"/>
                </a:moveTo>
                <a:lnTo>
                  <a:pt x="191342" y="254981"/>
                </a:lnTo>
                <a:lnTo>
                  <a:pt x="180703" y="254981"/>
                </a:lnTo>
                <a:lnTo>
                  <a:pt x="186023" y="251911"/>
                </a:lnTo>
                <a:close/>
                <a:moveTo>
                  <a:pt x="197634" y="251911"/>
                </a:moveTo>
                <a:lnTo>
                  <a:pt x="202953" y="254981"/>
                </a:lnTo>
                <a:lnTo>
                  <a:pt x="192315" y="254981"/>
                </a:lnTo>
                <a:lnTo>
                  <a:pt x="197634" y="251911"/>
                </a:lnTo>
                <a:close/>
                <a:moveTo>
                  <a:pt x="209245" y="251911"/>
                </a:moveTo>
                <a:lnTo>
                  <a:pt x="214564" y="254981"/>
                </a:lnTo>
                <a:lnTo>
                  <a:pt x="203926" y="254981"/>
                </a:lnTo>
                <a:lnTo>
                  <a:pt x="209245" y="251911"/>
                </a:lnTo>
                <a:close/>
                <a:moveTo>
                  <a:pt x="220856" y="251911"/>
                </a:moveTo>
                <a:lnTo>
                  <a:pt x="226175" y="254981"/>
                </a:lnTo>
                <a:lnTo>
                  <a:pt x="215537" y="254981"/>
                </a:lnTo>
                <a:lnTo>
                  <a:pt x="220856" y="251911"/>
                </a:lnTo>
                <a:close/>
                <a:moveTo>
                  <a:pt x="232498" y="251911"/>
                </a:moveTo>
                <a:lnTo>
                  <a:pt x="237817" y="254981"/>
                </a:lnTo>
                <a:lnTo>
                  <a:pt x="227178" y="254981"/>
                </a:lnTo>
                <a:lnTo>
                  <a:pt x="232498" y="251911"/>
                </a:lnTo>
                <a:close/>
                <a:moveTo>
                  <a:pt x="244109" y="251911"/>
                </a:moveTo>
                <a:lnTo>
                  <a:pt x="249428" y="254981"/>
                </a:lnTo>
                <a:lnTo>
                  <a:pt x="238790" y="254981"/>
                </a:lnTo>
                <a:lnTo>
                  <a:pt x="244109" y="251911"/>
                </a:lnTo>
                <a:close/>
                <a:moveTo>
                  <a:pt x="255750" y="251911"/>
                </a:moveTo>
                <a:lnTo>
                  <a:pt x="261070" y="254981"/>
                </a:lnTo>
                <a:lnTo>
                  <a:pt x="250431" y="254981"/>
                </a:lnTo>
                <a:lnTo>
                  <a:pt x="255750" y="251911"/>
                </a:lnTo>
                <a:close/>
                <a:moveTo>
                  <a:pt x="267362" y="251911"/>
                </a:moveTo>
                <a:lnTo>
                  <a:pt x="272681" y="254981"/>
                </a:lnTo>
                <a:lnTo>
                  <a:pt x="262042" y="254981"/>
                </a:lnTo>
                <a:lnTo>
                  <a:pt x="267362" y="251911"/>
                </a:lnTo>
                <a:close/>
                <a:moveTo>
                  <a:pt x="279003" y="251911"/>
                </a:moveTo>
                <a:lnTo>
                  <a:pt x="284322" y="254981"/>
                </a:lnTo>
                <a:lnTo>
                  <a:pt x="273684" y="254981"/>
                </a:lnTo>
                <a:lnTo>
                  <a:pt x="279003" y="251911"/>
                </a:lnTo>
                <a:close/>
                <a:moveTo>
                  <a:pt x="284292" y="255194"/>
                </a:moveTo>
                <a:lnTo>
                  <a:pt x="278973" y="258294"/>
                </a:lnTo>
                <a:lnTo>
                  <a:pt x="273653" y="255194"/>
                </a:lnTo>
                <a:close/>
                <a:moveTo>
                  <a:pt x="17023" y="255255"/>
                </a:moveTo>
                <a:lnTo>
                  <a:pt x="11703" y="258325"/>
                </a:lnTo>
                <a:lnTo>
                  <a:pt x="6384" y="255255"/>
                </a:lnTo>
                <a:close/>
                <a:moveTo>
                  <a:pt x="28664" y="255255"/>
                </a:moveTo>
                <a:lnTo>
                  <a:pt x="23345" y="258325"/>
                </a:lnTo>
                <a:lnTo>
                  <a:pt x="18026" y="255255"/>
                </a:lnTo>
                <a:close/>
                <a:moveTo>
                  <a:pt x="40275" y="255255"/>
                </a:moveTo>
                <a:lnTo>
                  <a:pt x="34956" y="258325"/>
                </a:lnTo>
                <a:lnTo>
                  <a:pt x="29637" y="255255"/>
                </a:lnTo>
                <a:close/>
                <a:moveTo>
                  <a:pt x="51886" y="255255"/>
                </a:moveTo>
                <a:lnTo>
                  <a:pt x="46567" y="258325"/>
                </a:lnTo>
                <a:lnTo>
                  <a:pt x="41248" y="255255"/>
                </a:lnTo>
                <a:close/>
                <a:moveTo>
                  <a:pt x="63528" y="255255"/>
                </a:moveTo>
                <a:lnTo>
                  <a:pt x="58209" y="258325"/>
                </a:lnTo>
                <a:lnTo>
                  <a:pt x="52889" y="255255"/>
                </a:lnTo>
                <a:close/>
                <a:moveTo>
                  <a:pt x="75109" y="255255"/>
                </a:moveTo>
                <a:lnTo>
                  <a:pt x="69789" y="258325"/>
                </a:lnTo>
                <a:lnTo>
                  <a:pt x="64470" y="255255"/>
                </a:lnTo>
                <a:close/>
                <a:moveTo>
                  <a:pt x="86750" y="255255"/>
                </a:moveTo>
                <a:lnTo>
                  <a:pt x="81431" y="258325"/>
                </a:lnTo>
                <a:lnTo>
                  <a:pt x="76112" y="255255"/>
                </a:lnTo>
                <a:close/>
                <a:moveTo>
                  <a:pt x="98361" y="255255"/>
                </a:moveTo>
                <a:lnTo>
                  <a:pt x="93042" y="258325"/>
                </a:lnTo>
                <a:lnTo>
                  <a:pt x="87723" y="255255"/>
                </a:lnTo>
                <a:close/>
                <a:moveTo>
                  <a:pt x="110003" y="255255"/>
                </a:moveTo>
                <a:lnTo>
                  <a:pt x="104684" y="258325"/>
                </a:lnTo>
                <a:lnTo>
                  <a:pt x="99364" y="255255"/>
                </a:lnTo>
                <a:close/>
                <a:moveTo>
                  <a:pt x="121614" y="255255"/>
                </a:moveTo>
                <a:lnTo>
                  <a:pt x="116295" y="258325"/>
                </a:lnTo>
                <a:lnTo>
                  <a:pt x="110976" y="255255"/>
                </a:lnTo>
                <a:close/>
                <a:moveTo>
                  <a:pt x="133256" y="255255"/>
                </a:moveTo>
                <a:lnTo>
                  <a:pt x="127936" y="258325"/>
                </a:lnTo>
                <a:lnTo>
                  <a:pt x="122617" y="255255"/>
                </a:lnTo>
                <a:close/>
                <a:moveTo>
                  <a:pt x="144836" y="255255"/>
                </a:moveTo>
                <a:lnTo>
                  <a:pt x="139517" y="258325"/>
                </a:lnTo>
                <a:lnTo>
                  <a:pt x="134198" y="255255"/>
                </a:lnTo>
                <a:close/>
                <a:moveTo>
                  <a:pt x="156478" y="255255"/>
                </a:moveTo>
                <a:lnTo>
                  <a:pt x="151159" y="258325"/>
                </a:lnTo>
                <a:lnTo>
                  <a:pt x="145840" y="255255"/>
                </a:lnTo>
                <a:close/>
                <a:moveTo>
                  <a:pt x="168089" y="255255"/>
                </a:moveTo>
                <a:lnTo>
                  <a:pt x="162770" y="258325"/>
                </a:lnTo>
                <a:lnTo>
                  <a:pt x="157451" y="255255"/>
                </a:lnTo>
                <a:close/>
                <a:moveTo>
                  <a:pt x="179731" y="255255"/>
                </a:moveTo>
                <a:lnTo>
                  <a:pt x="174411" y="258325"/>
                </a:lnTo>
                <a:lnTo>
                  <a:pt x="169092" y="255255"/>
                </a:lnTo>
                <a:close/>
                <a:moveTo>
                  <a:pt x="191342" y="255255"/>
                </a:moveTo>
                <a:lnTo>
                  <a:pt x="186023" y="258325"/>
                </a:lnTo>
                <a:lnTo>
                  <a:pt x="180703" y="255255"/>
                </a:lnTo>
                <a:close/>
                <a:moveTo>
                  <a:pt x="202953" y="255255"/>
                </a:moveTo>
                <a:lnTo>
                  <a:pt x="197634" y="258325"/>
                </a:lnTo>
                <a:lnTo>
                  <a:pt x="192315" y="255255"/>
                </a:lnTo>
                <a:close/>
                <a:moveTo>
                  <a:pt x="214564" y="255255"/>
                </a:moveTo>
                <a:lnTo>
                  <a:pt x="209245" y="258325"/>
                </a:lnTo>
                <a:lnTo>
                  <a:pt x="203926" y="255255"/>
                </a:lnTo>
                <a:close/>
                <a:moveTo>
                  <a:pt x="226175" y="255255"/>
                </a:moveTo>
                <a:lnTo>
                  <a:pt x="220856" y="258325"/>
                </a:lnTo>
                <a:lnTo>
                  <a:pt x="215537" y="255255"/>
                </a:lnTo>
                <a:close/>
                <a:moveTo>
                  <a:pt x="237817" y="255255"/>
                </a:moveTo>
                <a:lnTo>
                  <a:pt x="232498" y="258325"/>
                </a:lnTo>
                <a:lnTo>
                  <a:pt x="227178" y="255255"/>
                </a:lnTo>
                <a:close/>
                <a:moveTo>
                  <a:pt x="249428" y="255255"/>
                </a:moveTo>
                <a:lnTo>
                  <a:pt x="244109" y="258325"/>
                </a:lnTo>
                <a:lnTo>
                  <a:pt x="238790" y="255255"/>
                </a:lnTo>
                <a:close/>
                <a:moveTo>
                  <a:pt x="261070" y="255255"/>
                </a:moveTo>
                <a:lnTo>
                  <a:pt x="255750" y="258325"/>
                </a:lnTo>
                <a:lnTo>
                  <a:pt x="250431" y="255255"/>
                </a:lnTo>
                <a:close/>
                <a:moveTo>
                  <a:pt x="272681" y="255255"/>
                </a:moveTo>
                <a:lnTo>
                  <a:pt x="267362" y="258325"/>
                </a:lnTo>
                <a:lnTo>
                  <a:pt x="262042" y="255255"/>
                </a:lnTo>
                <a:close/>
                <a:moveTo>
                  <a:pt x="17174" y="255437"/>
                </a:moveTo>
                <a:lnTo>
                  <a:pt x="11855" y="264617"/>
                </a:lnTo>
                <a:lnTo>
                  <a:pt x="11855" y="258507"/>
                </a:lnTo>
                <a:lnTo>
                  <a:pt x="17174" y="255437"/>
                </a:lnTo>
                <a:close/>
                <a:moveTo>
                  <a:pt x="28816" y="255437"/>
                </a:moveTo>
                <a:lnTo>
                  <a:pt x="23497" y="264617"/>
                </a:lnTo>
                <a:lnTo>
                  <a:pt x="23497" y="258507"/>
                </a:lnTo>
                <a:lnTo>
                  <a:pt x="28816" y="255437"/>
                </a:lnTo>
                <a:close/>
                <a:moveTo>
                  <a:pt x="40427" y="255437"/>
                </a:moveTo>
                <a:lnTo>
                  <a:pt x="35108" y="264617"/>
                </a:lnTo>
                <a:lnTo>
                  <a:pt x="35108" y="258507"/>
                </a:lnTo>
                <a:lnTo>
                  <a:pt x="40427" y="255437"/>
                </a:lnTo>
                <a:close/>
                <a:moveTo>
                  <a:pt x="52008" y="255437"/>
                </a:moveTo>
                <a:lnTo>
                  <a:pt x="46689" y="264617"/>
                </a:lnTo>
                <a:lnTo>
                  <a:pt x="46689" y="258507"/>
                </a:lnTo>
                <a:lnTo>
                  <a:pt x="52008" y="255437"/>
                </a:lnTo>
                <a:close/>
                <a:moveTo>
                  <a:pt x="63650" y="255437"/>
                </a:moveTo>
                <a:lnTo>
                  <a:pt x="58330" y="264617"/>
                </a:lnTo>
                <a:lnTo>
                  <a:pt x="58330" y="258507"/>
                </a:lnTo>
                <a:lnTo>
                  <a:pt x="63650" y="255437"/>
                </a:lnTo>
                <a:close/>
                <a:moveTo>
                  <a:pt x="75261" y="255437"/>
                </a:moveTo>
                <a:lnTo>
                  <a:pt x="69941" y="264617"/>
                </a:lnTo>
                <a:lnTo>
                  <a:pt x="69941" y="258507"/>
                </a:lnTo>
                <a:lnTo>
                  <a:pt x="75261" y="255437"/>
                </a:lnTo>
                <a:close/>
                <a:moveTo>
                  <a:pt x="86902" y="255437"/>
                </a:moveTo>
                <a:lnTo>
                  <a:pt x="81583" y="264617"/>
                </a:lnTo>
                <a:lnTo>
                  <a:pt x="81583" y="258507"/>
                </a:lnTo>
                <a:lnTo>
                  <a:pt x="86902" y="255437"/>
                </a:lnTo>
                <a:close/>
                <a:moveTo>
                  <a:pt x="98513" y="255437"/>
                </a:moveTo>
                <a:lnTo>
                  <a:pt x="93194" y="264617"/>
                </a:lnTo>
                <a:lnTo>
                  <a:pt x="93194" y="258507"/>
                </a:lnTo>
                <a:lnTo>
                  <a:pt x="98513" y="255437"/>
                </a:lnTo>
                <a:close/>
                <a:moveTo>
                  <a:pt x="110155" y="255437"/>
                </a:moveTo>
                <a:lnTo>
                  <a:pt x="104836" y="264617"/>
                </a:lnTo>
                <a:lnTo>
                  <a:pt x="104836" y="258507"/>
                </a:lnTo>
                <a:lnTo>
                  <a:pt x="110155" y="255437"/>
                </a:lnTo>
                <a:close/>
                <a:moveTo>
                  <a:pt x="121736" y="255437"/>
                </a:moveTo>
                <a:lnTo>
                  <a:pt x="116416" y="264617"/>
                </a:lnTo>
                <a:lnTo>
                  <a:pt x="116416" y="258507"/>
                </a:lnTo>
                <a:lnTo>
                  <a:pt x="121736" y="255437"/>
                </a:lnTo>
                <a:close/>
                <a:moveTo>
                  <a:pt x="133377" y="255437"/>
                </a:moveTo>
                <a:lnTo>
                  <a:pt x="128058" y="264617"/>
                </a:lnTo>
                <a:lnTo>
                  <a:pt x="128058" y="258507"/>
                </a:lnTo>
                <a:lnTo>
                  <a:pt x="133377" y="255437"/>
                </a:lnTo>
                <a:close/>
                <a:moveTo>
                  <a:pt x="144988" y="255437"/>
                </a:moveTo>
                <a:lnTo>
                  <a:pt x="139669" y="264617"/>
                </a:lnTo>
                <a:lnTo>
                  <a:pt x="139669" y="258507"/>
                </a:lnTo>
                <a:lnTo>
                  <a:pt x="144988" y="255437"/>
                </a:lnTo>
                <a:close/>
                <a:moveTo>
                  <a:pt x="156630" y="255437"/>
                </a:moveTo>
                <a:lnTo>
                  <a:pt x="151311" y="264617"/>
                </a:lnTo>
                <a:lnTo>
                  <a:pt x="151311" y="258507"/>
                </a:lnTo>
                <a:lnTo>
                  <a:pt x="156630" y="255437"/>
                </a:lnTo>
                <a:close/>
                <a:moveTo>
                  <a:pt x="168241" y="255437"/>
                </a:moveTo>
                <a:lnTo>
                  <a:pt x="162922" y="264617"/>
                </a:lnTo>
                <a:lnTo>
                  <a:pt x="162922" y="258507"/>
                </a:lnTo>
                <a:lnTo>
                  <a:pt x="168241" y="255437"/>
                </a:lnTo>
                <a:close/>
                <a:moveTo>
                  <a:pt x="179822" y="255437"/>
                </a:moveTo>
                <a:lnTo>
                  <a:pt x="174503" y="264617"/>
                </a:lnTo>
                <a:lnTo>
                  <a:pt x="174503" y="258507"/>
                </a:lnTo>
                <a:lnTo>
                  <a:pt x="179822" y="255437"/>
                </a:lnTo>
                <a:close/>
                <a:moveTo>
                  <a:pt x="191463" y="255437"/>
                </a:moveTo>
                <a:lnTo>
                  <a:pt x="186144" y="264617"/>
                </a:lnTo>
                <a:lnTo>
                  <a:pt x="186144" y="258507"/>
                </a:lnTo>
                <a:lnTo>
                  <a:pt x="191463" y="255437"/>
                </a:lnTo>
                <a:close/>
                <a:moveTo>
                  <a:pt x="203075" y="255437"/>
                </a:moveTo>
                <a:lnTo>
                  <a:pt x="197755" y="264617"/>
                </a:lnTo>
                <a:lnTo>
                  <a:pt x="197755" y="258507"/>
                </a:lnTo>
                <a:lnTo>
                  <a:pt x="203075" y="255437"/>
                </a:lnTo>
                <a:close/>
                <a:moveTo>
                  <a:pt x="214716" y="255437"/>
                </a:moveTo>
                <a:lnTo>
                  <a:pt x="209397" y="264617"/>
                </a:lnTo>
                <a:lnTo>
                  <a:pt x="209397" y="258507"/>
                </a:lnTo>
                <a:lnTo>
                  <a:pt x="214716" y="255437"/>
                </a:lnTo>
                <a:close/>
                <a:moveTo>
                  <a:pt x="226327" y="255437"/>
                </a:moveTo>
                <a:lnTo>
                  <a:pt x="221008" y="264617"/>
                </a:lnTo>
                <a:lnTo>
                  <a:pt x="221008" y="258507"/>
                </a:lnTo>
                <a:lnTo>
                  <a:pt x="226327" y="255437"/>
                </a:lnTo>
                <a:close/>
                <a:moveTo>
                  <a:pt x="237969" y="255437"/>
                </a:moveTo>
                <a:lnTo>
                  <a:pt x="232650" y="264617"/>
                </a:lnTo>
                <a:lnTo>
                  <a:pt x="232650" y="258507"/>
                </a:lnTo>
                <a:lnTo>
                  <a:pt x="237969" y="255437"/>
                </a:lnTo>
                <a:close/>
                <a:moveTo>
                  <a:pt x="249550" y="255437"/>
                </a:moveTo>
                <a:lnTo>
                  <a:pt x="244230" y="264617"/>
                </a:lnTo>
                <a:lnTo>
                  <a:pt x="244230" y="258507"/>
                </a:lnTo>
                <a:lnTo>
                  <a:pt x="249550" y="255437"/>
                </a:lnTo>
                <a:close/>
                <a:moveTo>
                  <a:pt x="261191" y="255437"/>
                </a:moveTo>
                <a:lnTo>
                  <a:pt x="255872" y="264617"/>
                </a:lnTo>
                <a:lnTo>
                  <a:pt x="255872" y="258507"/>
                </a:lnTo>
                <a:lnTo>
                  <a:pt x="261191" y="255437"/>
                </a:lnTo>
                <a:close/>
                <a:moveTo>
                  <a:pt x="272802" y="255437"/>
                </a:moveTo>
                <a:lnTo>
                  <a:pt x="267483" y="264617"/>
                </a:lnTo>
                <a:lnTo>
                  <a:pt x="267483" y="258507"/>
                </a:lnTo>
                <a:lnTo>
                  <a:pt x="272802" y="255437"/>
                </a:lnTo>
                <a:close/>
                <a:moveTo>
                  <a:pt x="284444" y="255437"/>
                </a:moveTo>
                <a:lnTo>
                  <a:pt x="279125" y="264617"/>
                </a:lnTo>
                <a:lnTo>
                  <a:pt x="279125" y="258507"/>
                </a:lnTo>
                <a:lnTo>
                  <a:pt x="284444" y="255437"/>
                </a:lnTo>
                <a:close/>
                <a:moveTo>
                  <a:pt x="6262" y="255468"/>
                </a:moveTo>
                <a:lnTo>
                  <a:pt x="11582" y="258507"/>
                </a:lnTo>
                <a:lnTo>
                  <a:pt x="11582" y="264677"/>
                </a:lnTo>
                <a:lnTo>
                  <a:pt x="6262" y="255468"/>
                </a:lnTo>
                <a:close/>
                <a:moveTo>
                  <a:pt x="17904" y="255468"/>
                </a:moveTo>
                <a:lnTo>
                  <a:pt x="23223" y="258507"/>
                </a:lnTo>
                <a:lnTo>
                  <a:pt x="23223" y="264677"/>
                </a:lnTo>
                <a:lnTo>
                  <a:pt x="17904" y="255468"/>
                </a:lnTo>
                <a:close/>
                <a:moveTo>
                  <a:pt x="29515" y="255468"/>
                </a:moveTo>
                <a:lnTo>
                  <a:pt x="34834" y="258507"/>
                </a:lnTo>
                <a:lnTo>
                  <a:pt x="34834" y="264677"/>
                </a:lnTo>
                <a:lnTo>
                  <a:pt x="29515" y="255468"/>
                </a:lnTo>
                <a:close/>
                <a:moveTo>
                  <a:pt x="41126" y="255468"/>
                </a:moveTo>
                <a:lnTo>
                  <a:pt x="46446" y="258507"/>
                </a:lnTo>
                <a:lnTo>
                  <a:pt x="46446" y="264677"/>
                </a:lnTo>
                <a:lnTo>
                  <a:pt x="41126" y="255468"/>
                </a:lnTo>
                <a:close/>
                <a:moveTo>
                  <a:pt x="52737" y="255468"/>
                </a:moveTo>
                <a:lnTo>
                  <a:pt x="58057" y="258507"/>
                </a:lnTo>
                <a:lnTo>
                  <a:pt x="58057" y="264677"/>
                </a:lnTo>
                <a:lnTo>
                  <a:pt x="52737" y="255468"/>
                </a:lnTo>
                <a:close/>
                <a:moveTo>
                  <a:pt x="64379" y="255468"/>
                </a:moveTo>
                <a:lnTo>
                  <a:pt x="69698" y="258507"/>
                </a:lnTo>
                <a:lnTo>
                  <a:pt x="69698" y="264677"/>
                </a:lnTo>
                <a:lnTo>
                  <a:pt x="64379" y="255468"/>
                </a:lnTo>
                <a:close/>
                <a:moveTo>
                  <a:pt x="75990" y="255468"/>
                </a:moveTo>
                <a:lnTo>
                  <a:pt x="81309" y="258507"/>
                </a:lnTo>
                <a:lnTo>
                  <a:pt x="81309" y="264677"/>
                </a:lnTo>
                <a:lnTo>
                  <a:pt x="75990" y="255468"/>
                </a:lnTo>
                <a:close/>
                <a:moveTo>
                  <a:pt x="87632" y="255468"/>
                </a:moveTo>
                <a:lnTo>
                  <a:pt x="92951" y="258507"/>
                </a:lnTo>
                <a:lnTo>
                  <a:pt x="92951" y="264677"/>
                </a:lnTo>
                <a:lnTo>
                  <a:pt x="87632" y="255468"/>
                </a:lnTo>
                <a:close/>
                <a:moveTo>
                  <a:pt x="99243" y="255468"/>
                </a:moveTo>
                <a:lnTo>
                  <a:pt x="104562" y="258507"/>
                </a:lnTo>
                <a:lnTo>
                  <a:pt x="104562" y="264677"/>
                </a:lnTo>
                <a:lnTo>
                  <a:pt x="99243" y="255468"/>
                </a:lnTo>
                <a:close/>
                <a:moveTo>
                  <a:pt x="110824" y="255468"/>
                </a:moveTo>
                <a:lnTo>
                  <a:pt x="116143" y="258507"/>
                </a:lnTo>
                <a:lnTo>
                  <a:pt x="116143" y="264677"/>
                </a:lnTo>
                <a:lnTo>
                  <a:pt x="110824" y="255468"/>
                </a:lnTo>
                <a:close/>
                <a:moveTo>
                  <a:pt x="122465" y="255468"/>
                </a:moveTo>
                <a:lnTo>
                  <a:pt x="127784" y="258507"/>
                </a:lnTo>
                <a:lnTo>
                  <a:pt x="127784" y="264677"/>
                </a:lnTo>
                <a:lnTo>
                  <a:pt x="122465" y="255468"/>
                </a:lnTo>
                <a:close/>
                <a:moveTo>
                  <a:pt x="134076" y="255468"/>
                </a:moveTo>
                <a:lnTo>
                  <a:pt x="139396" y="258507"/>
                </a:lnTo>
                <a:lnTo>
                  <a:pt x="139396" y="264677"/>
                </a:lnTo>
                <a:lnTo>
                  <a:pt x="134076" y="255468"/>
                </a:lnTo>
                <a:close/>
                <a:moveTo>
                  <a:pt x="145718" y="255468"/>
                </a:moveTo>
                <a:lnTo>
                  <a:pt x="151037" y="258507"/>
                </a:lnTo>
                <a:lnTo>
                  <a:pt x="151037" y="264677"/>
                </a:lnTo>
                <a:lnTo>
                  <a:pt x="145718" y="255468"/>
                </a:lnTo>
                <a:close/>
                <a:moveTo>
                  <a:pt x="157329" y="255468"/>
                </a:moveTo>
                <a:lnTo>
                  <a:pt x="162648" y="258507"/>
                </a:lnTo>
                <a:lnTo>
                  <a:pt x="162648" y="264677"/>
                </a:lnTo>
                <a:lnTo>
                  <a:pt x="157329" y="255468"/>
                </a:lnTo>
                <a:close/>
                <a:moveTo>
                  <a:pt x="168971" y="255468"/>
                </a:moveTo>
                <a:lnTo>
                  <a:pt x="174290" y="258507"/>
                </a:lnTo>
                <a:lnTo>
                  <a:pt x="174290" y="264677"/>
                </a:lnTo>
                <a:lnTo>
                  <a:pt x="168971" y="255468"/>
                </a:lnTo>
                <a:close/>
                <a:moveTo>
                  <a:pt x="180551" y="255468"/>
                </a:moveTo>
                <a:lnTo>
                  <a:pt x="185871" y="258507"/>
                </a:lnTo>
                <a:lnTo>
                  <a:pt x="185871" y="264677"/>
                </a:lnTo>
                <a:lnTo>
                  <a:pt x="180551" y="255468"/>
                </a:lnTo>
                <a:close/>
                <a:moveTo>
                  <a:pt x="192193" y="255468"/>
                </a:moveTo>
                <a:lnTo>
                  <a:pt x="197512" y="258507"/>
                </a:lnTo>
                <a:lnTo>
                  <a:pt x="197512" y="264677"/>
                </a:lnTo>
                <a:lnTo>
                  <a:pt x="192193" y="255468"/>
                </a:lnTo>
                <a:close/>
                <a:moveTo>
                  <a:pt x="203804" y="255468"/>
                </a:moveTo>
                <a:lnTo>
                  <a:pt x="209123" y="258507"/>
                </a:lnTo>
                <a:lnTo>
                  <a:pt x="209123" y="264677"/>
                </a:lnTo>
                <a:lnTo>
                  <a:pt x="203804" y="255468"/>
                </a:lnTo>
                <a:close/>
                <a:moveTo>
                  <a:pt x="215446" y="255468"/>
                </a:moveTo>
                <a:lnTo>
                  <a:pt x="220765" y="258507"/>
                </a:lnTo>
                <a:lnTo>
                  <a:pt x="220765" y="264677"/>
                </a:lnTo>
                <a:lnTo>
                  <a:pt x="215446" y="255468"/>
                </a:lnTo>
                <a:close/>
                <a:moveTo>
                  <a:pt x="227057" y="255468"/>
                </a:moveTo>
                <a:lnTo>
                  <a:pt x="232376" y="258507"/>
                </a:lnTo>
                <a:lnTo>
                  <a:pt x="232376" y="264677"/>
                </a:lnTo>
                <a:lnTo>
                  <a:pt x="227057" y="255468"/>
                </a:lnTo>
                <a:close/>
                <a:moveTo>
                  <a:pt x="243941" y="264650"/>
                </a:moveTo>
                <a:lnTo>
                  <a:pt x="243957" y="264677"/>
                </a:lnTo>
                <a:lnTo>
                  <a:pt x="243957" y="264659"/>
                </a:lnTo>
                <a:lnTo>
                  <a:pt x="243957" y="264659"/>
                </a:lnTo>
                <a:lnTo>
                  <a:pt x="243941" y="264650"/>
                </a:lnTo>
                <a:close/>
                <a:moveTo>
                  <a:pt x="255584" y="264653"/>
                </a:moveTo>
                <a:lnTo>
                  <a:pt x="255598" y="264677"/>
                </a:lnTo>
                <a:lnTo>
                  <a:pt x="255598" y="264661"/>
                </a:lnTo>
                <a:lnTo>
                  <a:pt x="255598" y="264661"/>
                </a:lnTo>
                <a:lnTo>
                  <a:pt x="255584" y="264653"/>
                </a:lnTo>
                <a:close/>
                <a:moveTo>
                  <a:pt x="267194" y="264650"/>
                </a:moveTo>
                <a:lnTo>
                  <a:pt x="267210" y="264677"/>
                </a:lnTo>
                <a:lnTo>
                  <a:pt x="267210" y="264659"/>
                </a:lnTo>
                <a:lnTo>
                  <a:pt x="267194" y="264650"/>
                </a:lnTo>
                <a:close/>
                <a:moveTo>
                  <a:pt x="278837" y="264653"/>
                </a:moveTo>
                <a:lnTo>
                  <a:pt x="278851" y="264677"/>
                </a:lnTo>
                <a:lnTo>
                  <a:pt x="278851" y="264661"/>
                </a:lnTo>
                <a:lnTo>
                  <a:pt x="278851" y="264661"/>
                </a:lnTo>
                <a:lnTo>
                  <a:pt x="278837" y="264653"/>
                </a:lnTo>
                <a:close/>
                <a:moveTo>
                  <a:pt x="52798" y="261699"/>
                </a:moveTo>
                <a:lnTo>
                  <a:pt x="52662" y="261778"/>
                </a:lnTo>
                <a:lnTo>
                  <a:pt x="52662" y="261778"/>
                </a:lnTo>
                <a:lnTo>
                  <a:pt x="57844" y="264769"/>
                </a:lnTo>
                <a:lnTo>
                  <a:pt x="57844" y="264769"/>
                </a:lnTo>
                <a:lnTo>
                  <a:pt x="57705" y="264528"/>
                </a:lnTo>
                <a:lnTo>
                  <a:pt x="57705" y="264528"/>
                </a:lnTo>
                <a:lnTo>
                  <a:pt x="57705" y="264528"/>
                </a:lnTo>
                <a:lnTo>
                  <a:pt x="57705" y="264528"/>
                </a:lnTo>
                <a:lnTo>
                  <a:pt x="57705" y="264528"/>
                </a:lnTo>
                <a:lnTo>
                  <a:pt x="52798" y="261699"/>
                </a:lnTo>
                <a:close/>
                <a:moveTo>
                  <a:pt x="6050" y="255589"/>
                </a:moveTo>
                <a:lnTo>
                  <a:pt x="6050" y="261699"/>
                </a:lnTo>
                <a:lnTo>
                  <a:pt x="11369" y="264769"/>
                </a:lnTo>
                <a:lnTo>
                  <a:pt x="11245" y="264556"/>
                </a:lnTo>
                <a:lnTo>
                  <a:pt x="11245" y="264556"/>
                </a:lnTo>
                <a:lnTo>
                  <a:pt x="6232" y="261668"/>
                </a:lnTo>
                <a:cubicBezTo>
                  <a:pt x="6202" y="261638"/>
                  <a:pt x="6171" y="261577"/>
                  <a:pt x="6171" y="261547"/>
                </a:cubicBezTo>
                <a:lnTo>
                  <a:pt x="6171" y="255799"/>
                </a:lnTo>
                <a:lnTo>
                  <a:pt x="6171" y="255799"/>
                </a:lnTo>
                <a:lnTo>
                  <a:pt x="6050" y="255589"/>
                </a:lnTo>
                <a:close/>
                <a:moveTo>
                  <a:pt x="17934" y="261699"/>
                </a:moveTo>
                <a:lnTo>
                  <a:pt x="17798" y="261778"/>
                </a:lnTo>
                <a:lnTo>
                  <a:pt x="17798" y="261778"/>
                </a:lnTo>
                <a:lnTo>
                  <a:pt x="22980" y="264769"/>
                </a:lnTo>
                <a:lnTo>
                  <a:pt x="22841" y="264528"/>
                </a:lnTo>
                <a:lnTo>
                  <a:pt x="22841" y="264528"/>
                </a:lnTo>
                <a:lnTo>
                  <a:pt x="22841" y="264528"/>
                </a:lnTo>
                <a:lnTo>
                  <a:pt x="22841" y="264528"/>
                </a:lnTo>
                <a:lnTo>
                  <a:pt x="22841" y="264528"/>
                </a:lnTo>
                <a:lnTo>
                  <a:pt x="22841" y="264528"/>
                </a:lnTo>
                <a:lnTo>
                  <a:pt x="17934" y="261699"/>
                </a:lnTo>
                <a:close/>
                <a:moveTo>
                  <a:pt x="29576" y="261699"/>
                </a:moveTo>
                <a:lnTo>
                  <a:pt x="29439" y="261778"/>
                </a:lnTo>
                <a:lnTo>
                  <a:pt x="29439" y="261778"/>
                </a:lnTo>
                <a:lnTo>
                  <a:pt x="34622" y="264769"/>
                </a:lnTo>
                <a:lnTo>
                  <a:pt x="34495" y="264551"/>
                </a:lnTo>
                <a:lnTo>
                  <a:pt x="34495" y="264551"/>
                </a:lnTo>
                <a:lnTo>
                  <a:pt x="29576" y="261699"/>
                </a:lnTo>
                <a:close/>
                <a:moveTo>
                  <a:pt x="41187" y="261699"/>
                </a:moveTo>
                <a:lnTo>
                  <a:pt x="41035" y="261786"/>
                </a:lnTo>
                <a:lnTo>
                  <a:pt x="41035" y="261786"/>
                </a:lnTo>
                <a:lnTo>
                  <a:pt x="46202" y="264769"/>
                </a:lnTo>
                <a:lnTo>
                  <a:pt x="46048" y="264502"/>
                </a:lnTo>
                <a:lnTo>
                  <a:pt x="46048" y="264502"/>
                </a:lnTo>
                <a:lnTo>
                  <a:pt x="41187" y="261699"/>
                </a:lnTo>
                <a:close/>
                <a:moveTo>
                  <a:pt x="64440" y="261699"/>
                </a:moveTo>
                <a:lnTo>
                  <a:pt x="64288" y="261786"/>
                </a:lnTo>
                <a:lnTo>
                  <a:pt x="64288" y="261786"/>
                </a:lnTo>
                <a:lnTo>
                  <a:pt x="69455" y="264769"/>
                </a:lnTo>
                <a:lnTo>
                  <a:pt x="69301" y="264502"/>
                </a:lnTo>
                <a:lnTo>
                  <a:pt x="69301" y="264502"/>
                </a:lnTo>
                <a:lnTo>
                  <a:pt x="64440" y="261699"/>
                </a:lnTo>
                <a:close/>
                <a:moveTo>
                  <a:pt x="76051" y="261699"/>
                </a:moveTo>
                <a:lnTo>
                  <a:pt x="75914" y="261778"/>
                </a:lnTo>
                <a:lnTo>
                  <a:pt x="75914" y="261778"/>
                </a:lnTo>
                <a:lnTo>
                  <a:pt x="81097" y="264769"/>
                </a:lnTo>
                <a:lnTo>
                  <a:pt x="80957" y="264528"/>
                </a:lnTo>
                <a:lnTo>
                  <a:pt x="76051" y="261699"/>
                </a:lnTo>
                <a:close/>
                <a:moveTo>
                  <a:pt x="87693" y="261699"/>
                </a:moveTo>
                <a:lnTo>
                  <a:pt x="87540" y="261786"/>
                </a:lnTo>
                <a:lnTo>
                  <a:pt x="87540" y="261786"/>
                </a:lnTo>
                <a:lnTo>
                  <a:pt x="92708" y="264769"/>
                </a:lnTo>
                <a:lnTo>
                  <a:pt x="92553" y="264502"/>
                </a:lnTo>
                <a:lnTo>
                  <a:pt x="92553" y="264502"/>
                </a:lnTo>
                <a:lnTo>
                  <a:pt x="87693" y="261699"/>
                </a:lnTo>
                <a:close/>
                <a:moveTo>
                  <a:pt x="99304" y="261699"/>
                </a:moveTo>
                <a:lnTo>
                  <a:pt x="99167" y="261778"/>
                </a:lnTo>
                <a:lnTo>
                  <a:pt x="99167" y="261778"/>
                </a:lnTo>
                <a:lnTo>
                  <a:pt x="104349" y="264769"/>
                </a:lnTo>
                <a:lnTo>
                  <a:pt x="104210" y="264528"/>
                </a:lnTo>
                <a:lnTo>
                  <a:pt x="99304" y="261699"/>
                </a:lnTo>
                <a:close/>
                <a:moveTo>
                  <a:pt x="110945" y="261699"/>
                </a:moveTo>
                <a:lnTo>
                  <a:pt x="110778" y="261795"/>
                </a:lnTo>
                <a:lnTo>
                  <a:pt x="115930" y="264769"/>
                </a:lnTo>
                <a:lnTo>
                  <a:pt x="115760" y="264476"/>
                </a:lnTo>
                <a:lnTo>
                  <a:pt x="115760" y="264476"/>
                </a:lnTo>
                <a:lnTo>
                  <a:pt x="110945" y="261699"/>
                </a:lnTo>
                <a:close/>
                <a:moveTo>
                  <a:pt x="122587" y="261699"/>
                </a:moveTo>
                <a:lnTo>
                  <a:pt x="122404" y="261804"/>
                </a:lnTo>
                <a:lnTo>
                  <a:pt x="122404" y="261804"/>
                </a:lnTo>
                <a:lnTo>
                  <a:pt x="127541" y="264769"/>
                </a:lnTo>
                <a:lnTo>
                  <a:pt x="127369" y="264471"/>
                </a:lnTo>
                <a:lnTo>
                  <a:pt x="127369" y="264471"/>
                </a:lnTo>
                <a:lnTo>
                  <a:pt x="122587" y="261699"/>
                </a:lnTo>
                <a:close/>
                <a:moveTo>
                  <a:pt x="134198" y="261699"/>
                </a:moveTo>
                <a:lnTo>
                  <a:pt x="134031" y="261795"/>
                </a:lnTo>
                <a:lnTo>
                  <a:pt x="139183" y="264769"/>
                </a:lnTo>
                <a:lnTo>
                  <a:pt x="139013" y="264476"/>
                </a:lnTo>
                <a:lnTo>
                  <a:pt x="139013" y="264476"/>
                </a:lnTo>
                <a:lnTo>
                  <a:pt x="134198" y="261699"/>
                </a:lnTo>
                <a:close/>
                <a:moveTo>
                  <a:pt x="145840" y="261699"/>
                </a:moveTo>
                <a:lnTo>
                  <a:pt x="145657" y="261804"/>
                </a:lnTo>
                <a:lnTo>
                  <a:pt x="145657" y="261804"/>
                </a:lnTo>
                <a:lnTo>
                  <a:pt x="150794" y="264769"/>
                </a:lnTo>
                <a:lnTo>
                  <a:pt x="150622" y="264471"/>
                </a:lnTo>
                <a:lnTo>
                  <a:pt x="150622" y="264471"/>
                </a:lnTo>
                <a:lnTo>
                  <a:pt x="145840" y="261699"/>
                </a:lnTo>
                <a:close/>
                <a:moveTo>
                  <a:pt x="157451" y="261699"/>
                </a:moveTo>
                <a:lnTo>
                  <a:pt x="157283" y="261795"/>
                </a:lnTo>
                <a:lnTo>
                  <a:pt x="157283" y="261795"/>
                </a:lnTo>
                <a:lnTo>
                  <a:pt x="162436" y="264769"/>
                </a:lnTo>
                <a:lnTo>
                  <a:pt x="162266" y="264476"/>
                </a:lnTo>
                <a:lnTo>
                  <a:pt x="162266" y="264476"/>
                </a:lnTo>
                <a:lnTo>
                  <a:pt x="157451" y="261699"/>
                </a:lnTo>
                <a:close/>
                <a:moveTo>
                  <a:pt x="169092" y="261699"/>
                </a:moveTo>
                <a:lnTo>
                  <a:pt x="168910" y="261804"/>
                </a:lnTo>
                <a:lnTo>
                  <a:pt x="168910" y="261804"/>
                </a:lnTo>
                <a:lnTo>
                  <a:pt x="174047" y="264769"/>
                </a:lnTo>
                <a:lnTo>
                  <a:pt x="173874" y="264471"/>
                </a:lnTo>
                <a:lnTo>
                  <a:pt x="169092" y="261699"/>
                </a:lnTo>
                <a:close/>
                <a:moveTo>
                  <a:pt x="180703" y="261699"/>
                </a:moveTo>
                <a:lnTo>
                  <a:pt x="180521" y="261804"/>
                </a:lnTo>
                <a:lnTo>
                  <a:pt x="180521" y="261804"/>
                </a:lnTo>
                <a:lnTo>
                  <a:pt x="185658" y="264769"/>
                </a:lnTo>
                <a:lnTo>
                  <a:pt x="185473" y="264449"/>
                </a:lnTo>
                <a:lnTo>
                  <a:pt x="185473" y="264449"/>
                </a:lnTo>
                <a:lnTo>
                  <a:pt x="180703" y="261699"/>
                </a:lnTo>
                <a:close/>
                <a:moveTo>
                  <a:pt x="192345" y="261699"/>
                </a:moveTo>
                <a:lnTo>
                  <a:pt x="192147" y="261813"/>
                </a:lnTo>
                <a:lnTo>
                  <a:pt x="192147" y="261813"/>
                </a:lnTo>
                <a:lnTo>
                  <a:pt x="197269" y="264769"/>
                </a:lnTo>
                <a:lnTo>
                  <a:pt x="197081" y="264445"/>
                </a:lnTo>
                <a:lnTo>
                  <a:pt x="197081" y="264445"/>
                </a:lnTo>
                <a:lnTo>
                  <a:pt x="192345" y="261699"/>
                </a:lnTo>
                <a:close/>
                <a:moveTo>
                  <a:pt x="203956" y="261699"/>
                </a:moveTo>
                <a:lnTo>
                  <a:pt x="203774" y="261804"/>
                </a:lnTo>
                <a:lnTo>
                  <a:pt x="203774" y="261804"/>
                </a:lnTo>
                <a:lnTo>
                  <a:pt x="208911" y="264769"/>
                </a:lnTo>
                <a:lnTo>
                  <a:pt x="208726" y="264449"/>
                </a:lnTo>
                <a:lnTo>
                  <a:pt x="208726" y="264449"/>
                </a:lnTo>
                <a:lnTo>
                  <a:pt x="203956" y="261699"/>
                </a:lnTo>
                <a:close/>
                <a:moveTo>
                  <a:pt x="215598" y="261699"/>
                </a:moveTo>
                <a:lnTo>
                  <a:pt x="215400" y="261813"/>
                </a:lnTo>
                <a:lnTo>
                  <a:pt x="215400" y="261813"/>
                </a:lnTo>
                <a:lnTo>
                  <a:pt x="220522" y="264769"/>
                </a:lnTo>
                <a:lnTo>
                  <a:pt x="220334" y="264445"/>
                </a:lnTo>
                <a:lnTo>
                  <a:pt x="220334" y="264445"/>
                </a:lnTo>
                <a:lnTo>
                  <a:pt x="215598" y="261699"/>
                </a:lnTo>
                <a:close/>
                <a:moveTo>
                  <a:pt x="227209" y="261699"/>
                </a:moveTo>
                <a:lnTo>
                  <a:pt x="227026" y="261804"/>
                </a:lnTo>
                <a:lnTo>
                  <a:pt x="227026" y="261804"/>
                </a:lnTo>
                <a:lnTo>
                  <a:pt x="232163" y="264769"/>
                </a:lnTo>
                <a:lnTo>
                  <a:pt x="231978" y="264449"/>
                </a:lnTo>
                <a:lnTo>
                  <a:pt x="231978" y="264449"/>
                </a:lnTo>
                <a:lnTo>
                  <a:pt x="227209" y="261699"/>
                </a:lnTo>
                <a:close/>
                <a:moveTo>
                  <a:pt x="238850" y="261699"/>
                </a:moveTo>
                <a:lnTo>
                  <a:pt x="238653" y="261813"/>
                </a:lnTo>
                <a:lnTo>
                  <a:pt x="238653" y="261813"/>
                </a:lnTo>
                <a:lnTo>
                  <a:pt x="243774" y="264769"/>
                </a:lnTo>
                <a:lnTo>
                  <a:pt x="243587" y="264445"/>
                </a:lnTo>
                <a:lnTo>
                  <a:pt x="243587" y="264445"/>
                </a:lnTo>
                <a:lnTo>
                  <a:pt x="238850" y="261699"/>
                </a:lnTo>
                <a:close/>
                <a:moveTo>
                  <a:pt x="250462" y="261699"/>
                </a:moveTo>
                <a:lnTo>
                  <a:pt x="250249" y="261821"/>
                </a:lnTo>
                <a:lnTo>
                  <a:pt x="250249" y="261821"/>
                </a:lnTo>
                <a:lnTo>
                  <a:pt x="255355" y="264769"/>
                </a:lnTo>
                <a:lnTo>
                  <a:pt x="255140" y="264397"/>
                </a:lnTo>
                <a:lnTo>
                  <a:pt x="255140" y="264397"/>
                </a:lnTo>
                <a:lnTo>
                  <a:pt x="250462" y="261699"/>
                </a:lnTo>
                <a:close/>
                <a:moveTo>
                  <a:pt x="262103" y="261699"/>
                </a:moveTo>
                <a:lnTo>
                  <a:pt x="261890" y="261821"/>
                </a:lnTo>
                <a:lnTo>
                  <a:pt x="261890" y="261821"/>
                </a:lnTo>
                <a:lnTo>
                  <a:pt x="266997" y="264769"/>
                </a:lnTo>
                <a:lnTo>
                  <a:pt x="266794" y="264418"/>
                </a:lnTo>
                <a:lnTo>
                  <a:pt x="266794" y="264418"/>
                </a:lnTo>
                <a:lnTo>
                  <a:pt x="262103" y="261699"/>
                </a:lnTo>
                <a:close/>
                <a:moveTo>
                  <a:pt x="273714" y="261699"/>
                </a:moveTo>
                <a:lnTo>
                  <a:pt x="273501" y="261821"/>
                </a:lnTo>
                <a:lnTo>
                  <a:pt x="273501" y="261821"/>
                </a:lnTo>
                <a:lnTo>
                  <a:pt x="278608" y="264769"/>
                </a:lnTo>
                <a:lnTo>
                  <a:pt x="278392" y="264397"/>
                </a:lnTo>
                <a:lnTo>
                  <a:pt x="278392" y="264397"/>
                </a:lnTo>
                <a:lnTo>
                  <a:pt x="273714" y="261699"/>
                </a:lnTo>
                <a:close/>
                <a:moveTo>
                  <a:pt x="284657" y="255589"/>
                </a:moveTo>
                <a:lnTo>
                  <a:pt x="284657" y="261729"/>
                </a:lnTo>
                <a:lnTo>
                  <a:pt x="279337" y="264769"/>
                </a:lnTo>
                <a:lnTo>
                  <a:pt x="284657" y="255589"/>
                </a:lnTo>
                <a:close/>
                <a:moveTo>
                  <a:pt x="17418" y="255589"/>
                </a:moveTo>
                <a:lnTo>
                  <a:pt x="17418" y="261729"/>
                </a:lnTo>
                <a:lnTo>
                  <a:pt x="12098" y="264829"/>
                </a:lnTo>
                <a:lnTo>
                  <a:pt x="17418" y="255589"/>
                </a:lnTo>
                <a:close/>
                <a:moveTo>
                  <a:pt x="29029" y="255589"/>
                </a:moveTo>
                <a:lnTo>
                  <a:pt x="29029" y="261729"/>
                </a:lnTo>
                <a:lnTo>
                  <a:pt x="23710" y="264829"/>
                </a:lnTo>
                <a:lnTo>
                  <a:pt x="29029" y="255589"/>
                </a:lnTo>
                <a:close/>
                <a:moveTo>
                  <a:pt x="40610" y="255589"/>
                </a:moveTo>
                <a:lnTo>
                  <a:pt x="40610" y="261729"/>
                </a:lnTo>
                <a:lnTo>
                  <a:pt x="35290" y="264829"/>
                </a:lnTo>
                <a:lnTo>
                  <a:pt x="40610" y="255589"/>
                </a:lnTo>
                <a:close/>
                <a:moveTo>
                  <a:pt x="52251" y="255589"/>
                </a:moveTo>
                <a:lnTo>
                  <a:pt x="52251" y="261729"/>
                </a:lnTo>
                <a:lnTo>
                  <a:pt x="46932" y="264829"/>
                </a:lnTo>
                <a:lnTo>
                  <a:pt x="52251" y="255589"/>
                </a:lnTo>
                <a:close/>
                <a:moveTo>
                  <a:pt x="63862" y="255589"/>
                </a:moveTo>
                <a:lnTo>
                  <a:pt x="63862" y="261729"/>
                </a:lnTo>
                <a:lnTo>
                  <a:pt x="58543" y="264829"/>
                </a:lnTo>
                <a:lnTo>
                  <a:pt x="63862" y="255589"/>
                </a:lnTo>
                <a:close/>
                <a:moveTo>
                  <a:pt x="75504" y="255589"/>
                </a:moveTo>
                <a:lnTo>
                  <a:pt x="75504" y="261729"/>
                </a:lnTo>
                <a:lnTo>
                  <a:pt x="70185" y="264829"/>
                </a:lnTo>
                <a:lnTo>
                  <a:pt x="75504" y="255589"/>
                </a:lnTo>
                <a:close/>
                <a:moveTo>
                  <a:pt x="87115" y="255589"/>
                </a:moveTo>
                <a:lnTo>
                  <a:pt x="87115" y="261729"/>
                </a:lnTo>
                <a:lnTo>
                  <a:pt x="81796" y="264829"/>
                </a:lnTo>
                <a:lnTo>
                  <a:pt x="87115" y="255589"/>
                </a:lnTo>
                <a:close/>
                <a:moveTo>
                  <a:pt x="98757" y="255589"/>
                </a:moveTo>
                <a:lnTo>
                  <a:pt x="98757" y="261729"/>
                </a:lnTo>
                <a:lnTo>
                  <a:pt x="93437" y="264829"/>
                </a:lnTo>
                <a:lnTo>
                  <a:pt x="98757" y="255589"/>
                </a:lnTo>
                <a:close/>
                <a:moveTo>
                  <a:pt x="110337" y="255589"/>
                </a:moveTo>
                <a:lnTo>
                  <a:pt x="110337" y="261729"/>
                </a:lnTo>
                <a:lnTo>
                  <a:pt x="105018" y="264829"/>
                </a:lnTo>
                <a:lnTo>
                  <a:pt x="110337" y="255589"/>
                </a:lnTo>
                <a:close/>
                <a:moveTo>
                  <a:pt x="121979" y="255589"/>
                </a:moveTo>
                <a:lnTo>
                  <a:pt x="121979" y="261729"/>
                </a:lnTo>
                <a:lnTo>
                  <a:pt x="116660" y="264829"/>
                </a:lnTo>
                <a:lnTo>
                  <a:pt x="121979" y="255589"/>
                </a:lnTo>
                <a:close/>
                <a:moveTo>
                  <a:pt x="133590" y="255589"/>
                </a:moveTo>
                <a:lnTo>
                  <a:pt x="133590" y="261729"/>
                </a:lnTo>
                <a:lnTo>
                  <a:pt x="128271" y="264829"/>
                </a:lnTo>
                <a:lnTo>
                  <a:pt x="133590" y="255589"/>
                </a:lnTo>
                <a:close/>
                <a:moveTo>
                  <a:pt x="145232" y="255589"/>
                </a:moveTo>
                <a:lnTo>
                  <a:pt x="145232" y="261729"/>
                </a:lnTo>
                <a:lnTo>
                  <a:pt x="139912" y="264829"/>
                </a:lnTo>
                <a:lnTo>
                  <a:pt x="145232" y="255589"/>
                </a:lnTo>
                <a:close/>
                <a:moveTo>
                  <a:pt x="156843" y="255589"/>
                </a:moveTo>
                <a:lnTo>
                  <a:pt x="156843" y="261729"/>
                </a:lnTo>
                <a:lnTo>
                  <a:pt x="151523" y="264829"/>
                </a:lnTo>
                <a:lnTo>
                  <a:pt x="156843" y="255589"/>
                </a:lnTo>
                <a:close/>
                <a:moveTo>
                  <a:pt x="168484" y="255589"/>
                </a:moveTo>
                <a:lnTo>
                  <a:pt x="168484" y="261729"/>
                </a:lnTo>
                <a:lnTo>
                  <a:pt x="163165" y="264829"/>
                </a:lnTo>
                <a:lnTo>
                  <a:pt x="168484" y="255589"/>
                </a:lnTo>
                <a:close/>
                <a:moveTo>
                  <a:pt x="180065" y="255589"/>
                </a:moveTo>
                <a:lnTo>
                  <a:pt x="180065" y="261729"/>
                </a:lnTo>
                <a:lnTo>
                  <a:pt x="174746" y="264829"/>
                </a:lnTo>
                <a:lnTo>
                  <a:pt x="180065" y="255589"/>
                </a:lnTo>
                <a:close/>
                <a:moveTo>
                  <a:pt x="191676" y="255589"/>
                </a:moveTo>
                <a:lnTo>
                  <a:pt x="191676" y="261729"/>
                </a:lnTo>
                <a:lnTo>
                  <a:pt x="186357" y="264829"/>
                </a:lnTo>
                <a:lnTo>
                  <a:pt x="191676" y="255589"/>
                </a:lnTo>
                <a:close/>
                <a:moveTo>
                  <a:pt x="203318" y="255589"/>
                </a:moveTo>
                <a:lnTo>
                  <a:pt x="203318" y="261729"/>
                </a:lnTo>
                <a:lnTo>
                  <a:pt x="197999" y="264829"/>
                </a:lnTo>
                <a:lnTo>
                  <a:pt x="203318" y="255589"/>
                </a:lnTo>
                <a:close/>
                <a:moveTo>
                  <a:pt x="214929" y="255589"/>
                </a:moveTo>
                <a:lnTo>
                  <a:pt x="214929" y="261729"/>
                </a:lnTo>
                <a:lnTo>
                  <a:pt x="209610" y="264829"/>
                </a:lnTo>
                <a:lnTo>
                  <a:pt x="214929" y="255589"/>
                </a:lnTo>
                <a:close/>
                <a:moveTo>
                  <a:pt x="226570" y="255589"/>
                </a:moveTo>
                <a:lnTo>
                  <a:pt x="226570" y="261729"/>
                </a:lnTo>
                <a:lnTo>
                  <a:pt x="221251" y="264829"/>
                </a:lnTo>
                <a:lnTo>
                  <a:pt x="226570" y="255589"/>
                </a:lnTo>
                <a:close/>
                <a:moveTo>
                  <a:pt x="238182" y="255589"/>
                </a:moveTo>
                <a:lnTo>
                  <a:pt x="238182" y="261729"/>
                </a:lnTo>
                <a:lnTo>
                  <a:pt x="232862" y="264829"/>
                </a:lnTo>
                <a:lnTo>
                  <a:pt x="238182" y="255589"/>
                </a:lnTo>
                <a:close/>
                <a:moveTo>
                  <a:pt x="249793" y="255589"/>
                </a:moveTo>
                <a:lnTo>
                  <a:pt x="249793" y="261729"/>
                </a:lnTo>
                <a:lnTo>
                  <a:pt x="244474" y="264829"/>
                </a:lnTo>
                <a:lnTo>
                  <a:pt x="249793" y="255589"/>
                </a:lnTo>
                <a:close/>
                <a:moveTo>
                  <a:pt x="261404" y="255589"/>
                </a:moveTo>
                <a:lnTo>
                  <a:pt x="261404" y="261729"/>
                </a:lnTo>
                <a:lnTo>
                  <a:pt x="256085" y="264829"/>
                </a:lnTo>
                <a:lnTo>
                  <a:pt x="261404" y="255589"/>
                </a:lnTo>
                <a:close/>
                <a:moveTo>
                  <a:pt x="273046" y="255589"/>
                </a:moveTo>
                <a:lnTo>
                  <a:pt x="273046" y="261729"/>
                </a:lnTo>
                <a:lnTo>
                  <a:pt x="267726" y="264829"/>
                </a:lnTo>
                <a:lnTo>
                  <a:pt x="273046" y="255589"/>
                </a:lnTo>
                <a:close/>
                <a:moveTo>
                  <a:pt x="29352" y="0"/>
                </a:moveTo>
                <a:cubicBezTo>
                  <a:pt x="29333" y="0"/>
                  <a:pt x="29318" y="8"/>
                  <a:pt x="29302" y="23"/>
                </a:cubicBezTo>
                <a:lnTo>
                  <a:pt x="23345" y="3367"/>
                </a:lnTo>
                <a:lnTo>
                  <a:pt x="17600" y="54"/>
                </a:lnTo>
                <a:cubicBezTo>
                  <a:pt x="17585" y="38"/>
                  <a:pt x="17562" y="31"/>
                  <a:pt x="17539" y="31"/>
                </a:cubicBezTo>
                <a:cubicBezTo>
                  <a:pt x="17516" y="31"/>
                  <a:pt x="17494" y="38"/>
                  <a:pt x="17478" y="54"/>
                </a:cubicBezTo>
                <a:lnTo>
                  <a:pt x="11734" y="3367"/>
                </a:lnTo>
                <a:lnTo>
                  <a:pt x="5989" y="54"/>
                </a:lnTo>
                <a:cubicBezTo>
                  <a:pt x="5974" y="38"/>
                  <a:pt x="5958" y="31"/>
                  <a:pt x="5943" y="31"/>
                </a:cubicBezTo>
                <a:cubicBezTo>
                  <a:pt x="5928" y="31"/>
                  <a:pt x="5913" y="38"/>
                  <a:pt x="5898" y="54"/>
                </a:cubicBezTo>
                <a:lnTo>
                  <a:pt x="31" y="3397"/>
                </a:lnTo>
                <a:lnTo>
                  <a:pt x="1" y="3458"/>
                </a:lnTo>
                <a:lnTo>
                  <a:pt x="1" y="3488"/>
                </a:lnTo>
                <a:lnTo>
                  <a:pt x="1" y="10206"/>
                </a:lnTo>
                <a:cubicBezTo>
                  <a:pt x="1" y="10236"/>
                  <a:pt x="31" y="10297"/>
                  <a:pt x="62" y="10327"/>
                </a:cubicBezTo>
                <a:lnTo>
                  <a:pt x="5806" y="13640"/>
                </a:lnTo>
                <a:lnTo>
                  <a:pt x="5806" y="20206"/>
                </a:lnTo>
                <a:lnTo>
                  <a:pt x="31" y="23519"/>
                </a:lnTo>
                <a:lnTo>
                  <a:pt x="1" y="23549"/>
                </a:lnTo>
                <a:lnTo>
                  <a:pt x="1" y="23580"/>
                </a:lnTo>
                <a:lnTo>
                  <a:pt x="1" y="30328"/>
                </a:lnTo>
                <a:cubicBezTo>
                  <a:pt x="1" y="30358"/>
                  <a:pt x="31" y="30388"/>
                  <a:pt x="62" y="30419"/>
                </a:cubicBezTo>
                <a:lnTo>
                  <a:pt x="5806" y="33732"/>
                </a:lnTo>
                <a:lnTo>
                  <a:pt x="5806" y="40297"/>
                </a:lnTo>
                <a:lnTo>
                  <a:pt x="31" y="43641"/>
                </a:lnTo>
                <a:lnTo>
                  <a:pt x="1" y="43702"/>
                </a:lnTo>
                <a:lnTo>
                  <a:pt x="1" y="43732"/>
                </a:lnTo>
                <a:lnTo>
                  <a:pt x="1" y="50449"/>
                </a:lnTo>
                <a:cubicBezTo>
                  <a:pt x="1" y="50480"/>
                  <a:pt x="31" y="50541"/>
                  <a:pt x="62" y="50571"/>
                </a:cubicBezTo>
                <a:lnTo>
                  <a:pt x="5806" y="53884"/>
                </a:lnTo>
                <a:lnTo>
                  <a:pt x="5806" y="60450"/>
                </a:lnTo>
                <a:lnTo>
                  <a:pt x="31" y="63793"/>
                </a:lnTo>
                <a:lnTo>
                  <a:pt x="1" y="63823"/>
                </a:lnTo>
                <a:lnTo>
                  <a:pt x="1" y="63854"/>
                </a:lnTo>
                <a:lnTo>
                  <a:pt x="1" y="70602"/>
                </a:lnTo>
                <a:cubicBezTo>
                  <a:pt x="1" y="70632"/>
                  <a:pt x="31" y="70662"/>
                  <a:pt x="62" y="70693"/>
                </a:cubicBezTo>
                <a:lnTo>
                  <a:pt x="5806" y="74006"/>
                </a:lnTo>
                <a:lnTo>
                  <a:pt x="5806" y="80571"/>
                </a:lnTo>
                <a:lnTo>
                  <a:pt x="62" y="83885"/>
                </a:lnTo>
                <a:lnTo>
                  <a:pt x="31" y="83915"/>
                </a:lnTo>
                <a:lnTo>
                  <a:pt x="31" y="83945"/>
                </a:lnTo>
                <a:lnTo>
                  <a:pt x="31" y="90693"/>
                </a:lnTo>
                <a:cubicBezTo>
                  <a:pt x="31" y="90724"/>
                  <a:pt x="62" y="90754"/>
                  <a:pt x="122" y="90784"/>
                </a:cubicBezTo>
                <a:lnTo>
                  <a:pt x="5867" y="94097"/>
                </a:lnTo>
                <a:lnTo>
                  <a:pt x="5867" y="100663"/>
                </a:lnTo>
                <a:lnTo>
                  <a:pt x="122" y="103976"/>
                </a:lnTo>
                <a:lnTo>
                  <a:pt x="92" y="104006"/>
                </a:lnTo>
                <a:lnTo>
                  <a:pt x="92" y="104067"/>
                </a:lnTo>
                <a:lnTo>
                  <a:pt x="92" y="110785"/>
                </a:lnTo>
                <a:cubicBezTo>
                  <a:pt x="92" y="110815"/>
                  <a:pt x="122" y="110845"/>
                  <a:pt x="153" y="110906"/>
                </a:cubicBezTo>
                <a:lnTo>
                  <a:pt x="5898" y="114189"/>
                </a:lnTo>
                <a:lnTo>
                  <a:pt x="5898" y="120785"/>
                </a:lnTo>
                <a:lnTo>
                  <a:pt x="153" y="124068"/>
                </a:lnTo>
                <a:lnTo>
                  <a:pt x="122" y="124128"/>
                </a:lnTo>
                <a:lnTo>
                  <a:pt x="122" y="124159"/>
                </a:lnTo>
                <a:lnTo>
                  <a:pt x="122" y="130876"/>
                </a:lnTo>
                <a:cubicBezTo>
                  <a:pt x="122" y="130907"/>
                  <a:pt x="153" y="130967"/>
                  <a:pt x="183" y="130998"/>
                </a:cubicBezTo>
                <a:lnTo>
                  <a:pt x="5928" y="134311"/>
                </a:lnTo>
                <a:lnTo>
                  <a:pt x="5928" y="140876"/>
                </a:lnTo>
                <a:lnTo>
                  <a:pt x="183" y="144189"/>
                </a:lnTo>
                <a:lnTo>
                  <a:pt x="153" y="144220"/>
                </a:lnTo>
                <a:lnTo>
                  <a:pt x="153" y="144250"/>
                </a:lnTo>
                <a:lnTo>
                  <a:pt x="153" y="150968"/>
                </a:lnTo>
                <a:cubicBezTo>
                  <a:pt x="153" y="151028"/>
                  <a:pt x="183" y="151059"/>
                  <a:pt x="244" y="151089"/>
                </a:cubicBezTo>
                <a:lnTo>
                  <a:pt x="5958" y="154402"/>
                </a:lnTo>
                <a:lnTo>
                  <a:pt x="5958" y="160968"/>
                </a:lnTo>
                <a:lnTo>
                  <a:pt x="244" y="164281"/>
                </a:lnTo>
                <a:lnTo>
                  <a:pt x="183" y="164311"/>
                </a:lnTo>
                <a:lnTo>
                  <a:pt x="183" y="164372"/>
                </a:lnTo>
                <a:lnTo>
                  <a:pt x="183" y="171089"/>
                </a:lnTo>
                <a:cubicBezTo>
                  <a:pt x="183" y="171120"/>
                  <a:pt x="244" y="171150"/>
                  <a:pt x="274" y="171211"/>
                </a:cubicBezTo>
                <a:lnTo>
                  <a:pt x="6019" y="174494"/>
                </a:lnTo>
                <a:lnTo>
                  <a:pt x="6019" y="181090"/>
                </a:lnTo>
                <a:lnTo>
                  <a:pt x="274" y="184372"/>
                </a:lnTo>
                <a:lnTo>
                  <a:pt x="244" y="184433"/>
                </a:lnTo>
                <a:lnTo>
                  <a:pt x="244" y="184464"/>
                </a:lnTo>
                <a:lnTo>
                  <a:pt x="244" y="185132"/>
                </a:lnTo>
                <a:lnTo>
                  <a:pt x="5557" y="194332"/>
                </a:lnTo>
                <a:lnTo>
                  <a:pt x="5557" y="194332"/>
                </a:lnTo>
                <a:lnTo>
                  <a:pt x="6050" y="194616"/>
                </a:lnTo>
                <a:lnTo>
                  <a:pt x="6050" y="195163"/>
                </a:lnTo>
                <a:lnTo>
                  <a:pt x="11369" y="204403"/>
                </a:lnTo>
                <a:lnTo>
                  <a:pt x="11369" y="204403"/>
                </a:lnTo>
                <a:lnTo>
                  <a:pt x="8907" y="202974"/>
                </a:lnTo>
                <a:lnTo>
                  <a:pt x="6050" y="201333"/>
                </a:lnTo>
                <a:lnTo>
                  <a:pt x="6050" y="201181"/>
                </a:lnTo>
                <a:lnTo>
                  <a:pt x="305" y="204494"/>
                </a:lnTo>
                <a:lnTo>
                  <a:pt x="274" y="204525"/>
                </a:lnTo>
                <a:lnTo>
                  <a:pt x="274" y="204555"/>
                </a:lnTo>
                <a:lnTo>
                  <a:pt x="274" y="205337"/>
                </a:lnTo>
                <a:lnTo>
                  <a:pt x="274" y="205337"/>
                </a:lnTo>
                <a:lnTo>
                  <a:pt x="5516" y="214382"/>
                </a:lnTo>
                <a:lnTo>
                  <a:pt x="5516" y="214382"/>
                </a:lnTo>
                <a:lnTo>
                  <a:pt x="6080" y="214707"/>
                </a:lnTo>
                <a:lnTo>
                  <a:pt x="6080" y="215368"/>
                </a:lnTo>
                <a:lnTo>
                  <a:pt x="6080" y="215368"/>
                </a:lnTo>
                <a:lnTo>
                  <a:pt x="11369" y="224555"/>
                </a:lnTo>
                <a:lnTo>
                  <a:pt x="11369" y="224555"/>
                </a:lnTo>
                <a:lnTo>
                  <a:pt x="8907" y="223096"/>
                </a:lnTo>
                <a:lnTo>
                  <a:pt x="6050" y="221455"/>
                </a:lnTo>
                <a:lnTo>
                  <a:pt x="6050" y="221290"/>
                </a:lnTo>
                <a:lnTo>
                  <a:pt x="6050" y="221290"/>
                </a:lnTo>
                <a:lnTo>
                  <a:pt x="335" y="224586"/>
                </a:lnTo>
                <a:lnTo>
                  <a:pt x="305" y="224616"/>
                </a:lnTo>
                <a:lnTo>
                  <a:pt x="305" y="224646"/>
                </a:lnTo>
                <a:lnTo>
                  <a:pt x="305" y="225481"/>
                </a:lnTo>
                <a:lnTo>
                  <a:pt x="305" y="225481"/>
                </a:lnTo>
                <a:lnTo>
                  <a:pt x="5473" y="234429"/>
                </a:lnTo>
                <a:lnTo>
                  <a:pt x="5473" y="234429"/>
                </a:lnTo>
                <a:lnTo>
                  <a:pt x="6110" y="234799"/>
                </a:lnTo>
                <a:lnTo>
                  <a:pt x="6110" y="235543"/>
                </a:lnTo>
                <a:lnTo>
                  <a:pt x="6110" y="235543"/>
                </a:lnTo>
                <a:lnTo>
                  <a:pt x="11369" y="244677"/>
                </a:lnTo>
                <a:lnTo>
                  <a:pt x="11369" y="244677"/>
                </a:lnTo>
                <a:lnTo>
                  <a:pt x="8907" y="243249"/>
                </a:lnTo>
                <a:lnTo>
                  <a:pt x="6050" y="241607"/>
                </a:lnTo>
                <a:lnTo>
                  <a:pt x="6050" y="241399"/>
                </a:lnTo>
                <a:lnTo>
                  <a:pt x="6050" y="241399"/>
                </a:lnTo>
                <a:lnTo>
                  <a:pt x="396" y="244677"/>
                </a:lnTo>
                <a:lnTo>
                  <a:pt x="335" y="244708"/>
                </a:lnTo>
                <a:lnTo>
                  <a:pt x="335" y="244768"/>
                </a:lnTo>
                <a:lnTo>
                  <a:pt x="335" y="245656"/>
                </a:lnTo>
                <a:lnTo>
                  <a:pt x="335" y="245656"/>
                </a:lnTo>
                <a:lnTo>
                  <a:pt x="5421" y="254461"/>
                </a:lnTo>
                <a:lnTo>
                  <a:pt x="5421" y="254461"/>
                </a:lnTo>
                <a:lnTo>
                  <a:pt x="6171" y="254890"/>
                </a:lnTo>
                <a:lnTo>
                  <a:pt x="6171" y="255799"/>
                </a:lnTo>
                <a:lnTo>
                  <a:pt x="6171" y="255799"/>
                </a:lnTo>
                <a:lnTo>
                  <a:pt x="11245" y="264556"/>
                </a:lnTo>
                <a:lnTo>
                  <a:pt x="11245" y="264556"/>
                </a:lnTo>
                <a:lnTo>
                  <a:pt x="12038" y="265012"/>
                </a:lnTo>
                <a:lnTo>
                  <a:pt x="12190" y="265012"/>
                </a:lnTo>
                <a:lnTo>
                  <a:pt x="17798" y="261778"/>
                </a:lnTo>
                <a:lnTo>
                  <a:pt x="17798" y="261778"/>
                </a:lnTo>
                <a:lnTo>
                  <a:pt x="17661" y="261699"/>
                </a:lnTo>
                <a:lnTo>
                  <a:pt x="17661" y="255589"/>
                </a:lnTo>
                <a:lnTo>
                  <a:pt x="22841" y="264528"/>
                </a:lnTo>
                <a:lnTo>
                  <a:pt x="22841" y="264528"/>
                </a:lnTo>
                <a:lnTo>
                  <a:pt x="22841" y="264528"/>
                </a:lnTo>
                <a:lnTo>
                  <a:pt x="22841" y="264528"/>
                </a:lnTo>
                <a:lnTo>
                  <a:pt x="22841" y="264528"/>
                </a:lnTo>
                <a:lnTo>
                  <a:pt x="22841" y="264528"/>
                </a:lnTo>
                <a:lnTo>
                  <a:pt x="23679" y="265012"/>
                </a:lnTo>
                <a:lnTo>
                  <a:pt x="23831" y="265012"/>
                </a:lnTo>
                <a:lnTo>
                  <a:pt x="29439" y="261778"/>
                </a:lnTo>
                <a:lnTo>
                  <a:pt x="29439" y="261778"/>
                </a:lnTo>
                <a:lnTo>
                  <a:pt x="29302" y="261699"/>
                </a:lnTo>
                <a:lnTo>
                  <a:pt x="29302" y="255589"/>
                </a:lnTo>
                <a:lnTo>
                  <a:pt x="34495" y="264551"/>
                </a:lnTo>
                <a:lnTo>
                  <a:pt x="34495" y="264551"/>
                </a:lnTo>
                <a:lnTo>
                  <a:pt x="35290" y="265012"/>
                </a:lnTo>
                <a:lnTo>
                  <a:pt x="35442" y="265012"/>
                </a:lnTo>
                <a:lnTo>
                  <a:pt x="41035" y="261786"/>
                </a:lnTo>
                <a:lnTo>
                  <a:pt x="41035" y="261786"/>
                </a:lnTo>
                <a:lnTo>
                  <a:pt x="40883" y="261699"/>
                </a:lnTo>
                <a:lnTo>
                  <a:pt x="40883" y="255589"/>
                </a:lnTo>
                <a:lnTo>
                  <a:pt x="46048" y="264502"/>
                </a:lnTo>
                <a:lnTo>
                  <a:pt x="46048" y="264502"/>
                </a:lnTo>
                <a:lnTo>
                  <a:pt x="46932" y="265012"/>
                </a:lnTo>
                <a:lnTo>
                  <a:pt x="47084" y="265012"/>
                </a:lnTo>
                <a:lnTo>
                  <a:pt x="52662" y="261778"/>
                </a:lnTo>
                <a:lnTo>
                  <a:pt x="52662" y="261778"/>
                </a:lnTo>
                <a:lnTo>
                  <a:pt x="52525" y="261699"/>
                </a:lnTo>
                <a:lnTo>
                  <a:pt x="52525" y="255589"/>
                </a:lnTo>
                <a:lnTo>
                  <a:pt x="57705" y="264528"/>
                </a:lnTo>
                <a:lnTo>
                  <a:pt x="57705" y="264528"/>
                </a:lnTo>
                <a:lnTo>
                  <a:pt x="57705" y="264528"/>
                </a:lnTo>
                <a:lnTo>
                  <a:pt x="57705" y="264528"/>
                </a:lnTo>
                <a:lnTo>
                  <a:pt x="57705" y="264528"/>
                </a:lnTo>
                <a:lnTo>
                  <a:pt x="58543" y="265012"/>
                </a:lnTo>
                <a:lnTo>
                  <a:pt x="58695" y="265012"/>
                </a:lnTo>
                <a:lnTo>
                  <a:pt x="64288" y="261786"/>
                </a:lnTo>
                <a:lnTo>
                  <a:pt x="64288" y="261786"/>
                </a:lnTo>
                <a:lnTo>
                  <a:pt x="64136" y="261699"/>
                </a:lnTo>
                <a:lnTo>
                  <a:pt x="64136" y="255589"/>
                </a:lnTo>
                <a:lnTo>
                  <a:pt x="69301" y="264502"/>
                </a:lnTo>
                <a:lnTo>
                  <a:pt x="69301" y="264502"/>
                </a:lnTo>
                <a:lnTo>
                  <a:pt x="70185" y="265012"/>
                </a:lnTo>
                <a:lnTo>
                  <a:pt x="70337" y="265012"/>
                </a:lnTo>
                <a:lnTo>
                  <a:pt x="75914" y="261778"/>
                </a:lnTo>
                <a:lnTo>
                  <a:pt x="75914" y="261778"/>
                </a:lnTo>
                <a:lnTo>
                  <a:pt x="75777" y="261699"/>
                </a:lnTo>
                <a:lnTo>
                  <a:pt x="75777" y="255589"/>
                </a:lnTo>
                <a:lnTo>
                  <a:pt x="80957" y="264528"/>
                </a:lnTo>
                <a:lnTo>
                  <a:pt x="81796" y="265012"/>
                </a:lnTo>
                <a:lnTo>
                  <a:pt x="81948" y="265012"/>
                </a:lnTo>
                <a:lnTo>
                  <a:pt x="87540" y="261786"/>
                </a:lnTo>
                <a:lnTo>
                  <a:pt x="87540" y="261786"/>
                </a:lnTo>
                <a:lnTo>
                  <a:pt x="87389" y="261699"/>
                </a:lnTo>
                <a:lnTo>
                  <a:pt x="87389" y="255589"/>
                </a:lnTo>
                <a:lnTo>
                  <a:pt x="92553" y="264502"/>
                </a:lnTo>
                <a:lnTo>
                  <a:pt x="92553" y="264502"/>
                </a:lnTo>
                <a:lnTo>
                  <a:pt x="93437" y="265012"/>
                </a:lnTo>
                <a:lnTo>
                  <a:pt x="93589" y="265012"/>
                </a:lnTo>
                <a:lnTo>
                  <a:pt x="99167" y="261778"/>
                </a:lnTo>
                <a:lnTo>
                  <a:pt x="99167" y="261778"/>
                </a:lnTo>
                <a:lnTo>
                  <a:pt x="99030" y="261699"/>
                </a:lnTo>
                <a:lnTo>
                  <a:pt x="99030" y="255589"/>
                </a:lnTo>
                <a:lnTo>
                  <a:pt x="104210" y="264528"/>
                </a:lnTo>
                <a:lnTo>
                  <a:pt x="105048" y="265012"/>
                </a:lnTo>
                <a:lnTo>
                  <a:pt x="105200" y="265012"/>
                </a:lnTo>
                <a:lnTo>
                  <a:pt x="110778" y="261795"/>
                </a:lnTo>
                <a:lnTo>
                  <a:pt x="110611" y="261699"/>
                </a:lnTo>
                <a:lnTo>
                  <a:pt x="110611" y="255589"/>
                </a:lnTo>
                <a:lnTo>
                  <a:pt x="115760" y="264476"/>
                </a:lnTo>
                <a:lnTo>
                  <a:pt x="115760" y="264476"/>
                </a:lnTo>
                <a:lnTo>
                  <a:pt x="116690" y="265012"/>
                </a:lnTo>
                <a:lnTo>
                  <a:pt x="116842" y="265012"/>
                </a:lnTo>
                <a:lnTo>
                  <a:pt x="122404" y="261804"/>
                </a:lnTo>
                <a:lnTo>
                  <a:pt x="122404" y="261804"/>
                </a:lnTo>
                <a:lnTo>
                  <a:pt x="122222" y="261699"/>
                </a:lnTo>
                <a:lnTo>
                  <a:pt x="122222" y="255589"/>
                </a:lnTo>
                <a:lnTo>
                  <a:pt x="127369" y="264471"/>
                </a:lnTo>
                <a:lnTo>
                  <a:pt x="127369" y="264471"/>
                </a:lnTo>
                <a:lnTo>
                  <a:pt x="128301" y="265012"/>
                </a:lnTo>
                <a:lnTo>
                  <a:pt x="128453" y="265012"/>
                </a:lnTo>
                <a:lnTo>
                  <a:pt x="134031" y="261795"/>
                </a:lnTo>
                <a:lnTo>
                  <a:pt x="133864" y="261699"/>
                </a:lnTo>
                <a:lnTo>
                  <a:pt x="133864" y="255589"/>
                </a:lnTo>
                <a:lnTo>
                  <a:pt x="139013" y="264476"/>
                </a:lnTo>
                <a:lnTo>
                  <a:pt x="139013" y="264476"/>
                </a:lnTo>
                <a:lnTo>
                  <a:pt x="139943" y="265012"/>
                </a:lnTo>
                <a:lnTo>
                  <a:pt x="140095" y="265012"/>
                </a:lnTo>
                <a:lnTo>
                  <a:pt x="145657" y="261804"/>
                </a:lnTo>
                <a:lnTo>
                  <a:pt x="145657" y="261804"/>
                </a:lnTo>
                <a:lnTo>
                  <a:pt x="145475" y="261699"/>
                </a:lnTo>
                <a:lnTo>
                  <a:pt x="145475" y="255589"/>
                </a:lnTo>
                <a:lnTo>
                  <a:pt x="150622" y="264471"/>
                </a:lnTo>
                <a:lnTo>
                  <a:pt x="150622" y="264471"/>
                </a:lnTo>
                <a:lnTo>
                  <a:pt x="151554" y="265012"/>
                </a:lnTo>
                <a:lnTo>
                  <a:pt x="151706" y="265012"/>
                </a:lnTo>
                <a:lnTo>
                  <a:pt x="157283" y="261795"/>
                </a:lnTo>
                <a:lnTo>
                  <a:pt x="157283" y="261795"/>
                </a:lnTo>
                <a:lnTo>
                  <a:pt x="157116" y="261699"/>
                </a:lnTo>
                <a:lnTo>
                  <a:pt x="157116" y="255589"/>
                </a:lnTo>
                <a:lnTo>
                  <a:pt x="162266" y="264476"/>
                </a:lnTo>
                <a:lnTo>
                  <a:pt x="162266" y="264476"/>
                </a:lnTo>
                <a:lnTo>
                  <a:pt x="163195" y="265012"/>
                </a:lnTo>
                <a:lnTo>
                  <a:pt x="163347" y="265012"/>
                </a:lnTo>
                <a:lnTo>
                  <a:pt x="168910" y="261804"/>
                </a:lnTo>
                <a:lnTo>
                  <a:pt x="168910" y="261804"/>
                </a:lnTo>
                <a:lnTo>
                  <a:pt x="168727" y="261699"/>
                </a:lnTo>
                <a:lnTo>
                  <a:pt x="168727" y="255589"/>
                </a:lnTo>
                <a:lnTo>
                  <a:pt x="173874" y="264471"/>
                </a:lnTo>
                <a:lnTo>
                  <a:pt x="174807" y="265012"/>
                </a:lnTo>
                <a:lnTo>
                  <a:pt x="174959" y="265012"/>
                </a:lnTo>
                <a:lnTo>
                  <a:pt x="180521" y="261804"/>
                </a:lnTo>
                <a:lnTo>
                  <a:pt x="180521" y="261804"/>
                </a:lnTo>
                <a:lnTo>
                  <a:pt x="180339" y="261699"/>
                </a:lnTo>
                <a:lnTo>
                  <a:pt x="180339" y="255589"/>
                </a:lnTo>
                <a:lnTo>
                  <a:pt x="185473" y="264449"/>
                </a:lnTo>
                <a:lnTo>
                  <a:pt x="185473" y="264449"/>
                </a:lnTo>
                <a:lnTo>
                  <a:pt x="186448" y="265012"/>
                </a:lnTo>
                <a:lnTo>
                  <a:pt x="186600" y="265012"/>
                </a:lnTo>
                <a:lnTo>
                  <a:pt x="192147" y="261813"/>
                </a:lnTo>
                <a:lnTo>
                  <a:pt x="192147" y="261813"/>
                </a:lnTo>
                <a:lnTo>
                  <a:pt x="191950" y="261699"/>
                </a:lnTo>
                <a:lnTo>
                  <a:pt x="191950" y="255589"/>
                </a:lnTo>
                <a:lnTo>
                  <a:pt x="197081" y="264445"/>
                </a:lnTo>
                <a:lnTo>
                  <a:pt x="197081" y="264445"/>
                </a:lnTo>
                <a:lnTo>
                  <a:pt x="198059" y="265012"/>
                </a:lnTo>
                <a:lnTo>
                  <a:pt x="198211" y="265012"/>
                </a:lnTo>
                <a:lnTo>
                  <a:pt x="203774" y="261804"/>
                </a:lnTo>
                <a:lnTo>
                  <a:pt x="203774" y="261804"/>
                </a:lnTo>
                <a:lnTo>
                  <a:pt x="203591" y="261699"/>
                </a:lnTo>
                <a:lnTo>
                  <a:pt x="203591" y="255589"/>
                </a:lnTo>
                <a:lnTo>
                  <a:pt x="208726" y="264449"/>
                </a:lnTo>
                <a:lnTo>
                  <a:pt x="208726" y="264449"/>
                </a:lnTo>
                <a:lnTo>
                  <a:pt x="209701" y="265012"/>
                </a:lnTo>
                <a:lnTo>
                  <a:pt x="209853" y="265012"/>
                </a:lnTo>
                <a:lnTo>
                  <a:pt x="215400" y="261813"/>
                </a:lnTo>
                <a:lnTo>
                  <a:pt x="215400" y="261813"/>
                </a:lnTo>
                <a:lnTo>
                  <a:pt x="215202" y="261699"/>
                </a:lnTo>
                <a:lnTo>
                  <a:pt x="215202" y="255589"/>
                </a:lnTo>
                <a:lnTo>
                  <a:pt x="220334" y="264445"/>
                </a:lnTo>
                <a:lnTo>
                  <a:pt x="220334" y="264445"/>
                </a:lnTo>
                <a:lnTo>
                  <a:pt x="221312" y="265012"/>
                </a:lnTo>
                <a:lnTo>
                  <a:pt x="221464" y="265012"/>
                </a:lnTo>
                <a:lnTo>
                  <a:pt x="227026" y="261804"/>
                </a:lnTo>
                <a:lnTo>
                  <a:pt x="227026" y="261804"/>
                </a:lnTo>
                <a:lnTo>
                  <a:pt x="226844" y="261699"/>
                </a:lnTo>
                <a:lnTo>
                  <a:pt x="226844" y="255589"/>
                </a:lnTo>
                <a:lnTo>
                  <a:pt x="231978" y="264449"/>
                </a:lnTo>
                <a:lnTo>
                  <a:pt x="231978" y="264449"/>
                </a:lnTo>
                <a:lnTo>
                  <a:pt x="232954" y="265012"/>
                </a:lnTo>
                <a:lnTo>
                  <a:pt x="233106" y="265012"/>
                </a:lnTo>
                <a:lnTo>
                  <a:pt x="238653" y="261813"/>
                </a:lnTo>
                <a:lnTo>
                  <a:pt x="238653" y="261813"/>
                </a:lnTo>
                <a:lnTo>
                  <a:pt x="238455" y="261699"/>
                </a:lnTo>
                <a:lnTo>
                  <a:pt x="238455" y="255589"/>
                </a:lnTo>
                <a:lnTo>
                  <a:pt x="243587" y="264445"/>
                </a:lnTo>
                <a:lnTo>
                  <a:pt x="243587" y="264445"/>
                </a:lnTo>
                <a:lnTo>
                  <a:pt x="243941" y="264650"/>
                </a:lnTo>
                <a:lnTo>
                  <a:pt x="243941" y="264650"/>
                </a:lnTo>
                <a:lnTo>
                  <a:pt x="238638" y="255468"/>
                </a:lnTo>
                <a:lnTo>
                  <a:pt x="243957" y="258507"/>
                </a:lnTo>
                <a:lnTo>
                  <a:pt x="243957" y="264659"/>
                </a:lnTo>
                <a:lnTo>
                  <a:pt x="243957" y="264659"/>
                </a:lnTo>
                <a:lnTo>
                  <a:pt x="244565" y="265012"/>
                </a:lnTo>
                <a:lnTo>
                  <a:pt x="244717" y="265012"/>
                </a:lnTo>
                <a:lnTo>
                  <a:pt x="250249" y="261821"/>
                </a:lnTo>
                <a:lnTo>
                  <a:pt x="250249" y="261821"/>
                </a:lnTo>
                <a:lnTo>
                  <a:pt x="250036" y="261699"/>
                </a:lnTo>
                <a:lnTo>
                  <a:pt x="250036" y="255589"/>
                </a:lnTo>
                <a:lnTo>
                  <a:pt x="255140" y="264397"/>
                </a:lnTo>
                <a:lnTo>
                  <a:pt x="255140" y="264397"/>
                </a:lnTo>
                <a:lnTo>
                  <a:pt x="255584" y="264653"/>
                </a:lnTo>
                <a:lnTo>
                  <a:pt x="250279" y="255468"/>
                </a:lnTo>
                <a:lnTo>
                  <a:pt x="255598" y="258507"/>
                </a:lnTo>
                <a:lnTo>
                  <a:pt x="255598" y="264661"/>
                </a:lnTo>
                <a:lnTo>
                  <a:pt x="255598" y="264661"/>
                </a:lnTo>
                <a:lnTo>
                  <a:pt x="256206" y="265012"/>
                </a:lnTo>
                <a:lnTo>
                  <a:pt x="256358" y="265012"/>
                </a:lnTo>
                <a:lnTo>
                  <a:pt x="261890" y="261821"/>
                </a:lnTo>
                <a:lnTo>
                  <a:pt x="261890" y="261821"/>
                </a:lnTo>
                <a:lnTo>
                  <a:pt x="261678" y="261699"/>
                </a:lnTo>
                <a:lnTo>
                  <a:pt x="261678" y="255589"/>
                </a:lnTo>
                <a:lnTo>
                  <a:pt x="266794" y="264418"/>
                </a:lnTo>
                <a:lnTo>
                  <a:pt x="266794" y="264418"/>
                </a:lnTo>
                <a:lnTo>
                  <a:pt x="267194" y="264650"/>
                </a:lnTo>
                <a:lnTo>
                  <a:pt x="261890" y="255468"/>
                </a:lnTo>
                <a:lnTo>
                  <a:pt x="267210" y="258507"/>
                </a:lnTo>
                <a:lnTo>
                  <a:pt x="267210" y="264659"/>
                </a:lnTo>
                <a:lnTo>
                  <a:pt x="267817" y="265012"/>
                </a:lnTo>
                <a:lnTo>
                  <a:pt x="267969" y="265012"/>
                </a:lnTo>
                <a:lnTo>
                  <a:pt x="273501" y="261821"/>
                </a:lnTo>
                <a:lnTo>
                  <a:pt x="273501" y="261821"/>
                </a:lnTo>
                <a:lnTo>
                  <a:pt x="273289" y="261699"/>
                </a:lnTo>
                <a:lnTo>
                  <a:pt x="273289" y="255589"/>
                </a:lnTo>
                <a:lnTo>
                  <a:pt x="278392" y="264397"/>
                </a:lnTo>
                <a:lnTo>
                  <a:pt x="278392" y="264397"/>
                </a:lnTo>
                <a:lnTo>
                  <a:pt x="278837" y="264653"/>
                </a:lnTo>
                <a:lnTo>
                  <a:pt x="273532" y="255468"/>
                </a:lnTo>
                <a:lnTo>
                  <a:pt x="278851" y="258507"/>
                </a:lnTo>
                <a:lnTo>
                  <a:pt x="278851" y="264661"/>
                </a:lnTo>
                <a:lnTo>
                  <a:pt x="278851" y="264661"/>
                </a:lnTo>
                <a:lnTo>
                  <a:pt x="279459" y="265012"/>
                </a:lnTo>
                <a:lnTo>
                  <a:pt x="279611" y="265012"/>
                </a:lnTo>
                <a:lnTo>
                  <a:pt x="285417" y="261668"/>
                </a:lnTo>
                <a:cubicBezTo>
                  <a:pt x="285447" y="261638"/>
                  <a:pt x="285508" y="261577"/>
                  <a:pt x="285508" y="261547"/>
                </a:cubicBezTo>
                <a:lnTo>
                  <a:pt x="285508" y="255103"/>
                </a:lnTo>
                <a:lnTo>
                  <a:pt x="285508" y="255042"/>
                </a:lnTo>
                <a:cubicBezTo>
                  <a:pt x="285508" y="255042"/>
                  <a:pt x="285508" y="255012"/>
                  <a:pt x="285447" y="255012"/>
                </a:cubicBezTo>
                <a:lnTo>
                  <a:pt x="279733" y="251699"/>
                </a:lnTo>
                <a:lnTo>
                  <a:pt x="279733" y="245133"/>
                </a:lnTo>
                <a:lnTo>
                  <a:pt x="285447" y="241820"/>
                </a:lnTo>
                <a:cubicBezTo>
                  <a:pt x="285508" y="241790"/>
                  <a:pt x="285538" y="241759"/>
                  <a:pt x="285538" y="241698"/>
                </a:cubicBezTo>
                <a:lnTo>
                  <a:pt x="285538" y="234951"/>
                </a:lnTo>
                <a:lnTo>
                  <a:pt x="285538" y="234920"/>
                </a:lnTo>
                <a:cubicBezTo>
                  <a:pt x="285538" y="234920"/>
                  <a:pt x="285538" y="234859"/>
                  <a:pt x="285508" y="234859"/>
                </a:cubicBezTo>
                <a:lnTo>
                  <a:pt x="279763" y="231577"/>
                </a:lnTo>
                <a:lnTo>
                  <a:pt x="279763" y="224981"/>
                </a:lnTo>
                <a:lnTo>
                  <a:pt x="285508" y="221698"/>
                </a:lnTo>
                <a:cubicBezTo>
                  <a:pt x="285538" y="221637"/>
                  <a:pt x="285569" y="221607"/>
                  <a:pt x="285569" y="221577"/>
                </a:cubicBezTo>
                <a:lnTo>
                  <a:pt x="285569" y="214859"/>
                </a:lnTo>
                <a:lnTo>
                  <a:pt x="285569" y="214798"/>
                </a:lnTo>
                <a:cubicBezTo>
                  <a:pt x="285569" y="214798"/>
                  <a:pt x="285569" y="214768"/>
                  <a:pt x="285538" y="214768"/>
                </a:cubicBezTo>
                <a:lnTo>
                  <a:pt x="279793" y="211455"/>
                </a:lnTo>
                <a:lnTo>
                  <a:pt x="279793" y="204889"/>
                </a:lnTo>
                <a:lnTo>
                  <a:pt x="285538" y="201576"/>
                </a:lnTo>
                <a:cubicBezTo>
                  <a:pt x="285569" y="201546"/>
                  <a:pt x="285599" y="201515"/>
                  <a:pt x="285599" y="201485"/>
                </a:cubicBezTo>
                <a:lnTo>
                  <a:pt x="285599" y="194737"/>
                </a:lnTo>
                <a:lnTo>
                  <a:pt x="285599" y="194707"/>
                </a:lnTo>
                <a:cubicBezTo>
                  <a:pt x="285599" y="194707"/>
                  <a:pt x="285599" y="194676"/>
                  <a:pt x="285569" y="194676"/>
                </a:cubicBezTo>
                <a:lnTo>
                  <a:pt x="279824" y="191363"/>
                </a:lnTo>
                <a:lnTo>
                  <a:pt x="279824" y="184798"/>
                </a:lnTo>
                <a:lnTo>
                  <a:pt x="285569" y="181485"/>
                </a:lnTo>
                <a:cubicBezTo>
                  <a:pt x="285599" y="181454"/>
                  <a:pt x="285660" y="181424"/>
                  <a:pt x="285660" y="181363"/>
                </a:cubicBezTo>
                <a:lnTo>
                  <a:pt x="285660" y="174646"/>
                </a:lnTo>
                <a:lnTo>
                  <a:pt x="285660" y="174615"/>
                </a:lnTo>
                <a:cubicBezTo>
                  <a:pt x="285660" y="174615"/>
                  <a:pt x="285660" y="174585"/>
                  <a:pt x="285599" y="174585"/>
                </a:cubicBezTo>
                <a:lnTo>
                  <a:pt x="279885" y="171272"/>
                </a:lnTo>
                <a:lnTo>
                  <a:pt x="279885" y="164706"/>
                </a:lnTo>
                <a:lnTo>
                  <a:pt x="285599" y="161393"/>
                </a:lnTo>
                <a:cubicBezTo>
                  <a:pt x="285660" y="161363"/>
                  <a:pt x="285690" y="161302"/>
                  <a:pt x="285690" y="161272"/>
                </a:cubicBezTo>
                <a:lnTo>
                  <a:pt x="285690" y="154554"/>
                </a:lnTo>
                <a:lnTo>
                  <a:pt x="285690" y="154524"/>
                </a:lnTo>
                <a:cubicBezTo>
                  <a:pt x="285690" y="154524"/>
                  <a:pt x="285690" y="154463"/>
                  <a:pt x="285660" y="154463"/>
                </a:cubicBezTo>
                <a:lnTo>
                  <a:pt x="279915" y="151180"/>
                </a:lnTo>
                <a:lnTo>
                  <a:pt x="279915" y="144585"/>
                </a:lnTo>
                <a:lnTo>
                  <a:pt x="285660" y="141302"/>
                </a:lnTo>
                <a:cubicBezTo>
                  <a:pt x="285690" y="141241"/>
                  <a:pt x="285721" y="141211"/>
                  <a:pt x="285721" y="141180"/>
                </a:cubicBezTo>
                <a:lnTo>
                  <a:pt x="285721" y="134463"/>
                </a:lnTo>
                <a:lnTo>
                  <a:pt x="285721" y="134402"/>
                </a:lnTo>
                <a:cubicBezTo>
                  <a:pt x="285721" y="134402"/>
                  <a:pt x="285721" y="134372"/>
                  <a:pt x="285690" y="134372"/>
                </a:cubicBezTo>
                <a:lnTo>
                  <a:pt x="279945" y="131059"/>
                </a:lnTo>
                <a:lnTo>
                  <a:pt x="279945" y="124493"/>
                </a:lnTo>
                <a:lnTo>
                  <a:pt x="285690" y="121180"/>
                </a:lnTo>
                <a:cubicBezTo>
                  <a:pt x="285721" y="121150"/>
                  <a:pt x="285751" y="121119"/>
                  <a:pt x="285751" y="121089"/>
                </a:cubicBezTo>
                <a:lnTo>
                  <a:pt x="285751" y="114341"/>
                </a:lnTo>
                <a:lnTo>
                  <a:pt x="285751" y="114311"/>
                </a:lnTo>
                <a:cubicBezTo>
                  <a:pt x="285751" y="114311"/>
                  <a:pt x="285751" y="114280"/>
                  <a:pt x="285721" y="114280"/>
                </a:cubicBezTo>
                <a:lnTo>
                  <a:pt x="279976" y="110967"/>
                </a:lnTo>
                <a:lnTo>
                  <a:pt x="279976" y="104402"/>
                </a:lnTo>
                <a:lnTo>
                  <a:pt x="285721" y="101088"/>
                </a:lnTo>
                <a:cubicBezTo>
                  <a:pt x="285751" y="101058"/>
                  <a:pt x="285812" y="101028"/>
                  <a:pt x="285812" y="100967"/>
                </a:cubicBezTo>
                <a:lnTo>
                  <a:pt x="285812" y="94249"/>
                </a:lnTo>
                <a:lnTo>
                  <a:pt x="285812" y="94219"/>
                </a:lnTo>
                <a:cubicBezTo>
                  <a:pt x="285812" y="94219"/>
                  <a:pt x="285812" y="94189"/>
                  <a:pt x="285751" y="94189"/>
                </a:cubicBezTo>
                <a:lnTo>
                  <a:pt x="280037" y="90876"/>
                </a:lnTo>
                <a:lnTo>
                  <a:pt x="280037" y="84310"/>
                </a:lnTo>
                <a:lnTo>
                  <a:pt x="285751" y="80997"/>
                </a:lnTo>
                <a:cubicBezTo>
                  <a:pt x="285812" y="80967"/>
                  <a:pt x="285842" y="80906"/>
                  <a:pt x="285842" y="80875"/>
                </a:cubicBezTo>
                <a:lnTo>
                  <a:pt x="285842" y="74158"/>
                </a:lnTo>
                <a:lnTo>
                  <a:pt x="285842" y="74128"/>
                </a:lnTo>
                <a:cubicBezTo>
                  <a:pt x="285842" y="74128"/>
                  <a:pt x="285842" y="74067"/>
                  <a:pt x="285812" y="74067"/>
                </a:cubicBezTo>
                <a:lnTo>
                  <a:pt x="280067" y="70784"/>
                </a:lnTo>
                <a:lnTo>
                  <a:pt x="280067" y="63975"/>
                </a:lnTo>
                <a:lnTo>
                  <a:pt x="285812" y="60662"/>
                </a:lnTo>
                <a:cubicBezTo>
                  <a:pt x="285842" y="60632"/>
                  <a:pt x="285873" y="60602"/>
                  <a:pt x="285873" y="60571"/>
                </a:cubicBezTo>
                <a:lnTo>
                  <a:pt x="285873" y="53823"/>
                </a:lnTo>
                <a:lnTo>
                  <a:pt x="285873" y="53793"/>
                </a:lnTo>
                <a:cubicBezTo>
                  <a:pt x="285873" y="53793"/>
                  <a:pt x="285873" y="53763"/>
                  <a:pt x="285842" y="53763"/>
                </a:cubicBezTo>
                <a:lnTo>
                  <a:pt x="280097" y="50449"/>
                </a:lnTo>
                <a:lnTo>
                  <a:pt x="280097" y="43854"/>
                </a:lnTo>
                <a:lnTo>
                  <a:pt x="285842" y="40540"/>
                </a:lnTo>
                <a:cubicBezTo>
                  <a:pt x="285873" y="40510"/>
                  <a:pt x="285903" y="40449"/>
                  <a:pt x="285903" y="40419"/>
                </a:cubicBezTo>
                <a:lnTo>
                  <a:pt x="285903" y="33701"/>
                </a:lnTo>
                <a:lnTo>
                  <a:pt x="285903" y="33641"/>
                </a:lnTo>
                <a:cubicBezTo>
                  <a:pt x="285903" y="33641"/>
                  <a:pt x="285903" y="33610"/>
                  <a:pt x="285873" y="33610"/>
                </a:cubicBezTo>
                <a:lnTo>
                  <a:pt x="280128" y="30297"/>
                </a:lnTo>
                <a:lnTo>
                  <a:pt x="280128" y="23701"/>
                </a:lnTo>
                <a:lnTo>
                  <a:pt x="284839" y="20388"/>
                </a:lnTo>
                <a:cubicBezTo>
                  <a:pt x="284900" y="20358"/>
                  <a:pt x="284930" y="20327"/>
                  <a:pt x="284930" y="20267"/>
                </a:cubicBezTo>
                <a:lnTo>
                  <a:pt x="284930" y="13549"/>
                </a:lnTo>
                <a:lnTo>
                  <a:pt x="284930" y="13519"/>
                </a:lnTo>
                <a:cubicBezTo>
                  <a:pt x="284930" y="13519"/>
                  <a:pt x="284930" y="13488"/>
                  <a:pt x="284900" y="13488"/>
                </a:cubicBezTo>
                <a:lnTo>
                  <a:pt x="279155" y="10175"/>
                </a:lnTo>
                <a:lnTo>
                  <a:pt x="279155" y="3519"/>
                </a:lnTo>
                <a:lnTo>
                  <a:pt x="279155" y="3488"/>
                </a:lnTo>
                <a:cubicBezTo>
                  <a:pt x="279155" y="3488"/>
                  <a:pt x="279155" y="3458"/>
                  <a:pt x="279125" y="3458"/>
                </a:cubicBezTo>
                <a:lnTo>
                  <a:pt x="273289" y="114"/>
                </a:lnTo>
                <a:cubicBezTo>
                  <a:pt x="273273" y="99"/>
                  <a:pt x="273258" y="92"/>
                  <a:pt x="273243" y="92"/>
                </a:cubicBezTo>
                <a:cubicBezTo>
                  <a:pt x="273228" y="92"/>
                  <a:pt x="273213" y="99"/>
                  <a:pt x="273198" y="114"/>
                </a:cubicBezTo>
                <a:lnTo>
                  <a:pt x="267453" y="3427"/>
                </a:lnTo>
                <a:lnTo>
                  <a:pt x="261708" y="114"/>
                </a:lnTo>
                <a:cubicBezTo>
                  <a:pt x="261693" y="99"/>
                  <a:pt x="261678" y="92"/>
                  <a:pt x="261659" y="92"/>
                </a:cubicBezTo>
                <a:cubicBezTo>
                  <a:pt x="261640" y="92"/>
                  <a:pt x="261617" y="99"/>
                  <a:pt x="261586" y="114"/>
                </a:cubicBezTo>
                <a:lnTo>
                  <a:pt x="255872" y="3427"/>
                </a:lnTo>
                <a:lnTo>
                  <a:pt x="250127" y="114"/>
                </a:lnTo>
                <a:cubicBezTo>
                  <a:pt x="250112" y="99"/>
                  <a:pt x="250089" y="92"/>
                  <a:pt x="250066" y="92"/>
                </a:cubicBezTo>
                <a:cubicBezTo>
                  <a:pt x="250044" y="92"/>
                  <a:pt x="250021" y="99"/>
                  <a:pt x="250006" y="114"/>
                </a:cubicBezTo>
                <a:lnTo>
                  <a:pt x="244261" y="3427"/>
                </a:lnTo>
                <a:lnTo>
                  <a:pt x="238394" y="23"/>
                </a:lnTo>
                <a:cubicBezTo>
                  <a:pt x="238364" y="8"/>
                  <a:pt x="238341" y="0"/>
                  <a:pt x="238322" y="0"/>
                </a:cubicBezTo>
                <a:cubicBezTo>
                  <a:pt x="238303" y="0"/>
                  <a:pt x="238288" y="8"/>
                  <a:pt x="238273" y="23"/>
                </a:cubicBezTo>
                <a:lnTo>
                  <a:pt x="232528" y="3336"/>
                </a:lnTo>
                <a:lnTo>
                  <a:pt x="226783" y="23"/>
                </a:lnTo>
                <a:cubicBezTo>
                  <a:pt x="226768" y="8"/>
                  <a:pt x="226753" y="0"/>
                  <a:pt x="226738" y="0"/>
                </a:cubicBezTo>
                <a:cubicBezTo>
                  <a:pt x="226722" y="0"/>
                  <a:pt x="226707" y="8"/>
                  <a:pt x="226692" y="23"/>
                </a:cubicBezTo>
                <a:lnTo>
                  <a:pt x="220947" y="3336"/>
                </a:lnTo>
                <a:lnTo>
                  <a:pt x="215202" y="23"/>
                </a:lnTo>
                <a:cubicBezTo>
                  <a:pt x="215187" y="8"/>
                  <a:pt x="215165" y="0"/>
                  <a:pt x="215142" y="0"/>
                </a:cubicBezTo>
                <a:cubicBezTo>
                  <a:pt x="215119" y="0"/>
                  <a:pt x="215096" y="8"/>
                  <a:pt x="215081" y="23"/>
                </a:cubicBezTo>
                <a:lnTo>
                  <a:pt x="209367" y="3336"/>
                </a:lnTo>
                <a:lnTo>
                  <a:pt x="203622" y="23"/>
                </a:lnTo>
                <a:cubicBezTo>
                  <a:pt x="203607" y="8"/>
                  <a:pt x="203584" y="0"/>
                  <a:pt x="203561" y="0"/>
                </a:cubicBezTo>
                <a:cubicBezTo>
                  <a:pt x="203538" y="0"/>
                  <a:pt x="203515" y="8"/>
                  <a:pt x="203500" y="23"/>
                </a:cubicBezTo>
                <a:lnTo>
                  <a:pt x="197755" y="3336"/>
                </a:lnTo>
                <a:lnTo>
                  <a:pt x="192041" y="23"/>
                </a:lnTo>
                <a:cubicBezTo>
                  <a:pt x="192011" y="8"/>
                  <a:pt x="191988" y="0"/>
                  <a:pt x="191969" y="0"/>
                </a:cubicBezTo>
                <a:cubicBezTo>
                  <a:pt x="191950" y="0"/>
                  <a:pt x="191935" y="8"/>
                  <a:pt x="191919" y="23"/>
                </a:cubicBezTo>
                <a:lnTo>
                  <a:pt x="186175" y="3336"/>
                </a:lnTo>
                <a:lnTo>
                  <a:pt x="180430" y="23"/>
                </a:lnTo>
                <a:cubicBezTo>
                  <a:pt x="180415" y="8"/>
                  <a:pt x="180399" y="0"/>
                  <a:pt x="180380" y="0"/>
                </a:cubicBezTo>
                <a:cubicBezTo>
                  <a:pt x="180361" y="0"/>
                  <a:pt x="180339" y="8"/>
                  <a:pt x="180308" y="23"/>
                </a:cubicBezTo>
                <a:lnTo>
                  <a:pt x="174594" y="3336"/>
                </a:lnTo>
                <a:lnTo>
                  <a:pt x="168849" y="23"/>
                </a:lnTo>
                <a:cubicBezTo>
                  <a:pt x="168834" y="8"/>
                  <a:pt x="168811" y="0"/>
                  <a:pt x="168788" y="0"/>
                </a:cubicBezTo>
                <a:cubicBezTo>
                  <a:pt x="168765" y="0"/>
                  <a:pt x="168743" y="8"/>
                  <a:pt x="168727" y="23"/>
                </a:cubicBezTo>
                <a:lnTo>
                  <a:pt x="162770" y="3367"/>
                </a:lnTo>
                <a:lnTo>
                  <a:pt x="157025" y="54"/>
                </a:lnTo>
                <a:cubicBezTo>
                  <a:pt x="157010" y="38"/>
                  <a:pt x="156995" y="31"/>
                  <a:pt x="156980" y="31"/>
                </a:cubicBezTo>
                <a:cubicBezTo>
                  <a:pt x="156964" y="31"/>
                  <a:pt x="156949" y="38"/>
                  <a:pt x="156934" y="54"/>
                </a:cubicBezTo>
                <a:lnTo>
                  <a:pt x="151189" y="3367"/>
                </a:lnTo>
                <a:lnTo>
                  <a:pt x="145444" y="54"/>
                </a:lnTo>
                <a:cubicBezTo>
                  <a:pt x="145429" y="38"/>
                  <a:pt x="145406" y="31"/>
                  <a:pt x="145384" y="31"/>
                </a:cubicBezTo>
                <a:cubicBezTo>
                  <a:pt x="145361" y="31"/>
                  <a:pt x="145338" y="38"/>
                  <a:pt x="145323" y="54"/>
                </a:cubicBezTo>
                <a:lnTo>
                  <a:pt x="139578" y="3367"/>
                </a:lnTo>
                <a:lnTo>
                  <a:pt x="133864" y="54"/>
                </a:lnTo>
                <a:cubicBezTo>
                  <a:pt x="133833" y="38"/>
                  <a:pt x="133810" y="31"/>
                  <a:pt x="133791" y="31"/>
                </a:cubicBezTo>
                <a:cubicBezTo>
                  <a:pt x="133772" y="31"/>
                  <a:pt x="133757" y="38"/>
                  <a:pt x="133742" y="54"/>
                </a:cubicBezTo>
                <a:lnTo>
                  <a:pt x="127997" y="3367"/>
                </a:lnTo>
                <a:lnTo>
                  <a:pt x="122252" y="54"/>
                </a:lnTo>
                <a:cubicBezTo>
                  <a:pt x="122237" y="38"/>
                  <a:pt x="122222" y="31"/>
                  <a:pt x="122207" y="31"/>
                </a:cubicBezTo>
                <a:cubicBezTo>
                  <a:pt x="122192" y="31"/>
                  <a:pt x="122176" y="38"/>
                  <a:pt x="122161" y="54"/>
                </a:cubicBezTo>
                <a:lnTo>
                  <a:pt x="116416" y="3367"/>
                </a:lnTo>
                <a:lnTo>
                  <a:pt x="110672" y="54"/>
                </a:lnTo>
                <a:cubicBezTo>
                  <a:pt x="110656" y="38"/>
                  <a:pt x="110641" y="31"/>
                  <a:pt x="110622" y="31"/>
                </a:cubicBezTo>
                <a:cubicBezTo>
                  <a:pt x="110603" y="31"/>
                  <a:pt x="110580" y="38"/>
                  <a:pt x="110550" y="54"/>
                </a:cubicBezTo>
                <a:lnTo>
                  <a:pt x="104836" y="3367"/>
                </a:lnTo>
                <a:lnTo>
                  <a:pt x="98939" y="23"/>
                </a:lnTo>
                <a:cubicBezTo>
                  <a:pt x="98924" y="8"/>
                  <a:pt x="98909" y="0"/>
                  <a:pt x="98890" y="0"/>
                </a:cubicBezTo>
                <a:cubicBezTo>
                  <a:pt x="98871" y="0"/>
                  <a:pt x="98848" y="8"/>
                  <a:pt x="98817" y="23"/>
                </a:cubicBezTo>
                <a:lnTo>
                  <a:pt x="93103" y="3336"/>
                </a:lnTo>
                <a:lnTo>
                  <a:pt x="87358" y="23"/>
                </a:lnTo>
                <a:cubicBezTo>
                  <a:pt x="87343" y="8"/>
                  <a:pt x="87320" y="0"/>
                  <a:pt x="87297" y="0"/>
                </a:cubicBezTo>
                <a:cubicBezTo>
                  <a:pt x="87275" y="0"/>
                  <a:pt x="87252" y="8"/>
                  <a:pt x="87237" y="23"/>
                </a:cubicBezTo>
                <a:lnTo>
                  <a:pt x="81492" y="3336"/>
                </a:lnTo>
                <a:lnTo>
                  <a:pt x="75777" y="23"/>
                </a:lnTo>
                <a:cubicBezTo>
                  <a:pt x="75747" y="8"/>
                  <a:pt x="75724" y="0"/>
                  <a:pt x="75705" y="0"/>
                </a:cubicBezTo>
                <a:cubicBezTo>
                  <a:pt x="75686" y="0"/>
                  <a:pt x="75671" y="8"/>
                  <a:pt x="75656" y="23"/>
                </a:cubicBezTo>
                <a:lnTo>
                  <a:pt x="69911" y="3336"/>
                </a:lnTo>
                <a:lnTo>
                  <a:pt x="64166" y="23"/>
                </a:lnTo>
                <a:cubicBezTo>
                  <a:pt x="64151" y="8"/>
                  <a:pt x="64136" y="0"/>
                  <a:pt x="64121" y="0"/>
                </a:cubicBezTo>
                <a:cubicBezTo>
                  <a:pt x="64105" y="0"/>
                  <a:pt x="64090" y="8"/>
                  <a:pt x="64075" y="23"/>
                </a:cubicBezTo>
                <a:lnTo>
                  <a:pt x="58330" y="3336"/>
                </a:lnTo>
                <a:lnTo>
                  <a:pt x="52585" y="23"/>
                </a:lnTo>
                <a:cubicBezTo>
                  <a:pt x="52570" y="8"/>
                  <a:pt x="52555" y="0"/>
                  <a:pt x="52536" y="0"/>
                </a:cubicBezTo>
                <a:cubicBezTo>
                  <a:pt x="52517" y="0"/>
                  <a:pt x="52494" y="8"/>
                  <a:pt x="52464" y="23"/>
                </a:cubicBezTo>
                <a:lnTo>
                  <a:pt x="46750" y="3336"/>
                </a:lnTo>
                <a:lnTo>
                  <a:pt x="41005" y="23"/>
                </a:lnTo>
                <a:cubicBezTo>
                  <a:pt x="40990" y="8"/>
                  <a:pt x="40967" y="0"/>
                  <a:pt x="40944" y="0"/>
                </a:cubicBezTo>
                <a:cubicBezTo>
                  <a:pt x="40921" y="0"/>
                  <a:pt x="40898" y="8"/>
                  <a:pt x="40883" y="23"/>
                </a:cubicBezTo>
                <a:lnTo>
                  <a:pt x="35138" y="3336"/>
                </a:lnTo>
                <a:lnTo>
                  <a:pt x="29424" y="23"/>
                </a:lnTo>
                <a:cubicBezTo>
                  <a:pt x="29394" y="8"/>
                  <a:pt x="29371" y="0"/>
                  <a:pt x="29352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9025" tIns="99025" rIns="99025" bIns="990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950"/>
              <a:buFont typeface="Arial"/>
              <a:buNone/>
            </a:pPr>
            <a:endParaRPr sz="195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82" name="Google Shape;1682;p48"/>
          <p:cNvSpPr/>
          <p:nvPr/>
        </p:nvSpPr>
        <p:spPr>
          <a:xfrm>
            <a:off x="121355" y="122520"/>
            <a:ext cx="9663290" cy="6612960"/>
          </a:xfrm>
          <a:custGeom>
            <a:avLst/>
            <a:gdLst/>
            <a:ahLst/>
            <a:cxnLst/>
            <a:rect l="l" t="t" r="r" b="b"/>
            <a:pathLst>
              <a:path w="284960" h="189973" extrusionOk="0">
                <a:moveTo>
                  <a:pt x="283075" y="1915"/>
                </a:moveTo>
                <a:lnTo>
                  <a:pt x="283075" y="188088"/>
                </a:lnTo>
                <a:lnTo>
                  <a:pt x="1915" y="188088"/>
                </a:lnTo>
                <a:lnTo>
                  <a:pt x="1915" y="1915"/>
                </a:lnTo>
                <a:close/>
                <a:moveTo>
                  <a:pt x="0" y="0"/>
                </a:moveTo>
                <a:lnTo>
                  <a:pt x="0" y="189972"/>
                </a:lnTo>
                <a:lnTo>
                  <a:pt x="284960" y="189972"/>
                </a:lnTo>
                <a:lnTo>
                  <a:pt x="284960" y="0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9025" tIns="99025" rIns="99025" bIns="990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950"/>
              <a:buFont typeface="Arial"/>
              <a:buNone/>
            </a:pPr>
            <a:endParaRPr sz="195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83" name="Google Shape;1683;p48"/>
          <p:cNvSpPr/>
          <p:nvPr/>
        </p:nvSpPr>
        <p:spPr>
          <a:xfrm>
            <a:off x="7845880" y="4356234"/>
            <a:ext cx="1772415" cy="2212833"/>
          </a:xfrm>
          <a:custGeom>
            <a:avLst/>
            <a:gdLst/>
            <a:ahLst/>
            <a:cxnLst/>
            <a:rect l="l" t="t" r="r" b="b"/>
            <a:pathLst>
              <a:path w="65443" h="66385" extrusionOk="0">
                <a:moveTo>
                  <a:pt x="63376" y="32646"/>
                </a:moveTo>
                <a:lnTo>
                  <a:pt x="63376" y="35108"/>
                </a:lnTo>
                <a:lnTo>
                  <a:pt x="60823" y="35108"/>
                </a:lnTo>
                <a:lnTo>
                  <a:pt x="60823" y="32646"/>
                </a:lnTo>
                <a:close/>
                <a:moveTo>
                  <a:pt x="59637" y="46476"/>
                </a:moveTo>
                <a:lnTo>
                  <a:pt x="59637" y="50306"/>
                </a:lnTo>
                <a:lnTo>
                  <a:pt x="55777" y="50306"/>
                </a:lnTo>
                <a:lnTo>
                  <a:pt x="55777" y="46476"/>
                </a:lnTo>
                <a:close/>
                <a:moveTo>
                  <a:pt x="54804" y="51461"/>
                </a:moveTo>
                <a:lnTo>
                  <a:pt x="54804" y="55746"/>
                </a:lnTo>
                <a:lnTo>
                  <a:pt x="51400" y="55746"/>
                </a:lnTo>
                <a:lnTo>
                  <a:pt x="51400" y="51461"/>
                </a:lnTo>
                <a:close/>
                <a:moveTo>
                  <a:pt x="59637" y="51461"/>
                </a:moveTo>
                <a:lnTo>
                  <a:pt x="59637" y="55746"/>
                </a:lnTo>
                <a:lnTo>
                  <a:pt x="55777" y="55746"/>
                </a:lnTo>
                <a:lnTo>
                  <a:pt x="55777" y="51461"/>
                </a:lnTo>
                <a:close/>
                <a:moveTo>
                  <a:pt x="59668" y="56993"/>
                </a:moveTo>
                <a:lnTo>
                  <a:pt x="59668" y="60579"/>
                </a:lnTo>
                <a:lnTo>
                  <a:pt x="56020" y="60579"/>
                </a:lnTo>
                <a:lnTo>
                  <a:pt x="56020" y="56993"/>
                </a:lnTo>
                <a:close/>
                <a:moveTo>
                  <a:pt x="50245" y="56719"/>
                </a:moveTo>
                <a:lnTo>
                  <a:pt x="50245" y="60610"/>
                </a:lnTo>
                <a:lnTo>
                  <a:pt x="45898" y="60610"/>
                </a:lnTo>
                <a:lnTo>
                  <a:pt x="45898" y="56719"/>
                </a:lnTo>
                <a:close/>
                <a:moveTo>
                  <a:pt x="54804" y="56719"/>
                </a:moveTo>
                <a:lnTo>
                  <a:pt x="54804" y="60610"/>
                </a:lnTo>
                <a:lnTo>
                  <a:pt x="51400" y="60610"/>
                </a:lnTo>
                <a:lnTo>
                  <a:pt x="51400" y="56719"/>
                </a:lnTo>
                <a:close/>
                <a:moveTo>
                  <a:pt x="35047" y="61856"/>
                </a:moveTo>
                <a:lnTo>
                  <a:pt x="35047" y="64409"/>
                </a:lnTo>
                <a:lnTo>
                  <a:pt x="32585" y="64409"/>
                </a:lnTo>
                <a:lnTo>
                  <a:pt x="32585" y="61856"/>
                </a:lnTo>
                <a:close/>
                <a:moveTo>
                  <a:pt x="64318" y="56993"/>
                </a:moveTo>
                <a:lnTo>
                  <a:pt x="64318" y="65230"/>
                </a:lnTo>
                <a:lnTo>
                  <a:pt x="56081" y="65230"/>
                </a:lnTo>
                <a:lnTo>
                  <a:pt x="56081" y="61582"/>
                </a:lnTo>
                <a:lnTo>
                  <a:pt x="60671" y="61582"/>
                </a:lnTo>
                <a:lnTo>
                  <a:pt x="60671" y="61552"/>
                </a:lnTo>
                <a:lnTo>
                  <a:pt x="60671" y="56993"/>
                </a:lnTo>
                <a:close/>
                <a:moveTo>
                  <a:pt x="63193" y="1"/>
                </a:moveTo>
                <a:lnTo>
                  <a:pt x="63193" y="26992"/>
                </a:lnTo>
                <a:lnTo>
                  <a:pt x="59668" y="26992"/>
                </a:lnTo>
                <a:lnTo>
                  <a:pt x="59668" y="31460"/>
                </a:lnTo>
                <a:lnTo>
                  <a:pt x="56628" y="31460"/>
                </a:lnTo>
                <a:lnTo>
                  <a:pt x="56628" y="40305"/>
                </a:lnTo>
                <a:lnTo>
                  <a:pt x="64166" y="40305"/>
                </a:lnTo>
                <a:lnTo>
                  <a:pt x="64166" y="50306"/>
                </a:lnTo>
                <a:lnTo>
                  <a:pt x="60640" y="50306"/>
                </a:lnTo>
                <a:lnTo>
                  <a:pt x="60640" y="45473"/>
                </a:lnTo>
                <a:lnTo>
                  <a:pt x="54804" y="45473"/>
                </a:lnTo>
                <a:lnTo>
                  <a:pt x="54804" y="50306"/>
                </a:lnTo>
                <a:lnTo>
                  <a:pt x="50245" y="50306"/>
                </a:lnTo>
                <a:lnTo>
                  <a:pt x="50245" y="55746"/>
                </a:lnTo>
                <a:lnTo>
                  <a:pt x="44895" y="55746"/>
                </a:lnTo>
                <a:lnTo>
                  <a:pt x="44895" y="61552"/>
                </a:lnTo>
                <a:lnTo>
                  <a:pt x="50245" y="61552"/>
                </a:lnTo>
                <a:lnTo>
                  <a:pt x="50245" y="65169"/>
                </a:lnTo>
                <a:lnTo>
                  <a:pt x="40275" y="65169"/>
                </a:lnTo>
                <a:lnTo>
                  <a:pt x="40275" y="57631"/>
                </a:lnTo>
                <a:lnTo>
                  <a:pt x="31400" y="57631"/>
                </a:lnTo>
                <a:lnTo>
                  <a:pt x="31400" y="60670"/>
                </a:lnTo>
                <a:lnTo>
                  <a:pt x="26931" y="60670"/>
                </a:lnTo>
                <a:lnTo>
                  <a:pt x="26931" y="64227"/>
                </a:lnTo>
                <a:lnTo>
                  <a:pt x="1" y="64227"/>
                </a:lnTo>
                <a:lnTo>
                  <a:pt x="1" y="64257"/>
                </a:lnTo>
                <a:lnTo>
                  <a:pt x="1" y="65382"/>
                </a:lnTo>
                <a:lnTo>
                  <a:pt x="28056" y="65382"/>
                </a:lnTo>
                <a:lnTo>
                  <a:pt x="28056" y="61856"/>
                </a:lnTo>
                <a:lnTo>
                  <a:pt x="31400" y="61856"/>
                </a:lnTo>
                <a:lnTo>
                  <a:pt x="31400" y="65534"/>
                </a:lnTo>
                <a:lnTo>
                  <a:pt x="36202" y="65534"/>
                </a:lnTo>
                <a:lnTo>
                  <a:pt x="36202" y="60670"/>
                </a:lnTo>
                <a:lnTo>
                  <a:pt x="32585" y="60670"/>
                </a:lnTo>
                <a:lnTo>
                  <a:pt x="32585" y="58786"/>
                </a:lnTo>
                <a:lnTo>
                  <a:pt x="39120" y="58786"/>
                </a:lnTo>
                <a:lnTo>
                  <a:pt x="39120" y="66294"/>
                </a:lnTo>
                <a:lnTo>
                  <a:pt x="51430" y="66294"/>
                </a:lnTo>
                <a:lnTo>
                  <a:pt x="51430" y="61552"/>
                </a:lnTo>
                <a:lnTo>
                  <a:pt x="54895" y="61552"/>
                </a:lnTo>
                <a:lnTo>
                  <a:pt x="54895" y="66385"/>
                </a:lnTo>
                <a:lnTo>
                  <a:pt x="65443" y="66385"/>
                </a:lnTo>
                <a:lnTo>
                  <a:pt x="65443" y="55807"/>
                </a:lnTo>
                <a:lnTo>
                  <a:pt x="60671" y="55807"/>
                </a:lnTo>
                <a:lnTo>
                  <a:pt x="60671" y="55746"/>
                </a:lnTo>
                <a:lnTo>
                  <a:pt x="60671" y="51461"/>
                </a:lnTo>
                <a:lnTo>
                  <a:pt x="65352" y="51461"/>
                </a:lnTo>
                <a:lnTo>
                  <a:pt x="65352" y="39150"/>
                </a:lnTo>
                <a:lnTo>
                  <a:pt x="57813" y="39150"/>
                </a:lnTo>
                <a:lnTo>
                  <a:pt x="57813" y="32615"/>
                </a:lnTo>
                <a:lnTo>
                  <a:pt x="59728" y="32615"/>
                </a:lnTo>
                <a:lnTo>
                  <a:pt x="59728" y="36202"/>
                </a:lnTo>
                <a:lnTo>
                  <a:pt x="64500" y="36202"/>
                </a:lnTo>
                <a:lnTo>
                  <a:pt x="64500" y="31430"/>
                </a:lnTo>
                <a:lnTo>
                  <a:pt x="60823" y="31430"/>
                </a:lnTo>
                <a:lnTo>
                  <a:pt x="60823" y="28086"/>
                </a:lnTo>
                <a:lnTo>
                  <a:pt x="64349" y="28086"/>
                </a:lnTo>
                <a:lnTo>
                  <a:pt x="64349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9025" tIns="99025" rIns="99025" bIns="990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950"/>
              <a:buFont typeface="Arial"/>
              <a:buNone/>
            </a:pPr>
            <a:endParaRPr sz="195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84" name="Google Shape;1684;p48"/>
          <p:cNvSpPr/>
          <p:nvPr/>
        </p:nvSpPr>
        <p:spPr>
          <a:xfrm>
            <a:off x="262357" y="290601"/>
            <a:ext cx="1772415" cy="2212833"/>
          </a:xfrm>
          <a:custGeom>
            <a:avLst/>
            <a:gdLst/>
            <a:ahLst/>
            <a:cxnLst/>
            <a:rect l="l" t="t" r="r" b="b"/>
            <a:pathLst>
              <a:path w="65443" h="66385" extrusionOk="0">
                <a:moveTo>
                  <a:pt x="32889" y="2037"/>
                </a:moveTo>
                <a:lnTo>
                  <a:pt x="32889" y="4590"/>
                </a:lnTo>
                <a:lnTo>
                  <a:pt x="30396" y="4590"/>
                </a:lnTo>
                <a:lnTo>
                  <a:pt x="30396" y="2037"/>
                </a:lnTo>
                <a:close/>
                <a:moveTo>
                  <a:pt x="9423" y="5837"/>
                </a:moveTo>
                <a:lnTo>
                  <a:pt x="9423" y="9423"/>
                </a:lnTo>
                <a:lnTo>
                  <a:pt x="5776" y="9423"/>
                </a:lnTo>
                <a:lnTo>
                  <a:pt x="5776" y="5837"/>
                </a:lnTo>
                <a:close/>
                <a:moveTo>
                  <a:pt x="9393" y="1186"/>
                </a:moveTo>
                <a:lnTo>
                  <a:pt x="9393" y="4864"/>
                </a:lnTo>
                <a:lnTo>
                  <a:pt x="4803" y="4864"/>
                </a:lnTo>
                <a:lnTo>
                  <a:pt x="4803" y="4894"/>
                </a:lnTo>
                <a:lnTo>
                  <a:pt x="4803" y="9454"/>
                </a:lnTo>
                <a:lnTo>
                  <a:pt x="1156" y="9454"/>
                </a:lnTo>
                <a:lnTo>
                  <a:pt x="1156" y="1186"/>
                </a:lnTo>
                <a:close/>
                <a:moveTo>
                  <a:pt x="19575" y="5806"/>
                </a:moveTo>
                <a:lnTo>
                  <a:pt x="19575" y="9667"/>
                </a:lnTo>
                <a:lnTo>
                  <a:pt x="15198" y="9667"/>
                </a:lnTo>
                <a:lnTo>
                  <a:pt x="15198" y="5806"/>
                </a:lnTo>
                <a:close/>
                <a:moveTo>
                  <a:pt x="14043" y="5806"/>
                </a:moveTo>
                <a:lnTo>
                  <a:pt x="14043" y="9697"/>
                </a:lnTo>
                <a:lnTo>
                  <a:pt x="10609" y="9697"/>
                </a:lnTo>
                <a:lnTo>
                  <a:pt x="10609" y="5806"/>
                </a:lnTo>
                <a:close/>
                <a:moveTo>
                  <a:pt x="9666" y="10670"/>
                </a:moveTo>
                <a:lnTo>
                  <a:pt x="9666" y="14955"/>
                </a:lnTo>
                <a:lnTo>
                  <a:pt x="5776" y="14955"/>
                </a:lnTo>
                <a:lnTo>
                  <a:pt x="5776" y="10670"/>
                </a:lnTo>
                <a:close/>
                <a:moveTo>
                  <a:pt x="14043" y="10670"/>
                </a:moveTo>
                <a:lnTo>
                  <a:pt x="14043" y="14955"/>
                </a:lnTo>
                <a:lnTo>
                  <a:pt x="10609" y="14955"/>
                </a:lnTo>
                <a:lnTo>
                  <a:pt x="10609" y="10670"/>
                </a:lnTo>
                <a:close/>
                <a:moveTo>
                  <a:pt x="9666" y="16110"/>
                </a:moveTo>
                <a:lnTo>
                  <a:pt x="9666" y="19940"/>
                </a:lnTo>
                <a:lnTo>
                  <a:pt x="5776" y="19940"/>
                </a:lnTo>
                <a:lnTo>
                  <a:pt x="5776" y="16110"/>
                </a:lnTo>
                <a:close/>
                <a:moveTo>
                  <a:pt x="4621" y="31308"/>
                </a:moveTo>
                <a:lnTo>
                  <a:pt x="4621" y="33770"/>
                </a:lnTo>
                <a:lnTo>
                  <a:pt x="2067" y="33770"/>
                </a:lnTo>
                <a:lnTo>
                  <a:pt x="2067" y="31308"/>
                </a:lnTo>
                <a:close/>
                <a:moveTo>
                  <a:pt x="1" y="1"/>
                </a:moveTo>
                <a:lnTo>
                  <a:pt x="1" y="10609"/>
                </a:lnTo>
                <a:lnTo>
                  <a:pt x="4803" y="10609"/>
                </a:lnTo>
                <a:lnTo>
                  <a:pt x="4803" y="10670"/>
                </a:lnTo>
                <a:lnTo>
                  <a:pt x="4803" y="14955"/>
                </a:lnTo>
                <a:lnTo>
                  <a:pt x="122" y="14955"/>
                </a:lnTo>
                <a:lnTo>
                  <a:pt x="122" y="27266"/>
                </a:lnTo>
                <a:lnTo>
                  <a:pt x="7660" y="27266"/>
                </a:lnTo>
                <a:lnTo>
                  <a:pt x="7660" y="33770"/>
                </a:lnTo>
                <a:lnTo>
                  <a:pt x="5745" y="33770"/>
                </a:lnTo>
                <a:lnTo>
                  <a:pt x="5745" y="30153"/>
                </a:lnTo>
                <a:lnTo>
                  <a:pt x="912" y="30153"/>
                </a:lnTo>
                <a:lnTo>
                  <a:pt x="912" y="34956"/>
                </a:lnTo>
                <a:lnTo>
                  <a:pt x="4621" y="34956"/>
                </a:lnTo>
                <a:lnTo>
                  <a:pt x="4621" y="38299"/>
                </a:lnTo>
                <a:lnTo>
                  <a:pt x="1064" y="38299"/>
                </a:lnTo>
                <a:lnTo>
                  <a:pt x="1064" y="66385"/>
                </a:lnTo>
                <a:lnTo>
                  <a:pt x="2219" y="66385"/>
                </a:lnTo>
                <a:lnTo>
                  <a:pt x="2219" y="39424"/>
                </a:lnTo>
                <a:lnTo>
                  <a:pt x="5745" y="39424"/>
                </a:lnTo>
                <a:lnTo>
                  <a:pt x="5745" y="34956"/>
                </a:lnTo>
                <a:lnTo>
                  <a:pt x="8785" y="34956"/>
                </a:lnTo>
                <a:lnTo>
                  <a:pt x="8785" y="26111"/>
                </a:lnTo>
                <a:lnTo>
                  <a:pt x="1247" y="26111"/>
                </a:lnTo>
                <a:lnTo>
                  <a:pt x="1247" y="16110"/>
                </a:lnTo>
                <a:lnTo>
                  <a:pt x="4803" y="16110"/>
                </a:lnTo>
                <a:lnTo>
                  <a:pt x="4803" y="20943"/>
                </a:lnTo>
                <a:lnTo>
                  <a:pt x="10609" y="20943"/>
                </a:lnTo>
                <a:lnTo>
                  <a:pt x="10609" y="16110"/>
                </a:lnTo>
                <a:lnTo>
                  <a:pt x="15168" y="16110"/>
                </a:lnTo>
                <a:lnTo>
                  <a:pt x="15168" y="10670"/>
                </a:lnTo>
                <a:lnTo>
                  <a:pt x="20518" y="10670"/>
                </a:lnTo>
                <a:lnTo>
                  <a:pt x="20518" y="4864"/>
                </a:lnTo>
                <a:lnTo>
                  <a:pt x="15198" y="4864"/>
                </a:lnTo>
                <a:lnTo>
                  <a:pt x="15198" y="1247"/>
                </a:lnTo>
                <a:lnTo>
                  <a:pt x="25199" y="1247"/>
                </a:lnTo>
                <a:lnTo>
                  <a:pt x="25199" y="8785"/>
                </a:lnTo>
                <a:lnTo>
                  <a:pt x="34044" y="8785"/>
                </a:lnTo>
                <a:lnTo>
                  <a:pt x="34044" y="5746"/>
                </a:lnTo>
                <a:lnTo>
                  <a:pt x="38542" y="5746"/>
                </a:lnTo>
                <a:lnTo>
                  <a:pt x="38542" y="2189"/>
                </a:lnTo>
                <a:lnTo>
                  <a:pt x="65442" y="2189"/>
                </a:lnTo>
                <a:lnTo>
                  <a:pt x="65442" y="1065"/>
                </a:lnTo>
                <a:lnTo>
                  <a:pt x="37357" y="1065"/>
                </a:lnTo>
                <a:lnTo>
                  <a:pt x="37357" y="4590"/>
                </a:lnTo>
                <a:lnTo>
                  <a:pt x="34013" y="4590"/>
                </a:lnTo>
                <a:lnTo>
                  <a:pt x="34013" y="913"/>
                </a:lnTo>
                <a:lnTo>
                  <a:pt x="29241" y="913"/>
                </a:lnTo>
                <a:lnTo>
                  <a:pt x="29241" y="5776"/>
                </a:lnTo>
                <a:lnTo>
                  <a:pt x="32828" y="5776"/>
                </a:lnTo>
                <a:lnTo>
                  <a:pt x="32828" y="7660"/>
                </a:lnTo>
                <a:lnTo>
                  <a:pt x="26354" y="7660"/>
                </a:lnTo>
                <a:lnTo>
                  <a:pt x="26354" y="62"/>
                </a:lnTo>
                <a:lnTo>
                  <a:pt x="14043" y="62"/>
                </a:lnTo>
                <a:lnTo>
                  <a:pt x="14043" y="4834"/>
                </a:lnTo>
                <a:lnTo>
                  <a:pt x="10578" y="4834"/>
                </a:lnTo>
                <a:lnTo>
                  <a:pt x="10578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9025" tIns="99025" rIns="99025" bIns="990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950"/>
              <a:buFont typeface="Arial"/>
              <a:buNone/>
            </a:pPr>
            <a:endParaRPr sz="195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85" name="Google Shape;1685;p48"/>
          <p:cNvSpPr/>
          <p:nvPr/>
        </p:nvSpPr>
        <p:spPr>
          <a:xfrm>
            <a:off x="262357" y="4371434"/>
            <a:ext cx="1797927" cy="2182433"/>
          </a:xfrm>
          <a:custGeom>
            <a:avLst/>
            <a:gdLst/>
            <a:ahLst/>
            <a:cxnLst/>
            <a:rect l="l" t="t" r="r" b="b"/>
            <a:pathLst>
              <a:path w="66385" h="65473" extrusionOk="0">
                <a:moveTo>
                  <a:pt x="4590" y="32584"/>
                </a:moveTo>
                <a:lnTo>
                  <a:pt x="4590" y="35077"/>
                </a:lnTo>
                <a:lnTo>
                  <a:pt x="2067" y="35077"/>
                </a:lnTo>
                <a:lnTo>
                  <a:pt x="2067" y="32584"/>
                </a:lnTo>
                <a:close/>
                <a:moveTo>
                  <a:pt x="9696" y="45898"/>
                </a:moveTo>
                <a:lnTo>
                  <a:pt x="9696" y="50275"/>
                </a:lnTo>
                <a:lnTo>
                  <a:pt x="5806" y="50275"/>
                </a:lnTo>
                <a:lnTo>
                  <a:pt x="5806" y="45898"/>
                </a:lnTo>
                <a:close/>
                <a:moveTo>
                  <a:pt x="9696" y="51430"/>
                </a:moveTo>
                <a:lnTo>
                  <a:pt x="9696" y="54864"/>
                </a:lnTo>
                <a:lnTo>
                  <a:pt x="5806" y="54864"/>
                </a:lnTo>
                <a:lnTo>
                  <a:pt x="5806" y="51430"/>
                </a:lnTo>
                <a:close/>
                <a:moveTo>
                  <a:pt x="14985" y="51430"/>
                </a:moveTo>
                <a:lnTo>
                  <a:pt x="14985" y="54864"/>
                </a:lnTo>
                <a:lnTo>
                  <a:pt x="10669" y="54864"/>
                </a:lnTo>
                <a:lnTo>
                  <a:pt x="10669" y="51430"/>
                </a:lnTo>
                <a:close/>
                <a:moveTo>
                  <a:pt x="9423" y="56050"/>
                </a:moveTo>
                <a:lnTo>
                  <a:pt x="9423" y="59697"/>
                </a:lnTo>
                <a:lnTo>
                  <a:pt x="5867" y="59697"/>
                </a:lnTo>
                <a:lnTo>
                  <a:pt x="5867" y="56050"/>
                </a:lnTo>
                <a:close/>
                <a:moveTo>
                  <a:pt x="14985" y="55807"/>
                </a:moveTo>
                <a:lnTo>
                  <a:pt x="14985" y="59697"/>
                </a:lnTo>
                <a:lnTo>
                  <a:pt x="10669" y="59697"/>
                </a:lnTo>
                <a:lnTo>
                  <a:pt x="10669" y="55807"/>
                </a:lnTo>
                <a:close/>
                <a:moveTo>
                  <a:pt x="19940" y="55807"/>
                </a:moveTo>
                <a:lnTo>
                  <a:pt x="19940" y="59697"/>
                </a:lnTo>
                <a:lnTo>
                  <a:pt x="16110" y="59697"/>
                </a:lnTo>
                <a:lnTo>
                  <a:pt x="16110" y="55807"/>
                </a:lnTo>
                <a:close/>
                <a:moveTo>
                  <a:pt x="33770" y="60822"/>
                </a:moveTo>
                <a:lnTo>
                  <a:pt x="33770" y="63375"/>
                </a:lnTo>
                <a:lnTo>
                  <a:pt x="31308" y="63375"/>
                </a:lnTo>
                <a:lnTo>
                  <a:pt x="31308" y="60822"/>
                </a:lnTo>
                <a:close/>
                <a:moveTo>
                  <a:pt x="4864" y="56080"/>
                </a:moveTo>
                <a:lnTo>
                  <a:pt x="4864" y="60670"/>
                </a:lnTo>
                <a:lnTo>
                  <a:pt x="9453" y="60670"/>
                </a:lnTo>
                <a:lnTo>
                  <a:pt x="9453" y="64317"/>
                </a:lnTo>
                <a:lnTo>
                  <a:pt x="1186" y="64317"/>
                </a:lnTo>
                <a:lnTo>
                  <a:pt x="1186" y="56080"/>
                </a:lnTo>
                <a:close/>
                <a:moveTo>
                  <a:pt x="1064" y="0"/>
                </a:moveTo>
                <a:lnTo>
                  <a:pt x="1064" y="28086"/>
                </a:lnTo>
                <a:lnTo>
                  <a:pt x="4590" y="28086"/>
                </a:lnTo>
                <a:lnTo>
                  <a:pt x="4590" y="31429"/>
                </a:lnTo>
                <a:lnTo>
                  <a:pt x="912" y="31429"/>
                </a:lnTo>
                <a:lnTo>
                  <a:pt x="912" y="36201"/>
                </a:lnTo>
                <a:lnTo>
                  <a:pt x="5775" y="36201"/>
                </a:lnTo>
                <a:lnTo>
                  <a:pt x="5775" y="32584"/>
                </a:lnTo>
                <a:lnTo>
                  <a:pt x="7690" y="32584"/>
                </a:lnTo>
                <a:lnTo>
                  <a:pt x="7690" y="39119"/>
                </a:lnTo>
                <a:lnTo>
                  <a:pt x="91" y="39119"/>
                </a:lnTo>
                <a:lnTo>
                  <a:pt x="91" y="51430"/>
                </a:lnTo>
                <a:lnTo>
                  <a:pt x="4833" y="51430"/>
                </a:lnTo>
                <a:lnTo>
                  <a:pt x="4833" y="54895"/>
                </a:lnTo>
                <a:lnTo>
                  <a:pt x="0" y="54895"/>
                </a:lnTo>
                <a:lnTo>
                  <a:pt x="0" y="65472"/>
                </a:lnTo>
                <a:lnTo>
                  <a:pt x="10578" y="65472"/>
                </a:lnTo>
                <a:lnTo>
                  <a:pt x="10578" y="60670"/>
                </a:lnTo>
                <a:lnTo>
                  <a:pt x="14925" y="60670"/>
                </a:lnTo>
                <a:lnTo>
                  <a:pt x="14925" y="65351"/>
                </a:lnTo>
                <a:lnTo>
                  <a:pt x="27235" y="65351"/>
                </a:lnTo>
                <a:lnTo>
                  <a:pt x="27235" y="57813"/>
                </a:lnTo>
                <a:lnTo>
                  <a:pt x="33770" y="57813"/>
                </a:lnTo>
                <a:lnTo>
                  <a:pt x="33770" y="59728"/>
                </a:lnTo>
                <a:lnTo>
                  <a:pt x="30183" y="59728"/>
                </a:lnTo>
                <a:lnTo>
                  <a:pt x="30183" y="64591"/>
                </a:lnTo>
                <a:lnTo>
                  <a:pt x="34955" y="64591"/>
                </a:lnTo>
                <a:lnTo>
                  <a:pt x="34955" y="60913"/>
                </a:lnTo>
                <a:lnTo>
                  <a:pt x="38299" y="60913"/>
                </a:lnTo>
                <a:lnTo>
                  <a:pt x="38299" y="64439"/>
                </a:lnTo>
                <a:lnTo>
                  <a:pt x="66384" y="64439"/>
                </a:lnTo>
                <a:lnTo>
                  <a:pt x="66384" y="63284"/>
                </a:lnTo>
                <a:lnTo>
                  <a:pt x="39423" y="63284"/>
                </a:lnTo>
                <a:lnTo>
                  <a:pt x="39423" y="59758"/>
                </a:lnTo>
                <a:lnTo>
                  <a:pt x="34955" y="59758"/>
                </a:lnTo>
                <a:lnTo>
                  <a:pt x="34955" y="56718"/>
                </a:lnTo>
                <a:lnTo>
                  <a:pt x="26110" y="56718"/>
                </a:lnTo>
                <a:lnTo>
                  <a:pt x="26110" y="64257"/>
                </a:lnTo>
                <a:lnTo>
                  <a:pt x="16110" y="64257"/>
                </a:lnTo>
                <a:lnTo>
                  <a:pt x="16110" y="60670"/>
                </a:lnTo>
                <a:lnTo>
                  <a:pt x="20943" y="60670"/>
                </a:lnTo>
                <a:lnTo>
                  <a:pt x="20943" y="54864"/>
                </a:lnTo>
                <a:lnTo>
                  <a:pt x="16110" y="54864"/>
                </a:lnTo>
                <a:lnTo>
                  <a:pt x="16110" y="50305"/>
                </a:lnTo>
                <a:lnTo>
                  <a:pt x="10669" y="50305"/>
                </a:lnTo>
                <a:lnTo>
                  <a:pt x="10669" y="44955"/>
                </a:lnTo>
                <a:lnTo>
                  <a:pt x="4864" y="44955"/>
                </a:lnTo>
                <a:lnTo>
                  <a:pt x="4864" y="50305"/>
                </a:lnTo>
                <a:lnTo>
                  <a:pt x="1246" y="50305"/>
                </a:lnTo>
                <a:lnTo>
                  <a:pt x="1246" y="40305"/>
                </a:lnTo>
                <a:lnTo>
                  <a:pt x="8785" y="40305"/>
                </a:lnTo>
                <a:lnTo>
                  <a:pt x="8785" y="31460"/>
                </a:lnTo>
                <a:lnTo>
                  <a:pt x="5745" y="31460"/>
                </a:lnTo>
                <a:lnTo>
                  <a:pt x="5745" y="26961"/>
                </a:lnTo>
                <a:lnTo>
                  <a:pt x="2219" y="26961"/>
                </a:lnTo>
                <a:lnTo>
                  <a:pt x="2219" y="0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9025" tIns="99025" rIns="99025" bIns="990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950"/>
              <a:buFont typeface="Arial"/>
              <a:buNone/>
            </a:pPr>
            <a:endParaRPr sz="195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86" name="Google Shape;1686;p48"/>
          <p:cNvSpPr/>
          <p:nvPr/>
        </p:nvSpPr>
        <p:spPr>
          <a:xfrm>
            <a:off x="7833110" y="305801"/>
            <a:ext cx="1797954" cy="2182433"/>
          </a:xfrm>
          <a:custGeom>
            <a:avLst/>
            <a:gdLst/>
            <a:ahLst/>
            <a:cxnLst/>
            <a:rect l="l" t="t" r="r" b="b"/>
            <a:pathLst>
              <a:path w="66386" h="65473" extrusionOk="0">
                <a:moveTo>
                  <a:pt x="35108" y="2098"/>
                </a:moveTo>
                <a:lnTo>
                  <a:pt x="35108" y="4651"/>
                </a:lnTo>
                <a:lnTo>
                  <a:pt x="32646" y="4651"/>
                </a:lnTo>
                <a:lnTo>
                  <a:pt x="32646" y="2098"/>
                </a:lnTo>
                <a:close/>
                <a:moveTo>
                  <a:pt x="60580" y="5776"/>
                </a:moveTo>
                <a:lnTo>
                  <a:pt x="60580" y="9423"/>
                </a:lnTo>
                <a:lnTo>
                  <a:pt x="56993" y="9423"/>
                </a:lnTo>
                <a:lnTo>
                  <a:pt x="56993" y="5776"/>
                </a:lnTo>
                <a:close/>
                <a:moveTo>
                  <a:pt x="65230" y="1186"/>
                </a:moveTo>
                <a:lnTo>
                  <a:pt x="65230" y="9423"/>
                </a:lnTo>
                <a:lnTo>
                  <a:pt x="61583" y="9423"/>
                </a:lnTo>
                <a:lnTo>
                  <a:pt x="61583" y="4833"/>
                </a:lnTo>
                <a:lnTo>
                  <a:pt x="56993" y="4833"/>
                </a:lnTo>
                <a:lnTo>
                  <a:pt x="56993" y="1186"/>
                </a:lnTo>
                <a:close/>
                <a:moveTo>
                  <a:pt x="50306" y="5776"/>
                </a:moveTo>
                <a:lnTo>
                  <a:pt x="50306" y="9666"/>
                </a:lnTo>
                <a:lnTo>
                  <a:pt x="46476" y="9666"/>
                </a:lnTo>
                <a:lnTo>
                  <a:pt x="46476" y="5776"/>
                </a:lnTo>
                <a:close/>
                <a:moveTo>
                  <a:pt x="55777" y="5776"/>
                </a:moveTo>
                <a:lnTo>
                  <a:pt x="55777" y="9666"/>
                </a:lnTo>
                <a:lnTo>
                  <a:pt x="51491" y="9666"/>
                </a:lnTo>
                <a:lnTo>
                  <a:pt x="51491" y="5776"/>
                </a:lnTo>
                <a:close/>
                <a:moveTo>
                  <a:pt x="55777" y="10639"/>
                </a:moveTo>
                <a:lnTo>
                  <a:pt x="55777" y="14074"/>
                </a:lnTo>
                <a:lnTo>
                  <a:pt x="51491" y="14074"/>
                </a:lnTo>
                <a:lnTo>
                  <a:pt x="51491" y="10639"/>
                </a:lnTo>
                <a:close/>
                <a:moveTo>
                  <a:pt x="60610" y="10639"/>
                </a:moveTo>
                <a:lnTo>
                  <a:pt x="60610" y="14074"/>
                </a:lnTo>
                <a:lnTo>
                  <a:pt x="56719" y="14074"/>
                </a:lnTo>
                <a:lnTo>
                  <a:pt x="56719" y="10639"/>
                </a:lnTo>
                <a:close/>
                <a:moveTo>
                  <a:pt x="60610" y="15198"/>
                </a:moveTo>
                <a:lnTo>
                  <a:pt x="60610" y="19575"/>
                </a:lnTo>
                <a:lnTo>
                  <a:pt x="56719" y="19575"/>
                </a:lnTo>
                <a:lnTo>
                  <a:pt x="56719" y="15198"/>
                </a:lnTo>
                <a:close/>
                <a:moveTo>
                  <a:pt x="64409" y="30396"/>
                </a:moveTo>
                <a:lnTo>
                  <a:pt x="64409" y="32889"/>
                </a:lnTo>
                <a:lnTo>
                  <a:pt x="61856" y="32889"/>
                </a:lnTo>
                <a:lnTo>
                  <a:pt x="61856" y="30396"/>
                </a:lnTo>
                <a:close/>
                <a:moveTo>
                  <a:pt x="55807" y="1"/>
                </a:moveTo>
                <a:lnTo>
                  <a:pt x="55807" y="4833"/>
                </a:lnTo>
                <a:lnTo>
                  <a:pt x="51461" y="4833"/>
                </a:lnTo>
                <a:lnTo>
                  <a:pt x="51461" y="153"/>
                </a:lnTo>
                <a:lnTo>
                  <a:pt x="39151" y="153"/>
                </a:lnTo>
                <a:lnTo>
                  <a:pt x="39151" y="7691"/>
                </a:lnTo>
                <a:lnTo>
                  <a:pt x="32615" y="7691"/>
                </a:lnTo>
                <a:lnTo>
                  <a:pt x="32615" y="5776"/>
                </a:lnTo>
                <a:lnTo>
                  <a:pt x="36202" y="5776"/>
                </a:lnTo>
                <a:lnTo>
                  <a:pt x="36202" y="912"/>
                </a:lnTo>
                <a:lnTo>
                  <a:pt x="31430" y="912"/>
                </a:lnTo>
                <a:lnTo>
                  <a:pt x="31430" y="4621"/>
                </a:lnTo>
                <a:lnTo>
                  <a:pt x="28087" y="4621"/>
                </a:lnTo>
                <a:lnTo>
                  <a:pt x="28087" y="1064"/>
                </a:lnTo>
                <a:lnTo>
                  <a:pt x="1" y="1064"/>
                </a:lnTo>
                <a:lnTo>
                  <a:pt x="1" y="2219"/>
                </a:lnTo>
                <a:lnTo>
                  <a:pt x="26931" y="2219"/>
                </a:lnTo>
                <a:lnTo>
                  <a:pt x="26931" y="5745"/>
                </a:lnTo>
                <a:lnTo>
                  <a:pt x="31430" y="5745"/>
                </a:lnTo>
                <a:lnTo>
                  <a:pt x="31430" y="8785"/>
                </a:lnTo>
                <a:lnTo>
                  <a:pt x="40275" y="8785"/>
                </a:lnTo>
                <a:lnTo>
                  <a:pt x="40275" y="1308"/>
                </a:lnTo>
                <a:lnTo>
                  <a:pt x="50275" y="1308"/>
                </a:lnTo>
                <a:lnTo>
                  <a:pt x="50275" y="4833"/>
                </a:lnTo>
                <a:lnTo>
                  <a:pt x="45442" y="4833"/>
                </a:lnTo>
                <a:lnTo>
                  <a:pt x="45442" y="10639"/>
                </a:lnTo>
                <a:lnTo>
                  <a:pt x="50275" y="10639"/>
                </a:lnTo>
                <a:lnTo>
                  <a:pt x="50275" y="15198"/>
                </a:lnTo>
                <a:lnTo>
                  <a:pt x="55716" y="15198"/>
                </a:lnTo>
                <a:lnTo>
                  <a:pt x="55716" y="20548"/>
                </a:lnTo>
                <a:lnTo>
                  <a:pt x="61522" y="20548"/>
                </a:lnTo>
                <a:lnTo>
                  <a:pt x="61522" y="15198"/>
                </a:lnTo>
                <a:lnTo>
                  <a:pt x="65139" y="15198"/>
                </a:lnTo>
                <a:lnTo>
                  <a:pt x="65139" y="25198"/>
                </a:lnTo>
                <a:lnTo>
                  <a:pt x="57601" y="25198"/>
                </a:lnTo>
                <a:lnTo>
                  <a:pt x="57601" y="34044"/>
                </a:lnTo>
                <a:lnTo>
                  <a:pt x="60640" y="34044"/>
                </a:lnTo>
                <a:lnTo>
                  <a:pt x="60640" y="38542"/>
                </a:lnTo>
                <a:lnTo>
                  <a:pt x="64166" y="38542"/>
                </a:lnTo>
                <a:lnTo>
                  <a:pt x="64166" y="65473"/>
                </a:lnTo>
                <a:lnTo>
                  <a:pt x="65382" y="65473"/>
                </a:lnTo>
                <a:lnTo>
                  <a:pt x="65382" y="37387"/>
                </a:lnTo>
                <a:lnTo>
                  <a:pt x="61856" y="37387"/>
                </a:lnTo>
                <a:lnTo>
                  <a:pt x="61856" y="34044"/>
                </a:lnTo>
                <a:lnTo>
                  <a:pt x="65534" y="34044"/>
                </a:lnTo>
                <a:lnTo>
                  <a:pt x="65534" y="29271"/>
                </a:lnTo>
                <a:lnTo>
                  <a:pt x="60671" y="29271"/>
                </a:lnTo>
                <a:lnTo>
                  <a:pt x="60671" y="32889"/>
                </a:lnTo>
                <a:lnTo>
                  <a:pt x="58786" y="32889"/>
                </a:lnTo>
                <a:lnTo>
                  <a:pt x="58786" y="26384"/>
                </a:lnTo>
                <a:lnTo>
                  <a:pt x="66294" y="26384"/>
                </a:lnTo>
                <a:lnTo>
                  <a:pt x="66294" y="14074"/>
                </a:lnTo>
                <a:lnTo>
                  <a:pt x="61552" y="14074"/>
                </a:lnTo>
                <a:lnTo>
                  <a:pt x="61552" y="10609"/>
                </a:lnTo>
                <a:lnTo>
                  <a:pt x="66385" y="10609"/>
                </a:lnTo>
                <a:lnTo>
                  <a:pt x="66385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9025" tIns="99025" rIns="99025" bIns="990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950"/>
              <a:buFont typeface="Arial"/>
              <a:buNone/>
            </a:pPr>
            <a:endParaRPr sz="195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87" name="Google Shape;1687;p48"/>
          <p:cNvSpPr txBox="1">
            <a:spLocks noGrp="1"/>
          </p:cNvSpPr>
          <p:nvPr>
            <p:ph type="title"/>
          </p:nvPr>
        </p:nvSpPr>
        <p:spPr>
          <a:xfrm>
            <a:off x="2543613" y="720000"/>
            <a:ext cx="4818775" cy="141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 sz="5958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688" name="Google Shape;1688;p48"/>
          <p:cNvSpPr txBox="1">
            <a:spLocks noGrp="1"/>
          </p:cNvSpPr>
          <p:nvPr>
            <p:ph type="subTitle" idx="1"/>
          </p:nvPr>
        </p:nvSpPr>
        <p:spPr>
          <a:xfrm>
            <a:off x="3085713" y="2131600"/>
            <a:ext cx="3734575" cy="1138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1733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1733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1733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1733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1733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1733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1733"/>
              </a:spcBef>
              <a:spcAft>
                <a:spcPts val="17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89" name="Google Shape;1689;p48"/>
          <p:cNvSpPr txBox="1"/>
          <p:nvPr/>
        </p:nvSpPr>
        <p:spPr>
          <a:xfrm>
            <a:off x="2274025" y="4532467"/>
            <a:ext cx="5357950" cy="74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9025" tIns="99025" rIns="99025" bIns="99025" anchor="t" anchorCtr="0">
            <a:noAutofit/>
          </a:bodyPr>
          <a:lstStyle/>
          <a:p>
            <a:pPr marL="0" marR="0" lvl="0" indent="0" algn="ctr" rtl="0">
              <a:spcBef>
                <a:spcPts val="325"/>
              </a:spcBef>
              <a:spcAft>
                <a:spcPts val="0"/>
              </a:spcAft>
              <a:buClr>
                <a:schemeClr val="dk1"/>
              </a:buClr>
              <a:buSzPts val="1300"/>
              <a:buFont typeface="Asap"/>
              <a:buNone/>
            </a:pPr>
            <a:r>
              <a:rPr lang="zh-TW" sz="1300" b="1">
                <a:solidFill>
                  <a:schemeClr val="dk1"/>
                </a:solidFill>
                <a:latin typeface="Asap"/>
                <a:ea typeface="Asap"/>
                <a:cs typeface="Asap"/>
                <a:sym typeface="Asap"/>
              </a:rPr>
              <a:t>CREDITS:</a:t>
            </a:r>
            <a:r>
              <a:rPr lang="zh-TW" sz="1300">
                <a:solidFill>
                  <a:schemeClr val="dk1"/>
                </a:solidFill>
                <a:latin typeface="Asap"/>
                <a:ea typeface="Asap"/>
                <a:cs typeface="Asap"/>
                <a:sym typeface="Asap"/>
              </a:rPr>
              <a:t> This presentation template was created by </a:t>
            </a:r>
            <a:r>
              <a:rPr lang="zh-TW" sz="1300" b="1" u="sng">
                <a:solidFill>
                  <a:schemeClr val="hlink"/>
                </a:solidFill>
                <a:latin typeface="Asap"/>
                <a:ea typeface="Asap"/>
                <a:cs typeface="Asap"/>
                <a:sym typeface="Asap"/>
                <a:hlinkClick r:id="rId2"/>
              </a:rPr>
              <a:t>Slidesgo</a:t>
            </a:r>
            <a:r>
              <a:rPr lang="zh-TW" sz="1300">
                <a:solidFill>
                  <a:schemeClr val="dk1"/>
                </a:solidFill>
                <a:latin typeface="Asap"/>
                <a:ea typeface="Asap"/>
                <a:cs typeface="Asap"/>
                <a:sym typeface="Asap"/>
              </a:rPr>
              <a:t>, and includes icons by </a:t>
            </a:r>
            <a:r>
              <a:rPr lang="zh-TW" sz="1300" b="1" u="sng">
                <a:solidFill>
                  <a:schemeClr val="dk1"/>
                </a:solidFill>
                <a:latin typeface="Asap"/>
                <a:ea typeface="Asap"/>
                <a:cs typeface="Asap"/>
                <a:sym typeface="Asap"/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Flaticon</a:t>
            </a:r>
            <a:r>
              <a:rPr lang="zh-TW" sz="1300">
                <a:solidFill>
                  <a:schemeClr val="dk1"/>
                </a:solidFill>
                <a:latin typeface="Asap"/>
                <a:ea typeface="Asap"/>
                <a:cs typeface="Asap"/>
                <a:sym typeface="Asap"/>
              </a:rPr>
              <a:t>, and infographics &amp; images by </a:t>
            </a:r>
            <a:r>
              <a:rPr lang="zh-TW" sz="1300" b="1" u="sng">
                <a:solidFill>
                  <a:schemeClr val="dk1"/>
                </a:solidFill>
                <a:latin typeface="Asap"/>
                <a:ea typeface="Asap"/>
                <a:cs typeface="Asap"/>
                <a:sym typeface="Asap"/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Freepik</a:t>
            </a:r>
            <a:r>
              <a:rPr lang="zh-TW" sz="1300" u="sng">
                <a:solidFill>
                  <a:schemeClr val="dk1"/>
                </a:solidFill>
                <a:latin typeface="Asap"/>
                <a:ea typeface="Asap"/>
                <a:cs typeface="Asap"/>
                <a:sym typeface="Asap"/>
              </a:rPr>
              <a:t> </a:t>
            </a:r>
            <a:endParaRPr sz="1300" b="1" u="sng">
              <a:solidFill>
                <a:schemeClr val="dk1"/>
              </a:solidFill>
              <a:latin typeface="Asap"/>
              <a:ea typeface="Asap"/>
              <a:cs typeface="Asap"/>
              <a:sym typeface="Asap"/>
            </a:endParaRPr>
          </a:p>
        </p:txBody>
      </p:sp>
    </p:spTree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bg>
      <p:bgPr>
        <a:solidFill>
          <a:schemeClr val="accent2"/>
        </a:solidFill>
        <a:effectLst/>
      </p:bgPr>
    </p:bg>
    <p:spTree>
      <p:nvGrpSpPr>
        <p:cNvPr id="1" name="Shape 16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91" name="Google Shape;1691;p49"/>
          <p:cNvSpPr/>
          <p:nvPr/>
        </p:nvSpPr>
        <p:spPr>
          <a:xfrm>
            <a:off x="-121901" y="-4632281"/>
            <a:ext cx="10149794" cy="11671128"/>
          </a:xfrm>
          <a:custGeom>
            <a:avLst/>
            <a:gdLst/>
            <a:ahLst/>
            <a:cxnLst/>
            <a:rect l="l" t="t" r="r" b="b"/>
            <a:pathLst>
              <a:path w="285903" h="265012" extrusionOk="0">
                <a:moveTo>
                  <a:pt x="5898" y="297"/>
                </a:moveTo>
                <a:lnTo>
                  <a:pt x="11217" y="3367"/>
                </a:lnTo>
                <a:lnTo>
                  <a:pt x="578" y="3367"/>
                </a:lnTo>
                <a:lnTo>
                  <a:pt x="5898" y="297"/>
                </a:lnTo>
                <a:close/>
                <a:moveTo>
                  <a:pt x="17509" y="297"/>
                </a:moveTo>
                <a:lnTo>
                  <a:pt x="22828" y="3367"/>
                </a:lnTo>
                <a:lnTo>
                  <a:pt x="12190" y="3367"/>
                </a:lnTo>
                <a:lnTo>
                  <a:pt x="17509" y="297"/>
                </a:lnTo>
                <a:close/>
                <a:moveTo>
                  <a:pt x="29150" y="297"/>
                </a:moveTo>
                <a:lnTo>
                  <a:pt x="34470" y="3367"/>
                </a:lnTo>
                <a:lnTo>
                  <a:pt x="23831" y="3367"/>
                </a:lnTo>
                <a:lnTo>
                  <a:pt x="29150" y="297"/>
                </a:lnTo>
                <a:close/>
                <a:moveTo>
                  <a:pt x="40762" y="297"/>
                </a:moveTo>
                <a:lnTo>
                  <a:pt x="46081" y="3367"/>
                </a:lnTo>
                <a:lnTo>
                  <a:pt x="35442" y="3367"/>
                </a:lnTo>
                <a:lnTo>
                  <a:pt x="40762" y="297"/>
                </a:lnTo>
                <a:close/>
                <a:moveTo>
                  <a:pt x="52403" y="297"/>
                </a:moveTo>
                <a:lnTo>
                  <a:pt x="57722" y="3367"/>
                </a:lnTo>
                <a:lnTo>
                  <a:pt x="47084" y="3367"/>
                </a:lnTo>
                <a:lnTo>
                  <a:pt x="52403" y="297"/>
                </a:lnTo>
                <a:close/>
                <a:moveTo>
                  <a:pt x="64014" y="297"/>
                </a:moveTo>
                <a:lnTo>
                  <a:pt x="69334" y="3367"/>
                </a:lnTo>
                <a:lnTo>
                  <a:pt x="58695" y="3367"/>
                </a:lnTo>
                <a:lnTo>
                  <a:pt x="64014" y="297"/>
                </a:lnTo>
                <a:close/>
                <a:moveTo>
                  <a:pt x="75625" y="297"/>
                </a:moveTo>
                <a:lnTo>
                  <a:pt x="80945" y="3367"/>
                </a:lnTo>
                <a:lnTo>
                  <a:pt x="70306" y="3367"/>
                </a:lnTo>
                <a:lnTo>
                  <a:pt x="75625" y="297"/>
                </a:lnTo>
                <a:close/>
                <a:moveTo>
                  <a:pt x="87237" y="297"/>
                </a:moveTo>
                <a:lnTo>
                  <a:pt x="92556" y="3367"/>
                </a:lnTo>
                <a:lnTo>
                  <a:pt x="81917" y="3367"/>
                </a:lnTo>
                <a:lnTo>
                  <a:pt x="87237" y="297"/>
                </a:lnTo>
                <a:close/>
                <a:moveTo>
                  <a:pt x="98878" y="297"/>
                </a:moveTo>
                <a:lnTo>
                  <a:pt x="104197" y="3367"/>
                </a:lnTo>
                <a:lnTo>
                  <a:pt x="93559" y="3367"/>
                </a:lnTo>
                <a:lnTo>
                  <a:pt x="98878" y="297"/>
                </a:lnTo>
                <a:close/>
                <a:moveTo>
                  <a:pt x="110489" y="297"/>
                </a:moveTo>
                <a:lnTo>
                  <a:pt x="115809" y="3367"/>
                </a:lnTo>
                <a:lnTo>
                  <a:pt x="105170" y="3367"/>
                </a:lnTo>
                <a:lnTo>
                  <a:pt x="110489" y="297"/>
                </a:lnTo>
                <a:close/>
                <a:moveTo>
                  <a:pt x="122131" y="297"/>
                </a:moveTo>
                <a:lnTo>
                  <a:pt x="127450" y="3367"/>
                </a:lnTo>
                <a:lnTo>
                  <a:pt x="116812" y="3367"/>
                </a:lnTo>
                <a:lnTo>
                  <a:pt x="122131" y="297"/>
                </a:lnTo>
                <a:close/>
                <a:moveTo>
                  <a:pt x="133742" y="297"/>
                </a:moveTo>
                <a:lnTo>
                  <a:pt x="139061" y="3367"/>
                </a:lnTo>
                <a:lnTo>
                  <a:pt x="128423" y="3367"/>
                </a:lnTo>
                <a:lnTo>
                  <a:pt x="133742" y="297"/>
                </a:lnTo>
                <a:close/>
                <a:moveTo>
                  <a:pt x="145323" y="297"/>
                </a:moveTo>
                <a:lnTo>
                  <a:pt x="150642" y="3367"/>
                </a:lnTo>
                <a:lnTo>
                  <a:pt x="140004" y="3367"/>
                </a:lnTo>
                <a:lnTo>
                  <a:pt x="145323" y="297"/>
                </a:lnTo>
                <a:close/>
                <a:moveTo>
                  <a:pt x="156964" y="297"/>
                </a:moveTo>
                <a:lnTo>
                  <a:pt x="162284" y="3367"/>
                </a:lnTo>
                <a:lnTo>
                  <a:pt x="151645" y="3367"/>
                </a:lnTo>
                <a:lnTo>
                  <a:pt x="156964" y="297"/>
                </a:lnTo>
                <a:close/>
                <a:moveTo>
                  <a:pt x="168575" y="297"/>
                </a:moveTo>
                <a:lnTo>
                  <a:pt x="173895" y="3367"/>
                </a:lnTo>
                <a:lnTo>
                  <a:pt x="163256" y="3367"/>
                </a:lnTo>
                <a:lnTo>
                  <a:pt x="168575" y="297"/>
                </a:lnTo>
                <a:close/>
                <a:moveTo>
                  <a:pt x="180217" y="297"/>
                </a:moveTo>
                <a:lnTo>
                  <a:pt x="185536" y="3367"/>
                </a:lnTo>
                <a:lnTo>
                  <a:pt x="174898" y="3367"/>
                </a:lnTo>
                <a:lnTo>
                  <a:pt x="180217" y="297"/>
                </a:lnTo>
                <a:close/>
                <a:moveTo>
                  <a:pt x="191828" y="297"/>
                </a:moveTo>
                <a:lnTo>
                  <a:pt x="197147" y="3367"/>
                </a:lnTo>
                <a:lnTo>
                  <a:pt x="186509" y="3367"/>
                </a:lnTo>
                <a:lnTo>
                  <a:pt x="191828" y="297"/>
                </a:lnTo>
                <a:close/>
                <a:moveTo>
                  <a:pt x="203470" y="297"/>
                </a:moveTo>
                <a:lnTo>
                  <a:pt x="208789" y="3367"/>
                </a:lnTo>
                <a:lnTo>
                  <a:pt x="198151" y="3367"/>
                </a:lnTo>
                <a:lnTo>
                  <a:pt x="203470" y="297"/>
                </a:lnTo>
                <a:close/>
                <a:moveTo>
                  <a:pt x="215051" y="297"/>
                </a:moveTo>
                <a:lnTo>
                  <a:pt x="220370" y="3367"/>
                </a:lnTo>
                <a:lnTo>
                  <a:pt x="209731" y="3367"/>
                </a:lnTo>
                <a:lnTo>
                  <a:pt x="215051" y="297"/>
                </a:lnTo>
                <a:close/>
                <a:moveTo>
                  <a:pt x="226692" y="297"/>
                </a:moveTo>
                <a:lnTo>
                  <a:pt x="232011" y="3367"/>
                </a:lnTo>
                <a:lnTo>
                  <a:pt x="221373" y="3367"/>
                </a:lnTo>
                <a:lnTo>
                  <a:pt x="226692" y="297"/>
                </a:lnTo>
                <a:close/>
                <a:moveTo>
                  <a:pt x="238303" y="297"/>
                </a:moveTo>
                <a:lnTo>
                  <a:pt x="243622" y="3367"/>
                </a:lnTo>
                <a:lnTo>
                  <a:pt x="232984" y="3367"/>
                </a:lnTo>
                <a:lnTo>
                  <a:pt x="238303" y="297"/>
                </a:lnTo>
                <a:close/>
                <a:moveTo>
                  <a:pt x="249945" y="297"/>
                </a:moveTo>
                <a:lnTo>
                  <a:pt x="255264" y="3367"/>
                </a:lnTo>
                <a:lnTo>
                  <a:pt x="244626" y="3367"/>
                </a:lnTo>
                <a:lnTo>
                  <a:pt x="249945" y="297"/>
                </a:lnTo>
                <a:close/>
                <a:moveTo>
                  <a:pt x="261556" y="297"/>
                </a:moveTo>
                <a:lnTo>
                  <a:pt x="266875" y="3367"/>
                </a:lnTo>
                <a:lnTo>
                  <a:pt x="256237" y="3367"/>
                </a:lnTo>
                <a:lnTo>
                  <a:pt x="261556" y="297"/>
                </a:lnTo>
                <a:close/>
                <a:moveTo>
                  <a:pt x="273198" y="297"/>
                </a:moveTo>
                <a:lnTo>
                  <a:pt x="278517" y="3367"/>
                </a:lnTo>
                <a:lnTo>
                  <a:pt x="267878" y="3367"/>
                </a:lnTo>
                <a:lnTo>
                  <a:pt x="273198" y="297"/>
                </a:lnTo>
                <a:close/>
                <a:moveTo>
                  <a:pt x="11217" y="3640"/>
                </a:moveTo>
                <a:lnTo>
                  <a:pt x="5898" y="6710"/>
                </a:lnTo>
                <a:lnTo>
                  <a:pt x="578" y="3640"/>
                </a:lnTo>
                <a:close/>
                <a:moveTo>
                  <a:pt x="22828" y="3640"/>
                </a:moveTo>
                <a:lnTo>
                  <a:pt x="17509" y="6710"/>
                </a:lnTo>
                <a:lnTo>
                  <a:pt x="12190" y="3640"/>
                </a:lnTo>
                <a:close/>
                <a:moveTo>
                  <a:pt x="34470" y="3640"/>
                </a:moveTo>
                <a:lnTo>
                  <a:pt x="29150" y="6710"/>
                </a:lnTo>
                <a:lnTo>
                  <a:pt x="23831" y="3640"/>
                </a:lnTo>
                <a:close/>
                <a:moveTo>
                  <a:pt x="46081" y="3640"/>
                </a:moveTo>
                <a:lnTo>
                  <a:pt x="40762" y="6710"/>
                </a:lnTo>
                <a:lnTo>
                  <a:pt x="35442" y="3640"/>
                </a:lnTo>
                <a:close/>
                <a:moveTo>
                  <a:pt x="57722" y="3640"/>
                </a:moveTo>
                <a:lnTo>
                  <a:pt x="52403" y="6710"/>
                </a:lnTo>
                <a:lnTo>
                  <a:pt x="47084" y="3640"/>
                </a:lnTo>
                <a:close/>
                <a:moveTo>
                  <a:pt x="69334" y="3640"/>
                </a:moveTo>
                <a:lnTo>
                  <a:pt x="64014" y="6710"/>
                </a:lnTo>
                <a:lnTo>
                  <a:pt x="58695" y="3640"/>
                </a:lnTo>
                <a:close/>
                <a:moveTo>
                  <a:pt x="80945" y="3640"/>
                </a:moveTo>
                <a:lnTo>
                  <a:pt x="75625" y="6710"/>
                </a:lnTo>
                <a:lnTo>
                  <a:pt x="70306" y="3640"/>
                </a:lnTo>
                <a:close/>
                <a:moveTo>
                  <a:pt x="92556" y="3640"/>
                </a:moveTo>
                <a:lnTo>
                  <a:pt x="87237" y="6710"/>
                </a:lnTo>
                <a:lnTo>
                  <a:pt x="81917" y="3640"/>
                </a:lnTo>
                <a:close/>
                <a:moveTo>
                  <a:pt x="104197" y="3640"/>
                </a:moveTo>
                <a:lnTo>
                  <a:pt x="98878" y="6710"/>
                </a:lnTo>
                <a:lnTo>
                  <a:pt x="93559" y="3640"/>
                </a:lnTo>
                <a:close/>
                <a:moveTo>
                  <a:pt x="115809" y="3640"/>
                </a:moveTo>
                <a:lnTo>
                  <a:pt x="110489" y="6710"/>
                </a:lnTo>
                <a:lnTo>
                  <a:pt x="105170" y="3640"/>
                </a:lnTo>
                <a:close/>
                <a:moveTo>
                  <a:pt x="127450" y="3640"/>
                </a:moveTo>
                <a:lnTo>
                  <a:pt x="122131" y="6710"/>
                </a:lnTo>
                <a:lnTo>
                  <a:pt x="116812" y="3640"/>
                </a:lnTo>
                <a:close/>
                <a:moveTo>
                  <a:pt x="139061" y="3640"/>
                </a:moveTo>
                <a:lnTo>
                  <a:pt x="133742" y="6710"/>
                </a:lnTo>
                <a:lnTo>
                  <a:pt x="128423" y="3640"/>
                </a:lnTo>
                <a:close/>
                <a:moveTo>
                  <a:pt x="150642" y="3640"/>
                </a:moveTo>
                <a:lnTo>
                  <a:pt x="145323" y="6710"/>
                </a:lnTo>
                <a:lnTo>
                  <a:pt x="140004" y="3640"/>
                </a:lnTo>
                <a:close/>
                <a:moveTo>
                  <a:pt x="162284" y="3640"/>
                </a:moveTo>
                <a:lnTo>
                  <a:pt x="156964" y="6710"/>
                </a:lnTo>
                <a:lnTo>
                  <a:pt x="151645" y="3640"/>
                </a:lnTo>
                <a:close/>
                <a:moveTo>
                  <a:pt x="173895" y="3640"/>
                </a:moveTo>
                <a:lnTo>
                  <a:pt x="168575" y="6710"/>
                </a:lnTo>
                <a:lnTo>
                  <a:pt x="163256" y="3640"/>
                </a:lnTo>
                <a:close/>
                <a:moveTo>
                  <a:pt x="185536" y="3640"/>
                </a:moveTo>
                <a:lnTo>
                  <a:pt x="180217" y="6710"/>
                </a:lnTo>
                <a:lnTo>
                  <a:pt x="174898" y="3640"/>
                </a:lnTo>
                <a:close/>
                <a:moveTo>
                  <a:pt x="197147" y="3640"/>
                </a:moveTo>
                <a:lnTo>
                  <a:pt x="191828" y="6710"/>
                </a:lnTo>
                <a:lnTo>
                  <a:pt x="186509" y="3640"/>
                </a:lnTo>
                <a:close/>
                <a:moveTo>
                  <a:pt x="208789" y="3640"/>
                </a:moveTo>
                <a:lnTo>
                  <a:pt x="203470" y="6710"/>
                </a:lnTo>
                <a:lnTo>
                  <a:pt x="198151" y="3640"/>
                </a:lnTo>
                <a:close/>
                <a:moveTo>
                  <a:pt x="220370" y="3640"/>
                </a:moveTo>
                <a:lnTo>
                  <a:pt x="215051" y="6710"/>
                </a:lnTo>
                <a:lnTo>
                  <a:pt x="209731" y="3640"/>
                </a:lnTo>
                <a:close/>
                <a:moveTo>
                  <a:pt x="232011" y="3640"/>
                </a:moveTo>
                <a:lnTo>
                  <a:pt x="226692" y="6710"/>
                </a:lnTo>
                <a:lnTo>
                  <a:pt x="221373" y="3640"/>
                </a:lnTo>
                <a:close/>
                <a:moveTo>
                  <a:pt x="243622" y="3640"/>
                </a:moveTo>
                <a:lnTo>
                  <a:pt x="238303" y="6710"/>
                </a:lnTo>
                <a:lnTo>
                  <a:pt x="232984" y="3640"/>
                </a:lnTo>
                <a:close/>
                <a:moveTo>
                  <a:pt x="255264" y="3640"/>
                </a:moveTo>
                <a:lnTo>
                  <a:pt x="249945" y="6710"/>
                </a:lnTo>
                <a:lnTo>
                  <a:pt x="244626" y="3640"/>
                </a:lnTo>
                <a:close/>
                <a:moveTo>
                  <a:pt x="266875" y="3640"/>
                </a:moveTo>
                <a:lnTo>
                  <a:pt x="261556" y="6710"/>
                </a:lnTo>
                <a:lnTo>
                  <a:pt x="256237" y="3640"/>
                </a:lnTo>
                <a:close/>
                <a:moveTo>
                  <a:pt x="278517" y="3640"/>
                </a:moveTo>
                <a:lnTo>
                  <a:pt x="273198" y="6710"/>
                </a:lnTo>
                <a:lnTo>
                  <a:pt x="267878" y="3640"/>
                </a:lnTo>
                <a:close/>
                <a:moveTo>
                  <a:pt x="457" y="3853"/>
                </a:moveTo>
                <a:lnTo>
                  <a:pt x="5776" y="6953"/>
                </a:lnTo>
                <a:lnTo>
                  <a:pt x="5776" y="13063"/>
                </a:lnTo>
                <a:lnTo>
                  <a:pt x="457" y="3853"/>
                </a:lnTo>
                <a:close/>
                <a:moveTo>
                  <a:pt x="11369" y="3823"/>
                </a:moveTo>
                <a:lnTo>
                  <a:pt x="6050" y="13063"/>
                </a:lnTo>
                <a:lnTo>
                  <a:pt x="6050" y="6893"/>
                </a:lnTo>
                <a:lnTo>
                  <a:pt x="11369" y="3823"/>
                </a:lnTo>
                <a:close/>
                <a:moveTo>
                  <a:pt x="12098" y="3853"/>
                </a:moveTo>
                <a:lnTo>
                  <a:pt x="17418" y="6953"/>
                </a:lnTo>
                <a:lnTo>
                  <a:pt x="17418" y="13063"/>
                </a:lnTo>
                <a:lnTo>
                  <a:pt x="12098" y="3853"/>
                </a:lnTo>
                <a:close/>
                <a:moveTo>
                  <a:pt x="22980" y="3823"/>
                </a:moveTo>
                <a:lnTo>
                  <a:pt x="17661" y="13063"/>
                </a:lnTo>
                <a:lnTo>
                  <a:pt x="17661" y="6893"/>
                </a:lnTo>
                <a:lnTo>
                  <a:pt x="22980" y="3823"/>
                </a:lnTo>
                <a:close/>
                <a:moveTo>
                  <a:pt x="23710" y="3853"/>
                </a:moveTo>
                <a:lnTo>
                  <a:pt x="29029" y="6953"/>
                </a:lnTo>
                <a:lnTo>
                  <a:pt x="29029" y="13063"/>
                </a:lnTo>
                <a:lnTo>
                  <a:pt x="23710" y="3853"/>
                </a:lnTo>
                <a:close/>
                <a:moveTo>
                  <a:pt x="34622" y="3823"/>
                </a:moveTo>
                <a:lnTo>
                  <a:pt x="29302" y="13063"/>
                </a:lnTo>
                <a:lnTo>
                  <a:pt x="29302" y="6893"/>
                </a:lnTo>
                <a:lnTo>
                  <a:pt x="34622" y="3823"/>
                </a:lnTo>
                <a:close/>
                <a:moveTo>
                  <a:pt x="35290" y="3853"/>
                </a:moveTo>
                <a:lnTo>
                  <a:pt x="40610" y="6953"/>
                </a:lnTo>
                <a:lnTo>
                  <a:pt x="40610" y="13063"/>
                </a:lnTo>
                <a:lnTo>
                  <a:pt x="35290" y="3853"/>
                </a:lnTo>
                <a:close/>
                <a:moveTo>
                  <a:pt x="46202" y="3823"/>
                </a:moveTo>
                <a:lnTo>
                  <a:pt x="40883" y="13063"/>
                </a:lnTo>
                <a:lnTo>
                  <a:pt x="40883" y="6893"/>
                </a:lnTo>
                <a:lnTo>
                  <a:pt x="46202" y="3823"/>
                </a:lnTo>
                <a:close/>
                <a:moveTo>
                  <a:pt x="46932" y="3853"/>
                </a:moveTo>
                <a:lnTo>
                  <a:pt x="52251" y="6953"/>
                </a:lnTo>
                <a:lnTo>
                  <a:pt x="52251" y="13063"/>
                </a:lnTo>
                <a:lnTo>
                  <a:pt x="46932" y="3853"/>
                </a:lnTo>
                <a:close/>
                <a:moveTo>
                  <a:pt x="57844" y="3823"/>
                </a:moveTo>
                <a:lnTo>
                  <a:pt x="52525" y="13063"/>
                </a:lnTo>
                <a:lnTo>
                  <a:pt x="52525" y="6893"/>
                </a:lnTo>
                <a:lnTo>
                  <a:pt x="57844" y="3823"/>
                </a:lnTo>
                <a:close/>
                <a:moveTo>
                  <a:pt x="58543" y="3853"/>
                </a:moveTo>
                <a:lnTo>
                  <a:pt x="63862" y="6953"/>
                </a:lnTo>
                <a:lnTo>
                  <a:pt x="63862" y="13063"/>
                </a:lnTo>
                <a:lnTo>
                  <a:pt x="58543" y="3853"/>
                </a:lnTo>
                <a:close/>
                <a:moveTo>
                  <a:pt x="69455" y="3823"/>
                </a:moveTo>
                <a:lnTo>
                  <a:pt x="64136" y="13063"/>
                </a:lnTo>
                <a:lnTo>
                  <a:pt x="64136" y="6893"/>
                </a:lnTo>
                <a:lnTo>
                  <a:pt x="69455" y="3823"/>
                </a:lnTo>
                <a:close/>
                <a:moveTo>
                  <a:pt x="70185" y="3853"/>
                </a:moveTo>
                <a:lnTo>
                  <a:pt x="75504" y="6953"/>
                </a:lnTo>
                <a:lnTo>
                  <a:pt x="75504" y="13063"/>
                </a:lnTo>
                <a:lnTo>
                  <a:pt x="70185" y="3853"/>
                </a:lnTo>
                <a:close/>
                <a:moveTo>
                  <a:pt x="81097" y="3823"/>
                </a:moveTo>
                <a:lnTo>
                  <a:pt x="75777" y="13063"/>
                </a:lnTo>
                <a:lnTo>
                  <a:pt x="75777" y="6893"/>
                </a:lnTo>
                <a:lnTo>
                  <a:pt x="81097" y="3823"/>
                </a:lnTo>
                <a:close/>
                <a:moveTo>
                  <a:pt x="81796" y="3853"/>
                </a:moveTo>
                <a:lnTo>
                  <a:pt x="87115" y="6953"/>
                </a:lnTo>
                <a:lnTo>
                  <a:pt x="87115" y="13063"/>
                </a:lnTo>
                <a:lnTo>
                  <a:pt x="81796" y="3853"/>
                </a:lnTo>
                <a:close/>
                <a:moveTo>
                  <a:pt x="92708" y="3823"/>
                </a:moveTo>
                <a:lnTo>
                  <a:pt x="87389" y="13063"/>
                </a:lnTo>
                <a:lnTo>
                  <a:pt x="87389" y="6893"/>
                </a:lnTo>
                <a:lnTo>
                  <a:pt x="92708" y="3823"/>
                </a:lnTo>
                <a:close/>
                <a:moveTo>
                  <a:pt x="93437" y="3853"/>
                </a:moveTo>
                <a:lnTo>
                  <a:pt x="98757" y="6953"/>
                </a:lnTo>
                <a:lnTo>
                  <a:pt x="98757" y="13063"/>
                </a:lnTo>
                <a:lnTo>
                  <a:pt x="93437" y="3853"/>
                </a:lnTo>
                <a:close/>
                <a:moveTo>
                  <a:pt x="104349" y="3823"/>
                </a:moveTo>
                <a:lnTo>
                  <a:pt x="99030" y="13063"/>
                </a:lnTo>
                <a:lnTo>
                  <a:pt x="99030" y="6893"/>
                </a:lnTo>
                <a:lnTo>
                  <a:pt x="104349" y="3823"/>
                </a:lnTo>
                <a:close/>
                <a:moveTo>
                  <a:pt x="105018" y="3853"/>
                </a:moveTo>
                <a:lnTo>
                  <a:pt x="110337" y="6953"/>
                </a:lnTo>
                <a:lnTo>
                  <a:pt x="110337" y="13063"/>
                </a:lnTo>
                <a:lnTo>
                  <a:pt x="105018" y="3853"/>
                </a:lnTo>
                <a:close/>
                <a:moveTo>
                  <a:pt x="115930" y="3823"/>
                </a:moveTo>
                <a:lnTo>
                  <a:pt x="110611" y="13063"/>
                </a:lnTo>
                <a:lnTo>
                  <a:pt x="110611" y="6893"/>
                </a:lnTo>
                <a:lnTo>
                  <a:pt x="115930" y="3823"/>
                </a:lnTo>
                <a:close/>
                <a:moveTo>
                  <a:pt x="116660" y="3853"/>
                </a:moveTo>
                <a:lnTo>
                  <a:pt x="121979" y="6953"/>
                </a:lnTo>
                <a:lnTo>
                  <a:pt x="121979" y="13063"/>
                </a:lnTo>
                <a:lnTo>
                  <a:pt x="116660" y="3853"/>
                </a:lnTo>
                <a:close/>
                <a:moveTo>
                  <a:pt x="127541" y="3823"/>
                </a:moveTo>
                <a:lnTo>
                  <a:pt x="122222" y="13063"/>
                </a:lnTo>
                <a:lnTo>
                  <a:pt x="122222" y="6893"/>
                </a:lnTo>
                <a:lnTo>
                  <a:pt x="127541" y="3823"/>
                </a:lnTo>
                <a:close/>
                <a:moveTo>
                  <a:pt x="128271" y="3853"/>
                </a:moveTo>
                <a:lnTo>
                  <a:pt x="133590" y="6953"/>
                </a:lnTo>
                <a:lnTo>
                  <a:pt x="133590" y="13063"/>
                </a:lnTo>
                <a:lnTo>
                  <a:pt x="128271" y="3853"/>
                </a:lnTo>
                <a:close/>
                <a:moveTo>
                  <a:pt x="139183" y="3823"/>
                </a:moveTo>
                <a:lnTo>
                  <a:pt x="133864" y="13063"/>
                </a:lnTo>
                <a:lnTo>
                  <a:pt x="133864" y="6893"/>
                </a:lnTo>
                <a:lnTo>
                  <a:pt x="139183" y="3823"/>
                </a:lnTo>
                <a:close/>
                <a:moveTo>
                  <a:pt x="139912" y="3853"/>
                </a:moveTo>
                <a:lnTo>
                  <a:pt x="145232" y="6953"/>
                </a:lnTo>
                <a:lnTo>
                  <a:pt x="145232" y="13063"/>
                </a:lnTo>
                <a:lnTo>
                  <a:pt x="139912" y="3853"/>
                </a:lnTo>
                <a:close/>
                <a:moveTo>
                  <a:pt x="150794" y="3823"/>
                </a:moveTo>
                <a:lnTo>
                  <a:pt x="145475" y="13063"/>
                </a:lnTo>
                <a:lnTo>
                  <a:pt x="145475" y="6893"/>
                </a:lnTo>
                <a:lnTo>
                  <a:pt x="150794" y="3823"/>
                </a:lnTo>
                <a:close/>
                <a:moveTo>
                  <a:pt x="151523" y="3853"/>
                </a:moveTo>
                <a:lnTo>
                  <a:pt x="156843" y="6953"/>
                </a:lnTo>
                <a:lnTo>
                  <a:pt x="156843" y="13063"/>
                </a:lnTo>
                <a:lnTo>
                  <a:pt x="151523" y="3853"/>
                </a:lnTo>
                <a:close/>
                <a:moveTo>
                  <a:pt x="162436" y="3823"/>
                </a:moveTo>
                <a:lnTo>
                  <a:pt x="157116" y="13063"/>
                </a:lnTo>
                <a:lnTo>
                  <a:pt x="157116" y="6893"/>
                </a:lnTo>
                <a:lnTo>
                  <a:pt x="162436" y="3823"/>
                </a:lnTo>
                <a:close/>
                <a:moveTo>
                  <a:pt x="163165" y="3853"/>
                </a:moveTo>
                <a:lnTo>
                  <a:pt x="168484" y="6953"/>
                </a:lnTo>
                <a:lnTo>
                  <a:pt x="168484" y="13063"/>
                </a:lnTo>
                <a:lnTo>
                  <a:pt x="163165" y="3853"/>
                </a:lnTo>
                <a:close/>
                <a:moveTo>
                  <a:pt x="174047" y="3823"/>
                </a:moveTo>
                <a:lnTo>
                  <a:pt x="168727" y="13063"/>
                </a:lnTo>
                <a:lnTo>
                  <a:pt x="168727" y="6893"/>
                </a:lnTo>
                <a:lnTo>
                  <a:pt x="174047" y="3823"/>
                </a:lnTo>
                <a:close/>
                <a:moveTo>
                  <a:pt x="174746" y="3853"/>
                </a:moveTo>
                <a:lnTo>
                  <a:pt x="180065" y="6953"/>
                </a:lnTo>
                <a:lnTo>
                  <a:pt x="180065" y="13063"/>
                </a:lnTo>
                <a:lnTo>
                  <a:pt x="174746" y="3853"/>
                </a:lnTo>
                <a:close/>
                <a:moveTo>
                  <a:pt x="185658" y="3823"/>
                </a:moveTo>
                <a:lnTo>
                  <a:pt x="180339" y="13063"/>
                </a:lnTo>
                <a:lnTo>
                  <a:pt x="180339" y="6893"/>
                </a:lnTo>
                <a:lnTo>
                  <a:pt x="185658" y="3823"/>
                </a:lnTo>
                <a:close/>
                <a:moveTo>
                  <a:pt x="186357" y="3853"/>
                </a:moveTo>
                <a:lnTo>
                  <a:pt x="191676" y="6953"/>
                </a:lnTo>
                <a:lnTo>
                  <a:pt x="191676" y="13063"/>
                </a:lnTo>
                <a:lnTo>
                  <a:pt x="186357" y="3853"/>
                </a:lnTo>
                <a:close/>
                <a:moveTo>
                  <a:pt x="197269" y="3823"/>
                </a:moveTo>
                <a:lnTo>
                  <a:pt x="191950" y="13063"/>
                </a:lnTo>
                <a:lnTo>
                  <a:pt x="191950" y="6893"/>
                </a:lnTo>
                <a:lnTo>
                  <a:pt x="197269" y="3823"/>
                </a:lnTo>
                <a:close/>
                <a:moveTo>
                  <a:pt x="197999" y="3853"/>
                </a:moveTo>
                <a:lnTo>
                  <a:pt x="203318" y="6953"/>
                </a:lnTo>
                <a:lnTo>
                  <a:pt x="203318" y="13063"/>
                </a:lnTo>
                <a:lnTo>
                  <a:pt x="197999" y="3853"/>
                </a:lnTo>
                <a:close/>
                <a:moveTo>
                  <a:pt x="208911" y="3823"/>
                </a:moveTo>
                <a:lnTo>
                  <a:pt x="203591" y="13063"/>
                </a:lnTo>
                <a:lnTo>
                  <a:pt x="203591" y="6893"/>
                </a:lnTo>
                <a:lnTo>
                  <a:pt x="208911" y="3823"/>
                </a:lnTo>
                <a:close/>
                <a:moveTo>
                  <a:pt x="209610" y="3853"/>
                </a:moveTo>
                <a:lnTo>
                  <a:pt x="214929" y="6953"/>
                </a:lnTo>
                <a:lnTo>
                  <a:pt x="214929" y="13063"/>
                </a:lnTo>
                <a:lnTo>
                  <a:pt x="209610" y="3853"/>
                </a:lnTo>
                <a:close/>
                <a:moveTo>
                  <a:pt x="220522" y="3823"/>
                </a:moveTo>
                <a:lnTo>
                  <a:pt x="215202" y="13063"/>
                </a:lnTo>
                <a:lnTo>
                  <a:pt x="215202" y="6893"/>
                </a:lnTo>
                <a:lnTo>
                  <a:pt x="220522" y="3823"/>
                </a:lnTo>
                <a:close/>
                <a:moveTo>
                  <a:pt x="221251" y="3853"/>
                </a:moveTo>
                <a:lnTo>
                  <a:pt x="226570" y="6953"/>
                </a:lnTo>
                <a:lnTo>
                  <a:pt x="226570" y="13063"/>
                </a:lnTo>
                <a:lnTo>
                  <a:pt x="221251" y="3853"/>
                </a:lnTo>
                <a:close/>
                <a:moveTo>
                  <a:pt x="232163" y="3823"/>
                </a:moveTo>
                <a:lnTo>
                  <a:pt x="226844" y="13063"/>
                </a:lnTo>
                <a:lnTo>
                  <a:pt x="226844" y="6893"/>
                </a:lnTo>
                <a:lnTo>
                  <a:pt x="232163" y="3823"/>
                </a:lnTo>
                <a:close/>
                <a:moveTo>
                  <a:pt x="232862" y="3853"/>
                </a:moveTo>
                <a:lnTo>
                  <a:pt x="238182" y="6953"/>
                </a:lnTo>
                <a:lnTo>
                  <a:pt x="238182" y="13063"/>
                </a:lnTo>
                <a:lnTo>
                  <a:pt x="232862" y="3853"/>
                </a:lnTo>
                <a:close/>
                <a:moveTo>
                  <a:pt x="243774" y="3823"/>
                </a:moveTo>
                <a:lnTo>
                  <a:pt x="238455" y="13063"/>
                </a:lnTo>
                <a:lnTo>
                  <a:pt x="238455" y="6893"/>
                </a:lnTo>
                <a:lnTo>
                  <a:pt x="243774" y="3823"/>
                </a:lnTo>
                <a:close/>
                <a:moveTo>
                  <a:pt x="244474" y="3853"/>
                </a:moveTo>
                <a:lnTo>
                  <a:pt x="249793" y="6953"/>
                </a:lnTo>
                <a:lnTo>
                  <a:pt x="249793" y="13063"/>
                </a:lnTo>
                <a:lnTo>
                  <a:pt x="244474" y="3853"/>
                </a:lnTo>
                <a:close/>
                <a:moveTo>
                  <a:pt x="255355" y="3823"/>
                </a:moveTo>
                <a:lnTo>
                  <a:pt x="250036" y="13063"/>
                </a:lnTo>
                <a:lnTo>
                  <a:pt x="250036" y="6893"/>
                </a:lnTo>
                <a:lnTo>
                  <a:pt x="255355" y="3823"/>
                </a:lnTo>
                <a:close/>
                <a:moveTo>
                  <a:pt x="256085" y="3853"/>
                </a:moveTo>
                <a:lnTo>
                  <a:pt x="261404" y="6953"/>
                </a:lnTo>
                <a:lnTo>
                  <a:pt x="261404" y="13063"/>
                </a:lnTo>
                <a:lnTo>
                  <a:pt x="256085" y="3853"/>
                </a:lnTo>
                <a:close/>
                <a:moveTo>
                  <a:pt x="266997" y="3823"/>
                </a:moveTo>
                <a:lnTo>
                  <a:pt x="261678" y="13063"/>
                </a:lnTo>
                <a:lnTo>
                  <a:pt x="261678" y="6893"/>
                </a:lnTo>
                <a:lnTo>
                  <a:pt x="266997" y="3823"/>
                </a:lnTo>
                <a:close/>
                <a:moveTo>
                  <a:pt x="267726" y="3853"/>
                </a:moveTo>
                <a:lnTo>
                  <a:pt x="273046" y="6953"/>
                </a:lnTo>
                <a:lnTo>
                  <a:pt x="273046" y="13063"/>
                </a:lnTo>
                <a:lnTo>
                  <a:pt x="267726" y="3853"/>
                </a:lnTo>
                <a:close/>
                <a:moveTo>
                  <a:pt x="278608" y="3883"/>
                </a:moveTo>
                <a:lnTo>
                  <a:pt x="273289" y="13063"/>
                </a:lnTo>
                <a:lnTo>
                  <a:pt x="273289" y="6953"/>
                </a:lnTo>
                <a:lnTo>
                  <a:pt x="278608" y="3883"/>
                </a:lnTo>
                <a:close/>
                <a:moveTo>
                  <a:pt x="11855" y="3975"/>
                </a:moveTo>
                <a:lnTo>
                  <a:pt x="17174" y="13184"/>
                </a:lnTo>
                <a:lnTo>
                  <a:pt x="11855" y="10145"/>
                </a:lnTo>
                <a:lnTo>
                  <a:pt x="11855" y="3975"/>
                </a:lnTo>
                <a:close/>
                <a:moveTo>
                  <a:pt x="23497" y="3975"/>
                </a:moveTo>
                <a:lnTo>
                  <a:pt x="28816" y="13184"/>
                </a:lnTo>
                <a:lnTo>
                  <a:pt x="23497" y="10145"/>
                </a:lnTo>
                <a:lnTo>
                  <a:pt x="23497" y="3975"/>
                </a:lnTo>
                <a:close/>
                <a:moveTo>
                  <a:pt x="35108" y="3975"/>
                </a:moveTo>
                <a:lnTo>
                  <a:pt x="40427" y="13184"/>
                </a:lnTo>
                <a:lnTo>
                  <a:pt x="35108" y="10145"/>
                </a:lnTo>
                <a:lnTo>
                  <a:pt x="35108" y="3975"/>
                </a:lnTo>
                <a:close/>
                <a:moveTo>
                  <a:pt x="58330" y="3975"/>
                </a:moveTo>
                <a:lnTo>
                  <a:pt x="63650" y="13184"/>
                </a:lnTo>
                <a:lnTo>
                  <a:pt x="58330" y="10145"/>
                </a:lnTo>
                <a:lnTo>
                  <a:pt x="58330" y="3975"/>
                </a:lnTo>
                <a:close/>
                <a:moveTo>
                  <a:pt x="69941" y="3975"/>
                </a:moveTo>
                <a:lnTo>
                  <a:pt x="75261" y="13184"/>
                </a:lnTo>
                <a:lnTo>
                  <a:pt x="69941" y="10145"/>
                </a:lnTo>
                <a:lnTo>
                  <a:pt x="69941" y="3975"/>
                </a:lnTo>
                <a:close/>
                <a:moveTo>
                  <a:pt x="81583" y="3975"/>
                </a:moveTo>
                <a:lnTo>
                  <a:pt x="86902" y="13184"/>
                </a:lnTo>
                <a:lnTo>
                  <a:pt x="81583" y="10145"/>
                </a:lnTo>
                <a:lnTo>
                  <a:pt x="81583" y="3975"/>
                </a:lnTo>
                <a:close/>
                <a:moveTo>
                  <a:pt x="104836" y="3975"/>
                </a:moveTo>
                <a:lnTo>
                  <a:pt x="110155" y="13184"/>
                </a:lnTo>
                <a:lnTo>
                  <a:pt x="104836" y="10145"/>
                </a:lnTo>
                <a:lnTo>
                  <a:pt x="104836" y="3975"/>
                </a:lnTo>
                <a:close/>
                <a:moveTo>
                  <a:pt x="116416" y="3975"/>
                </a:moveTo>
                <a:lnTo>
                  <a:pt x="121736" y="13184"/>
                </a:lnTo>
                <a:lnTo>
                  <a:pt x="116416" y="10145"/>
                </a:lnTo>
                <a:lnTo>
                  <a:pt x="116416" y="3975"/>
                </a:lnTo>
                <a:close/>
                <a:moveTo>
                  <a:pt x="128058" y="3975"/>
                </a:moveTo>
                <a:lnTo>
                  <a:pt x="133377" y="13184"/>
                </a:lnTo>
                <a:lnTo>
                  <a:pt x="128058" y="10145"/>
                </a:lnTo>
                <a:lnTo>
                  <a:pt x="128058" y="3975"/>
                </a:lnTo>
                <a:close/>
                <a:moveTo>
                  <a:pt x="139669" y="3975"/>
                </a:moveTo>
                <a:lnTo>
                  <a:pt x="144988" y="13184"/>
                </a:lnTo>
                <a:lnTo>
                  <a:pt x="139669" y="10145"/>
                </a:lnTo>
                <a:lnTo>
                  <a:pt x="139669" y="3975"/>
                </a:lnTo>
                <a:close/>
                <a:moveTo>
                  <a:pt x="151311" y="3975"/>
                </a:moveTo>
                <a:lnTo>
                  <a:pt x="156630" y="13184"/>
                </a:lnTo>
                <a:lnTo>
                  <a:pt x="151311" y="10145"/>
                </a:lnTo>
                <a:lnTo>
                  <a:pt x="151311" y="3975"/>
                </a:lnTo>
                <a:close/>
                <a:moveTo>
                  <a:pt x="162922" y="3975"/>
                </a:moveTo>
                <a:lnTo>
                  <a:pt x="168241" y="13184"/>
                </a:lnTo>
                <a:lnTo>
                  <a:pt x="162922" y="10145"/>
                </a:lnTo>
                <a:lnTo>
                  <a:pt x="162922" y="3975"/>
                </a:lnTo>
                <a:close/>
                <a:moveTo>
                  <a:pt x="174503" y="3975"/>
                </a:moveTo>
                <a:lnTo>
                  <a:pt x="179822" y="13184"/>
                </a:lnTo>
                <a:lnTo>
                  <a:pt x="174503" y="10145"/>
                </a:lnTo>
                <a:lnTo>
                  <a:pt x="174503" y="3975"/>
                </a:lnTo>
                <a:close/>
                <a:moveTo>
                  <a:pt x="186144" y="3975"/>
                </a:moveTo>
                <a:lnTo>
                  <a:pt x="191463" y="13184"/>
                </a:lnTo>
                <a:lnTo>
                  <a:pt x="186144" y="10145"/>
                </a:lnTo>
                <a:lnTo>
                  <a:pt x="186144" y="3975"/>
                </a:lnTo>
                <a:close/>
                <a:moveTo>
                  <a:pt x="197755" y="3975"/>
                </a:moveTo>
                <a:lnTo>
                  <a:pt x="203075" y="13184"/>
                </a:lnTo>
                <a:lnTo>
                  <a:pt x="197755" y="10145"/>
                </a:lnTo>
                <a:lnTo>
                  <a:pt x="197755" y="3975"/>
                </a:lnTo>
                <a:close/>
                <a:moveTo>
                  <a:pt x="209397" y="3975"/>
                </a:moveTo>
                <a:lnTo>
                  <a:pt x="214716" y="13184"/>
                </a:lnTo>
                <a:lnTo>
                  <a:pt x="209397" y="10145"/>
                </a:lnTo>
                <a:lnTo>
                  <a:pt x="209397" y="3975"/>
                </a:lnTo>
                <a:close/>
                <a:moveTo>
                  <a:pt x="221008" y="3975"/>
                </a:moveTo>
                <a:lnTo>
                  <a:pt x="226327" y="13184"/>
                </a:lnTo>
                <a:lnTo>
                  <a:pt x="221008" y="10145"/>
                </a:lnTo>
                <a:lnTo>
                  <a:pt x="221008" y="3975"/>
                </a:lnTo>
                <a:close/>
                <a:moveTo>
                  <a:pt x="232650" y="3975"/>
                </a:moveTo>
                <a:lnTo>
                  <a:pt x="237969" y="13184"/>
                </a:lnTo>
                <a:lnTo>
                  <a:pt x="232650" y="10145"/>
                </a:lnTo>
                <a:lnTo>
                  <a:pt x="232650" y="3975"/>
                </a:lnTo>
                <a:close/>
                <a:moveTo>
                  <a:pt x="244230" y="3975"/>
                </a:moveTo>
                <a:lnTo>
                  <a:pt x="249550" y="13184"/>
                </a:lnTo>
                <a:lnTo>
                  <a:pt x="244230" y="10145"/>
                </a:lnTo>
                <a:lnTo>
                  <a:pt x="244230" y="3975"/>
                </a:lnTo>
                <a:close/>
                <a:moveTo>
                  <a:pt x="255872" y="3975"/>
                </a:moveTo>
                <a:lnTo>
                  <a:pt x="261191" y="13184"/>
                </a:lnTo>
                <a:lnTo>
                  <a:pt x="255872" y="10145"/>
                </a:lnTo>
                <a:lnTo>
                  <a:pt x="255872" y="3975"/>
                </a:lnTo>
                <a:close/>
                <a:moveTo>
                  <a:pt x="267483" y="3975"/>
                </a:moveTo>
                <a:lnTo>
                  <a:pt x="272802" y="13184"/>
                </a:lnTo>
                <a:lnTo>
                  <a:pt x="267483" y="10145"/>
                </a:lnTo>
                <a:lnTo>
                  <a:pt x="267483" y="3975"/>
                </a:lnTo>
                <a:close/>
                <a:moveTo>
                  <a:pt x="93194" y="3975"/>
                </a:moveTo>
                <a:lnTo>
                  <a:pt x="98513" y="13184"/>
                </a:lnTo>
                <a:lnTo>
                  <a:pt x="93194" y="10145"/>
                </a:lnTo>
                <a:lnTo>
                  <a:pt x="93194" y="3975"/>
                </a:lnTo>
                <a:close/>
                <a:moveTo>
                  <a:pt x="244" y="3975"/>
                </a:moveTo>
                <a:lnTo>
                  <a:pt x="5563" y="13184"/>
                </a:lnTo>
                <a:lnTo>
                  <a:pt x="214" y="10084"/>
                </a:lnTo>
                <a:lnTo>
                  <a:pt x="214" y="3975"/>
                </a:lnTo>
                <a:close/>
                <a:moveTo>
                  <a:pt x="46689" y="3975"/>
                </a:moveTo>
                <a:lnTo>
                  <a:pt x="52008" y="13184"/>
                </a:lnTo>
                <a:lnTo>
                  <a:pt x="46689" y="10145"/>
                </a:lnTo>
                <a:lnTo>
                  <a:pt x="46689" y="3975"/>
                </a:lnTo>
                <a:close/>
                <a:moveTo>
                  <a:pt x="11582" y="4005"/>
                </a:moveTo>
                <a:lnTo>
                  <a:pt x="11582" y="10145"/>
                </a:lnTo>
                <a:lnTo>
                  <a:pt x="6262" y="13215"/>
                </a:lnTo>
                <a:lnTo>
                  <a:pt x="11582" y="4005"/>
                </a:lnTo>
                <a:close/>
                <a:moveTo>
                  <a:pt x="23223" y="4005"/>
                </a:moveTo>
                <a:lnTo>
                  <a:pt x="23223" y="10145"/>
                </a:lnTo>
                <a:lnTo>
                  <a:pt x="17904" y="13215"/>
                </a:lnTo>
                <a:lnTo>
                  <a:pt x="17904" y="13215"/>
                </a:lnTo>
                <a:lnTo>
                  <a:pt x="23223" y="4005"/>
                </a:lnTo>
                <a:close/>
                <a:moveTo>
                  <a:pt x="34834" y="4005"/>
                </a:moveTo>
                <a:lnTo>
                  <a:pt x="34834" y="10145"/>
                </a:lnTo>
                <a:lnTo>
                  <a:pt x="29515" y="13215"/>
                </a:lnTo>
                <a:lnTo>
                  <a:pt x="34834" y="4005"/>
                </a:lnTo>
                <a:close/>
                <a:moveTo>
                  <a:pt x="69698" y="4005"/>
                </a:moveTo>
                <a:lnTo>
                  <a:pt x="69698" y="10145"/>
                </a:lnTo>
                <a:lnTo>
                  <a:pt x="64379" y="13215"/>
                </a:lnTo>
                <a:lnTo>
                  <a:pt x="69698" y="4005"/>
                </a:lnTo>
                <a:close/>
                <a:moveTo>
                  <a:pt x="81309" y="4005"/>
                </a:moveTo>
                <a:lnTo>
                  <a:pt x="81309" y="10145"/>
                </a:lnTo>
                <a:lnTo>
                  <a:pt x="75990" y="13215"/>
                </a:lnTo>
                <a:lnTo>
                  <a:pt x="81309" y="4005"/>
                </a:lnTo>
                <a:close/>
                <a:moveTo>
                  <a:pt x="92951" y="4005"/>
                </a:moveTo>
                <a:lnTo>
                  <a:pt x="92951" y="10145"/>
                </a:lnTo>
                <a:lnTo>
                  <a:pt x="87632" y="13215"/>
                </a:lnTo>
                <a:lnTo>
                  <a:pt x="92951" y="4005"/>
                </a:lnTo>
                <a:close/>
                <a:moveTo>
                  <a:pt x="104562" y="4005"/>
                </a:moveTo>
                <a:lnTo>
                  <a:pt x="104562" y="10145"/>
                </a:lnTo>
                <a:lnTo>
                  <a:pt x="99243" y="13215"/>
                </a:lnTo>
                <a:lnTo>
                  <a:pt x="104562" y="4005"/>
                </a:lnTo>
                <a:close/>
                <a:moveTo>
                  <a:pt x="116143" y="4005"/>
                </a:moveTo>
                <a:lnTo>
                  <a:pt x="116143" y="10145"/>
                </a:lnTo>
                <a:lnTo>
                  <a:pt x="110824" y="13215"/>
                </a:lnTo>
                <a:lnTo>
                  <a:pt x="116143" y="4005"/>
                </a:lnTo>
                <a:close/>
                <a:moveTo>
                  <a:pt x="127784" y="4005"/>
                </a:moveTo>
                <a:lnTo>
                  <a:pt x="127784" y="10145"/>
                </a:lnTo>
                <a:lnTo>
                  <a:pt x="122465" y="13215"/>
                </a:lnTo>
                <a:lnTo>
                  <a:pt x="127784" y="4005"/>
                </a:lnTo>
                <a:close/>
                <a:moveTo>
                  <a:pt x="139396" y="4005"/>
                </a:moveTo>
                <a:lnTo>
                  <a:pt x="139396" y="10145"/>
                </a:lnTo>
                <a:lnTo>
                  <a:pt x="134076" y="13215"/>
                </a:lnTo>
                <a:lnTo>
                  <a:pt x="139396" y="4005"/>
                </a:lnTo>
                <a:close/>
                <a:moveTo>
                  <a:pt x="151037" y="4005"/>
                </a:moveTo>
                <a:lnTo>
                  <a:pt x="151037" y="10145"/>
                </a:lnTo>
                <a:lnTo>
                  <a:pt x="145718" y="13215"/>
                </a:lnTo>
                <a:lnTo>
                  <a:pt x="151037" y="4005"/>
                </a:lnTo>
                <a:close/>
                <a:moveTo>
                  <a:pt x="162648" y="4005"/>
                </a:moveTo>
                <a:lnTo>
                  <a:pt x="162648" y="10145"/>
                </a:lnTo>
                <a:lnTo>
                  <a:pt x="157329" y="13215"/>
                </a:lnTo>
                <a:lnTo>
                  <a:pt x="162648" y="4005"/>
                </a:lnTo>
                <a:close/>
                <a:moveTo>
                  <a:pt x="174290" y="4005"/>
                </a:moveTo>
                <a:lnTo>
                  <a:pt x="174290" y="10145"/>
                </a:lnTo>
                <a:lnTo>
                  <a:pt x="168971" y="13215"/>
                </a:lnTo>
                <a:lnTo>
                  <a:pt x="174290" y="4005"/>
                </a:lnTo>
                <a:close/>
                <a:moveTo>
                  <a:pt x="185871" y="4005"/>
                </a:moveTo>
                <a:lnTo>
                  <a:pt x="185871" y="10145"/>
                </a:lnTo>
                <a:lnTo>
                  <a:pt x="180551" y="13215"/>
                </a:lnTo>
                <a:lnTo>
                  <a:pt x="185871" y="4005"/>
                </a:lnTo>
                <a:close/>
                <a:moveTo>
                  <a:pt x="197512" y="4005"/>
                </a:moveTo>
                <a:lnTo>
                  <a:pt x="197512" y="10145"/>
                </a:lnTo>
                <a:lnTo>
                  <a:pt x="192193" y="13215"/>
                </a:lnTo>
                <a:lnTo>
                  <a:pt x="197512" y="4005"/>
                </a:lnTo>
                <a:close/>
                <a:moveTo>
                  <a:pt x="209123" y="4005"/>
                </a:moveTo>
                <a:lnTo>
                  <a:pt x="209123" y="10145"/>
                </a:lnTo>
                <a:lnTo>
                  <a:pt x="203804" y="13215"/>
                </a:lnTo>
                <a:lnTo>
                  <a:pt x="209123" y="4005"/>
                </a:lnTo>
                <a:close/>
                <a:moveTo>
                  <a:pt x="220765" y="4005"/>
                </a:moveTo>
                <a:lnTo>
                  <a:pt x="220765" y="10145"/>
                </a:lnTo>
                <a:lnTo>
                  <a:pt x="215446" y="13215"/>
                </a:lnTo>
                <a:lnTo>
                  <a:pt x="220765" y="4005"/>
                </a:lnTo>
                <a:close/>
                <a:moveTo>
                  <a:pt x="243957" y="4005"/>
                </a:moveTo>
                <a:lnTo>
                  <a:pt x="243957" y="10145"/>
                </a:lnTo>
                <a:lnTo>
                  <a:pt x="238638" y="13215"/>
                </a:lnTo>
                <a:lnTo>
                  <a:pt x="243957" y="4005"/>
                </a:lnTo>
                <a:close/>
                <a:moveTo>
                  <a:pt x="255598" y="4005"/>
                </a:moveTo>
                <a:lnTo>
                  <a:pt x="255598" y="10145"/>
                </a:lnTo>
                <a:lnTo>
                  <a:pt x="250279" y="13215"/>
                </a:lnTo>
                <a:lnTo>
                  <a:pt x="255598" y="4005"/>
                </a:lnTo>
                <a:close/>
                <a:moveTo>
                  <a:pt x="46446" y="4005"/>
                </a:moveTo>
                <a:lnTo>
                  <a:pt x="46446" y="10145"/>
                </a:lnTo>
                <a:lnTo>
                  <a:pt x="41126" y="13215"/>
                </a:lnTo>
                <a:lnTo>
                  <a:pt x="46446" y="4005"/>
                </a:lnTo>
                <a:close/>
                <a:moveTo>
                  <a:pt x="58057" y="4005"/>
                </a:moveTo>
                <a:lnTo>
                  <a:pt x="58057" y="10145"/>
                </a:lnTo>
                <a:lnTo>
                  <a:pt x="52737" y="13215"/>
                </a:lnTo>
                <a:lnTo>
                  <a:pt x="58057" y="4005"/>
                </a:lnTo>
                <a:close/>
                <a:moveTo>
                  <a:pt x="232376" y="4005"/>
                </a:moveTo>
                <a:lnTo>
                  <a:pt x="232376" y="10145"/>
                </a:lnTo>
                <a:lnTo>
                  <a:pt x="227057" y="13215"/>
                </a:lnTo>
                <a:lnTo>
                  <a:pt x="232376" y="4005"/>
                </a:lnTo>
                <a:close/>
                <a:moveTo>
                  <a:pt x="267210" y="4005"/>
                </a:moveTo>
                <a:lnTo>
                  <a:pt x="267210" y="10145"/>
                </a:lnTo>
                <a:lnTo>
                  <a:pt x="261890" y="13215"/>
                </a:lnTo>
                <a:lnTo>
                  <a:pt x="267210" y="4005"/>
                </a:lnTo>
                <a:close/>
                <a:moveTo>
                  <a:pt x="278851" y="4005"/>
                </a:moveTo>
                <a:lnTo>
                  <a:pt x="278851" y="10145"/>
                </a:lnTo>
                <a:lnTo>
                  <a:pt x="273532" y="13215"/>
                </a:lnTo>
                <a:lnTo>
                  <a:pt x="278851" y="4005"/>
                </a:lnTo>
                <a:close/>
                <a:moveTo>
                  <a:pt x="11703" y="10358"/>
                </a:moveTo>
                <a:lnTo>
                  <a:pt x="17023" y="13428"/>
                </a:lnTo>
                <a:lnTo>
                  <a:pt x="6384" y="13428"/>
                </a:lnTo>
                <a:lnTo>
                  <a:pt x="11703" y="10358"/>
                </a:lnTo>
                <a:close/>
                <a:moveTo>
                  <a:pt x="23345" y="10358"/>
                </a:moveTo>
                <a:lnTo>
                  <a:pt x="28664" y="13428"/>
                </a:lnTo>
                <a:lnTo>
                  <a:pt x="18026" y="13428"/>
                </a:lnTo>
                <a:lnTo>
                  <a:pt x="23345" y="10358"/>
                </a:lnTo>
                <a:close/>
                <a:moveTo>
                  <a:pt x="34956" y="10358"/>
                </a:moveTo>
                <a:lnTo>
                  <a:pt x="40275" y="13428"/>
                </a:lnTo>
                <a:lnTo>
                  <a:pt x="29637" y="13428"/>
                </a:lnTo>
                <a:lnTo>
                  <a:pt x="34956" y="10358"/>
                </a:lnTo>
                <a:close/>
                <a:moveTo>
                  <a:pt x="46598" y="10358"/>
                </a:moveTo>
                <a:lnTo>
                  <a:pt x="51886" y="13428"/>
                </a:lnTo>
                <a:lnTo>
                  <a:pt x="41278" y="13428"/>
                </a:lnTo>
                <a:lnTo>
                  <a:pt x="46598" y="10358"/>
                </a:lnTo>
                <a:close/>
                <a:moveTo>
                  <a:pt x="58209" y="10358"/>
                </a:moveTo>
                <a:lnTo>
                  <a:pt x="63528" y="13428"/>
                </a:lnTo>
                <a:lnTo>
                  <a:pt x="52889" y="13428"/>
                </a:lnTo>
                <a:lnTo>
                  <a:pt x="58209" y="10358"/>
                </a:lnTo>
                <a:close/>
                <a:moveTo>
                  <a:pt x="69850" y="10358"/>
                </a:moveTo>
                <a:lnTo>
                  <a:pt x="75169" y="13428"/>
                </a:lnTo>
                <a:lnTo>
                  <a:pt x="64531" y="13428"/>
                </a:lnTo>
                <a:lnTo>
                  <a:pt x="69850" y="10358"/>
                </a:lnTo>
                <a:close/>
                <a:moveTo>
                  <a:pt x="81431" y="10358"/>
                </a:moveTo>
                <a:lnTo>
                  <a:pt x="86750" y="13428"/>
                </a:lnTo>
                <a:lnTo>
                  <a:pt x="76112" y="13428"/>
                </a:lnTo>
                <a:lnTo>
                  <a:pt x="81431" y="10358"/>
                </a:lnTo>
                <a:close/>
                <a:moveTo>
                  <a:pt x="93042" y="10358"/>
                </a:moveTo>
                <a:lnTo>
                  <a:pt x="98361" y="13428"/>
                </a:lnTo>
                <a:lnTo>
                  <a:pt x="87723" y="13428"/>
                </a:lnTo>
                <a:lnTo>
                  <a:pt x="93042" y="10358"/>
                </a:lnTo>
                <a:close/>
                <a:moveTo>
                  <a:pt x="104684" y="10358"/>
                </a:moveTo>
                <a:lnTo>
                  <a:pt x="110003" y="13428"/>
                </a:lnTo>
                <a:lnTo>
                  <a:pt x="99364" y="13428"/>
                </a:lnTo>
                <a:lnTo>
                  <a:pt x="104684" y="10358"/>
                </a:lnTo>
                <a:close/>
                <a:moveTo>
                  <a:pt x="116295" y="10358"/>
                </a:moveTo>
                <a:lnTo>
                  <a:pt x="121614" y="13428"/>
                </a:lnTo>
                <a:lnTo>
                  <a:pt x="110976" y="13428"/>
                </a:lnTo>
                <a:lnTo>
                  <a:pt x="116295" y="10358"/>
                </a:lnTo>
                <a:close/>
                <a:moveTo>
                  <a:pt x="127936" y="10358"/>
                </a:moveTo>
                <a:lnTo>
                  <a:pt x="133256" y="13428"/>
                </a:lnTo>
                <a:lnTo>
                  <a:pt x="122617" y="13428"/>
                </a:lnTo>
                <a:lnTo>
                  <a:pt x="127936" y="10358"/>
                </a:lnTo>
                <a:close/>
                <a:moveTo>
                  <a:pt x="139548" y="10358"/>
                </a:moveTo>
                <a:lnTo>
                  <a:pt x="144867" y="13428"/>
                </a:lnTo>
                <a:lnTo>
                  <a:pt x="134228" y="13428"/>
                </a:lnTo>
                <a:lnTo>
                  <a:pt x="139548" y="10358"/>
                </a:lnTo>
                <a:close/>
                <a:moveTo>
                  <a:pt x="151159" y="10358"/>
                </a:moveTo>
                <a:lnTo>
                  <a:pt x="156478" y="13428"/>
                </a:lnTo>
                <a:lnTo>
                  <a:pt x="145840" y="13428"/>
                </a:lnTo>
                <a:lnTo>
                  <a:pt x="151159" y="10358"/>
                </a:lnTo>
                <a:close/>
                <a:moveTo>
                  <a:pt x="162770" y="10358"/>
                </a:moveTo>
                <a:lnTo>
                  <a:pt x="168089" y="13428"/>
                </a:lnTo>
                <a:lnTo>
                  <a:pt x="157451" y="13428"/>
                </a:lnTo>
                <a:lnTo>
                  <a:pt x="162770" y="10358"/>
                </a:lnTo>
                <a:close/>
                <a:moveTo>
                  <a:pt x="174411" y="10358"/>
                </a:moveTo>
                <a:lnTo>
                  <a:pt x="179731" y="13428"/>
                </a:lnTo>
                <a:lnTo>
                  <a:pt x="169092" y="13428"/>
                </a:lnTo>
                <a:lnTo>
                  <a:pt x="174411" y="10358"/>
                </a:lnTo>
                <a:close/>
                <a:moveTo>
                  <a:pt x="186023" y="10358"/>
                </a:moveTo>
                <a:lnTo>
                  <a:pt x="191342" y="13428"/>
                </a:lnTo>
                <a:lnTo>
                  <a:pt x="180703" y="13428"/>
                </a:lnTo>
                <a:lnTo>
                  <a:pt x="186023" y="10358"/>
                </a:lnTo>
                <a:close/>
                <a:moveTo>
                  <a:pt x="197634" y="10358"/>
                </a:moveTo>
                <a:lnTo>
                  <a:pt x="202953" y="13428"/>
                </a:lnTo>
                <a:lnTo>
                  <a:pt x="192345" y="13428"/>
                </a:lnTo>
                <a:lnTo>
                  <a:pt x="197634" y="10358"/>
                </a:lnTo>
                <a:close/>
                <a:moveTo>
                  <a:pt x="209275" y="10358"/>
                </a:moveTo>
                <a:lnTo>
                  <a:pt x="214595" y="13428"/>
                </a:lnTo>
                <a:lnTo>
                  <a:pt x="203956" y="13428"/>
                </a:lnTo>
                <a:lnTo>
                  <a:pt x="209275" y="10358"/>
                </a:lnTo>
                <a:close/>
                <a:moveTo>
                  <a:pt x="220856" y="10358"/>
                </a:moveTo>
                <a:lnTo>
                  <a:pt x="226175" y="13428"/>
                </a:lnTo>
                <a:lnTo>
                  <a:pt x="215537" y="13428"/>
                </a:lnTo>
                <a:lnTo>
                  <a:pt x="220856" y="10358"/>
                </a:lnTo>
                <a:close/>
                <a:moveTo>
                  <a:pt x="232498" y="10358"/>
                </a:moveTo>
                <a:lnTo>
                  <a:pt x="237817" y="13428"/>
                </a:lnTo>
                <a:lnTo>
                  <a:pt x="227178" y="13428"/>
                </a:lnTo>
                <a:lnTo>
                  <a:pt x="232498" y="10358"/>
                </a:lnTo>
                <a:close/>
                <a:moveTo>
                  <a:pt x="244109" y="10358"/>
                </a:moveTo>
                <a:lnTo>
                  <a:pt x="249428" y="13428"/>
                </a:lnTo>
                <a:lnTo>
                  <a:pt x="238790" y="13428"/>
                </a:lnTo>
                <a:lnTo>
                  <a:pt x="244109" y="10358"/>
                </a:lnTo>
                <a:close/>
                <a:moveTo>
                  <a:pt x="255750" y="10358"/>
                </a:moveTo>
                <a:lnTo>
                  <a:pt x="261070" y="13428"/>
                </a:lnTo>
                <a:lnTo>
                  <a:pt x="250431" y="13428"/>
                </a:lnTo>
                <a:lnTo>
                  <a:pt x="255750" y="10358"/>
                </a:lnTo>
                <a:close/>
                <a:moveTo>
                  <a:pt x="267362" y="10358"/>
                </a:moveTo>
                <a:lnTo>
                  <a:pt x="272681" y="13428"/>
                </a:lnTo>
                <a:lnTo>
                  <a:pt x="262042" y="13428"/>
                </a:lnTo>
                <a:lnTo>
                  <a:pt x="267362" y="10358"/>
                </a:lnTo>
                <a:close/>
                <a:moveTo>
                  <a:pt x="279003" y="10358"/>
                </a:moveTo>
                <a:lnTo>
                  <a:pt x="284322" y="13428"/>
                </a:lnTo>
                <a:lnTo>
                  <a:pt x="273684" y="13428"/>
                </a:lnTo>
                <a:lnTo>
                  <a:pt x="279003" y="10358"/>
                </a:lnTo>
                <a:close/>
                <a:moveTo>
                  <a:pt x="17023" y="13701"/>
                </a:moveTo>
                <a:lnTo>
                  <a:pt x="11703" y="16771"/>
                </a:lnTo>
                <a:lnTo>
                  <a:pt x="6384" y="13701"/>
                </a:lnTo>
                <a:close/>
                <a:moveTo>
                  <a:pt x="28664" y="13701"/>
                </a:moveTo>
                <a:lnTo>
                  <a:pt x="23345" y="16771"/>
                </a:lnTo>
                <a:lnTo>
                  <a:pt x="18026" y="13701"/>
                </a:lnTo>
                <a:close/>
                <a:moveTo>
                  <a:pt x="40275" y="13701"/>
                </a:moveTo>
                <a:lnTo>
                  <a:pt x="34956" y="16771"/>
                </a:lnTo>
                <a:lnTo>
                  <a:pt x="29637" y="13701"/>
                </a:lnTo>
                <a:close/>
                <a:moveTo>
                  <a:pt x="51886" y="13701"/>
                </a:moveTo>
                <a:lnTo>
                  <a:pt x="46598" y="16771"/>
                </a:lnTo>
                <a:lnTo>
                  <a:pt x="41278" y="13701"/>
                </a:lnTo>
                <a:close/>
                <a:moveTo>
                  <a:pt x="63528" y="13701"/>
                </a:moveTo>
                <a:lnTo>
                  <a:pt x="58209" y="16771"/>
                </a:lnTo>
                <a:lnTo>
                  <a:pt x="52889" y="13701"/>
                </a:lnTo>
                <a:close/>
                <a:moveTo>
                  <a:pt x="75169" y="13701"/>
                </a:moveTo>
                <a:lnTo>
                  <a:pt x="69850" y="16771"/>
                </a:lnTo>
                <a:lnTo>
                  <a:pt x="64531" y="13701"/>
                </a:lnTo>
                <a:close/>
                <a:moveTo>
                  <a:pt x="86750" y="13701"/>
                </a:moveTo>
                <a:lnTo>
                  <a:pt x="81431" y="16771"/>
                </a:lnTo>
                <a:lnTo>
                  <a:pt x="76112" y="13701"/>
                </a:lnTo>
                <a:close/>
                <a:moveTo>
                  <a:pt x="98361" y="13701"/>
                </a:moveTo>
                <a:lnTo>
                  <a:pt x="93042" y="16771"/>
                </a:lnTo>
                <a:lnTo>
                  <a:pt x="87723" y="13701"/>
                </a:lnTo>
                <a:close/>
                <a:moveTo>
                  <a:pt x="110003" y="13701"/>
                </a:moveTo>
                <a:lnTo>
                  <a:pt x="104684" y="16771"/>
                </a:lnTo>
                <a:lnTo>
                  <a:pt x="99364" y="13701"/>
                </a:lnTo>
                <a:close/>
                <a:moveTo>
                  <a:pt x="121614" y="13701"/>
                </a:moveTo>
                <a:lnTo>
                  <a:pt x="116295" y="16771"/>
                </a:lnTo>
                <a:lnTo>
                  <a:pt x="110976" y="13701"/>
                </a:lnTo>
                <a:close/>
                <a:moveTo>
                  <a:pt x="133256" y="13701"/>
                </a:moveTo>
                <a:lnTo>
                  <a:pt x="127936" y="16771"/>
                </a:lnTo>
                <a:lnTo>
                  <a:pt x="122617" y="13701"/>
                </a:lnTo>
                <a:close/>
                <a:moveTo>
                  <a:pt x="144867" y="13701"/>
                </a:moveTo>
                <a:lnTo>
                  <a:pt x="139548" y="16771"/>
                </a:lnTo>
                <a:lnTo>
                  <a:pt x="134228" y="13701"/>
                </a:lnTo>
                <a:close/>
                <a:moveTo>
                  <a:pt x="156478" y="13701"/>
                </a:moveTo>
                <a:lnTo>
                  <a:pt x="151159" y="16771"/>
                </a:lnTo>
                <a:lnTo>
                  <a:pt x="145840" y="13701"/>
                </a:lnTo>
                <a:close/>
                <a:moveTo>
                  <a:pt x="168089" y="13701"/>
                </a:moveTo>
                <a:lnTo>
                  <a:pt x="162770" y="16771"/>
                </a:lnTo>
                <a:lnTo>
                  <a:pt x="157451" y="13701"/>
                </a:lnTo>
                <a:close/>
                <a:moveTo>
                  <a:pt x="179731" y="13701"/>
                </a:moveTo>
                <a:lnTo>
                  <a:pt x="174411" y="16771"/>
                </a:lnTo>
                <a:lnTo>
                  <a:pt x="169092" y="13701"/>
                </a:lnTo>
                <a:close/>
                <a:moveTo>
                  <a:pt x="191342" y="13701"/>
                </a:moveTo>
                <a:lnTo>
                  <a:pt x="186023" y="16771"/>
                </a:lnTo>
                <a:lnTo>
                  <a:pt x="180703" y="13701"/>
                </a:lnTo>
                <a:close/>
                <a:moveTo>
                  <a:pt x="202953" y="13701"/>
                </a:moveTo>
                <a:lnTo>
                  <a:pt x="197634" y="16771"/>
                </a:lnTo>
                <a:lnTo>
                  <a:pt x="192315" y="13701"/>
                </a:lnTo>
                <a:close/>
                <a:moveTo>
                  <a:pt x="214564" y="13701"/>
                </a:moveTo>
                <a:lnTo>
                  <a:pt x="209245" y="16771"/>
                </a:lnTo>
                <a:lnTo>
                  <a:pt x="203926" y="13701"/>
                </a:lnTo>
                <a:close/>
                <a:moveTo>
                  <a:pt x="226175" y="13701"/>
                </a:moveTo>
                <a:lnTo>
                  <a:pt x="220856" y="16771"/>
                </a:lnTo>
                <a:lnTo>
                  <a:pt x="215537" y="13701"/>
                </a:lnTo>
                <a:close/>
                <a:moveTo>
                  <a:pt x="237817" y="13701"/>
                </a:moveTo>
                <a:lnTo>
                  <a:pt x="232498" y="16771"/>
                </a:lnTo>
                <a:lnTo>
                  <a:pt x="227178" y="13701"/>
                </a:lnTo>
                <a:close/>
                <a:moveTo>
                  <a:pt x="249428" y="13701"/>
                </a:moveTo>
                <a:lnTo>
                  <a:pt x="244109" y="16771"/>
                </a:lnTo>
                <a:lnTo>
                  <a:pt x="238790" y="13701"/>
                </a:lnTo>
                <a:close/>
                <a:moveTo>
                  <a:pt x="261070" y="13701"/>
                </a:moveTo>
                <a:lnTo>
                  <a:pt x="255750" y="16771"/>
                </a:lnTo>
                <a:lnTo>
                  <a:pt x="250431" y="13701"/>
                </a:lnTo>
                <a:close/>
                <a:moveTo>
                  <a:pt x="272681" y="13701"/>
                </a:moveTo>
                <a:lnTo>
                  <a:pt x="267362" y="16771"/>
                </a:lnTo>
                <a:lnTo>
                  <a:pt x="262042" y="13701"/>
                </a:lnTo>
                <a:close/>
                <a:moveTo>
                  <a:pt x="284292" y="13701"/>
                </a:moveTo>
                <a:lnTo>
                  <a:pt x="278973" y="16771"/>
                </a:lnTo>
                <a:lnTo>
                  <a:pt x="273653" y="13701"/>
                </a:lnTo>
                <a:close/>
                <a:moveTo>
                  <a:pt x="17174" y="13944"/>
                </a:moveTo>
                <a:lnTo>
                  <a:pt x="11855" y="23124"/>
                </a:lnTo>
                <a:lnTo>
                  <a:pt x="11855" y="17014"/>
                </a:lnTo>
                <a:lnTo>
                  <a:pt x="17174" y="13944"/>
                </a:lnTo>
                <a:close/>
                <a:moveTo>
                  <a:pt x="28816" y="13884"/>
                </a:moveTo>
                <a:lnTo>
                  <a:pt x="23497" y="23124"/>
                </a:lnTo>
                <a:lnTo>
                  <a:pt x="23497" y="16984"/>
                </a:lnTo>
                <a:lnTo>
                  <a:pt x="28816" y="13884"/>
                </a:lnTo>
                <a:close/>
                <a:moveTo>
                  <a:pt x="40427" y="13884"/>
                </a:moveTo>
                <a:lnTo>
                  <a:pt x="35108" y="23124"/>
                </a:lnTo>
                <a:lnTo>
                  <a:pt x="35108" y="16984"/>
                </a:lnTo>
                <a:lnTo>
                  <a:pt x="40427" y="13884"/>
                </a:lnTo>
                <a:close/>
                <a:moveTo>
                  <a:pt x="52008" y="13884"/>
                </a:moveTo>
                <a:lnTo>
                  <a:pt x="46689" y="23124"/>
                </a:lnTo>
                <a:lnTo>
                  <a:pt x="46689" y="16984"/>
                </a:lnTo>
                <a:lnTo>
                  <a:pt x="52008" y="13884"/>
                </a:lnTo>
                <a:close/>
                <a:moveTo>
                  <a:pt x="63650" y="13884"/>
                </a:moveTo>
                <a:lnTo>
                  <a:pt x="58330" y="23124"/>
                </a:lnTo>
                <a:lnTo>
                  <a:pt x="58330" y="16984"/>
                </a:lnTo>
                <a:lnTo>
                  <a:pt x="63650" y="13884"/>
                </a:lnTo>
                <a:close/>
                <a:moveTo>
                  <a:pt x="75261" y="13884"/>
                </a:moveTo>
                <a:lnTo>
                  <a:pt x="69941" y="23124"/>
                </a:lnTo>
                <a:lnTo>
                  <a:pt x="69941" y="16984"/>
                </a:lnTo>
                <a:lnTo>
                  <a:pt x="75261" y="13884"/>
                </a:lnTo>
                <a:close/>
                <a:moveTo>
                  <a:pt x="86902" y="13884"/>
                </a:moveTo>
                <a:lnTo>
                  <a:pt x="81583" y="23124"/>
                </a:lnTo>
                <a:lnTo>
                  <a:pt x="81583" y="16984"/>
                </a:lnTo>
                <a:lnTo>
                  <a:pt x="86902" y="13884"/>
                </a:lnTo>
                <a:close/>
                <a:moveTo>
                  <a:pt x="98513" y="13884"/>
                </a:moveTo>
                <a:lnTo>
                  <a:pt x="93194" y="23124"/>
                </a:lnTo>
                <a:lnTo>
                  <a:pt x="93194" y="16984"/>
                </a:lnTo>
                <a:lnTo>
                  <a:pt x="98513" y="13884"/>
                </a:lnTo>
                <a:close/>
                <a:moveTo>
                  <a:pt x="110155" y="13884"/>
                </a:moveTo>
                <a:lnTo>
                  <a:pt x="104836" y="23124"/>
                </a:lnTo>
                <a:lnTo>
                  <a:pt x="104836" y="16984"/>
                </a:lnTo>
                <a:lnTo>
                  <a:pt x="110155" y="13884"/>
                </a:lnTo>
                <a:close/>
                <a:moveTo>
                  <a:pt x="121736" y="13884"/>
                </a:moveTo>
                <a:lnTo>
                  <a:pt x="116416" y="23124"/>
                </a:lnTo>
                <a:lnTo>
                  <a:pt x="116416" y="16984"/>
                </a:lnTo>
                <a:lnTo>
                  <a:pt x="121736" y="13884"/>
                </a:lnTo>
                <a:close/>
                <a:moveTo>
                  <a:pt x="133377" y="13884"/>
                </a:moveTo>
                <a:lnTo>
                  <a:pt x="128058" y="23124"/>
                </a:lnTo>
                <a:lnTo>
                  <a:pt x="128058" y="16984"/>
                </a:lnTo>
                <a:lnTo>
                  <a:pt x="133377" y="13884"/>
                </a:lnTo>
                <a:close/>
                <a:moveTo>
                  <a:pt x="144988" y="13884"/>
                </a:moveTo>
                <a:lnTo>
                  <a:pt x="139669" y="23124"/>
                </a:lnTo>
                <a:lnTo>
                  <a:pt x="139669" y="16984"/>
                </a:lnTo>
                <a:lnTo>
                  <a:pt x="144988" y="13884"/>
                </a:lnTo>
                <a:close/>
                <a:moveTo>
                  <a:pt x="156630" y="13884"/>
                </a:moveTo>
                <a:lnTo>
                  <a:pt x="151311" y="23124"/>
                </a:lnTo>
                <a:lnTo>
                  <a:pt x="151311" y="16984"/>
                </a:lnTo>
                <a:lnTo>
                  <a:pt x="156630" y="13884"/>
                </a:lnTo>
                <a:close/>
                <a:moveTo>
                  <a:pt x="168241" y="13884"/>
                </a:moveTo>
                <a:lnTo>
                  <a:pt x="162922" y="23124"/>
                </a:lnTo>
                <a:lnTo>
                  <a:pt x="162922" y="16984"/>
                </a:lnTo>
                <a:lnTo>
                  <a:pt x="168241" y="13884"/>
                </a:lnTo>
                <a:close/>
                <a:moveTo>
                  <a:pt x="179822" y="13884"/>
                </a:moveTo>
                <a:lnTo>
                  <a:pt x="174503" y="23124"/>
                </a:lnTo>
                <a:lnTo>
                  <a:pt x="174503" y="16984"/>
                </a:lnTo>
                <a:lnTo>
                  <a:pt x="179822" y="13884"/>
                </a:lnTo>
                <a:close/>
                <a:moveTo>
                  <a:pt x="191463" y="13884"/>
                </a:moveTo>
                <a:lnTo>
                  <a:pt x="186144" y="23124"/>
                </a:lnTo>
                <a:lnTo>
                  <a:pt x="186144" y="16984"/>
                </a:lnTo>
                <a:lnTo>
                  <a:pt x="191463" y="13884"/>
                </a:lnTo>
                <a:close/>
                <a:moveTo>
                  <a:pt x="203075" y="13884"/>
                </a:moveTo>
                <a:lnTo>
                  <a:pt x="197755" y="23124"/>
                </a:lnTo>
                <a:lnTo>
                  <a:pt x="197755" y="16984"/>
                </a:lnTo>
                <a:lnTo>
                  <a:pt x="203075" y="13884"/>
                </a:lnTo>
                <a:close/>
                <a:moveTo>
                  <a:pt x="214716" y="13884"/>
                </a:moveTo>
                <a:lnTo>
                  <a:pt x="209397" y="23124"/>
                </a:lnTo>
                <a:lnTo>
                  <a:pt x="209397" y="16984"/>
                </a:lnTo>
                <a:lnTo>
                  <a:pt x="214716" y="13884"/>
                </a:lnTo>
                <a:close/>
                <a:moveTo>
                  <a:pt x="226327" y="13884"/>
                </a:moveTo>
                <a:lnTo>
                  <a:pt x="221008" y="23124"/>
                </a:lnTo>
                <a:lnTo>
                  <a:pt x="221008" y="16984"/>
                </a:lnTo>
                <a:lnTo>
                  <a:pt x="226327" y="13884"/>
                </a:lnTo>
                <a:close/>
                <a:moveTo>
                  <a:pt x="237969" y="13884"/>
                </a:moveTo>
                <a:lnTo>
                  <a:pt x="232650" y="23124"/>
                </a:lnTo>
                <a:lnTo>
                  <a:pt x="232650" y="16984"/>
                </a:lnTo>
                <a:lnTo>
                  <a:pt x="237969" y="13884"/>
                </a:lnTo>
                <a:close/>
                <a:moveTo>
                  <a:pt x="249550" y="13884"/>
                </a:moveTo>
                <a:lnTo>
                  <a:pt x="244230" y="23124"/>
                </a:lnTo>
                <a:lnTo>
                  <a:pt x="244230" y="16984"/>
                </a:lnTo>
                <a:lnTo>
                  <a:pt x="249550" y="13884"/>
                </a:lnTo>
                <a:close/>
                <a:moveTo>
                  <a:pt x="261191" y="13884"/>
                </a:moveTo>
                <a:lnTo>
                  <a:pt x="255872" y="23124"/>
                </a:lnTo>
                <a:lnTo>
                  <a:pt x="255872" y="16984"/>
                </a:lnTo>
                <a:lnTo>
                  <a:pt x="261191" y="13884"/>
                </a:lnTo>
                <a:close/>
                <a:moveTo>
                  <a:pt x="272802" y="13944"/>
                </a:moveTo>
                <a:lnTo>
                  <a:pt x="267483" y="23124"/>
                </a:lnTo>
                <a:lnTo>
                  <a:pt x="267483" y="17014"/>
                </a:lnTo>
                <a:lnTo>
                  <a:pt x="272802" y="13944"/>
                </a:lnTo>
                <a:close/>
                <a:moveTo>
                  <a:pt x="284444" y="13944"/>
                </a:moveTo>
                <a:lnTo>
                  <a:pt x="279125" y="23124"/>
                </a:lnTo>
                <a:lnTo>
                  <a:pt x="279125" y="17014"/>
                </a:lnTo>
                <a:lnTo>
                  <a:pt x="284444" y="13944"/>
                </a:lnTo>
                <a:close/>
                <a:moveTo>
                  <a:pt x="6262" y="13975"/>
                </a:moveTo>
                <a:lnTo>
                  <a:pt x="11582" y="17014"/>
                </a:lnTo>
                <a:lnTo>
                  <a:pt x="11582" y="23154"/>
                </a:lnTo>
                <a:lnTo>
                  <a:pt x="6262" y="13975"/>
                </a:lnTo>
                <a:close/>
                <a:moveTo>
                  <a:pt x="17904" y="13975"/>
                </a:moveTo>
                <a:lnTo>
                  <a:pt x="23223" y="17014"/>
                </a:lnTo>
                <a:lnTo>
                  <a:pt x="23223" y="23154"/>
                </a:lnTo>
                <a:lnTo>
                  <a:pt x="17904" y="13975"/>
                </a:lnTo>
                <a:close/>
                <a:moveTo>
                  <a:pt x="29515" y="13975"/>
                </a:moveTo>
                <a:lnTo>
                  <a:pt x="34834" y="17014"/>
                </a:lnTo>
                <a:lnTo>
                  <a:pt x="34834" y="23154"/>
                </a:lnTo>
                <a:lnTo>
                  <a:pt x="29515" y="13975"/>
                </a:lnTo>
                <a:close/>
                <a:moveTo>
                  <a:pt x="41126" y="13975"/>
                </a:moveTo>
                <a:lnTo>
                  <a:pt x="46446" y="17014"/>
                </a:lnTo>
                <a:lnTo>
                  <a:pt x="46446" y="23154"/>
                </a:lnTo>
                <a:lnTo>
                  <a:pt x="41126" y="13975"/>
                </a:lnTo>
                <a:close/>
                <a:moveTo>
                  <a:pt x="52737" y="13975"/>
                </a:moveTo>
                <a:lnTo>
                  <a:pt x="58057" y="17014"/>
                </a:lnTo>
                <a:lnTo>
                  <a:pt x="58057" y="23154"/>
                </a:lnTo>
                <a:lnTo>
                  <a:pt x="52737" y="13975"/>
                </a:lnTo>
                <a:close/>
                <a:moveTo>
                  <a:pt x="64379" y="13975"/>
                </a:moveTo>
                <a:lnTo>
                  <a:pt x="69698" y="17014"/>
                </a:lnTo>
                <a:lnTo>
                  <a:pt x="69698" y="23154"/>
                </a:lnTo>
                <a:lnTo>
                  <a:pt x="64379" y="13975"/>
                </a:lnTo>
                <a:close/>
                <a:moveTo>
                  <a:pt x="75990" y="13975"/>
                </a:moveTo>
                <a:lnTo>
                  <a:pt x="81309" y="17014"/>
                </a:lnTo>
                <a:lnTo>
                  <a:pt x="81309" y="23154"/>
                </a:lnTo>
                <a:lnTo>
                  <a:pt x="75990" y="13975"/>
                </a:lnTo>
                <a:close/>
                <a:moveTo>
                  <a:pt x="87632" y="13975"/>
                </a:moveTo>
                <a:lnTo>
                  <a:pt x="92951" y="17014"/>
                </a:lnTo>
                <a:lnTo>
                  <a:pt x="92951" y="23154"/>
                </a:lnTo>
                <a:lnTo>
                  <a:pt x="87632" y="13975"/>
                </a:lnTo>
                <a:close/>
                <a:moveTo>
                  <a:pt x="99243" y="13975"/>
                </a:moveTo>
                <a:lnTo>
                  <a:pt x="104562" y="17014"/>
                </a:lnTo>
                <a:lnTo>
                  <a:pt x="104562" y="23154"/>
                </a:lnTo>
                <a:lnTo>
                  <a:pt x="99243" y="13975"/>
                </a:lnTo>
                <a:close/>
                <a:moveTo>
                  <a:pt x="110824" y="13975"/>
                </a:moveTo>
                <a:lnTo>
                  <a:pt x="116143" y="17014"/>
                </a:lnTo>
                <a:lnTo>
                  <a:pt x="116143" y="23154"/>
                </a:lnTo>
                <a:lnTo>
                  <a:pt x="110824" y="13975"/>
                </a:lnTo>
                <a:close/>
                <a:moveTo>
                  <a:pt x="122465" y="13975"/>
                </a:moveTo>
                <a:lnTo>
                  <a:pt x="127784" y="17014"/>
                </a:lnTo>
                <a:lnTo>
                  <a:pt x="127784" y="23154"/>
                </a:lnTo>
                <a:lnTo>
                  <a:pt x="122465" y="13975"/>
                </a:lnTo>
                <a:close/>
                <a:moveTo>
                  <a:pt x="134076" y="13975"/>
                </a:moveTo>
                <a:lnTo>
                  <a:pt x="139396" y="17014"/>
                </a:lnTo>
                <a:lnTo>
                  <a:pt x="139396" y="23154"/>
                </a:lnTo>
                <a:lnTo>
                  <a:pt x="134076" y="13975"/>
                </a:lnTo>
                <a:close/>
                <a:moveTo>
                  <a:pt x="145718" y="13975"/>
                </a:moveTo>
                <a:lnTo>
                  <a:pt x="151037" y="17014"/>
                </a:lnTo>
                <a:lnTo>
                  <a:pt x="151037" y="23154"/>
                </a:lnTo>
                <a:lnTo>
                  <a:pt x="145718" y="13975"/>
                </a:lnTo>
                <a:close/>
                <a:moveTo>
                  <a:pt x="157329" y="13975"/>
                </a:moveTo>
                <a:lnTo>
                  <a:pt x="162648" y="17014"/>
                </a:lnTo>
                <a:lnTo>
                  <a:pt x="162648" y="23154"/>
                </a:lnTo>
                <a:lnTo>
                  <a:pt x="157329" y="13975"/>
                </a:lnTo>
                <a:close/>
                <a:moveTo>
                  <a:pt x="168971" y="13975"/>
                </a:moveTo>
                <a:lnTo>
                  <a:pt x="174290" y="17014"/>
                </a:lnTo>
                <a:lnTo>
                  <a:pt x="174290" y="23154"/>
                </a:lnTo>
                <a:lnTo>
                  <a:pt x="168971" y="13975"/>
                </a:lnTo>
                <a:close/>
                <a:moveTo>
                  <a:pt x="180551" y="13975"/>
                </a:moveTo>
                <a:lnTo>
                  <a:pt x="185871" y="17014"/>
                </a:lnTo>
                <a:lnTo>
                  <a:pt x="185871" y="23154"/>
                </a:lnTo>
                <a:lnTo>
                  <a:pt x="180551" y="13975"/>
                </a:lnTo>
                <a:close/>
                <a:moveTo>
                  <a:pt x="192193" y="13975"/>
                </a:moveTo>
                <a:lnTo>
                  <a:pt x="197512" y="17014"/>
                </a:lnTo>
                <a:lnTo>
                  <a:pt x="197512" y="23154"/>
                </a:lnTo>
                <a:lnTo>
                  <a:pt x="192193" y="13975"/>
                </a:lnTo>
                <a:close/>
                <a:moveTo>
                  <a:pt x="203804" y="13975"/>
                </a:moveTo>
                <a:lnTo>
                  <a:pt x="209123" y="17014"/>
                </a:lnTo>
                <a:lnTo>
                  <a:pt x="209123" y="23154"/>
                </a:lnTo>
                <a:lnTo>
                  <a:pt x="203804" y="13975"/>
                </a:lnTo>
                <a:close/>
                <a:moveTo>
                  <a:pt x="215446" y="13975"/>
                </a:moveTo>
                <a:lnTo>
                  <a:pt x="220765" y="17014"/>
                </a:lnTo>
                <a:lnTo>
                  <a:pt x="220765" y="23154"/>
                </a:lnTo>
                <a:lnTo>
                  <a:pt x="215446" y="13975"/>
                </a:lnTo>
                <a:close/>
                <a:moveTo>
                  <a:pt x="227057" y="13975"/>
                </a:moveTo>
                <a:lnTo>
                  <a:pt x="232376" y="17014"/>
                </a:lnTo>
                <a:lnTo>
                  <a:pt x="232376" y="23154"/>
                </a:lnTo>
                <a:lnTo>
                  <a:pt x="227057" y="13975"/>
                </a:lnTo>
                <a:close/>
                <a:moveTo>
                  <a:pt x="238638" y="13975"/>
                </a:moveTo>
                <a:lnTo>
                  <a:pt x="243957" y="17014"/>
                </a:lnTo>
                <a:lnTo>
                  <a:pt x="243957" y="23154"/>
                </a:lnTo>
                <a:lnTo>
                  <a:pt x="238638" y="13975"/>
                </a:lnTo>
                <a:close/>
                <a:moveTo>
                  <a:pt x="250279" y="13975"/>
                </a:moveTo>
                <a:lnTo>
                  <a:pt x="255598" y="17014"/>
                </a:lnTo>
                <a:lnTo>
                  <a:pt x="255598" y="23154"/>
                </a:lnTo>
                <a:lnTo>
                  <a:pt x="250279" y="13975"/>
                </a:lnTo>
                <a:close/>
                <a:moveTo>
                  <a:pt x="261890" y="13944"/>
                </a:moveTo>
                <a:lnTo>
                  <a:pt x="267210" y="17014"/>
                </a:lnTo>
                <a:lnTo>
                  <a:pt x="267210" y="23154"/>
                </a:lnTo>
                <a:lnTo>
                  <a:pt x="261890" y="13944"/>
                </a:lnTo>
                <a:close/>
                <a:moveTo>
                  <a:pt x="273532" y="13944"/>
                </a:moveTo>
                <a:lnTo>
                  <a:pt x="278851" y="17014"/>
                </a:lnTo>
                <a:lnTo>
                  <a:pt x="278851" y="23154"/>
                </a:lnTo>
                <a:lnTo>
                  <a:pt x="273532" y="13944"/>
                </a:lnTo>
                <a:close/>
                <a:moveTo>
                  <a:pt x="250036" y="14066"/>
                </a:moveTo>
                <a:lnTo>
                  <a:pt x="255355" y="23245"/>
                </a:lnTo>
                <a:lnTo>
                  <a:pt x="252893" y="21847"/>
                </a:lnTo>
                <a:lnTo>
                  <a:pt x="250036" y="20206"/>
                </a:lnTo>
                <a:lnTo>
                  <a:pt x="250036" y="14066"/>
                </a:lnTo>
                <a:close/>
                <a:moveTo>
                  <a:pt x="273289" y="14066"/>
                </a:moveTo>
                <a:lnTo>
                  <a:pt x="278608" y="23245"/>
                </a:lnTo>
                <a:lnTo>
                  <a:pt x="276146" y="21847"/>
                </a:lnTo>
                <a:lnTo>
                  <a:pt x="273289" y="20206"/>
                </a:lnTo>
                <a:lnTo>
                  <a:pt x="273289" y="14066"/>
                </a:lnTo>
                <a:close/>
                <a:moveTo>
                  <a:pt x="17661" y="14036"/>
                </a:moveTo>
                <a:lnTo>
                  <a:pt x="22980" y="23245"/>
                </a:lnTo>
                <a:lnTo>
                  <a:pt x="20518" y="21786"/>
                </a:lnTo>
                <a:lnTo>
                  <a:pt x="17661" y="20206"/>
                </a:lnTo>
                <a:lnTo>
                  <a:pt x="17661" y="14036"/>
                </a:lnTo>
                <a:close/>
                <a:moveTo>
                  <a:pt x="29242" y="14066"/>
                </a:moveTo>
                <a:lnTo>
                  <a:pt x="34591" y="23245"/>
                </a:lnTo>
                <a:lnTo>
                  <a:pt x="32099" y="21847"/>
                </a:lnTo>
                <a:lnTo>
                  <a:pt x="29242" y="20206"/>
                </a:lnTo>
                <a:lnTo>
                  <a:pt x="29242" y="14066"/>
                </a:lnTo>
                <a:close/>
                <a:moveTo>
                  <a:pt x="40883" y="14066"/>
                </a:moveTo>
                <a:lnTo>
                  <a:pt x="46202" y="23245"/>
                </a:lnTo>
                <a:lnTo>
                  <a:pt x="43740" y="21847"/>
                </a:lnTo>
                <a:lnTo>
                  <a:pt x="40883" y="20206"/>
                </a:lnTo>
                <a:lnTo>
                  <a:pt x="40883" y="14066"/>
                </a:lnTo>
                <a:close/>
                <a:moveTo>
                  <a:pt x="52525" y="14066"/>
                </a:moveTo>
                <a:lnTo>
                  <a:pt x="57844" y="23245"/>
                </a:lnTo>
                <a:lnTo>
                  <a:pt x="55351" y="21847"/>
                </a:lnTo>
                <a:lnTo>
                  <a:pt x="52525" y="20206"/>
                </a:lnTo>
                <a:lnTo>
                  <a:pt x="52525" y="14066"/>
                </a:lnTo>
                <a:close/>
                <a:moveTo>
                  <a:pt x="64136" y="14066"/>
                </a:moveTo>
                <a:lnTo>
                  <a:pt x="69455" y="23245"/>
                </a:lnTo>
                <a:lnTo>
                  <a:pt x="66993" y="21847"/>
                </a:lnTo>
                <a:lnTo>
                  <a:pt x="64136" y="20206"/>
                </a:lnTo>
                <a:lnTo>
                  <a:pt x="64136" y="14066"/>
                </a:lnTo>
                <a:close/>
                <a:moveTo>
                  <a:pt x="75777" y="14066"/>
                </a:moveTo>
                <a:lnTo>
                  <a:pt x="81097" y="23245"/>
                </a:lnTo>
                <a:lnTo>
                  <a:pt x="78604" y="21847"/>
                </a:lnTo>
                <a:lnTo>
                  <a:pt x="75777" y="20206"/>
                </a:lnTo>
                <a:lnTo>
                  <a:pt x="75777" y="14066"/>
                </a:lnTo>
                <a:close/>
                <a:moveTo>
                  <a:pt x="87358" y="14066"/>
                </a:moveTo>
                <a:lnTo>
                  <a:pt x="92677" y="23245"/>
                </a:lnTo>
                <a:lnTo>
                  <a:pt x="90215" y="21847"/>
                </a:lnTo>
                <a:lnTo>
                  <a:pt x="87358" y="20206"/>
                </a:lnTo>
                <a:lnTo>
                  <a:pt x="87358" y="14066"/>
                </a:lnTo>
                <a:close/>
                <a:moveTo>
                  <a:pt x="98969" y="14066"/>
                </a:moveTo>
                <a:lnTo>
                  <a:pt x="104289" y="23245"/>
                </a:lnTo>
                <a:lnTo>
                  <a:pt x="101827" y="21847"/>
                </a:lnTo>
                <a:lnTo>
                  <a:pt x="98969" y="20206"/>
                </a:lnTo>
                <a:lnTo>
                  <a:pt x="98969" y="14066"/>
                </a:lnTo>
                <a:close/>
                <a:moveTo>
                  <a:pt x="110611" y="14066"/>
                </a:moveTo>
                <a:lnTo>
                  <a:pt x="115930" y="23245"/>
                </a:lnTo>
                <a:lnTo>
                  <a:pt x="113468" y="21847"/>
                </a:lnTo>
                <a:lnTo>
                  <a:pt x="110611" y="20206"/>
                </a:lnTo>
                <a:lnTo>
                  <a:pt x="110611" y="14066"/>
                </a:lnTo>
                <a:close/>
                <a:moveTo>
                  <a:pt x="122222" y="14066"/>
                </a:moveTo>
                <a:lnTo>
                  <a:pt x="127541" y="23245"/>
                </a:lnTo>
                <a:lnTo>
                  <a:pt x="125079" y="21847"/>
                </a:lnTo>
                <a:lnTo>
                  <a:pt x="122222" y="20206"/>
                </a:lnTo>
                <a:lnTo>
                  <a:pt x="122222" y="14066"/>
                </a:lnTo>
                <a:close/>
                <a:moveTo>
                  <a:pt x="133864" y="14066"/>
                </a:moveTo>
                <a:lnTo>
                  <a:pt x="139183" y="23245"/>
                </a:lnTo>
                <a:lnTo>
                  <a:pt x="136721" y="21847"/>
                </a:lnTo>
                <a:lnTo>
                  <a:pt x="133864" y="20206"/>
                </a:lnTo>
                <a:lnTo>
                  <a:pt x="133864" y="14066"/>
                </a:lnTo>
                <a:close/>
                <a:moveTo>
                  <a:pt x="145475" y="14066"/>
                </a:moveTo>
                <a:lnTo>
                  <a:pt x="150794" y="23245"/>
                </a:lnTo>
                <a:lnTo>
                  <a:pt x="148332" y="21847"/>
                </a:lnTo>
                <a:lnTo>
                  <a:pt x="145475" y="20206"/>
                </a:lnTo>
                <a:lnTo>
                  <a:pt x="145475" y="14066"/>
                </a:lnTo>
                <a:close/>
                <a:moveTo>
                  <a:pt x="157086" y="14066"/>
                </a:moveTo>
                <a:lnTo>
                  <a:pt x="162405" y="23245"/>
                </a:lnTo>
                <a:lnTo>
                  <a:pt x="159913" y="21847"/>
                </a:lnTo>
                <a:lnTo>
                  <a:pt x="157086" y="20206"/>
                </a:lnTo>
                <a:lnTo>
                  <a:pt x="157086" y="14066"/>
                </a:lnTo>
                <a:close/>
                <a:moveTo>
                  <a:pt x="168697" y="14066"/>
                </a:moveTo>
                <a:lnTo>
                  <a:pt x="174016" y="23245"/>
                </a:lnTo>
                <a:lnTo>
                  <a:pt x="171554" y="21847"/>
                </a:lnTo>
                <a:lnTo>
                  <a:pt x="168697" y="20206"/>
                </a:lnTo>
                <a:lnTo>
                  <a:pt x="168697" y="14066"/>
                </a:lnTo>
                <a:close/>
                <a:moveTo>
                  <a:pt x="180339" y="14066"/>
                </a:moveTo>
                <a:lnTo>
                  <a:pt x="185658" y="23245"/>
                </a:lnTo>
                <a:lnTo>
                  <a:pt x="183165" y="21847"/>
                </a:lnTo>
                <a:lnTo>
                  <a:pt x="180339" y="20206"/>
                </a:lnTo>
                <a:lnTo>
                  <a:pt x="180339" y="14066"/>
                </a:lnTo>
                <a:close/>
                <a:moveTo>
                  <a:pt x="191950" y="14066"/>
                </a:moveTo>
                <a:lnTo>
                  <a:pt x="197269" y="23245"/>
                </a:lnTo>
                <a:lnTo>
                  <a:pt x="194807" y="21847"/>
                </a:lnTo>
                <a:lnTo>
                  <a:pt x="191950" y="20206"/>
                </a:lnTo>
                <a:lnTo>
                  <a:pt x="191950" y="14066"/>
                </a:lnTo>
                <a:close/>
                <a:moveTo>
                  <a:pt x="203591" y="14066"/>
                </a:moveTo>
                <a:lnTo>
                  <a:pt x="208911" y="23245"/>
                </a:lnTo>
                <a:lnTo>
                  <a:pt x="206418" y="21847"/>
                </a:lnTo>
                <a:lnTo>
                  <a:pt x="203591" y="20206"/>
                </a:lnTo>
                <a:lnTo>
                  <a:pt x="203591" y="14066"/>
                </a:lnTo>
                <a:close/>
                <a:moveTo>
                  <a:pt x="215202" y="14066"/>
                </a:moveTo>
                <a:lnTo>
                  <a:pt x="220522" y="23245"/>
                </a:lnTo>
                <a:lnTo>
                  <a:pt x="218060" y="21847"/>
                </a:lnTo>
                <a:lnTo>
                  <a:pt x="215202" y="20206"/>
                </a:lnTo>
                <a:lnTo>
                  <a:pt x="215202" y="14066"/>
                </a:lnTo>
                <a:close/>
                <a:moveTo>
                  <a:pt x="226783" y="14066"/>
                </a:moveTo>
                <a:lnTo>
                  <a:pt x="232103" y="23245"/>
                </a:lnTo>
                <a:lnTo>
                  <a:pt x="229640" y="21847"/>
                </a:lnTo>
                <a:lnTo>
                  <a:pt x="226783" y="20206"/>
                </a:lnTo>
                <a:lnTo>
                  <a:pt x="226783" y="14066"/>
                </a:lnTo>
                <a:close/>
                <a:moveTo>
                  <a:pt x="238425" y="14066"/>
                </a:moveTo>
                <a:lnTo>
                  <a:pt x="243744" y="23245"/>
                </a:lnTo>
                <a:lnTo>
                  <a:pt x="241282" y="21847"/>
                </a:lnTo>
                <a:lnTo>
                  <a:pt x="238425" y="20206"/>
                </a:lnTo>
                <a:lnTo>
                  <a:pt x="238425" y="14066"/>
                </a:lnTo>
                <a:close/>
                <a:moveTo>
                  <a:pt x="261678" y="14066"/>
                </a:moveTo>
                <a:lnTo>
                  <a:pt x="266997" y="23245"/>
                </a:lnTo>
                <a:lnTo>
                  <a:pt x="264535" y="21847"/>
                </a:lnTo>
                <a:lnTo>
                  <a:pt x="261678" y="20206"/>
                </a:lnTo>
                <a:lnTo>
                  <a:pt x="261678" y="14066"/>
                </a:lnTo>
                <a:close/>
                <a:moveTo>
                  <a:pt x="29029" y="14096"/>
                </a:moveTo>
                <a:lnTo>
                  <a:pt x="29029" y="20206"/>
                </a:lnTo>
                <a:lnTo>
                  <a:pt x="26172" y="21847"/>
                </a:lnTo>
                <a:lnTo>
                  <a:pt x="23710" y="23276"/>
                </a:lnTo>
                <a:lnTo>
                  <a:pt x="23710" y="23276"/>
                </a:lnTo>
                <a:lnTo>
                  <a:pt x="29029" y="14096"/>
                </a:lnTo>
                <a:close/>
                <a:moveTo>
                  <a:pt x="75504" y="14096"/>
                </a:moveTo>
                <a:lnTo>
                  <a:pt x="75504" y="20206"/>
                </a:lnTo>
                <a:lnTo>
                  <a:pt x="72647" y="21847"/>
                </a:lnTo>
                <a:lnTo>
                  <a:pt x="70185" y="23276"/>
                </a:lnTo>
                <a:lnTo>
                  <a:pt x="75504" y="14096"/>
                </a:lnTo>
                <a:close/>
                <a:moveTo>
                  <a:pt x="110337" y="14096"/>
                </a:moveTo>
                <a:lnTo>
                  <a:pt x="110337" y="20206"/>
                </a:lnTo>
                <a:lnTo>
                  <a:pt x="107480" y="21847"/>
                </a:lnTo>
                <a:lnTo>
                  <a:pt x="105018" y="23276"/>
                </a:lnTo>
                <a:lnTo>
                  <a:pt x="110337" y="14096"/>
                </a:lnTo>
                <a:close/>
                <a:moveTo>
                  <a:pt x="63862" y="14096"/>
                </a:moveTo>
                <a:lnTo>
                  <a:pt x="63862" y="20206"/>
                </a:lnTo>
                <a:lnTo>
                  <a:pt x="61005" y="21847"/>
                </a:lnTo>
                <a:lnTo>
                  <a:pt x="58543" y="23276"/>
                </a:lnTo>
                <a:lnTo>
                  <a:pt x="63862" y="14096"/>
                </a:lnTo>
                <a:close/>
                <a:moveTo>
                  <a:pt x="98757" y="14096"/>
                </a:moveTo>
                <a:lnTo>
                  <a:pt x="98757" y="20206"/>
                </a:lnTo>
                <a:lnTo>
                  <a:pt x="95899" y="21847"/>
                </a:lnTo>
                <a:lnTo>
                  <a:pt x="93437" y="23276"/>
                </a:lnTo>
                <a:lnTo>
                  <a:pt x="98757" y="14096"/>
                </a:lnTo>
                <a:close/>
                <a:moveTo>
                  <a:pt x="145232" y="14096"/>
                </a:moveTo>
                <a:lnTo>
                  <a:pt x="145232" y="20206"/>
                </a:lnTo>
                <a:lnTo>
                  <a:pt x="142374" y="21847"/>
                </a:lnTo>
                <a:lnTo>
                  <a:pt x="139912" y="23276"/>
                </a:lnTo>
                <a:lnTo>
                  <a:pt x="145232" y="14096"/>
                </a:lnTo>
                <a:close/>
                <a:moveTo>
                  <a:pt x="156843" y="14096"/>
                </a:moveTo>
                <a:lnTo>
                  <a:pt x="156843" y="20206"/>
                </a:lnTo>
                <a:lnTo>
                  <a:pt x="153986" y="21847"/>
                </a:lnTo>
                <a:lnTo>
                  <a:pt x="151523" y="23276"/>
                </a:lnTo>
                <a:lnTo>
                  <a:pt x="156843" y="14096"/>
                </a:lnTo>
                <a:close/>
                <a:moveTo>
                  <a:pt x="180065" y="14096"/>
                </a:moveTo>
                <a:lnTo>
                  <a:pt x="180065" y="20206"/>
                </a:lnTo>
                <a:lnTo>
                  <a:pt x="177208" y="21847"/>
                </a:lnTo>
                <a:lnTo>
                  <a:pt x="174746" y="23276"/>
                </a:lnTo>
                <a:lnTo>
                  <a:pt x="180065" y="14096"/>
                </a:lnTo>
                <a:close/>
                <a:moveTo>
                  <a:pt x="191676" y="14096"/>
                </a:moveTo>
                <a:lnTo>
                  <a:pt x="191676" y="20206"/>
                </a:lnTo>
                <a:lnTo>
                  <a:pt x="188849" y="21847"/>
                </a:lnTo>
                <a:lnTo>
                  <a:pt x="186357" y="23276"/>
                </a:lnTo>
                <a:lnTo>
                  <a:pt x="191676" y="14096"/>
                </a:lnTo>
                <a:close/>
                <a:moveTo>
                  <a:pt x="203318" y="14096"/>
                </a:moveTo>
                <a:lnTo>
                  <a:pt x="203318" y="20206"/>
                </a:lnTo>
                <a:lnTo>
                  <a:pt x="200461" y="21847"/>
                </a:lnTo>
                <a:lnTo>
                  <a:pt x="197999" y="23276"/>
                </a:lnTo>
                <a:lnTo>
                  <a:pt x="203318" y="14096"/>
                </a:lnTo>
                <a:close/>
                <a:moveTo>
                  <a:pt x="214929" y="14096"/>
                </a:moveTo>
                <a:lnTo>
                  <a:pt x="214929" y="20206"/>
                </a:lnTo>
                <a:lnTo>
                  <a:pt x="212072" y="21847"/>
                </a:lnTo>
                <a:lnTo>
                  <a:pt x="209610" y="23276"/>
                </a:lnTo>
                <a:lnTo>
                  <a:pt x="214929" y="14096"/>
                </a:lnTo>
                <a:close/>
                <a:moveTo>
                  <a:pt x="226570" y="14096"/>
                </a:moveTo>
                <a:lnTo>
                  <a:pt x="226570" y="20206"/>
                </a:lnTo>
                <a:lnTo>
                  <a:pt x="223713" y="21847"/>
                </a:lnTo>
                <a:lnTo>
                  <a:pt x="221251" y="23276"/>
                </a:lnTo>
                <a:lnTo>
                  <a:pt x="226570" y="14096"/>
                </a:lnTo>
                <a:close/>
                <a:moveTo>
                  <a:pt x="238182" y="14096"/>
                </a:moveTo>
                <a:lnTo>
                  <a:pt x="238182" y="20206"/>
                </a:lnTo>
                <a:lnTo>
                  <a:pt x="235355" y="21847"/>
                </a:lnTo>
                <a:lnTo>
                  <a:pt x="232862" y="23276"/>
                </a:lnTo>
                <a:lnTo>
                  <a:pt x="238182" y="14096"/>
                </a:lnTo>
                <a:close/>
                <a:moveTo>
                  <a:pt x="249793" y="14096"/>
                </a:moveTo>
                <a:lnTo>
                  <a:pt x="249793" y="20206"/>
                </a:lnTo>
                <a:lnTo>
                  <a:pt x="246936" y="21847"/>
                </a:lnTo>
                <a:lnTo>
                  <a:pt x="244474" y="23276"/>
                </a:lnTo>
                <a:lnTo>
                  <a:pt x="249793" y="14096"/>
                </a:lnTo>
                <a:close/>
                <a:moveTo>
                  <a:pt x="273046" y="14096"/>
                </a:moveTo>
                <a:lnTo>
                  <a:pt x="273046" y="20236"/>
                </a:lnTo>
                <a:lnTo>
                  <a:pt x="270188" y="21878"/>
                </a:lnTo>
                <a:lnTo>
                  <a:pt x="267726" y="23276"/>
                </a:lnTo>
                <a:lnTo>
                  <a:pt x="273046" y="14096"/>
                </a:lnTo>
                <a:close/>
                <a:moveTo>
                  <a:pt x="6050" y="14066"/>
                </a:moveTo>
                <a:lnTo>
                  <a:pt x="11369" y="23276"/>
                </a:lnTo>
                <a:lnTo>
                  <a:pt x="8907" y="21847"/>
                </a:lnTo>
                <a:lnTo>
                  <a:pt x="6050" y="20206"/>
                </a:lnTo>
                <a:lnTo>
                  <a:pt x="6050" y="14066"/>
                </a:lnTo>
                <a:close/>
                <a:moveTo>
                  <a:pt x="17418" y="14036"/>
                </a:moveTo>
                <a:lnTo>
                  <a:pt x="17418" y="20206"/>
                </a:lnTo>
                <a:lnTo>
                  <a:pt x="14560" y="21847"/>
                </a:lnTo>
                <a:lnTo>
                  <a:pt x="12098" y="23276"/>
                </a:lnTo>
                <a:lnTo>
                  <a:pt x="17418" y="14036"/>
                </a:lnTo>
                <a:close/>
                <a:moveTo>
                  <a:pt x="40610" y="14096"/>
                </a:moveTo>
                <a:lnTo>
                  <a:pt x="40610" y="20206"/>
                </a:lnTo>
                <a:lnTo>
                  <a:pt x="37783" y="21847"/>
                </a:lnTo>
                <a:lnTo>
                  <a:pt x="35290" y="23276"/>
                </a:lnTo>
                <a:lnTo>
                  <a:pt x="40610" y="14096"/>
                </a:lnTo>
                <a:close/>
                <a:moveTo>
                  <a:pt x="52251" y="14096"/>
                </a:moveTo>
                <a:lnTo>
                  <a:pt x="52251" y="20206"/>
                </a:lnTo>
                <a:lnTo>
                  <a:pt x="49394" y="21847"/>
                </a:lnTo>
                <a:lnTo>
                  <a:pt x="46932" y="23276"/>
                </a:lnTo>
                <a:lnTo>
                  <a:pt x="52251" y="14096"/>
                </a:lnTo>
                <a:close/>
                <a:moveTo>
                  <a:pt x="87115" y="14096"/>
                </a:moveTo>
                <a:lnTo>
                  <a:pt x="87115" y="20206"/>
                </a:lnTo>
                <a:lnTo>
                  <a:pt x="84288" y="21847"/>
                </a:lnTo>
                <a:lnTo>
                  <a:pt x="81796" y="23276"/>
                </a:lnTo>
                <a:lnTo>
                  <a:pt x="87115" y="14096"/>
                </a:lnTo>
                <a:close/>
                <a:moveTo>
                  <a:pt x="121979" y="14096"/>
                </a:moveTo>
                <a:lnTo>
                  <a:pt x="121979" y="20206"/>
                </a:lnTo>
                <a:lnTo>
                  <a:pt x="119122" y="21847"/>
                </a:lnTo>
                <a:lnTo>
                  <a:pt x="116660" y="23276"/>
                </a:lnTo>
                <a:lnTo>
                  <a:pt x="121979" y="14096"/>
                </a:lnTo>
                <a:close/>
                <a:moveTo>
                  <a:pt x="133590" y="14096"/>
                </a:moveTo>
                <a:lnTo>
                  <a:pt x="133590" y="20206"/>
                </a:lnTo>
                <a:lnTo>
                  <a:pt x="130733" y="21847"/>
                </a:lnTo>
                <a:lnTo>
                  <a:pt x="128271" y="23276"/>
                </a:lnTo>
                <a:lnTo>
                  <a:pt x="133590" y="14096"/>
                </a:lnTo>
                <a:close/>
                <a:moveTo>
                  <a:pt x="168484" y="14096"/>
                </a:moveTo>
                <a:lnTo>
                  <a:pt x="168484" y="20206"/>
                </a:lnTo>
                <a:lnTo>
                  <a:pt x="165627" y="21847"/>
                </a:lnTo>
                <a:lnTo>
                  <a:pt x="163165" y="23276"/>
                </a:lnTo>
                <a:lnTo>
                  <a:pt x="168484" y="14096"/>
                </a:lnTo>
                <a:close/>
                <a:moveTo>
                  <a:pt x="261404" y="14096"/>
                </a:moveTo>
                <a:lnTo>
                  <a:pt x="261404" y="20206"/>
                </a:lnTo>
                <a:lnTo>
                  <a:pt x="258547" y="21847"/>
                </a:lnTo>
                <a:lnTo>
                  <a:pt x="256085" y="23276"/>
                </a:lnTo>
                <a:lnTo>
                  <a:pt x="261404" y="14096"/>
                </a:lnTo>
                <a:close/>
                <a:moveTo>
                  <a:pt x="284657" y="14096"/>
                </a:moveTo>
                <a:lnTo>
                  <a:pt x="284657" y="20236"/>
                </a:lnTo>
                <a:lnTo>
                  <a:pt x="279337" y="23276"/>
                </a:lnTo>
                <a:lnTo>
                  <a:pt x="284657" y="14096"/>
                </a:lnTo>
                <a:close/>
                <a:moveTo>
                  <a:pt x="5898" y="20419"/>
                </a:moveTo>
                <a:lnTo>
                  <a:pt x="8755" y="22060"/>
                </a:lnTo>
                <a:lnTo>
                  <a:pt x="11217" y="23519"/>
                </a:lnTo>
                <a:lnTo>
                  <a:pt x="578" y="23519"/>
                </a:lnTo>
                <a:lnTo>
                  <a:pt x="5898" y="20419"/>
                </a:lnTo>
                <a:close/>
                <a:moveTo>
                  <a:pt x="17509" y="20419"/>
                </a:moveTo>
                <a:lnTo>
                  <a:pt x="20366" y="22060"/>
                </a:lnTo>
                <a:lnTo>
                  <a:pt x="22828" y="23519"/>
                </a:lnTo>
                <a:lnTo>
                  <a:pt x="12190" y="23519"/>
                </a:lnTo>
                <a:lnTo>
                  <a:pt x="14682" y="22060"/>
                </a:lnTo>
                <a:lnTo>
                  <a:pt x="17509" y="20419"/>
                </a:lnTo>
                <a:close/>
                <a:moveTo>
                  <a:pt x="29150" y="20419"/>
                </a:moveTo>
                <a:lnTo>
                  <a:pt x="32008" y="22060"/>
                </a:lnTo>
                <a:lnTo>
                  <a:pt x="34470" y="23519"/>
                </a:lnTo>
                <a:lnTo>
                  <a:pt x="23831" y="23519"/>
                </a:lnTo>
                <a:lnTo>
                  <a:pt x="26293" y="22060"/>
                </a:lnTo>
                <a:lnTo>
                  <a:pt x="29150" y="20419"/>
                </a:lnTo>
                <a:close/>
                <a:moveTo>
                  <a:pt x="40762" y="20419"/>
                </a:moveTo>
                <a:lnTo>
                  <a:pt x="43619" y="22060"/>
                </a:lnTo>
                <a:lnTo>
                  <a:pt x="46081" y="23519"/>
                </a:lnTo>
                <a:lnTo>
                  <a:pt x="35442" y="23519"/>
                </a:lnTo>
                <a:lnTo>
                  <a:pt x="37935" y="22060"/>
                </a:lnTo>
                <a:lnTo>
                  <a:pt x="40762" y="20419"/>
                </a:lnTo>
                <a:close/>
                <a:moveTo>
                  <a:pt x="52403" y="20419"/>
                </a:moveTo>
                <a:lnTo>
                  <a:pt x="55260" y="22060"/>
                </a:lnTo>
                <a:lnTo>
                  <a:pt x="57722" y="23519"/>
                </a:lnTo>
                <a:lnTo>
                  <a:pt x="47084" y="23519"/>
                </a:lnTo>
                <a:lnTo>
                  <a:pt x="49546" y="22060"/>
                </a:lnTo>
                <a:lnTo>
                  <a:pt x="52403" y="20419"/>
                </a:lnTo>
                <a:close/>
                <a:moveTo>
                  <a:pt x="64014" y="20419"/>
                </a:moveTo>
                <a:lnTo>
                  <a:pt x="66871" y="22060"/>
                </a:lnTo>
                <a:lnTo>
                  <a:pt x="69334" y="23519"/>
                </a:lnTo>
                <a:lnTo>
                  <a:pt x="58695" y="23519"/>
                </a:lnTo>
                <a:lnTo>
                  <a:pt x="61187" y="22060"/>
                </a:lnTo>
                <a:lnTo>
                  <a:pt x="64014" y="20419"/>
                </a:lnTo>
                <a:close/>
                <a:moveTo>
                  <a:pt x="75625" y="20419"/>
                </a:moveTo>
                <a:lnTo>
                  <a:pt x="78452" y="22060"/>
                </a:lnTo>
                <a:lnTo>
                  <a:pt x="80945" y="23519"/>
                </a:lnTo>
                <a:lnTo>
                  <a:pt x="70306" y="23519"/>
                </a:lnTo>
                <a:lnTo>
                  <a:pt x="72768" y="22060"/>
                </a:lnTo>
                <a:lnTo>
                  <a:pt x="75625" y="20419"/>
                </a:lnTo>
                <a:close/>
                <a:moveTo>
                  <a:pt x="87237" y="20419"/>
                </a:moveTo>
                <a:lnTo>
                  <a:pt x="90094" y="22060"/>
                </a:lnTo>
                <a:lnTo>
                  <a:pt x="92556" y="23519"/>
                </a:lnTo>
                <a:lnTo>
                  <a:pt x="81917" y="23519"/>
                </a:lnTo>
                <a:lnTo>
                  <a:pt x="84379" y="22060"/>
                </a:lnTo>
                <a:lnTo>
                  <a:pt x="87237" y="20419"/>
                </a:lnTo>
                <a:close/>
                <a:moveTo>
                  <a:pt x="98878" y="20419"/>
                </a:moveTo>
                <a:lnTo>
                  <a:pt x="101705" y="22060"/>
                </a:lnTo>
                <a:lnTo>
                  <a:pt x="104197" y="23519"/>
                </a:lnTo>
                <a:lnTo>
                  <a:pt x="93559" y="23519"/>
                </a:lnTo>
                <a:lnTo>
                  <a:pt x="96021" y="22060"/>
                </a:lnTo>
                <a:lnTo>
                  <a:pt x="98878" y="20419"/>
                </a:lnTo>
                <a:close/>
                <a:moveTo>
                  <a:pt x="110489" y="20419"/>
                </a:moveTo>
                <a:lnTo>
                  <a:pt x="113346" y="22060"/>
                </a:lnTo>
                <a:lnTo>
                  <a:pt x="115809" y="23519"/>
                </a:lnTo>
                <a:lnTo>
                  <a:pt x="105170" y="23519"/>
                </a:lnTo>
                <a:lnTo>
                  <a:pt x="107632" y="22060"/>
                </a:lnTo>
                <a:lnTo>
                  <a:pt x="110489" y="20419"/>
                </a:lnTo>
                <a:close/>
                <a:moveTo>
                  <a:pt x="122131" y="20419"/>
                </a:moveTo>
                <a:lnTo>
                  <a:pt x="124958" y="22060"/>
                </a:lnTo>
                <a:lnTo>
                  <a:pt x="127450" y="23519"/>
                </a:lnTo>
                <a:lnTo>
                  <a:pt x="116812" y="23519"/>
                </a:lnTo>
                <a:lnTo>
                  <a:pt x="119274" y="22060"/>
                </a:lnTo>
                <a:lnTo>
                  <a:pt x="122131" y="20419"/>
                </a:lnTo>
                <a:close/>
                <a:moveTo>
                  <a:pt x="133742" y="20419"/>
                </a:moveTo>
                <a:lnTo>
                  <a:pt x="136599" y="22060"/>
                </a:lnTo>
                <a:lnTo>
                  <a:pt x="139061" y="23519"/>
                </a:lnTo>
                <a:lnTo>
                  <a:pt x="128423" y="23519"/>
                </a:lnTo>
                <a:lnTo>
                  <a:pt x="130885" y="22060"/>
                </a:lnTo>
                <a:lnTo>
                  <a:pt x="133742" y="20419"/>
                </a:lnTo>
                <a:close/>
                <a:moveTo>
                  <a:pt x="145323" y="20419"/>
                </a:moveTo>
                <a:lnTo>
                  <a:pt x="148180" y="22060"/>
                </a:lnTo>
                <a:lnTo>
                  <a:pt x="150642" y="23519"/>
                </a:lnTo>
                <a:lnTo>
                  <a:pt x="140004" y="23519"/>
                </a:lnTo>
                <a:lnTo>
                  <a:pt x="142496" y="22060"/>
                </a:lnTo>
                <a:lnTo>
                  <a:pt x="145323" y="20419"/>
                </a:lnTo>
                <a:close/>
                <a:moveTo>
                  <a:pt x="156964" y="20419"/>
                </a:moveTo>
                <a:lnTo>
                  <a:pt x="159822" y="22060"/>
                </a:lnTo>
                <a:lnTo>
                  <a:pt x="162284" y="23519"/>
                </a:lnTo>
                <a:lnTo>
                  <a:pt x="151645" y="23519"/>
                </a:lnTo>
                <a:lnTo>
                  <a:pt x="154107" y="22060"/>
                </a:lnTo>
                <a:lnTo>
                  <a:pt x="156964" y="20419"/>
                </a:lnTo>
                <a:close/>
                <a:moveTo>
                  <a:pt x="168575" y="20419"/>
                </a:moveTo>
                <a:lnTo>
                  <a:pt x="171433" y="22060"/>
                </a:lnTo>
                <a:lnTo>
                  <a:pt x="173895" y="23519"/>
                </a:lnTo>
                <a:lnTo>
                  <a:pt x="163256" y="23519"/>
                </a:lnTo>
                <a:lnTo>
                  <a:pt x="165749" y="22060"/>
                </a:lnTo>
                <a:lnTo>
                  <a:pt x="168575" y="20419"/>
                </a:lnTo>
                <a:close/>
                <a:moveTo>
                  <a:pt x="180217" y="20419"/>
                </a:moveTo>
                <a:lnTo>
                  <a:pt x="183074" y="22060"/>
                </a:lnTo>
                <a:lnTo>
                  <a:pt x="185536" y="23519"/>
                </a:lnTo>
                <a:lnTo>
                  <a:pt x="174898" y="23519"/>
                </a:lnTo>
                <a:lnTo>
                  <a:pt x="177360" y="22060"/>
                </a:lnTo>
                <a:lnTo>
                  <a:pt x="180217" y="20419"/>
                </a:lnTo>
                <a:close/>
                <a:moveTo>
                  <a:pt x="191828" y="20419"/>
                </a:moveTo>
                <a:lnTo>
                  <a:pt x="194685" y="22060"/>
                </a:lnTo>
                <a:lnTo>
                  <a:pt x="197147" y="23519"/>
                </a:lnTo>
                <a:lnTo>
                  <a:pt x="186509" y="23519"/>
                </a:lnTo>
                <a:lnTo>
                  <a:pt x="189001" y="22060"/>
                </a:lnTo>
                <a:lnTo>
                  <a:pt x="191828" y="20419"/>
                </a:lnTo>
                <a:close/>
                <a:moveTo>
                  <a:pt x="203470" y="20419"/>
                </a:moveTo>
                <a:lnTo>
                  <a:pt x="206327" y="22060"/>
                </a:lnTo>
                <a:lnTo>
                  <a:pt x="208789" y="23519"/>
                </a:lnTo>
                <a:lnTo>
                  <a:pt x="198151" y="23519"/>
                </a:lnTo>
                <a:lnTo>
                  <a:pt x="200613" y="22060"/>
                </a:lnTo>
                <a:lnTo>
                  <a:pt x="203470" y="20419"/>
                </a:lnTo>
                <a:close/>
                <a:moveTo>
                  <a:pt x="215051" y="20419"/>
                </a:moveTo>
                <a:lnTo>
                  <a:pt x="217908" y="22060"/>
                </a:lnTo>
                <a:lnTo>
                  <a:pt x="220370" y="23519"/>
                </a:lnTo>
                <a:lnTo>
                  <a:pt x="209731" y="23519"/>
                </a:lnTo>
                <a:lnTo>
                  <a:pt x="212193" y="22060"/>
                </a:lnTo>
                <a:lnTo>
                  <a:pt x="215051" y="20419"/>
                </a:lnTo>
                <a:close/>
                <a:moveTo>
                  <a:pt x="226692" y="20419"/>
                </a:moveTo>
                <a:lnTo>
                  <a:pt x="229519" y="22060"/>
                </a:lnTo>
                <a:lnTo>
                  <a:pt x="232011" y="23519"/>
                </a:lnTo>
                <a:lnTo>
                  <a:pt x="221373" y="23519"/>
                </a:lnTo>
                <a:lnTo>
                  <a:pt x="223835" y="22060"/>
                </a:lnTo>
                <a:lnTo>
                  <a:pt x="226692" y="20419"/>
                </a:lnTo>
                <a:close/>
                <a:moveTo>
                  <a:pt x="238303" y="20419"/>
                </a:moveTo>
                <a:lnTo>
                  <a:pt x="241160" y="22060"/>
                </a:lnTo>
                <a:lnTo>
                  <a:pt x="243622" y="23519"/>
                </a:lnTo>
                <a:lnTo>
                  <a:pt x="232984" y="23519"/>
                </a:lnTo>
                <a:lnTo>
                  <a:pt x="235446" y="22060"/>
                </a:lnTo>
                <a:lnTo>
                  <a:pt x="238303" y="20419"/>
                </a:lnTo>
                <a:close/>
                <a:moveTo>
                  <a:pt x="249945" y="20419"/>
                </a:moveTo>
                <a:lnTo>
                  <a:pt x="252772" y="22060"/>
                </a:lnTo>
                <a:lnTo>
                  <a:pt x="255264" y="23519"/>
                </a:lnTo>
                <a:lnTo>
                  <a:pt x="244626" y="23519"/>
                </a:lnTo>
                <a:lnTo>
                  <a:pt x="247088" y="22060"/>
                </a:lnTo>
                <a:lnTo>
                  <a:pt x="249945" y="20419"/>
                </a:lnTo>
                <a:close/>
                <a:moveTo>
                  <a:pt x="261556" y="20419"/>
                </a:moveTo>
                <a:lnTo>
                  <a:pt x="264413" y="22060"/>
                </a:lnTo>
                <a:lnTo>
                  <a:pt x="266875" y="23519"/>
                </a:lnTo>
                <a:lnTo>
                  <a:pt x="256237" y="23519"/>
                </a:lnTo>
                <a:lnTo>
                  <a:pt x="258699" y="22060"/>
                </a:lnTo>
                <a:lnTo>
                  <a:pt x="261556" y="20419"/>
                </a:lnTo>
                <a:close/>
                <a:moveTo>
                  <a:pt x="273198" y="20419"/>
                </a:moveTo>
                <a:lnTo>
                  <a:pt x="276024" y="22060"/>
                </a:lnTo>
                <a:lnTo>
                  <a:pt x="278517" y="23519"/>
                </a:lnTo>
                <a:lnTo>
                  <a:pt x="267878" y="23519"/>
                </a:lnTo>
                <a:lnTo>
                  <a:pt x="270340" y="22060"/>
                </a:lnTo>
                <a:lnTo>
                  <a:pt x="273198" y="20419"/>
                </a:lnTo>
                <a:close/>
                <a:moveTo>
                  <a:pt x="11217" y="23793"/>
                </a:moveTo>
                <a:lnTo>
                  <a:pt x="5898" y="26862"/>
                </a:lnTo>
                <a:lnTo>
                  <a:pt x="578" y="23793"/>
                </a:lnTo>
                <a:close/>
                <a:moveTo>
                  <a:pt x="22828" y="23793"/>
                </a:moveTo>
                <a:lnTo>
                  <a:pt x="17509" y="26862"/>
                </a:lnTo>
                <a:lnTo>
                  <a:pt x="12190" y="23793"/>
                </a:lnTo>
                <a:close/>
                <a:moveTo>
                  <a:pt x="34470" y="23793"/>
                </a:moveTo>
                <a:lnTo>
                  <a:pt x="29150" y="26862"/>
                </a:lnTo>
                <a:lnTo>
                  <a:pt x="23831" y="23793"/>
                </a:lnTo>
                <a:close/>
                <a:moveTo>
                  <a:pt x="46081" y="23793"/>
                </a:moveTo>
                <a:lnTo>
                  <a:pt x="40762" y="26862"/>
                </a:lnTo>
                <a:lnTo>
                  <a:pt x="35442" y="23793"/>
                </a:lnTo>
                <a:close/>
                <a:moveTo>
                  <a:pt x="57722" y="23793"/>
                </a:moveTo>
                <a:lnTo>
                  <a:pt x="52403" y="26862"/>
                </a:lnTo>
                <a:lnTo>
                  <a:pt x="47084" y="23793"/>
                </a:lnTo>
                <a:close/>
                <a:moveTo>
                  <a:pt x="69334" y="23793"/>
                </a:moveTo>
                <a:lnTo>
                  <a:pt x="64014" y="26862"/>
                </a:lnTo>
                <a:lnTo>
                  <a:pt x="58695" y="23793"/>
                </a:lnTo>
                <a:close/>
                <a:moveTo>
                  <a:pt x="80945" y="23793"/>
                </a:moveTo>
                <a:lnTo>
                  <a:pt x="75625" y="26862"/>
                </a:lnTo>
                <a:lnTo>
                  <a:pt x="70306" y="23793"/>
                </a:lnTo>
                <a:close/>
                <a:moveTo>
                  <a:pt x="92556" y="23793"/>
                </a:moveTo>
                <a:lnTo>
                  <a:pt x="87237" y="26862"/>
                </a:lnTo>
                <a:lnTo>
                  <a:pt x="81917" y="23793"/>
                </a:lnTo>
                <a:close/>
                <a:moveTo>
                  <a:pt x="104197" y="23793"/>
                </a:moveTo>
                <a:lnTo>
                  <a:pt x="98878" y="26862"/>
                </a:lnTo>
                <a:lnTo>
                  <a:pt x="93559" y="23793"/>
                </a:lnTo>
                <a:close/>
                <a:moveTo>
                  <a:pt x="115809" y="23793"/>
                </a:moveTo>
                <a:lnTo>
                  <a:pt x="110489" y="26862"/>
                </a:lnTo>
                <a:lnTo>
                  <a:pt x="105170" y="23793"/>
                </a:lnTo>
                <a:close/>
                <a:moveTo>
                  <a:pt x="127450" y="23793"/>
                </a:moveTo>
                <a:lnTo>
                  <a:pt x="122131" y="26862"/>
                </a:lnTo>
                <a:lnTo>
                  <a:pt x="116812" y="23793"/>
                </a:lnTo>
                <a:close/>
                <a:moveTo>
                  <a:pt x="139061" y="23793"/>
                </a:moveTo>
                <a:lnTo>
                  <a:pt x="133742" y="26862"/>
                </a:lnTo>
                <a:lnTo>
                  <a:pt x="128423" y="23793"/>
                </a:lnTo>
                <a:close/>
                <a:moveTo>
                  <a:pt x="150642" y="23793"/>
                </a:moveTo>
                <a:lnTo>
                  <a:pt x="145323" y="26862"/>
                </a:lnTo>
                <a:lnTo>
                  <a:pt x="140004" y="23793"/>
                </a:lnTo>
                <a:close/>
                <a:moveTo>
                  <a:pt x="162284" y="23793"/>
                </a:moveTo>
                <a:lnTo>
                  <a:pt x="156964" y="26862"/>
                </a:lnTo>
                <a:lnTo>
                  <a:pt x="151645" y="23793"/>
                </a:lnTo>
                <a:close/>
                <a:moveTo>
                  <a:pt x="173895" y="23793"/>
                </a:moveTo>
                <a:lnTo>
                  <a:pt x="168575" y="26862"/>
                </a:lnTo>
                <a:lnTo>
                  <a:pt x="163256" y="23793"/>
                </a:lnTo>
                <a:close/>
                <a:moveTo>
                  <a:pt x="185536" y="23793"/>
                </a:moveTo>
                <a:lnTo>
                  <a:pt x="180217" y="26862"/>
                </a:lnTo>
                <a:lnTo>
                  <a:pt x="174898" y="23793"/>
                </a:lnTo>
                <a:close/>
                <a:moveTo>
                  <a:pt x="197147" y="23793"/>
                </a:moveTo>
                <a:lnTo>
                  <a:pt x="191828" y="26862"/>
                </a:lnTo>
                <a:lnTo>
                  <a:pt x="186509" y="23793"/>
                </a:lnTo>
                <a:close/>
                <a:moveTo>
                  <a:pt x="208789" y="23793"/>
                </a:moveTo>
                <a:lnTo>
                  <a:pt x="203470" y="26862"/>
                </a:lnTo>
                <a:lnTo>
                  <a:pt x="198151" y="23793"/>
                </a:lnTo>
                <a:close/>
                <a:moveTo>
                  <a:pt x="220370" y="23793"/>
                </a:moveTo>
                <a:lnTo>
                  <a:pt x="215051" y="26862"/>
                </a:lnTo>
                <a:lnTo>
                  <a:pt x="209731" y="23793"/>
                </a:lnTo>
                <a:close/>
                <a:moveTo>
                  <a:pt x="232011" y="23793"/>
                </a:moveTo>
                <a:lnTo>
                  <a:pt x="226692" y="26862"/>
                </a:lnTo>
                <a:lnTo>
                  <a:pt x="221373" y="23793"/>
                </a:lnTo>
                <a:close/>
                <a:moveTo>
                  <a:pt x="243622" y="23793"/>
                </a:moveTo>
                <a:lnTo>
                  <a:pt x="238303" y="26862"/>
                </a:lnTo>
                <a:lnTo>
                  <a:pt x="232984" y="23793"/>
                </a:lnTo>
                <a:close/>
                <a:moveTo>
                  <a:pt x="255264" y="23793"/>
                </a:moveTo>
                <a:lnTo>
                  <a:pt x="249945" y="26862"/>
                </a:lnTo>
                <a:lnTo>
                  <a:pt x="244626" y="23793"/>
                </a:lnTo>
                <a:close/>
                <a:moveTo>
                  <a:pt x="266875" y="23793"/>
                </a:moveTo>
                <a:lnTo>
                  <a:pt x="261556" y="26862"/>
                </a:lnTo>
                <a:lnTo>
                  <a:pt x="256237" y="23793"/>
                </a:lnTo>
                <a:close/>
                <a:moveTo>
                  <a:pt x="278517" y="23793"/>
                </a:moveTo>
                <a:lnTo>
                  <a:pt x="273198" y="26862"/>
                </a:lnTo>
                <a:lnTo>
                  <a:pt x="267878" y="23793"/>
                </a:lnTo>
                <a:close/>
                <a:moveTo>
                  <a:pt x="457" y="24005"/>
                </a:moveTo>
                <a:lnTo>
                  <a:pt x="5776" y="27075"/>
                </a:lnTo>
                <a:lnTo>
                  <a:pt x="5776" y="33215"/>
                </a:lnTo>
                <a:lnTo>
                  <a:pt x="457" y="24005"/>
                </a:lnTo>
                <a:close/>
                <a:moveTo>
                  <a:pt x="11369" y="24005"/>
                </a:moveTo>
                <a:lnTo>
                  <a:pt x="6050" y="33215"/>
                </a:lnTo>
                <a:lnTo>
                  <a:pt x="6050" y="27075"/>
                </a:lnTo>
                <a:lnTo>
                  <a:pt x="11369" y="24005"/>
                </a:lnTo>
                <a:close/>
                <a:moveTo>
                  <a:pt x="12098" y="24005"/>
                </a:moveTo>
                <a:lnTo>
                  <a:pt x="17418" y="27075"/>
                </a:lnTo>
                <a:lnTo>
                  <a:pt x="17418" y="33215"/>
                </a:lnTo>
                <a:lnTo>
                  <a:pt x="12098" y="24005"/>
                </a:lnTo>
                <a:close/>
                <a:moveTo>
                  <a:pt x="22980" y="23975"/>
                </a:moveTo>
                <a:lnTo>
                  <a:pt x="17661" y="33215"/>
                </a:lnTo>
                <a:lnTo>
                  <a:pt x="17661" y="27045"/>
                </a:lnTo>
                <a:lnTo>
                  <a:pt x="22980" y="23975"/>
                </a:lnTo>
                <a:close/>
                <a:moveTo>
                  <a:pt x="23710" y="24005"/>
                </a:moveTo>
                <a:lnTo>
                  <a:pt x="29029" y="27075"/>
                </a:lnTo>
                <a:lnTo>
                  <a:pt x="29029" y="33215"/>
                </a:lnTo>
                <a:lnTo>
                  <a:pt x="23710" y="24005"/>
                </a:lnTo>
                <a:close/>
                <a:moveTo>
                  <a:pt x="34622" y="23975"/>
                </a:moveTo>
                <a:lnTo>
                  <a:pt x="29302" y="33215"/>
                </a:lnTo>
                <a:lnTo>
                  <a:pt x="29302" y="27045"/>
                </a:lnTo>
                <a:lnTo>
                  <a:pt x="34622" y="23975"/>
                </a:lnTo>
                <a:close/>
                <a:moveTo>
                  <a:pt x="35290" y="24005"/>
                </a:moveTo>
                <a:lnTo>
                  <a:pt x="40610" y="27075"/>
                </a:lnTo>
                <a:lnTo>
                  <a:pt x="40610" y="33215"/>
                </a:lnTo>
                <a:lnTo>
                  <a:pt x="35290" y="24005"/>
                </a:lnTo>
                <a:close/>
                <a:moveTo>
                  <a:pt x="46202" y="23975"/>
                </a:moveTo>
                <a:lnTo>
                  <a:pt x="40883" y="33215"/>
                </a:lnTo>
                <a:lnTo>
                  <a:pt x="40883" y="27045"/>
                </a:lnTo>
                <a:lnTo>
                  <a:pt x="46202" y="23975"/>
                </a:lnTo>
                <a:close/>
                <a:moveTo>
                  <a:pt x="46932" y="24005"/>
                </a:moveTo>
                <a:lnTo>
                  <a:pt x="52251" y="27075"/>
                </a:lnTo>
                <a:lnTo>
                  <a:pt x="52251" y="33215"/>
                </a:lnTo>
                <a:lnTo>
                  <a:pt x="46932" y="24005"/>
                </a:lnTo>
                <a:close/>
                <a:moveTo>
                  <a:pt x="57844" y="23975"/>
                </a:moveTo>
                <a:lnTo>
                  <a:pt x="52525" y="33215"/>
                </a:lnTo>
                <a:lnTo>
                  <a:pt x="52525" y="27045"/>
                </a:lnTo>
                <a:lnTo>
                  <a:pt x="57844" y="23975"/>
                </a:lnTo>
                <a:close/>
                <a:moveTo>
                  <a:pt x="58543" y="24005"/>
                </a:moveTo>
                <a:lnTo>
                  <a:pt x="63862" y="27075"/>
                </a:lnTo>
                <a:lnTo>
                  <a:pt x="63862" y="33215"/>
                </a:lnTo>
                <a:lnTo>
                  <a:pt x="58543" y="24005"/>
                </a:lnTo>
                <a:close/>
                <a:moveTo>
                  <a:pt x="69455" y="23975"/>
                </a:moveTo>
                <a:lnTo>
                  <a:pt x="64136" y="33215"/>
                </a:lnTo>
                <a:lnTo>
                  <a:pt x="64136" y="27045"/>
                </a:lnTo>
                <a:lnTo>
                  <a:pt x="69455" y="23975"/>
                </a:lnTo>
                <a:close/>
                <a:moveTo>
                  <a:pt x="70185" y="24005"/>
                </a:moveTo>
                <a:lnTo>
                  <a:pt x="75504" y="27075"/>
                </a:lnTo>
                <a:lnTo>
                  <a:pt x="75504" y="33215"/>
                </a:lnTo>
                <a:lnTo>
                  <a:pt x="70185" y="24005"/>
                </a:lnTo>
                <a:close/>
                <a:moveTo>
                  <a:pt x="81097" y="23975"/>
                </a:moveTo>
                <a:lnTo>
                  <a:pt x="75777" y="33215"/>
                </a:lnTo>
                <a:lnTo>
                  <a:pt x="75777" y="27045"/>
                </a:lnTo>
                <a:lnTo>
                  <a:pt x="81097" y="23975"/>
                </a:lnTo>
                <a:close/>
                <a:moveTo>
                  <a:pt x="81796" y="24005"/>
                </a:moveTo>
                <a:lnTo>
                  <a:pt x="87115" y="27075"/>
                </a:lnTo>
                <a:lnTo>
                  <a:pt x="87115" y="33215"/>
                </a:lnTo>
                <a:lnTo>
                  <a:pt x="81796" y="24005"/>
                </a:lnTo>
                <a:close/>
                <a:moveTo>
                  <a:pt x="92708" y="23975"/>
                </a:moveTo>
                <a:lnTo>
                  <a:pt x="87389" y="33215"/>
                </a:lnTo>
                <a:lnTo>
                  <a:pt x="87389" y="27045"/>
                </a:lnTo>
                <a:lnTo>
                  <a:pt x="92708" y="23975"/>
                </a:lnTo>
                <a:close/>
                <a:moveTo>
                  <a:pt x="93437" y="24005"/>
                </a:moveTo>
                <a:lnTo>
                  <a:pt x="98757" y="27075"/>
                </a:lnTo>
                <a:lnTo>
                  <a:pt x="98757" y="33215"/>
                </a:lnTo>
                <a:lnTo>
                  <a:pt x="93437" y="24005"/>
                </a:lnTo>
                <a:close/>
                <a:moveTo>
                  <a:pt x="104349" y="23975"/>
                </a:moveTo>
                <a:lnTo>
                  <a:pt x="99030" y="33215"/>
                </a:lnTo>
                <a:lnTo>
                  <a:pt x="99030" y="27045"/>
                </a:lnTo>
                <a:lnTo>
                  <a:pt x="104349" y="23975"/>
                </a:lnTo>
                <a:close/>
                <a:moveTo>
                  <a:pt x="105018" y="24005"/>
                </a:moveTo>
                <a:lnTo>
                  <a:pt x="110337" y="27075"/>
                </a:lnTo>
                <a:lnTo>
                  <a:pt x="110337" y="33215"/>
                </a:lnTo>
                <a:lnTo>
                  <a:pt x="105018" y="24005"/>
                </a:lnTo>
                <a:close/>
                <a:moveTo>
                  <a:pt x="115930" y="23975"/>
                </a:moveTo>
                <a:lnTo>
                  <a:pt x="110611" y="33215"/>
                </a:lnTo>
                <a:lnTo>
                  <a:pt x="110611" y="27045"/>
                </a:lnTo>
                <a:lnTo>
                  <a:pt x="115930" y="23975"/>
                </a:lnTo>
                <a:close/>
                <a:moveTo>
                  <a:pt x="116660" y="24005"/>
                </a:moveTo>
                <a:lnTo>
                  <a:pt x="121979" y="27075"/>
                </a:lnTo>
                <a:lnTo>
                  <a:pt x="121979" y="33215"/>
                </a:lnTo>
                <a:lnTo>
                  <a:pt x="116660" y="24005"/>
                </a:lnTo>
                <a:close/>
                <a:moveTo>
                  <a:pt x="127541" y="23975"/>
                </a:moveTo>
                <a:lnTo>
                  <a:pt x="122222" y="33215"/>
                </a:lnTo>
                <a:lnTo>
                  <a:pt x="122222" y="27045"/>
                </a:lnTo>
                <a:lnTo>
                  <a:pt x="127541" y="23975"/>
                </a:lnTo>
                <a:close/>
                <a:moveTo>
                  <a:pt x="128271" y="24005"/>
                </a:moveTo>
                <a:lnTo>
                  <a:pt x="133590" y="27075"/>
                </a:lnTo>
                <a:lnTo>
                  <a:pt x="133590" y="33215"/>
                </a:lnTo>
                <a:lnTo>
                  <a:pt x="128271" y="24005"/>
                </a:lnTo>
                <a:close/>
                <a:moveTo>
                  <a:pt x="139183" y="23975"/>
                </a:moveTo>
                <a:lnTo>
                  <a:pt x="133864" y="33215"/>
                </a:lnTo>
                <a:lnTo>
                  <a:pt x="133864" y="27045"/>
                </a:lnTo>
                <a:lnTo>
                  <a:pt x="139183" y="23975"/>
                </a:lnTo>
                <a:close/>
                <a:moveTo>
                  <a:pt x="139912" y="24005"/>
                </a:moveTo>
                <a:lnTo>
                  <a:pt x="145232" y="27075"/>
                </a:lnTo>
                <a:lnTo>
                  <a:pt x="145232" y="33215"/>
                </a:lnTo>
                <a:lnTo>
                  <a:pt x="139912" y="24005"/>
                </a:lnTo>
                <a:close/>
                <a:moveTo>
                  <a:pt x="150794" y="23975"/>
                </a:moveTo>
                <a:lnTo>
                  <a:pt x="145475" y="33215"/>
                </a:lnTo>
                <a:lnTo>
                  <a:pt x="145475" y="27045"/>
                </a:lnTo>
                <a:lnTo>
                  <a:pt x="150794" y="23975"/>
                </a:lnTo>
                <a:close/>
                <a:moveTo>
                  <a:pt x="151523" y="24005"/>
                </a:moveTo>
                <a:lnTo>
                  <a:pt x="156843" y="27075"/>
                </a:lnTo>
                <a:lnTo>
                  <a:pt x="156843" y="33215"/>
                </a:lnTo>
                <a:lnTo>
                  <a:pt x="151523" y="24005"/>
                </a:lnTo>
                <a:close/>
                <a:moveTo>
                  <a:pt x="162436" y="23975"/>
                </a:moveTo>
                <a:lnTo>
                  <a:pt x="157116" y="33215"/>
                </a:lnTo>
                <a:lnTo>
                  <a:pt x="157116" y="27045"/>
                </a:lnTo>
                <a:lnTo>
                  <a:pt x="162436" y="23975"/>
                </a:lnTo>
                <a:close/>
                <a:moveTo>
                  <a:pt x="163165" y="24005"/>
                </a:moveTo>
                <a:lnTo>
                  <a:pt x="168484" y="27075"/>
                </a:lnTo>
                <a:lnTo>
                  <a:pt x="168484" y="33215"/>
                </a:lnTo>
                <a:lnTo>
                  <a:pt x="163165" y="24005"/>
                </a:lnTo>
                <a:close/>
                <a:moveTo>
                  <a:pt x="174047" y="23975"/>
                </a:moveTo>
                <a:lnTo>
                  <a:pt x="168727" y="33215"/>
                </a:lnTo>
                <a:lnTo>
                  <a:pt x="168727" y="27045"/>
                </a:lnTo>
                <a:lnTo>
                  <a:pt x="174047" y="23975"/>
                </a:lnTo>
                <a:close/>
                <a:moveTo>
                  <a:pt x="174746" y="24005"/>
                </a:moveTo>
                <a:lnTo>
                  <a:pt x="180065" y="27075"/>
                </a:lnTo>
                <a:lnTo>
                  <a:pt x="180065" y="33215"/>
                </a:lnTo>
                <a:lnTo>
                  <a:pt x="174746" y="24005"/>
                </a:lnTo>
                <a:close/>
                <a:moveTo>
                  <a:pt x="185658" y="23975"/>
                </a:moveTo>
                <a:lnTo>
                  <a:pt x="180339" y="33215"/>
                </a:lnTo>
                <a:lnTo>
                  <a:pt x="180339" y="27045"/>
                </a:lnTo>
                <a:lnTo>
                  <a:pt x="185658" y="23975"/>
                </a:lnTo>
                <a:close/>
                <a:moveTo>
                  <a:pt x="186357" y="24005"/>
                </a:moveTo>
                <a:lnTo>
                  <a:pt x="191676" y="27075"/>
                </a:lnTo>
                <a:lnTo>
                  <a:pt x="191676" y="33215"/>
                </a:lnTo>
                <a:lnTo>
                  <a:pt x="186357" y="24005"/>
                </a:lnTo>
                <a:close/>
                <a:moveTo>
                  <a:pt x="197269" y="23975"/>
                </a:moveTo>
                <a:lnTo>
                  <a:pt x="191950" y="33215"/>
                </a:lnTo>
                <a:lnTo>
                  <a:pt x="191950" y="27045"/>
                </a:lnTo>
                <a:lnTo>
                  <a:pt x="197269" y="23975"/>
                </a:lnTo>
                <a:close/>
                <a:moveTo>
                  <a:pt x="197999" y="24005"/>
                </a:moveTo>
                <a:lnTo>
                  <a:pt x="203318" y="27075"/>
                </a:lnTo>
                <a:lnTo>
                  <a:pt x="203318" y="33215"/>
                </a:lnTo>
                <a:lnTo>
                  <a:pt x="197999" y="24005"/>
                </a:lnTo>
                <a:close/>
                <a:moveTo>
                  <a:pt x="208911" y="23975"/>
                </a:moveTo>
                <a:lnTo>
                  <a:pt x="203591" y="33215"/>
                </a:lnTo>
                <a:lnTo>
                  <a:pt x="203591" y="27045"/>
                </a:lnTo>
                <a:lnTo>
                  <a:pt x="208911" y="23975"/>
                </a:lnTo>
                <a:close/>
                <a:moveTo>
                  <a:pt x="209610" y="24005"/>
                </a:moveTo>
                <a:lnTo>
                  <a:pt x="214929" y="27075"/>
                </a:lnTo>
                <a:lnTo>
                  <a:pt x="214929" y="33215"/>
                </a:lnTo>
                <a:lnTo>
                  <a:pt x="209610" y="24005"/>
                </a:lnTo>
                <a:close/>
                <a:moveTo>
                  <a:pt x="220522" y="23975"/>
                </a:moveTo>
                <a:lnTo>
                  <a:pt x="215202" y="33215"/>
                </a:lnTo>
                <a:lnTo>
                  <a:pt x="215202" y="27045"/>
                </a:lnTo>
                <a:lnTo>
                  <a:pt x="220522" y="23975"/>
                </a:lnTo>
                <a:close/>
                <a:moveTo>
                  <a:pt x="221251" y="24005"/>
                </a:moveTo>
                <a:lnTo>
                  <a:pt x="226570" y="27075"/>
                </a:lnTo>
                <a:lnTo>
                  <a:pt x="226570" y="33215"/>
                </a:lnTo>
                <a:lnTo>
                  <a:pt x="221251" y="24005"/>
                </a:lnTo>
                <a:close/>
                <a:moveTo>
                  <a:pt x="232163" y="23975"/>
                </a:moveTo>
                <a:lnTo>
                  <a:pt x="226844" y="33215"/>
                </a:lnTo>
                <a:lnTo>
                  <a:pt x="226844" y="27045"/>
                </a:lnTo>
                <a:lnTo>
                  <a:pt x="232163" y="23975"/>
                </a:lnTo>
                <a:close/>
                <a:moveTo>
                  <a:pt x="232862" y="24005"/>
                </a:moveTo>
                <a:lnTo>
                  <a:pt x="238182" y="27075"/>
                </a:lnTo>
                <a:lnTo>
                  <a:pt x="238182" y="33215"/>
                </a:lnTo>
                <a:lnTo>
                  <a:pt x="232862" y="24005"/>
                </a:lnTo>
                <a:close/>
                <a:moveTo>
                  <a:pt x="243774" y="23975"/>
                </a:moveTo>
                <a:lnTo>
                  <a:pt x="238455" y="33215"/>
                </a:lnTo>
                <a:lnTo>
                  <a:pt x="238455" y="27045"/>
                </a:lnTo>
                <a:lnTo>
                  <a:pt x="243774" y="23975"/>
                </a:lnTo>
                <a:close/>
                <a:moveTo>
                  <a:pt x="244474" y="24005"/>
                </a:moveTo>
                <a:lnTo>
                  <a:pt x="249793" y="27075"/>
                </a:lnTo>
                <a:lnTo>
                  <a:pt x="249793" y="33215"/>
                </a:lnTo>
                <a:lnTo>
                  <a:pt x="244474" y="24005"/>
                </a:lnTo>
                <a:close/>
                <a:moveTo>
                  <a:pt x="255355" y="24005"/>
                </a:moveTo>
                <a:lnTo>
                  <a:pt x="250036" y="33215"/>
                </a:lnTo>
                <a:lnTo>
                  <a:pt x="250036" y="27075"/>
                </a:lnTo>
                <a:lnTo>
                  <a:pt x="255355" y="24005"/>
                </a:lnTo>
                <a:close/>
                <a:moveTo>
                  <a:pt x="256085" y="24005"/>
                </a:moveTo>
                <a:lnTo>
                  <a:pt x="261404" y="27075"/>
                </a:lnTo>
                <a:lnTo>
                  <a:pt x="261404" y="33215"/>
                </a:lnTo>
                <a:lnTo>
                  <a:pt x="256085" y="24005"/>
                </a:lnTo>
                <a:close/>
                <a:moveTo>
                  <a:pt x="266997" y="24005"/>
                </a:moveTo>
                <a:lnTo>
                  <a:pt x="261678" y="33215"/>
                </a:lnTo>
                <a:lnTo>
                  <a:pt x="261678" y="27075"/>
                </a:lnTo>
                <a:lnTo>
                  <a:pt x="266997" y="24005"/>
                </a:lnTo>
                <a:close/>
                <a:moveTo>
                  <a:pt x="267726" y="24005"/>
                </a:moveTo>
                <a:lnTo>
                  <a:pt x="273046" y="27075"/>
                </a:lnTo>
                <a:lnTo>
                  <a:pt x="273046" y="33215"/>
                </a:lnTo>
                <a:lnTo>
                  <a:pt x="267726" y="24005"/>
                </a:lnTo>
                <a:close/>
                <a:moveTo>
                  <a:pt x="278608" y="24005"/>
                </a:moveTo>
                <a:lnTo>
                  <a:pt x="273289" y="33215"/>
                </a:lnTo>
                <a:lnTo>
                  <a:pt x="273289" y="27075"/>
                </a:lnTo>
                <a:lnTo>
                  <a:pt x="278608" y="24005"/>
                </a:lnTo>
                <a:close/>
                <a:moveTo>
                  <a:pt x="35108" y="24127"/>
                </a:moveTo>
                <a:lnTo>
                  <a:pt x="40427" y="33306"/>
                </a:lnTo>
                <a:lnTo>
                  <a:pt x="40427" y="33306"/>
                </a:lnTo>
                <a:lnTo>
                  <a:pt x="35108" y="30267"/>
                </a:lnTo>
                <a:lnTo>
                  <a:pt x="35108" y="24127"/>
                </a:lnTo>
                <a:close/>
                <a:moveTo>
                  <a:pt x="58330" y="24127"/>
                </a:moveTo>
                <a:lnTo>
                  <a:pt x="63650" y="33306"/>
                </a:lnTo>
                <a:lnTo>
                  <a:pt x="58330" y="30267"/>
                </a:lnTo>
                <a:lnTo>
                  <a:pt x="58330" y="24127"/>
                </a:lnTo>
                <a:close/>
                <a:moveTo>
                  <a:pt x="69941" y="24127"/>
                </a:moveTo>
                <a:lnTo>
                  <a:pt x="75261" y="33306"/>
                </a:lnTo>
                <a:lnTo>
                  <a:pt x="69941" y="30267"/>
                </a:lnTo>
                <a:lnTo>
                  <a:pt x="69941" y="24127"/>
                </a:lnTo>
                <a:close/>
                <a:moveTo>
                  <a:pt x="81583" y="24127"/>
                </a:moveTo>
                <a:lnTo>
                  <a:pt x="86902" y="33306"/>
                </a:lnTo>
                <a:lnTo>
                  <a:pt x="81583" y="30267"/>
                </a:lnTo>
                <a:lnTo>
                  <a:pt x="81583" y="24127"/>
                </a:lnTo>
                <a:close/>
                <a:moveTo>
                  <a:pt x="104836" y="24127"/>
                </a:moveTo>
                <a:lnTo>
                  <a:pt x="110155" y="33306"/>
                </a:lnTo>
                <a:lnTo>
                  <a:pt x="104836" y="30267"/>
                </a:lnTo>
                <a:lnTo>
                  <a:pt x="104836" y="24127"/>
                </a:lnTo>
                <a:close/>
                <a:moveTo>
                  <a:pt x="116416" y="24127"/>
                </a:moveTo>
                <a:lnTo>
                  <a:pt x="121736" y="33306"/>
                </a:lnTo>
                <a:lnTo>
                  <a:pt x="116416" y="30267"/>
                </a:lnTo>
                <a:lnTo>
                  <a:pt x="116416" y="24127"/>
                </a:lnTo>
                <a:close/>
                <a:moveTo>
                  <a:pt x="128058" y="24127"/>
                </a:moveTo>
                <a:lnTo>
                  <a:pt x="133377" y="33306"/>
                </a:lnTo>
                <a:lnTo>
                  <a:pt x="128058" y="30267"/>
                </a:lnTo>
                <a:lnTo>
                  <a:pt x="128058" y="24127"/>
                </a:lnTo>
                <a:close/>
                <a:moveTo>
                  <a:pt x="139669" y="24127"/>
                </a:moveTo>
                <a:lnTo>
                  <a:pt x="144988" y="33306"/>
                </a:lnTo>
                <a:lnTo>
                  <a:pt x="139669" y="30267"/>
                </a:lnTo>
                <a:lnTo>
                  <a:pt x="139669" y="24127"/>
                </a:lnTo>
                <a:close/>
                <a:moveTo>
                  <a:pt x="151311" y="24127"/>
                </a:moveTo>
                <a:lnTo>
                  <a:pt x="156630" y="33306"/>
                </a:lnTo>
                <a:lnTo>
                  <a:pt x="151311" y="30267"/>
                </a:lnTo>
                <a:lnTo>
                  <a:pt x="151311" y="24127"/>
                </a:lnTo>
                <a:close/>
                <a:moveTo>
                  <a:pt x="162922" y="24127"/>
                </a:moveTo>
                <a:lnTo>
                  <a:pt x="168241" y="33306"/>
                </a:lnTo>
                <a:lnTo>
                  <a:pt x="162922" y="30267"/>
                </a:lnTo>
                <a:lnTo>
                  <a:pt x="162922" y="24127"/>
                </a:lnTo>
                <a:close/>
                <a:moveTo>
                  <a:pt x="174503" y="24127"/>
                </a:moveTo>
                <a:lnTo>
                  <a:pt x="179822" y="33306"/>
                </a:lnTo>
                <a:lnTo>
                  <a:pt x="174503" y="30267"/>
                </a:lnTo>
                <a:lnTo>
                  <a:pt x="174503" y="24127"/>
                </a:lnTo>
                <a:close/>
                <a:moveTo>
                  <a:pt x="186144" y="24127"/>
                </a:moveTo>
                <a:lnTo>
                  <a:pt x="191463" y="33306"/>
                </a:lnTo>
                <a:lnTo>
                  <a:pt x="186144" y="30267"/>
                </a:lnTo>
                <a:lnTo>
                  <a:pt x="186144" y="24127"/>
                </a:lnTo>
                <a:close/>
                <a:moveTo>
                  <a:pt x="197755" y="24127"/>
                </a:moveTo>
                <a:lnTo>
                  <a:pt x="203075" y="33306"/>
                </a:lnTo>
                <a:lnTo>
                  <a:pt x="197755" y="30267"/>
                </a:lnTo>
                <a:lnTo>
                  <a:pt x="197755" y="24127"/>
                </a:lnTo>
                <a:close/>
                <a:moveTo>
                  <a:pt x="209397" y="24127"/>
                </a:moveTo>
                <a:lnTo>
                  <a:pt x="214716" y="33306"/>
                </a:lnTo>
                <a:lnTo>
                  <a:pt x="209397" y="30267"/>
                </a:lnTo>
                <a:lnTo>
                  <a:pt x="209397" y="24127"/>
                </a:lnTo>
                <a:close/>
                <a:moveTo>
                  <a:pt x="221008" y="24127"/>
                </a:moveTo>
                <a:lnTo>
                  <a:pt x="226327" y="33306"/>
                </a:lnTo>
                <a:lnTo>
                  <a:pt x="221008" y="30267"/>
                </a:lnTo>
                <a:lnTo>
                  <a:pt x="221008" y="24127"/>
                </a:lnTo>
                <a:close/>
                <a:moveTo>
                  <a:pt x="232650" y="24127"/>
                </a:moveTo>
                <a:lnTo>
                  <a:pt x="237969" y="33306"/>
                </a:lnTo>
                <a:lnTo>
                  <a:pt x="232650" y="30267"/>
                </a:lnTo>
                <a:lnTo>
                  <a:pt x="232650" y="24127"/>
                </a:lnTo>
                <a:close/>
                <a:moveTo>
                  <a:pt x="244230" y="24127"/>
                </a:moveTo>
                <a:lnTo>
                  <a:pt x="249550" y="33306"/>
                </a:lnTo>
                <a:lnTo>
                  <a:pt x="244230" y="30267"/>
                </a:lnTo>
                <a:lnTo>
                  <a:pt x="244230" y="24127"/>
                </a:lnTo>
                <a:close/>
                <a:moveTo>
                  <a:pt x="244" y="24127"/>
                </a:moveTo>
                <a:lnTo>
                  <a:pt x="5563" y="33306"/>
                </a:lnTo>
                <a:lnTo>
                  <a:pt x="214" y="30236"/>
                </a:lnTo>
                <a:lnTo>
                  <a:pt x="214" y="24127"/>
                </a:lnTo>
                <a:close/>
                <a:moveTo>
                  <a:pt x="46689" y="24127"/>
                </a:moveTo>
                <a:lnTo>
                  <a:pt x="52008" y="33306"/>
                </a:lnTo>
                <a:lnTo>
                  <a:pt x="46689" y="30267"/>
                </a:lnTo>
                <a:lnTo>
                  <a:pt x="46689" y="24127"/>
                </a:lnTo>
                <a:close/>
                <a:moveTo>
                  <a:pt x="93194" y="24127"/>
                </a:moveTo>
                <a:lnTo>
                  <a:pt x="98513" y="33306"/>
                </a:lnTo>
                <a:lnTo>
                  <a:pt x="93194" y="30267"/>
                </a:lnTo>
                <a:lnTo>
                  <a:pt x="93194" y="24127"/>
                </a:lnTo>
                <a:close/>
                <a:moveTo>
                  <a:pt x="255872" y="24127"/>
                </a:moveTo>
                <a:lnTo>
                  <a:pt x="261191" y="33306"/>
                </a:lnTo>
                <a:lnTo>
                  <a:pt x="255872" y="30267"/>
                </a:lnTo>
                <a:lnTo>
                  <a:pt x="255872" y="24127"/>
                </a:lnTo>
                <a:close/>
                <a:moveTo>
                  <a:pt x="267483" y="24127"/>
                </a:moveTo>
                <a:lnTo>
                  <a:pt x="272802" y="33306"/>
                </a:lnTo>
                <a:lnTo>
                  <a:pt x="267483" y="30267"/>
                </a:lnTo>
                <a:lnTo>
                  <a:pt x="267483" y="24127"/>
                </a:lnTo>
                <a:close/>
                <a:moveTo>
                  <a:pt x="34834" y="24157"/>
                </a:moveTo>
                <a:lnTo>
                  <a:pt x="34834" y="30267"/>
                </a:lnTo>
                <a:lnTo>
                  <a:pt x="29515" y="33337"/>
                </a:lnTo>
                <a:lnTo>
                  <a:pt x="29515" y="33337"/>
                </a:lnTo>
                <a:lnTo>
                  <a:pt x="34834" y="24157"/>
                </a:lnTo>
                <a:close/>
                <a:moveTo>
                  <a:pt x="69698" y="24157"/>
                </a:moveTo>
                <a:lnTo>
                  <a:pt x="69698" y="30267"/>
                </a:lnTo>
                <a:lnTo>
                  <a:pt x="64379" y="33337"/>
                </a:lnTo>
                <a:lnTo>
                  <a:pt x="69698" y="24157"/>
                </a:lnTo>
                <a:close/>
                <a:moveTo>
                  <a:pt x="81309" y="24157"/>
                </a:moveTo>
                <a:lnTo>
                  <a:pt x="81309" y="30267"/>
                </a:lnTo>
                <a:lnTo>
                  <a:pt x="75990" y="33337"/>
                </a:lnTo>
                <a:lnTo>
                  <a:pt x="81309" y="24157"/>
                </a:lnTo>
                <a:close/>
                <a:moveTo>
                  <a:pt x="92951" y="24157"/>
                </a:moveTo>
                <a:lnTo>
                  <a:pt x="92951" y="30267"/>
                </a:lnTo>
                <a:lnTo>
                  <a:pt x="87632" y="33337"/>
                </a:lnTo>
                <a:lnTo>
                  <a:pt x="92951" y="24157"/>
                </a:lnTo>
                <a:close/>
                <a:moveTo>
                  <a:pt x="104562" y="24157"/>
                </a:moveTo>
                <a:lnTo>
                  <a:pt x="104562" y="30267"/>
                </a:lnTo>
                <a:lnTo>
                  <a:pt x="99243" y="33337"/>
                </a:lnTo>
                <a:lnTo>
                  <a:pt x="104562" y="24157"/>
                </a:lnTo>
                <a:close/>
                <a:moveTo>
                  <a:pt x="116143" y="24157"/>
                </a:moveTo>
                <a:lnTo>
                  <a:pt x="116143" y="30267"/>
                </a:lnTo>
                <a:lnTo>
                  <a:pt x="110824" y="33337"/>
                </a:lnTo>
                <a:lnTo>
                  <a:pt x="116143" y="24157"/>
                </a:lnTo>
                <a:close/>
                <a:moveTo>
                  <a:pt x="127784" y="24157"/>
                </a:moveTo>
                <a:lnTo>
                  <a:pt x="127784" y="30267"/>
                </a:lnTo>
                <a:lnTo>
                  <a:pt x="122465" y="33337"/>
                </a:lnTo>
                <a:lnTo>
                  <a:pt x="127784" y="24157"/>
                </a:lnTo>
                <a:close/>
                <a:moveTo>
                  <a:pt x="139396" y="24157"/>
                </a:moveTo>
                <a:lnTo>
                  <a:pt x="139396" y="30267"/>
                </a:lnTo>
                <a:lnTo>
                  <a:pt x="134076" y="33337"/>
                </a:lnTo>
                <a:lnTo>
                  <a:pt x="139396" y="24157"/>
                </a:lnTo>
                <a:close/>
                <a:moveTo>
                  <a:pt x="151037" y="24157"/>
                </a:moveTo>
                <a:lnTo>
                  <a:pt x="151037" y="30267"/>
                </a:lnTo>
                <a:lnTo>
                  <a:pt x="145718" y="33337"/>
                </a:lnTo>
                <a:lnTo>
                  <a:pt x="151037" y="24157"/>
                </a:lnTo>
                <a:close/>
                <a:moveTo>
                  <a:pt x="162648" y="24157"/>
                </a:moveTo>
                <a:lnTo>
                  <a:pt x="162648" y="30267"/>
                </a:lnTo>
                <a:lnTo>
                  <a:pt x="157329" y="33337"/>
                </a:lnTo>
                <a:lnTo>
                  <a:pt x="162648" y="24157"/>
                </a:lnTo>
                <a:close/>
                <a:moveTo>
                  <a:pt x="174290" y="24157"/>
                </a:moveTo>
                <a:lnTo>
                  <a:pt x="174290" y="30267"/>
                </a:lnTo>
                <a:lnTo>
                  <a:pt x="168971" y="33337"/>
                </a:lnTo>
                <a:lnTo>
                  <a:pt x="174290" y="24157"/>
                </a:lnTo>
                <a:close/>
                <a:moveTo>
                  <a:pt x="185871" y="24157"/>
                </a:moveTo>
                <a:lnTo>
                  <a:pt x="185871" y="30267"/>
                </a:lnTo>
                <a:lnTo>
                  <a:pt x="180551" y="33337"/>
                </a:lnTo>
                <a:lnTo>
                  <a:pt x="185871" y="24157"/>
                </a:lnTo>
                <a:close/>
                <a:moveTo>
                  <a:pt x="197512" y="24157"/>
                </a:moveTo>
                <a:lnTo>
                  <a:pt x="197512" y="30267"/>
                </a:lnTo>
                <a:lnTo>
                  <a:pt x="192193" y="33337"/>
                </a:lnTo>
                <a:lnTo>
                  <a:pt x="197512" y="24157"/>
                </a:lnTo>
                <a:close/>
                <a:moveTo>
                  <a:pt x="209123" y="24157"/>
                </a:moveTo>
                <a:lnTo>
                  <a:pt x="209123" y="30267"/>
                </a:lnTo>
                <a:lnTo>
                  <a:pt x="203804" y="33337"/>
                </a:lnTo>
                <a:lnTo>
                  <a:pt x="209123" y="24157"/>
                </a:lnTo>
                <a:close/>
                <a:moveTo>
                  <a:pt x="220765" y="24157"/>
                </a:moveTo>
                <a:lnTo>
                  <a:pt x="220765" y="30267"/>
                </a:lnTo>
                <a:lnTo>
                  <a:pt x="215446" y="33337"/>
                </a:lnTo>
                <a:lnTo>
                  <a:pt x="220765" y="24157"/>
                </a:lnTo>
                <a:close/>
                <a:moveTo>
                  <a:pt x="243957" y="24157"/>
                </a:moveTo>
                <a:lnTo>
                  <a:pt x="243957" y="30267"/>
                </a:lnTo>
                <a:lnTo>
                  <a:pt x="238638" y="33337"/>
                </a:lnTo>
                <a:lnTo>
                  <a:pt x="243957" y="24157"/>
                </a:lnTo>
                <a:close/>
                <a:moveTo>
                  <a:pt x="255598" y="24157"/>
                </a:moveTo>
                <a:lnTo>
                  <a:pt x="255598" y="30267"/>
                </a:lnTo>
                <a:lnTo>
                  <a:pt x="250279" y="33337"/>
                </a:lnTo>
                <a:lnTo>
                  <a:pt x="255598" y="24157"/>
                </a:lnTo>
                <a:close/>
                <a:moveTo>
                  <a:pt x="23223" y="24157"/>
                </a:moveTo>
                <a:lnTo>
                  <a:pt x="23223" y="30267"/>
                </a:lnTo>
                <a:lnTo>
                  <a:pt x="17904" y="33337"/>
                </a:lnTo>
                <a:lnTo>
                  <a:pt x="23223" y="24157"/>
                </a:lnTo>
                <a:close/>
                <a:moveTo>
                  <a:pt x="46446" y="24157"/>
                </a:moveTo>
                <a:lnTo>
                  <a:pt x="46446" y="30267"/>
                </a:lnTo>
                <a:lnTo>
                  <a:pt x="41126" y="33337"/>
                </a:lnTo>
                <a:lnTo>
                  <a:pt x="46446" y="24157"/>
                </a:lnTo>
                <a:close/>
                <a:moveTo>
                  <a:pt x="58057" y="24157"/>
                </a:moveTo>
                <a:lnTo>
                  <a:pt x="58057" y="30267"/>
                </a:lnTo>
                <a:lnTo>
                  <a:pt x="52737" y="33337"/>
                </a:lnTo>
                <a:lnTo>
                  <a:pt x="58057" y="24157"/>
                </a:lnTo>
                <a:close/>
                <a:moveTo>
                  <a:pt x="232376" y="24157"/>
                </a:moveTo>
                <a:lnTo>
                  <a:pt x="232376" y="30267"/>
                </a:lnTo>
                <a:lnTo>
                  <a:pt x="227057" y="33337"/>
                </a:lnTo>
                <a:lnTo>
                  <a:pt x="232376" y="24157"/>
                </a:lnTo>
                <a:close/>
                <a:moveTo>
                  <a:pt x="267210" y="24157"/>
                </a:moveTo>
                <a:lnTo>
                  <a:pt x="267210" y="30267"/>
                </a:lnTo>
                <a:lnTo>
                  <a:pt x="261890" y="33337"/>
                </a:lnTo>
                <a:lnTo>
                  <a:pt x="267210" y="24157"/>
                </a:lnTo>
                <a:close/>
                <a:moveTo>
                  <a:pt x="278851" y="24157"/>
                </a:moveTo>
                <a:lnTo>
                  <a:pt x="278851" y="30267"/>
                </a:lnTo>
                <a:lnTo>
                  <a:pt x="273532" y="33337"/>
                </a:lnTo>
                <a:lnTo>
                  <a:pt x="278851" y="24157"/>
                </a:lnTo>
                <a:close/>
                <a:moveTo>
                  <a:pt x="11582" y="24127"/>
                </a:moveTo>
                <a:lnTo>
                  <a:pt x="11582" y="30267"/>
                </a:lnTo>
                <a:lnTo>
                  <a:pt x="6262" y="33367"/>
                </a:lnTo>
                <a:lnTo>
                  <a:pt x="11582" y="24127"/>
                </a:lnTo>
                <a:close/>
                <a:moveTo>
                  <a:pt x="11855" y="24127"/>
                </a:moveTo>
                <a:lnTo>
                  <a:pt x="17174" y="33367"/>
                </a:lnTo>
                <a:lnTo>
                  <a:pt x="11855" y="30267"/>
                </a:lnTo>
                <a:lnTo>
                  <a:pt x="11855" y="24127"/>
                </a:lnTo>
                <a:close/>
                <a:moveTo>
                  <a:pt x="23497" y="24127"/>
                </a:moveTo>
                <a:lnTo>
                  <a:pt x="28816" y="33367"/>
                </a:lnTo>
                <a:lnTo>
                  <a:pt x="23497" y="30267"/>
                </a:lnTo>
                <a:lnTo>
                  <a:pt x="23497" y="24127"/>
                </a:lnTo>
                <a:close/>
                <a:moveTo>
                  <a:pt x="11703" y="30510"/>
                </a:moveTo>
                <a:lnTo>
                  <a:pt x="17023" y="33580"/>
                </a:lnTo>
                <a:lnTo>
                  <a:pt x="6384" y="33580"/>
                </a:lnTo>
                <a:lnTo>
                  <a:pt x="11703" y="30510"/>
                </a:lnTo>
                <a:close/>
                <a:moveTo>
                  <a:pt x="23345" y="30510"/>
                </a:moveTo>
                <a:lnTo>
                  <a:pt x="28664" y="33580"/>
                </a:lnTo>
                <a:lnTo>
                  <a:pt x="18026" y="33580"/>
                </a:lnTo>
                <a:lnTo>
                  <a:pt x="23345" y="30510"/>
                </a:lnTo>
                <a:close/>
                <a:moveTo>
                  <a:pt x="34956" y="30510"/>
                </a:moveTo>
                <a:lnTo>
                  <a:pt x="40275" y="33580"/>
                </a:lnTo>
                <a:lnTo>
                  <a:pt x="29637" y="33580"/>
                </a:lnTo>
                <a:lnTo>
                  <a:pt x="34956" y="30510"/>
                </a:lnTo>
                <a:close/>
                <a:moveTo>
                  <a:pt x="46598" y="30510"/>
                </a:moveTo>
                <a:lnTo>
                  <a:pt x="51886" y="33580"/>
                </a:lnTo>
                <a:lnTo>
                  <a:pt x="41278" y="33580"/>
                </a:lnTo>
                <a:lnTo>
                  <a:pt x="46598" y="30510"/>
                </a:lnTo>
                <a:close/>
                <a:moveTo>
                  <a:pt x="58209" y="30510"/>
                </a:moveTo>
                <a:lnTo>
                  <a:pt x="63528" y="33580"/>
                </a:lnTo>
                <a:lnTo>
                  <a:pt x="52889" y="33580"/>
                </a:lnTo>
                <a:lnTo>
                  <a:pt x="58209" y="30510"/>
                </a:lnTo>
                <a:close/>
                <a:moveTo>
                  <a:pt x="69850" y="30510"/>
                </a:moveTo>
                <a:lnTo>
                  <a:pt x="75169" y="33580"/>
                </a:lnTo>
                <a:lnTo>
                  <a:pt x="64531" y="33580"/>
                </a:lnTo>
                <a:lnTo>
                  <a:pt x="69850" y="30510"/>
                </a:lnTo>
                <a:close/>
                <a:moveTo>
                  <a:pt x="81431" y="30510"/>
                </a:moveTo>
                <a:lnTo>
                  <a:pt x="86750" y="33580"/>
                </a:lnTo>
                <a:lnTo>
                  <a:pt x="76112" y="33580"/>
                </a:lnTo>
                <a:lnTo>
                  <a:pt x="81431" y="30510"/>
                </a:lnTo>
                <a:close/>
                <a:moveTo>
                  <a:pt x="93042" y="30510"/>
                </a:moveTo>
                <a:lnTo>
                  <a:pt x="98361" y="33580"/>
                </a:lnTo>
                <a:lnTo>
                  <a:pt x="87723" y="33580"/>
                </a:lnTo>
                <a:lnTo>
                  <a:pt x="93042" y="30510"/>
                </a:lnTo>
                <a:close/>
                <a:moveTo>
                  <a:pt x="104684" y="30510"/>
                </a:moveTo>
                <a:lnTo>
                  <a:pt x="110003" y="33580"/>
                </a:lnTo>
                <a:lnTo>
                  <a:pt x="99364" y="33580"/>
                </a:lnTo>
                <a:lnTo>
                  <a:pt x="104684" y="30510"/>
                </a:lnTo>
                <a:close/>
                <a:moveTo>
                  <a:pt x="116295" y="30510"/>
                </a:moveTo>
                <a:lnTo>
                  <a:pt x="121614" y="33580"/>
                </a:lnTo>
                <a:lnTo>
                  <a:pt x="110976" y="33580"/>
                </a:lnTo>
                <a:lnTo>
                  <a:pt x="116295" y="30510"/>
                </a:lnTo>
                <a:close/>
                <a:moveTo>
                  <a:pt x="127936" y="30510"/>
                </a:moveTo>
                <a:lnTo>
                  <a:pt x="133256" y="33580"/>
                </a:lnTo>
                <a:lnTo>
                  <a:pt x="122617" y="33580"/>
                </a:lnTo>
                <a:lnTo>
                  <a:pt x="127936" y="30510"/>
                </a:lnTo>
                <a:close/>
                <a:moveTo>
                  <a:pt x="139548" y="30510"/>
                </a:moveTo>
                <a:lnTo>
                  <a:pt x="144867" y="33580"/>
                </a:lnTo>
                <a:lnTo>
                  <a:pt x="134228" y="33580"/>
                </a:lnTo>
                <a:lnTo>
                  <a:pt x="139548" y="30510"/>
                </a:lnTo>
                <a:close/>
                <a:moveTo>
                  <a:pt x="151159" y="30510"/>
                </a:moveTo>
                <a:lnTo>
                  <a:pt x="156478" y="33580"/>
                </a:lnTo>
                <a:lnTo>
                  <a:pt x="145840" y="33580"/>
                </a:lnTo>
                <a:lnTo>
                  <a:pt x="151159" y="30510"/>
                </a:lnTo>
                <a:close/>
                <a:moveTo>
                  <a:pt x="162770" y="30510"/>
                </a:moveTo>
                <a:lnTo>
                  <a:pt x="168089" y="33580"/>
                </a:lnTo>
                <a:lnTo>
                  <a:pt x="157451" y="33580"/>
                </a:lnTo>
                <a:lnTo>
                  <a:pt x="162770" y="30510"/>
                </a:lnTo>
                <a:close/>
                <a:moveTo>
                  <a:pt x="174411" y="30510"/>
                </a:moveTo>
                <a:lnTo>
                  <a:pt x="179731" y="33580"/>
                </a:lnTo>
                <a:lnTo>
                  <a:pt x="169092" y="33580"/>
                </a:lnTo>
                <a:lnTo>
                  <a:pt x="174411" y="30510"/>
                </a:lnTo>
                <a:close/>
                <a:moveTo>
                  <a:pt x="186023" y="30510"/>
                </a:moveTo>
                <a:lnTo>
                  <a:pt x="191342" y="33580"/>
                </a:lnTo>
                <a:lnTo>
                  <a:pt x="180703" y="33580"/>
                </a:lnTo>
                <a:lnTo>
                  <a:pt x="186023" y="30510"/>
                </a:lnTo>
                <a:close/>
                <a:moveTo>
                  <a:pt x="197634" y="30510"/>
                </a:moveTo>
                <a:lnTo>
                  <a:pt x="202953" y="33580"/>
                </a:lnTo>
                <a:lnTo>
                  <a:pt x="192345" y="33580"/>
                </a:lnTo>
                <a:lnTo>
                  <a:pt x="197634" y="30510"/>
                </a:lnTo>
                <a:close/>
                <a:moveTo>
                  <a:pt x="209275" y="30510"/>
                </a:moveTo>
                <a:lnTo>
                  <a:pt x="214595" y="33580"/>
                </a:lnTo>
                <a:lnTo>
                  <a:pt x="203956" y="33580"/>
                </a:lnTo>
                <a:lnTo>
                  <a:pt x="209275" y="30510"/>
                </a:lnTo>
                <a:close/>
                <a:moveTo>
                  <a:pt x="220856" y="30510"/>
                </a:moveTo>
                <a:lnTo>
                  <a:pt x="226175" y="33580"/>
                </a:lnTo>
                <a:lnTo>
                  <a:pt x="215537" y="33580"/>
                </a:lnTo>
                <a:lnTo>
                  <a:pt x="220856" y="30510"/>
                </a:lnTo>
                <a:close/>
                <a:moveTo>
                  <a:pt x="232498" y="30510"/>
                </a:moveTo>
                <a:lnTo>
                  <a:pt x="237817" y="33580"/>
                </a:lnTo>
                <a:lnTo>
                  <a:pt x="227178" y="33580"/>
                </a:lnTo>
                <a:lnTo>
                  <a:pt x="232498" y="30510"/>
                </a:lnTo>
                <a:close/>
                <a:moveTo>
                  <a:pt x="244109" y="30510"/>
                </a:moveTo>
                <a:lnTo>
                  <a:pt x="249428" y="33580"/>
                </a:lnTo>
                <a:lnTo>
                  <a:pt x="238790" y="33580"/>
                </a:lnTo>
                <a:lnTo>
                  <a:pt x="244109" y="30510"/>
                </a:lnTo>
                <a:close/>
                <a:moveTo>
                  <a:pt x="255750" y="30510"/>
                </a:moveTo>
                <a:lnTo>
                  <a:pt x="261070" y="33580"/>
                </a:lnTo>
                <a:lnTo>
                  <a:pt x="250431" y="33580"/>
                </a:lnTo>
                <a:lnTo>
                  <a:pt x="255750" y="30510"/>
                </a:lnTo>
                <a:close/>
                <a:moveTo>
                  <a:pt x="267362" y="30510"/>
                </a:moveTo>
                <a:lnTo>
                  <a:pt x="272681" y="33580"/>
                </a:lnTo>
                <a:lnTo>
                  <a:pt x="262042" y="33580"/>
                </a:lnTo>
                <a:lnTo>
                  <a:pt x="267362" y="30510"/>
                </a:lnTo>
                <a:close/>
                <a:moveTo>
                  <a:pt x="279003" y="30510"/>
                </a:moveTo>
                <a:lnTo>
                  <a:pt x="284322" y="33580"/>
                </a:lnTo>
                <a:lnTo>
                  <a:pt x="273684" y="33580"/>
                </a:lnTo>
                <a:lnTo>
                  <a:pt x="279003" y="30510"/>
                </a:lnTo>
                <a:close/>
                <a:moveTo>
                  <a:pt x="51886" y="33793"/>
                </a:moveTo>
                <a:lnTo>
                  <a:pt x="46598" y="36893"/>
                </a:lnTo>
                <a:lnTo>
                  <a:pt x="41278" y="33793"/>
                </a:lnTo>
                <a:close/>
                <a:moveTo>
                  <a:pt x="63528" y="33793"/>
                </a:moveTo>
                <a:lnTo>
                  <a:pt x="58209" y="36893"/>
                </a:lnTo>
                <a:lnTo>
                  <a:pt x="52889" y="33793"/>
                </a:lnTo>
                <a:close/>
                <a:moveTo>
                  <a:pt x="75169" y="33793"/>
                </a:moveTo>
                <a:lnTo>
                  <a:pt x="69850" y="36893"/>
                </a:lnTo>
                <a:lnTo>
                  <a:pt x="64531" y="33793"/>
                </a:lnTo>
                <a:close/>
                <a:moveTo>
                  <a:pt x="86750" y="33793"/>
                </a:moveTo>
                <a:lnTo>
                  <a:pt x="81431" y="36893"/>
                </a:lnTo>
                <a:lnTo>
                  <a:pt x="76112" y="33793"/>
                </a:lnTo>
                <a:close/>
                <a:moveTo>
                  <a:pt x="98361" y="33793"/>
                </a:moveTo>
                <a:lnTo>
                  <a:pt x="93042" y="36893"/>
                </a:lnTo>
                <a:lnTo>
                  <a:pt x="87723" y="33793"/>
                </a:lnTo>
                <a:close/>
                <a:moveTo>
                  <a:pt x="110003" y="33793"/>
                </a:moveTo>
                <a:lnTo>
                  <a:pt x="104684" y="36893"/>
                </a:lnTo>
                <a:lnTo>
                  <a:pt x="99364" y="33793"/>
                </a:lnTo>
                <a:close/>
                <a:moveTo>
                  <a:pt x="121614" y="33793"/>
                </a:moveTo>
                <a:lnTo>
                  <a:pt x="116295" y="36893"/>
                </a:lnTo>
                <a:lnTo>
                  <a:pt x="110976" y="33793"/>
                </a:lnTo>
                <a:close/>
                <a:moveTo>
                  <a:pt x="133256" y="33793"/>
                </a:moveTo>
                <a:lnTo>
                  <a:pt x="127936" y="36893"/>
                </a:lnTo>
                <a:lnTo>
                  <a:pt x="122617" y="33793"/>
                </a:lnTo>
                <a:close/>
                <a:moveTo>
                  <a:pt x="144867" y="33793"/>
                </a:moveTo>
                <a:lnTo>
                  <a:pt x="139548" y="36893"/>
                </a:lnTo>
                <a:lnTo>
                  <a:pt x="134228" y="33793"/>
                </a:lnTo>
                <a:close/>
                <a:moveTo>
                  <a:pt x="156478" y="33793"/>
                </a:moveTo>
                <a:lnTo>
                  <a:pt x="151159" y="36893"/>
                </a:lnTo>
                <a:lnTo>
                  <a:pt x="145840" y="33793"/>
                </a:lnTo>
                <a:close/>
                <a:moveTo>
                  <a:pt x="168089" y="33793"/>
                </a:moveTo>
                <a:lnTo>
                  <a:pt x="162770" y="36893"/>
                </a:lnTo>
                <a:lnTo>
                  <a:pt x="157451" y="33793"/>
                </a:lnTo>
                <a:close/>
                <a:moveTo>
                  <a:pt x="179731" y="33793"/>
                </a:moveTo>
                <a:lnTo>
                  <a:pt x="174411" y="36893"/>
                </a:lnTo>
                <a:lnTo>
                  <a:pt x="169092" y="33793"/>
                </a:lnTo>
                <a:close/>
                <a:moveTo>
                  <a:pt x="191342" y="33793"/>
                </a:moveTo>
                <a:lnTo>
                  <a:pt x="186023" y="36893"/>
                </a:lnTo>
                <a:lnTo>
                  <a:pt x="180703" y="33793"/>
                </a:lnTo>
                <a:close/>
                <a:moveTo>
                  <a:pt x="202953" y="33793"/>
                </a:moveTo>
                <a:lnTo>
                  <a:pt x="197634" y="36893"/>
                </a:lnTo>
                <a:lnTo>
                  <a:pt x="192315" y="33793"/>
                </a:lnTo>
                <a:close/>
                <a:moveTo>
                  <a:pt x="214564" y="33793"/>
                </a:moveTo>
                <a:lnTo>
                  <a:pt x="209245" y="36893"/>
                </a:lnTo>
                <a:lnTo>
                  <a:pt x="203926" y="33793"/>
                </a:lnTo>
                <a:close/>
                <a:moveTo>
                  <a:pt x="226175" y="33793"/>
                </a:moveTo>
                <a:lnTo>
                  <a:pt x="220856" y="36893"/>
                </a:lnTo>
                <a:lnTo>
                  <a:pt x="215537" y="33793"/>
                </a:lnTo>
                <a:close/>
                <a:moveTo>
                  <a:pt x="237817" y="33793"/>
                </a:moveTo>
                <a:lnTo>
                  <a:pt x="232498" y="36893"/>
                </a:lnTo>
                <a:lnTo>
                  <a:pt x="227178" y="33793"/>
                </a:lnTo>
                <a:close/>
                <a:moveTo>
                  <a:pt x="249428" y="33793"/>
                </a:moveTo>
                <a:lnTo>
                  <a:pt x="244109" y="36893"/>
                </a:lnTo>
                <a:lnTo>
                  <a:pt x="238790" y="33793"/>
                </a:lnTo>
                <a:close/>
                <a:moveTo>
                  <a:pt x="261070" y="33793"/>
                </a:moveTo>
                <a:lnTo>
                  <a:pt x="255750" y="36893"/>
                </a:lnTo>
                <a:lnTo>
                  <a:pt x="250431" y="33793"/>
                </a:lnTo>
                <a:close/>
                <a:moveTo>
                  <a:pt x="272681" y="33793"/>
                </a:moveTo>
                <a:lnTo>
                  <a:pt x="267362" y="36893"/>
                </a:lnTo>
                <a:lnTo>
                  <a:pt x="262042" y="33793"/>
                </a:lnTo>
                <a:close/>
                <a:moveTo>
                  <a:pt x="284292" y="33793"/>
                </a:moveTo>
                <a:lnTo>
                  <a:pt x="278973" y="36893"/>
                </a:lnTo>
                <a:lnTo>
                  <a:pt x="273653" y="33793"/>
                </a:lnTo>
                <a:close/>
                <a:moveTo>
                  <a:pt x="17023" y="33853"/>
                </a:moveTo>
                <a:lnTo>
                  <a:pt x="11703" y="36923"/>
                </a:lnTo>
                <a:lnTo>
                  <a:pt x="6384" y="33853"/>
                </a:lnTo>
                <a:close/>
                <a:moveTo>
                  <a:pt x="28664" y="33853"/>
                </a:moveTo>
                <a:lnTo>
                  <a:pt x="23345" y="36923"/>
                </a:lnTo>
                <a:lnTo>
                  <a:pt x="18026" y="33853"/>
                </a:lnTo>
                <a:close/>
                <a:moveTo>
                  <a:pt x="40275" y="33853"/>
                </a:moveTo>
                <a:lnTo>
                  <a:pt x="34956" y="36923"/>
                </a:lnTo>
                <a:lnTo>
                  <a:pt x="29637" y="33853"/>
                </a:lnTo>
                <a:close/>
                <a:moveTo>
                  <a:pt x="17174" y="34036"/>
                </a:moveTo>
                <a:lnTo>
                  <a:pt x="11855" y="43246"/>
                </a:lnTo>
                <a:lnTo>
                  <a:pt x="11855" y="37106"/>
                </a:lnTo>
                <a:lnTo>
                  <a:pt x="17174" y="34036"/>
                </a:lnTo>
                <a:close/>
                <a:moveTo>
                  <a:pt x="28816" y="34036"/>
                </a:moveTo>
                <a:lnTo>
                  <a:pt x="23497" y="43246"/>
                </a:lnTo>
                <a:lnTo>
                  <a:pt x="23497" y="37106"/>
                </a:lnTo>
                <a:lnTo>
                  <a:pt x="28816" y="34036"/>
                </a:lnTo>
                <a:close/>
                <a:moveTo>
                  <a:pt x="249550" y="34036"/>
                </a:moveTo>
                <a:lnTo>
                  <a:pt x="244230" y="43246"/>
                </a:lnTo>
                <a:lnTo>
                  <a:pt x="244230" y="37106"/>
                </a:lnTo>
                <a:lnTo>
                  <a:pt x="249550" y="34036"/>
                </a:lnTo>
                <a:close/>
                <a:moveTo>
                  <a:pt x="261191" y="34036"/>
                </a:moveTo>
                <a:lnTo>
                  <a:pt x="255872" y="43246"/>
                </a:lnTo>
                <a:lnTo>
                  <a:pt x="255872" y="37106"/>
                </a:lnTo>
                <a:lnTo>
                  <a:pt x="261191" y="34036"/>
                </a:lnTo>
                <a:close/>
                <a:moveTo>
                  <a:pt x="272802" y="34036"/>
                </a:moveTo>
                <a:lnTo>
                  <a:pt x="267483" y="43246"/>
                </a:lnTo>
                <a:lnTo>
                  <a:pt x="267483" y="37106"/>
                </a:lnTo>
                <a:lnTo>
                  <a:pt x="272802" y="34036"/>
                </a:lnTo>
                <a:close/>
                <a:moveTo>
                  <a:pt x="284444" y="34036"/>
                </a:moveTo>
                <a:lnTo>
                  <a:pt x="279125" y="43246"/>
                </a:lnTo>
                <a:lnTo>
                  <a:pt x="279125" y="37106"/>
                </a:lnTo>
                <a:lnTo>
                  <a:pt x="284444" y="34036"/>
                </a:lnTo>
                <a:close/>
                <a:moveTo>
                  <a:pt x="6262" y="34066"/>
                </a:moveTo>
                <a:lnTo>
                  <a:pt x="11582" y="37106"/>
                </a:lnTo>
                <a:lnTo>
                  <a:pt x="11582" y="43276"/>
                </a:lnTo>
                <a:lnTo>
                  <a:pt x="6262" y="34066"/>
                </a:lnTo>
                <a:close/>
                <a:moveTo>
                  <a:pt x="17904" y="34066"/>
                </a:moveTo>
                <a:lnTo>
                  <a:pt x="23223" y="37106"/>
                </a:lnTo>
                <a:lnTo>
                  <a:pt x="23223" y="43276"/>
                </a:lnTo>
                <a:lnTo>
                  <a:pt x="17904" y="34066"/>
                </a:lnTo>
                <a:close/>
                <a:moveTo>
                  <a:pt x="29515" y="34066"/>
                </a:moveTo>
                <a:lnTo>
                  <a:pt x="34834" y="37106"/>
                </a:lnTo>
                <a:lnTo>
                  <a:pt x="34834" y="43276"/>
                </a:lnTo>
                <a:lnTo>
                  <a:pt x="29515" y="34066"/>
                </a:lnTo>
                <a:close/>
                <a:moveTo>
                  <a:pt x="40427" y="34036"/>
                </a:moveTo>
                <a:lnTo>
                  <a:pt x="35108" y="43276"/>
                </a:lnTo>
                <a:lnTo>
                  <a:pt x="35108" y="37106"/>
                </a:lnTo>
                <a:lnTo>
                  <a:pt x="40427" y="34036"/>
                </a:lnTo>
                <a:close/>
                <a:moveTo>
                  <a:pt x="41126" y="34066"/>
                </a:moveTo>
                <a:lnTo>
                  <a:pt x="46446" y="37106"/>
                </a:lnTo>
                <a:lnTo>
                  <a:pt x="46446" y="43276"/>
                </a:lnTo>
                <a:lnTo>
                  <a:pt x="41126" y="34066"/>
                </a:lnTo>
                <a:close/>
                <a:moveTo>
                  <a:pt x="52008" y="34036"/>
                </a:moveTo>
                <a:lnTo>
                  <a:pt x="46689" y="43276"/>
                </a:lnTo>
                <a:lnTo>
                  <a:pt x="46689" y="37106"/>
                </a:lnTo>
                <a:lnTo>
                  <a:pt x="52008" y="34036"/>
                </a:lnTo>
                <a:close/>
                <a:moveTo>
                  <a:pt x="52737" y="34066"/>
                </a:moveTo>
                <a:lnTo>
                  <a:pt x="58057" y="37106"/>
                </a:lnTo>
                <a:lnTo>
                  <a:pt x="58057" y="43276"/>
                </a:lnTo>
                <a:lnTo>
                  <a:pt x="52737" y="34066"/>
                </a:lnTo>
                <a:close/>
                <a:moveTo>
                  <a:pt x="63650" y="34036"/>
                </a:moveTo>
                <a:lnTo>
                  <a:pt x="58330" y="43276"/>
                </a:lnTo>
                <a:lnTo>
                  <a:pt x="58330" y="37106"/>
                </a:lnTo>
                <a:lnTo>
                  <a:pt x="63650" y="34036"/>
                </a:lnTo>
                <a:close/>
                <a:moveTo>
                  <a:pt x="64379" y="34066"/>
                </a:moveTo>
                <a:lnTo>
                  <a:pt x="69698" y="37106"/>
                </a:lnTo>
                <a:lnTo>
                  <a:pt x="69698" y="43276"/>
                </a:lnTo>
                <a:lnTo>
                  <a:pt x="64379" y="34066"/>
                </a:lnTo>
                <a:close/>
                <a:moveTo>
                  <a:pt x="75261" y="34036"/>
                </a:moveTo>
                <a:lnTo>
                  <a:pt x="69941" y="43276"/>
                </a:lnTo>
                <a:lnTo>
                  <a:pt x="69941" y="37106"/>
                </a:lnTo>
                <a:lnTo>
                  <a:pt x="75261" y="34036"/>
                </a:lnTo>
                <a:close/>
                <a:moveTo>
                  <a:pt x="75990" y="34066"/>
                </a:moveTo>
                <a:lnTo>
                  <a:pt x="81309" y="37106"/>
                </a:lnTo>
                <a:lnTo>
                  <a:pt x="81309" y="43276"/>
                </a:lnTo>
                <a:lnTo>
                  <a:pt x="75990" y="34066"/>
                </a:lnTo>
                <a:close/>
                <a:moveTo>
                  <a:pt x="86902" y="34036"/>
                </a:moveTo>
                <a:lnTo>
                  <a:pt x="81583" y="43276"/>
                </a:lnTo>
                <a:lnTo>
                  <a:pt x="81583" y="37106"/>
                </a:lnTo>
                <a:lnTo>
                  <a:pt x="86902" y="34036"/>
                </a:lnTo>
                <a:close/>
                <a:moveTo>
                  <a:pt x="87632" y="34066"/>
                </a:moveTo>
                <a:lnTo>
                  <a:pt x="92951" y="37106"/>
                </a:lnTo>
                <a:lnTo>
                  <a:pt x="92951" y="43276"/>
                </a:lnTo>
                <a:lnTo>
                  <a:pt x="87632" y="34066"/>
                </a:lnTo>
                <a:close/>
                <a:moveTo>
                  <a:pt x="98513" y="34036"/>
                </a:moveTo>
                <a:lnTo>
                  <a:pt x="93194" y="43276"/>
                </a:lnTo>
                <a:lnTo>
                  <a:pt x="93194" y="37106"/>
                </a:lnTo>
                <a:lnTo>
                  <a:pt x="98513" y="34036"/>
                </a:lnTo>
                <a:close/>
                <a:moveTo>
                  <a:pt x="99243" y="34066"/>
                </a:moveTo>
                <a:lnTo>
                  <a:pt x="104562" y="37106"/>
                </a:lnTo>
                <a:lnTo>
                  <a:pt x="104562" y="43276"/>
                </a:lnTo>
                <a:lnTo>
                  <a:pt x="99243" y="34066"/>
                </a:lnTo>
                <a:close/>
                <a:moveTo>
                  <a:pt x="110155" y="34036"/>
                </a:moveTo>
                <a:lnTo>
                  <a:pt x="104836" y="43276"/>
                </a:lnTo>
                <a:lnTo>
                  <a:pt x="104836" y="37106"/>
                </a:lnTo>
                <a:lnTo>
                  <a:pt x="110155" y="34036"/>
                </a:lnTo>
                <a:close/>
                <a:moveTo>
                  <a:pt x="110824" y="34066"/>
                </a:moveTo>
                <a:lnTo>
                  <a:pt x="116143" y="37106"/>
                </a:lnTo>
                <a:lnTo>
                  <a:pt x="116143" y="43276"/>
                </a:lnTo>
                <a:lnTo>
                  <a:pt x="110824" y="34066"/>
                </a:lnTo>
                <a:close/>
                <a:moveTo>
                  <a:pt x="121736" y="34036"/>
                </a:moveTo>
                <a:lnTo>
                  <a:pt x="116416" y="43276"/>
                </a:lnTo>
                <a:lnTo>
                  <a:pt x="116416" y="37106"/>
                </a:lnTo>
                <a:lnTo>
                  <a:pt x="121736" y="34036"/>
                </a:lnTo>
                <a:close/>
                <a:moveTo>
                  <a:pt x="122465" y="34066"/>
                </a:moveTo>
                <a:lnTo>
                  <a:pt x="127784" y="37106"/>
                </a:lnTo>
                <a:lnTo>
                  <a:pt x="127784" y="43276"/>
                </a:lnTo>
                <a:lnTo>
                  <a:pt x="122465" y="34066"/>
                </a:lnTo>
                <a:close/>
                <a:moveTo>
                  <a:pt x="133377" y="34036"/>
                </a:moveTo>
                <a:lnTo>
                  <a:pt x="128058" y="43276"/>
                </a:lnTo>
                <a:lnTo>
                  <a:pt x="128058" y="37106"/>
                </a:lnTo>
                <a:lnTo>
                  <a:pt x="133377" y="34036"/>
                </a:lnTo>
                <a:close/>
                <a:moveTo>
                  <a:pt x="134076" y="34066"/>
                </a:moveTo>
                <a:lnTo>
                  <a:pt x="139396" y="37106"/>
                </a:lnTo>
                <a:lnTo>
                  <a:pt x="139396" y="43276"/>
                </a:lnTo>
                <a:lnTo>
                  <a:pt x="134076" y="34066"/>
                </a:lnTo>
                <a:close/>
                <a:moveTo>
                  <a:pt x="144988" y="34036"/>
                </a:moveTo>
                <a:lnTo>
                  <a:pt x="139669" y="43276"/>
                </a:lnTo>
                <a:lnTo>
                  <a:pt x="139669" y="37106"/>
                </a:lnTo>
                <a:lnTo>
                  <a:pt x="144988" y="34036"/>
                </a:lnTo>
                <a:close/>
                <a:moveTo>
                  <a:pt x="145718" y="34066"/>
                </a:moveTo>
                <a:lnTo>
                  <a:pt x="151037" y="37106"/>
                </a:lnTo>
                <a:lnTo>
                  <a:pt x="151037" y="43276"/>
                </a:lnTo>
                <a:lnTo>
                  <a:pt x="145718" y="34066"/>
                </a:lnTo>
                <a:close/>
                <a:moveTo>
                  <a:pt x="156630" y="34036"/>
                </a:moveTo>
                <a:lnTo>
                  <a:pt x="151311" y="43276"/>
                </a:lnTo>
                <a:lnTo>
                  <a:pt x="151311" y="37106"/>
                </a:lnTo>
                <a:lnTo>
                  <a:pt x="156630" y="34036"/>
                </a:lnTo>
                <a:close/>
                <a:moveTo>
                  <a:pt x="157329" y="34066"/>
                </a:moveTo>
                <a:lnTo>
                  <a:pt x="162648" y="37106"/>
                </a:lnTo>
                <a:lnTo>
                  <a:pt x="162648" y="43276"/>
                </a:lnTo>
                <a:lnTo>
                  <a:pt x="157329" y="34066"/>
                </a:lnTo>
                <a:close/>
                <a:moveTo>
                  <a:pt x="168241" y="34036"/>
                </a:moveTo>
                <a:lnTo>
                  <a:pt x="162922" y="43276"/>
                </a:lnTo>
                <a:lnTo>
                  <a:pt x="162922" y="37106"/>
                </a:lnTo>
                <a:lnTo>
                  <a:pt x="168241" y="34036"/>
                </a:lnTo>
                <a:close/>
                <a:moveTo>
                  <a:pt x="168971" y="34066"/>
                </a:moveTo>
                <a:lnTo>
                  <a:pt x="174290" y="37106"/>
                </a:lnTo>
                <a:lnTo>
                  <a:pt x="174290" y="43276"/>
                </a:lnTo>
                <a:lnTo>
                  <a:pt x="168971" y="34066"/>
                </a:lnTo>
                <a:close/>
                <a:moveTo>
                  <a:pt x="179822" y="34036"/>
                </a:moveTo>
                <a:lnTo>
                  <a:pt x="174503" y="43276"/>
                </a:lnTo>
                <a:lnTo>
                  <a:pt x="174503" y="37106"/>
                </a:lnTo>
                <a:lnTo>
                  <a:pt x="179822" y="34036"/>
                </a:lnTo>
                <a:close/>
                <a:moveTo>
                  <a:pt x="180551" y="34066"/>
                </a:moveTo>
                <a:lnTo>
                  <a:pt x="185871" y="37106"/>
                </a:lnTo>
                <a:lnTo>
                  <a:pt x="185871" y="43276"/>
                </a:lnTo>
                <a:lnTo>
                  <a:pt x="180551" y="34066"/>
                </a:lnTo>
                <a:close/>
                <a:moveTo>
                  <a:pt x="191463" y="34036"/>
                </a:moveTo>
                <a:lnTo>
                  <a:pt x="186144" y="43276"/>
                </a:lnTo>
                <a:lnTo>
                  <a:pt x="186144" y="37106"/>
                </a:lnTo>
                <a:lnTo>
                  <a:pt x="191463" y="34036"/>
                </a:lnTo>
                <a:close/>
                <a:moveTo>
                  <a:pt x="192193" y="34066"/>
                </a:moveTo>
                <a:lnTo>
                  <a:pt x="197512" y="37106"/>
                </a:lnTo>
                <a:lnTo>
                  <a:pt x="197512" y="43276"/>
                </a:lnTo>
                <a:lnTo>
                  <a:pt x="192193" y="34066"/>
                </a:lnTo>
                <a:close/>
                <a:moveTo>
                  <a:pt x="203075" y="34036"/>
                </a:moveTo>
                <a:lnTo>
                  <a:pt x="197755" y="43276"/>
                </a:lnTo>
                <a:lnTo>
                  <a:pt x="197755" y="37106"/>
                </a:lnTo>
                <a:lnTo>
                  <a:pt x="203075" y="34036"/>
                </a:lnTo>
                <a:close/>
                <a:moveTo>
                  <a:pt x="203804" y="34066"/>
                </a:moveTo>
                <a:lnTo>
                  <a:pt x="209123" y="37106"/>
                </a:lnTo>
                <a:lnTo>
                  <a:pt x="209123" y="43276"/>
                </a:lnTo>
                <a:lnTo>
                  <a:pt x="203804" y="34066"/>
                </a:lnTo>
                <a:close/>
                <a:moveTo>
                  <a:pt x="214716" y="34036"/>
                </a:moveTo>
                <a:lnTo>
                  <a:pt x="209397" y="43276"/>
                </a:lnTo>
                <a:lnTo>
                  <a:pt x="209397" y="37106"/>
                </a:lnTo>
                <a:lnTo>
                  <a:pt x="214716" y="34036"/>
                </a:lnTo>
                <a:close/>
                <a:moveTo>
                  <a:pt x="215446" y="34066"/>
                </a:moveTo>
                <a:lnTo>
                  <a:pt x="220765" y="37106"/>
                </a:lnTo>
                <a:lnTo>
                  <a:pt x="220765" y="43276"/>
                </a:lnTo>
                <a:lnTo>
                  <a:pt x="215446" y="34066"/>
                </a:lnTo>
                <a:close/>
                <a:moveTo>
                  <a:pt x="226327" y="34036"/>
                </a:moveTo>
                <a:lnTo>
                  <a:pt x="221008" y="43276"/>
                </a:lnTo>
                <a:lnTo>
                  <a:pt x="221008" y="37106"/>
                </a:lnTo>
                <a:lnTo>
                  <a:pt x="226327" y="34036"/>
                </a:lnTo>
                <a:close/>
                <a:moveTo>
                  <a:pt x="227057" y="34066"/>
                </a:moveTo>
                <a:lnTo>
                  <a:pt x="232376" y="37106"/>
                </a:lnTo>
                <a:lnTo>
                  <a:pt x="232376" y="43276"/>
                </a:lnTo>
                <a:lnTo>
                  <a:pt x="227057" y="34066"/>
                </a:lnTo>
                <a:close/>
                <a:moveTo>
                  <a:pt x="237969" y="34036"/>
                </a:moveTo>
                <a:lnTo>
                  <a:pt x="232650" y="43276"/>
                </a:lnTo>
                <a:lnTo>
                  <a:pt x="232650" y="37106"/>
                </a:lnTo>
                <a:lnTo>
                  <a:pt x="237969" y="34036"/>
                </a:lnTo>
                <a:close/>
                <a:moveTo>
                  <a:pt x="238668" y="34066"/>
                </a:moveTo>
                <a:lnTo>
                  <a:pt x="243987" y="37136"/>
                </a:lnTo>
                <a:lnTo>
                  <a:pt x="243987" y="43306"/>
                </a:lnTo>
                <a:lnTo>
                  <a:pt x="238668" y="34066"/>
                </a:lnTo>
                <a:close/>
                <a:moveTo>
                  <a:pt x="250279" y="34066"/>
                </a:moveTo>
                <a:lnTo>
                  <a:pt x="255598" y="37136"/>
                </a:lnTo>
                <a:lnTo>
                  <a:pt x="255598" y="43306"/>
                </a:lnTo>
                <a:lnTo>
                  <a:pt x="250279" y="34066"/>
                </a:lnTo>
                <a:close/>
                <a:moveTo>
                  <a:pt x="261890" y="34066"/>
                </a:moveTo>
                <a:lnTo>
                  <a:pt x="267210" y="37136"/>
                </a:lnTo>
                <a:lnTo>
                  <a:pt x="267210" y="43306"/>
                </a:lnTo>
                <a:lnTo>
                  <a:pt x="261890" y="34066"/>
                </a:lnTo>
                <a:close/>
                <a:moveTo>
                  <a:pt x="273532" y="34066"/>
                </a:moveTo>
                <a:lnTo>
                  <a:pt x="278851" y="37136"/>
                </a:lnTo>
                <a:lnTo>
                  <a:pt x="278851" y="43306"/>
                </a:lnTo>
                <a:lnTo>
                  <a:pt x="273532" y="34066"/>
                </a:lnTo>
                <a:close/>
                <a:moveTo>
                  <a:pt x="64136" y="34188"/>
                </a:moveTo>
                <a:lnTo>
                  <a:pt x="69455" y="43398"/>
                </a:lnTo>
                <a:lnTo>
                  <a:pt x="69455" y="43398"/>
                </a:lnTo>
                <a:lnTo>
                  <a:pt x="66993" y="41969"/>
                </a:lnTo>
                <a:lnTo>
                  <a:pt x="64136" y="40358"/>
                </a:lnTo>
                <a:lnTo>
                  <a:pt x="64136" y="34188"/>
                </a:lnTo>
                <a:close/>
                <a:moveTo>
                  <a:pt x="87358" y="34188"/>
                </a:moveTo>
                <a:lnTo>
                  <a:pt x="92677" y="43398"/>
                </a:lnTo>
                <a:lnTo>
                  <a:pt x="92677" y="43398"/>
                </a:lnTo>
                <a:lnTo>
                  <a:pt x="90215" y="41969"/>
                </a:lnTo>
                <a:lnTo>
                  <a:pt x="87358" y="40358"/>
                </a:lnTo>
                <a:lnTo>
                  <a:pt x="87358" y="34188"/>
                </a:lnTo>
                <a:close/>
                <a:moveTo>
                  <a:pt x="98969" y="34188"/>
                </a:moveTo>
                <a:lnTo>
                  <a:pt x="104289" y="43398"/>
                </a:lnTo>
                <a:lnTo>
                  <a:pt x="104289" y="43398"/>
                </a:lnTo>
                <a:lnTo>
                  <a:pt x="101827" y="41969"/>
                </a:lnTo>
                <a:lnTo>
                  <a:pt x="98969" y="40358"/>
                </a:lnTo>
                <a:lnTo>
                  <a:pt x="98969" y="34188"/>
                </a:lnTo>
                <a:close/>
                <a:moveTo>
                  <a:pt x="110611" y="34188"/>
                </a:moveTo>
                <a:lnTo>
                  <a:pt x="115930" y="43398"/>
                </a:lnTo>
                <a:lnTo>
                  <a:pt x="115930" y="43398"/>
                </a:lnTo>
                <a:lnTo>
                  <a:pt x="113468" y="41969"/>
                </a:lnTo>
                <a:lnTo>
                  <a:pt x="110611" y="40358"/>
                </a:lnTo>
                <a:lnTo>
                  <a:pt x="110611" y="34188"/>
                </a:lnTo>
                <a:close/>
                <a:moveTo>
                  <a:pt x="17661" y="34188"/>
                </a:moveTo>
                <a:lnTo>
                  <a:pt x="22980" y="43398"/>
                </a:lnTo>
                <a:lnTo>
                  <a:pt x="22980" y="43398"/>
                </a:lnTo>
                <a:lnTo>
                  <a:pt x="20518" y="41939"/>
                </a:lnTo>
                <a:lnTo>
                  <a:pt x="17661" y="40358"/>
                </a:lnTo>
                <a:lnTo>
                  <a:pt x="17661" y="34188"/>
                </a:lnTo>
                <a:close/>
                <a:moveTo>
                  <a:pt x="29302" y="34188"/>
                </a:moveTo>
                <a:lnTo>
                  <a:pt x="34622" y="43398"/>
                </a:lnTo>
                <a:lnTo>
                  <a:pt x="34622" y="43398"/>
                </a:lnTo>
                <a:lnTo>
                  <a:pt x="32160" y="41939"/>
                </a:lnTo>
                <a:lnTo>
                  <a:pt x="29302" y="40358"/>
                </a:lnTo>
                <a:lnTo>
                  <a:pt x="29302" y="34188"/>
                </a:lnTo>
                <a:close/>
                <a:moveTo>
                  <a:pt x="29029" y="34188"/>
                </a:moveTo>
                <a:lnTo>
                  <a:pt x="29029" y="40358"/>
                </a:lnTo>
                <a:lnTo>
                  <a:pt x="26172" y="41969"/>
                </a:lnTo>
                <a:lnTo>
                  <a:pt x="23710" y="43398"/>
                </a:lnTo>
                <a:lnTo>
                  <a:pt x="23710" y="43398"/>
                </a:lnTo>
                <a:lnTo>
                  <a:pt x="29029" y="34188"/>
                </a:lnTo>
                <a:close/>
                <a:moveTo>
                  <a:pt x="40883" y="34188"/>
                </a:moveTo>
                <a:lnTo>
                  <a:pt x="46202" y="43398"/>
                </a:lnTo>
                <a:lnTo>
                  <a:pt x="46202" y="43398"/>
                </a:lnTo>
                <a:lnTo>
                  <a:pt x="43740" y="41939"/>
                </a:lnTo>
                <a:lnTo>
                  <a:pt x="40883" y="40358"/>
                </a:lnTo>
                <a:lnTo>
                  <a:pt x="40883" y="34188"/>
                </a:lnTo>
                <a:close/>
                <a:moveTo>
                  <a:pt x="52525" y="34188"/>
                </a:moveTo>
                <a:lnTo>
                  <a:pt x="57844" y="43398"/>
                </a:lnTo>
                <a:lnTo>
                  <a:pt x="55351" y="41969"/>
                </a:lnTo>
                <a:lnTo>
                  <a:pt x="52525" y="40358"/>
                </a:lnTo>
                <a:lnTo>
                  <a:pt x="52525" y="34188"/>
                </a:lnTo>
                <a:close/>
                <a:moveTo>
                  <a:pt x="145475" y="34188"/>
                </a:moveTo>
                <a:lnTo>
                  <a:pt x="150794" y="43398"/>
                </a:lnTo>
                <a:lnTo>
                  <a:pt x="148332" y="41969"/>
                </a:lnTo>
                <a:lnTo>
                  <a:pt x="145475" y="40358"/>
                </a:lnTo>
                <a:lnTo>
                  <a:pt x="145475" y="34188"/>
                </a:lnTo>
                <a:close/>
                <a:moveTo>
                  <a:pt x="168697" y="34188"/>
                </a:moveTo>
                <a:lnTo>
                  <a:pt x="174016" y="43398"/>
                </a:lnTo>
                <a:lnTo>
                  <a:pt x="171554" y="41969"/>
                </a:lnTo>
                <a:lnTo>
                  <a:pt x="168697" y="40358"/>
                </a:lnTo>
                <a:lnTo>
                  <a:pt x="168697" y="34188"/>
                </a:lnTo>
                <a:close/>
                <a:moveTo>
                  <a:pt x="191950" y="34188"/>
                </a:moveTo>
                <a:lnTo>
                  <a:pt x="197269" y="43398"/>
                </a:lnTo>
                <a:lnTo>
                  <a:pt x="194807" y="41969"/>
                </a:lnTo>
                <a:lnTo>
                  <a:pt x="191950" y="40358"/>
                </a:lnTo>
                <a:lnTo>
                  <a:pt x="191950" y="34188"/>
                </a:lnTo>
                <a:close/>
                <a:moveTo>
                  <a:pt x="226783" y="34188"/>
                </a:moveTo>
                <a:lnTo>
                  <a:pt x="232103" y="43398"/>
                </a:lnTo>
                <a:lnTo>
                  <a:pt x="229640" y="41969"/>
                </a:lnTo>
                <a:lnTo>
                  <a:pt x="226783" y="40358"/>
                </a:lnTo>
                <a:lnTo>
                  <a:pt x="226783" y="34188"/>
                </a:lnTo>
                <a:close/>
                <a:moveTo>
                  <a:pt x="238425" y="34188"/>
                </a:moveTo>
                <a:lnTo>
                  <a:pt x="243744" y="43398"/>
                </a:lnTo>
                <a:lnTo>
                  <a:pt x="241282" y="41969"/>
                </a:lnTo>
                <a:lnTo>
                  <a:pt x="238425" y="40358"/>
                </a:lnTo>
                <a:lnTo>
                  <a:pt x="238425" y="34188"/>
                </a:lnTo>
                <a:close/>
                <a:moveTo>
                  <a:pt x="250036" y="34188"/>
                </a:moveTo>
                <a:lnTo>
                  <a:pt x="255355" y="43398"/>
                </a:lnTo>
                <a:lnTo>
                  <a:pt x="252893" y="41969"/>
                </a:lnTo>
                <a:lnTo>
                  <a:pt x="250036" y="40358"/>
                </a:lnTo>
                <a:lnTo>
                  <a:pt x="250036" y="34188"/>
                </a:lnTo>
                <a:close/>
                <a:moveTo>
                  <a:pt x="273289" y="34188"/>
                </a:moveTo>
                <a:lnTo>
                  <a:pt x="278608" y="43398"/>
                </a:lnTo>
                <a:lnTo>
                  <a:pt x="276146" y="41969"/>
                </a:lnTo>
                <a:lnTo>
                  <a:pt x="273289" y="40358"/>
                </a:lnTo>
                <a:lnTo>
                  <a:pt x="273289" y="34188"/>
                </a:lnTo>
                <a:close/>
                <a:moveTo>
                  <a:pt x="6050" y="34188"/>
                </a:moveTo>
                <a:lnTo>
                  <a:pt x="11369" y="43398"/>
                </a:lnTo>
                <a:lnTo>
                  <a:pt x="8907" y="41969"/>
                </a:lnTo>
                <a:lnTo>
                  <a:pt x="6050" y="40358"/>
                </a:lnTo>
                <a:lnTo>
                  <a:pt x="6050" y="34188"/>
                </a:lnTo>
                <a:close/>
                <a:moveTo>
                  <a:pt x="75777" y="34188"/>
                </a:moveTo>
                <a:lnTo>
                  <a:pt x="81097" y="43398"/>
                </a:lnTo>
                <a:lnTo>
                  <a:pt x="78604" y="41969"/>
                </a:lnTo>
                <a:lnTo>
                  <a:pt x="75777" y="40358"/>
                </a:lnTo>
                <a:lnTo>
                  <a:pt x="75777" y="34188"/>
                </a:lnTo>
                <a:close/>
                <a:moveTo>
                  <a:pt x="122222" y="34188"/>
                </a:moveTo>
                <a:lnTo>
                  <a:pt x="127541" y="43398"/>
                </a:lnTo>
                <a:lnTo>
                  <a:pt x="125079" y="41969"/>
                </a:lnTo>
                <a:lnTo>
                  <a:pt x="122222" y="40358"/>
                </a:lnTo>
                <a:lnTo>
                  <a:pt x="122222" y="34188"/>
                </a:lnTo>
                <a:close/>
                <a:moveTo>
                  <a:pt x="133864" y="34188"/>
                </a:moveTo>
                <a:lnTo>
                  <a:pt x="139183" y="43398"/>
                </a:lnTo>
                <a:lnTo>
                  <a:pt x="136721" y="41969"/>
                </a:lnTo>
                <a:lnTo>
                  <a:pt x="133864" y="40358"/>
                </a:lnTo>
                <a:lnTo>
                  <a:pt x="133864" y="34188"/>
                </a:lnTo>
                <a:close/>
                <a:moveTo>
                  <a:pt x="157086" y="34188"/>
                </a:moveTo>
                <a:lnTo>
                  <a:pt x="162405" y="43398"/>
                </a:lnTo>
                <a:lnTo>
                  <a:pt x="159913" y="41969"/>
                </a:lnTo>
                <a:lnTo>
                  <a:pt x="157086" y="40358"/>
                </a:lnTo>
                <a:lnTo>
                  <a:pt x="157086" y="34188"/>
                </a:lnTo>
                <a:close/>
                <a:moveTo>
                  <a:pt x="180339" y="34188"/>
                </a:moveTo>
                <a:lnTo>
                  <a:pt x="185658" y="43398"/>
                </a:lnTo>
                <a:lnTo>
                  <a:pt x="183165" y="41969"/>
                </a:lnTo>
                <a:lnTo>
                  <a:pt x="180339" y="40358"/>
                </a:lnTo>
                <a:lnTo>
                  <a:pt x="180339" y="34188"/>
                </a:lnTo>
                <a:close/>
                <a:moveTo>
                  <a:pt x="203591" y="34188"/>
                </a:moveTo>
                <a:lnTo>
                  <a:pt x="208911" y="43398"/>
                </a:lnTo>
                <a:lnTo>
                  <a:pt x="206418" y="41969"/>
                </a:lnTo>
                <a:lnTo>
                  <a:pt x="203591" y="40358"/>
                </a:lnTo>
                <a:lnTo>
                  <a:pt x="203591" y="34188"/>
                </a:lnTo>
                <a:close/>
                <a:moveTo>
                  <a:pt x="215202" y="34188"/>
                </a:moveTo>
                <a:lnTo>
                  <a:pt x="220522" y="43398"/>
                </a:lnTo>
                <a:lnTo>
                  <a:pt x="218060" y="41969"/>
                </a:lnTo>
                <a:lnTo>
                  <a:pt x="215202" y="40358"/>
                </a:lnTo>
                <a:lnTo>
                  <a:pt x="215202" y="34188"/>
                </a:lnTo>
                <a:close/>
                <a:moveTo>
                  <a:pt x="261678" y="34188"/>
                </a:moveTo>
                <a:lnTo>
                  <a:pt x="266997" y="43398"/>
                </a:lnTo>
                <a:lnTo>
                  <a:pt x="264535" y="41969"/>
                </a:lnTo>
                <a:lnTo>
                  <a:pt x="261678" y="40358"/>
                </a:lnTo>
                <a:lnTo>
                  <a:pt x="261678" y="34188"/>
                </a:lnTo>
                <a:close/>
                <a:moveTo>
                  <a:pt x="273046" y="34188"/>
                </a:moveTo>
                <a:lnTo>
                  <a:pt x="273046" y="40358"/>
                </a:lnTo>
                <a:lnTo>
                  <a:pt x="270188" y="41969"/>
                </a:lnTo>
                <a:lnTo>
                  <a:pt x="267726" y="43398"/>
                </a:lnTo>
                <a:lnTo>
                  <a:pt x="273046" y="34188"/>
                </a:lnTo>
                <a:close/>
                <a:moveTo>
                  <a:pt x="284657" y="34188"/>
                </a:moveTo>
                <a:lnTo>
                  <a:pt x="284657" y="40358"/>
                </a:lnTo>
                <a:lnTo>
                  <a:pt x="279337" y="43398"/>
                </a:lnTo>
                <a:lnTo>
                  <a:pt x="284657" y="34188"/>
                </a:lnTo>
                <a:close/>
                <a:moveTo>
                  <a:pt x="121979" y="34218"/>
                </a:moveTo>
                <a:lnTo>
                  <a:pt x="121979" y="40358"/>
                </a:lnTo>
                <a:lnTo>
                  <a:pt x="119122" y="41969"/>
                </a:lnTo>
                <a:lnTo>
                  <a:pt x="116660" y="43428"/>
                </a:lnTo>
                <a:lnTo>
                  <a:pt x="116660" y="43428"/>
                </a:lnTo>
                <a:lnTo>
                  <a:pt x="121979" y="34218"/>
                </a:lnTo>
                <a:close/>
                <a:moveTo>
                  <a:pt x="191676" y="34218"/>
                </a:moveTo>
                <a:lnTo>
                  <a:pt x="191676" y="40358"/>
                </a:lnTo>
                <a:lnTo>
                  <a:pt x="188849" y="41969"/>
                </a:lnTo>
                <a:lnTo>
                  <a:pt x="186357" y="43428"/>
                </a:lnTo>
                <a:lnTo>
                  <a:pt x="191676" y="34218"/>
                </a:lnTo>
                <a:close/>
                <a:moveTo>
                  <a:pt x="238182" y="34218"/>
                </a:moveTo>
                <a:lnTo>
                  <a:pt x="238182" y="40358"/>
                </a:lnTo>
                <a:lnTo>
                  <a:pt x="235355" y="41969"/>
                </a:lnTo>
                <a:lnTo>
                  <a:pt x="232862" y="43428"/>
                </a:lnTo>
                <a:lnTo>
                  <a:pt x="238182" y="34218"/>
                </a:lnTo>
                <a:close/>
                <a:moveTo>
                  <a:pt x="261404" y="34218"/>
                </a:moveTo>
                <a:lnTo>
                  <a:pt x="261404" y="40358"/>
                </a:lnTo>
                <a:lnTo>
                  <a:pt x="258547" y="41969"/>
                </a:lnTo>
                <a:lnTo>
                  <a:pt x="256085" y="43428"/>
                </a:lnTo>
                <a:lnTo>
                  <a:pt x="261404" y="34218"/>
                </a:lnTo>
                <a:close/>
                <a:moveTo>
                  <a:pt x="17418" y="34188"/>
                </a:moveTo>
                <a:lnTo>
                  <a:pt x="17418" y="40358"/>
                </a:lnTo>
                <a:lnTo>
                  <a:pt x="14560" y="41969"/>
                </a:lnTo>
                <a:lnTo>
                  <a:pt x="12098" y="43428"/>
                </a:lnTo>
                <a:lnTo>
                  <a:pt x="17418" y="34188"/>
                </a:lnTo>
                <a:close/>
                <a:moveTo>
                  <a:pt x="40610" y="34188"/>
                </a:moveTo>
                <a:lnTo>
                  <a:pt x="40610" y="40358"/>
                </a:lnTo>
                <a:lnTo>
                  <a:pt x="37783" y="41969"/>
                </a:lnTo>
                <a:lnTo>
                  <a:pt x="35290" y="43428"/>
                </a:lnTo>
                <a:lnTo>
                  <a:pt x="40610" y="34188"/>
                </a:lnTo>
                <a:close/>
                <a:moveTo>
                  <a:pt x="52251" y="34218"/>
                </a:moveTo>
                <a:lnTo>
                  <a:pt x="52251" y="40358"/>
                </a:lnTo>
                <a:lnTo>
                  <a:pt x="49394" y="41969"/>
                </a:lnTo>
                <a:lnTo>
                  <a:pt x="46932" y="43428"/>
                </a:lnTo>
                <a:lnTo>
                  <a:pt x="52251" y="34218"/>
                </a:lnTo>
                <a:close/>
                <a:moveTo>
                  <a:pt x="63862" y="34218"/>
                </a:moveTo>
                <a:lnTo>
                  <a:pt x="63862" y="40358"/>
                </a:lnTo>
                <a:lnTo>
                  <a:pt x="61005" y="41969"/>
                </a:lnTo>
                <a:lnTo>
                  <a:pt x="58543" y="43428"/>
                </a:lnTo>
                <a:lnTo>
                  <a:pt x="63862" y="34218"/>
                </a:lnTo>
                <a:close/>
                <a:moveTo>
                  <a:pt x="75504" y="34218"/>
                </a:moveTo>
                <a:lnTo>
                  <a:pt x="75504" y="40358"/>
                </a:lnTo>
                <a:lnTo>
                  <a:pt x="72647" y="41969"/>
                </a:lnTo>
                <a:lnTo>
                  <a:pt x="70185" y="43428"/>
                </a:lnTo>
                <a:lnTo>
                  <a:pt x="75504" y="34218"/>
                </a:lnTo>
                <a:close/>
                <a:moveTo>
                  <a:pt x="87115" y="34218"/>
                </a:moveTo>
                <a:lnTo>
                  <a:pt x="87115" y="40358"/>
                </a:lnTo>
                <a:lnTo>
                  <a:pt x="84288" y="41969"/>
                </a:lnTo>
                <a:lnTo>
                  <a:pt x="81796" y="43428"/>
                </a:lnTo>
                <a:lnTo>
                  <a:pt x="87115" y="34218"/>
                </a:lnTo>
                <a:close/>
                <a:moveTo>
                  <a:pt x="98757" y="34218"/>
                </a:moveTo>
                <a:lnTo>
                  <a:pt x="98757" y="40358"/>
                </a:lnTo>
                <a:lnTo>
                  <a:pt x="95899" y="41969"/>
                </a:lnTo>
                <a:lnTo>
                  <a:pt x="93437" y="43428"/>
                </a:lnTo>
                <a:lnTo>
                  <a:pt x="98757" y="34218"/>
                </a:lnTo>
                <a:close/>
                <a:moveTo>
                  <a:pt x="110337" y="34218"/>
                </a:moveTo>
                <a:lnTo>
                  <a:pt x="110337" y="40358"/>
                </a:lnTo>
                <a:lnTo>
                  <a:pt x="107480" y="41969"/>
                </a:lnTo>
                <a:lnTo>
                  <a:pt x="105018" y="43428"/>
                </a:lnTo>
                <a:lnTo>
                  <a:pt x="110337" y="34218"/>
                </a:lnTo>
                <a:close/>
                <a:moveTo>
                  <a:pt x="133590" y="34218"/>
                </a:moveTo>
                <a:lnTo>
                  <a:pt x="133590" y="40358"/>
                </a:lnTo>
                <a:lnTo>
                  <a:pt x="130733" y="41969"/>
                </a:lnTo>
                <a:lnTo>
                  <a:pt x="128271" y="43428"/>
                </a:lnTo>
                <a:lnTo>
                  <a:pt x="133590" y="34218"/>
                </a:lnTo>
                <a:close/>
                <a:moveTo>
                  <a:pt x="145232" y="34218"/>
                </a:moveTo>
                <a:lnTo>
                  <a:pt x="145232" y="40358"/>
                </a:lnTo>
                <a:lnTo>
                  <a:pt x="142374" y="41969"/>
                </a:lnTo>
                <a:lnTo>
                  <a:pt x="139912" y="43428"/>
                </a:lnTo>
                <a:lnTo>
                  <a:pt x="145232" y="34218"/>
                </a:lnTo>
                <a:close/>
                <a:moveTo>
                  <a:pt x="156843" y="34218"/>
                </a:moveTo>
                <a:lnTo>
                  <a:pt x="156843" y="40358"/>
                </a:lnTo>
                <a:lnTo>
                  <a:pt x="153986" y="41969"/>
                </a:lnTo>
                <a:lnTo>
                  <a:pt x="151523" y="43428"/>
                </a:lnTo>
                <a:lnTo>
                  <a:pt x="156843" y="34218"/>
                </a:lnTo>
                <a:close/>
                <a:moveTo>
                  <a:pt x="168484" y="34218"/>
                </a:moveTo>
                <a:lnTo>
                  <a:pt x="168484" y="40358"/>
                </a:lnTo>
                <a:lnTo>
                  <a:pt x="165627" y="41969"/>
                </a:lnTo>
                <a:lnTo>
                  <a:pt x="163165" y="43428"/>
                </a:lnTo>
                <a:lnTo>
                  <a:pt x="168484" y="34218"/>
                </a:lnTo>
                <a:close/>
                <a:moveTo>
                  <a:pt x="180065" y="34218"/>
                </a:moveTo>
                <a:lnTo>
                  <a:pt x="180065" y="40358"/>
                </a:lnTo>
                <a:lnTo>
                  <a:pt x="177208" y="41969"/>
                </a:lnTo>
                <a:lnTo>
                  <a:pt x="174746" y="43428"/>
                </a:lnTo>
                <a:lnTo>
                  <a:pt x="180065" y="34218"/>
                </a:lnTo>
                <a:close/>
                <a:moveTo>
                  <a:pt x="203318" y="34218"/>
                </a:moveTo>
                <a:lnTo>
                  <a:pt x="203318" y="40358"/>
                </a:lnTo>
                <a:lnTo>
                  <a:pt x="200461" y="41969"/>
                </a:lnTo>
                <a:lnTo>
                  <a:pt x="197999" y="43428"/>
                </a:lnTo>
                <a:lnTo>
                  <a:pt x="203318" y="34218"/>
                </a:lnTo>
                <a:close/>
                <a:moveTo>
                  <a:pt x="214929" y="34218"/>
                </a:moveTo>
                <a:lnTo>
                  <a:pt x="214929" y="40358"/>
                </a:lnTo>
                <a:lnTo>
                  <a:pt x="212072" y="41969"/>
                </a:lnTo>
                <a:lnTo>
                  <a:pt x="209610" y="43428"/>
                </a:lnTo>
                <a:lnTo>
                  <a:pt x="214929" y="34218"/>
                </a:lnTo>
                <a:close/>
                <a:moveTo>
                  <a:pt x="226570" y="34218"/>
                </a:moveTo>
                <a:lnTo>
                  <a:pt x="226570" y="40358"/>
                </a:lnTo>
                <a:lnTo>
                  <a:pt x="223713" y="41969"/>
                </a:lnTo>
                <a:lnTo>
                  <a:pt x="221251" y="43428"/>
                </a:lnTo>
                <a:lnTo>
                  <a:pt x="226570" y="34218"/>
                </a:lnTo>
                <a:close/>
                <a:moveTo>
                  <a:pt x="249793" y="34218"/>
                </a:moveTo>
                <a:lnTo>
                  <a:pt x="249793" y="40358"/>
                </a:lnTo>
                <a:lnTo>
                  <a:pt x="246936" y="41969"/>
                </a:lnTo>
                <a:lnTo>
                  <a:pt x="244474" y="43428"/>
                </a:lnTo>
                <a:lnTo>
                  <a:pt x="249793" y="34218"/>
                </a:lnTo>
                <a:close/>
                <a:moveTo>
                  <a:pt x="5898" y="40571"/>
                </a:moveTo>
                <a:lnTo>
                  <a:pt x="8755" y="42212"/>
                </a:lnTo>
                <a:lnTo>
                  <a:pt x="11217" y="43641"/>
                </a:lnTo>
                <a:lnTo>
                  <a:pt x="578" y="43641"/>
                </a:lnTo>
                <a:lnTo>
                  <a:pt x="5898" y="40571"/>
                </a:lnTo>
                <a:close/>
                <a:moveTo>
                  <a:pt x="17509" y="40571"/>
                </a:moveTo>
                <a:lnTo>
                  <a:pt x="20366" y="42212"/>
                </a:lnTo>
                <a:lnTo>
                  <a:pt x="22828" y="43641"/>
                </a:lnTo>
                <a:lnTo>
                  <a:pt x="12190" y="43641"/>
                </a:lnTo>
                <a:lnTo>
                  <a:pt x="14682" y="42212"/>
                </a:lnTo>
                <a:lnTo>
                  <a:pt x="17509" y="40571"/>
                </a:lnTo>
                <a:close/>
                <a:moveTo>
                  <a:pt x="29150" y="40571"/>
                </a:moveTo>
                <a:lnTo>
                  <a:pt x="32008" y="42212"/>
                </a:lnTo>
                <a:lnTo>
                  <a:pt x="34470" y="43641"/>
                </a:lnTo>
                <a:lnTo>
                  <a:pt x="23831" y="43641"/>
                </a:lnTo>
                <a:lnTo>
                  <a:pt x="26293" y="42212"/>
                </a:lnTo>
                <a:lnTo>
                  <a:pt x="29150" y="40571"/>
                </a:lnTo>
                <a:close/>
                <a:moveTo>
                  <a:pt x="40762" y="40571"/>
                </a:moveTo>
                <a:lnTo>
                  <a:pt x="43619" y="42212"/>
                </a:lnTo>
                <a:lnTo>
                  <a:pt x="46081" y="43641"/>
                </a:lnTo>
                <a:lnTo>
                  <a:pt x="35442" y="43641"/>
                </a:lnTo>
                <a:lnTo>
                  <a:pt x="37935" y="42212"/>
                </a:lnTo>
                <a:lnTo>
                  <a:pt x="40762" y="40571"/>
                </a:lnTo>
                <a:close/>
                <a:moveTo>
                  <a:pt x="52403" y="40571"/>
                </a:moveTo>
                <a:lnTo>
                  <a:pt x="55260" y="42212"/>
                </a:lnTo>
                <a:lnTo>
                  <a:pt x="57722" y="43641"/>
                </a:lnTo>
                <a:lnTo>
                  <a:pt x="47084" y="43641"/>
                </a:lnTo>
                <a:lnTo>
                  <a:pt x="49546" y="42212"/>
                </a:lnTo>
                <a:lnTo>
                  <a:pt x="52403" y="40571"/>
                </a:lnTo>
                <a:close/>
                <a:moveTo>
                  <a:pt x="64014" y="40571"/>
                </a:moveTo>
                <a:lnTo>
                  <a:pt x="66871" y="42212"/>
                </a:lnTo>
                <a:lnTo>
                  <a:pt x="69334" y="43641"/>
                </a:lnTo>
                <a:lnTo>
                  <a:pt x="58695" y="43641"/>
                </a:lnTo>
                <a:lnTo>
                  <a:pt x="61187" y="42212"/>
                </a:lnTo>
                <a:lnTo>
                  <a:pt x="64014" y="40571"/>
                </a:lnTo>
                <a:close/>
                <a:moveTo>
                  <a:pt x="75625" y="40571"/>
                </a:moveTo>
                <a:lnTo>
                  <a:pt x="78452" y="42212"/>
                </a:lnTo>
                <a:lnTo>
                  <a:pt x="80945" y="43641"/>
                </a:lnTo>
                <a:lnTo>
                  <a:pt x="70306" y="43641"/>
                </a:lnTo>
                <a:lnTo>
                  <a:pt x="72768" y="42212"/>
                </a:lnTo>
                <a:lnTo>
                  <a:pt x="75625" y="40571"/>
                </a:lnTo>
                <a:close/>
                <a:moveTo>
                  <a:pt x="87237" y="40571"/>
                </a:moveTo>
                <a:lnTo>
                  <a:pt x="90094" y="42212"/>
                </a:lnTo>
                <a:lnTo>
                  <a:pt x="92556" y="43641"/>
                </a:lnTo>
                <a:lnTo>
                  <a:pt x="81917" y="43641"/>
                </a:lnTo>
                <a:lnTo>
                  <a:pt x="84379" y="42212"/>
                </a:lnTo>
                <a:lnTo>
                  <a:pt x="87237" y="40571"/>
                </a:lnTo>
                <a:close/>
                <a:moveTo>
                  <a:pt x="98878" y="40571"/>
                </a:moveTo>
                <a:lnTo>
                  <a:pt x="101705" y="42212"/>
                </a:lnTo>
                <a:lnTo>
                  <a:pt x="104197" y="43641"/>
                </a:lnTo>
                <a:lnTo>
                  <a:pt x="93559" y="43641"/>
                </a:lnTo>
                <a:lnTo>
                  <a:pt x="96021" y="42212"/>
                </a:lnTo>
                <a:lnTo>
                  <a:pt x="98878" y="40571"/>
                </a:lnTo>
                <a:close/>
                <a:moveTo>
                  <a:pt x="110489" y="40571"/>
                </a:moveTo>
                <a:lnTo>
                  <a:pt x="113346" y="42212"/>
                </a:lnTo>
                <a:lnTo>
                  <a:pt x="115809" y="43641"/>
                </a:lnTo>
                <a:lnTo>
                  <a:pt x="105170" y="43641"/>
                </a:lnTo>
                <a:lnTo>
                  <a:pt x="107632" y="42212"/>
                </a:lnTo>
                <a:lnTo>
                  <a:pt x="110489" y="40571"/>
                </a:lnTo>
                <a:close/>
                <a:moveTo>
                  <a:pt x="122131" y="40571"/>
                </a:moveTo>
                <a:lnTo>
                  <a:pt x="124958" y="42212"/>
                </a:lnTo>
                <a:lnTo>
                  <a:pt x="127450" y="43641"/>
                </a:lnTo>
                <a:lnTo>
                  <a:pt x="116812" y="43641"/>
                </a:lnTo>
                <a:lnTo>
                  <a:pt x="119274" y="42212"/>
                </a:lnTo>
                <a:lnTo>
                  <a:pt x="122131" y="40571"/>
                </a:lnTo>
                <a:close/>
                <a:moveTo>
                  <a:pt x="133742" y="40571"/>
                </a:moveTo>
                <a:lnTo>
                  <a:pt x="136599" y="42212"/>
                </a:lnTo>
                <a:lnTo>
                  <a:pt x="139061" y="43641"/>
                </a:lnTo>
                <a:lnTo>
                  <a:pt x="128423" y="43641"/>
                </a:lnTo>
                <a:lnTo>
                  <a:pt x="130885" y="42212"/>
                </a:lnTo>
                <a:lnTo>
                  <a:pt x="133742" y="40571"/>
                </a:lnTo>
                <a:close/>
                <a:moveTo>
                  <a:pt x="145323" y="40571"/>
                </a:moveTo>
                <a:lnTo>
                  <a:pt x="148180" y="42212"/>
                </a:lnTo>
                <a:lnTo>
                  <a:pt x="150642" y="43641"/>
                </a:lnTo>
                <a:lnTo>
                  <a:pt x="140004" y="43641"/>
                </a:lnTo>
                <a:lnTo>
                  <a:pt x="142496" y="42212"/>
                </a:lnTo>
                <a:lnTo>
                  <a:pt x="145323" y="40571"/>
                </a:lnTo>
                <a:close/>
                <a:moveTo>
                  <a:pt x="156964" y="40571"/>
                </a:moveTo>
                <a:lnTo>
                  <a:pt x="159822" y="42212"/>
                </a:lnTo>
                <a:lnTo>
                  <a:pt x="162284" y="43641"/>
                </a:lnTo>
                <a:lnTo>
                  <a:pt x="151645" y="43641"/>
                </a:lnTo>
                <a:lnTo>
                  <a:pt x="154107" y="42212"/>
                </a:lnTo>
                <a:lnTo>
                  <a:pt x="156964" y="40571"/>
                </a:lnTo>
                <a:close/>
                <a:moveTo>
                  <a:pt x="168575" y="40571"/>
                </a:moveTo>
                <a:lnTo>
                  <a:pt x="171433" y="42212"/>
                </a:lnTo>
                <a:lnTo>
                  <a:pt x="173895" y="43641"/>
                </a:lnTo>
                <a:lnTo>
                  <a:pt x="163256" y="43641"/>
                </a:lnTo>
                <a:lnTo>
                  <a:pt x="165749" y="42212"/>
                </a:lnTo>
                <a:lnTo>
                  <a:pt x="168575" y="40571"/>
                </a:lnTo>
                <a:close/>
                <a:moveTo>
                  <a:pt x="180217" y="40571"/>
                </a:moveTo>
                <a:lnTo>
                  <a:pt x="183074" y="42212"/>
                </a:lnTo>
                <a:lnTo>
                  <a:pt x="185536" y="43641"/>
                </a:lnTo>
                <a:lnTo>
                  <a:pt x="174898" y="43641"/>
                </a:lnTo>
                <a:lnTo>
                  <a:pt x="177360" y="42212"/>
                </a:lnTo>
                <a:lnTo>
                  <a:pt x="180217" y="40571"/>
                </a:lnTo>
                <a:close/>
                <a:moveTo>
                  <a:pt x="191828" y="40571"/>
                </a:moveTo>
                <a:lnTo>
                  <a:pt x="194685" y="42212"/>
                </a:lnTo>
                <a:lnTo>
                  <a:pt x="197147" y="43641"/>
                </a:lnTo>
                <a:lnTo>
                  <a:pt x="186509" y="43641"/>
                </a:lnTo>
                <a:lnTo>
                  <a:pt x="189001" y="42212"/>
                </a:lnTo>
                <a:lnTo>
                  <a:pt x="191828" y="40571"/>
                </a:lnTo>
                <a:close/>
                <a:moveTo>
                  <a:pt x="203470" y="40571"/>
                </a:moveTo>
                <a:lnTo>
                  <a:pt x="206327" y="42212"/>
                </a:lnTo>
                <a:lnTo>
                  <a:pt x="208789" y="43641"/>
                </a:lnTo>
                <a:lnTo>
                  <a:pt x="198151" y="43641"/>
                </a:lnTo>
                <a:lnTo>
                  <a:pt x="200613" y="42212"/>
                </a:lnTo>
                <a:lnTo>
                  <a:pt x="203470" y="40571"/>
                </a:lnTo>
                <a:close/>
                <a:moveTo>
                  <a:pt x="215051" y="40571"/>
                </a:moveTo>
                <a:lnTo>
                  <a:pt x="217908" y="42212"/>
                </a:lnTo>
                <a:lnTo>
                  <a:pt x="220370" y="43641"/>
                </a:lnTo>
                <a:lnTo>
                  <a:pt x="209731" y="43641"/>
                </a:lnTo>
                <a:lnTo>
                  <a:pt x="212193" y="42212"/>
                </a:lnTo>
                <a:lnTo>
                  <a:pt x="215051" y="40571"/>
                </a:lnTo>
                <a:close/>
                <a:moveTo>
                  <a:pt x="226692" y="40571"/>
                </a:moveTo>
                <a:lnTo>
                  <a:pt x="229519" y="42212"/>
                </a:lnTo>
                <a:lnTo>
                  <a:pt x="232011" y="43641"/>
                </a:lnTo>
                <a:lnTo>
                  <a:pt x="221373" y="43641"/>
                </a:lnTo>
                <a:lnTo>
                  <a:pt x="223835" y="42212"/>
                </a:lnTo>
                <a:lnTo>
                  <a:pt x="226692" y="40571"/>
                </a:lnTo>
                <a:close/>
                <a:moveTo>
                  <a:pt x="238303" y="40571"/>
                </a:moveTo>
                <a:lnTo>
                  <a:pt x="241160" y="42212"/>
                </a:lnTo>
                <a:lnTo>
                  <a:pt x="243622" y="43641"/>
                </a:lnTo>
                <a:lnTo>
                  <a:pt x="232984" y="43641"/>
                </a:lnTo>
                <a:lnTo>
                  <a:pt x="235446" y="42212"/>
                </a:lnTo>
                <a:lnTo>
                  <a:pt x="238303" y="40571"/>
                </a:lnTo>
                <a:close/>
                <a:moveTo>
                  <a:pt x="249945" y="40571"/>
                </a:moveTo>
                <a:lnTo>
                  <a:pt x="252772" y="42212"/>
                </a:lnTo>
                <a:lnTo>
                  <a:pt x="255264" y="43641"/>
                </a:lnTo>
                <a:lnTo>
                  <a:pt x="244626" y="43641"/>
                </a:lnTo>
                <a:lnTo>
                  <a:pt x="247088" y="42212"/>
                </a:lnTo>
                <a:lnTo>
                  <a:pt x="249945" y="40571"/>
                </a:lnTo>
                <a:close/>
                <a:moveTo>
                  <a:pt x="261556" y="40571"/>
                </a:moveTo>
                <a:lnTo>
                  <a:pt x="264413" y="42212"/>
                </a:lnTo>
                <a:lnTo>
                  <a:pt x="266875" y="43641"/>
                </a:lnTo>
                <a:lnTo>
                  <a:pt x="256237" y="43641"/>
                </a:lnTo>
                <a:lnTo>
                  <a:pt x="258699" y="42212"/>
                </a:lnTo>
                <a:lnTo>
                  <a:pt x="261556" y="40571"/>
                </a:lnTo>
                <a:close/>
                <a:moveTo>
                  <a:pt x="273198" y="40571"/>
                </a:moveTo>
                <a:lnTo>
                  <a:pt x="276024" y="42212"/>
                </a:lnTo>
                <a:lnTo>
                  <a:pt x="278517" y="43641"/>
                </a:lnTo>
                <a:lnTo>
                  <a:pt x="267878" y="43641"/>
                </a:lnTo>
                <a:lnTo>
                  <a:pt x="270340" y="42212"/>
                </a:lnTo>
                <a:lnTo>
                  <a:pt x="273198" y="40571"/>
                </a:lnTo>
                <a:close/>
                <a:moveTo>
                  <a:pt x="11217" y="43884"/>
                </a:moveTo>
                <a:lnTo>
                  <a:pt x="5898" y="46954"/>
                </a:lnTo>
                <a:lnTo>
                  <a:pt x="578" y="43884"/>
                </a:lnTo>
                <a:close/>
                <a:moveTo>
                  <a:pt x="22828" y="43884"/>
                </a:moveTo>
                <a:lnTo>
                  <a:pt x="17509" y="46954"/>
                </a:lnTo>
                <a:lnTo>
                  <a:pt x="12190" y="43884"/>
                </a:lnTo>
                <a:close/>
                <a:moveTo>
                  <a:pt x="34470" y="43884"/>
                </a:moveTo>
                <a:lnTo>
                  <a:pt x="29150" y="46954"/>
                </a:lnTo>
                <a:lnTo>
                  <a:pt x="23831" y="43884"/>
                </a:lnTo>
                <a:close/>
                <a:moveTo>
                  <a:pt x="46081" y="43884"/>
                </a:moveTo>
                <a:lnTo>
                  <a:pt x="40762" y="46954"/>
                </a:lnTo>
                <a:lnTo>
                  <a:pt x="35442" y="43884"/>
                </a:lnTo>
                <a:close/>
                <a:moveTo>
                  <a:pt x="57722" y="43884"/>
                </a:moveTo>
                <a:lnTo>
                  <a:pt x="52403" y="46954"/>
                </a:lnTo>
                <a:lnTo>
                  <a:pt x="47084" y="43884"/>
                </a:lnTo>
                <a:close/>
                <a:moveTo>
                  <a:pt x="69334" y="43884"/>
                </a:moveTo>
                <a:lnTo>
                  <a:pt x="64014" y="46954"/>
                </a:lnTo>
                <a:lnTo>
                  <a:pt x="58695" y="43884"/>
                </a:lnTo>
                <a:close/>
                <a:moveTo>
                  <a:pt x="80945" y="43884"/>
                </a:moveTo>
                <a:lnTo>
                  <a:pt x="75625" y="46954"/>
                </a:lnTo>
                <a:lnTo>
                  <a:pt x="70306" y="43884"/>
                </a:lnTo>
                <a:close/>
                <a:moveTo>
                  <a:pt x="92556" y="43884"/>
                </a:moveTo>
                <a:lnTo>
                  <a:pt x="87237" y="46954"/>
                </a:lnTo>
                <a:lnTo>
                  <a:pt x="81917" y="43884"/>
                </a:lnTo>
                <a:close/>
                <a:moveTo>
                  <a:pt x="104197" y="43884"/>
                </a:moveTo>
                <a:lnTo>
                  <a:pt x="98878" y="46954"/>
                </a:lnTo>
                <a:lnTo>
                  <a:pt x="93559" y="43884"/>
                </a:lnTo>
                <a:close/>
                <a:moveTo>
                  <a:pt x="115809" y="43884"/>
                </a:moveTo>
                <a:lnTo>
                  <a:pt x="110489" y="46954"/>
                </a:lnTo>
                <a:lnTo>
                  <a:pt x="105170" y="43884"/>
                </a:lnTo>
                <a:close/>
                <a:moveTo>
                  <a:pt x="127450" y="43884"/>
                </a:moveTo>
                <a:lnTo>
                  <a:pt x="122131" y="46954"/>
                </a:lnTo>
                <a:lnTo>
                  <a:pt x="116812" y="43884"/>
                </a:lnTo>
                <a:close/>
                <a:moveTo>
                  <a:pt x="139061" y="43884"/>
                </a:moveTo>
                <a:lnTo>
                  <a:pt x="133742" y="46954"/>
                </a:lnTo>
                <a:lnTo>
                  <a:pt x="128423" y="43884"/>
                </a:lnTo>
                <a:close/>
                <a:moveTo>
                  <a:pt x="150642" y="43884"/>
                </a:moveTo>
                <a:lnTo>
                  <a:pt x="145323" y="46954"/>
                </a:lnTo>
                <a:lnTo>
                  <a:pt x="140004" y="43884"/>
                </a:lnTo>
                <a:close/>
                <a:moveTo>
                  <a:pt x="162284" y="43884"/>
                </a:moveTo>
                <a:lnTo>
                  <a:pt x="156964" y="46954"/>
                </a:lnTo>
                <a:lnTo>
                  <a:pt x="151645" y="43884"/>
                </a:lnTo>
                <a:close/>
                <a:moveTo>
                  <a:pt x="173895" y="43884"/>
                </a:moveTo>
                <a:lnTo>
                  <a:pt x="168575" y="46954"/>
                </a:lnTo>
                <a:lnTo>
                  <a:pt x="163256" y="43884"/>
                </a:lnTo>
                <a:close/>
                <a:moveTo>
                  <a:pt x="185536" y="43884"/>
                </a:moveTo>
                <a:lnTo>
                  <a:pt x="180217" y="46954"/>
                </a:lnTo>
                <a:lnTo>
                  <a:pt x="174898" y="43884"/>
                </a:lnTo>
                <a:close/>
                <a:moveTo>
                  <a:pt x="197147" y="43884"/>
                </a:moveTo>
                <a:lnTo>
                  <a:pt x="191828" y="46954"/>
                </a:lnTo>
                <a:lnTo>
                  <a:pt x="186509" y="43884"/>
                </a:lnTo>
                <a:close/>
                <a:moveTo>
                  <a:pt x="208789" y="43884"/>
                </a:moveTo>
                <a:lnTo>
                  <a:pt x="203470" y="46954"/>
                </a:lnTo>
                <a:lnTo>
                  <a:pt x="198151" y="43884"/>
                </a:lnTo>
                <a:close/>
                <a:moveTo>
                  <a:pt x="220370" y="43884"/>
                </a:moveTo>
                <a:lnTo>
                  <a:pt x="215051" y="46954"/>
                </a:lnTo>
                <a:lnTo>
                  <a:pt x="209731" y="43884"/>
                </a:lnTo>
                <a:close/>
                <a:moveTo>
                  <a:pt x="232011" y="43884"/>
                </a:moveTo>
                <a:lnTo>
                  <a:pt x="226692" y="46954"/>
                </a:lnTo>
                <a:lnTo>
                  <a:pt x="221373" y="43884"/>
                </a:lnTo>
                <a:close/>
                <a:moveTo>
                  <a:pt x="243622" y="43884"/>
                </a:moveTo>
                <a:lnTo>
                  <a:pt x="238303" y="46954"/>
                </a:lnTo>
                <a:lnTo>
                  <a:pt x="232984" y="43884"/>
                </a:lnTo>
                <a:close/>
                <a:moveTo>
                  <a:pt x="255264" y="43884"/>
                </a:moveTo>
                <a:lnTo>
                  <a:pt x="249945" y="46954"/>
                </a:lnTo>
                <a:lnTo>
                  <a:pt x="244626" y="43884"/>
                </a:lnTo>
                <a:close/>
                <a:moveTo>
                  <a:pt x="266875" y="43884"/>
                </a:moveTo>
                <a:lnTo>
                  <a:pt x="261556" y="46954"/>
                </a:lnTo>
                <a:lnTo>
                  <a:pt x="256237" y="43884"/>
                </a:lnTo>
                <a:close/>
                <a:moveTo>
                  <a:pt x="278517" y="43884"/>
                </a:moveTo>
                <a:lnTo>
                  <a:pt x="273198" y="46954"/>
                </a:lnTo>
                <a:lnTo>
                  <a:pt x="267878" y="43884"/>
                </a:lnTo>
                <a:close/>
                <a:moveTo>
                  <a:pt x="46202" y="44097"/>
                </a:moveTo>
                <a:lnTo>
                  <a:pt x="40883" y="53307"/>
                </a:lnTo>
                <a:lnTo>
                  <a:pt x="40883" y="47167"/>
                </a:lnTo>
                <a:lnTo>
                  <a:pt x="46202" y="44097"/>
                </a:lnTo>
                <a:close/>
                <a:moveTo>
                  <a:pt x="243774" y="44097"/>
                </a:moveTo>
                <a:lnTo>
                  <a:pt x="238455" y="53307"/>
                </a:lnTo>
                <a:lnTo>
                  <a:pt x="238455" y="47167"/>
                </a:lnTo>
                <a:lnTo>
                  <a:pt x="243774" y="44097"/>
                </a:lnTo>
                <a:close/>
                <a:moveTo>
                  <a:pt x="255355" y="44097"/>
                </a:moveTo>
                <a:lnTo>
                  <a:pt x="250036" y="53307"/>
                </a:lnTo>
                <a:lnTo>
                  <a:pt x="250036" y="47167"/>
                </a:lnTo>
                <a:lnTo>
                  <a:pt x="255355" y="44097"/>
                </a:lnTo>
                <a:close/>
                <a:moveTo>
                  <a:pt x="266997" y="44097"/>
                </a:moveTo>
                <a:lnTo>
                  <a:pt x="261678" y="53307"/>
                </a:lnTo>
                <a:lnTo>
                  <a:pt x="261678" y="47167"/>
                </a:lnTo>
                <a:lnTo>
                  <a:pt x="266997" y="44097"/>
                </a:lnTo>
                <a:close/>
                <a:moveTo>
                  <a:pt x="278608" y="44097"/>
                </a:moveTo>
                <a:lnTo>
                  <a:pt x="273289" y="53307"/>
                </a:lnTo>
                <a:lnTo>
                  <a:pt x="273289" y="47167"/>
                </a:lnTo>
                <a:lnTo>
                  <a:pt x="278608" y="44097"/>
                </a:lnTo>
                <a:close/>
                <a:moveTo>
                  <a:pt x="457" y="44158"/>
                </a:moveTo>
                <a:lnTo>
                  <a:pt x="5776" y="47167"/>
                </a:lnTo>
                <a:lnTo>
                  <a:pt x="5776" y="53337"/>
                </a:lnTo>
                <a:lnTo>
                  <a:pt x="457" y="44158"/>
                </a:lnTo>
                <a:close/>
                <a:moveTo>
                  <a:pt x="11369" y="44097"/>
                </a:moveTo>
                <a:lnTo>
                  <a:pt x="6050" y="53337"/>
                </a:lnTo>
                <a:lnTo>
                  <a:pt x="6050" y="47167"/>
                </a:lnTo>
                <a:lnTo>
                  <a:pt x="11369" y="44097"/>
                </a:lnTo>
                <a:close/>
                <a:moveTo>
                  <a:pt x="12098" y="44158"/>
                </a:moveTo>
                <a:lnTo>
                  <a:pt x="17418" y="47167"/>
                </a:lnTo>
                <a:lnTo>
                  <a:pt x="17418" y="53337"/>
                </a:lnTo>
                <a:lnTo>
                  <a:pt x="12098" y="44158"/>
                </a:lnTo>
                <a:close/>
                <a:moveTo>
                  <a:pt x="22980" y="44097"/>
                </a:moveTo>
                <a:lnTo>
                  <a:pt x="17661" y="53337"/>
                </a:lnTo>
                <a:lnTo>
                  <a:pt x="17661" y="47167"/>
                </a:lnTo>
                <a:lnTo>
                  <a:pt x="22980" y="44097"/>
                </a:lnTo>
                <a:close/>
                <a:moveTo>
                  <a:pt x="23710" y="44097"/>
                </a:moveTo>
                <a:lnTo>
                  <a:pt x="29029" y="47167"/>
                </a:lnTo>
                <a:lnTo>
                  <a:pt x="29029" y="53337"/>
                </a:lnTo>
                <a:lnTo>
                  <a:pt x="23710" y="44097"/>
                </a:lnTo>
                <a:close/>
                <a:moveTo>
                  <a:pt x="34622" y="44097"/>
                </a:moveTo>
                <a:lnTo>
                  <a:pt x="29302" y="53337"/>
                </a:lnTo>
                <a:lnTo>
                  <a:pt x="29302" y="47167"/>
                </a:lnTo>
                <a:lnTo>
                  <a:pt x="34622" y="44097"/>
                </a:lnTo>
                <a:close/>
                <a:moveTo>
                  <a:pt x="35290" y="44158"/>
                </a:moveTo>
                <a:lnTo>
                  <a:pt x="40610" y="47167"/>
                </a:lnTo>
                <a:lnTo>
                  <a:pt x="40610" y="53337"/>
                </a:lnTo>
                <a:lnTo>
                  <a:pt x="35290" y="44158"/>
                </a:lnTo>
                <a:close/>
                <a:moveTo>
                  <a:pt x="46932" y="44158"/>
                </a:moveTo>
                <a:lnTo>
                  <a:pt x="52251" y="47228"/>
                </a:lnTo>
                <a:lnTo>
                  <a:pt x="52251" y="53337"/>
                </a:lnTo>
                <a:lnTo>
                  <a:pt x="46932" y="44158"/>
                </a:lnTo>
                <a:close/>
                <a:moveTo>
                  <a:pt x="57844" y="44097"/>
                </a:moveTo>
                <a:lnTo>
                  <a:pt x="52525" y="53337"/>
                </a:lnTo>
                <a:lnTo>
                  <a:pt x="52525" y="47167"/>
                </a:lnTo>
                <a:lnTo>
                  <a:pt x="57844" y="44097"/>
                </a:lnTo>
                <a:close/>
                <a:moveTo>
                  <a:pt x="58543" y="44158"/>
                </a:moveTo>
                <a:lnTo>
                  <a:pt x="63862" y="47228"/>
                </a:lnTo>
                <a:lnTo>
                  <a:pt x="63862" y="53337"/>
                </a:lnTo>
                <a:lnTo>
                  <a:pt x="58543" y="44158"/>
                </a:lnTo>
                <a:close/>
                <a:moveTo>
                  <a:pt x="69455" y="44097"/>
                </a:moveTo>
                <a:lnTo>
                  <a:pt x="64136" y="53337"/>
                </a:lnTo>
                <a:lnTo>
                  <a:pt x="64136" y="47167"/>
                </a:lnTo>
                <a:lnTo>
                  <a:pt x="69455" y="44097"/>
                </a:lnTo>
                <a:close/>
                <a:moveTo>
                  <a:pt x="70185" y="44158"/>
                </a:moveTo>
                <a:lnTo>
                  <a:pt x="75504" y="47228"/>
                </a:lnTo>
                <a:lnTo>
                  <a:pt x="75504" y="53337"/>
                </a:lnTo>
                <a:lnTo>
                  <a:pt x="70185" y="44158"/>
                </a:lnTo>
                <a:close/>
                <a:moveTo>
                  <a:pt x="81097" y="44097"/>
                </a:moveTo>
                <a:lnTo>
                  <a:pt x="75777" y="53337"/>
                </a:lnTo>
                <a:lnTo>
                  <a:pt x="75777" y="47167"/>
                </a:lnTo>
                <a:lnTo>
                  <a:pt x="81097" y="44097"/>
                </a:lnTo>
                <a:close/>
                <a:moveTo>
                  <a:pt x="81796" y="44158"/>
                </a:moveTo>
                <a:lnTo>
                  <a:pt x="87115" y="47228"/>
                </a:lnTo>
                <a:lnTo>
                  <a:pt x="87115" y="53337"/>
                </a:lnTo>
                <a:lnTo>
                  <a:pt x="81796" y="44158"/>
                </a:lnTo>
                <a:close/>
                <a:moveTo>
                  <a:pt x="92708" y="44097"/>
                </a:moveTo>
                <a:lnTo>
                  <a:pt x="87389" y="53337"/>
                </a:lnTo>
                <a:lnTo>
                  <a:pt x="87389" y="47167"/>
                </a:lnTo>
                <a:lnTo>
                  <a:pt x="92708" y="44097"/>
                </a:lnTo>
                <a:close/>
                <a:moveTo>
                  <a:pt x="93437" y="44158"/>
                </a:moveTo>
                <a:lnTo>
                  <a:pt x="98757" y="47228"/>
                </a:lnTo>
                <a:lnTo>
                  <a:pt x="98757" y="53337"/>
                </a:lnTo>
                <a:lnTo>
                  <a:pt x="93437" y="44158"/>
                </a:lnTo>
                <a:close/>
                <a:moveTo>
                  <a:pt x="104349" y="44097"/>
                </a:moveTo>
                <a:lnTo>
                  <a:pt x="99030" y="53337"/>
                </a:lnTo>
                <a:lnTo>
                  <a:pt x="99030" y="47167"/>
                </a:lnTo>
                <a:lnTo>
                  <a:pt x="104349" y="44097"/>
                </a:lnTo>
                <a:close/>
                <a:moveTo>
                  <a:pt x="105018" y="44158"/>
                </a:moveTo>
                <a:lnTo>
                  <a:pt x="110337" y="47228"/>
                </a:lnTo>
                <a:lnTo>
                  <a:pt x="110337" y="53337"/>
                </a:lnTo>
                <a:lnTo>
                  <a:pt x="105018" y="44158"/>
                </a:lnTo>
                <a:close/>
                <a:moveTo>
                  <a:pt x="115930" y="44097"/>
                </a:moveTo>
                <a:lnTo>
                  <a:pt x="110611" y="53337"/>
                </a:lnTo>
                <a:lnTo>
                  <a:pt x="110611" y="47167"/>
                </a:lnTo>
                <a:lnTo>
                  <a:pt x="115930" y="44097"/>
                </a:lnTo>
                <a:close/>
                <a:moveTo>
                  <a:pt x="116660" y="44158"/>
                </a:moveTo>
                <a:lnTo>
                  <a:pt x="121979" y="47228"/>
                </a:lnTo>
                <a:lnTo>
                  <a:pt x="121979" y="53337"/>
                </a:lnTo>
                <a:lnTo>
                  <a:pt x="116660" y="44158"/>
                </a:lnTo>
                <a:close/>
                <a:moveTo>
                  <a:pt x="127541" y="44097"/>
                </a:moveTo>
                <a:lnTo>
                  <a:pt x="122222" y="53337"/>
                </a:lnTo>
                <a:lnTo>
                  <a:pt x="122222" y="47167"/>
                </a:lnTo>
                <a:lnTo>
                  <a:pt x="127541" y="44097"/>
                </a:lnTo>
                <a:close/>
                <a:moveTo>
                  <a:pt x="128271" y="44158"/>
                </a:moveTo>
                <a:lnTo>
                  <a:pt x="133590" y="47228"/>
                </a:lnTo>
                <a:lnTo>
                  <a:pt x="133590" y="53337"/>
                </a:lnTo>
                <a:lnTo>
                  <a:pt x="128271" y="44158"/>
                </a:lnTo>
                <a:close/>
                <a:moveTo>
                  <a:pt x="139183" y="44097"/>
                </a:moveTo>
                <a:lnTo>
                  <a:pt x="133864" y="53337"/>
                </a:lnTo>
                <a:lnTo>
                  <a:pt x="133864" y="47167"/>
                </a:lnTo>
                <a:lnTo>
                  <a:pt x="139183" y="44097"/>
                </a:lnTo>
                <a:close/>
                <a:moveTo>
                  <a:pt x="139912" y="44158"/>
                </a:moveTo>
                <a:lnTo>
                  <a:pt x="145232" y="47228"/>
                </a:lnTo>
                <a:lnTo>
                  <a:pt x="145232" y="53337"/>
                </a:lnTo>
                <a:lnTo>
                  <a:pt x="139912" y="44158"/>
                </a:lnTo>
                <a:close/>
                <a:moveTo>
                  <a:pt x="150794" y="44097"/>
                </a:moveTo>
                <a:lnTo>
                  <a:pt x="145475" y="53337"/>
                </a:lnTo>
                <a:lnTo>
                  <a:pt x="145475" y="47167"/>
                </a:lnTo>
                <a:lnTo>
                  <a:pt x="150794" y="44097"/>
                </a:lnTo>
                <a:close/>
                <a:moveTo>
                  <a:pt x="151523" y="44158"/>
                </a:moveTo>
                <a:lnTo>
                  <a:pt x="156843" y="47228"/>
                </a:lnTo>
                <a:lnTo>
                  <a:pt x="156843" y="53337"/>
                </a:lnTo>
                <a:lnTo>
                  <a:pt x="151523" y="44158"/>
                </a:lnTo>
                <a:close/>
                <a:moveTo>
                  <a:pt x="162436" y="44097"/>
                </a:moveTo>
                <a:lnTo>
                  <a:pt x="157116" y="53337"/>
                </a:lnTo>
                <a:lnTo>
                  <a:pt x="157116" y="47167"/>
                </a:lnTo>
                <a:lnTo>
                  <a:pt x="162436" y="44097"/>
                </a:lnTo>
                <a:close/>
                <a:moveTo>
                  <a:pt x="163165" y="44158"/>
                </a:moveTo>
                <a:lnTo>
                  <a:pt x="168484" y="47228"/>
                </a:lnTo>
                <a:lnTo>
                  <a:pt x="168484" y="53337"/>
                </a:lnTo>
                <a:lnTo>
                  <a:pt x="163165" y="44158"/>
                </a:lnTo>
                <a:close/>
                <a:moveTo>
                  <a:pt x="174047" y="44097"/>
                </a:moveTo>
                <a:lnTo>
                  <a:pt x="168727" y="53337"/>
                </a:lnTo>
                <a:lnTo>
                  <a:pt x="168727" y="47167"/>
                </a:lnTo>
                <a:lnTo>
                  <a:pt x="174047" y="44097"/>
                </a:lnTo>
                <a:close/>
                <a:moveTo>
                  <a:pt x="174746" y="44158"/>
                </a:moveTo>
                <a:lnTo>
                  <a:pt x="180065" y="47228"/>
                </a:lnTo>
                <a:lnTo>
                  <a:pt x="180065" y="53337"/>
                </a:lnTo>
                <a:lnTo>
                  <a:pt x="174746" y="44158"/>
                </a:lnTo>
                <a:close/>
                <a:moveTo>
                  <a:pt x="185658" y="44097"/>
                </a:moveTo>
                <a:lnTo>
                  <a:pt x="180339" y="53337"/>
                </a:lnTo>
                <a:lnTo>
                  <a:pt x="180339" y="47167"/>
                </a:lnTo>
                <a:lnTo>
                  <a:pt x="185658" y="44097"/>
                </a:lnTo>
                <a:close/>
                <a:moveTo>
                  <a:pt x="186357" y="44158"/>
                </a:moveTo>
                <a:lnTo>
                  <a:pt x="191676" y="47228"/>
                </a:lnTo>
                <a:lnTo>
                  <a:pt x="191676" y="53337"/>
                </a:lnTo>
                <a:lnTo>
                  <a:pt x="186357" y="44158"/>
                </a:lnTo>
                <a:close/>
                <a:moveTo>
                  <a:pt x="197269" y="44097"/>
                </a:moveTo>
                <a:lnTo>
                  <a:pt x="191950" y="53337"/>
                </a:lnTo>
                <a:lnTo>
                  <a:pt x="191950" y="47167"/>
                </a:lnTo>
                <a:lnTo>
                  <a:pt x="197269" y="44097"/>
                </a:lnTo>
                <a:close/>
                <a:moveTo>
                  <a:pt x="197999" y="44158"/>
                </a:moveTo>
                <a:lnTo>
                  <a:pt x="203318" y="47228"/>
                </a:lnTo>
                <a:lnTo>
                  <a:pt x="203318" y="53337"/>
                </a:lnTo>
                <a:lnTo>
                  <a:pt x="197999" y="44158"/>
                </a:lnTo>
                <a:close/>
                <a:moveTo>
                  <a:pt x="208911" y="44097"/>
                </a:moveTo>
                <a:lnTo>
                  <a:pt x="203591" y="53337"/>
                </a:lnTo>
                <a:lnTo>
                  <a:pt x="203591" y="47167"/>
                </a:lnTo>
                <a:lnTo>
                  <a:pt x="208911" y="44097"/>
                </a:lnTo>
                <a:close/>
                <a:moveTo>
                  <a:pt x="209610" y="44158"/>
                </a:moveTo>
                <a:lnTo>
                  <a:pt x="214929" y="47228"/>
                </a:lnTo>
                <a:lnTo>
                  <a:pt x="214929" y="53337"/>
                </a:lnTo>
                <a:lnTo>
                  <a:pt x="209610" y="44158"/>
                </a:lnTo>
                <a:close/>
                <a:moveTo>
                  <a:pt x="220522" y="44097"/>
                </a:moveTo>
                <a:lnTo>
                  <a:pt x="215202" y="53337"/>
                </a:lnTo>
                <a:lnTo>
                  <a:pt x="215202" y="47167"/>
                </a:lnTo>
                <a:lnTo>
                  <a:pt x="220522" y="44097"/>
                </a:lnTo>
                <a:close/>
                <a:moveTo>
                  <a:pt x="221251" y="44158"/>
                </a:moveTo>
                <a:lnTo>
                  <a:pt x="226570" y="47228"/>
                </a:lnTo>
                <a:lnTo>
                  <a:pt x="226570" y="53337"/>
                </a:lnTo>
                <a:lnTo>
                  <a:pt x="221251" y="44158"/>
                </a:lnTo>
                <a:close/>
                <a:moveTo>
                  <a:pt x="232163" y="44097"/>
                </a:moveTo>
                <a:lnTo>
                  <a:pt x="226844" y="53337"/>
                </a:lnTo>
                <a:lnTo>
                  <a:pt x="226844" y="47167"/>
                </a:lnTo>
                <a:lnTo>
                  <a:pt x="232163" y="44097"/>
                </a:lnTo>
                <a:close/>
                <a:moveTo>
                  <a:pt x="232862" y="44097"/>
                </a:moveTo>
                <a:lnTo>
                  <a:pt x="238182" y="47167"/>
                </a:lnTo>
                <a:lnTo>
                  <a:pt x="238182" y="53337"/>
                </a:lnTo>
                <a:lnTo>
                  <a:pt x="232862" y="44097"/>
                </a:lnTo>
                <a:close/>
                <a:moveTo>
                  <a:pt x="244474" y="44097"/>
                </a:moveTo>
                <a:lnTo>
                  <a:pt x="249793" y="47167"/>
                </a:lnTo>
                <a:lnTo>
                  <a:pt x="249793" y="53337"/>
                </a:lnTo>
                <a:lnTo>
                  <a:pt x="244474" y="44097"/>
                </a:lnTo>
                <a:close/>
                <a:moveTo>
                  <a:pt x="256085" y="44097"/>
                </a:moveTo>
                <a:lnTo>
                  <a:pt x="261404" y="47167"/>
                </a:lnTo>
                <a:lnTo>
                  <a:pt x="261404" y="53337"/>
                </a:lnTo>
                <a:lnTo>
                  <a:pt x="256085" y="44097"/>
                </a:lnTo>
                <a:close/>
                <a:moveTo>
                  <a:pt x="267726" y="44097"/>
                </a:moveTo>
                <a:lnTo>
                  <a:pt x="273046" y="47167"/>
                </a:lnTo>
                <a:lnTo>
                  <a:pt x="273046" y="53337"/>
                </a:lnTo>
                <a:lnTo>
                  <a:pt x="267726" y="44097"/>
                </a:lnTo>
                <a:close/>
                <a:moveTo>
                  <a:pt x="11855" y="44249"/>
                </a:moveTo>
                <a:lnTo>
                  <a:pt x="17174" y="53459"/>
                </a:lnTo>
                <a:lnTo>
                  <a:pt x="17174" y="53459"/>
                </a:lnTo>
                <a:lnTo>
                  <a:pt x="11855" y="50389"/>
                </a:lnTo>
                <a:lnTo>
                  <a:pt x="11855" y="44249"/>
                </a:lnTo>
                <a:close/>
                <a:moveTo>
                  <a:pt x="23497" y="44249"/>
                </a:moveTo>
                <a:lnTo>
                  <a:pt x="28816" y="53459"/>
                </a:lnTo>
                <a:lnTo>
                  <a:pt x="28816" y="53459"/>
                </a:lnTo>
                <a:lnTo>
                  <a:pt x="23497" y="50389"/>
                </a:lnTo>
                <a:lnTo>
                  <a:pt x="23497" y="44249"/>
                </a:lnTo>
                <a:close/>
                <a:moveTo>
                  <a:pt x="35078" y="44249"/>
                </a:moveTo>
                <a:lnTo>
                  <a:pt x="40397" y="53459"/>
                </a:lnTo>
                <a:lnTo>
                  <a:pt x="40397" y="53459"/>
                </a:lnTo>
                <a:lnTo>
                  <a:pt x="35078" y="50389"/>
                </a:lnTo>
                <a:lnTo>
                  <a:pt x="35078" y="44249"/>
                </a:lnTo>
                <a:close/>
                <a:moveTo>
                  <a:pt x="93194" y="44249"/>
                </a:moveTo>
                <a:lnTo>
                  <a:pt x="98513" y="53459"/>
                </a:lnTo>
                <a:lnTo>
                  <a:pt x="98513" y="53459"/>
                </a:lnTo>
                <a:lnTo>
                  <a:pt x="93194" y="50419"/>
                </a:lnTo>
                <a:lnTo>
                  <a:pt x="93194" y="44249"/>
                </a:lnTo>
                <a:close/>
                <a:moveTo>
                  <a:pt x="244" y="44249"/>
                </a:moveTo>
                <a:lnTo>
                  <a:pt x="5563" y="53459"/>
                </a:lnTo>
                <a:lnTo>
                  <a:pt x="214" y="50389"/>
                </a:lnTo>
                <a:lnTo>
                  <a:pt x="214" y="44249"/>
                </a:lnTo>
                <a:close/>
                <a:moveTo>
                  <a:pt x="46689" y="44249"/>
                </a:moveTo>
                <a:lnTo>
                  <a:pt x="52008" y="53459"/>
                </a:lnTo>
                <a:lnTo>
                  <a:pt x="46689" y="50389"/>
                </a:lnTo>
                <a:lnTo>
                  <a:pt x="46689" y="44249"/>
                </a:lnTo>
                <a:close/>
                <a:moveTo>
                  <a:pt x="58330" y="44249"/>
                </a:moveTo>
                <a:lnTo>
                  <a:pt x="63650" y="53459"/>
                </a:lnTo>
                <a:lnTo>
                  <a:pt x="58330" y="50419"/>
                </a:lnTo>
                <a:lnTo>
                  <a:pt x="58330" y="44249"/>
                </a:lnTo>
                <a:close/>
                <a:moveTo>
                  <a:pt x="69941" y="44249"/>
                </a:moveTo>
                <a:lnTo>
                  <a:pt x="75261" y="53459"/>
                </a:lnTo>
                <a:lnTo>
                  <a:pt x="69941" y="50419"/>
                </a:lnTo>
                <a:lnTo>
                  <a:pt x="69941" y="44249"/>
                </a:lnTo>
                <a:close/>
                <a:moveTo>
                  <a:pt x="81583" y="44249"/>
                </a:moveTo>
                <a:lnTo>
                  <a:pt x="86902" y="53459"/>
                </a:lnTo>
                <a:lnTo>
                  <a:pt x="81583" y="50419"/>
                </a:lnTo>
                <a:lnTo>
                  <a:pt x="81583" y="44249"/>
                </a:lnTo>
                <a:close/>
                <a:moveTo>
                  <a:pt x="104836" y="44249"/>
                </a:moveTo>
                <a:lnTo>
                  <a:pt x="110155" y="53459"/>
                </a:lnTo>
                <a:lnTo>
                  <a:pt x="104836" y="50419"/>
                </a:lnTo>
                <a:lnTo>
                  <a:pt x="104836" y="44249"/>
                </a:lnTo>
                <a:close/>
                <a:moveTo>
                  <a:pt x="116416" y="44249"/>
                </a:moveTo>
                <a:lnTo>
                  <a:pt x="121736" y="53459"/>
                </a:lnTo>
                <a:lnTo>
                  <a:pt x="116416" y="50419"/>
                </a:lnTo>
                <a:lnTo>
                  <a:pt x="116416" y="44249"/>
                </a:lnTo>
                <a:close/>
                <a:moveTo>
                  <a:pt x="128058" y="44249"/>
                </a:moveTo>
                <a:lnTo>
                  <a:pt x="133377" y="53459"/>
                </a:lnTo>
                <a:lnTo>
                  <a:pt x="128058" y="50419"/>
                </a:lnTo>
                <a:lnTo>
                  <a:pt x="128058" y="44249"/>
                </a:lnTo>
                <a:close/>
                <a:moveTo>
                  <a:pt x="139669" y="44249"/>
                </a:moveTo>
                <a:lnTo>
                  <a:pt x="144988" y="53459"/>
                </a:lnTo>
                <a:lnTo>
                  <a:pt x="139669" y="50419"/>
                </a:lnTo>
                <a:lnTo>
                  <a:pt x="139669" y="44249"/>
                </a:lnTo>
                <a:close/>
                <a:moveTo>
                  <a:pt x="151311" y="44249"/>
                </a:moveTo>
                <a:lnTo>
                  <a:pt x="156630" y="53459"/>
                </a:lnTo>
                <a:lnTo>
                  <a:pt x="151311" y="50419"/>
                </a:lnTo>
                <a:lnTo>
                  <a:pt x="151311" y="44249"/>
                </a:lnTo>
                <a:close/>
                <a:moveTo>
                  <a:pt x="162922" y="44249"/>
                </a:moveTo>
                <a:lnTo>
                  <a:pt x="168241" y="53459"/>
                </a:lnTo>
                <a:lnTo>
                  <a:pt x="162922" y="50419"/>
                </a:lnTo>
                <a:lnTo>
                  <a:pt x="162922" y="44249"/>
                </a:lnTo>
                <a:close/>
                <a:moveTo>
                  <a:pt x="174503" y="44249"/>
                </a:moveTo>
                <a:lnTo>
                  <a:pt x="179822" y="53459"/>
                </a:lnTo>
                <a:lnTo>
                  <a:pt x="174503" y="50419"/>
                </a:lnTo>
                <a:lnTo>
                  <a:pt x="174503" y="44249"/>
                </a:lnTo>
                <a:close/>
                <a:moveTo>
                  <a:pt x="186144" y="44249"/>
                </a:moveTo>
                <a:lnTo>
                  <a:pt x="191463" y="53459"/>
                </a:lnTo>
                <a:lnTo>
                  <a:pt x="186144" y="50419"/>
                </a:lnTo>
                <a:lnTo>
                  <a:pt x="186144" y="44249"/>
                </a:lnTo>
                <a:close/>
                <a:moveTo>
                  <a:pt x="197755" y="44249"/>
                </a:moveTo>
                <a:lnTo>
                  <a:pt x="203075" y="53459"/>
                </a:lnTo>
                <a:lnTo>
                  <a:pt x="197755" y="50419"/>
                </a:lnTo>
                <a:lnTo>
                  <a:pt x="197755" y="44249"/>
                </a:lnTo>
                <a:close/>
                <a:moveTo>
                  <a:pt x="209397" y="44249"/>
                </a:moveTo>
                <a:lnTo>
                  <a:pt x="214716" y="53459"/>
                </a:lnTo>
                <a:lnTo>
                  <a:pt x="209397" y="50419"/>
                </a:lnTo>
                <a:lnTo>
                  <a:pt x="209397" y="44249"/>
                </a:lnTo>
                <a:close/>
                <a:moveTo>
                  <a:pt x="221008" y="44249"/>
                </a:moveTo>
                <a:lnTo>
                  <a:pt x="226327" y="53459"/>
                </a:lnTo>
                <a:lnTo>
                  <a:pt x="221008" y="50419"/>
                </a:lnTo>
                <a:lnTo>
                  <a:pt x="221008" y="44249"/>
                </a:lnTo>
                <a:close/>
                <a:moveTo>
                  <a:pt x="232650" y="44249"/>
                </a:moveTo>
                <a:lnTo>
                  <a:pt x="237969" y="53459"/>
                </a:lnTo>
                <a:lnTo>
                  <a:pt x="232650" y="50419"/>
                </a:lnTo>
                <a:lnTo>
                  <a:pt x="232650" y="44249"/>
                </a:lnTo>
                <a:close/>
                <a:moveTo>
                  <a:pt x="244230" y="44249"/>
                </a:moveTo>
                <a:lnTo>
                  <a:pt x="249550" y="53459"/>
                </a:lnTo>
                <a:lnTo>
                  <a:pt x="244230" y="50419"/>
                </a:lnTo>
                <a:lnTo>
                  <a:pt x="244230" y="44249"/>
                </a:lnTo>
                <a:close/>
                <a:moveTo>
                  <a:pt x="255872" y="44249"/>
                </a:moveTo>
                <a:lnTo>
                  <a:pt x="261191" y="53459"/>
                </a:lnTo>
                <a:lnTo>
                  <a:pt x="255872" y="50419"/>
                </a:lnTo>
                <a:lnTo>
                  <a:pt x="255872" y="44249"/>
                </a:lnTo>
                <a:close/>
                <a:moveTo>
                  <a:pt x="267483" y="44249"/>
                </a:moveTo>
                <a:lnTo>
                  <a:pt x="272802" y="53459"/>
                </a:lnTo>
                <a:lnTo>
                  <a:pt x="267483" y="50419"/>
                </a:lnTo>
                <a:lnTo>
                  <a:pt x="267483" y="44249"/>
                </a:lnTo>
                <a:close/>
                <a:moveTo>
                  <a:pt x="58057" y="44310"/>
                </a:moveTo>
                <a:lnTo>
                  <a:pt x="58057" y="50419"/>
                </a:lnTo>
                <a:lnTo>
                  <a:pt x="52737" y="53489"/>
                </a:lnTo>
                <a:lnTo>
                  <a:pt x="52737" y="53489"/>
                </a:lnTo>
                <a:lnTo>
                  <a:pt x="58057" y="44310"/>
                </a:lnTo>
                <a:close/>
                <a:moveTo>
                  <a:pt x="69698" y="44310"/>
                </a:moveTo>
                <a:lnTo>
                  <a:pt x="69698" y="50419"/>
                </a:lnTo>
                <a:lnTo>
                  <a:pt x="64379" y="53489"/>
                </a:lnTo>
                <a:lnTo>
                  <a:pt x="64379" y="53489"/>
                </a:lnTo>
                <a:lnTo>
                  <a:pt x="69698" y="44310"/>
                </a:lnTo>
                <a:close/>
                <a:moveTo>
                  <a:pt x="81309" y="44310"/>
                </a:moveTo>
                <a:lnTo>
                  <a:pt x="81309" y="50419"/>
                </a:lnTo>
                <a:lnTo>
                  <a:pt x="75990" y="53489"/>
                </a:lnTo>
                <a:lnTo>
                  <a:pt x="75990" y="53489"/>
                </a:lnTo>
                <a:lnTo>
                  <a:pt x="81309" y="44310"/>
                </a:lnTo>
                <a:close/>
                <a:moveTo>
                  <a:pt x="92951" y="44310"/>
                </a:moveTo>
                <a:lnTo>
                  <a:pt x="92951" y="50419"/>
                </a:lnTo>
                <a:lnTo>
                  <a:pt x="87632" y="53489"/>
                </a:lnTo>
                <a:lnTo>
                  <a:pt x="87632" y="53489"/>
                </a:lnTo>
                <a:lnTo>
                  <a:pt x="92951" y="44310"/>
                </a:lnTo>
                <a:close/>
                <a:moveTo>
                  <a:pt x="104562" y="44310"/>
                </a:moveTo>
                <a:lnTo>
                  <a:pt x="104562" y="50419"/>
                </a:lnTo>
                <a:lnTo>
                  <a:pt x="99243" y="53489"/>
                </a:lnTo>
                <a:lnTo>
                  <a:pt x="99243" y="53489"/>
                </a:lnTo>
                <a:lnTo>
                  <a:pt x="104562" y="44310"/>
                </a:lnTo>
                <a:close/>
                <a:moveTo>
                  <a:pt x="116143" y="44310"/>
                </a:moveTo>
                <a:lnTo>
                  <a:pt x="116143" y="50419"/>
                </a:lnTo>
                <a:lnTo>
                  <a:pt x="110824" y="53489"/>
                </a:lnTo>
                <a:lnTo>
                  <a:pt x="110824" y="53489"/>
                </a:lnTo>
                <a:lnTo>
                  <a:pt x="116143" y="44310"/>
                </a:lnTo>
                <a:close/>
                <a:moveTo>
                  <a:pt x="127784" y="44310"/>
                </a:moveTo>
                <a:lnTo>
                  <a:pt x="127784" y="50419"/>
                </a:lnTo>
                <a:lnTo>
                  <a:pt x="122465" y="53489"/>
                </a:lnTo>
                <a:lnTo>
                  <a:pt x="122465" y="53489"/>
                </a:lnTo>
                <a:lnTo>
                  <a:pt x="127784" y="44310"/>
                </a:lnTo>
                <a:close/>
                <a:moveTo>
                  <a:pt x="139396" y="44310"/>
                </a:moveTo>
                <a:lnTo>
                  <a:pt x="139396" y="50419"/>
                </a:lnTo>
                <a:lnTo>
                  <a:pt x="134076" y="53489"/>
                </a:lnTo>
                <a:lnTo>
                  <a:pt x="134076" y="53489"/>
                </a:lnTo>
                <a:lnTo>
                  <a:pt x="139396" y="44310"/>
                </a:lnTo>
                <a:close/>
                <a:moveTo>
                  <a:pt x="151037" y="44310"/>
                </a:moveTo>
                <a:lnTo>
                  <a:pt x="151037" y="50419"/>
                </a:lnTo>
                <a:lnTo>
                  <a:pt x="145718" y="53489"/>
                </a:lnTo>
                <a:lnTo>
                  <a:pt x="145718" y="53489"/>
                </a:lnTo>
                <a:lnTo>
                  <a:pt x="151037" y="44310"/>
                </a:lnTo>
                <a:close/>
                <a:moveTo>
                  <a:pt x="162648" y="44310"/>
                </a:moveTo>
                <a:lnTo>
                  <a:pt x="162648" y="50419"/>
                </a:lnTo>
                <a:lnTo>
                  <a:pt x="157329" y="53489"/>
                </a:lnTo>
                <a:lnTo>
                  <a:pt x="157329" y="53489"/>
                </a:lnTo>
                <a:lnTo>
                  <a:pt x="162648" y="44310"/>
                </a:lnTo>
                <a:close/>
                <a:moveTo>
                  <a:pt x="174290" y="44310"/>
                </a:moveTo>
                <a:lnTo>
                  <a:pt x="174290" y="50419"/>
                </a:lnTo>
                <a:lnTo>
                  <a:pt x="168971" y="53489"/>
                </a:lnTo>
                <a:lnTo>
                  <a:pt x="168971" y="53489"/>
                </a:lnTo>
                <a:lnTo>
                  <a:pt x="174290" y="44310"/>
                </a:lnTo>
                <a:close/>
                <a:moveTo>
                  <a:pt x="185871" y="44310"/>
                </a:moveTo>
                <a:lnTo>
                  <a:pt x="185871" y="50419"/>
                </a:lnTo>
                <a:lnTo>
                  <a:pt x="180551" y="53489"/>
                </a:lnTo>
                <a:lnTo>
                  <a:pt x="180551" y="53489"/>
                </a:lnTo>
                <a:lnTo>
                  <a:pt x="185871" y="44310"/>
                </a:lnTo>
                <a:close/>
                <a:moveTo>
                  <a:pt x="197512" y="44310"/>
                </a:moveTo>
                <a:lnTo>
                  <a:pt x="197512" y="50419"/>
                </a:lnTo>
                <a:lnTo>
                  <a:pt x="192193" y="53489"/>
                </a:lnTo>
                <a:lnTo>
                  <a:pt x="192193" y="53489"/>
                </a:lnTo>
                <a:lnTo>
                  <a:pt x="197512" y="44310"/>
                </a:lnTo>
                <a:close/>
                <a:moveTo>
                  <a:pt x="209123" y="44310"/>
                </a:moveTo>
                <a:lnTo>
                  <a:pt x="209123" y="50419"/>
                </a:lnTo>
                <a:lnTo>
                  <a:pt x="203804" y="53489"/>
                </a:lnTo>
                <a:lnTo>
                  <a:pt x="203804" y="53489"/>
                </a:lnTo>
                <a:lnTo>
                  <a:pt x="209123" y="44310"/>
                </a:lnTo>
                <a:close/>
                <a:moveTo>
                  <a:pt x="220765" y="44310"/>
                </a:moveTo>
                <a:lnTo>
                  <a:pt x="220765" y="50419"/>
                </a:lnTo>
                <a:lnTo>
                  <a:pt x="215446" y="53489"/>
                </a:lnTo>
                <a:lnTo>
                  <a:pt x="215446" y="53489"/>
                </a:lnTo>
                <a:lnTo>
                  <a:pt x="220765" y="44310"/>
                </a:lnTo>
                <a:close/>
                <a:moveTo>
                  <a:pt x="243957" y="44310"/>
                </a:moveTo>
                <a:lnTo>
                  <a:pt x="243957" y="50419"/>
                </a:lnTo>
                <a:lnTo>
                  <a:pt x="238638" y="53489"/>
                </a:lnTo>
                <a:lnTo>
                  <a:pt x="238638" y="53489"/>
                </a:lnTo>
                <a:lnTo>
                  <a:pt x="243957" y="44310"/>
                </a:lnTo>
                <a:close/>
                <a:moveTo>
                  <a:pt x="255598" y="44310"/>
                </a:moveTo>
                <a:lnTo>
                  <a:pt x="255598" y="50419"/>
                </a:lnTo>
                <a:lnTo>
                  <a:pt x="250279" y="53489"/>
                </a:lnTo>
                <a:lnTo>
                  <a:pt x="250279" y="53489"/>
                </a:lnTo>
                <a:lnTo>
                  <a:pt x="255598" y="44310"/>
                </a:lnTo>
                <a:close/>
                <a:moveTo>
                  <a:pt x="34834" y="44249"/>
                </a:moveTo>
                <a:lnTo>
                  <a:pt x="34834" y="50419"/>
                </a:lnTo>
                <a:lnTo>
                  <a:pt x="29515" y="53489"/>
                </a:lnTo>
                <a:lnTo>
                  <a:pt x="29515" y="53489"/>
                </a:lnTo>
                <a:lnTo>
                  <a:pt x="34834" y="44249"/>
                </a:lnTo>
                <a:close/>
                <a:moveTo>
                  <a:pt x="46446" y="44249"/>
                </a:moveTo>
                <a:lnTo>
                  <a:pt x="46446" y="50419"/>
                </a:lnTo>
                <a:lnTo>
                  <a:pt x="41126" y="53489"/>
                </a:lnTo>
                <a:lnTo>
                  <a:pt x="41126" y="53489"/>
                </a:lnTo>
                <a:lnTo>
                  <a:pt x="46446" y="44249"/>
                </a:lnTo>
                <a:close/>
                <a:moveTo>
                  <a:pt x="232376" y="44310"/>
                </a:moveTo>
                <a:lnTo>
                  <a:pt x="232376" y="50419"/>
                </a:lnTo>
                <a:lnTo>
                  <a:pt x="227057" y="53489"/>
                </a:lnTo>
                <a:lnTo>
                  <a:pt x="232376" y="44310"/>
                </a:lnTo>
                <a:close/>
                <a:moveTo>
                  <a:pt x="267210" y="44310"/>
                </a:moveTo>
                <a:lnTo>
                  <a:pt x="267210" y="50419"/>
                </a:lnTo>
                <a:lnTo>
                  <a:pt x="261890" y="53489"/>
                </a:lnTo>
                <a:lnTo>
                  <a:pt x="267210" y="44310"/>
                </a:lnTo>
                <a:close/>
                <a:moveTo>
                  <a:pt x="278851" y="44310"/>
                </a:moveTo>
                <a:lnTo>
                  <a:pt x="278851" y="50419"/>
                </a:lnTo>
                <a:lnTo>
                  <a:pt x="273532" y="53489"/>
                </a:lnTo>
                <a:lnTo>
                  <a:pt x="278851" y="44310"/>
                </a:lnTo>
                <a:close/>
                <a:moveTo>
                  <a:pt x="11582" y="44249"/>
                </a:moveTo>
                <a:lnTo>
                  <a:pt x="11582" y="50419"/>
                </a:lnTo>
                <a:lnTo>
                  <a:pt x="6262" y="53489"/>
                </a:lnTo>
                <a:lnTo>
                  <a:pt x="11582" y="44249"/>
                </a:lnTo>
                <a:close/>
                <a:moveTo>
                  <a:pt x="23223" y="44310"/>
                </a:moveTo>
                <a:lnTo>
                  <a:pt x="23223" y="50419"/>
                </a:lnTo>
                <a:lnTo>
                  <a:pt x="17904" y="53489"/>
                </a:lnTo>
                <a:lnTo>
                  <a:pt x="23223" y="44310"/>
                </a:lnTo>
                <a:close/>
                <a:moveTo>
                  <a:pt x="69850" y="50601"/>
                </a:moveTo>
                <a:lnTo>
                  <a:pt x="75169" y="53671"/>
                </a:lnTo>
                <a:lnTo>
                  <a:pt x="64531" y="53671"/>
                </a:lnTo>
                <a:lnTo>
                  <a:pt x="69850" y="50601"/>
                </a:lnTo>
                <a:close/>
                <a:moveTo>
                  <a:pt x="81431" y="50601"/>
                </a:moveTo>
                <a:lnTo>
                  <a:pt x="86750" y="53671"/>
                </a:lnTo>
                <a:lnTo>
                  <a:pt x="76112" y="53671"/>
                </a:lnTo>
                <a:lnTo>
                  <a:pt x="81431" y="50601"/>
                </a:lnTo>
                <a:close/>
                <a:moveTo>
                  <a:pt x="93042" y="50601"/>
                </a:moveTo>
                <a:lnTo>
                  <a:pt x="98361" y="53671"/>
                </a:lnTo>
                <a:lnTo>
                  <a:pt x="87723" y="53671"/>
                </a:lnTo>
                <a:lnTo>
                  <a:pt x="93042" y="50601"/>
                </a:lnTo>
                <a:close/>
                <a:moveTo>
                  <a:pt x="104684" y="50601"/>
                </a:moveTo>
                <a:lnTo>
                  <a:pt x="110003" y="53671"/>
                </a:lnTo>
                <a:lnTo>
                  <a:pt x="99364" y="53671"/>
                </a:lnTo>
                <a:lnTo>
                  <a:pt x="104684" y="50601"/>
                </a:lnTo>
                <a:close/>
                <a:moveTo>
                  <a:pt x="116295" y="50601"/>
                </a:moveTo>
                <a:lnTo>
                  <a:pt x="121614" y="53671"/>
                </a:lnTo>
                <a:lnTo>
                  <a:pt x="110976" y="53671"/>
                </a:lnTo>
                <a:lnTo>
                  <a:pt x="116295" y="50601"/>
                </a:lnTo>
                <a:close/>
                <a:moveTo>
                  <a:pt x="127936" y="50601"/>
                </a:moveTo>
                <a:lnTo>
                  <a:pt x="133256" y="53671"/>
                </a:lnTo>
                <a:lnTo>
                  <a:pt x="122617" y="53671"/>
                </a:lnTo>
                <a:lnTo>
                  <a:pt x="127936" y="50601"/>
                </a:lnTo>
                <a:close/>
                <a:moveTo>
                  <a:pt x="139548" y="50601"/>
                </a:moveTo>
                <a:lnTo>
                  <a:pt x="144867" y="53671"/>
                </a:lnTo>
                <a:lnTo>
                  <a:pt x="134228" y="53671"/>
                </a:lnTo>
                <a:lnTo>
                  <a:pt x="139548" y="50601"/>
                </a:lnTo>
                <a:close/>
                <a:moveTo>
                  <a:pt x="151159" y="50601"/>
                </a:moveTo>
                <a:lnTo>
                  <a:pt x="156478" y="53671"/>
                </a:lnTo>
                <a:lnTo>
                  <a:pt x="145840" y="53671"/>
                </a:lnTo>
                <a:lnTo>
                  <a:pt x="151159" y="50601"/>
                </a:lnTo>
                <a:close/>
                <a:moveTo>
                  <a:pt x="162770" y="50601"/>
                </a:moveTo>
                <a:lnTo>
                  <a:pt x="168089" y="53671"/>
                </a:lnTo>
                <a:lnTo>
                  <a:pt x="157451" y="53671"/>
                </a:lnTo>
                <a:lnTo>
                  <a:pt x="162770" y="50601"/>
                </a:lnTo>
                <a:close/>
                <a:moveTo>
                  <a:pt x="174411" y="50601"/>
                </a:moveTo>
                <a:lnTo>
                  <a:pt x="179731" y="53671"/>
                </a:lnTo>
                <a:lnTo>
                  <a:pt x="169092" y="53671"/>
                </a:lnTo>
                <a:lnTo>
                  <a:pt x="174411" y="50601"/>
                </a:lnTo>
                <a:close/>
                <a:moveTo>
                  <a:pt x="186023" y="50601"/>
                </a:moveTo>
                <a:lnTo>
                  <a:pt x="191342" y="53671"/>
                </a:lnTo>
                <a:lnTo>
                  <a:pt x="180703" y="53671"/>
                </a:lnTo>
                <a:lnTo>
                  <a:pt x="186023" y="50601"/>
                </a:lnTo>
                <a:close/>
                <a:moveTo>
                  <a:pt x="197634" y="50601"/>
                </a:moveTo>
                <a:lnTo>
                  <a:pt x="202953" y="53671"/>
                </a:lnTo>
                <a:lnTo>
                  <a:pt x="192345" y="53671"/>
                </a:lnTo>
                <a:lnTo>
                  <a:pt x="197634" y="50601"/>
                </a:lnTo>
                <a:close/>
                <a:moveTo>
                  <a:pt x="209275" y="50601"/>
                </a:moveTo>
                <a:lnTo>
                  <a:pt x="214595" y="53671"/>
                </a:lnTo>
                <a:lnTo>
                  <a:pt x="203956" y="53671"/>
                </a:lnTo>
                <a:lnTo>
                  <a:pt x="209275" y="50601"/>
                </a:lnTo>
                <a:close/>
                <a:moveTo>
                  <a:pt x="220856" y="50601"/>
                </a:moveTo>
                <a:lnTo>
                  <a:pt x="226175" y="53671"/>
                </a:lnTo>
                <a:lnTo>
                  <a:pt x="215537" y="53671"/>
                </a:lnTo>
                <a:lnTo>
                  <a:pt x="220856" y="50601"/>
                </a:lnTo>
                <a:close/>
                <a:moveTo>
                  <a:pt x="232498" y="50601"/>
                </a:moveTo>
                <a:lnTo>
                  <a:pt x="237817" y="53671"/>
                </a:lnTo>
                <a:lnTo>
                  <a:pt x="227178" y="53671"/>
                </a:lnTo>
                <a:lnTo>
                  <a:pt x="232498" y="50601"/>
                </a:lnTo>
                <a:close/>
                <a:moveTo>
                  <a:pt x="244109" y="50601"/>
                </a:moveTo>
                <a:lnTo>
                  <a:pt x="249428" y="53671"/>
                </a:lnTo>
                <a:lnTo>
                  <a:pt x="238790" y="53671"/>
                </a:lnTo>
                <a:lnTo>
                  <a:pt x="244109" y="50601"/>
                </a:lnTo>
                <a:close/>
                <a:moveTo>
                  <a:pt x="255750" y="50601"/>
                </a:moveTo>
                <a:lnTo>
                  <a:pt x="261070" y="53671"/>
                </a:lnTo>
                <a:lnTo>
                  <a:pt x="250431" y="53671"/>
                </a:lnTo>
                <a:lnTo>
                  <a:pt x="255750" y="50601"/>
                </a:lnTo>
                <a:close/>
                <a:moveTo>
                  <a:pt x="267362" y="50601"/>
                </a:moveTo>
                <a:lnTo>
                  <a:pt x="272681" y="53671"/>
                </a:lnTo>
                <a:lnTo>
                  <a:pt x="262042" y="53671"/>
                </a:lnTo>
                <a:lnTo>
                  <a:pt x="267362" y="50601"/>
                </a:lnTo>
                <a:close/>
                <a:moveTo>
                  <a:pt x="279003" y="50601"/>
                </a:moveTo>
                <a:lnTo>
                  <a:pt x="284322" y="53671"/>
                </a:lnTo>
                <a:lnTo>
                  <a:pt x="273684" y="53671"/>
                </a:lnTo>
                <a:lnTo>
                  <a:pt x="279003" y="50601"/>
                </a:lnTo>
                <a:close/>
                <a:moveTo>
                  <a:pt x="11703" y="50632"/>
                </a:moveTo>
                <a:lnTo>
                  <a:pt x="17023" y="53732"/>
                </a:lnTo>
                <a:lnTo>
                  <a:pt x="6384" y="53732"/>
                </a:lnTo>
                <a:lnTo>
                  <a:pt x="11703" y="50632"/>
                </a:lnTo>
                <a:close/>
                <a:moveTo>
                  <a:pt x="23345" y="50632"/>
                </a:moveTo>
                <a:lnTo>
                  <a:pt x="28664" y="53732"/>
                </a:lnTo>
                <a:lnTo>
                  <a:pt x="18026" y="53732"/>
                </a:lnTo>
                <a:lnTo>
                  <a:pt x="23345" y="50632"/>
                </a:lnTo>
                <a:close/>
                <a:moveTo>
                  <a:pt x="34956" y="50632"/>
                </a:moveTo>
                <a:lnTo>
                  <a:pt x="40275" y="53732"/>
                </a:lnTo>
                <a:lnTo>
                  <a:pt x="29637" y="53732"/>
                </a:lnTo>
                <a:lnTo>
                  <a:pt x="34956" y="50632"/>
                </a:lnTo>
                <a:close/>
                <a:moveTo>
                  <a:pt x="46598" y="50632"/>
                </a:moveTo>
                <a:lnTo>
                  <a:pt x="51886" y="53732"/>
                </a:lnTo>
                <a:lnTo>
                  <a:pt x="41248" y="53732"/>
                </a:lnTo>
                <a:lnTo>
                  <a:pt x="46598" y="50632"/>
                </a:lnTo>
                <a:close/>
                <a:moveTo>
                  <a:pt x="58209" y="50632"/>
                </a:moveTo>
                <a:lnTo>
                  <a:pt x="63528" y="53732"/>
                </a:lnTo>
                <a:lnTo>
                  <a:pt x="52889" y="53732"/>
                </a:lnTo>
                <a:lnTo>
                  <a:pt x="58209" y="50632"/>
                </a:lnTo>
                <a:close/>
                <a:moveTo>
                  <a:pt x="17023" y="53945"/>
                </a:moveTo>
                <a:lnTo>
                  <a:pt x="11703" y="57015"/>
                </a:lnTo>
                <a:lnTo>
                  <a:pt x="6384" y="53945"/>
                </a:lnTo>
                <a:close/>
                <a:moveTo>
                  <a:pt x="28664" y="53945"/>
                </a:moveTo>
                <a:lnTo>
                  <a:pt x="23345" y="57015"/>
                </a:lnTo>
                <a:lnTo>
                  <a:pt x="18026" y="53945"/>
                </a:lnTo>
                <a:close/>
                <a:moveTo>
                  <a:pt x="40275" y="53945"/>
                </a:moveTo>
                <a:lnTo>
                  <a:pt x="34956" y="57015"/>
                </a:lnTo>
                <a:lnTo>
                  <a:pt x="29637" y="53945"/>
                </a:lnTo>
                <a:close/>
                <a:moveTo>
                  <a:pt x="51886" y="53945"/>
                </a:moveTo>
                <a:lnTo>
                  <a:pt x="46567" y="57015"/>
                </a:lnTo>
                <a:lnTo>
                  <a:pt x="41248" y="53945"/>
                </a:lnTo>
                <a:close/>
                <a:moveTo>
                  <a:pt x="63528" y="53945"/>
                </a:moveTo>
                <a:lnTo>
                  <a:pt x="58209" y="57015"/>
                </a:lnTo>
                <a:lnTo>
                  <a:pt x="52889" y="53945"/>
                </a:lnTo>
                <a:close/>
                <a:moveTo>
                  <a:pt x="75169" y="53945"/>
                </a:moveTo>
                <a:lnTo>
                  <a:pt x="69850" y="57015"/>
                </a:lnTo>
                <a:lnTo>
                  <a:pt x="64531" y="53945"/>
                </a:lnTo>
                <a:close/>
                <a:moveTo>
                  <a:pt x="86750" y="53945"/>
                </a:moveTo>
                <a:lnTo>
                  <a:pt x="81431" y="57015"/>
                </a:lnTo>
                <a:lnTo>
                  <a:pt x="76112" y="53945"/>
                </a:lnTo>
                <a:close/>
                <a:moveTo>
                  <a:pt x="98361" y="53945"/>
                </a:moveTo>
                <a:lnTo>
                  <a:pt x="93042" y="57015"/>
                </a:lnTo>
                <a:lnTo>
                  <a:pt x="87723" y="53945"/>
                </a:lnTo>
                <a:close/>
                <a:moveTo>
                  <a:pt x="110003" y="53945"/>
                </a:moveTo>
                <a:lnTo>
                  <a:pt x="104684" y="57015"/>
                </a:lnTo>
                <a:lnTo>
                  <a:pt x="99364" y="53945"/>
                </a:lnTo>
                <a:close/>
                <a:moveTo>
                  <a:pt x="121614" y="53945"/>
                </a:moveTo>
                <a:lnTo>
                  <a:pt x="116295" y="57015"/>
                </a:lnTo>
                <a:lnTo>
                  <a:pt x="110976" y="53945"/>
                </a:lnTo>
                <a:close/>
                <a:moveTo>
                  <a:pt x="133256" y="53945"/>
                </a:moveTo>
                <a:lnTo>
                  <a:pt x="127936" y="57015"/>
                </a:lnTo>
                <a:lnTo>
                  <a:pt x="122617" y="53945"/>
                </a:lnTo>
                <a:close/>
                <a:moveTo>
                  <a:pt x="144867" y="53945"/>
                </a:moveTo>
                <a:lnTo>
                  <a:pt x="139548" y="57015"/>
                </a:lnTo>
                <a:lnTo>
                  <a:pt x="134228" y="53945"/>
                </a:lnTo>
                <a:close/>
                <a:moveTo>
                  <a:pt x="156478" y="53945"/>
                </a:moveTo>
                <a:lnTo>
                  <a:pt x="151159" y="57015"/>
                </a:lnTo>
                <a:lnTo>
                  <a:pt x="145840" y="53945"/>
                </a:lnTo>
                <a:close/>
                <a:moveTo>
                  <a:pt x="168089" y="53945"/>
                </a:moveTo>
                <a:lnTo>
                  <a:pt x="162770" y="57015"/>
                </a:lnTo>
                <a:lnTo>
                  <a:pt x="157451" y="53945"/>
                </a:lnTo>
                <a:close/>
                <a:moveTo>
                  <a:pt x="179731" y="53945"/>
                </a:moveTo>
                <a:lnTo>
                  <a:pt x="174411" y="57015"/>
                </a:lnTo>
                <a:lnTo>
                  <a:pt x="169092" y="53945"/>
                </a:lnTo>
                <a:close/>
                <a:moveTo>
                  <a:pt x="191342" y="53945"/>
                </a:moveTo>
                <a:lnTo>
                  <a:pt x="186023" y="57015"/>
                </a:lnTo>
                <a:lnTo>
                  <a:pt x="180703" y="53945"/>
                </a:lnTo>
                <a:close/>
                <a:moveTo>
                  <a:pt x="202953" y="53945"/>
                </a:moveTo>
                <a:lnTo>
                  <a:pt x="197634" y="57015"/>
                </a:lnTo>
                <a:lnTo>
                  <a:pt x="192315" y="53945"/>
                </a:lnTo>
                <a:close/>
                <a:moveTo>
                  <a:pt x="214564" y="53945"/>
                </a:moveTo>
                <a:lnTo>
                  <a:pt x="209245" y="57015"/>
                </a:lnTo>
                <a:lnTo>
                  <a:pt x="203926" y="53945"/>
                </a:lnTo>
                <a:close/>
                <a:moveTo>
                  <a:pt x="226175" y="53945"/>
                </a:moveTo>
                <a:lnTo>
                  <a:pt x="220856" y="57015"/>
                </a:lnTo>
                <a:lnTo>
                  <a:pt x="215537" y="53945"/>
                </a:lnTo>
                <a:close/>
                <a:moveTo>
                  <a:pt x="237817" y="53945"/>
                </a:moveTo>
                <a:lnTo>
                  <a:pt x="232498" y="57015"/>
                </a:lnTo>
                <a:lnTo>
                  <a:pt x="227178" y="53945"/>
                </a:lnTo>
                <a:close/>
                <a:moveTo>
                  <a:pt x="249428" y="53945"/>
                </a:moveTo>
                <a:lnTo>
                  <a:pt x="244109" y="57015"/>
                </a:lnTo>
                <a:lnTo>
                  <a:pt x="238790" y="53945"/>
                </a:lnTo>
                <a:close/>
                <a:moveTo>
                  <a:pt x="261070" y="53945"/>
                </a:moveTo>
                <a:lnTo>
                  <a:pt x="255750" y="57015"/>
                </a:lnTo>
                <a:lnTo>
                  <a:pt x="250431" y="53945"/>
                </a:lnTo>
                <a:close/>
                <a:moveTo>
                  <a:pt x="272681" y="53945"/>
                </a:moveTo>
                <a:lnTo>
                  <a:pt x="267362" y="57015"/>
                </a:lnTo>
                <a:lnTo>
                  <a:pt x="262042" y="53945"/>
                </a:lnTo>
                <a:close/>
                <a:moveTo>
                  <a:pt x="284292" y="53945"/>
                </a:moveTo>
                <a:lnTo>
                  <a:pt x="278973" y="57015"/>
                </a:lnTo>
                <a:lnTo>
                  <a:pt x="273653" y="53945"/>
                </a:lnTo>
                <a:close/>
                <a:moveTo>
                  <a:pt x="17174" y="54188"/>
                </a:moveTo>
                <a:lnTo>
                  <a:pt x="11855" y="63368"/>
                </a:lnTo>
                <a:lnTo>
                  <a:pt x="11855" y="57258"/>
                </a:lnTo>
                <a:lnTo>
                  <a:pt x="17174" y="54188"/>
                </a:lnTo>
                <a:close/>
                <a:moveTo>
                  <a:pt x="28816" y="54188"/>
                </a:moveTo>
                <a:lnTo>
                  <a:pt x="23497" y="63368"/>
                </a:lnTo>
                <a:lnTo>
                  <a:pt x="23497" y="57258"/>
                </a:lnTo>
                <a:lnTo>
                  <a:pt x="28816" y="54188"/>
                </a:lnTo>
                <a:close/>
                <a:moveTo>
                  <a:pt x="52008" y="54188"/>
                </a:moveTo>
                <a:lnTo>
                  <a:pt x="46689" y="63368"/>
                </a:lnTo>
                <a:lnTo>
                  <a:pt x="46689" y="57258"/>
                </a:lnTo>
                <a:lnTo>
                  <a:pt x="52008" y="54188"/>
                </a:lnTo>
                <a:close/>
                <a:moveTo>
                  <a:pt x="63650" y="54188"/>
                </a:moveTo>
                <a:lnTo>
                  <a:pt x="58330" y="63368"/>
                </a:lnTo>
                <a:lnTo>
                  <a:pt x="58330" y="57258"/>
                </a:lnTo>
                <a:lnTo>
                  <a:pt x="63650" y="54188"/>
                </a:lnTo>
                <a:close/>
                <a:moveTo>
                  <a:pt x="226327" y="54188"/>
                </a:moveTo>
                <a:lnTo>
                  <a:pt x="221008" y="63368"/>
                </a:lnTo>
                <a:lnTo>
                  <a:pt x="221008" y="57258"/>
                </a:lnTo>
                <a:lnTo>
                  <a:pt x="226327" y="54188"/>
                </a:lnTo>
                <a:close/>
                <a:moveTo>
                  <a:pt x="237969" y="54188"/>
                </a:moveTo>
                <a:lnTo>
                  <a:pt x="232650" y="63368"/>
                </a:lnTo>
                <a:lnTo>
                  <a:pt x="232650" y="57258"/>
                </a:lnTo>
                <a:lnTo>
                  <a:pt x="237969" y="54188"/>
                </a:lnTo>
                <a:close/>
                <a:moveTo>
                  <a:pt x="249550" y="54188"/>
                </a:moveTo>
                <a:lnTo>
                  <a:pt x="244230" y="63368"/>
                </a:lnTo>
                <a:lnTo>
                  <a:pt x="244230" y="57258"/>
                </a:lnTo>
                <a:lnTo>
                  <a:pt x="249550" y="54188"/>
                </a:lnTo>
                <a:close/>
                <a:moveTo>
                  <a:pt x="261191" y="54188"/>
                </a:moveTo>
                <a:lnTo>
                  <a:pt x="255872" y="63368"/>
                </a:lnTo>
                <a:lnTo>
                  <a:pt x="255872" y="57258"/>
                </a:lnTo>
                <a:lnTo>
                  <a:pt x="261191" y="54188"/>
                </a:lnTo>
                <a:close/>
                <a:moveTo>
                  <a:pt x="272802" y="54188"/>
                </a:moveTo>
                <a:lnTo>
                  <a:pt x="267483" y="63368"/>
                </a:lnTo>
                <a:lnTo>
                  <a:pt x="267483" y="57258"/>
                </a:lnTo>
                <a:lnTo>
                  <a:pt x="272802" y="54188"/>
                </a:lnTo>
                <a:close/>
                <a:moveTo>
                  <a:pt x="284444" y="54188"/>
                </a:moveTo>
                <a:lnTo>
                  <a:pt x="279125" y="63368"/>
                </a:lnTo>
                <a:lnTo>
                  <a:pt x="279125" y="57258"/>
                </a:lnTo>
                <a:lnTo>
                  <a:pt x="284444" y="54188"/>
                </a:lnTo>
                <a:close/>
                <a:moveTo>
                  <a:pt x="6262" y="54218"/>
                </a:moveTo>
                <a:lnTo>
                  <a:pt x="11582" y="57258"/>
                </a:lnTo>
                <a:lnTo>
                  <a:pt x="11582" y="63398"/>
                </a:lnTo>
                <a:lnTo>
                  <a:pt x="6262" y="54218"/>
                </a:lnTo>
                <a:close/>
                <a:moveTo>
                  <a:pt x="17904" y="54218"/>
                </a:moveTo>
                <a:lnTo>
                  <a:pt x="23223" y="57258"/>
                </a:lnTo>
                <a:lnTo>
                  <a:pt x="23223" y="63398"/>
                </a:lnTo>
                <a:lnTo>
                  <a:pt x="17904" y="54218"/>
                </a:lnTo>
                <a:close/>
                <a:moveTo>
                  <a:pt x="29515" y="54218"/>
                </a:moveTo>
                <a:lnTo>
                  <a:pt x="34834" y="57258"/>
                </a:lnTo>
                <a:lnTo>
                  <a:pt x="34834" y="63398"/>
                </a:lnTo>
                <a:lnTo>
                  <a:pt x="29515" y="54218"/>
                </a:lnTo>
                <a:close/>
                <a:moveTo>
                  <a:pt x="40427" y="54188"/>
                </a:moveTo>
                <a:lnTo>
                  <a:pt x="35108" y="63398"/>
                </a:lnTo>
                <a:lnTo>
                  <a:pt x="35108" y="57258"/>
                </a:lnTo>
                <a:lnTo>
                  <a:pt x="40427" y="54188"/>
                </a:lnTo>
                <a:close/>
                <a:moveTo>
                  <a:pt x="41126" y="54218"/>
                </a:moveTo>
                <a:lnTo>
                  <a:pt x="46446" y="57258"/>
                </a:lnTo>
                <a:lnTo>
                  <a:pt x="46446" y="63398"/>
                </a:lnTo>
                <a:lnTo>
                  <a:pt x="41126" y="54218"/>
                </a:lnTo>
                <a:close/>
                <a:moveTo>
                  <a:pt x="52737" y="54218"/>
                </a:moveTo>
                <a:lnTo>
                  <a:pt x="58057" y="57258"/>
                </a:lnTo>
                <a:lnTo>
                  <a:pt x="58057" y="63398"/>
                </a:lnTo>
                <a:lnTo>
                  <a:pt x="52737" y="54218"/>
                </a:lnTo>
                <a:close/>
                <a:moveTo>
                  <a:pt x="64379" y="54218"/>
                </a:moveTo>
                <a:lnTo>
                  <a:pt x="69698" y="57258"/>
                </a:lnTo>
                <a:lnTo>
                  <a:pt x="69698" y="63398"/>
                </a:lnTo>
                <a:lnTo>
                  <a:pt x="64379" y="54218"/>
                </a:lnTo>
                <a:close/>
                <a:moveTo>
                  <a:pt x="75261" y="54188"/>
                </a:moveTo>
                <a:lnTo>
                  <a:pt x="69941" y="63398"/>
                </a:lnTo>
                <a:lnTo>
                  <a:pt x="69941" y="57258"/>
                </a:lnTo>
                <a:lnTo>
                  <a:pt x="75261" y="54188"/>
                </a:lnTo>
                <a:close/>
                <a:moveTo>
                  <a:pt x="75990" y="54218"/>
                </a:moveTo>
                <a:lnTo>
                  <a:pt x="81309" y="57258"/>
                </a:lnTo>
                <a:lnTo>
                  <a:pt x="81309" y="63398"/>
                </a:lnTo>
                <a:lnTo>
                  <a:pt x="75990" y="54218"/>
                </a:lnTo>
                <a:close/>
                <a:moveTo>
                  <a:pt x="86902" y="54188"/>
                </a:moveTo>
                <a:lnTo>
                  <a:pt x="81583" y="63398"/>
                </a:lnTo>
                <a:lnTo>
                  <a:pt x="81583" y="57258"/>
                </a:lnTo>
                <a:lnTo>
                  <a:pt x="86902" y="54188"/>
                </a:lnTo>
                <a:close/>
                <a:moveTo>
                  <a:pt x="87632" y="54218"/>
                </a:moveTo>
                <a:lnTo>
                  <a:pt x="92951" y="57258"/>
                </a:lnTo>
                <a:lnTo>
                  <a:pt x="92951" y="63398"/>
                </a:lnTo>
                <a:lnTo>
                  <a:pt x="87632" y="54218"/>
                </a:lnTo>
                <a:close/>
                <a:moveTo>
                  <a:pt x="98513" y="54188"/>
                </a:moveTo>
                <a:lnTo>
                  <a:pt x="93194" y="63398"/>
                </a:lnTo>
                <a:lnTo>
                  <a:pt x="93194" y="57258"/>
                </a:lnTo>
                <a:lnTo>
                  <a:pt x="98513" y="54188"/>
                </a:lnTo>
                <a:close/>
                <a:moveTo>
                  <a:pt x="99243" y="54218"/>
                </a:moveTo>
                <a:lnTo>
                  <a:pt x="104562" y="57258"/>
                </a:lnTo>
                <a:lnTo>
                  <a:pt x="104562" y="63398"/>
                </a:lnTo>
                <a:lnTo>
                  <a:pt x="99243" y="54218"/>
                </a:lnTo>
                <a:close/>
                <a:moveTo>
                  <a:pt x="110155" y="54188"/>
                </a:moveTo>
                <a:lnTo>
                  <a:pt x="104836" y="63398"/>
                </a:lnTo>
                <a:lnTo>
                  <a:pt x="104836" y="57258"/>
                </a:lnTo>
                <a:lnTo>
                  <a:pt x="110155" y="54188"/>
                </a:lnTo>
                <a:close/>
                <a:moveTo>
                  <a:pt x="110824" y="54218"/>
                </a:moveTo>
                <a:lnTo>
                  <a:pt x="116143" y="57258"/>
                </a:lnTo>
                <a:lnTo>
                  <a:pt x="116143" y="63398"/>
                </a:lnTo>
                <a:lnTo>
                  <a:pt x="110824" y="54218"/>
                </a:lnTo>
                <a:close/>
                <a:moveTo>
                  <a:pt x="121736" y="54188"/>
                </a:moveTo>
                <a:lnTo>
                  <a:pt x="116416" y="63398"/>
                </a:lnTo>
                <a:lnTo>
                  <a:pt x="116416" y="57258"/>
                </a:lnTo>
                <a:lnTo>
                  <a:pt x="121736" y="54188"/>
                </a:lnTo>
                <a:close/>
                <a:moveTo>
                  <a:pt x="122465" y="54218"/>
                </a:moveTo>
                <a:lnTo>
                  <a:pt x="127784" y="57258"/>
                </a:lnTo>
                <a:lnTo>
                  <a:pt x="127784" y="63398"/>
                </a:lnTo>
                <a:lnTo>
                  <a:pt x="122465" y="54218"/>
                </a:lnTo>
                <a:close/>
                <a:moveTo>
                  <a:pt x="133377" y="54188"/>
                </a:moveTo>
                <a:lnTo>
                  <a:pt x="128058" y="63398"/>
                </a:lnTo>
                <a:lnTo>
                  <a:pt x="128058" y="57258"/>
                </a:lnTo>
                <a:lnTo>
                  <a:pt x="133377" y="54188"/>
                </a:lnTo>
                <a:close/>
                <a:moveTo>
                  <a:pt x="134076" y="54218"/>
                </a:moveTo>
                <a:lnTo>
                  <a:pt x="139396" y="57258"/>
                </a:lnTo>
                <a:lnTo>
                  <a:pt x="139396" y="63398"/>
                </a:lnTo>
                <a:lnTo>
                  <a:pt x="134076" y="54218"/>
                </a:lnTo>
                <a:close/>
                <a:moveTo>
                  <a:pt x="144988" y="54188"/>
                </a:moveTo>
                <a:lnTo>
                  <a:pt x="139669" y="63398"/>
                </a:lnTo>
                <a:lnTo>
                  <a:pt x="139669" y="57258"/>
                </a:lnTo>
                <a:lnTo>
                  <a:pt x="144988" y="54188"/>
                </a:lnTo>
                <a:close/>
                <a:moveTo>
                  <a:pt x="145718" y="54218"/>
                </a:moveTo>
                <a:lnTo>
                  <a:pt x="151037" y="57258"/>
                </a:lnTo>
                <a:lnTo>
                  <a:pt x="151037" y="63398"/>
                </a:lnTo>
                <a:lnTo>
                  <a:pt x="145718" y="54218"/>
                </a:lnTo>
                <a:close/>
                <a:moveTo>
                  <a:pt x="156630" y="54188"/>
                </a:moveTo>
                <a:lnTo>
                  <a:pt x="151311" y="63398"/>
                </a:lnTo>
                <a:lnTo>
                  <a:pt x="151311" y="57258"/>
                </a:lnTo>
                <a:lnTo>
                  <a:pt x="156630" y="54188"/>
                </a:lnTo>
                <a:close/>
                <a:moveTo>
                  <a:pt x="157329" y="54218"/>
                </a:moveTo>
                <a:lnTo>
                  <a:pt x="162648" y="57258"/>
                </a:lnTo>
                <a:lnTo>
                  <a:pt x="162648" y="63398"/>
                </a:lnTo>
                <a:lnTo>
                  <a:pt x="157329" y="54218"/>
                </a:lnTo>
                <a:close/>
                <a:moveTo>
                  <a:pt x="168241" y="54188"/>
                </a:moveTo>
                <a:lnTo>
                  <a:pt x="162922" y="63398"/>
                </a:lnTo>
                <a:lnTo>
                  <a:pt x="162922" y="57258"/>
                </a:lnTo>
                <a:lnTo>
                  <a:pt x="168241" y="54188"/>
                </a:lnTo>
                <a:close/>
                <a:moveTo>
                  <a:pt x="168971" y="54218"/>
                </a:moveTo>
                <a:lnTo>
                  <a:pt x="174290" y="57258"/>
                </a:lnTo>
                <a:lnTo>
                  <a:pt x="174290" y="63398"/>
                </a:lnTo>
                <a:lnTo>
                  <a:pt x="168971" y="54218"/>
                </a:lnTo>
                <a:close/>
                <a:moveTo>
                  <a:pt x="179822" y="54188"/>
                </a:moveTo>
                <a:lnTo>
                  <a:pt x="174503" y="63398"/>
                </a:lnTo>
                <a:lnTo>
                  <a:pt x="174503" y="57258"/>
                </a:lnTo>
                <a:lnTo>
                  <a:pt x="179822" y="54188"/>
                </a:lnTo>
                <a:close/>
                <a:moveTo>
                  <a:pt x="180551" y="54218"/>
                </a:moveTo>
                <a:lnTo>
                  <a:pt x="185871" y="57258"/>
                </a:lnTo>
                <a:lnTo>
                  <a:pt x="185871" y="63398"/>
                </a:lnTo>
                <a:lnTo>
                  <a:pt x="180551" y="54218"/>
                </a:lnTo>
                <a:close/>
                <a:moveTo>
                  <a:pt x="191463" y="54188"/>
                </a:moveTo>
                <a:lnTo>
                  <a:pt x="186144" y="63398"/>
                </a:lnTo>
                <a:lnTo>
                  <a:pt x="186144" y="57258"/>
                </a:lnTo>
                <a:lnTo>
                  <a:pt x="191463" y="54188"/>
                </a:lnTo>
                <a:close/>
                <a:moveTo>
                  <a:pt x="192193" y="54218"/>
                </a:moveTo>
                <a:lnTo>
                  <a:pt x="197512" y="57258"/>
                </a:lnTo>
                <a:lnTo>
                  <a:pt x="197512" y="63398"/>
                </a:lnTo>
                <a:lnTo>
                  <a:pt x="192193" y="54218"/>
                </a:lnTo>
                <a:close/>
                <a:moveTo>
                  <a:pt x="203075" y="54188"/>
                </a:moveTo>
                <a:lnTo>
                  <a:pt x="197755" y="63398"/>
                </a:lnTo>
                <a:lnTo>
                  <a:pt x="197755" y="57258"/>
                </a:lnTo>
                <a:lnTo>
                  <a:pt x="203075" y="54188"/>
                </a:lnTo>
                <a:close/>
                <a:moveTo>
                  <a:pt x="203804" y="54218"/>
                </a:moveTo>
                <a:lnTo>
                  <a:pt x="209123" y="57258"/>
                </a:lnTo>
                <a:lnTo>
                  <a:pt x="209123" y="63398"/>
                </a:lnTo>
                <a:lnTo>
                  <a:pt x="203804" y="54218"/>
                </a:lnTo>
                <a:close/>
                <a:moveTo>
                  <a:pt x="214716" y="54188"/>
                </a:moveTo>
                <a:lnTo>
                  <a:pt x="209397" y="63398"/>
                </a:lnTo>
                <a:lnTo>
                  <a:pt x="209397" y="57258"/>
                </a:lnTo>
                <a:lnTo>
                  <a:pt x="214716" y="54188"/>
                </a:lnTo>
                <a:close/>
                <a:moveTo>
                  <a:pt x="215446" y="54218"/>
                </a:moveTo>
                <a:lnTo>
                  <a:pt x="220765" y="57258"/>
                </a:lnTo>
                <a:lnTo>
                  <a:pt x="220765" y="63398"/>
                </a:lnTo>
                <a:lnTo>
                  <a:pt x="215446" y="54218"/>
                </a:lnTo>
                <a:close/>
                <a:moveTo>
                  <a:pt x="227057" y="54188"/>
                </a:moveTo>
                <a:lnTo>
                  <a:pt x="232376" y="57258"/>
                </a:lnTo>
                <a:lnTo>
                  <a:pt x="232376" y="63398"/>
                </a:lnTo>
                <a:lnTo>
                  <a:pt x="227057" y="54188"/>
                </a:lnTo>
                <a:close/>
                <a:moveTo>
                  <a:pt x="238668" y="54188"/>
                </a:moveTo>
                <a:lnTo>
                  <a:pt x="243987" y="57258"/>
                </a:lnTo>
                <a:lnTo>
                  <a:pt x="243987" y="63398"/>
                </a:lnTo>
                <a:lnTo>
                  <a:pt x="238668" y="54188"/>
                </a:lnTo>
                <a:close/>
                <a:moveTo>
                  <a:pt x="250279" y="54188"/>
                </a:moveTo>
                <a:lnTo>
                  <a:pt x="255598" y="57258"/>
                </a:lnTo>
                <a:lnTo>
                  <a:pt x="255598" y="63398"/>
                </a:lnTo>
                <a:lnTo>
                  <a:pt x="250279" y="54188"/>
                </a:lnTo>
                <a:close/>
                <a:moveTo>
                  <a:pt x="261890" y="54188"/>
                </a:moveTo>
                <a:lnTo>
                  <a:pt x="267210" y="57258"/>
                </a:lnTo>
                <a:lnTo>
                  <a:pt x="267210" y="63398"/>
                </a:lnTo>
                <a:lnTo>
                  <a:pt x="261890" y="54188"/>
                </a:lnTo>
                <a:close/>
                <a:moveTo>
                  <a:pt x="273532" y="54188"/>
                </a:moveTo>
                <a:lnTo>
                  <a:pt x="278851" y="57258"/>
                </a:lnTo>
                <a:lnTo>
                  <a:pt x="278851" y="63398"/>
                </a:lnTo>
                <a:lnTo>
                  <a:pt x="273532" y="54188"/>
                </a:lnTo>
                <a:close/>
                <a:moveTo>
                  <a:pt x="191676" y="54310"/>
                </a:moveTo>
                <a:lnTo>
                  <a:pt x="191676" y="60450"/>
                </a:lnTo>
                <a:lnTo>
                  <a:pt x="188849" y="62091"/>
                </a:lnTo>
                <a:lnTo>
                  <a:pt x="186357" y="63520"/>
                </a:lnTo>
                <a:lnTo>
                  <a:pt x="186357" y="63520"/>
                </a:lnTo>
                <a:lnTo>
                  <a:pt x="191676" y="54310"/>
                </a:lnTo>
                <a:close/>
                <a:moveTo>
                  <a:pt x="238182" y="54310"/>
                </a:moveTo>
                <a:lnTo>
                  <a:pt x="238182" y="60450"/>
                </a:lnTo>
                <a:lnTo>
                  <a:pt x="235355" y="62091"/>
                </a:lnTo>
                <a:lnTo>
                  <a:pt x="232862" y="63520"/>
                </a:lnTo>
                <a:lnTo>
                  <a:pt x="232862" y="63520"/>
                </a:lnTo>
                <a:lnTo>
                  <a:pt x="238182" y="54310"/>
                </a:lnTo>
                <a:close/>
                <a:moveTo>
                  <a:pt x="52525" y="54340"/>
                </a:moveTo>
                <a:lnTo>
                  <a:pt x="57844" y="63520"/>
                </a:lnTo>
                <a:lnTo>
                  <a:pt x="57844" y="63520"/>
                </a:lnTo>
                <a:lnTo>
                  <a:pt x="55351" y="62091"/>
                </a:lnTo>
                <a:lnTo>
                  <a:pt x="52525" y="60450"/>
                </a:lnTo>
                <a:lnTo>
                  <a:pt x="52525" y="54340"/>
                </a:lnTo>
                <a:close/>
                <a:moveTo>
                  <a:pt x="64136" y="54340"/>
                </a:moveTo>
                <a:lnTo>
                  <a:pt x="69455" y="63520"/>
                </a:lnTo>
                <a:lnTo>
                  <a:pt x="69455" y="63520"/>
                </a:lnTo>
                <a:lnTo>
                  <a:pt x="66993" y="62091"/>
                </a:lnTo>
                <a:lnTo>
                  <a:pt x="64136" y="60450"/>
                </a:lnTo>
                <a:lnTo>
                  <a:pt x="64136" y="54340"/>
                </a:lnTo>
                <a:close/>
                <a:moveTo>
                  <a:pt x="75777" y="54340"/>
                </a:moveTo>
                <a:lnTo>
                  <a:pt x="81097" y="63520"/>
                </a:lnTo>
                <a:lnTo>
                  <a:pt x="81097" y="63520"/>
                </a:lnTo>
                <a:lnTo>
                  <a:pt x="78604" y="62121"/>
                </a:lnTo>
                <a:lnTo>
                  <a:pt x="75777" y="60480"/>
                </a:lnTo>
                <a:lnTo>
                  <a:pt x="75777" y="54340"/>
                </a:lnTo>
                <a:close/>
                <a:moveTo>
                  <a:pt x="98757" y="54310"/>
                </a:moveTo>
                <a:lnTo>
                  <a:pt x="98757" y="60450"/>
                </a:lnTo>
                <a:lnTo>
                  <a:pt x="95899" y="62091"/>
                </a:lnTo>
                <a:lnTo>
                  <a:pt x="93437" y="63520"/>
                </a:lnTo>
                <a:lnTo>
                  <a:pt x="93437" y="63520"/>
                </a:lnTo>
                <a:lnTo>
                  <a:pt x="98757" y="54310"/>
                </a:lnTo>
                <a:close/>
                <a:moveTo>
                  <a:pt x="145232" y="54310"/>
                </a:moveTo>
                <a:lnTo>
                  <a:pt x="145232" y="60450"/>
                </a:lnTo>
                <a:lnTo>
                  <a:pt x="142374" y="62091"/>
                </a:lnTo>
                <a:lnTo>
                  <a:pt x="139912" y="63520"/>
                </a:lnTo>
                <a:lnTo>
                  <a:pt x="145232" y="54310"/>
                </a:lnTo>
                <a:close/>
                <a:moveTo>
                  <a:pt x="156843" y="54310"/>
                </a:moveTo>
                <a:lnTo>
                  <a:pt x="156843" y="60450"/>
                </a:lnTo>
                <a:lnTo>
                  <a:pt x="153986" y="62091"/>
                </a:lnTo>
                <a:lnTo>
                  <a:pt x="151523" y="63520"/>
                </a:lnTo>
                <a:lnTo>
                  <a:pt x="156843" y="54310"/>
                </a:lnTo>
                <a:close/>
                <a:moveTo>
                  <a:pt x="180065" y="54310"/>
                </a:moveTo>
                <a:lnTo>
                  <a:pt x="180065" y="60450"/>
                </a:lnTo>
                <a:lnTo>
                  <a:pt x="177208" y="62091"/>
                </a:lnTo>
                <a:lnTo>
                  <a:pt x="174746" y="63520"/>
                </a:lnTo>
                <a:lnTo>
                  <a:pt x="180065" y="54310"/>
                </a:lnTo>
                <a:close/>
                <a:moveTo>
                  <a:pt x="203318" y="54310"/>
                </a:moveTo>
                <a:lnTo>
                  <a:pt x="203318" y="60450"/>
                </a:lnTo>
                <a:lnTo>
                  <a:pt x="200461" y="62091"/>
                </a:lnTo>
                <a:lnTo>
                  <a:pt x="197999" y="63520"/>
                </a:lnTo>
                <a:lnTo>
                  <a:pt x="203318" y="54310"/>
                </a:lnTo>
                <a:close/>
                <a:moveTo>
                  <a:pt x="214929" y="54310"/>
                </a:moveTo>
                <a:lnTo>
                  <a:pt x="214929" y="60450"/>
                </a:lnTo>
                <a:lnTo>
                  <a:pt x="212072" y="62091"/>
                </a:lnTo>
                <a:lnTo>
                  <a:pt x="209610" y="63520"/>
                </a:lnTo>
                <a:lnTo>
                  <a:pt x="214929" y="54310"/>
                </a:lnTo>
                <a:close/>
                <a:moveTo>
                  <a:pt x="226570" y="54310"/>
                </a:moveTo>
                <a:lnTo>
                  <a:pt x="226570" y="60450"/>
                </a:lnTo>
                <a:lnTo>
                  <a:pt x="223713" y="62091"/>
                </a:lnTo>
                <a:lnTo>
                  <a:pt x="221251" y="63520"/>
                </a:lnTo>
                <a:lnTo>
                  <a:pt x="226570" y="54310"/>
                </a:lnTo>
                <a:close/>
                <a:moveTo>
                  <a:pt x="249793" y="54310"/>
                </a:moveTo>
                <a:lnTo>
                  <a:pt x="249793" y="60450"/>
                </a:lnTo>
                <a:lnTo>
                  <a:pt x="246936" y="62091"/>
                </a:lnTo>
                <a:lnTo>
                  <a:pt x="244474" y="63520"/>
                </a:lnTo>
                <a:lnTo>
                  <a:pt x="249793" y="54310"/>
                </a:lnTo>
                <a:close/>
                <a:moveTo>
                  <a:pt x="250036" y="54340"/>
                </a:moveTo>
                <a:lnTo>
                  <a:pt x="255355" y="63520"/>
                </a:lnTo>
                <a:lnTo>
                  <a:pt x="252893" y="62121"/>
                </a:lnTo>
                <a:lnTo>
                  <a:pt x="250036" y="60480"/>
                </a:lnTo>
                <a:lnTo>
                  <a:pt x="250036" y="54340"/>
                </a:lnTo>
                <a:close/>
                <a:moveTo>
                  <a:pt x="273289" y="54340"/>
                </a:moveTo>
                <a:lnTo>
                  <a:pt x="278608" y="63520"/>
                </a:lnTo>
                <a:lnTo>
                  <a:pt x="276146" y="62121"/>
                </a:lnTo>
                <a:lnTo>
                  <a:pt x="273289" y="60480"/>
                </a:lnTo>
                <a:lnTo>
                  <a:pt x="273289" y="54340"/>
                </a:lnTo>
                <a:close/>
                <a:moveTo>
                  <a:pt x="6050" y="54340"/>
                </a:moveTo>
                <a:lnTo>
                  <a:pt x="11369" y="63520"/>
                </a:lnTo>
                <a:lnTo>
                  <a:pt x="8907" y="62121"/>
                </a:lnTo>
                <a:lnTo>
                  <a:pt x="6050" y="60480"/>
                </a:lnTo>
                <a:lnTo>
                  <a:pt x="6050" y="54340"/>
                </a:lnTo>
                <a:close/>
                <a:moveTo>
                  <a:pt x="17661" y="54340"/>
                </a:moveTo>
                <a:lnTo>
                  <a:pt x="22980" y="63520"/>
                </a:lnTo>
                <a:lnTo>
                  <a:pt x="20518" y="62091"/>
                </a:lnTo>
                <a:lnTo>
                  <a:pt x="17661" y="60450"/>
                </a:lnTo>
                <a:lnTo>
                  <a:pt x="17661" y="54340"/>
                </a:lnTo>
                <a:close/>
                <a:moveTo>
                  <a:pt x="29029" y="54340"/>
                </a:moveTo>
                <a:lnTo>
                  <a:pt x="29029" y="60480"/>
                </a:lnTo>
                <a:lnTo>
                  <a:pt x="26172" y="62121"/>
                </a:lnTo>
                <a:lnTo>
                  <a:pt x="23710" y="63520"/>
                </a:lnTo>
                <a:lnTo>
                  <a:pt x="29029" y="54340"/>
                </a:lnTo>
                <a:close/>
                <a:moveTo>
                  <a:pt x="29302" y="54340"/>
                </a:moveTo>
                <a:lnTo>
                  <a:pt x="34622" y="63520"/>
                </a:lnTo>
                <a:lnTo>
                  <a:pt x="32160" y="62091"/>
                </a:lnTo>
                <a:lnTo>
                  <a:pt x="29302" y="60450"/>
                </a:lnTo>
                <a:lnTo>
                  <a:pt x="29302" y="54340"/>
                </a:lnTo>
                <a:close/>
                <a:moveTo>
                  <a:pt x="40883" y="54340"/>
                </a:moveTo>
                <a:lnTo>
                  <a:pt x="46202" y="63520"/>
                </a:lnTo>
                <a:lnTo>
                  <a:pt x="43740" y="62091"/>
                </a:lnTo>
                <a:lnTo>
                  <a:pt x="40883" y="60450"/>
                </a:lnTo>
                <a:lnTo>
                  <a:pt x="40883" y="54340"/>
                </a:lnTo>
                <a:close/>
                <a:moveTo>
                  <a:pt x="75504" y="54310"/>
                </a:moveTo>
                <a:lnTo>
                  <a:pt x="75504" y="60450"/>
                </a:lnTo>
                <a:lnTo>
                  <a:pt x="72647" y="62091"/>
                </a:lnTo>
                <a:lnTo>
                  <a:pt x="70185" y="63520"/>
                </a:lnTo>
                <a:lnTo>
                  <a:pt x="75504" y="54310"/>
                </a:lnTo>
                <a:close/>
                <a:moveTo>
                  <a:pt x="87115" y="54310"/>
                </a:moveTo>
                <a:lnTo>
                  <a:pt x="87115" y="60450"/>
                </a:lnTo>
                <a:lnTo>
                  <a:pt x="84288" y="62091"/>
                </a:lnTo>
                <a:lnTo>
                  <a:pt x="81796" y="63520"/>
                </a:lnTo>
                <a:lnTo>
                  <a:pt x="87115" y="54310"/>
                </a:lnTo>
                <a:close/>
                <a:moveTo>
                  <a:pt x="87358" y="54340"/>
                </a:moveTo>
                <a:lnTo>
                  <a:pt x="92677" y="63520"/>
                </a:lnTo>
                <a:lnTo>
                  <a:pt x="90215" y="62121"/>
                </a:lnTo>
                <a:lnTo>
                  <a:pt x="87358" y="60480"/>
                </a:lnTo>
                <a:lnTo>
                  <a:pt x="87358" y="54340"/>
                </a:lnTo>
                <a:close/>
                <a:moveTo>
                  <a:pt x="98969" y="54340"/>
                </a:moveTo>
                <a:lnTo>
                  <a:pt x="104289" y="63520"/>
                </a:lnTo>
                <a:lnTo>
                  <a:pt x="101827" y="62121"/>
                </a:lnTo>
                <a:lnTo>
                  <a:pt x="98969" y="60480"/>
                </a:lnTo>
                <a:lnTo>
                  <a:pt x="98969" y="54340"/>
                </a:lnTo>
                <a:close/>
                <a:moveTo>
                  <a:pt x="110337" y="54310"/>
                </a:moveTo>
                <a:lnTo>
                  <a:pt x="110337" y="60450"/>
                </a:lnTo>
                <a:lnTo>
                  <a:pt x="107480" y="62091"/>
                </a:lnTo>
                <a:lnTo>
                  <a:pt x="105018" y="63520"/>
                </a:lnTo>
                <a:lnTo>
                  <a:pt x="110337" y="54310"/>
                </a:lnTo>
                <a:close/>
                <a:moveTo>
                  <a:pt x="110611" y="54340"/>
                </a:moveTo>
                <a:lnTo>
                  <a:pt x="115930" y="63520"/>
                </a:lnTo>
                <a:lnTo>
                  <a:pt x="113468" y="62121"/>
                </a:lnTo>
                <a:lnTo>
                  <a:pt x="110611" y="60480"/>
                </a:lnTo>
                <a:lnTo>
                  <a:pt x="110611" y="54340"/>
                </a:lnTo>
                <a:close/>
                <a:moveTo>
                  <a:pt x="121979" y="54310"/>
                </a:moveTo>
                <a:lnTo>
                  <a:pt x="121979" y="60450"/>
                </a:lnTo>
                <a:lnTo>
                  <a:pt x="119122" y="62091"/>
                </a:lnTo>
                <a:lnTo>
                  <a:pt x="116660" y="63520"/>
                </a:lnTo>
                <a:lnTo>
                  <a:pt x="121979" y="54310"/>
                </a:lnTo>
                <a:close/>
                <a:moveTo>
                  <a:pt x="122222" y="54340"/>
                </a:moveTo>
                <a:lnTo>
                  <a:pt x="127541" y="63520"/>
                </a:lnTo>
                <a:lnTo>
                  <a:pt x="125079" y="62121"/>
                </a:lnTo>
                <a:lnTo>
                  <a:pt x="122222" y="60480"/>
                </a:lnTo>
                <a:lnTo>
                  <a:pt x="122222" y="54340"/>
                </a:lnTo>
                <a:close/>
                <a:moveTo>
                  <a:pt x="133590" y="54310"/>
                </a:moveTo>
                <a:lnTo>
                  <a:pt x="133590" y="60450"/>
                </a:lnTo>
                <a:lnTo>
                  <a:pt x="130733" y="62091"/>
                </a:lnTo>
                <a:lnTo>
                  <a:pt x="128271" y="63520"/>
                </a:lnTo>
                <a:lnTo>
                  <a:pt x="133590" y="54310"/>
                </a:lnTo>
                <a:close/>
                <a:moveTo>
                  <a:pt x="133864" y="54340"/>
                </a:moveTo>
                <a:lnTo>
                  <a:pt x="139183" y="63520"/>
                </a:lnTo>
                <a:lnTo>
                  <a:pt x="136721" y="62121"/>
                </a:lnTo>
                <a:lnTo>
                  <a:pt x="133864" y="60480"/>
                </a:lnTo>
                <a:lnTo>
                  <a:pt x="133864" y="54340"/>
                </a:lnTo>
                <a:close/>
                <a:moveTo>
                  <a:pt x="145475" y="54340"/>
                </a:moveTo>
                <a:lnTo>
                  <a:pt x="150794" y="63520"/>
                </a:lnTo>
                <a:lnTo>
                  <a:pt x="148332" y="62121"/>
                </a:lnTo>
                <a:lnTo>
                  <a:pt x="145475" y="60480"/>
                </a:lnTo>
                <a:lnTo>
                  <a:pt x="145475" y="54340"/>
                </a:lnTo>
                <a:close/>
                <a:moveTo>
                  <a:pt x="157086" y="54340"/>
                </a:moveTo>
                <a:lnTo>
                  <a:pt x="162405" y="63520"/>
                </a:lnTo>
                <a:lnTo>
                  <a:pt x="159913" y="62121"/>
                </a:lnTo>
                <a:lnTo>
                  <a:pt x="157086" y="60480"/>
                </a:lnTo>
                <a:lnTo>
                  <a:pt x="157086" y="54340"/>
                </a:lnTo>
                <a:close/>
                <a:moveTo>
                  <a:pt x="168484" y="54310"/>
                </a:moveTo>
                <a:lnTo>
                  <a:pt x="168484" y="60450"/>
                </a:lnTo>
                <a:lnTo>
                  <a:pt x="165627" y="62091"/>
                </a:lnTo>
                <a:lnTo>
                  <a:pt x="163165" y="63520"/>
                </a:lnTo>
                <a:lnTo>
                  <a:pt x="168484" y="54310"/>
                </a:lnTo>
                <a:close/>
                <a:moveTo>
                  <a:pt x="168697" y="54340"/>
                </a:moveTo>
                <a:lnTo>
                  <a:pt x="174016" y="63520"/>
                </a:lnTo>
                <a:lnTo>
                  <a:pt x="171554" y="62121"/>
                </a:lnTo>
                <a:lnTo>
                  <a:pt x="168697" y="60480"/>
                </a:lnTo>
                <a:lnTo>
                  <a:pt x="168697" y="54340"/>
                </a:lnTo>
                <a:close/>
                <a:moveTo>
                  <a:pt x="180339" y="54340"/>
                </a:moveTo>
                <a:lnTo>
                  <a:pt x="185658" y="63520"/>
                </a:lnTo>
                <a:lnTo>
                  <a:pt x="183165" y="62121"/>
                </a:lnTo>
                <a:lnTo>
                  <a:pt x="180339" y="60480"/>
                </a:lnTo>
                <a:lnTo>
                  <a:pt x="180339" y="54340"/>
                </a:lnTo>
                <a:close/>
                <a:moveTo>
                  <a:pt x="191950" y="54340"/>
                </a:moveTo>
                <a:lnTo>
                  <a:pt x="197269" y="63520"/>
                </a:lnTo>
                <a:lnTo>
                  <a:pt x="194807" y="62121"/>
                </a:lnTo>
                <a:lnTo>
                  <a:pt x="191950" y="60480"/>
                </a:lnTo>
                <a:lnTo>
                  <a:pt x="191950" y="54340"/>
                </a:lnTo>
                <a:close/>
                <a:moveTo>
                  <a:pt x="203591" y="54340"/>
                </a:moveTo>
                <a:lnTo>
                  <a:pt x="208911" y="63520"/>
                </a:lnTo>
                <a:lnTo>
                  <a:pt x="206418" y="62121"/>
                </a:lnTo>
                <a:lnTo>
                  <a:pt x="203591" y="60480"/>
                </a:lnTo>
                <a:lnTo>
                  <a:pt x="203591" y="54340"/>
                </a:lnTo>
                <a:close/>
                <a:moveTo>
                  <a:pt x="215202" y="54340"/>
                </a:moveTo>
                <a:lnTo>
                  <a:pt x="220522" y="63520"/>
                </a:lnTo>
                <a:lnTo>
                  <a:pt x="218060" y="62121"/>
                </a:lnTo>
                <a:lnTo>
                  <a:pt x="215202" y="60480"/>
                </a:lnTo>
                <a:lnTo>
                  <a:pt x="215202" y="54340"/>
                </a:lnTo>
                <a:close/>
                <a:moveTo>
                  <a:pt x="226783" y="54340"/>
                </a:moveTo>
                <a:lnTo>
                  <a:pt x="232103" y="63520"/>
                </a:lnTo>
                <a:lnTo>
                  <a:pt x="229640" y="62121"/>
                </a:lnTo>
                <a:lnTo>
                  <a:pt x="226783" y="60480"/>
                </a:lnTo>
                <a:lnTo>
                  <a:pt x="226783" y="54340"/>
                </a:lnTo>
                <a:close/>
                <a:moveTo>
                  <a:pt x="238425" y="54340"/>
                </a:moveTo>
                <a:lnTo>
                  <a:pt x="243744" y="63520"/>
                </a:lnTo>
                <a:lnTo>
                  <a:pt x="241282" y="62121"/>
                </a:lnTo>
                <a:lnTo>
                  <a:pt x="238425" y="60480"/>
                </a:lnTo>
                <a:lnTo>
                  <a:pt x="238425" y="54340"/>
                </a:lnTo>
                <a:close/>
                <a:moveTo>
                  <a:pt x="261404" y="54310"/>
                </a:moveTo>
                <a:lnTo>
                  <a:pt x="261404" y="60450"/>
                </a:lnTo>
                <a:lnTo>
                  <a:pt x="258547" y="62091"/>
                </a:lnTo>
                <a:lnTo>
                  <a:pt x="256085" y="63520"/>
                </a:lnTo>
                <a:lnTo>
                  <a:pt x="261404" y="54310"/>
                </a:lnTo>
                <a:close/>
                <a:moveTo>
                  <a:pt x="261678" y="54340"/>
                </a:moveTo>
                <a:lnTo>
                  <a:pt x="266997" y="63520"/>
                </a:lnTo>
                <a:lnTo>
                  <a:pt x="264535" y="62121"/>
                </a:lnTo>
                <a:lnTo>
                  <a:pt x="261678" y="60480"/>
                </a:lnTo>
                <a:lnTo>
                  <a:pt x="261678" y="54340"/>
                </a:lnTo>
                <a:close/>
                <a:moveTo>
                  <a:pt x="273046" y="54310"/>
                </a:moveTo>
                <a:lnTo>
                  <a:pt x="273046" y="60480"/>
                </a:lnTo>
                <a:lnTo>
                  <a:pt x="270188" y="62121"/>
                </a:lnTo>
                <a:lnTo>
                  <a:pt x="267726" y="63520"/>
                </a:lnTo>
                <a:lnTo>
                  <a:pt x="273046" y="54310"/>
                </a:lnTo>
                <a:close/>
                <a:moveTo>
                  <a:pt x="284657" y="54310"/>
                </a:moveTo>
                <a:lnTo>
                  <a:pt x="284657" y="60480"/>
                </a:lnTo>
                <a:lnTo>
                  <a:pt x="279337" y="63520"/>
                </a:lnTo>
                <a:lnTo>
                  <a:pt x="284657" y="54310"/>
                </a:lnTo>
                <a:close/>
                <a:moveTo>
                  <a:pt x="17418" y="54340"/>
                </a:moveTo>
                <a:lnTo>
                  <a:pt x="17418" y="60480"/>
                </a:lnTo>
                <a:lnTo>
                  <a:pt x="14560" y="62121"/>
                </a:lnTo>
                <a:lnTo>
                  <a:pt x="12098" y="63550"/>
                </a:lnTo>
                <a:lnTo>
                  <a:pt x="17418" y="54340"/>
                </a:lnTo>
                <a:close/>
                <a:moveTo>
                  <a:pt x="40610" y="54340"/>
                </a:moveTo>
                <a:lnTo>
                  <a:pt x="40610" y="60480"/>
                </a:lnTo>
                <a:lnTo>
                  <a:pt x="37783" y="62121"/>
                </a:lnTo>
                <a:lnTo>
                  <a:pt x="35290" y="63550"/>
                </a:lnTo>
                <a:lnTo>
                  <a:pt x="40610" y="54340"/>
                </a:lnTo>
                <a:close/>
                <a:moveTo>
                  <a:pt x="52251" y="54340"/>
                </a:moveTo>
                <a:lnTo>
                  <a:pt x="52251" y="60480"/>
                </a:lnTo>
                <a:lnTo>
                  <a:pt x="49394" y="62121"/>
                </a:lnTo>
                <a:lnTo>
                  <a:pt x="46932" y="63550"/>
                </a:lnTo>
                <a:lnTo>
                  <a:pt x="52251" y="54340"/>
                </a:lnTo>
                <a:close/>
                <a:moveTo>
                  <a:pt x="63862" y="54340"/>
                </a:moveTo>
                <a:lnTo>
                  <a:pt x="63862" y="60480"/>
                </a:lnTo>
                <a:lnTo>
                  <a:pt x="61005" y="62121"/>
                </a:lnTo>
                <a:lnTo>
                  <a:pt x="58543" y="63550"/>
                </a:lnTo>
                <a:lnTo>
                  <a:pt x="63862" y="54340"/>
                </a:lnTo>
                <a:close/>
                <a:moveTo>
                  <a:pt x="5898" y="60662"/>
                </a:moveTo>
                <a:lnTo>
                  <a:pt x="8755" y="62304"/>
                </a:lnTo>
                <a:lnTo>
                  <a:pt x="11217" y="63732"/>
                </a:lnTo>
                <a:lnTo>
                  <a:pt x="578" y="63732"/>
                </a:lnTo>
                <a:lnTo>
                  <a:pt x="5898" y="60662"/>
                </a:lnTo>
                <a:close/>
                <a:moveTo>
                  <a:pt x="17509" y="60662"/>
                </a:moveTo>
                <a:lnTo>
                  <a:pt x="20366" y="62304"/>
                </a:lnTo>
                <a:lnTo>
                  <a:pt x="22828" y="63732"/>
                </a:lnTo>
                <a:lnTo>
                  <a:pt x="12190" y="63732"/>
                </a:lnTo>
                <a:lnTo>
                  <a:pt x="14682" y="62304"/>
                </a:lnTo>
                <a:lnTo>
                  <a:pt x="17509" y="60662"/>
                </a:lnTo>
                <a:close/>
                <a:moveTo>
                  <a:pt x="29150" y="60662"/>
                </a:moveTo>
                <a:lnTo>
                  <a:pt x="32008" y="62304"/>
                </a:lnTo>
                <a:lnTo>
                  <a:pt x="34470" y="63732"/>
                </a:lnTo>
                <a:lnTo>
                  <a:pt x="23831" y="63732"/>
                </a:lnTo>
                <a:lnTo>
                  <a:pt x="26293" y="62304"/>
                </a:lnTo>
                <a:lnTo>
                  <a:pt x="29150" y="60662"/>
                </a:lnTo>
                <a:close/>
                <a:moveTo>
                  <a:pt x="40762" y="60662"/>
                </a:moveTo>
                <a:lnTo>
                  <a:pt x="43619" y="62304"/>
                </a:lnTo>
                <a:lnTo>
                  <a:pt x="46081" y="63732"/>
                </a:lnTo>
                <a:lnTo>
                  <a:pt x="35442" y="63732"/>
                </a:lnTo>
                <a:lnTo>
                  <a:pt x="37935" y="62304"/>
                </a:lnTo>
                <a:lnTo>
                  <a:pt x="40762" y="60662"/>
                </a:lnTo>
                <a:close/>
                <a:moveTo>
                  <a:pt x="52403" y="60662"/>
                </a:moveTo>
                <a:lnTo>
                  <a:pt x="55260" y="62304"/>
                </a:lnTo>
                <a:lnTo>
                  <a:pt x="57722" y="63732"/>
                </a:lnTo>
                <a:lnTo>
                  <a:pt x="47084" y="63732"/>
                </a:lnTo>
                <a:lnTo>
                  <a:pt x="49546" y="62304"/>
                </a:lnTo>
                <a:lnTo>
                  <a:pt x="52403" y="60662"/>
                </a:lnTo>
                <a:close/>
                <a:moveTo>
                  <a:pt x="64014" y="60662"/>
                </a:moveTo>
                <a:lnTo>
                  <a:pt x="66871" y="62304"/>
                </a:lnTo>
                <a:lnTo>
                  <a:pt x="69334" y="63732"/>
                </a:lnTo>
                <a:lnTo>
                  <a:pt x="58695" y="63732"/>
                </a:lnTo>
                <a:lnTo>
                  <a:pt x="61187" y="62304"/>
                </a:lnTo>
                <a:lnTo>
                  <a:pt x="64014" y="60662"/>
                </a:lnTo>
                <a:close/>
                <a:moveTo>
                  <a:pt x="75625" y="60662"/>
                </a:moveTo>
                <a:lnTo>
                  <a:pt x="78452" y="62304"/>
                </a:lnTo>
                <a:lnTo>
                  <a:pt x="80945" y="63732"/>
                </a:lnTo>
                <a:lnTo>
                  <a:pt x="70306" y="63732"/>
                </a:lnTo>
                <a:lnTo>
                  <a:pt x="72768" y="62304"/>
                </a:lnTo>
                <a:lnTo>
                  <a:pt x="75625" y="60662"/>
                </a:lnTo>
                <a:close/>
                <a:moveTo>
                  <a:pt x="87237" y="60662"/>
                </a:moveTo>
                <a:lnTo>
                  <a:pt x="90094" y="62304"/>
                </a:lnTo>
                <a:lnTo>
                  <a:pt x="92556" y="63732"/>
                </a:lnTo>
                <a:lnTo>
                  <a:pt x="81917" y="63732"/>
                </a:lnTo>
                <a:lnTo>
                  <a:pt x="84379" y="62304"/>
                </a:lnTo>
                <a:lnTo>
                  <a:pt x="87237" y="60662"/>
                </a:lnTo>
                <a:close/>
                <a:moveTo>
                  <a:pt x="98878" y="60662"/>
                </a:moveTo>
                <a:lnTo>
                  <a:pt x="101705" y="62304"/>
                </a:lnTo>
                <a:lnTo>
                  <a:pt x="104197" y="63732"/>
                </a:lnTo>
                <a:lnTo>
                  <a:pt x="93559" y="63732"/>
                </a:lnTo>
                <a:lnTo>
                  <a:pt x="96021" y="62304"/>
                </a:lnTo>
                <a:lnTo>
                  <a:pt x="98878" y="60662"/>
                </a:lnTo>
                <a:close/>
                <a:moveTo>
                  <a:pt x="110489" y="60662"/>
                </a:moveTo>
                <a:lnTo>
                  <a:pt x="113346" y="62304"/>
                </a:lnTo>
                <a:lnTo>
                  <a:pt x="115809" y="63732"/>
                </a:lnTo>
                <a:lnTo>
                  <a:pt x="105170" y="63732"/>
                </a:lnTo>
                <a:lnTo>
                  <a:pt x="107632" y="62304"/>
                </a:lnTo>
                <a:lnTo>
                  <a:pt x="110489" y="60662"/>
                </a:lnTo>
                <a:close/>
                <a:moveTo>
                  <a:pt x="122131" y="60662"/>
                </a:moveTo>
                <a:lnTo>
                  <a:pt x="124958" y="62304"/>
                </a:lnTo>
                <a:lnTo>
                  <a:pt x="127450" y="63732"/>
                </a:lnTo>
                <a:lnTo>
                  <a:pt x="116812" y="63732"/>
                </a:lnTo>
                <a:lnTo>
                  <a:pt x="119274" y="62304"/>
                </a:lnTo>
                <a:lnTo>
                  <a:pt x="122131" y="60662"/>
                </a:lnTo>
                <a:close/>
                <a:moveTo>
                  <a:pt x="133742" y="60662"/>
                </a:moveTo>
                <a:lnTo>
                  <a:pt x="136599" y="62304"/>
                </a:lnTo>
                <a:lnTo>
                  <a:pt x="139061" y="63732"/>
                </a:lnTo>
                <a:lnTo>
                  <a:pt x="128423" y="63732"/>
                </a:lnTo>
                <a:lnTo>
                  <a:pt x="130885" y="62304"/>
                </a:lnTo>
                <a:lnTo>
                  <a:pt x="133742" y="60662"/>
                </a:lnTo>
                <a:close/>
                <a:moveTo>
                  <a:pt x="145323" y="60662"/>
                </a:moveTo>
                <a:lnTo>
                  <a:pt x="148180" y="62304"/>
                </a:lnTo>
                <a:lnTo>
                  <a:pt x="150642" y="63732"/>
                </a:lnTo>
                <a:lnTo>
                  <a:pt x="140004" y="63732"/>
                </a:lnTo>
                <a:lnTo>
                  <a:pt x="142496" y="62304"/>
                </a:lnTo>
                <a:lnTo>
                  <a:pt x="145323" y="60662"/>
                </a:lnTo>
                <a:close/>
                <a:moveTo>
                  <a:pt x="156964" y="60662"/>
                </a:moveTo>
                <a:lnTo>
                  <a:pt x="159822" y="62304"/>
                </a:lnTo>
                <a:lnTo>
                  <a:pt x="162284" y="63732"/>
                </a:lnTo>
                <a:lnTo>
                  <a:pt x="151645" y="63732"/>
                </a:lnTo>
                <a:lnTo>
                  <a:pt x="154107" y="62304"/>
                </a:lnTo>
                <a:lnTo>
                  <a:pt x="156964" y="60662"/>
                </a:lnTo>
                <a:close/>
                <a:moveTo>
                  <a:pt x="168575" y="60662"/>
                </a:moveTo>
                <a:lnTo>
                  <a:pt x="171433" y="62304"/>
                </a:lnTo>
                <a:lnTo>
                  <a:pt x="173895" y="63732"/>
                </a:lnTo>
                <a:lnTo>
                  <a:pt x="163256" y="63732"/>
                </a:lnTo>
                <a:lnTo>
                  <a:pt x="165749" y="62304"/>
                </a:lnTo>
                <a:lnTo>
                  <a:pt x="168575" y="60662"/>
                </a:lnTo>
                <a:close/>
                <a:moveTo>
                  <a:pt x="180217" y="60662"/>
                </a:moveTo>
                <a:lnTo>
                  <a:pt x="183074" y="62304"/>
                </a:lnTo>
                <a:lnTo>
                  <a:pt x="185536" y="63732"/>
                </a:lnTo>
                <a:lnTo>
                  <a:pt x="174898" y="63732"/>
                </a:lnTo>
                <a:lnTo>
                  <a:pt x="177360" y="62304"/>
                </a:lnTo>
                <a:lnTo>
                  <a:pt x="180217" y="60662"/>
                </a:lnTo>
                <a:close/>
                <a:moveTo>
                  <a:pt x="191828" y="60662"/>
                </a:moveTo>
                <a:lnTo>
                  <a:pt x="194685" y="62304"/>
                </a:lnTo>
                <a:lnTo>
                  <a:pt x="197147" y="63732"/>
                </a:lnTo>
                <a:lnTo>
                  <a:pt x="186509" y="63732"/>
                </a:lnTo>
                <a:lnTo>
                  <a:pt x="189001" y="62304"/>
                </a:lnTo>
                <a:lnTo>
                  <a:pt x="191828" y="60662"/>
                </a:lnTo>
                <a:close/>
                <a:moveTo>
                  <a:pt x="203470" y="60662"/>
                </a:moveTo>
                <a:lnTo>
                  <a:pt x="206327" y="62304"/>
                </a:lnTo>
                <a:lnTo>
                  <a:pt x="208789" y="63732"/>
                </a:lnTo>
                <a:lnTo>
                  <a:pt x="198151" y="63732"/>
                </a:lnTo>
                <a:lnTo>
                  <a:pt x="200613" y="62304"/>
                </a:lnTo>
                <a:lnTo>
                  <a:pt x="203470" y="60662"/>
                </a:lnTo>
                <a:close/>
                <a:moveTo>
                  <a:pt x="215051" y="60662"/>
                </a:moveTo>
                <a:lnTo>
                  <a:pt x="217908" y="62304"/>
                </a:lnTo>
                <a:lnTo>
                  <a:pt x="220370" y="63732"/>
                </a:lnTo>
                <a:lnTo>
                  <a:pt x="209731" y="63732"/>
                </a:lnTo>
                <a:lnTo>
                  <a:pt x="212193" y="62304"/>
                </a:lnTo>
                <a:lnTo>
                  <a:pt x="215051" y="60662"/>
                </a:lnTo>
                <a:close/>
                <a:moveTo>
                  <a:pt x="226692" y="60662"/>
                </a:moveTo>
                <a:lnTo>
                  <a:pt x="229519" y="62304"/>
                </a:lnTo>
                <a:lnTo>
                  <a:pt x="232011" y="63763"/>
                </a:lnTo>
                <a:lnTo>
                  <a:pt x="221373" y="63763"/>
                </a:lnTo>
                <a:lnTo>
                  <a:pt x="223835" y="62304"/>
                </a:lnTo>
                <a:lnTo>
                  <a:pt x="226692" y="60662"/>
                </a:lnTo>
                <a:close/>
                <a:moveTo>
                  <a:pt x="238303" y="60662"/>
                </a:moveTo>
                <a:lnTo>
                  <a:pt x="241160" y="62304"/>
                </a:lnTo>
                <a:lnTo>
                  <a:pt x="243622" y="63763"/>
                </a:lnTo>
                <a:lnTo>
                  <a:pt x="232984" y="63763"/>
                </a:lnTo>
                <a:lnTo>
                  <a:pt x="235446" y="62304"/>
                </a:lnTo>
                <a:lnTo>
                  <a:pt x="238303" y="60662"/>
                </a:lnTo>
                <a:close/>
                <a:moveTo>
                  <a:pt x="249945" y="60662"/>
                </a:moveTo>
                <a:lnTo>
                  <a:pt x="252772" y="62304"/>
                </a:lnTo>
                <a:lnTo>
                  <a:pt x="255264" y="63763"/>
                </a:lnTo>
                <a:lnTo>
                  <a:pt x="244626" y="63763"/>
                </a:lnTo>
                <a:lnTo>
                  <a:pt x="247088" y="62304"/>
                </a:lnTo>
                <a:lnTo>
                  <a:pt x="249945" y="60662"/>
                </a:lnTo>
                <a:close/>
                <a:moveTo>
                  <a:pt x="261556" y="60662"/>
                </a:moveTo>
                <a:lnTo>
                  <a:pt x="264413" y="62304"/>
                </a:lnTo>
                <a:lnTo>
                  <a:pt x="266875" y="63763"/>
                </a:lnTo>
                <a:lnTo>
                  <a:pt x="256237" y="63763"/>
                </a:lnTo>
                <a:lnTo>
                  <a:pt x="258699" y="62304"/>
                </a:lnTo>
                <a:lnTo>
                  <a:pt x="261556" y="60662"/>
                </a:lnTo>
                <a:close/>
                <a:moveTo>
                  <a:pt x="273198" y="60662"/>
                </a:moveTo>
                <a:lnTo>
                  <a:pt x="276024" y="62304"/>
                </a:lnTo>
                <a:lnTo>
                  <a:pt x="278517" y="63763"/>
                </a:lnTo>
                <a:lnTo>
                  <a:pt x="267878" y="63763"/>
                </a:lnTo>
                <a:lnTo>
                  <a:pt x="270340" y="62304"/>
                </a:lnTo>
                <a:lnTo>
                  <a:pt x="273198" y="60662"/>
                </a:lnTo>
                <a:close/>
                <a:moveTo>
                  <a:pt x="11217" y="64006"/>
                </a:moveTo>
                <a:lnTo>
                  <a:pt x="5898" y="67106"/>
                </a:lnTo>
                <a:lnTo>
                  <a:pt x="578" y="64006"/>
                </a:lnTo>
                <a:close/>
                <a:moveTo>
                  <a:pt x="22828" y="64006"/>
                </a:moveTo>
                <a:lnTo>
                  <a:pt x="17509" y="67106"/>
                </a:lnTo>
                <a:lnTo>
                  <a:pt x="12190" y="64006"/>
                </a:lnTo>
                <a:close/>
                <a:moveTo>
                  <a:pt x="34470" y="64006"/>
                </a:moveTo>
                <a:lnTo>
                  <a:pt x="29150" y="67106"/>
                </a:lnTo>
                <a:lnTo>
                  <a:pt x="23831" y="64006"/>
                </a:lnTo>
                <a:close/>
                <a:moveTo>
                  <a:pt x="46081" y="64006"/>
                </a:moveTo>
                <a:lnTo>
                  <a:pt x="40762" y="67106"/>
                </a:lnTo>
                <a:lnTo>
                  <a:pt x="35442" y="64006"/>
                </a:lnTo>
                <a:close/>
                <a:moveTo>
                  <a:pt x="57722" y="64006"/>
                </a:moveTo>
                <a:lnTo>
                  <a:pt x="52403" y="67106"/>
                </a:lnTo>
                <a:lnTo>
                  <a:pt x="47084" y="64006"/>
                </a:lnTo>
                <a:close/>
                <a:moveTo>
                  <a:pt x="69334" y="64006"/>
                </a:moveTo>
                <a:lnTo>
                  <a:pt x="64014" y="67106"/>
                </a:lnTo>
                <a:lnTo>
                  <a:pt x="58695" y="64006"/>
                </a:lnTo>
                <a:close/>
                <a:moveTo>
                  <a:pt x="80945" y="64006"/>
                </a:moveTo>
                <a:lnTo>
                  <a:pt x="75625" y="67106"/>
                </a:lnTo>
                <a:lnTo>
                  <a:pt x="70306" y="64006"/>
                </a:lnTo>
                <a:close/>
                <a:moveTo>
                  <a:pt x="92556" y="64006"/>
                </a:moveTo>
                <a:lnTo>
                  <a:pt x="87237" y="67106"/>
                </a:lnTo>
                <a:lnTo>
                  <a:pt x="81917" y="64006"/>
                </a:lnTo>
                <a:close/>
                <a:moveTo>
                  <a:pt x="104197" y="64006"/>
                </a:moveTo>
                <a:lnTo>
                  <a:pt x="98878" y="67106"/>
                </a:lnTo>
                <a:lnTo>
                  <a:pt x="93559" y="64006"/>
                </a:lnTo>
                <a:close/>
                <a:moveTo>
                  <a:pt x="115809" y="64006"/>
                </a:moveTo>
                <a:lnTo>
                  <a:pt x="110489" y="67106"/>
                </a:lnTo>
                <a:lnTo>
                  <a:pt x="105170" y="64006"/>
                </a:lnTo>
                <a:close/>
                <a:moveTo>
                  <a:pt x="127450" y="64006"/>
                </a:moveTo>
                <a:lnTo>
                  <a:pt x="122131" y="67106"/>
                </a:lnTo>
                <a:lnTo>
                  <a:pt x="116812" y="64006"/>
                </a:lnTo>
                <a:close/>
                <a:moveTo>
                  <a:pt x="139061" y="64006"/>
                </a:moveTo>
                <a:lnTo>
                  <a:pt x="133742" y="67106"/>
                </a:lnTo>
                <a:lnTo>
                  <a:pt x="128423" y="64006"/>
                </a:lnTo>
                <a:close/>
                <a:moveTo>
                  <a:pt x="150642" y="64006"/>
                </a:moveTo>
                <a:lnTo>
                  <a:pt x="145323" y="67106"/>
                </a:lnTo>
                <a:lnTo>
                  <a:pt x="140004" y="64006"/>
                </a:lnTo>
                <a:close/>
                <a:moveTo>
                  <a:pt x="162284" y="64006"/>
                </a:moveTo>
                <a:lnTo>
                  <a:pt x="156964" y="67106"/>
                </a:lnTo>
                <a:lnTo>
                  <a:pt x="151645" y="64006"/>
                </a:lnTo>
                <a:close/>
                <a:moveTo>
                  <a:pt x="173895" y="64006"/>
                </a:moveTo>
                <a:lnTo>
                  <a:pt x="168575" y="67106"/>
                </a:lnTo>
                <a:lnTo>
                  <a:pt x="163256" y="64006"/>
                </a:lnTo>
                <a:close/>
                <a:moveTo>
                  <a:pt x="185536" y="64006"/>
                </a:moveTo>
                <a:lnTo>
                  <a:pt x="180217" y="67106"/>
                </a:lnTo>
                <a:lnTo>
                  <a:pt x="174898" y="64006"/>
                </a:lnTo>
                <a:close/>
                <a:moveTo>
                  <a:pt x="197147" y="64006"/>
                </a:moveTo>
                <a:lnTo>
                  <a:pt x="191828" y="67106"/>
                </a:lnTo>
                <a:lnTo>
                  <a:pt x="186509" y="64006"/>
                </a:lnTo>
                <a:close/>
                <a:moveTo>
                  <a:pt x="208789" y="64006"/>
                </a:moveTo>
                <a:lnTo>
                  <a:pt x="203470" y="67106"/>
                </a:lnTo>
                <a:lnTo>
                  <a:pt x="198151" y="64006"/>
                </a:lnTo>
                <a:close/>
                <a:moveTo>
                  <a:pt x="220370" y="64006"/>
                </a:moveTo>
                <a:lnTo>
                  <a:pt x="215051" y="67106"/>
                </a:lnTo>
                <a:lnTo>
                  <a:pt x="209731" y="64006"/>
                </a:lnTo>
                <a:close/>
                <a:moveTo>
                  <a:pt x="232011" y="64006"/>
                </a:moveTo>
                <a:lnTo>
                  <a:pt x="226692" y="67106"/>
                </a:lnTo>
                <a:lnTo>
                  <a:pt x="221373" y="64006"/>
                </a:lnTo>
                <a:close/>
                <a:moveTo>
                  <a:pt x="243622" y="64006"/>
                </a:moveTo>
                <a:lnTo>
                  <a:pt x="238303" y="67106"/>
                </a:lnTo>
                <a:lnTo>
                  <a:pt x="232984" y="64006"/>
                </a:lnTo>
                <a:close/>
                <a:moveTo>
                  <a:pt x="255264" y="64006"/>
                </a:moveTo>
                <a:lnTo>
                  <a:pt x="249945" y="67106"/>
                </a:lnTo>
                <a:lnTo>
                  <a:pt x="244626" y="64006"/>
                </a:lnTo>
                <a:close/>
                <a:moveTo>
                  <a:pt x="266875" y="64006"/>
                </a:moveTo>
                <a:lnTo>
                  <a:pt x="261556" y="67106"/>
                </a:lnTo>
                <a:lnTo>
                  <a:pt x="256237" y="64006"/>
                </a:lnTo>
                <a:close/>
                <a:moveTo>
                  <a:pt x="278517" y="64006"/>
                </a:moveTo>
                <a:lnTo>
                  <a:pt x="273198" y="67106"/>
                </a:lnTo>
                <a:lnTo>
                  <a:pt x="267878" y="64006"/>
                </a:lnTo>
                <a:close/>
                <a:moveTo>
                  <a:pt x="11369" y="64249"/>
                </a:moveTo>
                <a:lnTo>
                  <a:pt x="6050" y="73428"/>
                </a:lnTo>
                <a:lnTo>
                  <a:pt x="6050" y="67319"/>
                </a:lnTo>
                <a:lnTo>
                  <a:pt x="11369" y="64249"/>
                </a:lnTo>
                <a:close/>
                <a:moveTo>
                  <a:pt x="34622" y="64249"/>
                </a:moveTo>
                <a:lnTo>
                  <a:pt x="29302" y="73428"/>
                </a:lnTo>
                <a:lnTo>
                  <a:pt x="29302" y="67319"/>
                </a:lnTo>
                <a:lnTo>
                  <a:pt x="34622" y="64249"/>
                </a:lnTo>
                <a:close/>
                <a:moveTo>
                  <a:pt x="46202" y="64249"/>
                </a:moveTo>
                <a:lnTo>
                  <a:pt x="40883" y="73428"/>
                </a:lnTo>
                <a:lnTo>
                  <a:pt x="40883" y="67319"/>
                </a:lnTo>
                <a:lnTo>
                  <a:pt x="46202" y="64249"/>
                </a:lnTo>
                <a:close/>
                <a:moveTo>
                  <a:pt x="57844" y="64249"/>
                </a:moveTo>
                <a:lnTo>
                  <a:pt x="52525" y="73428"/>
                </a:lnTo>
                <a:lnTo>
                  <a:pt x="52525" y="67319"/>
                </a:lnTo>
                <a:lnTo>
                  <a:pt x="57844" y="64249"/>
                </a:lnTo>
                <a:close/>
                <a:moveTo>
                  <a:pt x="69455" y="64249"/>
                </a:moveTo>
                <a:lnTo>
                  <a:pt x="64136" y="73428"/>
                </a:lnTo>
                <a:lnTo>
                  <a:pt x="64136" y="67319"/>
                </a:lnTo>
                <a:lnTo>
                  <a:pt x="69455" y="64249"/>
                </a:lnTo>
                <a:close/>
                <a:moveTo>
                  <a:pt x="232163" y="64249"/>
                </a:moveTo>
                <a:lnTo>
                  <a:pt x="226844" y="73428"/>
                </a:lnTo>
                <a:lnTo>
                  <a:pt x="226844" y="67319"/>
                </a:lnTo>
                <a:lnTo>
                  <a:pt x="232163" y="64249"/>
                </a:lnTo>
                <a:close/>
                <a:moveTo>
                  <a:pt x="243774" y="64249"/>
                </a:moveTo>
                <a:lnTo>
                  <a:pt x="238455" y="73428"/>
                </a:lnTo>
                <a:lnTo>
                  <a:pt x="238455" y="67319"/>
                </a:lnTo>
                <a:lnTo>
                  <a:pt x="243774" y="64249"/>
                </a:lnTo>
                <a:close/>
                <a:moveTo>
                  <a:pt x="255355" y="64249"/>
                </a:moveTo>
                <a:lnTo>
                  <a:pt x="250036" y="73428"/>
                </a:lnTo>
                <a:lnTo>
                  <a:pt x="250036" y="67319"/>
                </a:lnTo>
                <a:lnTo>
                  <a:pt x="255355" y="64249"/>
                </a:lnTo>
                <a:close/>
                <a:moveTo>
                  <a:pt x="266997" y="64249"/>
                </a:moveTo>
                <a:lnTo>
                  <a:pt x="261678" y="73428"/>
                </a:lnTo>
                <a:lnTo>
                  <a:pt x="261678" y="67319"/>
                </a:lnTo>
                <a:lnTo>
                  <a:pt x="266997" y="64249"/>
                </a:lnTo>
                <a:close/>
                <a:moveTo>
                  <a:pt x="278608" y="64249"/>
                </a:moveTo>
                <a:lnTo>
                  <a:pt x="273289" y="73428"/>
                </a:lnTo>
                <a:lnTo>
                  <a:pt x="273289" y="67319"/>
                </a:lnTo>
                <a:lnTo>
                  <a:pt x="278608" y="64249"/>
                </a:lnTo>
                <a:close/>
                <a:moveTo>
                  <a:pt x="457" y="64279"/>
                </a:moveTo>
                <a:lnTo>
                  <a:pt x="5776" y="67319"/>
                </a:lnTo>
                <a:lnTo>
                  <a:pt x="5776" y="73489"/>
                </a:lnTo>
                <a:lnTo>
                  <a:pt x="457" y="64279"/>
                </a:lnTo>
                <a:close/>
                <a:moveTo>
                  <a:pt x="12098" y="64279"/>
                </a:moveTo>
                <a:lnTo>
                  <a:pt x="17418" y="67319"/>
                </a:lnTo>
                <a:lnTo>
                  <a:pt x="17418" y="73489"/>
                </a:lnTo>
                <a:lnTo>
                  <a:pt x="12098" y="64279"/>
                </a:lnTo>
                <a:close/>
                <a:moveTo>
                  <a:pt x="22980" y="64249"/>
                </a:moveTo>
                <a:lnTo>
                  <a:pt x="17661" y="73489"/>
                </a:lnTo>
                <a:lnTo>
                  <a:pt x="17661" y="67319"/>
                </a:lnTo>
                <a:lnTo>
                  <a:pt x="22980" y="64249"/>
                </a:lnTo>
                <a:close/>
                <a:moveTo>
                  <a:pt x="23710" y="64249"/>
                </a:moveTo>
                <a:lnTo>
                  <a:pt x="29029" y="67319"/>
                </a:lnTo>
                <a:lnTo>
                  <a:pt x="29029" y="73489"/>
                </a:lnTo>
                <a:lnTo>
                  <a:pt x="23710" y="64249"/>
                </a:lnTo>
                <a:close/>
                <a:moveTo>
                  <a:pt x="35290" y="64279"/>
                </a:moveTo>
                <a:lnTo>
                  <a:pt x="40610" y="67319"/>
                </a:lnTo>
                <a:lnTo>
                  <a:pt x="40610" y="73489"/>
                </a:lnTo>
                <a:lnTo>
                  <a:pt x="35290" y="64279"/>
                </a:lnTo>
                <a:close/>
                <a:moveTo>
                  <a:pt x="46932" y="64279"/>
                </a:moveTo>
                <a:lnTo>
                  <a:pt x="52251" y="67319"/>
                </a:lnTo>
                <a:lnTo>
                  <a:pt x="52251" y="73489"/>
                </a:lnTo>
                <a:lnTo>
                  <a:pt x="46932" y="64279"/>
                </a:lnTo>
                <a:close/>
                <a:moveTo>
                  <a:pt x="58543" y="64279"/>
                </a:moveTo>
                <a:lnTo>
                  <a:pt x="63862" y="67319"/>
                </a:lnTo>
                <a:lnTo>
                  <a:pt x="63862" y="73489"/>
                </a:lnTo>
                <a:lnTo>
                  <a:pt x="58543" y="64279"/>
                </a:lnTo>
                <a:close/>
                <a:moveTo>
                  <a:pt x="70185" y="64279"/>
                </a:moveTo>
                <a:lnTo>
                  <a:pt x="75504" y="67349"/>
                </a:lnTo>
                <a:lnTo>
                  <a:pt x="75504" y="73489"/>
                </a:lnTo>
                <a:lnTo>
                  <a:pt x="70185" y="64279"/>
                </a:lnTo>
                <a:close/>
                <a:moveTo>
                  <a:pt x="81097" y="64249"/>
                </a:moveTo>
                <a:lnTo>
                  <a:pt x="75777" y="73489"/>
                </a:lnTo>
                <a:lnTo>
                  <a:pt x="75777" y="67319"/>
                </a:lnTo>
                <a:lnTo>
                  <a:pt x="81097" y="64249"/>
                </a:lnTo>
                <a:close/>
                <a:moveTo>
                  <a:pt x="81796" y="64279"/>
                </a:moveTo>
                <a:lnTo>
                  <a:pt x="87115" y="67349"/>
                </a:lnTo>
                <a:lnTo>
                  <a:pt x="87115" y="73489"/>
                </a:lnTo>
                <a:lnTo>
                  <a:pt x="81796" y="64279"/>
                </a:lnTo>
                <a:close/>
                <a:moveTo>
                  <a:pt x="92708" y="64249"/>
                </a:moveTo>
                <a:lnTo>
                  <a:pt x="87389" y="73489"/>
                </a:lnTo>
                <a:lnTo>
                  <a:pt x="87389" y="67319"/>
                </a:lnTo>
                <a:lnTo>
                  <a:pt x="92708" y="64249"/>
                </a:lnTo>
                <a:close/>
                <a:moveTo>
                  <a:pt x="93437" y="64279"/>
                </a:moveTo>
                <a:lnTo>
                  <a:pt x="98757" y="67349"/>
                </a:lnTo>
                <a:lnTo>
                  <a:pt x="98757" y="73489"/>
                </a:lnTo>
                <a:lnTo>
                  <a:pt x="93437" y="64279"/>
                </a:lnTo>
                <a:close/>
                <a:moveTo>
                  <a:pt x="104349" y="64249"/>
                </a:moveTo>
                <a:lnTo>
                  <a:pt x="99030" y="73489"/>
                </a:lnTo>
                <a:lnTo>
                  <a:pt x="99030" y="67319"/>
                </a:lnTo>
                <a:lnTo>
                  <a:pt x="104349" y="64249"/>
                </a:lnTo>
                <a:close/>
                <a:moveTo>
                  <a:pt x="105018" y="64279"/>
                </a:moveTo>
                <a:lnTo>
                  <a:pt x="110337" y="67349"/>
                </a:lnTo>
                <a:lnTo>
                  <a:pt x="110337" y="73489"/>
                </a:lnTo>
                <a:lnTo>
                  <a:pt x="105018" y="64279"/>
                </a:lnTo>
                <a:close/>
                <a:moveTo>
                  <a:pt x="115930" y="64249"/>
                </a:moveTo>
                <a:lnTo>
                  <a:pt x="110611" y="73489"/>
                </a:lnTo>
                <a:lnTo>
                  <a:pt x="110611" y="67319"/>
                </a:lnTo>
                <a:lnTo>
                  <a:pt x="115930" y="64249"/>
                </a:lnTo>
                <a:close/>
                <a:moveTo>
                  <a:pt x="116660" y="64279"/>
                </a:moveTo>
                <a:lnTo>
                  <a:pt x="121979" y="67349"/>
                </a:lnTo>
                <a:lnTo>
                  <a:pt x="121979" y="73489"/>
                </a:lnTo>
                <a:lnTo>
                  <a:pt x="116660" y="64279"/>
                </a:lnTo>
                <a:close/>
                <a:moveTo>
                  <a:pt x="127541" y="64249"/>
                </a:moveTo>
                <a:lnTo>
                  <a:pt x="122222" y="73489"/>
                </a:lnTo>
                <a:lnTo>
                  <a:pt x="122222" y="67319"/>
                </a:lnTo>
                <a:lnTo>
                  <a:pt x="127541" y="64249"/>
                </a:lnTo>
                <a:close/>
                <a:moveTo>
                  <a:pt x="128271" y="64279"/>
                </a:moveTo>
                <a:lnTo>
                  <a:pt x="133590" y="67349"/>
                </a:lnTo>
                <a:lnTo>
                  <a:pt x="133590" y="73489"/>
                </a:lnTo>
                <a:lnTo>
                  <a:pt x="128271" y="64279"/>
                </a:lnTo>
                <a:close/>
                <a:moveTo>
                  <a:pt x="139183" y="64249"/>
                </a:moveTo>
                <a:lnTo>
                  <a:pt x="133864" y="73489"/>
                </a:lnTo>
                <a:lnTo>
                  <a:pt x="133864" y="67319"/>
                </a:lnTo>
                <a:lnTo>
                  <a:pt x="139183" y="64249"/>
                </a:lnTo>
                <a:close/>
                <a:moveTo>
                  <a:pt x="139912" y="64279"/>
                </a:moveTo>
                <a:lnTo>
                  <a:pt x="145232" y="67349"/>
                </a:lnTo>
                <a:lnTo>
                  <a:pt x="145232" y="73489"/>
                </a:lnTo>
                <a:lnTo>
                  <a:pt x="139912" y="64279"/>
                </a:lnTo>
                <a:close/>
                <a:moveTo>
                  <a:pt x="150794" y="64249"/>
                </a:moveTo>
                <a:lnTo>
                  <a:pt x="145475" y="73489"/>
                </a:lnTo>
                <a:lnTo>
                  <a:pt x="145475" y="67319"/>
                </a:lnTo>
                <a:lnTo>
                  <a:pt x="150794" y="64249"/>
                </a:lnTo>
                <a:close/>
                <a:moveTo>
                  <a:pt x="151523" y="64279"/>
                </a:moveTo>
                <a:lnTo>
                  <a:pt x="156843" y="67349"/>
                </a:lnTo>
                <a:lnTo>
                  <a:pt x="156843" y="73489"/>
                </a:lnTo>
                <a:lnTo>
                  <a:pt x="151523" y="64279"/>
                </a:lnTo>
                <a:close/>
                <a:moveTo>
                  <a:pt x="162436" y="64249"/>
                </a:moveTo>
                <a:lnTo>
                  <a:pt x="157116" y="73489"/>
                </a:lnTo>
                <a:lnTo>
                  <a:pt x="157116" y="67319"/>
                </a:lnTo>
                <a:lnTo>
                  <a:pt x="162436" y="64249"/>
                </a:lnTo>
                <a:close/>
                <a:moveTo>
                  <a:pt x="163165" y="64279"/>
                </a:moveTo>
                <a:lnTo>
                  <a:pt x="168484" y="67349"/>
                </a:lnTo>
                <a:lnTo>
                  <a:pt x="168484" y="73489"/>
                </a:lnTo>
                <a:lnTo>
                  <a:pt x="163165" y="64279"/>
                </a:lnTo>
                <a:close/>
                <a:moveTo>
                  <a:pt x="174047" y="64249"/>
                </a:moveTo>
                <a:lnTo>
                  <a:pt x="168727" y="73489"/>
                </a:lnTo>
                <a:lnTo>
                  <a:pt x="168727" y="67319"/>
                </a:lnTo>
                <a:lnTo>
                  <a:pt x="174047" y="64249"/>
                </a:lnTo>
                <a:close/>
                <a:moveTo>
                  <a:pt x="174746" y="64279"/>
                </a:moveTo>
                <a:lnTo>
                  <a:pt x="180065" y="67349"/>
                </a:lnTo>
                <a:lnTo>
                  <a:pt x="180065" y="73489"/>
                </a:lnTo>
                <a:lnTo>
                  <a:pt x="174746" y="64279"/>
                </a:lnTo>
                <a:close/>
                <a:moveTo>
                  <a:pt x="185658" y="64249"/>
                </a:moveTo>
                <a:lnTo>
                  <a:pt x="180339" y="73489"/>
                </a:lnTo>
                <a:lnTo>
                  <a:pt x="180339" y="67319"/>
                </a:lnTo>
                <a:lnTo>
                  <a:pt x="185658" y="64249"/>
                </a:lnTo>
                <a:close/>
                <a:moveTo>
                  <a:pt x="186357" y="64279"/>
                </a:moveTo>
                <a:lnTo>
                  <a:pt x="191676" y="67349"/>
                </a:lnTo>
                <a:lnTo>
                  <a:pt x="191676" y="73489"/>
                </a:lnTo>
                <a:lnTo>
                  <a:pt x="186357" y="64279"/>
                </a:lnTo>
                <a:close/>
                <a:moveTo>
                  <a:pt x="197269" y="64249"/>
                </a:moveTo>
                <a:lnTo>
                  <a:pt x="191950" y="73489"/>
                </a:lnTo>
                <a:lnTo>
                  <a:pt x="191950" y="67319"/>
                </a:lnTo>
                <a:lnTo>
                  <a:pt x="197269" y="64249"/>
                </a:lnTo>
                <a:close/>
                <a:moveTo>
                  <a:pt x="197999" y="64279"/>
                </a:moveTo>
                <a:lnTo>
                  <a:pt x="203318" y="67349"/>
                </a:lnTo>
                <a:lnTo>
                  <a:pt x="203318" y="73489"/>
                </a:lnTo>
                <a:lnTo>
                  <a:pt x="197999" y="64279"/>
                </a:lnTo>
                <a:close/>
                <a:moveTo>
                  <a:pt x="208911" y="64249"/>
                </a:moveTo>
                <a:lnTo>
                  <a:pt x="203591" y="73489"/>
                </a:lnTo>
                <a:lnTo>
                  <a:pt x="203591" y="67319"/>
                </a:lnTo>
                <a:lnTo>
                  <a:pt x="208911" y="64249"/>
                </a:lnTo>
                <a:close/>
                <a:moveTo>
                  <a:pt x="209610" y="64249"/>
                </a:moveTo>
                <a:lnTo>
                  <a:pt x="214929" y="67319"/>
                </a:lnTo>
                <a:lnTo>
                  <a:pt x="214929" y="73489"/>
                </a:lnTo>
                <a:lnTo>
                  <a:pt x="209610" y="64249"/>
                </a:lnTo>
                <a:close/>
                <a:moveTo>
                  <a:pt x="220522" y="64249"/>
                </a:moveTo>
                <a:lnTo>
                  <a:pt x="215202" y="73489"/>
                </a:lnTo>
                <a:lnTo>
                  <a:pt x="215202" y="67319"/>
                </a:lnTo>
                <a:lnTo>
                  <a:pt x="220522" y="64249"/>
                </a:lnTo>
                <a:close/>
                <a:moveTo>
                  <a:pt x="221251" y="64249"/>
                </a:moveTo>
                <a:lnTo>
                  <a:pt x="226570" y="67319"/>
                </a:lnTo>
                <a:lnTo>
                  <a:pt x="226570" y="73489"/>
                </a:lnTo>
                <a:lnTo>
                  <a:pt x="221251" y="64249"/>
                </a:lnTo>
                <a:close/>
                <a:moveTo>
                  <a:pt x="232862" y="64249"/>
                </a:moveTo>
                <a:lnTo>
                  <a:pt x="238182" y="67319"/>
                </a:lnTo>
                <a:lnTo>
                  <a:pt x="238182" y="73489"/>
                </a:lnTo>
                <a:lnTo>
                  <a:pt x="232862" y="64249"/>
                </a:lnTo>
                <a:close/>
                <a:moveTo>
                  <a:pt x="244474" y="64249"/>
                </a:moveTo>
                <a:lnTo>
                  <a:pt x="249793" y="67319"/>
                </a:lnTo>
                <a:lnTo>
                  <a:pt x="249793" y="73489"/>
                </a:lnTo>
                <a:lnTo>
                  <a:pt x="244474" y="64249"/>
                </a:lnTo>
                <a:close/>
                <a:moveTo>
                  <a:pt x="256085" y="64249"/>
                </a:moveTo>
                <a:lnTo>
                  <a:pt x="261404" y="67319"/>
                </a:lnTo>
                <a:lnTo>
                  <a:pt x="261404" y="73489"/>
                </a:lnTo>
                <a:lnTo>
                  <a:pt x="256085" y="64249"/>
                </a:lnTo>
                <a:close/>
                <a:moveTo>
                  <a:pt x="267726" y="64249"/>
                </a:moveTo>
                <a:lnTo>
                  <a:pt x="273046" y="67319"/>
                </a:lnTo>
                <a:lnTo>
                  <a:pt x="273046" y="73489"/>
                </a:lnTo>
                <a:lnTo>
                  <a:pt x="267726" y="64249"/>
                </a:lnTo>
                <a:close/>
                <a:moveTo>
                  <a:pt x="244" y="64401"/>
                </a:moveTo>
                <a:lnTo>
                  <a:pt x="5563" y="73580"/>
                </a:lnTo>
                <a:lnTo>
                  <a:pt x="5563" y="73580"/>
                </a:lnTo>
                <a:lnTo>
                  <a:pt x="214" y="70511"/>
                </a:lnTo>
                <a:lnTo>
                  <a:pt x="214" y="64401"/>
                </a:lnTo>
                <a:close/>
                <a:moveTo>
                  <a:pt x="232376" y="64401"/>
                </a:moveTo>
                <a:lnTo>
                  <a:pt x="232376" y="70511"/>
                </a:lnTo>
                <a:lnTo>
                  <a:pt x="227057" y="73580"/>
                </a:lnTo>
                <a:lnTo>
                  <a:pt x="232376" y="64401"/>
                </a:lnTo>
                <a:close/>
                <a:moveTo>
                  <a:pt x="255872" y="64401"/>
                </a:moveTo>
                <a:lnTo>
                  <a:pt x="261191" y="73580"/>
                </a:lnTo>
                <a:lnTo>
                  <a:pt x="255872" y="70511"/>
                </a:lnTo>
                <a:lnTo>
                  <a:pt x="255872" y="64401"/>
                </a:lnTo>
                <a:close/>
                <a:moveTo>
                  <a:pt x="267210" y="64401"/>
                </a:moveTo>
                <a:lnTo>
                  <a:pt x="267210" y="70511"/>
                </a:lnTo>
                <a:lnTo>
                  <a:pt x="261890" y="73580"/>
                </a:lnTo>
                <a:lnTo>
                  <a:pt x="267210" y="64401"/>
                </a:lnTo>
                <a:close/>
                <a:moveTo>
                  <a:pt x="267483" y="64401"/>
                </a:moveTo>
                <a:lnTo>
                  <a:pt x="272802" y="73580"/>
                </a:lnTo>
                <a:lnTo>
                  <a:pt x="267483" y="70511"/>
                </a:lnTo>
                <a:lnTo>
                  <a:pt x="267483" y="64401"/>
                </a:lnTo>
                <a:close/>
                <a:moveTo>
                  <a:pt x="278851" y="64401"/>
                </a:moveTo>
                <a:lnTo>
                  <a:pt x="278851" y="70511"/>
                </a:lnTo>
                <a:lnTo>
                  <a:pt x="273532" y="73580"/>
                </a:lnTo>
                <a:lnTo>
                  <a:pt x="278851" y="64401"/>
                </a:lnTo>
                <a:close/>
                <a:moveTo>
                  <a:pt x="11855" y="64401"/>
                </a:moveTo>
                <a:lnTo>
                  <a:pt x="17174" y="73580"/>
                </a:lnTo>
                <a:lnTo>
                  <a:pt x="11855" y="70511"/>
                </a:lnTo>
                <a:lnTo>
                  <a:pt x="11855" y="64401"/>
                </a:lnTo>
                <a:close/>
                <a:moveTo>
                  <a:pt x="23223" y="64401"/>
                </a:moveTo>
                <a:lnTo>
                  <a:pt x="23223" y="70511"/>
                </a:lnTo>
                <a:lnTo>
                  <a:pt x="17904" y="73580"/>
                </a:lnTo>
                <a:lnTo>
                  <a:pt x="23223" y="64401"/>
                </a:lnTo>
                <a:close/>
                <a:moveTo>
                  <a:pt x="23497" y="64401"/>
                </a:moveTo>
                <a:lnTo>
                  <a:pt x="28816" y="73580"/>
                </a:lnTo>
                <a:lnTo>
                  <a:pt x="23497" y="70511"/>
                </a:lnTo>
                <a:lnTo>
                  <a:pt x="23497" y="64401"/>
                </a:lnTo>
                <a:close/>
                <a:moveTo>
                  <a:pt x="35078" y="64401"/>
                </a:moveTo>
                <a:lnTo>
                  <a:pt x="40397" y="73580"/>
                </a:lnTo>
                <a:lnTo>
                  <a:pt x="35078" y="70511"/>
                </a:lnTo>
                <a:lnTo>
                  <a:pt x="35078" y="64401"/>
                </a:lnTo>
                <a:close/>
                <a:moveTo>
                  <a:pt x="46689" y="64401"/>
                </a:moveTo>
                <a:lnTo>
                  <a:pt x="52008" y="73580"/>
                </a:lnTo>
                <a:lnTo>
                  <a:pt x="46689" y="70511"/>
                </a:lnTo>
                <a:lnTo>
                  <a:pt x="46689" y="64401"/>
                </a:lnTo>
                <a:close/>
                <a:moveTo>
                  <a:pt x="58330" y="64401"/>
                </a:moveTo>
                <a:lnTo>
                  <a:pt x="63650" y="73580"/>
                </a:lnTo>
                <a:lnTo>
                  <a:pt x="58330" y="70511"/>
                </a:lnTo>
                <a:lnTo>
                  <a:pt x="58330" y="64401"/>
                </a:lnTo>
                <a:close/>
                <a:moveTo>
                  <a:pt x="69941" y="64401"/>
                </a:moveTo>
                <a:lnTo>
                  <a:pt x="75261" y="73580"/>
                </a:lnTo>
                <a:lnTo>
                  <a:pt x="69941" y="70511"/>
                </a:lnTo>
                <a:lnTo>
                  <a:pt x="69941" y="64401"/>
                </a:lnTo>
                <a:close/>
                <a:moveTo>
                  <a:pt x="81309" y="64401"/>
                </a:moveTo>
                <a:lnTo>
                  <a:pt x="81309" y="70511"/>
                </a:lnTo>
                <a:lnTo>
                  <a:pt x="75990" y="73580"/>
                </a:lnTo>
                <a:lnTo>
                  <a:pt x="81309" y="64401"/>
                </a:lnTo>
                <a:close/>
                <a:moveTo>
                  <a:pt x="81583" y="64401"/>
                </a:moveTo>
                <a:lnTo>
                  <a:pt x="86902" y="73580"/>
                </a:lnTo>
                <a:lnTo>
                  <a:pt x="81583" y="70511"/>
                </a:lnTo>
                <a:lnTo>
                  <a:pt x="81583" y="64401"/>
                </a:lnTo>
                <a:close/>
                <a:moveTo>
                  <a:pt x="92951" y="64401"/>
                </a:moveTo>
                <a:lnTo>
                  <a:pt x="92951" y="70511"/>
                </a:lnTo>
                <a:lnTo>
                  <a:pt x="87632" y="73580"/>
                </a:lnTo>
                <a:lnTo>
                  <a:pt x="92951" y="64401"/>
                </a:lnTo>
                <a:close/>
                <a:moveTo>
                  <a:pt x="93194" y="64401"/>
                </a:moveTo>
                <a:lnTo>
                  <a:pt x="98513" y="73580"/>
                </a:lnTo>
                <a:lnTo>
                  <a:pt x="93194" y="70511"/>
                </a:lnTo>
                <a:lnTo>
                  <a:pt x="93194" y="64401"/>
                </a:lnTo>
                <a:close/>
                <a:moveTo>
                  <a:pt x="104562" y="64401"/>
                </a:moveTo>
                <a:lnTo>
                  <a:pt x="104562" y="70511"/>
                </a:lnTo>
                <a:lnTo>
                  <a:pt x="99243" y="73580"/>
                </a:lnTo>
                <a:lnTo>
                  <a:pt x="104562" y="64401"/>
                </a:lnTo>
                <a:close/>
                <a:moveTo>
                  <a:pt x="104836" y="64401"/>
                </a:moveTo>
                <a:lnTo>
                  <a:pt x="110155" y="73580"/>
                </a:lnTo>
                <a:lnTo>
                  <a:pt x="104836" y="70511"/>
                </a:lnTo>
                <a:lnTo>
                  <a:pt x="104836" y="64401"/>
                </a:lnTo>
                <a:close/>
                <a:moveTo>
                  <a:pt x="116143" y="64401"/>
                </a:moveTo>
                <a:lnTo>
                  <a:pt x="116143" y="70511"/>
                </a:lnTo>
                <a:lnTo>
                  <a:pt x="110824" y="73580"/>
                </a:lnTo>
                <a:lnTo>
                  <a:pt x="116143" y="64401"/>
                </a:lnTo>
                <a:close/>
                <a:moveTo>
                  <a:pt x="116416" y="64401"/>
                </a:moveTo>
                <a:lnTo>
                  <a:pt x="121736" y="73580"/>
                </a:lnTo>
                <a:lnTo>
                  <a:pt x="116416" y="70511"/>
                </a:lnTo>
                <a:lnTo>
                  <a:pt x="116416" y="64401"/>
                </a:lnTo>
                <a:close/>
                <a:moveTo>
                  <a:pt x="127784" y="64401"/>
                </a:moveTo>
                <a:lnTo>
                  <a:pt x="127784" y="70511"/>
                </a:lnTo>
                <a:lnTo>
                  <a:pt x="122465" y="73580"/>
                </a:lnTo>
                <a:lnTo>
                  <a:pt x="127784" y="64401"/>
                </a:lnTo>
                <a:close/>
                <a:moveTo>
                  <a:pt x="128058" y="64401"/>
                </a:moveTo>
                <a:lnTo>
                  <a:pt x="133377" y="73580"/>
                </a:lnTo>
                <a:lnTo>
                  <a:pt x="128058" y="70511"/>
                </a:lnTo>
                <a:lnTo>
                  <a:pt x="128058" y="64401"/>
                </a:lnTo>
                <a:close/>
                <a:moveTo>
                  <a:pt x="139396" y="64401"/>
                </a:moveTo>
                <a:lnTo>
                  <a:pt x="139396" y="70511"/>
                </a:lnTo>
                <a:lnTo>
                  <a:pt x="134076" y="73580"/>
                </a:lnTo>
                <a:lnTo>
                  <a:pt x="139396" y="64401"/>
                </a:lnTo>
                <a:close/>
                <a:moveTo>
                  <a:pt x="139669" y="64401"/>
                </a:moveTo>
                <a:lnTo>
                  <a:pt x="144988" y="73580"/>
                </a:lnTo>
                <a:lnTo>
                  <a:pt x="139669" y="70511"/>
                </a:lnTo>
                <a:lnTo>
                  <a:pt x="139669" y="64401"/>
                </a:lnTo>
                <a:close/>
                <a:moveTo>
                  <a:pt x="151037" y="64401"/>
                </a:moveTo>
                <a:lnTo>
                  <a:pt x="151037" y="70511"/>
                </a:lnTo>
                <a:lnTo>
                  <a:pt x="145718" y="73580"/>
                </a:lnTo>
                <a:lnTo>
                  <a:pt x="151037" y="64401"/>
                </a:lnTo>
                <a:close/>
                <a:moveTo>
                  <a:pt x="151311" y="64401"/>
                </a:moveTo>
                <a:lnTo>
                  <a:pt x="156630" y="73580"/>
                </a:lnTo>
                <a:lnTo>
                  <a:pt x="151311" y="70511"/>
                </a:lnTo>
                <a:lnTo>
                  <a:pt x="151311" y="64401"/>
                </a:lnTo>
                <a:close/>
                <a:moveTo>
                  <a:pt x="162648" y="64401"/>
                </a:moveTo>
                <a:lnTo>
                  <a:pt x="162648" y="70511"/>
                </a:lnTo>
                <a:lnTo>
                  <a:pt x="157329" y="73580"/>
                </a:lnTo>
                <a:lnTo>
                  <a:pt x="162648" y="64401"/>
                </a:lnTo>
                <a:close/>
                <a:moveTo>
                  <a:pt x="162922" y="64401"/>
                </a:moveTo>
                <a:lnTo>
                  <a:pt x="168241" y="73580"/>
                </a:lnTo>
                <a:lnTo>
                  <a:pt x="162922" y="70511"/>
                </a:lnTo>
                <a:lnTo>
                  <a:pt x="162922" y="64401"/>
                </a:lnTo>
                <a:close/>
                <a:moveTo>
                  <a:pt x="174290" y="64401"/>
                </a:moveTo>
                <a:lnTo>
                  <a:pt x="174290" y="70511"/>
                </a:lnTo>
                <a:lnTo>
                  <a:pt x="168971" y="73580"/>
                </a:lnTo>
                <a:lnTo>
                  <a:pt x="174290" y="64401"/>
                </a:lnTo>
                <a:close/>
                <a:moveTo>
                  <a:pt x="174503" y="64401"/>
                </a:moveTo>
                <a:lnTo>
                  <a:pt x="179822" y="73580"/>
                </a:lnTo>
                <a:lnTo>
                  <a:pt x="174503" y="70511"/>
                </a:lnTo>
                <a:lnTo>
                  <a:pt x="174503" y="64401"/>
                </a:lnTo>
                <a:close/>
                <a:moveTo>
                  <a:pt x="185871" y="64401"/>
                </a:moveTo>
                <a:lnTo>
                  <a:pt x="185871" y="70511"/>
                </a:lnTo>
                <a:lnTo>
                  <a:pt x="180551" y="73580"/>
                </a:lnTo>
                <a:lnTo>
                  <a:pt x="185871" y="64401"/>
                </a:lnTo>
                <a:close/>
                <a:moveTo>
                  <a:pt x="186144" y="64401"/>
                </a:moveTo>
                <a:lnTo>
                  <a:pt x="191463" y="73580"/>
                </a:lnTo>
                <a:lnTo>
                  <a:pt x="186144" y="70511"/>
                </a:lnTo>
                <a:lnTo>
                  <a:pt x="186144" y="64401"/>
                </a:lnTo>
                <a:close/>
                <a:moveTo>
                  <a:pt x="197512" y="64401"/>
                </a:moveTo>
                <a:lnTo>
                  <a:pt x="197512" y="70511"/>
                </a:lnTo>
                <a:lnTo>
                  <a:pt x="192193" y="73580"/>
                </a:lnTo>
                <a:lnTo>
                  <a:pt x="197512" y="64401"/>
                </a:lnTo>
                <a:close/>
                <a:moveTo>
                  <a:pt x="197755" y="64401"/>
                </a:moveTo>
                <a:lnTo>
                  <a:pt x="203075" y="73580"/>
                </a:lnTo>
                <a:lnTo>
                  <a:pt x="197755" y="70511"/>
                </a:lnTo>
                <a:lnTo>
                  <a:pt x="197755" y="64401"/>
                </a:lnTo>
                <a:close/>
                <a:moveTo>
                  <a:pt x="209123" y="64401"/>
                </a:moveTo>
                <a:lnTo>
                  <a:pt x="209123" y="70511"/>
                </a:lnTo>
                <a:lnTo>
                  <a:pt x="203804" y="73580"/>
                </a:lnTo>
                <a:lnTo>
                  <a:pt x="209123" y="64401"/>
                </a:lnTo>
                <a:close/>
                <a:moveTo>
                  <a:pt x="209397" y="64401"/>
                </a:moveTo>
                <a:lnTo>
                  <a:pt x="214716" y="73580"/>
                </a:lnTo>
                <a:lnTo>
                  <a:pt x="209397" y="70511"/>
                </a:lnTo>
                <a:lnTo>
                  <a:pt x="209397" y="64401"/>
                </a:lnTo>
                <a:close/>
                <a:moveTo>
                  <a:pt x="220765" y="64401"/>
                </a:moveTo>
                <a:lnTo>
                  <a:pt x="220765" y="70511"/>
                </a:lnTo>
                <a:lnTo>
                  <a:pt x="215446" y="73580"/>
                </a:lnTo>
                <a:lnTo>
                  <a:pt x="220765" y="64401"/>
                </a:lnTo>
                <a:close/>
                <a:moveTo>
                  <a:pt x="221008" y="64401"/>
                </a:moveTo>
                <a:lnTo>
                  <a:pt x="226327" y="73580"/>
                </a:lnTo>
                <a:lnTo>
                  <a:pt x="221008" y="70511"/>
                </a:lnTo>
                <a:lnTo>
                  <a:pt x="221008" y="64401"/>
                </a:lnTo>
                <a:close/>
                <a:moveTo>
                  <a:pt x="232650" y="64401"/>
                </a:moveTo>
                <a:lnTo>
                  <a:pt x="237969" y="73580"/>
                </a:lnTo>
                <a:lnTo>
                  <a:pt x="232650" y="70511"/>
                </a:lnTo>
                <a:lnTo>
                  <a:pt x="232650" y="64401"/>
                </a:lnTo>
                <a:close/>
                <a:moveTo>
                  <a:pt x="243957" y="64401"/>
                </a:moveTo>
                <a:lnTo>
                  <a:pt x="243957" y="70511"/>
                </a:lnTo>
                <a:lnTo>
                  <a:pt x="238638" y="73580"/>
                </a:lnTo>
                <a:lnTo>
                  <a:pt x="243957" y="64401"/>
                </a:lnTo>
                <a:close/>
                <a:moveTo>
                  <a:pt x="244230" y="64401"/>
                </a:moveTo>
                <a:lnTo>
                  <a:pt x="249550" y="73580"/>
                </a:lnTo>
                <a:lnTo>
                  <a:pt x="244230" y="70511"/>
                </a:lnTo>
                <a:lnTo>
                  <a:pt x="244230" y="64401"/>
                </a:lnTo>
                <a:close/>
                <a:moveTo>
                  <a:pt x="255598" y="64401"/>
                </a:moveTo>
                <a:lnTo>
                  <a:pt x="255598" y="70511"/>
                </a:lnTo>
                <a:lnTo>
                  <a:pt x="250279" y="73580"/>
                </a:lnTo>
                <a:lnTo>
                  <a:pt x="255598" y="64401"/>
                </a:lnTo>
                <a:close/>
                <a:moveTo>
                  <a:pt x="34834" y="64401"/>
                </a:moveTo>
                <a:lnTo>
                  <a:pt x="34834" y="70541"/>
                </a:lnTo>
                <a:lnTo>
                  <a:pt x="29515" y="73641"/>
                </a:lnTo>
                <a:lnTo>
                  <a:pt x="29515" y="73641"/>
                </a:lnTo>
                <a:lnTo>
                  <a:pt x="34834" y="64401"/>
                </a:lnTo>
                <a:close/>
                <a:moveTo>
                  <a:pt x="69698" y="64401"/>
                </a:moveTo>
                <a:lnTo>
                  <a:pt x="69698" y="70541"/>
                </a:lnTo>
                <a:lnTo>
                  <a:pt x="64379" y="73641"/>
                </a:lnTo>
                <a:lnTo>
                  <a:pt x="64379" y="73641"/>
                </a:lnTo>
                <a:lnTo>
                  <a:pt x="69698" y="64401"/>
                </a:lnTo>
                <a:close/>
                <a:moveTo>
                  <a:pt x="11582" y="64401"/>
                </a:moveTo>
                <a:lnTo>
                  <a:pt x="11582" y="70541"/>
                </a:lnTo>
                <a:lnTo>
                  <a:pt x="6262" y="73641"/>
                </a:lnTo>
                <a:lnTo>
                  <a:pt x="11582" y="64401"/>
                </a:lnTo>
                <a:close/>
                <a:moveTo>
                  <a:pt x="46446" y="64401"/>
                </a:moveTo>
                <a:lnTo>
                  <a:pt x="46446" y="70541"/>
                </a:lnTo>
                <a:lnTo>
                  <a:pt x="41126" y="73641"/>
                </a:lnTo>
                <a:lnTo>
                  <a:pt x="46446" y="64401"/>
                </a:lnTo>
                <a:close/>
                <a:moveTo>
                  <a:pt x="58057" y="64401"/>
                </a:moveTo>
                <a:lnTo>
                  <a:pt x="58057" y="70541"/>
                </a:lnTo>
                <a:lnTo>
                  <a:pt x="52737" y="73641"/>
                </a:lnTo>
                <a:lnTo>
                  <a:pt x="58057" y="64401"/>
                </a:lnTo>
                <a:close/>
                <a:moveTo>
                  <a:pt x="11703" y="70754"/>
                </a:moveTo>
                <a:lnTo>
                  <a:pt x="17023" y="73824"/>
                </a:lnTo>
                <a:lnTo>
                  <a:pt x="6384" y="73824"/>
                </a:lnTo>
                <a:lnTo>
                  <a:pt x="11703" y="70754"/>
                </a:lnTo>
                <a:close/>
                <a:moveTo>
                  <a:pt x="23345" y="70754"/>
                </a:moveTo>
                <a:lnTo>
                  <a:pt x="28664" y="73824"/>
                </a:lnTo>
                <a:lnTo>
                  <a:pt x="18026" y="73824"/>
                </a:lnTo>
                <a:lnTo>
                  <a:pt x="23345" y="70754"/>
                </a:lnTo>
                <a:close/>
                <a:moveTo>
                  <a:pt x="34956" y="70754"/>
                </a:moveTo>
                <a:lnTo>
                  <a:pt x="40275" y="73824"/>
                </a:lnTo>
                <a:lnTo>
                  <a:pt x="29637" y="73824"/>
                </a:lnTo>
                <a:lnTo>
                  <a:pt x="34956" y="70754"/>
                </a:lnTo>
                <a:close/>
                <a:moveTo>
                  <a:pt x="46598" y="70754"/>
                </a:moveTo>
                <a:lnTo>
                  <a:pt x="51886" y="73824"/>
                </a:lnTo>
                <a:lnTo>
                  <a:pt x="41248" y="73824"/>
                </a:lnTo>
                <a:lnTo>
                  <a:pt x="46598" y="70754"/>
                </a:lnTo>
                <a:close/>
                <a:moveTo>
                  <a:pt x="58209" y="70754"/>
                </a:moveTo>
                <a:lnTo>
                  <a:pt x="63528" y="73824"/>
                </a:lnTo>
                <a:lnTo>
                  <a:pt x="52889" y="73824"/>
                </a:lnTo>
                <a:lnTo>
                  <a:pt x="58209" y="70754"/>
                </a:lnTo>
                <a:close/>
                <a:moveTo>
                  <a:pt x="69850" y="70754"/>
                </a:moveTo>
                <a:lnTo>
                  <a:pt x="75169" y="73824"/>
                </a:lnTo>
                <a:lnTo>
                  <a:pt x="64531" y="73824"/>
                </a:lnTo>
                <a:lnTo>
                  <a:pt x="69850" y="70754"/>
                </a:lnTo>
                <a:close/>
                <a:moveTo>
                  <a:pt x="81431" y="70754"/>
                </a:moveTo>
                <a:lnTo>
                  <a:pt x="86750" y="73824"/>
                </a:lnTo>
                <a:lnTo>
                  <a:pt x="76112" y="73824"/>
                </a:lnTo>
                <a:lnTo>
                  <a:pt x="81431" y="70754"/>
                </a:lnTo>
                <a:close/>
                <a:moveTo>
                  <a:pt x="93042" y="70754"/>
                </a:moveTo>
                <a:lnTo>
                  <a:pt x="98361" y="73824"/>
                </a:lnTo>
                <a:lnTo>
                  <a:pt x="87723" y="73824"/>
                </a:lnTo>
                <a:lnTo>
                  <a:pt x="93042" y="70754"/>
                </a:lnTo>
                <a:close/>
                <a:moveTo>
                  <a:pt x="104684" y="70754"/>
                </a:moveTo>
                <a:lnTo>
                  <a:pt x="110003" y="73824"/>
                </a:lnTo>
                <a:lnTo>
                  <a:pt x="99364" y="73824"/>
                </a:lnTo>
                <a:lnTo>
                  <a:pt x="104684" y="70754"/>
                </a:lnTo>
                <a:close/>
                <a:moveTo>
                  <a:pt x="116295" y="70754"/>
                </a:moveTo>
                <a:lnTo>
                  <a:pt x="121614" y="73824"/>
                </a:lnTo>
                <a:lnTo>
                  <a:pt x="110976" y="73824"/>
                </a:lnTo>
                <a:lnTo>
                  <a:pt x="116295" y="70754"/>
                </a:lnTo>
                <a:close/>
                <a:moveTo>
                  <a:pt x="127936" y="70754"/>
                </a:moveTo>
                <a:lnTo>
                  <a:pt x="133256" y="73824"/>
                </a:lnTo>
                <a:lnTo>
                  <a:pt x="122617" y="73824"/>
                </a:lnTo>
                <a:lnTo>
                  <a:pt x="127936" y="70754"/>
                </a:lnTo>
                <a:close/>
                <a:moveTo>
                  <a:pt x="139548" y="70754"/>
                </a:moveTo>
                <a:lnTo>
                  <a:pt x="144867" y="73824"/>
                </a:lnTo>
                <a:lnTo>
                  <a:pt x="134228" y="73824"/>
                </a:lnTo>
                <a:lnTo>
                  <a:pt x="139548" y="70754"/>
                </a:lnTo>
                <a:close/>
                <a:moveTo>
                  <a:pt x="151159" y="70754"/>
                </a:moveTo>
                <a:lnTo>
                  <a:pt x="156478" y="73824"/>
                </a:lnTo>
                <a:lnTo>
                  <a:pt x="145840" y="73824"/>
                </a:lnTo>
                <a:lnTo>
                  <a:pt x="151159" y="70754"/>
                </a:lnTo>
                <a:close/>
                <a:moveTo>
                  <a:pt x="162770" y="70754"/>
                </a:moveTo>
                <a:lnTo>
                  <a:pt x="168089" y="73824"/>
                </a:lnTo>
                <a:lnTo>
                  <a:pt x="157451" y="73824"/>
                </a:lnTo>
                <a:lnTo>
                  <a:pt x="162770" y="70754"/>
                </a:lnTo>
                <a:close/>
                <a:moveTo>
                  <a:pt x="174411" y="70754"/>
                </a:moveTo>
                <a:lnTo>
                  <a:pt x="179731" y="73824"/>
                </a:lnTo>
                <a:lnTo>
                  <a:pt x="169092" y="73824"/>
                </a:lnTo>
                <a:lnTo>
                  <a:pt x="174411" y="70754"/>
                </a:lnTo>
                <a:close/>
                <a:moveTo>
                  <a:pt x="186023" y="70754"/>
                </a:moveTo>
                <a:lnTo>
                  <a:pt x="191342" y="73824"/>
                </a:lnTo>
                <a:lnTo>
                  <a:pt x="180703" y="73824"/>
                </a:lnTo>
                <a:lnTo>
                  <a:pt x="186023" y="70754"/>
                </a:lnTo>
                <a:close/>
                <a:moveTo>
                  <a:pt x="197634" y="70754"/>
                </a:moveTo>
                <a:lnTo>
                  <a:pt x="202953" y="73824"/>
                </a:lnTo>
                <a:lnTo>
                  <a:pt x="192345" y="73824"/>
                </a:lnTo>
                <a:lnTo>
                  <a:pt x="197634" y="70754"/>
                </a:lnTo>
                <a:close/>
                <a:moveTo>
                  <a:pt x="209275" y="70754"/>
                </a:moveTo>
                <a:lnTo>
                  <a:pt x="214595" y="73824"/>
                </a:lnTo>
                <a:lnTo>
                  <a:pt x="203956" y="73824"/>
                </a:lnTo>
                <a:lnTo>
                  <a:pt x="209275" y="70754"/>
                </a:lnTo>
                <a:close/>
                <a:moveTo>
                  <a:pt x="220856" y="70754"/>
                </a:moveTo>
                <a:lnTo>
                  <a:pt x="226175" y="73824"/>
                </a:lnTo>
                <a:lnTo>
                  <a:pt x="215537" y="73824"/>
                </a:lnTo>
                <a:lnTo>
                  <a:pt x="220856" y="70754"/>
                </a:lnTo>
                <a:close/>
                <a:moveTo>
                  <a:pt x="232498" y="70754"/>
                </a:moveTo>
                <a:lnTo>
                  <a:pt x="237817" y="73824"/>
                </a:lnTo>
                <a:lnTo>
                  <a:pt x="227178" y="73824"/>
                </a:lnTo>
                <a:lnTo>
                  <a:pt x="232498" y="70754"/>
                </a:lnTo>
                <a:close/>
                <a:moveTo>
                  <a:pt x="244109" y="70754"/>
                </a:moveTo>
                <a:lnTo>
                  <a:pt x="249428" y="73824"/>
                </a:lnTo>
                <a:lnTo>
                  <a:pt x="238790" y="73824"/>
                </a:lnTo>
                <a:lnTo>
                  <a:pt x="244109" y="70754"/>
                </a:lnTo>
                <a:close/>
                <a:moveTo>
                  <a:pt x="255750" y="70754"/>
                </a:moveTo>
                <a:lnTo>
                  <a:pt x="261070" y="73824"/>
                </a:lnTo>
                <a:lnTo>
                  <a:pt x="250431" y="73824"/>
                </a:lnTo>
                <a:lnTo>
                  <a:pt x="255750" y="70754"/>
                </a:lnTo>
                <a:close/>
                <a:moveTo>
                  <a:pt x="267362" y="70754"/>
                </a:moveTo>
                <a:lnTo>
                  <a:pt x="272681" y="73824"/>
                </a:lnTo>
                <a:lnTo>
                  <a:pt x="262042" y="73824"/>
                </a:lnTo>
                <a:lnTo>
                  <a:pt x="267362" y="70754"/>
                </a:lnTo>
                <a:close/>
                <a:moveTo>
                  <a:pt x="279003" y="70754"/>
                </a:moveTo>
                <a:lnTo>
                  <a:pt x="284322" y="73824"/>
                </a:lnTo>
                <a:lnTo>
                  <a:pt x="273684" y="73824"/>
                </a:lnTo>
                <a:lnTo>
                  <a:pt x="279003" y="70754"/>
                </a:lnTo>
                <a:close/>
                <a:moveTo>
                  <a:pt x="17023" y="74097"/>
                </a:moveTo>
                <a:lnTo>
                  <a:pt x="11703" y="77167"/>
                </a:lnTo>
                <a:lnTo>
                  <a:pt x="6384" y="74097"/>
                </a:lnTo>
                <a:close/>
                <a:moveTo>
                  <a:pt x="28664" y="74097"/>
                </a:moveTo>
                <a:lnTo>
                  <a:pt x="23345" y="77167"/>
                </a:lnTo>
                <a:lnTo>
                  <a:pt x="18026" y="74097"/>
                </a:lnTo>
                <a:close/>
                <a:moveTo>
                  <a:pt x="40275" y="74097"/>
                </a:moveTo>
                <a:lnTo>
                  <a:pt x="34956" y="77167"/>
                </a:lnTo>
                <a:lnTo>
                  <a:pt x="29637" y="74097"/>
                </a:lnTo>
                <a:close/>
                <a:moveTo>
                  <a:pt x="51886" y="74097"/>
                </a:moveTo>
                <a:lnTo>
                  <a:pt x="46567" y="77167"/>
                </a:lnTo>
                <a:lnTo>
                  <a:pt x="41248" y="74097"/>
                </a:lnTo>
                <a:close/>
                <a:moveTo>
                  <a:pt x="63528" y="74097"/>
                </a:moveTo>
                <a:lnTo>
                  <a:pt x="58209" y="77167"/>
                </a:lnTo>
                <a:lnTo>
                  <a:pt x="52889" y="74097"/>
                </a:lnTo>
                <a:close/>
                <a:moveTo>
                  <a:pt x="75109" y="74097"/>
                </a:moveTo>
                <a:lnTo>
                  <a:pt x="69789" y="77167"/>
                </a:lnTo>
                <a:lnTo>
                  <a:pt x="64470" y="74097"/>
                </a:lnTo>
                <a:close/>
                <a:moveTo>
                  <a:pt x="86750" y="74097"/>
                </a:moveTo>
                <a:lnTo>
                  <a:pt x="81431" y="77167"/>
                </a:lnTo>
                <a:lnTo>
                  <a:pt x="76112" y="74097"/>
                </a:lnTo>
                <a:close/>
                <a:moveTo>
                  <a:pt x="98361" y="74097"/>
                </a:moveTo>
                <a:lnTo>
                  <a:pt x="93042" y="77167"/>
                </a:lnTo>
                <a:lnTo>
                  <a:pt x="87723" y="74097"/>
                </a:lnTo>
                <a:close/>
                <a:moveTo>
                  <a:pt x="110003" y="74097"/>
                </a:moveTo>
                <a:lnTo>
                  <a:pt x="104684" y="77167"/>
                </a:lnTo>
                <a:lnTo>
                  <a:pt x="99364" y="74097"/>
                </a:lnTo>
                <a:close/>
                <a:moveTo>
                  <a:pt x="121614" y="74097"/>
                </a:moveTo>
                <a:lnTo>
                  <a:pt x="116295" y="77167"/>
                </a:lnTo>
                <a:lnTo>
                  <a:pt x="110976" y="74097"/>
                </a:lnTo>
                <a:close/>
                <a:moveTo>
                  <a:pt x="133256" y="74097"/>
                </a:moveTo>
                <a:lnTo>
                  <a:pt x="127936" y="77167"/>
                </a:lnTo>
                <a:lnTo>
                  <a:pt x="122617" y="74097"/>
                </a:lnTo>
                <a:close/>
                <a:moveTo>
                  <a:pt x="144867" y="74097"/>
                </a:moveTo>
                <a:lnTo>
                  <a:pt x="139548" y="77167"/>
                </a:lnTo>
                <a:lnTo>
                  <a:pt x="134228" y="74097"/>
                </a:lnTo>
                <a:close/>
                <a:moveTo>
                  <a:pt x="156478" y="74097"/>
                </a:moveTo>
                <a:lnTo>
                  <a:pt x="151159" y="77167"/>
                </a:lnTo>
                <a:lnTo>
                  <a:pt x="145840" y="74097"/>
                </a:lnTo>
                <a:close/>
                <a:moveTo>
                  <a:pt x="168089" y="74097"/>
                </a:moveTo>
                <a:lnTo>
                  <a:pt x="162770" y="77167"/>
                </a:lnTo>
                <a:lnTo>
                  <a:pt x="157451" y="74097"/>
                </a:lnTo>
                <a:close/>
                <a:moveTo>
                  <a:pt x="179731" y="74097"/>
                </a:moveTo>
                <a:lnTo>
                  <a:pt x="174411" y="77167"/>
                </a:lnTo>
                <a:lnTo>
                  <a:pt x="169092" y="74097"/>
                </a:lnTo>
                <a:close/>
                <a:moveTo>
                  <a:pt x="191342" y="74097"/>
                </a:moveTo>
                <a:lnTo>
                  <a:pt x="186023" y="77167"/>
                </a:lnTo>
                <a:lnTo>
                  <a:pt x="180703" y="74097"/>
                </a:lnTo>
                <a:close/>
                <a:moveTo>
                  <a:pt x="202953" y="74097"/>
                </a:moveTo>
                <a:lnTo>
                  <a:pt x="197634" y="77167"/>
                </a:lnTo>
                <a:lnTo>
                  <a:pt x="192315" y="74097"/>
                </a:lnTo>
                <a:close/>
                <a:moveTo>
                  <a:pt x="214564" y="74097"/>
                </a:moveTo>
                <a:lnTo>
                  <a:pt x="209245" y="77167"/>
                </a:lnTo>
                <a:lnTo>
                  <a:pt x="203926" y="74097"/>
                </a:lnTo>
                <a:close/>
                <a:moveTo>
                  <a:pt x="226175" y="74097"/>
                </a:moveTo>
                <a:lnTo>
                  <a:pt x="220856" y="77167"/>
                </a:lnTo>
                <a:lnTo>
                  <a:pt x="215537" y="74097"/>
                </a:lnTo>
                <a:close/>
                <a:moveTo>
                  <a:pt x="237817" y="74097"/>
                </a:moveTo>
                <a:lnTo>
                  <a:pt x="232498" y="77167"/>
                </a:lnTo>
                <a:lnTo>
                  <a:pt x="227178" y="74097"/>
                </a:lnTo>
                <a:close/>
                <a:moveTo>
                  <a:pt x="249428" y="74097"/>
                </a:moveTo>
                <a:lnTo>
                  <a:pt x="244109" y="77167"/>
                </a:lnTo>
                <a:lnTo>
                  <a:pt x="238790" y="74097"/>
                </a:lnTo>
                <a:close/>
                <a:moveTo>
                  <a:pt x="261070" y="74097"/>
                </a:moveTo>
                <a:lnTo>
                  <a:pt x="255750" y="77167"/>
                </a:lnTo>
                <a:lnTo>
                  <a:pt x="250431" y="74097"/>
                </a:lnTo>
                <a:close/>
                <a:moveTo>
                  <a:pt x="272681" y="74097"/>
                </a:moveTo>
                <a:lnTo>
                  <a:pt x="267362" y="77167"/>
                </a:lnTo>
                <a:lnTo>
                  <a:pt x="262042" y="74097"/>
                </a:lnTo>
                <a:close/>
                <a:moveTo>
                  <a:pt x="284292" y="74097"/>
                </a:moveTo>
                <a:lnTo>
                  <a:pt x="278973" y="77167"/>
                </a:lnTo>
                <a:lnTo>
                  <a:pt x="273653" y="74097"/>
                </a:lnTo>
                <a:close/>
                <a:moveTo>
                  <a:pt x="17174" y="74310"/>
                </a:moveTo>
                <a:lnTo>
                  <a:pt x="11855" y="83520"/>
                </a:lnTo>
                <a:lnTo>
                  <a:pt x="11855" y="77380"/>
                </a:lnTo>
                <a:lnTo>
                  <a:pt x="17174" y="74310"/>
                </a:lnTo>
                <a:close/>
                <a:moveTo>
                  <a:pt x="28816" y="74310"/>
                </a:moveTo>
                <a:lnTo>
                  <a:pt x="23497" y="83520"/>
                </a:lnTo>
                <a:lnTo>
                  <a:pt x="23497" y="77380"/>
                </a:lnTo>
                <a:lnTo>
                  <a:pt x="28816" y="74310"/>
                </a:lnTo>
                <a:close/>
                <a:moveTo>
                  <a:pt x="40427" y="74310"/>
                </a:moveTo>
                <a:lnTo>
                  <a:pt x="35108" y="83520"/>
                </a:lnTo>
                <a:lnTo>
                  <a:pt x="35108" y="77380"/>
                </a:lnTo>
                <a:lnTo>
                  <a:pt x="40427" y="74310"/>
                </a:lnTo>
                <a:close/>
                <a:moveTo>
                  <a:pt x="52008" y="74310"/>
                </a:moveTo>
                <a:lnTo>
                  <a:pt x="46689" y="83520"/>
                </a:lnTo>
                <a:lnTo>
                  <a:pt x="46689" y="77380"/>
                </a:lnTo>
                <a:lnTo>
                  <a:pt x="52008" y="74310"/>
                </a:lnTo>
                <a:close/>
                <a:moveTo>
                  <a:pt x="63650" y="74310"/>
                </a:moveTo>
                <a:lnTo>
                  <a:pt x="58330" y="83520"/>
                </a:lnTo>
                <a:lnTo>
                  <a:pt x="58330" y="77380"/>
                </a:lnTo>
                <a:lnTo>
                  <a:pt x="63650" y="74310"/>
                </a:lnTo>
                <a:close/>
                <a:moveTo>
                  <a:pt x="75261" y="74310"/>
                </a:moveTo>
                <a:lnTo>
                  <a:pt x="69941" y="83520"/>
                </a:lnTo>
                <a:lnTo>
                  <a:pt x="69941" y="77380"/>
                </a:lnTo>
                <a:lnTo>
                  <a:pt x="75261" y="74310"/>
                </a:lnTo>
                <a:close/>
                <a:moveTo>
                  <a:pt x="86902" y="74310"/>
                </a:moveTo>
                <a:lnTo>
                  <a:pt x="81583" y="83520"/>
                </a:lnTo>
                <a:lnTo>
                  <a:pt x="81583" y="77380"/>
                </a:lnTo>
                <a:lnTo>
                  <a:pt x="86902" y="74310"/>
                </a:lnTo>
                <a:close/>
                <a:moveTo>
                  <a:pt x="98513" y="74280"/>
                </a:moveTo>
                <a:lnTo>
                  <a:pt x="93194" y="83520"/>
                </a:lnTo>
                <a:lnTo>
                  <a:pt x="93194" y="77350"/>
                </a:lnTo>
                <a:lnTo>
                  <a:pt x="98513" y="74280"/>
                </a:lnTo>
                <a:close/>
                <a:moveTo>
                  <a:pt x="110155" y="74280"/>
                </a:moveTo>
                <a:lnTo>
                  <a:pt x="104836" y="83520"/>
                </a:lnTo>
                <a:lnTo>
                  <a:pt x="104836" y="77350"/>
                </a:lnTo>
                <a:lnTo>
                  <a:pt x="110155" y="74280"/>
                </a:lnTo>
                <a:close/>
                <a:moveTo>
                  <a:pt x="121736" y="74280"/>
                </a:moveTo>
                <a:lnTo>
                  <a:pt x="116416" y="83520"/>
                </a:lnTo>
                <a:lnTo>
                  <a:pt x="116416" y="77350"/>
                </a:lnTo>
                <a:lnTo>
                  <a:pt x="121736" y="74280"/>
                </a:lnTo>
                <a:close/>
                <a:moveTo>
                  <a:pt x="133377" y="74280"/>
                </a:moveTo>
                <a:lnTo>
                  <a:pt x="128058" y="83520"/>
                </a:lnTo>
                <a:lnTo>
                  <a:pt x="128058" y="77350"/>
                </a:lnTo>
                <a:lnTo>
                  <a:pt x="133377" y="74280"/>
                </a:lnTo>
                <a:close/>
                <a:moveTo>
                  <a:pt x="144988" y="74280"/>
                </a:moveTo>
                <a:lnTo>
                  <a:pt x="139669" y="83520"/>
                </a:lnTo>
                <a:lnTo>
                  <a:pt x="139669" y="77350"/>
                </a:lnTo>
                <a:lnTo>
                  <a:pt x="144988" y="74280"/>
                </a:lnTo>
                <a:close/>
                <a:moveTo>
                  <a:pt x="156630" y="74280"/>
                </a:moveTo>
                <a:lnTo>
                  <a:pt x="151311" y="83520"/>
                </a:lnTo>
                <a:lnTo>
                  <a:pt x="151311" y="77350"/>
                </a:lnTo>
                <a:lnTo>
                  <a:pt x="156630" y="74280"/>
                </a:lnTo>
                <a:close/>
                <a:moveTo>
                  <a:pt x="168241" y="74280"/>
                </a:moveTo>
                <a:lnTo>
                  <a:pt x="162922" y="83520"/>
                </a:lnTo>
                <a:lnTo>
                  <a:pt x="162922" y="77350"/>
                </a:lnTo>
                <a:lnTo>
                  <a:pt x="168241" y="74280"/>
                </a:lnTo>
                <a:close/>
                <a:moveTo>
                  <a:pt x="179822" y="74280"/>
                </a:moveTo>
                <a:lnTo>
                  <a:pt x="174503" y="83520"/>
                </a:lnTo>
                <a:lnTo>
                  <a:pt x="174503" y="77350"/>
                </a:lnTo>
                <a:lnTo>
                  <a:pt x="179822" y="74280"/>
                </a:lnTo>
                <a:close/>
                <a:moveTo>
                  <a:pt x="191463" y="74280"/>
                </a:moveTo>
                <a:lnTo>
                  <a:pt x="186144" y="83520"/>
                </a:lnTo>
                <a:lnTo>
                  <a:pt x="186144" y="77350"/>
                </a:lnTo>
                <a:lnTo>
                  <a:pt x="191463" y="74280"/>
                </a:lnTo>
                <a:close/>
                <a:moveTo>
                  <a:pt x="203075" y="74310"/>
                </a:moveTo>
                <a:lnTo>
                  <a:pt x="197755" y="83520"/>
                </a:lnTo>
                <a:lnTo>
                  <a:pt x="197755" y="77380"/>
                </a:lnTo>
                <a:lnTo>
                  <a:pt x="203075" y="74310"/>
                </a:lnTo>
                <a:close/>
                <a:moveTo>
                  <a:pt x="214716" y="74310"/>
                </a:moveTo>
                <a:lnTo>
                  <a:pt x="209397" y="83520"/>
                </a:lnTo>
                <a:lnTo>
                  <a:pt x="209397" y="77380"/>
                </a:lnTo>
                <a:lnTo>
                  <a:pt x="214716" y="74310"/>
                </a:lnTo>
                <a:close/>
                <a:moveTo>
                  <a:pt x="226327" y="74310"/>
                </a:moveTo>
                <a:lnTo>
                  <a:pt x="221008" y="83520"/>
                </a:lnTo>
                <a:lnTo>
                  <a:pt x="221008" y="77380"/>
                </a:lnTo>
                <a:lnTo>
                  <a:pt x="226327" y="74310"/>
                </a:lnTo>
                <a:close/>
                <a:moveTo>
                  <a:pt x="237969" y="74310"/>
                </a:moveTo>
                <a:lnTo>
                  <a:pt x="232650" y="83520"/>
                </a:lnTo>
                <a:lnTo>
                  <a:pt x="232650" y="77380"/>
                </a:lnTo>
                <a:lnTo>
                  <a:pt x="237969" y="74310"/>
                </a:lnTo>
                <a:close/>
                <a:moveTo>
                  <a:pt x="249550" y="74310"/>
                </a:moveTo>
                <a:lnTo>
                  <a:pt x="244230" y="83520"/>
                </a:lnTo>
                <a:lnTo>
                  <a:pt x="244230" y="77380"/>
                </a:lnTo>
                <a:lnTo>
                  <a:pt x="249550" y="74310"/>
                </a:lnTo>
                <a:close/>
                <a:moveTo>
                  <a:pt x="261191" y="74310"/>
                </a:moveTo>
                <a:lnTo>
                  <a:pt x="255872" y="83520"/>
                </a:lnTo>
                <a:lnTo>
                  <a:pt x="255872" y="77380"/>
                </a:lnTo>
                <a:lnTo>
                  <a:pt x="261191" y="74310"/>
                </a:lnTo>
                <a:close/>
                <a:moveTo>
                  <a:pt x="272802" y="74310"/>
                </a:moveTo>
                <a:lnTo>
                  <a:pt x="267483" y="83520"/>
                </a:lnTo>
                <a:lnTo>
                  <a:pt x="267483" y="77380"/>
                </a:lnTo>
                <a:lnTo>
                  <a:pt x="272802" y="74310"/>
                </a:lnTo>
                <a:close/>
                <a:moveTo>
                  <a:pt x="284444" y="74310"/>
                </a:moveTo>
                <a:lnTo>
                  <a:pt x="279125" y="83520"/>
                </a:lnTo>
                <a:lnTo>
                  <a:pt x="279125" y="77380"/>
                </a:lnTo>
                <a:lnTo>
                  <a:pt x="284444" y="74310"/>
                </a:lnTo>
                <a:close/>
                <a:moveTo>
                  <a:pt x="6262" y="74340"/>
                </a:moveTo>
                <a:lnTo>
                  <a:pt x="11582" y="77380"/>
                </a:lnTo>
                <a:lnTo>
                  <a:pt x="11582" y="83550"/>
                </a:lnTo>
                <a:lnTo>
                  <a:pt x="6262" y="74340"/>
                </a:lnTo>
                <a:close/>
                <a:moveTo>
                  <a:pt x="17904" y="74340"/>
                </a:moveTo>
                <a:lnTo>
                  <a:pt x="23223" y="77380"/>
                </a:lnTo>
                <a:lnTo>
                  <a:pt x="23223" y="83550"/>
                </a:lnTo>
                <a:lnTo>
                  <a:pt x="17904" y="74340"/>
                </a:lnTo>
                <a:close/>
                <a:moveTo>
                  <a:pt x="29515" y="74340"/>
                </a:moveTo>
                <a:lnTo>
                  <a:pt x="34834" y="77380"/>
                </a:lnTo>
                <a:lnTo>
                  <a:pt x="34834" y="83550"/>
                </a:lnTo>
                <a:lnTo>
                  <a:pt x="29515" y="74340"/>
                </a:lnTo>
                <a:close/>
                <a:moveTo>
                  <a:pt x="41126" y="74340"/>
                </a:moveTo>
                <a:lnTo>
                  <a:pt x="46446" y="77380"/>
                </a:lnTo>
                <a:lnTo>
                  <a:pt x="46446" y="83550"/>
                </a:lnTo>
                <a:lnTo>
                  <a:pt x="41126" y="74340"/>
                </a:lnTo>
                <a:close/>
                <a:moveTo>
                  <a:pt x="52737" y="74340"/>
                </a:moveTo>
                <a:lnTo>
                  <a:pt x="58057" y="77380"/>
                </a:lnTo>
                <a:lnTo>
                  <a:pt x="58057" y="83550"/>
                </a:lnTo>
                <a:lnTo>
                  <a:pt x="52737" y="74340"/>
                </a:lnTo>
                <a:close/>
                <a:moveTo>
                  <a:pt x="64379" y="74340"/>
                </a:moveTo>
                <a:lnTo>
                  <a:pt x="69698" y="77380"/>
                </a:lnTo>
                <a:lnTo>
                  <a:pt x="69698" y="83550"/>
                </a:lnTo>
                <a:lnTo>
                  <a:pt x="64379" y="74340"/>
                </a:lnTo>
                <a:close/>
                <a:moveTo>
                  <a:pt x="75990" y="74340"/>
                </a:moveTo>
                <a:lnTo>
                  <a:pt x="81309" y="77380"/>
                </a:lnTo>
                <a:lnTo>
                  <a:pt x="81309" y="83550"/>
                </a:lnTo>
                <a:lnTo>
                  <a:pt x="75990" y="74340"/>
                </a:lnTo>
                <a:close/>
                <a:moveTo>
                  <a:pt x="87632" y="74340"/>
                </a:moveTo>
                <a:lnTo>
                  <a:pt x="92951" y="77380"/>
                </a:lnTo>
                <a:lnTo>
                  <a:pt x="92951" y="83550"/>
                </a:lnTo>
                <a:lnTo>
                  <a:pt x="87632" y="74340"/>
                </a:lnTo>
                <a:close/>
                <a:moveTo>
                  <a:pt x="99243" y="74340"/>
                </a:moveTo>
                <a:lnTo>
                  <a:pt x="104562" y="77380"/>
                </a:lnTo>
                <a:lnTo>
                  <a:pt x="104562" y="83550"/>
                </a:lnTo>
                <a:lnTo>
                  <a:pt x="99243" y="74340"/>
                </a:lnTo>
                <a:close/>
                <a:moveTo>
                  <a:pt x="110824" y="74340"/>
                </a:moveTo>
                <a:lnTo>
                  <a:pt x="116143" y="77380"/>
                </a:lnTo>
                <a:lnTo>
                  <a:pt x="116143" y="83550"/>
                </a:lnTo>
                <a:lnTo>
                  <a:pt x="110824" y="74340"/>
                </a:lnTo>
                <a:close/>
                <a:moveTo>
                  <a:pt x="122465" y="74340"/>
                </a:moveTo>
                <a:lnTo>
                  <a:pt x="127784" y="77380"/>
                </a:lnTo>
                <a:lnTo>
                  <a:pt x="127784" y="83550"/>
                </a:lnTo>
                <a:lnTo>
                  <a:pt x="122465" y="74340"/>
                </a:lnTo>
                <a:close/>
                <a:moveTo>
                  <a:pt x="134076" y="74340"/>
                </a:moveTo>
                <a:lnTo>
                  <a:pt x="139396" y="77380"/>
                </a:lnTo>
                <a:lnTo>
                  <a:pt x="139396" y="83550"/>
                </a:lnTo>
                <a:lnTo>
                  <a:pt x="134076" y="74340"/>
                </a:lnTo>
                <a:close/>
                <a:moveTo>
                  <a:pt x="145718" y="74340"/>
                </a:moveTo>
                <a:lnTo>
                  <a:pt x="151037" y="77380"/>
                </a:lnTo>
                <a:lnTo>
                  <a:pt x="151037" y="83550"/>
                </a:lnTo>
                <a:lnTo>
                  <a:pt x="145718" y="74340"/>
                </a:lnTo>
                <a:close/>
                <a:moveTo>
                  <a:pt x="157329" y="74340"/>
                </a:moveTo>
                <a:lnTo>
                  <a:pt x="162648" y="77380"/>
                </a:lnTo>
                <a:lnTo>
                  <a:pt x="162648" y="83550"/>
                </a:lnTo>
                <a:lnTo>
                  <a:pt x="157329" y="74340"/>
                </a:lnTo>
                <a:close/>
                <a:moveTo>
                  <a:pt x="168971" y="74340"/>
                </a:moveTo>
                <a:lnTo>
                  <a:pt x="174290" y="77380"/>
                </a:lnTo>
                <a:lnTo>
                  <a:pt x="174290" y="83550"/>
                </a:lnTo>
                <a:lnTo>
                  <a:pt x="168971" y="74340"/>
                </a:lnTo>
                <a:close/>
                <a:moveTo>
                  <a:pt x="180551" y="74340"/>
                </a:moveTo>
                <a:lnTo>
                  <a:pt x="185871" y="77380"/>
                </a:lnTo>
                <a:lnTo>
                  <a:pt x="185871" y="83550"/>
                </a:lnTo>
                <a:lnTo>
                  <a:pt x="180551" y="74340"/>
                </a:lnTo>
                <a:close/>
                <a:moveTo>
                  <a:pt x="192193" y="74340"/>
                </a:moveTo>
                <a:lnTo>
                  <a:pt x="197512" y="77380"/>
                </a:lnTo>
                <a:lnTo>
                  <a:pt x="197512" y="83550"/>
                </a:lnTo>
                <a:lnTo>
                  <a:pt x="192193" y="74340"/>
                </a:lnTo>
                <a:close/>
                <a:moveTo>
                  <a:pt x="203804" y="74310"/>
                </a:moveTo>
                <a:lnTo>
                  <a:pt x="209123" y="77380"/>
                </a:lnTo>
                <a:lnTo>
                  <a:pt x="209123" y="83550"/>
                </a:lnTo>
                <a:lnTo>
                  <a:pt x="203804" y="74310"/>
                </a:lnTo>
                <a:close/>
                <a:moveTo>
                  <a:pt x="215446" y="74310"/>
                </a:moveTo>
                <a:lnTo>
                  <a:pt x="220765" y="77380"/>
                </a:lnTo>
                <a:lnTo>
                  <a:pt x="220765" y="83550"/>
                </a:lnTo>
                <a:lnTo>
                  <a:pt x="215446" y="74310"/>
                </a:lnTo>
                <a:close/>
                <a:moveTo>
                  <a:pt x="227057" y="74310"/>
                </a:moveTo>
                <a:lnTo>
                  <a:pt x="232376" y="77380"/>
                </a:lnTo>
                <a:lnTo>
                  <a:pt x="232376" y="83550"/>
                </a:lnTo>
                <a:lnTo>
                  <a:pt x="227057" y="74310"/>
                </a:lnTo>
                <a:close/>
                <a:moveTo>
                  <a:pt x="238668" y="74310"/>
                </a:moveTo>
                <a:lnTo>
                  <a:pt x="243987" y="77380"/>
                </a:lnTo>
                <a:lnTo>
                  <a:pt x="243987" y="83550"/>
                </a:lnTo>
                <a:lnTo>
                  <a:pt x="238668" y="74310"/>
                </a:lnTo>
                <a:close/>
                <a:moveTo>
                  <a:pt x="250279" y="74310"/>
                </a:moveTo>
                <a:lnTo>
                  <a:pt x="255598" y="77380"/>
                </a:lnTo>
                <a:lnTo>
                  <a:pt x="255598" y="83550"/>
                </a:lnTo>
                <a:lnTo>
                  <a:pt x="250279" y="74310"/>
                </a:lnTo>
                <a:close/>
                <a:moveTo>
                  <a:pt x="261890" y="74310"/>
                </a:moveTo>
                <a:lnTo>
                  <a:pt x="267210" y="77380"/>
                </a:lnTo>
                <a:lnTo>
                  <a:pt x="267210" y="83550"/>
                </a:lnTo>
                <a:lnTo>
                  <a:pt x="261890" y="74310"/>
                </a:lnTo>
                <a:close/>
                <a:moveTo>
                  <a:pt x="273532" y="74310"/>
                </a:moveTo>
                <a:lnTo>
                  <a:pt x="278851" y="77380"/>
                </a:lnTo>
                <a:lnTo>
                  <a:pt x="278851" y="83550"/>
                </a:lnTo>
                <a:lnTo>
                  <a:pt x="273532" y="74310"/>
                </a:lnTo>
                <a:close/>
                <a:moveTo>
                  <a:pt x="17661" y="74432"/>
                </a:moveTo>
                <a:lnTo>
                  <a:pt x="22980" y="83611"/>
                </a:lnTo>
                <a:lnTo>
                  <a:pt x="22980" y="83611"/>
                </a:lnTo>
                <a:lnTo>
                  <a:pt x="20518" y="82182"/>
                </a:lnTo>
                <a:lnTo>
                  <a:pt x="17661" y="80571"/>
                </a:lnTo>
                <a:lnTo>
                  <a:pt x="17661" y="74432"/>
                </a:lnTo>
                <a:close/>
                <a:moveTo>
                  <a:pt x="29302" y="74432"/>
                </a:moveTo>
                <a:lnTo>
                  <a:pt x="34622" y="83611"/>
                </a:lnTo>
                <a:lnTo>
                  <a:pt x="34622" y="83611"/>
                </a:lnTo>
                <a:lnTo>
                  <a:pt x="32160" y="82182"/>
                </a:lnTo>
                <a:lnTo>
                  <a:pt x="29302" y="80571"/>
                </a:lnTo>
                <a:lnTo>
                  <a:pt x="29302" y="74432"/>
                </a:lnTo>
                <a:close/>
                <a:moveTo>
                  <a:pt x="133864" y="74432"/>
                </a:moveTo>
                <a:lnTo>
                  <a:pt x="139183" y="83611"/>
                </a:lnTo>
                <a:lnTo>
                  <a:pt x="139183" y="83611"/>
                </a:lnTo>
                <a:lnTo>
                  <a:pt x="136721" y="82213"/>
                </a:lnTo>
                <a:lnTo>
                  <a:pt x="133864" y="80571"/>
                </a:lnTo>
                <a:lnTo>
                  <a:pt x="133864" y="74432"/>
                </a:lnTo>
                <a:close/>
                <a:moveTo>
                  <a:pt x="215202" y="74432"/>
                </a:moveTo>
                <a:lnTo>
                  <a:pt x="220522" y="83611"/>
                </a:lnTo>
                <a:lnTo>
                  <a:pt x="220522" y="83611"/>
                </a:lnTo>
                <a:lnTo>
                  <a:pt x="218060" y="82213"/>
                </a:lnTo>
                <a:lnTo>
                  <a:pt x="215202" y="80571"/>
                </a:lnTo>
                <a:lnTo>
                  <a:pt x="215202" y="74432"/>
                </a:lnTo>
                <a:close/>
                <a:moveTo>
                  <a:pt x="40883" y="74432"/>
                </a:moveTo>
                <a:lnTo>
                  <a:pt x="46202" y="83611"/>
                </a:lnTo>
                <a:lnTo>
                  <a:pt x="43740" y="82182"/>
                </a:lnTo>
                <a:lnTo>
                  <a:pt x="40883" y="80571"/>
                </a:lnTo>
                <a:lnTo>
                  <a:pt x="40883" y="74432"/>
                </a:lnTo>
                <a:close/>
                <a:moveTo>
                  <a:pt x="52525" y="74432"/>
                </a:moveTo>
                <a:lnTo>
                  <a:pt x="57844" y="83611"/>
                </a:lnTo>
                <a:lnTo>
                  <a:pt x="55351" y="82182"/>
                </a:lnTo>
                <a:lnTo>
                  <a:pt x="52525" y="80571"/>
                </a:lnTo>
                <a:lnTo>
                  <a:pt x="52525" y="74432"/>
                </a:lnTo>
                <a:close/>
                <a:moveTo>
                  <a:pt x="64136" y="74432"/>
                </a:moveTo>
                <a:lnTo>
                  <a:pt x="69455" y="83611"/>
                </a:lnTo>
                <a:lnTo>
                  <a:pt x="66993" y="82182"/>
                </a:lnTo>
                <a:lnTo>
                  <a:pt x="64136" y="80571"/>
                </a:lnTo>
                <a:lnTo>
                  <a:pt x="64136" y="74432"/>
                </a:lnTo>
                <a:close/>
                <a:moveTo>
                  <a:pt x="75777" y="74432"/>
                </a:moveTo>
                <a:lnTo>
                  <a:pt x="81097" y="83611"/>
                </a:lnTo>
                <a:lnTo>
                  <a:pt x="78604" y="82182"/>
                </a:lnTo>
                <a:lnTo>
                  <a:pt x="75777" y="80571"/>
                </a:lnTo>
                <a:lnTo>
                  <a:pt x="75777" y="74432"/>
                </a:lnTo>
                <a:close/>
                <a:moveTo>
                  <a:pt x="87358" y="74432"/>
                </a:moveTo>
                <a:lnTo>
                  <a:pt x="92677" y="83611"/>
                </a:lnTo>
                <a:lnTo>
                  <a:pt x="90215" y="82213"/>
                </a:lnTo>
                <a:lnTo>
                  <a:pt x="87358" y="80571"/>
                </a:lnTo>
                <a:lnTo>
                  <a:pt x="87358" y="74432"/>
                </a:lnTo>
                <a:close/>
                <a:moveTo>
                  <a:pt x="98969" y="74432"/>
                </a:moveTo>
                <a:lnTo>
                  <a:pt x="104289" y="83611"/>
                </a:lnTo>
                <a:lnTo>
                  <a:pt x="101827" y="82213"/>
                </a:lnTo>
                <a:lnTo>
                  <a:pt x="98969" y="80571"/>
                </a:lnTo>
                <a:lnTo>
                  <a:pt x="98969" y="74432"/>
                </a:lnTo>
                <a:close/>
                <a:moveTo>
                  <a:pt x="110611" y="74432"/>
                </a:moveTo>
                <a:lnTo>
                  <a:pt x="115930" y="83611"/>
                </a:lnTo>
                <a:lnTo>
                  <a:pt x="113468" y="82213"/>
                </a:lnTo>
                <a:lnTo>
                  <a:pt x="110611" y="80571"/>
                </a:lnTo>
                <a:lnTo>
                  <a:pt x="110611" y="74432"/>
                </a:lnTo>
                <a:close/>
                <a:moveTo>
                  <a:pt x="122222" y="74432"/>
                </a:moveTo>
                <a:lnTo>
                  <a:pt x="127541" y="83611"/>
                </a:lnTo>
                <a:lnTo>
                  <a:pt x="125079" y="82213"/>
                </a:lnTo>
                <a:lnTo>
                  <a:pt x="122222" y="80571"/>
                </a:lnTo>
                <a:lnTo>
                  <a:pt x="122222" y="74432"/>
                </a:lnTo>
                <a:close/>
                <a:moveTo>
                  <a:pt x="145475" y="74432"/>
                </a:moveTo>
                <a:lnTo>
                  <a:pt x="150794" y="83611"/>
                </a:lnTo>
                <a:lnTo>
                  <a:pt x="148332" y="82213"/>
                </a:lnTo>
                <a:lnTo>
                  <a:pt x="145475" y="80571"/>
                </a:lnTo>
                <a:lnTo>
                  <a:pt x="145475" y="74432"/>
                </a:lnTo>
                <a:close/>
                <a:moveTo>
                  <a:pt x="157086" y="74432"/>
                </a:moveTo>
                <a:lnTo>
                  <a:pt x="162405" y="83611"/>
                </a:lnTo>
                <a:lnTo>
                  <a:pt x="159913" y="82213"/>
                </a:lnTo>
                <a:lnTo>
                  <a:pt x="157086" y="80571"/>
                </a:lnTo>
                <a:lnTo>
                  <a:pt x="157086" y="74432"/>
                </a:lnTo>
                <a:close/>
                <a:moveTo>
                  <a:pt x="168697" y="74432"/>
                </a:moveTo>
                <a:lnTo>
                  <a:pt x="174016" y="83611"/>
                </a:lnTo>
                <a:lnTo>
                  <a:pt x="171554" y="82213"/>
                </a:lnTo>
                <a:lnTo>
                  <a:pt x="168697" y="80571"/>
                </a:lnTo>
                <a:lnTo>
                  <a:pt x="168697" y="74432"/>
                </a:lnTo>
                <a:close/>
                <a:moveTo>
                  <a:pt x="180339" y="74432"/>
                </a:moveTo>
                <a:lnTo>
                  <a:pt x="185658" y="83611"/>
                </a:lnTo>
                <a:lnTo>
                  <a:pt x="183165" y="82213"/>
                </a:lnTo>
                <a:lnTo>
                  <a:pt x="180339" y="80571"/>
                </a:lnTo>
                <a:lnTo>
                  <a:pt x="180339" y="74432"/>
                </a:lnTo>
                <a:close/>
                <a:moveTo>
                  <a:pt x="191950" y="74432"/>
                </a:moveTo>
                <a:lnTo>
                  <a:pt x="197269" y="83611"/>
                </a:lnTo>
                <a:lnTo>
                  <a:pt x="194807" y="82213"/>
                </a:lnTo>
                <a:lnTo>
                  <a:pt x="191950" y="80571"/>
                </a:lnTo>
                <a:lnTo>
                  <a:pt x="191950" y="74432"/>
                </a:lnTo>
                <a:close/>
                <a:moveTo>
                  <a:pt x="203591" y="74432"/>
                </a:moveTo>
                <a:lnTo>
                  <a:pt x="208911" y="83611"/>
                </a:lnTo>
                <a:lnTo>
                  <a:pt x="206418" y="82213"/>
                </a:lnTo>
                <a:lnTo>
                  <a:pt x="203591" y="80571"/>
                </a:lnTo>
                <a:lnTo>
                  <a:pt x="203591" y="74432"/>
                </a:lnTo>
                <a:close/>
                <a:moveTo>
                  <a:pt x="226783" y="74432"/>
                </a:moveTo>
                <a:lnTo>
                  <a:pt x="232103" y="83611"/>
                </a:lnTo>
                <a:lnTo>
                  <a:pt x="229640" y="82213"/>
                </a:lnTo>
                <a:lnTo>
                  <a:pt x="226783" y="80571"/>
                </a:lnTo>
                <a:lnTo>
                  <a:pt x="226783" y="74432"/>
                </a:lnTo>
                <a:close/>
                <a:moveTo>
                  <a:pt x="238425" y="74432"/>
                </a:moveTo>
                <a:lnTo>
                  <a:pt x="243744" y="83611"/>
                </a:lnTo>
                <a:lnTo>
                  <a:pt x="241282" y="82213"/>
                </a:lnTo>
                <a:lnTo>
                  <a:pt x="238425" y="80571"/>
                </a:lnTo>
                <a:lnTo>
                  <a:pt x="238425" y="74432"/>
                </a:lnTo>
                <a:close/>
                <a:moveTo>
                  <a:pt x="250036" y="74432"/>
                </a:moveTo>
                <a:lnTo>
                  <a:pt x="255355" y="83611"/>
                </a:lnTo>
                <a:lnTo>
                  <a:pt x="252893" y="82213"/>
                </a:lnTo>
                <a:lnTo>
                  <a:pt x="250036" y="80571"/>
                </a:lnTo>
                <a:lnTo>
                  <a:pt x="250036" y="74432"/>
                </a:lnTo>
                <a:close/>
                <a:moveTo>
                  <a:pt x="261678" y="74432"/>
                </a:moveTo>
                <a:lnTo>
                  <a:pt x="266997" y="83611"/>
                </a:lnTo>
                <a:lnTo>
                  <a:pt x="264535" y="82213"/>
                </a:lnTo>
                <a:lnTo>
                  <a:pt x="261678" y="80571"/>
                </a:lnTo>
                <a:lnTo>
                  <a:pt x="261678" y="74432"/>
                </a:lnTo>
                <a:close/>
                <a:moveTo>
                  <a:pt x="273289" y="74432"/>
                </a:moveTo>
                <a:lnTo>
                  <a:pt x="278608" y="83611"/>
                </a:lnTo>
                <a:lnTo>
                  <a:pt x="276146" y="82213"/>
                </a:lnTo>
                <a:lnTo>
                  <a:pt x="273289" y="80571"/>
                </a:lnTo>
                <a:lnTo>
                  <a:pt x="273289" y="74432"/>
                </a:lnTo>
                <a:close/>
                <a:moveTo>
                  <a:pt x="6050" y="74432"/>
                </a:moveTo>
                <a:lnTo>
                  <a:pt x="11369" y="83672"/>
                </a:lnTo>
                <a:lnTo>
                  <a:pt x="11369" y="83672"/>
                </a:lnTo>
                <a:lnTo>
                  <a:pt x="8907" y="82213"/>
                </a:lnTo>
                <a:lnTo>
                  <a:pt x="6050" y="80571"/>
                </a:lnTo>
                <a:lnTo>
                  <a:pt x="6050" y="74432"/>
                </a:lnTo>
                <a:close/>
                <a:moveTo>
                  <a:pt x="121979" y="74462"/>
                </a:moveTo>
                <a:lnTo>
                  <a:pt x="121979" y="80571"/>
                </a:lnTo>
                <a:lnTo>
                  <a:pt x="119122" y="82213"/>
                </a:lnTo>
                <a:lnTo>
                  <a:pt x="116660" y="83672"/>
                </a:lnTo>
                <a:lnTo>
                  <a:pt x="116660" y="83672"/>
                </a:lnTo>
                <a:lnTo>
                  <a:pt x="121979" y="74462"/>
                </a:lnTo>
                <a:close/>
                <a:moveTo>
                  <a:pt x="284657" y="74462"/>
                </a:moveTo>
                <a:lnTo>
                  <a:pt x="284657" y="80632"/>
                </a:lnTo>
                <a:lnTo>
                  <a:pt x="279337" y="83672"/>
                </a:lnTo>
                <a:lnTo>
                  <a:pt x="284657" y="74462"/>
                </a:lnTo>
                <a:close/>
                <a:moveTo>
                  <a:pt x="98757" y="74462"/>
                </a:moveTo>
                <a:lnTo>
                  <a:pt x="98757" y="80571"/>
                </a:lnTo>
                <a:lnTo>
                  <a:pt x="95899" y="82213"/>
                </a:lnTo>
                <a:lnTo>
                  <a:pt x="93437" y="83672"/>
                </a:lnTo>
                <a:lnTo>
                  <a:pt x="98757" y="74462"/>
                </a:lnTo>
                <a:close/>
                <a:moveTo>
                  <a:pt x="110337" y="74462"/>
                </a:moveTo>
                <a:lnTo>
                  <a:pt x="110337" y="80571"/>
                </a:lnTo>
                <a:lnTo>
                  <a:pt x="107480" y="82213"/>
                </a:lnTo>
                <a:lnTo>
                  <a:pt x="105018" y="83672"/>
                </a:lnTo>
                <a:lnTo>
                  <a:pt x="110337" y="74462"/>
                </a:lnTo>
                <a:close/>
                <a:moveTo>
                  <a:pt x="133590" y="74462"/>
                </a:moveTo>
                <a:lnTo>
                  <a:pt x="133590" y="80571"/>
                </a:lnTo>
                <a:lnTo>
                  <a:pt x="130733" y="82213"/>
                </a:lnTo>
                <a:lnTo>
                  <a:pt x="128271" y="83672"/>
                </a:lnTo>
                <a:lnTo>
                  <a:pt x="133590" y="74462"/>
                </a:lnTo>
                <a:close/>
                <a:moveTo>
                  <a:pt x="145232" y="74462"/>
                </a:moveTo>
                <a:lnTo>
                  <a:pt x="145232" y="80571"/>
                </a:lnTo>
                <a:lnTo>
                  <a:pt x="142374" y="82213"/>
                </a:lnTo>
                <a:lnTo>
                  <a:pt x="139912" y="83672"/>
                </a:lnTo>
                <a:lnTo>
                  <a:pt x="145232" y="74462"/>
                </a:lnTo>
                <a:close/>
                <a:moveTo>
                  <a:pt x="156843" y="74462"/>
                </a:moveTo>
                <a:lnTo>
                  <a:pt x="156843" y="80571"/>
                </a:lnTo>
                <a:lnTo>
                  <a:pt x="153986" y="82213"/>
                </a:lnTo>
                <a:lnTo>
                  <a:pt x="151523" y="83672"/>
                </a:lnTo>
                <a:lnTo>
                  <a:pt x="156843" y="74462"/>
                </a:lnTo>
                <a:close/>
                <a:moveTo>
                  <a:pt x="168484" y="74462"/>
                </a:moveTo>
                <a:lnTo>
                  <a:pt x="168484" y="80571"/>
                </a:lnTo>
                <a:lnTo>
                  <a:pt x="165627" y="82213"/>
                </a:lnTo>
                <a:lnTo>
                  <a:pt x="163165" y="83672"/>
                </a:lnTo>
                <a:lnTo>
                  <a:pt x="168484" y="74462"/>
                </a:lnTo>
                <a:close/>
                <a:moveTo>
                  <a:pt x="180065" y="74462"/>
                </a:moveTo>
                <a:lnTo>
                  <a:pt x="180065" y="80571"/>
                </a:lnTo>
                <a:lnTo>
                  <a:pt x="177208" y="82213"/>
                </a:lnTo>
                <a:lnTo>
                  <a:pt x="174746" y="83672"/>
                </a:lnTo>
                <a:lnTo>
                  <a:pt x="180065" y="74462"/>
                </a:lnTo>
                <a:close/>
                <a:moveTo>
                  <a:pt x="191676" y="74462"/>
                </a:moveTo>
                <a:lnTo>
                  <a:pt x="191676" y="80571"/>
                </a:lnTo>
                <a:lnTo>
                  <a:pt x="188849" y="82213"/>
                </a:lnTo>
                <a:lnTo>
                  <a:pt x="186357" y="83672"/>
                </a:lnTo>
                <a:lnTo>
                  <a:pt x="191676" y="74462"/>
                </a:lnTo>
                <a:close/>
                <a:moveTo>
                  <a:pt x="203318" y="74462"/>
                </a:moveTo>
                <a:lnTo>
                  <a:pt x="203318" y="80571"/>
                </a:lnTo>
                <a:lnTo>
                  <a:pt x="200461" y="82213"/>
                </a:lnTo>
                <a:lnTo>
                  <a:pt x="197999" y="83672"/>
                </a:lnTo>
                <a:lnTo>
                  <a:pt x="203318" y="74462"/>
                </a:lnTo>
                <a:close/>
                <a:moveTo>
                  <a:pt x="214929" y="74462"/>
                </a:moveTo>
                <a:lnTo>
                  <a:pt x="214929" y="80571"/>
                </a:lnTo>
                <a:lnTo>
                  <a:pt x="212072" y="82213"/>
                </a:lnTo>
                <a:lnTo>
                  <a:pt x="209610" y="83672"/>
                </a:lnTo>
                <a:lnTo>
                  <a:pt x="214929" y="74462"/>
                </a:lnTo>
                <a:close/>
                <a:moveTo>
                  <a:pt x="226570" y="74462"/>
                </a:moveTo>
                <a:lnTo>
                  <a:pt x="226570" y="80571"/>
                </a:lnTo>
                <a:lnTo>
                  <a:pt x="223713" y="82213"/>
                </a:lnTo>
                <a:lnTo>
                  <a:pt x="221251" y="83672"/>
                </a:lnTo>
                <a:lnTo>
                  <a:pt x="226570" y="74462"/>
                </a:lnTo>
                <a:close/>
                <a:moveTo>
                  <a:pt x="238182" y="74462"/>
                </a:moveTo>
                <a:lnTo>
                  <a:pt x="238182" y="80571"/>
                </a:lnTo>
                <a:lnTo>
                  <a:pt x="235355" y="82213"/>
                </a:lnTo>
                <a:lnTo>
                  <a:pt x="232862" y="83672"/>
                </a:lnTo>
                <a:lnTo>
                  <a:pt x="238182" y="74462"/>
                </a:lnTo>
                <a:close/>
                <a:moveTo>
                  <a:pt x="249793" y="74462"/>
                </a:moveTo>
                <a:lnTo>
                  <a:pt x="249793" y="80571"/>
                </a:lnTo>
                <a:lnTo>
                  <a:pt x="246936" y="82213"/>
                </a:lnTo>
                <a:lnTo>
                  <a:pt x="244474" y="83672"/>
                </a:lnTo>
                <a:lnTo>
                  <a:pt x="249793" y="74462"/>
                </a:lnTo>
                <a:close/>
                <a:moveTo>
                  <a:pt x="261404" y="74462"/>
                </a:moveTo>
                <a:lnTo>
                  <a:pt x="261404" y="80571"/>
                </a:lnTo>
                <a:lnTo>
                  <a:pt x="258547" y="82213"/>
                </a:lnTo>
                <a:lnTo>
                  <a:pt x="256085" y="83672"/>
                </a:lnTo>
                <a:lnTo>
                  <a:pt x="261404" y="74462"/>
                </a:lnTo>
                <a:close/>
                <a:moveTo>
                  <a:pt x="273046" y="74462"/>
                </a:moveTo>
                <a:lnTo>
                  <a:pt x="273046" y="80632"/>
                </a:lnTo>
                <a:lnTo>
                  <a:pt x="270188" y="82243"/>
                </a:lnTo>
                <a:lnTo>
                  <a:pt x="267726" y="83672"/>
                </a:lnTo>
                <a:lnTo>
                  <a:pt x="273046" y="74462"/>
                </a:lnTo>
                <a:close/>
                <a:moveTo>
                  <a:pt x="29029" y="74462"/>
                </a:moveTo>
                <a:lnTo>
                  <a:pt x="29029" y="80632"/>
                </a:lnTo>
                <a:lnTo>
                  <a:pt x="26172" y="82243"/>
                </a:lnTo>
                <a:lnTo>
                  <a:pt x="23710" y="83702"/>
                </a:lnTo>
                <a:lnTo>
                  <a:pt x="23710" y="83702"/>
                </a:lnTo>
                <a:lnTo>
                  <a:pt x="29029" y="74462"/>
                </a:lnTo>
                <a:close/>
                <a:moveTo>
                  <a:pt x="75504" y="74462"/>
                </a:moveTo>
                <a:lnTo>
                  <a:pt x="75504" y="80632"/>
                </a:lnTo>
                <a:lnTo>
                  <a:pt x="72647" y="82243"/>
                </a:lnTo>
                <a:lnTo>
                  <a:pt x="70185" y="83702"/>
                </a:lnTo>
                <a:lnTo>
                  <a:pt x="70185" y="83702"/>
                </a:lnTo>
                <a:lnTo>
                  <a:pt x="75504" y="74462"/>
                </a:lnTo>
                <a:close/>
                <a:moveTo>
                  <a:pt x="17418" y="74462"/>
                </a:moveTo>
                <a:lnTo>
                  <a:pt x="17418" y="80632"/>
                </a:lnTo>
                <a:lnTo>
                  <a:pt x="14560" y="82243"/>
                </a:lnTo>
                <a:lnTo>
                  <a:pt x="12098" y="83702"/>
                </a:lnTo>
                <a:lnTo>
                  <a:pt x="17418" y="74462"/>
                </a:lnTo>
                <a:close/>
                <a:moveTo>
                  <a:pt x="40610" y="74462"/>
                </a:moveTo>
                <a:lnTo>
                  <a:pt x="40610" y="80632"/>
                </a:lnTo>
                <a:lnTo>
                  <a:pt x="37783" y="82243"/>
                </a:lnTo>
                <a:lnTo>
                  <a:pt x="35290" y="83702"/>
                </a:lnTo>
                <a:lnTo>
                  <a:pt x="40610" y="74462"/>
                </a:lnTo>
                <a:close/>
                <a:moveTo>
                  <a:pt x="52251" y="74462"/>
                </a:moveTo>
                <a:lnTo>
                  <a:pt x="52251" y="80632"/>
                </a:lnTo>
                <a:lnTo>
                  <a:pt x="49394" y="82243"/>
                </a:lnTo>
                <a:lnTo>
                  <a:pt x="46932" y="83702"/>
                </a:lnTo>
                <a:lnTo>
                  <a:pt x="52251" y="74462"/>
                </a:lnTo>
                <a:close/>
                <a:moveTo>
                  <a:pt x="63862" y="74462"/>
                </a:moveTo>
                <a:lnTo>
                  <a:pt x="63862" y="80632"/>
                </a:lnTo>
                <a:lnTo>
                  <a:pt x="61005" y="82243"/>
                </a:lnTo>
                <a:lnTo>
                  <a:pt x="58543" y="83702"/>
                </a:lnTo>
                <a:lnTo>
                  <a:pt x="63862" y="74462"/>
                </a:lnTo>
                <a:close/>
                <a:moveTo>
                  <a:pt x="87115" y="74462"/>
                </a:moveTo>
                <a:lnTo>
                  <a:pt x="87115" y="80632"/>
                </a:lnTo>
                <a:lnTo>
                  <a:pt x="84288" y="82243"/>
                </a:lnTo>
                <a:lnTo>
                  <a:pt x="81796" y="83702"/>
                </a:lnTo>
                <a:lnTo>
                  <a:pt x="87115" y="74462"/>
                </a:lnTo>
                <a:close/>
                <a:moveTo>
                  <a:pt x="5898" y="80815"/>
                </a:moveTo>
                <a:lnTo>
                  <a:pt x="8755" y="82456"/>
                </a:lnTo>
                <a:lnTo>
                  <a:pt x="11217" y="83885"/>
                </a:lnTo>
                <a:lnTo>
                  <a:pt x="578" y="83885"/>
                </a:lnTo>
                <a:lnTo>
                  <a:pt x="5898" y="80815"/>
                </a:lnTo>
                <a:close/>
                <a:moveTo>
                  <a:pt x="17509" y="80815"/>
                </a:moveTo>
                <a:lnTo>
                  <a:pt x="20366" y="82456"/>
                </a:lnTo>
                <a:lnTo>
                  <a:pt x="22828" y="83885"/>
                </a:lnTo>
                <a:lnTo>
                  <a:pt x="12190" y="83885"/>
                </a:lnTo>
                <a:lnTo>
                  <a:pt x="14682" y="82456"/>
                </a:lnTo>
                <a:lnTo>
                  <a:pt x="17509" y="80815"/>
                </a:lnTo>
                <a:close/>
                <a:moveTo>
                  <a:pt x="29150" y="80815"/>
                </a:moveTo>
                <a:lnTo>
                  <a:pt x="32008" y="82456"/>
                </a:lnTo>
                <a:lnTo>
                  <a:pt x="34470" y="83885"/>
                </a:lnTo>
                <a:lnTo>
                  <a:pt x="23831" y="83885"/>
                </a:lnTo>
                <a:lnTo>
                  <a:pt x="26293" y="82456"/>
                </a:lnTo>
                <a:lnTo>
                  <a:pt x="29150" y="80815"/>
                </a:lnTo>
                <a:close/>
                <a:moveTo>
                  <a:pt x="40762" y="80815"/>
                </a:moveTo>
                <a:lnTo>
                  <a:pt x="43619" y="82456"/>
                </a:lnTo>
                <a:lnTo>
                  <a:pt x="46081" y="83885"/>
                </a:lnTo>
                <a:lnTo>
                  <a:pt x="35442" y="83885"/>
                </a:lnTo>
                <a:lnTo>
                  <a:pt x="37935" y="82456"/>
                </a:lnTo>
                <a:lnTo>
                  <a:pt x="40762" y="80815"/>
                </a:lnTo>
                <a:close/>
                <a:moveTo>
                  <a:pt x="52403" y="80815"/>
                </a:moveTo>
                <a:lnTo>
                  <a:pt x="55260" y="82456"/>
                </a:lnTo>
                <a:lnTo>
                  <a:pt x="57722" y="83885"/>
                </a:lnTo>
                <a:lnTo>
                  <a:pt x="47084" y="83885"/>
                </a:lnTo>
                <a:lnTo>
                  <a:pt x="49546" y="82456"/>
                </a:lnTo>
                <a:lnTo>
                  <a:pt x="52403" y="80815"/>
                </a:lnTo>
                <a:close/>
                <a:moveTo>
                  <a:pt x="64014" y="80815"/>
                </a:moveTo>
                <a:lnTo>
                  <a:pt x="66871" y="82456"/>
                </a:lnTo>
                <a:lnTo>
                  <a:pt x="69334" y="83885"/>
                </a:lnTo>
                <a:lnTo>
                  <a:pt x="58695" y="83885"/>
                </a:lnTo>
                <a:lnTo>
                  <a:pt x="61187" y="82456"/>
                </a:lnTo>
                <a:lnTo>
                  <a:pt x="64014" y="80815"/>
                </a:lnTo>
                <a:close/>
                <a:moveTo>
                  <a:pt x="75625" y="80815"/>
                </a:moveTo>
                <a:lnTo>
                  <a:pt x="78452" y="82456"/>
                </a:lnTo>
                <a:lnTo>
                  <a:pt x="80945" y="83885"/>
                </a:lnTo>
                <a:lnTo>
                  <a:pt x="70306" y="83885"/>
                </a:lnTo>
                <a:lnTo>
                  <a:pt x="72768" y="82456"/>
                </a:lnTo>
                <a:lnTo>
                  <a:pt x="75625" y="80815"/>
                </a:lnTo>
                <a:close/>
                <a:moveTo>
                  <a:pt x="87237" y="80815"/>
                </a:moveTo>
                <a:lnTo>
                  <a:pt x="90094" y="82456"/>
                </a:lnTo>
                <a:lnTo>
                  <a:pt x="92556" y="83885"/>
                </a:lnTo>
                <a:lnTo>
                  <a:pt x="81917" y="83885"/>
                </a:lnTo>
                <a:lnTo>
                  <a:pt x="84379" y="82456"/>
                </a:lnTo>
                <a:lnTo>
                  <a:pt x="87237" y="80815"/>
                </a:lnTo>
                <a:close/>
                <a:moveTo>
                  <a:pt x="98878" y="80815"/>
                </a:moveTo>
                <a:lnTo>
                  <a:pt x="101705" y="82456"/>
                </a:lnTo>
                <a:lnTo>
                  <a:pt x="104197" y="83885"/>
                </a:lnTo>
                <a:lnTo>
                  <a:pt x="93559" y="83885"/>
                </a:lnTo>
                <a:lnTo>
                  <a:pt x="96021" y="82456"/>
                </a:lnTo>
                <a:lnTo>
                  <a:pt x="98878" y="80815"/>
                </a:lnTo>
                <a:close/>
                <a:moveTo>
                  <a:pt x="110489" y="80815"/>
                </a:moveTo>
                <a:lnTo>
                  <a:pt x="113346" y="82456"/>
                </a:lnTo>
                <a:lnTo>
                  <a:pt x="115809" y="83885"/>
                </a:lnTo>
                <a:lnTo>
                  <a:pt x="105170" y="83885"/>
                </a:lnTo>
                <a:lnTo>
                  <a:pt x="107632" y="82456"/>
                </a:lnTo>
                <a:lnTo>
                  <a:pt x="110489" y="80815"/>
                </a:lnTo>
                <a:close/>
                <a:moveTo>
                  <a:pt x="122131" y="80815"/>
                </a:moveTo>
                <a:lnTo>
                  <a:pt x="124958" y="82456"/>
                </a:lnTo>
                <a:lnTo>
                  <a:pt x="127450" y="83885"/>
                </a:lnTo>
                <a:lnTo>
                  <a:pt x="116812" y="83885"/>
                </a:lnTo>
                <a:lnTo>
                  <a:pt x="119274" y="82456"/>
                </a:lnTo>
                <a:lnTo>
                  <a:pt x="122131" y="80815"/>
                </a:lnTo>
                <a:close/>
                <a:moveTo>
                  <a:pt x="133742" y="80815"/>
                </a:moveTo>
                <a:lnTo>
                  <a:pt x="136599" y="82456"/>
                </a:lnTo>
                <a:lnTo>
                  <a:pt x="139061" y="83885"/>
                </a:lnTo>
                <a:lnTo>
                  <a:pt x="128423" y="83885"/>
                </a:lnTo>
                <a:lnTo>
                  <a:pt x="130885" y="82456"/>
                </a:lnTo>
                <a:lnTo>
                  <a:pt x="133742" y="80815"/>
                </a:lnTo>
                <a:close/>
                <a:moveTo>
                  <a:pt x="145323" y="80815"/>
                </a:moveTo>
                <a:lnTo>
                  <a:pt x="148180" y="82456"/>
                </a:lnTo>
                <a:lnTo>
                  <a:pt x="150642" y="83885"/>
                </a:lnTo>
                <a:lnTo>
                  <a:pt x="140004" y="83885"/>
                </a:lnTo>
                <a:lnTo>
                  <a:pt x="142496" y="82456"/>
                </a:lnTo>
                <a:lnTo>
                  <a:pt x="145323" y="80815"/>
                </a:lnTo>
                <a:close/>
                <a:moveTo>
                  <a:pt x="156964" y="80815"/>
                </a:moveTo>
                <a:lnTo>
                  <a:pt x="159822" y="82456"/>
                </a:lnTo>
                <a:lnTo>
                  <a:pt x="162284" y="83885"/>
                </a:lnTo>
                <a:lnTo>
                  <a:pt x="151645" y="83885"/>
                </a:lnTo>
                <a:lnTo>
                  <a:pt x="154107" y="82456"/>
                </a:lnTo>
                <a:lnTo>
                  <a:pt x="156964" y="80815"/>
                </a:lnTo>
                <a:close/>
                <a:moveTo>
                  <a:pt x="168575" y="80815"/>
                </a:moveTo>
                <a:lnTo>
                  <a:pt x="171433" y="82456"/>
                </a:lnTo>
                <a:lnTo>
                  <a:pt x="173895" y="83885"/>
                </a:lnTo>
                <a:lnTo>
                  <a:pt x="163256" y="83885"/>
                </a:lnTo>
                <a:lnTo>
                  <a:pt x="165749" y="82456"/>
                </a:lnTo>
                <a:lnTo>
                  <a:pt x="168575" y="80815"/>
                </a:lnTo>
                <a:close/>
                <a:moveTo>
                  <a:pt x="180217" y="80815"/>
                </a:moveTo>
                <a:lnTo>
                  <a:pt x="183074" y="82456"/>
                </a:lnTo>
                <a:lnTo>
                  <a:pt x="185536" y="83885"/>
                </a:lnTo>
                <a:lnTo>
                  <a:pt x="174898" y="83885"/>
                </a:lnTo>
                <a:lnTo>
                  <a:pt x="177360" y="82456"/>
                </a:lnTo>
                <a:lnTo>
                  <a:pt x="180217" y="80815"/>
                </a:lnTo>
                <a:close/>
                <a:moveTo>
                  <a:pt x="191828" y="80815"/>
                </a:moveTo>
                <a:lnTo>
                  <a:pt x="194685" y="82456"/>
                </a:lnTo>
                <a:lnTo>
                  <a:pt x="197147" y="83885"/>
                </a:lnTo>
                <a:lnTo>
                  <a:pt x="186509" y="83885"/>
                </a:lnTo>
                <a:lnTo>
                  <a:pt x="189001" y="82456"/>
                </a:lnTo>
                <a:lnTo>
                  <a:pt x="191828" y="80815"/>
                </a:lnTo>
                <a:close/>
                <a:moveTo>
                  <a:pt x="203470" y="80815"/>
                </a:moveTo>
                <a:lnTo>
                  <a:pt x="206327" y="82456"/>
                </a:lnTo>
                <a:lnTo>
                  <a:pt x="208789" y="83885"/>
                </a:lnTo>
                <a:lnTo>
                  <a:pt x="198151" y="83885"/>
                </a:lnTo>
                <a:lnTo>
                  <a:pt x="200613" y="82456"/>
                </a:lnTo>
                <a:lnTo>
                  <a:pt x="203470" y="80815"/>
                </a:lnTo>
                <a:close/>
                <a:moveTo>
                  <a:pt x="215051" y="80815"/>
                </a:moveTo>
                <a:lnTo>
                  <a:pt x="217908" y="82456"/>
                </a:lnTo>
                <a:lnTo>
                  <a:pt x="220370" y="83885"/>
                </a:lnTo>
                <a:lnTo>
                  <a:pt x="209731" y="83885"/>
                </a:lnTo>
                <a:lnTo>
                  <a:pt x="212193" y="82456"/>
                </a:lnTo>
                <a:lnTo>
                  <a:pt x="215051" y="80815"/>
                </a:lnTo>
                <a:close/>
                <a:moveTo>
                  <a:pt x="226692" y="80815"/>
                </a:moveTo>
                <a:lnTo>
                  <a:pt x="229519" y="82456"/>
                </a:lnTo>
                <a:lnTo>
                  <a:pt x="232011" y="83885"/>
                </a:lnTo>
                <a:lnTo>
                  <a:pt x="221373" y="83885"/>
                </a:lnTo>
                <a:lnTo>
                  <a:pt x="223835" y="82456"/>
                </a:lnTo>
                <a:lnTo>
                  <a:pt x="226692" y="80815"/>
                </a:lnTo>
                <a:close/>
                <a:moveTo>
                  <a:pt x="238303" y="80815"/>
                </a:moveTo>
                <a:lnTo>
                  <a:pt x="241160" y="82456"/>
                </a:lnTo>
                <a:lnTo>
                  <a:pt x="243622" y="83885"/>
                </a:lnTo>
                <a:lnTo>
                  <a:pt x="232984" y="83885"/>
                </a:lnTo>
                <a:lnTo>
                  <a:pt x="235446" y="82456"/>
                </a:lnTo>
                <a:lnTo>
                  <a:pt x="238303" y="80815"/>
                </a:lnTo>
                <a:close/>
                <a:moveTo>
                  <a:pt x="249945" y="80815"/>
                </a:moveTo>
                <a:lnTo>
                  <a:pt x="252772" y="82456"/>
                </a:lnTo>
                <a:lnTo>
                  <a:pt x="255264" y="83885"/>
                </a:lnTo>
                <a:lnTo>
                  <a:pt x="244626" y="83885"/>
                </a:lnTo>
                <a:lnTo>
                  <a:pt x="247088" y="82456"/>
                </a:lnTo>
                <a:lnTo>
                  <a:pt x="249945" y="80815"/>
                </a:lnTo>
                <a:close/>
                <a:moveTo>
                  <a:pt x="261556" y="80815"/>
                </a:moveTo>
                <a:lnTo>
                  <a:pt x="264413" y="82456"/>
                </a:lnTo>
                <a:lnTo>
                  <a:pt x="266875" y="83885"/>
                </a:lnTo>
                <a:lnTo>
                  <a:pt x="256237" y="83885"/>
                </a:lnTo>
                <a:lnTo>
                  <a:pt x="258699" y="82456"/>
                </a:lnTo>
                <a:lnTo>
                  <a:pt x="261556" y="80815"/>
                </a:lnTo>
                <a:close/>
                <a:moveTo>
                  <a:pt x="273198" y="80815"/>
                </a:moveTo>
                <a:lnTo>
                  <a:pt x="276024" y="82456"/>
                </a:lnTo>
                <a:lnTo>
                  <a:pt x="278517" y="83885"/>
                </a:lnTo>
                <a:lnTo>
                  <a:pt x="267878" y="83885"/>
                </a:lnTo>
                <a:lnTo>
                  <a:pt x="270340" y="82456"/>
                </a:lnTo>
                <a:lnTo>
                  <a:pt x="273198" y="80815"/>
                </a:lnTo>
                <a:close/>
                <a:moveTo>
                  <a:pt x="11217" y="84158"/>
                </a:moveTo>
                <a:lnTo>
                  <a:pt x="5898" y="87228"/>
                </a:lnTo>
                <a:lnTo>
                  <a:pt x="578" y="84158"/>
                </a:lnTo>
                <a:close/>
                <a:moveTo>
                  <a:pt x="22828" y="84158"/>
                </a:moveTo>
                <a:lnTo>
                  <a:pt x="17509" y="87228"/>
                </a:lnTo>
                <a:lnTo>
                  <a:pt x="12190" y="84158"/>
                </a:lnTo>
                <a:close/>
                <a:moveTo>
                  <a:pt x="34470" y="84158"/>
                </a:moveTo>
                <a:lnTo>
                  <a:pt x="29150" y="87228"/>
                </a:lnTo>
                <a:lnTo>
                  <a:pt x="23831" y="84158"/>
                </a:lnTo>
                <a:close/>
                <a:moveTo>
                  <a:pt x="46081" y="84158"/>
                </a:moveTo>
                <a:lnTo>
                  <a:pt x="40762" y="87228"/>
                </a:lnTo>
                <a:lnTo>
                  <a:pt x="35442" y="84158"/>
                </a:lnTo>
                <a:close/>
                <a:moveTo>
                  <a:pt x="57722" y="84158"/>
                </a:moveTo>
                <a:lnTo>
                  <a:pt x="52403" y="87228"/>
                </a:lnTo>
                <a:lnTo>
                  <a:pt x="47084" y="84158"/>
                </a:lnTo>
                <a:close/>
                <a:moveTo>
                  <a:pt x="69334" y="84158"/>
                </a:moveTo>
                <a:lnTo>
                  <a:pt x="64014" y="87228"/>
                </a:lnTo>
                <a:lnTo>
                  <a:pt x="58695" y="84158"/>
                </a:lnTo>
                <a:close/>
                <a:moveTo>
                  <a:pt x="80945" y="84158"/>
                </a:moveTo>
                <a:lnTo>
                  <a:pt x="75625" y="87228"/>
                </a:lnTo>
                <a:lnTo>
                  <a:pt x="70306" y="84158"/>
                </a:lnTo>
                <a:close/>
                <a:moveTo>
                  <a:pt x="92556" y="84158"/>
                </a:moveTo>
                <a:lnTo>
                  <a:pt x="87237" y="87228"/>
                </a:lnTo>
                <a:lnTo>
                  <a:pt x="81917" y="84158"/>
                </a:lnTo>
                <a:close/>
                <a:moveTo>
                  <a:pt x="104197" y="84158"/>
                </a:moveTo>
                <a:lnTo>
                  <a:pt x="98878" y="87228"/>
                </a:lnTo>
                <a:lnTo>
                  <a:pt x="93559" y="84158"/>
                </a:lnTo>
                <a:close/>
                <a:moveTo>
                  <a:pt x="115809" y="84158"/>
                </a:moveTo>
                <a:lnTo>
                  <a:pt x="110489" y="87228"/>
                </a:lnTo>
                <a:lnTo>
                  <a:pt x="105170" y="84158"/>
                </a:lnTo>
                <a:close/>
                <a:moveTo>
                  <a:pt x="127450" y="84158"/>
                </a:moveTo>
                <a:lnTo>
                  <a:pt x="122131" y="87228"/>
                </a:lnTo>
                <a:lnTo>
                  <a:pt x="116812" y="84158"/>
                </a:lnTo>
                <a:close/>
                <a:moveTo>
                  <a:pt x="139061" y="84158"/>
                </a:moveTo>
                <a:lnTo>
                  <a:pt x="133742" y="87228"/>
                </a:lnTo>
                <a:lnTo>
                  <a:pt x="128423" y="84158"/>
                </a:lnTo>
                <a:close/>
                <a:moveTo>
                  <a:pt x="150642" y="84158"/>
                </a:moveTo>
                <a:lnTo>
                  <a:pt x="145323" y="87228"/>
                </a:lnTo>
                <a:lnTo>
                  <a:pt x="140004" y="84158"/>
                </a:lnTo>
                <a:close/>
                <a:moveTo>
                  <a:pt x="162284" y="84158"/>
                </a:moveTo>
                <a:lnTo>
                  <a:pt x="156964" y="87228"/>
                </a:lnTo>
                <a:lnTo>
                  <a:pt x="151645" y="84158"/>
                </a:lnTo>
                <a:close/>
                <a:moveTo>
                  <a:pt x="173895" y="84158"/>
                </a:moveTo>
                <a:lnTo>
                  <a:pt x="168575" y="87228"/>
                </a:lnTo>
                <a:lnTo>
                  <a:pt x="163256" y="84158"/>
                </a:lnTo>
                <a:close/>
                <a:moveTo>
                  <a:pt x="185536" y="84158"/>
                </a:moveTo>
                <a:lnTo>
                  <a:pt x="180217" y="87228"/>
                </a:lnTo>
                <a:lnTo>
                  <a:pt x="174898" y="84158"/>
                </a:lnTo>
                <a:close/>
                <a:moveTo>
                  <a:pt x="197147" y="84158"/>
                </a:moveTo>
                <a:lnTo>
                  <a:pt x="191828" y="87228"/>
                </a:lnTo>
                <a:lnTo>
                  <a:pt x="186509" y="84158"/>
                </a:lnTo>
                <a:close/>
                <a:moveTo>
                  <a:pt x="208789" y="84158"/>
                </a:moveTo>
                <a:lnTo>
                  <a:pt x="203470" y="87228"/>
                </a:lnTo>
                <a:lnTo>
                  <a:pt x="198151" y="84158"/>
                </a:lnTo>
                <a:close/>
                <a:moveTo>
                  <a:pt x="220370" y="84158"/>
                </a:moveTo>
                <a:lnTo>
                  <a:pt x="215051" y="87228"/>
                </a:lnTo>
                <a:lnTo>
                  <a:pt x="209731" y="84158"/>
                </a:lnTo>
                <a:close/>
                <a:moveTo>
                  <a:pt x="232011" y="84158"/>
                </a:moveTo>
                <a:lnTo>
                  <a:pt x="226692" y="87228"/>
                </a:lnTo>
                <a:lnTo>
                  <a:pt x="221373" y="84158"/>
                </a:lnTo>
                <a:close/>
                <a:moveTo>
                  <a:pt x="243622" y="84158"/>
                </a:moveTo>
                <a:lnTo>
                  <a:pt x="238303" y="87228"/>
                </a:lnTo>
                <a:lnTo>
                  <a:pt x="232984" y="84158"/>
                </a:lnTo>
                <a:close/>
                <a:moveTo>
                  <a:pt x="255264" y="84158"/>
                </a:moveTo>
                <a:lnTo>
                  <a:pt x="249945" y="87228"/>
                </a:lnTo>
                <a:lnTo>
                  <a:pt x="244626" y="84158"/>
                </a:lnTo>
                <a:close/>
                <a:moveTo>
                  <a:pt x="266875" y="84158"/>
                </a:moveTo>
                <a:lnTo>
                  <a:pt x="261556" y="87228"/>
                </a:lnTo>
                <a:lnTo>
                  <a:pt x="256237" y="84158"/>
                </a:lnTo>
                <a:close/>
                <a:moveTo>
                  <a:pt x="278517" y="84158"/>
                </a:moveTo>
                <a:lnTo>
                  <a:pt x="273198" y="87228"/>
                </a:lnTo>
                <a:lnTo>
                  <a:pt x="267878" y="84158"/>
                </a:lnTo>
                <a:close/>
                <a:moveTo>
                  <a:pt x="11369" y="84371"/>
                </a:moveTo>
                <a:lnTo>
                  <a:pt x="6050" y="93581"/>
                </a:lnTo>
                <a:lnTo>
                  <a:pt x="6050" y="87471"/>
                </a:lnTo>
                <a:lnTo>
                  <a:pt x="11369" y="84371"/>
                </a:lnTo>
                <a:close/>
                <a:moveTo>
                  <a:pt x="22980" y="84341"/>
                </a:moveTo>
                <a:lnTo>
                  <a:pt x="17661" y="93581"/>
                </a:lnTo>
                <a:lnTo>
                  <a:pt x="17661" y="87410"/>
                </a:lnTo>
                <a:lnTo>
                  <a:pt x="22980" y="84341"/>
                </a:lnTo>
                <a:close/>
                <a:moveTo>
                  <a:pt x="34622" y="84371"/>
                </a:moveTo>
                <a:lnTo>
                  <a:pt x="29302" y="93581"/>
                </a:lnTo>
                <a:lnTo>
                  <a:pt x="29302" y="87471"/>
                </a:lnTo>
                <a:lnTo>
                  <a:pt x="34622" y="84371"/>
                </a:lnTo>
                <a:close/>
                <a:moveTo>
                  <a:pt x="46202" y="84371"/>
                </a:moveTo>
                <a:lnTo>
                  <a:pt x="40883" y="93581"/>
                </a:lnTo>
                <a:lnTo>
                  <a:pt x="40883" y="87471"/>
                </a:lnTo>
                <a:lnTo>
                  <a:pt x="46202" y="84371"/>
                </a:lnTo>
                <a:close/>
                <a:moveTo>
                  <a:pt x="57844" y="84371"/>
                </a:moveTo>
                <a:lnTo>
                  <a:pt x="52525" y="93581"/>
                </a:lnTo>
                <a:lnTo>
                  <a:pt x="52525" y="87471"/>
                </a:lnTo>
                <a:lnTo>
                  <a:pt x="57844" y="84371"/>
                </a:lnTo>
                <a:close/>
                <a:moveTo>
                  <a:pt x="69455" y="84371"/>
                </a:moveTo>
                <a:lnTo>
                  <a:pt x="64136" y="93581"/>
                </a:lnTo>
                <a:lnTo>
                  <a:pt x="64136" y="87471"/>
                </a:lnTo>
                <a:lnTo>
                  <a:pt x="69455" y="84371"/>
                </a:lnTo>
                <a:close/>
                <a:moveTo>
                  <a:pt x="81097" y="84371"/>
                </a:moveTo>
                <a:lnTo>
                  <a:pt x="75777" y="93581"/>
                </a:lnTo>
                <a:lnTo>
                  <a:pt x="75777" y="87471"/>
                </a:lnTo>
                <a:lnTo>
                  <a:pt x="81097" y="84371"/>
                </a:lnTo>
                <a:close/>
                <a:moveTo>
                  <a:pt x="92708" y="84371"/>
                </a:moveTo>
                <a:lnTo>
                  <a:pt x="87389" y="93581"/>
                </a:lnTo>
                <a:lnTo>
                  <a:pt x="87389" y="87471"/>
                </a:lnTo>
                <a:lnTo>
                  <a:pt x="92708" y="84371"/>
                </a:lnTo>
                <a:close/>
                <a:moveTo>
                  <a:pt x="93437" y="84371"/>
                </a:moveTo>
                <a:lnTo>
                  <a:pt x="98757" y="87471"/>
                </a:lnTo>
                <a:lnTo>
                  <a:pt x="98757" y="93581"/>
                </a:lnTo>
                <a:lnTo>
                  <a:pt x="93437" y="84371"/>
                </a:lnTo>
                <a:close/>
                <a:moveTo>
                  <a:pt x="104349" y="84341"/>
                </a:moveTo>
                <a:lnTo>
                  <a:pt x="99030" y="93581"/>
                </a:lnTo>
                <a:lnTo>
                  <a:pt x="99030" y="87410"/>
                </a:lnTo>
                <a:lnTo>
                  <a:pt x="104349" y="84341"/>
                </a:lnTo>
                <a:close/>
                <a:moveTo>
                  <a:pt x="105018" y="84371"/>
                </a:moveTo>
                <a:lnTo>
                  <a:pt x="110337" y="87471"/>
                </a:lnTo>
                <a:lnTo>
                  <a:pt x="110337" y="93581"/>
                </a:lnTo>
                <a:lnTo>
                  <a:pt x="105018" y="84371"/>
                </a:lnTo>
                <a:close/>
                <a:moveTo>
                  <a:pt x="115930" y="84341"/>
                </a:moveTo>
                <a:lnTo>
                  <a:pt x="110611" y="93581"/>
                </a:lnTo>
                <a:lnTo>
                  <a:pt x="110611" y="87410"/>
                </a:lnTo>
                <a:lnTo>
                  <a:pt x="115930" y="84341"/>
                </a:lnTo>
                <a:close/>
                <a:moveTo>
                  <a:pt x="116660" y="84371"/>
                </a:moveTo>
                <a:lnTo>
                  <a:pt x="121979" y="87471"/>
                </a:lnTo>
                <a:lnTo>
                  <a:pt x="121979" y="93581"/>
                </a:lnTo>
                <a:lnTo>
                  <a:pt x="116660" y="84371"/>
                </a:lnTo>
                <a:close/>
                <a:moveTo>
                  <a:pt x="127541" y="84341"/>
                </a:moveTo>
                <a:lnTo>
                  <a:pt x="122222" y="93581"/>
                </a:lnTo>
                <a:lnTo>
                  <a:pt x="122222" y="87410"/>
                </a:lnTo>
                <a:lnTo>
                  <a:pt x="127541" y="84341"/>
                </a:lnTo>
                <a:close/>
                <a:moveTo>
                  <a:pt x="128271" y="84371"/>
                </a:moveTo>
                <a:lnTo>
                  <a:pt x="133590" y="87471"/>
                </a:lnTo>
                <a:lnTo>
                  <a:pt x="133590" y="93581"/>
                </a:lnTo>
                <a:lnTo>
                  <a:pt x="128271" y="84371"/>
                </a:lnTo>
                <a:close/>
                <a:moveTo>
                  <a:pt x="139183" y="84341"/>
                </a:moveTo>
                <a:lnTo>
                  <a:pt x="133864" y="93581"/>
                </a:lnTo>
                <a:lnTo>
                  <a:pt x="133864" y="87410"/>
                </a:lnTo>
                <a:lnTo>
                  <a:pt x="139183" y="84341"/>
                </a:lnTo>
                <a:close/>
                <a:moveTo>
                  <a:pt x="139912" y="84371"/>
                </a:moveTo>
                <a:lnTo>
                  <a:pt x="145232" y="87471"/>
                </a:lnTo>
                <a:lnTo>
                  <a:pt x="145232" y="93581"/>
                </a:lnTo>
                <a:lnTo>
                  <a:pt x="139912" y="84371"/>
                </a:lnTo>
                <a:close/>
                <a:moveTo>
                  <a:pt x="150794" y="84341"/>
                </a:moveTo>
                <a:lnTo>
                  <a:pt x="145475" y="93581"/>
                </a:lnTo>
                <a:lnTo>
                  <a:pt x="145475" y="87410"/>
                </a:lnTo>
                <a:lnTo>
                  <a:pt x="150794" y="84341"/>
                </a:lnTo>
                <a:close/>
                <a:moveTo>
                  <a:pt x="151523" y="84371"/>
                </a:moveTo>
                <a:lnTo>
                  <a:pt x="156843" y="87471"/>
                </a:lnTo>
                <a:lnTo>
                  <a:pt x="156843" y="93581"/>
                </a:lnTo>
                <a:lnTo>
                  <a:pt x="151523" y="84371"/>
                </a:lnTo>
                <a:close/>
                <a:moveTo>
                  <a:pt x="162436" y="84341"/>
                </a:moveTo>
                <a:lnTo>
                  <a:pt x="157116" y="93581"/>
                </a:lnTo>
                <a:lnTo>
                  <a:pt x="157116" y="87410"/>
                </a:lnTo>
                <a:lnTo>
                  <a:pt x="162436" y="84341"/>
                </a:lnTo>
                <a:close/>
                <a:moveTo>
                  <a:pt x="163165" y="84371"/>
                </a:moveTo>
                <a:lnTo>
                  <a:pt x="168484" y="87471"/>
                </a:lnTo>
                <a:lnTo>
                  <a:pt x="168484" y="93581"/>
                </a:lnTo>
                <a:lnTo>
                  <a:pt x="163165" y="84371"/>
                </a:lnTo>
                <a:close/>
                <a:moveTo>
                  <a:pt x="174047" y="84341"/>
                </a:moveTo>
                <a:lnTo>
                  <a:pt x="168727" y="93581"/>
                </a:lnTo>
                <a:lnTo>
                  <a:pt x="168727" y="87410"/>
                </a:lnTo>
                <a:lnTo>
                  <a:pt x="174047" y="84341"/>
                </a:lnTo>
                <a:close/>
                <a:moveTo>
                  <a:pt x="174746" y="84371"/>
                </a:moveTo>
                <a:lnTo>
                  <a:pt x="180065" y="87471"/>
                </a:lnTo>
                <a:lnTo>
                  <a:pt x="180065" y="93581"/>
                </a:lnTo>
                <a:lnTo>
                  <a:pt x="174746" y="84371"/>
                </a:lnTo>
                <a:close/>
                <a:moveTo>
                  <a:pt x="185658" y="84341"/>
                </a:moveTo>
                <a:lnTo>
                  <a:pt x="180339" y="93581"/>
                </a:lnTo>
                <a:lnTo>
                  <a:pt x="180339" y="87410"/>
                </a:lnTo>
                <a:lnTo>
                  <a:pt x="185658" y="84341"/>
                </a:lnTo>
                <a:close/>
                <a:moveTo>
                  <a:pt x="197269" y="84371"/>
                </a:moveTo>
                <a:lnTo>
                  <a:pt x="191950" y="93581"/>
                </a:lnTo>
                <a:lnTo>
                  <a:pt x="191950" y="87471"/>
                </a:lnTo>
                <a:lnTo>
                  <a:pt x="197269" y="84371"/>
                </a:lnTo>
                <a:close/>
                <a:moveTo>
                  <a:pt x="208911" y="84371"/>
                </a:moveTo>
                <a:lnTo>
                  <a:pt x="203591" y="93581"/>
                </a:lnTo>
                <a:lnTo>
                  <a:pt x="203591" y="87471"/>
                </a:lnTo>
                <a:lnTo>
                  <a:pt x="208911" y="84371"/>
                </a:lnTo>
                <a:close/>
                <a:moveTo>
                  <a:pt x="220522" y="84371"/>
                </a:moveTo>
                <a:lnTo>
                  <a:pt x="215202" y="93581"/>
                </a:lnTo>
                <a:lnTo>
                  <a:pt x="215202" y="87471"/>
                </a:lnTo>
                <a:lnTo>
                  <a:pt x="220522" y="84371"/>
                </a:lnTo>
                <a:close/>
                <a:moveTo>
                  <a:pt x="232163" y="84371"/>
                </a:moveTo>
                <a:lnTo>
                  <a:pt x="226844" y="93581"/>
                </a:lnTo>
                <a:lnTo>
                  <a:pt x="226844" y="87471"/>
                </a:lnTo>
                <a:lnTo>
                  <a:pt x="232163" y="84371"/>
                </a:lnTo>
                <a:close/>
                <a:moveTo>
                  <a:pt x="243774" y="84371"/>
                </a:moveTo>
                <a:lnTo>
                  <a:pt x="238455" y="93581"/>
                </a:lnTo>
                <a:lnTo>
                  <a:pt x="238455" y="87471"/>
                </a:lnTo>
                <a:lnTo>
                  <a:pt x="243774" y="84371"/>
                </a:lnTo>
                <a:close/>
                <a:moveTo>
                  <a:pt x="255355" y="84371"/>
                </a:moveTo>
                <a:lnTo>
                  <a:pt x="250036" y="93581"/>
                </a:lnTo>
                <a:lnTo>
                  <a:pt x="250036" y="87471"/>
                </a:lnTo>
                <a:lnTo>
                  <a:pt x="255355" y="84371"/>
                </a:lnTo>
                <a:close/>
                <a:moveTo>
                  <a:pt x="266997" y="84371"/>
                </a:moveTo>
                <a:lnTo>
                  <a:pt x="261678" y="93581"/>
                </a:lnTo>
                <a:lnTo>
                  <a:pt x="261678" y="87471"/>
                </a:lnTo>
                <a:lnTo>
                  <a:pt x="266997" y="84371"/>
                </a:lnTo>
                <a:close/>
                <a:moveTo>
                  <a:pt x="278608" y="84371"/>
                </a:moveTo>
                <a:lnTo>
                  <a:pt x="273289" y="93581"/>
                </a:lnTo>
                <a:lnTo>
                  <a:pt x="273289" y="87471"/>
                </a:lnTo>
                <a:lnTo>
                  <a:pt x="278608" y="84371"/>
                </a:lnTo>
                <a:close/>
                <a:moveTo>
                  <a:pt x="457" y="84432"/>
                </a:moveTo>
                <a:lnTo>
                  <a:pt x="5776" y="87471"/>
                </a:lnTo>
                <a:lnTo>
                  <a:pt x="5776" y="93611"/>
                </a:lnTo>
                <a:lnTo>
                  <a:pt x="457" y="84432"/>
                </a:lnTo>
                <a:close/>
                <a:moveTo>
                  <a:pt x="12098" y="84432"/>
                </a:moveTo>
                <a:lnTo>
                  <a:pt x="17418" y="87471"/>
                </a:lnTo>
                <a:lnTo>
                  <a:pt x="17418" y="93611"/>
                </a:lnTo>
                <a:lnTo>
                  <a:pt x="12098" y="84432"/>
                </a:lnTo>
                <a:close/>
                <a:moveTo>
                  <a:pt x="23710" y="84432"/>
                </a:moveTo>
                <a:lnTo>
                  <a:pt x="29029" y="87471"/>
                </a:lnTo>
                <a:lnTo>
                  <a:pt x="29029" y="93611"/>
                </a:lnTo>
                <a:lnTo>
                  <a:pt x="23710" y="84432"/>
                </a:lnTo>
                <a:close/>
                <a:moveTo>
                  <a:pt x="35290" y="84432"/>
                </a:moveTo>
                <a:lnTo>
                  <a:pt x="40610" y="87471"/>
                </a:lnTo>
                <a:lnTo>
                  <a:pt x="40610" y="93611"/>
                </a:lnTo>
                <a:lnTo>
                  <a:pt x="35290" y="84432"/>
                </a:lnTo>
                <a:close/>
                <a:moveTo>
                  <a:pt x="46932" y="84432"/>
                </a:moveTo>
                <a:lnTo>
                  <a:pt x="52251" y="87471"/>
                </a:lnTo>
                <a:lnTo>
                  <a:pt x="52251" y="93611"/>
                </a:lnTo>
                <a:lnTo>
                  <a:pt x="46932" y="84432"/>
                </a:lnTo>
                <a:close/>
                <a:moveTo>
                  <a:pt x="58543" y="84432"/>
                </a:moveTo>
                <a:lnTo>
                  <a:pt x="63862" y="87471"/>
                </a:lnTo>
                <a:lnTo>
                  <a:pt x="63862" y="93611"/>
                </a:lnTo>
                <a:lnTo>
                  <a:pt x="58543" y="84432"/>
                </a:lnTo>
                <a:close/>
                <a:moveTo>
                  <a:pt x="70185" y="84432"/>
                </a:moveTo>
                <a:lnTo>
                  <a:pt x="75504" y="87471"/>
                </a:lnTo>
                <a:lnTo>
                  <a:pt x="75504" y="93611"/>
                </a:lnTo>
                <a:lnTo>
                  <a:pt x="70185" y="84432"/>
                </a:lnTo>
                <a:close/>
                <a:moveTo>
                  <a:pt x="81796" y="84432"/>
                </a:moveTo>
                <a:lnTo>
                  <a:pt x="87115" y="87471"/>
                </a:lnTo>
                <a:lnTo>
                  <a:pt x="87115" y="93611"/>
                </a:lnTo>
                <a:lnTo>
                  <a:pt x="81796" y="84432"/>
                </a:lnTo>
                <a:close/>
                <a:moveTo>
                  <a:pt x="186357" y="84371"/>
                </a:moveTo>
                <a:lnTo>
                  <a:pt x="191676" y="87441"/>
                </a:lnTo>
                <a:lnTo>
                  <a:pt x="191676" y="93611"/>
                </a:lnTo>
                <a:lnTo>
                  <a:pt x="186357" y="84371"/>
                </a:lnTo>
                <a:close/>
                <a:moveTo>
                  <a:pt x="197999" y="84371"/>
                </a:moveTo>
                <a:lnTo>
                  <a:pt x="203318" y="87441"/>
                </a:lnTo>
                <a:lnTo>
                  <a:pt x="203318" y="93611"/>
                </a:lnTo>
                <a:lnTo>
                  <a:pt x="197999" y="84371"/>
                </a:lnTo>
                <a:close/>
                <a:moveTo>
                  <a:pt x="209610" y="84371"/>
                </a:moveTo>
                <a:lnTo>
                  <a:pt x="214929" y="87441"/>
                </a:lnTo>
                <a:lnTo>
                  <a:pt x="214929" y="93611"/>
                </a:lnTo>
                <a:lnTo>
                  <a:pt x="209610" y="84371"/>
                </a:lnTo>
                <a:close/>
                <a:moveTo>
                  <a:pt x="221251" y="84371"/>
                </a:moveTo>
                <a:lnTo>
                  <a:pt x="226570" y="87441"/>
                </a:lnTo>
                <a:lnTo>
                  <a:pt x="226570" y="93611"/>
                </a:lnTo>
                <a:lnTo>
                  <a:pt x="221251" y="84371"/>
                </a:lnTo>
                <a:close/>
                <a:moveTo>
                  <a:pt x="232862" y="84371"/>
                </a:moveTo>
                <a:lnTo>
                  <a:pt x="238182" y="87441"/>
                </a:lnTo>
                <a:lnTo>
                  <a:pt x="238182" y="93611"/>
                </a:lnTo>
                <a:lnTo>
                  <a:pt x="232862" y="84371"/>
                </a:lnTo>
                <a:close/>
                <a:moveTo>
                  <a:pt x="244474" y="84371"/>
                </a:moveTo>
                <a:lnTo>
                  <a:pt x="249793" y="87441"/>
                </a:lnTo>
                <a:lnTo>
                  <a:pt x="249793" y="93611"/>
                </a:lnTo>
                <a:lnTo>
                  <a:pt x="244474" y="84371"/>
                </a:lnTo>
                <a:close/>
                <a:moveTo>
                  <a:pt x="256085" y="84371"/>
                </a:moveTo>
                <a:lnTo>
                  <a:pt x="261404" y="87441"/>
                </a:lnTo>
                <a:lnTo>
                  <a:pt x="261404" y="93611"/>
                </a:lnTo>
                <a:lnTo>
                  <a:pt x="256085" y="84371"/>
                </a:lnTo>
                <a:close/>
                <a:moveTo>
                  <a:pt x="267726" y="84371"/>
                </a:moveTo>
                <a:lnTo>
                  <a:pt x="273046" y="87441"/>
                </a:lnTo>
                <a:lnTo>
                  <a:pt x="273046" y="93611"/>
                </a:lnTo>
                <a:lnTo>
                  <a:pt x="267726" y="84371"/>
                </a:lnTo>
                <a:close/>
                <a:moveTo>
                  <a:pt x="244" y="84492"/>
                </a:moveTo>
                <a:lnTo>
                  <a:pt x="5563" y="93672"/>
                </a:lnTo>
                <a:lnTo>
                  <a:pt x="5563" y="93672"/>
                </a:lnTo>
                <a:lnTo>
                  <a:pt x="214" y="90602"/>
                </a:lnTo>
                <a:lnTo>
                  <a:pt x="214" y="84492"/>
                </a:lnTo>
                <a:close/>
                <a:moveTo>
                  <a:pt x="11855" y="84492"/>
                </a:moveTo>
                <a:lnTo>
                  <a:pt x="17174" y="93672"/>
                </a:lnTo>
                <a:lnTo>
                  <a:pt x="12311" y="90906"/>
                </a:lnTo>
                <a:lnTo>
                  <a:pt x="11855" y="90632"/>
                </a:lnTo>
                <a:lnTo>
                  <a:pt x="11855" y="84492"/>
                </a:lnTo>
                <a:close/>
                <a:moveTo>
                  <a:pt x="93194" y="84492"/>
                </a:moveTo>
                <a:lnTo>
                  <a:pt x="98513" y="93672"/>
                </a:lnTo>
                <a:lnTo>
                  <a:pt x="93650" y="90906"/>
                </a:lnTo>
                <a:lnTo>
                  <a:pt x="93194" y="90663"/>
                </a:lnTo>
                <a:lnTo>
                  <a:pt x="93194" y="84492"/>
                </a:lnTo>
                <a:close/>
                <a:moveTo>
                  <a:pt x="104836" y="84492"/>
                </a:moveTo>
                <a:lnTo>
                  <a:pt x="110155" y="93672"/>
                </a:lnTo>
                <a:lnTo>
                  <a:pt x="105292" y="90906"/>
                </a:lnTo>
                <a:lnTo>
                  <a:pt x="104836" y="90663"/>
                </a:lnTo>
                <a:lnTo>
                  <a:pt x="104836" y="84492"/>
                </a:lnTo>
                <a:close/>
                <a:moveTo>
                  <a:pt x="116447" y="84492"/>
                </a:moveTo>
                <a:lnTo>
                  <a:pt x="121766" y="93672"/>
                </a:lnTo>
                <a:lnTo>
                  <a:pt x="116903" y="90906"/>
                </a:lnTo>
                <a:lnTo>
                  <a:pt x="116447" y="90663"/>
                </a:lnTo>
                <a:lnTo>
                  <a:pt x="116447" y="84492"/>
                </a:lnTo>
                <a:close/>
                <a:moveTo>
                  <a:pt x="128058" y="84492"/>
                </a:moveTo>
                <a:lnTo>
                  <a:pt x="133377" y="93672"/>
                </a:lnTo>
                <a:lnTo>
                  <a:pt x="128514" y="90906"/>
                </a:lnTo>
                <a:lnTo>
                  <a:pt x="128058" y="90663"/>
                </a:lnTo>
                <a:lnTo>
                  <a:pt x="128058" y="84492"/>
                </a:lnTo>
                <a:close/>
                <a:moveTo>
                  <a:pt x="139669" y="84492"/>
                </a:moveTo>
                <a:lnTo>
                  <a:pt x="144988" y="93672"/>
                </a:lnTo>
                <a:lnTo>
                  <a:pt x="140125" y="90906"/>
                </a:lnTo>
                <a:lnTo>
                  <a:pt x="139669" y="90663"/>
                </a:lnTo>
                <a:lnTo>
                  <a:pt x="139669" y="84492"/>
                </a:lnTo>
                <a:close/>
                <a:moveTo>
                  <a:pt x="151311" y="84492"/>
                </a:moveTo>
                <a:lnTo>
                  <a:pt x="156630" y="93672"/>
                </a:lnTo>
                <a:lnTo>
                  <a:pt x="151767" y="90906"/>
                </a:lnTo>
                <a:lnTo>
                  <a:pt x="151311" y="90663"/>
                </a:lnTo>
                <a:lnTo>
                  <a:pt x="151311" y="84492"/>
                </a:lnTo>
                <a:close/>
                <a:moveTo>
                  <a:pt x="162922" y="84492"/>
                </a:moveTo>
                <a:lnTo>
                  <a:pt x="168241" y="93672"/>
                </a:lnTo>
                <a:lnTo>
                  <a:pt x="163378" y="90906"/>
                </a:lnTo>
                <a:lnTo>
                  <a:pt x="162922" y="90663"/>
                </a:lnTo>
                <a:lnTo>
                  <a:pt x="162922" y="84492"/>
                </a:lnTo>
                <a:close/>
                <a:moveTo>
                  <a:pt x="174563" y="84492"/>
                </a:moveTo>
                <a:lnTo>
                  <a:pt x="179883" y="93672"/>
                </a:lnTo>
                <a:lnTo>
                  <a:pt x="175019" y="90906"/>
                </a:lnTo>
                <a:lnTo>
                  <a:pt x="174563" y="90663"/>
                </a:lnTo>
                <a:lnTo>
                  <a:pt x="174563" y="84492"/>
                </a:lnTo>
                <a:close/>
                <a:moveTo>
                  <a:pt x="186144" y="84492"/>
                </a:moveTo>
                <a:lnTo>
                  <a:pt x="191463" y="93672"/>
                </a:lnTo>
                <a:lnTo>
                  <a:pt x="186631" y="90906"/>
                </a:lnTo>
                <a:lnTo>
                  <a:pt x="186144" y="90663"/>
                </a:lnTo>
                <a:lnTo>
                  <a:pt x="186144" y="84492"/>
                </a:lnTo>
                <a:close/>
                <a:moveTo>
                  <a:pt x="197755" y="84492"/>
                </a:moveTo>
                <a:lnTo>
                  <a:pt x="203075" y="93672"/>
                </a:lnTo>
                <a:lnTo>
                  <a:pt x="198211" y="90906"/>
                </a:lnTo>
                <a:lnTo>
                  <a:pt x="197755" y="90663"/>
                </a:lnTo>
                <a:lnTo>
                  <a:pt x="197755" y="84492"/>
                </a:lnTo>
                <a:close/>
                <a:moveTo>
                  <a:pt x="209397" y="84492"/>
                </a:moveTo>
                <a:lnTo>
                  <a:pt x="214716" y="93672"/>
                </a:lnTo>
                <a:lnTo>
                  <a:pt x="209853" y="90906"/>
                </a:lnTo>
                <a:lnTo>
                  <a:pt x="209397" y="90663"/>
                </a:lnTo>
                <a:lnTo>
                  <a:pt x="209397" y="84492"/>
                </a:lnTo>
                <a:close/>
                <a:moveTo>
                  <a:pt x="221008" y="84492"/>
                </a:moveTo>
                <a:lnTo>
                  <a:pt x="226327" y="93672"/>
                </a:lnTo>
                <a:lnTo>
                  <a:pt x="221464" y="90906"/>
                </a:lnTo>
                <a:lnTo>
                  <a:pt x="221008" y="90663"/>
                </a:lnTo>
                <a:lnTo>
                  <a:pt x="221008" y="84492"/>
                </a:lnTo>
                <a:close/>
                <a:moveTo>
                  <a:pt x="232650" y="84492"/>
                </a:moveTo>
                <a:lnTo>
                  <a:pt x="237969" y="93672"/>
                </a:lnTo>
                <a:lnTo>
                  <a:pt x="233106" y="90906"/>
                </a:lnTo>
                <a:lnTo>
                  <a:pt x="232650" y="90663"/>
                </a:lnTo>
                <a:lnTo>
                  <a:pt x="232650" y="84492"/>
                </a:lnTo>
                <a:close/>
                <a:moveTo>
                  <a:pt x="244261" y="84492"/>
                </a:moveTo>
                <a:lnTo>
                  <a:pt x="249580" y="93672"/>
                </a:lnTo>
                <a:lnTo>
                  <a:pt x="244717" y="90906"/>
                </a:lnTo>
                <a:lnTo>
                  <a:pt x="244261" y="90663"/>
                </a:lnTo>
                <a:lnTo>
                  <a:pt x="244261" y="84492"/>
                </a:lnTo>
                <a:close/>
                <a:moveTo>
                  <a:pt x="255872" y="84492"/>
                </a:moveTo>
                <a:lnTo>
                  <a:pt x="261191" y="93672"/>
                </a:lnTo>
                <a:lnTo>
                  <a:pt x="256328" y="90906"/>
                </a:lnTo>
                <a:lnTo>
                  <a:pt x="255872" y="90663"/>
                </a:lnTo>
                <a:lnTo>
                  <a:pt x="255872" y="84492"/>
                </a:lnTo>
                <a:close/>
                <a:moveTo>
                  <a:pt x="267483" y="84492"/>
                </a:moveTo>
                <a:lnTo>
                  <a:pt x="272802" y="93672"/>
                </a:lnTo>
                <a:lnTo>
                  <a:pt x="267939" y="90906"/>
                </a:lnTo>
                <a:lnTo>
                  <a:pt x="267483" y="90663"/>
                </a:lnTo>
                <a:lnTo>
                  <a:pt x="267483" y="84492"/>
                </a:lnTo>
                <a:close/>
                <a:moveTo>
                  <a:pt x="34834" y="84492"/>
                </a:moveTo>
                <a:lnTo>
                  <a:pt x="34834" y="90632"/>
                </a:lnTo>
                <a:lnTo>
                  <a:pt x="34378" y="90906"/>
                </a:lnTo>
                <a:lnTo>
                  <a:pt x="29515" y="93733"/>
                </a:lnTo>
                <a:lnTo>
                  <a:pt x="29515" y="93733"/>
                </a:lnTo>
                <a:lnTo>
                  <a:pt x="34834" y="84492"/>
                </a:lnTo>
                <a:close/>
                <a:moveTo>
                  <a:pt x="35078" y="84492"/>
                </a:moveTo>
                <a:lnTo>
                  <a:pt x="40397" y="93733"/>
                </a:lnTo>
                <a:lnTo>
                  <a:pt x="40397" y="93733"/>
                </a:lnTo>
                <a:lnTo>
                  <a:pt x="35533" y="90906"/>
                </a:lnTo>
                <a:lnTo>
                  <a:pt x="35078" y="90663"/>
                </a:lnTo>
                <a:lnTo>
                  <a:pt x="35078" y="84492"/>
                </a:lnTo>
                <a:close/>
                <a:moveTo>
                  <a:pt x="104562" y="84523"/>
                </a:moveTo>
                <a:lnTo>
                  <a:pt x="104562" y="90632"/>
                </a:lnTo>
                <a:lnTo>
                  <a:pt x="104106" y="90906"/>
                </a:lnTo>
                <a:lnTo>
                  <a:pt x="99243" y="93733"/>
                </a:lnTo>
                <a:lnTo>
                  <a:pt x="99243" y="93733"/>
                </a:lnTo>
                <a:lnTo>
                  <a:pt x="104562" y="84523"/>
                </a:lnTo>
                <a:close/>
                <a:moveTo>
                  <a:pt x="116143" y="84523"/>
                </a:moveTo>
                <a:lnTo>
                  <a:pt x="116143" y="90632"/>
                </a:lnTo>
                <a:lnTo>
                  <a:pt x="115687" y="90906"/>
                </a:lnTo>
                <a:lnTo>
                  <a:pt x="110824" y="93733"/>
                </a:lnTo>
                <a:lnTo>
                  <a:pt x="110824" y="93733"/>
                </a:lnTo>
                <a:lnTo>
                  <a:pt x="116143" y="84523"/>
                </a:lnTo>
                <a:close/>
                <a:moveTo>
                  <a:pt x="127784" y="84523"/>
                </a:moveTo>
                <a:lnTo>
                  <a:pt x="127784" y="90632"/>
                </a:lnTo>
                <a:lnTo>
                  <a:pt x="127329" y="90906"/>
                </a:lnTo>
                <a:lnTo>
                  <a:pt x="122465" y="93733"/>
                </a:lnTo>
                <a:lnTo>
                  <a:pt x="122465" y="93733"/>
                </a:lnTo>
                <a:lnTo>
                  <a:pt x="127784" y="84523"/>
                </a:lnTo>
                <a:close/>
                <a:moveTo>
                  <a:pt x="139396" y="84523"/>
                </a:moveTo>
                <a:lnTo>
                  <a:pt x="139396" y="90632"/>
                </a:lnTo>
                <a:lnTo>
                  <a:pt x="138940" y="90906"/>
                </a:lnTo>
                <a:lnTo>
                  <a:pt x="134076" y="93733"/>
                </a:lnTo>
                <a:lnTo>
                  <a:pt x="134076" y="93733"/>
                </a:lnTo>
                <a:lnTo>
                  <a:pt x="139396" y="84523"/>
                </a:lnTo>
                <a:close/>
                <a:moveTo>
                  <a:pt x="151037" y="84523"/>
                </a:moveTo>
                <a:lnTo>
                  <a:pt x="151037" y="90632"/>
                </a:lnTo>
                <a:lnTo>
                  <a:pt x="150581" y="90906"/>
                </a:lnTo>
                <a:lnTo>
                  <a:pt x="145718" y="93733"/>
                </a:lnTo>
                <a:lnTo>
                  <a:pt x="145718" y="93733"/>
                </a:lnTo>
                <a:lnTo>
                  <a:pt x="151037" y="84523"/>
                </a:lnTo>
                <a:close/>
                <a:moveTo>
                  <a:pt x="162648" y="84523"/>
                </a:moveTo>
                <a:lnTo>
                  <a:pt x="162648" y="90632"/>
                </a:lnTo>
                <a:lnTo>
                  <a:pt x="162192" y="90906"/>
                </a:lnTo>
                <a:lnTo>
                  <a:pt x="157329" y="93733"/>
                </a:lnTo>
                <a:lnTo>
                  <a:pt x="157329" y="93733"/>
                </a:lnTo>
                <a:lnTo>
                  <a:pt x="162648" y="84523"/>
                </a:lnTo>
                <a:close/>
                <a:moveTo>
                  <a:pt x="174290" y="84523"/>
                </a:moveTo>
                <a:lnTo>
                  <a:pt x="174290" y="90632"/>
                </a:lnTo>
                <a:lnTo>
                  <a:pt x="173834" y="90906"/>
                </a:lnTo>
                <a:lnTo>
                  <a:pt x="168971" y="93733"/>
                </a:lnTo>
                <a:lnTo>
                  <a:pt x="168971" y="93733"/>
                </a:lnTo>
                <a:lnTo>
                  <a:pt x="174290" y="84523"/>
                </a:lnTo>
                <a:close/>
                <a:moveTo>
                  <a:pt x="185871" y="84523"/>
                </a:moveTo>
                <a:lnTo>
                  <a:pt x="185871" y="90632"/>
                </a:lnTo>
                <a:lnTo>
                  <a:pt x="185415" y="90906"/>
                </a:lnTo>
                <a:lnTo>
                  <a:pt x="180551" y="93733"/>
                </a:lnTo>
                <a:lnTo>
                  <a:pt x="180551" y="93733"/>
                </a:lnTo>
                <a:lnTo>
                  <a:pt x="185871" y="84523"/>
                </a:lnTo>
                <a:close/>
                <a:moveTo>
                  <a:pt x="197482" y="84523"/>
                </a:moveTo>
                <a:lnTo>
                  <a:pt x="197482" y="90632"/>
                </a:lnTo>
                <a:lnTo>
                  <a:pt x="197512" y="90632"/>
                </a:lnTo>
                <a:lnTo>
                  <a:pt x="197026" y="90906"/>
                </a:lnTo>
                <a:lnTo>
                  <a:pt x="192163" y="93733"/>
                </a:lnTo>
                <a:lnTo>
                  <a:pt x="192163" y="93733"/>
                </a:lnTo>
                <a:lnTo>
                  <a:pt x="197482" y="84523"/>
                </a:lnTo>
                <a:close/>
                <a:moveTo>
                  <a:pt x="209123" y="84523"/>
                </a:moveTo>
                <a:lnTo>
                  <a:pt x="209123" y="90632"/>
                </a:lnTo>
                <a:lnTo>
                  <a:pt x="208667" y="90906"/>
                </a:lnTo>
                <a:lnTo>
                  <a:pt x="203804" y="93733"/>
                </a:lnTo>
                <a:lnTo>
                  <a:pt x="203804" y="93733"/>
                </a:lnTo>
                <a:lnTo>
                  <a:pt x="209123" y="84523"/>
                </a:lnTo>
                <a:close/>
                <a:moveTo>
                  <a:pt x="220765" y="84523"/>
                </a:moveTo>
                <a:lnTo>
                  <a:pt x="220765" y="90632"/>
                </a:lnTo>
                <a:lnTo>
                  <a:pt x="220309" y="90906"/>
                </a:lnTo>
                <a:lnTo>
                  <a:pt x="215446" y="93733"/>
                </a:lnTo>
                <a:lnTo>
                  <a:pt x="215446" y="93733"/>
                </a:lnTo>
                <a:lnTo>
                  <a:pt x="220765" y="84523"/>
                </a:lnTo>
                <a:close/>
                <a:moveTo>
                  <a:pt x="243957" y="84523"/>
                </a:moveTo>
                <a:lnTo>
                  <a:pt x="243957" y="90632"/>
                </a:lnTo>
                <a:lnTo>
                  <a:pt x="243501" y="90906"/>
                </a:lnTo>
                <a:lnTo>
                  <a:pt x="238638" y="93733"/>
                </a:lnTo>
                <a:lnTo>
                  <a:pt x="238638" y="93733"/>
                </a:lnTo>
                <a:lnTo>
                  <a:pt x="243957" y="84523"/>
                </a:lnTo>
                <a:close/>
                <a:moveTo>
                  <a:pt x="255598" y="84523"/>
                </a:moveTo>
                <a:lnTo>
                  <a:pt x="255598" y="90632"/>
                </a:lnTo>
                <a:lnTo>
                  <a:pt x="255142" y="90906"/>
                </a:lnTo>
                <a:lnTo>
                  <a:pt x="250279" y="93733"/>
                </a:lnTo>
                <a:lnTo>
                  <a:pt x="250279" y="93733"/>
                </a:lnTo>
                <a:lnTo>
                  <a:pt x="255598" y="84523"/>
                </a:lnTo>
                <a:close/>
                <a:moveTo>
                  <a:pt x="11582" y="84492"/>
                </a:moveTo>
                <a:lnTo>
                  <a:pt x="11582" y="90632"/>
                </a:lnTo>
                <a:lnTo>
                  <a:pt x="11126" y="90906"/>
                </a:lnTo>
                <a:lnTo>
                  <a:pt x="6262" y="93733"/>
                </a:lnTo>
                <a:lnTo>
                  <a:pt x="11582" y="84492"/>
                </a:lnTo>
                <a:close/>
                <a:moveTo>
                  <a:pt x="23223" y="84523"/>
                </a:moveTo>
                <a:lnTo>
                  <a:pt x="23223" y="90632"/>
                </a:lnTo>
                <a:lnTo>
                  <a:pt x="22767" y="90906"/>
                </a:lnTo>
                <a:lnTo>
                  <a:pt x="17904" y="93733"/>
                </a:lnTo>
                <a:lnTo>
                  <a:pt x="23223" y="84523"/>
                </a:lnTo>
                <a:close/>
                <a:moveTo>
                  <a:pt x="23497" y="84492"/>
                </a:moveTo>
                <a:lnTo>
                  <a:pt x="28816" y="93733"/>
                </a:lnTo>
                <a:lnTo>
                  <a:pt x="23953" y="90906"/>
                </a:lnTo>
                <a:lnTo>
                  <a:pt x="23497" y="90663"/>
                </a:lnTo>
                <a:lnTo>
                  <a:pt x="23497" y="84492"/>
                </a:lnTo>
                <a:close/>
                <a:moveTo>
                  <a:pt x="46446" y="84492"/>
                </a:moveTo>
                <a:lnTo>
                  <a:pt x="46446" y="90632"/>
                </a:lnTo>
                <a:lnTo>
                  <a:pt x="45990" y="90906"/>
                </a:lnTo>
                <a:lnTo>
                  <a:pt x="41126" y="93733"/>
                </a:lnTo>
                <a:lnTo>
                  <a:pt x="46446" y="84492"/>
                </a:lnTo>
                <a:close/>
                <a:moveTo>
                  <a:pt x="46689" y="84492"/>
                </a:moveTo>
                <a:lnTo>
                  <a:pt x="52008" y="93733"/>
                </a:lnTo>
                <a:lnTo>
                  <a:pt x="47145" y="90906"/>
                </a:lnTo>
                <a:lnTo>
                  <a:pt x="46689" y="90663"/>
                </a:lnTo>
                <a:lnTo>
                  <a:pt x="46689" y="84492"/>
                </a:lnTo>
                <a:close/>
                <a:moveTo>
                  <a:pt x="58057" y="84492"/>
                </a:moveTo>
                <a:lnTo>
                  <a:pt x="58057" y="90632"/>
                </a:lnTo>
                <a:lnTo>
                  <a:pt x="57601" y="90906"/>
                </a:lnTo>
                <a:lnTo>
                  <a:pt x="52737" y="93733"/>
                </a:lnTo>
                <a:lnTo>
                  <a:pt x="58057" y="84492"/>
                </a:lnTo>
                <a:close/>
                <a:moveTo>
                  <a:pt x="58330" y="84492"/>
                </a:moveTo>
                <a:lnTo>
                  <a:pt x="63650" y="93733"/>
                </a:lnTo>
                <a:lnTo>
                  <a:pt x="58786" y="90906"/>
                </a:lnTo>
                <a:lnTo>
                  <a:pt x="58330" y="90663"/>
                </a:lnTo>
                <a:lnTo>
                  <a:pt x="58330" y="84492"/>
                </a:lnTo>
                <a:close/>
                <a:moveTo>
                  <a:pt x="69698" y="84492"/>
                </a:moveTo>
                <a:lnTo>
                  <a:pt x="69698" y="90632"/>
                </a:lnTo>
                <a:lnTo>
                  <a:pt x="69182" y="90906"/>
                </a:lnTo>
                <a:lnTo>
                  <a:pt x="64379" y="93733"/>
                </a:lnTo>
                <a:lnTo>
                  <a:pt x="69698" y="84492"/>
                </a:lnTo>
                <a:close/>
                <a:moveTo>
                  <a:pt x="69941" y="84492"/>
                </a:moveTo>
                <a:lnTo>
                  <a:pt x="75261" y="93733"/>
                </a:lnTo>
                <a:lnTo>
                  <a:pt x="70397" y="90906"/>
                </a:lnTo>
                <a:lnTo>
                  <a:pt x="69941" y="90663"/>
                </a:lnTo>
                <a:lnTo>
                  <a:pt x="69941" y="84492"/>
                </a:lnTo>
                <a:close/>
                <a:moveTo>
                  <a:pt x="81309" y="84492"/>
                </a:moveTo>
                <a:lnTo>
                  <a:pt x="81309" y="90632"/>
                </a:lnTo>
                <a:lnTo>
                  <a:pt x="80853" y="90906"/>
                </a:lnTo>
                <a:lnTo>
                  <a:pt x="75990" y="93733"/>
                </a:lnTo>
                <a:lnTo>
                  <a:pt x="81309" y="84492"/>
                </a:lnTo>
                <a:close/>
                <a:moveTo>
                  <a:pt x="81583" y="84492"/>
                </a:moveTo>
                <a:lnTo>
                  <a:pt x="86902" y="93733"/>
                </a:lnTo>
                <a:lnTo>
                  <a:pt x="82039" y="90906"/>
                </a:lnTo>
                <a:lnTo>
                  <a:pt x="81583" y="90663"/>
                </a:lnTo>
                <a:lnTo>
                  <a:pt x="81583" y="84492"/>
                </a:lnTo>
                <a:close/>
                <a:moveTo>
                  <a:pt x="92951" y="84492"/>
                </a:moveTo>
                <a:lnTo>
                  <a:pt x="92951" y="90632"/>
                </a:lnTo>
                <a:lnTo>
                  <a:pt x="92495" y="90906"/>
                </a:lnTo>
                <a:lnTo>
                  <a:pt x="87632" y="93733"/>
                </a:lnTo>
                <a:lnTo>
                  <a:pt x="92951" y="84492"/>
                </a:lnTo>
                <a:close/>
                <a:moveTo>
                  <a:pt x="232376" y="84523"/>
                </a:moveTo>
                <a:lnTo>
                  <a:pt x="232376" y="90632"/>
                </a:lnTo>
                <a:lnTo>
                  <a:pt x="231920" y="90906"/>
                </a:lnTo>
                <a:lnTo>
                  <a:pt x="227057" y="93733"/>
                </a:lnTo>
                <a:lnTo>
                  <a:pt x="232376" y="84523"/>
                </a:lnTo>
                <a:close/>
                <a:moveTo>
                  <a:pt x="267210" y="84523"/>
                </a:moveTo>
                <a:lnTo>
                  <a:pt x="267210" y="90632"/>
                </a:lnTo>
                <a:lnTo>
                  <a:pt x="266754" y="90906"/>
                </a:lnTo>
                <a:lnTo>
                  <a:pt x="261890" y="93733"/>
                </a:lnTo>
                <a:lnTo>
                  <a:pt x="267210" y="84523"/>
                </a:lnTo>
                <a:close/>
                <a:moveTo>
                  <a:pt x="278851" y="84523"/>
                </a:moveTo>
                <a:lnTo>
                  <a:pt x="278851" y="90632"/>
                </a:lnTo>
                <a:lnTo>
                  <a:pt x="278395" y="90906"/>
                </a:lnTo>
                <a:lnTo>
                  <a:pt x="273532" y="93733"/>
                </a:lnTo>
                <a:lnTo>
                  <a:pt x="278851" y="84523"/>
                </a:lnTo>
                <a:close/>
                <a:moveTo>
                  <a:pt x="11703" y="90876"/>
                </a:moveTo>
                <a:lnTo>
                  <a:pt x="17023" y="93946"/>
                </a:lnTo>
                <a:lnTo>
                  <a:pt x="6384" y="93946"/>
                </a:lnTo>
                <a:lnTo>
                  <a:pt x="11703" y="90876"/>
                </a:lnTo>
                <a:close/>
                <a:moveTo>
                  <a:pt x="23345" y="90876"/>
                </a:moveTo>
                <a:lnTo>
                  <a:pt x="28664" y="93946"/>
                </a:lnTo>
                <a:lnTo>
                  <a:pt x="18026" y="93946"/>
                </a:lnTo>
                <a:lnTo>
                  <a:pt x="23345" y="90876"/>
                </a:lnTo>
                <a:close/>
                <a:moveTo>
                  <a:pt x="34956" y="90876"/>
                </a:moveTo>
                <a:lnTo>
                  <a:pt x="40275" y="93946"/>
                </a:lnTo>
                <a:lnTo>
                  <a:pt x="29637" y="93946"/>
                </a:lnTo>
                <a:lnTo>
                  <a:pt x="34956" y="90876"/>
                </a:lnTo>
                <a:close/>
                <a:moveTo>
                  <a:pt x="46598" y="90876"/>
                </a:moveTo>
                <a:lnTo>
                  <a:pt x="51886" y="93946"/>
                </a:lnTo>
                <a:lnTo>
                  <a:pt x="41248" y="93946"/>
                </a:lnTo>
                <a:lnTo>
                  <a:pt x="46598" y="90876"/>
                </a:lnTo>
                <a:close/>
                <a:moveTo>
                  <a:pt x="58209" y="90876"/>
                </a:moveTo>
                <a:lnTo>
                  <a:pt x="63528" y="93946"/>
                </a:lnTo>
                <a:lnTo>
                  <a:pt x="52889" y="93946"/>
                </a:lnTo>
                <a:lnTo>
                  <a:pt x="58209" y="90876"/>
                </a:lnTo>
                <a:close/>
                <a:moveTo>
                  <a:pt x="69850" y="90876"/>
                </a:moveTo>
                <a:lnTo>
                  <a:pt x="75169" y="93946"/>
                </a:lnTo>
                <a:lnTo>
                  <a:pt x="64531" y="93946"/>
                </a:lnTo>
                <a:lnTo>
                  <a:pt x="69850" y="90876"/>
                </a:lnTo>
                <a:close/>
                <a:moveTo>
                  <a:pt x="81431" y="90876"/>
                </a:moveTo>
                <a:lnTo>
                  <a:pt x="86750" y="93946"/>
                </a:lnTo>
                <a:lnTo>
                  <a:pt x="76112" y="93946"/>
                </a:lnTo>
                <a:lnTo>
                  <a:pt x="81431" y="90876"/>
                </a:lnTo>
                <a:close/>
                <a:moveTo>
                  <a:pt x="93042" y="90876"/>
                </a:moveTo>
                <a:lnTo>
                  <a:pt x="98361" y="93946"/>
                </a:lnTo>
                <a:lnTo>
                  <a:pt x="87723" y="93946"/>
                </a:lnTo>
                <a:lnTo>
                  <a:pt x="93042" y="90876"/>
                </a:lnTo>
                <a:close/>
                <a:moveTo>
                  <a:pt x="104684" y="90876"/>
                </a:moveTo>
                <a:lnTo>
                  <a:pt x="110003" y="93946"/>
                </a:lnTo>
                <a:lnTo>
                  <a:pt x="99364" y="93946"/>
                </a:lnTo>
                <a:lnTo>
                  <a:pt x="104684" y="90876"/>
                </a:lnTo>
                <a:close/>
                <a:moveTo>
                  <a:pt x="116295" y="90876"/>
                </a:moveTo>
                <a:lnTo>
                  <a:pt x="121614" y="93946"/>
                </a:lnTo>
                <a:lnTo>
                  <a:pt x="110976" y="93946"/>
                </a:lnTo>
                <a:lnTo>
                  <a:pt x="116295" y="90876"/>
                </a:lnTo>
                <a:close/>
                <a:moveTo>
                  <a:pt x="127936" y="90876"/>
                </a:moveTo>
                <a:lnTo>
                  <a:pt x="133256" y="93946"/>
                </a:lnTo>
                <a:lnTo>
                  <a:pt x="122617" y="93946"/>
                </a:lnTo>
                <a:lnTo>
                  <a:pt x="127936" y="90876"/>
                </a:lnTo>
                <a:close/>
                <a:moveTo>
                  <a:pt x="139548" y="90876"/>
                </a:moveTo>
                <a:lnTo>
                  <a:pt x="144867" y="93946"/>
                </a:lnTo>
                <a:lnTo>
                  <a:pt x="134228" y="93946"/>
                </a:lnTo>
                <a:lnTo>
                  <a:pt x="139548" y="90876"/>
                </a:lnTo>
                <a:close/>
                <a:moveTo>
                  <a:pt x="151159" y="90876"/>
                </a:moveTo>
                <a:lnTo>
                  <a:pt x="156478" y="93946"/>
                </a:lnTo>
                <a:lnTo>
                  <a:pt x="145840" y="93946"/>
                </a:lnTo>
                <a:lnTo>
                  <a:pt x="151159" y="90876"/>
                </a:lnTo>
                <a:close/>
                <a:moveTo>
                  <a:pt x="162770" y="90876"/>
                </a:moveTo>
                <a:lnTo>
                  <a:pt x="168089" y="93946"/>
                </a:lnTo>
                <a:lnTo>
                  <a:pt x="157451" y="93946"/>
                </a:lnTo>
                <a:lnTo>
                  <a:pt x="162770" y="90876"/>
                </a:lnTo>
                <a:close/>
                <a:moveTo>
                  <a:pt x="174411" y="90876"/>
                </a:moveTo>
                <a:lnTo>
                  <a:pt x="179731" y="93946"/>
                </a:lnTo>
                <a:lnTo>
                  <a:pt x="169092" y="93946"/>
                </a:lnTo>
                <a:lnTo>
                  <a:pt x="174411" y="90876"/>
                </a:lnTo>
                <a:close/>
                <a:moveTo>
                  <a:pt x="186023" y="90876"/>
                </a:moveTo>
                <a:lnTo>
                  <a:pt x="191342" y="93946"/>
                </a:lnTo>
                <a:lnTo>
                  <a:pt x="180703" y="93946"/>
                </a:lnTo>
                <a:lnTo>
                  <a:pt x="186023" y="90876"/>
                </a:lnTo>
                <a:close/>
                <a:moveTo>
                  <a:pt x="197634" y="90876"/>
                </a:moveTo>
                <a:lnTo>
                  <a:pt x="202953" y="93946"/>
                </a:lnTo>
                <a:lnTo>
                  <a:pt x="192345" y="93946"/>
                </a:lnTo>
                <a:lnTo>
                  <a:pt x="197634" y="90876"/>
                </a:lnTo>
                <a:close/>
                <a:moveTo>
                  <a:pt x="209275" y="90876"/>
                </a:moveTo>
                <a:lnTo>
                  <a:pt x="214595" y="93946"/>
                </a:lnTo>
                <a:lnTo>
                  <a:pt x="203956" y="93946"/>
                </a:lnTo>
                <a:lnTo>
                  <a:pt x="209275" y="90876"/>
                </a:lnTo>
                <a:close/>
                <a:moveTo>
                  <a:pt x="220856" y="90876"/>
                </a:moveTo>
                <a:lnTo>
                  <a:pt x="226175" y="93946"/>
                </a:lnTo>
                <a:lnTo>
                  <a:pt x="215537" y="93946"/>
                </a:lnTo>
                <a:lnTo>
                  <a:pt x="220856" y="90876"/>
                </a:lnTo>
                <a:close/>
                <a:moveTo>
                  <a:pt x="232498" y="90876"/>
                </a:moveTo>
                <a:lnTo>
                  <a:pt x="237817" y="93946"/>
                </a:lnTo>
                <a:lnTo>
                  <a:pt x="227178" y="93946"/>
                </a:lnTo>
                <a:lnTo>
                  <a:pt x="232498" y="90876"/>
                </a:lnTo>
                <a:close/>
                <a:moveTo>
                  <a:pt x="244109" y="90876"/>
                </a:moveTo>
                <a:lnTo>
                  <a:pt x="249428" y="93946"/>
                </a:lnTo>
                <a:lnTo>
                  <a:pt x="238790" y="93946"/>
                </a:lnTo>
                <a:lnTo>
                  <a:pt x="244109" y="90876"/>
                </a:lnTo>
                <a:close/>
                <a:moveTo>
                  <a:pt x="255750" y="90876"/>
                </a:moveTo>
                <a:lnTo>
                  <a:pt x="261070" y="93946"/>
                </a:lnTo>
                <a:lnTo>
                  <a:pt x="250431" y="93946"/>
                </a:lnTo>
                <a:lnTo>
                  <a:pt x="255750" y="90876"/>
                </a:lnTo>
                <a:close/>
                <a:moveTo>
                  <a:pt x="267362" y="90876"/>
                </a:moveTo>
                <a:lnTo>
                  <a:pt x="272681" y="93946"/>
                </a:lnTo>
                <a:lnTo>
                  <a:pt x="262042" y="93946"/>
                </a:lnTo>
                <a:lnTo>
                  <a:pt x="267362" y="90876"/>
                </a:lnTo>
                <a:close/>
                <a:moveTo>
                  <a:pt x="279003" y="90876"/>
                </a:moveTo>
                <a:lnTo>
                  <a:pt x="284322" y="93946"/>
                </a:lnTo>
                <a:lnTo>
                  <a:pt x="273684" y="93946"/>
                </a:lnTo>
                <a:lnTo>
                  <a:pt x="279003" y="90876"/>
                </a:lnTo>
                <a:close/>
                <a:moveTo>
                  <a:pt x="17023" y="94219"/>
                </a:moveTo>
                <a:lnTo>
                  <a:pt x="11703" y="97289"/>
                </a:lnTo>
                <a:lnTo>
                  <a:pt x="6384" y="94219"/>
                </a:lnTo>
                <a:close/>
                <a:moveTo>
                  <a:pt x="28664" y="94219"/>
                </a:moveTo>
                <a:lnTo>
                  <a:pt x="23345" y="97289"/>
                </a:lnTo>
                <a:lnTo>
                  <a:pt x="18026" y="94219"/>
                </a:lnTo>
                <a:close/>
                <a:moveTo>
                  <a:pt x="40275" y="94219"/>
                </a:moveTo>
                <a:lnTo>
                  <a:pt x="34956" y="97289"/>
                </a:lnTo>
                <a:lnTo>
                  <a:pt x="29637" y="94219"/>
                </a:lnTo>
                <a:close/>
                <a:moveTo>
                  <a:pt x="51886" y="94219"/>
                </a:moveTo>
                <a:lnTo>
                  <a:pt x="46567" y="97289"/>
                </a:lnTo>
                <a:lnTo>
                  <a:pt x="41248" y="94219"/>
                </a:lnTo>
                <a:close/>
                <a:moveTo>
                  <a:pt x="63528" y="94219"/>
                </a:moveTo>
                <a:lnTo>
                  <a:pt x="58209" y="97289"/>
                </a:lnTo>
                <a:lnTo>
                  <a:pt x="52889" y="94219"/>
                </a:lnTo>
                <a:close/>
                <a:moveTo>
                  <a:pt x="75109" y="94219"/>
                </a:moveTo>
                <a:lnTo>
                  <a:pt x="69789" y="97289"/>
                </a:lnTo>
                <a:lnTo>
                  <a:pt x="64470" y="94219"/>
                </a:lnTo>
                <a:close/>
                <a:moveTo>
                  <a:pt x="86750" y="94219"/>
                </a:moveTo>
                <a:lnTo>
                  <a:pt x="81431" y="97289"/>
                </a:lnTo>
                <a:lnTo>
                  <a:pt x="76112" y="94219"/>
                </a:lnTo>
                <a:close/>
                <a:moveTo>
                  <a:pt x="98361" y="94219"/>
                </a:moveTo>
                <a:lnTo>
                  <a:pt x="93042" y="97289"/>
                </a:lnTo>
                <a:lnTo>
                  <a:pt x="87723" y="94219"/>
                </a:lnTo>
                <a:close/>
                <a:moveTo>
                  <a:pt x="110003" y="94219"/>
                </a:moveTo>
                <a:lnTo>
                  <a:pt x="104684" y="97289"/>
                </a:lnTo>
                <a:lnTo>
                  <a:pt x="99364" y="94219"/>
                </a:lnTo>
                <a:close/>
                <a:moveTo>
                  <a:pt x="121614" y="94219"/>
                </a:moveTo>
                <a:lnTo>
                  <a:pt x="116295" y="97289"/>
                </a:lnTo>
                <a:lnTo>
                  <a:pt x="110976" y="94219"/>
                </a:lnTo>
                <a:close/>
                <a:moveTo>
                  <a:pt x="133256" y="94219"/>
                </a:moveTo>
                <a:lnTo>
                  <a:pt x="127936" y="97289"/>
                </a:lnTo>
                <a:lnTo>
                  <a:pt x="122617" y="94219"/>
                </a:lnTo>
                <a:close/>
                <a:moveTo>
                  <a:pt x="144867" y="94219"/>
                </a:moveTo>
                <a:lnTo>
                  <a:pt x="139548" y="97289"/>
                </a:lnTo>
                <a:lnTo>
                  <a:pt x="134228" y="94219"/>
                </a:lnTo>
                <a:close/>
                <a:moveTo>
                  <a:pt x="156478" y="94219"/>
                </a:moveTo>
                <a:lnTo>
                  <a:pt x="151159" y="97289"/>
                </a:lnTo>
                <a:lnTo>
                  <a:pt x="145840" y="94219"/>
                </a:lnTo>
                <a:close/>
                <a:moveTo>
                  <a:pt x="168089" y="94219"/>
                </a:moveTo>
                <a:lnTo>
                  <a:pt x="162770" y="97289"/>
                </a:lnTo>
                <a:lnTo>
                  <a:pt x="157451" y="94219"/>
                </a:lnTo>
                <a:close/>
                <a:moveTo>
                  <a:pt x="179731" y="94219"/>
                </a:moveTo>
                <a:lnTo>
                  <a:pt x="174411" y="97289"/>
                </a:lnTo>
                <a:lnTo>
                  <a:pt x="169092" y="94219"/>
                </a:lnTo>
                <a:close/>
                <a:moveTo>
                  <a:pt x="191342" y="94219"/>
                </a:moveTo>
                <a:lnTo>
                  <a:pt x="186023" y="97289"/>
                </a:lnTo>
                <a:lnTo>
                  <a:pt x="180703" y="94219"/>
                </a:lnTo>
                <a:close/>
                <a:moveTo>
                  <a:pt x="202953" y="94219"/>
                </a:moveTo>
                <a:lnTo>
                  <a:pt x="197634" y="97289"/>
                </a:lnTo>
                <a:lnTo>
                  <a:pt x="192315" y="94219"/>
                </a:lnTo>
                <a:close/>
                <a:moveTo>
                  <a:pt x="214564" y="94219"/>
                </a:moveTo>
                <a:lnTo>
                  <a:pt x="209245" y="97289"/>
                </a:lnTo>
                <a:lnTo>
                  <a:pt x="203926" y="94219"/>
                </a:lnTo>
                <a:close/>
                <a:moveTo>
                  <a:pt x="226175" y="94219"/>
                </a:moveTo>
                <a:lnTo>
                  <a:pt x="220856" y="97289"/>
                </a:lnTo>
                <a:lnTo>
                  <a:pt x="215537" y="94219"/>
                </a:lnTo>
                <a:close/>
                <a:moveTo>
                  <a:pt x="237817" y="94219"/>
                </a:moveTo>
                <a:lnTo>
                  <a:pt x="232498" y="97289"/>
                </a:lnTo>
                <a:lnTo>
                  <a:pt x="227178" y="94219"/>
                </a:lnTo>
                <a:close/>
                <a:moveTo>
                  <a:pt x="249428" y="94219"/>
                </a:moveTo>
                <a:lnTo>
                  <a:pt x="244109" y="97289"/>
                </a:lnTo>
                <a:lnTo>
                  <a:pt x="238790" y="94219"/>
                </a:lnTo>
                <a:close/>
                <a:moveTo>
                  <a:pt x="261070" y="94219"/>
                </a:moveTo>
                <a:lnTo>
                  <a:pt x="255750" y="97289"/>
                </a:lnTo>
                <a:lnTo>
                  <a:pt x="250431" y="94219"/>
                </a:lnTo>
                <a:close/>
                <a:moveTo>
                  <a:pt x="272681" y="94219"/>
                </a:moveTo>
                <a:lnTo>
                  <a:pt x="267362" y="97289"/>
                </a:lnTo>
                <a:lnTo>
                  <a:pt x="262042" y="94219"/>
                </a:lnTo>
                <a:close/>
                <a:moveTo>
                  <a:pt x="284292" y="94219"/>
                </a:moveTo>
                <a:lnTo>
                  <a:pt x="278973" y="97289"/>
                </a:lnTo>
                <a:lnTo>
                  <a:pt x="273653" y="94219"/>
                </a:lnTo>
                <a:close/>
                <a:moveTo>
                  <a:pt x="17174" y="94462"/>
                </a:moveTo>
                <a:lnTo>
                  <a:pt x="11855" y="103642"/>
                </a:lnTo>
                <a:lnTo>
                  <a:pt x="11855" y="97532"/>
                </a:lnTo>
                <a:lnTo>
                  <a:pt x="17174" y="94462"/>
                </a:lnTo>
                <a:close/>
                <a:moveTo>
                  <a:pt x="28816" y="94462"/>
                </a:moveTo>
                <a:lnTo>
                  <a:pt x="23497" y="103642"/>
                </a:lnTo>
                <a:lnTo>
                  <a:pt x="23497" y="97532"/>
                </a:lnTo>
                <a:lnTo>
                  <a:pt x="28816" y="94462"/>
                </a:lnTo>
                <a:close/>
                <a:moveTo>
                  <a:pt x="40427" y="94462"/>
                </a:moveTo>
                <a:lnTo>
                  <a:pt x="35108" y="103642"/>
                </a:lnTo>
                <a:lnTo>
                  <a:pt x="35108" y="97532"/>
                </a:lnTo>
                <a:lnTo>
                  <a:pt x="40427" y="94462"/>
                </a:lnTo>
                <a:close/>
                <a:moveTo>
                  <a:pt x="52008" y="94462"/>
                </a:moveTo>
                <a:lnTo>
                  <a:pt x="46689" y="103642"/>
                </a:lnTo>
                <a:lnTo>
                  <a:pt x="46689" y="97532"/>
                </a:lnTo>
                <a:lnTo>
                  <a:pt x="52008" y="94462"/>
                </a:lnTo>
                <a:close/>
                <a:moveTo>
                  <a:pt x="63650" y="94462"/>
                </a:moveTo>
                <a:lnTo>
                  <a:pt x="58330" y="103642"/>
                </a:lnTo>
                <a:lnTo>
                  <a:pt x="58330" y="97532"/>
                </a:lnTo>
                <a:lnTo>
                  <a:pt x="63650" y="94462"/>
                </a:lnTo>
                <a:close/>
                <a:moveTo>
                  <a:pt x="75261" y="94462"/>
                </a:moveTo>
                <a:lnTo>
                  <a:pt x="69941" y="103642"/>
                </a:lnTo>
                <a:lnTo>
                  <a:pt x="69941" y="97532"/>
                </a:lnTo>
                <a:lnTo>
                  <a:pt x="75261" y="94462"/>
                </a:lnTo>
                <a:close/>
                <a:moveTo>
                  <a:pt x="86902" y="94462"/>
                </a:moveTo>
                <a:lnTo>
                  <a:pt x="81583" y="103642"/>
                </a:lnTo>
                <a:lnTo>
                  <a:pt x="81583" y="97532"/>
                </a:lnTo>
                <a:lnTo>
                  <a:pt x="86902" y="94462"/>
                </a:lnTo>
                <a:close/>
                <a:moveTo>
                  <a:pt x="98513" y="94462"/>
                </a:moveTo>
                <a:lnTo>
                  <a:pt x="93194" y="103642"/>
                </a:lnTo>
                <a:lnTo>
                  <a:pt x="93194" y="97532"/>
                </a:lnTo>
                <a:lnTo>
                  <a:pt x="98513" y="94462"/>
                </a:lnTo>
                <a:close/>
                <a:moveTo>
                  <a:pt x="110155" y="94401"/>
                </a:moveTo>
                <a:lnTo>
                  <a:pt x="104836" y="103642"/>
                </a:lnTo>
                <a:lnTo>
                  <a:pt x="104836" y="97502"/>
                </a:lnTo>
                <a:lnTo>
                  <a:pt x="110155" y="94401"/>
                </a:lnTo>
                <a:close/>
                <a:moveTo>
                  <a:pt x="121736" y="94401"/>
                </a:moveTo>
                <a:lnTo>
                  <a:pt x="116416" y="103642"/>
                </a:lnTo>
                <a:lnTo>
                  <a:pt x="116416" y="97502"/>
                </a:lnTo>
                <a:lnTo>
                  <a:pt x="121736" y="94401"/>
                </a:lnTo>
                <a:close/>
                <a:moveTo>
                  <a:pt x="133377" y="94401"/>
                </a:moveTo>
                <a:lnTo>
                  <a:pt x="128058" y="103642"/>
                </a:lnTo>
                <a:lnTo>
                  <a:pt x="128058" y="97502"/>
                </a:lnTo>
                <a:lnTo>
                  <a:pt x="133377" y="94401"/>
                </a:lnTo>
                <a:close/>
                <a:moveTo>
                  <a:pt x="144988" y="94401"/>
                </a:moveTo>
                <a:lnTo>
                  <a:pt x="139669" y="103642"/>
                </a:lnTo>
                <a:lnTo>
                  <a:pt x="139669" y="97502"/>
                </a:lnTo>
                <a:lnTo>
                  <a:pt x="144988" y="94401"/>
                </a:lnTo>
                <a:close/>
                <a:moveTo>
                  <a:pt x="156630" y="94401"/>
                </a:moveTo>
                <a:lnTo>
                  <a:pt x="151311" y="103642"/>
                </a:lnTo>
                <a:lnTo>
                  <a:pt x="151311" y="97502"/>
                </a:lnTo>
                <a:lnTo>
                  <a:pt x="156630" y="94401"/>
                </a:lnTo>
                <a:close/>
                <a:moveTo>
                  <a:pt x="168241" y="94401"/>
                </a:moveTo>
                <a:lnTo>
                  <a:pt x="162922" y="103642"/>
                </a:lnTo>
                <a:lnTo>
                  <a:pt x="162922" y="97502"/>
                </a:lnTo>
                <a:lnTo>
                  <a:pt x="168241" y="94401"/>
                </a:lnTo>
                <a:close/>
                <a:moveTo>
                  <a:pt x="179822" y="94401"/>
                </a:moveTo>
                <a:lnTo>
                  <a:pt x="174503" y="103642"/>
                </a:lnTo>
                <a:lnTo>
                  <a:pt x="174503" y="97502"/>
                </a:lnTo>
                <a:lnTo>
                  <a:pt x="179822" y="94401"/>
                </a:lnTo>
                <a:close/>
                <a:moveTo>
                  <a:pt x="191463" y="94462"/>
                </a:moveTo>
                <a:lnTo>
                  <a:pt x="186144" y="103642"/>
                </a:lnTo>
                <a:lnTo>
                  <a:pt x="186144" y="97532"/>
                </a:lnTo>
                <a:lnTo>
                  <a:pt x="191463" y="94462"/>
                </a:lnTo>
                <a:close/>
                <a:moveTo>
                  <a:pt x="203075" y="94462"/>
                </a:moveTo>
                <a:lnTo>
                  <a:pt x="197755" y="103642"/>
                </a:lnTo>
                <a:lnTo>
                  <a:pt x="197755" y="97532"/>
                </a:lnTo>
                <a:lnTo>
                  <a:pt x="203075" y="94462"/>
                </a:lnTo>
                <a:close/>
                <a:moveTo>
                  <a:pt x="214716" y="94462"/>
                </a:moveTo>
                <a:lnTo>
                  <a:pt x="209397" y="103642"/>
                </a:lnTo>
                <a:lnTo>
                  <a:pt x="209397" y="97532"/>
                </a:lnTo>
                <a:lnTo>
                  <a:pt x="214716" y="94462"/>
                </a:lnTo>
                <a:close/>
                <a:moveTo>
                  <a:pt x="226327" y="94462"/>
                </a:moveTo>
                <a:lnTo>
                  <a:pt x="221008" y="103642"/>
                </a:lnTo>
                <a:lnTo>
                  <a:pt x="221008" y="97532"/>
                </a:lnTo>
                <a:lnTo>
                  <a:pt x="226327" y="94462"/>
                </a:lnTo>
                <a:close/>
                <a:moveTo>
                  <a:pt x="237969" y="94462"/>
                </a:moveTo>
                <a:lnTo>
                  <a:pt x="232650" y="103642"/>
                </a:lnTo>
                <a:lnTo>
                  <a:pt x="232650" y="97532"/>
                </a:lnTo>
                <a:lnTo>
                  <a:pt x="237969" y="94462"/>
                </a:lnTo>
                <a:close/>
                <a:moveTo>
                  <a:pt x="249550" y="94462"/>
                </a:moveTo>
                <a:lnTo>
                  <a:pt x="244230" y="103642"/>
                </a:lnTo>
                <a:lnTo>
                  <a:pt x="244230" y="97532"/>
                </a:lnTo>
                <a:lnTo>
                  <a:pt x="249550" y="94462"/>
                </a:lnTo>
                <a:close/>
                <a:moveTo>
                  <a:pt x="261191" y="94462"/>
                </a:moveTo>
                <a:lnTo>
                  <a:pt x="255872" y="103642"/>
                </a:lnTo>
                <a:lnTo>
                  <a:pt x="255872" y="97532"/>
                </a:lnTo>
                <a:lnTo>
                  <a:pt x="261191" y="94462"/>
                </a:lnTo>
                <a:close/>
                <a:moveTo>
                  <a:pt x="272802" y="94462"/>
                </a:moveTo>
                <a:lnTo>
                  <a:pt x="267483" y="103642"/>
                </a:lnTo>
                <a:lnTo>
                  <a:pt x="267483" y="97532"/>
                </a:lnTo>
                <a:lnTo>
                  <a:pt x="272802" y="94462"/>
                </a:lnTo>
                <a:close/>
                <a:moveTo>
                  <a:pt x="284444" y="94462"/>
                </a:moveTo>
                <a:lnTo>
                  <a:pt x="279125" y="103642"/>
                </a:lnTo>
                <a:lnTo>
                  <a:pt x="279125" y="97532"/>
                </a:lnTo>
                <a:lnTo>
                  <a:pt x="284444" y="94462"/>
                </a:lnTo>
                <a:close/>
                <a:moveTo>
                  <a:pt x="6262" y="94493"/>
                </a:moveTo>
                <a:lnTo>
                  <a:pt x="11582" y="97532"/>
                </a:lnTo>
                <a:lnTo>
                  <a:pt x="11582" y="103672"/>
                </a:lnTo>
                <a:lnTo>
                  <a:pt x="6262" y="94493"/>
                </a:lnTo>
                <a:close/>
                <a:moveTo>
                  <a:pt x="17904" y="94493"/>
                </a:moveTo>
                <a:lnTo>
                  <a:pt x="23223" y="97532"/>
                </a:lnTo>
                <a:lnTo>
                  <a:pt x="23223" y="103672"/>
                </a:lnTo>
                <a:lnTo>
                  <a:pt x="17904" y="94493"/>
                </a:lnTo>
                <a:close/>
                <a:moveTo>
                  <a:pt x="29515" y="94493"/>
                </a:moveTo>
                <a:lnTo>
                  <a:pt x="34834" y="97532"/>
                </a:lnTo>
                <a:lnTo>
                  <a:pt x="34834" y="103672"/>
                </a:lnTo>
                <a:lnTo>
                  <a:pt x="29515" y="94493"/>
                </a:lnTo>
                <a:close/>
                <a:moveTo>
                  <a:pt x="41126" y="94493"/>
                </a:moveTo>
                <a:lnTo>
                  <a:pt x="46446" y="97532"/>
                </a:lnTo>
                <a:lnTo>
                  <a:pt x="46446" y="103672"/>
                </a:lnTo>
                <a:lnTo>
                  <a:pt x="41126" y="94493"/>
                </a:lnTo>
                <a:close/>
                <a:moveTo>
                  <a:pt x="52737" y="94493"/>
                </a:moveTo>
                <a:lnTo>
                  <a:pt x="58057" y="97532"/>
                </a:lnTo>
                <a:lnTo>
                  <a:pt x="58057" y="103672"/>
                </a:lnTo>
                <a:lnTo>
                  <a:pt x="52737" y="94493"/>
                </a:lnTo>
                <a:close/>
                <a:moveTo>
                  <a:pt x="64379" y="94493"/>
                </a:moveTo>
                <a:lnTo>
                  <a:pt x="69698" y="97532"/>
                </a:lnTo>
                <a:lnTo>
                  <a:pt x="69698" y="103672"/>
                </a:lnTo>
                <a:lnTo>
                  <a:pt x="64379" y="94493"/>
                </a:lnTo>
                <a:close/>
                <a:moveTo>
                  <a:pt x="75990" y="94493"/>
                </a:moveTo>
                <a:lnTo>
                  <a:pt x="81309" y="97532"/>
                </a:lnTo>
                <a:lnTo>
                  <a:pt x="81309" y="103672"/>
                </a:lnTo>
                <a:lnTo>
                  <a:pt x="75990" y="94493"/>
                </a:lnTo>
                <a:close/>
                <a:moveTo>
                  <a:pt x="87632" y="94493"/>
                </a:moveTo>
                <a:lnTo>
                  <a:pt x="92951" y="97532"/>
                </a:lnTo>
                <a:lnTo>
                  <a:pt x="92951" y="103672"/>
                </a:lnTo>
                <a:lnTo>
                  <a:pt x="87632" y="94493"/>
                </a:lnTo>
                <a:close/>
                <a:moveTo>
                  <a:pt x="99243" y="94493"/>
                </a:moveTo>
                <a:lnTo>
                  <a:pt x="104562" y="97532"/>
                </a:lnTo>
                <a:lnTo>
                  <a:pt x="104562" y="103672"/>
                </a:lnTo>
                <a:lnTo>
                  <a:pt x="99243" y="94493"/>
                </a:lnTo>
                <a:close/>
                <a:moveTo>
                  <a:pt x="110824" y="94493"/>
                </a:moveTo>
                <a:lnTo>
                  <a:pt x="116143" y="97532"/>
                </a:lnTo>
                <a:lnTo>
                  <a:pt x="116143" y="103672"/>
                </a:lnTo>
                <a:lnTo>
                  <a:pt x="110824" y="94493"/>
                </a:lnTo>
                <a:close/>
                <a:moveTo>
                  <a:pt x="122465" y="94493"/>
                </a:moveTo>
                <a:lnTo>
                  <a:pt x="127784" y="97532"/>
                </a:lnTo>
                <a:lnTo>
                  <a:pt x="127784" y="103672"/>
                </a:lnTo>
                <a:lnTo>
                  <a:pt x="122465" y="94493"/>
                </a:lnTo>
                <a:close/>
                <a:moveTo>
                  <a:pt x="134076" y="94493"/>
                </a:moveTo>
                <a:lnTo>
                  <a:pt x="139396" y="97532"/>
                </a:lnTo>
                <a:lnTo>
                  <a:pt x="139396" y="103672"/>
                </a:lnTo>
                <a:lnTo>
                  <a:pt x="134076" y="94493"/>
                </a:lnTo>
                <a:close/>
                <a:moveTo>
                  <a:pt x="145718" y="94493"/>
                </a:moveTo>
                <a:lnTo>
                  <a:pt x="151037" y="97532"/>
                </a:lnTo>
                <a:lnTo>
                  <a:pt x="151037" y="103672"/>
                </a:lnTo>
                <a:lnTo>
                  <a:pt x="145718" y="94493"/>
                </a:lnTo>
                <a:close/>
                <a:moveTo>
                  <a:pt x="157329" y="94493"/>
                </a:moveTo>
                <a:lnTo>
                  <a:pt x="162648" y="97532"/>
                </a:lnTo>
                <a:lnTo>
                  <a:pt x="162648" y="103672"/>
                </a:lnTo>
                <a:lnTo>
                  <a:pt x="157329" y="94493"/>
                </a:lnTo>
                <a:close/>
                <a:moveTo>
                  <a:pt x="168971" y="94493"/>
                </a:moveTo>
                <a:lnTo>
                  <a:pt x="174290" y="97532"/>
                </a:lnTo>
                <a:lnTo>
                  <a:pt x="174290" y="103672"/>
                </a:lnTo>
                <a:lnTo>
                  <a:pt x="168971" y="94493"/>
                </a:lnTo>
                <a:close/>
                <a:moveTo>
                  <a:pt x="180551" y="94432"/>
                </a:moveTo>
                <a:lnTo>
                  <a:pt x="185871" y="97532"/>
                </a:lnTo>
                <a:lnTo>
                  <a:pt x="185871" y="103672"/>
                </a:lnTo>
                <a:lnTo>
                  <a:pt x="180551" y="94432"/>
                </a:lnTo>
                <a:close/>
                <a:moveTo>
                  <a:pt x="192193" y="94432"/>
                </a:moveTo>
                <a:lnTo>
                  <a:pt x="197512" y="97532"/>
                </a:lnTo>
                <a:lnTo>
                  <a:pt x="197512" y="103672"/>
                </a:lnTo>
                <a:lnTo>
                  <a:pt x="192193" y="94432"/>
                </a:lnTo>
                <a:close/>
                <a:moveTo>
                  <a:pt x="203804" y="94432"/>
                </a:moveTo>
                <a:lnTo>
                  <a:pt x="209123" y="97532"/>
                </a:lnTo>
                <a:lnTo>
                  <a:pt x="209123" y="103672"/>
                </a:lnTo>
                <a:lnTo>
                  <a:pt x="203804" y="94432"/>
                </a:lnTo>
                <a:close/>
                <a:moveTo>
                  <a:pt x="215446" y="94432"/>
                </a:moveTo>
                <a:lnTo>
                  <a:pt x="220765" y="97532"/>
                </a:lnTo>
                <a:lnTo>
                  <a:pt x="220765" y="103672"/>
                </a:lnTo>
                <a:lnTo>
                  <a:pt x="215446" y="94432"/>
                </a:lnTo>
                <a:close/>
                <a:moveTo>
                  <a:pt x="227057" y="94432"/>
                </a:moveTo>
                <a:lnTo>
                  <a:pt x="232376" y="97532"/>
                </a:lnTo>
                <a:lnTo>
                  <a:pt x="232376" y="103672"/>
                </a:lnTo>
                <a:lnTo>
                  <a:pt x="227057" y="94432"/>
                </a:lnTo>
                <a:close/>
                <a:moveTo>
                  <a:pt x="238668" y="94432"/>
                </a:moveTo>
                <a:lnTo>
                  <a:pt x="243987" y="97532"/>
                </a:lnTo>
                <a:lnTo>
                  <a:pt x="243987" y="103672"/>
                </a:lnTo>
                <a:lnTo>
                  <a:pt x="238668" y="94432"/>
                </a:lnTo>
                <a:close/>
                <a:moveTo>
                  <a:pt x="250279" y="94432"/>
                </a:moveTo>
                <a:lnTo>
                  <a:pt x="255598" y="97532"/>
                </a:lnTo>
                <a:lnTo>
                  <a:pt x="255598" y="103672"/>
                </a:lnTo>
                <a:lnTo>
                  <a:pt x="250279" y="94432"/>
                </a:lnTo>
                <a:close/>
                <a:moveTo>
                  <a:pt x="261890" y="94432"/>
                </a:moveTo>
                <a:lnTo>
                  <a:pt x="267210" y="97532"/>
                </a:lnTo>
                <a:lnTo>
                  <a:pt x="267210" y="103672"/>
                </a:lnTo>
                <a:lnTo>
                  <a:pt x="261890" y="94432"/>
                </a:lnTo>
                <a:close/>
                <a:moveTo>
                  <a:pt x="273532" y="94432"/>
                </a:moveTo>
                <a:lnTo>
                  <a:pt x="278851" y="97532"/>
                </a:lnTo>
                <a:lnTo>
                  <a:pt x="278851" y="103672"/>
                </a:lnTo>
                <a:lnTo>
                  <a:pt x="273532" y="94432"/>
                </a:lnTo>
                <a:close/>
                <a:moveTo>
                  <a:pt x="75777" y="94553"/>
                </a:moveTo>
                <a:lnTo>
                  <a:pt x="81097" y="103763"/>
                </a:lnTo>
                <a:lnTo>
                  <a:pt x="81097" y="103763"/>
                </a:lnTo>
                <a:lnTo>
                  <a:pt x="78604" y="102304"/>
                </a:lnTo>
                <a:lnTo>
                  <a:pt x="75777" y="100724"/>
                </a:lnTo>
                <a:lnTo>
                  <a:pt x="75777" y="94553"/>
                </a:lnTo>
                <a:close/>
                <a:moveTo>
                  <a:pt x="87389" y="94553"/>
                </a:moveTo>
                <a:lnTo>
                  <a:pt x="92708" y="103763"/>
                </a:lnTo>
                <a:lnTo>
                  <a:pt x="92708" y="103763"/>
                </a:lnTo>
                <a:lnTo>
                  <a:pt x="90215" y="102365"/>
                </a:lnTo>
                <a:lnTo>
                  <a:pt x="87389" y="100724"/>
                </a:lnTo>
                <a:lnTo>
                  <a:pt x="87389" y="94553"/>
                </a:lnTo>
                <a:close/>
                <a:moveTo>
                  <a:pt x="99030" y="94553"/>
                </a:moveTo>
                <a:lnTo>
                  <a:pt x="104349" y="103763"/>
                </a:lnTo>
                <a:lnTo>
                  <a:pt x="104349" y="103763"/>
                </a:lnTo>
                <a:lnTo>
                  <a:pt x="101857" y="102304"/>
                </a:lnTo>
                <a:lnTo>
                  <a:pt x="99030" y="100724"/>
                </a:lnTo>
                <a:lnTo>
                  <a:pt x="99030" y="94553"/>
                </a:lnTo>
                <a:close/>
                <a:moveTo>
                  <a:pt x="122222" y="94553"/>
                </a:moveTo>
                <a:lnTo>
                  <a:pt x="127541" y="103763"/>
                </a:lnTo>
                <a:lnTo>
                  <a:pt x="127541" y="103763"/>
                </a:lnTo>
                <a:lnTo>
                  <a:pt x="125079" y="102365"/>
                </a:lnTo>
                <a:lnTo>
                  <a:pt x="122222" y="100724"/>
                </a:lnTo>
                <a:lnTo>
                  <a:pt x="122222" y="94553"/>
                </a:lnTo>
                <a:close/>
                <a:moveTo>
                  <a:pt x="261678" y="94553"/>
                </a:moveTo>
                <a:lnTo>
                  <a:pt x="266997" y="103763"/>
                </a:lnTo>
                <a:lnTo>
                  <a:pt x="264535" y="102365"/>
                </a:lnTo>
                <a:lnTo>
                  <a:pt x="261678" y="100724"/>
                </a:lnTo>
                <a:lnTo>
                  <a:pt x="261678" y="94553"/>
                </a:lnTo>
                <a:close/>
                <a:moveTo>
                  <a:pt x="17661" y="94553"/>
                </a:moveTo>
                <a:lnTo>
                  <a:pt x="22980" y="103763"/>
                </a:lnTo>
                <a:lnTo>
                  <a:pt x="20518" y="102304"/>
                </a:lnTo>
                <a:lnTo>
                  <a:pt x="17661" y="100724"/>
                </a:lnTo>
                <a:lnTo>
                  <a:pt x="17661" y="94553"/>
                </a:lnTo>
                <a:close/>
                <a:moveTo>
                  <a:pt x="29302" y="94553"/>
                </a:moveTo>
                <a:lnTo>
                  <a:pt x="34622" y="103763"/>
                </a:lnTo>
                <a:lnTo>
                  <a:pt x="32160" y="102304"/>
                </a:lnTo>
                <a:lnTo>
                  <a:pt x="29302" y="100724"/>
                </a:lnTo>
                <a:lnTo>
                  <a:pt x="29302" y="94553"/>
                </a:lnTo>
                <a:close/>
                <a:moveTo>
                  <a:pt x="40883" y="94553"/>
                </a:moveTo>
                <a:lnTo>
                  <a:pt x="46202" y="103763"/>
                </a:lnTo>
                <a:lnTo>
                  <a:pt x="43740" y="102304"/>
                </a:lnTo>
                <a:lnTo>
                  <a:pt x="40883" y="100724"/>
                </a:lnTo>
                <a:lnTo>
                  <a:pt x="40883" y="94553"/>
                </a:lnTo>
                <a:close/>
                <a:moveTo>
                  <a:pt x="52525" y="94553"/>
                </a:moveTo>
                <a:lnTo>
                  <a:pt x="57844" y="103763"/>
                </a:lnTo>
                <a:lnTo>
                  <a:pt x="55351" y="102304"/>
                </a:lnTo>
                <a:lnTo>
                  <a:pt x="52525" y="100724"/>
                </a:lnTo>
                <a:lnTo>
                  <a:pt x="52525" y="94553"/>
                </a:lnTo>
                <a:close/>
                <a:moveTo>
                  <a:pt x="64136" y="94553"/>
                </a:moveTo>
                <a:lnTo>
                  <a:pt x="69455" y="103763"/>
                </a:lnTo>
                <a:lnTo>
                  <a:pt x="66993" y="102304"/>
                </a:lnTo>
                <a:lnTo>
                  <a:pt x="64136" y="100724"/>
                </a:lnTo>
                <a:lnTo>
                  <a:pt x="64136" y="94553"/>
                </a:lnTo>
                <a:close/>
                <a:moveTo>
                  <a:pt x="110611" y="94553"/>
                </a:moveTo>
                <a:lnTo>
                  <a:pt x="115930" y="103763"/>
                </a:lnTo>
                <a:lnTo>
                  <a:pt x="113468" y="102365"/>
                </a:lnTo>
                <a:lnTo>
                  <a:pt x="110611" y="100724"/>
                </a:lnTo>
                <a:lnTo>
                  <a:pt x="110611" y="94553"/>
                </a:lnTo>
                <a:close/>
                <a:moveTo>
                  <a:pt x="133864" y="94553"/>
                </a:moveTo>
                <a:lnTo>
                  <a:pt x="139183" y="103763"/>
                </a:lnTo>
                <a:lnTo>
                  <a:pt x="136721" y="102365"/>
                </a:lnTo>
                <a:lnTo>
                  <a:pt x="133864" y="100724"/>
                </a:lnTo>
                <a:lnTo>
                  <a:pt x="133864" y="94553"/>
                </a:lnTo>
                <a:close/>
                <a:moveTo>
                  <a:pt x="145475" y="94553"/>
                </a:moveTo>
                <a:lnTo>
                  <a:pt x="150794" y="103763"/>
                </a:lnTo>
                <a:lnTo>
                  <a:pt x="148332" y="102365"/>
                </a:lnTo>
                <a:lnTo>
                  <a:pt x="145475" y="100724"/>
                </a:lnTo>
                <a:lnTo>
                  <a:pt x="145475" y="94553"/>
                </a:lnTo>
                <a:close/>
                <a:moveTo>
                  <a:pt x="157086" y="94553"/>
                </a:moveTo>
                <a:lnTo>
                  <a:pt x="162405" y="103763"/>
                </a:lnTo>
                <a:lnTo>
                  <a:pt x="159913" y="102365"/>
                </a:lnTo>
                <a:lnTo>
                  <a:pt x="157086" y="100724"/>
                </a:lnTo>
                <a:lnTo>
                  <a:pt x="157086" y="94553"/>
                </a:lnTo>
                <a:close/>
                <a:moveTo>
                  <a:pt x="168697" y="94553"/>
                </a:moveTo>
                <a:lnTo>
                  <a:pt x="174016" y="103763"/>
                </a:lnTo>
                <a:lnTo>
                  <a:pt x="171554" y="102365"/>
                </a:lnTo>
                <a:lnTo>
                  <a:pt x="168697" y="100724"/>
                </a:lnTo>
                <a:lnTo>
                  <a:pt x="168697" y="94553"/>
                </a:lnTo>
                <a:close/>
                <a:moveTo>
                  <a:pt x="180339" y="94553"/>
                </a:moveTo>
                <a:lnTo>
                  <a:pt x="185658" y="103763"/>
                </a:lnTo>
                <a:lnTo>
                  <a:pt x="183165" y="102365"/>
                </a:lnTo>
                <a:lnTo>
                  <a:pt x="180339" y="100724"/>
                </a:lnTo>
                <a:lnTo>
                  <a:pt x="180339" y="94553"/>
                </a:lnTo>
                <a:close/>
                <a:moveTo>
                  <a:pt x="191950" y="94553"/>
                </a:moveTo>
                <a:lnTo>
                  <a:pt x="197269" y="103763"/>
                </a:lnTo>
                <a:lnTo>
                  <a:pt x="194807" y="102365"/>
                </a:lnTo>
                <a:lnTo>
                  <a:pt x="191950" y="100724"/>
                </a:lnTo>
                <a:lnTo>
                  <a:pt x="191950" y="94553"/>
                </a:lnTo>
                <a:close/>
                <a:moveTo>
                  <a:pt x="203591" y="94553"/>
                </a:moveTo>
                <a:lnTo>
                  <a:pt x="208911" y="103763"/>
                </a:lnTo>
                <a:lnTo>
                  <a:pt x="206418" y="102365"/>
                </a:lnTo>
                <a:lnTo>
                  <a:pt x="203591" y="100724"/>
                </a:lnTo>
                <a:lnTo>
                  <a:pt x="203591" y="94553"/>
                </a:lnTo>
                <a:close/>
                <a:moveTo>
                  <a:pt x="215202" y="94553"/>
                </a:moveTo>
                <a:lnTo>
                  <a:pt x="220522" y="103763"/>
                </a:lnTo>
                <a:lnTo>
                  <a:pt x="218060" y="102365"/>
                </a:lnTo>
                <a:lnTo>
                  <a:pt x="215202" y="100724"/>
                </a:lnTo>
                <a:lnTo>
                  <a:pt x="215202" y="94553"/>
                </a:lnTo>
                <a:close/>
                <a:moveTo>
                  <a:pt x="226783" y="94553"/>
                </a:moveTo>
                <a:lnTo>
                  <a:pt x="232103" y="103763"/>
                </a:lnTo>
                <a:lnTo>
                  <a:pt x="229640" y="102365"/>
                </a:lnTo>
                <a:lnTo>
                  <a:pt x="226783" y="100724"/>
                </a:lnTo>
                <a:lnTo>
                  <a:pt x="226783" y="94553"/>
                </a:lnTo>
                <a:close/>
                <a:moveTo>
                  <a:pt x="238425" y="94553"/>
                </a:moveTo>
                <a:lnTo>
                  <a:pt x="243744" y="103763"/>
                </a:lnTo>
                <a:lnTo>
                  <a:pt x="241282" y="102365"/>
                </a:lnTo>
                <a:lnTo>
                  <a:pt x="238425" y="100724"/>
                </a:lnTo>
                <a:lnTo>
                  <a:pt x="238425" y="94553"/>
                </a:lnTo>
                <a:close/>
                <a:moveTo>
                  <a:pt x="250036" y="94553"/>
                </a:moveTo>
                <a:lnTo>
                  <a:pt x="255355" y="103763"/>
                </a:lnTo>
                <a:lnTo>
                  <a:pt x="252893" y="102365"/>
                </a:lnTo>
                <a:lnTo>
                  <a:pt x="250036" y="100724"/>
                </a:lnTo>
                <a:lnTo>
                  <a:pt x="250036" y="94553"/>
                </a:lnTo>
                <a:close/>
                <a:moveTo>
                  <a:pt x="273289" y="94553"/>
                </a:moveTo>
                <a:lnTo>
                  <a:pt x="278608" y="103763"/>
                </a:lnTo>
                <a:lnTo>
                  <a:pt x="276146" y="102365"/>
                </a:lnTo>
                <a:lnTo>
                  <a:pt x="273289" y="100724"/>
                </a:lnTo>
                <a:lnTo>
                  <a:pt x="273289" y="94553"/>
                </a:lnTo>
                <a:close/>
                <a:moveTo>
                  <a:pt x="29029" y="94553"/>
                </a:moveTo>
                <a:lnTo>
                  <a:pt x="29029" y="100724"/>
                </a:lnTo>
                <a:lnTo>
                  <a:pt x="26172" y="102365"/>
                </a:lnTo>
                <a:lnTo>
                  <a:pt x="23710" y="103794"/>
                </a:lnTo>
                <a:lnTo>
                  <a:pt x="23710" y="103794"/>
                </a:lnTo>
                <a:lnTo>
                  <a:pt x="29029" y="94553"/>
                </a:lnTo>
                <a:close/>
                <a:moveTo>
                  <a:pt x="40610" y="94553"/>
                </a:moveTo>
                <a:lnTo>
                  <a:pt x="40610" y="100724"/>
                </a:lnTo>
                <a:lnTo>
                  <a:pt x="37783" y="102365"/>
                </a:lnTo>
                <a:lnTo>
                  <a:pt x="35290" y="103794"/>
                </a:lnTo>
                <a:lnTo>
                  <a:pt x="35290" y="103794"/>
                </a:lnTo>
                <a:lnTo>
                  <a:pt x="40610" y="94553"/>
                </a:lnTo>
                <a:close/>
                <a:moveTo>
                  <a:pt x="75504" y="94553"/>
                </a:moveTo>
                <a:lnTo>
                  <a:pt x="75504" y="100724"/>
                </a:lnTo>
                <a:lnTo>
                  <a:pt x="72647" y="102365"/>
                </a:lnTo>
                <a:lnTo>
                  <a:pt x="70185" y="103794"/>
                </a:lnTo>
                <a:lnTo>
                  <a:pt x="70185" y="103794"/>
                </a:lnTo>
                <a:lnTo>
                  <a:pt x="75504" y="94553"/>
                </a:lnTo>
                <a:close/>
                <a:moveTo>
                  <a:pt x="87115" y="94553"/>
                </a:moveTo>
                <a:lnTo>
                  <a:pt x="87115" y="100724"/>
                </a:lnTo>
                <a:lnTo>
                  <a:pt x="84288" y="102365"/>
                </a:lnTo>
                <a:lnTo>
                  <a:pt x="81796" y="103794"/>
                </a:lnTo>
                <a:lnTo>
                  <a:pt x="81796" y="103794"/>
                </a:lnTo>
                <a:lnTo>
                  <a:pt x="87115" y="94553"/>
                </a:lnTo>
                <a:close/>
                <a:moveTo>
                  <a:pt x="133590" y="94614"/>
                </a:moveTo>
                <a:lnTo>
                  <a:pt x="133590" y="100724"/>
                </a:lnTo>
                <a:lnTo>
                  <a:pt x="130733" y="102365"/>
                </a:lnTo>
                <a:lnTo>
                  <a:pt x="128271" y="103794"/>
                </a:lnTo>
                <a:lnTo>
                  <a:pt x="128271" y="103794"/>
                </a:lnTo>
                <a:lnTo>
                  <a:pt x="133590" y="94614"/>
                </a:lnTo>
                <a:close/>
                <a:moveTo>
                  <a:pt x="6050" y="94553"/>
                </a:moveTo>
                <a:lnTo>
                  <a:pt x="11369" y="103794"/>
                </a:lnTo>
                <a:lnTo>
                  <a:pt x="8907" y="102365"/>
                </a:lnTo>
                <a:lnTo>
                  <a:pt x="6050" y="100724"/>
                </a:lnTo>
                <a:lnTo>
                  <a:pt x="6050" y="94553"/>
                </a:lnTo>
                <a:close/>
                <a:moveTo>
                  <a:pt x="17418" y="94553"/>
                </a:moveTo>
                <a:lnTo>
                  <a:pt x="17418" y="100724"/>
                </a:lnTo>
                <a:lnTo>
                  <a:pt x="14560" y="102365"/>
                </a:lnTo>
                <a:lnTo>
                  <a:pt x="12098" y="103794"/>
                </a:lnTo>
                <a:lnTo>
                  <a:pt x="17418" y="94553"/>
                </a:lnTo>
                <a:close/>
                <a:moveTo>
                  <a:pt x="52251" y="94553"/>
                </a:moveTo>
                <a:lnTo>
                  <a:pt x="52251" y="100724"/>
                </a:lnTo>
                <a:lnTo>
                  <a:pt x="49394" y="102365"/>
                </a:lnTo>
                <a:lnTo>
                  <a:pt x="46932" y="103794"/>
                </a:lnTo>
                <a:lnTo>
                  <a:pt x="52251" y="94553"/>
                </a:lnTo>
                <a:close/>
                <a:moveTo>
                  <a:pt x="63862" y="94553"/>
                </a:moveTo>
                <a:lnTo>
                  <a:pt x="63862" y="100724"/>
                </a:lnTo>
                <a:lnTo>
                  <a:pt x="61005" y="102365"/>
                </a:lnTo>
                <a:lnTo>
                  <a:pt x="58543" y="103794"/>
                </a:lnTo>
                <a:lnTo>
                  <a:pt x="63862" y="94553"/>
                </a:lnTo>
                <a:close/>
                <a:moveTo>
                  <a:pt x="98757" y="94553"/>
                </a:moveTo>
                <a:lnTo>
                  <a:pt x="98757" y="100724"/>
                </a:lnTo>
                <a:lnTo>
                  <a:pt x="95899" y="102365"/>
                </a:lnTo>
                <a:lnTo>
                  <a:pt x="93437" y="103794"/>
                </a:lnTo>
                <a:lnTo>
                  <a:pt x="98757" y="94553"/>
                </a:lnTo>
                <a:close/>
                <a:moveTo>
                  <a:pt x="110337" y="94614"/>
                </a:moveTo>
                <a:lnTo>
                  <a:pt x="110337" y="100724"/>
                </a:lnTo>
                <a:lnTo>
                  <a:pt x="107480" y="102365"/>
                </a:lnTo>
                <a:lnTo>
                  <a:pt x="105018" y="103794"/>
                </a:lnTo>
                <a:lnTo>
                  <a:pt x="110337" y="94614"/>
                </a:lnTo>
                <a:close/>
                <a:moveTo>
                  <a:pt x="121979" y="94614"/>
                </a:moveTo>
                <a:lnTo>
                  <a:pt x="121979" y="100724"/>
                </a:lnTo>
                <a:lnTo>
                  <a:pt x="119122" y="102365"/>
                </a:lnTo>
                <a:lnTo>
                  <a:pt x="116660" y="103794"/>
                </a:lnTo>
                <a:lnTo>
                  <a:pt x="121979" y="94614"/>
                </a:lnTo>
                <a:close/>
                <a:moveTo>
                  <a:pt x="145232" y="94614"/>
                </a:moveTo>
                <a:lnTo>
                  <a:pt x="145232" y="100724"/>
                </a:lnTo>
                <a:lnTo>
                  <a:pt x="142374" y="102365"/>
                </a:lnTo>
                <a:lnTo>
                  <a:pt x="139912" y="103794"/>
                </a:lnTo>
                <a:lnTo>
                  <a:pt x="145232" y="94614"/>
                </a:lnTo>
                <a:close/>
                <a:moveTo>
                  <a:pt x="156843" y="94614"/>
                </a:moveTo>
                <a:lnTo>
                  <a:pt x="156843" y="100724"/>
                </a:lnTo>
                <a:lnTo>
                  <a:pt x="153986" y="102365"/>
                </a:lnTo>
                <a:lnTo>
                  <a:pt x="151523" y="103794"/>
                </a:lnTo>
                <a:lnTo>
                  <a:pt x="156843" y="94614"/>
                </a:lnTo>
                <a:close/>
                <a:moveTo>
                  <a:pt x="168484" y="94614"/>
                </a:moveTo>
                <a:lnTo>
                  <a:pt x="168484" y="100724"/>
                </a:lnTo>
                <a:lnTo>
                  <a:pt x="165627" y="102365"/>
                </a:lnTo>
                <a:lnTo>
                  <a:pt x="163165" y="103794"/>
                </a:lnTo>
                <a:lnTo>
                  <a:pt x="168484" y="94614"/>
                </a:lnTo>
                <a:close/>
                <a:moveTo>
                  <a:pt x="180065" y="94614"/>
                </a:moveTo>
                <a:lnTo>
                  <a:pt x="180065" y="100724"/>
                </a:lnTo>
                <a:lnTo>
                  <a:pt x="177208" y="102365"/>
                </a:lnTo>
                <a:lnTo>
                  <a:pt x="174746" y="103794"/>
                </a:lnTo>
                <a:lnTo>
                  <a:pt x="180065" y="94614"/>
                </a:lnTo>
                <a:close/>
                <a:moveTo>
                  <a:pt x="191676" y="94614"/>
                </a:moveTo>
                <a:lnTo>
                  <a:pt x="191676" y="100724"/>
                </a:lnTo>
                <a:lnTo>
                  <a:pt x="188849" y="102365"/>
                </a:lnTo>
                <a:lnTo>
                  <a:pt x="186357" y="103794"/>
                </a:lnTo>
                <a:lnTo>
                  <a:pt x="191676" y="94614"/>
                </a:lnTo>
                <a:close/>
                <a:moveTo>
                  <a:pt x="203318" y="94614"/>
                </a:moveTo>
                <a:lnTo>
                  <a:pt x="203318" y="100724"/>
                </a:lnTo>
                <a:lnTo>
                  <a:pt x="200461" y="102365"/>
                </a:lnTo>
                <a:lnTo>
                  <a:pt x="197999" y="103794"/>
                </a:lnTo>
                <a:lnTo>
                  <a:pt x="203318" y="94614"/>
                </a:lnTo>
                <a:close/>
                <a:moveTo>
                  <a:pt x="214929" y="94614"/>
                </a:moveTo>
                <a:lnTo>
                  <a:pt x="214929" y="100724"/>
                </a:lnTo>
                <a:lnTo>
                  <a:pt x="212072" y="102365"/>
                </a:lnTo>
                <a:lnTo>
                  <a:pt x="209610" y="103794"/>
                </a:lnTo>
                <a:lnTo>
                  <a:pt x="214929" y="94614"/>
                </a:lnTo>
                <a:close/>
                <a:moveTo>
                  <a:pt x="226570" y="94614"/>
                </a:moveTo>
                <a:lnTo>
                  <a:pt x="226570" y="100724"/>
                </a:lnTo>
                <a:lnTo>
                  <a:pt x="223713" y="102365"/>
                </a:lnTo>
                <a:lnTo>
                  <a:pt x="221251" y="103794"/>
                </a:lnTo>
                <a:lnTo>
                  <a:pt x="226570" y="94614"/>
                </a:lnTo>
                <a:close/>
                <a:moveTo>
                  <a:pt x="238182" y="94614"/>
                </a:moveTo>
                <a:lnTo>
                  <a:pt x="238182" y="100724"/>
                </a:lnTo>
                <a:lnTo>
                  <a:pt x="235355" y="102365"/>
                </a:lnTo>
                <a:lnTo>
                  <a:pt x="232862" y="103794"/>
                </a:lnTo>
                <a:lnTo>
                  <a:pt x="238182" y="94614"/>
                </a:lnTo>
                <a:close/>
                <a:moveTo>
                  <a:pt x="249793" y="94614"/>
                </a:moveTo>
                <a:lnTo>
                  <a:pt x="249793" y="100724"/>
                </a:lnTo>
                <a:lnTo>
                  <a:pt x="246936" y="102365"/>
                </a:lnTo>
                <a:lnTo>
                  <a:pt x="244474" y="103794"/>
                </a:lnTo>
                <a:lnTo>
                  <a:pt x="249793" y="94614"/>
                </a:lnTo>
                <a:close/>
                <a:moveTo>
                  <a:pt x="261404" y="94614"/>
                </a:moveTo>
                <a:lnTo>
                  <a:pt x="261404" y="100724"/>
                </a:lnTo>
                <a:lnTo>
                  <a:pt x="258547" y="102365"/>
                </a:lnTo>
                <a:lnTo>
                  <a:pt x="256085" y="103794"/>
                </a:lnTo>
                <a:lnTo>
                  <a:pt x="261404" y="94614"/>
                </a:lnTo>
                <a:close/>
                <a:moveTo>
                  <a:pt x="273046" y="94614"/>
                </a:moveTo>
                <a:lnTo>
                  <a:pt x="273046" y="100754"/>
                </a:lnTo>
                <a:lnTo>
                  <a:pt x="270188" y="102395"/>
                </a:lnTo>
                <a:lnTo>
                  <a:pt x="267726" y="103794"/>
                </a:lnTo>
                <a:lnTo>
                  <a:pt x="273046" y="94614"/>
                </a:lnTo>
                <a:close/>
                <a:moveTo>
                  <a:pt x="284657" y="94614"/>
                </a:moveTo>
                <a:lnTo>
                  <a:pt x="284657" y="100754"/>
                </a:lnTo>
                <a:lnTo>
                  <a:pt x="279337" y="103794"/>
                </a:lnTo>
                <a:lnTo>
                  <a:pt x="284657" y="94614"/>
                </a:lnTo>
                <a:close/>
                <a:moveTo>
                  <a:pt x="5898" y="100936"/>
                </a:moveTo>
                <a:lnTo>
                  <a:pt x="8755" y="102578"/>
                </a:lnTo>
                <a:lnTo>
                  <a:pt x="11217" y="104037"/>
                </a:lnTo>
                <a:lnTo>
                  <a:pt x="578" y="104037"/>
                </a:lnTo>
                <a:lnTo>
                  <a:pt x="5898" y="100936"/>
                </a:lnTo>
                <a:close/>
                <a:moveTo>
                  <a:pt x="17509" y="100936"/>
                </a:moveTo>
                <a:lnTo>
                  <a:pt x="20366" y="102578"/>
                </a:lnTo>
                <a:lnTo>
                  <a:pt x="22828" y="104037"/>
                </a:lnTo>
                <a:lnTo>
                  <a:pt x="12190" y="104037"/>
                </a:lnTo>
                <a:lnTo>
                  <a:pt x="14682" y="102578"/>
                </a:lnTo>
                <a:lnTo>
                  <a:pt x="17509" y="100936"/>
                </a:lnTo>
                <a:close/>
                <a:moveTo>
                  <a:pt x="29150" y="100936"/>
                </a:moveTo>
                <a:lnTo>
                  <a:pt x="32008" y="102578"/>
                </a:lnTo>
                <a:lnTo>
                  <a:pt x="34470" y="104037"/>
                </a:lnTo>
                <a:lnTo>
                  <a:pt x="23831" y="104037"/>
                </a:lnTo>
                <a:lnTo>
                  <a:pt x="26293" y="102578"/>
                </a:lnTo>
                <a:lnTo>
                  <a:pt x="29150" y="100936"/>
                </a:lnTo>
                <a:close/>
                <a:moveTo>
                  <a:pt x="40762" y="100936"/>
                </a:moveTo>
                <a:lnTo>
                  <a:pt x="43619" y="102578"/>
                </a:lnTo>
                <a:lnTo>
                  <a:pt x="46081" y="104037"/>
                </a:lnTo>
                <a:lnTo>
                  <a:pt x="35442" y="104037"/>
                </a:lnTo>
                <a:lnTo>
                  <a:pt x="37935" y="102578"/>
                </a:lnTo>
                <a:lnTo>
                  <a:pt x="40762" y="100936"/>
                </a:lnTo>
                <a:close/>
                <a:moveTo>
                  <a:pt x="52403" y="100936"/>
                </a:moveTo>
                <a:lnTo>
                  <a:pt x="55260" y="102578"/>
                </a:lnTo>
                <a:lnTo>
                  <a:pt x="57722" y="104037"/>
                </a:lnTo>
                <a:lnTo>
                  <a:pt x="47084" y="104037"/>
                </a:lnTo>
                <a:lnTo>
                  <a:pt x="49546" y="102578"/>
                </a:lnTo>
                <a:lnTo>
                  <a:pt x="52403" y="100936"/>
                </a:lnTo>
                <a:close/>
                <a:moveTo>
                  <a:pt x="64014" y="100936"/>
                </a:moveTo>
                <a:lnTo>
                  <a:pt x="66871" y="102578"/>
                </a:lnTo>
                <a:lnTo>
                  <a:pt x="69334" y="104037"/>
                </a:lnTo>
                <a:lnTo>
                  <a:pt x="58695" y="104037"/>
                </a:lnTo>
                <a:lnTo>
                  <a:pt x="61187" y="102578"/>
                </a:lnTo>
                <a:lnTo>
                  <a:pt x="64014" y="100936"/>
                </a:lnTo>
                <a:close/>
                <a:moveTo>
                  <a:pt x="75625" y="100936"/>
                </a:moveTo>
                <a:lnTo>
                  <a:pt x="78452" y="102578"/>
                </a:lnTo>
                <a:lnTo>
                  <a:pt x="80945" y="104037"/>
                </a:lnTo>
                <a:lnTo>
                  <a:pt x="70306" y="104037"/>
                </a:lnTo>
                <a:lnTo>
                  <a:pt x="72768" y="102578"/>
                </a:lnTo>
                <a:lnTo>
                  <a:pt x="75625" y="100936"/>
                </a:lnTo>
                <a:close/>
                <a:moveTo>
                  <a:pt x="87237" y="100936"/>
                </a:moveTo>
                <a:lnTo>
                  <a:pt x="90094" y="102578"/>
                </a:lnTo>
                <a:lnTo>
                  <a:pt x="92556" y="104037"/>
                </a:lnTo>
                <a:lnTo>
                  <a:pt x="81917" y="104037"/>
                </a:lnTo>
                <a:lnTo>
                  <a:pt x="84379" y="102578"/>
                </a:lnTo>
                <a:lnTo>
                  <a:pt x="87237" y="100936"/>
                </a:lnTo>
                <a:close/>
                <a:moveTo>
                  <a:pt x="98878" y="100936"/>
                </a:moveTo>
                <a:lnTo>
                  <a:pt x="101705" y="102578"/>
                </a:lnTo>
                <a:lnTo>
                  <a:pt x="104197" y="104037"/>
                </a:lnTo>
                <a:lnTo>
                  <a:pt x="93559" y="104037"/>
                </a:lnTo>
                <a:lnTo>
                  <a:pt x="96021" y="102578"/>
                </a:lnTo>
                <a:lnTo>
                  <a:pt x="98878" y="100936"/>
                </a:lnTo>
                <a:close/>
                <a:moveTo>
                  <a:pt x="110489" y="100936"/>
                </a:moveTo>
                <a:lnTo>
                  <a:pt x="113346" y="102578"/>
                </a:lnTo>
                <a:lnTo>
                  <a:pt x="115809" y="104037"/>
                </a:lnTo>
                <a:lnTo>
                  <a:pt x="105170" y="104037"/>
                </a:lnTo>
                <a:lnTo>
                  <a:pt x="107632" y="102578"/>
                </a:lnTo>
                <a:lnTo>
                  <a:pt x="110489" y="100936"/>
                </a:lnTo>
                <a:close/>
                <a:moveTo>
                  <a:pt x="122131" y="100936"/>
                </a:moveTo>
                <a:lnTo>
                  <a:pt x="124958" y="102578"/>
                </a:lnTo>
                <a:lnTo>
                  <a:pt x="127450" y="104037"/>
                </a:lnTo>
                <a:lnTo>
                  <a:pt x="116812" y="104037"/>
                </a:lnTo>
                <a:lnTo>
                  <a:pt x="119274" y="102578"/>
                </a:lnTo>
                <a:lnTo>
                  <a:pt x="122131" y="100936"/>
                </a:lnTo>
                <a:close/>
                <a:moveTo>
                  <a:pt x="133742" y="100936"/>
                </a:moveTo>
                <a:lnTo>
                  <a:pt x="136599" y="102578"/>
                </a:lnTo>
                <a:lnTo>
                  <a:pt x="139061" y="104037"/>
                </a:lnTo>
                <a:lnTo>
                  <a:pt x="128423" y="104037"/>
                </a:lnTo>
                <a:lnTo>
                  <a:pt x="130885" y="102578"/>
                </a:lnTo>
                <a:lnTo>
                  <a:pt x="133742" y="100936"/>
                </a:lnTo>
                <a:close/>
                <a:moveTo>
                  <a:pt x="145323" y="100936"/>
                </a:moveTo>
                <a:lnTo>
                  <a:pt x="148180" y="102578"/>
                </a:lnTo>
                <a:lnTo>
                  <a:pt x="150642" y="104037"/>
                </a:lnTo>
                <a:lnTo>
                  <a:pt x="140004" y="104037"/>
                </a:lnTo>
                <a:lnTo>
                  <a:pt x="142496" y="102578"/>
                </a:lnTo>
                <a:lnTo>
                  <a:pt x="145323" y="100936"/>
                </a:lnTo>
                <a:close/>
                <a:moveTo>
                  <a:pt x="156964" y="100936"/>
                </a:moveTo>
                <a:lnTo>
                  <a:pt x="159822" y="102578"/>
                </a:lnTo>
                <a:lnTo>
                  <a:pt x="162284" y="104037"/>
                </a:lnTo>
                <a:lnTo>
                  <a:pt x="151645" y="104037"/>
                </a:lnTo>
                <a:lnTo>
                  <a:pt x="154107" y="102578"/>
                </a:lnTo>
                <a:lnTo>
                  <a:pt x="156964" y="100936"/>
                </a:lnTo>
                <a:close/>
                <a:moveTo>
                  <a:pt x="168575" y="100936"/>
                </a:moveTo>
                <a:lnTo>
                  <a:pt x="171433" y="102578"/>
                </a:lnTo>
                <a:lnTo>
                  <a:pt x="173895" y="104037"/>
                </a:lnTo>
                <a:lnTo>
                  <a:pt x="163256" y="104037"/>
                </a:lnTo>
                <a:lnTo>
                  <a:pt x="165749" y="102578"/>
                </a:lnTo>
                <a:lnTo>
                  <a:pt x="168575" y="100936"/>
                </a:lnTo>
                <a:close/>
                <a:moveTo>
                  <a:pt x="180217" y="100936"/>
                </a:moveTo>
                <a:lnTo>
                  <a:pt x="183074" y="102578"/>
                </a:lnTo>
                <a:lnTo>
                  <a:pt x="185536" y="104037"/>
                </a:lnTo>
                <a:lnTo>
                  <a:pt x="174898" y="104037"/>
                </a:lnTo>
                <a:lnTo>
                  <a:pt x="177360" y="102578"/>
                </a:lnTo>
                <a:lnTo>
                  <a:pt x="180217" y="100936"/>
                </a:lnTo>
                <a:close/>
                <a:moveTo>
                  <a:pt x="191828" y="100936"/>
                </a:moveTo>
                <a:lnTo>
                  <a:pt x="194685" y="102578"/>
                </a:lnTo>
                <a:lnTo>
                  <a:pt x="197147" y="104037"/>
                </a:lnTo>
                <a:lnTo>
                  <a:pt x="186509" y="104037"/>
                </a:lnTo>
                <a:lnTo>
                  <a:pt x="189001" y="102578"/>
                </a:lnTo>
                <a:lnTo>
                  <a:pt x="191828" y="100936"/>
                </a:lnTo>
                <a:close/>
                <a:moveTo>
                  <a:pt x="203470" y="100936"/>
                </a:moveTo>
                <a:lnTo>
                  <a:pt x="206327" y="102578"/>
                </a:lnTo>
                <a:lnTo>
                  <a:pt x="208789" y="104037"/>
                </a:lnTo>
                <a:lnTo>
                  <a:pt x="198151" y="104037"/>
                </a:lnTo>
                <a:lnTo>
                  <a:pt x="200613" y="102578"/>
                </a:lnTo>
                <a:lnTo>
                  <a:pt x="203470" y="100936"/>
                </a:lnTo>
                <a:close/>
                <a:moveTo>
                  <a:pt x="215051" y="100936"/>
                </a:moveTo>
                <a:lnTo>
                  <a:pt x="217908" y="102578"/>
                </a:lnTo>
                <a:lnTo>
                  <a:pt x="220370" y="104037"/>
                </a:lnTo>
                <a:lnTo>
                  <a:pt x="209731" y="104037"/>
                </a:lnTo>
                <a:lnTo>
                  <a:pt x="212193" y="102578"/>
                </a:lnTo>
                <a:lnTo>
                  <a:pt x="215051" y="100936"/>
                </a:lnTo>
                <a:close/>
                <a:moveTo>
                  <a:pt x="226692" y="100936"/>
                </a:moveTo>
                <a:lnTo>
                  <a:pt x="229519" y="102578"/>
                </a:lnTo>
                <a:lnTo>
                  <a:pt x="232011" y="104037"/>
                </a:lnTo>
                <a:lnTo>
                  <a:pt x="221373" y="104037"/>
                </a:lnTo>
                <a:lnTo>
                  <a:pt x="223835" y="102578"/>
                </a:lnTo>
                <a:lnTo>
                  <a:pt x="226692" y="100936"/>
                </a:lnTo>
                <a:close/>
                <a:moveTo>
                  <a:pt x="238303" y="100936"/>
                </a:moveTo>
                <a:lnTo>
                  <a:pt x="241160" y="102578"/>
                </a:lnTo>
                <a:lnTo>
                  <a:pt x="243622" y="104037"/>
                </a:lnTo>
                <a:lnTo>
                  <a:pt x="232984" y="104037"/>
                </a:lnTo>
                <a:lnTo>
                  <a:pt x="235446" y="102578"/>
                </a:lnTo>
                <a:lnTo>
                  <a:pt x="238303" y="100936"/>
                </a:lnTo>
                <a:close/>
                <a:moveTo>
                  <a:pt x="249945" y="100936"/>
                </a:moveTo>
                <a:lnTo>
                  <a:pt x="252772" y="102578"/>
                </a:lnTo>
                <a:lnTo>
                  <a:pt x="255264" y="104037"/>
                </a:lnTo>
                <a:lnTo>
                  <a:pt x="244626" y="104037"/>
                </a:lnTo>
                <a:lnTo>
                  <a:pt x="247088" y="102578"/>
                </a:lnTo>
                <a:lnTo>
                  <a:pt x="249945" y="100936"/>
                </a:lnTo>
                <a:close/>
                <a:moveTo>
                  <a:pt x="261556" y="100936"/>
                </a:moveTo>
                <a:lnTo>
                  <a:pt x="264413" y="102578"/>
                </a:lnTo>
                <a:lnTo>
                  <a:pt x="266875" y="104037"/>
                </a:lnTo>
                <a:lnTo>
                  <a:pt x="256237" y="104037"/>
                </a:lnTo>
                <a:lnTo>
                  <a:pt x="258699" y="102578"/>
                </a:lnTo>
                <a:lnTo>
                  <a:pt x="261556" y="100936"/>
                </a:lnTo>
                <a:close/>
                <a:moveTo>
                  <a:pt x="273198" y="100936"/>
                </a:moveTo>
                <a:lnTo>
                  <a:pt x="276024" y="102578"/>
                </a:lnTo>
                <a:lnTo>
                  <a:pt x="278517" y="104037"/>
                </a:lnTo>
                <a:lnTo>
                  <a:pt x="267878" y="104037"/>
                </a:lnTo>
                <a:lnTo>
                  <a:pt x="270340" y="102578"/>
                </a:lnTo>
                <a:lnTo>
                  <a:pt x="273198" y="100936"/>
                </a:lnTo>
                <a:close/>
                <a:moveTo>
                  <a:pt x="11217" y="104250"/>
                </a:moveTo>
                <a:lnTo>
                  <a:pt x="5898" y="107320"/>
                </a:lnTo>
                <a:lnTo>
                  <a:pt x="578" y="104250"/>
                </a:lnTo>
                <a:close/>
                <a:moveTo>
                  <a:pt x="22828" y="104250"/>
                </a:moveTo>
                <a:lnTo>
                  <a:pt x="17509" y="107320"/>
                </a:lnTo>
                <a:lnTo>
                  <a:pt x="12190" y="104250"/>
                </a:lnTo>
                <a:close/>
                <a:moveTo>
                  <a:pt x="34470" y="104250"/>
                </a:moveTo>
                <a:lnTo>
                  <a:pt x="29150" y="107320"/>
                </a:lnTo>
                <a:lnTo>
                  <a:pt x="23831" y="104250"/>
                </a:lnTo>
                <a:close/>
                <a:moveTo>
                  <a:pt x="46081" y="104250"/>
                </a:moveTo>
                <a:lnTo>
                  <a:pt x="40762" y="107320"/>
                </a:lnTo>
                <a:lnTo>
                  <a:pt x="35442" y="104250"/>
                </a:lnTo>
                <a:close/>
                <a:moveTo>
                  <a:pt x="57722" y="104250"/>
                </a:moveTo>
                <a:lnTo>
                  <a:pt x="52403" y="107320"/>
                </a:lnTo>
                <a:lnTo>
                  <a:pt x="47084" y="104250"/>
                </a:lnTo>
                <a:close/>
                <a:moveTo>
                  <a:pt x="69334" y="104250"/>
                </a:moveTo>
                <a:lnTo>
                  <a:pt x="64014" y="107320"/>
                </a:lnTo>
                <a:lnTo>
                  <a:pt x="58695" y="104250"/>
                </a:lnTo>
                <a:close/>
                <a:moveTo>
                  <a:pt x="80945" y="104250"/>
                </a:moveTo>
                <a:lnTo>
                  <a:pt x="75625" y="107320"/>
                </a:lnTo>
                <a:lnTo>
                  <a:pt x="70306" y="104250"/>
                </a:lnTo>
                <a:close/>
                <a:moveTo>
                  <a:pt x="92556" y="104250"/>
                </a:moveTo>
                <a:lnTo>
                  <a:pt x="87237" y="107320"/>
                </a:lnTo>
                <a:lnTo>
                  <a:pt x="81917" y="104250"/>
                </a:lnTo>
                <a:close/>
                <a:moveTo>
                  <a:pt x="104197" y="104250"/>
                </a:moveTo>
                <a:lnTo>
                  <a:pt x="98878" y="107320"/>
                </a:lnTo>
                <a:lnTo>
                  <a:pt x="93559" y="104250"/>
                </a:lnTo>
                <a:close/>
                <a:moveTo>
                  <a:pt x="115809" y="104250"/>
                </a:moveTo>
                <a:lnTo>
                  <a:pt x="110489" y="107320"/>
                </a:lnTo>
                <a:lnTo>
                  <a:pt x="105170" y="104250"/>
                </a:lnTo>
                <a:close/>
                <a:moveTo>
                  <a:pt x="127450" y="104250"/>
                </a:moveTo>
                <a:lnTo>
                  <a:pt x="122131" y="107320"/>
                </a:lnTo>
                <a:lnTo>
                  <a:pt x="116812" y="104250"/>
                </a:lnTo>
                <a:close/>
                <a:moveTo>
                  <a:pt x="139061" y="104250"/>
                </a:moveTo>
                <a:lnTo>
                  <a:pt x="133742" y="107320"/>
                </a:lnTo>
                <a:lnTo>
                  <a:pt x="128423" y="104250"/>
                </a:lnTo>
                <a:close/>
                <a:moveTo>
                  <a:pt x="150642" y="104250"/>
                </a:moveTo>
                <a:lnTo>
                  <a:pt x="145323" y="107320"/>
                </a:lnTo>
                <a:lnTo>
                  <a:pt x="140004" y="104250"/>
                </a:lnTo>
                <a:close/>
                <a:moveTo>
                  <a:pt x="162284" y="104250"/>
                </a:moveTo>
                <a:lnTo>
                  <a:pt x="156964" y="107320"/>
                </a:lnTo>
                <a:lnTo>
                  <a:pt x="151645" y="104250"/>
                </a:lnTo>
                <a:close/>
                <a:moveTo>
                  <a:pt x="173895" y="104250"/>
                </a:moveTo>
                <a:lnTo>
                  <a:pt x="168575" y="107320"/>
                </a:lnTo>
                <a:lnTo>
                  <a:pt x="163256" y="104250"/>
                </a:lnTo>
                <a:close/>
                <a:moveTo>
                  <a:pt x="185536" y="104250"/>
                </a:moveTo>
                <a:lnTo>
                  <a:pt x="180217" y="107320"/>
                </a:lnTo>
                <a:lnTo>
                  <a:pt x="174898" y="104250"/>
                </a:lnTo>
                <a:close/>
                <a:moveTo>
                  <a:pt x="197147" y="104250"/>
                </a:moveTo>
                <a:lnTo>
                  <a:pt x="191828" y="107320"/>
                </a:lnTo>
                <a:lnTo>
                  <a:pt x="186509" y="104250"/>
                </a:lnTo>
                <a:close/>
                <a:moveTo>
                  <a:pt x="208789" y="104250"/>
                </a:moveTo>
                <a:lnTo>
                  <a:pt x="203470" y="107320"/>
                </a:lnTo>
                <a:lnTo>
                  <a:pt x="198151" y="104250"/>
                </a:lnTo>
                <a:close/>
                <a:moveTo>
                  <a:pt x="220370" y="104250"/>
                </a:moveTo>
                <a:lnTo>
                  <a:pt x="215051" y="107320"/>
                </a:lnTo>
                <a:lnTo>
                  <a:pt x="209731" y="104250"/>
                </a:lnTo>
                <a:close/>
                <a:moveTo>
                  <a:pt x="232011" y="104250"/>
                </a:moveTo>
                <a:lnTo>
                  <a:pt x="226692" y="107320"/>
                </a:lnTo>
                <a:lnTo>
                  <a:pt x="221373" y="104250"/>
                </a:lnTo>
                <a:close/>
                <a:moveTo>
                  <a:pt x="243622" y="104250"/>
                </a:moveTo>
                <a:lnTo>
                  <a:pt x="238303" y="107320"/>
                </a:lnTo>
                <a:lnTo>
                  <a:pt x="232984" y="104250"/>
                </a:lnTo>
                <a:close/>
                <a:moveTo>
                  <a:pt x="255264" y="104250"/>
                </a:moveTo>
                <a:lnTo>
                  <a:pt x="249945" y="107320"/>
                </a:lnTo>
                <a:lnTo>
                  <a:pt x="244626" y="104250"/>
                </a:lnTo>
                <a:close/>
                <a:moveTo>
                  <a:pt x="266875" y="104250"/>
                </a:moveTo>
                <a:lnTo>
                  <a:pt x="261556" y="107320"/>
                </a:lnTo>
                <a:lnTo>
                  <a:pt x="256237" y="104250"/>
                </a:lnTo>
                <a:close/>
                <a:moveTo>
                  <a:pt x="278517" y="104250"/>
                </a:moveTo>
                <a:lnTo>
                  <a:pt x="273198" y="107320"/>
                </a:lnTo>
                <a:lnTo>
                  <a:pt x="267878" y="104250"/>
                </a:lnTo>
                <a:close/>
                <a:moveTo>
                  <a:pt x="11369" y="104493"/>
                </a:moveTo>
                <a:lnTo>
                  <a:pt x="6050" y="113672"/>
                </a:lnTo>
                <a:lnTo>
                  <a:pt x="6050" y="107563"/>
                </a:lnTo>
                <a:lnTo>
                  <a:pt x="11369" y="104493"/>
                </a:lnTo>
                <a:close/>
                <a:moveTo>
                  <a:pt x="22980" y="104493"/>
                </a:moveTo>
                <a:lnTo>
                  <a:pt x="17661" y="113672"/>
                </a:lnTo>
                <a:lnTo>
                  <a:pt x="17661" y="107563"/>
                </a:lnTo>
                <a:lnTo>
                  <a:pt x="22980" y="104493"/>
                </a:lnTo>
                <a:close/>
                <a:moveTo>
                  <a:pt x="34622" y="104493"/>
                </a:moveTo>
                <a:lnTo>
                  <a:pt x="29302" y="113672"/>
                </a:lnTo>
                <a:lnTo>
                  <a:pt x="29302" y="107563"/>
                </a:lnTo>
                <a:lnTo>
                  <a:pt x="34622" y="104493"/>
                </a:lnTo>
                <a:close/>
                <a:moveTo>
                  <a:pt x="46202" y="104493"/>
                </a:moveTo>
                <a:lnTo>
                  <a:pt x="40883" y="113672"/>
                </a:lnTo>
                <a:lnTo>
                  <a:pt x="40883" y="107563"/>
                </a:lnTo>
                <a:lnTo>
                  <a:pt x="46202" y="104493"/>
                </a:lnTo>
                <a:close/>
                <a:moveTo>
                  <a:pt x="57844" y="104493"/>
                </a:moveTo>
                <a:lnTo>
                  <a:pt x="52525" y="113672"/>
                </a:lnTo>
                <a:lnTo>
                  <a:pt x="52525" y="107563"/>
                </a:lnTo>
                <a:lnTo>
                  <a:pt x="57844" y="104493"/>
                </a:lnTo>
                <a:close/>
                <a:moveTo>
                  <a:pt x="69455" y="104493"/>
                </a:moveTo>
                <a:lnTo>
                  <a:pt x="64136" y="113672"/>
                </a:lnTo>
                <a:lnTo>
                  <a:pt x="64136" y="107563"/>
                </a:lnTo>
                <a:lnTo>
                  <a:pt x="69455" y="104493"/>
                </a:lnTo>
                <a:close/>
                <a:moveTo>
                  <a:pt x="81097" y="104493"/>
                </a:moveTo>
                <a:lnTo>
                  <a:pt x="75777" y="113672"/>
                </a:lnTo>
                <a:lnTo>
                  <a:pt x="75777" y="107563"/>
                </a:lnTo>
                <a:lnTo>
                  <a:pt x="81097" y="104493"/>
                </a:lnTo>
                <a:close/>
                <a:moveTo>
                  <a:pt x="92708" y="104493"/>
                </a:moveTo>
                <a:lnTo>
                  <a:pt x="87389" y="113672"/>
                </a:lnTo>
                <a:lnTo>
                  <a:pt x="87389" y="107563"/>
                </a:lnTo>
                <a:lnTo>
                  <a:pt x="92708" y="104493"/>
                </a:lnTo>
                <a:close/>
                <a:moveTo>
                  <a:pt x="104349" y="104493"/>
                </a:moveTo>
                <a:lnTo>
                  <a:pt x="99030" y="113672"/>
                </a:lnTo>
                <a:lnTo>
                  <a:pt x="99030" y="107563"/>
                </a:lnTo>
                <a:lnTo>
                  <a:pt x="104349" y="104493"/>
                </a:lnTo>
                <a:close/>
                <a:moveTo>
                  <a:pt x="174047" y="104493"/>
                </a:moveTo>
                <a:lnTo>
                  <a:pt x="168727" y="113672"/>
                </a:lnTo>
                <a:lnTo>
                  <a:pt x="168727" y="107563"/>
                </a:lnTo>
                <a:lnTo>
                  <a:pt x="174047" y="104493"/>
                </a:lnTo>
                <a:close/>
                <a:moveTo>
                  <a:pt x="185658" y="104493"/>
                </a:moveTo>
                <a:lnTo>
                  <a:pt x="180339" y="113672"/>
                </a:lnTo>
                <a:lnTo>
                  <a:pt x="180339" y="107563"/>
                </a:lnTo>
                <a:lnTo>
                  <a:pt x="185658" y="104493"/>
                </a:lnTo>
                <a:close/>
                <a:moveTo>
                  <a:pt x="197269" y="104493"/>
                </a:moveTo>
                <a:lnTo>
                  <a:pt x="191950" y="113672"/>
                </a:lnTo>
                <a:lnTo>
                  <a:pt x="191950" y="107563"/>
                </a:lnTo>
                <a:lnTo>
                  <a:pt x="197269" y="104493"/>
                </a:lnTo>
                <a:close/>
                <a:moveTo>
                  <a:pt x="208911" y="104493"/>
                </a:moveTo>
                <a:lnTo>
                  <a:pt x="203591" y="113672"/>
                </a:lnTo>
                <a:lnTo>
                  <a:pt x="203591" y="107563"/>
                </a:lnTo>
                <a:lnTo>
                  <a:pt x="208911" y="104493"/>
                </a:lnTo>
                <a:close/>
                <a:moveTo>
                  <a:pt x="220522" y="104493"/>
                </a:moveTo>
                <a:lnTo>
                  <a:pt x="215202" y="113672"/>
                </a:lnTo>
                <a:lnTo>
                  <a:pt x="215202" y="107563"/>
                </a:lnTo>
                <a:lnTo>
                  <a:pt x="220522" y="104493"/>
                </a:lnTo>
                <a:close/>
                <a:moveTo>
                  <a:pt x="232163" y="104493"/>
                </a:moveTo>
                <a:lnTo>
                  <a:pt x="226844" y="113672"/>
                </a:lnTo>
                <a:lnTo>
                  <a:pt x="226844" y="107563"/>
                </a:lnTo>
                <a:lnTo>
                  <a:pt x="232163" y="104493"/>
                </a:lnTo>
                <a:close/>
                <a:moveTo>
                  <a:pt x="243774" y="104493"/>
                </a:moveTo>
                <a:lnTo>
                  <a:pt x="238455" y="113672"/>
                </a:lnTo>
                <a:lnTo>
                  <a:pt x="238455" y="107563"/>
                </a:lnTo>
                <a:lnTo>
                  <a:pt x="243774" y="104493"/>
                </a:lnTo>
                <a:close/>
                <a:moveTo>
                  <a:pt x="255355" y="104493"/>
                </a:moveTo>
                <a:lnTo>
                  <a:pt x="250036" y="113672"/>
                </a:lnTo>
                <a:lnTo>
                  <a:pt x="250036" y="107563"/>
                </a:lnTo>
                <a:lnTo>
                  <a:pt x="255355" y="104493"/>
                </a:lnTo>
                <a:close/>
                <a:moveTo>
                  <a:pt x="266997" y="104493"/>
                </a:moveTo>
                <a:lnTo>
                  <a:pt x="261678" y="113672"/>
                </a:lnTo>
                <a:lnTo>
                  <a:pt x="261678" y="107563"/>
                </a:lnTo>
                <a:lnTo>
                  <a:pt x="266997" y="104493"/>
                </a:lnTo>
                <a:close/>
                <a:moveTo>
                  <a:pt x="278608" y="104493"/>
                </a:moveTo>
                <a:lnTo>
                  <a:pt x="273289" y="113672"/>
                </a:lnTo>
                <a:lnTo>
                  <a:pt x="273289" y="107563"/>
                </a:lnTo>
                <a:lnTo>
                  <a:pt x="278608" y="104493"/>
                </a:lnTo>
                <a:close/>
                <a:moveTo>
                  <a:pt x="457" y="104523"/>
                </a:moveTo>
                <a:lnTo>
                  <a:pt x="5776" y="107563"/>
                </a:lnTo>
                <a:lnTo>
                  <a:pt x="5776" y="113703"/>
                </a:lnTo>
                <a:lnTo>
                  <a:pt x="457" y="104523"/>
                </a:lnTo>
                <a:close/>
                <a:moveTo>
                  <a:pt x="12098" y="104523"/>
                </a:moveTo>
                <a:lnTo>
                  <a:pt x="17418" y="107563"/>
                </a:lnTo>
                <a:lnTo>
                  <a:pt x="17418" y="113703"/>
                </a:lnTo>
                <a:lnTo>
                  <a:pt x="12098" y="104523"/>
                </a:lnTo>
                <a:close/>
                <a:moveTo>
                  <a:pt x="23710" y="104523"/>
                </a:moveTo>
                <a:lnTo>
                  <a:pt x="29029" y="107563"/>
                </a:lnTo>
                <a:lnTo>
                  <a:pt x="29029" y="113703"/>
                </a:lnTo>
                <a:lnTo>
                  <a:pt x="23710" y="104523"/>
                </a:lnTo>
                <a:close/>
                <a:moveTo>
                  <a:pt x="35290" y="104523"/>
                </a:moveTo>
                <a:lnTo>
                  <a:pt x="40610" y="107563"/>
                </a:lnTo>
                <a:lnTo>
                  <a:pt x="40610" y="113703"/>
                </a:lnTo>
                <a:lnTo>
                  <a:pt x="35290" y="104523"/>
                </a:lnTo>
                <a:close/>
                <a:moveTo>
                  <a:pt x="46932" y="104523"/>
                </a:moveTo>
                <a:lnTo>
                  <a:pt x="52251" y="107563"/>
                </a:lnTo>
                <a:lnTo>
                  <a:pt x="52251" y="113703"/>
                </a:lnTo>
                <a:lnTo>
                  <a:pt x="46932" y="104523"/>
                </a:lnTo>
                <a:close/>
                <a:moveTo>
                  <a:pt x="58543" y="104523"/>
                </a:moveTo>
                <a:lnTo>
                  <a:pt x="63862" y="107563"/>
                </a:lnTo>
                <a:lnTo>
                  <a:pt x="63862" y="113703"/>
                </a:lnTo>
                <a:lnTo>
                  <a:pt x="58543" y="104523"/>
                </a:lnTo>
                <a:close/>
                <a:moveTo>
                  <a:pt x="70185" y="104523"/>
                </a:moveTo>
                <a:lnTo>
                  <a:pt x="75504" y="107563"/>
                </a:lnTo>
                <a:lnTo>
                  <a:pt x="75504" y="113703"/>
                </a:lnTo>
                <a:lnTo>
                  <a:pt x="70185" y="104523"/>
                </a:lnTo>
                <a:close/>
                <a:moveTo>
                  <a:pt x="81796" y="104523"/>
                </a:moveTo>
                <a:lnTo>
                  <a:pt x="87115" y="107563"/>
                </a:lnTo>
                <a:lnTo>
                  <a:pt x="87115" y="113703"/>
                </a:lnTo>
                <a:lnTo>
                  <a:pt x="81796" y="104523"/>
                </a:lnTo>
                <a:close/>
                <a:moveTo>
                  <a:pt x="93437" y="104523"/>
                </a:moveTo>
                <a:lnTo>
                  <a:pt x="98757" y="107563"/>
                </a:lnTo>
                <a:lnTo>
                  <a:pt x="98757" y="113703"/>
                </a:lnTo>
                <a:lnTo>
                  <a:pt x="93437" y="104523"/>
                </a:lnTo>
                <a:close/>
                <a:moveTo>
                  <a:pt x="105018" y="104523"/>
                </a:moveTo>
                <a:lnTo>
                  <a:pt x="110337" y="107563"/>
                </a:lnTo>
                <a:lnTo>
                  <a:pt x="110337" y="113703"/>
                </a:lnTo>
                <a:lnTo>
                  <a:pt x="105018" y="104523"/>
                </a:lnTo>
                <a:close/>
                <a:moveTo>
                  <a:pt x="115930" y="104493"/>
                </a:moveTo>
                <a:lnTo>
                  <a:pt x="110611" y="113703"/>
                </a:lnTo>
                <a:lnTo>
                  <a:pt x="110611" y="107563"/>
                </a:lnTo>
                <a:lnTo>
                  <a:pt x="115930" y="104493"/>
                </a:lnTo>
                <a:close/>
                <a:moveTo>
                  <a:pt x="116660" y="104523"/>
                </a:moveTo>
                <a:lnTo>
                  <a:pt x="121979" y="107593"/>
                </a:lnTo>
                <a:lnTo>
                  <a:pt x="121979" y="113703"/>
                </a:lnTo>
                <a:lnTo>
                  <a:pt x="116660" y="104523"/>
                </a:lnTo>
                <a:close/>
                <a:moveTo>
                  <a:pt x="127541" y="104493"/>
                </a:moveTo>
                <a:lnTo>
                  <a:pt x="122222" y="113703"/>
                </a:lnTo>
                <a:lnTo>
                  <a:pt x="122222" y="107563"/>
                </a:lnTo>
                <a:lnTo>
                  <a:pt x="127541" y="104493"/>
                </a:lnTo>
                <a:close/>
                <a:moveTo>
                  <a:pt x="128271" y="104523"/>
                </a:moveTo>
                <a:lnTo>
                  <a:pt x="133590" y="107593"/>
                </a:lnTo>
                <a:lnTo>
                  <a:pt x="133590" y="113703"/>
                </a:lnTo>
                <a:lnTo>
                  <a:pt x="128271" y="104523"/>
                </a:lnTo>
                <a:close/>
                <a:moveTo>
                  <a:pt x="139183" y="104493"/>
                </a:moveTo>
                <a:lnTo>
                  <a:pt x="133864" y="113703"/>
                </a:lnTo>
                <a:lnTo>
                  <a:pt x="133864" y="107563"/>
                </a:lnTo>
                <a:lnTo>
                  <a:pt x="139183" y="104493"/>
                </a:lnTo>
                <a:close/>
                <a:moveTo>
                  <a:pt x="139912" y="104523"/>
                </a:moveTo>
                <a:lnTo>
                  <a:pt x="145232" y="107593"/>
                </a:lnTo>
                <a:lnTo>
                  <a:pt x="145232" y="113703"/>
                </a:lnTo>
                <a:lnTo>
                  <a:pt x="139912" y="104523"/>
                </a:lnTo>
                <a:close/>
                <a:moveTo>
                  <a:pt x="150794" y="104493"/>
                </a:moveTo>
                <a:lnTo>
                  <a:pt x="145475" y="113703"/>
                </a:lnTo>
                <a:lnTo>
                  <a:pt x="145475" y="107563"/>
                </a:lnTo>
                <a:lnTo>
                  <a:pt x="150794" y="104493"/>
                </a:lnTo>
                <a:close/>
                <a:moveTo>
                  <a:pt x="151523" y="104523"/>
                </a:moveTo>
                <a:lnTo>
                  <a:pt x="156843" y="107593"/>
                </a:lnTo>
                <a:lnTo>
                  <a:pt x="156843" y="113703"/>
                </a:lnTo>
                <a:lnTo>
                  <a:pt x="151523" y="104523"/>
                </a:lnTo>
                <a:close/>
                <a:moveTo>
                  <a:pt x="162436" y="104493"/>
                </a:moveTo>
                <a:lnTo>
                  <a:pt x="157116" y="113703"/>
                </a:lnTo>
                <a:lnTo>
                  <a:pt x="157116" y="107563"/>
                </a:lnTo>
                <a:lnTo>
                  <a:pt x="162436" y="104493"/>
                </a:lnTo>
                <a:close/>
                <a:moveTo>
                  <a:pt x="163165" y="104523"/>
                </a:moveTo>
                <a:lnTo>
                  <a:pt x="168484" y="107593"/>
                </a:lnTo>
                <a:lnTo>
                  <a:pt x="168484" y="113703"/>
                </a:lnTo>
                <a:lnTo>
                  <a:pt x="163165" y="104523"/>
                </a:lnTo>
                <a:close/>
                <a:moveTo>
                  <a:pt x="174746" y="104523"/>
                </a:moveTo>
                <a:lnTo>
                  <a:pt x="180065" y="107593"/>
                </a:lnTo>
                <a:lnTo>
                  <a:pt x="180065" y="113733"/>
                </a:lnTo>
                <a:lnTo>
                  <a:pt x="174746" y="104523"/>
                </a:lnTo>
                <a:close/>
                <a:moveTo>
                  <a:pt x="186357" y="104523"/>
                </a:moveTo>
                <a:lnTo>
                  <a:pt x="191676" y="107593"/>
                </a:lnTo>
                <a:lnTo>
                  <a:pt x="191676" y="113733"/>
                </a:lnTo>
                <a:lnTo>
                  <a:pt x="186357" y="104523"/>
                </a:lnTo>
                <a:close/>
                <a:moveTo>
                  <a:pt x="197999" y="104523"/>
                </a:moveTo>
                <a:lnTo>
                  <a:pt x="203318" y="107593"/>
                </a:lnTo>
                <a:lnTo>
                  <a:pt x="203318" y="113733"/>
                </a:lnTo>
                <a:lnTo>
                  <a:pt x="197999" y="104523"/>
                </a:lnTo>
                <a:close/>
                <a:moveTo>
                  <a:pt x="209610" y="104523"/>
                </a:moveTo>
                <a:lnTo>
                  <a:pt x="214929" y="107593"/>
                </a:lnTo>
                <a:lnTo>
                  <a:pt x="214929" y="113733"/>
                </a:lnTo>
                <a:lnTo>
                  <a:pt x="209610" y="104523"/>
                </a:lnTo>
                <a:close/>
                <a:moveTo>
                  <a:pt x="221251" y="104523"/>
                </a:moveTo>
                <a:lnTo>
                  <a:pt x="226570" y="107593"/>
                </a:lnTo>
                <a:lnTo>
                  <a:pt x="226570" y="113733"/>
                </a:lnTo>
                <a:lnTo>
                  <a:pt x="221251" y="104523"/>
                </a:lnTo>
                <a:close/>
                <a:moveTo>
                  <a:pt x="232862" y="104523"/>
                </a:moveTo>
                <a:lnTo>
                  <a:pt x="238182" y="107593"/>
                </a:lnTo>
                <a:lnTo>
                  <a:pt x="238182" y="113733"/>
                </a:lnTo>
                <a:lnTo>
                  <a:pt x="232862" y="104523"/>
                </a:lnTo>
                <a:close/>
                <a:moveTo>
                  <a:pt x="244474" y="104523"/>
                </a:moveTo>
                <a:lnTo>
                  <a:pt x="249793" y="107593"/>
                </a:lnTo>
                <a:lnTo>
                  <a:pt x="249793" y="113733"/>
                </a:lnTo>
                <a:lnTo>
                  <a:pt x="244474" y="104523"/>
                </a:lnTo>
                <a:close/>
                <a:moveTo>
                  <a:pt x="256085" y="104523"/>
                </a:moveTo>
                <a:lnTo>
                  <a:pt x="261404" y="107593"/>
                </a:lnTo>
                <a:lnTo>
                  <a:pt x="261404" y="113733"/>
                </a:lnTo>
                <a:lnTo>
                  <a:pt x="256085" y="104523"/>
                </a:lnTo>
                <a:close/>
                <a:moveTo>
                  <a:pt x="267726" y="104523"/>
                </a:moveTo>
                <a:lnTo>
                  <a:pt x="273046" y="107593"/>
                </a:lnTo>
                <a:lnTo>
                  <a:pt x="273046" y="113733"/>
                </a:lnTo>
                <a:lnTo>
                  <a:pt x="267726" y="104523"/>
                </a:lnTo>
                <a:close/>
                <a:moveTo>
                  <a:pt x="11855" y="104645"/>
                </a:moveTo>
                <a:lnTo>
                  <a:pt x="17174" y="113824"/>
                </a:lnTo>
                <a:lnTo>
                  <a:pt x="17174" y="113824"/>
                </a:lnTo>
                <a:lnTo>
                  <a:pt x="11855" y="110754"/>
                </a:lnTo>
                <a:lnTo>
                  <a:pt x="11855" y="104645"/>
                </a:lnTo>
                <a:close/>
                <a:moveTo>
                  <a:pt x="244" y="104645"/>
                </a:moveTo>
                <a:lnTo>
                  <a:pt x="5563" y="113824"/>
                </a:lnTo>
                <a:lnTo>
                  <a:pt x="214" y="110754"/>
                </a:lnTo>
                <a:lnTo>
                  <a:pt x="214" y="104645"/>
                </a:lnTo>
                <a:close/>
                <a:moveTo>
                  <a:pt x="116416" y="104645"/>
                </a:moveTo>
                <a:lnTo>
                  <a:pt x="121736" y="113824"/>
                </a:lnTo>
                <a:lnTo>
                  <a:pt x="116416" y="110785"/>
                </a:lnTo>
                <a:lnTo>
                  <a:pt x="116416" y="104645"/>
                </a:lnTo>
                <a:close/>
                <a:moveTo>
                  <a:pt x="128058" y="104645"/>
                </a:moveTo>
                <a:lnTo>
                  <a:pt x="133377" y="113824"/>
                </a:lnTo>
                <a:lnTo>
                  <a:pt x="128058" y="110785"/>
                </a:lnTo>
                <a:lnTo>
                  <a:pt x="128058" y="104645"/>
                </a:lnTo>
                <a:close/>
                <a:moveTo>
                  <a:pt x="139669" y="104645"/>
                </a:moveTo>
                <a:lnTo>
                  <a:pt x="144988" y="113824"/>
                </a:lnTo>
                <a:lnTo>
                  <a:pt x="139669" y="110785"/>
                </a:lnTo>
                <a:lnTo>
                  <a:pt x="139669" y="104645"/>
                </a:lnTo>
                <a:close/>
                <a:moveTo>
                  <a:pt x="151311" y="104645"/>
                </a:moveTo>
                <a:lnTo>
                  <a:pt x="156630" y="113824"/>
                </a:lnTo>
                <a:lnTo>
                  <a:pt x="151311" y="110785"/>
                </a:lnTo>
                <a:lnTo>
                  <a:pt x="151311" y="104645"/>
                </a:lnTo>
                <a:close/>
                <a:moveTo>
                  <a:pt x="162922" y="104645"/>
                </a:moveTo>
                <a:lnTo>
                  <a:pt x="168241" y="113824"/>
                </a:lnTo>
                <a:lnTo>
                  <a:pt x="162922" y="110785"/>
                </a:lnTo>
                <a:lnTo>
                  <a:pt x="162922" y="104645"/>
                </a:lnTo>
                <a:close/>
                <a:moveTo>
                  <a:pt x="174503" y="104645"/>
                </a:moveTo>
                <a:lnTo>
                  <a:pt x="179822" y="113824"/>
                </a:lnTo>
                <a:lnTo>
                  <a:pt x="174503" y="110785"/>
                </a:lnTo>
                <a:lnTo>
                  <a:pt x="174503" y="104645"/>
                </a:lnTo>
                <a:close/>
                <a:moveTo>
                  <a:pt x="186144" y="104645"/>
                </a:moveTo>
                <a:lnTo>
                  <a:pt x="191463" y="113824"/>
                </a:lnTo>
                <a:lnTo>
                  <a:pt x="186144" y="110785"/>
                </a:lnTo>
                <a:lnTo>
                  <a:pt x="186144" y="104645"/>
                </a:lnTo>
                <a:close/>
                <a:moveTo>
                  <a:pt x="197755" y="104645"/>
                </a:moveTo>
                <a:lnTo>
                  <a:pt x="203075" y="113824"/>
                </a:lnTo>
                <a:lnTo>
                  <a:pt x="197755" y="110785"/>
                </a:lnTo>
                <a:lnTo>
                  <a:pt x="197755" y="104645"/>
                </a:lnTo>
                <a:close/>
                <a:moveTo>
                  <a:pt x="209397" y="104645"/>
                </a:moveTo>
                <a:lnTo>
                  <a:pt x="214716" y="113824"/>
                </a:lnTo>
                <a:lnTo>
                  <a:pt x="209397" y="110785"/>
                </a:lnTo>
                <a:lnTo>
                  <a:pt x="209397" y="104645"/>
                </a:lnTo>
                <a:close/>
                <a:moveTo>
                  <a:pt x="221008" y="104645"/>
                </a:moveTo>
                <a:lnTo>
                  <a:pt x="226327" y="113824"/>
                </a:lnTo>
                <a:lnTo>
                  <a:pt x="221008" y="110785"/>
                </a:lnTo>
                <a:lnTo>
                  <a:pt x="221008" y="104645"/>
                </a:lnTo>
                <a:close/>
                <a:moveTo>
                  <a:pt x="232650" y="104645"/>
                </a:moveTo>
                <a:lnTo>
                  <a:pt x="237969" y="113824"/>
                </a:lnTo>
                <a:lnTo>
                  <a:pt x="232650" y="110785"/>
                </a:lnTo>
                <a:lnTo>
                  <a:pt x="232650" y="104645"/>
                </a:lnTo>
                <a:close/>
                <a:moveTo>
                  <a:pt x="244230" y="104645"/>
                </a:moveTo>
                <a:lnTo>
                  <a:pt x="249550" y="113824"/>
                </a:lnTo>
                <a:lnTo>
                  <a:pt x="244230" y="110785"/>
                </a:lnTo>
                <a:lnTo>
                  <a:pt x="244230" y="104645"/>
                </a:lnTo>
                <a:close/>
                <a:moveTo>
                  <a:pt x="255872" y="104645"/>
                </a:moveTo>
                <a:lnTo>
                  <a:pt x="261191" y="113824"/>
                </a:lnTo>
                <a:lnTo>
                  <a:pt x="255872" y="110785"/>
                </a:lnTo>
                <a:lnTo>
                  <a:pt x="255872" y="104645"/>
                </a:lnTo>
                <a:close/>
                <a:moveTo>
                  <a:pt x="267483" y="104645"/>
                </a:moveTo>
                <a:lnTo>
                  <a:pt x="272802" y="113824"/>
                </a:lnTo>
                <a:lnTo>
                  <a:pt x="267483" y="110785"/>
                </a:lnTo>
                <a:lnTo>
                  <a:pt x="267483" y="104645"/>
                </a:lnTo>
                <a:close/>
                <a:moveTo>
                  <a:pt x="93194" y="104645"/>
                </a:moveTo>
                <a:lnTo>
                  <a:pt x="98513" y="113855"/>
                </a:lnTo>
                <a:lnTo>
                  <a:pt x="98513" y="113855"/>
                </a:lnTo>
                <a:lnTo>
                  <a:pt x="93194" y="110785"/>
                </a:lnTo>
                <a:lnTo>
                  <a:pt x="93194" y="104645"/>
                </a:lnTo>
                <a:close/>
                <a:moveTo>
                  <a:pt x="11582" y="104645"/>
                </a:moveTo>
                <a:lnTo>
                  <a:pt x="11582" y="110785"/>
                </a:lnTo>
                <a:lnTo>
                  <a:pt x="6262" y="113855"/>
                </a:lnTo>
                <a:lnTo>
                  <a:pt x="11582" y="104645"/>
                </a:lnTo>
                <a:close/>
                <a:moveTo>
                  <a:pt x="23223" y="104645"/>
                </a:moveTo>
                <a:lnTo>
                  <a:pt x="23223" y="110785"/>
                </a:lnTo>
                <a:lnTo>
                  <a:pt x="17904" y="113855"/>
                </a:lnTo>
                <a:lnTo>
                  <a:pt x="23223" y="104645"/>
                </a:lnTo>
                <a:close/>
                <a:moveTo>
                  <a:pt x="23497" y="104645"/>
                </a:moveTo>
                <a:lnTo>
                  <a:pt x="28816" y="113855"/>
                </a:lnTo>
                <a:lnTo>
                  <a:pt x="23497" y="110785"/>
                </a:lnTo>
                <a:lnTo>
                  <a:pt x="23497" y="104645"/>
                </a:lnTo>
                <a:close/>
                <a:moveTo>
                  <a:pt x="34834" y="104645"/>
                </a:moveTo>
                <a:lnTo>
                  <a:pt x="34834" y="110785"/>
                </a:lnTo>
                <a:lnTo>
                  <a:pt x="29515" y="113855"/>
                </a:lnTo>
                <a:lnTo>
                  <a:pt x="34834" y="104645"/>
                </a:lnTo>
                <a:close/>
                <a:moveTo>
                  <a:pt x="35078" y="104645"/>
                </a:moveTo>
                <a:lnTo>
                  <a:pt x="40397" y="113855"/>
                </a:lnTo>
                <a:lnTo>
                  <a:pt x="35078" y="110785"/>
                </a:lnTo>
                <a:lnTo>
                  <a:pt x="35078" y="104645"/>
                </a:lnTo>
                <a:close/>
                <a:moveTo>
                  <a:pt x="46446" y="104645"/>
                </a:moveTo>
                <a:lnTo>
                  <a:pt x="46446" y="110785"/>
                </a:lnTo>
                <a:lnTo>
                  <a:pt x="41126" y="113855"/>
                </a:lnTo>
                <a:lnTo>
                  <a:pt x="46446" y="104645"/>
                </a:lnTo>
                <a:close/>
                <a:moveTo>
                  <a:pt x="46689" y="104645"/>
                </a:moveTo>
                <a:lnTo>
                  <a:pt x="52008" y="113855"/>
                </a:lnTo>
                <a:lnTo>
                  <a:pt x="46689" y="110785"/>
                </a:lnTo>
                <a:lnTo>
                  <a:pt x="46689" y="104645"/>
                </a:lnTo>
                <a:close/>
                <a:moveTo>
                  <a:pt x="58057" y="104645"/>
                </a:moveTo>
                <a:lnTo>
                  <a:pt x="58057" y="110785"/>
                </a:lnTo>
                <a:lnTo>
                  <a:pt x="52737" y="113855"/>
                </a:lnTo>
                <a:lnTo>
                  <a:pt x="58057" y="104645"/>
                </a:lnTo>
                <a:close/>
                <a:moveTo>
                  <a:pt x="58330" y="104645"/>
                </a:moveTo>
                <a:lnTo>
                  <a:pt x="63650" y="113855"/>
                </a:lnTo>
                <a:lnTo>
                  <a:pt x="58330" y="110785"/>
                </a:lnTo>
                <a:lnTo>
                  <a:pt x="58330" y="104645"/>
                </a:lnTo>
                <a:close/>
                <a:moveTo>
                  <a:pt x="69698" y="104645"/>
                </a:moveTo>
                <a:lnTo>
                  <a:pt x="69698" y="110785"/>
                </a:lnTo>
                <a:lnTo>
                  <a:pt x="64379" y="113855"/>
                </a:lnTo>
                <a:lnTo>
                  <a:pt x="69698" y="104645"/>
                </a:lnTo>
                <a:close/>
                <a:moveTo>
                  <a:pt x="69941" y="104645"/>
                </a:moveTo>
                <a:lnTo>
                  <a:pt x="75261" y="113855"/>
                </a:lnTo>
                <a:lnTo>
                  <a:pt x="69941" y="110785"/>
                </a:lnTo>
                <a:lnTo>
                  <a:pt x="69941" y="104645"/>
                </a:lnTo>
                <a:close/>
                <a:moveTo>
                  <a:pt x="81309" y="104645"/>
                </a:moveTo>
                <a:lnTo>
                  <a:pt x="81309" y="110785"/>
                </a:lnTo>
                <a:lnTo>
                  <a:pt x="75990" y="113855"/>
                </a:lnTo>
                <a:lnTo>
                  <a:pt x="81309" y="104645"/>
                </a:lnTo>
                <a:close/>
                <a:moveTo>
                  <a:pt x="81583" y="104645"/>
                </a:moveTo>
                <a:lnTo>
                  <a:pt x="86902" y="113855"/>
                </a:lnTo>
                <a:lnTo>
                  <a:pt x="81583" y="110785"/>
                </a:lnTo>
                <a:lnTo>
                  <a:pt x="81583" y="104645"/>
                </a:lnTo>
                <a:close/>
                <a:moveTo>
                  <a:pt x="92951" y="104645"/>
                </a:moveTo>
                <a:lnTo>
                  <a:pt x="92951" y="110785"/>
                </a:lnTo>
                <a:lnTo>
                  <a:pt x="87632" y="113855"/>
                </a:lnTo>
                <a:lnTo>
                  <a:pt x="92951" y="104645"/>
                </a:lnTo>
                <a:close/>
                <a:moveTo>
                  <a:pt x="104562" y="104645"/>
                </a:moveTo>
                <a:lnTo>
                  <a:pt x="104562" y="110785"/>
                </a:lnTo>
                <a:lnTo>
                  <a:pt x="99243" y="113855"/>
                </a:lnTo>
                <a:lnTo>
                  <a:pt x="104562" y="104645"/>
                </a:lnTo>
                <a:close/>
                <a:moveTo>
                  <a:pt x="104775" y="104645"/>
                </a:moveTo>
                <a:lnTo>
                  <a:pt x="110094" y="113855"/>
                </a:lnTo>
                <a:lnTo>
                  <a:pt x="104775" y="110785"/>
                </a:lnTo>
                <a:lnTo>
                  <a:pt x="104775" y="104645"/>
                </a:lnTo>
                <a:close/>
                <a:moveTo>
                  <a:pt x="116143" y="104675"/>
                </a:moveTo>
                <a:lnTo>
                  <a:pt x="116143" y="110785"/>
                </a:lnTo>
                <a:lnTo>
                  <a:pt x="110824" y="113855"/>
                </a:lnTo>
                <a:lnTo>
                  <a:pt x="116143" y="104675"/>
                </a:lnTo>
                <a:close/>
                <a:moveTo>
                  <a:pt x="127784" y="104675"/>
                </a:moveTo>
                <a:lnTo>
                  <a:pt x="127784" y="110785"/>
                </a:lnTo>
                <a:lnTo>
                  <a:pt x="122465" y="113855"/>
                </a:lnTo>
                <a:lnTo>
                  <a:pt x="127784" y="104675"/>
                </a:lnTo>
                <a:close/>
                <a:moveTo>
                  <a:pt x="139396" y="104675"/>
                </a:moveTo>
                <a:lnTo>
                  <a:pt x="139396" y="110785"/>
                </a:lnTo>
                <a:lnTo>
                  <a:pt x="134076" y="113855"/>
                </a:lnTo>
                <a:lnTo>
                  <a:pt x="139396" y="104675"/>
                </a:lnTo>
                <a:close/>
                <a:moveTo>
                  <a:pt x="151037" y="104675"/>
                </a:moveTo>
                <a:lnTo>
                  <a:pt x="151037" y="110785"/>
                </a:lnTo>
                <a:lnTo>
                  <a:pt x="145718" y="113855"/>
                </a:lnTo>
                <a:lnTo>
                  <a:pt x="151037" y="104675"/>
                </a:lnTo>
                <a:close/>
                <a:moveTo>
                  <a:pt x="162648" y="104675"/>
                </a:moveTo>
                <a:lnTo>
                  <a:pt x="162648" y="110785"/>
                </a:lnTo>
                <a:lnTo>
                  <a:pt x="157329" y="113855"/>
                </a:lnTo>
                <a:lnTo>
                  <a:pt x="162648" y="104675"/>
                </a:lnTo>
                <a:close/>
                <a:moveTo>
                  <a:pt x="174290" y="104675"/>
                </a:moveTo>
                <a:lnTo>
                  <a:pt x="174290" y="110785"/>
                </a:lnTo>
                <a:lnTo>
                  <a:pt x="168971" y="113855"/>
                </a:lnTo>
                <a:lnTo>
                  <a:pt x="174290" y="104675"/>
                </a:lnTo>
                <a:close/>
                <a:moveTo>
                  <a:pt x="185871" y="104675"/>
                </a:moveTo>
                <a:lnTo>
                  <a:pt x="185871" y="110785"/>
                </a:lnTo>
                <a:lnTo>
                  <a:pt x="180551" y="113855"/>
                </a:lnTo>
                <a:lnTo>
                  <a:pt x="185871" y="104675"/>
                </a:lnTo>
                <a:close/>
                <a:moveTo>
                  <a:pt x="197512" y="104675"/>
                </a:moveTo>
                <a:lnTo>
                  <a:pt x="197512" y="110785"/>
                </a:lnTo>
                <a:lnTo>
                  <a:pt x="192193" y="113855"/>
                </a:lnTo>
                <a:lnTo>
                  <a:pt x="197512" y="104675"/>
                </a:lnTo>
                <a:close/>
                <a:moveTo>
                  <a:pt x="209123" y="104675"/>
                </a:moveTo>
                <a:lnTo>
                  <a:pt x="209123" y="110785"/>
                </a:lnTo>
                <a:lnTo>
                  <a:pt x="203804" y="113855"/>
                </a:lnTo>
                <a:lnTo>
                  <a:pt x="209123" y="104675"/>
                </a:lnTo>
                <a:close/>
                <a:moveTo>
                  <a:pt x="220765" y="104675"/>
                </a:moveTo>
                <a:lnTo>
                  <a:pt x="220765" y="110785"/>
                </a:lnTo>
                <a:lnTo>
                  <a:pt x="215446" y="113855"/>
                </a:lnTo>
                <a:lnTo>
                  <a:pt x="220765" y="104675"/>
                </a:lnTo>
                <a:close/>
                <a:moveTo>
                  <a:pt x="232376" y="104675"/>
                </a:moveTo>
                <a:lnTo>
                  <a:pt x="232376" y="110785"/>
                </a:lnTo>
                <a:lnTo>
                  <a:pt x="227057" y="113855"/>
                </a:lnTo>
                <a:lnTo>
                  <a:pt x="232376" y="104675"/>
                </a:lnTo>
                <a:close/>
                <a:moveTo>
                  <a:pt x="243957" y="104675"/>
                </a:moveTo>
                <a:lnTo>
                  <a:pt x="243957" y="110785"/>
                </a:lnTo>
                <a:lnTo>
                  <a:pt x="238638" y="113855"/>
                </a:lnTo>
                <a:lnTo>
                  <a:pt x="243957" y="104675"/>
                </a:lnTo>
                <a:close/>
                <a:moveTo>
                  <a:pt x="255598" y="104675"/>
                </a:moveTo>
                <a:lnTo>
                  <a:pt x="255598" y="110785"/>
                </a:lnTo>
                <a:lnTo>
                  <a:pt x="250279" y="113855"/>
                </a:lnTo>
                <a:lnTo>
                  <a:pt x="255598" y="104675"/>
                </a:lnTo>
                <a:close/>
                <a:moveTo>
                  <a:pt x="267210" y="104675"/>
                </a:moveTo>
                <a:lnTo>
                  <a:pt x="267210" y="110785"/>
                </a:lnTo>
                <a:lnTo>
                  <a:pt x="261890" y="113855"/>
                </a:lnTo>
                <a:lnTo>
                  <a:pt x="267210" y="104675"/>
                </a:lnTo>
                <a:close/>
                <a:moveTo>
                  <a:pt x="278851" y="104675"/>
                </a:moveTo>
                <a:lnTo>
                  <a:pt x="278851" y="110785"/>
                </a:lnTo>
                <a:lnTo>
                  <a:pt x="273532" y="113855"/>
                </a:lnTo>
                <a:lnTo>
                  <a:pt x="278851" y="104675"/>
                </a:lnTo>
                <a:close/>
                <a:moveTo>
                  <a:pt x="11703" y="111028"/>
                </a:moveTo>
                <a:lnTo>
                  <a:pt x="16901" y="114007"/>
                </a:lnTo>
                <a:lnTo>
                  <a:pt x="17023" y="114098"/>
                </a:lnTo>
                <a:lnTo>
                  <a:pt x="6384" y="114098"/>
                </a:lnTo>
                <a:lnTo>
                  <a:pt x="6506" y="114007"/>
                </a:lnTo>
                <a:lnTo>
                  <a:pt x="11703" y="111028"/>
                </a:lnTo>
                <a:close/>
                <a:moveTo>
                  <a:pt x="23345" y="111028"/>
                </a:moveTo>
                <a:lnTo>
                  <a:pt x="28542" y="114007"/>
                </a:lnTo>
                <a:lnTo>
                  <a:pt x="28664" y="114098"/>
                </a:lnTo>
                <a:lnTo>
                  <a:pt x="18026" y="114098"/>
                </a:lnTo>
                <a:lnTo>
                  <a:pt x="18117" y="114007"/>
                </a:lnTo>
                <a:lnTo>
                  <a:pt x="23345" y="111028"/>
                </a:lnTo>
                <a:close/>
                <a:moveTo>
                  <a:pt x="34956" y="111028"/>
                </a:moveTo>
                <a:lnTo>
                  <a:pt x="40154" y="114007"/>
                </a:lnTo>
                <a:lnTo>
                  <a:pt x="40275" y="114098"/>
                </a:lnTo>
                <a:lnTo>
                  <a:pt x="29637" y="114098"/>
                </a:lnTo>
                <a:lnTo>
                  <a:pt x="29758" y="114007"/>
                </a:lnTo>
                <a:lnTo>
                  <a:pt x="34956" y="111028"/>
                </a:lnTo>
                <a:close/>
                <a:moveTo>
                  <a:pt x="46598" y="111028"/>
                </a:moveTo>
                <a:lnTo>
                  <a:pt x="51795" y="114007"/>
                </a:lnTo>
                <a:lnTo>
                  <a:pt x="51917" y="114098"/>
                </a:lnTo>
                <a:lnTo>
                  <a:pt x="41278" y="114098"/>
                </a:lnTo>
                <a:lnTo>
                  <a:pt x="41369" y="114007"/>
                </a:lnTo>
                <a:lnTo>
                  <a:pt x="46598" y="111028"/>
                </a:lnTo>
                <a:close/>
                <a:moveTo>
                  <a:pt x="58178" y="111028"/>
                </a:moveTo>
                <a:lnTo>
                  <a:pt x="63376" y="114007"/>
                </a:lnTo>
                <a:lnTo>
                  <a:pt x="63498" y="114098"/>
                </a:lnTo>
                <a:lnTo>
                  <a:pt x="52859" y="114098"/>
                </a:lnTo>
                <a:lnTo>
                  <a:pt x="52981" y="114007"/>
                </a:lnTo>
                <a:lnTo>
                  <a:pt x="58178" y="111028"/>
                </a:lnTo>
                <a:close/>
                <a:moveTo>
                  <a:pt x="69820" y="111028"/>
                </a:moveTo>
                <a:lnTo>
                  <a:pt x="75048" y="114007"/>
                </a:lnTo>
                <a:lnTo>
                  <a:pt x="75139" y="114098"/>
                </a:lnTo>
                <a:lnTo>
                  <a:pt x="64501" y="114098"/>
                </a:lnTo>
                <a:lnTo>
                  <a:pt x="64622" y="114007"/>
                </a:lnTo>
                <a:lnTo>
                  <a:pt x="69820" y="111028"/>
                </a:lnTo>
                <a:close/>
                <a:moveTo>
                  <a:pt x="81431" y="111028"/>
                </a:moveTo>
                <a:lnTo>
                  <a:pt x="86629" y="114007"/>
                </a:lnTo>
                <a:lnTo>
                  <a:pt x="86750" y="114098"/>
                </a:lnTo>
                <a:lnTo>
                  <a:pt x="76112" y="114098"/>
                </a:lnTo>
                <a:lnTo>
                  <a:pt x="76233" y="114007"/>
                </a:lnTo>
                <a:lnTo>
                  <a:pt x="81431" y="111028"/>
                </a:lnTo>
                <a:close/>
                <a:moveTo>
                  <a:pt x="93042" y="111028"/>
                </a:moveTo>
                <a:lnTo>
                  <a:pt x="98270" y="114007"/>
                </a:lnTo>
                <a:lnTo>
                  <a:pt x="98361" y="114098"/>
                </a:lnTo>
                <a:lnTo>
                  <a:pt x="87723" y="114098"/>
                </a:lnTo>
                <a:lnTo>
                  <a:pt x="87844" y="114007"/>
                </a:lnTo>
                <a:lnTo>
                  <a:pt x="93042" y="111028"/>
                </a:lnTo>
                <a:close/>
                <a:moveTo>
                  <a:pt x="104684" y="111028"/>
                </a:moveTo>
                <a:lnTo>
                  <a:pt x="109881" y="114007"/>
                </a:lnTo>
                <a:lnTo>
                  <a:pt x="110003" y="114098"/>
                </a:lnTo>
                <a:lnTo>
                  <a:pt x="99364" y="114098"/>
                </a:lnTo>
                <a:lnTo>
                  <a:pt x="99456" y="114007"/>
                </a:lnTo>
                <a:lnTo>
                  <a:pt x="104684" y="111028"/>
                </a:lnTo>
                <a:close/>
                <a:moveTo>
                  <a:pt x="116295" y="111028"/>
                </a:moveTo>
                <a:lnTo>
                  <a:pt x="121493" y="114007"/>
                </a:lnTo>
                <a:lnTo>
                  <a:pt x="121614" y="114098"/>
                </a:lnTo>
                <a:lnTo>
                  <a:pt x="110976" y="114098"/>
                </a:lnTo>
                <a:lnTo>
                  <a:pt x="111097" y="114007"/>
                </a:lnTo>
                <a:lnTo>
                  <a:pt x="116295" y="111028"/>
                </a:lnTo>
                <a:close/>
                <a:moveTo>
                  <a:pt x="127936" y="111028"/>
                </a:moveTo>
                <a:lnTo>
                  <a:pt x="133134" y="114007"/>
                </a:lnTo>
                <a:lnTo>
                  <a:pt x="133256" y="114098"/>
                </a:lnTo>
                <a:lnTo>
                  <a:pt x="122617" y="114098"/>
                </a:lnTo>
                <a:lnTo>
                  <a:pt x="122739" y="114007"/>
                </a:lnTo>
                <a:lnTo>
                  <a:pt x="127936" y="111028"/>
                </a:lnTo>
                <a:close/>
                <a:moveTo>
                  <a:pt x="139548" y="111028"/>
                </a:moveTo>
                <a:lnTo>
                  <a:pt x="144776" y="114007"/>
                </a:lnTo>
                <a:lnTo>
                  <a:pt x="144867" y="114098"/>
                </a:lnTo>
                <a:lnTo>
                  <a:pt x="134228" y="114098"/>
                </a:lnTo>
                <a:lnTo>
                  <a:pt x="134350" y="114007"/>
                </a:lnTo>
                <a:lnTo>
                  <a:pt x="139548" y="111028"/>
                </a:lnTo>
                <a:close/>
                <a:moveTo>
                  <a:pt x="151159" y="111028"/>
                </a:moveTo>
                <a:lnTo>
                  <a:pt x="156356" y="114007"/>
                </a:lnTo>
                <a:lnTo>
                  <a:pt x="156478" y="114098"/>
                </a:lnTo>
                <a:lnTo>
                  <a:pt x="145840" y="114098"/>
                </a:lnTo>
                <a:lnTo>
                  <a:pt x="145931" y="114007"/>
                </a:lnTo>
                <a:lnTo>
                  <a:pt x="151159" y="111028"/>
                </a:lnTo>
                <a:close/>
                <a:moveTo>
                  <a:pt x="162770" y="111028"/>
                </a:moveTo>
                <a:lnTo>
                  <a:pt x="167968" y="114007"/>
                </a:lnTo>
                <a:lnTo>
                  <a:pt x="168089" y="114098"/>
                </a:lnTo>
                <a:lnTo>
                  <a:pt x="157451" y="114098"/>
                </a:lnTo>
                <a:lnTo>
                  <a:pt x="157572" y="114007"/>
                </a:lnTo>
                <a:lnTo>
                  <a:pt x="162770" y="111028"/>
                </a:lnTo>
                <a:close/>
                <a:moveTo>
                  <a:pt x="174411" y="111028"/>
                </a:moveTo>
                <a:lnTo>
                  <a:pt x="179609" y="114007"/>
                </a:lnTo>
                <a:lnTo>
                  <a:pt x="179731" y="114098"/>
                </a:lnTo>
                <a:lnTo>
                  <a:pt x="169092" y="114098"/>
                </a:lnTo>
                <a:lnTo>
                  <a:pt x="169183" y="114007"/>
                </a:lnTo>
                <a:lnTo>
                  <a:pt x="174411" y="111028"/>
                </a:lnTo>
                <a:close/>
                <a:moveTo>
                  <a:pt x="186023" y="111028"/>
                </a:moveTo>
                <a:lnTo>
                  <a:pt x="191220" y="114007"/>
                </a:lnTo>
                <a:lnTo>
                  <a:pt x="191342" y="114098"/>
                </a:lnTo>
                <a:lnTo>
                  <a:pt x="180703" y="114098"/>
                </a:lnTo>
                <a:lnTo>
                  <a:pt x="180825" y="114007"/>
                </a:lnTo>
                <a:lnTo>
                  <a:pt x="186023" y="111028"/>
                </a:lnTo>
                <a:close/>
                <a:moveTo>
                  <a:pt x="197634" y="111028"/>
                </a:moveTo>
                <a:lnTo>
                  <a:pt x="202862" y="114007"/>
                </a:lnTo>
                <a:lnTo>
                  <a:pt x="202953" y="114098"/>
                </a:lnTo>
                <a:lnTo>
                  <a:pt x="192315" y="114098"/>
                </a:lnTo>
                <a:lnTo>
                  <a:pt x="192436" y="114007"/>
                </a:lnTo>
                <a:lnTo>
                  <a:pt x="197634" y="111028"/>
                </a:lnTo>
                <a:close/>
                <a:moveTo>
                  <a:pt x="209245" y="111028"/>
                </a:moveTo>
                <a:lnTo>
                  <a:pt x="214443" y="114007"/>
                </a:lnTo>
                <a:lnTo>
                  <a:pt x="214564" y="114098"/>
                </a:lnTo>
                <a:lnTo>
                  <a:pt x="203926" y="114098"/>
                </a:lnTo>
                <a:lnTo>
                  <a:pt x="204017" y="114007"/>
                </a:lnTo>
                <a:lnTo>
                  <a:pt x="209245" y="111028"/>
                </a:lnTo>
                <a:close/>
                <a:moveTo>
                  <a:pt x="220856" y="111028"/>
                </a:moveTo>
                <a:lnTo>
                  <a:pt x="226084" y="114007"/>
                </a:lnTo>
                <a:lnTo>
                  <a:pt x="226175" y="114098"/>
                </a:lnTo>
                <a:lnTo>
                  <a:pt x="215537" y="114098"/>
                </a:lnTo>
                <a:lnTo>
                  <a:pt x="215658" y="114007"/>
                </a:lnTo>
                <a:lnTo>
                  <a:pt x="220856" y="111028"/>
                </a:lnTo>
                <a:close/>
                <a:moveTo>
                  <a:pt x="232498" y="111028"/>
                </a:moveTo>
                <a:lnTo>
                  <a:pt x="237695" y="114007"/>
                </a:lnTo>
                <a:lnTo>
                  <a:pt x="237817" y="114098"/>
                </a:lnTo>
                <a:lnTo>
                  <a:pt x="227178" y="114098"/>
                </a:lnTo>
                <a:lnTo>
                  <a:pt x="227270" y="114007"/>
                </a:lnTo>
                <a:lnTo>
                  <a:pt x="232498" y="111028"/>
                </a:lnTo>
                <a:close/>
                <a:moveTo>
                  <a:pt x="244109" y="111028"/>
                </a:moveTo>
                <a:lnTo>
                  <a:pt x="249337" y="114007"/>
                </a:lnTo>
                <a:lnTo>
                  <a:pt x="249428" y="114098"/>
                </a:lnTo>
                <a:lnTo>
                  <a:pt x="238790" y="114098"/>
                </a:lnTo>
                <a:lnTo>
                  <a:pt x="238911" y="114007"/>
                </a:lnTo>
                <a:lnTo>
                  <a:pt x="244109" y="111028"/>
                </a:lnTo>
                <a:close/>
                <a:moveTo>
                  <a:pt x="255750" y="111028"/>
                </a:moveTo>
                <a:lnTo>
                  <a:pt x="260948" y="114007"/>
                </a:lnTo>
                <a:lnTo>
                  <a:pt x="261070" y="114098"/>
                </a:lnTo>
                <a:lnTo>
                  <a:pt x="250431" y="114098"/>
                </a:lnTo>
                <a:lnTo>
                  <a:pt x="250553" y="114007"/>
                </a:lnTo>
                <a:lnTo>
                  <a:pt x="255750" y="111028"/>
                </a:lnTo>
                <a:close/>
                <a:moveTo>
                  <a:pt x="267362" y="111028"/>
                </a:moveTo>
                <a:lnTo>
                  <a:pt x="272590" y="114007"/>
                </a:lnTo>
                <a:lnTo>
                  <a:pt x="272681" y="114098"/>
                </a:lnTo>
                <a:lnTo>
                  <a:pt x="262042" y="114098"/>
                </a:lnTo>
                <a:lnTo>
                  <a:pt x="262164" y="114007"/>
                </a:lnTo>
                <a:lnTo>
                  <a:pt x="267362" y="111028"/>
                </a:lnTo>
                <a:close/>
                <a:moveTo>
                  <a:pt x="279003" y="111028"/>
                </a:moveTo>
                <a:lnTo>
                  <a:pt x="284322" y="114098"/>
                </a:lnTo>
                <a:lnTo>
                  <a:pt x="273684" y="114098"/>
                </a:lnTo>
                <a:lnTo>
                  <a:pt x="273805" y="114007"/>
                </a:lnTo>
                <a:lnTo>
                  <a:pt x="279003" y="111028"/>
                </a:lnTo>
                <a:close/>
                <a:moveTo>
                  <a:pt x="17023" y="114311"/>
                </a:moveTo>
                <a:lnTo>
                  <a:pt x="11703" y="117411"/>
                </a:lnTo>
                <a:lnTo>
                  <a:pt x="6384" y="114311"/>
                </a:lnTo>
                <a:close/>
                <a:moveTo>
                  <a:pt x="28664" y="114311"/>
                </a:moveTo>
                <a:lnTo>
                  <a:pt x="23345" y="117411"/>
                </a:lnTo>
                <a:lnTo>
                  <a:pt x="18026" y="114311"/>
                </a:lnTo>
                <a:close/>
                <a:moveTo>
                  <a:pt x="40275" y="114311"/>
                </a:moveTo>
                <a:lnTo>
                  <a:pt x="34956" y="117411"/>
                </a:lnTo>
                <a:lnTo>
                  <a:pt x="29637" y="114311"/>
                </a:lnTo>
                <a:close/>
                <a:moveTo>
                  <a:pt x="51886" y="114311"/>
                </a:moveTo>
                <a:lnTo>
                  <a:pt x="46567" y="117411"/>
                </a:lnTo>
                <a:lnTo>
                  <a:pt x="41248" y="114311"/>
                </a:lnTo>
                <a:close/>
                <a:moveTo>
                  <a:pt x="63528" y="114311"/>
                </a:moveTo>
                <a:lnTo>
                  <a:pt x="58209" y="117411"/>
                </a:lnTo>
                <a:lnTo>
                  <a:pt x="52889" y="114311"/>
                </a:lnTo>
                <a:close/>
                <a:moveTo>
                  <a:pt x="75109" y="114311"/>
                </a:moveTo>
                <a:lnTo>
                  <a:pt x="69789" y="117411"/>
                </a:lnTo>
                <a:lnTo>
                  <a:pt x="64470" y="114311"/>
                </a:lnTo>
                <a:close/>
                <a:moveTo>
                  <a:pt x="86750" y="114311"/>
                </a:moveTo>
                <a:lnTo>
                  <a:pt x="81431" y="117411"/>
                </a:lnTo>
                <a:lnTo>
                  <a:pt x="76112" y="114311"/>
                </a:lnTo>
                <a:close/>
                <a:moveTo>
                  <a:pt x="98361" y="114311"/>
                </a:moveTo>
                <a:lnTo>
                  <a:pt x="93042" y="117411"/>
                </a:lnTo>
                <a:lnTo>
                  <a:pt x="87723" y="114311"/>
                </a:lnTo>
                <a:close/>
                <a:moveTo>
                  <a:pt x="110003" y="114311"/>
                </a:moveTo>
                <a:lnTo>
                  <a:pt x="104684" y="117411"/>
                </a:lnTo>
                <a:lnTo>
                  <a:pt x="99364" y="114311"/>
                </a:lnTo>
                <a:close/>
                <a:moveTo>
                  <a:pt x="121614" y="114311"/>
                </a:moveTo>
                <a:lnTo>
                  <a:pt x="116295" y="117411"/>
                </a:lnTo>
                <a:lnTo>
                  <a:pt x="110976" y="114311"/>
                </a:lnTo>
                <a:close/>
                <a:moveTo>
                  <a:pt x="133256" y="114311"/>
                </a:moveTo>
                <a:lnTo>
                  <a:pt x="127936" y="117411"/>
                </a:lnTo>
                <a:lnTo>
                  <a:pt x="122617" y="114311"/>
                </a:lnTo>
                <a:close/>
                <a:moveTo>
                  <a:pt x="144867" y="114311"/>
                </a:moveTo>
                <a:lnTo>
                  <a:pt x="139548" y="117411"/>
                </a:lnTo>
                <a:lnTo>
                  <a:pt x="134228" y="114311"/>
                </a:lnTo>
                <a:close/>
                <a:moveTo>
                  <a:pt x="156478" y="114311"/>
                </a:moveTo>
                <a:lnTo>
                  <a:pt x="151159" y="117411"/>
                </a:lnTo>
                <a:lnTo>
                  <a:pt x="145840" y="114311"/>
                </a:lnTo>
                <a:close/>
                <a:moveTo>
                  <a:pt x="168089" y="114311"/>
                </a:moveTo>
                <a:lnTo>
                  <a:pt x="162770" y="117411"/>
                </a:lnTo>
                <a:lnTo>
                  <a:pt x="157451" y="114311"/>
                </a:lnTo>
                <a:close/>
                <a:moveTo>
                  <a:pt x="179731" y="114311"/>
                </a:moveTo>
                <a:lnTo>
                  <a:pt x="174411" y="117411"/>
                </a:lnTo>
                <a:lnTo>
                  <a:pt x="169092" y="114311"/>
                </a:lnTo>
                <a:close/>
                <a:moveTo>
                  <a:pt x="191342" y="114311"/>
                </a:moveTo>
                <a:lnTo>
                  <a:pt x="186023" y="117411"/>
                </a:lnTo>
                <a:lnTo>
                  <a:pt x="180703" y="114311"/>
                </a:lnTo>
                <a:close/>
                <a:moveTo>
                  <a:pt x="202953" y="114311"/>
                </a:moveTo>
                <a:lnTo>
                  <a:pt x="197634" y="117411"/>
                </a:lnTo>
                <a:lnTo>
                  <a:pt x="192315" y="114311"/>
                </a:lnTo>
                <a:close/>
                <a:moveTo>
                  <a:pt x="214564" y="114311"/>
                </a:moveTo>
                <a:lnTo>
                  <a:pt x="209245" y="117411"/>
                </a:lnTo>
                <a:lnTo>
                  <a:pt x="203926" y="114311"/>
                </a:lnTo>
                <a:close/>
                <a:moveTo>
                  <a:pt x="226175" y="114311"/>
                </a:moveTo>
                <a:lnTo>
                  <a:pt x="220856" y="117411"/>
                </a:lnTo>
                <a:lnTo>
                  <a:pt x="215537" y="114311"/>
                </a:lnTo>
                <a:close/>
                <a:moveTo>
                  <a:pt x="237817" y="114311"/>
                </a:moveTo>
                <a:lnTo>
                  <a:pt x="232498" y="117411"/>
                </a:lnTo>
                <a:lnTo>
                  <a:pt x="227178" y="114311"/>
                </a:lnTo>
                <a:close/>
                <a:moveTo>
                  <a:pt x="249428" y="114311"/>
                </a:moveTo>
                <a:lnTo>
                  <a:pt x="244109" y="117411"/>
                </a:lnTo>
                <a:lnTo>
                  <a:pt x="238790" y="114311"/>
                </a:lnTo>
                <a:close/>
                <a:moveTo>
                  <a:pt x="261070" y="114311"/>
                </a:moveTo>
                <a:lnTo>
                  <a:pt x="255750" y="117411"/>
                </a:lnTo>
                <a:lnTo>
                  <a:pt x="250431" y="114311"/>
                </a:lnTo>
                <a:close/>
                <a:moveTo>
                  <a:pt x="272681" y="114311"/>
                </a:moveTo>
                <a:lnTo>
                  <a:pt x="267362" y="117411"/>
                </a:lnTo>
                <a:lnTo>
                  <a:pt x="262042" y="114311"/>
                </a:lnTo>
                <a:close/>
                <a:moveTo>
                  <a:pt x="284292" y="114311"/>
                </a:moveTo>
                <a:lnTo>
                  <a:pt x="278973" y="117411"/>
                </a:lnTo>
                <a:lnTo>
                  <a:pt x="273653" y="114311"/>
                </a:lnTo>
                <a:close/>
                <a:moveTo>
                  <a:pt x="17174" y="114554"/>
                </a:moveTo>
                <a:lnTo>
                  <a:pt x="11855" y="123733"/>
                </a:lnTo>
                <a:lnTo>
                  <a:pt x="11855" y="117624"/>
                </a:lnTo>
                <a:lnTo>
                  <a:pt x="17174" y="114554"/>
                </a:lnTo>
                <a:close/>
                <a:moveTo>
                  <a:pt x="28816" y="114554"/>
                </a:moveTo>
                <a:lnTo>
                  <a:pt x="23497" y="123733"/>
                </a:lnTo>
                <a:lnTo>
                  <a:pt x="23497" y="117624"/>
                </a:lnTo>
                <a:lnTo>
                  <a:pt x="28816" y="114554"/>
                </a:lnTo>
                <a:close/>
                <a:moveTo>
                  <a:pt x="40427" y="114554"/>
                </a:moveTo>
                <a:lnTo>
                  <a:pt x="35108" y="123733"/>
                </a:lnTo>
                <a:lnTo>
                  <a:pt x="35108" y="117624"/>
                </a:lnTo>
                <a:lnTo>
                  <a:pt x="40427" y="114554"/>
                </a:lnTo>
                <a:close/>
                <a:moveTo>
                  <a:pt x="52008" y="114554"/>
                </a:moveTo>
                <a:lnTo>
                  <a:pt x="46689" y="123733"/>
                </a:lnTo>
                <a:lnTo>
                  <a:pt x="46689" y="117624"/>
                </a:lnTo>
                <a:lnTo>
                  <a:pt x="52008" y="114554"/>
                </a:lnTo>
                <a:close/>
                <a:moveTo>
                  <a:pt x="63650" y="114554"/>
                </a:moveTo>
                <a:lnTo>
                  <a:pt x="58330" y="123733"/>
                </a:lnTo>
                <a:lnTo>
                  <a:pt x="58330" y="117624"/>
                </a:lnTo>
                <a:lnTo>
                  <a:pt x="63650" y="114554"/>
                </a:lnTo>
                <a:close/>
                <a:moveTo>
                  <a:pt x="75261" y="114554"/>
                </a:moveTo>
                <a:lnTo>
                  <a:pt x="69941" y="123733"/>
                </a:lnTo>
                <a:lnTo>
                  <a:pt x="69941" y="117624"/>
                </a:lnTo>
                <a:lnTo>
                  <a:pt x="75261" y="114554"/>
                </a:lnTo>
                <a:close/>
                <a:moveTo>
                  <a:pt x="86902" y="114554"/>
                </a:moveTo>
                <a:lnTo>
                  <a:pt x="81583" y="123733"/>
                </a:lnTo>
                <a:lnTo>
                  <a:pt x="81583" y="117624"/>
                </a:lnTo>
                <a:lnTo>
                  <a:pt x="86902" y="114554"/>
                </a:lnTo>
                <a:close/>
                <a:moveTo>
                  <a:pt x="98513" y="114554"/>
                </a:moveTo>
                <a:lnTo>
                  <a:pt x="93194" y="123733"/>
                </a:lnTo>
                <a:lnTo>
                  <a:pt x="93194" y="117624"/>
                </a:lnTo>
                <a:lnTo>
                  <a:pt x="98513" y="114554"/>
                </a:lnTo>
                <a:close/>
                <a:moveTo>
                  <a:pt x="110155" y="114554"/>
                </a:moveTo>
                <a:lnTo>
                  <a:pt x="104836" y="123733"/>
                </a:lnTo>
                <a:lnTo>
                  <a:pt x="104836" y="117624"/>
                </a:lnTo>
                <a:lnTo>
                  <a:pt x="110155" y="114554"/>
                </a:lnTo>
                <a:close/>
                <a:moveTo>
                  <a:pt x="121736" y="114554"/>
                </a:moveTo>
                <a:lnTo>
                  <a:pt x="116416" y="123733"/>
                </a:lnTo>
                <a:lnTo>
                  <a:pt x="116416" y="117624"/>
                </a:lnTo>
                <a:lnTo>
                  <a:pt x="121736" y="114554"/>
                </a:lnTo>
                <a:close/>
                <a:moveTo>
                  <a:pt x="168241" y="114554"/>
                </a:moveTo>
                <a:lnTo>
                  <a:pt x="162922" y="123733"/>
                </a:lnTo>
                <a:lnTo>
                  <a:pt x="162922" y="117624"/>
                </a:lnTo>
                <a:lnTo>
                  <a:pt x="168241" y="114554"/>
                </a:lnTo>
                <a:close/>
                <a:moveTo>
                  <a:pt x="179822" y="114554"/>
                </a:moveTo>
                <a:lnTo>
                  <a:pt x="174503" y="123733"/>
                </a:lnTo>
                <a:lnTo>
                  <a:pt x="174503" y="117624"/>
                </a:lnTo>
                <a:lnTo>
                  <a:pt x="179822" y="114554"/>
                </a:lnTo>
                <a:close/>
                <a:moveTo>
                  <a:pt x="191463" y="114554"/>
                </a:moveTo>
                <a:lnTo>
                  <a:pt x="186144" y="123733"/>
                </a:lnTo>
                <a:lnTo>
                  <a:pt x="186144" y="117624"/>
                </a:lnTo>
                <a:lnTo>
                  <a:pt x="191463" y="114554"/>
                </a:lnTo>
                <a:close/>
                <a:moveTo>
                  <a:pt x="203075" y="114554"/>
                </a:moveTo>
                <a:lnTo>
                  <a:pt x="197755" y="123733"/>
                </a:lnTo>
                <a:lnTo>
                  <a:pt x="197755" y="117624"/>
                </a:lnTo>
                <a:lnTo>
                  <a:pt x="203075" y="114554"/>
                </a:lnTo>
                <a:close/>
                <a:moveTo>
                  <a:pt x="214716" y="114554"/>
                </a:moveTo>
                <a:lnTo>
                  <a:pt x="209397" y="123733"/>
                </a:lnTo>
                <a:lnTo>
                  <a:pt x="209397" y="117624"/>
                </a:lnTo>
                <a:lnTo>
                  <a:pt x="214716" y="114554"/>
                </a:lnTo>
                <a:close/>
                <a:moveTo>
                  <a:pt x="226327" y="114554"/>
                </a:moveTo>
                <a:lnTo>
                  <a:pt x="221008" y="123733"/>
                </a:lnTo>
                <a:lnTo>
                  <a:pt x="221008" y="117624"/>
                </a:lnTo>
                <a:lnTo>
                  <a:pt x="226327" y="114554"/>
                </a:lnTo>
                <a:close/>
                <a:moveTo>
                  <a:pt x="237969" y="114554"/>
                </a:moveTo>
                <a:lnTo>
                  <a:pt x="232650" y="123733"/>
                </a:lnTo>
                <a:lnTo>
                  <a:pt x="232650" y="117624"/>
                </a:lnTo>
                <a:lnTo>
                  <a:pt x="237969" y="114554"/>
                </a:lnTo>
                <a:close/>
                <a:moveTo>
                  <a:pt x="249550" y="114554"/>
                </a:moveTo>
                <a:lnTo>
                  <a:pt x="244230" y="123733"/>
                </a:lnTo>
                <a:lnTo>
                  <a:pt x="244230" y="117624"/>
                </a:lnTo>
                <a:lnTo>
                  <a:pt x="249550" y="114554"/>
                </a:lnTo>
                <a:close/>
                <a:moveTo>
                  <a:pt x="261191" y="114554"/>
                </a:moveTo>
                <a:lnTo>
                  <a:pt x="255872" y="123733"/>
                </a:lnTo>
                <a:lnTo>
                  <a:pt x="255872" y="117624"/>
                </a:lnTo>
                <a:lnTo>
                  <a:pt x="261191" y="114554"/>
                </a:lnTo>
                <a:close/>
                <a:moveTo>
                  <a:pt x="272802" y="114554"/>
                </a:moveTo>
                <a:lnTo>
                  <a:pt x="267483" y="123733"/>
                </a:lnTo>
                <a:lnTo>
                  <a:pt x="267483" y="117624"/>
                </a:lnTo>
                <a:lnTo>
                  <a:pt x="272802" y="114554"/>
                </a:lnTo>
                <a:close/>
                <a:moveTo>
                  <a:pt x="284444" y="114554"/>
                </a:moveTo>
                <a:lnTo>
                  <a:pt x="279125" y="123733"/>
                </a:lnTo>
                <a:lnTo>
                  <a:pt x="279125" y="117624"/>
                </a:lnTo>
                <a:lnTo>
                  <a:pt x="284444" y="114554"/>
                </a:lnTo>
                <a:close/>
                <a:moveTo>
                  <a:pt x="6262" y="114584"/>
                </a:moveTo>
                <a:lnTo>
                  <a:pt x="11582" y="117624"/>
                </a:lnTo>
                <a:lnTo>
                  <a:pt x="11582" y="123764"/>
                </a:lnTo>
                <a:lnTo>
                  <a:pt x="6262" y="114584"/>
                </a:lnTo>
                <a:close/>
                <a:moveTo>
                  <a:pt x="17904" y="114584"/>
                </a:moveTo>
                <a:lnTo>
                  <a:pt x="23223" y="117624"/>
                </a:lnTo>
                <a:lnTo>
                  <a:pt x="23223" y="123764"/>
                </a:lnTo>
                <a:lnTo>
                  <a:pt x="17904" y="114584"/>
                </a:lnTo>
                <a:close/>
                <a:moveTo>
                  <a:pt x="29515" y="114584"/>
                </a:moveTo>
                <a:lnTo>
                  <a:pt x="34834" y="117624"/>
                </a:lnTo>
                <a:lnTo>
                  <a:pt x="34834" y="123764"/>
                </a:lnTo>
                <a:lnTo>
                  <a:pt x="29515" y="114584"/>
                </a:lnTo>
                <a:close/>
                <a:moveTo>
                  <a:pt x="41126" y="114584"/>
                </a:moveTo>
                <a:lnTo>
                  <a:pt x="46446" y="117624"/>
                </a:lnTo>
                <a:lnTo>
                  <a:pt x="46446" y="123764"/>
                </a:lnTo>
                <a:lnTo>
                  <a:pt x="41126" y="114584"/>
                </a:lnTo>
                <a:close/>
                <a:moveTo>
                  <a:pt x="52737" y="114584"/>
                </a:moveTo>
                <a:lnTo>
                  <a:pt x="58057" y="117624"/>
                </a:lnTo>
                <a:lnTo>
                  <a:pt x="58057" y="123764"/>
                </a:lnTo>
                <a:lnTo>
                  <a:pt x="52737" y="114584"/>
                </a:lnTo>
                <a:close/>
                <a:moveTo>
                  <a:pt x="64379" y="114584"/>
                </a:moveTo>
                <a:lnTo>
                  <a:pt x="69698" y="117624"/>
                </a:lnTo>
                <a:lnTo>
                  <a:pt x="69698" y="123764"/>
                </a:lnTo>
                <a:lnTo>
                  <a:pt x="64379" y="114584"/>
                </a:lnTo>
                <a:close/>
                <a:moveTo>
                  <a:pt x="75990" y="114584"/>
                </a:moveTo>
                <a:lnTo>
                  <a:pt x="81309" y="117624"/>
                </a:lnTo>
                <a:lnTo>
                  <a:pt x="81309" y="123764"/>
                </a:lnTo>
                <a:lnTo>
                  <a:pt x="75990" y="114584"/>
                </a:lnTo>
                <a:close/>
                <a:moveTo>
                  <a:pt x="87632" y="114584"/>
                </a:moveTo>
                <a:lnTo>
                  <a:pt x="92951" y="117624"/>
                </a:lnTo>
                <a:lnTo>
                  <a:pt x="92951" y="123764"/>
                </a:lnTo>
                <a:lnTo>
                  <a:pt x="87632" y="114584"/>
                </a:lnTo>
                <a:close/>
                <a:moveTo>
                  <a:pt x="99243" y="114584"/>
                </a:moveTo>
                <a:lnTo>
                  <a:pt x="104562" y="117624"/>
                </a:lnTo>
                <a:lnTo>
                  <a:pt x="104562" y="123764"/>
                </a:lnTo>
                <a:lnTo>
                  <a:pt x="99243" y="114584"/>
                </a:lnTo>
                <a:close/>
                <a:moveTo>
                  <a:pt x="110824" y="114584"/>
                </a:moveTo>
                <a:lnTo>
                  <a:pt x="116143" y="117624"/>
                </a:lnTo>
                <a:lnTo>
                  <a:pt x="116143" y="123764"/>
                </a:lnTo>
                <a:lnTo>
                  <a:pt x="110824" y="114584"/>
                </a:lnTo>
                <a:close/>
                <a:moveTo>
                  <a:pt x="157329" y="114554"/>
                </a:moveTo>
                <a:lnTo>
                  <a:pt x="162648" y="117624"/>
                </a:lnTo>
                <a:lnTo>
                  <a:pt x="162648" y="123764"/>
                </a:lnTo>
                <a:lnTo>
                  <a:pt x="157329" y="114554"/>
                </a:lnTo>
                <a:close/>
                <a:moveTo>
                  <a:pt x="168971" y="114554"/>
                </a:moveTo>
                <a:lnTo>
                  <a:pt x="174290" y="117624"/>
                </a:lnTo>
                <a:lnTo>
                  <a:pt x="174290" y="123764"/>
                </a:lnTo>
                <a:lnTo>
                  <a:pt x="168971" y="114554"/>
                </a:lnTo>
                <a:close/>
                <a:moveTo>
                  <a:pt x="180551" y="114554"/>
                </a:moveTo>
                <a:lnTo>
                  <a:pt x="185871" y="117624"/>
                </a:lnTo>
                <a:lnTo>
                  <a:pt x="185871" y="123764"/>
                </a:lnTo>
                <a:lnTo>
                  <a:pt x="180551" y="114554"/>
                </a:lnTo>
                <a:close/>
                <a:moveTo>
                  <a:pt x="192193" y="114554"/>
                </a:moveTo>
                <a:lnTo>
                  <a:pt x="197512" y="117624"/>
                </a:lnTo>
                <a:lnTo>
                  <a:pt x="197512" y="123764"/>
                </a:lnTo>
                <a:lnTo>
                  <a:pt x="192193" y="114554"/>
                </a:lnTo>
                <a:close/>
                <a:moveTo>
                  <a:pt x="203804" y="114554"/>
                </a:moveTo>
                <a:lnTo>
                  <a:pt x="209123" y="117624"/>
                </a:lnTo>
                <a:lnTo>
                  <a:pt x="209123" y="123764"/>
                </a:lnTo>
                <a:lnTo>
                  <a:pt x="203804" y="114554"/>
                </a:lnTo>
                <a:close/>
                <a:moveTo>
                  <a:pt x="215446" y="114554"/>
                </a:moveTo>
                <a:lnTo>
                  <a:pt x="220765" y="117624"/>
                </a:lnTo>
                <a:lnTo>
                  <a:pt x="220765" y="123764"/>
                </a:lnTo>
                <a:lnTo>
                  <a:pt x="215446" y="114554"/>
                </a:lnTo>
                <a:close/>
                <a:moveTo>
                  <a:pt x="227057" y="114554"/>
                </a:moveTo>
                <a:lnTo>
                  <a:pt x="232376" y="117624"/>
                </a:lnTo>
                <a:lnTo>
                  <a:pt x="232376" y="123764"/>
                </a:lnTo>
                <a:lnTo>
                  <a:pt x="227057" y="114554"/>
                </a:lnTo>
                <a:close/>
                <a:moveTo>
                  <a:pt x="238668" y="114554"/>
                </a:moveTo>
                <a:lnTo>
                  <a:pt x="243987" y="117624"/>
                </a:lnTo>
                <a:lnTo>
                  <a:pt x="243987" y="123764"/>
                </a:lnTo>
                <a:lnTo>
                  <a:pt x="238668" y="114554"/>
                </a:lnTo>
                <a:close/>
                <a:moveTo>
                  <a:pt x="250279" y="114554"/>
                </a:moveTo>
                <a:lnTo>
                  <a:pt x="255598" y="117624"/>
                </a:lnTo>
                <a:lnTo>
                  <a:pt x="255598" y="123764"/>
                </a:lnTo>
                <a:lnTo>
                  <a:pt x="250279" y="114554"/>
                </a:lnTo>
                <a:close/>
                <a:moveTo>
                  <a:pt x="261890" y="114554"/>
                </a:moveTo>
                <a:lnTo>
                  <a:pt x="267210" y="117624"/>
                </a:lnTo>
                <a:lnTo>
                  <a:pt x="267210" y="123764"/>
                </a:lnTo>
                <a:lnTo>
                  <a:pt x="261890" y="114554"/>
                </a:lnTo>
                <a:close/>
                <a:moveTo>
                  <a:pt x="273532" y="114554"/>
                </a:moveTo>
                <a:lnTo>
                  <a:pt x="278851" y="117624"/>
                </a:lnTo>
                <a:lnTo>
                  <a:pt x="278851" y="123764"/>
                </a:lnTo>
                <a:lnTo>
                  <a:pt x="273532" y="114554"/>
                </a:lnTo>
                <a:close/>
                <a:moveTo>
                  <a:pt x="122465" y="114584"/>
                </a:moveTo>
                <a:lnTo>
                  <a:pt x="127784" y="117654"/>
                </a:lnTo>
                <a:lnTo>
                  <a:pt x="127784" y="123794"/>
                </a:lnTo>
                <a:lnTo>
                  <a:pt x="122465" y="114584"/>
                </a:lnTo>
                <a:close/>
                <a:moveTo>
                  <a:pt x="133377" y="114554"/>
                </a:moveTo>
                <a:lnTo>
                  <a:pt x="128058" y="123794"/>
                </a:lnTo>
                <a:lnTo>
                  <a:pt x="128058" y="117624"/>
                </a:lnTo>
                <a:lnTo>
                  <a:pt x="133377" y="114554"/>
                </a:lnTo>
                <a:close/>
                <a:moveTo>
                  <a:pt x="134076" y="114584"/>
                </a:moveTo>
                <a:lnTo>
                  <a:pt x="139396" y="117654"/>
                </a:lnTo>
                <a:lnTo>
                  <a:pt x="139396" y="123794"/>
                </a:lnTo>
                <a:lnTo>
                  <a:pt x="134076" y="114584"/>
                </a:lnTo>
                <a:close/>
                <a:moveTo>
                  <a:pt x="144988" y="114554"/>
                </a:moveTo>
                <a:lnTo>
                  <a:pt x="139669" y="123794"/>
                </a:lnTo>
                <a:lnTo>
                  <a:pt x="139669" y="117624"/>
                </a:lnTo>
                <a:lnTo>
                  <a:pt x="144988" y="114554"/>
                </a:lnTo>
                <a:close/>
                <a:moveTo>
                  <a:pt x="145718" y="114584"/>
                </a:moveTo>
                <a:lnTo>
                  <a:pt x="151037" y="117654"/>
                </a:lnTo>
                <a:lnTo>
                  <a:pt x="151037" y="123794"/>
                </a:lnTo>
                <a:lnTo>
                  <a:pt x="145718" y="114584"/>
                </a:lnTo>
                <a:close/>
                <a:moveTo>
                  <a:pt x="156630" y="114554"/>
                </a:moveTo>
                <a:lnTo>
                  <a:pt x="151311" y="123794"/>
                </a:lnTo>
                <a:lnTo>
                  <a:pt x="151311" y="117624"/>
                </a:lnTo>
                <a:lnTo>
                  <a:pt x="156630" y="114554"/>
                </a:lnTo>
                <a:close/>
                <a:moveTo>
                  <a:pt x="17661" y="114706"/>
                </a:moveTo>
                <a:lnTo>
                  <a:pt x="22980" y="123885"/>
                </a:lnTo>
                <a:lnTo>
                  <a:pt x="22980" y="123885"/>
                </a:lnTo>
                <a:lnTo>
                  <a:pt x="20518" y="122457"/>
                </a:lnTo>
                <a:lnTo>
                  <a:pt x="17661" y="120846"/>
                </a:lnTo>
                <a:lnTo>
                  <a:pt x="17661" y="114706"/>
                </a:lnTo>
                <a:close/>
                <a:moveTo>
                  <a:pt x="29302" y="114706"/>
                </a:moveTo>
                <a:lnTo>
                  <a:pt x="34622" y="123885"/>
                </a:lnTo>
                <a:lnTo>
                  <a:pt x="34622" y="123885"/>
                </a:lnTo>
                <a:lnTo>
                  <a:pt x="32160" y="122457"/>
                </a:lnTo>
                <a:lnTo>
                  <a:pt x="29302" y="120846"/>
                </a:lnTo>
                <a:lnTo>
                  <a:pt x="29302" y="114706"/>
                </a:lnTo>
                <a:close/>
                <a:moveTo>
                  <a:pt x="40883" y="114706"/>
                </a:moveTo>
                <a:lnTo>
                  <a:pt x="46202" y="123885"/>
                </a:lnTo>
                <a:lnTo>
                  <a:pt x="46202" y="123885"/>
                </a:lnTo>
                <a:lnTo>
                  <a:pt x="43740" y="122457"/>
                </a:lnTo>
                <a:lnTo>
                  <a:pt x="40883" y="120846"/>
                </a:lnTo>
                <a:lnTo>
                  <a:pt x="40883" y="114706"/>
                </a:lnTo>
                <a:close/>
                <a:moveTo>
                  <a:pt x="52525" y="114706"/>
                </a:moveTo>
                <a:lnTo>
                  <a:pt x="57844" y="123885"/>
                </a:lnTo>
                <a:lnTo>
                  <a:pt x="57844" y="123885"/>
                </a:lnTo>
                <a:lnTo>
                  <a:pt x="55351" y="122457"/>
                </a:lnTo>
                <a:lnTo>
                  <a:pt x="52525" y="120846"/>
                </a:lnTo>
                <a:lnTo>
                  <a:pt x="52525" y="114706"/>
                </a:lnTo>
                <a:close/>
                <a:moveTo>
                  <a:pt x="64136" y="114706"/>
                </a:moveTo>
                <a:lnTo>
                  <a:pt x="69455" y="123885"/>
                </a:lnTo>
                <a:lnTo>
                  <a:pt x="69455" y="123885"/>
                </a:lnTo>
                <a:lnTo>
                  <a:pt x="66993" y="122457"/>
                </a:lnTo>
                <a:lnTo>
                  <a:pt x="64136" y="120846"/>
                </a:lnTo>
                <a:lnTo>
                  <a:pt x="64136" y="114706"/>
                </a:lnTo>
                <a:close/>
                <a:moveTo>
                  <a:pt x="87389" y="114706"/>
                </a:moveTo>
                <a:lnTo>
                  <a:pt x="92708" y="123885"/>
                </a:lnTo>
                <a:lnTo>
                  <a:pt x="92708" y="123885"/>
                </a:lnTo>
                <a:lnTo>
                  <a:pt x="90215" y="122487"/>
                </a:lnTo>
                <a:lnTo>
                  <a:pt x="87389" y="120846"/>
                </a:lnTo>
                <a:lnTo>
                  <a:pt x="87389" y="114706"/>
                </a:lnTo>
                <a:close/>
                <a:moveTo>
                  <a:pt x="110611" y="114706"/>
                </a:moveTo>
                <a:lnTo>
                  <a:pt x="115930" y="123885"/>
                </a:lnTo>
                <a:lnTo>
                  <a:pt x="115930" y="123885"/>
                </a:lnTo>
                <a:lnTo>
                  <a:pt x="113468" y="122457"/>
                </a:lnTo>
                <a:lnTo>
                  <a:pt x="110611" y="120846"/>
                </a:lnTo>
                <a:lnTo>
                  <a:pt x="110611" y="114706"/>
                </a:lnTo>
                <a:close/>
                <a:moveTo>
                  <a:pt x="133864" y="114706"/>
                </a:moveTo>
                <a:lnTo>
                  <a:pt x="139183" y="123885"/>
                </a:lnTo>
                <a:lnTo>
                  <a:pt x="139183" y="123885"/>
                </a:lnTo>
                <a:lnTo>
                  <a:pt x="136721" y="122487"/>
                </a:lnTo>
                <a:lnTo>
                  <a:pt x="133864" y="120846"/>
                </a:lnTo>
                <a:lnTo>
                  <a:pt x="133864" y="114706"/>
                </a:lnTo>
                <a:close/>
                <a:moveTo>
                  <a:pt x="215202" y="114706"/>
                </a:moveTo>
                <a:lnTo>
                  <a:pt x="220522" y="123885"/>
                </a:lnTo>
                <a:lnTo>
                  <a:pt x="220522" y="123885"/>
                </a:lnTo>
                <a:lnTo>
                  <a:pt x="218060" y="122487"/>
                </a:lnTo>
                <a:lnTo>
                  <a:pt x="215202" y="120846"/>
                </a:lnTo>
                <a:lnTo>
                  <a:pt x="215202" y="114706"/>
                </a:lnTo>
                <a:close/>
                <a:moveTo>
                  <a:pt x="284657" y="114706"/>
                </a:moveTo>
                <a:lnTo>
                  <a:pt x="284657" y="120846"/>
                </a:lnTo>
                <a:lnTo>
                  <a:pt x="279337" y="123885"/>
                </a:lnTo>
                <a:lnTo>
                  <a:pt x="284657" y="114706"/>
                </a:lnTo>
                <a:close/>
                <a:moveTo>
                  <a:pt x="6050" y="114706"/>
                </a:moveTo>
                <a:lnTo>
                  <a:pt x="11369" y="123885"/>
                </a:lnTo>
                <a:lnTo>
                  <a:pt x="8907" y="122487"/>
                </a:lnTo>
                <a:lnTo>
                  <a:pt x="6050" y="120846"/>
                </a:lnTo>
                <a:lnTo>
                  <a:pt x="6050" y="114706"/>
                </a:lnTo>
                <a:close/>
                <a:moveTo>
                  <a:pt x="75777" y="114706"/>
                </a:moveTo>
                <a:lnTo>
                  <a:pt x="81097" y="123885"/>
                </a:lnTo>
                <a:lnTo>
                  <a:pt x="78604" y="122457"/>
                </a:lnTo>
                <a:lnTo>
                  <a:pt x="75777" y="120846"/>
                </a:lnTo>
                <a:lnTo>
                  <a:pt x="75777" y="114706"/>
                </a:lnTo>
                <a:close/>
                <a:moveTo>
                  <a:pt x="99030" y="114706"/>
                </a:moveTo>
                <a:lnTo>
                  <a:pt x="104349" y="123885"/>
                </a:lnTo>
                <a:lnTo>
                  <a:pt x="101857" y="122457"/>
                </a:lnTo>
                <a:lnTo>
                  <a:pt x="99030" y="120846"/>
                </a:lnTo>
                <a:lnTo>
                  <a:pt x="99030" y="114706"/>
                </a:lnTo>
                <a:close/>
                <a:moveTo>
                  <a:pt x="122222" y="114706"/>
                </a:moveTo>
                <a:lnTo>
                  <a:pt x="127541" y="123885"/>
                </a:lnTo>
                <a:lnTo>
                  <a:pt x="125079" y="122457"/>
                </a:lnTo>
                <a:lnTo>
                  <a:pt x="122222" y="120846"/>
                </a:lnTo>
                <a:lnTo>
                  <a:pt x="122222" y="114706"/>
                </a:lnTo>
                <a:close/>
                <a:moveTo>
                  <a:pt x="145475" y="114706"/>
                </a:moveTo>
                <a:lnTo>
                  <a:pt x="150794" y="123885"/>
                </a:lnTo>
                <a:lnTo>
                  <a:pt x="148332" y="122487"/>
                </a:lnTo>
                <a:lnTo>
                  <a:pt x="145475" y="120846"/>
                </a:lnTo>
                <a:lnTo>
                  <a:pt x="145475" y="114706"/>
                </a:lnTo>
                <a:close/>
                <a:moveTo>
                  <a:pt x="157086" y="114706"/>
                </a:moveTo>
                <a:lnTo>
                  <a:pt x="162405" y="123885"/>
                </a:lnTo>
                <a:lnTo>
                  <a:pt x="159913" y="122487"/>
                </a:lnTo>
                <a:lnTo>
                  <a:pt x="157086" y="120846"/>
                </a:lnTo>
                <a:lnTo>
                  <a:pt x="157086" y="114706"/>
                </a:lnTo>
                <a:close/>
                <a:moveTo>
                  <a:pt x="168697" y="114706"/>
                </a:moveTo>
                <a:lnTo>
                  <a:pt x="174016" y="123885"/>
                </a:lnTo>
                <a:lnTo>
                  <a:pt x="171554" y="122487"/>
                </a:lnTo>
                <a:lnTo>
                  <a:pt x="168697" y="120846"/>
                </a:lnTo>
                <a:lnTo>
                  <a:pt x="168697" y="114706"/>
                </a:lnTo>
                <a:close/>
                <a:moveTo>
                  <a:pt x="180339" y="114706"/>
                </a:moveTo>
                <a:lnTo>
                  <a:pt x="185658" y="123885"/>
                </a:lnTo>
                <a:lnTo>
                  <a:pt x="183165" y="122487"/>
                </a:lnTo>
                <a:lnTo>
                  <a:pt x="180339" y="120846"/>
                </a:lnTo>
                <a:lnTo>
                  <a:pt x="180339" y="114706"/>
                </a:lnTo>
                <a:close/>
                <a:moveTo>
                  <a:pt x="191950" y="114706"/>
                </a:moveTo>
                <a:lnTo>
                  <a:pt x="197269" y="123885"/>
                </a:lnTo>
                <a:lnTo>
                  <a:pt x="194807" y="122487"/>
                </a:lnTo>
                <a:lnTo>
                  <a:pt x="191950" y="120846"/>
                </a:lnTo>
                <a:lnTo>
                  <a:pt x="191950" y="114706"/>
                </a:lnTo>
                <a:close/>
                <a:moveTo>
                  <a:pt x="203591" y="114706"/>
                </a:moveTo>
                <a:lnTo>
                  <a:pt x="208911" y="123885"/>
                </a:lnTo>
                <a:lnTo>
                  <a:pt x="206418" y="122487"/>
                </a:lnTo>
                <a:lnTo>
                  <a:pt x="203591" y="120846"/>
                </a:lnTo>
                <a:lnTo>
                  <a:pt x="203591" y="114706"/>
                </a:lnTo>
                <a:close/>
                <a:moveTo>
                  <a:pt x="226783" y="114706"/>
                </a:moveTo>
                <a:lnTo>
                  <a:pt x="232103" y="123885"/>
                </a:lnTo>
                <a:lnTo>
                  <a:pt x="229640" y="122487"/>
                </a:lnTo>
                <a:lnTo>
                  <a:pt x="226783" y="120846"/>
                </a:lnTo>
                <a:lnTo>
                  <a:pt x="226783" y="114706"/>
                </a:lnTo>
                <a:close/>
                <a:moveTo>
                  <a:pt x="238425" y="114706"/>
                </a:moveTo>
                <a:lnTo>
                  <a:pt x="243744" y="123885"/>
                </a:lnTo>
                <a:lnTo>
                  <a:pt x="241282" y="122487"/>
                </a:lnTo>
                <a:lnTo>
                  <a:pt x="238425" y="120846"/>
                </a:lnTo>
                <a:lnTo>
                  <a:pt x="238425" y="114706"/>
                </a:lnTo>
                <a:close/>
                <a:moveTo>
                  <a:pt x="250036" y="114706"/>
                </a:moveTo>
                <a:lnTo>
                  <a:pt x="255355" y="123885"/>
                </a:lnTo>
                <a:lnTo>
                  <a:pt x="252893" y="122487"/>
                </a:lnTo>
                <a:lnTo>
                  <a:pt x="250036" y="120846"/>
                </a:lnTo>
                <a:lnTo>
                  <a:pt x="250036" y="114706"/>
                </a:lnTo>
                <a:close/>
                <a:moveTo>
                  <a:pt x="261678" y="114706"/>
                </a:moveTo>
                <a:lnTo>
                  <a:pt x="266997" y="123885"/>
                </a:lnTo>
                <a:lnTo>
                  <a:pt x="264535" y="122487"/>
                </a:lnTo>
                <a:lnTo>
                  <a:pt x="261678" y="120846"/>
                </a:lnTo>
                <a:lnTo>
                  <a:pt x="261678" y="114706"/>
                </a:lnTo>
                <a:close/>
                <a:moveTo>
                  <a:pt x="273046" y="114706"/>
                </a:moveTo>
                <a:lnTo>
                  <a:pt x="273046" y="120846"/>
                </a:lnTo>
                <a:lnTo>
                  <a:pt x="270188" y="122487"/>
                </a:lnTo>
                <a:lnTo>
                  <a:pt x="267726" y="123885"/>
                </a:lnTo>
                <a:lnTo>
                  <a:pt x="273046" y="114706"/>
                </a:lnTo>
                <a:close/>
                <a:moveTo>
                  <a:pt x="273289" y="114706"/>
                </a:moveTo>
                <a:lnTo>
                  <a:pt x="278608" y="123885"/>
                </a:lnTo>
                <a:lnTo>
                  <a:pt x="276146" y="122487"/>
                </a:lnTo>
                <a:lnTo>
                  <a:pt x="273289" y="120846"/>
                </a:lnTo>
                <a:lnTo>
                  <a:pt x="273289" y="114706"/>
                </a:lnTo>
                <a:close/>
                <a:moveTo>
                  <a:pt x="40610" y="114706"/>
                </a:moveTo>
                <a:lnTo>
                  <a:pt x="40610" y="120846"/>
                </a:lnTo>
                <a:lnTo>
                  <a:pt x="37783" y="122487"/>
                </a:lnTo>
                <a:lnTo>
                  <a:pt x="35290" y="123946"/>
                </a:lnTo>
                <a:lnTo>
                  <a:pt x="35290" y="123946"/>
                </a:lnTo>
                <a:lnTo>
                  <a:pt x="40610" y="114706"/>
                </a:lnTo>
                <a:close/>
                <a:moveTo>
                  <a:pt x="87115" y="114706"/>
                </a:moveTo>
                <a:lnTo>
                  <a:pt x="87115" y="120846"/>
                </a:lnTo>
                <a:lnTo>
                  <a:pt x="84288" y="122487"/>
                </a:lnTo>
                <a:lnTo>
                  <a:pt x="81796" y="123946"/>
                </a:lnTo>
                <a:lnTo>
                  <a:pt x="81796" y="123946"/>
                </a:lnTo>
                <a:lnTo>
                  <a:pt x="87115" y="114706"/>
                </a:lnTo>
                <a:close/>
                <a:moveTo>
                  <a:pt x="17418" y="114706"/>
                </a:moveTo>
                <a:lnTo>
                  <a:pt x="17418" y="120846"/>
                </a:lnTo>
                <a:lnTo>
                  <a:pt x="14560" y="122487"/>
                </a:lnTo>
                <a:lnTo>
                  <a:pt x="12098" y="123946"/>
                </a:lnTo>
                <a:lnTo>
                  <a:pt x="12098" y="123946"/>
                </a:lnTo>
                <a:lnTo>
                  <a:pt x="17418" y="114706"/>
                </a:lnTo>
                <a:close/>
                <a:moveTo>
                  <a:pt x="52251" y="114706"/>
                </a:moveTo>
                <a:lnTo>
                  <a:pt x="52251" y="120846"/>
                </a:lnTo>
                <a:lnTo>
                  <a:pt x="49394" y="122487"/>
                </a:lnTo>
                <a:lnTo>
                  <a:pt x="46932" y="123946"/>
                </a:lnTo>
                <a:lnTo>
                  <a:pt x="46932" y="123946"/>
                </a:lnTo>
                <a:lnTo>
                  <a:pt x="52251" y="114706"/>
                </a:lnTo>
                <a:close/>
                <a:moveTo>
                  <a:pt x="29029" y="114706"/>
                </a:moveTo>
                <a:lnTo>
                  <a:pt x="29029" y="120846"/>
                </a:lnTo>
                <a:lnTo>
                  <a:pt x="26172" y="122487"/>
                </a:lnTo>
                <a:lnTo>
                  <a:pt x="23710" y="123946"/>
                </a:lnTo>
                <a:lnTo>
                  <a:pt x="29029" y="114706"/>
                </a:lnTo>
                <a:close/>
                <a:moveTo>
                  <a:pt x="63862" y="114706"/>
                </a:moveTo>
                <a:lnTo>
                  <a:pt x="63862" y="120846"/>
                </a:lnTo>
                <a:lnTo>
                  <a:pt x="61005" y="122487"/>
                </a:lnTo>
                <a:lnTo>
                  <a:pt x="58543" y="123946"/>
                </a:lnTo>
                <a:lnTo>
                  <a:pt x="63862" y="114706"/>
                </a:lnTo>
                <a:close/>
                <a:moveTo>
                  <a:pt x="75504" y="114706"/>
                </a:moveTo>
                <a:lnTo>
                  <a:pt x="75504" y="120846"/>
                </a:lnTo>
                <a:lnTo>
                  <a:pt x="72647" y="122487"/>
                </a:lnTo>
                <a:lnTo>
                  <a:pt x="70185" y="123946"/>
                </a:lnTo>
                <a:lnTo>
                  <a:pt x="75504" y="114706"/>
                </a:lnTo>
                <a:close/>
                <a:moveTo>
                  <a:pt x="98757" y="114706"/>
                </a:moveTo>
                <a:lnTo>
                  <a:pt x="98757" y="120846"/>
                </a:lnTo>
                <a:lnTo>
                  <a:pt x="95899" y="122487"/>
                </a:lnTo>
                <a:lnTo>
                  <a:pt x="93437" y="123946"/>
                </a:lnTo>
                <a:lnTo>
                  <a:pt x="98757" y="114706"/>
                </a:lnTo>
                <a:close/>
                <a:moveTo>
                  <a:pt x="110337" y="114706"/>
                </a:moveTo>
                <a:lnTo>
                  <a:pt x="110337" y="120846"/>
                </a:lnTo>
                <a:lnTo>
                  <a:pt x="107480" y="122487"/>
                </a:lnTo>
                <a:lnTo>
                  <a:pt x="105018" y="123946"/>
                </a:lnTo>
                <a:lnTo>
                  <a:pt x="110337" y="114706"/>
                </a:lnTo>
                <a:close/>
                <a:moveTo>
                  <a:pt x="121979" y="114706"/>
                </a:moveTo>
                <a:lnTo>
                  <a:pt x="121979" y="120846"/>
                </a:lnTo>
                <a:lnTo>
                  <a:pt x="119122" y="122487"/>
                </a:lnTo>
                <a:lnTo>
                  <a:pt x="116660" y="123946"/>
                </a:lnTo>
                <a:lnTo>
                  <a:pt x="121979" y="114706"/>
                </a:lnTo>
                <a:close/>
                <a:moveTo>
                  <a:pt x="133590" y="114736"/>
                </a:moveTo>
                <a:lnTo>
                  <a:pt x="133590" y="120846"/>
                </a:lnTo>
                <a:lnTo>
                  <a:pt x="130733" y="122487"/>
                </a:lnTo>
                <a:lnTo>
                  <a:pt x="128271" y="123946"/>
                </a:lnTo>
                <a:lnTo>
                  <a:pt x="133590" y="114736"/>
                </a:lnTo>
                <a:close/>
                <a:moveTo>
                  <a:pt x="145232" y="114736"/>
                </a:moveTo>
                <a:lnTo>
                  <a:pt x="145232" y="120846"/>
                </a:lnTo>
                <a:lnTo>
                  <a:pt x="142374" y="122487"/>
                </a:lnTo>
                <a:lnTo>
                  <a:pt x="139912" y="123946"/>
                </a:lnTo>
                <a:lnTo>
                  <a:pt x="145232" y="114736"/>
                </a:lnTo>
                <a:close/>
                <a:moveTo>
                  <a:pt x="156843" y="114736"/>
                </a:moveTo>
                <a:lnTo>
                  <a:pt x="156843" y="120846"/>
                </a:lnTo>
                <a:lnTo>
                  <a:pt x="153986" y="122487"/>
                </a:lnTo>
                <a:lnTo>
                  <a:pt x="151523" y="123946"/>
                </a:lnTo>
                <a:lnTo>
                  <a:pt x="156843" y="114736"/>
                </a:lnTo>
                <a:close/>
                <a:moveTo>
                  <a:pt x="168484" y="114736"/>
                </a:moveTo>
                <a:lnTo>
                  <a:pt x="168484" y="120846"/>
                </a:lnTo>
                <a:lnTo>
                  <a:pt x="165627" y="122487"/>
                </a:lnTo>
                <a:lnTo>
                  <a:pt x="163165" y="123946"/>
                </a:lnTo>
                <a:lnTo>
                  <a:pt x="168484" y="114736"/>
                </a:lnTo>
                <a:close/>
                <a:moveTo>
                  <a:pt x="180065" y="114736"/>
                </a:moveTo>
                <a:lnTo>
                  <a:pt x="180065" y="120846"/>
                </a:lnTo>
                <a:lnTo>
                  <a:pt x="177208" y="122487"/>
                </a:lnTo>
                <a:lnTo>
                  <a:pt x="174746" y="123946"/>
                </a:lnTo>
                <a:lnTo>
                  <a:pt x="180065" y="114736"/>
                </a:lnTo>
                <a:close/>
                <a:moveTo>
                  <a:pt x="191676" y="114736"/>
                </a:moveTo>
                <a:lnTo>
                  <a:pt x="191676" y="120846"/>
                </a:lnTo>
                <a:lnTo>
                  <a:pt x="188849" y="122487"/>
                </a:lnTo>
                <a:lnTo>
                  <a:pt x="186357" y="123946"/>
                </a:lnTo>
                <a:lnTo>
                  <a:pt x="191676" y="114736"/>
                </a:lnTo>
                <a:close/>
                <a:moveTo>
                  <a:pt x="203318" y="114736"/>
                </a:moveTo>
                <a:lnTo>
                  <a:pt x="203318" y="120846"/>
                </a:lnTo>
                <a:lnTo>
                  <a:pt x="200461" y="122487"/>
                </a:lnTo>
                <a:lnTo>
                  <a:pt x="197999" y="123946"/>
                </a:lnTo>
                <a:lnTo>
                  <a:pt x="203318" y="114736"/>
                </a:lnTo>
                <a:close/>
                <a:moveTo>
                  <a:pt x="214929" y="114736"/>
                </a:moveTo>
                <a:lnTo>
                  <a:pt x="214929" y="120846"/>
                </a:lnTo>
                <a:lnTo>
                  <a:pt x="212072" y="122487"/>
                </a:lnTo>
                <a:lnTo>
                  <a:pt x="209610" y="123946"/>
                </a:lnTo>
                <a:lnTo>
                  <a:pt x="214929" y="114736"/>
                </a:lnTo>
                <a:close/>
                <a:moveTo>
                  <a:pt x="226570" y="114736"/>
                </a:moveTo>
                <a:lnTo>
                  <a:pt x="226570" y="120846"/>
                </a:lnTo>
                <a:lnTo>
                  <a:pt x="223713" y="122487"/>
                </a:lnTo>
                <a:lnTo>
                  <a:pt x="221251" y="123946"/>
                </a:lnTo>
                <a:lnTo>
                  <a:pt x="226570" y="114736"/>
                </a:lnTo>
                <a:close/>
                <a:moveTo>
                  <a:pt x="238182" y="114736"/>
                </a:moveTo>
                <a:lnTo>
                  <a:pt x="238182" y="120846"/>
                </a:lnTo>
                <a:lnTo>
                  <a:pt x="235355" y="122487"/>
                </a:lnTo>
                <a:lnTo>
                  <a:pt x="232862" y="123946"/>
                </a:lnTo>
                <a:lnTo>
                  <a:pt x="238182" y="114736"/>
                </a:lnTo>
                <a:close/>
                <a:moveTo>
                  <a:pt x="249793" y="114736"/>
                </a:moveTo>
                <a:lnTo>
                  <a:pt x="249793" y="120846"/>
                </a:lnTo>
                <a:lnTo>
                  <a:pt x="246936" y="122487"/>
                </a:lnTo>
                <a:lnTo>
                  <a:pt x="244474" y="123946"/>
                </a:lnTo>
                <a:lnTo>
                  <a:pt x="249793" y="114736"/>
                </a:lnTo>
                <a:close/>
                <a:moveTo>
                  <a:pt x="261404" y="114736"/>
                </a:moveTo>
                <a:lnTo>
                  <a:pt x="261404" y="120846"/>
                </a:lnTo>
                <a:lnTo>
                  <a:pt x="258547" y="122487"/>
                </a:lnTo>
                <a:lnTo>
                  <a:pt x="256085" y="123946"/>
                </a:lnTo>
                <a:lnTo>
                  <a:pt x="261404" y="114736"/>
                </a:lnTo>
                <a:close/>
                <a:moveTo>
                  <a:pt x="156964" y="121058"/>
                </a:moveTo>
                <a:lnTo>
                  <a:pt x="159822" y="122669"/>
                </a:lnTo>
                <a:lnTo>
                  <a:pt x="162284" y="124128"/>
                </a:lnTo>
                <a:lnTo>
                  <a:pt x="151645" y="124128"/>
                </a:lnTo>
                <a:lnTo>
                  <a:pt x="154107" y="122669"/>
                </a:lnTo>
                <a:lnTo>
                  <a:pt x="156964" y="121058"/>
                </a:lnTo>
                <a:close/>
                <a:moveTo>
                  <a:pt x="168575" y="121058"/>
                </a:moveTo>
                <a:lnTo>
                  <a:pt x="171433" y="122669"/>
                </a:lnTo>
                <a:lnTo>
                  <a:pt x="173895" y="124128"/>
                </a:lnTo>
                <a:lnTo>
                  <a:pt x="163256" y="124128"/>
                </a:lnTo>
                <a:lnTo>
                  <a:pt x="165749" y="122669"/>
                </a:lnTo>
                <a:lnTo>
                  <a:pt x="168575" y="121058"/>
                </a:lnTo>
                <a:close/>
                <a:moveTo>
                  <a:pt x="180217" y="121058"/>
                </a:moveTo>
                <a:lnTo>
                  <a:pt x="183074" y="122669"/>
                </a:lnTo>
                <a:lnTo>
                  <a:pt x="185536" y="124128"/>
                </a:lnTo>
                <a:lnTo>
                  <a:pt x="174898" y="124128"/>
                </a:lnTo>
                <a:lnTo>
                  <a:pt x="177360" y="122669"/>
                </a:lnTo>
                <a:lnTo>
                  <a:pt x="180217" y="121058"/>
                </a:lnTo>
                <a:close/>
                <a:moveTo>
                  <a:pt x="191828" y="121058"/>
                </a:moveTo>
                <a:lnTo>
                  <a:pt x="194685" y="122669"/>
                </a:lnTo>
                <a:lnTo>
                  <a:pt x="197147" y="124128"/>
                </a:lnTo>
                <a:lnTo>
                  <a:pt x="186509" y="124128"/>
                </a:lnTo>
                <a:lnTo>
                  <a:pt x="189001" y="122669"/>
                </a:lnTo>
                <a:lnTo>
                  <a:pt x="191828" y="121058"/>
                </a:lnTo>
                <a:close/>
                <a:moveTo>
                  <a:pt x="203470" y="121058"/>
                </a:moveTo>
                <a:lnTo>
                  <a:pt x="206327" y="122669"/>
                </a:lnTo>
                <a:lnTo>
                  <a:pt x="208789" y="124128"/>
                </a:lnTo>
                <a:lnTo>
                  <a:pt x="198151" y="124128"/>
                </a:lnTo>
                <a:lnTo>
                  <a:pt x="200613" y="122669"/>
                </a:lnTo>
                <a:lnTo>
                  <a:pt x="203470" y="121058"/>
                </a:lnTo>
                <a:close/>
                <a:moveTo>
                  <a:pt x="215051" y="121058"/>
                </a:moveTo>
                <a:lnTo>
                  <a:pt x="217908" y="122669"/>
                </a:lnTo>
                <a:lnTo>
                  <a:pt x="220370" y="124128"/>
                </a:lnTo>
                <a:lnTo>
                  <a:pt x="209731" y="124128"/>
                </a:lnTo>
                <a:lnTo>
                  <a:pt x="212193" y="122669"/>
                </a:lnTo>
                <a:lnTo>
                  <a:pt x="215051" y="121058"/>
                </a:lnTo>
                <a:close/>
                <a:moveTo>
                  <a:pt x="226692" y="121058"/>
                </a:moveTo>
                <a:lnTo>
                  <a:pt x="229519" y="122669"/>
                </a:lnTo>
                <a:lnTo>
                  <a:pt x="232011" y="124128"/>
                </a:lnTo>
                <a:lnTo>
                  <a:pt x="221373" y="124128"/>
                </a:lnTo>
                <a:lnTo>
                  <a:pt x="223835" y="122669"/>
                </a:lnTo>
                <a:lnTo>
                  <a:pt x="226692" y="121058"/>
                </a:lnTo>
                <a:close/>
                <a:moveTo>
                  <a:pt x="238303" y="121058"/>
                </a:moveTo>
                <a:lnTo>
                  <a:pt x="241160" y="122669"/>
                </a:lnTo>
                <a:lnTo>
                  <a:pt x="243622" y="124128"/>
                </a:lnTo>
                <a:lnTo>
                  <a:pt x="232984" y="124128"/>
                </a:lnTo>
                <a:lnTo>
                  <a:pt x="235446" y="122669"/>
                </a:lnTo>
                <a:lnTo>
                  <a:pt x="238303" y="121058"/>
                </a:lnTo>
                <a:close/>
                <a:moveTo>
                  <a:pt x="249945" y="121058"/>
                </a:moveTo>
                <a:lnTo>
                  <a:pt x="252772" y="122669"/>
                </a:lnTo>
                <a:lnTo>
                  <a:pt x="255264" y="124128"/>
                </a:lnTo>
                <a:lnTo>
                  <a:pt x="244626" y="124128"/>
                </a:lnTo>
                <a:lnTo>
                  <a:pt x="247088" y="122669"/>
                </a:lnTo>
                <a:lnTo>
                  <a:pt x="249945" y="121058"/>
                </a:lnTo>
                <a:close/>
                <a:moveTo>
                  <a:pt x="261556" y="121058"/>
                </a:moveTo>
                <a:lnTo>
                  <a:pt x="264413" y="122669"/>
                </a:lnTo>
                <a:lnTo>
                  <a:pt x="266875" y="124128"/>
                </a:lnTo>
                <a:lnTo>
                  <a:pt x="256237" y="124128"/>
                </a:lnTo>
                <a:lnTo>
                  <a:pt x="258699" y="122669"/>
                </a:lnTo>
                <a:lnTo>
                  <a:pt x="261556" y="121058"/>
                </a:lnTo>
                <a:close/>
                <a:moveTo>
                  <a:pt x="273198" y="121058"/>
                </a:moveTo>
                <a:lnTo>
                  <a:pt x="276024" y="122669"/>
                </a:lnTo>
                <a:lnTo>
                  <a:pt x="278517" y="124128"/>
                </a:lnTo>
                <a:lnTo>
                  <a:pt x="267878" y="124128"/>
                </a:lnTo>
                <a:lnTo>
                  <a:pt x="270340" y="122669"/>
                </a:lnTo>
                <a:lnTo>
                  <a:pt x="273198" y="121058"/>
                </a:lnTo>
                <a:close/>
                <a:moveTo>
                  <a:pt x="5898" y="121089"/>
                </a:moveTo>
                <a:lnTo>
                  <a:pt x="8755" y="122730"/>
                </a:lnTo>
                <a:lnTo>
                  <a:pt x="11217" y="124159"/>
                </a:lnTo>
                <a:lnTo>
                  <a:pt x="578" y="124159"/>
                </a:lnTo>
                <a:lnTo>
                  <a:pt x="5898" y="121089"/>
                </a:lnTo>
                <a:close/>
                <a:moveTo>
                  <a:pt x="17509" y="121089"/>
                </a:moveTo>
                <a:lnTo>
                  <a:pt x="20366" y="122730"/>
                </a:lnTo>
                <a:lnTo>
                  <a:pt x="22828" y="124159"/>
                </a:lnTo>
                <a:lnTo>
                  <a:pt x="12190" y="124159"/>
                </a:lnTo>
                <a:lnTo>
                  <a:pt x="14682" y="122730"/>
                </a:lnTo>
                <a:lnTo>
                  <a:pt x="17509" y="121089"/>
                </a:lnTo>
                <a:close/>
                <a:moveTo>
                  <a:pt x="29150" y="121089"/>
                </a:moveTo>
                <a:lnTo>
                  <a:pt x="32008" y="122730"/>
                </a:lnTo>
                <a:lnTo>
                  <a:pt x="34470" y="124159"/>
                </a:lnTo>
                <a:lnTo>
                  <a:pt x="23831" y="124159"/>
                </a:lnTo>
                <a:lnTo>
                  <a:pt x="26293" y="122730"/>
                </a:lnTo>
                <a:lnTo>
                  <a:pt x="29150" y="121089"/>
                </a:lnTo>
                <a:close/>
                <a:moveTo>
                  <a:pt x="40762" y="121089"/>
                </a:moveTo>
                <a:lnTo>
                  <a:pt x="43619" y="122730"/>
                </a:lnTo>
                <a:lnTo>
                  <a:pt x="46081" y="124159"/>
                </a:lnTo>
                <a:lnTo>
                  <a:pt x="35442" y="124159"/>
                </a:lnTo>
                <a:lnTo>
                  <a:pt x="37935" y="122730"/>
                </a:lnTo>
                <a:lnTo>
                  <a:pt x="40762" y="121089"/>
                </a:lnTo>
                <a:close/>
                <a:moveTo>
                  <a:pt x="52403" y="121089"/>
                </a:moveTo>
                <a:lnTo>
                  <a:pt x="55260" y="122730"/>
                </a:lnTo>
                <a:lnTo>
                  <a:pt x="57722" y="124159"/>
                </a:lnTo>
                <a:lnTo>
                  <a:pt x="47084" y="124159"/>
                </a:lnTo>
                <a:lnTo>
                  <a:pt x="49546" y="122730"/>
                </a:lnTo>
                <a:lnTo>
                  <a:pt x="52403" y="121089"/>
                </a:lnTo>
                <a:close/>
                <a:moveTo>
                  <a:pt x="64014" y="121089"/>
                </a:moveTo>
                <a:lnTo>
                  <a:pt x="66871" y="122730"/>
                </a:lnTo>
                <a:lnTo>
                  <a:pt x="69334" y="124159"/>
                </a:lnTo>
                <a:lnTo>
                  <a:pt x="58695" y="124159"/>
                </a:lnTo>
                <a:lnTo>
                  <a:pt x="61187" y="122730"/>
                </a:lnTo>
                <a:lnTo>
                  <a:pt x="64014" y="121089"/>
                </a:lnTo>
                <a:close/>
                <a:moveTo>
                  <a:pt x="75625" y="121089"/>
                </a:moveTo>
                <a:lnTo>
                  <a:pt x="78452" y="122730"/>
                </a:lnTo>
                <a:lnTo>
                  <a:pt x="80945" y="124159"/>
                </a:lnTo>
                <a:lnTo>
                  <a:pt x="70306" y="124159"/>
                </a:lnTo>
                <a:lnTo>
                  <a:pt x="72768" y="122730"/>
                </a:lnTo>
                <a:lnTo>
                  <a:pt x="75625" y="121089"/>
                </a:lnTo>
                <a:close/>
                <a:moveTo>
                  <a:pt x="87237" y="121089"/>
                </a:moveTo>
                <a:lnTo>
                  <a:pt x="90094" y="122730"/>
                </a:lnTo>
                <a:lnTo>
                  <a:pt x="92556" y="124159"/>
                </a:lnTo>
                <a:lnTo>
                  <a:pt x="81917" y="124159"/>
                </a:lnTo>
                <a:lnTo>
                  <a:pt x="84379" y="122730"/>
                </a:lnTo>
                <a:lnTo>
                  <a:pt x="87237" y="121089"/>
                </a:lnTo>
                <a:close/>
                <a:moveTo>
                  <a:pt x="98878" y="121089"/>
                </a:moveTo>
                <a:lnTo>
                  <a:pt x="101705" y="122730"/>
                </a:lnTo>
                <a:lnTo>
                  <a:pt x="104197" y="124159"/>
                </a:lnTo>
                <a:lnTo>
                  <a:pt x="93559" y="124159"/>
                </a:lnTo>
                <a:lnTo>
                  <a:pt x="96021" y="122730"/>
                </a:lnTo>
                <a:lnTo>
                  <a:pt x="98878" y="121089"/>
                </a:lnTo>
                <a:close/>
                <a:moveTo>
                  <a:pt x="110489" y="121089"/>
                </a:moveTo>
                <a:lnTo>
                  <a:pt x="113346" y="122730"/>
                </a:lnTo>
                <a:lnTo>
                  <a:pt x="115809" y="124159"/>
                </a:lnTo>
                <a:lnTo>
                  <a:pt x="105170" y="124159"/>
                </a:lnTo>
                <a:lnTo>
                  <a:pt x="107632" y="122730"/>
                </a:lnTo>
                <a:lnTo>
                  <a:pt x="110489" y="121089"/>
                </a:lnTo>
                <a:close/>
                <a:moveTo>
                  <a:pt x="122131" y="121089"/>
                </a:moveTo>
                <a:lnTo>
                  <a:pt x="124958" y="122730"/>
                </a:lnTo>
                <a:lnTo>
                  <a:pt x="127450" y="124159"/>
                </a:lnTo>
                <a:lnTo>
                  <a:pt x="116812" y="124159"/>
                </a:lnTo>
                <a:lnTo>
                  <a:pt x="119274" y="122730"/>
                </a:lnTo>
                <a:lnTo>
                  <a:pt x="122131" y="121089"/>
                </a:lnTo>
                <a:close/>
                <a:moveTo>
                  <a:pt x="133742" y="121089"/>
                </a:moveTo>
                <a:lnTo>
                  <a:pt x="136599" y="122730"/>
                </a:lnTo>
                <a:lnTo>
                  <a:pt x="139061" y="124159"/>
                </a:lnTo>
                <a:lnTo>
                  <a:pt x="128423" y="124159"/>
                </a:lnTo>
                <a:lnTo>
                  <a:pt x="130885" y="122730"/>
                </a:lnTo>
                <a:lnTo>
                  <a:pt x="133742" y="121089"/>
                </a:lnTo>
                <a:close/>
                <a:moveTo>
                  <a:pt x="145323" y="121089"/>
                </a:moveTo>
                <a:lnTo>
                  <a:pt x="148180" y="122730"/>
                </a:lnTo>
                <a:lnTo>
                  <a:pt x="150642" y="124159"/>
                </a:lnTo>
                <a:lnTo>
                  <a:pt x="140004" y="124159"/>
                </a:lnTo>
                <a:lnTo>
                  <a:pt x="142496" y="122730"/>
                </a:lnTo>
                <a:lnTo>
                  <a:pt x="145323" y="121089"/>
                </a:lnTo>
                <a:close/>
                <a:moveTo>
                  <a:pt x="11217" y="124402"/>
                </a:moveTo>
                <a:lnTo>
                  <a:pt x="5898" y="127472"/>
                </a:lnTo>
                <a:lnTo>
                  <a:pt x="578" y="124402"/>
                </a:lnTo>
                <a:close/>
                <a:moveTo>
                  <a:pt x="22828" y="124402"/>
                </a:moveTo>
                <a:lnTo>
                  <a:pt x="17509" y="127472"/>
                </a:lnTo>
                <a:lnTo>
                  <a:pt x="12190" y="124402"/>
                </a:lnTo>
                <a:close/>
                <a:moveTo>
                  <a:pt x="34470" y="124402"/>
                </a:moveTo>
                <a:lnTo>
                  <a:pt x="29150" y="127472"/>
                </a:lnTo>
                <a:lnTo>
                  <a:pt x="23831" y="124402"/>
                </a:lnTo>
                <a:close/>
                <a:moveTo>
                  <a:pt x="46081" y="124402"/>
                </a:moveTo>
                <a:lnTo>
                  <a:pt x="40762" y="127472"/>
                </a:lnTo>
                <a:lnTo>
                  <a:pt x="35442" y="124402"/>
                </a:lnTo>
                <a:close/>
                <a:moveTo>
                  <a:pt x="57722" y="124402"/>
                </a:moveTo>
                <a:lnTo>
                  <a:pt x="52403" y="127472"/>
                </a:lnTo>
                <a:lnTo>
                  <a:pt x="47084" y="124402"/>
                </a:lnTo>
                <a:close/>
                <a:moveTo>
                  <a:pt x="69334" y="124402"/>
                </a:moveTo>
                <a:lnTo>
                  <a:pt x="64014" y="127472"/>
                </a:lnTo>
                <a:lnTo>
                  <a:pt x="58695" y="124402"/>
                </a:lnTo>
                <a:close/>
                <a:moveTo>
                  <a:pt x="80945" y="124402"/>
                </a:moveTo>
                <a:lnTo>
                  <a:pt x="75625" y="127472"/>
                </a:lnTo>
                <a:lnTo>
                  <a:pt x="70306" y="124402"/>
                </a:lnTo>
                <a:close/>
                <a:moveTo>
                  <a:pt x="92556" y="124402"/>
                </a:moveTo>
                <a:lnTo>
                  <a:pt x="87237" y="127472"/>
                </a:lnTo>
                <a:lnTo>
                  <a:pt x="81917" y="124402"/>
                </a:lnTo>
                <a:close/>
                <a:moveTo>
                  <a:pt x="104197" y="124402"/>
                </a:moveTo>
                <a:lnTo>
                  <a:pt x="98878" y="127472"/>
                </a:lnTo>
                <a:lnTo>
                  <a:pt x="93559" y="124402"/>
                </a:lnTo>
                <a:close/>
                <a:moveTo>
                  <a:pt x="115809" y="124402"/>
                </a:moveTo>
                <a:lnTo>
                  <a:pt x="110489" y="127472"/>
                </a:lnTo>
                <a:lnTo>
                  <a:pt x="105170" y="124402"/>
                </a:lnTo>
                <a:close/>
                <a:moveTo>
                  <a:pt x="127450" y="124402"/>
                </a:moveTo>
                <a:lnTo>
                  <a:pt x="122131" y="127472"/>
                </a:lnTo>
                <a:lnTo>
                  <a:pt x="116812" y="124402"/>
                </a:lnTo>
                <a:close/>
                <a:moveTo>
                  <a:pt x="139061" y="124402"/>
                </a:moveTo>
                <a:lnTo>
                  <a:pt x="133742" y="127472"/>
                </a:lnTo>
                <a:lnTo>
                  <a:pt x="128423" y="124402"/>
                </a:lnTo>
                <a:close/>
                <a:moveTo>
                  <a:pt x="150642" y="124402"/>
                </a:moveTo>
                <a:lnTo>
                  <a:pt x="145323" y="127472"/>
                </a:lnTo>
                <a:lnTo>
                  <a:pt x="140004" y="124402"/>
                </a:lnTo>
                <a:close/>
                <a:moveTo>
                  <a:pt x="162284" y="124402"/>
                </a:moveTo>
                <a:lnTo>
                  <a:pt x="156964" y="127472"/>
                </a:lnTo>
                <a:lnTo>
                  <a:pt x="151645" y="124402"/>
                </a:lnTo>
                <a:close/>
                <a:moveTo>
                  <a:pt x="173895" y="124402"/>
                </a:moveTo>
                <a:lnTo>
                  <a:pt x="168575" y="127472"/>
                </a:lnTo>
                <a:lnTo>
                  <a:pt x="163256" y="124402"/>
                </a:lnTo>
                <a:close/>
                <a:moveTo>
                  <a:pt x="185536" y="124402"/>
                </a:moveTo>
                <a:lnTo>
                  <a:pt x="180217" y="127472"/>
                </a:lnTo>
                <a:lnTo>
                  <a:pt x="174898" y="124402"/>
                </a:lnTo>
                <a:close/>
                <a:moveTo>
                  <a:pt x="197147" y="124402"/>
                </a:moveTo>
                <a:lnTo>
                  <a:pt x="191828" y="127472"/>
                </a:lnTo>
                <a:lnTo>
                  <a:pt x="186509" y="124402"/>
                </a:lnTo>
                <a:close/>
                <a:moveTo>
                  <a:pt x="208789" y="124402"/>
                </a:moveTo>
                <a:lnTo>
                  <a:pt x="203470" y="127472"/>
                </a:lnTo>
                <a:lnTo>
                  <a:pt x="198151" y="124402"/>
                </a:lnTo>
                <a:close/>
                <a:moveTo>
                  <a:pt x="220370" y="124402"/>
                </a:moveTo>
                <a:lnTo>
                  <a:pt x="215051" y="127472"/>
                </a:lnTo>
                <a:lnTo>
                  <a:pt x="209731" y="124402"/>
                </a:lnTo>
                <a:close/>
                <a:moveTo>
                  <a:pt x="232011" y="124402"/>
                </a:moveTo>
                <a:lnTo>
                  <a:pt x="226692" y="127472"/>
                </a:lnTo>
                <a:lnTo>
                  <a:pt x="221373" y="124402"/>
                </a:lnTo>
                <a:close/>
                <a:moveTo>
                  <a:pt x="243622" y="124402"/>
                </a:moveTo>
                <a:lnTo>
                  <a:pt x="238303" y="127472"/>
                </a:lnTo>
                <a:lnTo>
                  <a:pt x="232984" y="124402"/>
                </a:lnTo>
                <a:close/>
                <a:moveTo>
                  <a:pt x="255264" y="124402"/>
                </a:moveTo>
                <a:lnTo>
                  <a:pt x="249945" y="127472"/>
                </a:lnTo>
                <a:lnTo>
                  <a:pt x="244626" y="124402"/>
                </a:lnTo>
                <a:close/>
                <a:moveTo>
                  <a:pt x="266875" y="124402"/>
                </a:moveTo>
                <a:lnTo>
                  <a:pt x="261556" y="127472"/>
                </a:lnTo>
                <a:lnTo>
                  <a:pt x="256237" y="124402"/>
                </a:lnTo>
                <a:close/>
                <a:moveTo>
                  <a:pt x="278517" y="124402"/>
                </a:moveTo>
                <a:lnTo>
                  <a:pt x="273198" y="127472"/>
                </a:lnTo>
                <a:lnTo>
                  <a:pt x="267878" y="124402"/>
                </a:lnTo>
                <a:close/>
                <a:moveTo>
                  <a:pt x="11369" y="124615"/>
                </a:moveTo>
                <a:lnTo>
                  <a:pt x="6050" y="133825"/>
                </a:lnTo>
                <a:lnTo>
                  <a:pt x="6050" y="127685"/>
                </a:lnTo>
                <a:lnTo>
                  <a:pt x="11369" y="124615"/>
                </a:lnTo>
                <a:close/>
                <a:moveTo>
                  <a:pt x="22980" y="124615"/>
                </a:moveTo>
                <a:lnTo>
                  <a:pt x="17661" y="133825"/>
                </a:lnTo>
                <a:lnTo>
                  <a:pt x="17661" y="127685"/>
                </a:lnTo>
                <a:lnTo>
                  <a:pt x="22980" y="124615"/>
                </a:lnTo>
                <a:close/>
                <a:moveTo>
                  <a:pt x="34622" y="124615"/>
                </a:moveTo>
                <a:lnTo>
                  <a:pt x="29302" y="133825"/>
                </a:lnTo>
                <a:lnTo>
                  <a:pt x="29302" y="127685"/>
                </a:lnTo>
                <a:lnTo>
                  <a:pt x="34622" y="124615"/>
                </a:lnTo>
                <a:close/>
                <a:moveTo>
                  <a:pt x="46202" y="124615"/>
                </a:moveTo>
                <a:lnTo>
                  <a:pt x="40883" y="133825"/>
                </a:lnTo>
                <a:lnTo>
                  <a:pt x="40883" y="127685"/>
                </a:lnTo>
                <a:lnTo>
                  <a:pt x="46202" y="124615"/>
                </a:lnTo>
                <a:close/>
                <a:moveTo>
                  <a:pt x="57844" y="124615"/>
                </a:moveTo>
                <a:lnTo>
                  <a:pt x="52525" y="133825"/>
                </a:lnTo>
                <a:lnTo>
                  <a:pt x="52525" y="127685"/>
                </a:lnTo>
                <a:lnTo>
                  <a:pt x="57844" y="124615"/>
                </a:lnTo>
                <a:close/>
                <a:moveTo>
                  <a:pt x="69455" y="124615"/>
                </a:moveTo>
                <a:lnTo>
                  <a:pt x="64136" y="133825"/>
                </a:lnTo>
                <a:lnTo>
                  <a:pt x="64136" y="127685"/>
                </a:lnTo>
                <a:lnTo>
                  <a:pt x="69455" y="124615"/>
                </a:lnTo>
                <a:close/>
                <a:moveTo>
                  <a:pt x="81097" y="124615"/>
                </a:moveTo>
                <a:lnTo>
                  <a:pt x="75777" y="133825"/>
                </a:lnTo>
                <a:lnTo>
                  <a:pt x="75777" y="127685"/>
                </a:lnTo>
                <a:lnTo>
                  <a:pt x="81097" y="124615"/>
                </a:lnTo>
                <a:close/>
                <a:moveTo>
                  <a:pt x="92708" y="124615"/>
                </a:moveTo>
                <a:lnTo>
                  <a:pt x="87389" y="133825"/>
                </a:lnTo>
                <a:lnTo>
                  <a:pt x="87389" y="127685"/>
                </a:lnTo>
                <a:lnTo>
                  <a:pt x="92708" y="124615"/>
                </a:lnTo>
                <a:close/>
                <a:moveTo>
                  <a:pt x="104349" y="124615"/>
                </a:moveTo>
                <a:lnTo>
                  <a:pt x="99030" y="133825"/>
                </a:lnTo>
                <a:lnTo>
                  <a:pt x="99030" y="127685"/>
                </a:lnTo>
                <a:lnTo>
                  <a:pt x="104349" y="124615"/>
                </a:lnTo>
                <a:close/>
                <a:moveTo>
                  <a:pt x="115930" y="124615"/>
                </a:moveTo>
                <a:lnTo>
                  <a:pt x="110611" y="133825"/>
                </a:lnTo>
                <a:lnTo>
                  <a:pt x="110611" y="127685"/>
                </a:lnTo>
                <a:lnTo>
                  <a:pt x="115930" y="124615"/>
                </a:lnTo>
                <a:close/>
                <a:moveTo>
                  <a:pt x="127541" y="124615"/>
                </a:moveTo>
                <a:lnTo>
                  <a:pt x="122222" y="133825"/>
                </a:lnTo>
                <a:lnTo>
                  <a:pt x="122222" y="127685"/>
                </a:lnTo>
                <a:lnTo>
                  <a:pt x="127541" y="124615"/>
                </a:lnTo>
                <a:close/>
                <a:moveTo>
                  <a:pt x="139183" y="124615"/>
                </a:moveTo>
                <a:lnTo>
                  <a:pt x="133864" y="133825"/>
                </a:lnTo>
                <a:lnTo>
                  <a:pt x="133864" y="127685"/>
                </a:lnTo>
                <a:lnTo>
                  <a:pt x="139183" y="124615"/>
                </a:lnTo>
                <a:close/>
                <a:moveTo>
                  <a:pt x="150794" y="124615"/>
                </a:moveTo>
                <a:lnTo>
                  <a:pt x="145475" y="133825"/>
                </a:lnTo>
                <a:lnTo>
                  <a:pt x="145475" y="127685"/>
                </a:lnTo>
                <a:lnTo>
                  <a:pt x="150794" y="124615"/>
                </a:lnTo>
                <a:close/>
                <a:moveTo>
                  <a:pt x="162436" y="124615"/>
                </a:moveTo>
                <a:lnTo>
                  <a:pt x="157116" y="133825"/>
                </a:lnTo>
                <a:lnTo>
                  <a:pt x="157116" y="127685"/>
                </a:lnTo>
                <a:lnTo>
                  <a:pt x="162436" y="124615"/>
                </a:lnTo>
                <a:close/>
                <a:moveTo>
                  <a:pt x="174047" y="124615"/>
                </a:moveTo>
                <a:lnTo>
                  <a:pt x="168727" y="133825"/>
                </a:lnTo>
                <a:lnTo>
                  <a:pt x="168727" y="127685"/>
                </a:lnTo>
                <a:lnTo>
                  <a:pt x="174047" y="124615"/>
                </a:lnTo>
                <a:close/>
                <a:moveTo>
                  <a:pt x="185658" y="124615"/>
                </a:moveTo>
                <a:lnTo>
                  <a:pt x="180339" y="133825"/>
                </a:lnTo>
                <a:lnTo>
                  <a:pt x="180339" y="127685"/>
                </a:lnTo>
                <a:lnTo>
                  <a:pt x="185658" y="124615"/>
                </a:lnTo>
                <a:close/>
                <a:moveTo>
                  <a:pt x="197269" y="124615"/>
                </a:moveTo>
                <a:lnTo>
                  <a:pt x="191950" y="133825"/>
                </a:lnTo>
                <a:lnTo>
                  <a:pt x="191950" y="127685"/>
                </a:lnTo>
                <a:lnTo>
                  <a:pt x="197269" y="124615"/>
                </a:lnTo>
                <a:close/>
                <a:moveTo>
                  <a:pt x="208911" y="124615"/>
                </a:moveTo>
                <a:lnTo>
                  <a:pt x="203591" y="133825"/>
                </a:lnTo>
                <a:lnTo>
                  <a:pt x="203591" y="127685"/>
                </a:lnTo>
                <a:lnTo>
                  <a:pt x="208911" y="124615"/>
                </a:lnTo>
                <a:close/>
                <a:moveTo>
                  <a:pt x="220522" y="124615"/>
                </a:moveTo>
                <a:lnTo>
                  <a:pt x="215202" y="133825"/>
                </a:lnTo>
                <a:lnTo>
                  <a:pt x="215202" y="127685"/>
                </a:lnTo>
                <a:lnTo>
                  <a:pt x="220522" y="124615"/>
                </a:lnTo>
                <a:close/>
                <a:moveTo>
                  <a:pt x="232163" y="124615"/>
                </a:moveTo>
                <a:lnTo>
                  <a:pt x="226844" y="133825"/>
                </a:lnTo>
                <a:lnTo>
                  <a:pt x="226844" y="127685"/>
                </a:lnTo>
                <a:lnTo>
                  <a:pt x="232163" y="124615"/>
                </a:lnTo>
                <a:close/>
                <a:moveTo>
                  <a:pt x="243774" y="124615"/>
                </a:moveTo>
                <a:lnTo>
                  <a:pt x="238455" y="133825"/>
                </a:lnTo>
                <a:lnTo>
                  <a:pt x="238455" y="127685"/>
                </a:lnTo>
                <a:lnTo>
                  <a:pt x="243774" y="124615"/>
                </a:lnTo>
                <a:close/>
                <a:moveTo>
                  <a:pt x="255355" y="124615"/>
                </a:moveTo>
                <a:lnTo>
                  <a:pt x="250036" y="133825"/>
                </a:lnTo>
                <a:lnTo>
                  <a:pt x="250036" y="127685"/>
                </a:lnTo>
                <a:lnTo>
                  <a:pt x="255355" y="124615"/>
                </a:lnTo>
                <a:close/>
                <a:moveTo>
                  <a:pt x="266997" y="124615"/>
                </a:moveTo>
                <a:lnTo>
                  <a:pt x="261678" y="133825"/>
                </a:lnTo>
                <a:lnTo>
                  <a:pt x="261678" y="127685"/>
                </a:lnTo>
                <a:lnTo>
                  <a:pt x="266997" y="124615"/>
                </a:lnTo>
                <a:close/>
                <a:moveTo>
                  <a:pt x="278608" y="124615"/>
                </a:moveTo>
                <a:lnTo>
                  <a:pt x="273289" y="133825"/>
                </a:lnTo>
                <a:lnTo>
                  <a:pt x="273289" y="127685"/>
                </a:lnTo>
                <a:lnTo>
                  <a:pt x="278608" y="124615"/>
                </a:lnTo>
                <a:close/>
                <a:moveTo>
                  <a:pt x="457" y="124645"/>
                </a:moveTo>
                <a:lnTo>
                  <a:pt x="5776" y="127685"/>
                </a:lnTo>
                <a:lnTo>
                  <a:pt x="5776" y="133855"/>
                </a:lnTo>
                <a:lnTo>
                  <a:pt x="457" y="124645"/>
                </a:lnTo>
                <a:close/>
                <a:moveTo>
                  <a:pt x="12098" y="124645"/>
                </a:moveTo>
                <a:lnTo>
                  <a:pt x="17418" y="127685"/>
                </a:lnTo>
                <a:lnTo>
                  <a:pt x="17418" y="133855"/>
                </a:lnTo>
                <a:lnTo>
                  <a:pt x="12098" y="124645"/>
                </a:lnTo>
                <a:close/>
                <a:moveTo>
                  <a:pt x="23710" y="124645"/>
                </a:moveTo>
                <a:lnTo>
                  <a:pt x="29029" y="127685"/>
                </a:lnTo>
                <a:lnTo>
                  <a:pt x="29029" y="133855"/>
                </a:lnTo>
                <a:lnTo>
                  <a:pt x="23710" y="124645"/>
                </a:lnTo>
                <a:close/>
                <a:moveTo>
                  <a:pt x="35290" y="124645"/>
                </a:moveTo>
                <a:lnTo>
                  <a:pt x="40610" y="127685"/>
                </a:lnTo>
                <a:lnTo>
                  <a:pt x="40610" y="133855"/>
                </a:lnTo>
                <a:lnTo>
                  <a:pt x="35290" y="124645"/>
                </a:lnTo>
                <a:close/>
                <a:moveTo>
                  <a:pt x="46932" y="124645"/>
                </a:moveTo>
                <a:lnTo>
                  <a:pt x="52251" y="127685"/>
                </a:lnTo>
                <a:lnTo>
                  <a:pt x="52251" y="133855"/>
                </a:lnTo>
                <a:lnTo>
                  <a:pt x="46932" y="124645"/>
                </a:lnTo>
                <a:close/>
                <a:moveTo>
                  <a:pt x="58543" y="124645"/>
                </a:moveTo>
                <a:lnTo>
                  <a:pt x="63862" y="127685"/>
                </a:lnTo>
                <a:lnTo>
                  <a:pt x="63862" y="133855"/>
                </a:lnTo>
                <a:lnTo>
                  <a:pt x="58543" y="124645"/>
                </a:lnTo>
                <a:close/>
                <a:moveTo>
                  <a:pt x="70185" y="124645"/>
                </a:moveTo>
                <a:lnTo>
                  <a:pt x="75504" y="127685"/>
                </a:lnTo>
                <a:lnTo>
                  <a:pt x="75504" y="133855"/>
                </a:lnTo>
                <a:lnTo>
                  <a:pt x="70185" y="124645"/>
                </a:lnTo>
                <a:close/>
                <a:moveTo>
                  <a:pt x="81796" y="124645"/>
                </a:moveTo>
                <a:lnTo>
                  <a:pt x="87115" y="127685"/>
                </a:lnTo>
                <a:lnTo>
                  <a:pt x="87115" y="133855"/>
                </a:lnTo>
                <a:lnTo>
                  <a:pt x="81796" y="124645"/>
                </a:lnTo>
                <a:close/>
                <a:moveTo>
                  <a:pt x="93437" y="124645"/>
                </a:moveTo>
                <a:lnTo>
                  <a:pt x="98757" y="127685"/>
                </a:lnTo>
                <a:lnTo>
                  <a:pt x="98757" y="133855"/>
                </a:lnTo>
                <a:lnTo>
                  <a:pt x="93437" y="124645"/>
                </a:lnTo>
                <a:close/>
                <a:moveTo>
                  <a:pt x="105018" y="124645"/>
                </a:moveTo>
                <a:lnTo>
                  <a:pt x="110337" y="127685"/>
                </a:lnTo>
                <a:lnTo>
                  <a:pt x="110337" y="133855"/>
                </a:lnTo>
                <a:lnTo>
                  <a:pt x="105018" y="124645"/>
                </a:lnTo>
                <a:close/>
                <a:moveTo>
                  <a:pt x="116660" y="124645"/>
                </a:moveTo>
                <a:lnTo>
                  <a:pt x="121979" y="127685"/>
                </a:lnTo>
                <a:lnTo>
                  <a:pt x="121979" y="133855"/>
                </a:lnTo>
                <a:lnTo>
                  <a:pt x="116660" y="124645"/>
                </a:lnTo>
                <a:close/>
                <a:moveTo>
                  <a:pt x="128271" y="124645"/>
                </a:moveTo>
                <a:lnTo>
                  <a:pt x="133590" y="127685"/>
                </a:lnTo>
                <a:lnTo>
                  <a:pt x="133590" y="133855"/>
                </a:lnTo>
                <a:lnTo>
                  <a:pt x="128271" y="124645"/>
                </a:lnTo>
                <a:close/>
                <a:moveTo>
                  <a:pt x="139912" y="124645"/>
                </a:moveTo>
                <a:lnTo>
                  <a:pt x="145232" y="127685"/>
                </a:lnTo>
                <a:lnTo>
                  <a:pt x="145232" y="133855"/>
                </a:lnTo>
                <a:lnTo>
                  <a:pt x="139912" y="124645"/>
                </a:lnTo>
                <a:close/>
                <a:moveTo>
                  <a:pt x="151523" y="124645"/>
                </a:moveTo>
                <a:lnTo>
                  <a:pt x="156843" y="127745"/>
                </a:lnTo>
                <a:lnTo>
                  <a:pt x="156843" y="133855"/>
                </a:lnTo>
                <a:lnTo>
                  <a:pt x="151523" y="124645"/>
                </a:lnTo>
                <a:close/>
                <a:moveTo>
                  <a:pt x="163165" y="124615"/>
                </a:moveTo>
                <a:lnTo>
                  <a:pt x="168484" y="127685"/>
                </a:lnTo>
                <a:lnTo>
                  <a:pt x="168484" y="133855"/>
                </a:lnTo>
                <a:lnTo>
                  <a:pt x="163165" y="124615"/>
                </a:lnTo>
                <a:close/>
                <a:moveTo>
                  <a:pt x="174746" y="124615"/>
                </a:moveTo>
                <a:lnTo>
                  <a:pt x="180065" y="127685"/>
                </a:lnTo>
                <a:lnTo>
                  <a:pt x="180065" y="133855"/>
                </a:lnTo>
                <a:lnTo>
                  <a:pt x="174746" y="124615"/>
                </a:lnTo>
                <a:close/>
                <a:moveTo>
                  <a:pt x="186357" y="124615"/>
                </a:moveTo>
                <a:lnTo>
                  <a:pt x="191676" y="127685"/>
                </a:lnTo>
                <a:lnTo>
                  <a:pt x="191676" y="133855"/>
                </a:lnTo>
                <a:lnTo>
                  <a:pt x="186357" y="124615"/>
                </a:lnTo>
                <a:close/>
                <a:moveTo>
                  <a:pt x="197999" y="124615"/>
                </a:moveTo>
                <a:lnTo>
                  <a:pt x="203318" y="127685"/>
                </a:lnTo>
                <a:lnTo>
                  <a:pt x="203318" y="133855"/>
                </a:lnTo>
                <a:lnTo>
                  <a:pt x="197999" y="124615"/>
                </a:lnTo>
                <a:close/>
                <a:moveTo>
                  <a:pt x="209610" y="124615"/>
                </a:moveTo>
                <a:lnTo>
                  <a:pt x="214929" y="127685"/>
                </a:lnTo>
                <a:lnTo>
                  <a:pt x="214929" y="133855"/>
                </a:lnTo>
                <a:lnTo>
                  <a:pt x="209610" y="124615"/>
                </a:lnTo>
                <a:close/>
                <a:moveTo>
                  <a:pt x="221251" y="124615"/>
                </a:moveTo>
                <a:lnTo>
                  <a:pt x="226570" y="127685"/>
                </a:lnTo>
                <a:lnTo>
                  <a:pt x="226570" y="133855"/>
                </a:lnTo>
                <a:lnTo>
                  <a:pt x="221251" y="124615"/>
                </a:lnTo>
                <a:close/>
                <a:moveTo>
                  <a:pt x="232862" y="124615"/>
                </a:moveTo>
                <a:lnTo>
                  <a:pt x="238182" y="127685"/>
                </a:lnTo>
                <a:lnTo>
                  <a:pt x="238182" y="133855"/>
                </a:lnTo>
                <a:lnTo>
                  <a:pt x="232862" y="124615"/>
                </a:lnTo>
                <a:close/>
                <a:moveTo>
                  <a:pt x="244474" y="124615"/>
                </a:moveTo>
                <a:lnTo>
                  <a:pt x="249793" y="127685"/>
                </a:lnTo>
                <a:lnTo>
                  <a:pt x="249793" y="133855"/>
                </a:lnTo>
                <a:lnTo>
                  <a:pt x="244474" y="124615"/>
                </a:lnTo>
                <a:close/>
                <a:moveTo>
                  <a:pt x="256085" y="124615"/>
                </a:moveTo>
                <a:lnTo>
                  <a:pt x="261404" y="127685"/>
                </a:lnTo>
                <a:lnTo>
                  <a:pt x="261404" y="133855"/>
                </a:lnTo>
                <a:lnTo>
                  <a:pt x="256085" y="124615"/>
                </a:lnTo>
                <a:close/>
                <a:moveTo>
                  <a:pt x="267726" y="124615"/>
                </a:moveTo>
                <a:lnTo>
                  <a:pt x="273046" y="127685"/>
                </a:lnTo>
                <a:lnTo>
                  <a:pt x="273046" y="133855"/>
                </a:lnTo>
                <a:lnTo>
                  <a:pt x="267726" y="124615"/>
                </a:lnTo>
                <a:close/>
                <a:moveTo>
                  <a:pt x="232376" y="124767"/>
                </a:moveTo>
                <a:lnTo>
                  <a:pt x="232376" y="130876"/>
                </a:lnTo>
                <a:lnTo>
                  <a:pt x="227057" y="133976"/>
                </a:lnTo>
                <a:lnTo>
                  <a:pt x="227057" y="133976"/>
                </a:lnTo>
                <a:lnTo>
                  <a:pt x="232376" y="124767"/>
                </a:lnTo>
                <a:close/>
                <a:moveTo>
                  <a:pt x="255872" y="124767"/>
                </a:moveTo>
                <a:lnTo>
                  <a:pt x="261191" y="133976"/>
                </a:lnTo>
                <a:lnTo>
                  <a:pt x="255872" y="130876"/>
                </a:lnTo>
                <a:lnTo>
                  <a:pt x="255872" y="124767"/>
                </a:lnTo>
                <a:close/>
                <a:moveTo>
                  <a:pt x="267210" y="124767"/>
                </a:moveTo>
                <a:lnTo>
                  <a:pt x="267210" y="130876"/>
                </a:lnTo>
                <a:lnTo>
                  <a:pt x="261890" y="133976"/>
                </a:lnTo>
                <a:lnTo>
                  <a:pt x="267210" y="124767"/>
                </a:lnTo>
                <a:close/>
                <a:moveTo>
                  <a:pt x="267483" y="124767"/>
                </a:moveTo>
                <a:lnTo>
                  <a:pt x="272802" y="133976"/>
                </a:lnTo>
                <a:lnTo>
                  <a:pt x="267483" y="130876"/>
                </a:lnTo>
                <a:lnTo>
                  <a:pt x="267483" y="124767"/>
                </a:lnTo>
                <a:close/>
                <a:moveTo>
                  <a:pt x="278851" y="124767"/>
                </a:moveTo>
                <a:lnTo>
                  <a:pt x="278851" y="130876"/>
                </a:lnTo>
                <a:lnTo>
                  <a:pt x="273532" y="133976"/>
                </a:lnTo>
                <a:lnTo>
                  <a:pt x="278851" y="124767"/>
                </a:lnTo>
                <a:close/>
                <a:moveTo>
                  <a:pt x="244" y="124767"/>
                </a:moveTo>
                <a:lnTo>
                  <a:pt x="5563" y="133976"/>
                </a:lnTo>
                <a:lnTo>
                  <a:pt x="214" y="130876"/>
                </a:lnTo>
                <a:lnTo>
                  <a:pt x="214" y="124767"/>
                </a:lnTo>
                <a:close/>
                <a:moveTo>
                  <a:pt x="11855" y="124767"/>
                </a:moveTo>
                <a:lnTo>
                  <a:pt x="17174" y="133976"/>
                </a:lnTo>
                <a:lnTo>
                  <a:pt x="11855" y="130876"/>
                </a:lnTo>
                <a:lnTo>
                  <a:pt x="11855" y="124767"/>
                </a:lnTo>
                <a:close/>
                <a:moveTo>
                  <a:pt x="23497" y="124767"/>
                </a:moveTo>
                <a:lnTo>
                  <a:pt x="28816" y="133976"/>
                </a:lnTo>
                <a:lnTo>
                  <a:pt x="23497" y="130876"/>
                </a:lnTo>
                <a:lnTo>
                  <a:pt x="23497" y="124767"/>
                </a:lnTo>
                <a:close/>
                <a:moveTo>
                  <a:pt x="35078" y="124767"/>
                </a:moveTo>
                <a:lnTo>
                  <a:pt x="40397" y="133976"/>
                </a:lnTo>
                <a:lnTo>
                  <a:pt x="35078" y="130876"/>
                </a:lnTo>
                <a:lnTo>
                  <a:pt x="35078" y="124767"/>
                </a:lnTo>
                <a:close/>
                <a:moveTo>
                  <a:pt x="46689" y="124767"/>
                </a:moveTo>
                <a:lnTo>
                  <a:pt x="52008" y="133976"/>
                </a:lnTo>
                <a:lnTo>
                  <a:pt x="46689" y="130876"/>
                </a:lnTo>
                <a:lnTo>
                  <a:pt x="46689" y="124767"/>
                </a:lnTo>
                <a:close/>
                <a:moveTo>
                  <a:pt x="58330" y="124767"/>
                </a:moveTo>
                <a:lnTo>
                  <a:pt x="63650" y="133976"/>
                </a:lnTo>
                <a:lnTo>
                  <a:pt x="58330" y="130876"/>
                </a:lnTo>
                <a:lnTo>
                  <a:pt x="58330" y="124767"/>
                </a:lnTo>
                <a:close/>
                <a:moveTo>
                  <a:pt x="69941" y="124767"/>
                </a:moveTo>
                <a:lnTo>
                  <a:pt x="75261" y="133976"/>
                </a:lnTo>
                <a:lnTo>
                  <a:pt x="69941" y="130876"/>
                </a:lnTo>
                <a:lnTo>
                  <a:pt x="69941" y="124767"/>
                </a:lnTo>
                <a:close/>
                <a:moveTo>
                  <a:pt x="81583" y="124767"/>
                </a:moveTo>
                <a:lnTo>
                  <a:pt x="86902" y="133976"/>
                </a:lnTo>
                <a:lnTo>
                  <a:pt x="81583" y="130876"/>
                </a:lnTo>
                <a:lnTo>
                  <a:pt x="81583" y="124767"/>
                </a:lnTo>
                <a:close/>
                <a:moveTo>
                  <a:pt x="93194" y="124767"/>
                </a:moveTo>
                <a:lnTo>
                  <a:pt x="98513" y="133976"/>
                </a:lnTo>
                <a:lnTo>
                  <a:pt x="93194" y="130876"/>
                </a:lnTo>
                <a:lnTo>
                  <a:pt x="93194" y="124767"/>
                </a:lnTo>
                <a:close/>
                <a:moveTo>
                  <a:pt x="104775" y="124767"/>
                </a:moveTo>
                <a:lnTo>
                  <a:pt x="110094" y="133976"/>
                </a:lnTo>
                <a:lnTo>
                  <a:pt x="104775" y="130876"/>
                </a:lnTo>
                <a:lnTo>
                  <a:pt x="104775" y="124767"/>
                </a:lnTo>
                <a:close/>
                <a:moveTo>
                  <a:pt x="116416" y="124767"/>
                </a:moveTo>
                <a:lnTo>
                  <a:pt x="121736" y="133976"/>
                </a:lnTo>
                <a:lnTo>
                  <a:pt x="116416" y="130876"/>
                </a:lnTo>
                <a:lnTo>
                  <a:pt x="116416" y="124767"/>
                </a:lnTo>
                <a:close/>
                <a:moveTo>
                  <a:pt x="128058" y="124767"/>
                </a:moveTo>
                <a:lnTo>
                  <a:pt x="133377" y="133976"/>
                </a:lnTo>
                <a:lnTo>
                  <a:pt x="128058" y="130876"/>
                </a:lnTo>
                <a:lnTo>
                  <a:pt x="128058" y="124767"/>
                </a:lnTo>
                <a:close/>
                <a:moveTo>
                  <a:pt x="139669" y="124767"/>
                </a:moveTo>
                <a:lnTo>
                  <a:pt x="144988" y="133976"/>
                </a:lnTo>
                <a:lnTo>
                  <a:pt x="139669" y="130876"/>
                </a:lnTo>
                <a:lnTo>
                  <a:pt x="139669" y="124767"/>
                </a:lnTo>
                <a:close/>
                <a:moveTo>
                  <a:pt x="151311" y="124767"/>
                </a:moveTo>
                <a:lnTo>
                  <a:pt x="156630" y="133976"/>
                </a:lnTo>
                <a:lnTo>
                  <a:pt x="151311" y="130876"/>
                </a:lnTo>
                <a:lnTo>
                  <a:pt x="151311" y="124767"/>
                </a:lnTo>
                <a:close/>
                <a:moveTo>
                  <a:pt x="162648" y="124767"/>
                </a:moveTo>
                <a:lnTo>
                  <a:pt x="162648" y="130876"/>
                </a:lnTo>
                <a:lnTo>
                  <a:pt x="157329" y="133976"/>
                </a:lnTo>
                <a:lnTo>
                  <a:pt x="162648" y="124767"/>
                </a:lnTo>
                <a:close/>
                <a:moveTo>
                  <a:pt x="162922" y="124767"/>
                </a:moveTo>
                <a:lnTo>
                  <a:pt x="168241" y="133976"/>
                </a:lnTo>
                <a:lnTo>
                  <a:pt x="162922" y="130876"/>
                </a:lnTo>
                <a:lnTo>
                  <a:pt x="162922" y="124767"/>
                </a:lnTo>
                <a:close/>
                <a:moveTo>
                  <a:pt x="174290" y="124767"/>
                </a:moveTo>
                <a:lnTo>
                  <a:pt x="174290" y="130876"/>
                </a:lnTo>
                <a:lnTo>
                  <a:pt x="168971" y="133976"/>
                </a:lnTo>
                <a:lnTo>
                  <a:pt x="174290" y="124767"/>
                </a:lnTo>
                <a:close/>
                <a:moveTo>
                  <a:pt x="174503" y="124767"/>
                </a:moveTo>
                <a:lnTo>
                  <a:pt x="179822" y="133976"/>
                </a:lnTo>
                <a:lnTo>
                  <a:pt x="174503" y="130876"/>
                </a:lnTo>
                <a:lnTo>
                  <a:pt x="174503" y="124767"/>
                </a:lnTo>
                <a:close/>
                <a:moveTo>
                  <a:pt x="185871" y="124767"/>
                </a:moveTo>
                <a:lnTo>
                  <a:pt x="185871" y="130876"/>
                </a:lnTo>
                <a:lnTo>
                  <a:pt x="180551" y="133976"/>
                </a:lnTo>
                <a:lnTo>
                  <a:pt x="185871" y="124767"/>
                </a:lnTo>
                <a:close/>
                <a:moveTo>
                  <a:pt x="186144" y="124767"/>
                </a:moveTo>
                <a:lnTo>
                  <a:pt x="191463" y="133976"/>
                </a:lnTo>
                <a:lnTo>
                  <a:pt x="186144" y="130876"/>
                </a:lnTo>
                <a:lnTo>
                  <a:pt x="186144" y="124767"/>
                </a:lnTo>
                <a:close/>
                <a:moveTo>
                  <a:pt x="197512" y="124767"/>
                </a:moveTo>
                <a:lnTo>
                  <a:pt x="197512" y="130876"/>
                </a:lnTo>
                <a:lnTo>
                  <a:pt x="192193" y="133976"/>
                </a:lnTo>
                <a:lnTo>
                  <a:pt x="197512" y="124767"/>
                </a:lnTo>
                <a:close/>
                <a:moveTo>
                  <a:pt x="197755" y="124767"/>
                </a:moveTo>
                <a:lnTo>
                  <a:pt x="203075" y="133976"/>
                </a:lnTo>
                <a:lnTo>
                  <a:pt x="197755" y="130876"/>
                </a:lnTo>
                <a:lnTo>
                  <a:pt x="197755" y="124767"/>
                </a:lnTo>
                <a:close/>
                <a:moveTo>
                  <a:pt x="209123" y="124767"/>
                </a:moveTo>
                <a:lnTo>
                  <a:pt x="209123" y="130876"/>
                </a:lnTo>
                <a:lnTo>
                  <a:pt x="203804" y="133976"/>
                </a:lnTo>
                <a:lnTo>
                  <a:pt x="209123" y="124767"/>
                </a:lnTo>
                <a:close/>
                <a:moveTo>
                  <a:pt x="209397" y="124767"/>
                </a:moveTo>
                <a:lnTo>
                  <a:pt x="214716" y="133976"/>
                </a:lnTo>
                <a:lnTo>
                  <a:pt x="209397" y="130876"/>
                </a:lnTo>
                <a:lnTo>
                  <a:pt x="209397" y="124767"/>
                </a:lnTo>
                <a:close/>
                <a:moveTo>
                  <a:pt x="220765" y="124767"/>
                </a:moveTo>
                <a:lnTo>
                  <a:pt x="220765" y="130876"/>
                </a:lnTo>
                <a:lnTo>
                  <a:pt x="215446" y="133976"/>
                </a:lnTo>
                <a:lnTo>
                  <a:pt x="220765" y="124767"/>
                </a:lnTo>
                <a:close/>
                <a:moveTo>
                  <a:pt x="221008" y="124767"/>
                </a:moveTo>
                <a:lnTo>
                  <a:pt x="226327" y="133976"/>
                </a:lnTo>
                <a:lnTo>
                  <a:pt x="221008" y="130876"/>
                </a:lnTo>
                <a:lnTo>
                  <a:pt x="221008" y="124767"/>
                </a:lnTo>
                <a:close/>
                <a:moveTo>
                  <a:pt x="232650" y="124767"/>
                </a:moveTo>
                <a:lnTo>
                  <a:pt x="237969" y="133976"/>
                </a:lnTo>
                <a:lnTo>
                  <a:pt x="232650" y="130876"/>
                </a:lnTo>
                <a:lnTo>
                  <a:pt x="232650" y="124767"/>
                </a:lnTo>
                <a:close/>
                <a:moveTo>
                  <a:pt x="243957" y="124767"/>
                </a:moveTo>
                <a:lnTo>
                  <a:pt x="243957" y="130876"/>
                </a:lnTo>
                <a:lnTo>
                  <a:pt x="238638" y="133976"/>
                </a:lnTo>
                <a:lnTo>
                  <a:pt x="243957" y="124767"/>
                </a:lnTo>
                <a:close/>
                <a:moveTo>
                  <a:pt x="244230" y="124767"/>
                </a:moveTo>
                <a:lnTo>
                  <a:pt x="249550" y="133976"/>
                </a:lnTo>
                <a:lnTo>
                  <a:pt x="244230" y="130876"/>
                </a:lnTo>
                <a:lnTo>
                  <a:pt x="244230" y="124767"/>
                </a:lnTo>
                <a:close/>
                <a:moveTo>
                  <a:pt x="255598" y="124767"/>
                </a:moveTo>
                <a:lnTo>
                  <a:pt x="255598" y="130876"/>
                </a:lnTo>
                <a:lnTo>
                  <a:pt x="250279" y="133976"/>
                </a:lnTo>
                <a:lnTo>
                  <a:pt x="255598" y="124767"/>
                </a:lnTo>
                <a:close/>
                <a:moveTo>
                  <a:pt x="46446" y="124767"/>
                </a:moveTo>
                <a:lnTo>
                  <a:pt x="46446" y="130937"/>
                </a:lnTo>
                <a:lnTo>
                  <a:pt x="41126" y="134007"/>
                </a:lnTo>
                <a:lnTo>
                  <a:pt x="41126" y="134007"/>
                </a:lnTo>
                <a:lnTo>
                  <a:pt x="46446" y="124767"/>
                </a:lnTo>
                <a:close/>
                <a:moveTo>
                  <a:pt x="58057" y="124767"/>
                </a:moveTo>
                <a:lnTo>
                  <a:pt x="58057" y="130937"/>
                </a:lnTo>
                <a:lnTo>
                  <a:pt x="52737" y="134007"/>
                </a:lnTo>
                <a:lnTo>
                  <a:pt x="52737" y="134007"/>
                </a:lnTo>
                <a:lnTo>
                  <a:pt x="58057" y="124767"/>
                </a:lnTo>
                <a:close/>
                <a:moveTo>
                  <a:pt x="34834" y="124767"/>
                </a:moveTo>
                <a:lnTo>
                  <a:pt x="34834" y="130937"/>
                </a:lnTo>
                <a:lnTo>
                  <a:pt x="29515" y="134007"/>
                </a:lnTo>
                <a:lnTo>
                  <a:pt x="29515" y="134007"/>
                </a:lnTo>
                <a:lnTo>
                  <a:pt x="34834" y="124767"/>
                </a:lnTo>
                <a:close/>
                <a:moveTo>
                  <a:pt x="69698" y="124767"/>
                </a:moveTo>
                <a:lnTo>
                  <a:pt x="69698" y="130937"/>
                </a:lnTo>
                <a:lnTo>
                  <a:pt x="64379" y="134007"/>
                </a:lnTo>
                <a:lnTo>
                  <a:pt x="64379" y="134007"/>
                </a:lnTo>
                <a:lnTo>
                  <a:pt x="69698" y="124767"/>
                </a:lnTo>
                <a:close/>
                <a:moveTo>
                  <a:pt x="81309" y="124767"/>
                </a:moveTo>
                <a:lnTo>
                  <a:pt x="81309" y="130937"/>
                </a:lnTo>
                <a:lnTo>
                  <a:pt x="75990" y="134007"/>
                </a:lnTo>
                <a:lnTo>
                  <a:pt x="75990" y="134007"/>
                </a:lnTo>
                <a:lnTo>
                  <a:pt x="81309" y="124767"/>
                </a:lnTo>
                <a:close/>
                <a:moveTo>
                  <a:pt x="92951" y="124767"/>
                </a:moveTo>
                <a:lnTo>
                  <a:pt x="92951" y="130937"/>
                </a:lnTo>
                <a:lnTo>
                  <a:pt x="87632" y="134007"/>
                </a:lnTo>
                <a:lnTo>
                  <a:pt x="87632" y="134007"/>
                </a:lnTo>
                <a:lnTo>
                  <a:pt x="92951" y="124767"/>
                </a:lnTo>
                <a:close/>
                <a:moveTo>
                  <a:pt x="104562" y="124767"/>
                </a:moveTo>
                <a:lnTo>
                  <a:pt x="104562" y="130937"/>
                </a:lnTo>
                <a:lnTo>
                  <a:pt x="99243" y="134007"/>
                </a:lnTo>
                <a:lnTo>
                  <a:pt x="99243" y="134007"/>
                </a:lnTo>
                <a:lnTo>
                  <a:pt x="104562" y="124767"/>
                </a:lnTo>
                <a:close/>
                <a:moveTo>
                  <a:pt x="116143" y="124767"/>
                </a:moveTo>
                <a:lnTo>
                  <a:pt x="116143" y="130937"/>
                </a:lnTo>
                <a:lnTo>
                  <a:pt x="110824" y="134007"/>
                </a:lnTo>
                <a:lnTo>
                  <a:pt x="110824" y="134007"/>
                </a:lnTo>
                <a:lnTo>
                  <a:pt x="116143" y="124767"/>
                </a:lnTo>
                <a:close/>
                <a:moveTo>
                  <a:pt x="127784" y="124767"/>
                </a:moveTo>
                <a:lnTo>
                  <a:pt x="127784" y="130937"/>
                </a:lnTo>
                <a:lnTo>
                  <a:pt x="122465" y="134007"/>
                </a:lnTo>
                <a:lnTo>
                  <a:pt x="122465" y="134007"/>
                </a:lnTo>
                <a:lnTo>
                  <a:pt x="127784" y="124767"/>
                </a:lnTo>
                <a:close/>
                <a:moveTo>
                  <a:pt x="139396" y="124767"/>
                </a:moveTo>
                <a:lnTo>
                  <a:pt x="139396" y="130937"/>
                </a:lnTo>
                <a:lnTo>
                  <a:pt x="134076" y="134007"/>
                </a:lnTo>
                <a:lnTo>
                  <a:pt x="134076" y="134007"/>
                </a:lnTo>
                <a:lnTo>
                  <a:pt x="139396" y="124767"/>
                </a:lnTo>
                <a:close/>
                <a:moveTo>
                  <a:pt x="151037" y="124767"/>
                </a:moveTo>
                <a:lnTo>
                  <a:pt x="151037" y="130937"/>
                </a:lnTo>
                <a:lnTo>
                  <a:pt x="145718" y="134007"/>
                </a:lnTo>
                <a:lnTo>
                  <a:pt x="145718" y="134007"/>
                </a:lnTo>
                <a:lnTo>
                  <a:pt x="151037" y="124767"/>
                </a:lnTo>
                <a:close/>
                <a:moveTo>
                  <a:pt x="11582" y="124767"/>
                </a:moveTo>
                <a:lnTo>
                  <a:pt x="11582" y="130937"/>
                </a:lnTo>
                <a:lnTo>
                  <a:pt x="6262" y="134007"/>
                </a:lnTo>
                <a:lnTo>
                  <a:pt x="11582" y="124767"/>
                </a:lnTo>
                <a:close/>
                <a:moveTo>
                  <a:pt x="23223" y="124767"/>
                </a:moveTo>
                <a:lnTo>
                  <a:pt x="23223" y="130937"/>
                </a:lnTo>
                <a:lnTo>
                  <a:pt x="17904" y="134007"/>
                </a:lnTo>
                <a:lnTo>
                  <a:pt x="23223" y="124767"/>
                </a:lnTo>
                <a:close/>
                <a:moveTo>
                  <a:pt x="69820" y="131119"/>
                </a:moveTo>
                <a:lnTo>
                  <a:pt x="75048" y="134128"/>
                </a:lnTo>
                <a:lnTo>
                  <a:pt x="75139" y="134189"/>
                </a:lnTo>
                <a:lnTo>
                  <a:pt x="64501" y="134189"/>
                </a:lnTo>
                <a:lnTo>
                  <a:pt x="64622" y="134128"/>
                </a:lnTo>
                <a:lnTo>
                  <a:pt x="69820" y="131119"/>
                </a:lnTo>
                <a:close/>
                <a:moveTo>
                  <a:pt x="127936" y="131119"/>
                </a:moveTo>
                <a:lnTo>
                  <a:pt x="133134" y="134128"/>
                </a:lnTo>
                <a:lnTo>
                  <a:pt x="133256" y="134189"/>
                </a:lnTo>
                <a:lnTo>
                  <a:pt x="122617" y="134189"/>
                </a:lnTo>
                <a:lnTo>
                  <a:pt x="122739" y="134128"/>
                </a:lnTo>
                <a:lnTo>
                  <a:pt x="127936" y="131119"/>
                </a:lnTo>
                <a:close/>
                <a:moveTo>
                  <a:pt x="139548" y="131119"/>
                </a:moveTo>
                <a:lnTo>
                  <a:pt x="144776" y="134128"/>
                </a:lnTo>
                <a:lnTo>
                  <a:pt x="144867" y="134189"/>
                </a:lnTo>
                <a:lnTo>
                  <a:pt x="134228" y="134189"/>
                </a:lnTo>
                <a:lnTo>
                  <a:pt x="134350" y="134128"/>
                </a:lnTo>
                <a:lnTo>
                  <a:pt x="139548" y="131119"/>
                </a:lnTo>
                <a:close/>
                <a:moveTo>
                  <a:pt x="151159" y="131119"/>
                </a:moveTo>
                <a:lnTo>
                  <a:pt x="156356" y="134128"/>
                </a:lnTo>
                <a:lnTo>
                  <a:pt x="156478" y="134189"/>
                </a:lnTo>
                <a:lnTo>
                  <a:pt x="145840" y="134189"/>
                </a:lnTo>
                <a:lnTo>
                  <a:pt x="145931" y="134128"/>
                </a:lnTo>
                <a:lnTo>
                  <a:pt x="151159" y="131119"/>
                </a:lnTo>
                <a:close/>
                <a:moveTo>
                  <a:pt x="162770" y="131119"/>
                </a:moveTo>
                <a:lnTo>
                  <a:pt x="167968" y="134128"/>
                </a:lnTo>
                <a:lnTo>
                  <a:pt x="168089" y="134189"/>
                </a:lnTo>
                <a:lnTo>
                  <a:pt x="157451" y="134189"/>
                </a:lnTo>
                <a:lnTo>
                  <a:pt x="157572" y="134128"/>
                </a:lnTo>
                <a:lnTo>
                  <a:pt x="162770" y="131119"/>
                </a:lnTo>
                <a:close/>
                <a:moveTo>
                  <a:pt x="174411" y="131119"/>
                </a:moveTo>
                <a:lnTo>
                  <a:pt x="179609" y="134128"/>
                </a:lnTo>
                <a:lnTo>
                  <a:pt x="179731" y="134189"/>
                </a:lnTo>
                <a:lnTo>
                  <a:pt x="169092" y="134189"/>
                </a:lnTo>
                <a:lnTo>
                  <a:pt x="169183" y="134128"/>
                </a:lnTo>
                <a:lnTo>
                  <a:pt x="174411" y="131119"/>
                </a:lnTo>
                <a:close/>
                <a:moveTo>
                  <a:pt x="186023" y="131119"/>
                </a:moveTo>
                <a:lnTo>
                  <a:pt x="191220" y="134128"/>
                </a:lnTo>
                <a:lnTo>
                  <a:pt x="191342" y="134189"/>
                </a:lnTo>
                <a:lnTo>
                  <a:pt x="180703" y="134189"/>
                </a:lnTo>
                <a:lnTo>
                  <a:pt x="180825" y="134128"/>
                </a:lnTo>
                <a:lnTo>
                  <a:pt x="186023" y="131119"/>
                </a:lnTo>
                <a:close/>
                <a:moveTo>
                  <a:pt x="197634" y="131119"/>
                </a:moveTo>
                <a:lnTo>
                  <a:pt x="202862" y="134128"/>
                </a:lnTo>
                <a:lnTo>
                  <a:pt x="202953" y="134189"/>
                </a:lnTo>
                <a:lnTo>
                  <a:pt x="192315" y="134189"/>
                </a:lnTo>
                <a:lnTo>
                  <a:pt x="192436" y="134128"/>
                </a:lnTo>
                <a:lnTo>
                  <a:pt x="197634" y="131119"/>
                </a:lnTo>
                <a:close/>
                <a:moveTo>
                  <a:pt x="209245" y="131119"/>
                </a:moveTo>
                <a:lnTo>
                  <a:pt x="214443" y="134128"/>
                </a:lnTo>
                <a:lnTo>
                  <a:pt x="214564" y="134189"/>
                </a:lnTo>
                <a:lnTo>
                  <a:pt x="203926" y="134189"/>
                </a:lnTo>
                <a:lnTo>
                  <a:pt x="204017" y="134128"/>
                </a:lnTo>
                <a:lnTo>
                  <a:pt x="209245" y="131119"/>
                </a:lnTo>
                <a:close/>
                <a:moveTo>
                  <a:pt x="220856" y="131119"/>
                </a:moveTo>
                <a:lnTo>
                  <a:pt x="226084" y="134128"/>
                </a:lnTo>
                <a:lnTo>
                  <a:pt x="226175" y="134189"/>
                </a:lnTo>
                <a:lnTo>
                  <a:pt x="215537" y="134189"/>
                </a:lnTo>
                <a:lnTo>
                  <a:pt x="215658" y="134128"/>
                </a:lnTo>
                <a:lnTo>
                  <a:pt x="220856" y="131119"/>
                </a:lnTo>
                <a:close/>
                <a:moveTo>
                  <a:pt x="232498" y="131119"/>
                </a:moveTo>
                <a:lnTo>
                  <a:pt x="237695" y="134128"/>
                </a:lnTo>
                <a:lnTo>
                  <a:pt x="237817" y="134189"/>
                </a:lnTo>
                <a:lnTo>
                  <a:pt x="227178" y="134189"/>
                </a:lnTo>
                <a:lnTo>
                  <a:pt x="227270" y="134128"/>
                </a:lnTo>
                <a:lnTo>
                  <a:pt x="232498" y="131119"/>
                </a:lnTo>
                <a:close/>
                <a:moveTo>
                  <a:pt x="244109" y="131119"/>
                </a:moveTo>
                <a:lnTo>
                  <a:pt x="249337" y="134128"/>
                </a:lnTo>
                <a:lnTo>
                  <a:pt x="249428" y="134189"/>
                </a:lnTo>
                <a:lnTo>
                  <a:pt x="238790" y="134189"/>
                </a:lnTo>
                <a:lnTo>
                  <a:pt x="238911" y="134128"/>
                </a:lnTo>
                <a:lnTo>
                  <a:pt x="244109" y="131119"/>
                </a:lnTo>
                <a:close/>
                <a:moveTo>
                  <a:pt x="255750" y="131119"/>
                </a:moveTo>
                <a:lnTo>
                  <a:pt x="260948" y="134128"/>
                </a:lnTo>
                <a:lnTo>
                  <a:pt x="261070" y="134189"/>
                </a:lnTo>
                <a:lnTo>
                  <a:pt x="250431" y="134189"/>
                </a:lnTo>
                <a:lnTo>
                  <a:pt x="250553" y="134128"/>
                </a:lnTo>
                <a:lnTo>
                  <a:pt x="255750" y="131119"/>
                </a:lnTo>
                <a:close/>
                <a:moveTo>
                  <a:pt x="267362" y="131119"/>
                </a:moveTo>
                <a:lnTo>
                  <a:pt x="272590" y="134128"/>
                </a:lnTo>
                <a:lnTo>
                  <a:pt x="272681" y="134189"/>
                </a:lnTo>
                <a:lnTo>
                  <a:pt x="262042" y="134189"/>
                </a:lnTo>
                <a:lnTo>
                  <a:pt x="262164" y="134128"/>
                </a:lnTo>
                <a:lnTo>
                  <a:pt x="267362" y="131119"/>
                </a:lnTo>
                <a:close/>
                <a:moveTo>
                  <a:pt x="279003" y="131119"/>
                </a:moveTo>
                <a:lnTo>
                  <a:pt x="284322" y="134189"/>
                </a:lnTo>
                <a:lnTo>
                  <a:pt x="273684" y="134189"/>
                </a:lnTo>
                <a:lnTo>
                  <a:pt x="273805" y="134128"/>
                </a:lnTo>
                <a:lnTo>
                  <a:pt x="279003" y="131119"/>
                </a:lnTo>
                <a:close/>
                <a:moveTo>
                  <a:pt x="11703" y="131150"/>
                </a:moveTo>
                <a:lnTo>
                  <a:pt x="16901" y="134159"/>
                </a:lnTo>
                <a:lnTo>
                  <a:pt x="17023" y="134220"/>
                </a:lnTo>
                <a:lnTo>
                  <a:pt x="6384" y="134220"/>
                </a:lnTo>
                <a:lnTo>
                  <a:pt x="6506" y="134159"/>
                </a:lnTo>
                <a:lnTo>
                  <a:pt x="11703" y="131150"/>
                </a:lnTo>
                <a:close/>
                <a:moveTo>
                  <a:pt x="23345" y="131150"/>
                </a:moveTo>
                <a:lnTo>
                  <a:pt x="28542" y="134159"/>
                </a:lnTo>
                <a:lnTo>
                  <a:pt x="28664" y="134220"/>
                </a:lnTo>
                <a:lnTo>
                  <a:pt x="18026" y="134220"/>
                </a:lnTo>
                <a:lnTo>
                  <a:pt x="18117" y="134159"/>
                </a:lnTo>
                <a:lnTo>
                  <a:pt x="23345" y="131150"/>
                </a:lnTo>
                <a:close/>
                <a:moveTo>
                  <a:pt x="34956" y="131150"/>
                </a:moveTo>
                <a:lnTo>
                  <a:pt x="40154" y="134159"/>
                </a:lnTo>
                <a:lnTo>
                  <a:pt x="40275" y="134220"/>
                </a:lnTo>
                <a:lnTo>
                  <a:pt x="29637" y="134220"/>
                </a:lnTo>
                <a:lnTo>
                  <a:pt x="29758" y="134159"/>
                </a:lnTo>
                <a:lnTo>
                  <a:pt x="34956" y="131150"/>
                </a:lnTo>
                <a:close/>
                <a:moveTo>
                  <a:pt x="46598" y="131150"/>
                </a:moveTo>
                <a:lnTo>
                  <a:pt x="51795" y="134159"/>
                </a:lnTo>
                <a:lnTo>
                  <a:pt x="51917" y="134220"/>
                </a:lnTo>
                <a:lnTo>
                  <a:pt x="41278" y="134220"/>
                </a:lnTo>
                <a:lnTo>
                  <a:pt x="41369" y="134159"/>
                </a:lnTo>
                <a:lnTo>
                  <a:pt x="46598" y="131150"/>
                </a:lnTo>
                <a:close/>
                <a:moveTo>
                  <a:pt x="58178" y="131150"/>
                </a:moveTo>
                <a:lnTo>
                  <a:pt x="63376" y="134159"/>
                </a:lnTo>
                <a:lnTo>
                  <a:pt x="63498" y="134220"/>
                </a:lnTo>
                <a:lnTo>
                  <a:pt x="52859" y="134220"/>
                </a:lnTo>
                <a:lnTo>
                  <a:pt x="52981" y="134159"/>
                </a:lnTo>
                <a:lnTo>
                  <a:pt x="58178" y="131150"/>
                </a:lnTo>
                <a:close/>
                <a:moveTo>
                  <a:pt x="81431" y="131150"/>
                </a:moveTo>
                <a:lnTo>
                  <a:pt x="86629" y="134159"/>
                </a:lnTo>
                <a:lnTo>
                  <a:pt x="86750" y="134220"/>
                </a:lnTo>
                <a:lnTo>
                  <a:pt x="76112" y="134220"/>
                </a:lnTo>
                <a:lnTo>
                  <a:pt x="76233" y="134159"/>
                </a:lnTo>
                <a:lnTo>
                  <a:pt x="81431" y="131150"/>
                </a:lnTo>
                <a:close/>
                <a:moveTo>
                  <a:pt x="93042" y="131150"/>
                </a:moveTo>
                <a:lnTo>
                  <a:pt x="98270" y="134159"/>
                </a:lnTo>
                <a:lnTo>
                  <a:pt x="98361" y="134220"/>
                </a:lnTo>
                <a:lnTo>
                  <a:pt x="87723" y="134220"/>
                </a:lnTo>
                <a:lnTo>
                  <a:pt x="87844" y="134159"/>
                </a:lnTo>
                <a:lnTo>
                  <a:pt x="93042" y="131150"/>
                </a:lnTo>
                <a:close/>
                <a:moveTo>
                  <a:pt x="104684" y="131150"/>
                </a:moveTo>
                <a:lnTo>
                  <a:pt x="109881" y="134159"/>
                </a:lnTo>
                <a:lnTo>
                  <a:pt x="110003" y="134220"/>
                </a:lnTo>
                <a:lnTo>
                  <a:pt x="99364" y="134220"/>
                </a:lnTo>
                <a:lnTo>
                  <a:pt x="99456" y="134159"/>
                </a:lnTo>
                <a:lnTo>
                  <a:pt x="104684" y="131150"/>
                </a:lnTo>
                <a:close/>
                <a:moveTo>
                  <a:pt x="116295" y="131150"/>
                </a:moveTo>
                <a:lnTo>
                  <a:pt x="121493" y="134159"/>
                </a:lnTo>
                <a:lnTo>
                  <a:pt x="121614" y="134220"/>
                </a:lnTo>
                <a:lnTo>
                  <a:pt x="110976" y="134220"/>
                </a:lnTo>
                <a:lnTo>
                  <a:pt x="111097" y="134159"/>
                </a:lnTo>
                <a:lnTo>
                  <a:pt x="116295" y="131150"/>
                </a:lnTo>
                <a:close/>
                <a:moveTo>
                  <a:pt x="17023" y="134463"/>
                </a:moveTo>
                <a:lnTo>
                  <a:pt x="11703" y="137533"/>
                </a:lnTo>
                <a:lnTo>
                  <a:pt x="6384" y="134463"/>
                </a:lnTo>
                <a:close/>
                <a:moveTo>
                  <a:pt x="28664" y="134463"/>
                </a:moveTo>
                <a:lnTo>
                  <a:pt x="23345" y="137533"/>
                </a:lnTo>
                <a:lnTo>
                  <a:pt x="18026" y="134463"/>
                </a:lnTo>
                <a:close/>
                <a:moveTo>
                  <a:pt x="40275" y="134463"/>
                </a:moveTo>
                <a:lnTo>
                  <a:pt x="34956" y="137533"/>
                </a:lnTo>
                <a:lnTo>
                  <a:pt x="29637" y="134463"/>
                </a:lnTo>
                <a:close/>
                <a:moveTo>
                  <a:pt x="51886" y="134463"/>
                </a:moveTo>
                <a:lnTo>
                  <a:pt x="46567" y="137533"/>
                </a:lnTo>
                <a:lnTo>
                  <a:pt x="41248" y="134463"/>
                </a:lnTo>
                <a:close/>
                <a:moveTo>
                  <a:pt x="63528" y="134463"/>
                </a:moveTo>
                <a:lnTo>
                  <a:pt x="58209" y="137533"/>
                </a:lnTo>
                <a:lnTo>
                  <a:pt x="52889" y="134463"/>
                </a:lnTo>
                <a:close/>
                <a:moveTo>
                  <a:pt x="75109" y="134463"/>
                </a:moveTo>
                <a:lnTo>
                  <a:pt x="69789" y="137533"/>
                </a:lnTo>
                <a:lnTo>
                  <a:pt x="64470" y="134463"/>
                </a:lnTo>
                <a:close/>
                <a:moveTo>
                  <a:pt x="86750" y="134463"/>
                </a:moveTo>
                <a:lnTo>
                  <a:pt x="81431" y="137533"/>
                </a:lnTo>
                <a:lnTo>
                  <a:pt x="76112" y="134463"/>
                </a:lnTo>
                <a:close/>
                <a:moveTo>
                  <a:pt x="98361" y="134463"/>
                </a:moveTo>
                <a:lnTo>
                  <a:pt x="93042" y="137533"/>
                </a:lnTo>
                <a:lnTo>
                  <a:pt x="87723" y="134463"/>
                </a:lnTo>
                <a:close/>
                <a:moveTo>
                  <a:pt x="110003" y="134463"/>
                </a:moveTo>
                <a:lnTo>
                  <a:pt x="104684" y="137533"/>
                </a:lnTo>
                <a:lnTo>
                  <a:pt x="99364" y="134463"/>
                </a:lnTo>
                <a:close/>
                <a:moveTo>
                  <a:pt x="121614" y="134463"/>
                </a:moveTo>
                <a:lnTo>
                  <a:pt x="116295" y="137533"/>
                </a:lnTo>
                <a:lnTo>
                  <a:pt x="110976" y="134463"/>
                </a:lnTo>
                <a:close/>
                <a:moveTo>
                  <a:pt x="133256" y="134463"/>
                </a:moveTo>
                <a:lnTo>
                  <a:pt x="127936" y="137533"/>
                </a:lnTo>
                <a:lnTo>
                  <a:pt x="122617" y="134463"/>
                </a:lnTo>
                <a:close/>
                <a:moveTo>
                  <a:pt x="144867" y="134463"/>
                </a:moveTo>
                <a:lnTo>
                  <a:pt x="139548" y="137533"/>
                </a:lnTo>
                <a:lnTo>
                  <a:pt x="134228" y="134463"/>
                </a:lnTo>
                <a:close/>
                <a:moveTo>
                  <a:pt x="156478" y="134463"/>
                </a:moveTo>
                <a:lnTo>
                  <a:pt x="151159" y="137533"/>
                </a:lnTo>
                <a:lnTo>
                  <a:pt x="145840" y="134463"/>
                </a:lnTo>
                <a:close/>
                <a:moveTo>
                  <a:pt x="168089" y="134463"/>
                </a:moveTo>
                <a:lnTo>
                  <a:pt x="162770" y="137533"/>
                </a:lnTo>
                <a:lnTo>
                  <a:pt x="157451" y="134463"/>
                </a:lnTo>
                <a:close/>
                <a:moveTo>
                  <a:pt x="179731" y="134463"/>
                </a:moveTo>
                <a:lnTo>
                  <a:pt x="174411" y="137533"/>
                </a:lnTo>
                <a:lnTo>
                  <a:pt x="169092" y="134463"/>
                </a:lnTo>
                <a:close/>
                <a:moveTo>
                  <a:pt x="191342" y="134463"/>
                </a:moveTo>
                <a:lnTo>
                  <a:pt x="186023" y="137533"/>
                </a:lnTo>
                <a:lnTo>
                  <a:pt x="180703" y="134463"/>
                </a:lnTo>
                <a:close/>
                <a:moveTo>
                  <a:pt x="202953" y="134463"/>
                </a:moveTo>
                <a:lnTo>
                  <a:pt x="197634" y="137533"/>
                </a:lnTo>
                <a:lnTo>
                  <a:pt x="192315" y="134463"/>
                </a:lnTo>
                <a:close/>
                <a:moveTo>
                  <a:pt x="214564" y="134463"/>
                </a:moveTo>
                <a:lnTo>
                  <a:pt x="209245" y="137533"/>
                </a:lnTo>
                <a:lnTo>
                  <a:pt x="203926" y="134463"/>
                </a:lnTo>
                <a:close/>
                <a:moveTo>
                  <a:pt x="226175" y="134463"/>
                </a:moveTo>
                <a:lnTo>
                  <a:pt x="220856" y="137533"/>
                </a:lnTo>
                <a:lnTo>
                  <a:pt x="215537" y="134463"/>
                </a:lnTo>
                <a:close/>
                <a:moveTo>
                  <a:pt x="237817" y="134463"/>
                </a:moveTo>
                <a:lnTo>
                  <a:pt x="232498" y="137533"/>
                </a:lnTo>
                <a:lnTo>
                  <a:pt x="227178" y="134463"/>
                </a:lnTo>
                <a:close/>
                <a:moveTo>
                  <a:pt x="249428" y="134463"/>
                </a:moveTo>
                <a:lnTo>
                  <a:pt x="244109" y="137533"/>
                </a:lnTo>
                <a:lnTo>
                  <a:pt x="238790" y="134463"/>
                </a:lnTo>
                <a:close/>
                <a:moveTo>
                  <a:pt x="261070" y="134463"/>
                </a:moveTo>
                <a:lnTo>
                  <a:pt x="255750" y="137533"/>
                </a:lnTo>
                <a:lnTo>
                  <a:pt x="250431" y="134463"/>
                </a:lnTo>
                <a:close/>
                <a:moveTo>
                  <a:pt x="272681" y="134463"/>
                </a:moveTo>
                <a:lnTo>
                  <a:pt x="267362" y="137533"/>
                </a:lnTo>
                <a:lnTo>
                  <a:pt x="262042" y="134463"/>
                </a:lnTo>
                <a:close/>
                <a:moveTo>
                  <a:pt x="284292" y="134463"/>
                </a:moveTo>
                <a:lnTo>
                  <a:pt x="278973" y="137533"/>
                </a:lnTo>
                <a:lnTo>
                  <a:pt x="273653" y="134463"/>
                </a:lnTo>
                <a:close/>
                <a:moveTo>
                  <a:pt x="17174" y="134676"/>
                </a:moveTo>
                <a:lnTo>
                  <a:pt x="11855" y="143885"/>
                </a:lnTo>
                <a:lnTo>
                  <a:pt x="11855" y="137776"/>
                </a:lnTo>
                <a:lnTo>
                  <a:pt x="17174" y="134676"/>
                </a:lnTo>
                <a:close/>
                <a:moveTo>
                  <a:pt x="28816" y="134676"/>
                </a:moveTo>
                <a:lnTo>
                  <a:pt x="23497" y="143885"/>
                </a:lnTo>
                <a:lnTo>
                  <a:pt x="23497" y="137776"/>
                </a:lnTo>
                <a:lnTo>
                  <a:pt x="28816" y="134676"/>
                </a:lnTo>
                <a:close/>
                <a:moveTo>
                  <a:pt x="40427" y="134676"/>
                </a:moveTo>
                <a:lnTo>
                  <a:pt x="35108" y="143885"/>
                </a:lnTo>
                <a:lnTo>
                  <a:pt x="35108" y="137776"/>
                </a:lnTo>
                <a:lnTo>
                  <a:pt x="40427" y="134676"/>
                </a:lnTo>
                <a:close/>
                <a:moveTo>
                  <a:pt x="52008" y="134676"/>
                </a:moveTo>
                <a:lnTo>
                  <a:pt x="46689" y="143885"/>
                </a:lnTo>
                <a:lnTo>
                  <a:pt x="46689" y="137776"/>
                </a:lnTo>
                <a:lnTo>
                  <a:pt x="52008" y="134676"/>
                </a:lnTo>
                <a:close/>
                <a:moveTo>
                  <a:pt x="63650" y="134676"/>
                </a:moveTo>
                <a:lnTo>
                  <a:pt x="58330" y="143885"/>
                </a:lnTo>
                <a:lnTo>
                  <a:pt x="58330" y="137776"/>
                </a:lnTo>
                <a:lnTo>
                  <a:pt x="63650" y="134676"/>
                </a:lnTo>
                <a:close/>
                <a:moveTo>
                  <a:pt x="75261" y="134676"/>
                </a:moveTo>
                <a:lnTo>
                  <a:pt x="69941" y="143885"/>
                </a:lnTo>
                <a:lnTo>
                  <a:pt x="69941" y="137776"/>
                </a:lnTo>
                <a:lnTo>
                  <a:pt x="75261" y="134676"/>
                </a:lnTo>
                <a:close/>
                <a:moveTo>
                  <a:pt x="86902" y="134676"/>
                </a:moveTo>
                <a:lnTo>
                  <a:pt x="81583" y="143885"/>
                </a:lnTo>
                <a:lnTo>
                  <a:pt x="81583" y="137776"/>
                </a:lnTo>
                <a:lnTo>
                  <a:pt x="86902" y="134676"/>
                </a:lnTo>
                <a:close/>
                <a:moveTo>
                  <a:pt x="98513" y="134676"/>
                </a:moveTo>
                <a:lnTo>
                  <a:pt x="93194" y="143885"/>
                </a:lnTo>
                <a:lnTo>
                  <a:pt x="93194" y="137776"/>
                </a:lnTo>
                <a:lnTo>
                  <a:pt x="98513" y="134676"/>
                </a:lnTo>
                <a:close/>
                <a:moveTo>
                  <a:pt x="110155" y="134676"/>
                </a:moveTo>
                <a:lnTo>
                  <a:pt x="104836" y="143885"/>
                </a:lnTo>
                <a:lnTo>
                  <a:pt x="104836" y="137776"/>
                </a:lnTo>
                <a:lnTo>
                  <a:pt x="110155" y="134676"/>
                </a:lnTo>
                <a:close/>
                <a:moveTo>
                  <a:pt x="121736" y="134676"/>
                </a:moveTo>
                <a:lnTo>
                  <a:pt x="116416" y="143885"/>
                </a:lnTo>
                <a:lnTo>
                  <a:pt x="116416" y="137776"/>
                </a:lnTo>
                <a:lnTo>
                  <a:pt x="121736" y="134676"/>
                </a:lnTo>
                <a:close/>
                <a:moveTo>
                  <a:pt x="133377" y="134676"/>
                </a:moveTo>
                <a:lnTo>
                  <a:pt x="128058" y="143885"/>
                </a:lnTo>
                <a:lnTo>
                  <a:pt x="128058" y="137776"/>
                </a:lnTo>
                <a:lnTo>
                  <a:pt x="133377" y="134676"/>
                </a:lnTo>
                <a:close/>
                <a:moveTo>
                  <a:pt x="144988" y="134676"/>
                </a:moveTo>
                <a:lnTo>
                  <a:pt x="139669" y="143885"/>
                </a:lnTo>
                <a:lnTo>
                  <a:pt x="139669" y="137776"/>
                </a:lnTo>
                <a:lnTo>
                  <a:pt x="144988" y="134676"/>
                </a:lnTo>
                <a:close/>
                <a:moveTo>
                  <a:pt x="156630" y="134676"/>
                </a:moveTo>
                <a:lnTo>
                  <a:pt x="151311" y="143885"/>
                </a:lnTo>
                <a:lnTo>
                  <a:pt x="151311" y="137776"/>
                </a:lnTo>
                <a:lnTo>
                  <a:pt x="156630" y="134676"/>
                </a:lnTo>
                <a:close/>
                <a:moveTo>
                  <a:pt x="168241" y="134676"/>
                </a:moveTo>
                <a:lnTo>
                  <a:pt x="162922" y="143885"/>
                </a:lnTo>
                <a:lnTo>
                  <a:pt x="162922" y="137776"/>
                </a:lnTo>
                <a:lnTo>
                  <a:pt x="168241" y="134676"/>
                </a:lnTo>
                <a:close/>
                <a:moveTo>
                  <a:pt x="179822" y="134676"/>
                </a:moveTo>
                <a:lnTo>
                  <a:pt x="174503" y="143885"/>
                </a:lnTo>
                <a:lnTo>
                  <a:pt x="174503" y="137776"/>
                </a:lnTo>
                <a:lnTo>
                  <a:pt x="179822" y="134676"/>
                </a:lnTo>
                <a:close/>
                <a:moveTo>
                  <a:pt x="191463" y="134676"/>
                </a:moveTo>
                <a:lnTo>
                  <a:pt x="186144" y="143885"/>
                </a:lnTo>
                <a:lnTo>
                  <a:pt x="186144" y="137776"/>
                </a:lnTo>
                <a:lnTo>
                  <a:pt x="191463" y="134676"/>
                </a:lnTo>
                <a:close/>
                <a:moveTo>
                  <a:pt x="203075" y="134676"/>
                </a:moveTo>
                <a:lnTo>
                  <a:pt x="197755" y="143885"/>
                </a:lnTo>
                <a:lnTo>
                  <a:pt x="197755" y="137776"/>
                </a:lnTo>
                <a:lnTo>
                  <a:pt x="203075" y="134676"/>
                </a:lnTo>
                <a:close/>
                <a:moveTo>
                  <a:pt x="214716" y="134676"/>
                </a:moveTo>
                <a:lnTo>
                  <a:pt x="209397" y="143885"/>
                </a:lnTo>
                <a:lnTo>
                  <a:pt x="209397" y="137776"/>
                </a:lnTo>
                <a:lnTo>
                  <a:pt x="214716" y="134676"/>
                </a:lnTo>
                <a:close/>
                <a:moveTo>
                  <a:pt x="226327" y="134676"/>
                </a:moveTo>
                <a:lnTo>
                  <a:pt x="221008" y="143885"/>
                </a:lnTo>
                <a:lnTo>
                  <a:pt x="221008" y="137776"/>
                </a:lnTo>
                <a:lnTo>
                  <a:pt x="226327" y="134676"/>
                </a:lnTo>
                <a:close/>
                <a:moveTo>
                  <a:pt x="237969" y="134676"/>
                </a:moveTo>
                <a:lnTo>
                  <a:pt x="232650" y="143885"/>
                </a:lnTo>
                <a:lnTo>
                  <a:pt x="232650" y="137776"/>
                </a:lnTo>
                <a:lnTo>
                  <a:pt x="237969" y="134676"/>
                </a:lnTo>
                <a:close/>
                <a:moveTo>
                  <a:pt x="249550" y="134676"/>
                </a:moveTo>
                <a:lnTo>
                  <a:pt x="244230" y="143885"/>
                </a:lnTo>
                <a:lnTo>
                  <a:pt x="244230" y="137776"/>
                </a:lnTo>
                <a:lnTo>
                  <a:pt x="249550" y="134676"/>
                </a:lnTo>
                <a:close/>
                <a:moveTo>
                  <a:pt x="261191" y="134676"/>
                </a:moveTo>
                <a:lnTo>
                  <a:pt x="255872" y="143885"/>
                </a:lnTo>
                <a:lnTo>
                  <a:pt x="255872" y="137776"/>
                </a:lnTo>
                <a:lnTo>
                  <a:pt x="261191" y="134676"/>
                </a:lnTo>
                <a:close/>
                <a:moveTo>
                  <a:pt x="272802" y="134676"/>
                </a:moveTo>
                <a:lnTo>
                  <a:pt x="267483" y="143885"/>
                </a:lnTo>
                <a:lnTo>
                  <a:pt x="267483" y="137776"/>
                </a:lnTo>
                <a:lnTo>
                  <a:pt x="272802" y="134676"/>
                </a:lnTo>
                <a:close/>
                <a:moveTo>
                  <a:pt x="284444" y="134676"/>
                </a:moveTo>
                <a:lnTo>
                  <a:pt x="279125" y="143885"/>
                </a:lnTo>
                <a:lnTo>
                  <a:pt x="279125" y="137776"/>
                </a:lnTo>
                <a:lnTo>
                  <a:pt x="284444" y="134676"/>
                </a:lnTo>
                <a:close/>
                <a:moveTo>
                  <a:pt x="6262" y="134736"/>
                </a:moveTo>
                <a:lnTo>
                  <a:pt x="11582" y="137776"/>
                </a:lnTo>
                <a:lnTo>
                  <a:pt x="11582" y="143916"/>
                </a:lnTo>
                <a:lnTo>
                  <a:pt x="6262" y="134736"/>
                </a:lnTo>
                <a:close/>
                <a:moveTo>
                  <a:pt x="17904" y="134736"/>
                </a:moveTo>
                <a:lnTo>
                  <a:pt x="23223" y="137776"/>
                </a:lnTo>
                <a:lnTo>
                  <a:pt x="23223" y="143916"/>
                </a:lnTo>
                <a:lnTo>
                  <a:pt x="17904" y="134736"/>
                </a:lnTo>
                <a:close/>
                <a:moveTo>
                  <a:pt x="29515" y="134736"/>
                </a:moveTo>
                <a:lnTo>
                  <a:pt x="34834" y="137776"/>
                </a:lnTo>
                <a:lnTo>
                  <a:pt x="34834" y="143916"/>
                </a:lnTo>
                <a:lnTo>
                  <a:pt x="29515" y="134736"/>
                </a:lnTo>
                <a:close/>
                <a:moveTo>
                  <a:pt x="41126" y="134736"/>
                </a:moveTo>
                <a:lnTo>
                  <a:pt x="46446" y="137776"/>
                </a:lnTo>
                <a:lnTo>
                  <a:pt x="46446" y="143916"/>
                </a:lnTo>
                <a:lnTo>
                  <a:pt x="41126" y="134736"/>
                </a:lnTo>
                <a:close/>
                <a:moveTo>
                  <a:pt x="52737" y="134736"/>
                </a:moveTo>
                <a:lnTo>
                  <a:pt x="58057" y="137776"/>
                </a:lnTo>
                <a:lnTo>
                  <a:pt x="58057" y="143916"/>
                </a:lnTo>
                <a:lnTo>
                  <a:pt x="52737" y="134736"/>
                </a:lnTo>
                <a:close/>
                <a:moveTo>
                  <a:pt x="64379" y="134736"/>
                </a:moveTo>
                <a:lnTo>
                  <a:pt x="69698" y="137776"/>
                </a:lnTo>
                <a:lnTo>
                  <a:pt x="69698" y="143916"/>
                </a:lnTo>
                <a:lnTo>
                  <a:pt x="64379" y="134736"/>
                </a:lnTo>
                <a:close/>
                <a:moveTo>
                  <a:pt x="75990" y="134736"/>
                </a:moveTo>
                <a:lnTo>
                  <a:pt x="81309" y="137776"/>
                </a:lnTo>
                <a:lnTo>
                  <a:pt x="81309" y="143916"/>
                </a:lnTo>
                <a:lnTo>
                  <a:pt x="75990" y="134736"/>
                </a:lnTo>
                <a:close/>
                <a:moveTo>
                  <a:pt x="87632" y="134736"/>
                </a:moveTo>
                <a:lnTo>
                  <a:pt x="92951" y="137776"/>
                </a:lnTo>
                <a:lnTo>
                  <a:pt x="92951" y="143916"/>
                </a:lnTo>
                <a:lnTo>
                  <a:pt x="87632" y="134736"/>
                </a:lnTo>
                <a:close/>
                <a:moveTo>
                  <a:pt x="99243" y="134736"/>
                </a:moveTo>
                <a:lnTo>
                  <a:pt x="104562" y="137776"/>
                </a:lnTo>
                <a:lnTo>
                  <a:pt x="104562" y="143916"/>
                </a:lnTo>
                <a:lnTo>
                  <a:pt x="99243" y="134736"/>
                </a:lnTo>
                <a:close/>
                <a:moveTo>
                  <a:pt x="110824" y="134736"/>
                </a:moveTo>
                <a:lnTo>
                  <a:pt x="116143" y="137776"/>
                </a:lnTo>
                <a:lnTo>
                  <a:pt x="116143" y="143916"/>
                </a:lnTo>
                <a:lnTo>
                  <a:pt x="110824" y="134736"/>
                </a:lnTo>
                <a:close/>
                <a:moveTo>
                  <a:pt x="122465" y="134736"/>
                </a:moveTo>
                <a:lnTo>
                  <a:pt x="127784" y="137776"/>
                </a:lnTo>
                <a:lnTo>
                  <a:pt x="127784" y="143916"/>
                </a:lnTo>
                <a:lnTo>
                  <a:pt x="122465" y="134736"/>
                </a:lnTo>
                <a:close/>
                <a:moveTo>
                  <a:pt x="134076" y="134736"/>
                </a:moveTo>
                <a:lnTo>
                  <a:pt x="139396" y="137776"/>
                </a:lnTo>
                <a:lnTo>
                  <a:pt x="139396" y="143916"/>
                </a:lnTo>
                <a:lnTo>
                  <a:pt x="134076" y="134736"/>
                </a:lnTo>
                <a:close/>
                <a:moveTo>
                  <a:pt x="145718" y="134736"/>
                </a:moveTo>
                <a:lnTo>
                  <a:pt x="151037" y="137776"/>
                </a:lnTo>
                <a:lnTo>
                  <a:pt x="151037" y="143916"/>
                </a:lnTo>
                <a:lnTo>
                  <a:pt x="145718" y="134736"/>
                </a:lnTo>
                <a:close/>
                <a:moveTo>
                  <a:pt x="157329" y="134736"/>
                </a:moveTo>
                <a:lnTo>
                  <a:pt x="162648" y="137776"/>
                </a:lnTo>
                <a:lnTo>
                  <a:pt x="162648" y="143916"/>
                </a:lnTo>
                <a:lnTo>
                  <a:pt x="157329" y="134736"/>
                </a:lnTo>
                <a:close/>
                <a:moveTo>
                  <a:pt x="168971" y="134676"/>
                </a:moveTo>
                <a:lnTo>
                  <a:pt x="174290" y="137776"/>
                </a:lnTo>
                <a:lnTo>
                  <a:pt x="174290" y="143916"/>
                </a:lnTo>
                <a:lnTo>
                  <a:pt x="168971" y="134676"/>
                </a:lnTo>
                <a:close/>
                <a:moveTo>
                  <a:pt x="180551" y="134676"/>
                </a:moveTo>
                <a:lnTo>
                  <a:pt x="185871" y="137776"/>
                </a:lnTo>
                <a:lnTo>
                  <a:pt x="185871" y="143916"/>
                </a:lnTo>
                <a:lnTo>
                  <a:pt x="180551" y="134676"/>
                </a:lnTo>
                <a:close/>
                <a:moveTo>
                  <a:pt x="192193" y="134676"/>
                </a:moveTo>
                <a:lnTo>
                  <a:pt x="197512" y="137776"/>
                </a:lnTo>
                <a:lnTo>
                  <a:pt x="197512" y="143916"/>
                </a:lnTo>
                <a:lnTo>
                  <a:pt x="192193" y="134676"/>
                </a:lnTo>
                <a:close/>
                <a:moveTo>
                  <a:pt x="203804" y="134676"/>
                </a:moveTo>
                <a:lnTo>
                  <a:pt x="209123" y="137776"/>
                </a:lnTo>
                <a:lnTo>
                  <a:pt x="209123" y="143916"/>
                </a:lnTo>
                <a:lnTo>
                  <a:pt x="203804" y="134676"/>
                </a:lnTo>
                <a:close/>
                <a:moveTo>
                  <a:pt x="215446" y="134676"/>
                </a:moveTo>
                <a:lnTo>
                  <a:pt x="220765" y="137776"/>
                </a:lnTo>
                <a:lnTo>
                  <a:pt x="220765" y="143916"/>
                </a:lnTo>
                <a:lnTo>
                  <a:pt x="215446" y="134676"/>
                </a:lnTo>
                <a:close/>
                <a:moveTo>
                  <a:pt x="227057" y="134676"/>
                </a:moveTo>
                <a:lnTo>
                  <a:pt x="232376" y="137776"/>
                </a:lnTo>
                <a:lnTo>
                  <a:pt x="232376" y="143916"/>
                </a:lnTo>
                <a:lnTo>
                  <a:pt x="227057" y="134676"/>
                </a:lnTo>
                <a:close/>
                <a:moveTo>
                  <a:pt x="238668" y="134676"/>
                </a:moveTo>
                <a:lnTo>
                  <a:pt x="243987" y="137776"/>
                </a:lnTo>
                <a:lnTo>
                  <a:pt x="243987" y="143916"/>
                </a:lnTo>
                <a:lnTo>
                  <a:pt x="238668" y="134676"/>
                </a:lnTo>
                <a:close/>
                <a:moveTo>
                  <a:pt x="250279" y="134676"/>
                </a:moveTo>
                <a:lnTo>
                  <a:pt x="255598" y="137776"/>
                </a:lnTo>
                <a:lnTo>
                  <a:pt x="255598" y="143916"/>
                </a:lnTo>
                <a:lnTo>
                  <a:pt x="250279" y="134676"/>
                </a:lnTo>
                <a:close/>
                <a:moveTo>
                  <a:pt x="261890" y="134676"/>
                </a:moveTo>
                <a:lnTo>
                  <a:pt x="267210" y="137776"/>
                </a:lnTo>
                <a:lnTo>
                  <a:pt x="267210" y="143916"/>
                </a:lnTo>
                <a:lnTo>
                  <a:pt x="261890" y="134676"/>
                </a:lnTo>
                <a:close/>
                <a:moveTo>
                  <a:pt x="273532" y="134676"/>
                </a:moveTo>
                <a:lnTo>
                  <a:pt x="278851" y="137776"/>
                </a:lnTo>
                <a:lnTo>
                  <a:pt x="278851" y="143916"/>
                </a:lnTo>
                <a:lnTo>
                  <a:pt x="273532" y="134676"/>
                </a:lnTo>
                <a:close/>
                <a:moveTo>
                  <a:pt x="203591" y="134797"/>
                </a:moveTo>
                <a:lnTo>
                  <a:pt x="208911" y="143977"/>
                </a:lnTo>
                <a:lnTo>
                  <a:pt x="208911" y="143977"/>
                </a:lnTo>
                <a:lnTo>
                  <a:pt x="206418" y="142578"/>
                </a:lnTo>
                <a:lnTo>
                  <a:pt x="203591" y="140937"/>
                </a:lnTo>
                <a:lnTo>
                  <a:pt x="203591" y="134797"/>
                </a:lnTo>
                <a:close/>
                <a:moveTo>
                  <a:pt x="168697" y="134797"/>
                </a:moveTo>
                <a:lnTo>
                  <a:pt x="174016" y="143977"/>
                </a:lnTo>
                <a:lnTo>
                  <a:pt x="174016" y="143977"/>
                </a:lnTo>
                <a:lnTo>
                  <a:pt x="171554" y="142578"/>
                </a:lnTo>
                <a:lnTo>
                  <a:pt x="168697" y="140937"/>
                </a:lnTo>
                <a:lnTo>
                  <a:pt x="168697" y="134797"/>
                </a:lnTo>
                <a:close/>
                <a:moveTo>
                  <a:pt x="191950" y="134797"/>
                </a:moveTo>
                <a:lnTo>
                  <a:pt x="197269" y="143977"/>
                </a:lnTo>
                <a:lnTo>
                  <a:pt x="197269" y="143977"/>
                </a:lnTo>
                <a:lnTo>
                  <a:pt x="194807" y="142578"/>
                </a:lnTo>
                <a:lnTo>
                  <a:pt x="191950" y="140937"/>
                </a:lnTo>
                <a:lnTo>
                  <a:pt x="191950" y="134797"/>
                </a:lnTo>
                <a:close/>
                <a:moveTo>
                  <a:pt x="226783" y="134797"/>
                </a:moveTo>
                <a:lnTo>
                  <a:pt x="232103" y="143977"/>
                </a:lnTo>
                <a:lnTo>
                  <a:pt x="232103" y="143977"/>
                </a:lnTo>
                <a:lnTo>
                  <a:pt x="229640" y="142578"/>
                </a:lnTo>
                <a:lnTo>
                  <a:pt x="226783" y="140937"/>
                </a:lnTo>
                <a:lnTo>
                  <a:pt x="226783" y="134797"/>
                </a:lnTo>
                <a:close/>
                <a:moveTo>
                  <a:pt x="238425" y="134797"/>
                </a:moveTo>
                <a:lnTo>
                  <a:pt x="243744" y="143977"/>
                </a:lnTo>
                <a:lnTo>
                  <a:pt x="243744" y="143977"/>
                </a:lnTo>
                <a:lnTo>
                  <a:pt x="241282" y="142578"/>
                </a:lnTo>
                <a:lnTo>
                  <a:pt x="238425" y="140937"/>
                </a:lnTo>
                <a:lnTo>
                  <a:pt x="238425" y="134797"/>
                </a:lnTo>
                <a:close/>
                <a:moveTo>
                  <a:pt x="180339" y="134797"/>
                </a:moveTo>
                <a:lnTo>
                  <a:pt x="185658" y="143977"/>
                </a:lnTo>
                <a:lnTo>
                  <a:pt x="183165" y="142578"/>
                </a:lnTo>
                <a:lnTo>
                  <a:pt x="180339" y="140937"/>
                </a:lnTo>
                <a:lnTo>
                  <a:pt x="180339" y="134797"/>
                </a:lnTo>
                <a:close/>
                <a:moveTo>
                  <a:pt x="215202" y="134797"/>
                </a:moveTo>
                <a:lnTo>
                  <a:pt x="220522" y="143977"/>
                </a:lnTo>
                <a:lnTo>
                  <a:pt x="218060" y="142578"/>
                </a:lnTo>
                <a:lnTo>
                  <a:pt x="215202" y="140937"/>
                </a:lnTo>
                <a:lnTo>
                  <a:pt x="215202" y="134797"/>
                </a:lnTo>
                <a:close/>
                <a:moveTo>
                  <a:pt x="250036" y="134797"/>
                </a:moveTo>
                <a:lnTo>
                  <a:pt x="255355" y="143977"/>
                </a:lnTo>
                <a:lnTo>
                  <a:pt x="252893" y="142578"/>
                </a:lnTo>
                <a:lnTo>
                  <a:pt x="250036" y="140937"/>
                </a:lnTo>
                <a:lnTo>
                  <a:pt x="250036" y="134797"/>
                </a:lnTo>
                <a:close/>
                <a:moveTo>
                  <a:pt x="261678" y="134797"/>
                </a:moveTo>
                <a:lnTo>
                  <a:pt x="266997" y="143977"/>
                </a:lnTo>
                <a:lnTo>
                  <a:pt x="264535" y="142578"/>
                </a:lnTo>
                <a:lnTo>
                  <a:pt x="261678" y="140937"/>
                </a:lnTo>
                <a:lnTo>
                  <a:pt x="261678" y="134797"/>
                </a:lnTo>
                <a:close/>
                <a:moveTo>
                  <a:pt x="273289" y="134797"/>
                </a:moveTo>
                <a:lnTo>
                  <a:pt x="278608" y="143977"/>
                </a:lnTo>
                <a:lnTo>
                  <a:pt x="276146" y="142578"/>
                </a:lnTo>
                <a:lnTo>
                  <a:pt x="273289" y="140937"/>
                </a:lnTo>
                <a:lnTo>
                  <a:pt x="273289" y="134797"/>
                </a:lnTo>
                <a:close/>
                <a:moveTo>
                  <a:pt x="75777" y="134797"/>
                </a:moveTo>
                <a:lnTo>
                  <a:pt x="81097" y="144007"/>
                </a:lnTo>
                <a:lnTo>
                  <a:pt x="81097" y="144007"/>
                </a:lnTo>
                <a:lnTo>
                  <a:pt x="78604" y="142548"/>
                </a:lnTo>
                <a:lnTo>
                  <a:pt x="75777" y="140967"/>
                </a:lnTo>
                <a:lnTo>
                  <a:pt x="75777" y="134797"/>
                </a:lnTo>
                <a:close/>
                <a:moveTo>
                  <a:pt x="99030" y="134797"/>
                </a:moveTo>
                <a:lnTo>
                  <a:pt x="104349" y="144007"/>
                </a:lnTo>
                <a:lnTo>
                  <a:pt x="104349" y="144007"/>
                </a:lnTo>
                <a:lnTo>
                  <a:pt x="101857" y="142548"/>
                </a:lnTo>
                <a:lnTo>
                  <a:pt x="99030" y="140967"/>
                </a:lnTo>
                <a:lnTo>
                  <a:pt x="99030" y="134797"/>
                </a:lnTo>
                <a:close/>
                <a:moveTo>
                  <a:pt x="133864" y="134797"/>
                </a:moveTo>
                <a:lnTo>
                  <a:pt x="139183" y="144007"/>
                </a:lnTo>
                <a:lnTo>
                  <a:pt x="139183" y="144007"/>
                </a:lnTo>
                <a:lnTo>
                  <a:pt x="136721" y="142548"/>
                </a:lnTo>
                <a:lnTo>
                  <a:pt x="133864" y="140967"/>
                </a:lnTo>
                <a:lnTo>
                  <a:pt x="133864" y="134797"/>
                </a:lnTo>
                <a:close/>
                <a:moveTo>
                  <a:pt x="17661" y="134797"/>
                </a:moveTo>
                <a:lnTo>
                  <a:pt x="22980" y="144007"/>
                </a:lnTo>
                <a:lnTo>
                  <a:pt x="20518" y="142548"/>
                </a:lnTo>
                <a:lnTo>
                  <a:pt x="17661" y="140967"/>
                </a:lnTo>
                <a:lnTo>
                  <a:pt x="17661" y="134797"/>
                </a:lnTo>
                <a:close/>
                <a:moveTo>
                  <a:pt x="29302" y="134797"/>
                </a:moveTo>
                <a:lnTo>
                  <a:pt x="34622" y="144007"/>
                </a:lnTo>
                <a:lnTo>
                  <a:pt x="32160" y="142548"/>
                </a:lnTo>
                <a:lnTo>
                  <a:pt x="29302" y="140967"/>
                </a:lnTo>
                <a:lnTo>
                  <a:pt x="29302" y="134797"/>
                </a:lnTo>
                <a:close/>
                <a:moveTo>
                  <a:pt x="40883" y="134797"/>
                </a:moveTo>
                <a:lnTo>
                  <a:pt x="46202" y="144007"/>
                </a:lnTo>
                <a:lnTo>
                  <a:pt x="43740" y="142548"/>
                </a:lnTo>
                <a:lnTo>
                  <a:pt x="40883" y="140967"/>
                </a:lnTo>
                <a:lnTo>
                  <a:pt x="40883" y="134797"/>
                </a:lnTo>
                <a:close/>
                <a:moveTo>
                  <a:pt x="52525" y="134797"/>
                </a:moveTo>
                <a:lnTo>
                  <a:pt x="57844" y="144007"/>
                </a:lnTo>
                <a:lnTo>
                  <a:pt x="55351" y="142548"/>
                </a:lnTo>
                <a:lnTo>
                  <a:pt x="52525" y="140967"/>
                </a:lnTo>
                <a:lnTo>
                  <a:pt x="52525" y="134797"/>
                </a:lnTo>
                <a:close/>
                <a:moveTo>
                  <a:pt x="64136" y="134797"/>
                </a:moveTo>
                <a:lnTo>
                  <a:pt x="69455" y="144007"/>
                </a:lnTo>
                <a:lnTo>
                  <a:pt x="66993" y="142548"/>
                </a:lnTo>
                <a:lnTo>
                  <a:pt x="64136" y="140967"/>
                </a:lnTo>
                <a:lnTo>
                  <a:pt x="64136" y="134797"/>
                </a:lnTo>
                <a:close/>
                <a:moveTo>
                  <a:pt x="87389" y="134797"/>
                </a:moveTo>
                <a:lnTo>
                  <a:pt x="92708" y="144007"/>
                </a:lnTo>
                <a:lnTo>
                  <a:pt x="90246" y="142548"/>
                </a:lnTo>
                <a:lnTo>
                  <a:pt x="87389" y="140967"/>
                </a:lnTo>
                <a:lnTo>
                  <a:pt x="87389" y="134797"/>
                </a:lnTo>
                <a:close/>
                <a:moveTo>
                  <a:pt x="110611" y="134797"/>
                </a:moveTo>
                <a:lnTo>
                  <a:pt x="115930" y="144007"/>
                </a:lnTo>
                <a:lnTo>
                  <a:pt x="113468" y="142548"/>
                </a:lnTo>
                <a:lnTo>
                  <a:pt x="110611" y="140967"/>
                </a:lnTo>
                <a:lnTo>
                  <a:pt x="110611" y="134797"/>
                </a:lnTo>
                <a:close/>
                <a:moveTo>
                  <a:pt x="122222" y="134797"/>
                </a:moveTo>
                <a:lnTo>
                  <a:pt x="127541" y="144007"/>
                </a:lnTo>
                <a:lnTo>
                  <a:pt x="125079" y="142548"/>
                </a:lnTo>
                <a:lnTo>
                  <a:pt x="122222" y="140967"/>
                </a:lnTo>
                <a:lnTo>
                  <a:pt x="122222" y="134797"/>
                </a:lnTo>
                <a:close/>
                <a:moveTo>
                  <a:pt x="145475" y="134797"/>
                </a:moveTo>
                <a:lnTo>
                  <a:pt x="150794" y="144007"/>
                </a:lnTo>
                <a:lnTo>
                  <a:pt x="148332" y="142548"/>
                </a:lnTo>
                <a:lnTo>
                  <a:pt x="145475" y="140967"/>
                </a:lnTo>
                <a:lnTo>
                  <a:pt x="145475" y="134797"/>
                </a:lnTo>
                <a:close/>
                <a:moveTo>
                  <a:pt x="157116" y="134797"/>
                </a:moveTo>
                <a:lnTo>
                  <a:pt x="162436" y="144007"/>
                </a:lnTo>
                <a:lnTo>
                  <a:pt x="159974" y="142548"/>
                </a:lnTo>
                <a:lnTo>
                  <a:pt x="157116" y="140967"/>
                </a:lnTo>
                <a:lnTo>
                  <a:pt x="157116" y="134797"/>
                </a:lnTo>
                <a:close/>
                <a:moveTo>
                  <a:pt x="6050" y="134797"/>
                </a:moveTo>
                <a:lnTo>
                  <a:pt x="11369" y="144037"/>
                </a:lnTo>
                <a:lnTo>
                  <a:pt x="11369" y="144037"/>
                </a:lnTo>
                <a:lnTo>
                  <a:pt x="8907" y="142578"/>
                </a:lnTo>
                <a:lnTo>
                  <a:pt x="6050" y="140937"/>
                </a:lnTo>
                <a:lnTo>
                  <a:pt x="6050" y="134797"/>
                </a:lnTo>
                <a:close/>
                <a:moveTo>
                  <a:pt x="284657" y="134828"/>
                </a:moveTo>
                <a:lnTo>
                  <a:pt x="284657" y="140998"/>
                </a:lnTo>
                <a:lnTo>
                  <a:pt x="279337" y="144037"/>
                </a:lnTo>
                <a:lnTo>
                  <a:pt x="284657" y="134828"/>
                </a:lnTo>
                <a:close/>
                <a:moveTo>
                  <a:pt x="121979" y="134828"/>
                </a:moveTo>
                <a:lnTo>
                  <a:pt x="121979" y="140998"/>
                </a:lnTo>
                <a:lnTo>
                  <a:pt x="119122" y="142639"/>
                </a:lnTo>
                <a:lnTo>
                  <a:pt x="116660" y="144037"/>
                </a:lnTo>
                <a:lnTo>
                  <a:pt x="121979" y="134828"/>
                </a:lnTo>
                <a:close/>
                <a:moveTo>
                  <a:pt x="133590" y="134828"/>
                </a:moveTo>
                <a:lnTo>
                  <a:pt x="133590" y="140998"/>
                </a:lnTo>
                <a:lnTo>
                  <a:pt x="130733" y="142639"/>
                </a:lnTo>
                <a:lnTo>
                  <a:pt x="128271" y="144037"/>
                </a:lnTo>
                <a:lnTo>
                  <a:pt x="133590" y="134828"/>
                </a:lnTo>
                <a:close/>
                <a:moveTo>
                  <a:pt x="145232" y="134828"/>
                </a:moveTo>
                <a:lnTo>
                  <a:pt x="145232" y="140998"/>
                </a:lnTo>
                <a:lnTo>
                  <a:pt x="142374" y="142639"/>
                </a:lnTo>
                <a:lnTo>
                  <a:pt x="139912" y="144037"/>
                </a:lnTo>
                <a:lnTo>
                  <a:pt x="145232" y="134828"/>
                </a:lnTo>
                <a:close/>
                <a:moveTo>
                  <a:pt x="156843" y="134828"/>
                </a:moveTo>
                <a:lnTo>
                  <a:pt x="156843" y="140998"/>
                </a:lnTo>
                <a:lnTo>
                  <a:pt x="153986" y="142639"/>
                </a:lnTo>
                <a:lnTo>
                  <a:pt x="151523" y="144037"/>
                </a:lnTo>
                <a:lnTo>
                  <a:pt x="156843" y="134828"/>
                </a:lnTo>
                <a:close/>
                <a:moveTo>
                  <a:pt x="168484" y="134828"/>
                </a:moveTo>
                <a:lnTo>
                  <a:pt x="168484" y="140998"/>
                </a:lnTo>
                <a:lnTo>
                  <a:pt x="165627" y="142639"/>
                </a:lnTo>
                <a:lnTo>
                  <a:pt x="163165" y="144037"/>
                </a:lnTo>
                <a:lnTo>
                  <a:pt x="168484" y="134828"/>
                </a:lnTo>
                <a:close/>
                <a:moveTo>
                  <a:pt x="180065" y="134828"/>
                </a:moveTo>
                <a:lnTo>
                  <a:pt x="180065" y="140967"/>
                </a:lnTo>
                <a:lnTo>
                  <a:pt x="177208" y="142578"/>
                </a:lnTo>
                <a:lnTo>
                  <a:pt x="174746" y="144037"/>
                </a:lnTo>
                <a:lnTo>
                  <a:pt x="180065" y="134828"/>
                </a:lnTo>
                <a:close/>
                <a:moveTo>
                  <a:pt x="191676" y="134828"/>
                </a:moveTo>
                <a:lnTo>
                  <a:pt x="191676" y="140967"/>
                </a:lnTo>
                <a:lnTo>
                  <a:pt x="188849" y="142578"/>
                </a:lnTo>
                <a:lnTo>
                  <a:pt x="186357" y="144037"/>
                </a:lnTo>
                <a:lnTo>
                  <a:pt x="191676" y="134828"/>
                </a:lnTo>
                <a:close/>
                <a:moveTo>
                  <a:pt x="203318" y="134828"/>
                </a:moveTo>
                <a:lnTo>
                  <a:pt x="203318" y="140967"/>
                </a:lnTo>
                <a:lnTo>
                  <a:pt x="200461" y="142578"/>
                </a:lnTo>
                <a:lnTo>
                  <a:pt x="197999" y="144037"/>
                </a:lnTo>
                <a:lnTo>
                  <a:pt x="203318" y="134828"/>
                </a:lnTo>
                <a:close/>
                <a:moveTo>
                  <a:pt x="214929" y="134828"/>
                </a:moveTo>
                <a:lnTo>
                  <a:pt x="214929" y="140967"/>
                </a:lnTo>
                <a:lnTo>
                  <a:pt x="212072" y="142578"/>
                </a:lnTo>
                <a:lnTo>
                  <a:pt x="209610" y="144037"/>
                </a:lnTo>
                <a:lnTo>
                  <a:pt x="214929" y="134828"/>
                </a:lnTo>
                <a:close/>
                <a:moveTo>
                  <a:pt x="226570" y="134828"/>
                </a:moveTo>
                <a:lnTo>
                  <a:pt x="226570" y="140967"/>
                </a:lnTo>
                <a:lnTo>
                  <a:pt x="223713" y="142578"/>
                </a:lnTo>
                <a:lnTo>
                  <a:pt x="221251" y="144037"/>
                </a:lnTo>
                <a:lnTo>
                  <a:pt x="226570" y="134828"/>
                </a:lnTo>
                <a:close/>
                <a:moveTo>
                  <a:pt x="238182" y="134828"/>
                </a:moveTo>
                <a:lnTo>
                  <a:pt x="238182" y="140967"/>
                </a:lnTo>
                <a:lnTo>
                  <a:pt x="235355" y="142578"/>
                </a:lnTo>
                <a:lnTo>
                  <a:pt x="232862" y="144037"/>
                </a:lnTo>
                <a:lnTo>
                  <a:pt x="238182" y="134828"/>
                </a:lnTo>
                <a:close/>
                <a:moveTo>
                  <a:pt x="249793" y="134828"/>
                </a:moveTo>
                <a:lnTo>
                  <a:pt x="249793" y="140967"/>
                </a:lnTo>
                <a:lnTo>
                  <a:pt x="246936" y="142578"/>
                </a:lnTo>
                <a:lnTo>
                  <a:pt x="244474" y="144037"/>
                </a:lnTo>
                <a:lnTo>
                  <a:pt x="249793" y="134828"/>
                </a:lnTo>
                <a:close/>
                <a:moveTo>
                  <a:pt x="261404" y="134828"/>
                </a:moveTo>
                <a:lnTo>
                  <a:pt x="261404" y="140967"/>
                </a:lnTo>
                <a:lnTo>
                  <a:pt x="258547" y="142578"/>
                </a:lnTo>
                <a:lnTo>
                  <a:pt x="256085" y="144037"/>
                </a:lnTo>
                <a:lnTo>
                  <a:pt x="261404" y="134828"/>
                </a:lnTo>
                <a:close/>
                <a:moveTo>
                  <a:pt x="273046" y="134828"/>
                </a:moveTo>
                <a:lnTo>
                  <a:pt x="273046" y="140998"/>
                </a:lnTo>
                <a:lnTo>
                  <a:pt x="270188" y="142639"/>
                </a:lnTo>
                <a:lnTo>
                  <a:pt x="267726" y="144037"/>
                </a:lnTo>
                <a:lnTo>
                  <a:pt x="273046" y="134828"/>
                </a:lnTo>
                <a:close/>
                <a:moveTo>
                  <a:pt x="29029" y="134828"/>
                </a:moveTo>
                <a:lnTo>
                  <a:pt x="29029" y="140998"/>
                </a:lnTo>
                <a:lnTo>
                  <a:pt x="26172" y="142639"/>
                </a:lnTo>
                <a:lnTo>
                  <a:pt x="23710" y="144068"/>
                </a:lnTo>
                <a:lnTo>
                  <a:pt x="23710" y="144068"/>
                </a:lnTo>
                <a:lnTo>
                  <a:pt x="29029" y="134828"/>
                </a:lnTo>
                <a:close/>
                <a:moveTo>
                  <a:pt x="40610" y="134828"/>
                </a:moveTo>
                <a:lnTo>
                  <a:pt x="40610" y="140998"/>
                </a:lnTo>
                <a:lnTo>
                  <a:pt x="37783" y="142639"/>
                </a:lnTo>
                <a:lnTo>
                  <a:pt x="35290" y="144068"/>
                </a:lnTo>
                <a:lnTo>
                  <a:pt x="35290" y="144068"/>
                </a:lnTo>
                <a:lnTo>
                  <a:pt x="40610" y="134828"/>
                </a:lnTo>
                <a:close/>
                <a:moveTo>
                  <a:pt x="63862" y="134828"/>
                </a:moveTo>
                <a:lnTo>
                  <a:pt x="63862" y="140998"/>
                </a:lnTo>
                <a:lnTo>
                  <a:pt x="61005" y="142639"/>
                </a:lnTo>
                <a:lnTo>
                  <a:pt x="58543" y="144068"/>
                </a:lnTo>
                <a:lnTo>
                  <a:pt x="58543" y="144068"/>
                </a:lnTo>
                <a:lnTo>
                  <a:pt x="63862" y="134828"/>
                </a:lnTo>
                <a:close/>
                <a:moveTo>
                  <a:pt x="75504" y="134828"/>
                </a:moveTo>
                <a:lnTo>
                  <a:pt x="75504" y="140998"/>
                </a:lnTo>
                <a:lnTo>
                  <a:pt x="72647" y="142639"/>
                </a:lnTo>
                <a:lnTo>
                  <a:pt x="70185" y="144068"/>
                </a:lnTo>
                <a:lnTo>
                  <a:pt x="70185" y="144068"/>
                </a:lnTo>
                <a:lnTo>
                  <a:pt x="75504" y="134828"/>
                </a:lnTo>
                <a:close/>
                <a:moveTo>
                  <a:pt x="87115" y="134828"/>
                </a:moveTo>
                <a:lnTo>
                  <a:pt x="87115" y="140998"/>
                </a:lnTo>
                <a:lnTo>
                  <a:pt x="84288" y="142639"/>
                </a:lnTo>
                <a:lnTo>
                  <a:pt x="81796" y="144068"/>
                </a:lnTo>
                <a:lnTo>
                  <a:pt x="81796" y="144068"/>
                </a:lnTo>
                <a:lnTo>
                  <a:pt x="87115" y="134828"/>
                </a:lnTo>
                <a:close/>
                <a:moveTo>
                  <a:pt x="98757" y="134828"/>
                </a:moveTo>
                <a:lnTo>
                  <a:pt x="98757" y="140998"/>
                </a:lnTo>
                <a:lnTo>
                  <a:pt x="95899" y="142639"/>
                </a:lnTo>
                <a:lnTo>
                  <a:pt x="93437" y="144068"/>
                </a:lnTo>
                <a:lnTo>
                  <a:pt x="93437" y="144068"/>
                </a:lnTo>
                <a:lnTo>
                  <a:pt x="98757" y="134828"/>
                </a:lnTo>
                <a:close/>
                <a:moveTo>
                  <a:pt x="110337" y="134828"/>
                </a:moveTo>
                <a:lnTo>
                  <a:pt x="110337" y="140998"/>
                </a:lnTo>
                <a:lnTo>
                  <a:pt x="107480" y="142639"/>
                </a:lnTo>
                <a:lnTo>
                  <a:pt x="105018" y="144068"/>
                </a:lnTo>
                <a:lnTo>
                  <a:pt x="105018" y="144068"/>
                </a:lnTo>
                <a:lnTo>
                  <a:pt x="110337" y="134828"/>
                </a:lnTo>
                <a:close/>
                <a:moveTo>
                  <a:pt x="17418" y="134828"/>
                </a:moveTo>
                <a:lnTo>
                  <a:pt x="17418" y="140998"/>
                </a:lnTo>
                <a:lnTo>
                  <a:pt x="14560" y="142639"/>
                </a:lnTo>
                <a:lnTo>
                  <a:pt x="12098" y="144068"/>
                </a:lnTo>
                <a:lnTo>
                  <a:pt x="17418" y="134828"/>
                </a:lnTo>
                <a:close/>
                <a:moveTo>
                  <a:pt x="52251" y="134828"/>
                </a:moveTo>
                <a:lnTo>
                  <a:pt x="52251" y="140998"/>
                </a:lnTo>
                <a:lnTo>
                  <a:pt x="49394" y="142639"/>
                </a:lnTo>
                <a:lnTo>
                  <a:pt x="46932" y="144068"/>
                </a:lnTo>
                <a:lnTo>
                  <a:pt x="52251" y="134828"/>
                </a:lnTo>
                <a:close/>
                <a:moveTo>
                  <a:pt x="5898" y="141180"/>
                </a:moveTo>
                <a:lnTo>
                  <a:pt x="8755" y="142822"/>
                </a:lnTo>
                <a:lnTo>
                  <a:pt x="11217" y="144250"/>
                </a:lnTo>
                <a:lnTo>
                  <a:pt x="578" y="144250"/>
                </a:lnTo>
                <a:lnTo>
                  <a:pt x="5898" y="141180"/>
                </a:lnTo>
                <a:close/>
                <a:moveTo>
                  <a:pt x="17509" y="141180"/>
                </a:moveTo>
                <a:lnTo>
                  <a:pt x="20366" y="142822"/>
                </a:lnTo>
                <a:lnTo>
                  <a:pt x="22828" y="144250"/>
                </a:lnTo>
                <a:lnTo>
                  <a:pt x="12190" y="144250"/>
                </a:lnTo>
                <a:lnTo>
                  <a:pt x="14682" y="142822"/>
                </a:lnTo>
                <a:lnTo>
                  <a:pt x="17509" y="141180"/>
                </a:lnTo>
                <a:close/>
                <a:moveTo>
                  <a:pt x="29150" y="141180"/>
                </a:moveTo>
                <a:lnTo>
                  <a:pt x="32008" y="142822"/>
                </a:lnTo>
                <a:lnTo>
                  <a:pt x="34470" y="144250"/>
                </a:lnTo>
                <a:lnTo>
                  <a:pt x="23831" y="144250"/>
                </a:lnTo>
                <a:lnTo>
                  <a:pt x="26293" y="142822"/>
                </a:lnTo>
                <a:lnTo>
                  <a:pt x="29150" y="141180"/>
                </a:lnTo>
                <a:close/>
                <a:moveTo>
                  <a:pt x="40762" y="141180"/>
                </a:moveTo>
                <a:lnTo>
                  <a:pt x="43619" y="142822"/>
                </a:lnTo>
                <a:lnTo>
                  <a:pt x="46081" y="144250"/>
                </a:lnTo>
                <a:lnTo>
                  <a:pt x="35442" y="144250"/>
                </a:lnTo>
                <a:lnTo>
                  <a:pt x="37935" y="142822"/>
                </a:lnTo>
                <a:lnTo>
                  <a:pt x="40762" y="141180"/>
                </a:lnTo>
                <a:close/>
                <a:moveTo>
                  <a:pt x="52403" y="141180"/>
                </a:moveTo>
                <a:lnTo>
                  <a:pt x="55260" y="142822"/>
                </a:lnTo>
                <a:lnTo>
                  <a:pt x="57722" y="144250"/>
                </a:lnTo>
                <a:lnTo>
                  <a:pt x="47084" y="144250"/>
                </a:lnTo>
                <a:lnTo>
                  <a:pt x="49546" y="142822"/>
                </a:lnTo>
                <a:lnTo>
                  <a:pt x="52403" y="141180"/>
                </a:lnTo>
                <a:close/>
                <a:moveTo>
                  <a:pt x="64014" y="141180"/>
                </a:moveTo>
                <a:lnTo>
                  <a:pt x="66871" y="142822"/>
                </a:lnTo>
                <a:lnTo>
                  <a:pt x="69334" y="144250"/>
                </a:lnTo>
                <a:lnTo>
                  <a:pt x="58695" y="144250"/>
                </a:lnTo>
                <a:lnTo>
                  <a:pt x="61187" y="142822"/>
                </a:lnTo>
                <a:lnTo>
                  <a:pt x="64014" y="141180"/>
                </a:lnTo>
                <a:close/>
                <a:moveTo>
                  <a:pt x="75625" y="141180"/>
                </a:moveTo>
                <a:lnTo>
                  <a:pt x="78452" y="142822"/>
                </a:lnTo>
                <a:lnTo>
                  <a:pt x="80945" y="144250"/>
                </a:lnTo>
                <a:lnTo>
                  <a:pt x="70306" y="144250"/>
                </a:lnTo>
                <a:lnTo>
                  <a:pt x="72768" y="142822"/>
                </a:lnTo>
                <a:lnTo>
                  <a:pt x="75625" y="141180"/>
                </a:lnTo>
                <a:close/>
                <a:moveTo>
                  <a:pt x="87237" y="141180"/>
                </a:moveTo>
                <a:lnTo>
                  <a:pt x="90094" y="142822"/>
                </a:lnTo>
                <a:lnTo>
                  <a:pt x="92556" y="144250"/>
                </a:lnTo>
                <a:lnTo>
                  <a:pt x="81917" y="144250"/>
                </a:lnTo>
                <a:lnTo>
                  <a:pt x="84379" y="142822"/>
                </a:lnTo>
                <a:lnTo>
                  <a:pt x="87237" y="141180"/>
                </a:lnTo>
                <a:close/>
                <a:moveTo>
                  <a:pt x="98878" y="141180"/>
                </a:moveTo>
                <a:lnTo>
                  <a:pt x="101705" y="142822"/>
                </a:lnTo>
                <a:lnTo>
                  <a:pt x="104197" y="144250"/>
                </a:lnTo>
                <a:lnTo>
                  <a:pt x="93559" y="144250"/>
                </a:lnTo>
                <a:lnTo>
                  <a:pt x="96021" y="142822"/>
                </a:lnTo>
                <a:lnTo>
                  <a:pt x="98878" y="141180"/>
                </a:lnTo>
                <a:close/>
                <a:moveTo>
                  <a:pt x="110489" y="141180"/>
                </a:moveTo>
                <a:lnTo>
                  <a:pt x="113346" y="142822"/>
                </a:lnTo>
                <a:lnTo>
                  <a:pt x="115809" y="144250"/>
                </a:lnTo>
                <a:lnTo>
                  <a:pt x="105170" y="144250"/>
                </a:lnTo>
                <a:lnTo>
                  <a:pt x="107632" y="142822"/>
                </a:lnTo>
                <a:lnTo>
                  <a:pt x="110489" y="141180"/>
                </a:lnTo>
                <a:close/>
                <a:moveTo>
                  <a:pt x="122131" y="141180"/>
                </a:moveTo>
                <a:lnTo>
                  <a:pt x="124958" y="142822"/>
                </a:lnTo>
                <a:lnTo>
                  <a:pt x="127450" y="144250"/>
                </a:lnTo>
                <a:lnTo>
                  <a:pt x="116812" y="144250"/>
                </a:lnTo>
                <a:lnTo>
                  <a:pt x="119274" y="142822"/>
                </a:lnTo>
                <a:lnTo>
                  <a:pt x="122131" y="141180"/>
                </a:lnTo>
                <a:close/>
                <a:moveTo>
                  <a:pt x="133742" y="141180"/>
                </a:moveTo>
                <a:lnTo>
                  <a:pt x="136599" y="142822"/>
                </a:lnTo>
                <a:lnTo>
                  <a:pt x="139061" y="144250"/>
                </a:lnTo>
                <a:lnTo>
                  <a:pt x="128423" y="144250"/>
                </a:lnTo>
                <a:lnTo>
                  <a:pt x="130885" y="142822"/>
                </a:lnTo>
                <a:lnTo>
                  <a:pt x="133742" y="141180"/>
                </a:lnTo>
                <a:close/>
                <a:moveTo>
                  <a:pt x="145323" y="141180"/>
                </a:moveTo>
                <a:lnTo>
                  <a:pt x="148180" y="142822"/>
                </a:lnTo>
                <a:lnTo>
                  <a:pt x="150642" y="144250"/>
                </a:lnTo>
                <a:lnTo>
                  <a:pt x="140004" y="144250"/>
                </a:lnTo>
                <a:lnTo>
                  <a:pt x="142496" y="142822"/>
                </a:lnTo>
                <a:lnTo>
                  <a:pt x="145323" y="141180"/>
                </a:lnTo>
                <a:close/>
                <a:moveTo>
                  <a:pt x="156964" y="141180"/>
                </a:moveTo>
                <a:lnTo>
                  <a:pt x="159822" y="142822"/>
                </a:lnTo>
                <a:lnTo>
                  <a:pt x="162284" y="144250"/>
                </a:lnTo>
                <a:lnTo>
                  <a:pt x="151645" y="144250"/>
                </a:lnTo>
                <a:lnTo>
                  <a:pt x="154107" y="142822"/>
                </a:lnTo>
                <a:lnTo>
                  <a:pt x="156964" y="141180"/>
                </a:lnTo>
                <a:close/>
                <a:moveTo>
                  <a:pt x="168575" y="141180"/>
                </a:moveTo>
                <a:lnTo>
                  <a:pt x="171433" y="142822"/>
                </a:lnTo>
                <a:lnTo>
                  <a:pt x="173895" y="144250"/>
                </a:lnTo>
                <a:lnTo>
                  <a:pt x="163256" y="144250"/>
                </a:lnTo>
                <a:lnTo>
                  <a:pt x="165749" y="142822"/>
                </a:lnTo>
                <a:lnTo>
                  <a:pt x="168575" y="141180"/>
                </a:lnTo>
                <a:close/>
                <a:moveTo>
                  <a:pt x="180217" y="141180"/>
                </a:moveTo>
                <a:lnTo>
                  <a:pt x="183074" y="142822"/>
                </a:lnTo>
                <a:lnTo>
                  <a:pt x="185536" y="144250"/>
                </a:lnTo>
                <a:lnTo>
                  <a:pt x="174898" y="144250"/>
                </a:lnTo>
                <a:lnTo>
                  <a:pt x="177360" y="142822"/>
                </a:lnTo>
                <a:lnTo>
                  <a:pt x="180217" y="141180"/>
                </a:lnTo>
                <a:close/>
                <a:moveTo>
                  <a:pt x="191828" y="141180"/>
                </a:moveTo>
                <a:lnTo>
                  <a:pt x="194685" y="142822"/>
                </a:lnTo>
                <a:lnTo>
                  <a:pt x="197147" y="144250"/>
                </a:lnTo>
                <a:lnTo>
                  <a:pt x="186509" y="144250"/>
                </a:lnTo>
                <a:lnTo>
                  <a:pt x="189001" y="142822"/>
                </a:lnTo>
                <a:lnTo>
                  <a:pt x="191828" y="141180"/>
                </a:lnTo>
                <a:close/>
                <a:moveTo>
                  <a:pt x="203470" y="141180"/>
                </a:moveTo>
                <a:lnTo>
                  <a:pt x="206327" y="142822"/>
                </a:lnTo>
                <a:lnTo>
                  <a:pt x="208789" y="144250"/>
                </a:lnTo>
                <a:lnTo>
                  <a:pt x="198151" y="144250"/>
                </a:lnTo>
                <a:lnTo>
                  <a:pt x="200613" y="142822"/>
                </a:lnTo>
                <a:lnTo>
                  <a:pt x="203470" y="141180"/>
                </a:lnTo>
                <a:close/>
                <a:moveTo>
                  <a:pt x="215051" y="141180"/>
                </a:moveTo>
                <a:lnTo>
                  <a:pt x="217908" y="142822"/>
                </a:lnTo>
                <a:lnTo>
                  <a:pt x="220370" y="144250"/>
                </a:lnTo>
                <a:lnTo>
                  <a:pt x="209731" y="144250"/>
                </a:lnTo>
                <a:lnTo>
                  <a:pt x="212193" y="142822"/>
                </a:lnTo>
                <a:lnTo>
                  <a:pt x="215051" y="141180"/>
                </a:lnTo>
                <a:close/>
                <a:moveTo>
                  <a:pt x="226692" y="141180"/>
                </a:moveTo>
                <a:lnTo>
                  <a:pt x="229519" y="142822"/>
                </a:lnTo>
                <a:lnTo>
                  <a:pt x="232011" y="144250"/>
                </a:lnTo>
                <a:lnTo>
                  <a:pt x="221373" y="144250"/>
                </a:lnTo>
                <a:lnTo>
                  <a:pt x="223835" y="142822"/>
                </a:lnTo>
                <a:lnTo>
                  <a:pt x="226692" y="141180"/>
                </a:lnTo>
                <a:close/>
                <a:moveTo>
                  <a:pt x="238303" y="141180"/>
                </a:moveTo>
                <a:lnTo>
                  <a:pt x="241160" y="142822"/>
                </a:lnTo>
                <a:lnTo>
                  <a:pt x="243622" y="144250"/>
                </a:lnTo>
                <a:lnTo>
                  <a:pt x="232984" y="144250"/>
                </a:lnTo>
                <a:lnTo>
                  <a:pt x="235446" y="142822"/>
                </a:lnTo>
                <a:lnTo>
                  <a:pt x="238303" y="141180"/>
                </a:lnTo>
                <a:close/>
                <a:moveTo>
                  <a:pt x="249945" y="141180"/>
                </a:moveTo>
                <a:lnTo>
                  <a:pt x="252772" y="142822"/>
                </a:lnTo>
                <a:lnTo>
                  <a:pt x="255264" y="144250"/>
                </a:lnTo>
                <a:lnTo>
                  <a:pt x="244626" y="144250"/>
                </a:lnTo>
                <a:lnTo>
                  <a:pt x="247088" y="142822"/>
                </a:lnTo>
                <a:lnTo>
                  <a:pt x="249945" y="141180"/>
                </a:lnTo>
                <a:close/>
                <a:moveTo>
                  <a:pt x="261556" y="141180"/>
                </a:moveTo>
                <a:lnTo>
                  <a:pt x="264413" y="142822"/>
                </a:lnTo>
                <a:lnTo>
                  <a:pt x="266875" y="144250"/>
                </a:lnTo>
                <a:lnTo>
                  <a:pt x="256237" y="144250"/>
                </a:lnTo>
                <a:lnTo>
                  <a:pt x="258699" y="142822"/>
                </a:lnTo>
                <a:lnTo>
                  <a:pt x="261556" y="141180"/>
                </a:lnTo>
                <a:close/>
                <a:moveTo>
                  <a:pt x="273198" y="141180"/>
                </a:moveTo>
                <a:lnTo>
                  <a:pt x="276024" y="142822"/>
                </a:lnTo>
                <a:lnTo>
                  <a:pt x="278517" y="144250"/>
                </a:lnTo>
                <a:lnTo>
                  <a:pt x="267878" y="144250"/>
                </a:lnTo>
                <a:lnTo>
                  <a:pt x="270340" y="142822"/>
                </a:lnTo>
                <a:lnTo>
                  <a:pt x="273198" y="141180"/>
                </a:lnTo>
                <a:close/>
                <a:moveTo>
                  <a:pt x="11217" y="144524"/>
                </a:moveTo>
                <a:lnTo>
                  <a:pt x="5898" y="147594"/>
                </a:lnTo>
                <a:lnTo>
                  <a:pt x="578" y="144524"/>
                </a:lnTo>
                <a:close/>
                <a:moveTo>
                  <a:pt x="22828" y="144524"/>
                </a:moveTo>
                <a:lnTo>
                  <a:pt x="17509" y="147594"/>
                </a:lnTo>
                <a:lnTo>
                  <a:pt x="12190" y="144524"/>
                </a:lnTo>
                <a:close/>
                <a:moveTo>
                  <a:pt x="34470" y="144524"/>
                </a:moveTo>
                <a:lnTo>
                  <a:pt x="29150" y="147594"/>
                </a:lnTo>
                <a:lnTo>
                  <a:pt x="23831" y="144524"/>
                </a:lnTo>
                <a:close/>
                <a:moveTo>
                  <a:pt x="46081" y="144524"/>
                </a:moveTo>
                <a:lnTo>
                  <a:pt x="40762" y="147594"/>
                </a:lnTo>
                <a:lnTo>
                  <a:pt x="35442" y="144524"/>
                </a:lnTo>
                <a:close/>
                <a:moveTo>
                  <a:pt x="57722" y="144524"/>
                </a:moveTo>
                <a:lnTo>
                  <a:pt x="52403" y="147594"/>
                </a:lnTo>
                <a:lnTo>
                  <a:pt x="47084" y="144524"/>
                </a:lnTo>
                <a:close/>
                <a:moveTo>
                  <a:pt x="69334" y="144524"/>
                </a:moveTo>
                <a:lnTo>
                  <a:pt x="64014" y="147594"/>
                </a:lnTo>
                <a:lnTo>
                  <a:pt x="58695" y="144524"/>
                </a:lnTo>
                <a:close/>
                <a:moveTo>
                  <a:pt x="80945" y="144524"/>
                </a:moveTo>
                <a:lnTo>
                  <a:pt x="75625" y="147594"/>
                </a:lnTo>
                <a:lnTo>
                  <a:pt x="70306" y="144524"/>
                </a:lnTo>
                <a:close/>
                <a:moveTo>
                  <a:pt x="92556" y="144524"/>
                </a:moveTo>
                <a:lnTo>
                  <a:pt x="87237" y="147594"/>
                </a:lnTo>
                <a:lnTo>
                  <a:pt x="81917" y="144524"/>
                </a:lnTo>
                <a:close/>
                <a:moveTo>
                  <a:pt x="104197" y="144524"/>
                </a:moveTo>
                <a:lnTo>
                  <a:pt x="98878" y="147594"/>
                </a:lnTo>
                <a:lnTo>
                  <a:pt x="93559" y="144524"/>
                </a:lnTo>
                <a:close/>
                <a:moveTo>
                  <a:pt x="115809" y="144524"/>
                </a:moveTo>
                <a:lnTo>
                  <a:pt x="110489" y="147594"/>
                </a:lnTo>
                <a:lnTo>
                  <a:pt x="105170" y="144524"/>
                </a:lnTo>
                <a:close/>
                <a:moveTo>
                  <a:pt x="127450" y="144524"/>
                </a:moveTo>
                <a:lnTo>
                  <a:pt x="122131" y="147594"/>
                </a:lnTo>
                <a:lnTo>
                  <a:pt x="116812" y="144524"/>
                </a:lnTo>
                <a:close/>
                <a:moveTo>
                  <a:pt x="139061" y="144524"/>
                </a:moveTo>
                <a:lnTo>
                  <a:pt x="133742" y="147594"/>
                </a:lnTo>
                <a:lnTo>
                  <a:pt x="128423" y="144524"/>
                </a:lnTo>
                <a:close/>
                <a:moveTo>
                  <a:pt x="150642" y="144524"/>
                </a:moveTo>
                <a:lnTo>
                  <a:pt x="145323" y="147594"/>
                </a:lnTo>
                <a:lnTo>
                  <a:pt x="140004" y="144524"/>
                </a:lnTo>
                <a:close/>
                <a:moveTo>
                  <a:pt x="162284" y="144524"/>
                </a:moveTo>
                <a:lnTo>
                  <a:pt x="156964" y="147594"/>
                </a:lnTo>
                <a:lnTo>
                  <a:pt x="151645" y="144524"/>
                </a:lnTo>
                <a:close/>
                <a:moveTo>
                  <a:pt x="173895" y="144524"/>
                </a:moveTo>
                <a:lnTo>
                  <a:pt x="168575" y="147594"/>
                </a:lnTo>
                <a:lnTo>
                  <a:pt x="163256" y="144524"/>
                </a:lnTo>
                <a:close/>
                <a:moveTo>
                  <a:pt x="185536" y="144524"/>
                </a:moveTo>
                <a:lnTo>
                  <a:pt x="180217" y="147594"/>
                </a:lnTo>
                <a:lnTo>
                  <a:pt x="174898" y="144524"/>
                </a:lnTo>
                <a:close/>
                <a:moveTo>
                  <a:pt x="197147" y="144524"/>
                </a:moveTo>
                <a:lnTo>
                  <a:pt x="191828" y="147594"/>
                </a:lnTo>
                <a:lnTo>
                  <a:pt x="186509" y="144524"/>
                </a:lnTo>
                <a:close/>
                <a:moveTo>
                  <a:pt x="208789" y="144524"/>
                </a:moveTo>
                <a:lnTo>
                  <a:pt x="203470" y="147594"/>
                </a:lnTo>
                <a:lnTo>
                  <a:pt x="198151" y="144524"/>
                </a:lnTo>
                <a:close/>
                <a:moveTo>
                  <a:pt x="220370" y="144524"/>
                </a:moveTo>
                <a:lnTo>
                  <a:pt x="215051" y="147594"/>
                </a:lnTo>
                <a:lnTo>
                  <a:pt x="209731" y="144524"/>
                </a:lnTo>
                <a:close/>
                <a:moveTo>
                  <a:pt x="232011" y="144524"/>
                </a:moveTo>
                <a:lnTo>
                  <a:pt x="226692" y="147594"/>
                </a:lnTo>
                <a:lnTo>
                  <a:pt x="221373" y="144524"/>
                </a:lnTo>
                <a:close/>
                <a:moveTo>
                  <a:pt x="243622" y="144524"/>
                </a:moveTo>
                <a:lnTo>
                  <a:pt x="238303" y="147594"/>
                </a:lnTo>
                <a:lnTo>
                  <a:pt x="232984" y="144524"/>
                </a:lnTo>
                <a:close/>
                <a:moveTo>
                  <a:pt x="255264" y="144524"/>
                </a:moveTo>
                <a:lnTo>
                  <a:pt x="249945" y="147594"/>
                </a:lnTo>
                <a:lnTo>
                  <a:pt x="244626" y="144524"/>
                </a:lnTo>
                <a:close/>
                <a:moveTo>
                  <a:pt x="266875" y="144524"/>
                </a:moveTo>
                <a:lnTo>
                  <a:pt x="261556" y="147594"/>
                </a:lnTo>
                <a:lnTo>
                  <a:pt x="256237" y="144524"/>
                </a:lnTo>
                <a:close/>
                <a:moveTo>
                  <a:pt x="278517" y="144524"/>
                </a:moveTo>
                <a:lnTo>
                  <a:pt x="273198" y="147594"/>
                </a:lnTo>
                <a:lnTo>
                  <a:pt x="267878" y="144524"/>
                </a:lnTo>
                <a:close/>
                <a:moveTo>
                  <a:pt x="11369" y="144737"/>
                </a:moveTo>
                <a:lnTo>
                  <a:pt x="6050" y="153946"/>
                </a:lnTo>
                <a:lnTo>
                  <a:pt x="6050" y="147837"/>
                </a:lnTo>
                <a:lnTo>
                  <a:pt x="11369" y="144737"/>
                </a:lnTo>
                <a:close/>
                <a:moveTo>
                  <a:pt x="22980" y="144706"/>
                </a:moveTo>
                <a:lnTo>
                  <a:pt x="17661" y="153946"/>
                </a:lnTo>
                <a:lnTo>
                  <a:pt x="17661" y="147806"/>
                </a:lnTo>
                <a:lnTo>
                  <a:pt x="22980" y="144706"/>
                </a:lnTo>
                <a:close/>
                <a:moveTo>
                  <a:pt x="34622" y="144737"/>
                </a:moveTo>
                <a:lnTo>
                  <a:pt x="29302" y="153946"/>
                </a:lnTo>
                <a:lnTo>
                  <a:pt x="29302" y="147837"/>
                </a:lnTo>
                <a:lnTo>
                  <a:pt x="34622" y="144737"/>
                </a:lnTo>
                <a:close/>
                <a:moveTo>
                  <a:pt x="46202" y="144737"/>
                </a:moveTo>
                <a:lnTo>
                  <a:pt x="40883" y="153946"/>
                </a:lnTo>
                <a:lnTo>
                  <a:pt x="40883" y="147837"/>
                </a:lnTo>
                <a:lnTo>
                  <a:pt x="46202" y="144737"/>
                </a:lnTo>
                <a:close/>
                <a:moveTo>
                  <a:pt x="57844" y="144737"/>
                </a:moveTo>
                <a:lnTo>
                  <a:pt x="52525" y="153946"/>
                </a:lnTo>
                <a:lnTo>
                  <a:pt x="52525" y="147837"/>
                </a:lnTo>
                <a:lnTo>
                  <a:pt x="57844" y="144737"/>
                </a:lnTo>
                <a:close/>
                <a:moveTo>
                  <a:pt x="69455" y="144737"/>
                </a:moveTo>
                <a:lnTo>
                  <a:pt x="64136" y="153946"/>
                </a:lnTo>
                <a:lnTo>
                  <a:pt x="64136" y="147837"/>
                </a:lnTo>
                <a:lnTo>
                  <a:pt x="69455" y="144737"/>
                </a:lnTo>
                <a:close/>
                <a:moveTo>
                  <a:pt x="81097" y="144737"/>
                </a:moveTo>
                <a:lnTo>
                  <a:pt x="75777" y="153946"/>
                </a:lnTo>
                <a:lnTo>
                  <a:pt x="75777" y="147837"/>
                </a:lnTo>
                <a:lnTo>
                  <a:pt x="81097" y="144737"/>
                </a:lnTo>
                <a:close/>
                <a:moveTo>
                  <a:pt x="92708" y="144737"/>
                </a:moveTo>
                <a:lnTo>
                  <a:pt x="87389" y="153946"/>
                </a:lnTo>
                <a:lnTo>
                  <a:pt x="87389" y="147837"/>
                </a:lnTo>
                <a:lnTo>
                  <a:pt x="92708" y="144737"/>
                </a:lnTo>
                <a:close/>
                <a:moveTo>
                  <a:pt x="104349" y="144737"/>
                </a:moveTo>
                <a:lnTo>
                  <a:pt x="99030" y="153946"/>
                </a:lnTo>
                <a:lnTo>
                  <a:pt x="99030" y="147837"/>
                </a:lnTo>
                <a:lnTo>
                  <a:pt x="104349" y="144737"/>
                </a:lnTo>
                <a:close/>
                <a:moveTo>
                  <a:pt x="115930" y="144737"/>
                </a:moveTo>
                <a:lnTo>
                  <a:pt x="110611" y="153946"/>
                </a:lnTo>
                <a:lnTo>
                  <a:pt x="110611" y="147837"/>
                </a:lnTo>
                <a:lnTo>
                  <a:pt x="115930" y="144737"/>
                </a:lnTo>
                <a:close/>
                <a:moveTo>
                  <a:pt x="127541" y="144737"/>
                </a:moveTo>
                <a:lnTo>
                  <a:pt x="122222" y="153946"/>
                </a:lnTo>
                <a:lnTo>
                  <a:pt x="122222" y="147837"/>
                </a:lnTo>
                <a:lnTo>
                  <a:pt x="127541" y="144737"/>
                </a:lnTo>
                <a:close/>
                <a:moveTo>
                  <a:pt x="139183" y="144737"/>
                </a:moveTo>
                <a:lnTo>
                  <a:pt x="133864" y="153946"/>
                </a:lnTo>
                <a:lnTo>
                  <a:pt x="133864" y="147837"/>
                </a:lnTo>
                <a:lnTo>
                  <a:pt x="139183" y="144737"/>
                </a:lnTo>
                <a:close/>
                <a:moveTo>
                  <a:pt x="150794" y="144737"/>
                </a:moveTo>
                <a:lnTo>
                  <a:pt x="145475" y="153946"/>
                </a:lnTo>
                <a:lnTo>
                  <a:pt x="145475" y="147837"/>
                </a:lnTo>
                <a:lnTo>
                  <a:pt x="150794" y="144737"/>
                </a:lnTo>
                <a:close/>
                <a:moveTo>
                  <a:pt x="162436" y="144737"/>
                </a:moveTo>
                <a:lnTo>
                  <a:pt x="157116" y="153946"/>
                </a:lnTo>
                <a:lnTo>
                  <a:pt x="157116" y="147837"/>
                </a:lnTo>
                <a:lnTo>
                  <a:pt x="162436" y="144737"/>
                </a:lnTo>
                <a:close/>
                <a:moveTo>
                  <a:pt x="174047" y="144737"/>
                </a:moveTo>
                <a:lnTo>
                  <a:pt x="168727" y="153946"/>
                </a:lnTo>
                <a:lnTo>
                  <a:pt x="168727" y="147837"/>
                </a:lnTo>
                <a:lnTo>
                  <a:pt x="174047" y="144737"/>
                </a:lnTo>
                <a:close/>
                <a:moveTo>
                  <a:pt x="185658" y="144737"/>
                </a:moveTo>
                <a:lnTo>
                  <a:pt x="180339" y="153946"/>
                </a:lnTo>
                <a:lnTo>
                  <a:pt x="180339" y="147837"/>
                </a:lnTo>
                <a:lnTo>
                  <a:pt x="185658" y="144737"/>
                </a:lnTo>
                <a:close/>
                <a:moveTo>
                  <a:pt x="197269" y="144737"/>
                </a:moveTo>
                <a:lnTo>
                  <a:pt x="191950" y="153946"/>
                </a:lnTo>
                <a:lnTo>
                  <a:pt x="191950" y="147837"/>
                </a:lnTo>
                <a:lnTo>
                  <a:pt x="197269" y="144737"/>
                </a:lnTo>
                <a:close/>
                <a:moveTo>
                  <a:pt x="208911" y="144737"/>
                </a:moveTo>
                <a:lnTo>
                  <a:pt x="203591" y="153946"/>
                </a:lnTo>
                <a:lnTo>
                  <a:pt x="203591" y="147837"/>
                </a:lnTo>
                <a:lnTo>
                  <a:pt x="208911" y="144737"/>
                </a:lnTo>
                <a:close/>
                <a:moveTo>
                  <a:pt x="220522" y="144737"/>
                </a:moveTo>
                <a:lnTo>
                  <a:pt x="215202" y="153946"/>
                </a:lnTo>
                <a:lnTo>
                  <a:pt x="215202" y="147837"/>
                </a:lnTo>
                <a:lnTo>
                  <a:pt x="220522" y="144737"/>
                </a:lnTo>
                <a:close/>
                <a:moveTo>
                  <a:pt x="232163" y="144737"/>
                </a:moveTo>
                <a:lnTo>
                  <a:pt x="226844" y="153946"/>
                </a:lnTo>
                <a:lnTo>
                  <a:pt x="226844" y="147837"/>
                </a:lnTo>
                <a:lnTo>
                  <a:pt x="232163" y="144737"/>
                </a:lnTo>
                <a:close/>
                <a:moveTo>
                  <a:pt x="243774" y="144737"/>
                </a:moveTo>
                <a:lnTo>
                  <a:pt x="238455" y="153946"/>
                </a:lnTo>
                <a:lnTo>
                  <a:pt x="238455" y="147837"/>
                </a:lnTo>
                <a:lnTo>
                  <a:pt x="243774" y="144737"/>
                </a:lnTo>
                <a:close/>
                <a:moveTo>
                  <a:pt x="255355" y="144737"/>
                </a:moveTo>
                <a:lnTo>
                  <a:pt x="250036" y="153946"/>
                </a:lnTo>
                <a:lnTo>
                  <a:pt x="250036" y="147837"/>
                </a:lnTo>
                <a:lnTo>
                  <a:pt x="255355" y="144737"/>
                </a:lnTo>
                <a:close/>
                <a:moveTo>
                  <a:pt x="266997" y="144737"/>
                </a:moveTo>
                <a:lnTo>
                  <a:pt x="261678" y="153946"/>
                </a:lnTo>
                <a:lnTo>
                  <a:pt x="261678" y="147837"/>
                </a:lnTo>
                <a:lnTo>
                  <a:pt x="266997" y="144737"/>
                </a:lnTo>
                <a:close/>
                <a:moveTo>
                  <a:pt x="278608" y="144737"/>
                </a:moveTo>
                <a:lnTo>
                  <a:pt x="273289" y="153946"/>
                </a:lnTo>
                <a:lnTo>
                  <a:pt x="273289" y="147837"/>
                </a:lnTo>
                <a:lnTo>
                  <a:pt x="278608" y="144737"/>
                </a:lnTo>
                <a:close/>
                <a:moveTo>
                  <a:pt x="457" y="144797"/>
                </a:moveTo>
                <a:lnTo>
                  <a:pt x="5776" y="147837"/>
                </a:lnTo>
                <a:lnTo>
                  <a:pt x="5776" y="153977"/>
                </a:lnTo>
                <a:lnTo>
                  <a:pt x="457" y="144797"/>
                </a:lnTo>
                <a:close/>
                <a:moveTo>
                  <a:pt x="12098" y="144797"/>
                </a:moveTo>
                <a:lnTo>
                  <a:pt x="17418" y="147837"/>
                </a:lnTo>
                <a:lnTo>
                  <a:pt x="17418" y="153977"/>
                </a:lnTo>
                <a:lnTo>
                  <a:pt x="12098" y="144797"/>
                </a:lnTo>
                <a:close/>
                <a:moveTo>
                  <a:pt x="23710" y="144797"/>
                </a:moveTo>
                <a:lnTo>
                  <a:pt x="29029" y="147837"/>
                </a:lnTo>
                <a:lnTo>
                  <a:pt x="29029" y="153977"/>
                </a:lnTo>
                <a:lnTo>
                  <a:pt x="23710" y="144797"/>
                </a:lnTo>
                <a:close/>
                <a:moveTo>
                  <a:pt x="35290" y="144797"/>
                </a:moveTo>
                <a:lnTo>
                  <a:pt x="40610" y="147837"/>
                </a:lnTo>
                <a:lnTo>
                  <a:pt x="40610" y="153977"/>
                </a:lnTo>
                <a:lnTo>
                  <a:pt x="35290" y="144797"/>
                </a:lnTo>
                <a:close/>
                <a:moveTo>
                  <a:pt x="46932" y="144797"/>
                </a:moveTo>
                <a:lnTo>
                  <a:pt x="52251" y="147837"/>
                </a:lnTo>
                <a:lnTo>
                  <a:pt x="52251" y="153977"/>
                </a:lnTo>
                <a:lnTo>
                  <a:pt x="46932" y="144797"/>
                </a:lnTo>
                <a:close/>
                <a:moveTo>
                  <a:pt x="58543" y="144797"/>
                </a:moveTo>
                <a:lnTo>
                  <a:pt x="63862" y="147837"/>
                </a:lnTo>
                <a:lnTo>
                  <a:pt x="63862" y="153977"/>
                </a:lnTo>
                <a:lnTo>
                  <a:pt x="58543" y="144797"/>
                </a:lnTo>
                <a:close/>
                <a:moveTo>
                  <a:pt x="70185" y="144797"/>
                </a:moveTo>
                <a:lnTo>
                  <a:pt x="75504" y="147837"/>
                </a:lnTo>
                <a:lnTo>
                  <a:pt x="75504" y="153977"/>
                </a:lnTo>
                <a:lnTo>
                  <a:pt x="70185" y="144797"/>
                </a:lnTo>
                <a:close/>
                <a:moveTo>
                  <a:pt x="81796" y="144797"/>
                </a:moveTo>
                <a:lnTo>
                  <a:pt x="87115" y="147837"/>
                </a:lnTo>
                <a:lnTo>
                  <a:pt x="87115" y="153977"/>
                </a:lnTo>
                <a:lnTo>
                  <a:pt x="81796" y="144797"/>
                </a:lnTo>
                <a:close/>
                <a:moveTo>
                  <a:pt x="93437" y="144797"/>
                </a:moveTo>
                <a:lnTo>
                  <a:pt x="98757" y="147837"/>
                </a:lnTo>
                <a:lnTo>
                  <a:pt x="98757" y="153977"/>
                </a:lnTo>
                <a:lnTo>
                  <a:pt x="93437" y="144797"/>
                </a:lnTo>
                <a:close/>
                <a:moveTo>
                  <a:pt x="105018" y="144797"/>
                </a:moveTo>
                <a:lnTo>
                  <a:pt x="110337" y="147837"/>
                </a:lnTo>
                <a:lnTo>
                  <a:pt x="110337" y="153977"/>
                </a:lnTo>
                <a:lnTo>
                  <a:pt x="105018" y="144797"/>
                </a:lnTo>
                <a:close/>
                <a:moveTo>
                  <a:pt x="116660" y="144797"/>
                </a:moveTo>
                <a:lnTo>
                  <a:pt x="121979" y="147837"/>
                </a:lnTo>
                <a:lnTo>
                  <a:pt x="121979" y="153977"/>
                </a:lnTo>
                <a:lnTo>
                  <a:pt x="116660" y="144797"/>
                </a:lnTo>
                <a:close/>
                <a:moveTo>
                  <a:pt x="128271" y="144797"/>
                </a:moveTo>
                <a:lnTo>
                  <a:pt x="133590" y="147837"/>
                </a:lnTo>
                <a:lnTo>
                  <a:pt x="133590" y="153977"/>
                </a:lnTo>
                <a:lnTo>
                  <a:pt x="128271" y="144797"/>
                </a:lnTo>
                <a:close/>
                <a:moveTo>
                  <a:pt x="139912" y="144797"/>
                </a:moveTo>
                <a:lnTo>
                  <a:pt x="145232" y="147837"/>
                </a:lnTo>
                <a:lnTo>
                  <a:pt x="145232" y="153977"/>
                </a:lnTo>
                <a:lnTo>
                  <a:pt x="139912" y="144797"/>
                </a:lnTo>
                <a:close/>
                <a:moveTo>
                  <a:pt x="151523" y="144797"/>
                </a:moveTo>
                <a:lnTo>
                  <a:pt x="156843" y="147837"/>
                </a:lnTo>
                <a:lnTo>
                  <a:pt x="156843" y="153977"/>
                </a:lnTo>
                <a:lnTo>
                  <a:pt x="151523" y="144797"/>
                </a:lnTo>
                <a:close/>
                <a:moveTo>
                  <a:pt x="163165" y="144797"/>
                </a:moveTo>
                <a:lnTo>
                  <a:pt x="168484" y="147837"/>
                </a:lnTo>
                <a:lnTo>
                  <a:pt x="168484" y="153977"/>
                </a:lnTo>
                <a:lnTo>
                  <a:pt x="163165" y="144797"/>
                </a:lnTo>
                <a:close/>
                <a:moveTo>
                  <a:pt x="174746" y="144767"/>
                </a:moveTo>
                <a:lnTo>
                  <a:pt x="180065" y="147837"/>
                </a:lnTo>
                <a:lnTo>
                  <a:pt x="180065" y="153977"/>
                </a:lnTo>
                <a:lnTo>
                  <a:pt x="174746" y="144767"/>
                </a:lnTo>
                <a:close/>
                <a:moveTo>
                  <a:pt x="186357" y="144767"/>
                </a:moveTo>
                <a:lnTo>
                  <a:pt x="191676" y="147837"/>
                </a:lnTo>
                <a:lnTo>
                  <a:pt x="191676" y="153977"/>
                </a:lnTo>
                <a:lnTo>
                  <a:pt x="186357" y="144767"/>
                </a:lnTo>
                <a:close/>
                <a:moveTo>
                  <a:pt x="197999" y="144767"/>
                </a:moveTo>
                <a:lnTo>
                  <a:pt x="203318" y="147837"/>
                </a:lnTo>
                <a:lnTo>
                  <a:pt x="203318" y="153977"/>
                </a:lnTo>
                <a:lnTo>
                  <a:pt x="197999" y="144767"/>
                </a:lnTo>
                <a:close/>
                <a:moveTo>
                  <a:pt x="209610" y="144767"/>
                </a:moveTo>
                <a:lnTo>
                  <a:pt x="214929" y="147837"/>
                </a:lnTo>
                <a:lnTo>
                  <a:pt x="214929" y="153977"/>
                </a:lnTo>
                <a:lnTo>
                  <a:pt x="209610" y="144767"/>
                </a:lnTo>
                <a:close/>
                <a:moveTo>
                  <a:pt x="221251" y="144767"/>
                </a:moveTo>
                <a:lnTo>
                  <a:pt x="226570" y="147837"/>
                </a:lnTo>
                <a:lnTo>
                  <a:pt x="226570" y="153977"/>
                </a:lnTo>
                <a:lnTo>
                  <a:pt x="221251" y="144767"/>
                </a:lnTo>
                <a:close/>
                <a:moveTo>
                  <a:pt x="232862" y="144767"/>
                </a:moveTo>
                <a:lnTo>
                  <a:pt x="238182" y="147837"/>
                </a:lnTo>
                <a:lnTo>
                  <a:pt x="238182" y="153977"/>
                </a:lnTo>
                <a:lnTo>
                  <a:pt x="232862" y="144767"/>
                </a:lnTo>
                <a:close/>
                <a:moveTo>
                  <a:pt x="244474" y="144767"/>
                </a:moveTo>
                <a:lnTo>
                  <a:pt x="249793" y="147837"/>
                </a:lnTo>
                <a:lnTo>
                  <a:pt x="249793" y="153977"/>
                </a:lnTo>
                <a:lnTo>
                  <a:pt x="244474" y="144767"/>
                </a:lnTo>
                <a:close/>
                <a:moveTo>
                  <a:pt x="256085" y="144767"/>
                </a:moveTo>
                <a:lnTo>
                  <a:pt x="261404" y="147837"/>
                </a:lnTo>
                <a:lnTo>
                  <a:pt x="261404" y="153977"/>
                </a:lnTo>
                <a:lnTo>
                  <a:pt x="256085" y="144767"/>
                </a:lnTo>
                <a:close/>
                <a:moveTo>
                  <a:pt x="267726" y="144767"/>
                </a:moveTo>
                <a:lnTo>
                  <a:pt x="273046" y="147837"/>
                </a:lnTo>
                <a:lnTo>
                  <a:pt x="273046" y="153977"/>
                </a:lnTo>
                <a:lnTo>
                  <a:pt x="267726" y="144767"/>
                </a:lnTo>
                <a:close/>
                <a:moveTo>
                  <a:pt x="244" y="144919"/>
                </a:moveTo>
                <a:lnTo>
                  <a:pt x="5563" y="154098"/>
                </a:lnTo>
                <a:lnTo>
                  <a:pt x="214" y="151028"/>
                </a:lnTo>
                <a:lnTo>
                  <a:pt x="214" y="144919"/>
                </a:lnTo>
                <a:close/>
                <a:moveTo>
                  <a:pt x="11855" y="144919"/>
                </a:moveTo>
                <a:lnTo>
                  <a:pt x="17174" y="154098"/>
                </a:lnTo>
                <a:lnTo>
                  <a:pt x="11855" y="151028"/>
                </a:lnTo>
                <a:lnTo>
                  <a:pt x="11855" y="144919"/>
                </a:lnTo>
                <a:close/>
                <a:moveTo>
                  <a:pt x="23223" y="144919"/>
                </a:moveTo>
                <a:lnTo>
                  <a:pt x="23223" y="151028"/>
                </a:lnTo>
                <a:lnTo>
                  <a:pt x="17904" y="154098"/>
                </a:lnTo>
                <a:lnTo>
                  <a:pt x="23223" y="144919"/>
                </a:lnTo>
                <a:close/>
                <a:moveTo>
                  <a:pt x="23497" y="144919"/>
                </a:moveTo>
                <a:lnTo>
                  <a:pt x="28816" y="154098"/>
                </a:lnTo>
                <a:lnTo>
                  <a:pt x="23497" y="151028"/>
                </a:lnTo>
                <a:lnTo>
                  <a:pt x="23497" y="144919"/>
                </a:lnTo>
                <a:close/>
                <a:moveTo>
                  <a:pt x="35078" y="144919"/>
                </a:moveTo>
                <a:lnTo>
                  <a:pt x="40397" y="154098"/>
                </a:lnTo>
                <a:lnTo>
                  <a:pt x="35078" y="151028"/>
                </a:lnTo>
                <a:lnTo>
                  <a:pt x="35078" y="144919"/>
                </a:lnTo>
                <a:close/>
                <a:moveTo>
                  <a:pt x="46689" y="144919"/>
                </a:moveTo>
                <a:lnTo>
                  <a:pt x="52008" y="154098"/>
                </a:lnTo>
                <a:lnTo>
                  <a:pt x="46689" y="151028"/>
                </a:lnTo>
                <a:lnTo>
                  <a:pt x="46689" y="144919"/>
                </a:lnTo>
                <a:close/>
                <a:moveTo>
                  <a:pt x="58330" y="144919"/>
                </a:moveTo>
                <a:lnTo>
                  <a:pt x="63650" y="154098"/>
                </a:lnTo>
                <a:lnTo>
                  <a:pt x="58330" y="151028"/>
                </a:lnTo>
                <a:lnTo>
                  <a:pt x="58330" y="144919"/>
                </a:lnTo>
                <a:close/>
                <a:moveTo>
                  <a:pt x="69941" y="144919"/>
                </a:moveTo>
                <a:lnTo>
                  <a:pt x="75261" y="154098"/>
                </a:lnTo>
                <a:lnTo>
                  <a:pt x="69941" y="151028"/>
                </a:lnTo>
                <a:lnTo>
                  <a:pt x="69941" y="144919"/>
                </a:lnTo>
                <a:close/>
                <a:moveTo>
                  <a:pt x="81583" y="144919"/>
                </a:moveTo>
                <a:lnTo>
                  <a:pt x="86902" y="154098"/>
                </a:lnTo>
                <a:lnTo>
                  <a:pt x="81583" y="151028"/>
                </a:lnTo>
                <a:lnTo>
                  <a:pt x="81583" y="144919"/>
                </a:lnTo>
                <a:close/>
                <a:moveTo>
                  <a:pt x="93194" y="144919"/>
                </a:moveTo>
                <a:lnTo>
                  <a:pt x="98513" y="154098"/>
                </a:lnTo>
                <a:lnTo>
                  <a:pt x="93194" y="151028"/>
                </a:lnTo>
                <a:lnTo>
                  <a:pt x="93194" y="144919"/>
                </a:lnTo>
                <a:close/>
                <a:moveTo>
                  <a:pt x="104775" y="144919"/>
                </a:moveTo>
                <a:lnTo>
                  <a:pt x="110094" y="154098"/>
                </a:lnTo>
                <a:lnTo>
                  <a:pt x="104775" y="151028"/>
                </a:lnTo>
                <a:lnTo>
                  <a:pt x="104775" y="144919"/>
                </a:lnTo>
                <a:close/>
                <a:moveTo>
                  <a:pt x="116416" y="144919"/>
                </a:moveTo>
                <a:lnTo>
                  <a:pt x="121736" y="154098"/>
                </a:lnTo>
                <a:lnTo>
                  <a:pt x="116416" y="151028"/>
                </a:lnTo>
                <a:lnTo>
                  <a:pt x="116416" y="144919"/>
                </a:lnTo>
                <a:close/>
                <a:moveTo>
                  <a:pt x="128058" y="144919"/>
                </a:moveTo>
                <a:lnTo>
                  <a:pt x="133377" y="154098"/>
                </a:lnTo>
                <a:lnTo>
                  <a:pt x="128058" y="151028"/>
                </a:lnTo>
                <a:lnTo>
                  <a:pt x="128058" y="144919"/>
                </a:lnTo>
                <a:close/>
                <a:moveTo>
                  <a:pt x="139669" y="144919"/>
                </a:moveTo>
                <a:lnTo>
                  <a:pt x="144988" y="154098"/>
                </a:lnTo>
                <a:lnTo>
                  <a:pt x="139669" y="151028"/>
                </a:lnTo>
                <a:lnTo>
                  <a:pt x="139669" y="144919"/>
                </a:lnTo>
                <a:close/>
                <a:moveTo>
                  <a:pt x="151311" y="144919"/>
                </a:moveTo>
                <a:lnTo>
                  <a:pt x="156630" y="154098"/>
                </a:lnTo>
                <a:lnTo>
                  <a:pt x="151311" y="151028"/>
                </a:lnTo>
                <a:lnTo>
                  <a:pt x="151311" y="144919"/>
                </a:lnTo>
                <a:close/>
                <a:moveTo>
                  <a:pt x="162922" y="144919"/>
                </a:moveTo>
                <a:lnTo>
                  <a:pt x="168241" y="154098"/>
                </a:lnTo>
                <a:lnTo>
                  <a:pt x="162922" y="151028"/>
                </a:lnTo>
                <a:lnTo>
                  <a:pt x="162922" y="144919"/>
                </a:lnTo>
                <a:close/>
                <a:moveTo>
                  <a:pt x="174503" y="144919"/>
                </a:moveTo>
                <a:lnTo>
                  <a:pt x="179822" y="154098"/>
                </a:lnTo>
                <a:lnTo>
                  <a:pt x="174503" y="151028"/>
                </a:lnTo>
                <a:lnTo>
                  <a:pt x="174503" y="144919"/>
                </a:lnTo>
                <a:close/>
                <a:moveTo>
                  <a:pt x="185871" y="144919"/>
                </a:moveTo>
                <a:lnTo>
                  <a:pt x="185871" y="151028"/>
                </a:lnTo>
                <a:lnTo>
                  <a:pt x="180551" y="154098"/>
                </a:lnTo>
                <a:lnTo>
                  <a:pt x="185871" y="144919"/>
                </a:lnTo>
                <a:close/>
                <a:moveTo>
                  <a:pt x="186144" y="144919"/>
                </a:moveTo>
                <a:lnTo>
                  <a:pt x="191463" y="154098"/>
                </a:lnTo>
                <a:lnTo>
                  <a:pt x="186144" y="151028"/>
                </a:lnTo>
                <a:lnTo>
                  <a:pt x="186144" y="144919"/>
                </a:lnTo>
                <a:close/>
                <a:moveTo>
                  <a:pt x="197512" y="144919"/>
                </a:moveTo>
                <a:lnTo>
                  <a:pt x="197512" y="151028"/>
                </a:lnTo>
                <a:lnTo>
                  <a:pt x="192193" y="154098"/>
                </a:lnTo>
                <a:lnTo>
                  <a:pt x="197512" y="144919"/>
                </a:lnTo>
                <a:close/>
                <a:moveTo>
                  <a:pt x="197755" y="144919"/>
                </a:moveTo>
                <a:lnTo>
                  <a:pt x="203075" y="154098"/>
                </a:lnTo>
                <a:lnTo>
                  <a:pt x="197755" y="151028"/>
                </a:lnTo>
                <a:lnTo>
                  <a:pt x="197755" y="144919"/>
                </a:lnTo>
                <a:close/>
                <a:moveTo>
                  <a:pt x="209123" y="144919"/>
                </a:moveTo>
                <a:lnTo>
                  <a:pt x="209123" y="151028"/>
                </a:lnTo>
                <a:lnTo>
                  <a:pt x="203804" y="154098"/>
                </a:lnTo>
                <a:lnTo>
                  <a:pt x="209123" y="144919"/>
                </a:lnTo>
                <a:close/>
                <a:moveTo>
                  <a:pt x="209397" y="144919"/>
                </a:moveTo>
                <a:lnTo>
                  <a:pt x="214716" y="154098"/>
                </a:lnTo>
                <a:lnTo>
                  <a:pt x="209397" y="151028"/>
                </a:lnTo>
                <a:lnTo>
                  <a:pt x="209397" y="144919"/>
                </a:lnTo>
                <a:close/>
                <a:moveTo>
                  <a:pt x="220765" y="144919"/>
                </a:moveTo>
                <a:lnTo>
                  <a:pt x="220765" y="151028"/>
                </a:lnTo>
                <a:lnTo>
                  <a:pt x="215446" y="154098"/>
                </a:lnTo>
                <a:lnTo>
                  <a:pt x="220765" y="144919"/>
                </a:lnTo>
                <a:close/>
                <a:moveTo>
                  <a:pt x="221008" y="144919"/>
                </a:moveTo>
                <a:lnTo>
                  <a:pt x="226327" y="154098"/>
                </a:lnTo>
                <a:lnTo>
                  <a:pt x="221008" y="151028"/>
                </a:lnTo>
                <a:lnTo>
                  <a:pt x="221008" y="144919"/>
                </a:lnTo>
                <a:close/>
                <a:moveTo>
                  <a:pt x="232376" y="144919"/>
                </a:moveTo>
                <a:lnTo>
                  <a:pt x="232376" y="151028"/>
                </a:lnTo>
                <a:lnTo>
                  <a:pt x="227057" y="154098"/>
                </a:lnTo>
                <a:lnTo>
                  <a:pt x="232376" y="144919"/>
                </a:lnTo>
                <a:close/>
                <a:moveTo>
                  <a:pt x="232650" y="144919"/>
                </a:moveTo>
                <a:lnTo>
                  <a:pt x="237969" y="154098"/>
                </a:lnTo>
                <a:lnTo>
                  <a:pt x="232650" y="151028"/>
                </a:lnTo>
                <a:lnTo>
                  <a:pt x="232650" y="144919"/>
                </a:lnTo>
                <a:close/>
                <a:moveTo>
                  <a:pt x="243957" y="144919"/>
                </a:moveTo>
                <a:lnTo>
                  <a:pt x="243957" y="151028"/>
                </a:lnTo>
                <a:lnTo>
                  <a:pt x="238638" y="154098"/>
                </a:lnTo>
                <a:lnTo>
                  <a:pt x="243957" y="144919"/>
                </a:lnTo>
                <a:close/>
                <a:moveTo>
                  <a:pt x="244230" y="144919"/>
                </a:moveTo>
                <a:lnTo>
                  <a:pt x="249550" y="154098"/>
                </a:lnTo>
                <a:lnTo>
                  <a:pt x="244230" y="151028"/>
                </a:lnTo>
                <a:lnTo>
                  <a:pt x="244230" y="144919"/>
                </a:lnTo>
                <a:close/>
                <a:moveTo>
                  <a:pt x="255598" y="144919"/>
                </a:moveTo>
                <a:lnTo>
                  <a:pt x="255598" y="151028"/>
                </a:lnTo>
                <a:lnTo>
                  <a:pt x="250279" y="154098"/>
                </a:lnTo>
                <a:lnTo>
                  <a:pt x="255598" y="144919"/>
                </a:lnTo>
                <a:close/>
                <a:moveTo>
                  <a:pt x="255872" y="144919"/>
                </a:moveTo>
                <a:lnTo>
                  <a:pt x="261191" y="154098"/>
                </a:lnTo>
                <a:lnTo>
                  <a:pt x="255872" y="151028"/>
                </a:lnTo>
                <a:lnTo>
                  <a:pt x="255872" y="144919"/>
                </a:lnTo>
                <a:close/>
                <a:moveTo>
                  <a:pt x="267210" y="144919"/>
                </a:moveTo>
                <a:lnTo>
                  <a:pt x="267210" y="151028"/>
                </a:lnTo>
                <a:lnTo>
                  <a:pt x="261890" y="154098"/>
                </a:lnTo>
                <a:lnTo>
                  <a:pt x="267210" y="144919"/>
                </a:lnTo>
                <a:close/>
                <a:moveTo>
                  <a:pt x="267483" y="144919"/>
                </a:moveTo>
                <a:lnTo>
                  <a:pt x="272802" y="154098"/>
                </a:lnTo>
                <a:lnTo>
                  <a:pt x="267483" y="151028"/>
                </a:lnTo>
                <a:lnTo>
                  <a:pt x="267483" y="144919"/>
                </a:lnTo>
                <a:close/>
                <a:moveTo>
                  <a:pt x="278851" y="144919"/>
                </a:moveTo>
                <a:lnTo>
                  <a:pt x="278851" y="151028"/>
                </a:lnTo>
                <a:lnTo>
                  <a:pt x="273532" y="154098"/>
                </a:lnTo>
                <a:lnTo>
                  <a:pt x="278851" y="144919"/>
                </a:lnTo>
                <a:close/>
                <a:moveTo>
                  <a:pt x="46446" y="144919"/>
                </a:moveTo>
                <a:lnTo>
                  <a:pt x="46446" y="151059"/>
                </a:lnTo>
                <a:lnTo>
                  <a:pt x="41126" y="154129"/>
                </a:lnTo>
                <a:lnTo>
                  <a:pt x="41126" y="154129"/>
                </a:lnTo>
                <a:lnTo>
                  <a:pt x="46446" y="144919"/>
                </a:lnTo>
                <a:close/>
                <a:moveTo>
                  <a:pt x="58057" y="144919"/>
                </a:moveTo>
                <a:lnTo>
                  <a:pt x="58057" y="151059"/>
                </a:lnTo>
                <a:lnTo>
                  <a:pt x="52737" y="154129"/>
                </a:lnTo>
                <a:lnTo>
                  <a:pt x="52737" y="154129"/>
                </a:lnTo>
                <a:lnTo>
                  <a:pt x="58057" y="144919"/>
                </a:lnTo>
                <a:close/>
                <a:moveTo>
                  <a:pt x="11582" y="144919"/>
                </a:moveTo>
                <a:lnTo>
                  <a:pt x="11582" y="151059"/>
                </a:lnTo>
                <a:lnTo>
                  <a:pt x="6262" y="154129"/>
                </a:lnTo>
                <a:lnTo>
                  <a:pt x="11582" y="144919"/>
                </a:lnTo>
                <a:close/>
                <a:moveTo>
                  <a:pt x="34834" y="144919"/>
                </a:moveTo>
                <a:lnTo>
                  <a:pt x="34834" y="151059"/>
                </a:lnTo>
                <a:lnTo>
                  <a:pt x="29515" y="154129"/>
                </a:lnTo>
                <a:lnTo>
                  <a:pt x="34834" y="144919"/>
                </a:lnTo>
                <a:close/>
                <a:moveTo>
                  <a:pt x="69698" y="144919"/>
                </a:moveTo>
                <a:lnTo>
                  <a:pt x="69698" y="151059"/>
                </a:lnTo>
                <a:lnTo>
                  <a:pt x="64379" y="154129"/>
                </a:lnTo>
                <a:lnTo>
                  <a:pt x="69698" y="144919"/>
                </a:lnTo>
                <a:close/>
                <a:moveTo>
                  <a:pt x="81309" y="144919"/>
                </a:moveTo>
                <a:lnTo>
                  <a:pt x="81309" y="151059"/>
                </a:lnTo>
                <a:lnTo>
                  <a:pt x="75990" y="154129"/>
                </a:lnTo>
                <a:lnTo>
                  <a:pt x="81309" y="144919"/>
                </a:lnTo>
                <a:close/>
                <a:moveTo>
                  <a:pt x="92951" y="144919"/>
                </a:moveTo>
                <a:lnTo>
                  <a:pt x="92951" y="151059"/>
                </a:lnTo>
                <a:lnTo>
                  <a:pt x="87632" y="154129"/>
                </a:lnTo>
                <a:lnTo>
                  <a:pt x="92951" y="144919"/>
                </a:lnTo>
                <a:close/>
                <a:moveTo>
                  <a:pt x="104562" y="144919"/>
                </a:moveTo>
                <a:lnTo>
                  <a:pt x="104562" y="151059"/>
                </a:lnTo>
                <a:lnTo>
                  <a:pt x="99243" y="154129"/>
                </a:lnTo>
                <a:lnTo>
                  <a:pt x="104562" y="144919"/>
                </a:lnTo>
                <a:close/>
                <a:moveTo>
                  <a:pt x="116143" y="144919"/>
                </a:moveTo>
                <a:lnTo>
                  <a:pt x="116143" y="151059"/>
                </a:lnTo>
                <a:lnTo>
                  <a:pt x="110824" y="154129"/>
                </a:lnTo>
                <a:lnTo>
                  <a:pt x="116143" y="144919"/>
                </a:lnTo>
                <a:close/>
                <a:moveTo>
                  <a:pt x="127784" y="144919"/>
                </a:moveTo>
                <a:lnTo>
                  <a:pt x="127784" y="151059"/>
                </a:lnTo>
                <a:lnTo>
                  <a:pt x="122465" y="154129"/>
                </a:lnTo>
                <a:lnTo>
                  <a:pt x="127784" y="144919"/>
                </a:lnTo>
                <a:close/>
                <a:moveTo>
                  <a:pt x="139396" y="144919"/>
                </a:moveTo>
                <a:lnTo>
                  <a:pt x="139396" y="151059"/>
                </a:lnTo>
                <a:lnTo>
                  <a:pt x="134076" y="154129"/>
                </a:lnTo>
                <a:lnTo>
                  <a:pt x="139396" y="144919"/>
                </a:lnTo>
                <a:close/>
                <a:moveTo>
                  <a:pt x="151037" y="144919"/>
                </a:moveTo>
                <a:lnTo>
                  <a:pt x="151037" y="151059"/>
                </a:lnTo>
                <a:lnTo>
                  <a:pt x="145718" y="154129"/>
                </a:lnTo>
                <a:lnTo>
                  <a:pt x="151037" y="144919"/>
                </a:lnTo>
                <a:close/>
                <a:moveTo>
                  <a:pt x="162648" y="144919"/>
                </a:moveTo>
                <a:lnTo>
                  <a:pt x="162648" y="151059"/>
                </a:lnTo>
                <a:lnTo>
                  <a:pt x="157329" y="154129"/>
                </a:lnTo>
                <a:lnTo>
                  <a:pt x="162648" y="144919"/>
                </a:lnTo>
                <a:close/>
                <a:moveTo>
                  <a:pt x="174290" y="144919"/>
                </a:moveTo>
                <a:lnTo>
                  <a:pt x="174290" y="151059"/>
                </a:lnTo>
                <a:lnTo>
                  <a:pt x="168971" y="154129"/>
                </a:lnTo>
                <a:lnTo>
                  <a:pt x="174290" y="144919"/>
                </a:lnTo>
                <a:close/>
                <a:moveTo>
                  <a:pt x="11703" y="151241"/>
                </a:moveTo>
                <a:lnTo>
                  <a:pt x="17023" y="154342"/>
                </a:lnTo>
                <a:lnTo>
                  <a:pt x="6384" y="154342"/>
                </a:lnTo>
                <a:lnTo>
                  <a:pt x="11703" y="151241"/>
                </a:lnTo>
                <a:close/>
                <a:moveTo>
                  <a:pt x="23345" y="151241"/>
                </a:moveTo>
                <a:lnTo>
                  <a:pt x="28664" y="154342"/>
                </a:lnTo>
                <a:lnTo>
                  <a:pt x="18026" y="154342"/>
                </a:lnTo>
                <a:lnTo>
                  <a:pt x="23345" y="151241"/>
                </a:lnTo>
                <a:close/>
                <a:moveTo>
                  <a:pt x="34956" y="151241"/>
                </a:moveTo>
                <a:lnTo>
                  <a:pt x="40275" y="154342"/>
                </a:lnTo>
                <a:lnTo>
                  <a:pt x="29637" y="154342"/>
                </a:lnTo>
                <a:lnTo>
                  <a:pt x="34956" y="151241"/>
                </a:lnTo>
                <a:close/>
                <a:moveTo>
                  <a:pt x="46598" y="151241"/>
                </a:moveTo>
                <a:lnTo>
                  <a:pt x="51886" y="154342"/>
                </a:lnTo>
                <a:lnTo>
                  <a:pt x="41248" y="154342"/>
                </a:lnTo>
                <a:lnTo>
                  <a:pt x="46598" y="151241"/>
                </a:lnTo>
                <a:close/>
                <a:moveTo>
                  <a:pt x="58209" y="151241"/>
                </a:moveTo>
                <a:lnTo>
                  <a:pt x="63528" y="154342"/>
                </a:lnTo>
                <a:lnTo>
                  <a:pt x="52889" y="154342"/>
                </a:lnTo>
                <a:lnTo>
                  <a:pt x="58209" y="151241"/>
                </a:lnTo>
                <a:close/>
                <a:moveTo>
                  <a:pt x="69850" y="151241"/>
                </a:moveTo>
                <a:lnTo>
                  <a:pt x="75169" y="154342"/>
                </a:lnTo>
                <a:lnTo>
                  <a:pt x="64531" y="154342"/>
                </a:lnTo>
                <a:lnTo>
                  <a:pt x="69850" y="151241"/>
                </a:lnTo>
                <a:close/>
                <a:moveTo>
                  <a:pt x="81431" y="151241"/>
                </a:moveTo>
                <a:lnTo>
                  <a:pt x="86750" y="154342"/>
                </a:lnTo>
                <a:lnTo>
                  <a:pt x="76112" y="154342"/>
                </a:lnTo>
                <a:lnTo>
                  <a:pt x="81431" y="151241"/>
                </a:lnTo>
                <a:close/>
                <a:moveTo>
                  <a:pt x="93042" y="151241"/>
                </a:moveTo>
                <a:lnTo>
                  <a:pt x="98361" y="154342"/>
                </a:lnTo>
                <a:lnTo>
                  <a:pt x="87723" y="154342"/>
                </a:lnTo>
                <a:lnTo>
                  <a:pt x="93042" y="151241"/>
                </a:lnTo>
                <a:close/>
                <a:moveTo>
                  <a:pt x="104684" y="151241"/>
                </a:moveTo>
                <a:lnTo>
                  <a:pt x="110003" y="154342"/>
                </a:lnTo>
                <a:lnTo>
                  <a:pt x="99364" y="154342"/>
                </a:lnTo>
                <a:lnTo>
                  <a:pt x="104684" y="151241"/>
                </a:lnTo>
                <a:close/>
                <a:moveTo>
                  <a:pt x="116295" y="151241"/>
                </a:moveTo>
                <a:lnTo>
                  <a:pt x="121614" y="154342"/>
                </a:lnTo>
                <a:lnTo>
                  <a:pt x="110976" y="154342"/>
                </a:lnTo>
                <a:lnTo>
                  <a:pt x="116295" y="151241"/>
                </a:lnTo>
                <a:close/>
                <a:moveTo>
                  <a:pt x="127936" y="151241"/>
                </a:moveTo>
                <a:lnTo>
                  <a:pt x="133256" y="154342"/>
                </a:lnTo>
                <a:lnTo>
                  <a:pt x="122617" y="154342"/>
                </a:lnTo>
                <a:lnTo>
                  <a:pt x="127936" y="151241"/>
                </a:lnTo>
                <a:close/>
                <a:moveTo>
                  <a:pt x="139548" y="151241"/>
                </a:moveTo>
                <a:lnTo>
                  <a:pt x="144867" y="154342"/>
                </a:lnTo>
                <a:lnTo>
                  <a:pt x="134228" y="154342"/>
                </a:lnTo>
                <a:lnTo>
                  <a:pt x="139548" y="151241"/>
                </a:lnTo>
                <a:close/>
                <a:moveTo>
                  <a:pt x="151159" y="151241"/>
                </a:moveTo>
                <a:lnTo>
                  <a:pt x="156478" y="154342"/>
                </a:lnTo>
                <a:lnTo>
                  <a:pt x="145840" y="154342"/>
                </a:lnTo>
                <a:lnTo>
                  <a:pt x="151159" y="151241"/>
                </a:lnTo>
                <a:close/>
                <a:moveTo>
                  <a:pt x="162770" y="151241"/>
                </a:moveTo>
                <a:lnTo>
                  <a:pt x="168089" y="154342"/>
                </a:lnTo>
                <a:lnTo>
                  <a:pt x="157451" y="154342"/>
                </a:lnTo>
                <a:lnTo>
                  <a:pt x="162770" y="151241"/>
                </a:lnTo>
                <a:close/>
                <a:moveTo>
                  <a:pt x="174411" y="151241"/>
                </a:moveTo>
                <a:lnTo>
                  <a:pt x="179731" y="154342"/>
                </a:lnTo>
                <a:lnTo>
                  <a:pt x="169092" y="154342"/>
                </a:lnTo>
                <a:lnTo>
                  <a:pt x="174411" y="151241"/>
                </a:lnTo>
                <a:close/>
                <a:moveTo>
                  <a:pt x="186023" y="151241"/>
                </a:moveTo>
                <a:lnTo>
                  <a:pt x="191342" y="154342"/>
                </a:lnTo>
                <a:lnTo>
                  <a:pt x="180703" y="154342"/>
                </a:lnTo>
                <a:lnTo>
                  <a:pt x="186023" y="151241"/>
                </a:lnTo>
                <a:close/>
                <a:moveTo>
                  <a:pt x="197634" y="151241"/>
                </a:moveTo>
                <a:lnTo>
                  <a:pt x="202953" y="154342"/>
                </a:lnTo>
                <a:lnTo>
                  <a:pt x="192345" y="154342"/>
                </a:lnTo>
                <a:lnTo>
                  <a:pt x="197634" y="151241"/>
                </a:lnTo>
                <a:close/>
                <a:moveTo>
                  <a:pt x="209275" y="151241"/>
                </a:moveTo>
                <a:lnTo>
                  <a:pt x="214595" y="154342"/>
                </a:lnTo>
                <a:lnTo>
                  <a:pt x="203956" y="154342"/>
                </a:lnTo>
                <a:lnTo>
                  <a:pt x="209275" y="151241"/>
                </a:lnTo>
                <a:close/>
                <a:moveTo>
                  <a:pt x="220856" y="151241"/>
                </a:moveTo>
                <a:lnTo>
                  <a:pt x="226175" y="154342"/>
                </a:lnTo>
                <a:lnTo>
                  <a:pt x="215537" y="154342"/>
                </a:lnTo>
                <a:lnTo>
                  <a:pt x="220856" y="151241"/>
                </a:lnTo>
                <a:close/>
                <a:moveTo>
                  <a:pt x="232498" y="151241"/>
                </a:moveTo>
                <a:lnTo>
                  <a:pt x="237817" y="154342"/>
                </a:lnTo>
                <a:lnTo>
                  <a:pt x="227178" y="154342"/>
                </a:lnTo>
                <a:lnTo>
                  <a:pt x="232498" y="151241"/>
                </a:lnTo>
                <a:close/>
                <a:moveTo>
                  <a:pt x="244109" y="151241"/>
                </a:moveTo>
                <a:lnTo>
                  <a:pt x="249428" y="154342"/>
                </a:lnTo>
                <a:lnTo>
                  <a:pt x="238790" y="154342"/>
                </a:lnTo>
                <a:lnTo>
                  <a:pt x="244109" y="151241"/>
                </a:lnTo>
                <a:close/>
                <a:moveTo>
                  <a:pt x="255750" y="151241"/>
                </a:moveTo>
                <a:lnTo>
                  <a:pt x="261070" y="154342"/>
                </a:lnTo>
                <a:lnTo>
                  <a:pt x="250431" y="154342"/>
                </a:lnTo>
                <a:lnTo>
                  <a:pt x="255750" y="151241"/>
                </a:lnTo>
                <a:close/>
                <a:moveTo>
                  <a:pt x="267362" y="151241"/>
                </a:moveTo>
                <a:lnTo>
                  <a:pt x="272681" y="154342"/>
                </a:lnTo>
                <a:lnTo>
                  <a:pt x="262042" y="154342"/>
                </a:lnTo>
                <a:lnTo>
                  <a:pt x="267362" y="151241"/>
                </a:lnTo>
                <a:close/>
                <a:moveTo>
                  <a:pt x="279003" y="151241"/>
                </a:moveTo>
                <a:lnTo>
                  <a:pt x="284322" y="154342"/>
                </a:lnTo>
                <a:lnTo>
                  <a:pt x="273684" y="154342"/>
                </a:lnTo>
                <a:lnTo>
                  <a:pt x="279003" y="151241"/>
                </a:lnTo>
                <a:close/>
                <a:moveTo>
                  <a:pt x="17023" y="154585"/>
                </a:moveTo>
                <a:lnTo>
                  <a:pt x="11703" y="157685"/>
                </a:lnTo>
                <a:lnTo>
                  <a:pt x="6384" y="154585"/>
                </a:lnTo>
                <a:close/>
                <a:moveTo>
                  <a:pt x="28664" y="154585"/>
                </a:moveTo>
                <a:lnTo>
                  <a:pt x="23345" y="157685"/>
                </a:lnTo>
                <a:lnTo>
                  <a:pt x="18026" y="154585"/>
                </a:lnTo>
                <a:close/>
                <a:moveTo>
                  <a:pt x="40275" y="154585"/>
                </a:moveTo>
                <a:lnTo>
                  <a:pt x="34956" y="157685"/>
                </a:lnTo>
                <a:lnTo>
                  <a:pt x="29637" y="154585"/>
                </a:lnTo>
                <a:close/>
                <a:moveTo>
                  <a:pt x="51886" y="154585"/>
                </a:moveTo>
                <a:lnTo>
                  <a:pt x="46567" y="157685"/>
                </a:lnTo>
                <a:lnTo>
                  <a:pt x="41248" y="154585"/>
                </a:lnTo>
                <a:close/>
                <a:moveTo>
                  <a:pt x="63528" y="154585"/>
                </a:moveTo>
                <a:lnTo>
                  <a:pt x="58209" y="157685"/>
                </a:lnTo>
                <a:lnTo>
                  <a:pt x="52889" y="154585"/>
                </a:lnTo>
                <a:close/>
                <a:moveTo>
                  <a:pt x="75109" y="154585"/>
                </a:moveTo>
                <a:lnTo>
                  <a:pt x="69789" y="157685"/>
                </a:lnTo>
                <a:lnTo>
                  <a:pt x="64470" y="154585"/>
                </a:lnTo>
                <a:close/>
                <a:moveTo>
                  <a:pt x="86750" y="154585"/>
                </a:moveTo>
                <a:lnTo>
                  <a:pt x="81431" y="157685"/>
                </a:lnTo>
                <a:lnTo>
                  <a:pt x="76112" y="154585"/>
                </a:lnTo>
                <a:close/>
                <a:moveTo>
                  <a:pt x="98361" y="154585"/>
                </a:moveTo>
                <a:lnTo>
                  <a:pt x="93042" y="157685"/>
                </a:lnTo>
                <a:lnTo>
                  <a:pt x="87723" y="154585"/>
                </a:lnTo>
                <a:close/>
                <a:moveTo>
                  <a:pt x="110003" y="154585"/>
                </a:moveTo>
                <a:lnTo>
                  <a:pt x="104684" y="157685"/>
                </a:lnTo>
                <a:lnTo>
                  <a:pt x="99364" y="154585"/>
                </a:lnTo>
                <a:close/>
                <a:moveTo>
                  <a:pt x="121614" y="154585"/>
                </a:moveTo>
                <a:lnTo>
                  <a:pt x="116295" y="157685"/>
                </a:lnTo>
                <a:lnTo>
                  <a:pt x="110976" y="154585"/>
                </a:lnTo>
                <a:close/>
                <a:moveTo>
                  <a:pt x="133256" y="154585"/>
                </a:moveTo>
                <a:lnTo>
                  <a:pt x="127936" y="157685"/>
                </a:lnTo>
                <a:lnTo>
                  <a:pt x="122617" y="154585"/>
                </a:lnTo>
                <a:close/>
                <a:moveTo>
                  <a:pt x="144867" y="154585"/>
                </a:moveTo>
                <a:lnTo>
                  <a:pt x="139548" y="157685"/>
                </a:lnTo>
                <a:lnTo>
                  <a:pt x="134228" y="154585"/>
                </a:lnTo>
                <a:close/>
                <a:moveTo>
                  <a:pt x="156478" y="154585"/>
                </a:moveTo>
                <a:lnTo>
                  <a:pt x="151159" y="157685"/>
                </a:lnTo>
                <a:lnTo>
                  <a:pt x="145840" y="154585"/>
                </a:lnTo>
                <a:close/>
                <a:moveTo>
                  <a:pt x="168089" y="154585"/>
                </a:moveTo>
                <a:lnTo>
                  <a:pt x="162770" y="157685"/>
                </a:lnTo>
                <a:lnTo>
                  <a:pt x="157451" y="154585"/>
                </a:lnTo>
                <a:close/>
                <a:moveTo>
                  <a:pt x="179731" y="154585"/>
                </a:moveTo>
                <a:lnTo>
                  <a:pt x="174411" y="157685"/>
                </a:lnTo>
                <a:lnTo>
                  <a:pt x="169092" y="154585"/>
                </a:lnTo>
                <a:close/>
                <a:moveTo>
                  <a:pt x="191342" y="154585"/>
                </a:moveTo>
                <a:lnTo>
                  <a:pt x="186023" y="157685"/>
                </a:lnTo>
                <a:lnTo>
                  <a:pt x="180703" y="154585"/>
                </a:lnTo>
                <a:close/>
                <a:moveTo>
                  <a:pt x="202953" y="154585"/>
                </a:moveTo>
                <a:lnTo>
                  <a:pt x="197634" y="157685"/>
                </a:lnTo>
                <a:lnTo>
                  <a:pt x="192315" y="154585"/>
                </a:lnTo>
                <a:close/>
                <a:moveTo>
                  <a:pt x="214564" y="154585"/>
                </a:moveTo>
                <a:lnTo>
                  <a:pt x="209245" y="157685"/>
                </a:lnTo>
                <a:lnTo>
                  <a:pt x="203926" y="154585"/>
                </a:lnTo>
                <a:close/>
                <a:moveTo>
                  <a:pt x="226175" y="154585"/>
                </a:moveTo>
                <a:lnTo>
                  <a:pt x="220856" y="157685"/>
                </a:lnTo>
                <a:lnTo>
                  <a:pt x="215537" y="154585"/>
                </a:lnTo>
                <a:close/>
                <a:moveTo>
                  <a:pt x="237817" y="154585"/>
                </a:moveTo>
                <a:lnTo>
                  <a:pt x="232498" y="157685"/>
                </a:lnTo>
                <a:lnTo>
                  <a:pt x="227178" y="154585"/>
                </a:lnTo>
                <a:close/>
                <a:moveTo>
                  <a:pt x="249428" y="154585"/>
                </a:moveTo>
                <a:lnTo>
                  <a:pt x="244109" y="157685"/>
                </a:lnTo>
                <a:lnTo>
                  <a:pt x="238790" y="154585"/>
                </a:lnTo>
                <a:close/>
                <a:moveTo>
                  <a:pt x="261070" y="154585"/>
                </a:moveTo>
                <a:lnTo>
                  <a:pt x="255750" y="157685"/>
                </a:lnTo>
                <a:lnTo>
                  <a:pt x="250431" y="154585"/>
                </a:lnTo>
                <a:close/>
                <a:moveTo>
                  <a:pt x="272681" y="154585"/>
                </a:moveTo>
                <a:lnTo>
                  <a:pt x="267362" y="157685"/>
                </a:lnTo>
                <a:lnTo>
                  <a:pt x="262042" y="154585"/>
                </a:lnTo>
                <a:close/>
                <a:moveTo>
                  <a:pt x="284292" y="154585"/>
                </a:moveTo>
                <a:lnTo>
                  <a:pt x="278973" y="157685"/>
                </a:lnTo>
                <a:lnTo>
                  <a:pt x="273653" y="154585"/>
                </a:lnTo>
                <a:close/>
                <a:moveTo>
                  <a:pt x="17174" y="154828"/>
                </a:moveTo>
                <a:lnTo>
                  <a:pt x="11855" y="164007"/>
                </a:lnTo>
                <a:lnTo>
                  <a:pt x="11855" y="157898"/>
                </a:lnTo>
                <a:lnTo>
                  <a:pt x="17174" y="154828"/>
                </a:lnTo>
                <a:close/>
                <a:moveTo>
                  <a:pt x="28816" y="154828"/>
                </a:moveTo>
                <a:lnTo>
                  <a:pt x="23497" y="164007"/>
                </a:lnTo>
                <a:lnTo>
                  <a:pt x="23497" y="157898"/>
                </a:lnTo>
                <a:lnTo>
                  <a:pt x="28816" y="154828"/>
                </a:lnTo>
                <a:close/>
                <a:moveTo>
                  <a:pt x="40427" y="154828"/>
                </a:moveTo>
                <a:lnTo>
                  <a:pt x="35108" y="164007"/>
                </a:lnTo>
                <a:lnTo>
                  <a:pt x="35108" y="157898"/>
                </a:lnTo>
                <a:lnTo>
                  <a:pt x="40427" y="154828"/>
                </a:lnTo>
                <a:close/>
                <a:moveTo>
                  <a:pt x="52008" y="154828"/>
                </a:moveTo>
                <a:lnTo>
                  <a:pt x="46689" y="164007"/>
                </a:lnTo>
                <a:lnTo>
                  <a:pt x="46689" y="157898"/>
                </a:lnTo>
                <a:lnTo>
                  <a:pt x="52008" y="154828"/>
                </a:lnTo>
                <a:close/>
                <a:moveTo>
                  <a:pt x="63650" y="154828"/>
                </a:moveTo>
                <a:lnTo>
                  <a:pt x="58330" y="164007"/>
                </a:lnTo>
                <a:lnTo>
                  <a:pt x="58330" y="157898"/>
                </a:lnTo>
                <a:lnTo>
                  <a:pt x="63650" y="154828"/>
                </a:lnTo>
                <a:close/>
                <a:moveTo>
                  <a:pt x="75261" y="154828"/>
                </a:moveTo>
                <a:lnTo>
                  <a:pt x="69941" y="164007"/>
                </a:lnTo>
                <a:lnTo>
                  <a:pt x="69941" y="157898"/>
                </a:lnTo>
                <a:lnTo>
                  <a:pt x="75261" y="154828"/>
                </a:lnTo>
                <a:close/>
                <a:moveTo>
                  <a:pt x="86902" y="154828"/>
                </a:moveTo>
                <a:lnTo>
                  <a:pt x="81583" y="164007"/>
                </a:lnTo>
                <a:lnTo>
                  <a:pt x="81583" y="157898"/>
                </a:lnTo>
                <a:lnTo>
                  <a:pt x="86902" y="154828"/>
                </a:lnTo>
                <a:close/>
                <a:moveTo>
                  <a:pt x="98513" y="154828"/>
                </a:moveTo>
                <a:lnTo>
                  <a:pt x="93194" y="164007"/>
                </a:lnTo>
                <a:lnTo>
                  <a:pt x="93194" y="157898"/>
                </a:lnTo>
                <a:lnTo>
                  <a:pt x="98513" y="154828"/>
                </a:lnTo>
                <a:close/>
                <a:moveTo>
                  <a:pt x="110155" y="154828"/>
                </a:moveTo>
                <a:lnTo>
                  <a:pt x="104836" y="164007"/>
                </a:lnTo>
                <a:lnTo>
                  <a:pt x="104836" y="157898"/>
                </a:lnTo>
                <a:lnTo>
                  <a:pt x="110155" y="154828"/>
                </a:lnTo>
                <a:close/>
                <a:moveTo>
                  <a:pt x="121736" y="154828"/>
                </a:moveTo>
                <a:lnTo>
                  <a:pt x="116416" y="164007"/>
                </a:lnTo>
                <a:lnTo>
                  <a:pt x="116416" y="157898"/>
                </a:lnTo>
                <a:lnTo>
                  <a:pt x="121736" y="154828"/>
                </a:lnTo>
                <a:close/>
                <a:moveTo>
                  <a:pt x="133377" y="154828"/>
                </a:moveTo>
                <a:lnTo>
                  <a:pt x="128058" y="164007"/>
                </a:lnTo>
                <a:lnTo>
                  <a:pt x="128058" y="157898"/>
                </a:lnTo>
                <a:lnTo>
                  <a:pt x="133377" y="154828"/>
                </a:lnTo>
                <a:close/>
                <a:moveTo>
                  <a:pt x="144988" y="154828"/>
                </a:moveTo>
                <a:lnTo>
                  <a:pt x="139669" y="164007"/>
                </a:lnTo>
                <a:lnTo>
                  <a:pt x="139669" y="157898"/>
                </a:lnTo>
                <a:lnTo>
                  <a:pt x="144988" y="154828"/>
                </a:lnTo>
                <a:close/>
                <a:moveTo>
                  <a:pt x="156630" y="154828"/>
                </a:moveTo>
                <a:lnTo>
                  <a:pt x="151311" y="164007"/>
                </a:lnTo>
                <a:lnTo>
                  <a:pt x="151311" y="157898"/>
                </a:lnTo>
                <a:lnTo>
                  <a:pt x="156630" y="154828"/>
                </a:lnTo>
                <a:close/>
                <a:moveTo>
                  <a:pt x="168241" y="154828"/>
                </a:moveTo>
                <a:lnTo>
                  <a:pt x="162922" y="164007"/>
                </a:lnTo>
                <a:lnTo>
                  <a:pt x="162922" y="157898"/>
                </a:lnTo>
                <a:lnTo>
                  <a:pt x="168241" y="154828"/>
                </a:lnTo>
                <a:close/>
                <a:moveTo>
                  <a:pt x="179822" y="154828"/>
                </a:moveTo>
                <a:lnTo>
                  <a:pt x="174503" y="164007"/>
                </a:lnTo>
                <a:lnTo>
                  <a:pt x="174503" y="157898"/>
                </a:lnTo>
                <a:lnTo>
                  <a:pt x="179822" y="154828"/>
                </a:lnTo>
                <a:close/>
                <a:moveTo>
                  <a:pt x="180551" y="154828"/>
                </a:moveTo>
                <a:lnTo>
                  <a:pt x="185871" y="157898"/>
                </a:lnTo>
                <a:lnTo>
                  <a:pt x="185871" y="164007"/>
                </a:lnTo>
                <a:lnTo>
                  <a:pt x="180551" y="154828"/>
                </a:lnTo>
                <a:close/>
                <a:moveTo>
                  <a:pt x="191463" y="154828"/>
                </a:moveTo>
                <a:lnTo>
                  <a:pt x="186144" y="164007"/>
                </a:lnTo>
                <a:lnTo>
                  <a:pt x="186144" y="157898"/>
                </a:lnTo>
                <a:lnTo>
                  <a:pt x="191463" y="154828"/>
                </a:lnTo>
                <a:close/>
                <a:moveTo>
                  <a:pt x="203075" y="154828"/>
                </a:moveTo>
                <a:lnTo>
                  <a:pt x="197755" y="164007"/>
                </a:lnTo>
                <a:lnTo>
                  <a:pt x="197755" y="157898"/>
                </a:lnTo>
                <a:lnTo>
                  <a:pt x="203075" y="154828"/>
                </a:lnTo>
                <a:close/>
                <a:moveTo>
                  <a:pt x="214716" y="154828"/>
                </a:moveTo>
                <a:lnTo>
                  <a:pt x="209397" y="164007"/>
                </a:lnTo>
                <a:lnTo>
                  <a:pt x="209397" y="157898"/>
                </a:lnTo>
                <a:lnTo>
                  <a:pt x="214716" y="154828"/>
                </a:lnTo>
                <a:close/>
                <a:moveTo>
                  <a:pt x="226327" y="154828"/>
                </a:moveTo>
                <a:lnTo>
                  <a:pt x="221008" y="164007"/>
                </a:lnTo>
                <a:lnTo>
                  <a:pt x="221008" y="157898"/>
                </a:lnTo>
                <a:lnTo>
                  <a:pt x="226327" y="154828"/>
                </a:lnTo>
                <a:close/>
                <a:moveTo>
                  <a:pt x="237969" y="154828"/>
                </a:moveTo>
                <a:lnTo>
                  <a:pt x="232650" y="164007"/>
                </a:lnTo>
                <a:lnTo>
                  <a:pt x="232650" y="157898"/>
                </a:lnTo>
                <a:lnTo>
                  <a:pt x="237969" y="154828"/>
                </a:lnTo>
                <a:close/>
                <a:moveTo>
                  <a:pt x="249550" y="154828"/>
                </a:moveTo>
                <a:lnTo>
                  <a:pt x="244230" y="164007"/>
                </a:lnTo>
                <a:lnTo>
                  <a:pt x="244230" y="157898"/>
                </a:lnTo>
                <a:lnTo>
                  <a:pt x="249550" y="154828"/>
                </a:lnTo>
                <a:close/>
                <a:moveTo>
                  <a:pt x="261191" y="154828"/>
                </a:moveTo>
                <a:lnTo>
                  <a:pt x="255872" y="164007"/>
                </a:lnTo>
                <a:lnTo>
                  <a:pt x="255872" y="157898"/>
                </a:lnTo>
                <a:lnTo>
                  <a:pt x="261191" y="154828"/>
                </a:lnTo>
                <a:close/>
                <a:moveTo>
                  <a:pt x="272802" y="154828"/>
                </a:moveTo>
                <a:lnTo>
                  <a:pt x="267483" y="164007"/>
                </a:lnTo>
                <a:lnTo>
                  <a:pt x="267483" y="157898"/>
                </a:lnTo>
                <a:lnTo>
                  <a:pt x="272802" y="154828"/>
                </a:lnTo>
                <a:close/>
                <a:moveTo>
                  <a:pt x="284444" y="154828"/>
                </a:moveTo>
                <a:lnTo>
                  <a:pt x="279125" y="164007"/>
                </a:lnTo>
                <a:lnTo>
                  <a:pt x="279125" y="157898"/>
                </a:lnTo>
                <a:lnTo>
                  <a:pt x="284444" y="154828"/>
                </a:lnTo>
                <a:close/>
                <a:moveTo>
                  <a:pt x="6262" y="154858"/>
                </a:moveTo>
                <a:lnTo>
                  <a:pt x="11582" y="157898"/>
                </a:lnTo>
                <a:lnTo>
                  <a:pt x="11582" y="164068"/>
                </a:lnTo>
                <a:lnTo>
                  <a:pt x="6262" y="154858"/>
                </a:lnTo>
                <a:close/>
                <a:moveTo>
                  <a:pt x="17904" y="154858"/>
                </a:moveTo>
                <a:lnTo>
                  <a:pt x="23223" y="157898"/>
                </a:lnTo>
                <a:lnTo>
                  <a:pt x="23223" y="164068"/>
                </a:lnTo>
                <a:lnTo>
                  <a:pt x="17904" y="154858"/>
                </a:lnTo>
                <a:close/>
                <a:moveTo>
                  <a:pt x="29515" y="154858"/>
                </a:moveTo>
                <a:lnTo>
                  <a:pt x="34834" y="157898"/>
                </a:lnTo>
                <a:lnTo>
                  <a:pt x="34834" y="164068"/>
                </a:lnTo>
                <a:lnTo>
                  <a:pt x="29515" y="154858"/>
                </a:lnTo>
                <a:close/>
                <a:moveTo>
                  <a:pt x="41126" y="154858"/>
                </a:moveTo>
                <a:lnTo>
                  <a:pt x="46446" y="157898"/>
                </a:lnTo>
                <a:lnTo>
                  <a:pt x="46446" y="164068"/>
                </a:lnTo>
                <a:lnTo>
                  <a:pt x="41126" y="154858"/>
                </a:lnTo>
                <a:close/>
                <a:moveTo>
                  <a:pt x="52737" y="154858"/>
                </a:moveTo>
                <a:lnTo>
                  <a:pt x="58057" y="157898"/>
                </a:lnTo>
                <a:lnTo>
                  <a:pt x="58057" y="164068"/>
                </a:lnTo>
                <a:lnTo>
                  <a:pt x="52737" y="154858"/>
                </a:lnTo>
                <a:close/>
                <a:moveTo>
                  <a:pt x="64379" y="154858"/>
                </a:moveTo>
                <a:lnTo>
                  <a:pt x="69698" y="157898"/>
                </a:lnTo>
                <a:lnTo>
                  <a:pt x="69698" y="164068"/>
                </a:lnTo>
                <a:lnTo>
                  <a:pt x="64379" y="154858"/>
                </a:lnTo>
                <a:close/>
                <a:moveTo>
                  <a:pt x="75990" y="154858"/>
                </a:moveTo>
                <a:lnTo>
                  <a:pt x="81309" y="157898"/>
                </a:lnTo>
                <a:lnTo>
                  <a:pt x="81309" y="164068"/>
                </a:lnTo>
                <a:lnTo>
                  <a:pt x="75990" y="154858"/>
                </a:lnTo>
                <a:close/>
                <a:moveTo>
                  <a:pt x="87632" y="154858"/>
                </a:moveTo>
                <a:lnTo>
                  <a:pt x="92951" y="157898"/>
                </a:lnTo>
                <a:lnTo>
                  <a:pt x="92951" y="164068"/>
                </a:lnTo>
                <a:lnTo>
                  <a:pt x="87632" y="154858"/>
                </a:lnTo>
                <a:close/>
                <a:moveTo>
                  <a:pt x="99243" y="154858"/>
                </a:moveTo>
                <a:lnTo>
                  <a:pt x="104562" y="157898"/>
                </a:lnTo>
                <a:lnTo>
                  <a:pt x="104562" y="164068"/>
                </a:lnTo>
                <a:lnTo>
                  <a:pt x="99243" y="154858"/>
                </a:lnTo>
                <a:close/>
                <a:moveTo>
                  <a:pt x="110824" y="154858"/>
                </a:moveTo>
                <a:lnTo>
                  <a:pt x="116143" y="157898"/>
                </a:lnTo>
                <a:lnTo>
                  <a:pt x="116143" y="164068"/>
                </a:lnTo>
                <a:lnTo>
                  <a:pt x="110824" y="154858"/>
                </a:lnTo>
                <a:close/>
                <a:moveTo>
                  <a:pt x="122465" y="154858"/>
                </a:moveTo>
                <a:lnTo>
                  <a:pt x="127784" y="157898"/>
                </a:lnTo>
                <a:lnTo>
                  <a:pt x="127784" y="164068"/>
                </a:lnTo>
                <a:lnTo>
                  <a:pt x="122465" y="154858"/>
                </a:lnTo>
                <a:close/>
                <a:moveTo>
                  <a:pt x="134076" y="154858"/>
                </a:moveTo>
                <a:lnTo>
                  <a:pt x="139396" y="157898"/>
                </a:lnTo>
                <a:lnTo>
                  <a:pt x="139396" y="164068"/>
                </a:lnTo>
                <a:lnTo>
                  <a:pt x="134076" y="154858"/>
                </a:lnTo>
                <a:close/>
                <a:moveTo>
                  <a:pt x="145718" y="154858"/>
                </a:moveTo>
                <a:lnTo>
                  <a:pt x="151037" y="157898"/>
                </a:lnTo>
                <a:lnTo>
                  <a:pt x="151037" y="164068"/>
                </a:lnTo>
                <a:lnTo>
                  <a:pt x="145718" y="154858"/>
                </a:lnTo>
                <a:close/>
                <a:moveTo>
                  <a:pt x="157329" y="154858"/>
                </a:moveTo>
                <a:lnTo>
                  <a:pt x="162648" y="157898"/>
                </a:lnTo>
                <a:lnTo>
                  <a:pt x="162648" y="164068"/>
                </a:lnTo>
                <a:lnTo>
                  <a:pt x="157329" y="154858"/>
                </a:lnTo>
                <a:close/>
                <a:moveTo>
                  <a:pt x="168971" y="154858"/>
                </a:moveTo>
                <a:lnTo>
                  <a:pt x="174290" y="157898"/>
                </a:lnTo>
                <a:lnTo>
                  <a:pt x="174290" y="164068"/>
                </a:lnTo>
                <a:lnTo>
                  <a:pt x="168971" y="154858"/>
                </a:lnTo>
                <a:close/>
                <a:moveTo>
                  <a:pt x="192193" y="154828"/>
                </a:moveTo>
                <a:lnTo>
                  <a:pt x="197512" y="157898"/>
                </a:lnTo>
                <a:lnTo>
                  <a:pt x="197512" y="164068"/>
                </a:lnTo>
                <a:lnTo>
                  <a:pt x="192193" y="154828"/>
                </a:lnTo>
                <a:close/>
                <a:moveTo>
                  <a:pt x="203804" y="154828"/>
                </a:moveTo>
                <a:lnTo>
                  <a:pt x="209123" y="157898"/>
                </a:lnTo>
                <a:lnTo>
                  <a:pt x="209123" y="164068"/>
                </a:lnTo>
                <a:lnTo>
                  <a:pt x="203804" y="154828"/>
                </a:lnTo>
                <a:close/>
                <a:moveTo>
                  <a:pt x="215446" y="154828"/>
                </a:moveTo>
                <a:lnTo>
                  <a:pt x="220765" y="157898"/>
                </a:lnTo>
                <a:lnTo>
                  <a:pt x="220765" y="164068"/>
                </a:lnTo>
                <a:lnTo>
                  <a:pt x="215446" y="154828"/>
                </a:lnTo>
                <a:close/>
                <a:moveTo>
                  <a:pt x="227057" y="154828"/>
                </a:moveTo>
                <a:lnTo>
                  <a:pt x="232376" y="157898"/>
                </a:lnTo>
                <a:lnTo>
                  <a:pt x="232376" y="164068"/>
                </a:lnTo>
                <a:lnTo>
                  <a:pt x="227057" y="154828"/>
                </a:lnTo>
                <a:close/>
                <a:moveTo>
                  <a:pt x="238668" y="154828"/>
                </a:moveTo>
                <a:lnTo>
                  <a:pt x="243987" y="157898"/>
                </a:lnTo>
                <a:lnTo>
                  <a:pt x="243987" y="164068"/>
                </a:lnTo>
                <a:lnTo>
                  <a:pt x="238668" y="154828"/>
                </a:lnTo>
                <a:close/>
                <a:moveTo>
                  <a:pt x="250279" y="154828"/>
                </a:moveTo>
                <a:lnTo>
                  <a:pt x="255598" y="157898"/>
                </a:lnTo>
                <a:lnTo>
                  <a:pt x="255598" y="164068"/>
                </a:lnTo>
                <a:lnTo>
                  <a:pt x="250279" y="154828"/>
                </a:lnTo>
                <a:close/>
                <a:moveTo>
                  <a:pt x="261890" y="154828"/>
                </a:moveTo>
                <a:lnTo>
                  <a:pt x="267210" y="157898"/>
                </a:lnTo>
                <a:lnTo>
                  <a:pt x="267210" y="164068"/>
                </a:lnTo>
                <a:lnTo>
                  <a:pt x="261890" y="154828"/>
                </a:lnTo>
                <a:close/>
                <a:moveTo>
                  <a:pt x="273532" y="154828"/>
                </a:moveTo>
                <a:lnTo>
                  <a:pt x="278851" y="157898"/>
                </a:lnTo>
                <a:lnTo>
                  <a:pt x="278851" y="164068"/>
                </a:lnTo>
                <a:lnTo>
                  <a:pt x="273532" y="154828"/>
                </a:lnTo>
                <a:close/>
                <a:moveTo>
                  <a:pt x="133864" y="154949"/>
                </a:moveTo>
                <a:lnTo>
                  <a:pt x="139183" y="164129"/>
                </a:lnTo>
                <a:lnTo>
                  <a:pt x="139183" y="164129"/>
                </a:lnTo>
                <a:lnTo>
                  <a:pt x="136721" y="162700"/>
                </a:lnTo>
                <a:lnTo>
                  <a:pt x="133864" y="161089"/>
                </a:lnTo>
                <a:lnTo>
                  <a:pt x="133864" y="154949"/>
                </a:lnTo>
                <a:close/>
                <a:moveTo>
                  <a:pt x="180339" y="154949"/>
                </a:moveTo>
                <a:lnTo>
                  <a:pt x="185658" y="164129"/>
                </a:lnTo>
                <a:lnTo>
                  <a:pt x="185658" y="164129"/>
                </a:lnTo>
                <a:lnTo>
                  <a:pt x="183165" y="162700"/>
                </a:lnTo>
                <a:lnTo>
                  <a:pt x="180339" y="161089"/>
                </a:lnTo>
                <a:lnTo>
                  <a:pt x="180339" y="154949"/>
                </a:lnTo>
                <a:close/>
                <a:moveTo>
                  <a:pt x="203591" y="154919"/>
                </a:moveTo>
                <a:lnTo>
                  <a:pt x="208911" y="164129"/>
                </a:lnTo>
                <a:lnTo>
                  <a:pt x="208911" y="164129"/>
                </a:lnTo>
                <a:lnTo>
                  <a:pt x="206418" y="162731"/>
                </a:lnTo>
                <a:lnTo>
                  <a:pt x="203591" y="161089"/>
                </a:lnTo>
                <a:lnTo>
                  <a:pt x="203591" y="154919"/>
                </a:lnTo>
                <a:close/>
                <a:moveTo>
                  <a:pt x="17661" y="154949"/>
                </a:moveTo>
                <a:lnTo>
                  <a:pt x="22980" y="164129"/>
                </a:lnTo>
                <a:lnTo>
                  <a:pt x="20518" y="162700"/>
                </a:lnTo>
                <a:lnTo>
                  <a:pt x="17661" y="161089"/>
                </a:lnTo>
                <a:lnTo>
                  <a:pt x="17661" y="154949"/>
                </a:lnTo>
                <a:close/>
                <a:moveTo>
                  <a:pt x="29302" y="154949"/>
                </a:moveTo>
                <a:lnTo>
                  <a:pt x="34622" y="164129"/>
                </a:lnTo>
                <a:lnTo>
                  <a:pt x="32160" y="162700"/>
                </a:lnTo>
                <a:lnTo>
                  <a:pt x="29302" y="161089"/>
                </a:lnTo>
                <a:lnTo>
                  <a:pt x="29302" y="154949"/>
                </a:lnTo>
                <a:close/>
                <a:moveTo>
                  <a:pt x="40883" y="154949"/>
                </a:moveTo>
                <a:lnTo>
                  <a:pt x="46202" y="164129"/>
                </a:lnTo>
                <a:lnTo>
                  <a:pt x="43740" y="162700"/>
                </a:lnTo>
                <a:lnTo>
                  <a:pt x="40883" y="161089"/>
                </a:lnTo>
                <a:lnTo>
                  <a:pt x="40883" y="154949"/>
                </a:lnTo>
                <a:close/>
                <a:moveTo>
                  <a:pt x="52525" y="154949"/>
                </a:moveTo>
                <a:lnTo>
                  <a:pt x="57844" y="164129"/>
                </a:lnTo>
                <a:lnTo>
                  <a:pt x="55351" y="162700"/>
                </a:lnTo>
                <a:lnTo>
                  <a:pt x="52525" y="161089"/>
                </a:lnTo>
                <a:lnTo>
                  <a:pt x="52525" y="154949"/>
                </a:lnTo>
                <a:close/>
                <a:moveTo>
                  <a:pt x="64136" y="154949"/>
                </a:moveTo>
                <a:lnTo>
                  <a:pt x="69455" y="164129"/>
                </a:lnTo>
                <a:lnTo>
                  <a:pt x="66993" y="162700"/>
                </a:lnTo>
                <a:lnTo>
                  <a:pt x="64136" y="161089"/>
                </a:lnTo>
                <a:lnTo>
                  <a:pt x="64136" y="154949"/>
                </a:lnTo>
                <a:close/>
                <a:moveTo>
                  <a:pt x="75777" y="154949"/>
                </a:moveTo>
                <a:lnTo>
                  <a:pt x="81097" y="164129"/>
                </a:lnTo>
                <a:lnTo>
                  <a:pt x="78604" y="162700"/>
                </a:lnTo>
                <a:lnTo>
                  <a:pt x="75777" y="161089"/>
                </a:lnTo>
                <a:lnTo>
                  <a:pt x="75777" y="154949"/>
                </a:lnTo>
                <a:close/>
                <a:moveTo>
                  <a:pt x="87389" y="154949"/>
                </a:moveTo>
                <a:lnTo>
                  <a:pt x="92708" y="164129"/>
                </a:lnTo>
                <a:lnTo>
                  <a:pt x="90246" y="162700"/>
                </a:lnTo>
                <a:lnTo>
                  <a:pt x="87389" y="161089"/>
                </a:lnTo>
                <a:lnTo>
                  <a:pt x="87389" y="154949"/>
                </a:lnTo>
                <a:close/>
                <a:moveTo>
                  <a:pt x="99030" y="154949"/>
                </a:moveTo>
                <a:lnTo>
                  <a:pt x="104349" y="164129"/>
                </a:lnTo>
                <a:lnTo>
                  <a:pt x="101857" y="162700"/>
                </a:lnTo>
                <a:lnTo>
                  <a:pt x="99030" y="161089"/>
                </a:lnTo>
                <a:lnTo>
                  <a:pt x="99030" y="154949"/>
                </a:lnTo>
                <a:close/>
                <a:moveTo>
                  <a:pt x="110611" y="154949"/>
                </a:moveTo>
                <a:lnTo>
                  <a:pt x="115930" y="164129"/>
                </a:lnTo>
                <a:lnTo>
                  <a:pt x="113468" y="162700"/>
                </a:lnTo>
                <a:lnTo>
                  <a:pt x="110611" y="161089"/>
                </a:lnTo>
                <a:lnTo>
                  <a:pt x="110611" y="154949"/>
                </a:lnTo>
                <a:close/>
                <a:moveTo>
                  <a:pt x="122222" y="154949"/>
                </a:moveTo>
                <a:lnTo>
                  <a:pt x="127541" y="164129"/>
                </a:lnTo>
                <a:lnTo>
                  <a:pt x="125079" y="162700"/>
                </a:lnTo>
                <a:lnTo>
                  <a:pt x="122222" y="161089"/>
                </a:lnTo>
                <a:lnTo>
                  <a:pt x="122222" y="154949"/>
                </a:lnTo>
                <a:close/>
                <a:moveTo>
                  <a:pt x="145475" y="154949"/>
                </a:moveTo>
                <a:lnTo>
                  <a:pt x="150794" y="164129"/>
                </a:lnTo>
                <a:lnTo>
                  <a:pt x="148332" y="162700"/>
                </a:lnTo>
                <a:lnTo>
                  <a:pt x="145475" y="161089"/>
                </a:lnTo>
                <a:lnTo>
                  <a:pt x="145475" y="154949"/>
                </a:lnTo>
                <a:close/>
                <a:moveTo>
                  <a:pt x="157116" y="154949"/>
                </a:moveTo>
                <a:lnTo>
                  <a:pt x="162436" y="164129"/>
                </a:lnTo>
                <a:lnTo>
                  <a:pt x="159974" y="162700"/>
                </a:lnTo>
                <a:lnTo>
                  <a:pt x="157116" y="161089"/>
                </a:lnTo>
                <a:lnTo>
                  <a:pt x="157116" y="154949"/>
                </a:lnTo>
                <a:close/>
                <a:moveTo>
                  <a:pt x="168727" y="154949"/>
                </a:moveTo>
                <a:lnTo>
                  <a:pt x="174047" y="164129"/>
                </a:lnTo>
                <a:lnTo>
                  <a:pt x="171585" y="162700"/>
                </a:lnTo>
                <a:lnTo>
                  <a:pt x="168727" y="161089"/>
                </a:lnTo>
                <a:lnTo>
                  <a:pt x="168727" y="154949"/>
                </a:lnTo>
                <a:close/>
                <a:moveTo>
                  <a:pt x="191950" y="154919"/>
                </a:moveTo>
                <a:lnTo>
                  <a:pt x="197269" y="164129"/>
                </a:lnTo>
                <a:lnTo>
                  <a:pt x="194807" y="162731"/>
                </a:lnTo>
                <a:lnTo>
                  <a:pt x="191950" y="161089"/>
                </a:lnTo>
                <a:lnTo>
                  <a:pt x="191950" y="154919"/>
                </a:lnTo>
                <a:close/>
                <a:moveTo>
                  <a:pt x="215202" y="154919"/>
                </a:moveTo>
                <a:lnTo>
                  <a:pt x="220522" y="164129"/>
                </a:lnTo>
                <a:lnTo>
                  <a:pt x="218060" y="162731"/>
                </a:lnTo>
                <a:lnTo>
                  <a:pt x="215202" y="161089"/>
                </a:lnTo>
                <a:lnTo>
                  <a:pt x="215202" y="154919"/>
                </a:lnTo>
                <a:close/>
                <a:moveTo>
                  <a:pt x="226783" y="154919"/>
                </a:moveTo>
                <a:lnTo>
                  <a:pt x="232103" y="164129"/>
                </a:lnTo>
                <a:lnTo>
                  <a:pt x="229640" y="162731"/>
                </a:lnTo>
                <a:lnTo>
                  <a:pt x="226783" y="161089"/>
                </a:lnTo>
                <a:lnTo>
                  <a:pt x="226783" y="154919"/>
                </a:lnTo>
                <a:close/>
                <a:moveTo>
                  <a:pt x="238425" y="154919"/>
                </a:moveTo>
                <a:lnTo>
                  <a:pt x="243744" y="164129"/>
                </a:lnTo>
                <a:lnTo>
                  <a:pt x="241282" y="162731"/>
                </a:lnTo>
                <a:lnTo>
                  <a:pt x="238425" y="161089"/>
                </a:lnTo>
                <a:lnTo>
                  <a:pt x="238425" y="154919"/>
                </a:lnTo>
                <a:close/>
                <a:moveTo>
                  <a:pt x="250036" y="154919"/>
                </a:moveTo>
                <a:lnTo>
                  <a:pt x="255355" y="164129"/>
                </a:lnTo>
                <a:lnTo>
                  <a:pt x="252893" y="162731"/>
                </a:lnTo>
                <a:lnTo>
                  <a:pt x="250036" y="161089"/>
                </a:lnTo>
                <a:lnTo>
                  <a:pt x="250036" y="154919"/>
                </a:lnTo>
                <a:close/>
                <a:moveTo>
                  <a:pt x="261678" y="154919"/>
                </a:moveTo>
                <a:lnTo>
                  <a:pt x="266997" y="164129"/>
                </a:lnTo>
                <a:lnTo>
                  <a:pt x="264535" y="162731"/>
                </a:lnTo>
                <a:lnTo>
                  <a:pt x="261678" y="161089"/>
                </a:lnTo>
                <a:lnTo>
                  <a:pt x="261678" y="154919"/>
                </a:lnTo>
                <a:close/>
                <a:moveTo>
                  <a:pt x="273289" y="154919"/>
                </a:moveTo>
                <a:lnTo>
                  <a:pt x="278608" y="164129"/>
                </a:lnTo>
                <a:lnTo>
                  <a:pt x="276146" y="162731"/>
                </a:lnTo>
                <a:lnTo>
                  <a:pt x="273289" y="161089"/>
                </a:lnTo>
                <a:lnTo>
                  <a:pt x="273289" y="154919"/>
                </a:lnTo>
                <a:close/>
                <a:moveTo>
                  <a:pt x="6050" y="154919"/>
                </a:moveTo>
                <a:lnTo>
                  <a:pt x="11369" y="164159"/>
                </a:lnTo>
                <a:lnTo>
                  <a:pt x="11369" y="164159"/>
                </a:lnTo>
                <a:lnTo>
                  <a:pt x="8907" y="162731"/>
                </a:lnTo>
                <a:lnTo>
                  <a:pt x="6050" y="161089"/>
                </a:lnTo>
                <a:lnTo>
                  <a:pt x="6050" y="154919"/>
                </a:lnTo>
                <a:close/>
                <a:moveTo>
                  <a:pt x="17418" y="154919"/>
                </a:moveTo>
                <a:lnTo>
                  <a:pt x="17418" y="161089"/>
                </a:lnTo>
                <a:lnTo>
                  <a:pt x="14560" y="162731"/>
                </a:lnTo>
                <a:lnTo>
                  <a:pt x="12098" y="164159"/>
                </a:lnTo>
                <a:lnTo>
                  <a:pt x="12098" y="164159"/>
                </a:lnTo>
                <a:lnTo>
                  <a:pt x="17418" y="154919"/>
                </a:lnTo>
                <a:close/>
                <a:moveTo>
                  <a:pt x="52251" y="154919"/>
                </a:moveTo>
                <a:lnTo>
                  <a:pt x="52251" y="161089"/>
                </a:lnTo>
                <a:lnTo>
                  <a:pt x="49394" y="162731"/>
                </a:lnTo>
                <a:lnTo>
                  <a:pt x="46932" y="164159"/>
                </a:lnTo>
                <a:lnTo>
                  <a:pt x="46932" y="164159"/>
                </a:lnTo>
                <a:lnTo>
                  <a:pt x="52251" y="154919"/>
                </a:lnTo>
                <a:close/>
                <a:moveTo>
                  <a:pt x="110368" y="154980"/>
                </a:moveTo>
                <a:lnTo>
                  <a:pt x="110368" y="161120"/>
                </a:lnTo>
                <a:lnTo>
                  <a:pt x="107541" y="162761"/>
                </a:lnTo>
                <a:lnTo>
                  <a:pt x="105048" y="164159"/>
                </a:lnTo>
                <a:lnTo>
                  <a:pt x="105048" y="164159"/>
                </a:lnTo>
                <a:lnTo>
                  <a:pt x="110368" y="154980"/>
                </a:lnTo>
                <a:close/>
                <a:moveTo>
                  <a:pt x="145232" y="154980"/>
                </a:moveTo>
                <a:lnTo>
                  <a:pt x="145232" y="161120"/>
                </a:lnTo>
                <a:lnTo>
                  <a:pt x="142374" y="162761"/>
                </a:lnTo>
                <a:lnTo>
                  <a:pt x="139912" y="164159"/>
                </a:lnTo>
                <a:lnTo>
                  <a:pt x="139912" y="164159"/>
                </a:lnTo>
                <a:lnTo>
                  <a:pt x="145232" y="154980"/>
                </a:lnTo>
                <a:close/>
                <a:moveTo>
                  <a:pt x="156843" y="154980"/>
                </a:moveTo>
                <a:lnTo>
                  <a:pt x="156843" y="161120"/>
                </a:lnTo>
                <a:lnTo>
                  <a:pt x="153986" y="162761"/>
                </a:lnTo>
                <a:lnTo>
                  <a:pt x="151523" y="164159"/>
                </a:lnTo>
                <a:lnTo>
                  <a:pt x="151523" y="164159"/>
                </a:lnTo>
                <a:lnTo>
                  <a:pt x="156843" y="154980"/>
                </a:lnTo>
                <a:close/>
                <a:moveTo>
                  <a:pt x="180065" y="154980"/>
                </a:moveTo>
                <a:lnTo>
                  <a:pt x="180065" y="161120"/>
                </a:lnTo>
                <a:lnTo>
                  <a:pt x="177208" y="162761"/>
                </a:lnTo>
                <a:lnTo>
                  <a:pt x="174746" y="164159"/>
                </a:lnTo>
                <a:lnTo>
                  <a:pt x="174746" y="164159"/>
                </a:lnTo>
                <a:lnTo>
                  <a:pt x="180065" y="154980"/>
                </a:lnTo>
                <a:close/>
                <a:moveTo>
                  <a:pt x="191676" y="154980"/>
                </a:moveTo>
                <a:lnTo>
                  <a:pt x="191676" y="161089"/>
                </a:lnTo>
                <a:lnTo>
                  <a:pt x="188849" y="162731"/>
                </a:lnTo>
                <a:lnTo>
                  <a:pt x="186357" y="164159"/>
                </a:lnTo>
                <a:lnTo>
                  <a:pt x="186357" y="164159"/>
                </a:lnTo>
                <a:lnTo>
                  <a:pt x="191676" y="154980"/>
                </a:lnTo>
                <a:close/>
                <a:moveTo>
                  <a:pt x="203318" y="154980"/>
                </a:moveTo>
                <a:lnTo>
                  <a:pt x="203318" y="161089"/>
                </a:lnTo>
                <a:lnTo>
                  <a:pt x="200461" y="162731"/>
                </a:lnTo>
                <a:lnTo>
                  <a:pt x="197999" y="164159"/>
                </a:lnTo>
                <a:lnTo>
                  <a:pt x="197999" y="164159"/>
                </a:lnTo>
                <a:lnTo>
                  <a:pt x="203318" y="154980"/>
                </a:lnTo>
                <a:close/>
                <a:moveTo>
                  <a:pt x="214929" y="154980"/>
                </a:moveTo>
                <a:lnTo>
                  <a:pt x="214929" y="161089"/>
                </a:lnTo>
                <a:lnTo>
                  <a:pt x="212072" y="162731"/>
                </a:lnTo>
                <a:lnTo>
                  <a:pt x="209610" y="164159"/>
                </a:lnTo>
                <a:lnTo>
                  <a:pt x="209610" y="164159"/>
                </a:lnTo>
                <a:lnTo>
                  <a:pt x="214929" y="154980"/>
                </a:lnTo>
                <a:close/>
                <a:moveTo>
                  <a:pt x="226570" y="154980"/>
                </a:moveTo>
                <a:lnTo>
                  <a:pt x="226570" y="161089"/>
                </a:lnTo>
                <a:lnTo>
                  <a:pt x="223713" y="162731"/>
                </a:lnTo>
                <a:lnTo>
                  <a:pt x="221251" y="164159"/>
                </a:lnTo>
                <a:lnTo>
                  <a:pt x="221251" y="164159"/>
                </a:lnTo>
                <a:lnTo>
                  <a:pt x="226570" y="154980"/>
                </a:lnTo>
                <a:close/>
                <a:moveTo>
                  <a:pt x="238182" y="154980"/>
                </a:moveTo>
                <a:lnTo>
                  <a:pt x="238182" y="161089"/>
                </a:lnTo>
                <a:lnTo>
                  <a:pt x="235355" y="162731"/>
                </a:lnTo>
                <a:lnTo>
                  <a:pt x="232862" y="164159"/>
                </a:lnTo>
                <a:lnTo>
                  <a:pt x="232862" y="164159"/>
                </a:lnTo>
                <a:lnTo>
                  <a:pt x="238182" y="154980"/>
                </a:lnTo>
                <a:close/>
                <a:moveTo>
                  <a:pt x="249793" y="154980"/>
                </a:moveTo>
                <a:lnTo>
                  <a:pt x="249793" y="161089"/>
                </a:lnTo>
                <a:lnTo>
                  <a:pt x="246936" y="162731"/>
                </a:lnTo>
                <a:lnTo>
                  <a:pt x="244474" y="164159"/>
                </a:lnTo>
                <a:lnTo>
                  <a:pt x="244474" y="164159"/>
                </a:lnTo>
                <a:lnTo>
                  <a:pt x="249793" y="154980"/>
                </a:lnTo>
                <a:close/>
                <a:moveTo>
                  <a:pt x="29029" y="154919"/>
                </a:moveTo>
                <a:lnTo>
                  <a:pt x="29029" y="161089"/>
                </a:lnTo>
                <a:lnTo>
                  <a:pt x="26172" y="162731"/>
                </a:lnTo>
                <a:lnTo>
                  <a:pt x="23710" y="164159"/>
                </a:lnTo>
                <a:lnTo>
                  <a:pt x="29029" y="154919"/>
                </a:lnTo>
                <a:close/>
                <a:moveTo>
                  <a:pt x="40610" y="154919"/>
                </a:moveTo>
                <a:lnTo>
                  <a:pt x="40610" y="161089"/>
                </a:lnTo>
                <a:lnTo>
                  <a:pt x="37783" y="162731"/>
                </a:lnTo>
                <a:lnTo>
                  <a:pt x="35290" y="164159"/>
                </a:lnTo>
                <a:lnTo>
                  <a:pt x="40610" y="154919"/>
                </a:lnTo>
                <a:close/>
                <a:moveTo>
                  <a:pt x="63862" y="154919"/>
                </a:moveTo>
                <a:lnTo>
                  <a:pt x="63862" y="161089"/>
                </a:lnTo>
                <a:lnTo>
                  <a:pt x="61005" y="162731"/>
                </a:lnTo>
                <a:lnTo>
                  <a:pt x="58543" y="164159"/>
                </a:lnTo>
                <a:lnTo>
                  <a:pt x="63862" y="154919"/>
                </a:lnTo>
                <a:close/>
                <a:moveTo>
                  <a:pt x="75504" y="154919"/>
                </a:moveTo>
                <a:lnTo>
                  <a:pt x="75504" y="161089"/>
                </a:lnTo>
                <a:lnTo>
                  <a:pt x="72647" y="162731"/>
                </a:lnTo>
                <a:lnTo>
                  <a:pt x="70185" y="164159"/>
                </a:lnTo>
                <a:lnTo>
                  <a:pt x="75504" y="154919"/>
                </a:lnTo>
                <a:close/>
                <a:moveTo>
                  <a:pt x="87115" y="154919"/>
                </a:moveTo>
                <a:lnTo>
                  <a:pt x="87115" y="161089"/>
                </a:lnTo>
                <a:lnTo>
                  <a:pt x="84288" y="162731"/>
                </a:lnTo>
                <a:lnTo>
                  <a:pt x="81796" y="164159"/>
                </a:lnTo>
                <a:lnTo>
                  <a:pt x="87115" y="154919"/>
                </a:lnTo>
                <a:close/>
                <a:moveTo>
                  <a:pt x="98757" y="154919"/>
                </a:moveTo>
                <a:lnTo>
                  <a:pt x="98757" y="161089"/>
                </a:lnTo>
                <a:lnTo>
                  <a:pt x="95899" y="162731"/>
                </a:lnTo>
                <a:lnTo>
                  <a:pt x="93437" y="164159"/>
                </a:lnTo>
                <a:lnTo>
                  <a:pt x="98757" y="154919"/>
                </a:lnTo>
                <a:close/>
                <a:moveTo>
                  <a:pt x="121979" y="154980"/>
                </a:moveTo>
                <a:lnTo>
                  <a:pt x="121979" y="161120"/>
                </a:lnTo>
                <a:lnTo>
                  <a:pt x="119122" y="162761"/>
                </a:lnTo>
                <a:lnTo>
                  <a:pt x="116660" y="164159"/>
                </a:lnTo>
                <a:lnTo>
                  <a:pt x="121979" y="154980"/>
                </a:lnTo>
                <a:close/>
                <a:moveTo>
                  <a:pt x="133590" y="154980"/>
                </a:moveTo>
                <a:lnTo>
                  <a:pt x="133590" y="161120"/>
                </a:lnTo>
                <a:lnTo>
                  <a:pt x="130733" y="162761"/>
                </a:lnTo>
                <a:lnTo>
                  <a:pt x="128271" y="164159"/>
                </a:lnTo>
                <a:lnTo>
                  <a:pt x="133590" y="154980"/>
                </a:lnTo>
                <a:close/>
                <a:moveTo>
                  <a:pt x="168484" y="154980"/>
                </a:moveTo>
                <a:lnTo>
                  <a:pt x="168484" y="161120"/>
                </a:lnTo>
                <a:lnTo>
                  <a:pt x="165627" y="162761"/>
                </a:lnTo>
                <a:lnTo>
                  <a:pt x="163165" y="164159"/>
                </a:lnTo>
                <a:lnTo>
                  <a:pt x="168484" y="154980"/>
                </a:lnTo>
                <a:close/>
                <a:moveTo>
                  <a:pt x="261404" y="154980"/>
                </a:moveTo>
                <a:lnTo>
                  <a:pt x="261404" y="161089"/>
                </a:lnTo>
                <a:lnTo>
                  <a:pt x="258547" y="162731"/>
                </a:lnTo>
                <a:lnTo>
                  <a:pt x="256085" y="164159"/>
                </a:lnTo>
                <a:lnTo>
                  <a:pt x="261404" y="154980"/>
                </a:lnTo>
                <a:close/>
                <a:moveTo>
                  <a:pt x="273046" y="154980"/>
                </a:moveTo>
                <a:lnTo>
                  <a:pt x="273046" y="161120"/>
                </a:lnTo>
                <a:lnTo>
                  <a:pt x="270188" y="162761"/>
                </a:lnTo>
                <a:lnTo>
                  <a:pt x="267726" y="164159"/>
                </a:lnTo>
                <a:lnTo>
                  <a:pt x="273046" y="154980"/>
                </a:lnTo>
                <a:close/>
                <a:moveTo>
                  <a:pt x="284657" y="154980"/>
                </a:moveTo>
                <a:lnTo>
                  <a:pt x="284657" y="161120"/>
                </a:lnTo>
                <a:lnTo>
                  <a:pt x="279337" y="164159"/>
                </a:lnTo>
                <a:lnTo>
                  <a:pt x="284657" y="154980"/>
                </a:lnTo>
                <a:close/>
                <a:moveTo>
                  <a:pt x="5898" y="161332"/>
                </a:moveTo>
                <a:lnTo>
                  <a:pt x="8755" y="162943"/>
                </a:lnTo>
                <a:lnTo>
                  <a:pt x="11217" y="164402"/>
                </a:lnTo>
                <a:lnTo>
                  <a:pt x="578" y="164402"/>
                </a:lnTo>
                <a:lnTo>
                  <a:pt x="5898" y="161332"/>
                </a:lnTo>
                <a:close/>
                <a:moveTo>
                  <a:pt x="17509" y="161332"/>
                </a:moveTo>
                <a:lnTo>
                  <a:pt x="20366" y="162943"/>
                </a:lnTo>
                <a:lnTo>
                  <a:pt x="22828" y="164402"/>
                </a:lnTo>
                <a:lnTo>
                  <a:pt x="12190" y="164402"/>
                </a:lnTo>
                <a:lnTo>
                  <a:pt x="14682" y="162943"/>
                </a:lnTo>
                <a:lnTo>
                  <a:pt x="17509" y="161332"/>
                </a:lnTo>
                <a:close/>
                <a:moveTo>
                  <a:pt x="29150" y="161332"/>
                </a:moveTo>
                <a:lnTo>
                  <a:pt x="32008" y="162943"/>
                </a:lnTo>
                <a:lnTo>
                  <a:pt x="34470" y="164402"/>
                </a:lnTo>
                <a:lnTo>
                  <a:pt x="23831" y="164402"/>
                </a:lnTo>
                <a:lnTo>
                  <a:pt x="26293" y="162943"/>
                </a:lnTo>
                <a:lnTo>
                  <a:pt x="29150" y="161332"/>
                </a:lnTo>
                <a:close/>
                <a:moveTo>
                  <a:pt x="40762" y="161332"/>
                </a:moveTo>
                <a:lnTo>
                  <a:pt x="43619" y="162943"/>
                </a:lnTo>
                <a:lnTo>
                  <a:pt x="46081" y="164402"/>
                </a:lnTo>
                <a:lnTo>
                  <a:pt x="35442" y="164402"/>
                </a:lnTo>
                <a:lnTo>
                  <a:pt x="37935" y="162943"/>
                </a:lnTo>
                <a:lnTo>
                  <a:pt x="40762" y="161332"/>
                </a:lnTo>
                <a:close/>
                <a:moveTo>
                  <a:pt x="52403" y="161332"/>
                </a:moveTo>
                <a:lnTo>
                  <a:pt x="55260" y="162943"/>
                </a:lnTo>
                <a:lnTo>
                  <a:pt x="57722" y="164402"/>
                </a:lnTo>
                <a:lnTo>
                  <a:pt x="47084" y="164402"/>
                </a:lnTo>
                <a:lnTo>
                  <a:pt x="49546" y="162943"/>
                </a:lnTo>
                <a:lnTo>
                  <a:pt x="52403" y="161332"/>
                </a:lnTo>
                <a:close/>
                <a:moveTo>
                  <a:pt x="64014" y="161332"/>
                </a:moveTo>
                <a:lnTo>
                  <a:pt x="66871" y="162943"/>
                </a:lnTo>
                <a:lnTo>
                  <a:pt x="69334" y="164402"/>
                </a:lnTo>
                <a:lnTo>
                  <a:pt x="58695" y="164402"/>
                </a:lnTo>
                <a:lnTo>
                  <a:pt x="61187" y="162943"/>
                </a:lnTo>
                <a:lnTo>
                  <a:pt x="64014" y="161332"/>
                </a:lnTo>
                <a:close/>
                <a:moveTo>
                  <a:pt x="75625" y="161332"/>
                </a:moveTo>
                <a:lnTo>
                  <a:pt x="78452" y="162943"/>
                </a:lnTo>
                <a:lnTo>
                  <a:pt x="80945" y="164402"/>
                </a:lnTo>
                <a:lnTo>
                  <a:pt x="70306" y="164402"/>
                </a:lnTo>
                <a:lnTo>
                  <a:pt x="72768" y="162943"/>
                </a:lnTo>
                <a:lnTo>
                  <a:pt x="75625" y="161332"/>
                </a:lnTo>
                <a:close/>
                <a:moveTo>
                  <a:pt x="87237" y="161332"/>
                </a:moveTo>
                <a:lnTo>
                  <a:pt x="90094" y="162943"/>
                </a:lnTo>
                <a:lnTo>
                  <a:pt x="92556" y="164402"/>
                </a:lnTo>
                <a:lnTo>
                  <a:pt x="81917" y="164402"/>
                </a:lnTo>
                <a:lnTo>
                  <a:pt x="84379" y="162943"/>
                </a:lnTo>
                <a:lnTo>
                  <a:pt x="87237" y="161332"/>
                </a:lnTo>
                <a:close/>
                <a:moveTo>
                  <a:pt x="98878" y="161332"/>
                </a:moveTo>
                <a:lnTo>
                  <a:pt x="101705" y="162943"/>
                </a:lnTo>
                <a:lnTo>
                  <a:pt x="104197" y="164402"/>
                </a:lnTo>
                <a:lnTo>
                  <a:pt x="93559" y="164402"/>
                </a:lnTo>
                <a:lnTo>
                  <a:pt x="96021" y="162943"/>
                </a:lnTo>
                <a:lnTo>
                  <a:pt x="98878" y="161332"/>
                </a:lnTo>
                <a:close/>
                <a:moveTo>
                  <a:pt x="110489" y="161332"/>
                </a:moveTo>
                <a:lnTo>
                  <a:pt x="113346" y="162943"/>
                </a:lnTo>
                <a:lnTo>
                  <a:pt x="115809" y="164402"/>
                </a:lnTo>
                <a:lnTo>
                  <a:pt x="105170" y="164402"/>
                </a:lnTo>
                <a:lnTo>
                  <a:pt x="107632" y="162943"/>
                </a:lnTo>
                <a:lnTo>
                  <a:pt x="110489" y="161332"/>
                </a:lnTo>
                <a:close/>
                <a:moveTo>
                  <a:pt x="122131" y="161332"/>
                </a:moveTo>
                <a:lnTo>
                  <a:pt x="124958" y="162943"/>
                </a:lnTo>
                <a:lnTo>
                  <a:pt x="127450" y="164402"/>
                </a:lnTo>
                <a:lnTo>
                  <a:pt x="116812" y="164402"/>
                </a:lnTo>
                <a:lnTo>
                  <a:pt x="119274" y="162943"/>
                </a:lnTo>
                <a:lnTo>
                  <a:pt x="122131" y="161332"/>
                </a:lnTo>
                <a:close/>
                <a:moveTo>
                  <a:pt x="133742" y="161332"/>
                </a:moveTo>
                <a:lnTo>
                  <a:pt x="136599" y="162943"/>
                </a:lnTo>
                <a:lnTo>
                  <a:pt x="139061" y="164402"/>
                </a:lnTo>
                <a:lnTo>
                  <a:pt x="128423" y="164402"/>
                </a:lnTo>
                <a:lnTo>
                  <a:pt x="130885" y="162943"/>
                </a:lnTo>
                <a:lnTo>
                  <a:pt x="133742" y="161332"/>
                </a:lnTo>
                <a:close/>
                <a:moveTo>
                  <a:pt x="145323" y="161332"/>
                </a:moveTo>
                <a:lnTo>
                  <a:pt x="148180" y="162943"/>
                </a:lnTo>
                <a:lnTo>
                  <a:pt x="150642" y="164402"/>
                </a:lnTo>
                <a:lnTo>
                  <a:pt x="140004" y="164402"/>
                </a:lnTo>
                <a:lnTo>
                  <a:pt x="142496" y="162943"/>
                </a:lnTo>
                <a:lnTo>
                  <a:pt x="145323" y="161332"/>
                </a:lnTo>
                <a:close/>
                <a:moveTo>
                  <a:pt x="156964" y="161332"/>
                </a:moveTo>
                <a:lnTo>
                  <a:pt x="159822" y="162943"/>
                </a:lnTo>
                <a:lnTo>
                  <a:pt x="162284" y="164402"/>
                </a:lnTo>
                <a:lnTo>
                  <a:pt x="151645" y="164402"/>
                </a:lnTo>
                <a:lnTo>
                  <a:pt x="154107" y="162943"/>
                </a:lnTo>
                <a:lnTo>
                  <a:pt x="156964" y="161332"/>
                </a:lnTo>
                <a:close/>
                <a:moveTo>
                  <a:pt x="168575" y="161332"/>
                </a:moveTo>
                <a:lnTo>
                  <a:pt x="171433" y="162943"/>
                </a:lnTo>
                <a:lnTo>
                  <a:pt x="173895" y="164402"/>
                </a:lnTo>
                <a:lnTo>
                  <a:pt x="163256" y="164402"/>
                </a:lnTo>
                <a:lnTo>
                  <a:pt x="165749" y="162943"/>
                </a:lnTo>
                <a:lnTo>
                  <a:pt x="168575" y="161332"/>
                </a:lnTo>
                <a:close/>
                <a:moveTo>
                  <a:pt x="180217" y="161332"/>
                </a:moveTo>
                <a:lnTo>
                  <a:pt x="183074" y="162943"/>
                </a:lnTo>
                <a:lnTo>
                  <a:pt x="185536" y="164402"/>
                </a:lnTo>
                <a:lnTo>
                  <a:pt x="174898" y="164402"/>
                </a:lnTo>
                <a:lnTo>
                  <a:pt x="177360" y="162943"/>
                </a:lnTo>
                <a:lnTo>
                  <a:pt x="180217" y="161332"/>
                </a:lnTo>
                <a:close/>
                <a:moveTo>
                  <a:pt x="191828" y="161332"/>
                </a:moveTo>
                <a:lnTo>
                  <a:pt x="194685" y="162943"/>
                </a:lnTo>
                <a:lnTo>
                  <a:pt x="197147" y="164402"/>
                </a:lnTo>
                <a:lnTo>
                  <a:pt x="186509" y="164402"/>
                </a:lnTo>
                <a:lnTo>
                  <a:pt x="189001" y="162943"/>
                </a:lnTo>
                <a:lnTo>
                  <a:pt x="191828" y="161332"/>
                </a:lnTo>
                <a:close/>
                <a:moveTo>
                  <a:pt x="203470" y="161332"/>
                </a:moveTo>
                <a:lnTo>
                  <a:pt x="206327" y="162943"/>
                </a:lnTo>
                <a:lnTo>
                  <a:pt x="208789" y="164402"/>
                </a:lnTo>
                <a:lnTo>
                  <a:pt x="198151" y="164402"/>
                </a:lnTo>
                <a:lnTo>
                  <a:pt x="200613" y="162943"/>
                </a:lnTo>
                <a:lnTo>
                  <a:pt x="203470" y="161332"/>
                </a:lnTo>
                <a:close/>
                <a:moveTo>
                  <a:pt x="215051" y="161332"/>
                </a:moveTo>
                <a:lnTo>
                  <a:pt x="217908" y="162943"/>
                </a:lnTo>
                <a:lnTo>
                  <a:pt x="220370" y="164402"/>
                </a:lnTo>
                <a:lnTo>
                  <a:pt x="209731" y="164402"/>
                </a:lnTo>
                <a:lnTo>
                  <a:pt x="212193" y="162943"/>
                </a:lnTo>
                <a:lnTo>
                  <a:pt x="215051" y="161332"/>
                </a:lnTo>
                <a:close/>
                <a:moveTo>
                  <a:pt x="226692" y="161332"/>
                </a:moveTo>
                <a:lnTo>
                  <a:pt x="229519" y="162943"/>
                </a:lnTo>
                <a:lnTo>
                  <a:pt x="232011" y="164402"/>
                </a:lnTo>
                <a:lnTo>
                  <a:pt x="221373" y="164402"/>
                </a:lnTo>
                <a:lnTo>
                  <a:pt x="223835" y="162943"/>
                </a:lnTo>
                <a:lnTo>
                  <a:pt x="226692" y="161332"/>
                </a:lnTo>
                <a:close/>
                <a:moveTo>
                  <a:pt x="238303" y="161332"/>
                </a:moveTo>
                <a:lnTo>
                  <a:pt x="241160" y="162943"/>
                </a:lnTo>
                <a:lnTo>
                  <a:pt x="243622" y="164402"/>
                </a:lnTo>
                <a:lnTo>
                  <a:pt x="232984" y="164402"/>
                </a:lnTo>
                <a:lnTo>
                  <a:pt x="235446" y="162943"/>
                </a:lnTo>
                <a:lnTo>
                  <a:pt x="238303" y="161332"/>
                </a:lnTo>
                <a:close/>
                <a:moveTo>
                  <a:pt x="249945" y="161332"/>
                </a:moveTo>
                <a:lnTo>
                  <a:pt x="252772" y="162943"/>
                </a:lnTo>
                <a:lnTo>
                  <a:pt x="255264" y="164402"/>
                </a:lnTo>
                <a:lnTo>
                  <a:pt x="244626" y="164402"/>
                </a:lnTo>
                <a:lnTo>
                  <a:pt x="247088" y="162943"/>
                </a:lnTo>
                <a:lnTo>
                  <a:pt x="249945" y="161332"/>
                </a:lnTo>
                <a:close/>
                <a:moveTo>
                  <a:pt x="261556" y="161332"/>
                </a:moveTo>
                <a:lnTo>
                  <a:pt x="264413" y="162943"/>
                </a:lnTo>
                <a:lnTo>
                  <a:pt x="266875" y="164402"/>
                </a:lnTo>
                <a:lnTo>
                  <a:pt x="256237" y="164402"/>
                </a:lnTo>
                <a:lnTo>
                  <a:pt x="258699" y="162943"/>
                </a:lnTo>
                <a:lnTo>
                  <a:pt x="261556" y="161332"/>
                </a:lnTo>
                <a:close/>
                <a:moveTo>
                  <a:pt x="273198" y="161332"/>
                </a:moveTo>
                <a:lnTo>
                  <a:pt x="276024" y="162943"/>
                </a:lnTo>
                <a:lnTo>
                  <a:pt x="278517" y="164402"/>
                </a:lnTo>
                <a:lnTo>
                  <a:pt x="267878" y="164402"/>
                </a:lnTo>
                <a:lnTo>
                  <a:pt x="270340" y="162943"/>
                </a:lnTo>
                <a:lnTo>
                  <a:pt x="273198" y="161332"/>
                </a:lnTo>
                <a:close/>
                <a:moveTo>
                  <a:pt x="11217" y="164676"/>
                </a:moveTo>
                <a:lnTo>
                  <a:pt x="5898" y="167746"/>
                </a:lnTo>
                <a:lnTo>
                  <a:pt x="578" y="164676"/>
                </a:lnTo>
                <a:close/>
                <a:moveTo>
                  <a:pt x="22828" y="164676"/>
                </a:moveTo>
                <a:lnTo>
                  <a:pt x="17509" y="167746"/>
                </a:lnTo>
                <a:lnTo>
                  <a:pt x="12190" y="164676"/>
                </a:lnTo>
                <a:close/>
                <a:moveTo>
                  <a:pt x="34470" y="164676"/>
                </a:moveTo>
                <a:lnTo>
                  <a:pt x="29150" y="167746"/>
                </a:lnTo>
                <a:lnTo>
                  <a:pt x="23831" y="164676"/>
                </a:lnTo>
                <a:close/>
                <a:moveTo>
                  <a:pt x="46081" y="164676"/>
                </a:moveTo>
                <a:lnTo>
                  <a:pt x="40762" y="167746"/>
                </a:lnTo>
                <a:lnTo>
                  <a:pt x="35442" y="164676"/>
                </a:lnTo>
                <a:close/>
                <a:moveTo>
                  <a:pt x="57722" y="164676"/>
                </a:moveTo>
                <a:lnTo>
                  <a:pt x="52403" y="167746"/>
                </a:lnTo>
                <a:lnTo>
                  <a:pt x="47084" y="164676"/>
                </a:lnTo>
                <a:close/>
                <a:moveTo>
                  <a:pt x="69334" y="164676"/>
                </a:moveTo>
                <a:lnTo>
                  <a:pt x="64014" y="167746"/>
                </a:lnTo>
                <a:lnTo>
                  <a:pt x="58695" y="164676"/>
                </a:lnTo>
                <a:close/>
                <a:moveTo>
                  <a:pt x="80945" y="164676"/>
                </a:moveTo>
                <a:lnTo>
                  <a:pt x="75625" y="167746"/>
                </a:lnTo>
                <a:lnTo>
                  <a:pt x="70306" y="164676"/>
                </a:lnTo>
                <a:close/>
                <a:moveTo>
                  <a:pt x="92556" y="164676"/>
                </a:moveTo>
                <a:lnTo>
                  <a:pt x="87237" y="167746"/>
                </a:lnTo>
                <a:lnTo>
                  <a:pt x="81917" y="164676"/>
                </a:lnTo>
                <a:close/>
                <a:moveTo>
                  <a:pt x="104197" y="164676"/>
                </a:moveTo>
                <a:lnTo>
                  <a:pt x="98878" y="167746"/>
                </a:lnTo>
                <a:lnTo>
                  <a:pt x="93559" y="164676"/>
                </a:lnTo>
                <a:close/>
                <a:moveTo>
                  <a:pt x="115809" y="164676"/>
                </a:moveTo>
                <a:lnTo>
                  <a:pt x="110489" y="167746"/>
                </a:lnTo>
                <a:lnTo>
                  <a:pt x="105170" y="164676"/>
                </a:lnTo>
                <a:close/>
                <a:moveTo>
                  <a:pt x="127450" y="164676"/>
                </a:moveTo>
                <a:lnTo>
                  <a:pt x="122131" y="167746"/>
                </a:lnTo>
                <a:lnTo>
                  <a:pt x="116812" y="164676"/>
                </a:lnTo>
                <a:close/>
                <a:moveTo>
                  <a:pt x="139061" y="164676"/>
                </a:moveTo>
                <a:lnTo>
                  <a:pt x="133742" y="167746"/>
                </a:lnTo>
                <a:lnTo>
                  <a:pt x="128423" y="164676"/>
                </a:lnTo>
                <a:close/>
                <a:moveTo>
                  <a:pt x="150642" y="164676"/>
                </a:moveTo>
                <a:lnTo>
                  <a:pt x="145323" y="167746"/>
                </a:lnTo>
                <a:lnTo>
                  <a:pt x="140004" y="164676"/>
                </a:lnTo>
                <a:close/>
                <a:moveTo>
                  <a:pt x="162284" y="164676"/>
                </a:moveTo>
                <a:lnTo>
                  <a:pt x="156964" y="167746"/>
                </a:lnTo>
                <a:lnTo>
                  <a:pt x="151645" y="164676"/>
                </a:lnTo>
                <a:close/>
                <a:moveTo>
                  <a:pt x="173895" y="164676"/>
                </a:moveTo>
                <a:lnTo>
                  <a:pt x="168575" y="167746"/>
                </a:lnTo>
                <a:lnTo>
                  <a:pt x="163256" y="164676"/>
                </a:lnTo>
                <a:close/>
                <a:moveTo>
                  <a:pt x="185536" y="164676"/>
                </a:moveTo>
                <a:lnTo>
                  <a:pt x="180217" y="167746"/>
                </a:lnTo>
                <a:lnTo>
                  <a:pt x="174898" y="164676"/>
                </a:lnTo>
                <a:close/>
                <a:moveTo>
                  <a:pt x="197147" y="164676"/>
                </a:moveTo>
                <a:lnTo>
                  <a:pt x="191828" y="167746"/>
                </a:lnTo>
                <a:lnTo>
                  <a:pt x="186509" y="164676"/>
                </a:lnTo>
                <a:close/>
                <a:moveTo>
                  <a:pt x="208789" y="164676"/>
                </a:moveTo>
                <a:lnTo>
                  <a:pt x="203470" y="167746"/>
                </a:lnTo>
                <a:lnTo>
                  <a:pt x="198151" y="164676"/>
                </a:lnTo>
                <a:close/>
                <a:moveTo>
                  <a:pt x="220370" y="164676"/>
                </a:moveTo>
                <a:lnTo>
                  <a:pt x="215051" y="167746"/>
                </a:lnTo>
                <a:lnTo>
                  <a:pt x="209731" y="164676"/>
                </a:lnTo>
                <a:close/>
                <a:moveTo>
                  <a:pt x="232011" y="164676"/>
                </a:moveTo>
                <a:lnTo>
                  <a:pt x="226692" y="167746"/>
                </a:lnTo>
                <a:lnTo>
                  <a:pt x="221373" y="164676"/>
                </a:lnTo>
                <a:close/>
                <a:moveTo>
                  <a:pt x="243622" y="164676"/>
                </a:moveTo>
                <a:lnTo>
                  <a:pt x="238303" y="167746"/>
                </a:lnTo>
                <a:lnTo>
                  <a:pt x="232984" y="164676"/>
                </a:lnTo>
                <a:close/>
                <a:moveTo>
                  <a:pt x="255264" y="164676"/>
                </a:moveTo>
                <a:lnTo>
                  <a:pt x="249945" y="167746"/>
                </a:lnTo>
                <a:lnTo>
                  <a:pt x="244626" y="164676"/>
                </a:lnTo>
                <a:close/>
                <a:moveTo>
                  <a:pt x="266875" y="164676"/>
                </a:moveTo>
                <a:lnTo>
                  <a:pt x="261556" y="167746"/>
                </a:lnTo>
                <a:lnTo>
                  <a:pt x="256237" y="164676"/>
                </a:lnTo>
                <a:close/>
                <a:moveTo>
                  <a:pt x="278517" y="164676"/>
                </a:moveTo>
                <a:lnTo>
                  <a:pt x="273198" y="167746"/>
                </a:lnTo>
                <a:lnTo>
                  <a:pt x="267878" y="164676"/>
                </a:lnTo>
                <a:close/>
                <a:moveTo>
                  <a:pt x="11369" y="164889"/>
                </a:moveTo>
                <a:lnTo>
                  <a:pt x="6050" y="174068"/>
                </a:lnTo>
                <a:lnTo>
                  <a:pt x="6050" y="167959"/>
                </a:lnTo>
                <a:lnTo>
                  <a:pt x="11369" y="164889"/>
                </a:lnTo>
                <a:close/>
                <a:moveTo>
                  <a:pt x="34622" y="164889"/>
                </a:moveTo>
                <a:lnTo>
                  <a:pt x="29302" y="174068"/>
                </a:lnTo>
                <a:lnTo>
                  <a:pt x="29302" y="167959"/>
                </a:lnTo>
                <a:lnTo>
                  <a:pt x="34622" y="164889"/>
                </a:lnTo>
                <a:close/>
                <a:moveTo>
                  <a:pt x="46202" y="164889"/>
                </a:moveTo>
                <a:lnTo>
                  <a:pt x="40883" y="174068"/>
                </a:lnTo>
                <a:lnTo>
                  <a:pt x="40883" y="167959"/>
                </a:lnTo>
                <a:lnTo>
                  <a:pt x="46202" y="164889"/>
                </a:lnTo>
                <a:close/>
                <a:moveTo>
                  <a:pt x="57844" y="164889"/>
                </a:moveTo>
                <a:lnTo>
                  <a:pt x="52525" y="174068"/>
                </a:lnTo>
                <a:lnTo>
                  <a:pt x="52525" y="167959"/>
                </a:lnTo>
                <a:lnTo>
                  <a:pt x="57844" y="164889"/>
                </a:lnTo>
                <a:close/>
                <a:moveTo>
                  <a:pt x="69455" y="164889"/>
                </a:moveTo>
                <a:lnTo>
                  <a:pt x="64136" y="174068"/>
                </a:lnTo>
                <a:lnTo>
                  <a:pt x="64136" y="167959"/>
                </a:lnTo>
                <a:lnTo>
                  <a:pt x="69455" y="164889"/>
                </a:lnTo>
                <a:close/>
                <a:moveTo>
                  <a:pt x="81097" y="164889"/>
                </a:moveTo>
                <a:lnTo>
                  <a:pt x="75777" y="174068"/>
                </a:lnTo>
                <a:lnTo>
                  <a:pt x="75777" y="167959"/>
                </a:lnTo>
                <a:lnTo>
                  <a:pt x="81097" y="164889"/>
                </a:lnTo>
                <a:close/>
                <a:moveTo>
                  <a:pt x="92708" y="164889"/>
                </a:moveTo>
                <a:lnTo>
                  <a:pt x="87389" y="174068"/>
                </a:lnTo>
                <a:lnTo>
                  <a:pt x="87389" y="167959"/>
                </a:lnTo>
                <a:lnTo>
                  <a:pt x="92708" y="164889"/>
                </a:lnTo>
                <a:close/>
                <a:moveTo>
                  <a:pt x="104349" y="164889"/>
                </a:moveTo>
                <a:lnTo>
                  <a:pt x="99030" y="174068"/>
                </a:lnTo>
                <a:lnTo>
                  <a:pt x="99030" y="167959"/>
                </a:lnTo>
                <a:lnTo>
                  <a:pt x="104349" y="164889"/>
                </a:lnTo>
                <a:close/>
                <a:moveTo>
                  <a:pt x="115930" y="164889"/>
                </a:moveTo>
                <a:lnTo>
                  <a:pt x="110611" y="174068"/>
                </a:lnTo>
                <a:lnTo>
                  <a:pt x="110611" y="167959"/>
                </a:lnTo>
                <a:lnTo>
                  <a:pt x="115930" y="164889"/>
                </a:lnTo>
                <a:close/>
                <a:moveTo>
                  <a:pt x="127541" y="164889"/>
                </a:moveTo>
                <a:lnTo>
                  <a:pt x="122222" y="174068"/>
                </a:lnTo>
                <a:lnTo>
                  <a:pt x="122222" y="167959"/>
                </a:lnTo>
                <a:lnTo>
                  <a:pt x="127541" y="164889"/>
                </a:lnTo>
                <a:close/>
                <a:moveTo>
                  <a:pt x="139183" y="164889"/>
                </a:moveTo>
                <a:lnTo>
                  <a:pt x="133864" y="174068"/>
                </a:lnTo>
                <a:lnTo>
                  <a:pt x="133864" y="167959"/>
                </a:lnTo>
                <a:lnTo>
                  <a:pt x="139183" y="164889"/>
                </a:lnTo>
                <a:close/>
                <a:moveTo>
                  <a:pt x="150794" y="164889"/>
                </a:moveTo>
                <a:lnTo>
                  <a:pt x="145475" y="174068"/>
                </a:lnTo>
                <a:lnTo>
                  <a:pt x="145475" y="167959"/>
                </a:lnTo>
                <a:lnTo>
                  <a:pt x="150794" y="164889"/>
                </a:lnTo>
                <a:close/>
                <a:moveTo>
                  <a:pt x="162436" y="164889"/>
                </a:moveTo>
                <a:lnTo>
                  <a:pt x="157116" y="174068"/>
                </a:lnTo>
                <a:lnTo>
                  <a:pt x="157116" y="167959"/>
                </a:lnTo>
                <a:lnTo>
                  <a:pt x="162436" y="164889"/>
                </a:lnTo>
                <a:close/>
                <a:moveTo>
                  <a:pt x="174047" y="164889"/>
                </a:moveTo>
                <a:lnTo>
                  <a:pt x="168727" y="174068"/>
                </a:lnTo>
                <a:lnTo>
                  <a:pt x="168727" y="167959"/>
                </a:lnTo>
                <a:lnTo>
                  <a:pt x="174047" y="164889"/>
                </a:lnTo>
                <a:close/>
                <a:moveTo>
                  <a:pt x="185658" y="164889"/>
                </a:moveTo>
                <a:lnTo>
                  <a:pt x="180339" y="174068"/>
                </a:lnTo>
                <a:lnTo>
                  <a:pt x="180339" y="167959"/>
                </a:lnTo>
                <a:lnTo>
                  <a:pt x="185658" y="164889"/>
                </a:lnTo>
                <a:close/>
                <a:moveTo>
                  <a:pt x="197269" y="164889"/>
                </a:moveTo>
                <a:lnTo>
                  <a:pt x="191950" y="174068"/>
                </a:lnTo>
                <a:lnTo>
                  <a:pt x="191950" y="167959"/>
                </a:lnTo>
                <a:lnTo>
                  <a:pt x="197269" y="164889"/>
                </a:lnTo>
                <a:close/>
                <a:moveTo>
                  <a:pt x="208911" y="164889"/>
                </a:moveTo>
                <a:lnTo>
                  <a:pt x="203591" y="174068"/>
                </a:lnTo>
                <a:lnTo>
                  <a:pt x="203591" y="167959"/>
                </a:lnTo>
                <a:lnTo>
                  <a:pt x="208911" y="164889"/>
                </a:lnTo>
                <a:close/>
                <a:moveTo>
                  <a:pt x="220522" y="164889"/>
                </a:moveTo>
                <a:lnTo>
                  <a:pt x="215202" y="174068"/>
                </a:lnTo>
                <a:lnTo>
                  <a:pt x="215202" y="167959"/>
                </a:lnTo>
                <a:lnTo>
                  <a:pt x="220522" y="164889"/>
                </a:lnTo>
                <a:close/>
                <a:moveTo>
                  <a:pt x="232163" y="164889"/>
                </a:moveTo>
                <a:lnTo>
                  <a:pt x="226844" y="174068"/>
                </a:lnTo>
                <a:lnTo>
                  <a:pt x="226844" y="167959"/>
                </a:lnTo>
                <a:lnTo>
                  <a:pt x="232163" y="164889"/>
                </a:lnTo>
                <a:close/>
                <a:moveTo>
                  <a:pt x="243774" y="164889"/>
                </a:moveTo>
                <a:lnTo>
                  <a:pt x="238455" y="174068"/>
                </a:lnTo>
                <a:lnTo>
                  <a:pt x="238455" y="167959"/>
                </a:lnTo>
                <a:lnTo>
                  <a:pt x="243774" y="164889"/>
                </a:lnTo>
                <a:close/>
                <a:moveTo>
                  <a:pt x="255355" y="164889"/>
                </a:moveTo>
                <a:lnTo>
                  <a:pt x="250036" y="174068"/>
                </a:lnTo>
                <a:lnTo>
                  <a:pt x="250036" y="167959"/>
                </a:lnTo>
                <a:lnTo>
                  <a:pt x="255355" y="164889"/>
                </a:lnTo>
                <a:close/>
                <a:moveTo>
                  <a:pt x="266997" y="164889"/>
                </a:moveTo>
                <a:lnTo>
                  <a:pt x="261678" y="174068"/>
                </a:lnTo>
                <a:lnTo>
                  <a:pt x="261678" y="167959"/>
                </a:lnTo>
                <a:lnTo>
                  <a:pt x="266997" y="164889"/>
                </a:lnTo>
                <a:close/>
                <a:moveTo>
                  <a:pt x="278608" y="164889"/>
                </a:moveTo>
                <a:lnTo>
                  <a:pt x="273289" y="174068"/>
                </a:lnTo>
                <a:lnTo>
                  <a:pt x="273289" y="167959"/>
                </a:lnTo>
                <a:lnTo>
                  <a:pt x="278608" y="164889"/>
                </a:lnTo>
                <a:close/>
                <a:moveTo>
                  <a:pt x="22980" y="164858"/>
                </a:moveTo>
                <a:lnTo>
                  <a:pt x="17661" y="174099"/>
                </a:lnTo>
                <a:lnTo>
                  <a:pt x="17661" y="167928"/>
                </a:lnTo>
                <a:lnTo>
                  <a:pt x="22980" y="164858"/>
                </a:lnTo>
                <a:close/>
                <a:moveTo>
                  <a:pt x="186357" y="164889"/>
                </a:moveTo>
                <a:lnTo>
                  <a:pt x="191676" y="167959"/>
                </a:lnTo>
                <a:lnTo>
                  <a:pt x="191676" y="174099"/>
                </a:lnTo>
                <a:lnTo>
                  <a:pt x="186357" y="164889"/>
                </a:lnTo>
                <a:close/>
                <a:moveTo>
                  <a:pt x="457" y="164919"/>
                </a:moveTo>
                <a:lnTo>
                  <a:pt x="5776" y="167959"/>
                </a:lnTo>
                <a:lnTo>
                  <a:pt x="5776" y="174129"/>
                </a:lnTo>
                <a:lnTo>
                  <a:pt x="457" y="164919"/>
                </a:lnTo>
                <a:close/>
                <a:moveTo>
                  <a:pt x="12098" y="164919"/>
                </a:moveTo>
                <a:lnTo>
                  <a:pt x="17418" y="167959"/>
                </a:lnTo>
                <a:lnTo>
                  <a:pt x="17418" y="174129"/>
                </a:lnTo>
                <a:lnTo>
                  <a:pt x="12098" y="164919"/>
                </a:lnTo>
                <a:close/>
                <a:moveTo>
                  <a:pt x="23710" y="164919"/>
                </a:moveTo>
                <a:lnTo>
                  <a:pt x="29029" y="167959"/>
                </a:lnTo>
                <a:lnTo>
                  <a:pt x="29029" y="174129"/>
                </a:lnTo>
                <a:lnTo>
                  <a:pt x="23710" y="164919"/>
                </a:lnTo>
                <a:close/>
                <a:moveTo>
                  <a:pt x="35290" y="164919"/>
                </a:moveTo>
                <a:lnTo>
                  <a:pt x="40610" y="167959"/>
                </a:lnTo>
                <a:lnTo>
                  <a:pt x="40610" y="174129"/>
                </a:lnTo>
                <a:lnTo>
                  <a:pt x="35290" y="164919"/>
                </a:lnTo>
                <a:close/>
                <a:moveTo>
                  <a:pt x="46932" y="164919"/>
                </a:moveTo>
                <a:lnTo>
                  <a:pt x="52251" y="167959"/>
                </a:lnTo>
                <a:lnTo>
                  <a:pt x="52251" y="174129"/>
                </a:lnTo>
                <a:lnTo>
                  <a:pt x="46932" y="164919"/>
                </a:lnTo>
                <a:close/>
                <a:moveTo>
                  <a:pt x="58543" y="164919"/>
                </a:moveTo>
                <a:lnTo>
                  <a:pt x="63862" y="167959"/>
                </a:lnTo>
                <a:lnTo>
                  <a:pt x="63862" y="174129"/>
                </a:lnTo>
                <a:lnTo>
                  <a:pt x="58543" y="164919"/>
                </a:lnTo>
                <a:close/>
                <a:moveTo>
                  <a:pt x="70185" y="164919"/>
                </a:moveTo>
                <a:lnTo>
                  <a:pt x="75504" y="167959"/>
                </a:lnTo>
                <a:lnTo>
                  <a:pt x="75504" y="174129"/>
                </a:lnTo>
                <a:lnTo>
                  <a:pt x="70185" y="164919"/>
                </a:lnTo>
                <a:close/>
                <a:moveTo>
                  <a:pt x="81796" y="164919"/>
                </a:moveTo>
                <a:lnTo>
                  <a:pt x="87115" y="167959"/>
                </a:lnTo>
                <a:lnTo>
                  <a:pt x="87115" y="174129"/>
                </a:lnTo>
                <a:lnTo>
                  <a:pt x="81796" y="164919"/>
                </a:lnTo>
                <a:close/>
                <a:moveTo>
                  <a:pt x="93437" y="164919"/>
                </a:moveTo>
                <a:lnTo>
                  <a:pt x="98757" y="167959"/>
                </a:lnTo>
                <a:lnTo>
                  <a:pt x="98757" y="174129"/>
                </a:lnTo>
                <a:lnTo>
                  <a:pt x="93437" y="164919"/>
                </a:lnTo>
                <a:close/>
                <a:moveTo>
                  <a:pt x="105018" y="164919"/>
                </a:moveTo>
                <a:lnTo>
                  <a:pt x="110337" y="167959"/>
                </a:lnTo>
                <a:lnTo>
                  <a:pt x="110337" y="174129"/>
                </a:lnTo>
                <a:lnTo>
                  <a:pt x="105018" y="164919"/>
                </a:lnTo>
                <a:close/>
                <a:moveTo>
                  <a:pt x="116660" y="164919"/>
                </a:moveTo>
                <a:lnTo>
                  <a:pt x="121979" y="167959"/>
                </a:lnTo>
                <a:lnTo>
                  <a:pt x="121979" y="174129"/>
                </a:lnTo>
                <a:lnTo>
                  <a:pt x="116660" y="164919"/>
                </a:lnTo>
                <a:close/>
                <a:moveTo>
                  <a:pt x="128271" y="164919"/>
                </a:moveTo>
                <a:lnTo>
                  <a:pt x="133590" y="167959"/>
                </a:lnTo>
                <a:lnTo>
                  <a:pt x="133590" y="174129"/>
                </a:lnTo>
                <a:lnTo>
                  <a:pt x="128271" y="164919"/>
                </a:lnTo>
                <a:close/>
                <a:moveTo>
                  <a:pt x="139912" y="164919"/>
                </a:moveTo>
                <a:lnTo>
                  <a:pt x="145232" y="167959"/>
                </a:lnTo>
                <a:lnTo>
                  <a:pt x="145232" y="174129"/>
                </a:lnTo>
                <a:lnTo>
                  <a:pt x="139912" y="164919"/>
                </a:lnTo>
                <a:close/>
                <a:moveTo>
                  <a:pt x="151523" y="164919"/>
                </a:moveTo>
                <a:lnTo>
                  <a:pt x="156843" y="167959"/>
                </a:lnTo>
                <a:lnTo>
                  <a:pt x="156843" y="174129"/>
                </a:lnTo>
                <a:lnTo>
                  <a:pt x="151523" y="164919"/>
                </a:lnTo>
                <a:close/>
                <a:moveTo>
                  <a:pt x="163165" y="164919"/>
                </a:moveTo>
                <a:lnTo>
                  <a:pt x="168484" y="167959"/>
                </a:lnTo>
                <a:lnTo>
                  <a:pt x="168484" y="174129"/>
                </a:lnTo>
                <a:lnTo>
                  <a:pt x="163165" y="164919"/>
                </a:lnTo>
                <a:close/>
                <a:moveTo>
                  <a:pt x="174746" y="164919"/>
                </a:moveTo>
                <a:lnTo>
                  <a:pt x="180065" y="167959"/>
                </a:lnTo>
                <a:lnTo>
                  <a:pt x="180065" y="174129"/>
                </a:lnTo>
                <a:lnTo>
                  <a:pt x="174746" y="164919"/>
                </a:lnTo>
                <a:close/>
                <a:moveTo>
                  <a:pt x="197999" y="164889"/>
                </a:moveTo>
                <a:lnTo>
                  <a:pt x="203318" y="167959"/>
                </a:lnTo>
                <a:lnTo>
                  <a:pt x="203318" y="174129"/>
                </a:lnTo>
                <a:lnTo>
                  <a:pt x="197999" y="164889"/>
                </a:lnTo>
                <a:close/>
                <a:moveTo>
                  <a:pt x="209610" y="164889"/>
                </a:moveTo>
                <a:lnTo>
                  <a:pt x="214929" y="167959"/>
                </a:lnTo>
                <a:lnTo>
                  <a:pt x="214929" y="174129"/>
                </a:lnTo>
                <a:lnTo>
                  <a:pt x="209610" y="164889"/>
                </a:lnTo>
                <a:close/>
                <a:moveTo>
                  <a:pt x="221251" y="164889"/>
                </a:moveTo>
                <a:lnTo>
                  <a:pt x="226570" y="167959"/>
                </a:lnTo>
                <a:lnTo>
                  <a:pt x="226570" y="174129"/>
                </a:lnTo>
                <a:lnTo>
                  <a:pt x="221251" y="164889"/>
                </a:lnTo>
                <a:close/>
                <a:moveTo>
                  <a:pt x="232862" y="164889"/>
                </a:moveTo>
                <a:lnTo>
                  <a:pt x="238182" y="167959"/>
                </a:lnTo>
                <a:lnTo>
                  <a:pt x="238182" y="174129"/>
                </a:lnTo>
                <a:lnTo>
                  <a:pt x="232862" y="164889"/>
                </a:lnTo>
                <a:close/>
                <a:moveTo>
                  <a:pt x="244474" y="164889"/>
                </a:moveTo>
                <a:lnTo>
                  <a:pt x="249793" y="167959"/>
                </a:lnTo>
                <a:lnTo>
                  <a:pt x="249793" y="174129"/>
                </a:lnTo>
                <a:lnTo>
                  <a:pt x="244474" y="164889"/>
                </a:lnTo>
                <a:close/>
                <a:moveTo>
                  <a:pt x="256085" y="164889"/>
                </a:moveTo>
                <a:lnTo>
                  <a:pt x="261404" y="167959"/>
                </a:lnTo>
                <a:lnTo>
                  <a:pt x="261404" y="174129"/>
                </a:lnTo>
                <a:lnTo>
                  <a:pt x="256085" y="164889"/>
                </a:lnTo>
                <a:close/>
                <a:moveTo>
                  <a:pt x="267726" y="164889"/>
                </a:moveTo>
                <a:lnTo>
                  <a:pt x="273046" y="167959"/>
                </a:lnTo>
                <a:lnTo>
                  <a:pt x="273046" y="174129"/>
                </a:lnTo>
                <a:lnTo>
                  <a:pt x="267726" y="164889"/>
                </a:lnTo>
                <a:close/>
                <a:moveTo>
                  <a:pt x="244" y="165010"/>
                </a:moveTo>
                <a:lnTo>
                  <a:pt x="5563" y="174190"/>
                </a:lnTo>
                <a:lnTo>
                  <a:pt x="5563" y="174190"/>
                </a:lnTo>
                <a:lnTo>
                  <a:pt x="214" y="171120"/>
                </a:lnTo>
                <a:lnTo>
                  <a:pt x="214" y="165010"/>
                </a:lnTo>
                <a:close/>
                <a:moveTo>
                  <a:pt x="255872" y="165010"/>
                </a:moveTo>
                <a:lnTo>
                  <a:pt x="261191" y="174190"/>
                </a:lnTo>
                <a:lnTo>
                  <a:pt x="261191" y="174190"/>
                </a:lnTo>
                <a:lnTo>
                  <a:pt x="255872" y="171150"/>
                </a:lnTo>
                <a:lnTo>
                  <a:pt x="255872" y="165010"/>
                </a:lnTo>
                <a:close/>
                <a:moveTo>
                  <a:pt x="267483" y="165010"/>
                </a:moveTo>
                <a:lnTo>
                  <a:pt x="272802" y="174190"/>
                </a:lnTo>
                <a:lnTo>
                  <a:pt x="272802" y="174190"/>
                </a:lnTo>
                <a:lnTo>
                  <a:pt x="267483" y="171150"/>
                </a:lnTo>
                <a:lnTo>
                  <a:pt x="267483" y="165010"/>
                </a:lnTo>
                <a:close/>
                <a:moveTo>
                  <a:pt x="93194" y="165010"/>
                </a:moveTo>
                <a:lnTo>
                  <a:pt x="98513" y="174190"/>
                </a:lnTo>
                <a:lnTo>
                  <a:pt x="93194" y="171120"/>
                </a:lnTo>
                <a:lnTo>
                  <a:pt x="93194" y="165010"/>
                </a:lnTo>
                <a:close/>
                <a:moveTo>
                  <a:pt x="104836" y="165010"/>
                </a:moveTo>
                <a:lnTo>
                  <a:pt x="110155" y="174190"/>
                </a:lnTo>
                <a:lnTo>
                  <a:pt x="104836" y="171120"/>
                </a:lnTo>
                <a:lnTo>
                  <a:pt x="104836" y="165010"/>
                </a:lnTo>
                <a:close/>
                <a:moveTo>
                  <a:pt x="116416" y="165010"/>
                </a:moveTo>
                <a:lnTo>
                  <a:pt x="121736" y="174190"/>
                </a:lnTo>
                <a:lnTo>
                  <a:pt x="116416" y="171120"/>
                </a:lnTo>
                <a:lnTo>
                  <a:pt x="116416" y="165010"/>
                </a:lnTo>
                <a:close/>
                <a:moveTo>
                  <a:pt x="128058" y="165010"/>
                </a:moveTo>
                <a:lnTo>
                  <a:pt x="133377" y="174190"/>
                </a:lnTo>
                <a:lnTo>
                  <a:pt x="128058" y="171120"/>
                </a:lnTo>
                <a:lnTo>
                  <a:pt x="128058" y="165010"/>
                </a:lnTo>
                <a:close/>
                <a:moveTo>
                  <a:pt x="139669" y="165010"/>
                </a:moveTo>
                <a:lnTo>
                  <a:pt x="144988" y="174190"/>
                </a:lnTo>
                <a:lnTo>
                  <a:pt x="139669" y="171120"/>
                </a:lnTo>
                <a:lnTo>
                  <a:pt x="139669" y="165010"/>
                </a:lnTo>
                <a:close/>
                <a:moveTo>
                  <a:pt x="151311" y="165010"/>
                </a:moveTo>
                <a:lnTo>
                  <a:pt x="156630" y="174190"/>
                </a:lnTo>
                <a:lnTo>
                  <a:pt x="151311" y="171120"/>
                </a:lnTo>
                <a:lnTo>
                  <a:pt x="151311" y="165010"/>
                </a:lnTo>
                <a:close/>
                <a:moveTo>
                  <a:pt x="162922" y="165010"/>
                </a:moveTo>
                <a:lnTo>
                  <a:pt x="168241" y="174190"/>
                </a:lnTo>
                <a:lnTo>
                  <a:pt x="162922" y="171120"/>
                </a:lnTo>
                <a:lnTo>
                  <a:pt x="162922" y="165010"/>
                </a:lnTo>
                <a:close/>
                <a:moveTo>
                  <a:pt x="174503" y="165010"/>
                </a:moveTo>
                <a:lnTo>
                  <a:pt x="179822" y="174190"/>
                </a:lnTo>
                <a:lnTo>
                  <a:pt x="174503" y="171120"/>
                </a:lnTo>
                <a:lnTo>
                  <a:pt x="174503" y="165010"/>
                </a:lnTo>
                <a:close/>
                <a:moveTo>
                  <a:pt x="186144" y="165010"/>
                </a:moveTo>
                <a:lnTo>
                  <a:pt x="191463" y="174190"/>
                </a:lnTo>
                <a:lnTo>
                  <a:pt x="186144" y="171120"/>
                </a:lnTo>
                <a:lnTo>
                  <a:pt x="186144" y="165010"/>
                </a:lnTo>
                <a:close/>
                <a:moveTo>
                  <a:pt x="197755" y="165010"/>
                </a:moveTo>
                <a:lnTo>
                  <a:pt x="203075" y="174190"/>
                </a:lnTo>
                <a:lnTo>
                  <a:pt x="197755" y="171150"/>
                </a:lnTo>
                <a:lnTo>
                  <a:pt x="197755" y="165010"/>
                </a:lnTo>
                <a:close/>
                <a:moveTo>
                  <a:pt x="209397" y="165010"/>
                </a:moveTo>
                <a:lnTo>
                  <a:pt x="214716" y="174190"/>
                </a:lnTo>
                <a:lnTo>
                  <a:pt x="209397" y="171150"/>
                </a:lnTo>
                <a:lnTo>
                  <a:pt x="209397" y="165010"/>
                </a:lnTo>
                <a:close/>
                <a:moveTo>
                  <a:pt x="221008" y="165010"/>
                </a:moveTo>
                <a:lnTo>
                  <a:pt x="226327" y="174190"/>
                </a:lnTo>
                <a:lnTo>
                  <a:pt x="221008" y="171150"/>
                </a:lnTo>
                <a:lnTo>
                  <a:pt x="221008" y="165010"/>
                </a:lnTo>
                <a:close/>
                <a:moveTo>
                  <a:pt x="232650" y="165010"/>
                </a:moveTo>
                <a:lnTo>
                  <a:pt x="237969" y="174190"/>
                </a:lnTo>
                <a:lnTo>
                  <a:pt x="232650" y="171150"/>
                </a:lnTo>
                <a:lnTo>
                  <a:pt x="232650" y="165010"/>
                </a:lnTo>
                <a:close/>
                <a:moveTo>
                  <a:pt x="244230" y="165010"/>
                </a:moveTo>
                <a:lnTo>
                  <a:pt x="249550" y="174190"/>
                </a:lnTo>
                <a:lnTo>
                  <a:pt x="244230" y="171150"/>
                </a:lnTo>
                <a:lnTo>
                  <a:pt x="244230" y="165010"/>
                </a:lnTo>
                <a:close/>
                <a:moveTo>
                  <a:pt x="11855" y="165010"/>
                </a:moveTo>
                <a:lnTo>
                  <a:pt x="17174" y="174251"/>
                </a:lnTo>
                <a:lnTo>
                  <a:pt x="17174" y="174251"/>
                </a:lnTo>
                <a:lnTo>
                  <a:pt x="11855" y="171150"/>
                </a:lnTo>
                <a:lnTo>
                  <a:pt x="11855" y="165010"/>
                </a:lnTo>
                <a:close/>
                <a:moveTo>
                  <a:pt x="23223" y="165041"/>
                </a:moveTo>
                <a:lnTo>
                  <a:pt x="23223" y="171150"/>
                </a:lnTo>
                <a:lnTo>
                  <a:pt x="17904" y="174251"/>
                </a:lnTo>
                <a:lnTo>
                  <a:pt x="17904" y="174251"/>
                </a:lnTo>
                <a:lnTo>
                  <a:pt x="23223" y="165041"/>
                </a:lnTo>
                <a:close/>
                <a:moveTo>
                  <a:pt x="23497" y="165010"/>
                </a:moveTo>
                <a:lnTo>
                  <a:pt x="28816" y="174251"/>
                </a:lnTo>
                <a:lnTo>
                  <a:pt x="28816" y="174251"/>
                </a:lnTo>
                <a:lnTo>
                  <a:pt x="23497" y="171150"/>
                </a:lnTo>
                <a:lnTo>
                  <a:pt x="23497" y="165010"/>
                </a:lnTo>
                <a:close/>
                <a:moveTo>
                  <a:pt x="34834" y="165010"/>
                </a:moveTo>
                <a:lnTo>
                  <a:pt x="34834" y="171150"/>
                </a:lnTo>
                <a:lnTo>
                  <a:pt x="29515" y="174251"/>
                </a:lnTo>
                <a:lnTo>
                  <a:pt x="29515" y="174251"/>
                </a:lnTo>
                <a:lnTo>
                  <a:pt x="34834" y="165010"/>
                </a:lnTo>
                <a:close/>
                <a:moveTo>
                  <a:pt x="35078" y="165010"/>
                </a:moveTo>
                <a:lnTo>
                  <a:pt x="40397" y="174251"/>
                </a:lnTo>
                <a:lnTo>
                  <a:pt x="40397" y="174251"/>
                </a:lnTo>
                <a:lnTo>
                  <a:pt x="35078" y="171150"/>
                </a:lnTo>
                <a:lnTo>
                  <a:pt x="35078" y="165010"/>
                </a:lnTo>
                <a:close/>
                <a:moveTo>
                  <a:pt x="58330" y="165010"/>
                </a:moveTo>
                <a:lnTo>
                  <a:pt x="63650" y="174251"/>
                </a:lnTo>
                <a:lnTo>
                  <a:pt x="63650" y="174251"/>
                </a:lnTo>
                <a:lnTo>
                  <a:pt x="58330" y="171150"/>
                </a:lnTo>
                <a:lnTo>
                  <a:pt x="58330" y="165010"/>
                </a:lnTo>
                <a:close/>
                <a:moveTo>
                  <a:pt x="69698" y="165010"/>
                </a:moveTo>
                <a:lnTo>
                  <a:pt x="69698" y="171150"/>
                </a:lnTo>
                <a:lnTo>
                  <a:pt x="64379" y="174251"/>
                </a:lnTo>
                <a:lnTo>
                  <a:pt x="64379" y="174251"/>
                </a:lnTo>
                <a:lnTo>
                  <a:pt x="69698" y="165010"/>
                </a:lnTo>
                <a:close/>
                <a:moveTo>
                  <a:pt x="69941" y="165010"/>
                </a:moveTo>
                <a:lnTo>
                  <a:pt x="75261" y="174251"/>
                </a:lnTo>
                <a:lnTo>
                  <a:pt x="75261" y="174251"/>
                </a:lnTo>
                <a:lnTo>
                  <a:pt x="69941" y="171150"/>
                </a:lnTo>
                <a:lnTo>
                  <a:pt x="69941" y="165010"/>
                </a:lnTo>
                <a:close/>
                <a:moveTo>
                  <a:pt x="81309" y="165010"/>
                </a:moveTo>
                <a:lnTo>
                  <a:pt x="81309" y="171150"/>
                </a:lnTo>
                <a:lnTo>
                  <a:pt x="75990" y="174251"/>
                </a:lnTo>
                <a:lnTo>
                  <a:pt x="75990" y="174251"/>
                </a:lnTo>
                <a:lnTo>
                  <a:pt x="81309" y="165010"/>
                </a:lnTo>
                <a:close/>
                <a:moveTo>
                  <a:pt x="81583" y="165010"/>
                </a:moveTo>
                <a:lnTo>
                  <a:pt x="86902" y="174251"/>
                </a:lnTo>
                <a:lnTo>
                  <a:pt x="86902" y="174251"/>
                </a:lnTo>
                <a:lnTo>
                  <a:pt x="81583" y="171150"/>
                </a:lnTo>
                <a:lnTo>
                  <a:pt x="81583" y="165010"/>
                </a:lnTo>
                <a:close/>
                <a:moveTo>
                  <a:pt x="92951" y="165010"/>
                </a:moveTo>
                <a:lnTo>
                  <a:pt x="92951" y="171150"/>
                </a:lnTo>
                <a:lnTo>
                  <a:pt x="87632" y="174251"/>
                </a:lnTo>
                <a:lnTo>
                  <a:pt x="87632" y="174251"/>
                </a:lnTo>
                <a:lnTo>
                  <a:pt x="92951" y="165010"/>
                </a:lnTo>
                <a:close/>
                <a:moveTo>
                  <a:pt x="104562" y="165010"/>
                </a:moveTo>
                <a:lnTo>
                  <a:pt x="104562" y="171150"/>
                </a:lnTo>
                <a:lnTo>
                  <a:pt x="99243" y="174251"/>
                </a:lnTo>
                <a:lnTo>
                  <a:pt x="99243" y="174251"/>
                </a:lnTo>
                <a:lnTo>
                  <a:pt x="104562" y="165010"/>
                </a:lnTo>
                <a:close/>
                <a:moveTo>
                  <a:pt x="116143" y="165010"/>
                </a:moveTo>
                <a:lnTo>
                  <a:pt x="116143" y="171150"/>
                </a:lnTo>
                <a:lnTo>
                  <a:pt x="110824" y="174251"/>
                </a:lnTo>
                <a:lnTo>
                  <a:pt x="110824" y="174251"/>
                </a:lnTo>
                <a:lnTo>
                  <a:pt x="116143" y="165010"/>
                </a:lnTo>
                <a:close/>
                <a:moveTo>
                  <a:pt x="127784" y="165010"/>
                </a:moveTo>
                <a:lnTo>
                  <a:pt x="127784" y="171150"/>
                </a:lnTo>
                <a:lnTo>
                  <a:pt x="122465" y="174251"/>
                </a:lnTo>
                <a:lnTo>
                  <a:pt x="122465" y="174251"/>
                </a:lnTo>
                <a:lnTo>
                  <a:pt x="127784" y="165010"/>
                </a:lnTo>
                <a:close/>
                <a:moveTo>
                  <a:pt x="139396" y="165010"/>
                </a:moveTo>
                <a:lnTo>
                  <a:pt x="139396" y="171150"/>
                </a:lnTo>
                <a:lnTo>
                  <a:pt x="134076" y="174251"/>
                </a:lnTo>
                <a:lnTo>
                  <a:pt x="134076" y="174251"/>
                </a:lnTo>
                <a:lnTo>
                  <a:pt x="139396" y="165010"/>
                </a:lnTo>
                <a:close/>
                <a:moveTo>
                  <a:pt x="151037" y="165010"/>
                </a:moveTo>
                <a:lnTo>
                  <a:pt x="151037" y="171150"/>
                </a:lnTo>
                <a:lnTo>
                  <a:pt x="145718" y="174251"/>
                </a:lnTo>
                <a:lnTo>
                  <a:pt x="145718" y="174251"/>
                </a:lnTo>
                <a:lnTo>
                  <a:pt x="151037" y="165010"/>
                </a:lnTo>
                <a:close/>
                <a:moveTo>
                  <a:pt x="162648" y="165010"/>
                </a:moveTo>
                <a:lnTo>
                  <a:pt x="162648" y="171150"/>
                </a:lnTo>
                <a:lnTo>
                  <a:pt x="157329" y="174251"/>
                </a:lnTo>
                <a:lnTo>
                  <a:pt x="157329" y="174251"/>
                </a:lnTo>
                <a:lnTo>
                  <a:pt x="162648" y="165010"/>
                </a:lnTo>
                <a:close/>
                <a:moveTo>
                  <a:pt x="174290" y="165010"/>
                </a:moveTo>
                <a:lnTo>
                  <a:pt x="174290" y="171150"/>
                </a:lnTo>
                <a:lnTo>
                  <a:pt x="168971" y="174251"/>
                </a:lnTo>
                <a:lnTo>
                  <a:pt x="168971" y="174251"/>
                </a:lnTo>
                <a:lnTo>
                  <a:pt x="174290" y="165010"/>
                </a:lnTo>
                <a:close/>
                <a:moveTo>
                  <a:pt x="185871" y="165041"/>
                </a:moveTo>
                <a:lnTo>
                  <a:pt x="185871" y="171150"/>
                </a:lnTo>
                <a:lnTo>
                  <a:pt x="180551" y="174251"/>
                </a:lnTo>
                <a:lnTo>
                  <a:pt x="180551" y="174251"/>
                </a:lnTo>
                <a:lnTo>
                  <a:pt x="185871" y="165041"/>
                </a:lnTo>
                <a:close/>
                <a:moveTo>
                  <a:pt x="197512" y="165041"/>
                </a:moveTo>
                <a:lnTo>
                  <a:pt x="197512" y="171150"/>
                </a:lnTo>
                <a:lnTo>
                  <a:pt x="192193" y="174251"/>
                </a:lnTo>
                <a:lnTo>
                  <a:pt x="192193" y="174251"/>
                </a:lnTo>
                <a:lnTo>
                  <a:pt x="197512" y="165041"/>
                </a:lnTo>
                <a:close/>
                <a:moveTo>
                  <a:pt x="209123" y="165041"/>
                </a:moveTo>
                <a:lnTo>
                  <a:pt x="209123" y="171150"/>
                </a:lnTo>
                <a:lnTo>
                  <a:pt x="203804" y="174251"/>
                </a:lnTo>
                <a:lnTo>
                  <a:pt x="203804" y="174251"/>
                </a:lnTo>
                <a:lnTo>
                  <a:pt x="209123" y="165041"/>
                </a:lnTo>
                <a:close/>
                <a:moveTo>
                  <a:pt x="220765" y="165041"/>
                </a:moveTo>
                <a:lnTo>
                  <a:pt x="220765" y="171150"/>
                </a:lnTo>
                <a:lnTo>
                  <a:pt x="215446" y="174251"/>
                </a:lnTo>
                <a:lnTo>
                  <a:pt x="215446" y="174251"/>
                </a:lnTo>
                <a:lnTo>
                  <a:pt x="220765" y="165041"/>
                </a:lnTo>
                <a:close/>
                <a:moveTo>
                  <a:pt x="243957" y="165041"/>
                </a:moveTo>
                <a:lnTo>
                  <a:pt x="243957" y="171150"/>
                </a:lnTo>
                <a:lnTo>
                  <a:pt x="238638" y="174251"/>
                </a:lnTo>
                <a:lnTo>
                  <a:pt x="238638" y="174251"/>
                </a:lnTo>
                <a:lnTo>
                  <a:pt x="243957" y="165041"/>
                </a:lnTo>
                <a:close/>
                <a:moveTo>
                  <a:pt x="255598" y="165041"/>
                </a:moveTo>
                <a:lnTo>
                  <a:pt x="255598" y="171150"/>
                </a:lnTo>
                <a:lnTo>
                  <a:pt x="250279" y="174251"/>
                </a:lnTo>
                <a:lnTo>
                  <a:pt x="250279" y="174251"/>
                </a:lnTo>
                <a:lnTo>
                  <a:pt x="255598" y="165041"/>
                </a:lnTo>
                <a:close/>
                <a:moveTo>
                  <a:pt x="11582" y="165010"/>
                </a:moveTo>
                <a:lnTo>
                  <a:pt x="11582" y="171150"/>
                </a:lnTo>
                <a:lnTo>
                  <a:pt x="6262" y="174251"/>
                </a:lnTo>
                <a:lnTo>
                  <a:pt x="11582" y="165010"/>
                </a:lnTo>
                <a:close/>
                <a:moveTo>
                  <a:pt x="46446" y="165010"/>
                </a:moveTo>
                <a:lnTo>
                  <a:pt x="46446" y="171150"/>
                </a:lnTo>
                <a:lnTo>
                  <a:pt x="41126" y="174251"/>
                </a:lnTo>
                <a:lnTo>
                  <a:pt x="46446" y="165010"/>
                </a:lnTo>
                <a:close/>
                <a:moveTo>
                  <a:pt x="46689" y="165010"/>
                </a:moveTo>
                <a:lnTo>
                  <a:pt x="52008" y="174251"/>
                </a:lnTo>
                <a:lnTo>
                  <a:pt x="46689" y="171150"/>
                </a:lnTo>
                <a:lnTo>
                  <a:pt x="46689" y="165010"/>
                </a:lnTo>
                <a:close/>
                <a:moveTo>
                  <a:pt x="58057" y="165010"/>
                </a:moveTo>
                <a:lnTo>
                  <a:pt x="58057" y="171150"/>
                </a:lnTo>
                <a:lnTo>
                  <a:pt x="52737" y="174251"/>
                </a:lnTo>
                <a:lnTo>
                  <a:pt x="58057" y="165010"/>
                </a:lnTo>
                <a:close/>
                <a:moveTo>
                  <a:pt x="232376" y="165041"/>
                </a:moveTo>
                <a:lnTo>
                  <a:pt x="232376" y="171150"/>
                </a:lnTo>
                <a:lnTo>
                  <a:pt x="227057" y="174251"/>
                </a:lnTo>
                <a:lnTo>
                  <a:pt x="232376" y="165041"/>
                </a:lnTo>
                <a:close/>
                <a:moveTo>
                  <a:pt x="267210" y="165041"/>
                </a:moveTo>
                <a:lnTo>
                  <a:pt x="267210" y="171150"/>
                </a:lnTo>
                <a:lnTo>
                  <a:pt x="261890" y="174251"/>
                </a:lnTo>
                <a:lnTo>
                  <a:pt x="267210" y="165041"/>
                </a:lnTo>
                <a:close/>
                <a:moveTo>
                  <a:pt x="278851" y="165041"/>
                </a:moveTo>
                <a:lnTo>
                  <a:pt x="278851" y="171150"/>
                </a:lnTo>
                <a:lnTo>
                  <a:pt x="273532" y="174251"/>
                </a:lnTo>
                <a:lnTo>
                  <a:pt x="278851" y="165041"/>
                </a:lnTo>
                <a:close/>
                <a:moveTo>
                  <a:pt x="11703" y="171393"/>
                </a:moveTo>
                <a:lnTo>
                  <a:pt x="17023" y="174463"/>
                </a:lnTo>
                <a:lnTo>
                  <a:pt x="6384" y="174463"/>
                </a:lnTo>
                <a:lnTo>
                  <a:pt x="11703" y="171393"/>
                </a:lnTo>
                <a:close/>
                <a:moveTo>
                  <a:pt x="23345" y="171393"/>
                </a:moveTo>
                <a:lnTo>
                  <a:pt x="28664" y="174463"/>
                </a:lnTo>
                <a:lnTo>
                  <a:pt x="18026" y="174463"/>
                </a:lnTo>
                <a:lnTo>
                  <a:pt x="23345" y="171393"/>
                </a:lnTo>
                <a:close/>
                <a:moveTo>
                  <a:pt x="34956" y="171393"/>
                </a:moveTo>
                <a:lnTo>
                  <a:pt x="40275" y="174463"/>
                </a:lnTo>
                <a:lnTo>
                  <a:pt x="29637" y="174463"/>
                </a:lnTo>
                <a:lnTo>
                  <a:pt x="34956" y="171393"/>
                </a:lnTo>
                <a:close/>
                <a:moveTo>
                  <a:pt x="46598" y="171393"/>
                </a:moveTo>
                <a:lnTo>
                  <a:pt x="51886" y="174463"/>
                </a:lnTo>
                <a:lnTo>
                  <a:pt x="41248" y="174463"/>
                </a:lnTo>
                <a:lnTo>
                  <a:pt x="46598" y="171393"/>
                </a:lnTo>
                <a:close/>
                <a:moveTo>
                  <a:pt x="58209" y="171393"/>
                </a:moveTo>
                <a:lnTo>
                  <a:pt x="63528" y="174463"/>
                </a:lnTo>
                <a:lnTo>
                  <a:pt x="52889" y="174463"/>
                </a:lnTo>
                <a:lnTo>
                  <a:pt x="58209" y="171393"/>
                </a:lnTo>
                <a:close/>
                <a:moveTo>
                  <a:pt x="69850" y="171393"/>
                </a:moveTo>
                <a:lnTo>
                  <a:pt x="75169" y="174463"/>
                </a:lnTo>
                <a:lnTo>
                  <a:pt x="64531" y="174463"/>
                </a:lnTo>
                <a:lnTo>
                  <a:pt x="69850" y="171393"/>
                </a:lnTo>
                <a:close/>
                <a:moveTo>
                  <a:pt x="81431" y="171393"/>
                </a:moveTo>
                <a:lnTo>
                  <a:pt x="86750" y="174463"/>
                </a:lnTo>
                <a:lnTo>
                  <a:pt x="76112" y="174463"/>
                </a:lnTo>
                <a:lnTo>
                  <a:pt x="81431" y="171393"/>
                </a:lnTo>
                <a:close/>
                <a:moveTo>
                  <a:pt x="93042" y="171393"/>
                </a:moveTo>
                <a:lnTo>
                  <a:pt x="98361" y="174463"/>
                </a:lnTo>
                <a:lnTo>
                  <a:pt x="87723" y="174463"/>
                </a:lnTo>
                <a:lnTo>
                  <a:pt x="93042" y="171393"/>
                </a:lnTo>
                <a:close/>
                <a:moveTo>
                  <a:pt x="104684" y="171393"/>
                </a:moveTo>
                <a:lnTo>
                  <a:pt x="110003" y="174463"/>
                </a:lnTo>
                <a:lnTo>
                  <a:pt x="99364" y="174463"/>
                </a:lnTo>
                <a:lnTo>
                  <a:pt x="104684" y="171393"/>
                </a:lnTo>
                <a:close/>
                <a:moveTo>
                  <a:pt x="116295" y="171393"/>
                </a:moveTo>
                <a:lnTo>
                  <a:pt x="121614" y="174463"/>
                </a:lnTo>
                <a:lnTo>
                  <a:pt x="110976" y="174463"/>
                </a:lnTo>
                <a:lnTo>
                  <a:pt x="116295" y="171393"/>
                </a:lnTo>
                <a:close/>
                <a:moveTo>
                  <a:pt x="127936" y="171393"/>
                </a:moveTo>
                <a:lnTo>
                  <a:pt x="133256" y="174463"/>
                </a:lnTo>
                <a:lnTo>
                  <a:pt x="122617" y="174463"/>
                </a:lnTo>
                <a:lnTo>
                  <a:pt x="127936" y="171393"/>
                </a:lnTo>
                <a:close/>
                <a:moveTo>
                  <a:pt x="139548" y="171393"/>
                </a:moveTo>
                <a:lnTo>
                  <a:pt x="144867" y="174463"/>
                </a:lnTo>
                <a:lnTo>
                  <a:pt x="134228" y="174463"/>
                </a:lnTo>
                <a:lnTo>
                  <a:pt x="139548" y="171393"/>
                </a:lnTo>
                <a:close/>
                <a:moveTo>
                  <a:pt x="151159" y="171393"/>
                </a:moveTo>
                <a:lnTo>
                  <a:pt x="156478" y="174463"/>
                </a:lnTo>
                <a:lnTo>
                  <a:pt x="145840" y="174463"/>
                </a:lnTo>
                <a:lnTo>
                  <a:pt x="151159" y="171393"/>
                </a:lnTo>
                <a:close/>
                <a:moveTo>
                  <a:pt x="162770" y="171393"/>
                </a:moveTo>
                <a:lnTo>
                  <a:pt x="168089" y="174463"/>
                </a:lnTo>
                <a:lnTo>
                  <a:pt x="157451" y="174463"/>
                </a:lnTo>
                <a:lnTo>
                  <a:pt x="162770" y="171393"/>
                </a:lnTo>
                <a:close/>
                <a:moveTo>
                  <a:pt x="174411" y="171393"/>
                </a:moveTo>
                <a:lnTo>
                  <a:pt x="179731" y="174463"/>
                </a:lnTo>
                <a:lnTo>
                  <a:pt x="169092" y="174463"/>
                </a:lnTo>
                <a:lnTo>
                  <a:pt x="174411" y="171393"/>
                </a:lnTo>
                <a:close/>
                <a:moveTo>
                  <a:pt x="186023" y="171393"/>
                </a:moveTo>
                <a:lnTo>
                  <a:pt x="191342" y="174463"/>
                </a:lnTo>
                <a:lnTo>
                  <a:pt x="180703" y="174463"/>
                </a:lnTo>
                <a:lnTo>
                  <a:pt x="186023" y="171393"/>
                </a:lnTo>
                <a:close/>
                <a:moveTo>
                  <a:pt x="197634" y="171393"/>
                </a:moveTo>
                <a:lnTo>
                  <a:pt x="202953" y="174463"/>
                </a:lnTo>
                <a:lnTo>
                  <a:pt x="192345" y="174463"/>
                </a:lnTo>
                <a:lnTo>
                  <a:pt x="197634" y="171393"/>
                </a:lnTo>
                <a:close/>
                <a:moveTo>
                  <a:pt x="209275" y="171393"/>
                </a:moveTo>
                <a:lnTo>
                  <a:pt x="214595" y="174463"/>
                </a:lnTo>
                <a:lnTo>
                  <a:pt x="203956" y="174463"/>
                </a:lnTo>
                <a:lnTo>
                  <a:pt x="209275" y="171393"/>
                </a:lnTo>
                <a:close/>
                <a:moveTo>
                  <a:pt x="220856" y="171393"/>
                </a:moveTo>
                <a:lnTo>
                  <a:pt x="226175" y="174463"/>
                </a:lnTo>
                <a:lnTo>
                  <a:pt x="215537" y="174463"/>
                </a:lnTo>
                <a:lnTo>
                  <a:pt x="220856" y="171393"/>
                </a:lnTo>
                <a:close/>
                <a:moveTo>
                  <a:pt x="232498" y="171393"/>
                </a:moveTo>
                <a:lnTo>
                  <a:pt x="237817" y="174463"/>
                </a:lnTo>
                <a:lnTo>
                  <a:pt x="227178" y="174463"/>
                </a:lnTo>
                <a:lnTo>
                  <a:pt x="232498" y="171393"/>
                </a:lnTo>
                <a:close/>
                <a:moveTo>
                  <a:pt x="244109" y="171393"/>
                </a:moveTo>
                <a:lnTo>
                  <a:pt x="249428" y="174463"/>
                </a:lnTo>
                <a:lnTo>
                  <a:pt x="238790" y="174463"/>
                </a:lnTo>
                <a:lnTo>
                  <a:pt x="244109" y="171393"/>
                </a:lnTo>
                <a:close/>
                <a:moveTo>
                  <a:pt x="255750" y="171393"/>
                </a:moveTo>
                <a:lnTo>
                  <a:pt x="261070" y="174463"/>
                </a:lnTo>
                <a:lnTo>
                  <a:pt x="250431" y="174463"/>
                </a:lnTo>
                <a:lnTo>
                  <a:pt x="255750" y="171393"/>
                </a:lnTo>
                <a:close/>
                <a:moveTo>
                  <a:pt x="267362" y="171393"/>
                </a:moveTo>
                <a:lnTo>
                  <a:pt x="272681" y="174463"/>
                </a:lnTo>
                <a:lnTo>
                  <a:pt x="262042" y="174463"/>
                </a:lnTo>
                <a:lnTo>
                  <a:pt x="267362" y="171393"/>
                </a:lnTo>
                <a:close/>
                <a:moveTo>
                  <a:pt x="279003" y="171393"/>
                </a:moveTo>
                <a:lnTo>
                  <a:pt x="284322" y="174463"/>
                </a:lnTo>
                <a:lnTo>
                  <a:pt x="273684" y="174463"/>
                </a:lnTo>
                <a:lnTo>
                  <a:pt x="279003" y="171393"/>
                </a:lnTo>
                <a:close/>
                <a:moveTo>
                  <a:pt x="98361" y="174707"/>
                </a:moveTo>
                <a:lnTo>
                  <a:pt x="93042" y="177777"/>
                </a:lnTo>
                <a:lnTo>
                  <a:pt x="87723" y="174707"/>
                </a:lnTo>
                <a:close/>
                <a:moveTo>
                  <a:pt x="110003" y="174707"/>
                </a:moveTo>
                <a:lnTo>
                  <a:pt x="104684" y="177777"/>
                </a:lnTo>
                <a:lnTo>
                  <a:pt x="99364" y="174707"/>
                </a:lnTo>
                <a:close/>
                <a:moveTo>
                  <a:pt x="121614" y="174707"/>
                </a:moveTo>
                <a:lnTo>
                  <a:pt x="116295" y="177777"/>
                </a:lnTo>
                <a:lnTo>
                  <a:pt x="110976" y="174707"/>
                </a:lnTo>
                <a:close/>
                <a:moveTo>
                  <a:pt x="133256" y="174707"/>
                </a:moveTo>
                <a:lnTo>
                  <a:pt x="127936" y="177777"/>
                </a:lnTo>
                <a:lnTo>
                  <a:pt x="122617" y="174707"/>
                </a:lnTo>
                <a:close/>
                <a:moveTo>
                  <a:pt x="144867" y="174707"/>
                </a:moveTo>
                <a:lnTo>
                  <a:pt x="139548" y="177777"/>
                </a:lnTo>
                <a:lnTo>
                  <a:pt x="134228" y="174707"/>
                </a:lnTo>
                <a:close/>
                <a:moveTo>
                  <a:pt x="156478" y="174707"/>
                </a:moveTo>
                <a:lnTo>
                  <a:pt x="151159" y="177777"/>
                </a:lnTo>
                <a:lnTo>
                  <a:pt x="145840" y="174707"/>
                </a:lnTo>
                <a:close/>
                <a:moveTo>
                  <a:pt x="168089" y="174707"/>
                </a:moveTo>
                <a:lnTo>
                  <a:pt x="162770" y="177777"/>
                </a:lnTo>
                <a:lnTo>
                  <a:pt x="157451" y="174707"/>
                </a:lnTo>
                <a:close/>
                <a:moveTo>
                  <a:pt x="179731" y="174707"/>
                </a:moveTo>
                <a:lnTo>
                  <a:pt x="174411" y="177777"/>
                </a:lnTo>
                <a:lnTo>
                  <a:pt x="169092" y="174707"/>
                </a:lnTo>
                <a:close/>
                <a:moveTo>
                  <a:pt x="191342" y="174707"/>
                </a:moveTo>
                <a:lnTo>
                  <a:pt x="186023" y="177777"/>
                </a:lnTo>
                <a:lnTo>
                  <a:pt x="180703" y="174707"/>
                </a:lnTo>
                <a:close/>
                <a:moveTo>
                  <a:pt x="202953" y="174707"/>
                </a:moveTo>
                <a:lnTo>
                  <a:pt x="197634" y="177777"/>
                </a:lnTo>
                <a:lnTo>
                  <a:pt x="192315" y="174707"/>
                </a:lnTo>
                <a:close/>
                <a:moveTo>
                  <a:pt x="214564" y="174707"/>
                </a:moveTo>
                <a:lnTo>
                  <a:pt x="209245" y="177777"/>
                </a:lnTo>
                <a:lnTo>
                  <a:pt x="203926" y="174707"/>
                </a:lnTo>
                <a:close/>
                <a:moveTo>
                  <a:pt x="226175" y="174707"/>
                </a:moveTo>
                <a:lnTo>
                  <a:pt x="220856" y="177777"/>
                </a:lnTo>
                <a:lnTo>
                  <a:pt x="215537" y="174707"/>
                </a:lnTo>
                <a:close/>
                <a:moveTo>
                  <a:pt x="237817" y="174707"/>
                </a:moveTo>
                <a:lnTo>
                  <a:pt x="232498" y="177777"/>
                </a:lnTo>
                <a:lnTo>
                  <a:pt x="227178" y="174707"/>
                </a:lnTo>
                <a:close/>
                <a:moveTo>
                  <a:pt x="249428" y="174707"/>
                </a:moveTo>
                <a:lnTo>
                  <a:pt x="244109" y="177777"/>
                </a:lnTo>
                <a:lnTo>
                  <a:pt x="238790" y="174707"/>
                </a:lnTo>
                <a:close/>
                <a:moveTo>
                  <a:pt x="261070" y="174707"/>
                </a:moveTo>
                <a:lnTo>
                  <a:pt x="255750" y="177777"/>
                </a:lnTo>
                <a:lnTo>
                  <a:pt x="250431" y="174707"/>
                </a:lnTo>
                <a:close/>
                <a:moveTo>
                  <a:pt x="272681" y="174707"/>
                </a:moveTo>
                <a:lnTo>
                  <a:pt x="267362" y="177777"/>
                </a:lnTo>
                <a:lnTo>
                  <a:pt x="262042" y="174707"/>
                </a:lnTo>
                <a:close/>
                <a:moveTo>
                  <a:pt x="284292" y="174707"/>
                </a:moveTo>
                <a:lnTo>
                  <a:pt x="278973" y="177777"/>
                </a:lnTo>
                <a:lnTo>
                  <a:pt x="273653" y="174707"/>
                </a:lnTo>
                <a:close/>
                <a:moveTo>
                  <a:pt x="17023" y="174737"/>
                </a:moveTo>
                <a:lnTo>
                  <a:pt x="11703" y="177807"/>
                </a:lnTo>
                <a:lnTo>
                  <a:pt x="6384" y="174737"/>
                </a:lnTo>
                <a:close/>
                <a:moveTo>
                  <a:pt x="28664" y="174737"/>
                </a:moveTo>
                <a:lnTo>
                  <a:pt x="23345" y="177807"/>
                </a:lnTo>
                <a:lnTo>
                  <a:pt x="18026" y="174737"/>
                </a:lnTo>
                <a:close/>
                <a:moveTo>
                  <a:pt x="40275" y="174737"/>
                </a:moveTo>
                <a:lnTo>
                  <a:pt x="34956" y="177807"/>
                </a:lnTo>
                <a:lnTo>
                  <a:pt x="29637" y="174737"/>
                </a:lnTo>
                <a:close/>
                <a:moveTo>
                  <a:pt x="51886" y="174737"/>
                </a:moveTo>
                <a:lnTo>
                  <a:pt x="46567" y="177807"/>
                </a:lnTo>
                <a:lnTo>
                  <a:pt x="41248" y="174737"/>
                </a:lnTo>
                <a:close/>
                <a:moveTo>
                  <a:pt x="63528" y="174737"/>
                </a:moveTo>
                <a:lnTo>
                  <a:pt x="58209" y="177807"/>
                </a:lnTo>
                <a:lnTo>
                  <a:pt x="52889" y="174737"/>
                </a:lnTo>
                <a:close/>
                <a:moveTo>
                  <a:pt x="75109" y="174737"/>
                </a:moveTo>
                <a:lnTo>
                  <a:pt x="69789" y="177807"/>
                </a:lnTo>
                <a:lnTo>
                  <a:pt x="64470" y="174737"/>
                </a:lnTo>
                <a:close/>
                <a:moveTo>
                  <a:pt x="86750" y="174737"/>
                </a:moveTo>
                <a:lnTo>
                  <a:pt x="81431" y="177807"/>
                </a:lnTo>
                <a:lnTo>
                  <a:pt x="76112" y="174737"/>
                </a:lnTo>
                <a:close/>
                <a:moveTo>
                  <a:pt x="17174" y="174919"/>
                </a:moveTo>
                <a:lnTo>
                  <a:pt x="11855" y="184129"/>
                </a:lnTo>
                <a:lnTo>
                  <a:pt x="11855" y="177989"/>
                </a:lnTo>
                <a:lnTo>
                  <a:pt x="17174" y="174919"/>
                </a:lnTo>
                <a:close/>
                <a:moveTo>
                  <a:pt x="28816" y="174919"/>
                </a:moveTo>
                <a:lnTo>
                  <a:pt x="23497" y="184129"/>
                </a:lnTo>
                <a:lnTo>
                  <a:pt x="23497" y="177989"/>
                </a:lnTo>
                <a:lnTo>
                  <a:pt x="28816" y="174919"/>
                </a:lnTo>
                <a:close/>
                <a:moveTo>
                  <a:pt x="40427" y="174919"/>
                </a:moveTo>
                <a:lnTo>
                  <a:pt x="35108" y="184129"/>
                </a:lnTo>
                <a:lnTo>
                  <a:pt x="35108" y="177989"/>
                </a:lnTo>
                <a:lnTo>
                  <a:pt x="40427" y="174919"/>
                </a:lnTo>
                <a:close/>
                <a:moveTo>
                  <a:pt x="52008" y="174919"/>
                </a:moveTo>
                <a:lnTo>
                  <a:pt x="46689" y="184129"/>
                </a:lnTo>
                <a:lnTo>
                  <a:pt x="46689" y="177989"/>
                </a:lnTo>
                <a:lnTo>
                  <a:pt x="52008" y="174919"/>
                </a:lnTo>
                <a:close/>
                <a:moveTo>
                  <a:pt x="63650" y="174919"/>
                </a:moveTo>
                <a:lnTo>
                  <a:pt x="58330" y="184129"/>
                </a:lnTo>
                <a:lnTo>
                  <a:pt x="58330" y="177989"/>
                </a:lnTo>
                <a:lnTo>
                  <a:pt x="63650" y="174919"/>
                </a:lnTo>
                <a:close/>
                <a:moveTo>
                  <a:pt x="75261" y="174919"/>
                </a:moveTo>
                <a:lnTo>
                  <a:pt x="69941" y="184129"/>
                </a:lnTo>
                <a:lnTo>
                  <a:pt x="69941" y="177989"/>
                </a:lnTo>
                <a:lnTo>
                  <a:pt x="75261" y="174919"/>
                </a:lnTo>
                <a:close/>
                <a:moveTo>
                  <a:pt x="86902" y="174919"/>
                </a:moveTo>
                <a:lnTo>
                  <a:pt x="81583" y="184129"/>
                </a:lnTo>
                <a:lnTo>
                  <a:pt x="81583" y="177989"/>
                </a:lnTo>
                <a:lnTo>
                  <a:pt x="86902" y="174919"/>
                </a:lnTo>
                <a:close/>
                <a:moveTo>
                  <a:pt x="98513" y="174919"/>
                </a:moveTo>
                <a:lnTo>
                  <a:pt x="93194" y="184129"/>
                </a:lnTo>
                <a:lnTo>
                  <a:pt x="93194" y="177989"/>
                </a:lnTo>
                <a:lnTo>
                  <a:pt x="98513" y="174919"/>
                </a:lnTo>
                <a:close/>
                <a:moveTo>
                  <a:pt x="110155" y="174919"/>
                </a:moveTo>
                <a:lnTo>
                  <a:pt x="104836" y="184129"/>
                </a:lnTo>
                <a:lnTo>
                  <a:pt x="104836" y="177989"/>
                </a:lnTo>
                <a:lnTo>
                  <a:pt x="110155" y="174919"/>
                </a:lnTo>
                <a:close/>
                <a:moveTo>
                  <a:pt x="121736" y="174919"/>
                </a:moveTo>
                <a:lnTo>
                  <a:pt x="116416" y="184129"/>
                </a:lnTo>
                <a:lnTo>
                  <a:pt x="116416" y="177989"/>
                </a:lnTo>
                <a:lnTo>
                  <a:pt x="121736" y="174919"/>
                </a:lnTo>
                <a:close/>
                <a:moveTo>
                  <a:pt x="133377" y="174919"/>
                </a:moveTo>
                <a:lnTo>
                  <a:pt x="128058" y="184129"/>
                </a:lnTo>
                <a:lnTo>
                  <a:pt x="128058" y="177989"/>
                </a:lnTo>
                <a:lnTo>
                  <a:pt x="133377" y="174919"/>
                </a:lnTo>
                <a:close/>
                <a:moveTo>
                  <a:pt x="144988" y="174919"/>
                </a:moveTo>
                <a:lnTo>
                  <a:pt x="139669" y="184129"/>
                </a:lnTo>
                <a:lnTo>
                  <a:pt x="139669" y="177989"/>
                </a:lnTo>
                <a:lnTo>
                  <a:pt x="144988" y="174919"/>
                </a:lnTo>
                <a:close/>
                <a:moveTo>
                  <a:pt x="156630" y="174919"/>
                </a:moveTo>
                <a:lnTo>
                  <a:pt x="151311" y="184129"/>
                </a:lnTo>
                <a:lnTo>
                  <a:pt x="151311" y="177989"/>
                </a:lnTo>
                <a:lnTo>
                  <a:pt x="156630" y="174919"/>
                </a:lnTo>
                <a:close/>
                <a:moveTo>
                  <a:pt x="168241" y="174919"/>
                </a:moveTo>
                <a:lnTo>
                  <a:pt x="162922" y="184129"/>
                </a:lnTo>
                <a:lnTo>
                  <a:pt x="162922" y="177989"/>
                </a:lnTo>
                <a:lnTo>
                  <a:pt x="168241" y="174919"/>
                </a:lnTo>
                <a:close/>
                <a:moveTo>
                  <a:pt x="179822" y="174919"/>
                </a:moveTo>
                <a:lnTo>
                  <a:pt x="174503" y="184129"/>
                </a:lnTo>
                <a:lnTo>
                  <a:pt x="174503" y="177989"/>
                </a:lnTo>
                <a:lnTo>
                  <a:pt x="179822" y="174919"/>
                </a:lnTo>
                <a:close/>
                <a:moveTo>
                  <a:pt x="191463" y="174919"/>
                </a:moveTo>
                <a:lnTo>
                  <a:pt x="186144" y="184129"/>
                </a:lnTo>
                <a:lnTo>
                  <a:pt x="186144" y="177989"/>
                </a:lnTo>
                <a:lnTo>
                  <a:pt x="191463" y="174919"/>
                </a:lnTo>
                <a:close/>
                <a:moveTo>
                  <a:pt x="203075" y="174919"/>
                </a:moveTo>
                <a:lnTo>
                  <a:pt x="197755" y="184129"/>
                </a:lnTo>
                <a:lnTo>
                  <a:pt x="197755" y="177989"/>
                </a:lnTo>
                <a:lnTo>
                  <a:pt x="203075" y="174919"/>
                </a:lnTo>
                <a:close/>
                <a:moveTo>
                  <a:pt x="214716" y="174919"/>
                </a:moveTo>
                <a:lnTo>
                  <a:pt x="209397" y="184129"/>
                </a:lnTo>
                <a:lnTo>
                  <a:pt x="209397" y="177989"/>
                </a:lnTo>
                <a:lnTo>
                  <a:pt x="214716" y="174919"/>
                </a:lnTo>
                <a:close/>
                <a:moveTo>
                  <a:pt x="226327" y="174919"/>
                </a:moveTo>
                <a:lnTo>
                  <a:pt x="221008" y="184129"/>
                </a:lnTo>
                <a:lnTo>
                  <a:pt x="221008" y="177989"/>
                </a:lnTo>
                <a:lnTo>
                  <a:pt x="226327" y="174919"/>
                </a:lnTo>
                <a:close/>
                <a:moveTo>
                  <a:pt x="237969" y="174919"/>
                </a:moveTo>
                <a:lnTo>
                  <a:pt x="232650" y="184129"/>
                </a:lnTo>
                <a:lnTo>
                  <a:pt x="232650" y="177989"/>
                </a:lnTo>
                <a:lnTo>
                  <a:pt x="237969" y="174919"/>
                </a:lnTo>
                <a:close/>
                <a:moveTo>
                  <a:pt x="249550" y="174919"/>
                </a:moveTo>
                <a:lnTo>
                  <a:pt x="244230" y="184129"/>
                </a:lnTo>
                <a:lnTo>
                  <a:pt x="244230" y="177989"/>
                </a:lnTo>
                <a:lnTo>
                  <a:pt x="249550" y="174919"/>
                </a:lnTo>
                <a:close/>
                <a:moveTo>
                  <a:pt x="261191" y="174919"/>
                </a:moveTo>
                <a:lnTo>
                  <a:pt x="255872" y="184129"/>
                </a:lnTo>
                <a:lnTo>
                  <a:pt x="255872" y="177989"/>
                </a:lnTo>
                <a:lnTo>
                  <a:pt x="261191" y="174919"/>
                </a:lnTo>
                <a:close/>
                <a:moveTo>
                  <a:pt x="272802" y="174919"/>
                </a:moveTo>
                <a:lnTo>
                  <a:pt x="267483" y="184129"/>
                </a:lnTo>
                <a:lnTo>
                  <a:pt x="267483" y="177989"/>
                </a:lnTo>
                <a:lnTo>
                  <a:pt x="272802" y="174919"/>
                </a:lnTo>
                <a:close/>
                <a:moveTo>
                  <a:pt x="284444" y="174919"/>
                </a:moveTo>
                <a:lnTo>
                  <a:pt x="279125" y="184129"/>
                </a:lnTo>
                <a:lnTo>
                  <a:pt x="279125" y="177989"/>
                </a:lnTo>
                <a:lnTo>
                  <a:pt x="284444" y="174919"/>
                </a:lnTo>
                <a:close/>
                <a:moveTo>
                  <a:pt x="6262" y="174950"/>
                </a:moveTo>
                <a:lnTo>
                  <a:pt x="11582" y="177989"/>
                </a:lnTo>
                <a:lnTo>
                  <a:pt x="11582" y="184160"/>
                </a:lnTo>
                <a:lnTo>
                  <a:pt x="6262" y="174950"/>
                </a:lnTo>
                <a:close/>
                <a:moveTo>
                  <a:pt x="17904" y="174950"/>
                </a:moveTo>
                <a:lnTo>
                  <a:pt x="23223" y="177989"/>
                </a:lnTo>
                <a:lnTo>
                  <a:pt x="23223" y="184160"/>
                </a:lnTo>
                <a:lnTo>
                  <a:pt x="17904" y="174950"/>
                </a:lnTo>
                <a:close/>
                <a:moveTo>
                  <a:pt x="29515" y="174950"/>
                </a:moveTo>
                <a:lnTo>
                  <a:pt x="34834" y="177989"/>
                </a:lnTo>
                <a:lnTo>
                  <a:pt x="34834" y="184160"/>
                </a:lnTo>
                <a:lnTo>
                  <a:pt x="29515" y="174950"/>
                </a:lnTo>
                <a:close/>
                <a:moveTo>
                  <a:pt x="41126" y="174950"/>
                </a:moveTo>
                <a:lnTo>
                  <a:pt x="46446" y="177989"/>
                </a:lnTo>
                <a:lnTo>
                  <a:pt x="46446" y="184160"/>
                </a:lnTo>
                <a:lnTo>
                  <a:pt x="41126" y="174950"/>
                </a:lnTo>
                <a:close/>
                <a:moveTo>
                  <a:pt x="52737" y="174950"/>
                </a:moveTo>
                <a:lnTo>
                  <a:pt x="58057" y="177989"/>
                </a:lnTo>
                <a:lnTo>
                  <a:pt x="58057" y="184160"/>
                </a:lnTo>
                <a:lnTo>
                  <a:pt x="52737" y="174950"/>
                </a:lnTo>
                <a:close/>
                <a:moveTo>
                  <a:pt x="64379" y="174950"/>
                </a:moveTo>
                <a:lnTo>
                  <a:pt x="69698" y="177989"/>
                </a:lnTo>
                <a:lnTo>
                  <a:pt x="69698" y="184160"/>
                </a:lnTo>
                <a:lnTo>
                  <a:pt x="64379" y="174950"/>
                </a:lnTo>
                <a:close/>
                <a:moveTo>
                  <a:pt x="75990" y="174950"/>
                </a:moveTo>
                <a:lnTo>
                  <a:pt x="81309" y="177989"/>
                </a:lnTo>
                <a:lnTo>
                  <a:pt x="81309" y="184160"/>
                </a:lnTo>
                <a:lnTo>
                  <a:pt x="75990" y="174950"/>
                </a:lnTo>
                <a:close/>
                <a:moveTo>
                  <a:pt x="87632" y="174950"/>
                </a:moveTo>
                <a:lnTo>
                  <a:pt x="92951" y="177989"/>
                </a:lnTo>
                <a:lnTo>
                  <a:pt x="92951" y="184160"/>
                </a:lnTo>
                <a:lnTo>
                  <a:pt x="87632" y="174950"/>
                </a:lnTo>
                <a:close/>
                <a:moveTo>
                  <a:pt x="99243" y="174950"/>
                </a:moveTo>
                <a:lnTo>
                  <a:pt x="104562" y="177989"/>
                </a:lnTo>
                <a:lnTo>
                  <a:pt x="104562" y="184160"/>
                </a:lnTo>
                <a:lnTo>
                  <a:pt x="99243" y="174950"/>
                </a:lnTo>
                <a:close/>
                <a:moveTo>
                  <a:pt x="110824" y="174950"/>
                </a:moveTo>
                <a:lnTo>
                  <a:pt x="116143" y="177989"/>
                </a:lnTo>
                <a:lnTo>
                  <a:pt x="116143" y="184160"/>
                </a:lnTo>
                <a:lnTo>
                  <a:pt x="110824" y="174950"/>
                </a:lnTo>
                <a:close/>
                <a:moveTo>
                  <a:pt x="122465" y="174950"/>
                </a:moveTo>
                <a:lnTo>
                  <a:pt x="127784" y="177989"/>
                </a:lnTo>
                <a:lnTo>
                  <a:pt x="127784" y="184160"/>
                </a:lnTo>
                <a:lnTo>
                  <a:pt x="122465" y="174950"/>
                </a:lnTo>
                <a:close/>
                <a:moveTo>
                  <a:pt x="134076" y="174950"/>
                </a:moveTo>
                <a:lnTo>
                  <a:pt x="139396" y="177989"/>
                </a:lnTo>
                <a:lnTo>
                  <a:pt x="139396" y="184160"/>
                </a:lnTo>
                <a:lnTo>
                  <a:pt x="134076" y="174950"/>
                </a:lnTo>
                <a:close/>
                <a:moveTo>
                  <a:pt x="145718" y="174950"/>
                </a:moveTo>
                <a:lnTo>
                  <a:pt x="151037" y="177989"/>
                </a:lnTo>
                <a:lnTo>
                  <a:pt x="151037" y="184160"/>
                </a:lnTo>
                <a:lnTo>
                  <a:pt x="145718" y="174950"/>
                </a:lnTo>
                <a:close/>
                <a:moveTo>
                  <a:pt x="157329" y="174950"/>
                </a:moveTo>
                <a:lnTo>
                  <a:pt x="162648" y="177989"/>
                </a:lnTo>
                <a:lnTo>
                  <a:pt x="162648" y="184160"/>
                </a:lnTo>
                <a:lnTo>
                  <a:pt x="157329" y="174950"/>
                </a:lnTo>
                <a:close/>
                <a:moveTo>
                  <a:pt x="168971" y="174950"/>
                </a:moveTo>
                <a:lnTo>
                  <a:pt x="174290" y="177989"/>
                </a:lnTo>
                <a:lnTo>
                  <a:pt x="174290" y="184160"/>
                </a:lnTo>
                <a:lnTo>
                  <a:pt x="168971" y="174950"/>
                </a:lnTo>
                <a:close/>
                <a:moveTo>
                  <a:pt x="180551" y="174950"/>
                </a:moveTo>
                <a:lnTo>
                  <a:pt x="185871" y="177989"/>
                </a:lnTo>
                <a:lnTo>
                  <a:pt x="185871" y="184160"/>
                </a:lnTo>
                <a:lnTo>
                  <a:pt x="180551" y="174950"/>
                </a:lnTo>
                <a:close/>
                <a:moveTo>
                  <a:pt x="192193" y="174950"/>
                </a:moveTo>
                <a:lnTo>
                  <a:pt x="197512" y="177989"/>
                </a:lnTo>
                <a:lnTo>
                  <a:pt x="197512" y="184160"/>
                </a:lnTo>
                <a:lnTo>
                  <a:pt x="192193" y="174950"/>
                </a:lnTo>
                <a:close/>
                <a:moveTo>
                  <a:pt x="203804" y="174950"/>
                </a:moveTo>
                <a:lnTo>
                  <a:pt x="209123" y="178050"/>
                </a:lnTo>
                <a:lnTo>
                  <a:pt x="209123" y="184190"/>
                </a:lnTo>
                <a:lnTo>
                  <a:pt x="203804" y="174950"/>
                </a:lnTo>
                <a:close/>
                <a:moveTo>
                  <a:pt x="215446" y="174950"/>
                </a:moveTo>
                <a:lnTo>
                  <a:pt x="220765" y="178050"/>
                </a:lnTo>
                <a:lnTo>
                  <a:pt x="220765" y="184190"/>
                </a:lnTo>
                <a:lnTo>
                  <a:pt x="215446" y="174950"/>
                </a:lnTo>
                <a:close/>
                <a:moveTo>
                  <a:pt x="227057" y="174950"/>
                </a:moveTo>
                <a:lnTo>
                  <a:pt x="232376" y="178050"/>
                </a:lnTo>
                <a:lnTo>
                  <a:pt x="232376" y="184190"/>
                </a:lnTo>
                <a:lnTo>
                  <a:pt x="227057" y="174950"/>
                </a:lnTo>
                <a:close/>
                <a:moveTo>
                  <a:pt x="238668" y="174950"/>
                </a:moveTo>
                <a:lnTo>
                  <a:pt x="243987" y="178050"/>
                </a:lnTo>
                <a:lnTo>
                  <a:pt x="243987" y="184190"/>
                </a:lnTo>
                <a:lnTo>
                  <a:pt x="238668" y="174950"/>
                </a:lnTo>
                <a:close/>
                <a:moveTo>
                  <a:pt x="250279" y="174950"/>
                </a:moveTo>
                <a:lnTo>
                  <a:pt x="255598" y="178050"/>
                </a:lnTo>
                <a:lnTo>
                  <a:pt x="255598" y="184190"/>
                </a:lnTo>
                <a:lnTo>
                  <a:pt x="250279" y="174950"/>
                </a:lnTo>
                <a:close/>
                <a:moveTo>
                  <a:pt x="261890" y="174950"/>
                </a:moveTo>
                <a:lnTo>
                  <a:pt x="267210" y="178050"/>
                </a:lnTo>
                <a:lnTo>
                  <a:pt x="267210" y="184190"/>
                </a:lnTo>
                <a:lnTo>
                  <a:pt x="261890" y="174950"/>
                </a:lnTo>
                <a:close/>
                <a:moveTo>
                  <a:pt x="273532" y="174950"/>
                </a:moveTo>
                <a:lnTo>
                  <a:pt x="278851" y="178050"/>
                </a:lnTo>
                <a:lnTo>
                  <a:pt x="278851" y="184190"/>
                </a:lnTo>
                <a:lnTo>
                  <a:pt x="273532" y="174950"/>
                </a:lnTo>
                <a:close/>
                <a:moveTo>
                  <a:pt x="52525" y="175071"/>
                </a:moveTo>
                <a:lnTo>
                  <a:pt x="57844" y="184281"/>
                </a:lnTo>
                <a:lnTo>
                  <a:pt x="57844" y="184281"/>
                </a:lnTo>
                <a:lnTo>
                  <a:pt x="55351" y="182822"/>
                </a:lnTo>
                <a:lnTo>
                  <a:pt x="52525" y="181242"/>
                </a:lnTo>
                <a:lnTo>
                  <a:pt x="52525" y="175071"/>
                </a:lnTo>
                <a:close/>
                <a:moveTo>
                  <a:pt x="75777" y="175071"/>
                </a:moveTo>
                <a:lnTo>
                  <a:pt x="81097" y="184281"/>
                </a:lnTo>
                <a:lnTo>
                  <a:pt x="81097" y="184281"/>
                </a:lnTo>
                <a:lnTo>
                  <a:pt x="78604" y="182822"/>
                </a:lnTo>
                <a:lnTo>
                  <a:pt x="75777" y="181242"/>
                </a:lnTo>
                <a:lnTo>
                  <a:pt x="75777" y="175071"/>
                </a:lnTo>
                <a:close/>
                <a:moveTo>
                  <a:pt x="99030" y="175071"/>
                </a:moveTo>
                <a:lnTo>
                  <a:pt x="104349" y="184281"/>
                </a:lnTo>
                <a:lnTo>
                  <a:pt x="104349" y="184281"/>
                </a:lnTo>
                <a:lnTo>
                  <a:pt x="101857" y="182822"/>
                </a:lnTo>
                <a:lnTo>
                  <a:pt x="99030" y="181242"/>
                </a:lnTo>
                <a:lnTo>
                  <a:pt x="99030" y="175071"/>
                </a:lnTo>
                <a:close/>
                <a:moveTo>
                  <a:pt x="17661" y="175071"/>
                </a:moveTo>
                <a:lnTo>
                  <a:pt x="22980" y="184281"/>
                </a:lnTo>
                <a:lnTo>
                  <a:pt x="20518" y="182822"/>
                </a:lnTo>
                <a:lnTo>
                  <a:pt x="17661" y="181242"/>
                </a:lnTo>
                <a:lnTo>
                  <a:pt x="17661" y="175071"/>
                </a:lnTo>
                <a:close/>
                <a:moveTo>
                  <a:pt x="29302" y="175071"/>
                </a:moveTo>
                <a:lnTo>
                  <a:pt x="34622" y="184281"/>
                </a:lnTo>
                <a:lnTo>
                  <a:pt x="32160" y="182822"/>
                </a:lnTo>
                <a:lnTo>
                  <a:pt x="29302" y="181242"/>
                </a:lnTo>
                <a:lnTo>
                  <a:pt x="29302" y="175071"/>
                </a:lnTo>
                <a:close/>
                <a:moveTo>
                  <a:pt x="40883" y="175071"/>
                </a:moveTo>
                <a:lnTo>
                  <a:pt x="46202" y="184281"/>
                </a:lnTo>
                <a:lnTo>
                  <a:pt x="43740" y="182822"/>
                </a:lnTo>
                <a:lnTo>
                  <a:pt x="40883" y="181242"/>
                </a:lnTo>
                <a:lnTo>
                  <a:pt x="40883" y="175071"/>
                </a:lnTo>
                <a:close/>
                <a:moveTo>
                  <a:pt x="64136" y="175071"/>
                </a:moveTo>
                <a:lnTo>
                  <a:pt x="69455" y="184281"/>
                </a:lnTo>
                <a:lnTo>
                  <a:pt x="66993" y="182822"/>
                </a:lnTo>
                <a:lnTo>
                  <a:pt x="64136" y="181242"/>
                </a:lnTo>
                <a:lnTo>
                  <a:pt x="64136" y="175071"/>
                </a:lnTo>
                <a:close/>
                <a:moveTo>
                  <a:pt x="87389" y="175071"/>
                </a:moveTo>
                <a:lnTo>
                  <a:pt x="92708" y="184281"/>
                </a:lnTo>
                <a:lnTo>
                  <a:pt x="90246" y="182822"/>
                </a:lnTo>
                <a:lnTo>
                  <a:pt x="87389" y="181242"/>
                </a:lnTo>
                <a:lnTo>
                  <a:pt x="87389" y="175071"/>
                </a:lnTo>
                <a:close/>
                <a:moveTo>
                  <a:pt x="110611" y="175071"/>
                </a:moveTo>
                <a:lnTo>
                  <a:pt x="115930" y="184281"/>
                </a:lnTo>
                <a:lnTo>
                  <a:pt x="113468" y="182822"/>
                </a:lnTo>
                <a:lnTo>
                  <a:pt x="110611" y="181242"/>
                </a:lnTo>
                <a:lnTo>
                  <a:pt x="110611" y="175071"/>
                </a:lnTo>
                <a:close/>
                <a:moveTo>
                  <a:pt x="122222" y="175071"/>
                </a:moveTo>
                <a:lnTo>
                  <a:pt x="127541" y="184281"/>
                </a:lnTo>
                <a:lnTo>
                  <a:pt x="125079" y="182822"/>
                </a:lnTo>
                <a:lnTo>
                  <a:pt x="122222" y="181242"/>
                </a:lnTo>
                <a:lnTo>
                  <a:pt x="122222" y="175071"/>
                </a:lnTo>
                <a:close/>
                <a:moveTo>
                  <a:pt x="133864" y="175071"/>
                </a:moveTo>
                <a:lnTo>
                  <a:pt x="139183" y="184281"/>
                </a:lnTo>
                <a:lnTo>
                  <a:pt x="136721" y="182822"/>
                </a:lnTo>
                <a:lnTo>
                  <a:pt x="133864" y="181242"/>
                </a:lnTo>
                <a:lnTo>
                  <a:pt x="133864" y="175071"/>
                </a:lnTo>
                <a:close/>
                <a:moveTo>
                  <a:pt x="145475" y="175071"/>
                </a:moveTo>
                <a:lnTo>
                  <a:pt x="150794" y="184281"/>
                </a:lnTo>
                <a:lnTo>
                  <a:pt x="148332" y="182822"/>
                </a:lnTo>
                <a:lnTo>
                  <a:pt x="145475" y="181242"/>
                </a:lnTo>
                <a:lnTo>
                  <a:pt x="145475" y="175071"/>
                </a:lnTo>
                <a:close/>
                <a:moveTo>
                  <a:pt x="157116" y="175071"/>
                </a:moveTo>
                <a:lnTo>
                  <a:pt x="162436" y="184281"/>
                </a:lnTo>
                <a:lnTo>
                  <a:pt x="159974" y="182822"/>
                </a:lnTo>
                <a:lnTo>
                  <a:pt x="157116" y="181242"/>
                </a:lnTo>
                <a:lnTo>
                  <a:pt x="157116" y="175071"/>
                </a:lnTo>
                <a:close/>
                <a:moveTo>
                  <a:pt x="168727" y="175071"/>
                </a:moveTo>
                <a:lnTo>
                  <a:pt x="174047" y="184281"/>
                </a:lnTo>
                <a:lnTo>
                  <a:pt x="171585" y="182822"/>
                </a:lnTo>
                <a:lnTo>
                  <a:pt x="168727" y="181242"/>
                </a:lnTo>
                <a:lnTo>
                  <a:pt x="168727" y="175071"/>
                </a:lnTo>
                <a:close/>
                <a:moveTo>
                  <a:pt x="180339" y="175071"/>
                </a:moveTo>
                <a:lnTo>
                  <a:pt x="185658" y="184281"/>
                </a:lnTo>
                <a:lnTo>
                  <a:pt x="183165" y="182822"/>
                </a:lnTo>
                <a:lnTo>
                  <a:pt x="180339" y="181242"/>
                </a:lnTo>
                <a:lnTo>
                  <a:pt x="180339" y="175071"/>
                </a:lnTo>
                <a:close/>
                <a:moveTo>
                  <a:pt x="191950" y="175071"/>
                </a:moveTo>
                <a:lnTo>
                  <a:pt x="197269" y="184281"/>
                </a:lnTo>
                <a:lnTo>
                  <a:pt x="194807" y="182822"/>
                </a:lnTo>
                <a:lnTo>
                  <a:pt x="191950" y="181242"/>
                </a:lnTo>
                <a:lnTo>
                  <a:pt x="191950" y="175071"/>
                </a:lnTo>
                <a:close/>
                <a:moveTo>
                  <a:pt x="203591" y="175071"/>
                </a:moveTo>
                <a:lnTo>
                  <a:pt x="208911" y="184281"/>
                </a:lnTo>
                <a:lnTo>
                  <a:pt x="206418" y="182853"/>
                </a:lnTo>
                <a:lnTo>
                  <a:pt x="203591" y="181242"/>
                </a:lnTo>
                <a:lnTo>
                  <a:pt x="203591" y="175071"/>
                </a:lnTo>
                <a:close/>
                <a:moveTo>
                  <a:pt x="215202" y="175071"/>
                </a:moveTo>
                <a:lnTo>
                  <a:pt x="220522" y="184281"/>
                </a:lnTo>
                <a:lnTo>
                  <a:pt x="218060" y="182853"/>
                </a:lnTo>
                <a:lnTo>
                  <a:pt x="215202" y="181242"/>
                </a:lnTo>
                <a:lnTo>
                  <a:pt x="215202" y="175071"/>
                </a:lnTo>
                <a:close/>
                <a:moveTo>
                  <a:pt x="226783" y="175071"/>
                </a:moveTo>
                <a:lnTo>
                  <a:pt x="232103" y="184281"/>
                </a:lnTo>
                <a:lnTo>
                  <a:pt x="229640" y="182853"/>
                </a:lnTo>
                <a:lnTo>
                  <a:pt x="226783" y="181242"/>
                </a:lnTo>
                <a:lnTo>
                  <a:pt x="226783" y="175071"/>
                </a:lnTo>
                <a:close/>
                <a:moveTo>
                  <a:pt x="238425" y="175071"/>
                </a:moveTo>
                <a:lnTo>
                  <a:pt x="243744" y="184281"/>
                </a:lnTo>
                <a:lnTo>
                  <a:pt x="241282" y="182853"/>
                </a:lnTo>
                <a:lnTo>
                  <a:pt x="238425" y="181242"/>
                </a:lnTo>
                <a:lnTo>
                  <a:pt x="238425" y="175071"/>
                </a:lnTo>
                <a:close/>
                <a:moveTo>
                  <a:pt x="250036" y="175071"/>
                </a:moveTo>
                <a:lnTo>
                  <a:pt x="255355" y="184281"/>
                </a:lnTo>
                <a:lnTo>
                  <a:pt x="252893" y="182853"/>
                </a:lnTo>
                <a:lnTo>
                  <a:pt x="250036" y="181242"/>
                </a:lnTo>
                <a:lnTo>
                  <a:pt x="250036" y="175071"/>
                </a:lnTo>
                <a:close/>
                <a:moveTo>
                  <a:pt x="261678" y="175071"/>
                </a:moveTo>
                <a:lnTo>
                  <a:pt x="266997" y="184281"/>
                </a:lnTo>
                <a:lnTo>
                  <a:pt x="264535" y="182853"/>
                </a:lnTo>
                <a:lnTo>
                  <a:pt x="261678" y="181242"/>
                </a:lnTo>
                <a:lnTo>
                  <a:pt x="261678" y="175071"/>
                </a:lnTo>
                <a:close/>
                <a:moveTo>
                  <a:pt x="273289" y="175071"/>
                </a:moveTo>
                <a:lnTo>
                  <a:pt x="278608" y="184281"/>
                </a:lnTo>
                <a:lnTo>
                  <a:pt x="276146" y="182853"/>
                </a:lnTo>
                <a:lnTo>
                  <a:pt x="273289" y="181242"/>
                </a:lnTo>
                <a:lnTo>
                  <a:pt x="273289" y="175071"/>
                </a:lnTo>
                <a:close/>
                <a:moveTo>
                  <a:pt x="6050" y="175071"/>
                </a:moveTo>
                <a:lnTo>
                  <a:pt x="11369" y="184312"/>
                </a:lnTo>
                <a:lnTo>
                  <a:pt x="11369" y="184312"/>
                </a:lnTo>
                <a:lnTo>
                  <a:pt x="8907" y="182853"/>
                </a:lnTo>
                <a:lnTo>
                  <a:pt x="6050" y="181242"/>
                </a:lnTo>
                <a:lnTo>
                  <a:pt x="6050" y="175071"/>
                </a:lnTo>
                <a:close/>
                <a:moveTo>
                  <a:pt x="17418" y="175071"/>
                </a:moveTo>
                <a:lnTo>
                  <a:pt x="17418" y="181242"/>
                </a:lnTo>
                <a:lnTo>
                  <a:pt x="14560" y="182853"/>
                </a:lnTo>
                <a:lnTo>
                  <a:pt x="12098" y="184312"/>
                </a:lnTo>
                <a:lnTo>
                  <a:pt x="12098" y="184312"/>
                </a:lnTo>
                <a:lnTo>
                  <a:pt x="17418" y="175071"/>
                </a:lnTo>
                <a:close/>
                <a:moveTo>
                  <a:pt x="52251" y="175071"/>
                </a:moveTo>
                <a:lnTo>
                  <a:pt x="52251" y="181242"/>
                </a:lnTo>
                <a:lnTo>
                  <a:pt x="49394" y="182853"/>
                </a:lnTo>
                <a:lnTo>
                  <a:pt x="46932" y="184312"/>
                </a:lnTo>
                <a:lnTo>
                  <a:pt x="46932" y="184312"/>
                </a:lnTo>
                <a:lnTo>
                  <a:pt x="52251" y="175071"/>
                </a:lnTo>
                <a:close/>
                <a:moveTo>
                  <a:pt x="191676" y="175102"/>
                </a:moveTo>
                <a:lnTo>
                  <a:pt x="191676" y="181272"/>
                </a:lnTo>
                <a:lnTo>
                  <a:pt x="188849" y="182913"/>
                </a:lnTo>
                <a:lnTo>
                  <a:pt x="186357" y="184312"/>
                </a:lnTo>
                <a:lnTo>
                  <a:pt x="186357" y="184312"/>
                </a:lnTo>
                <a:lnTo>
                  <a:pt x="191676" y="175102"/>
                </a:lnTo>
                <a:close/>
                <a:moveTo>
                  <a:pt x="29029" y="175071"/>
                </a:moveTo>
                <a:lnTo>
                  <a:pt x="29029" y="181242"/>
                </a:lnTo>
                <a:lnTo>
                  <a:pt x="26172" y="182853"/>
                </a:lnTo>
                <a:lnTo>
                  <a:pt x="23710" y="184312"/>
                </a:lnTo>
                <a:lnTo>
                  <a:pt x="23710" y="184312"/>
                </a:lnTo>
                <a:lnTo>
                  <a:pt x="29029" y="175071"/>
                </a:lnTo>
                <a:close/>
                <a:moveTo>
                  <a:pt x="75504" y="175071"/>
                </a:moveTo>
                <a:lnTo>
                  <a:pt x="75504" y="181242"/>
                </a:lnTo>
                <a:lnTo>
                  <a:pt x="72647" y="182853"/>
                </a:lnTo>
                <a:lnTo>
                  <a:pt x="70185" y="184312"/>
                </a:lnTo>
                <a:lnTo>
                  <a:pt x="70185" y="184312"/>
                </a:lnTo>
                <a:lnTo>
                  <a:pt x="75504" y="175071"/>
                </a:lnTo>
                <a:close/>
                <a:moveTo>
                  <a:pt x="87115" y="175102"/>
                </a:moveTo>
                <a:lnTo>
                  <a:pt x="87115" y="181272"/>
                </a:lnTo>
                <a:lnTo>
                  <a:pt x="84288" y="182913"/>
                </a:lnTo>
                <a:lnTo>
                  <a:pt x="81796" y="184312"/>
                </a:lnTo>
                <a:lnTo>
                  <a:pt x="81796" y="184312"/>
                </a:lnTo>
                <a:lnTo>
                  <a:pt x="87115" y="175102"/>
                </a:lnTo>
                <a:close/>
                <a:moveTo>
                  <a:pt x="110368" y="175102"/>
                </a:moveTo>
                <a:lnTo>
                  <a:pt x="110368" y="181272"/>
                </a:lnTo>
                <a:lnTo>
                  <a:pt x="107541" y="182913"/>
                </a:lnTo>
                <a:lnTo>
                  <a:pt x="105048" y="184312"/>
                </a:lnTo>
                <a:lnTo>
                  <a:pt x="105048" y="184312"/>
                </a:lnTo>
                <a:lnTo>
                  <a:pt x="110368" y="175102"/>
                </a:lnTo>
                <a:close/>
                <a:moveTo>
                  <a:pt x="121979" y="175102"/>
                </a:moveTo>
                <a:lnTo>
                  <a:pt x="121979" y="181272"/>
                </a:lnTo>
                <a:lnTo>
                  <a:pt x="119122" y="182913"/>
                </a:lnTo>
                <a:lnTo>
                  <a:pt x="116660" y="184312"/>
                </a:lnTo>
                <a:lnTo>
                  <a:pt x="116660" y="184312"/>
                </a:lnTo>
                <a:lnTo>
                  <a:pt x="121979" y="175102"/>
                </a:lnTo>
                <a:close/>
                <a:moveTo>
                  <a:pt x="168484" y="175102"/>
                </a:moveTo>
                <a:lnTo>
                  <a:pt x="168484" y="181272"/>
                </a:lnTo>
                <a:lnTo>
                  <a:pt x="165627" y="182913"/>
                </a:lnTo>
                <a:lnTo>
                  <a:pt x="163165" y="184312"/>
                </a:lnTo>
                <a:lnTo>
                  <a:pt x="163165" y="184312"/>
                </a:lnTo>
                <a:lnTo>
                  <a:pt x="168484" y="175102"/>
                </a:lnTo>
                <a:close/>
                <a:moveTo>
                  <a:pt x="284657" y="175102"/>
                </a:moveTo>
                <a:lnTo>
                  <a:pt x="284657" y="181272"/>
                </a:lnTo>
                <a:lnTo>
                  <a:pt x="279337" y="184312"/>
                </a:lnTo>
                <a:lnTo>
                  <a:pt x="279337" y="184312"/>
                </a:lnTo>
                <a:lnTo>
                  <a:pt x="284657" y="175102"/>
                </a:lnTo>
                <a:close/>
                <a:moveTo>
                  <a:pt x="40610" y="175071"/>
                </a:moveTo>
                <a:lnTo>
                  <a:pt x="40610" y="181242"/>
                </a:lnTo>
                <a:lnTo>
                  <a:pt x="37783" y="182853"/>
                </a:lnTo>
                <a:lnTo>
                  <a:pt x="35290" y="184312"/>
                </a:lnTo>
                <a:lnTo>
                  <a:pt x="40610" y="175071"/>
                </a:lnTo>
                <a:close/>
                <a:moveTo>
                  <a:pt x="63862" y="175071"/>
                </a:moveTo>
                <a:lnTo>
                  <a:pt x="63862" y="181242"/>
                </a:lnTo>
                <a:lnTo>
                  <a:pt x="61005" y="182853"/>
                </a:lnTo>
                <a:lnTo>
                  <a:pt x="58543" y="184312"/>
                </a:lnTo>
                <a:lnTo>
                  <a:pt x="63862" y="175071"/>
                </a:lnTo>
                <a:close/>
                <a:moveTo>
                  <a:pt x="98757" y="175102"/>
                </a:moveTo>
                <a:lnTo>
                  <a:pt x="98757" y="181272"/>
                </a:lnTo>
                <a:lnTo>
                  <a:pt x="95899" y="182913"/>
                </a:lnTo>
                <a:lnTo>
                  <a:pt x="93437" y="184312"/>
                </a:lnTo>
                <a:lnTo>
                  <a:pt x="98757" y="175102"/>
                </a:lnTo>
                <a:close/>
                <a:moveTo>
                  <a:pt x="133590" y="175102"/>
                </a:moveTo>
                <a:lnTo>
                  <a:pt x="133590" y="181272"/>
                </a:lnTo>
                <a:lnTo>
                  <a:pt x="130733" y="182913"/>
                </a:lnTo>
                <a:lnTo>
                  <a:pt x="128271" y="184312"/>
                </a:lnTo>
                <a:lnTo>
                  <a:pt x="133590" y="175102"/>
                </a:lnTo>
                <a:close/>
                <a:moveTo>
                  <a:pt x="145232" y="175102"/>
                </a:moveTo>
                <a:lnTo>
                  <a:pt x="145232" y="181272"/>
                </a:lnTo>
                <a:lnTo>
                  <a:pt x="142374" y="182913"/>
                </a:lnTo>
                <a:lnTo>
                  <a:pt x="139912" y="184312"/>
                </a:lnTo>
                <a:lnTo>
                  <a:pt x="145232" y="175102"/>
                </a:lnTo>
                <a:close/>
                <a:moveTo>
                  <a:pt x="156843" y="175102"/>
                </a:moveTo>
                <a:lnTo>
                  <a:pt x="156843" y="181272"/>
                </a:lnTo>
                <a:lnTo>
                  <a:pt x="153986" y="182913"/>
                </a:lnTo>
                <a:lnTo>
                  <a:pt x="151523" y="184312"/>
                </a:lnTo>
                <a:lnTo>
                  <a:pt x="156843" y="175102"/>
                </a:lnTo>
                <a:close/>
                <a:moveTo>
                  <a:pt x="180065" y="175102"/>
                </a:moveTo>
                <a:lnTo>
                  <a:pt x="180065" y="181272"/>
                </a:lnTo>
                <a:lnTo>
                  <a:pt x="177208" y="182913"/>
                </a:lnTo>
                <a:lnTo>
                  <a:pt x="174746" y="184312"/>
                </a:lnTo>
                <a:lnTo>
                  <a:pt x="180065" y="175102"/>
                </a:lnTo>
                <a:close/>
                <a:moveTo>
                  <a:pt x="203318" y="175102"/>
                </a:moveTo>
                <a:lnTo>
                  <a:pt x="203318" y="181272"/>
                </a:lnTo>
                <a:lnTo>
                  <a:pt x="200461" y="182913"/>
                </a:lnTo>
                <a:lnTo>
                  <a:pt x="197999" y="184312"/>
                </a:lnTo>
                <a:lnTo>
                  <a:pt x="203318" y="175102"/>
                </a:lnTo>
                <a:close/>
                <a:moveTo>
                  <a:pt x="214929" y="175102"/>
                </a:moveTo>
                <a:lnTo>
                  <a:pt x="214929" y="181242"/>
                </a:lnTo>
                <a:lnTo>
                  <a:pt x="212072" y="182853"/>
                </a:lnTo>
                <a:lnTo>
                  <a:pt x="209610" y="184312"/>
                </a:lnTo>
                <a:lnTo>
                  <a:pt x="214929" y="175102"/>
                </a:lnTo>
                <a:close/>
                <a:moveTo>
                  <a:pt x="226570" y="175102"/>
                </a:moveTo>
                <a:lnTo>
                  <a:pt x="226570" y="181242"/>
                </a:lnTo>
                <a:lnTo>
                  <a:pt x="223713" y="182853"/>
                </a:lnTo>
                <a:lnTo>
                  <a:pt x="221251" y="184312"/>
                </a:lnTo>
                <a:lnTo>
                  <a:pt x="226570" y="175102"/>
                </a:lnTo>
                <a:close/>
                <a:moveTo>
                  <a:pt x="238182" y="175102"/>
                </a:moveTo>
                <a:lnTo>
                  <a:pt x="238182" y="181242"/>
                </a:lnTo>
                <a:lnTo>
                  <a:pt x="235355" y="182853"/>
                </a:lnTo>
                <a:lnTo>
                  <a:pt x="232862" y="184312"/>
                </a:lnTo>
                <a:lnTo>
                  <a:pt x="238182" y="175102"/>
                </a:lnTo>
                <a:close/>
                <a:moveTo>
                  <a:pt x="249793" y="175102"/>
                </a:moveTo>
                <a:lnTo>
                  <a:pt x="249793" y="181242"/>
                </a:lnTo>
                <a:lnTo>
                  <a:pt x="246936" y="182853"/>
                </a:lnTo>
                <a:lnTo>
                  <a:pt x="244474" y="184312"/>
                </a:lnTo>
                <a:lnTo>
                  <a:pt x="249793" y="175102"/>
                </a:lnTo>
                <a:close/>
                <a:moveTo>
                  <a:pt x="261404" y="175102"/>
                </a:moveTo>
                <a:lnTo>
                  <a:pt x="261404" y="181242"/>
                </a:lnTo>
                <a:lnTo>
                  <a:pt x="258547" y="182853"/>
                </a:lnTo>
                <a:lnTo>
                  <a:pt x="256085" y="184312"/>
                </a:lnTo>
                <a:lnTo>
                  <a:pt x="261404" y="175102"/>
                </a:lnTo>
                <a:close/>
                <a:moveTo>
                  <a:pt x="273046" y="175102"/>
                </a:moveTo>
                <a:lnTo>
                  <a:pt x="273046" y="181272"/>
                </a:lnTo>
                <a:lnTo>
                  <a:pt x="270188" y="182913"/>
                </a:lnTo>
                <a:lnTo>
                  <a:pt x="267726" y="184312"/>
                </a:lnTo>
                <a:lnTo>
                  <a:pt x="273046" y="175102"/>
                </a:lnTo>
                <a:close/>
                <a:moveTo>
                  <a:pt x="5898" y="181454"/>
                </a:moveTo>
                <a:lnTo>
                  <a:pt x="8755" y="183096"/>
                </a:lnTo>
                <a:lnTo>
                  <a:pt x="11217" y="184524"/>
                </a:lnTo>
                <a:lnTo>
                  <a:pt x="578" y="184524"/>
                </a:lnTo>
                <a:lnTo>
                  <a:pt x="5898" y="181454"/>
                </a:lnTo>
                <a:close/>
                <a:moveTo>
                  <a:pt x="17509" y="181454"/>
                </a:moveTo>
                <a:lnTo>
                  <a:pt x="20366" y="183096"/>
                </a:lnTo>
                <a:lnTo>
                  <a:pt x="22828" y="184524"/>
                </a:lnTo>
                <a:lnTo>
                  <a:pt x="12190" y="184524"/>
                </a:lnTo>
                <a:lnTo>
                  <a:pt x="14682" y="183096"/>
                </a:lnTo>
                <a:lnTo>
                  <a:pt x="17509" y="181454"/>
                </a:lnTo>
                <a:close/>
                <a:moveTo>
                  <a:pt x="29150" y="181454"/>
                </a:moveTo>
                <a:lnTo>
                  <a:pt x="32008" y="183096"/>
                </a:lnTo>
                <a:lnTo>
                  <a:pt x="34470" y="184524"/>
                </a:lnTo>
                <a:lnTo>
                  <a:pt x="23831" y="184524"/>
                </a:lnTo>
                <a:lnTo>
                  <a:pt x="26293" y="183096"/>
                </a:lnTo>
                <a:lnTo>
                  <a:pt x="29150" y="181454"/>
                </a:lnTo>
                <a:close/>
                <a:moveTo>
                  <a:pt x="40762" y="181454"/>
                </a:moveTo>
                <a:lnTo>
                  <a:pt x="43619" y="183096"/>
                </a:lnTo>
                <a:lnTo>
                  <a:pt x="46081" y="184524"/>
                </a:lnTo>
                <a:lnTo>
                  <a:pt x="35442" y="184524"/>
                </a:lnTo>
                <a:lnTo>
                  <a:pt x="37935" y="183096"/>
                </a:lnTo>
                <a:lnTo>
                  <a:pt x="40762" y="181454"/>
                </a:lnTo>
                <a:close/>
                <a:moveTo>
                  <a:pt x="52403" y="181454"/>
                </a:moveTo>
                <a:lnTo>
                  <a:pt x="55260" y="183096"/>
                </a:lnTo>
                <a:lnTo>
                  <a:pt x="57722" y="184524"/>
                </a:lnTo>
                <a:lnTo>
                  <a:pt x="47084" y="184524"/>
                </a:lnTo>
                <a:lnTo>
                  <a:pt x="49546" y="183096"/>
                </a:lnTo>
                <a:lnTo>
                  <a:pt x="52403" y="181454"/>
                </a:lnTo>
                <a:close/>
                <a:moveTo>
                  <a:pt x="64014" y="181454"/>
                </a:moveTo>
                <a:lnTo>
                  <a:pt x="66871" y="183096"/>
                </a:lnTo>
                <a:lnTo>
                  <a:pt x="69334" y="184524"/>
                </a:lnTo>
                <a:lnTo>
                  <a:pt x="58695" y="184524"/>
                </a:lnTo>
                <a:lnTo>
                  <a:pt x="61187" y="183096"/>
                </a:lnTo>
                <a:lnTo>
                  <a:pt x="64014" y="181454"/>
                </a:lnTo>
                <a:close/>
                <a:moveTo>
                  <a:pt x="75625" y="181454"/>
                </a:moveTo>
                <a:lnTo>
                  <a:pt x="78452" y="183096"/>
                </a:lnTo>
                <a:lnTo>
                  <a:pt x="80945" y="184524"/>
                </a:lnTo>
                <a:lnTo>
                  <a:pt x="70306" y="184524"/>
                </a:lnTo>
                <a:lnTo>
                  <a:pt x="72768" y="183096"/>
                </a:lnTo>
                <a:lnTo>
                  <a:pt x="75625" y="181454"/>
                </a:lnTo>
                <a:close/>
                <a:moveTo>
                  <a:pt x="87237" y="181454"/>
                </a:moveTo>
                <a:lnTo>
                  <a:pt x="90094" y="183096"/>
                </a:lnTo>
                <a:lnTo>
                  <a:pt x="92556" y="184524"/>
                </a:lnTo>
                <a:lnTo>
                  <a:pt x="81917" y="184524"/>
                </a:lnTo>
                <a:lnTo>
                  <a:pt x="84379" y="183096"/>
                </a:lnTo>
                <a:lnTo>
                  <a:pt x="87237" y="181454"/>
                </a:lnTo>
                <a:close/>
                <a:moveTo>
                  <a:pt x="98878" y="181454"/>
                </a:moveTo>
                <a:lnTo>
                  <a:pt x="101705" y="183096"/>
                </a:lnTo>
                <a:lnTo>
                  <a:pt x="104197" y="184524"/>
                </a:lnTo>
                <a:lnTo>
                  <a:pt x="93559" y="184524"/>
                </a:lnTo>
                <a:lnTo>
                  <a:pt x="96021" y="183096"/>
                </a:lnTo>
                <a:lnTo>
                  <a:pt x="98878" y="181454"/>
                </a:lnTo>
                <a:close/>
                <a:moveTo>
                  <a:pt x="110489" y="181454"/>
                </a:moveTo>
                <a:lnTo>
                  <a:pt x="113346" y="183096"/>
                </a:lnTo>
                <a:lnTo>
                  <a:pt x="115809" y="184524"/>
                </a:lnTo>
                <a:lnTo>
                  <a:pt x="105170" y="184524"/>
                </a:lnTo>
                <a:lnTo>
                  <a:pt x="107632" y="183096"/>
                </a:lnTo>
                <a:lnTo>
                  <a:pt x="110489" y="181454"/>
                </a:lnTo>
                <a:close/>
                <a:moveTo>
                  <a:pt x="122131" y="181454"/>
                </a:moveTo>
                <a:lnTo>
                  <a:pt x="124958" y="183096"/>
                </a:lnTo>
                <a:lnTo>
                  <a:pt x="127450" y="184524"/>
                </a:lnTo>
                <a:lnTo>
                  <a:pt x="116812" y="184524"/>
                </a:lnTo>
                <a:lnTo>
                  <a:pt x="119274" y="183096"/>
                </a:lnTo>
                <a:lnTo>
                  <a:pt x="122131" y="181454"/>
                </a:lnTo>
                <a:close/>
                <a:moveTo>
                  <a:pt x="133742" y="181454"/>
                </a:moveTo>
                <a:lnTo>
                  <a:pt x="136599" y="183096"/>
                </a:lnTo>
                <a:lnTo>
                  <a:pt x="139061" y="184524"/>
                </a:lnTo>
                <a:lnTo>
                  <a:pt x="128423" y="184524"/>
                </a:lnTo>
                <a:lnTo>
                  <a:pt x="130885" y="183096"/>
                </a:lnTo>
                <a:lnTo>
                  <a:pt x="133742" y="181454"/>
                </a:lnTo>
                <a:close/>
                <a:moveTo>
                  <a:pt x="145323" y="181454"/>
                </a:moveTo>
                <a:lnTo>
                  <a:pt x="148180" y="183096"/>
                </a:lnTo>
                <a:lnTo>
                  <a:pt x="150642" y="184524"/>
                </a:lnTo>
                <a:lnTo>
                  <a:pt x="140004" y="184524"/>
                </a:lnTo>
                <a:lnTo>
                  <a:pt x="142496" y="183096"/>
                </a:lnTo>
                <a:lnTo>
                  <a:pt x="145323" y="181454"/>
                </a:lnTo>
                <a:close/>
                <a:moveTo>
                  <a:pt x="156964" y="181454"/>
                </a:moveTo>
                <a:lnTo>
                  <a:pt x="159822" y="183096"/>
                </a:lnTo>
                <a:lnTo>
                  <a:pt x="162284" y="184524"/>
                </a:lnTo>
                <a:lnTo>
                  <a:pt x="151645" y="184524"/>
                </a:lnTo>
                <a:lnTo>
                  <a:pt x="154107" y="183096"/>
                </a:lnTo>
                <a:lnTo>
                  <a:pt x="156964" y="181454"/>
                </a:lnTo>
                <a:close/>
                <a:moveTo>
                  <a:pt x="168575" y="181454"/>
                </a:moveTo>
                <a:lnTo>
                  <a:pt x="171433" y="183096"/>
                </a:lnTo>
                <a:lnTo>
                  <a:pt x="173895" y="184524"/>
                </a:lnTo>
                <a:lnTo>
                  <a:pt x="163256" y="184524"/>
                </a:lnTo>
                <a:lnTo>
                  <a:pt x="165749" y="183096"/>
                </a:lnTo>
                <a:lnTo>
                  <a:pt x="168575" y="181454"/>
                </a:lnTo>
                <a:close/>
                <a:moveTo>
                  <a:pt x="180217" y="181454"/>
                </a:moveTo>
                <a:lnTo>
                  <a:pt x="183074" y="183096"/>
                </a:lnTo>
                <a:lnTo>
                  <a:pt x="185536" y="184524"/>
                </a:lnTo>
                <a:lnTo>
                  <a:pt x="174898" y="184524"/>
                </a:lnTo>
                <a:lnTo>
                  <a:pt x="177360" y="183096"/>
                </a:lnTo>
                <a:lnTo>
                  <a:pt x="180217" y="181454"/>
                </a:lnTo>
                <a:close/>
                <a:moveTo>
                  <a:pt x="191828" y="181454"/>
                </a:moveTo>
                <a:lnTo>
                  <a:pt x="194685" y="183096"/>
                </a:lnTo>
                <a:lnTo>
                  <a:pt x="197147" y="184524"/>
                </a:lnTo>
                <a:lnTo>
                  <a:pt x="186509" y="184524"/>
                </a:lnTo>
                <a:lnTo>
                  <a:pt x="189001" y="183096"/>
                </a:lnTo>
                <a:lnTo>
                  <a:pt x="191828" y="181454"/>
                </a:lnTo>
                <a:close/>
                <a:moveTo>
                  <a:pt x="203470" y="181454"/>
                </a:moveTo>
                <a:lnTo>
                  <a:pt x="206327" y="183096"/>
                </a:lnTo>
                <a:lnTo>
                  <a:pt x="208789" y="184524"/>
                </a:lnTo>
                <a:lnTo>
                  <a:pt x="198151" y="184524"/>
                </a:lnTo>
                <a:lnTo>
                  <a:pt x="200613" y="183096"/>
                </a:lnTo>
                <a:lnTo>
                  <a:pt x="203470" y="181454"/>
                </a:lnTo>
                <a:close/>
                <a:moveTo>
                  <a:pt x="215051" y="181454"/>
                </a:moveTo>
                <a:lnTo>
                  <a:pt x="217908" y="183096"/>
                </a:lnTo>
                <a:lnTo>
                  <a:pt x="220370" y="184524"/>
                </a:lnTo>
                <a:lnTo>
                  <a:pt x="209731" y="184524"/>
                </a:lnTo>
                <a:lnTo>
                  <a:pt x="212193" y="183096"/>
                </a:lnTo>
                <a:lnTo>
                  <a:pt x="215051" y="181454"/>
                </a:lnTo>
                <a:close/>
                <a:moveTo>
                  <a:pt x="226692" y="181454"/>
                </a:moveTo>
                <a:lnTo>
                  <a:pt x="229519" y="183096"/>
                </a:lnTo>
                <a:lnTo>
                  <a:pt x="232011" y="184524"/>
                </a:lnTo>
                <a:lnTo>
                  <a:pt x="221373" y="184524"/>
                </a:lnTo>
                <a:lnTo>
                  <a:pt x="223835" y="183096"/>
                </a:lnTo>
                <a:lnTo>
                  <a:pt x="226692" y="181454"/>
                </a:lnTo>
                <a:close/>
                <a:moveTo>
                  <a:pt x="238303" y="181454"/>
                </a:moveTo>
                <a:lnTo>
                  <a:pt x="241160" y="183096"/>
                </a:lnTo>
                <a:lnTo>
                  <a:pt x="243622" y="184524"/>
                </a:lnTo>
                <a:lnTo>
                  <a:pt x="232984" y="184524"/>
                </a:lnTo>
                <a:lnTo>
                  <a:pt x="235446" y="183096"/>
                </a:lnTo>
                <a:lnTo>
                  <a:pt x="238303" y="181454"/>
                </a:lnTo>
                <a:close/>
                <a:moveTo>
                  <a:pt x="249945" y="181454"/>
                </a:moveTo>
                <a:lnTo>
                  <a:pt x="252772" y="183096"/>
                </a:lnTo>
                <a:lnTo>
                  <a:pt x="255264" y="184524"/>
                </a:lnTo>
                <a:lnTo>
                  <a:pt x="244626" y="184524"/>
                </a:lnTo>
                <a:lnTo>
                  <a:pt x="247088" y="183096"/>
                </a:lnTo>
                <a:lnTo>
                  <a:pt x="249945" y="181454"/>
                </a:lnTo>
                <a:close/>
                <a:moveTo>
                  <a:pt x="261556" y="181454"/>
                </a:moveTo>
                <a:lnTo>
                  <a:pt x="264413" y="183096"/>
                </a:lnTo>
                <a:lnTo>
                  <a:pt x="266875" y="184524"/>
                </a:lnTo>
                <a:lnTo>
                  <a:pt x="256237" y="184524"/>
                </a:lnTo>
                <a:lnTo>
                  <a:pt x="258699" y="183096"/>
                </a:lnTo>
                <a:lnTo>
                  <a:pt x="261556" y="181454"/>
                </a:lnTo>
                <a:close/>
                <a:moveTo>
                  <a:pt x="273198" y="181454"/>
                </a:moveTo>
                <a:lnTo>
                  <a:pt x="276024" y="183096"/>
                </a:lnTo>
                <a:lnTo>
                  <a:pt x="278517" y="184524"/>
                </a:lnTo>
                <a:lnTo>
                  <a:pt x="267878" y="184524"/>
                </a:lnTo>
                <a:lnTo>
                  <a:pt x="270340" y="183096"/>
                </a:lnTo>
                <a:lnTo>
                  <a:pt x="273198" y="181454"/>
                </a:lnTo>
                <a:close/>
                <a:moveTo>
                  <a:pt x="11217" y="184767"/>
                </a:moveTo>
                <a:lnTo>
                  <a:pt x="5898" y="187837"/>
                </a:lnTo>
                <a:lnTo>
                  <a:pt x="578" y="184767"/>
                </a:lnTo>
                <a:close/>
                <a:moveTo>
                  <a:pt x="22828" y="184767"/>
                </a:moveTo>
                <a:lnTo>
                  <a:pt x="17509" y="187837"/>
                </a:lnTo>
                <a:lnTo>
                  <a:pt x="12190" y="184767"/>
                </a:lnTo>
                <a:close/>
                <a:moveTo>
                  <a:pt x="34470" y="184767"/>
                </a:moveTo>
                <a:lnTo>
                  <a:pt x="29150" y="187837"/>
                </a:lnTo>
                <a:lnTo>
                  <a:pt x="23831" y="184767"/>
                </a:lnTo>
                <a:close/>
                <a:moveTo>
                  <a:pt x="46081" y="184767"/>
                </a:moveTo>
                <a:lnTo>
                  <a:pt x="40762" y="187837"/>
                </a:lnTo>
                <a:lnTo>
                  <a:pt x="35442" y="184767"/>
                </a:lnTo>
                <a:close/>
                <a:moveTo>
                  <a:pt x="57722" y="184767"/>
                </a:moveTo>
                <a:lnTo>
                  <a:pt x="52403" y="187837"/>
                </a:lnTo>
                <a:lnTo>
                  <a:pt x="47084" y="184767"/>
                </a:lnTo>
                <a:close/>
                <a:moveTo>
                  <a:pt x="69334" y="184767"/>
                </a:moveTo>
                <a:lnTo>
                  <a:pt x="64014" y="187837"/>
                </a:lnTo>
                <a:lnTo>
                  <a:pt x="58695" y="184767"/>
                </a:lnTo>
                <a:close/>
                <a:moveTo>
                  <a:pt x="80945" y="184767"/>
                </a:moveTo>
                <a:lnTo>
                  <a:pt x="75625" y="187837"/>
                </a:lnTo>
                <a:lnTo>
                  <a:pt x="70306" y="184767"/>
                </a:lnTo>
                <a:close/>
                <a:moveTo>
                  <a:pt x="92556" y="184767"/>
                </a:moveTo>
                <a:lnTo>
                  <a:pt x="87237" y="187837"/>
                </a:lnTo>
                <a:lnTo>
                  <a:pt x="81917" y="184767"/>
                </a:lnTo>
                <a:close/>
                <a:moveTo>
                  <a:pt x="104197" y="184767"/>
                </a:moveTo>
                <a:lnTo>
                  <a:pt x="98878" y="187837"/>
                </a:lnTo>
                <a:lnTo>
                  <a:pt x="93559" y="184767"/>
                </a:lnTo>
                <a:close/>
                <a:moveTo>
                  <a:pt x="115809" y="184767"/>
                </a:moveTo>
                <a:lnTo>
                  <a:pt x="110489" y="187837"/>
                </a:lnTo>
                <a:lnTo>
                  <a:pt x="105170" y="184767"/>
                </a:lnTo>
                <a:close/>
                <a:moveTo>
                  <a:pt x="127450" y="184767"/>
                </a:moveTo>
                <a:lnTo>
                  <a:pt x="122131" y="187837"/>
                </a:lnTo>
                <a:lnTo>
                  <a:pt x="116812" y="184767"/>
                </a:lnTo>
                <a:close/>
                <a:moveTo>
                  <a:pt x="139061" y="184767"/>
                </a:moveTo>
                <a:lnTo>
                  <a:pt x="133742" y="187837"/>
                </a:lnTo>
                <a:lnTo>
                  <a:pt x="128423" y="184767"/>
                </a:lnTo>
                <a:close/>
                <a:moveTo>
                  <a:pt x="150642" y="184767"/>
                </a:moveTo>
                <a:lnTo>
                  <a:pt x="145323" y="187837"/>
                </a:lnTo>
                <a:lnTo>
                  <a:pt x="140004" y="184767"/>
                </a:lnTo>
                <a:close/>
                <a:moveTo>
                  <a:pt x="162284" y="184767"/>
                </a:moveTo>
                <a:lnTo>
                  <a:pt x="156964" y="187837"/>
                </a:lnTo>
                <a:lnTo>
                  <a:pt x="151645" y="184767"/>
                </a:lnTo>
                <a:close/>
                <a:moveTo>
                  <a:pt x="173895" y="184767"/>
                </a:moveTo>
                <a:lnTo>
                  <a:pt x="168575" y="187837"/>
                </a:lnTo>
                <a:lnTo>
                  <a:pt x="163256" y="184767"/>
                </a:lnTo>
                <a:close/>
                <a:moveTo>
                  <a:pt x="185536" y="184767"/>
                </a:moveTo>
                <a:lnTo>
                  <a:pt x="180217" y="187837"/>
                </a:lnTo>
                <a:lnTo>
                  <a:pt x="174898" y="184767"/>
                </a:lnTo>
                <a:close/>
                <a:moveTo>
                  <a:pt x="197147" y="184767"/>
                </a:moveTo>
                <a:lnTo>
                  <a:pt x="191828" y="187837"/>
                </a:lnTo>
                <a:lnTo>
                  <a:pt x="186509" y="184767"/>
                </a:lnTo>
                <a:close/>
                <a:moveTo>
                  <a:pt x="208789" y="184767"/>
                </a:moveTo>
                <a:lnTo>
                  <a:pt x="203470" y="187837"/>
                </a:lnTo>
                <a:lnTo>
                  <a:pt x="198151" y="184767"/>
                </a:lnTo>
                <a:close/>
                <a:moveTo>
                  <a:pt x="220370" y="184767"/>
                </a:moveTo>
                <a:lnTo>
                  <a:pt x="215051" y="187837"/>
                </a:lnTo>
                <a:lnTo>
                  <a:pt x="209731" y="184767"/>
                </a:lnTo>
                <a:close/>
                <a:moveTo>
                  <a:pt x="232011" y="184767"/>
                </a:moveTo>
                <a:lnTo>
                  <a:pt x="226692" y="187837"/>
                </a:lnTo>
                <a:lnTo>
                  <a:pt x="221373" y="184767"/>
                </a:lnTo>
                <a:close/>
                <a:moveTo>
                  <a:pt x="243622" y="184767"/>
                </a:moveTo>
                <a:lnTo>
                  <a:pt x="238303" y="187837"/>
                </a:lnTo>
                <a:lnTo>
                  <a:pt x="232984" y="184767"/>
                </a:lnTo>
                <a:close/>
                <a:moveTo>
                  <a:pt x="255264" y="184767"/>
                </a:moveTo>
                <a:lnTo>
                  <a:pt x="249945" y="187837"/>
                </a:lnTo>
                <a:lnTo>
                  <a:pt x="244626" y="184767"/>
                </a:lnTo>
                <a:close/>
                <a:moveTo>
                  <a:pt x="266875" y="184767"/>
                </a:moveTo>
                <a:lnTo>
                  <a:pt x="261556" y="187837"/>
                </a:lnTo>
                <a:lnTo>
                  <a:pt x="256237" y="184767"/>
                </a:lnTo>
                <a:close/>
                <a:moveTo>
                  <a:pt x="278517" y="184767"/>
                </a:moveTo>
                <a:lnTo>
                  <a:pt x="273198" y="187837"/>
                </a:lnTo>
                <a:lnTo>
                  <a:pt x="267878" y="184767"/>
                </a:lnTo>
                <a:close/>
                <a:moveTo>
                  <a:pt x="214" y="185132"/>
                </a:moveTo>
                <a:lnTo>
                  <a:pt x="214" y="191242"/>
                </a:lnTo>
                <a:lnTo>
                  <a:pt x="291" y="191286"/>
                </a:lnTo>
                <a:lnTo>
                  <a:pt x="291" y="191286"/>
                </a:lnTo>
                <a:cubicBezTo>
                  <a:pt x="266" y="191254"/>
                  <a:pt x="244" y="191207"/>
                  <a:pt x="244" y="191181"/>
                </a:cubicBezTo>
                <a:lnTo>
                  <a:pt x="244" y="185132"/>
                </a:lnTo>
                <a:close/>
                <a:moveTo>
                  <a:pt x="291" y="191286"/>
                </a:moveTo>
                <a:cubicBezTo>
                  <a:pt x="295" y="191292"/>
                  <a:pt x="300" y="191298"/>
                  <a:pt x="305" y="191303"/>
                </a:cubicBezTo>
                <a:lnTo>
                  <a:pt x="3116" y="192924"/>
                </a:lnTo>
                <a:lnTo>
                  <a:pt x="3116" y="192924"/>
                </a:lnTo>
                <a:lnTo>
                  <a:pt x="291" y="191286"/>
                </a:lnTo>
                <a:close/>
                <a:moveTo>
                  <a:pt x="11369" y="184980"/>
                </a:moveTo>
                <a:lnTo>
                  <a:pt x="6050" y="194190"/>
                </a:lnTo>
                <a:lnTo>
                  <a:pt x="6050" y="188081"/>
                </a:lnTo>
                <a:lnTo>
                  <a:pt x="11369" y="184980"/>
                </a:lnTo>
                <a:close/>
                <a:moveTo>
                  <a:pt x="34622" y="184980"/>
                </a:moveTo>
                <a:lnTo>
                  <a:pt x="29302" y="194190"/>
                </a:lnTo>
                <a:lnTo>
                  <a:pt x="29302" y="188081"/>
                </a:lnTo>
                <a:lnTo>
                  <a:pt x="34622" y="184980"/>
                </a:lnTo>
                <a:close/>
                <a:moveTo>
                  <a:pt x="46202" y="184980"/>
                </a:moveTo>
                <a:lnTo>
                  <a:pt x="40883" y="194190"/>
                </a:lnTo>
                <a:lnTo>
                  <a:pt x="40883" y="188081"/>
                </a:lnTo>
                <a:lnTo>
                  <a:pt x="46202" y="184980"/>
                </a:lnTo>
                <a:close/>
                <a:moveTo>
                  <a:pt x="57844" y="184980"/>
                </a:moveTo>
                <a:lnTo>
                  <a:pt x="52525" y="194190"/>
                </a:lnTo>
                <a:lnTo>
                  <a:pt x="52525" y="188081"/>
                </a:lnTo>
                <a:lnTo>
                  <a:pt x="57844" y="184980"/>
                </a:lnTo>
                <a:close/>
                <a:moveTo>
                  <a:pt x="69455" y="184980"/>
                </a:moveTo>
                <a:lnTo>
                  <a:pt x="64136" y="194190"/>
                </a:lnTo>
                <a:lnTo>
                  <a:pt x="64136" y="188081"/>
                </a:lnTo>
                <a:lnTo>
                  <a:pt x="69455" y="184980"/>
                </a:lnTo>
                <a:close/>
                <a:moveTo>
                  <a:pt x="81097" y="184980"/>
                </a:moveTo>
                <a:lnTo>
                  <a:pt x="75777" y="194190"/>
                </a:lnTo>
                <a:lnTo>
                  <a:pt x="75777" y="188081"/>
                </a:lnTo>
                <a:lnTo>
                  <a:pt x="81097" y="184980"/>
                </a:lnTo>
                <a:close/>
                <a:moveTo>
                  <a:pt x="92708" y="184980"/>
                </a:moveTo>
                <a:lnTo>
                  <a:pt x="87389" y="194190"/>
                </a:lnTo>
                <a:lnTo>
                  <a:pt x="87389" y="188081"/>
                </a:lnTo>
                <a:lnTo>
                  <a:pt x="92708" y="184980"/>
                </a:lnTo>
                <a:close/>
                <a:moveTo>
                  <a:pt x="104349" y="184980"/>
                </a:moveTo>
                <a:lnTo>
                  <a:pt x="99030" y="194190"/>
                </a:lnTo>
                <a:lnTo>
                  <a:pt x="99030" y="188081"/>
                </a:lnTo>
                <a:lnTo>
                  <a:pt x="104349" y="184980"/>
                </a:lnTo>
                <a:close/>
                <a:moveTo>
                  <a:pt x="115930" y="184980"/>
                </a:moveTo>
                <a:lnTo>
                  <a:pt x="110611" y="194190"/>
                </a:lnTo>
                <a:lnTo>
                  <a:pt x="110611" y="188081"/>
                </a:lnTo>
                <a:lnTo>
                  <a:pt x="115930" y="184980"/>
                </a:lnTo>
                <a:close/>
                <a:moveTo>
                  <a:pt x="127541" y="184980"/>
                </a:moveTo>
                <a:lnTo>
                  <a:pt x="122222" y="194190"/>
                </a:lnTo>
                <a:lnTo>
                  <a:pt x="122222" y="188081"/>
                </a:lnTo>
                <a:lnTo>
                  <a:pt x="127541" y="184980"/>
                </a:lnTo>
                <a:close/>
                <a:moveTo>
                  <a:pt x="139183" y="184980"/>
                </a:moveTo>
                <a:lnTo>
                  <a:pt x="133864" y="194190"/>
                </a:lnTo>
                <a:lnTo>
                  <a:pt x="133864" y="188081"/>
                </a:lnTo>
                <a:lnTo>
                  <a:pt x="139183" y="184980"/>
                </a:lnTo>
                <a:close/>
                <a:moveTo>
                  <a:pt x="150794" y="184980"/>
                </a:moveTo>
                <a:lnTo>
                  <a:pt x="145475" y="194190"/>
                </a:lnTo>
                <a:lnTo>
                  <a:pt x="145475" y="188081"/>
                </a:lnTo>
                <a:lnTo>
                  <a:pt x="150794" y="184980"/>
                </a:lnTo>
                <a:close/>
                <a:moveTo>
                  <a:pt x="162436" y="184980"/>
                </a:moveTo>
                <a:lnTo>
                  <a:pt x="157116" y="194190"/>
                </a:lnTo>
                <a:lnTo>
                  <a:pt x="157116" y="188081"/>
                </a:lnTo>
                <a:lnTo>
                  <a:pt x="162436" y="184980"/>
                </a:lnTo>
                <a:close/>
                <a:moveTo>
                  <a:pt x="174047" y="184980"/>
                </a:moveTo>
                <a:lnTo>
                  <a:pt x="168727" y="194190"/>
                </a:lnTo>
                <a:lnTo>
                  <a:pt x="168727" y="188081"/>
                </a:lnTo>
                <a:lnTo>
                  <a:pt x="174047" y="184980"/>
                </a:lnTo>
                <a:close/>
                <a:moveTo>
                  <a:pt x="185658" y="184980"/>
                </a:moveTo>
                <a:lnTo>
                  <a:pt x="180339" y="194190"/>
                </a:lnTo>
                <a:lnTo>
                  <a:pt x="180339" y="188081"/>
                </a:lnTo>
                <a:lnTo>
                  <a:pt x="185658" y="184980"/>
                </a:lnTo>
                <a:close/>
                <a:moveTo>
                  <a:pt x="197269" y="184980"/>
                </a:moveTo>
                <a:lnTo>
                  <a:pt x="191950" y="194190"/>
                </a:lnTo>
                <a:lnTo>
                  <a:pt x="191950" y="188081"/>
                </a:lnTo>
                <a:lnTo>
                  <a:pt x="197269" y="184980"/>
                </a:lnTo>
                <a:close/>
                <a:moveTo>
                  <a:pt x="208911" y="184980"/>
                </a:moveTo>
                <a:lnTo>
                  <a:pt x="203591" y="194190"/>
                </a:lnTo>
                <a:lnTo>
                  <a:pt x="203591" y="188081"/>
                </a:lnTo>
                <a:lnTo>
                  <a:pt x="208911" y="184980"/>
                </a:lnTo>
                <a:close/>
                <a:moveTo>
                  <a:pt x="220522" y="184980"/>
                </a:moveTo>
                <a:lnTo>
                  <a:pt x="215202" y="194190"/>
                </a:lnTo>
                <a:lnTo>
                  <a:pt x="215202" y="188081"/>
                </a:lnTo>
                <a:lnTo>
                  <a:pt x="220522" y="184980"/>
                </a:lnTo>
                <a:close/>
                <a:moveTo>
                  <a:pt x="232163" y="184980"/>
                </a:moveTo>
                <a:lnTo>
                  <a:pt x="226844" y="194190"/>
                </a:lnTo>
                <a:lnTo>
                  <a:pt x="226844" y="188081"/>
                </a:lnTo>
                <a:lnTo>
                  <a:pt x="232163" y="184980"/>
                </a:lnTo>
                <a:close/>
                <a:moveTo>
                  <a:pt x="243774" y="184980"/>
                </a:moveTo>
                <a:lnTo>
                  <a:pt x="238455" y="194190"/>
                </a:lnTo>
                <a:lnTo>
                  <a:pt x="238455" y="188081"/>
                </a:lnTo>
                <a:lnTo>
                  <a:pt x="243774" y="184980"/>
                </a:lnTo>
                <a:close/>
                <a:moveTo>
                  <a:pt x="255355" y="184980"/>
                </a:moveTo>
                <a:lnTo>
                  <a:pt x="250036" y="194190"/>
                </a:lnTo>
                <a:lnTo>
                  <a:pt x="250036" y="188081"/>
                </a:lnTo>
                <a:lnTo>
                  <a:pt x="255355" y="184980"/>
                </a:lnTo>
                <a:close/>
                <a:moveTo>
                  <a:pt x="266997" y="184980"/>
                </a:moveTo>
                <a:lnTo>
                  <a:pt x="261678" y="194190"/>
                </a:lnTo>
                <a:lnTo>
                  <a:pt x="261678" y="188081"/>
                </a:lnTo>
                <a:lnTo>
                  <a:pt x="266997" y="184980"/>
                </a:lnTo>
                <a:close/>
                <a:moveTo>
                  <a:pt x="278608" y="184980"/>
                </a:moveTo>
                <a:lnTo>
                  <a:pt x="273289" y="194190"/>
                </a:lnTo>
                <a:lnTo>
                  <a:pt x="273289" y="188081"/>
                </a:lnTo>
                <a:lnTo>
                  <a:pt x="278608" y="184980"/>
                </a:lnTo>
                <a:close/>
                <a:moveTo>
                  <a:pt x="457" y="185041"/>
                </a:moveTo>
                <a:lnTo>
                  <a:pt x="5776" y="188081"/>
                </a:lnTo>
                <a:lnTo>
                  <a:pt x="5776" y="194221"/>
                </a:lnTo>
                <a:lnTo>
                  <a:pt x="457" y="185041"/>
                </a:lnTo>
                <a:close/>
                <a:moveTo>
                  <a:pt x="12098" y="185041"/>
                </a:moveTo>
                <a:lnTo>
                  <a:pt x="17418" y="188081"/>
                </a:lnTo>
                <a:lnTo>
                  <a:pt x="17418" y="194221"/>
                </a:lnTo>
                <a:lnTo>
                  <a:pt x="12098" y="185041"/>
                </a:lnTo>
                <a:close/>
                <a:moveTo>
                  <a:pt x="22980" y="184980"/>
                </a:moveTo>
                <a:lnTo>
                  <a:pt x="17661" y="194221"/>
                </a:lnTo>
                <a:lnTo>
                  <a:pt x="17661" y="188081"/>
                </a:lnTo>
                <a:lnTo>
                  <a:pt x="22980" y="184980"/>
                </a:lnTo>
                <a:close/>
                <a:moveTo>
                  <a:pt x="23710" y="185041"/>
                </a:moveTo>
                <a:lnTo>
                  <a:pt x="29029" y="188081"/>
                </a:lnTo>
                <a:lnTo>
                  <a:pt x="29029" y="194221"/>
                </a:lnTo>
                <a:lnTo>
                  <a:pt x="23710" y="185041"/>
                </a:lnTo>
                <a:close/>
                <a:moveTo>
                  <a:pt x="35290" y="185041"/>
                </a:moveTo>
                <a:lnTo>
                  <a:pt x="40610" y="188081"/>
                </a:lnTo>
                <a:lnTo>
                  <a:pt x="40610" y="194221"/>
                </a:lnTo>
                <a:lnTo>
                  <a:pt x="35290" y="185041"/>
                </a:lnTo>
                <a:close/>
                <a:moveTo>
                  <a:pt x="46932" y="185041"/>
                </a:moveTo>
                <a:lnTo>
                  <a:pt x="52251" y="188081"/>
                </a:lnTo>
                <a:lnTo>
                  <a:pt x="52251" y="194221"/>
                </a:lnTo>
                <a:lnTo>
                  <a:pt x="46932" y="185041"/>
                </a:lnTo>
                <a:close/>
                <a:moveTo>
                  <a:pt x="58543" y="185041"/>
                </a:moveTo>
                <a:lnTo>
                  <a:pt x="63862" y="188081"/>
                </a:lnTo>
                <a:lnTo>
                  <a:pt x="63862" y="194221"/>
                </a:lnTo>
                <a:lnTo>
                  <a:pt x="58543" y="185041"/>
                </a:lnTo>
                <a:close/>
                <a:moveTo>
                  <a:pt x="70185" y="185041"/>
                </a:moveTo>
                <a:lnTo>
                  <a:pt x="75504" y="188081"/>
                </a:lnTo>
                <a:lnTo>
                  <a:pt x="75504" y="194221"/>
                </a:lnTo>
                <a:lnTo>
                  <a:pt x="70185" y="185041"/>
                </a:lnTo>
                <a:close/>
                <a:moveTo>
                  <a:pt x="81796" y="185041"/>
                </a:moveTo>
                <a:lnTo>
                  <a:pt x="87115" y="188081"/>
                </a:lnTo>
                <a:lnTo>
                  <a:pt x="87115" y="194221"/>
                </a:lnTo>
                <a:lnTo>
                  <a:pt x="81796" y="185041"/>
                </a:lnTo>
                <a:close/>
                <a:moveTo>
                  <a:pt x="93437" y="185041"/>
                </a:moveTo>
                <a:lnTo>
                  <a:pt x="98757" y="188081"/>
                </a:lnTo>
                <a:lnTo>
                  <a:pt x="98757" y="194221"/>
                </a:lnTo>
                <a:lnTo>
                  <a:pt x="93437" y="185041"/>
                </a:lnTo>
                <a:close/>
                <a:moveTo>
                  <a:pt x="105018" y="185041"/>
                </a:moveTo>
                <a:lnTo>
                  <a:pt x="110337" y="188081"/>
                </a:lnTo>
                <a:lnTo>
                  <a:pt x="110337" y="194221"/>
                </a:lnTo>
                <a:lnTo>
                  <a:pt x="105018" y="185041"/>
                </a:lnTo>
                <a:close/>
                <a:moveTo>
                  <a:pt x="116660" y="185041"/>
                </a:moveTo>
                <a:lnTo>
                  <a:pt x="121979" y="188081"/>
                </a:lnTo>
                <a:lnTo>
                  <a:pt x="121979" y="194221"/>
                </a:lnTo>
                <a:lnTo>
                  <a:pt x="116660" y="185041"/>
                </a:lnTo>
                <a:close/>
                <a:moveTo>
                  <a:pt x="128271" y="185041"/>
                </a:moveTo>
                <a:lnTo>
                  <a:pt x="133590" y="188081"/>
                </a:lnTo>
                <a:lnTo>
                  <a:pt x="133590" y="194221"/>
                </a:lnTo>
                <a:lnTo>
                  <a:pt x="128271" y="185041"/>
                </a:lnTo>
                <a:close/>
                <a:moveTo>
                  <a:pt x="139912" y="185041"/>
                </a:moveTo>
                <a:lnTo>
                  <a:pt x="145232" y="188081"/>
                </a:lnTo>
                <a:lnTo>
                  <a:pt x="145232" y="194221"/>
                </a:lnTo>
                <a:lnTo>
                  <a:pt x="139912" y="185041"/>
                </a:lnTo>
                <a:close/>
                <a:moveTo>
                  <a:pt x="151523" y="185041"/>
                </a:moveTo>
                <a:lnTo>
                  <a:pt x="156843" y="188081"/>
                </a:lnTo>
                <a:lnTo>
                  <a:pt x="156843" y="194221"/>
                </a:lnTo>
                <a:lnTo>
                  <a:pt x="151523" y="185041"/>
                </a:lnTo>
                <a:close/>
                <a:moveTo>
                  <a:pt x="163165" y="185041"/>
                </a:moveTo>
                <a:lnTo>
                  <a:pt x="168484" y="188081"/>
                </a:lnTo>
                <a:lnTo>
                  <a:pt x="168484" y="194221"/>
                </a:lnTo>
                <a:lnTo>
                  <a:pt x="163165" y="185041"/>
                </a:lnTo>
                <a:close/>
                <a:moveTo>
                  <a:pt x="174746" y="185041"/>
                </a:moveTo>
                <a:lnTo>
                  <a:pt x="180065" y="188081"/>
                </a:lnTo>
                <a:lnTo>
                  <a:pt x="180065" y="194221"/>
                </a:lnTo>
                <a:lnTo>
                  <a:pt x="174746" y="185041"/>
                </a:lnTo>
                <a:close/>
                <a:moveTo>
                  <a:pt x="186357" y="185041"/>
                </a:moveTo>
                <a:lnTo>
                  <a:pt x="191676" y="188081"/>
                </a:lnTo>
                <a:lnTo>
                  <a:pt x="191676" y="194221"/>
                </a:lnTo>
                <a:lnTo>
                  <a:pt x="186357" y="185041"/>
                </a:lnTo>
                <a:close/>
                <a:moveTo>
                  <a:pt x="197999" y="185041"/>
                </a:moveTo>
                <a:lnTo>
                  <a:pt x="203318" y="188081"/>
                </a:lnTo>
                <a:lnTo>
                  <a:pt x="203318" y="194221"/>
                </a:lnTo>
                <a:lnTo>
                  <a:pt x="197999" y="185041"/>
                </a:lnTo>
                <a:close/>
                <a:moveTo>
                  <a:pt x="209610" y="185041"/>
                </a:moveTo>
                <a:lnTo>
                  <a:pt x="214929" y="188111"/>
                </a:lnTo>
                <a:lnTo>
                  <a:pt x="214929" y="194251"/>
                </a:lnTo>
                <a:lnTo>
                  <a:pt x="209610" y="185041"/>
                </a:lnTo>
                <a:close/>
                <a:moveTo>
                  <a:pt x="221251" y="185041"/>
                </a:moveTo>
                <a:lnTo>
                  <a:pt x="226570" y="188111"/>
                </a:lnTo>
                <a:lnTo>
                  <a:pt x="226570" y="194251"/>
                </a:lnTo>
                <a:lnTo>
                  <a:pt x="221251" y="185041"/>
                </a:lnTo>
                <a:close/>
                <a:moveTo>
                  <a:pt x="232862" y="185041"/>
                </a:moveTo>
                <a:lnTo>
                  <a:pt x="238182" y="188111"/>
                </a:lnTo>
                <a:lnTo>
                  <a:pt x="238182" y="194251"/>
                </a:lnTo>
                <a:lnTo>
                  <a:pt x="232862" y="185041"/>
                </a:lnTo>
                <a:close/>
                <a:moveTo>
                  <a:pt x="244474" y="185041"/>
                </a:moveTo>
                <a:lnTo>
                  <a:pt x="249793" y="188111"/>
                </a:lnTo>
                <a:lnTo>
                  <a:pt x="249793" y="194251"/>
                </a:lnTo>
                <a:lnTo>
                  <a:pt x="244474" y="185041"/>
                </a:lnTo>
                <a:close/>
                <a:moveTo>
                  <a:pt x="256085" y="185041"/>
                </a:moveTo>
                <a:lnTo>
                  <a:pt x="261404" y="188111"/>
                </a:lnTo>
                <a:lnTo>
                  <a:pt x="261404" y="194251"/>
                </a:lnTo>
                <a:lnTo>
                  <a:pt x="256085" y="185041"/>
                </a:lnTo>
                <a:close/>
                <a:moveTo>
                  <a:pt x="267726" y="185041"/>
                </a:moveTo>
                <a:lnTo>
                  <a:pt x="273046" y="188111"/>
                </a:lnTo>
                <a:lnTo>
                  <a:pt x="273046" y="194251"/>
                </a:lnTo>
                <a:lnTo>
                  <a:pt x="267726" y="185041"/>
                </a:lnTo>
                <a:close/>
                <a:moveTo>
                  <a:pt x="3116" y="192924"/>
                </a:moveTo>
                <a:lnTo>
                  <a:pt x="5563" y="194342"/>
                </a:lnTo>
                <a:lnTo>
                  <a:pt x="5557" y="194332"/>
                </a:lnTo>
                <a:lnTo>
                  <a:pt x="5557" y="194332"/>
                </a:lnTo>
                <a:lnTo>
                  <a:pt x="3116" y="192924"/>
                </a:lnTo>
                <a:close/>
                <a:moveTo>
                  <a:pt x="11855" y="185102"/>
                </a:moveTo>
                <a:lnTo>
                  <a:pt x="17174" y="194342"/>
                </a:lnTo>
                <a:lnTo>
                  <a:pt x="11855" y="191272"/>
                </a:lnTo>
                <a:lnTo>
                  <a:pt x="11855" y="185102"/>
                </a:lnTo>
                <a:close/>
                <a:moveTo>
                  <a:pt x="23497" y="185102"/>
                </a:moveTo>
                <a:lnTo>
                  <a:pt x="28816" y="194342"/>
                </a:lnTo>
                <a:lnTo>
                  <a:pt x="23497" y="191272"/>
                </a:lnTo>
                <a:lnTo>
                  <a:pt x="23497" y="185102"/>
                </a:lnTo>
                <a:close/>
                <a:moveTo>
                  <a:pt x="35078" y="185102"/>
                </a:moveTo>
                <a:lnTo>
                  <a:pt x="40397" y="194342"/>
                </a:lnTo>
                <a:lnTo>
                  <a:pt x="35078" y="191272"/>
                </a:lnTo>
                <a:lnTo>
                  <a:pt x="35078" y="185102"/>
                </a:lnTo>
                <a:close/>
                <a:moveTo>
                  <a:pt x="46689" y="185102"/>
                </a:moveTo>
                <a:lnTo>
                  <a:pt x="52008" y="194342"/>
                </a:lnTo>
                <a:lnTo>
                  <a:pt x="46689" y="191272"/>
                </a:lnTo>
                <a:lnTo>
                  <a:pt x="46689" y="185102"/>
                </a:lnTo>
                <a:close/>
                <a:moveTo>
                  <a:pt x="58330" y="185102"/>
                </a:moveTo>
                <a:lnTo>
                  <a:pt x="63650" y="194342"/>
                </a:lnTo>
                <a:lnTo>
                  <a:pt x="58330" y="191272"/>
                </a:lnTo>
                <a:lnTo>
                  <a:pt x="58330" y="185102"/>
                </a:lnTo>
                <a:close/>
                <a:moveTo>
                  <a:pt x="69941" y="185132"/>
                </a:moveTo>
                <a:lnTo>
                  <a:pt x="75261" y="194342"/>
                </a:lnTo>
                <a:lnTo>
                  <a:pt x="69941" y="191242"/>
                </a:lnTo>
                <a:lnTo>
                  <a:pt x="69941" y="185132"/>
                </a:lnTo>
                <a:close/>
                <a:moveTo>
                  <a:pt x="81583" y="185132"/>
                </a:moveTo>
                <a:lnTo>
                  <a:pt x="86902" y="194342"/>
                </a:lnTo>
                <a:lnTo>
                  <a:pt x="81583" y="191242"/>
                </a:lnTo>
                <a:lnTo>
                  <a:pt x="81583" y="185132"/>
                </a:lnTo>
                <a:close/>
                <a:moveTo>
                  <a:pt x="93194" y="185132"/>
                </a:moveTo>
                <a:lnTo>
                  <a:pt x="98513" y="194342"/>
                </a:lnTo>
                <a:lnTo>
                  <a:pt x="93194" y="191242"/>
                </a:lnTo>
                <a:lnTo>
                  <a:pt x="93194" y="185132"/>
                </a:lnTo>
                <a:close/>
                <a:moveTo>
                  <a:pt x="104836" y="185132"/>
                </a:moveTo>
                <a:lnTo>
                  <a:pt x="110155" y="194342"/>
                </a:lnTo>
                <a:lnTo>
                  <a:pt x="104836" y="191242"/>
                </a:lnTo>
                <a:lnTo>
                  <a:pt x="104836" y="185132"/>
                </a:lnTo>
                <a:close/>
                <a:moveTo>
                  <a:pt x="116416" y="185132"/>
                </a:moveTo>
                <a:lnTo>
                  <a:pt x="121736" y="194342"/>
                </a:lnTo>
                <a:lnTo>
                  <a:pt x="116416" y="191242"/>
                </a:lnTo>
                <a:lnTo>
                  <a:pt x="116416" y="185132"/>
                </a:lnTo>
                <a:close/>
                <a:moveTo>
                  <a:pt x="128058" y="185132"/>
                </a:moveTo>
                <a:lnTo>
                  <a:pt x="133377" y="194342"/>
                </a:lnTo>
                <a:lnTo>
                  <a:pt x="128058" y="191242"/>
                </a:lnTo>
                <a:lnTo>
                  <a:pt x="128058" y="185132"/>
                </a:lnTo>
                <a:close/>
                <a:moveTo>
                  <a:pt x="139669" y="185132"/>
                </a:moveTo>
                <a:lnTo>
                  <a:pt x="144988" y="194342"/>
                </a:lnTo>
                <a:lnTo>
                  <a:pt x="139669" y="191242"/>
                </a:lnTo>
                <a:lnTo>
                  <a:pt x="139669" y="185132"/>
                </a:lnTo>
                <a:close/>
                <a:moveTo>
                  <a:pt x="151311" y="185132"/>
                </a:moveTo>
                <a:lnTo>
                  <a:pt x="156630" y="194342"/>
                </a:lnTo>
                <a:lnTo>
                  <a:pt x="151311" y="191242"/>
                </a:lnTo>
                <a:lnTo>
                  <a:pt x="151311" y="185132"/>
                </a:lnTo>
                <a:close/>
                <a:moveTo>
                  <a:pt x="162922" y="185132"/>
                </a:moveTo>
                <a:lnTo>
                  <a:pt x="168241" y="194342"/>
                </a:lnTo>
                <a:lnTo>
                  <a:pt x="162922" y="191242"/>
                </a:lnTo>
                <a:lnTo>
                  <a:pt x="162922" y="185132"/>
                </a:lnTo>
                <a:close/>
                <a:moveTo>
                  <a:pt x="174503" y="185132"/>
                </a:moveTo>
                <a:lnTo>
                  <a:pt x="179822" y="194342"/>
                </a:lnTo>
                <a:lnTo>
                  <a:pt x="174503" y="191242"/>
                </a:lnTo>
                <a:lnTo>
                  <a:pt x="174503" y="185132"/>
                </a:lnTo>
                <a:close/>
                <a:moveTo>
                  <a:pt x="186144" y="185132"/>
                </a:moveTo>
                <a:lnTo>
                  <a:pt x="191463" y="194342"/>
                </a:lnTo>
                <a:lnTo>
                  <a:pt x="186144" y="191242"/>
                </a:lnTo>
                <a:lnTo>
                  <a:pt x="186144" y="185132"/>
                </a:lnTo>
                <a:close/>
                <a:moveTo>
                  <a:pt x="197755" y="185132"/>
                </a:moveTo>
                <a:lnTo>
                  <a:pt x="203075" y="194342"/>
                </a:lnTo>
                <a:lnTo>
                  <a:pt x="197755" y="191242"/>
                </a:lnTo>
                <a:lnTo>
                  <a:pt x="197755" y="185132"/>
                </a:lnTo>
                <a:close/>
                <a:moveTo>
                  <a:pt x="209397" y="185132"/>
                </a:moveTo>
                <a:lnTo>
                  <a:pt x="214716" y="194342"/>
                </a:lnTo>
                <a:lnTo>
                  <a:pt x="209397" y="191242"/>
                </a:lnTo>
                <a:lnTo>
                  <a:pt x="209397" y="185132"/>
                </a:lnTo>
                <a:close/>
                <a:moveTo>
                  <a:pt x="221008" y="185132"/>
                </a:moveTo>
                <a:lnTo>
                  <a:pt x="226327" y="194342"/>
                </a:lnTo>
                <a:lnTo>
                  <a:pt x="221008" y="191303"/>
                </a:lnTo>
                <a:lnTo>
                  <a:pt x="221008" y="185132"/>
                </a:lnTo>
                <a:close/>
                <a:moveTo>
                  <a:pt x="232650" y="185132"/>
                </a:moveTo>
                <a:lnTo>
                  <a:pt x="237969" y="194342"/>
                </a:lnTo>
                <a:lnTo>
                  <a:pt x="232650" y="191303"/>
                </a:lnTo>
                <a:lnTo>
                  <a:pt x="232650" y="185132"/>
                </a:lnTo>
                <a:close/>
                <a:moveTo>
                  <a:pt x="244230" y="185132"/>
                </a:moveTo>
                <a:lnTo>
                  <a:pt x="249550" y="194342"/>
                </a:lnTo>
                <a:lnTo>
                  <a:pt x="244230" y="191303"/>
                </a:lnTo>
                <a:lnTo>
                  <a:pt x="244230" y="185132"/>
                </a:lnTo>
                <a:close/>
                <a:moveTo>
                  <a:pt x="255872" y="185132"/>
                </a:moveTo>
                <a:lnTo>
                  <a:pt x="261191" y="194342"/>
                </a:lnTo>
                <a:lnTo>
                  <a:pt x="255872" y="191303"/>
                </a:lnTo>
                <a:lnTo>
                  <a:pt x="255872" y="185132"/>
                </a:lnTo>
                <a:close/>
                <a:moveTo>
                  <a:pt x="267483" y="185132"/>
                </a:moveTo>
                <a:lnTo>
                  <a:pt x="272802" y="194342"/>
                </a:lnTo>
                <a:lnTo>
                  <a:pt x="267483" y="191303"/>
                </a:lnTo>
                <a:lnTo>
                  <a:pt x="267483" y="185132"/>
                </a:lnTo>
                <a:close/>
                <a:moveTo>
                  <a:pt x="34834" y="185132"/>
                </a:moveTo>
                <a:lnTo>
                  <a:pt x="34834" y="191303"/>
                </a:lnTo>
                <a:lnTo>
                  <a:pt x="29515" y="194372"/>
                </a:lnTo>
                <a:lnTo>
                  <a:pt x="29515" y="194372"/>
                </a:lnTo>
                <a:lnTo>
                  <a:pt x="34834" y="185132"/>
                </a:lnTo>
                <a:close/>
                <a:moveTo>
                  <a:pt x="69698" y="185132"/>
                </a:moveTo>
                <a:lnTo>
                  <a:pt x="69698" y="191303"/>
                </a:lnTo>
                <a:lnTo>
                  <a:pt x="64379" y="194372"/>
                </a:lnTo>
                <a:lnTo>
                  <a:pt x="64379" y="194372"/>
                </a:lnTo>
                <a:lnTo>
                  <a:pt x="69698" y="185132"/>
                </a:lnTo>
                <a:close/>
                <a:moveTo>
                  <a:pt x="81309" y="185132"/>
                </a:moveTo>
                <a:lnTo>
                  <a:pt x="81309" y="191303"/>
                </a:lnTo>
                <a:lnTo>
                  <a:pt x="75990" y="194372"/>
                </a:lnTo>
                <a:lnTo>
                  <a:pt x="75990" y="194372"/>
                </a:lnTo>
                <a:lnTo>
                  <a:pt x="81309" y="185132"/>
                </a:lnTo>
                <a:close/>
                <a:moveTo>
                  <a:pt x="92951" y="185132"/>
                </a:moveTo>
                <a:lnTo>
                  <a:pt x="92951" y="191303"/>
                </a:lnTo>
                <a:lnTo>
                  <a:pt x="87632" y="194372"/>
                </a:lnTo>
                <a:lnTo>
                  <a:pt x="87632" y="194372"/>
                </a:lnTo>
                <a:lnTo>
                  <a:pt x="92951" y="185132"/>
                </a:lnTo>
                <a:close/>
                <a:moveTo>
                  <a:pt x="104562" y="185132"/>
                </a:moveTo>
                <a:lnTo>
                  <a:pt x="104562" y="191303"/>
                </a:lnTo>
                <a:lnTo>
                  <a:pt x="99243" y="194372"/>
                </a:lnTo>
                <a:lnTo>
                  <a:pt x="99243" y="194372"/>
                </a:lnTo>
                <a:lnTo>
                  <a:pt x="104562" y="185132"/>
                </a:lnTo>
                <a:close/>
                <a:moveTo>
                  <a:pt x="116143" y="185132"/>
                </a:moveTo>
                <a:lnTo>
                  <a:pt x="116143" y="191303"/>
                </a:lnTo>
                <a:lnTo>
                  <a:pt x="110824" y="194372"/>
                </a:lnTo>
                <a:lnTo>
                  <a:pt x="110824" y="194372"/>
                </a:lnTo>
                <a:lnTo>
                  <a:pt x="116143" y="185132"/>
                </a:lnTo>
                <a:close/>
                <a:moveTo>
                  <a:pt x="127784" y="185132"/>
                </a:moveTo>
                <a:lnTo>
                  <a:pt x="127784" y="191303"/>
                </a:lnTo>
                <a:lnTo>
                  <a:pt x="122465" y="194372"/>
                </a:lnTo>
                <a:lnTo>
                  <a:pt x="122465" y="194372"/>
                </a:lnTo>
                <a:lnTo>
                  <a:pt x="127784" y="185132"/>
                </a:lnTo>
                <a:close/>
                <a:moveTo>
                  <a:pt x="139396" y="185132"/>
                </a:moveTo>
                <a:lnTo>
                  <a:pt x="139396" y="191303"/>
                </a:lnTo>
                <a:lnTo>
                  <a:pt x="134076" y="194372"/>
                </a:lnTo>
                <a:lnTo>
                  <a:pt x="134076" y="194372"/>
                </a:lnTo>
                <a:lnTo>
                  <a:pt x="139396" y="185132"/>
                </a:lnTo>
                <a:close/>
                <a:moveTo>
                  <a:pt x="151037" y="185132"/>
                </a:moveTo>
                <a:lnTo>
                  <a:pt x="151037" y="191303"/>
                </a:lnTo>
                <a:lnTo>
                  <a:pt x="145718" y="194372"/>
                </a:lnTo>
                <a:lnTo>
                  <a:pt x="145718" y="194372"/>
                </a:lnTo>
                <a:lnTo>
                  <a:pt x="151037" y="185132"/>
                </a:lnTo>
                <a:close/>
                <a:moveTo>
                  <a:pt x="162648" y="185132"/>
                </a:moveTo>
                <a:lnTo>
                  <a:pt x="162648" y="191303"/>
                </a:lnTo>
                <a:lnTo>
                  <a:pt x="157329" y="194372"/>
                </a:lnTo>
                <a:lnTo>
                  <a:pt x="157329" y="194372"/>
                </a:lnTo>
                <a:lnTo>
                  <a:pt x="162648" y="185132"/>
                </a:lnTo>
                <a:close/>
                <a:moveTo>
                  <a:pt x="174290" y="185132"/>
                </a:moveTo>
                <a:lnTo>
                  <a:pt x="174290" y="191303"/>
                </a:lnTo>
                <a:lnTo>
                  <a:pt x="168971" y="194372"/>
                </a:lnTo>
                <a:lnTo>
                  <a:pt x="168971" y="194372"/>
                </a:lnTo>
                <a:lnTo>
                  <a:pt x="174290" y="185132"/>
                </a:lnTo>
                <a:close/>
                <a:moveTo>
                  <a:pt x="185871" y="185193"/>
                </a:moveTo>
                <a:lnTo>
                  <a:pt x="185871" y="191303"/>
                </a:lnTo>
                <a:lnTo>
                  <a:pt x="180551" y="194372"/>
                </a:lnTo>
                <a:lnTo>
                  <a:pt x="180551" y="194372"/>
                </a:lnTo>
                <a:lnTo>
                  <a:pt x="185871" y="185193"/>
                </a:lnTo>
                <a:close/>
                <a:moveTo>
                  <a:pt x="197512" y="185132"/>
                </a:moveTo>
                <a:lnTo>
                  <a:pt x="197512" y="191303"/>
                </a:lnTo>
                <a:lnTo>
                  <a:pt x="192193" y="194372"/>
                </a:lnTo>
                <a:lnTo>
                  <a:pt x="192193" y="194372"/>
                </a:lnTo>
                <a:lnTo>
                  <a:pt x="197512" y="185132"/>
                </a:lnTo>
                <a:close/>
                <a:moveTo>
                  <a:pt x="209123" y="185132"/>
                </a:moveTo>
                <a:lnTo>
                  <a:pt x="209123" y="191303"/>
                </a:lnTo>
                <a:lnTo>
                  <a:pt x="203804" y="194372"/>
                </a:lnTo>
                <a:lnTo>
                  <a:pt x="203804" y="194372"/>
                </a:lnTo>
                <a:lnTo>
                  <a:pt x="209123" y="185132"/>
                </a:lnTo>
                <a:close/>
                <a:moveTo>
                  <a:pt x="220765" y="185193"/>
                </a:moveTo>
                <a:lnTo>
                  <a:pt x="220765" y="191303"/>
                </a:lnTo>
                <a:lnTo>
                  <a:pt x="215446" y="194372"/>
                </a:lnTo>
                <a:lnTo>
                  <a:pt x="215446" y="194372"/>
                </a:lnTo>
                <a:lnTo>
                  <a:pt x="220765" y="185193"/>
                </a:lnTo>
                <a:close/>
                <a:moveTo>
                  <a:pt x="243957" y="185193"/>
                </a:moveTo>
                <a:lnTo>
                  <a:pt x="243957" y="191303"/>
                </a:lnTo>
                <a:lnTo>
                  <a:pt x="238638" y="194372"/>
                </a:lnTo>
                <a:lnTo>
                  <a:pt x="238638" y="194372"/>
                </a:lnTo>
                <a:lnTo>
                  <a:pt x="243957" y="185193"/>
                </a:lnTo>
                <a:close/>
                <a:moveTo>
                  <a:pt x="255598" y="185193"/>
                </a:moveTo>
                <a:lnTo>
                  <a:pt x="255598" y="191303"/>
                </a:lnTo>
                <a:lnTo>
                  <a:pt x="250279" y="194372"/>
                </a:lnTo>
                <a:lnTo>
                  <a:pt x="250279" y="194372"/>
                </a:lnTo>
                <a:lnTo>
                  <a:pt x="255598" y="185193"/>
                </a:lnTo>
                <a:close/>
                <a:moveTo>
                  <a:pt x="11582" y="185132"/>
                </a:moveTo>
                <a:lnTo>
                  <a:pt x="11582" y="191303"/>
                </a:lnTo>
                <a:lnTo>
                  <a:pt x="6262" y="194372"/>
                </a:lnTo>
                <a:lnTo>
                  <a:pt x="11582" y="185132"/>
                </a:lnTo>
                <a:close/>
                <a:moveTo>
                  <a:pt x="23223" y="185193"/>
                </a:moveTo>
                <a:lnTo>
                  <a:pt x="23223" y="191303"/>
                </a:lnTo>
                <a:lnTo>
                  <a:pt x="17904" y="194372"/>
                </a:lnTo>
                <a:lnTo>
                  <a:pt x="23223" y="185193"/>
                </a:lnTo>
                <a:close/>
                <a:moveTo>
                  <a:pt x="46446" y="185132"/>
                </a:moveTo>
                <a:lnTo>
                  <a:pt x="46446" y="191303"/>
                </a:lnTo>
                <a:lnTo>
                  <a:pt x="41126" y="194372"/>
                </a:lnTo>
                <a:lnTo>
                  <a:pt x="46446" y="185132"/>
                </a:lnTo>
                <a:close/>
                <a:moveTo>
                  <a:pt x="58057" y="185132"/>
                </a:moveTo>
                <a:lnTo>
                  <a:pt x="58057" y="191303"/>
                </a:lnTo>
                <a:lnTo>
                  <a:pt x="52737" y="194372"/>
                </a:lnTo>
                <a:lnTo>
                  <a:pt x="58057" y="185132"/>
                </a:lnTo>
                <a:close/>
                <a:moveTo>
                  <a:pt x="232376" y="185193"/>
                </a:moveTo>
                <a:lnTo>
                  <a:pt x="232376" y="191303"/>
                </a:lnTo>
                <a:lnTo>
                  <a:pt x="227057" y="194372"/>
                </a:lnTo>
                <a:lnTo>
                  <a:pt x="232376" y="185193"/>
                </a:lnTo>
                <a:close/>
                <a:moveTo>
                  <a:pt x="267210" y="185193"/>
                </a:moveTo>
                <a:lnTo>
                  <a:pt x="267210" y="191303"/>
                </a:lnTo>
                <a:lnTo>
                  <a:pt x="261890" y="194372"/>
                </a:lnTo>
                <a:lnTo>
                  <a:pt x="267210" y="185193"/>
                </a:lnTo>
                <a:close/>
                <a:moveTo>
                  <a:pt x="278851" y="185193"/>
                </a:moveTo>
                <a:lnTo>
                  <a:pt x="278851" y="191303"/>
                </a:lnTo>
                <a:lnTo>
                  <a:pt x="273532" y="194372"/>
                </a:lnTo>
                <a:lnTo>
                  <a:pt x="278851" y="185193"/>
                </a:lnTo>
                <a:close/>
                <a:moveTo>
                  <a:pt x="69850" y="191485"/>
                </a:moveTo>
                <a:lnTo>
                  <a:pt x="75169" y="194555"/>
                </a:lnTo>
                <a:lnTo>
                  <a:pt x="64531" y="194555"/>
                </a:lnTo>
                <a:lnTo>
                  <a:pt x="69850" y="191485"/>
                </a:lnTo>
                <a:close/>
                <a:moveTo>
                  <a:pt x="81431" y="191485"/>
                </a:moveTo>
                <a:lnTo>
                  <a:pt x="86750" y="194555"/>
                </a:lnTo>
                <a:lnTo>
                  <a:pt x="76112" y="194555"/>
                </a:lnTo>
                <a:lnTo>
                  <a:pt x="81431" y="191485"/>
                </a:lnTo>
                <a:close/>
                <a:moveTo>
                  <a:pt x="93042" y="191485"/>
                </a:moveTo>
                <a:lnTo>
                  <a:pt x="98361" y="194555"/>
                </a:lnTo>
                <a:lnTo>
                  <a:pt x="87723" y="194555"/>
                </a:lnTo>
                <a:lnTo>
                  <a:pt x="93042" y="191485"/>
                </a:lnTo>
                <a:close/>
                <a:moveTo>
                  <a:pt x="104684" y="191485"/>
                </a:moveTo>
                <a:lnTo>
                  <a:pt x="110003" y="194555"/>
                </a:lnTo>
                <a:lnTo>
                  <a:pt x="99364" y="194555"/>
                </a:lnTo>
                <a:lnTo>
                  <a:pt x="104684" y="191485"/>
                </a:lnTo>
                <a:close/>
                <a:moveTo>
                  <a:pt x="116295" y="191485"/>
                </a:moveTo>
                <a:lnTo>
                  <a:pt x="121614" y="194555"/>
                </a:lnTo>
                <a:lnTo>
                  <a:pt x="110976" y="194555"/>
                </a:lnTo>
                <a:lnTo>
                  <a:pt x="116295" y="191485"/>
                </a:lnTo>
                <a:close/>
                <a:moveTo>
                  <a:pt x="127936" y="191485"/>
                </a:moveTo>
                <a:lnTo>
                  <a:pt x="133256" y="194555"/>
                </a:lnTo>
                <a:lnTo>
                  <a:pt x="122617" y="194555"/>
                </a:lnTo>
                <a:lnTo>
                  <a:pt x="127936" y="191485"/>
                </a:lnTo>
                <a:close/>
                <a:moveTo>
                  <a:pt x="139548" y="191485"/>
                </a:moveTo>
                <a:lnTo>
                  <a:pt x="144867" y="194555"/>
                </a:lnTo>
                <a:lnTo>
                  <a:pt x="134228" y="194555"/>
                </a:lnTo>
                <a:lnTo>
                  <a:pt x="139548" y="191485"/>
                </a:lnTo>
                <a:close/>
                <a:moveTo>
                  <a:pt x="151159" y="191485"/>
                </a:moveTo>
                <a:lnTo>
                  <a:pt x="156478" y="194555"/>
                </a:lnTo>
                <a:lnTo>
                  <a:pt x="145840" y="194555"/>
                </a:lnTo>
                <a:lnTo>
                  <a:pt x="151159" y="191485"/>
                </a:lnTo>
                <a:close/>
                <a:moveTo>
                  <a:pt x="162770" y="191485"/>
                </a:moveTo>
                <a:lnTo>
                  <a:pt x="168089" y="194555"/>
                </a:lnTo>
                <a:lnTo>
                  <a:pt x="157451" y="194555"/>
                </a:lnTo>
                <a:lnTo>
                  <a:pt x="162770" y="191485"/>
                </a:lnTo>
                <a:close/>
                <a:moveTo>
                  <a:pt x="174411" y="191485"/>
                </a:moveTo>
                <a:lnTo>
                  <a:pt x="179731" y="194555"/>
                </a:lnTo>
                <a:lnTo>
                  <a:pt x="169092" y="194555"/>
                </a:lnTo>
                <a:lnTo>
                  <a:pt x="174411" y="191485"/>
                </a:lnTo>
                <a:close/>
                <a:moveTo>
                  <a:pt x="186023" y="191485"/>
                </a:moveTo>
                <a:lnTo>
                  <a:pt x="191342" y="194555"/>
                </a:lnTo>
                <a:lnTo>
                  <a:pt x="180703" y="194555"/>
                </a:lnTo>
                <a:lnTo>
                  <a:pt x="186023" y="191485"/>
                </a:lnTo>
                <a:close/>
                <a:moveTo>
                  <a:pt x="197634" y="191485"/>
                </a:moveTo>
                <a:lnTo>
                  <a:pt x="202953" y="194555"/>
                </a:lnTo>
                <a:lnTo>
                  <a:pt x="192345" y="194555"/>
                </a:lnTo>
                <a:lnTo>
                  <a:pt x="197634" y="191485"/>
                </a:lnTo>
                <a:close/>
                <a:moveTo>
                  <a:pt x="209275" y="191485"/>
                </a:moveTo>
                <a:lnTo>
                  <a:pt x="214595" y="194555"/>
                </a:lnTo>
                <a:lnTo>
                  <a:pt x="203956" y="194555"/>
                </a:lnTo>
                <a:lnTo>
                  <a:pt x="209275" y="191485"/>
                </a:lnTo>
                <a:close/>
                <a:moveTo>
                  <a:pt x="220856" y="191485"/>
                </a:moveTo>
                <a:lnTo>
                  <a:pt x="226175" y="194555"/>
                </a:lnTo>
                <a:lnTo>
                  <a:pt x="215537" y="194555"/>
                </a:lnTo>
                <a:lnTo>
                  <a:pt x="220856" y="191485"/>
                </a:lnTo>
                <a:close/>
                <a:moveTo>
                  <a:pt x="232498" y="191485"/>
                </a:moveTo>
                <a:lnTo>
                  <a:pt x="237817" y="194555"/>
                </a:lnTo>
                <a:lnTo>
                  <a:pt x="227178" y="194555"/>
                </a:lnTo>
                <a:lnTo>
                  <a:pt x="232498" y="191485"/>
                </a:lnTo>
                <a:close/>
                <a:moveTo>
                  <a:pt x="244109" y="191485"/>
                </a:moveTo>
                <a:lnTo>
                  <a:pt x="249428" y="194555"/>
                </a:lnTo>
                <a:lnTo>
                  <a:pt x="238790" y="194555"/>
                </a:lnTo>
                <a:lnTo>
                  <a:pt x="244109" y="191485"/>
                </a:lnTo>
                <a:close/>
                <a:moveTo>
                  <a:pt x="255750" y="191485"/>
                </a:moveTo>
                <a:lnTo>
                  <a:pt x="261070" y="194555"/>
                </a:lnTo>
                <a:lnTo>
                  <a:pt x="250431" y="194555"/>
                </a:lnTo>
                <a:lnTo>
                  <a:pt x="255750" y="191485"/>
                </a:lnTo>
                <a:close/>
                <a:moveTo>
                  <a:pt x="267362" y="191485"/>
                </a:moveTo>
                <a:lnTo>
                  <a:pt x="272681" y="194555"/>
                </a:lnTo>
                <a:lnTo>
                  <a:pt x="262042" y="194555"/>
                </a:lnTo>
                <a:lnTo>
                  <a:pt x="267362" y="191485"/>
                </a:lnTo>
                <a:close/>
                <a:moveTo>
                  <a:pt x="279003" y="191485"/>
                </a:moveTo>
                <a:lnTo>
                  <a:pt x="284322" y="194555"/>
                </a:lnTo>
                <a:lnTo>
                  <a:pt x="273684" y="194555"/>
                </a:lnTo>
                <a:lnTo>
                  <a:pt x="279003" y="191485"/>
                </a:lnTo>
                <a:close/>
                <a:moveTo>
                  <a:pt x="11703" y="191515"/>
                </a:moveTo>
                <a:lnTo>
                  <a:pt x="17023" y="194616"/>
                </a:lnTo>
                <a:lnTo>
                  <a:pt x="6384" y="194616"/>
                </a:lnTo>
                <a:lnTo>
                  <a:pt x="11703" y="191515"/>
                </a:lnTo>
                <a:close/>
                <a:moveTo>
                  <a:pt x="23345" y="191515"/>
                </a:moveTo>
                <a:lnTo>
                  <a:pt x="28664" y="194616"/>
                </a:lnTo>
                <a:lnTo>
                  <a:pt x="18026" y="194616"/>
                </a:lnTo>
                <a:lnTo>
                  <a:pt x="23345" y="191515"/>
                </a:lnTo>
                <a:close/>
                <a:moveTo>
                  <a:pt x="34956" y="191515"/>
                </a:moveTo>
                <a:lnTo>
                  <a:pt x="40275" y="194616"/>
                </a:lnTo>
                <a:lnTo>
                  <a:pt x="29637" y="194616"/>
                </a:lnTo>
                <a:lnTo>
                  <a:pt x="34956" y="191515"/>
                </a:lnTo>
                <a:close/>
                <a:moveTo>
                  <a:pt x="46598" y="191515"/>
                </a:moveTo>
                <a:lnTo>
                  <a:pt x="51886" y="194616"/>
                </a:lnTo>
                <a:lnTo>
                  <a:pt x="41248" y="194616"/>
                </a:lnTo>
                <a:lnTo>
                  <a:pt x="46598" y="191515"/>
                </a:lnTo>
                <a:close/>
                <a:moveTo>
                  <a:pt x="58209" y="191515"/>
                </a:moveTo>
                <a:lnTo>
                  <a:pt x="63528" y="194616"/>
                </a:lnTo>
                <a:lnTo>
                  <a:pt x="52889" y="194616"/>
                </a:lnTo>
                <a:lnTo>
                  <a:pt x="58209" y="191515"/>
                </a:lnTo>
                <a:close/>
                <a:moveTo>
                  <a:pt x="17023" y="194828"/>
                </a:moveTo>
                <a:lnTo>
                  <a:pt x="11703" y="197898"/>
                </a:lnTo>
                <a:lnTo>
                  <a:pt x="6384" y="194828"/>
                </a:lnTo>
                <a:close/>
                <a:moveTo>
                  <a:pt x="28664" y="194828"/>
                </a:moveTo>
                <a:lnTo>
                  <a:pt x="23345" y="197898"/>
                </a:lnTo>
                <a:lnTo>
                  <a:pt x="18026" y="194828"/>
                </a:lnTo>
                <a:close/>
                <a:moveTo>
                  <a:pt x="40275" y="194828"/>
                </a:moveTo>
                <a:lnTo>
                  <a:pt x="34956" y="197898"/>
                </a:lnTo>
                <a:lnTo>
                  <a:pt x="29637" y="194828"/>
                </a:lnTo>
                <a:close/>
                <a:moveTo>
                  <a:pt x="51886" y="194828"/>
                </a:moveTo>
                <a:lnTo>
                  <a:pt x="46567" y="197898"/>
                </a:lnTo>
                <a:lnTo>
                  <a:pt x="41248" y="194828"/>
                </a:lnTo>
                <a:close/>
                <a:moveTo>
                  <a:pt x="63528" y="194828"/>
                </a:moveTo>
                <a:lnTo>
                  <a:pt x="58209" y="197898"/>
                </a:lnTo>
                <a:lnTo>
                  <a:pt x="52889" y="194828"/>
                </a:lnTo>
                <a:close/>
                <a:moveTo>
                  <a:pt x="75169" y="194828"/>
                </a:moveTo>
                <a:lnTo>
                  <a:pt x="69850" y="197898"/>
                </a:lnTo>
                <a:lnTo>
                  <a:pt x="64531" y="194828"/>
                </a:lnTo>
                <a:close/>
                <a:moveTo>
                  <a:pt x="86750" y="194828"/>
                </a:moveTo>
                <a:lnTo>
                  <a:pt x="81431" y="197898"/>
                </a:lnTo>
                <a:lnTo>
                  <a:pt x="76112" y="194828"/>
                </a:lnTo>
                <a:close/>
                <a:moveTo>
                  <a:pt x="98361" y="194828"/>
                </a:moveTo>
                <a:lnTo>
                  <a:pt x="93042" y="197898"/>
                </a:lnTo>
                <a:lnTo>
                  <a:pt x="87723" y="194828"/>
                </a:lnTo>
                <a:close/>
                <a:moveTo>
                  <a:pt x="110003" y="194828"/>
                </a:moveTo>
                <a:lnTo>
                  <a:pt x="104684" y="197898"/>
                </a:lnTo>
                <a:lnTo>
                  <a:pt x="99364" y="194828"/>
                </a:lnTo>
                <a:close/>
                <a:moveTo>
                  <a:pt x="121614" y="194828"/>
                </a:moveTo>
                <a:lnTo>
                  <a:pt x="116295" y="197898"/>
                </a:lnTo>
                <a:lnTo>
                  <a:pt x="110976" y="194828"/>
                </a:lnTo>
                <a:close/>
                <a:moveTo>
                  <a:pt x="133256" y="194828"/>
                </a:moveTo>
                <a:lnTo>
                  <a:pt x="127936" y="197898"/>
                </a:lnTo>
                <a:lnTo>
                  <a:pt x="122617" y="194828"/>
                </a:lnTo>
                <a:close/>
                <a:moveTo>
                  <a:pt x="144867" y="194828"/>
                </a:moveTo>
                <a:lnTo>
                  <a:pt x="139548" y="197898"/>
                </a:lnTo>
                <a:lnTo>
                  <a:pt x="134228" y="194828"/>
                </a:lnTo>
                <a:close/>
                <a:moveTo>
                  <a:pt x="156478" y="194828"/>
                </a:moveTo>
                <a:lnTo>
                  <a:pt x="151159" y="197898"/>
                </a:lnTo>
                <a:lnTo>
                  <a:pt x="145840" y="194828"/>
                </a:lnTo>
                <a:close/>
                <a:moveTo>
                  <a:pt x="168089" y="194828"/>
                </a:moveTo>
                <a:lnTo>
                  <a:pt x="162770" y="197898"/>
                </a:lnTo>
                <a:lnTo>
                  <a:pt x="157451" y="194828"/>
                </a:lnTo>
                <a:close/>
                <a:moveTo>
                  <a:pt x="179731" y="194828"/>
                </a:moveTo>
                <a:lnTo>
                  <a:pt x="174411" y="197898"/>
                </a:lnTo>
                <a:lnTo>
                  <a:pt x="169092" y="194828"/>
                </a:lnTo>
                <a:close/>
                <a:moveTo>
                  <a:pt x="191342" y="194828"/>
                </a:moveTo>
                <a:lnTo>
                  <a:pt x="186023" y="197898"/>
                </a:lnTo>
                <a:lnTo>
                  <a:pt x="180703" y="194828"/>
                </a:lnTo>
                <a:close/>
                <a:moveTo>
                  <a:pt x="202953" y="194828"/>
                </a:moveTo>
                <a:lnTo>
                  <a:pt x="197634" y="197898"/>
                </a:lnTo>
                <a:lnTo>
                  <a:pt x="192315" y="194828"/>
                </a:lnTo>
                <a:close/>
                <a:moveTo>
                  <a:pt x="214564" y="194828"/>
                </a:moveTo>
                <a:lnTo>
                  <a:pt x="209245" y="197898"/>
                </a:lnTo>
                <a:lnTo>
                  <a:pt x="203926" y="194828"/>
                </a:lnTo>
                <a:close/>
                <a:moveTo>
                  <a:pt x="226175" y="194828"/>
                </a:moveTo>
                <a:lnTo>
                  <a:pt x="220856" y="197898"/>
                </a:lnTo>
                <a:lnTo>
                  <a:pt x="215537" y="194828"/>
                </a:lnTo>
                <a:close/>
                <a:moveTo>
                  <a:pt x="237817" y="194828"/>
                </a:moveTo>
                <a:lnTo>
                  <a:pt x="232498" y="197898"/>
                </a:lnTo>
                <a:lnTo>
                  <a:pt x="227178" y="194828"/>
                </a:lnTo>
                <a:close/>
                <a:moveTo>
                  <a:pt x="249428" y="194828"/>
                </a:moveTo>
                <a:lnTo>
                  <a:pt x="244109" y="197898"/>
                </a:lnTo>
                <a:lnTo>
                  <a:pt x="238790" y="194828"/>
                </a:lnTo>
                <a:close/>
                <a:moveTo>
                  <a:pt x="261070" y="194828"/>
                </a:moveTo>
                <a:lnTo>
                  <a:pt x="255750" y="197898"/>
                </a:lnTo>
                <a:lnTo>
                  <a:pt x="250431" y="194828"/>
                </a:lnTo>
                <a:close/>
                <a:moveTo>
                  <a:pt x="272681" y="194828"/>
                </a:moveTo>
                <a:lnTo>
                  <a:pt x="267362" y="197898"/>
                </a:lnTo>
                <a:lnTo>
                  <a:pt x="262042" y="194828"/>
                </a:lnTo>
                <a:close/>
                <a:moveTo>
                  <a:pt x="284292" y="194828"/>
                </a:moveTo>
                <a:lnTo>
                  <a:pt x="278973" y="197898"/>
                </a:lnTo>
                <a:lnTo>
                  <a:pt x="273653" y="194828"/>
                </a:lnTo>
                <a:close/>
                <a:moveTo>
                  <a:pt x="17174" y="195072"/>
                </a:moveTo>
                <a:lnTo>
                  <a:pt x="11855" y="204251"/>
                </a:lnTo>
                <a:lnTo>
                  <a:pt x="11855" y="198142"/>
                </a:lnTo>
                <a:lnTo>
                  <a:pt x="17174" y="195072"/>
                </a:lnTo>
                <a:close/>
                <a:moveTo>
                  <a:pt x="28816" y="195072"/>
                </a:moveTo>
                <a:lnTo>
                  <a:pt x="23497" y="204251"/>
                </a:lnTo>
                <a:lnTo>
                  <a:pt x="23497" y="198142"/>
                </a:lnTo>
                <a:lnTo>
                  <a:pt x="28816" y="195072"/>
                </a:lnTo>
                <a:close/>
                <a:moveTo>
                  <a:pt x="40427" y="195072"/>
                </a:moveTo>
                <a:lnTo>
                  <a:pt x="35108" y="204251"/>
                </a:lnTo>
                <a:lnTo>
                  <a:pt x="35108" y="198142"/>
                </a:lnTo>
                <a:lnTo>
                  <a:pt x="40427" y="195072"/>
                </a:lnTo>
                <a:close/>
                <a:moveTo>
                  <a:pt x="52008" y="195072"/>
                </a:moveTo>
                <a:lnTo>
                  <a:pt x="46689" y="204251"/>
                </a:lnTo>
                <a:lnTo>
                  <a:pt x="46689" y="198142"/>
                </a:lnTo>
                <a:lnTo>
                  <a:pt x="52008" y="195072"/>
                </a:lnTo>
                <a:close/>
                <a:moveTo>
                  <a:pt x="63650" y="195072"/>
                </a:moveTo>
                <a:lnTo>
                  <a:pt x="58330" y="204251"/>
                </a:lnTo>
                <a:lnTo>
                  <a:pt x="58330" y="198142"/>
                </a:lnTo>
                <a:lnTo>
                  <a:pt x="63650" y="195072"/>
                </a:lnTo>
                <a:close/>
                <a:moveTo>
                  <a:pt x="75261" y="195072"/>
                </a:moveTo>
                <a:lnTo>
                  <a:pt x="69941" y="204251"/>
                </a:lnTo>
                <a:lnTo>
                  <a:pt x="69941" y="198142"/>
                </a:lnTo>
                <a:lnTo>
                  <a:pt x="75261" y="195072"/>
                </a:lnTo>
                <a:close/>
                <a:moveTo>
                  <a:pt x="86902" y="195072"/>
                </a:moveTo>
                <a:lnTo>
                  <a:pt x="81583" y="204251"/>
                </a:lnTo>
                <a:lnTo>
                  <a:pt x="81583" y="198142"/>
                </a:lnTo>
                <a:lnTo>
                  <a:pt x="86902" y="195072"/>
                </a:lnTo>
                <a:close/>
                <a:moveTo>
                  <a:pt x="98513" y="195072"/>
                </a:moveTo>
                <a:lnTo>
                  <a:pt x="93194" y="204251"/>
                </a:lnTo>
                <a:lnTo>
                  <a:pt x="93194" y="198142"/>
                </a:lnTo>
                <a:lnTo>
                  <a:pt x="98513" y="195072"/>
                </a:lnTo>
                <a:close/>
                <a:moveTo>
                  <a:pt x="110155" y="195072"/>
                </a:moveTo>
                <a:lnTo>
                  <a:pt x="104836" y="204251"/>
                </a:lnTo>
                <a:lnTo>
                  <a:pt x="104836" y="198142"/>
                </a:lnTo>
                <a:lnTo>
                  <a:pt x="110155" y="195072"/>
                </a:lnTo>
                <a:close/>
                <a:moveTo>
                  <a:pt x="121736" y="195072"/>
                </a:moveTo>
                <a:lnTo>
                  <a:pt x="116416" y="204251"/>
                </a:lnTo>
                <a:lnTo>
                  <a:pt x="116416" y="198142"/>
                </a:lnTo>
                <a:lnTo>
                  <a:pt x="121736" y="195072"/>
                </a:lnTo>
                <a:close/>
                <a:moveTo>
                  <a:pt x="133377" y="195072"/>
                </a:moveTo>
                <a:lnTo>
                  <a:pt x="128058" y="204251"/>
                </a:lnTo>
                <a:lnTo>
                  <a:pt x="128058" y="198142"/>
                </a:lnTo>
                <a:lnTo>
                  <a:pt x="133377" y="195072"/>
                </a:lnTo>
                <a:close/>
                <a:moveTo>
                  <a:pt x="144988" y="195072"/>
                </a:moveTo>
                <a:lnTo>
                  <a:pt x="139669" y="204251"/>
                </a:lnTo>
                <a:lnTo>
                  <a:pt x="139669" y="198142"/>
                </a:lnTo>
                <a:lnTo>
                  <a:pt x="144988" y="195072"/>
                </a:lnTo>
                <a:close/>
                <a:moveTo>
                  <a:pt x="156630" y="195072"/>
                </a:moveTo>
                <a:lnTo>
                  <a:pt x="151311" y="204251"/>
                </a:lnTo>
                <a:lnTo>
                  <a:pt x="151311" y="198142"/>
                </a:lnTo>
                <a:lnTo>
                  <a:pt x="156630" y="195072"/>
                </a:lnTo>
                <a:close/>
                <a:moveTo>
                  <a:pt x="168241" y="195072"/>
                </a:moveTo>
                <a:lnTo>
                  <a:pt x="162922" y="204251"/>
                </a:lnTo>
                <a:lnTo>
                  <a:pt x="162922" y="198142"/>
                </a:lnTo>
                <a:lnTo>
                  <a:pt x="168241" y="195072"/>
                </a:lnTo>
                <a:close/>
                <a:moveTo>
                  <a:pt x="179822" y="195072"/>
                </a:moveTo>
                <a:lnTo>
                  <a:pt x="174503" y="204251"/>
                </a:lnTo>
                <a:lnTo>
                  <a:pt x="174503" y="198142"/>
                </a:lnTo>
                <a:lnTo>
                  <a:pt x="179822" y="195072"/>
                </a:lnTo>
                <a:close/>
                <a:moveTo>
                  <a:pt x="191463" y="195072"/>
                </a:moveTo>
                <a:lnTo>
                  <a:pt x="186144" y="204251"/>
                </a:lnTo>
                <a:lnTo>
                  <a:pt x="186144" y="198142"/>
                </a:lnTo>
                <a:lnTo>
                  <a:pt x="191463" y="195072"/>
                </a:lnTo>
                <a:close/>
                <a:moveTo>
                  <a:pt x="203075" y="195072"/>
                </a:moveTo>
                <a:lnTo>
                  <a:pt x="197755" y="204251"/>
                </a:lnTo>
                <a:lnTo>
                  <a:pt x="197755" y="198142"/>
                </a:lnTo>
                <a:lnTo>
                  <a:pt x="203075" y="195072"/>
                </a:lnTo>
                <a:close/>
                <a:moveTo>
                  <a:pt x="214716" y="195072"/>
                </a:moveTo>
                <a:lnTo>
                  <a:pt x="209397" y="204251"/>
                </a:lnTo>
                <a:lnTo>
                  <a:pt x="209397" y="198142"/>
                </a:lnTo>
                <a:lnTo>
                  <a:pt x="214716" y="195072"/>
                </a:lnTo>
                <a:close/>
                <a:moveTo>
                  <a:pt x="226327" y="195072"/>
                </a:moveTo>
                <a:lnTo>
                  <a:pt x="221008" y="204251"/>
                </a:lnTo>
                <a:lnTo>
                  <a:pt x="221008" y="198142"/>
                </a:lnTo>
                <a:lnTo>
                  <a:pt x="226327" y="195072"/>
                </a:lnTo>
                <a:close/>
                <a:moveTo>
                  <a:pt x="237969" y="195072"/>
                </a:moveTo>
                <a:lnTo>
                  <a:pt x="232650" y="204251"/>
                </a:lnTo>
                <a:lnTo>
                  <a:pt x="232650" y="198142"/>
                </a:lnTo>
                <a:lnTo>
                  <a:pt x="237969" y="195072"/>
                </a:lnTo>
                <a:close/>
                <a:moveTo>
                  <a:pt x="249550" y="195072"/>
                </a:moveTo>
                <a:lnTo>
                  <a:pt x="244230" y="204251"/>
                </a:lnTo>
                <a:lnTo>
                  <a:pt x="244230" y="198142"/>
                </a:lnTo>
                <a:lnTo>
                  <a:pt x="249550" y="195072"/>
                </a:lnTo>
                <a:close/>
                <a:moveTo>
                  <a:pt x="261191" y="195072"/>
                </a:moveTo>
                <a:lnTo>
                  <a:pt x="255872" y="204251"/>
                </a:lnTo>
                <a:lnTo>
                  <a:pt x="255872" y="198142"/>
                </a:lnTo>
                <a:lnTo>
                  <a:pt x="261191" y="195072"/>
                </a:lnTo>
                <a:close/>
                <a:moveTo>
                  <a:pt x="272802" y="195072"/>
                </a:moveTo>
                <a:lnTo>
                  <a:pt x="267483" y="204251"/>
                </a:lnTo>
                <a:lnTo>
                  <a:pt x="267483" y="198142"/>
                </a:lnTo>
                <a:lnTo>
                  <a:pt x="272802" y="195072"/>
                </a:lnTo>
                <a:close/>
                <a:moveTo>
                  <a:pt x="284444" y="195072"/>
                </a:moveTo>
                <a:lnTo>
                  <a:pt x="279125" y="204251"/>
                </a:lnTo>
                <a:lnTo>
                  <a:pt x="279125" y="198142"/>
                </a:lnTo>
                <a:lnTo>
                  <a:pt x="284444" y="195072"/>
                </a:lnTo>
                <a:close/>
                <a:moveTo>
                  <a:pt x="6262" y="195102"/>
                </a:moveTo>
                <a:lnTo>
                  <a:pt x="11582" y="198142"/>
                </a:lnTo>
                <a:lnTo>
                  <a:pt x="11582" y="204281"/>
                </a:lnTo>
                <a:lnTo>
                  <a:pt x="6262" y="195102"/>
                </a:lnTo>
                <a:close/>
                <a:moveTo>
                  <a:pt x="17904" y="195102"/>
                </a:moveTo>
                <a:lnTo>
                  <a:pt x="23223" y="198142"/>
                </a:lnTo>
                <a:lnTo>
                  <a:pt x="23223" y="204281"/>
                </a:lnTo>
                <a:lnTo>
                  <a:pt x="17904" y="195102"/>
                </a:lnTo>
                <a:close/>
                <a:moveTo>
                  <a:pt x="29515" y="195102"/>
                </a:moveTo>
                <a:lnTo>
                  <a:pt x="34834" y="198142"/>
                </a:lnTo>
                <a:lnTo>
                  <a:pt x="34834" y="204281"/>
                </a:lnTo>
                <a:lnTo>
                  <a:pt x="29515" y="195102"/>
                </a:lnTo>
                <a:close/>
                <a:moveTo>
                  <a:pt x="41126" y="195102"/>
                </a:moveTo>
                <a:lnTo>
                  <a:pt x="46446" y="198142"/>
                </a:lnTo>
                <a:lnTo>
                  <a:pt x="46446" y="204281"/>
                </a:lnTo>
                <a:lnTo>
                  <a:pt x="41126" y="195102"/>
                </a:lnTo>
                <a:close/>
                <a:moveTo>
                  <a:pt x="52737" y="195102"/>
                </a:moveTo>
                <a:lnTo>
                  <a:pt x="58057" y="198142"/>
                </a:lnTo>
                <a:lnTo>
                  <a:pt x="58057" y="204281"/>
                </a:lnTo>
                <a:lnTo>
                  <a:pt x="52737" y="195102"/>
                </a:lnTo>
                <a:close/>
                <a:moveTo>
                  <a:pt x="64379" y="195072"/>
                </a:moveTo>
                <a:lnTo>
                  <a:pt x="69698" y="198142"/>
                </a:lnTo>
                <a:lnTo>
                  <a:pt x="69698" y="204281"/>
                </a:lnTo>
                <a:lnTo>
                  <a:pt x="64379" y="195072"/>
                </a:lnTo>
                <a:close/>
                <a:moveTo>
                  <a:pt x="75990" y="195102"/>
                </a:moveTo>
                <a:lnTo>
                  <a:pt x="81309" y="198142"/>
                </a:lnTo>
                <a:lnTo>
                  <a:pt x="81309" y="204281"/>
                </a:lnTo>
                <a:lnTo>
                  <a:pt x="75990" y="195102"/>
                </a:lnTo>
                <a:close/>
                <a:moveTo>
                  <a:pt x="87632" y="195102"/>
                </a:moveTo>
                <a:lnTo>
                  <a:pt x="92951" y="198142"/>
                </a:lnTo>
                <a:lnTo>
                  <a:pt x="92951" y="204281"/>
                </a:lnTo>
                <a:lnTo>
                  <a:pt x="87632" y="195102"/>
                </a:lnTo>
                <a:close/>
                <a:moveTo>
                  <a:pt x="99243" y="195102"/>
                </a:moveTo>
                <a:lnTo>
                  <a:pt x="104562" y="198142"/>
                </a:lnTo>
                <a:lnTo>
                  <a:pt x="104562" y="204281"/>
                </a:lnTo>
                <a:lnTo>
                  <a:pt x="99243" y="195102"/>
                </a:lnTo>
                <a:close/>
                <a:moveTo>
                  <a:pt x="110824" y="195102"/>
                </a:moveTo>
                <a:lnTo>
                  <a:pt x="116143" y="198142"/>
                </a:lnTo>
                <a:lnTo>
                  <a:pt x="116143" y="204281"/>
                </a:lnTo>
                <a:lnTo>
                  <a:pt x="110824" y="195102"/>
                </a:lnTo>
                <a:close/>
                <a:moveTo>
                  <a:pt x="122465" y="195102"/>
                </a:moveTo>
                <a:lnTo>
                  <a:pt x="127784" y="198142"/>
                </a:lnTo>
                <a:lnTo>
                  <a:pt x="127784" y="204281"/>
                </a:lnTo>
                <a:lnTo>
                  <a:pt x="122465" y="195102"/>
                </a:lnTo>
                <a:close/>
                <a:moveTo>
                  <a:pt x="134076" y="195102"/>
                </a:moveTo>
                <a:lnTo>
                  <a:pt x="139396" y="198142"/>
                </a:lnTo>
                <a:lnTo>
                  <a:pt x="139396" y="204281"/>
                </a:lnTo>
                <a:lnTo>
                  <a:pt x="134076" y="195102"/>
                </a:lnTo>
                <a:close/>
                <a:moveTo>
                  <a:pt x="145718" y="195102"/>
                </a:moveTo>
                <a:lnTo>
                  <a:pt x="151037" y="198142"/>
                </a:lnTo>
                <a:lnTo>
                  <a:pt x="151037" y="204281"/>
                </a:lnTo>
                <a:lnTo>
                  <a:pt x="145718" y="195102"/>
                </a:lnTo>
                <a:close/>
                <a:moveTo>
                  <a:pt x="157329" y="195102"/>
                </a:moveTo>
                <a:lnTo>
                  <a:pt x="162648" y="198142"/>
                </a:lnTo>
                <a:lnTo>
                  <a:pt x="162648" y="204281"/>
                </a:lnTo>
                <a:lnTo>
                  <a:pt x="157329" y="195102"/>
                </a:lnTo>
                <a:close/>
                <a:moveTo>
                  <a:pt x="168971" y="195102"/>
                </a:moveTo>
                <a:lnTo>
                  <a:pt x="174290" y="198142"/>
                </a:lnTo>
                <a:lnTo>
                  <a:pt x="174290" y="204281"/>
                </a:lnTo>
                <a:lnTo>
                  <a:pt x="168971" y="195102"/>
                </a:lnTo>
                <a:close/>
                <a:moveTo>
                  <a:pt x="180551" y="195102"/>
                </a:moveTo>
                <a:lnTo>
                  <a:pt x="185871" y="198142"/>
                </a:lnTo>
                <a:lnTo>
                  <a:pt x="185871" y="204281"/>
                </a:lnTo>
                <a:lnTo>
                  <a:pt x="180551" y="195102"/>
                </a:lnTo>
                <a:close/>
                <a:moveTo>
                  <a:pt x="192193" y="195102"/>
                </a:moveTo>
                <a:lnTo>
                  <a:pt x="197512" y="198142"/>
                </a:lnTo>
                <a:lnTo>
                  <a:pt x="197512" y="204281"/>
                </a:lnTo>
                <a:lnTo>
                  <a:pt x="192193" y="195102"/>
                </a:lnTo>
                <a:close/>
                <a:moveTo>
                  <a:pt x="203804" y="195072"/>
                </a:moveTo>
                <a:lnTo>
                  <a:pt x="209123" y="198142"/>
                </a:lnTo>
                <a:lnTo>
                  <a:pt x="209123" y="204281"/>
                </a:lnTo>
                <a:lnTo>
                  <a:pt x="203804" y="195072"/>
                </a:lnTo>
                <a:close/>
                <a:moveTo>
                  <a:pt x="215446" y="195102"/>
                </a:moveTo>
                <a:lnTo>
                  <a:pt x="220765" y="198142"/>
                </a:lnTo>
                <a:lnTo>
                  <a:pt x="220765" y="204281"/>
                </a:lnTo>
                <a:lnTo>
                  <a:pt x="215446" y="195102"/>
                </a:lnTo>
                <a:close/>
                <a:moveTo>
                  <a:pt x="227057" y="195072"/>
                </a:moveTo>
                <a:lnTo>
                  <a:pt x="232376" y="198142"/>
                </a:lnTo>
                <a:lnTo>
                  <a:pt x="232376" y="204281"/>
                </a:lnTo>
                <a:lnTo>
                  <a:pt x="227057" y="195072"/>
                </a:lnTo>
                <a:close/>
                <a:moveTo>
                  <a:pt x="238668" y="195072"/>
                </a:moveTo>
                <a:lnTo>
                  <a:pt x="243987" y="198142"/>
                </a:lnTo>
                <a:lnTo>
                  <a:pt x="243987" y="204281"/>
                </a:lnTo>
                <a:lnTo>
                  <a:pt x="238668" y="195072"/>
                </a:lnTo>
                <a:close/>
                <a:moveTo>
                  <a:pt x="250279" y="195072"/>
                </a:moveTo>
                <a:lnTo>
                  <a:pt x="255598" y="198142"/>
                </a:lnTo>
                <a:lnTo>
                  <a:pt x="255598" y="204281"/>
                </a:lnTo>
                <a:lnTo>
                  <a:pt x="250279" y="195072"/>
                </a:lnTo>
                <a:close/>
                <a:moveTo>
                  <a:pt x="261890" y="195072"/>
                </a:moveTo>
                <a:lnTo>
                  <a:pt x="267210" y="198142"/>
                </a:lnTo>
                <a:lnTo>
                  <a:pt x="267210" y="204281"/>
                </a:lnTo>
                <a:lnTo>
                  <a:pt x="261890" y="195072"/>
                </a:lnTo>
                <a:close/>
                <a:moveTo>
                  <a:pt x="273532" y="195072"/>
                </a:moveTo>
                <a:lnTo>
                  <a:pt x="278851" y="198142"/>
                </a:lnTo>
                <a:lnTo>
                  <a:pt x="278851" y="204281"/>
                </a:lnTo>
                <a:lnTo>
                  <a:pt x="273532" y="195072"/>
                </a:lnTo>
                <a:close/>
                <a:moveTo>
                  <a:pt x="40883" y="195163"/>
                </a:moveTo>
                <a:lnTo>
                  <a:pt x="46202" y="204373"/>
                </a:lnTo>
                <a:lnTo>
                  <a:pt x="46202" y="204373"/>
                </a:lnTo>
                <a:lnTo>
                  <a:pt x="43740" y="202914"/>
                </a:lnTo>
                <a:lnTo>
                  <a:pt x="40883" y="201333"/>
                </a:lnTo>
                <a:lnTo>
                  <a:pt x="40883" y="195163"/>
                </a:lnTo>
                <a:close/>
                <a:moveTo>
                  <a:pt x="64136" y="195163"/>
                </a:moveTo>
                <a:lnTo>
                  <a:pt x="69455" y="204373"/>
                </a:lnTo>
                <a:lnTo>
                  <a:pt x="69455" y="204373"/>
                </a:lnTo>
                <a:lnTo>
                  <a:pt x="66993" y="202914"/>
                </a:lnTo>
                <a:lnTo>
                  <a:pt x="64136" y="201333"/>
                </a:lnTo>
                <a:lnTo>
                  <a:pt x="64136" y="195163"/>
                </a:lnTo>
                <a:close/>
                <a:moveTo>
                  <a:pt x="110611" y="195163"/>
                </a:moveTo>
                <a:lnTo>
                  <a:pt x="115930" y="204373"/>
                </a:lnTo>
                <a:lnTo>
                  <a:pt x="115930" y="204373"/>
                </a:lnTo>
                <a:lnTo>
                  <a:pt x="113468" y="202914"/>
                </a:lnTo>
                <a:lnTo>
                  <a:pt x="110611" y="201333"/>
                </a:lnTo>
                <a:lnTo>
                  <a:pt x="110611" y="195163"/>
                </a:lnTo>
                <a:close/>
                <a:moveTo>
                  <a:pt x="17661" y="195163"/>
                </a:moveTo>
                <a:lnTo>
                  <a:pt x="22980" y="204373"/>
                </a:lnTo>
                <a:lnTo>
                  <a:pt x="22980" y="204373"/>
                </a:lnTo>
                <a:lnTo>
                  <a:pt x="20518" y="202914"/>
                </a:lnTo>
                <a:lnTo>
                  <a:pt x="17661" y="201333"/>
                </a:lnTo>
                <a:lnTo>
                  <a:pt x="17661" y="195163"/>
                </a:lnTo>
                <a:close/>
                <a:moveTo>
                  <a:pt x="29302" y="195163"/>
                </a:moveTo>
                <a:lnTo>
                  <a:pt x="34622" y="204373"/>
                </a:lnTo>
                <a:lnTo>
                  <a:pt x="34622" y="204373"/>
                </a:lnTo>
                <a:lnTo>
                  <a:pt x="32160" y="202914"/>
                </a:lnTo>
                <a:lnTo>
                  <a:pt x="29302" y="201333"/>
                </a:lnTo>
                <a:lnTo>
                  <a:pt x="29302" y="195163"/>
                </a:lnTo>
                <a:close/>
                <a:moveTo>
                  <a:pt x="87389" y="195163"/>
                </a:moveTo>
                <a:lnTo>
                  <a:pt x="92708" y="204373"/>
                </a:lnTo>
                <a:lnTo>
                  <a:pt x="92708" y="204373"/>
                </a:lnTo>
                <a:lnTo>
                  <a:pt x="90246" y="202914"/>
                </a:lnTo>
                <a:lnTo>
                  <a:pt x="87389" y="201333"/>
                </a:lnTo>
                <a:lnTo>
                  <a:pt x="87389" y="195163"/>
                </a:lnTo>
                <a:close/>
                <a:moveTo>
                  <a:pt x="133864" y="195163"/>
                </a:moveTo>
                <a:lnTo>
                  <a:pt x="139183" y="204373"/>
                </a:lnTo>
                <a:lnTo>
                  <a:pt x="139183" y="204373"/>
                </a:lnTo>
                <a:lnTo>
                  <a:pt x="136721" y="202914"/>
                </a:lnTo>
                <a:lnTo>
                  <a:pt x="133864" y="201333"/>
                </a:lnTo>
                <a:lnTo>
                  <a:pt x="133864" y="195163"/>
                </a:lnTo>
                <a:close/>
                <a:moveTo>
                  <a:pt x="145475" y="195163"/>
                </a:moveTo>
                <a:lnTo>
                  <a:pt x="150794" y="204373"/>
                </a:lnTo>
                <a:lnTo>
                  <a:pt x="150794" y="204373"/>
                </a:lnTo>
                <a:lnTo>
                  <a:pt x="148332" y="202914"/>
                </a:lnTo>
                <a:lnTo>
                  <a:pt x="145475" y="201333"/>
                </a:lnTo>
                <a:lnTo>
                  <a:pt x="145475" y="195163"/>
                </a:lnTo>
                <a:close/>
                <a:moveTo>
                  <a:pt x="157116" y="195163"/>
                </a:moveTo>
                <a:lnTo>
                  <a:pt x="162436" y="204373"/>
                </a:lnTo>
                <a:lnTo>
                  <a:pt x="162436" y="204373"/>
                </a:lnTo>
                <a:lnTo>
                  <a:pt x="159974" y="202914"/>
                </a:lnTo>
                <a:lnTo>
                  <a:pt x="157116" y="201333"/>
                </a:lnTo>
                <a:lnTo>
                  <a:pt x="157116" y="195163"/>
                </a:lnTo>
                <a:close/>
                <a:moveTo>
                  <a:pt x="168727" y="195163"/>
                </a:moveTo>
                <a:lnTo>
                  <a:pt x="174047" y="204373"/>
                </a:lnTo>
                <a:lnTo>
                  <a:pt x="174047" y="204373"/>
                </a:lnTo>
                <a:lnTo>
                  <a:pt x="171585" y="202914"/>
                </a:lnTo>
                <a:lnTo>
                  <a:pt x="168727" y="201333"/>
                </a:lnTo>
                <a:lnTo>
                  <a:pt x="168727" y="195163"/>
                </a:lnTo>
                <a:close/>
                <a:moveTo>
                  <a:pt x="180339" y="195163"/>
                </a:moveTo>
                <a:lnTo>
                  <a:pt x="185658" y="204373"/>
                </a:lnTo>
                <a:lnTo>
                  <a:pt x="185658" y="204373"/>
                </a:lnTo>
                <a:lnTo>
                  <a:pt x="183165" y="202914"/>
                </a:lnTo>
                <a:lnTo>
                  <a:pt x="180339" y="201333"/>
                </a:lnTo>
                <a:lnTo>
                  <a:pt x="180339" y="195163"/>
                </a:lnTo>
                <a:close/>
                <a:moveTo>
                  <a:pt x="191950" y="195163"/>
                </a:moveTo>
                <a:lnTo>
                  <a:pt x="197269" y="204373"/>
                </a:lnTo>
                <a:lnTo>
                  <a:pt x="197269" y="204373"/>
                </a:lnTo>
                <a:lnTo>
                  <a:pt x="194807" y="202914"/>
                </a:lnTo>
                <a:lnTo>
                  <a:pt x="191950" y="201333"/>
                </a:lnTo>
                <a:lnTo>
                  <a:pt x="191950" y="195163"/>
                </a:lnTo>
                <a:close/>
                <a:moveTo>
                  <a:pt x="215202" y="195163"/>
                </a:moveTo>
                <a:lnTo>
                  <a:pt x="220522" y="204373"/>
                </a:lnTo>
                <a:lnTo>
                  <a:pt x="220522" y="204373"/>
                </a:lnTo>
                <a:lnTo>
                  <a:pt x="218060" y="202914"/>
                </a:lnTo>
                <a:lnTo>
                  <a:pt x="215202" y="201333"/>
                </a:lnTo>
                <a:lnTo>
                  <a:pt x="215202" y="195163"/>
                </a:lnTo>
                <a:close/>
                <a:moveTo>
                  <a:pt x="52525" y="195163"/>
                </a:moveTo>
                <a:lnTo>
                  <a:pt x="57844" y="204373"/>
                </a:lnTo>
                <a:lnTo>
                  <a:pt x="55351" y="202914"/>
                </a:lnTo>
                <a:lnTo>
                  <a:pt x="52525" y="201333"/>
                </a:lnTo>
                <a:lnTo>
                  <a:pt x="52525" y="195163"/>
                </a:lnTo>
                <a:close/>
                <a:moveTo>
                  <a:pt x="75777" y="195163"/>
                </a:moveTo>
                <a:lnTo>
                  <a:pt x="81097" y="204373"/>
                </a:lnTo>
                <a:lnTo>
                  <a:pt x="78604" y="202914"/>
                </a:lnTo>
                <a:lnTo>
                  <a:pt x="75777" y="201333"/>
                </a:lnTo>
                <a:lnTo>
                  <a:pt x="75777" y="195163"/>
                </a:lnTo>
                <a:close/>
                <a:moveTo>
                  <a:pt x="99030" y="195163"/>
                </a:moveTo>
                <a:lnTo>
                  <a:pt x="104349" y="204373"/>
                </a:lnTo>
                <a:lnTo>
                  <a:pt x="101857" y="202914"/>
                </a:lnTo>
                <a:lnTo>
                  <a:pt x="99030" y="201333"/>
                </a:lnTo>
                <a:lnTo>
                  <a:pt x="99030" y="195163"/>
                </a:lnTo>
                <a:close/>
                <a:moveTo>
                  <a:pt x="122222" y="195163"/>
                </a:moveTo>
                <a:lnTo>
                  <a:pt x="127541" y="204373"/>
                </a:lnTo>
                <a:lnTo>
                  <a:pt x="125079" y="202914"/>
                </a:lnTo>
                <a:lnTo>
                  <a:pt x="122222" y="201333"/>
                </a:lnTo>
                <a:lnTo>
                  <a:pt x="122222" y="195163"/>
                </a:lnTo>
                <a:close/>
                <a:moveTo>
                  <a:pt x="203591" y="195163"/>
                </a:moveTo>
                <a:lnTo>
                  <a:pt x="208911" y="204373"/>
                </a:lnTo>
                <a:lnTo>
                  <a:pt x="206418" y="202914"/>
                </a:lnTo>
                <a:lnTo>
                  <a:pt x="203591" y="201333"/>
                </a:lnTo>
                <a:lnTo>
                  <a:pt x="203591" y="195163"/>
                </a:lnTo>
                <a:close/>
                <a:moveTo>
                  <a:pt x="191676" y="195224"/>
                </a:moveTo>
                <a:lnTo>
                  <a:pt x="191676" y="201363"/>
                </a:lnTo>
                <a:lnTo>
                  <a:pt x="188849" y="203005"/>
                </a:lnTo>
                <a:lnTo>
                  <a:pt x="186357" y="204403"/>
                </a:lnTo>
                <a:lnTo>
                  <a:pt x="186357" y="204403"/>
                </a:lnTo>
                <a:lnTo>
                  <a:pt x="191676" y="195224"/>
                </a:lnTo>
                <a:close/>
                <a:moveTo>
                  <a:pt x="226570" y="195224"/>
                </a:moveTo>
                <a:lnTo>
                  <a:pt x="226570" y="201333"/>
                </a:lnTo>
                <a:lnTo>
                  <a:pt x="223713" y="202974"/>
                </a:lnTo>
                <a:lnTo>
                  <a:pt x="221251" y="204403"/>
                </a:lnTo>
                <a:lnTo>
                  <a:pt x="221251" y="204403"/>
                </a:lnTo>
                <a:lnTo>
                  <a:pt x="226570" y="195224"/>
                </a:lnTo>
                <a:close/>
                <a:moveTo>
                  <a:pt x="249793" y="195224"/>
                </a:moveTo>
                <a:lnTo>
                  <a:pt x="249793" y="201333"/>
                </a:lnTo>
                <a:lnTo>
                  <a:pt x="246936" y="202974"/>
                </a:lnTo>
                <a:lnTo>
                  <a:pt x="244474" y="204403"/>
                </a:lnTo>
                <a:lnTo>
                  <a:pt x="244474" y="204403"/>
                </a:lnTo>
                <a:lnTo>
                  <a:pt x="249793" y="195224"/>
                </a:lnTo>
                <a:close/>
                <a:moveTo>
                  <a:pt x="250036" y="195224"/>
                </a:moveTo>
                <a:lnTo>
                  <a:pt x="255355" y="204403"/>
                </a:lnTo>
                <a:lnTo>
                  <a:pt x="255355" y="204403"/>
                </a:lnTo>
                <a:lnTo>
                  <a:pt x="252893" y="203005"/>
                </a:lnTo>
                <a:lnTo>
                  <a:pt x="250036" y="201363"/>
                </a:lnTo>
                <a:lnTo>
                  <a:pt x="250036" y="195224"/>
                </a:lnTo>
                <a:close/>
                <a:moveTo>
                  <a:pt x="261404" y="195224"/>
                </a:moveTo>
                <a:lnTo>
                  <a:pt x="261404" y="201333"/>
                </a:lnTo>
                <a:lnTo>
                  <a:pt x="258547" y="202974"/>
                </a:lnTo>
                <a:lnTo>
                  <a:pt x="256085" y="204403"/>
                </a:lnTo>
                <a:lnTo>
                  <a:pt x="256085" y="204403"/>
                </a:lnTo>
                <a:lnTo>
                  <a:pt x="261404" y="195224"/>
                </a:lnTo>
                <a:close/>
                <a:moveTo>
                  <a:pt x="273289" y="195224"/>
                </a:moveTo>
                <a:lnTo>
                  <a:pt x="278608" y="204403"/>
                </a:lnTo>
                <a:lnTo>
                  <a:pt x="278608" y="204403"/>
                </a:lnTo>
                <a:lnTo>
                  <a:pt x="276146" y="203005"/>
                </a:lnTo>
                <a:lnTo>
                  <a:pt x="273289" y="201363"/>
                </a:lnTo>
                <a:lnTo>
                  <a:pt x="273289" y="195224"/>
                </a:lnTo>
                <a:close/>
                <a:moveTo>
                  <a:pt x="63862" y="195224"/>
                </a:moveTo>
                <a:lnTo>
                  <a:pt x="63862" y="201363"/>
                </a:lnTo>
                <a:lnTo>
                  <a:pt x="61005" y="203005"/>
                </a:lnTo>
                <a:lnTo>
                  <a:pt x="58543" y="204403"/>
                </a:lnTo>
                <a:lnTo>
                  <a:pt x="63862" y="195224"/>
                </a:lnTo>
                <a:close/>
                <a:moveTo>
                  <a:pt x="75504" y="195224"/>
                </a:moveTo>
                <a:lnTo>
                  <a:pt x="75504" y="201363"/>
                </a:lnTo>
                <a:lnTo>
                  <a:pt x="72647" y="203005"/>
                </a:lnTo>
                <a:lnTo>
                  <a:pt x="70185" y="204403"/>
                </a:lnTo>
                <a:lnTo>
                  <a:pt x="75504" y="195224"/>
                </a:lnTo>
                <a:close/>
                <a:moveTo>
                  <a:pt x="87115" y="195224"/>
                </a:moveTo>
                <a:lnTo>
                  <a:pt x="87115" y="201363"/>
                </a:lnTo>
                <a:lnTo>
                  <a:pt x="84288" y="203005"/>
                </a:lnTo>
                <a:lnTo>
                  <a:pt x="81796" y="204403"/>
                </a:lnTo>
                <a:lnTo>
                  <a:pt x="87115" y="195224"/>
                </a:lnTo>
                <a:close/>
                <a:moveTo>
                  <a:pt x="98757" y="195224"/>
                </a:moveTo>
                <a:lnTo>
                  <a:pt x="98757" y="201363"/>
                </a:lnTo>
                <a:lnTo>
                  <a:pt x="95899" y="203005"/>
                </a:lnTo>
                <a:lnTo>
                  <a:pt x="93437" y="204403"/>
                </a:lnTo>
                <a:lnTo>
                  <a:pt x="98757" y="195224"/>
                </a:lnTo>
                <a:close/>
                <a:moveTo>
                  <a:pt x="110368" y="195224"/>
                </a:moveTo>
                <a:lnTo>
                  <a:pt x="110368" y="201363"/>
                </a:lnTo>
                <a:lnTo>
                  <a:pt x="107541" y="203005"/>
                </a:lnTo>
                <a:lnTo>
                  <a:pt x="105048" y="204403"/>
                </a:lnTo>
                <a:lnTo>
                  <a:pt x="110368" y="195224"/>
                </a:lnTo>
                <a:close/>
                <a:moveTo>
                  <a:pt x="121979" y="195224"/>
                </a:moveTo>
                <a:lnTo>
                  <a:pt x="121979" y="201363"/>
                </a:lnTo>
                <a:lnTo>
                  <a:pt x="119122" y="203005"/>
                </a:lnTo>
                <a:lnTo>
                  <a:pt x="116660" y="204403"/>
                </a:lnTo>
                <a:lnTo>
                  <a:pt x="121979" y="195224"/>
                </a:lnTo>
                <a:close/>
                <a:moveTo>
                  <a:pt x="133590" y="195224"/>
                </a:moveTo>
                <a:lnTo>
                  <a:pt x="133590" y="201363"/>
                </a:lnTo>
                <a:lnTo>
                  <a:pt x="130733" y="203005"/>
                </a:lnTo>
                <a:lnTo>
                  <a:pt x="128271" y="204403"/>
                </a:lnTo>
                <a:lnTo>
                  <a:pt x="133590" y="195224"/>
                </a:lnTo>
                <a:close/>
                <a:moveTo>
                  <a:pt x="145232" y="195224"/>
                </a:moveTo>
                <a:lnTo>
                  <a:pt x="145232" y="201363"/>
                </a:lnTo>
                <a:lnTo>
                  <a:pt x="142374" y="203005"/>
                </a:lnTo>
                <a:lnTo>
                  <a:pt x="139912" y="204403"/>
                </a:lnTo>
                <a:lnTo>
                  <a:pt x="145232" y="195224"/>
                </a:lnTo>
                <a:close/>
                <a:moveTo>
                  <a:pt x="156843" y="195224"/>
                </a:moveTo>
                <a:lnTo>
                  <a:pt x="156843" y="201363"/>
                </a:lnTo>
                <a:lnTo>
                  <a:pt x="153986" y="203005"/>
                </a:lnTo>
                <a:lnTo>
                  <a:pt x="151523" y="204403"/>
                </a:lnTo>
                <a:lnTo>
                  <a:pt x="156843" y="195224"/>
                </a:lnTo>
                <a:close/>
                <a:moveTo>
                  <a:pt x="168484" y="195224"/>
                </a:moveTo>
                <a:lnTo>
                  <a:pt x="168484" y="201363"/>
                </a:lnTo>
                <a:lnTo>
                  <a:pt x="165627" y="203005"/>
                </a:lnTo>
                <a:lnTo>
                  <a:pt x="163165" y="204403"/>
                </a:lnTo>
                <a:lnTo>
                  <a:pt x="168484" y="195224"/>
                </a:lnTo>
                <a:close/>
                <a:moveTo>
                  <a:pt x="180065" y="195224"/>
                </a:moveTo>
                <a:lnTo>
                  <a:pt x="180065" y="201363"/>
                </a:lnTo>
                <a:lnTo>
                  <a:pt x="177208" y="203005"/>
                </a:lnTo>
                <a:lnTo>
                  <a:pt x="174746" y="204403"/>
                </a:lnTo>
                <a:lnTo>
                  <a:pt x="180065" y="195224"/>
                </a:lnTo>
                <a:close/>
                <a:moveTo>
                  <a:pt x="203318" y="195224"/>
                </a:moveTo>
                <a:lnTo>
                  <a:pt x="203318" y="201363"/>
                </a:lnTo>
                <a:lnTo>
                  <a:pt x="200461" y="203005"/>
                </a:lnTo>
                <a:lnTo>
                  <a:pt x="197999" y="204403"/>
                </a:lnTo>
                <a:lnTo>
                  <a:pt x="203318" y="195224"/>
                </a:lnTo>
                <a:close/>
                <a:moveTo>
                  <a:pt x="214929" y="195224"/>
                </a:moveTo>
                <a:lnTo>
                  <a:pt x="214929" y="201363"/>
                </a:lnTo>
                <a:lnTo>
                  <a:pt x="212072" y="203005"/>
                </a:lnTo>
                <a:lnTo>
                  <a:pt x="209610" y="204403"/>
                </a:lnTo>
                <a:lnTo>
                  <a:pt x="214929" y="195224"/>
                </a:lnTo>
                <a:close/>
                <a:moveTo>
                  <a:pt x="226783" y="195224"/>
                </a:moveTo>
                <a:lnTo>
                  <a:pt x="232103" y="204403"/>
                </a:lnTo>
                <a:lnTo>
                  <a:pt x="229640" y="203005"/>
                </a:lnTo>
                <a:lnTo>
                  <a:pt x="226783" y="201363"/>
                </a:lnTo>
                <a:lnTo>
                  <a:pt x="226783" y="195224"/>
                </a:lnTo>
                <a:close/>
                <a:moveTo>
                  <a:pt x="238182" y="195224"/>
                </a:moveTo>
                <a:lnTo>
                  <a:pt x="238182" y="201333"/>
                </a:lnTo>
                <a:lnTo>
                  <a:pt x="235355" y="202974"/>
                </a:lnTo>
                <a:lnTo>
                  <a:pt x="232862" y="204403"/>
                </a:lnTo>
                <a:lnTo>
                  <a:pt x="238182" y="195224"/>
                </a:lnTo>
                <a:close/>
                <a:moveTo>
                  <a:pt x="238425" y="195224"/>
                </a:moveTo>
                <a:lnTo>
                  <a:pt x="243744" y="204403"/>
                </a:lnTo>
                <a:lnTo>
                  <a:pt x="241282" y="203005"/>
                </a:lnTo>
                <a:lnTo>
                  <a:pt x="238425" y="201363"/>
                </a:lnTo>
                <a:lnTo>
                  <a:pt x="238425" y="195224"/>
                </a:lnTo>
                <a:close/>
                <a:moveTo>
                  <a:pt x="261678" y="195224"/>
                </a:moveTo>
                <a:lnTo>
                  <a:pt x="266997" y="204403"/>
                </a:lnTo>
                <a:lnTo>
                  <a:pt x="264535" y="203005"/>
                </a:lnTo>
                <a:lnTo>
                  <a:pt x="261678" y="201363"/>
                </a:lnTo>
                <a:lnTo>
                  <a:pt x="261678" y="195224"/>
                </a:lnTo>
                <a:close/>
                <a:moveTo>
                  <a:pt x="273046" y="195224"/>
                </a:moveTo>
                <a:lnTo>
                  <a:pt x="273046" y="201363"/>
                </a:lnTo>
                <a:lnTo>
                  <a:pt x="270188" y="203005"/>
                </a:lnTo>
                <a:lnTo>
                  <a:pt x="267726" y="204403"/>
                </a:lnTo>
                <a:lnTo>
                  <a:pt x="273046" y="195224"/>
                </a:lnTo>
                <a:close/>
                <a:moveTo>
                  <a:pt x="284657" y="195224"/>
                </a:moveTo>
                <a:lnTo>
                  <a:pt x="284657" y="201363"/>
                </a:lnTo>
                <a:lnTo>
                  <a:pt x="279337" y="204403"/>
                </a:lnTo>
                <a:lnTo>
                  <a:pt x="284657" y="195224"/>
                </a:lnTo>
                <a:close/>
                <a:moveTo>
                  <a:pt x="17418" y="195224"/>
                </a:moveTo>
                <a:lnTo>
                  <a:pt x="17418" y="201363"/>
                </a:lnTo>
                <a:lnTo>
                  <a:pt x="14560" y="203005"/>
                </a:lnTo>
                <a:lnTo>
                  <a:pt x="12098" y="204433"/>
                </a:lnTo>
                <a:lnTo>
                  <a:pt x="17418" y="195224"/>
                </a:lnTo>
                <a:close/>
                <a:moveTo>
                  <a:pt x="29029" y="195224"/>
                </a:moveTo>
                <a:lnTo>
                  <a:pt x="29029" y="201363"/>
                </a:lnTo>
                <a:lnTo>
                  <a:pt x="26172" y="203005"/>
                </a:lnTo>
                <a:lnTo>
                  <a:pt x="23710" y="204433"/>
                </a:lnTo>
                <a:lnTo>
                  <a:pt x="29029" y="195224"/>
                </a:lnTo>
                <a:close/>
                <a:moveTo>
                  <a:pt x="40610" y="195224"/>
                </a:moveTo>
                <a:lnTo>
                  <a:pt x="40610" y="201363"/>
                </a:lnTo>
                <a:lnTo>
                  <a:pt x="37783" y="203005"/>
                </a:lnTo>
                <a:lnTo>
                  <a:pt x="35290" y="204433"/>
                </a:lnTo>
                <a:lnTo>
                  <a:pt x="40610" y="195224"/>
                </a:lnTo>
                <a:close/>
                <a:moveTo>
                  <a:pt x="52251" y="195224"/>
                </a:moveTo>
                <a:lnTo>
                  <a:pt x="52251" y="201363"/>
                </a:lnTo>
                <a:lnTo>
                  <a:pt x="49394" y="203005"/>
                </a:lnTo>
                <a:lnTo>
                  <a:pt x="46932" y="204433"/>
                </a:lnTo>
                <a:lnTo>
                  <a:pt x="52251" y="195224"/>
                </a:lnTo>
                <a:close/>
                <a:moveTo>
                  <a:pt x="5898" y="201546"/>
                </a:moveTo>
                <a:lnTo>
                  <a:pt x="8755" y="203187"/>
                </a:lnTo>
                <a:lnTo>
                  <a:pt x="11217" y="204646"/>
                </a:lnTo>
                <a:lnTo>
                  <a:pt x="578" y="204646"/>
                </a:lnTo>
                <a:lnTo>
                  <a:pt x="5898" y="201546"/>
                </a:lnTo>
                <a:close/>
                <a:moveTo>
                  <a:pt x="17509" y="201546"/>
                </a:moveTo>
                <a:lnTo>
                  <a:pt x="20366" y="203187"/>
                </a:lnTo>
                <a:lnTo>
                  <a:pt x="22828" y="204646"/>
                </a:lnTo>
                <a:lnTo>
                  <a:pt x="12190" y="204646"/>
                </a:lnTo>
                <a:lnTo>
                  <a:pt x="14682" y="203187"/>
                </a:lnTo>
                <a:lnTo>
                  <a:pt x="17509" y="201546"/>
                </a:lnTo>
                <a:close/>
                <a:moveTo>
                  <a:pt x="29150" y="201546"/>
                </a:moveTo>
                <a:lnTo>
                  <a:pt x="32008" y="203187"/>
                </a:lnTo>
                <a:lnTo>
                  <a:pt x="34470" y="204646"/>
                </a:lnTo>
                <a:lnTo>
                  <a:pt x="23831" y="204646"/>
                </a:lnTo>
                <a:lnTo>
                  <a:pt x="26293" y="203187"/>
                </a:lnTo>
                <a:lnTo>
                  <a:pt x="29150" y="201546"/>
                </a:lnTo>
                <a:close/>
                <a:moveTo>
                  <a:pt x="40762" y="201546"/>
                </a:moveTo>
                <a:lnTo>
                  <a:pt x="43619" y="203187"/>
                </a:lnTo>
                <a:lnTo>
                  <a:pt x="46081" y="204646"/>
                </a:lnTo>
                <a:lnTo>
                  <a:pt x="35442" y="204646"/>
                </a:lnTo>
                <a:lnTo>
                  <a:pt x="37935" y="203187"/>
                </a:lnTo>
                <a:lnTo>
                  <a:pt x="40762" y="201546"/>
                </a:lnTo>
                <a:close/>
                <a:moveTo>
                  <a:pt x="52403" y="201546"/>
                </a:moveTo>
                <a:lnTo>
                  <a:pt x="55260" y="203187"/>
                </a:lnTo>
                <a:lnTo>
                  <a:pt x="57722" y="204646"/>
                </a:lnTo>
                <a:lnTo>
                  <a:pt x="47084" y="204646"/>
                </a:lnTo>
                <a:lnTo>
                  <a:pt x="49546" y="203187"/>
                </a:lnTo>
                <a:lnTo>
                  <a:pt x="52403" y="201546"/>
                </a:lnTo>
                <a:close/>
                <a:moveTo>
                  <a:pt x="64014" y="201546"/>
                </a:moveTo>
                <a:lnTo>
                  <a:pt x="66871" y="203187"/>
                </a:lnTo>
                <a:lnTo>
                  <a:pt x="69334" y="204646"/>
                </a:lnTo>
                <a:lnTo>
                  <a:pt x="58695" y="204646"/>
                </a:lnTo>
                <a:lnTo>
                  <a:pt x="61187" y="203187"/>
                </a:lnTo>
                <a:lnTo>
                  <a:pt x="64014" y="201546"/>
                </a:lnTo>
                <a:close/>
                <a:moveTo>
                  <a:pt x="75656" y="201546"/>
                </a:moveTo>
                <a:lnTo>
                  <a:pt x="78513" y="203187"/>
                </a:lnTo>
                <a:lnTo>
                  <a:pt x="80975" y="204646"/>
                </a:lnTo>
                <a:lnTo>
                  <a:pt x="70337" y="204646"/>
                </a:lnTo>
                <a:lnTo>
                  <a:pt x="72799" y="203187"/>
                </a:lnTo>
                <a:lnTo>
                  <a:pt x="75656" y="201546"/>
                </a:lnTo>
                <a:close/>
                <a:moveTo>
                  <a:pt x="87237" y="201546"/>
                </a:moveTo>
                <a:lnTo>
                  <a:pt x="90094" y="203187"/>
                </a:lnTo>
                <a:lnTo>
                  <a:pt x="92556" y="204646"/>
                </a:lnTo>
                <a:lnTo>
                  <a:pt x="81917" y="204646"/>
                </a:lnTo>
                <a:lnTo>
                  <a:pt x="84379" y="203187"/>
                </a:lnTo>
                <a:lnTo>
                  <a:pt x="87237" y="201546"/>
                </a:lnTo>
                <a:close/>
                <a:moveTo>
                  <a:pt x="98878" y="201546"/>
                </a:moveTo>
                <a:lnTo>
                  <a:pt x="101705" y="203187"/>
                </a:lnTo>
                <a:lnTo>
                  <a:pt x="104197" y="204646"/>
                </a:lnTo>
                <a:lnTo>
                  <a:pt x="93559" y="204646"/>
                </a:lnTo>
                <a:lnTo>
                  <a:pt x="96021" y="203187"/>
                </a:lnTo>
                <a:lnTo>
                  <a:pt x="98878" y="201546"/>
                </a:lnTo>
                <a:close/>
                <a:moveTo>
                  <a:pt x="110489" y="201546"/>
                </a:moveTo>
                <a:lnTo>
                  <a:pt x="113346" y="203187"/>
                </a:lnTo>
                <a:lnTo>
                  <a:pt x="115809" y="204646"/>
                </a:lnTo>
                <a:lnTo>
                  <a:pt x="105170" y="204646"/>
                </a:lnTo>
                <a:lnTo>
                  <a:pt x="107632" y="203187"/>
                </a:lnTo>
                <a:lnTo>
                  <a:pt x="110489" y="201546"/>
                </a:lnTo>
                <a:close/>
                <a:moveTo>
                  <a:pt x="122131" y="201546"/>
                </a:moveTo>
                <a:lnTo>
                  <a:pt x="124958" y="203187"/>
                </a:lnTo>
                <a:lnTo>
                  <a:pt x="127450" y="204646"/>
                </a:lnTo>
                <a:lnTo>
                  <a:pt x="116812" y="204646"/>
                </a:lnTo>
                <a:lnTo>
                  <a:pt x="119274" y="203187"/>
                </a:lnTo>
                <a:lnTo>
                  <a:pt x="122131" y="201546"/>
                </a:lnTo>
                <a:close/>
                <a:moveTo>
                  <a:pt x="133742" y="201546"/>
                </a:moveTo>
                <a:lnTo>
                  <a:pt x="136599" y="203187"/>
                </a:lnTo>
                <a:lnTo>
                  <a:pt x="139061" y="204646"/>
                </a:lnTo>
                <a:lnTo>
                  <a:pt x="128423" y="204646"/>
                </a:lnTo>
                <a:lnTo>
                  <a:pt x="130885" y="203187"/>
                </a:lnTo>
                <a:lnTo>
                  <a:pt x="133742" y="201546"/>
                </a:lnTo>
                <a:close/>
                <a:moveTo>
                  <a:pt x="145323" y="201546"/>
                </a:moveTo>
                <a:lnTo>
                  <a:pt x="148180" y="203187"/>
                </a:lnTo>
                <a:lnTo>
                  <a:pt x="150642" y="204646"/>
                </a:lnTo>
                <a:lnTo>
                  <a:pt x="140004" y="204646"/>
                </a:lnTo>
                <a:lnTo>
                  <a:pt x="142496" y="203187"/>
                </a:lnTo>
                <a:lnTo>
                  <a:pt x="145323" y="201546"/>
                </a:lnTo>
                <a:close/>
                <a:moveTo>
                  <a:pt x="156964" y="201546"/>
                </a:moveTo>
                <a:lnTo>
                  <a:pt x="159822" y="203187"/>
                </a:lnTo>
                <a:lnTo>
                  <a:pt x="162284" y="204646"/>
                </a:lnTo>
                <a:lnTo>
                  <a:pt x="151645" y="204646"/>
                </a:lnTo>
                <a:lnTo>
                  <a:pt x="154107" y="203187"/>
                </a:lnTo>
                <a:lnTo>
                  <a:pt x="156964" y="201546"/>
                </a:lnTo>
                <a:close/>
                <a:moveTo>
                  <a:pt x="168575" y="201546"/>
                </a:moveTo>
                <a:lnTo>
                  <a:pt x="171433" y="203187"/>
                </a:lnTo>
                <a:lnTo>
                  <a:pt x="173895" y="204646"/>
                </a:lnTo>
                <a:lnTo>
                  <a:pt x="163256" y="204646"/>
                </a:lnTo>
                <a:lnTo>
                  <a:pt x="165749" y="203187"/>
                </a:lnTo>
                <a:lnTo>
                  <a:pt x="168575" y="201546"/>
                </a:lnTo>
                <a:close/>
                <a:moveTo>
                  <a:pt x="180217" y="201546"/>
                </a:moveTo>
                <a:lnTo>
                  <a:pt x="183074" y="203187"/>
                </a:lnTo>
                <a:lnTo>
                  <a:pt x="185536" y="204646"/>
                </a:lnTo>
                <a:lnTo>
                  <a:pt x="174898" y="204646"/>
                </a:lnTo>
                <a:lnTo>
                  <a:pt x="177360" y="203187"/>
                </a:lnTo>
                <a:lnTo>
                  <a:pt x="180217" y="201546"/>
                </a:lnTo>
                <a:close/>
                <a:moveTo>
                  <a:pt x="191828" y="201546"/>
                </a:moveTo>
                <a:lnTo>
                  <a:pt x="194685" y="203187"/>
                </a:lnTo>
                <a:lnTo>
                  <a:pt x="197147" y="204646"/>
                </a:lnTo>
                <a:lnTo>
                  <a:pt x="186509" y="204646"/>
                </a:lnTo>
                <a:lnTo>
                  <a:pt x="189001" y="203187"/>
                </a:lnTo>
                <a:lnTo>
                  <a:pt x="191828" y="201546"/>
                </a:lnTo>
                <a:close/>
                <a:moveTo>
                  <a:pt x="203470" y="201546"/>
                </a:moveTo>
                <a:lnTo>
                  <a:pt x="206327" y="203187"/>
                </a:lnTo>
                <a:lnTo>
                  <a:pt x="208789" y="204646"/>
                </a:lnTo>
                <a:lnTo>
                  <a:pt x="198151" y="204646"/>
                </a:lnTo>
                <a:lnTo>
                  <a:pt x="200613" y="203187"/>
                </a:lnTo>
                <a:lnTo>
                  <a:pt x="203470" y="201546"/>
                </a:lnTo>
                <a:close/>
                <a:moveTo>
                  <a:pt x="215051" y="201546"/>
                </a:moveTo>
                <a:lnTo>
                  <a:pt x="217908" y="203187"/>
                </a:lnTo>
                <a:lnTo>
                  <a:pt x="220370" y="204646"/>
                </a:lnTo>
                <a:lnTo>
                  <a:pt x="209731" y="204646"/>
                </a:lnTo>
                <a:lnTo>
                  <a:pt x="212193" y="203187"/>
                </a:lnTo>
                <a:lnTo>
                  <a:pt x="215051" y="201546"/>
                </a:lnTo>
                <a:close/>
                <a:moveTo>
                  <a:pt x="226692" y="201546"/>
                </a:moveTo>
                <a:lnTo>
                  <a:pt x="229519" y="203187"/>
                </a:lnTo>
                <a:lnTo>
                  <a:pt x="232011" y="204646"/>
                </a:lnTo>
                <a:lnTo>
                  <a:pt x="221373" y="204646"/>
                </a:lnTo>
                <a:lnTo>
                  <a:pt x="223835" y="203187"/>
                </a:lnTo>
                <a:lnTo>
                  <a:pt x="226692" y="201546"/>
                </a:lnTo>
                <a:close/>
                <a:moveTo>
                  <a:pt x="238303" y="201546"/>
                </a:moveTo>
                <a:lnTo>
                  <a:pt x="241160" y="203187"/>
                </a:lnTo>
                <a:lnTo>
                  <a:pt x="243622" y="204646"/>
                </a:lnTo>
                <a:lnTo>
                  <a:pt x="232984" y="204646"/>
                </a:lnTo>
                <a:lnTo>
                  <a:pt x="235446" y="203187"/>
                </a:lnTo>
                <a:lnTo>
                  <a:pt x="238303" y="201546"/>
                </a:lnTo>
                <a:close/>
                <a:moveTo>
                  <a:pt x="249945" y="201546"/>
                </a:moveTo>
                <a:lnTo>
                  <a:pt x="252772" y="203187"/>
                </a:lnTo>
                <a:lnTo>
                  <a:pt x="255264" y="204646"/>
                </a:lnTo>
                <a:lnTo>
                  <a:pt x="244626" y="204646"/>
                </a:lnTo>
                <a:lnTo>
                  <a:pt x="247088" y="203187"/>
                </a:lnTo>
                <a:lnTo>
                  <a:pt x="249945" y="201546"/>
                </a:lnTo>
                <a:close/>
                <a:moveTo>
                  <a:pt x="261556" y="201546"/>
                </a:moveTo>
                <a:lnTo>
                  <a:pt x="264413" y="203187"/>
                </a:lnTo>
                <a:lnTo>
                  <a:pt x="266875" y="204646"/>
                </a:lnTo>
                <a:lnTo>
                  <a:pt x="256237" y="204646"/>
                </a:lnTo>
                <a:lnTo>
                  <a:pt x="258699" y="203187"/>
                </a:lnTo>
                <a:lnTo>
                  <a:pt x="261556" y="201546"/>
                </a:lnTo>
                <a:close/>
                <a:moveTo>
                  <a:pt x="273198" y="201546"/>
                </a:moveTo>
                <a:lnTo>
                  <a:pt x="276024" y="203187"/>
                </a:lnTo>
                <a:lnTo>
                  <a:pt x="278517" y="204646"/>
                </a:lnTo>
                <a:lnTo>
                  <a:pt x="267878" y="204646"/>
                </a:lnTo>
                <a:lnTo>
                  <a:pt x="270340" y="203187"/>
                </a:lnTo>
                <a:lnTo>
                  <a:pt x="273198" y="201546"/>
                </a:lnTo>
                <a:close/>
                <a:moveTo>
                  <a:pt x="11217" y="204889"/>
                </a:moveTo>
                <a:lnTo>
                  <a:pt x="5898" y="207990"/>
                </a:lnTo>
                <a:lnTo>
                  <a:pt x="578" y="204889"/>
                </a:lnTo>
                <a:close/>
                <a:moveTo>
                  <a:pt x="22828" y="204889"/>
                </a:moveTo>
                <a:lnTo>
                  <a:pt x="17509" y="207990"/>
                </a:lnTo>
                <a:lnTo>
                  <a:pt x="12190" y="204889"/>
                </a:lnTo>
                <a:close/>
                <a:moveTo>
                  <a:pt x="34470" y="204889"/>
                </a:moveTo>
                <a:lnTo>
                  <a:pt x="29150" y="207990"/>
                </a:lnTo>
                <a:lnTo>
                  <a:pt x="23831" y="204889"/>
                </a:lnTo>
                <a:close/>
                <a:moveTo>
                  <a:pt x="46081" y="204889"/>
                </a:moveTo>
                <a:lnTo>
                  <a:pt x="40762" y="207990"/>
                </a:lnTo>
                <a:lnTo>
                  <a:pt x="35442" y="204889"/>
                </a:lnTo>
                <a:close/>
                <a:moveTo>
                  <a:pt x="57722" y="204889"/>
                </a:moveTo>
                <a:lnTo>
                  <a:pt x="52403" y="207990"/>
                </a:lnTo>
                <a:lnTo>
                  <a:pt x="47084" y="204889"/>
                </a:lnTo>
                <a:close/>
                <a:moveTo>
                  <a:pt x="69334" y="204889"/>
                </a:moveTo>
                <a:lnTo>
                  <a:pt x="64014" y="207990"/>
                </a:lnTo>
                <a:lnTo>
                  <a:pt x="58695" y="204889"/>
                </a:lnTo>
                <a:close/>
                <a:moveTo>
                  <a:pt x="80945" y="204889"/>
                </a:moveTo>
                <a:lnTo>
                  <a:pt x="75625" y="207990"/>
                </a:lnTo>
                <a:lnTo>
                  <a:pt x="70306" y="204889"/>
                </a:lnTo>
                <a:close/>
                <a:moveTo>
                  <a:pt x="92556" y="204889"/>
                </a:moveTo>
                <a:lnTo>
                  <a:pt x="87237" y="207990"/>
                </a:lnTo>
                <a:lnTo>
                  <a:pt x="81917" y="204889"/>
                </a:lnTo>
                <a:close/>
                <a:moveTo>
                  <a:pt x="104197" y="204889"/>
                </a:moveTo>
                <a:lnTo>
                  <a:pt x="98878" y="207990"/>
                </a:lnTo>
                <a:lnTo>
                  <a:pt x="93559" y="204889"/>
                </a:lnTo>
                <a:close/>
                <a:moveTo>
                  <a:pt x="115809" y="204889"/>
                </a:moveTo>
                <a:lnTo>
                  <a:pt x="110489" y="207990"/>
                </a:lnTo>
                <a:lnTo>
                  <a:pt x="105170" y="204889"/>
                </a:lnTo>
                <a:close/>
                <a:moveTo>
                  <a:pt x="127450" y="204889"/>
                </a:moveTo>
                <a:lnTo>
                  <a:pt x="122131" y="207990"/>
                </a:lnTo>
                <a:lnTo>
                  <a:pt x="116812" y="204889"/>
                </a:lnTo>
                <a:close/>
                <a:moveTo>
                  <a:pt x="139061" y="204889"/>
                </a:moveTo>
                <a:lnTo>
                  <a:pt x="133742" y="207990"/>
                </a:lnTo>
                <a:lnTo>
                  <a:pt x="128423" y="204889"/>
                </a:lnTo>
                <a:close/>
                <a:moveTo>
                  <a:pt x="150642" y="204889"/>
                </a:moveTo>
                <a:lnTo>
                  <a:pt x="145323" y="207990"/>
                </a:lnTo>
                <a:lnTo>
                  <a:pt x="140004" y="204889"/>
                </a:lnTo>
                <a:close/>
                <a:moveTo>
                  <a:pt x="162284" y="204889"/>
                </a:moveTo>
                <a:lnTo>
                  <a:pt x="156964" y="207990"/>
                </a:lnTo>
                <a:lnTo>
                  <a:pt x="151645" y="204889"/>
                </a:lnTo>
                <a:close/>
                <a:moveTo>
                  <a:pt x="173895" y="204889"/>
                </a:moveTo>
                <a:lnTo>
                  <a:pt x="168575" y="207990"/>
                </a:lnTo>
                <a:lnTo>
                  <a:pt x="163256" y="204889"/>
                </a:lnTo>
                <a:close/>
                <a:moveTo>
                  <a:pt x="185536" y="204889"/>
                </a:moveTo>
                <a:lnTo>
                  <a:pt x="180217" y="207990"/>
                </a:lnTo>
                <a:lnTo>
                  <a:pt x="174898" y="204889"/>
                </a:lnTo>
                <a:close/>
                <a:moveTo>
                  <a:pt x="197147" y="204889"/>
                </a:moveTo>
                <a:lnTo>
                  <a:pt x="191828" y="207990"/>
                </a:lnTo>
                <a:lnTo>
                  <a:pt x="186509" y="204889"/>
                </a:lnTo>
                <a:close/>
                <a:moveTo>
                  <a:pt x="208789" y="204889"/>
                </a:moveTo>
                <a:lnTo>
                  <a:pt x="203470" y="207990"/>
                </a:lnTo>
                <a:lnTo>
                  <a:pt x="198151" y="204889"/>
                </a:lnTo>
                <a:close/>
                <a:moveTo>
                  <a:pt x="220370" y="204889"/>
                </a:moveTo>
                <a:lnTo>
                  <a:pt x="215051" y="207990"/>
                </a:lnTo>
                <a:lnTo>
                  <a:pt x="209731" y="204889"/>
                </a:lnTo>
                <a:close/>
                <a:moveTo>
                  <a:pt x="232011" y="204889"/>
                </a:moveTo>
                <a:lnTo>
                  <a:pt x="226692" y="207990"/>
                </a:lnTo>
                <a:lnTo>
                  <a:pt x="221373" y="204889"/>
                </a:lnTo>
                <a:close/>
                <a:moveTo>
                  <a:pt x="243622" y="204889"/>
                </a:moveTo>
                <a:lnTo>
                  <a:pt x="238303" y="207990"/>
                </a:lnTo>
                <a:lnTo>
                  <a:pt x="232984" y="204889"/>
                </a:lnTo>
                <a:close/>
                <a:moveTo>
                  <a:pt x="255264" y="204889"/>
                </a:moveTo>
                <a:lnTo>
                  <a:pt x="249945" y="207990"/>
                </a:lnTo>
                <a:lnTo>
                  <a:pt x="244626" y="204889"/>
                </a:lnTo>
                <a:close/>
                <a:moveTo>
                  <a:pt x="266875" y="204889"/>
                </a:moveTo>
                <a:lnTo>
                  <a:pt x="261556" y="207990"/>
                </a:lnTo>
                <a:lnTo>
                  <a:pt x="256237" y="204889"/>
                </a:lnTo>
                <a:close/>
                <a:moveTo>
                  <a:pt x="278517" y="204889"/>
                </a:moveTo>
                <a:lnTo>
                  <a:pt x="273198" y="207990"/>
                </a:lnTo>
                <a:lnTo>
                  <a:pt x="267878" y="204889"/>
                </a:lnTo>
                <a:close/>
                <a:moveTo>
                  <a:pt x="11369" y="205133"/>
                </a:moveTo>
                <a:lnTo>
                  <a:pt x="6050" y="214312"/>
                </a:lnTo>
                <a:lnTo>
                  <a:pt x="6050" y="208202"/>
                </a:lnTo>
                <a:lnTo>
                  <a:pt x="11369" y="205133"/>
                </a:lnTo>
                <a:close/>
                <a:moveTo>
                  <a:pt x="34622" y="205133"/>
                </a:moveTo>
                <a:lnTo>
                  <a:pt x="29302" y="214312"/>
                </a:lnTo>
                <a:lnTo>
                  <a:pt x="29302" y="208202"/>
                </a:lnTo>
                <a:lnTo>
                  <a:pt x="34622" y="205133"/>
                </a:lnTo>
                <a:close/>
                <a:moveTo>
                  <a:pt x="46202" y="205133"/>
                </a:moveTo>
                <a:lnTo>
                  <a:pt x="40883" y="214312"/>
                </a:lnTo>
                <a:lnTo>
                  <a:pt x="40883" y="208202"/>
                </a:lnTo>
                <a:lnTo>
                  <a:pt x="46202" y="205133"/>
                </a:lnTo>
                <a:close/>
                <a:moveTo>
                  <a:pt x="57844" y="205133"/>
                </a:moveTo>
                <a:lnTo>
                  <a:pt x="52525" y="214312"/>
                </a:lnTo>
                <a:lnTo>
                  <a:pt x="52525" y="208202"/>
                </a:lnTo>
                <a:lnTo>
                  <a:pt x="57844" y="205133"/>
                </a:lnTo>
                <a:close/>
                <a:moveTo>
                  <a:pt x="69455" y="205133"/>
                </a:moveTo>
                <a:lnTo>
                  <a:pt x="64136" y="214312"/>
                </a:lnTo>
                <a:lnTo>
                  <a:pt x="64136" y="208202"/>
                </a:lnTo>
                <a:lnTo>
                  <a:pt x="69455" y="205133"/>
                </a:lnTo>
                <a:close/>
                <a:moveTo>
                  <a:pt x="81097" y="205133"/>
                </a:moveTo>
                <a:lnTo>
                  <a:pt x="75777" y="214312"/>
                </a:lnTo>
                <a:lnTo>
                  <a:pt x="75777" y="208202"/>
                </a:lnTo>
                <a:lnTo>
                  <a:pt x="81097" y="205133"/>
                </a:lnTo>
                <a:close/>
                <a:moveTo>
                  <a:pt x="92708" y="205133"/>
                </a:moveTo>
                <a:lnTo>
                  <a:pt x="87389" y="214312"/>
                </a:lnTo>
                <a:lnTo>
                  <a:pt x="87389" y="208202"/>
                </a:lnTo>
                <a:lnTo>
                  <a:pt x="92708" y="205133"/>
                </a:lnTo>
                <a:close/>
                <a:moveTo>
                  <a:pt x="104349" y="205133"/>
                </a:moveTo>
                <a:lnTo>
                  <a:pt x="99030" y="214312"/>
                </a:lnTo>
                <a:lnTo>
                  <a:pt x="99030" y="208202"/>
                </a:lnTo>
                <a:lnTo>
                  <a:pt x="104349" y="205133"/>
                </a:lnTo>
                <a:close/>
                <a:moveTo>
                  <a:pt x="115930" y="205133"/>
                </a:moveTo>
                <a:lnTo>
                  <a:pt x="110611" y="214312"/>
                </a:lnTo>
                <a:lnTo>
                  <a:pt x="110611" y="208202"/>
                </a:lnTo>
                <a:lnTo>
                  <a:pt x="115930" y="205133"/>
                </a:lnTo>
                <a:close/>
                <a:moveTo>
                  <a:pt x="127541" y="205133"/>
                </a:moveTo>
                <a:lnTo>
                  <a:pt x="122222" y="214312"/>
                </a:lnTo>
                <a:lnTo>
                  <a:pt x="122222" y="208202"/>
                </a:lnTo>
                <a:lnTo>
                  <a:pt x="127541" y="205133"/>
                </a:lnTo>
                <a:close/>
                <a:moveTo>
                  <a:pt x="139183" y="205133"/>
                </a:moveTo>
                <a:lnTo>
                  <a:pt x="133864" y="214312"/>
                </a:lnTo>
                <a:lnTo>
                  <a:pt x="133864" y="208202"/>
                </a:lnTo>
                <a:lnTo>
                  <a:pt x="139183" y="205133"/>
                </a:lnTo>
                <a:close/>
                <a:moveTo>
                  <a:pt x="150794" y="205133"/>
                </a:moveTo>
                <a:lnTo>
                  <a:pt x="145475" y="214312"/>
                </a:lnTo>
                <a:lnTo>
                  <a:pt x="145475" y="208202"/>
                </a:lnTo>
                <a:lnTo>
                  <a:pt x="150794" y="205133"/>
                </a:lnTo>
                <a:close/>
                <a:moveTo>
                  <a:pt x="162436" y="205133"/>
                </a:moveTo>
                <a:lnTo>
                  <a:pt x="157116" y="214312"/>
                </a:lnTo>
                <a:lnTo>
                  <a:pt x="157116" y="208202"/>
                </a:lnTo>
                <a:lnTo>
                  <a:pt x="162436" y="205133"/>
                </a:lnTo>
                <a:close/>
                <a:moveTo>
                  <a:pt x="174047" y="205133"/>
                </a:moveTo>
                <a:lnTo>
                  <a:pt x="168727" y="214312"/>
                </a:lnTo>
                <a:lnTo>
                  <a:pt x="168727" y="208202"/>
                </a:lnTo>
                <a:lnTo>
                  <a:pt x="174047" y="205133"/>
                </a:lnTo>
                <a:close/>
                <a:moveTo>
                  <a:pt x="185658" y="205133"/>
                </a:moveTo>
                <a:lnTo>
                  <a:pt x="180339" y="214312"/>
                </a:lnTo>
                <a:lnTo>
                  <a:pt x="180339" y="208202"/>
                </a:lnTo>
                <a:lnTo>
                  <a:pt x="185658" y="205133"/>
                </a:lnTo>
                <a:close/>
                <a:moveTo>
                  <a:pt x="197269" y="205133"/>
                </a:moveTo>
                <a:lnTo>
                  <a:pt x="191950" y="214312"/>
                </a:lnTo>
                <a:lnTo>
                  <a:pt x="191950" y="208202"/>
                </a:lnTo>
                <a:lnTo>
                  <a:pt x="197269" y="205133"/>
                </a:lnTo>
                <a:close/>
                <a:moveTo>
                  <a:pt x="208911" y="205133"/>
                </a:moveTo>
                <a:lnTo>
                  <a:pt x="203591" y="214312"/>
                </a:lnTo>
                <a:lnTo>
                  <a:pt x="203591" y="208202"/>
                </a:lnTo>
                <a:lnTo>
                  <a:pt x="208911" y="205133"/>
                </a:lnTo>
                <a:close/>
                <a:moveTo>
                  <a:pt x="220522" y="205133"/>
                </a:moveTo>
                <a:lnTo>
                  <a:pt x="215202" y="214312"/>
                </a:lnTo>
                <a:lnTo>
                  <a:pt x="215202" y="208202"/>
                </a:lnTo>
                <a:lnTo>
                  <a:pt x="220522" y="205133"/>
                </a:lnTo>
                <a:close/>
                <a:moveTo>
                  <a:pt x="232163" y="205133"/>
                </a:moveTo>
                <a:lnTo>
                  <a:pt x="226844" y="214312"/>
                </a:lnTo>
                <a:lnTo>
                  <a:pt x="226844" y="208202"/>
                </a:lnTo>
                <a:lnTo>
                  <a:pt x="232163" y="205133"/>
                </a:lnTo>
                <a:close/>
                <a:moveTo>
                  <a:pt x="243774" y="205133"/>
                </a:moveTo>
                <a:lnTo>
                  <a:pt x="238455" y="214312"/>
                </a:lnTo>
                <a:lnTo>
                  <a:pt x="238455" y="208202"/>
                </a:lnTo>
                <a:lnTo>
                  <a:pt x="243774" y="205133"/>
                </a:lnTo>
                <a:close/>
                <a:moveTo>
                  <a:pt x="255355" y="205133"/>
                </a:moveTo>
                <a:lnTo>
                  <a:pt x="250036" y="214312"/>
                </a:lnTo>
                <a:lnTo>
                  <a:pt x="250036" y="208202"/>
                </a:lnTo>
                <a:lnTo>
                  <a:pt x="255355" y="205133"/>
                </a:lnTo>
                <a:close/>
                <a:moveTo>
                  <a:pt x="266997" y="205133"/>
                </a:moveTo>
                <a:lnTo>
                  <a:pt x="261678" y="214312"/>
                </a:lnTo>
                <a:lnTo>
                  <a:pt x="261678" y="208202"/>
                </a:lnTo>
                <a:lnTo>
                  <a:pt x="266997" y="205133"/>
                </a:lnTo>
                <a:close/>
                <a:moveTo>
                  <a:pt x="278608" y="205133"/>
                </a:moveTo>
                <a:lnTo>
                  <a:pt x="273289" y="214312"/>
                </a:lnTo>
                <a:lnTo>
                  <a:pt x="273289" y="208202"/>
                </a:lnTo>
                <a:lnTo>
                  <a:pt x="278608" y="205133"/>
                </a:lnTo>
                <a:close/>
                <a:moveTo>
                  <a:pt x="457" y="205163"/>
                </a:moveTo>
                <a:lnTo>
                  <a:pt x="5776" y="208202"/>
                </a:lnTo>
                <a:lnTo>
                  <a:pt x="5776" y="214373"/>
                </a:lnTo>
                <a:lnTo>
                  <a:pt x="457" y="205163"/>
                </a:lnTo>
                <a:close/>
                <a:moveTo>
                  <a:pt x="12098" y="205163"/>
                </a:moveTo>
                <a:lnTo>
                  <a:pt x="17418" y="208202"/>
                </a:lnTo>
                <a:lnTo>
                  <a:pt x="17418" y="214373"/>
                </a:lnTo>
                <a:lnTo>
                  <a:pt x="12098" y="205163"/>
                </a:lnTo>
                <a:close/>
                <a:moveTo>
                  <a:pt x="22980" y="205133"/>
                </a:moveTo>
                <a:lnTo>
                  <a:pt x="17661" y="214373"/>
                </a:lnTo>
                <a:lnTo>
                  <a:pt x="17661" y="208202"/>
                </a:lnTo>
                <a:lnTo>
                  <a:pt x="22980" y="205133"/>
                </a:lnTo>
                <a:close/>
                <a:moveTo>
                  <a:pt x="23710" y="205163"/>
                </a:moveTo>
                <a:lnTo>
                  <a:pt x="29029" y="208202"/>
                </a:lnTo>
                <a:lnTo>
                  <a:pt x="29029" y="214373"/>
                </a:lnTo>
                <a:lnTo>
                  <a:pt x="23710" y="205163"/>
                </a:lnTo>
                <a:close/>
                <a:moveTo>
                  <a:pt x="35290" y="205163"/>
                </a:moveTo>
                <a:lnTo>
                  <a:pt x="40610" y="208202"/>
                </a:lnTo>
                <a:lnTo>
                  <a:pt x="40610" y="214373"/>
                </a:lnTo>
                <a:lnTo>
                  <a:pt x="35290" y="205163"/>
                </a:lnTo>
                <a:close/>
                <a:moveTo>
                  <a:pt x="46932" y="205163"/>
                </a:moveTo>
                <a:lnTo>
                  <a:pt x="52251" y="208202"/>
                </a:lnTo>
                <a:lnTo>
                  <a:pt x="52251" y="214373"/>
                </a:lnTo>
                <a:lnTo>
                  <a:pt x="46932" y="205163"/>
                </a:lnTo>
                <a:close/>
                <a:moveTo>
                  <a:pt x="58543" y="205163"/>
                </a:moveTo>
                <a:lnTo>
                  <a:pt x="63862" y="208202"/>
                </a:lnTo>
                <a:lnTo>
                  <a:pt x="63862" y="214373"/>
                </a:lnTo>
                <a:lnTo>
                  <a:pt x="58543" y="205163"/>
                </a:lnTo>
                <a:close/>
                <a:moveTo>
                  <a:pt x="70185" y="205163"/>
                </a:moveTo>
                <a:lnTo>
                  <a:pt x="75504" y="208202"/>
                </a:lnTo>
                <a:lnTo>
                  <a:pt x="75504" y="214373"/>
                </a:lnTo>
                <a:lnTo>
                  <a:pt x="70185" y="205163"/>
                </a:lnTo>
                <a:close/>
                <a:moveTo>
                  <a:pt x="81796" y="205163"/>
                </a:moveTo>
                <a:lnTo>
                  <a:pt x="87115" y="208202"/>
                </a:lnTo>
                <a:lnTo>
                  <a:pt x="87115" y="214373"/>
                </a:lnTo>
                <a:lnTo>
                  <a:pt x="81796" y="205163"/>
                </a:lnTo>
                <a:close/>
                <a:moveTo>
                  <a:pt x="93437" y="205163"/>
                </a:moveTo>
                <a:lnTo>
                  <a:pt x="98757" y="208202"/>
                </a:lnTo>
                <a:lnTo>
                  <a:pt x="98757" y="214373"/>
                </a:lnTo>
                <a:lnTo>
                  <a:pt x="93437" y="205163"/>
                </a:lnTo>
                <a:close/>
                <a:moveTo>
                  <a:pt x="105018" y="205163"/>
                </a:moveTo>
                <a:lnTo>
                  <a:pt x="110337" y="208202"/>
                </a:lnTo>
                <a:lnTo>
                  <a:pt x="110337" y="214373"/>
                </a:lnTo>
                <a:lnTo>
                  <a:pt x="105018" y="205163"/>
                </a:lnTo>
                <a:close/>
                <a:moveTo>
                  <a:pt x="116660" y="205163"/>
                </a:moveTo>
                <a:lnTo>
                  <a:pt x="121979" y="208202"/>
                </a:lnTo>
                <a:lnTo>
                  <a:pt x="121979" y="214373"/>
                </a:lnTo>
                <a:lnTo>
                  <a:pt x="116660" y="205163"/>
                </a:lnTo>
                <a:close/>
                <a:moveTo>
                  <a:pt x="128271" y="205163"/>
                </a:moveTo>
                <a:lnTo>
                  <a:pt x="133590" y="208202"/>
                </a:lnTo>
                <a:lnTo>
                  <a:pt x="133590" y="214373"/>
                </a:lnTo>
                <a:lnTo>
                  <a:pt x="128271" y="205163"/>
                </a:lnTo>
                <a:close/>
                <a:moveTo>
                  <a:pt x="139912" y="205163"/>
                </a:moveTo>
                <a:lnTo>
                  <a:pt x="145232" y="208202"/>
                </a:lnTo>
                <a:lnTo>
                  <a:pt x="145232" y="214373"/>
                </a:lnTo>
                <a:lnTo>
                  <a:pt x="139912" y="205163"/>
                </a:lnTo>
                <a:close/>
                <a:moveTo>
                  <a:pt x="151523" y="205163"/>
                </a:moveTo>
                <a:lnTo>
                  <a:pt x="156843" y="208202"/>
                </a:lnTo>
                <a:lnTo>
                  <a:pt x="156843" y="214373"/>
                </a:lnTo>
                <a:lnTo>
                  <a:pt x="151523" y="205163"/>
                </a:lnTo>
                <a:close/>
                <a:moveTo>
                  <a:pt x="163165" y="205163"/>
                </a:moveTo>
                <a:lnTo>
                  <a:pt x="168484" y="208202"/>
                </a:lnTo>
                <a:lnTo>
                  <a:pt x="168484" y="214373"/>
                </a:lnTo>
                <a:lnTo>
                  <a:pt x="163165" y="205163"/>
                </a:lnTo>
                <a:close/>
                <a:moveTo>
                  <a:pt x="174746" y="205163"/>
                </a:moveTo>
                <a:lnTo>
                  <a:pt x="180065" y="208202"/>
                </a:lnTo>
                <a:lnTo>
                  <a:pt x="180065" y="214373"/>
                </a:lnTo>
                <a:lnTo>
                  <a:pt x="174746" y="205163"/>
                </a:lnTo>
                <a:close/>
                <a:moveTo>
                  <a:pt x="186357" y="205163"/>
                </a:moveTo>
                <a:lnTo>
                  <a:pt x="191676" y="208202"/>
                </a:lnTo>
                <a:lnTo>
                  <a:pt x="191676" y="214373"/>
                </a:lnTo>
                <a:lnTo>
                  <a:pt x="186357" y="205163"/>
                </a:lnTo>
                <a:close/>
                <a:moveTo>
                  <a:pt x="197999" y="205163"/>
                </a:moveTo>
                <a:lnTo>
                  <a:pt x="203318" y="208202"/>
                </a:lnTo>
                <a:lnTo>
                  <a:pt x="203318" y="214373"/>
                </a:lnTo>
                <a:lnTo>
                  <a:pt x="197999" y="205163"/>
                </a:lnTo>
                <a:close/>
                <a:moveTo>
                  <a:pt x="209610" y="205163"/>
                </a:moveTo>
                <a:lnTo>
                  <a:pt x="214929" y="208202"/>
                </a:lnTo>
                <a:lnTo>
                  <a:pt x="214929" y="214373"/>
                </a:lnTo>
                <a:lnTo>
                  <a:pt x="209610" y="205163"/>
                </a:lnTo>
                <a:close/>
                <a:moveTo>
                  <a:pt x="221251" y="205163"/>
                </a:moveTo>
                <a:lnTo>
                  <a:pt x="226570" y="208202"/>
                </a:lnTo>
                <a:lnTo>
                  <a:pt x="226570" y="214373"/>
                </a:lnTo>
                <a:lnTo>
                  <a:pt x="221251" y="205163"/>
                </a:lnTo>
                <a:close/>
                <a:moveTo>
                  <a:pt x="232862" y="205133"/>
                </a:moveTo>
                <a:lnTo>
                  <a:pt x="238182" y="208202"/>
                </a:lnTo>
                <a:lnTo>
                  <a:pt x="238182" y="214373"/>
                </a:lnTo>
                <a:lnTo>
                  <a:pt x="232862" y="205133"/>
                </a:lnTo>
                <a:close/>
                <a:moveTo>
                  <a:pt x="244474" y="205133"/>
                </a:moveTo>
                <a:lnTo>
                  <a:pt x="249793" y="208202"/>
                </a:lnTo>
                <a:lnTo>
                  <a:pt x="249793" y="214373"/>
                </a:lnTo>
                <a:lnTo>
                  <a:pt x="244474" y="205133"/>
                </a:lnTo>
                <a:close/>
                <a:moveTo>
                  <a:pt x="256085" y="205133"/>
                </a:moveTo>
                <a:lnTo>
                  <a:pt x="261404" y="208202"/>
                </a:lnTo>
                <a:lnTo>
                  <a:pt x="261404" y="214373"/>
                </a:lnTo>
                <a:lnTo>
                  <a:pt x="256085" y="205133"/>
                </a:lnTo>
                <a:close/>
                <a:moveTo>
                  <a:pt x="267726" y="205133"/>
                </a:moveTo>
                <a:lnTo>
                  <a:pt x="273046" y="208202"/>
                </a:lnTo>
                <a:lnTo>
                  <a:pt x="273046" y="214373"/>
                </a:lnTo>
                <a:lnTo>
                  <a:pt x="267726" y="205133"/>
                </a:lnTo>
                <a:close/>
                <a:moveTo>
                  <a:pt x="232650" y="205254"/>
                </a:moveTo>
                <a:lnTo>
                  <a:pt x="237969" y="214434"/>
                </a:lnTo>
                <a:lnTo>
                  <a:pt x="237969" y="214434"/>
                </a:lnTo>
                <a:lnTo>
                  <a:pt x="232650" y="211394"/>
                </a:lnTo>
                <a:lnTo>
                  <a:pt x="232650" y="205254"/>
                </a:lnTo>
                <a:close/>
                <a:moveTo>
                  <a:pt x="244230" y="205254"/>
                </a:moveTo>
                <a:lnTo>
                  <a:pt x="249550" y="214434"/>
                </a:lnTo>
                <a:lnTo>
                  <a:pt x="249550" y="214434"/>
                </a:lnTo>
                <a:lnTo>
                  <a:pt x="244230" y="211394"/>
                </a:lnTo>
                <a:lnTo>
                  <a:pt x="244230" y="205254"/>
                </a:lnTo>
                <a:close/>
                <a:moveTo>
                  <a:pt x="255872" y="205254"/>
                </a:moveTo>
                <a:lnTo>
                  <a:pt x="261191" y="214434"/>
                </a:lnTo>
                <a:lnTo>
                  <a:pt x="261191" y="214434"/>
                </a:lnTo>
                <a:lnTo>
                  <a:pt x="255872" y="211394"/>
                </a:lnTo>
                <a:lnTo>
                  <a:pt x="255872" y="205254"/>
                </a:lnTo>
                <a:close/>
                <a:moveTo>
                  <a:pt x="267483" y="205254"/>
                </a:moveTo>
                <a:lnTo>
                  <a:pt x="272802" y="214434"/>
                </a:lnTo>
                <a:lnTo>
                  <a:pt x="272802" y="214434"/>
                </a:lnTo>
                <a:lnTo>
                  <a:pt x="267483" y="211394"/>
                </a:lnTo>
                <a:lnTo>
                  <a:pt x="267483" y="205254"/>
                </a:lnTo>
                <a:close/>
                <a:moveTo>
                  <a:pt x="46446" y="205284"/>
                </a:moveTo>
                <a:lnTo>
                  <a:pt x="46446" y="211394"/>
                </a:lnTo>
                <a:lnTo>
                  <a:pt x="41126" y="214464"/>
                </a:lnTo>
                <a:lnTo>
                  <a:pt x="41126" y="214464"/>
                </a:lnTo>
                <a:lnTo>
                  <a:pt x="46446" y="205284"/>
                </a:lnTo>
                <a:close/>
                <a:moveTo>
                  <a:pt x="58057" y="205284"/>
                </a:moveTo>
                <a:lnTo>
                  <a:pt x="58057" y="211394"/>
                </a:lnTo>
                <a:lnTo>
                  <a:pt x="52737" y="214464"/>
                </a:lnTo>
                <a:lnTo>
                  <a:pt x="52737" y="214464"/>
                </a:lnTo>
                <a:lnTo>
                  <a:pt x="58057" y="205284"/>
                </a:lnTo>
                <a:close/>
                <a:moveTo>
                  <a:pt x="214" y="205284"/>
                </a:moveTo>
                <a:lnTo>
                  <a:pt x="214" y="211394"/>
                </a:lnTo>
                <a:lnTo>
                  <a:pt x="5563" y="214464"/>
                </a:lnTo>
                <a:lnTo>
                  <a:pt x="5563" y="214464"/>
                </a:lnTo>
                <a:lnTo>
                  <a:pt x="5516" y="214382"/>
                </a:lnTo>
                <a:lnTo>
                  <a:pt x="5516" y="214382"/>
                </a:lnTo>
                <a:lnTo>
                  <a:pt x="335" y="211394"/>
                </a:lnTo>
                <a:cubicBezTo>
                  <a:pt x="305" y="211364"/>
                  <a:pt x="274" y="211333"/>
                  <a:pt x="274" y="211272"/>
                </a:cubicBezTo>
                <a:lnTo>
                  <a:pt x="274" y="205337"/>
                </a:lnTo>
                <a:lnTo>
                  <a:pt x="274" y="205337"/>
                </a:lnTo>
                <a:lnTo>
                  <a:pt x="244" y="205284"/>
                </a:lnTo>
                <a:close/>
                <a:moveTo>
                  <a:pt x="34834" y="205284"/>
                </a:moveTo>
                <a:lnTo>
                  <a:pt x="34834" y="211394"/>
                </a:lnTo>
                <a:lnTo>
                  <a:pt x="29515" y="214464"/>
                </a:lnTo>
                <a:lnTo>
                  <a:pt x="29515" y="214464"/>
                </a:lnTo>
                <a:lnTo>
                  <a:pt x="34834" y="205284"/>
                </a:lnTo>
                <a:close/>
                <a:moveTo>
                  <a:pt x="46689" y="205254"/>
                </a:moveTo>
                <a:lnTo>
                  <a:pt x="52008" y="214464"/>
                </a:lnTo>
                <a:lnTo>
                  <a:pt x="52008" y="214464"/>
                </a:lnTo>
                <a:lnTo>
                  <a:pt x="46689" y="211394"/>
                </a:lnTo>
                <a:lnTo>
                  <a:pt x="46689" y="205254"/>
                </a:lnTo>
                <a:close/>
                <a:moveTo>
                  <a:pt x="58330" y="205284"/>
                </a:moveTo>
                <a:lnTo>
                  <a:pt x="63650" y="214464"/>
                </a:lnTo>
                <a:lnTo>
                  <a:pt x="63650" y="214464"/>
                </a:lnTo>
                <a:lnTo>
                  <a:pt x="58330" y="211394"/>
                </a:lnTo>
                <a:lnTo>
                  <a:pt x="58330" y="205284"/>
                </a:lnTo>
                <a:close/>
                <a:moveTo>
                  <a:pt x="69698" y="205284"/>
                </a:moveTo>
                <a:lnTo>
                  <a:pt x="69698" y="211394"/>
                </a:lnTo>
                <a:lnTo>
                  <a:pt x="64379" y="214464"/>
                </a:lnTo>
                <a:lnTo>
                  <a:pt x="64379" y="214464"/>
                </a:lnTo>
                <a:lnTo>
                  <a:pt x="69698" y="205284"/>
                </a:lnTo>
                <a:close/>
                <a:moveTo>
                  <a:pt x="69941" y="205284"/>
                </a:moveTo>
                <a:lnTo>
                  <a:pt x="75261" y="214464"/>
                </a:lnTo>
                <a:lnTo>
                  <a:pt x="75261" y="214464"/>
                </a:lnTo>
                <a:lnTo>
                  <a:pt x="69941" y="211394"/>
                </a:lnTo>
                <a:lnTo>
                  <a:pt x="69941" y="205284"/>
                </a:lnTo>
                <a:close/>
                <a:moveTo>
                  <a:pt x="81309" y="205284"/>
                </a:moveTo>
                <a:lnTo>
                  <a:pt x="81309" y="211394"/>
                </a:lnTo>
                <a:lnTo>
                  <a:pt x="75990" y="214464"/>
                </a:lnTo>
                <a:lnTo>
                  <a:pt x="75990" y="214464"/>
                </a:lnTo>
                <a:lnTo>
                  <a:pt x="81309" y="205284"/>
                </a:lnTo>
                <a:close/>
                <a:moveTo>
                  <a:pt x="81583" y="205284"/>
                </a:moveTo>
                <a:lnTo>
                  <a:pt x="86902" y="214464"/>
                </a:lnTo>
                <a:lnTo>
                  <a:pt x="86902" y="214464"/>
                </a:lnTo>
                <a:lnTo>
                  <a:pt x="81583" y="211394"/>
                </a:lnTo>
                <a:lnTo>
                  <a:pt x="81583" y="205284"/>
                </a:lnTo>
                <a:close/>
                <a:moveTo>
                  <a:pt x="92951" y="205284"/>
                </a:moveTo>
                <a:lnTo>
                  <a:pt x="92951" y="211394"/>
                </a:lnTo>
                <a:lnTo>
                  <a:pt x="87632" y="214464"/>
                </a:lnTo>
                <a:lnTo>
                  <a:pt x="87632" y="214464"/>
                </a:lnTo>
                <a:lnTo>
                  <a:pt x="92951" y="205284"/>
                </a:lnTo>
                <a:close/>
                <a:moveTo>
                  <a:pt x="104562" y="205284"/>
                </a:moveTo>
                <a:lnTo>
                  <a:pt x="104562" y="211394"/>
                </a:lnTo>
                <a:lnTo>
                  <a:pt x="99243" y="214464"/>
                </a:lnTo>
                <a:lnTo>
                  <a:pt x="99243" y="214464"/>
                </a:lnTo>
                <a:lnTo>
                  <a:pt x="104562" y="205284"/>
                </a:lnTo>
                <a:close/>
                <a:moveTo>
                  <a:pt x="104836" y="205284"/>
                </a:moveTo>
                <a:lnTo>
                  <a:pt x="110155" y="214464"/>
                </a:lnTo>
                <a:lnTo>
                  <a:pt x="110155" y="214464"/>
                </a:lnTo>
                <a:lnTo>
                  <a:pt x="104836" y="211394"/>
                </a:lnTo>
                <a:lnTo>
                  <a:pt x="104836" y="205284"/>
                </a:lnTo>
                <a:close/>
                <a:moveTo>
                  <a:pt x="116143" y="205284"/>
                </a:moveTo>
                <a:lnTo>
                  <a:pt x="116143" y="211394"/>
                </a:lnTo>
                <a:lnTo>
                  <a:pt x="110824" y="214464"/>
                </a:lnTo>
                <a:lnTo>
                  <a:pt x="110824" y="214464"/>
                </a:lnTo>
                <a:lnTo>
                  <a:pt x="116143" y="205284"/>
                </a:lnTo>
                <a:close/>
                <a:moveTo>
                  <a:pt x="116416" y="205284"/>
                </a:moveTo>
                <a:lnTo>
                  <a:pt x="121736" y="214464"/>
                </a:lnTo>
                <a:lnTo>
                  <a:pt x="121736" y="214464"/>
                </a:lnTo>
                <a:lnTo>
                  <a:pt x="116416" y="211394"/>
                </a:lnTo>
                <a:lnTo>
                  <a:pt x="116416" y="205284"/>
                </a:lnTo>
                <a:close/>
                <a:moveTo>
                  <a:pt x="127784" y="205284"/>
                </a:moveTo>
                <a:lnTo>
                  <a:pt x="127784" y="211394"/>
                </a:lnTo>
                <a:lnTo>
                  <a:pt x="122465" y="214464"/>
                </a:lnTo>
                <a:lnTo>
                  <a:pt x="122465" y="214464"/>
                </a:lnTo>
                <a:lnTo>
                  <a:pt x="127784" y="205284"/>
                </a:lnTo>
                <a:close/>
                <a:moveTo>
                  <a:pt x="128058" y="205284"/>
                </a:moveTo>
                <a:lnTo>
                  <a:pt x="133377" y="214464"/>
                </a:lnTo>
                <a:lnTo>
                  <a:pt x="133377" y="214464"/>
                </a:lnTo>
                <a:lnTo>
                  <a:pt x="128058" y="211394"/>
                </a:lnTo>
                <a:lnTo>
                  <a:pt x="128058" y="205284"/>
                </a:lnTo>
                <a:close/>
                <a:moveTo>
                  <a:pt x="139396" y="205284"/>
                </a:moveTo>
                <a:lnTo>
                  <a:pt x="139396" y="211394"/>
                </a:lnTo>
                <a:lnTo>
                  <a:pt x="134076" y="214464"/>
                </a:lnTo>
                <a:lnTo>
                  <a:pt x="134076" y="214464"/>
                </a:lnTo>
                <a:lnTo>
                  <a:pt x="139396" y="205284"/>
                </a:lnTo>
                <a:close/>
                <a:moveTo>
                  <a:pt x="139669" y="205284"/>
                </a:moveTo>
                <a:lnTo>
                  <a:pt x="144988" y="214464"/>
                </a:lnTo>
                <a:lnTo>
                  <a:pt x="144988" y="214464"/>
                </a:lnTo>
                <a:lnTo>
                  <a:pt x="139669" y="211394"/>
                </a:lnTo>
                <a:lnTo>
                  <a:pt x="139669" y="205284"/>
                </a:lnTo>
                <a:close/>
                <a:moveTo>
                  <a:pt x="151037" y="205284"/>
                </a:moveTo>
                <a:lnTo>
                  <a:pt x="151037" y="211394"/>
                </a:lnTo>
                <a:lnTo>
                  <a:pt x="145718" y="214464"/>
                </a:lnTo>
                <a:lnTo>
                  <a:pt x="145718" y="214464"/>
                </a:lnTo>
                <a:lnTo>
                  <a:pt x="151037" y="205284"/>
                </a:lnTo>
                <a:close/>
                <a:moveTo>
                  <a:pt x="151311" y="205284"/>
                </a:moveTo>
                <a:lnTo>
                  <a:pt x="156630" y="214464"/>
                </a:lnTo>
                <a:lnTo>
                  <a:pt x="156630" y="214464"/>
                </a:lnTo>
                <a:lnTo>
                  <a:pt x="151311" y="211394"/>
                </a:lnTo>
                <a:lnTo>
                  <a:pt x="151311" y="205284"/>
                </a:lnTo>
                <a:close/>
                <a:moveTo>
                  <a:pt x="162648" y="205284"/>
                </a:moveTo>
                <a:lnTo>
                  <a:pt x="162648" y="211394"/>
                </a:lnTo>
                <a:lnTo>
                  <a:pt x="157329" y="214464"/>
                </a:lnTo>
                <a:lnTo>
                  <a:pt x="157329" y="214464"/>
                </a:lnTo>
                <a:lnTo>
                  <a:pt x="162648" y="205284"/>
                </a:lnTo>
                <a:close/>
                <a:moveTo>
                  <a:pt x="162922" y="205284"/>
                </a:moveTo>
                <a:lnTo>
                  <a:pt x="168241" y="214464"/>
                </a:lnTo>
                <a:lnTo>
                  <a:pt x="168241" y="214464"/>
                </a:lnTo>
                <a:lnTo>
                  <a:pt x="162922" y="211394"/>
                </a:lnTo>
                <a:lnTo>
                  <a:pt x="162922" y="205284"/>
                </a:lnTo>
                <a:close/>
                <a:moveTo>
                  <a:pt x="174290" y="205284"/>
                </a:moveTo>
                <a:lnTo>
                  <a:pt x="174290" y="211394"/>
                </a:lnTo>
                <a:lnTo>
                  <a:pt x="168971" y="214464"/>
                </a:lnTo>
                <a:lnTo>
                  <a:pt x="168971" y="214464"/>
                </a:lnTo>
                <a:lnTo>
                  <a:pt x="174290" y="205284"/>
                </a:lnTo>
                <a:close/>
                <a:moveTo>
                  <a:pt x="174503" y="205284"/>
                </a:moveTo>
                <a:lnTo>
                  <a:pt x="179822" y="214464"/>
                </a:lnTo>
                <a:lnTo>
                  <a:pt x="179822" y="214464"/>
                </a:lnTo>
                <a:lnTo>
                  <a:pt x="174503" y="211394"/>
                </a:lnTo>
                <a:lnTo>
                  <a:pt x="174503" y="205284"/>
                </a:lnTo>
                <a:close/>
                <a:moveTo>
                  <a:pt x="185871" y="205284"/>
                </a:moveTo>
                <a:lnTo>
                  <a:pt x="185871" y="211394"/>
                </a:lnTo>
                <a:lnTo>
                  <a:pt x="180551" y="214464"/>
                </a:lnTo>
                <a:lnTo>
                  <a:pt x="180551" y="214464"/>
                </a:lnTo>
                <a:lnTo>
                  <a:pt x="185871" y="205284"/>
                </a:lnTo>
                <a:close/>
                <a:moveTo>
                  <a:pt x="186144" y="205284"/>
                </a:moveTo>
                <a:lnTo>
                  <a:pt x="191463" y="214464"/>
                </a:lnTo>
                <a:lnTo>
                  <a:pt x="191463" y="214464"/>
                </a:lnTo>
                <a:lnTo>
                  <a:pt x="186144" y="211394"/>
                </a:lnTo>
                <a:lnTo>
                  <a:pt x="186144" y="205284"/>
                </a:lnTo>
                <a:close/>
                <a:moveTo>
                  <a:pt x="197512" y="205284"/>
                </a:moveTo>
                <a:lnTo>
                  <a:pt x="197512" y="211394"/>
                </a:lnTo>
                <a:lnTo>
                  <a:pt x="192193" y="214464"/>
                </a:lnTo>
                <a:lnTo>
                  <a:pt x="192193" y="214464"/>
                </a:lnTo>
                <a:lnTo>
                  <a:pt x="197512" y="205284"/>
                </a:lnTo>
                <a:close/>
                <a:moveTo>
                  <a:pt x="197755" y="205284"/>
                </a:moveTo>
                <a:lnTo>
                  <a:pt x="203075" y="214464"/>
                </a:lnTo>
                <a:lnTo>
                  <a:pt x="203075" y="214464"/>
                </a:lnTo>
                <a:lnTo>
                  <a:pt x="197755" y="211394"/>
                </a:lnTo>
                <a:lnTo>
                  <a:pt x="197755" y="205284"/>
                </a:lnTo>
                <a:close/>
                <a:moveTo>
                  <a:pt x="209123" y="205284"/>
                </a:moveTo>
                <a:lnTo>
                  <a:pt x="209123" y="211394"/>
                </a:lnTo>
                <a:lnTo>
                  <a:pt x="203804" y="214464"/>
                </a:lnTo>
                <a:lnTo>
                  <a:pt x="203804" y="214464"/>
                </a:lnTo>
                <a:lnTo>
                  <a:pt x="209123" y="205284"/>
                </a:lnTo>
                <a:close/>
                <a:moveTo>
                  <a:pt x="209397" y="205284"/>
                </a:moveTo>
                <a:lnTo>
                  <a:pt x="214716" y="214464"/>
                </a:lnTo>
                <a:lnTo>
                  <a:pt x="214716" y="214464"/>
                </a:lnTo>
                <a:lnTo>
                  <a:pt x="209397" y="211394"/>
                </a:lnTo>
                <a:lnTo>
                  <a:pt x="209397" y="205284"/>
                </a:lnTo>
                <a:close/>
                <a:moveTo>
                  <a:pt x="220765" y="205284"/>
                </a:moveTo>
                <a:lnTo>
                  <a:pt x="220765" y="211394"/>
                </a:lnTo>
                <a:lnTo>
                  <a:pt x="215446" y="214464"/>
                </a:lnTo>
                <a:lnTo>
                  <a:pt x="215446" y="214464"/>
                </a:lnTo>
                <a:lnTo>
                  <a:pt x="220765" y="205284"/>
                </a:lnTo>
                <a:close/>
                <a:moveTo>
                  <a:pt x="221008" y="205284"/>
                </a:moveTo>
                <a:lnTo>
                  <a:pt x="226327" y="214464"/>
                </a:lnTo>
                <a:lnTo>
                  <a:pt x="226327" y="214464"/>
                </a:lnTo>
                <a:lnTo>
                  <a:pt x="221008" y="211394"/>
                </a:lnTo>
                <a:lnTo>
                  <a:pt x="221008" y="205284"/>
                </a:lnTo>
                <a:close/>
                <a:moveTo>
                  <a:pt x="243957" y="205284"/>
                </a:moveTo>
                <a:lnTo>
                  <a:pt x="243957" y="211394"/>
                </a:lnTo>
                <a:lnTo>
                  <a:pt x="238638" y="214464"/>
                </a:lnTo>
                <a:lnTo>
                  <a:pt x="238638" y="214464"/>
                </a:lnTo>
                <a:lnTo>
                  <a:pt x="243957" y="205284"/>
                </a:lnTo>
                <a:close/>
                <a:moveTo>
                  <a:pt x="255598" y="205284"/>
                </a:moveTo>
                <a:lnTo>
                  <a:pt x="255598" y="211394"/>
                </a:lnTo>
                <a:lnTo>
                  <a:pt x="250279" y="214464"/>
                </a:lnTo>
                <a:lnTo>
                  <a:pt x="250279" y="214464"/>
                </a:lnTo>
                <a:lnTo>
                  <a:pt x="255598" y="205284"/>
                </a:lnTo>
                <a:close/>
                <a:moveTo>
                  <a:pt x="11582" y="205284"/>
                </a:moveTo>
                <a:lnTo>
                  <a:pt x="11582" y="211394"/>
                </a:lnTo>
                <a:lnTo>
                  <a:pt x="6262" y="214464"/>
                </a:lnTo>
                <a:lnTo>
                  <a:pt x="11582" y="205284"/>
                </a:lnTo>
                <a:close/>
                <a:moveTo>
                  <a:pt x="11855" y="205254"/>
                </a:moveTo>
                <a:lnTo>
                  <a:pt x="17174" y="214464"/>
                </a:lnTo>
                <a:lnTo>
                  <a:pt x="11855" y="211394"/>
                </a:lnTo>
                <a:lnTo>
                  <a:pt x="11855" y="205254"/>
                </a:lnTo>
                <a:close/>
                <a:moveTo>
                  <a:pt x="23223" y="205284"/>
                </a:moveTo>
                <a:lnTo>
                  <a:pt x="23223" y="211394"/>
                </a:lnTo>
                <a:lnTo>
                  <a:pt x="17904" y="214464"/>
                </a:lnTo>
                <a:lnTo>
                  <a:pt x="23223" y="205284"/>
                </a:lnTo>
                <a:close/>
                <a:moveTo>
                  <a:pt x="23497" y="205254"/>
                </a:moveTo>
                <a:lnTo>
                  <a:pt x="28816" y="214464"/>
                </a:lnTo>
                <a:lnTo>
                  <a:pt x="23497" y="211394"/>
                </a:lnTo>
                <a:lnTo>
                  <a:pt x="23497" y="205254"/>
                </a:lnTo>
                <a:close/>
                <a:moveTo>
                  <a:pt x="35108" y="205254"/>
                </a:moveTo>
                <a:lnTo>
                  <a:pt x="40397" y="214464"/>
                </a:lnTo>
                <a:lnTo>
                  <a:pt x="35108" y="211394"/>
                </a:lnTo>
                <a:lnTo>
                  <a:pt x="35108" y="205254"/>
                </a:lnTo>
                <a:close/>
                <a:moveTo>
                  <a:pt x="93194" y="205284"/>
                </a:moveTo>
                <a:lnTo>
                  <a:pt x="98513" y="214464"/>
                </a:lnTo>
                <a:lnTo>
                  <a:pt x="93194" y="211394"/>
                </a:lnTo>
                <a:lnTo>
                  <a:pt x="93194" y="205284"/>
                </a:lnTo>
                <a:close/>
                <a:moveTo>
                  <a:pt x="232376" y="205284"/>
                </a:moveTo>
                <a:lnTo>
                  <a:pt x="232376" y="211394"/>
                </a:lnTo>
                <a:lnTo>
                  <a:pt x="227057" y="214464"/>
                </a:lnTo>
                <a:lnTo>
                  <a:pt x="232376" y="205284"/>
                </a:lnTo>
                <a:close/>
                <a:moveTo>
                  <a:pt x="267210" y="205284"/>
                </a:moveTo>
                <a:lnTo>
                  <a:pt x="267210" y="211394"/>
                </a:lnTo>
                <a:lnTo>
                  <a:pt x="261890" y="214464"/>
                </a:lnTo>
                <a:lnTo>
                  <a:pt x="267210" y="205284"/>
                </a:lnTo>
                <a:close/>
                <a:moveTo>
                  <a:pt x="278851" y="205284"/>
                </a:moveTo>
                <a:lnTo>
                  <a:pt x="278851" y="211394"/>
                </a:lnTo>
                <a:lnTo>
                  <a:pt x="273532" y="214464"/>
                </a:lnTo>
                <a:lnTo>
                  <a:pt x="278851" y="205284"/>
                </a:lnTo>
                <a:close/>
                <a:moveTo>
                  <a:pt x="11703" y="211637"/>
                </a:moveTo>
                <a:lnTo>
                  <a:pt x="17023" y="214707"/>
                </a:lnTo>
                <a:lnTo>
                  <a:pt x="6384" y="214707"/>
                </a:lnTo>
                <a:lnTo>
                  <a:pt x="11703" y="211637"/>
                </a:lnTo>
                <a:close/>
                <a:moveTo>
                  <a:pt x="23345" y="211637"/>
                </a:moveTo>
                <a:lnTo>
                  <a:pt x="28664" y="214707"/>
                </a:lnTo>
                <a:lnTo>
                  <a:pt x="18026" y="214707"/>
                </a:lnTo>
                <a:lnTo>
                  <a:pt x="23345" y="211637"/>
                </a:lnTo>
                <a:close/>
                <a:moveTo>
                  <a:pt x="34956" y="211637"/>
                </a:moveTo>
                <a:lnTo>
                  <a:pt x="40275" y="214707"/>
                </a:lnTo>
                <a:lnTo>
                  <a:pt x="29637" y="214707"/>
                </a:lnTo>
                <a:lnTo>
                  <a:pt x="34956" y="211637"/>
                </a:lnTo>
                <a:close/>
                <a:moveTo>
                  <a:pt x="46598" y="211637"/>
                </a:moveTo>
                <a:lnTo>
                  <a:pt x="51886" y="214707"/>
                </a:lnTo>
                <a:lnTo>
                  <a:pt x="41278" y="214707"/>
                </a:lnTo>
                <a:lnTo>
                  <a:pt x="46598" y="211637"/>
                </a:lnTo>
                <a:close/>
                <a:moveTo>
                  <a:pt x="58209" y="211637"/>
                </a:moveTo>
                <a:lnTo>
                  <a:pt x="63528" y="214707"/>
                </a:lnTo>
                <a:lnTo>
                  <a:pt x="52889" y="214707"/>
                </a:lnTo>
                <a:lnTo>
                  <a:pt x="58209" y="211637"/>
                </a:lnTo>
                <a:close/>
                <a:moveTo>
                  <a:pt x="69850" y="211637"/>
                </a:moveTo>
                <a:lnTo>
                  <a:pt x="75169" y="214707"/>
                </a:lnTo>
                <a:lnTo>
                  <a:pt x="64531" y="214707"/>
                </a:lnTo>
                <a:lnTo>
                  <a:pt x="69850" y="211637"/>
                </a:lnTo>
                <a:close/>
                <a:moveTo>
                  <a:pt x="81431" y="211637"/>
                </a:moveTo>
                <a:lnTo>
                  <a:pt x="86750" y="214707"/>
                </a:lnTo>
                <a:lnTo>
                  <a:pt x="76112" y="214707"/>
                </a:lnTo>
                <a:lnTo>
                  <a:pt x="81431" y="211637"/>
                </a:lnTo>
                <a:close/>
                <a:moveTo>
                  <a:pt x="93042" y="211637"/>
                </a:moveTo>
                <a:lnTo>
                  <a:pt x="98361" y="214707"/>
                </a:lnTo>
                <a:lnTo>
                  <a:pt x="87723" y="214707"/>
                </a:lnTo>
                <a:lnTo>
                  <a:pt x="93042" y="211637"/>
                </a:lnTo>
                <a:close/>
                <a:moveTo>
                  <a:pt x="104684" y="211637"/>
                </a:moveTo>
                <a:lnTo>
                  <a:pt x="110003" y="214707"/>
                </a:lnTo>
                <a:lnTo>
                  <a:pt x="99364" y="214707"/>
                </a:lnTo>
                <a:lnTo>
                  <a:pt x="104684" y="211637"/>
                </a:lnTo>
                <a:close/>
                <a:moveTo>
                  <a:pt x="116295" y="211637"/>
                </a:moveTo>
                <a:lnTo>
                  <a:pt x="121614" y="214707"/>
                </a:lnTo>
                <a:lnTo>
                  <a:pt x="110976" y="214707"/>
                </a:lnTo>
                <a:lnTo>
                  <a:pt x="116295" y="211637"/>
                </a:lnTo>
                <a:close/>
                <a:moveTo>
                  <a:pt x="127936" y="211637"/>
                </a:moveTo>
                <a:lnTo>
                  <a:pt x="133256" y="214707"/>
                </a:lnTo>
                <a:lnTo>
                  <a:pt x="122617" y="214707"/>
                </a:lnTo>
                <a:lnTo>
                  <a:pt x="127936" y="211637"/>
                </a:lnTo>
                <a:close/>
                <a:moveTo>
                  <a:pt x="139548" y="211637"/>
                </a:moveTo>
                <a:lnTo>
                  <a:pt x="144867" y="214707"/>
                </a:lnTo>
                <a:lnTo>
                  <a:pt x="134228" y="214707"/>
                </a:lnTo>
                <a:lnTo>
                  <a:pt x="139548" y="211637"/>
                </a:lnTo>
                <a:close/>
                <a:moveTo>
                  <a:pt x="151159" y="211637"/>
                </a:moveTo>
                <a:lnTo>
                  <a:pt x="156478" y="214707"/>
                </a:lnTo>
                <a:lnTo>
                  <a:pt x="145840" y="214707"/>
                </a:lnTo>
                <a:lnTo>
                  <a:pt x="151159" y="211637"/>
                </a:lnTo>
                <a:close/>
                <a:moveTo>
                  <a:pt x="162770" y="211637"/>
                </a:moveTo>
                <a:lnTo>
                  <a:pt x="168089" y="214707"/>
                </a:lnTo>
                <a:lnTo>
                  <a:pt x="157451" y="214707"/>
                </a:lnTo>
                <a:lnTo>
                  <a:pt x="162770" y="211637"/>
                </a:lnTo>
                <a:close/>
                <a:moveTo>
                  <a:pt x="174411" y="211637"/>
                </a:moveTo>
                <a:lnTo>
                  <a:pt x="179731" y="214707"/>
                </a:lnTo>
                <a:lnTo>
                  <a:pt x="169092" y="214707"/>
                </a:lnTo>
                <a:lnTo>
                  <a:pt x="174411" y="211637"/>
                </a:lnTo>
                <a:close/>
                <a:moveTo>
                  <a:pt x="186023" y="211637"/>
                </a:moveTo>
                <a:lnTo>
                  <a:pt x="191342" y="214707"/>
                </a:lnTo>
                <a:lnTo>
                  <a:pt x="180703" y="214707"/>
                </a:lnTo>
                <a:lnTo>
                  <a:pt x="186023" y="211637"/>
                </a:lnTo>
                <a:close/>
                <a:moveTo>
                  <a:pt x="197634" y="211637"/>
                </a:moveTo>
                <a:lnTo>
                  <a:pt x="202953" y="214707"/>
                </a:lnTo>
                <a:lnTo>
                  <a:pt x="192345" y="214707"/>
                </a:lnTo>
                <a:lnTo>
                  <a:pt x="197634" y="211637"/>
                </a:lnTo>
                <a:close/>
                <a:moveTo>
                  <a:pt x="209275" y="211637"/>
                </a:moveTo>
                <a:lnTo>
                  <a:pt x="214595" y="214707"/>
                </a:lnTo>
                <a:lnTo>
                  <a:pt x="203956" y="214707"/>
                </a:lnTo>
                <a:lnTo>
                  <a:pt x="209275" y="211637"/>
                </a:lnTo>
                <a:close/>
                <a:moveTo>
                  <a:pt x="220856" y="211637"/>
                </a:moveTo>
                <a:lnTo>
                  <a:pt x="226175" y="214707"/>
                </a:lnTo>
                <a:lnTo>
                  <a:pt x="215537" y="214707"/>
                </a:lnTo>
                <a:lnTo>
                  <a:pt x="220856" y="211637"/>
                </a:lnTo>
                <a:close/>
                <a:moveTo>
                  <a:pt x="232498" y="211637"/>
                </a:moveTo>
                <a:lnTo>
                  <a:pt x="237817" y="214707"/>
                </a:lnTo>
                <a:lnTo>
                  <a:pt x="227178" y="214707"/>
                </a:lnTo>
                <a:lnTo>
                  <a:pt x="232498" y="211637"/>
                </a:lnTo>
                <a:close/>
                <a:moveTo>
                  <a:pt x="244109" y="211637"/>
                </a:moveTo>
                <a:lnTo>
                  <a:pt x="249428" y="214707"/>
                </a:lnTo>
                <a:lnTo>
                  <a:pt x="238790" y="214707"/>
                </a:lnTo>
                <a:lnTo>
                  <a:pt x="244109" y="211637"/>
                </a:lnTo>
                <a:close/>
                <a:moveTo>
                  <a:pt x="255750" y="211637"/>
                </a:moveTo>
                <a:lnTo>
                  <a:pt x="261070" y="214707"/>
                </a:lnTo>
                <a:lnTo>
                  <a:pt x="250431" y="214707"/>
                </a:lnTo>
                <a:lnTo>
                  <a:pt x="255750" y="211637"/>
                </a:lnTo>
                <a:close/>
                <a:moveTo>
                  <a:pt x="267362" y="211637"/>
                </a:moveTo>
                <a:lnTo>
                  <a:pt x="272681" y="214707"/>
                </a:lnTo>
                <a:lnTo>
                  <a:pt x="262042" y="214707"/>
                </a:lnTo>
                <a:lnTo>
                  <a:pt x="267362" y="211637"/>
                </a:lnTo>
                <a:close/>
                <a:moveTo>
                  <a:pt x="279003" y="211637"/>
                </a:moveTo>
                <a:lnTo>
                  <a:pt x="284322" y="214707"/>
                </a:lnTo>
                <a:lnTo>
                  <a:pt x="273684" y="214707"/>
                </a:lnTo>
                <a:lnTo>
                  <a:pt x="279003" y="211637"/>
                </a:lnTo>
                <a:close/>
                <a:moveTo>
                  <a:pt x="17023" y="214981"/>
                </a:moveTo>
                <a:lnTo>
                  <a:pt x="11703" y="218051"/>
                </a:lnTo>
                <a:lnTo>
                  <a:pt x="6384" y="214981"/>
                </a:lnTo>
                <a:close/>
                <a:moveTo>
                  <a:pt x="28664" y="214981"/>
                </a:moveTo>
                <a:lnTo>
                  <a:pt x="23345" y="218051"/>
                </a:lnTo>
                <a:lnTo>
                  <a:pt x="18026" y="214981"/>
                </a:lnTo>
                <a:close/>
                <a:moveTo>
                  <a:pt x="40275" y="214981"/>
                </a:moveTo>
                <a:lnTo>
                  <a:pt x="34956" y="218051"/>
                </a:lnTo>
                <a:lnTo>
                  <a:pt x="29637" y="214981"/>
                </a:lnTo>
                <a:close/>
                <a:moveTo>
                  <a:pt x="51886" y="214981"/>
                </a:moveTo>
                <a:lnTo>
                  <a:pt x="46598" y="218051"/>
                </a:lnTo>
                <a:lnTo>
                  <a:pt x="41278" y="214981"/>
                </a:lnTo>
                <a:close/>
                <a:moveTo>
                  <a:pt x="63528" y="214981"/>
                </a:moveTo>
                <a:lnTo>
                  <a:pt x="58209" y="218051"/>
                </a:lnTo>
                <a:lnTo>
                  <a:pt x="52889" y="214981"/>
                </a:lnTo>
                <a:close/>
                <a:moveTo>
                  <a:pt x="75169" y="214981"/>
                </a:moveTo>
                <a:lnTo>
                  <a:pt x="69850" y="218051"/>
                </a:lnTo>
                <a:lnTo>
                  <a:pt x="64531" y="214981"/>
                </a:lnTo>
                <a:close/>
                <a:moveTo>
                  <a:pt x="86750" y="214981"/>
                </a:moveTo>
                <a:lnTo>
                  <a:pt x="81431" y="218051"/>
                </a:lnTo>
                <a:lnTo>
                  <a:pt x="76112" y="214981"/>
                </a:lnTo>
                <a:close/>
                <a:moveTo>
                  <a:pt x="98361" y="214981"/>
                </a:moveTo>
                <a:lnTo>
                  <a:pt x="93042" y="218051"/>
                </a:lnTo>
                <a:lnTo>
                  <a:pt x="87723" y="214981"/>
                </a:lnTo>
                <a:close/>
                <a:moveTo>
                  <a:pt x="110003" y="214981"/>
                </a:moveTo>
                <a:lnTo>
                  <a:pt x="104684" y="218051"/>
                </a:lnTo>
                <a:lnTo>
                  <a:pt x="99364" y="214981"/>
                </a:lnTo>
                <a:close/>
                <a:moveTo>
                  <a:pt x="121614" y="214981"/>
                </a:moveTo>
                <a:lnTo>
                  <a:pt x="116295" y="218051"/>
                </a:lnTo>
                <a:lnTo>
                  <a:pt x="110976" y="214981"/>
                </a:lnTo>
                <a:close/>
                <a:moveTo>
                  <a:pt x="133256" y="214981"/>
                </a:moveTo>
                <a:lnTo>
                  <a:pt x="127936" y="218051"/>
                </a:lnTo>
                <a:lnTo>
                  <a:pt x="122617" y="214981"/>
                </a:lnTo>
                <a:close/>
                <a:moveTo>
                  <a:pt x="144867" y="214981"/>
                </a:moveTo>
                <a:lnTo>
                  <a:pt x="139548" y="218051"/>
                </a:lnTo>
                <a:lnTo>
                  <a:pt x="134228" y="214981"/>
                </a:lnTo>
                <a:close/>
                <a:moveTo>
                  <a:pt x="156478" y="214981"/>
                </a:moveTo>
                <a:lnTo>
                  <a:pt x="151159" y="218051"/>
                </a:lnTo>
                <a:lnTo>
                  <a:pt x="145840" y="214981"/>
                </a:lnTo>
                <a:close/>
                <a:moveTo>
                  <a:pt x="168089" y="214981"/>
                </a:moveTo>
                <a:lnTo>
                  <a:pt x="162770" y="218051"/>
                </a:lnTo>
                <a:lnTo>
                  <a:pt x="157451" y="214981"/>
                </a:lnTo>
                <a:close/>
                <a:moveTo>
                  <a:pt x="179731" y="214981"/>
                </a:moveTo>
                <a:lnTo>
                  <a:pt x="174411" y="218051"/>
                </a:lnTo>
                <a:lnTo>
                  <a:pt x="169092" y="214981"/>
                </a:lnTo>
                <a:close/>
                <a:moveTo>
                  <a:pt x="191342" y="214981"/>
                </a:moveTo>
                <a:lnTo>
                  <a:pt x="186023" y="218051"/>
                </a:lnTo>
                <a:lnTo>
                  <a:pt x="180703" y="214981"/>
                </a:lnTo>
                <a:close/>
                <a:moveTo>
                  <a:pt x="202953" y="214981"/>
                </a:moveTo>
                <a:lnTo>
                  <a:pt x="197634" y="218051"/>
                </a:lnTo>
                <a:lnTo>
                  <a:pt x="192315" y="214981"/>
                </a:lnTo>
                <a:close/>
                <a:moveTo>
                  <a:pt x="214564" y="214981"/>
                </a:moveTo>
                <a:lnTo>
                  <a:pt x="209245" y="218051"/>
                </a:lnTo>
                <a:lnTo>
                  <a:pt x="203926" y="214981"/>
                </a:lnTo>
                <a:close/>
                <a:moveTo>
                  <a:pt x="226175" y="214981"/>
                </a:moveTo>
                <a:lnTo>
                  <a:pt x="220856" y="218051"/>
                </a:lnTo>
                <a:lnTo>
                  <a:pt x="215537" y="214981"/>
                </a:lnTo>
                <a:close/>
                <a:moveTo>
                  <a:pt x="237817" y="214981"/>
                </a:moveTo>
                <a:lnTo>
                  <a:pt x="232498" y="218051"/>
                </a:lnTo>
                <a:lnTo>
                  <a:pt x="227178" y="214981"/>
                </a:lnTo>
                <a:close/>
                <a:moveTo>
                  <a:pt x="249428" y="214981"/>
                </a:moveTo>
                <a:lnTo>
                  <a:pt x="244109" y="218051"/>
                </a:lnTo>
                <a:lnTo>
                  <a:pt x="238790" y="214981"/>
                </a:lnTo>
                <a:close/>
                <a:moveTo>
                  <a:pt x="261070" y="214981"/>
                </a:moveTo>
                <a:lnTo>
                  <a:pt x="255750" y="218051"/>
                </a:lnTo>
                <a:lnTo>
                  <a:pt x="250431" y="214981"/>
                </a:lnTo>
                <a:close/>
                <a:moveTo>
                  <a:pt x="272681" y="214981"/>
                </a:moveTo>
                <a:lnTo>
                  <a:pt x="267362" y="218051"/>
                </a:lnTo>
                <a:lnTo>
                  <a:pt x="262042" y="214981"/>
                </a:lnTo>
                <a:close/>
                <a:moveTo>
                  <a:pt x="284292" y="214981"/>
                </a:moveTo>
                <a:lnTo>
                  <a:pt x="278973" y="218051"/>
                </a:lnTo>
                <a:lnTo>
                  <a:pt x="273653" y="214981"/>
                </a:lnTo>
                <a:close/>
                <a:moveTo>
                  <a:pt x="6050" y="215315"/>
                </a:moveTo>
                <a:lnTo>
                  <a:pt x="6050" y="221290"/>
                </a:lnTo>
                <a:lnTo>
                  <a:pt x="6050" y="221290"/>
                </a:lnTo>
                <a:lnTo>
                  <a:pt x="6080" y="221273"/>
                </a:lnTo>
                <a:lnTo>
                  <a:pt x="6080" y="215368"/>
                </a:lnTo>
                <a:lnTo>
                  <a:pt x="6080" y="215368"/>
                </a:lnTo>
                <a:lnTo>
                  <a:pt x="6050" y="215315"/>
                </a:lnTo>
                <a:close/>
                <a:moveTo>
                  <a:pt x="17174" y="215193"/>
                </a:moveTo>
                <a:lnTo>
                  <a:pt x="11855" y="224403"/>
                </a:lnTo>
                <a:lnTo>
                  <a:pt x="11855" y="218263"/>
                </a:lnTo>
                <a:lnTo>
                  <a:pt x="17174" y="215193"/>
                </a:lnTo>
                <a:close/>
                <a:moveTo>
                  <a:pt x="28816" y="215193"/>
                </a:moveTo>
                <a:lnTo>
                  <a:pt x="23497" y="224403"/>
                </a:lnTo>
                <a:lnTo>
                  <a:pt x="23497" y="218263"/>
                </a:lnTo>
                <a:lnTo>
                  <a:pt x="28816" y="215193"/>
                </a:lnTo>
                <a:close/>
                <a:moveTo>
                  <a:pt x="40427" y="215193"/>
                </a:moveTo>
                <a:lnTo>
                  <a:pt x="35108" y="224403"/>
                </a:lnTo>
                <a:lnTo>
                  <a:pt x="35108" y="218263"/>
                </a:lnTo>
                <a:lnTo>
                  <a:pt x="40427" y="215193"/>
                </a:lnTo>
                <a:close/>
                <a:moveTo>
                  <a:pt x="52008" y="215193"/>
                </a:moveTo>
                <a:lnTo>
                  <a:pt x="46689" y="224403"/>
                </a:lnTo>
                <a:lnTo>
                  <a:pt x="46689" y="218263"/>
                </a:lnTo>
                <a:lnTo>
                  <a:pt x="52008" y="215193"/>
                </a:lnTo>
                <a:close/>
                <a:moveTo>
                  <a:pt x="63650" y="215193"/>
                </a:moveTo>
                <a:lnTo>
                  <a:pt x="58330" y="224403"/>
                </a:lnTo>
                <a:lnTo>
                  <a:pt x="58330" y="218263"/>
                </a:lnTo>
                <a:lnTo>
                  <a:pt x="63650" y="215193"/>
                </a:lnTo>
                <a:close/>
                <a:moveTo>
                  <a:pt x="75261" y="215193"/>
                </a:moveTo>
                <a:lnTo>
                  <a:pt x="69941" y="224403"/>
                </a:lnTo>
                <a:lnTo>
                  <a:pt x="69941" y="218263"/>
                </a:lnTo>
                <a:lnTo>
                  <a:pt x="75261" y="215193"/>
                </a:lnTo>
                <a:close/>
                <a:moveTo>
                  <a:pt x="86902" y="215193"/>
                </a:moveTo>
                <a:lnTo>
                  <a:pt x="81583" y="224403"/>
                </a:lnTo>
                <a:lnTo>
                  <a:pt x="81583" y="218263"/>
                </a:lnTo>
                <a:lnTo>
                  <a:pt x="86902" y="215193"/>
                </a:lnTo>
                <a:close/>
                <a:moveTo>
                  <a:pt x="98513" y="215193"/>
                </a:moveTo>
                <a:lnTo>
                  <a:pt x="93194" y="224403"/>
                </a:lnTo>
                <a:lnTo>
                  <a:pt x="93194" y="218263"/>
                </a:lnTo>
                <a:lnTo>
                  <a:pt x="98513" y="215193"/>
                </a:lnTo>
                <a:close/>
                <a:moveTo>
                  <a:pt x="110155" y="215193"/>
                </a:moveTo>
                <a:lnTo>
                  <a:pt x="104836" y="224403"/>
                </a:lnTo>
                <a:lnTo>
                  <a:pt x="104836" y="218263"/>
                </a:lnTo>
                <a:lnTo>
                  <a:pt x="110155" y="215193"/>
                </a:lnTo>
                <a:close/>
                <a:moveTo>
                  <a:pt x="121736" y="215193"/>
                </a:moveTo>
                <a:lnTo>
                  <a:pt x="116416" y="224403"/>
                </a:lnTo>
                <a:lnTo>
                  <a:pt x="116416" y="218263"/>
                </a:lnTo>
                <a:lnTo>
                  <a:pt x="121736" y="215193"/>
                </a:lnTo>
                <a:close/>
                <a:moveTo>
                  <a:pt x="133377" y="215193"/>
                </a:moveTo>
                <a:lnTo>
                  <a:pt x="128058" y="224403"/>
                </a:lnTo>
                <a:lnTo>
                  <a:pt x="128058" y="218263"/>
                </a:lnTo>
                <a:lnTo>
                  <a:pt x="133377" y="215193"/>
                </a:lnTo>
                <a:close/>
                <a:moveTo>
                  <a:pt x="144988" y="215193"/>
                </a:moveTo>
                <a:lnTo>
                  <a:pt x="139669" y="224403"/>
                </a:lnTo>
                <a:lnTo>
                  <a:pt x="139669" y="218263"/>
                </a:lnTo>
                <a:lnTo>
                  <a:pt x="144988" y="215193"/>
                </a:lnTo>
                <a:close/>
                <a:moveTo>
                  <a:pt x="156630" y="215193"/>
                </a:moveTo>
                <a:lnTo>
                  <a:pt x="151311" y="224403"/>
                </a:lnTo>
                <a:lnTo>
                  <a:pt x="151311" y="218263"/>
                </a:lnTo>
                <a:lnTo>
                  <a:pt x="156630" y="215193"/>
                </a:lnTo>
                <a:close/>
                <a:moveTo>
                  <a:pt x="168241" y="215193"/>
                </a:moveTo>
                <a:lnTo>
                  <a:pt x="162922" y="224403"/>
                </a:lnTo>
                <a:lnTo>
                  <a:pt x="162922" y="218263"/>
                </a:lnTo>
                <a:lnTo>
                  <a:pt x="168241" y="215193"/>
                </a:lnTo>
                <a:close/>
                <a:moveTo>
                  <a:pt x="179822" y="215193"/>
                </a:moveTo>
                <a:lnTo>
                  <a:pt x="174503" y="224403"/>
                </a:lnTo>
                <a:lnTo>
                  <a:pt x="174503" y="218263"/>
                </a:lnTo>
                <a:lnTo>
                  <a:pt x="179822" y="215193"/>
                </a:lnTo>
                <a:close/>
                <a:moveTo>
                  <a:pt x="191463" y="215193"/>
                </a:moveTo>
                <a:lnTo>
                  <a:pt x="186144" y="224403"/>
                </a:lnTo>
                <a:lnTo>
                  <a:pt x="186144" y="218263"/>
                </a:lnTo>
                <a:lnTo>
                  <a:pt x="191463" y="215193"/>
                </a:lnTo>
                <a:close/>
                <a:moveTo>
                  <a:pt x="203075" y="215193"/>
                </a:moveTo>
                <a:lnTo>
                  <a:pt x="197755" y="224403"/>
                </a:lnTo>
                <a:lnTo>
                  <a:pt x="197755" y="218263"/>
                </a:lnTo>
                <a:lnTo>
                  <a:pt x="203075" y="215193"/>
                </a:lnTo>
                <a:close/>
                <a:moveTo>
                  <a:pt x="214716" y="215193"/>
                </a:moveTo>
                <a:lnTo>
                  <a:pt x="209397" y="224403"/>
                </a:lnTo>
                <a:lnTo>
                  <a:pt x="209397" y="218263"/>
                </a:lnTo>
                <a:lnTo>
                  <a:pt x="214716" y="215193"/>
                </a:lnTo>
                <a:close/>
                <a:moveTo>
                  <a:pt x="226327" y="215193"/>
                </a:moveTo>
                <a:lnTo>
                  <a:pt x="221008" y="224403"/>
                </a:lnTo>
                <a:lnTo>
                  <a:pt x="221008" y="218263"/>
                </a:lnTo>
                <a:lnTo>
                  <a:pt x="226327" y="215193"/>
                </a:lnTo>
                <a:close/>
                <a:moveTo>
                  <a:pt x="237969" y="215193"/>
                </a:moveTo>
                <a:lnTo>
                  <a:pt x="232650" y="224403"/>
                </a:lnTo>
                <a:lnTo>
                  <a:pt x="232650" y="218263"/>
                </a:lnTo>
                <a:lnTo>
                  <a:pt x="237969" y="215193"/>
                </a:lnTo>
                <a:close/>
                <a:moveTo>
                  <a:pt x="249550" y="215193"/>
                </a:moveTo>
                <a:lnTo>
                  <a:pt x="244230" y="224403"/>
                </a:lnTo>
                <a:lnTo>
                  <a:pt x="244230" y="218263"/>
                </a:lnTo>
                <a:lnTo>
                  <a:pt x="249550" y="215193"/>
                </a:lnTo>
                <a:close/>
                <a:moveTo>
                  <a:pt x="261191" y="215193"/>
                </a:moveTo>
                <a:lnTo>
                  <a:pt x="255872" y="224403"/>
                </a:lnTo>
                <a:lnTo>
                  <a:pt x="255872" y="218263"/>
                </a:lnTo>
                <a:lnTo>
                  <a:pt x="261191" y="215193"/>
                </a:lnTo>
                <a:close/>
                <a:moveTo>
                  <a:pt x="272802" y="215193"/>
                </a:moveTo>
                <a:lnTo>
                  <a:pt x="267483" y="224403"/>
                </a:lnTo>
                <a:lnTo>
                  <a:pt x="267483" y="218263"/>
                </a:lnTo>
                <a:lnTo>
                  <a:pt x="272802" y="215193"/>
                </a:lnTo>
                <a:close/>
                <a:moveTo>
                  <a:pt x="284444" y="215193"/>
                </a:moveTo>
                <a:lnTo>
                  <a:pt x="279125" y="224403"/>
                </a:lnTo>
                <a:lnTo>
                  <a:pt x="279125" y="218263"/>
                </a:lnTo>
                <a:lnTo>
                  <a:pt x="284444" y="215193"/>
                </a:lnTo>
                <a:close/>
                <a:moveTo>
                  <a:pt x="6262" y="215224"/>
                </a:moveTo>
                <a:lnTo>
                  <a:pt x="11582" y="218263"/>
                </a:lnTo>
                <a:lnTo>
                  <a:pt x="11582" y="224434"/>
                </a:lnTo>
                <a:lnTo>
                  <a:pt x="6262" y="215224"/>
                </a:lnTo>
                <a:close/>
                <a:moveTo>
                  <a:pt x="17904" y="215224"/>
                </a:moveTo>
                <a:lnTo>
                  <a:pt x="23223" y="218263"/>
                </a:lnTo>
                <a:lnTo>
                  <a:pt x="23223" y="224434"/>
                </a:lnTo>
                <a:lnTo>
                  <a:pt x="17904" y="215224"/>
                </a:lnTo>
                <a:close/>
                <a:moveTo>
                  <a:pt x="29515" y="215224"/>
                </a:moveTo>
                <a:lnTo>
                  <a:pt x="34834" y="218263"/>
                </a:lnTo>
                <a:lnTo>
                  <a:pt x="34834" y="224434"/>
                </a:lnTo>
                <a:lnTo>
                  <a:pt x="29515" y="215224"/>
                </a:lnTo>
                <a:close/>
                <a:moveTo>
                  <a:pt x="41126" y="215224"/>
                </a:moveTo>
                <a:lnTo>
                  <a:pt x="46446" y="218263"/>
                </a:lnTo>
                <a:lnTo>
                  <a:pt x="46446" y="224434"/>
                </a:lnTo>
                <a:lnTo>
                  <a:pt x="41126" y="215224"/>
                </a:lnTo>
                <a:close/>
                <a:moveTo>
                  <a:pt x="52737" y="215224"/>
                </a:moveTo>
                <a:lnTo>
                  <a:pt x="58057" y="218263"/>
                </a:lnTo>
                <a:lnTo>
                  <a:pt x="58057" y="224434"/>
                </a:lnTo>
                <a:lnTo>
                  <a:pt x="52737" y="215224"/>
                </a:lnTo>
                <a:close/>
                <a:moveTo>
                  <a:pt x="64379" y="215193"/>
                </a:moveTo>
                <a:lnTo>
                  <a:pt x="69698" y="218263"/>
                </a:lnTo>
                <a:lnTo>
                  <a:pt x="69698" y="224434"/>
                </a:lnTo>
                <a:lnTo>
                  <a:pt x="64379" y="215193"/>
                </a:lnTo>
                <a:close/>
                <a:moveTo>
                  <a:pt x="75990" y="215224"/>
                </a:moveTo>
                <a:lnTo>
                  <a:pt x="81309" y="218263"/>
                </a:lnTo>
                <a:lnTo>
                  <a:pt x="81309" y="224434"/>
                </a:lnTo>
                <a:lnTo>
                  <a:pt x="75990" y="215224"/>
                </a:lnTo>
                <a:close/>
                <a:moveTo>
                  <a:pt x="87632" y="215224"/>
                </a:moveTo>
                <a:lnTo>
                  <a:pt x="92951" y="218263"/>
                </a:lnTo>
                <a:lnTo>
                  <a:pt x="92951" y="224434"/>
                </a:lnTo>
                <a:lnTo>
                  <a:pt x="87632" y="215224"/>
                </a:lnTo>
                <a:close/>
                <a:moveTo>
                  <a:pt x="99243" y="215224"/>
                </a:moveTo>
                <a:lnTo>
                  <a:pt x="104562" y="218263"/>
                </a:lnTo>
                <a:lnTo>
                  <a:pt x="104562" y="224434"/>
                </a:lnTo>
                <a:lnTo>
                  <a:pt x="99243" y="215224"/>
                </a:lnTo>
                <a:close/>
                <a:moveTo>
                  <a:pt x="110824" y="215224"/>
                </a:moveTo>
                <a:lnTo>
                  <a:pt x="116143" y="218263"/>
                </a:lnTo>
                <a:lnTo>
                  <a:pt x="116143" y="224434"/>
                </a:lnTo>
                <a:lnTo>
                  <a:pt x="110824" y="215224"/>
                </a:lnTo>
                <a:close/>
                <a:moveTo>
                  <a:pt x="122465" y="215224"/>
                </a:moveTo>
                <a:lnTo>
                  <a:pt x="127784" y="218263"/>
                </a:lnTo>
                <a:lnTo>
                  <a:pt x="127784" y="224434"/>
                </a:lnTo>
                <a:lnTo>
                  <a:pt x="122465" y="215224"/>
                </a:lnTo>
                <a:close/>
                <a:moveTo>
                  <a:pt x="134076" y="215224"/>
                </a:moveTo>
                <a:lnTo>
                  <a:pt x="139396" y="218263"/>
                </a:lnTo>
                <a:lnTo>
                  <a:pt x="139396" y="224434"/>
                </a:lnTo>
                <a:lnTo>
                  <a:pt x="134076" y="215224"/>
                </a:lnTo>
                <a:close/>
                <a:moveTo>
                  <a:pt x="145718" y="215224"/>
                </a:moveTo>
                <a:lnTo>
                  <a:pt x="151037" y="218263"/>
                </a:lnTo>
                <a:lnTo>
                  <a:pt x="151037" y="224434"/>
                </a:lnTo>
                <a:lnTo>
                  <a:pt x="145718" y="215224"/>
                </a:lnTo>
                <a:close/>
                <a:moveTo>
                  <a:pt x="157329" y="215224"/>
                </a:moveTo>
                <a:lnTo>
                  <a:pt x="162648" y="218263"/>
                </a:lnTo>
                <a:lnTo>
                  <a:pt x="162648" y="224434"/>
                </a:lnTo>
                <a:lnTo>
                  <a:pt x="157329" y="215224"/>
                </a:lnTo>
                <a:close/>
                <a:moveTo>
                  <a:pt x="168971" y="215224"/>
                </a:moveTo>
                <a:lnTo>
                  <a:pt x="174290" y="218263"/>
                </a:lnTo>
                <a:lnTo>
                  <a:pt x="174290" y="224434"/>
                </a:lnTo>
                <a:lnTo>
                  <a:pt x="168971" y="215224"/>
                </a:lnTo>
                <a:close/>
                <a:moveTo>
                  <a:pt x="180551" y="215224"/>
                </a:moveTo>
                <a:lnTo>
                  <a:pt x="185871" y="218263"/>
                </a:lnTo>
                <a:lnTo>
                  <a:pt x="185871" y="224434"/>
                </a:lnTo>
                <a:lnTo>
                  <a:pt x="180551" y="215224"/>
                </a:lnTo>
                <a:close/>
                <a:moveTo>
                  <a:pt x="192193" y="215224"/>
                </a:moveTo>
                <a:lnTo>
                  <a:pt x="197512" y="218263"/>
                </a:lnTo>
                <a:lnTo>
                  <a:pt x="197512" y="224434"/>
                </a:lnTo>
                <a:lnTo>
                  <a:pt x="192193" y="215224"/>
                </a:lnTo>
                <a:close/>
                <a:moveTo>
                  <a:pt x="203804" y="215193"/>
                </a:moveTo>
                <a:lnTo>
                  <a:pt x="209123" y="218263"/>
                </a:lnTo>
                <a:lnTo>
                  <a:pt x="209123" y="224434"/>
                </a:lnTo>
                <a:lnTo>
                  <a:pt x="203804" y="215193"/>
                </a:lnTo>
                <a:close/>
                <a:moveTo>
                  <a:pt x="215446" y="215224"/>
                </a:moveTo>
                <a:lnTo>
                  <a:pt x="220765" y="218263"/>
                </a:lnTo>
                <a:lnTo>
                  <a:pt x="220765" y="224434"/>
                </a:lnTo>
                <a:lnTo>
                  <a:pt x="215446" y="215224"/>
                </a:lnTo>
                <a:close/>
                <a:moveTo>
                  <a:pt x="227057" y="215224"/>
                </a:moveTo>
                <a:lnTo>
                  <a:pt x="232376" y="218263"/>
                </a:lnTo>
                <a:lnTo>
                  <a:pt x="232376" y="224434"/>
                </a:lnTo>
                <a:lnTo>
                  <a:pt x="227057" y="215224"/>
                </a:lnTo>
                <a:close/>
                <a:moveTo>
                  <a:pt x="238668" y="215193"/>
                </a:moveTo>
                <a:lnTo>
                  <a:pt x="243987" y="218263"/>
                </a:lnTo>
                <a:lnTo>
                  <a:pt x="243987" y="224434"/>
                </a:lnTo>
                <a:lnTo>
                  <a:pt x="238668" y="215193"/>
                </a:lnTo>
                <a:close/>
                <a:moveTo>
                  <a:pt x="250279" y="215193"/>
                </a:moveTo>
                <a:lnTo>
                  <a:pt x="255598" y="218263"/>
                </a:lnTo>
                <a:lnTo>
                  <a:pt x="255598" y="224434"/>
                </a:lnTo>
                <a:lnTo>
                  <a:pt x="250279" y="215193"/>
                </a:lnTo>
                <a:close/>
                <a:moveTo>
                  <a:pt x="261890" y="215193"/>
                </a:moveTo>
                <a:lnTo>
                  <a:pt x="267210" y="218263"/>
                </a:lnTo>
                <a:lnTo>
                  <a:pt x="267210" y="224434"/>
                </a:lnTo>
                <a:lnTo>
                  <a:pt x="261890" y="215193"/>
                </a:lnTo>
                <a:close/>
                <a:moveTo>
                  <a:pt x="273532" y="215193"/>
                </a:moveTo>
                <a:lnTo>
                  <a:pt x="278851" y="218263"/>
                </a:lnTo>
                <a:lnTo>
                  <a:pt x="278851" y="224434"/>
                </a:lnTo>
                <a:lnTo>
                  <a:pt x="273532" y="215193"/>
                </a:lnTo>
                <a:close/>
                <a:moveTo>
                  <a:pt x="52525" y="215315"/>
                </a:moveTo>
                <a:lnTo>
                  <a:pt x="57844" y="224495"/>
                </a:lnTo>
                <a:lnTo>
                  <a:pt x="57844" y="224495"/>
                </a:lnTo>
                <a:lnTo>
                  <a:pt x="55351" y="223066"/>
                </a:lnTo>
                <a:lnTo>
                  <a:pt x="52525" y="221455"/>
                </a:lnTo>
                <a:lnTo>
                  <a:pt x="52525" y="215315"/>
                </a:lnTo>
                <a:close/>
                <a:moveTo>
                  <a:pt x="133864" y="215315"/>
                </a:moveTo>
                <a:lnTo>
                  <a:pt x="139183" y="224495"/>
                </a:lnTo>
                <a:lnTo>
                  <a:pt x="139183" y="224495"/>
                </a:lnTo>
                <a:lnTo>
                  <a:pt x="136721" y="223066"/>
                </a:lnTo>
                <a:lnTo>
                  <a:pt x="133864" y="221455"/>
                </a:lnTo>
                <a:lnTo>
                  <a:pt x="133864" y="215315"/>
                </a:lnTo>
                <a:close/>
                <a:moveTo>
                  <a:pt x="215202" y="215315"/>
                </a:moveTo>
                <a:lnTo>
                  <a:pt x="220522" y="224495"/>
                </a:lnTo>
                <a:lnTo>
                  <a:pt x="220522" y="224495"/>
                </a:lnTo>
                <a:lnTo>
                  <a:pt x="218060" y="223066"/>
                </a:lnTo>
                <a:lnTo>
                  <a:pt x="215202" y="221455"/>
                </a:lnTo>
                <a:lnTo>
                  <a:pt x="215202" y="215315"/>
                </a:lnTo>
                <a:close/>
                <a:moveTo>
                  <a:pt x="64136" y="215315"/>
                </a:moveTo>
                <a:lnTo>
                  <a:pt x="69455" y="224495"/>
                </a:lnTo>
                <a:lnTo>
                  <a:pt x="69455" y="224495"/>
                </a:lnTo>
                <a:lnTo>
                  <a:pt x="66993" y="223066"/>
                </a:lnTo>
                <a:lnTo>
                  <a:pt x="64136" y="221455"/>
                </a:lnTo>
                <a:lnTo>
                  <a:pt x="64136" y="215315"/>
                </a:lnTo>
                <a:close/>
                <a:moveTo>
                  <a:pt x="75777" y="215315"/>
                </a:moveTo>
                <a:lnTo>
                  <a:pt x="81097" y="224495"/>
                </a:lnTo>
                <a:lnTo>
                  <a:pt x="81097" y="224495"/>
                </a:lnTo>
                <a:lnTo>
                  <a:pt x="78604" y="223066"/>
                </a:lnTo>
                <a:lnTo>
                  <a:pt x="75777" y="221455"/>
                </a:lnTo>
                <a:lnTo>
                  <a:pt x="75777" y="215315"/>
                </a:lnTo>
                <a:close/>
                <a:moveTo>
                  <a:pt x="87389" y="215315"/>
                </a:moveTo>
                <a:lnTo>
                  <a:pt x="92708" y="224495"/>
                </a:lnTo>
                <a:lnTo>
                  <a:pt x="92708" y="224495"/>
                </a:lnTo>
                <a:lnTo>
                  <a:pt x="90246" y="223066"/>
                </a:lnTo>
                <a:lnTo>
                  <a:pt x="87389" y="221455"/>
                </a:lnTo>
                <a:lnTo>
                  <a:pt x="87389" y="215315"/>
                </a:lnTo>
                <a:close/>
                <a:moveTo>
                  <a:pt x="99030" y="215315"/>
                </a:moveTo>
                <a:lnTo>
                  <a:pt x="104349" y="224495"/>
                </a:lnTo>
                <a:lnTo>
                  <a:pt x="104349" y="224495"/>
                </a:lnTo>
                <a:lnTo>
                  <a:pt x="101857" y="223066"/>
                </a:lnTo>
                <a:lnTo>
                  <a:pt x="99030" y="221455"/>
                </a:lnTo>
                <a:lnTo>
                  <a:pt x="99030" y="215315"/>
                </a:lnTo>
                <a:close/>
                <a:moveTo>
                  <a:pt x="110611" y="215315"/>
                </a:moveTo>
                <a:lnTo>
                  <a:pt x="115930" y="224495"/>
                </a:lnTo>
                <a:lnTo>
                  <a:pt x="115930" y="224495"/>
                </a:lnTo>
                <a:lnTo>
                  <a:pt x="113468" y="223066"/>
                </a:lnTo>
                <a:lnTo>
                  <a:pt x="110611" y="221455"/>
                </a:lnTo>
                <a:lnTo>
                  <a:pt x="110611" y="215315"/>
                </a:lnTo>
                <a:close/>
                <a:moveTo>
                  <a:pt x="145475" y="215315"/>
                </a:moveTo>
                <a:lnTo>
                  <a:pt x="150794" y="224495"/>
                </a:lnTo>
                <a:lnTo>
                  <a:pt x="150794" y="224495"/>
                </a:lnTo>
                <a:lnTo>
                  <a:pt x="148332" y="223066"/>
                </a:lnTo>
                <a:lnTo>
                  <a:pt x="145475" y="221455"/>
                </a:lnTo>
                <a:lnTo>
                  <a:pt x="145475" y="215315"/>
                </a:lnTo>
                <a:close/>
                <a:moveTo>
                  <a:pt x="157116" y="215315"/>
                </a:moveTo>
                <a:lnTo>
                  <a:pt x="162436" y="224495"/>
                </a:lnTo>
                <a:lnTo>
                  <a:pt x="162436" y="224495"/>
                </a:lnTo>
                <a:lnTo>
                  <a:pt x="159974" y="223066"/>
                </a:lnTo>
                <a:lnTo>
                  <a:pt x="157116" y="221455"/>
                </a:lnTo>
                <a:lnTo>
                  <a:pt x="157116" y="215315"/>
                </a:lnTo>
                <a:close/>
                <a:moveTo>
                  <a:pt x="168727" y="215315"/>
                </a:moveTo>
                <a:lnTo>
                  <a:pt x="174047" y="224495"/>
                </a:lnTo>
                <a:lnTo>
                  <a:pt x="174047" y="224495"/>
                </a:lnTo>
                <a:lnTo>
                  <a:pt x="171585" y="223066"/>
                </a:lnTo>
                <a:lnTo>
                  <a:pt x="168727" y="221455"/>
                </a:lnTo>
                <a:lnTo>
                  <a:pt x="168727" y="215315"/>
                </a:lnTo>
                <a:close/>
                <a:moveTo>
                  <a:pt x="191950" y="215315"/>
                </a:moveTo>
                <a:lnTo>
                  <a:pt x="197269" y="224495"/>
                </a:lnTo>
                <a:lnTo>
                  <a:pt x="197269" y="224495"/>
                </a:lnTo>
                <a:lnTo>
                  <a:pt x="194807" y="223066"/>
                </a:lnTo>
                <a:lnTo>
                  <a:pt x="191950" y="221455"/>
                </a:lnTo>
                <a:lnTo>
                  <a:pt x="191950" y="215315"/>
                </a:lnTo>
                <a:close/>
                <a:moveTo>
                  <a:pt x="238455" y="215315"/>
                </a:moveTo>
                <a:lnTo>
                  <a:pt x="243774" y="224495"/>
                </a:lnTo>
                <a:lnTo>
                  <a:pt x="243774" y="224495"/>
                </a:lnTo>
                <a:lnTo>
                  <a:pt x="241312" y="223066"/>
                </a:lnTo>
                <a:lnTo>
                  <a:pt x="238455" y="221455"/>
                </a:lnTo>
                <a:lnTo>
                  <a:pt x="238455" y="215315"/>
                </a:lnTo>
                <a:close/>
                <a:moveTo>
                  <a:pt x="17661" y="215315"/>
                </a:moveTo>
                <a:lnTo>
                  <a:pt x="22980" y="224495"/>
                </a:lnTo>
                <a:lnTo>
                  <a:pt x="20518" y="223066"/>
                </a:lnTo>
                <a:lnTo>
                  <a:pt x="17661" y="221455"/>
                </a:lnTo>
                <a:lnTo>
                  <a:pt x="17661" y="215315"/>
                </a:lnTo>
                <a:close/>
                <a:moveTo>
                  <a:pt x="29302" y="215315"/>
                </a:moveTo>
                <a:lnTo>
                  <a:pt x="34622" y="224495"/>
                </a:lnTo>
                <a:lnTo>
                  <a:pt x="32160" y="223066"/>
                </a:lnTo>
                <a:lnTo>
                  <a:pt x="29302" y="221455"/>
                </a:lnTo>
                <a:lnTo>
                  <a:pt x="29302" y="215315"/>
                </a:lnTo>
                <a:close/>
                <a:moveTo>
                  <a:pt x="40883" y="215315"/>
                </a:moveTo>
                <a:lnTo>
                  <a:pt x="46202" y="224495"/>
                </a:lnTo>
                <a:lnTo>
                  <a:pt x="43740" y="223066"/>
                </a:lnTo>
                <a:lnTo>
                  <a:pt x="40883" y="221455"/>
                </a:lnTo>
                <a:lnTo>
                  <a:pt x="40883" y="215315"/>
                </a:lnTo>
                <a:close/>
                <a:moveTo>
                  <a:pt x="122222" y="215315"/>
                </a:moveTo>
                <a:lnTo>
                  <a:pt x="127541" y="224495"/>
                </a:lnTo>
                <a:lnTo>
                  <a:pt x="125079" y="223066"/>
                </a:lnTo>
                <a:lnTo>
                  <a:pt x="122222" y="221455"/>
                </a:lnTo>
                <a:lnTo>
                  <a:pt x="122222" y="215315"/>
                </a:lnTo>
                <a:close/>
                <a:moveTo>
                  <a:pt x="180339" y="215315"/>
                </a:moveTo>
                <a:lnTo>
                  <a:pt x="185658" y="224495"/>
                </a:lnTo>
                <a:lnTo>
                  <a:pt x="183165" y="223066"/>
                </a:lnTo>
                <a:lnTo>
                  <a:pt x="180339" y="221455"/>
                </a:lnTo>
                <a:lnTo>
                  <a:pt x="180339" y="215315"/>
                </a:lnTo>
                <a:close/>
                <a:moveTo>
                  <a:pt x="203591" y="215315"/>
                </a:moveTo>
                <a:lnTo>
                  <a:pt x="208911" y="224495"/>
                </a:lnTo>
                <a:lnTo>
                  <a:pt x="206418" y="223066"/>
                </a:lnTo>
                <a:lnTo>
                  <a:pt x="203591" y="221455"/>
                </a:lnTo>
                <a:lnTo>
                  <a:pt x="203591" y="215315"/>
                </a:lnTo>
                <a:close/>
                <a:moveTo>
                  <a:pt x="226844" y="215315"/>
                </a:moveTo>
                <a:lnTo>
                  <a:pt x="232163" y="224495"/>
                </a:lnTo>
                <a:lnTo>
                  <a:pt x="229671" y="223066"/>
                </a:lnTo>
                <a:lnTo>
                  <a:pt x="226844" y="221455"/>
                </a:lnTo>
                <a:lnTo>
                  <a:pt x="226844" y="215315"/>
                </a:lnTo>
                <a:close/>
                <a:moveTo>
                  <a:pt x="250036" y="215315"/>
                </a:moveTo>
                <a:lnTo>
                  <a:pt x="255355" y="224495"/>
                </a:lnTo>
                <a:lnTo>
                  <a:pt x="252893" y="223096"/>
                </a:lnTo>
                <a:lnTo>
                  <a:pt x="250036" y="221455"/>
                </a:lnTo>
                <a:lnTo>
                  <a:pt x="250036" y="215315"/>
                </a:lnTo>
                <a:close/>
                <a:moveTo>
                  <a:pt x="261678" y="215315"/>
                </a:moveTo>
                <a:lnTo>
                  <a:pt x="266997" y="224495"/>
                </a:lnTo>
                <a:lnTo>
                  <a:pt x="264535" y="223096"/>
                </a:lnTo>
                <a:lnTo>
                  <a:pt x="261678" y="221455"/>
                </a:lnTo>
                <a:lnTo>
                  <a:pt x="261678" y="215315"/>
                </a:lnTo>
                <a:close/>
                <a:moveTo>
                  <a:pt x="273289" y="215315"/>
                </a:moveTo>
                <a:lnTo>
                  <a:pt x="278608" y="224495"/>
                </a:lnTo>
                <a:lnTo>
                  <a:pt x="276146" y="223096"/>
                </a:lnTo>
                <a:lnTo>
                  <a:pt x="273289" y="221455"/>
                </a:lnTo>
                <a:lnTo>
                  <a:pt x="273289" y="215315"/>
                </a:lnTo>
                <a:close/>
                <a:moveTo>
                  <a:pt x="63862" y="215345"/>
                </a:moveTo>
                <a:lnTo>
                  <a:pt x="63862" y="221516"/>
                </a:lnTo>
                <a:lnTo>
                  <a:pt x="61005" y="223127"/>
                </a:lnTo>
                <a:lnTo>
                  <a:pt x="58543" y="224555"/>
                </a:lnTo>
                <a:lnTo>
                  <a:pt x="58543" y="224555"/>
                </a:lnTo>
                <a:lnTo>
                  <a:pt x="63862" y="215345"/>
                </a:lnTo>
                <a:close/>
                <a:moveTo>
                  <a:pt x="75504" y="215345"/>
                </a:moveTo>
                <a:lnTo>
                  <a:pt x="75504" y="221516"/>
                </a:lnTo>
                <a:lnTo>
                  <a:pt x="72647" y="223127"/>
                </a:lnTo>
                <a:lnTo>
                  <a:pt x="70185" y="224555"/>
                </a:lnTo>
                <a:lnTo>
                  <a:pt x="70185" y="224555"/>
                </a:lnTo>
                <a:lnTo>
                  <a:pt x="75504" y="215345"/>
                </a:lnTo>
                <a:close/>
                <a:moveTo>
                  <a:pt x="87115" y="215345"/>
                </a:moveTo>
                <a:lnTo>
                  <a:pt x="87115" y="221516"/>
                </a:lnTo>
                <a:lnTo>
                  <a:pt x="84288" y="223127"/>
                </a:lnTo>
                <a:lnTo>
                  <a:pt x="81796" y="224555"/>
                </a:lnTo>
                <a:lnTo>
                  <a:pt x="81796" y="224555"/>
                </a:lnTo>
                <a:lnTo>
                  <a:pt x="87115" y="215345"/>
                </a:lnTo>
                <a:close/>
                <a:moveTo>
                  <a:pt x="98757" y="215345"/>
                </a:moveTo>
                <a:lnTo>
                  <a:pt x="98757" y="221516"/>
                </a:lnTo>
                <a:lnTo>
                  <a:pt x="95899" y="223127"/>
                </a:lnTo>
                <a:lnTo>
                  <a:pt x="93437" y="224555"/>
                </a:lnTo>
                <a:lnTo>
                  <a:pt x="93437" y="224555"/>
                </a:lnTo>
                <a:lnTo>
                  <a:pt x="98757" y="215345"/>
                </a:lnTo>
                <a:close/>
                <a:moveTo>
                  <a:pt x="110368" y="215345"/>
                </a:moveTo>
                <a:lnTo>
                  <a:pt x="110368" y="221516"/>
                </a:lnTo>
                <a:lnTo>
                  <a:pt x="107541" y="223127"/>
                </a:lnTo>
                <a:lnTo>
                  <a:pt x="105048" y="224555"/>
                </a:lnTo>
                <a:lnTo>
                  <a:pt x="105048" y="224555"/>
                </a:lnTo>
                <a:lnTo>
                  <a:pt x="110368" y="215345"/>
                </a:lnTo>
                <a:close/>
                <a:moveTo>
                  <a:pt x="121979" y="215345"/>
                </a:moveTo>
                <a:lnTo>
                  <a:pt x="121979" y="221516"/>
                </a:lnTo>
                <a:lnTo>
                  <a:pt x="119122" y="223127"/>
                </a:lnTo>
                <a:lnTo>
                  <a:pt x="116660" y="224555"/>
                </a:lnTo>
                <a:lnTo>
                  <a:pt x="116660" y="224555"/>
                </a:lnTo>
                <a:lnTo>
                  <a:pt x="121979" y="215345"/>
                </a:lnTo>
                <a:close/>
                <a:moveTo>
                  <a:pt x="145232" y="215345"/>
                </a:moveTo>
                <a:lnTo>
                  <a:pt x="145232" y="221516"/>
                </a:lnTo>
                <a:lnTo>
                  <a:pt x="142374" y="223127"/>
                </a:lnTo>
                <a:lnTo>
                  <a:pt x="139912" y="224555"/>
                </a:lnTo>
                <a:lnTo>
                  <a:pt x="139912" y="224555"/>
                </a:lnTo>
                <a:lnTo>
                  <a:pt x="145232" y="215345"/>
                </a:lnTo>
                <a:close/>
                <a:moveTo>
                  <a:pt x="156843" y="215345"/>
                </a:moveTo>
                <a:lnTo>
                  <a:pt x="156843" y="221516"/>
                </a:lnTo>
                <a:lnTo>
                  <a:pt x="153986" y="223127"/>
                </a:lnTo>
                <a:lnTo>
                  <a:pt x="151523" y="224555"/>
                </a:lnTo>
                <a:lnTo>
                  <a:pt x="151523" y="224555"/>
                </a:lnTo>
                <a:lnTo>
                  <a:pt x="156843" y="215345"/>
                </a:lnTo>
                <a:close/>
                <a:moveTo>
                  <a:pt x="168484" y="215345"/>
                </a:moveTo>
                <a:lnTo>
                  <a:pt x="168484" y="221516"/>
                </a:lnTo>
                <a:lnTo>
                  <a:pt x="165627" y="223127"/>
                </a:lnTo>
                <a:lnTo>
                  <a:pt x="163165" y="224555"/>
                </a:lnTo>
                <a:lnTo>
                  <a:pt x="163165" y="224555"/>
                </a:lnTo>
                <a:lnTo>
                  <a:pt x="168484" y="215345"/>
                </a:lnTo>
                <a:close/>
                <a:moveTo>
                  <a:pt x="180065" y="215345"/>
                </a:moveTo>
                <a:lnTo>
                  <a:pt x="180065" y="221516"/>
                </a:lnTo>
                <a:lnTo>
                  <a:pt x="177208" y="223127"/>
                </a:lnTo>
                <a:lnTo>
                  <a:pt x="174746" y="224555"/>
                </a:lnTo>
                <a:lnTo>
                  <a:pt x="174746" y="224555"/>
                </a:lnTo>
                <a:lnTo>
                  <a:pt x="180065" y="215345"/>
                </a:lnTo>
                <a:close/>
                <a:moveTo>
                  <a:pt x="203318" y="215345"/>
                </a:moveTo>
                <a:lnTo>
                  <a:pt x="203318" y="221516"/>
                </a:lnTo>
                <a:lnTo>
                  <a:pt x="200461" y="223127"/>
                </a:lnTo>
                <a:lnTo>
                  <a:pt x="197999" y="224555"/>
                </a:lnTo>
                <a:lnTo>
                  <a:pt x="197999" y="224555"/>
                </a:lnTo>
                <a:lnTo>
                  <a:pt x="203318" y="215345"/>
                </a:lnTo>
                <a:close/>
                <a:moveTo>
                  <a:pt x="214929" y="215345"/>
                </a:moveTo>
                <a:lnTo>
                  <a:pt x="214929" y="221516"/>
                </a:lnTo>
                <a:lnTo>
                  <a:pt x="212072" y="223127"/>
                </a:lnTo>
                <a:lnTo>
                  <a:pt x="209610" y="224555"/>
                </a:lnTo>
                <a:lnTo>
                  <a:pt x="209610" y="224555"/>
                </a:lnTo>
                <a:lnTo>
                  <a:pt x="214929" y="215345"/>
                </a:lnTo>
                <a:close/>
                <a:moveTo>
                  <a:pt x="226570" y="215345"/>
                </a:moveTo>
                <a:lnTo>
                  <a:pt x="226570" y="221516"/>
                </a:lnTo>
                <a:lnTo>
                  <a:pt x="223713" y="223127"/>
                </a:lnTo>
                <a:lnTo>
                  <a:pt x="221251" y="224555"/>
                </a:lnTo>
                <a:lnTo>
                  <a:pt x="221251" y="224555"/>
                </a:lnTo>
                <a:lnTo>
                  <a:pt x="226570" y="215345"/>
                </a:lnTo>
                <a:close/>
                <a:moveTo>
                  <a:pt x="284657" y="215345"/>
                </a:moveTo>
                <a:lnTo>
                  <a:pt x="284657" y="221516"/>
                </a:lnTo>
                <a:lnTo>
                  <a:pt x="279337" y="224555"/>
                </a:lnTo>
                <a:lnTo>
                  <a:pt x="279337" y="224555"/>
                </a:lnTo>
                <a:lnTo>
                  <a:pt x="284657" y="215345"/>
                </a:lnTo>
                <a:close/>
                <a:moveTo>
                  <a:pt x="52251" y="215345"/>
                </a:moveTo>
                <a:lnTo>
                  <a:pt x="52251" y="221516"/>
                </a:lnTo>
                <a:lnTo>
                  <a:pt x="49394" y="223127"/>
                </a:lnTo>
                <a:lnTo>
                  <a:pt x="46932" y="224555"/>
                </a:lnTo>
                <a:lnTo>
                  <a:pt x="52251" y="215345"/>
                </a:lnTo>
                <a:close/>
                <a:moveTo>
                  <a:pt x="133590" y="215345"/>
                </a:moveTo>
                <a:lnTo>
                  <a:pt x="133590" y="221516"/>
                </a:lnTo>
                <a:lnTo>
                  <a:pt x="130733" y="223127"/>
                </a:lnTo>
                <a:lnTo>
                  <a:pt x="128271" y="224555"/>
                </a:lnTo>
                <a:lnTo>
                  <a:pt x="133590" y="215345"/>
                </a:lnTo>
                <a:close/>
                <a:moveTo>
                  <a:pt x="191676" y="215345"/>
                </a:moveTo>
                <a:lnTo>
                  <a:pt x="191676" y="221516"/>
                </a:lnTo>
                <a:lnTo>
                  <a:pt x="188849" y="223127"/>
                </a:lnTo>
                <a:lnTo>
                  <a:pt x="186357" y="224555"/>
                </a:lnTo>
                <a:lnTo>
                  <a:pt x="191676" y="215345"/>
                </a:lnTo>
                <a:close/>
                <a:moveTo>
                  <a:pt x="238182" y="215345"/>
                </a:moveTo>
                <a:lnTo>
                  <a:pt x="238182" y="221516"/>
                </a:lnTo>
                <a:lnTo>
                  <a:pt x="235355" y="223127"/>
                </a:lnTo>
                <a:lnTo>
                  <a:pt x="232862" y="224555"/>
                </a:lnTo>
                <a:lnTo>
                  <a:pt x="238182" y="215345"/>
                </a:lnTo>
                <a:close/>
                <a:moveTo>
                  <a:pt x="249793" y="215345"/>
                </a:moveTo>
                <a:lnTo>
                  <a:pt x="249793" y="221455"/>
                </a:lnTo>
                <a:lnTo>
                  <a:pt x="246936" y="223096"/>
                </a:lnTo>
                <a:lnTo>
                  <a:pt x="244474" y="224555"/>
                </a:lnTo>
                <a:lnTo>
                  <a:pt x="249793" y="215345"/>
                </a:lnTo>
                <a:close/>
                <a:moveTo>
                  <a:pt x="261404" y="215345"/>
                </a:moveTo>
                <a:lnTo>
                  <a:pt x="261404" y="221455"/>
                </a:lnTo>
                <a:lnTo>
                  <a:pt x="258547" y="223096"/>
                </a:lnTo>
                <a:lnTo>
                  <a:pt x="256085" y="224555"/>
                </a:lnTo>
                <a:lnTo>
                  <a:pt x="261404" y="215345"/>
                </a:lnTo>
                <a:close/>
                <a:moveTo>
                  <a:pt x="273046" y="215345"/>
                </a:moveTo>
                <a:lnTo>
                  <a:pt x="273046" y="221516"/>
                </a:lnTo>
                <a:lnTo>
                  <a:pt x="270188" y="223127"/>
                </a:lnTo>
                <a:lnTo>
                  <a:pt x="267726" y="224555"/>
                </a:lnTo>
                <a:lnTo>
                  <a:pt x="273046" y="215345"/>
                </a:lnTo>
                <a:close/>
                <a:moveTo>
                  <a:pt x="17418" y="215345"/>
                </a:moveTo>
                <a:lnTo>
                  <a:pt x="17418" y="221516"/>
                </a:lnTo>
                <a:lnTo>
                  <a:pt x="14560" y="223127"/>
                </a:lnTo>
                <a:lnTo>
                  <a:pt x="12098" y="224586"/>
                </a:lnTo>
                <a:lnTo>
                  <a:pt x="17418" y="215345"/>
                </a:lnTo>
                <a:close/>
                <a:moveTo>
                  <a:pt x="29029" y="215345"/>
                </a:moveTo>
                <a:lnTo>
                  <a:pt x="29029" y="221516"/>
                </a:lnTo>
                <a:lnTo>
                  <a:pt x="26172" y="223127"/>
                </a:lnTo>
                <a:lnTo>
                  <a:pt x="23710" y="224586"/>
                </a:lnTo>
                <a:lnTo>
                  <a:pt x="29029" y="215345"/>
                </a:lnTo>
                <a:close/>
                <a:moveTo>
                  <a:pt x="40610" y="215345"/>
                </a:moveTo>
                <a:lnTo>
                  <a:pt x="40610" y="221516"/>
                </a:lnTo>
                <a:lnTo>
                  <a:pt x="37783" y="223127"/>
                </a:lnTo>
                <a:lnTo>
                  <a:pt x="35290" y="224586"/>
                </a:lnTo>
                <a:lnTo>
                  <a:pt x="40610" y="215345"/>
                </a:lnTo>
                <a:close/>
                <a:moveTo>
                  <a:pt x="5898" y="221698"/>
                </a:moveTo>
                <a:lnTo>
                  <a:pt x="8755" y="223339"/>
                </a:lnTo>
                <a:lnTo>
                  <a:pt x="11217" y="224768"/>
                </a:lnTo>
                <a:lnTo>
                  <a:pt x="578" y="224768"/>
                </a:lnTo>
                <a:lnTo>
                  <a:pt x="5898" y="221698"/>
                </a:lnTo>
                <a:close/>
                <a:moveTo>
                  <a:pt x="17509" y="221698"/>
                </a:moveTo>
                <a:lnTo>
                  <a:pt x="20366" y="223339"/>
                </a:lnTo>
                <a:lnTo>
                  <a:pt x="22828" y="224768"/>
                </a:lnTo>
                <a:lnTo>
                  <a:pt x="12190" y="224768"/>
                </a:lnTo>
                <a:lnTo>
                  <a:pt x="14682" y="223339"/>
                </a:lnTo>
                <a:lnTo>
                  <a:pt x="17509" y="221698"/>
                </a:lnTo>
                <a:close/>
                <a:moveTo>
                  <a:pt x="29150" y="221698"/>
                </a:moveTo>
                <a:lnTo>
                  <a:pt x="32008" y="223339"/>
                </a:lnTo>
                <a:lnTo>
                  <a:pt x="34470" y="224768"/>
                </a:lnTo>
                <a:lnTo>
                  <a:pt x="23831" y="224768"/>
                </a:lnTo>
                <a:lnTo>
                  <a:pt x="26293" y="223339"/>
                </a:lnTo>
                <a:lnTo>
                  <a:pt x="29150" y="221698"/>
                </a:lnTo>
                <a:close/>
                <a:moveTo>
                  <a:pt x="40762" y="221698"/>
                </a:moveTo>
                <a:lnTo>
                  <a:pt x="43619" y="223339"/>
                </a:lnTo>
                <a:lnTo>
                  <a:pt x="46081" y="224768"/>
                </a:lnTo>
                <a:lnTo>
                  <a:pt x="35442" y="224768"/>
                </a:lnTo>
                <a:lnTo>
                  <a:pt x="37935" y="223339"/>
                </a:lnTo>
                <a:lnTo>
                  <a:pt x="40762" y="221698"/>
                </a:lnTo>
                <a:close/>
                <a:moveTo>
                  <a:pt x="52403" y="221698"/>
                </a:moveTo>
                <a:lnTo>
                  <a:pt x="55260" y="223339"/>
                </a:lnTo>
                <a:lnTo>
                  <a:pt x="57722" y="224768"/>
                </a:lnTo>
                <a:lnTo>
                  <a:pt x="47084" y="224768"/>
                </a:lnTo>
                <a:lnTo>
                  <a:pt x="49546" y="223339"/>
                </a:lnTo>
                <a:lnTo>
                  <a:pt x="52403" y="221698"/>
                </a:lnTo>
                <a:close/>
                <a:moveTo>
                  <a:pt x="64014" y="221698"/>
                </a:moveTo>
                <a:lnTo>
                  <a:pt x="66871" y="223339"/>
                </a:lnTo>
                <a:lnTo>
                  <a:pt x="69334" y="224768"/>
                </a:lnTo>
                <a:lnTo>
                  <a:pt x="58695" y="224768"/>
                </a:lnTo>
                <a:lnTo>
                  <a:pt x="61187" y="223339"/>
                </a:lnTo>
                <a:lnTo>
                  <a:pt x="64014" y="221698"/>
                </a:lnTo>
                <a:close/>
                <a:moveTo>
                  <a:pt x="75656" y="221698"/>
                </a:moveTo>
                <a:lnTo>
                  <a:pt x="78513" y="223339"/>
                </a:lnTo>
                <a:lnTo>
                  <a:pt x="80975" y="224768"/>
                </a:lnTo>
                <a:lnTo>
                  <a:pt x="70337" y="224768"/>
                </a:lnTo>
                <a:lnTo>
                  <a:pt x="72799" y="223339"/>
                </a:lnTo>
                <a:lnTo>
                  <a:pt x="75656" y="221698"/>
                </a:lnTo>
                <a:close/>
                <a:moveTo>
                  <a:pt x="87237" y="221698"/>
                </a:moveTo>
                <a:lnTo>
                  <a:pt x="90094" y="223339"/>
                </a:lnTo>
                <a:lnTo>
                  <a:pt x="92556" y="224768"/>
                </a:lnTo>
                <a:lnTo>
                  <a:pt x="81917" y="224768"/>
                </a:lnTo>
                <a:lnTo>
                  <a:pt x="84379" y="223339"/>
                </a:lnTo>
                <a:lnTo>
                  <a:pt x="87237" y="221698"/>
                </a:lnTo>
                <a:close/>
                <a:moveTo>
                  <a:pt x="98878" y="221698"/>
                </a:moveTo>
                <a:lnTo>
                  <a:pt x="101705" y="223339"/>
                </a:lnTo>
                <a:lnTo>
                  <a:pt x="104197" y="224768"/>
                </a:lnTo>
                <a:lnTo>
                  <a:pt x="93559" y="224768"/>
                </a:lnTo>
                <a:lnTo>
                  <a:pt x="96021" y="223339"/>
                </a:lnTo>
                <a:lnTo>
                  <a:pt x="98878" y="221698"/>
                </a:lnTo>
                <a:close/>
                <a:moveTo>
                  <a:pt x="110489" y="221698"/>
                </a:moveTo>
                <a:lnTo>
                  <a:pt x="113346" y="223339"/>
                </a:lnTo>
                <a:lnTo>
                  <a:pt x="115809" y="224768"/>
                </a:lnTo>
                <a:lnTo>
                  <a:pt x="105170" y="224768"/>
                </a:lnTo>
                <a:lnTo>
                  <a:pt x="107632" y="223339"/>
                </a:lnTo>
                <a:lnTo>
                  <a:pt x="110489" y="221698"/>
                </a:lnTo>
                <a:close/>
                <a:moveTo>
                  <a:pt x="122131" y="221698"/>
                </a:moveTo>
                <a:lnTo>
                  <a:pt x="124958" y="223339"/>
                </a:lnTo>
                <a:lnTo>
                  <a:pt x="127450" y="224768"/>
                </a:lnTo>
                <a:lnTo>
                  <a:pt x="116812" y="224768"/>
                </a:lnTo>
                <a:lnTo>
                  <a:pt x="119274" y="223339"/>
                </a:lnTo>
                <a:lnTo>
                  <a:pt x="122131" y="221698"/>
                </a:lnTo>
                <a:close/>
                <a:moveTo>
                  <a:pt x="133742" y="221698"/>
                </a:moveTo>
                <a:lnTo>
                  <a:pt x="136599" y="223339"/>
                </a:lnTo>
                <a:lnTo>
                  <a:pt x="139061" y="224768"/>
                </a:lnTo>
                <a:lnTo>
                  <a:pt x="128423" y="224768"/>
                </a:lnTo>
                <a:lnTo>
                  <a:pt x="130885" y="223339"/>
                </a:lnTo>
                <a:lnTo>
                  <a:pt x="133742" y="221698"/>
                </a:lnTo>
                <a:close/>
                <a:moveTo>
                  <a:pt x="145323" y="221698"/>
                </a:moveTo>
                <a:lnTo>
                  <a:pt x="148180" y="223339"/>
                </a:lnTo>
                <a:lnTo>
                  <a:pt x="150642" y="224768"/>
                </a:lnTo>
                <a:lnTo>
                  <a:pt x="140004" y="224768"/>
                </a:lnTo>
                <a:lnTo>
                  <a:pt x="142496" y="223339"/>
                </a:lnTo>
                <a:lnTo>
                  <a:pt x="145323" y="221698"/>
                </a:lnTo>
                <a:close/>
                <a:moveTo>
                  <a:pt x="156964" y="221698"/>
                </a:moveTo>
                <a:lnTo>
                  <a:pt x="159822" y="223339"/>
                </a:lnTo>
                <a:lnTo>
                  <a:pt x="162284" y="224768"/>
                </a:lnTo>
                <a:lnTo>
                  <a:pt x="151645" y="224768"/>
                </a:lnTo>
                <a:lnTo>
                  <a:pt x="154107" y="223339"/>
                </a:lnTo>
                <a:lnTo>
                  <a:pt x="156964" y="221698"/>
                </a:lnTo>
                <a:close/>
                <a:moveTo>
                  <a:pt x="168575" y="221698"/>
                </a:moveTo>
                <a:lnTo>
                  <a:pt x="171433" y="223339"/>
                </a:lnTo>
                <a:lnTo>
                  <a:pt x="173895" y="224768"/>
                </a:lnTo>
                <a:lnTo>
                  <a:pt x="163256" y="224768"/>
                </a:lnTo>
                <a:lnTo>
                  <a:pt x="165749" y="223339"/>
                </a:lnTo>
                <a:lnTo>
                  <a:pt x="168575" y="221698"/>
                </a:lnTo>
                <a:close/>
                <a:moveTo>
                  <a:pt x="180217" y="221698"/>
                </a:moveTo>
                <a:lnTo>
                  <a:pt x="183074" y="223339"/>
                </a:lnTo>
                <a:lnTo>
                  <a:pt x="185536" y="224768"/>
                </a:lnTo>
                <a:lnTo>
                  <a:pt x="174898" y="224768"/>
                </a:lnTo>
                <a:lnTo>
                  <a:pt x="177360" y="223339"/>
                </a:lnTo>
                <a:lnTo>
                  <a:pt x="180217" y="221698"/>
                </a:lnTo>
                <a:close/>
                <a:moveTo>
                  <a:pt x="191828" y="221698"/>
                </a:moveTo>
                <a:lnTo>
                  <a:pt x="194685" y="223339"/>
                </a:lnTo>
                <a:lnTo>
                  <a:pt x="197147" y="224768"/>
                </a:lnTo>
                <a:lnTo>
                  <a:pt x="186509" y="224768"/>
                </a:lnTo>
                <a:lnTo>
                  <a:pt x="189001" y="223339"/>
                </a:lnTo>
                <a:lnTo>
                  <a:pt x="191828" y="221698"/>
                </a:lnTo>
                <a:close/>
                <a:moveTo>
                  <a:pt x="203470" y="221698"/>
                </a:moveTo>
                <a:lnTo>
                  <a:pt x="206327" y="223339"/>
                </a:lnTo>
                <a:lnTo>
                  <a:pt x="208789" y="224768"/>
                </a:lnTo>
                <a:lnTo>
                  <a:pt x="198151" y="224768"/>
                </a:lnTo>
                <a:lnTo>
                  <a:pt x="200613" y="223339"/>
                </a:lnTo>
                <a:lnTo>
                  <a:pt x="203470" y="221698"/>
                </a:lnTo>
                <a:close/>
                <a:moveTo>
                  <a:pt x="215051" y="221698"/>
                </a:moveTo>
                <a:lnTo>
                  <a:pt x="217908" y="223339"/>
                </a:lnTo>
                <a:lnTo>
                  <a:pt x="220370" y="224768"/>
                </a:lnTo>
                <a:lnTo>
                  <a:pt x="209731" y="224768"/>
                </a:lnTo>
                <a:lnTo>
                  <a:pt x="212193" y="223339"/>
                </a:lnTo>
                <a:lnTo>
                  <a:pt x="215051" y="221698"/>
                </a:lnTo>
                <a:close/>
                <a:moveTo>
                  <a:pt x="226692" y="221698"/>
                </a:moveTo>
                <a:lnTo>
                  <a:pt x="229519" y="223339"/>
                </a:lnTo>
                <a:lnTo>
                  <a:pt x="232011" y="224768"/>
                </a:lnTo>
                <a:lnTo>
                  <a:pt x="221373" y="224768"/>
                </a:lnTo>
                <a:lnTo>
                  <a:pt x="223835" y="223339"/>
                </a:lnTo>
                <a:lnTo>
                  <a:pt x="226692" y="221698"/>
                </a:lnTo>
                <a:close/>
                <a:moveTo>
                  <a:pt x="238303" y="221698"/>
                </a:moveTo>
                <a:lnTo>
                  <a:pt x="241160" y="223339"/>
                </a:lnTo>
                <a:lnTo>
                  <a:pt x="243622" y="224768"/>
                </a:lnTo>
                <a:lnTo>
                  <a:pt x="232984" y="224768"/>
                </a:lnTo>
                <a:lnTo>
                  <a:pt x="235446" y="223339"/>
                </a:lnTo>
                <a:lnTo>
                  <a:pt x="238303" y="221698"/>
                </a:lnTo>
                <a:close/>
                <a:moveTo>
                  <a:pt x="249945" y="221698"/>
                </a:moveTo>
                <a:lnTo>
                  <a:pt x="252772" y="223339"/>
                </a:lnTo>
                <a:lnTo>
                  <a:pt x="255264" y="224768"/>
                </a:lnTo>
                <a:lnTo>
                  <a:pt x="244626" y="224768"/>
                </a:lnTo>
                <a:lnTo>
                  <a:pt x="247088" y="223339"/>
                </a:lnTo>
                <a:lnTo>
                  <a:pt x="249945" y="221698"/>
                </a:lnTo>
                <a:close/>
                <a:moveTo>
                  <a:pt x="261556" y="221698"/>
                </a:moveTo>
                <a:lnTo>
                  <a:pt x="264413" y="223339"/>
                </a:lnTo>
                <a:lnTo>
                  <a:pt x="266875" y="224768"/>
                </a:lnTo>
                <a:lnTo>
                  <a:pt x="256237" y="224768"/>
                </a:lnTo>
                <a:lnTo>
                  <a:pt x="258699" y="223339"/>
                </a:lnTo>
                <a:lnTo>
                  <a:pt x="261556" y="221698"/>
                </a:lnTo>
                <a:close/>
                <a:moveTo>
                  <a:pt x="273198" y="221698"/>
                </a:moveTo>
                <a:lnTo>
                  <a:pt x="276024" y="223339"/>
                </a:lnTo>
                <a:lnTo>
                  <a:pt x="278517" y="224768"/>
                </a:lnTo>
                <a:lnTo>
                  <a:pt x="267878" y="224768"/>
                </a:lnTo>
                <a:lnTo>
                  <a:pt x="270340" y="223339"/>
                </a:lnTo>
                <a:lnTo>
                  <a:pt x="273198" y="221698"/>
                </a:lnTo>
                <a:close/>
                <a:moveTo>
                  <a:pt x="11217" y="225042"/>
                </a:moveTo>
                <a:lnTo>
                  <a:pt x="5898" y="228112"/>
                </a:lnTo>
                <a:lnTo>
                  <a:pt x="578" y="225042"/>
                </a:lnTo>
                <a:close/>
                <a:moveTo>
                  <a:pt x="22828" y="225042"/>
                </a:moveTo>
                <a:lnTo>
                  <a:pt x="17509" y="228112"/>
                </a:lnTo>
                <a:lnTo>
                  <a:pt x="12190" y="225042"/>
                </a:lnTo>
                <a:close/>
                <a:moveTo>
                  <a:pt x="34470" y="225042"/>
                </a:moveTo>
                <a:lnTo>
                  <a:pt x="29150" y="228112"/>
                </a:lnTo>
                <a:lnTo>
                  <a:pt x="23831" y="225042"/>
                </a:lnTo>
                <a:close/>
                <a:moveTo>
                  <a:pt x="46081" y="225042"/>
                </a:moveTo>
                <a:lnTo>
                  <a:pt x="40762" y="228112"/>
                </a:lnTo>
                <a:lnTo>
                  <a:pt x="35442" y="225042"/>
                </a:lnTo>
                <a:close/>
                <a:moveTo>
                  <a:pt x="57722" y="225042"/>
                </a:moveTo>
                <a:lnTo>
                  <a:pt x="52403" y="228112"/>
                </a:lnTo>
                <a:lnTo>
                  <a:pt x="47084" y="225042"/>
                </a:lnTo>
                <a:close/>
                <a:moveTo>
                  <a:pt x="69334" y="225042"/>
                </a:moveTo>
                <a:lnTo>
                  <a:pt x="64014" y="228112"/>
                </a:lnTo>
                <a:lnTo>
                  <a:pt x="58695" y="225042"/>
                </a:lnTo>
                <a:close/>
                <a:moveTo>
                  <a:pt x="80945" y="225042"/>
                </a:moveTo>
                <a:lnTo>
                  <a:pt x="75625" y="228112"/>
                </a:lnTo>
                <a:lnTo>
                  <a:pt x="70306" y="225042"/>
                </a:lnTo>
                <a:close/>
                <a:moveTo>
                  <a:pt x="92556" y="225042"/>
                </a:moveTo>
                <a:lnTo>
                  <a:pt x="87237" y="228112"/>
                </a:lnTo>
                <a:lnTo>
                  <a:pt x="81917" y="225042"/>
                </a:lnTo>
                <a:close/>
                <a:moveTo>
                  <a:pt x="104197" y="225042"/>
                </a:moveTo>
                <a:lnTo>
                  <a:pt x="98878" y="228112"/>
                </a:lnTo>
                <a:lnTo>
                  <a:pt x="93559" y="225042"/>
                </a:lnTo>
                <a:close/>
                <a:moveTo>
                  <a:pt x="115809" y="225042"/>
                </a:moveTo>
                <a:lnTo>
                  <a:pt x="110489" y="228112"/>
                </a:lnTo>
                <a:lnTo>
                  <a:pt x="105170" y="225042"/>
                </a:lnTo>
                <a:close/>
                <a:moveTo>
                  <a:pt x="127450" y="225042"/>
                </a:moveTo>
                <a:lnTo>
                  <a:pt x="122131" y="228112"/>
                </a:lnTo>
                <a:lnTo>
                  <a:pt x="116812" y="225042"/>
                </a:lnTo>
                <a:close/>
                <a:moveTo>
                  <a:pt x="139061" y="225042"/>
                </a:moveTo>
                <a:lnTo>
                  <a:pt x="133742" y="228112"/>
                </a:lnTo>
                <a:lnTo>
                  <a:pt x="128423" y="225042"/>
                </a:lnTo>
                <a:close/>
                <a:moveTo>
                  <a:pt x="150642" y="225042"/>
                </a:moveTo>
                <a:lnTo>
                  <a:pt x="145323" y="228112"/>
                </a:lnTo>
                <a:lnTo>
                  <a:pt x="140004" y="225042"/>
                </a:lnTo>
                <a:close/>
                <a:moveTo>
                  <a:pt x="162284" y="225042"/>
                </a:moveTo>
                <a:lnTo>
                  <a:pt x="156964" y="228112"/>
                </a:lnTo>
                <a:lnTo>
                  <a:pt x="151645" y="225042"/>
                </a:lnTo>
                <a:close/>
                <a:moveTo>
                  <a:pt x="173895" y="225042"/>
                </a:moveTo>
                <a:lnTo>
                  <a:pt x="168575" y="228112"/>
                </a:lnTo>
                <a:lnTo>
                  <a:pt x="163256" y="225042"/>
                </a:lnTo>
                <a:close/>
                <a:moveTo>
                  <a:pt x="185536" y="225042"/>
                </a:moveTo>
                <a:lnTo>
                  <a:pt x="180217" y="228112"/>
                </a:lnTo>
                <a:lnTo>
                  <a:pt x="174898" y="225042"/>
                </a:lnTo>
                <a:close/>
                <a:moveTo>
                  <a:pt x="197147" y="225042"/>
                </a:moveTo>
                <a:lnTo>
                  <a:pt x="191828" y="228112"/>
                </a:lnTo>
                <a:lnTo>
                  <a:pt x="186509" y="225042"/>
                </a:lnTo>
                <a:close/>
                <a:moveTo>
                  <a:pt x="208789" y="225042"/>
                </a:moveTo>
                <a:lnTo>
                  <a:pt x="203470" y="228112"/>
                </a:lnTo>
                <a:lnTo>
                  <a:pt x="198151" y="225042"/>
                </a:lnTo>
                <a:close/>
                <a:moveTo>
                  <a:pt x="220370" y="225042"/>
                </a:moveTo>
                <a:lnTo>
                  <a:pt x="215051" y="228112"/>
                </a:lnTo>
                <a:lnTo>
                  <a:pt x="209731" y="225042"/>
                </a:lnTo>
                <a:close/>
                <a:moveTo>
                  <a:pt x="232011" y="225042"/>
                </a:moveTo>
                <a:lnTo>
                  <a:pt x="226692" y="228112"/>
                </a:lnTo>
                <a:lnTo>
                  <a:pt x="221373" y="225042"/>
                </a:lnTo>
                <a:close/>
                <a:moveTo>
                  <a:pt x="243622" y="225042"/>
                </a:moveTo>
                <a:lnTo>
                  <a:pt x="238303" y="228112"/>
                </a:lnTo>
                <a:lnTo>
                  <a:pt x="232984" y="225042"/>
                </a:lnTo>
                <a:close/>
                <a:moveTo>
                  <a:pt x="255264" y="225042"/>
                </a:moveTo>
                <a:lnTo>
                  <a:pt x="249945" y="228112"/>
                </a:lnTo>
                <a:lnTo>
                  <a:pt x="244626" y="225042"/>
                </a:lnTo>
                <a:close/>
                <a:moveTo>
                  <a:pt x="266875" y="225042"/>
                </a:moveTo>
                <a:lnTo>
                  <a:pt x="261556" y="228112"/>
                </a:lnTo>
                <a:lnTo>
                  <a:pt x="256237" y="225042"/>
                </a:lnTo>
                <a:close/>
                <a:moveTo>
                  <a:pt x="278517" y="225042"/>
                </a:moveTo>
                <a:lnTo>
                  <a:pt x="273198" y="228112"/>
                </a:lnTo>
                <a:lnTo>
                  <a:pt x="267878" y="225042"/>
                </a:lnTo>
                <a:close/>
                <a:moveTo>
                  <a:pt x="11369" y="225254"/>
                </a:moveTo>
                <a:lnTo>
                  <a:pt x="6050" y="234464"/>
                </a:lnTo>
                <a:lnTo>
                  <a:pt x="6050" y="228355"/>
                </a:lnTo>
                <a:lnTo>
                  <a:pt x="11369" y="225254"/>
                </a:lnTo>
                <a:close/>
                <a:moveTo>
                  <a:pt x="22980" y="225224"/>
                </a:moveTo>
                <a:lnTo>
                  <a:pt x="17661" y="234464"/>
                </a:lnTo>
                <a:lnTo>
                  <a:pt x="17661" y="228294"/>
                </a:lnTo>
                <a:lnTo>
                  <a:pt x="22980" y="225224"/>
                </a:lnTo>
                <a:close/>
                <a:moveTo>
                  <a:pt x="34622" y="225254"/>
                </a:moveTo>
                <a:lnTo>
                  <a:pt x="29302" y="234464"/>
                </a:lnTo>
                <a:lnTo>
                  <a:pt x="29302" y="228355"/>
                </a:lnTo>
                <a:lnTo>
                  <a:pt x="34622" y="225254"/>
                </a:lnTo>
                <a:close/>
                <a:moveTo>
                  <a:pt x="46202" y="225254"/>
                </a:moveTo>
                <a:lnTo>
                  <a:pt x="40883" y="234464"/>
                </a:lnTo>
                <a:lnTo>
                  <a:pt x="40883" y="228355"/>
                </a:lnTo>
                <a:lnTo>
                  <a:pt x="46202" y="225254"/>
                </a:lnTo>
                <a:close/>
                <a:moveTo>
                  <a:pt x="57844" y="225254"/>
                </a:moveTo>
                <a:lnTo>
                  <a:pt x="52525" y="234464"/>
                </a:lnTo>
                <a:lnTo>
                  <a:pt x="52525" y="228355"/>
                </a:lnTo>
                <a:lnTo>
                  <a:pt x="57844" y="225254"/>
                </a:lnTo>
                <a:close/>
                <a:moveTo>
                  <a:pt x="69455" y="225254"/>
                </a:moveTo>
                <a:lnTo>
                  <a:pt x="64136" y="234464"/>
                </a:lnTo>
                <a:lnTo>
                  <a:pt x="64136" y="228355"/>
                </a:lnTo>
                <a:lnTo>
                  <a:pt x="69455" y="225254"/>
                </a:lnTo>
                <a:close/>
                <a:moveTo>
                  <a:pt x="81097" y="225254"/>
                </a:moveTo>
                <a:lnTo>
                  <a:pt x="75777" y="234464"/>
                </a:lnTo>
                <a:lnTo>
                  <a:pt x="75777" y="228355"/>
                </a:lnTo>
                <a:lnTo>
                  <a:pt x="81097" y="225254"/>
                </a:lnTo>
                <a:close/>
                <a:moveTo>
                  <a:pt x="92708" y="225254"/>
                </a:moveTo>
                <a:lnTo>
                  <a:pt x="87389" y="234464"/>
                </a:lnTo>
                <a:lnTo>
                  <a:pt x="87389" y="228355"/>
                </a:lnTo>
                <a:lnTo>
                  <a:pt x="92708" y="225254"/>
                </a:lnTo>
                <a:close/>
                <a:moveTo>
                  <a:pt x="104349" y="225254"/>
                </a:moveTo>
                <a:lnTo>
                  <a:pt x="99030" y="234464"/>
                </a:lnTo>
                <a:lnTo>
                  <a:pt x="99030" y="228355"/>
                </a:lnTo>
                <a:lnTo>
                  <a:pt x="104349" y="225254"/>
                </a:lnTo>
                <a:close/>
                <a:moveTo>
                  <a:pt x="115930" y="225254"/>
                </a:moveTo>
                <a:lnTo>
                  <a:pt x="110611" y="234464"/>
                </a:lnTo>
                <a:lnTo>
                  <a:pt x="110611" y="228355"/>
                </a:lnTo>
                <a:lnTo>
                  <a:pt x="115930" y="225254"/>
                </a:lnTo>
                <a:close/>
                <a:moveTo>
                  <a:pt x="127541" y="225254"/>
                </a:moveTo>
                <a:lnTo>
                  <a:pt x="122222" y="234464"/>
                </a:lnTo>
                <a:lnTo>
                  <a:pt x="122222" y="228355"/>
                </a:lnTo>
                <a:lnTo>
                  <a:pt x="127541" y="225254"/>
                </a:lnTo>
                <a:close/>
                <a:moveTo>
                  <a:pt x="139183" y="225254"/>
                </a:moveTo>
                <a:lnTo>
                  <a:pt x="133864" y="234464"/>
                </a:lnTo>
                <a:lnTo>
                  <a:pt x="133864" y="228355"/>
                </a:lnTo>
                <a:lnTo>
                  <a:pt x="139183" y="225254"/>
                </a:lnTo>
                <a:close/>
                <a:moveTo>
                  <a:pt x="150794" y="225254"/>
                </a:moveTo>
                <a:lnTo>
                  <a:pt x="145475" y="234464"/>
                </a:lnTo>
                <a:lnTo>
                  <a:pt x="145475" y="228355"/>
                </a:lnTo>
                <a:lnTo>
                  <a:pt x="150794" y="225254"/>
                </a:lnTo>
                <a:close/>
                <a:moveTo>
                  <a:pt x="162436" y="225254"/>
                </a:moveTo>
                <a:lnTo>
                  <a:pt x="157116" y="234464"/>
                </a:lnTo>
                <a:lnTo>
                  <a:pt x="157116" y="228355"/>
                </a:lnTo>
                <a:lnTo>
                  <a:pt x="162436" y="225254"/>
                </a:lnTo>
                <a:close/>
                <a:moveTo>
                  <a:pt x="174047" y="225254"/>
                </a:moveTo>
                <a:lnTo>
                  <a:pt x="168727" y="234464"/>
                </a:lnTo>
                <a:lnTo>
                  <a:pt x="168727" y="228355"/>
                </a:lnTo>
                <a:lnTo>
                  <a:pt x="174047" y="225254"/>
                </a:lnTo>
                <a:close/>
                <a:moveTo>
                  <a:pt x="185658" y="225254"/>
                </a:moveTo>
                <a:lnTo>
                  <a:pt x="180339" y="234464"/>
                </a:lnTo>
                <a:lnTo>
                  <a:pt x="180339" y="228355"/>
                </a:lnTo>
                <a:lnTo>
                  <a:pt x="185658" y="225254"/>
                </a:lnTo>
                <a:close/>
                <a:moveTo>
                  <a:pt x="197269" y="225254"/>
                </a:moveTo>
                <a:lnTo>
                  <a:pt x="191950" y="234464"/>
                </a:lnTo>
                <a:lnTo>
                  <a:pt x="191950" y="228355"/>
                </a:lnTo>
                <a:lnTo>
                  <a:pt x="197269" y="225254"/>
                </a:lnTo>
                <a:close/>
                <a:moveTo>
                  <a:pt x="208911" y="225254"/>
                </a:moveTo>
                <a:lnTo>
                  <a:pt x="203591" y="234464"/>
                </a:lnTo>
                <a:lnTo>
                  <a:pt x="203591" y="228355"/>
                </a:lnTo>
                <a:lnTo>
                  <a:pt x="208911" y="225254"/>
                </a:lnTo>
                <a:close/>
                <a:moveTo>
                  <a:pt x="220522" y="225254"/>
                </a:moveTo>
                <a:lnTo>
                  <a:pt x="215202" y="234464"/>
                </a:lnTo>
                <a:lnTo>
                  <a:pt x="215202" y="228355"/>
                </a:lnTo>
                <a:lnTo>
                  <a:pt x="220522" y="225254"/>
                </a:lnTo>
                <a:close/>
                <a:moveTo>
                  <a:pt x="232163" y="225254"/>
                </a:moveTo>
                <a:lnTo>
                  <a:pt x="226844" y="234464"/>
                </a:lnTo>
                <a:lnTo>
                  <a:pt x="226844" y="228355"/>
                </a:lnTo>
                <a:lnTo>
                  <a:pt x="232163" y="225254"/>
                </a:lnTo>
                <a:close/>
                <a:moveTo>
                  <a:pt x="243774" y="225254"/>
                </a:moveTo>
                <a:lnTo>
                  <a:pt x="238455" y="234464"/>
                </a:lnTo>
                <a:lnTo>
                  <a:pt x="238455" y="228355"/>
                </a:lnTo>
                <a:lnTo>
                  <a:pt x="243774" y="225254"/>
                </a:lnTo>
                <a:close/>
                <a:moveTo>
                  <a:pt x="255355" y="225254"/>
                </a:moveTo>
                <a:lnTo>
                  <a:pt x="250036" y="234464"/>
                </a:lnTo>
                <a:lnTo>
                  <a:pt x="250036" y="228355"/>
                </a:lnTo>
                <a:lnTo>
                  <a:pt x="255355" y="225254"/>
                </a:lnTo>
                <a:close/>
                <a:moveTo>
                  <a:pt x="266997" y="225254"/>
                </a:moveTo>
                <a:lnTo>
                  <a:pt x="261678" y="234464"/>
                </a:lnTo>
                <a:lnTo>
                  <a:pt x="261678" y="228355"/>
                </a:lnTo>
                <a:lnTo>
                  <a:pt x="266997" y="225254"/>
                </a:lnTo>
                <a:close/>
                <a:moveTo>
                  <a:pt x="278608" y="225254"/>
                </a:moveTo>
                <a:lnTo>
                  <a:pt x="273289" y="234464"/>
                </a:lnTo>
                <a:lnTo>
                  <a:pt x="273289" y="228355"/>
                </a:lnTo>
                <a:lnTo>
                  <a:pt x="278608" y="225254"/>
                </a:lnTo>
                <a:close/>
                <a:moveTo>
                  <a:pt x="457" y="225315"/>
                </a:moveTo>
                <a:lnTo>
                  <a:pt x="5776" y="228355"/>
                </a:lnTo>
                <a:lnTo>
                  <a:pt x="5776" y="234495"/>
                </a:lnTo>
                <a:lnTo>
                  <a:pt x="457" y="225315"/>
                </a:lnTo>
                <a:close/>
                <a:moveTo>
                  <a:pt x="12098" y="225315"/>
                </a:moveTo>
                <a:lnTo>
                  <a:pt x="17418" y="228355"/>
                </a:lnTo>
                <a:lnTo>
                  <a:pt x="17418" y="234495"/>
                </a:lnTo>
                <a:lnTo>
                  <a:pt x="12098" y="225315"/>
                </a:lnTo>
                <a:close/>
                <a:moveTo>
                  <a:pt x="23710" y="225315"/>
                </a:moveTo>
                <a:lnTo>
                  <a:pt x="29029" y="228355"/>
                </a:lnTo>
                <a:lnTo>
                  <a:pt x="29029" y="234495"/>
                </a:lnTo>
                <a:lnTo>
                  <a:pt x="23710" y="225315"/>
                </a:lnTo>
                <a:close/>
                <a:moveTo>
                  <a:pt x="35290" y="225315"/>
                </a:moveTo>
                <a:lnTo>
                  <a:pt x="40610" y="228355"/>
                </a:lnTo>
                <a:lnTo>
                  <a:pt x="40610" y="234495"/>
                </a:lnTo>
                <a:lnTo>
                  <a:pt x="35290" y="225315"/>
                </a:lnTo>
                <a:close/>
                <a:moveTo>
                  <a:pt x="46932" y="225315"/>
                </a:moveTo>
                <a:lnTo>
                  <a:pt x="52251" y="228355"/>
                </a:lnTo>
                <a:lnTo>
                  <a:pt x="52251" y="234495"/>
                </a:lnTo>
                <a:lnTo>
                  <a:pt x="46932" y="225315"/>
                </a:lnTo>
                <a:close/>
                <a:moveTo>
                  <a:pt x="58543" y="225315"/>
                </a:moveTo>
                <a:lnTo>
                  <a:pt x="63862" y="228355"/>
                </a:lnTo>
                <a:lnTo>
                  <a:pt x="63862" y="234495"/>
                </a:lnTo>
                <a:lnTo>
                  <a:pt x="58543" y="225315"/>
                </a:lnTo>
                <a:close/>
                <a:moveTo>
                  <a:pt x="70185" y="225315"/>
                </a:moveTo>
                <a:lnTo>
                  <a:pt x="75504" y="228355"/>
                </a:lnTo>
                <a:lnTo>
                  <a:pt x="75504" y="234495"/>
                </a:lnTo>
                <a:lnTo>
                  <a:pt x="70185" y="225315"/>
                </a:lnTo>
                <a:close/>
                <a:moveTo>
                  <a:pt x="81796" y="225315"/>
                </a:moveTo>
                <a:lnTo>
                  <a:pt x="87115" y="228355"/>
                </a:lnTo>
                <a:lnTo>
                  <a:pt x="87115" y="234495"/>
                </a:lnTo>
                <a:lnTo>
                  <a:pt x="81796" y="225315"/>
                </a:lnTo>
                <a:close/>
                <a:moveTo>
                  <a:pt x="93437" y="225315"/>
                </a:moveTo>
                <a:lnTo>
                  <a:pt x="98757" y="228355"/>
                </a:lnTo>
                <a:lnTo>
                  <a:pt x="98757" y="234495"/>
                </a:lnTo>
                <a:lnTo>
                  <a:pt x="93437" y="225315"/>
                </a:lnTo>
                <a:close/>
                <a:moveTo>
                  <a:pt x="105018" y="225315"/>
                </a:moveTo>
                <a:lnTo>
                  <a:pt x="110337" y="228355"/>
                </a:lnTo>
                <a:lnTo>
                  <a:pt x="110337" y="234495"/>
                </a:lnTo>
                <a:lnTo>
                  <a:pt x="105018" y="225315"/>
                </a:lnTo>
                <a:close/>
                <a:moveTo>
                  <a:pt x="116660" y="225315"/>
                </a:moveTo>
                <a:lnTo>
                  <a:pt x="121979" y="228355"/>
                </a:lnTo>
                <a:lnTo>
                  <a:pt x="121979" y="234495"/>
                </a:lnTo>
                <a:lnTo>
                  <a:pt x="116660" y="225315"/>
                </a:lnTo>
                <a:close/>
                <a:moveTo>
                  <a:pt x="128271" y="225315"/>
                </a:moveTo>
                <a:lnTo>
                  <a:pt x="133590" y="228355"/>
                </a:lnTo>
                <a:lnTo>
                  <a:pt x="133590" y="234495"/>
                </a:lnTo>
                <a:lnTo>
                  <a:pt x="128271" y="225315"/>
                </a:lnTo>
                <a:close/>
                <a:moveTo>
                  <a:pt x="139912" y="225315"/>
                </a:moveTo>
                <a:lnTo>
                  <a:pt x="145232" y="228355"/>
                </a:lnTo>
                <a:lnTo>
                  <a:pt x="145232" y="234495"/>
                </a:lnTo>
                <a:lnTo>
                  <a:pt x="139912" y="225315"/>
                </a:lnTo>
                <a:close/>
                <a:moveTo>
                  <a:pt x="151523" y="225315"/>
                </a:moveTo>
                <a:lnTo>
                  <a:pt x="156843" y="228355"/>
                </a:lnTo>
                <a:lnTo>
                  <a:pt x="156843" y="234495"/>
                </a:lnTo>
                <a:lnTo>
                  <a:pt x="151523" y="225315"/>
                </a:lnTo>
                <a:close/>
                <a:moveTo>
                  <a:pt x="163165" y="225315"/>
                </a:moveTo>
                <a:lnTo>
                  <a:pt x="168484" y="228355"/>
                </a:lnTo>
                <a:lnTo>
                  <a:pt x="168484" y="234495"/>
                </a:lnTo>
                <a:lnTo>
                  <a:pt x="163165" y="225315"/>
                </a:lnTo>
                <a:close/>
                <a:moveTo>
                  <a:pt x="174746" y="225315"/>
                </a:moveTo>
                <a:lnTo>
                  <a:pt x="180065" y="228355"/>
                </a:lnTo>
                <a:lnTo>
                  <a:pt x="180065" y="234495"/>
                </a:lnTo>
                <a:lnTo>
                  <a:pt x="174746" y="225315"/>
                </a:lnTo>
                <a:close/>
                <a:moveTo>
                  <a:pt x="186357" y="225315"/>
                </a:moveTo>
                <a:lnTo>
                  <a:pt x="191676" y="228355"/>
                </a:lnTo>
                <a:lnTo>
                  <a:pt x="191676" y="234495"/>
                </a:lnTo>
                <a:lnTo>
                  <a:pt x="186357" y="225315"/>
                </a:lnTo>
                <a:close/>
                <a:moveTo>
                  <a:pt x="197999" y="225315"/>
                </a:moveTo>
                <a:lnTo>
                  <a:pt x="203318" y="228355"/>
                </a:lnTo>
                <a:lnTo>
                  <a:pt x="203318" y="234495"/>
                </a:lnTo>
                <a:lnTo>
                  <a:pt x="197999" y="225315"/>
                </a:lnTo>
                <a:close/>
                <a:moveTo>
                  <a:pt x="209610" y="225315"/>
                </a:moveTo>
                <a:lnTo>
                  <a:pt x="214929" y="228355"/>
                </a:lnTo>
                <a:lnTo>
                  <a:pt x="214929" y="234495"/>
                </a:lnTo>
                <a:lnTo>
                  <a:pt x="209610" y="225315"/>
                </a:lnTo>
                <a:close/>
                <a:moveTo>
                  <a:pt x="221251" y="225315"/>
                </a:moveTo>
                <a:lnTo>
                  <a:pt x="226570" y="228355"/>
                </a:lnTo>
                <a:lnTo>
                  <a:pt x="226570" y="234495"/>
                </a:lnTo>
                <a:lnTo>
                  <a:pt x="221251" y="225315"/>
                </a:lnTo>
                <a:close/>
                <a:moveTo>
                  <a:pt x="232862" y="225315"/>
                </a:moveTo>
                <a:lnTo>
                  <a:pt x="238182" y="228355"/>
                </a:lnTo>
                <a:lnTo>
                  <a:pt x="238182" y="234495"/>
                </a:lnTo>
                <a:lnTo>
                  <a:pt x="232862" y="225315"/>
                </a:lnTo>
                <a:close/>
                <a:moveTo>
                  <a:pt x="244474" y="225254"/>
                </a:moveTo>
                <a:lnTo>
                  <a:pt x="249793" y="228355"/>
                </a:lnTo>
                <a:lnTo>
                  <a:pt x="249793" y="234495"/>
                </a:lnTo>
                <a:lnTo>
                  <a:pt x="244474" y="225254"/>
                </a:lnTo>
                <a:close/>
                <a:moveTo>
                  <a:pt x="256085" y="225254"/>
                </a:moveTo>
                <a:lnTo>
                  <a:pt x="261404" y="228355"/>
                </a:lnTo>
                <a:lnTo>
                  <a:pt x="261404" y="234495"/>
                </a:lnTo>
                <a:lnTo>
                  <a:pt x="256085" y="225254"/>
                </a:lnTo>
                <a:close/>
                <a:moveTo>
                  <a:pt x="267726" y="225254"/>
                </a:moveTo>
                <a:lnTo>
                  <a:pt x="273046" y="228355"/>
                </a:lnTo>
                <a:lnTo>
                  <a:pt x="273046" y="234495"/>
                </a:lnTo>
                <a:lnTo>
                  <a:pt x="267726" y="225254"/>
                </a:lnTo>
                <a:close/>
                <a:moveTo>
                  <a:pt x="214" y="225376"/>
                </a:moveTo>
                <a:lnTo>
                  <a:pt x="214" y="231485"/>
                </a:lnTo>
                <a:lnTo>
                  <a:pt x="5563" y="234586"/>
                </a:lnTo>
                <a:lnTo>
                  <a:pt x="5473" y="234429"/>
                </a:lnTo>
                <a:lnTo>
                  <a:pt x="5473" y="234429"/>
                </a:lnTo>
                <a:lnTo>
                  <a:pt x="396" y="231485"/>
                </a:lnTo>
                <a:cubicBezTo>
                  <a:pt x="335" y="231455"/>
                  <a:pt x="305" y="231425"/>
                  <a:pt x="305" y="231394"/>
                </a:cubicBezTo>
                <a:lnTo>
                  <a:pt x="305" y="225481"/>
                </a:lnTo>
                <a:lnTo>
                  <a:pt x="305" y="225481"/>
                </a:lnTo>
                <a:lnTo>
                  <a:pt x="244" y="225376"/>
                </a:lnTo>
                <a:close/>
                <a:moveTo>
                  <a:pt x="35108" y="225376"/>
                </a:moveTo>
                <a:lnTo>
                  <a:pt x="40427" y="234586"/>
                </a:lnTo>
                <a:lnTo>
                  <a:pt x="35108" y="231546"/>
                </a:lnTo>
                <a:lnTo>
                  <a:pt x="35108" y="225376"/>
                </a:lnTo>
                <a:close/>
                <a:moveTo>
                  <a:pt x="46689" y="225376"/>
                </a:moveTo>
                <a:lnTo>
                  <a:pt x="52008" y="234586"/>
                </a:lnTo>
                <a:lnTo>
                  <a:pt x="46689" y="231485"/>
                </a:lnTo>
                <a:lnTo>
                  <a:pt x="46689" y="225376"/>
                </a:lnTo>
                <a:close/>
                <a:moveTo>
                  <a:pt x="58330" y="225376"/>
                </a:moveTo>
                <a:lnTo>
                  <a:pt x="63650" y="234586"/>
                </a:lnTo>
                <a:lnTo>
                  <a:pt x="58330" y="231485"/>
                </a:lnTo>
                <a:lnTo>
                  <a:pt x="58330" y="225376"/>
                </a:lnTo>
                <a:close/>
                <a:moveTo>
                  <a:pt x="69941" y="225376"/>
                </a:moveTo>
                <a:lnTo>
                  <a:pt x="75261" y="234586"/>
                </a:lnTo>
                <a:lnTo>
                  <a:pt x="69941" y="231485"/>
                </a:lnTo>
                <a:lnTo>
                  <a:pt x="69941" y="225376"/>
                </a:lnTo>
                <a:close/>
                <a:moveTo>
                  <a:pt x="81583" y="225376"/>
                </a:moveTo>
                <a:lnTo>
                  <a:pt x="86902" y="234586"/>
                </a:lnTo>
                <a:lnTo>
                  <a:pt x="81583" y="231485"/>
                </a:lnTo>
                <a:lnTo>
                  <a:pt x="81583" y="225376"/>
                </a:lnTo>
                <a:close/>
                <a:moveTo>
                  <a:pt x="93194" y="225376"/>
                </a:moveTo>
                <a:lnTo>
                  <a:pt x="98513" y="234586"/>
                </a:lnTo>
                <a:lnTo>
                  <a:pt x="93194" y="231485"/>
                </a:lnTo>
                <a:lnTo>
                  <a:pt x="93194" y="225376"/>
                </a:lnTo>
                <a:close/>
                <a:moveTo>
                  <a:pt x="104836" y="225376"/>
                </a:moveTo>
                <a:lnTo>
                  <a:pt x="110155" y="234586"/>
                </a:lnTo>
                <a:lnTo>
                  <a:pt x="104836" y="231485"/>
                </a:lnTo>
                <a:lnTo>
                  <a:pt x="104836" y="225376"/>
                </a:lnTo>
                <a:close/>
                <a:moveTo>
                  <a:pt x="116416" y="225376"/>
                </a:moveTo>
                <a:lnTo>
                  <a:pt x="121736" y="234586"/>
                </a:lnTo>
                <a:lnTo>
                  <a:pt x="116416" y="231485"/>
                </a:lnTo>
                <a:lnTo>
                  <a:pt x="116416" y="225376"/>
                </a:lnTo>
                <a:close/>
                <a:moveTo>
                  <a:pt x="128058" y="225376"/>
                </a:moveTo>
                <a:lnTo>
                  <a:pt x="133377" y="234586"/>
                </a:lnTo>
                <a:lnTo>
                  <a:pt x="128058" y="231485"/>
                </a:lnTo>
                <a:lnTo>
                  <a:pt x="128058" y="225376"/>
                </a:lnTo>
                <a:close/>
                <a:moveTo>
                  <a:pt x="139669" y="225376"/>
                </a:moveTo>
                <a:lnTo>
                  <a:pt x="144988" y="234586"/>
                </a:lnTo>
                <a:lnTo>
                  <a:pt x="139669" y="231485"/>
                </a:lnTo>
                <a:lnTo>
                  <a:pt x="139669" y="225376"/>
                </a:lnTo>
                <a:close/>
                <a:moveTo>
                  <a:pt x="151311" y="225376"/>
                </a:moveTo>
                <a:lnTo>
                  <a:pt x="156630" y="234586"/>
                </a:lnTo>
                <a:lnTo>
                  <a:pt x="151311" y="231485"/>
                </a:lnTo>
                <a:lnTo>
                  <a:pt x="151311" y="225376"/>
                </a:lnTo>
                <a:close/>
                <a:moveTo>
                  <a:pt x="162922" y="225376"/>
                </a:moveTo>
                <a:lnTo>
                  <a:pt x="168241" y="234586"/>
                </a:lnTo>
                <a:lnTo>
                  <a:pt x="162922" y="231485"/>
                </a:lnTo>
                <a:lnTo>
                  <a:pt x="162922" y="225376"/>
                </a:lnTo>
                <a:close/>
                <a:moveTo>
                  <a:pt x="174503" y="225376"/>
                </a:moveTo>
                <a:lnTo>
                  <a:pt x="179822" y="234586"/>
                </a:lnTo>
                <a:lnTo>
                  <a:pt x="174503" y="231485"/>
                </a:lnTo>
                <a:lnTo>
                  <a:pt x="174503" y="225376"/>
                </a:lnTo>
                <a:close/>
                <a:moveTo>
                  <a:pt x="186144" y="225376"/>
                </a:moveTo>
                <a:lnTo>
                  <a:pt x="191463" y="234586"/>
                </a:lnTo>
                <a:lnTo>
                  <a:pt x="186144" y="231485"/>
                </a:lnTo>
                <a:lnTo>
                  <a:pt x="186144" y="225376"/>
                </a:lnTo>
                <a:close/>
                <a:moveTo>
                  <a:pt x="197755" y="225376"/>
                </a:moveTo>
                <a:lnTo>
                  <a:pt x="203075" y="234586"/>
                </a:lnTo>
                <a:lnTo>
                  <a:pt x="197755" y="231485"/>
                </a:lnTo>
                <a:lnTo>
                  <a:pt x="197755" y="225376"/>
                </a:lnTo>
                <a:close/>
                <a:moveTo>
                  <a:pt x="209397" y="225376"/>
                </a:moveTo>
                <a:lnTo>
                  <a:pt x="214716" y="234586"/>
                </a:lnTo>
                <a:lnTo>
                  <a:pt x="209397" y="231485"/>
                </a:lnTo>
                <a:lnTo>
                  <a:pt x="209397" y="225376"/>
                </a:lnTo>
                <a:close/>
                <a:moveTo>
                  <a:pt x="221008" y="225376"/>
                </a:moveTo>
                <a:lnTo>
                  <a:pt x="226327" y="234586"/>
                </a:lnTo>
                <a:lnTo>
                  <a:pt x="221008" y="231485"/>
                </a:lnTo>
                <a:lnTo>
                  <a:pt x="221008" y="225376"/>
                </a:lnTo>
                <a:close/>
                <a:moveTo>
                  <a:pt x="232650" y="225376"/>
                </a:moveTo>
                <a:lnTo>
                  <a:pt x="237969" y="234586"/>
                </a:lnTo>
                <a:lnTo>
                  <a:pt x="232650" y="231485"/>
                </a:lnTo>
                <a:lnTo>
                  <a:pt x="232650" y="225376"/>
                </a:lnTo>
                <a:close/>
                <a:moveTo>
                  <a:pt x="244230" y="225376"/>
                </a:moveTo>
                <a:lnTo>
                  <a:pt x="249550" y="234586"/>
                </a:lnTo>
                <a:lnTo>
                  <a:pt x="244230" y="231485"/>
                </a:lnTo>
                <a:lnTo>
                  <a:pt x="244230" y="225376"/>
                </a:lnTo>
                <a:close/>
                <a:moveTo>
                  <a:pt x="255872" y="225376"/>
                </a:moveTo>
                <a:lnTo>
                  <a:pt x="261191" y="234586"/>
                </a:lnTo>
                <a:lnTo>
                  <a:pt x="255872" y="231546"/>
                </a:lnTo>
                <a:lnTo>
                  <a:pt x="255872" y="225376"/>
                </a:lnTo>
                <a:close/>
                <a:moveTo>
                  <a:pt x="267483" y="225376"/>
                </a:moveTo>
                <a:lnTo>
                  <a:pt x="272802" y="234586"/>
                </a:lnTo>
                <a:lnTo>
                  <a:pt x="267483" y="231546"/>
                </a:lnTo>
                <a:lnTo>
                  <a:pt x="267483" y="225376"/>
                </a:lnTo>
                <a:close/>
                <a:moveTo>
                  <a:pt x="267210" y="225406"/>
                </a:moveTo>
                <a:lnTo>
                  <a:pt x="267210" y="231546"/>
                </a:lnTo>
                <a:lnTo>
                  <a:pt x="261890" y="234616"/>
                </a:lnTo>
                <a:lnTo>
                  <a:pt x="261890" y="234616"/>
                </a:lnTo>
                <a:lnTo>
                  <a:pt x="267210" y="225406"/>
                </a:lnTo>
                <a:close/>
                <a:moveTo>
                  <a:pt x="278851" y="225406"/>
                </a:moveTo>
                <a:lnTo>
                  <a:pt x="278851" y="231546"/>
                </a:lnTo>
                <a:lnTo>
                  <a:pt x="273532" y="234616"/>
                </a:lnTo>
                <a:lnTo>
                  <a:pt x="273532" y="234616"/>
                </a:lnTo>
                <a:lnTo>
                  <a:pt x="278851" y="225406"/>
                </a:lnTo>
                <a:close/>
                <a:moveTo>
                  <a:pt x="11582" y="225376"/>
                </a:moveTo>
                <a:lnTo>
                  <a:pt x="11582" y="231546"/>
                </a:lnTo>
                <a:lnTo>
                  <a:pt x="6262" y="234616"/>
                </a:lnTo>
                <a:lnTo>
                  <a:pt x="6262" y="234616"/>
                </a:lnTo>
                <a:lnTo>
                  <a:pt x="11582" y="225376"/>
                </a:lnTo>
                <a:close/>
                <a:moveTo>
                  <a:pt x="11855" y="225376"/>
                </a:moveTo>
                <a:lnTo>
                  <a:pt x="17174" y="234616"/>
                </a:lnTo>
                <a:lnTo>
                  <a:pt x="11855" y="231546"/>
                </a:lnTo>
                <a:lnTo>
                  <a:pt x="11855" y="225376"/>
                </a:lnTo>
                <a:close/>
                <a:moveTo>
                  <a:pt x="23223" y="225406"/>
                </a:moveTo>
                <a:lnTo>
                  <a:pt x="23223" y="231546"/>
                </a:lnTo>
                <a:lnTo>
                  <a:pt x="17904" y="234616"/>
                </a:lnTo>
                <a:lnTo>
                  <a:pt x="23223" y="225406"/>
                </a:lnTo>
                <a:close/>
                <a:moveTo>
                  <a:pt x="23497" y="225376"/>
                </a:moveTo>
                <a:lnTo>
                  <a:pt x="28816" y="234616"/>
                </a:lnTo>
                <a:lnTo>
                  <a:pt x="23497" y="231546"/>
                </a:lnTo>
                <a:lnTo>
                  <a:pt x="23497" y="225376"/>
                </a:lnTo>
                <a:close/>
                <a:moveTo>
                  <a:pt x="34834" y="225376"/>
                </a:moveTo>
                <a:lnTo>
                  <a:pt x="34834" y="231546"/>
                </a:lnTo>
                <a:lnTo>
                  <a:pt x="29515" y="234616"/>
                </a:lnTo>
                <a:lnTo>
                  <a:pt x="34834" y="225376"/>
                </a:lnTo>
                <a:close/>
                <a:moveTo>
                  <a:pt x="46446" y="225376"/>
                </a:moveTo>
                <a:lnTo>
                  <a:pt x="46446" y="231546"/>
                </a:lnTo>
                <a:lnTo>
                  <a:pt x="41126" y="234616"/>
                </a:lnTo>
                <a:lnTo>
                  <a:pt x="46446" y="225376"/>
                </a:lnTo>
                <a:close/>
                <a:moveTo>
                  <a:pt x="58057" y="225376"/>
                </a:moveTo>
                <a:lnTo>
                  <a:pt x="58057" y="231546"/>
                </a:lnTo>
                <a:lnTo>
                  <a:pt x="52737" y="234616"/>
                </a:lnTo>
                <a:lnTo>
                  <a:pt x="58057" y="225376"/>
                </a:lnTo>
                <a:close/>
                <a:moveTo>
                  <a:pt x="69698" y="225376"/>
                </a:moveTo>
                <a:lnTo>
                  <a:pt x="69698" y="231546"/>
                </a:lnTo>
                <a:lnTo>
                  <a:pt x="64379" y="234616"/>
                </a:lnTo>
                <a:lnTo>
                  <a:pt x="69698" y="225376"/>
                </a:lnTo>
                <a:close/>
                <a:moveTo>
                  <a:pt x="81309" y="225376"/>
                </a:moveTo>
                <a:lnTo>
                  <a:pt x="81309" y="231546"/>
                </a:lnTo>
                <a:lnTo>
                  <a:pt x="75990" y="234616"/>
                </a:lnTo>
                <a:lnTo>
                  <a:pt x="81309" y="225376"/>
                </a:lnTo>
                <a:close/>
                <a:moveTo>
                  <a:pt x="92951" y="225376"/>
                </a:moveTo>
                <a:lnTo>
                  <a:pt x="92951" y="231546"/>
                </a:lnTo>
                <a:lnTo>
                  <a:pt x="87632" y="234616"/>
                </a:lnTo>
                <a:lnTo>
                  <a:pt x="92951" y="225376"/>
                </a:lnTo>
                <a:close/>
                <a:moveTo>
                  <a:pt x="104562" y="225376"/>
                </a:moveTo>
                <a:lnTo>
                  <a:pt x="104562" y="231546"/>
                </a:lnTo>
                <a:lnTo>
                  <a:pt x="99243" y="234616"/>
                </a:lnTo>
                <a:lnTo>
                  <a:pt x="104562" y="225376"/>
                </a:lnTo>
                <a:close/>
                <a:moveTo>
                  <a:pt x="116143" y="225376"/>
                </a:moveTo>
                <a:lnTo>
                  <a:pt x="116143" y="231546"/>
                </a:lnTo>
                <a:lnTo>
                  <a:pt x="110824" y="234616"/>
                </a:lnTo>
                <a:lnTo>
                  <a:pt x="116143" y="225376"/>
                </a:lnTo>
                <a:close/>
                <a:moveTo>
                  <a:pt x="127784" y="225376"/>
                </a:moveTo>
                <a:lnTo>
                  <a:pt x="127784" y="231546"/>
                </a:lnTo>
                <a:lnTo>
                  <a:pt x="122465" y="234616"/>
                </a:lnTo>
                <a:lnTo>
                  <a:pt x="127784" y="225376"/>
                </a:lnTo>
                <a:close/>
                <a:moveTo>
                  <a:pt x="139396" y="225376"/>
                </a:moveTo>
                <a:lnTo>
                  <a:pt x="139396" y="231546"/>
                </a:lnTo>
                <a:lnTo>
                  <a:pt x="134076" y="234616"/>
                </a:lnTo>
                <a:lnTo>
                  <a:pt x="139396" y="225376"/>
                </a:lnTo>
                <a:close/>
                <a:moveTo>
                  <a:pt x="151037" y="225376"/>
                </a:moveTo>
                <a:lnTo>
                  <a:pt x="151037" y="231546"/>
                </a:lnTo>
                <a:lnTo>
                  <a:pt x="145718" y="234616"/>
                </a:lnTo>
                <a:lnTo>
                  <a:pt x="151037" y="225376"/>
                </a:lnTo>
                <a:close/>
                <a:moveTo>
                  <a:pt x="162648" y="225376"/>
                </a:moveTo>
                <a:lnTo>
                  <a:pt x="162648" y="231546"/>
                </a:lnTo>
                <a:lnTo>
                  <a:pt x="157329" y="234616"/>
                </a:lnTo>
                <a:lnTo>
                  <a:pt x="162648" y="225376"/>
                </a:lnTo>
                <a:close/>
                <a:moveTo>
                  <a:pt x="174290" y="225376"/>
                </a:moveTo>
                <a:lnTo>
                  <a:pt x="174290" y="231546"/>
                </a:lnTo>
                <a:lnTo>
                  <a:pt x="168971" y="234616"/>
                </a:lnTo>
                <a:lnTo>
                  <a:pt x="174290" y="225376"/>
                </a:lnTo>
                <a:close/>
                <a:moveTo>
                  <a:pt x="185871" y="225406"/>
                </a:moveTo>
                <a:lnTo>
                  <a:pt x="185871" y="231546"/>
                </a:lnTo>
                <a:lnTo>
                  <a:pt x="180551" y="234616"/>
                </a:lnTo>
                <a:lnTo>
                  <a:pt x="185871" y="225406"/>
                </a:lnTo>
                <a:close/>
                <a:moveTo>
                  <a:pt x="197512" y="225376"/>
                </a:moveTo>
                <a:lnTo>
                  <a:pt x="197512" y="231546"/>
                </a:lnTo>
                <a:lnTo>
                  <a:pt x="192193" y="234616"/>
                </a:lnTo>
                <a:lnTo>
                  <a:pt x="197512" y="225376"/>
                </a:lnTo>
                <a:close/>
                <a:moveTo>
                  <a:pt x="209123" y="225376"/>
                </a:moveTo>
                <a:lnTo>
                  <a:pt x="209123" y="231546"/>
                </a:lnTo>
                <a:lnTo>
                  <a:pt x="203804" y="234616"/>
                </a:lnTo>
                <a:lnTo>
                  <a:pt x="209123" y="225376"/>
                </a:lnTo>
                <a:close/>
                <a:moveTo>
                  <a:pt x="220765" y="225376"/>
                </a:moveTo>
                <a:lnTo>
                  <a:pt x="220765" y="231546"/>
                </a:lnTo>
                <a:lnTo>
                  <a:pt x="215446" y="234616"/>
                </a:lnTo>
                <a:lnTo>
                  <a:pt x="220765" y="225376"/>
                </a:lnTo>
                <a:close/>
                <a:moveTo>
                  <a:pt x="232376" y="225376"/>
                </a:moveTo>
                <a:lnTo>
                  <a:pt x="232376" y="231546"/>
                </a:lnTo>
                <a:lnTo>
                  <a:pt x="227057" y="234616"/>
                </a:lnTo>
                <a:lnTo>
                  <a:pt x="232376" y="225376"/>
                </a:lnTo>
                <a:close/>
                <a:moveTo>
                  <a:pt x="243957" y="225376"/>
                </a:moveTo>
                <a:lnTo>
                  <a:pt x="243957" y="231546"/>
                </a:lnTo>
                <a:lnTo>
                  <a:pt x="238638" y="234616"/>
                </a:lnTo>
                <a:lnTo>
                  <a:pt x="243957" y="225376"/>
                </a:lnTo>
                <a:close/>
                <a:moveTo>
                  <a:pt x="255598" y="225406"/>
                </a:moveTo>
                <a:lnTo>
                  <a:pt x="255598" y="231546"/>
                </a:lnTo>
                <a:lnTo>
                  <a:pt x="250279" y="234616"/>
                </a:lnTo>
                <a:lnTo>
                  <a:pt x="255598" y="225406"/>
                </a:lnTo>
                <a:close/>
                <a:moveTo>
                  <a:pt x="11703" y="231759"/>
                </a:moveTo>
                <a:lnTo>
                  <a:pt x="17023" y="234829"/>
                </a:lnTo>
                <a:lnTo>
                  <a:pt x="6384" y="234829"/>
                </a:lnTo>
                <a:lnTo>
                  <a:pt x="11703" y="231759"/>
                </a:lnTo>
                <a:close/>
                <a:moveTo>
                  <a:pt x="23345" y="231759"/>
                </a:moveTo>
                <a:lnTo>
                  <a:pt x="28664" y="234829"/>
                </a:lnTo>
                <a:lnTo>
                  <a:pt x="18026" y="234829"/>
                </a:lnTo>
                <a:lnTo>
                  <a:pt x="23345" y="231759"/>
                </a:lnTo>
                <a:close/>
                <a:moveTo>
                  <a:pt x="34956" y="231759"/>
                </a:moveTo>
                <a:lnTo>
                  <a:pt x="40275" y="234829"/>
                </a:lnTo>
                <a:lnTo>
                  <a:pt x="29637" y="234829"/>
                </a:lnTo>
                <a:lnTo>
                  <a:pt x="34956" y="231759"/>
                </a:lnTo>
                <a:close/>
                <a:moveTo>
                  <a:pt x="46598" y="231759"/>
                </a:moveTo>
                <a:lnTo>
                  <a:pt x="51886" y="234829"/>
                </a:lnTo>
                <a:lnTo>
                  <a:pt x="41278" y="234829"/>
                </a:lnTo>
                <a:lnTo>
                  <a:pt x="46598" y="231759"/>
                </a:lnTo>
                <a:close/>
                <a:moveTo>
                  <a:pt x="58209" y="231759"/>
                </a:moveTo>
                <a:lnTo>
                  <a:pt x="63528" y="234829"/>
                </a:lnTo>
                <a:lnTo>
                  <a:pt x="52889" y="234829"/>
                </a:lnTo>
                <a:lnTo>
                  <a:pt x="58209" y="231759"/>
                </a:lnTo>
                <a:close/>
                <a:moveTo>
                  <a:pt x="69850" y="231759"/>
                </a:moveTo>
                <a:lnTo>
                  <a:pt x="75169" y="234829"/>
                </a:lnTo>
                <a:lnTo>
                  <a:pt x="64531" y="234829"/>
                </a:lnTo>
                <a:lnTo>
                  <a:pt x="69850" y="231759"/>
                </a:lnTo>
                <a:close/>
                <a:moveTo>
                  <a:pt x="81431" y="231759"/>
                </a:moveTo>
                <a:lnTo>
                  <a:pt x="86750" y="234829"/>
                </a:lnTo>
                <a:lnTo>
                  <a:pt x="76112" y="234829"/>
                </a:lnTo>
                <a:lnTo>
                  <a:pt x="81431" y="231759"/>
                </a:lnTo>
                <a:close/>
                <a:moveTo>
                  <a:pt x="93042" y="231759"/>
                </a:moveTo>
                <a:lnTo>
                  <a:pt x="98361" y="234829"/>
                </a:lnTo>
                <a:lnTo>
                  <a:pt x="87723" y="234829"/>
                </a:lnTo>
                <a:lnTo>
                  <a:pt x="93042" y="231759"/>
                </a:lnTo>
                <a:close/>
                <a:moveTo>
                  <a:pt x="104684" y="231759"/>
                </a:moveTo>
                <a:lnTo>
                  <a:pt x="110003" y="234829"/>
                </a:lnTo>
                <a:lnTo>
                  <a:pt x="99364" y="234829"/>
                </a:lnTo>
                <a:lnTo>
                  <a:pt x="104684" y="231759"/>
                </a:lnTo>
                <a:close/>
                <a:moveTo>
                  <a:pt x="116295" y="231759"/>
                </a:moveTo>
                <a:lnTo>
                  <a:pt x="121614" y="234829"/>
                </a:lnTo>
                <a:lnTo>
                  <a:pt x="110976" y="234829"/>
                </a:lnTo>
                <a:lnTo>
                  <a:pt x="116295" y="231759"/>
                </a:lnTo>
                <a:close/>
                <a:moveTo>
                  <a:pt x="127936" y="231759"/>
                </a:moveTo>
                <a:lnTo>
                  <a:pt x="133256" y="234829"/>
                </a:lnTo>
                <a:lnTo>
                  <a:pt x="122617" y="234829"/>
                </a:lnTo>
                <a:lnTo>
                  <a:pt x="127936" y="231759"/>
                </a:lnTo>
                <a:close/>
                <a:moveTo>
                  <a:pt x="139548" y="231759"/>
                </a:moveTo>
                <a:lnTo>
                  <a:pt x="144867" y="234829"/>
                </a:lnTo>
                <a:lnTo>
                  <a:pt x="134228" y="234829"/>
                </a:lnTo>
                <a:lnTo>
                  <a:pt x="139548" y="231759"/>
                </a:lnTo>
                <a:close/>
                <a:moveTo>
                  <a:pt x="151159" y="231759"/>
                </a:moveTo>
                <a:lnTo>
                  <a:pt x="156478" y="234829"/>
                </a:lnTo>
                <a:lnTo>
                  <a:pt x="145840" y="234829"/>
                </a:lnTo>
                <a:lnTo>
                  <a:pt x="151159" y="231759"/>
                </a:lnTo>
                <a:close/>
                <a:moveTo>
                  <a:pt x="162770" y="231759"/>
                </a:moveTo>
                <a:lnTo>
                  <a:pt x="168089" y="234829"/>
                </a:lnTo>
                <a:lnTo>
                  <a:pt x="157451" y="234829"/>
                </a:lnTo>
                <a:lnTo>
                  <a:pt x="162770" y="231759"/>
                </a:lnTo>
                <a:close/>
                <a:moveTo>
                  <a:pt x="174411" y="231759"/>
                </a:moveTo>
                <a:lnTo>
                  <a:pt x="179731" y="234829"/>
                </a:lnTo>
                <a:lnTo>
                  <a:pt x="169092" y="234829"/>
                </a:lnTo>
                <a:lnTo>
                  <a:pt x="174411" y="231759"/>
                </a:lnTo>
                <a:close/>
                <a:moveTo>
                  <a:pt x="186023" y="231759"/>
                </a:moveTo>
                <a:lnTo>
                  <a:pt x="191342" y="234829"/>
                </a:lnTo>
                <a:lnTo>
                  <a:pt x="180703" y="234829"/>
                </a:lnTo>
                <a:lnTo>
                  <a:pt x="186023" y="231759"/>
                </a:lnTo>
                <a:close/>
                <a:moveTo>
                  <a:pt x="197634" y="231759"/>
                </a:moveTo>
                <a:lnTo>
                  <a:pt x="202953" y="234829"/>
                </a:lnTo>
                <a:lnTo>
                  <a:pt x="192345" y="234829"/>
                </a:lnTo>
                <a:lnTo>
                  <a:pt x="197634" y="231759"/>
                </a:lnTo>
                <a:close/>
                <a:moveTo>
                  <a:pt x="209275" y="231759"/>
                </a:moveTo>
                <a:lnTo>
                  <a:pt x="214595" y="234829"/>
                </a:lnTo>
                <a:lnTo>
                  <a:pt x="203956" y="234829"/>
                </a:lnTo>
                <a:lnTo>
                  <a:pt x="209275" y="231759"/>
                </a:lnTo>
                <a:close/>
                <a:moveTo>
                  <a:pt x="220856" y="231759"/>
                </a:moveTo>
                <a:lnTo>
                  <a:pt x="226175" y="234829"/>
                </a:lnTo>
                <a:lnTo>
                  <a:pt x="215537" y="234829"/>
                </a:lnTo>
                <a:lnTo>
                  <a:pt x="220856" y="231759"/>
                </a:lnTo>
                <a:close/>
                <a:moveTo>
                  <a:pt x="232498" y="231759"/>
                </a:moveTo>
                <a:lnTo>
                  <a:pt x="237817" y="234829"/>
                </a:lnTo>
                <a:lnTo>
                  <a:pt x="227178" y="234829"/>
                </a:lnTo>
                <a:lnTo>
                  <a:pt x="232498" y="231759"/>
                </a:lnTo>
                <a:close/>
                <a:moveTo>
                  <a:pt x="244109" y="231759"/>
                </a:moveTo>
                <a:lnTo>
                  <a:pt x="249428" y="234829"/>
                </a:lnTo>
                <a:lnTo>
                  <a:pt x="238790" y="234829"/>
                </a:lnTo>
                <a:lnTo>
                  <a:pt x="244109" y="231759"/>
                </a:lnTo>
                <a:close/>
                <a:moveTo>
                  <a:pt x="255750" y="231759"/>
                </a:moveTo>
                <a:lnTo>
                  <a:pt x="261070" y="234829"/>
                </a:lnTo>
                <a:lnTo>
                  <a:pt x="250431" y="234829"/>
                </a:lnTo>
                <a:lnTo>
                  <a:pt x="255750" y="231759"/>
                </a:lnTo>
                <a:close/>
                <a:moveTo>
                  <a:pt x="267362" y="231759"/>
                </a:moveTo>
                <a:lnTo>
                  <a:pt x="272681" y="234829"/>
                </a:lnTo>
                <a:lnTo>
                  <a:pt x="262042" y="234829"/>
                </a:lnTo>
                <a:lnTo>
                  <a:pt x="267362" y="231759"/>
                </a:lnTo>
                <a:close/>
                <a:moveTo>
                  <a:pt x="279003" y="231759"/>
                </a:moveTo>
                <a:lnTo>
                  <a:pt x="284322" y="234829"/>
                </a:lnTo>
                <a:lnTo>
                  <a:pt x="273684" y="234829"/>
                </a:lnTo>
                <a:lnTo>
                  <a:pt x="279003" y="231759"/>
                </a:lnTo>
                <a:close/>
                <a:moveTo>
                  <a:pt x="17023" y="235103"/>
                </a:moveTo>
                <a:lnTo>
                  <a:pt x="11703" y="238173"/>
                </a:lnTo>
                <a:lnTo>
                  <a:pt x="6384" y="235103"/>
                </a:lnTo>
                <a:close/>
                <a:moveTo>
                  <a:pt x="28664" y="235103"/>
                </a:moveTo>
                <a:lnTo>
                  <a:pt x="23345" y="238173"/>
                </a:lnTo>
                <a:lnTo>
                  <a:pt x="18026" y="235103"/>
                </a:lnTo>
                <a:close/>
                <a:moveTo>
                  <a:pt x="40275" y="235103"/>
                </a:moveTo>
                <a:lnTo>
                  <a:pt x="34956" y="238173"/>
                </a:lnTo>
                <a:lnTo>
                  <a:pt x="29637" y="235103"/>
                </a:lnTo>
                <a:close/>
                <a:moveTo>
                  <a:pt x="51886" y="235103"/>
                </a:moveTo>
                <a:lnTo>
                  <a:pt x="46598" y="238173"/>
                </a:lnTo>
                <a:lnTo>
                  <a:pt x="41278" y="235103"/>
                </a:lnTo>
                <a:close/>
                <a:moveTo>
                  <a:pt x="63528" y="235103"/>
                </a:moveTo>
                <a:lnTo>
                  <a:pt x="58209" y="238173"/>
                </a:lnTo>
                <a:lnTo>
                  <a:pt x="52889" y="235103"/>
                </a:lnTo>
                <a:close/>
                <a:moveTo>
                  <a:pt x="75169" y="235103"/>
                </a:moveTo>
                <a:lnTo>
                  <a:pt x="69850" y="238173"/>
                </a:lnTo>
                <a:lnTo>
                  <a:pt x="64531" y="235103"/>
                </a:lnTo>
                <a:close/>
                <a:moveTo>
                  <a:pt x="86750" y="235103"/>
                </a:moveTo>
                <a:lnTo>
                  <a:pt x="81431" y="238173"/>
                </a:lnTo>
                <a:lnTo>
                  <a:pt x="76112" y="235103"/>
                </a:lnTo>
                <a:close/>
                <a:moveTo>
                  <a:pt x="98361" y="235103"/>
                </a:moveTo>
                <a:lnTo>
                  <a:pt x="93042" y="238173"/>
                </a:lnTo>
                <a:lnTo>
                  <a:pt x="87723" y="235103"/>
                </a:lnTo>
                <a:close/>
                <a:moveTo>
                  <a:pt x="110003" y="235103"/>
                </a:moveTo>
                <a:lnTo>
                  <a:pt x="104684" y="238173"/>
                </a:lnTo>
                <a:lnTo>
                  <a:pt x="99364" y="235103"/>
                </a:lnTo>
                <a:close/>
                <a:moveTo>
                  <a:pt x="121614" y="235103"/>
                </a:moveTo>
                <a:lnTo>
                  <a:pt x="116295" y="238173"/>
                </a:lnTo>
                <a:lnTo>
                  <a:pt x="110976" y="235103"/>
                </a:lnTo>
                <a:close/>
                <a:moveTo>
                  <a:pt x="133256" y="235103"/>
                </a:moveTo>
                <a:lnTo>
                  <a:pt x="127936" y="238173"/>
                </a:lnTo>
                <a:lnTo>
                  <a:pt x="122617" y="235103"/>
                </a:lnTo>
                <a:close/>
                <a:moveTo>
                  <a:pt x="144867" y="235103"/>
                </a:moveTo>
                <a:lnTo>
                  <a:pt x="139548" y="238173"/>
                </a:lnTo>
                <a:lnTo>
                  <a:pt x="134228" y="235103"/>
                </a:lnTo>
                <a:close/>
                <a:moveTo>
                  <a:pt x="156478" y="235103"/>
                </a:moveTo>
                <a:lnTo>
                  <a:pt x="151159" y="238173"/>
                </a:lnTo>
                <a:lnTo>
                  <a:pt x="145840" y="235103"/>
                </a:lnTo>
                <a:close/>
                <a:moveTo>
                  <a:pt x="168089" y="235103"/>
                </a:moveTo>
                <a:lnTo>
                  <a:pt x="162770" y="238173"/>
                </a:lnTo>
                <a:lnTo>
                  <a:pt x="157451" y="235103"/>
                </a:lnTo>
                <a:close/>
                <a:moveTo>
                  <a:pt x="179731" y="235103"/>
                </a:moveTo>
                <a:lnTo>
                  <a:pt x="174411" y="238173"/>
                </a:lnTo>
                <a:lnTo>
                  <a:pt x="169092" y="235103"/>
                </a:lnTo>
                <a:close/>
                <a:moveTo>
                  <a:pt x="191342" y="235103"/>
                </a:moveTo>
                <a:lnTo>
                  <a:pt x="186023" y="238173"/>
                </a:lnTo>
                <a:lnTo>
                  <a:pt x="180703" y="235103"/>
                </a:lnTo>
                <a:close/>
                <a:moveTo>
                  <a:pt x="202953" y="235103"/>
                </a:moveTo>
                <a:lnTo>
                  <a:pt x="197634" y="238173"/>
                </a:lnTo>
                <a:lnTo>
                  <a:pt x="192315" y="235103"/>
                </a:lnTo>
                <a:close/>
                <a:moveTo>
                  <a:pt x="214564" y="235103"/>
                </a:moveTo>
                <a:lnTo>
                  <a:pt x="209245" y="238173"/>
                </a:lnTo>
                <a:lnTo>
                  <a:pt x="203926" y="235103"/>
                </a:lnTo>
                <a:close/>
                <a:moveTo>
                  <a:pt x="226175" y="235103"/>
                </a:moveTo>
                <a:lnTo>
                  <a:pt x="220856" y="238173"/>
                </a:lnTo>
                <a:lnTo>
                  <a:pt x="215537" y="235103"/>
                </a:lnTo>
                <a:close/>
                <a:moveTo>
                  <a:pt x="237817" y="235103"/>
                </a:moveTo>
                <a:lnTo>
                  <a:pt x="232498" y="238173"/>
                </a:lnTo>
                <a:lnTo>
                  <a:pt x="227178" y="235103"/>
                </a:lnTo>
                <a:close/>
                <a:moveTo>
                  <a:pt x="249428" y="235103"/>
                </a:moveTo>
                <a:lnTo>
                  <a:pt x="244109" y="238173"/>
                </a:lnTo>
                <a:lnTo>
                  <a:pt x="238790" y="235103"/>
                </a:lnTo>
                <a:close/>
                <a:moveTo>
                  <a:pt x="261070" y="235103"/>
                </a:moveTo>
                <a:lnTo>
                  <a:pt x="255750" y="238173"/>
                </a:lnTo>
                <a:lnTo>
                  <a:pt x="250431" y="235103"/>
                </a:lnTo>
                <a:close/>
                <a:moveTo>
                  <a:pt x="272681" y="235103"/>
                </a:moveTo>
                <a:lnTo>
                  <a:pt x="267362" y="238173"/>
                </a:lnTo>
                <a:lnTo>
                  <a:pt x="262042" y="235103"/>
                </a:lnTo>
                <a:close/>
                <a:moveTo>
                  <a:pt x="284292" y="235103"/>
                </a:moveTo>
                <a:lnTo>
                  <a:pt x="278973" y="238173"/>
                </a:lnTo>
                <a:lnTo>
                  <a:pt x="273653" y="235103"/>
                </a:lnTo>
                <a:close/>
                <a:moveTo>
                  <a:pt x="6050" y="235437"/>
                </a:moveTo>
                <a:lnTo>
                  <a:pt x="6050" y="241399"/>
                </a:lnTo>
                <a:lnTo>
                  <a:pt x="6050" y="241399"/>
                </a:lnTo>
                <a:lnTo>
                  <a:pt x="6110" y="241364"/>
                </a:lnTo>
                <a:lnTo>
                  <a:pt x="6110" y="235543"/>
                </a:lnTo>
                <a:lnTo>
                  <a:pt x="6110" y="235543"/>
                </a:lnTo>
                <a:lnTo>
                  <a:pt x="6050" y="235437"/>
                </a:lnTo>
                <a:close/>
                <a:moveTo>
                  <a:pt x="17174" y="235346"/>
                </a:moveTo>
                <a:lnTo>
                  <a:pt x="11855" y="244525"/>
                </a:lnTo>
                <a:lnTo>
                  <a:pt x="11855" y="238416"/>
                </a:lnTo>
                <a:lnTo>
                  <a:pt x="17174" y="235346"/>
                </a:lnTo>
                <a:close/>
                <a:moveTo>
                  <a:pt x="28816" y="235346"/>
                </a:moveTo>
                <a:lnTo>
                  <a:pt x="23497" y="244525"/>
                </a:lnTo>
                <a:lnTo>
                  <a:pt x="23497" y="238416"/>
                </a:lnTo>
                <a:lnTo>
                  <a:pt x="28816" y="235346"/>
                </a:lnTo>
                <a:close/>
                <a:moveTo>
                  <a:pt x="40427" y="235346"/>
                </a:moveTo>
                <a:lnTo>
                  <a:pt x="35108" y="244525"/>
                </a:lnTo>
                <a:lnTo>
                  <a:pt x="35108" y="238416"/>
                </a:lnTo>
                <a:lnTo>
                  <a:pt x="40427" y="235346"/>
                </a:lnTo>
                <a:close/>
                <a:moveTo>
                  <a:pt x="52008" y="235346"/>
                </a:moveTo>
                <a:lnTo>
                  <a:pt x="46689" y="244525"/>
                </a:lnTo>
                <a:lnTo>
                  <a:pt x="46689" y="238416"/>
                </a:lnTo>
                <a:lnTo>
                  <a:pt x="52008" y="235346"/>
                </a:lnTo>
                <a:close/>
                <a:moveTo>
                  <a:pt x="63650" y="235346"/>
                </a:moveTo>
                <a:lnTo>
                  <a:pt x="58330" y="244525"/>
                </a:lnTo>
                <a:lnTo>
                  <a:pt x="58330" y="238416"/>
                </a:lnTo>
                <a:lnTo>
                  <a:pt x="63650" y="235346"/>
                </a:lnTo>
                <a:close/>
                <a:moveTo>
                  <a:pt x="75261" y="235346"/>
                </a:moveTo>
                <a:lnTo>
                  <a:pt x="69941" y="244525"/>
                </a:lnTo>
                <a:lnTo>
                  <a:pt x="69941" y="238416"/>
                </a:lnTo>
                <a:lnTo>
                  <a:pt x="75261" y="235346"/>
                </a:lnTo>
                <a:close/>
                <a:moveTo>
                  <a:pt x="86902" y="235346"/>
                </a:moveTo>
                <a:lnTo>
                  <a:pt x="81583" y="244525"/>
                </a:lnTo>
                <a:lnTo>
                  <a:pt x="81583" y="238416"/>
                </a:lnTo>
                <a:lnTo>
                  <a:pt x="86902" y="235346"/>
                </a:lnTo>
                <a:close/>
                <a:moveTo>
                  <a:pt x="98513" y="235346"/>
                </a:moveTo>
                <a:lnTo>
                  <a:pt x="93194" y="244525"/>
                </a:lnTo>
                <a:lnTo>
                  <a:pt x="93194" y="238416"/>
                </a:lnTo>
                <a:lnTo>
                  <a:pt x="98513" y="235346"/>
                </a:lnTo>
                <a:close/>
                <a:moveTo>
                  <a:pt x="110155" y="235346"/>
                </a:moveTo>
                <a:lnTo>
                  <a:pt x="104836" y="244525"/>
                </a:lnTo>
                <a:lnTo>
                  <a:pt x="104836" y="238416"/>
                </a:lnTo>
                <a:lnTo>
                  <a:pt x="110155" y="235346"/>
                </a:lnTo>
                <a:close/>
                <a:moveTo>
                  <a:pt x="121736" y="235346"/>
                </a:moveTo>
                <a:lnTo>
                  <a:pt x="116416" y="244525"/>
                </a:lnTo>
                <a:lnTo>
                  <a:pt x="116416" y="238416"/>
                </a:lnTo>
                <a:lnTo>
                  <a:pt x="121736" y="235346"/>
                </a:lnTo>
                <a:close/>
                <a:moveTo>
                  <a:pt x="133377" y="235346"/>
                </a:moveTo>
                <a:lnTo>
                  <a:pt x="128058" y="244525"/>
                </a:lnTo>
                <a:lnTo>
                  <a:pt x="128058" y="238416"/>
                </a:lnTo>
                <a:lnTo>
                  <a:pt x="133377" y="235346"/>
                </a:lnTo>
                <a:close/>
                <a:moveTo>
                  <a:pt x="144988" y="235346"/>
                </a:moveTo>
                <a:lnTo>
                  <a:pt x="139669" y="244525"/>
                </a:lnTo>
                <a:lnTo>
                  <a:pt x="139669" y="238416"/>
                </a:lnTo>
                <a:lnTo>
                  <a:pt x="144988" y="235346"/>
                </a:lnTo>
                <a:close/>
                <a:moveTo>
                  <a:pt x="156630" y="235346"/>
                </a:moveTo>
                <a:lnTo>
                  <a:pt x="151311" y="244525"/>
                </a:lnTo>
                <a:lnTo>
                  <a:pt x="151311" y="238416"/>
                </a:lnTo>
                <a:lnTo>
                  <a:pt x="156630" y="235346"/>
                </a:lnTo>
                <a:close/>
                <a:moveTo>
                  <a:pt x="168241" y="235346"/>
                </a:moveTo>
                <a:lnTo>
                  <a:pt x="162922" y="244525"/>
                </a:lnTo>
                <a:lnTo>
                  <a:pt x="162922" y="238416"/>
                </a:lnTo>
                <a:lnTo>
                  <a:pt x="168241" y="235346"/>
                </a:lnTo>
                <a:close/>
                <a:moveTo>
                  <a:pt x="179822" y="235346"/>
                </a:moveTo>
                <a:lnTo>
                  <a:pt x="174503" y="244525"/>
                </a:lnTo>
                <a:lnTo>
                  <a:pt x="174503" y="238416"/>
                </a:lnTo>
                <a:lnTo>
                  <a:pt x="179822" y="235346"/>
                </a:lnTo>
                <a:close/>
                <a:moveTo>
                  <a:pt x="191463" y="235346"/>
                </a:moveTo>
                <a:lnTo>
                  <a:pt x="186144" y="244525"/>
                </a:lnTo>
                <a:lnTo>
                  <a:pt x="186144" y="238416"/>
                </a:lnTo>
                <a:lnTo>
                  <a:pt x="191463" y="235346"/>
                </a:lnTo>
                <a:close/>
                <a:moveTo>
                  <a:pt x="203075" y="235346"/>
                </a:moveTo>
                <a:lnTo>
                  <a:pt x="197755" y="244525"/>
                </a:lnTo>
                <a:lnTo>
                  <a:pt x="197755" y="238416"/>
                </a:lnTo>
                <a:lnTo>
                  <a:pt x="203075" y="235346"/>
                </a:lnTo>
                <a:close/>
                <a:moveTo>
                  <a:pt x="214716" y="235346"/>
                </a:moveTo>
                <a:lnTo>
                  <a:pt x="209397" y="244525"/>
                </a:lnTo>
                <a:lnTo>
                  <a:pt x="209397" y="238416"/>
                </a:lnTo>
                <a:lnTo>
                  <a:pt x="214716" y="235346"/>
                </a:lnTo>
                <a:close/>
                <a:moveTo>
                  <a:pt x="226327" y="235346"/>
                </a:moveTo>
                <a:lnTo>
                  <a:pt x="221008" y="244525"/>
                </a:lnTo>
                <a:lnTo>
                  <a:pt x="221008" y="238416"/>
                </a:lnTo>
                <a:lnTo>
                  <a:pt x="226327" y="235346"/>
                </a:lnTo>
                <a:close/>
                <a:moveTo>
                  <a:pt x="237969" y="235346"/>
                </a:moveTo>
                <a:lnTo>
                  <a:pt x="232650" y="244525"/>
                </a:lnTo>
                <a:lnTo>
                  <a:pt x="232650" y="238416"/>
                </a:lnTo>
                <a:lnTo>
                  <a:pt x="237969" y="235346"/>
                </a:lnTo>
                <a:close/>
                <a:moveTo>
                  <a:pt x="249550" y="235346"/>
                </a:moveTo>
                <a:lnTo>
                  <a:pt x="244230" y="244525"/>
                </a:lnTo>
                <a:lnTo>
                  <a:pt x="244230" y="238416"/>
                </a:lnTo>
                <a:lnTo>
                  <a:pt x="249550" y="235346"/>
                </a:lnTo>
                <a:close/>
                <a:moveTo>
                  <a:pt x="261191" y="235346"/>
                </a:moveTo>
                <a:lnTo>
                  <a:pt x="255872" y="244525"/>
                </a:lnTo>
                <a:lnTo>
                  <a:pt x="255872" y="238416"/>
                </a:lnTo>
                <a:lnTo>
                  <a:pt x="261191" y="235346"/>
                </a:lnTo>
                <a:close/>
                <a:moveTo>
                  <a:pt x="272802" y="235346"/>
                </a:moveTo>
                <a:lnTo>
                  <a:pt x="267483" y="244525"/>
                </a:lnTo>
                <a:lnTo>
                  <a:pt x="267483" y="238416"/>
                </a:lnTo>
                <a:lnTo>
                  <a:pt x="272802" y="235346"/>
                </a:lnTo>
                <a:close/>
                <a:moveTo>
                  <a:pt x="284444" y="235346"/>
                </a:moveTo>
                <a:lnTo>
                  <a:pt x="279125" y="244525"/>
                </a:lnTo>
                <a:lnTo>
                  <a:pt x="279125" y="238416"/>
                </a:lnTo>
                <a:lnTo>
                  <a:pt x="284444" y="235346"/>
                </a:lnTo>
                <a:close/>
                <a:moveTo>
                  <a:pt x="6262" y="235376"/>
                </a:moveTo>
                <a:lnTo>
                  <a:pt x="11582" y="238416"/>
                </a:lnTo>
                <a:lnTo>
                  <a:pt x="11582" y="244556"/>
                </a:lnTo>
                <a:lnTo>
                  <a:pt x="6262" y="235376"/>
                </a:lnTo>
                <a:close/>
                <a:moveTo>
                  <a:pt x="17904" y="235376"/>
                </a:moveTo>
                <a:lnTo>
                  <a:pt x="23223" y="238416"/>
                </a:lnTo>
                <a:lnTo>
                  <a:pt x="23223" y="244556"/>
                </a:lnTo>
                <a:lnTo>
                  <a:pt x="17904" y="235376"/>
                </a:lnTo>
                <a:close/>
                <a:moveTo>
                  <a:pt x="29515" y="235376"/>
                </a:moveTo>
                <a:lnTo>
                  <a:pt x="34834" y="238416"/>
                </a:lnTo>
                <a:lnTo>
                  <a:pt x="34834" y="244556"/>
                </a:lnTo>
                <a:lnTo>
                  <a:pt x="29515" y="235376"/>
                </a:lnTo>
                <a:close/>
                <a:moveTo>
                  <a:pt x="41126" y="235376"/>
                </a:moveTo>
                <a:lnTo>
                  <a:pt x="46446" y="238416"/>
                </a:lnTo>
                <a:lnTo>
                  <a:pt x="46446" y="244556"/>
                </a:lnTo>
                <a:lnTo>
                  <a:pt x="41126" y="235376"/>
                </a:lnTo>
                <a:close/>
                <a:moveTo>
                  <a:pt x="52737" y="235376"/>
                </a:moveTo>
                <a:lnTo>
                  <a:pt x="58057" y="238416"/>
                </a:lnTo>
                <a:lnTo>
                  <a:pt x="58057" y="244556"/>
                </a:lnTo>
                <a:lnTo>
                  <a:pt x="52737" y="235376"/>
                </a:lnTo>
                <a:close/>
                <a:moveTo>
                  <a:pt x="64379" y="235346"/>
                </a:moveTo>
                <a:lnTo>
                  <a:pt x="69698" y="238416"/>
                </a:lnTo>
                <a:lnTo>
                  <a:pt x="69698" y="244556"/>
                </a:lnTo>
                <a:lnTo>
                  <a:pt x="64379" y="235346"/>
                </a:lnTo>
                <a:close/>
                <a:moveTo>
                  <a:pt x="75990" y="235376"/>
                </a:moveTo>
                <a:lnTo>
                  <a:pt x="81309" y="238416"/>
                </a:lnTo>
                <a:lnTo>
                  <a:pt x="81309" y="244556"/>
                </a:lnTo>
                <a:lnTo>
                  <a:pt x="75990" y="235376"/>
                </a:lnTo>
                <a:close/>
                <a:moveTo>
                  <a:pt x="87632" y="235376"/>
                </a:moveTo>
                <a:lnTo>
                  <a:pt x="92951" y="238416"/>
                </a:lnTo>
                <a:lnTo>
                  <a:pt x="92951" y="244556"/>
                </a:lnTo>
                <a:lnTo>
                  <a:pt x="87632" y="235376"/>
                </a:lnTo>
                <a:close/>
                <a:moveTo>
                  <a:pt x="99243" y="235376"/>
                </a:moveTo>
                <a:lnTo>
                  <a:pt x="104562" y="238416"/>
                </a:lnTo>
                <a:lnTo>
                  <a:pt x="104562" y="244556"/>
                </a:lnTo>
                <a:lnTo>
                  <a:pt x="99243" y="235376"/>
                </a:lnTo>
                <a:close/>
                <a:moveTo>
                  <a:pt x="110824" y="235376"/>
                </a:moveTo>
                <a:lnTo>
                  <a:pt x="116143" y="238416"/>
                </a:lnTo>
                <a:lnTo>
                  <a:pt x="116143" y="244556"/>
                </a:lnTo>
                <a:lnTo>
                  <a:pt x="110824" y="235376"/>
                </a:lnTo>
                <a:close/>
                <a:moveTo>
                  <a:pt x="122465" y="235376"/>
                </a:moveTo>
                <a:lnTo>
                  <a:pt x="127784" y="238416"/>
                </a:lnTo>
                <a:lnTo>
                  <a:pt x="127784" y="244556"/>
                </a:lnTo>
                <a:lnTo>
                  <a:pt x="122465" y="235376"/>
                </a:lnTo>
                <a:close/>
                <a:moveTo>
                  <a:pt x="134076" y="235376"/>
                </a:moveTo>
                <a:lnTo>
                  <a:pt x="139396" y="238416"/>
                </a:lnTo>
                <a:lnTo>
                  <a:pt x="139396" y="244556"/>
                </a:lnTo>
                <a:lnTo>
                  <a:pt x="134076" y="235376"/>
                </a:lnTo>
                <a:close/>
                <a:moveTo>
                  <a:pt x="145718" y="235376"/>
                </a:moveTo>
                <a:lnTo>
                  <a:pt x="151037" y="238416"/>
                </a:lnTo>
                <a:lnTo>
                  <a:pt x="151037" y="244556"/>
                </a:lnTo>
                <a:lnTo>
                  <a:pt x="145718" y="235376"/>
                </a:lnTo>
                <a:close/>
                <a:moveTo>
                  <a:pt x="157329" y="235376"/>
                </a:moveTo>
                <a:lnTo>
                  <a:pt x="162648" y="238416"/>
                </a:lnTo>
                <a:lnTo>
                  <a:pt x="162648" y="244556"/>
                </a:lnTo>
                <a:lnTo>
                  <a:pt x="157329" y="235376"/>
                </a:lnTo>
                <a:close/>
                <a:moveTo>
                  <a:pt x="168971" y="235376"/>
                </a:moveTo>
                <a:lnTo>
                  <a:pt x="174290" y="238416"/>
                </a:lnTo>
                <a:lnTo>
                  <a:pt x="174290" y="244556"/>
                </a:lnTo>
                <a:lnTo>
                  <a:pt x="168971" y="235376"/>
                </a:lnTo>
                <a:close/>
                <a:moveTo>
                  <a:pt x="180551" y="235376"/>
                </a:moveTo>
                <a:lnTo>
                  <a:pt x="185871" y="238416"/>
                </a:lnTo>
                <a:lnTo>
                  <a:pt x="185871" y="244556"/>
                </a:lnTo>
                <a:lnTo>
                  <a:pt x="180551" y="235376"/>
                </a:lnTo>
                <a:close/>
                <a:moveTo>
                  <a:pt x="192193" y="235376"/>
                </a:moveTo>
                <a:lnTo>
                  <a:pt x="197512" y="238416"/>
                </a:lnTo>
                <a:lnTo>
                  <a:pt x="197512" y="244556"/>
                </a:lnTo>
                <a:lnTo>
                  <a:pt x="192193" y="235376"/>
                </a:lnTo>
                <a:close/>
                <a:moveTo>
                  <a:pt x="203804" y="235346"/>
                </a:moveTo>
                <a:lnTo>
                  <a:pt x="209123" y="238416"/>
                </a:lnTo>
                <a:lnTo>
                  <a:pt x="209123" y="244556"/>
                </a:lnTo>
                <a:lnTo>
                  <a:pt x="203804" y="235346"/>
                </a:lnTo>
                <a:close/>
                <a:moveTo>
                  <a:pt x="215446" y="235376"/>
                </a:moveTo>
                <a:lnTo>
                  <a:pt x="220765" y="238416"/>
                </a:lnTo>
                <a:lnTo>
                  <a:pt x="220765" y="244556"/>
                </a:lnTo>
                <a:lnTo>
                  <a:pt x="215446" y="235376"/>
                </a:lnTo>
                <a:close/>
                <a:moveTo>
                  <a:pt x="227057" y="235376"/>
                </a:moveTo>
                <a:lnTo>
                  <a:pt x="232376" y="238416"/>
                </a:lnTo>
                <a:lnTo>
                  <a:pt x="232376" y="244556"/>
                </a:lnTo>
                <a:lnTo>
                  <a:pt x="227057" y="235376"/>
                </a:lnTo>
                <a:close/>
                <a:moveTo>
                  <a:pt x="238638" y="235376"/>
                </a:moveTo>
                <a:lnTo>
                  <a:pt x="243957" y="238416"/>
                </a:lnTo>
                <a:lnTo>
                  <a:pt x="243957" y="244556"/>
                </a:lnTo>
                <a:lnTo>
                  <a:pt x="238638" y="235376"/>
                </a:lnTo>
                <a:close/>
                <a:moveTo>
                  <a:pt x="250279" y="235376"/>
                </a:moveTo>
                <a:lnTo>
                  <a:pt x="255598" y="238416"/>
                </a:lnTo>
                <a:lnTo>
                  <a:pt x="255598" y="244556"/>
                </a:lnTo>
                <a:lnTo>
                  <a:pt x="250279" y="235376"/>
                </a:lnTo>
                <a:close/>
                <a:moveTo>
                  <a:pt x="261890" y="235346"/>
                </a:moveTo>
                <a:lnTo>
                  <a:pt x="267210" y="238416"/>
                </a:lnTo>
                <a:lnTo>
                  <a:pt x="267210" y="244556"/>
                </a:lnTo>
                <a:lnTo>
                  <a:pt x="261890" y="235346"/>
                </a:lnTo>
                <a:close/>
                <a:moveTo>
                  <a:pt x="273532" y="235346"/>
                </a:moveTo>
                <a:lnTo>
                  <a:pt x="278851" y="238416"/>
                </a:lnTo>
                <a:lnTo>
                  <a:pt x="278851" y="244556"/>
                </a:lnTo>
                <a:lnTo>
                  <a:pt x="273532" y="235346"/>
                </a:lnTo>
                <a:close/>
                <a:moveTo>
                  <a:pt x="87389" y="235437"/>
                </a:moveTo>
                <a:lnTo>
                  <a:pt x="92708" y="244647"/>
                </a:lnTo>
                <a:lnTo>
                  <a:pt x="92708" y="244647"/>
                </a:lnTo>
                <a:lnTo>
                  <a:pt x="90246" y="243188"/>
                </a:lnTo>
                <a:lnTo>
                  <a:pt x="87389" y="241607"/>
                </a:lnTo>
                <a:lnTo>
                  <a:pt x="87389" y="235437"/>
                </a:lnTo>
                <a:close/>
                <a:moveTo>
                  <a:pt x="145475" y="235437"/>
                </a:moveTo>
                <a:lnTo>
                  <a:pt x="150794" y="244647"/>
                </a:lnTo>
                <a:lnTo>
                  <a:pt x="150794" y="244647"/>
                </a:lnTo>
                <a:lnTo>
                  <a:pt x="148332" y="243188"/>
                </a:lnTo>
                <a:lnTo>
                  <a:pt x="145475" y="241607"/>
                </a:lnTo>
                <a:lnTo>
                  <a:pt x="145475" y="235437"/>
                </a:lnTo>
                <a:close/>
                <a:moveTo>
                  <a:pt x="157116" y="235437"/>
                </a:moveTo>
                <a:lnTo>
                  <a:pt x="162436" y="244647"/>
                </a:lnTo>
                <a:lnTo>
                  <a:pt x="162436" y="244647"/>
                </a:lnTo>
                <a:lnTo>
                  <a:pt x="159974" y="243188"/>
                </a:lnTo>
                <a:lnTo>
                  <a:pt x="157116" y="241607"/>
                </a:lnTo>
                <a:lnTo>
                  <a:pt x="157116" y="235437"/>
                </a:lnTo>
                <a:close/>
                <a:moveTo>
                  <a:pt x="168727" y="235437"/>
                </a:moveTo>
                <a:lnTo>
                  <a:pt x="174047" y="244647"/>
                </a:lnTo>
                <a:lnTo>
                  <a:pt x="174047" y="244647"/>
                </a:lnTo>
                <a:lnTo>
                  <a:pt x="171585" y="243188"/>
                </a:lnTo>
                <a:lnTo>
                  <a:pt x="168727" y="241607"/>
                </a:lnTo>
                <a:lnTo>
                  <a:pt x="168727" y="235437"/>
                </a:lnTo>
                <a:close/>
                <a:moveTo>
                  <a:pt x="180339" y="235437"/>
                </a:moveTo>
                <a:lnTo>
                  <a:pt x="185658" y="244647"/>
                </a:lnTo>
                <a:lnTo>
                  <a:pt x="185658" y="244647"/>
                </a:lnTo>
                <a:lnTo>
                  <a:pt x="183165" y="243188"/>
                </a:lnTo>
                <a:lnTo>
                  <a:pt x="180339" y="241607"/>
                </a:lnTo>
                <a:lnTo>
                  <a:pt x="180339" y="235437"/>
                </a:lnTo>
                <a:close/>
                <a:moveTo>
                  <a:pt x="191950" y="235437"/>
                </a:moveTo>
                <a:lnTo>
                  <a:pt x="197269" y="244647"/>
                </a:lnTo>
                <a:lnTo>
                  <a:pt x="197269" y="244647"/>
                </a:lnTo>
                <a:lnTo>
                  <a:pt x="194807" y="243188"/>
                </a:lnTo>
                <a:lnTo>
                  <a:pt x="191950" y="241607"/>
                </a:lnTo>
                <a:lnTo>
                  <a:pt x="191950" y="235437"/>
                </a:lnTo>
                <a:close/>
                <a:moveTo>
                  <a:pt x="238455" y="235437"/>
                </a:moveTo>
                <a:lnTo>
                  <a:pt x="243774" y="244647"/>
                </a:lnTo>
                <a:lnTo>
                  <a:pt x="243774" y="244647"/>
                </a:lnTo>
                <a:lnTo>
                  <a:pt x="241312" y="243188"/>
                </a:lnTo>
                <a:lnTo>
                  <a:pt x="238455" y="241607"/>
                </a:lnTo>
                <a:lnTo>
                  <a:pt x="238455" y="235437"/>
                </a:lnTo>
                <a:close/>
                <a:moveTo>
                  <a:pt x="17661" y="235437"/>
                </a:moveTo>
                <a:lnTo>
                  <a:pt x="22980" y="244647"/>
                </a:lnTo>
                <a:lnTo>
                  <a:pt x="22980" y="244647"/>
                </a:lnTo>
                <a:lnTo>
                  <a:pt x="20518" y="243188"/>
                </a:lnTo>
                <a:lnTo>
                  <a:pt x="17661" y="241607"/>
                </a:lnTo>
                <a:lnTo>
                  <a:pt x="17661" y="235437"/>
                </a:lnTo>
                <a:close/>
                <a:moveTo>
                  <a:pt x="29302" y="235437"/>
                </a:moveTo>
                <a:lnTo>
                  <a:pt x="34622" y="244647"/>
                </a:lnTo>
                <a:lnTo>
                  <a:pt x="34622" y="244647"/>
                </a:lnTo>
                <a:lnTo>
                  <a:pt x="32160" y="243188"/>
                </a:lnTo>
                <a:lnTo>
                  <a:pt x="29302" y="241607"/>
                </a:lnTo>
                <a:lnTo>
                  <a:pt x="29302" y="235437"/>
                </a:lnTo>
                <a:close/>
                <a:moveTo>
                  <a:pt x="40883" y="235437"/>
                </a:moveTo>
                <a:lnTo>
                  <a:pt x="46202" y="244647"/>
                </a:lnTo>
                <a:lnTo>
                  <a:pt x="46202" y="244647"/>
                </a:lnTo>
                <a:lnTo>
                  <a:pt x="43740" y="243188"/>
                </a:lnTo>
                <a:lnTo>
                  <a:pt x="40883" y="241607"/>
                </a:lnTo>
                <a:lnTo>
                  <a:pt x="40883" y="235437"/>
                </a:lnTo>
                <a:close/>
                <a:moveTo>
                  <a:pt x="64136" y="235437"/>
                </a:moveTo>
                <a:lnTo>
                  <a:pt x="69455" y="244647"/>
                </a:lnTo>
                <a:lnTo>
                  <a:pt x="69455" y="244647"/>
                </a:lnTo>
                <a:lnTo>
                  <a:pt x="66993" y="243188"/>
                </a:lnTo>
                <a:lnTo>
                  <a:pt x="64136" y="241607"/>
                </a:lnTo>
                <a:lnTo>
                  <a:pt x="64136" y="235437"/>
                </a:lnTo>
                <a:close/>
                <a:moveTo>
                  <a:pt x="110611" y="235437"/>
                </a:moveTo>
                <a:lnTo>
                  <a:pt x="115930" y="244647"/>
                </a:lnTo>
                <a:lnTo>
                  <a:pt x="115930" y="244647"/>
                </a:lnTo>
                <a:lnTo>
                  <a:pt x="113468" y="243188"/>
                </a:lnTo>
                <a:lnTo>
                  <a:pt x="110611" y="241607"/>
                </a:lnTo>
                <a:lnTo>
                  <a:pt x="110611" y="235437"/>
                </a:lnTo>
                <a:close/>
                <a:moveTo>
                  <a:pt x="122222" y="235437"/>
                </a:moveTo>
                <a:lnTo>
                  <a:pt x="127541" y="244647"/>
                </a:lnTo>
                <a:lnTo>
                  <a:pt x="127541" y="244647"/>
                </a:lnTo>
                <a:lnTo>
                  <a:pt x="125079" y="243188"/>
                </a:lnTo>
                <a:lnTo>
                  <a:pt x="122222" y="241607"/>
                </a:lnTo>
                <a:lnTo>
                  <a:pt x="122222" y="235437"/>
                </a:lnTo>
                <a:close/>
                <a:moveTo>
                  <a:pt x="133864" y="235437"/>
                </a:moveTo>
                <a:lnTo>
                  <a:pt x="139183" y="244647"/>
                </a:lnTo>
                <a:lnTo>
                  <a:pt x="139183" y="244647"/>
                </a:lnTo>
                <a:lnTo>
                  <a:pt x="136721" y="243188"/>
                </a:lnTo>
                <a:lnTo>
                  <a:pt x="133864" y="241607"/>
                </a:lnTo>
                <a:lnTo>
                  <a:pt x="133864" y="235437"/>
                </a:lnTo>
                <a:close/>
                <a:moveTo>
                  <a:pt x="215202" y="235437"/>
                </a:moveTo>
                <a:lnTo>
                  <a:pt x="220522" y="244647"/>
                </a:lnTo>
                <a:lnTo>
                  <a:pt x="220522" y="244647"/>
                </a:lnTo>
                <a:lnTo>
                  <a:pt x="218060" y="243188"/>
                </a:lnTo>
                <a:lnTo>
                  <a:pt x="215202" y="241607"/>
                </a:lnTo>
                <a:lnTo>
                  <a:pt x="215202" y="235437"/>
                </a:lnTo>
                <a:close/>
                <a:moveTo>
                  <a:pt x="52525" y="235437"/>
                </a:moveTo>
                <a:lnTo>
                  <a:pt x="57844" y="244647"/>
                </a:lnTo>
                <a:lnTo>
                  <a:pt x="55351" y="243188"/>
                </a:lnTo>
                <a:lnTo>
                  <a:pt x="52525" y="241607"/>
                </a:lnTo>
                <a:lnTo>
                  <a:pt x="52525" y="235437"/>
                </a:lnTo>
                <a:close/>
                <a:moveTo>
                  <a:pt x="75777" y="235437"/>
                </a:moveTo>
                <a:lnTo>
                  <a:pt x="81097" y="244647"/>
                </a:lnTo>
                <a:lnTo>
                  <a:pt x="78604" y="243188"/>
                </a:lnTo>
                <a:lnTo>
                  <a:pt x="75777" y="241607"/>
                </a:lnTo>
                <a:lnTo>
                  <a:pt x="75777" y="235437"/>
                </a:lnTo>
                <a:close/>
                <a:moveTo>
                  <a:pt x="99030" y="235437"/>
                </a:moveTo>
                <a:lnTo>
                  <a:pt x="104349" y="244647"/>
                </a:lnTo>
                <a:lnTo>
                  <a:pt x="101857" y="243188"/>
                </a:lnTo>
                <a:lnTo>
                  <a:pt x="99030" y="241607"/>
                </a:lnTo>
                <a:lnTo>
                  <a:pt x="99030" y="235437"/>
                </a:lnTo>
                <a:close/>
                <a:moveTo>
                  <a:pt x="203591" y="235437"/>
                </a:moveTo>
                <a:lnTo>
                  <a:pt x="208911" y="244647"/>
                </a:lnTo>
                <a:lnTo>
                  <a:pt x="206418" y="243188"/>
                </a:lnTo>
                <a:lnTo>
                  <a:pt x="203591" y="241607"/>
                </a:lnTo>
                <a:lnTo>
                  <a:pt x="203591" y="235437"/>
                </a:lnTo>
                <a:close/>
                <a:moveTo>
                  <a:pt x="226844" y="235437"/>
                </a:moveTo>
                <a:lnTo>
                  <a:pt x="232163" y="244647"/>
                </a:lnTo>
                <a:lnTo>
                  <a:pt x="229671" y="243188"/>
                </a:lnTo>
                <a:lnTo>
                  <a:pt x="226844" y="241607"/>
                </a:lnTo>
                <a:lnTo>
                  <a:pt x="226844" y="235437"/>
                </a:lnTo>
                <a:close/>
                <a:moveTo>
                  <a:pt x="250036" y="235437"/>
                </a:moveTo>
                <a:lnTo>
                  <a:pt x="255355" y="244647"/>
                </a:lnTo>
                <a:lnTo>
                  <a:pt x="252893" y="243188"/>
                </a:lnTo>
                <a:lnTo>
                  <a:pt x="250036" y="241607"/>
                </a:lnTo>
                <a:lnTo>
                  <a:pt x="250036" y="235437"/>
                </a:lnTo>
                <a:close/>
                <a:moveTo>
                  <a:pt x="261678" y="235437"/>
                </a:moveTo>
                <a:lnTo>
                  <a:pt x="266997" y="244647"/>
                </a:lnTo>
                <a:lnTo>
                  <a:pt x="264535" y="243218"/>
                </a:lnTo>
                <a:lnTo>
                  <a:pt x="261678" y="241607"/>
                </a:lnTo>
                <a:lnTo>
                  <a:pt x="261678" y="235437"/>
                </a:lnTo>
                <a:close/>
                <a:moveTo>
                  <a:pt x="273289" y="235437"/>
                </a:moveTo>
                <a:lnTo>
                  <a:pt x="278608" y="244647"/>
                </a:lnTo>
                <a:lnTo>
                  <a:pt x="276146" y="243218"/>
                </a:lnTo>
                <a:lnTo>
                  <a:pt x="273289" y="241607"/>
                </a:lnTo>
                <a:lnTo>
                  <a:pt x="273289" y="235437"/>
                </a:lnTo>
                <a:close/>
                <a:moveTo>
                  <a:pt x="284657" y="235498"/>
                </a:moveTo>
                <a:lnTo>
                  <a:pt x="284657" y="241638"/>
                </a:lnTo>
                <a:lnTo>
                  <a:pt x="279337" y="244677"/>
                </a:lnTo>
                <a:lnTo>
                  <a:pt x="279337" y="244677"/>
                </a:lnTo>
                <a:lnTo>
                  <a:pt x="284657" y="235498"/>
                </a:lnTo>
                <a:close/>
                <a:moveTo>
                  <a:pt x="87115" y="235498"/>
                </a:moveTo>
                <a:lnTo>
                  <a:pt x="87115" y="241638"/>
                </a:lnTo>
                <a:lnTo>
                  <a:pt x="84288" y="243279"/>
                </a:lnTo>
                <a:lnTo>
                  <a:pt x="81796" y="244677"/>
                </a:lnTo>
                <a:lnTo>
                  <a:pt x="81796" y="244677"/>
                </a:lnTo>
                <a:lnTo>
                  <a:pt x="87115" y="235498"/>
                </a:lnTo>
                <a:close/>
                <a:moveTo>
                  <a:pt x="110368" y="235498"/>
                </a:moveTo>
                <a:lnTo>
                  <a:pt x="110368" y="241638"/>
                </a:lnTo>
                <a:lnTo>
                  <a:pt x="107541" y="243279"/>
                </a:lnTo>
                <a:lnTo>
                  <a:pt x="105048" y="244677"/>
                </a:lnTo>
                <a:lnTo>
                  <a:pt x="105048" y="244677"/>
                </a:lnTo>
                <a:lnTo>
                  <a:pt x="110368" y="235498"/>
                </a:lnTo>
                <a:close/>
                <a:moveTo>
                  <a:pt x="273046" y="235498"/>
                </a:moveTo>
                <a:lnTo>
                  <a:pt x="273046" y="241638"/>
                </a:lnTo>
                <a:lnTo>
                  <a:pt x="270188" y="243279"/>
                </a:lnTo>
                <a:lnTo>
                  <a:pt x="267726" y="244677"/>
                </a:lnTo>
                <a:lnTo>
                  <a:pt x="267726" y="244677"/>
                </a:lnTo>
                <a:lnTo>
                  <a:pt x="273046" y="235498"/>
                </a:lnTo>
                <a:close/>
                <a:moveTo>
                  <a:pt x="17418" y="235437"/>
                </a:moveTo>
                <a:lnTo>
                  <a:pt x="17418" y="241607"/>
                </a:lnTo>
                <a:lnTo>
                  <a:pt x="14560" y="243218"/>
                </a:lnTo>
                <a:lnTo>
                  <a:pt x="12098" y="244677"/>
                </a:lnTo>
                <a:lnTo>
                  <a:pt x="17418" y="235437"/>
                </a:lnTo>
                <a:close/>
                <a:moveTo>
                  <a:pt x="29029" y="235498"/>
                </a:moveTo>
                <a:lnTo>
                  <a:pt x="29029" y="241638"/>
                </a:lnTo>
                <a:lnTo>
                  <a:pt x="26172" y="243279"/>
                </a:lnTo>
                <a:lnTo>
                  <a:pt x="23710" y="244677"/>
                </a:lnTo>
                <a:lnTo>
                  <a:pt x="29029" y="235498"/>
                </a:lnTo>
                <a:close/>
                <a:moveTo>
                  <a:pt x="40670" y="235498"/>
                </a:moveTo>
                <a:lnTo>
                  <a:pt x="40670" y="241638"/>
                </a:lnTo>
                <a:lnTo>
                  <a:pt x="37813" y="243279"/>
                </a:lnTo>
                <a:lnTo>
                  <a:pt x="35351" y="244677"/>
                </a:lnTo>
                <a:lnTo>
                  <a:pt x="40670" y="235498"/>
                </a:lnTo>
                <a:close/>
                <a:moveTo>
                  <a:pt x="52251" y="235498"/>
                </a:moveTo>
                <a:lnTo>
                  <a:pt x="52251" y="241638"/>
                </a:lnTo>
                <a:lnTo>
                  <a:pt x="49394" y="243279"/>
                </a:lnTo>
                <a:lnTo>
                  <a:pt x="46932" y="244677"/>
                </a:lnTo>
                <a:lnTo>
                  <a:pt x="52251" y="235498"/>
                </a:lnTo>
                <a:close/>
                <a:moveTo>
                  <a:pt x="63862" y="235498"/>
                </a:moveTo>
                <a:lnTo>
                  <a:pt x="63862" y="241638"/>
                </a:lnTo>
                <a:lnTo>
                  <a:pt x="61005" y="243279"/>
                </a:lnTo>
                <a:lnTo>
                  <a:pt x="58543" y="244677"/>
                </a:lnTo>
                <a:lnTo>
                  <a:pt x="63862" y="235498"/>
                </a:lnTo>
                <a:close/>
                <a:moveTo>
                  <a:pt x="75504" y="235498"/>
                </a:moveTo>
                <a:lnTo>
                  <a:pt x="75504" y="241638"/>
                </a:lnTo>
                <a:lnTo>
                  <a:pt x="72647" y="243279"/>
                </a:lnTo>
                <a:lnTo>
                  <a:pt x="70185" y="244677"/>
                </a:lnTo>
                <a:lnTo>
                  <a:pt x="75504" y="235498"/>
                </a:lnTo>
                <a:close/>
                <a:moveTo>
                  <a:pt x="98757" y="235498"/>
                </a:moveTo>
                <a:lnTo>
                  <a:pt x="98757" y="241638"/>
                </a:lnTo>
                <a:lnTo>
                  <a:pt x="95899" y="243279"/>
                </a:lnTo>
                <a:lnTo>
                  <a:pt x="93437" y="244677"/>
                </a:lnTo>
                <a:lnTo>
                  <a:pt x="98757" y="235498"/>
                </a:lnTo>
                <a:close/>
                <a:moveTo>
                  <a:pt x="121979" y="235498"/>
                </a:moveTo>
                <a:lnTo>
                  <a:pt x="121979" y="241638"/>
                </a:lnTo>
                <a:lnTo>
                  <a:pt x="119122" y="243279"/>
                </a:lnTo>
                <a:lnTo>
                  <a:pt x="116660" y="244677"/>
                </a:lnTo>
                <a:lnTo>
                  <a:pt x="121979" y="235498"/>
                </a:lnTo>
                <a:close/>
                <a:moveTo>
                  <a:pt x="133590" y="235498"/>
                </a:moveTo>
                <a:lnTo>
                  <a:pt x="133590" y="241638"/>
                </a:lnTo>
                <a:lnTo>
                  <a:pt x="130733" y="243279"/>
                </a:lnTo>
                <a:lnTo>
                  <a:pt x="128271" y="244677"/>
                </a:lnTo>
                <a:lnTo>
                  <a:pt x="133590" y="235498"/>
                </a:lnTo>
                <a:close/>
                <a:moveTo>
                  <a:pt x="145232" y="235498"/>
                </a:moveTo>
                <a:lnTo>
                  <a:pt x="145232" y="241638"/>
                </a:lnTo>
                <a:lnTo>
                  <a:pt x="142374" y="243279"/>
                </a:lnTo>
                <a:lnTo>
                  <a:pt x="139912" y="244677"/>
                </a:lnTo>
                <a:lnTo>
                  <a:pt x="145232" y="235498"/>
                </a:lnTo>
                <a:close/>
                <a:moveTo>
                  <a:pt x="156843" y="235498"/>
                </a:moveTo>
                <a:lnTo>
                  <a:pt x="156843" y="241638"/>
                </a:lnTo>
                <a:lnTo>
                  <a:pt x="153986" y="243279"/>
                </a:lnTo>
                <a:lnTo>
                  <a:pt x="151523" y="244677"/>
                </a:lnTo>
                <a:lnTo>
                  <a:pt x="156843" y="235498"/>
                </a:lnTo>
                <a:close/>
                <a:moveTo>
                  <a:pt x="168484" y="235498"/>
                </a:moveTo>
                <a:lnTo>
                  <a:pt x="168484" y="241638"/>
                </a:lnTo>
                <a:lnTo>
                  <a:pt x="165627" y="243279"/>
                </a:lnTo>
                <a:lnTo>
                  <a:pt x="163165" y="244677"/>
                </a:lnTo>
                <a:lnTo>
                  <a:pt x="168484" y="235498"/>
                </a:lnTo>
                <a:close/>
                <a:moveTo>
                  <a:pt x="180065" y="235498"/>
                </a:moveTo>
                <a:lnTo>
                  <a:pt x="180065" y="241638"/>
                </a:lnTo>
                <a:lnTo>
                  <a:pt x="177208" y="243279"/>
                </a:lnTo>
                <a:lnTo>
                  <a:pt x="174746" y="244677"/>
                </a:lnTo>
                <a:lnTo>
                  <a:pt x="180065" y="235498"/>
                </a:lnTo>
                <a:close/>
                <a:moveTo>
                  <a:pt x="191676" y="235498"/>
                </a:moveTo>
                <a:lnTo>
                  <a:pt x="191676" y="241638"/>
                </a:lnTo>
                <a:lnTo>
                  <a:pt x="188849" y="243279"/>
                </a:lnTo>
                <a:lnTo>
                  <a:pt x="186357" y="244677"/>
                </a:lnTo>
                <a:lnTo>
                  <a:pt x="191676" y="235498"/>
                </a:lnTo>
                <a:close/>
                <a:moveTo>
                  <a:pt x="203318" y="235498"/>
                </a:moveTo>
                <a:lnTo>
                  <a:pt x="203318" y="241638"/>
                </a:lnTo>
                <a:lnTo>
                  <a:pt x="200461" y="243279"/>
                </a:lnTo>
                <a:lnTo>
                  <a:pt x="197999" y="244677"/>
                </a:lnTo>
                <a:lnTo>
                  <a:pt x="203318" y="235498"/>
                </a:lnTo>
                <a:close/>
                <a:moveTo>
                  <a:pt x="214929" y="235498"/>
                </a:moveTo>
                <a:lnTo>
                  <a:pt x="214929" y="241638"/>
                </a:lnTo>
                <a:lnTo>
                  <a:pt x="212072" y="243279"/>
                </a:lnTo>
                <a:lnTo>
                  <a:pt x="209610" y="244677"/>
                </a:lnTo>
                <a:lnTo>
                  <a:pt x="214929" y="235498"/>
                </a:lnTo>
                <a:close/>
                <a:moveTo>
                  <a:pt x="226570" y="235498"/>
                </a:moveTo>
                <a:lnTo>
                  <a:pt x="226570" y="241638"/>
                </a:lnTo>
                <a:lnTo>
                  <a:pt x="223713" y="243279"/>
                </a:lnTo>
                <a:lnTo>
                  <a:pt x="221251" y="244677"/>
                </a:lnTo>
                <a:lnTo>
                  <a:pt x="226570" y="235498"/>
                </a:lnTo>
                <a:close/>
                <a:moveTo>
                  <a:pt x="238182" y="235498"/>
                </a:moveTo>
                <a:lnTo>
                  <a:pt x="238182" y="241638"/>
                </a:lnTo>
                <a:lnTo>
                  <a:pt x="235355" y="243279"/>
                </a:lnTo>
                <a:lnTo>
                  <a:pt x="232862" y="244677"/>
                </a:lnTo>
                <a:lnTo>
                  <a:pt x="238182" y="235498"/>
                </a:lnTo>
                <a:close/>
                <a:moveTo>
                  <a:pt x="249793" y="235498"/>
                </a:moveTo>
                <a:lnTo>
                  <a:pt x="249793" y="241638"/>
                </a:lnTo>
                <a:lnTo>
                  <a:pt x="246936" y="243279"/>
                </a:lnTo>
                <a:lnTo>
                  <a:pt x="244474" y="244677"/>
                </a:lnTo>
                <a:lnTo>
                  <a:pt x="249793" y="235498"/>
                </a:lnTo>
                <a:close/>
                <a:moveTo>
                  <a:pt x="261404" y="235498"/>
                </a:moveTo>
                <a:lnTo>
                  <a:pt x="261404" y="241638"/>
                </a:lnTo>
                <a:lnTo>
                  <a:pt x="258547" y="243279"/>
                </a:lnTo>
                <a:lnTo>
                  <a:pt x="256085" y="244677"/>
                </a:lnTo>
                <a:lnTo>
                  <a:pt x="261404" y="235498"/>
                </a:lnTo>
                <a:close/>
                <a:moveTo>
                  <a:pt x="5898" y="241820"/>
                </a:moveTo>
                <a:lnTo>
                  <a:pt x="8755" y="243461"/>
                </a:lnTo>
                <a:lnTo>
                  <a:pt x="11217" y="244890"/>
                </a:lnTo>
                <a:lnTo>
                  <a:pt x="578" y="244890"/>
                </a:lnTo>
                <a:lnTo>
                  <a:pt x="5898" y="241820"/>
                </a:lnTo>
                <a:close/>
                <a:moveTo>
                  <a:pt x="17509" y="241820"/>
                </a:moveTo>
                <a:lnTo>
                  <a:pt x="20366" y="243461"/>
                </a:lnTo>
                <a:lnTo>
                  <a:pt x="22828" y="244890"/>
                </a:lnTo>
                <a:lnTo>
                  <a:pt x="12190" y="244890"/>
                </a:lnTo>
                <a:lnTo>
                  <a:pt x="14682" y="243461"/>
                </a:lnTo>
                <a:lnTo>
                  <a:pt x="17509" y="241820"/>
                </a:lnTo>
                <a:close/>
                <a:moveTo>
                  <a:pt x="29150" y="241820"/>
                </a:moveTo>
                <a:lnTo>
                  <a:pt x="32008" y="243461"/>
                </a:lnTo>
                <a:lnTo>
                  <a:pt x="34470" y="244920"/>
                </a:lnTo>
                <a:lnTo>
                  <a:pt x="23831" y="244920"/>
                </a:lnTo>
                <a:lnTo>
                  <a:pt x="26293" y="243461"/>
                </a:lnTo>
                <a:lnTo>
                  <a:pt x="29150" y="241820"/>
                </a:lnTo>
                <a:close/>
                <a:moveTo>
                  <a:pt x="40762" y="241820"/>
                </a:moveTo>
                <a:lnTo>
                  <a:pt x="43619" y="243461"/>
                </a:lnTo>
                <a:lnTo>
                  <a:pt x="46081" y="244920"/>
                </a:lnTo>
                <a:lnTo>
                  <a:pt x="35442" y="244920"/>
                </a:lnTo>
                <a:lnTo>
                  <a:pt x="37935" y="243461"/>
                </a:lnTo>
                <a:lnTo>
                  <a:pt x="40762" y="241820"/>
                </a:lnTo>
                <a:close/>
                <a:moveTo>
                  <a:pt x="52403" y="241820"/>
                </a:moveTo>
                <a:lnTo>
                  <a:pt x="55260" y="243461"/>
                </a:lnTo>
                <a:lnTo>
                  <a:pt x="57722" y="244920"/>
                </a:lnTo>
                <a:lnTo>
                  <a:pt x="47084" y="244920"/>
                </a:lnTo>
                <a:lnTo>
                  <a:pt x="49546" y="243461"/>
                </a:lnTo>
                <a:lnTo>
                  <a:pt x="52403" y="241820"/>
                </a:lnTo>
                <a:close/>
                <a:moveTo>
                  <a:pt x="64014" y="241820"/>
                </a:moveTo>
                <a:lnTo>
                  <a:pt x="66871" y="243461"/>
                </a:lnTo>
                <a:lnTo>
                  <a:pt x="69334" y="244920"/>
                </a:lnTo>
                <a:lnTo>
                  <a:pt x="58695" y="244920"/>
                </a:lnTo>
                <a:lnTo>
                  <a:pt x="61187" y="243461"/>
                </a:lnTo>
                <a:lnTo>
                  <a:pt x="64014" y="241820"/>
                </a:lnTo>
                <a:close/>
                <a:moveTo>
                  <a:pt x="75656" y="241820"/>
                </a:moveTo>
                <a:lnTo>
                  <a:pt x="78513" y="243461"/>
                </a:lnTo>
                <a:lnTo>
                  <a:pt x="80975" y="244920"/>
                </a:lnTo>
                <a:lnTo>
                  <a:pt x="70337" y="244920"/>
                </a:lnTo>
                <a:lnTo>
                  <a:pt x="72799" y="243461"/>
                </a:lnTo>
                <a:lnTo>
                  <a:pt x="75656" y="241820"/>
                </a:lnTo>
                <a:close/>
                <a:moveTo>
                  <a:pt x="87237" y="241820"/>
                </a:moveTo>
                <a:lnTo>
                  <a:pt x="90094" y="243461"/>
                </a:lnTo>
                <a:lnTo>
                  <a:pt x="92556" y="244920"/>
                </a:lnTo>
                <a:lnTo>
                  <a:pt x="81917" y="244920"/>
                </a:lnTo>
                <a:lnTo>
                  <a:pt x="84379" y="243461"/>
                </a:lnTo>
                <a:lnTo>
                  <a:pt x="87237" y="241820"/>
                </a:lnTo>
                <a:close/>
                <a:moveTo>
                  <a:pt x="98878" y="241820"/>
                </a:moveTo>
                <a:lnTo>
                  <a:pt x="101705" y="243461"/>
                </a:lnTo>
                <a:lnTo>
                  <a:pt x="104197" y="244920"/>
                </a:lnTo>
                <a:lnTo>
                  <a:pt x="93559" y="244920"/>
                </a:lnTo>
                <a:lnTo>
                  <a:pt x="96021" y="243461"/>
                </a:lnTo>
                <a:lnTo>
                  <a:pt x="98878" y="241820"/>
                </a:lnTo>
                <a:close/>
                <a:moveTo>
                  <a:pt x="110489" y="241820"/>
                </a:moveTo>
                <a:lnTo>
                  <a:pt x="113346" y="243461"/>
                </a:lnTo>
                <a:lnTo>
                  <a:pt x="115809" y="244920"/>
                </a:lnTo>
                <a:lnTo>
                  <a:pt x="105170" y="244920"/>
                </a:lnTo>
                <a:lnTo>
                  <a:pt x="107632" y="243461"/>
                </a:lnTo>
                <a:lnTo>
                  <a:pt x="110489" y="241820"/>
                </a:lnTo>
                <a:close/>
                <a:moveTo>
                  <a:pt x="122131" y="241820"/>
                </a:moveTo>
                <a:lnTo>
                  <a:pt x="124958" y="243461"/>
                </a:lnTo>
                <a:lnTo>
                  <a:pt x="127450" y="244920"/>
                </a:lnTo>
                <a:lnTo>
                  <a:pt x="116812" y="244920"/>
                </a:lnTo>
                <a:lnTo>
                  <a:pt x="119274" y="243461"/>
                </a:lnTo>
                <a:lnTo>
                  <a:pt x="122131" y="241820"/>
                </a:lnTo>
                <a:close/>
                <a:moveTo>
                  <a:pt x="133742" y="241820"/>
                </a:moveTo>
                <a:lnTo>
                  <a:pt x="136599" y="243461"/>
                </a:lnTo>
                <a:lnTo>
                  <a:pt x="139061" y="244920"/>
                </a:lnTo>
                <a:lnTo>
                  <a:pt x="128423" y="244920"/>
                </a:lnTo>
                <a:lnTo>
                  <a:pt x="130885" y="243461"/>
                </a:lnTo>
                <a:lnTo>
                  <a:pt x="133742" y="241820"/>
                </a:lnTo>
                <a:close/>
                <a:moveTo>
                  <a:pt x="145323" y="241820"/>
                </a:moveTo>
                <a:lnTo>
                  <a:pt x="148180" y="243461"/>
                </a:lnTo>
                <a:lnTo>
                  <a:pt x="150642" y="244920"/>
                </a:lnTo>
                <a:lnTo>
                  <a:pt x="140004" y="244920"/>
                </a:lnTo>
                <a:lnTo>
                  <a:pt x="142496" y="243461"/>
                </a:lnTo>
                <a:lnTo>
                  <a:pt x="145323" y="241820"/>
                </a:lnTo>
                <a:close/>
                <a:moveTo>
                  <a:pt x="156964" y="241820"/>
                </a:moveTo>
                <a:lnTo>
                  <a:pt x="159822" y="243461"/>
                </a:lnTo>
                <a:lnTo>
                  <a:pt x="162284" y="244920"/>
                </a:lnTo>
                <a:lnTo>
                  <a:pt x="151645" y="244920"/>
                </a:lnTo>
                <a:lnTo>
                  <a:pt x="154107" y="243461"/>
                </a:lnTo>
                <a:lnTo>
                  <a:pt x="156964" y="241820"/>
                </a:lnTo>
                <a:close/>
                <a:moveTo>
                  <a:pt x="168575" y="241820"/>
                </a:moveTo>
                <a:lnTo>
                  <a:pt x="171433" y="243461"/>
                </a:lnTo>
                <a:lnTo>
                  <a:pt x="173895" y="244920"/>
                </a:lnTo>
                <a:lnTo>
                  <a:pt x="163256" y="244920"/>
                </a:lnTo>
                <a:lnTo>
                  <a:pt x="165749" y="243461"/>
                </a:lnTo>
                <a:lnTo>
                  <a:pt x="168575" y="241820"/>
                </a:lnTo>
                <a:close/>
                <a:moveTo>
                  <a:pt x="180217" y="241820"/>
                </a:moveTo>
                <a:lnTo>
                  <a:pt x="183074" y="243461"/>
                </a:lnTo>
                <a:lnTo>
                  <a:pt x="185536" y="244920"/>
                </a:lnTo>
                <a:lnTo>
                  <a:pt x="174898" y="244920"/>
                </a:lnTo>
                <a:lnTo>
                  <a:pt x="177360" y="243461"/>
                </a:lnTo>
                <a:lnTo>
                  <a:pt x="180217" y="241820"/>
                </a:lnTo>
                <a:close/>
                <a:moveTo>
                  <a:pt x="191828" y="241820"/>
                </a:moveTo>
                <a:lnTo>
                  <a:pt x="194685" y="243461"/>
                </a:lnTo>
                <a:lnTo>
                  <a:pt x="197147" y="244920"/>
                </a:lnTo>
                <a:lnTo>
                  <a:pt x="186509" y="244920"/>
                </a:lnTo>
                <a:lnTo>
                  <a:pt x="189001" y="243461"/>
                </a:lnTo>
                <a:lnTo>
                  <a:pt x="191828" y="241820"/>
                </a:lnTo>
                <a:close/>
                <a:moveTo>
                  <a:pt x="203470" y="241820"/>
                </a:moveTo>
                <a:lnTo>
                  <a:pt x="206327" y="243461"/>
                </a:lnTo>
                <a:lnTo>
                  <a:pt x="208789" y="244920"/>
                </a:lnTo>
                <a:lnTo>
                  <a:pt x="198151" y="244920"/>
                </a:lnTo>
                <a:lnTo>
                  <a:pt x="200613" y="243461"/>
                </a:lnTo>
                <a:lnTo>
                  <a:pt x="203470" y="241820"/>
                </a:lnTo>
                <a:close/>
                <a:moveTo>
                  <a:pt x="215051" y="241820"/>
                </a:moveTo>
                <a:lnTo>
                  <a:pt x="217908" y="243461"/>
                </a:lnTo>
                <a:lnTo>
                  <a:pt x="220370" y="244920"/>
                </a:lnTo>
                <a:lnTo>
                  <a:pt x="209731" y="244920"/>
                </a:lnTo>
                <a:lnTo>
                  <a:pt x="212193" y="243461"/>
                </a:lnTo>
                <a:lnTo>
                  <a:pt x="215051" y="241820"/>
                </a:lnTo>
                <a:close/>
                <a:moveTo>
                  <a:pt x="226692" y="241820"/>
                </a:moveTo>
                <a:lnTo>
                  <a:pt x="229519" y="243461"/>
                </a:lnTo>
                <a:lnTo>
                  <a:pt x="232011" y="244920"/>
                </a:lnTo>
                <a:lnTo>
                  <a:pt x="221373" y="244920"/>
                </a:lnTo>
                <a:lnTo>
                  <a:pt x="223835" y="243461"/>
                </a:lnTo>
                <a:lnTo>
                  <a:pt x="226692" y="241820"/>
                </a:lnTo>
                <a:close/>
                <a:moveTo>
                  <a:pt x="238303" y="241820"/>
                </a:moveTo>
                <a:lnTo>
                  <a:pt x="241160" y="243461"/>
                </a:lnTo>
                <a:lnTo>
                  <a:pt x="243622" y="244920"/>
                </a:lnTo>
                <a:lnTo>
                  <a:pt x="232984" y="244920"/>
                </a:lnTo>
                <a:lnTo>
                  <a:pt x="235446" y="243461"/>
                </a:lnTo>
                <a:lnTo>
                  <a:pt x="238303" y="241820"/>
                </a:lnTo>
                <a:close/>
                <a:moveTo>
                  <a:pt x="249945" y="241820"/>
                </a:moveTo>
                <a:lnTo>
                  <a:pt x="252772" y="243461"/>
                </a:lnTo>
                <a:lnTo>
                  <a:pt x="255264" y="244920"/>
                </a:lnTo>
                <a:lnTo>
                  <a:pt x="244626" y="244920"/>
                </a:lnTo>
                <a:lnTo>
                  <a:pt x="247088" y="243461"/>
                </a:lnTo>
                <a:lnTo>
                  <a:pt x="249945" y="241820"/>
                </a:lnTo>
                <a:close/>
                <a:moveTo>
                  <a:pt x="261556" y="241820"/>
                </a:moveTo>
                <a:lnTo>
                  <a:pt x="264413" y="243461"/>
                </a:lnTo>
                <a:lnTo>
                  <a:pt x="266875" y="244920"/>
                </a:lnTo>
                <a:lnTo>
                  <a:pt x="256237" y="244920"/>
                </a:lnTo>
                <a:lnTo>
                  <a:pt x="258699" y="243461"/>
                </a:lnTo>
                <a:lnTo>
                  <a:pt x="261556" y="241820"/>
                </a:lnTo>
                <a:close/>
                <a:moveTo>
                  <a:pt x="273198" y="241820"/>
                </a:moveTo>
                <a:lnTo>
                  <a:pt x="276024" y="243461"/>
                </a:lnTo>
                <a:lnTo>
                  <a:pt x="278517" y="244920"/>
                </a:lnTo>
                <a:lnTo>
                  <a:pt x="267878" y="244920"/>
                </a:lnTo>
                <a:lnTo>
                  <a:pt x="270340" y="243461"/>
                </a:lnTo>
                <a:lnTo>
                  <a:pt x="273198" y="241820"/>
                </a:lnTo>
                <a:close/>
                <a:moveTo>
                  <a:pt x="11217" y="245133"/>
                </a:moveTo>
                <a:lnTo>
                  <a:pt x="5898" y="248203"/>
                </a:lnTo>
                <a:lnTo>
                  <a:pt x="578" y="245133"/>
                </a:lnTo>
                <a:close/>
                <a:moveTo>
                  <a:pt x="22828" y="245133"/>
                </a:moveTo>
                <a:lnTo>
                  <a:pt x="17509" y="248203"/>
                </a:lnTo>
                <a:lnTo>
                  <a:pt x="12190" y="245133"/>
                </a:lnTo>
                <a:close/>
                <a:moveTo>
                  <a:pt x="34470" y="245133"/>
                </a:moveTo>
                <a:lnTo>
                  <a:pt x="29150" y="248203"/>
                </a:lnTo>
                <a:lnTo>
                  <a:pt x="23831" y="245133"/>
                </a:lnTo>
                <a:close/>
                <a:moveTo>
                  <a:pt x="46081" y="245133"/>
                </a:moveTo>
                <a:lnTo>
                  <a:pt x="40762" y="248203"/>
                </a:lnTo>
                <a:lnTo>
                  <a:pt x="35442" y="245133"/>
                </a:lnTo>
                <a:close/>
                <a:moveTo>
                  <a:pt x="57722" y="245133"/>
                </a:moveTo>
                <a:lnTo>
                  <a:pt x="52403" y="248203"/>
                </a:lnTo>
                <a:lnTo>
                  <a:pt x="47084" y="245133"/>
                </a:lnTo>
                <a:close/>
                <a:moveTo>
                  <a:pt x="69334" y="245133"/>
                </a:moveTo>
                <a:lnTo>
                  <a:pt x="64014" y="248203"/>
                </a:lnTo>
                <a:lnTo>
                  <a:pt x="58695" y="245133"/>
                </a:lnTo>
                <a:close/>
                <a:moveTo>
                  <a:pt x="80945" y="245133"/>
                </a:moveTo>
                <a:lnTo>
                  <a:pt x="75625" y="248203"/>
                </a:lnTo>
                <a:lnTo>
                  <a:pt x="70306" y="245133"/>
                </a:lnTo>
                <a:close/>
                <a:moveTo>
                  <a:pt x="92556" y="245133"/>
                </a:moveTo>
                <a:lnTo>
                  <a:pt x="87237" y="248203"/>
                </a:lnTo>
                <a:lnTo>
                  <a:pt x="81917" y="245133"/>
                </a:lnTo>
                <a:close/>
                <a:moveTo>
                  <a:pt x="104197" y="245133"/>
                </a:moveTo>
                <a:lnTo>
                  <a:pt x="98878" y="248203"/>
                </a:lnTo>
                <a:lnTo>
                  <a:pt x="93559" y="245133"/>
                </a:lnTo>
                <a:close/>
                <a:moveTo>
                  <a:pt x="115809" y="245133"/>
                </a:moveTo>
                <a:lnTo>
                  <a:pt x="110489" y="248203"/>
                </a:lnTo>
                <a:lnTo>
                  <a:pt x="105170" y="245133"/>
                </a:lnTo>
                <a:close/>
                <a:moveTo>
                  <a:pt x="127450" y="245133"/>
                </a:moveTo>
                <a:lnTo>
                  <a:pt x="122131" y="248203"/>
                </a:lnTo>
                <a:lnTo>
                  <a:pt x="116812" y="245133"/>
                </a:lnTo>
                <a:close/>
                <a:moveTo>
                  <a:pt x="139061" y="245133"/>
                </a:moveTo>
                <a:lnTo>
                  <a:pt x="133742" y="248203"/>
                </a:lnTo>
                <a:lnTo>
                  <a:pt x="128423" y="245133"/>
                </a:lnTo>
                <a:close/>
                <a:moveTo>
                  <a:pt x="150642" y="245133"/>
                </a:moveTo>
                <a:lnTo>
                  <a:pt x="145323" y="248203"/>
                </a:lnTo>
                <a:lnTo>
                  <a:pt x="140004" y="245133"/>
                </a:lnTo>
                <a:close/>
                <a:moveTo>
                  <a:pt x="162284" y="245133"/>
                </a:moveTo>
                <a:lnTo>
                  <a:pt x="156964" y="248203"/>
                </a:lnTo>
                <a:lnTo>
                  <a:pt x="151645" y="245133"/>
                </a:lnTo>
                <a:close/>
                <a:moveTo>
                  <a:pt x="173895" y="245133"/>
                </a:moveTo>
                <a:lnTo>
                  <a:pt x="168575" y="248203"/>
                </a:lnTo>
                <a:lnTo>
                  <a:pt x="163256" y="245133"/>
                </a:lnTo>
                <a:close/>
                <a:moveTo>
                  <a:pt x="185536" y="245133"/>
                </a:moveTo>
                <a:lnTo>
                  <a:pt x="180217" y="248203"/>
                </a:lnTo>
                <a:lnTo>
                  <a:pt x="174898" y="245133"/>
                </a:lnTo>
                <a:close/>
                <a:moveTo>
                  <a:pt x="197147" y="245133"/>
                </a:moveTo>
                <a:lnTo>
                  <a:pt x="191828" y="248203"/>
                </a:lnTo>
                <a:lnTo>
                  <a:pt x="186509" y="245133"/>
                </a:lnTo>
                <a:close/>
                <a:moveTo>
                  <a:pt x="208789" y="245133"/>
                </a:moveTo>
                <a:lnTo>
                  <a:pt x="203470" y="248203"/>
                </a:lnTo>
                <a:lnTo>
                  <a:pt x="198151" y="245133"/>
                </a:lnTo>
                <a:close/>
                <a:moveTo>
                  <a:pt x="220370" y="245133"/>
                </a:moveTo>
                <a:lnTo>
                  <a:pt x="215051" y="248203"/>
                </a:lnTo>
                <a:lnTo>
                  <a:pt x="209731" y="245133"/>
                </a:lnTo>
                <a:close/>
                <a:moveTo>
                  <a:pt x="232011" y="245133"/>
                </a:moveTo>
                <a:lnTo>
                  <a:pt x="226692" y="248203"/>
                </a:lnTo>
                <a:lnTo>
                  <a:pt x="221373" y="245133"/>
                </a:lnTo>
                <a:close/>
                <a:moveTo>
                  <a:pt x="243622" y="245133"/>
                </a:moveTo>
                <a:lnTo>
                  <a:pt x="238303" y="248203"/>
                </a:lnTo>
                <a:lnTo>
                  <a:pt x="232984" y="245133"/>
                </a:lnTo>
                <a:close/>
                <a:moveTo>
                  <a:pt x="255264" y="245133"/>
                </a:moveTo>
                <a:lnTo>
                  <a:pt x="249945" y="248203"/>
                </a:lnTo>
                <a:lnTo>
                  <a:pt x="244626" y="245133"/>
                </a:lnTo>
                <a:close/>
                <a:moveTo>
                  <a:pt x="266875" y="245133"/>
                </a:moveTo>
                <a:lnTo>
                  <a:pt x="261556" y="248203"/>
                </a:lnTo>
                <a:lnTo>
                  <a:pt x="256237" y="245133"/>
                </a:lnTo>
                <a:close/>
                <a:moveTo>
                  <a:pt x="278517" y="245133"/>
                </a:moveTo>
                <a:lnTo>
                  <a:pt x="273198" y="248203"/>
                </a:lnTo>
                <a:lnTo>
                  <a:pt x="267878" y="245133"/>
                </a:lnTo>
                <a:close/>
                <a:moveTo>
                  <a:pt x="11369" y="245376"/>
                </a:moveTo>
                <a:lnTo>
                  <a:pt x="6050" y="254556"/>
                </a:lnTo>
                <a:lnTo>
                  <a:pt x="6050" y="248446"/>
                </a:lnTo>
                <a:lnTo>
                  <a:pt x="11369" y="245376"/>
                </a:lnTo>
                <a:close/>
                <a:moveTo>
                  <a:pt x="22980" y="245376"/>
                </a:moveTo>
                <a:lnTo>
                  <a:pt x="17661" y="254556"/>
                </a:lnTo>
                <a:lnTo>
                  <a:pt x="17661" y="248446"/>
                </a:lnTo>
                <a:lnTo>
                  <a:pt x="22980" y="245376"/>
                </a:lnTo>
                <a:close/>
                <a:moveTo>
                  <a:pt x="34622" y="245376"/>
                </a:moveTo>
                <a:lnTo>
                  <a:pt x="29302" y="254556"/>
                </a:lnTo>
                <a:lnTo>
                  <a:pt x="29302" y="248446"/>
                </a:lnTo>
                <a:lnTo>
                  <a:pt x="34622" y="245376"/>
                </a:lnTo>
                <a:close/>
                <a:moveTo>
                  <a:pt x="46202" y="245376"/>
                </a:moveTo>
                <a:lnTo>
                  <a:pt x="40883" y="254556"/>
                </a:lnTo>
                <a:lnTo>
                  <a:pt x="40883" y="248446"/>
                </a:lnTo>
                <a:lnTo>
                  <a:pt x="46202" y="245376"/>
                </a:lnTo>
                <a:close/>
                <a:moveTo>
                  <a:pt x="57844" y="245376"/>
                </a:moveTo>
                <a:lnTo>
                  <a:pt x="52525" y="254556"/>
                </a:lnTo>
                <a:lnTo>
                  <a:pt x="52525" y="248446"/>
                </a:lnTo>
                <a:lnTo>
                  <a:pt x="57844" y="245376"/>
                </a:lnTo>
                <a:close/>
                <a:moveTo>
                  <a:pt x="69455" y="245376"/>
                </a:moveTo>
                <a:lnTo>
                  <a:pt x="64136" y="254556"/>
                </a:lnTo>
                <a:lnTo>
                  <a:pt x="64136" y="248446"/>
                </a:lnTo>
                <a:lnTo>
                  <a:pt x="69455" y="245376"/>
                </a:lnTo>
                <a:close/>
                <a:moveTo>
                  <a:pt x="81097" y="245376"/>
                </a:moveTo>
                <a:lnTo>
                  <a:pt x="75777" y="254556"/>
                </a:lnTo>
                <a:lnTo>
                  <a:pt x="75777" y="248446"/>
                </a:lnTo>
                <a:lnTo>
                  <a:pt x="81097" y="245376"/>
                </a:lnTo>
                <a:close/>
                <a:moveTo>
                  <a:pt x="92708" y="245376"/>
                </a:moveTo>
                <a:lnTo>
                  <a:pt x="87389" y="254556"/>
                </a:lnTo>
                <a:lnTo>
                  <a:pt x="87389" y="248446"/>
                </a:lnTo>
                <a:lnTo>
                  <a:pt x="92708" y="245376"/>
                </a:lnTo>
                <a:close/>
                <a:moveTo>
                  <a:pt x="104349" y="245376"/>
                </a:moveTo>
                <a:lnTo>
                  <a:pt x="99030" y="254556"/>
                </a:lnTo>
                <a:lnTo>
                  <a:pt x="99030" y="248446"/>
                </a:lnTo>
                <a:lnTo>
                  <a:pt x="104349" y="245376"/>
                </a:lnTo>
                <a:close/>
                <a:moveTo>
                  <a:pt x="115930" y="245376"/>
                </a:moveTo>
                <a:lnTo>
                  <a:pt x="110611" y="254556"/>
                </a:lnTo>
                <a:lnTo>
                  <a:pt x="110611" y="248446"/>
                </a:lnTo>
                <a:lnTo>
                  <a:pt x="115930" y="245376"/>
                </a:lnTo>
                <a:close/>
                <a:moveTo>
                  <a:pt x="127541" y="245376"/>
                </a:moveTo>
                <a:lnTo>
                  <a:pt x="122222" y="254556"/>
                </a:lnTo>
                <a:lnTo>
                  <a:pt x="122222" y="248446"/>
                </a:lnTo>
                <a:lnTo>
                  <a:pt x="127541" y="245376"/>
                </a:lnTo>
                <a:close/>
                <a:moveTo>
                  <a:pt x="139183" y="245376"/>
                </a:moveTo>
                <a:lnTo>
                  <a:pt x="133864" y="254556"/>
                </a:lnTo>
                <a:lnTo>
                  <a:pt x="133864" y="248446"/>
                </a:lnTo>
                <a:lnTo>
                  <a:pt x="139183" y="245376"/>
                </a:lnTo>
                <a:close/>
                <a:moveTo>
                  <a:pt x="150794" y="245376"/>
                </a:moveTo>
                <a:lnTo>
                  <a:pt x="145475" y="254556"/>
                </a:lnTo>
                <a:lnTo>
                  <a:pt x="145475" y="248446"/>
                </a:lnTo>
                <a:lnTo>
                  <a:pt x="150794" y="245376"/>
                </a:lnTo>
                <a:close/>
                <a:moveTo>
                  <a:pt x="162436" y="245376"/>
                </a:moveTo>
                <a:lnTo>
                  <a:pt x="157116" y="254556"/>
                </a:lnTo>
                <a:lnTo>
                  <a:pt x="157116" y="248446"/>
                </a:lnTo>
                <a:lnTo>
                  <a:pt x="162436" y="245376"/>
                </a:lnTo>
                <a:close/>
                <a:moveTo>
                  <a:pt x="174047" y="245376"/>
                </a:moveTo>
                <a:lnTo>
                  <a:pt x="168727" y="254556"/>
                </a:lnTo>
                <a:lnTo>
                  <a:pt x="168727" y="248446"/>
                </a:lnTo>
                <a:lnTo>
                  <a:pt x="174047" y="245376"/>
                </a:lnTo>
                <a:close/>
                <a:moveTo>
                  <a:pt x="185658" y="245376"/>
                </a:moveTo>
                <a:lnTo>
                  <a:pt x="180339" y="254556"/>
                </a:lnTo>
                <a:lnTo>
                  <a:pt x="180339" y="248446"/>
                </a:lnTo>
                <a:lnTo>
                  <a:pt x="185658" y="245376"/>
                </a:lnTo>
                <a:close/>
                <a:moveTo>
                  <a:pt x="197269" y="245376"/>
                </a:moveTo>
                <a:lnTo>
                  <a:pt x="191950" y="254556"/>
                </a:lnTo>
                <a:lnTo>
                  <a:pt x="191950" y="248446"/>
                </a:lnTo>
                <a:lnTo>
                  <a:pt x="197269" y="245376"/>
                </a:lnTo>
                <a:close/>
                <a:moveTo>
                  <a:pt x="208911" y="245376"/>
                </a:moveTo>
                <a:lnTo>
                  <a:pt x="203591" y="254556"/>
                </a:lnTo>
                <a:lnTo>
                  <a:pt x="203591" y="248446"/>
                </a:lnTo>
                <a:lnTo>
                  <a:pt x="208911" y="245376"/>
                </a:lnTo>
                <a:close/>
                <a:moveTo>
                  <a:pt x="220522" y="245376"/>
                </a:moveTo>
                <a:lnTo>
                  <a:pt x="215202" y="254556"/>
                </a:lnTo>
                <a:lnTo>
                  <a:pt x="215202" y="248446"/>
                </a:lnTo>
                <a:lnTo>
                  <a:pt x="220522" y="245376"/>
                </a:lnTo>
                <a:close/>
                <a:moveTo>
                  <a:pt x="232163" y="245376"/>
                </a:moveTo>
                <a:lnTo>
                  <a:pt x="226844" y="254556"/>
                </a:lnTo>
                <a:lnTo>
                  <a:pt x="226844" y="248446"/>
                </a:lnTo>
                <a:lnTo>
                  <a:pt x="232163" y="245376"/>
                </a:lnTo>
                <a:close/>
                <a:moveTo>
                  <a:pt x="243774" y="245376"/>
                </a:moveTo>
                <a:lnTo>
                  <a:pt x="238455" y="254556"/>
                </a:lnTo>
                <a:lnTo>
                  <a:pt x="238455" y="248446"/>
                </a:lnTo>
                <a:lnTo>
                  <a:pt x="243774" y="245376"/>
                </a:lnTo>
                <a:close/>
                <a:moveTo>
                  <a:pt x="255355" y="245376"/>
                </a:moveTo>
                <a:lnTo>
                  <a:pt x="250036" y="254556"/>
                </a:lnTo>
                <a:lnTo>
                  <a:pt x="250036" y="248446"/>
                </a:lnTo>
                <a:lnTo>
                  <a:pt x="255355" y="245376"/>
                </a:lnTo>
                <a:close/>
                <a:moveTo>
                  <a:pt x="266997" y="245376"/>
                </a:moveTo>
                <a:lnTo>
                  <a:pt x="261678" y="254556"/>
                </a:lnTo>
                <a:lnTo>
                  <a:pt x="261678" y="248446"/>
                </a:lnTo>
                <a:lnTo>
                  <a:pt x="266997" y="245376"/>
                </a:lnTo>
                <a:close/>
                <a:moveTo>
                  <a:pt x="278608" y="245376"/>
                </a:moveTo>
                <a:lnTo>
                  <a:pt x="273289" y="254556"/>
                </a:lnTo>
                <a:lnTo>
                  <a:pt x="273289" y="248446"/>
                </a:lnTo>
                <a:lnTo>
                  <a:pt x="278608" y="245376"/>
                </a:lnTo>
                <a:close/>
                <a:moveTo>
                  <a:pt x="457" y="245407"/>
                </a:moveTo>
                <a:lnTo>
                  <a:pt x="5776" y="248446"/>
                </a:lnTo>
                <a:lnTo>
                  <a:pt x="5776" y="254586"/>
                </a:lnTo>
                <a:lnTo>
                  <a:pt x="457" y="245407"/>
                </a:lnTo>
                <a:close/>
                <a:moveTo>
                  <a:pt x="12098" y="245407"/>
                </a:moveTo>
                <a:lnTo>
                  <a:pt x="17418" y="248446"/>
                </a:lnTo>
                <a:lnTo>
                  <a:pt x="17418" y="254586"/>
                </a:lnTo>
                <a:lnTo>
                  <a:pt x="12098" y="245407"/>
                </a:lnTo>
                <a:close/>
                <a:moveTo>
                  <a:pt x="23710" y="245407"/>
                </a:moveTo>
                <a:lnTo>
                  <a:pt x="29029" y="248446"/>
                </a:lnTo>
                <a:lnTo>
                  <a:pt x="29029" y="254586"/>
                </a:lnTo>
                <a:lnTo>
                  <a:pt x="23710" y="245407"/>
                </a:lnTo>
                <a:close/>
                <a:moveTo>
                  <a:pt x="35290" y="245407"/>
                </a:moveTo>
                <a:lnTo>
                  <a:pt x="40610" y="248446"/>
                </a:lnTo>
                <a:lnTo>
                  <a:pt x="40610" y="254586"/>
                </a:lnTo>
                <a:lnTo>
                  <a:pt x="35290" y="245407"/>
                </a:lnTo>
                <a:close/>
                <a:moveTo>
                  <a:pt x="46932" y="245407"/>
                </a:moveTo>
                <a:lnTo>
                  <a:pt x="52251" y="248446"/>
                </a:lnTo>
                <a:lnTo>
                  <a:pt x="52251" y="254586"/>
                </a:lnTo>
                <a:lnTo>
                  <a:pt x="46932" y="245407"/>
                </a:lnTo>
                <a:close/>
                <a:moveTo>
                  <a:pt x="58543" y="245407"/>
                </a:moveTo>
                <a:lnTo>
                  <a:pt x="63862" y="248446"/>
                </a:lnTo>
                <a:lnTo>
                  <a:pt x="63862" y="254586"/>
                </a:lnTo>
                <a:lnTo>
                  <a:pt x="58543" y="245407"/>
                </a:lnTo>
                <a:close/>
                <a:moveTo>
                  <a:pt x="70185" y="245407"/>
                </a:moveTo>
                <a:lnTo>
                  <a:pt x="75504" y="248446"/>
                </a:lnTo>
                <a:lnTo>
                  <a:pt x="75504" y="254586"/>
                </a:lnTo>
                <a:lnTo>
                  <a:pt x="70185" y="245407"/>
                </a:lnTo>
                <a:close/>
                <a:moveTo>
                  <a:pt x="81796" y="245407"/>
                </a:moveTo>
                <a:lnTo>
                  <a:pt x="87115" y="248446"/>
                </a:lnTo>
                <a:lnTo>
                  <a:pt x="87115" y="254586"/>
                </a:lnTo>
                <a:lnTo>
                  <a:pt x="81796" y="245407"/>
                </a:lnTo>
                <a:close/>
                <a:moveTo>
                  <a:pt x="93437" y="245407"/>
                </a:moveTo>
                <a:lnTo>
                  <a:pt x="98757" y="248446"/>
                </a:lnTo>
                <a:lnTo>
                  <a:pt x="98757" y="254586"/>
                </a:lnTo>
                <a:lnTo>
                  <a:pt x="93437" y="245407"/>
                </a:lnTo>
                <a:close/>
                <a:moveTo>
                  <a:pt x="105018" y="245407"/>
                </a:moveTo>
                <a:lnTo>
                  <a:pt x="110337" y="248446"/>
                </a:lnTo>
                <a:lnTo>
                  <a:pt x="110337" y="254586"/>
                </a:lnTo>
                <a:lnTo>
                  <a:pt x="105018" y="245407"/>
                </a:lnTo>
                <a:close/>
                <a:moveTo>
                  <a:pt x="116660" y="245407"/>
                </a:moveTo>
                <a:lnTo>
                  <a:pt x="121979" y="248446"/>
                </a:lnTo>
                <a:lnTo>
                  <a:pt x="121979" y="254586"/>
                </a:lnTo>
                <a:lnTo>
                  <a:pt x="116660" y="245407"/>
                </a:lnTo>
                <a:close/>
                <a:moveTo>
                  <a:pt x="128271" y="245407"/>
                </a:moveTo>
                <a:lnTo>
                  <a:pt x="133590" y="248446"/>
                </a:lnTo>
                <a:lnTo>
                  <a:pt x="133590" y="254586"/>
                </a:lnTo>
                <a:lnTo>
                  <a:pt x="128271" y="245407"/>
                </a:lnTo>
                <a:close/>
                <a:moveTo>
                  <a:pt x="139912" y="245407"/>
                </a:moveTo>
                <a:lnTo>
                  <a:pt x="145232" y="248446"/>
                </a:lnTo>
                <a:lnTo>
                  <a:pt x="145232" y="254586"/>
                </a:lnTo>
                <a:lnTo>
                  <a:pt x="139912" y="245407"/>
                </a:lnTo>
                <a:close/>
                <a:moveTo>
                  <a:pt x="151523" y="245407"/>
                </a:moveTo>
                <a:lnTo>
                  <a:pt x="156843" y="248446"/>
                </a:lnTo>
                <a:lnTo>
                  <a:pt x="156843" y="254586"/>
                </a:lnTo>
                <a:lnTo>
                  <a:pt x="151523" y="245407"/>
                </a:lnTo>
                <a:close/>
                <a:moveTo>
                  <a:pt x="163165" y="245407"/>
                </a:moveTo>
                <a:lnTo>
                  <a:pt x="168484" y="248446"/>
                </a:lnTo>
                <a:lnTo>
                  <a:pt x="168484" y="254586"/>
                </a:lnTo>
                <a:lnTo>
                  <a:pt x="163165" y="245407"/>
                </a:lnTo>
                <a:close/>
                <a:moveTo>
                  <a:pt x="174746" y="245407"/>
                </a:moveTo>
                <a:lnTo>
                  <a:pt x="180065" y="248446"/>
                </a:lnTo>
                <a:lnTo>
                  <a:pt x="180065" y="254586"/>
                </a:lnTo>
                <a:lnTo>
                  <a:pt x="174746" y="245407"/>
                </a:lnTo>
                <a:close/>
                <a:moveTo>
                  <a:pt x="186357" y="245407"/>
                </a:moveTo>
                <a:lnTo>
                  <a:pt x="191676" y="248446"/>
                </a:lnTo>
                <a:lnTo>
                  <a:pt x="191676" y="254586"/>
                </a:lnTo>
                <a:lnTo>
                  <a:pt x="186357" y="245407"/>
                </a:lnTo>
                <a:close/>
                <a:moveTo>
                  <a:pt x="197999" y="245407"/>
                </a:moveTo>
                <a:lnTo>
                  <a:pt x="203318" y="248446"/>
                </a:lnTo>
                <a:lnTo>
                  <a:pt x="203318" y="254586"/>
                </a:lnTo>
                <a:lnTo>
                  <a:pt x="197999" y="245407"/>
                </a:lnTo>
                <a:close/>
                <a:moveTo>
                  <a:pt x="209610" y="245407"/>
                </a:moveTo>
                <a:lnTo>
                  <a:pt x="214929" y="248446"/>
                </a:lnTo>
                <a:lnTo>
                  <a:pt x="214929" y="254586"/>
                </a:lnTo>
                <a:lnTo>
                  <a:pt x="209610" y="245407"/>
                </a:lnTo>
                <a:close/>
                <a:moveTo>
                  <a:pt x="221251" y="245407"/>
                </a:moveTo>
                <a:lnTo>
                  <a:pt x="226570" y="248446"/>
                </a:lnTo>
                <a:lnTo>
                  <a:pt x="226570" y="254586"/>
                </a:lnTo>
                <a:lnTo>
                  <a:pt x="221251" y="245407"/>
                </a:lnTo>
                <a:close/>
                <a:moveTo>
                  <a:pt x="232862" y="245407"/>
                </a:moveTo>
                <a:lnTo>
                  <a:pt x="238182" y="248446"/>
                </a:lnTo>
                <a:lnTo>
                  <a:pt x="238182" y="254586"/>
                </a:lnTo>
                <a:lnTo>
                  <a:pt x="232862" y="245407"/>
                </a:lnTo>
                <a:close/>
                <a:moveTo>
                  <a:pt x="244474" y="245407"/>
                </a:moveTo>
                <a:lnTo>
                  <a:pt x="249793" y="248446"/>
                </a:lnTo>
                <a:lnTo>
                  <a:pt x="249793" y="254586"/>
                </a:lnTo>
                <a:lnTo>
                  <a:pt x="244474" y="245407"/>
                </a:lnTo>
                <a:close/>
                <a:moveTo>
                  <a:pt x="256085" y="245407"/>
                </a:moveTo>
                <a:lnTo>
                  <a:pt x="261404" y="248446"/>
                </a:lnTo>
                <a:lnTo>
                  <a:pt x="261404" y="254586"/>
                </a:lnTo>
                <a:lnTo>
                  <a:pt x="256085" y="245407"/>
                </a:lnTo>
                <a:close/>
                <a:moveTo>
                  <a:pt x="267726" y="245407"/>
                </a:moveTo>
                <a:lnTo>
                  <a:pt x="273046" y="248477"/>
                </a:lnTo>
                <a:lnTo>
                  <a:pt x="273046" y="254647"/>
                </a:lnTo>
                <a:lnTo>
                  <a:pt x="267726" y="245407"/>
                </a:lnTo>
                <a:close/>
                <a:moveTo>
                  <a:pt x="35108" y="245498"/>
                </a:moveTo>
                <a:lnTo>
                  <a:pt x="40427" y="254708"/>
                </a:lnTo>
                <a:lnTo>
                  <a:pt x="40427" y="254708"/>
                </a:lnTo>
                <a:lnTo>
                  <a:pt x="35108" y="251668"/>
                </a:lnTo>
                <a:lnTo>
                  <a:pt x="35108" y="245498"/>
                </a:lnTo>
                <a:close/>
                <a:moveTo>
                  <a:pt x="214" y="245498"/>
                </a:moveTo>
                <a:lnTo>
                  <a:pt x="214" y="251638"/>
                </a:lnTo>
                <a:lnTo>
                  <a:pt x="5563" y="254708"/>
                </a:lnTo>
                <a:lnTo>
                  <a:pt x="5421" y="254461"/>
                </a:lnTo>
                <a:lnTo>
                  <a:pt x="5421" y="254461"/>
                </a:lnTo>
                <a:lnTo>
                  <a:pt x="426" y="251607"/>
                </a:lnTo>
                <a:cubicBezTo>
                  <a:pt x="396" y="251547"/>
                  <a:pt x="335" y="251516"/>
                  <a:pt x="335" y="251486"/>
                </a:cubicBezTo>
                <a:lnTo>
                  <a:pt x="335" y="245656"/>
                </a:lnTo>
                <a:lnTo>
                  <a:pt x="335" y="245656"/>
                </a:lnTo>
                <a:lnTo>
                  <a:pt x="244" y="245498"/>
                </a:lnTo>
                <a:close/>
                <a:moveTo>
                  <a:pt x="11855" y="245498"/>
                </a:moveTo>
                <a:lnTo>
                  <a:pt x="17174" y="254708"/>
                </a:lnTo>
                <a:lnTo>
                  <a:pt x="11855" y="251638"/>
                </a:lnTo>
                <a:lnTo>
                  <a:pt x="11855" y="245498"/>
                </a:lnTo>
                <a:close/>
                <a:moveTo>
                  <a:pt x="23497" y="245498"/>
                </a:moveTo>
                <a:lnTo>
                  <a:pt x="28816" y="254708"/>
                </a:lnTo>
                <a:lnTo>
                  <a:pt x="23497" y="251638"/>
                </a:lnTo>
                <a:lnTo>
                  <a:pt x="23497" y="245498"/>
                </a:lnTo>
                <a:close/>
                <a:moveTo>
                  <a:pt x="46689" y="245498"/>
                </a:moveTo>
                <a:lnTo>
                  <a:pt x="52008" y="254708"/>
                </a:lnTo>
                <a:lnTo>
                  <a:pt x="46689" y="251638"/>
                </a:lnTo>
                <a:lnTo>
                  <a:pt x="46689" y="245498"/>
                </a:lnTo>
                <a:close/>
                <a:moveTo>
                  <a:pt x="58330" y="245498"/>
                </a:moveTo>
                <a:lnTo>
                  <a:pt x="63650" y="254708"/>
                </a:lnTo>
                <a:lnTo>
                  <a:pt x="58330" y="251638"/>
                </a:lnTo>
                <a:lnTo>
                  <a:pt x="58330" y="245498"/>
                </a:lnTo>
                <a:close/>
                <a:moveTo>
                  <a:pt x="69941" y="245498"/>
                </a:moveTo>
                <a:lnTo>
                  <a:pt x="75261" y="254708"/>
                </a:lnTo>
                <a:lnTo>
                  <a:pt x="69941" y="251638"/>
                </a:lnTo>
                <a:lnTo>
                  <a:pt x="69941" y="245498"/>
                </a:lnTo>
                <a:close/>
                <a:moveTo>
                  <a:pt x="81583" y="245498"/>
                </a:moveTo>
                <a:lnTo>
                  <a:pt x="86902" y="254708"/>
                </a:lnTo>
                <a:lnTo>
                  <a:pt x="81583" y="251638"/>
                </a:lnTo>
                <a:lnTo>
                  <a:pt x="81583" y="245498"/>
                </a:lnTo>
                <a:close/>
                <a:moveTo>
                  <a:pt x="93194" y="245498"/>
                </a:moveTo>
                <a:lnTo>
                  <a:pt x="98513" y="254708"/>
                </a:lnTo>
                <a:lnTo>
                  <a:pt x="93194" y="251638"/>
                </a:lnTo>
                <a:lnTo>
                  <a:pt x="93194" y="245498"/>
                </a:lnTo>
                <a:close/>
                <a:moveTo>
                  <a:pt x="104836" y="245498"/>
                </a:moveTo>
                <a:lnTo>
                  <a:pt x="110155" y="254708"/>
                </a:lnTo>
                <a:lnTo>
                  <a:pt x="104836" y="251638"/>
                </a:lnTo>
                <a:lnTo>
                  <a:pt x="104836" y="245498"/>
                </a:lnTo>
                <a:close/>
                <a:moveTo>
                  <a:pt x="116416" y="245498"/>
                </a:moveTo>
                <a:lnTo>
                  <a:pt x="121736" y="254708"/>
                </a:lnTo>
                <a:lnTo>
                  <a:pt x="116416" y="251638"/>
                </a:lnTo>
                <a:lnTo>
                  <a:pt x="116416" y="245498"/>
                </a:lnTo>
                <a:close/>
                <a:moveTo>
                  <a:pt x="128058" y="245498"/>
                </a:moveTo>
                <a:lnTo>
                  <a:pt x="133377" y="254708"/>
                </a:lnTo>
                <a:lnTo>
                  <a:pt x="128058" y="251638"/>
                </a:lnTo>
                <a:lnTo>
                  <a:pt x="128058" y="245498"/>
                </a:lnTo>
                <a:close/>
                <a:moveTo>
                  <a:pt x="139669" y="245498"/>
                </a:moveTo>
                <a:lnTo>
                  <a:pt x="144988" y="254708"/>
                </a:lnTo>
                <a:lnTo>
                  <a:pt x="139669" y="251638"/>
                </a:lnTo>
                <a:lnTo>
                  <a:pt x="139669" y="245498"/>
                </a:lnTo>
                <a:close/>
                <a:moveTo>
                  <a:pt x="151311" y="245498"/>
                </a:moveTo>
                <a:lnTo>
                  <a:pt x="156630" y="254708"/>
                </a:lnTo>
                <a:lnTo>
                  <a:pt x="151311" y="251638"/>
                </a:lnTo>
                <a:lnTo>
                  <a:pt x="151311" y="245498"/>
                </a:lnTo>
                <a:close/>
                <a:moveTo>
                  <a:pt x="162922" y="245498"/>
                </a:moveTo>
                <a:lnTo>
                  <a:pt x="168241" y="254708"/>
                </a:lnTo>
                <a:lnTo>
                  <a:pt x="162922" y="251638"/>
                </a:lnTo>
                <a:lnTo>
                  <a:pt x="162922" y="245498"/>
                </a:lnTo>
                <a:close/>
                <a:moveTo>
                  <a:pt x="174503" y="245498"/>
                </a:moveTo>
                <a:lnTo>
                  <a:pt x="179822" y="254708"/>
                </a:lnTo>
                <a:lnTo>
                  <a:pt x="174503" y="251638"/>
                </a:lnTo>
                <a:lnTo>
                  <a:pt x="174503" y="245498"/>
                </a:lnTo>
                <a:close/>
                <a:moveTo>
                  <a:pt x="186144" y="245498"/>
                </a:moveTo>
                <a:lnTo>
                  <a:pt x="191463" y="254708"/>
                </a:lnTo>
                <a:lnTo>
                  <a:pt x="186144" y="251638"/>
                </a:lnTo>
                <a:lnTo>
                  <a:pt x="186144" y="245498"/>
                </a:lnTo>
                <a:close/>
                <a:moveTo>
                  <a:pt x="197755" y="245498"/>
                </a:moveTo>
                <a:lnTo>
                  <a:pt x="203075" y="254708"/>
                </a:lnTo>
                <a:lnTo>
                  <a:pt x="197755" y="251638"/>
                </a:lnTo>
                <a:lnTo>
                  <a:pt x="197755" y="245498"/>
                </a:lnTo>
                <a:close/>
                <a:moveTo>
                  <a:pt x="209397" y="245498"/>
                </a:moveTo>
                <a:lnTo>
                  <a:pt x="214716" y="254708"/>
                </a:lnTo>
                <a:lnTo>
                  <a:pt x="209397" y="251638"/>
                </a:lnTo>
                <a:lnTo>
                  <a:pt x="209397" y="245498"/>
                </a:lnTo>
                <a:close/>
                <a:moveTo>
                  <a:pt x="221008" y="245498"/>
                </a:moveTo>
                <a:lnTo>
                  <a:pt x="226327" y="254708"/>
                </a:lnTo>
                <a:lnTo>
                  <a:pt x="221008" y="251638"/>
                </a:lnTo>
                <a:lnTo>
                  <a:pt x="221008" y="245498"/>
                </a:lnTo>
                <a:close/>
                <a:moveTo>
                  <a:pt x="232650" y="245498"/>
                </a:moveTo>
                <a:lnTo>
                  <a:pt x="237969" y="254708"/>
                </a:lnTo>
                <a:lnTo>
                  <a:pt x="232650" y="251638"/>
                </a:lnTo>
                <a:lnTo>
                  <a:pt x="232650" y="245498"/>
                </a:lnTo>
                <a:close/>
                <a:moveTo>
                  <a:pt x="244230" y="245498"/>
                </a:moveTo>
                <a:lnTo>
                  <a:pt x="249550" y="254708"/>
                </a:lnTo>
                <a:lnTo>
                  <a:pt x="244230" y="251638"/>
                </a:lnTo>
                <a:lnTo>
                  <a:pt x="244230" y="245498"/>
                </a:lnTo>
                <a:close/>
                <a:moveTo>
                  <a:pt x="255872" y="245498"/>
                </a:moveTo>
                <a:lnTo>
                  <a:pt x="261191" y="254708"/>
                </a:lnTo>
                <a:lnTo>
                  <a:pt x="255872" y="251638"/>
                </a:lnTo>
                <a:lnTo>
                  <a:pt x="255872" y="245498"/>
                </a:lnTo>
                <a:close/>
                <a:moveTo>
                  <a:pt x="267483" y="245498"/>
                </a:moveTo>
                <a:lnTo>
                  <a:pt x="272802" y="254708"/>
                </a:lnTo>
                <a:lnTo>
                  <a:pt x="267483" y="251668"/>
                </a:lnTo>
                <a:lnTo>
                  <a:pt x="267483" y="245498"/>
                </a:lnTo>
                <a:close/>
                <a:moveTo>
                  <a:pt x="278851" y="245559"/>
                </a:moveTo>
                <a:lnTo>
                  <a:pt x="278851" y="251668"/>
                </a:lnTo>
                <a:lnTo>
                  <a:pt x="273532" y="254738"/>
                </a:lnTo>
                <a:lnTo>
                  <a:pt x="273532" y="254738"/>
                </a:lnTo>
                <a:lnTo>
                  <a:pt x="278851" y="245559"/>
                </a:lnTo>
                <a:close/>
                <a:moveTo>
                  <a:pt x="232376" y="245498"/>
                </a:moveTo>
                <a:lnTo>
                  <a:pt x="232376" y="251668"/>
                </a:lnTo>
                <a:lnTo>
                  <a:pt x="227057" y="254738"/>
                </a:lnTo>
                <a:lnTo>
                  <a:pt x="227057" y="254738"/>
                </a:lnTo>
                <a:lnTo>
                  <a:pt x="232376" y="245498"/>
                </a:lnTo>
                <a:close/>
                <a:moveTo>
                  <a:pt x="267210" y="245498"/>
                </a:moveTo>
                <a:lnTo>
                  <a:pt x="267210" y="251668"/>
                </a:lnTo>
                <a:lnTo>
                  <a:pt x="261890" y="254738"/>
                </a:lnTo>
                <a:lnTo>
                  <a:pt x="261890" y="254738"/>
                </a:lnTo>
                <a:lnTo>
                  <a:pt x="267210" y="245498"/>
                </a:lnTo>
                <a:close/>
                <a:moveTo>
                  <a:pt x="11582" y="245498"/>
                </a:moveTo>
                <a:lnTo>
                  <a:pt x="11582" y="251668"/>
                </a:lnTo>
                <a:lnTo>
                  <a:pt x="6262" y="254738"/>
                </a:lnTo>
                <a:lnTo>
                  <a:pt x="11582" y="245498"/>
                </a:lnTo>
                <a:close/>
                <a:moveTo>
                  <a:pt x="23223" y="245498"/>
                </a:moveTo>
                <a:lnTo>
                  <a:pt x="23223" y="251668"/>
                </a:lnTo>
                <a:lnTo>
                  <a:pt x="17904" y="254738"/>
                </a:lnTo>
                <a:lnTo>
                  <a:pt x="23223" y="245498"/>
                </a:lnTo>
                <a:close/>
                <a:moveTo>
                  <a:pt x="34834" y="245498"/>
                </a:moveTo>
                <a:lnTo>
                  <a:pt x="34834" y="251668"/>
                </a:lnTo>
                <a:lnTo>
                  <a:pt x="29515" y="254738"/>
                </a:lnTo>
                <a:lnTo>
                  <a:pt x="34834" y="245498"/>
                </a:lnTo>
                <a:close/>
                <a:moveTo>
                  <a:pt x="46446" y="245498"/>
                </a:moveTo>
                <a:lnTo>
                  <a:pt x="46446" y="251668"/>
                </a:lnTo>
                <a:lnTo>
                  <a:pt x="41126" y="254738"/>
                </a:lnTo>
                <a:lnTo>
                  <a:pt x="46446" y="245498"/>
                </a:lnTo>
                <a:close/>
                <a:moveTo>
                  <a:pt x="58057" y="245498"/>
                </a:moveTo>
                <a:lnTo>
                  <a:pt x="58057" y="251668"/>
                </a:lnTo>
                <a:lnTo>
                  <a:pt x="52737" y="254738"/>
                </a:lnTo>
                <a:lnTo>
                  <a:pt x="58057" y="245498"/>
                </a:lnTo>
                <a:close/>
                <a:moveTo>
                  <a:pt x="69698" y="245498"/>
                </a:moveTo>
                <a:lnTo>
                  <a:pt x="69698" y="251668"/>
                </a:lnTo>
                <a:lnTo>
                  <a:pt x="64379" y="254738"/>
                </a:lnTo>
                <a:lnTo>
                  <a:pt x="69698" y="245498"/>
                </a:lnTo>
                <a:close/>
                <a:moveTo>
                  <a:pt x="81309" y="245498"/>
                </a:moveTo>
                <a:lnTo>
                  <a:pt x="81309" y="251668"/>
                </a:lnTo>
                <a:lnTo>
                  <a:pt x="75990" y="254738"/>
                </a:lnTo>
                <a:lnTo>
                  <a:pt x="81309" y="245498"/>
                </a:lnTo>
                <a:close/>
                <a:moveTo>
                  <a:pt x="92951" y="245498"/>
                </a:moveTo>
                <a:lnTo>
                  <a:pt x="92951" y="251668"/>
                </a:lnTo>
                <a:lnTo>
                  <a:pt x="87632" y="254738"/>
                </a:lnTo>
                <a:lnTo>
                  <a:pt x="92951" y="245498"/>
                </a:lnTo>
                <a:close/>
                <a:moveTo>
                  <a:pt x="104562" y="245498"/>
                </a:moveTo>
                <a:lnTo>
                  <a:pt x="104562" y="251668"/>
                </a:lnTo>
                <a:lnTo>
                  <a:pt x="99243" y="254738"/>
                </a:lnTo>
                <a:lnTo>
                  <a:pt x="104562" y="245498"/>
                </a:lnTo>
                <a:close/>
                <a:moveTo>
                  <a:pt x="116143" y="245498"/>
                </a:moveTo>
                <a:lnTo>
                  <a:pt x="116143" y="251668"/>
                </a:lnTo>
                <a:lnTo>
                  <a:pt x="110824" y="254738"/>
                </a:lnTo>
                <a:lnTo>
                  <a:pt x="116143" y="245498"/>
                </a:lnTo>
                <a:close/>
                <a:moveTo>
                  <a:pt x="127784" y="245498"/>
                </a:moveTo>
                <a:lnTo>
                  <a:pt x="127784" y="251668"/>
                </a:lnTo>
                <a:lnTo>
                  <a:pt x="122465" y="254738"/>
                </a:lnTo>
                <a:lnTo>
                  <a:pt x="127784" y="245498"/>
                </a:lnTo>
                <a:close/>
                <a:moveTo>
                  <a:pt x="139396" y="245498"/>
                </a:moveTo>
                <a:lnTo>
                  <a:pt x="139396" y="251668"/>
                </a:lnTo>
                <a:lnTo>
                  <a:pt x="134076" y="254738"/>
                </a:lnTo>
                <a:lnTo>
                  <a:pt x="139396" y="245498"/>
                </a:lnTo>
                <a:close/>
                <a:moveTo>
                  <a:pt x="151037" y="245498"/>
                </a:moveTo>
                <a:lnTo>
                  <a:pt x="151037" y="251668"/>
                </a:lnTo>
                <a:lnTo>
                  <a:pt x="145718" y="254738"/>
                </a:lnTo>
                <a:lnTo>
                  <a:pt x="151037" y="245498"/>
                </a:lnTo>
                <a:close/>
                <a:moveTo>
                  <a:pt x="162648" y="245498"/>
                </a:moveTo>
                <a:lnTo>
                  <a:pt x="162648" y="251668"/>
                </a:lnTo>
                <a:lnTo>
                  <a:pt x="157329" y="254738"/>
                </a:lnTo>
                <a:lnTo>
                  <a:pt x="162648" y="245498"/>
                </a:lnTo>
                <a:close/>
                <a:moveTo>
                  <a:pt x="174290" y="245498"/>
                </a:moveTo>
                <a:lnTo>
                  <a:pt x="174290" y="251668"/>
                </a:lnTo>
                <a:lnTo>
                  <a:pt x="168971" y="254738"/>
                </a:lnTo>
                <a:lnTo>
                  <a:pt x="174290" y="245498"/>
                </a:lnTo>
                <a:close/>
                <a:moveTo>
                  <a:pt x="185871" y="245559"/>
                </a:moveTo>
                <a:lnTo>
                  <a:pt x="185871" y="251668"/>
                </a:lnTo>
                <a:lnTo>
                  <a:pt x="180551" y="254738"/>
                </a:lnTo>
                <a:lnTo>
                  <a:pt x="185871" y="245559"/>
                </a:lnTo>
                <a:close/>
                <a:moveTo>
                  <a:pt x="197512" y="245498"/>
                </a:moveTo>
                <a:lnTo>
                  <a:pt x="197512" y="251668"/>
                </a:lnTo>
                <a:lnTo>
                  <a:pt x="192193" y="254738"/>
                </a:lnTo>
                <a:lnTo>
                  <a:pt x="197512" y="245498"/>
                </a:lnTo>
                <a:close/>
                <a:moveTo>
                  <a:pt x="209123" y="245498"/>
                </a:moveTo>
                <a:lnTo>
                  <a:pt x="209123" y="251668"/>
                </a:lnTo>
                <a:lnTo>
                  <a:pt x="203804" y="254738"/>
                </a:lnTo>
                <a:lnTo>
                  <a:pt x="209123" y="245498"/>
                </a:lnTo>
                <a:close/>
                <a:moveTo>
                  <a:pt x="220765" y="245498"/>
                </a:moveTo>
                <a:lnTo>
                  <a:pt x="220765" y="251668"/>
                </a:lnTo>
                <a:lnTo>
                  <a:pt x="215446" y="254738"/>
                </a:lnTo>
                <a:lnTo>
                  <a:pt x="220765" y="245498"/>
                </a:lnTo>
                <a:close/>
                <a:moveTo>
                  <a:pt x="243957" y="245498"/>
                </a:moveTo>
                <a:lnTo>
                  <a:pt x="243957" y="251668"/>
                </a:lnTo>
                <a:lnTo>
                  <a:pt x="238638" y="254738"/>
                </a:lnTo>
                <a:lnTo>
                  <a:pt x="243957" y="245498"/>
                </a:lnTo>
                <a:close/>
                <a:moveTo>
                  <a:pt x="255598" y="245498"/>
                </a:moveTo>
                <a:lnTo>
                  <a:pt x="255598" y="251668"/>
                </a:lnTo>
                <a:lnTo>
                  <a:pt x="250279" y="254738"/>
                </a:lnTo>
                <a:lnTo>
                  <a:pt x="255598" y="245498"/>
                </a:lnTo>
                <a:close/>
                <a:moveTo>
                  <a:pt x="11703" y="251911"/>
                </a:moveTo>
                <a:lnTo>
                  <a:pt x="17023" y="254981"/>
                </a:lnTo>
                <a:lnTo>
                  <a:pt x="6384" y="254981"/>
                </a:lnTo>
                <a:lnTo>
                  <a:pt x="11703" y="251911"/>
                </a:lnTo>
                <a:close/>
                <a:moveTo>
                  <a:pt x="23345" y="251911"/>
                </a:moveTo>
                <a:lnTo>
                  <a:pt x="28664" y="254981"/>
                </a:lnTo>
                <a:lnTo>
                  <a:pt x="18026" y="254981"/>
                </a:lnTo>
                <a:lnTo>
                  <a:pt x="23345" y="251911"/>
                </a:lnTo>
                <a:close/>
                <a:moveTo>
                  <a:pt x="34956" y="251911"/>
                </a:moveTo>
                <a:lnTo>
                  <a:pt x="40275" y="254981"/>
                </a:lnTo>
                <a:lnTo>
                  <a:pt x="29637" y="254981"/>
                </a:lnTo>
                <a:lnTo>
                  <a:pt x="34956" y="251911"/>
                </a:lnTo>
                <a:close/>
                <a:moveTo>
                  <a:pt x="46598" y="251911"/>
                </a:moveTo>
                <a:lnTo>
                  <a:pt x="51886" y="254981"/>
                </a:lnTo>
                <a:lnTo>
                  <a:pt x="41248" y="254981"/>
                </a:lnTo>
                <a:lnTo>
                  <a:pt x="46598" y="251911"/>
                </a:lnTo>
                <a:close/>
                <a:moveTo>
                  <a:pt x="58209" y="251911"/>
                </a:moveTo>
                <a:lnTo>
                  <a:pt x="63528" y="254981"/>
                </a:lnTo>
                <a:lnTo>
                  <a:pt x="52889" y="254981"/>
                </a:lnTo>
                <a:lnTo>
                  <a:pt x="58209" y="251911"/>
                </a:lnTo>
                <a:close/>
                <a:moveTo>
                  <a:pt x="69850" y="251911"/>
                </a:moveTo>
                <a:lnTo>
                  <a:pt x="75169" y="254981"/>
                </a:lnTo>
                <a:lnTo>
                  <a:pt x="64531" y="254981"/>
                </a:lnTo>
                <a:lnTo>
                  <a:pt x="69850" y="251911"/>
                </a:lnTo>
                <a:close/>
                <a:moveTo>
                  <a:pt x="81431" y="251911"/>
                </a:moveTo>
                <a:lnTo>
                  <a:pt x="86750" y="254981"/>
                </a:lnTo>
                <a:lnTo>
                  <a:pt x="76112" y="254981"/>
                </a:lnTo>
                <a:lnTo>
                  <a:pt x="81431" y="251911"/>
                </a:lnTo>
                <a:close/>
                <a:moveTo>
                  <a:pt x="93042" y="251911"/>
                </a:moveTo>
                <a:lnTo>
                  <a:pt x="98361" y="254981"/>
                </a:lnTo>
                <a:lnTo>
                  <a:pt x="87723" y="254981"/>
                </a:lnTo>
                <a:lnTo>
                  <a:pt x="93042" y="251911"/>
                </a:lnTo>
                <a:close/>
                <a:moveTo>
                  <a:pt x="104684" y="251911"/>
                </a:moveTo>
                <a:lnTo>
                  <a:pt x="110003" y="254981"/>
                </a:lnTo>
                <a:lnTo>
                  <a:pt x="99364" y="254981"/>
                </a:lnTo>
                <a:lnTo>
                  <a:pt x="104684" y="251911"/>
                </a:lnTo>
                <a:close/>
                <a:moveTo>
                  <a:pt x="116295" y="251911"/>
                </a:moveTo>
                <a:lnTo>
                  <a:pt x="121614" y="254981"/>
                </a:lnTo>
                <a:lnTo>
                  <a:pt x="110976" y="254981"/>
                </a:lnTo>
                <a:lnTo>
                  <a:pt x="116295" y="251911"/>
                </a:lnTo>
                <a:close/>
                <a:moveTo>
                  <a:pt x="127936" y="251911"/>
                </a:moveTo>
                <a:lnTo>
                  <a:pt x="133256" y="254981"/>
                </a:lnTo>
                <a:lnTo>
                  <a:pt x="122617" y="254981"/>
                </a:lnTo>
                <a:lnTo>
                  <a:pt x="127936" y="251911"/>
                </a:lnTo>
                <a:close/>
                <a:moveTo>
                  <a:pt x="139548" y="251911"/>
                </a:moveTo>
                <a:lnTo>
                  <a:pt x="144867" y="254981"/>
                </a:lnTo>
                <a:lnTo>
                  <a:pt x="134228" y="254981"/>
                </a:lnTo>
                <a:lnTo>
                  <a:pt x="139548" y="251911"/>
                </a:lnTo>
                <a:close/>
                <a:moveTo>
                  <a:pt x="151159" y="251911"/>
                </a:moveTo>
                <a:lnTo>
                  <a:pt x="156478" y="254981"/>
                </a:lnTo>
                <a:lnTo>
                  <a:pt x="145840" y="254981"/>
                </a:lnTo>
                <a:lnTo>
                  <a:pt x="151159" y="251911"/>
                </a:lnTo>
                <a:close/>
                <a:moveTo>
                  <a:pt x="162770" y="251911"/>
                </a:moveTo>
                <a:lnTo>
                  <a:pt x="168089" y="254981"/>
                </a:lnTo>
                <a:lnTo>
                  <a:pt x="157451" y="254981"/>
                </a:lnTo>
                <a:lnTo>
                  <a:pt x="162770" y="251911"/>
                </a:lnTo>
                <a:close/>
                <a:moveTo>
                  <a:pt x="174411" y="251911"/>
                </a:moveTo>
                <a:lnTo>
                  <a:pt x="179731" y="254981"/>
                </a:lnTo>
                <a:lnTo>
                  <a:pt x="169092" y="254981"/>
                </a:lnTo>
                <a:lnTo>
                  <a:pt x="174411" y="251911"/>
                </a:lnTo>
                <a:close/>
                <a:moveTo>
                  <a:pt x="186023" y="251911"/>
                </a:moveTo>
                <a:lnTo>
                  <a:pt x="191342" y="254981"/>
                </a:lnTo>
                <a:lnTo>
                  <a:pt x="180703" y="254981"/>
                </a:lnTo>
                <a:lnTo>
                  <a:pt x="186023" y="251911"/>
                </a:lnTo>
                <a:close/>
                <a:moveTo>
                  <a:pt x="197634" y="251911"/>
                </a:moveTo>
                <a:lnTo>
                  <a:pt x="202953" y="254981"/>
                </a:lnTo>
                <a:lnTo>
                  <a:pt x="192315" y="254981"/>
                </a:lnTo>
                <a:lnTo>
                  <a:pt x="197634" y="251911"/>
                </a:lnTo>
                <a:close/>
                <a:moveTo>
                  <a:pt x="209245" y="251911"/>
                </a:moveTo>
                <a:lnTo>
                  <a:pt x="214564" y="254981"/>
                </a:lnTo>
                <a:lnTo>
                  <a:pt x="203926" y="254981"/>
                </a:lnTo>
                <a:lnTo>
                  <a:pt x="209245" y="251911"/>
                </a:lnTo>
                <a:close/>
                <a:moveTo>
                  <a:pt x="220856" y="251911"/>
                </a:moveTo>
                <a:lnTo>
                  <a:pt x="226175" y="254981"/>
                </a:lnTo>
                <a:lnTo>
                  <a:pt x="215537" y="254981"/>
                </a:lnTo>
                <a:lnTo>
                  <a:pt x="220856" y="251911"/>
                </a:lnTo>
                <a:close/>
                <a:moveTo>
                  <a:pt x="232498" y="251911"/>
                </a:moveTo>
                <a:lnTo>
                  <a:pt x="237817" y="254981"/>
                </a:lnTo>
                <a:lnTo>
                  <a:pt x="227178" y="254981"/>
                </a:lnTo>
                <a:lnTo>
                  <a:pt x="232498" y="251911"/>
                </a:lnTo>
                <a:close/>
                <a:moveTo>
                  <a:pt x="244109" y="251911"/>
                </a:moveTo>
                <a:lnTo>
                  <a:pt x="249428" y="254981"/>
                </a:lnTo>
                <a:lnTo>
                  <a:pt x="238790" y="254981"/>
                </a:lnTo>
                <a:lnTo>
                  <a:pt x="244109" y="251911"/>
                </a:lnTo>
                <a:close/>
                <a:moveTo>
                  <a:pt x="255750" y="251911"/>
                </a:moveTo>
                <a:lnTo>
                  <a:pt x="261070" y="254981"/>
                </a:lnTo>
                <a:lnTo>
                  <a:pt x="250431" y="254981"/>
                </a:lnTo>
                <a:lnTo>
                  <a:pt x="255750" y="251911"/>
                </a:lnTo>
                <a:close/>
                <a:moveTo>
                  <a:pt x="267362" y="251911"/>
                </a:moveTo>
                <a:lnTo>
                  <a:pt x="272681" y="254981"/>
                </a:lnTo>
                <a:lnTo>
                  <a:pt x="262042" y="254981"/>
                </a:lnTo>
                <a:lnTo>
                  <a:pt x="267362" y="251911"/>
                </a:lnTo>
                <a:close/>
                <a:moveTo>
                  <a:pt x="279003" y="251911"/>
                </a:moveTo>
                <a:lnTo>
                  <a:pt x="284322" y="254981"/>
                </a:lnTo>
                <a:lnTo>
                  <a:pt x="273684" y="254981"/>
                </a:lnTo>
                <a:lnTo>
                  <a:pt x="279003" y="251911"/>
                </a:lnTo>
                <a:close/>
                <a:moveTo>
                  <a:pt x="284292" y="255194"/>
                </a:moveTo>
                <a:lnTo>
                  <a:pt x="278973" y="258294"/>
                </a:lnTo>
                <a:lnTo>
                  <a:pt x="273653" y="255194"/>
                </a:lnTo>
                <a:close/>
                <a:moveTo>
                  <a:pt x="17023" y="255255"/>
                </a:moveTo>
                <a:lnTo>
                  <a:pt x="11703" y="258325"/>
                </a:lnTo>
                <a:lnTo>
                  <a:pt x="6384" y="255255"/>
                </a:lnTo>
                <a:close/>
                <a:moveTo>
                  <a:pt x="28664" y="255255"/>
                </a:moveTo>
                <a:lnTo>
                  <a:pt x="23345" y="258325"/>
                </a:lnTo>
                <a:lnTo>
                  <a:pt x="18026" y="255255"/>
                </a:lnTo>
                <a:close/>
                <a:moveTo>
                  <a:pt x="40275" y="255255"/>
                </a:moveTo>
                <a:lnTo>
                  <a:pt x="34956" y="258325"/>
                </a:lnTo>
                <a:lnTo>
                  <a:pt x="29637" y="255255"/>
                </a:lnTo>
                <a:close/>
                <a:moveTo>
                  <a:pt x="51886" y="255255"/>
                </a:moveTo>
                <a:lnTo>
                  <a:pt x="46567" y="258325"/>
                </a:lnTo>
                <a:lnTo>
                  <a:pt x="41248" y="255255"/>
                </a:lnTo>
                <a:close/>
                <a:moveTo>
                  <a:pt x="63528" y="255255"/>
                </a:moveTo>
                <a:lnTo>
                  <a:pt x="58209" y="258325"/>
                </a:lnTo>
                <a:lnTo>
                  <a:pt x="52889" y="255255"/>
                </a:lnTo>
                <a:close/>
                <a:moveTo>
                  <a:pt x="75109" y="255255"/>
                </a:moveTo>
                <a:lnTo>
                  <a:pt x="69789" y="258325"/>
                </a:lnTo>
                <a:lnTo>
                  <a:pt x="64470" y="255255"/>
                </a:lnTo>
                <a:close/>
                <a:moveTo>
                  <a:pt x="86750" y="255255"/>
                </a:moveTo>
                <a:lnTo>
                  <a:pt x="81431" y="258325"/>
                </a:lnTo>
                <a:lnTo>
                  <a:pt x="76112" y="255255"/>
                </a:lnTo>
                <a:close/>
                <a:moveTo>
                  <a:pt x="98361" y="255255"/>
                </a:moveTo>
                <a:lnTo>
                  <a:pt x="93042" y="258325"/>
                </a:lnTo>
                <a:lnTo>
                  <a:pt x="87723" y="255255"/>
                </a:lnTo>
                <a:close/>
                <a:moveTo>
                  <a:pt x="110003" y="255255"/>
                </a:moveTo>
                <a:lnTo>
                  <a:pt x="104684" y="258325"/>
                </a:lnTo>
                <a:lnTo>
                  <a:pt x="99364" y="255255"/>
                </a:lnTo>
                <a:close/>
                <a:moveTo>
                  <a:pt x="121614" y="255255"/>
                </a:moveTo>
                <a:lnTo>
                  <a:pt x="116295" y="258325"/>
                </a:lnTo>
                <a:lnTo>
                  <a:pt x="110976" y="255255"/>
                </a:lnTo>
                <a:close/>
                <a:moveTo>
                  <a:pt x="133256" y="255255"/>
                </a:moveTo>
                <a:lnTo>
                  <a:pt x="127936" y="258325"/>
                </a:lnTo>
                <a:lnTo>
                  <a:pt x="122617" y="255255"/>
                </a:lnTo>
                <a:close/>
                <a:moveTo>
                  <a:pt x="144836" y="255255"/>
                </a:moveTo>
                <a:lnTo>
                  <a:pt x="139517" y="258325"/>
                </a:lnTo>
                <a:lnTo>
                  <a:pt x="134198" y="255255"/>
                </a:lnTo>
                <a:close/>
                <a:moveTo>
                  <a:pt x="156478" y="255255"/>
                </a:moveTo>
                <a:lnTo>
                  <a:pt x="151159" y="258325"/>
                </a:lnTo>
                <a:lnTo>
                  <a:pt x="145840" y="255255"/>
                </a:lnTo>
                <a:close/>
                <a:moveTo>
                  <a:pt x="168089" y="255255"/>
                </a:moveTo>
                <a:lnTo>
                  <a:pt x="162770" y="258325"/>
                </a:lnTo>
                <a:lnTo>
                  <a:pt x="157451" y="255255"/>
                </a:lnTo>
                <a:close/>
                <a:moveTo>
                  <a:pt x="179731" y="255255"/>
                </a:moveTo>
                <a:lnTo>
                  <a:pt x="174411" y="258325"/>
                </a:lnTo>
                <a:lnTo>
                  <a:pt x="169092" y="255255"/>
                </a:lnTo>
                <a:close/>
                <a:moveTo>
                  <a:pt x="191342" y="255255"/>
                </a:moveTo>
                <a:lnTo>
                  <a:pt x="186023" y="258325"/>
                </a:lnTo>
                <a:lnTo>
                  <a:pt x="180703" y="255255"/>
                </a:lnTo>
                <a:close/>
                <a:moveTo>
                  <a:pt x="202953" y="255255"/>
                </a:moveTo>
                <a:lnTo>
                  <a:pt x="197634" y="258325"/>
                </a:lnTo>
                <a:lnTo>
                  <a:pt x="192315" y="255255"/>
                </a:lnTo>
                <a:close/>
                <a:moveTo>
                  <a:pt x="214564" y="255255"/>
                </a:moveTo>
                <a:lnTo>
                  <a:pt x="209245" y="258325"/>
                </a:lnTo>
                <a:lnTo>
                  <a:pt x="203926" y="255255"/>
                </a:lnTo>
                <a:close/>
                <a:moveTo>
                  <a:pt x="226175" y="255255"/>
                </a:moveTo>
                <a:lnTo>
                  <a:pt x="220856" y="258325"/>
                </a:lnTo>
                <a:lnTo>
                  <a:pt x="215537" y="255255"/>
                </a:lnTo>
                <a:close/>
                <a:moveTo>
                  <a:pt x="237817" y="255255"/>
                </a:moveTo>
                <a:lnTo>
                  <a:pt x="232498" y="258325"/>
                </a:lnTo>
                <a:lnTo>
                  <a:pt x="227178" y="255255"/>
                </a:lnTo>
                <a:close/>
                <a:moveTo>
                  <a:pt x="249428" y="255255"/>
                </a:moveTo>
                <a:lnTo>
                  <a:pt x="244109" y="258325"/>
                </a:lnTo>
                <a:lnTo>
                  <a:pt x="238790" y="255255"/>
                </a:lnTo>
                <a:close/>
                <a:moveTo>
                  <a:pt x="261070" y="255255"/>
                </a:moveTo>
                <a:lnTo>
                  <a:pt x="255750" y="258325"/>
                </a:lnTo>
                <a:lnTo>
                  <a:pt x="250431" y="255255"/>
                </a:lnTo>
                <a:close/>
                <a:moveTo>
                  <a:pt x="272681" y="255255"/>
                </a:moveTo>
                <a:lnTo>
                  <a:pt x="267362" y="258325"/>
                </a:lnTo>
                <a:lnTo>
                  <a:pt x="262042" y="255255"/>
                </a:lnTo>
                <a:close/>
                <a:moveTo>
                  <a:pt x="17174" y="255437"/>
                </a:moveTo>
                <a:lnTo>
                  <a:pt x="11855" y="264617"/>
                </a:lnTo>
                <a:lnTo>
                  <a:pt x="11855" y="258507"/>
                </a:lnTo>
                <a:lnTo>
                  <a:pt x="17174" y="255437"/>
                </a:lnTo>
                <a:close/>
                <a:moveTo>
                  <a:pt x="28816" y="255437"/>
                </a:moveTo>
                <a:lnTo>
                  <a:pt x="23497" y="264617"/>
                </a:lnTo>
                <a:lnTo>
                  <a:pt x="23497" y="258507"/>
                </a:lnTo>
                <a:lnTo>
                  <a:pt x="28816" y="255437"/>
                </a:lnTo>
                <a:close/>
                <a:moveTo>
                  <a:pt x="40427" y="255437"/>
                </a:moveTo>
                <a:lnTo>
                  <a:pt x="35108" y="264617"/>
                </a:lnTo>
                <a:lnTo>
                  <a:pt x="35108" y="258507"/>
                </a:lnTo>
                <a:lnTo>
                  <a:pt x="40427" y="255437"/>
                </a:lnTo>
                <a:close/>
                <a:moveTo>
                  <a:pt x="52008" y="255437"/>
                </a:moveTo>
                <a:lnTo>
                  <a:pt x="46689" y="264617"/>
                </a:lnTo>
                <a:lnTo>
                  <a:pt x="46689" y="258507"/>
                </a:lnTo>
                <a:lnTo>
                  <a:pt x="52008" y="255437"/>
                </a:lnTo>
                <a:close/>
                <a:moveTo>
                  <a:pt x="63650" y="255437"/>
                </a:moveTo>
                <a:lnTo>
                  <a:pt x="58330" y="264617"/>
                </a:lnTo>
                <a:lnTo>
                  <a:pt x="58330" y="258507"/>
                </a:lnTo>
                <a:lnTo>
                  <a:pt x="63650" y="255437"/>
                </a:lnTo>
                <a:close/>
                <a:moveTo>
                  <a:pt x="75261" y="255437"/>
                </a:moveTo>
                <a:lnTo>
                  <a:pt x="69941" y="264617"/>
                </a:lnTo>
                <a:lnTo>
                  <a:pt x="69941" y="258507"/>
                </a:lnTo>
                <a:lnTo>
                  <a:pt x="75261" y="255437"/>
                </a:lnTo>
                <a:close/>
                <a:moveTo>
                  <a:pt x="86902" y="255437"/>
                </a:moveTo>
                <a:lnTo>
                  <a:pt x="81583" y="264617"/>
                </a:lnTo>
                <a:lnTo>
                  <a:pt x="81583" y="258507"/>
                </a:lnTo>
                <a:lnTo>
                  <a:pt x="86902" y="255437"/>
                </a:lnTo>
                <a:close/>
                <a:moveTo>
                  <a:pt x="98513" y="255437"/>
                </a:moveTo>
                <a:lnTo>
                  <a:pt x="93194" y="264617"/>
                </a:lnTo>
                <a:lnTo>
                  <a:pt x="93194" y="258507"/>
                </a:lnTo>
                <a:lnTo>
                  <a:pt x="98513" y="255437"/>
                </a:lnTo>
                <a:close/>
                <a:moveTo>
                  <a:pt x="110155" y="255437"/>
                </a:moveTo>
                <a:lnTo>
                  <a:pt x="104836" y="264617"/>
                </a:lnTo>
                <a:lnTo>
                  <a:pt x="104836" y="258507"/>
                </a:lnTo>
                <a:lnTo>
                  <a:pt x="110155" y="255437"/>
                </a:lnTo>
                <a:close/>
                <a:moveTo>
                  <a:pt x="121736" y="255437"/>
                </a:moveTo>
                <a:lnTo>
                  <a:pt x="116416" y="264617"/>
                </a:lnTo>
                <a:lnTo>
                  <a:pt x="116416" y="258507"/>
                </a:lnTo>
                <a:lnTo>
                  <a:pt x="121736" y="255437"/>
                </a:lnTo>
                <a:close/>
                <a:moveTo>
                  <a:pt x="133377" y="255437"/>
                </a:moveTo>
                <a:lnTo>
                  <a:pt x="128058" y="264617"/>
                </a:lnTo>
                <a:lnTo>
                  <a:pt x="128058" y="258507"/>
                </a:lnTo>
                <a:lnTo>
                  <a:pt x="133377" y="255437"/>
                </a:lnTo>
                <a:close/>
                <a:moveTo>
                  <a:pt x="144988" y="255437"/>
                </a:moveTo>
                <a:lnTo>
                  <a:pt x="139669" y="264617"/>
                </a:lnTo>
                <a:lnTo>
                  <a:pt x="139669" y="258507"/>
                </a:lnTo>
                <a:lnTo>
                  <a:pt x="144988" y="255437"/>
                </a:lnTo>
                <a:close/>
                <a:moveTo>
                  <a:pt x="156630" y="255437"/>
                </a:moveTo>
                <a:lnTo>
                  <a:pt x="151311" y="264617"/>
                </a:lnTo>
                <a:lnTo>
                  <a:pt x="151311" y="258507"/>
                </a:lnTo>
                <a:lnTo>
                  <a:pt x="156630" y="255437"/>
                </a:lnTo>
                <a:close/>
                <a:moveTo>
                  <a:pt x="168241" y="255437"/>
                </a:moveTo>
                <a:lnTo>
                  <a:pt x="162922" y="264617"/>
                </a:lnTo>
                <a:lnTo>
                  <a:pt x="162922" y="258507"/>
                </a:lnTo>
                <a:lnTo>
                  <a:pt x="168241" y="255437"/>
                </a:lnTo>
                <a:close/>
                <a:moveTo>
                  <a:pt x="179822" y="255437"/>
                </a:moveTo>
                <a:lnTo>
                  <a:pt x="174503" y="264617"/>
                </a:lnTo>
                <a:lnTo>
                  <a:pt x="174503" y="258507"/>
                </a:lnTo>
                <a:lnTo>
                  <a:pt x="179822" y="255437"/>
                </a:lnTo>
                <a:close/>
                <a:moveTo>
                  <a:pt x="191463" y="255437"/>
                </a:moveTo>
                <a:lnTo>
                  <a:pt x="186144" y="264617"/>
                </a:lnTo>
                <a:lnTo>
                  <a:pt x="186144" y="258507"/>
                </a:lnTo>
                <a:lnTo>
                  <a:pt x="191463" y="255437"/>
                </a:lnTo>
                <a:close/>
                <a:moveTo>
                  <a:pt x="203075" y="255437"/>
                </a:moveTo>
                <a:lnTo>
                  <a:pt x="197755" y="264617"/>
                </a:lnTo>
                <a:lnTo>
                  <a:pt x="197755" y="258507"/>
                </a:lnTo>
                <a:lnTo>
                  <a:pt x="203075" y="255437"/>
                </a:lnTo>
                <a:close/>
                <a:moveTo>
                  <a:pt x="214716" y="255437"/>
                </a:moveTo>
                <a:lnTo>
                  <a:pt x="209397" y="264617"/>
                </a:lnTo>
                <a:lnTo>
                  <a:pt x="209397" y="258507"/>
                </a:lnTo>
                <a:lnTo>
                  <a:pt x="214716" y="255437"/>
                </a:lnTo>
                <a:close/>
                <a:moveTo>
                  <a:pt x="226327" y="255437"/>
                </a:moveTo>
                <a:lnTo>
                  <a:pt x="221008" y="264617"/>
                </a:lnTo>
                <a:lnTo>
                  <a:pt x="221008" y="258507"/>
                </a:lnTo>
                <a:lnTo>
                  <a:pt x="226327" y="255437"/>
                </a:lnTo>
                <a:close/>
                <a:moveTo>
                  <a:pt x="237969" y="255437"/>
                </a:moveTo>
                <a:lnTo>
                  <a:pt x="232650" y="264617"/>
                </a:lnTo>
                <a:lnTo>
                  <a:pt x="232650" y="258507"/>
                </a:lnTo>
                <a:lnTo>
                  <a:pt x="237969" y="255437"/>
                </a:lnTo>
                <a:close/>
                <a:moveTo>
                  <a:pt x="249550" y="255437"/>
                </a:moveTo>
                <a:lnTo>
                  <a:pt x="244230" y="264617"/>
                </a:lnTo>
                <a:lnTo>
                  <a:pt x="244230" y="258507"/>
                </a:lnTo>
                <a:lnTo>
                  <a:pt x="249550" y="255437"/>
                </a:lnTo>
                <a:close/>
                <a:moveTo>
                  <a:pt x="261191" y="255437"/>
                </a:moveTo>
                <a:lnTo>
                  <a:pt x="255872" y="264617"/>
                </a:lnTo>
                <a:lnTo>
                  <a:pt x="255872" y="258507"/>
                </a:lnTo>
                <a:lnTo>
                  <a:pt x="261191" y="255437"/>
                </a:lnTo>
                <a:close/>
                <a:moveTo>
                  <a:pt x="272802" y="255437"/>
                </a:moveTo>
                <a:lnTo>
                  <a:pt x="267483" y="264617"/>
                </a:lnTo>
                <a:lnTo>
                  <a:pt x="267483" y="258507"/>
                </a:lnTo>
                <a:lnTo>
                  <a:pt x="272802" y="255437"/>
                </a:lnTo>
                <a:close/>
                <a:moveTo>
                  <a:pt x="284444" y="255437"/>
                </a:moveTo>
                <a:lnTo>
                  <a:pt x="279125" y="264617"/>
                </a:lnTo>
                <a:lnTo>
                  <a:pt x="279125" y="258507"/>
                </a:lnTo>
                <a:lnTo>
                  <a:pt x="284444" y="255437"/>
                </a:lnTo>
                <a:close/>
                <a:moveTo>
                  <a:pt x="6262" y="255468"/>
                </a:moveTo>
                <a:lnTo>
                  <a:pt x="11582" y="258507"/>
                </a:lnTo>
                <a:lnTo>
                  <a:pt x="11582" y="264677"/>
                </a:lnTo>
                <a:lnTo>
                  <a:pt x="6262" y="255468"/>
                </a:lnTo>
                <a:close/>
                <a:moveTo>
                  <a:pt x="17904" y="255468"/>
                </a:moveTo>
                <a:lnTo>
                  <a:pt x="23223" y="258507"/>
                </a:lnTo>
                <a:lnTo>
                  <a:pt x="23223" y="264677"/>
                </a:lnTo>
                <a:lnTo>
                  <a:pt x="17904" y="255468"/>
                </a:lnTo>
                <a:close/>
                <a:moveTo>
                  <a:pt x="29515" y="255468"/>
                </a:moveTo>
                <a:lnTo>
                  <a:pt x="34834" y="258507"/>
                </a:lnTo>
                <a:lnTo>
                  <a:pt x="34834" y="264677"/>
                </a:lnTo>
                <a:lnTo>
                  <a:pt x="29515" y="255468"/>
                </a:lnTo>
                <a:close/>
                <a:moveTo>
                  <a:pt x="41126" y="255468"/>
                </a:moveTo>
                <a:lnTo>
                  <a:pt x="46446" y="258507"/>
                </a:lnTo>
                <a:lnTo>
                  <a:pt x="46446" y="264677"/>
                </a:lnTo>
                <a:lnTo>
                  <a:pt x="41126" y="255468"/>
                </a:lnTo>
                <a:close/>
                <a:moveTo>
                  <a:pt x="52737" y="255468"/>
                </a:moveTo>
                <a:lnTo>
                  <a:pt x="58057" y="258507"/>
                </a:lnTo>
                <a:lnTo>
                  <a:pt x="58057" y="264677"/>
                </a:lnTo>
                <a:lnTo>
                  <a:pt x="52737" y="255468"/>
                </a:lnTo>
                <a:close/>
                <a:moveTo>
                  <a:pt x="64379" y="255468"/>
                </a:moveTo>
                <a:lnTo>
                  <a:pt x="69698" y="258507"/>
                </a:lnTo>
                <a:lnTo>
                  <a:pt x="69698" y="264677"/>
                </a:lnTo>
                <a:lnTo>
                  <a:pt x="64379" y="255468"/>
                </a:lnTo>
                <a:close/>
                <a:moveTo>
                  <a:pt x="75990" y="255468"/>
                </a:moveTo>
                <a:lnTo>
                  <a:pt x="81309" y="258507"/>
                </a:lnTo>
                <a:lnTo>
                  <a:pt x="81309" y="264677"/>
                </a:lnTo>
                <a:lnTo>
                  <a:pt x="75990" y="255468"/>
                </a:lnTo>
                <a:close/>
                <a:moveTo>
                  <a:pt x="87632" y="255468"/>
                </a:moveTo>
                <a:lnTo>
                  <a:pt x="92951" y="258507"/>
                </a:lnTo>
                <a:lnTo>
                  <a:pt x="92951" y="264677"/>
                </a:lnTo>
                <a:lnTo>
                  <a:pt x="87632" y="255468"/>
                </a:lnTo>
                <a:close/>
                <a:moveTo>
                  <a:pt x="99243" y="255468"/>
                </a:moveTo>
                <a:lnTo>
                  <a:pt x="104562" y="258507"/>
                </a:lnTo>
                <a:lnTo>
                  <a:pt x="104562" y="264677"/>
                </a:lnTo>
                <a:lnTo>
                  <a:pt x="99243" y="255468"/>
                </a:lnTo>
                <a:close/>
                <a:moveTo>
                  <a:pt x="110824" y="255468"/>
                </a:moveTo>
                <a:lnTo>
                  <a:pt x="116143" y="258507"/>
                </a:lnTo>
                <a:lnTo>
                  <a:pt x="116143" y="264677"/>
                </a:lnTo>
                <a:lnTo>
                  <a:pt x="110824" y="255468"/>
                </a:lnTo>
                <a:close/>
                <a:moveTo>
                  <a:pt x="122465" y="255468"/>
                </a:moveTo>
                <a:lnTo>
                  <a:pt x="127784" y="258507"/>
                </a:lnTo>
                <a:lnTo>
                  <a:pt x="127784" y="264677"/>
                </a:lnTo>
                <a:lnTo>
                  <a:pt x="122465" y="255468"/>
                </a:lnTo>
                <a:close/>
                <a:moveTo>
                  <a:pt x="134076" y="255468"/>
                </a:moveTo>
                <a:lnTo>
                  <a:pt x="139396" y="258507"/>
                </a:lnTo>
                <a:lnTo>
                  <a:pt x="139396" y="264677"/>
                </a:lnTo>
                <a:lnTo>
                  <a:pt x="134076" y="255468"/>
                </a:lnTo>
                <a:close/>
                <a:moveTo>
                  <a:pt x="145718" y="255468"/>
                </a:moveTo>
                <a:lnTo>
                  <a:pt x="151037" y="258507"/>
                </a:lnTo>
                <a:lnTo>
                  <a:pt x="151037" y="264677"/>
                </a:lnTo>
                <a:lnTo>
                  <a:pt x="145718" y="255468"/>
                </a:lnTo>
                <a:close/>
                <a:moveTo>
                  <a:pt x="157329" y="255468"/>
                </a:moveTo>
                <a:lnTo>
                  <a:pt x="162648" y="258507"/>
                </a:lnTo>
                <a:lnTo>
                  <a:pt x="162648" y="264677"/>
                </a:lnTo>
                <a:lnTo>
                  <a:pt x="157329" y="255468"/>
                </a:lnTo>
                <a:close/>
                <a:moveTo>
                  <a:pt x="168971" y="255468"/>
                </a:moveTo>
                <a:lnTo>
                  <a:pt x="174290" y="258507"/>
                </a:lnTo>
                <a:lnTo>
                  <a:pt x="174290" y="264677"/>
                </a:lnTo>
                <a:lnTo>
                  <a:pt x="168971" y="255468"/>
                </a:lnTo>
                <a:close/>
                <a:moveTo>
                  <a:pt x="180551" y="255468"/>
                </a:moveTo>
                <a:lnTo>
                  <a:pt x="185871" y="258507"/>
                </a:lnTo>
                <a:lnTo>
                  <a:pt x="185871" y="264677"/>
                </a:lnTo>
                <a:lnTo>
                  <a:pt x="180551" y="255468"/>
                </a:lnTo>
                <a:close/>
                <a:moveTo>
                  <a:pt x="192193" y="255468"/>
                </a:moveTo>
                <a:lnTo>
                  <a:pt x="197512" y="258507"/>
                </a:lnTo>
                <a:lnTo>
                  <a:pt x="197512" y="264677"/>
                </a:lnTo>
                <a:lnTo>
                  <a:pt x="192193" y="255468"/>
                </a:lnTo>
                <a:close/>
                <a:moveTo>
                  <a:pt x="203804" y="255468"/>
                </a:moveTo>
                <a:lnTo>
                  <a:pt x="209123" y="258507"/>
                </a:lnTo>
                <a:lnTo>
                  <a:pt x="209123" y="264677"/>
                </a:lnTo>
                <a:lnTo>
                  <a:pt x="203804" y="255468"/>
                </a:lnTo>
                <a:close/>
                <a:moveTo>
                  <a:pt x="215446" y="255468"/>
                </a:moveTo>
                <a:lnTo>
                  <a:pt x="220765" y="258507"/>
                </a:lnTo>
                <a:lnTo>
                  <a:pt x="220765" y="264677"/>
                </a:lnTo>
                <a:lnTo>
                  <a:pt x="215446" y="255468"/>
                </a:lnTo>
                <a:close/>
                <a:moveTo>
                  <a:pt x="227057" y="255468"/>
                </a:moveTo>
                <a:lnTo>
                  <a:pt x="232376" y="258507"/>
                </a:lnTo>
                <a:lnTo>
                  <a:pt x="232376" y="264677"/>
                </a:lnTo>
                <a:lnTo>
                  <a:pt x="227057" y="255468"/>
                </a:lnTo>
                <a:close/>
                <a:moveTo>
                  <a:pt x="243941" y="264650"/>
                </a:moveTo>
                <a:lnTo>
                  <a:pt x="243957" y="264677"/>
                </a:lnTo>
                <a:lnTo>
                  <a:pt x="243957" y="264659"/>
                </a:lnTo>
                <a:lnTo>
                  <a:pt x="243957" y="264659"/>
                </a:lnTo>
                <a:lnTo>
                  <a:pt x="243941" y="264650"/>
                </a:lnTo>
                <a:close/>
                <a:moveTo>
                  <a:pt x="255584" y="264653"/>
                </a:moveTo>
                <a:lnTo>
                  <a:pt x="255598" y="264677"/>
                </a:lnTo>
                <a:lnTo>
                  <a:pt x="255598" y="264661"/>
                </a:lnTo>
                <a:lnTo>
                  <a:pt x="255598" y="264661"/>
                </a:lnTo>
                <a:lnTo>
                  <a:pt x="255584" y="264653"/>
                </a:lnTo>
                <a:close/>
                <a:moveTo>
                  <a:pt x="267194" y="264650"/>
                </a:moveTo>
                <a:lnTo>
                  <a:pt x="267210" y="264677"/>
                </a:lnTo>
                <a:lnTo>
                  <a:pt x="267210" y="264659"/>
                </a:lnTo>
                <a:lnTo>
                  <a:pt x="267194" y="264650"/>
                </a:lnTo>
                <a:close/>
                <a:moveTo>
                  <a:pt x="278837" y="264653"/>
                </a:moveTo>
                <a:lnTo>
                  <a:pt x="278851" y="264677"/>
                </a:lnTo>
                <a:lnTo>
                  <a:pt x="278851" y="264661"/>
                </a:lnTo>
                <a:lnTo>
                  <a:pt x="278851" y="264661"/>
                </a:lnTo>
                <a:lnTo>
                  <a:pt x="278837" y="264653"/>
                </a:lnTo>
                <a:close/>
                <a:moveTo>
                  <a:pt x="52798" y="261699"/>
                </a:moveTo>
                <a:lnTo>
                  <a:pt x="52662" y="261778"/>
                </a:lnTo>
                <a:lnTo>
                  <a:pt x="52662" y="261778"/>
                </a:lnTo>
                <a:lnTo>
                  <a:pt x="57844" y="264769"/>
                </a:lnTo>
                <a:lnTo>
                  <a:pt x="57844" y="264769"/>
                </a:lnTo>
                <a:lnTo>
                  <a:pt x="57705" y="264528"/>
                </a:lnTo>
                <a:lnTo>
                  <a:pt x="57705" y="264528"/>
                </a:lnTo>
                <a:lnTo>
                  <a:pt x="57705" y="264528"/>
                </a:lnTo>
                <a:lnTo>
                  <a:pt x="57705" y="264528"/>
                </a:lnTo>
                <a:lnTo>
                  <a:pt x="57705" y="264528"/>
                </a:lnTo>
                <a:lnTo>
                  <a:pt x="52798" y="261699"/>
                </a:lnTo>
                <a:close/>
                <a:moveTo>
                  <a:pt x="6050" y="255589"/>
                </a:moveTo>
                <a:lnTo>
                  <a:pt x="6050" y="261699"/>
                </a:lnTo>
                <a:lnTo>
                  <a:pt x="11369" y="264769"/>
                </a:lnTo>
                <a:lnTo>
                  <a:pt x="11245" y="264556"/>
                </a:lnTo>
                <a:lnTo>
                  <a:pt x="11245" y="264556"/>
                </a:lnTo>
                <a:lnTo>
                  <a:pt x="6232" y="261668"/>
                </a:lnTo>
                <a:cubicBezTo>
                  <a:pt x="6202" y="261638"/>
                  <a:pt x="6171" y="261577"/>
                  <a:pt x="6171" y="261547"/>
                </a:cubicBezTo>
                <a:lnTo>
                  <a:pt x="6171" y="255799"/>
                </a:lnTo>
                <a:lnTo>
                  <a:pt x="6171" y="255799"/>
                </a:lnTo>
                <a:lnTo>
                  <a:pt x="6050" y="255589"/>
                </a:lnTo>
                <a:close/>
                <a:moveTo>
                  <a:pt x="17934" y="261699"/>
                </a:moveTo>
                <a:lnTo>
                  <a:pt x="17798" y="261778"/>
                </a:lnTo>
                <a:lnTo>
                  <a:pt x="17798" y="261778"/>
                </a:lnTo>
                <a:lnTo>
                  <a:pt x="22980" y="264769"/>
                </a:lnTo>
                <a:lnTo>
                  <a:pt x="22841" y="264528"/>
                </a:lnTo>
                <a:lnTo>
                  <a:pt x="22841" y="264528"/>
                </a:lnTo>
                <a:lnTo>
                  <a:pt x="22841" y="264528"/>
                </a:lnTo>
                <a:lnTo>
                  <a:pt x="22841" y="264528"/>
                </a:lnTo>
                <a:lnTo>
                  <a:pt x="22841" y="264528"/>
                </a:lnTo>
                <a:lnTo>
                  <a:pt x="22841" y="264528"/>
                </a:lnTo>
                <a:lnTo>
                  <a:pt x="17934" y="261699"/>
                </a:lnTo>
                <a:close/>
                <a:moveTo>
                  <a:pt x="29576" y="261699"/>
                </a:moveTo>
                <a:lnTo>
                  <a:pt x="29439" y="261778"/>
                </a:lnTo>
                <a:lnTo>
                  <a:pt x="29439" y="261778"/>
                </a:lnTo>
                <a:lnTo>
                  <a:pt x="34622" y="264769"/>
                </a:lnTo>
                <a:lnTo>
                  <a:pt x="34495" y="264551"/>
                </a:lnTo>
                <a:lnTo>
                  <a:pt x="34495" y="264551"/>
                </a:lnTo>
                <a:lnTo>
                  <a:pt x="29576" y="261699"/>
                </a:lnTo>
                <a:close/>
                <a:moveTo>
                  <a:pt x="41187" y="261699"/>
                </a:moveTo>
                <a:lnTo>
                  <a:pt x="41035" y="261786"/>
                </a:lnTo>
                <a:lnTo>
                  <a:pt x="41035" y="261786"/>
                </a:lnTo>
                <a:lnTo>
                  <a:pt x="46202" y="264769"/>
                </a:lnTo>
                <a:lnTo>
                  <a:pt x="46048" y="264502"/>
                </a:lnTo>
                <a:lnTo>
                  <a:pt x="46048" y="264502"/>
                </a:lnTo>
                <a:lnTo>
                  <a:pt x="41187" y="261699"/>
                </a:lnTo>
                <a:close/>
                <a:moveTo>
                  <a:pt x="64440" y="261699"/>
                </a:moveTo>
                <a:lnTo>
                  <a:pt x="64288" y="261786"/>
                </a:lnTo>
                <a:lnTo>
                  <a:pt x="64288" y="261786"/>
                </a:lnTo>
                <a:lnTo>
                  <a:pt x="69455" y="264769"/>
                </a:lnTo>
                <a:lnTo>
                  <a:pt x="69301" y="264502"/>
                </a:lnTo>
                <a:lnTo>
                  <a:pt x="69301" y="264502"/>
                </a:lnTo>
                <a:lnTo>
                  <a:pt x="64440" y="261699"/>
                </a:lnTo>
                <a:close/>
                <a:moveTo>
                  <a:pt x="76051" y="261699"/>
                </a:moveTo>
                <a:lnTo>
                  <a:pt x="75914" y="261778"/>
                </a:lnTo>
                <a:lnTo>
                  <a:pt x="75914" y="261778"/>
                </a:lnTo>
                <a:lnTo>
                  <a:pt x="81097" y="264769"/>
                </a:lnTo>
                <a:lnTo>
                  <a:pt x="80957" y="264528"/>
                </a:lnTo>
                <a:lnTo>
                  <a:pt x="76051" y="261699"/>
                </a:lnTo>
                <a:close/>
                <a:moveTo>
                  <a:pt x="87693" y="261699"/>
                </a:moveTo>
                <a:lnTo>
                  <a:pt x="87540" y="261786"/>
                </a:lnTo>
                <a:lnTo>
                  <a:pt x="87540" y="261786"/>
                </a:lnTo>
                <a:lnTo>
                  <a:pt x="92708" y="264769"/>
                </a:lnTo>
                <a:lnTo>
                  <a:pt x="92553" y="264502"/>
                </a:lnTo>
                <a:lnTo>
                  <a:pt x="92553" y="264502"/>
                </a:lnTo>
                <a:lnTo>
                  <a:pt x="87693" y="261699"/>
                </a:lnTo>
                <a:close/>
                <a:moveTo>
                  <a:pt x="99304" y="261699"/>
                </a:moveTo>
                <a:lnTo>
                  <a:pt x="99167" y="261778"/>
                </a:lnTo>
                <a:lnTo>
                  <a:pt x="99167" y="261778"/>
                </a:lnTo>
                <a:lnTo>
                  <a:pt x="104349" y="264769"/>
                </a:lnTo>
                <a:lnTo>
                  <a:pt x="104210" y="264528"/>
                </a:lnTo>
                <a:lnTo>
                  <a:pt x="99304" y="261699"/>
                </a:lnTo>
                <a:close/>
                <a:moveTo>
                  <a:pt x="110945" y="261699"/>
                </a:moveTo>
                <a:lnTo>
                  <a:pt x="110778" y="261795"/>
                </a:lnTo>
                <a:lnTo>
                  <a:pt x="115930" y="264769"/>
                </a:lnTo>
                <a:lnTo>
                  <a:pt x="115760" y="264476"/>
                </a:lnTo>
                <a:lnTo>
                  <a:pt x="115760" y="264476"/>
                </a:lnTo>
                <a:lnTo>
                  <a:pt x="110945" y="261699"/>
                </a:lnTo>
                <a:close/>
                <a:moveTo>
                  <a:pt x="122587" y="261699"/>
                </a:moveTo>
                <a:lnTo>
                  <a:pt x="122404" y="261804"/>
                </a:lnTo>
                <a:lnTo>
                  <a:pt x="122404" y="261804"/>
                </a:lnTo>
                <a:lnTo>
                  <a:pt x="127541" y="264769"/>
                </a:lnTo>
                <a:lnTo>
                  <a:pt x="127369" y="264471"/>
                </a:lnTo>
                <a:lnTo>
                  <a:pt x="127369" y="264471"/>
                </a:lnTo>
                <a:lnTo>
                  <a:pt x="122587" y="261699"/>
                </a:lnTo>
                <a:close/>
                <a:moveTo>
                  <a:pt x="134198" y="261699"/>
                </a:moveTo>
                <a:lnTo>
                  <a:pt x="134031" y="261795"/>
                </a:lnTo>
                <a:lnTo>
                  <a:pt x="139183" y="264769"/>
                </a:lnTo>
                <a:lnTo>
                  <a:pt x="139013" y="264476"/>
                </a:lnTo>
                <a:lnTo>
                  <a:pt x="139013" y="264476"/>
                </a:lnTo>
                <a:lnTo>
                  <a:pt x="134198" y="261699"/>
                </a:lnTo>
                <a:close/>
                <a:moveTo>
                  <a:pt x="145840" y="261699"/>
                </a:moveTo>
                <a:lnTo>
                  <a:pt x="145657" y="261804"/>
                </a:lnTo>
                <a:lnTo>
                  <a:pt x="145657" y="261804"/>
                </a:lnTo>
                <a:lnTo>
                  <a:pt x="150794" y="264769"/>
                </a:lnTo>
                <a:lnTo>
                  <a:pt x="150622" y="264471"/>
                </a:lnTo>
                <a:lnTo>
                  <a:pt x="150622" y="264471"/>
                </a:lnTo>
                <a:lnTo>
                  <a:pt x="145840" y="261699"/>
                </a:lnTo>
                <a:close/>
                <a:moveTo>
                  <a:pt x="157451" y="261699"/>
                </a:moveTo>
                <a:lnTo>
                  <a:pt x="157283" y="261795"/>
                </a:lnTo>
                <a:lnTo>
                  <a:pt x="157283" y="261795"/>
                </a:lnTo>
                <a:lnTo>
                  <a:pt x="162436" y="264769"/>
                </a:lnTo>
                <a:lnTo>
                  <a:pt x="162266" y="264476"/>
                </a:lnTo>
                <a:lnTo>
                  <a:pt x="162266" y="264476"/>
                </a:lnTo>
                <a:lnTo>
                  <a:pt x="157451" y="261699"/>
                </a:lnTo>
                <a:close/>
                <a:moveTo>
                  <a:pt x="169092" y="261699"/>
                </a:moveTo>
                <a:lnTo>
                  <a:pt x="168910" y="261804"/>
                </a:lnTo>
                <a:lnTo>
                  <a:pt x="168910" y="261804"/>
                </a:lnTo>
                <a:lnTo>
                  <a:pt x="174047" y="264769"/>
                </a:lnTo>
                <a:lnTo>
                  <a:pt x="173874" y="264471"/>
                </a:lnTo>
                <a:lnTo>
                  <a:pt x="169092" y="261699"/>
                </a:lnTo>
                <a:close/>
                <a:moveTo>
                  <a:pt x="180703" y="261699"/>
                </a:moveTo>
                <a:lnTo>
                  <a:pt x="180521" y="261804"/>
                </a:lnTo>
                <a:lnTo>
                  <a:pt x="180521" y="261804"/>
                </a:lnTo>
                <a:lnTo>
                  <a:pt x="185658" y="264769"/>
                </a:lnTo>
                <a:lnTo>
                  <a:pt x="185473" y="264449"/>
                </a:lnTo>
                <a:lnTo>
                  <a:pt x="185473" y="264449"/>
                </a:lnTo>
                <a:lnTo>
                  <a:pt x="180703" y="261699"/>
                </a:lnTo>
                <a:close/>
                <a:moveTo>
                  <a:pt x="192345" y="261699"/>
                </a:moveTo>
                <a:lnTo>
                  <a:pt x="192147" y="261813"/>
                </a:lnTo>
                <a:lnTo>
                  <a:pt x="192147" y="261813"/>
                </a:lnTo>
                <a:lnTo>
                  <a:pt x="197269" y="264769"/>
                </a:lnTo>
                <a:lnTo>
                  <a:pt x="197081" y="264445"/>
                </a:lnTo>
                <a:lnTo>
                  <a:pt x="197081" y="264445"/>
                </a:lnTo>
                <a:lnTo>
                  <a:pt x="192345" y="261699"/>
                </a:lnTo>
                <a:close/>
                <a:moveTo>
                  <a:pt x="203956" y="261699"/>
                </a:moveTo>
                <a:lnTo>
                  <a:pt x="203774" y="261804"/>
                </a:lnTo>
                <a:lnTo>
                  <a:pt x="203774" y="261804"/>
                </a:lnTo>
                <a:lnTo>
                  <a:pt x="208911" y="264769"/>
                </a:lnTo>
                <a:lnTo>
                  <a:pt x="208726" y="264449"/>
                </a:lnTo>
                <a:lnTo>
                  <a:pt x="208726" y="264449"/>
                </a:lnTo>
                <a:lnTo>
                  <a:pt x="203956" y="261699"/>
                </a:lnTo>
                <a:close/>
                <a:moveTo>
                  <a:pt x="215598" y="261699"/>
                </a:moveTo>
                <a:lnTo>
                  <a:pt x="215400" y="261813"/>
                </a:lnTo>
                <a:lnTo>
                  <a:pt x="215400" y="261813"/>
                </a:lnTo>
                <a:lnTo>
                  <a:pt x="220522" y="264769"/>
                </a:lnTo>
                <a:lnTo>
                  <a:pt x="220334" y="264445"/>
                </a:lnTo>
                <a:lnTo>
                  <a:pt x="220334" y="264445"/>
                </a:lnTo>
                <a:lnTo>
                  <a:pt x="215598" y="261699"/>
                </a:lnTo>
                <a:close/>
                <a:moveTo>
                  <a:pt x="227209" y="261699"/>
                </a:moveTo>
                <a:lnTo>
                  <a:pt x="227026" y="261804"/>
                </a:lnTo>
                <a:lnTo>
                  <a:pt x="227026" y="261804"/>
                </a:lnTo>
                <a:lnTo>
                  <a:pt x="232163" y="264769"/>
                </a:lnTo>
                <a:lnTo>
                  <a:pt x="231978" y="264449"/>
                </a:lnTo>
                <a:lnTo>
                  <a:pt x="231978" y="264449"/>
                </a:lnTo>
                <a:lnTo>
                  <a:pt x="227209" y="261699"/>
                </a:lnTo>
                <a:close/>
                <a:moveTo>
                  <a:pt x="238850" y="261699"/>
                </a:moveTo>
                <a:lnTo>
                  <a:pt x="238653" y="261813"/>
                </a:lnTo>
                <a:lnTo>
                  <a:pt x="238653" y="261813"/>
                </a:lnTo>
                <a:lnTo>
                  <a:pt x="243774" y="264769"/>
                </a:lnTo>
                <a:lnTo>
                  <a:pt x="243587" y="264445"/>
                </a:lnTo>
                <a:lnTo>
                  <a:pt x="243587" y="264445"/>
                </a:lnTo>
                <a:lnTo>
                  <a:pt x="238850" y="261699"/>
                </a:lnTo>
                <a:close/>
                <a:moveTo>
                  <a:pt x="250462" y="261699"/>
                </a:moveTo>
                <a:lnTo>
                  <a:pt x="250249" y="261821"/>
                </a:lnTo>
                <a:lnTo>
                  <a:pt x="250249" y="261821"/>
                </a:lnTo>
                <a:lnTo>
                  <a:pt x="255355" y="264769"/>
                </a:lnTo>
                <a:lnTo>
                  <a:pt x="255140" y="264397"/>
                </a:lnTo>
                <a:lnTo>
                  <a:pt x="255140" y="264397"/>
                </a:lnTo>
                <a:lnTo>
                  <a:pt x="250462" y="261699"/>
                </a:lnTo>
                <a:close/>
                <a:moveTo>
                  <a:pt x="262103" y="261699"/>
                </a:moveTo>
                <a:lnTo>
                  <a:pt x="261890" y="261821"/>
                </a:lnTo>
                <a:lnTo>
                  <a:pt x="261890" y="261821"/>
                </a:lnTo>
                <a:lnTo>
                  <a:pt x="266997" y="264769"/>
                </a:lnTo>
                <a:lnTo>
                  <a:pt x="266794" y="264418"/>
                </a:lnTo>
                <a:lnTo>
                  <a:pt x="266794" y="264418"/>
                </a:lnTo>
                <a:lnTo>
                  <a:pt x="262103" y="261699"/>
                </a:lnTo>
                <a:close/>
                <a:moveTo>
                  <a:pt x="273714" y="261699"/>
                </a:moveTo>
                <a:lnTo>
                  <a:pt x="273501" y="261821"/>
                </a:lnTo>
                <a:lnTo>
                  <a:pt x="273501" y="261821"/>
                </a:lnTo>
                <a:lnTo>
                  <a:pt x="278608" y="264769"/>
                </a:lnTo>
                <a:lnTo>
                  <a:pt x="278392" y="264397"/>
                </a:lnTo>
                <a:lnTo>
                  <a:pt x="278392" y="264397"/>
                </a:lnTo>
                <a:lnTo>
                  <a:pt x="273714" y="261699"/>
                </a:lnTo>
                <a:close/>
                <a:moveTo>
                  <a:pt x="284657" y="255589"/>
                </a:moveTo>
                <a:lnTo>
                  <a:pt x="284657" y="261729"/>
                </a:lnTo>
                <a:lnTo>
                  <a:pt x="279337" y="264769"/>
                </a:lnTo>
                <a:lnTo>
                  <a:pt x="284657" y="255589"/>
                </a:lnTo>
                <a:close/>
                <a:moveTo>
                  <a:pt x="17418" y="255589"/>
                </a:moveTo>
                <a:lnTo>
                  <a:pt x="17418" y="261729"/>
                </a:lnTo>
                <a:lnTo>
                  <a:pt x="12098" y="264829"/>
                </a:lnTo>
                <a:lnTo>
                  <a:pt x="17418" y="255589"/>
                </a:lnTo>
                <a:close/>
                <a:moveTo>
                  <a:pt x="29029" y="255589"/>
                </a:moveTo>
                <a:lnTo>
                  <a:pt x="29029" y="261729"/>
                </a:lnTo>
                <a:lnTo>
                  <a:pt x="23710" y="264829"/>
                </a:lnTo>
                <a:lnTo>
                  <a:pt x="29029" y="255589"/>
                </a:lnTo>
                <a:close/>
                <a:moveTo>
                  <a:pt x="40610" y="255589"/>
                </a:moveTo>
                <a:lnTo>
                  <a:pt x="40610" y="261729"/>
                </a:lnTo>
                <a:lnTo>
                  <a:pt x="35290" y="264829"/>
                </a:lnTo>
                <a:lnTo>
                  <a:pt x="40610" y="255589"/>
                </a:lnTo>
                <a:close/>
                <a:moveTo>
                  <a:pt x="52251" y="255589"/>
                </a:moveTo>
                <a:lnTo>
                  <a:pt x="52251" y="261729"/>
                </a:lnTo>
                <a:lnTo>
                  <a:pt x="46932" y="264829"/>
                </a:lnTo>
                <a:lnTo>
                  <a:pt x="52251" y="255589"/>
                </a:lnTo>
                <a:close/>
                <a:moveTo>
                  <a:pt x="63862" y="255589"/>
                </a:moveTo>
                <a:lnTo>
                  <a:pt x="63862" y="261729"/>
                </a:lnTo>
                <a:lnTo>
                  <a:pt x="58543" y="264829"/>
                </a:lnTo>
                <a:lnTo>
                  <a:pt x="63862" y="255589"/>
                </a:lnTo>
                <a:close/>
                <a:moveTo>
                  <a:pt x="75504" y="255589"/>
                </a:moveTo>
                <a:lnTo>
                  <a:pt x="75504" y="261729"/>
                </a:lnTo>
                <a:lnTo>
                  <a:pt x="70185" y="264829"/>
                </a:lnTo>
                <a:lnTo>
                  <a:pt x="75504" y="255589"/>
                </a:lnTo>
                <a:close/>
                <a:moveTo>
                  <a:pt x="87115" y="255589"/>
                </a:moveTo>
                <a:lnTo>
                  <a:pt x="87115" y="261729"/>
                </a:lnTo>
                <a:lnTo>
                  <a:pt x="81796" y="264829"/>
                </a:lnTo>
                <a:lnTo>
                  <a:pt x="87115" y="255589"/>
                </a:lnTo>
                <a:close/>
                <a:moveTo>
                  <a:pt x="98757" y="255589"/>
                </a:moveTo>
                <a:lnTo>
                  <a:pt x="98757" y="261729"/>
                </a:lnTo>
                <a:lnTo>
                  <a:pt x="93437" y="264829"/>
                </a:lnTo>
                <a:lnTo>
                  <a:pt x="98757" y="255589"/>
                </a:lnTo>
                <a:close/>
                <a:moveTo>
                  <a:pt x="110337" y="255589"/>
                </a:moveTo>
                <a:lnTo>
                  <a:pt x="110337" y="261729"/>
                </a:lnTo>
                <a:lnTo>
                  <a:pt x="105018" y="264829"/>
                </a:lnTo>
                <a:lnTo>
                  <a:pt x="110337" y="255589"/>
                </a:lnTo>
                <a:close/>
                <a:moveTo>
                  <a:pt x="121979" y="255589"/>
                </a:moveTo>
                <a:lnTo>
                  <a:pt x="121979" y="261729"/>
                </a:lnTo>
                <a:lnTo>
                  <a:pt x="116660" y="264829"/>
                </a:lnTo>
                <a:lnTo>
                  <a:pt x="121979" y="255589"/>
                </a:lnTo>
                <a:close/>
                <a:moveTo>
                  <a:pt x="133590" y="255589"/>
                </a:moveTo>
                <a:lnTo>
                  <a:pt x="133590" y="261729"/>
                </a:lnTo>
                <a:lnTo>
                  <a:pt x="128271" y="264829"/>
                </a:lnTo>
                <a:lnTo>
                  <a:pt x="133590" y="255589"/>
                </a:lnTo>
                <a:close/>
                <a:moveTo>
                  <a:pt x="145232" y="255589"/>
                </a:moveTo>
                <a:lnTo>
                  <a:pt x="145232" y="261729"/>
                </a:lnTo>
                <a:lnTo>
                  <a:pt x="139912" y="264829"/>
                </a:lnTo>
                <a:lnTo>
                  <a:pt x="145232" y="255589"/>
                </a:lnTo>
                <a:close/>
                <a:moveTo>
                  <a:pt x="156843" y="255589"/>
                </a:moveTo>
                <a:lnTo>
                  <a:pt x="156843" y="261729"/>
                </a:lnTo>
                <a:lnTo>
                  <a:pt x="151523" y="264829"/>
                </a:lnTo>
                <a:lnTo>
                  <a:pt x="156843" y="255589"/>
                </a:lnTo>
                <a:close/>
                <a:moveTo>
                  <a:pt x="168484" y="255589"/>
                </a:moveTo>
                <a:lnTo>
                  <a:pt x="168484" y="261729"/>
                </a:lnTo>
                <a:lnTo>
                  <a:pt x="163165" y="264829"/>
                </a:lnTo>
                <a:lnTo>
                  <a:pt x="168484" y="255589"/>
                </a:lnTo>
                <a:close/>
                <a:moveTo>
                  <a:pt x="180065" y="255589"/>
                </a:moveTo>
                <a:lnTo>
                  <a:pt x="180065" y="261729"/>
                </a:lnTo>
                <a:lnTo>
                  <a:pt x="174746" y="264829"/>
                </a:lnTo>
                <a:lnTo>
                  <a:pt x="180065" y="255589"/>
                </a:lnTo>
                <a:close/>
                <a:moveTo>
                  <a:pt x="191676" y="255589"/>
                </a:moveTo>
                <a:lnTo>
                  <a:pt x="191676" y="261729"/>
                </a:lnTo>
                <a:lnTo>
                  <a:pt x="186357" y="264829"/>
                </a:lnTo>
                <a:lnTo>
                  <a:pt x="191676" y="255589"/>
                </a:lnTo>
                <a:close/>
                <a:moveTo>
                  <a:pt x="203318" y="255589"/>
                </a:moveTo>
                <a:lnTo>
                  <a:pt x="203318" y="261729"/>
                </a:lnTo>
                <a:lnTo>
                  <a:pt x="197999" y="264829"/>
                </a:lnTo>
                <a:lnTo>
                  <a:pt x="203318" y="255589"/>
                </a:lnTo>
                <a:close/>
                <a:moveTo>
                  <a:pt x="214929" y="255589"/>
                </a:moveTo>
                <a:lnTo>
                  <a:pt x="214929" y="261729"/>
                </a:lnTo>
                <a:lnTo>
                  <a:pt x="209610" y="264829"/>
                </a:lnTo>
                <a:lnTo>
                  <a:pt x="214929" y="255589"/>
                </a:lnTo>
                <a:close/>
                <a:moveTo>
                  <a:pt x="226570" y="255589"/>
                </a:moveTo>
                <a:lnTo>
                  <a:pt x="226570" y="261729"/>
                </a:lnTo>
                <a:lnTo>
                  <a:pt x="221251" y="264829"/>
                </a:lnTo>
                <a:lnTo>
                  <a:pt x="226570" y="255589"/>
                </a:lnTo>
                <a:close/>
                <a:moveTo>
                  <a:pt x="238182" y="255589"/>
                </a:moveTo>
                <a:lnTo>
                  <a:pt x="238182" y="261729"/>
                </a:lnTo>
                <a:lnTo>
                  <a:pt x="232862" y="264829"/>
                </a:lnTo>
                <a:lnTo>
                  <a:pt x="238182" y="255589"/>
                </a:lnTo>
                <a:close/>
                <a:moveTo>
                  <a:pt x="249793" y="255589"/>
                </a:moveTo>
                <a:lnTo>
                  <a:pt x="249793" y="261729"/>
                </a:lnTo>
                <a:lnTo>
                  <a:pt x="244474" y="264829"/>
                </a:lnTo>
                <a:lnTo>
                  <a:pt x="249793" y="255589"/>
                </a:lnTo>
                <a:close/>
                <a:moveTo>
                  <a:pt x="261404" y="255589"/>
                </a:moveTo>
                <a:lnTo>
                  <a:pt x="261404" y="261729"/>
                </a:lnTo>
                <a:lnTo>
                  <a:pt x="256085" y="264829"/>
                </a:lnTo>
                <a:lnTo>
                  <a:pt x="261404" y="255589"/>
                </a:lnTo>
                <a:close/>
                <a:moveTo>
                  <a:pt x="273046" y="255589"/>
                </a:moveTo>
                <a:lnTo>
                  <a:pt x="273046" y="261729"/>
                </a:lnTo>
                <a:lnTo>
                  <a:pt x="267726" y="264829"/>
                </a:lnTo>
                <a:lnTo>
                  <a:pt x="273046" y="255589"/>
                </a:lnTo>
                <a:close/>
                <a:moveTo>
                  <a:pt x="29352" y="0"/>
                </a:moveTo>
                <a:cubicBezTo>
                  <a:pt x="29333" y="0"/>
                  <a:pt x="29318" y="8"/>
                  <a:pt x="29302" y="23"/>
                </a:cubicBezTo>
                <a:lnTo>
                  <a:pt x="23345" y="3367"/>
                </a:lnTo>
                <a:lnTo>
                  <a:pt x="17600" y="54"/>
                </a:lnTo>
                <a:cubicBezTo>
                  <a:pt x="17585" y="38"/>
                  <a:pt x="17562" y="31"/>
                  <a:pt x="17539" y="31"/>
                </a:cubicBezTo>
                <a:cubicBezTo>
                  <a:pt x="17516" y="31"/>
                  <a:pt x="17494" y="38"/>
                  <a:pt x="17478" y="54"/>
                </a:cubicBezTo>
                <a:lnTo>
                  <a:pt x="11734" y="3367"/>
                </a:lnTo>
                <a:lnTo>
                  <a:pt x="5989" y="54"/>
                </a:lnTo>
                <a:cubicBezTo>
                  <a:pt x="5974" y="38"/>
                  <a:pt x="5958" y="31"/>
                  <a:pt x="5943" y="31"/>
                </a:cubicBezTo>
                <a:cubicBezTo>
                  <a:pt x="5928" y="31"/>
                  <a:pt x="5913" y="38"/>
                  <a:pt x="5898" y="54"/>
                </a:cubicBezTo>
                <a:lnTo>
                  <a:pt x="31" y="3397"/>
                </a:lnTo>
                <a:lnTo>
                  <a:pt x="1" y="3458"/>
                </a:lnTo>
                <a:lnTo>
                  <a:pt x="1" y="3488"/>
                </a:lnTo>
                <a:lnTo>
                  <a:pt x="1" y="10206"/>
                </a:lnTo>
                <a:cubicBezTo>
                  <a:pt x="1" y="10236"/>
                  <a:pt x="31" y="10297"/>
                  <a:pt x="62" y="10327"/>
                </a:cubicBezTo>
                <a:lnTo>
                  <a:pt x="5806" y="13640"/>
                </a:lnTo>
                <a:lnTo>
                  <a:pt x="5806" y="20206"/>
                </a:lnTo>
                <a:lnTo>
                  <a:pt x="31" y="23519"/>
                </a:lnTo>
                <a:lnTo>
                  <a:pt x="1" y="23549"/>
                </a:lnTo>
                <a:lnTo>
                  <a:pt x="1" y="23580"/>
                </a:lnTo>
                <a:lnTo>
                  <a:pt x="1" y="30328"/>
                </a:lnTo>
                <a:cubicBezTo>
                  <a:pt x="1" y="30358"/>
                  <a:pt x="31" y="30388"/>
                  <a:pt x="62" y="30419"/>
                </a:cubicBezTo>
                <a:lnTo>
                  <a:pt x="5806" y="33732"/>
                </a:lnTo>
                <a:lnTo>
                  <a:pt x="5806" y="40297"/>
                </a:lnTo>
                <a:lnTo>
                  <a:pt x="31" y="43641"/>
                </a:lnTo>
                <a:lnTo>
                  <a:pt x="1" y="43702"/>
                </a:lnTo>
                <a:lnTo>
                  <a:pt x="1" y="43732"/>
                </a:lnTo>
                <a:lnTo>
                  <a:pt x="1" y="50449"/>
                </a:lnTo>
                <a:cubicBezTo>
                  <a:pt x="1" y="50480"/>
                  <a:pt x="31" y="50541"/>
                  <a:pt x="62" y="50571"/>
                </a:cubicBezTo>
                <a:lnTo>
                  <a:pt x="5806" y="53884"/>
                </a:lnTo>
                <a:lnTo>
                  <a:pt x="5806" y="60450"/>
                </a:lnTo>
                <a:lnTo>
                  <a:pt x="31" y="63793"/>
                </a:lnTo>
                <a:lnTo>
                  <a:pt x="1" y="63823"/>
                </a:lnTo>
                <a:lnTo>
                  <a:pt x="1" y="63854"/>
                </a:lnTo>
                <a:lnTo>
                  <a:pt x="1" y="70602"/>
                </a:lnTo>
                <a:cubicBezTo>
                  <a:pt x="1" y="70632"/>
                  <a:pt x="31" y="70662"/>
                  <a:pt x="62" y="70693"/>
                </a:cubicBezTo>
                <a:lnTo>
                  <a:pt x="5806" y="74006"/>
                </a:lnTo>
                <a:lnTo>
                  <a:pt x="5806" y="80571"/>
                </a:lnTo>
                <a:lnTo>
                  <a:pt x="62" y="83885"/>
                </a:lnTo>
                <a:lnTo>
                  <a:pt x="31" y="83915"/>
                </a:lnTo>
                <a:lnTo>
                  <a:pt x="31" y="83945"/>
                </a:lnTo>
                <a:lnTo>
                  <a:pt x="31" y="90693"/>
                </a:lnTo>
                <a:cubicBezTo>
                  <a:pt x="31" y="90724"/>
                  <a:pt x="62" y="90754"/>
                  <a:pt x="122" y="90784"/>
                </a:cubicBezTo>
                <a:lnTo>
                  <a:pt x="5867" y="94097"/>
                </a:lnTo>
                <a:lnTo>
                  <a:pt x="5867" y="100663"/>
                </a:lnTo>
                <a:lnTo>
                  <a:pt x="122" y="103976"/>
                </a:lnTo>
                <a:lnTo>
                  <a:pt x="92" y="104006"/>
                </a:lnTo>
                <a:lnTo>
                  <a:pt x="92" y="104067"/>
                </a:lnTo>
                <a:lnTo>
                  <a:pt x="92" y="110785"/>
                </a:lnTo>
                <a:cubicBezTo>
                  <a:pt x="92" y="110815"/>
                  <a:pt x="122" y="110845"/>
                  <a:pt x="153" y="110906"/>
                </a:cubicBezTo>
                <a:lnTo>
                  <a:pt x="5898" y="114189"/>
                </a:lnTo>
                <a:lnTo>
                  <a:pt x="5898" y="120785"/>
                </a:lnTo>
                <a:lnTo>
                  <a:pt x="153" y="124068"/>
                </a:lnTo>
                <a:lnTo>
                  <a:pt x="122" y="124128"/>
                </a:lnTo>
                <a:lnTo>
                  <a:pt x="122" y="124159"/>
                </a:lnTo>
                <a:lnTo>
                  <a:pt x="122" y="130876"/>
                </a:lnTo>
                <a:cubicBezTo>
                  <a:pt x="122" y="130907"/>
                  <a:pt x="153" y="130967"/>
                  <a:pt x="183" y="130998"/>
                </a:cubicBezTo>
                <a:lnTo>
                  <a:pt x="5928" y="134311"/>
                </a:lnTo>
                <a:lnTo>
                  <a:pt x="5928" y="140876"/>
                </a:lnTo>
                <a:lnTo>
                  <a:pt x="183" y="144189"/>
                </a:lnTo>
                <a:lnTo>
                  <a:pt x="153" y="144220"/>
                </a:lnTo>
                <a:lnTo>
                  <a:pt x="153" y="144250"/>
                </a:lnTo>
                <a:lnTo>
                  <a:pt x="153" y="150968"/>
                </a:lnTo>
                <a:cubicBezTo>
                  <a:pt x="153" y="151028"/>
                  <a:pt x="183" y="151059"/>
                  <a:pt x="244" y="151089"/>
                </a:cubicBezTo>
                <a:lnTo>
                  <a:pt x="5958" y="154402"/>
                </a:lnTo>
                <a:lnTo>
                  <a:pt x="5958" y="160968"/>
                </a:lnTo>
                <a:lnTo>
                  <a:pt x="244" y="164281"/>
                </a:lnTo>
                <a:lnTo>
                  <a:pt x="183" y="164311"/>
                </a:lnTo>
                <a:lnTo>
                  <a:pt x="183" y="164372"/>
                </a:lnTo>
                <a:lnTo>
                  <a:pt x="183" y="171089"/>
                </a:lnTo>
                <a:cubicBezTo>
                  <a:pt x="183" y="171120"/>
                  <a:pt x="244" y="171150"/>
                  <a:pt x="274" y="171211"/>
                </a:cubicBezTo>
                <a:lnTo>
                  <a:pt x="6019" y="174494"/>
                </a:lnTo>
                <a:lnTo>
                  <a:pt x="6019" y="181090"/>
                </a:lnTo>
                <a:lnTo>
                  <a:pt x="274" y="184372"/>
                </a:lnTo>
                <a:lnTo>
                  <a:pt x="244" y="184433"/>
                </a:lnTo>
                <a:lnTo>
                  <a:pt x="244" y="184464"/>
                </a:lnTo>
                <a:lnTo>
                  <a:pt x="244" y="185132"/>
                </a:lnTo>
                <a:lnTo>
                  <a:pt x="5557" y="194332"/>
                </a:lnTo>
                <a:lnTo>
                  <a:pt x="5557" y="194332"/>
                </a:lnTo>
                <a:lnTo>
                  <a:pt x="6050" y="194616"/>
                </a:lnTo>
                <a:lnTo>
                  <a:pt x="6050" y="195163"/>
                </a:lnTo>
                <a:lnTo>
                  <a:pt x="11369" y="204403"/>
                </a:lnTo>
                <a:lnTo>
                  <a:pt x="11369" y="204403"/>
                </a:lnTo>
                <a:lnTo>
                  <a:pt x="8907" y="202974"/>
                </a:lnTo>
                <a:lnTo>
                  <a:pt x="6050" y="201333"/>
                </a:lnTo>
                <a:lnTo>
                  <a:pt x="6050" y="201181"/>
                </a:lnTo>
                <a:lnTo>
                  <a:pt x="305" y="204494"/>
                </a:lnTo>
                <a:lnTo>
                  <a:pt x="274" y="204525"/>
                </a:lnTo>
                <a:lnTo>
                  <a:pt x="274" y="204555"/>
                </a:lnTo>
                <a:lnTo>
                  <a:pt x="274" y="205337"/>
                </a:lnTo>
                <a:lnTo>
                  <a:pt x="274" y="205337"/>
                </a:lnTo>
                <a:lnTo>
                  <a:pt x="5516" y="214382"/>
                </a:lnTo>
                <a:lnTo>
                  <a:pt x="5516" y="214382"/>
                </a:lnTo>
                <a:lnTo>
                  <a:pt x="6080" y="214707"/>
                </a:lnTo>
                <a:lnTo>
                  <a:pt x="6080" y="215368"/>
                </a:lnTo>
                <a:lnTo>
                  <a:pt x="6080" y="215368"/>
                </a:lnTo>
                <a:lnTo>
                  <a:pt x="11369" y="224555"/>
                </a:lnTo>
                <a:lnTo>
                  <a:pt x="11369" y="224555"/>
                </a:lnTo>
                <a:lnTo>
                  <a:pt x="8907" y="223096"/>
                </a:lnTo>
                <a:lnTo>
                  <a:pt x="6050" y="221455"/>
                </a:lnTo>
                <a:lnTo>
                  <a:pt x="6050" y="221290"/>
                </a:lnTo>
                <a:lnTo>
                  <a:pt x="6050" y="221290"/>
                </a:lnTo>
                <a:lnTo>
                  <a:pt x="335" y="224586"/>
                </a:lnTo>
                <a:lnTo>
                  <a:pt x="305" y="224616"/>
                </a:lnTo>
                <a:lnTo>
                  <a:pt x="305" y="224646"/>
                </a:lnTo>
                <a:lnTo>
                  <a:pt x="305" y="225481"/>
                </a:lnTo>
                <a:lnTo>
                  <a:pt x="305" y="225481"/>
                </a:lnTo>
                <a:lnTo>
                  <a:pt x="5473" y="234429"/>
                </a:lnTo>
                <a:lnTo>
                  <a:pt x="5473" y="234429"/>
                </a:lnTo>
                <a:lnTo>
                  <a:pt x="6110" y="234799"/>
                </a:lnTo>
                <a:lnTo>
                  <a:pt x="6110" y="235543"/>
                </a:lnTo>
                <a:lnTo>
                  <a:pt x="6110" y="235543"/>
                </a:lnTo>
                <a:lnTo>
                  <a:pt x="11369" y="244677"/>
                </a:lnTo>
                <a:lnTo>
                  <a:pt x="11369" y="244677"/>
                </a:lnTo>
                <a:lnTo>
                  <a:pt x="8907" y="243249"/>
                </a:lnTo>
                <a:lnTo>
                  <a:pt x="6050" y="241607"/>
                </a:lnTo>
                <a:lnTo>
                  <a:pt x="6050" y="241399"/>
                </a:lnTo>
                <a:lnTo>
                  <a:pt x="6050" y="241399"/>
                </a:lnTo>
                <a:lnTo>
                  <a:pt x="396" y="244677"/>
                </a:lnTo>
                <a:lnTo>
                  <a:pt x="335" y="244708"/>
                </a:lnTo>
                <a:lnTo>
                  <a:pt x="335" y="244768"/>
                </a:lnTo>
                <a:lnTo>
                  <a:pt x="335" y="245656"/>
                </a:lnTo>
                <a:lnTo>
                  <a:pt x="335" y="245656"/>
                </a:lnTo>
                <a:lnTo>
                  <a:pt x="5421" y="254461"/>
                </a:lnTo>
                <a:lnTo>
                  <a:pt x="5421" y="254461"/>
                </a:lnTo>
                <a:lnTo>
                  <a:pt x="6171" y="254890"/>
                </a:lnTo>
                <a:lnTo>
                  <a:pt x="6171" y="255799"/>
                </a:lnTo>
                <a:lnTo>
                  <a:pt x="6171" y="255799"/>
                </a:lnTo>
                <a:lnTo>
                  <a:pt x="11245" y="264556"/>
                </a:lnTo>
                <a:lnTo>
                  <a:pt x="11245" y="264556"/>
                </a:lnTo>
                <a:lnTo>
                  <a:pt x="12038" y="265012"/>
                </a:lnTo>
                <a:lnTo>
                  <a:pt x="12190" y="265012"/>
                </a:lnTo>
                <a:lnTo>
                  <a:pt x="17798" y="261778"/>
                </a:lnTo>
                <a:lnTo>
                  <a:pt x="17798" y="261778"/>
                </a:lnTo>
                <a:lnTo>
                  <a:pt x="17661" y="261699"/>
                </a:lnTo>
                <a:lnTo>
                  <a:pt x="17661" y="255589"/>
                </a:lnTo>
                <a:lnTo>
                  <a:pt x="22841" y="264528"/>
                </a:lnTo>
                <a:lnTo>
                  <a:pt x="22841" y="264528"/>
                </a:lnTo>
                <a:lnTo>
                  <a:pt x="22841" y="264528"/>
                </a:lnTo>
                <a:lnTo>
                  <a:pt x="22841" y="264528"/>
                </a:lnTo>
                <a:lnTo>
                  <a:pt x="22841" y="264528"/>
                </a:lnTo>
                <a:lnTo>
                  <a:pt x="22841" y="264528"/>
                </a:lnTo>
                <a:lnTo>
                  <a:pt x="23679" y="265012"/>
                </a:lnTo>
                <a:lnTo>
                  <a:pt x="23831" y="265012"/>
                </a:lnTo>
                <a:lnTo>
                  <a:pt x="29439" y="261778"/>
                </a:lnTo>
                <a:lnTo>
                  <a:pt x="29439" y="261778"/>
                </a:lnTo>
                <a:lnTo>
                  <a:pt x="29302" y="261699"/>
                </a:lnTo>
                <a:lnTo>
                  <a:pt x="29302" y="255589"/>
                </a:lnTo>
                <a:lnTo>
                  <a:pt x="34495" y="264551"/>
                </a:lnTo>
                <a:lnTo>
                  <a:pt x="34495" y="264551"/>
                </a:lnTo>
                <a:lnTo>
                  <a:pt x="35290" y="265012"/>
                </a:lnTo>
                <a:lnTo>
                  <a:pt x="35442" y="265012"/>
                </a:lnTo>
                <a:lnTo>
                  <a:pt x="41035" y="261786"/>
                </a:lnTo>
                <a:lnTo>
                  <a:pt x="41035" y="261786"/>
                </a:lnTo>
                <a:lnTo>
                  <a:pt x="40883" y="261699"/>
                </a:lnTo>
                <a:lnTo>
                  <a:pt x="40883" y="255589"/>
                </a:lnTo>
                <a:lnTo>
                  <a:pt x="46048" y="264502"/>
                </a:lnTo>
                <a:lnTo>
                  <a:pt x="46048" y="264502"/>
                </a:lnTo>
                <a:lnTo>
                  <a:pt x="46932" y="265012"/>
                </a:lnTo>
                <a:lnTo>
                  <a:pt x="47084" y="265012"/>
                </a:lnTo>
                <a:lnTo>
                  <a:pt x="52662" y="261778"/>
                </a:lnTo>
                <a:lnTo>
                  <a:pt x="52662" y="261778"/>
                </a:lnTo>
                <a:lnTo>
                  <a:pt x="52525" y="261699"/>
                </a:lnTo>
                <a:lnTo>
                  <a:pt x="52525" y="255589"/>
                </a:lnTo>
                <a:lnTo>
                  <a:pt x="57705" y="264528"/>
                </a:lnTo>
                <a:lnTo>
                  <a:pt x="57705" y="264528"/>
                </a:lnTo>
                <a:lnTo>
                  <a:pt x="57705" y="264528"/>
                </a:lnTo>
                <a:lnTo>
                  <a:pt x="57705" y="264528"/>
                </a:lnTo>
                <a:lnTo>
                  <a:pt x="57705" y="264528"/>
                </a:lnTo>
                <a:lnTo>
                  <a:pt x="58543" y="265012"/>
                </a:lnTo>
                <a:lnTo>
                  <a:pt x="58695" y="265012"/>
                </a:lnTo>
                <a:lnTo>
                  <a:pt x="64288" y="261786"/>
                </a:lnTo>
                <a:lnTo>
                  <a:pt x="64288" y="261786"/>
                </a:lnTo>
                <a:lnTo>
                  <a:pt x="64136" y="261699"/>
                </a:lnTo>
                <a:lnTo>
                  <a:pt x="64136" y="255589"/>
                </a:lnTo>
                <a:lnTo>
                  <a:pt x="69301" y="264502"/>
                </a:lnTo>
                <a:lnTo>
                  <a:pt x="69301" y="264502"/>
                </a:lnTo>
                <a:lnTo>
                  <a:pt x="70185" y="265012"/>
                </a:lnTo>
                <a:lnTo>
                  <a:pt x="70337" y="265012"/>
                </a:lnTo>
                <a:lnTo>
                  <a:pt x="75914" y="261778"/>
                </a:lnTo>
                <a:lnTo>
                  <a:pt x="75914" y="261778"/>
                </a:lnTo>
                <a:lnTo>
                  <a:pt x="75777" y="261699"/>
                </a:lnTo>
                <a:lnTo>
                  <a:pt x="75777" y="255589"/>
                </a:lnTo>
                <a:lnTo>
                  <a:pt x="80957" y="264528"/>
                </a:lnTo>
                <a:lnTo>
                  <a:pt x="81796" y="265012"/>
                </a:lnTo>
                <a:lnTo>
                  <a:pt x="81948" y="265012"/>
                </a:lnTo>
                <a:lnTo>
                  <a:pt x="87540" y="261786"/>
                </a:lnTo>
                <a:lnTo>
                  <a:pt x="87540" y="261786"/>
                </a:lnTo>
                <a:lnTo>
                  <a:pt x="87389" y="261699"/>
                </a:lnTo>
                <a:lnTo>
                  <a:pt x="87389" y="255589"/>
                </a:lnTo>
                <a:lnTo>
                  <a:pt x="92553" y="264502"/>
                </a:lnTo>
                <a:lnTo>
                  <a:pt x="92553" y="264502"/>
                </a:lnTo>
                <a:lnTo>
                  <a:pt x="93437" y="265012"/>
                </a:lnTo>
                <a:lnTo>
                  <a:pt x="93589" y="265012"/>
                </a:lnTo>
                <a:lnTo>
                  <a:pt x="99167" y="261778"/>
                </a:lnTo>
                <a:lnTo>
                  <a:pt x="99167" y="261778"/>
                </a:lnTo>
                <a:lnTo>
                  <a:pt x="99030" y="261699"/>
                </a:lnTo>
                <a:lnTo>
                  <a:pt x="99030" y="255589"/>
                </a:lnTo>
                <a:lnTo>
                  <a:pt x="104210" y="264528"/>
                </a:lnTo>
                <a:lnTo>
                  <a:pt x="105048" y="265012"/>
                </a:lnTo>
                <a:lnTo>
                  <a:pt x="105200" y="265012"/>
                </a:lnTo>
                <a:lnTo>
                  <a:pt x="110778" y="261795"/>
                </a:lnTo>
                <a:lnTo>
                  <a:pt x="110611" y="261699"/>
                </a:lnTo>
                <a:lnTo>
                  <a:pt x="110611" y="255589"/>
                </a:lnTo>
                <a:lnTo>
                  <a:pt x="115760" y="264476"/>
                </a:lnTo>
                <a:lnTo>
                  <a:pt x="115760" y="264476"/>
                </a:lnTo>
                <a:lnTo>
                  <a:pt x="116690" y="265012"/>
                </a:lnTo>
                <a:lnTo>
                  <a:pt x="116842" y="265012"/>
                </a:lnTo>
                <a:lnTo>
                  <a:pt x="122404" y="261804"/>
                </a:lnTo>
                <a:lnTo>
                  <a:pt x="122404" y="261804"/>
                </a:lnTo>
                <a:lnTo>
                  <a:pt x="122222" y="261699"/>
                </a:lnTo>
                <a:lnTo>
                  <a:pt x="122222" y="255589"/>
                </a:lnTo>
                <a:lnTo>
                  <a:pt x="127369" y="264471"/>
                </a:lnTo>
                <a:lnTo>
                  <a:pt x="127369" y="264471"/>
                </a:lnTo>
                <a:lnTo>
                  <a:pt x="128301" y="265012"/>
                </a:lnTo>
                <a:lnTo>
                  <a:pt x="128453" y="265012"/>
                </a:lnTo>
                <a:lnTo>
                  <a:pt x="134031" y="261795"/>
                </a:lnTo>
                <a:lnTo>
                  <a:pt x="133864" y="261699"/>
                </a:lnTo>
                <a:lnTo>
                  <a:pt x="133864" y="255589"/>
                </a:lnTo>
                <a:lnTo>
                  <a:pt x="139013" y="264476"/>
                </a:lnTo>
                <a:lnTo>
                  <a:pt x="139013" y="264476"/>
                </a:lnTo>
                <a:lnTo>
                  <a:pt x="139943" y="265012"/>
                </a:lnTo>
                <a:lnTo>
                  <a:pt x="140095" y="265012"/>
                </a:lnTo>
                <a:lnTo>
                  <a:pt x="145657" y="261804"/>
                </a:lnTo>
                <a:lnTo>
                  <a:pt x="145657" y="261804"/>
                </a:lnTo>
                <a:lnTo>
                  <a:pt x="145475" y="261699"/>
                </a:lnTo>
                <a:lnTo>
                  <a:pt x="145475" y="255589"/>
                </a:lnTo>
                <a:lnTo>
                  <a:pt x="150622" y="264471"/>
                </a:lnTo>
                <a:lnTo>
                  <a:pt x="150622" y="264471"/>
                </a:lnTo>
                <a:lnTo>
                  <a:pt x="151554" y="265012"/>
                </a:lnTo>
                <a:lnTo>
                  <a:pt x="151706" y="265012"/>
                </a:lnTo>
                <a:lnTo>
                  <a:pt x="157283" y="261795"/>
                </a:lnTo>
                <a:lnTo>
                  <a:pt x="157283" y="261795"/>
                </a:lnTo>
                <a:lnTo>
                  <a:pt x="157116" y="261699"/>
                </a:lnTo>
                <a:lnTo>
                  <a:pt x="157116" y="255589"/>
                </a:lnTo>
                <a:lnTo>
                  <a:pt x="162266" y="264476"/>
                </a:lnTo>
                <a:lnTo>
                  <a:pt x="162266" y="264476"/>
                </a:lnTo>
                <a:lnTo>
                  <a:pt x="163195" y="265012"/>
                </a:lnTo>
                <a:lnTo>
                  <a:pt x="163347" y="265012"/>
                </a:lnTo>
                <a:lnTo>
                  <a:pt x="168910" y="261804"/>
                </a:lnTo>
                <a:lnTo>
                  <a:pt x="168910" y="261804"/>
                </a:lnTo>
                <a:lnTo>
                  <a:pt x="168727" y="261699"/>
                </a:lnTo>
                <a:lnTo>
                  <a:pt x="168727" y="255589"/>
                </a:lnTo>
                <a:lnTo>
                  <a:pt x="173874" y="264471"/>
                </a:lnTo>
                <a:lnTo>
                  <a:pt x="174807" y="265012"/>
                </a:lnTo>
                <a:lnTo>
                  <a:pt x="174959" y="265012"/>
                </a:lnTo>
                <a:lnTo>
                  <a:pt x="180521" y="261804"/>
                </a:lnTo>
                <a:lnTo>
                  <a:pt x="180521" y="261804"/>
                </a:lnTo>
                <a:lnTo>
                  <a:pt x="180339" y="261699"/>
                </a:lnTo>
                <a:lnTo>
                  <a:pt x="180339" y="255589"/>
                </a:lnTo>
                <a:lnTo>
                  <a:pt x="185473" y="264449"/>
                </a:lnTo>
                <a:lnTo>
                  <a:pt x="185473" y="264449"/>
                </a:lnTo>
                <a:lnTo>
                  <a:pt x="186448" y="265012"/>
                </a:lnTo>
                <a:lnTo>
                  <a:pt x="186600" y="265012"/>
                </a:lnTo>
                <a:lnTo>
                  <a:pt x="192147" y="261813"/>
                </a:lnTo>
                <a:lnTo>
                  <a:pt x="192147" y="261813"/>
                </a:lnTo>
                <a:lnTo>
                  <a:pt x="191950" y="261699"/>
                </a:lnTo>
                <a:lnTo>
                  <a:pt x="191950" y="255589"/>
                </a:lnTo>
                <a:lnTo>
                  <a:pt x="197081" y="264445"/>
                </a:lnTo>
                <a:lnTo>
                  <a:pt x="197081" y="264445"/>
                </a:lnTo>
                <a:lnTo>
                  <a:pt x="198059" y="265012"/>
                </a:lnTo>
                <a:lnTo>
                  <a:pt x="198211" y="265012"/>
                </a:lnTo>
                <a:lnTo>
                  <a:pt x="203774" y="261804"/>
                </a:lnTo>
                <a:lnTo>
                  <a:pt x="203774" y="261804"/>
                </a:lnTo>
                <a:lnTo>
                  <a:pt x="203591" y="261699"/>
                </a:lnTo>
                <a:lnTo>
                  <a:pt x="203591" y="255589"/>
                </a:lnTo>
                <a:lnTo>
                  <a:pt x="208726" y="264449"/>
                </a:lnTo>
                <a:lnTo>
                  <a:pt x="208726" y="264449"/>
                </a:lnTo>
                <a:lnTo>
                  <a:pt x="209701" y="265012"/>
                </a:lnTo>
                <a:lnTo>
                  <a:pt x="209853" y="265012"/>
                </a:lnTo>
                <a:lnTo>
                  <a:pt x="215400" y="261813"/>
                </a:lnTo>
                <a:lnTo>
                  <a:pt x="215400" y="261813"/>
                </a:lnTo>
                <a:lnTo>
                  <a:pt x="215202" y="261699"/>
                </a:lnTo>
                <a:lnTo>
                  <a:pt x="215202" y="255589"/>
                </a:lnTo>
                <a:lnTo>
                  <a:pt x="220334" y="264445"/>
                </a:lnTo>
                <a:lnTo>
                  <a:pt x="220334" y="264445"/>
                </a:lnTo>
                <a:lnTo>
                  <a:pt x="221312" y="265012"/>
                </a:lnTo>
                <a:lnTo>
                  <a:pt x="221464" y="265012"/>
                </a:lnTo>
                <a:lnTo>
                  <a:pt x="227026" y="261804"/>
                </a:lnTo>
                <a:lnTo>
                  <a:pt x="227026" y="261804"/>
                </a:lnTo>
                <a:lnTo>
                  <a:pt x="226844" y="261699"/>
                </a:lnTo>
                <a:lnTo>
                  <a:pt x="226844" y="255589"/>
                </a:lnTo>
                <a:lnTo>
                  <a:pt x="231978" y="264449"/>
                </a:lnTo>
                <a:lnTo>
                  <a:pt x="231978" y="264449"/>
                </a:lnTo>
                <a:lnTo>
                  <a:pt x="232954" y="265012"/>
                </a:lnTo>
                <a:lnTo>
                  <a:pt x="233106" y="265012"/>
                </a:lnTo>
                <a:lnTo>
                  <a:pt x="238653" y="261813"/>
                </a:lnTo>
                <a:lnTo>
                  <a:pt x="238653" y="261813"/>
                </a:lnTo>
                <a:lnTo>
                  <a:pt x="238455" y="261699"/>
                </a:lnTo>
                <a:lnTo>
                  <a:pt x="238455" y="255589"/>
                </a:lnTo>
                <a:lnTo>
                  <a:pt x="243587" y="264445"/>
                </a:lnTo>
                <a:lnTo>
                  <a:pt x="243587" y="264445"/>
                </a:lnTo>
                <a:lnTo>
                  <a:pt x="243941" y="264650"/>
                </a:lnTo>
                <a:lnTo>
                  <a:pt x="243941" y="264650"/>
                </a:lnTo>
                <a:lnTo>
                  <a:pt x="238638" y="255468"/>
                </a:lnTo>
                <a:lnTo>
                  <a:pt x="243957" y="258507"/>
                </a:lnTo>
                <a:lnTo>
                  <a:pt x="243957" y="264659"/>
                </a:lnTo>
                <a:lnTo>
                  <a:pt x="243957" y="264659"/>
                </a:lnTo>
                <a:lnTo>
                  <a:pt x="244565" y="265012"/>
                </a:lnTo>
                <a:lnTo>
                  <a:pt x="244717" y="265012"/>
                </a:lnTo>
                <a:lnTo>
                  <a:pt x="250249" y="261821"/>
                </a:lnTo>
                <a:lnTo>
                  <a:pt x="250249" y="261821"/>
                </a:lnTo>
                <a:lnTo>
                  <a:pt x="250036" y="261699"/>
                </a:lnTo>
                <a:lnTo>
                  <a:pt x="250036" y="255589"/>
                </a:lnTo>
                <a:lnTo>
                  <a:pt x="255140" y="264397"/>
                </a:lnTo>
                <a:lnTo>
                  <a:pt x="255140" y="264397"/>
                </a:lnTo>
                <a:lnTo>
                  <a:pt x="255584" y="264653"/>
                </a:lnTo>
                <a:lnTo>
                  <a:pt x="250279" y="255468"/>
                </a:lnTo>
                <a:lnTo>
                  <a:pt x="255598" y="258507"/>
                </a:lnTo>
                <a:lnTo>
                  <a:pt x="255598" y="264661"/>
                </a:lnTo>
                <a:lnTo>
                  <a:pt x="255598" y="264661"/>
                </a:lnTo>
                <a:lnTo>
                  <a:pt x="256206" y="265012"/>
                </a:lnTo>
                <a:lnTo>
                  <a:pt x="256358" y="265012"/>
                </a:lnTo>
                <a:lnTo>
                  <a:pt x="261890" y="261821"/>
                </a:lnTo>
                <a:lnTo>
                  <a:pt x="261890" y="261821"/>
                </a:lnTo>
                <a:lnTo>
                  <a:pt x="261678" y="261699"/>
                </a:lnTo>
                <a:lnTo>
                  <a:pt x="261678" y="255589"/>
                </a:lnTo>
                <a:lnTo>
                  <a:pt x="266794" y="264418"/>
                </a:lnTo>
                <a:lnTo>
                  <a:pt x="266794" y="264418"/>
                </a:lnTo>
                <a:lnTo>
                  <a:pt x="267194" y="264650"/>
                </a:lnTo>
                <a:lnTo>
                  <a:pt x="261890" y="255468"/>
                </a:lnTo>
                <a:lnTo>
                  <a:pt x="267210" y="258507"/>
                </a:lnTo>
                <a:lnTo>
                  <a:pt x="267210" y="264659"/>
                </a:lnTo>
                <a:lnTo>
                  <a:pt x="267817" y="265012"/>
                </a:lnTo>
                <a:lnTo>
                  <a:pt x="267969" y="265012"/>
                </a:lnTo>
                <a:lnTo>
                  <a:pt x="273501" y="261821"/>
                </a:lnTo>
                <a:lnTo>
                  <a:pt x="273501" y="261821"/>
                </a:lnTo>
                <a:lnTo>
                  <a:pt x="273289" y="261699"/>
                </a:lnTo>
                <a:lnTo>
                  <a:pt x="273289" y="255589"/>
                </a:lnTo>
                <a:lnTo>
                  <a:pt x="278392" y="264397"/>
                </a:lnTo>
                <a:lnTo>
                  <a:pt x="278392" y="264397"/>
                </a:lnTo>
                <a:lnTo>
                  <a:pt x="278837" y="264653"/>
                </a:lnTo>
                <a:lnTo>
                  <a:pt x="273532" y="255468"/>
                </a:lnTo>
                <a:lnTo>
                  <a:pt x="278851" y="258507"/>
                </a:lnTo>
                <a:lnTo>
                  <a:pt x="278851" y="264661"/>
                </a:lnTo>
                <a:lnTo>
                  <a:pt x="278851" y="264661"/>
                </a:lnTo>
                <a:lnTo>
                  <a:pt x="279459" y="265012"/>
                </a:lnTo>
                <a:lnTo>
                  <a:pt x="279611" y="265012"/>
                </a:lnTo>
                <a:lnTo>
                  <a:pt x="285417" y="261668"/>
                </a:lnTo>
                <a:cubicBezTo>
                  <a:pt x="285447" y="261638"/>
                  <a:pt x="285508" y="261577"/>
                  <a:pt x="285508" y="261547"/>
                </a:cubicBezTo>
                <a:lnTo>
                  <a:pt x="285508" y="255103"/>
                </a:lnTo>
                <a:lnTo>
                  <a:pt x="285508" y="255042"/>
                </a:lnTo>
                <a:cubicBezTo>
                  <a:pt x="285508" y="255042"/>
                  <a:pt x="285508" y="255012"/>
                  <a:pt x="285447" y="255012"/>
                </a:cubicBezTo>
                <a:lnTo>
                  <a:pt x="279733" y="251699"/>
                </a:lnTo>
                <a:lnTo>
                  <a:pt x="279733" y="245133"/>
                </a:lnTo>
                <a:lnTo>
                  <a:pt x="285447" y="241820"/>
                </a:lnTo>
                <a:cubicBezTo>
                  <a:pt x="285508" y="241790"/>
                  <a:pt x="285538" y="241759"/>
                  <a:pt x="285538" y="241698"/>
                </a:cubicBezTo>
                <a:lnTo>
                  <a:pt x="285538" y="234951"/>
                </a:lnTo>
                <a:lnTo>
                  <a:pt x="285538" y="234920"/>
                </a:lnTo>
                <a:cubicBezTo>
                  <a:pt x="285538" y="234920"/>
                  <a:pt x="285538" y="234859"/>
                  <a:pt x="285508" y="234859"/>
                </a:cubicBezTo>
                <a:lnTo>
                  <a:pt x="279763" y="231577"/>
                </a:lnTo>
                <a:lnTo>
                  <a:pt x="279763" y="224981"/>
                </a:lnTo>
                <a:lnTo>
                  <a:pt x="285508" y="221698"/>
                </a:lnTo>
                <a:cubicBezTo>
                  <a:pt x="285538" y="221637"/>
                  <a:pt x="285569" y="221607"/>
                  <a:pt x="285569" y="221577"/>
                </a:cubicBezTo>
                <a:lnTo>
                  <a:pt x="285569" y="214859"/>
                </a:lnTo>
                <a:lnTo>
                  <a:pt x="285569" y="214798"/>
                </a:lnTo>
                <a:cubicBezTo>
                  <a:pt x="285569" y="214798"/>
                  <a:pt x="285569" y="214768"/>
                  <a:pt x="285538" y="214768"/>
                </a:cubicBezTo>
                <a:lnTo>
                  <a:pt x="279793" y="211455"/>
                </a:lnTo>
                <a:lnTo>
                  <a:pt x="279793" y="204889"/>
                </a:lnTo>
                <a:lnTo>
                  <a:pt x="285538" y="201576"/>
                </a:lnTo>
                <a:cubicBezTo>
                  <a:pt x="285569" y="201546"/>
                  <a:pt x="285599" y="201515"/>
                  <a:pt x="285599" y="201485"/>
                </a:cubicBezTo>
                <a:lnTo>
                  <a:pt x="285599" y="194737"/>
                </a:lnTo>
                <a:lnTo>
                  <a:pt x="285599" y="194707"/>
                </a:lnTo>
                <a:cubicBezTo>
                  <a:pt x="285599" y="194707"/>
                  <a:pt x="285599" y="194676"/>
                  <a:pt x="285569" y="194676"/>
                </a:cubicBezTo>
                <a:lnTo>
                  <a:pt x="279824" y="191363"/>
                </a:lnTo>
                <a:lnTo>
                  <a:pt x="279824" y="184798"/>
                </a:lnTo>
                <a:lnTo>
                  <a:pt x="285569" y="181485"/>
                </a:lnTo>
                <a:cubicBezTo>
                  <a:pt x="285599" y="181454"/>
                  <a:pt x="285660" y="181424"/>
                  <a:pt x="285660" y="181363"/>
                </a:cubicBezTo>
                <a:lnTo>
                  <a:pt x="285660" y="174646"/>
                </a:lnTo>
                <a:lnTo>
                  <a:pt x="285660" y="174615"/>
                </a:lnTo>
                <a:cubicBezTo>
                  <a:pt x="285660" y="174615"/>
                  <a:pt x="285660" y="174585"/>
                  <a:pt x="285599" y="174585"/>
                </a:cubicBezTo>
                <a:lnTo>
                  <a:pt x="279885" y="171272"/>
                </a:lnTo>
                <a:lnTo>
                  <a:pt x="279885" y="164706"/>
                </a:lnTo>
                <a:lnTo>
                  <a:pt x="285599" y="161393"/>
                </a:lnTo>
                <a:cubicBezTo>
                  <a:pt x="285660" y="161363"/>
                  <a:pt x="285690" y="161302"/>
                  <a:pt x="285690" y="161272"/>
                </a:cubicBezTo>
                <a:lnTo>
                  <a:pt x="285690" y="154554"/>
                </a:lnTo>
                <a:lnTo>
                  <a:pt x="285690" y="154524"/>
                </a:lnTo>
                <a:cubicBezTo>
                  <a:pt x="285690" y="154524"/>
                  <a:pt x="285690" y="154463"/>
                  <a:pt x="285660" y="154463"/>
                </a:cubicBezTo>
                <a:lnTo>
                  <a:pt x="279915" y="151180"/>
                </a:lnTo>
                <a:lnTo>
                  <a:pt x="279915" y="144585"/>
                </a:lnTo>
                <a:lnTo>
                  <a:pt x="285660" y="141302"/>
                </a:lnTo>
                <a:cubicBezTo>
                  <a:pt x="285690" y="141241"/>
                  <a:pt x="285721" y="141211"/>
                  <a:pt x="285721" y="141180"/>
                </a:cubicBezTo>
                <a:lnTo>
                  <a:pt x="285721" y="134463"/>
                </a:lnTo>
                <a:lnTo>
                  <a:pt x="285721" y="134402"/>
                </a:lnTo>
                <a:cubicBezTo>
                  <a:pt x="285721" y="134402"/>
                  <a:pt x="285721" y="134372"/>
                  <a:pt x="285690" y="134372"/>
                </a:cubicBezTo>
                <a:lnTo>
                  <a:pt x="279945" y="131059"/>
                </a:lnTo>
                <a:lnTo>
                  <a:pt x="279945" y="124493"/>
                </a:lnTo>
                <a:lnTo>
                  <a:pt x="285690" y="121180"/>
                </a:lnTo>
                <a:cubicBezTo>
                  <a:pt x="285721" y="121150"/>
                  <a:pt x="285751" y="121119"/>
                  <a:pt x="285751" y="121089"/>
                </a:cubicBezTo>
                <a:lnTo>
                  <a:pt x="285751" y="114341"/>
                </a:lnTo>
                <a:lnTo>
                  <a:pt x="285751" y="114311"/>
                </a:lnTo>
                <a:cubicBezTo>
                  <a:pt x="285751" y="114311"/>
                  <a:pt x="285751" y="114280"/>
                  <a:pt x="285721" y="114280"/>
                </a:cubicBezTo>
                <a:lnTo>
                  <a:pt x="279976" y="110967"/>
                </a:lnTo>
                <a:lnTo>
                  <a:pt x="279976" y="104402"/>
                </a:lnTo>
                <a:lnTo>
                  <a:pt x="285721" y="101088"/>
                </a:lnTo>
                <a:cubicBezTo>
                  <a:pt x="285751" y="101058"/>
                  <a:pt x="285812" y="101028"/>
                  <a:pt x="285812" y="100967"/>
                </a:cubicBezTo>
                <a:lnTo>
                  <a:pt x="285812" y="94249"/>
                </a:lnTo>
                <a:lnTo>
                  <a:pt x="285812" y="94219"/>
                </a:lnTo>
                <a:cubicBezTo>
                  <a:pt x="285812" y="94219"/>
                  <a:pt x="285812" y="94189"/>
                  <a:pt x="285751" y="94189"/>
                </a:cubicBezTo>
                <a:lnTo>
                  <a:pt x="280037" y="90876"/>
                </a:lnTo>
                <a:lnTo>
                  <a:pt x="280037" y="84310"/>
                </a:lnTo>
                <a:lnTo>
                  <a:pt x="285751" y="80997"/>
                </a:lnTo>
                <a:cubicBezTo>
                  <a:pt x="285812" y="80967"/>
                  <a:pt x="285842" y="80906"/>
                  <a:pt x="285842" y="80875"/>
                </a:cubicBezTo>
                <a:lnTo>
                  <a:pt x="285842" y="74158"/>
                </a:lnTo>
                <a:lnTo>
                  <a:pt x="285842" y="74128"/>
                </a:lnTo>
                <a:cubicBezTo>
                  <a:pt x="285842" y="74128"/>
                  <a:pt x="285842" y="74067"/>
                  <a:pt x="285812" y="74067"/>
                </a:cubicBezTo>
                <a:lnTo>
                  <a:pt x="280067" y="70784"/>
                </a:lnTo>
                <a:lnTo>
                  <a:pt x="280067" y="63975"/>
                </a:lnTo>
                <a:lnTo>
                  <a:pt x="285812" y="60662"/>
                </a:lnTo>
                <a:cubicBezTo>
                  <a:pt x="285842" y="60632"/>
                  <a:pt x="285873" y="60602"/>
                  <a:pt x="285873" y="60571"/>
                </a:cubicBezTo>
                <a:lnTo>
                  <a:pt x="285873" y="53823"/>
                </a:lnTo>
                <a:lnTo>
                  <a:pt x="285873" y="53793"/>
                </a:lnTo>
                <a:cubicBezTo>
                  <a:pt x="285873" y="53793"/>
                  <a:pt x="285873" y="53763"/>
                  <a:pt x="285842" y="53763"/>
                </a:cubicBezTo>
                <a:lnTo>
                  <a:pt x="280097" y="50449"/>
                </a:lnTo>
                <a:lnTo>
                  <a:pt x="280097" y="43854"/>
                </a:lnTo>
                <a:lnTo>
                  <a:pt x="285842" y="40540"/>
                </a:lnTo>
                <a:cubicBezTo>
                  <a:pt x="285873" y="40510"/>
                  <a:pt x="285903" y="40449"/>
                  <a:pt x="285903" y="40419"/>
                </a:cubicBezTo>
                <a:lnTo>
                  <a:pt x="285903" y="33701"/>
                </a:lnTo>
                <a:lnTo>
                  <a:pt x="285903" y="33641"/>
                </a:lnTo>
                <a:cubicBezTo>
                  <a:pt x="285903" y="33641"/>
                  <a:pt x="285903" y="33610"/>
                  <a:pt x="285873" y="33610"/>
                </a:cubicBezTo>
                <a:lnTo>
                  <a:pt x="280128" y="30297"/>
                </a:lnTo>
                <a:lnTo>
                  <a:pt x="280128" y="23701"/>
                </a:lnTo>
                <a:lnTo>
                  <a:pt x="284839" y="20388"/>
                </a:lnTo>
                <a:cubicBezTo>
                  <a:pt x="284900" y="20358"/>
                  <a:pt x="284930" y="20327"/>
                  <a:pt x="284930" y="20267"/>
                </a:cubicBezTo>
                <a:lnTo>
                  <a:pt x="284930" y="13549"/>
                </a:lnTo>
                <a:lnTo>
                  <a:pt x="284930" y="13519"/>
                </a:lnTo>
                <a:cubicBezTo>
                  <a:pt x="284930" y="13519"/>
                  <a:pt x="284930" y="13488"/>
                  <a:pt x="284900" y="13488"/>
                </a:cubicBezTo>
                <a:lnTo>
                  <a:pt x="279155" y="10175"/>
                </a:lnTo>
                <a:lnTo>
                  <a:pt x="279155" y="3519"/>
                </a:lnTo>
                <a:lnTo>
                  <a:pt x="279155" y="3488"/>
                </a:lnTo>
                <a:cubicBezTo>
                  <a:pt x="279155" y="3488"/>
                  <a:pt x="279155" y="3458"/>
                  <a:pt x="279125" y="3458"/>
                </a:cubicBezTo>
                <a:lnTo>
                  <a:pt x="273289" y="114"/>
                </a:lnTo>
                <a:cubicBezTo>
                  <a:pt x="273273" y="99"/>
                  <a:pt x="273258" y="92"/>
                  <a:pt x="273243" y="92"/>
                </a:cubicBezTo>
                <a:cubicBezTo>
                  <a:pt x="273228" y="92"/>
                  <a:pt x="273213" y="99"/>
                  <a:pt x="273198" y="114"/>
                </a:cubicBezTo>
                <a:lnTo>
                  <a:pt x="267453" y="3427"/>
                </a:lnTo>
                <a:lnTo>
                  <a:pt x="261708" y="114"/>
                </a:lnTo>
                <a:cubicBezTo>
                  <a:pt x="261693" y="99"/>
                  <a:pt x="261678" y="92"/>
                  <a:pt x="261659" y="92"/>
                </a:cubicBezTo>
                <a:cubicBezTo>
                  <a:pt x="261640" y="92"/>
                  <a:pt x="261617" y="99"/>
                  <a:pt x="261586" y="114"/>
                </a:cubicBezTo>
                <a:lnTo>
                  <a:pt x="255872" y="3427"/>
                </a:lnTo>
                <a:lnTo>
                  <a:pt x="250127" y="114"/>
                </a:lnTo>
                <a:cubicBezTo>
                  <a:pt x="250112" y="99"/>
                  <a:pt x="250089" y="92"/>
                  <a:pt x="250066" y="92"/>
                </a:cubicBezTo>
                <a:cubicBezTo>
                  <a:pt x="250044" y="92"/>
                  <a:pt x="250021" y="99"/>
                  <a:pt x="250006" y="114"/>
                </a:cubicBezTo>
                <a:lnTo>
                  <a:pt x="244261" y="3427"/>
                </a:lnTo>
                <a:lnTo>
                  <a:pt x="238394" y="23"/>
                </a:lnTo>
                <a:cubicBezTo>
                  <a:pt x="238364" y="8"/>
                  <a:pt x="238341" y="0"/>
                  <a:pt x="238322" y="0"/>
                </a:cubicBezTo>
                <a:cubicBezTo>
                  <a:pt x="238303" y="0"/>
                  <a:pt x="238288" y="8"/>
                  <a:pt x="238273" y="23"/>
                </a:cubicBezTo>
                <a:lnTo>
                  <a:pt x="232528" y="3336"/>
                </a:lnTo>
                <a:lnTo>
                  <a:pt x="226783" y="23"/>
                </a:lnTo>
                <a:cubicBezTo>
                  <a:pt x="226768" y="8"/>
                  <a:pt x="226753" y="0"/>
                  <a:pt x="226738" y="0"/>
                </a:cubicBezTo>
                <a:cubicBezTo>
                  <a:pt x="226722" y="0"/>
                  <a:pt x="226707" y="8"/>
                  <a:pt x="226692" y="23"/>
                </a:cubicBezTo>
                <a:lnTo>
                  <a:pt x="220947" y="3336"/>
                </a:lnTo>
                <a:lnTo>
                  <a:pt x="215202" y="23"/>
                </a:lnTo>
                <a:cubicBezTo>
                  <a:pt x="215187" y="8"/>
                  <a:pt x="215165" y="0"/>
                  <a:pt x="215142" y="0"/>
                </a:cubicBezTo>
                <a:cubicBezTo>
                  <a:pt x="215119" y="0"/>
                  <a:pt x="215096" y="8"/>
                  <a:pt x="215081" y="23"/>
                </a:cubicBezTo>
                <a:lnTo>
                  <a:pt x="209367" y="3336"/>
                </a:lnTo>
                <a:lnTo>
                  <a:pt x="203622" y="23"/>
                </a:lnTo>
                <a:cubicBezTo>
                  <a:pt x="203607" y="8"/>
                  <a:pt x="203584" y="0"/>
                  <a:pt x="203561" y="0"/>
                </a:cubicBezTo>
                <a:cubicBezTo>
                  <a:pt x="203538" y="0"/>
                  <a:pt x="203515" y="8"/>
                  <a:pt x="203500" y="23"/>
                </a:cubicBezTo>
                <a:lnTo>
                  <a:pt x="197755" y="3336"/>
                </a:lnTo>
                <a:lnTo>
                  <a:pt x="192041" y="23"/>
                </a:lnTo>
                <a:cubicBezTo>
                  <a:pt x="192011" y="8"/>
                  <a:pt x="191988" y="0"/>
                  <a:pt x="191969" y="0"/>
                </a:cubicBezTo>
                <a:cubicBezTo>
                  <a:pt x="191950" y="0"/>
                  <a:pt x="191935" y="8"/>
                  <a:pt x="191919" y="23"/>
                </a:cubicBezTo>
                <a:lnTo>
                  <a:pt x="186175" y="3336"/>
                </a:lnTo>
                <a:lnTo>
                  <a:pt x="180430" y="23"/>
                </a:lnTo>
                <a:cubicBezTo>
                  <a:pt x="180415" y="8"/>
                  <a:pt x="180399" y="0"/>
                  <a:pt x="180380" y="0"/>
                </a:cubicBezTo>
                <a:cubicBezTo>
                  <a:pt x="180361" y="0"/>
                  <a:pt x="180339" y="8"/>
                  <a:pt x="180308" y="23"/>
                </a:cubicBezTo>
                <a:lnTo>
                  <a:pt x="174594" y="3336"/>
                </a:lnTo>
                <a:lnTo>
                  <a:pt x="168849" y="23"/>
                </a:lnTo>
                <a:cubicBezTo>
                  <a:pt x="168834" y="8"/>
                  <a:pt x="168811" y="0"/>
                  <a:pt x="168788" y="0"/>
                </a:cubicBezTo>
                <a:cubicBezTo>
                  <a:pt x="168765" y="0"/>
                  <a:pt x="168743" y="8"/>
                  <a:pt x="168727" y="23"/>
                </a:cubicBezTo>
                <a:lnTo>
                  <a:pt x="162770" y="3367"/>
                </a:lnTo>
                <a:lnTo>
                  <a:pt x="157025" y="54"/>
                </a:lnTo>
                <a:cubicBezTo>
                  <a:pt x="157010" y="38"/>
                  <a:pt x="156995" y="31"/>
                  <a:pt x="156980" y="31"/>
                </a:cubicBezTo>
                <a:cubicBezTo>
                  <a:pt x="156964" y="31"/>
                  <a:pt x="156949" y="38"/>
                  <a:pt x="156934" y="54"/>
                </a:cubicBezTo>
                <a:lnTo>
                  <a:pt x="151189" y="3367"/>
                </a:lnTo>
                <a:lnTo>
                  <a:pt x="145444" y="54"/>
                </a:lnTo>
                <a:cubicBezTo>
                  <a:pt x="145429" y="38"/>
                  <a:pt x="145406" y="31"/>
                  <a:pt x="145384" y="31"/>
                </a:cubicBezTo>
                <a:cubicBezTo>
                  <a:pt x="145361" y="31"/>
                  <a:pt x="145338" y="38"/>
                  <a:pt x="145323" y="54"/>
                </a:cubicBezTo>
                <a:lnTo>
                  <a:pt x="139578" y="3367"/>
                </a:lnTo>
                <a:lnTo>
                  <a:pt x="133864" y="54"/>
                </a:lnTo>
                <a:cubicBezTo>
                  <a:pt x="133833" y="38"/>
                  <a:pt x="133810" y="31"/>
                  <a:pt x="133791" y="31"/>
                </a:cubicBezTo>
                <a:cubicBezTo>
                  <a:pt x="133772" y="31"/>
                  <a:pt x="133757" y="38"/>
                  <a:pt x="133742" y="54"/>
                </a:cubicBezTo>
                <a:lnTo>
                  <a:pt x="127997" y="3367"/>
                </a:lnTo>
                <a:lnTo>
                  <a:pt x="122252" y="54"/>
                </a:lnTo>
                <a:cubicBezTo>
                  <a:pt x="122237" y="38"/>
                  <a:pt x="122222" y="31"/>
                  <a:pt x="122207" y="31"/>
                </a:cubicBezTo>
                <a:cubicBezTo>
                  <a:pt x="122192" y="31"/>
                  <a:pt x="122176" y="38"/>
                  <a:pt x="122161" y="54"/>
                </a:cubicBezTo>
                <a:lnTo>
                  <a:pt x="116416" y="3367"/>
                </a:lnTo>
                <a:lnTo>
                  <a:pt x="110672" y="54"/>
                </a:lnTo>
                <a:cubicBezTo>
                  <a:pt x="110656" y="38"/>
                  <a:pt x="110641" y="31"/>
                  <a:pt x="110622" y="31"/>
                </a:cubicBezTo>
                <a:cubicBezTo>
                  <a:pt x="110603" y="31"/>
                  <a:pt x="110580" y="38"/>
                  <a:pt x="110550" y="54"/>
                </a:cubicBezTo>
                <a:lnTo>
                  <a:pt x="104836" y="3367"/>
                </a:lnTo>
                <a:lnTo>
                  <a:pt x="98939" y="23"/>
                </a:lnTo>
                <a:cubicBezTo>
                  <a:pt x="98924" y="8"/>
                  <a:pt x="98909" y="0"/>
                  <a:pt x="98890" y="0"/>
                </a:cubicBezTo>
                <a:cubicBezTo>
                  <a:pt x="98871" y="0"/>
                  <a:pt x="98848" y="8"/>
                  <a:pt x="98817" y="23"/>
                </a:cubicBezTo>
                <a:lnTo>
                  <a:pt x="93103" y="3336"/>
                </a:lnTo>
                <a:lnTo>
                  <a:pt x="87358" y="23"/>
                </a:lnTo>
                <a:cubicBezTo>
                  <a:pt x="87343" y="8"/>
                  <a:pt x="87320" y="0"/>
                  <a:pt x="87297" y="0"/>
                </a:cubicBezTo>
                <a:cubicBezTo>
                  <a:pt x="87275" y="0"/>
                  <a:pt x="87252" y="8"/>
                  <a:pt x="87237" y="23"/>
                </a:cubicBezTo>
                <a:lnTo>
                  <a:pt x="81492" y="3336"/>
                </a:lnTo>
                <a:lnTo>
                  <a:pt x="75777" y="23"/>
                </a:lnTo>
                <a:cubicBezTo>
                  <a:pt x="75747" y="8"/>
                  <a:pt x="75724" y="0"/>
                  <a:pt x="75705" y="0"/>
                </a:cubicBezTo>
                <a:cubicBezTo>
                  <a:pt x="75686" y="0"/>
                  <a:pt x="75671" y="8"/>
                  <a:pt x="75656" y="23"/>
                </a:cubicBezTo>
                <a:lnTo>
                  <a:pt x="69911" y="3336"/>
                </a:lnTo>
                <a:lnTo>
                  <a:pt x="64166" y="23"/>
                </a:lnTo>
                <a:cubicBezTo>
                  <a:pt x="64151" y="8"/>
                  <a:pt x="64136" y="0"/>
                  <a:pt x="64121" y="0"/>
                </a:cubicBezTo>
                <a:cubicBezTo>
                  <a:pt x="64105" y="0"/>
                  <a:pt x="64090" y="8"/>
                  <a:pt x="64075" y="23"/>
                </a:cubicBezTo>
                <a:lnTo>
                  <a:pt x="58330" y="3336"/>
                </a:lnTo>
                <a:lnTo>
                  <a:pt x="52585" y="23"/>
                </a:lnTo>
                <a:cubicBezTo>
                  <a:pt x="52570" y="8"/>
                  <a:pt x="52555" y="0"/>
                  <a:pt x="52536" y="0"/>
                </a:cubicBezTo>
                <a:cubicBezTo>
                  <a:pt x="52517" y="0"/>
                  <a:pt x="52494" y="8"/>
                  <a:pt x="52464" y="23"/>
                </a:cubicBezTo>
                <a:lnTo>
                  <a:pt x="46750" y="3336"/>
                </a:lnTo>
                <a:lnTo>
                  <a:pt x="41005" y="23"/>
                </a:lnTo>
                <a:cubicBezTo>
                  <a:pt x="40990" y="8"/>
                  <a:pt x="40967" y="0"/>
                  <a:pt x="40944" y="0"/>
                </a:cubicBezTo>
                <a:cubicBezTo>
                  <a:pt x="40921" y="0"/>
                  <a:pt x="40898" y="8"/>
                  <a:pt x="40883" y="23"/>
                </a:cubicBezTo>
                <a:lnTo>
                  <a:pt x="35138" y="3336"/>
                </a:lnTo>
                <a:lnTo>
                  <a:pt x="29424" y="23"/>
                </a:lnTo>
                <a:cubicBezTo>
                  <a:pt x="29394" y="8"/>
                  <a:pt x="29371" y="0"/>
                  <a:pt x="29352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9025" tIns="99025" rIns="99025" bIns="990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950"/>
              <a:buFont typeface="Arial"/>
              <a:buNone/>
            </a:pPr>
            <a:endParaRPr sz="195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92" name="Google Shape;1692;p49"/>
          <p:cNvSpPr/>
          <p:nvPr/>
        </p:nvSpPr>
        <p:spPr>
          <a:xfrm>
            <a:off x="121355" y="122520"/>
            <a:ext cx="9663290" cy="6612960"/>
          </a:xfrm>
          <a:custGeom>
            <a:avLst/>
            <a:gdLst/>
            <a:ahLst/>
            <a:cxnLst/>
            <a:rect l="l" t="t" r="r" b="b"/>
            <a:pathLst>
              <a:path w="284960" h="189973" extrusionOk="0">
                <a:moveTo>
                  <a:pt x="283075" y="1915"/>
                </a:moveTo>
                <a:lnTo>
                  <a:pt x="283075" y="188088"/>
                </a:lnTo>
                <a:lnTo>
                  <a:pt x="1915" y="188088"/>
                </a:lnTo>
                <a:lnTo>
                  <a:pt x="1915" y="1915"/>
                </a:lnTo>
                <a:close/>
                <a:moveTo>
                  <a:pt x="0" y="0"/>
                </a:moveTo>
                <a:lnTo>
                  <a:pt x="0" y="189972"/>
                </a:lnTo>
                <a:lnTo>
                  <a:pt x="284960" y="189972"/>
                </a:lnTo>
                <a:lnTo>
                  <a:pt x="284960" y="0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9025" tIns="99025" rIns="99025" bIns="990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950"/>
              <a:buFont typeface="Arial"/>
              <a:buNone/>
            </a:pPr>
            <a:endParaRPr sz="195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93" name="Google Shape;1693;p49"/>
          <p:cNvSpPr/>
          <p:nvPr/>
        </p:nvSpPr>
        <p:spPr>
          <a:xfrm>
            <a:off x="7845880" y="4356234"/>
            <a:ext cx="1772415" cy="2212833"/>
          </a:xfrm>
          <a:custGeom>
            <a:avLst/>
            <a:gdLst/>
            <a:ahLst/>
            <a:cxnLst/>
            <a:rect l="l" t="t" r="r" b="b"/>
            <a:pathLst>
              <a:path w="65443" h="66385" extrusionOk="0">
                <a:moveTo>
                  <a:pt x="63376" y="32646"/>
                </a:moveTo>
                <a:lnTo>
                  <a:pt x="63376" y="35108"/>
                </a:lnTo>
                <a:lnTo>
                  <a:pt x="60823" y="35108"/>
                </a:lnTo>
                <a:lnTo>
                  <a:pt x="60823" y="32646"/>
                </a:lnTo>
                <a:close/>
                <a:moveTo>
                  <a:pt x="59637" y="46476"/>
                </a:moveTo>
                <a:lnTo>
                  <a:pt x="59637" y="50306"/>
                </a:lnTo>
                <a:lnTo>
                  <a:pt x="55777" y="50306"/>
                </a:lnTo>
                <a:lnTo>
                  <a:pt x="55777" y="46476"/>
                </a:lnTo>
                <a:close/>
                <a:moveTo>
                  <a:pt x="54804" y="51461"/>
                </a:moveTo>
                <a:lnTo>
                  <a:pt x="54804" y="55746"/>
                </a:lnTo>
                <a:lnTo>
                  <a:pt x="51400" y="55746"/>
                </a:lnTo>
                <a:lnTo>
                  <a:pt x="51400" y="51461"/>
                </a:lnTo>
                <a:close/>
                <a:moveTo>
                  <a:pt x="59637" y="51461"/>
                </a:moveTo>
                <a:lnTo>
                  <a:pt x="59637" y="55746"/>
                </a:lnTo>
                <a:lnTo>
                  <a:pt x="55777" y="55746"/>
                </a:lnTo>
                <a:lnTo>
                  <a:pt x="55777" y="51461"/>
                </a:lnTo>
                <a:close/>
                <a:moveTo>
                  <a:pt x="59668" y="56993"/>
                </a:moveTo>
                <a:lnTo>
                  <a:pt x="59668" y="60579"/>
                </a:lnTo>
                <a:lnTo>
                  <a:pt x="56020" y="60579"/>
                </a:lnTo>
                <a:lnTo>
                  <a:pt x="56020" y="56993"/>
                </a:lnTo>
                <a:close/>
                <a:moveTo>
                  <a:pt x="50245" y="56719"/>
                </a:moveTo>
                <a:lnTo>
                  <a:pt x="50245" y="60610"/>
                </a:lnTo>
                <a:lnTo>
                  <a:pt x="45898" y="60610"/>
                </a:lnTo>
                <a:lnTo>
                  <a:pt x="45898" y="56719"/>
                </a:lnTo>
                <a:close/>
                <a:moveTo>
                  <a:pt x="54804" y="56719"/>
                </a:moveTo>
                <a:lnTo>
                  <a:pt x="54804" y="60610"/>
                </a:lnTo>
                <a:lnTo>
                  <a:pt x="51400" y="60610"/>
                </a:lnTo>
                <a:lnTo>
                  <a:pt x="51400" y="56719"/>
                </a:lnTo>
                <a:close/>
                <a:moveTo>
                  <a:pt x="35047" y="61856"/>
                </a:moveTo>
                <a:lnTo>
                  <a:pt x="35047" y="64409"/>
                </a:lnTo>
                <a:lnTo>
                  <a:pt x="32585" y="64409"/>
                </a:lnTo>
                <a:lnTo>
                  <a:pt x="32585" y="61856"/>
                </a:lnTo>
                <a:close/>
                <a:moveTo>
                  <a:pt x="64318" y="56993"/>
                </a:moveTo>
                <a:lnTo>
                  <a:pt x="64318" y="65230"/>
                </a:lnTo>
                <a:lnTo>
                  <a:pt x="56081" y="65230"/>
                </a:lnTo>
                <a:lnTo>
                  <a:pt x="56081" y="61582"/>
                </a:lnTo>
                <a:lnTo>
                  <a:pt x="60671" y="61582"/>
                </a:lnTo>
                <a:lnTo>
                  <a:pt x="60671" y="61552"/>
                </a:lnTo>
                <a:lnTo>
                  <a:pt x="60671" y="56993"/>
                </a:lnTo>
                <a:close/>
                <a:moveTo>
                  <a:pt x="63193" y="1"/>
                </a:moveTo>
                <a:lnTo>
                  <a:pt x="63193" y="26992"/>
                </a:lnTo>
                <a:lnTo>
                  <a:pt x="59668" y="26992"/>
                </a:lnTo>
                <a:lnTo>
                  <a:pt x="59668" y="31460"/>
                </a:lnTo>
                <a:lnTo>
                  <a:pt x="56628" y="31460"/>
                </a:lnTo>
                <a:lnTo>
                  <a:pt x="56628" y="40305"/>
                </a:lnTo>
                <a:lnTo>
                  <a:pt x="64166" y="40305"/>
                </a:lnTo>
                <a:lnTo>
                  <a:pt x="64166" y="50306"/>
                </a:lnTo>
                <a:lnTo>
                  <a:pt x="60640" y="50306"/>
                </a:lnTo>
                <a:lnTo>
                  <a:pt x="60640" y="45473"/>
                </a:lnTo>
                <a:lnTo>
                  <a:pt x="54804" y="45473"/>
                </a:lnTo>
                <a:lnTo>
                  <a:pt x="54804" y="50306"/>
                </a:lnTo>
                <a:lnTo>
                  <a:pt x="50245" y="50306"/>
                </a:lnTo>
                <a:lnTo>
                  <a:pt x="50245" y="55746"/>
                </a:lnTo>
                <a:lnTo>
                  <a:pt x="44895" y="55746"/>
                </a:lnTo>
                <a:lnTo>
                  <a:pt x="44895" y="61552"/>
                </a:lnTo>
                <a:lnTo>
                  <a:pt x="50245" y="61552"/>
                </a:lnTo>
                <a:lnTo>
                  <a:pt x="50245" y="65169"/>
                </a:lnTo>
                <a:lnTo>
                  <a:pt x="40275" y="65169"/>
                </a:lnTo>
                <a:lnTo>
                  <a:pt x="40275" y="57631"/>
                </a:lnTo>
                <a:lnTo>
                  <a:pt x="31400" y="57631"/>
                </a:lnTo>
                <a:lnTo>
                  <a:pt x="31400" y="60670"/>
                </a:lnTo>
                <a:lnTo>
                  <a:pt x="26931" y="60670"/>
                </a:lnTo>
                <a:lnTo>
                  <a:pt x="26931" y="64227"/>
                </a:lnTo>
                <a:lnTo>
                  <a:pt x="1" y="64227"/>
                </a:lnTo>
                <a:lnTo>
                  <a:pt x="1" y="64257"/>
                </a:lnTo>
                <a:lnTo>
                  <a:pt x="1" y="65382"/>
                </a:lnTo>
                <a:lnTo>
                  <a:pt x="28056" y="65382"/>
                </a:lnTo>
                <a:lnTo>
                  <a:pt x="28056" y="61856"/>
                </a:lnTo>
                <a:lnTo>
                  <a:pt x="31400" y="61856"/>
                </a:lnTo>
                <a:lnTo>
                  <a:pt x="31400" y="65534"/>
                </a:lnTo>
                <a:lnTo>
                  <a:pt x="36202" y="65534"/>
                </a:lnTo>
                <a:lnTo>
                  <a:pt x="36202" y="60670"/>
                </a:lnTo>
                <a:lnTo>
                  <a:pt x="32585" y="60670"/>
                </a:lnTo>
                <a:lnTo>
                  <a:pt x="32585" y="58786"/>
                </a:lnTo>
                <a:lnTo>
                  <a:pt x="39120" y="58786"/>
                </a:lnTo>
                <a:lnTo>
                  <a:pt x="39120" y="66294"/>
                </a:lnTo>
                <a:lnTo>
                  <a:pt x="51430" y="66294"/>
                </a:lnTo>
                <a:lnTo>
                  <a:pt x="51430" y="61552"/>
                </a:lnTo>
                <a:lnTo>
                  <a:pt x="54895" y="61552"/>
                </a:lnTo>
                <a:lnTo>
                  <a:pt x="54895" y="66385"/>
                </a:lnTo>
                <a:lnTo>
                  <a:pt x="65443" y="66385"/>
                </a:lnTo>
                <a:lnTo>
                  <a:pt x="65443" y="55807"/>
                </a:lnTo>
                <a:lnTo>
                  <a:pt x="60671" y="55807"/>
                </a:lnTo>
                <a:lnTo>
                  <a:pt x="60671" y="55746"/>
                </a:lnTo>
                <a:lnTo>
                  <a:pt x="60671" y="51461"/>
                </a:lnTo>
                <a:lnTo>
                  <a:pt x="65352" y="51461"/>
                </a:lnTo>
                <a:lnTo>
                  <a:pt x="65352" y="39150"/>
                </a:lnTo>
                <a:lnTo>
                  <a:pt x="57813" y="39150"/>
                </a:lnTo>
                <a:lnTo>
                  <a:pt x="57813" y="32615"/>
                </a:lnTo>
                <a:lnTo>
                  <a:pt x="59728" y="32615"/>
                </a:lnTo>
                <a:lnTo>
                  <a:pt x="59728" y="36202"/>
                </a:lnTo>
                <a:lnTo>
                  <a:pt x="64500" y="36202"/>
                </a:lnTo>
                <a:lnTo>
                  <a:pt x="64500" y="31430"/>
                </a:lnTo>
                <a:lnTo>
                  <a:pt x="60823" y="31430"/>
                </a:lnTo>
                <a:lnTo>
                  <a:pt x="60823" y="28086"/>
                </a:lnTo>
                <a:lnTo>
                  <a:pt x="64349" y="28086"/>
                </a:lnTo>
                <a:lnTo>
                  <a:pt x="64349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9025" tIns="99025" rIns="99025" bIns="990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950"/>
              <a:buFont typeface="Arial"/>
              <a:buNone/>
            </a:pPr>
            <a:endParaRPr sz="195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94" name="Google Shape;1694;p49"/>
          <p:cNvSpPr/>
          <p:nvPr/>
        </p:nvSpPr>
        <p:spPr>
          <a:xfrm>
            <a:off x="262357" y="290601"/>
            <a:ext cx="1772415" cy="2212833"/>
          </a:xfrm>
          <a:custGeom>
            <a:avLst/>
            <a:gdLst/>
            <a:ahLst/>
            <a:cxnLst/>
            <a:rect l="l" t="t" r="r" b="b"/>
            <a:pathLst>
              <a:path w="65443" h="66385" extrusionOk="0">
                <a:moveTo>
                  <a:pt x="32889" y="2037"/>
                </a:moveTo>
                <a:lnTo>
                  <a:pt x="32889" y="4590"/>
                </a:lnTo>
                <a:lnTo>
                  <a:pt x="30396" y="4590"/>
                </a:lnTo>
                <a:lnTo>
                  <a:pt x="30396" y="2037"/>
                </a:lnTo>
                <a:close/>
                <a:moveTo>
                  <a:pt x="9423" y="5837"/>
                </a:moveTo>
                <a:lnTo>
                  <a:pt x="9423" y="9423"/>
                </a:lnTo>
                <a:lnTo>
                  <a:pt x="5776" y="9423"/>
                </a:lnTo>
                <a:lnTo>
                  <a:pt x="5776" y="5837"/>
                </a:lnTo>
                <a:close/>
                <a:moveTo>
                  <a:pt x="9393" y="1186"/>
                </a:moveTo>
                <a:lnTo>
                  <a:pt x="9393" y="4864"/>
                </a:lnTo>
                <a:lnTo>
                  <a:pt x="4803" y="4864"/>
                </a:lnTo>
                <a:lnTo>
                  <a:pt x="4803" y="4894"/>
                </a:lnTo>
                <a:lnTo>
                  <a:pt x="4803" y="9454"/>
                </a:lnTo>
                <a:lnTo>
                  <a:pt x="1156" y="9454"/>
                </a:lnTo>
                <a:lnTo>
                  <a:pt x="1156" y="1186"/>
                </a:lnTo>
                <a:close/>
                <a:moveTo>
                  <a:pt x="19575" y="5806"/>
                </a:moveTo>
                <a:lnTo>
                  <a:pt x="19575" y="9667"/>
                </a:lnTo>
                <a:lnTo>
                  <a:pt x="15198" y="9667"/>
                </a:lnTo>
                <a:lnTo>
                  <a:pt x="15198" y="5806"/>
                </a:lnTo>
                <a:close/>
                <a:moveTo>
                  <a:pt x="14043" y="5806"/>
                </a:moveTo>
                <a:lnTo>
                  <a:pt x="14043" y="9697"/>
                </a:lnTo>
                <a:lnTo>
                  <a:pt x="10609" y="9697"/>
                </a:lnTo>
                <a:lnTo>
                  <a:pt x="10609" y="5806"/>
                </a:lnTo>
                <a:close/>
                <a:moveTo>
                  <a:pt x="9666" y="10670"/>
                </a:moveTo>
                <a:lnTo>
                  <a:pt x="9666" y="14955"/>
                </a:lnTo>
                <a:lnTo>
                  <a:pt x="5776" y="14955"/>
                </a:lnTo>
                <a:lnTo>
                  <a:pt x="5776" y="10670"/>
                </a:lnTo>
                <a:close/>
                <a:moveTo>
                  <a:pt x="14043" y="10670"/>
                </a:moveTo>
                <a:lnTo>
                  <a:pt x="14043" y="14955"/>
                </a:lnTo>
                <a:lnTo>
                  <a:pt x="10609" y="14955"/>
                </a:lnTo>
                <a:lnTo>
                  <a:pt x="10609" y="10670"/>
                </a:lnTo>
                <a:close/>
                <a:moveTo>
                  <a:pt x="9666" y="16110"/>
                </a:moveTo>
                <a:lnTo>
                  <a:pt x="9666" y="19940"/>
                </a:lnTo>
                <a:lnTo>
                  <a:pt x="5776" y="19940"/>
                </a:lnTo>
                <a:lnTo>
                  <a:pt x="5776" y="16110"/>
                </a:lnTo>
                <a:close/>
                <a:moveTo>
                  <a:pt x="4621" y="31308"/>
                </a:moveTo>
                <a:lnTo>
                  <a:pt x="4621" y="33770"/>
                </a:lnTo>
                <a:lnTo>
                  <a:pt x="2067" y="33770"/>
                </a:lnTo>
                <a:lnTo>
                  <a:pt x="2067" y="31308"/>
                </a:lnTo>
                <a:close/>
                <a:moveTo>
                  <a:pt x="1" y="1"/>
                </a:moveTo>
                <a:lnTo>
                  <a:pt x="1" y="10609"/>
                </a:lnTo>
                <a:lnTo>
                  <a:pt x="4803" y="10609"/>
                </a:lnTo>
                <a:lnTo>
                  <a:pt x="4803" y="10670"/>
                </a:lnTo>
                <a:lnTo>
                  <a:pt x="4803" y="14955"/>
                </a:lnTo>
                <a:lnTo>
                  <a:pt x="122" y="14955"/>
                </a:lnTo>
                <a:lnTo>
                  <a:pt x="122" y="27266"/>
                </a:lnTo>
                <a:lnTo>
                  <a:pt x="7660" y="27266"/>
                </a:lnTo>
                <a:lnTo>
                  <a:pt x="7660" y="33770"/>
                </a:lnTo>
                <a:lnTo>
                  <a:pt x="5745" y="33770"/>
                </a:lnTo>
                <a:lnTo>
                  <a:pt x="5745" y="30153"/>
                </a:lnTo>
                <a:lnTo>
                  <a:pt x="912" y="30153"/>
                </a:lnTo>
                <a:lnTo>
                  <a:pt x="912" y="34956"/>
                </a:lnTo>
                <a:lnTo>
                  <a:pt x="4621" y="34956"/>
                </a:lnTo>
                <a:lnTo>
                  <a:pt x="4621" y="38299"/>
                </a:lnTo>
                <a:lnTo>
                  <a:pt x="1064" y="38299"/>
                </a:lnTo>
                <a:lnTo>
                  <a:pt x="1064" y="66385"/>
                </a:lnTo>
                <a:lnTo>
                  <a:pt x="2219" y="66385"/>
                </a:lnTo>
                <a:lnTo>
                  <a:pt x="2219" y="39424"/>
                </a:lnTo>
                <a:lnTo>
                  <a:pt x="5745" y="39424"/>
                </a:lnTo>
                <a:lnTo>
                  <a:pt x="5745" y="34956"/>
                </a:lnTo>
                <a:lnTo>
                  <a:pt x="8785" y="34956"/>
                </a:lnTo>
                <a:lnTo>
                  <a:pt x="8785" y="26111"/>
                </a:lnTo>
                <a:lnTo>
                  <a:pt x="1247" y="26111"/>
                </a:lnTo>
                <a:lnTo>
                  <a:pt x="1247" y="16110"/>
                </a:lnTo>
                <a:lnTo>
                  <a:pt x="4803" y="16110"/>
                </a:lnTo>
                <a:lnTo>
                  <a:pt x="4803" y="20943"/>
                </a:lnTo>
                <a:lnTo>
                  <a:pt x="10609" y="20943"/>
                </a:lnTo>
                <a:lnTo>
                  <a:pt x="10609" y="16110"/>
                </a:lnTo>
                <a:lnTo>
                  <a:pt x="15168" y="16110"/>
                </a:lnTo>
                <a:lnTo>
                  <a:pt x="15168" y="10670"/>
                </a:lnTo>
                <a:lnTo>
                  <a:pt x="20518" y="10670"/>
                </a:lnTo>
                <a:lnTo>
                  <a:pt x="20518" y="4864"/>
                </a:lnTo>
                <a:lnTo>
                  <a:pt x="15198" y="4864"/>
                </a:lnTo>
                <a:lnTo>
                  <a:pt x="15198" y="1247"/>
                </a:lnTo>
                <a:lnTo>
                  <a:pt x="25199" y="1247"/>
                </a:lnTo>
                <a:lnTo>
                  <a:pt x="25199" y="8785"/>
                </a:lnTo>
                <a:lnTo>
                  <a:pt x="34044" y="8785"/>
                </a:lnTo>
                <a:lnTo>
                  <a:pt x="34044" y="5746"/>
                </a:lnTo>
                <a:lnTo>
                  <a:pt x="38542" y="5746"/>
                </a:lnTo>
                <a:lnTo>
                  <a:pt x="38542" y="2189"/>
                </a:lnTo>
                <a:lnTo>
                  <a:pt x="65442" y="2189"/>
                </a:lnTo>
                <a:lnTo>
                  <a:pt x="65442" y="1065"/>
                </a:lnTo>
                <a:lnTo>
                  <a:pt x="37357" y="1065"/>
                </a:lnTo>
                <a:lnTo>
                  <a:pt x="37357" y="4590"/>
                </a:lnTo>
                <a:lnTo>
                  <a:pt x="34013" y="4590"/>
                </a:lnTo>
                <a:lnTo>
                  <a:pt x="34013" y="913"/>
                </a:lnTo>
                <a:lnTo>
                  <a:pt x="29241" y="913"/>
                </a:lnTo>
                <a:lnTo>
                  <a:pt x="29241" y="5776"/>
                </a:lnTo>
                <a:lnTo>
                  <a:pt x="32828" y="5776"/>
                </a:lnTo>
                <a:lnTo>
                  <a:pt x="32828" y="7660"/>
                </a:lnTo>
                <a:lnTo>
                  <a:pt x="26354" y="7660"/>
                </a:lnTo>
                <a:lnTo>
                  <a:pt x="26354" y="62"/>
                </a:lnTo>
                <a:lnTo>
                  <a:pt x="14043" y="62"/>
                </a:lnTo>
                <a:lnTo>
                  <a:pt x="14043" y="4834"/>
                </a:lnTo>
                <a:lnTo>
                  <a:pt x="10578" y="4834"/>
                </a:lnTo>
                <a:lnTo>
                  <a:pt x="10578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9025" tIns="99025" rIns="99025" bIns="990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950"/>
              <a:buFont typeface="Arial"/>
              <a:buNone/>
            </a:pPr>
            <a:endParaRPr sz="195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95" name="Google Shape;1695;p49"/>
          <p:cNvSpPr/>
          <p:nvPr/>
        </p:nvSpPr>
        <p:spPr>
          <a:xfrm>
            <a:off x="262357" y="4371434"/>
            <a:ext cx="1797927" cy="2182433"/>
          </a:xfrm>
          <a:custGeom>
            <a:avLst/>
            <a:gdLst/>
            <a:ahLst/>
            <a:cxnLst/>
            <a:rect l="l" t="t" r="r" b="b"/>
            <a:pathLst>
              <a:path w="66385" h="65473" extrusionOk="0">
                <a:moveTo>
                  <a:pt x="4590" y="32584"/>
                </a:moveTo>
                <a:lnTo>
                  <a:pt x="4590" y="35077"/>
                </a:lnTo>
                <a:lnTo>
                  <a:pt x="2067" y="35077"/>
                </a:lnTo>
                <a:lnTo>
                  <a:pt x="2067" y="32584"/>
                </a:lnTo>
                <a:close/>
                <a:moveTo>
                  <a:pt x="9696" y="45898"/>
                </a:moveTo>
                <a:lnTo>
                  <a:pt x="9696" y="50275"/>
                </a:lnTo>
                <a:lnTo>
                  <a:pt x="5806" y="50275"/>
                </a:lnTo>
                <a:lnTo>
                  <a:pt x="5806" y="45898"/>
                </a:lnTo>
                <a:close/>
                <a:moveTo>
                  <a:pt x="9696" y="51430"/>
                </a:moveTo>
                <a:lnTo>
                  <a:pt x="9696" y="54864"/>
                </a:lnTo>
                <a:lnTo>
                  <a:pt x="5806" y="54864"/>
                </a:lnTo>
                <a:lnTo>
                  <a:pt x="5806" y="51430"/>
                </a:lnTo>
                <a:close/>
                <a:moveTo>
                  <a:pt x="14985" y="51430"/>
                </a:moveTo>
                <a:lnTo>
                  <a:pt x="14985" y="54864"/>
                </a:lnTo>
                <a:lnTo>
                  <a:pt x="10669" y="54864"/>
                </a:lnTo>
                <a:lnTo>
                  <a:pt x="10669" y="51430"/>
                </a:lnTo>
                <a:close/>
                <a:moveTo>
                  <a:pt x="9423" y="56050"/>
                </a:moveTo>
                <a:lnTo>
                  <a:pt x="9423" y="59697"/>
                </a:lnTo>
                <a:lnTo>
                  <a:pt x="5867" y="59697"/>
                </a:lnTo>
                <a:lnTo>
                  <a:pt x="5867" y="56050"/>
                </a:lnTo>
                <a:close/>
                <a:moveTo>
                  <a:pt x="14985" y="55807"/>
                </a:moveTo>
                <a:lnTo>
                  <a:pt x="14985" y="59697"/>
                </a:lnTo>
                <a:lnTo>
                  <a:pt x="10669" y="59697"/>
                </a:lnTo>
                <a:lnTo>
                  <a:pt x="10669" y="55807"/>
                </a:lnTo>
                <a:close/>
                <a:moveTo>
                  <a:pt x="19940" y="55807"/>
                </a:moveTo>
                <a:lnTo>
                  <a:pt x="19940" y="59697"/>
                </a:lnTo>
                <a:lnTo>
                  <a:pt x="16110" y="59697"/>
                </a:lnTo>
                <a:lnTo>
                  <a:pt x="16110" y="55807"/>
                </a:lnTo>
                <a:close/>
                <a:moveTo>
                  <a:pt x="33770" y="60822"/>
                </a:moveTo>
                <a:lnTo>
                  <a:pt x="33770" y="63375"/>
                </a:lnTo>
                <a:lnTo>
                  <a:pt x="31308" y="63375"/>
                </a:lnTo>
                <a:lnTo>
                  <a:pt x="31308" y="60822"/>
                </a:lnTo>
                <a:close/>
                <a:moveTo>
                  <a:pt x="4864" y="56080"/>
                </a:moveTo>
                <a:lnTo>
                  <a:pt x="4864" y="60670"/>
                </a:lnTo>
                <a:lnTo>
                  <a:pt x="9453" y="60670"/>
                </a:lnTo>
                <a:lnTo>
                  <a:pt x="9453" y="64317"/>
                </a:lnTo>
                <a:lnTo>
                  <a:pt x="1186" y="64317"/>
                </a:lnTo>
                <a:lnTo>
                  <a:pt x="1186" y="56080"/>
                </a:lnTo>
                <a:close/>
                <a:moveTo>
                  <a:pt x="1064" y="0"/>
                </a:moveTo>
                <a:lnTo>
                  <a:pt x="1064" y="28086"/>
                </a:lnTo>
                <a:lnTo>
                  <a:pt x="4590" y="28086"/>
                </a:lnTo>
                <a:lnTo>
                  <a:pt x="4590" y="31429"/>
                </a:lnTo>
                <a:lnTo>
                  <a:pt x="912" y="31429"/>
                </a:lnTo>
                <a:lnTo>
                  <a:pt x="912" y="36201"/>
                </a:lnTo>
                <a:lnTo>
                  <a:pt x="5775" y="36201"/>
                </a:lnTo>
                <a:lnTo>
                  <a:pt x="5775" y="32584"/>
                </a:lnTo>
                <a:lnTo>
                  <a:pt x="7690" y="32584"/>
                </a:lnTo>
                <a:lnTo>
                  <a:pt x="7690" y="39119"/>
                </a:lnTo>
                <a:lnTo>
                  <a:pt x="91" y="39119"/>
                </a:lnTo>
                <a:lnTo>
                  <a:pt x="91" y="51430"/>
                </a:lnTo>
                <a:lnTo>
                  <a:pt x="4833" y="51430"/>
                </a:lnTo>
                <a:lnTo>
                  <a:pt x="4833" y="54895"/>
                </a:lnTo>
                <a:lnTo>
                  <a:pt x="0" y="54895"/>
                </a:lnTo>
                <a:lnTo>
                  <a:pt x="0" y="65472"/>
                </a:lnTo>
                <a:lnTo>
                  <a:pt x="10578" y="65472"/>
                </a:lnTo>
                <a:lnTo>
                  <a:pt x="10578" y="60670"/>
                </a:lnTo>
                <a:lnTo>
                  <a:pt x="14925" y="60670"/>
                </a:lnTo>
                <a:lnTo>
                  <a:pt x="14925" y="65351"/>
                </a:lnTo>
                <a:lnTo>
                  <a:pt x="27235" y="65351"/>
                </a:lnTo>
                <a:lnTo>
                  <a:pt x="27235" y="57813"/>
                </a:lnTo>
                <a:lnTo>
                  <a:pt x="33770" y="57813"/>
                </a:lnTo>
                <a:lnTo>
                  <a:pt x="33770" y="59728"/>
                </a:lnTo>
                <a:lnTo>
                  <a:pt x="30183" y="59728"/>
                </a:lnTo>
                <a:lnTo>
                  <a:pt x="30183" y="64591"/>
                </a:lnTo>
                <a:lnTo>
                  <a:pt x="34955" y="64591"/>
                </a:lnTo>
                <a:lnTo>
                  <a:pt x="34955" y="60913"/>
                </a:lnTo>
                <a:lnTo>
                  <a:pt x="38299" y="60913"/>
                </a:lnTo>
                <a:lnTo>
                  <a:pt x="38299" y="64439"/>
                </a:lnTo>
                <a:lnTo>
                  <a:pt x="66384" y="64439"/>
                </a:lnTo>
                <a:lnTo>
                  <a:pt x="66384" y="63284"/>
                </a:lnTo>
                <a:lnTo>
                  <a:pt x="39423" y="63284"/>
                </a:lnTo>
                <a:lnTo>
                  <a:pt x="39423" y="59758"/>
                </a:lnTo>
                <a:lnTo>
                  <a:pt x="34955" y="59758"/>
                </a:lnTo>
                <a:lnTo>
                  <a:pt x="34955" y="56718"/>
                </a:lnTo>
                <a:lnTo>
                  <a:pt x="26110" y="56718"/>
                </a:lnTo>
                <a:lnTo>
                  <a:pt x="26110" y="64257"/>
                </a:lnTo>
                <a:lnTo>
                  <a:pt x="16110" y="64257"/>
                </a:lnTo>
                <a:lnTo>
                  <a:pt x="16110" y="60670"/>
                </a:lnTo>
                <a:lnTo>
                  <a:pt x="20943" y="60670"/>
                </a:lnTo>
                <a:lnTo>
                  <a:pt x="20943" y="54864"/>
                </a:lnTo>
                <a:lnTo>
                  <a:pt x="16110" y="54864"/>
                </a:lnTo>
                <a:lnTo>
                  <a:pt x="16110" y="50305"/>
                </a:lnTo>
                <a:lnTo>
                  <a:pt x="10669" y="50305"/>
                </a:lnTo>
                <a:lnTo>
                  <a:pt x="10669" y="44955"/>
                </a:lnTo>
                <a:lnTo>
                  <a:pt x="4864" y="44955"/>
                </a:lnTo>
                <a:lnTo>
                  <a:pt x="4864" y="50305"/>
                </a:lnTo>
                <a:lnTo>
                  <a:pt x="1246" y="50305"/>
                </a:lnTo>
                <a:lnTo>
                  <a:pt x="1246" y="40305"/>
                </a:lnTo>
                <a:lnTo>
                  <a:pt x="8785" y="40305"/>
                </a:lnTo>
                <a:lnTo>
                  <a:pt x="8785" y="31460"/>
                </a:lnTo>
                <a:lnTo>
                  <a:pt x="5745" y="31460"/>
                </a:lnTo>
                <a:lnTo>
                  <a:pt x="5745" y="26961"/>
                </a:lnTo>
                <a:lnTo>
                  <a:pt x="2219" y="26961"/>
                </a:lnTo>
                <a:lnTo>
                  <a:pt x="2219" y="0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9025" tIns="99025" rIns="99025" bIns="990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950"/>
              <a:buFont typeface="Arial"/>
              <a:buNone/>
            </a:pPr>
            <a:endParaRPr sz="195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96" name="Google Shape;1696;p49"/>
          <p:cNvSpPr/>
          <p:nvPr/>
        </p:nvSpPr>
        <p:spPr>
          <a:xfrm>
            <a:off x="7833110" y="305801"/>
            <a:ext cx="1797954" cy="2182433"/>
          </a:xfrm>
          <a:custGeom>
            <a:avLst/>
            <a:gdLst/>
            <a:ahLst/>
            <a:cxnLst/>
            <a:rect l="l" t="t" r="r" b="b"/>
            <a:pathLst>
              <a:path w="66386" h="65473" extrusionOk="0">
                <a:moveTo>
                  <a:pt x="35108" y="2098"/>
                </a:moveTo>
                <a:lnTo>
                  <a:pt x="35108" y="4651"/>
                </a:lnTo>
                <a:lnTo>
                  <a:pt x="32646" y="4651"/>
                </a:lnTo>
                <a:lnTo>
                  <a:pt x="32646" y="2098"/>
                </a:lnTo>
                <a:close/>
                <a:moveTo>
                  <a:pt x="60580" y="5776"/>
                </a:moveTo>
                <a:lnTo>
                  <a:pt x="60580" y="9423"/>
                </a:lnTo>
                <a:lnTo>
                  <a:pt x="56993" y="9423"/>
                </a:lnTo>
                <a:lnTo>
                  <a:pt x="56993" y="5776"/>
                </a:lnTo>
                <a:close/>
                <a:moveTo>
                  <a:pt x="65230" y="1186"/>
                </a:moveTo>
                <a:lnTo>
                  <a:pt x="65230" y="9423"/>
                </a:lnTo>
                <a:lnTo>
                  <a:pt x="61583" y="9423"/>
                </a:lnTo>
                <a:lnTo>
                  <a:pt x="61583" y="4833"/>
                </a:lnTo>
                <a:lnTo>
                  <a:pt x="56993" y="4833"/>
                </a:lnTo>
                <a:lnTo>
                  <a:pt x="56993" y="1186"/>
                </a:lnTo>
                <a:close/>
                <a:moveTo>
                  <a:pt x="50306" y="5776"/>
                </a:moveTo>
                <a:lnTo>
                  <a:pt x="50306" y="9666"/>
                </a:lnTo>
                <a:lnTo>
                  <a:pt x="46476" y="9666"/>
                </a:lnTo>
                <a:lnTo>
                  <a:pt x="46476" y="5776"/>
                </a:lnTo>
                <a:close/>
                <a:moveTo>
                  <a:pt x="55777" y="5776"/>
                </a:moveTo>
                <a:lnTo>
                  <a:pt x="55777" y="9666"/>
                </a:lnTo>
                <a:lnTo>
                  <a:pt x="51491" y="9666"/>
                </a:lnTo>
                <a:lnTo>
                  <a:pt x="51491" y="5776"/>
                </a:lnTo>
                <a:close/>
                <a:moveTo>
                  <a:pt x="55777" y="10639"/>
                </a:moveTo>
                <a:lnTo>
                  <a:pt x="55777" y="14074"/>
                </a:lnTo>
                <a:lnTo>
                  <a:pt x="51491" y="14074"/>
                </a:lnTo>
                <a:lnTo>
                  <a:pt x="51491" y="10639"/>
                </a:lnTo>
                <a:close/>
                <a:moveTo>
                  <a:pt x="60610" y="10639"/>
                </a:moveTo>
                <a:lnTo>
                  <a:pt x="60610" y="14074"/>
                </a:lnTo>
                <a:lnTo>
                  <a:pt x="56719" y="14074"/>
                </a:lnTo>
                <a:lnTo>
                  <a:pt x="56719" y="10639"/>
                </a:lnTo>
                <a:close/>
                <a:moveTo>
                  <a:pt x="60610" y="15198"/>
                </a:moveTo>
                <a:lnTo>
                  <a:pt x="60610" y="19575"/>
                </a:lnTo>
                <a:lnTo>
                  <a:pt x="56719" y="19575"/>
                </a:lnTo>
                <a:lnTo>
                  <a:pt x="56719" y="15198"/>
                </a:lnTo>
                <a:close/>
                <a:moveTo>
                  <a:pt x="64409" y="30396"/>
                </a:moveTo>
                <a:lnTo>
                  <a:pt x="64409" y="32889"/>
                </a:lnTo>
                <a:lnTo>
                  <a:pt x="61856" y="32889"/>
                </a:lnTo>
                <a:lnTo>
                  <a:pt x="61856" y="30396"/>
                </a:lnTo>
                <a:close/>
                <a:moveTo>
                  <a:pt x="55807" y="1"/>
                </a:moveTo>
                <a:lnTo>
                  <a:pt x="55807" y="4833"/>
                </a:lnTo>
                <a:lnTo>
                  <a:pt x="51461" y="4833"/>
                </a:lnTo>
                <a:lnTo>
                  <a:pt x="51461" y="153"/>
                </a:lnTo>
                <a:lnTo>
                  <a:pt x="39151" y="153"/>
                </a:lnTo>
                <a:lnTo>
                  <a:pt x="39151" y="7691"/>
                </a:lnTo>
                <a:lnTo>
                  <a:pt x="32615" y="7691"/>
                </a:lnTo>
                <a:lnTo>
                  <a:pt x="32615" y="5776"/>
                </a:lnTo>
                <a:lnTo>
                  <a:pt x="36202" y="5776"/>
                </a:lnTo>
                <a:lnTo>
                  <a:pt x="36202" y="912"/>
                </a:lnTo>
                <a:lnTo>
                  <a:pt x="31430" y="912"/>
                </a:lnTo>
                <a:lnTo>
                  <a:pt x="31430" y="4621"/>
                </a:lnTo>
                <a:lnTo>
                  <a:pt x="28087" y="4621"/>
                </a:lnTo>
                <a:lnTo>
                  <a:pt x="28087" y="1064"/>
                </a:lnTo>
                <a:lnTo>
                  <a:pt x="1" y="1064"/>
                </a:lnTo>
                <a:lnTo>
                  <a:pt x="1" y="2219"/>
                </a:lnTo>
                <a:lnTo>
                  <a:pt x="26931" y="2219"/>
                </a:lnTo>
                <a:lnTo>
                  <a:pt x="26931" y="5745"/>
                </a:lnTo>
                <a:lnTo>
                  <a:pt x="31430" y="5745"/>
                </a:lnTo>
                <a:lnTo>
                  <a:pt x="31430" y="8785"/>
                </a:lnTo>
                <a:lnTo>
                  <a:pt x="40275" y="8785"/>
                </a:lnTo>
                <a:lnTo>
                  <a:pt x="40275" y="1308"/>
                </a:lnTo>
                <a:lnTo>
                  <a:pt x="50275" y="1308"/>
                </a:lnTo>
                <a:lnTo>
                  <a:pt x="50275" y="4833"/>
                </a:lnTo>
                <a:lnTo>
                  <a:pt x="45442" y="4833"/>
                </a:lnTo>
                <a:lnTo>
                  <a:pt x="45442" y="10639"/>
                </a:lnTo>
                <a:lnTo>
                  <a:pt x="50275" y="10639"/>
                </a:lnTo>
                <a:lnTo>
                  <a:pt x="50275" y="15198"/>
                </a:lnTo>
                <a:lnTo>
                  <a:pt x="55716" y="15198"/>
                </a:lnTo>
                <a:lnTo>
                  <a:pt x="55716" y="20548"/>
                </a:lnTo>
                <a:lnTo>
                  <a:pt x="61522" y="20548"/>
                </a:lnTo>
                <a:lnTo>
                  <a:pt x="61522" y="15198"/>
                </a:lnTo>
                <a:lnTo>
                  <a:pt x="65139" y="15198"/>
                </a:lnTo>
                <a:lnTo>
                  <a:pt x="65139" y="25198"/>
                </a:lnTo>
                <a:lnTo>
                  <a:pt x="57601" y="25198"/>
                </a:lnTo>
                <a:lnTo>
                  <a:pt x="57601" y="34044"/>
                </a:lnTo>
                <a:lnTo>
                  <a:pt x="60640" y="34044"/>
                </a:lnTo>
                <a:lnTo>
                  <a:pt x="60640" y="38542"/>
                </a:lnTo>
                <a:lnTo>
                  <a:pt x="64166" y="38542"/>
                </a:lnTo>
                <a:lnTo>
                  <a:pt x="64166" y="65473"/>
                </a:lnTo>
                <a:lnTo>
                  <a:pt x="65382" y="65473"/>
                </a:lnTo>
                <a:lnTo>
                  <a:pt x="65382" y="37387"/>
                </a:lnTo>
                <a:lnTo>
                  <a:pt x="61856" y="37387"/>
                </a:lnTo>
                <a:lnTo>
                  <a:pt x="61856" y="34044"/>
                </a:lnTo>
                <a:lnTo>
                  <a:pt x="65534" y="34044"/>
                </a:lnTo>
                <a:lnTo>
                  <a:pt x="65534" y="29271"/>
                </a:lnTo>
                <a:lnTo>
                  <a:pt x="60671" y="29271"/>
                </a:lnTo>
                <a:lnTo>
                  <a:pt x="60671" y="32889"/>
                </a:lnTo>
                <a:lnTo>
                  <a:pt x="58786" y="32889"/>
                </a:lnTo>
                <a:lnTo>
                  <a:pt x="58786" y="26384"/>
                </a:lnTo>
                <a:lnTo>
                  <a:pt x="66294" y="26384"/>
                </a:lnTo>
                <a:lnTo>
                  <a:pt x="66294" y="14074"/>
                </a:lnTo>
                <a:lnTo>
                  <a:pt x="61552" y="14074"/>
                </a:lnTo>
                <a:lnTo>
                  <a:pt x="61552" y="10609"/>
                </a:lnTo>
                <a:lnTo>
                  <a:pt x="66385" y="10609"/>
                </a:lnTo>
                <a:lnTo>
                  <a:pt x="66385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9025" tIns="99025" rIns="99025" bIns="990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950"/>
              <a:buFont typeface="Arial"/>
              <a:buNone/>
            </a:pPr>
            <a:endParaRPr sz="195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兩個內容" type="twoObj">
  <p:cSld name="TWO_OBJECTS">
    <p:spTree>
      <p:nvGrpSpPr>
        <p:cNvPr id="1" name="Shape 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" name="Google Shape;34;p15"/>
          <p:cNvSpPr txBox="1">
            <a:spLocks noGrp="1"/>
          </p:cNvSpPr>
          <p:nvPr>
            <p:ph type="title"/>
          </p:nvPr>
        </p:nvSpPr>
        <p:spPr>
          <a:xfrm>
            <a:off x="681038" y="365127"/>
            <a:ext cx="8543925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5" name="Google Shape;35;p15"/>
          <p:cNvSpPr txBox="1">
            <a:spLocks noGrp="1"/>
          </p:cNvSpPr>
          <p:nvPr>
            <p:ph type="body" idx="1"/>
          </p:nvPr>
        </p:nvSpPr>
        <p:spPr>
          <a:xfrm>
            <a:off x="681038" y="1825625"/>
            <a:ext cx="421005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1pPr>
            <a:lvl2pPr marL="914400" lvl="1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2pPr>
            <a:lvl3pPr marL="1371600" lvl="2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3pPr>
            <a:lvl4pPr marL="1828800" lvl="3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4pPr>
            <a:lvl5pPr marL="2286000" lvl="4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6" name="Google Shape;36;p15"/>
          <p:cNvSpPr txBox="1">
            <a:spLocks noGrp="1"/>
          </p:cNvSpPr>
          <p:nvPr>
            <p:ph type="body" idx="2"/>
          </p:nvPr>
        </p:nvSpPr>
        <p:spPr>
          <a:xfrm>
            <a:off x="5014913" y="1825625"/>
            <a:ext cx="421005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1pPr>
            <a:lvl2pPr marL="914400" lvl="1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2pPr>
            <a:lvl3pPr marL="1371600" lvl="2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3pPr>
            <a:lvl4pPr marL="1828800" lvl="3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4pPr>
            <a:lvl5pPr marL="2286000" lvl="4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7" name="Google Shape;37;p15"/>
          <p:cNvSpPr txBox="1">
            <a:spLocks noGrp="1"/>
          </p:cNvSpPr>
          <p:nvPr>
            <p:ph type="dt" idx="10"/>
          </p:nvPr>
        </p:nvSpPr>
        <p:spPr>
          <a:xfrm>
            <a:off x="681038" y="6356352"/>
            <a:ext cx="222885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8" name="Google Shape;38;p15"/>
          <p:cNvSpPr txBox="1">
            <a:spLocks noGrp="1"/>
          </p:cNvSpPr>
          <p:nvPr>
            <p:ph type="ftr" idx="11"/>
          </p:nvPr>
        </p:nvSpPr>
        <p:spPr>
          <a:xfrm>
            <a:off x="3281363" y="6356352"/>
            <a:ext cx="3343275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9" name="Google Shape;39;p15"/>
          <p:cNvSpPr txBox="1">
            <a:spLocks noGrp="1"/>
          </p:cNvSpPr>
          <p:nvPr>
            <p:ph type="sldNum" idx="12"/>
          </p:nvPr>
        </p:nvSpPr>
        <p:spPr>
          <a:xfrm>
            <a:off x="6996113" y="6356352"/>
            <a:ext cx="222885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zh-TW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bg>
      <p:bgPr>
        <a:solidFill>
          <a:schemeClr val="lt2"/>
        </a:solidFill>
        <a:effectLst/>
      </p:bgPr>
    </p:bg>
    <p:spTree>
      <p:nvGrpSpPr>
        <p:cNvPr id="1" name="Shape 16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98" name="Google Shape;1698;p50"/>
          <p:cNvSpPr/>
          <p:nvPr/>
        </p:nvSpPr>
        <p:spPr>
          <a:xfrm>
            <a:off x="-121901" y="-4632281"/>
            <a:ext cx="10149794" cy="11671128"/>
          </a:xfrm>
          <a:custGeom>
            <a:avLst/>
            <a:gdLst/>
            <a:ahLst/>
            <a:cxnLst/>
            <a:rect l="l" t="t" r="r" b="b"/>
            <a:pathLst>
              <a:path w="285903" h="265012" extrusionOk="0">
                <a:moveTo>
                  <a:pt x="5898" y="297"/>
                </a:moveTo>
                <a:lnTo>
                  <a:pt x="11217" y="3367"/>
                </a:lnTo>
                <a:lnTo>
                  <a:pt x="578" y="3367"/>
                </a:lnTo>
                <a:lnTo>
                  <a:pt x="5898" y="297"/>
                </a:lnTo>
                <a:close/>
                <a:moveTo>
                  <a:pt x="17509" y="297"/>
                </a:moveTo>
                <a:lnTo>
                  <a:pt x="22828" y="3367"/>
                </a:lnTo>
                <a:lnTo>
                  <a:pt x="12190" y="3367"/>
                </a:lnTo>
                <a:lnTo>
                  <a:pt x="17509" y="297"/>
                </a:lnTo>
                <a:close/>
                <a:moveTo>
                  <a:pt x="29150" y="297"/>
                </a:moveTo>
                <a:lnTo>
                  <a:pt x="34470" y="3367"/>
                </a:lnTo>
                <a:lnTo>
                  <a:pt x="23831" y="3367"/>
                </a:lnTo>
                <a:lnTo>
                  <a:pt x="29150" y="297"/>
                </a:lnTo>
                <a:close/>
                <a:moveTo>
                  <a:pt x="40762" y="297"/>
                </a:moveTo>
                <a:lnTo>
                  <a:pt x="46081" y="3367"/>
                </a:lnTo>
                <a:lnTo>
                  <a:pt x="35442" y="3367"/>
                </a:lnTo>
                <a:lnTo>
                  <a:pt x="40762" y="297"/>
                </a:lnTo>
                <a:close/>
                <a:moveTo>
                  <a:pt x="52403" y="297"/>
                </a:moveTo>
                <a:lnTo>
                  <a:pt x="57722" y="3367"/>
                </a:lnTo>
                <a:lnTo>
                  <a:pt x="47084" y="3367"/>
                </a:lnTo>
                <a:lnTo>
                  <a:pt x="52403" y="297"/>
                </a:lnTo>
                <a:close/>
                <a:moveTo>
                  <a:pt x="64014" y="297"/>
                </a:moveTo>
                <a:lnTo>
                  <a:pt x="69334" y="3367"/>
                </a:lnTo>
                <a:lnTo>
                  <a:pt x="58695" y="3367"/>
                </a:lnTo>
                <a:lnTo>
                  <a:pt x="64014" y="297"/>
                </a:lnTo>
                <a:close/>
                <a:moveTo>
                  <a:pt x="75625" y="297"/>
                </a:moveTo>
                <a:lnTo>
                  <a:pt x="80945" y="3367"/>
                </a:lnTo>
                <a:lnTo>
                  <a:pt x="70306" y="3367"/>
                </a:lnTo>
                <a:lnTo>
                  <a:pt x="75625" y="297"/>
                </a:lnTo>
                <a:close/>
                <a:moveTo>
                  <a:pt x="87237" y="297"/>
                </a:moveTo>
                <a:lnTo>
                  <a:pt x="92556" y="3367"/>
                </a:lnTo>
                <a:lnTo>
                  <a:pt x="81917" y="3367"/>
                </a:lnTo>
                <a:lnTo>
                  <a:pt x="87237" y="297"/>
                </a:lnTo>
                <a:close/>
                <a:moveTo>
                  <a:pt x="98878" y="297"/>
                </a:moveTo>
                <a:lnTo>
                  <a:pt x="104197" y="3367"/>
                </a:lnTo>
                <a:lnTo>
                  <a:pt x="93559" y="3367"/>
                </a:lnTo>
                <a:lnTo>
                  <a:pt x="98878" y="297"/>
                </a:lnTo>
                <a:close/>
                <a:moveTo>
                  <a:pt x="110489" y="297"/>
                </a:moveTo>
                <a:lnTo>
                  <a:pt x="115809" y="3367"/>
                </a:lnTo>
                <a:lnTo>
                  <a:pt x="105170" y="3367"/>
                </a:lnTo>
                <a:lnTo>
                  <a:pt x="110489" y="297"/>
                </a:lnTo>
                <a:close/>
                <a:moveTo>
                  <a:pt x="122131" y="297"/>
                </a:moveTo>
                <a:lnTo>
                  <a:pt x="127450" y="3367"/>
                </a:lnTo>
                <a:lnTo>
                  <a:pt x="116812" y="3367"/>
                </a:lnTo>
                <a:lnTo>
                  <a:pt x="122131" y="297"/>
                </a:lnTo>
                <a:close/>
                <a:moveTo>
                  <a:pt x="133742" y="297"/>
                </a:moveTo>
                <a:lnTo>
                  <a:pt x="139061" y="3367"/>
                </a:lnTo>
                <a:lnTo>
                  <a:pt x="128423" y="3367"/>
                </a:lnTo>
                <a:lnTo>
                  <a:pt x="133742" y="297"/>
                </a:lnTo>
                <a:close/>
                <a:moveTo>
                  <a:pt x="145323" y="297"/>
                </a:moveTo>
                <a:lnTo>
                  <a:pt x="150642" y="3367"/>
                </a:lnTo>
                <a:lnTo>
                  <a:pt x="140004" y="3367"/>
                </a:lnTo>
                <a:lnTo>
                  <a:pt x="145323" y="297"/>
                </a:lnTo>
                <a:close/>
                <a:moveTo>
                  <a:pt x="156964" y="297"/>
                </a:moveTo>
                <a:lnTo>
                  <a:pt x="162284" y="3367"/>
                </a:lnTo>
                <a:lnTo>
                  <a:pt x="151645" y="3367"/>
                </a:lnTo>
                <a:lnTo>
                  <a:pt x="156964" y="297"/>
                </a:lnTo>
                <a:close/>
                <a:moveTo>
                  <a:pt x="168575" y="297"/>
                </a:moveTo>
                <a:lnTo>
                  <a:pt x="173895" y="3367"/>
                </a:lnTo>
                <a:lnTo>
                  <a:pt x="163256" y="3367"/>
                </a:lnTo>
                <a:lnTo>
                  <a:pt x="168575" y="297"/>
                </a:lnTo>
                <a:close/>
                <a:moveTo>
                  <a:pt x="180217" y="297"/>
                </a:moveTo>
                <a:lnTo>
                  <a:pt x="185536" y="3367"/>
                </a:lnTo>
                <a:lnTo>
                  <a:pt x="174898" y="3367"/>
                </a:lnTo>
                <a:lnTo>
                  <a:pt x="180217" y="297"/>
                </a:lnTo>
                <a:close/>
                <a:moveTo>
                  <a:pt x="191828" y="297"/>
                </a:moveTo>
                <a:lnTo>
                  <a:pt x="197147" y="3367"/>
                </a:lnTo>
                <a:lnTo>
                  <a:pt x="186509" y="3367"/>
                </a:lnTo>
                <a:lnTo>
                  <a:pt x="191828" y="297"/>
                </a:lnTo>
                <a:close/>
                <a:moveTo>
                  <a:pt x="203470" y="297"/>
                </a:moveTo>
                <a:lnTo>
                  <a:pt x="208789" y="3367"/>
                </a:lnTo>
                <a:lnTo>
                  <a:pt x="198151" y="3367"/>
                </a:lnTo>
                <a:lnTo>
                  <a:pt x="203470" y="297"/>
                </a:lnTo>
                <a:close/>
                <a:moveTo>
                  <a:pt x="215051" y="297"/>
                </a:moveTo>
                <a:lnTo>
                  <a:pt x="220370" y="3367"/>
                </a:lnTo>
                <a:lnTo>
                  <a:pt x="209731" y="3367"/>
                </a:lnTo>
                <a:lnTo>
                  <a:pt x="215051" y="297"/>
                </a:lnTo>
                <a:close/>
                <a:moveTo>
                  <a:pt x="226692" y="297"/>
                </a:moveTo>
                <a:lnTo>
                  <a:pt x="232011" y="3367"/>
                </a:lnTo>
                <a:lnTo>
                  <a:pt x="221373" y="3367"/>
                </a:lnTo>
                <a:lnTo>
                  <a:pt x="226692" y="297"/>
                </a:lnTo>
                <a:close/>
                <a:moveTo>
                  <a:pt x="238303" y="297"/>
                </a:moveTo>
                <a:lnTo>
                  <a:pt x="243622" y="3367"/>
                </a:lnTo>
                <a:lnTo>
                  <a:pt x="232984" y="3367"/>
                </a:lnTo>
                <a:lnTo>
                  <a:pt x="238303" y="297"/>
                </a:lnTo>
                <a:close/>
                <a:moveTo>
                  <a:pt x="249945" y="297"/>
                </a:moveTo>
                <a:lnTo>
                  <a:pt x="255264" y="3367"/>
                </a:lnTo>
                <a:lnTo>
                  <a:pt x="244626" y="3367"/>
                </a:lnTo>
                <a:lnTo>
                  <a:pt x="249945" y="297"/>
                </a:lnTo>
                <a:close/>
                <a:moveTo>
                  <a:pt x="261556" y="297"/>
                </a:moveTo>
                <a:lnTo>
                  <a:pt x="266875" y="3367"/>
                </a:lnTo>
                <a:lnTo>
                  <a:pt x="256237" y="3367"/>
                </a:lnTo>
                <a:lnTo>
                  <a:pt x="261556" y="297"/>
                </a:lnTo>
                <a:close/>
                <a:moveTo>
                  <a:pt x="273198" y="297"/>
                </a:moveTo>
                <a:lnTo>
                  <a:pt x="278517" y="3367"/>
                </a:lnTo>
                <a:lnTo>
                  <a:pt x="267878" y="3367"/>
                </a:lnTo>
                <a:lnTo>
                  <a:pt x="273198" y="297"/>
                </a:lnTo>
                <a:close/>
                <a:moveTo>
                  <a:pt x="11217" y="3640"/>
                </a:moveTo>
                <a:lnTo>
                  <a:pt x="5898" y="6710"/>
                </a:lnTo>
                <a:lnTo>
                  <a:pt x="578" y="3640"/>
                </a:lnTo>
                <a:close/>
                <a:moveTo>
                  <a:pt x="22828" y="3640"/>
                </a:moveTo>
                <a:lnTo>
                  <a:pt x="17509" y="6710"/>
                </a:lnTo>
                <a:lnTo>
                  <a:pt x="12190" y="3640"/>
                </a:lnTo>
                <a:close/>
                <a:moveTo>
                  <a:pt x="34470" y="3640"/>
                </a:moveTo>
                <a:lnTo>
                  <a:pt x="29150" y="6710"/>
                </a:lnTo>
                <a:lnTo>
                  <a:pt x="23831" y="3640"/>
                </a:lnTo>
                <a:close/>
                <a:moveTo>
                  <a:pt x="46081" y="3640"/>
                </a:moveTo>
                <a:lnTo>
                  <a:pt x="40762" y="6710"/>
                </a:lnTo>
                <a:lnTo>
                  <a:pt x="35442" y="3640"/>
                </a:lnTo>
                <a:close/>
                <a:moveTo>
                  <a:pt x="57722" y="3640"/>
                </a:moveTo>
                <a:lnTo>
                  <a:pt x="52403" y="6710"/>
                </a:lnTo>
                <a:lnTo>
                  <a:pt x="47084" y="3640"/>
                </a:lnTo>
                <a:close/>
                <a:moveTo>
                  <a:pt x="69334" y="3640"/>
                </a:moveTo>
                <a:lnTo>
                  <a:pt x="64014" y="6710"/>
                </a:lnTo>
                <a:lnTo>
                  <a:pt x="58695" y="3640"/>
                </a:lnTo>
                <a:close/>
                <a:moveTo>
                  <a:pt x="80945" y="3640"/>
                </a:moveTo>
                <a:lnTo>
                  <a:pt x="75625" y="6710"/>
                </a:lnTo>
                <a:lnTo>
                  <a:pt x="70306" y="3640"/>
                </a:lnTo>
                <a:close/>
                <a:moveTo>
                  <a:pt x="92556" y="3640"/>
                </a:moveTo>
                <a:lnTo>
                  <a:pt x="87237" y="6710"/>
                </a:lnTo>
                <a:lnTo>
                  <a:pt x="81917" y="3640"/>
                </a:lnTo>
                <a:close/>
                <a:moveTo>
                  <a:pt x="104197" y="3640"/>
                </a:moveTo>
                <a:lnTo>
                  <a:pt x="98878" y="6710"/>
                </a:lnTo>
                <a:lnTo>
                  <a:pt x="93559" y="3640"/>
                </a:lnTo>
                <a:close/>
                <a:moveTo>
                  <a:pt x="115809" y="3640"/>
                </a:moveTo>
                <a:lnTo>
                  <a:pt x="110489" y="6710"/>
                </a:lnTo>
                <a:lnTo>
                  <a:pt x="105170" y="3640"/>
                </a:lnTo>
                <a:close/>
                <a:moveTo>
                  <a:pt x="127450" y="3640"/>
                </a:moveTo>
                <a:lnTo>
                  <a:pt x="122131" y="6710"/>
                </a:lnTo>
                <a:lnTo>
                  <a:pt x="116812" y="3640"/>
                </a:lnTo>
                <a:close/>
                <a:moveTo>
                  <a:pt x="139061" y="3640"/>
                </a:moveTo>
                <a:lnTo>
                  <a:pt x="133742" y="6710"/>
                </a:lnTo>
                <a:lnTo>
                  <a:pt x="128423" y="3640"/>
                </a:lnTo>
                <a:close/>
                <a:moveTo>
                  <a:pt x="150642" y="3640"/>
                </a:moveTo>
                <a:lnTo>
                  <a:pt x="145323" y="6710"/>
                </a:lnTo>
                <a:lnTo>
                  <a:pt x="140004" y="3640"/>
                </a:lnTo>
                <a:close/>
                <a:moveTo>
                  <a:pt x="162284" y="3640"/>
                </a:moveTo>
                <a:lnTo>
                  <a:pt x="156964" y="6710"/>
                </a:lnTo>
                <a:lnTo>
                  <a:pt x="151645" y="3640"/>
                </a:lnTo>
                <a:close/>
                <a:moveTo>
                  <a:pt x="173895" y="3640"/>
                </a:moveTo>
                <a:lnTo>
                  <a:pt x="168575" y="6710"/>
                </a:lnTo>
                <a:lnTo>
                  <a:pt x="163256" y="3640"/>
                </a:lnTo>
                <a:close/>
                <a:moveTo>
                  <a:pt x="185536" y="3640"/>
                </a:moveTo>
                <a:lnTo>
                  <a:pt x="180217" y="6710"/>
                </a:lnTo>
                <a:lnTo>
                  <a:pt x="174898" y="3640"/>
                </a:lnTo>
                <a:close/>
                <a:moveTo>
                  <a:pt x="197147" y="3640"/>
                </a:moveTo>
                <a:lnTo>
                  <a:pt x="191828" y="6710"/>
                </a:lnTo>
                <a:lnTo>
                  <a:pt x="186509" y="3640"/>
                </a:lnTo>
                <a:close/>
                <a:moveTo>
                  <a:pt x="208789" y="3640"/>
                </a:moveTo>
                <a:lnTo>
                  <a:pt x="203470" y="6710"/>
                </a:lnTo>
                <a:lnTo>
                  <a:pt x="198151" y="3640"/>
                </a:lnTo>
                <a:close/>
                <a:moveTo>
                  <a:pt x="220370" y="3640"/>
                </a:moveTo>
                <a:lnTo>
                  <a:pt x="215051" y="6710"/>
                </a:lnTo>
                <a:lnTo>
                  <a:pt x="209731" y="3640"/>
                </a:lnTo>
                <a:close/>
                <a:moveTo>
                  <a:pt x="232011" y="3640"/>
                </a:moveTo>
                <a:lnTo>
                  <a:pt x="226692" y="6710"/>
                </a:lnTo>
                <a:lnTo>
                  <a:pt x="221373" y="3640"/>
                </a:lnTo>
                <a:close/>
                <a:moveTo>
                  <a:pt x="243622" y="3640"/>
                </a:moveTo>
                <a:lnTo>
                  <a:pt x="238303" y="6710"/>
                </a:lnTo>
                <a:lnTo>
                  <a:pt x="232984" y="3640"/>
                </a:lnTo>
                <a:close/>
                <a:moveTo>
                  <a:pt x="255264" y="3640"/>
                </a:moveTo>
                <a:lnTo>
                  <a:pt x="249945" y="6710"/>
                </a:lnTo>
                <a:lnTo>
                  <a:pt x="244626" y="3640"/>
                </a:lnTo>
                <a:close/>
                <a:moveTo>
                  <a:pt x="266875" y="3640"/>
                </a:moveTo>
                <a:lnTo>
                  <a:pt x="261556" y="6710"/>
                </a:lnTo>
                <a:lnTo>
                  <a:pt x="256237" y="3640"/>
                </a:lnTo>
                <a:close/>
                <a:moveTo>
                  <a:pt x="278517" y="3640"/>
                </a:moveTo>
                <a:lnTo>
                  <a:pt x="273198" y="6710"/>
                </a:lnTo>
                <a:lnTo>
                  <a:pt x="267878" y="3640"/>
                </a:lnTo>
                <a:close/>
                <a:moveTo>
                  <a:pt x="457" y="3853"/>
                </a:moveTo>
                <a:lnTo>
                  <a:pt x="5776" y="6953"/>
                </a:lnTo>
                <a:lnTo>
                  <a:pt x="5776" y="13063"/>
                </a:lnTo>
                <a:lnTo>
                  <a:pt x="457" y="3853"/>
                </a:lnTo>
                <a:close/>
                <a:moveTo>
                  <a:pt x="11369" y="3823"/>
                </a:moveTo>
                <a:lnTo>
                  <a:pt x="6050" y="13063"/>
                </a:lnTo>
                <a:lnTo>
                  <a:pt x="6050" y="6893"/>
                </a:lnTo>
                <a:lnTo>
                  <a:pt x="11369" y="3823"/>
                </a:lnTo>
                <a:close/>
                <a:moveTo>
                  <a:pt x="12098" y="3853"/>
                </a:moveTo>
                <a:lnTo>
                  <a:pt x="17418" y="6953"/>
                </a:lnTo>
                <a:lnTo>
                  <a:pt x="17418" y="13063"/>
                </a:lnTo>
                <a:lnTo>
                  <a:pt x="12098" y="3853"/>
                </a:lnTo>
                <a:close/>
                <a:moveTo>
                  <a:pt x="22980" y="3823"/>
                </a:moveTo>
                <a:lnTo>
                  <a:pt x="17661" y="13063"/>
                </a:lnTo>
                <a:lnTo>
                  <a:pt x="17661" y="6893"/>
                </a:lnTo>
                <a:lnTo>
                  <a:pt x="22980" y="3823"/>
                </a:lnTo>
                <a:close/>
                <a:moveTo>
                  <a:pt x="23710" y="3853"/>
                </a:moveTo>
                <a:lnTo>
                  <a:pt x="29029" y="6953"/>
                </a:lnTo>
                <a:lnTo>
                  <a:pt x="29029" y="13063"/>
                </a:lnTo>
                <a:lnTo>
                  <a:pt x="23710" y="3853"/>
                </a:lnTo>
                <a:close/>
                <a:moveTo>
                  <a:pt x="34622" y="3823"/>
                </a:moveTo>
                <a:lnTo>
                  <a:pt x="29302" y="13063"/>
                </a:lnTo>
                <a:lnTo>
                  <a:pt x="29302" y="6893"/>
                </a:lnTo>
                <a:lnTo>
                  <a:pt x="34622" y="3823"/>
                </a:lnTo>
                <a:close/>
                <a:moveTo>
                  <a:pt x="35290" y="3853"/>
                </a:moveTo>
                <a:lnTo>
                  <a:pt x="40610" y="6953"/>
                </a:lnTo>
                <a:lnTo>
                  <a:pt x="40610" y="13063"/>
                </a:lnTo>
                <a:lnTo>
                  <a:pt x="35290" y="3853"/>
                </a:lnTo>
                <a:close/>
                <a:moveTo>
                  <a:pt x="46202" y="3823"/>
                </a:moveTo>
                <a:lnTo>
                  <a:pt x="40883" y="13063"/>
                </a:lnTo>
                <a:lnTo>
                  <a:pt x="40883" y="6893"/>
                </a:lnTo>
                <a:lnTo>
                  <a:pt x="46202" y="3823"/>
                </a:lnTo>
                <a:close/>
                <a:moveTo>
                  <a:pt x="46932" y="3853"/>
                </a:moveTo>
                <a:lnTo>
                  <a:pt x="52251" y="6953"/>
                </a:lnTo>
                <a:lnTo>
                  <a:pt x="52251" y="13063"/>
                </a:lnTo>
                <a:lnTo>
                  <a:pt x="46932" y="3853"/>
                </a:lnTo>
                <a:close/>
                <a:moveTo>
                  <a:pt x="57844" y="3823"/>
                </a:moveTo>
                <a:lnTo>
                  <a:pt x="52525" y="13063"/>
                </a:lnTo>
                <a:lnTo>
                  <a:pt x="52525" y="6893"/>
                </a:lnTo>
                <a:lnTo>
                  <a:pt x="57844" y="3823"/>
                </a:lnTo>
                <a:close/>
                <a:moveTo>
                  <a:pt x="58543" y="3853"/>
                </a:moveTo>
                <a:lnTo>
                  <a:pt x="63862" y="6953"/>
                </a:lnTo>
                <a:lnTo>
                  <a:pt x="63862" y="13063"/>
                </a:lnTo>
                <a:lnTo>
                  <a:pt x="58543" y="3853"/>
                </a:lnTo>
                <a:close/>
                <a:moveTo>
                  <a:pt x="69455" y="3823"/>
                </a:moveTo>
                <a:lnTo>
                  <a:pt x="64136" y="13063"/>
                </a:lnTo>
                <a:lnTo>
                  <a:pt x="64136" y="6893"/>
                </a:lnTo>
                <a:lnTo>
                  <a:pt x="69455" y="3823"/>
                </a:lnTo>
                <a:close/>
                <a:moveTo>
                  <a:pt x="70185" y="3853"/>
                </a:moveTo>
                <a:lnTo>
                  <a:pt x="75504" y="6953"/>
                </a:lnTo>
                <a:lnTo>
                  <a:pt x="75504" y="13063"/>
                </a:lnTo>
                <a:lnTo>
                  <a:pt x="70185" y="3853"/>
                </a:lnTo>
                <a:close/>
                <a:moveTo>
                  <a:pt x="81097" y="3823"/>
                </a:moveTo>
                <a:lnTo>
                  <a:pt x="75777" y="13063"/>
                </a:lnTo>
                <a:lnTo>
                  <a:pt x="75777" y="6893"/>
                </a:lnTo>
                <a:lnTo>
                  <a:pt x="81097" y="3823"/>
                </a:lnTo>
                <a:close/>
                <a:moveTo>
                  <a:pt x="81796" y="3853"/>
                </a:moveTo>
                <a:lnTo>
                  <a:pt x="87115" y="6953"/>
                </a:lnTo>
                <a:lnTo>
                  <a:pt x="87115" y="13063"/>
                </a:lnTo>
                <a:lnTo>
                  <a:pt x="81796" y="3853"/>
                </a:lnTo>
                <a:close/>
                <a:moveTo>
                  <a:pt x="92708" y="3823"/>
                </a:moveTo>
                <a:lnTo>
                  <a:pt x="87389" y="13063"/>
                </a:lnTo>
                <a:lnTo>
                  <a:pt x="87389" y="6893"/>
                </a:lnTo>
                <a:lnTo>
                  <a:pt x="92708" y="3823"/>
                </a:lnTo>
                <a:close/>
                <a:moveTo>
                  <a:pt x="93437" y="3853"/>
                </a:moveTo>
                <a:lnTo>
                  <a:pt x="98757" y="6953"/>
                </a:lnTo>
                <a:lnTo>
                  <a:pt x="98757" y="13063"/>
                </a:lnTo>
                <a:lnTo>
                  <a:pt x="93437" y="3853"/>
                </a:lnTo>
                <a:close/>
                <a:moveTo>
                  <a:pt x="104349" y="3823"/>
                </a:moveTo>
                <a:lnTo>
                  <a:pt x="99030" y="13063"/>
                </a:lnTo>
                <a:lnTo>
                  <a:pt x="99030" y="6893"/>
                </a:lnTo>
                <a:lnTo>
                  <a:pt x="104349" y="3823"/>
                </a:lnTo>
                <a:close/>
                <a:moveTo>
                  <a:pt x="105018" y="3853"/>
                </a:moveTo>
                <a:lnTo>
                  <a:pt x="110337" y="6953"/>
                </a:lnTo>
                <a:lnTo>
                  <a:pt x="110337" y="13063"/>
                </a:lnTo>
                <a:lnTo>
                  <a:pt x="105018" y="3853"/>
                </a:lnTo>
                <a:close/>
                <a:moveTo>
                  <a:pt x="115930" y="3823"/>
                </a:moveTo>
                <a:lnTo>
                  <a:pt x="110611" y="13063"/>
                </a:lnTo>
                <a:lnTo>
                  <a:pt x="110611" y="6893"/>
                </a:lnTo>
                <a:lnTo>
                  <a:pt x="115930" y="3823"/>
                </a:lnTo>
                <a:close/>
                <a:moveTo>
                  <a:pt x="116660" y="3853"/>
                </a:moveTo>
                <a:lnTo>
                  <a:pt x="121979" y="6953"/>
                </a:lnTo>
                <a:lnTo>
                  <a:pt x="121979" y="13063"/>
                </a:lnTo>
                <a:lnTo>
                  <a:pt x="116660" y="3853"/>
                </a:lnTo>
                <a:close/>
                <a:moveTo>
                  <a:pt x="127541" y="3823"/>
                </a:moveTo>
                <a:lnTo>
                  <a:pt x="122222" y="13063"/>
                </a:lnTo>
                <a:lnTo>
                  <a:pt x="122222" y="6893"/>
                </a:lnTo>
                <a:lnTo>
                  <a:pt x="127541" y="3823"/>
                </a:lnTo>
                <a:close/>
                <a:moveTo>
                  <a:pt x="128271" y="3853"/>
                </a:moveTo>
                <a:lnTo>
                  <a:pt x="133590" y="6953"/>
                </a:lnTo>
                <a:lnTo>
                  <a:pt x="133590" y="13063"/>
                </a:lnTo>
                <a:lnTo>
                  <a:pt x="128271" y="3853"/>
                </a:lnTo>
                <a:close/>
                <a:moveTo>
                  <a:pt x="139183" y="3823"/>
                </a:moveTo>
                <a:lnTo>
                  <a:pt x="133864" y="13063"/>
                </a:lnTo>
                <a:lnTo>
                  <a:pt x="133864" y="6893"/>
                </a:lnTo>
                <a:lnTo>
                  <a:pt x="139183" y="3823"/>
                </a:lnTo>
                <a:close/>
                <a:moveTo>
                  <a:pt x="139912" y="3853"/>
                </a:moveTo>
                <a:lnTo>
                  <a:pt x="145232" y="6953"/>
                </a:lnTo>
                <a:lnTo>
                  <a:pt x="145232" y="13063"/>
                </a:lnTo>
                <a:lnTo>
                  <a:pt x="139912" y="3853"/>
                </a:lnTo>
                <a:close/>
                <a:moveTo>
                  <a:pt x="150794" y="3823"/>
                </a:moveTo>
                <a:lnTo>
                  <a:pt x="145475" y="13063"/>
                </a:lnTo>
                <a:lnTo>
                  <a:pt x="145475" y="6893"/>
                </a:lnTo>
                <a:lnTo>
                  <a:pt x="150794" y="3823"/>
                </a:lnTo>
                <a:close/>
                <a:moveTo>
                  <a:pt x="151523" y="3853"/>
                </a:moveTo>
                <a:lnTo>
                  <a:pt x="156843" y="6953"/>
                </a:lnTo>
                <a:lnTo>
                  <a:pt x="156843" y="13063"/>
                </a:lnTo>
                <a:lnTo>
                  <a:pt x="151523" y="3853"/>
                </a:lnTo>
                <a:close/>
                <a:moveTo>
                  <a:pt x="162436" y="3823"/>
                </a:moveTo>
                <a:lnTo>
                  <a:pt x="157116" y="13063"/>
                </a:lnTo>
                <a:lnTo>
                  <a:pt x="157116" y="6893"/>
                </a:lnTo>
                <a:lnTo>
                  <a:pt x="162436" y="3823"/>
                </a:lnTo>
                <a:close/>
                <a:moveTo>
                  <a:pt x="163165" y="3853"/>
                </a:moveTo>
                <a:lnTo>
                  <a:pt x="168484" y="6953"/>
                </a:lnTo>
                <a:lnTo>
                  <a:pt x="168484" y="13063"/>
                </a:lnTo>
                <a:lnTo>
                  <a:pt x="163165" y="3853"/>
                </a:lnTo>
                <a:close/>
                <a:moveTo>
                  <a:pt x="174047" y="3823"/>
                </a:moveTo>
                <a:lnTo>
                  <a:pt x="168727" y="13063"/>
                </a:lnTo>
                <a:lnTo>
                  <a:pt x="168727" y="6893"/>
                </a:lnTo>
                <a:lnTo>
                  <a:pt x="174047" y="3823"/>
                </a:lnTo>
                <a:close/>
                <a:moveTo>
                  <a:pt x="174746" y="3853"/>
                </a:moveTo>
                <a:lnTo>
                  <a:pt x="180065" y="6953"/>
                </a:lnTo>
                <a:lnTo>
                  <a:pt x="180065" y="13063"/>
                </a:lnTo>
                <a:lnTo>
                  <a:pt x="174746" y="3853"/>
                </a:lnTo>
                <a:close/>
                <a:moveTo>
                  <a:pt x="185658" y="3823"/>
                </a:moveTo>
                <a:lnTo>
                  <a:pt x="180339" y="13063"/>
                </a:lnTo>
                <a:lnTo>
                  <a:pt x="180339" y="6893"/>
                </a:lnTo>
                <a:lnTo>
                  <a:pt x="185658" y="3823"/>
                </a:lnTo>
                <a:close/>
                <a:moveTo>
                  <a:pt x="186357" y="3853"/>
                </a:moveTo>
                <a:lnTo>
                  <a:pt x="191676" y="6953"/>
                </a:lnTo>
                <a:lnTo>
                  <a:pt x="191676" y="13063"/>
                </a:lnTo>
                <a:lnTo>
                  <a:pt x="186357" y="3853"/>
                </a:lnTo>
                <a:close/>
                <a:moveTo>
                  <a:pt x="197269" y="3823"/>
                </a:moveTo>
                <a:lnTo>
                  <a:pt x="191950" y="13063"/>
                </a:lnTo>
                <a:lnTo>
                  <a:pt x="191950" y="6893"/>
                </a:lnTo>
                <a:lnTo>
                  <a:pt x="197269" y="3823"/>
                </a:lnTo>
                <a:close/>
                <a:moveTo>
                  <a:pt x="197999" y="3853"/>
                </a:moveTo>
                <a:lnTo>
                  <a:pt x="203318" y="6953"/>
                </a:lnTo>
                <a:lnTo>
                  <a:pt x="203318" y="13063"/>
                </a:lnTo>
                <a:lnTo>
                  <a:pt x="197999" y="3853"/>
                </a:lnTo>
                <a:close/>
                <a:moveTo>
                  <a:pt x="208911" y="3823"/>
                </a:moveTo>
                <a:lnTo>
                  <a:pt x="203591" y="13063"/>
                </a:lnTo>
                <a:lnTo>
                  <a:pt x="203591" y="6893"/>
                </a:lnTo>
                <a:lnTo>
                  <a:pt x="208911" y="3823"/>
                </a:lnTo>
                <a:close/>
                <a:moveTo>
                  <a:pt x="209610" y="3853"/>
                </a:moveTo>
                <a:lnTo>
                  <a:pt x="214929" y="6953"/>
                </a:lnTo>
                <a:lnTo>
                  <a:pt x="214929" y="13063"/>
                </a:lnTo>
                <a:lnTo>
                  <a:pt x="209610" y="3853"/>
                </a:lnTo>
                <a:close/>
                <a:moveTo>
                  <a:pt x="220522" y="3823"/>
                </a:moveTo>
                <a:lnTo>
                  <a:pt x="215202" y="13063"/>
                </a:lnTo>
                <a:lnTo>
                  <a:pt x="215202" y="6893"/>
                </a:lnTo>
                <a:lnTo>
                  <a:pt x="220522" y="3823"/>
                </a:lnTo>
                <a:close/>
                <a:moveTo>
                  <a:pt x="221251" y="3853"/>
                </a:moveTo>
                <a:lnTo>
                  <a:pt x="226570" y="6953"/>
                </a:lnTo>
                <a:lnTo>
                  <a:pt x="226570" y="13063"/>
                </a:lnTo>
                <a:lnTo>
                  <a:pt x="221251" y="3853"/>
                </a:lnTo>
                <a:close/>
                <a:moveTo>
                  <a:pt x="232163" y="3823"/>
                </a:moveTo>
                <a:lnTo>
                  <a:pt x="226844" y="13063"/>
                </a:lnTo>
                <a:lnTo>
                  <a:pt x="226844" y="6893"/>
                </a:lnTo>
                <a:lnTo>
                  <a:pt x="232163" y="3823"/>
                </a:lnTo>
                <a:close/>
                <a:moveTo>
                  <a:pt x="232862" y="3853"/>
                </a:moveTo>
                <a:lnTo>
                  <a:pt x="238182" y="6953"/>
                </a:lnTo>
                <a:lnTo>
                  <a:pt x="238182" y="13063"/>
                </a:lnTo>
                <a:lnTo>
                  <a:pt x="232862" y="3853"/>
                </a:lnTo>
                <a:close/>
                <a:moveTo>
                  <a:pt x="243774" y="3823"/>
                </a:moveTo>
                <a:lnTo>
                  <a:pt x="238455" y="13063"/>
                </a:lnTo>
                <a:lnTo>
                  <a:pt x="238455" y="6893"/>
                </a:lnTo>
                <a:lnTo>
                  <a:pt x="243774" y="3823"/>
                </a:lnTo>
                <a:close/>
                <a:moveTo>
                  <a:pt x="244474" y="3853"/>
                </a:moveTo>
                <a:lnTo>
                  <a:pt x="249793" y="6953"/>
                </a:lnTo>
                <a:lnTo>
                  <a:pt x="249793" y="13063"/>
                </a:lnTo>
                <a:lnTo>
                  <a:pt x="244474" y="3853"/>
                </a:lnTo>
                <a:close/>
                <a:moveTo>
                  <a:pt x="255355" y="3823"/>
                </a:moveTo>
                <a:lnTo>
                  <a:pt x="250036" y="13063"/>
                </a:lnTo>
                <a:lnTo>
                  <a:pt x="250036" y="6893"/>
                </a:lnTo>
                <a:lnTo>
                  <a:pt x="255355" y="3823"/>
                </a:lnTo>
                <a:close/>
                <a:moveTo>
                  <a:pt x="256085" y="3853"/>
                </a:moveTo>
                <a:lnTo>
                  <a:pt x="261404" y="6953"/>
                </a:lnTo>
                <a:lnTo>
                  <a:pt x="261404" y="13063"/>
                </a:lnTo>
                <a:lnTo>
                  <a:pt x="256085" y="3853"/>
                </a:lnTo>
                <a:close/>
                <a:moveTo>
                  <a:pt x="266997" y="3823"/>
                </a:moveTo>
                <a:lnTo>
                  <a:pt x="261678" y="13063"/>
                </a:lnTo>
                <a:lnTo>
                  <a:pt x="261678" y="6893"/>
                </a:lnTo>
                <a:lnTo>
                  <a:pt x="266997" y="3823"/>
                </a:lnTo>
                <a:close/>
                <a:moveTo>
                  <a:pt x="267726" y="3853"/>
                </a:moveTo>
                <a:lnTo>
                  <a:pt x="273046" y="6953"/>
                </a:lnTo>
                <a:lnTo>
                  <a:pt x="273046" y="13063"/>
                </a:lnTo>
                <a:lnTo>
                  <a:pt x="267726" y="3853"/>
                </a:lnTo>
                <a:close/>
                <a:moveTo>
                  <a:pt x="278608" y="3883"/>
                </a:moveTo>
                <a:lnTo>
                  <a:pt x="273289" y="13063"/>
                </a:lnTo>
                <a:lnTo>
                  <a:pt x="273289" y="6953"/>
                </a:lnTo>
                <a:lnTo>
                  <a:pt x="278608" y="3883"/>
                </a:lnTo>
                <a:close/>
                <a:moveTo>
                  <a:pt x="11855" y="3975"/>
                </a:moveTo>
                <a:lnTo>
                  <a:pt x="17174" y="13184"/>
                </a:lnTo>
                <a:lnTo>
                  <a:pt x="11855" y="10145"/>
                </a:lnTo>
                <a:lnTo>
                  <a:pt x="11855" y="3975"/>
                </a:lnTo>
                <a:close/>
                <a:moveTo>
                  <a:pt x="23497" y="3975"/>
                </a:moveTo>
                <a:lnTo>
                  <a:pt x="28816" y="13184"/>
                </a:lnTo>
                <a:lnTo>
                  <a:pt x="23497" y="10145"/>
                </a:lnTo>
                <a:lnTo>
                  <a:pt x="23497" y="3975"/>
                </a:lnTo>
                <a:close/>
                <a:moveTo>
                  <a:pt x="35108" y="3975"/>
                </a:moveTo>
                <a:lnTo>
                  <a:pt x="40427" y="13184"/>
                </a:lnTo>
                <a:lnTo>
                  <a:pt x="35108" y="10145"/>
                </a:lnTo>
                <a:lnTo>
                  <a:pt x="35108" y="3975"/>
                </a:lnTo>
                <a:close/>
                <a:moveTo>
                  <a:pt x="58330" y="3975"/>
                </a:moveTo>
                <a:lnTo>
                  <a:pt x="63650" y="13184"/>
                </a:lnTo>
                <a:lnTo>
                  <a:pt x="58330" y="10145"/>
                </a:lnTo>
                <a:lnTo>
                  <a:pt x="58330" y="3975"/>
                </a:lnTo>
                <a:close/>
                <a:moveTo>
                  <a:pt x="69941" y="3975"/>
                </a:moveTo>
                <a:lnTo>
                  <a:pt x="75261" y="13184"/>
                </a:lnTo>
                <a:lnTo>
                  <a:pt x="69941" y="10145"/>
                </a:lnTo>
                <a:lnTo>
                  <a:pt x="69941" y="3975"/>
                </a:lnTo>
                <a:close/>
                <a:moveTo>
                  <a:pt x="81583" y="3975"/>
                </a:moveTo>
                <a:lnTo>
                  <a:pt x="86902" y="13184"/>
                </a:lnTo>
                <a:lnTo>
                  <a:pt x="81583" y="10145"/>
                </a:lnTo>
                <a:lnTo>
                  <a:pt x="81583" y="3975"/>
                </a:lnTo>
                <a:close/>
                <a:moveTo>
                  <a:pt x="104836" y="3975"/>
                </a:moveTo>
                <a:lnTo>
                  <a:pt x="110155" y="13184"/>
                </a:lnTo>
                <a:lnTo>
                  <a:pt x="104836" y="10145"/>
                </a:lnTo>
                <a:lnTo>
                  <a:pt x="104836" y="3975"/>
                </a:lnTo>
                <a:close/>
                <a:moveTo>
                  <a:pt x="116416" y="3975"/>
                </a:moveTo>
                <a:lnTo>
                  <a:pt x="121736" y="13184"/>
                </a:lnTo>
                <a:lnTo>
                  <a:pt x="116416" y="10145"/>
                </a:lnTo>
                <a:lnTo>
                  <a:pt x="116416" y="3975"/>
                </a:lnTo>
                <a:close/>
                <a:moveTo>
                  <a:pt x="128058" y="3975"/>
                </a:moveTo>
                <a:lnTo>
                  <a:pt x="133377" y="13184"/>
                </a:lnTo>
                <a:lnTo>
                  <a:pt x="128058" y="10145"/>
                </a:lnTo>
                <a:lnTo>
                  <a:pt x="128058" y="3975"/>
                </a:lnTo>
                <a:close/>
                <a:moveTo>
                  <a:pt x="139669" y="3975"/>
                </a:moveTo>
                <a:lnTo>
                  <a:pt x="144988" y="13184"/>
                </a:lnTo>
                <a:lnTo>
                  <a:pt x="139669" y="10145"/>
                </a:lnTo>
                <a:lnTo>
                  <a:pt x="139669" y="3975"/>
                </a:lnTo>
                <a:close/>
                <a:moveTo>
                  <a:pt x="151311" y="3975"/>
                </a:moveTo>
                <a:lnTo>
                  <a:pt x="156630" y="13184"/>
                </a:lnTo>
                <a:lnTo>
                  <a:pt x="151311" y="10145"/>
                </a:lnTo>
                <a:lnTo>
                  <a:pt x="151311" y="3975"/>
                </a:lnTo>
                <a:close/>
                <a:moveTo>
                  <a:pt x="162922" y="3975"/>
                </a:moveTo>
                <a:lnTo>
                  <a:pt x="168241" y="13184"/>
                </a:lnTo>
                <a:lnTo>
                  <a:pt x="162922" y="10145"/>
                </a:lnTo>
                <a:lnTo>
                  <a:pt x="162922" y="3975"/>
                </a:lnTo>
                <a:close/>
                <a:moveTo>
                  <a:pt x="174503" y="3975"/>
                </a:moveTo>
                <a:lnTo>
                  <a:pt x="179822" y="13184"/>
                </a:lnTo>
                <a:lnTo>
                  <a:pt x="174503" y="10145"/>
                </a:lnTo>
                <a:lnTo>
                  <a:pt x="174503" y="3975"/>
                </a:lnTo>
                <a:close/>
                <a:moveTo>
                  <a:pt x="186144" y="3975"/>
                </a:moveTo>
                <a:lnTo>
                  <a:pt x="191463" y="13184"/>
                </a:lnTo>
                <a:lnTo>
                  <a:pt x="186144" y="10145"/>
                </a:lnTo>
                <a:lnTo>
                  <a:pt x="186144" y="3975"/>
                </a:lnTo>
                <a:close/>
                <a:moveTo>
                  <a:pt x="197755" y="3975"/>
                </a:moveTo>
                <a:lnTo>
                  <a:pt x="203075" y="13184"/>
                </a:lnTo>
                <a:lnTo>
                  <a:pt x="197755" y="10145"/>
                </a:lnTo>
                <a:lnTo>
                  <a:pt x="197755" y="3975"/>
                </a:lnTo>
                <a:close/>
                <a:moveTo>
                  <a:pt x="209397" y="3975"/>
                </a:moveTo>
                <a:lnTo>
                  <a:pt x="214716" y="13184"/>
                </a:lnTo>
                <a:lnTo>
                  <a:pt x="209397" y="10145"/>
                </a:lnTo>
                <a:lnTo>
                  <a:pt x="209397" y="3975"/>
                </a:lnTo>
                <a:close/>
                <a:moveTo>
                  <a:pt x="221008" y="3975"/>
                </a:moveTo>
                <a:lnTo>
                  <a:pt x="226327" y="13184"/>
                </a:lnTo>
                <a:lnTo>
                  <a:pt x="221008" y="10145"/>
                </a:lnTo>
                <a:lnTo>
                  <a:pt x="221008" y="3975"/>
                </a:lnTo>
                <a:close/>
                <a:moveTo>
                  <a:pt x="232650" y="3975"/>
                </a:moveTo>
                <a:lnTo>
                  <a:pt x="237969" y="13184"/>
                </a:lnTo>
                <a:lnTo>
                  <a:pt x="232650" y="10145"/>
                </a:lnTo>
                <a:lnTo>
                  <a:pt x="232650" y="3975"/>
                </a:lnTo>
                <a:close/>
                <a:moveTo>
                  <a:pt x="244230" y="3975"/>
                </a:moveTo>
                <a:lnTo>
                  <a:pt x="249550" y="13184"/>
                </a:lnTo>
                <a:lnTo>
                  <a:pt x="244230" y="10145"/>
                </a:lnTo>
                <a:lnTo>
                  <a:pt x="244230" y="3975"/>
                </a:lnTo>
                <a:close/>
                <a:moveTo>
                  <a:pt x="255872" y="3975"/>
                </a:moveTo>
                <a:lnTo>
                  <a:pt x="261191" y="13184"/>
                </a:lnTo>
                <a:lnTo>
                  <a:pt x="255872" y="10145"/>
                </a:lnTo>
                <a:lnTo>
                  <a:pt x="255872" y="3975"/>
                </a:lnTo>
                <a:close/>
                <a:moveTo>
                  <a:pt x="267483" y="3975"/>
                </a:moveTo>
                <a:lnTo>
                  <a:pt x="272802" y="13184"/>
                </a:lnTo>
                <a:lnTo>
                  <a:pt x="267483" y="10145"/>
                </a:lnTo>
                <a:lnTo>
                  <a:pt x="267483" y="3975"/>
                </a:lnTo>
                <a:close/>
                <a:moveTo>
                  <a:pt x="93194" y="3975"/>
                </a:moveTo>
                <a:lnTo>
                  <a:pt x="98513" y="13184"/>
                </a:lnTo>
                <a:lnTo>
                  <a:pt x="93194" y="10145"/>
                </a:lnTo>
                <a:lnTo>
                  <a:pt x="93194" y="3975"/>
                </a:lnTo>
                <a:close/>
                <a:moveTo>
                  <a:pt x="244" y="3975"/>
                </a:moveTo>
                <a:lnTo>
                  <a:pt x="5563" y="13184"/>
                </a:lnTo>
                <a:lnTo>
                  <a:pt x="214" y="10084"/>
                </a:lnTo>
                <a:lnTo>
                  <a:pt x="214" y="3975"/>
                </a:lnTo>
                <a:close/>
                <a:moveTo>
                  <a:pt x="46689" y="3975"/>
                </a:moveTo>
                <a:lnTo>
                  <a:pt x="52008" y="13184"/>
                </a:lnTo>
                <a:lnTo>
                  <a:pt x="46689" y="10145"/>
                </a:lnTo>
                <a:lnTo>
                  <a:pt x="46689" y="3975"/>
                </a:lnTo>
                <a:close/>
                <a:moveTo>
                  <a:pt x="11582" y="4005"/>
                </a:moveTo>
                <a:lnTo>
                  <a:pt x="11582" y="10145"/>
                </a:lnTo>
                <a:lnTo>
                  <a:pt x="6262" y="13215"/>
                </a:lnTo>
                <a:lnTo>
                  <a:pt x="11582" y="4005"/>
                </a:lnTo>
                <a:close/>
                <a:moveTo>
                  <a:pt x="23223" y="4005"/>
                </a:moveTo>
                <a:lnTo>
                  <a:pt x="23223" y="10145"/>
                </a:lnTo>
                <a:lnTo>
                  <a:pt x="17904" y="13215"/>
                </a:lnTo>
                <a:lnTo>
                  <a:pt x="17904" y="13215"/>
                </a:lnTo>
                <a:lnTo>
                  <a:pt x="23223" y="4005"/>
                </a:lnTo>
                <a:close/>
                <a:moveTo>
                  <a:pt x="34834" y="4005"/>
                </a:moveTo>
                <a:lnTo>
                  <a:pt x="34834" y="10145"/>
                </a:lnTo>
                <a:lnTo>
                  <a:pt x="29515" y="13215"/>
                </a:lnTo>
                <a:lnTo>
                  <a:pt x="34834" y="4005"/>
                </a:lnTo>
                <a:close/>
                <a:moveTo>
                  <a:pt x="69698" y="4005"/>
                </a:moveTo>
                <a:lnTo>
                  <a:pt x="69698" y="10145"/>
                </a:lnTo>
                <a:lnTo>
                  <a:pt x="64379" y="13215"/>
                </a:lnTo>
                <a:lnTo>
                  <a:pt x="69698" y="4005"/>
                </a:lnTo>
                <a:close/>
                <a:moveTo>
                  <a:pt x="81309" y="4005"/>
                </a:moveTo>
                <a:lnTo>
                  <a:pt x="81309" y="10145"/>
                </a:lnTo>
                <a:lnTo>
                  <a:pt x="75990" y="13215"/>
                </a:lnTo>
                <a:lnTo>
                  <a:pt x="81309" y="4005"/>
                </a:lnTo>
                <a:close/>
                <a:moveTo>
                  <a:pt x="92951" y="4005"/>
                </a:moveTo>
                <a:lnTo>
                  <a:pt x="92951" y="10145"/>
                </a:lnTo>
                <a:lnTo>
                  <a:pt x="87632" y="13215"/>
                </a:lnTo>
                <a:lnTo>
                  <a:pt x="92951" y="4005"/>
                </a:lnTo>
                <a:close/>
                <a:moveTo>
                  <a:pt x="104562" y="4005"/>
                </a:moveTo>
                <a:lnTo>
                  <a:pt x="104562" y="10145"/>
                </a:lnTo>
                <a:lnTo>
                  <a:pt x="99243" y="13215"/>
                </a:lnTo>
                <a:lnTo>
                  <a:pt x="104562" y="4005"/>
                </a:lnTo>
                <a:close/>
                <a:moveTo>
                  <a:pt x="116143" y="4005"/>
                </a:moveTo>
                <a:lnTo>
                  <a:pt x="116143" y="10145"/>
                </a:lnTo>
                <a:lnTo>
                  <a:pt x="110824" y="13215"/>
                </a:lnTo>
                <a:lnTo>
                  <a:pt x="116143" y="4005"/>
                </a:lnTo>
                <a:close/>
                <a:moveTo>
                  <a:pt x="127784" y="4005"/>
                </a:moveTo>
                <a:lnTo>
                  <a:pt x="127784" y="10145"/>
                </a:lnTo>
                <a:lnTo>
                  <a:pt x="122465" y="13215"/>
                </a:lnTo>
                <a:lnTo>
                  <a:pt x="127784" y="4005"/>
                </a:lnTo>
                <a:close/>
                <a:moveTo>
                  <a:pt x="139396" y="4005"/>
                </a:moveTo>
                <a:lnTo>
                  <a:pt x="139396" y="10145"/>
                </a:lnTo>
                <a:lnTo>
                  <a:pt x="134076" y="13215"/>
                </a:lnTo>
                <a:lnTo>
                  <a:pt x="139396" y="4005"/>
                </a:lnTo>
                <a:close/>
                <a:moveTo>
                  <a:pt x="151037" y="4005"/>
                </a:moveTo>
                <a:lnTo>
                  <a:pt x="151037" y="10145"/>
                </a:lnTo>
                <a:lnTo>
                  <a:pt x="145718" y="13215"/>
                </a:lnTo>
                <a:lnTo>
                  <a:pt x="151037" y="4005"/>
                </a:lnTo>
                <a:close/>
                <a:moveTo>
                  <a:pt x="162648" y="4005"/>
                </a:moveTo>
                <a:lnTo>
                  <a:pt x="162648" y="10145"/>
                </a:lnTo>
                <a:lnTo>
                  <a:pt x="157329" y="13215"/>
                </a:lnTo>
                <a:lnTo>
                  <a:pt x="162648" y="4005"/>
                </a:lnTo>
                <a:close/>
                <a:moveTo>
                  <a:pt x="174290" y="4005"/>
                </a:moveTo>
                <a:lnTo>
                  <a:pt x="174290" y="10145"/>
                </a:lnTo>
                <a:lnTo>
                  <a:pt x="168971" y="13215"/>
                </a:lnTo>
                <a:lnTo>
                  <a:pt x="174290" y="4005"/>
                </a:lnTo>
                <a:close/>
                <a:moveTo>
                  <a:pt x="185871" y="4005"/>
                </a:moveTo>
                <a:lnTo>
                  <a:pt x="185871" y="10145"/>
                </a:lnTo>
                <a:lnTo>
                  <a:pt x="180551" y="13215"/>
                </a:lnTo>
                <a:lnTo>
                  <a:pt x="185871" y="4005"/>
                </a:lnTo>
                <a:close/>
                <a:moveTo>
                  <a:pt x="197512" y="4005"/>
                </a:moveTo>
                <a:lnTo>
                  <a:pt x="197512" y="10145"/>
                </a:lnTo>
                <a:lnTo>
                  <a:pt x="192193" y="13215"/>
                </a:lnTo>
                <a:lnTo>
                  <a:pt x="197512" y="4005"/>
                </a:lnTo>
                <a:close/>
                <a:moveTo>
                  <a:pt x="209123" y="4005"/>
                </a:moveTo>
                <a:lnTo>
                  <a:pt x="209123" y="10145"/>
                </a:lnTo>
                <a:lnTo>
                  <a:pt x="203804" y="13215"/>
                </a:lnTo>
                <a:lnTo>
                  <a:pt x="209123" y="4005"/>
                </a:lnTo>
                <a:close/>
                <a:moveTo>
                  <a:pt x="220765" y="4005"/>
                </a:moveTo>
                <a:lnTo>
                  <a:pt x="220765" y="10145"/>
                </a:lnTo>
                <a:lnTo>
                  <a:pt x="215446" y="13215"/>
                </a:lnTo>
                <a:lnTo>
                  <a:pt x="220765" y="4005"/>
                </a:lnTo>
                <a:close/>
                <a:moveTo>
                  <a:pt x="243957" y="4005"/>
                </a:moveTo>
                <a:lnTo>
                  <a:pt x="243957" y="10145"/>
                </a:lnTo>
                <a:lnTo>
                  <a:pt x="238638" y="13215"/>
                </a:lnTo>
                <a:lnTo>
                  <a:pt x="243957" y="4005"/>
                </a:lnTo>
                <a:close/>
                <a:moveTo>
                  <a:pt x="255598" y="4005"/>
                </a:moveTo>
                <a:lnTo>
                  <a:pt x="255598" y="10145"/>
                </a:lnTo>
                <a:lnTo>
                  <a:pt x="250279" y="13215"/>
                </a:lnTo>
                <a:lnTo>
                  <a:pt x="255598" y="4005"/>
                </a:lnTo>
                <a:close/>
                <a:moveTo>
                  <a:pt x="46446" y="4005"/>
                </a:moveTo>
                <a:lnTo>
                  <a:pt x="46446" y="10145"/>
                </a:lnTo>
                <a:lnTo>
                  <a:pt x="41126" y="13215"/>
                </a:lnTo>
                <a:lnTo>
                  <a:pt x="46446" y="4005"/>
                </a:lnTo>
                <a:close/>
                <a:moveTo>
                  <a:pt x="58057" y="4005"/>
                </a:moveTo>
                <a:lnTo>
                  <a:pt x="58057" y="10145"/>
                </a:lnTo>
                <a:lnTo>
                  <a:pt x="52737" y="13215"/>
                </a:lnTo>
                <a:lnTo>
                  <a:pt x="58057" y="4005"/>
                </a:lnTo>
                <a:close/>
                <a:moveTo>
                  <a:pt x="232376" y="4005"/>
                </a:moveTo>
                <a:lnTo>
                  <a:pt x="232376" y="10145"/>
                </a:lnTo>
                <a:lnTo>
                  <a:pt x="227057" y="13215"/>
                </a:lnTo>
                <a:lnTo>
                  <a:pt x="232376" y="4005"/>
                </a:lnTo>
                <a:close/>
                <a:moveTo>
                  <a:pt x="267210" y="4005"/>
                </a:moveTo>
                <a:lnTo>
                  <a:pt x="267210" y="10145"/>
                </a:lnTo>
                <a:lnTo>
                  <a:pt x="261890" y="13215"/>
                </a:lnTo>
                <a:lnTo>
                  <a:pt x="267210" y="4005"/>
                </a:lnTo>
                <a:close/>
                <a:moveTo>
                  <a:pt x="278851" y="4005"/>
                </a:moveTo>
                <a:lnTo>
                  <a:pt x="278851" y="10145"/>
                </a:lnTo>
                <a:lnTo>
                  <a:pt x="273532" y="13215"/>
                </a:lnTo>
                <a:lnTo>
                  <a:pt x="278851" y="4005"/>
                </a:lnTo>
                <a:close/>
                <a:moveTo>
                  <a:pt x="11703" y="10358"/>
                </a:moveTo>
                <a:lnTo>
                  <a:pt x="17023" y="13428"/>
                </a:lnTo>
                <a:lnTo>
                  <a:pt x="6384" y="13428"/>
                </a:lnTo>
                <a:lnTo>
                  <a:pt x="11703" y="10358"/>
                </a:lnTo>
                <a:close/>
                <a:moveTo>
                  <a:pt x="23345" y="10358"/>
                </a:moveTo>
                <a:lnTo>
                  <a:pt x="28664" y="13428"/>
                </a:lnTo>
                <a:lnTo>
                  <a:pt x="18026" y="13428"/>
                </a:lnTo>
                <a:lnTo>
                  <a:pt x="23345" y="10358"/>
                </a:lnTo>
                <a:close/>
                <a:moveTo>
                  <a:pt x="34956" y="10358"/>
                </a:moveTo>
                <a:lnTo>
                  <a:pt x="40275" y="13428"/>
                </a:lnTo>
                <a:lnTo>
                  <a:pt x="29637" y="13428"/>
                </a:lnTo>
                <a:lnTo>
                  <a:pt x="34956" y="10358"/>
                </a:lnTo>
                <a:close/>
                <a:moveTo>
                  <a:pt x="46598" y="10358"/>
                </a:moveTo>
                <a:lnTo>
                  <a:pt x="51886" y="13428"/>
                </a:lnTo>
                <a:lnTo>
                  <a:pt x="41278" y="13428"/>
                </a:lnTo>
                <a:lnTo>
                  <a:pt x="46598" y="10358"/>
                </a:lnTo>
                <a:close/>
                <a:moveTo>
                  <a:pt x="58209" y="10358"/>
                </a:moveTo>
                <a:lnTo>
                  <a:pt x="63528" y="13428"/>
                </a:lnTo>
                <a:lnTo>
                  <a:pt x="52889" y="13428"/>
                </a:lnTo>
                <a:lnTo>
                  <a:pt x="58209" y="10358"/>
                </a:lnTo>
                <a:close/>
                <a:moveTo>
                  <a:pt x="69850" y="10358"/>
                </a:moveTo>
                <a:lnTo>
                  <a:pt x="75169" y="13428"/>
                </a:lnTo>
                <a:lnTo>
                  <a:pt x="64531" y="13428"/>
                </a:lnTo>
                <a:lnTo>
                  <a:pt x="69850" y="10358"/>
                </a:lnTo>
                <a:close/>
                <a:moveTo>
                  <a:pt x="81431" y="10358"/>
                </a:moveTo>
                <a:lnTo>
                  <a:pt x="86750" y="13428"/>
                </a:lnTo>
                <a:lnTo>
                  <a:pt x="76112" y="13428"/>
                </a:lnTo>
                <a:lnTo>
                  <a:pt x="81431" y="10358"/>
                </a:lnTo>
                <a:close/>
                <a:moveTo>
                  <a:pt x="93042" y="10358"/>
                </a:moveTo>
                <a:lnTo>
                  <a:pt x="98361" y="13428"/>
                </a:lnTo>
                <a:lnTo>
                  <a:pt x="87723" y="13428"/>
                </a:lnTo>
                <a:lnTo>
                  <a:pt x="93042" y="10358"/>
                </a:lnTo>
                <a:close/>
                <a:moveTo>
                  <a:pt x="104684" y="10358"/>
                </a:moveTo>
                <a:lnTo>
                  <a:pt x="110003" y="13428"/>
                </a:lnTo>
                <a:lnTo>
                  <a:pt x="99364" y="13428"/>
                </a:lnTo>
                <a:lnTo>
                  <a:pt x="104684" y="10358"/>
                </a:lnTo>
                <a:close/>
                <a:moveTo>
                  <a:pt x="116295" y="10358"/>
                </a:moveTo>
                <a:lnTo>
                  <a:pt x="121614" y="13428"/>
                </a:lnTo>
                <a:lnTo>
                  <a:pt x="110976" y="13428"/>
                </a:lnTo>
                <a:lnTo>
                  <a:pt x="116295" y="10358"/>
                </a:lnTo>
                <a:close/>
                <a:moveTo>
                  <a:pt x="127936" y="10358"/>
                </a:moveTo>
                <a:lnTo>
                  <a:pt x="133256" y="13428"/>
                </a:lnTo>
                <a:lnTo>
                  <a:pt x="122617" y="13428"/>
                </a:lnTo>
                <a:lnTo>
                  <a:pt x="127936" y="10358"/>
                </a:lnTo>
                <a:close/>
                <a:moveTo>
                  <a:pt x="139548" y="10358"/>
                </a:moveTo>
                <a:lnTo>
                  <a:pt x="144867" y="13428"/>
                </a:lnTo>
                <a:lnTo>
                  <a:pt x="134228" y="13428"/>
                </a:lnTo>
                <a:lnTo>
                  <a:pt x="139548" y="10358"/>
                </a:lnTo>
                <a:close/>
                <a:moveTo>
                  <a:pt x="151159" y="10358"/>
                </a:moveTo>
                <a:lnTo>
                  <a:pt x="156478" y="13428"/>
                </a:lnTo>
                <a:lnTo>
                  <a:pt x="145840" y="13428"/>
                </a:lnTo>
                <a:lnTo>
                  <a:pt x="151159" y="10358"/>
                </a:lnTo>
                <a:close/>
                <a:moveTo>
                  <a:pt x="162770" y="10358"/>
                </a:moveTo>
                <a:lnTo>
                  <a:pt x="168089" y="13428"/>
                </a:lnTo>
                <a:lnTo>
                  <a:pt x="157451" y="13428"/>
                </a:lnTo>
                <a:lnTo>
                  <a:pt x="162770" y="10358"/>
                </a:lnTo>
                <a:close/>
                <a:moveTo>
                  <a:pt x="174411" y="10358"/>
                </a:moveTo>
                <a:lnTo>
                  <a:pt x="179731" y="13428"/>
                </a:lnTo>
                <a:lnTo>
                  <a:pt x="169092" y="13428"/>
                </a:lnTo>
                <a:lnTo>
                  <a:pt x="174411" y="10358"/>
                </a:lnTo>
                <a:close/>
                <a:moveTo>
                  <a:pt x="186023" y="10358"/>
                </a:moveTo>
                <a:lnTo>
                  <a:pt x="191342" y="13428"/>
                </a:lnTo>
                <a:lnTo>
                  <a:pt x="180703" y="13428"/>
                </a:lnTo>
                <a:lnTo>
                  <a:pt x="186023" y="10358"/>
                </a:lnTo>
                <a:close/>
                <a:moveTo>
                  <a:pt x="197634" y="10358"/>
                </a:moveTo>
                <a:lnTo>
                  <a:pt x="202953" y="13428"/>
                </a:lnTo>
                <a:lnTo>
                  <a:pt x="192345" y="13428"/>
                </a:lnTo>
                <a:lnTo>
                  <a:pt x="197634" y="10358"/>
                </a:lnTo>
                <a:close/>
                <a:moveTo>
                  <a:pt x="209275" y="10358"/>
                </a:moveTo>
                <a:lnTo>
                  <a:pt x="214595" y="13428"/>
                </a:lnTo>
                <a:lnTo>
                  <a:pt x="203956" y="13428"/>
                </a:lnTo>
                <a:lnTo>
                  <a:pt x="209275" y="10358"/>
                </a:lnTo>
                <a:close/>
                <a:moveTo>
                  <a:pt x="220856" y="10358"/>
                </a:moveTo>
                <a:lnTo>
                  <a:pt x="226175" y="13428"/>
                </a:lnTo>
                <a:lnTo>
                  <a:pt x="215537" y="13428"/>
                </a:lnTo>
                <a:lnTo>
                  <a:pt x="220856" y="10358"/>
                </a:lnTo>
                <a:close/>
                <a:moveTo>
                  <a:pt x="232498" y="10358"/>
                </a:moveTo>
                <a:lnTo>
                  <a:pt x="237817" y="13428"/>
                </a:lnTo>
                <a:lnTo>
                  <a:pt x="227178" y="13428"/>
                </a:lnTo>
                <a:lnTo>
                  <a:pt x="232498" y="10358"/>
                </a:lnTo>
                <a:close/>
                <a:moveTo>
                  <a:pt x="244109" y="10358"/>
                </a:moveTo>
                <a:lnTo>
                  <a:pt x="249428" y="13428"/>
                </a:lnTo>
                <a:lnTo>
                  <a:pt x="238790" y="13428"/>
                </a:lnTo>
                <a:lnTo>
                  <a:pt x="244109" y="10358"/>
                </a:lnTo>
                <a:close/>
                <a:moveTo>
                  <a:pt x="255750" y="10358"/>
                </a:moveTo>
                <a:lnTo>
                  <a:pt x="261070" y="13428"/>
                </a:lnTo>
                <a:lnTo>
                  <a:pt x="250431" y="13428"/>
                </a:lnTo>
                <a:lnTo>
                  <a:pt x="255750" y="10358"/>
                </a:lnTo>
                <a:close/>
                <a:moveTo>
                  <a:pt x="267362" y="10358"/>
                </a:moveTo>
                <a:lnTo>
                  <a:pt x="272681" y="13428"/>
                </a:lnTo>
                <a:lnTo>
                  <a:pt x="262042" y="13428"/>
                </a:lnTo>
                <a:lnTo>
                  <a:pt x="267362" y="10358"/>
                </a:lnTo>
                <a:close/>
                <a:moveTo>
                  <a:pt x="279003" y="10358"/>
                </a:moveTo>
                <a:lnTo>
                  <a:pt x="284322" y="13428"/>
                </a:lnTo>
                <a:lnTo>
                  <a:pt x="273684" y="13428"/>
                </a:lnTo>
                <a:lnTo>
                  <a:pt x="279003" y="10358"/>
                </a:lnTo>
                <a:close/>
                <a:moveTo>
                  <a:pt x="17023" y="13701"/>
                </a:moveTo>
                <a:lnTo>
                  <a:pt x="11703" y="16771"/>
                </a:lnTo>
                <a:lnTo>
                  <a:pt x="6384" y="13701"/>
                </a:lnTo>
                <a:close/>
                <a:moveTo>
                  <a:pt x="28664" y="13701"/>
                </a:moveTo>
                <a:lnTo>
                  <a:pt x="23345" y="16771"/>
                </a:lnTo>
                <a:lnTo>
                  <a:pt x="18026" y="13701"/>
                </a:lnTo>
                <a:close/>
                <a:moveTo>
                  <a:pt x="40275" y="13701"/>
                </a:moveTo>
                <a:lnTo>
                  <a:pt x="34956" y="16771"/>
                </a:lnTo>
                <a:lnTo>
                  <a:pt x="29637" y="13701"/>
                </a:lnTo>
                <a:close/>
                <a:moveTo>
                  <a:pt x="51886" y="13701"/>
                </a:moveTo>
                <a:lnTo>
                  <a:pt x="46598" y="16771"/>
                </a:lnTo>
                <a:lnTo>
                  <a:pt x="41278" y="13701"/>
                </a:lnTo>
                <a:close/>
                <a:moveTo>
                  <a:pt x="63528" y="13701"/>
                </a:moveTo>
                <a:lnTo>
                  <a:pt x="58209" y="16771"/>
                </a:lnTo>
                <a:lnTo>
                  <a:pt x="52889" y="13701"/>
                </a:lnTo>
                <a:close/>
                <a:moveTo>
                  <a:pt x="75169" y="13701"/>
                </a:moveTo>
                <a:lnTo>
                  <a:pt x="69850" y="16771"/>
                </a:lnTo>
                <a:lnTo>
                  <a:pt x="64531" y="13701"/>
                </a:lnTo>
                <a:close/>
                <a:moveTo>
                  <a:pt x="86750" y="13701"/>
                </a:moveTo>
                <a:lnTo>
                  <a:pt x="81431" y="16771"/>
                </a:lnTo>
                <a:lnTo>
                  <a:pt x="76112" y="13701"/>
                </a:lnTo>
                <a:close/>
                <a:moveTo>
                  <a:pt x="98361" y="13701"/>
                </a:moveTo>
                <a:lnTo>
                  <a:pt x="93042" y="16771"/>
                </a:lnTo>
                <a:lnTo>
                  <a:pt x="87723" y="13701"/>
                </a:lnTo>
                <a:close/>
                <a:moveTo>
                  <a:pt x="110003" y="13701"/>
                </a:moveTo>
                <a:lnTo>
                  <a:pt x="104684" y="16771"/>
                </a:lnTo>
                <a:lnTo>
                  <a:pt x="99364" y="13701"/>
                </a:lnTo>
                <a:close/>
                <a:moveTo>
                  <a:pt x="121614" y="13701"/>
                </a:moveTo>
                <a:lnTo>
                  <a:pt x="116295" y="16771"/>
                </a:lnTo>
                <a:lnTo>
                  <a:pt x="110976" y="13701"/>
                </a:lnTo>
                <a:close/>
                <a:moveTo>
                  <a:pt x="133256" y="13701"/>
                </a:moveTo>
                <a:lnTo>
                  <a:pt x="127936" y="16771"/>
                </a:lnTo>
                <a:lnTo>
                  <a:pt x="122617" y="13701"/>
                </a:lnTo>
                <a:close/>
                <a:moveTo>
                  <a:pt x="144867" y="13701"/>
                </a:moveTo>
                <a:lnTo>
                  <a:pt x="139548" y="16771"/>
                </a:lnTo>
                <a:lnTo>
                  <a:pt x="134228" y="13701"/>
                </a:lnTo>
                <a:close/>
                <a:moveTo>
                  <a:pt x="156478" y="13701"/>
                </a:moveTo>
                <a:lnTo>
                  <a:pt x="151159" y="16771"/>
                </a:lnTo>
                <a:lnTo>
                  <a:pt x="145840" y="13701"/>
                </a:lnTo>
                <a:close/>
                <a:moveTo>
                  <a:pt x="168089" y="13701"/>
                </a:moveTo>
                <a:lnTo>
                  <a:pt x="162770" y="16771"/>
                </a:lnTo>
                <a:lnTo>
                  <a:pt x="157451" y="13701"/>
                </a:lnTo>
                <a:close/>
                <a:moveTo>
                  <a:pt x="179731" y="13701"/>
                </a:moveTo>
                <a:lnTo>
                  <a:pt x="174411" y="16771"/>
                </a:lnTo>
                <a:lnTo>
                  <a:pt x="169092" y="13701"/>
                </a:lnTo>
                <a:close/>
                <a:moveTo>
                  <a:pt x="191342" y="13701"/>
                </a:moveTo>
                <a:lnTo>
                  <a:pt x="186023" y="16771"/>
                </a:lnTo>
                <a:lnTo>
                  <a:pt x="180703" y="13701"/>
                </a:lnTo>
                <a:close/>
                <a:moveTo>
                  <a:pt x="202953" y="13701"/>
                </a:moveTo>
                <a:lnTo>
                  <a:pt x="197634" y="16771"/>
                </a:lnTo>
                <a:lnTo>
                  <a:pt x="192315" y="13701"/>
                </a:lnTo>
                <a:close/>
                <a:moveTo>
                  <a:pt x="214564" y="13701"/>
                </a:moveTo>
                <a:lnTo>
                  <a:pt x="209245" y="16771"/>
                </a:lnTo>
                <a:lnTo>
                  <a:pt x="203926" y="13701"/>
                </a:lnTo>
                <a:close/>
                <a:moveTo>
                  <a:pt x="226175" y="13701"/>
                </a:moveTo>
                <a:lnTo>
                  <a:pt x="220856" y="16771"/>
                </a:lnTo>
                <a:lnTo>
                  <a:pt x="215537" y="13701"/>
                </a:lnTo>
                <a:close/>
                <a:moveTo>
                  <a:pt x="237817" y="13701"/>
                </a:moveTo>
                <a:lnTo>
                  <a:pt x="232498" y="16771"/>
                </a:lnTo>
                <a:lnTo>
                  <a:pt x="227178" y="13701"/>
                </a:lnTo>
                <a:close/>
                <a:moveTo>
                  <a:pt x="249428" y="13701"/>
                </a:moveTo>
                <a:lnTo>
                  <a:pt x="244109" y="16771"/>
                </a:lnTo>
                <a:lnTo>
                  <a:pt x="238790" y="13701"/>
                </a:lnTo>
                <a:close/>
                <a:moveTo>
                  <a:pt x="261070" y="13701"/>
                </a:moveTo>
                <a:lnTo>
                  <a:pt x="255750" y="16771"/>
                </a:lnTo>
                <a:lnTo>
                  <a:pt x="250431" y="13701"/>
                </a:lnTo>
                <a:close/>
                <a:moveTo>
                  <a:pt x="272681" y="13701"/>
                </a:moveTo>
                <a:lnTo>
                  <a:pt x="267362" y="16771"/>
                </a:lnTo>
                <a:lnTo>
                  <a:pt x="262042" y="13701"/>
                </a:lnTo>
                <a:close/>
                <a:moveTo>
                  <a:pt x="284292" y="13701"/>
                </a:moveTo>
                <a:lnTo>
                  <a:pt x="278973" y="16771"/>
                </a:lnTo>
                <a:lnTo>
                  <a:pt x="273653" y="13701"/>
                </a:lnTo>
                <a:close/>
                <a:moveTo>
                  <a:pt x="17174" y="13944"/>
                </a:moveTo>
                <a:lnTo>
                  <a:pt x="11855" y="23124"/>
                </a:lnTo>
                <a:lnTo>
                  <a:pt x="11855" y="17014"/>
                </a:lnTo>
                <a:lnTo>
                  <a:pt x="17174" y="13944"/>
                </a:lnTo>
                <a:close/>
                <a:moveTo>
                  <a:pt x="28816" y="13884"/>
                </a:moveTo>
                <a:lnTo>
                  <a:pt x="23497" y="23124"/>
                </a:lnTo>
                <a:lnTo>
                  <a:pt x="23497" y="16984"/>
                </a:lnTo>
                <a:lnTo>
                  <a:pt x="28816" y="13884"/>
                </a:lnTo>
                <a:close/>
                <a:moveTo>
                  <a:pt x="40427" y="13884"/>
                </a:moveTo>
                <a:lnTo>
                  <a:pt x="35108" y="23124"/>
                </a:lnTo>
                <a:lnTo>
                  <a:pt x="35108" y="16984"/>
                </a:lnTo>
                <a:lnTo>
                  <a:pt x="40427" y="13884"/>
                </a:lnTo>
                <a:close/>
                <a:moveTo>
                  <a:pt x="52008" y="13884"/>
                </a:moveTo>
                <a:lnTo>
                  <a:pt x="46689" y="23124"/>
                </a:lnTo>
                <a:lnTo>
                  <a:pt x="46689" y="16984"/>
                </a:lnTo>
                <a:lnTo>
                  <a:pt x="52008" y="13884"/>
                </a:lnTo>
                <a:close/>
                <a:moveTo>
                  <a:pt x="63650" y="13884"/>
                </a:moveTo>
                <a:lnTo>
                  <a:pt x="58330" y="23124"/>
                </a:lnTo>
                <a:lnTo>
                  <a:pt x="58330" y="16984"/>
                </a:lnTo>
                <a:lnTo>
                  <a:pt x="63650" y="13884"/>
                </a:lnTo>
                <a:close/>
                <a:moveTo>
                  <a:pt x="75261" y="13884"/>
                </a:moveTo>
                <a:lnTo>
                  <a:pt x="69941" y="23124"/>
                </a:lnTo>
                <a:lnTo>
                  <a:pt x="69941" y="16984"/>
                </a:lnTo>
                <a:lnTo>
                  <a:pt x="75261" y="13884"/>
                </a:lnTo>
                <a:close/>
                <a:moveTo>
                  <a:pt x="86902" y="13884"/>
                </a:moveTo>
                <a:lnTo>
                  <a:pt x="81583" y="23124"/>
                </a:lnTo>
                <a:lnTo>
                  <a:pt x="81583" y="16984"/>
                </a:lnTo>
                <a:lnTo>
                  <a:pt x="86902" y="13884"/>
                </a:lnTo>
                <a:close/>
                <a:moveTo>
                  <a:pt x="98513" y="13884"/>
                </a:moveTo>
                <a:lnTo>
                  <a:pt x="93194" y="23124"/>
                </a:lnTo>
                <a:lnTo>
                  <a:pt x="93194" y="16984"/>
                </a:lnTo>
                <a:lnTo>
                  <a:pt x="98513" y="13884"/>
                </a:lnTo>
                <a:close/>
                <a:moveTo>
                  <a:pt x="110155" y="13884"/>
                </a:moveTo>
                <a:lnTo>
                  <a:pt x="104836" y="23124"/>
                </a:lnTo>
                <a:lnTo>
                  <a:pt x="104836" y="16984"/>
                </a:lnTo>
                <a:lnTo>
                  <a:pt x="110155" y="13884"/>
                </a:lnTo>
                <a:close/>
                <a:moveTo>
                  <a:pt x="121736" y="13884"/>
                </a:moveTo>
                <a:lnTo>
                  <a:pt x="116416" y="23124"/>
                </a:lnTo>
                <a:lnTo>
                  <a:pt x="116416" y="16984"/>
                </a:lnTo>
                <a:lnTo>
                  <a:pt x="121736" y="13884"/>
                </a:lnTo>
                <a:close/>
                <a:moveTo>
                  <a:pt x="133377" y="13884"/>
                </a:moveTo>
                <a:lnTo>
                  <a:pt x="128058" y="23124"/>
                </a:lnTo>
                <a:lnTo>
                  <a:pt x="128058" y="16984"/>
                </a:lnTo>
                <a:lnTo>
                  <a:pt x="133377" y="13884"/>
                </a:lnTo>
                <a:close/>
                <a:moveTo>
                  <a:pt x="144988" y="13884"/>
                </a:moveTo>
                <a:lnTo>
                  <a:pt x="139669" y="23124"/>
                </a:lnTo>
                <a:lnTo>
                  <a:pt x="139669" y="16984"/>
                </a:lnTo>
                <a:lnTo>
                  <a:pt x="144988" y="13884"/>
                </a:lnTo>
                <a:close/>
                <a:moveTo>
                  <a:pt x="156630" y="13884"/>
                </a:moveTo>
                <a:lnTo>
                  <a:pt x="151311" y="23124"/>
                </a:lnTo>
                <a:lnTo>
                  <a:pt x="151311" y="16984"/>
                </a:lnTo>
                <a:lnTo>
                  <a:pt x="156630" y="13884"/>
                </a:lnTo>
                <a:close/>
                <a:moveTo>
                  <a:pt x="168241" y="13884"/>
                </a:moveTo>
                <a:lnTo>
                  <a:pt x="162922" y="23124"/>
                </a:lnTo>
                <a:lnTo>
                  <a:pt x="162922" y="16984"/>
                </a:lnTo>
                <a:lnTo>
                  <a:pt x="168241" y="13884"/>
                </a:lnTo>
                <a:close/>
                <a:moveTo>
                  <a:pt x="179822" y="13884"/>
                </a:moveTo>
                <a:lnTo>
                  <a:pt x="174503" y="23124"/>
                </a:lnTo>
                <a:lnTo>
                  <a:pt x="174503" y="16984"/>
                </a:lnTo>
                <a:lnTo>
                  <a:pt x="179822" y="13884"/>
                </a:lnTo>
                <a:close/>
                <a:moveTo>
                  <a:pt x="191463" y="13884"/>
                </a:moveTo>
                <a:lnTo>
                  <a:pt x="186144" y="23124"/>
                </a:lnTo>
                <a:lnTo>
                  <a:pt x="186144" y="16984"/>
                </a:lnTo>
                <a:lnTo>
                  <a:pt x="191463" y="13884"/>
                </a:lnTo>
                <a:close/>
                <a:moveTo>
                  <a:pt x="203075" y="13884"/>
                </a:moveTo>
                <a:lnTo>
                  <a:pt x="197755" y="23124"/>
                </a:lnTo>
                <a:lnTo>
                  <a:pt x="197755" y="16984"/>
                </a:lnTo>
                <a:lnTo>
                  <a:pt x="203075" y="13884"/>
                </a:lnTo>
                <a:close/>
                <a:moveTo>
                  <a:pt x="214716" y="13884"/>
                </a:moveTo>
                <a:lnTo>
                  <a:pt x="209397" y="23124"/>
                </a:lnTo>
                <a:lnTo>
                  <a:pt x="209397" y="16984"/>
                </a:lnTo>
                <a:lnTo>
                  <a:pt x="214716" y="13884"/>
                </a:lnTo>
                <a:close/>
                <a:moveTo>
                  <a:pt x="226327" y="13884"/>
                </a:moveTo>
                <a:lnTo>
                  <a:pt x="221008" y="23124"/>
                </a:lnTo>
                <a:lnTo>
                  <a:pt x="221008" y="16984"/>
                </a:lnTo>
                <a:lnTo>
                  <a:pt x="226327" y="13884"/>
                </a:lnTo>
                <a:close/>
                <a:moveTo>
                  <a:pt x="237969" y="13884"/>
                </a:moveTo>
                <a:lnTo>
                  <a:pt x="232650" y="23124"/>
                </a:lnTo>
                <a:lnTo>
                  <a:pt x="232650" y="16984"/>
                </a:lnTo>
                <a:lnTo>
                  <a:pt x="237969" y="13884"/>
                </a:lnTo>
                <a:close/>
                <a:moveTo>
                  <a:pt x="249550" y="13884"/>
                </a:moveTo>
                <a:lnTo>
                  <a:pt x="244230" y="23124"/>
                </a:lnTo>
                <a:lnTo>
                  <a:pt x="244230" y="16984"/>
                </a:lnTo>
                <a:lnTo>
                  <a:pt x="249550" y="13884"/>
                </a:lnTo>
                <a:close/>
                <a:moveTo>
                  <a:pt x="261191" y="13884"/>
                </a:moveTo>
                <a:lnTo>
                  <a:pt x="255872" y="23124"/>
                </a:lnTo>
                <a:lnTo>
                  <a:pt x="255872" y="16984"/>
                </a:lnTo>
                <a:lnTo>
                  <a:pt x="261191" y="13884"/>
                </a:lnTo>
                <a:close/>
                <a:moveTo>
                  <a:pt x="272802" y="13944"/>
                </a:moveTo>
                <a:lnTo>
                  <a:pt x="267483" y="23124"/>
                </a:lnTo>
                <a:lnTo>
                  <a:pt x="267483" y="17014"/>
                </a:lnTo>
                <a:lnTo>
                  <a:pt x="272802" y="13944"/>
                </a:lnTo>
                <a:close/>
                <a:moveTo>
                  <a:pt x="284444" y="13944"/>
                </a:moveTo>
                <a:lnTo>
                  <a:pt x="279125" y="23124"/>
                </a:lnTo>
                <a:lnTo>
                  <a:pt x="279125" y="17014"/>
                </a:lnTo>
                <a:lnTo>
                  <a:pt x="284444" y="13944"/>
                </a:lnTo>
                <a:close/>
                <a:moveTo>
                  <a:pt x="6262" y="13975"/>
                </a:moveTo>
                <a:lnTo>
                  <a:pt x="11582" y="17014"/>
                </a:lnTo>
                <a:lnTo>
                  <a:pt x="11582" y="23154"/>
                </a:lnTo>
                <a:lnTo>
                  <a:pt x="6262" y="13975"/>
                </a:lnTo>
                <a:close/>
                <a:moveTo>
                  <a:pt x="17904" y="13975"/>
                </a:moveTo>
                <a:lnTo>
                  <a:pt x="23223" y="17014"/>
                </a:lnTo>
                <a:lnTo>
                  <a:pt x="23223" y="23154"/>
                </a:lnTo>
                <a:lnTo>
                  <a:pt x="17904" y="13975"/>
                </a:lnTo>
                <a:close/>
                <a:moveTo>
                  <a:pt x="29515" y="13975"/>
                </a:moveTo>
                <a:lnTo>
                  <a:pt x="34834" y="17014"/>
                </a:lnTo>
                <a:lnTo>
                  <a:pt x="34834" y="23154"/>
                </a:lnTo>
                <a:lnTo>
                  <a:pt x="29515" y="13975"/>
                </a:lnTo>
                <a:close/>
                <a:moveTo>
                  <a:pt x="41126" y="13975"/>
                </a:moveTo>
                <a:lnTo>
                  <a:pt x="46446" y="17014"/>
                </a:lnTo>
                <a:lnTo>
                  <a:pt x="46446" y="23154"/>
                </a:lnTo>
                <a:lnTo>
                  <a:pt x="41126" y="13975"/>
                </a:lnTo>
                <a:close/>
                <a:moveTo>
                  <a:pt x="52737" y="13975"/>
                </a:moveTo>
                <a:lnTo>
                  <a:pt x="58057" y="17014"/>
                </a:lnTo>
                <a:lnTo>
                  <a:pt x="58057" y="23154"/>
                </a:lnTo>
                <a:lnTo>
                  <a:pt x="52737" y="13975"/>
                </a:lnTo>
                <a:close/>
                <a:moveTo>
                  <a:pt x="64379" y="13975"/>
                </a:moveTo>
                <a:lnTo>
                  <a:pt x="69698" y="17014"/>
                </a:lnTo>
                <a:lnTo>
                  <a:pt x="69698" y="23154"/>
                </a:lnTo>
                <a:lnTo>
                  <a:pt x="64379" y="13975"/>
                </a:lnTo>
                <a:close/>
                <a:moveTo>
                  <a:pt x="75990" y="13975"/>
                </a:moveTo>
                <a:lnTo>
                  <a:pt x="81309" y="17014"/>
                </a:lnTo>
                <a:lnTo>
                  <a:pt x="81309" y="23154"/>
                </a:lnTo>
                <a:lnTo>
                  <a:pt x="75990" y="13975"/>
                </a:lnTo>
                <a:close/>
                <a:moveTo>
                  <a:pt x="87632" y="13975"/>
                </a:moveTo>
                <a:lnTo>
                  <a:pt x="92951" y="17014"/>
                </a:lnTo>
                <a:lnTo>
                  <a:pt x="92951" y="23154"/>
                </a:lnTo>
                <a:lnTo>
                  <a:pt x="87632" y="13975"/>
                </a:lnTo>
                <a:close/>
                <a:moveTo>
                  <a:pt x="99243" y="13975"/>
                </a:moveTo>
                <a:lnTo>
                  <a:pt x="104562" y="17014"/>
                </a:lnTo>
                <a:lnTo>
                  <a:pt x="104562" y="23154"/>
                </a:lnTo>
                <a:lnTo>
                  <a:pt x="99243" y="13975"/>
                </a:lnTo>
                <a:close/>
                <a:moveTo>
                  <a:pt x="110824" y="13975"/>
                </a:moveTo>
                <a:lnTo>
                  <a:pt x="116143" y="17014"/>
                </a:lnTo>
                <a:lnTo>
                  <a:pt x="116143" y="23154"/>
                </a:lnTo>
                <a:lnTo>
                  <a:pt x="110824" y="13975"/>
                </a:lnTo>
                <a:close/>
                <a:moveTo>
                  <a:pt x="122465" y="13975"/>
                </a:moveTo>
                <a:lnTo>
                  <a:pt x="127784" y="17014"/>
                </a:lnTo>
                <a:lnTo>
                  <a:pt x="127784" y="23154"/>
                </a:lnTo>
                <a:lnTo>
                  <a:pt x="122465" y="13975"/>
                </a:lnTo>
                <a:close/>
                <a:moveTo>
                  <a:pt x="134076" y="13975"/>
                </a:moveTo>
                <a:lnTo>
                  <a:pt x="139396" y="17014"/>
                </a:lnTo>
                <a:lnTo>
                  <a:pt x="139396" y="23154"/>
                </a:lnTo>
                <a:lnTo>
                  <a:pt x="134076" y="13975"/>
                </a:lnTo>
                <a:close/>
                <a:moveTo>
                  <a:pt x="145718" y="13975"/>
                </a:moveTo>
                <a:lnTo>
                  <a:pt x="151037" y="17014"/>
                </a:lnTo>
                <a:lnTo>
                  <a:pt x="151037" y="23154"/>
                </a:lnTo>
                <a:lnTo>
                  <a:pt x="145718" y="13975"/>
                </a:lnTo>
                <a:close/>
                <a:moveTo>
                  <a:pt x="157329" y="13975"/>
                </a:moveTo>
                <a:lnTo>
                  <a:pt x="162648" y="17014"/>
                </a:lnTo>
                <a:lnTo>
                  <a:pt x="162648" y="23154"/>
                </a:lnTo>
                <a:lnTo>
                  <a:pt x="157329" y="13975"/>
                </a:lnTo>
                <a:close/>
                <a:moveTo>
                  <a:pt x="168971" y="13975"/>
                </a:moveTo>
                <a:lnTo>
                  <a:pt x="174290" y="17014"/>
                </a:lnTo>
                <a:lnTo>
                  <a:pt x="174290" y="23154"/>
                </a:lnTo>
                <a:lnTo>
                  <a:pt x="168971" y="13975"/>
                </a:lnTo>
                <a:close/>
                <a:moveTo>
                  <a:pt x="180551" y="13975"/>
                </a:moveTo>
                <a:lnTo>
                  <a:pt x="185871" y="17014"/>
                </a:lnTo>
                <a:lnTo>
                  <a:pt x="185871" y="23154"/>
                </a:lnTo>
                <a:lnTo>
                  <a:pt x="180551" y="13975"/>
                </a:lnTo>
                <a:close/>
                <a:moveTo>
                  <a:pt x="192193" y="13975"/>
                </a:moveTo>
                <a:lnTo>
                  <a:pt x="197512" y="17014"/>
                </a:lnTo>
                <a:lnTo>
                  <a:pt x="197512" y="23154"/>
                </a:lnTo>
                <a:lnTo>
                  <a:pt x="192193" y="13975"/>
                </a:lnTo>
                <a:close/>
                <a:moveTo>
                  <a:pt x="203804" y="13975"/>
                </a:moveTo>
                <a:lnTo>
                  <a:pt x="209123" y="17014"/>
                </a:lnTo>
                <a:lnTo>
                  <a:pt x="209123" y="23154"/>
                </a:lnTo>
                <a:lnTo>
                  <a:pt x="203804" y="13975"/>
                </a:lnTo>
                <a:close/>
                <a:moveTo>
                  <a:pt x="215446" y="13975"/>
                </a:moveTo>
                <a:lnTo>
                  <a:pt x="220765" y="17014"/>
                </a:lnTo>
                <a:lnTo>
                  <a:pt x="220765" y="23154"/>
                </a:lnTo>
                <a:lnTo>
                  <a:pt x="215446" y="13975"/>
                </a:lnTo>
                <a:close/>
                <a:moveTo>
                  <a:pt x="227057" y="13975"/>
                </a:moveTo>
                <a:lnTo>
                  <a:pt x="232376" y="17014"/>
                </a:lnTo>
                <a:lnTo>
                  <a:pt x="232376" y="23154"/>
                </a:lnTo>
                <a:lnTo>
                  <a:pt x="227057" y="13975"/>
                </a:lnTo>
                <a:close/>
                <a:moveTo>
                  <a:pt x="238638" y="13975"/>
                </a:moveTo>
                <a:lnTo>
                  <a:pt x="243957" y="17014"/>
                </a:lnTo>
                <a:lnTo>
                  <a:pt x="243957" y="23154"/>
                </a:lnTo>
                <a:lnTo>
                  <a:pt x="238638" y="13975"/>
                </a:lnTo>
                <a:close/>
                <a:moveTo>
                  <a:pt x="250279" y="13975"/>
                </a:moveTo>
                <a:lnTo>
                  <a:pt x="255598" y="17014"/>
                </a:lnTo>
                <a:lnTo>
                  <a:pt x="255598" y="23154"/>
                </a:lnTo>
                <a:lnTo>
                  <a:pt x="250279" y="13975"/>
                </a:lnTo>
                <a:close/>
                <a:moveTo>
                  <a:pt x="261890" y="13944"/>
                </a:moveTo>
                <a:lnTo>
                  <a:pt x="267210" y="17014"/>
                </a:lnTo>
                <a:lnTo>
                  <a:pt x="267210" y="23154"/>
                </a:lnTo>
                <a:lnTo>
                  <a:pt x="261890" y="13944"/>
                </a:lnTo>
                <a:close/>
                <a:moveTo>
                  <a:pt x="273532" y="13944"/>
                </a:moveTo>
                <a:lnTo>
                  <a:pt x="278851" y="17014"/>
                </a:lnTo>
                <a:lnTo>
                  <a:pt x="278851" y="23154"/>
                </a:lnTo>
                <a:lnTo>
                  <a:pt x="273532" y="13944"/>
                </a:lnTo>
                <a:close/>
                <a:moveTo>
                  <a:pt x="250036" y="14066"/>
                </a:moveTo>
                <a:lnTo>
                  <a:pt x="255355" y="23245"/>
                </a:lnTo>
                <a:lnTo>
                  <a:pt x="252893" y="21847"/>
                </a:lnTo>
                <a:lnTo>
                  <a:pt x="250036" y="20206"/>
                </a:lnTo>
                <a:lnTo>
                  <a:pt x="250036" y="14066"/>
                </a:lnTo>
                <a:close/>
                <a:moveTo>
                  <a:pt x="273289" y="14066"/>
                </a:moveTo>
                <a:lnTo>
                  <a:pt x="278608" y="23245"/>
                </a:lnTo>
                <a:lnTo>
                  <a:pt x="276146" y="21847"/>
                </a:lnTo>
                <a:lnTo>
                  <a:pt x="273289" y="20206"/>
                </a:lnTo>
                <a:lnTo>
                  <a:pt x="273289" y="14066"/>
                </a:lnTo>
                <a:close/>
                <a:moveTo>
                  <a:pt x="17661" y="14036"/>
                </a:moveTo>
                <a:lnTo>
                  <a:pt x="22980" y="23245"/>
                </a:lnTo>
                <a:lnTo>
                  <a:pt x="20518" y="21786"/>
                </a:lnTo>
                <a:lnTo>
                  <a:pt x="17661" y="20206"/>
                </a:lnTo>
                <a:lnTo>
                  <a:pt x="17661" y="14036"/>
                </a:lnTo>
                <a:close/>
                <a:moveTo>
                  <a:pt x="29242" y="14066"/>
                </a:moveTo>
                <a:lnTo>
                  <a:pt x="34591" y="23245"/>
                </a:lnTo>
                <a:lnTo>
                  <a:pt x="32099" y="21847"/>
                </a:lnTo>
                <a:lnTo>
                  <a:pt x="29242" y="20206"/>
                </a:lnTo>
                <a:lnTo>
                  <a:pt x="29242" y="14066"/>
                </a:lnTo>
                <a:close/>
                <a:moveTo>
                  <a:pt x="40883" y="14066"/>
                </a:moveTo>
                <a:lnTo>
                  <a:pt x="46202" y="23245"/>
                </a:lnTo>
                <a:lnTo>
                  <a:pt x="43740" y="21847"/>
                </a:lnTo>
                <a:lnTo>
                  <a:pt x="40883" y="20206"/>
                </a:lnTo>
                <a:lnTo>
                  <a:pt x="40883" y="14066"/>
                </a:lnTo>
                <a:close/>
                <a:moveTo>
                  <a:pt x="52525" y="14066"/>
                </a:moveTo>
                <a:lnTo>
                  <a:pt x="57844" y="23245"/>
                </a:lnTo>
                <a:lnTo>
                  <a:pt x="55351" y="21847"/>
                </a:lnTo>
                <a:lnTo>
                  <a:pt x="52525" y="20206"/>
                </a:lnTo>
                <a:lnTo>
                  <a:pt x="52525" y="14066"/>
                </a:lnTo>
                <a:close/>
                <a:moveTo>
                  <a:pt x="64136" y="14066"/>
                </a:moveTo>
                <a:lnTo>
                  <a:pt x="69455" y="23245"/>
                </a:lnTo>
                <a:lnTo>
                  <a:pt x="66993" y="21847"/>
                </a:lnTo>
                <a:lnTo>
                  <a:pt x="64136" y="20206"/>
                </a:lnTo>
                <a:lnTo>
                  <a:pt x="64136" y="14066"/>
                </a:lnTo>
                <a:close/>
                <a:moveTo>
                  <a:pt x="75777" y="14066"/>
                </a:moveTo>
                <a:lnTo>
                  <a:pt x="81097" y="23245"/>
                </a:lnTo>
                <a:lnTo>
                  <a:pt x="78604" y="21847"/>
                </a:lnTo>
                <a:lnTo>
                  <a:pt x="75777" y="20206"/>
                </a:lnTo>
                <a:lnTo>
                  <a:pt x="75777" y="14066"/>
                </a:lnTo>
                <a:close/>
                <a:moveTo>
                  <a:pt x="87358" y="14066"/>
                </a:moveTo>
                <a:lnTo>
                  <a:pt x="92677" y="23245"/>
                </a:lnTo>
                <a:lnTo>
                  <a:pt x="90215" y="21847"/>
                </a:lnTo>
                <a:lnTo>
                  <a:pt x="87358" y="20206"/>
                </a:lnTo>
                <a:lnTo>
                  <a:pt x="87358" y="14066"/>
                </a:lnTo>
                <a:close/>
                <a:moveTo>
                  <a:pt x="98969" y="14066"/>
                </a:moveTo>
                <a:lnTo>
                  <a:pt x="104289" y="23245"/>
                </a:lnTo>
                <a:lnTo>
                  <a:pt x="101827" y="21847"/>
                </a:lnTo>
                <a:lnTo>
                  <a:pt x="98969" y="20206"/>
                </a:lnTo>
                <a:lnTo>
                  <a:pt x="98969" y="14066"/>
                </a:lnTo>
                <a:close/>
                <a:moveTo>
                  <a:pt x="110611" y="14066"/>
                </a:moveTo>
                <a:lnTo>
                  <a:pt x="115930" y="23245"/>
                </a:lnTo>
                <a:lnTo>
                  <a:pt x="113468" y="21847"/>
                </a:lnTo>
                <a:lnTo>
                  <a:pt x="110611" y="20206"/>
                </a:lnTo>
                <a:lnTo>
                  <a:pt x="110611" y="14066"/>
                </a:lnTo>
                <a:close/>
                <a:moveTo>
                  <a:pt x="122222" y="14066"/>
                </a:moveTo>
                <a:lnTo>
                  <a:pt x="127541" y="23245"/>
                </a:lnTo>
                <a:lnTo>
                  <a:pt x="125079" y="21847"/>
                </a:lnTo>
                <a:lnTo>
                  <a:pt x="122222" y="20206"/>
                </a:lnTo>
                <a:lnTo>
                  <a:pt x="122222" y="14066"/>
                </a:lnTo>
                <a:close/>
                <a:moveTo>
                  <a:pt x="133864" y="14066"/>
                </a:moveTo>
                <a:lnTo>
                  <a:pt x="139183" y="23245"/>
                </a:lnTo>
                <a:lnTo>
                  <a:pt x="136721" y="21847"/>
                </a:lnTo>
                <a:lnTo>
                  <a:pt x="133864" y="20206"/>
                </a:lnTo>
                <a:lnTo>
                  <a:pt x="133864" y="14066"/>
                </a:lnTo>
                <a:close/>
                <a:moveTo>
                  <a:pt x="145475" y="14066"/>
                </a:moveTo>
                <a:lnTo>
                  <a:pt x="150794" y="23245"/>
                </a:lnTo>
                <a:lnTo>
                  <a:pt x="148332" y="21847"/>
                </a:lnTo>
                <a:lnTo>
                  <a:pt x="145475" y="20206"/>
                </a:lnTo>
                <a:lnTo>
                  <a:pt x="145475" y="14066"/>
                </a:lnTo>
                <a:close/>
                <a:moveTo>
                  <a:pt x="157086" y="14066"/>
                </a:moveTo>
                <a:lnTo>
                  <a:pt x="162405" y="23245"/>
                </a:lnTo>
                <a:lnTo>
                  <a:pt x="159913" y="21847"/>
                </a:lnTo>
                <a:lnTo>
                  <a:pt x="157086" y="20206"/>
                </a:lnTo>
                <a:lnTo>
                  <a:pt x="157086" y="14066"/>
                </a:lnTo>
                <a:close/>
                <a:moveTo>
                  <a:pt x="168697" y="14066"/>
                </a:moveTo>
                <a:lnTo>
                  <a:pt x="174016" y="23245"/>
                </a:lnTo>
                <a:lnTo>
                  <a:pt x="171554" y="21847"/>
                </a:lnTo>
                <a:lnTo>
                  <a:pt x="168697" y="20206"/>
                </a:lnTo>
                <a:lnTo>
                  <a:pt x="168697" y="14066"/>
                </a:lnTo>
                <a:close/>
                <a:moveTo>
                  <a:pt x="180339" y="14066"/>
                </a:moveTo>
                <a:lnTo>
                  <a:pt x="185658" y="23245"/>
                </a:lnTo>
                <a:lnTo>
                  <a:pt x="183165" y="21847"/>
                </a:lnTo>
                <a:lnTo>
                  <a:pt x="180339" y="20206"/>
                </a:lnTo>
                <a:lnTo>
                  <a:pt x="180339" y="14066"/>
                </a:lnTo>
                <a:close/>
                <a:moveTo>
                  <a:pt x="191950" y="14066"/>
                </a:moveTo>
                <a:lnTo>
                  <a:pt x="197269" y="23245"/>
                </a:lnTo>
                <a:lnTo>
                  <a:pt x="194807" y="21847"/>
                </a:lnTo>
                <a:lnTo>
                  <a:pt x="191950" y="20206"/>
                </a:lnTo>
                <a:lnTo>
                  <a:pt x="191950" y="14066"/>
                </a:lnTo>
                <a:close/>
                <a:moveTo>
                  <a:pt x="203591" y="14066"/>
                </a:moveTo>
                <a:lnTo>
                  <a:pt x="208911" y="23245"/>
                </a:lnTo>
                <a:lnTo>
                  <a:pt x="206418" y="21847"/>
                </a:lnTo>
                <a:lnTo>
                  <a:pt x="203591" y="20206"/>
                </a:lnTo>
                <a:lnTo>
                  <a:pt x="203591" y="14066"/>
                </a:lnTo>
                <a:close/>
                <a:moveTo>
                  <a:pt x="215202" y="14066"/>
                </a:moveTo>
                <a:lnTo>
                  <a:pt x="220522" y="23245"/>
                </a:lnTo>
                <a:lnTo>
                  <a:pt x="218060" y="21847"/>
                </a:lnTo>
                <a:lnTo>
                  <a:pt x="215202" y="20206"/>
                </a:lnTo>
                <a:lnTo>
                  <a:pt x="215202" y="14066"/>
                </a:lnTo>
                <a:close/>
                <a:moveTo>
                  <a:pt x="226783" y="14066"/>
                </a:moveTo>
                <a:lnTo>
                  <a:pt x="232103" y="23245"/>
                </a:lnTo>
                <a:lnTo>
                  <a:pt x="229640" y="21847"/>
                </a:lnTo>
                <a:lnTo>
                  <a:pt x="226783" y="20206"/>
                </a:lnTo>
                <a:lnTo>
                  <a:pt x="226783" y="14066"/>
                </a:lnTo>
                <a:close/>
                <a:moveTo>
                  <a:pt x="238425" y="14066"/>
                </a:moveTo>
                <a:lnTo>
                  <a:pt x="243744" y="23245"/>
                </a:lnTo>
                <a:lnTo>
                  <a:pt x="241282" y="21847"/>
                </a:lnTo>
                <a:lnTo>
                  <a:pt x="238425" y="20206"/>
                </a:lnTo>
                <a:lnTo>
                  <a:pt x="238425" y="14066"/>
                </a:lnTo>
                <a:close/>
                <a:moveTo>
                  <a:pt x="261678" y="14066"/>
                </a:moveTo>
                <a:lnTo>
                  <a:pt x="266997" y="23245"/>
                </a:lnTo>
                <a:lnTo>
                  <a:pt x="264535" y="21847"/>
                </a:lnTo>
                <a:lnTo>
                  <a:pt x="261678" y="20206"/>
                </a:lnTo>
                <a:lnTo>
                  <a:pt x="261678" y="14066"/>
                </a:lnTo>
                <a:close/>
                <a:moveTo>
                  <a:pt x="29029" y="14096"/>
                </a:moveTo>
                <a:lnTo>
                  <a:pt x="29029" y="20206"/>
                </a:lnTo>
                <a:lnTo>
                  <a:pt x="26172" y="21847"/>
                </a:lnTo>
                <a:lnTo>
                  <a:pt x="23710" y="23276"/>
                </a:lnTo>
                <a:lnTo>
                  <a:pt x="23710" y="23276"/>
                </a:lnTo>
                <a:lnTo>
                  <a:pt x="29029" y="14096"/>
                </a:lnTo>
                <a:close/>
                <a:moveTo>
                  <a:pt x="75504" y="14096"/>
                </a:moveTo>
                <a:lnTo>
                  <a:pt x="75504" y="20206"/>
                </a:lnTo>
                <a:lnTo>
                  <a:pt x="72647" y="21847"/>
                </a:lnTo>
                <a:lnTo>
                  <a:pt x="70185" y="23276"/>
                </a:lnTo>
                <a:lnTo>
                  <a:pt x="75504" y="14096"/>
                </a:lnTo>
                <a:close/>
                <a:moveTo>
                  <a:pt x="110337" y="14096"/>
                </a:moveTo>
                <a:lnTo>
                  <a:pt x="110337" y="20206"/>
                </a:lnTo>
                <a:lnTo>
                  <a:pt x="107480" y="21847"/>
                </a:lnTo>
                <a:lnTo>
                  <a:pt x="105018" y="23276"/>
                </a:lnTo>
                <a:lnTo>
                  <a:pt x="110337" y="14096"/>
                </a:lnTo>
                <a:close/>
                <a:moveTo>
                  <a:pt x="63862" y="14096"/>
                </a:moveTo>
                <a:lnTo>
                  <a:pt x="63862" y="20206"/>
                </a:lnTo>
                <a:lnTo>
                  <a:pt x="61005" y="21847"/>
                </a:lnTo>
                <a:lnTo>
                  <a:pt x="58543" y="23276"/>
                </a:lnTo>
                <a:lnTo>
                  <a:pt x="63862" y="14096"/>
                </a:lnTo>
                <a:close/>
                <a:moveTo>
                  <a:pt x="98757" y="14096"/>
                </a:moveTo>
                <a:lnTo>
                  <a:pt x="98757" y="20206"/>
                </a:lnTo>
                <a:lnTo>
                  <a:pt x="95899" y="21847"/>
                </a:lnTo>
                <a:lnTo>
                  <a:pt x="93437" y="23276"/>
                </a:lnTo>
                <a:lnTo>
                  <a:pt x="98757" y="14096"/>
                </a:lnTo>
                <a:close/>
                <a:moveTo>
                  <a:pt x="145232" y="14096"/>
                </a:moveTo>
                <a:lnTo>
                  <a:pt x="145232" y="20206"/>
                </a:lnTo>
                <a:lnTo>
                  <a:pt x="142374" y="21847"/>
                </a:lnTo>
                <a:lnTo>
                  <a:pt x="139912" y="23276"/>
                </a:lnTo>
                <a:lnTo>
                  <a:pt x="145232" y="14096"/>
                </a:lnTo>
                <a:close/>
                <a:moveTo>
                  <a:pt x="156843" y="14096"/>
                </a:moveTo>
                <a:lnTo>
                  <a:pt x="156843" y="20206"/>
                </a:lnTo>
                <a:lnTo>
                  <a:pt x="153986" y="21847"/>
                </a:lnTo>
                <a:lnTo>
                  <a:pt x="151523" y="23276"/>
                </a:lnTo>
                <a:lnTo>
                  <a:pt x="156843" y="14096"/>
                </a:lnTo>
                <a:close/>
                <a:moveTo>
                  <a:pt x="180065" y="14096"/>
                </a:moveTo>
                <a:lnTo>
                  <a:pt x="180065" y="20206"/>
                </a:lnTo>
                <a:lnTo>
                  <a:pt x="177208" y="21847"/>
                </a:lnTo>
                <a:lnTo>
                  <a:pt x="174746" y="23276"/>
                </a:lnTo>
                <a:lnTo>
                  <a:pt x="180065" y="14096"/>
                </a:lnTo>
                <a:close/>
                <a:moveTo>
                  <a:pt x="191676" y="14096"/>
                </a:moveTo>
                <a:lnTo>
                  <a:pt x="191676" y="20206"/>
                </a:lnTo>
                <a:lnTo>
                  <a:pt x="188849" y="21847"/>
                </a:lnTo>
                <a:lnTo>
                  <a:pt x="186357" y="23276"/>
                </a:lnTo>
                <a:lnTo>
                  <a:pt x="191676" y="14096"/>
                </a:lnTo>
                <a:close/>
                <a:moveTo>
                  <a:pt x="203318" y="14096"/>
                </a:moveTo>
                <a:lnTo>
                  <a:pt x="203318" y="20206"/>
                </a:lnTo>
                <a:lnTo>
                  <a:pt x="200461" y="21847"/>
                </a:lnTo>
                <a:lnTo>
                  <a:pt x="197999" y="23276"/>
                </a:lnTo>
                <a:lnTo>
                  <a:pt x="203318" y="14096"/>
                </a:lnTo>
                <a:close/>
                <a:moveTo>
                  <a:pt x="214929" y="14096"/>
                </a:moveTo>
                <a:lnTo>
                  <a:pt x="214929" y="20206"/>
                </a:lnTo>
                <a:lnTo>
                  <a:pt x="212072" y="21847"/>
                </a:lnTo>
                <a:lnTo>
                  <a:pt x="209610" y="23276"/>
                </a:lnTo>
                <a:lnTo>
                  <a:pt x="214929" y="14096"/>
                </a:lnTo>
                <a:close/>
                <a:moveTo>
                  <a:pt x="226570" y="14096"/>
                </a:moveTo>
                <a:lnTo>
                  <a:pt x="226570" y="20206"/>
                </a:lnTo>
                <a:lnTo>
                  <a:pt x="223713" y="21847"/>
                </a:lnTo>
                <a:lnTo>
                  <a:pt x="221251" y="23276"/>
                </a:lnTo>
                <a:lnTo>
                  <a:pt x="226570" y="14096"/>
                </a:lnTo>
                <a:close/>
                <a:moveTo>
                  <a:pt x="238182" y="14096"/>
                </a:moveTo>
                <a:lnTo>
                  <a:pt x="238182" y="20206"/>
                </a:lnTo>
                <a:lnTo>
                  <a:pt x="235355" y="21847"/>
                </a:lnTo>
                <a:lnTo>
                  <a:pt x="232862" y="23276"/>
                </a:lnTo>
                <a:lnTo>
                  <a:pt x="238182" y="14096"/>
                </a:lnTo>
                <a:close/>
                <a:moveTo>
                  <a:pt x="249793" y="14096"/>
                </a:moveTo>
                <a:lnTo>
                  <a:pt x="249793" y="20206"/>
                </a:lnTo>
                <a:lnTo>
                  <a:pt x="246936" y="21847"/>
                </a:lnTo>
                <a:lnTo>
                  <a:pt x="244474" y="23276"/>
                </a:lnTo>
                <a:lnTo>
                  <a:pt x="249793" y="14096"/>
                </a:lnTo>
                <a:close/>
                <a:moveTo>
                  <a:pt x="273046" y="14096"/>
                </a:moveTo>
                <a:lnTo>
                  <a:pt x="273046" y="20236"/>
                </a:lnTo>
                <a:lnTo>
                  <a:pt x="270188" y="21878"/>
                </a:lnTo>
                <a:lnTo>
                  <a:pt x="267726" y="23276"/>
                </a:lnTo>
                <a:lnTo>
                  <a:pt x="273046" y="14096"/>
                </a:lnTo>
                <a:close/>
                <a:moveTo>
                  <a:pt x="6050" y="14066"/>
                </a:moveTo>
                <a:lnTo>
                  <a:pt x="11369" y="23276"/>
                </a:lnTo>
                <a:lnTo>
                  <a:pt x="8907" y="21847"/>
                </a:lnTo>
                <a:lnTo>
                  <a:pt x="6050" y="20206"/>
                </a:lnTo>
                <a:lnTo>
                  <a:pt x="6050" y="14066"/>
                </a:lnTo>
                <a:close/>
                <a:moveTo>
                  <a:pt x="17418" y="14036"/>
                </a:moveTo>
                <a:lnTo>
                  <a:pt x="17418" y="20206"/>
                </a:lnTo>
                <a:lnTo>
                  <a:pt x="14560" y="21847"/>
                </a:lnTo>
                <a:lnTo>
                  <a:pt x="12098" y="23276"/>
                </a:lnTo>
                <a:lnTo>
                  <a:pt x="17418" y="14036"/>
                </a:lnTo>
                <a:close/>
                <a:moveTo>
                  <a:pt x="40610" y="14096"/>
                </a:moveTo>
                <a:lnTo>
                  <a:pt x="40610" y="20206"/>
                </a:lnTo>
                <a:lnTo>
                  <a:pt x="37783" y="21847"/>
                </a:lnTo>
                <a:lnTo>
                  <a:pt x="35290" y="23276"/>
                </a:lnTo>
                <a:lnTo>
                  <a:pt x="40610" y="14096"/>
                </a:lnTo>
                <a:close/>
                <a:moveTo>
                  <a:pt x="52251" y="14096"/>
                </a:moveTo>
                <a:lnTo>
                  <a:pt x="52251" y="20206"/>
                </a:lnTo>
                <a:lnTo>
                  <a:pt x="49394" y="21847"/>
                </a:lnTo>
                <a:lnTo>
                  <a:pt x="46932" y="23276"/>
                </a:lnTo>
                <a:lnTo>
                  <a:pt x="52251" y="14096"/>
                </a:lnTo>
                <a:close/>
                <a:moveTo>
                  <a:pt x="87115" y="14096"/>
                </a:moveTo>
                <a:lnTo>
                  <a:pt x="87115" y="20206"/>
                </a:lnTo>
                <a:lnTo>
                  <a:pt x="84288" y="21847"/>
                </a:lnTo>
                <a:lnTo>
                  <a:pt x="81796" y="23276"/>
                </a:lnTo>
                <a:lnTo>
                  <a:pt x="87115" y="14096"/>
                </a:lnTo>
                <a:close/>
                <a:moveTo>
                  <a:pt x="121979" y="14096"/>
                </a:moveTo>
                <a:lnTo>
                  <a:pt x="121979" y="20206"/>
                </a:lnTo>
                <a:lnTo>
                  <a:pt x="119122" y="21847"/>
                </a:lnTo>
                <a:lnTo>
                  <a:pt x="116660" y="23276"/>
                </a:lnTo>
                <a:lnTo>
                  <a:pt x="121979" y="14096"/>
                </a:lnTo>
                <a:close/>
                <a:moveTo>
                  <a:pt x="133590" y="14096"/>
                </a:moveTo>
                <a:lnTo>
                  <a:pt x="133590" y="20206"/>
                </a:lnTo>
                <a:lnTo>
                  <a:pt x="130733" y="21847"/>
                </a:lnTo>
                <a:lnTo>
                  <a:pt x="128271" y="23276"/>
                </a:lnTo>
                <a:lnTo>
                  <a:pt x="133590" y="14096"/>
                </a:lnTo>
                <a:close/>
                <a:moveTo>
                  <a:pt x="168484" y="14096"/>
                </a:moveTo>
                <a:lnTo>
                  <a:pt x="168484" y="20206"/>
                </a:lnTo>
                <a:lnTo>
                  <a:pt x="165627" y="21847"/>
                </a:lnTo>
                <a:lnTo>
                  <a:pt x="163165" y="23276"/>
                </a:lnTo>
                <a:lnTo>
                  <a:pt x="168484" y="14096"/>
                </a:lnTo>
                <a:close/>
                <a:moveTo>
                  <a:pt x="261404" y="14096"/>
                </a:moveTo>
                <a:lnTo>
                  <a:pt x="261404" y="20206"/>
                </a:lnTo>
                <a:lnTo>
                  <a:pt x="258547" y="21847"/>
                </a:lnTo>
                <a:lnTo>
                  <a:pt x="256085" y="23276"/>
                </a:lnTo>
                <a:lnTo>
                  <a:pt x="261404" y="14096"/>
                </a:lnTo>
                <a:close/>
                <a:moveTo>
                  <a:pt x="284657" y="14096"/>
                </a:moveTo>
                <a:lnTo>
                  <a:pt x="284657" y="20236"/>
                </a:lnTo>
                <a:lnTo>
                  <a:pt x="279337" y="23276"/>
                </a:lnTo>
                <a:lnTo>
                  <a:pt x="284657" y="14096"/>
                </a:lnTo>
                <a:close/>
                <a:moveTo>
                  <a:pt x="5898" y="20419"/>
                </a:moveTo>
                <a:lnTo>
                  <a:pt x="8755" y="22060"/>
                </a:lnTo>
                <a:lnTo>
                  <a:pt x="11217" y="23519"/>
                </a:lnTo>
                <a:lnTo>
                  <a:pt x="578" y="23519"/>
                </a:lnTo>
                <a:lnTo>
                  <a:pt x="5898" y="20419"/>
                </a:lnTo>
                <a:close/>
                <a:moveTo>
                  <a:pt x="17509" y="20419"/>
                </a:moveTo>
                <a:lnTo>
                  <a:pt x="20366" y="22060"/>
                </a:lnTo>
                <a:lnTo>
                  <a:pt x="22828" y="23519"/>
                </a:lnTo>
                <a:lnTo>
                  <a:pt x="12190" y="23519"/>
                </a:lnTo>
                <a:lnTo>
                  <a:pt x="14682" y="22060"/>
                </a:lnTo>
                <a:lnTo>
                  <a:pt x="17509" y="20419"/>
                </a:lnTo>
                <a:close/>
                <a:moveTo>
                  <a:pt x="29150" y="20419"/>
                </a:moveTo>
                <a:lnTo>
                  <a:pt x="32008" y="22060"/>
                </a:lnTo>
                <a:lnTo>
                  <a:pt x="34470" y="23519"/>
                </a:lnTo>
                <a:lnTo>
                  <a:pt x="23831" y="23519"/>
                </a:lnTo>
                <a:lnTo>
                  <a:pt x="26293" y="22060"/>
                </a:lnTo>
                <a:lnTo>
                  <a:pt x="29150" y="20419"/>
                </a:lnTo>
                <a:close/>
                <a:moveTo>
                  <a:pt x="40762" y="20419"/>
                </a:moveTo>
                <a:lnTo>
                  <a:pt x="43619" y="22060"/>
                </a:lnTo>
                <a:lnTo>
                  <a:pt x="46081" y="23519"/>
                </a:lnTo>
                <a:lnTo>
                  <a:pt x="35442" y="23519"/>
                </a:lnTo>
                <a:lnTo>
                  <a:pt x="37935" y="22060"/>
                </a:lnTo>
                <a:lnTo>
                  <a:pt x="40762" y="20419"/>
                </a:lnTo>
                <a:close/>
                <a:moveTo>
                  <a:pt x="52403" y="20419"/>
                </a:moveTo>
                <a:lnTo>
                  <a:pt x="55260" y="22060"/>
                </a:lnTo>
                <a:lnTo>
                  <a:pt x="57722" y="23519"/>
                </a:lnTo>
                <a:lnTo>
                  <a:pt x="47084" y="23519"/>
                </a:lnTo>
                <a:lnTo>
                  <a:pt x="49546" y="22060"/>
                </a:lnTo>
                <a:lnTo>
                  <a:pt x="52403" y="20419"/>
                </a:lnTo>
                <a:close/>
                <a:moveTo>
                  <a:pt x="64014" y="20419"/>
                </a:moveTo>
                <a:lnTo>
                  <a:pt x="66871" y="22060"/>
                </a:lnTo>
                <a:lnTo>
                  <a:pt x="69334" y="23519"/>
                </a:lnTo>
                <a:lnTo>
                  <a:pt x="58695" y="23519"/>
                </a:lnTo>
                <a:lnTo>
                  <a:pt x="61187" y="22060"/>
                </a:lnTo>
                <a:lnTo>
                  <a:pt x="64014" y="20419"/>
                </a:lnTo>
                <a:close/>
                <a:moveTo>
                  <a:pt x="75625" y="20419"/>
                </a:moveTo>
                <a:lnTo>
                  <a:pt x="78452" y="22060"/>
                </a:lnTo>
                <a:lnTo>
                  <a:pt x="80945" y="23519"/>
                </a:lnTo>
                <a:lnTo>
                  <a:pt x="70306" y="23519"/>
                </a:lnTo>
                <a:lnTo>
                  <a:pt x="72768" y="22060"/>
                </a:lnTo>
                <a:lnTo>
                  <a:pt x="75625" y="20419"/>
                </a:lnTo>
                <a:close/>
                <a:moveTo>
                  <a:pt x="87237" y="20419"/>
                </a:moveTo>
                <a:lnTo>
                  <a:pt x="90094" y="22060"/>
                </a:lnTo>
                <a:lnTo>
                  <a:pt x="92556" y="23519"/>
                </a:lnTo>
                <a:lnTo>
                  <a:pt x="81917" y="23519"/>
                </a:lnTo>
                <a:lnTo>
                  <a:pt x="84379" y="22060"/>
                </a:lnTo>
                <a:lnTo>
                  <a:pt x="87237" y="20419"/>
                </a:lnTo>
                <a:close/>
                <a:moveTo>
                  <a:pt x="98878" y="20419"/>
                </a:moveTo>
                <a:lnTo>
                  <a:pt x="101705" y="22060"/>
                </a:lnTo>
                <a:lnTo>
                  <a:pt x="104197" y="23519"/>
                </a:lnTo>
                <a:lnTo>
                  <a:pt x="93559" y="23519"/>
                </a:lnTo>
                <a:lnTo>
                  <a:pt x="96021" y="22060"/>
                </a:lnTo>
                <a:lnTo>
                  <a:pt x="98878" y="20419"/>
                </a:lnTo>
                <a:close/>
                <a:moveTo>
                  <a:pt x="110489" y="20419"/>
                </a:moveTo>
                <a:lnTo>
                  <a:pt x="113346" y="22060"/>
                </a:lnTo>
                <a:lnTo>
                  <a:pt x="115809" y="23519"/>
                </a:lnTo>
                <a:lnTo>
                  <a:pt x="105170" y="23519"/>
                </a:lnTo>
                <a:lnTo>
                  <a:pt x="107632" y="22060"/>
                </a:lnTo>
                <a:lnTo>
                  <a:pt x="110489" y="20419"/>
                </a:lnTo>
                <a:close/>
                <a:moveTo>
                  <a:pt x="122131" y="20419"/>
                </a:moveTo>
                <a:lnTo>
                  <a:pt x="124958" y="22060"/>
                </a:lnTo>
                <a:lnTo>
                  <a:pt x="127450" y="23519"/>
                </a:lnTo>
                <a:lnTo>
                  <a:pt x="116812" y="23519"/>
                </a:lnTo>
                <a:lnTo>
                  <a:pt x="119274" y="22060"/>
                </a:lnTo>
                <a:lnTo>
                  <a:pt x="122131" y="20419"/>
                </a:lnTo>
                <a:close/>
                <a:moveTo>
                  <a:pt x="133742" y="20419"/>
                </a:moveTo>
                <a:lnTo>
                  <a:pt x="136599" y="22060"/>
                </a:lnTo>
                <a:lnTo>
                  <a:pt x="139061" y="23519"/>
                </a:lnTo>
                <a:lnTo>
                  <a:pt x="128423" y="23519"/>
                </a:lnTo>
                <a:lnTo>
                  <a:pt x="130885" y="22060"/>
                </a:lnTo>
                <a:lnTo>
                  <a:pt x="133742" y="20419"/>
                </a:lnTo>
                <a:close/>
                <a:moveTo>
                  <a:pt x="145323" y="20419"/>
                </a:moveTo>
                <a:lnTo>
                  <a:pt x="148180" y="22060"/>
                </a:lnTo>
                <a:lnTo>
                  <a:pt x="150642" y="23519"/>
                </a:lnTo>
                <a:lnTo>
                  <a:pt x="140004" y="23519"/>
                </a:lnTo>
                <a:lnTo>
                  <a:pt x="142496" y="22060"/>
                </a:lnTo>
                <a:lnTo>
                  <a:pt x="145323" y="20419"/>
                </a:lnTo>
                <a:close/>
                <a:moveTo>
                  <a:pt x="156964" y="20419"/>
                </a:moveTo>
                <a:lnTo>
                  <a:pt x="159822" y="22060"/>
                </a:lnTo>
                <a:lnTo>
                  <a:pt x="162284" y="23519"/>
                </a:lnTo>
                <a:lnTo>
                  <a:pt x="151645" y="23519"/>
                </a:lnTo>
                <a:lnTo>
                  <a:pt x="154107" y="22060"/>
                </a:lnTo>
                <a:lnTo>
                  <a:pt x="156964" y="20419"/>
                </a:lnTo>
                <a:close/>
                <a:moveTo>
                  <a:pt x="168575" y="20419"/>
                </a:moveTo>
                <a:lnTo>
                  <a:pt x="171433" y="22060"/>
                </a:lnTo>
                <a:lnTo>
                  <a:pt x="173895" y="23519"/>
                </a:lnTo>
                <a:lnTo>
                  <a:pt x="163256" y="23519"/>
                </a:lnTo>
                <a:lnTo>
                  <a:pt x="165749" y="22060"/>
                </a:lnTo>
                <a:lnTo>
                  <a:pt x="168575" y="20419"/>
                </a:lnTo>
                <a:close/>
                <a:moveTo>
                  <a:pt x="180217" y="20419"/>
                </a:moveTo>
                <a:lnTo>
                  <a:pt x="183074" y="22060"/>
                </a:lnTo>
                <a:lnTo>
                  <a:pt x="185536" y="23519"/>
                </a:lnTo>
                <a:lnTo>
                  <a:pt x="174898" y="23519"/>
                </a:lnTo>
                <a:lnTo>
                  <a:pt x="177360" y="22060"/>
                </a:lnTo>
                <a:lnTo>
                  <a:pt x="180217" y="20419"/>
                </a:lnTo>
                <a:close/>
                <a:moveTo>
                  <a:pt x="191828" y="20419"/>
                </a:moveTo>
                <a:lnTo>
                  <a:pt x="194685" y="22060"/>
                </a:lnTo>
                <a:lnTo>
                  <a:pt x="197147" y="23519"/>
                </a:lnTo>
                <a:lnTo>
                  <a:pt x="186509" y="23519"/>
                </a:lnTo>
                <a:lnTo>
                  <a:pt x="189001" y="22060"/>
                </a:lnTo>
                <a:lnTo>
                  <a:pt x="191828" y="20419"/>
                </a:lnTo>
                <a:close/>
                <a:moveTo>
                  <a:pt x="203470" y="20419"/>
                </a:moveTo>
                <a:lnTo>
                  <a:pt x="206327" y="22060"/>
                </a:lnTo>
                <a:lnTo>
                  <a:pt x="208789" y="23519"/>
                </a:lnTo>
                <a:lnTo>
                  <a:pt x="198151" y="23519"/>
                </a:lnTo>
                <a:lnTo>
                  <a:pt x="200613" y="22060"/>
                </a:lnTo>
                <a:lnTo>
                  <a:pt x="203470" y="20419"/>
                </a:lnTo>
                <a:close/>
                <a:moveTo>
                  <a:pt x="215051" y="20419"/>
                </a:moveTo>
                <a:lnTo>
                  <a:pt x="217908" y="22060"/>
                </a:lnTo>
                <a:lnTo>
                  <a:pt x="220370" y="23519"/>
                </a:lnTo>
                <a:lnTo>
                  <a:pt x="209731" y="23519"/>
                </a:lnTo>
                <a:lnTo>
                  <a:pt x="212193" y="22060"/>
                </a:lnTo>
                <a:lnTo>
                  <a:pt x="215051" y="20419"/>
                </a:lnTo>
                <a:close/>
                <a:moveTo>
                  <a:pt x="226692" y="20419"/>
                </a:moveTo>
                <a:lnTo>
                  <a:pt x="229519" y="22060"/>
                </a:lnTo>
                <a:lnTo>
                  <a:pt x="232011" y="23519"/>
                </a:lnTo>
                <a:lnTo>
                  <a:pt x="221373" y="23519"/>
                </a:lnTo>
                <a:lnTo>
                  <a:pt x="223835" y="22060"/>
                </a:lnTo>
                <a:lnTo>
                  <a:pt x="226692" y="20419"/>
                </a:lnTo>
                <a:close/>
                <a:moveTo>
                  <a:pt x="238303" y="20419"/>
                </a:moveTo>
                <a:lnTo>
                  <a:pt x="241160" y="22060"/>
                </a:lnTo>
                <a:lnTo>
                  <a:pt x="243622" y="23519"/>
                </a:lnTo>
                <a:lnTo>
                  <a:pt x="232984" y="23519"/>
                </a:lnTo>
                <a:lnTo>
                  <a:pt x="235446" y="22060"/>
                </a:lnTo>
                <a:lnTo>
                  <a:pt x="238303" y="20419"/>
                </a:lnTo>
                <a:close/>
                <a:moveTo>
                  <a:pt x="249945" y="20419"/>
                </a:moveTo>
                <a:lnTo>
                  <a:pt x="252772" y="22060"/>
                </a:lnTo>
                <a:lnTo>
                  <a:pt x="255264" y="23519"/>
                </a:lnTo>
                <a:lnTo>
                  <a:pt x="244626" y="23519"/>
                </a:lnTo>
                <a:lnTo>
                  <a:pt x="247088" y="22060"/>
                </a:lnTo>
                <a:lnTo>
                  <a:pt x="249945" y="20419"/>
                </a:lnTo>
                <a:close/>
                <a:moveTo>
                  <a:pt x="261556" y="20419"/>
                </a:moveTo>
                <a:lnTo>
                  <a:pt x="264413" y="22060"/>
                </a:lnTo>
                <a:lnTo>
                  <a:pt x="266875" y="23519"/>
                </a:lnTo>
                <a:lnTo>
                  <a:pt x="256237" y="23519"/>
                </a:lnTo>
                <a:lnTo>
                  <a:pt x="258699" y="22060"/>
                </a:lnTo>
                <a:lnTo>
                  <a:pt x="261556" y="20419"/>
                </a:lnTo>
                <a:close/>
                <a:moveTo>
                  <a:pt x="273198" y="20419"/>
                </a:moveTo>
                <a:lnTo>
                  <a:pt x="276024" y="22060"/>
                </a:lnTo>
                <a:lnTo>
                  <a:pt x="278517" y="23519"/>
                </a:lnTo>
                <a:lnTo>
                  <a:pt x="267878" y="23519"/>
                </a:lnTo>
                <a:lnTo>
                  <a:pt x="270340" y="22060"/>
                </a:lnTo>
                <a:lnTo>
                  <a:pt x="273198" y="20419"/>
                </a:lnTo>
                <a:close/>
                <a:moveTo>
                  <a:pt x="11217" y="23793"/>
                </a:moveTo>
                <a:lnTo>
                  <a:pt x="5898" y="26862"/>
                </a:lnTo>
                <a:lnTo>
                  <a:pt x="578" y="23793"/>
                </a:lnTo>
                <a:close/>
                <a:moveTo>
                  <a:pt x="22828" y="23793"/>
                </a:moveTo>
                <a:lnTo>
                  <a:pt x="17509" y="26862"/>
                </a:lnTo>
                <a:lnTo>
                  <a:pt x="12190" y="23793"/>
                </a:lnTo>
                <a:close/>
                <a:moveTo>
                  <a:pt x="34470" y="23793"/>
                </a:moveTo>
                <a:lnTo>
                  <a:pt x="29150" y="26862"/>
                </a:lnTo>
                <a:lnTo>
                  <a:pt x="23831" y="23793"/>
                </a:lnTo>
                <a:close/>
                <a:moveTo>
                  <a:pt x="46081" y="23793"/>
                </a:moveTo>
                <a:lnTo>
                  <a:pt x="40762" y="26862"/>
                </a:lnTo>
                <a:lnTo>
                  <a:pt x="35442" y="23793"/>
                </a:lnTo>
                <a:close/>
                <a:moveTo>
                  <a:pt x="57722" y="23793"/>
                </a:moveTo>
                <a:lnTo>
                  <a:pt x="52403" y="26862"/>
                </a:lnTo>
                <a:lnTo>
                  <a:pt x="47084" y="23793"/>
                </a:lnTo>
                <a:close/>
                <a:moveTo>
                  <a:pt x="69334" y="23793"/>
                </a:moveTo>
                <a:lnTo>
                  <a:pt x="64014" y="26862"/>
                </a:lnTo>
                <a:lnTo>
                  <a:pt x="58695" y="23793"/>
                </a:lnTo>
                <a:close/>
                <a:moveTo>
                  <a:pt x="80945" y="23793"/>
                </a:moveTo>
                <a:lnTo>
                  <a:pt x="75625" y="26862"/>
                </a:lnTo>
                <a:lnTo>
                  <a:pt x="70306" y="23793"/>
                </a:lnTo>
                <a:close/>
                <a:moveTo>
                  <a:pt x="92556" y="23793"/>
                </a:moveTo>
                <a:lnTo>
                  <a:pt x="87237" y="26862"/>
                </a:lnTo>
                <a:lnTo>
                  <a:pt x="81917" y="23793"/>
                </a:lnTo>
                <a:close/>
                <a:moveTo>
                  <a:pt x="104197" y="23793"/>
                </a:moveTo>
                <a:lnTo>
                  <a:pt x="98878" y="26862"/>
                </a:lnTo>
                <a:lnTo>
                  <a:pt x="93559" y="23793"/>
                </a:lnTo>
                <a:close/>
                <a:moveTo>
                  <a:pt x="115809" y="23793"/>
                </a:moveTo>
                <a:lnTo>
                  <a:pt x="110489" y="26862"/>
                </a:lnTo>
                <a:lnTo>
                  <a:pt x="105170" y="23793"/>
                </a:lnTo>
                <a:close/>
                <a:moveTo>
                  <a:pt x="127450" y="23793"/>
                </a:moveTo>
                <a:lnTo>
                  <a:pt x="122131" y="26862"/>
                </a:lnTo>
                <a:lnTo>
                  <a:pt x="116812" y="23793"/>
                </a:lnTo>
                <a:close/>
                <a:moveTo>
                  <a:pt x="139061" y="23793"/>
                </a:moveTo>
                <a:lnTo>
                  <a:pt x="133742" y="26862"/>
                </a:lnTo>
                <a:lnTo>
                  <a:pt x="128423" y="23793"/>
                </a:lnTo>
                <a:close/>
                <a:moveTo>
                  <a:pt x="150642" y="23793"/>
                </a:moveTo>
                <a:lnTo>
                  <a:pt x="145323" y="26862"/>
                </a:lnTo>
                <a:lnTo>
                  <a:pt x="140004" y="23793"/>
                </a:lnTo>
                <a:close/>
                <a:moveTo>
                  <a:pt x="162284" y="23793"/>
                </a:moveTo>
                <a:lnTo>
                  <a:pt x="156964" y="26862"/>
                </a:lnTo>
                <a:lnTo>
                  <a:pt x="151645" y="23793"/>
                </a:lnTo>
                <a:close/>
                <a:moveTo>
                  <a:pt x="173895" y="23793"/>
                </a:moveTo>
                <a:lnTo>
                  <a:pt x="168575" y="26862"/>
                </a:lnTo>
                <a:lnTo>
                  <a:pt x="163256" y="23793"/>
                </a:lnTo>
                <a:close/>
                <a:moveTo>
                  <a:pt x="185536" y="23793"/>
                </a:moveTo>
                <a:lnTo>
                  <a:pt x="180217" y="26862"/>
                </a:lnTo>
                <a:lnTo>
                  <a:pt x="174898" y="23793"/>
                </a:lnTo>
                <a:close/>
                <a:moveTo>
                  <a:pt x="197147" y="23793"/>
                </a:moveTo>
                <a:lnTo>
                  <a:pt x="191828" y="26862"/>
                </a:lnTo>
                <a:lnTo>
                  <a:pt x="186509" y="23793"/>
                </a:lnTo>
                <a:close/>
                <a:moveTo>
                  <a:pt x="208789" y="23793"/>
                </a:moveTo>
                <a:lnTo>
                  <a:pt x="203470" y="26862"/>
                </a:lnTo>
                <a:lnTo>
                  <a:pt x="198151" y="23793"/>
                </a:lnTo>
                <a:close/>
                <a:moveTo>
                  <a:pt x="220370" y="23793"/>
                </a:moveTo>
                <a:lnTo>
                  <a:pt x="215051" y="26862"/>
                </a:lnTo>
                <a:lnTo>
                  <a:pt x="209731" y="23793"/>
                </a:lnTo>
                <a:close/>
                <a:moveTo>
                  <a:pt x="232011" y="23793"/>
                </a:moveTo>
                <a:lnTo>
                  <a:pt x="226692" y="26862"/>
                </a:lnTo>
                <a:lnTo>
                  <a:pt x="221373" y="23793"/>
                </a:lnTo>
                <a:close/>
                <a:moveTo>
                  <a:pt x="243622" y="23793"/>
                </a:moveTo>
                <a:lnTo>
                  <a:pt x="238303" y="26862"/>
                </a:lnTo>
                <a:lnTo>
                  <a:pt x="232984" y="23793"/>
                </a:lnTo>
                <a:close/>
                <a:moveTo>
                  <a:pt x="255264" y="23793"/>
                </a:moveTo>
                <a:lnTo>
                  <a:pt x="249945" y="26862"/>
                </a:lnTo>
                <a:lnTo>
                  <a:pt x="244626" y="23793"/>
                </a:lnTo>
                <a:close/>
                <a:moveTo>
                  <a:pt x="266875" y="23793"/>
                </a:moveTo>
                <a:lnTo>
                  <a:pt x="261556" y="26862"/>
                </a:lnTo>
                <a:lnTo>
                  <a:pt x="256237" y="23793"/>
                </a:lnTo>
                <a:close/>
                <a:moveTo>
                  <a:pt x="278517" y="23793"/>
                </a:moveTo>
                <a:lnTo>
                  <a:pt x="273198" y="26862"/>
                </a:lnTo>
                <a:lnTo>
                  <a:pt x="267878" y="23793"/>
                </a:lnTo>
                <a:close/>
                <a:moveTo>
                  <a:pt x="457" y="24005"/>
                </a:moveTo>
                <a:lnTo>
                  <a:pt x="5776" y="27075"/>
                </a:lnTo>
                <a:lnTo>
                  <a:pt x="5776" y="33215"/>
                </a:lnTo>
                <a:lnTo>
                  <a:pt x="457" y="24005"/>
                </a:lnTo>
                <a:close/>
                <a:moveTo>
                  <a:pt x="11369" y="24005"/>
                </a:moveTo>
                <a:lnTo>
                  <a:pt x="6050" y="33215"/>
                </a:lnTo>
                <a:lnTo>
                  <a:pt x="6050" y="27075"/>
                </a:lnTo>
                <a:lnTo>
                  <a:pt x="11369" y="24005"/>
                </a:lnTo>
                <a:close/>
                <a:moveTo>
                  <a:pt x="12098" y="24005"/>
                </a:moveTo>
                <a:lnTo>
                  <a:pt x="17418" y="27075"/>
                </a:lnTo>
                <a:lnTo>
                  <a:pt x="17418" y="33215"/>
                </a:lnTo>
                <a:lnTo>
                  <a:pt x="12098" y="24005"/>
                </a:lnTo>
                <a:close/>
                <a:moveTo>
                  <a:pt x="22980" y="23975"/>
                </a:moveTo>
                <a:lnTo>
                  <a:pt x="17661" y="33215"/>
                </a:lnTo>
                <a:lnTo>
                  <a:pt x="17661" y="27045"/>
                </a:lnTo>
                <a:lnTo>
                  <a:pt x="22980" y="23975"/>
                </a:lnTo>
                <a:close/>
                <a:moveTo>
                  <a:pt x="23710" y="24005"/>
                </a:moveTo>
                <a:lnTo>
                  <a:pt x="29029" y="27075"/>
                </a:lnTo>
                <a:lnTo>
                  <a:pt x="29029" y="33215"/>
                </a:lnTo>
                <a:lnTo>
                  <a:pt x="23710" y="24005"/>
                </a:lnTo>
                <a:close/>
                <a:moveTo>
                  <a:pt x="34622" y="23975"/>
                </a:moveTo>
                <a:lnTo>
                  <a:pt x="29302" y="33215"/>
                </a:lnTo>
                <a:lnTo>
                  <a:pt x="29302" y="27045"/>
                </a:lnTo>
                <a:lnTo>
                  <a:pt x="34622" y="23975"/>
                </a:lnTo>
                <a:close/>
                <a:moveTo>
                  <a:pt x="35290" y="24005"/>
                </a:moveTo>
                <a:lnTo>
                  <a:pt x="40610" y="27075"/>
                </a:lnTo>
                <a:lnTo>
                  <a:pt x="40610" y="33215"/>
                </a:lnTo>
                <a:lnTo>
                  <a:pt x="35290" y="24005"/>
                </a:lnTo>
                <a:close/>
                <a:moveTo>
                  <a:pt x="46202" y="23975"/>
                </a:moveTo>
                <a:lnTo>
                  <a:pt x="40883" y="33215"/>
                </a:lnTo>
                <a:lnTo>
                  <a:pt x="40883" y="27045"/>
                </a:lnTo>
                <a:lnTo>
                  <a:pt x="46202" y="23975"/>
                </a:lnTo>
                <a:close/>
                <a:moveTo>
                  <a:pt x="46932" y="24005"/>
                </a:moveTo>
                <a:lnTo>
                  <a:pt x="52251" y="27075"/>
                </a:lnTo>
                <a:lnTo>
                  <a:pt x="52251" y="33215"/>
                </a:lnTo>
                <a:lnTo>
                  <a:pt x="46932" y="24005"/>
                </a:lnTo>
                <a:close/>
                <a:moveTo>
                  <a:pt x="57844" y="23975"/>
                </a:moveTo>
                <a:lnTo>
                  <a:pt x="52525" y="33215"/>
                </a:lnTo>
                <a:lnTo>
                  <a:pt x="52525" y="27045"/>
                </a:lnTo>
                <a:lnTo>
                  <a:pt x="57844" y="23975"/>
                </a:lnTo>
                <a:close/>
                <a:moveTo>
                  <a:pt x="58543" y="24005"/>
                </a:moveTo>
                <a:lnTo>
                  <a:pt x="63862" y="27075"/>
                </a:lnTo>
                <a:lnTo>
                  <a:pt x="63862" y="33215"/>
                </a:lnTo>
                <a:lnTo>
                  <a:pt x="58543" y="24005"/>
                </a:lnTo>
                <a:close/>
                <a:moveTo>
                  <a:pt x="69455" y="23975"/>
                </a:moveTo>
                <a:lnTo>
                  <a:pt x="64136" y="33215"/>
                </a:lnTo>
                <a:lnTo>
                  <a:pt x="64136" y="27045"/>
                </a:lnTo>
                <a:lnTo>
                  <a:pt x="69455" y="23975"/>
                </a:lnTo>
                <a:close/>
                <a:moveTo>
                  <a:pt x="70185" y="24005"/>
                </a:moveTo>
                <a:lnTo>
                  <a:pt x="75504" y="27075"/>
                </a:lnTo>
                <a:lnTo>
                  <a:pt x="75504" y="33215"/>
                </a:lnTo>
                <a:lnTo>
                  <a:pt x="70185" y="24005"/>
                </a:lnTo>
                <a:close/>
                <a:moveTo>
                  <a:pt x="81097" y="23975"/>
                </a:moveTo>
                <a:lnTo>
                  <a:pt x="75777" y="33215"/>
                </a:lnTo>
                <a:lnTo>
                  <a:pt x="75777" y="27045"/>
                </a:lnTo>
                <a:lnTo>
                  <a:pt x="81097" y="23975"/>
                </a:lnTo>
                <a:close/>
                <a:moveTo>
                  <a:pt x="81796" y="24005"/>
                </a:moveTo>
                <a:lnTo>
                  <a:pt x="87115" y="27075"/>
                </a:lnTo>
                <a:lnTo>
                  <a:pt x="87115" y="33215"/>
                </a:lnTo>
                <a:lnTo>
                  <a:pt x="81796" y="24005"/>
                </a:lnTo>
                <a:close/>
                <a:moveTo>
                  <a:pt x="92708" y="23975"/>
                </a:moveTo>
                <a:lnTo>
                  <a:pt x="87389" y="33215"/>
                </a:lnTo>
                <a:lnTo>
                  <a:pt x="87389" y="27045"/>
                </a:lnTo>
                <a:lnTo>
                  <a:pt x="92708" y="23975"/>
                </a:lnTo>
                <a:close/>
                <a:moveTo>
                  <a:pt x="93437" y="24005"/>
                </a:moveTo>
                <a:lnTo>
                  <a:pt x="98757" y="27075"/>
                </a:lnTo>
                <a:lnTo>
                  <a:pt x="98757" y="33215"/>
                </a:lnTo>
                <a:lnTo>
                  <a:pt x="93437" y="24005"/>
                </a:lnTo>
                <a:close/>
                <a:moveTo>
                  <a:pt x="104349" y="23975"/>
                </a:moveTo>
                <a:lnTo>
                  <a:pt x="99030" y="33215"/>
                </a:lnTo>
                <a:lnTo>
                  <a:pt x="99030" y="27045"/>
                </a:lnTo>
                <a:lnTo>
                  <a:pt x="104349" y="23975"/>
                </a:lnTo>
                <a:close/>
                <a:moveTo>
                  <a:pt x="105018" y="24005"/>
                </a:moveTo>
                <a:lnTo>
                  <a:pt x="110337" y="27075"/>
                </a:lnTo>
                <a:lnTo>
                  <a:pt x="110337" y="33215"/>
                </a:lnTo>
                <a:lnTo>
                  <a:pt x="105018" y="24005"/>
                </a:lnTo>
                <a:close/>
                <a:moveTo>
                  <a:pt x="115930" y="23975"/>
                </a:moveTo>
                <a:lnTo>
                  <a:pt x="110611" y="33215"/>
                </a:lnTo>
                <a:lnTo>
                  <a:pt x="110611" y="27045"/>
                </a:lnTo>
                <a:lnTo>
                  <a:pt x="115930" y="23975"/>
                </a:lnTo>
                <a:close/>
                <a:moveTo>
                  <a:pt x="116660" y="24005"/>
                </a:moveTo>
                <a:lnTo>
                  <a:pt x="121979" y="27075"/>
                </a:lnTo>
                <a:lnTo>
                  <a:pt x="121979" y="33215"/>
                </a:lnTo>
                <a:lnTo>
                  <a:pt x="116660" y="24005"/>
                </a:lnTo>
                <a:close/>
                <a:moveTo>
                  <a:pt x="127541" y="23975"/>
                </a:moveTo>
                <a:lnTo>
                  <a:pt x="122222" y="33215"/>
                </a:lnTo>
                <a:lnTo>
                  <a:pt x="122222" y="27045"/>
                </a:lnTo>
                <a:lnTo>
                  <a:pt x="127541" y="23975"/>
                </a:lnTo>
                <a:close/>
                <a:moveTo>
                  <a:pt x="128271" y="24005"/>
                </a:moveTo>
                <a:lnTo>
                  <a:pt x="133590" y="27075"/>
                </a:lnTo>
                <a:lnTo>
                  <a:pt x="133590" y="33215"/>
                </a:lnTo>
                <a:lnTo>
                  <a:pt x="128271" y="24005"/>
                </a:lnTo>
                <a:close/>
                <a:moveTo>
                  <a:pt x="139183" y="23975"/>
                </a:moveTo>
                <a:lnTo>
                  <a:pt x="133864" y="33215"/>
                </a:lnTo>
                <a:lnTo>
                  <a:pt x="133864" y="27045"/>
                </a:lnTo>
                <a:lnTo>
                  <a:pt x="139183" y="23975"/>
                </a:lnTo>
                <a:close/>
                <a:moveTo>
                  <a:pt x="139912" y="24005"/>
                </a:moveTo>
                <a:lnTo>
                  <a:pt x="145232" y="27075"/>
                </a:lnTo>
                <a:lnTo>
                  <a:pt x="145232" y="33215"/>
                </a:lnTo>
                <a:lnTo>
                  <a:pt x="139912" y="24005"/>
                </a:lnTo>
                <a:close/>
                <a:moveTo>
                  <a:pt x="150794" y="23975"/>
                </a:moveTo>
                <a:lnTo>
                  <a:pt x="145475" y="33215"/>
                </a:lnTo>
                <a:lnTo>
                  <a:pt x="145475" y="27045"/>
                </a:lnTo>
                <a:lnTo>
                  <a:pt x="150794" y="23975"/>
                </a:lnTo>
                <a:close/>
                <a:moveTo>
                  <a:pt x="151523" y="24005"/>
                </a:moveTo>
                <a:lnTo>
                  <a:pt x="156843" y="27075"/>
                </a:lnTo>
                <a:lnTo>
                  <a:pt x="156843" y="33215"/>
                </a:lnTo>
                <a:lnTo>
                  <a:pt x="151523" y="24005"/>
                </a:lnTo>
                <a:close/>
                <a:moveTo>
                  <a:pt x="162436" y="23975"/>
                </a:moveTo>
                <a:lnTo>
                  <a:pt x="157116" y="33215"/>
                </a:lnTo>
                <a:lnTo>
                  <a:pt x="157116" y="27045"/>
                </a:lnTo>
                <a:lnTo>
                  <a:pt x="162436" y="23975"/>
                </a:lnTo>
                <a:close/>
                <a:moveTo>
                  <a:pt x="163165" y="24005"/>
                </a:moveTo>
                <a:lnTo>
                  <a:pt x="168484" y="27075"/>
                </a:lnTo>
                <a:lnTo>
                  <a:pt x="168484" y="33215"/>
                </a:lnTo>
                <a:lnTo>
                  <a:pt x="163165" y="24005"/>
                </a:lnTo>
                <a:close/>
                <a:moveTo>
                  <a:pt x="174047" y="23975"/>
                </a:moveTo>
                <a:lnTo>
                  <a:pt x="168727" y="33215"/>
                </a:lnTo>
                <a:lnTo>
                  <a:pt x="168727" y="27045"/>
                </a:lnTo>
                <a:lnTo>
                  <a:pt x="174047" y="23975"/>
                </a:lnTo>
                <a:close/>
                <a:moveTo>
                  <a:pt x="174746" y="24005"/>
                </a:moveTo>
                <a:lnTo>
                  <a:pt x="180065" y="27075"/>
                </a:lnTo>
                <a:lnTo>
                  <a:pt x="180065" y="33215"/>
                </a:lnTo>
                <a:lnTo>
                  <a:pt x="174746" y="24005"/>
                </a:lnTo>
                <a:close/>
                <a:moveTo>
                  <a:pt x="185658" y="23975"/>
                </a:moveTo>
                <a:lnTo>
                  <a:pt x="180339" y="33215"/>
                </a:lnTo>
                <a:lnTo>
                  <a:pt x="180339" y="27045"/>
                </a:lnTo>
                <a:lnTo>
                  <a:pt x="185658" y="23975"/>
                </a:lnTo>
                <a:close/>
                <a:moveTo>
                  <a:pt x="186357" y="24005"/>
                </a:moveTo>
                <a:lnTo>
                  <a:pt x="191676" y="27075"/>
                </a:lnTo>
                <a:lnTo>
                  <a:pt x="191676" y="33215"/>
                </a:lnTo>
                <a:lnTo>
                  <a:pt x="186357" y="24005"/>
                </a:lnTo>
                <a:close/>
                <a:moveTo>
                  <a:pt x="197269" y="23975"/>
                </a:moveTo>
                <a:lnTo>
                  <a:pt x="191950" y="33215"/>
                </a:lnTo>
                <a:lnTo>
                  <a:pt x="191950" y="27045"/>
                </a:lnTo>
                <a:lnTo>
                  <a:pt x="197269" y="23975"/>
                </a:lnTo>
                <a:close/>
                <a:moveTo>
                  <a:pt x="197999" y="24005"/>
                </a:moveTo>
                <a:lnTo>
                  <a:pt x="203318" y="27075"/>
                </a:lnTo>
                <a:lnTo>
                  <a:pt x="203318" y="33215"/>
                </a:lnTo>
                <a:lnTo>
                  <a:pt x="197999" y="24005"/>
                </a:lnTo>
                <a:close/>
                <a:moveTo>
                  <a:pt x="208911" y="23975"/>
                </a:moveTo>
                <a:lnTo>
                  <a:pt x="203591" y="33215"/>
                </a:lnTo>
                <a:lnTo>
                  <a:pt x="203591" y="27045"/>
                </a:lnTo>
                <a:lnTo>
                  <a:pt x="208911" y="23975"/>
                </a:lnTo>
                <a:close/>
                <a:moveTo>
                  <a:pt x="209610" y="24005"/>
                </a:moveTo>
                <a:lnTo>
                  <a:pt x="214929" y="27075"/>
                </a:lnTo>
                <a:lnTo>
                  <a:pt x="214929" y="33215"/>
                </a:lnTo>
                <a:lnTo>
                  <a:pt x="209610" y="24005"/>
                </a:lnTo>
                <a:close/>
                <a:moveTo>
                  <a:pt x="220522" y="23975"/>
                </a:moveTo>
                <a:lnTo>
                  <a:pt x="215202" y="33215"/>
                </a:lnTo>
                <a:lnTo>
                  <a:pt x="215202" y="27045"/>
                </a:lnTo>
                <a:lnTo>
                  <a:pt x="220522" y="23975"/>
                </a:lnTo>
                <a:close/>
                <a:moveTo>
                  <a:pt x="221251" y="24005"/>
                </a:moveTo>
                <a:lnTo>
                  <a:pt x="226570" y="27075"/>
                </a:lnTo>
                <a:lnTo>
                  <a:pt x="226570" y="33215"/>
                </a:lnTo>
                <a:lnTo>
                  <a:pt x="221251" y="24005"/>
                </a:lnTo>
                <a:close/>
                <a:moveTo>
                  <a:pt x="232163" y="23975"/>
                </a:moveTo>
                <a:lnTo>
                  <a:pt x="226844" y="33215"/>
                </a:lnTo>
                <a:lnTo>
                  <a:pt x="226844" y="27045"/>
                </a:lnTo>
                <a:lnTo>
                  <a:pt x="232163" y="23975"/>
                </a:lnTo>
                <a:close/>
                <a:moveTo>
                  <a:pt x="232862" y="24005"/>
                </a:moveTo>
                <a:lnTo>
                  <a:pt x="238182" y="27075"/>
                </a:lnTo>
                <a:lnTo>
                  <a:pt x="238182" y="33215"/>
                </a:lnTo>
                <a:lnTo>
                  <a:pt x="232862" y="24005"/>
                </a:lnTo>
                <a:close/>
                <a:moveTo>
                  <a:pt x="243774" y="23975"/>
                </a:moveTo>
                <a:lnTo>
                  <a:pt x="238455" y="33215"/>
                </a:lnTo>
                <a:lnTo>
                  <a:pt x="238455" y="27045"/>
                </a:lnTo>
                <a:lnTo>
                  <a:pt x="243774" y="23975"/>
                </a:lnTo>
                <a:close/>
                <a:moveTo>
                  <a:pt x="244474" y="24005"/>
                </a:moveTo>
                <a:lnTo>
                  <a:pt x="249793" y="27075"/>
                </a:lnTo>
                <a:lnTo>
                  <a:pt x="249793" y="33215"/>
                </a:lnTo>
                <a:lnTo>
                  <a:pt x="244474" y="24005"/>
                </a:lnTo>
                <a:close/>
                <a:moveTo>
                  <a:pt x="255355" y="24005"/>
                </a:moveTo>
                <a:lnTo>
                  <a:pt x="250036" y="33215"/>
                </a:lnTo>
                <a:lnTo>
                  <a:pt x="250036" y="27075"/>
                </a:lnTo>
                <a:lnTo>
                  <a:pt x="255355" y="24005"/>
                </a:lnTo>
                <a:close/>
                <a:moveTo>
                  <a:pt x="256085" y="24005"/>
                </a:moveTo>
                <a:lnTo>
                  <a:pt x="261404" y="27075"/>
                </a:lnTo>
                <a:lnTo>
                  <a:pt x="261404" y="33215"/>
                </a:lnTo>
                <a:lnTo>
                  <a:pt x="256085" y="24005"/>
                </a:lnTo>
                <a:close/>
                <a:moveTo>
                  <a:pt x="266997" y="24005"/>
                </a:moveTo>
                <a:lnTo>
                  <a:pt x="261678" y="33215"/>
                </a:lnTo>
                <a:lnTo>
                  <a:pt x="261678" y="27075"/>
                </a:lnTo>
                <a:lnTo>
                  <a:pt x="266997" y="24005"/>
                </a:lnTo>
                <a:close/>
                <a:moveTo>
                  <a:pt x="267726" y="24005"/>
                </a:moveTo>
                <a:lnTo>
                  <a:pt x="273046" y="27075"/>
                </a:lnTo>
                <a:lnTo>
                  <a:pt x="273046" y="33215"/>
                </a:lnTo>
                <a:lnTo>
                  <a:pt x="267726" y="24005"/>
                </a:lnTo>
                <a:close/>
                <a:moveTo>
                  <a:pt x="278608" y="24005"/>
                </a:moveTo>
                <a:lnTo>
                  <a:pt x="273289" y="33215"/>
                </a:lnTo>
                <a:lnTo>
                  <a:pt x="273289" y="27075"/>
                </a:lnTo>
                <a:lnTo>
                  <a:pt x="278608" y="24005"/>
                </a:lnTo>
                <a:close/>
                <a:moveTo>
                  <a:pt x="35108" y="24127"/>
                </a:moveTo>
                <a:lnTo>
                  <a:pt x="40427" y="33306"/>
                </a:lnTo>
                <a:lnTo>
                  <a:pt x="40427" y="33306"/>
                </a:lnTo>
                <a:lnTo>
                  <a:pt x="35108" y="30267"/>
                </a:lnTo>
                <a:lnTo>
                  <a:pt x="35108" y="24127"/>
                </a:lnTo>
                <a:close/>
                <a:moveTo>
                  <a:pt x="58330" y="24127"/>
                </a:moveTo>
                <a:lnTo>
                  <a:pt x="63650" y="33306"/>
                </a:lnTo>
                <a:lnTo>
                  <a:pt x="58330" y="30267"/>
                </a:lnTo>
                <a:lnTo>
                  <a:pt x="58330" y="24127"/>
                </a:lnTo>
                <a:close/>
                <a:moveTo>
                  <a:pt x="69941" y="24127"/>
                </a:moveTo>
                <a:lnTo>
                  <a:pt x="75261" y="33306"/>
                </a:lnTo>
                <a:lnTo>
                  <a:pt x="69941" y="30267"/>
                </a:lnTo>
                <a:lnTo>
                  <a:pt x="69941" y="24127"/>
                </a:lnTo>
                <a:close/>
                <a:moveTo>
                  <a:pt x="81583" y="24127"/>
                </a:moveTo>
                <a:lnTo>
                  <a:pt x="86902" y="33306"/>
                </a:lnTo>
                <a:lnTo>
                  <a:pt x="81583" y="30267"/>
                </a:lnTo>
                <a:lnTo>
                  <a:pt x="81583" y="24127"/>
                </a:lnTo>
                <a:close/>
                <a:moveTo>
                  <a:pt x="104836" y="24127"/>
                </a:moveTo>
                <a:lnTo>
                  <a:pt x="110155" y="33306"/>
                </a:lnTo>
                <a:lnTo>
                  <a:pt x="104836" y="30267"/>
                </a:lnTo>
                <a:lnTo>
                  <a:pt x="104836" y="24127"/>
                </a:lnTo>
                <a:close/>
                <a:moveTo>
                  <a:pt x="116416" y="24127"/>
                </a:moveTo>
                <a:lnTo>
                  <a:pt x="121736" y="33306"/>
                </a:lnTo>
                <a:lnTo>
                  <a:pt x="116416" y="30267"/>
                </a:lnTo>
                <a:lnTo>
                  <a:pt x="116416" y="24127"/>
                </a:lnTo>
                <a:close/>
                <a:moveTo>
                  <a:pt x="128058" y="24127"/>
                </a:moveTo>
                <a:lnTo>
                  <a:pt x="133377" y="33306"/>
                </a:lnTo>
                <a:lnTo>
                  <a:pt x="128058" y="30267"/>
                </a:lnTo>
                <a:lnTo>
                  <a:pt x="128058" y="24127"/>
                </a:lnTo>
                <a:close/>
                <a:moveTo>
                  <a:pt x="139669" y="24127"/>
                </a:moveTo>
                <a:lnTo>
                  <a:pt x="144988" y="33306"/>
                </a:lnTo>
                <a:lnTo>
                  <a:pt x="139669" y="30267"/>
                </a:lnTo>
                <a:lnTo>
                  <a:pt x="139669" y="24127"/>
                </a:lnTo>
                <a:close/>
                <a:moveTo>
                  <a:pt x="151311" y="24127"/>
                </a:moveTo>
                <a:lnTo>
                  <a:pt x="156630" y="33306"/>
                </a:lnTo>
                <a:lnTo>
                  <a:pt x="151311" y="30267"/>
                </a:lnTo>
                <a:lnTo>
                  <a:pt x="151311" y="24127"/>
                </a:lnTo>
                <a:close/>
                <a:moveTo>
                  <a:pt x="162922" y="24127"/>
                </a:moveTo>
                <a:lnTo>
                  <a:pt x="168241" y="33306"/>
                </a:lnTo>
                <a:lnTo>
                  <a:pt x="162922" y="30267"/>
                </a:lnTo>
                <a:lnTo>
                  <a:pt x="162922" y="24127"/>
                </a:lnTo>
                <a:close/>
                <a:moveTo>
                  <a:pt x="174503" y="24127"/>
                </a:moveTo>
                <a:lnTo>
                  <a:pt x="179822" y="33306"/>
                </a:lnTo>
                <a:lnTo>
                  <a:pt x="174503" y="30267"/>
                </a:lnTo>
                <a:lnTo>
                  <a:pt x="174503" y="24127"/>
                </a:lnTo>
                <a:close/>
                <a:moveTo>
                  <a:pt x="186144" y="24127"/>
                </a:moveTo>
                <a:lnTo>
                  <a:pt x="191463" y="33306"/>
                </a:lnTo>
                <a:lnTo>
                  <a:pt x="186144" y="30267"/>
                </a:lnTo>
                <a:lnTo>
                  <a:pt x="186144" y="24127"/>
                </a:lnTo>
                <a:close/>
                <a:moveTo>
                  <a:pt x="197755" y="24127"/>
                </a:moveTo>
                <a:lnTo>
                  <a:pt x="203075" y="33306"/>
                </a:lnTo>
                <a:lnTo>
                  <a:pt x="197755" y="30267"/>
                </a:lnTo>
                <a:lnTo>
                  <a:pt x="197755" y="24127"/>
                </a:lnTo>
                <a:close/>
                <a:moveTo>
                  <a:pt x="209397" y="24127"/>
                </a:moveTo>
                <a:lnTo>
                  <a:pt x="214716" y="33306"/>
                </a:lnTo>
                <a:lnTo>
                  <a:pt x="209397" y="30267"/>
                </a:lnTo>
                <a:lnTo>
                  <a:pt x="209397" y="24127"/>
                </a:lnTo>
                <a:close/>
                <a:moveTo>
                  <a:pt x="221008" y="24127"/>
                </a:moveTo>
                <a:lnTo>
                  <a:pt x="226327" y="33306"/>
                </a:lnTo>
                <a:lnTo>
                  <a:pt x="221008" y="30267"/>
                </a:lnTo>
                <a:lnTo>
                  <a:pt x="221008" y="24127"/>
                </a:lnTo>
                <a:close/>
                <a:moveTo>
                  <a:pt x="232650" y="24127"/>
                </a:moveTo>
                <a:lnTo>
                  <a:pt x="237969" y="33306"/>
                </a:lnTo>
                <a:lnTo>
                  <a:pt x="232650" y="30267"/>
                </a:lnTo>
                <a:lnTo>
                  <a:pt x="232650" y="24127"/>
                </a:lnTo>
                <a:close/>
                <a:moveTo>
                  <a:pt x="244230" y="24127"/>
                </a:moveTo>
                <a:lnTo>
                  <a:pt x="249550" y="33306"/>
                </a:lnTo>
                <a:lnTo>
                  <a:pt x="244230" y="30267"/>
                </a:lnTo>
                <a:lnTo>
                  <a:pt x="244230" y="24127"/>
                </a:lnTo>
                <a:close/>
                <a:moveTo>
                  <a:pt x="244" y="24127"/>
                </a:moveTo>
                <a:lnTo>
                  <a:pt x="5563" y="33306"/>
                </a:lnTo>
                <a:lnTo>
                  <a:pt x="214" y="30236"/>
                </a:lnTo>
                <a:lnTo>
                  <a:pt x="214" y="24127"/>
                </a:lnTo>
                <a:close/>
                <a:moveTo>
                  <a:pt x="46689" y="24127"/>
                </a:moveTo>
                <a:lnTo>
                  <a:pt x="52008" y="33306"/>
                </a:lnTo>
                <a:lnTo>
                  <a:pt x="46689" y="30267"/>
                </a:lnTo>
                <a:lnTo>
                  <a:pt x="46689" y="24127"/>
                </a:lnTo>
                <a:close/>
                <a:moveTo>
                  <a:pt x="93194" y="24127"/>
                </a:moveTo>
                <a:lnTo>
                  <a:pt x="98513" y="33306"/>
                </a:lnTo>
                <a:lnTo>
                  <a:pt x="93194" y="30267"/>
                </a:lnTo>
                <a:lnTo>
                  <a:pt x="93194" y="24127"/>
                </a:lnTo>
                <a:close/>
                <a:moveTo>
                  <a:pt x="255872" y="24127"/>
                </a:moveTo>
                <a:lnTo>
                  <a:pt x="261191" y="33306"/>
                </a:lnTo>
                <a:lnTo>
                  <a:pt x="255872" y="30267"/>
                </a:lnTo>
                <a:lnTo>
                  <a:pt x="255872" y="24127"/>
                </a:lnTo>
                <a:close/>
                <a:moveTo>
                  <a:pt x="267483" y="24127"/>
                </a:moveTo>
                <a:lnTo>
                  <a:pt x="272802" y="33306"/>
                </a:lnTo>
                <a:lnTo>
                  <a:pt x="267483" y="30267"/>
                </a:lnTo>
                <a:lnTo>
                  <a:pt x="267483" y="24127"/>
                </a:lnTo>
                <a:close/>
                <a:moveTo>
                  <a:pt x="34834" y="24157"/>
                </a:moveTo>
                <a:lnTo>
                  <a:pt x="34834" y="30267"/>
                </a:lnTo>
                <a:lnTo>
                  <a:pt x="29515" y="33337"/>
                </a:lnTo>
                <a:lnTo>
                  <a:pt x="29515" y="33337"/>
                </a:lnTo>
                <a:lnTo>
                  <a:pt x="34834" y="24157"/>
                </a:lnTo>
                <a:close/>
                <a:moveTo>
                  <a:pt x="69698" y="24157"/>
                </a:moveTo>
                <a:lnTo>
                  <a:pt x="69698" y="30267"/>
                </a:lnTo>
                <a:lnTo>
                  <a:pt x="64379" y="33337"/>
                </a:lnTo>
                <a:lnTo>
                  <a:pt x="69698" y="24157"/>
                </a:lnTo>
                <a:close/>
                <a:moveTo>
                  <a:pt x="81309" y="24157"/>
                </a:moveTo>
                <a:lnTo>
                  <a:pt x="81309" y="30267"/>
                </a:lnTo>
                <a:lnTo>
                  <a:pt x="75990" y="33337"/>
                </a:lnTo>
                <a:lnTo>
                  <a:pt x="81309" y="24157"/>
                </a:lnTo>
                <a:close/>
                <a:moveTo>
                  <a:pt x="92951" y="24157"/>
                </a:moveTo>
                <a:lnTo>
                  <a:pt x="92951" y="30267"/>
                </a:lnTo>
                <a:lnTo>
                  <a:pt x="87632" y="33337"/>
                </a:lnTo>
                <a:lnTo>
                  <a:pt x="92951" y="24157"/>
                </a:lnTo>
                <a:close/>
                <a:moveTo>
                  <a:pt x="104562" y="24157"/>
                </a:moveTo>
                <a:lnTo>
                  <a:pt x="104562" y="30267"/>
                </a:lnTo>
                <a:lnTo>
                  <a:pt x="99243" y="33337"/>
                </a:lnTo>
                <a:lnTo>
                  <a:pt x="104562" y="24157"/>
                </a:lnTo>
                <a:close/>
                <a:moveTo>
                  <a:pt x="116143" y="24157"/>
                </a:moveTo>
                <a:lnTo>
                  <a:pt x="116143" y="30267"/>
                </a:lnTo>
                <a:lnTo>
                  <a:pt x="110824" y="33337"/>
                </a:lnTo>
                <a:lnTo>
                  <a:pt x="116143" y="24157"/>
                </a:lnTo>
                <a:close/>
                <a:moveTo>
                  <a:pt x="127784" y="24157"/>
                </a:moveTo>
                <a:lnTo>
                  <a:pt x="127784" y="30267"/>
                </a:lnTo>
                <a:lnTo>
                  <a:pt x="122465" y="33337"/>
                </a:lnTo>
                <a:lnTo>
                  <a:pt x="127784" y="24157"/>
                </a:lnTo>
                <a:close/>
                <a:moveTo>
                  <a:pt x="139396" y="24157"/>
                </a:moveTo>
                <a:lnTo>
                  <a:pt x="139396" y="30267"/>
                </a:lnTo>
                <a:lnTo>
                  <a:pt x="134076" y="33337"/>
                </a:lnTo>
                <a:lnTo>
                  <a:pt x="139396" y="24157"/>
                </a:lnTo>
                <a:close/>
                <a:moveTo>
                  <a:pt x="151037" y="24157"/>
                </a:moveTo>
                <a:lnTo>
                  <a:pt x="151037" y="30267"/>
                </a:lnTo>
                <a:lnTo>
                  <a:pt x="145718" y="33337"/>
                </a:lnTo>
                <a:lnTo>
                  <a:pt x="151037" y="24157"/>
                </a:lnTo>
                <a:close/>
                <a:moveTo>
                  <a:pt x="162648" y="24157"/>
                </a:moveTo>
                <a:lnTo>
                  <a:pt x="162648" y="30267"/>
                </a:lnTo>
                <a:lnTo>
                  <a:pt x="157329" y="33337"/>
                </a:lnTo>
                <a:lnTo>
                  <a:pt x="162648" y="24157"/>
                </a:lnTo>
                <a:close/>
                <a:moveTo>
                  <a:pt x="174290" y="24157"/>
                </a:moveTo>
                <a:lnTo>
                  <a:pt x="174290" y="30267"/>
                </a:lnTo>
                <a:lnTo>
                  <a:pt x="168971" y="33337"/>
                </a:lnTo>
                <a:lnTo>
                  <a:pt x="174290" y="24157"/>
                </a:lnTo>
                <a:close/>
                <a:moveTo>
                  <a:pt x="185871" y="24157"/>
                </a:moveTo>
                <a:lnTo>
                  <a:pt x="185871" y="30267"/>
                </a:lnTo>
                <a:lnTo>
                  <a:pt x="180551" y="33337"/>
                </a:lnTo>
                <a:lnTo>
                  <a:pt x="185871" y="24157"/>
                </a:lnTo>
                <a:close/>
                <a:moveTo>
                  <a:pt x="197512" y="24157"/>
                </a:moveTo>
                <a:lnTo>
                  <a:pt x="197512" y="30267"/>
                </a:lnTo>
                <a:lnTo>
                  <a:pt x="192193" y="33337"/>
                </a:lnTo>
                <a:lnTo>
                  <a:pt x="197512" y="24157"/>
                </a:lnTo>
                <a:close/>
                <a:moveTo>
                  <a:pt x="209123" y="24157"/>
                </a:moveTo>
                <a:lnTo>
                  <a:pt x="209123" y="30267"/>
                </a:lnTo>
                <a:lnTo>
                  <a:pt x="203804" y="33337"/>
                </a:lnTo>
                <a:lnTo>
                  <a:pt x="209123" y="24157"/>
                </a:lnTo>
                <a:close/>
                <a:moveTo>
                  <a:pt x="220765" y="24157"/>
                </a:moveTo>
                <a:lnTo>
                  <a:pt x="220765" y="30267"/>
                </a:lnTo>
                <a:lnTo>
                  <a:pt x="215446" y="33337"/>
                </a:lnTo>
                <a:lnTo>
                  <a:pt x="220765" y="24157"/>
                </a:lnTo>
                <a:close/>
                <a:moveTo>
                  <a:pt x="243957" y="24157"/>
                </a:moveTo>
                <a:lnTo>
                  <a:pt x="243957" y="30267"/>
                </a:lnTo>
                <a:lnTo>
                  <a:pt x="238638" y="33337"/>
                </a:lnTo>
                <a:lnTo>
                  <a:pt x="243957" y="24157"/>
                </a:lnTo>
                <a:close/>
                <a:moveTo>
                  <a:pt x="255598" y="24157"/>
                </a:moveTo>
                <a:lnTo>
                  <a:pt x="255598" y="30267"/>
                </a:lnTo>
                <a:lnTo>
                  <a:pt x="250279" y="33337"/>
                </a:lnTo>
                <a:lnTo>
                  <a:pt x="255598" y="24157"/>
                </a:lnTo>
                <a:close/>
                <a:moveTo>
                  <a:pt x="23223" y="24157"/>
                </a:moveTo>
                <a:lnTo>
                  <a:pt x="23223" y="30267"/>
                </a:lnTo>
                <a:lnTo>
                  <a:pt x="17904" y="33337"/>
                </a:lnTo>
                <a:lnTo>
                  <a:pt x="23223" y="24157"/>
                </a:lnTo>
                <a:close/>
                <a:moveTo>
                  <a:pt x="46446" y="24157"/>
                </a:moveTo>
                <a:lnTo>
                  <a:pt x="46446" y="30267"/>
                </a:lnTo>
                <a:lnTo>
                  <a:pt x="41126" y="33337"/>
                </a:lnTo>
                <a:lnTo>
                  <a:pt x="46446" y="24157"/>
                </a:lnTo>
                <a:close/>
                <a:moveTo>
                  <a:pt x="58057" y="24157"/>
                </a:moveTo>
                <a:lnTo>
                  <a:pt x="58057" y="30267"/>
                </a:lnTo>
                <a:lnTo>
                  <a:pt x="52737" y="33337"/>
                </a:lnTo>
                <a:lnTo>
                  <a:pt x="58057" y="24157"/>
                </a:lnTo>
                <a:close/>
                <a:moveTo>
                  <a:pt x="232376" y="24157"/>
                </a:moveTo>
                <a:lnTo>
                  <a:pt x="232376" y="30267"/>
                </a:lnTo>
                <a:lnTo>
                  <a:pt x="227057" y="33337"/>
                </a:lnTo>
                <a:lnTo>
                  <a:pt x="232376" y="24157"/>
                </a:lnTo>
                <a:close/>
                <a:moveTo>
                  <a:pt x="267210" y="24157"/>
                </a:moveTo>
                <a:lnTo>
                  <a:pt x="267210" y="30267"/>
                </a:lnTo>
                <a:lnTo>
                  <a:pt x="261890" y="33337"/>
                </a:lnTo>
                <a:lnTo>
                  <a:pt x="267210" y="24157"/>
                </a:lnTo>
                <a:close/>
                <a:moveTo>
                  <a:pt x="278851" y="24157"/>
                </a:moveTo>
                <a:lnTo>
                  <a:pt x="278851" y="30267"/>
                </a:lnTo>
                <a:lnTo>
                  <a:pt x="273532" y="33337"/>
                </a:lnTo>
                <a:lnTo>
                  <a:pt x="278851" y="24157"/>
                </a:lnTo>
                <a:close/>
                <a:moveTo>
                  <a:pt x="11582" y="24127"/>
                </a:moveTo>
                <a:lnTo>
                  <a:pt x="11582" y="30267"/>
                </a:lnTo>
                <a:lnTo>
                  <a:pt x="6262" y="33367"/>
                </a:lnTo>
                <a:lnTo>
                  <a:pt x="11582" y="24127"/>
                </a:lnTo>
                <a:close/>
                <a:moveTo>
                  <a:pt x="11855" y="24127"/>
                </a:moveTo>
                <a:lnTo>
                  <a:pt x="17174" y="33367"/>
                </a:lnTo>
                <a:lnTo>
                  <a:pt x="11855" y="30267"/>
                </a:lnTo>
                <a:lnTo>
                  <a:pt x="11855" y="24127"/>
                </a:lnTo>
                <a:close/>
                <a:moveTo>
                  <a:pt x="23497" y="24127"/>
                </a:moveTo>
                <a:lnTo>
                  <a:pt x="28816" y="33367"/>
                </a:lnTo>
                <a:lnTo>
                  <a:pt x="23497" y="30267"/>
                </a:lnTo>
                <a:lnTo>
                  <a:pt x="23497" y="24127"/>
                </a:lnTo>
                <a:close/>
                <a:moveTo>
                  <a:pt x="11703" y="30510"/>
                </a:moveTo>
                <a:lnTo>
                  <a:pt x="17023" y="33580"/>
                </a:lnTo>
                <a:lnTo>
                  <a:pt x="6384" y="33580"/>
                </a:lnTo>
                <a:lnTo>
                  <a:pt x="11703" y="30510"/>
                </a:lnTo>
                <a:close/>
                <a:moveTo>
                  <a:pt x="23345" y="30510"/>
                </a:moveTo>
                <a:lnTo>
                  <a:pt x="28664" y="33580"/>
                </a:lnTo>
                <a:lnTo>
                  <a:pt x="18026" y="33580"/>
                </a:lnTo>
                <a:lnTo>
                  <a:pt x="23345" y="30510"/>
                </a:lnTo>
                <a:close/>
                <a:moveTo>
                  <a:pt x="34956" y="30510"/>
                </a:moveTo>
                <a:lnTo>
                  <a:pt x="40275" y="33580"/>
                </a:lnTo>
                <a:lnTo>
                  <a:pt x="29637" y="33580"/>
                </a:lnTo>
                <a:lnTo>
                  <a:pt x="34956" y="30510"/>
                </a:lnTo>
                <a:close/>
                <a:moveTo>
                  <a:pt x="46598" y="30510"/>
                </a:moveTo>
                <a:lnTo>
                  <a:pt x="51886" y="33580"/>
                </a:lnTo>
                <a:lnTo>
                  <a:pt x="41278" y="33580"/>
                </a:lnTo>
                <a:lnTo>
                  <a:pt x="46598" y="30510"/>
                </a:lnTo>
                <a:close/>
                <a:moveTo>
                  <a:pt x="58209" y="30510"/>
                </a:moveTo>
                <a:lnTo>
                  <a:pt x="63528" y="33580"/>
                </a:lnTo>
                <a:lnTo>
                  <a:pt x="52889" y="33580"/>
                </a:lnTo>
                <a:lnTo>
                  <a:pt x="58209" y="30510"/>
                </a:lnTo>
                <a:close/>
                <a:moveTo>
                  <a:pt x="69850" y="30510"/>
                </a:moveTo>
                <a:lnTo>
                  <a:pt x="75169" y="33580"/>
                </a:lnTo>
                <a:lnTo>
                  <a:pt x="64531" y="33580"/>
                </a:lnTo>
                <a:lnTo>
                  <a:pt x="69850" y="30510"/>
                </a:lnTo>
                <a:close/>
                <a:moveTo>
                  <a:pt x="81431" y="30510"/>
                </a:moveTo>
                <a:lnTo>
                  <a:pt x="86750" y="33580"/>
                </a:lnTo>
                <a:lnTo>
                  <a:pt x="76112" y="33580"/>
                </a:lnTo>
                <a:lnTo>
                  <a:pt x="81431" y="30510"/>
                </a:lnTo>
                <a:close/>
                <a:moveTo>
                  <a:pt x="93042" y="30510"/>
                </a:moveTo>
                <a:lnTo>
                  <a:pt x="98361" y="33580"/>
                </a:lnTo>
                <a:lnTo>
                  <a:pt x="87723" y="33580"/>
                </a:lnTo>
                <a:lnTo>
                  <a:pt x="93042" y="30510"/>
                </a:lnTo>
                <a:close/>
                <a:moveTo>
                  <a:pt x="104684" y="30510"/>
                </a:moveTo>
                <a:lnTo>
                  <a:pt x="110003" y="33580"/>
                </a:lnTo>
                <a:lnTo>
                  <a:pt x="99364" y="33580"/>
                </a:lnTo>
                <a:lnTo>
                  <a:pt x="104684" y="30510"/>
                </a:lnTo>
                <a:close/>
                <a:moveTo>
                  <a:pt x="116295" y="30510"/>
                </a:moveTo>
                <a:lnTo>
                  <a:pt x="121614" y="33580"/>
                </a:lnTo>
                <a:lnTo>
                  <a:pt x="110976" y="33580"/>
                </a:lnTo>
                <a:lnTo>
                  <a:pt x="116295" y="30510"/>
                </a:lnTo>
                <a:close/>
                <a:moveTo>
                  <a:pt x="127936" y="30510"/>
                </a:moveTo>
                <a:lnTo>
                  <a:pt x="133256" y="33580"/>
                </a:lnTo>
                <a:lnTo>
                  <a:pt x="122617" y="33580"/>
                </a:lnTo>
                <a:lnTo>
                  <a:pt x="127936" y="30510"/>
                </a:lnTo>
                <a:close/>
                <a:moveTo>
                  <a:pt x="139548" y="30510"/>
                </a:moveTo>
                <a:lnTo>
                  <a:pt x="144867" y="33580"/>
                </a:lnTo>
                <a:lnTo>
                  <a:pt x="134228" y="33580"/>
                </a:lnTo>
                <a:lnTo>
                  <a:pt x="139548" y="30510"/>
                </a:lnTo>
                <a:close/>
                <a:moveTo>
                  <a:pt x="151159" y="30510"/>
                </a:moveTo>
                <a:lnTo>
                  <a:pt x="156478" y="33580"/>
                </a:lnTo>
                <a:lnTo>
                  <a:pt x="145840" y="33580"/>
                </a:lnTo>
                <a:lnTo>
                  <a:pt x="151159" y="30510"/>
                </a:lnTo>
                <a:close/>
                <a:moveTo>
                  <a:pt x="162770" y="30510"/>
                </a:moveTo>
                <a:lnTo>
                  <a:pt x="168089" y="33580"/>
                </a:lnTo>
                <a:lnTo>
                  <a:pt x="157451" y="33580"/>
                </a:lnTo>
                <a:lnTo>
                  <a:pt x="162770" y="30510"/>
                </a:lnTo>
                <a:close/>
                <a:moveTo>
                  <a:pt x="174411" y="30510"/>
                </a:moveTo>
                <a:lnTo>
                  <a:pt x="179731" y="33580"/>
                </a:lnTo>
                <a:lnTo>
                  <a:pt x="169092" y="33580"/>
                </a:lnTo>
                <a:lnTo>
                  <a:pt x="174411" y="30510"/>
                </a:lnTo>
                <a:close/>
                <a:moveTo>
                  <a:pt x="186023" y="30510"/>
                </a:moveTo>
                <a:lnTo>
                  <a:pt x="191342" y="33580"/>
                </a:lnTo>
                <a:lnTo>
                  <a:pt x="180703" y="33580"/>
                </a:lnTo>
                <a:lnTo>
                  <a:pt x="186023" y="30510"/>
                </a:lnTo>
                <a:close/>
                <a:moveTo>
                  <a:pt x="197634" y="30510"/>
                </a:moveTo>
                <a:lnTo>
                  <a:pt x="202953" y="33580"/>
                </a:lnTo>
                <a:lnTo>
                  <a:pt x="192345" y="33580"/>
                </a:lnTo>
                <a:lnTo>
                  <a:pt x="197634" y="30510"/>
                </a:lnTo>
                <a:close/>
                <a:moveTo>
                  <a:pt x="209275" y="30510"/>
                </a:moveTo>
                <a:lnTo>
                  <a:pt x="214595" y="33580"/>
                </a:lnTo>
                <a:lnTo>
                  <a:pt x="203956" y="33580"/>
                </a:lnTo>
                <a:lnTo>
                  <a:pt x="209275" y="30510"/>
                </a:lnTo>
                <a:close/>
                <a:moveTo>
                  <a:pt x="220856" y="30510"/>
                </a:moveTo>
                <a:lnTo>
                  <a:pt x="226175" y="33580"/>
                </a:lnTo>
                <a:lnTo>
                  <a:pt x="215537" y="33580"/>
                </a:lnTo>
                <a:lnTo>
                  <a:pt x="220856" y="30510"/>
                </a:lnTo>
                <a:close/>
                <a:moveTo>
                  <a:pt x="232498" y="30510"/>
                </a:moveTo>
                <a:lnTo>
                  <a:pt x="237817" y="33580"/>
                </a:lnTo>
                <a:lnTo>
                  <a:pt x="227178" y="33580"/>
                </a:lnTo>
                <a:lnTo>
                  <a:pt x="232498" y="30510"/>
                </a:lnTo>
                <a:close/>
                <a:moveTo>
                  <a:pt x="244109" y="30510"/>
                </a:moveTo>
                <a:lnTo>
                  <a:pt x="249428" y="33580"/>
                </a:lnTo>
                <a:lnTo>
                  <a:pt x="238790" y="33580"/>
                </a:lnTo>
                <a:lnTo>
                  <a:pt x="244109" y="30510"/>
                </a:lnTo>
                <a:close/>
                <a:moveTo>
                  <a:pt x="255750" y="30510"/>
                </a:moveTo>
                <a:lnTo>
                  <a:pt x="261070" y="33580"/>
                </a:lnTo>
                <a:lnTo>
                  <a:pt x="250431" y="33580"/>
                </a:lnTo>
                <a:lnTo>
                  <a:pt x="255750" y="30510"/>
                </a:lnTo>
                <a:close/>
                <a:moveTo>
                  <a:pt x="267362" y="30510"/>
                </a:moveTo>
                <a:lnTo>
                  <a:pt x="272681" y="33580"/>
                </a:lnTo>
                <a:lnTo>
                  <a:pt x="262042" y="33580"/>
                </a:lnTo>
                <a:lnTo>
                  <a:pt x="267362" y="30510"/>
                </a:lnTo>
                <a:close/>
                <a:moveTo>
                  <a:pt x="279003" y="30510"/>
                </a:moveTo>
                <a:lnTo>
                  <a:pt x="284322" y="33580"/>
                </a:lnTo>
                <a:lnTo>
                  <a:pt x="273684" y="33580"/>
                </a:lnTo>
                <a:lnTo>
                  <a:pt x="279003" y="30510"/>
                </a:lnTo>
                <a:close/>
                <a:moveTo>
                  <a:pt x="51886" y="33793"/>
                </a:moveTo>
                <a:lnTo>
                  <a:pt x="46598" y="36893"/>
                </a:lnTo>
                <a:lnTo>
                  <a:pt x="41278" y="33793"/>
                </a:lnTo>
                <a:close/>
                <a:moveTo>
                  <a:pt x="63528" y="33793"/>
                </a:moveTo>
                <a:lnTo>
                  <a:pt x="58209" y="36893"/>
                </a:lnTo>
                <a:lnTo>
                  <a:pt x="52889" y="33793"/>
                </a:lnTo>
                <a:close/>
                <a:moveTo>
                  <a:pt x="75169" y="33793"/>
                </a:moveTo>
                <a:lnTo>
                  <a:pt x="69850" y="36893"/>
                </a:lnTo>
                <a:lnTo>
                  <a:pt x="64531" y="33793"/>
                </a:lnTo>
                <a:close/>
                <a:moveTo>
                  <a:pt x="86750" y="33793"/>
                </a:moveTo>
                <a:lnTo>
                  <a:pt x="81431" y="36893"/>
                </a:lnTo>
                <a:lnTo>
                  <a:pt x="76112" y="33793"/>
                </a:lnTo>
                <a:close/>
                <a:moveTo>
                  <a:pt x="98361" y="33793"/>
                </a:moveTo>
                <a:lnTo>
                  <a:pt x="93042" y="36893"/>
                </a:lnTo>
                <a:lnTo>
                  <a:pt x="87723" y="33793"/>
                </a:lnTo>
                <a:close/>
                <a:moveTo>
                  <a:pt x="110003" y="33793"/>
                </a:moveTo>
                <a:lnTo>
                  <a:pt x="104684" y="36893"/>
                </a:lnTo>
                <a:lnTo>
                  <a:pt x="99364" y="33793"/>
                </a:lnTo>
                <a:close/>
                <a:moveTo>
                  <a:pt x="121614" y="33793"/>
                </a:moveTo>
                <a:lnTo>
                  <a:pt x="116295" y="36893"/>
                </a:lnTo>
                <a:lnTo>
                  <a:pt x="110976" y="33793"/>
                </a:lnTo>
                <a:close/>
                <a:moveTo>
                  <a:pt x="133256" y="33793"/>
                </a:moveTo>
                <a:lnTo>
                  <a:pt x="127936" y="36893"/>
                </a:lnTo>
                <a:lnTo>
                  <a:pt x="122617" y="33793"/>
                </a:lnTo>
                <a:close/>
                <a:moveTo>
                  <a:pt x="144867" y="33793"/>
                </a:moveTo>
                <a:lnTo>
                  <a:pt x="139548" y="36893"/>
                </a:lnTo>
                <a:lnTo>
                  <a:pt x="134228" y="33793"/>
                </a:lnTo>
                <a:close/>
                <a:moveTo>
                  <a:pt x="156478" y="33793"/>
                </a:moveTo>
                <a:lnTo>
                  <a:pt x="151159" y="36893"/>
                </a:lnTo>
                <a:lnTo>
                  <a:pt x="145840" y="33793"/>
                </a:lnTo>
                <a:close/>
                <a:moveTo>
                  <a:pt x="168089" y="33793"/>
                </a:moveTo>
                <a:lnTo>
                  <a:pt x="162770" y="36893"/>
                </a:lnTo>
                <a:lnTo>
                  <a:pt x="157451" y="33793"/>
                </a:lnTo>
                <a:close/>
                <a:moveTo>
                  <a:pt x="179731" y="33793"/>
                </a:moveTo>
                <a:lnTo>
                  <a:pt x="174411" y="36893"/>
                </a:lnTo>
                <a:lnTo>
                  <a:pt x="169092" y="33793"/>
                </a:lnTo>
                <a:close/>
                <a:moveTo>
                  <a:pt x="191342" y="33793"/>
                </a:moveTo>
                <a:lnTo>
                  <a:pt x="186023" y="36893"/>
                </a:lnTo>
                <a:lnTo>
                  <a:pt x="180703" y="33793"/>
                </a:lnTo>
                <a:close/>
                <a:moveTo>
                  <a:pt x="202953" y="33793"/>
                </a:moveTo>
                <a:lnTo>
                  <a:pt x="197634" y="36893"/>
                </a:lnTo>
                <a:lnTo>
                  <a:pt x="192315" y="33793"/>
                </a:lnTo>
                <a:close/>
                <a:moveTo>
                  <a:pt x="214564" y="33793"/>
                </a:moveTo>
                <a:lnTo>
                  <a:pt x="209245" y="36893"/>
                </a:lnTo>
                <a:lnTo>
                  <a:pt x="203926" y="33793"/>
                </a:lnTo>
                <a:close/>
                <a:moveTo>
                  <a:pt x="226175" y="33793"/>
                </a:moveTo>
                <a:lnTo>
                  <a:pt x="220856" y="36893"/>
                </a:lnTo>
                <a:lnTo>
                  <a:pt x="215537" y="33793"/>
                </a:lnTo>
                <a:close/>
                <a:moveTo>
                  <a:pt x="237817" y="33793"/>
                </a:moveTo>
                <a:lnTo>
                  <a:pt x="232498" y="36893"/>
                </a:lnTo>
                <a:lnTo>
                  <a:pt x="227178" y="33793"/>
                </a:lnTo>
                <a:close/>
                <a:moveTo>
                  <a:pt x="249428" y="33793"/>
                </a:moveTo>
                <a:lnTo>
                  <a:pt x="244109" y="36893"/>
                </a:lnTo>
                <a:lnTo>
                  <a:pt x="238790" y="33793"/>
                </a:lnTo>
                <a:close/>
                <a:moveTo>
                  <a:pt x="261070" y="33793"/>
                </a:moveTo>
                <a:lnTo>
                  <a:pt x="255750" y="36893"/>
                </a:lnTo>
                <a:lnTo>
                  <a:pt x="250431" y="33793"/>
                </a:lnTo>
                <a:close/>
                <a:moveTo>
                  <a:pt x="272681" y="33793"/>
                </a:moveTo>
                <a:lnTo>
                  <a:pt x="267362" y="36893"/>
                </a:lnTo>
                <a:lnTo>
                  <a:pt x="262042" y="33793"/>
                </a:lnTo>
                <a:close/>
                <a:moveTo>
                  <a:pt x="284292" y="33793"/>
                </a:moveTo>
                <a:lnTo>
                  <a:pt x="278973" y="36893"/>
                </a:lnTo>
                <a:lnTo>
                  <a:pt x="273653" y="33793"/>
                </a:lnTo>
                <a:close/>
                <a:moveTo>
                  <a:pt x="17023" y="33853"/>
                </a:moveTo>
                <a:lnTo>
                  <a:pt x="11703" y="36923"/>
                </a:lnTo>
                <a:lnTo>
                  <a:pt x="6384" y="33853"/>
                </a:lnTo>
                <a:close/>
                <a:moveTo>
                  <a:pt x="28664" y="33853"/>
                </a:moveTo>
                <a:lnTo>
                  <a:pt x="23345" y="36923"/>
                </a:lnTo>
                <a:lnTo>
                  <a:pt x="18026" y="33853"/>
                </a:lnTo>
                <a:close/>
                <a:moveTo>
                  <a:pt x="40275" y="33853"/>
                </a:moveTo>
                <a:lnTo>
                  <a:pt x="34956" y="36923"/>
                </a:lnTo>
                <a:lnTo>
                  <a:pt x="29637" y="33853"/>
                </a:lnTo>
                <a:close/>
                <a:moveTo>
                  <a:pt x="17174" y="34036"/>
                </a:moveTo>
                <a:lnTo>
                  <a:pt x="11855" y="43246"/>
                </a:lnTo>
                <a:lnTo>
                  <a:pt x="11855" y="37106"/>
                </a:lnTo>
                <a:lnTo>
                  <a:pt x="17174" y="34036"/>
                </a:lnTo>
                <a:close/>
                <a:moveTo>
                  <a:pt x="28816" y="34036"/>
                </a:moveTo>
                <a:lnTo>
                  <a:pt x="23497" y="43246"/>
                </a:lnTo>
                <a:lnTo>
                  <a:pt x="23497" y="37106"/>
                </a:lnTo>
                <a:lnTo>
                  <a:pt x="28816" y="34036"/>
                </a:lnTo>
                <a:close/>
                <a:moveTo>
                  <a:pt x="249550" y="34036"/>
                </a:moveTo>
                <a:lnTo>
                  <a:pt x="244230" y="43246"/>
                </a:lnTo>
                <a:lnTo>
                  <a:pt x="244230" y="37106"/>
                </a:lnTo>
                <a:lnTo>
                  <a:pt x="249550" y="34036"/>
                </a:lnTo>
                <a:close/>
                <a:moveTo>
                  <a:pt x="261191" y="34036"/>
                </a:moveTo>
                <a:lnTo>
                  <a:pt x="255872" y="43246"/>
                </a:lnTo>
                <a:lnTo>
                  <a:pt x="255872" y="37106"/>
                </a:lnTo>
                <a:lnTo>
                  <a:pt x="261191" y="34036"/>
                </a:lnTo>
                <a:close/>
                <a:moveTo>
                  <a:pt x="272802" y="34036"/>
                </a:moveTo>
                <a:lnTo>
                  <a:pt x="267483" y="43246"/>
                </a:lnTo>
                <a:lnTo>
                  <a:pt x="267483" y="37106"/>
                </a:lnTo>
                <a:lnTo>
                  <a:pt x="272802" y="34036"/>
                </a:lnTo>
                <a:close/>
                <a:moveTo>
                  <a:pt x="284444" y="34036"/>
                </a:moveTo>
                <a:lnTo>
                  <a:pt x="279125" y="43246"/>
                </a:lnTo>
                <a:lnTo>
                  <a:pt x="279125" y="37106"/>
                </a:lnTo>
                <a:lnTo>
                  <a:pt x="284444" y="34036"/>
                </a:lnTo>
                <a:close/>
                <a:moveTo>
                  <a:pt x="6262" y="34066"/>
                </a:moveTo>
                <a:lnTo>
                  <a:pt x="11582" y="37106"/>
                </a:lnTo>
                <a:lnTo>
                  <a:pt x="11582" y="43276"/>
                </a:lnTo>
                <a:lnTo>
                  <a:pt x="6262" y="34066"/>
                </a:lnTo>
                <a:close/>
                <a:moveTo>
                  <a:pt x="17904" y="34066"/>
                </a:moveTo>
                <a:lnTo>
                  <a:pt x="23223" y="37106"/>
                </a:lnTo>
                <a:lnTo>
                  <a:pt x="23223" y="43276"/>
                </a:lnTo>
                <a:lnTo>
                  <a:pt x="17904" y="34066"/>
                </a:lnTo>
                <a:close/>
                <a:moveTo>
                  <a:pt x="29515" y="34066"/>
                </a:moveTo>
                <a:lnTo>
                  <a:pt x="34834" y="37106"/>
                </a:lnTo>
                <a:lnTo>
                  <a:pt x="34834" y="43276"/>
                </a:lnTo>
                <a:lnTo>
                  <a:pt x="29515" y="34066"/>
                </a:lnTo>
                <a:close/>
                <a:moveTo>
                  <a:pt x="40427" y="34036"/>
                </a:moveTo>
                <a:lnTo>
                  <a:pt x="35108" y="43276"/>
                </a:lnTo>
                <a:lnTo>
                  <a:pt x="35108" y="37106"/>
                </a:lnTo>
                <a:lnTo>
                  <a:pt x="40427" y="34036"/>
                </a:lnTo>
                <a:close/>
                <a:moveTo>
                  <a:pt x="41126" y="34066"/>
                </a:moveTo>
                <a:lnTo>
                  <a:pt x="46446" y="37106"/>
                </a:lnTo>
                <a:lnTo>
                  <a:pt x="46446" y="43276"/>
                </a:lnTo>
                <a:lnTo>
                  <a:pt x="41126" y="34066"/>
                </a:lnTo>
                <a:close/>
                <a:moveTo>
                  <a:pt x="52008" y="34036"/>
                </a:moveTo>
                <a:lnTo>
                  <a:pt x="46689" y="43276"/>
                </a:lnTo>
                <a:lnTo>
                  <a:pt x="46689" y="37106"/>
                </a:lnTo>
                <a:lnTo>
                  <a:pt x="52008" y="34036"/>
                </a:lnTo>
                <a:close/>
                <a:moveTo>
                  <a:pt x="52737" y="34066"/>
                </a:moveTo>
                <a:lnTo>
                  <a:pt x="58057" y="37106"/>
                </a:lnTo>
                <a:lnTo>
                  <a:pt x="58057" y="43276"/>
                </a:lnTo>
                <a:lnTo>
                  <a:pt x="52737" y="34066"/>
                </a:lnTo>
                <a:close/>
                <a:moveTo>
                  <a:pt x="63650" y="34036"/>
                </a:moveTo>
                <a:lnTo>
                  <a:pt x="58330" y="43276"/>
                </a:lnTo>
                <a:lnTo>
                  <a:pt x="58330" y="37106"/>
                </a:lnTo>
                <a:lnTo>
                  <a:pt x="63650" y="34036"/>
                </a:lnTo>
                <a:close/>
                <a:moveTo>
                  <a:pt x="64379" y="34066"/>
                </a:moveTo>
                <a:lnTo>
                  <a:pt x="69698" y="37106"/>
                </a:lnTo>
                <a:lnTo>
                  <a:pt x="69698" y="43276"/>
                </a:lnTo>
                <a:lnTo>
                  <a:pt x="64379" y="34066"/>
                </a:lnTo>
                <a:close/>
                <a:moveTo>
                  <a:pt x="75261" y="34036"/>
                </a:moveTo>
                <a:lnTo>
                  <a:pt x="69941" y="43276"/>
                </a:lnTo>
                <a:lnTo>
                  <a:pt x="69941" y="37106"/>
                </a:lnTo>
                <a:lnTo>
                  <a:pt x="75261" y="34036"/>
                </a:lnTo>
                <a:close/>
                <a:moveTo>
                  <a:pt x="75990" y="34066"/>
                </a:moveTo>
                <a:lnTo>
                  <a:pt x="81309" y="37106"/>
                </a:lnTo>
                <a:lnTo>
                  <a:pt x="81309" y="43276"/>
                </a:lnTo>
                <a:lnTo>
                  <a:pt x="75990" y="34066"/>
                </a:lnTo>
                <a:close/>
                <a:moveTo>
                  <a:pt x="86902" y="34036"/>
                </a:moveTo>
                <a:lnTo>
                  <a:pt x="81583" y="43276"/>
                </a:lnTo>
                <a:lnTo>
                  <a:pt x="81583" y="37106"/>
                </a:lnTo>
                <a:lnTo>
                  <a:pt x="86902" y="34036"/>
                </a:lnTo>
                <a:close/>
                <a:moveTo>
                  <a:pt x="87632" y="34066"/>
                </a:moveTo>
                <a:lnTo>
                  <a:pt x="92951" y="37106"/>
                </a:lnTo>
                <a:lnTo>
                  <a:pt x="92951" y="43276"/>
                </a:lnTo>
                <a:lnTo>
                  <a:pt x="87632" y="34066"/>
                </a:lnTo>
                <a:close/>
                <a:moveTo>
                  <a:pt x="98513" y="34036"/>
                </a:moveTo>
                <a:lnTo>
                  <a:pt x="93194" y="43276"/>
                </a:lnTo>
                <a:lnTo>
                  <a:pt x="93194" y="37106"/>
                </a:lnTo>
                <a:lnTo>
                  <a:pt x="98513" y="34036"/>
                </a:lnTo>
                <a:close/>
                <a:moveTo>
                  <a:pt x="99243" y="34066"/>
                </a:moveTo>
                <a:lnTo>
                  <a:pt x="104562" y="37106"/>
                </a:lnTo>
                <a:lnTo>
                  <a:pt x="104562" y="43276"/>
                </a:lnTo>
                <a:lnTo>
                  <a:pt x="99243" y="34066"/>
                </a:lnTo>
                <a:close/>
                <a:moveTo>
                  <a:pt x="110155" y="34036"/>
                </a:moveTo>
                <a:lnTo>
                  <a:pt x="104836" y="43276"/>
                </a:lnTo>
                <a:lnTo>
                  <a:pt x="104836" y="37106"/>
                </a:lnTo>
                <a:lnTo>
                  <a:pt x="110155" y="34036"/>
                </a:lnTo>
                <a:close/>
                <a:moveTo>
                  <a:pt x="110824" y="34066"/>
                </a:moveTo>
                <a:lnTo>
                  <a:pt x="116143" y="37106"/>
                </a:lnTo>
                <a:lnTo>
                  <a:pt x="116143" y="43276"/>
                </a:lnTo>
                <a:lnTo>
                  <a:pt x="110824" y="34066"/>
                </a:lnTo>
                <a:close/>
                <a:moveTo>
                  <a:pt x="121736" y="34036"/>
                </a:moveTo>
                <a:lnTo>
                  <a:pt x="116416" y="43276"/>
                </a:lnTo>
                <a:lnTo>
                  <a:pt x="116416" y="37106"/>
                </a:lnTo>
                <a:lnTo>
                  <a:pt x="121736" y="34036"/>
                </a:lnTo>
                <a:close/>
                <a:moveTo>
                  <a:pt x="122465" y="34066"/>
                </a:moveTo>
                <a:lnTo>
                  <a:pt x="127784" y="37106"/>
                </a:lnTo>
                <a:lnTo>
                  <a:pt x="127784" y="43276"/>
                </a:lnTo>
                <a:lnTo>
                  <a:pt x="122465" y="34066"/>
                </a:lnTo>
                <a:close/>
                <a:moveTo>
                  <a:pt x="133377" y="34036"/>
                </a:moveTo>
                <a:lnTo>
                  <a:pt x="128058" y="43276"/>
                </a:lnTo>
                <a:lnTo>
                  <a:pt x="128058" y="37106"/>
                </a:lnTo>
                <a:lnTo>
                  <a:pt x="133377" y="34036"/>
                </a:lnTo>
                <a:close/>
                <a:moveTo>
                  <a:pt x="134076" y="34066"/>
                </a:moveTo>
                <a:lnTo>
                  <a:pt x="139396" y="37106"/>
                </a:lnTo>
                <a:lnTo>
                  <a:pt x="139396" y="43276"/>
                </a:lnTo>
                <a:lnTo>
                  <a:pt x="134076" y="34066"/>
                </a:lnTo>
                <a:close/>
                <a:moveTo>
                  <a:pt x="144988" y="34036"/>
                </a:moveTo>
                <a:lnTo>
                  <a:pt x="139669" y="43276"/>
                </a:lnTo>
                <a:lnTo>
                  <a:pt x="139669" y="37106"/>
                </a:lnTo>
                <a:lnTo>
                  <a:pt x="144988" y="34036"/>
                </a:lnTo>
                <a:close/>
                <a:moveTo>
                  <a:pt x="145718" y="34066"/>
                </a:moveTo>
                <a:lnTo>
                  <a:pt x="151037" y="37106"/>
                </a:lnTo>
                <a:lnTo>
                  <a:pt x="151037" y="43276"/>
                </a:lnTo>
                <a:lnTo>
                  <a:pt x="145718" y="34066"/>
                </a:lnTo>
                <a:close/>
                <a:moveTo>
                  <a:pt x="156630" y="34036"/>
                </a:moveTo>
                <a:lnTo>
                  <a:pt x="151311" y="43276"/>
                </a:lnTo>
                <a:lnTo>
                  <a:pt x="151311" y="37106"/>
                </a:lnTo>
                <a:lnTo>
                  <a:pt x="156630" y="34036"/>
                </a:lnTo>
                <a:close/>
                <a:moveTo>
                  <a:pt x="157329" y="34066"/>
                </a:moveTo>
                <a:lnTo>
                  <a:pt x="162648" y="37106"/>
                </a:lnTo>
                <a:lnTo>
                  <a:pt x="162648" y="43276"/>
                </a:lnTo>
                <a:lnTo>
                  <a:pt x="157329" y="34066"/>
                </a:lnTo>
                <a:close/>
                <a:moveTo>
                  <a:pt x="168241" y="34036"/>
                </a:moveTo>
                <a:lnTo>
                  <a:pt x="162922" y="43276"/>
                </a:lnTo>
                <a:lnTo>
                  <a:pt x="162922" y="37106"/>
                </a:lnTo>
                <a:lnTo>
                  <a:pt x="168241" y="34036"/>
                </a:lnTo>
                <a:close/>
                <a:moveTo>
                  <a:pt x="168971" y="34066"/>
                </a:moveTo>
                <a:lnTo>
                  <a:pt x="174290" y="37106"/>
                </a:lnTo>
                <a:lnTo>
                  <a:pt x="174290" y="43276"/>
                </a:lnTo>
                <a:lnTo>
                  <a:pt x="168971" y="34066"/>
                </a:lnTo>
                <a:close/>
                <a:moveTo>
                  <a:pt x="179822" y="34036"/>
                </a:moveTo>
                <a:lnTo>
                  <a:pt x="174503" y="43276"/>
                </a:lnTo>
                <a:lnTo>
                  <a:pt x="174503" y="37106"/>
                </a:lnTo>
                <a:lnTo>
                  <a:pt x="179822" y="34036"/>
                </a:lnTo>
                <a:close/>
                <a:moveTo>
                  <a:pt x="180551" y="34066"/>
                </a:moveTo>
                <a:lnTo>
                  <a:pt x="185871" y="37106"/>
                </a:lnTo>
                <a:lnTo>
                  <a:pt x="185871" y="43276"/>
                </a:lnTo>
                <a:lnTo>
                  <a:pt x="180551" y="34066"/>
                </a:lnTo>
                <a:close/>
                <a:moveTo>
                  <a:pt x="191463" y="34036"/>
                </a:moveTo>
                <a:lnTo>
                  <a:pt x="186144" y="43276"/>
                </a:lnTo>
                <a:lnTo>
                  <a:pt x="186144" y="37106"/>
                </a:lnTo>
                <a:lnTo>
                  <a:pt x="191463" y="34036"/>
                </a:lnTo>
                <a:close/>
                <a:moveTo>
                  <a:pt x="192193" y="34066"/>
                </a:moveTo>
                <a:lnTo>
                  <a:pt x="197512" y="37106"/>
                </a:lnTo>
                <a:lnTo>
                  <a:pt x="197512" y="43276"/>
                </a:lnTo>
                <a:lnTo>
                  <a:pt x="192193" y="34066"/>
                </a:lnTo>
                <a:close/>
                <a:moveTo>
                  <a:pt x="203075" y="34036"/>
                </a:moveTo>
                <a:lnTo>
                  <a:pt x="197755" y="43276"/>
                </a:lnTo>
                <a:lnTo>
                  <a:pt x="197755" y="37106"/>
                </a:lnTo>
                <a:lnTo>
                  <a:pt x="203075" y="34036"/>
                </a:lnTo>
                <a:close/>
                <a:moveTo>
                  <a:pt x="203804" y="34066"/>
                </a:moveTo>
                <a:lnTo>
                  <a:pt x="209123" y="37106"/>
                </a:lnTo>
                <a:lnTo>
                  <a:pt x="209123" y="43276"/>
                </a:lnTo>
                <a:lnTo>
                  <a:pt x="203804" y="34066"/>
                </a:lnTo>
                <a:close/>
                <a:moveTo>
                  <a:pt x="214716" y="34036"/>
                </a:moveTo>
                <a:lnTo>
                  <a:pt x="209397" y="43276"/>
                </a:lnTo>
                <a:lnTo>
                  <a:pt x="209397" y="37106"/>
                </a:lnTo>
                <a:lnTo>
                  <a:pt x="214716" y="34036"/>
                </a:lnTo>
                <a:close/>
                <a:moveTo>
                  <a:pt x="215446" y="34066"/>
                </a:moveTo>
                <a:lnTo>
                  <a:pt x="220765" y="37106"/>
                </a:lnTo>
                <a:lnTo>
                  <a:pt x="220765" y="43276"/>
                </a:lnTo>
                <a:lnTo>
                  <a:pt x="215446" y="34066"/>
                </a:lnTo>
                <a:close/>
                <a:moveTo>
                  <a:pt x="226327" y="34036"/>
                </a:moveTo>
                <a:lnTo>
                  <a:pt x="221008" y="43276"/>
                </a:lnTo>
                <a:lnTo>
                  <a:pt x="221008" y="37106"/>
                </a:lnTo>
                <a:lnTo>
                  <a:pt x="226327" y="34036"/>
                </a:lnTo>
                <a:close/>
                <a:moveTo>
                  <a:pt x="227057" y="34066"/>
                </a:moveTo>
                <a:lnTo>
                  <a:pt x="232376" y="37106"/>
                </a:lnTo>
                <a:lnTo>
                  <a:pt x="232376" y="43276"/>
                </a:lnTo>
                <a:lnTo>
                  <a:pt x="227057" y="34066"/>
                </a:lnTo>
                <a:close/>
                <a:moveTo>
                  <a:pt x="237969" y="34036"/>
                </a:moveTo>
                <a:lnTo>
                  <a:pt x="232650" y="43276"/>
                </a:lnTo>
                <a:lnTo>
                  <a:pt x="232650" y="37106"/>
                </a:lnTo>
                <a:lnTo>
                  <a:pt x="237969" y="34036"/>
                </a:lnTo>
                <a:close/>
                <a:moveTo>
                  <a:pt x="238668" y="34066"/>
                </a:moveTo>
                <a:lnTo>
                  <a:pt x="243987" y="37136"/>
                </a:lnTo>
                <a:lnTo>
                  <a:pt x="243987" y="43306"/>
                </a:lnTo>
                <a:lnTo>
                  <a:pt x="238668" y="34066"/>
                </a:lnTo>
                <a:close/>
                <a:moveTo>
                  <a:pt x="250279" y="34066"/>
                </a:moveTo>
                <a:lnTo>
                  <a:pt x="255598" y="37136"/>
                </a:lnTo>
                <a:lnTo>
                  <a:pt x="255598" y="43306"/>
                </a:lnTo>
                <a:lnTo>
                  <a:pt x="250279" y="34066"/>
                </a:lnTo>
                <a:close/>
                <a:moveTo>
                  <a:pt x="261890" y="34066"/>
                </a:moveTo>
                <a:lnTo>
                  <a:pt x="267210" y="37136"/>
                </a:lnTo>
                <a:lnTo>
                  <a:pt x="267210" y="43306"/>
                </a:lnTo>
                <a:lnTo>
                  <a:pt x="261890" y="34066"/>
                </a:lnTo>
                <a:close/>
                <a:moveTo>
                  <a:pt x="273532" y="34066"/>
                </a:moveTo>
                <a:lnTo>
                  <a:pt x="278851" y="37136"/>
                </a:lnTo>
                <a:lnTo>
                  <a:pt x="278851" y="43306"/>
                </a:lnTo>
                <a:lnTo>
                  <a:pt x="273532" y="34066"/>
                </a:lnTo>
                <a:close/>
                <a:moveTo>
                  <a:pt x="64136" y="34188"/>
                </a:moveTo>
                <a:lnTo>
                  <a:pt x="69455" y="43398"/>
                </a:lnTo>
                <a:lnTo>
                  <a:pt x="69455" y="43398"/>
                </a:lnTo>
                <a:lnTo>
                  <a:pt x="66993" y="41969"/>
                </a:lnTo>
                <a:lnTo>
                  <a:pt x="64136" y="40358"/>
                </a:lnTo>
                <a:lnTo>
                  <a:pt x="64136" y="34188"/>
                </a:lnTo>
                <a:close/>
                <a:moveTo>
                  <a:pt x="87358" y="34188"/>
                </a:moveTo>
                <a:lnTo>
                  <a:pt x="92677" y="43398"/>
                </a:lnTo>
                <a:lnTo>
                  <a:pt x="92677" y="43398"/>
                </a:lnTo>
                <a:lnTo>
                  <a:pt x="90215" y="41969"/>
                </a:lnTo>
                <a:lnTo>
                  <a:pt x="87358" y="40358"/>
                </a:lnTo>
                <a:lnTo>
                  <a:pt x="87358" y="34188"/>
                </a:lnTo>
                <a:close/>
                <a:moveTo>
                  <a:pt x="98969" y="34188"/>
                </a:moveTo>
                <a:lnTo>
                  <a:pt x="104289" y="43398"/>
                </a:lnTo>
                <a:lnTo>
                  <a:pt x="104289" y="43398"/>
                </a:lnTo>
                <a:lnTo>
                  <a:pt x="101827" y="41969"/>
                </a:lnTo>
                <a:lnTo>
                  <a:pt x="98969" y="40358"/>
                </a:lnTo>
                <a:lnTo>
                  <a:pt x="98969" y="34188"/>
                </a:lnTo>
                <a:close/>
                <a:moveTo>
                  <a:pt x="110611" y="34188"/>
                </a:moveTo>
                <a:lnTo>
                  <a:pt x="115930" y="43398"/>
                </a:lnTo>
                <a:lnTo>
                  <a:pt x="115930" y="43398"/>
                </a:lnTo>
                <a:lnTo>
                  <a:pt x="113468" y="41969"/>
                </a:lnTo>
                <a:lnTo>
                  <a:pt x="110611" y="40358"/>
                </a:lnTo>
                <a:lnTo>
                  <a:pt x="110611" y="34188"/>
                </a:lnTo>
                <a:close/>
                <a:moveTo>
                  <a:pt x="17661" y="34188"/>
                </a:moveTo>
                <a:lnTo>
                  <a:pt x="22980" y="43398"/>
                </a:lnTo>
                <a:lnTo>
                  <a:pt x="22980" y="43398"/>
                </a:lnTo>
                <a:lnTo>
                  <a:pt x="20518" y="41939"/>
                </a:lnTo>
                <a:lnTo>
                  <a:pt x="17661" y="40358"/>
                </a:lnTo>
                <a:lnTo>
                  <a:pt x="17661" y="34188"/>
                </a:lnTo>
                <a:close/>
                <a:moveTo>
                  <a:pt x="29302" y="34188"/>
                </a:moveTo>
                <a:lnTo>
                  <a:pt x="34622" y="43398"/>
                </a:lnTo>
                <a:lnTo>
                  <a:pt x="34622" y="43398"/>
                </a:lnTo>
                <a:lnTo>
                  <a:pt x="32160" y="41939"/>
                </a:lnTo>
                <a:lnTo>
                  <a:pt x="29302" y="40358"/>
                </a:lnTo>
                <a:lnTo>
                  <a:pt x="29302" y="34188"/>
                </a:lnTo>
                <a:close/>
                <a:moveTo>
                  <a:pt x="29029" y="34188"/>
                </a:moveTo>
                <a:lnTo>
                  <a:pt x="29029" y="40358"/>
                </a:lnTo>
                <a:lnTo>
                  <a:pt x="26172" y="41969"/>
                </a:lnTo>
                <a:lnTo>
                  <a:pt x="23710" y="43398"/>
                </a:lnTo>
                <a:lnTo>
                  <a:pt x="23710" y="43398"/>
                </a:lnTo>
                <a:lnTo>
                  <a:pt x="29029" y="34188"/>
                </a:lnTo>
                <a:close/>
                <a:moveTo>
                  <a:pt x="40883" y="34188"/>
                </a:moveTo>
                <a:lnTo>
                  <a:pt x="46202" y="43398"/>
                </a:lnTo>
                <a:lnTo>
                  <a:pt x="46202" y="43398"/>
                </a:lnTo>
                <a:lnTo>
                  <a:pt x="43740" y="41939"/>
                </a:lnTo>
                <a:lnTo>
                  <a:pt x="40883" y="40358"/>
                </a:lnTo>
                <a:lnTo>
                  <a:pt x="40883" y="34188"/>
                </a:lnTo>
                <a:close/>
                <a:moveTo>
                  <a:pt x="52525" y="34188"/>
                </a:moveTo>
                <a:lnTo>
                  <a:pt x="57844" y="43398"/>
                </a:lnTo>
                <a:lnTo>
                  <a:pt x="55351" y="41969"/>
                </a:lnTo>
                <a:lnTo>
                  <a:pt x="52525" y="40358"/>
                </a:lnTo>
                <a:lnTo>
                  <a:pt x="52525" y="34188"/>
                </a:lnTo>
                <a:close/>
                <a:moveTo>
                  <a:pt x="145475" y="34188"/>
                </a:moveTo>
                <a:lnTo>
                  <a:pt x="150794" y="43398"/>
                </a:lnTo>
                <a:lnTo>
                  <a:pt x="148332" y="41969"/>
                </a:lnTo>
                <a:lnTo>
                  <a:pt x="145475" y="40358"/>
                </a:lnTo>
                <a:lnTo>
                  <a:pt x="145475" y="34188"/>
                </a:lnTo>
                <a:close/>
                <a:moveTo>
                  <a:pt x="168697" y="34188"/>
                </a:moveTo>
                <a:lnTo>
                  <a:pt x="174016" y="43398"/>
                </a:lnTo>
                <a:lnTo>
                  <a:pt x="171554" y="41969"/>
                </a:lnTo>
                <a:lnTo>
                  <a:pt x="168697" y="40358"/>
                </a:lnTo>
                <a:lnTo>
                  <a:pt x="168697" y="34188"/>
                </a:lnTo>
                <a:close/>
                <a:moveTo>
                  <a:pt x="191950" y="34188"/>
                </a:moveTo>
                <a:lnTo>
                  <a:pt x="197269" y="43398"/>
                </a:lnTo>
                <a:lnTo>
                  <a:pt x="194807" y="41969"/>
                </a:lnTo>
                <a:lnTo>
                  <a:pt x="191950" y="40358"/>
                </a:lnTo>
                <a:lnTo>
                  <a:pt x="191950" y="34188"/>
                </a:lnTo>
                <a:close/>
                <a:moveTo>
                  <a:pt x="226783" y="34188"/>
                </a:moveTo>
                <a:lnTo>
                  <a:pt x="232103" y="43398"/>
                </a:lnTo>
                <a:lnTo>
                  <a:pt x="229640" y="41969"/>
                </a:lnTo>
                <a:lnTo>
                  <a:pt x="226783" y="40358"/>
                </a:lnTo>
                <a:lnTo>
                  <a:pt x="226783" y="34188"/>
                </a:lnTo>
                <a:close/>
                <a:moveTo>
                  <a:pt x="238425" y="34188"/>
                </a:moveTo>
                <a:lnTo>
                  <a:pt x="243744" y="43398"/>
                </a:lnTo>
                <a:lnTo>
                  <a:pt x="241282" y="41969"/>
                </a:lnTo>
                <a:lnTo>
                  <a:pt x="238425" y="40358"/>
                </a:lnTo>
                <a:lnTo>
                  <a:pt x="238425" y="34188"/>
                </a:lnTo>
                <a:close/>
                <a:moveTo>
                  <a:pt x="250036" y="34188"/>
                </a:moveTo>
                <a:lnTo>
                  <a:pt x="255355" y="43398"/>
                </a:lnTo>
                <a:lnTo>
                  <a:pt x="252893" y="41969"/>
                </a:lnTo>
                <a:lnTo>
                  <a:pt x="250036" y="40358"/>
                </a:lnTo>
                <a:lnTo>
                  <a:pt x="250036" y="34188"/>
                </a:lnTo>
                <a:close/>
                <a:moveTo>
                  <a:pt x="273289" y="34188"/>
                </a:moveTo>
                <a:lnTo>
                  <a:pt x="278608" y="43398"/>
                </a:lnTo>
                <a:lnTo>
                  <a:pt x="276146" y="41969"/>
                </a:lnTo>
                <a:lnTo>
                  <a:pt x="273289" y="40358"/>
                </a:lnTo>
                <a:lnTo>
                  <a:pt x="273289" y="34188"/>
                </a:lnTo>
                <a:close/>
                <a:moveTo>
                  <a:pt x="6050" y="34188"/>
                </a:moveTo>
                <a:lnTo>
                  <a:pt x="11369" y="43398"/>
                </a:lnTo>
                <a:lnTo>
                  <a:pt x="8907" y="41969"/>
                </a:lnTo>
                <a:lnTo>
                  <a:pt x="6050" y="40358"/>
                </a:lnTo>
                <a:lnTo>
                  <a:pt x="6050" y="34188"/>
                </a:lnTo>
                <a:close/>
                <a:moveTo>
                  <a:pt x="75777" y="34188"/>
                </a:moveTo>
                <a:lnTo>
                  <a:pt x="81097" y="43398"/>
                </a:lnTo>
                <a:lnTo>
                  <a:pt x="78604" y="41969"/>
                </a:lnTo>
                <a:lnTo>
                  <a:pt x="75777" y="40358"/>
                </a:lnTo>
                <a:lnTo>
                  <a:pt x="75777" y="34188"/>
                </a:lnTo>
                <a:close/>
                <a:moveTo>
                  <a:pt x="122222" y="34188"/>
                </a:moveTo>
                <a:lnTo>
                  <a:pt x="127541" y="43398"/>
                </a:lnTo>
                <a:lnTo>
                  <a:pt x="125079" y="41969"/>
                </a:lnTo>
                <a:lnTo>
                  <a:pt x="122222" y="40358"/>
                </a:lnTo>
                <a:lnTo>
                  <a:pt x="122222" y="34188"/>
                </a:lnTo>
                <a:close/>
                <a:moveTo>
                  <a:pt x="133864" y="34188"/>
                </a:moveTo>
                <a:lnTo>
                  <a:pt x="139183" y="43398"/>
                </a:lnTo>
                <a:lnTo>
                  <a:pt x="136721" y="41969"/>
                </a:lnTo>
                <a:lnTo>
                  <a:pt x="133864" y="40358"/>
                </a:lnTo>
                <a:lnTo>
                  <a:pt x="133864" y="34188"/>
                </a:lnTo>
                <a:close/>
                <a:moveTo>
                  <a:pt x="157086" y="34188"/>
                </a:moveTo>
                <a:lnTo>
                  <a:pt x="162405" y="43398"/>
                </a:lnTo>
                <a:lnTo>
                  <a:pt x="159913" y="41969"/>
                </a:lnTo>
                <a:lnTo>
                  <a:pt x="157086" y="40358"/>
                </a:lnTo>
                <a:lnTo>
                  <a:pt x="157086" y="34188"/>
                </a:lnTo>
                <a:close/>
                <a:moveTo>
                  <a:pt x="180339" y="34188"/>
                </a:moveTo>
                <a:lnTo>
                  <a:pt x="185658" y="43398"/>
                </a:lnTo>
                <a:lnTo>
                  <a:pt x="183165" y="41969"/>
                </a:lnTo>
                <a:lnTo>
                  <a:pt x="180339" y="40358"/>
                </a:lnTo>
                <a:lnTo>
                  <a:pt x="180339" y="34188"/>
                </a:lnTo>
                <a:close/>
                <a:moveTo>
                  <a:pt x="203591" y="34188"/>
                </a:moveTo>
                <a:lnTo>
                  <a:pt x="208911" y="43398"/>
                </a:lnTo>
                <a:lnTo>
                  <a:pt x="206418" y="41969"/>
                </a:lnTo>
                <a:lnTo>
                  <a:pt x="203591" y="40358"/>
                </a:lnTo>
                <a:lnTo>
                  <a:pt x="203591" y="34188"/>
                </a:lnTo>
                <a:close/>
                <a:moveTo>
                  <a:pt x="215202" y="34188"/>
                </a:moveTo>
                <a:lnTo>
                  <a:pt x="220522" y="43398"/>
                </a:lnTo>
                <a:lnTo>
                  <a:pt x="218060" y="41969"/>
                </a:lnTo>
                <a:lnTo>
                  <a:pt x="215202" y="40358"/>
                </a:lnTo>
                <a:lnTo>
                  <a:pt x="215202" y="34188"/>
                </a:lnTo>
                <a:close/>
                <a:moveTo>
                  <a:pt x="261678" y="34188"/>
                </a:moveTo>
                <a:lnTo>
                  <a:pt x="266997" y="43398"/>
                </a:lnTo>
                <a:lnTo>
                  <a:pt x="264535" y="41969"/>
                </a:lnTo>
                <a:lnTo>
                  <a:pt x="261678" y="40358"/>
                </a:lnTo>
                <a:lnTo>
                  <a:pt x="261678" y="34188"/>
                </a:lnTo>
                <a:close/>
                <a:moveTo>
                  <a:pt x="273046" y="34188"/>
                </a:moveTo>
                <a:lnTo>
                  <a:pt x="273046" y="40358"/>
                </a:lnTo>
                <a:lnTo>
                  <a:pt x="270188" y="41969"/>
                </a:lnTo>
                <a:lnTo>
                  <a:pt x="267726" y="43398"/>
                </a:lnTo>
                <a:lnTo>
                  <a:pt x="273046" y="34188"/>
                </a:lnTo>
                <a:close/>
                <a:moveTo>
                  <a:pt x="284657" y="34188"/>
                </a:moveTo>
                <a:lnTo>
                  <a:pt x="284657" y="40358"/>
                </a:lnTo>
                <a:lnTo>
                  <a:pt x="279337" y="43398"/>
                </a:lnTo>
                <a:lnTo>
                  <a:pt x="284657" y="34188"/>
                </a:lnTo>
                <a:close/>
                <a:moveTo>
                  <a:pt x="121979" y="34218"/>
                </a:moveTo>
                <a:lnTo>
                  <a:pt x="121979" y="40358"/>
                </a:lnTo>
                <a:lnTo>
                  <a:pt x="119122" y="41969"/>
                </a:lnTo>
                <a:lnTo>
                  <a:pt x="116660" y="43428"/>
                </a:lnTo>
                <a:lnTo>
                  <a:pt x="116660" y="43428"/>
                </a:lnTo>
                <a:lnTo>
                  <a:pt x="121979" y="34218"/>
                </a:lnTo>
                <a:close/>
                <a:moveTo>
                  <a:pt x="191676" y="34218"/>
                </a:moveTo>
                <a:lnTo>
                  <a:pt x="191676" y="40358"/>
                </a:lnTo>
                <a:lnTo>
                  <a:pt x="188849" y="41969"/>
                </a:lnTo>
                <a:lnTo>
                  <a:pt x="186357" y="43428"/>
                </a:lnTo>
                <a:lnTo>
                  <a:pt x="191676" y="34218"/>
                </a:lnTo>
                <a:close/>
                <a:moveTo>
                  <a:pt x="238182" y="34218"/>
                </a:moveTo>
                <a:lnTo>
                  <a:pt x="238182" y="40358"/>
                </a:lnTo>
                <a:lnTo>
                  <a:pt x="235355" y="41969"/>
                </a:lnTo>
                <a:lnTo>
                  <a:pt x="232862" y="43428"/>
                </a:lnTo>
                <a:lnTo>
                  <a:pt x="238182" y="34218"/>
                </a:lnTo>
                <a:close/>
                <a:moveTo>
                  <a:pt x="261404" y="34218"/>
                </a:moveTo>
                <a:lnTo>
                  <a:pt x="261404" y="40358"/>
                </a:lnTo>
                <a:lnTo>
                  <a:pt x="258547" y="41969"/>
                </a:lnTo>
                <a:lnTo>
                  <a:pt x="256085" y="43428"/>
                </a:lnTo>
                <a:lnTo>
                  <a:pt x="261404" y="34218"/>
                </a:lnTo>
                <a:close/>
                <a:moveTo>
                  <a:pt x="17418" y="34188"/>
                </a:moveTo>
                <a:lnTo>
                  <a:pt x="17418" y="40358"/>
                </a:lnTo>
                <a:lnTo>
                  <a:pt x="14560" y="41969"/>
                </a:lnTo>
                <a:lnTo>
                  <a:pt x="12098" y="43428"/>
                </a:lnTo>
                <a:lnTo>
                  <a:pt x="17418" y="34188"/>
                </a:lnTo>
                <a:close/>
                <a:moveTo>
                  <a:pt x="40610" y="34188"/>
                </a:moveTo>
                <a:lnTo>
                  <a:pt x="40610" y="40358"/>
                </a:lnTo>
                <a:lnTo>
                  <a:pt x="37783" y="41969"/>
                </a:lnTo>
                <a:lnTo>
                  <a:pt x="35290" y="43428"/>
                </a:lnTo>
                <a:lnTo>
                  <a:pt x="40610" y="34188"/>
                </a:lnTo>
                <a:close/>
                <a:moveTo>
                  <a:pt x="52251" y="34218"/>
                </a:moveTo>
                <a:lnTo>
                  <a:pt x="52251" y="40358"/>
                </a:lnTo>
                <a:lnTo>
                  <a:pt x="49394" y="41969"/>
                </a:lnTo>
                <a:lnTo>
                  <a:pt x="46932" y="43428"/>
                </a:lnTo>
                <a:lnTo>
                  <a:pt x="52251" y="34218"/>
                </a:lnTo>
                <a:close/>
                <a:moveTo>
                  <a:pt x="63862" y="34218"/>
                </a:moveTo>
                <a:lnTo>
                  <a:pt x="63862" y="40358"/>
                </a:lnTo>
                <a:lnTo>
                  <a:pt x="61005" y="41969"/>
                </a:lnTo>
                <a:lnTo>
                  <a:pt x="58543" y="43428"/>
                </a:lnTo>
                <a:lnTo>
                  <a:pt x="63862" y="34218"/>
                </a:lnTo>
                <a:close/>
                <a:moveTo>
                  <a:pt x="75504" y="34218"/>
                </a:moveTo>
                <a:lnTo>
                  <a:pt x="75504" y="40358"/>
                </a:lnTo>
                <a:lnTo>
                  <a:pt x="72647" y="41969"/>
                </a:lnTo>
                <a:lnTo>
                  <a:pt x="70185" y="43428"/>
                </a:lnTo>
                <a:lnTo>
                  <a:pt x="75504" y="34218"/>
                </a:lnTo>
                <a:close/>
                <a:moveTo>
                  <a:pt x="87115" y="34218"/>
                </a:moveTo>
                <a:lnTo>
                  <a:pt x="87115" y="40358"/>
                </a:lnTo>
                <a:lnTo>
                  <a:pt x="84288" y="41969"/>
                </a:lnTo>
                <a:lnTo>
                  <a:pt x="81796" y="43428"/>
                </a:lnTo>
                <a:lnTo>
                  <a:pt x="87115" y="34218"/>
                </a:lnTo>
                <a:close/>
                <a:moveTo>
                  <a:pt x="98757" y="34218"/>
                </a:moveTo>
                <a:lnTo>
                  <a:pt x="98757" y="40358"/>
                </a:lnTo>
                <a:lnTo>
                  <a:pt x="95899" y="41969"/>
                </a:lnTo>
                <a:lnTo>
                  <a:pt x="93437" y="43428"/>
                </a:lnTo>
                <a:lnTo>
                  <a:pt x="98757" y="34218"/>
                </a:lnTo>
                <a:close/>
                <a:moveTo>
                  <a:pt x="110337" y="34218"/>
                </a:moveTo>
                <a:lnTo>
                  <a:pt x="110337" y="40358"/>
                </a:lnTo>
                <a:lnTo>
                  <a:pt x="107480" y="41969"/>
                </a:lnTo>
                <a:lnTo>
                  <a:pt x="105018" y="43428"/>
                </a:lnTo>
                <a:lnTo>
                  <a:pt x="110337" y="34218"/>
                </a:lnTo>
                <a:close/>
                <a:moveTo>
                  <a:pt x="133590" y="34218"/>
                </a:moveTo>
                <a:lnTo>
                  <a:pt x="133590" y="40358"/>
                </a:lnTo>
                <a:lnTo>
                  <a:pt x="130733" y="41969"/>
                </a:lnTo>
                <a:lnTo>
                  <a:pt x="128271" y="43428"/>
                </a:lnTo>
                <a:lnTo>
                  <a:pt x="133590" y="34218"/>
                </a:lnTo>
                <a:close/>
                <a:moveTo>
                  <a:pt x="145232" y="34218"/>
                </a:moveTo>
                <a:lnTo>
                  <a:pt x="145232" y="40358"/>
                </a:lnTo>
                <a:lnTo>
                  <a:pt x="142374" y="41969"/>
                </a:lnTo>
                <a:lnTo>
                  <a:pt x="139912" y="43428"/>
                </a:lnTo>
                <a:lnTo>
                  <a:pt x="145232" y="34218"/>
                </a:lnTo>
                <a:close/>
                <a:moveTo>
                  <a:pt x="156843" y="34218"/>
                </a:moveTo>
                <a:lnTo>
                  <a:pt x="156843" y="40358"/>
                </a:lnTo>
                <a:lnTo>
                  <a:pt x="153986" y="41969"/>
                </a:lnTo>
                <a:lnTo>
                  <a:pt x="151523" y="43428"/>
                </a:lnTo>
                <a:lnTo>
                  <a:pt x="156843" y="34218"/>
                </a:lnTo>
                <a:close/>
                <a:moveTo>
                  <a:pt x="168484" y="34218"/>
                </a:moveTo>
                <a:lnTo>
                  <a:pt x="168484" y="40358"/>
                </a:lnTo>
                <a:lnTo>
                  <a:pt x="165627" y="41969"/>
                </a:lnTo>
                <a:lnTo>
                  <a:pt x="163165" y="43428"/>
                </a:lnTo>
                <a:lnTo>
                  <a:pt x="168484" y="34218"/>
                </a:lnTo>
                <a:close/>
                <a:moveTo>
                  <a:pt x="180065" y="34218"/>
                </a:moveTo>
                <a:lnTo>
                  <a:pt x="180065" y="40358"/>
                </a:lnTo>
                <a:lnTo>
                  <a:pt x="177208" y="41969"/>
                </a:lnTo>
                <a:lnTo>
                  <a:pt x="174746" y="43428"/>
                </a:lnTo>
                <a:lnTo>
                  <a:pt x="180065" y="34218"/>
                </a:lnTo>
                <a:close/>
                <a:moveTo>
                  <a:pt x="203318" y="34218"/>
                </a:moveTo>
                <a:lnTo>
                  <a:pt x="203318" y="40358"/>
                </a:lnTo>
                <a:lnTo>
                  <a:pt x="200461" y="41969"/>
                </a:lnTo>
                <a:lnTo>
                  <a:pt x="197999" y="43428"/>
                </a:lnTo>
                <a:lnTo>
                  <a:pt x="203318" y="34218"/>
                </a:lnTo>
                <a:close/>
                <a:moveTo>
                  <a:pt x="214929" y="34218"/>
                </a:moveTo>
                <a:lnTo>
                  <a:pt x="214929" y="40358"/>
                </a:lnTo>
                <a:lnTo>
                  <a:pt x="212072" y="41969"/>
                </a:lnTo>
                <a:lnTo>
                  <a:pt x="209610" y="43428"/>
                </a:lnTo>
                <a:lnTo>
                  <a:pt x="214929" y="34218"/>
                </a:lnTo>
                <a:close/>
                <a:moveTo>
                  <a:pt x="226570" y="34218"/>
                </a:moveTo>
                <a:lnTo>
                  <a:pt x="226570" y="40358"/>
                </a:lnTo>
                <a:lnTo>
                  <a:pt x="223713" y="41969"/>
                </a:lnTo>
                <a:lnTo>
                  <a:pt x="221251" y="43428"/>
                </a:lnTo>
                <a:lnTo>
                  <a:pt x="226570" y="34218"/>
                </a:lnTo>
                <a:close/>
                <a:moveTo>
                  <a:pt x="249793" y="34218"/>
                </a:moveTo>
                <a:lnTo>
                  <a:pt x="249793" y="40358"/>
                </a:lnTo>
                <a:lnTo>
                  <a:pt x="246936" y="41969"/>
                </a:lnTo>
                <a:lnTo>
                  <a:pt x="244474" y="43428"/>
                </a:lnTo>
                <a:lnTo>
                  <a:pt x="249793" y="34218"/>
                </a:lnTo>
                <a:close/>
                <a:moveTo>
                  <a:pt x="5898" y="40571"/>
                </a:moveTo>
                <a:lnTo>
                  <a:pt x="8755" y="42212"/>
                </a:lnTo>
                <a:lnTo>
                  <a:pt x="11217" y="43641"/>
                </a:lnTo>
                <a:lnTo>
                  <a:pt x="578" y="43641"/>
                </a:lnTo>
                <a:lnTo>
                  <a:pt x="5898" y="40571"/>
                </a:lnTo>
                <a:close/>
                <a:moveTo>
                  <a:pt x="17509" y="40571"/>
                </a:moveTo>
                <a:lnTo>
                  <a:pt x="20366" y="42212"/>
                </a:lnTo>
                <a:lnTo>
                  <a:pt x="22828" y="43641"/>
                </a:lnTo>
                <a:lnTo>
                  <a:pt x="12190" y="43641"/>
                </a:lnTo>
                <a:lnTo>
                  <a:pt x="14682" y="42212"/>
                </a:lnTo>
                <a:lnTo>
                  <a:pt x="17509" y="40571"/>
                </a:lnTo>
                <a:close/>
                <a:moveTo>
                  <a:pt x="29150" y="40571"/>
                </a:moveTo>
                <a:lnTo>
                  <a:pt x="32008" y="42212"/>
                </a:lnTo>
                <a:lnTo>
                  <a:pt x="34470" y="43641"/>
                </a:lnTo>
                <a:lnTo>
                  <a:pt x="23831" y="43641"/>
                </a:lnTo>
                <a:lnTo>
                  <a:pt x="26293" y="42212"/>
                </a:lnTo>
                <a:lnTo>
                  <a:pt x="29150" y="40571"/>
                </a:lnTo>
                <a:close/>
                <a:moveTo>
                  <a:pt x="40762" y="40571"/>
                </a:moveTo>
                <a:lnTo>
                  <a:pt x="43619" y="42212"/>
                </a:lnTo>
                <a:lnTo>
                  <a:pt x="46081" y="43641"/>
                </a:lnTo>
                <a:lnTo>
                  <a:pt x="35442" y="43641"/>
                </a:lnTo>
                <a:lnTo>
                  <a:pt x="37935" y="42212"/>
                </a:lnTo>
                <a:lnTo>
                  <a:pt x="40762" y="40571"/>
                </a:lnTo>
                <a:close/>
                <a:moveTo>
                  <a:pt x="52403" y="40571"/>
                </a:moveTo>
                <a:lnTo>
                  <a:pt x="55260" y="42212"/>
                </a:lnTo>
                <a:lnTo>
                  <a:pt x="57722" y="43641"/>
                </a:lnTo>
                <a:lnTo>
                  <a:pt x="47084" y="43641"/>
                </a:lnTo>
                <a:lnTo>
                  <a:pt x="49546" y="42212"/>
                </a:lnTo>
                <a:lnTo>
                  <a:pt x="52403" y="40571"/>
                </a:lnTo>
                <a:close/>
                <a:moveTo>
                  <a:pt x="64014" y="40571"/>
                </a:moveTo>
                <a:lnTo>
                  <a:pt x="66871" y="42212"/>
                </a:lnTo>
                <a:lnTo>
                  <a:pt x="69334" y="43641"/>
                </a:lnTo>
                <a:lnTo>
                  <a:pt x="58695" y="43641"/>
                </a:lnTo>
                <a:lnTo>
                  <a:pt x="61187" y="42212"/>
                </a:lnTo>
                <a:lnTo>
                  <a:pt x="64014" y="40571"/>
                </a:lnTo>
                <a:close/>
                <a:moveTo>
                  <a:pt x="75625" y="40571"/>
                </a:moveTo>
                <a:lnTo>
                  <a:pt x="78452" y="42212"/>
                </a:lnTo>
                <a:lnTo>
                  <a:pt x="80945" y="43641"/>
                </a:lnTo>
                <a:lnTo>
                  <a:pt x="70306" y="43641"/>
                </a:lnTo>
                <a:lnTo>
                  <a:pt x="72768" y="42212"/>
                </a:lnTo>
                <a:lnTo>
                  <a:pt x="75625" y="40571"/>
                </a:lnTo>
                <a:close/>
                <a:moveTo>
                  <a:pt x="87237" y="40571"/>
                </a:moveTo>
                <a:lnTo>
                  <a:pt x="90094" y="42212"/>
                </a:lnTo>
                <a:lnTo>
                  <a:pt x="92556" y="43641"/>
                </a:lnTo>
                <a:lnTo>
                  <a:pt x="81917" y="43641"/>
                </a:lnTo>
                <a:lnTo>
                  <a:pt x="84379" y="42212"/>
                </a:lnTo>
                <a:lnTo>
                  <a:pt x="87237" y="40571"/>
                </a:lnTo>
                <a:close/>
                <a:moveTo>
                  <a:pt x="98878" y="40571"/>
                </a:moveTo>
                <a:lnTo>
                  <a:pt x="101705" y="42212"/>
                </a:lnTo>
                <a:lnTo>
                  <a:pt x="104197" y="43641"/>
                </a:lnTo>
                <a:lnTo>
                  <a:pt x="93559" y="43641"/>
                </a:lnTo>
                <a:lnTo>
                  <a:pt x="96021" y="42212"/>
                </a:lnTo>
                <a:lnTo>
                  <a:pt x="98878" y="40571"/>
                </a:lnTo>
                <a:close/>
                <a:moveTo>
                  <a:pt x="110489" y="40571"/>
                </a:moveTo>
                <a:lnTo>
                  <a:pt x="113346" y="42212"/>
                </a:lnTo>
                <a:lnTo>
                  <a:pt x="115809" y="43641"/>
                </a:lnTo>
                <a:lnTo>
                  <a:pt x="105170" y="43641"/>
                </a:lnTo>
                <a:lnTo>
                  <a:pt x="107632" y="42212"/>
                </a:lnTo>
                <a:lnTo>
                  <a:pt x="110489" y="40571"/>
                </a:lnTo>
                <a:close/>
                <a:moveTo>
                  <a:pt x="122131" y="40571"/>
                </a:moveTo>
                <a:lnTo>
                  <a:pt x="124958" y="42212"/>
                </a:lnTo>
                <a:lnTo>
                  <a:pt x="127450" y="43641"/>
                </a:lnTo>
                <a:lnTo>
                  <a:pt x="116812" y="43641"/>
                </a:lnTo>
                <a:lnTo>
                  <a:pt x="119274" y="42212"/>
                </a:lnTo>
                <a:lnTo>
                  <a:pt x="122131" y="40571"/>
                </a:lnTo>
                <a:close/>
                <a:moveTo>
                  <a:pt x="133742" y="40571"/>
                </a:moveTo>
                <a:lnTo>
                  <a:pt x="136599" y="42212"/>
                </a:lnTo>
                <a:lnTo>
                  <a:pt x="139061" y="43641"/>
                </a:lnTo>
                <a:lnTo>
                  <a:pt x="128423" y="43641"/>
                </a:lnTo>
                <a:lnTo>
                  <a:pt x="130885" y="42212"/>
                </a:lnTo>
                <a:lnTo>
                  <a:pt x="133742" y="40571"/>
                </a:lnTo>
                <a:close/>
                <a:moveTo>
                  <a:pt x="145323" y="40571"/>
                </a:moveTo>
                <a:lnTo>
                  <a:pt x="148180" y="42212"/>
                </a:lnTo>
                <a:lnTo>
                  <a:pt x="150642" y="43641"/>
                </a:lnTo>
                <a:lnTo>
                  <a:pt x="140004" y="43641"/>
                </a:lnTo>
                <a:lnTo>
                  <a:pt x="142496" y="42212"/>
                </a:lnTo>
                <a:lnTo>
                  <a:pt x="145323" y="40571"/>
                </a:lnTo>
                <a:close/>
                <a:moveTo>
                  <a:pt x="156964" y="40571"/>
                </a:moveTo>
                <a:lnTo>
                  <a:pt x="159822" y="42212"/>
                </a:lnTo>
                <a:lnTo>
                  <a:pt x="162284" y="43641"/>
                </a:lnTo>
                <a:lnTo>
                  <a:pt x="151645" y="43641"/>
                </a:lnTo>
                <a:lnTo>
                  <a:pt x="154107" y="42212"/>
                </a:lnTo>
                <a:lnTo>
                  <a:pt x="156964" y="40571"/>
                </a:lnTo>
                <a:close/>
                <a:moveTo>
                  <a:pt x="168575" y="40571"/>
                </a:moveTo>
                <a:lnTo>
                  <a:pt x="171433" y="42212"/>
                </a:lnTo>
                <a:lnTo>
                  <a:pt x="173895" y="43641"/>
                </a:lnTo>
                <a:lnTo>
                  <a:pt x="163256" y="43641"/>
                </a:lnTo>
                <a:lnTo>
                  <a:pt x="165749" y="42212"/>
                </a:lnTo>
                <a:lnTo>
                  <a:pt x="168575" y="40571"/>
                </a:lnTo>
                <a:close/>
                <a:moveTo>
                  <a:pt x="180217" y="40571"/>
                </a:moveTo>
                <a:lnTo>
                  <a:pt x="183074" y="42212"/>
                </a:lnTo>
                <a:lnTo>
                  <a:pt x="185536" y="43641"/>
                </a:lnTo>
                <a:lnTo>
                  <a:pt x="174898" y="43641"/>
                </a:lnTo>
                <a:lnTo>
                  <a:pt x="177360" y="42212"/>
                </a:lnTo>
                <a:lnTo>
                  <a:pt x="180217" y="40571"/>
                </a:lnTo>
                <a:close/>
                <a:moveTo>
                  <a:pt x="191828" y="40571"/>
                </a:moveTo>
                <a:lnTo>
                  <a:pt x="194685" y="42212"/>
                </a:lnTo>
                <a:lnTo>
                  <a:pt x="197147" y="43641"/>
                </a:lnTo>
                <a:lnTo>
                  <a:pt x="186509" y="43641"/>
                </a:lnTo>
                <a:lnTo>
                  <a:pt x="189001" y="42212"/>
                </a:lnTo>
                <a:lnTo>
                  <a:pt x="191828" y="40571"/>
                </a:lnTo>
                <a:close/>
                <a:moveTo>
                  <a:pt x="203470" y="40571"/>
                </a:moveTo>
                <a:lnTo>
                  <a:pt x="206327" y="42212"/>
                </a:lnTo>
                <a:lnTo>
                  <a:pt x="208789" y="43641"/>
                </a:lnTo>
                <a:lnTo>
                  <a:pt x="198151" y="43641"/>
                </a:lnTo>
                <a:lnTo>
                  <a:pt x="200613" y="42212"/>
                </a:lnTo>
                <a:lnTo>
                  <a:pt x="203470" y="40571"/>
                </a:lnTo>
                <a:close/>
                <a:moveTo>
                  <a:pt x="215051" y="40571"/>
                </a:moveTo>
                <a:lnTo>
                  <a:pt x="217908" y="42212"/>
                </a:lnTo>
                <a:lnTo>
                  <a:pt x="220370" y="43641"/>
                </a:lnTo>
                <a:lnTo>
                  <a:pt x="209731" y="43641"/>
                </a:lnTo>
                <a:lnTo>
                  <a:pt x="212193" y="42212"/>
                </a:lnTo>
                <a:lnTo>
                  <a:pt x="215051" y="40571"/>
                </a:lnTo>
                <a:close/>
                <a:moveTo>
                  <a:pt x="226692" y="40571"/>
                </a:moveTo>
                <a:lnTo>
                  <a:pt x="229519" y="42212"/>
                </a:lnTo>
                <a:lnTo>
                  <a:pt x="232011" y="43641"/>
                </a:lnTo>
                <a:lnTo>
                  <a:pt x="221373" y="43641"/>
                </a:lnTo>
                <a:lnTo>
                  <a:pt x="223835" y="42212"/>
                </a:lnTo>
                <a:lnTo>
                  <a:pt x="226692" y="40571"/>
                </a:lnTo>
                <a:close/>
                <a:moveTo>
                  <a:pt x="238303" y="40571"/>
                </a:moveTo>
                <a:lnTo>
                  <a:pt x="241160" y="42212"/>
                </a:lnTo>
                <a:lnTo>
                  <a:pt x="243622" y="43641"/>
                </a:lnTo>
                <a:lnTo>
                  <a:pt x="232984" y="43641"/>
                </a:lnTo>
                <a:lnTo>
                  <a:pt x="235446" y="42212"/>
                </a:lnTo>
                <a:lnTo>
                  <a:pt x="238303" y="40571"/>
                </a:lnTo>
                <a:close/>
                <a:moveTo>
                  <a:pt x="249945" y="40571"/>
                </a:moveTo>
                <a:lnTo>
                  <a:pt x="252772" y="42212"/>
                </a:lnTo>
                <a:lnTo>
                  <a:pt x="255264" y="43641"/>
                </a:lnTo>
                <a:lnTo>
                  <a:pt x="244626" y="43641"/>
                </a:lnTo>
                <a:lnTo>
                  <a:pt x="247088" y="42212"/>
                </a:lnTo>
                <a:lnTo>
                  <a:pt x="249945" y="40571"/>
                </a:lnTo>
                <a:close/>
                <a:moveTo>
                  <a:pt x="261556" y="40571"/>
                </a:moveTo>
                <a:lnTo>
                  <a:pt x="264413" y="42212"/>
                </a:lnTo>
                <a:lnTo>
                  <a:pt x="266875" y="43641"/>
                </a:lnTo>
                <a:lnTo>
                  <a:pt x="256237" y="43641"/>
                </a:lnTo>
                <a:lnTo>
                  <a:pt x="258699" y="42212"/>
                </a:lnTo>
                <a:lnTo>
                  <a:pt x="261556" y="40571"/>
                </a:lnTo>
                <a:close/>
                <a:moveTo>
                  <a:pt x="273198" y="40571"/>
                </a:moveTo>
                <a:lnTo>
                  <a:pt x="276024" y="42212"/>
                </a:lnTo>
                <a:lnTo>
                  <a:pt x="278517" y="43641"/>
                </a:lnTo>
                <a:lnTo>
                  <a:pt x="267878" y="43641"/>
                </a:lnTo>
                <a:lnTo>
                  <a:pt x="270340" y="42212"/>
                </a:lnTo>
                <a:lnTo>
                  <a:pt x="273198" y="40571"/>
                </a:lnTo>
                <a:close/>
                <a:moveTo>
                  <a:pt x="11217" y="43884"/>
                </a:moveTo>
                <a:lnTo>
                  <a:pt x="5898" y="46954"/>
                </a:lnTo>
                <a:lnTo>
                  <a:pt x="578" y="43884"/>
                </a:lnTo>
                <a:close/>
                <a:moveTo>
                  <a:pt x="22828" y="43884"/>
                </a:moveTo>
                <a:lnTo>
                  <a:pt x="17509" y="46954"/>
                </a:lnTo>
                <a:lnTo>
                  <a:pt x="12190" y="43884"/>
                </a:lnTo>
                <a:close/>
                <a:moveTo>
                  <a:pt x="34470" y="43884"/>
                </a:moveTo>
                <a:lnTo>
                  <a:pt x="29150" y="46954"/>
                </a:lnTo>
                <a:lnTo>
                  <a:pt x="23831" y="43884"/>
                </a:lnTo>
                <a:close/>
                <a:moveTo>
                  <a:pt x="46081" y="43884"/>
                </a:moveTo>
                <a:lnTo>
                  <a:pt x="40762" y="46954"/>
                </a:lnTo>
                <a:lnTo>
                  <a:pt x="35442" y="43884"/>
                </a:lnTo>
                <a:close/>
                <a:moveTo>
                  <a:pt x="57722" y="43884"/>
                </a:moveTo>
                <a:lnTo>
                  <a:pt x="52403" y="46954"/>
                </a:lnTo>
                <a:lnTo>
                  <a:pt x="47084" y="43884"/>
                </a:lnTo>
                <a:close/>
                <a:moveTo>
                  <a:pt x="69334" y="43884"/>
                </a:moveTo>
                <a:lnTo>
                  <a:pt x="64014" y="46954"/>
                </a:lnTo>
                <a:lnTo>
                  <a:pt x="58695" y="43884"/>
                </a:lnTo>
                <a:close/>
                <a:moveTo>
                  <a:pt x="80945" y="43884"/>
                </a:moveTo>
                <a:lnTo>
                  <a:pt x="75625" y="46954"/>
                </a:lnTo>
                <a:lnTo>
                  <a:pt x="70306" y="43884"/>
                </a:lnTo>
                <a:close/>
                <a:moveTo>
                  <a:pt x="92556" y="43884"/>
                </a:moveTo>
                <a:lnTo>
                  <a:pt x="87237" y="46954"/>
                </a:lnTo>
                <a:lnTo>
                  <a:pt x="81917" y="43884"/>
                </a:lnTo>
                <a:close/>
                <a:moveTo>
                  <a:pt x="104197" y="43884"/>
                </a:moveTo>
                <a:lnTo>
                  <a:pt x="98878" y="46954"/>
                </a:lnTo>
                <a:lnTo>
                  <a:pt x="93559" y="43884"/>
                </a:lnTo>
                <a:close/>
                <a:moveTo>
                  <a:pt x="115809" y="43884"/>
                </a:moveTo>
                <a:lnTo>
                  <a:pt x="110489" y="46954"/>
                </a:lnTo>
                <a:lnTo>
                  <a:pt x="105170" y="43884"/>
                </a:lnTo>
                <a:close/>
                <a:moveTo>
                  <a:pt x="127450" y="43884"/>
                </a:moveTo>
                <a:lnTo>
                  <a:pt x="122131" y="46954"/>
                </a:lnTo>
                <a:lnTo>
                  <a:pt x="116812" y="43884"/>
                </a:lnTo>
                <a:close/>
                <a:moveTo>
                  <a:pt x="139061" y="43884"/>
                </a:moveTo>
                <a:lnTo>
                  <a:pt x="133742" y="46954"/>
                </a:lnTo>
                <a:lnTo>
                  <a:pt x="128423" y="43884"/>
                </a:lnTo>
                <a:close/>
                <a:moveTo>
                  <a:pt x="150642" y="43884"/>
                </a:moveTo>
                <a:lnTo>
                  <a:pt x="145323" y="46954"/>
                </a:lnTo>
                <a:lnTo>
                  <a:pt x="140004" y="43884"/>
                </a:lnTo>
                <a:close/>
                <a:moveTo>
                  <a:pt x="162284" y="43884"/>
                </a:moveTo>
                <a:lnTo>
                  <a:pt x="156964" y="46954"/>
                </a:lnTo>
                <a:lnTo>
                  <a:pt x="151645" y="43884"/>
                </a:lnTo>
                <a:close/>
                <a:moveTo>
                  <a:pt x="173895" y="43884"/>
                </a:moveTo>
                <a:lnTo>
                  <a:pt x="168575" y="46954"/>
                </a:lnTo>
                <a:lnTo>
                  <a:pt x="163256" y="43884"/>
                </a:lnTo>
                <a:close/>
                <a:moveTo>
                  <a:pt x="185536" y="43884"/>
                </a:moveTo>
                <a:lnTo>
                  <a:pt x="180217" y="46954"/>
                </a:lnTo>
                <a:lnTo>
                  <a:pt x="174898" y="43884"/>
                </a:lnTo>
                <a:close/>
                <a:moveTo>
                  <a:pt x="197147" y="43884"/>
                </a:moveTo>
                <a:lnTo>
                  <a:pt x="191828" y="46954"/>
                </a:lnTo>
                <a:lnTo>
                  <a:pt x="186509" y="43884"/>
                </a:lnTo>
                <a:close/>
                <a:moveTo>
                  <a:pt x="208789" y="43884"/>
                </a:moveTo>
                <a:lnTo>
                  <a:pt x="203470" y="46954"/>
                </a:lnTo>
                <a:lnTo>
                  <a:pt x="198151" y="43884"/>
                </a:lnTo>
                <a:close/>
                <a:moveTo>
                  <a:pt x="220370" y="43884"/>
                </a:moveTo>
                <a:lnTo>
                  <a:pt x="215051" y="46954"/>
                </a:lnTo>
                <a:lnTo>
                  <a:pt x="209731" y="43884"/>
                </a:lnTo>
                <a:close/>
                <a:moveTo>
                  <a:pt x="232011" y="43884"/>
                </a:moveTo>
                <a:lnTo>
                  <a:pt x="226692" y="46954"/>
                </a:lnTo>
                <a:lnTo>
                  <a:pt x="221373" y="43884"/>
                </a:lnTo>
                <a:close/>
                <a:moveTo>
                  <a:pt x="243622" y="43884"/>
                </a:moveTo>
                <a:lnTo>
                  <a:pt x="238303" y="46954"/>
                </a:lnTo>
                <a:lnTo>
                  <a:pt x="232984" y="43884"/>
                </a:lnTo>
                <a:close/>
                <a:moveTo>
                  <a:pt x="255264" y="43884"/>
                </a:moveTo>
                <a:lnTo>
                  <a:pt x="249945" y="46954"/>
                </a:lnTo>
                <a:lnTo>
                  <a:pt x="244626" y="43884"/>
                </a:lnTo>
                <a:close/>
                <a:moveTo>
                  <a:pt x="266875" y="43884"/>
                </a:moveTo>
                <a:lnTo>
                  <a:pt x="261556" y="46954"/>
                </a:lnTo>
                <a:lnTo>
                  <a:pt x="256237" y="43884"/>
                </a:lnTo>
                <a:close/>
                <a:moveTo>
                  <a:pt x="278517" y="43884"/>
                </a:moveTo>
                <a:lnTo>
                  <a:pt x="273198" y="46954"/>
                </a:lnTo>
                <a:lnTo>
                  <a:pt x="267878" y="43884"/>
                </a:lnTo>
                <a:close/>
                <a:moveTo>
                  <a:pt x="46202" y="44097"/>
                </a:moveTo>
                <a:lnTo>
                  <a:pt x="40883" y="53307"/>
                </a:lnTo>
                <a:lnTo>
                  <a:pt x="40883" y="47167"/>
                </a:lnTo>
                <a:lnTo>
                  <a:pt x="46202" y="44097"/>
                </a:lnTo>
                <a:close/>
                <a:moveTo>
                  <a:pt x="243774" y="44097"/>
                </a:moveTo>
                <a:lnTo>
                  <a:pt x="238455" y="53307"/>
                </a:lnTo>
                <a:lnTo>
                  <a:pt x="238455" y="47167"/>
                </a:lnTo>
                <a:lnTo>
                  <a:pt x="243774" y="44097"/>
                </a:lnTo>
                <a:close/>
                <a:moveTo>
                  <a:pt x="255355" y="44097"/>
                </a:moveTo>
                <a:lnTo>
                  <a:pt x="250036" y="53307"/>
                </a:lnTo>
                <a:lnTo>
                  <a:pt x="250036" y="47167"/>
                </a:lnTo>
                <a:lnTo>
                  <a:pt x="255355" y="44097"/>
                </a:lnTo>
                <a:close/>
                <a:moveTo>
                  <a:pt x="266997" y="44097"/>
                </a:moveTo>
                <a:lnTo>
                  <a:pt x="261678" y="53307"/>
                </a:lnTo>
                <a:lnTo>
                  <a:pt x="261678" y="47167"/>
                </a:lnTo>
                <a:lnTo>
                  <a:pt x="266997" y="44097"/>
                </a:lnTo>
                <a:close/>
                <a:moveTo>
                  <a:pt x="278608" y="44097"/>
                </a:moveTo>
                <a:lnTo>
                  <a:pt x="273289" y="53307"/>
                </a:lnTo>
                <a:lnTo>
                  <a:pt x="273289" y="47167"/>
                </a:lnTo>
                <a:lnTo>
                  <a:pt x="278608" y="44097"/>
                </a:lnTo>
                <a:close/>
                <a:moveTo>
                  <a:pt x="457" y="44158"/>
                </a:moveTo>
                <a:lnTo>
                  <a:pt x="5776" y="47167"/>
                </a:lnTo>
                <a:lnTo>
                  <a:pt x="5776" y="53337"/>
                </a:lnTo>
                <a:lnTo>
                  <a:pt x="457" y="44158"/>
                </a:lnTo>
                <a:close/>
                <a:moveTo>
                  <a:pt x="11369" y="44097"/>
                </a:moveTo>
                <a:lnTo>
                  <a:pt x="6050" y="53337"/>
                </a:lnTo>
                <a:lnTo>
                  <a:pt x="6050" y="47167"/>
                </a:lnTo>
                <a:lnTo>
                  <a:pt x="11369" y="44097"/>
                </a:lnTo>
                <a:close/>
                <a:moveTo>
                  <a:pt x="12098" y="44158"/>
                </a:moveTo>
                <a:lnTo>
                  <a:pt x="17418" y="47167"/>
                </a:lnTo>
                <a:lnTo>
                  <a:pt x="17418" y="53337"/>
                </a:lnTo>
                <a:lnTo>
                  <a:pt x="12098" y="44158"/>
                </a:lnTo>
                <a:close/>
                <a:moveTo>
                  <a:pt x="22980" y="44097"/>
                </a:moveTo>
                <a:lnTo>
                  <a:pt x="17661" y="53337"/>
                </a:lnTo>
                <a:lnTo>
                  <a:pt x="17661" y="47167"/>
                </a:lnTo>
                <a:lnTo>
                  <a:pt x="22980" y="44097"/>
                </a:lnTo>
                <a:close/>
                <a:moveTo>
                  <a:pt x="23710" y="44097"/>
                </a:moveTo>
                <a:lnTo>
                  <a:pt x="29029" y="47167"/>
                </a:lnTo>
                <a:lnTo>
                  <a:pt x="29029" y="53337"/>
                </a:lnTo>
                <a:lnTo>
                  <a:pt x="23710" y="44097"/>
                </a:lnTo>
                <a:close/>
                <a:moveTo>
                  <a:pt x="34622" y="44097"/>
                </a:moveTo>
                <a:lnTo>
                  <a:pt x="29302" y="53337"/>
                </a:lnTo>
                <a:lnTo>
                  <a:pt x="29302" y="47167"/>
                </a:lnTo>
                <a:lnTo>
                  <a:pt x="34622" y="44097"/>
                </a:lnTo>
                <a:close/>
                <a:moveTo>
                  <a:pt x="35290" y="44158"/>
                </a:moveTo>
                <a:lnTo>
                  <a:pt x="40610" y="47167"/>
                </a:lnTo>
                <a:lnTo>
                  <a:pt x="40610" y="53337"/>
                </a:lnTo>
                <a:lnTo>
                  <a:pt x="35290" y="44158"/>
                </a:lnTo>
                <a:close/>
                <a:moveTo>
                  <a:pt x="46932" y="44158"/>
                </a:moveTo>
                <a:lnTo>
                  <a:pt x="52251" y="47228"/>
                </a:lnTo>
                <a:lnTo>
                  <a:pt x="52251" y="53337"/>
                </a:lnTo>
                <a:lnTo>
                  <a:pt x="46932" y="44158"/>
                </a:lnTo>
                <a:close/>
                <a:moveTo>
                  <a:pt x="57844" y="44097"/>
                </a:moveTo>
                <a:lnTo>
                  <a:pt x="52525" y="53337"/>
                </a:lnTo>
                <a:lnTo>
                  <a:pt x="52525" y="47167"/>
                </a:lnTo>
                <a:lnTo>
                  <a:pt x="57844" y="44097"/>
                </a:lnTo>
                <a:close/>
                <a:moveTo>
                  <a:pt x="58543" y="44158"/>
                </a:moveTo>
                <a:lnTo>
                  <a:pt x="63862" y="47228"/>
                </a:lnTo>
                <a:lnTo>
                  <a:pt x="63862" y="53337"/>
                </a:lnTo>
                <a:lnTo>
                  <a:pt x="58543" y="44158"/>
                </a:lnTo>
                <a:close/>
                <a:moveTo>
                  <a:pt x="69455" y="44097"/>
                </a:moveTo>
                <a:lnTo>
                  <a:pt x="64136" y="53337"/>
                </a:lnTo>
                <a:lnTo>
                  <a:pt x="64136" y="47167"/>
                </a:lnTo>
                <a:lnTo>
                  <a:pt x="69455" y="44097"/>
                </a:lnTo>
                <a:close/>
                <a:moveTo>
                  <a:pt x="70185" y="44158"/>
                </a:moveTo>
                <a:lnTo>
                  <a:pt x="75504" y="47228"/>
                </a:lnTo>
                <a:lnTo>
                  <a:pt x="75504" y="53337"/>
                </a:lnTo>
                <a:lnTo>
                  <a:pt x="70185" y="44158"/>
                </a:lnTo>
                <a:close/>
                <a:moveTo>
                  <a:pt x="81097" y="44097"/>
                </a:moveTo>
                <a:lnTo>
                  <a:pt x="75777" y="53337"/>
                </a:lnTo>
                <a:lnTo>
                  <a:pt x="75777" y="47167"/>
                </a:lnTo>
                <a:lnTo>
                  <a:pt x="81097" y="44097"/>
                </a:lnTo>
                <a:close/>
                <a:moveTo>
                  <a:pt x="81796" y="44158"/>
                </a:moveTo>
                <a:lnTo>
                  <a:pt x="87115" y="47228"/>
                </a:lnTo>
                <a:lnTo>
                  <a:pt x="87115" y="53337"/>
                </a:lnTo>
                <a:lnTo>
                  <a:pt x="81796" y="44158"/>
                </a:lnTo>
                <a:close/>
                <a:moveTo>
                  <a:pt x="92708" y="44097"/>
                </a:moveTo>
                <a:lnTo>
                  <a:pt x="87389" y="53337"/>
                </a:lnTo>
                <a:lnTo>
                  <a:pt x="87389" y="47167"/>
                </a:lnTo>
                <a:lnTo>
                  <a:pt x="92708" y="44097"/>
                </a:lnTo>
                <a:close/>
                <a:moveTo>
                  <a:pt x="93437" y="44158"/>
                </a:moveTo>
                <a:lnTo>
                  <a:pt x="98757" y="47228"/>
                </a:lnTo>
                <a:lnTo>
                  <a:pt x="98757" y="53337"/>
                </a:lnTo>
                <a:lnTo>
                  <a:pt x="93437" y="44158"/>
                </a:lnTo>
                <a:close/>
                <a:moveTo>
                  <a:pt x="104349" y="44097"/>
                </a:moveTo>
                <a:lnTo>
                  <a:pt x="99030" y="53337"/>
                </a:lnTo>
                <a:lnTo>
                  <a:pt x="99030" y="47167"/>
                </a:lnTo>
                <a:lnTo>
                  <a:pt x="104349" y="44097"/>
                </a:lnTo>
                <a:close/>
                <a:moveTo>
                  <a:pt x="105018" y="44158"/>
                </a:moveTo>
                <a:lnTo>
                  <a:pt x="110337" y="47228"/>
                </a:lnTo>
                <a:lnTo>
                  <a:pt x="110337" y="53337"/>
                </a:lnTo>
                <a:lnTo>
                  <a:pt x="105018" y="44158"/>
                </a:lnTo>
                <a:close/>
                <a:moveTo>
                  <a:pt x="115930" y="44097"/>
                </a:moveTo>
                <a:lnTo>
                  <a:pt x="110611" y="53337"/>
                </a:lnTo>
                <a:lnTo>
                  <a:pt x="110611" y="47167"/>
                </a:lnTo>
                <a:lnTo>
                  <a:pt x="115930" y="44097"/>
                </a:lnTo>
                <a:close/>
                <a:moveTo>
                  <a:pt x="116660" y="44158"/>
                </a:moveTo>
                <a:lnTo>
                  <a:pt x="121979" y="47228"/>
                </a:lnTo>
                <a:lnTo>
                  <a:pt x="121979" y="53337"/>
                </a:lnTo>
                <a:lnTo>
                  <a:pt x="116660" y="44158"/>
                </a:lnTo>
                <a:close/>
                <a:moveTo>
                  <a:pt x="127541" y="44097"/>
                </a:moveTo>
                <a:lnTo>
                  <a:pt x="122222" y="53337"/>
                </a:lnTo>
                <a:lnTo>
                  <a:pt x="122222" y="47167"/>
                </a:lnTo>
                <a:lnTo>
                  <a:pt x="127541" y="44097"/>
                </a:lnTo>
                <a:close/>
                <a:moveTo>
                  <a:pt x="128271" y="44158"/>
                </a:moveTo>
                <a:lnTo>
                  <a:pt x="133590" y="47228"/>
                </a:lnTo>
                <a:lnTo>
                  <a:pt x="133590" y="53337"/>
                </a:lnTo>
                <a:lnTo>
                  <a:pt x="128271" y="44158"/>
                </a:lnTo>
                <a:close/>
                <a:moveTo>
                  <a:pt x="139183" y="44097"/>
                </a:moveTo>
                <a:lnTo>
                  <a:pt x="133864" y="53337"/>
                </a:lnTo>
                <a:lnTo>
                  <a:pt x="133864" y="47167"/>
                </a:lnTo>
                <a:lnTo>
                  <a:pt x="139183" y="44097"/>
                </a:lnTo>
                <a:close/>
                <a:moveTo>
                  <a:pt x="139912" y="44158"/>
                </a:moveTo>
                <a:lnTo>
                  <a:pt x="145232" y="47228"/>
                </a:lnTo>
                <a:lnTo>
                  <a:pt x="145232" y="53337"/>
                </a:lnTo>
                <a:lnTo>
                  <a:pt x="139912" y="44158"/>
                </a:lnTo>
                <a:close/>
                <a:moveTo>
                  <a:pt x="150794" y="44097"/>
                </a:moveTo>
                <a:lnTo>
                  <a:pt x="145475" y="53337"/>
                </a:lnTo>
                <a:lnTo>
                  <a:pt x="145475" y="47167"/>
                </a:lnTo>
                <a:lnTo>
                  <a:pt x="150794" y="44097"/>
                </a:lnTo>
                <a:close/>
                <a:moveTo>
                  <a:pt x="151523" y="44158"/>
                </a:moveTo>
                <a:lnTo>
                  <a:pt x="156843" y="47228"/>
                </a:lnTo>
                <a:lnTo>
                  <a:pt x="156843" y="53337"/>
                </a:lnTo>
                <a:lnTo>
                  <a:pt x="151523" y="44158"/>
                </a:lnTo>
                <a:close/>
                <a:moveTo>
                  <a:pt x="162436" y="44097"/>
                </a:moveTo>
                <a:lnTo>
                  <a:pt x="157116" y="53337"/>
                </a:lnTo>
                <a:lnTo>
                  <a:pt x="157116" y="47167"/>
                </a:lnTo>
                <a:lnTo>
                  <a:pt x="162436" y="44097"/>
                </a:lnTo>
                <a:close/>
                <a:moveTo>
                  <a:pt x="163165" y="44158"/>
                </a:moveTo>
                <a:lnTo>
                  <a:pt x="168484" y="47228"/>
                </a:lnTo>
                <a:lnTo>
                  <a:pt x="168484" y="53337"/>
                </a:lnTo>
                <a:lnTo>
                  <a:pt x="163165" y="44158"/>
                </a:lnTo>
                <a:close/>
                <a:moveTo>
                  <a:pt x="174047" y="44097"/>
                </a:moveTo>
                <a:lnTo>
                  <a:pt x="168727" y="53337"/>
                </a:lnTo>
                <a:lnTo>
                  <a:pt x="168727" y="47167"/>
                </a:lnTo>
                <a:lnTo>
                  <a:pt x="174047" y="44097"/>
                </a:lnTo>
                <a:close/>
                <a:moveTo>
                  <a:pt x="174746" y="44158"/>
                </a:moveTo>
                <a:lnTo>
                  <a:pt x="180065" y="47228"/>
                </a:lnTo>
                <a:lnTo>
                  <a:pt x="180065" y="53337"/>
                </a:lnTo>
                <a:lnTo>
                  <a:pt x="174746" y="44158"/>
                </a:lnTo>
                <a:close/>
                <a:moveTo>
                  <a:pt x="185658" y="44097"/>
                </a:moveTo>
                <a:lnTo>
                  <a:pt x="180339" y="53337"/>
                </a:lnTo>
                <a:lnTo>
                  <a:pt x="180339" y="47167"/>
                </a:lnTo>
                <a:lnTo>
                  <a:pt x="185658" y="44097"/>
                </a:lnTo>
                <a:close/>
                <a:moveTo>
                  <a:pt x="186357" y="44158"/>
                </a:moveTo>
                <a:lnTo>
                  <a:pt x="191676" y="47228"/>
                </a:lnTo>
                <a:lnTo>
                  <a:pt x="191676" y="53337"/>
                </a:lnTo>
                <a:lnTo>
                  <a:pt x="186357" y="44158"/>
                </a:lnTo>
                <a:close/>
                <a:moveTo>
                  <a:pt x="197269" y="44097"/>
                </a:moveTo>
                <a:lnTo>
                  <a:pt x="191950" y="53337"/>
                </a:lnTo>
                <a:lnTo>
                  <a:pt x="191950" y="47167"/>
                </a:lnTo>
                <a:lnTo>
                  <a:pt x="197269" y="44097"/>
                </a:lnTo>
                <a:close/>
                <a:moveTo>
                  <a:pt x="197999" y="44158"/>
                </a:moveTo>
                <a:lnTo>
                  <a:pt x="203318" y="47228"/>
                </a:lnTo>
                <a:lnTo>
                  <a:pt x="203318" y="53337"/>
                </a:lnTo>
                <a:lnTo>
                  <a:pt x="197999" y="44158"/>
                </a:lnTo>
                <a:close/>
                <a:moveTo>
                  <a:pt x="208911" y="44097"/>
                </a:moveTo>
                <a:lnTo>
                  <a:pt x="203591" y="53337"/>
                </a:lnTo>
                <a:lnTo>
                  <a:pt x="203591" y="47167"/>
                </a:lnTo>
                <a:lnTo>
                  <a:pt x="208911" y="44097"/>
                </a:lnTo>
                <a:close/>
                <a:moveTo>
                  <a:pt x="209610" y="44158"/>
                </a:moveTo>
                <a:lnTo>
                  <a:pt x="214929" y="47228"/>
                </a:lnTo>
                <a:lnTo>
                  <a:pt x="214929" y="53337"/>
                </a:lnTo>
                <a:lnTo>
                  <a:pt x="209610" y="44158"/>
                </a:lnTo>
                <a:close/>
                <a:moveTo>
                  <a:pt x="220522" y="44097"/>
                </a:moveTo>
                <a:lnTo>
                  <a:pt x="215202" y="53337"/>
                </a:lnTo>
                <a:lnTo>
                  <a:pt x="215202" y="47167"/>
                </a:lnTo>
                <a:lnTo>
                  <a:pt x="220522" y="44097"/>
                </a:lnTo>
                <a:close/>
                <a:moveTo>
                  <a:pt x="221251" y="44158"/>
                </a:moveTo>
                <a:lnTo>
                  <a:pt x="226570" y="47228"/>
                </a:lnTo>
                <a:lnTo>
                  <a:pt x="226570" y="53337"/>
                </a:lnTo>
                <a:lnTo>
                  <a:pt x="221251" y="44158"/>
                </a:lnTo>
                <a:close/>
                <a:moveTo>
                  <a:pt x="232163" y="44097"/>
                </a:moveTo>
                <a:lnTo>
                  <a:pt x="226844" y="53337"/>
                </a:lnTo>
                <a:lnTo>
                  <a:pt x="226844" y="47167"/>
                </a:lnTo>
                <a:lnTo>
                  <a:pt x="232163" y="44097"/>
                </a:lnTo>
                <a:close/>
                <a:moveTo>
                  <a:pt x="232862" y="44097"/>
                </a:moveTo>
                <a:lnTo>
                  <a:pt x="238182" y="47167"/>
                </a:lnTo>
                <a:lnTo>
                  <a:pt x="238182" y="53337"/>
                </a:lnTo>
                <a:lnTo>
                  <a:pt x="232862" y="44097"/>
                </a:lnTo>
                <a:close/>
                <a:moveTo>
                  <a:pt x="244474" y="44097"/>
                </a:moveTo>
                <a:lnTo>
                  <a:pt x="249793" y="47167"/>
                </a:lnTo>
                <a:lnTo>
                  <a:pt x="249793" y="53337"/>
                </a:lnTo>
                <a:lnTo>
                  <a:pt x="244474" y="44097"/>
                </a:lnTo>
                <a:close/>
                <a:moveTo>
                  <a:pt x="256085" y="44097"/>
                </a:moveTo>
                <a:lnTo>
                  <a:pt x="261404" y="47167"/>
                </a:lnTo>
                <a:lnTo>
                  <a:pt x="261404" y="53337"/>
                </a:lnTo>
                <a:lnTo>
                  <a:pt x="256085" y="44097"/>
                </a:lnTo>
                <a:close/>
                <a:moveTo>
                  <a:pt x="267726" y="44097"/>
                </a:moveTo>
                <a:lnTo>
                  <a:pt x="273046" y="47167"/>
                </a:lnTo>
                <a:lnTo>
                  <a:pt x="273046" y="53337"/>
                </a:lnTo>
                <a:lnTo>
                  <a:pt x="267726" y="44097"/>
                </a:lnTo>
                <a:close/>
                <a:moveTo>
                  <a:pt x="11855" y="44249"/>
                </a:moveTo>
                <a:lnTo>
                  <a:pt x="17174" y="53459"/>
                </a:lnTo>
                <a:lnTo>
                  <a:pt x="17174" y="53459"/>
                </a:lnTo>
                <a:lnTo>
                  <a:pt x="11855" y="50389"/>
                </a:lnTo>
                <a:lnTo>
                  <a:pt x="11855" y="44249"/>
                </a:lnTo>
                <a:close/>
                <a:moveTo>
                  <a:pt x="23497" y="44249"/>
                </a:moveTo>
                <a:lnTo>
                  <a:pt x="28816" y="53459"/>
                </a:lnTo>
                <a:lnTo>
                  <a:pt x="28816" y="53459"/>
                </a:lnTo>
                <a:lnTo>
                  <a:pt x="23497" y="50389"/>
                </a:lnTo>
                <a:lnTo>
                  <a:pt x="23497" y="44249"/>
                </a:lnTo>
                <a:close/>
                <a:moveTo>
                  <a:pt x="35078" y="44249"/>
                </a:moveTo>
                <a:lnTo>
                  <a:pt x="40397" y="53459"/>
                </a:lnTo>
                <a:lnTo>
                  <a:pt x="40397" y="53459"/>
                </a:lnTo>
                <a:lnTo>
                  <a:pt x="35078" y="50389"/>
                </a:lnTo>
                <a:lnTo>
                  <a:pt x="35078" y="44249"/>
                </a:lnTo>
                <a:close/>
                <a:moveTo>
                  <a:pt x="93194" y="44249"/>
                </a:moveTo>
                <a:lnTo>
                  <a:pt x="98513" y="53459"/>
                </a:lnTo>
                <a:lnTo>
                  <a:pt x="98513" y="53459"/>
                </a:lnTo>
                <a:lnTo>
                  <a:pt x="93194" y="50419"/>
                </a:lnTo>
                <a:lnTo>
                  <a:pt x="93194" y="44249"/>
                </a:lnTo>
                <a:close/>
                <a:moveTo>
                  <a:pt x="244" y="44249"/>
                </a:moveTo>
                <a:lnTo>
                  <a:pt x="5563" y="53459"/>
                </a:lnTo>
                <a:lnTo>
                  <a:pt x="214" y="50389"/>
                </a:lnTo>
                <a:lnTo>
                  <a:pt x="214" y="44249"/>
                </a:lnTo>
                <a:close/>
                <a:moveTo>
                  <a:pt x="46689" y="44249"/>
                </a:moveTo>
                <a:lnTo>
                  <a:pt x="52008" y="53459"/>
                </a:lnTo>
                <a:lnTo>
                  <a:pt x="46689" y="50389"/>
                </a:lnTo>
                <a:lnTo>
                  <a:pt x="46689" y="44249"/>
                </a:lnTo>
                <a:close/>
                <a:moveTo>
                  <a:pt x="58330" y="44249"/>
                </a:moveTo>
                <a:lnTo>
                  <a:pt x="63650" y="53459"/>
                </a:lnTo>
                <a:lnTo>
                  <a:pt x="58330" y="50419"/>
                </a:lnTo>
                <a:lnTo>
                  <a:pt x="58330" y="44249"/>
                </a:lnTo>
                <a:close/>
                <a:moveTo>
                  <a:pt x="69941" y="44249"/>
                </a:moveTo>
                <a:lnTo>
                  <a:pt x="75261" y="53459"/>
                </a:lnTo>
                <a:lnTo>
                  <a:pt x="69941" y="50419"/>
                </a:lnTo>
                <a:lnTo>
                  <a:pt x="69941" y="44249"/>
                </a:lnTo>
                <a:close/>
                <a:moveTo>
                  <a:pt x="81583" y="44249"/>
                </a:moveTo>
                <a:lnTo>
                  <a:pt x="86902" y="53459"/>
                </a:lnTo>
                <a:lnTo>
                  <a:pt x="81583" y="50419"/>
                </a:lnTo>
                <a:lnTo>
                  <a:pt x="81583" y="44249"/>
                </a:lnTo>
                <a:close/>
                <a:moveTo>
                  <a:pt x="104836" y="44249"/>
                </a:moveTo>
                <a:lnTo>
                  <a:pt x="110155" y="53459"/>
                </a:lnTo>
                <a:lnTo>
                  <a:pt x="104836" y="50419"/>
                </a:lnTo>
                <a:lnTo>
                  <a:pt x="104836" y="44249"/>
                </a:lnTo>
                <a:close/>
                <a:moveTo>
                  <a:pt x="116416" y="44249"/>
                </a:moveTo>
                <a:lnTo>
                  <a:pt x="121736" y="53459"/>
                </a:lnTo>
                <a:lnTo>
                  <a:pt x="116416" y="50419"/>
                </a:lnTo>
                <a:lnTo>
                  <a:pt x="116416" y="44249"/>
                </a:lnTo>
                <a:close/>
                <a:moveTo>
                  <a:pt x="128058" y="44249"/>
                </a:moveTo>
                <a:lnTo>
                  <a:pt x="133377" y="53459"/>
                </a:lnTo>
                <a:lnTo>
                  <a:pt x="128058" y="50419"/>
                </a:lnTo>
                <a:lnTo>
                  <a:pt x="128058" y="44249"/>
                </a:lnTo>
                <a:close/>
                <a:moveTo>
                  <a:pt x="139669" y="44249"/>
                </a:moveTo>
                <a:lnTo>
                  <a:pt x="144988" y="53459"/>
                </a:lnTo>
                <a:lnTo>
                  <a:pt x="139669" y="50419"/>
                </a:lnTo>
                <a:lnTo>
                  <a:pt x="139669" y="44249"/>
                </a:lnTo>
                <a:close/>
                <a:moveTo>
                  <a:pt x="151311" y="44249"/>
                </a:moveTo>
                <a:lnTo>
                  <a:pt x="156630" y="53459"/>
                </a:lnTo>
                <a:lnTo>
                  <a:pt x="151311" y="50419"/>
                </a:lnTo>
                <a:lnTo>
                  <a:pt x="151311" y="44249"/>
                </a:lnTo>
                <a:close/>
                <a:moveTo>
                  <a:pt x="162922" y="44249"/>
                </a:moveTo>
                <a:lnTo>
                  <a:pt x="168241" y="53459"/>
                </a:lnTo>
                <a:lnTo>
                  <a:pt x="162922" y="50419"/>
                </a:lnTo>
                <a:lnTo>
                  <a:pt x="162922" y="44249"/>
                </a:lnTo>
                <a:close/>
                <a:moveTo>
                  <a:pt x="174503" y="44249"/>
                </a:moveTo>
                <a:lnTo>
                  <a:pt x="179822" y="53459"/>
                </a:lnTo>
                <a:lnTo>
                  <a:pt x="174503" y="50419"/>
                </a:lnTo>
                <a:lnTo>
                  <a:pt x="174503" y="44249"/>
                </a:lnTo>
                <a:close/>
                <a:moveTo>
                  <a:pt x="186144" y="44249"/>
                </a:moveTo>
                <a:lnTo>
                  <a:pt x="191463" y="53459"/>
                </a:lnTo>
                <a:lnTo>
                  <a:pt x="186144" y="50419"/>
                </a:lnTo>
                <a:lnTo>
                  <a:pt x="186144" y="44249"/>
                </a:lnTo>
                <a:close/>
                <a:moveTo>
                  <a:pt x="197755" y="44249"/>
                </a:moveTo>
                <a:lnTo>
                  <a:pt x="203075" y="53459"/>
                </a:lnTo>
                <a:lnTo>
                  <a:pt x="197755" y="50419"/>
                </a:lnTo>
                <a:lnTo>
                  <a:pt x="197755" y="44249"/>
                </a:lnTo>
                <a:close/>
                <a:moveTo>
                  <a:pt x="209397" y="44249"/>
                </a:moveTo>
                <a:lnTo>
                  <a:pt x="214716" y="53459"/>
                </a:lnTo>
                <a:lnTo>
                  <a:pt x="209397" y="50419"/>
                </a:lnTo>
                <a:lnTo>
                  <a:pt x="209397" y="44249"/>
                </a:lnTo>
                <a:close/>
                <a:moveTo>
                  <a:pt x="221008" y="44249"/>
                </a:moveTo>
                <a:lnTo>
                  <a:pt x="226327" y="53459"/>
                </a:lnTo>
                <a:lnTo>
                  <a:pt x="221008" y="50419"/>
                </a:lnTo>
                <a:lnTo>
                  <a:pt x="221008" y="44249"/>
                </a:lnTo>
                <a:close/>
                <a:moveTo>
                  <a:pt x="232650" y="44249"/>
                </a:moveTo>
                <a:lnTo>
                  <a:pt x="237969" y="53459"/>
                </a:lnTo>
                <a:lnTo>
                  <a:pt x="232650" y="50419"/>
                </a:lnTo>
                <a:lnTo>
                  <a:pt x="232650" y="44249"/>
                </a:lnTo>
                <a:close/>
                <a:moveTo>
                  <a:pt x="244230" y="44249"/>
                </a:moveTo>
                <a:lnTo>
                  <a:pt x="249550" y="53459"/>
                </a:lnTo>
                <a:lnTo>
                  <a:pt x="244230" y="50419"/>
                </a:lnTo>
                <a:lnTo>
                  <a:pt x="244230" y="44249"/>
                </a:lnTo>
                <a:close/>
                <a:moveTo>
                  <a:pt x="255872" y="44249"/>
                </a:moveTo>
                <a:lnTo>
                  <a:pt x="261191" y="53459"/>
                </a:lnTo>
                <a:lnTo>
                  <a:pt x="255872" y="50419"/>
                </a:lnTo>
                <a:lnTo>
                  <a:pt x="255872" y="44249"/>
                </a:lnTo>
                <a:close/>
                <a:moveTo>
                  <a:pt x="267483" y="44249"/>
                </a:moveTo>
                <a:lnTo>
                  <a:pt x="272802" y="53459"/>
                </a:lnTo>
                <a:lnTo>
                  <a:pt x="267483" y="50419"/>
                </a:lnTo>
                <a:lnTo>
                  <a:pt x="267483" y="44249"/>
                </a:lnTo>
                <a:close/>
                <a:moveTo>
                  <a:pt x="58057" y="44310"/>
                </a:moveTo>
                <a:lnTo>
                  <a:pt x="58057" y="50419"/>
                </a:lnTo>
                <a:lnTo>
                  <a:pt x="52737" y="53489"/>
                </a:lnTo>
                <a:lnTo>
                  <a:pt x="52737" y="53489"/>
                </a:lnTo>
                <a:lnTo>
                  <a:pt x="58057" y="44310"/>
                </a:lnTo>
                <a:close/>
                <a:moveTo>
                  <a:pt x="69698" y="44310"/>
                </a:moveTo>
                <a:lnTo>
                  <a:pt x="69698" y="50419"/>
                </a:lnTo>
                <a:lnTo>
                  <a:pt x="64379" y="53489"/>
                </a:lnTo>
                <a:lnTo>
                  <a:pt x="64379" y="53489"/>
                </a:lnTo>
                <a:lnTo>
                  <a:pt x="69698" y="44310"/>
                </a:lnTo>
                <a:close/>
                <a:moveTo>
                  <a:pt x="81309" y="44310"/>
                </a:moveTo>
                <a:lnTo>
                  <a:pt x="81309" y="50419"/>
                </a:lnTo>
                <a:lnTo>
                  <a:pt x="75990" y="53489"/>
                </a:lnTo>
                <a:lnTo>
                  <a:pt x="75990" y="53489"/>
                </a:lnTo>
                <a:lnTo>
                  <a:pt x="81309" y="44310"/>
                </a:lnTo>
                <a:close/>
                <a:moveTo>
                  <a:pt x="92951" y="44310"/>
                </a:moveTo>
                <a:lnTo>
                  <a:pt x="92951" y="50419"/>
                </a:lnTo>
                <a:lnTo>
                  <a:pt x="87632" y="53489"/>
                </a:lnTo>
                <a:lnTo>
                  <a:pt x="87632" y="53489"/>
                </a:lnTo>
                <a:lnTo>
                  <a:pt x="92951" y="44310"/>
                </a:lnTo>
                <a:close/>
                <a:moveTo>
                  <a:pt x="104562" y="44310"/>
                </a:moveTo>
                <a:lnTo>
                  <a:pt x="104562" y="50419"/>
                </a:lnTo>
                <a:lnTo>
                  <a:pt x="99243" y="53489"/>
                </a:lnTo>
                <a:lnTo>
                  <a:pt x="99243" y="53489"/>
                </a:lnTo>
                <a:lnTo>
                  <a:pt x="104562" y="44310"/>
                </a:lnTo>
                <a:close/>
                <a:moveTo>
                  <a:pt x="116143" y="44310"/>
                </a:moveTo>
                <a:lnTo>
                  <a:pt x="116143" y="50419"/>
                </a:lnTo>
                <a:lnTo>
                  <a:pt x="110824" y="53489"/>
                </a:lnTo>
                <a:lnTo>
                  <a:pt x="110824" y="53489"/>
                </a:lnTo>
                <a:lnTo>
                  <a:pt x="116143" y="44310"/>
                </a:lnTo>
                <a:close/>
                <a:moveTo>
                  <a:pt x="127784" y="44310"/>
                </a:moveTo>
                <a:lnTo>
                  <a:pt x="127784" y="50419"/>
                </a:lnTo>
                <a:lnTo>
                  <a:pt x="122465" y="53489"/>
                </a:lnTo>
                <a:lnTo>
                  <a:pt x="122465" y="53489"/>
                </a:lnTo>
                <a:lnTo>
                  <a:pt x="127784" y="44310"/>
                </a:lnTo>
                <a:close/>
                <a:moveTo>
                  <a:pt x="139396" y="44310"/>
                </a:moveTo>
                <a:lnTo>
                  <a:pt x="139396" y="50419"/>
                </a:lnTo>
                <a:lnTo>
                  <a:pt x="134076" y="53489"/>
                </a:lnTo>
                <a:lnTo>
                  <a:pt x="134076" y="53489"/>
                </a:lnTo>
                <a:lnTo>
                  <a:pt x="139396" y="44310"/>
                </a:lnTo>
                <a:close/>
                <a:moveTo>
                  <a:pt x="151037" y="44310"/>
                </a:moveTo>
                <a:lnTo>
                  <a:pt x="151037" y="50419"/>
                </a:lnTo>
                <a:lnTo>
                  <a:pt x="145718" y="53489"/>
                </a:lnTo>
                <a:lnTo>
                  <a:pt x="145718" y="53489"/>
                </a:lnTo>
                <a:lnTo>
                  <a:pt x="151037" y="44310"/>
                </a:lnTo>
                <a:close/>
                <a:moveTo>
                  <a:pt x="162648" y="44310"/>
                </a:moveTo>
                <a:lnTo>
                  <a:pt x="162648" y="50419"/>
                </a:lnTo>
                <a:lnTo>
                  <a:pt x="157329" y="53489"/>
                </a:lnTo>
                <a:lnTo>
                  <a:pt x="157329" y="53489"/>
                </a:lnTo>
                <a:lnTo>
                  <a:pt x="162648" y="44310"/>
                </a:lnTo>
                <a:close/>
                <a:moveTo>
                  <a:pt x="174290" y="44310"/>
                </a:moveTo>
                <a:lnTo>
                  <a:pt x="174290" y="50419"/>
                </a:lnTo>
                <a:lnTo>
                  <a:pt x="168971" y="53489"/>
                </a:lnTo>
                <a:lnTo>
                  <a:pt x="168971" y="53489"/>
                </a:lnTo>
                <a:lnTo>
                  <a:pt x="174290" y="44310"/>
                </a:lnTo>
                <a:close/>
                <a:moveTo>
                  <a:pt x="185871" y="44310"/>
                </a:moveTo>
                <a:lnTo>
                  <a:pt x="185871" y="50419"/>
                </a:lnTo>
                <a:lnTo>
                  <a:pt x="180551" y="53489"/>
                </a:lnTo>
                <a:lnTo>
                  <a:pt x="180551" y="53489"/>
                </a:lnTo>
                <a:lnTo>
                  <a:pt x="185871" y="44310"/>
                </a:lnTo>
                <a:close/>
                <a:moveTo>
                  <a:pt x="197512" y="44310"/>
                </a:moveTo>
                <a:lnTo>
                  <a:pt x="197512" y="50419"/>
                </a:lnTo>
                <a:lnTo>
                  <a:pt x="192193" y="53489"/>
                </a:lnTo>
                <a:lnTo>
                  <a:pt x="192193" y="53489"/>
                </a:lnTo>
                <a:lnTo>
                  <a:pt x="197512" y="44310"/>
                </a:lnTo>
                <a:close/>
                <a:moveTo>
                  <a:pt x="209123" y="44310"/>
                </a:moveTo>
                <a:lnTo>
                  <a:pt x="209123" y="50419"/>
                </a:lnTo>
                <a:lnTo>
                  <a:pt x="203804" y="53489"/>
                </a:lnTo>
                <a:lnTo>
                  <a:pt x="203804" y="53489"/>
                </a:lnTo>
                <a:lnTo>
                  <a:pt x="209123" y="44310"/>
                </a:lnTo>
                <a:close/>
                <a:moveTo>
                  <a:pt x="220765" y="44310"/>
                </a:moveTo>
                <a:lnTo>
                  <a:pt x="220765" y="50419"/>
                </a:lnTo>
                <a:lnTo>
                  <a:pt x="215446" y="53489"/>
                </a:lnTo>
                <a:lnTo>
                  <a:pt x="215446" y="53489"/>
                </a:lnTo>
                <a:lnTo>
                  <a:pt x="220765" y="44310"/>
                </a:lnTo>
                <a:close/>
                <a:moveTo>
                  <a:pt x="243957" y="44310"/>
                </a:moveTo>
                <a:lnTo>
                  <a:pt x="243957" y="50419"/>
                </a:lnTo>
                <a:lnTo>
                  <a:pt x="238638" y="53489"/>
                </a:lnTo>
                <a:lnTo>
                  <a:pt x="238638" y="53489"/>
                </a:lnTo>
                <a:lnTo>
                  <a:pt x="243957" y="44310"/>
                </a:lnTo>
                <a:close/>
                <a:moveTo>
                  <a:pt x="255598" y="44310"/>
                </a:moveTo>
                <a:lnTo>
                  <a:pt x="255598" y="50419"/>
                </a:lnTo>
                <a:lnTo>
                  <a:pt x="250279" y="53489"/>
                </a:lnTo>
                <a:lnTo>
                  <a:pt x="250279" y="53489"/>
                </a:lnTo>
                <a:lnTo>
                  <a:pt x="255598" y="44310"/>
                </a:lnTo>
                <a:close/>
                <a:moveTo>
                  <a:pt x="34834" y="44249"/>
                </a:moveTo>
                <a:lnTo>
                  <a:pt x="34834" y="50419"/>
                </a:lnTo>
                <a:lnTo>
                  <a:pt x="29515" y="53489"/>
                </a:lnTo>
                <a:lnTo>
                  <a:pt x="29515" y="53489"/>
                </a:lnTo>
                <a:lnTo>
                  <a:pt x="34834" y="44249"/>
                </a:lnTo>
                <a:close/>
                <a:moveTo>
                  <a:pt x="46446" y="44249"/>
                </a:moveTo>
                <a:lnTo>
                  <a:pt x="46446" y="50419"/>
                </a:lnTo>
                <a:lnTo>
                  <a:pt x="41126" y="53489"/>
                </a:lnTo>
                <a:lnTo>
                  <a:pt x="41126" y="53489"/>
                </a:lnTo>
                <a:lnTo>
                  <a:pt x="46446" y="44249"/>
                </a:lnTo>
                <a:close/>
                <a:moveTo>
                  <a:pt x="232376" y="44310"/>
                </a:moveTo>
                <a:lnTo>
                  <a:pt x="232376" y="50419"/>
                </a:lnTo>
                <a:lnTo>
                  <a:pt x="227057" y="53489"/>
                </a:lnTo>
                <a:lnTo>
                  <a:pt x="232376" y="44310"/>
                </a:lnTo>
                <a:close/>
                <a:moveTo>
                  <a:pt x="267210" y="44310"/>
                </a:moveTo>
                <a:lnTo>
                  <a:pt x="267210" y="50419"/>
                </a:lnTo>
                <a:lnTo>
                  <a:pt x="261890" y="53489"/>
                </a:lnTo>
                <a:lnTo>
                  <a:pt x="267210" y="44310"/>
                </a:lnTo>
                <a:close/>
                <a:moveTo>
                  <a:pt x="278851" y="44310"/>
                </a:moveTo>
                <a:lnTo>
                  <a:pt x="278851" y="50419"/>
                </a:lnTo>
                <a:lnTo>
                  <a:pt x="273532" y="53489"/>
                </a:lnTo>
                <a:lnTo>
                  <a:pt x="278851" y="44310"/>
                </a:lnTo>
                <a:close/>
                <a:moveTo>
                  <a:pt x="11582" y="44249"/>
                </a:moveTo>
                <a:lnTo>
                  <a:pt x="11582" y="50419"/>
                </a:lnTo>
                <a:lnTo>
                  <a:pt x="6262" y="53489"/>
                </a:lnTo>
                <a:lnTo>
                  <a:pt x="11582" y="44249"/>
                </a:lnTo>
                <a:close/>
                <a:moveTo>
                  <a:pt x="23223" y="44310"/>
                </a:moveTo>
                <a:lnTo>
                  <a:pt x="23223" y="50419"/>
                </a:lnTo>
                <a:lnTo>
                  <a:pt x="17904" y="53489"/>
                </a:lnTo>
                <a:lnTo>
                  <a:pt x="23223" y="44310"/>
                </a:lnTo>
                <a:close/>
                <a:moveTo>
                  <a:pt x="69850" y="50601"/>
                </a:moveTo>
                <a:lnTo>
                  <a:pt x="75169" y="53671"/>
                </a:lnTo>
                <a:lnTo>
                  <a:pt x="64531" y="53671"/>
                </a:lnTo>
                <a:lnTo>
                  <a:pt x="69850" y="50601"/>
                </a:lnTo>
                <a:close/>
                <a:moveTo>
                  <a:pt x="81431" y="50601"/>
                </a:moveTo>
                <a:lnTo>
                  <a:pt x="86750" y="53671"/>
                </a:lnTo>
                <a:lnTo>
                  <a:pt x="76112" y="53671"/>
                </a:lnTo>
                <a:lnTo>
                  <a:pt x="81431" y="50601"/>
                </a:lnTo>
                <a:close/>
                <a:moveTo>
                  <a:pt x="93042" y="50601"/>
                </a:moveTo>
                <a:lnTo>
                  <a:pt x="98361" y="53671"/>
                </a:lnTo>
                <a:lnTo>
                  <a:pt x="87723" y="53671"/>
                </a:lnTo>
                <a:lnTo>
                  <a:pt x="93042" y="50601"/>
                </a:lnTo>
                <a:close/>
                <a:moveTo>
                  <a:pt x="104684" y="50601"/>
                </a:moveTo>
                <a:lnTo>
                  <a:pt x="110003" y="53671"/>
                </a:lnTo>
                <a:lnTo>
                  <a:pt x="99364" y="53671"/>
                </a:lnTo>
                <a:lnTo>
                  <a:pt x="104684" y="50601"/>
                </a:lnTo>
                <a:close/>
                <a:moveTo>
                  <a:pt x="116295" y="50601"/>
                </a:moveTo>
                <a:lnTo>
                  <a:pt x="121614" y="53671"/>
                </a:lnTo>
                <a:lnTo>
                  <a:pt x="110976" y="53671"/>
                </a:lnTo>
                <a:lnTo>
                  <a:pt x="116295" y="50601"/>
                </a:lnTo>
                <a:close/>
                <a:moveTo>
                  <a:pt x="127936" y="50601"/>
                </a:moveTo>
                <a:lnTo>
                  <a:pt x="133256" y="53671"/>
                </a:lnTo>
                <a:lnTo>
                  <a:pt x="122617" y="53671"/>
                </a:lnTo>
                <a:lnTo>
                  <a:pt x="127936" y="50601"/>
                </a:lnTo>
                <a:close/>
                <a:moveTo>
                  <a:pt x="139548" y="50601"/>
                </a:moveTo>
                <a:lnTo>
                  <a:pt x="144867" y="53671"/>
                </a:lnTo>
                <a:lnTo>
                  <a:pt x="134228" y="53671"/>
                </a:lnTo>
                <a:lnTo>
                  <a:pt x="139548" y="50601"/>
                </a:lnTo>
                <a:close/>
                <a:moveTo>
                  <a:pt x="151159" y="50601"/>
                </a:moveTo>
                <a:lnTo>
                  <a:pt x="156478" y="53671"/>
                </a:lnTo>
                <a:lnTo>
                  <a:pt x="145840" y="53671"/>
                </a:lnTo>
                <a:lnTo>
                  <a:pt x="151159" y="50601"/>
                </a:lnTo>
                <a:close/>
                <a:moveTo>
                  <a:pt x="162770" y="50601"/>
                </a:moveTo>
                <a:lnTo>
                  <a:pt x="168089" y="53671"/>
                </a:lnTo>
                <a:lnTo>
                  <a:pt x="157451" y="53671"/>
                </a:lnTo>
                <a:lnTo>
                  <a:pt x="162770" y="50601"/>
                </a:lnTo>
                <a:close/>
                <a:moveTo>
                  <a:pt x="174411" y="50601"/>
                </a:moveTo>
                <a:lnTo>
                  <a:pt x="179731" y="53671"/>
                </a:lnTo>
                <a:lnTo>
                  <a:pt x="169092" y="53671"/>
                </a:lnTo>
                <a:lnTo>
                  <a:pt x="174411" y="50601"/>
                </a:lnTo>
                <a:close/>
                <a:moveTo>
                  <a:pt x="186023" y="50601"/>
                </a:moveTo>
                <a:lnTo>
                  <a:pt x="191342" y="53671"/>
                </a:lnTo>
                <a:lnTo>
                  <a:pt x="180703" y="53671"/>
                </a:lnTo>
                <a:lnTo>
                  <a:pt x="186023" y="50601"/>
                </a:lnTo>
                <a:close/>
                <a:moveTo>
                  <a:pt x="197634" y="50601"/>
                </a:moveTo>
                <a:lnTo>
                  <a:pt x="202953" y="53671"/>
                </a:lnTo>
                <a:lnTo>
                  <a:pt x="192345" y="53671"/>
                </a:lnTo>
                <a:lnTo>
                  <a:pt x="197634" y="50601"/>
                </a:lnTo>
                <a:close/>
                <a:moveTo>
                  <a:pt x="209275" y="50601"/>
                </a:moveTo>
                <a:lnTo>
                  <a:pt x="214595" y="53671"/>
                </a:lnTo>
                <a:lnTo>
                  <a:pt x="203956" y="53671"/>
                </a:lnTo>
                <a:lnTo>
                  <a:pt x="209275" y="50601"/>
                </a:lnTo>
                <a:close/>
                <a:moveTo>
                  <a:pt x="220856" y="50601"/>
                </a:moveTo>
                <a:lnTo>
                  <a:pt x="226175" y="53671"/>
                </a:lnTo>
                <a:lnTo>
                  <a:pt x="215537" y="53671"/>
                </a:lnTo>
                <a:lnTo>
                  <a:pt x="220856" y="50601"/>
                </a:lnTo>
                <a:close/>
                <a:moveTo>
                  <a:pt x="232498" y="50601"/>
                </a:moveTo>
                <a:lnTo>
                  <a:pt x="237817" y="53671"/>
                </a:lnTo>
                <a:lnTo>
                  <a:pt x="227178" y="53671"/>
                </a:lnTo>
                <a:lnTo>
                  <a:pt x="232498" y="50601"/>
                </a:lnTo>
                <a:close/>
                <a:moveTo>
                  <a:pt x="244109" y="50601"/>
                </a:moveTo>
                <a:lnTo>
                  <a:pt x="249428" y="53671"/>
                </a:lnTo>
                <a:lnTo>
                  <a:pt x="238790" y="53671"/>
                </a:lnTo>
                <a:lnTo>
                  <a:pt x="244109" y="50601"/>
                </a:lnTo>
                <a:close/>
                <a:moveTo>
                  <a:pt x="255750" y="50601"/>
                </a:moveTo>
                <a:lnTo>
                  <a:pt x="261070" y="53671"/>
                </a:lnTo>
                <a:lnTo>
                  <a:pt x="250431" y="53671"/>
                </a:lnTo>
                <a:lnTo>
                  <a:pt x="255750" y="50601"/>
                </a:lnTo>
                <a:close/>
                <a:moveTo>
                  <a:pt x="267362" y="50601"/>
                </a:moveTo>
                <a:lnTo>
                  <a:pt x="272681" y="53671"/>
                </a:lnTo>
                <a:lnTo>
                  <a:pt x="262042" y="53671"/>
                </a:lnTo>
                <a:lnTo>
                  <a:pt x="267362" y="50601"/>
                </a:lnTo>
                <a:close/>
                <a:moveTo>
                  <a:pt x="279003" y="50601"/>
                </a:moveTo>
                <a:lnTo>
                  <a:pt x="284322" y="53671"/>
                </a:lnTo>
                <a:lnTo>
                  <a:pt x="273684" y="53671"/>
                </a:lnTo>
                <a:lnTo>
                  <a:pt x="279003" y="50601"/>
                </a:lnTo>
                <a:close/>
                <a:moveTo>
                  <a:pt x="11703" y="50632"/>
                </a:moveTo>
                <a:lnTo>
                  <a:pt x="17023" y="53732"/>
                </a:lnTo>
                <a:lnTo>
                  <a:pt x="6384" y="53732"/>
                </a:lnTo>
                <a:lnTo>
                  <a:pt x="11703" y="50632"/>
                </a:lnTo>
                <a:close/>
                <a:moveTo>
                  <a:pt x="23345" y="50632"/>
                </a:moveTo>
                <a:lnTo>
                  <a:pt x="28664" y="53732"/>
                </a:lnTo>
                <a:lnTo>
                  <a:pt x="18026" y="53732"/>
                </a:lnTo>
                <a:lnTo>
                  <a:pt x="23345" y="50632"/>
                </a:lnTo>
                <a:close/>
                <a:moveTo>
                  <a:pt x="34956" y="50632"/>
                </a:moveTo>
                <a:lnTo>
                  <a:pt x="40275" y="53732"/>
                </a:lnTo>
                <a:lnTo>
                  <a:pt x="29637" y="53732"/>
                </a:lnTo>
                <a:lnTo>
                  <a:pt x="34956" y="50632"/>
                </a:lnTo>
                <a:close/>
                <a:moveTo>
                  <a:pt x="46598" y="50632"/>
                </a:moveTo>
                <a:lnTo>
                  <a:pt x="51886" y="53732"/>
                </a:lnTo>
                <a:lnTo>
                  <a:pt x="41248" y="53732"/>
                </a:lnTo>
                <a:lnTo>
                  <a:pt x="46598" y="50632"/>
                </a:lnTo>
                <a:close/>
                <a:moveTo>
                  <a:pt x="58209" y="50632"/>
                </a:moveTo>
                <a:lnTo>
                  <a:pt x="63528" y="53732"/>
                </a:lnTo>
                <a:lnTo>
                  <a:pt x="52889" y="53732"/>
                </a:lnTo>
                <a:lnTo>
                  <a:pt x="58209" y="50632"/>
                </a:lnTo>
                <a:close/>
                <a:moveTo>
                  <a:pt x="17023" y="53945"/>
                </a:moveTo>
                <a:lnTo>
                  <a:pt x="11703" y="57015"/>
                </a:lnTo>
                <a:lnTo>
                  <a:pt x="6384" y="53945"/>
                </a:lnTo>
                <a:close/>
                <a:moveTo>
                  <a:pt x="28664" y="53945"/>
                </a:moveTo>
                <a:lnTo>
                  <a:pt x="23345" y="57015"/>
                </a:lnTo>
                <a:lnTo>
                  <a:pt x="18026" y="53945"/>
                </a:lnTo>
                <a:close/>
                <a:moveTo>
                  <a:pt x="40275" y="53945"/>
                </a:moveTo>
                <a:lnTo>
                  <a:pt x="34956" y="57015"/>
                </a:lnTo>
                <a:lnTo>
                  <a:pt x="29637" y="53945"/>
                </a:lnTo>
                <a:close/>
                <a:moveTo>
                  <a:pt x="51886" y="53945"/>
                </a:moveTo>
                <a:lnTo>
                  <a:pt x="46567" y="57015"/>
                </a:lnTo>
                <a:lnTo>
                  <a:pt x="41248" y="53945"/>
                </a:lnTo>
                <a:close/>
                <a:moveTo>
                  <a:pt x="63528" y="53945"/>
                </a:moveTo>
                <a:lnTo>
                  <a:pt x="58209" y="57015"/>
                </a:lnTo>
                <a:lnTo>
                  <a:pt x="52889" y="53945"/>
                </a:lnTo>
                <a:close/>
                <a:moveTo>
                  <a:pt x="75169" y="53945"/>
                </a:moveTo>
                <a:lnTo>
                  <a:pt x="69850" y="57015"/>
                </a:lnTo>
                <a:lnTo>
                  <a:pt x="64531" y="53945"/>
                </a:lnTo>
                <a:close/>
                <a:moveTo>
                  <a:pt x="86750" y="53945"/>
                </a:moveTo>
                <a:lnTo>
                  <a:pt x="81431" y="57015"/>
                </a:lnTo>
                <a:lnTo>
                  <a:pt x="76112" y="53945"/>
                </a:lnTo>
                <a:close/>
                <a:moveTo>
                  <a:pt x="98361" y="53945"/>
                </a:moveTo>
                <a:lnTo>
                  <a:pt x="93042" y="57015"/>
                </a:lnTo>
                <a:lnTo>
                  <a:pt x="87723" y="53945"/>
                </a:lnTo>
                <a:close/>
                <a:moveTo>
                  <a:pt x="110003" y="53945"/>
                </a:moveTo>
                <a:lnTo>
                  <a:pt x="104684" y="57015"/>
                </a:lnTo>
                <a:lnTo>
                  <a:pt x="99364" y="53945"/>
                </a:lnTo>
                <a:close/>
                <a:moveTo>
                  <a:pt x="121614" y="53945"/>
                </a:moveTo>
                <a:lnTo>
                  <a:pt x="116295" y="57015"/>
                </a:lnTo>
                <a:lnTo>
                  <a:pt x="110976" y="53945"/>
                </a:lnTo>
                <a:close/>
                <a:moveTo>
                  <a:pt x="133256" y="53945"/>
                </a:moveTo>
                <a:lnTo>
                  <a:pt x="127936" y="57015"/>
                </a:lnTo>
                <a:lnTo>
                  <a:pt x="122617" y="53945"/>
                </a:lnTo>
                <a:close/>
                <a:moveTo>
                  <a:pt x="144867" y="53945"/>
                </a:moveTo>
                <a:lnTo>
                  <a:pt x="139548" y="57015"/>
                </a:lnTo>
                <a:lnTo>
                  <a:pt x="134228" y="53945"/>
                </a:lnTo>
                <a:close/>
                <a:moveTo>
                  <a:pt x="156478" y="53945"/>
                </a:moveTo>
                <a:lnTo>
                  <a:pt x="151159" y="57015"/>
                </a:lnTo>
                <a:lnTo>
                  <a:pt x="145840" y="53945"/>
                </a:lnTo>
                <a:close/>
                <a:moveTo>
                  <a:pt x="168089" y="53945"/>
                </a:moveTo>
                <a:lnTo>
                  <a:pt x="162770" y="57015"/>
                </a:lnTo>
                <a:lnTo>
                  <a:pt x="157451" y="53945"/>
                </a:lnTo>
                <a:close/>
                <a:moveTo>
                  <a:pt x="179731" y="53945"/>
                </a:moveTo>
                <a:lnTo>
                  <a:pt x="174411" y="57015"/>
                </a:lnTo>
                <a:lnTo>
                  <a:pt x="169092" y="53945"/>
                </a:lnTo>
                <a:close/>
                <a:moveTo>
                  <a:pt x="191342" y="53945"/>
                </a:moveTo>
                <a:lnTo>
                  <a:pt x="186023" y="57015"/>
                </a:lnTo>
                <a:lnTo>
                  <a:pt x="180703" y="53945"/>
                </a:lnTo>
                <a:close/>
                <a:moveTo>
                  <a:pt x="202953" y="53945"/>
                </a:moveTo>
                <a:lnTo>
                  <a:pt x="197634" y="57015"/>
                </a:lnTo>
                <a:lnTo>
                  <a:pt x="192315" y="53945"/>
                </a:lnTo>
                <a:close/>
                <a:moveTo>
                  <a:pt x="214564" y="53945"/>
                </a:moveTo>
                <a:lnTo>
                  <a:pt x="209245" y="57015"/>
                </a:lnTo>
                <a:lnTo>
                  <a:pt x="203926" y="53945"/>
                </a:lnTo>
                <a:close/>
                <a:moveTo>
                  <a:pt x="226175" y="53945"/>
                </a:moveTo>
                <a:lnTo>
                  <a:pt x="220856" y="57015"/>
                </a:lnTo>
                <a:lnTo>
                  <a:pt x="215537" y="53945"/>
                </a:lnTo>
                <a:close/>
                <a:moveTo>
                  <a:pt x="237817" y="53945"/>
                </a:moveTo>
                <a:lnTo>
                  <a:pt x="232498" y="57015"/>
                </a:lnTo>
                <a:lnTo>
                  <a:pt x="227178" y="53945"/>
                </a:lnTo>
                <a:close/>
                <a:moveTo>
                  <a:pt x="249428" y="53945"/>
                </a:moveTo>
                <a:lnTo>
                  <a:pt x="244109" y="57015"/>
                </a:lnTo>
                <a:lnTo>
                  <a:pt x="238790" y="53945"/>
                </a:lnTo>
                <a:close/>
                <a:moveTo>
                  <a:pt x="261070" y="53945"/>
                </a:moveTo>
                <a:lnTo>
                  <a:pt x="255750" y="57015"/>
                </a:lnTo>
                <a:lnTo>
                  <a:pt x="250431" y="53945"/>
                </a:lnTo>
                <a:close/>
                <a:moveTo>
                  <a:pt x="272681" y="53945"/>
                </a:moveTo>
                <a:lnTo>
                  <a:pt x="267362" y="57015"/>
                </a:lnTo>
                <a:lnTo>
                  <a:pt x="262042" y="53945"/>
                </a:lnTo>
                <a:close/>
                <a:moveTo>
                  <a:pt x="284292" y="53945"/>
                </a:moveTo>
                <a:lnTo>
                  <a:pt x="278973" y="57015"/>
                </a:lnTo>
                <a:lnTo>
                  <a:pt x="273653" y="53945"/>
                </a:lnTo>
                <a:close/>
                <a:moveTo>
                  <a:pt x="17174" y="54188"/>
                </a:moveTo>
                <a:lnTo>
                  <a:pt x="11855" y="63368"/>
                </a:lnTo>
                <a:lnTo>
                  <a:pt x="11855" y="57258"/>
                </a:lnTo>
                <a:lnTo>
                  <a:pt x="17174" y="54188"/>
                </a:lnTo>
                <a:close/>
                <a:moveTo>
                  <a:pt x="28816" y="54188"/>
                </a:moveTo>
                <a:lnTo>
                  <a:pt x="23497" y="63368"/>
                </a:lnTo>
                <a:lnTo>
                  <a:pt x="23497" y="57258"/>
                </a:lnTo>
                <a:lnTo>
                  <a:pt x="28816" y="54188"/>
                </a:lnTo>
                <a:close/>
                <a:moveTo>
                  <a:pt x="52008" y="54188"/>
                </a:moveTo>
                <a:lnTo>
                  <a:pt x="46689" y="63368"/>
                </a:lnTo>
                <a:lnTo>
                  <a:pt x="46689" y="57258"/>
                </a:lnTo>
                <a:lnTo>
                  <a:pt x="52008" y="54188"/>
                </a:lnTo>
                <a:close/>
                <a:moveTo>
                  <a:pt x="63650" y="54188"/>
                </a:moveTo>
                <a:lnTo>
                  <a:pt x="58330" y="63368"/>
                </a:lnTo>
                <a:lnTo>
                  <a:pt x="58330" y="57258"/>
                </a:lnTo>
                <a:lnTo>
                  <a:pt x="63650" y="54188"/>
                </a:lnTo>
                <a:close/>
                <a:moveTo>
                  <a:pt x="226327" y="54188"/>
                </a:moveTo>
                <a:lnTo>
                  <a:pt x="221008" y="63368"/>
                </a:lnTo>
                <a:lnTo>
                  <a:pt x="221008" y="57258"/>
                </a:lnTo>
                <a:lnTo>
                  <a:pt x="226327" y="54188"/>
                </a:lnTo>
                <a:close/>
                <a:moveTo>
                  <a:pt x="237969" y="54188"/>
                </a:moveTo>
                <a:lnTo>
                  <a:pt x="232650" y="63368"/>
                </a:lnTo>
                <a:lnTo>
                  <a:pt x="232650" y="57258"/>
                </a:lnTo>
                <a:lnTo>
                  <a:pt x="237969" y="54188"/>
                </a:lnTo>
                <a:close/>
                <a:moveTo>
                  <a:pt x="249550" y="54188"/>
                </a:moveTo>
                <a:lnTo>
                  <a:pt x="244230" y="63368"/>
                </a:lnTo>
                <a:lnTo>
                  <a:pt x="244230" y="57258"/>
                </a:lnTo>
                <a:lnTo>
                  <a:pt x="249550" y="54188"/>
                </a:lnTo>
                <a:close/>
                <a:moveTo>
                  <a:pt x="261191" y="54188"/>
                </a:moveTo>
                <a:lnTo>
                  <a:pt x="255872" y="63368"/>
                </a:lnTo>
                <a:lnTo>
                  <a:pt x="255872" y="57258"/>
                </a:lnTo>
                <a:lnTo>
                  <a:pt x="261191" y="54188"/>
                </a:lnTo>
                <a:close/>
                <a:moveTo>
                  <a:pt x="272802" y="54188"/>
                </a:moveTo>
                <a:lnTo>
                  <a:pt x="267483" y="63368"/>
                </a:lnTo>
                <a:lnTo>
                  <a:pt x="267483" y="57258"/>
                </a:lnTo>
                <a:lnTo>
                  <a:pt x="272802" y="54188"/>
                </a:lnTo>
                <a:close/>
                <a:moveTo>
                  <a:pt x="284444" y="54188"/>
                </a:moveTo>
                <a:lnTo>
                  <a:pt x="279125" y="63368"/>
                </a:lnTo>
                <a:lnTo>
                  <a:pt x="279125" y="57258"/>
                </a:lnTo>
                <a:lnTo>
                  <a:pt x="284444" y="54188"/>
                </a:lnTo>
                <a:close/>
                <a:moveTo>
                  <a:pt x="6262" y="54218"/>
                </a:moveTo>
                <a:lnTo>
                  <a:pt x="11582" y="57258"/>
                </a:lnTo>
                <a:lnTo>
                  <a:pt x="11582" y="63398"/>
                </a:lnTo>
                <a:lnTo>
                  <a:pt x="6262" y="54218"/>
                </a:lnTo>
                <a:close/>
                <a:moveTo>
                  <a:pt x="17904" y="54218"/>
                </a:moveTo>
                <a:lnTo>
                  <a:pt x="23223" y="57258"/>
                </a:lnTo>
                <a:lnTo>
                  <a:pt x="23223" y="63398"/>
                </a:lnTo>
                <a:lnTo>
                  <a:pt x="17904" y="54218"/>
                </a:lnTo>
                <a:close/>
                <a:moveTo>
                  <a:pt x="29515" y="54218"/>
                </a:moveTo>
                <a:lnTo>
                  <a:pt x="34834" y="57258"/>
                </a:lnTo>
                <a:lnTo>
                  <a:pt x="34834" y="63398"/>
                </a:lnTo>
                <a:lnTo>
                  <a:pt x="29515" y="54218"/>
                </a:lnTo>
                <a:close/>
                <a:moveTo>
                  <a:pt x="40427" y="54188"/>
                </a:moveTo>
                <a:lnTo>
                  <a:pt x="35108" y="63398"/>
                </a:lnTo>
                <a:lnTo>
                  <a:pt x="35108" y="57258"/>
                </a:lnTo>
                <a:lnTo>
                  <a:pt x="40427" y="54188"/>
                </a:lnTo>
                <a:close/>
                <a:moveTo>
                  <a:pt x="41126" y="54218"/>
                </a:moveTo>
                <a:lnTo>
                  <a:pt x="46446" y="57258"/>
                </a:lnTo>
                <a:lnTo>
                  <a:pt x="46446" y="63398"/>
                </a:lnTo>
                <a:lnTo>
                  <a:pt x="41126" y="54218"/>
                </a:lnTo>
                <a:close/>
                <a:moveTo>
                  <a:pt x="52737" y="54218"/>
                </a:moveTo>
                <a:lnTo>
                  <a:pt x="58057" y="57258"/>
                </a:lnTo>
                <a:lnTo>
                  <a:pt x="58057" y="63398"/>
                </a:lnTo>
                <a:lnTo>
                  <a:pt x="52737" y="54218"/>
                </a:lnTo>
                <a:close/>
                <a:moveTo>
                  <a:pt x="64379" y="54218"/>
                </a:moveTo>
                <a:lnTo>
                  <a:pt x="69698" y="57258"/>
                </a:lnTo>
                <a:lnTo>
                  <a:pt x="69698" y="63398"/>
                </a:lnTo>
                <a:lnTo>
                  <a:pt x="64379" y="54218"/>
                </a:lnTo>
                <a:close/>
                <a:moveTo>
                  <a:pt x="75261" y="54188"/>
                </a:moveTo>
                <a:lnTo>
                  <a:pt x="69941" y="63398"/>
                </a:lnTo>
                <a:lnTo>
                  <a:pt x="69941" y="57258"/>
                </a:lnTo>
                <a:lnTo>
                  <a:pt x="75261" y="54188"/>
                </a:lnTo>
                <a:close/>
                <a:moveTo>
                  <a:pt x="75990" y="54218"/>
                </a:moveTo>
                <a:lnTo>
                  <a:pt x="81309" y="57258"/>
                </a:lnTo>
                <a:lnTo>
                  <a:pt x="81309" y="63398"/>
                </a:lnTo>
                <a:lnTo>
                  <a:pt x="75990" y="54218"/>
                </a:lnTo>
                <a:close/>
                <a:moveTo>
                  <a:pt x="86902" y="54188"/>
                </a:moveTo>
                <a:lnTo>
                  <a:pt x="81583" y="63398"/>
                </a:lnTo>
                <a:lnTo>
                  <a:pt x="81583" y="57258"/>
                </a:lnTo>
                <a:lnTo>
                  <a:pt x="86902" y="54188"/>
                </a:lnTo>
                <a:close/>
                <a:moveTo>
                  <a:pt x="87632" y="54218"/>
                </a:moveTo>
                <a:lnTo>
                  <a:pt x="92951" y="57258"/>
                </a:lnTo>
                <a:lnTo>
                  <a:pt x="92951" y="63398"/>
                </a:lnTo>
                <a:lnTo>
                  <a:pt x="87632" y="54218"/>
                </a:lnTo>
                <a:close/>
                <a:moveTo>
                  <a:pt x="98513" y="54188"/>
                </a:moveTo>
                <a:lnTo>
                  <a:pt x="93194" y="63398"/>
                </a:lnTo>
                <a:lnTo>
                  <a:pt x="93194" y="57258"/>
                </a:lnTo>
                <a:lnTo>
                  <a:pt x="98513" y="54188"/>
                </a:lnTo>
                <a:close/>
                <a:moveTo>
                  <a:pt x="99243" y="54218"/>
                </a:moveTo>
                <a:lnTo>
                  <a:pt x="104562" y="57258"/>
                </a:lnTo>
                <a:lnTo>
                  <a:pt x="104562" y="63398"/>
                </a:lnTo>
                <a:lnTo>
                  <a:pt x="99243" y="54218"/>
                </a:lnTo>
                <a:close/>
                <a:moveTo>
                  <a:pt x="110155" y="54188"/>
                </a:moveTo>
                <a:lnTo>
                  <a:pt x="104836" y="63398"/>
                </a:lnTo>
                <a:lnTo>
                  <a:pt x="104836" y="57258"/>
                </a:lnTo>
                <a:lnTo>
                  <a:pt x="110155" y="54188"/>
                </a:lnTo>
                <a:close/>
                <a:moveTo>
                  <a:pt x="110824" y="54218"/>
                </a:moveTo>
                <a:lnTo>
                  <a:pt x="116143" y="57258"/>
                </a:lnTo>
                <a:lnTo>
                  <a:pt x="116143" y="63398"/>
                </a:lnTo>
                <a:lnTo>
                  <a:pt x="110824" y="54218"/>
                </a:lnTo>
                <a:close/>
                <a:moveTo>
                  <a:pt x="121736" y="54188"/>
                </a:moveTo>
                <a:lnTo>
                  <a:pt x="116416" y="63398"/>
                </a:lnTo>
                <a:lnTo>
                  <a:pt x="116416" y="57258"/>
                </a:lnTo>
                <a:lnTo>
                  <a:pt x="121736" y="54188"/>
                </a:lnTo>
                <a:close/>
                <a:moveTo>
                  <a:pt x="122465" y="54218"/>
                </a:moveTo>
                <a:lnTo>
                  <a:pt x="127784" y="57258"/>
                </a:lnTo>
                <a:lnTo>
                  <a:pt x="127784" y="63398"/>
                </a:lnTo>
                <a:lnTo>
                  <a:pt x="122465" y="54218"/>
                </a:lnTo>
                <a:close/>
                <a:moveTo>
                  <a:pt x="133377" y="54188"/>
                </a:moveTo>
                <a:lnTo>
                  <a:pt x="128058" y="63398"/>
                </a:lnTo>
                <a:lnTo>
                  <a:pt x="128058" y="57258"/>
                </a:lnTo>
                <a:lnTo>
                  <a:pt x="133377" y="54188"/>
                </a:lnTo>
                <a:close/>
                <a:moveTo>
                  <a:pt x="134076" y="54218"/>
                </a:moveTo>
                <a:lnTo>
                  <a:pt x="139396" y="57258"/>
                </a:lnTo>
                <a:lnTo>
                  <a:pt x="139396" y="63398"/>
                </a:lnTo>
                <a:lnTo>
                  <a:pt x="134076" y="54218"/>
                </a:lnTo>
                <a:close/>
                <a:moveTo>
                  <a:pt x="144988" y="54188"/>
                </a:moveTo>
                <a:lnTo>
                  <a:pt x="139669" y="63398"/>
                </a:lnTo>
                <a:lnTo>
                  <a:pt x="139669" y="57258"/>
                </a:lnTo>
                <a:lnTo>
                  <a:pt x="144988" y="54188"/>
                </a:lnTo>
                <a:close/>
                <a:moveTo>
                  <a:pt x="145718" y="54218"/>
                </a:moveTo>
                <a:lnTo>
                  <a:pt x="151037" y="57258"/>
                </a:lnTo>
                <a:lnTo>
                  <a:pt x="151037" y="63398"/>
                </a:lnTo>
                <a:lnTo>
                  <a:pt x="145718" y="54218"/>
                </a:lnTo>
                <a:close/>
                <a:moveTo>
                  <a:pt x="156630" y="54188"/>
                </a:moveTo>
                <a:lnTo>
                  <a:pt x="151311" y="63398"/>
                </a:lnTo>
                <a:lnTo>
                  <a:pt x="151311" y="57258"/>
                </a:lnTo>
                <a:lnTo>
                  <a:pt x="156630" y="54188"/>
                </a:lnTo>
                <a:close/>
                <a:moveTo>
                  <a:pt x="157329" y="54218"/>
                </a:moveTo>
                <a:lnTo>
                  <a:pt x="162648" y="57258"/>
                </a:lnTo>
                <a:lnTo>
                  <a:pt x="162648" y="63398"/>
                </a:lnTo>
                <a:lnTo>
                  <a:pt x="157329" y="54218"/>
                </a:lnTo>
                <a:close/>
                <a:moveTo>
                  <a:pt x="168241" y="54188"/>
                </a:moveTo>
                <a:lnTo>
                  <a:pt x="162922" y="63398"/>
                </a:lnTo>
                <a:lnTo>
                  <a:pt x="162922" y="57258"/>
                </a:lnTo>
                <a:lnTo>
                  <a:pt x="168241" y="54188"/>
                </a:lnTo>
                <a:close/>
                <a:moveTo>
                  <a:pt x="168971" y="54218"/>
                </a:moveTo>
                <a:lnTo>
                  <a:pt x="174290" y="57258"/>
                </a:lnTo>
                <a:lnTo>
                  <a:pt x="174290" y="63398"/>
                </a:lnTo>
                <a:lnTo>
                  <a:pt x="168971" y="54218"/>
                </a:lnTo>
                <a:close/>
                <a:moveTo>
                  <a:pt x="179822" y="54188"/>
                </a:moveTo>
                <a:lnTo>
                  <a:pt x="174503" y="63398"/>
                </a:lnTo>
                <a:lnTo>
                  <a:pt x="174503" y="57258"/>
                </a:lnTo>
                <a:lnTo>
                  <a:pt x="179822" y="54188"/>
                </a:lnTo>
                <a:close/>
                <a:moveTo>
                  <a:pt x="180551" y="54218"/>
                </a:moveTo>
                <a:lnTo>
                  <a:pt x="185871" y="57258"/>
                </a:lnTo>
                <a:lnTo>
                  <a:pt x="185871" y="63398"/>
                </a:lnTo>
                <a:lnTo>
                  <a:pt x="180551" y="54218"/>
                </a:lnTo>
                <a:close/>
                <a:moveTo>
                  <a:pt x="191463" y="54188"/>
                </a:moveTo>
                <a:lnTo>
                  <a:pt x="186144" y="63398"/>
                </a:lnTo>
                <a:lnTo>
                  <a:pt x="186144" y="57258"/>
                </a:lnTo>
                <a:lnTo>
                  <a:pt x="191463" y="54188"/>
                </a:lnTo>
                <a:close/>
                <a:moveTo>
                  <a:pt x="192193" y="54218"/>
                </a:moveTo>
                <a:lnTo>
                  <a:pt x="197512" y="57258"/>
                </a:lnTo>
                <a:lnTo>
                  <a:pt x="197512" y="63398"/>
                </a:lnTo>
                <a:lnTo>
                  <a:pt x="192193" y="54218"/>
                </a:lnTo>
                <a:close/>
                <a:moveTo>
                  <a:pt x="203075" y="54188"/>
                </a:moveTo>
                <a:lnTo>
                  <a:pt x="197755" y="63398"/>
                </a:lnTo>
                <a:lnTo>
                  <a:pt x="197755" y="57258"/>
                </a:lnTo>
                <a:lnTo>
                  <a:pt x="203075" y="54188"/>
                </a:lnTo>
                <a:close/>
                <a:moveTo>
                  <a:pt x="203804" y="54218"/>
                </a:moveTo>
                <a:lnTo>
                  <a:pt x="209123" y="57258"/>
                </a:lnTo>
                <a:lnTo>
                  <a:pt x="209123" y="63398"/>
                </a:lnTo>
                <a:lnTo>
                  <a:pt x="203804" y="54218"/>
                </a:lnTo>
                <a:close/>
                <a:moveTo>
                  <a:pt x="214716" y="54188"/>
                </a:moveTo>
                <a:lnTo>
                  <a:pt x="209397" y="63398"/>
                </a:lnTo>
                <a:lnTo>
                  <a:pt x="209397" y="57258"/>
                </a:lnTo>
                <a:lnTo>
                  <a:pt x="214716" y="54188"/>
                </a:lnTo>
                <a:close/>
                <a:moveTo>
                  <a:pt x="215446" y="54218"/>
                </a:moveTo>
                <a:lnTo>
                  <a:pt x="220765" y="57258"/>
                </a:lnTo>
                <a:lnTo>
                  <a:pt x="220765" y="63398"/>
                </a:lnTo>
                <a:lnTo>
                  <a:pt x="215446" y="54218"/>
                </a:lnTo>
                <a:close/>
                <a:moveTo>
                  <a:pt x="227057" y="54188"/>
                </a:moveTo>
                <a:lnTo>
                  <a:pt x="232376" y="57258"/>
                </a:lnTo>
                <a:lnTo>
                  <a:pt x="232376" y="63398"/>
                </a:lnTo>
                <a:lnTo>
                  <a:pt x="227057" y="54188"/>
                </a:lnTo>
                <a:close/>
                <a:moveTo>
                  <a:pt x="238668" y="54188"/>
                </a:moveTo>
                <a:lnTo>
                  <a:pt x="243987" y="57258"/>
                </a:lnTo>
                <a:lnTo>
                  <a:pt x="243987" y="63398"/>
                </a:lnTo>
                <a:lnTo>
                  <a:pt x="238668" y="54188"/>
                </a:lnTo>
                <a:close/>
                <a:moveTo>
                  <a:pt x="250279" y="54188"/>
                </a:moveTo>
                <a:lnTo>
                  <a:pt x="255598" y="57258"/>
                </a:lnTo>
                <a:lnTo>
                  <a:pt x="255598" y="63398"/>
                </a:lnTo>
                <a:lnTo>
                  <a:pt x="250279" y="54188"/>
                </a:lnTo>
                <a:close/>
                <a:moveTo>
                  <a:pt x="261890" y="54188"/>
                </a:moveTo>
                <a:lnTo>
                  <a:pt x="267210" y="57258"/>
                </a:lnTo>
                <a:lnTo>
                  <a:pt x="267210" y="63398"/>
                </a:lnTo>
                <a:lnTo>
                  <a:pt x="261890" y="54188"/>
                </a:lnTo>
                <a:close/>
                <a:moveTo>
                  <a:pt x="273532" y="54188"/>
                </a:moveTo>
                <a:lnTo>
                  <a:pt x="278851" y="57258"/>
                </a:lnTo>
                <a:lnTo>
                  <a:pt x="278851" y="63398"/>
                </a:lnTo>
                <a:lnTo>
                  <a:pt x="273532" y="54188"/>
                </a:lnTo>
                <a:close/>
                <a:moveTo>
                  <a:pt x="191676" y="54310"/>
                </a:moveTo>
                <a:lnTo>
                  <a:pt x="191676" y="60450"/>
                </a:lnTo>
                <a:lnTo>
                  <a:pt x="188849" y="62091"/>
                </a:lnTo>
                <a:lnTo>
                  <a:pt x="186357" y="63520"/>
                </a:lnTo>
                <a:lnTo>
                  <a:pt x="186357" y="63520"/>
                </a:lnTo>
                <a:lnTo>
                  <a:pt x="191676" y="54310"/>
                </a:lnTo>
                <a:close/>
                <a:moveTo>
                  <a:pt x="238182" y="54310"/>
                </a:moveTo>
                <a:lnTo>
                  <a:pt x="238182" y="60450"/>
                </a:lnTo>
                <a:lnTo>
                  <a:pt x="235355" y="62091"/>
                </a:lnTo>
                <a:lnTo>
                  <a:pt x="232862" y="63520"/>
                </a:lnTo>
                <a:lnTo>
                  <a:pt x="232862" y="63520"/>
                </a:lnTo>
                <a:lnTo>
                  <a:pt x="238182" y="54310"/>
                </a:lnTo>
                <a:close/>
                <a:moveTo>
                  <a:pt x="52525" y="54340"/>
                </a:moveTo>
                <a:lnTo>
                  <a:pt x="57844" y="63520"/>
                </a:lnTo>
                <a:lnTo>
                  <a:pt x="57844" y="63520"/>
                </a:lnTo>
                <a:lnTo>
                  <a:pt x="55351" y="62091"/>
                </a:lnTo>
                <a:lnTo>
                  <a:pt x="52525" y="60450"/>
                </a:lnTo>
                <a:lnTo>
                  <a:pt x="52525" y="54340"/>
                </a:lnTo>
                <a:close/>
                <a:moveTo>
                  <a:pt x="64136" y="54340"/>
                </a:moveTo>
                <a:lnTo>
                  <a:pt x="69455" y="63520"/>
                </a:lnTo>
                <a:lnTo>
                  <a:pt x="69455" y="63520"/>
                </a:lnTo>
                <a:lnTo>
                  <a:pt x="66993" y="62091"/>
                </a:lnTo>
                <a:lnTo>
                  <a:pt x="64136" y="60450"/>
                </a:lnTo>
                <a:lnTo>
                  <a:pt x="64136" y="54340"/>
                </a:lnTo>
                <a:close/>
                <a:moveTo>
                  <a:pt x="75777" y="54340"/>
                </a:moveTo>
                <a:lnTo>
                  <a:pt x="81097" y="63520"/>
                </a:lnTo>
                <a:lnTo>
                  <a:pt x="81097" y="63520"/>
                </a:lnTo>
                <a:lnTo>
                  <a:pt x="78604" y="62121"/>
                </a:lnTo>
                <a:lnTo>
                  <a:pt x="75777" y="60480"/>
                </a:lnTo>
                <a:lnTo>
                  <a:pt x="75777" y="54340"/>
                </a:lnTo>
                <a:close/>
                <a:moveTo>
                  <a:pt x="98757" y="54310"/>
                </a:moveTo>
                <a:lnTo>
                  <a:pt x="98757" y="60450"/>
                </a:lnTo>
                <a:lnTo>
                  <a:pt x="95899" y="62091"/>
                </a:lnTo>
                <a:lnTo>
                  <a:pt x="93437" y="63520"/>
                </a:lnTo>
                <a:lnTo>
                  <a:pt x="93437" y="63520"/>
                </a:lnTo>
                <a:lnTo>
                  <a:pt x="98757" y="54310"/>
                </a:lnTo>
                <a:close/>
                <a:moveTo>
                  <a:pt x="145232" y="54310"/>
                </a:moveTo>
                <a:lnTo>
                  <a:pt x="145232" y="60450"/>
                </a:lnTo>
                <a:lnTo>
                  <a:pt x="142374" y="62091"/>
                </a:lnTo>
                <a:lnTo>
                  <a:pt x="139912" y="63520"/>
                </a:lnTo>
                <a:lnTo>
                  <a:pt x="145232" y="54310"/>
                </a:lnTo>
                <a:close/>
                <a:moveTo>
                  <a:pt x="156843" y="54310"/>
                </a:moveTo>
                <a:lnTo>
                  <a:pt x="156843" y="60450"/>
                </a:lnTo>
                <a:lnTo>
                  <a:pt x="153986" y="62091"/>
                </a:lnTo>
                <a:lnTo>
                  <a:pt x="151523" y="63520"/>
                </a:lnTo>
                <a:lnTo>
                  <a:pt x="156843" y="54310"/>
                </a:lnTo>
                <a:close/>
                <a:moveTo>
                  <a:pt x="180065" y="54310"/>
                </a:moveTo>
                <a:lnTo>
                  <a:pt x="180065" y="60450"/>
                </a:lnTo>
                <a:lnTo>
                  <a:pt x="177208" y="62091"/>
                </a:lnTo>
                <a:lnTo>
                  <a:pt x="174746" y="63520"/>
                </a:lnTo>
                <a:lnTo>
                  <a:pt x="180065" y="54310"/>
                </a:lnTo>
                <a:close/>
                <a:moveTo>
                  <a:pt x="203318" y="54310"/>
                </a:moveTo>
                <a:lnTo>
                  <a:pt x="203318" y="60450"/>
                </a:lnTo>
                <a:lnTo>
                  <a:pt x="200461" y="62091"/>
                </a:lnTo>
                <a:lnTo>
                  <a:pt x="197999" y="63520"/>
                </a:lnTo>
                <a:lnTo>
                  <a:pt x="203318" y="54310"/>
                </a:lnTo>
                <a:close/>
                <a:moveTo>
                  <a:pt x="214929" y="54310"/>
                </a:moveTo>
                <a:lnTo>
                  <a:pt x="214929" y="60450"/>
                </a:lnTo>
                <a:lnTo>
                  <a:pt x="212072" y="62091"/>
                </a:lnTo>
                <a:lnTo>
                  <a:pt x="209610" y="63520"/>
                </a:lnTo>
                <a:lnTo>
                  <a:pt x="214929" y="54310"/>
                </a:lnTo>
                <a:close/>
                <a:moveTo>
                  <a:pt x="226570" y="54310"/>
                </a:moveTo>
                <a:lnTo>
                  <a:pt x="226570" y="60450"/>
                </a:lnTo>
                <a:lnTo>
                  <a:pt x="223713" y="62091"/>
                </a:lnTo>
                <a:lnTo>
                  <a:pt x="221251" y="63520"/>
                </a:lnTo>
                <a:lnTo>
                  <a:pt x="226570" y="54310"/>
                </a:lnTo>
                <a:close/>
                <a:moveTo>
                  <a:pt x="249793" y="54310"/>
                </a:moveTo>
                <a:lnTo>
                  <a:pt x="249793" y="60450"/>
                </a:lnTo>
                <a:lnTo>
                  <a:pt x="246936" y="62091"/>
                </a:lnTo>
                <a:lnTo>
                  <a:pt x="244474" y="63520"/>
                </a:lnTo>
                <a:lnTo>
                  <a:pt x="249793" y="54310"/>
                </a:lnTo>
                <a:close/>
                <a:moveTo>
                  <a:pt x="250036" y="54340"/>
                </a:moveTo>
                <a:lnTo>
                  <a:pt x="255355" y="63520"/>
                </a:lnTo>
                <a:lnTo>
                  <a:pt x="252893" y="62121"/>
                </a:lnTo>
                <a:lnTo>
                  <a:pt x="250036" y="60480"/>
                </a:lnTo>
                <a:lnTo>
                  <a:pt x="250036" y="54340"/>
                </a:lnTo>
                <a:close/>
                <a:moveTo>
                  <a:pt x="273289" y="54340"/>
                </a:moveTo>
                <a:lnTo>
                  <a:pt x="278608" y="63520"/>
                </a:lnTo>
                <a:lnTo>
                  <a:pt x="276146" y="62121"/>
                </a:lnTo>
                <a:lnTo>
                  <a:pt x="273289" y="60480"/>
                </a:lnTo>
                <a:lnTo>
                  <a:pt x="273289" y="54340"/>
                </a:lnTo>
                <a:close/>
                <a:moveTo>
                  <a:pt x="6050" y="54340"/>
                </a:moveTo>
                <a:lnTo>
                  <a:pt x="11369" y="63520"/>
                </a:lnTo>
                <a:lnTo>
                  <a:pt x="8907" y="62121"/>
                </a:lnTo>
                <a:lnTo>
                  <a:pt x="6050" y="60480"/>
                </a:lnTo>
                <a:lnTo>
                  <a:pt x="6050" y="54340"/>
                </a:lnTo>
                <a:close/>
                <a:moveTo>
                  <a:pt x="17661" y="54340"/>
                </a:moveTo>
                <a:lnTo>
                  <a:pt x="22980" y="63520"/>
                </a:lnTo>
                <a:lnTo>
                  <a:pt x="20518" y="62091"/>
                </a:lnTo>
                <a:lnTo>
                  <a:pt x="17661" y="60450"/>
                </a:lnTo>
                <a:lnTo>
                  <a:pt x="17661" y="54340"/>
                </a:lnTo>
                <a:close/>
                <a:moveTo>
                  <a:pt x="29029" y="54340"/>
                </a:moveTo>
                <a:lnTo>
                  <a:pt x="29029" y="60480"/>
                </a:lnTo>
                <a:lnTo>
                  <a:pt x="26172" y="62121"/>
                </a:lnTo>
                <a:lnTo>
                  <a:pt x="23710" y="63520"/>
                </a:lnTo>
                <a:lnTo>
                  <a:pt x="29029" y="54340"/>
                </a:lnTo>
                <a:close/>
                <a:moveTo>
                  <a:pt x="29302" y="54340"/>
                </a:moveTo>
                <a:lnTo>
                  <a:pt x="34622" y="63520"/>
                </a:lnTo>
                <a:lnTo>
                  <a:pt x="32160" y="62091"/>
                </a:lnTo>
                <a:lnTo>
                  <a:pt x="29302" y="60450"/>
                </a:lnTo>
                <a:lnTo>
                  <a:pt x="29302" y="54340"/>
                </a:lnTo>
                <a:close/>
                <a:moveTo>
                  <a:pt x="40883" y="54340"/>
                </a:moveTo>
                <a:lnTo>
                  <a:pt x="46202" y="63520"/>
                </a:lnTo>
                <a:lnTo>
                  <a:pt x="43740" y="62091"/>
                </a:lnTo>
                <a:lnTo>
                  <a:pt x="40883" y="60450"/>
                </a:lnTo>
                <a:lnTo>
                  <a:pt x="40883" y="54340"/>
                </a:lnTo>
                <a:close/>
                <a:moveTo>
                  <a:pt x="75504" y="54310"/>
                </a:moveTo>
                <a:lnTo>
                  <a:pt x="75504" y="60450"/>
                </a:lnTo>
                <a:lnTo>
                  <a:pt x="72647" y="62091"/>
                </a:lnTo>
                <a:lnTo>
                  <a:pt x="70185" y="63520"/>
                </a:lnTo>
                <a:lnTo>
                  <a:pt x="75504" y="54310"/>
                </a:lnTo>
                <a:close/>
                <a:moveTo>
                  <a:pt x="87115" y="54310"/>
                </a:moveTo>
                <a:lnTo>
                  <a:pt x="87115" y="60450"/>
                </a:lnTo>
                <a:lnTo>
                  <a:pt x="84288" y="62091"/>
                </a:lnTo>
                <a:lnTo>
                  <a:pt x="81796" y="63520"/>
                </a:lnTo>
                <a:lnTo>
                  <a:pt x="87115" y="54310"/>
                </a:lnTo>
                <a:close/>
                <a:moveTo>
                  <a:pt x="87358" y="54340"/>
                </a:moveTo>
                <a:lnTo>
                  <a:pt x="92677" y="63520"/>
                </a:lnTo>
                <a:lnTo>
                  <a:pt x="90215" y="62121"/>
                </a:lnTo>
                <a:lnTo>
                  <a:pt x="87358" y="60480"/>
                </a:lnTo>
                <a:lnTo>
                  <a:pt x="87358" y="54340"/>
                </a:lnTo>
                <a:close/>
                <a:moveTo>
                  <a:pt x="98969" y="54340"/>
                </a:moveTo>
                <a:lnTo>
                  <a:pt x="104289" y="63520"/>
                </a:lnTo>
                <a:lnTo>
                  <a:pt x="101827" y="62121"/>
                </a:lnTo>
                <a:lnTo>
                  <a:pt x="98969" y="60480"/>
                </a:lnTo>
                <a:lnTo>
                  <a:pt x="98969" y="54340"/>
                </a:lnTo>
                <a:close/>
                <a:moveTo>
                  <a:pt x="110337" y="54310"/>
                </a:moveTo>
                <a:lnTo>
                  <a:pt x="110337" y="60450"/>
                </a:lnTo>
                <a:lnTo>
                  <a:pt x="107480" y="62091"/>
                </a:lnTo>
                <a:lnTo>
                  <a:pt x="105018" y="63520"/>
                </a:lnTo>
                <a:lnTo>
                  <a:pt x="110337" y="54310"/>
                </a:lnTo>
                <a:close/>
                <a:moveTo>
                  <a:pt x="110611" y="54340"/>
                </a:moveTo>
                <a:lnTo>
                  <a:pt x="115930" y="63520"/>
                </a:lnTo>
                <a:lnTo>
                  <a:pt x="113468" y="62121"/>
                </a:lnTo>
                <a:lnTo>
                  <a:pt x="110611" y="60480"/>
                </a:lnTo>
                <a:lnTo>
                  <a:pt x="110611" y="54340"/>
                </a:lnTo>
                <a:close/>
                <a:moveTo>
                  <a:pt x="121979" y="54310"/>
                </a:moveTo>
                <a:lnTo>
                  <a:pt x="121979" y="60450"/>
                </a:lnTo>
                <a:lnTo>
                  <a:pt x="119122" y="62091"/>
                </a:lnTo>
                <a:lnTo>
                  <a:pt x="116660" y="63520"/>
                </a:lnTo>
                <a:lnTo>
                  <a:pt x="121979" y="54310"/>
                </a:lnTo>
                <a:close/>
                <a:moveTo>
                  <a:pt x="122222" y="54340"/>
                </a:moveTo>
                <a:lnTo>
                  <a:pt x="127541" y="63520"/>
                </a:lnTo>
                <a:lnTo>
                  <a:pt x="125079" y="62121"/>
                </a:lnTo>
                <a:lnTo>
                  <a:pt x="122222" y="60480"/>
                </a:lnTo>
                <a:lnTo>
                  <a:pt x="122222" y="54340"/>
                </a:lnTo>
                <a:close/>
                <a:moveTo>
                  <a:pt x="133590" y="54310"/>
                </a:moveTo>
                <a:lnTo>
                  <a:pt x="133590" y="60450"/>
                </a:lnTo>
                <a:lnTo>
                  <a:pt x="130733" y="62091"/>
                </a:lnTo>
                <a:lnTo>
                  <a:pt x="128271" y="63520"/>
                </a:lnTo>
                <a:lnTo>
                  <a:pt x="133590" y="54310"/>
                </a:lnTo>
                <a:close/>
                <a:moveTo>
                  <a:pt x="133864" y="54340"/>
                </a:moveTo>
                <a:lnTo>
                  <a:pt x="139183" y="63520"/>
                </a:lnTo>
                <a:lnTo>
                  <a:pt x="136721" y="62121"/>
                </a:lnTo>
                <a:lnTo>
                  <a:pt x="133864" y="60480"/>
                </a:lnTo>
                <a:lnTo>
                  <a:pt x="133864" y="54340"/>
                </a:lnTo>
                <a:close/>
                <a:moveTo>
                  <a:pt x="145475" y="54340"/>
                </a:moveTo>
                <a:lnTo>
                  <a:pt x="150794" y="63520"/>
                </a:lnTo>
                <a:lnTo>
                  <a:pt x="148332" y="62121"/>
                </a:lnTo>
                <a:lnTo>
                  <a:pt x="145475" y="60480"/>
                </a:lnTo>
                <a:lnTo>
                  <a:pt x="145475" y="54340"/>
                </a:lnTo>
                <a:close/>
                <a:moveTo>
                  <a:pt x="157086" y="54340"/>
                </a:moveTo>
                <a:lnTo>
                  <a:pt x="162405" y="63520"/>
                </a:lnTo>
                <a:lnTo>
                  <a:pt x="159913" y="62121"/>
                </a:lnTo>
                <a:lnTo>
                  <a:pt x="157086" y="60480"/>
                </a:lnTo>
                <a:lnTo>
                  <a:pt x="157086" y="54340"/>
                </a:lnTo>
                <a:close/>
                <a:moveTo>
                  <a:pt x="168484" y="54310"/>
                </a:moveTo>
                <a:lnTo>
                  <a:pt x="168484" y="60450"/>
                </a:lnTo>
                <a:lnTo>
                  <a:pt x="165627" y="62091"/>
                </a:lnTo>
                <a:lnTo>
                  <a:pt x="163165" y="63520"/>
                </a:lnTo>
                <a:lnTo>
                  <a:pt x="168484" y="54310"/>
                </a:lnTo>
                <a:close/>
                <a:moveTo>
                  <a:pt x="168697" y="54340"/>
                </a:moveTo>
                <a:lnTo>
                  <a:pt x="174016" y="63520"/>
                </a:lnTo>
                <a:lnTo>
                  <a:pt x="171554" y="62121"/>
                </a:lnTo>
                <a:lnTo>
                  <a:pt x="168697" y="60480"/>
                </a:lnTo>
                <a:lnTo>
                  <a:pt x="168697" y="54340"/>
                </a:lnTo>
                <a:close/>
                <a:moveTo>
                  <a:pt x="180339" y="54340"/>
                </a:moveTo>
                <a:lnTo>
                  <a:pt x="185658" y="63520"/>
                </a:lnTo>
                <a:lnTo>
                  <a:pt x="183165" y="62121"/>
                </a:lnTo>
                <a:lnTo>
                  <a:pt x="180339" y="60480"/>
                </a:lnTo>
                <a:lnTo>
                  <a:pt x="180339" y="54340"/>
                </a:lnTo>
                <a:close/>
                <a:moveTo>
                  <a:pt x="191950" y="54340"/>
                </a:moveTo>
                <a:lnTo>
                  <a:pt x="197269" y="63520"/>
                </a:lnTo>
                <a:lnTo>
                  <a:pt x="194807" y="62121"/>
                </a:lnTo>
                <a:lnTo>
                  <a:pt x="191950" y="60480"/>
                </a:lnTo>
                <a:lnTo>
                  <a:pt x="191950" y="54340"/>
                </a:lnTo>
                <a:close/>
                <a:moveTo>
                  <a:pt x="203591" y="54340"/>
                </a:moveTo>
                <a:lnTo>
                  <a:pt x="208911" y="63520"/>
                </a:lnTo>
                <a:lnTo>
                  <a:pt x="206418" y="62121"/>
                </a:lnTo>
                <a:lnTo>
                  <a:pt x="203591" y="60480"/>
                </a:lnTo>
                <a:lnTo>
                  <a:pt x="203591" y="54340"/>
                </a:lnTo>
                <a:close/>
                <a:moveTo>
                  <a:pt x="215202" y="54340"/>
                </a:moveTo>
                <a:lnTo>
                  <a:pt x="220522" y="63520"/>
                </a:lnTo>
                <a:lnTo>
                  <a:pt x="218060" y="62121"/>
                </a:lnTo>
                <a:lnTo>
                  <a:pt x="215202" y="60480"/>
                </a:lnTo>
                <a:lnTo>
                  <a:pt x="215202" y="54340"/>
                </a:lnTo>
                <a:close/>
                <a:moveTo>
                  <a:pt x="226783" y="54340"/>
                </a:moveTo>
                <a:lnTo>
                  <a:pt x="232103" y="63520"/>
                </a:lnTo>
                <a:lnTo>
                  <a:pt x="229640" y="62121"/>
                </a:lnTo>
                <a:lnTo>
                  <a:pt x="226783" y="60480"/>
                </a:lnTo>
                <a:lnTo>
                  <a:pt x="226783" y="54340"/>
                </a:lnTo>
                <a:close/>
                <a:moveTo>
                  <a:pt x="238425" y="54340"/>
                </a:moveTo>
                <a:lnTo>
                  <a:pt x="243744" y="63520"/>
                </a:lnTo>
                <a:lnTo>
                  <a:pt x="241282" y="62121"/>
                </a:lnTo>
                <a:lnTo>
                  <a:pt x="238425" y="60480"/>
                </a:lnTo>
                <a:lnTo>
                  <a:pt x="238425" y="54340"/>
                </a:lnTo>
                <a:close/>
                <a:moveTo>
                  <a:pt x="261404" y="54310"/>
                </a:moveTo>
                <a:lnTo>
                  <a:pt x="261404" y="60450"/>
                </a:lnTo>
                <a:lnTo>
                  <a:pt x="258547" y="62091"/>
                </a:lnTo>
                <a:lnTo>
                  <a:pt x="256085" y="63520"/>
                </a:lnTo>
                <a:lnTo>
                  <a:pt x="261404" y="54310"/>
                </a:lnTo>
                <a:close/>
                <a:moveTo>
                  <a:pt x="261678" y="54340"/>
                </a:moveTo>
                <a:lnTo>
                  <a:pt x="266997" y="63520"/>
                </a:lnTo>
                <a:lnTo>
                  <a:pt x="264535" y="62121"/>
                </a:lnTo>
                <a:lnTo>
                  <a:pt x="261678" y="60480"/>
                </a:lnTo>
                <a:lnTo>
                  <a:pt x="261678" y="54340"/>
                </a:lnTo>
                <a:close/>
                <a:moveTo>
                  <a:pt x="273046" y="54310"/>
                </a:moveTo>
                <a:lnTo>
                  <a:pt x="273046" y="60480"/>
                </a:lnTo>
                <a:lnTo>
                  <a:pt x="270188" y="62121"/>
                </a:lnTo>
                <a:lnTo>
                  <a:pt x="267726" y="63520"/>
                </a:lnTo>
                <a:lnTo>
                  <a:pt x="273046" y="54310"/>
                </a:lnTo>
                <a:close/>
                <a:moveTo>
                  <a:pt x="284657" y="54310"/>
                </a:moveTo>
                <a:lnTo>
                  <a:pt x="284657" y="60480"/>
                </a:lnTo>
                <a:lnTo>
                  <a:pt x="279337" y="63520"/>
                </a:lnTo>
                <a:lnTo>
                  <a:pt x="284657" y="54310"/>
                </a:lnTo>
                <a:close/>
                <a:moveTo>
                  <a:pt x="17418" y="54340"/>
                </a:moveTo>
                <a:lnTo>
                  <a:pt x="17418" y="60480"/>
                </a:lnTo>
                <a:lnTo>
                  <a:pt x="14560" y="62121"/>
                </a:lnTo>
                <a:lnTo>
                  <a:pt x="12098" y="63550"/>
                </a:lnTo>
                <a:lnTo>
                  <a:pt x="17418" y="54340"/>
                </a:lnTo>
                <a:close/>
                <a:moveTo>
                  <a:pt x="40610" y="54340"/>
                </a:moveTo>
                <a:lnTo>
                  <a:pt x="40610" y="60480"/>
                </a:lnTo>
                <a:lnTo>
                  <a:pt x="37783" y="62121"/>
                </a:lnTo>
                <a:lnTo>
                  <a:pt x="35290" y="63550"/>
                </a:lnTo>
                <a:lnTo>
                  <a:pt x="40610" y="54340"/>
                </a:lnTo>
                <a:close/>
                <a:moveTo>
                  <a:pt x="52251" y="54340"/>
                </a:moveTo>
                <a:lnTo>
                  <a:pt x="52251" y="60480"/>
                </a:lnTo>
                <a:lnTo>
                  <a:pt x="49394" y="62121"/>
                </a:lnTo>
                <a:lnTo>
                  <a:pt x="46932" y="63550"/>
                </a:lnTo>
                <a:lnTo>
                  <a:pt x="52251" y="54340"/>
                </a:lnTo>
                <a:close/>
                <a:moveTo>
                  <a:pt x="63862" y="54340"/>
                </a:moveTo>
                <a:lnTo>
                  <a:pt x="63862" y="60480"/>
                </a:lnTo>
                <a:lnTo>
                  <a:pt x="61005" y="62121"/>
                </a:lnTo>
                <a:lnTo>
                  <a:pt x="58543" y="63550"/>
                </a:lnTo>
                <a:lnTo>
                  <a:pt x="63862" y="54340"/>
                </a:lnTo>
                <a:close/>
                <a:moveTo>
                  <a:pt x="5898" y="60662"/>
                </a:moveTo>
                <a:lnTo>
                  <a:pt x="8755" y="62304"/>
                </a:lnTo>
                <a:lnTo>
                  <a:pt x="11217" y="63732"/>
                </a:lnTo>
                <a:lnTo>
                  <a:pt x="578" y="63732"/>
                </a:lnTo>
                <a:lnTo>
                  <a:pt x="5898" y="60662"/>
                </a:lnTo>
                <a:close/>
                <a:moveTo>
                  <a:pt x="17509" y="60662"/>
                </a:moveTo>
                <a:lnTo>
                  <a:pt x="20366" y="62304"/>
                </a:lnTo>
                <a:lnTo>
                  <a:pt x="22828" y="63732"/>
                </a:lnTo>
                <a:lnTo>
                  <a:pt x="12190" y="63732"/>
                </a:lnTo>
                <a:lnTo>
                  <a:pt x="14682" y="62304"/>
                </a:lnTo>
                <a:lnTo>
                  <a:pt x="17509" y="60662"/>
                </a:lnTo>
                <a:close/>
                <a:moveTo>
                  <a:pt x="29150" y="60662"/>
                </a:moveTo>
                <a:lnTo>
                  <a:pt x="32008" y="62304"/>
                </a:lnTo>
                <a:lnTo>
                  <a:pt x="34470" y="63732"/>
                </a:lnTo>
                <a:lnTo>
                  <a:pt x="23831" y="63732"/>
                </a:lnTo>
                <a:lnTo>
                  <a:pt x="26293" y="62304"/>
                </a:lnTo>
                <a:lnTo>
                  <a:pt x="29150" y="60662"/>
                </a:lnTo>
                <a:close/>
                <a:moveTo>
                  <a:pt x="40762" y="60662"/>
                </a:moveTo>
                <a:lnTo>
                  <a:pt x="43619" y="62304"/>
                </a:lnTo>
                <a:lnTo>
                  <a:pt x="46081" y="63732"/>
                </a:lnTo>
                <a:lnTo>
                  <a:pt x="35442" y="63732"/>
                </a:lnTo>
                <a:lnTo>
                  <a:pt x="37935" y="62304"/>
                </a:lnTo>
                <a:lnTo>
                  <a:pt x="40762" y="60662"/>
                </a:lnTo>
                <a:close/>
                <a:moveTo>
                  <a:pt x="52403" y="60662"/>
                </a:moveTo>
                <a:lnTo>
                  <a:pt x="55260" y="62304"/>
                </a:lnTo>
                <a:lnTo>
                  <a:pt x="57722" y="63732"/>
                </a:lnTo>
                <a:lnTo>
                  <a:pt x="47084" y="63732"/>
                </a:lnTo>
                <a:lnTo>
                  <a:pt x="49546" y="62304"/>
                </a:lnTo>
                <a:lnTo>
                  <a:pt x="52403" y="60662"/>
                </a:lnTo>
                <a:close/>
                <a:moveTo>
                  <a:pt x="64014" y="60662"/>
                </a:moveTo>
                <a:lnTo>
                  <a:pt x="66871" y="62304"/>
                </a:lnTo>
                <a:lnTo>
                  <a:pt x="69334" y="63732"/>
                </a:lnTo>
                <a:lnTo>
                  <a:pt x="58695" y="63732"/>
                </a:lnTo>
                <a:lnTo>
                  <a:pt x="61187" y="62304"/>
                </a:lnTo>
                <a:lnTo>
                  <a:pt x="64014" y="60662"/>
                </a:lnTo>
                <a:close/>
                <a:moveTo>
                  <a:pt x="75625" y="60662"/>
                </a:moveTo>
                <a:lnTo>
                  <a:pt x="78452" y="62304"/>
                </a:lnTo>
                <a:lnTo>
                  <a:pt x="80945" y="63732"/>
                </a:lnTo>
                <a:lnTo>
                  <a:pt x="70306" y="63732"/>
                </a:lnTo>
                <a:lnTo>
                  <a:pt x="72768" y="62304"/>
                </a:lnTo>
                <a:lnTo>
                  <a:pt x="75625" y="60662"/>
                </a:lnTo>
                <a:close/>
                <a:moveTo>
                  <a:pt x="87237" y="60662"/>
                </a:moveTo>
                <a:lnTo>
                  <a:pt x="90094" y="62304"/>
                </a:lnTo>
                <a:lnTo>
                  <a:pt x="92556" y="63732"/>
                </a:lnTo>
                <a:lnTo>
                  <a:pt x="81917" y="63732"/>
                </a:lnTo>
                <a:lnTo>
                  <a:pt x="84379" y="62304"/>
                </a:lnTo>
                <a:lnTo>
                  <a:pt x="87237" y="60662"/>
                </a:lnTo>
                <a:close/>
                <a:moveTo>
                  <a:pt x="98878" y="60662"/>
                </a:moveTo>
                <a:lnTo>
                  <a:pt x="101705" y="62304"/>
                </a:lnTo>
                <a:lnTo>
                  <a:pt x="104197" y="63732"/>
                </a:lnTo>
                <a:lnTo>
                  <a:pt x="93559" y="63732"/>
                </a:lnTo>
                <a:lnTo>
                  <a:pt x="96021" y="62304"/>
                </a:lnTo>
                <a:lnTo>
                  <a:pt x="98878" y="60662"/>
                </a:lnTo>
                <a:close/>
                <a:moveTo>
                  <a:pt x="110489" y="60662"/>
                </a:moveTo>
                <a:lnTo>
                  <a:pt x="113346" y="62304"/>
                </a:lnTo>
                <a:lnTo>
                  <a:pt x="115809" y="63732"/>
                </a:lnTo>
                <a:lnTo>
                  <a:pt x="105170" y="63732"/>
                </a:lnTo>
                <a:lnTo>
                  <a:pt x="107632" y="62304"/>
                </a:lnTo>
                <a:lnTo>
                  <a:pt x="110489" y="60662"/>
                </a:lnTo>
                <a:close/>
                <a:moveTo>
                  <a:pt x="122131" y="60662"/>
                </a:moveTo>
                <a:lnTo>
                  <a:pt x="124958" y="62304"/>
                </a:lnTo>
                <a:lnTo>
                  <a:pt x="127450" y="63732"/>
                </a:lnTo>
                <a:lnTo>
                  <a:pt x="116812" y="63732"/>
                </a:lnTo>
                <a:lnTo>
                  <a:pt x="119274" y="62304"/>
                </a:lnTo>
                <a:lnTo>
                  <a:pt x="122131" y="60662"/>
                </a:lnTo>
                <a:close/>
                <a:moveTo>
                  <a:pt x="133742" y="60662"/>
                </a:moveTo>
                <a:lnTo>
                  <a:pt x="136599" y="62304"/>
                </a:lnTo>
                <a:lnTo>
                  <a:pt x="139061" y="63732"/>
                </a:lnTo>
                <a:lnTo>
                  <a:pt x="128423" y="63732"/>
                </a:lnTo>
                <a:lnTo>
                  <a:pt x="130885" y="62304"/>
                </a:lnTo>
                <a:lnTo>
                  <a:pt x="133742" y="60662"/>
                </a:lnTo>
                <a:close/>
                <a:moveTo>
                  <a:pt x="145323" y="60662"/>
                </a:moveTo>
                <a:lnTo>
                  <a:pt x="148180" y="62304"/>
                </a:lnTo>
                <a:lnTo>
                  <a:pt x="150642" y="63732"/>
                </a:lnTo>
                <a:lnTo>
                  <a:pt x="140004" y="63732"/>
                </a:lnTo>
                <a:lnTo>
                  <a:pt x="142496" y="62304"/>
                </a:lnTo>
                <a:lnTo>
                  <a:pt x="145323" y="60662"/>
                </a:lnTo>
                <a:close/>
                <a:moveTo>
                  <a:pt x="156964" y="60662"/>
                </a:moveTo>
                <a:lnTo>
                  <a:pt x="159822" y="62304"/>
                </a:lnTo>
                <a:lnTo>
                  <a:pt x="162284" y="63732"/>
                </a:lnTo>
                <a:lnTo>
                  <a:pt x="151645" y="63732"/>
                </a:lnTo>
                <a:lnTo>
                  <a:pt x="154107" y="62304"/>
                </a:lnTo>
                <a:lnTo>
                  <a:pt x="156964" y="60662"/>
                </a:lnTo>
                <a:close/>
                <a:moveTo>
                  <a:pt x="168575" y="60662"/>
                </a:moveTo>
                <a:lnTo>
                  <a:pt x="171433" y="62304"/>
                </a:lnTo>
                <a:lnTo>
                  <a:pt x="173895" y="63732"/>
                </a:lnTo>
                <a:lnTo>
                  <a:pt x="163256" y="63732"/>
                </a:lnTo>
                <a:lnTo>
                  <a:pt x="165749" y="62304"/>
                </a:lnTo>
                <a:lnTo>
                  <a:pt x="168575" y="60662"/>
                </a:lnTo>
                <a:close/>
                <a:moveTo>
                  <a:pt x="180217" y="60662"/>
                </a:moveTo>
                <a:lnTo>
                  <a:pt x="183074" y="62304"/>
                </a:lnTo>
                <a:lnTo>
                  <a:pt x="185536" y="63732"/>
                </a:lnTo>
                <a:lnTo>
                  <a:pt x="174898" y="63732"/>
                </a:lnTo>
                <a:lnTo>
                  <a:pt x="177360" y="62304"/>
                </a:lnTo>
                <a:lnTo>
                  <a:pt x="180217" y="60662"/>
                </a:lnTo>
                <a:close/>
                <a:moveTo>
                  <a:pt x="191828" y="60662"/>
                </a:moveTo>
                <a:lnTo>
                  <a:pt x="194685" y="62304"/>
                </a:lnTo>
                <a:lnTo>
                  <a:pt x="197147" y="63732"/>
                </a:lnTo>
                <a:lnTo>
                  <a:pt x="186509" y="63732"/>
                </a:lnTo>
                <a:lnTo>
                  <a:pt x="189001" y="62304"/>
                </a:lnTo>
                <a:lnTo>
                  <a:pt x="191828" y="60662"/>
                </a:lnTo>
                <a:close/>
                <a:moveTo>
                  <a:pt x="203470" y="60662"/>
                </a:moveTo>
                <a:lnTo>
                  <a:pt x="206327" y="62304"/>
                </a:lnTo>
                <a:lnTo>
                  <a:pt x="208789" y="63732"/>
                </a:lnTo>
                <a:lnTo>
                  <a:pt x="198151" y="63732"/>
                </a:lnTo>
                <a:lnTo>
                  <a:pt x="200613" y="62304"/>
                </a:lnTo>
                <a:lnTo>
                  <a:pt x="203470" y="60662"/>
                </a:lnTo>
                <a:close/>
                <a:moveTo>
                  <a:pt x="215051" y="60662"/>
                </a:moveTo>
                <a:lnTo>
                  <a:pt x="217908" y="62304"/>
                </a:lnTo>
                <a:lnTo>
                  <a:pt x="220370" y="63732"/>
                </a:lnTo>
                <a:lnTo>
                  <a:pt x="209731" y="63732"/>
                </a:lnTo>
                <a:lnTo>
                  <a:pt x="212193" y="62304"/>
                </a:lnTo>
                <a:lnTo>
                  <a:pt x="215051" y="60662"/>
                </a:lnTo>
                <a:close/>
                <a:moveTo>
                  <a:pt x="226692" y="60662"/>
                </a:moveTo>
                <a:lnTo>
                  <a:pt x="229519" y="62304"/>
                </a:lnTo>
                <a:lnTo>
                  <a:pt x="232011" y="63763"/>
                </a:lnTo>
                <a:lnTo>
                  <a:pt x="221373" y="63763"/>
                </a:lnTo>
                <a:lnTo>
                  <a:pt x="223835" y="62304"/>
                </a:lnTo>
                <a:lnTo>
                  <a:pt x="226692" y="60662"/>
                </a:lnTo>
                <a:close/>
                <a:moveTo>
                  <a:pt x="238303" y="60662"/>
                </a:moveTo>
                <a:lnTo>
                  <a:pt x="241160" y="62304"/>
                </a:lnTo>
                <a:lnTo>
                  <a:pt x="243622" y="63763"/>
                </a:lnTo>
                <a:lnTo>
                  <a:pt x="232984" y="63763"/>
                </a:lnTo>
                <a:lnTo>
                  <a:pt x="235446" y="62304"/>
                </a:lnTo>
                <a:lnTo>
                  <a:pt x="238303" y="60662"/>
                </a:lnTo>
                <a:close/>
                <a:moveTo>
                  <a:pt x="249945" y="60662"/>
                </a:moveTo>
                <a:lnTo>
                  <a:pt x="252772" y="62304"/>
                </a:lnTo>
                <a:lnTo>
                  <a:pt x="255264" y="63763"/>
                </a:lnTo>
                <a:lnTo>
                  <a:pt x="244626" y="63763"/>
                </a:lnTo>
                <a:lnTo>
                  <a:pt x="247088" y="62304"/>
                </a:lnTo>
                <a:lnTo>
                  <a:pt x="249945" y="60662"/>
                </a:lnTo>
                <a:close/>
                <a:moveTo>
                  <a:pt x="261556" y="60662"/>
                </a:moveTo>
                <a:lnTo>
                  <a:pt x="264413" y="62304"/>
                </a:lnTo>
                <a:lnTo>
                  <a:pt x="266875" y="63763"/>
                </a:lnTo>
                <a:lnTo>
                  <a:pt x="256237" y="63763"/>
                </a:lnTo>
                <a:lnTo>
                  <a:pt x="258699" y="62304"/>
                </a:lnTo>
                <a:lnTo>
                  <a:pt x="261556" y="60662"/>
                </a:lnTo>
                <a:close/>
                <a:moveTo>
                  <a:pt x="273198" y="60662"/>
                </a:moveTo>
                <a:lnTo>
                  <a:pt x="276024" y="62304"/>
                </a:lnTo>
                <a:lnTo>
                  <a:pt x="278517" y="63763"/>
                </a:lnTo>
                <a:lnTo>
                  <a:pt x="267878" y="63763"/>
                </a:lnTo>
                <a:lnTo>
                  <a:pt x="270340" y="62304"/>
                </a:lnTo>
                <a:lnTo>
                  <a:pt x="273198" y="60662"/>
                </a:lnTo>
                <a:close/>
                <a:moveTo>
                  <a:pt x="11217" y="64006"/>
                </a:moveTo>
                <a:lnTo>
                  <a:pt x="5898" y="67106"/>
                </a:lnTo>
                <a:lnTo>
                  <a:pt x="578" y="64006"/>
                </a:lnTo>
                <a:close/>
                <a:moveTo>
                  <a:pt x="22828" y="64006"/>
                </a:moveTo>
                <a:lnTo>
                  <a:pt x="17509" y="67106"/>
                </a:lnTo>
                <a:lnTo>
                  <a:pt x="12190" y="64006"/>
                </a:lnTo>
                <a:close/>
                <a:moveTo>
                  <a:pt x="34470" y="64006"/>
                </a:moveTo>
                <a:lnTo>
                  <a:pt x="29150" y="67106"/>
                </a:lnTo>
                <a:lnTo>
                  <a:pt x="23831" y="64006"/>
                </a:lnTo>
                <a:close/>
                <a:moveTo>
                  <a:pt x="46081" y="64006"/>
                </a:moveTo>
                <a:lnTo>
                  <a:pt x="40762" y="67106"/>
                </a:lnTo>
                <a:lnTo>
                  <a:pt x="35442" y="64006"/>
                </a:lnTo>
                <a:close/>
                <a:moveTo>
                  <a:pt x="57722" y="64006"/>
                </a:moveTo>
                <a:lnTo>
                  <a:pt x="52403" y="67106"/>
                </a:lnTo>
                <a:lnTo>
                  <a:pt x="47084" y="64006"/>
                </a:lnTo>
                <a:close/>
                <a:moveTo>
                  <a:pt x="69334" y="64006"/>
                </a:moveTo>
                <a:lnTo>
                  <a:pt x="64014" y="67106"/>
                </a:lnTo>
                <a:lnTo>
                  <a:pt x="58695" y="64006"/>
                </a:lnTo>
                <a:close/>
                <a:moveTo>
                  <a:pt x="80945" y="64006"/>
                </a:moveTo>
                <a:lnTo>
                  <a:pt x="75625" y="67106"/>
                </a:lnTo>
                <a:lnTo>
                  <a:pt x="70306" y="64006"/>
                </a:lnTo>
                <a:close/>
                <a:moveTo>
                  <a:pt x="92556" y="64006"/>
                </a:moveTo>
                <a:lnTo>
                  <a:pt x="87237" y="67106"/>
                </a:lnTo>
                <a:lnTo>
                  <a:pt x="81917" y="64006"/>
                </a:lnTo>
                <a:close/>
                <a:moveTo>
                  <a:pt x="104197" y="64006"/>
                </a:moveTo>
                <a:lnTo>
                  <a:pt x="98878" y="67106"/>
                </a:lnTo>
                <a:lnTo>
                  <a:pt x="93559" y="64006"/>
                </a:lnTo>
                <a:close/>
                <a:moveTo>
                  <a:pt x="115809" y="64006"/>
                </a:moveTo>
                <a:lnTo>
                  <a:pt x="110489" y="67106"/>
                </a:lnTo>
                <a:lnTo>
                  <a:pt x="105170" y="64006"/>
                </a:lnTo>
                <a:close/>
                <a:moveTo>
                  <a:pt x="127450" y="64006"/>
                </a:moveTo>
                <a:lnTo>
                  <a:pt x="122131" y="67106"/>
                </a:lnTo>
                <a:lnTo>
                  <a:pt x="116812" y="64006"/>
                </a:lnTo>
                <a:close/>
                <a:moveTo>
                  <a:pt x="139061" y="64006"/>
                </a:moveTo>
                <a:lnTo>
                  <a:pt x="133742" y="67106"/>
                </a:lnTo>
                <a:lnTo>
                  <a:pt x="128423" y="64006"/>
                </a:lnTo>
                <a:close/>
                <a:moveTo>
                  <a:pt x="150642" y="64006"/>
                </a:moveTo>
                <a:lnTo>
                  <a:pt x="145323" y="67106"/>
                </a:lnTo>
                <a:lnTo>
                  <a:pt x="140004" y="64006"/>
                </a:lnTo>
                <a:close/>
                <a:moveTo>
                  <a:pt x="162284" y="64006"/>
                </a:moveTo>
                <a:lnTo>
                  <a:pt x="156964" y="67106"/>
                </a:lnTo>
                <a:lnTo>
                  <a:pt x="151645" y="64006"/>
                </a:lnTo>
                <a:close/>
                <a:moveTo>
                  <a:pt x="173895" y="64006"/>
                </a:moveTo>
                <a:lnTo>
                  <a:pt x="168575" y="67106"/>
                </a:lnTo>
                <a:lnTo>
                  <a:pt x="163256" y="64006"/>
                </a:lnTo>
                <a:close/>
                <a:moveTo>
                  <a:pt x="185536" y="64006"/>
                </a:moveTo>
                <a:lnTo>
                  <a:pt x="180217" y="67106"/>
                </a:lnTo>
                <a:lnTo>
                  <a:pt x="174898" y="64006"/>
                </a:lnTo>
                <a:close/>
                <a:moveTo>
                  <a:pt x="197147" y="64006"/>
                </a:moveTo>
                <a:lnTo>
                  <a:pt x="191828" y="67106"/>
                </a:lnTo>
                <a:lnTo>
                  <a:pt x="186509" y="64006"/>
                </a:lnTo>
                <a:close/>
                <a:moveTo>
                  <a:pt x="208789" y="64006"/>
                </a:moveTo>
                <a:lnTo>
                  <a:pt x="203470" y="67106"/>
                </a:lnTo>
                <a:lnTo>
                  <a:pt x="198151" y="64006"/>
                </a:lnTo>
                <a:close/>
                <a:moveTo>
                  <a:pt x="220370" y="64006"/>
                </a:moveTo>
                <a:lnTo>
                  <a:pt x="215051" y="67106"/>
                </a:lnTo>
                <a:lnTo>
                  <a:pt x="209731" y="64006"/>
                </a:lnTo>
                <a:close/>
                <a:moveTo>
                  <a:pt x="232011" y="64006"/>
                </a:moveTo>
                <a:lnTo>
                  <a:pt x="226692" y="67106"/>
                </a:lnTo>
                <a:lnTo>
                  <a:pt x="221373" y="64006"/>
                </a:lnTo>
                <a:close/>
                <a:moveTo>
                  <a:pt x="243622" y="64006"/>
                </a:moveTo>
                <a:lnTo>
                  <a:pt x="238303" y="67106"/>
                </a:lnTo>
                <a:lnTo>
                  <a:pt x="232984" y="64006"/>
                </a:lnTo>
                <a:close/>
                <a:moveTo>
                  <a:pt x="255264" y="64006"/>
                </a:moveTo>
                <a:lnTo>
                  <a:pt x="249945" y="67106"/>
                </a:lnTo>
                <a:lnTo>
                  <a:pt x="244626" y="64006"/>
                </a:lnTo>
                <a:close/>
                <a:moveTo>
                  <a:pt x="266875" y="64006"/>
                </a:moveTo>
                <a:lnTo>
                  <a:pt x="261556" y="67106"/>
                </a:lnTo>
                <a:lnTo>
                  <a:pt x="256237" y="64006"/>
                </a:lnTo>
                <a:close/>
                <a:moveTo>
                  <a:pt x="278517" y="64006"/>
                </a:moveTo>
                <a:lnTo>
                  <a:pt x="273198" y="67106"/>
                </a:lnTo>
                <a:lnTo>
                  <a:pt x="267878" y="64006"/>
                </a:lnTo>
                <a:close/>
                <a:moveTo>
                  <a:pt x="11369" y="64249"/>
                </a:moveTo>
                <a:lnTo>
                  <a:pt x="6050" y="73428"/>
                </a:lnTo>
                <a:lnTo>
                  <a:pt x="6050" y="67319"/>
                </a:lnTo>
                <a:lnTo>
                  <a:pt x="11369" y="64249"/>
                </a:lnTo>
                <a:close/>
                <a:moveTo>
                  <a:pt x="34622" y="64249"/>
                </a:moveTo>
                <a:lnTo>
                  <a:pt x="29302" y="73428"/>
                </a:lnTo>
                <a:lnTo>
                  <a:pt x="29302" y="67319"/>
                </a:lnTo>
                <a:lnTo>
                  <a:pt x="34622" y="64249"/>
                </a:lnTo>
                <a:close/>
                <a:moveTo>
                  <a:pt x="46202" y="64249"/>
                </a:moveTo>
                <a:lnTo>
                  <a:pt x="40883" y="73428"/>
                </a:lnTo>
                <a:lnTo>
                  <a:pt x="40883" y="67319"/>
                </a:lnTo>
                <a:lnTo>
                  <a:pt x="46202" y="64249"/>
                </a:lnTo>
                <a:close/>
                <a:moveTo>
                  <a:pt x="57844" y="64249"/>
                </a:moveTo>
                <a:lnTo>
                  <a:pt x="52525" y="73428"/>
                </a:lnTo>
                <a:lnTo>
                  <a:pt x="52525" y="67319"/>
                </a:lnTo>
                <a:lnTo>
                  <a:pt x="57844" y="64249"/>
                </a:lnTo>
                <a:close/>
                <a:moveTo>
                  <a:pt x="69455" y="64249"/>
                </a:moveTo>
                <a:lnTo>
                  <a:pt x="64136" y="73428"/>
                </a:lnTo>
                <a:lnTo>
                  <a:pt x="64136" y="67319"/>
                </a:lnTo>
                <a:lnTo>
                  <a:pt x="69455" y="64249"/>
                </a:lnTo>
                <a:close/>
                <a:moveTo>
                  <a:pt x="232163" y="64249"/>
                </a:moveTo>
                <a:lnTo>
                  <a:pt x="226844" y="73428"/>
                </a:lnTo>
                <a:lnTo>
                  <a:pt x="226844" y="67319"/>
                </a:lnTo>
                <a:lnTo>
                  <a:pt x="232163" y="64249"/>
                </a:lnTo>
                <a:close/>
                <a:moveTo>
                  <a:pt x="243774" y="64249"/>
                </a:moveTo>
                <a:lnTo>
                  <a:pt x="238455" y="73428"/>
                </a:lnTo>
                <a:lnTo>
                  <a:pt x="238455" y="67319"/>
                </a:lnTo>
                <a:lnTo>
                  <a:pt x="243774" y="64249"/>
                </a:lnTo>
                <a:close/>
                <a:moveTo>
                  <a:pt x="255355" y="64249"/>
                </a:moveTo>
                <a:lnTo>
                  <a:pt x="250036" y="73428"/>
                </a:lnTo>
                <a:lnTo>
                  <a:pt x="250036" y="67319"/>
                </a:lnTo>
                <a:lnTo>
                  <a:pt x="255355" y="64249"/>
                </a:lnTo>
                <a:close/>
                <a:moveTo>
                  <a:pt x="266997" y="64249"/>
                </a:moveTo>
                <a:lnTo>
                  <a:pt x="261678" y="73428"/>
                </a:lnTo>
                <a:lnTo>
                  <a:pt x="261678" y="67319"/>
                </a:lnTo>
                <a:lnTo>
                  <a:pt x="266997" y="64249"/>
                </a:lnTo>
                <a:close/>
                <a:moveTo>
                  <a:pt x="278608" y="64249"/>
                </a:moveTo>
                <a:lnTo>
                  <a:pt x="273289" y="73428"/>
                </a:lnTo>
                <a:lnTo>
                  <a:pt x="273289" y="67319"/>
                </a:lnTo>
                <a:lnTo>
                  <a:pt x="278608" y="64249"/>
                </a:lnTo>
                <a:close/>
                <a:moveTo>
                  <a:pt x="457" y="64279"/>
                </a:moveTo>
                <a:lnTo>
                  <a:pt x="5776" y="67319"/>
                </a:lnTo>
                <a:lnTo>
                  <a:pt x="5776" y="73489"/>
                </a:lnTo>
                <a:lnTo>
                  <a:pt x="457" y="64279"/>
                </a:lnTo>
                <a:close/>
                <a:moveTo>
                  <a:pt x="12098" y="64279"/>
                </a:moveTo>
                <a:lnTo>
                  <a:pt x="17418" y="67319"/>
                </a:lnTo>
                <a:lnTo>
                  <a:pt x="17418" y="73489"/>
                </a:lnTo>
                <a:lnTo>
                  <a:pt x="12098" y="64279"/>
                </a:lnTo>
                <a:close/>
                <a:moveTo>
                  <a:pt x="22980" y="64249"/>
                </a:moveTo>
                <a:lnTo>
                  <a:pt x="17661" y="73489"/>
                </a:lnTo>
                <a:lnTo>
                  <a:pt x="17661" y="67319"/>
                </a:lnTo>
                <a:lnTo>
                  <a:pt x="22980" y="64249"/>
                </a:lnTo>
                <a:close/>
                <a:moveTo>
                  <a:pt x="23710" y="64249"/>
                </a:moveTo>
                <a:lnTo>
                  <a:pt x="29029" y="67319"/>
                </a:lnTo>
                <a:lnTo>
                  <a:pt x="29029" y="73489"/>
                </a:lnTo>
                <a:lnTo>
                  <a:pt x="23710" y="64249"/>
                </a:lnTo>
                <a:close/>
                <a:moveTo>
                  <a:pt x="35290" y="64279"/>
                </a:moveTo>
                <a:lnTo>
                  <a:pt x="40610" y="67319"/>
                </a:lnTo>
                <a:lnTo>
                  <a:pt x="40610" y="73489"/>
                </a:lnTo>
                <a:lnTo>
                  <a:pt x="35290" y="64279"/>
                </a:lnTo>
                <a:close/>
                <a:moveTo>
                  <a:pt x="46932" y="64279"/>
                </a:moveTo>
                <a:lnTo>
                  <a:pt x="52251" y="67319"/>
                </a:lnTo>
                <a:lnTo>
                  <a:pt x="52251" y="73489"/>
                </a:lnTo>
                <a:lnTo>
                  <a:pt x="46932" y="64279"/>
                </a:lnTo>
                <a:close/>
                <a:moveTo>
                  <a:pt x="58543" y="64279"/>
                </a:moveTo>
                <a:lnTo>
                  <a:pt x="63862" y="67319"/>
                </a:lnTo>
                <a:lnTo>
                  <a:pt x="63862" y="73489"/>
                </a:lnTo>
                <a:lnTo>
                  <a:pt x="58543" y="64279"/>
                </a:lnTo>
                <a:close/>
                <a:moveTo>
                  <a:pt x="70185" y="64279"/>
                </a:moveTo>
                <a:lnTo>
                  <a:pt x="75504" y="67349"/>
                </a:lnTo>
                <a:lnTo>
                  <a:pt x="75504" y="73489"/>
                </a:lnTo>
                <a:lnTo>
                  <a:pt x="70185" y="64279"/>
                </a:lnTo>
                <a:close/>
                <a:moveTo>
                  <a:pt x="81097" y="64249"/>
                </a:moveTo>
                <a:lnTo>
                  <a:pt x="75777" y="73489"/>
                </a:lnTo>
                <a:lnTo>
                  <a:pt x="75777" y="67319"/>
                </a:lnTo>
                <a:lnTo>
                  <a:pt x="81097" y="64249"/>
                </a:lnTo>
                <a:close/>
                <a:moveTo>
                  <a:pt x="81796" y="64279"/>
                </a:moveTo>
                <a:lnTo>
                  <a:pt x="87115" y="67349"/>
                </a:lnTo>
                <a:lnTo>
                  <a:pt x="87115" y="73489"/>
                </a:lnTo>
                <a:lnTo>
                  <a:pt x="81796" y="64279"/>
                </a:lnTo>
                <a:close/>
                <a:moveTo>
                  <a:pt x="92708" y="64249"/>
                </a:moveTo>
                <a:lnTo>
                  <a:pt x="87389" y="73489"/>
                </a:lnTo>
                <a:lnTo>
                  <a:pt x="87389" y="67319"/>
                </a:lnTo>
                <a:lnTo>
                  <a:pt x="92708" y="64249"/>
                </a:lnTo>
                <a:close/>
                <a:moveTo>
                  <a:pt x="93437" y="64279"/>
                </a:moveTo>
                <a:lnTo>
                  <a:pt x="98757" y="67349"/>
                </a:lnTo>
                <a:lnTo>
                  <a:pt x="98757" y="73489"/>
                </a:lnTo>
                <a:lnTo>
                  <a:pt x="93437" y="64279"/>
                </a:lnTo>
                <a:close/>
                <a:moveTo>
                  <a:pt x="104349" y="64249"/>
                </a:moveTo>
                <a:lnTo>
                  <a:pt x="99030" y="73489"/>
                </a:lnTo>
                <a:lnTo>
                  <a:pt x="99030" y="67319"/>
                </a:lnTo>
                <a:lnTo>
                  <a:pt x="104349" y="64249"/>
                </a:lnTo>
                <a:close/>
                <a:moveTo>
                  <a:pt x="105018" y="64279"/>
                </a:moveTo>
                <a:lnTo>
                  <a:pt x="110337" y="67349"/>
                </a:lnTo>
                <a:lnTo>
                  <a:pt x="110337" y="73489"/>
                </a:lnTo>
                <a:lnTo>
                  <a:pt x="105018" y="64279"/>
                </a:lnTo>
                <a:close/>
                <a:moveTo>
                  <a:pt x="115930" y="64249"/>
                </a:moveTo>
                <a:lnTo>
                  <a:pt x="110611" y="73489"/>
                </a:lnTo>
                <a:lnTo>
                  <a:pt x="110611" y="67319"/>
                </a:lnTo>
                <a:lnTo>
                  <a:pt x="115930" y="64249"/>
                </a:lnTo>
                <a:close/>
                <a:moveTo>
                  <a:pt x="116660" y="64279"/>
                </a:moveTo>
                <a:lnTo>
                  <a:pt x="121979" y="67349"/>
                </a:lnTo>
                <a:lnTo>
                  <a:pt x="121979" y="73489"/>
                </a:lnTo>
                <a:lnTo>
                  <a:pt x="116660" y="64279"/>
                </a:lnTo>
                <a:close/>
                <a:moveTo>
                  <a:pt x="127541" y="64249"/>
                </a:moveTo>
                <a:lnTo>
                  <a:pt x="122222" y="73489"/>
                </a:lnTo>
                <a:lnTo>
                  <a:pt x="122222" y="67319"/>
                </a:lnTo>
                <a:lnTo>
                  <a:pt x="127541" y="64249"/>
                </a:lnTo>
                <a:close/>
                <a:moveTo>
                  <a:pt x="128271" y="64279"/>
                </a:moveTo>
                <a:lnTo>
                  <a:pt x="133590" y="67349"/>
                </a:lnTo>
                <a:lnTo>
                  <a:pt x="133590" y="73489"/>
                </a:lnTo>
                <a:lnTo>
                  <a:pt x="128271" y="64279"/>
                </a:lnTo>
                <a:close/>
                <a:moveTo>
                  <a:pt x="139183" y="64249"/>
                </a:moveTo>
                <a:lnTo>
                  <a:pt x="133864" y="73489"/>
                </a:lnTo>
                <a:lnTo>
                  <a:pt x="133864" y="67319"/>
                </a:lnTo>
                <a:lnTo>
                  <a:pt x="139183" y="64249"/>
                </a:lnTo>
                <a:close/>
                <a:moveTo>
                  <a:pt x="139912" y="64279"/>
                </a:moveTo>
                <a:lnTo>
                  <a:pt x="145232" y="67349"/>
                </a:lnTo>
                <a:lnTo>
                  <a:pt x="145232" y="73489"/>
                </a:lnTo>
                <a:lnTo>
                  <a:pt x="139912" y="64279"/>
                </a:lnTo>
                <a:close/>
                <a:moveTo>
                  <a:pt x="150794" y="64249"/>
                </a:moveTo>
                <a:lnTo>
                  <a:pt x="145475" y="73489"/>
                </a:lnTo>
                <a:lnTo>
                  <a:pt x="145475" y="67319"/>
                </a:lnTo>
                <a:lnTo>
                  <a:pt x="150794" y="64249"/>
                </a:lnTo>
                <a:close/>
                <a:moveTo>
                  <a:pt x="151523" y="64279"/>
                </a:moveTo>
                <a:lnTo>
                  <a:pt x="156843" y="67349"/>
                </a:lnTo>
                <a:lnTo>
                  <a:pt x="156843" y="73489"/>
                </a:lnTo>
                <a:lnTo>
                  <a:pt x="151523" y="64279"/>
                </a:lnTo>
                <a:close/>
                <a:moveTo>
                  <a:pt x="162436" y="64249"/>
                </a:moveTo>
                <a:lnTo>
                  <a:pt x="157116" y="73489"/>
                </a:lnTo>
                <a:lnTo>
                  <a:pt x="157116" y="67319"/>
                </a:lnTo>
                <a:lnTo>
                  <a:pt x="162436" y="64249"/>
                </a:lnTo>
                <a:close/>
                <a:moveTo>
                  <a:pt x="163165" y="64279"/>
                </a:moveTo>
                <a:lnTo>
                  <a:pt x="168484" y="67349"/>
                </a:lnTo>
                <a:lnTo>
                  <a:pt x="168484" y="73489"/>
                </a:lnTo>
                <a:lnTo>
                  <a:pt x="163165" y="64279"/>
                </a:lnTo>
                <a:close/>
                <a:moveTo>
                  <a:pt x="174047" y="64249"/>
                </a:moveTo>
                <a:lnTo>
                  <a:pt x="168727" y="73489"/>
                </a:lnTo>
                <a:lnTo>
                  <a:pt x="168727" y="67319"/>
                </a:lnTo>
                <a:lnTo>
                  <a:pt x="174047" y="64249"/>
                </a:lnTo>
                <a:close/>
                <a:moveTo>
                  <a:pt x="174746" y="64279"/>
                </a:moveTo>
                <a:lnTo>
                  <a:pt x="180065" y="67349"/>
                </a:lnTo>
                <a:lnTo>
                  <a:pt x="180065" y="73489"/>
                </a:lnTo>
                <a:lnTo>
                  <a:pt x="174746" y="64279"/>
                </a:lnTo>
                <a:close/>
                <a:moveTo>
                  <a:pt x="185658" y="64249"/>
                </a:moveTo>
                <a:lnTo>
                  <a:pt x="180339" y="73489"/>
                </a:lnTo>
                <a:lnTo>
                  <a:pt x="180339" y="67319"/>
                </a:lnTo>
                <a:lnTo>
                  <a:pt x="185658" y="64249"/>
                </a:lnTo>
                <a:close/>
                <a:moveTo>
                  <a:pt x="186357" y="64279"/>
                </a:moveTo>
                <a:lnTo>
                  <a:pt x="191676" y="67349"/>
                </a:lnTo>
                <a:lnTo>
                  <a:pt x="191676" y="73489"/>
                </a:lnTo>
                <a:lnTo>
                  <a:pt x="186357" y="64279"/>
                </a:lnTo>
                <a:close/>
                <a:moveTo>
                  <a:pt x="197269" y="64249"/>
                </a:moveTo>
                <a:lnTo>
                  <a:pt x="191950" y="73489"/>
                </a:lnTo>
                <a:lnTo>
                  <a:pt x="191950" y="67319"/>
                </a:lnTo>
                <a:lnTo>
                  <a:pt x="197269" y="64249"/>
                </a:lnTo>
                <a:close/>
                <a:moveTo>
                  <a:pt x="197999" y="64279"/>
                </a:moveTo>
                <a:lnTo>
                  <a:pt x="203318" y="67349"/>
                </a:lnTo>
                <a:lnTo>
                  <a:pt x="203318" y="73489"/>
                </a:lnTo>
                <a:lnTo>
                  <a:pt x="197999" y="64279"/>
                </a:lnTo>
                <a:close/>
                <a:moveTo>
                  <a:pt x="208911" y="64249"/>
                </a:moveTo>
                <a:lnTo>
                  <a:pt x="203591" y="73489"/>
                </a:lnTo>
                <a:lnTo>
                  <a:pt x="203591" y="67319"/>
                </a:lnTo>
                <a:lnTo>
                  <a:pt x="208911" y="64249"/>
                </a:lnTo>
                <a:close/>
                <a:moveTo>
                  <a:pt x="209610" y="64249"/>
                </a:moveTo>
                <a:lnTo>
                  <a:pt x="214929" y="67319"/>
                </a:lnTo>
                <a:lnTo>
                  <a:pt x="214929" y="73489"/>
                </a:lnTo>
                <a:lnTo>
                  <a:pt x="209610" y="64249"/>
                </a:lnTo>
                <a:close/>
                <a:moveTo>
                  <a:pt x="220522" y="64249"/>
                </a:moveTo>
                <a:lnTo>
                  <a:pt x="215202" y="73489"/>
                </a:lnTo>
                <a:lnTo>
                  <a:pt x="215202" y="67319"/>
                </a:lnTo>
                <a:lnTo>
                  <a:pt x="220522" y="64249"/>
                </a:lnTo>
                <a:close/>
                <a:moveTo>
                  <a:pt x="221251" y="64249"/>
                </a:moveTo>
                <a:lnTo>
                  <a:pt x="226570" y="67319"/>
                </a:lnTo>
                <a:lnTo>
                  <a:pt x="226570" y="73489"/>
                </a:lnTo>
                <a:lnTo>
                  <a:pt x="221251" y="64249"/>
                </a:lnTo>
                <a:close/>
                <a:moveTo>
                  <a:pt x="232862" y="64249"/>
                </a:moveTo>
                <a:lnTo>
                  <a:pt x="238182" y="67319"/>
                </a:lnTo>
                <a:lnTo>
                  <a:pt x="238182" y="73489"/>
                </a:lnTo>
                <a:lnTo>
                  <a:pt x="232862" y="64249"/>
                </a:lnTo>
                <a:close/>
                <a:moveTo>
                  <a:pt x="244474" y="64249"/>
                </a:moveTo>
                <a:lnTo>
                  <a:pt x="249793" y="67319"/>
                </a:lnTo>
                <a:lnTo>
                  <a:pt x="249793" y="73489"/>
                </a:lnTo>
                <a:lnTo>
                  <a:pt x="244474" y="64249"/>
                </a:lnTo>
                <a:close/>
                <a:moveTo>
                  <a:pt x="256085" y="64249"/>
                </a:moveTo>
                <a:lnTo>
                  <a:pt x="261404" y="67319"/>
                </a:lnTo>
                <a:lnTo>
                  <a:pt x="261404" y="73489"/>
                </a:lnTo>
                <a:lnTo>
                  <a:pt x="256085" y="64249"/>
                </a:lnTo>
                <a:close/>
                <a:moveTo>
                  <a:pt x="267726" y="64249"/>
                </a:moveTo>
                <a:lnTo>
                  <a:pt x="273046" y="67319"/>
                </a:lnTo>
                <a:lnTo>
                  <a:pt x="273046" y="73489"/>
                </a:lnTo>
                <a:lnTo>
                  <a:pt x="267726" y="64249"/>
                </a:lnTo>
                <a:close/>
                <a:moveTo>
                  <a:pt x="244" y="64401"/>
                </a:moveTo>
                <a:lnTo>
                  <a:pt x="5563" y="73580"/>
                </a:lnTo>
                <a:lnTo>
                  <a:pt x="5563" y="73580"/>
                </a:lnTo>
                <a:lnTo>
                  <a:pt x="214" y="70511"/>
                </a:lnTo>
                <a:lnTo>
                  <a:pt x="214" y="64401"/>
                </a:lnTo>
                <a:close/>
                <a:moveTo>
                  <a:pt x="232376" y="64401"/>
                </a:moveTo>
                <a:lnTo>
                  <a:pt x="232376" y="70511"/>
                </a:lnTo>
                <a:lnTo>
                  <a:pt x="227057" y="73580"/>
                </a:lnTo>
                <a:lnTo>
                  <a:pt x="232376" y="64401"/>
                </a:lnTo>
                <a:close/>
                <a:moveTo>
                  <a:pt x="255872" y="64401"/>
                </a:moveTo>
                <a:lnTo>
                  <a:pt x="261191" y="73580"/>
                </a:lnTo>
                <a:lnTo>
                  <a:pt x="255872" y="70511"/>
                </a:lnTo>
                <a:lnTo>
                  <a:pt x="255872" y="64401"/>
                </a:lnTo>
                <a:close/>
                <a:moveTo>
                  <a:pt x="267210" y="64401"/>
                </a:moveTo>
                <a:lnTo>
                  <a:pt x="267210" y="70511"/>
                </a:lnTo>
                <a:lnTo>
                  <a:pt x="261890" y="73580"/>
                </a:lnTo>
                <a:lnTo>
                  <a:pt x="267210" y="64401"/>
                </a:lnTo>
                <a:close/>
                <a:moveTo>
                  <a:pt x="267483" y="64401"/>
                </a:moveTo>
                <a:lnTo>
                  <a:pt x="272802" y="73580"/>
                </a:lnTo>
                <a:lnTo>
                  <a:pt x="267483" y="70511"/>
                </a:lnTo>
                <a:lnTo>
                  <a:pt x="267483" y="64401"/>
                </a:lnTo>
                <a:close/>
                <a:moveTo>
                  <a:pt x="278851" y="64401"/>
                </a:moveTo>
                <a:lnTo>
                  <a:pt x="278851" y="70511"/>
                </a:lnTo>
                <a:lnTo>
                  <a:pt x="273532" y="73580"/>
                </a:lnTo>
                <a:lnTo>
                  <a:pt x="278851" y="64401"/>
                </a:lnTo>
                <a:close/>
                <a:moveTo>
                  <a:pt x="11855" y="64401"/>
                </a:moveTo>
                <a:lnTo>
                  <a:pt x="17174" y="73580"/>
                </a:lnTo>
                <a:lnTo>
                  <a:pt x="11855" y="70511"/>
                </a:lnTo>
                <a:lnTo>
                  <a:pt x="11855" y="64401"/>
                </a:lnTo>
                <a:close/>
                <a:moveTo>
                  <a:pt x="23223" y="64401"/>
                </a:moveTo>
                <a:lnTo>
                  <a:pt x="23223" y="70511"/>
                </a:lnTo>
                <a:lnTo>
                  <a:pt x="17904" y="73580"/>
                </a:lnTo>
                <a:lnTo>
                  <a:pt x="23223" y="64401"/>
                </a:lnTo>
                <a:close/>
                <a:moveTo>
                  <a:pt x="23497" y="64401"/>
                </a:moveTo>
                <a:lnTo>
                  <a:pt x="28816" y="73580"/>
                </a:lnTo>
                <a:lnTo>
                  <a:pt x="23497" y="70511"/>
                </a:lnTo>
                <a:lnTo>
                  <a:pt x="23497" y="64401"/>
                </a:lnTo>
                <a:close/>
                <a:moveTo>
                  <a:pt x="35078" y="64401"/>
                </a:moveTo>
                <a:lnTo>
                  <a:pt x="40397" y="73580"/>
                </a:lnTo>
                <a:lnTo>
                  <a:pt x="35078" y="70511"/>
                </a:lnTo>
                <a:lnTo>
                  <a:pt x="35078" y="64401"/>
                </a:lnTo>
                <a:close/>
                <a:moveTo>
                  <a:pt x="46689" y="64401"/>
                </a:moveTo>
                <a:lnTo>
                  <a:pt x="52008" y="73580"/>
                </a:lnTo>
                <a:lnTo>
                  <a:pt x="46689" y="70511"/>
                </a:lnTo>
                <a:lnTo>
                  <a:pt x="46689" y="64401"/>
                </a:lnTo>
                <a:close/>
                <a:moveTo>
                  <a:pt x="58330" y="64401"/>
                </a:moveTo>
                <a:lnTo>
                  <a:pt x="63650" y="73580"/>
                </a:lnTo>
                <a:lnTo>
                  <a:pt x="58330" y="70511"/>
                </a:lnTo>
                <a:lnTo>
                  <a:pt x="58330" y="64401"/>
                </a:lnTo>
                <a:close/>
                <a:moveTo>
                  <a:pt x="69941" y="64401"/>
                </a:moveTo>
                <a:lnTo>
                  <a:pt x="75261" y="73580"/>
                </a:lnTo>
                <a:lnTo>
                  <a:pt x="69941" y="70511"/>
                </a:lnTo>
                <a:lnTo>
                  <a:pt x="69941" y="64401"/>
                </a:lnTo>
                <a:close/>
                <a:moveTo>
                  <a:pt x="81309" y="64401"/>
                </a:moveTo>
                <a:lnTo>
                  <a:pt x="81309" y="70511"/>
                </a:lnTo>
                <a:lnTo>
                  <a:pt x="75990" y="73580"/>
                </a:lnTo>
                <a:lnTo>
                  <a:pt x="81309" y="64401"/>
                </a:lnTo>
                <a:close/>
                <a:moveTo>
                  <a:pt x="81583" y="64401"/>
                </a:moveTo>
                <a:lnTo>
                  <a:pt x="86902" y="73580"/>
                </a:lnTo>
                <a:lnTo>
                  <a:pt x="81583" y="70511"/>
                </a:lnTo>
                <a:lnTo>
                  <a:pt x="81583" y="64401"/>
                </a:lnTo>
                <a:close/>
                <a:moveTo>
                  <a:pt x="92951" y="64401"/>
                </a:moveTo>
                <a:lnTo>
                  <a:pt x="92951" y="70511"/>
                </a:lnTo>
                <a:lnTo>
                  <a:pt x="87632" y="73580"/>
                </a:lnTo>
                <a:lnTo>
                  <a:pt x="92951" y="64401"/>
                </a:lnTo>
                <a:close/>
                <a:moveTo>
                  <a:pt x="93194" y="64401"/>
                </a:moveTo>
                <a:lnTo>
                  <a:pt x="98513" y="73580"/>
                </a:lnTo>
                <a:lnTo>
                  <a:pt x="93194" y="70511"/>
                </a:lnTo>
                <a:lnTo>
                  <a:pt x="93194" y="64401"/>
                </a:lnTo>
                <a:close/>
                <a:moveTo>
                  <a:pt x="104562" y="64401"/>
                </a:moveTo>
                <a:lnTo>
                  <a:pt x="104562" y="70511"/>
                </a:lnTo>
                <a:lnTo>
                  <a:pt x="99243" y="73580"/>
                </a:lnTo>
                <a:lnTo>
                  <a:pt x="104562" y="64401"/>
                </a:lnTo>
                <a:close/>
                <a:moveTo>
                  <a:pt x="104836" y="64401"/>
                </a:moveTo>
                <a:lnTo>
                  <a:pt x="110155" y="73580"/>
                </a:lnTo>
                <a:lnTo>
                  <a:pt x="104836" y="70511"/>
                </a:lnTo>
                <a:lnTo>
                  <a:pt x="104836" y="64401"/>
                </a:lnTo>
                <a:close/>
                <a:moveTo>
                  <a:pt x="116143" y="64401"/>
                </a:moveTo>
                <a:lnTo>
                  <a:pt x="116143" y="70511"/>
                </a:lnTo>
                <a:lnTo>
                  <a:pt x="110824" y="73580"/>
                </a:lnTo>
                <a:lnTo>
                  <a:pt x="116143" y="64401"/>
                </a:lnTo>
                <a:close/>
                <a:moveTo>
                  <a:pt x="116416" y="64401"/>
                </a:moveTo>
                <a:lnTo>
                  <a:pt x="121736" y="73580"/>
                </a:lnTo>
                <a:lnTo>
                  <a:pt x="116416" y="70511"/>
                </a:lnTo>
                <a:lnTo>
                  <a:pt x="116416" y="64401"/>
                </a:lnTo>
                <a:close/>
                <a:moveTo>
                  <a:pt x="127784" y="64401"/>
                </a:moveTo>
                <a:lnTo>
                  <a:pt x="127784" y="70511"/>
                </a:lnTo>
                <a:lnTo>
                  <a:pt x="122465" y="73580"/>
                </a:lnTo>
                <a:lnTo>
                  <a:pt x="127784" y="64401"/>
                </a:lnTo>
                <a:close/>
                <a:moveTo>
                  <a:pt x="128058" y="64401"/>
                </a:moveTo>
                <a:lnTo>
                  <a:pt x="133377" y="73580"/>
                </a:lnTo>
                <a:lnTo>
                  <a:pt x="128058" y="70511"/>
                </a:lnTo>
                <a:lnTo>
                  <a:pt x="128058" y="64401"/>
                </a:lnTo>
                <a:close/>
                <a:moveTo>
                  <a:pt x="139396" y="64401"/>
                </a:moveTo>
                <a:lnTo>
                  <a:pt x="139396" y="70511"/>
                </a:lnTo>
                <a:lnTo>
                  <a:pt x="134076" y="73580"/>
                </a:lnTo>
                <a:lnTo>
                  <a:pt x="139396" y="64401"/>
                </a:lnTo>
                <a:close/>
                <a:moveTo>
                  <a:pt x="139669" y="64401"/>
                </a:moveTo>
                <a:lnTo>
                  <a:pt x="144988" y="73580"/>
                </a:lnTo>
                <a:lnTo>
                  <a:pt x="139669" y="70511"/>
                </a:lnTo>
                <a:lnTo>
                  <a:pt x="139669" y="64401"/>
                </a:lnTo>
                <a:close/>
                <a:moveTo>
                  <a:pt x="151037" y="64401"/>
                </a:moveTo>
                <a:lnTo>
                  <a:pt x="151037" y="70511"/>
                </a:lnTo>
                <a:lnTo>
                  <a:pt x="145718" y="73580"/>
                </a:lnTo>
                <a:lnTo>
                  <a:pt x="151037" y="64401"/>
                </a:lnTo>
                <a:close/>
                <a:moveTo>
                  <a:pt x="151311" y="64401"/>
                </a:moveTo>
                <a:lnTo>
                  <a:pt x="156630" y="73580"/>
                </a:lnTo>
                <a:lnTo>
                  <a:pt x="151311" y="70511"/>
                </a:lnTo>
                <a:lnTo>
                  <a:pt x="151311" y="64401"/>
                </a:lnTo>
                <a:close/>
                <a:moveTo>
                  <a:pt x="162648" y="64401"/>
                </a:moveTo>
                <a:lnTo>
                  <a:pt x="162648" y="70511"/>
                </a:lnTo>
                <a:lnTo>
                  <a:pt x="157329" y="73580"/>
                </a:lnTo>
                <a:lnTo>
                  <a:pt x="162648" y="64401"/>
                </a:lnTo>
                <a:close/>
                <a:moveTo>
                  <a:pt x="162922" y="64401"/>
                </a:moveTo>
                <a:lnTo>
                  <a:pt x="168241" y="73580"/>
                </a:lnTo>
                <a:lnTo>
                  <a:pt x="162922" y="70511"/>
                </a:lnTo>
                <a:lnTo>
                  <a:pt x="162922" y="64401"/>
                </a:lnTo>
                <a:close/>
                <a:moveTo>
                  <a:pt x="174290" y="64401"/>
                </a:moveTo>
                <a:lnTo>
                  <a:pt x="174290" y="70511"/>
                </a:lnTo>
                <a:lnTo>
                  <a:pt x="168971" y="73580"/>
                </a:lnTo>
                <a:lnTo>
                  <a:pt x="174290" y="64401"/>
                </a:lnTo>
                <a:close/>
                <a:moveTo>
                  <a:pt x="174503" y="64401"/>
                </a:moveTo>
                <a:lnTo>
                  <a:pt x="179822" y="73580"/>
                </a:lnTo>
                <a:lnTo>
                  <a:pt x="174503" y="70511"/>
                </a:lnTo>
                <a:lnTo>
                  <a:pt x="174503" y="64401"/>
                </a:lnTo>
                <a:close/>
                <a:moveTo>
                  <a:pt x="185871" y="64401"/>
                </a:moveTo>
                <a:lnTo>
                  <a:pt x="185871" y="70511"/>
                </a:lnTo>
                <a:lnTo>
                  <a:pt x="180551" y="73580"/>
                </a:lnTo>
                <a:lnTo>
                  <a:pt x="185871" y="64401"/>
                </a:lnTo>
                <a:close/>
                <a:moveTo>
                  <a:pt x="186144" y="64401"/>
                </a:moveTo>
                <a:lnTo>
                  <a:pt x="191463" y="73580"/>
                </a:lnTo>
                <a:lnTo>
                  <a:pt x="186144" y="70511"/>
                </a:lnTo>
                <a:lnTo>
                  <a:pt x="186144" y="64401"/>
                </a:lnTo>
                <a:close/>
                <a:moveTo>
                  <a:pt x="197512" y="64401"/>
                </a:moveTo>
                <a:lnTo>
                  <a:pt x="197512" y="70511"/>
                </a:lnTo>
                <a:lnTo>
                  <a:pt x="192193" y="73580"/>
                </a:lnTo>
                <a:lnTo>
                  <a:pt x="197512" y="64401"/>
                </a:lnTo>
                <a:close/>
                <a:moveTo>
                  <a:pt x="197755" y="64401"/>
                </a:moveTo>
                <a:lnTo>
                  <a:pt x="203075" y="73580"/>
                </a:lnTo>
                <a:lnTo>
                  <a:pt x="197755" y="70511"/>
                </a:lnTo>
                <a:lnTo>
                  <a:pt x="197755" y="64401"/>
                </a:lnTo>
                <a:close/>
                <a:moveTo>
                  <a:pt x="209123" y="64401"/>
                </a:moveTo>
                <a:lnTo>
                  <a:pt x="209123" y="70511"/>
                </a:lnTo>
                <a:lnTo>
                  <a:pt x="203804" y="73580"/>
                </a:lnTo>
                <a:lnTo>
                  <a:pt x="209123" y="64401"/>
                </a:lnTo>
                <a:close/>
                <a:moveTo>
                  <a:pt x="209397" y="64401"/>
                </a:moveTo>
                <a:lnTo>
                  <a:pt x="214716" y="73580"/>
                </a:lnTo>
                <a:lnTo>
                  <a:pt x="209397" y="70511"/>
                </a:lnTo>
                <a:lnTo>
                  <a:pt x="209397" y="64401"/>
                </a:lnTo>
                <a:close/>
                <a:moveTo>
                  <a:pt x="220765" y="64401"/>
                </a:moveTo>
                <a:lnTo>
                  <a:pt x="220765" y="70511"/>
                </a:lnTo>
                <a:lnTo>
                  <a:pt x="215446" y="73580"/>
                </a:lnTo>
                <a:lnTo>
                  <a:pt x="220765" y="64401"/>
                </a:lnTo>
                <a:close/>
                <a:moveTo>
                  <a:pt x="221008" y="64401"/>
                </a:moveTo>
                <a:lnTo>
                  <a:pt x="226327" y="73580"/>
                </a:lnTo>
                <a:lnTo>
                  <a:pt x="221008" y="70511"/>
                </a:lnTo>
                <a:lnTo>
                  <a:pt x="221008" y="64401"/>
                </a:lnTo>
                <a:close/>
                <a:moveTo>
                  <a:pt x="232650" y="64401"/>
                </a:moveTo>
                <a:lnTo>
                  <a:pt x="237969" y="73580"/>
                </a:lnTo>
                <a:lnTo>
                  <a:pt x="232650" y="70511"/>
                </a:lnTo>
                <a:lnTo>
                  <a:pt x="232650" y="64401"/>
                </a:lnTo>
                <a:close/>
                <a:moveTo>
                  <a:pt x="243957" y="64401"/>
                </a:moveTo>
                <a:lnTo>
                  <a:pt x="243957" y="70511"/>
                </a:lnTo>
                <a:lnTo>
                  <a:pt x="238638" y="73580"/>
                </a:lnTo>
                <a:lnTo>
                  <a:pt x="243957" y="64401"/>
                </a:lnTo>
                <a:close/>
                <a:moveTo>
                  <a:pt x="244230" y="64401"/>
                </a:moveTo>
                <a:lnTo>
                  <a:pt x="249550" y="73580"/>
                </a:lnTo>
                <a:lnTo>
                  <a:pt x="244230" y="70511"/>
                </a:lnTo>
                <a:lnTo>
                  <a:pt x="244230" y="64401"/>
                </a:lnTo>
                <a:close/>
                <a:moveTo>
                  <a:pt x="255598" y="64401"/>
                </a:moveTo>
                <a:lnTo>
                  <a:pt x="255598" y="70511"/>
                </a:lnTo>
                <a:lnTo>
                  <a:pt x="250279" y="73580"/>
                </a:lnTo>
                <a:lnTo>
                  <a:pt x="255598" y="64401"/>
                </a:lnTo>
                <a:close/>
                <a:moveTo>
                  <a:pt x="34834" y="64401"/>
                </a:moveTo>
                <a:lnTo>
                  <a:pt x="34834" y="70541"/>
                </a:lnTo>
                <a:lnTo>
                  <a:pt x="29515" y="73641"/>
                </a:lnTo>
                <a:lnTo>
                  <a:pt x="29515" y="73641"/>
                </a:lnTo>
                <a:lnTo>
                  <a:pt x="34834" y="64401"/>
                </a:lnTo>
                <a:close/>
                <a:moveTo>
                  <a:pt x="69698" y="64401"/>
                </a:moveTo>
                <a:lnTo>
                  <a:pt x="69698" y="70541"/>
                </a:lnTo>
                <a:lnTo>
                  <a:pt x="64379" y="73641"/>
                </a:lnTo>
                <a:lnTo>
                  <a:pt x="64379" y="73641"/>
                </a:lnTo>
                <a:lnTo>
                  <a:pt x="69698" y="64401"/>
                </a:lnTo>
                <a:close/>
                <a:moveTo>
                  <a:pt x="11582" y="64401"/>
                </a:moveTo>
                <a:lnTo>
                  <a:pt x="11582" y="70541"/>
                </a:lnTo>
                <a:lnTo>
                  <a:pt x="6262" y="73641"/>
                </a:lnTo>
                <a:lnTo>
                  <a:pt x="11582" y="64401"/>
                </a:lnTo>
                <a:close/>
                <a:moveTo>
                  <a:pt x="46446" y="64401"/>
                </a:moveTo>
                <a:lnTo>
                  <a:pt x="46446" y="70541"/>
                </a:lnTo>
                <a:lnTo>
                  <a:pt x="41126" y="73641"/>
                </a:lnTo>
                <a:lnTo>
                  <a:pt x="46446" y="64401"/>
                </a:lnTo>
                <a:close/>
                <a:moveTo>
                  <a:pt x="58057" y="64401"/>
                </a:moveTo>
                <a:lnTo>
                  <a:pt x="58057" y="70541"/>
                </a:lnTo>
                <a:lnTo>
                  <a:pt x="52737" y="73641"/>
                </a:lnTo>
                <a:lnTo>
                  <a:pt x="58057" y="64401"/>
                </a:lnTo>
                <a:close/>
                <a:moveTo>
                  <a:pt x="11703" y="70754"/>
                </a:moveTo>
                <a:lnTo>
                  <a:pt x="17023" y="73824"/>
                </a:lnTo>
                <a:lnTo>
                  <a:pt x="6384" y="73824"/>
                </a:lnTo>
                <a:lnTo>
                  <a:pt x="11703" y="70754"/>
                </a:lnTo>
                <a:close/>
                <a:moveTo>
                  <a:pt x="23345" y="70754"/>
                </a:moveTo>
                <a:lnTo>
                  <a:pt x="28664" y="73824"/>
                </a:lnTo>
                <a:lnTo>
                  <a:pt x="18026" y="73824"/>
                </a:lnTo>
                <a:lnTo>
                  <a:pt x="23345" y="70754"/>
                </a:lnTo>
                <a:close/>
                <a:moveTo>
                  <a:pt x="34956" y="70754"/>
                </a:moveTo>
                <a:lnTo>
                  <a:pt x="40275" y="73824"/>
                </a:lnTo>
                <a:lnTo>
                  <a:pt x="29637" y="73824"/>
                </a:lnTo>
                <a:lnTo>
                  <a:pt x="34956" y="70754"/>
                </a:lnTo>
                <a:close/>
                <a:moveTo>
                  <a:pt x="46598" y="70754"/>
                </a:moveTo>
                <a:lnTo>
                  <a:pt x="51886" y="73824"/>
                </a:lnTo>
                <a:lnTo>
                  <a:pt x="41248" y="73824"/>
                </a:lnTo>
                <a:lnTo>
                  <a:pt x="46598" y="70754"/>
                </a:lnTo>
                <a:close/>
                <a:moveTo>
                  <a:pt x="58209" y="70754"/>
                </a:moveTo>
                <a:lnTo>
                  <a:pt x="63528" y="73824"/>
                </a:lnTo>
                <a:lnTo>
                  <a:pt x="52889" y="73824"/>
                </a:lnTo>
                <a:lnTo>
                  <a:pt x="58209" y="70754"/>
                </a:lnTo>
                <a:close/>
                <a:moveTo>
                  <a:pt x="69850" y="70754"/>
                </a:moveTo>
                <a:lnTo>
                  <a:pt x="75169" y="73824"/>
                </a:lnTo>
                <a:lnTo>
                  <a:pt x="64531" y="73824"/>
                </a:lnTo>
                <a:lnTo>
                  <a:pt x="69850" y="70754"/>
                </a:lnTo>
                <a:close/>
                <a:moveTo>
                  <a:pt x="81431" y="70754"/>
                </a:moveTo>
                <a:lnTo>
                  <a:pt x="86750" y="73824"/>
                </a:lnTo>
                <a:lnTo>
                  <a:pt x="76112" y="73824"/>
                </a:lnTo>
                <a:lnTo>
                  <a:pt x="81431" y="70754"/>
                </a:lnTo>
                <a:close/>
                <a:moveTo>
                  <a:pt x="93042" y="70754"/>
                </a:moveTo>
                <a:lnTo>
                  <a:pt x="98361" y="73824"/>
                </a:lnTo>
                <a:lnTo>
                  <a:pt x="87723" y="73824"/>
                </a:lnTo>
                <a:lnTo>
                  <a:pt x="93042" y="70754"/>
                </a:lnTo>
                <a:close/>
                <a:moveTo>
                  <a:pt x="104684" y="70754"/>
                </a:moveTo>
                <a:lnTo>
                  <a:pt x="110003" y="73824"/>
                </a:lnTo>
                <a:lnTo>
                  <a:pt x="99364" y="73824"/>
                </a:lnTo>
                <a:lnTo>
                  <a:pt x="104684" y="70754"/>
                </a:lnTo>
                <a:close/>
                <a:moveTo>
                  <a:pt x="116295" y="70754"/>
                </a:moveTo>
                <a:lnTo>
                  <a:pt x="121614" y="73824"/>
                </a:lnTo>
                <a:lnTo>
                  <a:pt x="110976" y="73824"/>
                </a:lnTo>
                <a:lnTo>
                  <a:pt x="116295" y="70754"/>
                </a:lnTo>
                <a:close/>
                <a:moveTo>
                  <a:pt x="127936" y="70754"/>
                </a:moveTo>
                <a:lnTo>
                  <a:pt x="133256" y="73824"/>
                </a:lnTo>
                <a:lnTo>
                  <a:pt x="122617" y="73824"/>
                </a:lnTo>
                <a:lnTo>
                  <a:pt x="127936" y="70754"/>
                </a:lnTo>
                <a:close/>
                <a:moveTo>
                  <a:pt x="139548" y="70754"/>
                </a:moveTo>
                <a:lnTo>
                  <a:pt x="144867" y="73824"/>
                </a:lnTo>
                <a:lnTo>
                  <a:pt x="134228" y="73824"/>
                </a:lnTo>
                <a:lnTo>
                  <a:pt x="139548" y="70754"/>
                </a:lnTo>
                <a:close/>
                <a:moveTo>
                  <a:pt x="151159" y="70754"/>
                </a:moveTo>
                <a:lnTo>
                  <a:pt x="156478" y="73824"/>
                </a:lnTo>
                <a:lnTo>
                  <a:pt x="145840" y="73824"/>
                </a:lnTo>
                <a:lnTo>
                  <a:pt x="151159" y="70754"/>
                </a:lnTo>
                <a:close/>
                <a:moveTo>
                  <a:pt x="162770" y="70754"/>
                </a:moveTo>
                <a:lnTo>
                  <a:pt x="168089" y="73824"/>
                </a:lnTo>
                <a:lnTo>
                  <a:pt x="157451" y="73824"/>
                </a:lnTo>
                <a:lnTo>
                  <a:pt x="162770" y="70754"/>
                </a:lnTo>
                <a:close/>
                <a:moveTo>
                  <a:pt x="174411" y="70754"/>
                </a:moveTo>
                <a:lnTo>
                  <a:pt x="179731" y="73824"/>
                </a:lnTo>
                <a:lnTo>
                  <a:pt x="169092" y="73824"/>
                </a:lnTo>
                <a:lnTo>
                  <a:pt x="174411" y="70754"/>
                </a:lnTo>
                <a:close/>
                <a:moveTo>
                  <a:pt x="186023" y="70754"/>
                </a:moveTo>
                <a:lnTo>
                  <a:pt x="191342" y="73824"/>
                </a:lnTo>
                <a:lnTo>
                  <a:pt x="180703" y="73824"/>
                </a:lnTo>
                <a:lnTo>
                  <a:pt x="186023" y="70754"/>
                </a:lnTo>
                <a:close/>
                <a:moveTo>
                  <a:pt x="197634" y="70754"/>
                </a:moveTo>
                <a:lnTo>
                  <a:pt x="202953" y="73824"/>
                </a:lnTo>
                <a:lnTo>
                  <a:pt x="192345" y="73824"/>
                </a:lnTo>
                <a:lnTo>
                  <a:pt x="197634" y="70754"/>
                </a:lnTo>
                <a:close/>
                <a:moveTo>
                  <a:pt x="209275" y="70754"/>
                </a:moveTo>
                <a:lnTo>
                  <a:pt x="214595" y="73824"/>
                </a:lnTo>
                <a:lnTo>
                  <a:pt x="203956" y="73824"/>
                </a:lnTo>
                <a:lnTo>
                  <a:pt x="209275" y="70754"/>
                </a:lnTo>
                <a:close/>
                <a:moveTo>
                  <a:pt x="220856" y="70754"/>
                </a:moveTo>
                <a:lnTo>
                  <a:pt x="226175" y="73824"/>
                </a:lnTo>
                <a:lnTo>
                  <a:pt x="215537" y="73824"/>
                </a:lnTo>
                <a:lnTo>
                  <a:pt x="220856" y="70754"/>
                </a:lnTo>
                <a:close/>
                <a:moveTo>
                  <a:pt x="232498" y="70754"/>
                </a:moveTo>
                <a:lnTo>
                  <a:pt x="237817" y="73824"/>
                </a:lnTo>
                <a:lnTo>
                  <a:pt x="227178" y="73824"/>
                </a:lnTo>
                <a:lnTo>
                  <a:pt x="232498" y="70754"/>
                </a:lnTo>
                <a:close/>
                <a:moveTo>
                  <a:pt x="244109" y="70754"/>
                </a:moveTo>
                <a:lnTo>
                  <a:pt x="249428" y="73824"/>
                </a:lnTo>
                <a:lnTo>
                  <a:pt x="238790" y="73824"/>
                </a:lnTo>
                <a:lnTo>
                  <a:pt x="244109" y="70754"/>
                </a:lnTo>
                <a:close/>
                <a:moveTo>
                  <a:pt x="255750" y="70754"/>
                </a:moveTo>
                <a:lnTo>
                  <a:pt x="261070" y="73824"/>
                </a:lnTo>
                <a:lnTo>
                  <a:pt x="250431" y="73824"/>
                </a:lnTo>
                <a:lnTo>
                  <a:pt x="255750" y="70754"/>
                </a:lnTo>
                <a:close/>
                <a:moveTo>
                  <a:pt x="267362" y="70754"/>
                </a:moveTo>
                <a:lnTo>
                  <a:pt x="272681" y="73824"/>
                </a:lnTo>
                <a:lnTo>
                  <a:pt x="262042" y="73824"/>
                </a:lnTo>
                <a:lnTo>
                  <a:pt x="267362" y="70754"/>
                </a:lnTo>
                <a:close/>
                <a:moveTo>
                  <a:pt x="279003" y="70754"/>
                </a:moveTo>
                <a:lnTo>
                  <a:pt x="284322" y="73824"/>
                </a:lnTo>
                <a:lnTo>
                  <a:pt x="273684" y="73824"/>
                </a:lnTo>
                <a:lnTo>
                  <a:pt x="279003" y="70754"/>
                </a:lnTo>
                <a:close/>
                <a:moveTo>
                  <a:pt x="17023" y="74097"/>
                </a:moveTo>
                <a:lnTo>
                  <a:pt x="11703" y="77167"/>
                </a:lnTo>
                <a:lnTo>
                  <a:pt x="6384" y="74097"/>
                </a:lnTo>
                <a:close/>
                <a:moveTo>
                  <a:pt x="28664" y="74097"/>
                </a:moveTo>
                <a:lnTo>
                  <a:pt x="23345" y="77167"/>
                </a:lnTo>
                <a:lnTo>
                  <a:pt x="18026" y="74097"/>
                </a:lnTo>
                <a:close/>
                <a:moveTo>
                  <a:pt x="40275" y="74097"/>
                </a:moveTo>
                <a:lnTo>
                  <a:pt x="34956" y="77167"/>
                </a:lnTo>
                <a:lnTo>
                  <a:pt x="29637" y="74097"/>
                </a:lnTo>
                <a:close/>
                <a:moveTo>
                  <a:pt x="51886" y="74097"/>
                </a:moveTo>
                <a:lnTo>
                  <a:pt x="46567" y="77167"/>
                </a:lnTo>
                <a:lnTo>
                  <a:pt x="41248" y="74097"/>
                </a:lnTo>
                <a:close/>
                <a:moveTo>
                  <a:pt x="63528" y="74097"/>
                </a:moveTo>
                <a:lnTo>
                  <a:pt x="58209" y="77167"/>
                </a:lnTo>
                <a:lnTo>
                  <a:pt x="52889" y="74097"/>
                </a:lnTo>
                <a:close/>
                <a:moveTo>
                  <a:pt x="75109" y="74097"/>
                </a:moveTo>
                <a:lnTo>
                  <a:pt x="69789" y="77167"/>
                </a:lnTo>
                <a:lnTo>
                  <a:pt x="64470" y="74097"/>
                </a:lnTo>
                <a:close/>
                <a:moveTo>
                  <a:pt x="86750" y="74097"/>
                </a:moveTo>
                <a:lnTo>
                  <a:pt x="81431" y="77167"/>
                </a:lnTo>
                <a:lnTo>
                  <a:pt x="76112" y="74097"/>
                </a:lnTo>
                <a:close/>
                <a:moveTo>
                  <a:pt x="98361" y="74097"/>
                </a:moveTo>
                <a:lnTo>
                  <a:pt x="93042" y="77167"/>
                </a:lnTo>
                <a:lnTo>
                  <a:pt x="87723" y="74097"/>
                </a:lnTo>
                <a:close/>
                <a:moveTo>
                  <a:pt x="110003" y="74097"/>
                </a:moveTo>
                <a:lnTo>
                  <a:pt x="104684" y="77167"/>
                </a:lnTo>
                <a:lnTo>
                  <a:pt x="99364" y="74097"/>
                </a:lnTo>
                <a:close/>
                <a:moveTo>
                  <a:pt x="121614" y="74097"/>
                </a:moveTo>
                <a:lnTo>
                  <a:pt x="116295" y="77167"/>
                </a:lnTo>
                <a:lnTo>
                  <a:pt x="110976" y="74097"/>
                </a:lnTo>
                <a:close/>
                <a:moveTo>
                  <a:pt x="133256" y="74097"/>
                </a:moveTo>
                <a:lnTo>
                  <a:pt x="127936" y="77167"/>
                </a:lnTo>
                <a:lnTo>
                  <a:pt x="122617" y="74097"/>
                </a:lnTo>
                <a:close/>
                <a:moveTo>
                  <a:pt x="144867" y="74097"/>
                </a:moveTo>
                <a:lnTo>
                  <a:pt x="139548" y="77167"/>
                </a:lnTo>
                <a:lnTo>
                  <a:pt x="134228" y="74097"/>
                </a:lnTo>
                <a:close/>
                <a:moveTo>
                  <a:pt x="156478" y="74097"/>
                </a:moveTo>
                <a:lnTo>
                  <a:pt x="151159" y="77167"/>
                </a:lnTo>
                <a:lnTo>
                  <a:pt x="145840" y="74097"/>
                </a:lnTo>
                <a:close/>
                <a:moveTo>
                  <a:pt x="168089" y="74097"/>
                </a:moveTo>
                <a:lnTo>
                  <a:pt x="162770" y="77167"/>
                </a:lnTo>
                <a:lnTo>
                  <a:pt x="157451" y="74097"/>
                </a:lnTo>
                <a:close/>
                <a:moveTo>
                  <a:pt x="179731" y="74097"/>
                </a:moveTo>
                <a:lnTo>
                  <a:pt x="174411" y="77167"/>
                </a:lnTo>
                <a:lnTo>
                  <a:pt x="169092" y="74097"/>
                </a:lnTo>
                <a:close/>
                <a:moveTo>
                  <a:pt x="191342" y="74097"/>
                </a:moveTo>
                <a:lnTo>
                  <a:pt x="186023" y="77167"/>
                </a:lnTo>
                <a:lnTo>
                  <a:pt x="180703" y="74097"/>
                </a:lnTo>
                <a:close/>
                <a:moveTo>
                  <a:pt x="202953" y="74097"/>
                </a:moveTo>
                <a:lnTo>
                  <a:pt x="197634" y="77167"/>
                </a:lnTo>
                <a:lnTo>
                  <a:pt x="192315" y="74097"/>
                </a:lnTo>
                <a:close/>
                <a:moveTo>
                  <a:pt x="214564" y="74097"/>
                </a:moveTo>
                <a:lnTo>
                  <a:pt x="209245" y="77167"/>
                </a:lnTo>
                <a:lnTo>
                  <a:pt x="203926" y="74097"/>
                </a:lnTo>
                <a:close/>
                <a:moveTo>
                  <a:pt x="226175" y="74097"/>
                </a:moveTo>
                <a:lnTo>
                  <a:pt x="220856" y="77167"/>
                </a:lnTo>
                <a:lnTo>
                  <a:pt x="215537" y="74097"/>
                </a:lnTo>
                <a:close/>
                <a:moveTo>
                  <a:pt x="237817" y="74097"/>
                </a:moveTo>
                <a:lnTo>
                  <a:pt x="232498" y="77167"/>
                </a:lnTo>
                <a:lnTo>
                  <a:pt x="227178" y="74097"/>
                </a:lnTo>
                <a:close/>
                <a:moveTo>
                  <a:pt x="249428" y="74097"/>
                </a:moveTo>
                <a:lnTo>
                  <a:pt x="244109" y="77167"/>
                </a:lnTo>
                <a:lnTo>
                  <a:pt x="238790" y="74097"/>
                </a:lnTo>
                <a:close/>
                <a:moveTo>
                  <a:pt x="261070" y="74097"/>
                </a:moveTo>
                <a:lnTo>
                  <a:pt x="255750" y="77167"/>
                </a:lnTo>
                <a:lnTo>
                  <a:pt x="250431" y="74097"/>
                </a:lnTo>
                <a:close/>
                <a:moveTo>
                  <a:pt x="272681" y="74097"/>
                </a:moveTo>
                <a:lnTo>
                  <a:pt x="267362" y="77167"/>
                </a:lnTo>
                <a:lnTo>
                  <a:pt x="262042" y="74097"/>
                </a:lnTo>
                <a:close/>
                <a:moveTo>
                  <a:pt x="284292" y="74097"/>
                </a:moveTo>
                <a:lnTo>
                  <a:pt x="278973" y="77167"/>
                </a:lnTo>
                <a:lnTo>
                  <a:pt x="273653" y="74097"/>
                </a:lnTo>
                <a:close/>
                <a:moveTo>
                  <a:pt x="17174" y="74310"/>
                </a:moveTo>
                <a:lnTo>
                  <a:pt x="11855" y="83520"/>
                </a:lnTo>
                <a:lnTo>
                  <a:pt x="11855" y="77380"/>
                </a:lnTo>
                <a:lnTo>
                  <a:pt x="17174" y="74310"/>
                </a:lnTo>
                <a:close/>
                <a:moveTo>
                  <a:pt x="28816" y="74310"/>
                </a:moveTo>
                <a:lnTo>
                  <a:pt x="23497" y="83520"/>
                </a:lnTo>
                <a:lnTo>
                  <a:pt x="23497" y="77380"/>
                </a:lnTo>
                <a:lnTo>
                  <a:pt x="28816" y="74310"/>
                </a:lnTo>
                <a:close/>
                <a:moveTo>
                  <a:pt x="40427" y="74310"/>
                </a:moveTo>
                <a:lnTo>
                  <a:pt x="35108" y="83520"/>
                </a:lnTo>
                <a:lnTo>
                  <a:pt x="35108" y="77380"/>
                </a:lnTo>
                <a:lnTo>
                  <a:pt x="40427" y="74310"/>
                </a:lnTo>
                <a:close/>
                <a:moveTo>
                  <a:pt x="52008" y="74310"/>
                </a:moveTo>
                <a:lnTo>
                  <a:pt x="46689" y="83520"/>
                </a:lnTo>
                <a:lnTo>
                  <a:pt x="46689" y="77380"/>
                </a:lnTo>
                <a:lnTo>
                  <a:pt x="52008" y="74310"/>
                </a:lnTo>
                <a:close/>
                <a:moveTo>
                  <a:pt x="63650" y="74310"/>
                </a:moveTo>
                <a:lnTo>
                  <a:pt x="58330" y="83520"/>
                </a:lnTo>
                <a:lnTo>
                  <a:pt x="58330" y="77380"/>
                </a:lnTo>
                <a:lnTo>
                  <a:pt x="63650" y="74310"/>
                </a:lnTo>
                <a:close/>
                <a:moveTo>
                  <a:pt x="75261" y="74310"/>
                </a:moveTo>
                <a:lnTo>
                  <a:pt x="69941" y="83520"/>
                </a:lnTo>
                <a:lnTo>
                  <a:pt x="69941" y="77380"/>
                </a:lnTo>
                <a:lnTo>
                  <a:pt x="75261" y="74310"/>
                </a:lnTo>
                <a:close/>
                <a:moveTo>
                  <a:pt x="86902" y="74310"/>
                </a:moveTo>
                <a:lnTo>
                  <a:pt x="81583" y="83520"/>
                </a:lnTo>
                <a:lnTo>
                  <a:pt x="81583" y="77380"/>
                </a:lnTo>
                <a:lnTo>
                  <a:pt x="86902" y="74310"/>
                </a:lnTo>
                <a:close/>
                <a:moveTo>
                  <a:pt x="98513" y="74280"/>
                </a:moveTo>
                <a:lnTo>
                  <a:pt x="93194" y="83520"/>
                </a:lnTo>
                <a:lnTo>
                  <a:pt x="93194" y="77350"/>
                </a:lnTo>
                <a:lnTo>
                  <a:pt x="98513" y="74280"/>
                </a:lnTo>
                <a:close/>
                <a:moveTo>
                  <a:pt x="110155" y="74280"/>
                </a:moveTo>
                <a:lnTo>
                  <a:pt x="104836" y="83520"/>
                </a:lnTo>
                <a:lnTo>
                  <a:pt x="104836" y="77350"/>
                </a:lnTo>
                <a:lnTo>
                  <a:pt x="110155" y="74280"/>
                </a:lnTo>
                <a:close/>
                <a:moveTo>
                  <a:pt x="121736" y="74280"/>
                </a:moveTo>
                <a:lnTo>
                  <a:pt x="116416" y="83520"/>
                </a:lnTo>
                <a:lnTo>
                  <a:pt x="116416" y="77350"/>
                </a:lnTo>
                <a:lnTo>
                  <a:pt x="121736" y="74280"/>
                </a:lnTo>
                <a:close/>
                <a:moveTo>
                  <a:pt x="133377" y="74280"/>
                </a:moveTo>
                <a:lnTo>
                  <a:pt x="128058" y="83520"/>
                </a:lnTo>
                <a:lnTo>
                  <a:pt x="128058" y="77350"/>
                </a:lnTo>
                <a:lnTo>
                  <a:pt x="133377" y="74280"/>
                </a:lnTo>
                <a:close/>
                <a:moveTo>
                  <a:pt x="144988" y="74280"/>
                </a:moveTo>
                <a:lnTo>
                  <a:pt x="139669" y="83520"/>
                </a:lnTo>
                <a:lnTo>
                  <a:pt x="139669" y="77350"/>
                </a:lnTo>
                <a:lnTo>
                  <a:pt x="144988" y="74280"/>
                </a:lnTo>
                <a:close/>
                <a:moveTo>
                  <a:pt x="156630" y="74280"/>
                </a:moveTo>
                <a:lnTo>
                  <a:pt x="151311" y="83520"/>
                </a:lnTo>
                <a:lnTo>
                  <a:pt x="151311" y="77350"/>
                </a:lnTo>
                <a:lnTo>
                  <a:pt x="156630" y="74280"/>
                </a:lnTo>
                <a:close/>
                <a:moveTo>
                  <a:pt x="168241" y="74280"/>
                </a:moveTo>
                <a:lnTo>
                  <a:pt x="162922" y="83520"/>
                </a:lnTo>
                <a:lnTo>
                  <a:pt x="162922" y="77350"/>
                </a:lnTo>
                <a:lnTo>
                  <a:pt x="168241" y="74280"/>
                </a:lnTo>
                <a:close/>
                <a:moveTo>
                  <a:pt x="179822" y="74280"/>
                </a:moveTo>
                <a:lnTo>
                  <a:pt x="174503" y="83520"/>
                </a:lnTo>
                <a:lnTo>
                  <a:pt x="174503" y="77350"/>
                </a:lnTo>
                <a:lnTo>
                  <a:pt x="179822" y="74280"/>
                </a:lnTo>
                <a:close/>
                <a:moveTo>
                  <a:pt x="191463" y="74280"/>
                </a:moveTo>
                <a:lnTo>
                  <a:pt x="186144" y="83520"/>
                </a:lnTo>
                <a:lnTo>
                  <a:pt x="186144" y="77350"/>
                </a:lnTo>
                <a:lnTo>
                  <a:pt x="191463" y="74280"/>
                </a:lnTo>
                <a:close/>
                <a:moveTo>
                  <a:pt x="203075" y="74310"/>
                </a:moveTo>
                <a:lnTo>
                  <a:pt x="197755" y="83520"/>
                </a:lnTo>
                <a:lnTo>
                  <a:pt x="197755" y="77380"/>
                </a:lnTo>
                <a:lnTo>
                  <a:pt x="203075" y="74310"/>
                </a:lnTo>
                <a:close/>
                <a:moveTo>
                  <a:pt x="214716" y="74310"/>
                </a:moveTo>
                <a:lnTo>
                  <a:pt x="209397" y="83520"/>
                </a:lnTo>
                <a:lnTo>
                  <a:pt x="209397" y="77380"/>
                </a:lnTo>
                <a:lnTo>
                  <a:pt x="214716" y="74310"/>
                </a:lnTo>
                <a:close/>
                <a:moveTo>
                  <a:pt x="226327" y="74310"/>
                </a:moveTo>
                <a:lnTo>
                  <a:pt x="221008" y="83520"/>
                </a:lnTo>
                <a:lnTo>
                  <a:pt x="221008" y="77380"/>
                </a:lnTo>
                <a:lnTo>
                  <a:pt x="226327" y="74310"/>
                </a:lnTo>
                <a:close/>
                <a:moveTo>
                  <a:pt x="237969" y="74310"/>
                </a:moveTo>
                <a:lnTo>
                  <a:pt x="232650" y="83520"/>
                </a:lnTo>
                <a:lnTo>
                  <a:pt x="232650" y="77380"/>
                </a:lnTo>
                <a:lnTo>
                  <a:pt x="237969" y="74310"/>
                </a:lnTo>
                <a:close/>
                <a:moveTo>
                  <a:pt x="249550" y="74310"/>
                </a:moveTo>
                <a:lnTo>
                  <a:pt x="244230" y="83520"/>
                </a:lnTo>
                <a:lnTo>
                  <a:pt x="244230" y="77380"/>
                </a:lnTo>
                <a:lnTo>
                  <a:pt x="249550" y="74310"/>
                </a:lnTo>
                <a:close/>
                <a:moveTo>
                  <a:pt x="261191" y="74310"/>
                </a:moveTo>
                <a:lnTo>
                  <a:pt x="255872" y="83520"/>
                </a:lnTo>
                <a:lnTo>
                  <a:pt x="255872" y="77380"/>
                </a:lnTo>
                <a:lnTo>
                  <a:pt x="261191" y="74310"/>
                </a:lnTo>
                <a:close/>
                <a:moveTo>
                  <a:pt x="272802" y="74310"/>
                </a:moveTo>
                <a:lnTo>
                  <a:pt x="267483" y="83520"/>
                </a:lnTo>
                <a:lnTo>
                  <a:pt x="267483" y="77380"/>
                </a:lnTo>
                <a:lnTo>
                  <a:pt x="272802" y="74310"/>
                </a:lnTo>
                <a:close/>
                <a:moveTo>
                  <a:pt x="284444" y="74310"/>
                </a:moveTo>
                <a:lnTo>
                  <a:pt x="279125" y="83520"/>
                </a:lnTo>
                <a:lnTo>
                  <a:pt x="279125" y="77380"/>
                </a:lnTo>
                <a:lnTo>
                  <a:pt x="284444" y="74310"/>
                </a:lnTo>
                <a:close/>
                <a:moveTo>
                  <a:pt x="6262" y="74340"/>
                </a:moveTo>
                <a:lnTo>
                  <a:pt x="11582" y="77380"/>
                </a:lnTo>
                <a:lnTo>
                  <a:pt x="11582" y="83550"/>
                </a:lnTo>
                <a:lnTo>
                  <a:pt x="6262" y="74340"/>
                </a:lnTo>
                <a:close/>
                <a:moveTo>
                  <a:pt x="17904" y="74340"/>
                </a:moveTo>
                <a:lnTo>
                  <a:pt x="23223" y="77380"/>
                </a:lnTo>
                <a:lnTo>
                  <a:pt x="23223" y="83550"/>
                </a:lnTo>
                <a:lnTo>
                  <a:pt x="17904" y="74340"/>
                </a:lnTo>
                <a:close/>
                <a:moveTo>
                  <a:pt x="29515" y="74340"/>
                </a:moveTo>
                <a:lnTo>
                  <a:pt x="34834" y="77380"/>
                </a:lnTo>
                <a:lnTo>
                  <a:pt x="34834" y="83550"/>
                </a:lnTo>
                <a:lnTo>
                  <a:pt x="29515" y="74340"/>
                </a:lnTo>
                <a:close/>
                <a:moveTo>
                  <a:pt x="41126" y="74340"/>
                </a:moveTo>
                <a:lnTo>
                  <a:pt x="46446" y="77380"/>
                </a:lnTo>
                <a:lnTo>
                  <a:pt x="46446" y="83550"/>
                </a:lnTo>
                <a:lnTo>
                  <a:pt x="41126" y="74340"/>
                </a:lnTo>
                <a:close/>
                <a:moveTo>
                  <a:pt x="52737" y="74340"/>
                </a:moveTo>
                <a:lnTo>
                  <a:pt x="58057" y="77380"/>
                </a:lnTo>
                <a:lnTo>
                  <a:pt x="58057" y="83550"/>
                </a:lnTo>
                <a:lnTo>
                  <a:pt x="52737" y="74340"/>
                </a:lnTo>
                <a:close/>
                <a:moveTo>
                  <a:pt x="64379" y="74340"/>
                </a:moveTo>
                <a:lnTo>
                  <a:pt x="69698" y="77380"/>
                </a:lnTo>
                <a:lnTo>
                  <a:pt x="69698" y="83550"/>
                </a:lnTo>
                <a:lnTo>
                  <a:pt x="64379" y="74340"/>
                </a:lnTo>
                <a:close/>
                <a:moveTo>
                  <a:pt x="75990" y="74340"/>
                </a:moveTo>
                <a:lnTo>
                  <a:pt x="81309" y="77380"/>
                </a:lnTo>
                <a:lnTo>
                  <a:pt x="81309" y="83550"/>
                </a:lnTo>
                <a:lnTo>
                  <a:pt x="75990" y="74340"/>
                </a:lnTo>
                <a:close/>
                <a:moveTo>
                  <a:pt x="87632" y="74340"/>
                </a:moveTo>
                <a:lnTo>
                  <a:pt x="92951" y="77380"/>
                </a:lnTo>
                <a:lnTo>
                  <a:pt x="92951" y="83550"/>
                </a:lnTo>
                <a:lnTo>
                  <a:pt x="87632" y="74340"/>
                </a:lnTo>
                <a:close/>
                <a:moveTo>
                  <a:pt x="99243" y="74340"/>
                </a:moveTo>
                <a:lnTo>
                  <a:pt x="104562" y="77380"/>
                </a:lnTo>
                <a:lnTo>
                  <a:pt x="104562" y="83550"/>
                </a:lnTo>
                <a:lnTo>
                  <a:pt x="99243" y="74340"/>
                </a:lnTo>
                <a:close/>
                <a:moveTo>
                  <a:pt x="110824" y="74340"/>
                </a:moveTo>
                <a:lnTo>
                  <a:pt x="116143" y="77380"/>
                </a:lnTo>
                <a:lnTo>
                  <a:pt x="116143" y="83550"/>
                </a:lnTo>
                <a:lnTo>
                  <a:pt x="110824" y="74340"/>
                </a:lnTo>
                <a:close/>
                <a:moveTo>
                  <a:pt x="122465" y="74340"/>
                </a:moveTo>
                <a:lnTo>
                  <a:pt x="127784" y="77380"/>
                </a:lnTo>
                <a:lnTo>
                  <a:pt x="127784" y="83550"/>
                </a:lnTo>
                <a:lnTo>
                  <a:pt x="122465" y="74340"/>
                </a:lnTo>
                <a:close/>
                <a:moveTo>
                  <a:pt x="134076" y="74340"/>
                </a:moveTo>
                <a:lnTo>
                  <a:pt x="139396" y="77380"/>
                </a:lnTo>
                <a:lnTo>
                  <a:pt x="139396" y="83550"/>
                </a:lnTo>
                <a:lnTo>
                  <a:pt x="134076" y="74340"/>
                </a:lnTo>
                <a:close/>
                <a:moveTo>
                  <a:pt x="145718" y="74340"/>
                </a:moveTo>
                <a:lnTo>
                  <a:pt x="151037" y="77380"/>
                </a:lnTo>
                <a:lnTo>
                  <a:pt x="151037" y="83550"/>
                </a:lnTo>
                <a:lnTo>
                  <a:pt x="145718" y="74340"/>
                </a:lnTo>
                <a:close/>
                <a:moveTo>
                  <a:pt x="157329" y="74340"/>
                </a:moveTo>
                <a:lnTo>
                  <a:pt x="162648" y="77380"/>
                </a:lnTo>
                <a:lnTo>
                  <a:pt x="162648" y="83550"/>
                </a:lnTo>
                <a:lnTo>
                  <a:pt x="157329" y="74340"/>
                </a:lnTo>
                <a:close/>
                <a:moveTo>
                  <a:pt x="168971" y="74340"/>
                </a:moveTo>
                <a:lnTo>
                  <a:pt x="174290" y="77380"/>
                </a:lnTo>
                <a:lnTo>
                  <a:pt x="174290" y="83550"/>
                </a:lnTo>
                <a:lnTo>
                  <a:pt x="168971" y="74340"/>
                </a:lnTo>
                <a:close/>
                <a:moveTo>
                  <a:pt x="180551" y="74340"/>
                </a:moveTo>
                <a:lnTo>
                  <a:pt x="185871" y="77380"/>
                </a:lnTo>
                <a:lnTo>
                  <a:pt x="185871" y="83550"/>
                </a:lnTo>
                <a:lnTo>
                  <a:pt x="180551" y="74340"/>
                </a:lnTo>
                <a:close/>
                <a:moveTo>
                  <a:pt x="192193" y="74340"/>
                </a:moveTo>
                <a:lnTo>
                  <a:pt x="197512" y="77380"/>
                </a:lnTo>
                <a:lnTo>
                  <a:pt x="197512" y="83550"/>
                </a:lnTo>
                <a:lnTo>
                  <a:pt x="192193" y="74340"/>
                </a:lnTo>
                <a:close/>
                <a:moveTo>
                  <a:pt x="203804" y="74310"/>
                </a:moveTo>
                <a:lnTo>
                  <a:pt x="209123" y="77380"/>
                </a:lnTo>
                <a:lnTo>
                  <a:pt x="209123" y="83550"/>
                </a:lnTo>
                <a:lnTo>
                  <a:pt x="203804" y="74310"/>
                </a:lnTo>
                <a:close/>
                <a:moveTo>
                  <a:pt x="215446" y="74310"/>
                </a:moveTo>
                <a:lnTo>
                  <a:pt x="220765" y="77380"/>
                </a:lnTo>
                <a:lnTo>
                  <a:pt x="220765" y="83550"/>
                </a:lnTo>
                <a:lnTo>
                  <a:pt x="215446" y="74310"/>
                </a:lnTo>
                <a:close/>
                <a:moveTo>
                  <a:pt x="227057" y="74310"/>
                </a:moveTo>
                <a:lnTo>
                  <a:pt x="232376" y="77380"/>
                </a:lnTo>
                <a:lnTo>
                  <a:pt x="232376" y="83550"/>
                </a:lnTo>
                <a:lnTo>
                  <a:pt x="227057" y="74310"/>
                </a:lnTo>
                <a:close/>
                <a:moveTo>
                  <a:pt x="238668" y="74310"/>
                </a:moveTo>
                <a:lnTo>
                  <a:pt x="243987" y="77380"/>
                </a:lnTo>
                <a:lnTo>
                  <a:pt x="243987" y="83550"/>
                </a:lnTo>
                <a:lnTo>
                  <a:pt x="238668" y="74310"/>
                </a:lnTo>
                <a:close/>
                <a:moveTo>
                  <a:pt x="250279" y="74310"/>
                </a:moveTo>
                <a:lnTo>
                  <a:pt x="255598" y="77380"/>
                </a:lnTo>
                <a:lnTo>
                  <a:pt x="255598" y="83550"/>
                </a:lnTo>
                <a:lnTo>
                  <a:pt x="250279" y="74310"/>
                </a:lnTo>
                <a:close/>
                <a:moveTo>
                  <a:pt x="261890" y="74310"/>
                </a:moveTo>
                <a:lnTo>
                  <a:pt x="267210" y="77380"/>
                </a:lnTo>
                <a:lnTo>
                  <a:pt x="267210" y="83550"/>
                </a:lnTo>
                <a:lnTo>
                  <a:pt x="261890" y="74310"/>
                </a:lnTo>
                <a:close/>
                <a:moveTo>
                  <a:pt x="273532" y="74310"/>
                </a:moveTo>
                <a:lnTo>
                  <a:pt x="278851" y="77380"/>
                </a:lnTo>
                <a:lnTo>
                  <a:pt x="278851" y="83550"/>
                </a:lnTo>
                <a:lnTo>
                  <a:pt x="273532" y="74310"/>
                </a:lnTo>
                <a:close/>
                <a:moveTo>
                  <a:pt x="17661" y="74432"/>
                </a:moveTo>
                <a:lnTo>
                  <a:pt x="22980" y="83611"/>
                </a:lnTo>
                <a:lnTo>
                  <a:pt x="22980" y="83611"/>
                </a:lnTo>
                <a:lnTo>
                  <a:pt x="20518" y="82182"/>
                </a:lnTo>
                <a:lnTo>
                  <a:pt x="17661" y="80571"/>
                </a:lnTo>
                <a:lnTo>
                  <a:pt x="17661" y="74432"/>
                </a:lnTo>
                <a:close/>
                <a:moveTo>
                  <a:pt x="29302" y="74432"/>
                </a:moveTo>
                <a:lnTo>
                  <a:pt x="34622" y="83611"/>
                </a:lnTo>
                <a:lnTo>
                  <a:pt x="34622" y="83611"/>
                </a:lnTo>
                <a:lnTo>
                  <a:pt x="32160" y="82182"/>
                </a:lnTo>
                <a:lnTo>
                  <a:pt x="29302" y="80571"/>
                </a:lnTo>
                <a:lnTo>
                  <a:pt x="29302" y="74432"/>
                </a:lnTo>
                <a:close/>
                <a:moveTo>
                  <a:pt x="133864" y="74432"/>
                </a:moveTo>
                <a:lnTo>
                  <a:pt x="139183" y="83611"/>
                </a:lnTo>
                <a:lnTo>
                  <a:pt x="139183" y="83611"/>
                </a:lnTo>
                <a:lnTo>
                  <a:pt x="136721" y="82213"/>
                </a:lnTo>
                <a:lnTo>
                  <a:pt x="133864" y="80571"/>
                </a:lnTo>
                <a:lnTo>
                  <a:pt x="133864" y="74432"/>
                </a:lnTo>
                <a:close/>
                <a:moveTo>
                  <a:pt x="215202" y="74432"/>
                </a:moveTo>
                <a:lnTo>
                  <a:pt x="220522" y="83611"/>
                </a:lnTo>
                <a:lnTo>
                  <a:pt x="220522" y="83611"/>
                </a:lnTo>
                <a:lnTo>
                  <a:pt x="218060" y="82213"/>
                </a:lnTo>
                <a:lnTo>
                  <a:pt x="215202" y="80571"/>
                </a:lnTo>
                <a:lnTo>
                  <a:pt x="215202" y="74432"/>
                </a:lnTo>
                <a:close/>
                <a:moveTo>
                  <a:pt x="40883" y="74432"/>
                </a:moveTo>
                <a:lnTo>
                  <a:pt x="46202" y="83611"/>
                </a:lnTo>
                <a:lnTo>
                  <a:pt x="43740" y="82182"/>
                </a:lnTo>
                <a:lnTo>
                  <a:pt x="40883" y="80571"/>
                </a:lnTo>
                <a:lnTo>
                  <a:pt x="40883" y="74432"/>
                </a:lnTo>
                <a:close/>
                <a:moveTo>
                  <a:pt x="52525" y="74432"/>
                </a:moveTo>
                <a:lnTo>
                  <a:pt x="57844" y="83611"/>
                </a:lnTo>
                <a:lnTo>
                  <a:pt x="55351" y="82182"/>
                </a:lnTo>
                <a:lnTo>
                  <a:pt x="52525" y="80571"/>
                </a:lnTo>
                <a:lnTo>
                  <a:pt x="52525" y="74432"/>
                </a:lnTo>
                <a:close/>
                <a:moveTo>
                  <a:pt x="64136" y="74432"/>
                </a:moveTo>
                <a:lnTo>
                  <a:pt x="69455" y="83611"/>
                </a:lnTo>
                <a:lnTo>
                  <a:pt x="66993" y="82182"/>
                </a:lnTo>
                <a:lnTo>
                  <a:pt x="64136" y="80571"/>
                </a:lnTo>
                <a:lnTo>
                  <a:pt x="64136" y="74432"/>
                </a:lnTo>
                <a:close/>
                <a:moveTo>
                  <a:pt x="75777" y="74432"/>
                </a:moveTo>
                <a:lnTo>
                  <a:pt x="81097" y="83611"/>
                </a:lnTo>
                <a:lnTo>
                  <a:pt x="78604" y="82182"/>
                </a:lnTo>
                <a:lnTo>
                  <a:pt x="75777" y="80571"/>
                </a:lnTo>
                <a:lnTo>
                  <a:pt x="75777" y="74432"/>
                </a:lnTo>
                <a:close/>
                <a:moveTo>
                  <a:pt x="87358" y="74432"/>
                </a:moveTo>
                <a:lnTo>
                  <a:pt x="92677" y="83611"/>
                </a:lnTo>
                <a:lnTo>
                  <a:pt x="90215" y="82213"/>
                </a:lnTo>
                <a:lnTo>
                  <a:pt x="87358" y="80571"/>
                </a:lnTo>
                <a:lnTo>
                  <a:pt x="87358" y="74432"/>
                </a:lnTo>
                <a:close/>
                <a:moveTo>
                  <a:pt x="98969" y="74432"/>
                </a:moveTo>
                <a:lnTo>
                  <a:pt x="104289" y="83611"/>
                </a:lnTo>
                <a:lnTo>
                  <a:pt x="101827" y="82213"/>
                </a:lnTo>
                <a:lnTo>
                  <a:pt x="98969" y="80571"/>
                </a:lnTo>
                <a:lnTo>
                  <a:pt x="98969" y="74432"/>
                </a:lnTo>
                <a:close/>
                <a:moveTo>
                  <a:pt x="110611" y="74432"/>
                </a:moveTo>
                <a:lnTo>
                  <a:pt x="115930" y="83611"/>
                </a:lnTo>
                <a:lnTo>
                  <a:pt x="113468" y="82213"/>
                </a:lnTo>
                <a:lnTo>
                  <a:pt x="110611" y="80571"/>
                </a:lnTo>
                <a:lnTo>
                  <a:pt x="110611" y="74432"/>
                </a:lnTo>
                <a:close/>
                <a:moveTo>
                  <a:pt x="122222" y="74432"/>
                </a:moveTo>
                <a:lnTo>
                  <a:pt x="127541" y="83611"/>
                </a:lnTo>
                <a:lnTo>
                  <a:pt x="125079" y="82213"/>
                </a:lnTo>
                <a:lnTo>
                  <a:pt x="122222" y="80571"/>
                </a:lnTo>
                <a:lnTo>
                  <a:pt x="122222" y="74432"/>
                </a:lnTo>
                <a:close/>
                <a:moveTo>
                  <a:pt x="145475" y="74432"/>
                </a:moveTo>
                <a:lnTo>
                  <a:pt x="150794" y="83611"/>
                </a:lnTo>
                <a:lnTo>
                  <a:pt x="148332" y="82213"/>
                </a:lnTo>
                <a:lnTo>
                  <a:pt x="145475" y="80571"/>
                </a:lnTo>
                <a:lnTo>
                  <a:pt x="145475" y="74432"/>
                </a:lnTo>
                <a:close/>
                <a:moveTo>
                  <a:pt x="157086" y="74432"/>
                </a:moveTo>
                <a:lnTo>
                  <a:pt x="162405" y="83611"/>
                </a:lnTo>
                <a:lnTo>
                  <a:pt x="159913" y="82213"/>
                </a:lnTo>
                <a:lnTo>
                  <a:pt x="157086" y="80571"/>
                </a:lnTo>
                <a:lnTo>
                  <a:pt x="157086" y="74432"/>
                </a:lnTo>
                <a:close/>
                <a:moveTo>
                  <a:pt x="168697" y="74432"/>
                </a:moveTo>
                <a:lnTo>
                  <a:pt x="174016" y="83611"/>
                </a:lnTo>
                <a:lnTo>
                  <a:pt x="171554" y="82213"/>
                </a:lnTo>
                <a:lnTo>
                  <a:pt x="168697" y="80571"/>
                </a:lnTo>
                <a:lnTo>
                  <a:pt x="168697" y="74432"/>
                </a:lnTo>
                <a:close/>
                <a:moveTo>
                  <a:pt x="180339" y="74432"/>
                </a:moveTo>
                <a:lnTo>
                  <a:pt x="185658" y="83611"/>
                </a:lnTo>
                <a:lnTo>
                  <a:pt x="183165" y="82213"/>
                </a:lnTo>
                <a:lnTo>
                  <a:pt x="180339" y="80571"/>
                </a:lnTo>
                <a:lnTo>
                  <a:pt x="180339" y="74432"/>
                </a:lnTo>
                <a:close/>
                <a:moveTo>
                  <a:pt x="191950" y="74432"/>
                </a:moveTo>
                <a:lnTo>
                  <a:pt x="197269" y="83611"/>
                </a:lnTo>
                <a:lnTo>
                  <a:pt x="194807" y="82213"/>
                </a:lnTo>
                <a:lnTo>
                  <a:pt x="191950" y="80571"/>
                </a:lnTo>
                <a:lnTo>
                  <a:pt x="191950" y="74432"/>
                </a:lnTo>
                <a:close/>
                <a:moveTo>
                  <a:pt x="203591" y="74432"/>
                </a:moveTo>
                <a:lnTo>
                  <a:pt x="208911" y="83611"/>
                </a:lnTo>
                <a:lnTo>
                  <a:pt x="206418" y="82213"/>
                </a:lnTo>
                <a:lnTo>
                  <a:pt x="203591" y="80571"/>
                </a:lnTo>
                <a:lnTo>
                  <a:pt x="203591" y="74432"/>
                </a:lnTo>
                <a:close/>
                <a:moveTo>
                  <a:pt x="226783" y="74432"/>
                </a:moveTo>
                <a:lnTo>
                  <a:pt x="232103" y="83611"/>
                </a:lnTo>
                <a:lnTo>
                  <a:pt x="229640" y="82213"/>
                </a:lnTo>
                <a:lnTo>
                  <a:pt x="226783" y="80571"/>
                </a:lnTo>
                <a:lnTo>
                  <a:pt x="226783" y="74432"/>
                </a:lnTo>
                <a:close/>
                <a:moveTo>
                  <a:pt x="238425" y="74432"/>
                </a:moveTo>
                <a:lnTo>
                  <a:pt x="243744" y="83611"/>
                </a:lnTo>
                <a:lnTo>
                  <a:pt x="241282" y="82213"/>
                </a:lnTo>
                <a:lnTo>
                  <a:pt x="238425" y="80571"/>
                </a:lnTo>
                <a:lnTo>
                  <a:pt x="238425" y="74432"/>
                </a:lnTo>
                <a:close/>
                <a:moveTo>
                  <a:pt x="250036" y="74432"/>
                </a:moveTo>
                <a:lnTo>
                  <a:pt x="255355" y="83611"/>
                </a:lnTo>
                <a:lnTo>
                  <a:pt x="252893" y="82213"/>
                </a:lnTo>
                <a:lnTo>
                  <a:pt x="250036" y="80571"/>
                </a:lnTo>
                <a:lnTo>
                  <a:pt x="250036" y="74432"/>
                </a:lnTo>
                <a:close/>
                <a:moveTo>
                  <a:pt x="261678" y="74432"/>
                </a:moveTo>
                <a:lnTo>
                  <a:pt x="266997" y="83611"/>
                </a:lnTo>
                <a:lnTo>
                  <a:pt x="264535" y="82213"/>
                </a:lnTo>
                <a:lnTo>
                  <a:pt x="261678" y="80571"/>
                </a:lnTo>
                <a:lnTo>
                  <a:pt x="261678" y="74432"/>
                </a:lnTo>
                <a:close/>
                <a:moveTo>
                  <a:pt x="273289" y="74432"/>
                </a:moveTo>
                <a:lnTo>
                  <a:pt x="278608" y="83611"/>
                </a:lnTo>
                <a:lnTo>
                  <a:pt x="276146" y="82213"/>
                </a:lnTo>
                <a:lnTo>
                  <a:pt x="273289" y="80571"/>
                </a:lnTo>
                <a:lnTo>
                  <a:pt x="273289" y="74432"/>
                </a:lnTo>
                <a:close/>
                <a:moveTo>
                  <a:pt x="6050" y="74432"/>
                </a:moveTo>
                <a:lnTo>
                  <a:pt x="11369" y="83672"/>
                </a:lnTo>
                <a:lnTo>
                  <a:pt x="11369" y="83672"/>
                </a:lnTo>
                <a:lnTo>
                  <a:pt x="8907" y="82213"/>
                </a:lnTo>
                <a:lnTo>
                  <a:pt x="6050" y="80571"/>
                </a:lnTo>
                <a:lnTo>
                  <a:pt x="6050" y="74432"/>
                </a:lnTo>
                <a:close/>
                <a:moveTo>
                  <a:pt x="121979" y="74462"/>
                </a:moveTo>
                <a:lnTo>
                  <a:pt x="121979" y="80571"/>
                </a:lnTo>
                <a:lnTo>
                  <a:pt x="119122" y="82213"/>
                </a:lnTo>
                <a:lnTo>
                  <a:pt x="116660" y="83672"/>
                </a:lnTo>
                <a:lnTo>
                  <a:pt x="116660" y="83672"/>
                </a:lnTo>
                <a:lnTo>
                  <a:pt x="121979" y="74462"/>
                </a:lnTo>
                <a:close/>
                <a:moveTo>
                  <a:pt x="284657" y="74462"/>
                </a:moveTo>
                <a:lnTo>
                  <a:pt x="284657" y="80632"/>
                </a:lnTo>
                <a:lnTo>
                  <a:pt x="279337" y="83672"/>
                </a:lnTo>
                <a:lnTo>
                  <a:pt x="284657" y="74462"/>
                </a:lnTo>
                <a:close/>
                <a:moveTo>
                  <a:pt x="98757" y="74462"/>
                </a:moveTo>
                <a:lnTo>
                  <a:pt x="98757" y="80571"/>
                </a:lnTo>
                <a:lnTo>
                  <a:pt x="95899" y="82213"/>
                </a:lnTo>
                <a:lnTo>
                  <a:pt x="93437" y="83672"/>
                </a:lnTo>
                <a:lnTo>
                  <a:pt x="98757" y="74462"/>
                </a:lnTo>
                <a:close/>
                <a:moveTo>
                  <a:pt x="110337" y="74462"/>
                </a:moveTo>
                <a:lnTo>
                  <a:pt x="110337" y="80571"/>
                </a:lnTo>
                <a:lnTo>
                  <a:pt x="107480" y="82213"/>
                </a:lnTo>
                <a:lnTo>
                  <a:pt x="105018" y="83672"/>
                </a:lnTo>
                <a:lnTo>
                  <a:pt x="110337" y="74462"/>
                </a:lnTo>
                <a:close/>
                <a:moveTo>
                  <a:pt x="133590" y="74462"/>
                </a:moveTo>
                <a:lnTo>
                  <a:pt x="133590" y="80571"/>
                </a:lnTo>
                <a:lnTo>
                  <a:pt x="130733" y="82213"/>
                </a:lnTo>
                <a:lnTo>
                  <a:pt x="128271" y="83672"/>
                </a:lnTo>
                <a:lnTo>
                  <a:pt x="133590" y="74462"/>
                </a:lnTo>
                <a:close/>
                <a:moveTo>
                  <a:pt x="145232" y="74462"/>
                </a:moveTo>
                <a:lnTo>
                  <a:pt x="145232" y="80571"/>
                </a:lnTo>
                <a:lnTo>
                  <a:pt x="142374" y="82213"/>
                </a:lnTo>
                <a:lnTo>
                  <a:pt x="139912" y="83672"/>
                </a:lnTo>
                <a:lnTo>
                  <a:pt x="145232" y="74462"/>
                </a:lnTo>
                <a:close/>
                <a:moveTo>
                  <a:pt x="156843" y="74462"/>
                </a:moveTo>
                <a:lnTo>
                  <a:pt x="156843" y="80571"/>
                </a:lnTo>
                <a:lnTo>
                  <a:pt x="153986" y="82213"/>
                </a:lnTo>
                <a:lnTo>
                  <a:pt x="151523" y="83672"/>
                </a:lnTo>
                <a:lnTo>
                  <a:pt x="156843" y="74462"/>
                </a:lnTo>
                <a:close/>
                <a:moveTo>
                  <a:pt x="168484" y="74462"/>
                </a:moveTo>
                <a:lnTo>
                  <a:pt x="168484" y="80571"/>
                </a:lnTo>
                <a:lnTo>
                  <a:pt x="165627" y="82213"/>
                </a:lnTo>
                <a:lnTo>
                  <a:pt x="163165" y="83672"/>
                </a:lnTo>
                <a:lnTo>
                  <a:pt x="168484" y="74462"/>
                </a:lnTo>
                <a:close/>
                <a:moveTo>
                  <a:pt x="180065" y="74462"/>
                </a:moveTo>
                <a:lnTo>
                  <a:pt x="180065" y="80571"/>
                </a:lnTo>
                <a:lnTo>
                  <a:pt x="177208" y="82213"/>
                </a:lnTo>
                <a:lnTo>
                  <a:pt x="174746" y="83672"/>
                </a:lnTo>
                <a:lnTo>
                  <a:pt x="180065" y="74462"/>
                </a:lnTo>
                <a:close/>
                <a:moveTo>
                  <a:pt x="191676" y="74462"/>
                </a:moveTo>
                <a:lnTo>
                  <a:pt x="191676" y="80571"/>
                </a:lnTo>
                <a:lnTo>
                  <a:pt x="188849" y="82213"/>
                </a:lnTo>
                <a:lnTo>
                  <a:pt x="186357" y="83672"/>
                </a:lnTo>
                <a:lnTo>
                  <a:pt x="191676" y="74462"/>
                </a:lnTo>
                <a:close/>
                <a:moveTo>
                  <a:pt x="203318" y="74462"/>
                </a:moveTo>
                <a:lnTo>
                  <a:pt x="203318" y="80571"/>
                </a:lnTo>
                <a:lnTo>
                  <a:pt x="200461" y="82213"/>
                </a:lnTo>
                <a:lnTo>
                  <a:pt x="197999" y="83672"/>
                </a:lnTo>
                <a:lnTo>
                  <a:pt x="203318" y="74462"/>
                </a:lnTo>
                <a:close/>
                <a:moveTo>
                  <a:pt x="214929" y="74462"/>
                </a:moveTo>
                <a:lnTo>
                  <a:pt x="214929" y="80571"/>
                </a:lnTo>
                <a:lnTo>
                  <a:pt x="212072" y="82213"/>
                </a:lnTo>
                <a:lnTo>
                  <a:pt x="209610" y="83672"/>
                </a:lnTo>
                <a:lnTo>
                  <a:pt x="214929" y="74462"/>
                </a:lnTo>
                <a:close/>
                <a:moveTo>
                  <a:pt x="226570" y="74462"/>
                </a:moveTo>
                <a:lnTo>
                  <a:pt x="226570" y="80571"/>
                </a:lnTo>
                <a:lnTo>
                  <a:pt x="223713" y="82213"/>
                </a:lnTo>
                <a:lnTo>
                  <a:pt x="221251" y="83672"/>
                </a:lnTo>
                <a:lnTo>
                  <a:pt x="226570" y="74462"/>
                </a:lnTo>
                <a:close/>
                <a:moveTo>
                  <a:pt x="238182" y="74462"/>
                </a:moveTo>
                <a:lnTo>
                  <a:pt x="238182" y="80571"/>
                </a:lnTo>
                <a:lnTo>
                  <a:pt x="235355" y="82213"/>
                </a:lnTo>
                <a:lnTo>
                  <a:pt x="232862" y="83672"/>
                </a:lnTo>
                <a:lnTo>
                  <a:pt x="238182" y="74462"/>
                </a:lnTo>
                <a:close/>
                <a:moveTo>
                  <a:pt x="249793" y="74462"/>
                </a:moveTo>
                <a:lnTo>
                  <a:pt x="249793" y="80571"/>
                </a:lnTo>
                <a:lnTo>
                  <a:pt x="246936" y="82213"/>
                </a:lnTo>
                <a:lnTo>
                  <a:pt x="244474" y="83672"/>
                </a:lnTo>
                <a:lnTo>
                  <a:pt x="249793" y="74462"/>
                </a:lnTo>
                <a:close/>
                <a:moveTo>
                  <a:pt x="261404" y="74462"/>
                </a:moveTo>
                <a:lnTo>
                  <a:pt x="261404" y="80571"/>
                </a:lnTo>
                <a:lnTo>
                  <a:pt x="258547" y="82213"/>
                </a:lnTo>
                <a:lnTo>
                  <a:pt x="256085" y="83672"/>
                </a:lnTo>
                <a:lnTo>
                  <a:pt x="261404" y="74462"/>
                </a:lnTo>
                <a:close/>
                <a:moveTo>
                  <a:pt x="273046" y="74462"/>
                </a:moveTo>
                <a:lnTo>
                  <a:pt x="273046" y="80632"/>
                </a:lnTo>
                <a:lnTo>
                  <a:pt x="270188" y="82243"/>
                </a:lnTo>
                <a:lnTo>
                  <a:pt x="267726" y="83672"/>
                </a:lnTo>
                <a:lnTo>
                  <a:pt x="273046" y="74462"/>
                </a:lnTo>
                <a:close/>
                <a:moveTo>
                  <a:pt x="29029" y="74462"/>
                </a:moveTo>
                <a:lnTo>
                  <a:pt x="29029" y="80632"/>
                </a:lnTo>
                <a:lnTo>
                  <a:pt x="26172" y="82243"/>
                </a:lnTo>
                <a:lnTo>
                  <a:pt x="23710" y="83702"/>
                </a:lnTo>
                <a:lnTo>
                  <a:pt x="23710" y="83702"/>
                </a:lnTo>
                <a:lnTo>
                  <a:pt x="29029" y="74462"/>
                </a:lnTo>
                <a:close/>
                <a:moveTo>
                  <a:pt x="75504" y="74462"/>
                </a:moveTo>
                <a:lnTo>
                  <a:pt x="75504" y="80632"/>
                </a:lnTo>
                <a:lnTo>
                  <a:pt x="72647" y="82243"/>
                </a:lnTo>
                <a:lnTo>
                  <a:pt x="70185" y="83702"/>
                </a:lnTo>
                <a:lnTo>
                  <a:pt x="70185" y="83702"/>
                </a:lnTo>
                <a:lnTo>
                  <a:pt x="75504" y="74462"/>
                </a:lnTo>
                <a:close/>
                <a:moveTo>
                  <a:pt x="17418" y="74462"/>
                </a:moveTo>
                <a:lnTo>
                  <a:pt x="17418" y="80632"/>
                </a:lnTo>
                <a:lnTo>
                  <a:pt x="14560" y="82243"/>
                </a:lnTo>
                <a:lnTo>
                  <a:pt x="12098" y="83702"/>
                </a:lnTo>
                <a:lnTo>
                  <a:pt x="17418" y="74462"/>
                </a:lnTo>
                <a:close/>
                <a:moveTo>
                  <a:pt x="40610" y="74462"/>
                </a:moveTo>
                <a:lnTo>
                  <a:pt x="40610" y="80632"/>
                </a:lnTo>
                <a:lnTo>
                  <a:pt x="37783" y="82243"/>
                </a:lnTo>
                <a:lnTo>
                  <a:pt x="35290" y="83702"/>
                </a:lnTo>
                <a:lnTo>
                  <a:pt x="40610" y="74462"/>
                </a:lnTo>
                <a:close/>
                <a:moveTo>
                  <a:pt x="52251" y="74462"/>
                </a:moveTo>
                <a:lnTo>
                  <a:pt x="52251" y="80632"/>
                </a:lnTo>
                <a:lnTo>
                  <a:pt x="49394" y="82243"/>
                </a:lnTo>
                <a:lnTo>
                  <a:pt x="46932" y="83702"/>
                </a:lnTo>
                <a:lnTo>
                  <a:pt x="52251" y="74462"/>
                </a:lnTo>
                <a:close/>
                <a:moveTo>
                  <a:pt x="63862" y="74462"/>
                </a:moveTo>
                <a:lnTo>
                  <a:pt x="63862" y="80632"/>
                </a:lnTo>
                <a:lnTo>
                  <a:pt x="61005" y="82243"/>
                </a:lnTo>
                <a:lnTo>
                  <a:pt x="58543" y="83702"/>
                </a:lnTo>
                <a:lnTo>
                  <a:pt x="63862" y="74462"/>
                </a:lnTo>
                <a:close/>
                <a:moveTo>
                  <a:pt x="87115" y="74462"/>
                </a:moveTo>
                <a:lnTo>
                  <a:pt x="87115" y="80632"/>
                </a:lnTo>
                <a:lnTo>
                  <a:pt x="84288" y="82243"/>
                </a:lnTo>
                <a:lnTo>
                  <a:pt x="81796" y="83702"/>
                </a:lnTo>
                <a:lnTo>
                  <a:pt x="87115" y="74462"/>
                </a:lnTo>
                <a:close/>
                <a:moveTo>
                  <a:pt x="5898" y="80815"/>
                </a:moveTo>
                <a:lnTo>
                  <a:pt x="8755" y="82456"/>
                </a:lnTo>
                <a:lnTo>
                  <a:pt x="11217" y="83885"/>
                </a:lnTo>
                <a:lnTo>
                  <a:pt x="578" y="83885"/>
                </a:lnTo>
                <a:lnTo>
                  <a:pt x="5898" y="80815"/>
                </a:lnTo>
                <a:close/>
                <a:moveTo>
                  <a:pt x="17509" y="80815"/>
                </a:moveTo>
                <a:lnTo>
                  <a:pt x="20366" y="82456"/>
                </a:lnTo>
                <a:lnTo>
                  <a:pt x="22828" y="83885"/>
                </a:lnTo>
                <a:lnTo>
                  <a:pt x="12190" y="83885"/>
                </a:lnTo>
                <a:lnTo>
                  <a:pt x="14682" y="82456"/>
                </a:lnTo>
                <a:lnTo>
                  <a:pt x="17509" y="80815"/>
                </a:lnTo>
                <a:close/>
                <a:moveTo>
                  <a:pt x="29150" y="80815"/>
                </a:moveTo>
                <a:lnTo>
                  <a:pt x="32008" y="82456"/>
                </a:lnTo>
                <a:lnTo>
                  <a:pt x="34470" y="83885"/>
                </a:lnTo>
                <a:lnTo>
                  <a:pt x="23831" y="83885"/>
                </a:lnTo>
                <a:lnTo>
                  <a:pt x="26293" y="82456"/>
                </a:lnTo>
                <a:lnTo>
                  <a:pt x="29150" y="80815"/>
                </a:lnTo>
                <a:close/>
                <a:moveTo>
                  <a:pt x="40762" y="80815"/>
                </a:moveTo>
                <a:lnTo>
                  <a:pt x="43619" y="82456"/>
                </a:lnTo>
                <a:lnTo>
                  <a:pt x="46081" y="83885"/>
                </a:lnTo>
                <a:lnTo>
                  <a:pt x="35442" y="83885"/>
                </a:lnTo>
                <a:lnTo>
                  <a:pt x="37935" y="82456"/>
                </a:lnTo>
                <a:lnTo>
                  <a:pt x="40762" y="80815"/>
                </a:lnTo>
                <a:close/>
                <a:moveTo>
                  <a:pt x="52403" y="80815"/>
                </a:moveTo>
                <a:lnTo>
                  <a:pt x="55260" y="82456"/>
                </a:lnTo>
                <a:lnTo>
                  <a:pt x="57722" y="83885"/>
                </a:lnTo>
                <a:lnTo>
                  <a:pt x="47084" y="83885"/>
                </a:lnTo>
                <a:lnTo>
                  <a:pt x="49546" y="82456"/>
                </a:lnTo>
                <a:lnTo>
                  <a:pt x="52403" y="80815"/>
                </a:lnTo>
                <a:close/>
                <a:moveTo>
                  <a:pt x="64014" y="80815"/>
                </a:moveTo>
                <a:lnTo>
                  <a:pt x="66871" y="82456"/>
                </a:lnTo>
                <a:lnTo>
                  <a:pt x="69334" y="83885"/>
                </a:lnTo>
                <a:lnTo>
                  <a:pt x="58695" y="83885"/>
                </a:lnTo>
                <a:lnTo>
                  <a:pt x="61187" y="82456"/>
                </a:lnTo>
                <a:lnTo>
                  <a:pt x="64014" y="80815"/>
                </a:lnTo>
                <a:close/>
                <a:moveTo>
                  <a:pt x="75625" y="80815"/>
                </a:moveTo>
                <a:lnTo>
                  <a:pt x="78452" y="82456"/>
                </a:lnTo>
                <a:lnTo>
                  <a:pt x="80945" y="83885"/>
                </a:lnTo>
                <a:lnTo>
                  <a:pt x="70306" y="83885"/>
                </a:lnTo>
                <a:lnTo>
                  <a:pt x="72768" y="82456"/>
                </a:lnTo>
                <a:lnTo>
                  <a:pt x="75625" y="80815"/>
                </a:lnTo>
                <a:close/>
                <a:moveTo>
                  <a:pt x="87237" y="80815"/>
                </a:moveTo>
                <a:lnTo>
                  <a:pt x="90094" y="82456"/>
                </a:lnTo>
                <a:lnTo>
                  <a:pt x="92556" y="83885"/>
                </a:lnTo>
                <a:lnTo>
                  <a:pt x="81917" y="83885"/>
                </a:lnTo>
                <a:lnTo>
                  <a:pt x="84379" y="82456"/>
                </a:lnTo>
                <a:lnTo>
                  <a:pt x="87237" y="80815"/>
                </a:lnTo>
                <a:close/>
                <a:moveTo>
                  <a:pt x="98878" y="80815"/>
                </a:moveTo>
                <a:lnTo>
                  <a:pt x="101705" y="82456"/>
                </a:lnTo>
                <a:lnTo>
                  <a:pt x="104197" y="83885"/>
                </a:lnTo>
                <a:lnTo>
                  <a:pt x="93559" y="83885"/>
                </a:lnTo>
                <a:lnTo>
                  <a:pt x="96021" y="82456"/>
                </a:lnTo>
                <a:lnTo>
                  <a:pt x="98878" y="80815"/>
                </a:lnTo>
                <a:close/>
                <a:moveTo>
                  <a:pt x="110489" y="80815"/>
                </a:moveTo>
                <a:lnTo>
                  <a:pt x="113346" y="82456"/>
                </a:lnTo>
                <a:lnTo>
                  <a:pt x="115809" y="83885"/>
                </a:lnTo>
                <a:lnTo>
                  <a:pt x="105170" y="83885"/>
                </a:lnTo>
                <a:lnTo>
                  <a:pt x="107632" y="82456"/>
                </a:lnTo>
                <a:lnTo>
                  <a:pt x="110489" y="80815"/>
                </a:lnTo>
                <a:close/>
                <a:moveTo>
                  <a:pt x="122131" y="80815"/>
                </a:moveTo>
                <a:lnTo>
                  <a:pt x="124958" y="82456"/>
                </a:lnTo>
                <a:lnTo>
                  <a:pt x="127450" y="83885"/>
                </a:lnTo>
                <a:lnTo>
                  <a:pt x="116812" y="83885"/>
                </a:lnTo>
                <a:lnTo>
                  <a:pt x="119274" y="82456"/>
                </a:lnTo>
                <a:lnTo>
                  <a:pt x="122131" y="80815"/>
                </a:lnTo>
                <a:close/>
                <a:moveTo>
                  <a:pt x="133742" y="80815"/>
                </a:moveTo>
                <a:lnTo>
                  <a:pt x="136599" y="82456"/>
                </a:lnTo>
                <a:lnTo>
                  <a:pt x="139061" y="83885"/>
                </a:lnTo>
                <a:lnTo>
                  <a:pt x="128423" y="83885"/>
                </a:lnTo>
                <a:lnTo>
                  <a:pt x="130885" y="82456"/>
                </a:lnTo>
                <a:lnTo>
                  <a:pt x="133742" y="80815"/>
                </a:lnTo>
                <a:close/>
                <a:moveTo>
                  <a:pt x="145323" y="80815"/>
                </a:moveTo>
                <a:lnTo>
                  <a:pt x="148180" y="82456"/>
                </a:lnTo>
                <a:lnTo>
                  <a:pt x="150642" y="83885"/>
                </a:lnTo>
                <a:lnTo>
                  <a:pt x="140004" y="83885"/>
                </a:lnTo>
                <a:lnTo>
                  <a:pt x="142496" y="82456"/>
                </a:lnTo>
                <a:lnTo>
                  <a:pt x="145323" y="80815"/>
                </a:lnTo>
                <a:close/>
                <a:moveTo>
                  <a:pt x="156964" y="80815"/>
                </a:moveTo>
                <a:lnTo>
                  <a:pt x="159822" y="82456"/>
                </a:lnTo>
                <a:lnTo>
                  <a:pt x="162284" y="83885"/>
                </a:lnTo>
                <a:lnTo>
                  <a:pt x="151645" y="83885"/>
                </a:lnTo>
                <a:lnTo>
                  <a:pt x="154107" y="82456"/>
                </a:lnTo>
                <a:lnTo>
                  <a:pt x="156964" y="80815"/>
                </a:lnTo>
                <a:close/>
                <a:moveTo>
                  <a:pt x="168575" y="80815"/>
                </a:moveTo>
                <a:lnTo>
                  <a:pt x="171433" y="82456"/>
                </a:lnTo>
                <a:lnTo>
                  <a:pt x="173895" y="83885"/>
                </a:lnTo>
                <a:lnTo>
                  <a:pt x="163256" y="83885"/>
                </a:lnTo>
                <a:lnTo>
                  <a:pt x="165749" y="82456"/>
                </a:lnTo>
                <a:lnTo>
                  <a:pt x="168575" y="80815"/>
                </a:lnTo>
                <a:close/>
                <a:moveTo>
                  <a:pt x="180217" y="80815"/>
                </a:moveTo>
                <a:lnTo>
                  <a:pt x="183074" y="82456"/>
                </a:lnTo>
                <a:lnTo>
                  <a:pt x="185536" y="83885"/>
                </a:lnTo>
                <a:lnTo>
                  <a:pt x="174898" y="83885"/>
                </a:lnTo>
                <a:lnTo>
                  <a:pt x="177360" y="82456"/>
                </a:lnTo>
                <a:lnTo>
                  <a:pt x="180217" y="80815"/>
                </a:lnTo>
                <a:close/>
                <a:moveTo>
                  <a:pt x="191828" y="80815"/>
                </a:moveTo>
                <a:lnTo>
                  <a:pt x="194685" y="82456"/>
                </a:lnTo>
                <a:lnTo>
                  <a:pt x="197147" y="83885"/>
                </a:lnTo>
                <a:lnTo>
                  <a:pt x="186509" y="83885"/>
                </a:lnTo>
                <a:lnTo>
                  <a:pt x="189001" y="82456"/>
                </a:lnTo>
                <a:lnTo>
                  <a:pt x="191828" y="80815"/>
                </a:lnTo>
                <a:close/>
                <a:moveTo>
                  <a:pt x="203470" y="80815"/>
                </a:moveTo>
                <a:lnTo>
                  <a:pt x="206327" y="82456"/>
                </a:lnTo>
                <a:lnTo>
                  <a:pt x="208789" y="83885"/>
                </a:lnTo>
                <a:lnTo>
                  <a:pt x="198151" y="83885"/>
                </a:lnTo>
                <a:lnTo>
                  <a:pt x="200613" y="82456"/>
                </a:lnTo>
                <a:lnTo>
                  <a:pt x="203470" y="80815"/>
                </a:lnTo>
                <a:close/>
                <a:moveTo>
                  <a:pt x="215051" y="80815"/>
                </a:moveTo>
                <a:lnTo>
                  <a:pt x="217908" y="82456"/>
                </a:lnTo>
                <a:lnTo>
                  <a:pt x="220370" y="83885"/>
                </a:lnTo>
                <a:lnTo>
                  <a:pt x="209731" y="83885"/>
                </a:lnTo>
                <a:lnTo>
                  <a:pt x="212193" y="82456"/>
                </a:lnTo>
                <a:lnTo>
                  <a:pt x="215051" y="80815"/>
                </a:lnTo>
                <a:close/>
                <a:moveTo>
                  <a:pt x="226692" y="80815"/>
                </a:moveTo>
                <a:lnTo>
                  <a:pt x="229519" y="82456"/>
                </a:lnTo>
                <a:lnTo>
                  <a:pt x="232011" y="83885"/>
                </a:lnTo>
                <a:lnTo>
                  <a:pt x="221373" y="83885"/>
                </a:lnTo>
                <a:lnTo>
                  <a:pt x="223835" y="82456"/>
                </a:lnTo>
                <a:lnTo>
                  <a:pt x="226692" y="80815"/>
                </a:lnTo>
                <a:close/>
                <a:moveTo>
                  <a:pt x="238303" y="80815"/>
                </a:moveTo>
                <a:lnTo>
                  <a:pt x="241160" y="82456"/>
                </a:lnTo>
                <a:lnTo>
                  <a:pt x="243622" y="83885"/>
                </a:lnTo>
                <a:lnTo>
                  <a:pt x="232984" y="83885"/>
                </a:lnTo>
                <a:lnTo>
                  <a:pt x="235446" y="82456"/>
                </a:lnTo>
                <a:lnTo>
                  <a:pt x="238303" y="80815"/>
                </a:lnTo>
                <a:close/>
                <a:moveTo>
                  <a:pt x="249945" y="80815"/>
                </a:moveTo>
                <a:lnTo>
                  <a:pt x="252772" y="82456"/>
                </a:lnTo>
                <a:lnTo>
                  <a:pt x="255264" y="83885"/>
                </a:lnTo>
                <a:lnTo>
                  <a:pt x="244626" y="83885"/>
                </a:lnTo>
                <a:lnTo>
                  <a:pt x="247088" y="82456"/>
                </a:lnTo>
                <a:lnTo>
                  <a:pt x="249945" y="80815"/>
                </a:lnTo>
                <a:close/>
                <a:moveTo>
                  <a:pt x="261556" y="80815"/>
                </a:moveTo>
                <a:lnTo>
                  <a:pt x="264413" y="82456"/>
                </a:lnTo>
                <a:lnTo>
                  <a:pt x="266875" y="83885"/>
                </a:lnTo>
                <a:lnTo>
                  <a:pt x="256237" y="83885"/>
                </a:lnTo>
                <a:lnTo>
                  <a:pt x="258699" y="82456"/>
                </a:lnTo>
                <a:lnTo>
                  <a:pt x="261556" y="80815"/>
                </a:lnTo>
                <a:close/>
                <a:moveTo>
                  <a:pt x="273198" y="80815"/>
                </a:moveTo>
                <a:lnTo>
                  <a:pt x="276024" y="82456"/>
                </a:lnTo>
                <a:lnTo>
                  <a:pt x="278517" y="83885"/>
                </a:lnTo>
                <a:lnTo>
                  <a:pt x="267878" y="83885"/>
                </a:lnTo>
                <a:lnTo>
                  <a:pt x="270340" y="82456"/>
                </a:lnTo>
                <a:lnTo>
                  <a:pt x="273198" y="80815"/>
                </a:lnTo>
                <a:close/>
                <a:moveTo>
                  <a:pt x="11217" y="84158"/>
                </a:moveTo>
                <a:lnTo>
                  <a:pt x="5898" y="87228"/>
                </a:lnTo>
                <a:lnTo>
                  <a:pt x="578" y="84158"/>
                </a:lnTo>
                <a:close/>
                <a:moveTo>
                  <a:pt x="22828" y="84158"/>
                </a:moveTo>
                <a:lnTo>
                  <a:pt x="17509" y="87228"/>
                </a:lnTo>
                <a:lnTo>
                  <a:pt x="12190" y="84158"/>
                </a:lnTo>
                <a:close/>
                <a:moveTo>
                  <a:pt x="34470" y="84158"/>
                </a:moveTo>
                <a:lnTo>
                  <a:pt x="29150" y="87228"/>
                </a:lnTo>
                <a:lnTo>
                  <a:pt x="23831" y="84158"/>
                </a:lnTo>
                <a:close/>
                <a:moveTo>
                  <a:pt x="46081" y="84158"/>
                </a:moveTo>
                <a:lnTo>
                  <a:pt x="40762" y="87228"/>
                </a:lnTo>
                <a:lnTo>
                  <a:pt x="35442" y="84158"/>
                </a:lnTo>
                <a:close/>
                <a:moveTo>
                  <a:pt x="57722" y="84158"/>
                </a:moveTo>
                <a:lnTo>
                  <a:pt x="52403" y="87228"/>
                </a:lnTo>
                <a:lnTo>
                  <a:pt x="47084" y="84158"/>
                </a:lnTo>
                <a:close/>
                <a:moveTo>
                  <a:pt x="69334" y="84158"/>
                </a:moveTo>
                <a:lnTo>
                  <a:pt x="64014" y="87228"/>
                </a:lnTo>
                <a:lnTo>
                  <a:pt x="58695" y="84158"/>
                </a:lnTo>
                <a:close/>
                <a:moveTo>
                  <a:pt x="80945" y="84158"/>
                </a:moveTo>
                <a:lnTo>
                  <a:pt x="75625" y="87228"/>
                </a:lnTo>
                <a:lnTo>
                  <a:pt x="70306" y="84158"/>
                </a:lnTo>
                <a:close/>
                <a:moveTo>
                  <a:pt x="92556" y="84158"/>
                </a:moveTo>
                <a:lnTo>
                  <a:pt x="87237" y="87228"/>
                </a:lnTo>
                <a:lnTo>
                  <a:pt x="81917" y="84158"/>
                </a:lnTo>
                <a:close/>
                <a:moveTo>
                  <a:pt x="104197" y="84158"/>
                </a:moveTo>
                <a:lnTo>
                  <a:pt x="98878" y="87228"/>
                </a:lnTo>
                <a:lnTo>
                  <a:pt x="93559" y="84158"/>
                </a:lnTo>
                <a:close/>
                <a:moveTo>
                  <a:pt x="115809" y="84158"/>
                </a:moveTo>
                <a:lnTo>
                  <a:pt x="110489" y="87228"/>
                </a:lnTo>
                <a:lnTo>
                  <a:pt x="105170" y="84158"/>
                </a:lnTo>
                <a:close/>
                <a:moveTo>
                  <a:pt x="127450" y="84158"/>
                </a:moveTo>
                <a:lnTo>
                  <a:pt x="122131" y="87228"/>
                </a:lnTo>
                <a:lnTo>
                  <a:pt x="116812" y="84158"/>
                </a:lnTo>
                <a:close/>
                <a:moveTo>
                  <a:pt x="139061" y="84158"/>
                </a:moveTo>
                <a:lnTo>
                  <a:pt x="133742" y="87228"/>
                </a:lnTo>
                <a:lnTo>
                  <a:pt x="128423" y="84158"/>
                </a:lnTo>
                <a:close/>
                <a:moveTo>
                  <a:pt x="150642" y="84158"/>
                </a:moveTo>
                <a:lnTo>
                  <a:pt x="145323" y="87228"/>
                </a:lnTo>
                <a:lnTo>
                  <a:pt x="140004" y="84158"/>
                </a:lnTo>
                <a:close/>
                <a:moveTo>
                  <a:pt x="162284" y="84158"/>
                </a:moveTo>
                <a:lnTo>
                  <a:pt x="156964" y="87228"/>
                </a:lnTo>
                <a:lnTo>
                  <a:pt x="151645" y="84158"/>
                </a:lnTo>
                <a:close/>
                <a:moveTo>
                  <a:pt x="173895" y="84158"/>
                </a:moveTo>
                <a:lnTo>
                  <a:pt x="168575" y="87228"/>
                </a:lnTo>
                <a:lnTo>
                  <a:pt x="163256" y="84158"/>
                </a:lnTo>
                <a:close/>
                <a:moveTo>
                  <a:pt x="185536" y="84158"/>
                </a:moveTo>
                <a:lnTo>
                  <a:pt x="180217" y="87228"/>
                </a:lnTo>
                <a:lnTo>
                  <a:pt x="174898" y="84158"/>
                </a:lnTo>
                <a:close/>
                <a:moveTo>
                  <a:pt x="197147" y="84158"/>
                </a:moveTo>
                <a:lnTo>
                  <a:pt x="191828" y="87228"/>
                </a:lnTo>
                <a:lnTo>
                  <a:pt x="186509" y="84158"/>
                </a:lnTo>
                <a:close/>
                <a:moveTo>
                  <a:pt x="208789" y="84158"/>
                </a:moveTo>
                <a:lnTo>
                  <a:pt x="203470" y="87228"/>
                </a:lnTo>
                <a:lnTo>
                  <a:pt x="198151" y="84158"/>
                </a:lnTo>
                <a:close/>
                <a:moveTo>
                  <a:pt x="220370" y="84158"/>
                </a:moveTo>
                <a:lnTo>
                  <a:pt x="215051" y="87228"/>
                </a:lnTo>
                <a:lnTo>
                  <a:pt x="209731" y="84158"/>
                </a:lnTo>
                <a:close/>
                <a:moveTo>
                  <a:pt x="232011" y="84158"/>
                </a:moveTo>
                <a:lnTo>
                  <a:pt x="226692" y="87228"/>
                </a:lnTo>
                <a:lnTo>
                  <a:pt x="221373" y="84158"/>
                </a:lnTo>
                <a:close/>
                <a:moveTo>
                  <a:pt x="243622" y="84158"/>
                </a:moveTo>
                <a:lnTo>
                  <a:pt x="238303" y="87228"/>
                </a:lnTo>
                <a:lnTo>
                  <a:pt x="232984" y="84158"/>
                </a:lnTo>
                <a:close/>
                <a:moveTo>
                  <a:pt x="255264" y="84158"/>
                </a:moveTo>
                <a:lnTo>
                  <a:pt x="249945" y="87228"/>
                </a:lnTo>
                <a:lnTo>
                  <a:pt x="244626" y="84158"/>
                </a:lnTo>
                <a:close/>
                <a:moveTo>
                  <a:pt x="266875" y="84158"/>
                </a:moveTo>
                <a:lnTo>
                  <a:pt x="261556" y="87228"/>
                </a:lnTo>
                <a:lnTo>
                  <a:pt x="256237" y="84158"/>
                </a:lnTo>
                <a:close/>
                <a:moveTo>
                  <a:pt x="278517" y="84158"/>
                </a:moveTo>
                <a:lnTo>
                  <a:pt x="273198" y="87228"/>
                </a:lnTo>
                <a:lnTo>
                  <a:pt x="267878" y="84158"/>
                </a:lnTo>
                <a:close/>
                <a:moveTo>
                  <a:pt x="11369" y="84371"/>
                </a:moveTo>
                <a:lnTo>
                  <a:pt x="6050" y="93581"/>
                </a:lnTo>
                <a:lnTo>
                  <a:pt x="6050" y="87471"/>
                </a:lnTo>
                <a:lnTo>
                  <a:pt x="11369" y="84371"/>
                </a:lnTo>
                <a:close/>
                <a:moveTo>
                  <a:pt x="22980" y="84341"/>
                </a:moveTo>
                <a:lnTo>
                  <a:pt x="17661" y="93581"/>
                </a:lnTo>
                <a:lnTo>
                  <a:pt x="17661" y="87410"/>
                </a:lnTo>
                <a:lnTo>
                  <a:pt x="22980" y="84341"/>
                </a:lnTo>
                <a:close/>
                <a:moveTo>
                  <a:pt x="34622" y="84371"/>
                </a:moveTo>
                <a:lnTo>
                  <a:pt x="29302" y="93581"/>
                </a:lnTo>
                <a:lnTo>
                  <a:pt x="29302" y="87471"/>
                </a:lnTo>
                <a:lnTo>
                  <a:pt x="34622" y="84371"/>
                </a:lnTo>
                <a:close/>
                <a:moveTo>
                  <a:pt x="46202" y="84371"/>
                </a:moveTo>
                <a:lnTo>
                  <a:pt x="40883" y="93581"/>
                </a:lnTo>
                <a:lnTo>
                  <a:pt x="40883" y="87471"/>
                </a:lnTo>
                <a:lnTo>
                  <a:pt x="46202" y="84371"/>
                </a:lnTo>
                <a:close/>
                <a:moveTo>
                  <a:pt x="57844" y="84371"/>
                </a:moveTo>
                <a:lnTo>
                  <a:pt x="52525" y="93581"/>
                </a:lnTo>
                <a:lnTo>
                  <a:pt x="52525" y="87471"/>
                </a:lnTo>
                <a:lnTo>
                  <a:pt x="57844" y="84371"/>
                </a:lnTo>
                <a:close/>
                <a:moveTo>
                  <a:pt x="69455" y="84371"/>
                </a:moveTo>
                <a:lnTo>
                  <a:pt x="64136" y="93581"/>
                </a:lnTo>
                <a:lnTo>
                  <a:pt x="64136" y="87471"/>
                </a:lnTo>
                <a:lnTo>
                  <a:pt x="69455" y="84371"/>
                </a:lnTo>
                <a:close/>
                <a:moveTo>
                  <a:pt x="81097" y="84371"/>
                </a:moveTo>
                <a:lnTo>
                  <a:pt x="75777" y="93581"/>
                </a:lnTo>
                <a:lnTo>
                  <a:pt x="75777" y="87471"/>
                </a:lnTo>
                <a:lnTo>
                  <a:pt x="81097" y="84371"/>
                </a:lnTo>
                <a:close/>
                <a:moveTo>
                  <a:pt x="92708" y="84371"/>
                </a:moveTo>
                <a:lnTo>
                  <a:pt x="87389" y="93581"/>
                </a:lnTo>
                <a:lnTo>
                  <a:pt x="87389" y="87471"/>
                </a:lnTo>
                <a:lnTo>
                  <a:pt x="92708" y="84371"/>
                </a:lnTo>
                <a:close/>
                <a:moveTo>
                  <a:pt x="93437" y="84371"/>
                </a:moveTo>
                <a:lnTo>
                  <a:pt x="98757" y="87471"/>
                </a:lnTo>
                <a:lnTo>
                  <a:pt x="98757" y="93581"/>
                </a:lnTo>
                <a:lnTo>
                  <a:pt x="93437" y="84371"/>
                </a:lnTo>
                <a:close/>
                <a:moveTo>
                  <a:pt x="104349" y="84341"/>
                </a:moveTo>
                <a:lnTo>
                  <a:pt x="99030" y="93581"/>
                </a:lnTo>
                <a:lnTo>
                  <a:pt x="99030" y="87410"/>
                </a:lnTo>
                <a:lnTo>
                  <a:pt x="104349" y="84341"/>
                </a:lnTo>
                <a:close/>
                <a:moveTo>
                  <a:pt x="105018" y="84371"/>
                </a:moveTo>
                <a:lnTo>
                  <a:pt x="110337" y="87471"/>
                </a:lnTo>
                <a:lnTo>
                  <a:pt x="110337" y="93581"/>
                </a:lnTo>
                <a:lnTo>
                  <a:pt x="105018" y="84371"/>
                </a:lnTo>
                <a:close/>
                <a:moveTo>
                  <a:pt x="115930" y="84341"/>
                </a:moveTo>
                <a:lnTo>
                  <a:pt x="110611" y="93581"/>
                </a:lnTo>
                <a:lnTo>
                  <a:pt x="110611" y="87410"/>
                </a:lnTo>
                <a:lnTo>
                  <a:pt x="115930" y="84341"/>
                </a:lnTo>
                <a:close/>
                <a:moveTo>
                  <a:pt x="116660" y="84371"/>
                </a:moveTo>
                <a:lnTo>
                  <a:pt x="121979" y="87471"/>
                </a:lnTo>
                <a:lnTo>
                  <a:pt x="121979" y="93581"/>
                </a:lnTo>
                <a:lnTo>
                  <a:pt x="116660" y="84371"/>
                </a:lnTo>
                <a:close/>
                <a:moveTo>
                  <a:pt x="127541" y="84341"/>
                </a:moveTo>
                <a:lnTo>
                  <a:pt x="122222" y="93581"/>
                </a:lnTo>
                <a:lnTo>
                  <a:pt x="122222" y="87410"/>
                </a:lnTo>
                <a:lnTo>
                  <a:pt x="127541" y="84341"/>
                </a:lnTo>
                <a:close/>
                <a:moveTo>
                  <a:pt x="128271" y="84371"/>
                </a:moveTo>
                <a:lnTo>
                  <a:pt x="133590" y="87471"/>
                </a:lnTo>
                <a:lnTo>
                  <a:pt x="133590" y="93581"/>
                </a:lnTo>
                <a:lnTo>
                  <a:pt x="128271" y="84371"/>
                </a:lnTo>
                <a:close/>
                <a:moveTo>
                  <a:pt x="139183" y="84341"/>
                </a:moveTo>
                <a:lnTo>
                  <a:pt x="133864" y="93581"/>
                </a:lnTo>
                <a:lnTo>
                  <a:pt x="133864" y="87410"/>
                </a:lnTo>
                <a:lnTo>
                  <a:pt x="139183" y="84341"/>
                </a:lnTo>
                <a:close/>
                <a:moveTo>
                  <a:pt x="139912" y="84371"/>
                </a:moveTo>
                <a:lnTo>
                  <a:pt x="145232" y="87471"/>
                </a:lnTo>
                <a:lnTo>
                  <a:pt x="145232" y="93581"/>
                </a:lnTo>
                <a:lnTo>
                  <a:pt x="139912" y="84371"/>
                </a:lnTo>
                <a:close/>
                <a:moveTo>
                  <a:pt x="150794" y="84341"/>
                </a:moveTo>
                <a:lnTo>
                  <a:pt x="145475" y="93581"/>
                </a:lnTo>
                <a:lnTo>
                  <a:pt x="145475" y="87410"/>
                </a:lnTo>
                <a:lnTo>
                  <a:pt x="150794" y="84341"/>
                </a:lnTo>
                <a:close/>
                <a:moveTo>
                  <a:pt x="151523" y="84371"/>
                </a:moveTo>
                <a:lnTo>
                  <a:pt x="156843" y="87471"/>
                </a:lnTo>
                <a:lnTo>
                  <a:pt x="156843" y="93581"/>
                </a:lnTo>
                <a:lnTo>
                  <a:pt x="151523" y="84371"/>
                </a:lnTo>
                <a:close/>
                <a:moveTo>
                  <a:pt x="162436" y="84341"/>
                </a:moveTo>
                <a:lnTo>
                  <a:pt x="157116" y="93581"/>
                </a:lnTo>
                <a:lnTo>
                  <a:pt x="157116" y="87410"/>
                </a:lnTo>
                <a:lnTo>
                  <a:pt x="162436" y="84341"/>
                </a:lnTo>
                <a:close/>
                <a:moveTo>
                  <a:pt x="163165" y="84371"/>
                </a:moveTo>
                <a:lnTo>
                  <a:pt x="168484" y="87471"/>
                </a:lnTo>
                <a:lnTo>
                  <a:pt x="168484" y="93581"/>
                </a:lnTo>
                <a:lnTo>
                  <a:pt x="163165" y="84371"/>
                </a:lnTo>
                <a:close/>
                <a:moveTo>
                  <a:pt x="174047" y="84341"/>
                </a:moveTo>
                <a:lnTo>
                  <a:pt x="168727" y="93581"/>
                </a:lnTo>
                <a:lnTo>
                  <a:pt x="168727" y="87410"/>
                </a:lnTo>
                <a:lnTo>
                  <a:pt x="174047" y="84341"/>
                </a:lnTo>
                <a:close/>
                <a:moveTo>
                  <a:pt x="174746" y="84371"/>
                </a:moveTo>
                <a:lnTo>
                  <a:pt x="180065" y="87471"/>
                </a:lnTo>
                <a:lnTo>
                  <a:pt x="180065" y="93581"/>
                </a:lnTo>
                <a:lnTo>
                  <a:pt x="174746" y="84371"/>
                </a:lnTo>
                <a:close/>
                <a:moveTo>
                  <a:pt x="185658" y="84341"/>
                </a:moveTo>
                <a:lnTo>
                  <a:pt x="180339" y="93581"/>
                </a:lnTo>
                <a:lnTo>
                  <a:pt x="180339" y="87410"/>
                </a:lnTo>
                <a:lnTo>
                  <a:pt x="185658" y="84341"/>
                </a:lnTo>
                <a:close/>
                <a:moveTo>
                  <a:pt x="197269" y="84371"/>
                </a:moveTo>
                <a:lnTo>
                  <a:pt x="191950" y="93581"/>
                </a:lnTo>
                <a:lnTo>
                  <a:pt x="191950" y="87471"/>
                </a:lnTo>
                <a:lnTo>
                  <a:pt x="197269" y="84371"/>
                </a:lnTo>
                <a:close/>
                <a:moveTo>
                  <a:pt x="208911" y="84371"/>
                </a:moveTo>
                <a:lnTo>
                  <a:pt x="203591" y="93581"/>
                </a:lnTo>
                <a:lnTo>
                  <a:pt x="203591" y="87471"/>
                </a:lnTo>
                <a:lnTo>
                  <a:pt x="208911" y="84371"/>
                </a:lnTo>
                <a:close/>
                <a:moveTo>
                  <a:pt x="220522" y="84371"/>
                </a:moveTo>
                <a:lnTo>
                  <a:pt x="215202" y="93581"/>
                </a:lnTo>
                <a:lnTo>
                  <a:pt x="215202" y="87471"/>
                </a:lnTo>
                <a:lnTo>
                  <a:pt x="220522" y="84371"/>
                </a:lnTo>
                <a:close/>
                <a:moveTo>
                  <a:pt x="232163" y="84371"/>
                </a:moveTo>
                <a:lnTo>
                  <a:pt x="226844" y="93581"/>
                </a:lnTo>
                <a:lnTo>
                  <a:pt x="226844" y="87471"/>
                </a:lnTo>
                <a:lnTo>
                  <a:pt x="232163" y="84371"/>
                </a:lnTo>
                <a:close/>
                <a:moveTo>
                  <a:pt x="243774" y="84371"/>
                </a:moveTo>
                <a:lnTo>
                  <a:pt x="238455" y="93581"/>
                </a:lnTo>
                <a:lnTo>
                  <a:pt x="238455" y="87471"/>
                </a:lnTo>
                <a:lnTo>
                  <a:pt x="243774" y="84371"/>
                </a:lnTo>
                <a:close/>
                <a:moveTo>
                  <a:pt x="255355" y="84371"/>
                </a:moveTo>
                <a:lnTo>
                  <a:pt x="250036" y="93581"/>
                </a:lnTo>
                <a:lnTo>
                  <a:pt x="250036" y="87471"/>
                </a:lnTo>
                <a:lnTo>
                  <a:pt x="255355" y="84371"/>
                </a:lnTo>
                <a:close/>
                <a:moveTo>
                  <a:pt x="266997" y="84371"/>
                </a:moveTo>
                <a:lnTo>
                  <a:pt x="261678" y="93581"/>
                </a:lnTo>
                <a:lnTo>
                  <a:pt x="261678" y="87471"/>
                </a:lnTo>
                <a:lnTo>
                  <a:pt x="266997" y="84371"/>
                </a:lnTo>
                <a:close/>
                <a:moveTo>
                  <a:pt x="278608" y="84371"/>
                </a:moveTo>
                <a:lnTo>
                  <a:pt x="273289" y="93581"/>
                </a:lnTo>
                <a:lnTo>
                  <a:pt x="273289" y="87471"/>
                </a:lnTo>
                <a:lnTo>
                  <a:pt x="278608" y="84371"/>
                </a:lnTo>
                <a:close/>
                <a:moveTo>
                  <a:pt x="457" y="84432"/>
                </a:moveTo>
                <a:lnTo>
                  <a:pt x="5776" y="87471"/>
                </a:lnTo>
                <a:lnTo>
                  <a:pt x="5776" y="93611"/>
                </a:lnTo>
                <a:lnTo>
                  <a:pt x="457" y="84432"/>
                </a:lnTo>
                <a:close/>
                <a:moveTo>
                  <a:pt x="12098" y="84432"/>
                </a:moveTo>
                <a:lnTo>
                  <a:pt x="17418" y="87471"/>
                </a:lnTo>
                <a:lnTo>
                  <a:pt x="17418" y="93611"/>
                </a:lnTo>
                <a:lnTo>
                  <a:pt x="12098" y="84432"/>
                </a:lnTo>
                <a:close/>
                <a:moveTo>
                  <a:pt x="23710" y="84432"/>
                </a:moveTo>
                <a:lnTo>
                  <a:pt x="29029" y="87471"/>
                </a:lnTo>
                <a:lnTo>
                  <a:pt x="29029" y="93611"/>
                </a:lnTo>
                <a:lnTo>
                  <a:pt x="23710" y="84432"/>
                </a:lnTo>
                <a:close/>
                <a:moveTo>
                  <a:pt x="35290" y="84432"/>
                </a:moveTo>
                <a:lnTo>
                  <a:pt x="40610" y="87471"/>
                </a:lnTo>
                <a:lnTo>
                  <a:pt x="40610" y="93611"/>
                </a:lnTo>
                <a:lnTo>
                  <a:pt x="35290" y="84432"/>
                </a:lnTo>
                <a:close/>
                <a:moveTo>
                  <a:pt x="46932" y="84432"/>
                </a:moveTo>
                <a:lnTo>
                  <a:pt x="52251" y="87471"/>
                </a:lnTo>
                <a:lnTo>
                  <a:pt x="52251" y="93611"/>
                </a:lnTo>
                <a:lnTo>
                  <a:pt x="46932" y="84432"/>
                </a:lnTo>
                <a:close/>
                <a:moveTo>
                  <a:pt x="58543" y="84432"/>
                </a:moveTo>
                <a:lnTo>
                  <a:pt x="63862" y="87471"/>
                </a:lnTo>
                <a:lnTo>
                  <a:pt x="63862" y="93611"/>
                </a:lnTo>
                <a:lnTo>
                  <a:pt x="58543" y="84432"/>
                </a:lnTo>
                <a:close/>
                <a:moveTo>
                  <a:pt x="70185" y="84432"/>
                </a:moveTo>
                <a:lnTo>
                  <a:pt x="75504" y="87471"/>
                </a:lnTo>
                <a:lnTo>
                  <a:pt x="75504" y="93611"/>
                </a:lnTo>
                <a:lnTo>
                  <a:pt x="70185" y="84432"/>
                </a:lnTo>
                <a:close/>
                <a:moveTo>
                  <a:pt x="81796" y="84432"/>
                </a:moveTo>
                <a:lnTo>
                  <a:pt x="87115" y="87471"/>
                </a:lnTo>
                <a:lnTo>
                  <a:pt x="87115" y="93611"/>
                </a:lnTo>
                <a:lnTo>
                  <a:pt x="81796" y="84432"/>
                </a:lnTo>
                <a:close/>
                <a:moveTo>
                  <a:pt x="186357" y="84371"/>
                </a:moveTo>
                <a:lnTo>
                  <a:pt x="191676" y="87441"/>
                </a:lnTo>
                <a:lnTo>
                  <a:pt x="191676" y="93611"/>
                </a:lnTo>
                <a:lnTo>
                  <a:pt x="186357" y="84371"/>
                </a:lnTo>
                <a:close/>
                <a:moveTo>
                  <a:pt x="197999" y="84371"/>
                </a:moveTo>
                <a:lnTo>
                  <a:pt x="203318" y="87441"/>
                </a:lnTo>
                <a:lnTo>
                  <a:pt x="203318" y="93611"/>
                </a:lnTo>
                <a:lnTo>
                  <a:pt x="197999" y="84371"/>
                </a:lnTo>
                <a:close/>
                <a:moveTo>
                  <a:pt x="209610" y="84371"/>
                </a:moveTo>
                <a:lnTo>
                  <a:pt x="214929" y="87441"/>
                </a:lnTo>
                <a:lnTo>
                  <a:pt x="214929" y="93611"/>
                </a:lnTo>
                <a:lnTo>
                  <a:pt x="209610" y="84371"/>
                </a:lnTo>
                <a:close/>
                <a:moveTo>
                  <a:pt x="221251" y="84371"/>
                </a:moveTo>
                <a:lnTo>
                  <a:pt x="226570" y="87441"/>
                </a:lnTo>
                <a:lnTo>
                  <a:pt x="226570" y="93611"/>
                </a:lnTo>
                <a:lnTo>
                  <a:pt x="221251" y="84371"/>
                </a:lnTo>
                <a:close/>
                <a:moveTo>
                  <a:pt x="232862" y="84371"/>
                </a:moveTo>
                <a:lnTo>
                  <a:pt x="238182" y="87441"/>
                </a:lnTo>
                <a:lnTo>
                  <a:pt x="238182" y="93611"/>
                </a:lnTo>
                <a:lnTo>
                  <a:pt x="232862" y="84371"/>
                </a:lnTo>
                <a:close/>
                <a:moveTo>
                  <a:pt x="244474" y="84371"/>
                </a:moveTo>
                <a:lnTo>
                  <a:pt x="249793" y="87441"/>
                </a:lnTo>
                <a:lnTo>
                  <a:pt x="249793" y="93611"/>
                </a:lnTo>
                <a:lnTo>
                  <a:pt x="244474" y="84371"/>
                </a:lnTo>
                <a:close/>
                <a:moveTo>
                  <a:pt x="256085" y="84371"/>
                </a:moveTo>
                <a:lnTo>
                  <a:pt x="261404" y="87441"/>
                </a:lnTo>
                <a:lnTo>
                  <a:pt x="261404" y="93611"/>
                </a:lnTo>
                <a:lnTo>
                  <a:pt x="256085" y="84371"/>
                </a:lnTo>
                <a:close/>
                <a:moveTo>
                  <a:pt x="267726" y="84371"/>
                </a:moveTo>
                <a:lnTo>
                  <a:pt x="273046" y="87441"/>
                </a:lnTo>
                <a:lnTo>
                  <a:pt x="273046" y="93611"/>
                </a:lnTo>
                <a:lnTo>
                  <a:pt x="267726" y="84371"/>
                </a:lnTo>
                <a:close/>
                <a:moveTo>
                  <a:pt x="244" y="84492"/>
                </a:moveTo>
                <a:lnTo>
                  <a:pt x="5563" y="93672"/>
                </a:lnTo>
                <a:lnTo>
                  <a:pt x="5563" y="93672"/>
                </a:lnTo>
                <a:lnTo>
                  <a:pt x="214" y="90602"/>
                </a:lnTo>
                <a:lnTo>
                  <a:pt x="214" y="84492"/>
                </a:lnTo>
                <a:close/>
                <a:moveTo>
                  <a:pt x="11855" y="84492"/>
                </a:moveTo>
                <a:lnTo>
                  <a:pt x="17174" y="93672"/>
                </a:lnTo>
                <a:lnTo>
                  <a:pt x="12311" y="90906"/>
                </a:lnTo>
                <a:lnTo>
                  <a:pt x="11855" y="90632"/>
                </a:lnTo>
                <a:lnTo>
                  <a:pt x="11855" y="84492"/>
                </a:lnTo>
                <a:close/>
                <a:moveTo>
                  <a:pt x="93194" y="84492"/>
                </a:moveTo>
                <a:lnTo>
                  <a:pt x="98513" y="93672"/>
                </a:lnTo>
                <a:lnTo>
                  <a:pt x="93650" y="90906"/>
                </a:lnTo>
                <a:lnTo>
                  <a:pt x="93194" y="90663"/>
                </a:lnTo>
                <a:lnTo>
                  <a:pt x="93194" y="84492"/>
                </a:lnTo>
                <a:close/>
                <a:moveTo>
                  <a:pt x="104836" y="84492"/>
                </a:moveTo>
                <a:lnTo>
                  <a:pt x="110155" y="93672"/>
                </a:lnTo>
                <a:lnTo>
                  <a:pt x="105292" y="90906"/>
                </a:lnTo>
                <a:lnTo>
                  <a:pt x="104836" y="90663"/>
                </a:lnTo>
                <a:lnTo>
                  <a:pt x="104836" y="84492"/>
                </a:lnTo>
                <a:close/>
                <a:moveTo>
                  <a:pt x="116447" y="84492"/>
                </a:moveTo>
                <a:lnTo>
                  <a:pt x="121766" y="93672"/>
                </a:lnTo>
                <a:lnTo>
                  <a:pt x="116903" y="90906"/>
                </a:lnTo>
                <a:lnTo>
                  <a:pt x="116447" y="90663"/>
                </a:lnTo>
                <a:lnTo>
                  <a:pt x="116447" y="84492"/>
                </a:lnTo>
                <a:close/>
                <a:moveTo>
                  <a:pt x="128058" y="84492"/>
                </a:moveTo>
                <a:lnTo>
                  <a:pt x="133377" y="93672"/>
                </a:lnTo>
                <a:lnTo>
                  <a:pt x="128514" y="90906"/>
                </a:lnTo>
                <a:lnTo>
                  <a:pt x="128058" y="90663"/>
                </a:lnTo>
                <a:lnTo>
                  <a:pt x="128058" y="84492"/>
                </a:lnTo>
                <a:close/>
                <a:moveTo>
                  <a:pt x="139669" y="84492"/>
                </a:moveTo>
                <a:lnTo>
                  <a:pt x="144988" y="93672"/>
                </a:lnTo>
                <a:lnTo>
                  <a:pt x="140125" y="90906"/>
                </a:lnTo>
                <a:lnTo>
                  <a:pt x="139669" y="90663"/>
                </a:lnTo>
                <a:lnTo>
                  <a:pt x="139669" y="84492"/>
                </a:lnTo>
                <a:close/>
                <a:moveTo>
                  <a:pt x="151311" y="84492"/>
                </a:moveTo>
                <a:lnTo>
                  <a:pt x="156630" y="93672"/>
                </a:lnTo>
                <a:lnTo>
                  <a:pt x="151767" y="90906"/>
                </a:lnTo>
                <a:lnTo>
                  <a:pt x="151311" y="90663"/>
                </a:lnTo>
                <a:lnTo>
                  <a:pt x="151311" y="84492"/>
                </a:lnTo>
                <a:close/>
                <a:moveTo>
                  <a:pt x="162922" y="84492"/>
                </a:moveTo>
                <a:lnTo>
                  <a:pt x="168241" y="93672"/>
                </a:lnTo>
                <a:lnTo>
                  <a:pt x="163378" y="90906"/>
                </a:lnTo>
                <a:lnTo>
                  <a:pt x="162922" y="90663"/>
                </a:lnTo>
                <a:lnTo>
                  <a:pt x="162922" y="84492"/>
                </a:lnTo>
                <a:close/>
                <a:moveTo>
                  <a:pt x="174563" y="84492"/>
                </a:moveTo>
                <a:lnTo>
                  <a:pt x="179883" y="93672"/>
                </a:lnTo>
                <a:lnTo>
                  <a:pt x="175019" y="90906"/>
                </a:lnTo>
                <a:lnTo>
                  <a:pt x="174563" y="90663"/>
                </a:lnTo>
                <a:lnTo>
                  <a:pt x="174563" y="84492"/>
                </a:lnTo>
                <a:close/>
                <a:moveTo>
                  <a:pt x="186144" y="84492"/>
                </a:moveTo>
                <a:lnTo>
                  <a:pt x="191463" y="93672"/>
                </a:lnTo>
                <a:lnTo>
                  <a:pt x="186631" y="90906"/>
                </a:lnTo>
                <a:lnTo>
                  <a:pt x="186144" y="90663"/>
                </a:lnTo>
                <a:lnTo>
                  <a:pt x="186144" y="84492"/>
                </a:lnTo>
                <a:close/>
                <a:moveTo>
                  <a:pt x="197755" y="84492"/>
                </a:moveTo>
                <a:lnTo>
                  <a:pt x="203075" y="93672"/>
                </a:lnTo>
                <a:lnTo>
                  <a:pt x="198211" y="90906"/>
                </a:lnTo>
                <a:lnTo>
                  <a:pt x="197755" y="90663"/>
                </a:lnTo>
                <a:lnTo>
                  <a:pt x="197755" y="84492"/>
                </a:lnTo>
                <a:close/>
                <a:moveTo>
                  <a:pt x="209397" y="84492"/>
                </a:moveTo>
                <a:lnTo>
                  <a:pt x="214716" y="93672"/>
                </a:lnTo>
                <a:lnTo>
                  <a:pt x="209853" y="90906"/>
                </a:lnTo>
                <a:lnTo>
                  <a:pt x="209397" y="90663"/>
                </a:lnTo>
                <a:lnTo>
                  <a:pt x="209397" y="84492"/>
                </a:lnTo>
                <a:close/>
                <a:moveTo>
                  <a:pt x="221008" y="84492"/>
                </a:moveTo>
                <a:lnTo>
                  <a:pt x="226327" y="93672"/>
                </a:lnTo>
                <a:lnTo>
                  <a:pt x="221464" y="90906"/>
                </a:lnTo>
                <a:lnTo>
                  <a:pt x="221008" y="90663"/>
                </a:lnTo>
                <a:lnTo>
                  <a:pt x="221008" y="84492"/>
                </a:lnTo>
                <a:close/>
                <a:moveTo>
                  <a:pt x="232650" y="84492"/>
                </a:moveTo>
                <a:lnTo>
                  <a:pt x="237969" y="93672"/>
                </a:lnTo>
                <a:lnTo>
                  <a:pt x="233106" y="90906"/>
                </a:lnTo>
                <a:lnTo>
                  <a:pt x="232650" y="90663"/>
                </a:lnTo>
                <a:lnTo>
                  <a:pt x="232650" y="84492"/>
                </a:lnTo>
                <a:close/>
                <a:moveTo>
                  <a:pt x="244261" y="84492"/>
                </a:moveTo>
                <a:lnTo>
                  <a:pt x="249580" y="93672"/>
                </a:lnTo>
                <a:lnTo>
                  <a:pt x="244717" y="90906"/>
                </a:lnTo>
                <a:lnTo>
                  <a:pt x="244261" y="90663"/>
                </a:lnTo>
                <a:lnTo>
                  <a:pt x="244261" y="84492"/>
                </a:lnTo>
                <a:close/>
                <a:moveTo>
                  <a:pt x="255872" y="84492"/>
                </a:moveTo>
                <a:lnTo>
                  <a:pt x="261191" y="93672"/>
                </a:lnTo>
                <a:lnTo>
                  <a:pt x="256328" y="90906"/>
                </a:lnTo>
                <a:lnTo>
                  <a:pt x="255872" y="90663"/>
                </a:lnTo>
                <a:lnTo>
                  <a:pt x="255872" y="84492"/>
                </a:lnTo>
                <a:close/>
                <a:moveTo>
                  <a:pt x="267483" y="84492"/>
                </a:moveTo>
                <a:lnTo>
                  <a:pt x="272802" y="93672"/>
                </a:lnTo>
                <a:lnTo>
                  <a:pt x="267939" y="90906"/>
                </a:lnTo>
                <a:lnTo>
                  <a:pt x="267483" y="90663"/>
                </a:lnTo>
                <a:lnTo>
                  <a:pt x="267483" y="84492"/>
                </a:lnTo>
                <a:close/>
                <a:moveTo>
                  <a:pt x="34834" y="84492"/>
                </a:moveTo>
                <a:lnTo>
                  <a:pt x="34834" y="90632"/>
                </a:lnTo>
                <a:lnTo>
                  <a:pt x="34378" y="90906"/>
                </a:lnTo>
                <a:lnTo>
                  <a:pt x="29515" y="93733"/>
                </a:lnTo>
                <a:lnTo>
                  <a:pt x="29515" y="93733"/>
                </a:lnTo>
                <a:lnTo>
                  <a:pt x="34834" y="84492"/>
                </a:lnTo>
                <a:close/>
                <a:moveTo>
                  <a:pt x="35078" y="84492"/>
                </a:moveTo>
                <a:lnTo>
                  <a:pt x="40397" y="93733"/>
                </a:lnTo>
                <a:lnTo>
                  <a:pt x="40397" y="93733"/>
                </a:lnTo>
                <a:lnTo>
                  <a:pt x="35533" y="90906"/>
                </a:lnTo>
                <a:lnTo>
                  <a:pt x="35078" y="90663"/>
                </a:lnTo>
                <a:lnTo>
                  <a:pt x="35078" y="84492"/>
                </a:lnTo>
                <a:close/>
                <a:moveTo>
                  <a:pt x="104562" y="84523"/>
                </a:moveTo>
                <a:lnTo>
                  <a:pt x="104562" y="90632"/>
                </a:lnTo>
                <a:lnTo>
                  <a:pt x="104106" y="90906"/>
                </a:lnTo>
                <a:lnTo>
                  <a:pt x="99243" y="93733"/>
                </a:lnTo>
                <a:lnTo>
                  <a:pt x="99243" y="93733"/>
                </a:lnTo>
                <a:lnTo>
                  <a:pt x="104562" y="84523"/>
                </a:lnTo>
                <a:close/>
                <a:moveTo>
                  <a:pt x="116143" y="84523"/>
                </a:moveTo>
                <a:lnTo>
                  <a:pt x="116143" y="90632"/>
                </a:lnTo>
                <a:lnTo>
                  <a:pt x="115687" y="90906"/>
                </a:lnTo>
                <a:lnTo>
                  <a:pt x="110824" y="93733"/>
                </a:lnTo>
                <a:lnTo>
                  <a:pt x="110824" y="93733"/>
                </a:lnTo>
                <a:lnTo>
                  <a:pt x="116143" y="84523"/>
                </a:lnTo>
                <a:close/>
                <a:moveTo>
                  <a:pt x="127784" y="84523"/>
                </a:moveTo>
                <a:lnTo>
                  <a:pt x="127784" y="90632"/>
                </a:lnTo>
                <a:lnTo>
                  <a:pt x="127329" y="90906"/>
                </a:lnTo>
                <a:lnTo>
                  <a:pt x="122465" y="93733"/>
                </a:lnTo>
                <a:lnTo>
                  <a:pt x="122465" y="93733"/>
                </a:lnTo>
                <a:lnTo>
                  <a:pt x="127784" y="84523"/>
                </a:lnTo>
                <a:close/>
                <a:moveTo>
                  <a:pt x="139396" y="84523"/>
                </a:moveTo>
                <a:lnTo>
                  <a:pt x="139396" y="90632"/>
                </a:lnTo>
                <a:lnTo>
                  <a:pt x="138940" y="90906"/>
                </a:lnTo>
                <a:lnTo>
                  <a:pt x="134076" y="93733"/>
                </a:lnTo>
                <a:lnTo>
                  <a:pt x="134076" y="93733"/>
                </a:lnTo>
                <a:lnTo>
                  <a:pt x="139396" y="84523"/>
                </a:lnTo>
                <a:close/>
                <a:moveTo>
                  <a:pt x="151037" y="84523"/>
                </a:moveTo>
                <a:lnTo>
                  <a:pt x="151037" y="90632"/>
                </a:lnTo>
                <a:lnTo>
                  <a:pt x="150581" y="90906"/>
                </a:lnTo>
                <a:lnTo>
                  <a:pt x="145718" y="93733"/>
                </a:lnTo>
                <a:lnTo>
                  <a:pt x="145718" y="93733"/>
                </a:lnTo>
                <a:lnTo>
                  <a:pt x="151037" y="84523"/>
                </a:lnTo>
                <a:close/>
                <a:moveTo>
                  <a:pt x="162648" y="84523"/>
                </a:moveTo>
                <a:lnTo>
                  <a:pt x="162648" y="90632"/>
                </a:lnTo>
                <a:lnTo>
                  <a:pt x="162192" y="90906"/>
                </a:lnTo>
                <a:lnTo>
                  <a:pt x="157329" y="93733"/>
                </a:lnTo>
                <a:lnTo>
                  <a:pt x="157329" y="93733"/>
                </a:lnTo>
                <a:lnTo>
                  <a:pt x="162648" y="84523"/>
                </a:lnTo>
                <a:close/>
                <a:moveTo>
                  <a:pt x="174290" y="84523"/>
                </a:moveTo>
                <a:lnTo>
                  <a:pt x="174290" y="90632"/>
                </a:lnTo>
                <a:lnTo>
                  <a:pt x="173834" y="90906"/>
                </a:lnTo>
                <a:lnTo>
                  <a:pt x="168971" y="93733"/>
                </a:lnTo>
                <a:lnTo>
                  <a:pt x="168971" y="93733"/>
                </a:lnTo>
                <a:lnTo>
                  <a:pt x="174290" y="84523"/>
                </a:lnTo>
                <a:close/>
                <a:moveTo>
                  <a:pt x="185871" y="84523"/>
                </a:moveTo>
                <a:lnTo>
                  <a:pt x="185871" y="90632"/>
                </a:lnTo>
                <a:lnTo>
                  <a:pt x="185415" y="90906"/>
                </a:lnTo>
                <a:lnTo>
                  <a:pt x="180551" y="93733"/>
                </a:lnTo>
                <a:lnTo>
                  <a:pt x="180551" y="93733"/>
                </a:lnTo>
                <a:lnTo>
                  <a:pt x="185871" y="84523"/>
                </a:lnTo>
                <a:close/>
                <a:moveTo>
                  <a:pt x="197482" y="84523"/>
                </a:moveTo>
                <a:lnTo>
                  <a:pt x="197482" y="90632"/>
                </a:lnTo>
                <a:lnTo>
                  <a:pt x="197512" y="90632"/>
                </a:lnTo>
                <a:lnTo>
                  <a:pt x="197026" y="90906"/>
                </a:lnTo>
                <a:lnTo>
                  <a:pt x="192163" y="93733"/>
                </a:lnTo>
                <a:lnTo>
                  <a:pt x="192163" y="93733"/>
                </a:lnTo>
                <a:lnTo>
                  <a:pt x="197482" y="84523"/>
                </a:lnTo>
                <a:close/>
                <a:moveTo>
                  <a:pt x="209123" y="84523"/>
                </a:moveTo>
                <a:lnTo>
                  <a:pt x="209123" y="90632"/>
                </a:lnTo>
                <a:lnTo>
                  <a:pt x="208667" y="90906"/>
                </a:lnTo>
                <a:lnTo>
                  <a:pt x="203804" y="93733"/>
                </a:lnTo>
                <a:lnTo>
                  <a:pt x="203804" y="93733"/>
                </a:lnTo>
                <a:lnTo>
                  <a:pt x="209123" y="84523"/>
                </a:lnTo>
                <a:close/>
                <a:moveTo>
                  <a:pt x="220765" y="84523"/>
                </a:moveTo>
                <a:lnTo>
                  <a:pt x="220765" y="90632"/>
                </a:lnTo>
                <a:lnTo>
                  <a:pt x="220309" y="90906"/>
                </a:lnTo>
                <a:lnTo>
                  <a:pt x="215446" y="93733"/>
                </a:lnTo>
                <a:lnTo>
                  <a:pt x="215446" y="93733"/>
                </a:lnTo>
                <a:lnTo>
                  <a:pt x="220765" y="84523"/>
                </a:lnTo>
                <a:close/>
                <a:moveTo>
                  <a:pt x="243957" y="84523"/>
                </a:moveTo>
                <a:lnTo>
                  <a:pt x="243957" y="90632"/>
                </a:lnTo>
                <a:lnTo>
                  <a:pt x="243501" y="90906"/>
                </a:lnTo>
                <a:lnTo>
                  <a:pt x="238638" y="93733"/>
                </a:lnTo>
                <a:lnTo>
                  <a:pt x="238638" y="93733"/>
                </a:lnTo>
                <a:lnTo>
                  <a:pt x="243957" y="84523"/>
                </a:lnTo>
                <a:close/>
                <a:moveTo>
                  <a:pt x="255598" y="84523"/>
                </a:moveTo>
                <a:lnTo>
                  <a:pt x="255598" y="90632"/>
                </a:lnTo>
                <a:lnTo>
                  <a:pt x="255142" y="90906"/>
                </a:lnTo>
                <a:lnTo>
                  <a:pt x="250279" y="93733"/>
                </a:lnTo>
                <a:lnTo>
                  <a:pt x="250279" y="93733"/>
                </a:lnTo>
                <a:lnTo>
                  <a:pt x="255598" y="84523"/>
                </a:lnTo>
                <a:close/>
                <a:moveTo>
                  <a:pt x="11582" y="84492"/>
                </a:moveTo>
                <a:lnTo>
                  <a:pt x="11582" y="90632"/>
                </a:lnTo>
                <a:lnTo>
                  <a:pt x="11126" y="90906"/>
                </a:lnTo>
                <a:lnTo>
                  <a:pt x="6262" y="93733"/>
                </a:lnTo>
                <a:lnTo>
                  <a:pt x="11582" y="84492"/>
                </a:lnTo>
                <a:close/>
                <a:moveTo>
                  <a:pt x="23223" y="84523"/>
                </a:moveTo>
                <a:lnTo>
                  <a:pt x="23223" y="90632"/>
                </a:lnTo>
                <a:lnTo>
                  <a:pt x="22767" y="90906"/>
                </a:lnTo>
                <a:lnTo>
                  <a:pt x="17904" y="93733"/>
                </a:lnTo>
                <a:lnTo>
                  <a:pt x="23223" y="84523"/>
                </a:lnTo>
                <a:close/>
                <a:moveTo>
                  <a:pt x="23497" y="84492"/>
                </a:moveTo>
                <a:lnTo>
                  <a:pt x="28816" y="93733"/>
                </a:lnTo>
                <a:lnTo>
                  <a:pt x="23953" y="90906"/>
                </a:lnTo>
                <a:lnTo>
                  <a:pt x="23497" y="90663"/>
                </a:lnTo>
                <a:lnTo>
                  <a:pt x="23497" y="84492"/>
                </a:lnTo>
                <a:close/>
                <a:moveTo>
                  <a:pt x="46446" y="84492"/>
                </a:moveTo>
                <a:lnTo>
                  <a:pt x="46446" y="90632"/>
                </a:lnTo>
                <a:lnTo>
                  <a:pt x="45990" y="90906"/>
                </a:lnTo>
                <a:lnTo>
                  <a:pt x="41126" y="93733"/>
                </a:lnTo>
                <a:lnTo>
                  <a:pt x="46446" y="84492"/>
                </a:lnTo>
                <a:close/>
                <a:moveTo>
                  <a:pt x="46689" y="84492"/>
                </a:moveTo>
                <a:lnTo>
                  <a:pt x="52008" y="93733"/>
                </a:lnTo>
                <a:lnTo>
                  <a:pt x="47145" y="90906"/>
                </a:lnTo>
                <a:lnTo>
                  <a:pt x="46689" y="90663"/>
                </a:lnTo>
                <a:lnTo>
                  <a:pt x="46689" y="84492"/>
                </a:lnTo>
                <a:close/>
                <a:moveTo>
                  <a:pt x="58057" y="84492"/>
                </a:moveTo>
                <a:lnTo>
                  <a:pt x="58057" y="90632"/>
                </a:lnTo>
                <a:lnTo>
                  <a:pt x="57601" y="90906"/>
                </a:lnTo>
                <a:lnTo>
                  <a:pt x="52737" y="93733"/>
                </a:lnTo>
                <a:lnTo>
                  <a:pt x="58057" y="84492"/>
                </a:lnTo>
                <a:close/>
                <a:moveTo>
                  <a:pt x="58330" y="84492"/>
                </a:moveTo>
                <a:lnTo>
                  <a:pt x="63650" y="93733"/>
                </a:lnTo>
                <a:lnTo>
                  <a:pt x="58786" y="90906"/>
                </a:lnTo>
                <a:lnTo>
                  <a:pt x="58330" y="90663"/>
                </a:lnTo>
                <a:lnTo>
                  <a:pt x="58330" y="84492"/>
                </a:lnTo>
                <a:close/>
                <a:moveTo>
                  <a:pt x="69698" y="84492"/>
                </a:moveTo>
                <a:lnTo>
                  <a:pt x="69698" y="90632"/>
                </a:lnTo>
                <a:lnTo>
                  <a:pt x="69182" y="90906"/>
                </a:lnTo>
                <a:lnTo>
                  <a:pt x="64379" y="93733"/>
                </a:lnTo>
                <a:lnTo>
                  <a:pt x="69698" y="84492"/>
                </a:lnTo>
                <a:close/>
                <a:moveTo>
                  <a:pt x="69941" y="84492"/>
                </a:moveTo>
                <a:lnTo>
                  <a:pt x="75261" y="93733"/>
                </a:lnTo>
                <a:lnTo>
                  <a:pt x="70397" y="90906"/>
                </a:lnTo>
                <a:lnTo>
                  <a:pt x="69941" y="90663"/>
                </a:lnTo>
                <a:lnTo>
                  <a:pt x="69941" y="84492"/>
                </a:lnTo>
                <a:close/>
                <a:moveTo>
                  <a:pt x="81309" y="84492"/>
                </a:moveTo>
                <a:lnTo>
                  <a:pt x="81309" y="90632"/>
                </a:lnTo>
                <a:lnTo>
                  <a:pt x="80853" y="90906"/>
                </a:lnTo>
                <a:lnTo>
                  <a:pt x="75990" y="93733"/>
                </a:lnTo>
                <a:lnTo>
                  <a:pt x="81309" y="84492"/>
                </a:lnTo>
                <a:close/>
                <a:moveTo>
                  <a:pt x="81583" y="84492"/>
                </a:moveTo>
                <a:lnTo>
                  <a:pt x="86902" y="93733"/>
                </a:lnTo>
                <a:lnTo>
                  <a:pt x="82039" y="90906"/>
                </a:lnTo>
                <a:lnTo>
                  <a:pt x="81583" y="90663"/>
                </a:lnTo>
                <a:lnTo>
                  <a:pt x="81583" y="84492"/>
                </a:lnTo>
                <a:close/>
                <a:moveTo>
                  <a:pt x="92951" y="84492"/>
                </a:moveTo>
                <a:lnTo>
                  <a:pt x="92951" y="90632"/>
                </a:lnTo>
                <a:lnTo>
                  <a:pt x="92495" y="90906"/>
                </a:lnTo>
                <a:lnTo>
                  <a:pt x="87632" y="93733"/>
                </a:lnTo>
                <a:lnTo>
                  <a:pt x="92951" y="84492"/>
                </a:lnTo>
                <a:close/>
                <a:moveTo>
                  <a:pt x="232376" y="84523"/>
                </a:moveTo>
                <a:lnTo>
                  <a:pt x="232376" y="90632"/>
                </a:lnTo>
                <a:lnTo>
                  <a:pt x="231920" y="90906"/>
                </a:lnTo>
                <a:lnTo>
                  <a:pt x="227057" y="93733"/>
                </a:lnTo>
                <a:lnTo>
                  <a:pt x="232376" y="84523"/>
                </a:lnTo>
                <a:close/>
                <a:moveTo>
                  <a:pt x="267210" y="84523"/>
                </a:moveTo>
                <a:lnTo>
                  <a:pt x="267210" y="90632"/>
                </a:lnTo>
                <a:lnTo>
                  <a:pt x="266754" y="90906"/>
                </a:lnTo>
                <a:lnTo>
                  <a:pt x="261890" y="93733"/>
                </a:lnTo>
                <a:lnTo>
                  <a:pt x="267210" y="84523"/>
                </a:lnTo>
                <a:close/>
                <a:moveTo>
                  <a:pt x="278851" y="84523"/>
                </a:moveTo>
                <a:lnTo>
                  <a:pt x="278851" y="90632"/>
                </a:lnTo>
                <a:lnTo>
                  <a:pt x="278395" y="90906"/>
                </a:lnTo>
                <a:lnTo>
                  <a:pt x="273532" y="93733"/>
                </a:lnTo>
                <a:lnTo>
                  <a:pt x="278851" y="84523"/>
                </a:lnTo>
                <a:close/>
                <a:moveTo>
                  <a:pt x="11703" y="90876"/>
                </a:moveTo>
                <a:lnTo>
                  <a:pt x="17023" y="93946"/>
                </a:lnTo>
                <a:lnTo>
                  <a:pt x="6384" y="93946"/>
                </a:lnTo>
                <a:lnTo>
                  <a:pt x="11703" y="90876"/>
                </a:lnTo>
                <a:close/>
                <a:moveTo>
                  <a:pt x="23345" y="90876"/>
                </a:moveTo>
                <a:lnTo>
                  <a:pt x="28664" y="93946"/>
                </a:lnTo>
                <a:lnTo>
                  <a:pt x="18026" y="93946"/>
                </a:lnTo>
                <a:lnTo>
                  <a:pt x="23345" y="90876"/>
                </a:lnTo>
                <a:close/>
                <a:moveTo>
                  <a:pt x="34956" y="90876"/>
                </a:moveTo>
                <a:lnTo>
                  <a:pt x="40275" y="93946"/>
                </a:lnTo>
                <a:lnTo>
                  <a:pt x="29637" y="93946"/>
                </a:lnTo>
                <a:lnTo>
                  <a:pt x="34956" y="90876"/>
                </a:lnTo>
                <a:close/>
                <a:moveTo>
                  <a:pt x="46598" y="90876"/>
                </a:moveTo>
                <a:lnTo>
                  <a:pt x="51886" y="93946"/>
                </a:lnTo>
                <a:lnTo>
                  <a:pt x="41248" y="93946"/>
                </a:lnTo>
                <a:lnTo>
                  <a:pt x="46598" y="90876"/>
                </a:lnTo>
                <a:close/>
                <a:moveTo>
                  <a:pt x="58209" y="90876"/>
                </a:moveTo>
                <a:lnTo>
                  <a:pt x="63528" y="93946"/>
                </a:lnTo>
                <a:lnTo>
                  <a:pt x="52889" y="93946"/>
                </a:lnTo>
                <a:lnTo>
                  <a:pt x="58209" y="90876"/>
                </a:lnTo>
                <a:close/>
                <a:moveTo>
                  <a:pt x="69850" y="90876"/>
                </a:moveTo>
                <a:lnTo>
                  <a:pt x="75169" y="93946"/>
                </a:lnTo>
                <a:lnTo>
                  <a:pt x="64531" y="93946"/>
                </a:lnTo>
                <a:lnTo>
                  <a:pt x="69850" y="90876"/>
                </a:lnTo>
                <a:close/>
                <a:moveTo>
                  <a:pt x="81431" y="90876"/>
                </a:moveTo>
                <a:lnTo>
                  <a:pt x="86750" y="93946"/>
                </a:lnTo>
                <a:lnTo>
                  <a:pt x="76112" y="93946"/>
                </a:lnTo>
                <a:lnTo>
                  <a:pt x="81431" y="90876"/>
                </a:lnTo>
                <a:close/>
                <a:moveTo>
                  <a:pt x="93042" y="90876"/>
                </a:moveTo>
                <a:lnTo>
                  <a:pt x="98361" y="93946"/>
                </a:lnTo>
                <a:lnTo>
                  <a:pt x="87723" y="93946"/>
                </a:lnTo>
                <a:lnTo>
                  <a:pt x="93042" y="90876"/>
                </a:lnTo>
                <a:close/>
                <a:moveTo>
                  <a:pt x="104684" y="90876"/>
                </a:moveTo>
                <a:lnTo>
                  <a:pt x="110003" y="93946"/>
                </a:lnTo>
                <a:lnTo>
                  <a:pt x="99364" y="93946"/>
                </a:lnTo>
                <a:lnTo>
                  <a:pt x="104684" y="90876"/>
                </a:lnTo>
                <a:close/>
                <a:moveTo>
                  <a:pt x="116295" y="90876"/>
                </a:moveTo>
                <a:lnTo>
                  <a:pt x="121614" y="93946"/>
                </a:lnTo>
                <a:lnTo>
                  <a:pt x="110976" y="93946"/>
                </a:lnTo>
                <a:lnTo>
                  <a:pt x="116295" y="90876"/>
                </a:lnTo>
                <a:close/>
                <a:moveTo>
                  <a:pt x="127936" y="90876"/>
                </a:moveTo>
                <a:lnTo>
                  <a:pt x="133256" y="93946"/>
                </a:lnTo>
                <a:lnTo>
                  <a:pt x="122617" y="93946"/>
                </a:lnTo>
                <a:lnTo>
                  <a:pt x="127936" y="90876"/>
                </a:lnTo>
                <a:close/>
                <a:moveTo>
                  <a:pt x="139548" y="90876"/>
                </a:moveTo>
                <a:lnTo>
                  <a:pt x="144867" y="93946"/>
                </a:lnTo>
                <a:lnTo>
                  <a:pt x="134228" y="93946"/>
                </a:lnTo>
                <a:lnTo>
                  <a:pt x="139548" y="90876"/>
                </a:lnTo>
                <a:close/>
                <a:moveTo>
                  <a:pt x="151159" y="90876"/>
                </a:moveTo>
                <a:lnTo>
                  <a:pt x="156478" y="93946"/>
                </a:lnTo>
                <a:lnTo>
                  <a:pt x="145840" y="93946"/>
                </a:lnTo>
                <a:lnTo>
                  <a:pt x="151159" y="90876"/>
                </a:lnTo>
                <a:close/>
                <a:moveTo>
                  <a:pt x="162770" y="90876"/>
                </a:moveTo>
                <a:lnTo>
                  <a:pt x="168089" y="93946"/>
                </a:lnTo>
                <a:lnTo>
                  <a:pt x="157451" y="93946"/>
                </a:lnTo>
                <a:lnTo>
                  <a:pt x="162770" y="90876"/>
                </a:lnTo>
                <a:close/>
                <a:moveTo>
                  <a:pt x="174411" y="90876"/>
                </a:moveTo>
                <a:lnTo>
                  <a:pt x="179731" y="93946"/>
                </a:lnTo>
                <a:lnTo>
                  <a:pt x="169092" y="93946"/>
                </a:lnTo>
                <a:lnTo>
                  <a:pt x="174411" y="90876"/>
                </a:lnTo>
                <a:close/>
                <a:moveTo>
                  <a:pt x="186023" y="90876"/>
                </a:moveTo>
                <a:lnTo>
                  <a:pt x="191342" y="93946"/>
                </a:lnTo>
                <a:lnTo>
                  <a:pt x="180703" y="93946"/>
                </a:lnTo>
                <a:lnTo>
                  <a:pt x="186023" y="90876"/>
                </a:lnTo>
                <a:close/>
                <a:moveTo>
                  <a:pt x="197634" y="90876"/>
                </a:moveTo>
                <a:lnTo>
                  <a:pt x="202953" y="93946"/>
                </a:lnTo>
                <a:lnTo>
                  <a:pt x="192345" y="93946"/>
                </a:lnTo>
                <a:lnTo>
                  <a:pt x="197634" y="90876"/>
                </a:lnTo>
                <a:close/>
                <a:moveTo>
                  <a:pt x="209275" y="90876"/>
                </a:moveTo>
                <a:lnTo>
                  <a:pt x="214595" y="93946"/>
                </a:lnTo>
                <a:lnTo>
                  <a:pt x="203956" y="93946"/>
                </a:lnTo>
                <a:lnTo>
                  <a:pt x="209275" y="90876"/>
                </a:lnTo>
                <a:close/>
                <a:moveTo>
                  <a:pt x="220856" y="90876"/>
                </a:moveTo>
                <a:lnTo>
                  <a:pt x="226175" y="93946"/>
                </a:lnTo>
                <a:lnTo>
                  <a:pt x="215537" y="93946"/>
                </a:lnTo>
                <a:lnTo>
                  <a:pt x="220856" y="90876"/>
                </a:lnTo>
                <a:close/>
                <a:moveTo>
                  <a:pt x="232498" y="90876"/>
                </a:moveTo>
                <a:lnTo>
                  <a:pt x="237817" y="93946"/>
                </a:lnTo>
                <a:lnTo>
                  <a:pt x="227178" y="93946"/>
                </a:lnTo>
                <a:lnTo>
                  <a:pt x="232498" y="90876"/>
                </a:lnTo>
                <a:close/>
                <a:moveTo>
                  <a:pt x="244109" y="90876"/>
                </a:moveTo>
                <a:lnTo>
                  <a:pt x="249428" y="93946"/>
                </a:lnTo>
                <a:lnTo>
                  <a:pt x="238790" y="93946"/>
                </a:lnTo>
                <a:lnTo>
                  <a:pt x="244109" y="90876"/>
                </a:lnTo>
                <a:close/>
                <a:moveTo>
                  <a:pt x="255750" y="90876"/>
                </a:moveTo>
                <a:lnTo>
                  <a:pt x="261070" y="93946"/>
                </a:lnTo>
                <a:lnTo>
                  <a:pt x="250431" y="93946"/>
                </a:lnTo>
                <a:lnTo>
                  <a:pt x="255750" y="90876"/>
                </a:lnTo>
                <a:close/>
                <a:moveTo>
                  <a:pt x="267362" y="90876"/>
                </a:moveTo>
                <a:lnTo>
                  <a:pt x="272681" y="93946"/>
                </a:lnTo>
                <a:lnTo>
                  <a:pt x="262042" y="93946"/>
                </a:lnTo>
                <a:lnTo>
                  <a:pt x="267362" y="90876"/>
                </a:lnTo>
                <a:close/>
                <a:moveTo>
                  <a:pt x="279003" y="90876"/>
                </a:moveTo>
                <a:lnTo>
                  <a:pt x="284322" y="93946"/>
                </a:lnTo>
                <a:lnTo>
                  <a:pt x="273684" y="93946"/>
                </a:lnTo>
                <a:lnTo>
                  <a:pt x="279003" y="90876"/>
                </a:lnTo>
                <a:close/>
                <a:moveTo>
                  <a:pt x="17023" y="94219"/>
                </a:moveTo>
                <a:lnTo>
                  <a:pt x="11703" y="97289"/>
                </a:lnTo>
                <a:lnTo>
                  <a:pt x="6384" y="94219"/>
                </a:lnTo>
                <a:close/>
                <a:moveTo>
                  <a:pt x="28664" y="94219"/>
                </a:moveTo>
                <a:lnTo>
                  <a:pt x="23345" y="97289"/>
                </a:lnTo>
                <a:lnTo>
                  <a:pt x="18026" y="94219"/>
                </a:lnTo>
                <a:close/>
                <a:moveTo>
                  <a:pt x="40275" y="94219"/>
                </a:moveTo>
                <a:lnTo>
                  <a:pt x="34956" y="97289"/>
                </a:lnTo>
                <a:lnTo>
                  <a:pt x="29637" y="94219"/>
                </a:lnTo>
                <a:close/>
                <a:moveTo>
                  <a:pt x="51886" y="94219"/>
                </a:moveTo>
                <a:lnTo>
                  <a:pt x="46567" y="97289"/>
                </a:lnTo>
                <a:lnTo>
                  <a:pt x="41248" y="94219"/>
                </a:lnTo>
                <a:close/>
                <a:moveTo>
                  <a:pt x="63528" y="94219"/>
                </a:moveTo>
                <a:lnTo>
                  <a:pt x="58209" y="97289"/>
                </a:lnTo>
                <a:lnTo>
                  <a:pt x="52889" y="94219"/>
                </a:lnTo>
                <a:close/>
                <a:moveTo>
                  <a:pt x="75109" y="94219"/>
                </a:moveTo>
                <a:lnTo>
                  <a:pt x="69789" y="97289"/>
                </a:lnTo>
                <a:lnTo>
                  <a:pt x="64470" y="94219"/>
                </a:lnTo>
                <a:close/>
                <a:moveTo>
                  <a:pt x="86750" y="94219"/>
                </a:moveTo>
                <a:lnTo>
                  <a:pt x="81431" y="97289"/>
                </a:lnTo>
                <a:lnTo>
                  <a:pt x="76112" y="94219"/>
                </a:lnTo>
                <a:close/>
                <a:moveTo>
                  <a:pt x="98361" y="94219"/>
                </a:moveTo>
                <a:lnTo>
                  <a:pt x="93042" y="97289"/>
                </a:lnTo>
                <a:lnTo>
                  <a:pt x="87723" y="94219"/>
                </a:lnTo>
                <a:close/>
                <a:moveTo>
                  <a:pt x="110003" y="94219"/>
                </a:moveTo>
                <a:lnTo>
                  <a:pt x="104684" y="97289"/>
                </a:lnTo>
                <a:lnTo>
                  <a:pt x="99364" y="94219"/>
                </a:lnTo>
                <a:close/>
                <a:moveTo>
                  <a:pt x="121614" y="94219"/>
                </a:moveTo>
                <a:lnTo>
                  <a:pt x="116295" y="97289"/>
                </a:lnTo>
                <a:lnTo>
                  <a:pt x="110976" y="94219"/>
                </a:lnTo>
                <a:close/>
                <a:moveTo>
                  <a:pt x="133256" y="94219"/>
                </a:moveTo>
                <a:lnTo>
                  <a:pt x="127936" y="97289"/>
                </a:lnTo>
                <a:lnTo>
                  <a:pt x="122617" y="94219"/>
                </a:lnTo>
                <a:close/>
                <a:moveTo>
                  <a:pt x="144867" y="94219"/>
                </a:moveTo>
                <a:lnTo>
                  <a:pt x="139548" y="97289"/>
                </a:lnTo>
                <a:lnTo>
                  <a:pt x="134228" y="94219"/>
                </a:lnTo>
                <a:close/>
                <a:moveTo>
                  <a:pt x="156478" y="94219"/>
                </a:moveTo>
                <a:lnTo>
                  <a:pt x="151159" y="97289"/>
                </a:lnTo>
                <a:lnTo>
                  <a:pt x="145840" y="94219"/>
                </a:lnTo>
                <a:close/>
                <a:moveTo>
                  <a:pt x="168089" y="94219"/>
                </a:moveTo>
                <a:lnTo>
                  <a:pt x="162770" y="97289"/>
                </a:lnTo>
                <a:lnTo>
                  <a:pt x="157451" y="94219"/>
                </a:lnTo>
                <a:close/>
                <a:moveTo>
                  <a:pt x="179731" y="94219"/>
                </a:moveTo>
                <a:lnTo>
                  <a:pt x="174411" y="97289"/>
                </a:lnTo>
                <a:lnTo>
                  <a:pt x="169092" y="94219"/>
                </a:lnTo>
                <a:close/>
                <a:moveTo>
                  <a:pt x="191342" y="94219"/>
                </a:moveTo>
                <a:lnTo>
                  <a:pt x="186023" y="97289"/>
                </a:lnTo>
                <a:lnTo>
                  <a:pt x="180703" y="94219"/>
                </a:lnTo>
                <a:close/>
                <a:moveTo>
                  <a:pt x="202953" y="94219"/>
                </a:moveTo>
                <a:lnTo>
                  <a:pt x="197634" y="97289"/>
                </a:lnTo>
                <a:lnTo>
                  <a:pt x="192315" y="94219"/>
                </a:lnTo>
                <a:close/>
                <a:moveTo>
                  <a:pt x="214564" y="94219"/>
                </a:moveTo>
                <a:lnTo>
                  <a:pt x="209245" y="97289"/>
                </a:lnTo>
                <a:lnTo>
                  <a:pt x="203926" y="94219"/>
                </a:lnTo>
                <a:close/>
                <a:moveTo>
                  <a:pt x="226175" y="94219"/>
                </a:moveTo>
                <a:lnTo>
                  <a:pt x="220856" y="97289"/>
                </a:lnTo>
                <a:lnTo>
                  <a:pt x="215537" y="94219"/>
                </a:lnTo>
                <a:close/>
                <a:moveTo>
                  <a:pt x="237817" y="94219"/>
                </a:moveTo>
                <a:lnTo>
                  <a:pt x="232498" y="97289"/>
                </a:lnTo>
                <a:lnTo>
                  <a:pt x="227178" y="94219"/>
                </a:lnTo>
                <a:close/>
                <a:moveTo>
                  <a:pt x="249428" y="94219"/>
                </a:moveTo>
                <a:lnTo>
                  <a:pt x="244109" y="97289"/>
                </a:lnTo>
                <a:lnTo>
                  <a:pt x="238790" y="94219"/>
                </a:lnTo>
                <a:close/>
                <a:moveTo>
                  <a:pt x="261070" y="94219"/>
                </a:moveTo>
                <a:lnTo>
                  <a:pt x="255750" y="97289"/>
                </a:lnTo>
                <a:lnTo>
                  <a:pt x="250431" y="94219"/>
                </a:lnTo>
                <a:close/>
                <a:moveTo>
                  <a:pt x="272681" y="94219"/>
                </a:moveTo>
                <a:lnTo>
                  <a:pt x="267362" y="97289"/>
                </a:lnTo>
                <a:lnTo>
                  <a:pt x="262042" y="94219"/>
                </a:lnTo>
                <a:close/>
                <a:moveTo>
                  <a:pt x="284292" y="94219"/>
                </a:moveTo>
                <a:lnTo>
                  <a:pt x="278973" y="97289"/>
                </a:lnTo>
                <a:lnTo>
                  <a:pt x="273653" y="94219"/>
                </a:lnTo>
                <a:close/>
                <a:moveTo>
                  <a:pt x="17174" y="94462"/>
                </a:moveTo>
                <a:lnTo>
                  <a:pt x="11855" y="103642"/>
                </a:lnTo>
                <a:lnTo>
                  <a:pt x="11855" y="97532"/>
                </a:lnTo>
                <a:lnTo>
                  <a:pt x="17174" y="94462"/>
                </a:lnTo>
                <a:close/>
                <a:moveTo>
                  <a:pt x="28816" y="94462"/>
                </a:moveTo>
                <a:lnTo>
                  <a:pt x="23497" y="103642"/>
                </a:lnTo>
                <a:lnTo>
                  <a:pt x="23497" y="97532"/>
                </a:lnTo>
                <a:lnTo>
                  <a:pt x="28816" y="94462"/>
                </a:lnTo>
                <a:close/>
                <a:moveTo>
                  <a:pt x="40427" y="94462"/>
                </a:moveTo>
                <a:lnTo>
                  <a:pt x="35108" y="103642"/>
                </a:lnTo>
                <a:lnTo>
                  <a:pt x="35108" y="97532"/>
                </a:lnTo>
                <a:lnTo>
                  <a:pt x="40427" y="94462"/>
                </a:lnTo>
                <a:close/>
                <a:moveTo>
                  <a:pt x="52008" y="94462"/>
                </a:moveTo>
                <a:lnTo>
                  <a:pt x="46689" y="103642"/>
                </a:lnTo>
                <a:lnTo>
                  <a:pt x="46689" y="97532"/>
                </a:lnTo>
                <a:lnTo>
                  <a:pt x="52008" y="94462"/>
                </a:lnTo>
                <a:close/>
                <a:moveTo>
                  <a:pt x="63650" y="94462"/>
                </a:moveTo>
                <a:lnTo>
                  <a:pt x="58330" y="103642"/>
                </a:lnTo>
                <a:lnTo>
                  <a:pt x="58330" y="97532"/>
                </a:lnTo>
                <a:lnTo>
                  <a:pt x="63650" y="94462"/>
                </a:lnTo>
                <a:close/>
                <a:moveTo>
                  <a:pt x="75261" y="94462"/>
                </a:moveTo>
                <a:lnTo>
                  <a:pt x="69941" y="103642"/>
                </a:lnTo>
                <a:lnTo>
                  <a:pt x="69941" y="97532"/>
                </a:lnTo>
                <a:lnTo>
                  <a:pt x="75261" y="94462"/>
                </a:lnTo>
                <a:close/>
                <a:moveTo>
                  <a:pt x="86902" y="94462"/>
                </a:moveTo>
                <a:lnTo>
                  <a:pt x="81583" y="103642"/>
                </a:lnTo>
                <a:lnTo>
                  <a:pt x="81583" y="97532"/>
                </a:lnTo>
                <a:lnTo>
                  <a:pt x="86902" y="94462"/>
                </a:lnTo>
                <a:close/>
                <a:moveTo>
                  <a:pt x="98513" y="94462"/>
                </a:moveTo>
                <a:lnTo>
                  <a:pt x="93194" y="103642"/>
                </a:lnTo>
                <a:lnTo>
                  <a:pt x="93194" y="97532"/>
                </a:lnTo>
                <a:lnTo>
                  <a:pt x="98513" y="94462"/>
                </a:lnTo>
                <a:close/>
                <a:moveTo>
                  <a:pt x="110155" y="94401"/>
                </a:moveTo>
                <a:lnTo>
                  <a:pt x="104836" y="103642"/>
                </a:lnTo>
                <a:lnTo>
                  <a:pt x="104836" y="97502"/>
                </a:lnTo>
                <a:lnTo>
                  <a:pt x="110155" y="94401"/>
                </a:lnTo>
                <a:close/>
                <a:moveTo>
                  <a:pt x="121736" y="94401"/>
                </a:moveTo>
                <a:lnTo>
                  <a:pt x="116416" y="103642"/>
                </a:lnTo>
                <a:lnTo>
                  <a:pt x="116416" y="97502"/>
                </a:lnTo>
                <a:lnTo>
                  <a:pt x="121736" y="94401"/>
                </a:lnTo>
                <a:close/>
                <a:moveTo>
                  <a:pt x="133377" y="94401"/>
                </a:moveTo>
                <a:lnTo>
                  <a:pt x="128058" y="103642"/>
                </a:lnTo>
                <a:lnTo>
                  <a:pt x="128058" y="97502"/>
                </a:lnTo>
                <a:lnTo>
                  <a:pt x="133377" y="94401"/>
                </a:lnTo>
                <a:close/>
                <a:moveTo>
                  <a:pt x="144988" y="94401"/>
                </a:moveTo>
                <a:lnTo>
                  <a:pt x="139669" y="103642"/>
                </a:lnTo>
                <a:lnTo>
                  <a:pt x="139669" y="97502"/>
                </a:lnTo>
                <a:lnTo>
                  <a:pt x="144988" y="94401"/>
                </a:lnTo>
                <a:close/>
                <a:moveTo>
                  <a:pt x="156630" y="94401"/>
                </a:moveTo>
                <a:lnTo>
                  <a:pt x="151311" y="103642"/>
                </a:lnTo>
                <a:lnTo>
                  <a:pt x="151311" y="97502"/>
                </a:lnTo>
                <a:lnTo>
                  <a:pt x="156630" y="94401"/>
                </a:lnTo>
                <a:close/>
                <a:moveTo>
                  <a:pt x="168241" y="94401"/>
                </a:moveTo>
                <a:lnTo>
                  <a:pt x="162922" y="103642"/>
                </a:lnTo>
                <a:lnTo>
                  <a:pt x="162922" y="97502"/>
                </a:lnTo>
                <a:lnTo>
                  <a:pt x="168241" y="94401"/>
                </a:lnTo>
                <a:close/>
                <a:moveTo>
                  <a:pt x="179822" y="94401"/>
                </a:moveTo>
                <a:lnTo>
                  <a:pt x="174503" y="103642"/>
                </a:lnTo>
                <a:lnTo>
                  <a:pt x="174503" y="97502"/>
                </a:lnTo>
                <a:lnTo>
                  <a:pt x="179822" y="94401"/>
                </a:lnTo>
                <a:close/>
                <a:moveTo>
                  <a:pt x="191463" y="94462"/>
                </a:moveTo>
                <a:lnTo>
                  <a:pt x="186144" y="103642"/>
                </a:lnTo>
                <a:lnTo>
                  <a:pt x="186144" y="97532"/>
                </a:lnTo>
                <a:lnTo>
                  <a:pt x="191463" y="94462"/>
                </a:lnTo>
                <a:close/>
                <a:moveTo>
                  <a:pt x="203075" y="94462"/>
                </a:moveTo>
                <a:lnTo>
                  <a:pt x="197755" y="103642"/>
                </a:lnTo>
                <a:lnTo>
                  <a:pt x="197755" y="97532"/>
                </a:lnTo>
                <a:lnTo>
                  <a:pt x="203075" y="94462"/>
                </a:lnTo>
                <a:close/>
                <a:moveTo>
                  <a:pt x="214716" y="94462"/>
                </a:moveTo>
                <a:lnTo>
                  <a:pt x="209397" y="103642"/>
                </a:lnTo>
                <a:lnTo>
                  <a:pt x="209397" y="97532"/>
                </a:lnTo>
                <a:lnTo>
                  <a:pt x="214716" y="94462"/>
                </a:lnTo>
                <a:close/>
                <a:moveTo>
                  <a:pt x="226327" y="94462"/>
                </a:moveTo>
                <a:lnTo>
                  <a:pt x="221008" y="103642"/>
                </a:lnTo>
                <a:lnTo>
                  <a:pt x="221008" y="97532"/>
                </a:lnTo>
                <a:lnTo>
                  <a:pt x="226327" y="94462"/>
                </a:lnTo>
                <a:close/>
                <a:moveTo>
                  <a:pt x="237969" y="94462"/>
                </a:moveTo>
                <a:lnTo>
                  <a:pt x="232650" y="103642"/>
                </a:lnTo>
                <a:lnTo>
                  <a:pt x="232650" y="97532"/>
                </a:lnTo>
                <a:lnTo>
                  <a:pt x="237969" y="94462"/>
                </a:lnTo>
                <a:close/>
                <a:moveTo>
                  <a:pt x="249550" y="94462"/>
                </a:moveTo>
                <a:lnTo>
                  <a:pt x="244230" y="103642"/>
                </a:lnTo>
                <a:lnTo>
                  <a:pt x="244230" y="97532"/>
                </a:lnTo>
                <a:lnTo>
                  <a:pt x="249550" y="94462"/>
                </a:lnTo>
                <a:close/>
                <a:moveTo>
                  <a:pt x="261191" y="94462"/>
                </a:moveTo>
                <a:lnTo>
                  <a:pt x="255872" y="103642"/>
                </a:lnTo>
                <a:lnTo>
                  <a:pt x="255872" y="97532"/>
                </a:lnTo>
                <a:lnTo>
                  <a:pt x="261191" y="94462"/>
                </a:lnTo>
                <a:close/>
                <a:moveTo>
                  <a:pt x="272802" y="94462"/>
                </a:moveTo>
                <a:lnTo>
                  <a:pt x="267483" y="103642"/>
                </a:lnTo>
                <a:lnTo>
                  <a:pt x="267483" y="97532"/>
                </a:lnTo>
                <a:lnTo>
                  <a:pt x="272802" y="94462"/>
                </a:lnTo>
                <a:close/>
                <a:moveTo>
                  <a:pt x="284444" y="94462"/>
                </a:moveTo>
                <a:lnTo>
                  <a:pt x="279125" y="103642"/>
                </a:lnTo>
                <a:lnTo>
                  <a:pt x="279125" y="97532"/>
                </a:lnTo>
                <a:lnTo>
                  <a:pt x="284444" y="94462"/>
                </a:lnTo>
                <a:close/>
                <a:moveTo>
                  <a:pt x="6262" y="94493"/>
                </a:moveTo>
                <a:lnTo>
                  <a:pt x="11582" y="97532"/>
                </a:lnTo>
                <a:lnTo>
                  <a:pt x="11582" y="103672"/>
                </a:lnTo>
                <a:lnTo>
                  <a:pt x="6262" y="94493"/>
                </a:lnTo>
                <a:close/>
                <a:moveTo>
                  <a:pt x="17904" y="94493"/>
                </a:moveTo>
                <a:lnTo>
                  <a:pt x="23223" y="97532"/>
                </a:lnTo>
                <a:lnTo>
                  <a:pt x="23223" y="103672"/>
                </a:lnTo>
                <a:lnTo>
                  <a:pt x="17904" y="94493"/>
                </a:lnTo>
                <a:close/>
                <a:moveTo>
                  <a:pt x="29515" y="94493"/>
                </a:moveTo>
                <a:lnTo>
                  <a:pt x="34834" y="97532"/>
                </a:lnTo>
                <a:lnTo>
                  <a:pt x="34834" y="103672"/>
                </a:lnTo>
                <a:lnTo>
                  <a:pt x="29515" y="94493"/>
                </a:lnTo>
                <a:close/>
                <a:moveTo>
                  <a:pt x="41126" y="94493"/>
                </a:moveTo>
                <a:lnTo>
                  <a:pt x="46446" y="97532"/>
                </a:lnTo>
                <a:lnTo>
                  <a:pt x="46446" y="103672"/>
                </a:lnTo>
                <a:lnTo>
                  <a:pt x="41126" y="94493"/>
                </a:lnTo>
                <a:close/>
                <a:moveTo>
                  <a:pt x="52737" y="94493"/>
                </a:moveTo>
                <a:lnTo>
                  <a:pt x="58057" y="97532"/>
                </a:lnTo>
                <a:lnTo>
                  <a:pt x="58057" y="103672"/>
                </a:lnTo>
                <a:lnTo>
                  <a:pt x="52737" y="94493"/>
                </a:lnTo>
                <a:close/>
                <a:moveTo>
                  <a:pt x="64379" y="94493"/>
                </a:moveTo>
                <a:lnTo>
                  <a:pt x="69698" y="97532"/>
                </a:lnTo>
                <a:lnTo>
                  <a:pt x="69698" y="103672"/>
                </a:lnTo>
                <a:lnTo>
                  <a:pt x="64379" y="94493"/>
                </a:lnTo>
                <a:close/>
                <a:moveTo>
                  <a:pt x="75990" y="94493"/>
                </a:moveTo>
                <a:lnTo>
                  <a:pt x="81309" y="97532"/>
                </a:lnTo>
                <a:lnTo>
                  <a:pt x="81309" y="103672"/>
                </a:lnTo>
                <a:lnTo>
                  <a:pt x="75990" y="94493"/>
                </a:lnTo>
                <a:close/>
                <a:moveTo>
                  <a:pt x="87632" y="94493"/>
                </a:moveTo>
                <a:lnTo>
                  <a:pt x="92951" y="97532"/>
                </a:lnTo>
                <a:lnTo>
                  <a:pt x="92951" y="103672"/>
                </a:lnTo>
                <a:lnTo>
                  <a:pt x="87632" y="94493"/>
                </a:lnTo>
                <a:close/>
                <a:moveTo>
                  <a:pt x="99243" y="94493"/>
                </a:moveTo>
                <a:lnTo>
                  <a:pt x="104562" y="97532"/>
                </a:lnTo>
                <a:lnTo>
                  <a:pt x="104562" y="103672"/>
                </a:lnTo>
                <a:lnTo>
                  <a:pt x="99243" y="94493"/>
                </a:lnTo>
                <a:close/>
                <a:moveTo>
                  <a:pt x="110824" y="94493"/>
                </a:moveTo>
                <a:lnTo>
                  <a:pt x="116143" y="97532"/>
                </a:lnTo>
                <a:lnTo>
                  <a:pt x="116143" y="103672"/>
                </a:lnTo>
                <a:lnTo>
                  <a:pt x="110824" y="94493"/>
                </a:lnTo>
                <a:close/>
                <a:moveTo>
                  <a:pt x="122465" y="94493"/>
                </a:moveTo>
                <a:lnTo>
                  <a:pt x="127784" y="97532"/>
                </a:lnTo>
                <a:lnTo>
                  <a:pt x="127784" y="103672"/>
                </a:lnTo>
                <a:lnTo>
                  <a:pt x="122465" y="94493"/>
                </a:lnTo>
                <a:close/>
                <a:moveTo>
                  <a:pt x="134076" y="94493"/>
                </a:moveTo>
                <a:lnTo>
                  <a:pt x="139396" y="97532"/>
                </a:lnTo>
                <a:lnTo>
                  <a:pt x="139396" y="103672"/>
                </a:lnTo>
                <a:lnTo>
                  <a:pt x="134076" y="94493"/>
                </a:lnTo>
                <a:close/>
                <a:moveTo>
                  <a:pt x="145718" y="94493"/>
                </a:moveTo>
                <a:lnTo>
                  <a:pt x="151037" y="97532"/>
                </a:lnTo>
                <a:lnTo>
                  <a:pt x="151037" y="103672"/>
                </a:lnTo>
                <a:lnTo>
                  <a:pt x="145718" y="94493"/>
                </a:lnTo>
                <a:close/>
                <a:moveTo>
                  <a:pt x="157329" y="94493"/>
                </a:moveTo>
                <a:lnTo>
                  <a:pt x="162648" y="97532"/>
                </a:lnTo>
                <a:lnTo>
                  <a:pt x="162648" y="103672"/>
                </a:lnTo>
                <a:lnTo>
                  <a:pt x="157329" y="94493"/>
                </a:lnTo>
                <a:close/>
                <a:moveTo>
                  <a:pt x="168971" y="94493"/>
                </a:moveTo>
                <a:lnTo>
                  <a:pt x="174290" y="97532"/>
                </a:lnTo>
                <a:lnTo>
                  <a:pt x="174290" y="103672"/>
                </a:lnTo>
                <a:lnTo>
                  <a:pt x="168971" y="94493"/>
                </a:lnTo>
                <a:close/>
                <a:moveTo>
                  <a:pt x="180551" y="94432"/>
                </a:moveTo>
                <a:lnTo>
                  <a:pt x="185871" y="97532"/>
                </a:lnTo>
                <a:lnTo>
                  <a:pt x="185871" y="103672"/>
                </a:lnTo>
                <a:lnTo>
                  <a:pt x="180551" y="94432"/>
                </a:lnTo>
                <a:close/>
                <a:moveTo>
                  <a:pt x="192193" y="94432"/>
                </a:moveTo>
                <a:lnTo>
                  <a:pt x="197512" y="97532"/>
                </a:lnTo>
                <a:lnTo>
                  <a:pt x="197512" y="103672"/>
                </a:lnTo>
                <a:lnTo>
                  <a:pt x="192193" y="94432"/>
                </a:lnTo>
                <a:close/>
                <a:moveTo>
                  <a:pt x="203804" y="94432"/>
                </a:moveTo>
                <a:lnTo>
                  <a:pt x="209123" y="97532"/>
                </a:lnTo>
                <a:lnTo>
                  <a:pt x="209123" y="103672"/>
                </a:lnTo>
                <a:lnTo>
                  <a:pt x="203804" y="94432"/>
                </a:lnTo>
                <a:close/>
                <a:moveTo>
                  <a:pt x="215446" y="94432"/>
                </a:moveTo>
                <a:lnTo>
                  <a:pt x="220765" y="97532"/>
                </a:lnTo>
                <a:lnTo>
                  <a:pt x="220765" y="103672"/>
                </a:lnTo>
                <a:lnTo>
                  <a:pt x="215446" y="94432"/>
                </a:lnTo>
                <a:close/>
                <a:moveTo>
                  <a:pt x="227057" y="94432"/>
                </a:moveTo>
                <a:lnTo>
                  <a:pt x="232376" y="97532"/>
                </a:lnTo>
                <a:lnTo>
                  <a:pt x="232376" y="103672"/>
                </a:lnTo>
                <a:lnTo>
                  <a:pt x="227057" y="94432"/>
                </a:lnTo>
                <a:close/>
                <a:moveTo>
                  <a:pt x="238668" y="94432"/>
                </a:moveTo>
                <a:lnTo>
                  <a:pt x="243987" y="97532"/>
                </a:lnTo>
                <a:lnTo>
                  <a:pt x="243987" y="103672"/>
                </a:lnTo>
                <a:lnTo>
                  <a:pt x="238668" y="94432"/>
                </a:lnTo>
                <a:close/>
                <a:moveTo>
                  <a:pt x="250279" y="94432"/>
                </a:moveTo>
                <a:lnTo>
                  <a:pt x="255598" y="97532"/>
                </a:lnTo>
                <a:lnTo>
                  <a:pt x="255598" y="103672"/>
                </a:lnTo>
                <a:lnTo>
                  <a:pt x="250279" y="94432"/>
                </a:lnTo>
                <a:close/>
                <a:moveTo>
                  <a:pt x="261890" y="94432"/>
                </a:moveTo>
                <a:lnTo>
                  <a:pt x="267210" y="97532"/>
                </a:lnTo>
                <a:lnTo>
                  <a:pt x="267210" y="103672"/>
                </a:lnTo>
                <a:lnTo>
                  <a:pt x="261890" y="94432"/>
                </a:lnTo>
                <a:close/>
                <a:moveTo>
                  <a:pt x="273532" y="94432"/>
                </a:moveTo>
                <a:lnTo>
                  <a:pt x="278851" y="97532"/>
                </a:lnTo>
                <a:lnTo>
                  <a:pt x="278851" y="103672"/>
                </a:lnTo>
                <a:lnTo>
                  <a:pt x="273532" y="94432"/>
                </a:lnTo>
                <a:close/>
                <a:moveTo>
                  <a:pt x="75777" y="94553"/>
                </a:moveTo>
                <a:lnTo>
                  <a:pt x="81097" y="103763"/>
                </a:lnTo>
                <a:lnTo>
                  <a:pt x="81097" y="103763"/>
                </a:lnTo>
                <a:lnTo>
                  <a:pt x="78604" y="102304"/>
                </a:lnTo>
                <a:lnTo>
                  <a:pt x="75777" y="100724"/>
                </a:lnTo>
                <a:lnTo>
                  <a:pt x="75777" y="94553"/>
                </a:lnTo>
                <a:close/>
                <a:moveTo>
                  <a:pt x="87389" y="94553"/>
                </a:moveTo>
                <a:lnTo>
                  <a:pt x="92708" y="103763"/>
                </a:lnTo>
                <a:lnTo>
                  <a:pt x="92708" y="103763"/>
                </a:lnTo>
                <a:lnTo>
                  <a:pt x="90215" y="102365"/>
                </a:lnTo>
                <a:lnTo>
                  <a:pt x="87389" y="100724"/>
                </a:lnTo>
                <a:lnTo>
                  <a:pt x="87389" y="94553"/>
                </a:lnTo>
                <a:close/>
                <a:moveTo>
                  <a:pt x="99030" y="94553"/>
                </a:moveTo>
                <a:lnTo>
                  <a:pt x="104349" y="103763"/>
                </a:lnTo>
                <a:lnTo>
                  <a:pt x="104349" y="103763"/>
                </a:lnTo>
                <a:lnTo>
                  <a:pt x="101857" y="102304"/>
                </a:lnTo>
                <a:lnTo>
                  <a:pt x="99030" y="100724"/>
                </a:lnTo>
                <a:lnTo>
                  <a:pt x="99030" y="94553"/>
                </a:lnTo>
                <a:close/>
                <a:moveTo>
                  <a:pt x="122222" y="94553"/>
                </a:moveTo>
                <a:lnTo>
                  <a:pt x="127541" y="103763"/>
                </a:lnTo>
                <a:lnTo>
                  <a:pt x="127541" y="103763"/>
                </a:lnTo>
                <a:lnTo>
                  <a:pt x="125079" y="102365"/>
                </a:lnTo>
                <a:lnTo>
                  <a:pt x="122222" y="100724"/>
                </a:lnTo>
                <a:lnTo>
                  <a:pt x="122222" y="94553"/>
                </a:lnTo>
                <a:close/>
                <a:moveTo>
                  <a:pt x="261678" y="94553"/>
                </a:moveTo>
                <a:lnTo>
                  <a:pt x="266997" y="103763"/>
                </a:lnTo>
                <a:lnTo>
                  <a:pt x="264535" y="102365"/>
                </a:lnTo>
                <a:lnTo>
                  <a:pt x="261678" y="100724"/>
                </a:lnTo>
                <a:lnTo>
                  <a:pt x="261678" y="94553"/>
                </a:lnTo>
                <a:close/>
                <a:moveTo>
                  <a:pt x="17661" y="94553"/>
                </a:moveTo>
                <a:lnTo>
                  <a:pt x="22980" y="103763"/>
                </a:lnTo>
                <a:lnTo>
                  <a:pt x="20518" y="102304"/>
                </a:lnTo>
                <a:lnTo>
                  <a:pt x="17661" y="100724"/>
                </a:lnTo>
                <a:lnTo>
                  <a:pt x="17661" y="94553"/>
                </a:lnTo>
                <a:close/>
                <a:moveTo>
                  <a:pt x="29302" y="94553"/>
                </a:moveTo>
                <a:lnTo>
                  <a:pt x="34622" y="103763"/>
                </a:lnTo>
                <a:lnTo>
                  <a:pt x="32160" y="102304"/>
                </a:lnTo>
                <a:lnTo>
                  <a:pt x="29302" y="100724"/>
                </a:lnTo>
                <a:lnTo>
                  <a:pt x="29302" y="94553"/>
                </a:lnTo>
                <a:close/>
                <a:moveTo>
                  <a:pt x="40883" y="94553"/>
                </a:moveTo>
                <a:lnTo>
                  <a:pt x="46202" y="103763"/>
                </a:lnTo>
                <a:lnTo>
                  <a:pt x="43740" y="102304"/>
                </a:lnTo>
                <a:lnTo>
                  <a:pt x="40883" y="100724"/>
                </a:lnTo>
                <a:lnTo>
                  <a:pt x="40883" y="94553"/>
                </a:lnTo>
                <a:close/>
                <a:moveTo>
                  <a:pt x="52525" y="94553"/>
                </a:moveTo>
                <a:lnTo>
                  <a:pt x="57844" y="103763"/>
                </a:lnTo>
                <a:lnTo>
                  <a:pt x="55351" y="102304"/>
                </a:lnTo>
                <a:lnTo>
                  <a:pt x="52525" y="100724"/>
                </a:lnTo>
                <a:lnTo>
                  <a:pt x="52525" y="94553"/>
                </a:lnTo>
                <a:close/>
                <a:moveTo>
                  <a:pt x="64136" y="94553"/>
                </a:moveTo>
                <a:lnTo>
                  <a:pt x="69455" y="103763"/>
                </a:lnTo>
                <a:lnTo>
                  <a:pt x="66993" y="102304"/>
                </a:lnTo>
                <a:lnTo>
                  <a:pt x="64136" y="100724"/>
                </a:lnTo>
                <a:lnTo>
                  <a:pt x="64136" y="94553"/>
                </a:lnTo>
                <a:close/>
                <a:moveTo>
                  <a:pt x="110611" y="94553"/>
                </a:moveTo>
                <a:lnTo>
                  <a:pt x="115930" y="103763"/>
                </a:lnTo>
                <a:lnTo>
                  <a:pt x="113468" y="102365"/>
                </a:lnTo>
                <a:lnTo>
                  <a:pt x="110611" y="100724"/>
                </a:lnTo>
                <a:lnTo>
                  <a:pt x="110611" y="94553"/>
                </a:lnTo>
                <a:close/>
                <a:moveTo>
                  <a:pt x="133864" y="94553"/>
                </a:moveTo>
                <a:lnTo>
                  <a:pt x="139183" y="103763"/>
                </a:lnTo>
                <a:lnTo>
                  <a:pt x="136721" y="102365"/>
                </a:lnTo>
                <a:lnTo>
                  <a:pt x="133864" y="100724"/>
                </a:lnTo>
                <a:lnTo>
                  <a:pt x="133864" y="94553"/>
                </a:lnTo>
                <a:close/>
                <a:moveTo>
                  <a:pt x="145475" y="94553"/>
                </a:moveTo>
                <a:lnTo>
                  <a:pt x="150794" y="103763"/>
                </a:lnTo>
                <a:lnTo>
                  <a:pt x="148332" y="102365"/>
                </a:lnTo>
                <a:lnTo>
                  <a:pt x="145475" y="100724"/>
                </a:lnTo>
                <a:lnTo>
                  <a:pt x="145475" y="94553"/>
                </a:lnTo>
                <a:close/>
                <a:moveTo>
                  <a:pt x="157086" y="94553"/>
                </a:moveTo>
                <a:lnTo>
                  <a:pt x="162405" y="103763"/>
                </a:lnTo>
                <a:lnTo>
                  <a:pt x="159913" y="102365"/>
                </a:lnTo>
                <a:lnTo>
                  <a:pt x="157086" y="100724"/>
                </a:lnTo>
                <a:lnTo>
                  <a:pt x="157086" y="94553"/>
                </a:lnTo>
                <a:close/>
                <a:moveTo>
                  <a:pt x="168697" y="94553"/>
                </a:moveTo>
                <a:lnTo>
                  <a:pt x="174016" y="103763"/>
                </a:lnTo>
                <a:lnTo>
                  <a:pt x="171554" y="102365"/>
                </a:lnTo>
                <a:lnTo>
                  <a:pt x="168697" y="100724"/>
                </a:lnTo>
                <a:lnTo>
                  <a:pt x="168697" y="94553"/>
                </a:lnTo>
                <a:close/>
                <a:moveTo>
                  <a:pt x="180339" y="94553"/>
                </a:moveTo>
                <a:lnTo>
                  <a:pt x="185658" y="103763"/>
                </a:lnTo>
                <a:lnTo>
                  <a:pt x="183165" y="102365"/>
                </a:lnTo>
                <a:lnTo>
                  <a:pt x="180339" y="100724"/>
                </a:lnTo>
                <a:lnTo>
                  <a:pt x="180339" y="94553"/>
                </a:lnTo>
                <a:close/>
                <a:moveTo>
                  <a:pt x="191950" y="94553"/>
                </a:moveTo>
                <a:lnTo>
                  <a:pt x="197269" y="103763"/>
                </a:lnTo>
                <a:lnTo>
                  <a:pt x="194807" y="102365"/>
                </a:lnTo>
                <a:lnTo>
                  <a:pt x="191950" y="100724"/>
                </a:lnTo>
                <a:lnTo>
                  <a:pt x="191950" y="94553"/>
                </a:lnTo>
                <a:close/>
                <a:moveTo>
                  <a:pt x="203591" y="94553"/>
                </a:moveTo>
                <a:lnTo>
                  <a:pt x="208911" y="103763"/>
                </a:lnTo>
                <a:lnTo>
                  <a:pt x="206418" y="102365"/>
                </a:lnTo>
                <a:lnTo>
                  <a:pt x="203591" y="100724"/>
                </a:lnTo>
                <a:lnTo>
                  <a:pt x="203591" y="94553"/>
                </a:lnTo>
                <a:close/>
                <a:moveTo>
                  <a:pt x="215202" y="94553"/>
                </a:moveTo>
                <a:lnTo>
                  <a:pt x="220522" y="103763"/>
                </a:lnTo>
                <a:lnTo>
                  <a:pt x="218060" y="102365"/>
                </a:lnTo>
                <a:lnTo>
                  <a:pt x="215202" y="100724"/>
                </a:lnTo>
                <a:lnTo>
                  <a:pt x="215202" y="94553"/>
                </a:lnTo>
                <a:close/>
                <a:moveTo>
                  <a:pt x="226783" y="94553"/>
                </a:moveTo>
                <a:lnTo>
                  <a:pt x="232103" y="103763"/>
                </a:lnTo>
                <a:lnTo>
                  <a:pt x="229640" y="102365"/>
                </a:lnTo>
                <a:lnTo>
                  <a:pt x="226783" y="100724"/>
                </a:lnTo>
                <a:lnTo>
                  <a:pt x="226783" y="94553"/>
                </a:lnTo>
                <a:close/>
                <a:moveTo>
                  <a:pt x="238425" y="94553"/>
                </a:moveTo>
                <a:lnTo>
                  <a:pt x="243744" y="103763"/>
                </a:lnTo>
                <a:lnTo>
                  <a:pt x="241282" y="102365"/>
                </a:lnTo>
                <a:lnTo>
                  <a:pt x="238425" y="100724"/>
                </a:lnTo>
                <a:lnTo>
                  <a:pt x="238425" y="94553"/>
                </a:lnTo>
                <a:close/>
                <a:moveTo>
                  <a:pt x="250036" y="94553"/>
                </a:moveTo>
                <a:lnTo>
                  <a:pt x="255355" y="103763"/>
                </a:lnTo>
                <a:lnTo>
                  <a:pt x="252893" y="102365"/>
                </a:lnTo>
                <a:lnTo>
                  <a:pt x="250036" y="100724"/>
                </a:lnTo>
                <a:lnTo>
                  <a:pt x="250036" y="94553"/>
                </a:lnTo>
                <a:close/>
                <a:moveTo>
                  <a:pt x="273289" y="94553"/>
                </a:moveTo>
                <a:lnTo>
                  <a:pt x="278608" y="103763"/>
                </a:lnTo>
                <a:lnTo>
                  <a:pt x="276146" y="102365"/>
                </a:lnTo>
                <a:lnTo>
                  <a:pt x="273289" y="100724"/>
                </a:lnTo>
                <a:lnTo>
                  <a:pt x="273289" y="94553"/>
                </a:lnTo>
                <a:close/>
                <a:moveTo>
                  <a:pt x="29029" y="94553"/>
                </a:moveTo>
                <a:lnTo>
                  <a:pt x="29029" y="100724"/>
                </a:lnTo>
                <a:lnTo>
                  <a:pt x="26172" y="102365"/>
                </a:lnTo>
                <a:lnTo>
                  <a:pt x="23710" y="103794"/>
                </a:lnTo>
                <a:lnTo>
                  <a:pt x="23710" y="103794"/>
                </a:lnTo>
                <a:lnTo>
                  <a:pt x="29029" y="94553"/>
                </a:lnTo>
                <a:close/>
                <a:moveTo>
                  <a:pt x="40610" y="94553"/>
                </a:moveTo>
                <a:lnTo>
                  <a:pt x="40610" y="100724"/>
                </a:lnTo>
                <a:lnTo>
                  <a:pt x="37783" y="102365"/>
                </a:lnTo>
                <a:lnTo>
                  <a:pt x="35290" y="103794"/>
                </a:lnTo>
                <a:lnTo>
                  <a:pt x="35290" y="103794"/>
                </a:lnTo>
                <a:lnTo>
                  <a:pt x="40610" y="94553"/>
                </a:lnTo>
                <a:close/>
                <a:moveTo>
                  <a:pt x="75504" y="94553"/>
                </a:moveTo>
                <a:lnTo>
                  <a:pt x="75504" y="100724"/>
                </a:lnTo>
                <a:lnTo>
                  <a:pt x="72647" y="102365"/>
                </a:lnTo>
                <a:lnTo>
                  <a:pt x="70185" y="103794"/>
                </a:lnTo>
                <a:lnTo>
                  <a:pt x="70185" y="103794"/>
                </a:lnTo>
                <a:lnTo>
                  <a:pt x="75504" y="94553"/>
                </a:lnTo>
                <a:close/>
                <a:moveTo>
                  <a:pt x="87115" y="94553"/>
                </a:moveTo>
                <a:lnTo>
                  <a:pt x="87115" y="100724"/>
                </a:lnTo>
                <a:lnTo>
                  <a:pt x="84288" y="102365"/>
                </a:lnTo>
                <a:lnTo>
                  <a:pt x="81796" y="103794"/>
                </a:lnTo>
                <a:lnTo>
                  <a:pt x="81796" y="103794"/>
                </a:lnTo>
                <a:lnTo>
                  <a:pt x="87115" y="94553"/>
                </a:lnTo>
                <a:close/>
                <a:moveTo>
                  <a:pt x="133590" y="94614"/>
                </a:moveTo>
                <a:lnTo>
                  <a:pt x="133590" y="100724"/>
                </a:lnTo>
                <a:lnTo>
                  <a:pt x="130733" y="102365"/>
                </a:lnTo>
                <a:lnTo>
                  <a:pt x="128271" y="103794"/>
                </a:lnTo>
                <a:lnTo>
                  <a:pt x="128271" y="103794"/>
                </a:lnTo>
                <a:lnTo>
                  <a:pt x="133590" y="94614"/>
                </a:lnTo>
                <a:close/>
                <a:moveTo>
                  <a:pt x="6050" y="94553"/>
                </a:moveTo>
                <a:lnTo>
                  <a:pt x="11369" y="103794"/>
                </a:lnTo>
                <a:lnTo>
                  <a:pt x="8907" y="102365"/>
                </a:lnTo>
                <a:lnTo>
                  <a:pt x="6050" y="100724"/>
                </a:lnTo>
                <a:lnTo>
                  <a:pt x="6050" y="94553"/>
                </a:lnTo>
                <a:close/>
                <a:moveTo>
                  <a:pt x="17418" y="94553"/>
                </a:moveTo>
                <a:lnTo>
                  <a:pt x="17418" y="100724"/>
                </a:lnTo>
                <a:lnTo>
                  <a:pt x="14560" y="102365"/>
                </a:lnTo>
                <a:lnTo>
                  <a:pt x="12098" y="103794"/>
                </a:lnTo>
                <a:lnTo>
                  <a:pt x="17418" y="94553"/>
                </a:lnTo>
                <a:close/>
                <a:moveTo>
                  <a:pt x="52251" y="94553"/>
                </a:moveTo>
                <a:lnTo>
                  <a:pt x="52251" y="100724"/>
                </a:lnTo>
                <a:lnTo>
                  <a:pt x="49394" y="102365"/>
                </a:lnTo>
                <a:lnTo>
                  <a:pt x="46932" y="103794"/>
                </a:lnTo>
                <a:lnTo>
                  <a:pt x="52251" y="94553"/>
                </a:lnTo>
                <a:close/>
                <a:moveTo>
                  <a:pt x="63862" y="94553"/>
                </a:moveTo>
                <a:lnTo>
                  <a:pt x="63862" y="100724"/>
                </a:lnTo>
                <a:lnTo>
                  <a:pt x="61005" y="102365"/>
                </a:lnTo>
                <a:lnTo>
                  <a:pt x="58543" y="103794"/>
                </a:lnTo>
                <a:lnTo>
                  <a:pt x="63862" y="94553"/>
                </a:lnTo>
                <a:close/>
                <a:moveTo>
                  <a:pt x="98757" y="94553"/>
                </a:moveTo>
                <a:lnTo>
                  <a:pt x="98757" y="100724"/>
                </a:lnTo>
                <a:lnTo>
                  <a:pt x="95899" y="102365"/>
                </a:lnTo>
                <a:lnTo>
                  <a:pt x="93437" y="103794"/>
                </a:lnTo>
                <a:lnTo>
                  <a:pt x="98757" y="94553"/>
                </a:lnTo>
                <a:close/>
                <a:moveTo>
                  <a:pt x="110337" y="94614"/>
                </a:moveTo>
                <a:lnTo>
                  <a:pt x="110337" y="100724"/>
                </a:lnTo>
                <a:lnTo>
                  <a:pt x="107480" y="102365"/>
                </a:lnTo>
                <a:lnTo>
                  <a:pt x="105018" y="103794"/>
                </a:lnTo>
                <a:lnTo>
                  <a:pt x="110337" y="94614"/>
                </a:lnTo>
                <a:close/>
                <a:moveTo>
                  <a:pt x="121979" y="94614"/>
                </a:moveTo>
                <a:lnTo>
                  <a:pt x="121979" y="100724"/>
                </a:lnTo>
                <a:lnTo>
                  <a:pt x="119122" y="102365"/>
                </a:lnTo>
                <a:lnTo>
                  <a:pt x="116660" y="103794"/>
                </a:lnTo>
                <a:lnTo>
                  <a:pt x="121979" y="94614"/>
                </a:lnTo>
                <a:close/>
                <a:moveTo>
                  <a:pt x="145232" y="94614"/>
                </a:moveTo>
                <a:lnTo>
                  <a:pt x="145232" y="100724"/>
                </a:lnTo>
                <a:lnTo>
                  <a:pt x="142374" y="102365"/>
                </a:lnTo>
                <a:lnTo>
                  <a:pt x="139912" y="103794"/>
                </a:lnTo>
                <a:lnTo>
                  <a:pt x="145232" y="94614"/>
                </a:lnTo>
                <a:close/>
                <a:moveTo>
                  <a:pt x="156843" y="94614"/>
                </a:moveTo>
                <a:lnTo>
                  <a:pt x="156843" y="100724"/>
                </a:lnTo>
                <a:lnTo>
                  <a:pt x="153986" y="102365"/>
                </a:lnTo>
                <a:lnTo>
                  <a:pt x="151523" y="103794"/>
                </a:lnTo>
                <a:lnTo>
                  <a:pt x="156843" y="94614"/>
                </a:lnTo>
                <a:close/>
                <a:moveTo>
                  <a:pt x="168484" y="94614"/>
                </a:moveTo>
                <a:lnTo>
                  <a:pt x="168484" y="100724"/>
                </a:lnTo>
                <a:lnTo>
                  <a:pt x="165627" y="102365"/>
                </a:lnTo>
                <a:lnTo>
                  <a:pt x="163165" y="103794"/>
                </a:lnTo>
                <a:lnTo>
                  <a:pt x="168484" y="94614"/>
                </a:lnTo>
                <a:close/>
                <a:moveTo>
                  <a:pt x="180065" y="94614"/>
                </a:moveTo>
                <a:lnTo>
                  <a:pt x="180065" y="100724"/>
                </a:lnTo>
                <a:lnTo>
                  <a:pt x="177208" y="102365"/>
                </a:lnTo>
                <a:lnTo>
                  <a:pt x="174746" y="103794"/>
                </a:lnTo>
                <a:lnTo>
                  <a:pt x="180065" y="94614"/>
                </a:lnTo>
                <a:close/>
                <a:moveTo>
                  <a:pt x="191676" y="94614"/>
                </a:moveTo>
                <a:lnTo>
                  <a:pt x="191676" y="100724"/>
                </a:lnTo>
                <a:lnTo>
                  <a:pt x="188849" y="102365"/>
                </a:lnTo>
                <a:lnTo>
                  <a:pt x="186357" y="103794"/>
                </a:lnTo>
                <a:lnTo>
                  <a:pt x="191676" y="94614"/>
                </a:lnTo>
                <a:close/>
                <a:moveTo>
                  <a:pt x="203318" y="94614"/>
                </a:moveTo>
                <a:lnTo>
                  <a:pt x="203318" y="100724"/>
                </a:lnTo>
                <a:lnTo>
                  <a:pt x="200461" y="102365"/>
                </a:lnTo>
                <a:lnTo>
                  <a:pt x="197999" y="103794"/>
                </a:lnTo>
                <a:lnTo>
                  <a:pt x="203318" y="94614"/>
                </a:lnTo>
                <a:close/>
                <a:moveTo>
                  <a:pt x="214929" y="94614"/>
                </a:moveTo>
                <a:lnTo>
                  <a:pt x="214929" y="100724"/>
                </a:lnTo>
                <a:lnTo>
                  <a:pt x="212072" y="102365"/>
                </a:lnTo>
                <a:lnTo>
                  <a:pt x="209610" y="103794"/>
                </a:lnTo>
                <a:lnTo>
                  <a:pt x="214929" y="94614"/>
                </a:lnTo>
                <a:close/>
                <a:moveTo>
                  <a:pt x="226570" y="94614"/>
                </a:moveTo>
                <a:lnTo>
                  <a:pt x="226570" y="100724"/>
                </a:lnTo>
                <a:lnTo>
                  <a:pt x="223713" y="102365"/>
                </a:lnTo>
                <a:lnTo>
                  <a:pt x="221251" y="103794"/>
                </a:lnTo>
                <a:lnTo>
                  <a:pt x="226570" y="94614"/>
                </a:lnTo>
                <a:close/>
                <a:moveTo>
                  <a:pt x="238182" y="94614"/>
                </a:moveTo>
                <a:lnTo>
                  <a:pt x="238182" y="100724"/>
                </a:lnTo>
                <a:lnTo>
                  <a:pt x="235355" y="102365"/>
                </a:lnTo>
                <a:lnTo>
                  <a:pt x="232862" y="103794"/>
                </a:lnTo>
                <a:lnTo>
                  <a:pt x="238182" y="94614"/>
                </a:lnTo>
                <a:close/>
                <a:moveTo>
                  <a:pt x="249793" y="94614"/>
                </a:moveTo>
                <a:lnTo>
                  <a:pt x="249793" y="100724"/>
                </a:lnTo>
                <a:lnTo>
                  <a:pt x="246936" y="102365"/>
                </a:lnTo>
                <a:lnTo>
                  <a:pt x="244474" y="103794"/>
                </a:lnTo>
                <a:lnTo>
                  <a:pt x="249793" y="94614"/>
                </a:lnTo>
                <a:close/>
                <a:moveTo>
                  <a:pt x="261404" y="94614"/>
                </a:moveTo>
                <a:lnTo>
                  <a:pt x="261404" y="100724"/>
                </a:lnTo>
                <a:lnTo>
                  <a:pt x="258547" y="102365"/>
                </a:lnTo>
                <a:lnTo>
                  <a:pt x="256085" y="103794"/>
                </a:lnTo>
                <a:lnTo>
                  <a:pt x="261404" y="94614"/>
                </a:lnTo>
                <a:close/>
                <a:moveTo>
                  <a:pt x="273046" y="94614"/>
                </a:moveTo>
                <a:lnTo>
                  <a:pt x="273046" y="100754"/>
                </a:lnTo>
                <a:lnTo>
                  <a:pt x="270188" y="102395"/>
                </a:lnTo>
                <a:lnTo>
                  <a:pt x="267726" y="103794"/>
                </a:lnTo>
                <a:lnTo>
                  <a:pt x="273046" y="94614"/>
                </a:lnTo>
                <a:close/>
                <a:moveTo>
                  <a:pt x="284657" y="94614"/>
                </a:moveTo>
                <a:lnTo>
                  <a:pt x="284657" y="100754"/>
                </a:lnTo>
                <a:lnTo>
                  <a:pt x="279337" y="103794"/>
                </a:lnTo>
                <a:lnTo>
                  <a:pt x="284657" y="94614"/>
                </a:lnTo>
                <a:close/>
                <a:moveTo>
                  <a:pt x="5898" y="100936"/>
                </a:moveTo>
                <a:lnTo>
                  <a:pt x="8755" y="102578"/>
                </a:lnTo>
                <a:lnTo>
                  <a:pt x="11217" y="104037"/>
                </a:lnTo>
                <a:lnTo>
                  <a:pt x="578" y="104037"/>
                </a:lnTo>
                <a:lnTo>
                  <a:pt x="5898" y="100936"/>
                </a:lnTo>
                <a:close/>
                <a:moveTo>
                  <a:pt x="17509" y="100936"/>
                </a:moveTo>
                <a:lnTo>
                  <a:pt x="20366" y="102578"/>
                </a:lnTo>
                <a:lnTo>
                  <a:pt x="22828" y="104037"/>
                </a:lnTo>
                <a:lnTo>
                  <a:pt x="12190" y="104037"/>
                </a:lnTo>
                <a:lnTo>
                  <a:pt x="14682" y="102578"/>
                </a:lnTo>
                <a:lnTo>
                  <a:pt x="17509" y="100936"/>
                </a:lnTo>
                <a:close/>
                <a:moveTo>
                  <a:pt x="29150" y="100936"/>
                </a:moveTo>
                <a:lnTo>
                  <a:pt x="32008" y="102578"/>
                </a:lnTo>
                <a:lnTo>
                  <a:pt x="34470" y="104037"/>
                </a:lnTo>
                <a:lnTo>
                  <a:pt x="23831" y="104037"/>
                </a:lnTo>
                <a:lnTo>
                  <a:pt x="26293" y="102578"/>
                </a:lnTo>
                <a:lnTo>
                  <a:pt x="29150" y="100936"/>
                </a:lnTo>
                <a:close/>
                <a:moveTo>
                  <a:pt x="40762" y="100936"/>
                </a:moveTo>
                <a:lnTo>
                  <a:pt x="43619" y="102578"/>
                </a:lnTo>
                <a:lnTo>
                  <a:pt x="46081" y="104037"/>
                </a:lnTo>
                <a:lnTo>
                  <a:pt x="35442" y="104037"/>
                </a:lnTo>
                <a:lnTo>
                  <a:pt x="37935" y="102578"/>
                </a:lnTo>
                <a:lnTo>
                  <a:pt x="40762" y="100936"/>
                </a:lnTo>
                <a:close/>
                <a:moveTo>
                  <a:pt x="52403" y="100936"/>
                </a:moveTo>
                <a:lnTo>
                  <a:pt x="55260" y="102578"/>
                </a:lnTo>
                <a:lnTo>
                  <a:pt x="57722" y="104037"/>
                </a:lnTo>
                <a:lnTo>
                  <a:pt x="47084" y="104037"/>
                </a:lnTo>
                <a:lnTo>
                  <a:pt x="49546" y="102578"/>
                </a:lnTo>
                <a:lnTo>
                  <a:pt x="52403" y="100936"/>
                </a:lnTo>
                <a:close/>
                <a:moveTo>
                  <a:pt x="64014" y="100936"/>
                </a:moveTo>
                <a:lnTo>
                  <a:pt x="66871" y="102578"/>
                </a:lnTo>
                <a:lnTo>
                  <a:pt x="69334" y="104037"/>
                </a:lnTo>
                <a:lnTo>
                  <a:pt x="58695" y="104037"/>
                </a:lnTo>
                <a:lnTo>
                  <a:pt x="61187" y="102578"/>
                </a:lnTo>
                <a:lnTo>
                  <a:pt x="64014" y="100936"/>
                </a:lnTo>
                <a:close/>
                <a:moveTo>
                  <a:pt x="75625" y="100936"/>
                </a:moveTo>
                <a:lnTo>
                  <a:pt x="78452" y="102578"/>
                </a:lnTo>
                <a:lnTo>
                  <a:pt x="80945" y="104037"/>
                </a:lnTo>
                <a:lnTo>
                  <a:pt x="70306" y="104037"/>
                </a:lnTo>
                <a:lnTo>
                  <a:pt x="72768" y="102578"/>
                </a:lnTo>
                <a:lnTo>
                  <a:pt x="75625" y="100936"/>
                </a:lnTo>
                <a:close/>
                <a:moveTo>
                  <a:pt x="87237" y="100936"/>
                </a:moveTo>
                <a:lnTo>
                  <a:pt x="90094" y="102578"/>
                </a:lnTo>
                <a:lnTo>
                  <a:pt x="92556" y="104037"/>
                </a:lnTo>
                <a:lnTo>
                  <a:pt x="81917" y="104037"/>
                </a:lnTo>
                <a:lnTo>
                  <a:pt x="84379" y="102578"/>
                </a:lnTo>
                <a:lnTo>
                  <a:pt x="87237" y="100936"/>
                </a:lnTo>
                <a:close/>
                <a:moveTo>
                  <a:pt x="98878" y="100936"/>
                </a:moveTo>
                <a:lnTo>
                  <a:pt x="101705" y="102578"/>
                </a:lnTo>
                <a:lnTo>
                  <a:pt x="104197" y="104037"/>
                </a:lnTo>
                <a:lnTo>
                  <a:pt x="93559" y="104037"/>
                </a:lnTo>
                <a:lnTo>
                  <a:pt x="96021" y="102578"/>
                </a:lnTo>
                <a:lnTo>
                  <a:pt x="98878" y="100936"/>
                </a:lnTo>
                <a:close/>
                <a:moveTo>
                  <a:pt x="110489" y="100936"/>
                </a:moveTo>
                <a:lnTo>
                  <a:pt x="113346" y="102578"/>
                </a:lnTo>
                <a:lnTo>
                  <a:pt x="115809" y="104037"/>
                </a:lnTo>
                <a:lnTo>
                  <a:pt x="105170" y="104037"/>
                </a:lnTo>
                <a:lnTo>
                  <a:pt x="107632" y="102578"/>
                </a:lnTo>
                <a:lnTo>
                  <a:pt x="110489" y="100936"/>
                </a:lnTo>
                <a:close/>
                <a:moveTo>
                  <a:pt x="122131" y="100936"/>
                </a:moveTo>
                <a:lnTo>
                  <a:pt x="124958" y="102578"/>
                </a:lnTo>
                <a:lnTo>
                  <a:pt x="127450" y="104037"/>
                </a:lnTo>
                <a:lnTo>
                  <a:pt x="116812" y="104037"/>
                </a:lnTo>
                <a:lnTo>
                  <a:pt x="119274" y="102578"/>
                </a:lnTo>
                <a:lnTo>
                  <a:pt x="122131" y="100936"/>
                </a:lnTo>
                <a:close/>
                <a:moveTo>
                  <a:pt x="133742" y="100936"/>
                </a:moveTo>
                <a:lnTo>
                  <a:pt x="136599" y="102578"/>
                </a:lnTo>
                <a:lnTo>
                  <a:pt x="139061" y="104037"/>
                </a:lnTo>
                <a:lnTo>
                  <a:pt x="128423" y="104037"/>
                </a:lnTo>
                <a:lnTo>
                  <a:pt x="130885" y="102578"/>
                </a:lnTo>
                <a:lnTo>
                  <a:pt x="133742" y="100936"/>
                </a:lnTo>
                <a:close/>
                <a:moveTo>
                  <a:pt x="145323" y="100936"/>
                </a:moveTo>
                <a:lnTo>
                  <a:pt x="148180" y="102578"/>
                </a:lnTo>
                <a:lnTo>
                  <a:pt x="150642" y="104037"/>
                </a:lnTo>
                <a:lnTo>
                  <a:pt x="140004" y="104037"/>
                </a:lnTo>
                <a:lnTo>
                  <a:pt x="142496" y="102578"/>
                </a:lnTo>
                <a:lnTo>
                  <a:pt x="145323" y="100936"/>
                </a:lnTo>
                <a:close/>
                <a:moveTo>
                  <a:pt x="156964" y="100936"/>
                </a:moveTo>
                <a:lnTo>
                  <a:pt x="159822" y="102578"/>
                </a:lnTo>
                <a:lnTo>
                  <a:pt x="162284" y="104037"/>
                </a:lnTo>
                <a:lnTo>
                  <a:pt x="151645" y="104037"/>
                </a:lnTo>
                <a:lnTo>
                  <a:pt x="154107" y="102578"/>
                </a:lnTo>
                <a:lnTo>
                  <a:pt x="156964" y="100936"/>
                </a:lnTo>
                <a:close/>
                <a:moveTo>
                  <a:pt x="168575" y="100936"/>
                </a:moveTo>
                <a:lnTo>
                  <a:pt x="171433" y="102578"/>
                </a:lnTo>
                <a:lnTo>
                  <a:pt x="173895" y="104037"/>
                </a:lnTo>
                <a:lnTo>
                  <a:pt x="163256" y="104037"/>
                </a:lnTo>
                <a:lnTo>
                  <a:pt x="165749" y="102578"/>
                </a:lnTo>
                <a:lnTo>
                  <a:pt x="168575" y="100936"/>
                </a:lnTo>
                <a:close/>
                <a:moveTo>
                  <a:pt x="180217" y="100936"/>
                </a:moveTo>
                <a:lnTo>
                  <a:pt x="183074" y="102578"/>
                </a:lnTo>
                <a:lnTo>
                  <a:pt x="185536" y="104037"/>
                </a:lnTo>
                <a:lnTo>
                  <a:pt x="174898" y="104037"/>
                </a:lnTo>
                <a:lnTo>
                  <a:pt x="177360" y="102578"/>
                </a:lnTo>
                <a:lnTo>
                  <a:pt x="180217" y="100936"/>
                </a:lnTo>
                <a:close/>
                <a:moveTo>
                  <a:pt x="191828" y="100936"/>
                </a:moveTo>
                <a:lnTo>
                  <a:pt x="194685" y="102578"/>
                </a:lnTo>
                <a:lnTo>
                  <a:pt x="197147" y="104037"/>
                </a:lnTo>
                <a:lnTo>
                  <a:pt x="186509" y="104037"/>
                </a:lnTo>
                <a:lnTo>
                  <a:pt x="189001" y="102578"/>
                </a:lnTo>
                <a:lnTo>
                  <a:pt x="191828" y="100936"/>
                </a:lnTo>
                <a:close/>
                <a:moveTo>
                  <a:pt x="203470" y="100936"/>
                </a:moveTo>
                <a:lnTo>
                  <a:pt x="206327" y="102578"/>
                </a:lnTo>
                <a:lnTo>
                  <a:pt x="208789" y="104037"/>
                </a:lnTo>
                <a:lnTo>
                  <a:pt x="198151" y="104037"/>
                </a:lnTo>
                <a:lnTo>
                  <a:pt x="200613" y="102578"/>
                </a:lnTo>
                <a:lnTo>
                  <a:pt x="203470" y="100936"/>
                </a:lnTo>
                <a:close/>
                <a:moveTo>
                  <a:pt x="215051" y="100936"/>
                </a:moveTo>
                <a:lnTo>
                  <a:pt x="217908" y="102578"/>
                </a:lnTo>
                <a:lnTo>
                  <a:pt x="220370" y="104037"/>
                </a:lnTo>
                <a:lnTo>
                  <a:pt x="209731" y="104037"/>
                </a:lnTo>
                <a:lnTo>
                  <a:pt x="212193" y="102578"/>
                </a:lnTo>
                <a:lnTo>
                  <a:pt x="215051" y="100936"/>
                </a:lnTo>
                <a:close/>
                <a:moveTo>
                  <a:pt x="226692" y="100936"/>
                </a:moveTo>
                <a:lnTo>
                  <a:pt x="229519" y="102578"/>
                </a:lnTo>
                <a:lnTo>
                  <a:pt x="232011" y="104037"/>
                </a:lnTo>
                <a:lnTo>
                  <a:pt x="221373" y="104037"/>
                </a:lnTo>
                <a:lnTo>
                  <a:pt x="223835" y="102578"/>
                </a:lnTo>
                <a:lnTo>
                  <a:pt x="226692" y="100936"/>
                </a:lnTo>
                <a:close/>
                <a:moveTo>
                  <a:pt x="238303" y="100936"/>
                </a:moveTo>
                <a:lnTo>
                  <a:pt x="241160" y="102578"/>
                </a:lnTo>
                <a:lnTo>
                  <a:pt x="243622" y="104037"/>
                </a:lnTo>
                <a:lnTo>
                  <a:pt x="232984" y="104037"/>
                </a:lnTo>
                <a:lnTo>
                  <a:pt x="235446" y="102578"/>
                </a:lnTo>
                <a:lnTo>
                  <a:pt x="238303" y="100936"/>
                </a:lnTo>
                <a:close/>
                <a:moveTo>
                  <a:pt x="249945" y="100936"/>
                </a:moveTo>
                <a:lnTo>
                  <a:pt x="252772" y="102578"/>
                </a:lnTo>
                <a:lnTo>
                  <a:pt x="255264" y="104037"/>
                </a:lnTo>
                <a:lnTo>
                  <a:pt x="244626" y="104037"/>
                </a:lnTo>
                <a:lnTo>
                  <a:pt x="247088" y="102578"/>
                </a:lnTo>
                <a:lnTo>
                  <a:pt x="249945" y="100936"/>
                </a:lnTo>
                <a:close/>
                <a:moveTo>
                  <a:pt x="261556" y="100936"/>
                </a:moveTo>
                <a:lnTo>
                  <a:pt x="264413" y="102578"/>
                </a:lnTo>
                <a:lnTo>
                  <a:pt x="266875" y="104037"/>
                </a:lnTo>
                <a:lnTo>
                  <a:pt x="256237" y="104037"/>
                </a:lnTo>
                <a:lnTo>
                  <a:pt x="258699" y="102578"/>
                </a:lnTo>
                <a:lnTo>
                  <a:pt x="261556" y="100936"/>
                </a:lnTo>
                <a:close/>
                <a:moveTo>
                  <a:pt x="273198" y="100936"/>
                </a:moveTo>
                <a:lnTo>
                  <a:pt x="276024" y="102578"/>
                </a:lnTo>
                <a:lnTo>
                  <a:pt x="278517" y="104037"/>
                </a:lnTo>
                <a:lnTo>
                  <a:pt x="267878" y="104037"/>
                </a:lnTo>
                <a:lnTo>
                  <a:pt x="270340" y="102578"/>
                </a:lnTo>
                <a:lnTo>
                  <a:pt x="273198" y="100936"/>
                </a:lnTo>
                <a:close/>
                <a:moveTo>
                  <a:pt x="11217" y="104250"/>
                </a:moveTo>
                <a:lnTo>
                  <a:pt x="5898" y="107320"/>
                </a:lnTo>
                <a:lnTo>
                  <a:pt x="578" y="104250"/>
                </a:lnTo>
                <a:close/>
                <a:moveTo>
                  <a:pt x="22828" y="104250"/>
                </a:moveTo>
                <a:lnTo>
                  <a:pt x="17509" y="107320"/>
                </a:lnTo>
                <a:lnTo>
                  <a:pt x="12190" y="104250"/>
                </a:lnTo>
                <a:close/>
                <a:moveTo>
                  <a:pt x="34470" y="104250"/>
                </a:moveTo>
                <a:lnTo>
                  <a:pt x="29150" y="107320"/>
                </a:lnTo>
                <a:lnTo>
                  <a:pt x="23831" y="104250"/>
                </a:lnTo>
                <a:close/>
                <a:moveTo>
                  <a:pt x="46081" y="104250"/>
                </a:moveTo>
                <a:lnTo>
                  <a:pt x="40762" y="107320"/>
                </a:lnTo>
                <a:lnTo>
                  <a:pt x="35442" y="104250"/>
                </a:lnTo>
                <a:close/>
                <a:moveTo>
                  <a:pt x="57722" y="104250"/>
                </a:moveTo>
                <a:lnTo>
                  <a:pt x="52403" y="107320"/>
                </a:lnTo>
                <a:lnTo>
                  <a:pt x="47084" y="104250"/>
                </a:lnTo>
                <a:close/>
                <a:moveTo>
                  <a:pt x="69334" y="104250"/>
                </a:moveTo>
                <a:lnTo>
                  <a:pt x="64014" y="107320"/>
                </a:lnTo>
                <a:lnTo>
                  <a:pt x="58695" y="104250"/>
                </a:lnTo>
                <a:close/>
                <a:moveTo>
                  <a:pt x="80945" y="104250"/>
                </a:moveTo>
                <a:lnTo>
                  <a:pt x="75625" y="107320"/>
                </a:lnTo>
                <a:lnTo>
                  <a:pt x="70306" y="104250"/>
                </a:lnTo>
                <a:close/>
                <a:moveTo>
                  <a:pt x="92556" y="104250"/>
                </a:moveTo>
                <a:lnTo>
                  <a:pt x="87237" y="107320"/>
                </a:lnTo>
                <a:lnTo>
                  <a:pt x="81917" y="104250"/>
                </a:lnTo>
                <a:close/>
                <a:moveTo>
                  <a:pt x="104197" y="104250"/>
                </a:moveTo>
                <a:lnTo>
                  <a:pt x="98878" y="107320"/>
                </a:lnTo>
                <a:lnTo>
                  <a:pt x="93559" y="104250"/>
                </a:lnTo>
                <a:close/>
                <a:moveTo>
                  <a:pt x="115809" y="104250"/>
                </a:moveTo>
                <a:lnTo>
                  <a:pt x="110489" y="107320"/>
                </a:lnTo>
                <a:lnTo>
                  <a:pt x="105170" y="104250"/>
                </a:lnTo>
                <a:close/>
                <a:moveTo>
                  <a:pt x="127450" y="104250"/>
                </a:moveTo>
                <a:lnTo>
                  <a:pt x="122131" y="107320"/>
                </a:lnTo>
                <a:lnTo>
                  <a:pt x="116812" y="104250"/>
                </a:lnTo>
                <a:close/>
                <a:moveTo>
                  <a:pt x="139061" y="104250"/>
                </a:moveTo>
                <a:lnTo>
                  <a:pt x="133742" y="107320"/>
                </a:lnTo>
                <a:lnTo>
                  <a:pt x="128423" y="104250"/>
                </a:lnTo>
                <a:close/>
                <a:moveTo>
                  <a:pt x="150642" y="104250"/>
                </a:moveTo>
                <a:lnTo>
                  <a:pt x="145323" y="107320"/>
                </a:lnTo>
                <a:lnTo>
                  <a:pt x="140004" y="104250"/>
                </a:lnTo>
                <a:close/>
                <a:moveTo>
                  <a:pt x="162284" y="104250"/>
                </a:moveTo>
                <a:lnTo>
                  <a:pt x="156964" y="107320"/>
                </a:lnTo>
                <a:lnTo>
                  <a:pt x="151645" y="104250"/>
                </a:lnTo>
                <a:close/>
                <a:moveTo>
                  <a:pt x="173895" y="104250"/>
                </a:moveTo>
                <a:lnTo>
                  <a:pt x="168575" y="107320"/>
                </a:lnTo>
                <a:lnTo>
                  <a:pt x="163256" y="104250"/>
                </a:lnTo>
                <a:close/>
                <a:moveTo>
                  <a:pt x="185536" y="104250"/>
                </a:moveTo>
                <a:lnTo>
                  <a:pt x="180217" y="107320"/>
                </a:lnTo>
                <a:lnTo>
                  <a:pt x="174898" y="104250"/>
                </a:lnTo>
                <a:close/>
                <a:moveTo>
                  <a:pt x="197147" y="104250"/>
                </a:moveTo>
                <a:lnTo>
                  <a:pt x="191828" y="107320"/>
                </a:lnTo>
                <a:lnTo>
                  <a:pt x="186509" y="104250"/>
                </a:lnTo>
                <a:close/>
                <a:moveTo>
                  <a:pt x="208789" y="104250"/>
                </a:moveTo>
                <a:lnTo>
                  <a:pt x="203470" y="107320"/>
                </a:lnTo>
                <a:lnTo>
                  <a:pt x="198151" y="104250"/>
                </a:lnTo>
                <a:close/>
                <a:moveTo>
                  <a:pt x="220370" y="104250"/>
                </a:moveTo>
                <a:lnTo>
                  <a:pt x="215051" y="107320"/>
                </a:lnTo>
                <a:lnTo>
                  <a:pt x="209731" y="104250"/>
                </a:lnTo>
                <a:close/>
                <a:moveTo>
                  <a:pt x="232011" y="104250"/>
                </a:moveTo>
                <a:lnTo>
                  <a:pt x="226692" y="107320"/>
                </a:lnTo>
                <a:lnTo>
                  <a:pt x="221373" y="104250"/>
                </a:lnTo>
                <a:close/>
                <a:moveTo>
                  <a:pt x="243622" y="104250"/>
                </a:moveTo>
                <a:lnTo>
                  <a:pt x="238303" y="107320"/>
                </a:lnTo>
                <a:lnTo>
                  <a:pt x="232984" y="104250"/>
                </a:lnTo>
                <a:close/>
                <a:moveTo>
                  <a:pt x="255264" y="104250"/>
                </a:moveTo>
                <a:lnTo>
                  <a:pt x="249945" y="107320"/>
                </a:lnTo>
                <a:lnTo>
                  <a:pt x="244626" y="104250"/>
                </a:lnTo>
                <a:close/>
                <a:moveTo>
                  <a:pt x="266875" y="104250"/>
                </a:moveTo>
                <a:lnTo>
                  <a:pt x="261556" y="107320"/>
                </a:lnTo>
                <a:lnTo>
                  <a:pt x="256237" y="104250"/>
                </a:lnTo>
                <a:close/>
                <a:moveTo>
                  <a:pt x="278517" y="104250"/>
                </a:moveTo>
                <a:lnTo>
                  <a:pt x="273198" y="107320"/>
                </a:lnTo>
                <a:lnTo>
                  <a:pt x="267878" y="104250"/>
                </a:lnTo>
                <a:close/>
                <a:moveTo>
                  <a:pt x="11369" y="104493"/>
                </a:moveTo>
                <a:lnTo>
                  <a:pt x="6050" y="113672"/>
                </a:lnTo>
                <a:lnTo>
                  <a:pt x="6050" y="107563"/>
                </a:lnTo>
                <a:lnTo>
                  <a:pt x="11369" y="104493"/>
                </a:lnTo>
                <a:close/>
                <a:moveTo>
                  <a:pt x="22980" y="104493"/>
                </a:moveTo>
                <a:lnTo>
                  <a:pt x="17661" y="113672"/>
                </a:lnTo>
                <a:lnTo>
                  <a:pt x="17661" y="107563"/>
                </a:lnTo>
                <a:lnTo>
                  <a:pt x="22980" y="104493"/>
                </a:lnTo>
                <a:close/>
                <a:moveTo>
                  <a:pt x="34622" y="104493"/>
                </a:moveTo>
                <a:lnTo>
                  <a:pt x="29302" y="113672"/>
                </a:lnTo>
                <a:lnTo>
                  <a:pt x="29302" y="107563"/>
                </a:lnTo>
                <a:lnTo>
                  <a:pt x="34622" y="104493"/>
                </a:lnTo>
                <a:close/>
                <a:moveTo>
                  <a:pt x="46202" y="104493"/>
                </a:moveTo>
                <a:lnTo>
                  <a:pt x="40883" y="113672"/>
                </a:lnTo>
                <a:lnTo>
                  <a:pt x="40883" y="107563"/>
                </a:lnTo>
                <a:lnTo>
                  <a:pt x="46202" y="104493"/>
                </a:lnTo>
                <a:close/>
                <a:moveTo>
                  <a:pt x="57844" y="104493"/>
                </a:moveTo>
                <a:lnTo>
                  <a:pt x="52525" y="113672"/>
                </a:lnTo>
                <a:lnTo>
                  <a:pt x="52525" y="107563"/>
                </a:lnTo>
                <a:lnTo>
                  <a:pt x="57844" y="104493"/>
                </a:lnTo>
                <a:close/>
                <a:moveTo>
                  <a:pt x="69455" y="104493"/>
                </a:moveTo>
                <a:lnTo>
                  <a:pt x="64136" y="113672"/>
                </a:lnTo>
                <a:lnTo>
                  <a:pt x="64136" y="107563"/>
                </a:lnTo>
                <a:lnTo>
                  <a:pt x="69455" y="104493"/>
                </a:lnTo>
                <a:close/>
                <a:moveTo>
                  <a:pt x="81097" y="104493"/>
                </a:moveTo>
                <a:lnTo>
                  <a:pt x="75777" y="113672"/>
                </a:lnTo>
                <a:lnTo>
                  <a:pt x="75777" y="107563"/>
                </a:lnTo>
                <a:lnTo>
                  <a:pt x="81097" y="104493"/>
                </a:lnTo>
                <a:close/>
                <a:moveTo>
                  <a:pt x="92708" y="104493"/>
                </a:moveTo>
                <a:lnTo>
                  <a:pt x="87389" y="113672"/>
                </a:lnTo>
                <a:lnTo>
                  <a:pt x="87389" y="107563"/>
                </a:lnTo>
                <a:lnTo>
                  <a:pt x="92708" y="104493"/>
                </a:lnTo>
                <a:close/>
                <a:moveTo>
                  <a:pt x="104349" y="104493"/>
                </a:moveTo>
                <a:lnTo>
                  <a:pt x="99030" y="113672"/>
                </a:lnTo>
                <a:lnTo>
                  <a:pt x="99030" y="107563"/>
                </a:lnTo>
                <a:lnTo>
                  <a:pt x="104349" y="104493"/>
                </a:lnTo>
                <a:close/>
                <a:moveTo>
                  <a:pt x="174047" y="104493"/>
                </a:moveTo>
                <a:lnTo>
                  <a:pt x="168727" y="113672"/>
                </a:lnTo>
                <a:lnTo>
                  <a:pt x="168727" y="107563"/>
                </a:lnTo>
                <a:lnTo>
                  <a:pt x="174047" y="104493"/>
                </a:lnTo>
                <a:close/>
                <a:moveTo>
                  <a:pt x="185658" y="104493"/>
                </a:moveTo>
                <a:lnTo>
                  <a:pt x="180339" y="113672"/>
                </a:lnTo>
                <a:lnTo>
                  <a:pt x="180339" y="107563"/>
                </a:lnTo>
                <a:lnTo>
                  <a:pt x="185658" y="104493"/>
                </a:lnTo>
                <a:close/>
                <a:moveTo>
                  <a:pt x="197269" y="104493"/>
                </a:moveTo>
                <a:lnTo>
                  <a:pt x="191950" y="113672"/>
                </a:lnTo>
                <a:lnTo>
                  <a:pt x="191950" y="107563"/>
                </a:lnTo>
                <a:lnTo>
                  <a:pt x="197269" y="104493"/>
                </a:lnTo>
                <a:close/>
                <a:moveTo>
                  <a:pt x="208911" y="104493"/>
                </a:moveTo>
                <a:lnTo>
                  <a:pt x="203591" y="113672"/>
                </a:lnTo>
                <a:lnTo>
                  <a:pt x="203591" y="107563"/>
                </a:lnTo>
                <a:lnTo>
                  <a:pt x="208911" y="104493"/>
                </a:lnTo>
                <a:close/>
                <a:moveTo>
                  <a:pt x="220522" y="104493"/>
                </a:moveTo>
                <a:lnTo>
                  <a:pt x="215202" y="113672"/>
                </a:lnTo>
                <a:lnTo>
                  <a:pt x="215202" y="107563"/>
                </a:lnTo>
                <a:lnTo>
                  <a:pt x="220522" y="104493"/>
                </a:lnTo>
                <a:close/>
                <a:moveTo>
                  <a:pt x="232163" y="104493"/>
                </a:moveTo>
                <a:lnTo>
                  <a:pt x="226844" y="113672"/>
                </a:lnTo>
                <a:lnTo>
                  <a:pt x="226844" y="107563"/>
                </a:lnTo>
                <a:lnTo>
                  <a:pt x="232163" y="104493"/>
                </a:lnTo>
                <a:close/>
                <a:moveTo>
                  <a:pt x="243774" y="104493"/>
                </a:moveTo>
                <a:lnTo>
                  <a:pt x="238455" y="113672"/>
                </a:lnTo>
                <a:lnTo>
                  <a:pt x="238455" y="107563"/>
                </a:lnTo>
                <a:lnTo>
                  <a:pt x="243774" y="104493"/>
                </a:lnTo>
                <a:close/>
                <a:moveTo>
                  <a:pt x="255355" y="104493"/>
                </a:moveTo>
                <a:lnTo>
                  <a:pt x="250036" y="113672"/>
                </a:lnTo>
                <a:lnTo>
                  <a:pt x="250036" y="107563"/>
                </a:lnTo>
                <a:lnTo>
                  <a:pt x="255355" y="104493"/>
                </a:lnTo>
                <a:close/>
                <a:moveTo>
                  <a:pt x="266997" y="104493"/>
                </a:moveTo>
                <a:lnTo>
                  <a:pt x="261678" y="113672"/>
                </a:lnTo>
                <a:lnTo>
                  <a:pt x="261678" y="107563"/>
                </a:lnTo>
                <a:lnTo>
                  <a:pt x="266997" y="104493"/>
                </a:lnTo>
                <a:close/>
                <a:moveTo>
                  <a:pt x="278608" y="104493"/>
                </a:moveTo>
                <a:lnTo>
                  <a:pt x="273289" y="113672"/>
                </a:lnTo>
                <a:lnTo>
                  <a:pt x="273289" y="107563"/>
                </a:lnTo>
                <a:lnTo>
                  <a:pt x="278608" y="104493"/>
                </a:lnTo>
                <a:close/>
                <a:moveTo>
                  <a:pt x="457" y="104523"/>
                </a:moveTo>
                <a:lnTo>
                  <a:pt x="5776" y="107563"/>
                </a:lnTo>
                <a:lnTo>
                  <a:pt x="5776" y="113703"/>
                </a:lnTo>
                <a:lnTo>
                  <a:pt x="457" y="104523"/>
                </a:lnTo>
                <a:close/>
                <a:moveTo>
                  <a:pt x="12098" y="104523"/>
                </a:moveTo>
                <a:lnTo>
                  <a:pt x="17418" y="107563"/>
                </a:lnTo>
                <a:lnTo>
                  <a:pt x="17418" y="113703"/>
                </a:lnTo>
                <a:lnTo>
                  <a:pt x="12098" y="104523"/>
                </a:lnTo>
                <a:close/>
                <a:moveTo>
                  <a:pt x="23710" y="104523"/>
                </a:moveTo>
                <a:lnTo>
                  <a:pt x="29029" y="107563"/>
                </a:lnTo>
                <a:lnTo>
                  <a:pt x="29029" y="113703"/>
                </a:lnTo>
                <a:lnTo>
                  <a:pt x="23710" y="104523"/>
                </a:lnTo>
                <a:close/>
                <a:moveTo>
                  <a:pt x="35290" y="104523"/>
                </a:moveTo>
                <a:lnTo>
                  <a:pt x="40610" y="107563"/>
                </a:lnTo>
                <a:lnTo>
                  <a:pt x="40610" y="113703"/>
                </a:lnTo>
                <a:lnTo>
                  <a:pt x="35290" y="104523"/>
                </a:lnTo>
                <a:close/>
                <a:moveTo>
                  <a:pt x="46932" y="104523"/>
                </a:moveTo>
                <a:lnTo>
                  <a:pt x="52251" y="107563"/>
                </a:lnTo>
                <a:lnTo>
                  <a:pt x="52251" y="113703"/>
                </a:lnTo>
                <a:lnTo>
                  <a:pt x="46932" y="104523"/>
                </a:lnTo>
                <a:close/>
                <a:moveTo>
                  <a:pt x="58543" y="104523"/>
                </a:moveTo>
                <a:lnTo>
                  <a:pt x="63862" y="107563"/>
                </a:lnTo>
                <a:lnTo>
                  <a:pt x="63862" y="113703"/>
                </a:lnTo>
                <a:lnTo>
                  <a:pt x="58543" y="104523"/>
                </a:lnTo>
                <a:close/>
                <a:moveTo>
                  <a:pt x="70185" y="104523"/>
                </a:moveTo>
                <a:lnTo>
                  <a:pt x="75504" y="107563"/>
                </a:lnTo>
                <a:lnTo>
                  <a:pt x="75504" y="113703"/>
                </a:lnTo>
                <a:lnTo>
                  <a:pt x="70185" y="104523"/>
                </a:lnTo>
                <a:close/>
                <a:moveTo>
                  <a:pt x="81796" y="104523"/>
                </a:moveTo>
                <a:lnTo>
                  <a:pt x="87115" y="107563"/>
                </a:lnTo>
                <a:lnTo>
                  <a:pt x="87115" y="113703"/>
                </a:lnTo>
                <a:lnTo>
                  <a:pt x="81796" y="104523"/>
                </a:lnTo>
                <a:close/>
                <a:moveTo>
                  <a:pt x="93437" y="104523"/>
                </a:moveTo>
                <a:lnTo>
                  <a:pt x="98757" y="107563"/>
                </a:lnTo>
                <a:lnTo>
                  <a:pt x="98757" y="113703"/>
                </a:lnTo>
                <a:lnTo>
                  <a:pt x="93437" y="104523"/>
                </a:lnTo>
                <a:close/>
                <a:moveTo>
                  <a:pt x="105018" y="104523"/>
                </a:moveTo>
                <a:lnTo>
                  <a:pt x="110337" y="107563"/>
                </a:lnTo>
                <a:lnTo>
                  <a:pt x="110337" y="113703"/>
                </a:lnTo>
                <a:lnTo>
                  <a:pt x="105018" y="104523"/>
                </a:lnTo>
                <a:close/>
                <a:moveTo>
                  <a:pt x="115930" y="104493"/>
                </a:moveTo>
                <a:lnTo>
                  <a:pt x="110611" y="113703"/>
                </a:lnTo>
                <a:lnTo>
                  <a:pt x="110611" y="107563"/>
                </a:lnTo>
                <a:lnTo>
                  <a:pt x="115930" y="104493"/>
                </a:lnTo>
                <a:close/>
                <a:moveTo>
                  <a:pt x="116660" y="104523"/>
                </a:moveTo>
                <a:lnTo>
                  <a:pt x="121979" y="107593"/>
                </a:lnTo>
                <a:lnTo>
                  <a:pt x="121979" y="113703"/>
                </a:lnTo>
                <a:lnTo>
                  <a:pt x="116660" y="104523"/>
                </a:lnTo>
                <a:close/>
                <a:moveTo>
                  <a:pt x="127541" y="104493"/>
                </a:moveTo>
                <a:lnTo>
                  <a:pt x="122222" y="113703"/>
                </a:lnTo>
                <a:lnTo>
                  <a:pt x="122222" y="107563"/>
                </a:lnTo>
                <a:lnTo>
                  <a:pt x="127541" y="104493"/>
                </a:lnTo>
                <a:close/>
                <a:moveTo>
                  <a:pt x="128271" y="104523"/>
                </a:moveTo>
                <a:lnTo>
                  <a:pt x="133590" y="107593"/>
                </a:lnTo>
                <a:lnTo>
                  <a:pt x="133590" y="113703"/>
                </a:lnTo>
                <a:lnTo>
                  <a:pt x="128271" y="104523"/>
                </a:lnTo>
                <a:close/>
                <a:moveTo>
                  <a:pt x="139183" y="104493"/>
                </a:moveTo>
                <a:lnTo>
                  <a:pt x="133864" y="113703"/>
                </a:lnTo>
                <a:lnTo>
                  <a:pt x="133864" y="107563"/>
                </a:lnTo>
                <a:lnTo>
                  <a:pt x="139183" y="104493"/>
                </a:lnTo>
                <a:close/>
                <a:moveTo>
                  <a:pt x="139912" y="104523"/>
                </a:moveTo>
                <a:lnTo>
                  <a:pt x="145232" y="107593"/>
                </a:lnTo>
                <a:lnTo>
                  <a:pt x="145232" y="113703"/>
                </a:lnTo>
                <a:lnTo>
                  <a:pt x="139912" y="104523"/>
                </a:lnTo>
                <a:close/>
                <a:moveTo>
                  <a:pt x="150794" y="104493"/>
                </a:moveTo>
                <a:lnTo>
                  <a:pt x="145475" y="113703"/>
                </a:lnTo>
                <a:lnTo>
                  <a:pt x="145475" y="107563"/>
                </a:lnTo>
                <a:lnTo>
                  <a:pt x="150794" y="104493"/>
                </a:lnTo>
                <a:close/>
                <a:moveTo>
                  <a:pt x="151523" y="104523"/>
                </a:moveTo>
                <a:lnTo>
                  <a:pt x="156843" y="107593"/>
                </a:lnTo>
                <a:lnTo>
                  <a:pt x="156843" y="113703"/>
                </a:lnTo>
                <a:lnTo>
                  <a:pt x="151523" y="104523"/>
                </a:lnTo>
                <a:close/>
                <a:moveTo>
                  <a:pt x="162436" y="104493"/>
                </a:moveTo>
                <a:lnTo>
                  <a:pt x="157116" y="113703"/>
                </a:lnTo>
                <a:lnTo>
                  <a:pt x="157116" y="107563"/>
                </a:lnTo>
                <a:lnTo>
                  <a:pt x="162436" y="104493"/>
                </a:lnTo>
                <a:close/>
                <a:moveTo>
                  <a:pt x="163165" y="104523"/>
                </a:moveTo>
                <a:lnTo>
                  <a:pt x="168484" y="107593"/>
                </a:lnTo>
                <a:lnTo>
                  <a:pt x="168484" y="113703"/>
                </a:lnTo>
                <a:lnTo>
                  <a:pt x="163165" y="104523"/>
                </a:lnTo>
                <a:close/>
                <a:moveTo>
                  <a:pt x="174746" y="104523"/>
                </a:moveTo>
                <a:lnTo>
                  <a:pt x="180065" y="107593"/>
                </a:lnTo>
                <a:lnTo>
                  <a:pt x="180065" y="113733"/>
                </a:lnTo>
                <a:lnTo>
                  <a:pt x="174746" y="104523"/>
                </a:lnTo>
                <a:close/>
                <a:moveTo>
                  <a:pt x="186357" y="104523"/>
                </a:moveTo>
                <a:lnTo>
                  <a:pt x="191676" y="107593"/>
                </a:lnTo>
                <a:lnTo>
                  <a:pt x="191676" y="113733"/>
                </a:lnTo>
                <a:lnTo>
                  <a:pt x="186357" y="104523"/>
                </a:lnTo>
                <a:close/>
                <a:moveTo>
                  <a:pt x="197999" y="104523"/>
                </a:moveTo>
                <a:lnTo>
                  <a:pt x="203318" y="107593"/>
                </a:lnTo>
                <a:lnTo>
                  <a:pt x="203318" y="113733"/>
                </a:lnTo>
                <a:lnTo>
                  <a:pt x="197999" y="104523"/>
                </a:lnTo>
                <a:close/>
                <a:moveTo>
                  <a:pt x="209610" y="104523"/>
                </a:moveTo>
                <a:lnTo>
                  <a:pt x="214929" y="107593"/>
                </a:lnTo>
                <a:lnTo>
                  <a:pt x="214929" y="113733"/>
                </a:lnTo>
                <a:lnTo>
                  <a:pt x="209610" y="104523"/>
                </a:lnTo>
                <a:close/>
                <a:moveTo>
                  <a:pt x="221251" y="104523"/>
                </a:moveTo>
                <a:lnTo>
                  <a:pt x="226570" y="107593"/>
                </a:lnTo>
                <a:lnTo>
                  <a:pt x="226570" y="113733"/>
                </a:lnTo>
                <a:lnTo>
                  <a:pt x="221251" y="104523"/>
                </a:lnTo>
                <a:close/>
                <a:moveTo>
                  <a:pt x="232862" y="104523"/>
                </a:moveTo>
                <a:lnTo>
                  <a:pt x="238182" y="107593"/>
                </a:lnTo>
                <a:lnTo>
                  <a:pt x="238182" y="113733"/>
                </a:lnTo>
                <a:lnTo>
                  <a:pt x="232862" y="104523"/>
                </a:lnTo>
                <a:close/>
                <a:moveTo>
                  <a:pt x="244474" y="104523"/>
                </a:moveTo>
                <a:lnTo>
                  <a:pt x="249793" y="107593"/>
                </a:lnTo>
                <a:lnTo>
                  <a:pt x="249793" y="113733"/>
                </a:lnTo>
                <a:lnTo>
                  <a:pt x="244474" y="104523"/>
                </a:lnTo>
                <a:close/>
                <a:moveTo>
                  <a:pt x="256085" y="104523"/>
                </a:moveTo>
                <a:lnTo>
                  <a:pt x="261404" y="107593"/>
                </a:lnTo>
                <a:lnTo>
                  <a:pt x="261404" y="113733"/>
                </a:lnTo>
                <a:lnTo>
                  <a:pt x="256085" y="104523"/>
                </a:lnTo>
                <a:close/>
                <a:moveTo>
                  <a:pt x="267726" y="104523"/>
                </a:moveTo>
                <a:lnTo>
                  <a:pt x="273046" y="107593"/>
                </a:lnTo>
                <a:lnTo>
                  <a:pt x="273046" y="113733"/>
                </a:lnTo>
                <a:lnTo>
                  <a:pt x="267726" y="104523"/>
                </a:lnTo>
                <a:close/>
                <a:moveTo>
                  <a:pt x="11855" y="104645"/>
                </a:moveTo>
                <a:lnTo>
                  <a:pt x="17174" y="113824"/>
                </a:lnTo>
                <a:lnTo>
                  <a:pt x="17174" y="113824"/>
                </a:lnTo>
                <a:lnTo>
                  <a:pt x="11855" y="110754"/>
                </a:lnTo>
                <a:lnTo>
                  <a:pt x="11855" y="104645"/>
                </a:lnTo>
                <a:close/>
                <a:moveTo>
                  <a:pt x="244" y="104645"/>
                </a:moveTo>
                <a:lnTo>
                  <a:pt x="5563" y="113824"/>
                </a:lnTo>
                <a:lnTo>
                  <a:pt x="214" y="110754"/>
                </a:lnTo>
                <a:lnTo>
                  <a:pt x="214" y="104645"/>
                </a:lnTo>
                <a:close/>
                <a:moveTo>
                  <a:pt x="116416" y="104645"/>
                </a:moveTo>
                <a:lnTo>
                  <a:pt x="121736" y="113824"/>
                </a:lnTo>
                <a:lnTo>
                  <a:pt x="116416" y="110785"/>
                </a:lnTo>
                <a:lnTo>
                  <a:pt x="116416" y="104645"/>
                </a:lnTo>
                <a:close/>
                <a:moveTo>
                  <a:pt x="128058" y="104645"/>
                </a:moveTo>
                <a:lnTo>
                  <a:pt x="133377" y="113824"/>
                </a:lnTo>
                <a:lnTo>
                  <a:pt x="128058" y="110785"/>
                </a:lnTo>
                <a:lnTo>
                  <a:pt x="128058" y="104645"/>
                </a:lnTo>
                <a:close/>
                <a:moveTo>
                  <a:pt x="139669" y="104645"/>
                </a:moveTo>
                <a:lnTo>
                  <a:pt x="144988" y="113824"/>
                </a:lnTo>
                <a:lnTo>
                  <a:pt x="139669" y="110785"/>
                </a:lnTo>
                <a:lnTo>
                  <a:pt x="139669" y="104645"/>
                </a:lnTo>
                <a:close/>
                <a:moveTo>
                  <a:pt x="151311" y="104645"/>
                </a:moveTo>
                <a:lnTo>
                  <a:pt x="156630" y="113824"/>
                </a:lnTo>
                <a:lnTo>
                  <a:pt x="151311" y="110785"/>
                </a:lnTo>
                <a:lnTo>
                  <a:pt x="151311" y="104645"/>
                </a:lnTo>
                <a:close/>
                <a:moveTo>
                  <a:pt x="162922" y="104645"/>
                </a:moveTo>
                <a:lnTo>
                  <a:pt x="168241" y="113824"/>
                </a:lnTo>
                <a:lnTo>
                  <a:pt x="162922" y="110785"/>
                </a:lnTo>
                <a:lnTo>
                  <a:pt x="162922" y="104645"/>
                </a:lnTo>
                <a:close/>
                <a:moveTo>
                  <a:pt x="174503" y="104645"/>
                </a:moveTo>
                <a:lnTo>
                  <a:pt x="179822" y="113824"/>
                </a:lnTo>
                <a:lnTo>
                  <a:pt x="174503" y="110785"/>
                </a:lnTo>
                <a:lnTo>
                  <a:pt x="174503" y="104645"/>
                </a:lnTo>
                <a:close/>
                <a:moveTo>
                  <a:pt x="186144" y="104645"/>
                </a:moveTo>
                <a:lnTo>
                  <a:pt x="191463" y="113824"/>
                </a:lnTo>
                <a:lnTo>
                  <a:pt x="186144" y="110785"/>
                </a:lnTo>
                <a:lnTo>
                  <a:pt x="186144" y="104645"/>
                </a:lnTo>
                <a:close/>
                <a:moveTo>
                  <a:pt x="197755" y="104645"/>
                </a:moveTo>
                <a:lnTo>
                  <a:pt x="203075" y="113824"/>
                </a:lnTo>
                <a:lnTo>
                  <a:pt x="197755" y="110785"/>
                </a:lnTo>
                <a:lnTo>
                  <a:pt x="197755" y="104645"/>
                </a:lnTo>
                <a:close/>
                <a:moveTo>
                  <a:pt x="209397" y="104645"/>
                </a:moveTo>
                <a:lnTo>
                  <a:pt x="214716" y="113824"/>
                </a:lnTo>
                <a:lnTo>
                  <a:pt x="209397" y="110785"/>
                </a:lnTo>
                <a:lnTo>
                  <a:pt x="209397" y="104645"/>
                </a:lnTo>
                <a:close/>
                <a:moveTo>
                  <a:pt x="221008" y="104645"/>
                </a:moveTo>
                <a:lnTo>
                  <a:pt x="226327" y="113824"/>
                </a:lnTo>
                <a:lnTo>
                  <a:pt x="221008" y="110785"/>
                </a:lnTo>
                <a:lnTo>
                  <a:pt x="221008" y="104645"/>
                </a:lnTo>
                <a:close/>
                <a:moveTo>
                  <a:pt x="232650" y="104645"/>
                </a:moveTo>
                <a:lnTo>
                  <a:pt x="237969" y="113824"/>
                </a:lnTo>
                <a:lnTo>
                  <a:pt x="232650" y="110785"/>
                </a:lnTo>
                <a:lnTo>
                  <a:pt x="232650" y="104645"/>
                </a:lnTo>
                <a:close/>
                <a:moveTo>
                  <a:pt x="244230" y="104645"/>
                </a:moveTo>
                <a:lnTo>
                  <a:pt x="249550" y="113824"/>
                </a:lnTo>
                <a:lnTo>
                  <a:pt x="244230" y="110785"/>
                </a:lnTo>
                <a:lnTo>
                  <a:pt x="244230" y="104645"/>
                </a:lnTo>
                <a:close/>
                <a:moveTo>
                  <a:pt x="255872" y="104645"/>
                </a:moveTo>
                <a:lnTo>
                  <a:pt x="261191" y="113824"/>
                </a:lnTo>
                <a:lnTo>
                  <a:pt x="255872" y="110785"/>
                </a:lnTo>
                <a:lnTo>
                  <a:pt x="255872" y="104645"/>
                </a:lnTo>
                <a:close/>
                <a:moveTo>
                  <a:pt x="267483" y="104645"/>
                </a:moveTo>
                <a:lnTo>
                  <a:pt x="272802" y="113824"/>
                </a:lnTo>
                <a:lnTo>
                  <a:pt x="267483" y="110785"/>
                </a:lnTo>
                <a:lnTo>
                  <a:pt x="267483" y="104645"/>
                </a:lnTo>
                <a:close/>
                <a:moveTo>
                  <a:pt x="93194" y="104645"/>
                </a:moveTo>
                <a:lnTo>
                  <a:pt x="98513" y="113855"/>
                </a:lnTo>
                <a:lnTo>
                  <a:pt x="98513" y="113855"/>
                </a:lnTo>
                <a:lnTo>
                  <a:pt x="93194" y="110785"/>
                </a:lnTo>
                <a:lnTo>
                  <a:pt x="93194" y="104645"/>
                </a:lnTo>
                <a:close/>
                <a:moveTo>
                  <a:pt x="11582" y="104645"/>
                </a:moveTo>
                <a:lnTo>
                  <a:pt x="11582" y="110785"/>
                </a:lnTo>
                <a:lnTo>
                  <a:pt x="6262" y="113855"/>
                </a:lnTo>
                <a:lnTo>
                  <a:pt x="11582" y="104645"/>
                </a:lnTo>
                <a:close/>
                <a:moveTo>
                  <a:pt x="23223" y="104645"/>
                </a:moveTo>
                <a:lnTo>
                  <a:pt x="23223" y="110785"/>
                </a:lnTo>
                <a:lnTo>
                  <a:pt x="17904" y="113855"/>
                </a:lnTo>
                <a:lnTo>
                  <a:pt x="23223" y="104645"/>
                </a:lnTo>
                <a:close/>
                <a:moveTo>
                  <a:pt x="23497" y="104645"/>
                </a:moveTo>
                <a:lnTo>
                  <a:pt x="28816" y="113855"/>
                </a:lnTo>
                <a:lnTo>
                  <a:pt x="23497" y="110785"/>
                </a:lnTo>
                <a:lnTo>
                  <a:pt x="23497" y="104645"/>
                </a:lnTo>
                <a:close/>
                <a:moveTo>
                  <a:pt x="34834" y="104645"/>
                </a:moveTo>
                <a:lnTo>
                  <a:pt x="34834" y="110785"/>
                </a:lnTo>
                <a:lnTo>
                  <a:pt x="29515" y="113855"/>
                </a:lnTo>
                <a:lnTo>
                  <a:pt x="34834" y="104645"/>
                </a:lnTo>
                <a:close/>
                <a:moveTo>
                  <a:pt x="35078" y="104645"/>
                </a:moveTo>
                <a:lnTo>
                  <a:pt x="40397" y="113855"/>
                </a:lnTo>
                <a:lnTo>
                  <a:pt x="35078" y="110785"/>
                </a:lnTo>
                <a:lnTo>
                  <a:pt x="35078" y="104645"/>
                </a:lnTo>
                <a:close/>
                <a:moveTo>
                  <a:pt x="46446" y="104645"/>
                </a:moveTo>
                <a:lnTo>
                  <a:pt x="46446" y="110785"/>
                </a:lnTo>
                <a:lnTo>
                  <a:pt x="41126" y="113855"/>
                </a:lnTo>
                <a:lnTo>
                  <a:pt x="46446" y="104645"/>
                </a:lnTo>
                <a:close/>
                <a:moveTo>
                  <a:pt x="46689" y="104645"/>
                </a:moveTo>
                <a:lnTo>
                  <a:pt x="52008" y="113855"/>
                </a:lnTo>
                <a:lnTo>
                  <a:pt x="46689" y="110785"/>
                </a:lnTo>
                <a:lnTo>
                  <a:pt x="46689" y="104645"/>
                </a:lnTo>
                <a:close/>
                <a:moveTo>
                  <a:pt x="58057" y="104645"/>
                </a:moveTo>
                <a:lnTo>
                  <a:pt x="58057" y="110785"/>
                </a:lnTo>
                <a:lnTo>
                  <a:pt x="52737" y="113855"/>
                </a:lnTo>
                <a:lnTo>
                  <a:pt x="58057" y="104645"/>
                </a:lnTo>
                <a:close/>
                <a:moveTo>
                  <a:pt x="58330" y="104645"/>
                </a:moveTo>
                <a:lnTo>
                  <a:pt x="63650" y="113855"/>
                </a:lnTo>
                <a:lnTo>
                  <a:pt x="58330" y="110785"/>
                </a:lnTo>
                <a:lnTo>
                  <a:pt x="58330" y="104645"/>
                </a:lnTo>
                <a:close/>
                <a:moveTo>
                  <a:pt x="69698" y="104645"/>
                </a:moveTo>
                <a:lnTo>
                  <a:pt x="69698" y="110785"/>
                </a:lnTo>
                <a:lnTo>
                  <a:pt x="64379" y="113855"/>
                </a:lnTo>
                <a:lnTo>
                  <a:pt x="69698" y="104645"/>
                </a:lnTo>
                <a:close/>
                <a:moveTo>
                  <a:pt x="69941" y="104645"/>
                </a:moveTo>
                <a:lnTo>
                  <a:pt x="75261" y="113855"/>
                </a:lnTo>
                <a:lnTo>
                  <a:pt x="69941" y="110785"/>
                </a:lnTo>
                <a:lnTo>
                  <a:pt x="69941" y="104645"/>
                </a:lnTo>
                <a:close/>
                <a:moveTo>
                  <a:pt x="81309" y="104645"/>
                </a:moveTo>
                <a:lnTo>
                  <a:pt x="81309" y="110785"/>
                </a:lnTo>
                <a:lnTo>
                  <a:pt x="75990" y="113855"/>
                </a:lnTo>
                <a:lnTo>
                  <a:pt x="81309" y="104645"/>
                </a:lnTo>
                <a:close/>
                <a:moveTo>
                  <a:pt x="81583" y="104645"/>
                </a:moveTo>
                <a:lnTo>
                  <a:pt x="86902" y="113855"/>
                </a:lnTo>
                <a:lnTo>
                  <a:pt x="81583" y="110785"/>
                </a:lnTo>
                <a:lnTo>
                  <a:pt x="81583" y="104645"/>
                </a:lnTo>
                <a:close/>
                <a:moveTo>
                  <a:pt x="92951" y="104645"/>
                </a:moveTo>
                <a:lnTo>
                  <a:pt x="92951" y="110785"/>
                </a:lnTo>
                <a:lnTo>
                  <a:pt x="87632" y="113855"/>
                </a:lnTo>
                <a:lnTo>
                  <a:pt x="92951" y="104645"/>
                </a:lnTo>
                <a:close/>
                <a:moveTo>
                  <a:pt x="104562" y="104645"/>
                </a:moveTo>
                <a:lnTo>
                  <a:pt x="104562" y="110785"/>
                </a:lnTo>
                <a:lnTo>
                  <a:pt x="99243" y="113855"/>
                </a:lnTo>
                <a:lnTo>
                  <a:pt x="104562" y="104645"/>
                </a:lnTo>
                <a:close/>
                <a:moveTo>
                  <a:pt x="104775" y="104645"/>
                </a:moveTo>
                <a:lnTo>
                  <a:pt x="110094" y="113855"/>
                </a:lnTo>
                <a:lnTo>
                  <a:pt x="104775" y="110785"/>
                </a:lnTo>
                <a:lnTo>
                  <a:pt x="104775" y="104645"/>
                </a:lnTo>
                <a:close/>
                <a:moveTo>
                  <a:pt x="116143" y="104675"/>
                </a:moveTo>
                <a:lnTo>
                  <a:pt x="116143" y="110785"/>
                </a:lnTo>
                <a:lnTo>
                  <a:pt x="110824" y="113855"/>
                </a:lnTo>
                <a:lnTo>
                  <a:pt x="116143" y="104675"/>
                </a:lnTo>
                <a:close/>
                <a:moveTo>
                  <a:pt x="127784" y="104675"/>
                </a:moveTo>
                <a:lnTo>
                  <a:pt x="127784" y="110785"/>
                </a:lnTo>
                <a:lnTo>
                  <a:pt x="122465" y="113855"/>
                </a:lnTo>
                <a:lnTo>
                  <a:pt x="127784" y="104675"/>
                </a:lnTo>
                <a:close/>
                <a:moveTo>
                  <a:pt x="139396" y="104675"/>
                </a:moveTo>
                <a:lnTo>
                  <a:pt x="139396" y="110785"/>
                </a:lnTo>
                <a:lnTo>
                  <a:pt x="134076" y="113855"/>
                </a:lnTo>
                <a:lnTo>
                  <a:pt x="139396" y="104675"/>
                </a:lnTo>
                <a:close/>
                <a:moveTo>
                  <a:pt x="151037" y="104675"/>
                </a:moveTo>
                <a:lnTo>
                  <a:pt x="151037" y="110785"/>
                </a:lnTo>
                <a:lnTo>
                  <a:pt x="145718" y="113855"/>
                </a:lnTo>
                <a:lnTo>
                  <a:pt x="151037" y="104675"/>
                </a:lnTo>
                <a:close/>
                <a:moveTo>
                  <a:pt x="162648" y="104675"/>
                </a:moveTo>
                <a:lnTo>
                  <a:pt x="162648" y="110785"/>
                </a:lnTo>
                <a:lnTo>
                  <a:pt x="157329" y="113855"/>
                </a:lnTo>
                <a:lnTo>
                  <a:pt x="162648" y="104675"/>
                </a:lnTo>
                <a:close/>
                <a:moveTo>
                  <a:pt x="174290" y="104675"/>
                </a:moveTo>
                <a:lnTo>
                  <a:pt x="174290" y="110785"/>
                </a:lnTo>
                <a:lnTo>
                  <a:pt x="168971" y="113855"/>
                </a:lnTo>
                <a:lnTo>
                  <a:pt x="174290" y="104675"/>
                </a:lnTo>
                <a:close/>
                <a:moveTo>
                  <a:pt x="185871" y="104675"/>
                </a:moveTo>
                <a:lnTo>
                  <a:pt x="185871" y="110785"/>
                </a:lnTo>
                <a:lnTo>
                  <a:pt x="180551" y="113855"/>
                </a:lnTo>
                <a:lnTo>
                  <a:pt x="185871" y="104675"/>
                </a:lnTo>
                <a:close/>
                <a:moveTo>
                  <a:pt x="197512" y="104675"/>
                </a:moveTo>
                <a:lnTo>
                  <a:pt x="197512" y="110785"/>
                </a:lnTo>
                <a:lnTo>
                  <a:pt x="192193" y="113855"/>
                </a:lnTo>
                <a:lnTo>
                  <a:pt x="197512" y="104675"/>
                </a:lnTo>
                <a:close/>
                <a:moveTo>
                  <a:pt x="209123" y="104675"/>
                </a:moveTo>
                <a:lnTo>
                  <a:pt x="209123" y="110785"/>
                </a:lnTo>
                <a:lnTo>
                  <a:pt x="203804" y="113855"/>
                </a:lnTo>
                <a:lnTo>
                  <a:pt x="209123" y="104675"/>
                </a:lnTo>
                <a:close/>
                <a:moveTo>
                  <a:pt x="220765" y="104675"/>
                </a:moveTo>
                <a:lnTo>
                  <a:pt x="220765" y="110785"/>
                </a:lnTo>
                <a:lnTo>
                  <a:pt x="215446" y="113855"/>
                </a:lnTo>
                <a:lnTo>
                  <a:pt x="220765" y="104675"/>
                </a:lnTo>
                <a:close/>
                <a:moveTo>
                  <a:pt x="232376" y="104675"/>
                </a:moveTo>
                <a:lnTo>
                  <a:pt x="232376" y="110785"/>
                </a:lnTo>
                <a:lnTo>
                  <a:pt x="227057" y="113855"/>
                </a:lnTo>
                <a:lnTo>
                  <a:pt x="232376" y="104675"/>
                </a:lnTo>
                <a:close/>
                <a:moveTo>
                  <a:pt x="243957" y="104675"/>
                </a:moveTo>
                <a:lnTo>
                  <a:pt x="243957" y="110785"/>
                </a:lnTo>
                <a:lnTo>
                  <a:pt x="238638" y="113855"/>
                </a:lnTo>
                <a:lnTo>
                  <a:pt x="243957" y="104675"/>
                </a:lnTo>
                <a:close/>
                <a:moveTo>
                  <a:pt x="255598" y="104675"/>
                </a:moveTo>
                <a:lnTo>
                  <a:pt x="255598" y="110785"/>
                </a:lnTo>
                <a:lnTo>
                  <a:pt x="250279" y="113855"/>
                </a:lnTo>
                <a:lnTo>
                  <a:pt x="255598" y="104675"/>
                </a:lnTo>
                <a:close/>
                <a:moveTo>
                  <a:pt x="267210" y="104675"/>
                </a:moveTo>
                <a:lnTo>
                  <a:pt x="267210" y="110785"/>
                </a:lnTo>
                <a:lnTo>
                  <a:pt x="261890" y="113855"/>
                </a:lnTo>
                <a:lnTo>
                  <a:pt x="267210" y="104675"/>
                </a:lnTo>
                <a:close/>
                <a:moveTo>
                  <a:pt x="278851" y="104675"/>
                </a:moveTo>
                <a:lnTo>
                  <a:pt x="278851" y="110785"/>
                </a:lnTo>
                <a:lnTo>
                  <a:pt x="273532" y="113855"/>
                </a:lnTo>
                <a:lnTo>
                  <a:pt x="278851" y="104675"/>
                </a:lnTo>
                <a:close/>
                <a:moveTo>
                  <a:pt x="11703" y="111028"/>
                </a:moveTo>
                <a:lnTo>
                  <a:pt x="16901" y="114007"/>
                </a:lnTo>
                <a:lnTo>
                  <a:pt x="17023" y="114098"/>
                </a:lnTo>
                <a:lnTo>
                  <a:pt x="6384" y="114098"/>
                </a:lnTo>
                <a:lnTo>
                  <a:pt x="6506" y="114007"/>
                </a:lnTo>
                <a:lnTo>
                  <a:pt x="11703" y="111028"/>
                </a:lnTo>
                <a:close/>
                <a:moveTo>
                  <a:pt x="23345" y="111028"/>
                </a:moveTo>
                <a:lnTo>
                  <a:pt x="28542" y="114007"/>
                </a:lnTo>
                <a:lnTo>
                  <a:pt x="28664" y="114098"/>
                </a:lnTo>
                <a:lnTo>
                  <a:pt x="18026" y="114098"/>
                </a:lnTo>
                <a:lnTo>
                  <a:pt x="18117" y="114007"/>
                </a:lnTo>
                <a:lnTo>
                  <a:pt x="23345" y="111028"/>
                </a:lnTo>
                <a:close/>
                <a:moveTo>
                  <a:pt x="34956" y="111028"/>
                </a:moveTo>
                <a:lnTo>
                  <a:pt x="40154" y="114007"/>
                </a:lnTo>
                <a:lnTo>
                  <a:pt x="40275" y="114098"/>
                </a:lnTo>
                <a:lnTo>
                  <a:pt x="29637" y="114098"/>
                </a:lnTo>
                <a:lnTo>
                  <a:pt x="29758" y="114007"/>
                </a:lnTo>
                <a:lnTo>
                  <a:pt x="34956" y="111028"/>
                </a:lnTo>
                <a:close/>
                <a:moveTo>
                  <a:pt x="46598" y="111028"/>
                </a:moveTo>
                <a:lnTo>
                  <a:pt x="51795" y="114007"/>
                </a:lnTo>
                <a:lnTo>
                  <a:pt x="51917" y="114098"/>
                </a:lnTo>
                <a:lnTo>
                  <a:pt x="41278" y="114098"/>
                </a:lnTo>
                <a:lnTo>
                  <a:pt x="41369" y="114007"/>
                </a:lnTo>
                <a:lnTo>
                  <a:pt x="46598" y="111028"/>
                </a:lnTo>
                <a:close/>
                <a:moveTo>
                  <a:pt x="58178" y="111028"/>
                </a:moveTo>
                <a:lnTo>
                  <a:pt x="63376" y="114007"/>
                </a:lnTo>
                <a:lnTo>
                  <a:pt x="63498" y="114098"/>
                </a:lnTo>
                <a:lnTo>
                  <a:pt x="52859" y="114098"/>
                </a:lnTo>
                <a:lnTo>
                  <a:pt x="52981" y="114007"/>
                </a:lnTo>
                <a:lnTo>
                  <a:pt x="58178" y="111028"/>
                </a:lnTo>
                <a:close/>
                <a:moveTo>
                  <a:pt x="69820" y="111028"/>
                </a:moveTo>
                <a:lnTo>
                  <a:pt x="75048" y="114007"/>
                </a:lnTo>
                <a:lnTo>
                  <a:pt x="75139" y="114098"/>
                </a:lnTo>
                <a:lnTo>
                  <a:pt x="64501" y="114098"/>
                </a:lnTo>
                <a:lnTo>
                  <a:pt x="64622" y="114007"/>
                </a:lnTo>
                <a:lnTo>
                  <a:pt x="69820" y="111028"/>
                </a:lnTo>
                <a:close/>
                <a:moveTo>
                  <a:pt x="81431" y="111028"/>
                </a:moveTo>
                <a:lnTo>
                  <a:pt x="86629" y="114007"/>
                </a:lnTo>
                <a:lnTo>
                  <a:pt x="86750" y="114098"/>
                </a:lnTo>
                <a:lnTo>
                  <a:pt x="76112" y="114098"/>
                </a:lnTo>
                <a:lnTo>
                  <a:pt x="76233" y="114007"/>
                </a:lnTo>
                <a:lnTo>
                  <a:pt x="81431" y="111028"/>
                </a:lnTo>
                <a:close/>
                <a:moveTo>
                  <a:pt x="93042" y="111028"/>
                </a:moveTo>
                <a:lnTo>
                  <a:pt x="98270" y="114007"/>
                </a:lnTo>
                <a:lnTo>
                  <a:pt x="98361" y="114098"/>
                </a:lnTo>
                <a:lnTo>
                  <a:pt x="87723" y="114098"/>
                </a:lnTo>
                <a:lnTo>
                  <a:pt x="87844" y="114007"/>
                </a:lnTo>
                <a:lnTo>
                  <a:pt x="93042" y="111028"/>
                </a:lnTo>
                <a:close/>
                <a:moveTo>
                  <a:pt x="104684" y="111028"/>
                </a:moveTo>
                <a:lnTo>
                  <a:pt x="109881" y="114007"/>
                </a:lnTo>
                <a:lnTo>
                  <a:pt x="110003" y="114098"/>
                </a:lnTo>
                <a:lnTo>
                  <a:pt x="99364" y="114098"/>
                </a:lnTo>
                <a:lnTo>
                  <a:pt x="99456" y="114007"/>
                </a:lnTo>
                <a:lnTo>
                  <a:pt x="104684" y="111028"/>
                </a:lnTo>
                <a:close/>
                <a:moveTo>
                  <a:pt x="116295" y="111028"/>
                </a:moveTo>
                <a:lnTo>
                  <a:pt x="121493" y="114007"/>
                </a:lnTo>
                <a:lnTo>
                  <a:pt x="121614" y="114098"/>
                </a:lnTo>
                <a:lnTo>
                  <a:pt x="110976" y="114098"/>
                </a:lnTo>
                <a:lnTo>
                  <a:pt x="111097" y="114007"/>
                </a:lnTo>
                <a:lnTo>
                  <a:pt x="116295" y="111028"/>
                </a:lnTo>
                <a:close/>
                <a:moveTo>
                  <a:pt x="127936" y="111028"/>
                </a:moveTo>
                <a:lnTo>
                  <a:pt x="133134" y="114007"/>
                </a:lnTo>
                <a:lnTo>
                  <a:pt x="133256" y="114098"/>
                </a:lnTo>
                <a:lnTo>
                  <a:pt x="122617" y="114098"/>
                </a:lnTo>
                <a:lnTo>
                  <a:pt x="122739" y="114007"/>
                </a:lnTo>
                <a:lnTo>
                  <a:pt x="127936" y="111028"/>
                </a:lnTo>
                <a:close/>
                <a:moveTo>
                  <a:pt x="139548" y="111028"/>
                </a:moveTo>
                <a:lnTo>
                  <a:pt x="144776" y="114007"/>
                </a:lnTo>
                <a:lnTo>
                  <a:pt x="144867" y="114098"/>
                </a:lnTo>
                <a:lnTo>
                  <a:pt x="134228" y="114098"/>
                </a:lnTo>
                <a:lnTo>
                  <a:pt x="134350" y="114007"/>
                </a:lnTo>
                <a:lnTo>
                  <a:pt x="139548" y="111028"/>
                </a:lnTo>
                <a:close/>
                <a:moveTo>
                  <a:pt x="151159" y="111028"/>
                </a:moveTo>
                <a:lnTo>
                  <a:pt x="156356" y="114007"/>
                </a:lnTo>
                <a:lnTo>
                  <a:pt x="156478" y="114098"/>
                </a:lnTo>
                <a:lnTo>
                  <a:pt x="145840" y="114098"/>
                </a:lnTo>
                <a:lnTo>
                  <a:pt x="145931" y="114007"/>
                </a:lnTo>
                <a:lnTo>
                  <a:pt x="151159" y="111028"/>
                </a:lnTo>
                <a:close/>
                <a:moveTo>
                  <a:pt x="162770" y="111028"/>
                </a:moveTo>
                <a:lnTo>
                  <a:pt x="167968" y="114007"/>
                </a:lnTo>
                <a:lnTo>
                  <a:pt x="168089" y="114098"/>
                </a:lnTo>
                <a:lnTo>
                  <a:pt x="157451" y="114098"/>
                </a:lnTo>
                <a:lnTo>
                  <a:pt x="157572" y="114007"/>
                </a:lnTo>
                <a:lnTo>
                  <a:pt x="162770" y="111028"/>
                </a:lnTo>
                <a:close/>
                <a:moveTo>
                  <a:pt x="174411" y="111028"/>
                </a:moveTo>
                <a:lnTo>
                  <a:pt x="179609" y="114007"/>
                </a:lnTo>
                <a:lnTo>
                  <a:pt x="179731" y="114098"/>
                </a:lnTo>
                <a:lnTo>
                  <a:pt x="169092" y="114098"/>
                </a:lnTo>
                <a:lnTo>
                  <a:pt x="169183" y="114007"/>
                </a:lnTo>
                <a:lnTo>
                  <a:pt x="174411" y="111028"/>
                </a:lnTo>
                <a:close/>
                <a:moveTo>
                  <a:pt x="186023" y="111028"/>
                </a:moveTo>
                <a:lnTo>
                  <a:pt x="191220" y="114007"/>
                </a:lnTo>
                <a:lnTo>
                  <a:pt x="191342" y="114098"/>
                </a:lnTo>
                <a:lnTo>
                  <a:pt x="180703" y="114098"/>
                </a:lnTo>
                <a:lnTo>
                  <a:pt x="180825" y="114007"/>
                </a:lnTo>
                <a:lnTo>
                  <a:pt x="186023" y="111028"/>
                </a:lnTo>
                <a:close/>
                <a:moveTo>
                  <a:pt x="197634" y="111028"/>
                </a:moveTo>
                <a:lnTo>
                  <a:pt x="202862" y="114007"/>
                </a:lnTo>
                <a:lnTo>
                  <a:pt x="202953" y="114098"/>
                </a:lnTo>
                <a:lnTo>
                  <a:pt x="192315" y="114098"/>
                </a:lnTo>
                <a:lnTo>
                  <a:pt x="192436" y="114007"/>
                </a:lnTo>
                <a:lnTo>
                  <a:pt x="197634" y="111028"/>
                </a:lnTo>
                <a:close/>
                <a:moveTo>
                  <a:pt x="209245" y="111028"/>
                </a:moveTo>
                <a:lnTo>
                  <a:pt x="214443" y="114007"/>
                </a:lnTo>
                <a:lnTo>
                  <a:pt x="214564" y="114098"/>
                </a:lnTo>
                <a:lnTo>
                  <a:pt x="203926" y="114098"/>
                </a:lnTo>
                <a:lnTo>
                  <a:pt x="204017" y="114007"/>
                </a:lnTo>
                <a:lnTo>
                  <a:pt x="209245" y="111028"/>
                </a:lnTo>
                <a:close/>
                <a:moveTo>
                  <a:pt x="220856" y="111028"/>
                </a:moveTo>
                <a:lnTo>
                  <a:pt x="226084" y="114007"/>
                </a:lnTo>
                <a:lnTo>
                  <a:pt x="226175" y="114098"/>
                </a:lnTo>
                <a:lnTo>
                  <a:pt x="215537" y="114098"/>
                </a:lnTo>
                <a:lnTo>
                  <a:pt x="215658" y="114007"/>
                </a:lnTo>
                <a:lnTo>
                  <a:pt x="220856" y="111028"/>
                </a:lnTo>
                <a:close/>
                <a:moveTo>
                  <a:pt x="232498" y="111028"/>
                </a:moveTo>
                <a:lnTo>
                  <a:pt x="237695" y="114007"/>
                </a:lnTo>
                <a:lnTo>
                  <a:pt x="237817" y="114098"/>
                </a:lnTo>
                <a:lnTo>
                  <a:pt x="227178" y="114098"/>
                </a:lnTo>
                <a:lnTo>
                  <a:pt x="227270" y="114007"/>
                </a:lnTo>
                <a:lnTo>
                  <a:pt x="232498" y="111028"/>
                </a:lnTo>
                <a:close/>
                <a:moveTo>
                  <a:pt x="244109" y="111028"/>
                </a:moveTo>
                <a:lnTo>
                  <a:pt x="249337" y="114007"/>
                </a:lnTo>
                <a:lnTo>
                  <a:pt x="249428" y="114098"/>
                </a:lnTo>
                <a:lnTo>
                  <a:pt x="238790" y="114098"/>
                </a:lnTo>
                <a:lnTo>
                  <a:pt x="238911" y="114007"/>
                </a:lnTo>
                <a:lnTo>
                  <a:pt x="244109" y="111028"/>
                </a:lnTo>
                <a:close/>
                <a:moveTo>
                  <a:pt x="255750" y="111028"/>
                </a:moveTo>
                <a:lnTo>
                  <a:pt x="260948" y="114007"/>
                </a:lnTo>
                <a:lnTo>
                  <a:pt x="261070" y="114098"/>
                </a:lnTo>
                <a:lnTo>
                  <a:pt x="250431" y="114098"/>
                </a:lnTo>
                <a:lnTo>
                  <a:pt x="250553" y="114007"/>
                </a:lnTo>
                <a:lnTo>
                  <a:pt x="255750" y="111028"/>
                </a:lnTo>
                <a:close/>
                <a:moveTo>
                  <a:pt x="267362" y="111028"/>
                </a:moveTo>
                <a:lnTo>
                  <a:pt x="272590" y="114007"/>
                </a:lnTo>
                <a:lnTo>
                  <a:pt x="272681" y="114098"/>
                </a:lnTo>
                <a:lnTo>
                  <a:pt x="262042" y="114098"/>
                </a:lnTo>
                <a:lnTo>
                  <a:pt x="262164" y="114007"/>
                </a:lnTo>
                <a:lnTo>
                  <a:pt x="267362" y="111028"/>
                </a:lnTo>
                <a:close/>
                <a:moveTo>
                  <a:pt x="279003" y="111028"/>
                </a:moveTo>
                <a:lnTo>
                  <a:pt x="284322" y="114098"/>
                </a:lnTo>
                <a:lnTo>
                  <a:pt x="273684" y="114098"/>
                </a:lnTo>
                <a:lnTo>
                  <a:pt x="273805" y="114007"/>
                </a:lnTo>
                <a:lnTo>
                  <a:pt x="279003" y="111028"/>
                </a:lnTo>
                <a:close/>
                <a:moveTo>
                  <a:pt x="17023" y="114311"/>
                </a:moveTo>
                <a:lnTo>
                  <a:pt x="11703" y="117411"/>
                </a:lnTo>
                <a:lnTo>
                  <a:pt x="6384" y="114311"/>
                </a:lnTo>
                <a:close/>
                <a:moveTo>
                  <a:pt x="28664" y="114311"/>
                </a:moveTo>
                <a:lnTo>
                  <a:pt x="23345" y="117411"/>
                </a:lnTo>
                <a:lnTo>
                  <a:pt x="18026" y="114311"/>
                </a:lnTo>
                <a:close/>
                <a:moveTo>
                  <a:pt x="40275" y="114311"/>
                </a:moveTo>
                <a:lnTo>
                  <a:pt x="34956" y="117411"/>
                </a:lnTo>
                <a:lnTo>
                  <a:pt x="29637" y="114311"/>
                </a:lnTo>
                <a:close/>
                <a:moveTo>
                  <a:pt x="51886" y="114311"/>
                </a:moveTo>
                <a:lnTo>
                  <a:pt x="46567" y="117411"/>
                </a:lnTo>
                <a:lnTo>
                  <a:pt x="41248" y="114311"/>
                </a:lnTo>
                <a:close/>
                <a:moveTo>
                  <a:pt x="63528" y="114311"/>
                </a:moveTo>
                <a:lnTo>
                  <a:pt x="58209" y="117411"/>
                </a:lnTo>
                <a:lnTo>
                  <a:pt x="52889" y="114311"/>
                </a:lnTo>
                <a:close/>
                <a:moveTo>
                  <a:pt x="75109" y="114311"/>
                </a:moveTo>
                <a:lnTo>
                  <a:pt x="69789" y="117411"/>
                </a:lnTo>
                <a:lnTo>
                  <a:pt x="64470" y="114311"/>
                </a:lnTo>
                <a:close/>
                <a:moveTo>
                  <a:pt x="86750" y="114311"/>
                </a:moveTo>
                <a:lnTo>
                  <a:pt x="81431" y="117411"/>
                </a:lnTo>
                <a:lnTo>
                  <a:pt x="76112" y="114311"/>
                </a:lnTo>
                <a:close/>
                <a:moveTo>
                  <a:pt x="98361" y="114311"/>
                </a:moveTo>
                <a:lnTo>
                  <a:pt x="93042" y="117411"/>
                </a:lnTo>
                <a:lnTo>
                  <a:pt x="87723" y="114311"/>
                </a:lnTo>
                <a:close/>
                <a:moveTo>
                  <a:pt x="110003" y="114311"/>
                </a:moveTo>
                <a:lnTo>
                  <a:pt x="104684" y="117411"/>
                </a:lnTo>
                <a:lnTo>
                  <a:pt x="99364" y="114311"/>
                </a:lnTo>
                <a:close/>
                <a:moveTo>
                  <a:pt x="121614" y="114311"/>
                </a:moveTo>
                <a:lnTo>
                  <a:pt x="116295" y="117411"/>
                </a:lnTo>
                <a:lnTo>
                  <a:pt x="110976" y="114311"/>
                </a:lnTo>
                <a:close/>
                <a:moveTo>
                  <a:pt x="133256" y="114311"/>
                </a:moveTo>
                <a:lnTo>
                  <a:pt x="127936" y="117411"/>
                </a:lnTo>
                <a:lnTo>
                  <a:pt x="122617" y="114311"/>
                </a:lnTo>
                <a:close/>
                <a:moveTo>
                  <a:pt x="144867" y="114311"/>
                </a:moveTo>
                <a:lnTo>
                  <a:pt x="139548" y="117411"/>
                </a:lnTo>
                <a:lnTo>
                  <a:pt x="134228" y="114311"/>
                </a:lnTo>
                <a:close/>
                <a:moveTo>
                  <a:pt x="156478" y="114311"/>
                </a:moveTo>
                <a:lnTo>
                  <a:pt x="151159" y="117411"/>
                </a:lnTo>
                <a:lnTo>
                  <a:pt x="145840" y="114311"/>
                </a:lnTo>
                <a:close/>
                <a:moveTo>
                  <a:pt x="168089" y="114311"/>
                </a:moveTo>
                <a:lnTo>
                  <a:pt x="162770" y="117411"/>
                </a:lnTo>
                <a:lnTo>
                  <a:pt x="157451" y="114311"/>
                </a:lnTo>
                <a:close/>
                <a:moveTo>
                  <a:pt x="179731" y="114311"/>
                </a:moveTo>
                <a:lnTo>
                  <a:pt x="174411" y="117411"/>
                </a:lnTo>
                <a:lnTo>
                  <a:pt x="169092" y="114311"/>
                </a:lnTo>
                <a:close/>
                <a:moveTo>
                  <a:pt x="191342" y="114311"/>
                </a:moveTo>
                <a:lnTo>
                  <a:pt x="186023" y="117411"/>
                </a:lnTo>
                <a:lnTo>
                  <a:pt x="180703" y="114311"/>
                </a:lnTo>
                <a:close/>
                <a:moveTo>
                  <a:pt x="202953" y="114311"/>
                </a:moveTo>
                <a:lnTo>
                  <a:pt x="197634" y="117411"/>
                </a:lnTo>
                <a:lnTo>
                  <a:pt x="192315" y="114311"/>
                </a:lnTo>
                <a:close/>
                <a:moveTo>
                  <a:pt x="214564" y="114311"/>
                </a:moveTo>
                <a:lnTo>
                  <a:pt x="209245" y="117411"/>
                </a:lnTo>
                <a:lnTo>
                  <a:pt x="203926" y="114311"/>
                </a:lnTo>
                <a:close/>
                <a:moveTo>
                  <a:pt x="226175" y="114311"/>
                </a:moveTo>
                <a:lnTo>
                  <a:pt x="220856" y="117411"/>
                </a:lnTo>
                <a:lnTo>
                  <a:pt x="215537" y="114311"/>
                </a:lnTo>
                <a:close/>
                <a:moveTo>
                  <a:pt x="237817" y="114311"/>
                </a:moveTo>
                <a:lnTo>
                  <a:pt x="232498" y="117411"/>
                </a:lnTo>
                <a:lnTo>
                  <a:pt x="227178" y="114311"/>
                </a:lnTo>
                <a:close/>
                <a:moveTo>
                  <a:pt x="249428" y="114311"/>
                </a:moveTo>
                <a:lnTo>
                  <a:pt x="244109" y="117411"/>
                </a:lnTo>
                <a:lnTo>
                  <a:pt x="238790" y="114311"/>
                </a:lnTo>
                <a:close/>
                <a:moveTo>
                  <a:pt x="261070" y="114311"/>
                </a:moveTo>
                <a:lnTo>
                  <a:pt x="255750" y="117411"/>
                </a:lnTo>
                <a:lnTo>
                  <a:pt x="250431" y="114311"/>
                </a:lnTo>
                <a:close/>
                <a:moveTo>
                  <a:pt x="272681" y="114311"/>
                </a:moveTo>
                <a:lnTo>
                  <a:pt x="267362" y="117411"/>
                </a:lnTo>
                <a:lnTo>
                  <a:pt x="262042" y="114311"/>
                </a:lnTo>
                <a:close/>
                <a:moveTo>
                  <a:pt x="284292" y="114311"/>
                </a:moveTo>
                <a:lnTo>
                  <a:pt x="278973" y="117411"/>
                </a:lnTo>
                <a:lnTo>
                  <a:pt x="273653" y="114311"/>
                </a:lnTo>
                <a:close/>
                <a:moveTo>
                  <a:pt x="17174" y="114554"/>
                </a:moveTo>
                <a:lnTo>
                  <a:pt x="11855" y="123733"/>
                </a:lnTo>
                <a:lnTo>
                  <a:pt x="11855" y="117624"/>
                </a:lnTo>
                <a:lnTo>
                  <a:pt x="17174" y="114554"/>
                </a:lnTo>
                <a:close/>
                <a:moveTo>
                  <a:pt x="28816" y="114554"/>
                </a:moveTo>
                <a:lnTo>
                  <a:pt x="23497" y="123733"/>
                </a:lnTo>
                <a:lnTo>
                  <a:pt x="23497" y="117624"/>
                </a:lnTo>
                <a:lnTo>
                  <a:pt x="28816" y="114554"/>
                </a:lnTo>
                <a:close/>
                <a:moveTo>
                  <a:pt x="40427" y="114554"/>
                </a:moveTo>
                <a:lnTo>
                  <a:pt x="35108" y="123733"/>
                </a:lnTo>
                <a:lnTo>
                  <a:pt x="35108" y="117624"/>
                </a:lnTo>
                <a:lnTo>
                  <a:pt x="40427" y="114554"/>
                </a:lnTo>
                <a:close/>
                <a:moveTo>
                  <a:pt x="52008" y="114554"/>
                </a:moveTo>
                <a:lnTo>
                  <a:pt x="46689" y="123733"/>
                </a:lnTo>
                <a:lnTo>
                  <a:pt x="46689" y="117624"/>
                </a:lnTo>
                <a:lnTo>
                  <a:pt x="52008" y="114554"/>
                </a:lnTo>
                <a:close/>
                <a:moveTo>
                  <a:pt x="63650" y="114554"/>
                </a:moveTo>
                <a:lnTo>
                  <a:pt x="58330" y="123733"/>
                </a:lnTo>
                <a:lnTo>
                  <a:pt x="58330" y="117624"/>
                </a:lnTo>
                <a:lnTo>
                  <a:pt x="63650" y="114554"/>
                </a:lnTo>
                <a:close/>
                <a:moveTo>
                  <a:pt x="75261" y="114554"/>
                </a:moveTo>
                <a:lnTo>
                  <a:pt x="69941" y="123733"/>
                </a:lnTo>
                <a:lnTo>
                  <a:pt x="69941" y="117624"/>
                </a:lnTo>
                <a:lnTo>
                  <a:pt x="75261" y="114554"/>
                </a:lnTo>
                <a:close/>
                <a:moveTo>
                  <a:pt x="86902" y="114554"/>
                </a:moveTo>
                <a:lnTo>
                  <a:pt x="81583" y="123733"/>
                </a:lnTo>
                <a:lnTo>
                  <a:pt x="81583" y="117624"/>
                </a:lnTo>
                <a:lnTo>
                  <a:pt x="86902" y="114554"/>
                </a:lnTo>
                <a:close/>
                <a:moveTo>
                  <a:pt x="98513" y="114554"/>
                </a:moveTo>
                <a:lnTo>
                  <a:pt x="93194" y="123733"/>
                </a:lnTo>
                <a:lnTo>
                  <a:pt x="93194" y="117624"/>
                </a:lnTo>
                <a:lnTo>
                  <a:pt x="98513" y="114554"/>
                </a:lnTo>
                <a:close/>
                <a:moveTo>
                  <a:pt x="110155" y="114554"/>
                </a:moveTo>
                <a:lnTo>
                  <a:pt x="104836" y="123733"/>
                </a:lnTo>
                <a:lnTo>
                  <a:pt x="104836" y="117624"/>
                </a:lnTo>
                <a:lnTo>
                  <a:pt x="110155" y="114554"/>
                </a:lnTo>
                <a:close/>
                <a:moveTo>
                  <a:pt x="121736" y="114554"/>
                </a:moveTo>
                <a:lnTo>
                  <a:pt x="116416" y="123733"/>
                </a:lnTo>
                <a:lnTo>
                  <a:pt x="116416" y="117624"/>
                </a:lnTo>
                <a:lnTo>
                  <a:pt x="121736" y="114554"/>
                </a:lnTo>
                <a:close/>
                <a:moveTo>
                  <a:pt x="168241" y="114554"/>
                </a:moveTo>
                <a:lnTo>
                  <a:pt x="162922" y="123733"/>
                </a:lnTo>
                <a:lnTo>
                  <a:pt x="162922" y="117624"/>
                </a:lnTo>
                <a:lnTo>
                  <a:pt x="168241" y="114554"/>
                </a:lnTo>
                <a:close/>
                <a:moveTo>
                  <a:pt x="179822" y="114554"/>
                </a:moveTo>
                <a:lnTo>
                  <a:pt x="174503" y="123733"/>
                </a:lnTo>
                <a:lnTo>
                  <a:pt x="174503" y="117624"/>
                </a:lnTo>
                <a:lnTo>
                  <a:pt x="179822" y="114554"/>
                </a:lnTo>
                <a:close/>
                <a:moveTo>
                  <a:pt x="191463" y="114554"/>
                </a:moveTo>
                <a:lnTo>
                  <a:pt x="186144" y="123733"/>
                </a:lnTo>
                <a:lnTo>
                  <a:pt x="186144" y="117624"/>
                </a:lnTo>
                <a:lnTo>
                  <a:pt x="191463" y="114554"/>
                </a:lnTo>
                <a:close/>
                <a:moveTo>
                  <a:pt x="203075" y="114554"/>
                </a:moveTo>
                <a:lnTo>
                  <a:pt x="197755" y="123733"/>
                </a:lnTo>
                <a:lnTo>
                  <a:pt x="197755" y="117624"/>
                </a:lnTo>
                <a:lnTo>
                  <a:pt x="203075" y="114554"/>
                </a:lnTo>
                <a:close/>
                <a:moveTo>
                  <a:pt x="214716" y="114554"/>
                </a:moveTo>
                <a:lnTo>
                  <a:pt x="209397" y="123733"/>
                </a:lnTo>
                <a:lnTo>
                  <a:pt x="209397" y="117624"/>
                </a:lnTo>
                <a:lnTo>
                  <a:pt x="214716" y="114554"/>
                </a:lnTo>
                <a:close/>
                <a:moveTo>
                  <a:pt x="226327" y="114554"/>
                </a:moveTo>
                <a:lnTo>
                  <a:pt x="221008" y="123733"/>
                </a:lnTo>
                <a:lnTo>
                  <a:pt x="221008" y="117624"/>
                </a:lnTo>
                <a:lnTo>
                  <a:pt x="226327" y="114554"/>
                </a:lnTo>
                <a:close/>
                <a:moveTo>
                  <a:pt x="237969" y="114554"/>
                </a:moveTo>
                <a:lnTo>
                  <a:pt x="232650" y="123733"/>
                </a:lnTo>
                <a:lnTo>
                  <a:pt x="232650" y="117624"/>
                </a:lnTo>
                <a:lnTo>
                  <a:pt x="237969" y="114554"/>
                </a:lnTo>
                <a:close/>
                <a:moveTo>
                  <a:pt x="249550" y="114554"/>
                </a:moveTo>
                <a:lnTo>
                  <a:pt x="244230" y="123733"/>
                </a:lnTo>
                <a:lnTo>
                  <a:pt x="244230" y="117624"/>
                </a:lnTo>
                <a:lnTo>
                  <a:pt x="249550" y="114554"/>
                </a:lnTo>
                <a:close/>
                <a:moveTo>
                  <a:pt x="261191" y="114554"/>
                </a:moveTo>
                <a:lnTo>
                  <a:pt x="255872" y="123733"/>
                </a:lnTo>
                <a:lnTo>
                  <a:pt x="255872" y="117624"/>
                </a:lnTo>
                <a:lnTo>
                  <a:pt x="261191" y="114554"/>
                </a:lnTo>
                <a:close/>
                <a:moveTo>
                  <a:pt x="272802" y="114554"/>
                </a:moveTo>
                <a:lnTo>
                  <a:pt x="267483" y="123733"/>
                </a:lnTo>
                <a:lnTo>
                  <a:pt x="267483" y="117624"/>
                </a:lnTo>
                <a:lnTo>
                  <a:pt x="272802" y="114554"/>
                </a:lnTo>
                <a:close/>
                <a:moveTo>
                  <a:pt x="284444" y="114554"/>
                </a:moveTo>
                <a:lnTo>
                  <a:pt x="279125" y="123733"/>
                </a:lnTo>
                <a:lnTo>
                  <a:pt x="279125" y="117624"/>
                </a:lnTo>
                <a:lnTo>
                  <a:pt x="284444" y="114554"/>
                </a:lnTo>
                <a:close/>
                <a:moveTo>
                  <a:pt x="6262" y="114584"/>
                </a:moveTo>
                <a:lnTo>
                  <a:pt x="11582" y="117624"/>
                </a:lnTo>
                <a:lnTo>
                  <a:pt x="11582" y="123764"/>
                </a:lnTo>
                <a:lnTo>
                  <a:pt x="6262" y="114584"/>
                </a:lnTo>
                <a:close/>
                <a:moveTo>
                  <a:pt x="17904" y="114584"/>
                </a:moveTo>
                <a:lnTo>
                  <a:pt x="23223" y="117624"/>
                </a:lnTo>
                <a:lnTo>
                  <a:pt x="23223" y="123764"/>
                </a:lnTo>
                <a:lnTo>
                  <a:pt x="17904" y="114584"/>
                </a:lnTo>
                <a:close/>
                <a:moveTo>
                  <a:pt x="29515" y="114584"/>
                </a:moveTo>
                <a:lnTo>
                  <a:pt x="34834" y="117624"/>
                </a:lnTo>
                <a:lnTo>
                  <a:pt x="34834" y="123764"/>
                </a:lnTo>
                <a:lnTo>
                  <a:pt x="29515" y="114584"/>
                </a:lnTo>
                <a:close/>
                <a:moveTo>
                  <a:pt x="41126" y="114584"/>
                </a:moveTo>
                <a:lnTo>
                  <a:pt x="46446" y="117624"/>
                </a:lnTo>
                <a:lnTo>
                  <a:pt x="46446" y="123764"/>
                </a:lnTo>
                <a:lnTo>
                  <a:pt x="41126" y="114584"/>
                </a:lnTo>
                <a:close/>
                <a:moveTo>
                  <a:pt x="52737" y="114584"/>
                </a:moveTo>
                <a:lnTo>
                  <a:pt x="58057" y="117624"/>
                </a:lnTo>
                <a:lnTo>
                  <a:pt x="58057" y="123764"/>
                </a:lnTo>
                <a:lnTo>
                  <a:pt x="52737" y="114584"/>
                </a:lnTo>
                <a:close/>
                <a:moveTo>
                  <a:pt x="64379" y="114584"/>
                </a:moveTo>
                <a:lnTo>
                  <a:pt x="69698" y="117624"/>
                </a:lnTo>
                <a:lnTo>
                  <a:pt x="69698" y="123764"/>
                </a:lnTo>
                <a:lnTo>
                  <a:pt x="64379" y="114584"/>
                </a:lnTo>
                <a:close/>
                <a:moveTo>
                  <a:pt x="75990" y="114584"/>
                </a:moveTo>
                <a:lnTo>
                  <a:pt x="81309" y="117624"/>
                </a:lnTo>
                <a:lnTo>
                  <a:pt x="81309" y="123764"/>
                </a:lnTo>
                <a:lnTo>
                  <a:pt x="75990" y="114584"/>
                </a:lnTo>
                <a:close/>
                <a:moveTo>
                  <a:pt x="87632" y="114584"/>
                </a:moveTo>
                <a:lnTo>
                  <a:pt x="92951" y="117624"/>
                </a:lnTo>
                <a:lnTo>
                  <a:pt x="92951" y="123764"/>
                </a:lnTo>
                <a:lnTo>
                  <a:pt x="87632" y="114584"/>
                </a:lnTo>
                <a:close/>
                <a:moveTo>
                  <a:pt x="99243" y="114584"/>
                </a:moveTo>
                <a:lnTo>
                  <a:pt x="104562" y="117624"/>
                </a:lnTo>
                <a:lnTo>
                  <a:pt x="104562" y="123764"/>
                </a:lnTo>
                <a:lnTo>
                  <a:pt x="99243" y="114584"/>
                </a:lnTo>
                <a:close/>
                <a:moveTo>
                  <a:pt x="110824" y="114584"/>
                </a:moveTo>
                <a:lnTo>
                  <a:pt x="116143" y="117624"/>
                </a:lnTo>
                <a:lnTo>
                  <a:pt x="116143" y="123764"/>
                </a:lnTo>
                <a:lnTo>
                  <a:pt x="110824" y="114584"/>
                </a:lnTo>
                <a:close/>
                <a:moveTo>
                  <a:pt x="157329" y="114554"/>
                </a:moveTo>
                <a:lnTo>
                  <a:pt x="162648" y="117624"/>
                </a:lnTo>
                <a:lnTo>
                  <a:pt x="162648" y="123764"/>
                </a:lnTo>
                <a:lnTo>
                  <a:pt x="157329" y="114554"/>
                </a:lnTo>
                <a:close/>
                <a:moveTo>
                  <a:pt x="168971" y="114554"/>
                </a:moveTo>
                <a:lnTo>
                  <a:pt x="174290" y="117624"/>
                </a:lnTo>
                <a:lnTo>
                  <a:pt x="174290" y="123764"/>
                </a:lnTo>
                <a:lnTo>
                  <a:pt x="168971" y="114554"/>
                </a:lnTo>
                <a:close/>
                <a:moveTo>
                  <a:pt x="180551" y="114554"/>
                </a:moveTo>
                <a:lnTo>
                  <a:pt x="185871" y="117624"/>
                </a:lnTo>
                <a:lnTo>
                  <a:pt x="185871" y="123764"/>
                </a:lnTo>
                <a:lnTo>
                  <a:pt x="180551" y="114554"/>
                </a:lnTo>
                <a:close/>
                <a:moveTo>
                  <a:pt x="192193" y="114554"/>
                </a:moveTo>
                <a:lnTo>
                  <a:pt x="197512" y="117624"/>
                </a:lnTo>
                <a:lnTo>
                  <a:pt x="197512" y="123764"/>
                </a:lnTo>
                <a:lnTo>
                  <a:pt x="192193" y="114554"/>
                </a:lnTo>
                <a:close/>
                <a:moveTo>
                  <a:pt x="203804" y="114554"/>
                </a:moveTo>
                <a:lnTo>
                  <a:pt x="209123" y="117624"/>
                </a:lnTo>
                <a:lnTo>
                  <a:pt x="209123" y="123764"/>
                </a:lnTo>
                <a:lnTo>
                  <a:pt x="203804" y="114554"/>
                </a:lnTo>
                <a:close/>
                <a:moveTo>
                  <a:pt x="215446" y="114554"/>
                </a:moveTo>
                <a:lnTo>
                  <a:pt x="220765" y="117624"/>
                </a:lnTo>
                <a:lnTo>
                  <a:pt x="220765" y="123764"/>
                </a:lnTo>
                <a:lnTo>
                  <a:pt x="215446" y="114554"/>
                </a:lnTo>
                <a:close/>
                <a:moveTo>
                  <a:pt x="227057" y="114554"/>
                </a:moveTo>
                <a:lnTo>
                  <a:pt x="232376" y="117624"/>
                </a:lnTo>
                <a:lnTo>
                  <a:pt x="232376" y="123764"/>
                </a:lnTo>
                <a:lnTo>
                  <a:pt x="227057" y="114554"/>
                </a:lnTo>
                <a:close/>
                <a:moveTo>
                  <a:pt x="238668" y="114554"/>
                </a:moveTo>
                <a:lnTo>
                  <a:pt x="243987" y="117624"/>
                </a:lnTo>
                <a:lnTo>
                  <a:pt x="243987" y="123764"/>
                </a:lnTo>
                <a:lnTo>
                  <a:pt x="238668" y="114554"/>
                </a:lnTo>
                <a:close/>
                <a:moveTo>
                  <a:pt x="250279" y="114554"/>
                </a:moveTo>
                <a:lnTo>
                  <a:pt x="255598" y="117624"/>
                </a:lnTo>
                <a:lnTo>
                  <a:pt x="255598" y="123764"/>
                </a:lnTo>
                <a:lnTo>
                  <a:pt x="250279" y="114554"/>
                </a:lnTo>
                <a:close/>
                <a:moveTo>
                  <a:pt x="261890" y="114554"/>
                </a:moveTo>
                <a:lnTo>
                  <a:pt x="267210" y="117624"/>
                </a:lnTo>
                <a:lnTo>
                  <a:pt x="267210" y="123764"/>
                </a:lnTo>
                <a:lnTo>
                  <a:pt x="261890" y="114554"/>
                </a:lnTo>
                <a:close/>
                <a:moveTo>
                  <a:pt x="273532" y="114554"/>
                </a:moveTo>
                <a:lnTo>
                  <a:pt x="278851" y="117624"/>
                </a:lnTo>
                <a:lnTo>
                  <a:pt x="278851" y="123764"/>
                </a:lnTo>
                <a:lnTo>
                  <a:pt x="273532" y="114554"/>
                </a:lnTo>
                <a:close/>
                <a:moveTo>
                  <a:pt x="122465" y="114584"/>
                </a:moveTo>
                <a:lnTo>
                  <a:pt x="127784" y="117654"/>
                </a:lnTo>
                <a:lnTo>
                  <a:pt x="127784" y="123794"/>
                </a:lnTo>
                <a:lnTo>
                  <a:pt x="122465" y="114584"/>
                </a:lnTo>
                <a:close/>
                <a:moveTo>
                  <a:pt x="133377" y="114554"/>
                </a:moveTo>
                <a:lnTo>
                  <a:pt x="128058" y="123794"/>
                </a:lnTo>
                <a:lnTo>
                  <a:pt x="128058" y="117624"/>
                </a:lnTo>
                <a:lnTo>
                  <a:pt x="133377" y="114554"/>
                </a:lnTo>
                <a:close/>
                <a:moveTo>
                  <a:pt x="134076" y="114584"/>
                </a:moveTo>
                <a:lnTo>
                  <a:pt x="139396" y="117654"/>
                </a:lnTo>
                <a:lnTo>
                  <a:pt x="139396" y="123794"/>
                </a:lnTo>
                <a:lnTo>
                  <a:pt x="134076" y="114584"/>
                </a:lnTo>
                <a:close/>
                <a:moveTo>
                  <a:pt x="144988" y="114554"/>
                </a:moveTo>
                <a:lnTo>
                  <a:pt x="139669" y="123794"/>
                </a:lnTo>
                <a:lnTo>
                  <a:pt x="139669" y="117624"/>
                </a:lnTo>
                <a:lnTo>
                  <a:pt x="144988" y="114554"/>
                </a:lnTo>
                <a:close/>
                <a:moveTo>
                  <a:pt x="145718" y="114584"/>
                </a:moveTo>
                <a:lnTo>
                  <a:pt x="151037" y="117654"/>
                </a:lnTo>
                <a:lnTo>
                  <a:pt x="151037" y="123794"/>
                </a:lnTo>
                <a:lnTo>
                  <a:pt x="145718" y="114584"/>
                </a:lnTo>
                <a:close/>
                <a:moveTo>
                  <a:pt x="156630" y="114554"/>
                </a:moveTo>
                <a:lnTo>
                  <a:pt x="151311" y="123794"/>
                </a:lnTo>
                <a:lnTo>
                  <a:pt x="151311" y="117624"/>
                </a:lnTo>
                <a:lnTo>
                  <a:pt x="156630" y="114554"/>
                </a:lnTo>
                <a:close/>
                <a:moveTo>
                  <a:pt x="17661" y="114706"/>
                </a:moveTo>
                <a:lnTo>
                  <a:pt x="22980" y="123885"/>
                </a:lnTo>
                <a:lnTo>
                  <a:pt x="22980" y="123885"/>
                </a:lnTo>
                <a:lnTo>
                  <a:pt x="20518" y="122457"/>
                </a:lnTo>
                <a:lnTo>
                  <a:pt x="17661" y="120846"/>
                </a:lnTo>
                <a:lnTo>
                  <a:pt x="17661" y="114706"/>
                </a:lnTo>
                <a:close/>
                <a:moveTo>
                  <a:pt x="29302" y="114706"/>
                </a:moveTo>
                <a:lnTo>
                  <a:pt x="34622" y="123885"/>
                </a:lnTo>
                <a:lnTo>
                  <a:pt x="34622" y="123885"/>
                </a:lnTo>
                <a:lnTo>
                  <a:pt x="32160" y="122457"/>
                </a:lnTo>
                <a:lnTo>
                  <a:pt x="29302" y="120846"/>
                </a:lnTo>
                <a:lnTo>
                  <a:pt x="29302" y="114706"/>
                </a:lnTo>
                <a:close/>
                <a:moveTo>
                  <a:pt x="40883" y="114706"/>
                </a:moveTo>
                <a:lnTo>
                  <a:pt x="46202" y="123885"/>
                </a:lnTo>
                <a:lnTo>
                  <a:pt x="46202" y="123885"/>
                </a:lnTo>
                <a:lnTo>
                  <a:pt x="43740" y="122457"/>
                </a:lnTo>
                <a:lnTo>
                  <a:pt x="40883" y="120846"/>
                </a:lnTo>
                <a:lnTo>
                  <a:pt x="40883" y="114706"/>
                </a:lnTo>
                <a:close/>
                <a:moveTo>
                  <a:pt x="52525" y="114706"/>
                </a:moveTo>
                <a:lnTo>
                  <a:pt x="57844" y="123885"/>
                </a:lnTo>
                <a:lnTo>
                  <a:pt x="57844" y="123885"/>
                </a:lnTo>
                <a:lnTo>
                  <a:pt x="55351" y="122457"/>
                </a:lnTo>
                <a:lnTo>
                  <a:pt x="52525" y="120846"/>
                </a:lnTo>
                <a:lnTo>
                  <a:pt x="52525" y="114706"/>
                </a:lnTo>
                <a:close/>
                <a:moveTo>
                  <a:pt x="64136" y="114706"/>
                </a:moveTo>
                <a:lnTo>
                  <a:pt x="69455" y="123885"/>
                </a:lnTo>
                <a:lnTo>
                  <a:pt x="69455" y="123885"/>
                </a:lnTo>
                <a:lnTo>
                  <a:pt x="66993" y="122457"/>
                </a:lnTo>
                <a:lnTo>
                  <a:pt x="64136" y="120846"/>
                </a:lnTo>
                <a:lnTo>
                  <a:pt x="64136" y="114706"/>
                </a:lnTo>
                <a:close/>
                <a:moveTo>
                  <a:pt x="87389" y="114706"/>
                </a:moveTo>
                <a:lnTo>
                  <a:pt x="92708" y="123885"/>
                </a:lnTo>
                <a:lnTo>
                  <a:pt x="92708" y="123885"/>
                </a:lnTo>
                <a:lnTo>
                  <a:pt x="90215" y="122487"/>
                </a:lnTo>
                <a:lnTo>
                  <a:pt x="87389" y="120846"/>
                </a:lnTo>
                <a:lnTo>
                  <a:pt x="87389" y="114706"/>
                </a:lnTo>
                <a:close/>
                <a:moveTo>
                  <a:pt x="110611" y="114706"/>
                </a:moveTo>
                <a:lnTo>
                  <a:pt x="115930" y="123885"/>
                </a:lnTo>
                <a:lnTo>
                  <a:pt x="115930" y="123885"/>
                </a:lnTo>
                <a:lnTo>
                  <a:pt x="113468" y="122457"/>
                </a:lnTo>
                <a:lnTo>
                  <a:pt x="110611" y="120846"/>
                </a:lnTo>
                <a:lnTo>
                  <a:pt x="110611" y="114706"/>
                </a:lnTo>
                <a:close/>
                <a:moveTo>
                  <a:pt x="133864" y="114706"/>
                </a:moveTo>
                <a:lnTo>
                  <a:pt x="139183" y="123885"/>
                </a:lnTo>
                <a:lnTo>
                  <a:pt x="139183" y="123885"/>
                </a:lnTo>
                <a:lnTo>
                  <a:pt x="136721" y="122487"/>
                </a:lnTo>
                <a:lnTo>
                  <a:pt x="133864" y="120846"/>
                </a:lnTo>
                <a:lnTo>
                  <a:pt x="133864" y="114706"/>
                </a:lnTo>
                <a:close/>
                <a:moveTo>
                  <a:pt x="215202" y="114706"/>
                </a:moveTo>
                <a:lnTo>
                  <a:pt x="220522" y="123885"/>
                </a:lnTo>
                <a:lnTo>
                  <a:pt x="220522" y="123885"/>
                </a:lnTo>
                <a:lnTo>
                  <a:pt x="218060" y="122487"/>
                </a:lnTo>
                <a:lnTo>
                  <a:pt x="215202" y="120846"/>
                </a:lnTo>
                <a:lnTo>
                  <a:pt x="215202" y="114706"/>
                </a:lnTo>
                <a:close/>
                <a:moveTo>
                  <a:pt x="284657" y="114706"/>
                </a:moveTo>
                <a:lnTo>
                  <a:pt x="284657" y="120846"/>
                </a:lnTo>
                <a:lnTo>
                  <a:pt x="279337" y="123885"/>
                </a:lnTo>
                <a:lnTo>
                  <a:pt x="284657" y="114706"/>
                </a:lnTo>
                <a:close/>
                <a:moveTo>
                  <a:pt x="6050" y="114706"/>
                </a:moveTo>
                <a:lnTo>
                  <a:pt x="11369" y="123885"/>
                </a:lnTo>
                <a:lnTo>
                  <a:pt x="8907" y="122487"/>
                </a:lnTo>
                <a:lnTo>
                  <a:pt x="6050" y="120846"/>
                </a:lnTo>
                <a:lnTo>
                  <a:pt x="6050" y="114706"/>
                </a:lnTo>
                <a:close/>
                <a:moveTo>
                  <a:pt x="75777" y="114706"/>
                </a:moveTo>
                <a:lnTo>
                  <a:pt x="81097" y="123885"/>
                </a:lnTo>
                <a:lnTo>
                  <a:pt x="78604" y="122457"/>
                </a:lnTo>
                <a:lnTo>
                  <a:pt x="75777" y="120846"/>
                </a:lnTo>
                <a:lnTo>
                  <a:pt x="75777" y="114706"/>
                </a:lnTo>
                <a:close/>
                <a:moveTo>
                  <a:pt x="99030" y="114706"/>
                </a:moveTo>
                <a:lnTo>
                  <a:pt x="104349" y="123885"/>
                </a:lnTo>
                <a:lnTo>
                  <a:pt x="101857" y="122457"/>
                </a:lnTo>
                <a:lnTo>
                  <a:pt x="99030" y="120846"/>
                </a:lnTo>
                <a:lnTo>
                  <a:pt x="99030" y="114706"/>
                </a:lnTo>
                <a:close/>
                <a:moveTo>
                  <a:pt x="122222" y="114706"/>
                </a:moveTo>
                <a:lnTo>
                  <a:pt x="127541" y="123885"/>
                </a:lnTo>
                <a:lnTo>
                  <a:pt x="125079" y="122457"/>
                </a:lnTo>
                <a:lnTo>
                  <a:pt x="122222" y="120846"/>
                </a:lnTo>
                <a:lnTo>
                  <a:pt x="122222" y="114706"/>
                </a:lnTo>
                <a:close/>
                <a:moveTo>
                  <a:pt x="145475" y="114706"/>
                </a:moveTo>
                <a:lnTo>
                  <a:pt x="150794" y="123885"/>
                </a:lnTo>
                <a:lnTo>
                  <a:pt x="148332" y="122487"/>
                </a:lnTo>
                <a:lnTo>
                  <a:pt x="145475" y="120846"/>
                </a:lnTo>
                <a:lnTo>
                  <a:pt x="145475" y="114706"/>
                </a:lnTo>
                <a:close/>
                <a:moveTo>
                  <a:pt x="157086" y="114706"/>
                </a:moveTo>
                <a:lnTo>
                  <a:pt x="162405" y="123885"/>
                </a:lnTo>
                <a:lnTo>
                  <a:pt x="159913" y="122487"/>
                </a:lnTo>
                <a:lnTo>
                  <a:pt x="157086" y="120846"/>
                </a:lnTo>
                <a:lnTo>
                  <a:pt x="157086" y="114706"/>
                </a:lnTo>
                <a:close/>
                <a:moveTo>
                  <a:pt x="168697" y="114706"/>
                </a:moveTo>
                <a:lnTo>
                  <a:pt x="174016" y="123885"/>
                </a:lnTo>
                <a:lnTo>
                  <a:pt x="171554" y="122487"/>
                </a:lnTo>
                <a:lnTo>
                  <a:pt x="168697" y="120846"/>
                </a:lnTo>
                <a:lnTo>
                  <a:pt x="168697" y="114706"/>
                </a:lnTo>
                <a:close/>
                <a:moveTo>
                  <a:pt x="180339" y="114706"/>
                </a:moveTo>
                <a:lnTo>
                  <a:pt x="185658" y="123885"/>
                </a:lnTo>
                <a:lnTo>
                  <a:pt x="183165" y="122487"/>
                </a:lnTo>
                <a:lnTo>
                  <a:pt x="180339" y="120846"/>
                </a:lnTo>
                <a:lnTo>
                  <a:pt x="180339" y="114706"/>
                </a:lnTo>
                <a:close/>
                <a:moveTo>
                  <a:pt x="191950" y="114706"/>
                </a:moveTo>
                <a:lnTo>
                  <a:pt x="197269" y="123885"/>
                </a:lnTo>
                <a:lnTo>
                  <a:pt x="194807" y="122487"/>
                </a:lnTo>
                <a:lnTo>
                  <a:pt x="191950" y="120846"/>
                </a:lnTo>
                <a:lnTo>
                  <a:pt x="191950" y="114706"/>
                </a:lnTo>
                <a:close/>
                <a:moveTo>
                  <a:pt x="203591" y="114706"/>
                </a:moveTo>
                <a:lnTo>
                  <a:pt x="208911" y="123885"/>
                </a:lnTo>
                <a:lnTo>
                  <a:pt x="206418" y="122487"/>
                </a:lnTo>
                <a:lnTo>
                  <a:pt x="203591" y="120846"/>
                </a:lnTo>
                <a:lnTo>
                  <a:pt x="203591" y="114706"/>
                </a:lnTo>
                <a:close/>
                <a:moveTo>
                  <a:pt x="226783" y="114706"/>
                </a:moveTo>
                <a:lnTo>
                  <a:pt x="232103" y="123885"/>
                </a:lnTo>
                <a:lnTo>
                  <a:pt x="229640" y="122487"/>
                </a:lnTo>
                <a:lnTo>
                  <a:pt x="226783" y="120846"/>
                </a:lnTo>
                <a:lnTo>
                  <a:pt x="226783" y="114706"/>
                </a:lnTo>
                <a:close/>
                <a:moveTo>
                  <a:pt x="238425" y="114706"/>
                </a:moveTo>
                <a:lnTo>
                  <a:pt x="243744" y="123885"/>
                </a:lnTo>
                <a:lnTo>
                  <a:pt x="241282" y="122487"/>
                </a:lnTo>
                <a:lnTo>
                  <a:pt x="238425" y="120846"/>
                </a:lnTo>
                <a:lnTo>
                  <a:pt x="238425" y="114706"/>
                </a:lnTo>
                <a:close/>
                <a:moveTo>
                  <a:pt x="250036" y="114706"/>
                </a:moveTo>
                <a:lnTo>
                  <a:pt x="255355" y="123885"/>
                </a:lnTo>
                <a:lnTo>
                  <a:pt x="252893" y="122487"/>
                </a:lnTo>
                <a:lnTo>
                  <a:pt x="250036" y="120846"/>
                </a:lnTo>
                <a:lnTo>
                  <a:pt x="250036" y="114706"/>
                </a:lnTo>
                <a:close/>
                <a:moveTo>
                  <a:pt x="261678" y="114706"/>
                </a:moveTo>
                <a:lnTo>
                  <a:pt x="266997" y="123885"/>
                </a:lnTo>
                <a:lnTo>
                  <a:pt x="264535" y="122487"/>
                </a:lnTo>
                <a:lnTo>
                  <a:pt x="261678" y="120846"/>
                </a:lnTo>
                <a:lnTo>
                  <a:pt x="261678" y="114706"/>
                </a:lnTo>
                <a:close/>
                <a:moveTo>
                  <a:pt x="273046" y="114706"/>
                </a:moveTo>
                <a:lnTo>
                  <a:pt x="273046" y="120846"/>
                </a:lnTo>
                <a:lnTo>
                  <a:pt x="270188" y="122487"/>
                </a:lnTo>
                <a:lnTo>
                  <a:pt x="267726" y="123885"/>
                </a:lnTo>
                <a:lnTo>
                  <a:pt x="273046" y="114706"/>
                </a:lnTo>
                <a:close/>
                <a:moveTo>
                  <a:pt x="273289" y="114706"/>
                </a:moveTo>
                <a:lnTo>
                  <a:pt x="278608" y="123885"/>
                </a:lnTo>
                <a:lnTo>
                  <a:pt x="276146" y="122487"/>
                </a:lnTo>
                <a:lnTo>
                  <a:pt x="273289" y="120846"/>
                </a:lnTo>
                <a:lnTo>
                  <a:pt x="273289" y="114706"/>
                </a:lnTo>
                <a:close/>
                <a:moveTo>
                  <a:pt x="40610" y="114706"/>
                </a:moveTo>
                <a:lnTo>
                  <a:pt x="40610" y="120846"/>
                </a:lnTo>
                <a:lnTo>
                  <a:pt x="37783" y="122487"/>
                </a:lnTo>
                <a:lnTo>
                  <a:pt x="35290" y="123946"/>
                </a:lnTo>
                <a:lnTo>
                  <a:pt x="35290" y="123946"/>
                </a:lnTo>
                <a:lnTo>
                  <a:pt x="40610" y="114706"/>
                </a:lnTo>
                <a:close/>
                <a:moveTo>
                  <a:pt x="87115" y="114706"/>
                </a:moveTo>
                <a:lnTo>
                  <a:pt x="87115" y="120846"/>
                </a:lnTo>
                <a:lnTo>
                  <a:pt x="84288" y="122487"/>
                </a:lnTo>
                <a:lnTo>
                  <a:pt x="81796" y="123946"/>
                </a:lnTo>
                <a:lnTo>
                  <a:pt x="81796" y="123946"/>
                </a:lnTo>
                <a:lnTo>
                  <a:pt x="87115" y="114706"/>
                </a:lnTo>
                <a:close/>
                <a:moveTo>
                  <a:pt x="17418" y="114706"/>
                </a:moveTo>
                <a:lnTo>
                  <a:pt x="17418" y="120846"/>
                </a:lnTo>
                <a:lnTo>
                  <a:pt x="14560" y="122487"/>
                </a:lnTo>
                <a:lnTo>
                  <a:pt x="12098" y="123946"/>
                </a:lnTo>
                <a:lnTo>
                  <a:pt x="12098" y="123946"/>
                </a:lnTo>
                <a:lnTo>
                  <a:pt x="17418" y="114706"/>
                </a:lnTo>
                <a:close/>
                <a:moveTo>
                  <a:pt x="52251" y="114706"/>
                </a:moveTo>
                <a:lnTo>
                  <a:pt x="52251" y="120846"/>
                </a:lnTo>
                <a:lnTo>
                  <a:pt x="49394" y="122487"/>
                </a:lnTo>
                <a:lnTo>
                  <a:pt x="46932" y="123946"/>
                </a:lnTo>
                <a:lnTo>
                  <a:pt x="46932" y="123946"/>
                </a:lnTo>
                <a:lnTo>
                  <a:pt x="52251" y="114706"/>
                </a:lnTo>
                <a:close/>
                <a:moveTo>
                  <a:pt x="29029" y="114706"/>
                </a:moveTo>
                <a:lnTo>
                  <a:pt x="29029" y="120846"/>
                </a:lnTo>
                <a:lnTo>
                  <a:pt x="26172" y="122487"/>
                </a:lnTo>
                <a:lnTo>
                  <a:pt x="23710" y="123946"/>
                </a:lnTo>
                <a:lnTo>
                  <a:pt x="29029" y="114706"/>
                </a:lnTo>
                <a:close/>
                <a:moveTo>
                  <a:pt x="63862" y="114706"/>
                </a:moveTo>
                <a:lnTo>
                  <a:pt x="63862" y="120846"/>
                </a:lnTo>
                <a:lnTo>
                  <a:pt x="61005" y="122487"/>
                </a:lnTo>
                <a:lnTo>
                  <a:pt x="58543" y="123946"/>
                </a:lnTo>
                <a:lnTo>
                  <a:pt x="63862" y="114706"/>
                </a:lnTo>
                <a:close/>
                <a:moveTo>
                  <a:pt x="75504" y="114706"/>
                </a:moveTo>
                <a:lnTo>
                  <a:pt x="75504" y="120846"/>
                </a:lnTo>
                <a:lnTo>
                  <a:pt x="72647" y="122487"/>
                </a:lnTo>
                <a:lnTo>
                  <a:pt x="70185" y="123946"/>
                </a:lnTo>
                <a:lnTo>
                  <a:pt x="75504" y="114706"/>
                </a:lnTo>
                <a:close/>
                <a:moveTo>
                  <a:pt x="98757" y="114706"/>
                </a:moveTo>
                <a:lnTo>
                  <a:pt x="98757" y="120846"/>
                </a:lnTo>
                <a:lnTo>
                  <a:pt x="95899" y="122487"/>
                </a:lnTo>
                <a:lnTo>
                  <a:pt x="93437" y="123946"/>
                </a:lnTo>
                <a:lnTo>
                  <a:pt x="98757" y="114706"/>
                </a:lnTo>
                <a:close/>
                <a:moveTo>
                  <a:pt x="110337" y="114706"/>
                </a:moveTo>
                <a:lnTo>
                  <a:pt x="110337" y="120846"/>
                </a:lnTo>
                <a:lnTo>
                  <a:pt x="107480" y="122487"/>
                </a:lnTo>
                <a:lnTo>
                  <a:pt x="105018" y="123946"/>
                </a:lnTo>
                <a:lnTo>
                  <a:pt x="110337" y="114706"/>
                </a:lnTo>
                <a:close/>
                <a:moveTo>
                  <a:pt x="121979" y="114706"/>
                </a:moveTo>
                <a:lnTo>
                  <a:pt x="121979" y="120846"/>
                </a:lnTo>
                <a:lnTo>
                  <a:pt x="119122" y="122487"/>
                </a:lnTo>
                <a:lnTo>
                  <a:pt x="116660" y="123946"/>
                </a:lnTo>
                <a:lnTo>
                  <a:pt x="121979" y="114706"/>
                </a:lnTo>
                <a:close/>
                <a:moveTo>
                  <a:pt x="133590" y="114736"/>
                </a:moveTo>
                <a:lnTo>
                  <a:pt x="133590" y="120846"/>
                </a:lnTo>
                <a:lnTo>
                  <a:pt x="130733" y="122487"/>
                </a:lnTo>
                <a:lnTo>
                  <a:pt x="128271" y="123946"/>
                </a:lnTo>
                <a:lnTo>
                  <a:pt x="133590" y="114736"/>
                </a:lnTo>
                <a:close/>
                <a:moveTo>
                  <a:pt x="145232" y="114736"/>
                </a:moveTo>
                <a:lnTo>
                  <a:pt x="145232" y="120846"/>
                </a:lnTo>
                <a:lnTo>
                  <a:pt x="142374" y="122487"/>
                </a:lnTo>
                <a:lnTo>
                  <a:pt x="139912" y="123946"/>
                </a:lnTo>
                <a:lnTo>
                  <a:pt x="145232" y="114736"/>
                </a:lnTo>
                <a:close/>
                <a:moveTo>
                  <a:pt x="156843" y="114736"/>
                </a:moveTo>
                <a:lnTo>
                  <a:pt x="156843" y="120846"/>
                </a:lnTo>
                <a:lnTo>
                  <a:pt x="153986" y="122487"/>
                </a:lnTo>
                <a:lnTo>
                  <a:pt x="151523" y="123946"/>
                </a:lnTo>
                <a:lnTo>
                  <a:pt x="156843" y="114736"/>
                </a:lnTo>
                <a:close/>
                <a:moveTo>
                  <a:pt x="168484" y="114736"/>
                </a:moveTo>
                <a:lnTo>
                  <a:pt x="168484" y="120846"/>
                </a:lnTo>
                <a:lnTo>
                  <a:pt x="165627" y="122487"/>
                </a:lnTo>
                <a:lnTo>
                  <a:pt x="163165" y="123946"/>
                </a:lnTo>
                <a:lnTo>
                  <a:pt x="168484" y="114736"/>
                </a:lnTo>
                <a:close/>
                <a:moveTo>
                  <a:pt x="180065" y="114736"/>
                </a:moveTo>
                <a:lnTo>
                  <a:pt x="180065" y="120846"/>
                </a:lnTo>
                <a:lnTo>
                  <a:pt x="177208" y="122487"/>
                </a:lnTo>
                <a:lnTo>
                  <a:pt x="174746" y="123946"/>
                </a:lnTo>
                <a:lnTo>
                  <a:pt x="180065" y="114736"/>
                </a:lnTo>
                <a:close/>
                <a:moveTo>
                  <a:pt x="191676" y="114736"/>
                </a:moveTo>
                <a:lnTo>
                  <a:pt x="191676" y="120846"/>
                </a:lnTo>
                <a:lnTo>
                  <a:pt x="188849" y="122487"/>
                </a:lnTo>
                <a:lnTo>
                  <a:pt x="186357" y="123946"/>
                </a:lnTo>
                <a:lnTo>
                  <a:pt x="191676" y="114736"/>
                </a:lnTo>
                <a:close/>
                <a:moveTo>
                  <a:pt x="203318" y="114736"/>
                </a:moveTo>
                <a:lnTo>
                  <a:pt x="203318" y="120846"/>
                </a:lnTo>
                <a:lnTo>
                  <a:pt x="200461" y="122487"/>
                </a:lnTo>
                <a:lnTo>
                  <a:pt x="197999" y="123946"/>
                </a:lnTo>
                <a:lnTo>
                  <a:pt x="203318" y="114736"/>
                </a:lnTo>
                <a:close/>
                <a:moveTo>
                  <a:pt x="214929" y="114736"/>
                </a:moveTo>
                <a:lnTo>
                  <a:pt x="214929" y="120846"/>
                </a:lnTo>
                <a:lnTo>
                  <a:pt x="212072" y="122487"/>
                </a:lnTo>
                <a:lnTo>
                  <a:pt x="209610" y="123946"/>
                </a:lnTo>
                <a:lnTo>
                  <a:pt x="214929" y="114736"/>
                </a:lnTo>
                <a:close/>
                <a:moveTo>
                  <a:pt x="226570" y="114736"/>
                </a:moveTo>
                <a:lnTo>
                  <a:pt x="226570" y="120846"/>
                </a:lnTo>
                <a:lnTo>
                  <a:pt x="223713" y="122487"/>
                </a:lnTo>
                <a:lnTo>
                  <a:pt x="221251" y="123946"/>
                </a:lnTo>
                <a:lnTo>
                  <a:pt x="226570" y="114736"/>
                </a:lnTo>
                <a:close/>
                <a:moveTo>
                  <a:pt x="238182" y="114736"/>
                </a:moveTo>
                <a:lnTo>
                  <a:pt x="238182" y="120846"/>
                </a:lnTo>
                <a:lnTo>
                  <a:pt x="235355" y="122487"/>
                </a:lnTo>
                <a:lnTo>
                  <a:pt x="232862" y="123946"/>
                </a:lnTo>
                <a:lnTo>
                  <a:pt x="238182" y="114736"/>
                </a:lnTo>
                <a:close/>
                <a:moveTo>
                  <a:pt x="249793" y="114736"/>
                </a:moveTo>
                <a:lnTo>
                  <a:pt x="249793" y="120846"/>
                </a:lnTo>
                <a:lnTo>
                  <a:pt x="246936" y="122487"/>
                </a:lnTo>
                <a:lnTo>
                  <a:pt x="244474" y="123946"/>
                </a:lnTo>
                <a:lnTo>
                  <a:pt x="249793" y="114736"/>
                </a:lnTo>
                <a:close/>
                <a:moveTo>
                  <a:pt x="261404" y="114736"/>
                </a:moveTo>
                <a:lnTo>
                  <a:pt x="261404" y="120846"/>
                </a:lnTo>
                <a:lnTo>
                  <a:pt x="258547" y="122487"/>
                </a:lnTo>
                <a:lnTo>
                  <a:pt x="256085" y="123946"/>
                </a:lnTo>
                <a:lnTo>
                  <a:pt x="261404" y="114736"/>
                </a:lnTo>
                <a:close/>
                <a:moveTo>
                  <a:pt x="156964" y="121058"/>
                </a:moveTo>
                <a:lnTo>
                  <a:pt x="159822" y="122669"/>
                </a:lnTo>
                <a:lnTo>
                  <a:pt x="162284" y="124128"/>
                </a:lnTo>
                <a:lnTo>
                  <a:pt x="151645" y="124128"/>
                </a:lnTo>
                <a:lnTo>
                  <a:pt x="154107" y="122669"/>
                </a:lnTo>
                <a:lnTo>
                  <a:pt x="156964" y="121058"/>
                </a:lnTo>
                <a:close/>
                <a:moveTo>
                  <a:pt x="168575" y="121058"/>
                </a:moveTo>
                <a:lnTo>
                  <a:pt x="171433" y="122669"/>
                </a:lnTo>
                <a:lnTo>
                  <a:pt x="173895" y="124128"/>
                </a:lnTo>
                <a:lnTo>
                  <a:pt x="163256" y="124128"/>
                </a:lnTo>
                <a:lnTo>
                  <a:pt x="165749" y="122669"/>
                </a:lnTo>
                <a:lnTo>
                  <a:pt x="168575" y="121058"/>
                </a:lnTo>
                <a:close/>
                <a:moveTo>
                  <a:pt x="180217" y="121058"/>
                </a:moveTo>
                <a:lnTo>
                  <a:pt x="183074" y="122669"/>
                </a:lnTo>
                <a:lnTo>
                  <a:pt x="185536" y="124128"/>
                </a:lnTo>
                <a:lnTo>
                  <a:pt x="174898" y="124128"/>
                </a:lnTo>
                <a:lnTo>
                  <a:pt x="177360" y="122669"/>
                </a:lnTo>
                <a:lnTo>
                  <a:pt x="180217" y="121058"/>
                </a:lnTo>
                <a:close/>
                <a:moveTo>
                  <a:pt x="191828" y="121058"/>
                </a:moveTo>
                <a:lnTo>
                  <a:pt x="194685" y="122669"/>
                </a:lnTo>
                <a:lnTo>
                  <a:pt x="197147" y="124128"/>
                </a:lnTo>
                <a:lnTo>
                  <a:pt x="186509" y="124128"/>
                </a:lnTo>
                <a:lnTo>
                  <a:pt x="189001" y="122669"/>
                </a:lnTo>
                <a:lnTo>
                  <a:pt x="191828" y="121058"/>
                </a:lnTo>
                <a:close/>
                <a:moveTo>
                  <a:pt x="203470" y="121058"/>
                </a:moveTo>
                <a:lnTo>
                  <a:pt x="206327" y="122669"/>
                </a:lnTo>
                <a:lnTo>
                  <a:pt x="208789" y="124128"/>
                </a:lnTo>
                <a:lnTo>
                  <a:pt x="198151" y="124128"/>
                </a:lnTo>
                <a:lnTo>
                  <a:pt x="200613" y="122669"/>
                </a:lnTo>
                <a:lnTo>
                  <a:pt x="203470" y="121058"/>
                </a:lnTo>
                <a:close/>
                <a:moveTo>
                  <a:pt x="215051" y="121058"/>
                </a:moveTo>
                <a:lnTo>
                  <a:pt x="217908" y="122669"/>
                </a:lnTo>
                <a:lnTo>
                  <a:pt x="220370" y="124128"/>
                </a:lnTo>
                <a:lnTo>
                  <a:pt x="209731" y="124128"/>
                </a:lnTo>
                <a:lnTo>
                  <a:pt x="212193" y="122669"/>
                </a:lnTo>
                <a:lnTo>
                  <a:pt x="215051" y="121058"/>
                </a:lnTo>
                <a:close/>
                <a:moveTo>
                  <a:pt x="226692" y="121058"/>
                </a:moveTo>
                <a:lnTo>
                  <a:pt x="229519" y="122669"/>
                </a:lnTo>
                <a:lnTo>
                  <a:pt x="232011" y="124128"/>
                </a:lnTo>
                <a:lnTo>
                  <a:pt x="221373" y="124128"/>
                </a:lnTo>
                <a:lnTo>
                  <a:pt x="223835" y="122669"/>
                </a:lnTo>
                <a:lnTo>
                  <a:pt x="226692" y="121058"/>
                </a:lnTo>
                <a:close/>
                <a:moveTo>
                  <a:pt x="238303" y="121058"/>
                </a:moveTo>
                <a:lnTo>
                  <a:pt x="241160" y="122669"/>
                </a:lnTo>
                <a:lnTo>
                  <a:pt x="243622" y="124128"/>
                </a:lnTo>
                <a:lnTo>
                  <a:pt x="232984" y="124128"/>
                </a:lnTo>
                <a:lnTo>
                  <a:pt x="235446" y="122669"/>
                </a:lnTo>
                <a:lnTo>
                  <a:pt x="238303" y="121058"/>
                </a:lnTo>
                <a:close/>
                <a:moveTo>
                  <a:pt x="249945" y="121058"/>
                </a:moveTo>
                <a:lnTo>
                  <a:pt x="252772" y="122669"/>
                </a:lnTo>
                <a:lnTo>
                  <a:pt x="255264" y="124128"/>
                </a:lnTo>
                <a:lnTo>
                  <a:pt x="244626" y="124128"/>
                </a:lnTo>
                <a:lnTo>
                  <a:pt x="247088" y="122669"/>
                </a:lnTo>
                <a:lnTo>
                  <a:pt x="249945" y="121058"/>
                </a:lnTo>
                <a:close/>
                <a:moveTo>
                  <a:pt x="261556" y="121058"/>
                </a:moveTo>
                <a:lnTo>
                  <a:pt x="264413" y="122669"/>
                </a:lnTo>
                <a:lnTo>
                  <a:pt x="266875" y="124128"/>
                </a:lnTo>
                <a:lnTo>
                  <a:pt x="256237" y="124128"/>
                </a:lnTo>
                <a:lnTo>
                  <a:pt x="258699" y="122669"/>
                </a:lnTo>
                <a:lnTo>
                  <a:pt x="261556" y="121058"/>
                </a:lnTo>
                <a:close/>
                <a:moveTo>
                  <a:pt x="273198" y="121058"/>
                </a:moveTo>
                <a:lnTo>
                  <a:pt x="276024" y="122669"/>
                </a:lnTo>
                <a:lnTo>
                  <a:pt x="278517" y="124128"/>
                </a:lnTo>
                <a:lnTo>
                  <a:pt x="267878" y="124128"/>
                </a:lnTo>
                <a:lnTo>
                  <a:pt x="270340" y="122669"/>
                </a:lnTo>
                <a:lnTo>
                  <a:pt x="273198" y="121058"/>
                </a:lnTo>
                <a:close/>
                <a:moveTo>
                  <a:pt x="5898" y="121089"/>
                </a:moveTo>
                <a:lnTo>
                  <a:pt x="8755" y="122730"/>
                </a:lnTo>
                <a:lnTo>
                  <a:pt x="11217" y="124159"/>
                </a:lnTo>
                <a:lnTo>
                  <a:pt x="578" y="124159"/>
                </a:lnTo>
                <a:lnTo>
                  <a:pt x="5898" y="121089"/>
                </a:lnTo>
                <a:close/>
                <a:moveTo>
                  <a:pt x="17509" y="121089"/>
                </a:moveTo>
                <a:lnTo>
                  <a:pt x="20366" y="122730"/>
                </a:lnTo>
                <a:lnTo>
                  <a:pt x="22828" y="124159"/>
                </a:lnTo>
                <a:lnTo>
                  <a:pt x="12190" y="124159"/>
                </a:lnTo>
                <a:lnTo>
                  <a:pt x="14682" y="122730"/>
                </a:lnTo>
                <a:lnTo>
                  <a:pt x="17509" y="121089"/>
                </a:lnTo>
                <a:close/>
                <a:moveTo>
                  <a:pt x="29150" y="121089"/>
                </a:moveTo>
                <a:lnTo>
                  <a:pt x="32008" y="122730"/>
                </a:lnTo>
                <a:lnTo>
                  <a:pt x="34470" y="124159"/>
                </a:lnTo>
                <a:lnTo>
                  <a:pt x="23831" y="124159"/>
                </a:lnTo>
                <a:lnTo>
                  <a:pt x="26293" y="122730"/>
                </a:lnTo>
                <a:lnTo>
                  <a:pt x="29150" y="121089"/>
                </a:lnTo>
                <a:close/>
                <a:moveTo>
                  <a:pt x="40762" y="121089"/>
                </a:moveTo>
                <a:lnTo>
                  <a:pt x="43619" y="122730"/>
                </a:lnTo>
                <a:lnTo>
                  <a:pt x="46081" y="124159"/>
                </a:lnTo>
                <a:lnTo>
                  <a:pt x="35442" y="124159"/>
                </a:lnTo>
                <a:lnTo>
                  <a:pt x="37935" y="122730"/>
                </a:lnTo>
                <a:lnTo>
                  <a:pt x="40762" y="121089"/>
                </a:lnTo>
                <a:close/>
                <a:moveTo>
                  <a:pt x="52403" y="121089"/>
                </a:moveTo>
                <a:lnTo>
                  <a:pt x="55260" y="122730"/>
                </a:lnTo>
                <a:lnTo>
                  <a:pt x="57722" y="124159"/>
                </a:lnTo>
                <a:lnTo>
                  <a:pt x="47084" y="124159"/>
                </a:lnTo>
                <a:lnTo>
                  <a:pt x="49546" y="122730"/>
                </a:lnTo>
                <a:lnTo>
                  <a:pt x="52403" y="121089"/>
                </a:lnTo>
                <a:close/>
                <a:moveTo>
                  <a:pt x="64014" y="121089"/>
                </a:moveTo>
                <a:lnTo>
                  <a:pt x="66871" y="122730"/>
                </a:lnTo>
                <a:lnTo>
                  <a:pt x="69334" y="124159"/>
                </a:lnTo>
                <a:lnTo>
                  <a:pt x="58695" y="124159"/>
                </a:lnTo>
                <a:lnTo>
                  <a:pt x="61187" y="122730"/>
                </a:lnTo>
                <a:lnTo>
                  <a:pt x="64014" y="121089"/>
                </a:lnTo>
                <a:close/>
                <a:moveTo>
                  <a:pt x="75625" y="121089"/>
                </a:moveTo>
                <a:lnTo>
                  <a:pt x="78452" y="122730"/>
                </a:lnTo>
                <a:lnTo>
                  <a:pt x="80945" y="124159"/>
                </a:lnTo>
                <a:lnTo>
                  <a:pt x="70306" y="124159"/>
                </a:lnTo>
                <a:lnTo>
                  <a:pt x="72768" y="122730"/>
                </a:lnTo>
                <a:lnTo>
                  <a:pt x="75625" y="121089"/>
                </a:lnTo>
                <a:close/>
                <a:moveTo>
                  <a:pt x="87237" y="121089"/>
                </a:moveTo>
                <a:lnTo>
                  <a:pt x="90094" y="122730"/>
                </a:lnTo>
                <a:lnTo>
                  <a:pt x="92556" y="124159"/>
                </a:lnTo>
                <a:lnTo>
                  <a:pt x="81917" y="124159"/>
                </a:lnTo>
                <a:lnTo>
                  <a:pt x="84379" y="122730"/>
                </a:lnTo>
                <a:lnTo>
                  <a:pt x="87237" y="121089"/>
                </a:lnTo>
                <a:close/>
                <a:moveTo>
                  <a:pt x="98878" y="121089"/>
                </a:moveTo>
                <a:lnTo>
                  <a:pt x="101705" y="122730"/>
                </a:lnTo>
                <a:lnTo>
                  <a:pt x="104197" y="124159"/>
                </a:lnTo>
                <a:lnTo>
                  <a:pt x="93559" y="124159"/>
                </a:lnTo>
                <a:lnTo>
                  <a:pt x="96021" y="122730"/>
                </a:lnTo>
                <a:lnTo>
                  <a:pt x="98878" y="121089"/>
                </a:lnTo>
                <a:close/>
                <a:moveTo>
                  <a:pt x="110489" y="121089"/>
                </a:moveTo>
                <a:lnTo>
                  <a:pt x="113346" y="122730"/>
                </a:lnTo>
                <a:lnTo>
                  <a:pt x="115809" y="124159"/>
                </a:lnTo>
                <a:lnTo>
                  <a:pt x="105170" y="124159"/>
                </a:lnTo>
                <a:lnTo>
                  <a:pt x="107632" y="122730"/>
                </a:lnTo>
                <a:lnTo>
                  <a:pt x="110489" y="121089"/>
                </a:lnTo>
                <a:close/>
                <a:moveTo>
                  <a:pt x="122131" y="121089"/>
                </a:moveTo>
                <a:lnTo>
                  <a:pt x="124958" y="122730"/>
                </a:lnTo>
                <a:lnTo>
                  <a:pt x="127450" y="124159"/>
                </a:lnTo>
                <a:lnTo>
                  <a:pt x="116812" y="124159"/>
                </a:lnTo>
                <a:lnTo>
                  <a:pt x="119274" y="122730"/>
                </a:lnTo>
                <a:lnTo>
                  <a:pt x="122131" y="121089"/>
                </a:lnTo>
                <a:close/>
                <a:moveTo>
                  <a:pt x="133742" y="121089"/>
                </a:moveTo>
                <a:lnTo>
                  <a:pt x="136599" y="122730"/>
                </a:lnTo>
                <a:lnTo>
                  <a:pt x="139061" y="124159"/>
                </a:lnTo>
                <a:lnTo>
                  <a:pt x="128423" y="124159"/>
                </a:lnTo>
                <a:lnTo>
                  <a:pt x="130885" y="122730"/>
                </a:lnTo>
                <a:lnTo>
                  <a:pt x="133742" y="121089"/>
                </a:lnTo>
                <a:close/>
                <a:moveTo>
                  <a:pt x="145323" y="121089"/>
                </a:moveTo>
                <a:lnTo>
                  <a:pt x="148180" y="122730"/>
                </a:lnTo>
                <a:lnTo>
                  <a:pt x="150642" y="124159"/>
                </a:lnTo>
                <a:lnTo>
                  <a:pt x="140004" y="124159"/>
                </a:lnTo>
                <a:lnTo>
                  <a:pt x="142496" y="122730"/>
                </a:lnTo>
                <a:lnTo>
                  <a:pt x="145323" y="121089"/>
                </a:lnTo>
                <a:close/>
                <a:moveTo>
                  <a:pt x="11217" y="124402"/>
                </a:moveTo>
                <a:lnTo>
                  <a:pt x="5898" y="127472"/>
                </a:lnTo>
                <a:lnTo>
                  <a:pt x="578" y="124402"/>
                </a:lnTo>
                <a:close/>
                <a:moveTo>
                  <a:pt x="22828" y="124402"/>
                </a:moveTo>
                <a:lnTo>
                  <a:pt x="17509" y="127472"/>
                </a:lnTo>
                <a:lnTo>
                  <a:pt x="12190" y="124402"/>
                </a:lnTo>
                <a:close/>
                <a:moveTo>
                  <a:pt x="34470" y="124402"/>
                </a:moveTo>
                <a:lnTo>
                  <a:pt x="29150" y="127472"/>
                </a:lnTo>
                <a:lnTo>
                  <a:pt x="23831" y="124402"/>
                </a:lnTo>
                <a:close/>
                <a:moveTo>
                  <a:pt x="46081" y="124402"/>
                </a:moveTo>
                <a:lnTo>
                  <a:pt x="40762" y="127472"/>
                </a:lnTo>
                <a:lnTo>
                  <a:pt x="35442" y="124402"/>
                </a:lnTo>
                <a:close/>
                <a:moveTo>
                  <a:pt x="57722" y="124402"/>
                </a:moveTo>
                <a:lnTo>
                  <a:pt x="52403" y="127472"/>
                </a:lnTo>
                <a:lnTo>
                  <a:pt x="47084" y="124402"/>
                </a:lnTo>
                <a:close/>
                <a:moveTo>
                  <a:pt x="69334" y="124402"/>
                </a:moveTo>
                <a:lnTo>
                  <a:pt x="64014" y="127472"/>
                </a:lnTo>
                <a:lnTo>
                  <a:pt x="58695" y="124402"/>
                </a:lnTo>
                <a:close/>
                <a:moveTo>
                  <a:pt x="80945" y="124402"/>
                </a:moveTo>
                <a:lnTo>
                  <a:pt x="75625" y="127472"/>
                </a:lnTo>
                <a:lnTo>
                  <a:pt x="70306" y="124402"/>
                </a:lnTo>
                <a:close/>
                <a:moveTo>
                  <a:pt x="92556" y="124402"/>
                </a:moveTo>
                <a:lnTo>
                  <a:pt x="87237" y="127472"/>
                </a:lnTo>
                <a:lnTo>
                  <a:pt x="81917" y="124402"/>
                </a:lnTo>
                <a:close/>
                <a:moveTo>
                  <a:pt x="104197" y="124402"/>
                </a:moveTo>
                <a:lnTo>
                  <a:pt x="98878" y="127472"/>
                </a:lnTo>
                <a:lnTo>
                  <a:pt x="93559" y="124402"/>
                </a:lnTo>
                <a:close/>
                <a:moveTo>
                  <a:pt x="115809" y="124402"/>
                </a:moveTo>
                <a:lnTo>
                  <a:pt x="110489" y="127472"/>
                </a:lnTo>
                <a:lnTo>
                  <a:pt x="105170" y="124402"/>
                </a:lnTo>
                <a:close/>
                <a:moveTo>
                  <a:pt x="127450" y="124402"/>
                </a:moveTo>
                <a:lnTo>
                  <a:pt x="122131" y="127472"/>
                </a:lnTo>
                <a:lnTo>
                  <a:pt x="116812" y="124402"/>
                </a:lnTo>
                <a:close/>
                <a:moveTo>
                  <a:pt x="139061" y="124402"/>
                </a:moveTo>
                <a:lnTo>
                  <a:pt x="133742" y="127472"/>
                </a:lnTo>
                <a:lnTo>
                  <a:pt x="128423" y="124402"/>
                </a:lnTo>
                <a:close/>
                <a:moveTo>
                  <a:pt x="150642" y="124402"/>
                </a:moveTo>
                <a:lnTo>
                  <a:pt x="145323" y="127472"/>
                </a:lnTo>
                <a:lnTo>
                  <a:pt x="140004" y="124402"/>
                </a:lnTo>
                <a:close/>
                <a:moveTo>
                  <a:pt x="162284" y="124402"/>
                </a:moveTo>
                <a:lnTo>
                  <a:pt x="156964" y="127472"/>
                </a:lnTo>
                <a:lnTo>
                  <a:pt x="151645" y="124402"/>
                </a:lnTo>
                <a:close/>
                <a:moveTo>
                  <a:pt x="173895" y="124402"/>
                </a:moveTo>
                <a:lnTo>
                  <a:pt x="168575" y="127472"/>
                </a:lnTo>
                <a:lnTo>
                  <a:pt x="163256" y="124402"/>
                </a:lnTo>
                <a:close/>
                <a:moveTo>
                  <a:pt x="185536" y="124402"/>
                </a:moveTo>
                <a:lnTo>
                  <a:pt x="180217" y="127472"/>
                </a:lnTo>
                <a:lnTo>
                  <a:pt x="174898" y="124402"/>
                </a:lnTo>
                <a:close/>
                <a:moveTo>
                  <a:pt x="197147" y="124402"/>
                </a:moveTo>
                <a:lnTo>
                  <a:pt x="191828" y="127472"/>
                </a:lnTo>
                <a:lnTo>
                  <a:pt x="186509" y="124402"/>
                </a:lnTo>
                <a:close/>
                <a:moveTo>
                  <a:pt x="208789" y="124402"/>
                </a:moveTo>
                <a:lnTo>
                  <a:pt x="203470" y="127472"/>
                </a:lnTo>
                <a:lnTo>
                  <a:pt x="198151" y="124402"/>
                </a:lnTo>
                <a:close/>
                <a:moveTo>
                  <a:pt x="220370" y="124402"/>
                </a:moveTo>
                <a:lnTo>
                  <a:pt x="215051" y="127472"/>
                </a:lnTo>
                <a:lnTo>
                  <a:pt x="209731" y="124402"/>
                </a:lnTo>
                <a:close/>
                <a:moveTo>
                  <a:pt x="232011" y="124402"/>
                </a:moveTo>
                <a:lnTo>
                  <a:pt x="226692" y="127472"/>
                </a:lnTo>
                <a:lnTo>
                  <a:pt x="221373" y="124402"/>
                </a:lnTo>
                <a:close/>
                <a:moveTo>
                  <a:pt x="243622" y="124402"/>
                </a:moveTo>
                <a:lnTo>
                  <a:pt x="238303" y="127472"/>
                </a:lnTo>
                <a:lnTo>
                  <a:pt x="232984" y="124402"/>
                </a:lnTo>
                <a:close/>
                <a:moveTo>
                  <a:pt x="255264" y="124402"/>
                </a:moveTo>
                <a:lnTo>
                  <a:pt x="249945" y="127472"/>
                </a:lnTo>
                <a:lnTo>
                  <a:pt x="244626" y="124402"/>
                </a:lnTo>
                <a:close/>
                <a:moveTo>
                  <a:pt x="266875" y="124402"/>
                </a:moveTo>
                <a:lnTo>
                  <a:pt x="261556" y="127472"/>
                </a:lnTo>
                <a:lnTo>
                  <a:pt x="256237" y="124402"/>
                </a:lnTo>
                <a:close/>
                <a:moveTo>
                  <a:pt x="278517" y="124402"/>
                </a:moveTo>
                <a:lnTo>
                  <a:pt x="273198" y="127472"/>
                </a:lnTo>
                <a:lnTo>
                  <a:pt x="267878" y="124402"/>
                </a:lnTo>
                <a:close/>
                <a:moveTo>
                  <a:pt x="11369" y="124615"/>
                </a:moveTo>
                <a:lnTo>
                  <a:pt x="6050" y="133825"/>
                </a:lnTo>
                <a:lnTo>
                  <a:pt x="6050" y="127685"/>
                </a:lnTo>
                <a:lnTo>
                  <a:pt x="11369" y="124615"/>
                </a:lnTo>
                <a:close/>
                <a:moveTo>
                  <a:pt x="22980" y="124615"/>
                </a:moveTo>
                <a:lnTo>
                  <a:pt x="17661" y="133825"/>
                </a:lnTo>
                <a:lnTo>
                  <a:pt x="17661" y="127685"/>
                </a:lnTo>
                <a:lnTo>
                  <a:pt x="22980" y="124615"/>
                </a:lnTo>
                <a:close/>
                <a:moveTo>
                  <a:pt x="34622" y="124615"/>
                </a:moveTo>
                <a:lnTo>
                  <a:pt x="29302" y="133825"/>
                </a:lnTo>
                <a:lnTo>
                  <a:pt x="29302" y="127685"/>
                </a:lnTo>
                <a:lnTo>
                  <a:pt x="34622" y="124615"/>
                </a:lnTo>
                <a:close/>
                <a:moveTo>
                  <a:pt x="46202" y="124615"/>
                </a:moveTo>
                <a:lnTo>
                  <a:pt x="40883" y="133825"/>
                </a:lnTo>
                <a:lnTo>
                  <a:pt x="40883" y="127685"/>
                </a:lnTo>
                <a:lnTo>
                  <a:pt x="46202" y="124615"/>
                </a:lnTo>
                <a:close/>
                <a:moveTo>
                  <a:pt x="57844" y="124615"/>
                </a:moveTo>
                <a:lnTo>
                  <a:pt x="52525" y="133825"/>
                </a:lnTo>
                <a:lnTo>
                  <a:pt x="52525" y="127685"/>
                </a:lnTo>
                <a:lnTo>
                  <a:pt x="57844" y="124615"/>
                </a:lnTo>
                <a:close/>
                <a:moveTo>
                  <a:pt x="69455" y="124615"/>
                </a:moveTo>
                <a:lnTo>
                  <a:pt x="64136" y="133825"/>
                </a:lnTo>
                <a:lnTo>
                  <a:pt x="64136" y="127685"/>
                </a:lnTo>
                <a:lnTo>
                  <a:pt x="69455" y="124615"/>
                </a:lnTo>
                <a:close/>
                <a:moveTo>
                  <a:pt x="81097" y="124615"/>
                </a:moveTo>
                <a:lnTo>
                  <a:pt x="75777" y="133825"/>
                </a:lnTo>
                <a:lnTo>
                  <a:pt x="75777" y="127685"/>
                </a:lnTo>
                <a:lnTo>
                  <a:pt x="81097" y="124615"/>
                </a:lnTo>
                <a:close/>
                <a:moveTo>
                  <a:pt x="92708" y="124615"/>
                </a:moveTo>
                <a:lnTo>
                  <a:pt x="87389" y="133825"/>
                </a:lnTo>
                <a:lnTo>
                  <a:pt x="87389" y="127685"/>
                </a:lnTo>
                <a:lnTo>
                  <a:pt x="92708" y="124615"/>
                </a:lnTo>
                <a:close/>
                <a:moveTo>
                  <a:pt x="104349" y="124615"/>
                </a:moveTo>
                <a:lnTo>
                  <a:pt x="99030" y="133825"/>
                </a:lnTo>
                <a:lnTo>
                  <a:pt x="99030" y="127685"/>
                </a:lnTo>
                <a:lnTo>
                  <a:pt x="104349" y="124615"/>
                </a:lnTo>
                <a:close/>
                <a:moveTo>
                  <a:pt x="115930" y="124615"/>
                </a:moveTo>
                <a:lnTo>
                  <a:pt x="110611" y="133825"/>
                </a:lnTo>
                <a:lnTo>
                  <a:pt x="110611" y="127685"/>
                </a:lnTo>
                <a:lnTo>
                  <a:pt x="115930" y="124615"/>
                </a:lnTo>
                <a:close/>
                <a:moveTo>
                  <a:pt x="127541" y="124615"/>
                </a:moveTo>
                <a:lnTo>
                  <a:pt x="122222" y="133825"/>
                </a:lnTo>
                <a:lnTo>
                  <a:pt x="122222" y="127685"/>
                </a:lnTo>
                <a:lnTo>
                  <a:pt x="127541" y="124615"/>
                </a:lnTo>
                <a:close/>
                <a:moveTo>
                  <a:pt x="139183" y="124615"/>
                </a:moveTo>
                <a:lnTo>
                  <a:pt x="133864" y="133825"/>
                </a:lnTo>
                <a:lnTo>
                  <a:pt x="133864" y="127685"/>
                </a:lnTo>
                <a:lnTo>
                  <a:pt x="139183" y="124615"/>
                </a:lnTo>
                <a:close/>
                <a:moveTo>
                  <a:pt x="150794" y="124615"/>
                </a:moveTo>
                <a:lnTo>
                  <a:pt x="145475" y="133825"/>
                </a:lnTo>
                <a:lnTo>
                  <a:pt x="145475" y="127685"/>
                </a:lnTo>
                <a:lnTo>
                  <a:pt x="150794" y="124615"/>
                </a:lnTo>
                <a:close/>
                <a:moveTo>
                  <a:pt x="162436" y="124615"/>
                </a:moveTo>
                <a:lnTo>
                  <a:pt x="157116" y="133825"/>
                </a:lnTo>
                <a:lnTo>
                  <a:pt x="157116" y="127685"/>
                </a:lnTo>
                <a:lnTo>
                  <a:pt x="162436" y="124615"/>
                </a:lnTo>
                <a:close/>
                <a:moveTo>
                  <a:pt x="174047" y="124615"/>
                </a:moveTo>
                <a:lnTo>
                  <a:pt x="168727" y="133825"/>
                </a:lnTo>
                <a:lnTo>
                  <a:pt x="168727" y="127685"/>
                </a:lnTo>
                <a:lnTo>
                  <a:pt x="174047" y="124615"/>
                </a:lnTo>
                <a:close/>
                <a:moveTo>
                  <a:pt x="185658" y="124615"/>
                </a:moveTo>
                <a:lnTo>
                  <a:pt x="180339" y="133825"/>
                </a:lnTo>
                <a:lnTo>
                  <a:pt x="180339" y="127685"/>
                </a:lnTo>
                <a:lnTo>
                  <a:pt x="185658" y="124615"/>
                </a:lnTo>
                <a:close/>
                <a:moveTo>
                  <a:pt x="197269" y="124615"/>
                </a:moveTo>
                <a:lnTo>
                  <a:pt x="191950" y="133825"/>
                </a:lnTo>
                <a:lnTo>
                  <a:pt x="191950" y="127685"/>
                </a:lnTo>
                <a:lnTo>
                  <a:pt x="197269" y="124615"/>
                </a:lnTo>
                <a:close/>
                <a:moveTo>
                  <a:pt x="208911" y="124615"/>
                </a:moveTo>
                <a:lnTo>
                  <a:pt x="203591" y="133825"/>
                </a:lnTo>
                <a:lnTo>
                  <a:pt x="203591" y="127685"/>
                </a:lnTo>
                <a:lnTo>
                  <a:pt x="208911" y="124615"/>
                </a:lnTo>
                <a:close/>
                <a:moveTo>
                  <a:pt x="220522" y="124615"/>
                </a:moveTo>
                <a:lnTo>
                  <a:pt x="215202" y="133825"/>
                </a:lnTo>
                <a:lnTo>
                  <a:pt x="215202" y="127685"/>
                </a:lnTo>
                <a:lnTo>
                  <a:pt x="220522" y="124615"/>
                </a:lnTo>
                <a:close/>
                <a:moveTo>
                  <a:pt x="232163" y="124615"/>
                </a:moveTo>
                <a:lnTo>
                  <a:pt x="226844" y="133825"/>
                </a:lnTo>
                <a:lnTo>
                  <a:pt x="226844" y="127685"/>
                </a:lnTo>
                <a:lnTo>
                  <a:pt x="232163" y="124615"/>
                </a:lnTo>
                <a:close/>
                <a:moveTo>
                  <a:pt x="243774" y="124615"/>
                </a:moveTo>
                <a:lnTo>
                  <a:pt x="238455" y="133825"/>
                </a:lnTo>
                <a:lnTo>
                  <a:pt x="238455" y="127685"/>
                </a:lnTo>
                <a:lnTo>
                  <a:pt x="243774" y="124615"/>
                </a:lnTo>
                <a:close/>
                <a:moveTo>
                  <a:pt x="255355" y="124615"/>
                </a:moveTo>
                <a:lnTo>
                  <a:pt x="250036" y="133825"/>
                </a:lnTo>
                <a:lnTo>
                  <a:pt x="250036" y="127685"/>
                </a:lnTo>
                <a:lnTo>
                  <a:pt x="255355" y="124615"/>
                </a:lnTo>
                <a:close/>
                <a:moveTo>
                  <a:pt x="266997" y="124615"/>
                </a:moveTo>
                <a:lnTo>
                  <a:pt x="261678" y="133825"/>
                </a:lnTo>
                <a:lnTo>
                  <a:pt x="261678" y="127685"/>
                </a:lnTo>
                <a:lnTo>
                  <a:pt x="266997" y="124615"/>
                </a:lnTo>
                <a:close/>
                <a:moveTo>
                  <a:pt x="278608" y="124615"/>
                </a:moveTo>
                <a:lnTo>
                  <a:pt x="273289" y="133825"/>
                </a:lnTo>
                <a:lnTo>
                  <a:pt x="273289" y="127685"/>
                </a:lnTo>
                <a:lnTo>
                  <a:pt x="278608" y="124615"/>
                </a:lnTo>
                <a:close/>
                <a:moveTo>
                  <a:pt x="457" y="124645"/>
                </a:moveTo>
                <a:lnTo>
                  <a:pt x="5776" y="127685"/>
                </a:lnTo>
                <a:lnTo>
                  <a:pt x="5776" y="133855"/>
                </a:lnTo>
                <a:lnTo>
                  <a:pt x="457" y="124645"/>
                </a:lnTo>
                <a:close/>
                <a:moveTo>
                  <a:pt x="12098" y="124645"/>
                </a:moveTo>
                <a:lnTo>
                  <a:pt x="17418" y="127685"/>
                </a:lnTo>
                <a:lnTo>
                  <a:pt x="17418" y="133855"/>
                </a:lnTo>
                <a:lnTo>
                  <a:pt x="12098" y="124645"/>
                </a:lnTo>
                <a:close/>
                <a:moveTo>
                  <a:pt x="23710" y="124645"/>
                </a:moveTo>
                <a:lnTo>
                  <a:pt x="29029" y="127685"/>
                </a:lnTo>
                <a:lnTo>
                  <a:pt x="29029" y="133855"/>
                </a:lnTo>
                <a:lnTo>
                  <a:pt x="23710" y="124645"/>
                </a:lnTo>
                <a:close/>
                <a:moveTo>
                  <a:pt x="35290" y="124645"/>
                </a:moveTo>
                <a:lnTo>
                  <a:pt x="40610" y="127685"/>
                </a:lnTo>
                <a:lnTo>
                  <a:pt x="40610" y="133855"/>
                </a:lnTo>
                <a:lnTo>
                  <a:pt x="35290" y="124645"/>
                </a:lnTo>
                <a:close/>
                <a:moveTo>
                  <a:pt x="46932" y="124645"/>
                </a:moveTo>
                <a:lnTo>
                  <a:pt x="52251" y="127685"/>
                </a:lnTo>
                <a:lnTo>
                  <a:pt x="52251" y="133855"/>
                </a:lnTo>
                <a:lnTo>
                  <a:pt x="46932" y="124645"/>
                </a:lnTo>
                <a:close/>
                <a:moveTo>
                  <a:pt x="58543" y="124645"/>
                </a:moveTo>
                <a:lnTo>
                  <a:pt x="63862" y="127685"/>
                </a:lnTo>
                <a:lnTo>
                  <a:pt x="63862" y="133855"/>
                </a:lnTo>
                <a:lnTo>
                  <a:pt x="58543" y="124645"/>
                </a:lnTo>
                <a:close/>
                <a:moveTo>
                  <a:pt x="70185" y="124645"/>
                </a:moveTo>
                <a:lnTo>
                  <a:pt x="75504" y="127685"/>
                </a:lnTo>
                <a:lnTo>
                  <a:pt x="75504" y="133855"/>
                </a:lnTo>
                <a:lnTo>
                  <a:pt x="70185" y="124645"/>
                </a:lnTo>
                <a:close/>
                <a:moveTo>
                  <a:pt x="81796" y="124645"/>
                </a:moveTo>
                <a:lnTo>
                  <a:pt x="87115" y="127685"/>
                </a:lnTo>
                <a:lnTo>
                  <a:pt x="87115" y="133855"/>
                </a:lnTo>
                <a:lnTo>
                  <a:pt x="81796" y="124645"/>
                </a:lnTo>
                <a:close/>
                <a:moveTo>
                  <a:pt x="93437" y="124645"/>
                </a:moveTo>
                <a:lnTo>
                  <a:pt x="98757" y="127685"/>
                </a:lnTo>
                <a:lnTo>
                  <a:pt x="98757" y="133855"/>
                </a:lnTo>
                <a:lnTo>
                  <a:pt x="93437" y="124645"/>
                </a:lnTo>
                <a:close/>
                <a:moveTo>
                  <a:pt x="105018" y="124645"/>
                </a:moveTo>
                <a:lnTo>
                  <a:pt x="110337" y="127685"/>
                </a:lnTo>
                <a:lnTo>
                  <a:pt x="110337" y="133855"/>
                </a:lnTo>
                <a:lnTo>
                  <a:pt x="105018" y="124645"/>
                </a:lnTo>
                <a:close/>
                <a:moveTo>
                  <a:pt x="116660" y="124645"/>
                </a:moveTo>
                <a:lnTo>
                  <a:pt x="121979" y="127685"/>
                </a:lnTo>
                <a:lnTo>
                  <a:pt x="121979" y="133855"/>
                </a:lnTo>
                <a:lnTo>
                  <a:pt x="116660" y="124645"/>
                </a:lnTo>
                <a:close/>
                <a:moveTo>
                  <a:pt x="128271" y="124645"/>
                </a:moveTo>
                <a:lnTo>
                  <a:pt x="133590" y="127685"/>
                </a:lnTo>
                <a:lnTo>
                  <a:pt x="133590" y="133855"/>
                </a:lnTo>
                <a:lnTo>
                  <a:pt x="128271" y="124645"/>
                </a:lnTo>
                <a:close/>
                <a:moveTo>
                  <a:pt x="139912" y="124645"/>
                </a:moveTo>
                <a:lnTo>
                  <a:pt x="145232" y="127685"/>
                </a:lnTo>
                <a:lnTo>
                  <a:pt x="145232" y="133855"/>
                </a:lnTo>
                <a:lnTo>
                  <a:pt x="139912" y="124645"/>
                </a:lnTo>
                <a:close/>
                <a:moveTo>
                  <a:pt x="151523" y="124645"/>
                </a:moveTo>
                <a:lnTo>
                  <a:pt x="156843" y="127745"/>
                </a:lnTo>
                <a:lnTo>
                  <a:pt x="156843" y="133855"/>
                </a:lnTo>
                <a:lnTo>
                  <a:pt x="151523" y="124645"/>
                </a:lnTo>
                <a:close/>
                <a:moveTo>
                  <a:pt x="163165" y="124615"/>
                </a:moveTo>
                <a:lnTo>
                  <a:pt x="168484" y="127685"/>
                </a:lnTo>
                <a:lnTo>
                  <a:pt x="168484" y="133855"/>
                </a:lnTo>
                <a:lnTo>
                  <a:pt x="163165" y="124615"/>
                </a:lnTo>
                <a:close/>
                <a:moveTo>
                  <a:pt x="174746" y="124615"/>
                </a:moveTo>
                <a:lnTo>
                  <a:pt x="180065" y="127685"/>
                </a:lnTo>
                <a:lnTo>
                  <a:pt x="180065" y="133855"/>
                </a:lnTo>
                <a:lnTo>
                  <a:pt x="174746" y="124615"/>
                </a:lnTo>
                <a:close/>
                <a:moveTo>
                  <a:pt x="186357" y="124615"/>
                </a:moveTo>
                <a:lnTo>
                  <a:pt x="191676" y="127685"/>
                </a:lnTo>
                <a:lnTo>
                  <a:pt x="191676" y="133855"/>
                </a:lnTo>
                <a:lnTo>
                  <a:pt x="186357" y="124615"/>
                </a:lnTo>
                <a:close/>
                <a:moveTo>
                  <a:pt x="197999" y="124615"/>
                </a:moveTo>
                <a:lnTo>
                  <a:pt x="203318" y="127685"/>
                </a:lnTo>
                <a:lnTo>
                  <a:pt x="203318" y="133855"/>
                </a:lnTo>
                <a:lnTo>
                  <a:pt x="197999" y="124615"/>
                </a:lnTo>
                <a:close/>
                <a:moveTo>
                  <a:pt x="209610" y="124615"/>
                </a:moveTo>
                <a:lnTo>
                  <a:pt x="214929" y="127685"/>
                </a:lnTo>
                <a:lnTo>
                  <a:pt x="214929" y="133855"/>
                </a:lnTo>
                <a:lnTo>
                  <a:pt x="209610" y="124615"/>
                </a:lnTo>
                <a:close/>
                <a:moveTo>
                  <a:pt x="221251" y="124615"/>
                </a:moveTo>
                <a:lnTo>
                  <a:pt x="226570" y="127685"/>
                </a:lnTo>
                <a:lnTo>
                  <a:pt x="226570" y="133855"/>
                </a:lnTo>
                <a:lnTo>
                  <a:pt x="221251" y="124615"/>
                </a:lnTo>
                <a:close/>
                <a:moveTo>
                  <a:pt x="232862" y="124615"/>
                </a:moveTo>
                <a:lnTo>
                  <a:pt x="238182" y="127685"/>
                </a:lnTo>
                <a:lnTo>
                  <a:pt x="238182" y="133855"/>
                </a:lnTo>
                <a:lnTo>
                  <a:pt x="232862" y="124615"/>
                </a:lnTo>
                <a:close/>
                <a:moveTo>
                  <a:pt x="244474" y="124615"/>
                </a:moveTo>
                <a:lnTo>
                  <a:pt x="249793" y="127685"/>
                </a:lnTo>
                <a:lnTo>
                  <a:pt x="249793" y="133855"/>
                </a:lnTo>
                <a:lnTo>
                  <a:pt x="244474" y="124615"/>
                </a:lnTo>
                <a:close/>
                <a:moveTo>
                  <a:pt x="256085" y="124615"/>
                </a:moveTo>
                <a:lnTo>
                  <a:pt x="261404" y="127685"/>
                </a:lnTo>
                <a:lnTo>
                  <a:pt x="261404" y="133855"/>
                </a:lnTo>
                <a:lnTo>
                  <a:pt x="256085" y="124615"/>
                </a:lnTo>
                <a:close/>
                <a:moveTo>
                  <a:pt x="267726" y="124615"/>
                </a:moveTo>
                <a:lnTo>
                  <a:pt x="273046" y="127685"/>
                </a:lnTo>
                <a:lnTo>
                  <a:pt x="273046" y="133855"/>
                </a:lnTo>
                <a:lnTo>
                  <a:pt x="267726" y="124615"/>
                </a:lnTo>
                <a:close/>
                <a:moveTo>
                  <a:pt x="232376" y="124767"/>
                </a:moveTo>
                <a:lnTo>
                  <a:pt x="232376" y="130876"/>
                </a:lnTo>
                <a:lnTo>
                  <a:pt x="227057" y="133976"/>
                </a:lnTo>
                <a:lnTo>
                  <a:pt x="227057" y="133976"/>
                </a:lnTo>
                <a:lnTo>
                  <a:pt x="232376" y="124767"/>
                </a:lnTo>
                <a:close/>
                <a:moveTo>
                  <a:pt x="255872" y="124767"/>
                </a:moveTo>
                <a:lnTo>
                  <a:pt x="261191" y="133976"/>
                </a:lnTo>
                <a:lnTo>
                  <a:pt x="255872" y="130876"/>
                </a:lnTo>
                <a:lnTo>
                  <a:pt x="255872" y="124767"/>
                </a:lnTo>
                <a:close/>
                <a:moveTo>
                  <a:pt x="267210" y="124767"/>
                </a:moveTo>
                <a:lnTo>
                  <a:pt x="267210" y="130876"/>
                </a:lnTo>
                <a:lnTo>
                  <a:pt x="261890" y="133976"/>
                </a:lnTo>
                <a:lnTo>
                  <a:pt x="267210" y="124767"/>
                </a:lnTo>
                <a:close/>
                <a:moveTo>
                  <a:pt x="267483" y="124767"/>
                </a:moveTo>
                <a:lnTo>
                  <a:pt x="272802" y="133976"/>
                </a:lnTo>
                <a:lnTo>
                  <a:pt x="267483" y="130876"/>
                </a:lnTo>
                <a:lnTo>
                  <a:pt x="267483" y="124767"/>
                </a:lnTo>
                <a:close/>
                <a:moveTo>
                  <a:pt x="278851" y="124767"/>
                </a:moveTo>
                <a:lnTo>
                  <a:pt x="278851" y="130876"/>
                </a:lnTo>
                <a:lnTo>
                  <a:pt x="273532" y="133976"/>
                </a:lnTo>
                <a:lnTo>
                  <a:pt x="278851" y="124767"/>
                </a:lnTo>
                <a:close/>
                <a:moveTo>
                  <a:pt x="244" y="124767"/>
                </a:moveTo>
                <a:lnTo>
                  <a:pt x="5563" y="133976"/>
                </a:lnTo>
                <a:lnTo>
                  <a:pt x="214" y="130876"/>
                </a:lnTo>
                <a:lnTo>
                  <a:pt x="214" y="124767"/>
                </a:lnTo>
                <a:close/>
                <a:moveTo>
                  <a:pt x="11855" y="124767"/>
                </a:moveTo>
                <a:lnTo>
                  <a:pt x="17174" y="133976"/>
                </a:lnTo>
                <a:lnTo>
                  <a:pt x="11855" y="130876"/>
                </a:lnTo>
                <a:lnTo>
                  <a:pt x="11855" y="124767"/>
                </a:lnTo>
                <a:close/>
                <a:moveTo>
                  <a:pt x="23497" y="124767"/>
                </a:moveTo>
                <a:lnTo>
                  <a:pt x="28816" y="133976"/>
                </a:lnTo>
                <a:lnTo>
                  <a:pt x="23497" y="130876"/>
                </a:lnTo>
                <a:lnTo>
                  <a:pt x="23497" y="124767"/>
                </a:lnTo>
                <a:close/>
                <a:moveTo>
                  <a:pt x="35078" y="124767"/>
                </a:moveTo>
                <a:lnTo>
                  <a:pt x="40397" y="133976"/>
                </a:lnTo>
                <a:lnTo>
                  <a:pt x="35078" y="130876"/>
                </a:lnTo>
                <a:lnTo>
                  <a:pt x="35078" y="124767"/>
                </a:lnTo>
                <a:close/>
                <a:moveTo>
                  <a:pt x="46689" y="124767"/>
                </a:moveTo>
                <a:lnTo>
                  <a:pt x="52008" y="133976"/>
                </a:lnTo>
                <a:lnTo>
                  <a:pt x="46689" y="130876"/>
                </a:lnTo>
                <a:lnTo>
                  <a:pt x="46689" y="124767"/>
                </a:lnTo>
                <a:close/>
                <a:moveTo>
                  <a:pt x="58330" y="124767"/>
                </a:moveTo>
                <a:lnTo>
                  <a:pt x="63650" y="133976"/>
                </a:lnTo>
                <a:lnTo>
                  <a:pt x="58330" y="130876"/>
                </a:lnTo>
                <a:lnTo>
                  <a:pt x="58330" y="124767"/>
                </a:lnTo>
                <a:close/>
                <a:moveTo>
                  <a:pt x="69941" y="124767"/>
                </a:moveTo>
                <a:lnTo>
                  <a:pt x="75261" y="133976"/>
                </a:lnTo>
                <a:lnTo>
                  <a:pt x="69941" y="130876"/>
                </a:lnTo>
                <a:lnTo>
                  <a:pt x="69941" y="124767"/>
                </a:lnTo>
                <a:close/>
                <a:moveTo>
                  <a:pt x="81583" y="124767"/>
                </a:moveTo>
                <a:lnTo>
                  <a:pt x="86902" y="133976"/>
                </a:lnTo>
                <a:lnTo>
                  <a:pt x="81583" y="130876"/>
                </a:lnTo>
                <a:lnTo>
                  <a:pt x="81583" y="124767"/>
                </a:lnTo>
                <a:close/>
                <a:moveTo>
                  <a:pt x="93194" y="124767"/>
                </a:moveTo>
                <a:lnTo>
                  <a:pt x="98513" y="133976"/>
                </a:lnTo>
                <a:lnTo>
                  <a:pt x="93194" y="130876"/>
                </a:lnTo>
                <a:lnTo>
                  <a:pt x="93194" y="124767"/>
                </a:lnTo>
                <a:close/>
                <a:moveTo>
                  <a:pt x="104775" y="124767"/>
                </a:moveTo>
                <a:lnTo>
                  <a:pt x="110094" y="133976"/>
                </a:lnTo>
                <a:lnTo>
                  <a:pt x="104775" y="130876"/>
                </a:lnTo>
                <a:lnTo>
                  <a:pt x="104775" y="124767"/>
                </a:lnTo>
                <a:close/>
                <a:moveTo>
                  <a:pt x="116416" y="124767"/>
                </a:moveTo>
                <a:lnTo>
                  <a:pt x="121736" y="133976"/>
                </a:lnTo>
                <a:lnTo>
                  <a:pt x="116416" y="130876"/>
                </a:lnTo>
                <a:lnTo>
                  <a:pt x="116416" y="124767"/>
                </a:lnTo>
                <a:close/>
                <a:moveTo>
                  <a:pt x="128058" y="124767"/>
                </a:moveTo>
                <a:lnTo>
                  <a:pt x="133377" y="133976"/>
                </a:lnTo>
                <a:lnTo>
                  <a:pt x="128058" y="130876"/>
                </a:lnTo>
                <a:lnTo>
                  <a:pt x="128058" y="124767"/>
                </a:lnTo>
                <a:close/>
                <a:moveTo>
                  <a:pt x="139669" y="124767"/>
                </a:moveTo>
                <a:lnTo>
                  <a:pt x="144988" y="133976"/>
                </a:lnTo>
                <a:lnTo>
                  <a:pt x="139669" y="130876"/>
                </a:lnTo>
                <a:lnTo>
                  <a:pt x="139669" y="124767"/>
                </a:lnTo>
                <a:close/>
                <a:moveTo>
                  <a:pt x="151311" y="124767"/>
                </a:moveTo>
                <a:lnTo>
                  <a:pt x="156630" y="133976"/>
                </a:lnTo>
                <a:lnTo>
                  <a:pt x="151311" y="130876"/>
                </a:lnTo>
                <a:lnTo>
                  <a:pt x="151311" y="124767"/>
                </a:lnTo>
                <a:close/>
                <a:moveTo>
                  <a:pt x="162648" y="124767"/>
                </a:moveTo>
                <a:lnTo>
                  <a:pt x="162648" y="130876"/>
                </a:lnTo>
                <a:lnTo>
                  <a:pt x="157329" y="133976"/>
                </a:lnTo>
                <a:lnTo>
                  <a:pt x="162648" y="124767"/>
                </a:lnTo>
                <a:close/>
                <a:moveTo>
                  <a:pt x="162922" y="124767"/>
                </a:moveTo>
                <a:lnTo>
                  <a:pt x="168241" y="133976"/>
                </a:lnTo>
                <a:lnTo>
                  <a:pt x="162922" y="130876"/>
                </a:lnTo>
                <a:lnTo>
                  <a:pt x="162922" y="124767"/>
                </a:lnTo>
                <a:close/>
                <a:moveTo>
                  <a:pt x="174290" y="124767"/>
                </a:moveTo>
                <a:lnTo>
                  <a:pt x="174290" y="130876"/>
                </a:lnTo>
                <a:lnTo>
                  <a:pt x="168971" y="133976"/>
                </a:lnTo>
                <a:lnTo>
                  <a:pt x="174290" y="124767"/>
                </a:lnTo>
                <a:close/>
                <a:moveTo>
                  <a:pt x="174503" y="124767"/>
                </a:moveTo>
                <a:lnTo>
                  <a:pt x="179822" y="133976"/>
                </a:lnTo>
                <a:lnTo>
                  <a:pt x="174503" y="130876"/>
                </a:lnTo>
                <a:lnTo>
                  <a:pt x="174503" y="124767"/>
                </a:lnTo>
                <a:close/>
                <a:moveTo>
                  <a:pt x="185871" y="124767"/>
                </a:moveTo>
                <a:lnTo>
                  <a:pt x="185871" y="130876"/>
                </a:lnTo>
                <a:lnTo>
                  <a:pt x="180551" y="133976"/>
                </a:lnTo>
                <a:lnTo>
                  <a:pt x="185871" y="124767"/>
                </a:lnTo>
                <a:close/>
                <a:moveTo>
                  <a:pt x="186144" y="124767"/>
                </a:moveTo>
                <a:lnTo>
                  <a:pt x="191463" y="133976"/>
                </a:lnTo>
                <a:lnTo>
                  <a:pt x="186144" y="130876"/>
                </a:lnTo>
                <a:lnTo>
                  <a:pt x="186144" y="124767"/>
                </a:lnTo>
                <a:close/>
                <a:moveTo>
                  <a:pt x="197512" y="124767"/>
                </a:moveTo>
                <a:lnTo>
                  <a:pt x="197512" y="130876"/>
                </a:lnTo>
                <a:lnTo>
                  <a:pt x="192193" y="133976"/>
                </a:lnTo>
                <a:lnTo>
                  <a:pt x="197512" y="124767"/>
                </a:lnTo>
                <a:close/>
                <a:moveTo>
                  <a:pt x="197755" y="124767"/>
                </a:moveTo>
                <a:lnTo>
                  <a:pt x="203075" y="133976"/>
                </a:lnTo>
                <a:lnTo>
                  <a:pt x="197755" y="130876"/>
                </a:lnTo>
                <a:lnTo>
                  <a:pt x="197755" y="124767"/>
                </a:lnTo>
                <a:close/>
                <a:moveTo>
                  <a:pt x="209123" y="124767"/>
                </a:moveTo>
                <a:lnTo>
                  <a:pt x="209123" y="130876"/>
                </a:lnTo>
                <a:lnTo>
                  <a:pt x="203804" y="133976"/>
                </a:lnTo>
                <a:lnTo>
                  <a:pt x="209123" y="124767"/>
                </a:lnTo>
                <a:close/>
                <a:moveTo>
                  <a:pt x="209397" y="124767"/>
                </a:moveTo>
                <a:lnTo>
                  <a:pt x="214716" y="133976"/>
                </a:lnTo>
                <a:lnTo>
                  <a:pt x="209397" y="130876"/>
                </a:lnTo>
                <a:lnTo>
                  <a:pt x="209397" y="124767"/>
                </a:lnTo>
                <a:close/>
                <a:moveTo>
                  <a:pt x="220765" y="124767"/>
                </a:moveTo>
                <a:lnTo>
                  <a:pt x="220765" y="130876"/>
                </a:lnTo>
                <a:lnTo>
                  <a:pt x="215446" y="133976"/>
                </a:lnTo>
                <a:lnTo>
                  <a:pt x="220765" y="124767"/>
                </a:lnTo>
                <a:close/>
                <a:moveTo>
                  <a:pt x="221008" y="124767"/>
                </a:moveTo>
                <a:lnTo>
                  <a:pt x="226327" y="133976"/>
                </a:lnTo>
                <a:lnTo>
                  <a:pt x="221008" y="130876"/>
                </a:lnTo>
                <a:lnTo>
                  <a:pt x="221008" y="124767"/>
                </a:lnTo>
                <a:close/>
                <a:moveTo>
                  <a:pt x="232650" y="124767"/>
                </a:moveTo>
                <a:lnTo>
                  <a:pt x="237969" y="133976"/>
                </a:lnTo>
                <a:lnTo>
                  <a:pt x="232650" y="130876"/>
                </a:lnTo>
                <a:lnTo>
                  <a:pt x="232650" y="124767"/>
                </a:lnTo>
                <a:close/>
                <a:moveTo>
                  <a:pt x="243957" y="124767"/>
                </a:moveTo>
                <a:lnTo>
                  <a:pt x="243957" y="130876"/>
                </a:lnTo>
                <a:lnTo>
                  <a:pt x="238638" y="133976"/>
                </a:lnTo>
                <a:lnTo>
                  <a:pt x="243957" y="124767"/>
                </a:lnTo>
                <a:close/>
                <a:moveTo>
                  <a:pt x="244230" y="124767"/>
                </a:moveTo>
                <a:lnTo>
                  <a:pt x="249550" y="133976"/>
                </a:lnTo>
                <a:lnTo>
                  <a:pt x="244230" y="130876"/>
                </a:lnTo>
                <a:lnTo>
                  <a:pt x="244230" y="124767"/>
                </a:lnTo>
                <a:close/>
                <a:moveTo>
                  <a:pt x="255598" y="124767"/>
                </a:moveTo>
                <a:lnTo>
                  <a:pt x="255598" y="130876"/>
                </a:lnTo>
                <a:lnTo>
                  <a:pt x="250279" y="133976"/>
                </a:lnTo>
                <a:lnTo>
                  <a:pt x="255598" y="124767"/>
                </a:lnTo>
                <a:close/>
                <a:moveTo>
                  <a:pt x="46446" y="124767"/>
                </a:moveTo>
                <a:lnTo>
                  <a:pt x="46446" y="130937"/>
                </a:lnTo>
                <a:lnTo>
                  <a:pt x="41126" y="134007"/>
                </a:lnTo>
                <a:lnTo>
                  <a:pt x="41126" y="134007"/>
                </a:lnTo>
                <a:lnTo>
                  <a:pt x="46446" y="124767"/>
                </a:lnTo>
                <a:close/>
                <a:moveTo>
                  <a:pt x="58057" y="124767"/>
                </a:moveTo>
                <a:lnTo>
                  <a:pt x="58057" y="130937"/>
                </a:lnTo>
                <a:lnTo>
                  <a:pt x="52737" y="134007"/>
                </a:lnTo>
                <a:lnTo>
                  <a:pt x="52737" y="134007"/>
                </a:lnTo>
                <a:lnTo>
                  <a:pt x="58057" y="124767"/>
                </a:lnTo>
                <a:close/>
                <a:moveTo>
                  <a:pt x="34834" y="124767"/>
                </a:moveTo>
                <a:lnTo>
                  <a:pt x="34834" y="130937"/>
                </a:lnTo>
                <a:lnTo>
                  <a:pt x="29515" y="134007"/>
                </a:lnTo>
                <a:lnTo>
                  <a:pt x="29515" y="134007"/>
                </a:lnTo>
                <a:lnTo>
                  <a:pt x="34834" y="124767"/>
                </a:lnTo>
                <a:close/>
                <a:moveTo>
                  <a:pt x="69698" y="124767"/>
                </a:moveTo>
                <a:lnTo>
                  <a:pt x="69698" y="130937"/>
                </a:lnTo>
                <a:lnTo>
                  <a:pt x="64379" y="134007"/>
                </a:lnTo>
                <a:lnTo>
                  <a:pt x="64379" y="134007"/>
                </a:lnTo>
                <a:lnTo>
                  <a:pt x="69698" y="124767"/>
                </a:lnTo>
                <a:close/>
                <a:moveTo>
                  <a:pt x="81309" y="124767"/>
                </a:moveTo>
                <a:lnTo>
                  <a:pt x="81309" y="130937"/>
                </a:lnTo>
                <a:lnTo>
                  <a:pt x="75990" y="134007"/>
                </a:lnTo>
                <a:lnTo>
                  <a:pt x="75990" y="134007"/>
                </a:lnTo>
                <a:lnTo>
                  <a:pt x="81309" y="124767"/>
                </a:lnTo>
                <a:close/>
                <a:moveTo>
                  <a:pt x="92951" y="124767"/>
                </a:moveTo>
                <a:lnTo>
                  <a:pt x="92951" y="130937"/>
                </a:lnTo>
                <a:lnTo>
                  <a:pt x="87632" y="134007"/>
                </a:lnTo>
                <a:lnTo>
                  <a:pt x="87632" y="134007"/>
                </a:lnTo>
                <a:lnTo>
                  <a:pt x="92951" y="124767"/>
                </a:lnTo>
                <a:close/>
                <a:moveTo>
                  <a:pt x="104562" y="124767"/>
                </a:moveTo>
                <a:lnTo>
                  <a:pt x="104562" y="130937"/>
                </a:lnTo>
                <a:lnTo>
                  <a:pt x="99243" y="134007"/>
                </a:lnTo>
                <a:lnTo>
                  <a:pt x="99243" y="134007"/>
                </a:lnTo>
                <a:lnTo>
                  <a:pt x="104562" y="124767"/>
                </a:lnTo>
                <a:close/>
                <a:moveTo>
                  <a:pt x="116143" y="124767"/>
                </a:moveTo>
                <a:lnTo>
                  <a:pt x="116143" y="130937"/>
                </a:lnTo>
                <a:lnTo>
                  <a:pt x="110824" y="134007"/>
                </a:lnTo>
                <a:lnTo>
                  <a:pt x="110824" y="134007"/>
                </a:lnTo>
                <a:lnTo>
                  <a:pt x="116143" y="124767"/>
                </a:lnTo>
                <a:close/>
                <a:moveTo>
                  <a:pt x="127784" y="124767"/>
                </a:moveTo>
                <a:lnTo>
                  <a:pt x="127784" y="130937"/>
                </a:lnTo>
                <a:lnTo>
                  <a:pt x="122465" y="134007"/>
                </a:lnTo>
                <a:lnTo>
                  <a:pt x="122465" y="134007"/>
                </a:lnTo>
                <a:lnTo>
                  <a:pt x="127784" y="124767"/>
                </a:lnTo>
                <a:close/>
                <a:moveTo>
                  <a:pt x="139396" y="124767"/>
                </a:moveTo>
                <a:lnTo>
                  <a:pt x="139396" y="130937"/>
                </a:lnTo>
                <a:lnTo>
                  <a:pt x="134076" y="134007"/>
                </a:lnTo>
                <a:lnTo>
                  <a:pt x="134076" y="134007"/>
                </a:lnTo>
                <a:lnTo>
                  <a:pt x="139396" y="124767"/>
                </a:lnTo>
                <a:close/>
                <a:moveTo>
                  <a:pt x="151037" y="124767"/>
                </a:moveTo>
                <a:lnTo>
                  <a:pt x="151037" y="130937"/>
                </a:lnTo>
                <a:lnTo>
                  <a:pt x="145718" y="134007"/>
                </a:lnTo>
                <a:lnTo>
                  <a:pt x="145718" y="134007"/>
                </a:lnTo>
                <a:lnTo>
                  <a:pt x="151037" y="124767"/>
                </a:lnTo>
                <a:close/>
                <a:moveTo>
                  <a:pt x="11582" y="124767"/>
                </a:moveTo>
                <a:lnTo>
                  <a:pt x="11582" y="130937"/>
                </a:lnTo>
                <a:lnTo>
                  <a:pt x="6262" y="134007"/>
                </a:lnTo>
                <a:lnTo>
                  <a:pt x="11582" y="124767"/>
                </a:lnTo>
                <a:close/>
                <a:moveTo>
                  <a:pt x="23223" y="124767"/>
                </a:moveTo>
                <a:lnTo>
                  <a:pt x="23223" y="130937"/>
                </a:lnTo>
                <a:lnTo>
                  <a:pt x="17904" y="134007"/>
                </a:lnTo>
                <a:lnTo>
                  <a:pt x="23223" y="124767"/>
                </a:lnTo>
                <a:close/>
                <a:moveTo>
                  <a:pt x="69820" y="131119"/>
                </a:moveTo>
                <a:lnTo>
                  <a:pt x="75048" y="134128"/>
                </a:lnTo>
                <a:lnTo>
                  <a:pt x="75139" y="134189"/>
                </a:lnTo>
                <a:lnTo>
                  <a:pt x="64501" y="134189"/>
                </a:lnTo>
                <a:lnTo>
                  <a:pt x="64622" y="134128"/>
                </a:lnTo>
                <a:lnTo>
                  <a:pt x="69820" y="131119"/>
                </a:lnTo>
                <a:close/>
                <a:moveTo>
                  <a:pt x="127936" y="131119"/>
                </a:moveTo>
                <a:lnTo>
                  <a:pt x="133134" y="134128"/>
                </a:lnTo>
                <a:lnTo>
                  <a:pt x="133256" y="134189"/>
                </a:lnTo>
                <a:lnTo>
                  <a:pt x="122617" y="134189"/>
                </a:lnTo>
                <a:lnTo>
                  <a:pt x="122739" y="134128"/>
                </a:lnTo>
                <a:lnTo>
                  <a:pt x="127936" y="131119"/>
                </a:lnTo>
                <a:close/>
                <a:moveTo>
                  <a:pt x="139548" y="131119"/>
                </a:moveTo>
                <a:lnTo>
                  <a:pt x="144776" y="134128"/>
                </a:lnTo>
                <a:lnTo>
                  <a:pt x="144867" y="134189"/>
                </a:lnTo>
                <a:lnTo>
                  <a:pt x="134228" y="134189"/>
                </a:lnTo>
                <a:lnTo>
                  <a:pt x="134350" y="134128"/>
                </a:lnTo>
                <a:lnTo>
                  <a:pt x="139548" y="131119"/>
                </a:lnTo>
                <a:close/>
                <a:moveTo>
                  <a:pt x="151159" y="131119"/>
                </a:moveTo>
                <a:lnTo>
                  <a:pt x="156356" y="134128"/>
                </a:lnTo>
                <a:lnTo>
                  <a:pt x="156478" y="134189"/>
                </a:lnTo>
                <a:lnTo>
                  <a:pt x="145840" y="134189"/>
                </a:lnTo>
                <a:lnTo>
                  <a:pt x="145931" y="134128"/>
                </a:lnTo>
                <a:lnTo>
                  <a:pt x="151159" y="131119"/>
                </a:lnTo>
                <a:close/>
                <a:moveTo>
                  <a:pt x="162770" y="131119"/>
                </a:moveTo>
                <a:lnTo>
                  <a:pt x="167968" y="134128"/>
                </a:lnTo>
                <a:lnTo>
                  <a:pt x="168089" y="134189"/>
                </a:lnTo>
                <a:lnTo>
                  <a:pt x="157451" y="134189"/>
                </a:lnTo>
                <a:lnTo>
                  <a:pt x="157572" y="134128"/>
                </a:lnTo>
                <a:lnTo>
                  <a:pt x="162770" y="131119"/>
                </a:lnTo>
                <a:close/>
                <a:moveTo>
                  <a:pt x="174411" y="131119"/>
                </a:moveTo>
                <a:lnTo>
                  <a:pt x="179609" y="134128"/>
                </a:lnTo>
                <a:lnTo>
                  <a:pt x="179731" y="134189"/>
                </a:lnTo>
                <a:lnTo>
                  <a:pt x="169092" y="134189"/>
                </a:lnTo>
                <a:lnTo>
                  <a:pt x="169183" y="134128"/>
                </a:lnTo>
                <a:lnTo>
                  <a:pt x="174411" y="131119"/>
                </a:lnTo>
                <a:close/>
                <a:moveTo>
                  <a:pt x="186023" y="131119"/>
                </a:moveTo>
                <a:lnTo>
                  <a:pt x="191220" y="134128"/>
                </a:lnTo>
                <a:lnTo>
                  <a:pt x="191342" y="134189"/>
                </a:lnTo>
                <a:lnTo>
                  <a:pt x="180703" y="134189"/>
                </a:lnTo>
                <a:lnTo>
                  <a:pt x="180825" y="134128"/>
                </a:lnTo>
                <a:lnTo>
                  <a:pt x="186023" y="131119"/>
                </a:lnTo>
                <a:close/>
                <a:moveTo>
                  <a:pt x="197634" y="131119"/>
                </a:moveTo>
                <a:lnTo>
                  <a:pt x="202862" y="134128"/>
                </a:lnTo>
                <a:lnTo>
                  <a:pt x="202953" y="134189"/>
                </a:lnTo>
                <a:lnTo>
                  <a:pt x="192315" y="134189"/>
                </a:lnTo>
                <a:lnTo>
                  <a:pt x="192436" y="134128"/>
                </a:lnTo>
                <a:lnTo>
                  <a:pt x="197634" y="131119"/>
                </a:lnTo>
                <a:close/>
                <a:moveTo>
                  <a:pt x="209245" y="131119"/>
                </a:moveTo>
                <a:lnTo>
                  <a:pt x="214443" y="134128"/>
                </a:lnTo>
                <a:lnTo>
                  <a:pt x="214564" y="134189"/>
                </a:lnTo>
                <a:lnTo>
                  <a:pt x="203926" y="134189"/>
                </a:lnTo>
                <a:lnTo>
                  <a:pt x="204017" y="134128"/>
                </a:lnTo>
                <a:lnTo>
                  <a:pt x="209245" y="131119"/>
                </a:lnTo>
                <a:close/>
                <a:moveTo>
                  <a:pt x="220856" y="131119"/>
                </a:moveTo>
                <a:lnTo>
                  <a:pt x="226084" y="134128"/>
                </a:lnTo>
                <a:lnTo>
                  <a:pt x="226175" y="134189"/>
                </a:lnTo>
                <a:lnTo>
                  <a:pt x="215537" y="134189"/>
                </a:lnTo>
                <a:lnTo>
                  <a:pt x="215658" y="134128"/>
                </a:lnTo>
                <a:lnTo>
                  <a:pt x="220856" y="131119"/>
                </a:lnTo>
                <a:close/>
                <a:moveTo>
                  <a:pt x="232498" y="131119"/>
                </a:moveTo>
                <a:lnTo>
                  <a:pt x="237695" y="134128"/>
                </a:lnTo>
                <a:lnTo>
                  <a:pt x="237817" y="134189"/>
                </a:lnTo>
                <a:lnTo>
                  <a:pt x="227178" y="134189"/>
                </a:lnTo>
                <a:lnTo>
                  <a:pt x="227270" y="134128"/>
                </a:lnTo>
                <a:lnTo>
                  <a:pt x="232498" y="131119"/>
                </a:lnTo>
                <a:close/>
                <a:moveTo>
                  <a:pt x="244109" y="131119"/>
                </a:moveTo>
                <a:lnTo>
                  <a:pt x="249337" y="134128"/>
                </a:lnTo>
                <a:lnTo>
                  <a:pt x="249428" y="134189"/>
                </a:lnTo>
                <a:lnTo>
                  <a:pt x="238790" y="134189"/>
                </a:lnTo>
                <a:lnTo>
                  <a:pt x="238911" y="134128"/>
                </a:lnTo>
                <a:lnTo>
                  <a:pt x="244109" y="131119"/>
                </a:lnTo>
                <a:close/>
                <a:moveTo>
                  <a:pt x="255750" y="131119"/>
                </a:moveTo>
                <a:lnTo>
                  <a:pt x="260948" y="134128"/>
                </a:lnTo>
                <a:lnTo>
                  <a:pt x="261070" y="134189"/>
                </a:lnTo>
                <a:lnTo>
                  <a:pt x="250431" y="134189"/>
                </a:lnTo>
                <a:lnTo>
                  <a:pt x="250553" y="134128"/>
                </a:lnTo>
                <a:lnTo>
                  <a:pt x="255750" y="131119"/>
                </a:lnTo>
                <a:close/>
                <a:moveTo>
                  <a:pt x="267362" y="131119"/>
                </a:moveTo>
                <a:lnTo>
                  <a:pt x="272590" y="134128"/>
                </a:lnTo>
                <a:lnTo>
                  <a:pt x="272681" y="134189"/>
                </a:lnTo>
                <a:lnTo>
                  <a:pt x="262042" y="134189"/>
                </a:lnTo>
                <a:lnTo>
                  <a:pt x="262164" y="134128"/>
                </a:lnTo>
                <a:lnTo>
                  <a:pt x="267362" y="131119"/>
                </a:lnTo>
                <a:close/>
                <a:moveTo>
                  <a:pt x="279003" y="131119"/>
                </a:moveTo>
                <a:lnTo>
                  <a:pt x="284322" y="134189"/>
                </a:lnTo>
                <a:lnTo>
                  <a:pt x="273684" y="134189"/>
                </a:lnTo>
                <a:lnTo>
                  <a:pt x="273805" y="134128"/>
                </a:lnTo>
                <a:lnTo>
                  <a:pt x="279003" y="131119"/>
                </a:lnTo>
                <a:close/>
                <a:moveTo>
                  <a:pt x="11703" y="131150"/>
                </a:moveTo>
                <a:lnTo>
                  <a:pt x="16901" y="134159"/>
                </a:lnTo>
                <a:lnTo>
                  <a:pt x="17023" y="134220"/>
                </a:lnTo>
                <a:lnTo>
                  <a:pt x="6384" y="134220"/>
                </a:lnTo>
                <a:lnTo>
                  <a:pt x="6506" y="134159"/>
                </a:lnTo>
                <a:lnTo>
                  <a:pt x="11703" y="131150"/>
                </a:lnTo>
                <a:close/>
                <a:moveTo>
                  <a:pt x="23345" y="131150"/>
                </a:moveTo>
                <a:lnTo>
                  <a:pt x="28542" y="134159"/>
                </a:lnTo>
                <a:lnTo>
                  <a:pt x="28664" y="134220"/>
                </a:lnTo>
                <a:lnTo>
                  <a:pt x="18026" y="134220"/>
                </a:lnTo>
                <a:lnTo>
                  <a:pt x="18117" y="134159"/>
                </a:lnTo>
                <a:lnTo>
                  <a:pt x="23345" y="131150"/>
                </a:lnTo>
                <a:close/>
                <a:moveTo>
                  <a:pt x="34956" y="131150"/>
                </a:moveTo>
                <a:lnTo>
                  <a:pt x="40154" y="134159"/>
                </a:lnTo>
                <a:lnTo>
                  <a:pt x="40275" y="134220"/>
                </a:lnTo>
                <a:lnTo>
                  <a:pt x="29637" y="134220"/>
                </a:lnTo>
                <a:lnTo>
                  <a:pt x="29758" y="134159"/>
                </a:lnTo>
                <a:lnTo>
                  <a:pt x="34956" y="131150"/>
                </a:lnTo>
                <a:close/>
                <a:moveTo>
                  <a:pt x="46598" y="131150"/>
                </a:moveTo>
                <a:lnTo>
                  <a:pt x="51795" y="134159"/>
                </a:lnTo>
                <a:lnTo>
                  <a:pt x="51917" y="134220"/>
                </a:lnTo>
                <a:lnTo>
                  <a:pt x="41278" y="134220"/>
                </a:lnTo>
                <a:lnTo>
                  <a:pt x="41369" y="134159"/>
                </a:lnTo>
                <a:lnTo>
                  <a:pt x="46598" y="131150"/>
                </a:lnTo>
                <a:close/>
                <a:moveTo>
                  <a:pt x="58178" y="131150"/>
                </a:moveTo>
                <a:lnTo>
                  <a:pt x="63376" y="134159"/>
                </a:lnTo>
                <a:lnTo>
                  <a:pt x="63498" y="134220"/>
                </a:lnTo>
                <a:lnTo>
                  <a:pt x="52859" y="134220"/>
                </a:lnTo>
                <a:lnTo>
                  <a:pt x="52981" y="134159"/>
                </a:lnTo>
                <a:lnTo>
                  <a:pt x="58178" y="131150"/>
                </a:lnTo>
                <a:close/>
                <a:moveTo>
                  <a:pt x="81431" y="131150"/>
                </a:moveTo>
                <a:lnTo>
                  <a:pt x="86629" y="134159"/>
                </a:lnTo>
                <a:lnTo>
                  <a:pt x="86750" y="134220"/>
                </a:lnTo>
                <a:lnTo>
                  <a:pt x="76112" y="134220"/>
                </a:lnTo>
                <a:lnTo>
                  <a:pt x="76233" y="134159"/>
                </a:lnTo>
                <a:lnTo>
                  <a:pt x="81431" y="131150"/>
                </a:lnTo>
                <a:close/>
                <a:moveTo>
                  <a:pt x="93042" y="131150"/>
                </a:moveTo>
                <a:lnTo>
                  <a:pt x="98270" y="134159"/>
                </a:lnTo>
                <a:lnTo>
                  <a:pt x="98361" y="134220"/>
                </a:lnTo>
                <a:lnTo>
                  <a:pt x="87723" y="134220"/>
                </a:lnTo>
                <a:lnTo>
                  <a:pt x="87844" y="134159"/>
                </a:lnTo>
                <a:lnTo>
                  <a:pt x="93042" y="131150"/>
                </a:lnTo>
                <a:close/>
                <a:moveTo>
                  <a:pt x="104684" y="131150"/>
                </a:moveTo>
                <a:lnTo>
                  <a:pt x="109881" y="134159"/>
                </a:lnTo>
                <a:lnTo>
                  <a:pt x="110003" y="134220"/>
                </a:lnTo>
                <a:lnTo>
                  <a:pt x="99364" y="134220"/>
                </a:lnTo>
                <a:lnTo>
                  <a:pt x="99456" y="134159"/>
                </a:lnTo>
                <a:lnTo>
                  <a:pt x="104684" y="131150"/>
                </a:lnTo>
                <a:close/>
                <a:moveTo>
                  <a:pt x="116295" y="131150"/>
                </a:moveTo>
                <a:lnTo>
                  <a:pt x="121493" y="134159"/>
                </a:lnTo>
                <a:lnTo>
                  <a:pt x="121614" y="134220"/>
                </a:lnTo>
                <a:lnTo>
                  <a:pt x="110976" y="134220"/>
                </a:lnTo>
                <a:lnTo>
                  <a:pt x="111097" y="134159"/>
                </a:lnTo>
                <a:lnTo>
                  <a:pt x="116295" y="131150"/>
                </a:lnTo>
                <a:close/>
                <a:moveTo>
                  <a:pt x="17023" y="134463"/>
                </a:moveTo>
                <a:lnTo>
                  <a:pt x="11703" y="137533"/>
                </a:lnTo>
                <a:lnTo>
                  <a:pt x="6384" y="134463"/>
                </a:lnTo>
                <a:close/>
                <a:moveTo>
                  <a:pt x="28664" y="134463"/>
                </a:moveTo>
                <a:lnTo>
                  <a:pt x="23345" y="137533"/>
                </a:lnTo>
                <a:lnTo>
                  <a:pt x="18026" y="134463"/>
                </a:lnTo>
                <a:close/>
                <a:moveTo>
                  <a:pt x="40275" y="134463"/>
                </a:moveTo>
                <a:lnTo>
                  <a:pt x="34956" y="137533"/>
                </a:lnTo>
                <a:lnTo>
                  <a:pt x="29637" y="134463"/>
                </a:lnTo>
                <a:close/>
                <a:moveTo>
                  <a:pt x="51886" y="134463"/>
                </a:moveTo>
                <a:lnTo>
                  <a:pt x="46567" y="137533"/>
                </a:lnTo>
                <a:lnTo>
                  <a:pt x="41248" y="134463"/>
                </a:lnTo>
                <a:close/>
                <a:moveTo>
                  <a:pt x="63528" y="134463"/>
                </a:moveTo>
                <a:lnTo>
                  <a:pt x="58209" y="137533"/>
                </a:lnTo>
                <a:lnTo>
                  <a:pt x="52889" y="134463"/>
                </a:lnTo>
                <a:close/>
                <a:moveTo>
                  <a:pt x="75109" y="134463"/>
                </a:moveTo>
                <a:lnTo>
                  <a:pt x="69789" y="137533"/>
                </a:lnTo>
                <a:lnTo>
                  <a:pt x="64470" y="134463"/>
                </a:lnTo>
                <a:close/>
                <a:moveTo>
                  <a:pt x="86750" y="134463"/>
                </a:moveTo>
                <a:lnTo>
                  <a:pt x="81431" y="137533"/>
                </a:lnTo>
                <a:lnTo>
                  <a:pt x="76112" y="134463"/>
                </a:lnTo>
                <a:close/>
                <a:moveTo>
                  <a:pt x="98361" y="134463"/>
                </a:moveTo>
                <a:lnTo>
                  <a:pt x="93042" y="137533"/>
                </a:lnTo>
                <a:lnTo>
                  <a:pt x="87723" y="134463"/>
                </a:lnTo>
                <a:close/>
                <a:moveTo>
                  <a:pt x="110003" y="134463"/>
                </a:moveTo>
                <a:lnTo>
                  <a:pt x="104684" y="137533"/>
                </a:lnTo>
                <a:lnTo>
                  <a:pt x="99364" y="134463"/>
                </a:lnTo>
                <a:close/>
                <a:moveTo>
                  <a:pt x="121614" y="134463"/>
                </a:moveTo>
                <a:lnTo>
                  <a:pt x="116295" y="137533"/>
                </a:lnTo>
                <a:lnTo>
                  <a:pt x="110976" y="134463"/>
                </a:lnTo>
                <a:close/>
                <a:moveTo>
                  <a:pt x="133256" y="134463"/>
                </a:moveTo>
                <a:lnTo>
                  <a:pt x="127936" y="137533"/>
                </a:lnTo>
                <a:lnTo>
                  <a:pt x="122617" y="134463"/>
                </a:lnTo>
                <a:close/>
                <a:moveTo>
                  <a:pt x="144867" y="134463"/>
                </a:moveTo>
                <a:lnTo>
                  <a:pt x="139548" y="137533"/>
                </a:lnTo>
                <a:lnTo>
                  <a:pt x="134228" y="134463"/>
                </a:lnTo>
                <a:close/>
                <a:moveTo>
                  <a:pt x="156478" y="134463"/>
                </a:moveTo>
                <a:lnTo>
                  <a:pt x="151159" y="137533"/>
                </a:lnTo>
                <a:lnTo>
                  <a:pt x="145840" y="134463"/>
                </a:lnTo>
                <a:close/>
                <a:moveTo>
                  <a:pt x="168089" y="134463"/>
                </a:moveTo>
                <a:lnTo>
                  <a:pt x="162770" y="137533"/>
                </a:lnTo>
                <a:lnTo>
                  <a:pt x="157451" y="134463"/>
                </a:lnTo>
                <a:close/>
                <a:moveTo>
                  <a:pt x="179731" y="134463"/>
                </a:moveTo>
                <a:lnTo>
                  <a:pt x="174411" y="137533"/>
                </a:lnTo>
                <a:lnTo>
                  <a:pt x="169092" y="134463"/>
                </a:lnTo>
                <a:close/>
                <a:moveTo>
                  <a:pt x="191342" y="134463"/>
                </a:moveTo>
                <a:lnTo>
                  <a:pt x="186023" y="137533"/>
                </a:lnTo>
                <a:lnTo>
                  <a:pt x="180703" y="134463"/>
                </a:lnTo>
                <a:close/>
                <a:moveTo>
                  <a:pt x="202953" y="134463"/>
                </a:moveTo>
                <a:lnTo>
                  <a:pt x="197634" y="137533"/>
                </a:lnTo>
                <a:lnTo>
                  <a:pt x="192315" y="134463"/>
                </a:lnTo>
                <a:close/>
                <a:moveTo>
                  <a:pt x="214564" y="134463"/>
                </a:moveTo>
                <a:lnTo>
                  <a:pt x="209245" y="137533"/>
                </a:lnTo>
                <a:lnTo>
                  <a:pt x="203926" y="134463"/>
                </a:lnTo>
                <a:close/>
                <a:moveTo>
                  <a:pt x="226175" y="134463"/>
                </a:moveTo>
                <a:lnTo>
                  <a:pt x="220856" y="137533"/>
                </a:lnTo>
                <a:lnTo>
                  <a:pt x="215537" y="134463"/>
                </a:lnTo>
                <a:close/>
                <a:moveTo>
                  <a:pt x="237817" y="134463"/>
                </a:moveTo>
                <a:lnTo>
                  <a:pt x="232498" y="137533"/>
                </a:lnTo>
                <a:lnTo>
                  <a:pt x="227178" y="134463"/>
                </a:lnTo>
                <a:close/>
                <a:moveTo>
                  <a:pt x="249428" y="134463"/>
                </a:moveTo>
                <a:lnTo>
                  <a:pt x="244109" y="137533"/>
                </a:lnTo>
                <a:lnTo>
                  <a:pt x="238790" y="134463"/>
                </a:lnTo>
                <a:close/>
                <a:moveTo>
                  <a:pt x="261070" y="134463"/>
                </a:moveTo>
                <a:lnTo>
                  <a:pt x="255750" y="137533"/>
                </a:lnTo>
                <a:lnTo>
                  <a:pt x="250431" y="134463"/>
                </a:lnTo>
                <a:close/>
                <a:moveTo>
                  <a:pt x="272681" y="134463"/>
                </a:moveTo>
                <a:lnTo>
                  <a:pt x="267362" y="137533"/>
                </a:lnTo>
                <a:lnTo>
                  <a:pt x="262042" y="134463"/>
                </a:lnTo>
                <a:close/>
                <a:moveTo>
                  <a:pt x="284292" y="134463"/>
                </a:moveTo>
                <a:lnTo>
                  <a:pt x="278973" y="137533"/>
                </a:lnTo>
                <a:lnTo>
                  <a:pt x="273653" y="134463"/>
                </a:lnTo>
                <a:close/>
                <a:moveTo>
                  <a:pt x="17174" y="134676"/>
                </a:moveTo>
                <a:lnTo>
                  <a:pt x="11855" y="143885"/>
                </a:lnTo>
                <a:lnTo>
                  <a:pt x="11855" y="137776"/>
                </a:lnTo>
                <a:lnTo>
                  <a:pt x="17174" y="134676"/>
                </a:lnTo>
                <a:close/>
                <a:moveTo>
                  <a:pt x="28816" y="134676"/>
                </a:moveTo>
                <a:lnTo>
                  <a:pt x="23497" y="143885"/>
                </a:lnTo>
                <a:lnTo>
                  <a:pt x="23497" y="137776"/>
                </a:lnTo>
                <a:lnTo>
                  <a:pt x="28816" y="134676"/>
                </a:lnTo>
                <a:close/>
                <a:moveTo>
                  <a:pt x="40427" y="134676"/>
                </a:moveTo>
                <a:lnTo>
                  <a:pt x="35108" y="143885"/>
                </a:lnTo>
                <a:lnTo>
                  <a:pt x="35108" y="137776"/>
                </a:lnTo>
                <a:lnTo>
                  <a:pt x="40427" y="134676"/>
                </a:lnTo>
                <a:close/>
                <a:moveTo>
                  <a:pt x="52008" y="134676"/>
                </a:moveTo>
                <a:lnTo>
                  <a:pt x="46689" y="143885"/>
                </a:lnTo>
                <a:lnTo>
                  <a:pt x="46689" y="137776"/>
                </a:lnTo>
                <a:lnTo>
                  <a:pt x="52008" y="134676"/>
                </a:lnTo>
                <a:close/>
                <a:moveTo>
                  <a:pt x="63650" y="134676"/>
                </a:moveTo>
                <a:lnTo>
                  <a:pt x="58330" y="143885"/>
                </a:lnTo>
                <a:lnTo>
                  <a:pt x="58330" y="137776"/>
                </a:lnTo>
                <a:lnTo>
                  <a:pt x="63650" y="134676"/>
                </a:lnTo>
                <a:close/>
                <a:moveTo>
                  <a:pt x="75261" y="134676"/>
                </a:moveTo>
                <a:lnTo>
                  <a:pt x="69941" y="143885"/>
                </a:lnTo>
                <a:lnTo>
                  <a:pt x="69941" y="137776"/>
                </a:lnTo>
                <a:lnTo>
                  <a:pt x="75261" y="134676"/>
                </a:lnTo>
                <a:close/>
                <a:moveTo>
                  <a:pt x="86902" y="134676"/>
                </a:moveTo>
                <a:lnTo>
                  <a:pt x="81583" y="143885"/>
                </a:lnTo>
                <a:lnTo>
                  <a:pt x="81583" y="137776"/>
                </a:lnTo>
                <a:lnTo>
                  <a:pt x="86902" y="134676"/>
                </a:lnTo>
                <a:close/>
                <a:moveTo>
                  <a:pt x="98513" y="134676"/>
                </a:moveTo>
                <a:lnTo>
                  <a:pt x="93194" y="143885"/>
                </a:lnTo>
                <a:lnTo>
                  <a:pt x="93194" y="137776"/>
                </a:lnTo>
                <a:lnTo>
                  <a:pt x="98513" y="134676"/>
                </a:lnTo>
                <a:close/>
                <a:moveTo>
                  <a:pt x="110155" y="134676"/>
                </a:moveTo>
                <a:lnTo>
                  <a:pt x="104836" y="143885"/>
                </a:lnTo>
                <a:lnTo>
                  <a:pt x="104836" y="137776"/>
                </a:lnTo>
                <a:lnTo>
                  <a:pt x="110155" y="134676"/>
                </a:lnTo>
                <a:close/>
                <a:moveTo>
                  <a:pt x="121736" y="134676"/>
                </a:moveTo>
                <a:lnTo>
                  <a:pt x="116416" y="143885"/>
                </a:lnTo>
                <a:lnTo>
                  <a:pt x="116416" y="137776"/>
                </a:lnTo>
                <a:lnTo>
                  <a:pt x="121736" y="134676"/>
                </a:lnTo>
                <a:close/>
                <a:moveTo>
                  <a:pt x="133377" y="134676"/>
                </a:moveTo>
                <a:lnTo>
                  <a:pt x="128058" y="143885"/>
                </a:lnTo>
                <a:lnTo>
                  <a:pt x="128058" y="137776"/>
                </a:lnTo>
                <a:lnTo>
                  <a:pt x="133377" y="134676"/>
                </a:lnTo>
                <a:close/>
                <a:moveTo>
                  <a:pt x="144988" y="134676"/>
                </a:moveTo>
                <a:lnTo>
                  <a:pt x="139669" y="143885"/>
                </a:lnTo>
                <a:lnTo>
                  <a:pt x="139669" y="137776"/>
                </a:lnTo>
                <a:lnTo>
                  <a:pt x="144988" y="134676"/>
                </a:lnTo>
                <a:close/>
                <a:moveTo>
                  <a:pt x="156630" y="134676"/>
                </a:moveTo>
                <a:lnTo>
                  <a:pt x="151311" y="143885"/>
                </a:lnTo>
                <a:lnTo>
                  <a:pt x="151311" y="137776"/>
                </a:lnTo>
                <a:lnTo>
                  <a:pt x="156630" y="134676"/>
                </a:lnTo>
                <a:close/>
                <a:moveTo>
                  <a:pt x="168241" y="134676"/>
                </a:moveTo>
                <a:lnTo>
                  <a:pt x="162922" y="143885"/>
                </a:lnTo>
                <a:lnTo>
                  <a:pt x="162922" y="137776"/>
                </a:lnTo>
                <a:lnTo>
                  <a:pt x="168241" y="134676"/>
                </a:lnTo>
                <a:close/>
                <a:moveTo>
                  <a:pt x="179822" y="134676"/>
                </a:moveTo>
                <a:lnTo>
                  <a:pt x="174503" y="143885"/>
                </a:lnTo>
                <a:lnTo>
                  <a:pt x="174503" y="137776"/>
                </a:lnTo>
                <a:lnTo>
                  <a:pt x="179822" y="134676"/>
                </a:lnTo>
                <a:close/>
                <a:moveTo>
                  <a:pt x="191463" y="134676"/>
                </a:moveTo>
                <a:lnTo>
                  <a:pt x="186144" y="143885"/>
                </a:lnTo>
                <a:lnTo>
                  <a:pt x="186144" y="137776"/>
                </a:lnTo>
                <a:lnTo>
                  <a:pt x="191463" y="134676"/>
                </a:lnTo>
                <a:close/>
                <a:moveTo>
                  <a:pt x="203075" y="134676"/>
                </a:moveTo>
                <a:lnTo>
                  <a:pt x="197755" y="143885"/>
                </a:lnTo>
                <a:lnTo>
                  <a:pt x="197755" y="137776"/>
                </a:lnTo>
                <a:lnTo>
                  <a:pt x="203075" y="134676"/>
                </a:lnTo>
                <a:close/>
                <a:moveTo>
                  <a:pt x="214716" y="134676"/>
                </a:moveTo>
                <a:lnTo>
                  <a:pt x="209397" y="143885"/>
                </a:lnTo>
                <a:lnTo>
                  <a:pt x="209397" y="137776"/>
                </a:lnTo>
                <a:lnTo>
                  <a:pt x="214716" y="134676"/>
                </a:lnTo>
                <a:close/>
                <a:moveTo>
                  <a:pt x="226327" y="134676"/>
                </a:moveTo>
                <a:lnTo>
                  <a:pt x="221008" y="143885"/>
                </a:lnTo>
                <a:lnTo>
                  <a:pt x="221008" y="137776"/>
                </a:lnTo>
                <a:lnTo>
                  <a:pt x="226327" y="134676"/>
                </a:lnTo>
                <a:close/>
                <a:moveTo>
                  <a:pt x="237969" y="134676"/>
                </a:moveTo>
                <a:lnTo>
                  <a:pt x="232650" y="143885"/>
                </a:lnTo>
                <a:lnTo>
                  <a:pt x="232650" y="137776"/>
                </a:lnTo>
                <a:lnTo>
                  <a:pt x="237969" y="134676"/>
                </a:lnTo>
                <a:close/>
                <a:moveTo>
                  <a:pt x="249550" y="134676"/>
                </a:moveTo>
                <a:lnTo>
                  <a:pt x="244230" y="143885"/>
                </a:lnTo>
                <a:lnTo>
                  <a:pt x="244230" y="137776"/>
                </a:lnTo>
                <a:lnTo>
                  <a:pt x="249550" y="134676"/>
                </a:lnTo>
                <a:close/>
                <a:moveTo>
                  <a:pt x="261191" y="134676"/>
                </a:moveTo>
                <a:lnTo>
                  <a:pt x="255872" y="143885"/>
                </a:lnTo>
                <a:lnTo>
                  <a:pt x="255872" y="137776"/>
                </a:lnTo>
                <a:lnTo>
                  <a:pt x="261191" y="134676"/>
                </a:lnTo>
                <a:close/>
                <a:moveTo>
                  <a:pt x="272802" y="134676"/>
                </a:moveTo>
                <a:lnTo>
                  <a:pt x="267483" y="143885"/>
                </a:lnTo>
                <a:lnTo>
                  <a:pt x="267483" y="137776"/>
                </a:lnTo>
                <a:lnTo>
                  <a:pt x="272802" y="134676"/>
                </a:lnTo>
                <a:close/>
                <a:moveTo>
                  <a:pt x="284444" y="134676"/>
                </a:moveTo>
                <a:lnTo>
                  <a:pt x="279125" y="143885"/>
                </a:lnTo>
                <a:lnTo>
                  <a:pt x="279125" y="137776"/>
                </a:lnTo>
                <a:lnTo>
                  <a:pt x="284444" y="134676"/>
                </a:lnTo>
                <a:close/>
                <a:moveTo>
                  <a:pt x="6262" y="134736"/>
                </a:moveTo>
                <a:lnTo>
                  <a:pt x="11582" y="137776"/>
                </a:lnTo>
                <a:lnTo>
                  <a:pt x="11582" y="143916"/>
                </a:lnTo>
                <a:lnTo>
                  <a:pt x="6262" y="134736"/>
                </a:lnTo>
                <a:close/>
                <a:moveTo>
                  <a:pt x="17904" y="134736"/>
                </a:moveTo>
                <a:lnTo>
                  <a:pt x="23223" y="137776"/>
                </a:lnTo>
                <a:lnTo>
                  <a:pt x="23223" y="143916"/>
                </a:lnTo>
                <a:lnTo>
                  <a:pt x="17904" y="134736"/>
                </a:lnTo>
                <a:close/>
                <a:moveTo>
                  <a:pt x="29515" y="134736"/>
                </a:moveTo>
                <a:lnTo>
                  <a:pt x="34834" y="137776"/>
                </a:lnTo>
                <a:lnTo>
                  <a:pt x="34834" y="143916"/>
                </a:lnTo>
                <a:lnTo>
                  <a:pt x="29515" y="134736"/>
                </a:lnTo>
                <a:close/>
                <a:moveTo>
                  <a:pt x="41126" y="134736"/>
                </a:moveTo>
                <a:lnTo>
                  <a:pt x="46446" y="137776"/>
                </a:lnTo>
                <a:lnTo>
                  <a:pt x="46446" y="143916"/>
                </a:lnTo>
                <a:lnTo>
                  <a:pt x="41126" y="134736"/>
                </a:lnTo>
                <a:close/>
                <a:moveTo>
                  <a:pt x="52737" y="134736"/>
                </a:moveTo>
                <a:lnTo>
                  <a:pt x="58057" y="137776"/>
                </a:lnTo>
                <a:lnTo>
                  <a:pt x="58057" y="143916"/>
                </a:lnTo>
                <a:lnTo>
                  <a:pt x="52737" y="134736"/>
                </a:lnTo>
                <a:close/>
                <a:moveTo>
                  <a:pt x="64379" y="134736"/>
                </a:moveTo>
                <a:lnTo>
                  <a:pt x="69698" y="137776"/>
                </a:lnTo>
                <a:lnTo>
                  <a:pt x="69698" y="143916"/>
                </a:lnTo>
                <a:lnTo>
                  <a:pt x="64379" y="134736"/>
                </a:lnTo>
                <a:close/>
                <a:moveTo>
                  <a:pt x="75990" y="134736"/>
                </a:moveTo>
                <a:lnTo>
                  <a:pt x="81309" y="137776"/>
                </a:lnTo>
                <a:lnTo>
                  <a:pt x="81309" y="143916"/>
                </a:lnTo>
                <a:lnTo>
                  <a:pt x="75990" y="134736"/>
                </a:lnTo>
                <a:close/>
                <a:moveTo>
                  <a:pt x="87632" y="134736"/>
                </a:moveTo>
                <a:lnTo>
                  <a:pt x="92951" y="137776"/>
                </a:lnTo>
                <a:lnTo>
                  <a:pt x="92951" y="143916"/>
                </a:lnTo>
                <a:lnTo>
                  <a:pt x="87632" y="134736"/>
                </a:lnTo>
                <a:close/>
                <a:moveTo>
                  <a:pt x="99243" y="134736"/>
                </a:moveTo>
                <a:lnTo>
                  <a:pt x="104562" y="137776"/>
                </a:lnTo>
                <a:lnTo>
                  <a:pt x="104562" y="143916"/>
                </a:lnTo>
                <a:lnTo>
                  <a:pt x="99243" y="134736"/>
                </a:lnTo>
                <a:close/>
                <a:moveTo>
                  <a:pt x="110824" y="134736"/>
                </a:moveTo>
                <a:lnTo>
                  <a:pt x="116143" y="137776"/>
                </a:lnTo>
                <a:lnTo>
                  <a:pt x="116143" y="143916"/>
                </a:lnTo>
                <a:lnTo>
                  <a:pt x="110824" y="134736"/>
                </a:lnTo>
                <a:close/>
                <a:moveTo>
                  <a:pt x="122465" y="134736"/>
                </a:moveTo>
                <a:lnTo>
                  <a:pt x="127784" y="137776"/>
                </a:lnTo>
                <a:lnTo>
                  <a:pt x="127784" y="143916"/>
                </a:lnTo>
                <a:lnTo>
                  <a:pt x="122465" y="134736"/>
                </a:lnTo>
                <a:close/>
                <a:moveTo>
                  <a:pt x="134076" y="134736"/>
                </a:moveTo>
                <a:lnTo>
                  <a:pt x="139396" y="137776"/>
                </a:lnTo>
                <a:lnTo>
                  <a:pt x="139396" y="143916"/>
                </a:lnTo>
                <a:lnTo>
                  <a:pt x="134076" y="134736"/>
                </a:lnTo>
                <a:close/>
                <a:moveTo>
                  <a:pt x="145718" y="134736"/>
                </a:moveTo>
                <a:lnTo>
                  <a:pt x="151037" y="137776"/>
                </a:lnTo>
                <a:lnTo>
                  <a:pt x="151037" y="143916"/>
                </a:lnTo>
                <a:lnTo>
                  <a:pt x="145718" y="134736"/>
                </a:lnTo>
                <a:close/>
                <a:moveTo>
                  <a:pt x="157329" y="134736"/>
                </a:moveTo>
                <a:lnTo>
                  <a:pt x="162648" y="137776"/>
                </a:lnTo>
                <a:lnTo>
                  <a:pt x="162648" y="143916"/>
                </a:lnTo>
                <a:lnTo>
                  <a:pt x="157329" y="134736"/>
                </a:lnTo>
                <a:close/>
                <a:moveTo>
                  <a:pt x="168971" y="134676"/>
                </a:moveTo>
                <a:lnTo>
                  <a:pt x="174290" y="137776"/>
                </a:lnTo>
                <a:lnTo>
                  <a:pt x="174290" y="143916"/>
                </a:lnTo>
                <a:lnTo>
                  <a:pt x="168971" y="134676"/>
                </a:lnTo>
                <a:close/>
                <a:moveTo>
                  <a:pt x="180551" y="134676"/>
                </a:moveTo>
                <a:lnTo>
                  <a:pt x="185871" y="137776"/>
                </a:lnTo>
                <a:lnTo>
                  <a:pt x="185871" y="143916"/>
                </a:lnTo>
                <a:lnTo>
                  <a:pt x="180551" y="134676"/>
                </a:lnTo>
                <a:close/>
                <a:moveTo>
                  <a:pt x="192193" y="134676"/>
                </a:moveTo>
                <a:lnTo>
                  <a:pt x="197512" y="137776"/>
                </a:lnTo>
                <a:lnTo>
                  <a:pt x="197512" y="143916"/>
                </a:lnTo>
                <a:lnTo>
                  <a:pt x="192193" y="134676"/>
                </a:lnTo>
                <a:close/>
                <a:moveTo>
                  <a:pt x="203804" y="134676"/>
                </a:moveTo>
                <a:lnTo>
                  <a:pt x="209123" y="137776"/>
                </a:lnTo>
                <a:lnTo>
                  <a:pt x="209123" y="143916"/>
                </a:lnTo>
                <a:lnTo>
                  <a:pt x="203804" y="134676"/>
                </a:lnTo>
                <a:close/>
                <a:moveTo>
                  <a:pt x="215446" y="134676"/>
                </a:moveTo>
                <a:lnTo>
                  <a:pt x="220765" y="137776"/>
                </a:lnTo>
                <a:lnTo>
                  <a:pt x="220765" y="143916"/>
                </a:lnTo>
                <a:lnTo>
                  <a:pt x="215446" y="134676"/>
                </a:lnTo>
                <a:close/>
                <a:moveTo>
                  <a:pt x="227057" y="134676"/>
                </a:moveTo>
                <a:lnTo>
                  <a:pt x="232376" y="137776"/>
                </a:lnTo>
                <a:lnTo>
                  <a:pt x="232376" y="143916"/>
                </a:lnTo>
                <a:lnTo>
                  <a:pt x="227057" y="134676"/>
                </a:lnTo>
                <a:close/>
                <a:moveTo>
                  <a:pt x="238668" y="134676"/>
                </a:moveTo>
                <a:lnTo>
                  <a:pt x="243987" y="137776"/>
                </a:lnTo>
                <a:lnTo>
                  <a:pt x="243987" y="143916"/>
                </a:lnTo>
                <a:lnTo>
                  <a:pt x="238668" y="134676"/>
                </a:lnTo>
                <a:close/>
                <a:moveTo>
                  <a:pt x="250279" y="134676"/>
                </a:moveTo>
                <a:lnTo>
                  <a:pt x="255598" y="137776"/>
                </a:lnTo>
                <a:lnTo>
                  <a:pt x="255598" y="143916"/>
                </a:lnTo>
                <a:lnTo>
                  <a:pt x="250279" y="134676"/>
                </a:lnTo>
                <a:close/>
                <a:moveTo>
                  <a:pt x="261890" y="134676"/>
                </a:moveTo>
                <a:lnTo>
                  <a:pt x="267210" y="137776"/>
                </a:lnTo>
                <a:lnTo>
                  <a:pt x="267210" y="143916"/>
                </a:lnTo>
                <a:lnTo>
                  <a:pt x="261890" y="134676"/>
                </a:lnTo>
                <a:close/>
                <a:moveTo>
                  <a:pt x="273532" y="134676"/>
                </a:moveTo>
                <a:lnTo>
                  <a:pt x="278851" y="137776"/>
                </a:lnTo>
                <a:lnTo>
                  <a:pt x="278851" y="143916"/>
                </a:lnTo>
                <a:lnTo>
                  <a:pt x="273532" y="134676"/>
                </a:lnTo>
                <a:close/>
                <a:moveTo>
                  <a:pt x="203591" y="134797"/>
                </a:moveTo>
                <a:lnTo>
                  <a:pt x="208911" y="143977"/>
                </a:lnTo>
                <a:lnTo>
                  <a:pt x="208911" y="143977"/>
                </a:lnTo>
                <a:lnTo>
                  <a:pt x="206418" y="142578"/>
                </a:lnTo>
                <a:lnTo>
                  <a:pt x="203591" y="140937"/>
                </a:lnTo>
                <a:lnTo>
                  <a:pt x="203591" y="134797"/>
                </a:lnTo>
                <a:close/>
                <a:moveTo>
                  <a:pt x="168697" y="134797"/>
                </a:moveTo>
                <a:lnTo>
                  <a:pt x="174016" y="143977"/>
                </a:lnTo>
                <a:lnTo>
                  <a:pt x="174016" y="143977"/>
                </a:lnTo>
                <a:lnTo>
                  <a:pt x="171554" y="142578"/>
                </a:lnTo>
                <a:lnTo>
                  <a:pt x="168697" y="140937"/>
                </a:lnTo>
                <a:lnTo>
                  <a:pt x="168697" y="134797"/>
                </a:lnTo>
                <a:close/>
                <a:moveTo>
                  <a:pt x="191950" y="134797"/>
                </a:moveTo>
                <a:lnTo>
                  <a:pt x="197269" y="143977"/>
                </a:lnTo>
                <a:lnTo>
                  <a:pt x="197269" y="143977"/>
                </a:lnTo>
                <a:lnTo>
                  <a:pt x="194807" y="142578"/>
                </a:lnTo>
                <a:lnTo>
                  <a:pt x="191950" y="140937"/>
                </a:lnTo>
                <a:lnTo>
                  <a:pt x="191950" y="134797"/>
                </a:lnTo>
                <a:close/>
                <a:moveTo>
                  <a:pt x="226783" y="134797"/>
                </a:moveTo>
                <a:lnTo>
                  <a:pt x="232103" y="143977"/>
                </a:lnTo>
                <a:lnTo>
                  <a:pt x="232103" y="143977"/>
                </a:lnTo>
                <a:lnTo>
                  <a:pt x="229640" y="142578"/>
                </a:lnTo>
                <a:lnTo>
                  <a:pt x="226783" y="140937"/>
                </a:lnTo>
                <a:lnTo>
                  <a:pt x="226783" y="134797"/>
                </a:lnTo>
                <a:close/>
                <a:moveTo>
                  <a:pt x="238425" y="134797"/>
                </a:moveTo>
                <a:lnTo>
                  <a:pt x="243744" y="143977"/>
                </a:lnTo>
                <a:lnTo>
                  <a:pt x="243744" y="143977"/>
                </a:lnTo>
                <a:lnTo>
                  <a:pt x="241282" y="142578"/>
                </a:lnTo>
                <a:lnTo>
                  <a:pt x="238425" y="140937"/>
                </a:lnTo>
                <a:lnTo>
                  <a:pt x="238425" y="134797"/>
                </a:lnTo>
                <a:close/>
                <a:moveTo>
                  <a:pt x="180339" y="134797"/>
                </a:moveTo>
                <a:lnTo>
                  <a:pt x="185658" y="143977"/>
                </a:lnTo>
                <a:lnTo>
                  <a:pt x="183165" y="142578"/>
                </a:lnTo>
                <a:lnTo>
                  <a:pt x="180339" y="140937"/>
                </a:lnTo>
                <a:lnTo>
                  <a:pt x="180339" y="134797"/>
                </a:lnTo>
                <a:close/>
                <a:moveTo>
                  <a:pt x="215202" y="134797"/>
                </a:moveTo>
                <a:lnTo>
                  <a:pt x="220522" y="143977"/>
                </a:lnTo>
                <a:lnTo>
                  <a:pt x="218060" y="142578"/>
                </a:lnTo>
                <a:lnTo>
                  <a:pt x="215202" y="140937"/>
                </a:lnTo>
                <a:lnTo>
                  <a:pt x="215202" y="134797"/>
                </a:lnTo>
                <a:close/>
                <a:moveTo>
                  <a:pt x="250036" y="134797"/>
                </a:moveTo>
                <a:lnTo>
                  <a:pt x="255355" y="143977"/>
                </a:lnTo>
                <a:lnTo>
                  <a:pt x="252893" y="142578"/>
                </a:lnTo>
                <a:lnTo>
                  <a:pt x="250036" y="140937"/>
                </a:lnTo>
                <a:lnTo>
                  <a:pt x="250036" y="134797"/>
                </a:lnTo>
                <a:close/>
                <a:moveTo>
                  <a:pt x="261678" y="134797"/>
                </a:moveTo>
                <a:lnTo>
                  <a:pt x="266997" y="143977"/>
                </a:lnTo>
                <a:lnTo>
                  <a:pt x="264535" y="142578"/>
                </a:lnTo>
                <a:lnTo>
                  <a:pt x="261678" y="140937"/>
                </a:lnTo>
                <a:lnTo>
                  <a:pt x="261678" y="134797"/>
                </a:lnTo>
                <a:close/>
                <a:moveTo>
                  <a:pt x="273289" y="134797"/>
                </a:moveTo>
                <a:lnTo>
                  <a:pt x="278608" y="143977"/>
                </a:lnTo>
                <a:lnTo>
                  <a:pt x="276146" y="142578"/>
                </a:lnTo>
                <a:lnTo>
                  <a:pt x="273289" y="140937"/>
                </a:lnTo>
                <a:lnTo>
                  <a:pt x="273289" y="134797"/>
                </a:lnTo>
                <a:close/>
                <a:moveTo>
                  <a:pt x="75777" y="134797"/>
                </a:moveTo>
                <a:lnTo>
                  <a:pt x="81097" y="144007"/>
                </a:lnTo>
                <a:lnTo>
                  <a:pt x="81097" y="144007"/>
                </a:lnTo>
                <a:lnTo>
                  <a:pt x="78604" y="142548"/>
                </a:lnTo>
                <a:lnTo>
                  <a:pt x="75777" y="140967"/>
                </a:lnTo>
                <a:lnTo>
                  <a:pt x="75777" y="134797"/>
                </a:lnTo>
                <a:close/>
                <a:moveTo>
                  <a:pt x="99030" y="134797"/>
                </a:moveTo>
                <a:lnTo>
                  <a:pt x="104349" y="144007"/>
                </a:lnTo>
                <a:lnTo>
                  <a:pt x="104349" y="144007"/>
                </a:lnTo>
                <a:lnTo>
                  <a:pt x="101857" y="142548"/>
                </a:lnTo>
                <a:lnTo>
                  <a:pt x="99030" y="140967"/>
                </a:lnTo>
                <a:lnTo>
                  <a:pt x="99030" y="134797"/>
                </a:lnTo>
                <a:close/>
                <a:moveTo>
                  <a:pt x="133864" y="134797"/>
                </a:moveTo>
                <a:lnTo>
                  <a:pt x="139183" y="144007"/>
                </a:lnTo>
                <a:lnTo>
                  <a:pt x="139183" y="144007"/>
                </a:lnTo>
                <a:lnTo>
                  <a:pt x="136721" y="142548"/>
                </a:lnTo>
                <a:lnTo>
                  <a:pt x="133864" y="140967"/>
                </a:lnTo>
                <a:lnTo>
                  <a:pt x="133864" y="134797"/>
                </a:lnTo>
                <a:close/>
                <a:moveTo>
                  <a:pt x="17661" y="134797"/>
                </a:moveTo>
                <a:lnTo>
                  <a:pt x="22980" y="144007"/>
                </a:lnTo>
                <a:lnTo>
                  <a:pt x="20518" y="142548"/>
                </a:lnTo>
                <a:lnTo>
                  <a:pt x="17661" y="140967"/>
                </a:lnTo>
                <a:lnTo>
                  <a:pt x="17661" y="134797"/>
                </a:lnTo>
                <a:close/>
                <a:moveTo>
                  <a:pt x="29302" y="134797"/>
                </a:moveTo>
                <a:lnTo>
                  <a:pt x="34622" y="144007"/>
                </a:lnTo>
                <a:lnTo>
                  <a:pt x="32160" y="142548"/>
                </a:lnTo>
                <a:lnTo>
                  <a:pt x="29302" y="140967"/>
                </a:lnTo>
                <a:lnTo>
                  <a:pt x="29302" y="134797"/>
                </a:lnTo>
                <a:close/>
                <a:moveTo>
                  <a:pt x="40883" y="134797"/>
                </a:moveTo>
                <a:lnTo>
                  <a:pt x="46202" y="144007"/>
                </a:lnTo>
                <a:lnTo>
                  <a:pt x="43740" y="142548"/>
                </a:lnTo>
                <a:lnTo>
                  <a:pt x="40883" y="140967"/>
                </a:lnTo>
                <a:lnTo>
                  <a:pt x="40883" y="134797"/>
                </a:lnTo>
                <a:close/>
                <a:moveTo>
                  <a:pt x="52525" y="134797"/>
                </a:moveTo>
                <a:lnTo>
                  <a:pt x="57844" y="144007"/>
                </a:lnTo>
                <a:lnTo>
                  <a:pt x="55351" y="142548"/>
                </a:lnTo>
                <a:lnTo>
                  <a:pt x="52525" y="140967"/>
                </a:lnTo>
                <a:lnTo>
                  <a:pt x="52525" y="134797"/>
                </a:lnTo>
                <a:close/>
                <a:moveTo>
                  <a:pt x="64136" y="134797"/>
                </a:moveTo>
                <a:lnTo>
                  <a:pt x="69455" y="144007"/>
                </a:lnTo>
                <a:lnTo>
                  <a:pt x="66993" y="142548"/>
                </a:lnTo>
                <a:lnTo>
                  <a:pt x="64136" y="140967"/>
                </a:lnTo>
                <a:lnTo>
                  <a:pt x="64136" y="134797"/>
                </a:lnTo>
                <a:close/>
                <a:moveTo>
                  <a:pt x="87389" y="134797"/>
                </a:moveTo>
                <a:lnTo>
                  <a:pt x="92708" y="144007"/>
                </a:lnTo>
                <a:lnTo>
                  <a:pt x="90246" y="142548"/>
                </a:lnTo>
                <a:lnTo>
                  <a:pt x="87389" y="140967"/>
                </a:lnTo>
                <a:lnTo>
                  <a:pt x="87389" y="134797"/>
                </a:lnTo>
                <a:close/>
                <a:moveTo>
                  <a:pt x="110611" y="134797"/>
                </a:moveTo>
                <a:lnTo>
                  <a:pt x="115930" y="144007"/>
                </a:lnTo>
                <a:lnTo>
                  <a:pt x="113468" y="142548"/>
                </a:lnTo>
                <a:lnTo>
                  <a:pt x="110611" y="140967"/>
                </a:lnTo>
                <a:lnTo>
                  <a:pt x="110611" y="134797"/>
                </a:lnTo>
                <a:close/>
                <a:moveTo>
                  <a:pt x="122222" y="134797"/>
                </a:moveTo>
                <a:lnTo>
                  <a:pt x="127541" y="144007"/>
                </a:lnTo>
                <a:lnTo>
                  <a:pt x="125079" y="142548"/>
                </a:lnTo>
                <a:lnTo>
                  <a:pt x="122222" y="140967"/>
                </a:lnTo>
                <a:lnTo>
                  <a:pt x="122222" y="134797"/>
                </a:lnTo>
                <a:close/>
                <a:moveTo>
                  <a:pt x="145475" y="134797"/>
                </a:moveTo>
                <a:lnTo>
                  <a:pt x="150794" y="144007"/>
                </a:lnTo>
                <a:lnTo>
                  <a:pt x="148332" y="142548"/>
                </a:lnTo>
                <a:lnTo>
                  <a:pt x="145475" y="140967"/>
                </a:lnTo>
                <a:lnTo>
                  <a:pt x="145475" y="134797"/>
                </a:lnTo>
                <a:close/>
                <a:moveTo>
                  <a:pt x="157116" y="134797"/>
                </a:moveTo>
                <a:lnTo>
                  <a:pt x="162436" y="144007"/>
                </a:lnTo>
                <a:lnTo>
                  <a:pt x="159974" y="142548"/>
                </a:lnTo>
                <a:lnTo>
                  <a:pt x="157116" y="140967"/>
                </a:lnTo>
                <a:lnTo>
                  <a:pt x="157116" y="134797"/>
                </a:lnTo>
                <a:close/>
                <a:moveTo>
                  <a:pt x="6050" y="134797"/>
                </a:moveTo>
                <a:lnTo>
                  <a:pt x="11369" y="144037"/>
                </a:lnTo>
                <a:lnTo>
                  <a:pt x="11369" y="144037"/>
                </a:lnTo>
                <a:lnTo>
                  <a:pt x="8907" y="142578"/>
                </a:lnTo>
                <a:lnTo>
                  <a:pt x="6050" y="140937"/>
                </a:lnTo>
                <a:lnTo>
                  <a:pt x="6050" y="134797"/>
                </a:lnTo>
                <a:close/>
                <a:moveTo>
                  <a:pt x="284657" y="134828"/>
                </a:moveTo>
                <a:lnTo>
                  <a:pt x="284657" y="140998"/>
                </a:lnTo>
                <a:lnTo>
                  <a:pt x="279337" y="144037"/>
                </a:lnTo>
                <a:lnTo>
                  <a:pt x="284657" y="134828"/>
                </a:lnTo>
                <a:close/>
                <a:moveTo>
                  <a:pt x="121979" y="134828"/>
                </a:moveTo>
                <a:lnTo>
                  <a:pt x="121979" y="140998"/>
                </a:lnTo>
                <a:lnTo>
                  <a:pt x="119122" y="142639"/>
                </a:lnTo>
                <a:lnTo>
                  <a:pt x="116660" y="144037"/>
                </a:lnTo>
                <a:lnTo>
                  <a:pt x="121979" y="134828"/>
                </a:lnTo>
                <a:close/>
                <a:moveTo>
                  <a:pt x="133590" y="134828"/>
                </a:moveTo>
                <a:lnTo>
                  <a:pt x="133590" y="140998"/>
                </a:lnTo>
                <a:lnTo>
                  <a:pt x="130733" y="142639"/>
                </a:lnTo>
                <a:lnTo>
                  <a:pt x="128271" y="144037"/>
                </a:lnTo>
                <a:lnTo>
                  <a:pt x="133590" y="134828"/>
                </a:lnTo>
                <a:close/>
                <a:moveTo>
                  <a:pt x="145232" y="134828"/>
                </a:moveTo>
                <a:lnTo>
                  <a:pt x="145232" y="140998"/>
                </a:lnTo>
                <a:lnTo>
                  <a:pt x="142374" y="142639"/>
                </a:lnTo>
                <a:lnTo>
                  <a:pt x="139912" y="144037"/>
                </a:lnTo>
                <a:lnTo>
                  <a:pt x="145232" y="134828"/>
                </a:lnTo>
                <a:close/>
                <a:moveTo>
                  <a:pt x="156843" y="134828"/>
                </a:moveTo>
                <a:lnTo>
                  <a:pt x="156843" y="140998"/>
                </a:lnTo>
                <a:lnTo>
                  <a:pt x="153986" y="142639"/>
                </a:lnTo>
                <a:lnTo>
                  <a:pt x="151523" y="144037"/>
                </a:lnTo>
                <a:lnTo>
                  <a:pt x="156843" y="134828"/>
                </a:lnTo>
                <a:close/>
                <a:moveTo>
                  <a:pt x="168484" y="134828"/>
                </a:moveTo>
                <a:lnTo>
                  <a:pt x="168484" y="140998"/>
                </a:lnTo>
                <a:lnTo>
                  <a:pt x="165627" y="142639"/>
                </a:lnTo>
                <a:lnTo>
                  <a:pt x="163165" y="144037"/>
                </a:lnTo>
                <a:lnTo>
                  <a:pt x="168484" y="134828"/>
                </a:lnTo>
                <a:close/>
                <a:moveTo>
                  <a:pt x="180065" y="134828"/>
                </a:moveTo>
                <a:lnTo>
                  <a:pt x="180065" y="140967"/>
                </a:lnTo>
                <a:lnTo>
                  <a:pt x="177208" y="142578"/>
                </a:lnTo>
                <a:lnTo>
                  <a:pt x="174746" y="144037"/>
                </a:lnTo>
                <a:lnTo>
                  <a:pt x="180065" y="134828"/>
                </a:lnTo>
                <a:close/>
                <a:moveTo>
                  <a:pt x="191676" y="134828"/>
                </a:moveTo>
                <a:lnTo>
                  <a:pt x="191676" y="140967"/>
                </a:lnTo>
                <a:lnTo>
                  <a:pt x="188849" y="142578"/>
                </a:lnTo>
                <a:lnTo>
                  <a:pt x="186357" y="144037"/>
                </a:lnTo>
                <a:lnTo>
                  <a:pt x="191676" y="134828"/>
                </a:lnTo>
                <a:close/>
                <a:moveTo>
                  <a:pt x="203318" y="134828"/>
                </a:moveTo>
                <a:lnTo>
                  <a:pt x="203318" y="140967"/>
                </a:lnTo>
                <a:lnTo>
                  <a:pt x="200461" y="142578"/>
                </a:lnTo>
                <a:lnTo>
                  <a:pt x="197999" y="144037"/>
                </a:lnTo>
                <a:lnTo>
                  <a:pt x="203318" y="134828"/>
                </a:lnTo>
                <a:close/>
                <a:moveTo>
                  <a:pt x="214929" y="134828"/>
                </a:moveTo>
                <a:lnTo>
                  <a:pt x="214929" y="140967"/>
                </a:lnTo>
                <a:lnTo>
                  <a:pt x="212072" y="142578"/>
                </a:lnTo>
                <a:lnTo>
                  <a:pt x="209610" y="144037"/>
                </a:lnTo>
                <a:lnTo>
                  <a:pt x="214929" y="134828"/>
                </a:lnTo>
                <a:close/>
                <a:moveTo>
                  <a:pt x="226570" y="134828"/>
                </a:moveTo>
                <a:lnTo>
                  <a:pt x="226570" y="140967"/>
                </a:lnTo>
                <a:lnTo>
                  <a:pt x="223713" y="142578"/>
                </a:lnTo>
                <a:lnTo>
                  <a:pt x="221251" y="144037"/>
                </a:lnTo>
                <a:lnTo>
                  <a:pt x="226570" y="134828"/>
                </a:lnTo>
                <a:close/>
                <a:moveTo>
                  <a:pt x="238182" y="134828"/>
                </a:moveTo>
                <a:lnTo>
                  <a:pt x="238182" y="140967"/>
                </a:lnTo>
                <a:lnTo>
                  <a:pt x="235355" y="142578"/>
                </a:lnTo>
                <a:lnTo>
                  <a:pt x="232862" y="144037"/>
                </a:lnTo>
                <a:lnTo>
                  <a:pt x="238182" y="134828"/>
                </a:lnTo>
                <a:close/>
                <a:moveTo>
                  <a:pt x="249793" y="134828"/>
                </a:moveTo>
                <a:lnTo>
                  <a:pt x="249793" y="140967"/>
                </a:lnTo>
                <a:lnTo>
                  <a:pt x="246936" y="142578"/>
                </a:lnTo>
                <a:lnTo>
                  <a:pt x="244474" y="144037"/>
                </a:lnTo>
                <a:lnTo>
                  <a:pt x="249793" y="134828"/>
                </a:lnTo>
                <a:close/>
                <a:moveTo>
                  <a:pt x="261404" y="134828"/>
                </a:moveTo>
                <a:lnTo>
                  <a:pt x="261404" y="140967"/>
                </a:lnTo>
                <a:lnTo>
                  <a:pt x="258547" y="142578"/>
                </a:lnTo>
                <a:lnTo>
                  <a:pt x="256085" y="144037"/>
                </a:lnTo>
                <a:lnTo>
                  <a:pt x="261404" y="134828"/>
                </a:lnTo>
                <a:close/>
                <a:moveTo>
                  <a:pt x="273046" y="134828"/>
                </a:moveTo>
                <a:lnTo>
                  <a:pt x="273046" y="140998"/>
                </a:lnTo>
                <a:lnTo>
                  <a:pt x="270188" y="142639"/>
                </a:lnTo>
                <a:lnTo>
                  <a:pt x="267726" y="144037"/>
                </a:lnTo>
                <a:lnTo>
                  <a:pt x="273046" y="134828"/>
                </a:lnTo>
                <a:close/>
                <a:moveTo>
                  <a:pt x="29029" y="134828"/>
                </a:moveTo>
                <a:lnTo>
                  <a:pt x="29029" y="140998"/>
                </a:lnTo>
                <a:lnTo>
                  <a:pt x="26172" y="142639"/>
                </a:lnTo>
                <a:lnTo>
                  <a:pt x="23710" y="144068"/>
                </a:lnTo>
                <a:lnTo>
                  <a:pt x="23710" y="144068"/>
                </a:lnTo>
                <a:lnTo>
                  <a:pt x="29029" y="134828"/>
                </a:lnTo>
                <a:close/>
                <a:moveTo>
                  <a:pt x="40610" y="134828"/>
                </a:moveTo>
                <a:lnTo>
                  <a:pt x="40610" y="140998"/>
                </a:lnTo>
                <a:lnTo>
                  <a:pt x="37783" y="142639"/>
                </a:lnTo>
                <a:lnTo>
                  <a:pt x="35290" y="144068"/>
                </a:lnTo>
                <a:lnTo>
                  <a:pt x="35290" y="144068"/>
                </a:lnTo>
                <a:lnTo>
                  <a:pt x="40610" y="134828"/>
                </a:lnTo>
                <a:close/>
                <a:moveTo>
                  <a:pt x="63862" y="134828"/>
                </a:moveTo>
                <a:lnTo>
                  <a:pt x="63862" y="140998"/>
                </a:lnTo>
                <a:lnTo>
                  <a:pt x="61005" y="142639"/>
                </a:lnTo>
                <a:lnTo>
                  <a:pt x="58543" y="144068"/>
                </a:lnTo>
                <a:lnTo>
                  <a:pt x="58543" y="144068"/>
                </a:lnTo>
                <a:lnTo>
                  <a:pt x="63862" y="134828"/>
                </a:lnTo>
                <a:close/>
                <a:moveTo>
                  <a:pt x="75504" y="134828"/>
                </a:moveTo>
                <a:lnTo>
                  <a:pt x="75504" y="140998"/>
                </a:lnTo>
                <a:lnTo>
                  <a:pt x="72647" y="142639"/>
                </a:lnTo>
                <a:lnTo>
                  <a:pt x="70185" y="144068"/>
                </a:lnTo>
                <a:lnTo>
                  <a:pt x="70185" y="144068"/>
                </a:lnTo>
                <a:lnTo>
                  <a:pt x="75504" y="134828"/>
                </a:lnTo>
                <a:close/>
                <a:moveTo>
                  <a:pt x="87115" y="134828"/>
                </a:moveTo>
                <a:lnTo>
                  <a:pt x="87115" y="140998"/>
                </a:lnTo>
                <a:lnTo>
                  <a:pt x="84288" y="142639"/>
                </a:lnTo>
                <a:lnTo>
                  <a:pt x="81796" y="144068"/>
                </a:lnTo>
                <a:lnTo>
                  <a:pt x="81796" y="144068"/>
                </a:lnTo>
                <a:lnTo>
                  <a:pt x="87115" y="134828"/>
                </a:lnTo>
                <a:close/>
                <a:moveTo>
                  <a:pt x="98757" y="134828"/>
                </a:moveTo>
                <a:lnTo>
                  <a:pt x="98757" y="140998"/>
                </a:lnTo>
                <a:lnTo>
                  <a:pt x="95899" y="142639"/>
                </a:lnTo>
                <a:lnTo>
                  <a:pt x="93437" y="144068"/>
                </a:lnTo>
                <a:lnTo>
                  <a:pt x="93437" y="144068"/>
                </a:lnTo>
                <a:lnTo>
                  <a:pt x="98757" y="134828"/>
                </a:lnTo>
                <a:close/>
                <a:moveTo>
                  <a:pt x="110337" y="134828"/>
                </a:moveTo>
                <a:lnTo>
                  <a:pt x="110337" y="140998"/>
                </a:lnTo>
                <a:lnTo>
                  <a:pt x="107480" y="142639"/>
                </a:lnTo>
                <a:lnTo>
                  <a:pt x="105018" y="144068"/>
                </a:lnTo>
                <a:lnTo>
                  <a:pt x="105018" y="144068"/>
                </a:lnTo>
                <a:lnTo>
                  <a:pt x="110337" y="134828"/>
                </a:lnTo>
                <a:close/>
                <a:moveTo>
                  <a:pt x="17418" y="134828"/>
                </a:moveTo>
                <a:lnTo>
                  <a:pt x="17418" y="140998"/>
                </a:lnTo>
                <a:lnTo>
                  <a:pt x="14560" y="142639"/>
                </a:lnTo>
                <a:lnTo>
                  <a:pt x="12098" y="144068"/>
                </a:lnTo>
                <a:lnTo>
                  <a:pt x="17418" y="134828"/>
                </a:lnTo>
                <a:close/>
                <a:moveTo>
                  <a:pt x="52251" y="134828"/>
                </a:moveTo>
                <a:lnTo>
                  <a:pt x="52251" y="140998"/>
                </a:lnTo>
                <a:lnTo>
                  <a:pt x="49394" y="142639"/>
                </a:lnTo>
                <a:lnTo>
                  <a:pt x="46932" y="144068"/>
                </a:lnTo>
                <a:lnTo>
                  <a:pt x="52251" y="134828"/>
                </a:lnTo>
                <a:close/>
                <a:moveTo>
                  <a:pt x="5898" y="141180"/>
                </a:moveTo>
                <a:lnTo>
                  <a:pt x="8755" y="142822"/>
                </a:lnTo>
                <a:lnTo>
                  <a:pt x="11217" y="144250"/>
                </a:lnTo>
                <a:lnTo>
                  <a:pt x="578" y="144250"/>
                </a:lnTo>
                <a:lnTo>
                  <a:pt x="5898" y="141180"/>
                </a:lnTo>
                <a:close/>
                <a:moveTo>
                  <a:pt x="17509" y="141180"/>
                </a:moveTo>
                <a:lnTo>
                  <a:pt x="20366" y="142822"/>
                </a:lnTo>
                <a:lnTo>
                  <a:pt x="22828" y="144250"/>
                </a:lnTo>
                <a:lnTo>
                  <a:pt x="12190" y="144250"/>
                </a:lnTo>
                <a:lnTo>
                  <a:pt x="14682" y="142822"/>
                </a:lnTo>
                <a:lnTo>
                  <a:pt x="17509" y="141180"/>
                </a:lnTo>
                <a:close/>
                <a:moveTo>
                  <a:pt x="29150" y="141180"/>
                </a:moveTo>
                <a:lnTo>
                  <a:pt x="32008" y="142822"/>
                </a:lnTo>
                <a:lnTo>
                  <a:pt x="34470" y="144250"/>
                </a:lnTo>
                <a:lnTo>
                  <a:pt x="23831" y="144250"/>
                </a:lnTo>
                <a:lnTo>
                  <a:pt x="26293" y="142822"/>
                </a:lnTo>
                <a:lnTo>
                  <a:pt x="29150" y="141180"/>
                </a:lnTo>
                <a:close/>
                <a:moveTo>
                  <a:pt x="40762" y="141180"/>
                </a:moveTo>
                <a:lnTo>
                  <a:pt x="43619" y="142822"/>
                </a:lnTo>
                <a:lnTo>
                  <a:pt x="46081" y="144250"/>
                </a:lnTo>
                <a:lnTo>
                  <a:pt x="35442" y="144250"/>
                </a:lnTo>
                <a:lnTo>
                  <a:pt x="37935" y="142822"/>
                </a:lnTo>
                <a:lnTo>
                  <a:pt x="40762" y="141180"/>
                </a:lnTo>
                <a:close/>
                <a:moveTo>
                  <a:pt x="52403" y="141180"/>
                </a:moveTo>
                <a:lnTo>
                  <a:pt x="55260" y="142822"/>
                </a:lnTo>
                <a:lnTo>
                  <a:pt x="57722" y="144250"/>
                </a:lnTo>
                <a:lnTo>
                  <a:pt x="47084" y="144250"/>
                </a:lnTo>
                <a:lnTo>
                  <a:pt x="49546" y="142822"/>
                </a:lnTo>
                <a:lnTo>
                  <a:pt x="52403" y="141180"/>
                </a:lnTo>
                <a:close/>
                <a:moveTo>
                  <a:pt x="64014" y="141180"/>
                </a:moveTo>
                <a:lnTo>
                  <a:pt x="66871" y="142822"/>
                </a:lnTo>
                <a:lnTo>
                  <a:pt x="69334" y="144250"/>
                </a:lnTo>
                <a:lnTo>
                  <a:pt x="58695" y="144250"/>
                </a:lnTo>
                <a:lnTo>
                  <a:pt x="61187" y="142822"/>
                </a:lnTo>
                <a:lnTo>
                  <a:pt x="64014" y="141180"/>
                </a:lnTo>
                <a:close/>
                <a:moveTo>
                  <a:pt x="75625" y="141180"/>
                </a:moveTo>
                <a:lnTo>
                  <a:pt x="78452" y="142822"/>
                </a:lnTo>
                <a:lnTo>
                  <a:pt x="80945" y="144250"/>
                </a:lnTo>
                <a:lnTo>
                  <a:pt x="70306" y="144250"/>
                </a:lnTo>
                <a:lnTo>
                  <a:pt x="72768" y="142822"/>
                </a:lnTo>
                <a:lnTo>
                  <a:pt x="75625" y="141180"/>
                </a:lnTo>
                <a:close/>
                <a:moveTo>
                  <a:pt x="87237" y="141180"/>
                </a:moveTo>
                <a:lnTo>
                  <a:pt x="90094" y="142822"/>
                </a:lnTo>
                <a:lnTo>
                  <a:pt x="92556" y="144250"/>
                </a:lnTo>
                <a:lnTo>
                  <a:pt x="81917" y="144250"/>
                </a:lnTo>
                <a:lnTo>
                  <a:pt x="84379" y="142822"/>
                </a:lnTo>
                <a:lnTo>
                  <a:pt x="87237" y="141180"/>
                </a:lnTo>
                <a:close/>
                <a:moveTo>
                  <a:pt x="98878" y="141180"/>
                </a:moveTo>
                <a:lnTo>
                  <a:pt x="101705" y="142822"/>
                </a:lnTo>
                <a:lnTo>
                  <a:pt x="104197" y="144250"/>
                </a:lnTo>
                <a:lnTo>
                  <a:pt x="93559" y="144250"/>
                </a:lnTo>
                <a:lnTo>
                  <a:pt x="96021" y="142822"/>
                </a:lnTo>
                <a:lnTo>
                  <a:pt x="98878" y="141180"/>
                </a:lnTo>
                <a:close/>
                <a:moveTo>
                  <a:pt x="110489" y="141180"/>
                </a:moveTo>
                <a:lnTo>
                  <a:pt x="113346" y="142822"/>
                </a:lnTo>
                <a:lnTo>
                  <a:pt x="115809" y="144250"/>
                </a:lnTo>
                <a:lnTo>
                  <a:pt x="105170" y="144250"/>
                </a:lnTo>
                <a:lnTo>
                  <a:pt x="107632" y="142822"/>
                </a:lnTo>
                <a:lnTo>
                  <a:pt x="110489" y="141180"/>
                </a:lnTo>
                <a:close/>
                <a:moveTo>
                  <a:pt x="122131" y="141180"/>
                </a:moveTo>
                <a:lnTo>
                  <a:pt x="124958" y="142822"/>
                </a:lnTo>
                <a:lnTo>
                  <a:pt x="127450" y="144250"/>
                </a:lnTo>
                <a:lnTo>
                  <a:pt x="116812" y="144250"/>
                </a:lnTo>
                <a:lnTo>
                  <a:pt x="119274" y="142822"/>
                </a:lnTo>
                <a:lnTo>
                  <a:pt x="122131" y="141180"/>
                </a:lnTo>
                <a:close/>
                <a:moveTo>
                  <a:pt x="133742" y="141180"/>
                </a:moveTo>
                <a:lnTo>
                  <a:pt x="136599" y="142822"/>
                </a:lnTo>
                <a:lnTo>
                  <a:pt x="139061" y="144250"/>
                </a:lnTo>
                <a:lnTo>
                  <a:pt x="128423" y="144250"/>
                </a:lnTo>
                <a:lnTo>
                  <a:pt x="130885" y="142822"/>
                </a:lnTo>
                <a:lnTo>
                  <a:pt x="133742" y="141180"/>
                </a:lnTo>
                <a:close/>
                <a:moveTo>
                  <a:pt x="145323" y="141180"/>
                </a:moveTo>
                <a:lnTo>
                  <a:pt x="148180" y="142822"/>
                </a:lnTo>
                <a:lnTo>
                  <a:pt x="150642" y="144250"/>
                </a:lnTo>
                <a:lnTo>
                  <a:pt x="140004" y="144250"/>
                </a:lnTo>
                <a:lnTo>
                  <a:pt x="142496" y="142822"/>
                </a:lnTo>
                <a:lnTo>
                  <a:pt x="145323" y="141180"/>
                </a:lnTo>
                <a:close/>
                <a:moveTo>
                  <a:pt x="156964" y="141180"/>
                </a:moveTo>
                <a:lnTo>
                  <a:pt x="159822" y="142822"/>
                </a:lnTo>
                <a:lnTo>
                  <a:pt x="162284" y="144250"/>
                </a:lnTo>
                <a:lnTo>
                  <a:pt x="151645" y="144250"/>
                </a:lnTo>
                <a:lnTo>
                  <a:pt x="154107" y="142822"/>
                </a:lnTo>
                <a:lnTo>
                  <a:pt x="156964" y="141180"/>
                </a:lnTo>
                <a:close/>
                <a:moveTo>
                  <a:pt x="168575" y="141180"/>
                </a:moveTo>
                <a:lnTo>
                  <a:pt x="171433" y="142822"/>
                </a:lnTo>
                <a:lnTo>
                  <a:pt x="173895" y="144250"/>
                </a:lnTo>
                <a:lnTo>
                  <a:pt x="163256" y="144250"/>
                </a:lnTo>
                <a:lnTo>
                  <a:pt x="165749" y="142822"/>
                </a:lnTo>
                <a:lnTo>
                  <a:pt x="168575" y="141180"/>
                </a:lnTo>
                <a:close/>
                <a:moveTo>
                  <a:pt x="180217" y="141180"/>
                </a:moveTo>
                <a:lnTo>
                  <a:pt x="183074" y="142822"/>
                </a:lnTo>
                <a:lnTo>
                  <a:pt x="185536" y="144250"/>
                </a:lnTo>
                <a:lnTo>
                  <a:pt x="174898" y="144250"/>
                </a:lnTo>
                <a:lnTo>
                  <a:pt x="177360" y="142822"/>
                </a:lnTo>
                <a:lnTo>
                  <a:pt x="180217" y="141180"/>
                </a:lnTo>
                <a:close/>
                <a:moveTo>
                  <a:pt x="191828" y="141180"/>
                </a:moveTo>
                <a:lnTo>
                  <a:pt x="194685" y="142822"/>
                </a:lnTo>
                <a:lnTo>
                  <a:pt x="197147" y="144250"/>
                </a:lnTo>
                <a:lnTo>
                  <a:pt x="186509" y="144250"/>
                </a:lnTo>
                <a:lnTo>
                  <a:pt x="189001" y="142822"/>
                </a:lnTo>
                <a:lnTo>
                  <a:pt x="191828" y="141180"/>
                </a:lnTo>
                <a:close/>
                <a:moveTo>
                  <a:pt x="203470" y="141180"/>
                </a:moveTo>
                <a:lnTo>
                  <a:pt x="206327" y="142822"/>
                </a:lnTo>
                <a:lnTo>
                  <a:pt x="208789" y="144250"/>
                </a:lnTo>
                <a:lnTo>
                  <a:pt x="198151" y="144250"/>
                </a:lnTo>
                <a:lnTo>
                  <a:pt x="200613" y="142822"/>
                </a:lnTo>
                <a:lnTo>
                  <a:pt x="203470" y="141180"/>
                </a:lnTo>
                <a:close/>
                <a:moveTo>
                  <a:pt x="215051" y="141180"/>
                </a:moveTo>
                <a:lnTo>
                  <a:pt x="217908" y="142822"/>
                </a:lnTo>
                <a:lnTo>
                  <a:pt x="220370" y="144250"/>
                </a:lnTo>
                <a:lnTo>
                  <a:pt x="209731" y="144250"/>
                </a:lnTo>
                <a:lnTo>
                  <a:pt x="212193" y="142822"/>
                </a:lnTo>
                <a:lnTo>
                  <a:pt x="215051" y="141180"/>
                </a:lnTo>
                <a:close/>
                <a:moveTo>
                  <a:pt x="226692" y="141180"/>
                </a:moveTo>
                <a:lnTo>
                  <a:pt x="229519" y="142822"/>
                </a:lnTo>
                <a:lnTo>
                  <a:pt x="232011" y="144250"/>
                </a:lnTo>
                <a:lnTo>
                  <a:pt x="221373" y="144250"/>
                </a:lnTo>
                <a:lnTo>
                  <a:pt x="223835" y="142822"/>
                </a:lnTo>
                <a:lnTo>
                  <a:pt x="226692" y="141180"/>
                </a:lnTo>
                <a:close/>
                <a:moveTo>
                  <a:pt x="238303" y="141180"/>
                </a:moveTo>
                <a:lnTo>
                  <a:pt x="241160" y="142822"/>
                </a:lnTo>
                <a:lnTo>
                  <a:pt x="243622" y="144250"/>
                </a:lnTo>
                <a:lnTo>
                  <a:pt x="232984" y="144250"/>
                </a:lnTo>
                <a:lnTo>
                  <a:pt x="235446" y="142822"/>
                </a:lnTo>
                <a:lnTo>
                  <a:pt x="238303" y="141180"/>
                </a:lnTo>
                <a:close/>
                <a:moveTo>
                  <a:pt x="249945" y="141180"/>
                </a:moveTo>
                <a:lnTo>
                  <a:pt x="252772" y="142822"/>
                </a:lnTo>
                <a:lnTo>
                  <a:pt x="255264" y="144250"/>
                </a:lnTo>
                <a:lnTo>
                  <a:pt x="244626" y="144250"/>
                </a:lnTo>
                <a:lnTo>
                  <a:pt x="247088" y="142822"/>
                </a:lnTo>
                <a:lnTo>
                  <a:pt x="249945" y="141180"/>
                </a:lnTo>
                <a:close/>
                <a:moveTo>
                  <a:pt x="261556" y="141180"/>
                </a:moveTo>
                <a:lnTo>
                  <a:pt x="264413" y="142822"/>
                </a:lnTo>
                <a:lnTo>
                  <a:pt x="266875" y="144250"/>
                </a:lnTo>
                <a:lnTo>
                  <a:pt x="256237" y="144250"/>
                </a:lnTo>
                <a:lnTo>
                  <a:pt x="258699" y="142822"/>
                </a:lnTo>
                <a:lnTo>
                  <a:pt x="261556" y="141180"/>
                </a:lnTo>
                <a:close/>
                <a:moveTo>
                  <a:pt x="273198" y="141180"/>
                </a:moveTo>
                <a:lnTo>
                  <a:pt x="276024" y="142822"/>
                </a:lnTo>
                <a:lnTo>
                  <a:pt x="278517" y="144250"/>
                </a:lnTo>
                <a:lnTo>
                  <a:pt x="267878" y="144250"/>
                </a:lnTo>
                <a:lnTo>
                  <a:pt x="270340" y="142822"/>
                </a:lnTo>
                <a:lnTo>
                  <a:pt x="273198" y="141180"/>
                </a:lnTo>
                <a:close/>
                <a:moveTo>
                  <a:pt x="11217" y="144524"/>
                </a:moveTo>
                <a:lnTo>
                  <a:pt x="5898" y="147594"/>
                </a:lnTo>
                <a:lnTo>
                  <a:pt x="578" y="144524"/>
                </a:lnTo>
                <a:close/>
                <a:moveTo>
                  <a:pt x="22828" y="144524"/>
                </a:moveTo>
                <a:lnTo>
                  <a:pt x="17509" y="147594"/>
                </a:lnTo>
                <a:lnTo>
                  <a:pt x="12190" y="144524"/>
                </a:lnTo>
                <a:close/>
                <a:moveTo>
                  <a:pt x="34470" y="144524"/>
                </a:moveTo>
                <a:lnTo>
                  <a:pt x="29150" y="147594"/>
                </a:lnTo>
                <a:lnTo>
                  <a:pt x="23831" y="144524"/>
                </a:lnTo>
                <a:close/>
                <a:moveTo>
                  <a:pt x="46081" y="144524"/>
                </a:moveTo>
                <a:lnTo>
                  <a:pt x="40762" y="147594"/>
                </a:lnTo>
                <a:lnTo>
                  <a:pt x="35442" y="144524"/>
                </a:lnTo>
                <a:close/>
                <a:moveTo>
                  <a:pt x="57722" y="144524"/>
                </a:moveTo>
                <a:lnTo>
                  <a:pt x="52403" y="147594"/>
                </a:lnTo>
                <a:lnTo>
                  <a:pt x="47084" y="144524"/>
                </a:lnTo>
                <a:close/>
                <a:moveTo>
                  <a:pt x="69334" y="144524"/>
                </a:moveTo>
                <a:lnTo>
                  <a:pt x="64014" y="147594"/>
                </a:lnTo>
                <a:lnTo>
                  <a:pt x="58695" y="144524"/>
                </a:lnTo>
                <a:close/>
                <a:moveTo>
                  <a:pt x="80945" y="144524"/>
                </a:moveTo>
                <a:lnTo>
                  <a:pt x="75625" y="147594"/>
                </a:lnTo>
                <a:lnTo>
                  <a:pt x="70306" y="144524"/>
                </a:lnTo>
                <a:close/>
                <a:moveTo>
                  <a:pt x="92556" y="144524"/>
                </a:moveTo>
                <a:lnTo>
                  <a:pt x="87237" y="147594"/>
                </a:lnTo>
                <a:lnTo>
                  <a:pt x="81917" y="144524"/>
                </a:lnTo>
                <a:close/>
                <a:moveTo>
                  <a:pt x="104197" y="144524"/>
                </a:moveTo>
                <a:lnTo>
                  <a:pt x="98878" y="147594"/>
                </a:lnTo>
                <a:lnTo>
                  <a:pt x="93559" y="144524"/>
                </a:lnTo>
                <a:close/>
                <a:moveTo>
                  <a:pt x="115809" y="144524"/>
                </a:moveTo>
                <a:lnTo>
                  <a:pt x="110489" y="147594"/>
                </a:lnTo>
                <a:lnTo>
                  <a:pt x="105170" y="144524"/>
                </a:lnTo>
                <a:close/>
                <a:moveTo>
                  <a:pt x="127450" y="144524"/>
                </a:moveTo>
                <a:lnTo>
                  <a:pt x="122131" y="147594"/>
                </a:lnTo>
                <a:lnTo>
                  <a:pt x="116812" y="144524"/>
                </a:lnTo>
                <a:close/>
                <a:moveTo>
                  <a:pt x="139061" y="144524"/>
                </a:moveTo>
                <a:lnTo>
                  <a:pt x="133742" y="147594"/>
                </a:lnTo>
                <a:lnTo>
                  <a:pt x="128423" y="144524"/>
                </a:lnTo>
                <a:close/>
                <a:moveTo>
                  <a:pt x="150642" y="144524"/>
                </a:moveTo>
                <a:lnTo>
                  <a:pt x="145323" y="147594"/>
                </a:lnTo>
                <a:lnTo>
                  <a:pt x="140004" y="144524"/>
                </a:lnTo>
                <a:close/>
                <a:moveTo>
                  <a:pt x="162284" y="144524"/>
                </a:moveTo>
                <a:lnTo>
                  <a:pt x="156964" y="147594"/>
                </a:lnTo>
                <a:lnTo>
                  <a:pt x="151645" y="144524"/>
                </a:lnTo>
                <a:close/>
                <a:moveTo>
                  <a:pt x="173895" y="144524"/>
                </a:moveTo>
                <a:lnTo>
                  <a:pt x="168575" y="147594"/>
                </a:lnTo>
                <a:lnTo>
                  <a:pt x="163256" y="144524"/>
                </a:lnTo>
                <a:close/>
                <a:moveTo>
                  <a:pt x="185536" y="144524"/>
                </a:moveTo>
                <a:lnTo>
                  <a:pt x="180217" y="147594"/>
                </a:lnTo>
                <a:lnTo>
                  <a:pt x="174898" y="144524"/>
                </a:lnTo>
                <a:close/>
                <a:moveTo>
                  <a:pt x="197147" y="144524"/>
                </a:moveTo>
                <a:lnTo>
                  <a:pt x="191828" y="147594"/>
                </a:lnTo>
                <a:lnTo>
                  <a:pt x="186509" y="144524"/>
                </a:lnTo>
                <a:close/>
                <a:moveTo>
                  <a:pt x="208789" y="144524"/>
                </a:moveTo>
                <a:lnTo>
                  <a:pt x="203470" y="147594"/>
                </a:lnTo>
                <a:lnTo>
                  <a:pt x="198151" y="144524"/>
                </a:lnTo>
                <a:close/>
                <a:moveTo>
                  <a:pt x="220370" y="144524"/>
                </a:moveTo>
                <a:lnTo>
                  <a:pt x="215051" y="147594"/>
                </a:lnTo>
                <a:lnTo>
                  <a:pt x="209731" y="144524"/>
                </a:lnTo>
                <a:close/>
                <a:moveTo>
                  <a:pt x="232011" y="144524"/>
                </a:moveTo>
                <a:lnTo>
                  <a:pt x="226692" y="147594"/>
                </a:lnTo>
                <a:lnTo>
                  <a:pt x="221373" y="144524"/>
                </a:lnTo>
                <a:close/>
                <a:moveTo>
                  <a:pt x="243622" y="144524"/>
                </a:moveTo>
                <a:lnTo>
                  <a:pt x="238303" y="147594"/>
                </a:lnTo>
                <a:lnTo>
                  <a:pt x="232984" y="144524"/>
                </a:lnTo>
                <a:close/>
                <a:moveTo>
                  <a:pt x="255264" y="144524"/>
                </a:moveTo>
                <a:lnTo>
                  <a:pt x="249945" y="147594"/>
                </a:lnTo>
                <a:lnTo>
                  <a:pt x="244626" y="144524"/>
                </a:lnTo>
                <a:close/>
                <a:moveTo>
                  <a:pt x="266875" y="144524"/>
                </a:moveTo>
                <a:lnTo>
                  <a:pt x="261556" y="147594"/>
                </a:lnTo>
                <a:lnTo>
                  <a:pt x="256237" y="144524"/>
                </a:lnTo>
                <a:close/>
                <a:moveTo>
                  <a:pt x="278517" y="144524"/>
                </a:moveTo>
                <a:lnTo>
                  <a:pt x="273198" y="147594"/>
                </a:lnTo>
                <a:lnTo>
                  <a:pt x="267878" y="144524"/>
                </a:lnTo>
                <a:close/>
                <a:moveTo>
                  <a:pt x="11369" y="144737"/>
                </a:moveTo>
                <a:lnTo>
                  <a:pt x="6050" y="153946"/>
                </a:lnTo>
                <a:lnTo>
                  <a:pt x="6050" y="147837"/>
                </a:lnTo>
                <a:lnTo>
                  <a:pt x="11369" y="144737"/>
                </a:lnTo>
                <a:close/>
                <a:moveTo>
                  <a:pt x="22980" y="144706"/>
                </a:moveTo>
                <a:lnTo>
                  <a:pt x="17661" y="153946"/>
                </a:lnTo>
                <a:lnTo>
                  <a:pt x="17661" y="147806"/>
                </a:lnTo>
                <a:lnTo>
                  <a:pt x="22980" y="144706"/>
                </a:lnTo>
                <a:close/>
                <a:moveTo>
                  <a:pt x="34622" y="144737"/>
                </a:moveTo>
                <a:lnTo>
                  <a:pt x="29302" y="153946"/>
                </a:lnTo>
                <a:lnTo>
                  <a:pt x="29302" y="147837"/>
                </a:lnTo>
                <a:lnTo>
                  <a:pt x="34622" y="144737"/>
                </a:lnTo>
                <a:close/>
                <a:moveTo>
                  <a:pt x="46202" y="144737"/>
                </a:moveTo>
                <a:lnTo>
                  <a:pt x="40883" y="153946"/>
                </a:lnTo>
                <a:lnTo>
                  <a:pt x="40883" y="147837"/>
                </a:lnTo>
                <a:lnTo>
                  <a:pt x="46202" y="144737"/>
                </a:lnTo>
                <a:close/>
                <a:moveTo>
                  <a:pt x="57844" y="144737"/>
                </a:moveTo>
                <a:lnTo>
                  <a:pt x="52525" y="153946"/>
                </a:lnTo>
                <a:lnTo>
                  <a:pt x="52525" y="147837"/>
                </a:lnTo>
                <a:lnTo>
                  <a:pt x="57844" y="144737"/>
                </a:lnTo>
                <a:close/>
                <a:moveTo>
                  <a:pt x="69455" y="144737"/>
                </a:moveTo>
                <a:lnTo>
                  <a:pt x="64136" y="153946"/>
                </a:lnTo>
                <a:lnTo>
                  <a:pt x="64136" y="147837"/>
                </a:lnTo>
                <a:lnTo>
                  <a:pt x="69455" y="144737"/>
                </a:lnTo>
                <a:close/>
                <a:moveTo>
                  <a:pt x="81097" y="144737"/>
                </a:moveTo>
                <a:lnTo>
                  <a:pt x="75777" y="153946"/>
                </a:lnTo>
                <a:lnTo>
                  <a:pt x="75777" y="147837"/>
                </a:lnTo>
                <a:lnTo>
                  <a:pt x="81097" y="144737"/>
                </a:lnTo>
                <a:close/>
                <a:moveTo>
                  <a:pt x="92708" y="144737"/>
                </a:moveTo>
                <a:lnTo>
                  <a:pt x="87389" y="153946"/>
                </a:lnTo>
                <a:lnTo>
                  <a:pt x="87389" y="147837"/>
                </a:lnTo>
                <a:lnTo>
                  <a:pt x="92708" y="144737"/>
                </a:lnTo>
                <a:close/>
                <a:moveTo>
                  <a:pt x="104349" y="144737"/>
                </a:moveTo>
                <a:lnTo>
                  <a:pt x="99030" y="153946"/>
                </a:lnTo>
                <a:lnTo>
                  <a:pt x="99030" y="147837"/>
                </a:lnTo>
                <a:lnTo>
                  <a:pt x="104349" y="144737"/>
                </a:lnTo>
                <a:close/>
                <a:moveTo>
                  <a:pt x="115930" y="144737"/>
                </a:moveTo>
                <a:lnTo>
                  <a:pt x="110611" y="153946"/>
                </a:lnTo>
                <a:lnTo>
                  <a:pt x="110611" y="147837"/>
                </a:lnTo>
                <a:lnTo>
                  <a:pt x="115930" y="144737"/>
                </a:lnTo>
                <a:close/>
                <a:moveTo>
                  <a:pt x="127541" y="144737"/>
                </a:moveTo>
                <a:lnTo>
                  <a:pt x="122222" y="153946"/>
                </a:lnTo>
                <a:lnTo>
                  <a:pt x="122222" y="147837"/>
                </a:lnTo>
                <a:lnTo>
                  <a:pt x="127541" y="144737"/>
                </a:lnTo>
                <a:close/>
                <a:moveTo>
                  <a:pt x="139183" y="144737"/>
                </a:moveTo>
                <a:lnTo>
                  <a:pt x="133864" y="153946"/>
                </a:lnTo>
                <a:lnTo>
                  <a:pt x="133864" y="147837"/>
                </a:lnTo>
                <a:lnTo>
                  <a:pt x="139183" y="144737"/>
                </a:lnTo>
                <a:close/>
                <a:moveTo>
                  <a:pt x="150794" y="144737"/>
                </a:moveTo>
                <a:lnTo>
                  <a:pt x="145475" y="153946"/>
                </a:lnTo>
                <a:lnTo>
                  <a:pt x="145475" y="147837"/>
                </a:lnTo>
                <a:lnTo>
                  <a:pt x="150794" y="144737"/>
                </a:lnTo>
                <a:close/>
                <a:moveTo>
                  <a:pt x="162436" y="144737"/>
                </a:moveTo>
                <a:lnTo>
                  <a:pt x="157116" y="153946"/>
                </a:lnTo>
                <a:lnTo>
                  <a:pt x="157116" y="147837"/>
                </a:lnTo>
                <a:lnTo>
                  <a:pt x="162436" y="144737"/>
                </a:lnTo>
                <a:close/>
                <a:moveTo>
                  <a:pt x="174047" y="144737"/>
                </a:moveTo>
                <a:lnTo>
                  <a:pt x="168727" y="153946"/>
                </a:lnTo>
                <a:lnTo>
                  <a:pt x="168727" y="147837"/>
                </a:lnTo>
                <a:lnTo>
                  <a:pt x="174047" y="144737"/>
                </a:lnTo>
                <a:close/>
                <a:moveTo>
                  <a:pt x="185658" y="144737"/>
                </a:moveTo>
                <a:lnTo>
                  <a:pt x="180339" y="153946"/>
                </a:lnTo>
                <a:lnTo>
                  <a:pt x="180339" y="147837"/>
                </a:lnTo>
                <a:lnTo>
                  <a:pt x="185658" y="144737"/>
                </a:lnTo>
                <a:close/>
                <a:moveTo>
                  <a:pt x="197269" y="144737"/>
                </a:moveTo>
                <a:lnTo>
                  <a:pt x="191950" y="153946"/>
                </a:lnTo>
                <a:lnTo>
                  <a:pt x="191950" y="147837"/>
                </a:lnTo>
                <a:lnTo>
                  <a:pt x="197269" y="144737"/>
                </a:lnTo>
                <a:close/>
                <a:moveTo>
                  <a:pt x="208911" y="144737"/>
                </a:moveTo>
                <a:lnTo>
                  <a:pt x="203591" y="153946"/>
                </a:lnTo>
                <a:lnTo>
                  <a:pt x="203591" y="147837"/>
                </a:lnTo>
                <a:lnTo>
                  <a:pt x="208911" y="144737"/>
                </a:lnTo>
                <a:close/>
                <a:moveTo>
                  <a:pt x="220522" y="144737"/>
                </a:moveTo>
                <a:lnTo>
                  <a:pt x="215202" y="153946"/>
                </a:lnTo>
                <a:lnTo>
                  <a:pt x="215202" y="147837"/>
                </a:lnTo>
                <a:lnTo>
                  <a:pt x="220522" y="144737"/>
                </a:lnTo>
                <a:close/>
                <a:moveTo>
                  <a:pt x="232163" y="144737"/>
                </a:moveTo>
                <a:lnTo>
                  <a:pt x="226844" y="153946"/>
                </a:lnTo>
                <a:lnTo>
                  <a:pt x="226844" y="147837"/>
                </a:lnTo>
                <a:lnTo>
                  <a:pt x="232163" y="144737"/>
                </a:lnTo>
                <a:close/>
                <a:moveTo>
                  <a:pt x="243774" y="144737"/>
                </a:moveTo>
                <a:lnTo>
                  <a:pt x="238455" y="153946"/>
                </a:lnTo>
                <a:lnTo>
                  <a:pt x="238455" y="147837"/>
                </a:lnTo>
                <a:lnTo>
                  <a:pt x="243774" y="144737"/>
                </a:lnTo>
                <a:close/>
                <a:moveTo>
                  <a:pt x="255355" y="144737"/>
                </a:moveTo>
                <a:lnTo>
                  <a:pt x="250036" y="153946"/>
                </a:lnTo>
                <a:lnTo>
                  <a:pt x="250036" y="147837"/>
                </a:lnTo>
                <a:lnTo>
                  <a:pt x="255355" y="144737"/>
                </a:lnTo>
                <a:close/>
                <a:moveTo>
                  <a:pt x="266997" y="144737"/>
                </a:moveTo>
                <a:lnTo>
                  <a:pt x="261678" y="153946"/>
                </a:lnTo>
                <a:lnTo>
                  <a:pt x="261678" y="147837"/>
                </a:lnTo>
                <a:lnTo>
                  <a:pt x="266997" y="144737"/>
                </a:lnTo>
                <a:close/>
                <a:moveTo>
                  <a:pt x="278608" y="144737"/>
                </a:moveTo>
                <a:lnTo>
                  <a:pt x="273289" y="153946"/>
                </a:lnTo>
                <a:lnTo>
                  <a:pt x="273289" y="147837"/>
                </a:lnTo>
                <a:lnTo>
                  <a:pt x="278608" y="144737"/>
                </a:lnTo>
                <a:close/>
                <a:moveTo>
                  <a:pt x="457" y="144797"/>
                </a:moveTo>
                <a:lnTo>
                  <a:pt x="5776" y="147837"/>
                </a:lnTo>
                <a:lnTo>
                  <a:pt x="5776" y="153977"/>
                </a:lnTo>
                <a:lnTo>
                  <a:pt x="457" y="144797"/>
                </a:lnTo>
                <a:close/>
                <a:moveTo>
                  <a:pt x="12098" y="144797"/>
                </a:moveTo>
                <a:lnTo>
                  <a:pt x="17418" y="147837"/>
                </a:lnTo>
                <a:lnTo>
                  <a:pt x="17418" y="153977"/>
                </a:lnTo>
                <a:lnTo>
                  <a:pt x="12098" y="144797"/>
                </a:lnTo>
                <a:close/>
                <a:moveTo>
                  <a:pt x="23710" y="144797"/>
                </a:moveTo>
                <a:lnTo>
                  <a:pt x="29029" y="147837"/>
                </a:lnTo>
                <a:lnTo>
                  <a:pt x="29029" y="153977"/>
                </a:lnTo>
                <a:lnTo>
                  <a:pt x="23710" y="144797"/>
                </a:lnTo>
                <a:close/>
                <a:moveTo>
                  <a:pt x="35290" y="144797"/>
                </a:moveTo>
                <a:lnTo>
                  <a:pt x="40610" y="147837"/>
                </a:lnTo>
                <a:lnTo>
                  <a:pt x="40610" y="153977"/>
                </a:lnTo>
                <a:lnTo>
                  <a:pt x="35290" y="144797"/>
                </a:lnTo>
                <a:close/>
                <a:moveTo>
                  <a:pt x="46932" y="144797"/>
                </a:moveTo>
                <a:lnTo>
                  <a:pt x="52251" y="147837"/>
                </a:lnTo>
                <a:lnTo>
                  <a:pt x="52251" y="153977"/>
                </a:lnTo>
                <a:lnTo>
                  <a:pt x="46932" y="144797"/>
                </a:lnTo>
                <a:close/>
                <a:moveTo>
                  <a:pt x="58543" y="144797"/>
                </a:moveTo>
                <a:lnTo>
                  <a:pt x="63862" y="147837"/>
                </a:lnTo>
                <a:lnTo>
                  <a:pt x="63862" y="153977"/>
                </a:lnTo>
                <a:lnTo>
                  <a:pt x="58543" y="144797"/>
                </a:lnTo>
                <a:close/>
                <a:moveTo>
                  <a:pt x="70185" y="144797"/>
                </a:moveTo>
                <a:lnTo>
                  <a:pt x="75504" y="147837"/>
                </a:lnTo>
                <a:lnTo>
                  <a:pt x="75504" y="153977"/>
                </a:lnTo>
                <a:lnTo>
                  <a:pt x="70185" y="144797"/>
                </a:lnTo>
                <a:close/>
                <a:moveTo>
                  <a:pt x="81796" y="144797"/>
                </a:moveTo>
                <a:lnTo>
                  <a:pt x="87115" y="147837"/>
                </a:lnTo>
                <a:lnTo>
                  <a:pt x="87115" y="153977"/>
                </a:lnTo>
                <a:lnTo>
                  <a:pt x="81796" y="144797"/>
                </a:lnTo>
                <a:close/>
                <a:moveTo>
                  <a:pt x="93437" y="144797"/>
                </a:moveTo>
                <a:lnTo>
                  <a:pt x="98757" y="147837"/>
                </a:lnTo>
                <a:lnTo>
                  <a:pt x="98757" y="153977"/>
                </a:lnTo>
                <a:lnTo>
                  <a:pt x="93437" y="144797"/>
                </a:lnTo>
                <a:close/>
                <a:moveTo>
                  <a:pt x="105018" y="144797"/>
                </a:moveTo>
                <a:lnTo>
                  <a:pt x="110337" y="147837"/>
                </a:lnTo>
                <a:lnTo>
                  <a:pt x="110337" y="153977"/>
                </a:lnTo>
                <a:lnTo>
                  <a:pt x="105018" y="144797"/>
                </a:lnTo>
                <a:close/>
                <a:moveTo>
                  <a:pt x="116660" y="144797"/>
                </a:moveTo>
                <a:lnTo>
                  <a:pt x="121979" y="147837"/>
                </a:lnTo>
                <a:lnTo>
                  <a:pt x="121979" y="153977"/>
                </a:lnTo>
                <a:lnTo>
                  <a:pt x="116660" y="144797"/>
                </a:lnTo>
                <a:close/>
                <a:moveTo>
                  <a:pt x="128271" y="144797"/>
                </a:moveTo>
                <a:lnTo>
                  <a:pt x="133590" y="147837"/>
                </a:lnTo>
                <a:lnTo>
                  <a:pt x="133590" y="153977"/>
                </a:lnTo>
                <a:lnTo>
                  <a:pt x="128271" y="144797"/>
                </a:lnTo>
                <a:close/>
                <a:moveTo>
                  <a:pt x="139912" y="144797"/>
                </a:moveTo>
                <a:lnTo>
                  <a:pt x="145232" y="147837"/>
                </a:lnTo>
                <a:lnTo>
                  <a:pt x="145232" y="153977"/>
                </a:lnTo>
                <a:lnTo>
                  <a:pt x="139912" y="144797"/>
                </a:lnTo>
                <a:close/>
                <a:moveTo>
                  <a:pt x="151523" y="144797"/>
                </a:moveTo>
                <a:lnTo>
                  <a:pt x="156843" y="147837"/>
                </a:lnTo>
                <a:lnTo>
                  <a:pt x="156843" y="153977"/>
                </a:lnTo>
                <a:lnTo>
                  <a:pt x="151523" y="144797"/>
                </a:lnTo>
                <a:close/>
                <a:moveTo>
                  <a:pt x="163165" y="144797"/>
                </a:moveTo>
                <a:lnTo>
                  <a:pt x="168484" y="147837"/>
                </a:lnTo>
                <a:lnTo>
                  <a:pt x="168484" y="153977"/>
                </a:lnTo>
                <a:lnTo>
                  <a:pt x="163165" y="144797"/>
                </a:lnTo>
                <a:close/>
                <a:moveTo>
                  <a:pt x="174746" y="144767"/>
                </a:moveTo>
                <a:lnTo>
                  <a:pt x="180065" y="147837"/>
                </a:lnTo>
                <a:lnTo>
                  <a:pt x="180065" y="153977"/>
                </a:lnTo>
                <a:lnTo>
                  <a:pt x="174746" y="144767"/>
                </a:lnTo>
                <a:close/>
                <a:moveTo>
                  <a:pt x="186357" y="144767"/>
                </a:moveTo>
                <a:lnTo>
                  <a:pt x="191676" y="147837"/>
                </a:lnTo>
                <a:lnTo>
                  <a:pt x="191676" y="153977"/>
                </a:lnTo>
                <a:lnTo>
                  <a:pt x="186357" y="144767"/>
                </a:lnTo>
                <a:close/>
                <a:moveTo>
                  <a:pt x="197999" y="144767"/>
                </a:moveTo>
                <a:lnTo>
                  <a:pt x="203318" y="147837"/>
                </a:lnTo>
                <a:lnTo>
                  <a:pt x="203318" y="153977"/>
                </a:lnTo>
                <a:lnTo>
                  <a:pt x="197999" y="144767"/>
                </a:lnTo>
                <a:close/>
                <a:moveTo>
                  <a:pt x="209610" y="144767"/>
                </a:moveTo>
                <a:lnTo>
                  <a:pt x="214929" y="147837"/>
                </a:lnTo>
                <a:lnTo>
                  <a:pt x="214929" y="153977"/>
                </a:lnTo>
                <a:lnTo>
                  <a:pt x="209610" y="144767"/>
                </a:lnTo>
                <a:close/>
                <a:moveTo>
                  <a:pt x="221251" y="144767"/>
                </a:moveTo>
                <a:lnTo>
                  <a:pt x="226570" y="147837"/>
                </a:lnTo>
                <a:lnTo>
                  <a:pt x="226570" y="153977"/>
                </a:lnTo>
                <a:lnTo>
                  <a:pt x="221251" y="144767"/>
                </a:lnTo>
                <a:close/>
                <a:moveTo>
                  <a:pt x="232862" y="144767"/>
                </a:moveTo>
                <a:lnTo>
                  <a:pt x="238182" y="147837"/>
                </a:lnTo>
                <a:lnTo>
                  <a:pt x="238182" y="153977"/>
                </a:lnTo>
                <a:lnTo>
                  <a:pt x="232862" y="144767"/>
                </a:lnTo>
                <a:close/>
                <a:moveTo>
                  <a:pt x="244474" y="144767"/>
                </a:moveTo>
                <a:lnTo>
                  <a:pt x="249793" y="147837"/>
                </a:lnTo>
                <a:lnTo>
                  <a:pt x="249793" y="153977"/>
                </a:lnTo>
                <a:lnTo>
                  <a:pt x="244474" y="144767"/>
                </a:lnTo>
                <a:close/>
                <a:moveTo>
                  <a:pt x="256085" y="144767"/>
                </a:moveTo>
                <a:lnTo>
                  <a:pt x="261404" y="147837"/>
                </a:lnTo>
                <a:lnTo>
                  <a:pt x="261404" y="153977"/>
                </a:lnTo>
                <a:lnTo>
                  <a:pt x="256085" y="144767"/>
                </a:lnTo>
                <a:close/>
                <a:moveTo>
                  <a:pt x="267726" y="144767"/>
                </a:moveTo>
                <a:lnTo>
                  <a:pt x="273046" y="147837"/>
                </a:lnTo>
                <a:lnTo>
                  <a:pt x="273046" y="153977"/>
                </a:lnTo>
                <a:lnTo>
                  <a:pt x="267726" y="144767"/>
                </a:lnTo>
                <a:close/>
                <a:moveTo>
                  <a:pt x="244" y="144919"/>
                </a:moveTo>
                <a:lnTo>
                  <a:pt x="5563" y="154098"/>
                </a:lnTo>
                <a:lnTo>
                  <a:pt x="214" y="151028"/>
                </a:lnTo>
                <a:lnTo>
                  <a:pt x="214" y="144919"/>
                </a:lnTo>
                <a:close/>
                <a:moveTo>
                  <a:pt x="11855" y="144919"/>
                </a:moveTo>
                <a:lnTo>
                  <a:pt x="17174" y="154098"/>
                </a:lnTo>
                <a:lnTo>
                  <a:pt x="11855" y="151028"/>
                </a:lnTo>
                <a:lnTo>
                  <a:pt x="11855" y="144919"/>
                </a:lnTo>
                <a:close/>
                <a:moveTo>
                  <a:pt x="23223" y="144919"/>
                </a:moveTo>
                <a:lnTo>
                  <a:pt x="23223" y="151028"/>
                </a:lnTo>
                <a:lnTo>
                  <a:pt x="17904" y="154098"/>
                </a:lnTo>
                <a:lnTo>
                  <a:pt x="23223" y="144919"/>
                </a:lnTo>
                <a:close/>
                <a:moveTo>
                  <a:pt x="23497" y="144919"/>
                </a:moveTo>
                <a:lnTo>
                  <a:pt x="28816" y="154098"/>
                </a:lnTo>
                <a:lnTo>
                  <a:pt x="23497" y="151028"/>
                </a:lnTo>
                <a:lnTo>
                  <a:pt x="23497" y="144919"/>
                </a:lnTo>
                <a:close/>
                <a:moveTo>
                  <a:pt x="35078" y="144919"/>
                </a:moveTo>
                <a:lnTo>
                  <a:pt x="40397" y="154098"/>
                </a:lnTo>
                <a:lnTo>
                  <a:pt x="35078" y="151028"/>
                </a:lnTo>
                <a:lnTo>
                  <a:pt x="35078" y="144919"/>
                </a:lnTo>
                <a:close/>
                <a:moveTo>
                  <a:pt x="46689" y="144919"/>
                </a:moveTo>
                <a:lnTo>
                  <a:pt x="52008" y="154098"/>
                </a:lnTo>
                <a:lnTo>
                  <a:pt x="46689" y="151028"/>
                </a:lnTo>
                <a:lnTo>
                  <a:pt x="46689" y="144919"/>
                </a:lnTo>
                <a:close/>
                <a:moveTo>
                  <a:pt x="58330" y="144919"/>
                </a:moveTo>
                <a:lnTo>
                  <a:pt x="63650" y="154098"/>
                </a:lnTo>
                <a:lnTo>
                  <a:pt x="58330" y="151028"/>
                </a:lnTo>
                <a:lnTo>
                  <a:pt x="58330" y="144919"/>
                </a:lnTo>
                <a:close/>
                <a:moveTo>
                  <a:pt x="69941" y="144919"/>
                </a:moveTo>
                <a:lnTo>
                  <a:pt x="75261" y="154098"/>
                </a:lnTo>
                <a:lnTo>
                  <a:pt x="69941" y="151028"/>
                </a:lnTo>
                <a:lnTo>
                  <a:pt x="69941" y="144919"/>
                </a:lnTo>
                <a:close/>
                <a:moveTo>
                  <a:pt x="81583" y="144919"/>
                </a:moveTo>
                <a:lnTo>
                  <a:pt x="86902" y="154098"/>
                </a:lnTo>
                <a:lnTo>
                  <a:pt x="81583" y="151028"/>
                </a:lnTo>
                <a:lnTo>
                  <a:pt x="81583" y="144919"/>
                </a:lnTo>
                <a:close/>
                <a:moveTo>
                  <a:pt x="93194" y="144919"/>
                </a:moveTo>
                <a:lnTo>
                  <a:pt x="98513" y="154098"/>
                </a:lnTo>
                <a:lnTo>
                  <a:pt x="93194" y="151028"/>
                </a:lnTo>
                <a:lnTo>
                  <a:pt x="93194" y="144919"/>
                </a:lnTo>
                <a:close/>
                <a:moveTo>
                  <a:pt x="104775" y="144919"/>
                </a:moveTo>
                <a:lnTo>
                  <a:pt x="110094" y="154098"/>
                </a:lnTo>
                <a:lnTo>
                  <a:pt x="104775" y="151028"/>
                </a:lnTo>
                <a:lnTo>
                  <a:pt x="104775" y="144919"/>
                </a:lnTo>
                <a:close/>
                <a:moveTo>
                  <a:pt x="116416" y="144919"/>
                </a:moveTo>
                <a:lnTo>
                  <a:pt x="121736" y="154098"/>
                </a:lnTo>
                <a:lnTo>
                  <a:pt x="116416" y="151028"/>
                </a:lnTo>
                <a:lnTo>
                  <a:pt x="116416" y="144919"/>
                </a:lnTo>
                <a:close/>
                <a:moveTo>
                  <a:pt x="128058" y="144919"/>
                </a:moveTo>
                <a:lnTo>
                  <a:pt x="133377" y="154098"/>
                </a:lnTo>
                <a:lnTo>
                  <a:pt x="128058" y="151028"/>
                </a:lnTo>
                <a:lnTo>
                  <a:pt x="128058" y="144919"/>
                </a:lnTo>
                <a:close/>
                <a:moveTo>
                  <a:pt x="139669" y="144919"/>
                </a:moveTo>
                <a:lnTo>
                  <a:pt x="144988" y="154098"/>
                </a:lnTo>
                <a:lnTo>
                  <a:pt x="139669" y="151028"/>
                </a:lnTo>
                <a:lnTo>
                  <a:pt x="139669" y="144919"/>
                </a:lnTo>
                <a:close/>
                <a:moveTo>
                  <a:pt x="151311" y="144919"/>
                </a:moveTo>
                <a:lnTo>
                  <a:pt x="156630" y="154098"/>
                </a:lnTo>
                <a:lnTo>
                  <a:pt x="151311" y="151028"/>
                </a:lnTo>
                <a:lnTo>
                  <a:pt x="151311" y="144919"/>
                </a:lnTo>
                <a:close/>
                <a:moveTo>
                  <a:pt x="162922" y="144919"/>
                </a:moveTo>
                <a:lnTo>
                  <a:pt x="168241" y="154098"/>
                </a:lnTo>
                <a:lnTo>
                  <a:pt x="162922" y="151028"/>
                </a:lnTo>
                <a:lnTo>
                  <a:pt x="162922" y="144919"/>
                </a:lnTo>
                <a:close/>
                <a:moveTo>
                  <a:pt x="174503" y="144919"/>
                </a:moveTo>
                <a:lnTo>
                  <a:pt x="179822" y="154098"/>
                </a:lnTo>
                <a:lnTo>
                  <a:pt x="174503" y="151028"/>
                </a:lnTo>
                <a:lnTo>
                  <a:pt x="174503" y="144919"/>
                </a:lnTo>
                <a:close/>
                <a:moveTo>
                  <a:pt x="185871" y="144919"/>
                </a:moveTo>
                <a:lnTo>
                  <a:pt x="185871" y="151028"/>
                </a:lnTo>
                <a:lnTo>
                  <a:pt x="180551" y="154098"/>
                </a:lnTo>
                <a:lnTo>
                  <a:pt x="185871" y="144919"/>
                </a:lnTo>
                <a:close/>
                <a:moveTo>
                  <a:pt x="186144" y="144919"/>
                </a:moveTo>
                <a:lnTo>
                  <a:pt x="191463" y="154098"/>
                </a:lnTo>
                <a:lnTo>
                  <a:pt x="186144" y="151028"/>
                </a:lnTo>
                <a:lnTo>
                  <a:pt x="186144" y="144919"/>
                </a:lnTo>
                <a:close/>
                <a:moveTo>
                  <a:pt x="197512" y="144919"/>
                </a:moveTo>
                <a:lnTo>
                  <a:pt x="197512" y="151028"/>
                </a:lnTo>
                <a:lnTo>
                  <a:pt x="192193" y="154098"/>
                </a:lnTo>
                <a:lnTo>
                  <a:pt x="197512" y="144919"/>
                </a:lnTo>
                <a:close/>
                <a:moveTo>
                  <a:pt x="197755" y="144919"/>
                </a:moveTo>
                <a:lnTo>
                  <a:pt x="203075" y="154098"/>
                </a:lnTo>
                <a:lnTo>
                  <a:pt x="197755" y="151028"/>
                </a:lnTo>
                <a:lnTo>
                  <a:pt x="197755" y="144919"/>
                </a:lnTo>
                <a:close/>
                <a:moveTo>
                  <a:pt x="209123" y="144919"/>
                </a:moveTo>
                <a:lnTo>
                  <a:pt x="209123" y="151028"/>
                </a:lnTo>
                <a:lnTo>
                  <a:pt x="203804" y="154098"/>
                </a:lnTo>
                <a:lnTo>
                  <a:pt x="209123" y="144919"/>
                </a:lnTo>
                <a:close/>
                <a:moveTo>
                  <a:pt x="209397" y="144919"/>
                </a:moveTo>
                <a:lnTo>
                  <a:pt x="214716" y="154098"/>
                </a:lnTo>
                <a:lnTo>
                  <a:pt x="209397" y="151028"/>
                </a:lnTo>
                <a:lnTo>
                  <a:pt x="209397" y="144919"/>
                </a:lnTo>
                <a:close/>
                <a:moveTo>
                  <a:pt x="220765" y="144919"/>
                </a:moveTo>
                <a:lnTo>
                  <a:pt x="220765" y="151028"/>
                </a:lnTo>
                <a:lnTo>
                  <a:pt x="215446" y="154098"/>
                </a:lnTo>
                <a:lnTo>
                  <a:pt x="220765" y="144919"/>
                </a:lnTo>
                <a:close/>
                <a:moveTo>
                  <a:pt x="221008" y="144919"/>
                </a:moveTo>
                <a:lnTo>
                  <a:pt x="226327" y="154098"/>
                </a:lnTo>
                <a:lnTo>
                  <a:pt x="221008" y="151028"/>
                </a:lnTo>
                <a:lnTo>
                  <a:pt x="221008" y="144919"/>
                </a:lnTo>
                <a:close/>
                <a:moveTo>
                  <a:pt x="232376" y="144919"/>
                </a:moveTo>
                <a:lnTo>
                  <a:pt x="232376" y="151028"/>
                </a:lnTo>
                <a:lnTo>
                  <a:pt x="227057" y="154098"/>
                </a:lnTo>
                <a:lnTo>
                  <a:pt x="232376" y="144919"/>
                </a:lnTo>
                <a:close/>
                <a:moveTo>
                  <a:pt x="232650" y="144919"/>
                </a:moveTo>
                <a:lnTo>
                  <a:pt x="237969" y="154098"/>
                </a:lnTo>
                <a:lnTo>
                  <a:pt x="232650" y="151028"/>
                </a:lnTo>
                <a:lnTo>
                  <a:pt x="232650" y="144919"/>
                </a:lnTo>
                <a:close/>
                <a:moveTo>
                  <a:pt x="243957" y="144919"/>
                </a:moveTo>
                <a:lnTo>
                  <a:pt x="243957" y="151028"/>
                </a:lnTo>
                <a:lnTo>
                  <a:pt x="238638" y="154098"/>
                </a:lnTo>
                <a:lnTo>
                  <a:pt x="243957" y="144919"/>
                </a:lnTo>
                <a:close/>
                <a:moveTo>
                  <a:pt x="244230" y="144919"/>
                </a:moveTo>
                <a:lnTo>
                  <a:pt x="249550" y="154098"/>
                </a:lnTo>
                <a:lnTo>
                  <a:pt x="244230" y="151028"/>
                </a:lnTo>
                <a:lnTo>
                  <a:pt x="244230" y="144919"/>
                </a:lnTo>
                <a:close/>
                <a:moveTo>
                  <a:pt x="255598" y="144919"/>
                </a:moveTo>
                <a:lnTo>
                  <a:pt x="255598" y="151028"/>
                </a:lnTo>
                <a:lnTo>
                  <a:pt x="250279" y="154098"/>
                </a:lnTo>
                <a:lnTo>
                  <a:pt x="255598" y="144919"/>
                </a:lnTo>
                <a:close/>
                <a:moveTo>
                  <a:pt x="255872" y="144919"/>
                </a:moveTo>
                <a:lnTo>
                  <a:pt x="261191" y="154098"/>
                </a:lnTo>
                <a:lnTo>
                  <a:pt x="255872" y="151028"/>
                </a:lnTo>
                <a:lnTo>
                  <a:pt x="255872" y="144919"/>
                </a:lnTo>
                <a:close/>
                <a:moveTo>
                  <a:pt x="267210" y="144919"/>
                </a:moveTo>
                <a:lnTo>
                  <a:pt x="267210" y="151028"/>
                </a:lnTo>
                <a:lnTo>
                  <a:pt x="261890" y="154098"/>
                </a:lnTo>
                <a:lnTo>
                  <a:pt x="267210" y="144919"/>
                </a:lnTo>
                <a:close/>
                <a:moveTo>
                  <a:pt x="267483" y="144919"/>
                </a:moveTo>
                <a:lnTo>
                  <a:pt x="272802" y="154098"/>
                </a:lnTo>
                <a:lnTo>
                  <a:pt x="267483" y="151028"/>
                </a:lnTo>
                <a:lnTo>
                  <a:pt x="267483" y="144919"/>
                </a:lnTo>
                <a:close/>
                <a:moveTo>
                  <a:pt x="278851" y="144919"/>
                </a:moveTo>
                <a:lnTo>
                  <a:pt x="278851" y="151028"/>
                </a:lnTo>
                <a:lnTo>
                  <a:pt x="273532" y="154098"/>
                </a:lnTo>
                <a:lnTo>
                  <a:pt x="278851" y="144919"/>
                </a:lnTo>
                <a:close/>
                <a:moveTo>
                  <a:pt x="46446" y="144919"/>
                </a:moveTo>
                <a:lnTo>
                  <a:pt x="46446" y="151059"/>
                </a:lnTo>
                <a:lnTo>
                  <a:pt x="41126" y="154129"/>
                </a:lnTo>
                <a:lnTo>
                  <a:pt x="41126" y="154129"/>
                </a:lnTo>
                <a:lnTo>
                  <a:pt x="46446" y="144919"/>
                </a:lnTo>
                <a:close/>
                <a:moveTo>
                  <a:pt x="58057" y="144919"/>
                </a:moveTo>
                <a:lnTo>
                  <a:pt x="58057" y="151059"/>
                </a:lnTo>
                <a:lnTo>
                  <a:pt x="52737" y="154129"/>
                </a:lnTo>
                <a:lnTo>
                  <a:pt x="52737" y="154129"/>
                </a:lnTo>
                <a:lnTo>
                  <a:pt x="58057" y="144919"/>
                </a:lnTo>
                <a:close/>
                <a:moveTo>
                  <a:pt x="11582" y="144919"/>
                </a:moveTo>
                <a:lnTo>
                  <a:pt x="11582" y="151059"/>
                </a:lnTo>
                <a:lnTo>
                  <a:pt x="6262" y="154129"/>
                </a:lnTo>
                <a:lnTo>
                  <a:pt x="11582" y="144919"/>
                </a:lnTo>
                <a:close/>
                <a:moveTo>
                  <a:pt x="34834" y="144919"/>
                </a:moveTo>
                <a:lnTo>
                  <a:pt x="34834" y="151059"/>
                </a:lnTo>
                <a:lnTo>
                  <a:pt x="29515" y="154129"/>
                </a:lnTo>
                <a:lnTo>
                  <a:pt x="34834" y="144919"/>
                </a:lnTo>
                <a:close/>
                <a:moveTo>
                  <a:pt x="69698" y="144919"/>
                </a:moveTo>
                <a:lnTo>
                  <a:pt x="69698" y="151059"/>
                </a:lnTo>
                <a:lnTo>
                  <a:pt x="64379" y="154129"/>
                </a:lnTo>
                <a:lnTo>
                  <a:pt x="69698" y="144919"/>
                </a:lnTo>
                <a:close/>
                <a:moveTo>
                  <a:pt x="81309" y="144919"/>
                </a:moveTo>
                <a:lnTo>
                  <a:pt x="81309" y="151059"/>
                </a:lnTo>
                <a:lnTo>
                  <a:pt x="75990" y="154129"/>
                </a:lnTo>
                <a:lnTo>
                  <a:pt x="81309" y="144919"/>
                </a:lnTo>
                <a:close/>
                <a:moveTo>
                  <a:pt x="92951" y="144919"/>
                </a:moveTo>
                <a:lnTo>
                  <a:pt x="92951" y="151059"/>
                </a:lnTo>
                <a:lnTo>
                  <a:pt x="87632" y="154129"/>
                </a:lnTo>
                <a:lnTo>
                  <a:pt x="92951" y="144919"/>
                </a:lnTo>
                <a:close/>
                <a:moveTo>
                  <a:pt x="104562" y="144919"/>
                </a:moveTo>
                <a:lnTo>
                  <a:pt x="104562" y="151059"/>
                </a:lnTo>
                <a:lnTo>
                  <a:pt x="99243" y="154129"/>
                </a:lnTo>
                <a:lnTo>
                  <a:pt x="104562" y="144919"/>
                </a:lnTo>
                <a:close/>
                <a:moveTo>
                  <a:pt x="116143" y="144919"/>
                </a:moveTo>
                <a:lnTo>
                  <a:pt x="116143" y="151059"/>
                </a:lnTo>
                <a:lnTo>
                  <a:pt x="110824" y="154129"/>
                </a:lnTo>
                <a:lnTo>
                  <a:pt x="116143" y="144919"/>
                </a:lnTo>
                <a:close/>
                <a:moveTo>
                  <a:pt x="127784" y="144919"/>
                </a:moveTo>
                <a:lnTo>
                  <a:pt x="127784" y="151059"/>
                </a:lnTo>
                <a:lnTo>
                  <a:pt x="122465" y="154129"/>
                </a:lnTo>
                <a:lnTo>
                  <a:pt x="127784" y="144919"/>
                </a:lnTo>
                <a:close/>
                <a:moveTo>
                  <a:pt x="139396" y="144919"/>
                </a:moveTo>
                <a:lnTo>
                  <a:pt x="139396" y="151059"/>
                </a:lnTo>
                <a:lnTo>
                  <a:pt x="134076" y="154129"/>
                </a:lnTo>
                <a:lnTo>
                  <a:pt x="139396" y="144919"/>
                </a:lnTo>
                <a:close/>
                <a:moveTo>
                  <a:pt x="151037" y="144919"/>
                </a:moveTo>
                <a:lnTo>
                  <a:pt x="151037" y="151059"/>
                </a:lnTo>
                <a:lnTo>
                  <a:pt x="145718" y="154129"/>
                </a:lnTo>
                <a:lnTo>
                  <a:pt x="151037" y="144919"/>
                </a:lnTo>
                <a:close/>
                <a:moveTo>
                  <a:pt x="162648" y="144919"/>
                </a:moveTo>
                <a:lnTo>
                  <a:pt x="162648" y="151059"/>
                </a:lnTo>
                <a:lnTo>
                  <a:pt x="157329" y="154129"/>
                </a:lnTo>
                <a:lnTo>
                  <a:pt x="162648" y="144919"/>
                </a:lnTo>
                <a:close/>
                <a:moveTo>
                  <a:pt x="174290" y="144919"/>
                </a:moveTo>
                <a:lnTo>
                  <a:pt x="174290" y="151059"/>
                </a:lnTo>
                <a:lnTo>
                  <a:pt x="168971" y="154129"/>
                </a:lnTo>
                <a:lnTo>
                  <a:pt x="174290" y="144919"/>
                </a:lnTo>
                <a:close/>
                <a:moveTo>
                  <a:pt x="11703" y="151241"/>
                </a:moveTo>
                <a:lnTo>
                  <a:pt x="17023" y="154342"/>
                </a:lnTo>
                <a:lnTo>
                  <a:pt x="6384" y="154342"/>
                </a:lnTo>
                <a:lnTo>
                  <a:pt x="11703" y="151241"/>
                </a:lnTo>
                <a:close/>
                <a:moveTo>
                  <a:pt x="23345" y="151241"/>
                </a:moveTo>
                <a:lnTo>
                  <a:pt x="28664" y="154342"/>
                </a:lnTo>
                <a:lnTo>
                  <a:pt x="18026" y="154342"/>
                </a:lnTo>
                <a:lnTo>
                  <a:pt x="23345" y="151241"/>
                </a:lnTo>
                <a:close/>
                <a:moveTo>
                  <a:pt x="34956" y="151241"/>
                </a:moveTo>
                <a:lnTo>
                  <a:pt x="40275" y="154342"/>
                </a:lnTo>
                <a:lnTo>
                  <a:pt x="29637" y="154342"/>
                </a:lnTo>
                <a:lnTo>
                  <a:pt x="34956" y="151241"/>
                </a:lnTo>
                <a:close/>
                <a:moveTo>
                  <a:pt x="46598" y="151241"/>
                </a:moveTo>
                <a:lnTo>
                  <a:pt x="51886" y="154342"/>
                </a:lnTo>
                <a:lnTo>
                  <a:pt x="41248" y="154342"/>
                </a:lnTo>
                <a:lnTo>
                  <a:pt x="46598" y="151241"/>
                </a:lnTo>
                <a:close/>
                <a:moveTo>
                  <a:pt x="58209" y="151241"/>
                </a:moveTo>
                <a:lnTo>
                  <a:pt x="63528" y="154342"/>
                </a:lnTo>
                <a:lnTo>
                  <a:pt x="52889" y="154342"/>
                </a:lnTo>
                <a:lnTo>
                  <a:pt x="58209" y="151241"/>
                </a:lnTo>
                <a:close/>
                <a:moveTo>
                  <a:pt x="69850" y="151241"/>
                </a:moveTo>
                <a:lnTo>
                  <a:pt x="75169" y="154342"/>
                </a:lnTo>
                <a:lnTo>
                  <a:pt x="64531" y="154342"/>
                </a:lnTo>
                <a:lnTo>
                  <a:pt x="69850" y="151241"/>
                </a:lnTo>
                <a:close/>
                <a:moveTo>
                  <a:pt x="81431" y="151241"/>
                </a:moveTo>
                <a:lnTo>
                  <a:pt x="86750" y="154342"/>
                </a:lnTo>
                <a:lnTo>
                  <a:pt x="76112" y="154342"/>
                </a:lnTo>
                <a:lnTo>
                  <a:pt x="81431" y="151241"/>
                </a:lnTo>
                <a:close/>
                <a:moveTo>
                  <a:pt x="93042" y="151241"/>
                </a:moveTo>
                <a:lnTo>
                  <a:pt x="98361" y="154342"/>
                </a:lnTo>
                <a:lnTo>
                  <a:pt x="87723" y="154342"/>
                </a:lnTo>
                <a:lnTo>
                  <a:pt x="93042" y="151241"/>
                </a:lnTo>
                <a:close/>
                <a:moveTo>
                  <a:pt x="104684" y="151241"/>
                </a:moveTo>
                <a:lnTo>
                  <a:pt x="110003" y="154342"/>
                </a:lnTo>
                <a:lnTo>
                  <a:pt x="99364" y="154342"/>
                </a:lnTo>
                <a:lnTo>
                  <a:pt x="104684" y="151241"/>
                </a:lnTo>
                <a:close/>
                <a:moveTo>
                  <a:pt x="116295" y="151241"/>
                </a:moveTo>
                <a:lnTo>
                  <a:pt x="121614" y="154342"/>
                </a:lnTo>
                <a:lnTo>
                  <a:pt x="110976" y="154342"/>
                </a:lnTo>
                <a:lnTo>
                  <a:pt x="116295" y="151241"/>
                </a:lnTo>
                <a:close/>
                <a:moveTo>
                  <a:pt x="127936" y="151241"/>
                </a:moveTo>
                <a:lnTo>
                  <a:pt x="133256" y="154342"/>
                </a:lnTo>
                <a:lnTo>
                  <a:pt x="122617" y="154342"/>
                </a:lnTo>
                <a:lnTo>
                  <a:pt x="127936" y="151241"/>
                </a:lnTo>
                <a:close/>
                <a:moveTo>
                  <a:pt x="139548" y="151241"/>
                </a:moveTo>
                <a:lnTo>
                  <a:pt x="144867" y="154342"/>
                </a:lnTo>
                <a:lnTo>
                  <a:pt x="134228" y="154342"/>
                </a:lnTo>
                <a:lnTo>
                  <a:pt x="139548" y="151241"/>
                </a:lnTo>
                <a:close/>
                <a:moveTo>
                  <a:pt x="151159" y="151241"/>
                </a:moveTo>
                <a:lnTo>
                  <a:pt x="156478" y="154342"/>
                </a:lnTo>
                <a:lnTo>
                  <a:pt x="145840" y="154342"/>
                </a:lnTo>
                <a:lnTo>
                  <a:pt x="151159" y="151241"/>
                </a:lnTo>
                <a:close/>
                <a:moveTo>
                  <a:pt x="162770" y="151241"/>
                </a:moveTo>
                <a:lnTo>
                  <a:pt x="168089" y="154342"/>
                </a:lnTo>
                <a:lnTo>
                  <a:pt x="157451" y="154342"/>
                </a:lnTo>
                <a:lnTo>
                  <a:pt x="162770" y="151241"/>
                </a:lnTo>
                <a:close/>
                <a:moveTo>
                  <a:pt x="174411" y="151241"/>
                </a:moveTo>
                <a:lnTo>
                  <a:pt x="179731" y="154342"/>
                </a:lnTo>
                <a:lnTo>
                  <a:pt x="169092" y="154342"/>
                </a:lnTo>
                <a:lnTo>
                  <a:pt x="174411" y="151241"/>
                </a:lnTo>
                <a:close/>
                <a:moveTo>
                  <a:pt x="186023" y="151241"/>
                </a:moveTo>
                <a:lnTo>
                  <a:pt x="191342" y="154342"/>
                </a:lnTo>
                <a:lnTo>
                  <a:pt x="180703" y="154342"/>
                </a:lnTo>
                <a:lnTo>
                  <a:pt x="186023" y="151241"/>
                </a:lnTo>
                <a:close/>
                <a:moveTo>
                  <a:pt x="197634" y="151241"/>
                </a:moveTo>
                <a:lnTo>
                  <a:pt x="202953" y="154342"/>
                </a:lnTo>
                <a:lnTo>
                  <a:pt x="192345" y="154342"/>
                </a:lnTo>
                <a:lnTo>
                  <a:pt x="197634" y="151241"/>
                </a:lnTo>
                <a:close/>
                <a:moveTo>
                  <a:pt x="209275" y="151241"/>
                </a:moveTo>
                <a:lnTo>
                  <a:pt x="214595" y="154342"/>
                </a:lnTo>
                <a:lnTo>
                  <a:pt x="203956" y="154342"/>
                </a:lnTo>
                <a:lnTo>
                  <a:pt x="209275" y="151241"/>
                </a:lnTo>
                <a:close/>
                <a:moveTo>
                  <a:pt x="220856" y="151241"/>
                </a:moveTo>
                <a:lnTo>
                  <a:pt x="226175" y="154342"/>
                </a:lnTo>
                <a:lnTo>
                  <a:pt x="215537" y="154342"/>
                </a:lnTo>
                <a:lnTo>
                  <a:pt x="220856" y="151241"/>
                </a:lnTo>
                <a:close/>
                <a:moveTo>
                  <a:pt x="232498" y="151241"/>
                </a:moveTo>
                <a:lnTo>
                  <a:pt x="237817" y="154342"/>
                </a:lnTo>
                <a:lnTo>
                  <a:pt x="227178" y="154342"/>
                </a:lnTo>
                <a:lnTo>
                  <a:pt x="232498" y="151241"/>
                </a:lnTo>
                <a:close/>
                <a:moveTo>
                  <a:pt x="244109" y="151241"/>
                </a:moveTo>
                <a:lnTo>
                  <a:pt x="249428" y="154342"/>
                </a:lnTo>
                <a:lnTo>
                  <a:pt x="238790" y="154342"/>
                </a:lnTo>
                <a:lnTo>
                  <a:pt x="244109" y="151241"/>
                </a:lnTo>
                <a:close/>
                <a:moveTo>
                  <a:pt x="255750" y="151241"/>
                </a:moveTo>
                <a:lnTo>
                  <a:pt x="261070" y="154342"/>
                </a:lnTo>
                <a:lnTo>
                  <a:pt x="250431" y="154342"/>
                </a:lnTo>
                <a:lnTo>
                  <a:pt x="255750" y="151241"/>
                </a:lnTo>
                <a:close/>
                <a:moveTo>
                  <a:pt x="267362" y="151241"/>
                </a:moveTo>
                <a:lnTo>
                  <a:pt x="272681" y="154342"/>
                </a:lnTo>
                <a:lnTo>
                  <a:pt x="262042" y="154342"/>
                </a:lnTo>
                <a:lnTo>
                  <a:pt x="267362" y="151241"/>
                </a:lnTo>
                <a:close/>
                <a:moveTo>
                  <a:pt x="279003" y="151241"/>
                </a:moveTo>
                <a:lnTo>
                  <a:pt x="284322" y="154342"/>
                </a:lnTo>
                <a:lnTo>
                  <a:pt x="273684" y="154342"/>
                </a:lnTo>
                <a:lnTo>
                  <a:pt x="279003" y="151241"/>
                </a:lnTo>
                <a:close/>
                <a:moveTo>
                  <a:pt x="17023" y="154585"/>
                </a:moveTo>
                <a:lnTo>
                  <a:pt x="11703" y="157685"/>
                </a:lnTo>
                <a:lnTo>
                  <a:pt x="6384" y="154585"/>
                </a:lnTo>
                <a:close/>
                <a:moveTo>
                  <a:pt x="28664" y="154585"/>
                </a:moveTo>
                <a:lnTo>
                  <a:pt x="23345" y="157685"/>
                </a:lnTo>
                <a:lnTo>
                  <a:pt x="18026" y="154585"/>
                </a:lnTo>
                <a:close/>
                <a:moveTo>
                  <a:pt x="40275" y="154585"/>
                </a:moveTo>
                <a:lnTo>
                  <a:pt x="34956" y="157685"/>
                </a:lnTo>
                <a:lnTo>
                  <a:pt x="29637" y="154585"/>
                </a:lnTo>
                <a:close/>
                <a:moveTo>
                  <a:pt x="51886" y="154585"/>
                </a:moveTo>
                <a:lnTo>
                  <a:pt x="46567" y="157685"/>
                </a:lnTo>
                <a:lnTo>
                  <a:pt x="41248" y="154585"/>
                </a:lnTo>
                <a:close/>
                <a:moveTo>
                  <a:pt x="63528" y="154585"/>
                </a:moveTo>
                <a:lnTo>
                  <a:pt x="58209" y="157685"/>
                </a:lnTo>
                <a:lnTo>
                  <a:pt x="52889" y="154585"/>
                </a:lnTo>
                <a:close/>
                <a:moveTo>
                  <a:pt x="75109" y="154585"/>
                </a:moveTo>
                <a:lnTo>
                  <a:pt x="69789" y="157685"/>
                </a:lnTo>
                <a:lnTo>
                  <a:pt x="64470" y="154585"/>
                </a:lnTo>
                <a:close/>
                <a:moveTo>
                  <a:pt x="86750" y="154585"/>
                </a:moveTo>
                <a:lnTo>
                  <a:pt x="81431" y="157685"/>
                </a:lnTo>
                <a:lnTo>
                  <a:pt x="76112" y="154585"/>
                </a:lnTo>
                <a:close/>
                <a:moveTo>
                  <a:pt x="98361" y="154585"/>
                </a:moveTo>
                <a:lnTo>
                  <a:pt x="93042" y="157685"/>
                </a:lnTo>
                <a:lnTo>
                  <a:pt x="87723" y="154585"/>
                </a:lnTo>
                <a:close/>
                <a:moveTo>
                  <a:pt x="110003" y="154585"/>
                </a:moveTo>
                <a:lnTo>
                  <a:pt x="104684" y="157685"/>
                </a:lnTo>
                <a:lnTo>
                  <a:pt x="99364" y="154585"/>
                </a:lnTo>
                <a:close/>
                <a:moveTo>
                  <a:pt x="121614" y="154585"/>
                </a:moveTo>
                <a:lnTo>
                  <a:pt x="116295" y="157685"/>
                </a:lnTo>
                <a:lnTo>
                  <a:pt x="110976" y="154585"/>
                </a:lnTo>
                <a:close/>
                <a:moveTo>
                  <a:pt x="133256" y="154585"/>
                </a:moveTo>
                <a:lnTo>
                  <a:pt x="127936" y="157685"/>
                </a:lnTo>
                <a:lnTo>
                  <a:pt x="122617" y="154585"/>
                </a:lnTo>
                <a:close/>
                <a:moveTo>
                  <a:pt x="144867" y="154585"/>
                </a:moveTo>
                <a:lnTo>
                  <a:pt x="139548" y="157685"/>
                </a:lnTo>
                <a:lnTo>
                  <a:pt x="134228" y="154585"/>
                </a:lnTo>
                <a:close/>
                <a:moveTo>
                  <a:pt x="156478" y="154585"/>
                </a:moveTo>
                <a:lnTo>
                  <a:pt x="151159" y="157685"/>
                </a:lnTo>
                <a:lnTo>
                  <a:pt x="145840" y="154585"/>
                </a:lnTo>
                <a:close/>
                <a:moveTo>
                  <a:pt x="168089" y="154585"/>
                </a:moveTo>
                <a:lnTo>
                  <a:pt x="162770" y="157685"/>
                </a:lnTo>
                <a:lnTo>
                  <a:pt x="157451" y="154585"/>
                </a:lnTo>
                <a:close/>
                <a:moveTo>
                  <a:pt x="179731" y="154585"/>
                </a:moveTo>
                <a:lnTo>
                  <a:pt x="174411" y="157685"/>
                </a:lnTo>
                <a:lnTo>
                  <a:pt x="169092" y="154585"/>
                </a:lnTo>
                <a:close/>
                <a:moveTo>
                  <a:pt x="191342" y="154585"/>
                </a:moveTo>
                <a:lnTo>
                  <a:pt x="186023" y="157685"/>
                </a:lnTo>
                <a:lnTo>
                  <a:pt x="180703" y="154585"/>
                </a:lnTo>
                <a:close/>
                <a:moveTo>
                  <a:pt x="202953" y="154585"/>
                </a:moveTo>
                <a:lnTo>
                  <a:pt x="197634" y="157685"/>
                </a:lnTo>
                <a:lnTo>
                  <a:pt x="192315" y="154585"/>
                </a:lnTo>
                <a:close/>
                <a:moveTo>
                  <a:pt x="214564" y="154585"/>
                </a:moveTo>
                <a:lnTo>
                  <a:pt x="209245" y="157685"/>
                </a:lnTo>
                <a:lnTo>
                  <a:pt x="203926" y="154585"/>
                </a:lnTo>
                <a:close/>
                <a:moveTo>
                  <a:pt x="226175" y="154585"/>
                </a:moveTo>
                <a:lnTo>
                  <a:pt x="220856" y="157685"/>
                </a:lnTo>
                <a:lnTo>
                  <a:pt x="215537" y="154585"/>
                </a:lnTo>
                <a:close/>
                <a:moveTo>
                  <a:pt x="237817" y="154585"/>
                </a:moveTo>
                <a:lnTo>
                  <a:pt x="232498" y="157685"/>
                </a:lnTo>
                <a:lnTo>
                  <a:pt x="227178" y="154585"/>
                </a:lnTo>
                <a:close/>
                <a:moveTo>
                  <a:pt x="249428" y="154585"/>
                </a:moveTo>
                <a:lnTo>
                  <a:pt x="244109" y="157685"/>
                </a:lnTo>
                <a:lnTo>
                  <a:pt x="238790" y="154585"/>
                </a:lnTo>
                <a:close/>
                <a:moveTo>
                  <a:pt x="261070" y="154585"/>
                </a:moveTo>
                <a:lnTo>
                  <a:pt x="255750" y="157685"/>
                </a:lnTo>
                <a:lnTo>
                  <a:pt x="250431" y="154585"/>
                </a:lnTo>
                <a:close/>
                <a:moveTo>
                  <a:pt x="272681" y="154585"/>
                </a:moveTo>
                <a:lnTo>
                  <a:pt x="267362" y="157685"/>
                </a:lnTo>
                <a:lnTo>
                  <a:pt x="262042" y="154585"/>
                </a:lnTo>
                <a:close/>
                <a:moveTo>
                  <a:pt x="284292" y="154585"/>
                </a:moveTo>
                <a:lnTo>
                  <a:pt x="278973" y="157685"/>
                </a:lnTo>
                <a:lnTo>
                  <a:pt x="273653" y="154585"/>
                </a:lnTo>
                <a:close/>
                <a:moveTo>
                  <a:pt x="17174" y="154828"/>
                </a:moveTo>
                <a:lnTo>
                  <a:pt x="11855" y="164007"/>
                </a:lnTo>
                <a:lnTo>
                  <a:pt x="11855" y="157898"/>
                </a:lnTo>
                <a:lnTo>
                  <a:pt x="17174" y="154828"/>
                </a:lnTo>
                <a:close/>
                <a:moveTo>
                  <a:pt x="28816" y="154828"/>
                </a:moveTo>
                <a:lnTo>
                  <a:pt x="23497" y="164007"/>
                </a:lnTo>
                <a:lnTo>
                  <a:pt x="23497" y="157898"/>
                </a:lnTo>
                <a:lnTo>
                  <a:pt x="28816" y="154828"/>
                </a:lnTo>
                <a:close/>
                <a:moveTo>
                  <a:pt x="40427" y="154828"/>
                </a:moveTo>
                <a:lnTo>
                  <a:pt x="35108" y="164007"/>
                </a:lnTo>
                <a:lnTo>
                  <a:pt x="35108" y="157898"/>
                </a:lnTo>
                <a:lnTo>
                  <a:pt x="40427" y="154828"/>
                </a:lnTo>
                <a:close/>
                <a:moveTo>
                  <a:pt x="52008" y="154828"/>
                </a:moveTo>
                <a:lnTo>
                  <a:pt x="46689" y="164007"/>
                </a:lnTo>
                <a:lnTo>
                  <a:pt x="46689" y="157898"/>
                </a:lnTo>
                <a:lnTo>
                  <a:pt x="52008" y="154828"/>
                </a:lnTo>
                <a:close/>
                <a:moveTo>
                  <a:pt x="63650" y="154828"/>
                </a:moveTo>
                <a:lnTo>
                  <a:pt x="58330" y="164007"/>
                </a:lnTo>
                <a:lnTo>
                  <a:pt x="58330" y="157898"/>
                </a:lnTo>
                <a:lnTo>
                  <a:pt x="63650" y="154828"/>
                </a:lnTo>
                <a:close/>
                <a:moveTo>
                  <a:pt x="75261" y="154828"/>
                </a:moveTo>
                <a:lnTo>
                  <a:pt x="69941" y="164007"/>
                </a:lnTo>
                <a:lnTo>
                  <a:pt x="69941" y="157898"/>
                </a:lnTo>
                <a:lnTo>
                  <a:pt x="75261" y="154828"/>
                </a:lnTo>
                <a:close/>
                <a:moveTo>
                  <a:pt x="86902" y="154828"/>
                </a:moveTo>
                <a:lnTo>
                  <a:pt x="81583" y="164007"/>
                </a:lnTo>
                <a:lnTo>
                  <a:pt x="81583" y="157898"/>
                </a:lnTo>
                <a:lnTo>
                  <a:pt x="86902" y="154828"/>
                </a:lnTo>
                <a:close/>
                <a:moveTo>
                  <a:pt x="98513" y="154828"/>
                </a:moveTo>
                <a:lnTo>
                  <a:pt x="93194" y="164007"/>
                </a:lnTo>
                <a:lnTo>
                  <a:pt x="93194" y="157898"/>
                </a:lnTo>
                <a:lnTo>
                  <a:pt x="98513" y="154828"/>
                </a:lnTo>
                <a:close/>
                <a:moveTo>
                  <a:pt x="110155" y="154828"/>
                </a:moveTo>
                <a:lnTo>
                  <a:pt x="104836" y="164007"/>
                </a:lnTo>
                <a:lnTo>
                  <a:pt x="104836" y="157898"/>
                </a:lnTo>
                <a:lnTo>
                  <a:pt x="110155" y="154828"/>
                </a:lnTo>
                <a:close/>
                <a:moveTo>
                  <a:pt x="121736" y="154828"/>
                </a:moveTo>
                <a:lnTo>
                  <a:pt x="116416" y="164007"/>
                </a:lnTo>
                <a:lnTo>
                  <a:pt x="116416" y="157898"/>
                </a:lnTo>
                <a:lnTo>
                  <a:pt x="121736" y="154828"/>
                </a:lnTo>
                <a:close/>
                <a:moveTo>
                  <a:pt x="133377" y="154828"/>
                </a:moveTo>
                <a:lnTo>
                  <a:pt x="128058" y="164007"/>
                </a:lnTo>
                <a:lnTo>
                  <a:pt x="128058" y="157898"/>
                </a:lnTo>
                <a:lnTo>
                  <a:pt x="133377" y="154828"/>
                </a:lnTo>
                <a:close/>
                <a:moveTo>
                  <a:pt x="144988" y="154828"/>
                </a:moveTo>
                <a:lnTo>
                  <a:pt x="139669" y="164007"/>
                </a:lnTo>
                <a:lnTo>
                  <a:pt x="139669" y="157898"/>
                </a:lnTo>
                <a:lnTo>
                  <a:pt x="144988" y="154828"/>
                </a:lnTo>
                <a:close/>
                <a:moveTo>
                  <a:pt x="156630" y="154828"/>
                </a:moveTo>
                <a:lnTo>
                  <a:pt x="151311" y="164007"/>
                </a:lnTo>
                <a:lnTo>
                  <a:pt x="151311" y="157898"/>
                </a:lnTo>
                <a:lnTo>
                  <a:pt x="156630" y="154828"/>
                </a:lnTo>
                <a:close/>
                <a:moveTo>
                  <a:pt x="168241" y="154828"/>
                </a:moveTo>
                <a:lnTo>
                  <a:pt x="162922" y="164007"/>
                </a:lnTo>
                <a:lnTo>
                  <a:pt x="162922" y="157898"/>
                </a:lnTo>
                <a:lnTo>
                  <a:pt x="168241" y="154828"/>
                </a:lnTo>
                <a:close/>
                <a:moveTo>
                  <a:pt x="179822" y="154828"/>
                </a:moveTo>
                <a:lnTo>
                  <a:pt x="174503" y="164007"/>
                </a:lnTo>
                <a:lnTo>
                  <a:pt x="174503" y="157898"/>
                </a:lnTo>
                <a:lnTo>
                  <a:pt x="179822" y="154828"/>
                </a:lnTo>
                <a:close/>
                <a:moveTo>
                  <a:pt x="180551" y="154828"/>
                </a:moveTo>
                <a:lnTo>
                  <a:pt x="185871" y="157898"/>
                </a:lnTo>
                <a:lnTo>
                  <a:pt x="185871" y="164007"/>
                </a:lnTo>
                <a:lnTo>
                  <a:pt x="180551" y="154828"/>
                </a:lnTo>
                <a:close/>
                <a:moveTo>
                  <a:pt x="191463" y="154828"/>
                </a:moveTo>
                <a:lnTo>
                  <a:pt x="186144" y="164007"/>
                </a:lnTo>
                <a:lnTo>
                  <a:pt x="186144" y="157898"/>
                </a:lnTo>
                <a:lnTo>
                  <a:pt x="191463" y="154828"/>
                </a:lnTo>
                <a:close/>
                <a:moveTo>
                  <a:pt x="203075" y="154828"/>
                </a:moveTo>
                <a:lnTo>
                  <a:pt x="197755" y="164007"/>
                </a:lnTo>
                <a:lnTo>
                  <a:pt x="197755" y="157898"/>
                </a:lnTo>
                <a:lnTo>
                  <a:pt x="203075" y="154828"/>
                </a:lnTo>
                <a:close/>
                <a:moveTo>
                  <a:pt x="214716" y="154828"/>
                </a:moveTo>
                <a:lnTo>
                  <a:pt x="209397" y="164007"/>
                </a:lnTo>
                <a:lnTo>
                  <a:pt x="209397" y="157898"/>
                </a:lnTo>
                <a:lnTo>
                  <a:pt x="214716" y="154828"/>
                </a:lnTo>
                <a:close/>
                <a:moveTo>
                  <a:pt x="226327" y="154828"/>
                </a:moveTo>
                <a:lnTo>
                  <a:pt x="221008" y="164007"/>
                </a:lnTo>
                <a:lnTo>
                  <a:pt x="221008" y="157898"/>
                </a:lnTo>
                <a:lnTo>
                  <a:pt x="226327" y="154828"/>
                </a:lnTo>
                <a:close/>
                <a:moveTo>
                  <a:pt x="237969" y="154828"/>
                </a:moveTo>
                <a:lnTo>
                  <a:pt x="232650" y="164007"/>
                </a:lnTo>
                <a:lnTo>
                  <a:pt x="232650" y="157898"/>
                </a:lnTo>
                <a:lnTo>
                  <a:pt x="237969" y="154828"/>
                </a:lnTo>
                <a:close/>
                <a:moveTo>
                  <a:pt x="249550" y="154828"/>
                </a:moveTo>
                <a:lnTo>
                  <a:pt x="244230" y="164007"/>
                </a:lnTo>
                <a:lnTo>
                  <a:pt x="244230" y="157898"/>
                </a:lnTo>
                <a:lnTo>
                  <a:pt x="249550" y="154828"/>
                </a:lnTo>
                <a:close/>
                <a:moveTo>
                  <a:pt x="261191" y="154828"/>
                </a:moveTo>
                <a:lnTo>
                  <a:pt x="255872" y="164007"/>
                </a:lnTo>
                <a:lnTo>
                  <a:pt x="255872" y="157898"/>
                </a:lnTo>
                <a:lnTo>
                  <a:pt x="261191" y="154828"/>
                </a:lnTo>
                <a:close/>
                <a:moveTo>
                  <a:pt x="272802" y="154828"/>
                </a:moveTo>
                <a:lnTo>
                  <a:pt x="267483" y="164007"/>
                </a:lnTo>
                <a:lnTo>
                  <a:pt x="267483" y="157898"/>
                </a:lnTo>
                <a:lnTo>
                  <a:pt x="272802" y="154828"/>
                </a:lnTo>
                <a:close/>
                <a:moveTo>
                  <a:pt x="284444" y="154828"/>
                </a:moveTo>
                <a:lnTo>
                  <a:pt x="279125" y="164007"/>
                </a:lnTo>
                <a:lnTo>
                  <a:pt x="279125" y="157898"/>
                </a:lnTo>
                <a:lnTo>
                  <a:pt x="284444" y="154828"/>
                </a:lnTo>
                <a:close/>
                <a:moveTo>
                  <a:pt x="6262" y="154858"/>
                </a:moveTo>
                <a:lnTo>
                  <a:pt x="11582" y="157898"/>
                </a:lnTo>
                <a:lnTo>
                  <a:pt x="11582" y="164068"/>
                </a:lnTo>
                <a:lnTo>
                  <a:pt x="6262" y="154858"/>
                </a:lnTo>
                <a:close/>
                <a:moveTo>
                  <a:pt x="17904" y="154858"/>
                </a:moveTo>
                <a:lnTo>
                  <a:pt x="23223" y="157898"/>
                </a:lnTo>
                <a:lnTo>
                  <a:pt x="23223" y="164068"/>
                </a:lnTo>
                <a:lnTo>
                  <a:pt x="17904" y="154858"/>
                </a:lnTo>
                <a:close/>
                <a:moveTo>
                  <a:pt x="29515" y="154858"/>
                </a:moveTo>
                <a:lnTo>
                  <a:pt x="34834" y="157898"/>
                </a:lnTo>
                <a:lnTo>
                  <a:pt x="34834" y="164068"/>
                </a:lnTo>
                <a:lnTo>
                  <a:pt x="29515" y="154858"/>
                </a:lnTo>
                <a:close/>
                <a:moveTo>
                  <a:pt x="41126" y="154858"/>
                </a:moveTo>
                <a:lnTo>
                  <a:pt x="46446" y="157898"/>
                </a:lnTo>
                <a:lnTo>
                  <a:pt x="46446" y="164068"/>
                </a:lnTo>
                <a:lnTo>
                  <a:pt x="41126" y="154858"/>
                </a:lnTo>
                <a:close/>
                <a:moveTo>
                  <a:pt x="52737" y="154858"/>
                </a:moveTo>
                <a:lnTo>
                  <a:pt x="58057" y="157898"/>
                </a:lnTo>
                <a:lnTo>
                  <a:pt x="58057" y="164068"/>
                </a:lnTo>
                <a:lnTo>
                  <a:pt x="52737" y="154858"/>
                </a:lnTo>
                <a:close/>
                <a:moveTo>
                  <a:pt x="64379" y="154858"/>
                </a:moveTo>
                <a:lnTo>
                  <a:pt x="69698" y="157898"/>
                </a:lnTo>
                <a:lnTo>
                  <a:pt x="69698" y="164068"/>
                </a:lnTo>
                <a:lnTo>
                  <a:pt x="64379" y="154858"/>
                </a:lnTo>
                <a:close/>
                <a:moveTo>
                  <a:pt x="75990" y="154858"/>
                </a:moveTo>
                <a:lnTo>
                  <a:pt x="81309" y="157898"/>
                </a:lnTo>
                <a:lnTo>
                  <a:pt x="81309" y="164068"/>
                </a:lnTo>
                <a:lnTo>
                  <a:pt x="75990" y="154858"/>
                </a:lnTo>
                <a:close/>
                <a:moveTo>
                  <a:pt x="87632" y="154858"/>
                </a:moveTo>
                <a:lnTo>
                  <a:pt x="92951" y="157898"/>
                </a:lnTo>
                <a:lnTo>
                  <a:pt x="92951" y="164068"/>
                </a:lnTo>
                <a:lnTo>
                  <a:pt x="87632" y="154858"/>
                </a:lnTo>
                <a:close/>
                <a:moveTo>
                  <a:pt x="99243" y="154858"/>
                </a:moveTo>
                <a:lnTo>
                  <a:pt x="104562" y="157898"/>
                </a:lnTo>
                <a:lnTo>
                  <a:pt x="104562" y="164068"/>
                </a:lnTo>
                <a:lnTo>
                  <a:pt x="99243" y="154858"/>
                </a:lnTo>
                <a:close/>
                <a:moveTo>
                  <a:pt x="110824" y="154858"/>
                </a:moveTo>
                <a:lnTo>
                  <a:pt x="116143" y="157898"/>
                </a:lnTo>
                <a:lnTo>
                  <a:pt x="116143" y="164068"/>
                </a:lnTo>
                <a:lnTo>
                  <a:pt x="110824" y="154858"/>
                </a:lnTo>
                <a:close/>
                <a:moveTo>
                  <a:pt x="122465" y="154858"/>
                </a:moveTo>
                <a:lnTo>
                  <a:pt x="127784" y="157898"/>
                </a:lnTo>
                <a:lnTo>
                  <a:pt x="127784" y="164068"/>
                </a:lnTo>
                <a:lnTo>
                  <a:pt x="122465" y="154858"/>
                </a:lnTo>
                <a:close/>
                <a:moveTo>
                  <a:pt x="134076" y="154858"/>
                </a:moveTo>
                <a:lnTo>
                  <a:pt x="139396" y="157898"/>
                </a:lnTo>
                <a:lnTo>
                  <a:pt x="139396" y="164068"/>
                </a:lnTo>
                <a:lnTo>
                  <a:pt x="134076" y="154858"/>
                </a:lnTo>
                <a:close/>
                <a:moveTo>
                  <a:pt x="145718" y="154858"/>
                </a:moveTo>
                <a:lnTo>
                  <a:pt x="151037" y="157898"/>
                </a:lnTo>
                <a:lnTo>
                  <a:pt x="151037" y="164068"/>
                </a:lnTo>
                <a:lnTo>
                  <a:pt x="145718" y="154858"/>
                </a:lnTo>
                <a:close/>
                <a:moveTo>
                  <a:pt x="157329" y="154858"/>
                </a:moveTo>
                <a:lnTo>
                  <a:pt x="162648" y="157898"/>
                </a:lnTo>
                <a:lnTo>
                  <a:pt x="162648" y="164068"/>
                </a:lnTo>
                <a:lnTo>
                  <a:pt x="157329" y="154858"/>
                </a:lnTo>
                <a:close/>
                <a:moveTo>
                  <a:pt x="168971" y="154858"/>
                </a:moveTo>
                <a:lnTo>
                  <a:pt x="174290" y="157898"/>
                </a:lnTo>
                <a:lnTo>
                  <a:pt x="174290" y="164068"/>
                </a:lnTo>
                <a:lnTo>
                  <a:pt x="168971" y="154858"/>
                </a:lnTo>
                <a:close/>
                <a:moveTo>
                  <a:pt x="192193" y="154828"/>
                </a:moveTo>
                <a:lnTo>
                  <a:pt x="197512" y="157898"/>
                </a:lnTo>
                <a:lnTo>
                  <a:pt x="197512" y="164068"/>
                </a:lnTo>
                <a:lnTo>
                  <a:pt x="192193" y="154828"/>
                </a:lnTo>
                <a:close/>
                <a:moveTo>
                  <a:pt x="203804" y="154828"/>
                </a:moveTo>
                <a:lnTo>
                  <a:pt x="209123" y="157898"/>
                </a:lnTo>
                <a:lnTo>
                  <a:pt x="209123" y="164068"/>
                </a:lnTo>
                <a:lnTo>
                  <a:pt x="203804" y="154828"/>
                </a:lnTo>
                <a:close/>
                <a:moveTo>
                  <a:pt x="215446" y="154828"/>
                </a:moveTo>
                <a:lnTo>
                  <a:pt x="220765" y="157898"/>
                </a:lnTo>
                <a:lnTo>
                  <a:pt x="220765" y="164068"/>
                </a:lnTo>
                <a:lnTo>
                  <a:pt x="215446" y="154828"/>
                </a:lnTo>
                <a:close/>
                <a:moveTo>
                  <a:pt x="227057" y="154828"/>
                </a:moveTo>
                <a:lnTo>
                  <a:pt x="232376" y="157898"/>
                </a:lnTo>
                <a:lnTo>
                  <a:pt x="232376" y="164068"/>
                </a:lnTo>
                <a:lnTo>
                  <a:pt x="227057" y="154828"/>
                </a:lnTo>
                <a:close/>
                <a:moveTo>
                  <a:pt x="238668" y="154828"/>
                </a:moveTo>
                <a:lnTo>
                  <a:pt x="243987" y="157898"/>
                </a:lnTo>
                <a:lnTo>
                  <a:pt x="243987" y="164068"/>
                </a:lnTo>
                <a:lnTo>
                  <a:pt x="238668" y="154828"/>
                </a:lnTo>
                <a:close/>
                <a:moveTo>
                  <a:pt x="250279" y="154828"/>
                </a:moveTo>
                <a:lnTo>
                  <a:pt x="255598" y="157898"/>
                </a:lnTo>
                <a:lnTo>
                  <a:pt x="255598" y="164068"/>
                </a:lnTo>
                <a:lnTo>
                  <a:pt x="250279" y="154828"/>
                </a:lnTo>
                <a:close/>
                <a:moveTo>
                  <a:pt x="261890" y="154828"/>
                </a:moveTo>
                <a:lnTo>
                  <a:pt x="267210" y="157898"/>
                </a:lnTo>
                <a:lnTo>
                  <a:pt x="267210" y="164068"/>
                </a:lnTo>
                <a:lnTo>
                  <a:pt x="261890" y="154828"/>
                </a:lnTo>
                <a:close/>
                <a:moveTo>
                  <a:pt x="273532" y="154828"/>
                </a:moveTo>
                <a:lnTo>
                  <a:pt x="278851" y="157898"/>
                </a:lnTo>
                <a:lnTo>
                  <a:pt x="278851" y="164068"/>
                </a:lnTo>
                <a:lnTo>
                  <a:pt x="273532" y="154828"/>
                </a:lnTo>
                <a:close/>
                <a:moveTo>
                  <a:pt x="133864" y="154949"/>
                </a:moveTo>
                <a:lnTo>
                  <a:pt x="139183" y="164129"/>
                </a:lnTo>
                <a:lnTo>
                  <a:pt x="139183" y="164129"/>
                </a:lnTo>
                <a:lnTo>
                  <a:pt x="136721" y="162700"/>
                </a:lnTo>
                <a:lnTo>
                  <a:pt x="133864" y="161089"/>
                </a:lnTo>
                <a:lnTo>
                  <a:pt x="133864" y="154949"/>
                </a:lnTo>
                <a:close/>
                <a:moveTo>
                  <a:pt x="180339" y="154949"/>
                </a:moveTo>
                <a:lnTo>
                  <a:pt x="185658" y="164129"/>
                </a:lnTo>
                <a:lnTo>
                  <a:pt x="185658" y="164129"/>
                </a:lnTo>
                <a:lnTo>
                  <a:pt x="183165" y="162700"/>
                </a:lnTo>
                <a:lnTo>
                  <a:pt x="180339" y="161089"/>
                </a:lnTo>
                <a:lnTo>
                  <a:pt x="180339" y="154949"/>
                </a:lnTo>
                <a:close/>
                <a:moveTo>
                  <a:pt x="203591" y="154919"/>
                </a:moveTo>
                <a:lnTo>
                  <a:pt x="208911" y="164129"/>
                </a:lnTo>
                <a:lnTo>
                  <a:pt x="208911" y="164129"/>
                </a:lnTo>
                <a:lnTo>
                  <a:pt x="206418" y="162731"/>
                </a:lnTo>
                <a:lnTo>
                  <a:pt x="203591" y="161089"/>
                </a:lnTo>
                <a:lnTo>
                  <a:pt x="203591" y="154919"/>
                </a:lnTo>
                <a:close/>
                <a:moveTo>
                  <a:pt x="17661" y="154949"/>
                </a:moveTo>
                <a:lnTo>
                  <a:pt x="22980" y="164129"/>
                </a:lnTo>
                <a:lnTo>
                  <a:pt x="20518" y="162700"/>
                </a:lnTo>
                <a:lnTo>
                  <a:pt x="17661" y="161089"/>
                </a:lnTo>
                <a:lnTo>
                  <a:pt x="17661" y="154949"/>
                </a:lnTo>
                <a:close/>
                <a:moveTo>
                  <a:pt x="29302" y="154949"/>
                </a:moveTo>
                <a:lnTo>
                  <a:pt x="34622" y="164129"/>
                </a:lnTo>
                <a:lnTo>
                  <a:pt x="32160" y="162700"/>
                </a:lnTo>
                <a:lnTo>
                  <a:pt x="29302" y="161089"/>
                </a:lnTo>
                <a:lnTo>
                  <a:pt x="29302" y="154949"/>
                </a:lnTo>
                <a:close/>
                <a:moveTo>
                  <a:pt x="40883" y="154949"/>
                </a:moveTo>
                <a:lnTo>
                  <a:pt x="46202" y="164129"/>
                </a:lnTo>
                <a:lnTo>
                  <a:pt x="43740" y="162700"/>
                </a:lnTo>
                <a:lnTo>
                  <a:pt x="40883" y="161089"/>
                </a:lnTo>
                <a:lnTo>
                  <a:pt x="40883" y="154949"/>
                </a:lnTo>
                <a:close/>
                <a:moveTo>
                  <a:pt x="52525" y="154949"/>
                </a:moveTo>
                <a:lnTo>
                  <a:pt x="57844" y="164129"/>
                </a:lnTo>
                <a:lnTo>
                  <a:pt x="55351" y="162700"/>
                </a:lnTo>
                <a:lnTo>
                  <a:pt x="52525" y="161089"/>
                </a:lnTo>
                <a:lnTo>
                  <a:pt x="52525" y="154949"/>
                </a:lnTo>
                <a:close/>
                <a:moveTo>
                  <a:pt x="64136" y="154949"/>
                </a:moveTo>
                <a:lnTo>
                  <a:pt x="69455" y="164129"/>
                </a:lnTo>
                <a:lnTo>
                  <a:pt x="66993" y="162700"/>
                </a:lnTo>
                <a:lnTo>
                  <a:pt x="64136" y="161089"/>
                </a:lnTo>
                <a:lnTo>
                  <a:pt x="64136" y="154949"/>
                </a:lnTo>
                <a:close/>
                <a:moveTo>
                  <a:pt x="75777" y="154949"/>
                </a:moveTo>
                <a:lnTo>
                  <a:pt x="81097" y="164129"/>
                </a:lnTo>
                <a:lnTo>
                  <a:pt x="78604" y="162700"/>
                </a:lnTo>
                <a:lnTo>
                  <a:pt x="75777" y="161089"/>
                </a:lnTo>
                <a:lnTo>
                  <a:pt x="75777" y="154949"/>
                </a:lnTo>
                <a:close/>
                <a:moveTo>
                  <a:pt x="87389" y="154949"/>
                </a:moveTo>
                <a:lnTo>
                  <a:pt x="92708" y="164129"/>
                </a:lnTo>
                <a:lnTo>
                  <a:pt x="90246" y="162700"/>
                </a:lnTo>
                <a:lnTo>
                  <a:pt x="87389" y="161089"/>
                </a:lnTo>
                <a:lnTo>
                  <a:pt x="87389" y="154949"/>
                </a:lnTo>
                <a:close/>
                <a:moveTo>
                  <a:pt x="99030" y="154949"/>
                </a:moveTo>
                <a:lnTo>
                  <a:pt x="104349" y="164129"/>
                </a:lnTo>
                <a:lnTo>
                  <a:pt x="101857" y="162700"/>
                </a:lnTo>
                <a:lnTo>
                  <a:pt x="99030" y="161089"/>
                </a:lnTo>
                <a:lnTo>
                  <a:pt x="99030" y="154949"/>
                </a:lnTo>
                <a:close/>
                <a:moveTo>
                  <a:pt x="110611" y="154949"/>
                </a:moveTo>
                <a:lnTo>
                  <a:pt x="115930" y="164129"/>
                </a:lnTo>
                <a:lnTo>
                  <a:pt x="113468" y="162700"/>
                </a:lnTo>
                <a:lnTo>
                  <a:pt x="110611" y="161089"/>
                </a:lnTo>
                <a:lnTo>
                  <a:pt x="110611" y="154949"/>
                </a:lnTo>
                <a:close/>
                <a:moveTo>
                  <a:pt x="122222" y="154949"/>
                </a:moveTo>
                <a:lnTo>
                  <a:pt x="127541" y="164129"/>
                </a:lnTo>
                <a:lnTo>
                  <a:pt x="125079" y="162700"/>
                </a:lnTo>
                <a:lnTo>
                  <a:pt x="122222" y="161089"/>
                </a:lnTo>
                <a:lnTo>
                  <a:pt x="122222" y="154949"/>
                </a:lnTo>
                <a:close/>
                <a:moveTo>
                  <a:pt x="145475" y="154949"/>
                </a:moveTo>
                <a:lnTo>
                  <a:pt x="150794" y="164129"/>
                </a:lnTo>
                <a:lnTo>
                  <a:pt x="148332" y="162700"/>
                </a:lnTo>
                <a:lnTo>
                  <a:pt x="145475" y="161089"/>
                </a:lnTo>
                <a:lnTo>
                  <a:pt x="145475" y="154949"/>
                </a:lnTo>
                <a:close/>
                <a:moveTo>
                  <a:pt x="157116" y="154949"/>
                </a:moveTo>
                <a:lnTo>
                  <a:pt x="162436" y="164129"/>
                </a:lnTo>
                <a:lnTo>
                  <a:pt x="159974" y="162700"/>
                </a:lnTo>
                <a:lnTo>
                  <a:pt x="157116" y="161089"/>
                </a:lnTo>
                <a:lnTo>
                  <a:pt x="157116" y="154949"/>
                </a:lnTo>
                <a:close/>
                <a:moveTo>
                  <a:pt x="168727" y="154949"/>
                </a:moveTo>
                <a:lnTo>
                  <a:pt x="174047" y="164129"/>
                </a:lnTo>
                <a:lnTo>
                  <a:pt x="171585" y="162700"/>
                </a:lnTo>
                <a:lnTo>
                  <a:pt x="168727" y="161089"/>
                </a:lnTo>
                <a:lnTo>
                  <a:pt x="168727" y="154949"/>
                </a:lnTo>
                <a:close/>
                <a:moveTo>
                  <a:pt x="191950" y="154919"/>
                </a:moveTo>
                <a:lnTo>
                  <a:pt x="197269" y="164129"/>
                </a:lnTo>
                <a:lnTo>
                  <a:pt x="194807" y="162731"/>
                </a:lnTo>
                <a:lnTo>
                  <a:pt x="191950" y="161089"/>
                </a:lnTo>
                <a:lnTo>
                  <a:pt x="191950" y="154919"/>
                </a:lnTo>
                <a:close/>
                <a:moveTo>
                  <a:pt x="215202" y="154919"/>
                </a:moveTo>
                <a:lnTo>
                  <a:pt x="220522" y="164129"/>
                </a:lnTo>
                <a:lnTo>
                  <a:pt x="218060" y="162731"/>
                </a:lnTo>
                <a:lnTo>
                  <a:pt x="215202" y="161089"/>
                </a:lnTo>
                <a:lnTo>
                  <a:pt x="215202" y="154919"/>
                </a:lnTo>
                <a:close/>
                <a:moveTo>
                  <a:pt x="226783" y="154919"/>
                </a:moveTo>
                <a:lnTo>
                  <a:pt x="232103" y="164129"/>
                </a:lnTo>
                <a:lnTo>
                  <a:pt x="229640" y="162731"/>
                </a:lnTo>
                <a:lnTo>
                  <a:pt x="226783" y="161089"/>
                </a:lnTo>
                <a:lnTo>
                  <a:pt x="226783" y="154919"/>
                </a:lnTo>
                <a:close/>
                <a:moveTo>
                  <a:pt x="238425" y="154919"/>
                </a:moveTo>
                <a:lnTo>
                  <a:pt x="243744" y="164129"/>
                </a:lnTo>
                <a:lnTo>
                  <a:pt x="241282" y="162731"/>
                </a:lnTo>
                <a:lnTo>
                  <a:pt x="238425" y="161089"/>
                </a:lnTo>
                <a:lnTo>
                  <a:pt x="238425" y="154919"/>
                </a:lnTo>
                <a:close/>
                <a:moveTo>
                  <a:pt x="250036" y="154919"/>
                </a:moveTo>
                <a:lnTo>
                  <a:pt x="255355" y="164129"/>
                </a:lnTo>
                <a:lnTo>
                  <a:pt x="252893" y="162731"/>
                </a:lnTo>
                <a:lnTo>
                  <a:pt x="250036" y="161089"/>
                </a:lnTo>
                <a:lnTo>
                  <a:pt x="250036" y="154919"/>
                </a:lnTo>
                <a:close/>
                <a:moveTo>
                  <a:pt x="261678" y="154919"/>
                </a:moveTo>
                <a:lnTo>
                  <a:pt x="266997" y="164129"/>
                </a:lnTo>
                <a:lnTo>
                  <a:pt x="264535" y="162731"/>
                </a:lnTo>
                <a:lnTo>
                  <a:pt x="261678" y="161089"/>
                </a:lnTo>
                <a:lnTo>
                  <a:pt x="261678" y="154919"/>
                </a:lnTo>
                <a:close/>
                <a:moveTo>
                  <a:pt x="273289" y="154919"/>
                </a:moveTo>
                <a:lnTo>
                  <a:pt x="278608" y="164129"/>
                </a:lnTo>
                <a:lnTo>
                  <a:pt x="276146" y="162731"/>
                </a:lnTo>
                <a:lnTo>
                  <a:pt x="273289" y="161089"/>
                </a:lnTo>
                <a:lnTo>
                  <a:pt x="273289" y="154919"/>
                </a:lnTo>
                <a:close/>
                <a:moveTo>
                  <a:pt x="6050" y="154919"/>
                </a:moveTo>
                <a:lnTo>
                  <a:pt x="11369" y="164159"/>
                </a:lnTo>
                <a:lnTo>
                  <a:pt x="11369" y="164159"/>
                </a:lnTo>
                <a:lnTo>
                  <a:pt x="8907" y="162731"/>
                </a:lnTo>
                <a:lnTo>
                  <a:pt x="6050" y="161089"/>
                </a:lnTo>
                <a:lnTo>
                  <a:pt x="6050" y="154919"/>
                </a:lnTo>
                <a:close/>
                <a:moveTo>
                  <a:pt x="17418" y="154919"/>
                </a:moveTo>
                <a:lnTo>
                  <a:pt x="17418" y="161089"/>
                </a:lnTo>
                <a:lnTo>
                  <a:pt x="14560" y="162731"/>
                </a:lnTo>
                <a:lnTo>
                  <a:pt x="12098" y="164159"/>
                </a:lnTo>
                <a:lnTo>
                  <a:pt x="12098" y="164159"/>
                </a:lnTo>
                <a:lnTo>
                  <a:pt x="17418" y="154919"/>
                </a:lnTo>
                <a:close/>
                <a:moveTo>
                  <a:pt x="52251" y="154919"/>
                </a:moveTo>
                <a:lnTo>
                  <a:pt x="52251" y="161089"/>
                </a:lnTo>
                <a:lnTo>
                  <a:pt x="49394" y="162731"/>
                </a:lnTo>
                <a:lnTo>
                  <a:pt x="46932" y="164159"/>
                </a:lnTo>
                <a:lnTo>
                  <a:pt x="46932" y="164159"/>
                </a:lnTo>
                <a:lnTo>
                  <a:pt x="52251" y="154919"/>
                </a:lnTo>
                <a:close/>
                <a:moveTo>
                  <a:pt x="110368" y="154980"/>
                </a:moveTo>
                <a:lnTo>
                  <a:pt x="110368" y="161120"/>
                </a:lnTo>
                <a:lnTo>
                  <a:pt x="107541" y="162761"/>
                </a:lnTo>
                <a:lnTo>
                  <a:pt x="105048" y="164159"/>
                </a:lnTo>
                <a:lnTo>
                  <a:pt x="105048" y="164159"/>
                </a:lnTo>
                <a:lnTo>
                  <a:pt x="110368" y="154980"/>
                </a:lnTo>
                <a:close/>
                <a:moveTo>
                  <a:pt x="145232" y="154980"/>
                </a:moveTo>
                <a:lnTo>
                  <a:pt x="145232" y="161120"/>
                </a:lnTo>
                <a:lnTo>
                  <a:pt x="142374" y="162761"/>
                </a:lnTo>
                <a:lnTo>
                  <a:pt x="139912" y="164159"/>
                </a:lnTo>
                <a:lnTo>
                  <a:pt x="139912" y="164159"/>
                </a:lnTo>
                <a:lnTo>
                  <a:pt x="145232" y="154980"/>
                </a:lnTo>
                <a:close/>
                <a:moveTo>
                  <a:pt x="156843" y="154980"/>
                </a:moveTo>
                <a:lnTo>
                  <a:pt x="156843" y="161120"/>
                </a:lnTo>
                <a:lnTo>
                  <a:pt x="153986" y="162761"/>
                </a:lnTo>
                <a:lnTo>
                  <a:pt x="151523" y="164159"/>
                </a:lnTo>
                <a:lnTo>
                  <a:pt x="151523" y="164159"/>
                </a:lnTo>
                <a:lnTo>
                  <a:pt x="156843" y="154980"/>
                </a:lnTo>
                <a:close/>
                <a:moveTo>
                  <a:pt x="180065" y="154980"/>
                </a:moveTo>
                <a:lnTo>
                  <a:pt x="180065" y="161120"/>
                </a:lnTo>
                <a:lnTo>
                  <a:pt x="177208" y="162761"/>
                </a:lnTo>
                <a:lnTo>
                  <a:pt x="174746" y="164159"/>
                </a:lnTo>
                <a:lnTo>
                  <a:pt x="174746" y="164159"/>
                </a:lnTo>
                <a:lnTo>
                  <a:pt x="180065" y="154980"/>
                </a:lnTo>
                <a:close/>
                <a:moveTo>
                  <a:pt x="191676" y="154980"/>
                </a:moveTo>
                <a:lnTo>
                  <a:pt x="191676" y="161089"/>
                </a:lnTo>
                <a:lnTo>
                  <a:pt x="188849" y="162731"/>
                </a:lnTo>
                <a:lnTo>
                  <a:pt x="186357" y="164159"/>
                </a:lnTo>
                <a:lnTo>
                  <a:pt x="186357" y="164159"/>
                </a:lnTo>
                <a:lnTo>
                  <a:pt x="191676" y="154980"/>
                </a:lnTo>
                <a:close/>
                <a:moveTo>
                  <a:pt x="203318" y="154980"/>
                </a:moveTo>
                <a:lnTo>
                  <a:pt x="203318" y="161089"/>
                </a:lnTo>
                <a:lnTo>
                  <a:pt x="200461" y="162731"/>
                </a:lnTo>
                <a:lnTo>
                  <a:pt x="197999" y="164159"/>
                </a:lnTo>
                <a:lnTo>
                  <a:pt x="197999" y="164159"/>
                </a:lnTo>
                <a:lnTo>
                  <a:pt x="203318" y="154980"/>
                </a:lnTo>
                <a:close/>
                <a:moveTo>
                  <a:pt x="214929" y="154980"/>
                </a:moveTo>
                <a:lnTo>
                  <a:pt x="214929" y="161089"/>
                </a:lnTo>
                <a:lnTo>
                  <a:pt x="212072" y="162731"/>
                </a:lnTo>
                <a:lnTo>
                  <a:pt x="209610" y="164159"/>
                </a:lnTo>
                <a:lnTo>
                  <a:pt x="209610" y="164159"/>
                </a:lnTo>
                <a:lnTo>
                  <a:pt x="214929" y="154980"/>
                </a:lnTo>
                <a:close/>
                <a:moveTo>
                  <a:pt x="226570" y="154980"/>
                </a:moveTo>
                <a:lnTo>
                  <a:pt x="226570" y="161089"/>
                </a:lnTo>
                <a:lnTo>
                  <a:pt x="223713" y="162731"/>
                </a:lnTo>
                <a:lnTo>
                  <a:pt x="221251" y="164159"/>
                </a:lnTo>
                <a:lnTo>
                  <a:pt x="221251" y="164159"/>
                </a:lnTo>
                <a:lnTo>
                  <a:pt x="226570" y="154980"/>
                </a:lnTo>
                <a:close/>
                <a:moveTo>
                  <a:pt x="238182" y="154980"/>
                </a:moveTo>
                <a:lnTo>
                  <a:pt x="238182" y="161089"/>
                </a:lnTo>
                <a:lnTo>
                  <a:pt x="235355" y="162731"/>
                </a:lnTo>
                <a:lnTo>
                  <a:pt x="232862" y="164159"/>
                </a:lnTo>
                <a:lnTo>
                  <a:pt x="232862" y="164159"/>
                </a:lnTo>
                <a:lnTo>
                  <a:pt x="238182" y="154980"/>
                </a:lnTo>
                <a:close/>
                <a:moveTo>
                  <a:pt x="249793" y="154980"/>
                </a:moveTo>
                <a:lnTo>
                  <a:pt x="249793" y="161089"/>
                </a:lnTo>
                <a:lnTo>
                  <a:pt x="246936" y="162731"/>
                </a:lnTo>
                <a:lnTo>
                  <a:pt x="244474" y="164159"/>
                </a:lnTo>
                <a:lnTo>
                  <a:pt x="244474" y="164159"/>
                </a:lnTo>
                <a:lnTo>
                  <a:pt x="249793" y="154980"/>
                </a:lnTo>
                <a:close/>
                <a:moveTo>
                  <a:pt x="29029" y="154919"/>
                </a:moveTo>
                <a:lnTo>
                  <a:pt x="29029" y="161089"/>
                </a:lnTo>
                <a:lnTo>
                  <a:pt x="26172" y="162731"/>
                </a:lnTo>
                <a:lnTo>
                  <a:pt x="23710" y="164159"/>
                </a:lnTo>
                <a:lnTo>
                  <a:pt x="29029" y="154919"/>
                </a:lnTo>
                <a:close/>
                <a:moveTo>
                  <a:pt x="40610" y="154919"/>
                </a:moveTo>
                <a:lnTo>
                  <a:pt x="40610" y="161089"/>
                </a:lnTo>
                <a:lnTo>
                  <a:pt x="37783" y="162731"/>
                </a:lnTo>
                <a:lnTo>
                  <a:pt x="35290" y="164159"/>
                </a:lnTo>
                <a:lnTo>
                  <a:pt x="40610" y="154919"/>
                </a:lnTo>
                <a:close/>
                <a:moveTo>
                  <a:pt x="63862" y="154919"/>
                </a:moveTo>
                <a:lnTo>
                  <a:pt x="63862" y="161089"/>
                </a:lnTo>
                <a:lnTo>
                  <a:pt x="61005" y="162731"/>
                </a:lnTo>
                <a:lnTo>
                  <a:pt x="58543" y="164159"/>
                </a:lnTo>
                <a:lnTo>
                  <a:pt x="63862" y="154919"/>
                </a:lnTo>
                <a:close/>
                <a:moveTo>
                  <a:pt x="75504" y="154919"/>
                </a:moveTo>
                <a:lnTo>
                  <a:pt x="75504" y="161089"/>
                </a:lnTo>
                <a:lnTo>
                  <a:pt x="72647" y="162731"/>
                </a:lnTo>
                <a:lnTo>
                  <a:pt x="70185" y="164159"/>
                </a:lnTo>
                <a:lnTo>
                  <a:pt x="75504" y="154919"/>
                </a:lnTo>
                <a:close/>
                <a:moveTo>
                  <a:pt x="87115" y="154919"/>
                </a:moveTo>
                <a:lnTo>
                  <a:pt x="87115" y="161089"/>
                </a:lnTo>
                <a:lnTo>
                  <a:pt x="84288" y="162731"/>
                </a:lnTo>
                <a:lnTo>
                  <a:pt x="81796" y="164159"/>
                </a:lnTo>
                <a:lnTo>
                  <a:pt x="87115" y="154919"/>
                </a:lnTo>
                <a:close/>
                <a:moveTo>
                  <a:pt x="98757" y="154919"/>
                </a:moveTo>
                <a:lnTo>
                  <a:pt x="98757" y="161089"/>
                </a:lnTo>
                <a:lnTo>
                  <a:pt x="95899" y="162731"/>
                </a:lnTo>
                <a:lnTo>
                  <a:pt x="93437" y="164159"/>
                </a:lnTo>
                <a:lnTo>
                  <a:pt x="98757" y="154919"/>
                </a:lnTo>
                <a:close/>
                <a:moveTo>
                  <a:pt x="121979" y="154980"/>
                </a:moveTo>
                <a:lnTo>
                  <a:pt x="121979" y="161120"/>
                </a:lnTo>
                <a:lnTo>
                  <a:pt x="119122" y="162761"/>
                </a:lnTo>
                <a:lnTo>
                  <a:pt x="116660" y="164159"/>
                </a:lnTo>
                <a:lnTo>
                  <a:pt x="121979" y="154980"/>
                </a:lnTo>
                <a:close/>
                <a:moveTo>
                  <a:pt x="133590" y="154980"/>
                </a:moveTo>
                <a:lnTo>
                  <a:pt x="133590" y="161120"/>
                </a:lnTo>
                <a:lnTo>
                  <a:pt x="130733" y="162761"/>
                </a:lnTo>
                <a:lnTo>
                  <a:pt x="128271" y="164159"/>
                </a:lnTo>
                <a:lnTo>
                  <a:pt x="133590" y="154980"/>
                </a:lnTo>
                <a:close/>
                <a:moveTo>
                  <a:pt x="168484" y="154980"/>
                </a:moveTo>
                <a:lnTo>
                  <a:pt x="168484" y="161120"/>
                </a:lnTo>
                <a:lnTo>
                  <a:pt x="165627" y="162761"/>
                </a:lnTo>
                <a:lnTo>
                  <a:pt x="163165" y="164159"/>
                </a:lnTo>
                <a:lnTo>
                  <a:pt x="168484" y="154980"/>
                </a:lnTo>
                <a:close/>
                <a:moveTo>
                  <a:pt x="261404" y="154980"/>
                </a:moveTo>
                <a:lnTo>
                  <a:pt x="261404" y="161089"/>
                </a:lnTo>
                <a:lnTo>
                  <a:pt x="258547" y="162731"/>
                </a:lnTo>
                <a:lnTo>
                  <a:pt x="256085" y="164159"/>
                </a:lnTo>
                <a:lnTo>
                  <a:pt x="261404" y="154980"/>
                </a:lnTo>
                <a:close/>
                <a:moveTo>
                  <a:pt x="273046" y="154980"/>
                </a:moveTo>
                <a:lnTo>
                  <a:pt x="273046" y="161120"/>
                </a:lnTo>
                <a:lnTo>
                  <a:pt x="270188" y="162761"/>
                </a:lnTo>
                <a:lnTo>
                  <a:pt x="267726" y="164159"/>
                </a:lnTo>
                <a:lnTo>
                  <a:pt x="273046" y="154980"/>
                </a:lnTo>
                <a:close/>
                <a:moveTo>
                  <a:pt x="284657" y="154980"/>
                </a:moveTo>
                <a:lnTo>
                  <a:pt x="284657" y="161120"/>
                </a:lnTo>
                <a:lnTo>
                  <a:pt x="279337" y="164159"/>
                </a:lnTo>
                <a:lnTo>
                  <a:pt x="284657" y="154980"/>
                </a:lnTo>
                <a:close/>
                <a:moveTo>
                  <a:pt x="5898" y="161332"/>
                </a:moveTo>
                <a:lnTo>
                  <a:pt x="8755" y="162943"/>
                </a:lnTo>
                <a:lnTo>
                  <a:pt x="11217" y="164402"/>
                </a:lnTo>
                <a:lnTo>
                  <a:pt x="578" y="164402"/>
                </a:lnTo>
                <a:lnTo>
                  <a:pt x="5898" y="161332"/>
                </a:lnTo>
                <a:close/>
                <a:moveTo>
                  <a:pt x="17509" y="161332"/>
                </a:moveTo>
                <a:lnTo>
                  <a:pt x="20366" y="162943"/>
                </a:lnTo>
                <a:lnTo>
                  <a:pt x="22828" y="164402"/>
                </a:lnTo>
                <a:lnTo>
                  <a:pt x="12190" y="164402"/>
                </a:lnTo>
                <a:lnTo>
                  <a:pt x="14682" y="162943"/>
                </a:lnTo>
                <a:lnTo>
                  <a:pt x="17509" y="161332"/>
                </a:lnTo>
                <a:close/>
                <a:moveTo>
                  <a:pt x="29150" y="161332"/>
                </a:moveTo>
                <a:lnTo>
                  <a:pt x="32008" y="162943"/>
                </a:lnTo>
                <a:lnTo>
                  <a:pt x="34470" y="164402"/>
                </a:lnTo>
                <a:lnTo>
                  <a:pt x="23831" y="164402"/>
                </a:lnTo>
                <a:lnTo>
                  <a:pt x="26293" y="162943"/>
                </a:lnTo>
                <a:lnTo>
                  <a:pt x="29150" y="161332"/>
                </a:lnTo>
                <a:close/>
                <a:moveTo>
                  <a:pt x="40762" y="161332"/>
                </a:moveTo>
                <a:lnTo>
                  <a:pt x="43619" y="162943"/>
                </a:lnTo>
                <a:lnTo>
                  <a:pt x="46081" y="164402"/>
                </a:lnTo>
                <a:lnTo>
                  <a:pt x="35442" y="164402"/>
                </a:lnTo>
                <a:lnTo>
                  <a:pt x="37935" y="162943"/>
                </a:lnTo>
                <a:lnTo>
                  <a:pt x="40762" y="161332"/>
                </a:lnTo>
                <a:close/>
                <a:moveTo>
                  <a:pt x="52403" y="161332"/>
                </a:moveTo>
                <a:lnTo>
                  <a:pt x="55260" y="162943"/>
                </a:lnTo>
                <a:lnTo>
                  <a:pt x="57722" y="164402"/>
                </a:lnTo>
                <a:lnTo>
                  <a:pt x="47084" y="164402"/>
                </a:lnTo>
                <a:lnTo>
                  <a:pt x="49546" y="162943"/>
                </a:lnTo>
                <a:lnTo>
                  <a:pt x="52403" y="161332"/>
                </a:lnTo>
                <a:close/>
                <a:moveTo>
                  <a:pt x="64014" y="161332"/>
                </a:moveTo>
                <a:lnTo>
                  <a:pt x="66871" y="162943"/>
                </a:lnTo>
                <a:lnTo>
                  <a:pt x="69334" y="164402"/>
                </a:lnTo>
                <a:lnTo>
                  <a:pt x="58695" y="164402"/>
                </a:lnTo>
                <a:lnTo>
                  <a:pt x="61187" y="162943"/>
                </a:lnTo>
                <a:lnTo>
                  <a:pt x="64014" y="161332"/>
                </a:lnTo>
                <a:close/>
                <a:moveTo>
                  <a:pt x="75625" y="161332"/>
                </a:moveTo>
                <a:lnTo>
                  <a:pt x="78452" y="162943"/>
                </a:lnTo>
                <a:lnTo>
                  <a:pt x="80945" y="164402"/>
                </a:lnTo>
                <a:lnTo>
                  <a:pt x="70306" y="164402"/>
                </a:lnTo>
                <a:lnTo>
                  <a:pt x="72768" y="162943"/>
                </a:lnTo>
                <a:lnTo>
                  <a:pt x="75625" y="161332"/>
                </a:lnTo>
                <a:close/>
                <a:moveTo>
                  <a:pt x="87237" y="161332"/>
                </a:moveTo>
                <a:lnTo>
                  <a:pt x="90094" y="162943"/>
                </a:lnTo>
                <a:lnTo>
                  <a:pt x="92556" y="164402"/>
                </a:lnTo>
                <a:lnTo>
                  <a:pt x="81917" y="164402"/>
                </a:lnTo>
                <a:lnTo>
                  <a:pt x="84379" y="162943"/>
                </a:lnTo>
                <a:lnTo>
                  <a:pt x="87237" y="161332"/>
                </a:lnTo>
                <a:close/>
                <a:moveTo>
                  <a:pt x="98878" y="161332"/>
                </a:moveTo>
                <a:lnTo>
                  <a:pt x="101705" y="162943"/>
                </a:lnTo>
                <a:lnTo>
                  <a:pt x="104197" y="164402"/>
                </a:lnTo>
                <a:lnTo>
                  <a:pt x="93559" y="164402"/>
                </a:lnTo>
                <a:lnTo>
                  <a:pt x="96021" y="162943"/>
                </a:lnTo>
                <a:lnTo>
                  <a:pt x="98878" y="161332"/>
                </a:lnTo>
                <a:close/>
                <a:moveTo>
                  <a:pt x="110489" y="161332"/>
                </a:moveTo>
                <a:lnTo>
                  <a:pt x="113346" y="162943"/>
                </a:lnTo>
                <a:lnTo>
                  <a:pt x="115809" y="164402"/>
                </a:lnTo>
                <a:lnTo>
                  <a:pt x="105170" y="164402"/>
                </a:lnTo>
                <a:lnTo>
                  <a:pt x="107632" y="162943"/>
                </a:lnTo>
                <a:lnTo>
                  <a:pt x="110489" y="161332"/>
                </a:lnTo>
                <a:close/>
                <a:moveTo>
                  <a:pt x="122131" y="161332"/>
                </a:moveTo>
                <a:lnTo>
                  <a:pt x="124958" y="162943"/>
                </a:lnTo>
                <a:lnTo>
                  <a:pt x="127450" y="164402"/>
                </a:lnTo>
                <a:lnTo>
                  <a:pt x="116812" y="164402"/>
                </a:lnTo>
                <a:lnTo>
                  <a:pt x="119274" y="162943"/>
                </a:lnTo>
                <a:lnTo>
                  <a:pt x="122131" y="161332"/>
                </a:lnTo>
                <a:close/>
                <a:moveTo>
                  <a:pt x="133742" y="161332"/>
                </a:moveTo>
                <a:lnTo>
                  <a:pt x="136599" y="162943"/>
                </a:lnTo>
                <a:lnTo>
                  <a:pt x="139061" y="164402"/>
                </a:lnTo>
                <a:lnTo>
                  <a:pt x="128423" y="164402"/>
                </a:lnTo>
                <a:lnTo>
                  <a:pt x="130885" y="162943"/>
                </a:lnTo>
                <a:lnTo>
                  <a:pt x="133742" y="161332"/>
                </a:lnTo>
                <a:close/>
                <a:moveTo>
                  <a:pt x="145323" y="161332"/>
                </a:moveTo>
                <a:lnTo>
                  <a:pt x="148180" y="162943"/>
                </a:lnTo>
                <a:lnTo>
                  <a:pt x="150642" y="164402"/>
                </a:lnTo>
                <a:lnTo>
                  <a:pt x="140004" y="164402"/>
                </a:lnTo>
                <a:lnTo>
                  <a:pt x="142496" y="162943"/>
                </a:lnTo>
                <a:lnTo>
                  <a:pt x="145323" y="161332"/>
                </a:lnTo>
                <a:close/>
                <a:moveTo>
                  <a:pt x="156964" y="161332"/>
                </a:moveTo>
                <a:lnTo>
                  <a:pt x="159822" y="162943"/>
                </a:lnTo>
                <a:lnTo>
                  <a:pt x="162284" y="164402"/>
                </a:lnTo>
                <a:lnTo>
                  <a:pt x="151645" y="164402"/>
                </a:lnTo>
                <a:lnTo>
                  <a:pt x="154107" y="162943"/>
                </a:lnTo>
                <a:lnTo>
                  <a:pt x="156964" y="161332"/>
                </a:lnTo>
                <a:close/>
                <a:moveTo>
                  <a:pt x="168575" y="161332"/>
                </a:moveTo>
                <a:lnTo>
                  <a:pt x="171433" y="162943"/>
                </a:lnTo>
                <a:lnTo>
                  <a:pt x="173895" y="164402"/>
                </a:lnTo>
                <a:lnTo>
                  <a:pt x="163256" y="164402"/>
                </a:lnTo>
                <a:lnTo>
                  <a:pt x="165749" y="162943"/>
                </a:lnTo>
                <a:lnTo>
                  <a:pt x="168575" y="161332"/>
                </a:lnTo>
                <a:close/>
                <a:moveTo>
                  <a:pt x="180217" y="161332"/>
                </a:moveTo>
                <a:lnTo>
                  <a:pt x="183074" y="162943"/>
                </a:lnTo>
                <a:lnTo>
                  <a:pt x="185536" y="164402"/>
                </a:lnTo>
                <a:lnTo>
                  <a:pt x="174898" y="164402"/>
                </a:lnTo>
                <a:lnTo>
                  <a:pt x="177360" y="162943"/>
                </a:lnTo>
                <a:lnTo>
                  <a:pt x="180217" y="161332"/>
                </a:lnTo>
                <a:close/>
                <a:moveTo>
                  <a:pt x="191828" y="161332"/>
                </a:moveTo>
                <a:lnTo>
                  <a:pt x="194685" y="162943"/>
                </a:lnTo>
                <a:lnTo>
                  <a:pt x="197147" y="164402"/>
                </a:lnTo>
                <a:lnTo>
                  <a:pt x="186509" y="164402"/>
                </a:lnTo>
                <a:lnTo>
                  <a:pt x="189001" y="162943"/>
                </a:lnTo>
                <a:lnTo>
                  <a:pt x="191828" y="161332"/>
                </a:lnTo>
                <a:close/>
                <a:moveTo>
                  <a:pt x="203470" y="161332"/>
                </a:moveTo>
                <a:lnTo>
                  <a:pt x="206327" y="162943"/>
                </a:lnTo>
                <a:lnTo>
                  <a:pt x="208789" y="164402"/>
                </a:lnTo>
                <a:lnTo>
                  <a:pt x="198151" y="164402"/>
                </a:lnTo>
                <a:lnTo>
                  <a:pt x="200613" y="162943"/>
                </a:lnTo>
                <a:lnTo>
                  <a:pt x="203470" y="161332"/>
                </a:lnTo>
                <a:close/>
                <a:moveTo>
                  <a:pt x="215051" y="161332"/>
                </a:moveTo>
                <a:lnTo>
                  <a:pt x="217908" y="162943"/>
                </a:lnTo>
                <a:lnTo>
                  <a:pt x="220370" y="164402"/>
                </a:lnTo>
                <a:lnTo>
                  <a:pt x="209731" y="164402"/>
                </a:lnTo>
                <a:lnTo>
                  <a:pt x="212193" y="162943"/>
                </a:lnTo>
                <a:lnTo>
                  <a:pt x="215051" y="161332"/>
                </a:lnTo>
                <a:close/>
                <a:moveTo>
                  <a:pt x="226692" y="161332"/>
                </a:moveTo>
                <a:lnTo>
                  <a:pt x="229519" y="162943"/>
                </a:lnTo>
                <a:lnTo>
                  <a:pt x="232011" y="164402"/>
                </a:lnTo>
                <a:lnTo>
                  <a:pt x="221373" y="164402"/>
                </a:lnTo>
                <a:lnTo>
                  <a:pt x="223835" y="162943"/>
                </a:lnTo>
                <a:lnTo>
                  <a:pt x="226692" y="161332"/>
                </a:lnTo>
                <a:close/>
                <a:moveTo>
                  <a:pt x="238303" y="161332"/>
                </a:moveTo>
                <a:lnTo>
                  <a:pt x="241160" y="162943"/>
                </a:lnTo>
                <a:lnTo>
                  <a:pt x="243622" y="164402"/>
                </a:lnTo>
                <a:lnTo>
                  <a:pt x="232984" y="164402"/>
                </a:lnTo>
                <a:lnTo>
                  <a:pt x="235446" y="162943"/>
                </a:lnTo>
                <a:lnTo>
                  <a:pt x="238303" y="161332"/>
                </a:lnTo>
                <a:close/>
                <a:moveTo>
                  <a:pt x="249945" y="161332"/>
                </a:moveTo>
                <a:lnTo>
                  <a:pt x="252772" y="162943"/>
                </a:lnTo>
                <a:lnTo>
                  <a:pt x="255264" y="164402"/>
                </a:lnTo>
                <a:lnTo>
                  <a:pt x="244626" y="164402"/>
                </a:lnTo>
                <a:lnTo>
                  <a:pt x="247088" y="162943"/>
                </a:lnTo>
                <a:lnTo>
                  <a:pt x="249945" y="161332"/>
                </a:lnTo>
                <a:close/>
                <a:moveTo>
                  <a:pt x="261556" y="161332"/>
                </a:moveTo>
                <a:lnTo>
                  <a:pt x="264413" y="162943"/>
                </a:lnTo>
                <a:lnTo>
                  <a:pt x="266875" y="164402"/>
                </a:lnTo>
                <a:lnTo>
                  <a:pt x="256237" y="164402"/>
                </a:lnTo>
                <a:lnTo>
                  <a:pt x="258699" y="162943"/>
                </a:lnTo>
                <a:lnTo>
                  <a:pt x="261556" y="161332"/>
                </a:lnTo>
                <a:close/>
                <a:moveTo>
                  <a:pt x="273198" y="161332"/>
                </a:moveTo>
                <a:lnTo>
                  <a:pt x="276024" y="162943"/>
                </a:lnTo>
                <a:lnTo>
                  <a:pt x="278517" y="164402"/>
                </a:lnTo>
                <a:lnTo>
                  <a:pt x="267878" y="164402"/>
                </a:lnTo>
                <a:lnTo>
                  <a:pt x="270340" y="162943"/>
                </a:lnTo>
                <a:lnTo>
                  <a:pt x="273198" y="161332"/>
                </a:lnTo>
                <a:close/>
                <a:moveTo>
                  <a:pt x="11217" y="164676"/>
                </a:moveTo>
                <a:lnTo>
                  <a:pt x="5898" y="167746"/>
                </a:lnTo>
                <a:lnTo>
                  <a:pt x="578" y="164676"/>
                </a:lnTo>
                <a:close/>
                <a:moveTo>
                  <a:pt x="22828" y="164676"/>
                </a:moveTo>
                <a:lnTo>
                  <a:pt x="17509" y="167746"/>
                </a:lnTo>
                <a:lnTo>
                  <a:pt x="12190" y="164676"/>
                </a:lnTo>
                <a:close/>
                <a:moveTo>
                  <a:pt x="34470" y="164676"/>
                </a:moveTo>
                <a:lnTo>
                  <a:pt x="29150" y="167746"/>
                </a:lnTo>
                <a:lnTo>
                  <a:pt x="23831" y="164676"/>
                </a:lnTo>
                <a:close/>
                <a:moveTo>
                  <a:pt x="46081" y="164676"/>
                </a:moveTo>
                <a:lnTo>
                  <a:pt x="40762" y="167746"/>
                </a:lnTo>
                <a:lnTo>
                  <a:pt x="35442" y="164676"/>
                </a:lnTo>
                <a:close/>
                <a:moveTo>
                  <a:pt x="57722" y="164676"/>
                </a:moveTo>
                <a:lnTo>
                  <a:pt x="52403" y="167746"/>
                </a:lnTo>
                <a:lnTo>
                  <a:pt x="47084" y="164676"/>
                </a:lnTo>
                <a:close/>
                <a:moveTo>
                  <a:pt x="69334" y="164676"/>
                </a:moveTo>
                <a:lnTo>
                  <a:pt x="64014" y="167746"/>
                </a:lnTo>
                <a:lnTo>
                  <a:pt x="58695" y="164676"/>
                </a:lnTo>
                <a:close/>
                <a:moveTo>
                  <a:pt x="80945" y="164676"/>
                </a:moveTo>
                <a:lnTo>
                  <a:pt x="75625" y="167746"/>
                </a:lnTo>
                <a:lnTo>
                  <a:pt x="70306" y="164676"/>
                </a:lnTo>
                <a:close/>
                <a:moveTo>
                  <a:pt x="92556" y="164676"/>
                </a:moveTo>
                <a:lnTo>
                  <a:pt x="87237" y="167746"/>
                </a:lnTo>
                <a:lnTo>
                  <a:pt x="81917" y="164676"/>
                </a:lnTo>
                <a:close/>
                <a:moveTo>
                  <a:pt x="104197" y="164676"/>
                </a:moveTo>
                <a:lnTo>
                  <a:pt x="98878" y="167746"/>
                </a:lnTo>
                <a:lnTo>
                  <a:pt x="93559" y="164676"/>
                </a:lnTo>
                <a:close/>
                <a:moveTo>
                  <a:pt x="115809" y="164676"/>
                </a:moveTo>
                <a:lnTo>
                  <a:pt x="110489" y="167746"/>
                </a:lnTo>
                <a:lnTo>
                  <a:pt x="105170" y="164676"/>
                </a:lnTo>
                <a:close/>
                <a:moveTo>
                  <a:pt x="127450" y="164676"/>
                </a:moveTo>
                <a:lnTo>
                  <a:pt x="122131" y="167746"/>
                </a:lnTo>
                <a:lnTo>
                  <a:pt x="116812" y="164676"/>
                </a:lnTo>
                <a:close/>
                <a:moveTo>
                  <a:pt x="139061" y="164676"/>
                </a:moveTo>
                <a:lnTo>
                  <a:pt x="133742" y="167746"/>
                </a:lnTo>
                <a:lnTo>
                  <a:pt x="128423" y="164676"/>
                </a:lnTo>
                <a:close/>
                <a:moveTo>
                  <a:pt x="150642" y="164676"/>
                </a:moveTo>
                <a:lnTo>
                  <a:pt x="145323" y="167746"/>
                </a:lnTo>
                <a:lnTo>
                  <a:pt x="140004" y="164676"/>
                </a:lnTo>
                <a:close/>
                <a:moveTo>
                  <a:pt x="162284" y="164676"/>
                </a:moveTo>
                <a:lnTo>
                  <a:pt x="156964" y="167746"/>
                </a:lnTo>
                <a:lnTo>
                  <a:pt x="151645" y="164676"/>
                </a:lnTo>
                <a:close/>
                <a:moveTo>
                  <a:pt x="173895" y="164676"/>
                </a:moveTo>
                <a:lnTo>
                  <a:pt x="168575" y="167746"/>
                </a:lnTo>
                <a:lnTo>
                  <a:pt x="163256" y="164676"/>
                </a:lnTo>
                <a:close/>
                <a:moveTo>
                  <a:pt x="185536" y="164676"/>
                </a:moveTo>
                <a:lnTo>
                  <a:pt x="180217" y="167746"/>
                </a:lnTo>
                <a:lnTo>
                  <a:pt x="174898" y="164676"/>
                </a:lnTo>
                <a:close/>
                <a:moveTo>
                  <a:pt x="197147" y="164676"/>
                </a:moveTo>
                <a:lnTo>
                  <a:pt x="191828" y="167746"/>
                </a:lnTo>
                <a:lnTo>
                  <a:pt x="186509" y="164676"/>
                </a:lnTo>
                <a:close/>
                <a:moveTo>
                  <a:pt x="208789" y="164676"/>
                </a:moveTo>
                <a:lnTo>
                  <a:pt x="203470" y="167746"/>
                </a:lnTo>
                <a:lnTo>
                  <a:pt x="198151" y="164676"/>
                </a:lnTo>
                <a:close/>
                <a:moveTo>
                  <a:pt x="220370" y="164676"/>
                </a:moveTo>
                <a:lnTo>
                  <a:pt x="215051" y="167746"/>
                </a:lnTo>
                <a:lnTo>
                  <a:pt x="209731" y="164676"/>
                </a:lnTo>
                <a:close/>
                <a:moveTo>
                  <a:pt x="232011" y="164676"/>
                </a:moveTo>
                <a:lnTo>
                  <a:pt x="226692" y="167746"/>
                </a:lnTo>
                <a:lnTo>
                  <a:pt x="221373" y="164676"/>
                </a:lnTo>
                <a:close/>
                <a:moveTo>
                  <a:pt x="243622" y="164676"/>
                </a:moveTo>
                <a:lnTo>
                  <a:pt x="238303" y="167746"/>
                </a:lnTo>
                <a:lnTo>
                  <a:pt x="232984" y="164676"/>
                </a:lnTo>
                <a:close/>
                <a:moveTo>
                  <a:pt x="255264" y="164676"/>
                </a:moveTo>
                <a:lnTo>
                  <a:pt x="249945" y="167746"/>
                </a:lnTo>
                <a:lnTo>
                  <a:pt x="244626" y="164676"/>
                </a:lnTo>
                <a:close/>
                <a:moveTo>
                  <a:pt x="266875" y="164676"/>
                </a:moveTo>
                <a:lnTo>
                  <a:pt x="261556" y="167746"/>
                </a:lnTo>
                <a:lnTo>
                  <a:pt x="256237" y="164676"/>
                </a:lnTo>
                <a:close/>
                <a:moveTo>
                  <a:pt x="278517" y="164676"/>
                </a:moveTo>
                <a:lnTo>
                  <a:pt x="273198" y="167746"/>
                </a:lnTo>
                <a:lnTo>
                  <a:pt x="267878" y="164676"/>
                </a:lnTo>
                <a:close/>
                <a:moveTo>
                  <a:pt x="11369" y="164889"/>
                </a:moveTo>
                <a:lnTo>
                  <a:pt x="6050" y="174068"/>
                </a:lnTo>
                <a:lnTo>
                  <a:pt x="6050" y="167959"/>
                </a:lnTo>
                <a:lnTo>
                  <a:pt x="11369" y="164889"/>
                </a:lnTo>
                <a:close/>
                <a:moveTo>
                  <a:pt x="34622" y="164889"/>
                </a:moveTo>
                <a:lnTo>
                  <a:pt x="29302" y="174068"/>
                </a:lnTo>
                <a:lnTo>
                  <a:pt x="29302" y="167959"/>
                </a:lnTo>
                <a:lnTo>
                  <a:pt x="34622" y="164889"/>
                </a:lnTo>
                <a:close/>
                <a:moveTo>
                  <a:pt x="46202" y="164889"/>
                </a:moveTo>
                <a:lnTo>
                  <a:pt x="40883" y="174068"/>
                </a:lnTo>
                <a:lnTo>
                  <a:pt x="40883" y="167959"/>
                </a:lnTo>
                <a:lnTo>
                  <a:pt x="46202" y="164889"/>
                </a:lnTo>
                <a:close/>
                <a:moveTo>
                  <a:pt x="57844" y="164889"/>
                </a:moveTo>
                <a:lnTo>
                  <a:pt x="52525" y="174068"/>
                </a:lnTo>
                <a:lnTo>
                  <a:pt x="52525" y="167959"/>
                </a:lnTo>
                <a:lnTo>
                  <a:pt x="57844" y="164889"/>
                </a:lnTo>
                <a:close/>
                <a:moveTo>
                  <a:pt x="69455" y="164889"/>
                </a:moveTo>
                <a:lnTo>
                  <a:pt x="64136" y="174068"/>
                </a:lnTo>
                <a:lnTo>
                  <a:pt x="64136" y="167959"/>
                </a:lnTo>
                <a:lnTo>
                  <a:pt x="69455" y="164889"/>
                </a:lnTo>
                <a:close/>
                <a:moveTo>
                  <a:pt x="81097" y="164889"/>
                </a:moveTo>
                <a:lnTo>
                  <a:pt x="75777" y="174068"/>
                </a:lnTo>
                <a:lnTo>
                  <a:pt x="75777" y="167959"/>
                </a:lnTo>
                <a:lnTo>
                  <a:pt x="81097" y="164889"/>
                </a:lnTo>
                <a:close/>
                <a:moveTo>
                  <a:pt x="92708" y="164889"/>
                </a:moveTo>
                <a:lnTo>
                  <a:pt x="87389" y="174068"/>
                </a:lnTo>
                <a:lnTo>
                  <a:pt x="87389" y="167959"/>
                </a:lnTo>
                <a:lnTo>
                  <a:pt x="92708" y="164889"/>
                </a:lnTo>
                <a:close/>
                <a:moveTo>
                  <a:pt x="104349" y="164889"/>
                </a:moveTo>
                <a:lnTo>
                  <a:pt x="99030" y="174068"/>
                </a:lnTo>
                <a:lnTo>
                  <a:pt x="99030" y="167959"/>
                </a:lnTo>
                <a:lnTo>
                  <a:pt x="104349" y="164889"/>
                </a:lnTo>
                <a:close/>
                <a:moveTo>
                  <a:pt x="115930" y="164889"/>
                </a:moveTo>
                <a:lnTo>
                  <a:pt x="110611" y="174068"/>
                </a:lnTo>
                <a:lnTo>
                  <a:pt x="110611" y="167959"/>
                </a:lnTo>
                <a:lnTo>
                  <a:pt x="115930" y="164889"/>
                </a:lnTo>
                <a:close/>
                <a:moveTo>
                  <a:pt x="127541" y="164889"/>
                </a:moveTo>
                <a:lnTo>
                  <a:pt x="122222" y="174068"/>
                </a:lnTo>
                <a:lnTo>
                  <a:pt x="122222" y="167959"/>
                </a:lnTo>
                <a:lnTo>
                  <a:pt x="127541" y="164889"/>
                </a:lnTo>
                <a:close/>
                <a:moveTo>
                  <a:pt x="139183" y="164889"/>
                </a:moveTo>
                <a:lnTo>
                  <a:pt x="133864" y="174068"/>
                </a:lnTo>
                <a:lnTo>
                  <a:pt x="133864" y="167959"/>
                </a:lnTo>
                <a:lnTo>
                  <a:pt x="139183" y="164889"/>
                </a:lnTo>
                <a:close/>
                <a:moveTo>
                  <a:pt x="150794" y="164889"/>
                </a:moveTo>
                <a:lnTo>
                  <a:pt x="145475" y="174068"/>
                </a:lnTo>
                <a:lnTo>
                  <a:pt x="145475" y="167959"/>
                </a:lnTo>
                <a:lnTo>
                  <a:pt x="150794" y="164889"/>
                </a:lnTo>
                <a:close/>
                <a:moveTo>
                  <a:pt x="162436" y="164889"/>
                </a:moveTo>
                <a:lnTo>
                  <a:pt x="157116" y="174068"/>
                </a:lnTo>
                <a:lnTo>
                  <a:pt x="157116" y="167959"/>
                </a:lnTo>
                <a:lnTo>
                  <a:pt x="162436" y="164889"/>
                </a:lnTo>
                <a:close/>
                <a:moveTo>
                  <a:pt x="174047" y="164889"/>
                </a:moveTo>
                <a:lnTo>
                  <a:pt x="168727" y="174068"/>
                </a:lnTo>
                <a:lnTo>
                  <a:pt x="168727" y="167959"/>
                </a:lnTo>
                <a:lnTo>
                  <a:pt x="174047" y="164889"/>
                </a:lnTo>
                <a:close/>
                <a:moveTo>
                  <a:pt x="185658" y="164889"/>
                </a:moveTo>
                <a:lnTo>
                  <a:pt x="180339" y="174068"/>
                </a:lnTo>
                <a:lnTo>
                  <a:pt x="180339" y="167959"/>
                </a:lnTo>
                <a:lnTo>
                  <a:pt x="185658" y="164889"/>
                </a:lnTo>
                <a:close/>
                <a:moveTo>
                  <a:pt x="197269" y="164889"/>
                </a:moveTo>
                <a:lnTo>
                  <a:pt x="191950" y="174068"/>
                </a:lnTo>
                <a:lnTo>
                  <a:pt x="191950" y="167959"/>
                </a:lnTo>
                <a:lnTo>
                  <a:pt x="197269" y="164889"/>
                </a:lnTo>
                <a:close/>
                <a:moveTo>
                  <a:pt x="208911" y="164889"/>
                </a:moveTo>
                <a:lnTo>
                  <a:pt x="203591" y="174068"/>
                </a:lnTo>
                <a:lnTo>
                  <a:pt x="203591" y="167959"/>
                </a:lnTo>
                <a:lnTo>
                  <a:pt x="208911" y="164889"/>
                </a:lnTo>
                <a:close/>
                <a:moveTo>
                  <a:pt x="220522" y="164889"/>
                </a:moveTo>
                <a:lnTo>
                  <a:pt x="215202" y="174068"/>
                </a:lnTo>
                <a:lnTo>
                  <a:pt x="215202" y="167959"/>
                </a:lnTo>
                <a:lnTo>
                  <a:pt x="220522" y="164889"/>
                </a:lnTo>
                <a:close/>
                <a:moveTo>
                  <a:pt x="232163" y="164889"/>
                </a:moveTo>
                <a:lnTo>
                  <a:pt x="226844" y="174068"/>
                </a:lnTo>
                <a:lnTo>
                  <a:pt x="226844" y="167959"/>
                </a:lnTo>
                <a:lnTo>
                  <a:pt x="232163" y="164889"/>
                </a:lnTo>
                <a:close/>
                <a:moveTo>
                  <a:pt x="243774" y="164889"/>
                </a:moveTo>
                <a:lnTo>
                  <a:pt x="238455" y="174068"/>
                </a:lnTo>
                <a:lnTo>
                  <a:pt x="238455" y="167959"/>
                </a:lnTo>
                <a:lnTo>
                  <a:pt x="243774" y="164889"/>
                </a:lnTo>
                <a:close/>
                <a:moveTo>
                  <a:pt x="255355" y="164889"/>
                </a:moveTo>
                <a:lnTo>
                  <a:pt x="250036" y="174068"/>
                </a:lnTo>
                <a:lnTo>
                  <a:pt x="250036" y="167959"/>
                </a:lnTo>
                <a:lnTo>
                  <a:pt x="255355" y="164889"/>
                </a:lnTo>
                <a:close/>
                <a:moveTo>
                  <a:pt x="266997" y="164889"/>
                </a:moveTo>
                <a:lnTo>
                  <a:pt x="261678" y="174068"/>
                </a:lnTo>
                <a:lnTo>
                  <a:pt x="261678" y="167959"/>
                </a:lnTo>
                <a:lnTo>
                  <a:pt x="266997" y="164889"/>
                </a:lnTo>
                <a:close/>
                <a:moveTo>
                  <a:pt x="278608" y="164889"/>
                </a:moveTo>
                <a:lnTo>
                  <a:pt x="273289" y="174068"/>
                </a:lnTo>
                <a:lnTo>
                  <a:pt x="273289" y="167959"/>
                </a:lnTo>
                <a:lnTo>
                  <a:pt x="278608" y="164889"/>
                </a:lnTo>
                <a:close/>
                <a:moveTo>
                  <a:pt x="22980" y="164858"/>
                </a:moveTo>
                <a:lnTo>
                  <a:pt x="17661" y="174099"/>
                </a:lnTo>
                <a:lnTo>
                  <a:pt x="17661" y="167928"/>
                </a:lnTo>
                <a:lnTo>
                  <a:pt x="22980" y="164858"/>
                </a:lnTo>
                <a:close/>
                <a:moveTo>
                  <a:pt x="186357" y="164889"/>
                </a:moveTo>
                <a:lnTo>
                  <a:pt x="191676" y="167959"/>
                </a:lnTo>
                <a:lnTo>
                  <a:pt x="191676" y="174099"/>
                </a:lnTo>
                <a:lnTo>
                  <a:pt x="186357" y="164889"/>
                </a:lnTo>
                <a:close/>
                <a:moveTo>
                  <a:pt x="457" y="164919"/>
                </a:moveTo>
                <a:lnTo>
                  <a:pt x="5776" y="167959"/>
                </a:lnTo>
                <a:lnTo>
                  <a:pt x="5776" y="174129"/>
                </a:lnTo>
                <a:lnTo>
                  <a:pt x="457" y="164919"/>
                </a:lnTo>
                <a:close/>
                <a:moveTo>
                  <a:pt x="12098" y="164919"/>
                </a:moveTo>
                <a:lnTo>
                  <a:pt x="17418" y="167959"/>
                </a:lnTo>
                <a:lnTo>
                  <a:pt x="17418" y="174129"/>
                </a:lnTo>
                <a:lnTo>
                  <a:pt x="12098" y="164919"/>
                </a:lnTo>
                <a:close/>
                <a:moveTo>
                  <a:pt x="23710" y="164919"/>
                </a:moveTo>
                <a:lnTo>
                  <a:pt x="29029" y="167959"/>
                </a:lnTo>
                <a:lnTo>
                  <a:pt x="29029" y="174129"/>
                </a:lnTo>
                <a:lnTo>
                  <a:pt x="23710" y="164919"/>
                </a:lnTo>
                <a:close/>
                <a:moveTo>
                  <a:pt x="35290" y="164919"/>
                </a:moveTo>
                <a:lnTo>
                  <a:pt x="40610" y="167959"/>
                </a:lnTo>
                <a:lnTo>
                  <a:pt x="40610" y="174129"/>
                </a:lnTo>
                <a:lnTo>
                  <a:pt x="35290" y="164919"/>
                </a:lnTo>
                <a:close/>
                <a:moveTo>
                  <a:pt x="46932" y="164919"/>
                </a:moveTo>
                <a:lnTo>
                  <a:pt x="52251" y="167959"/>
                </a:lnTo>
                <a:lnTo>
                  <a:pt x="52251" y="174129"/>
                </a:lnTo>
                <a:lnTo>
                  <a:pt x="46932" y="164919"/>
                </a:lnTo>
                <a:close/>
                <a:moveTo>
                  <a:pt x="58543" y="164919"/>
                </a:moveTo>
                <a:lnTo>
                  <a:pt x="63862" y="167959"/>
                </a:lnTo>
                <a:lnTo>
                  <a:pt x="63862" y="174129"/>
                </a:lnTo>
                <a:lnTo>
                  <a:pt x="58543" y="164919"/>
                </a:lnTo>
                <a:close/>
                <a:moveTo>
                  <a:pt x="70185" y="164919"/>
                </a:moveTo>
                <a:lnTo>
                  <a:pt x="75504" y="167959"/>
                </a:lnTo>
                <a:lnTo>
                  <a:pt x="75504" y="174129"/>
                </a:lnTo>
                <a:lnTo>
                  <a:pt x="70185" y="164919"/>
                </a:lnTo>
                <a:close/>
                <a:moveTo>
                  <a:pt x="81796" y="164919"/>
                </a:moveTo>
                <a:lnTo>
                  <a:pt x="87115" y="167959"/>
                </a:lnTo>
                <a:lnTo>
                  <a:pt x="87115" y="174129"/>
                </a:lnTo>
                <a:lnTo>
                  <a:pt x="81796" y="164919"/>
                </a:lnTo>
                <a:close/>
                <a:moveTo>
                  <a:pt x="93437" y="164919"/>
                </a:moveTo>
                <a:lnTo>
                  <a:pt x="98757" y="167959"/>
                </a:lnTo>
                <a:lnTo>
                  <a:pt x="98757" y="174129"/>
                </a:lnTo>
                <a:lnTo>
                  <a:pt x="93437" y="164919"/>
                </a:lnTo>
                <a:close/>
                <a:moveTo>
                  <a:pt x="105018" y="164919"/>
                </a:moveTo>
                <a:lnTo>
                  <a:pt x="110337" y="167959"/>
                </a:lnTo>
                <a:lnTo>
                  <a:pt x="110337" y="174129"/>
                </a:lnTo>
                <a:lnTo>
                  <a:pt x="105018" y="164919"/>
                </a:lnTo>
                <a:close/>
                <a:moveTo>
                  <a:pt x="116660" y="164919"/>
                </a:moveTo>
                <a:lnTo>
                  <a:pt x="121979" y="167959"/>
                </a:lnTo>
                <a:lnTo>
                  <a:pt x="121979" y="174129"/>
                </a:lnTo>
                <a:lnTo>
                  <a:pt x="116660" y="164919"/>
                </a:lnTo>
                <a:close/>
                <a:moveTo>
                  <a:pt x="128271" y="164919"/>
                </a:moveTo>
                <a:lnTo>
                  <a:pt x="133590" y="167959"/>
                </a:lnTo>
                <a:lnTo>
                  <a:pt x="133590" y="174129"/>
                </a:lnTo>
                <a:lnTo>
                  <a:pt x="128271" y="164919"/>
                </a:lnTo>
                <a:close/>
                <a:moveTo>
                  <a:pt x="139912" y="164919"/>
                </a:moveTo>
                <a:lnTo>
                  <a:pt x="145232" y="167959"/>
                </a:lnTo>
                <a:lnTo>
                  <a:pt x="145232" y="174129"/>
                </a:lnTo>
                <a:lnTo>
                  <a:pt x="139912" y="164919"/>
                </a:lnTo>
                <a:close/>
                <a:moveTo>
                  <a:pt x="151523" y="164919"/>
                </a:moveTo>
                <a:lnTo>
                  <a:pt x="156843" y="167959"/>
                </a:lnTo>
                <a:lnTo>
                  <a:pt x="156843" y="174129"/>
                </a:lnTo>
                <a:lnTo>
                  <a:pt x="151523" y="164919"/>
                </a:lnTo>
                <a:close/>
                <a:moveTo>
                  <a:pt x="163165" y="164919"/>
                </a:moveTo>
                <a:lnTo>
                  <a:pt x="168484" y="167959"/>
                </a:lnTo>
                <a:lnTo>
                  <a:pt x="168484" y="174129"/>
                </a:lnTo>
                <a:lnTo>
                  <a:pt x="163165" y="164919"/>
                </a:lnTo>
                <a:close/>
                <a:moveTo>
                  <a:pt x="174746" y="164919"/>
                </a:moveTo>
                <a:lnTo>
                  <a:pt x="180065" y="167959"/>
                </a:lnTo>
                <a:lnTo>
                  <a:pt x="180065" y="174129"/>
                </a:lnTo>
                <a:lnTo>
                  <a:pt x="174746" y="164919"/>
                </a:lnTo>
                <a:close/>
                <a:moveTo>
                  <a:pt x="197999" y="164889"/>
                </a:moveTo>
                <a:lnTo>
                  <a:pt x="203318" y="167959"/>
                </a:lnTo>
                <a:lnTo>
                  <a:pt x="203318" y="174129"/>
                </a:lnTo>
                <a:lnTo>
                  <a:pt x="197999" y="164889"/>
                </a:lnTo>
                <a:close/>
                <a:moveTo>
                  <a:pt x="209610" y="164889"/>
                </a:moveTo>
                <a:lnTo>
                  <a:pt x="214929" y="167959"/>
                </a:lnTo>
                <a:lnTo>
                  <a:pt x="214929" y="174129"/>
                </a:lnTo>
                <a:lnTo>
                  <a:pt x="209610" y="164889"/>
                </a:lnTo>
                <a:close/>
                <a:moveTo>
                  <a:pt x="221251" y="164889"/>
                </a:moveTo>
                <a:lnTo>
                  <a:pt x="226570" y="167959"/>
                </a:lnTo>
                <a:lnTo>
                  <a:pt x="226570" y="174129"/>
                </a:lnTo>
                <a:lnTo>
                  <a:pt x="221251" y="164889"/>
                </a:lnTo>
                <a:close/>
                <a:moveTo>
                  <a:pt x="232862" y="164889"/>
                </a:moveTo>
                <a:lnTo>
                  <a:pt x="238182" y="167959"/>
                </a:lnTo>
                <a:lnTo>
                  <a:pt x="238182" y="174129"/>
                </a:lnTo>
                <a:lnTo>
                  <a:pt x="232862" y="164889"/>
                </a:lnTo>
                <a:close/>
                <a:moveTo>
                  <a:pt x="244474" y="164889"/>
                </a:moveTo>
                <a:lnTo>
                  <a:pt x="249793" y="167959"/>
                </a:lnTo>
                <a:lnTo>
                  <a:pt x="249793" y="174129"/>
                </a:lnTo>
                <a:lnTo>
                  <a:pt x="244474" y="164889"/>
                </a:lnTo>
                <a:close/>
                <a:moveTo>
                  <a:pt x="256085" y="164889"/>
                </a:moveTo>
                <a:lnTo>
                  <a:pt x="261404" y="167959"/>
                </a:lnTo>
                <a:lnTo>
                  <a:pt x="261404" y="174129"/>
                </a:lnTo>
                <a:lnTo>
                  <a:pt x="256085" y="164889"/>
                </a:lnTo>
                <a:close/>
                <a:moveTo>
                  <a:pt x="267726" y="164889"/>
                </a:moveTo>
                <a:lnTo>
                  <a:pt x="273046" y="167959"/>
                </a:lnTo>
                <a:lnTo>
                  <a:pt x="273046" y="174129"/>
                </a:lnTo>
                <a:lnTo>
                  <a:pt x="267726" y="164889"/>
                </a:lnTo>
                <a:close/>
                <a:moveTo>
                  <a:pt x="244" y="165010"/>
                </a:moveTo>
                <a:lnTo>
                  <a:pt x="5563" y="174190"/>
                </a:lnTo>
                <a:lnTo>
                  <a:pt x="5563" y="174190"/>
                </a:lnTo>
                <a:lnTo>
                  <a:pt x="214" y="171120"/>
                </a:lnTo>
                <a:lnTo>
                  <a:pt x="214" y="165010"/>
                </a:lnTo>
                <a:close/>
                <a:moveTo>
                  <a:pt x="255872" y="165010"/>
                </a:moveTo>
                <a:lnTo>
                  <a:pt x="261191" y="174190"/>
                </a:lnTo>
                <a:lnTo>
                  <a:pt x="261191" y="174190"/>
                </a:lnTo>
                <a:lnTo>
                  <a:pt x="255872" y="171150"/>
                </a:lnTo>
                <a:lnTo>
                  <a:pt x="255872" y="165010"/>
                </a:lnTo>
                <a:close/>
                <a:moveTo>
                  <a:pt x="267483" y="165010"/>
                </a:moveTo>
                <a:lnTo>
                  <a:pt x="272802" y="174190"/>
                </a:lnTo>
                <a:lnTo>
                  <a:pt x="272802" y="174190"/>
                </a:lnTo>
                <a:lnTo>
                  <a:pt x="267483" y="171150"/>
                </a:lnTo>
                <a:lnTo>
                  <a:pt x="267483" y="165010"/>
                </a:lnTo>
                <a:close/>
                <a:moveTo>
                  <a:pt x="93194" y="165010"/>
                </a:moveTo>
                <a:lnTo>
                  <a:pt x="98513" y="174190"/>
                </a:lnTo>
                <a:lnTo>
                  <a:pt x="93194" y="171120"/>
                </a:lnTo>
                <a:lnTo>
                  <a:pt x="93194" y="165010"/>
                </a:lnTo>
                <a:close/>
                <a:moveTo>
                  <a:pt x="104836" y="165010"/>
                </a:moveTo>
                <a:lnTo>
                  <a:pt x="110155" y="174190"/>
                </a:lnTo>
                <a:lnTo>
                  <a:pt x="104836" y="171120"/>
                </a:lnTo>
                <a:lnTo>
                  <a:pt x="104836" y="165010"/>
                </a:lnTo>
                <a:close/>
                <a:moveTo>
                  <a:pt x="116416" y="165010"/>
                </a:moveTo>
                <a:lnTo>
                  <a:pt x="121736" y="174190"/>
                </a:lnTo>
                <a:lnTo>
                  <a:pt x="116416" y="171120"/>
                </a:lnTo>
                <a:lnTo>
                  <a:pt x="116416" y="165010"/>
                </a:lnTo>
                <a:close/>
                <a:moveTo>
                  <a:pt x="128058" y="165010"/>
                </a:moveTo>
                <a:lnTo>
                  <a:pt x="133377" y="174190"/>
                </a:lnTo>
                <a:lnTo>
                  <a:pt x="128058" y="171120"/>
                </a:lnTo>
                <a:lnTo>
                  <a:pt x="128058" y="165010"/>
                </a:lnTo>
                <a:close/>
                <a:moveTo>
                  <a:pt x="139669" y="165010"/>
                </a:moveTo>
                <a:lnTo>
                  <a:pt x="144988" y="174190"/>
                </a:lnTo>
                <a:lnTo>
                  <a:pt x="139669" y="171120"/>
                </a:lnTo>
                <a:lnTo>
                  <a:pt x="139669" y="165010"/>
                </a:lnTo>
                <a:close/>
                <a:moveTo>
                  <a:pt x="151311" y="165010"/>
                </a:moveTo>
                <a:lnTo>
                  <a:pt x="156630" y="174190"/>
                </a:lnTo>
                <a:lnTo>
                  <a:pt x="151311" y="171120"/>
                </a:lnTo>
                <a:lnTo>
                  <a:pt x="151311" y="165010"/>
                </a:lnTo>
                <a:close/>
                <a:moveTo>
                  <a:pt x="162922" y="165010"/>
                </a:moveTo>
                <a:lnTo>
                  <a:pt x="168241" y="174190"/>
                </a:lnTo>
                <a:lnTo>
                  <a:pt x="162922" y="171120"/>
                </a:lnTo>
                <a:lnTo>
                  <a:pt x="162922" y="165010"/>
                </a:lnTo>
                <a:close/>
                <a:moveTo>
                  <a:pt x="174503" y="165010"/>
                </a:moveTo>
                <a:lnTo>
                  <a:pt x="179822" y="174190"/>
                </a:lnTo>
                <a:lnTo>
                  <a:pt x="174503" y="171120"/>
                </a:lnTo>
                <a:lnTo>
                  <a:pt x="174503" y="165010"/>
                </a:lnTo>
                <a:close/>
                <a:moveTo>
                  <a:pt x="186144" y="165010"/>
                </a:moveTo>
                <a:lnTo>
                  <a:pt x="191463" y="174190"/>
                </a:lnTo>
                <a:lnTo>
                  <a:pt x="186144" y="171120"/>
                </a:lnTo>
                <a:lnTo>
                  <a:pt x="186144" y="165010"/>
                </a:lnTo>
                <a:close/>
                <a:moveTo>
                  <a:pt x="197755" y="165010"/>
                </a:moveTo>
                <a:lnTo>
                  <a:pt x="203075" y="174190"/>
                </a:lnTo>
                <a:lnTo>
                  <a:pt x="197755" y="171150"/>
                </a:lnTo>
                <a:lnTo>
                  <a:pt x="197755" y="165010"/>
                </a:lnTo>
                <a:close/>
                <a:moveTo>
                  <a:pt x="209397" y="165010"/>
                </a:moveTo>
                <a:lnTo>
                  <a:pt x="214716" y="174190"/>
                </a:lnTo>
                <a:lnTo>
                  <a:pt x="209397" y="171150"/>
                </a:lnTo>
                <a:lnTo>
                  <a:pt x="209397" y="165010"/>
                </a:lnTo>
                <a:close/>
                <a:moveTo>
                  <a:pt x="221008" y="165010"/>
                </a:moveTo>
                <a:lnTo>
                  <a:pt x="226327" y="174190"/>
                </a:lnTo>
                <a:lnTo>
                  <a:pt x="221008" y="171150"/>
                </a:lnTo>
                <a:lnTo>
                  <a:pt x="221008" y="165010"/>
                </a:lnTo>
                <a:close/>
                <a:moveTo>
                  <a:pt x="232650" y="165010"/>
                </a:moveTo>
                <a:lnTo>
                  <a:pt x="237969" y="174190"/>
                </a:lnTo>
                <a:lnTo>
                  <a:pt x="232650" y="171150"/>
                </a:lnTo>
                <a:lnTo>
                  <a:pt x="232650" y="165010"/>
                </a:lnTo>
                <a:close/>
                <a:moveTo>
                  <a:pt x="244230" y="165010"/>
                </a:moveTo>
                <a:lnTo>
                  <a:pt x="249550" y="174190"/>
                </a:lnTo>
                <a:lnTo>
                  <a:pt x="244230" y="171150"/>
                </a:lnTo>
                <a:lnTo>
                  <a:pt x="244230" y="165010"/>
                </a:lnTo>
                <a:close/>
                <a:moveTo>
                  <a:pt x="11855" y="165010"/>
                </a:moveTo>
                <a:lnTo>
                  <a:pt x="17174" y="174251"/>
                </a:lnTo>
                <a:lnTo>
                  <a:pt x="17174" y="174251"/>
                </a:lnTo>
                <a:lnTo>
                  <a:pt x="11855" y="171150"/>
                </a:lnTo>
                <a:lnTo>
                  <a:pt x="11855" y="165010"/>
                </a:lnTo>
                <a:close/>
                <a:moveTo>
                  <a:pt x="23223" y="165041"/>
                </a:moveTo>
                <a:lnTo>
                  <a:pt x="23223" y="171150"/>
                </a:lnTo>
                <a:lnTo>
                  <a:pt x="17904" y="174251"/>
                </a:lnTo>
                <a:lnTo>
                  <a:pt x="17904" y="174251"/>
                </a:lnTo>
                <a:lnTo>
                  <a:pt x="23223" y="165041"/>
                </a:lnTo>
                <a:close/>
                <a:moveTo>
                  <a:pt x="23497" y="165010"/>
                </a:moveTo>
                <a:lnTo>
                  <a:pt x="28816" y="174251"/>
                </a:lnTo>
                <a:lnTo>
                  <a:pt x="28816" y="174251"/>
                </a:lnTo>
                <a:lnTo>
                  <a:pt x="23497" y="171150"/>
                </a:lnTo>
                <a:lnTo>
                  <a:pt x="23497" y="165010"/>
                </a:lnTo>
                <a:close/>
                <a:moveTo>
                  <a:pt x="34834" y="165010"/>
                </a:moveTo>
                <a:lnTo>
                  <a:pt x="34834" y="171150"/>
                </a:lnTo>
                <a:lnTo>
                  <a:pt x="29515" y="174251"/>
                </a:lnTo>
                <a:lnTo>
                  <a:pt x="29515" y="174251"/>
                </a:lnTo>
                <a:lnTo>
                  <a:pt x="34834" y="165010"/>
                </a:lnTo>
                <a:close/>
                <a:moveTo>
                  <a:pt x="35078" y="165010"/>
                </a:moveTo>
                <a:lnTo>
                  <a:pt x="40397" y="174251"/>
                </a:lnTo>
                <a:lnTo>
                  <a:pt x="40397" y="174251"/>
                </a:lnTo>
                <a:lnTo>
                  <a:pt x="35078" y="171150"/>
                </a:lnTo>
                <a:lnTo>
                  <a:pt x="35078" y="165010"/>
                </a:lnTo>
                <a:close/>
                <a:moveTo>
                  <a:pt x="58330" y="165010"/>
                </a:moveTo>
                <a:lnTo>
                  <a:pt x="63650" y="174251"/>
                </a:lnTo>
                <a:lnTo>
                  <a:pt x="63650" y="174251"/>
                </a:lnTo>
                <a:lnTo>
                  <a:pt x="58330" y="171150"/>
                </a:lnTo>
                <a:lnTo>
                  <a:pt x="58330" y="165010"/>
                </a:lnTo>
                <a:close/>
                <a:moveTo>
                  <a:pt x="69698" y="165010"/>
                </a:moveTo>
                <a:lnTo>
                  <a:pt x="69698" y="171150"/>
                </a:lnTo>
                <a:lnTo>
                  <a:pt x="64379" y="174251"/>
                </a:lnTo>
                <a:lnTo>
                  <a:pt x="64379" y="174251"/>
                </a:lnTo>
                <a:lnTo>
                  <a:pt x="69698" y="165010"/>
                </a:lnTo>
                <a:close/>
                <a:moveTo>
                  <a:pt x="69941" y="165010"/>
                </a:moveTo>
                <a:lnTo>
                  <a:pt x="75261" y="174251"/>
                </a:lnTo>
                <a:lnTo>
                  <a:pt x="75261" y="174251"/>
                </a:lnTo>
                <a:lnTo>
                  <a:pt x="69941" y="171150"/>
                </a:lnTo>
                <a:lnTo>
                  <a:pt x="69941" y="165010"/>
                </a:lnTo>
                <a:close/>
                <a:moveTo>
                  <a:pt x="81309" y="165010"/>
                </a:moveTo>
                <a:lnTo>
                  <a:pt x="81309" y="171150"/>
                </a:lnTo>
                <a:lnTo>
                  <a:pt x="75990" y="174251"/>
                </a:lnTo>
                <a:lnTo>
                  <a:pt x="75990" y="174251"/>
                </a:lnTo>
                <a:lnTo>
                  <a:pt x="81309" y="165010"/>
                </a:lnTo>
                <a:close/>
                <a:moveTo>
                  <a:pt x="81583" y="165010"/>
                </a:moveTo>
                <a:lnTo>
                  <a:pt x="86902" y="174251"/>
                </a:lnTo>
                <a:lnTo>
                  <a:pt x="86902" y="174251"/>
                </a:lnTo>
                <a:lnTo>
                  <a:pt x="81583" y="171150"/>
                </a:lnTo>
                <a:lnTo>
                  <a:pt x="81583" y="165010"/>
                </a:lnTo>
                <a:close/>
                <a:moveTo>
                  <a:pt x="92951" y="165010"/>
                </a:moveTo>
                <a:lnTo>
                  <a:pt x="92951" y="171150"/>
                </a:lnTo>
                <a:lnTo>
                  <a:pt x="87632" y="174251"/>
                </a:lnTo>
                <a:lnTo>
                  <a:pt x="87632" y="174251"/>
                </a:lnTo>
                <a:lnTo>
                  <a:pt x="92951" y="165010"/>
                </a:lnTo>
                <a:close/>
                <a:moveTo>
                  <a:pt x="104562" y="165010"/>
                </a:moveTo>
                <a:lnTo>
                  <a:pt x="104562" y="171150"/>
                </a:lnTo>
                <a:lnTo>
                  <a:pt x="99243" y="174251"/>
                </a:lnTo>
                <a:lnTo>
                  <a:pt x="99243" y="174251"/>
                </a:lnTo>
                <a:lnTo>
                  <a:pt x="104562" y="165010"/>
                </a:lnTo>
                <a:close/>
                <a:moveTo>
                  <a:pt x="116143" y="165010"/>
                </a:moveTo>
                <a:lnTo>
                  <a:pt x="116143" y="171150"/>
                </a:lnTo>
                <a:lnTo>
                  <a:pt x="110824" y="174251"/>
                </a:lnTo>
                <a:lnTo>
                  <a:pt x="110824" y="174251"/>
                </a:lnTo>
                <a:lnTo>
                  <a:pt x="116143" y="165010"/>
                </a:lnTo>
                <a:close/>
                <a:moveTo>
                  <a:pt x="127784" y="165010"/>
                </a:moveTo>
                <a:lnTo>
                  <a:pt x="127784" y="171150"/>
                </a:lnTo>
                <a:lnTo>
                  <a:pt x="122465" y="174251"/>
                </a:lnTo>
                <a:lnTo>
                  <a:pt x="122465" y="174251"/>
                </a:lnTo>
                <a:lnTo>
                  <a:pt x="127784" y="165010"/>
                </a:lnTo>
                <a:close/>
                <a:moveTo>
                  <a:pt x="139396" y="165010"/>
                </a:moveTo>
                <a:lnTo>
                  <a:pt x="139396" y="171150"/>
                </a:lnTo>
                <a:lnTo>
                  <a:pt x="134076" y="174251"/>
                </a:lnTo>
                <a:lnTo>
                  <a:pt x="134076" y="174251"/>
                </a:lnTo>
                <a:lnTo>
                  <a:pt x="139396" y="165010"/>
                </a:lnTo>
                <a:close/>
                <a:moveTo>
                  <a:pt x="151037" y="165010"/>
                </a:moveTo>
                <a:lnTo>
                  <a:pt x="151037" y="171150"/>
                </a:lnTo>
                <a:lnTo>
                  <a:pt x="145718" y="174251"/>
                </a:lnTo>
                <a:lnTo>
                  <a:pt x="145718" y="174251"/>
                </a:lnTo>
                <a:lnTo>
                  <a:pt x="151037" y="165010"/>
                </a:lnTo>
                <a:close/>
                <a:moveTo>
                  <a:pt x="162648" y="165010"/>
                </a:moveTo>
                <a:lnTo>
                  <a:pt x="162648" y="171150"/>
                </a:lnTo>
                <a:lnTo>
                  <a:pt x="157329" y="174251"/>
                </a:lnTo>
                <a:lnTo>
                  <a:pt x="157329" y="174251"/>
                </a:lnTo>
                <a:lnTo>
                  <a:pt x="162648" y="165010"/>
                </a:lnTo>
                <a:close/>
                <a:moveTo>
                  <a:pt x="174290" y="165010"/>
                </a:moveTo>
                <a:lnTo>
                  <a:pt x="174290" y="171150"/>
                </a:lnTo>
                <a:lnTo>
                  <a:pt x="168971" y="174251"/>
                </a:lnTo>
                <a:lnTo>
                  <a:pt x="168971" y="174251"/>
                </a:lnTo>
                <a:lnTo>
                  <a:pt x="174290" y="165010"/>
                </a:lnTo>
                <a:close/>
                <a:moveTo>
                  <a:pt x="185871" y="165041"/>
                </a:moveTo>
                <a:lnTo>
                  <a:pt x="185871" y="171150"/>
                </a:lnTo>
                <a:lnTo>
                  <a:pt x="180551" y="174251"/>
                </a:lnTo>
                <a:lnTo>
                  <a:pt x="180551" y="174251"/>
                </a:lnTo>
                <a:lnTo>
                  <a:pt x="185871" y="165041"/>
                </a:lnTo>
                <a:close/>
                <a:moveTo>
                  <a:pt x="197512" y="165041"/>
                </a:moveTo>
                <a:lnTo>
                  <a:pt x="197512" y="171150"/>
                </a:lnTo>
                <a:lnTo>
                  <a:pt x="192193" y="174251"/>
                </a:lnTo>
                <a:lnTo>
                  <a:pt x="192193" y="174251"/>
                </a:lnTo>
                <a:lnTo>
                  <a:pt x="197512" y="165041"/>
                </a:lnTo>
                <a:close/>
                <a:moveTo>
                  <a:pt x="209123" y="165041"/>
                </a:moveTo>
                <a:lnTo>
                  <a:pt x="209123" y="171150"/>
                </a:lnTo>
                <a:lnTo>
                  <a:pt x="203804" y="174251"/>
                </a:lnTo>
                <a:lnTo>
                  <a:pt x="203804" y="174251"/>
                </a:lnTo>
                <a:lnTo>
                  <a:pt x="209123" y="165041"/>
                </a:lnTo>
                <a:close/>
                <a:moveTo>
                  <a:pt x="220765" y="165041"/>
                </a:moveTo>
                <a:lnTo>
                  <a:pt x="220765" y="171150"/>
                </a:lnTo>
                <a:lnTo>
                  <a:pt x="215446" y="174251"/>
                </a:lnTo>
                <a:lnTo>
                  <a:pt x="215446" y="174251"/>
                </a:lnTo>
                <a:lnTo>
                  <a:pt x="220765" y="165041"/>
                </a:lnTo>
                <a:close/>
                <a:moveTo>
                  <a:pt x="243957" y="165041"/>
                </a:moveTo>
                <a:lnTo>
                  <a:pt x="243957" y="171150"/>
                </a:lnTo>
                <a:lnTo>
                  <a:pt x="238638" y="174251"/>
                </a:lnTo>
                <a:lnTo>
                  <a:pt x="238638" y="174251"/>
                </a:lnTo>
                <a:lnTo>
                  <a:pt x="243957" y="165041"/>
                </a:lnTo>
                <a:close/>
                <a:moveTo>
                  <a:pt x="255598" y="165041"/>
                </a:moveTo>
                <a:lnTo>
                  <a:pt x="255598" y="171150"/>
                </a:lnTo>
                <a:lnTo>
                  <a:pt x="250279" y="174251"/>
                </a:lnTo>
                <a:lnTo>
                  <a:pt x="250279" y="174251"/>
                </a:lnTo>
                <a:lnTo>
                  <a:pt x="255598" y="165041"/>
                </a:lnTo>
                <a:close/>
                <a:moveTo>
                  <a:pt x="11582" y="165010"/>
                </a:moveTo>
                <a:lnTo>
                  <a:pt x="11582" y="171150"/>
                </a:lnTo>
                <a:lnTo>
                  <a:pt x="6262" y="174251"/>
                </a:lnTo>
                <a:lnTo>
                  <a:pt x="11582" y="165010"/>
                </a:lnTo>
                <a:close/>
                <a:moveTo>
                  <a:pt x="46446" y="165010"/>
                </a:moveTo>
                <a:lnTo>
                  <a:pt x="46446" y="171150"/>
                </a:lnTo>
                <a:lnTo>
                  <a:pt x="41126" y="174251"/>
                </a:lnTo>
                <a:lnTo>
                  <a:pt x="46446" y="165010"/>
                </a:lnTo>
                <a:close/>
                <a:moveTo>
                  <a:pt x="46689" y="165010"/>
                </a:moveTo>
                <a:lnTo>
                  <a:pt x="52008" y="174251"/>
                </a:lnTo>
                <a:lnTo>
                  <a:pt x="46689" y="171150"/>
                </a:lnTo>
                <a:lnTo>
                  <a:pt x="46689" y="165010"/>
                </a:lnTo>
                <a:close/>
                <a:moveTo>
                  <a:pt x="58057" y="165010"/>
                </a:moveTo>
                <a:lnTo>
                  <a:pt x="58057" y="171150"/>
                </a:lnTo>
                <a:lnTo>
                  <a:pt x="52737" y="174251"/>
                </a:lnTo>
                <a:lnTo>
                  <a:pt x="58057" y="165010"/>
                </a:lnTo>
                <a:close/>
                <a:moveTo>
                  <a:pt x="232376" y="165041"/>
                </a:moveTo>
                <a:lnTo>
                  <a:pt x="232376" y="171150"/>
                </a:lnTo>
                <a:lnTo>
                  <a:pt x="227057" y="174251"/>
                </a:lnTo>
                <a:lnTo>
                  <a:pt x="232376" y="165041"/>
                </a:lnTo>
                <a:close/>
                <a:moveTo>
                  <a:pt x="267210" y="165041"/>
                </a:moveTo>
                <a:lnTo>
                  <a:pt x="267210" y="171150"/>
                </a:lnTo>
                <a:lnTo>
                  <a:pt x="261890" y="174251"/>
                </a:lnTo>
                <a:lnTo>
                  <a:pt x="267210" y="165041"/>
                </a:lnTo>
                <a:close/>
                <a:moveTo>
                  <a:pt x="278851" y="165041"/>
                </a:moveTo>
                <a:lnTo>
                  <a:pt x="278851" y="171150"/>
                </a:lnTo>
                <a:lnTo>
                  <a:pt x="273532" y="174251"/>
                </a:lnTo>
                <a:lnTo>
                  <a:pt x="278851" y="165041"/>
                </a:lnTo>
                <a:close/>
                <a:moveTo>
                  <a:pt x="11703" y="171393"/>
                </a:moveTo>
                <a:lnTo>
                  <a:pt x="17023" y="174463"/>
                </a:lnTo>
                <a:lnTo>
                  <a:pt x="6384" y="174463"/>
                </a:lnTo>
                <a:lnTo>
                  <a:pt x="11703" y="171393"/>
                </a:lnTo>
                <a:close/>
                <a:moveTo>
                  <a:pt x="23345" y="171393"/>
                </a:moveTo>
                <a:lnTo>
                  <a:pt x="28664" y="174463"/>
                </a:lnTo>
                <a:lnTo>
                  <a:pt x="18026" y="174463"/>
                </a:lnTo>
                <a:lnTo>
                  <a:pt x="23345" y="171393"/>
                </a:lnTo>
                <a:close/>
                <a:moveTo>
                  <a:pt x="34956" y="171393"/>
                </a:moveTo>
                <a:lnTo>
                  <a:pt x="40275" y="174463"/>
                </a:lnTo>
                <a:lnTo>
                  <a:pt x="29637" y="174463"/>
                </a:lnTo>
                <a:lnTo>
                  <a:pt x="34956" y="171393"/>
                </a:lnTo>
                <a:close/>
                <a:moveTo>
                  <a:pt x="46598" y="171393"/>
                </a:moveTo>
                <a:lnTo>
                  <a:pt x="51886" y="174463"/>
                </a:lnTo>
                <a:lnTo>
                  <a:pt x="41248" y="174463"/>
                </a:lnTo>
                <a:lnTo>
                  <a:pt x="46598" y="171393"/>
                </a:lnTo>
                <a:close/>
                <a:moveTo>
                  <a:pt x="58209" y="171393"/>
                </a:moveTo>
                <a:lnTo>
                  <a:pt x="63528" y="174463"/>
                </a:lnTo>
                <a:lnTo>
                  <a:pt x="52889" y="174463"/>
                </a:lnTo>
                <a:lnTo>
                  <a:pt x="58209" y="171393"/>
                </a:lnTo>
                <a:close/>
                <a:moveTo>
                  <a:pt x="69850" y="171393"/>
                </a:moveTo>
                <a:lnTo>
                  <a:pt x="75169" y="174463"/>
                </a:lnTo>
                <a:lnTo>
                  <a:pt x="64531" y="174463"/>
                </a:lnTo>
                <a:lnTo>
                  <a:pt x="69850" y="171393"/>
                </a:lnTo>
                <a:close/>
                <a:moveTo>
                  <a:pt x="81431" y="171393"/>
                </a:moveTo>
                <a:lnTo>
                  <a:pt x="86750" y="174463"/>
                </a:lnTo>
                <a:lnTo>
                  <a:pt x="76112" y="174463"/>
                </a:lnTo>
                <a:lnTo>
                  <a:pt x="81431" y="171393"/>
                </a:lnTo>
                <a:close/>
                <a:moveTo>
                  <a:pt x="93042" y="171393"/>
                </a:moveTo>
                <a:lnTo>
                  <a:pt x="98361" y="174463"/>
                </a:lnTo>
                <a:lnTo>
                  <a:pt x="87723" y="174463"/>
                </a:lnTo>
                <a:lnTo>
                  <a:pt x="93042" y="171393"/>
                </a:lnTo>
                <a:close/>
                <a:moveTo>
                  <a:pt x="104684" y="171393"/>
                </a:moveTo>
                <a:lnTo>
                  <a:pt x="110003" y="174463"/>
                </a:lnTo>
                <a:lnTo>
                  <a:pt x="99364" y="174463"/>
                </a:lnTo>
                <a:lnTo>
                  <a:pt x="104684" y="171393"/>
                </a:lnTo>
                <a:close/>
                <a:moveTo>
                  <a:pt x="116295" y="171393"/>
                </a:moveTo>
                <a:lnTo>
                  <a:pt x="121614" y="174463"/>
                </a:lnTo>
                <a:lnTo>
                  <a:pt x="110976" y="174463"/>
                </a:lnTo>
                <a:lnTo>
                  <a:pt x="116295" y="171393"/>
                </a:lnTo>
                <a:close/>
                <a:moveTo>
                  <a:pt x="127936" y="171393"/>
                </a:moveTo>
                <a:lnTo>
                  <a:pt x="133256" y="174463"/>
                </a:lnTo>
                <a:lnTo>
                  <a:pt x="122617" y="174463"/>
                </a:lnTo>
                <a:lnTo>
                  <a:pt x="127936" y="171393"/>
                </a:lnTo>
                <a:close/>
                <a:moveTo>
                  <a:pt x="139548" y="171393"/>
                </a:moveTo>
                <a:lnTo>
                  <a:pt x="144867" y="174463"/>
                </a:lnTo>
                <a:lnTo>
                  <a:pt x="134228" y="174463"/>
                </a:lnTo>
                <a:lnTo>
                  <a:pt x="139548" y="171393"/>
                </a:lnTo>
                <a:close/>
                <a:moveTo>
                  <a:pt x="151159" y="171393"/>
                </a:moveTo>
                <a:lnTo>
                  <a:pt x="156478" y="174463"/>
                </a:lnTo>
                <a:lnTo>
                  <a:pt x="145840" y="174463"/>
                </a:lnTo>
                <a:lnTo>
                  <a:pt x="151159" y="171393"/>
                </a:lnTo>
                <a:close/>
                <a:moveTo>
                  <a:pt x="162770" y="171393"/>
                </a:moveTo>
                <a:lnTo>
                  <a:pt x="168089" y="174463"/>
                </a:lnTo>
                <a:lnTo>
                  <a:pt x="157451" y="174463"/>
                </a:lnTo>
                <a:lnTo>
                  <a:pt x="162770" y="171393"/>
                </a:lnTo>
                <a:close/>
                <a:moveTo>
                  <a:pt x="174411" y="171393"/>
                </a:moveTo>
                <a:lnTo>
                  <a:pt x="179731" y="174463"/>
                </a:lnTo>
                <a:lnTo>
                  <a:pt x="169092" y="174463"/>
                </a:lnTo>
                <a:lnTo>
                  <a:pt x="174411" y="171393"/>
                </a:lnTo>
                <a:close/>
                <a:moveTo>
                  <a:pt x="186023" y="171393"/>
                </a:moveTo>
                <a:lnTo>
                  <a:pt x="191342" y="174463"/>
                </a:lnTo>
                <a:lnTo>
                  <a:pt x="180703" y="174463"/>
                </a:lnTo>
                <a:lnTo>
                  <a:pt x="186023" y="171393"/>
                </a:lnTo>
                <a:close/>
                <a:moveTo>
                  <a:pt x="197634" y="171393"/>
                </a:moveTo>
                <a:lnTo>
                  <a:pt x="202953" y="174463"/>
                </a:lnTo>
                <a:lnTo>
                  <a:pt x="192345" y="174463"/>
                </a:lnTo>
                <a:lnTo>
                  <a:pt x="197634" y="171393"/>
                </a:lnTo>
                <a:close/>
                <a:moveTo>
                  <a:pt x="209275" y="171393"/>
                </a:moveTo>
                <a:lnTo>
                  <a:pt x="214595" y="174463"/>
                </a:lnTo>
                <a:lnTo>
                  <a:pt x="203956" y="174463"/>
                </a:lnTo>
                <a:lnTo>
                  <a:pt x="209275" y="171393"/>
                </a:lnTo>
                <a:close/>
                <a:moveTo>
                  <a:pt x="220856" y="171393"/>
                </a:moveTo>
                <a:lnTo>
                  <a:pt x="226175" y="174463"/>
                </a:lnTo>
                <a:lnTo>
                  <a:pt x="215537" y="174463"/>
                </a:lnTo>
                <a:lnTo>
                  <a:pt x="220856" y="171393"/>
                </a:lnTo>
                <a:close/>
                <a:moveTo>
                  <a:pt x="232498" y="171393"/>
                </a:moveTo>
                <a:lnTo>
                  <a:pt x="237817" y="174463"/>
                </a:lnTo>
                <a:lnTo>
                  <a:pt x="227178" y="174463"/>
                </a:lnTo>
                <a:lnTo>
                  <a:pt x="232498" y="171393"/>
                </a:lnTo>
                <a:close/>
                <a:moveTo>
                  <a:pt x="244109" y="171393"/>
                </a:moveTo>
                <a:lnTo>
                  <a:pt x="249428" y="174463"/>
                </a:lnTo>
                <a:lnTo>
                  <a:pt x="238790" y="174463"/>
                </a:lnTo>
                <a:lnTo>
                  <a:pt x="244109" y="171393"/>
                </a:lnTo>
                <a:close/>
                <a:moveTo>
                  <a:pt x="255750" y="171393"/>
                </a:moveTo>
                <a:lnTo>
                  <a:pt x="261070" y="174463"/>
                </a:lnTo>
                <a:lnTo>
                  <a:pt x="250431" y="174463"/>
                </a:lnTo>
                <a:lnTo>
                  <a:pt x="255750" y="171393"/>
                </a:lnTo>
                <a:close/>
                <a:moveTo>
                  <a:pt x="267362" y="171393"/>
                </a:moveTo>
                <a:lnTo>
                  <a:pt x="272681" y="174463"/>
                </a:lnTo>
                <a:lnTo>
                  <a:pt x="262042" y="174463"/>
                </a:lnTo>
                <a:lnTo>
                  <a:pt x="267362" y="171393"/>
                </a:lnTo>
                <a:close/>
                <a:moveTo>
                  <a:pt x="279003" y="171393"/>
                </a:moveTo>
                <a:lnTo>
                  <a:pt x="284322" y="174463"/>
                </a:lnTo>
                <a:lnTo>
                  <a:pt x="273684" y="174463"/>
                </a:lnTo>
                <a:lnTo>
                  <a:pt x="279003" y="171393"/>
                </a:lnTo>
                <a:close/>
                <a:moveTo>
                  <a:pt x="98361" y="174707"/>
                </a:moveTo>
                <a:lnTo>
                  <a:pt x="93042" y="177777"/>
                </a:lnTo>
                <a:lnTo>
                  <a:pt x="87723" y="174707"/>
                </a:lnTo>
                <a:close/>
                <a:moveTo>
                  <a:pt x="110003" y="174707"/>
                </a:moveTo>
                <a:lnTo>
                  <a:pt x="104684" y="177777"/>
                </a:lnTo>
                <a:lnTo>
                  <a:pt x="99364" y="174707"/>
                </a:lnTo>
                <a:close/>
                <a:moveTo>
                  <a:pt x="121614" y="174707"/>
                </a:moveTo>
                <a:lnTo>
                  <a:pt x="116295" y="177777"/>
                </a:lnTo>
                <a:lnTo>
                  <a:pt x="110976" y="174707"/>
                </a:lnTo>
                <a:close/>
                <a:moveTo>
                  <a:pt x="133256" y="174707"/>
                </a:moveTo>
                <a:lnTo>
                  <a:pt x="127936" y="177777"/>
                </a:lnTo>
                <a:lnTo>
                  <a:pt x="122617" y="174707"/>
                </a:lnTo>
                <a:close/>
                <a:moveTo>
                  <a:pt x="144867" y="174707"/>
                </a:moveTo>
                <a:lnTo>
                  <a:pt x="139548" y="177777"/>
                </a:lnTo>
                <a:lnTo>
                  <a:pt x="134228" y="174707"/>
                </a:lnTo>
                <a:close/>
                <a:moveTo>
                  <a:pt x="156478" y="174707"/>
                </a:moveTo>
                <a:lnTo>
                  <a:pt x="151159" y="177777"/>
                </a:lnTo>
                <a:lnTo>
                  <a:pt x="145840" y="174707"/>
                </a:lnTo>
                <a:close/>
                <a:moveTo>
                  <a:pt x="168089" y="174707"/>
                </a:moveTo>
                <a:lnTo>
                  <a:pt x="162770" y="177777"/>
                </a:lnTo>
                <a:lnTo>
                  <a:pt x="157451" y="174707"/>
                </a:lnTo>
                <a:close/>
                <a:moveTo>
                  <a:pt x="179731" y="174707"/>
                </a:moveTo>
                <a:lnTo>
                  <a:pt x="174411" y="177777"/>
                </a:lnTo>
                <a:lnTo>
                  <a:pt x="169092" y="174707"/>
                </a:lnTo>
                <a:close/>
                <a:moveTo>
                  <a:pt x="191342" y="174707"/>
                </a:moveTo>
                <a:lnTo>
                  <a:pt x="186023" y="177777"/>
                </a:lnTo>
                <a:lnTo>
                  <a:pt x="180703" y="174707"/>
                </a:lnTo>
                <a:close/>
                <a:moveTo>
                  <a:pt x="202953" y="174707"/>
                </a:moveTo>
                <a:lnTo>
                  <a:pt x="197634" y="177777"/>
                </a:lnTo>
                <a:lnTo>
                  <a:pt x="192315" y="174707"/>
                </a:lnTo>
                <a:close/>
                <a:moveTo>
                  <a:pt x="214564" y="174707"/>
                </a:moveTo>
                <a:lnTo>
                  <a:pt x="209245" y="177777"/>
                </a:lnTo>
                <a:lnTo>
                  <a:pt x="203926" y="174707"/>
                </a:lnTo>
                <a:close/>
                <a:moveTo>
                  <a:pt x="226175" y="174707"/>
                </a:moveTo>
                <a:lnTo>
                  <a:pt x="220856" y="177777"/>
                </a:lnTo>
                <a:lnTo>
                  <a:pt x="215537" y="174707"/>
                </a:lnTo>
                <a:close/>
                <a:moveTo>
                  <a:pt x="237817" y="174707"/>
                </a:moveTo>
                <a:lnTo>
                  <a:pt x="232498" y="177777"/>
                </a:lnTo>
                <a:lnTo>
                  <a:pt x="227178" y="174707"/>
                </a:lnTo>
                <a:close/>
                <a:moveTo>
                  <a:pt x="249428" y="174707"/>
                </a:moveTo>
                <a:lnTo>
                  <a:pt x="244109" y="177777"/>
                </a:lnTo>
                <a:lnTo>
                  <a:pt x="238790" y="174707"/>
                </a:lnTo>
                <a:close/>
                <a:moveTo>
                  <a:pt x="261070" y="174707"/>
                </a:moveTo>
                <a:lnTo>
                  <a:pt x="255750" y="177777"/>
                </a:lnTo>
                <a:lnTo>
                  <a:pt x="250431" y="174707"/>
                </a:lnTo>
                <a:close/>
                <a:moveTo>
                  <a:pt x="272681" y="174707"/>
                </a:moveTo>
                <a:lnTo>
                  <a:pt x="267362" y="177777"/>
                </a:lnTo>
                <a:lnTo>
                  <a:pt x="262042" y="174707"/>
                </a:lnTo>
                <a:close/>
                <a:moveTo>
                  <a:pt x="284292" y="174707"/>
                </a:moveTo>
                <a:lnTo>
                  <a:pt x="278973" y="177777"/>
                </a:lnTo>
                <a:lnTo>
                  <a:pt x="273653" y="174707"/>
                </a:lnTo>
                <a:close/>
                <a:moveTo>
                  <a:pt x="17023" y="174737"/>
                </a:moveTo>
                <a:lnTo>
                  <a:pt x="11703" y="177807"/>
                </a:lnTo>
                <a:lnTo>
                  <a:pt x="6384" y="174737"/>
                </a:lnTo>
                <a:close/>
                <a:moveTo>
                  <a:pt x="28664" y="174737"/>
                </a:moveTo>
                <a:lnTo>
                  <a:pt x="23345" y="177807"/>
                </a:lnTo>
                <a:lnTo>
                  <a:pt x="18026" y="174737"/>
                </a:lnTo>
                <a:close/>
                <a:moveTo>
                  <a:pt x="40275" y="174737"/>
                </a:moveTo>
                <a:lnTo>
                  <a:pt x="34956" y="177807"/>
                </a:lnTo>
                <a:lnTo>
                  <a:pt x="29637" y="174737"/>
                </a:lnTo>
                <a:close/>
                <a:moveTo>
                  <a:pt x="51886" y="174737"/>
                </a:moveTo>
                <a:lnTo>
                  <a:pt x="46567" y="177807"/>
                </a:lnTo>
                <a:lnTo>
                  <a:pt x="41248" y="174737"/>
                </a:lnTo>
                <a:close/>
                <a:moveTo>
                  <a:pt x="63528" y="174737"/>
                </a:moveTo>
                <a:lnTo>
                  <a:pt x="58209" y="177807"/>
                </a:lnTo>
                <a:lnTo>
                  <a:pt x="52889" y="174737"/>
                </a:lnTo>
                <a:close/>
                <a:moveTo>
                  <a:pt x="75109" y="174737"/>
                </a:moveTo>
                <a:lnTo>
                  <a:pt x="69789" y="177807"/>
                </a:lnTo>
                <a:lnTo>
                  <a:pt x="64470" y="174737"/>
                </a:lnTo>
                <a:close/>
                <a:moveTo>
                  <a:pt x="86750" y="174737"/>
                </a:moveTo>
                <a:lnTo>
                  <a:pt x="81431" y="177807"/>
                </a:lnTo>
                <a:lnTo>
                  <a:pt x="76112" y="174737"/>
                </a:lnTo>
                <a:close/>
                <a:moveTo>
                  <a:pt x="17174" y="174919"/>
                </a:moveTo>
                <a:lnTo>
                  <a:pt x="11855" y="184129"/>
                </a:lnTo>
                <a:lnTo>
                  <a:pt x="11855" y="177989"/>
                </a:lnTo>
                <a:lnTo>
                  <a:pt x="17174" y="174919"/>
                </a:lnTo>
                <a:close/>
                <a:moveTo>
                  <a:pt x="28816" y="174919"/>
                </a:moveTo>
                <a:lnTo>
                  <a:pt x="23497" y="184129"/>
                </a:lnTo>
                <a:lnTo>
                  <a:pt x="23497" y="177989"/>
                </a:lnTo>
                <a:lnTo>
                  <a:pt x="28816" y="174919"/>
                </a:lnTo>
                <a:close/>
                <a:moveTo>
                  <a:pt x="40427" y="174919"/>
                </a:moveTo>
                <a:lnTo>
                  <a:pt x="35108" y="184129"/>
                </a:lnTo>
                <a:lnTo>
                  <a:pt x="35108" y="177989"/>
                </a:lnTo>
                <a:lnTo>
                  <a:pt x="40427" y="174919"/>
                </a:lnTo>
                <a:close/>
                <a:moveTo>
                  <a:pt x="52008" y="174919"/>
                </a:moveTo>
                <a:lnTo>
                  <a:pt x="46689" y="184129"/>
                </a:lnTo>
                <a:lnTo>
                  <a:pt x="46689" y="177989"/>
                </a:lnTo>
                <a:lnTo>
                  <a:pt x="52008" y="174919"/>
                </a:lnTo>
                <a:close/>
                <a:moveTo>
                  <a:pt x="63650" y="174919"/>
                </a:moveTo>
                <a:lnTo>
                  <a:pt x="58330" y="184129"/>
                </a:lnTo>
                <a:lnTo>
                  <a:pt x="58330" y="177989"/>
                </a:lnTo>
                <a:lnTo>
                  <a:pt x="63650" y="174919"/>
                </a:lnTo>
                <a:close/>
                <a:moveTo>
                  <a:pt x="75261" y="174919"/>
                </a:moveTo>
                <a:lnTo>
                  <a:pt x="69941" y="184129"/>
                </a:lnTo>
                <a:lnTo>
                  <a:pt x="69941" y="177989"/>
                </a:lnTo>
                <a:lnTo>
                  <a:pt x="75261" y="174919"/>
                </a:lnTo>
                <a:close/>
                <a:moveTo>
                  <a:pt x="86902" y="174919"/>
                </a:moveTo>
                <a:lnTo>
                  <a:pt x="81583" y="184129"/>
                </a:lnTo>
                <a:lnTo>
                  <a:pt x="81583" y="177989"/>
                </a:lnTo>
                <a:lnTo>
                  <a:pt x="86902" y="174919"/>
                </a:lnTo>
                <a:close/>
                <a:moveTo>
                  <a:pt x="98513" y="174919"/>
                </a:moveTo>
                <a:lnTo>
                  <a:pt x="93194" y="184129"/>
                </a:lnTo>
                <a:lnTo>
                  <a:pt x="93194" y="177989"/>
                </a:lnTo>
                <a:lnTo>
                  <a:pt x="98513" y="174919"/>
                </a:lnTo>
                <a:close/>
                <a:moveTo>
                  <a:pt x="110155" y="174919"/>
                </a:moveTo>
                <a:lnTo>
                  <a:pt x="104836" y="184129"/>
                </a:lnTo>
                <a:lnTo>
                  <a:pt x="104836" y="177989"/>
                </a:lnTo>
                <a:lnTo>
                  <a:pt x="110155" y="174919"/>
                </a:lnTo>
                <a:close/>
                <a:moveTo>
                  <a:pt x="121736" y="174919"/>
                </a:moveTo>
                <a:lnTo>
                  <a:pt x="116416" y="184129"/>
                </a:lnTo>
                <a:lnTo>
                  <a:pt x="116416" y="177989"/>
                </a:lnTo>
                <a:lnTo>
                  <a:pt x="121736" y="174919"/>
                </a:lnTo>
                <a:close/>
                <a:moveTo>
                  <a:pt x="133377" y="174919"/>
                </a:moveTo>
                <a:lnTo>
                  <a:pt x="128058" y="184129"/>
                </a:lnTo>
                <a:lnTo>
                  <a:pt x="128058" y="177989"/>
                </a:lnTo>
                <a:lnTo>
                  <a:pt x="133377" y="174919"/>
                </a:lnTo>
                <a:close/>
                <a:moveTo>
                  <a:pt x="144988" y="174919"/>
                </a:moveTo>
                <a:lnTo>
                  <a:pt x="139669" y="184129"/>
                </a:lnTo>
                <a:lnTo>
                  <a:pt x="139669" y="177989"/>
                </a:lnTo>
                <a:lnTo>
                  <a:pt x="144988" y="174919"/>
                </a:lnTo>
                <a:close/>
                <a:moveTo>
                  <a:pt x="156630" y="174919"/>
                </a:moveTo>
                <a:lnTo>
                  <a:pt x="151311" y="184129"/>
                </a:lnTo>
                <a:lnTo>
                  <a:pt x="151311" y="177989"/>
                </a:lnTo>
                <a:lnTo>
                  <a:pt x="156630" y="174919"/>
                </a:lnTo>
                <a:close/>
                <a:moveTo>
                  <a:pt x="168241" y="174919"/>
                </a:moveTo>
                <a:lnTo>
                  <a:pt x="162922" y="184129"/>
                </a:lnTo>
                <a:lnTo>
                  <a:pt x="162922" y="177989"/>
                </a:lnTo>
                <a:lnTo>
                  <a:pt x="168241" y="174919"/>
                </a:lnTo>
                <a:close/>
                <a:moveTo>
                  <a:pt x="179822" y="174919"/>
                </a:moveTo>
                <a:lnTo>
                  <a:pt x="174503" y="184129"/>
                </a:lnTo>
                <a:lnTo>
                  <a:pt x="174503" y="177989"/>
                </a:lnTo>
                <a:lnTo>
                  <a:pt x="179822" y="174919"/>
                </a:lnTo>
                <a:close/>
                <a:moveTo>
                  <a:pt x="191463" y="174919"/>
                </a:moveTo>
                <a:lnTo>
                  <a:pt x="186144" y="184129"/>
                </a:lnTo>
                <a:lnTo>
                  <a:pt x="186144" y="177989"/>
                </a:lnTo>
                <a:lnTo>
                  <a:pt x="191463" y="174919"/>
                </a:lnTo>
                <a:close/>
                <a:moveTo>
                  <a:pt x="203075" y="174919"/>
                </a:moveTo>
                <a:lnTo>
                  <a:pt x="197755" y="184129"/>
                </a:lnTo>
                <a:lnTo>
                  <a:pt x="197755" y="177989"/>
                </a:lnTo>
                <a:lnTo>
                  <a:pt x="203075" y="174919"/>
                </a:lnTo>
                <a:close/>
                <a:moveTo>
                  <a:pt x="214716" y="174919"/>
                </a:moveTo>
                <a:lnTo>
                  <a:pt x="209397" y="184129"/>
                </a:lnTo>
                <a:lnTo>
                  <a:pt x="209397" y="177989"/>
                </a:lnTo>
                <a:lnTo>
                  <a:pt x="214716" y="174919"/>
                </a:lnTo>
                <a:close/>
                <a:moveTo>
                  <a:pt x="226327" y="174919"/>
                </a:moveTo>
                <a:lnTo>
                  <a:pt x="221008" y="184129"/>
                </a:lnTo>
                <a:lnTo>
                  <a:pt x="221008" y="177989"/>
                </a:lnTo>
                <a:lnTo>
                  <a:pt x="226327" y="174919"/>
                </a:lnTo>
                <a:close/>
                <a:moveTo>
                  <a:pt x="237969" y="174919"/>
                </a:moveTo>
                <a:lnTo>
                  <a:pt x="232650" y="184129"/>
                </a:lnTo>
                <a:lnTo>
                  <a:pt x="232650" y="177989"/>
                </a:lnTo>
                <a:lnTo>
                  <a:pt x="237969" y="174919"/>
                </a:lnTo>
                <a:close/>
                <a:moveTo>
                  <a:pt x="249550" y="174919"/>
                </a:moveTo>
                <a:lnTo>
                  <a:pt x="244230" y="184129"/>
                </a:lnTo>
                <a:lnTo>
                  <a:pt x="244230" y="177989"/>
                </a:lnTo>
                <a:lnTo>
                  <a:pt x="249550" y="174919"/>
                </a:lnTo>
                <a:close/>
                <a:moveTo>
                  <a:pt x="261191" y="174919"/>
                </a:moveTo>
                <a:lnTo>
                  <a:pt x="255872" y="184129"/>
                </a:lnTo>
                <a:lnTo>
                  <a:pt x="255872" y="177989"/>
                </a:lnTo>
                <a:lnTo>
                  <a:pt x="261191" y="174919"/>
                </a:lnTo>
                <a:close/>
                <a:moveTo>
                  <a:pt x="272802" y="174919"/>
                </a:moveTo>
                <a:lnTo>
                  <a:pt x="267483" y="184129"/>
                </a:lnTo>
                <a:lnTo>
                  <a:pt x="267483" y="177989"/>
                </a:lnTo>
                <a:lnTo>
                  <a:pt x="272802" y="174919"/>
                </a:lnTo>
                <a:close/>
                <a:moveTo>
                  <a:pt x="284444" y="174919"/>
                </a:moveTo>
                <a:lnTo>
                  <a:pt x="279125" y="184129"/>
                </a:lnTo>
                <a:lnTo>
                  <a:pt x="279125" y="177989"/>
                </a:lnTo>
                <a:lnTo>
                  <a:pt x="284444" y="174919"/>
                </a:lnTo>
                <a:close/>
                <a:moveTo>
                  <a:pt x="6262" y="174950"/>
                </a:moveTo>
                <a:lnTo>
                  <a:pt x="11582" y="177989"/>
                </a:lnTo>
                <a:lnTo>
                  <a:pt x="11582" y="184160"/>
                </a:lnTo>
                <a:lnTo>
                  <a:pt x="6262" y="174950"/>
                </a:lnTo>
                <a:close/>
                <a:moveTo>
                  <a:pt x="17904" y="174950"/>
                </a:moveTo>
                <a:lnTo>
                  <a:pt x="23223" y="177989"/>
                </a:lnTo>
                <a:lnTo>
                  <a:pt x="23223" y="184160"/>
                </a:lnTo>
                <a:lnTo>
                  <a:pt x="17904" y="174950"/>
                </a:lnTo>
                <a:close/>
                <a:moveTo>
                  <a:pt x="29515" y="174950"/>
                </a:moveTo>
                <a:lnTo>
                  <a:pt x="34834" y="177989"/>
                </a:lnTo>
                <a:lnTo>
                  <a:pt x="34834" y="184160"/>
                </a:lnTo>
                <a:lnTo>
                  <a:pt x="29515" y="174950"/>
                </a:lnTo>
                <a:close/>
                <a:moveTo>
                  <a:pt x="41126" y="174950"/>
                </a:moveTo>
                <a:lnTo>
                  <a:pt x="46446" y="177989"/>
                </a:lnTo>
                <a:lnTo>
                  <a:pt x="46446" y="184160"/>
                </a:lnTo>
                <a:lnTo>
                  <a:pt x="41126" y="174950"/>
                </a:lnTo>
                <a:close/>
                <a:moveTo>
                  <a:pt x="52737" y="174950"/>
                </a:moveTo>
                <a:lnTo>
                  <a:pt x="58057" y="177989"/>
                </a:lnTo>
                <a:lnTo>
                  <a:pt x="58057" y="184160"/>
                </a:lnTo>
                <a:lnTo>
                  <a:pt x="52737" y="174950"/>
                </a:lnTo>
                <a:close/>
                <a:moveTo>
                  <a:pt x="64379" y="174950"/>
                </a:moveTo>
                <a:lnTo>
                  <a:pt x="69698" y="177989"/>
                </a:lnTo>
                <a:lnTo>
                  <a:pt x="69698" y="184160"/>
                </a:lnTo>
                <a:lnTo>
                  <a:pt x="64379" y="174950"/>
                </a:lnTo>
                <a:close/>
                <a:moveTo>
                  <a:pt x="75990" y="174950"/>
                </a:moveTo>
                <a:lnTo>
                  <a:pt x="81309" y="177989"/>
                </a:lnTo>
                <a:lnTo>
                  <a:pt x="81309" y="184160"/>
                </a:lnTo>
                <a:lnTo>
                  <a:pt x="75990" y="174950"/>
                </a:lnTo>
                <a:close/>
                <a:moveTo>
                  <a:pt x="87632" y="174950"/>
                </a:moveTo>
                <a:lnTo>
                  <a:pt x="92951" y="177989"/>
                </a:lnTo>
                <a:lnTo>
                  <a:pt x="92951" y="184160"/>
                </a:lnTo>
                <a:lnTo>
                  <a:pt x="87632" y="174950"/>
                </a:lnTo>
                <a:close/>
                <a:moveTo>
                  <a:pt x="99243" y="174950"/>
                </a:moveTo>
                <a:lnTo>
                  <a:pt x="104562" y="177989"/>
                </a:lnTo>
                <a:lnTo>
                  <a:pt x="104562" y="184160"/>
                </a:lnTo>
                <a:lnTo>
                  <a:pt x="99243" y="174950"/>
                </a:lnTo>
                <a:close/>
                <a:moveTo>
                  <a:pt x="110824" y="174950"/>
                </a:moveTo>
                <a:lnTo>
                  <a:pt x="116143" y="177989"/>
                </a:lnTo>
                <a:lnTo>
                  <a:pt x="116143" y="184160"/>
                </a:lnTo>
                <a:lnTo>
                  <a:pt x="110824" y="174950"/>
                </a:lnTo>
                <a:close/>
                <a:moveTo>
                  <a:pt x="122465" y="174950"/>
                </a:moveTo>
                <a:lnTo>
                  <a:pt x="127784" y="177989"/>
                </a:lnTo>
                <a:lnTo>
                  <a:pt x="127784" y="184160"/>
                </a:lnTo>
                <a:lnTo>
                  <a:pt x="122465" y="174950"/>
                </a:lnTo>
                <a:close/>
                <a:moveTo>
                  <a:pt x="134076" y="174950"/>
                </a:moveTo>
                <a:lnTo>
                  <a:pt x="139396" y="177989"/>
                </a:lnTo>
                <a:lnTo>
                  <a:pt x="139396" y="184160"/>
                </a:lnTo>
                <a:lnTo>
                  <a:pt x="134076" y="174950"/>
                </a:lnTo>
                <a:close/>
                <a:moveTo>
                  <a:pt x="145718" y="174950"/>
                </a:moveTo>
                <a:lnTo>
                  <a:pt x="151037" y="177989"/>
                </a:lnTo>
                <a:lnTo>
                  <a:pt x="151037" y="184160"/>
                </a:lnTo>
                <a:lnTo>
                  <a:pt x="145718" y="174950"/>
                </a:lnTo>
                <a:close/>
                <a:moveTo>
                  <a:pt x="157329" y="174950"/>
                </a:moveTo>
                <a:lnTo>
                  <a:pt x="162648" y="177989"/>
                </a:lnTo>
                <a:lnTo>
                  <a:pt x="162648" y="184160"/>
                </a:lnTo>
                <a:lnTo>
                  <a:pt x="157329" y="174950"/>
                </a:lnTo>
                <a:close/>
                <a:moveTo>
                  <a:pt x="168971" y="174950"/>
                </a:moveTo>
                <a:lnTo>
                  <a:pt x="174290" y="177989"/>
                </a:lnTo>
                <a:lnTo>
                  <a:pt x="174290" y="184160"/>
                </a:lnTo>
                <a:lnTo>
                  <a:pt x="168971" y="174950"/>
                </a:lnTo>
                <a:close/>
                <a:moveTo>
                  <a:pt x="180551" y="174950"/>
                </a:moveTo>
                <a:lnTo>
                  <a:pt x="185871" y="177989"/>
                </a:lnTo>
                <a:lnTo>
                  <a:pt x="185871" y="184160"/>
                </a:lnTo>
                <a:lnTo>
                  <a:pt x="180551" y="174950"/>
                </a:lnTo>
                <a:close/>
                <a:moveTo>
                  <a:pt x="192193" y="174950"/>
                </a:moveTo>
                <a:lnTo>
                  <a:pt x="197512" y="177989"/>
                </a:lnTo>
                <a:lnTo>
                  <a:pt x="197512" y="184160"/>
                </a:lnTo>
                <a:lnTo>
                  <a:pt x="192193" y="174950"/>
                </a:lnTo>
                <a:close/>
                <a:moveTo>
                  <a:pt x="203804" y="174950"/>
                </a:moveTo>
                <a:lnTo>
                  <a:pt x="209123" y="178050"/>
                </a:lnTo>
                <a:lnTo>
                  <a:pt x="209123" y="184190"/>
                </a:lnTo>
                <a:lnTo>
                  <a:pt x="203804" y="174950"/>
                </a:lnTo>
                <a:close/>
                <a:moveTo>
                  <a:pt x="215446" y="174950"/>
                </a:moveTo>
                <a:lnTo>
                  <a:pt x="220765" y="178050"/>
                </a:lnTo>
                <a:lnTo>
                  <a:pt x="220765" y="184190"/>
                </a:lnTo>
                <a:lnTo>
                  <a:pt x="215446" y="174950"/>
                </a:lnTo>
                <a:close/>
                <a:moveTo>
                  <a:pt x="227057" y="174950"/>
                </a:moveTo>
                <a:lnTo>
                  <a:pt x="232376" y="178050"/>
                </a:lnTo>
                <a:lnTo>
                  <a:pt x="232376" y="184190"/>
                </a:lnTo>
                <a:lnTo>
                  <a:pt x="227057" y="174950"/>
                </a:lnTo>
                <a:close/>
                <a:moveTo>
                  <a:pt x="238668" y="174950"/>
                </a:moveTo>
                <a:lnTo>
                  <a:pt x="243987" y="178050"/>
                </a:lnTo>
                <a:lnTo>
                  <a:pt x="243987" y="184190"/>
                </a:lnTo>
                <a:lnTo>
                  <a:pt x="238668" y="174950"/>
                </a:lnTo>
                <a:close/>
                <a:moveTo>
                  <a:pt x="250279" y="174950"/>
                </a:moveTo>
                <a:lnTo>
                  <a:pt x="255598" y="178050"/>
                </a:lnTo>
                <a:lnTo>
                  <a:pt x="255598" y="184190"/>
                </a:lnTo>
                <a:lnTo>
                  <a:pt x="250279" y="174950"/>
                </a:lnTo>
                <a:close/>
                <a:moveTo>
                  <a:pt x="261890" y="174950"/>
                </a:moveTo>
                <a:lnTo>
                  <a:pt x="267210" y="178050"/>
                </a:lnTo>
                <a:lnTo>
                  <a:pt x="267210" y="184190"/>
                </a:lnTo>
                <a:lnTo>
                  <a:pt x="261890" y="174950"/>
                </a:lnTo>
                <a:close/>
                <a:moveTo>
                  <a:pt x="273532" y="174950"/>
                </a:moveTo>
                <a:lnTo>
                  <a:pt x="278851" y="178050"/>
                </a:lnTo>
                <a:lnTo>
                  <a:pt x="278851" y="184190"/>
                </a:lnTo>
                <a:lnTo>
                  <a:pt x="273532" y="174950"/>
                </a:lnTo>
                <a:close/>
                <a:moveTo>
                  <a:pt x="52525" y="175071"/>
                </a:moveTo>
                <a:lnTo>
                  <a:pt x="57844" y="184281"/>
                </a:lnTo>
                <a:lnTo>
                  <a:pt x="57844" y="184281"/>
                </a:lnTo>
                <a:lnTo>
                  <a:pt x="55351" y="182822"/>
                </a:lnTo>
                <a:lnTo>
                  <a:pt x="52525" y="181242"/>
                </a:lnTo>
                <a:lnTo>
                  <a:pt x="52525" y="175071"/>
                </a:lnTo>
                <a:close/>
                <a:moveTo>
                  <a:pt x="75777" y="175071"/>
                </a:moveTo>
                <a:lnTo>
                  <a:pt x="81097" y="184281"/>
                </a:lnTo>
                <a:lnTo>
                  <a:pt x="81097" y="184281"/>
                </a:lnTo>
                <a:lnTo>
                  <a:pt x="78604" y="182822"/>
                </a:lnTo>
                <a:lnTo>
                  <a:pt x="75777" y="181242"/>
                </a:lnTo>
                <a:lnTo>
                  <a:pt x="75777" y="175071"/>
                </a:lnTo>
                <a:close/>
                <a:moveTo>
                  <a:pt x="99030" y="175071"/>
                </a:moveTo>
                <a:lnTo>
                  <a:pt x="104349" y="184281"/>
                </a:lnTo>
                <a:lnTo>
                  <a:pt x="104349" y="184281"/>
                </a:lnTo>
                <a:lnTo>
                  <a:pt x="101857" y="182822"/>
                </a:lnTo>
                <a:lnTo>
                  <a:pt x="99030" y="181242"/>
                </a:lnTo>
                <a:lnTo>
                  <a:pt x="99030" y="175071"/>
                </a:lnTo>
                <a:close/>
                <a:moveTo>
                  <a:pt x="17661" y="175071"/>
                </a:moveTo>
                <a:lnTo>
                  <a:pt x="22980" y="184281"/>
                </a:lnTo>
                <a:lnTo>
                  <a:pt x="20518" y="182822"/>
                </a:lnTo>
                <a:lnTo>
                  <a:pt x="17661" y="181242"/>
                </a:lnTo>
                <a:lnTo>
                  <a:pt x="17661" y="175071"/>
                </a:lnTo>
                <a:close/>
                <a:moveTo>
                  <a:pt x="29302" y="175071"/>
                </a:moveTo>
                <a:lnTo>
                  <a:pt x="34622" y="184281"/>
                </a:lnTo>
                <a:lnTo>
                  <a:pt x="32160" y="182822"/>
                </a:lnTo>
                <a:lnTo>
                  <a:pt x="29302" y="181242"/>
                </a:lnTo>
                <a:lnTo>
                  <a:pt x="29302" y="175071"/>
                </a:lnTo>
                <a:close/>
                <a:moveTo>
                  <a:pt x="40883" y="175071"/>
                </a:moveTo>
                <a:lnTo>
                  <a:pt x="46202" y="184281"/>
                </a:lnTo>
                <a:lnTo>
                  <a:pt x="43740" y="182822"/>
                </a:lnTo>
                <a:lnTo>
                  <a:pt x="40883" y="181242"/>
                </a:lnTo>
                <a:lnTo>
                  <a:pt x="40883" y="175071"/>
                </a:lnTo>
                <a:close/>
                <a:moveTo>
                  <a:pt x="64136" y="175071"/>
                </a:moveTo>
                <a:lnTo>
                  <a:pt x="69455" y="184281"/>
                </a:lnTo>
                <a:lnTo>
                  <a:pt x="66993" y="182822"/>
                </a:lnTo>
                <a:lnTo>
                  <a:pt x="64136" y="181242"/>
                </a:lnTo>
                <a:lnTo>
                  <a:pt x="64136" y="175071"/>
                </a:lnTo>
                <a:close/>
                <a:moveTo>
                  <a:pt x="87389" y="175071"/>
                </a:moveTo>
                <a:lnTo>
                  <a:pt x="92708" y="184281"/>
                </a:lnTo>
                <a:lnTo>
                  <a:pt x="90246" y="182822"/>
                </a:lnTo>
                <a:lnTo>
                  <a:pt x="87389" y="181242"/>
                </a:lnTo>
                <a:lnTo>
                  <a:pt x="87389" y="175071"/>
                </a:lnTo>
                <a:close/>
                <a:moveTo>
                  <a:pt x="110611" y="175071"/>
                </a:moveTo>
                <a:lnTo>
                  <a:pt x="115930" y="184281"/>
                </a:lnTo>
                <a:lnTo>
                  <a:pt x="113468" y="182822"/>
                </a:lnTo>
                <a:lnTo>
                  <a:pt x="110611" y="181242"/>
                </a:lnTo>
                <a:lnTo>
                  <a:pt x="110611" y="175071"/>
                </a:lnTo>
                <a:close/>
                <a:moveTo>
                  <a:pt x="122222" y="175071"/>
                </a:moveTo>
                <a:lnTo>
                  <a:pt x="127541" y="184281"/>
                </a:lnTo>
                <a:lnTo>
                  <a:pt x="125079" y="182822"/>
                </a:lnTo>
                <a:lnTo>
                  <a:pt x="122222" y="181242"/>
                </a:lnTo>
                <a:lnTo>
                  <a:pt x="122222" y="175071"/>
                </a:lnTo>
                <a:close/>
                <a:moveTo>
                  <a:pt x="133864" y="175071"/>
                </a:moveTo>
                <a:lnTo>
                  <a:pt x="139183" y="184281"/>
                </a:lnTo>
                <a:lnTo>
                  <a:pt x="136721" y="182822"/>
                </a:lnTo>
                <a:lnTo>
                  <a:pt x="133864" y="181242"/>
                </a:lnTo>
                <a:lnTo>
                  <a:pt x="133864" y="175071"/>
                </a:lnTo>
                <a:close/>
                <a:moveTo>
                  <a:pt x="145475" y="175071"/>
                </a:moveTo>
                <a:lnTo>
                  <a:pt x="150794" y="184281"/>
                </a:lnTo>
                <a:lnTo>
                  <a:pt x="148332" y="182822"/>
                </a:lnTo>
                <a:lnTo>
                  <a:pt x="145475" y="181242"/>
                </a:lnTo>
                <a:lnTo>
                  <a:pt x="145475" y="175071"/>
                </a:lnTo>
                <a:close/>
                <a:moveTo>
                  <a:pt x="157116" y="175071"/>
                </a:moveTo>
                <a:lnTo>
                  <a:pt x="162436" y="184281"/>
                </a:lnTo>
                <a:lnTo>
                  <a:pt x="159974" y="182822"/>
                </a:lnTo>
                <a:lnTo>
                  <a:pt x="157116" y="181242"/>
                </a:lnTo>
                <a:lnTo>
                  <a:pt x="157116" y="175071"/>
                </a:lnTo>
                <a:close/>
                <a:moveTo>
                  <a:pt x="168727" y="175071"/>
                </a:moveTo>
                <a:lnTo>
                  <a:pt x="174047" y="184281"/>
                </a:lnTo>
                <a:lnTo>
                  <a:pt x="171585" y="182822"/>
                </a:lnTo>
                <a:lnTo>
                  <a:pt x="168727" y="181242"/>
                </a:lnTo>
                <a:lnTo>
                  <a:pt x="168727" y="175071"/>
                </a:lnTo>
                <a:close/>
                <a:moveTo>
                  <a:pt x="180339" y="175071"/>
                </a:moveTo>
                <a:lnTo>
                  <a:pt x="185658" y="184281"/>
                </a:lnTo>
                <a:lnTo>
                  <a:pt x="183165" y="182822"/>
                </a:lnTo>
                <a:lnTo>
                  <a:pt x="180339" y="181242"/>
                </a:lnTo>
                <a:lnTo>
                  <a:pt x="180339" y="175071"/>
                </a:lnTo>
                <a:close/>
                <a:moveTo>
                  <a:pt x="191950" y="175071"/>
                </a:moveTo>
                <a:lnTo>
                  <a:pt x="197269" y="184281"/>
                </a:lnTo>
                <a:lnTo>
                  <a:pt x="194807" y="182822"/>
                </a:lnTo>
                <a:lnTo>
                  <a:pt x="191950" y="181242"/>
                </a:lnTo>
                <a:lnTo>
                  <a:pt x="191950" y="175071"/>
                </a:lnTo>
                <a:close/>
                <a:moveTo>
                  <a:pt x="203591" y="175071"/>
                </a:moveTo>
                <a:lnTo>
                  <a:pt x="208911" y="184281"/>
                </a:lnTo>
                <a:lnTo>
                  <a:pt x="206418" y="182853"/>
                </a:lnTo>
                <a:lnTo>
                  <a:pt x="203591" y="181242"/>
                </a:lnTo>
                <a:lnTo>
                  <a:pt x="203591" y="175071"/>
                </a:lnTo>
                <a:close/>
                <a:moveTo>
                  <a:pt x="215202" y="175071"/>
                </a:moveTo>
                <a:lnTo>
                  <a:pt x="220522" y="184281"/>
                </a:lnTo>
                <a:lnTo>
                  <a:pt x="218060" y="182853"/>
                </a:lnTo>
                <a:lnTo>
                  <a:pt x="215202" y="181242"/>
                </a:lnTo>
                <a:lnTo>
                  <a:pt x="215202" y="175071"/>
                </a:lnTo>
                <a:close/>
                <a:moveTo>
                  <a:pt x="226783" y="175071"/>
                </a:moveTo>
                <a:lnTo>
                  <a:pt x="232103" y="184281"/>
                </a:lnTo>
                <a:lnTo>
                  <a:pt x="229640" y="182853"/>
                </a:lnTo>
                <a:lnTo>
                  <a:pt x="226783" y="181242"/>
                </a:lnTo>
                <a:lnTo>
                  <a:pt x="226783" y="175071"/>
                </a:lnTo>
                <a:close/>
                <a:moveTo>
                  <a:pt x="238425" y="175071"/>
                </a:moveTo>
                <a:lnTo>
                  <a:pt x="243744" y="184281"/>
                </a:lnTo>
                <a:lnTo>
                  <a:pt x="241282" y="182853"/>
                </a:lnTo>
                <a:lnTo>
                  <a:pt x="238425" y="181242"/>
                </a:lnTo>
                <a:lnTo>
                  <a:pt x="238425" y="175071"/>
                </a:lnTo>
                <a:close/>
                <a:moveTo>
                  <a:pt x="250036" y="175071"/>
                </a:moveTo>
                <a:lnTo>
                  <a:pt x="255355" y="184281"/>
                </a:lnTo>
                <a:lnTo>
                  <a:pt x="252893" y="182853"/>
                </a:lnTo>
                <a:lnTo>
                  <a:pt x="250036" y="181242"/>
                </a:lnTo>
                <a:lnTo>
                  <a:pt x="250036" y="175071"/>
                </a:lnTo>
                <a:close/>
                <a:moveTo>
                  <a:pt x="261678" y="175071"/>
                </a:moveTo>
                <a:lnTo>
                  <a:pt x="266997" y="184281"/>
                </a:lnTo>
                <a:lnTo>
                  <a:pt x="264535" y="182853"/>
                </a:lnTo>
                <a:lnTo>
                  <a:pt x="261678" y="181242"/>
                </a:lnTo>
                <a:lnTo>
                  <a:pt x="261678" y="175071"/>
                </a:lnTo>
                <a:close/>
                <a:moveTo>
                  <a:pt x="273289" y="175071"/>
                </a:moveTo>
                <a:lnTo>
                  <a:pt x="278608" y="184281"/>
                </a:lnTo>
                <a:lnTo>
                  <a:pt x="276146" y="182853"/>
                </a:lnTo>
                <a:lnTo>
                  <a:pt x="273289" y="181242"/>
                </a:lnTo>
                <a:lnTo>
                  <a:pt x="273289" y="175071"/>
                </a:lnTo>
                <a:close/>
                <a:moveTo>
                  <a:pt x="6050" y="175071"/>
                </a:moveTo>
                <a:lnTo>
                  <a:pt x="11369" y="184312"/>
                </a:lnTo>
                <a:lnTo>
                  <a:pt x="11369" y="184312"/>
                </a:lnTo>
                <a:lnTo>
                  <a:pt x="8907" y="182853"/>
                </a:lnTo>
                <a:lnTo>
                  <a:pt x="6050" y="181242"/>
                </a:lnTo>
                <a:lnTo>
                  <a:pt x="6050" y="175071"/>
                </a:lnTo>
                <a:close/>
                <a:moveTo>
                  <a:pt x="17418" y="175071"/>
                </a:moveTo>
                <a:lnTo>
                  <a:pt x="17418" y="181242"/>
                </a:lnTo>
                <a:lnTo>
                  <a:pt x="14560" y="182853"/>
                </a:lnTo>
                <a:lnTo>
                  <a:pt x="12098" y="184312"/>
                </a:lnTo>
                <a:lnTo>
                  <a:pt x="12098" y="184312"/>
                </a:lnTo>
                <a:lnTo>
                  <a:pt x="17418" y="175071"/>
                </a:lnTo>
                <a:close/>
                <a:moveTo>
                  <a:pt x="52251" y="175071"/>
                </a:moveTo>
                <a:lnTo>
                  <a:pt x="52251" y="181242"/>
                </a:lnTo>
                <a:lnTo>
                  <a:pt x="49394" y="182853"/>
                </a:lnTo>
                <a:lnTo>
                  <a:pt x="46932" y="184312"/>
                </a:lnTo>
                <a:lnTo>
                  <a:pt x="46932" y="184312"/>
                </a:lnTo>
                <a:lnTo>
                  <a:pt x="52251" y="175071"/>
                </a:lnTo>
                <a:close/>
                <a:moveTo>
                  <a:pt x="191676" y="175102"/>
                </a:moveTo>
                <a:lnTo>
                  <a:pt x="191676" y="181272"/>
                </a:lnTo>
                <a:lnTo>
                  <a:pt x="188849" y="182913"/>
                </a:lnTo>
                <a:lnTo>
                  <a:pt x="186357" y="184312"/>
                </a:lnTo>
                <a:lnTo>
                  <a:pt x="186357" y="184312"/>
                </a:lnTo>
                <a:lnTo>
                  <a:pt x="191676" y="175102"/>
                </a:lnTo>
                <a:close/>
                <a:moveTo>
                  <a:pt x="29029" y="175071"/>
                </a:moveTo>
                <a:lnTo>
                  <a:pt x="29029" y="181242"/>
                </a:lnTo>
                <a:lnTo>
                  <a:pt x="26172" y="182853"/>
                </a:lnTo>
                <a:lnTo>
                  <a:pt x="23710" y="184312"/>
                </a:lnTo>
                <a:lnTo>
                  <a:pt x="23710" y="184312"/>
                </a:lnTo>
                <a:lnTo>
                  <a:pt x="29029" y="175071"/>
                </a:lnTo>
                <a:close/>
                <a:moveTo>
                  <a:pt x="75504" y="175071"/>
                </a:moveTo>
                <a:lnTo>
                  <a:pt x="75504" y="181242"/>
                </a:lnTo>
                <a:lnTo>
                  <a:pt x="72647" y="182853"/>
                </a:lnTo>
                <a:lnTo>
                  <a:pt x="70185" y="184312"/>
                </a:lnTo>
                <a:lnTo>
                  <a:pt x="70185" y="184312"/>
                </a:lnTo>
                <a:lnTo>
                  <a:pt x="75504" y="175071"/>
                </a:lnTo>
                <a:close/>
                <a:moveTo>
                  <a:pt x="87115" y="175102"/>
                </a:moveTo>
                <a:lnTo>
                  <a:pt x="87115" y="181272"/>
                </a:lnTo>
                <a:lnTo>
                  <a:pt x="84288" y="182913"/>
                </a:lnTo>
                <a:lnTo>
                  <a:pt x="81796" y="184312"/>
                </a:lnTo>
                <a:lnTo>
                  <a:pt x="81796" y="184312"/>
                </a:lnTo>
                <a:lnTo>
                  <a:pt x="87115" y="175102"/>
                </a:lnTo>
                <a:close/>
                <a:moveTo>
                  <a:pt x="110368" y="175102"/>
                </a:moveTo>
                <a:lnTo>
                  <a:pt x="110368" y="181272"/>
                </a:lnTo>
                <a:lnTo>
                  <a:pt x="107541" y="182913"/>
                </a:lnTo>
                <a:lnTo>
                  <a:pt x="105048" y="184312"/>
                </a:lnTo>
                <a:lnTo>
                  <a:pt x="105048" y="184312"/>
                </a:lnTo>
                <a:lnTo>
                  <a:pt x="110368" y="175102"/>
                </a:lnTo>
                <a:close/>
                <a:moveTo>
                  <a:pt x="121979" y="175102"/>
                </a:moveTo>
                <a:lnTo>
                  <a:pt x="121979" y="181272"/>
                </a:lnTo>
                <a:lnTo>
                  <a:pt x="119122" y="182913"/>
                </a:lnTo>
                <a:lnTo>
                  <a:pt x="116660" y="184312"/>
                </a:lnTo>
                <a:lnTo>
                  <a:pt x="116660" y="184312"/>
                </a:lnTo>
                <a:lnTo>
                  <a:pt x="121979" y="175102"/>
                </a:lnTo>
                <a:close/>
                <a:moveTo>
                  <a:pt x="168484" y="175102"/>
                </a:moveTo>
                <a:lnTo>
                  <a:pt x="168484" y="181272"/>
                </a:lnTo>
                <a:lnTo>
                  <a:pt x="165627" y="182913"/>
                </a:lnTo>
                <a:lnTo>
                  <a:pt x="163165" y="184312"/>
                </a:lnTo>
                <a:lnTo>
                  <a:pt x="163165" y="184312"/>
                </a:lnTo>
                <a:lnTo>
                  <a:pt x="168484" y="175102"/>
                </a:lnTo>
                <a:close/>
                <a:moveTo>
                  <a:pt x="284657" y="175102"/>
                </a:moveTo>
                <a:lnTo>
                  <a:pt x="284657" y="181272"/>
                </a:lnTo>
                <a:lnTo>
                  <a:pt x="279337" y="184312"/>
                </a:lnTo>
                <a:lnTo>
                  <a:pt x="279337" y="184312"/>
                </a:lnTo>
                <a:lnTo>
                  <a:pt x="284657" y="175102"/>
                </a:lnTo>
                <a:close/>
                <a:moveTo>
                  <a:pt x="40610" y="175071"/>
                </a:moveTo>
                <a:lnTo>
                  <a:pt x="40610" y="181242"/>
                </a:lnTo>
                <a:lnTo>
                  <a:pt x="37783" y="182853"/>
                </a:lnTo>
                <a:lnTo>
                  <a:pt x="35290" y="184312"/>
                </a:lnTo>
                <a:lnTo>
                  <a:pt x="40610" y="175071"/>
                </a:lnTo>
                <a:close/>
                <a:moveTo>
                  <a:pt x="63862" y="175071"/>
                </a:moveTo>
                <a:lnTo>
                  <a:pt x="63862" y="181242"/>
                </a:lnTo>
                <a:lnTo>
                  <a:pt x="61005" y="182853"/>
                </a:lnTo>
                <a:lnTo>
                  <a:pt x="58543" y="184312"/>
                </a:lnTo>
                <a:lnTo>
                  <a:pt x="63862" y="175071"/>
                </a:lnTo>
                <a:close/>
                <a:moveTo>
                  <a:pt x="98757" y="175102"/>
                </a:moveTo>
                <a:lnTo>
                  <a:pt x="98757" y="181272"/>
                </a:lnTo>
                <a:lnTo>
                  <a:pt x="95899" y="182913"/>
                </a:lnTo>
                <a:lnTo>
                  <a:pt x="93437" y="184312"/>
                </a:lnTo>
                <a:lnTo>
                  <a:pt x="98757" y="175102"/>
                </a:lnTo>
                <a:close/>
                <a:moveTo>
                  <a:pt x="133590" y="175102"/>
                </a:moveTo>
                <a:lnTo>
                  <a:pt x="133590" y="181272"/>
                </a:lnTo>
                <a:lnTo>
                  <a:pt x="130733" y="182913"/>
                </a:lnTo>
                <a:lnTo>
                  <a:pt x="128271" y="184312"/>
                </a:lnTo>
                <a:lnTo>
                  <a:pt x="133590" y="175102"/>
                </a:lnTo>
                <a:close/>
                <a:moveTo>
                  <a:pt x="145232" y="175102"/>
                </a:moveTo>
                <a:lnTo>
                  <a:pt x="145232" y="181272"/>
                </a:lnTo>
                <a:lnTo>
                  <a:pt x="142374" y="182913"/>
                </a:lnTo>
                <a:lnTo>
                  <a:pt x="139912" y="184312"/>
                </a:lnTo>
                <a:lnTo>
                  <a:pt x="145232" y="175102"/>
                </a:lnTo>
                <a:close/>
                <a:moveTo>
                  <a:pt x="156843" y="175102"/>
                </a:moveTo>
                <a:lnTo>
                  <a:pt x="156843" y="181272"/>
                </a:lnTo>
                <a:lnTo>
                  <a:pt x="153986" y="182913"/>
                </a:lnTo>
                <a:lnTo>
                  <a:pt x="151523" y="184312"/>
                </a:lnTo>
                <a:lnTo>
                  <a:pt x="156843" y="175102"/>
                </a:lnTo>
                <a:close/>
                <a:moveTo>
                  <a:pt x="180065" y="175102"/>
                </a:moveTo>
                <a:lnTo>
                  <a:pt x="180065" y="181272"/>
                </a:lnTo>
                <a:lnTo>
                  <a:pt x="177208" y="182913"/>
                </a:lnTo>
                <a:lnTo>
                  <a:pt x="174746" y="184312"/>
                </a:lnTo>
                <a:lnTo>
                  <a:pt x="180065" y="175102"/>
                </a:lnTo>
                <a:close/>
                <a:moveTo>
                  <a:pt x="203318" y="175102"/>
                </a:moveTo>
                <a:lnTo>
                  <a:pt x="203318" y="181272"/>
                </a:lnTo>
                <a:lnTo>
                  <a:pt x="200461" y="182913"/>
                </a:lnTo>
                <a:lnTo>
                  <a:pt x="197999" y="184312"/>
                </a:lnTo>
                <a:lnTo>
                  <a:pt x="203318" y="175102"/>
                </a:lnTo>
                <a:close/>
                <a:moveTo>
                  <a:pt x="214929" y="175102"/>
                </a:moveTo>
                <a:lnTo>
                  <a:pt x="214929" y="181242"/>
                </a:lnTo>
                <a:lnTo>
                  <a:pt x="212072" y="182853"/>
                </a:lnTo>
                <a:lnTo>
                  <a:pt x="209610" y="184312"/>
                </a:lnTo>
                <a:lnTo>
                  <a:pt x="214929" y="175102"/>
                </a:lnTo>
                <a:close/>
                <a:moveTo>
                  <a:pt x="226570" y="175102"/>
                </a:moveTo>
                <a:lnTo>
                  <a:pt x="226570" y="181242"/>
                </a:lnTo>
                <a:lnTo>
                  <a:pt x="223713" y="182853"/>
                </a:lnTo>
                <a:lnTo>
                  <a:pt x="221251" y="184312"/>
                </a:lnTo>
                <a:lnTo>
                  <a:pt x="226570" y="175102"/>
                </a:lnTo>
                <a:close/>
                <a:moveTo>
                  <a:pt x="238182" y="175102"/>
                </a:moveTo>
                <a:lnTo>
                  <a:pt x="238182" y="181242"/>
                </a:lnTo>
                <a:lnTo>
                  <a:pt x="235355" y="182853"/>
                </a:lnTo>
                <a:lnTo>
                  <a:pt x="232862" y="184312"/>
                </a:lnTo>
                <a:lnTo>
                  <a:pt x="238182" y="175102"/>
                </a:lnTo>
                <a:close/>
                <a:moveTo>
                  <a:pt x="249793" y="175102"/>
                </a:moveTo>
                <a:lnTo>
                  <a:pt x="249793" y="181242"/>
                </a:lnTo>
                <a:lnTo>
                  <a:pt x="246936" y="182853"/>
                </a:lnTo>
                <a:lnTo>
                  <a:pt x="244474" y="184312"/>
                </a:lnTo>
                <a:lnTo>
                  <a:pt x="249793" y="175102"/>
                </a:lnTo>
                <a:close/>
                <a:moveTo>
                  <a:pt x="261404" y="175102"/>
                </a:moveTo>
                <a:lnTo>
                  <a:pt x="261404" y="181242"/>
                </a:lnTo>
                <a:lnTo>
                  <a:pt x="258547" y="182853"/>
                </a:lnTo>
                <a:lnTo>
                  <a:pt x="256085" y="184312"/>
                </a:lnTo>
                <a:lnTo>
                  <a:pt x="261404" y="175102"/>
                </a:lnTo>
                <a:close/>
                <a:moveTo>
                  <a:pt x="273046" y="175102"/>
                </a:moveTo>
                <a:lnTo>
                  <a:pt x="273046" y="181272"/>
                </a:lnTo>
                <a:lnTo>
                  <a:pt x="270188" y="182913"/>
                </a:lnTo>
                <a:lnTo>
                  <a:pt x="267726" y="184312"/>
                </a:lnTo>
                <a:lnTo>
                  <a:pt x="273046" y="175102"/>
                </a:lnTo>
                <a:close/>
                <a:moveTo>
                  <a:pt x="5898" y="181454"/>
                </a:moveTo>
                <a:lnTo>
                  <a:pt x="8755" y="183096"/>
                </a:lnTo>
                <a:lnTo>
                  <a:pt x="11217" y="184524"/>
                </a:lnTo>
                <a:lnTo>
                  <a:pt x="578" y="184524"/>
                </a:lnTo>
                <a:lnTo>
                  <a:pt x="5898" y="181454"/>
                </a:lnTo>
                <a:close/>
                <a:moveTo>
                  <a:pt x="17509" y="181454"/>
                </a:moveTo>
                <a:lnTo>
                  <a:pt x="20366" y="183096"/>
                </a:lnTo>
                <a:lnTo>
                  <a:pt x="22828" y="184524"/>
                </a:lnTo>
                <a:lnTo>
                  <a:pt x="12190" y="184524"/>
                </a:lnTo>
                <a:lnTo>
                  <a:pt x="14682" y="183096"/>
                </a:lnTo>
                <a:lnTo>
                  <a:pt x="17509" y="181454"/>
                </a:lnTo>
                <a:close/>
                <a:moveTo>
                  <a:pt x="29150" y="181454"/>
                </a:moveTo>
                <a:lnTo>
                  <a:pt x="32008" y="183096"/>
                </a:lnTo>
                <a:lnTo>
                  <a:pt x="34470" y="184524"/>
                </a:lnTo>
                <a:lnTo>
                  <a:pt x="23831" y="184524"/>
                </a:lnTo>
                <a:lnTo>
                  <a:pt x="26293" y="183096"/>
                </a:lnTo>
                <a:lnTo>
                  <a:pt x="29150" y="181454"/>
                </a:lnTo>
                <a:close/>
                <a:moveTo>
                  <a:pt x="40762" y="181454"/>
                </a:moveTo>
                <a:lnTo>
                  <a:pt x="43619" y="183096"/>
                </a:lnTo>
                <a:lnTo>
                  <a:pt x="46081" y="184524"/>
                </a:lnTo>
                <a:lnTo>
                  <a:pt x="35442" y="184524"/>
                </a:lnTo>
                <a:lnTo>
                  <a:pt x="37935" y="183096"/>
                </a:lnTo>
                <a:lnTo>
                  <a:pt x="40762" y="181454"/>
                </a:lnTo>
                <a:close/>
                <a:moveTo>
                  <a:pt x="52403" y="181454"/>
                </a:moveTo>
                <a:lnTo>
                  <a:pt x="55260" y="183096"/>
                </a:lnTo>
                <a:lnTo>
                  <a:pt x="57722" y="184524"/>
                </a:lnTo>
                <a:lnTo>
                  <a:pt x="47084" y="184524"/>
                </a:lnTo>
                <a:lnTo>
                  <a:pt x="49546" y="183096"/>
                </a:lnTo>
                <a:lnTo>
                  <a:pt x="52403" y="181454"/>
                </a:lnTo>
                <a:close/>
                <a:moveTo>
                  <a:pt x="64014" y="181454"/>
                </a:moveTo>
                <a:lnTo>
                  <a:pt x="66871" y="183096"/>
                </a:lnTo>
                <a:lnTo>
                  <a:pt x="69334" y="184524"/>
                </a:lnTo>
                <a:lnTo>
                  <a:pt x="58695" y="184524"/>
                </a:lnTo>
                <a:lnTo>
                  <a:pt x="61187" y="183096"/>
                </a:lnTo>
                <a:lnTo>
                  <a:pt x="64014" y="181454"/>
                </a:lnTo>
                <a:close/>
                <a:moveTo>
                  <a:pt x="75625" y="181454"/>
                </a:moveTo>
                <a:lnTo>
                  <a:pt x="78452" y="183096"/>
                </a:lnTo>
                <a:lnTo>
                  <a:pt x="80945" y="184524"/>
                </a:lnTo>
                <a:lnTo>
                  <a:pt x="70306" y="184524"/>
                </a:lnTo>
                <a:lnTo>
                  <a:pt x="72768" y="183096"/>
                </a:lnTo>
                <a:lnTo>
                  <a:pt x="75625" y="181454"/>
                </a:lnTo>
                <a:close/>
                <a:moveTo>
                  <a:pt x="87237" y="181454"/>
                </a:moveTo>
                <a:lnTo>
                  <a:pt x="90094" y="183096"/>
                </a:lnTo>
                <a:lnTo>
                  <a:pt x="92556" y="184524"/>
                </a:lnTo>
                <a:lnTo>
                  <a:pt x="81917" y="184524"/>
                </a:lnTo>
                <a:lnTo>
                  <a:pt x="84379" y="183096"/>
                </a:lnTo>
                <a:lnTo>
                  <a:pt x="87237" y="181454"/>
                </a:lnTo>
                <a:close/>
                <a:moveTo>
                  <a:pt x="98878" y="181454"/>
                </a:moveTo>
                <a:lnTo>
                  <a:pt x="101705" y="183096"/>
                </a:lnTo>
                <a:lnTo>
                  <a:pt x="104197" y="184524"/>
                </a:lnTo>
                <a:lnTo>
                  <a:pt x="93559" y="184524"/>
                </a:lnTo>
                <a:lnTo>
                  <a:pt x="96021" y="183096"/>
                </a:lnTo>
                <a:lnTo>
                  <a:pt x="98878" y="181454"/>
                </a:lnTo>
                <a:close/>
                <a:moveTo>
                  <a:pt x="110489" y="181454"/>
                </a:moveTo>
                <a:lnTo>
                  <a:pt x="113346" y="183096"/>
                </a:lnTo>
                <a:lnTo>
                  <a:pt x="115809" y="184524"/>
                </a:lnTo>
                <a:lnTo>
                  <a:pt x="105170" y="184524"/>
                </a:lnTo>
                <a:lnTo>
                  <a:pt x="107632" y="183096"/>
                </a:lnTo>
                <a:lnTo>
                  <a:pt x="110489" y="181454"/>
                </a:lnTo>
                <a:close/>
                <a:moveTo>
                  <a:pt x="122131" y="181454"/>
                </a:moveTo>
                <a:lnTo>
                  <a:pt x="124958" y="183096"/>
                </a:lnTo>
                <a:lnTo>
                  <a:pt x="127450" y="184524"/>
                </a:lnTo>
                <a:lnTo>
                  <a:pt x="116812" y="184524"/>
                </a:lnTo>
                <a:lnTo>
                  <a:pt x="119274" y="183096"/>
                </a:lnTo>
                <a:lnTo>
                  <a:pt x="122131" y="181454"/>
                </a:lnTo>
                <a:close/>
                <a:moveTo>
                  <a:pt x="133742" y="181454"/>
                </a:moveTo>
                <a:lnTo>
                  <a:pt x="136599" y="183096"/>
                </a:lnTo>
                <a:lnTo>
                  <a:pt x="139061" y="184524"/>
                </a:lnTo>
                <a:lnTo>
                  <a:pt x="128423" y="184524"/>
                </a:lnTo>
                <a:lnTo>
                  <a:pt x="130885" y="183096"/>
                </a:lnTo>
                <a:lnTo>
                  <a:pt x="133742" y="181454"/>
                </a:lnTo>
                <a:close/>
                <a:moveTo>
                  <a:pt x="145323" y="181454"/>
                </a:moveTo>
                <a:lnTo>
                  <a:pt x="148180" y="183096"/>
                </a:lnTo>
                <a:lnTo>
                  <a:pt x="150642" y="184524"/>
                </a:lnTo>
                <a:lnTo>
                  <a:pt x="140004" y="184524"/>
                </a:lnTo>
                <a:lnTo>
                  <a:pt x="142496" y="183096"/>
                </a:lnTo>
                <a:lnTo>
                  <a:pt x="145323" y="181454"/>
                </a:lnTo>
                <a:close/>
                <a:moveTo>
                  <a:pt x="156964" y="181454"/>
                </a:moveTo>
                <a:lnTo>
                  <a:pt x="159822" y="183096"/>
                </a:lnTo>
                <a:lnTo>
                  <a:pt x="162284" y="184524"/>
                </a:lnTo>
                <a:lnTo>
                  <a:pt x="151645" y="184524"/>
                </a:lnTo>
                <a:lnTo>
                  <a:pt x="154107" y="183096"/>
                </a:lnTo>
                <a:lnTo>
                  <a:pt x="156964" y="181454"/>
                </a:lnTo>
                <a:close/>
                <a:moveTo>
                  <a:pt x="168575" y="181454"/>
                </a:moveTo>
                <a:lnTo>
                  <a:pt x="171433" y="183096"/>
                </a:lnTo>
                <a:lnTo>
                  <a:pt x="173895" y="184524"/>
                </a:lnTo>
                <a:lnTo>
                  <a:pt x="163256" y="184524"/>
                </a:lnTo>
                <a:lnTo>
                  <a:pt x="165749" y="183096"/>
                </a:lnTo>
                <a:lnTo>
                  <a:pt x="168575" y="181454"/>
                </a:lnTo>
                <a:close/>
                <a:moveTo>
                  <a:pt x="180217" y="181454"/>
                </a:moveTo>
                <a:lnTo>
                  <a:pt x="183074" y="183096"/>
                </a:lnTo>
                <a:lnTo>
                  <a:pt x="185536" y="184524"/>
                </a:lnTo>
                <a:lnTo>
                  <a:pt x="174898" y="184524"/>
                </a:lnTo>
                <a:lnTo>
                  <a:pt x="177360" y="183096"/>
                </a:lnTo>
                <a:lnTo>
                  <a:pt x="180217" y="181454"/>
                </a:lnTo>
                <a:close/>
                <a:moveTo>
                  <a:pt x="191828" y="181454"/>
                </a:moveTo>
                <a:lnTo>
                  <a:pt x="194685" y="183096"/>
                </a:lnTo>
                <a:lnTo>
                  <a:pt x="197147" y="184524"/>
                </a:lnTo>
                <a:lnTo>
                  <a:pt x="186509" y="184524"/>
                </a:lnTo>
                <a:lnTo>
                  <a:pt x="189001" y="183096"/>
                </a:lnTo>
                <a:lnTo>
                  <a:pt x="191828" y="181454"/>
                </a:lnTo>
                <a:close/>
                <a:moveTo>
                  <a:pt x="203470" y="181454"/>
                </a:moveTo>
                <a:lnTo>
                  <a:pt x="206327" y="183096"/>
                </a:lnTo>
                <a:lnTo>
                  <a:pt x="208789" y="184524"/>
                </a:lnTo>
                <a:lnTo>
                  <a:pt x="198151" y="184524"/>
                </a:lnTo>
                <a:lnTo>
                  <a:pt x="200613" y="183096"/>
                </a:lnTo>
                <a:lnTo>
                  <a:pt x="203470" y="181454"/>
                </a:lnTo>
                <a:close/>
                <a:moveTo>
                  <a:pt x="215051" y="181454"/>
                </a:moveTo>
                <a:lnTo>
                  <a:pt x="217908" y="183096"/>
                </a:lnTo>
                <a:lnTo>
                  <a:pt x="220370" y="184524"/>
                </a:lnTo>
                <a:lnTo>
                  <a:pt x="209731" y="184524"/>
                </a:lnTo>
                <a:lnTo>
                  <a:pt x="212193" y="183096"/>
                </a:lnTo>
                <a:lnTo>
                  <a:pt x="215051" y="181454"/>
                </a:lnTo>
                <a:close/>
                <a:moveTo>
                  <a:pt x="226692" y="181454"/>
                </a:moveTo>
                <a:lnTo>
                  <a:pt x="229519" y="183096"/>
                </a:lnTo>
                <a:lnTo>
                  <a:pt x="232011" y="184524"/>
                </a:lnTo>
                <a:lnTo>
                  <a:pt x="221373" y="184524"/>
                </a:lnTo>
                <a:lnTo>
                  <a:pt x="223835" y="183096"/>
                </a:lnTo>
                <a:lnTo>
                  <a:pt x="226692" y="181454"/>
                </a:lnTo>
                <a:close/>
                <a:moveTo>
                  <a:pt x="238303" y="181454"/>
                </a:moveTo>
                <a:lnTo>
                  <a:pt x="241160" y="183096"/>
                </a:lnTo>
                <a:lnTo>
                  <a:pt x="243622" y="184524"/>
                </a:lnTo>
                <a:lnTo>
                  <a:pt x="232984" y="184524"/>
                </a:lnTo>
                <a:lnTo>
                  <a:pt x="235446" y="183096"/>
                </a:lnTo>
                <a:lnTo>
                  <a:pt x="238303" y="181454"/>
                </a:lnTo>
                <a:close/>
                <a:moveTo>
                  <a:pt x="249945" y="181454"/>
                </a:moveTo>
                <a:lnTo>
                  <a:pt x="252772" y="183096"/>
                </a:lnTo>
                <a:lnTo>
                  <a:pt x="255264" y="184524"/>
                </a:lnTo>
                <a:lnTo>
                  <a:pt x="244626" y="184524"/>
                </a:lnTo>
                <a:lnTo>
                  <a:pt x="247088" y="183096"/>
                </a:lnTo>
                <a:lnTo>
                  <a:pt x="249945" y="181454"/>
                </a:lnTo>
                <a:close/>
                <a:moveTo>
                  <a:pt x="261556" y="181454"/>
                </a:moveTo>
                <a:lnTo>
                  <a:pt x="264413" y="183096"/>
                </a:lnTo>
                <a:lnTo>
                  <a:pt x="266875" y="184524"/>
                </a:lnTo>
                <a:lnTo>
                  <a:pt x="256237" y="184524"/>
                </a:lnTo>
                <a:lnTo>
                  <a:pt x="258699" y="183096"/>
                </a:lnTo>
                <a:lnTo>
                  <a:pt x="261556" y="181454"/>
                </a:lnTo>
                <a:close/>
                <a:moveTo>
                  <a:pt x="273198" y="181454"/>
                </a:moveTo>
                <a:lnTo>
                  <a:pt x="276024" y="183096"/>
                </a:lnTo>
                <a:lnTo>
                  <a:pt x="278517" y="184524"/>
                </a:lnTo>
                <a:lnTo>
                  <a:pt x="267878" y="184524"/>
                </a:lnTo>
                <a:lnTo>
                  <a:pt x="270340" y="183096"/>
                </a:lnTo>
                <a:lnTo>
                  <a:pt x="273198" y="181454"/>
                </a:lnTo>
                <a:close/>
                <a:moveTo>
                  <a:pt x="11217" y="184767"/>
                </a:moveTo>
                <a:lnTo>
                  <a:pt x="5898" y="187837"/>
                </a:lnTo>
                <a:lnTo>
                  <a:pt x="578" y="184767"/>
                </a:lnTo>
                <a:close/>
                <a:moveTo>
                  <a:pt x="22828" y="184767"/>
                </a:moveTo>
                <a:lnTo>
                  <a:pt x="17509" y="187837"/>
                </a:lnTo>
                <a:lnTo>
                  <a:pt x="12190" y="184767"/>
                </a:lnTo>
                <a:close/>
                <a:moveTo>
                  <a:pt x="34470" y="184767"/>
                </a:moveTo>
                <a:lnTo>
                  <a:pt x="29150" y="187837"/>
                </a:lnTo>
                <a:lnTo>
                  <a:pt x="23831" y="184767"/>
                </a:lnTo>
                <a:close/>
                <a:moveTo>
                  <a:pt x="46081" y="184767"/>
                </a:moveTo>
                <a:lnTo>
                  <a:pt x="40762" y="187837"/>
                </a:lnTo>
                <a:lnTo>
                  <a:pt x="35442" y="184767"/>
                </a:lnTo>
                <a:close/>
                <a:moveTo>
                  <a:pt x="57722" y="184767"/>
                </a:moveTo>
                <a:lnTo>
                  <a:pt x="52403" y="187837"/>
                </a:lnTo>
                <a:lnTo>
                  <a:pt x="47084" y="184767"/>
                </a:lnTo>
                <a:close/>
                <a:moveTo>
                  <a:pt x="69334" y="184767"/>
                </a:moveTo>
                <a:lnTo>
                  <a:pt x="64014" y="187837"/>
                </a:lnTo>
                <a:lnTo>
                  <a:pt x="58695" y="184767"/>
                </a:lnTo>
                <a:close/>
                <a:moveTo>
                  <a:pt x="80945" y="184767"/>
                </a:moveTo>
                <a:lnTo>
                  <a:pt x="75625" y="187837"/>
                </a:lnTo>
                <a:lnTo>
                  <a:pt x="70306" y="184767"/>
                </a:lnTo>
                <a:close/>
                <a:moveTo>
                  <a:pt x="92556" y="184767"/>
                </a:moveTo>
                <a:lnTo>
                  <a:pt x="87237" y="187837"/>
                </a:lnTo>
                <a:lnTo>
                  <a:pt x="81917" y="184767"/>
                </a:lnTo>
                <a:close/>
                <a:moveTo>
                  <a:pt x="104197" y="184767"/>
                </a:moveTo>
                <a:lnTo>
                  <a:pt x="98878" y="187837"/>
                </a:lnTo>
                <a:lnTo>
                  <a:pt x="93559" y="184767"/>
                </a:lnTo>
                <a:close/>
                <a:moveTo>
                  <a:pt x="115809" y="184767"/>
                </a:moveTo>
                <a:lnTo>
                  <a:pt x="110489" y="187837"/>
                </a:lnTo>
                <a:lnTo>
                  <a:pt x="105170" y="184767"/>
                </a:lnTo>
                <a:close/>
                <a:moveTo>
                  <a:pt x="127450" y="184767"/>
                </a:moveTo>
                <a:lnTo>
                  <a:pt x="122131" y="187837"/>
                </a:lnTo>
                <a:lnTo>
                  <a:pt x="116812" y="184767"/>
                </a:lnTo>
                <a:close/>
                <a:moveTo>
                  <a:pt x="139061" y="184767"/>
                </a:moveTo>
                <a:lnTo>
                  <a:pt x="133742" y="187837"/>
                </a:lnTo>
                <a:lnTo>
                  <a:pt x="128423" y="184767"/>
                </a:lnTo>
                <a:close/>
                <a:moveTo>
                  <a:pt x="150642" y="184767"/>
                </a:moveTo>
                <a:lnTo>
                  <a:pt x="145323" y="187837"/>
                </a:lnTo>
                <a:lnTo>
                  <a:pt x="140004" y="184767"/>
                </a:lnTo>
                <a:close/>
                <a:moveTo>
                  <a:pt x="162284" y="184767"/>
                </a:moveTo>
                <a:lnTo>
                  <a:pt x="156964" y="187837"/>
                </a:lnTo>
                <a:lnTo>
                  <a:pt x="151645" y="184767"/>
                </a:lnTo>
                <a:close/>
                <a:moveTo>
                  <a:pt x="173895" y="184767"/>
                </a:moveTo>
                <a:lnTo>
                  <a:pt x="168575" y="187837"/>
                </a:lnTo>
                <a:lnTo>
                  <a:pt x="163256" y="184767"/>
                </a:lnTo>
                <a:close/>
                <a:moveTo>
                  <a:pt x="185536" y="184767"/>
                </a:moveTo>
                <a:lnTo>
                  <a:pt x="180217" y="187837"/>
                </a:lnTo>
                <a:lnTo>
                  <a:pt x="174898" y="184767"/>
                </a:lnTo>
                <a:close/>
                <a:moveTo>
                  <a:pt x="197147" y="184767"/>
                </a:moveTo>
                <a:lnTo>
                  <a:pt x="191828" y="187837"/>
                </a:lnTo>
                <a:lnTo>
                  <a:pt x="186509" y="184767"/>
                </a:lnTo>
                <a:close/>
                <a:moveTo>
                  <a:pt x="208789" y="184767"/>
                </a:moveTo>
                <a:lnTo>
                  <a:pt x="203470" y="187837"/>
                </a:lnTo>
                <a:lnTo>
                  <a:pt x="198151" y="184767"/>
                </a:lnTo>
                <a:close/>
                <a:moveTo>
                  <a:pt x="220370" y="184767"/>
                </a:moveTo>
                <a:lnTo>
                  <a:pt x="215051" y="187837"/>
                </a:lnTo>
                <a:lnTo>
                  <a:pt x="209731" y="184767"/>
                </a:lnTo>
                <a:close/>
                <a:moveTo>
                  <a:pt x="232011" y="184767"/>
                </a:moveTo>
                <a:lnTo>
                  <a:pt x="226692" y="187837"/>
                </a:lnTo>
                <a:lnTo>
                  <a:pt x="221373" y="184767"/>
                </a:lnTo>
                <a:close/>
                <a:moveTo>
                  <a:pt x="243622" y="184767"/>
                </a:moveTo>
                <a:lnTo>
                  <a:pt x="238303" y="187837"/>
                </a:lnTo>
                <a:lnTo>
                  <a:pt x="232984" y="184767"/>
                </a:lnTo>
                <a:close/>
                <a:moveTo>
                  <a:pt x="255264" y="184767"/>
                </a:moveTo>
                <a:lnTo>
                  <a:pt x="249945" y="187837"/>
                </a:lnTo>
                <a:lnTo>
                  <a:pt x="244626" y="184767"/>
                </a:lnTo>
                <a:close/>
                <a:moveTo>
                  <a:pt x="266875" y="184767"/>
                </a:moveTo>
                <a:lnTo>
                  <a:pt x="261556" y="187837"/>
                </a:lnTo>
                <a:lnTo>
                  <a:pt x="256237" y="184767"/>
                </a:lnTo>
                <a:close/>
                <a:moveTo>
                  <a:pt x="278517" y="184767"/>
                </a:moveTo>
                <a:lnTo>
                  <a:pt x="273198" y="187837"/>
                </a:lnTo>
                <a:lnTo>
                  <a:pt x="267878" y="184767"/>
                </a:lnTo>
                <a:close/>
                <a:moveTo>
                  <a:pt x="214" y="185132"/>
                </a:moveTo>
                <a:lnTo>
                  <a:pt x="214" y="191242"/>
                </a:lnTo>
                <a:lnTo>
                  <a:pt x="291" y="191286"/>
                </a:lnTo>
                <a:lnTo>
                  <a:pt x="291" y="191286"/>
                </a:lnTo>
                <a:cubicBezTo>
                  <a:pt x="266" y="191254"/>
                  <a:pt x="244" y="191207"/>
                  <a:pt x="244" y="191181"/>
                </a:cubicBezTo>
                <a:lnTo>
                  <a:pt x="244" y="185132"/>
                </a:lnTo>
                <a:close/>
                <a:moveTo>
                  <a:pt x="291" y="191286"/>
                </a:moveTo>
                <a:cubicBezTo>
                  <a:pt x="295" y="191292"/>
                  <a:pt x="300" y="191298"/>
                  <a:pt x="305" y="191303"/>
                </a:cubicBezTo>
                <a:lnTo>
                  <a:pt x="3116" y="192924"/>
                </a:lnTo>
                <a:lnTo>
                  <a:pt x="3116" y="192924"/>
                </a:lnTo>
                <a:lnTo>
                  <a:pt x="291" y="191286"/>
                </a:lnTo>
                <a:close/>
                <a:moveTo>
                  <a:pt x="11369" y="184980"/>
                </a:moveTo>
                <a:lnTo>
                  <a:pt x="6050" y="194190"/>
                </a:lnTo>
                <a:lnTo>
                  <a:pt x="6050" y="188081"/>
                </a:lnTo>
                <a:lnTo>
                  <a:pt x="11369" y="184980"/>
                </a:lnTo>
                <a:close/>
                <a:moveTo>
                  <a:pt x="34622" y="184980"/>
                </a:moveTo>
                <a:lnTo>
                  <a:pt x="29302" y="194190"/>
                </a:lnTo>
                <a:lnTo>
                  <a:pt x="29302" y="188081"/>
                </a:lnTo>
                <a:lnTo>
                  <a:pt x="34622" y="184980"/>
                </a:lnTo>
                <a:close/>
                <a:moveTo>
                  <a:pt x="46202" y="184980"/>
                </a:moveTo>
                <a:lnTo>
                  <a:pt x="40883" y="194190"/>
                </a:lnTo>
                <a:lnTo>
                  <a:pt x="40883" y="188081"/>
                </a:lnTo>
                <a:lnTo>
                  <a:pt x="46202" y="184980"/>
                </a:lnTo>
                <a:close/>
                <a:moveTo>
                  <a:pt x="57844" y="184980"/>
                </a:moveTo>
                <a:lnTo>
                  <a:pt x="52525" y="194190"/>
                </a:lnTo>
                <a:lnTo>
                  <a:pt x="52525" y="188081"/>
                </a:lnTo>
                <a:lnTo>
                  <a:pt x="57844" y="184980"/>
                </a:lnTo>
                <a:close/>
                <a:moveTo>
                  <a:pt x="69455" y="184980"/>
                </a:moveTo>
                <a:lnTo>
                  <a:pt x="64136" y="194190"/>
                </a:lnTo>
                <a:lnTo>
                  <a:pt x="64136" y="188081"/>
                </a:lnTo>
                <a:lnTo>
                  <a:pt x="69455" y="184980"/>
                </a:lnTo>
                <a:close/>
                <a:moveTo>
                  <a:pt x="81097" y="184980"/>
                </a:moveTo>
                <a:lnTo>
                  <a:pt x="75777" y="194190"/>
                </a:lnTo>
                <a:lnTo>
                  <a:pt x="75777" y="188081"/>
                </a:lnTo>
                <a:lnTo>
                  <a:pt x="81097" y="184980"/>
                </a:lnTo>
                <a:close/>
                <a:moveTo>
                  <a:pt x="92708" y="184980"/>
                </a:moveTo>
                <a:lnTo>
                  <a:pt x="87389" y="194190"/>
                </a:lnTo>
                <a:lnTo>
                  <a:pt x="87389" y="188081"/>
                </a:lnTo>
                <a:lnTo>
                  <a:pt x="92708" y="184980"/>
                </a:lnTo>
                <a:close/>
                <a:moveTo>
                  <a:pt x="104349" y="184980"/>
                </a:moveTo>
                <a:lnTo>
                  <a:pt x="99030" y="194190"/>
                </a:lnTo>
                <a:lnTo>
                  <a:pt x="99030" y="188081"/>
                </a:lnTo>
                <a:lnTo>
                  <a:pt x="104349" y="184980"/>
                </a:lnTo>
                <a:close/>
                <a:moveTo>
                  <a:pt x="115930" y="184980"/>
                </a:moveTo>
                <a:lnTo>
                  <a:pt x="110611" y="194190"/>
                </a:lnTo>
                <a:lnTo>
                  <a:pt x="110611" y="188081"/>
                </a:lnTo>
                <a:lnTo>
                  <a:pt x="115930" y="184980"/>
                </a:lnTo>
                <a:close/>
                <a:moveTo>
                  <a:pt x="127541" y="184980"/>
                </a:moveTo>
                <a:lnTo>
                  <a:pt x="122222" y="194190"/>
                </a:lnTo>
                <a:lnTo>
                  <a:pt x="122222" y="188081"/>
                </a:lnTo>
                <a:lnTo>
                  <a:pt x="127541" y="184980"/>
                </a:lnTo>
                <a:close/>
                <a:moveTo>
                  <a:pt x="139183" y="184980"/>
                </a:moveTo>
                <a:lnTo>
                  <a:pt x="133864" y="194190"/>
                </a:lnTo>
                <a:lnTo>
                  <a:pt x="133864" y="188081"/>
                </a:lnTo>
                <a:lnTo>
                  <a:pt x="139183" y="184980"/>
                </a:lnTo>
                <a:close/>
                <a:moveTo>
                  <a:pt x="150794" y="184980"/>
                </a:moveTo>
                <a:lnTo>
                  <a:pt x="145475" y="194190"/>
                </a:lnTo>
                <a:lnTo>
                  <a:pt x="145475" y="188081"/>
                </a:lnTo>
                <a:lnTo>
                  <a:pt x="150794" y="184980"/>
                </a:lnTo>
                <a:close/>
                <a:moveTo>
                  <a:pt x="162436" y="184980"/>
                </a:moveTo>
                <a:lnTo>
                  <a:pt x="157116" y="194190"/>
                </a:lnTo>
                <a:lnTo>
                  <a:pt x="157116" y="188081"/>
                </a:lnTo>
                <a:lnTo>
                  <a:pt x="162436" y="184980"/>
                </a:lnTo>
                <a:close/>
                <a:moveTo>
                  <a:pt x="174047" y="184980"/>
                </a:moveTo>
                <a:lnTo>
                  <a:pt x="168727" y="194190"/>
                </a:lnTo>
                <a:lnTo>
                  <a:pt x="168727" y="188081"/>
                </a:lnTo>
                <a:lnTo>
                  <a:pt x="174047" y="184980"/>
                </a:lnTo>
                <a:close/>
                <a:moveTo>
                  <a:pt x="185658" y="184980"/>
                </a:moveTo>
                <a:lnTo>
                  <a:pt x="180339" y="194190"/>
                </a:lnTo>
                <a:lnTo>
                  <a:pt x="180339" y="188081"/>
                </a:lnTo>
                <a:lnTo>
                  <a:pt x="185658" y="184980"/>
                </a:lnTo>
                <a:close/>
                <a:moveTo>
                  <a:pt x="197269" y="184980"/>
                </a:moveTo>
                <a:lnTo>
                  <a:pt x="191950" y="194190"/>
                </a:lnTo>
                <a:lnTo>
                  <a:pt x="191950" y="188081"/>
                </a:lnTo>
                <a:lnTo>
                  <a:pt x="197269" y="184980"/>
                </a:lnTo>
                <a:close/>
                <a:moveTo>
                  <a:pt x="208911" y="184980"/>
                </a:moveTo>
                <a:lnTo>
                  <a:pt x="203591" y="194190"/>
                </a:lnTo>
                <a:lnTo>
                  <a:pt x="203591" y="188081"/>
                </a:lnTo>
                <a:lnTo>
                  <a:pt x="208911" y="184980"/>
                </a:lnTo>
                <a:close/>
                <a:moveTo>
                  <a:pt x="220522" y="184980"/>
                </a:moveTo>
                <a:lnTo>
                  <a:pt x="215202" y="194190"/>
                </a:lnTo>
                <a:lnTo>
                  <a:pt x="215202" y="188081"/>
                </a:lnTo>
                <a:lnTo>
                  <a:pt x="220522" y="184980"/>
                </a:lnTo>
                <a:close/>
                <a:moveTo>
                  <a:pt x="232163" y="184980"/>
                </a:moveTo>
                <a:lnTo>
                  <a:pt x="226844" y="194190"/>
                </a:lnTo>
                <a:lnTo>
                  <a:pt x="226844" y="188081"/>
                </a:lnTo>
                <a:lnTo>
                  <a:pt x="232163" y="184980"/>
                </a:lnTo>
                <a:close/>
                <a:moveTo>
                  <a:pt x="243774" y="184980"/>
                </a:moveTo>
                <a:lnTo>
                  <a:pt x="238455" y="194190"/>
                </a:lnTo>
                <a:lnTo>
                  <a:pt x="238455" y="188081"/>
                </a:lnTo>
                <a:lnTo>
                  <a:pt x="243774" y="184980"/>
                </a:lnTo>
                <a:close/>
                <a:moveTo>
                  <a:pt x="255355" y="184980"/>
                </a:moveTo>
                <a:lnTo>
                  <a:pt x="250036" y="194190"/>
                </a:lnTo>
                <a:lnTo>
                  <a:pt x="250036" y="188081"/>
                </a:lnTo>
                <a:lnTo>
                  <a:pt x="255355" y="184980"/>
                </a:lnTo>
                <a:close/>
                <a:moveTo>
                  <a:pt x="266997" y="184980"/>
                </a:moveTo>
                <a:lnTo>
                  <a:pt x="261678" y="194190"/>
                </a:lnTo>
                <a:lnTo>
                  <a:pt x="261678" y="188081"/>
                </a:lnTo>
                <a:lnTo>
                  <a:pt x="266997" y="184980"/>
                </a:lnTo>
                <a:close/>
                <a:moveTo>
                  <a:pt x="278608" y="184980"/>
                </a:moveTo>
                <a:lnTo>
                  <a:pt x="273289" y="194190"/>
                </a:lnTo>
                <a:lnTo>
                  <a:pt x="273289" y="188081"/>
                </a:lnTo>
                <a:lnTo>
                  <a:pt x="278608" y="184980"/>
                </a:lnTo>
                <a:close/>
                <a:moveTo>
                  <a:pt x="457" y="185041"/>
                </a:moveTo>
                <a:lnTo>
                  <a:pt x="5776" y="188081"/>
                </a:lnTo>
                <a:lnTo>
                  <a:pt x="5776" y="194221"/>
                </a:lnTo>
                <a:lnTo>
                  <a:pt x="457" y="185041"/>
                </a:lnTo>
                <a:close/>
                <a:moveTo>
                  <a:pt x="12098" y="185041"/>
                </a:moveTo>
                <a:lnTo>
                  <a:pt x="17418" y="188081"/>
                </a:lnTo>
                <a:lnTo>
                  <a:pt x="17418" y="194221"/>
                </a:lnTo>
                <a:lnTo>
                  <a:pt x="12098" y="185041"/>
                </a:lnTo>
                <a:close/>
                <a:moveTo>
                  <a:pt x="22980" y="184980"/>
                </a:moveTo>
                <a:lnTo>
                  <a:pt x="17661" y="194221"/>
                </a:lnTo>
                <a:lnTo>
                  <a:pt x="17661" y="188081"/>
                </a:lnTo>
                <a:lnTo>
                  <a:pt x="22980" y="184980"/>
                </a:lnTo>
                <a:close/>
                <a:moveTo>
                  <a:pt x="23710" y="185041"/>
                </a:moveTo>
                <a:lnTo>
                  <a:pt x="29029" y="188081"/>
                </a:lnTo>
                <a:lnTo>
                  <a:pt x="29029" y="194221"/>
                </a:lnTo>
                <a:lnTo>
                  <a:pt x="23710" y="185041"/>
                </a:lnTo>
                <a:close/>
                <a:moveTo>
                  <a:pt x="35290" y="185041"/>
                </a:moveTo>
                <a:lnTo>
                  <a:pt x="40610" y="188081"/>
                </a:lnTo>
                <a:lnTo>
                  <a:pt x="40610" y="194221"/>
                </a:lnTo>
                <a:lnTo>
                  <a:pt x="35290" y="185041"/>
                </a:lnTo>
                <a:close/>
                <a:moveTo>
                  <a:pt x="46932" y="185041"/>
                </a:moveTo>
                <a:lnTo>
                  <a:pt x="52251" y="188081"/>
                </a:lnTo>
                <a:lnTo>
                  <a:pt x="52251" y="194221"/>
                </a:lnTo>
                <a:lnTo>
                  <a:pt x="46932" y="185041"/>
                </a:lnTo>
                <a:close/>
                <a:moveTo>
                  <a:pt x="58543" y="185041"/>
                </a:moveTo>
                <a:lnTo>
                  <a:pt x="63862" y="188081"/>
                </a:lnTo>
                <a:lnTo>
                  <a:pt x="63862" y="194221"/>
                </a:lnTo>
                <a:lnTo>
                  <a:pt x="58543" y="185041"/>
                </a:lnTo>
                <a:close/>
                <a:moveTo>
                  <a:pt x="70185" y="185041"/>
                </a:moveTo>
                <a:lnTo>
                  <a:pt x="75504" y="188081"/>
                </a:lnTo>
                <a:lnTo>
                  <a:pt x="75504" y="194221"/>
                </a:lnTo>
                <a:lnTo>
                  <a:pt x="70185" y="185041"/>
                </a:lnTo>
                <a:close/>
                <a:moveTo>
                  <a:pt x="81796" y="185041"/>
                </a:moveTo>
                <a:lnTo>
                  <a:pt x="87115" y="188081"/>
                </a:lnTo>
                <a:lnTo>
                  <a:pt x="87115" y="194221"/>
                </a:lnTo>
                <a:lnTo>
                  <a:pt x="81796" y="185041"/>
                </a:lnTo>
                <a:close/>
                <a:moveTo>
                  <a:pt x="93437" y="185041"/>
                </a:moveTo>
                <a:lnTo>
                  <a:pt x="98757" y="188081"/>
                </a:lnTo>
                <a:lnTo>
                  <a:pt x="98757" y="194221"/>
                </a:lnTo>
                <a:lnTo>
                  <a:pt x="93437" y="185041"/>
                </a:lnTo>
                <a:close/>
                <a:moveTo>
                  <a:pt x="105018" y="185041"/>
                </a:moveTo>
                <a:lnTo>
                  <a:pt x="110337" y="188081"/>
                </a:lnTo>
                <a:lnTo>
                  <a:pt x="110337" y="194221"/>
                </a:lnTo>
                <a:lnTo>
                  <a:pt x="105018" y="185041"/>
                </a:lnTo>
                <a:close/>
                <a:moveTo>
                  <a:pt x="116660" y="185041"/>
                </a:moveTo>
                <a:lnTo>
                  <a:pt x="121979" y="188081"/>
                </a:lnTo>
                <a:lnTo>
                  <a:pt x="121979" y="194221"/>
                </a:lnTo>
                <a:lnTo>
                  <a:pt x="116660" y="185041"/>
                </a:lnTo>
                <a:close/>
                <a:moveTo>
                  <a:pt x="128271" y="185041"/>
                </a:moveTo>
                <a:lnTo>
                  <a:pt x="133590" y="188081"/>
                </a:lnTo>
                <a:lnTo>
                  <a:pt x="133590" y="194221"/>
                </a:lnTo>
                <a:lnTo>
                  <a:pt x="128271" y="185041"/>
                </a:lnTo>
                <a:close/>
                <a:moveTo>
                  <a:pt x="139912" y="185041"/>
                </a:moveTo>
                <a:lnTo>
                  <a:pt x="145232" y="188081"/>
                </a:lnTo>
                <a:lnTo>
                  <a:pt x="145232" y="194221"/>
                </a:lnTo>
                <a:lnTo>
                  <a:pt x="139912" y="185041"/>
                </a:lnTo>
                <a:close/>
                <a:moveTo>
                  <a:pt x="151523" y="185041"/>
                </a:moveTo>
                <a:lnTo>
                  <a:pt x="156843" y="188081"/>
                </a:lnTo>
                <a:lnTo>
                  <a:pt x="156843" y="194221"/>
                </a:lnTo>
                <a:lnTo>
                  <a:pt x="151523" y="185041"/>
                </a:lnTo>
                <a:close/>
                <a:moveTo>
                  <a:pt x="163165" y="185041"/>
                </a:moveTo>
                <a:lnTo>
                  <a:pt x="168484" y="188081"/>
                </a:lnTo>
                <a:lnTo>
                  <a:pt x="168484" y="194221"/>
                </a:lnTo>
                <a:lnTo>
                  <a:pt x="163165" y="185041"/>
                </a:lnTo>
                <a:close/>
                <a:moveTo>
                  <a:pt x="174746" y="185041"/>
                </a:moveTo>
                <a:lnTo>
                  <a:pt x="180065" y="188081"/>
                </a:lnTo>
                <a:lnTo>
                  <a:pt x="180065" y="194221"/>
                </a:lnTo>
                <a:lnTo>
                  <a:pt x="174746" y="185041"/>
                </a:lnTo>
                <a:close/>
                <a:moveTo>
                  <a:pt x="186357" y="185041"/>
                </a:moveTo>
                <a:lnTo>
                  <a:pt x="191676" y="188081"/>
                </a:lnTo>
                <a:lnTo>
                  <a:pt x="191676" y="194221"/>
                </a:lnTo>
                <a:lnTo>
                  <a:pt x="186357" y="185041"/>
                </a:lnTo>
                <a:close/>
                <a:moveTo>
                  <a:pt x="197999" y="185041"/>
                </a:moveTo>
                <a:lnTo>
                  <a:pt x="203318" y="188081"/>
                </a:lnTo>
                <a:lnTo>
                  <a:pt x="203318" y="194221"/>
                </a:lnTo>
                <a:lnTo>
                  <a:pt x="197999" y="185041"/>
                </a:lnTo>
                <a:close/>
                <a:moveTo>
                  <a:pt x="209610" y="185041"/>
                </a:moveTo>
                <a:lnTo>
                  <a:pt x="214929" y="188111"/>
                </a:lnTo>
                <a:lnTo>
                  <a:pt x="214929" y="194251"/>
                </a:lnTo>
                <a:lnTo>
                  <a:pt x="209610" y="185041"/>
                </a:lnTo>
                <a:close/>
                <a:moveTo>
                  <a:pt x="221251" y="185041"/>
                </a:moveTo>
                <a:lnTo>
                  <a:pt x="226570" y="188111"/>
                </a:lnTo>
                <a:lnTo>
                  <a:pt x="226570" y="194251"/>
                </a:lnTo>
                <a:lnTo>
                  <a:pt x="221251" y="185041"/>
                </a:lnTo>
                <a:close/>
                <a:moveTo>
                  <a:pt x="232862" y="185041"/>
                </a:moveTo>
                <a:lnTo>
                  <a:pt x="238182" y="188111"/>
                </a:lnTo>
                <a:lnTo>
                  <a:pt x="238182" y="194251"/>
                </a:lnTo>
                <a:lnTo>
                  <a:pt x="232862" y="185041"/>
                </a:lnTo>
                <a:close/>
                <a:moveTo>
                  <a:pt x="244474" y="185041"/>
                </a:moveTo>
                <a:lnTo>
                  <a:pt x="249793" y="188111"/>
                </a:lnTo>
                <a:lnTo>
                  <a:pt x="249793" y="194251"/>
                </a:lnTo>
                <a:lnTo>
                  <a:pt x="244474" y="185041"/>
                </a:lnTo>
                <a:close/>
                <a:moveTo>
                  <a:pt x="256085" y="185041"/>
                </a:moveTo>
                <a:lnTo>
                  <a:pt x="261404" y="188111"/>
                </a:lnTo>
                <a:lnTo>
                  <a:pt x="261404" y="194251"/>
                </a:lnTo>
                <a:lnTo>
                  <a:pt x="256085" y="185041"/>
                </a:lnTo>
                <a:close/>
                <a:moveTo>
                  <a:pt x="267726" y="185041"/>
                </a:moveTo>
                <a:lnTo>
                  <a:pt x="273046" y="188111"/>
                </a:lnTo>
                <a:lnTo>
                  <a:pt x="273046" y="194251"/>
                </a:lnTo>
                <a:lnTo>
                  <a:pt x="267726" y="185041"/>
                </a:lnTo>
                <a:close/>
                <a:moveTo>
                  <a:pt x="3116" y="192924"/>
                </a:moveTo>
                <a:lnTo>
                  <a:pt x="5563" y="194342"/>
                </a:lnTo>
                <a:lnTo>
                  <a:pt x="5557" y="194332"/>
                </a:lnTo>
                <a:lnTo>
                  <a:pt x="5557" y="194332"/>
                </a:lnTo>
                <a:lnTo>
                  <a:pt x="3116" y="192924"/>
                </a:lnTo>
                <a:close/>
                <a:moveTo>
                  <a:pt x="11855" y="185102"/>
                </a:moveTo>
                <a:lnTo>
                  <a:pt x="17174" y="194342"/>
                </a:lnTo>
                <a:lnTo>
                  <a:pt x="11855" y="191272"/>
                </a:lnTo>
                <a:lnTo>
                  <a:pt x="11855" y="185102"/>
                </a:lnTo>
                <a:close/>
                <a:moveTo>
                  <a:pt x="23497" y="185102"/>
                </a:moveTo>
                <a:lnTo>
                  <a:pt x="28816" y="194342"/>
                </a:lnTo>
                <a:lnTo>
                  <a:pt x="23497" y="191272"/>
                </a:lnTo>
                <a:lnTo>
                  <a:pt x="23497" y="185102"/>
                </a:lnTo>
                <a:close/>
                <a:moveTo>
                  <a:pt x="35078" y="185102"/>
                </a:moveTo>
                <a:lnTo>
                  <a:pt x="40397" y="194342"/>
                </a:lnTo>
                <a:lnTo>
                  <a:pt x="35078" y="191272"/>
                </a:lnTo>
                <a:lnTo>
                  <a:pt x="35078" y="185102"/>
                </a:lnTo>
                <a:close/>
                <a:moveTo>
                  <a:pt x="46689" y="185102"/>
                </a:moveTo>
                <a:lnTo>
                  <a:pt x="52008" y="194342"/>
                </a:lnTo>
                <a:lnTo>
                  <a:pt x="46689" y="191272"/>
                </a:lnTo>
                <a:lnTo>
                  <a:pt x="46689" y="185102"/>
                </a:lnTo>
                <a:close/>
                <a:moveTo>
                  <a:pt x="58330" y="185102"/>
                </a:moveTo>
                <a:lnTo>
                  <a:pt x="63650" y="194342"/>
                </a:lnTo>
                <a:lnTo>
                  <a:pt x="58330" y="191272"/>
                </a:lnTo>
                <a:lnTo>
                  <a:pt x="58330" y="185102"/>
                </a:lnTo>
                <a:close/>
                <a:moveTo>
                  <a:pt x="69941" y="185132"/>
                </a:moveTo>
                <a:lnTo>
                  <a:pt x="75261" y="194342"/>
                </a:lnTo>
                <a:lnTo>
                  <a:pt x="69941" y="191242"/>
                </a:lnTo>
                <a:lnTo>
                  <a:pt x="69941" y="185132"/>
                </a:lnTo>
                <a:close/>
                <a:moveTo>
                  <a:pt x="81583" y="185132"/>
                </a:moveTo>
                <a:lnTo>
                  <a:pt x="86902" y="194342"/>
                </a:lnTo>
                <a:lnTo>
                  <a:pt x="81583" y="191242"/>
                </a:lnTo>
                <a:lnTo>
                  <a:pt x="81583" y="185132"/>
                </a:lnTo>
                <a:close/>
                <a:moveTo>
                  <a:pt x="93194" y="185132"/>
                </a:moveTo>
                <a:lnTo>
                  <a:pt x="98513" y="194342"/>
                </a:lnTo>
                <a:lnTo>
                  <a:pt x="93194" y="191242"/>
                </a:lnTo>
                <a:lnTo>
                  <a:pt x="93194" y="185132"/>
                </a:lnTo>
                <a:close/>
                <a:moveTo>
                  <a:pt x="104836" y="185132"/>
                </a:moveTo>
                <a:lnTo>
                  <a:pt x="110155" y="194342"/>
                </a:lnTo>
                <a:lnTo>
                  <a:pt x="104836" y="191242"/>
                </a:lnTo>
                <a:lnTo>
                  <a:pt x="104836" y="185132"/>
                </a:lnTo>
                <a:close/>
                <a:moveTo>
                  <a:pt x="116416" y="185132"/>
                </a:moveTo>
                <a:lnTo>
                  <a:pt x="121736" y="194342"/>
                </a:lnTo>
                <a:lnTo>
                  <a:pt x="116416" y="191242"/>
                </a:lnTo>
                <a:lnTo>
                  <a:pt x="116416" y="185132"/>
                </a:lnTo>
                <a:close/>
                <a:moveTo>
                  <a:pt x="128058" y="185132"/>
                </a:moveTo>
                <a:lnTo>
                  <a:pt x="133377" y="194342"/>
                </a:lnTo>
                <a:lnTo>
                  <a:pt x="128058" y="191242"/>
                </a:lnTo>
                <a:lnTo>
                  <a:pt x="128058" y="185132"/>
                </a:lnTo>
                <a:close/>
                <a:moveTo>
                  <a:pt x="139669" y="185132"/>
                </a:moveTo>
                <a:lnTo>
                  <a:pt x="144988" y="194342"/>
                </a:lnTo>
                <a:lnTo>
                  <a:pt x="139669" y="191242"/>
                </a:lnTo>
                <a:lnTo>
                  <a:pt x="139669" y="185132"/>
                </a:lnTo>
                <a:close/>
                <a:moveTo>
                  <a:pt x="151311" y="185132"/>
                </a:moveTo>
                <a:lnTo>
                  <a:pt x="156630" y="194342"/>
                </a:lnTo>
                <a:lnTo>
                  <a:pt x="151311" y="191242"/>
                </a:lnTo>
                <a:lnTo>
                  <a:pt x="151311" y="185132"/>
                </a:lnTo>
                <a:close/>
                <a:moveTo>
                  <a:pt x="162922" y="185132"/>
                </a:moveTo>
                <a:lnTo>
                  <a:pt x="168241" y="194342"/>
                </a:lnTo>
                <a:lnTo>
                  <a:pt x="162922" y="191242"/>
                </a:lnTo>
                <a:lnTo>
                  <a:pt x="162922" y="185132"/>
                </a:lnTo>
                <a:close/>
                <a:moveTo>
                  <a:pt x="174503" y="185132"/>
                </a:moveTo>
                <a:lnTo>
                  <a:pt x="179822" y="194342"/>
                </a:lnTo>
                <a:lnTo>
                  <a:pt x="174503" y="191242"/>
                </a:lnTo>
                <a:lnTo>
                  <a:pt x="174503" y="185132"/>
                </a:lnTo>
                <a:close/>
                <a:moveTo>
                  <a:pt x="186144" y="185132"/>
                </a:moveTo>
                <a:lnTo>
                  <a:pt x="191463" y="194342"/>
                </a:lnTo>
                <a:lnTo>
                  <a:pt x="186144" y="191242"/>
                </a:lnTo>
                <a:lnTo>
                  <a:pt x="186144" y="185132"/>
                </a:lnTo>
                <a:close/>
                <a:moveTo>
                  <a:pt x="197755" y="185132"/>
                </a:moveTo>
                <a:lnTo>
                  <a:pt x="203075" y="194342"/>
                </a:lnTo>
                <a:lnTo>
                  <a:pt x="197755" y="191242"/>
                </a:lnTo>
                <a:lnTo>
                  <a:pt x="197755" y="185132"/>
                </a:lnTo>
                <a:close/>
                <a:moveTo>
                  <a:pt x="209397" y="185132"/>
                </a:moveTo>
                <a:lnTo>
                  <a:pt x="214716" y="194342"/>
                </a:lnTo>
                <a:lnTo>
                  <a:pt x="209397" y="191242"/>
                </a:lnTo>
                <a:lnTo>
                  <a:pt x="209397" y="185132"/>
                </a:lnTo>
                <a:close/>
                <a:moveTo>
                  <a:pt x="221008" y="185132"/>
                </a:moveTo>
                <a:lnTo>
                  <a:pt x="226327" y="194342"/>
                </a:lnTo>
                <a:lnTo>
                  <a:pt x="221008" y="191303"/>
                </a:lnTo>
                <a:lnTo>
                  <a:pt x="221008" y="185132"/>
                </a:lnTo>
                <a:close/>
                <a:moveTo>
                  <a:pt x="232650" y="185132"/>
                </a:moveTo>
                <a:lnTo>
                  <a:pt x="237969" y="194342"/>
                </a:lnTo>
                <a:lnTo>
                  <a:pt x="232650" y="191303"/>
                </a:lnTo>
                <a:lnTo>
                  <a:pt x="232650" y="185132"/>
                </a:lnTo>
                <a:close/>
                <a:moveTo>
                  <a:pt x="244230" y="185132"/>
                </a:moveTo>
                <a:lnTo>
                  <a:pt x="249550" y="194342"/>
                </a:lnTo>
                <a:lnTo>
                  <a:pt x="244230" y="191303"/>
                </a:lnTo>
                <a:lnTo>
                  <a:pt x="244230" y="185132"/>
                </a:lnTo>
                <a:close/>
                <a:moveTo>
                  <a:pt x="255872" y="185132"/>
                </a:moveTo>
                <a:lnTo>
                  <a:pt x="261191" y="194342"/>
                </a:lnTo>
                <a:lnTo>
                  <a:pt x="255872" y="191303"/>
                </a:lnTo>
                <a:lnTo>
                  <a:pt x="255872" y="185132"/>
                </a:lnTo>
                <a:close/>
                <a:moveTo>
                  <a:pt x="267483" y="185132"/>
                </a:moveTo>
                <a:lnTo>
                  <a:pt x="272802" y="194342"/>
                </a:lnTo>
                <a:lnTo>
                  <a:pt x="267483" y="191303"/>
                </a:lnTo>
                <a:lnTo>
                  <a:pt x="267483" y="185132"/>
                </a:lnTo>
                <a:close/>
                <a:moveTo>
                  <a:pt x="34834" y="185132"/>
                </a:moveTo>
                <a:lnTo>
                  <a:pt x="34834" y="191303"/>
                </a:lnTo>
                <a:lnTo>
                  <a:pt x="29515" y="194372"/>
                </a:lnTo>
                <a:lnTo>
                  <a:pt x="29515" y="194372"/>
                </a:lnTo>
                <a:lnTo>
                  <a:pt x="34834" y="185132"/>
                </a:lnTo>
                <a:close/>
                <a:moveTo>
                  <a:pt x="69698" y="185132"/>
                </a:moveTo>
                <a:lnTo>
                  <a:pt x="69698" y="191303"/>
                </a:lnTo>
                <a:lnTo>
                  <a:pt x="64379" y="194372"/>
                </a:lnTo>
                <a:lnTo>
                  <a:pt x="64379" y="194372"/>
                </a:lnTo>
                <a:lnTo>
                  <a:pt x="69698" y="185132"/>
                </a:lnTo>
                <a:close/>
                <a:moveTo>
                  <a:pt x="81309" y="185132"/>
                </a:moveTo>
                <a:lnTo>
                  <a:pt x="81309" y="191303"/>
                </a:lnTo>
                <a:lnTo>
                  <a:pt x="75990" y="194372"/>
                </a:lnTo>
                <a:lnTo>
                  <a:pt x="75990" y="194372"/>
                </a:lnTo>
                <a:lnTo>
                  <a:pt x="81309" y="185132"/>
                </a:lnTo>
                <a:close/>
                <a:moveTo>
                  <a:pt x="92951" y="185132"/>
                </a:moveTo>
                <a:lnTo>
                  <a:pt x="92951" y="191303"/>
                </a:lnTo>
                <a:lnTo>
                  <a:pt x="87632" y="194372"/>
                </a:lnTo>
                <a:lnTo>
                  <a:pt x="87632" y="194372"/>
                </a:lnTo>
                <a:lnTo>
                  <a:pt x="92951" y="185132"/>
                </a:lnTo>
                <a:close/>
                <a:moveTo>
                  <a:pt x="104562" y="185132"/>
                </a:moveTo>
                <a:lnTo>
                  <a:pt x="104562" y="191303"/>
                </a:lnTo>
                <a:lnTo>
                  <a:pt x="99243" y="194372"/>
                </a:lnTo>
                <a:lnTo>
                  <a:pt x="99243" y="194372"/>
                </a:lnTo>
                <a:lnTo>
                  <a:pt x="104562" y="185132"/>
                </a:lnTo>
                <a:close/>
                <a:moveTo>
                  <a:pt x="116143" y="185132"/>
                </a:moveTo>
                <a:lnTo>
                  <a:pt x="116143" y="191303"/>
                </a:lnTo>
                <a:lnTo>
                  <a:pt x="110824" y="194372"/>
                </a:lnTo>
                <a:lnTo>
                  <a:pt x="110824" y="194372"/>
                </a:lnTo>
                <a:lnTo>
                  <a:pt x="116143" y="185132"/>
                </a:lnTo>
                <a:close/>
                <a:moveTo>
                  <a:pt x="127784" y="185132"/>
                </a:moveTo>
                <a:lnTo>
                  <a:pt x="127784" y="191303"/>
                </a:lnTo>
                <a:lnTo>
                  <a:pt x="122465" y="194372"/>
                </a:lnTo>
                <a:lnTo>
                  <a:pt x="122465" y="194372"/>
                </a:lnTo>
                <a:lnTo>
                  <a:pt x="127784" y="185132"/>
                </a:lnTo>
                <a:close/>
                <a:moveTo>
                  <a:pt x="139396" y="185132"/>
                </a:moveTo>
                <a:lnTo>
                  <a:pt x="139396" y="191303"/>
                </a:lnTo>
                <a:lnTo>
                  <a:pt x="134076" y="194372"/>
                </a:lnTo>
                <a:lnTo>
                  <a:pt x="134076" y="194372"/>
                </a:lnTo>
                <a:lnTo>
                  <a:pt x="139396" y="185132"/>
                </a:lnTo>
                <a:close/>
                <a:moveTo>
                  <a:pt x="151037" y="185132"/>
                </a:moveTo>
                <a:lnTo>
                  <a:pt x="151037" y="191303"/>
                </a:lnTo>
                <a:lnTo>
                  <a:pt x="145718" y="194372"/>
                </a:lnTo>
                <a:lnTo>
                  <a:pt x="145718" y="194372"/>
                </a:lnTo>
                <a:lnTo>
                  <a:pt x="151037" y="185132"/>
                </a:lnTo>
                <a:close/>
                <a:moveTo>
                  <a:pt x="162648" y="185132"/>
                </a:moveTo>
                <a:lnTo>
                  <a:pt x="162648" y="191303"/>
                </a:lnTo>
                <a:lnTo>
                  <a:pt x="157329" y="194372"/>
                </a:lnTo>
                <a:lnTo>
                  <a:pt x="157329" y="194372"/>
                </a:lnTo>
                <a:lnTo>
                  <a:pt x="162648" y="185132"/>
                </a:lnTo>
                <a:close/>
                <a:moveTo>
                  <a:pt x="174290" y="185132"/>
                </a:moveTo>
                <a:lnTo>
                  <a:pt x="174290" y="191303"/>
                </a:lnTo>
                <a:lnTo>
                  <a:pt x="168971" y="194372"/>
                </a:lnTo>
                <a:lnTo>
                  <a:pt x="168971" y="194372"/>
                </a:lnTo>
                <a:lnTo>
                  <a:pt x="174290" y="185132"/>
                </a:lnTo>
                <a:close/>
                <a:moveTo>
                  <a:pt x="185871" y="185193"/>
                </a:moveTo>
                <a:lnTo>
                  <a:pt x="185871" y="191303"/>
                </a:lnTo>
                <a:lnTo>
                  <a:pt x="180551" y="194372"/>
                </a:lnTo>
                <a:lnTo>
                  <a:pt x="180551" y="194372"/>
                </a:lnTo>
                <a:lnTo>
                  <a:pt x="185871" y="185193"/>
                </a:lnTo>
                <a:close/>
                <a:moveTo>
                  <a:pt x="197512" y="185132"/>
                </a:moveTo>
                <a:lnTo>
                  <a:pt x="197512" y="191303"/>
                </a:lnTo>
                <a:lnTo>
                  <a:pt x="192193" y="194372"/>
                </a:lnTo>
                <a:lnTo>
                  <a:pt x="192193" y="194372"/>
                </a:lnTo>
                <a:lnTo>
                  <a:pt x="197512" y="185132"/>
                </a:lnTo>
                <a:close/>
                <a:moveTo>
                  <a:pt x="209123" y="185132"/>
                </a:moveTo>
                <a:lnTo>
                  <a:pt x="209123" y="191303"/>
                </a:lnTo>
                <a:lnTo>
                  <a:pt x="203804" y="194372"/>
                </a:lnTo>
                <a:lnTo>
                  <a:pt x="203804" y="194372"/>
                </a:lnTo>
                <a:lnTo>
                  <a:pt x="209123" y="185132"/>
                </a:lnTo>
                <a:close/>
                <a:moveTo>
                  <a:pt x="220765" y="185193"/>
                </a:moveTo>
                <a:lnTo>
                  <a:pt x="220765" y="191303"/>
                </a:lnTo>
                <a:lnTo>
                  <a:pt x="215446" y="194372"/>
                </a:lnTo>
                <a:lnTo>
                  <a:pt x="215446" y="194372"/>
                </a:lnTo>
                <a:lnTo>
                  <a:pt x="220765" y="185193"/>
                </a:lnTo>
                <a:close/>
                <a:moveTo>
                  <a:pt x="243957" y="185193"/>
                </a:moveTo>
                <a:lnTo>
                  <a:pt x="243957" y="191303"/>
                </a:lnTo>
                <a:lnTo>
                  <a:pt x="238638" y="194372"/>
                </a:lnTo>
                <a:lnTo>
                  <a:pt x="238638" y="194372"/>
                </a:lnTo>
                <a:lnTo>
                  <a:pt x="243957" y="185193"/>
                </a:lnTo>
                <a:close/>
                <a:moveTo>
                  <a:pt x="255598" y="185193"/>
                </a:moveTo>
                <a:lnTo>
                  <a:pt x="255598" y="191303"/>
                </a:lnTo>
                <a:lnTo>
                  <a:pt x="250279" y="194372"/>
                </a:lnTo>
                <a:lnTo>
                  <a:pt x="250279" y="194372"/>
                </a:lnTo>
                <a:lnTo>
                  <a:pt x="255598" y="185193"/>
                </a:lnTo>
                <a:close/>
                <a:moveTo>
                  <a:pt x="11582" y="185132"/>
                </a:moveTo>
                <a:lnTo>
                  <a:pt x="11582" y="191303"/>
                </a:lnTo>
                <a:lnTo>
                  <a:pt x="6262" y="194372"/>
                </a:lnTo>
                <a:lnTo>
                  <a:pt x="11582" y="185132"/>
                </a:lnTo>
                <a:close/>
                <a:moveTo>
                  <a:pt x="23223" y="185193"/>
                </a:moveTo>
                <a:lnTo>
                  <a:pt x="23223" y="191303"/>
                </a:lnTo>
                <a:lnTo>
                  <a:pt x="17904" y="194372"/>
                </a:lnTo>
                <a:lnTo>
                  <a:pt x="23223" y="185193"/>
                </a:lnTo>
                <a:close/>
                <a:moveTo>
                  <a:pt x="46446" y="185132"/>
                </a:moveTo>
                <a:lnTo>
                  <a:pt x="46446" y="191303"/>
                </a:lnTo>
                <a:lnTo>
                  <a:pt x="41126" y="194372"/>
                </a:lnTo>
                <a:lnTo>
                  <a:pt x="46446" y="185132"/>
                </a:lnTo>
                <a:close/>
                <a:moveTo>
                  <a:pt x="58057" y="185132"/>
                </a:moveTo>
                <a:lnTo>
                  <a:pt x="58057" y="191303"/>
                </a:lnTo>
                <a:lnTo>
                  <a:pt x="52737" y="194372"/>
                </a:lnTo>
                <a:lnTo>
                  <a:pt x="58057" y="185132"/>
                </a:lnTo>
                <a:close/>
                <a:moveTo>
                  <a:pt x="232376" y="185193"/>
                </a:moveTo>
                <a:lnTo>
                  <a:pt x="232376" y="191303"/>
                </a:lnTo>
                <a:lnTo>
                  <a:pt x="227057" y="194372"/>
                </a:lnTo>
                <a:lnTo>
                  <a:pt x="232376" y="185193"/>
                </a:lnTo>
                <a:close/>
                <a:moveTo>
                  <a:pt x="267210" y="185193"/>
                </a:moveTo>
                <a:lnTo>
                  <a:pt x="267210" y="191303"/>
                </a:lnTo>
                <a:lnTo>
                  <a:pt x="261890" y="194372"/>
                </a:lnTo>
                <a:lnTo>
                  <a:pt x="267210" y="185193"/>
                </a:lnTo>
                <a:close/>
                <a:moveTo>
                  <a:pt x="278851" y="185193"/>
                </a:moveTo>
                <a:lnTo>
                  <a:pt x="278851" y="191303"/>
                </a:lnTo>
                <a:lnTo>
                  <a:pt x="273532" y="194372"/>
                </a:lnTo>
                <a:lnTo>
                  <a:pt x="278851" y="185193"/>
                </a:lnTo>
                <a:close/>
                <a:moveTo>
                  <a:pt x="69850" y="191485"/>
                </a:moveTo>
                <a:lnTo>
                  <a:pt x="75169" y="194555"/>
                </a:lnTo>
                <a:lnTo>
                  <a:pt x="64531" y="194555"/>
                </a:lnTo>
                <a:lnTo>
                  <a:pt x="69850" y="191485"/>
                </a:lnTo>
                <a:close/>
                <a:moveTo>
                  <a:pt x="81431" y="191485"/>
                </a:moveTo>
                <a:lnTo>
                  <a:pt x="86750" y="194555"/>
                </a:lnTo>
                <a:lnTo>
                  <a:pt x="76112" y="194555"/>
                </a:lnTo>
                <a:lnTo>
                  <a:pt x="81431" y="191485"/>
                </a:lnTo>
                <a:close/>
                <a:moveTo>
                  <a:pt x="93042" y="191485"/>
                </a:moveTo>
                <a:lnTo>
                  <a:pt x="98361" y="194555"/>
                </a:lnTo>
                <a:lnTo>
                  <a:pt x="87723" y="194555"/>
                </a:lnTo>
                <a:lnTo>
                  <a:pt x="93042" y="191485"/>
                </a:lnTo>
                <a:close/>
                <a:moveTo>
                  <a:pt x="104684" y="191485"/>
                </a:moveTo>
                <a:lnTo>
                  <a:pt x="110003" y="194555"/>
                </a:lnTo>
                <a:lnTo>
                  <a:pt x="99364" y="194555"/>
                </a:lnTo>
                <a:lnTo>
                  <a:pt x="104684" y="191485"/>
                </a:lnTo>
                <a:close/>
                <a:moveTo>
                  <a:pt x="116295" y="191485"/>
                </a:moveTo>
                <a:lnTo>
                  <a:pt x="121614" y="194555"/>
                </a:lnTo>
                <a:lnTo>
                  <a:pt x="110976" y="194555"/>
                </a:lnTo>
                <a:lnTo>
                  <a:pt x="116295" y="191485"/>
                </a:lnTo>
                <a:close/>
                <a:moveTo>
                  <a:pt x="127936" y="191485"/>
                </a:moveTo>
                <a:lnTo>
                  <a:pt x="133256" y="194555"/>
                </a:lnTo>
                <a:lnTo>
                  <a:pt x="122617" y="194555"/>
                </a:lnTo>
                <a:lnTo>
                  <a:pt x="127936" y="191485"/>
                </a:lnTo>
                <a:close/>
                <a:moveTo>
                  <a:pt x="139548" y="191485"/>
                </a:moveTo>
                <a:lnTo>
                  <a:pt x="144867" y="194555"/>
                </a:lnTo>
                <a:lnTo>
                  <a:pt x="134228" y="194555"/>
                </a:lnTo>
                <a:lnTo>
                  <a:pt x="139548" y="191485"/>
                </a:lnTo>
                <a:close/>
                <a:moveTo>
                  <a:pt x="151159" y="191485"/>
                </a:moveTo>
                <a:lnTo>
                  <a:pt x="156478" y="194555"/>
                </a:lnTo>
                <a:lnTo>
                  <a:pt x="145840" y="194555"/>
                </a:lnTo>
                <a:lnTo>
                  <a:pt x="151159" y="191485"/>
                </a:lnTo>
                <a:close/>
                <a:moveTo>
                  <a:pt x="162770" y="191485"/>
                </a:moveTo>
                <a:lnTo>
                  <a:pt x="168089" y="194555"/>
                </a:lnTo>
                <a:lnTo>
                  <a:pt x="157451" y="194555"/>
                </a:lnTo>
                <a:lnTo>
                  <a:pt x="162770" y="191485"/>
                </a:lnTo>
                <a:close/>
                <a:moveTo>
                  <a:pt x="174411" y="191485"/>
                </a:moveTo>
                <a:lnTo>
                  <a:pt x="179731" y="194555"/>
                </a:lnTo>
                <a:lnTo>
                  <a:pt x="169092" y="194555"/>
                </a:lnTo>
                <a:lnTo>
                  <a:pt x="174411" y="191485"/>
                </a:lnTo>
                <a:close/>
                <a:moveTo>
                  <a:pt x="186023" y="191485"/>
                </a:moveTo>
                <a:lnTo>
                  <a:pt x="191342" y="194555"/>
                </a:lnTo>
                <a:lnTo>
                  <a:pt x="180703" y="194555"/>
                </a:lnTo>
                <a:lnTo>
                  <a:pt x="186023" y="191485"/>
                </a:lnTo>
                <a:close/>
                <a:moveTo>
                  <a:pt x="197634" y="191485"/>
                </a:moveTo>
                <a:lnTo>
                  <a:pt x="202953" y="194555"/>
                </a:lnTo>
                <a:lnTo>
                  <a:pt x="192345" y="194555"/>
                </a:lnTo>
                <a:lnTo>
                  <a:pt x="197634" y="191485"/>
                </a:lnTo>
                <a:close/>
                <a:moveTo>
                  <a:pt x="209275" y="191485"/>
                </a:moveTo>
                <a:lnTo>
                  <a:pt x="214595" y="194555"/>
                </a:lnTo>
                <a:lnTo>
                  <a:pt x="203956" y="194555"/>
                </a:lnTo>
                <a:lnTo>
                  <a:pt x="209275" y="191485"/>
                </a:lnTo>
                <a:close/>
                <a:moveTo>
                  <a:pt x="220856" y="191485"/>
                </a:moveTo>
                <a:lnTo>
                  <a:pt x="226175" y="194555"/>
                </a:lnTo>
                <a:lnTo>
                  <a:pt x="215537" y="194555"/>
                </a:lnTo>
                <a:lnTo>
                  <a:pt x="220856" y="191485"/>
                </a:lnTo>
                <a:close/>
                <a:moveTo>
                  <a:pt x="232498" y="191485"/>
                </a:moveTo>
                <a:lnTo>
                  <a:pt x="237817" y="194555"/>
                </a:lnTo>
                <a:lnTo>
                  <a:pt x="227178" y="194555"/>
                </a:lnTo>
                <a:lnTo>
                  <a:pt x="232498" y="191485"/>
                </a:lnTo>
                <a:close/>
                <a:moveTo>
                  <a:pt x="244109" y="191485"/>
                </a:moveTo>
                <a:lnTo>
                  <a:pt x="249428" y="194555"/>
                </a:lnTo>
                <a:lnTo>
                  <a:pt x="238790" y="194555"/>
                </a:lnTo>
                <a:lnTo>
                  <a:pt x="244109" y="191485"/>
                </a:lnTo>
                <a:close/>
                <a:moveTo>
                  <a:pt x="255750" y="191485"/>
                </a:moveTo>
                <a:lnTo>
                  <a:pt x="261070" y="194555"/>
                </a:lnTo>
                <a:lnTo>
                  <a:pt x="250431" y="194555"/>
                </a:lnTo>
                <a:lnTo>
                  <a:pt x="255750" y="191485"/>
                </a:lnTo>
                <a:close/>
                <a:moveTo>
                  <a:pt x="267362" y="191485"/>
                </a:moveTo>
                <a:lnTo>
                  <a:pt x="272681" y="194555"/>
                </a:lnTo>
                <a:lnTo>
                  <a:pt x="262042" y="194555"/>
                </a:lnTo>
                <a:lnTo>
                  <a:pt x="267362" y="191485"/>
                </a:lnTo>
                <a:close/>
                <a:moveTo>
                  <a:pt x="279003" y="191485"/>
                </a:moveTo>
                <a:lnTo>
                  <a:pt x="284322" y="194555"/>
                </a:lnTo>
                <a:lnTo>
                  <a:pt x="273684" y="194555"/>
                </a:lnTo>
                <a:lnTo>
                  <a:pt x="279003" y="191485"/>
                </a:lnTo>
                <a:close/>
                <a:moveTo>
                  <a:pt x="11703" y="191515"/>
                </a:moveTo>
                <a:lnTo>
                  <a:pt x="17023" y="194616"/>
                </a:lnTo>
                <a:lnTo>
                  <a:pt x="6384" y="194616"/>
                </a:lnTo>
                <a:lnTo>
                  <a:pt x="11703" y="191515"/>
                </a:lnTo>
                <a:close/>
                <a:moveTo>
                  <a:pt x="23345" y="191515"/>
                </a:moveTo>
                <a:lnTo>
                  <a:pt x="28664" y="194616"/>
                </a:lnTo>
                <a:lnTo>
                  <a:pt x="18026" y="194616"/>
                </a:lnTo>
                <a:lnTo>
                  <a:pt x="23345" y="191515"/>
                </a:lnTo>
                <a:close/>
                <a:moveTo>
                  <a:pt x="34956" y="191515"/>
                </a:moveTo>
                <a:lnTo>
                  <a:pt x="40275" y="194616"/>
                </a:lnTo>
                <a:lnTo>
                  <a:pt x="29637" y="194616"/>
                </a:lnTo>
                <a:lnTo>
                  <a:pt x="34956" y="191515"/>
                </a:lnTo>
                <a:close/>
                <a:moveTo>
                  <a:pt x="46598" y="191515"/>
                </a:moveTo>
                <a:lnTo>
                  <a:pt x="51886" y="194616"/>
                </a:lnTo>
                <a:lnTo>
                  <a:pt x="41248" y="194616"/>
                </a:lnTo>
                <a:lnTo>
                  <a:pt x="46598" y="191515"/>
                </a:lnTo>
                <a:close/>
                <a:moveTo>
                  <a:pt x="58209" y="191515"/>
                </a:moveTo>
                <a:lnTo>
                  <a:pt x="63528" y="194616"/>
                </a:lnTo>
                <a:lnTo>
                  <a:pt x="52889" y="194616"/>
                </a:lnTo>
                <a:lnTo>
                  <a:pt x="58209" y="191515"/>
                </a:lnTo>
                <a:close/>
                <a:moveTo>
                  <a:pt x="17023" y="194828"/>
                </a:moveTo>
                <a:lnTo>
                  <a:pt x="11703" y="197898"/>
                </a:lnTo>
                <a:lnTo>
                  <a:pt x="6384" y="194828"/>
                </a:lnTo>
                <a:close/>
                <a:moveTo>
                  <a:pt x="28664" y="194828"/>
                </a:moveTo>
                <a:lnTo>
                  <a:pt x="23345" y="197898"/>
                </a:lnTo>
                <a:lnTo>
                  <a:pt x="18026" y="194828"/>
                </a:lnTo>
                <a:close/>
                <a:moveTo>
                  <a:pt x="40275" y="194828"/>
                </a:moveTo>
                <a:lnTo>
                  <a:pt x="34956" y="197898"/>
                </a:lnTo>
                <a:lnTo>
                  <a:pt x="29637" y="194828"/>
                </a:lnTo>
                <a:close/>
                <a:moveTo>
                  <a:pt x="51886" y="194828"/>
                </a:moveTo>
                <a:lnTo>
                  <a:pt x="46567" y="197898"/>
                </a:lnTo>
                <a:lnTo>
                  <a:pt x="41248" y="194828"/>
                </a:lnTo>
                <a:close/>
                <a:moveTo>
                  <a:pt x="63528" y="194828"/>
                </a:moveTo>
                <a:lnTo>
                  <a:pt x="58209" y="197898"/>
                </a:lnTo>
                <a:lnTo>
                  <a:pt x="52889" y="194828"/>
                </a:lnTo>
                <a:close/>
                <a:moveTo>
                  <a:pt x="75169" y="194828"/>
                </a:moveTo>
                <a:lnTo>
                  <a:pt x="69850" y="197898"/>
                </a:lnTo>
                <a:lnTo>
                  <a:pt x="64531" y="194828"/>
                </a:lnTo>
                <a:close/>
                <a:moveTo>
                  <a:pt x="86750" y="194828"/>
                </a:moveTo>
                <a:lnTo>
                  <a:pt x="81431" y="197898"/>
                </a:lnTo>
                <a:lnTo>
                  <a:pt x="76112" y="194828"/>
                </a:lnTo>
                <a:close/>
                <a:moveTo>
                  <a:pt x="98361" y="194828"/>
                </a:moveTo>
                <a:lnTo>
                  <a:pt x="93042" y="197898"/>
                </a:lnTo>
                <a:lnTo>
                  <a:pt x="87723" y="194828"/>
                </a:lnTo>
                <a:close/>
                <a:moveTo>
                  <a:pt x="110003" y="194828"/>
                </a:moveTo>
                <a:lnTo>
                  <a:pt x="104684" y="197898"/>
                </a:lnTo>
                <a:lnTo>
                  <a:pt x="99364" y="194828"/>
                </a:lnTo>
                <a:close/>
                <a:moveTo>
                  <a:pt x="121614" y="194828"/>
                </a:moveTo>
                <a:lnTo>
                  <a:pt x="116295" y="197898"/>
                </a:lnTo>
                <a:lnTo>
                  <a:pt x="110976" y="194828"/>
                </a:lnTo>
                <a:close/>
                <a:moveTo>
                  <a:pt x="133256" y="194828"/>
                </a:moveTo>
                <a:lnTo>
                  <a:pt x="127936" y="197898"/>
                </a:lnTo>
                <a:lnTo>
                  <a:pt x="122617" y="194828"/>
                </a:lnTo>
                <a:close/>
                <a:moveTo>
                  <a:pt x="144867" y="194828"/>
                </a:moveTo>
                <a:lnTo>
                  <a:pt x="139548" y="197898"/>
                </a:lnTo>
                <a:lnTo>
                  <a:pt x="134228" y="194828"/>
                </a:lnTo>
                <a:close/>
                <a:moveTo>
                  <a:pt x="156478" y="194828"/>
                </a:moveTo>
                <a:lnTo>
                  <a:pt x="151159" y="197898"/>
                </a:lnTo>
                <a:lnTo>
                  <a:pt x="145840" y="194828"/>
                </a:lnTo>
                <a:close/>
                <a:moveTo>
                  <a:pt x="168089" y="194828"/>
                </a:moveTo>
                <a:lnTo>
                  <a:pt x="162770" y="197898"/>
                </a:lnTo>
                <a:lnTo>
                  <a:pt x="157451" y="194828"/>
                </a:lnTo>
                <a:close/>
                <a:moveTo>
                  <a:pt x="179731" y="194828"/>
                </a:moveTo>
                <a:lnTo>
                  <a:pt x="174411" y="197898"/>
                </a:lnTo>
                <a:lnTo>
                  <a:pt x="169092" y="194828"/>
                </a:lnTo>
                <a:close/>
                <a:moveTo>
                  <a:pt x="191342" y="194828"/>
                </a:moveTo>
                <a:lnTo>
                  <a:pt x="186023" y="197898"/>
                </a:lnTo>
                <a:lnTo>
                  <a:pt x="180703" y="194828"/>
                </a:lnTo>
                <a:close/>
                <a:moveTo>
                  <a:pt x="202953" y="194828"/>
                </a:moveTo>
                <a:lnTo>
                  <a:pt x="197634" y="197898"/>
                </a:lnTo>
                <a:lnTo>
                  <a:pt x="192315" y="194828"/>
                </a:lnTo>
                <a:close/>
                <a:moveTo>
                  <a:pt x="214564" y="194828"/>
                </a:moveTo>
                <a:lnTo>
                  <a:pt x="209245" y="197898"/>
                </a:lnTo>
                <a:lnTo>
                  <a:pt x="203926" y="194828"/>
                </a:lnTo>
                <a:close/>
                <a:moveTo>
                  <a:pt x="226175" y="194828"/>
                </a:moveTo>
                <a:lnTo>
                  <a:pt x="220856" y="197898"/>
                </a:lnTo>
                <a:lnTo>
                  <a:pt x="215537" y="194828"/>
                </a:lnTo>
                <a:close/>
                <a:moveTo>
                  <a:pt x="237817" y="194828"/>
                </a:moveTo>
                <a:lnTo>
                  <a:pt x="232498" y="197898"/>
                </a:lnTo>
                <a:lnTo>
                  <a:pt x="227178" y="194828"/>
                </a:lnTo>
                <a:close/>
                <a:moveTo>
                  <a:pt x="249428" y="194828"/>
                </a:moveTo>
                <a:lnTo>
                  <a:pt x="244109" y="197898"/>
                </a:lnTo>
                <a:lnTo>
                  <a:pt x="238790" y="194828"/>
                </a:lnTo>
                <a:close/>
                <a:moveTo>
                  <a:pt x="261070" y="194828"/>
                </a:moveTo>
                <a:lnTo>
                  <a:pt x="255750" y="197898"/>
                </a:lnTo>
                <a:lnTo>
                  <a:pt x="250431" y="194828"/>
                </a:lnTo>
                <a:close/>
                <a:moveTo>
                  <a:pt x="272681" y="194828"/>
                </a:moveTo>
                <a:lnTo>
                  <a:pt x="267362" y="197898"/>
                </a:lnTo>
                <a:lnTo>
                  <a:pt x="262042" y="194828"/>
                </a:lnTo>
                <a:close/>
                <a:moveTo>
                  <a:pt x="284292" y="194828"/>
                </a:moveTo>
                <a:lnTo>
                  <a:pt x="278973" y="197898"/>
                </a:lnTo>
                <a:lnTo>
                  <a:pt x="273653" y="194828"/>
                </a:lnTo>
                <a:close/>
                <a:moveTo>
                  <a:pt x="17174" y="195072"/>
                </a:moveTo>
                <a:lnTo>
                  <a:pt x="11855" y="204251"/>
                </a:lnTo>
                <a:lnTo>
                  <a:pt x="11855" y="198142"/>
                </a:lnTo>
                <a:lnTo>
                  <a:pt x="17174" y="195072"/>
                </a:lnTo>
                <a:close/>
                <a:moveTo>
                  <a:pt x="28816" y="195072"/>
                </a:moveTo>
                <a:lnTo>
                  <a:pt x="23497" y="204251"/>
                </a:lnTo>
                <a:lnTo>
                  <a:pt x="23497" y="198142"/>
                </a:lnTo>
                <a:lnTo>
                  <a:pt x="28816" y="195072"/>
                </a:lnTo>
                <a:close/>
                <a:moveTo>
                  <a:pt x="40427" y="195072"/>
                </a:moveTo>
                <a:lnTo>
                  <a:pt x="35108" y="204251"/>
                </a:lnTo>
                <a:lnTo>
                  <a:pt x="35108" y="198142"/>
                </a:lnTo>
                <a:lnTo>
                  <a:pt x="40427" y="195072"/>
                </a:lnTo>
                <a:close/>
                <a:moveTo>
                  <a:pt x="52008" y="195072"/>
                </a:moveTo>
                <a:lnTo>
                  <a:pt x="46689" y="204251"/>
                </a:lnTo>
                <a:lnTo>
                  <a:pt x="46689" y="198142"/>
                </a:lnTo>
                <a:lnTo>
                  <a:pt x="52008" y="195072"/>
                </a:lnTo>
                <a:close/>
                <a:moveTo>
                  <a:pt x="63650" y="195072"/>
                </a:moveTo>
                <a:lnTo>
                  <a:pt x="58330" y="204251"/>
                </a:lnTo>
                <a:lnTo>
                  <a:pt x="58330" y="198142"/>
                </a:lnTo>
                <a:lnTo>
                  <a:pt x="63650" y="195072"/>
                </a:lnTo>
                <a:close/>
                <a:moveTo>
                  <a:pt x="75261" y="195072"/>
                </a:moveTo>
                <a:lnTo>
                  <a:pt x="69941" y="204251"/>
                </a:lnTo>
                <a:lnTo>
                  <a:pt x="69941" y="198142"/>
                </a:lnTo>
                <a:lnTo>
                  <a:pt x="75261" y="195072"/>
                </a:lnTo>
                <a:close/>
                <a:moveTo>
                  <a:pt x="86902" y="195072"/>
                </a:moveTo>
                <a:lnTo>
                  <a:pt x="81583" y="204251"/>
                </a:lnTo>
                <a:lnTo>
                  <a:pt x="81583" y="198142"/>
                </a:lnTo>
                <a:lnTo>
                  <a:pt x="86902" y="195072"/>
                </a:lnTo>
                <a:close/>
                <a:moveTo>
                  <a:pt x="98513" y="195072"/>
                </a:moveTo>
                <a:lnTo>
                  <a:pt x="93194" y="204251"/>
                </a:lnTo>
                <a:lnTo>
                  <a:pt x="93194" y="198142"/>
                </a:lnTo>
                <a:lnTo>
                  <a:pt x="98513" y="195072"/>
                </a:lnTo>
                <a:close/>
                <a:moveTo>
                  <a:pt x="110155" y="195072"/>
                </a:moveTo>
                <a:lnTo>
                  <a:pt x="104836" y="204251"/>
                </a:lnTo>
                <a:lnTo>
                  <a:pt x="104836" y="198142"/>
                </a:lnTo>
                <a:lnTo>
                  <a:pt x="110155" y="195072"/>
                </a:lnTo>
                <a:close/>
                <a:moveTo>
                  <a:pt x="121736" y="195072"/>
                </a:moveTo>
                <a:lnTo>
                  <a:pt x="116416" y="204251"/>
                </a:lnTo>
                <a:lnTo>
                  <a:pt x="116416" y="198142"/>
                </a:lnTo>
                <a:lnTo>
                  <a:pt x="121736" y="195072"/>
                </a:lnTo>
                <a:close/>
                <a:moveTo>
                  <a:pt x="133377" y="195072"/>
                </a:moveTo>
                <a:lnTo>
                  <a:pt x="128058" y="204251"/>
                </a:lnTo>
                <a:lnTo>
                  <a:pt x="128058" y="198142"/>
                </a:lnTo>
                <a:lnTo>
                  <a:pt x="133377" y="195072"/>
                </a:lnTo>
                <a:close/>
                <a:moveTo>
                  <a:pt x="144988" y="195072"/>
                </a:moveTo>
                <a:lnTo>
                  <a:pt x="139669" y="204251"/>
                </a:lnTo>
                <a:lnTo>
                  <a:pt x="139669" y="198142"/>
                </a:lnTo>
                <a:lnTo>
                  <a:pt x="144988" y="195072"/>
                </a:lnTo>
                <a:close/>
                <a:moveTo>
                  <a:pt x="156630" y="195072"/>
                </a:moveTo>
                <a:lnTo>
                  <a:pt x="151311" y="204251"/>
                </a:lnTo>
                <a:lnTo>
                  <a:pt x="151311" y="198142"/>
                </a:lnTo>
                <a:lnTo>
                  <a:pt x="156630" y="195072"/>
                </a:lnTo>
                <a:close/>
                <a:moveTo>
                  <a:pt x="168241" y="195072"/>
                </a:moveTo>
                <a:lnTo>
                  <a:pt x="162922" y="204251"/>
                </a:lnTo>
                <a:lnTo>
                  <a:pt x="162922" y="198142"/>
                </a:lnTo>
                <a:lnTo>
                  <a:pt x="168241" y="195072"/>
                </a:lnTo>
                <a:close/>
                <a:moveTo>
                  <a:pt x="179822" y="195072"/>
                </a:moveTo>
                <a:lnTo>
                  <a:pt x="174503" y="204251"/>
                </a:lnTo>
                <a:lnTo>
                  <a:pt x="174503" y="198142"/>
                </a:lnTo>
                <a:lnTo>
                  <a:pt x="179822" y="195072"/>
                </a:lnTo>
                <a:close/>
                <a:moveTo>
                  <a:pt x="191463" y="195072"/>
                </a:moveTo>
                <a:lnTo>
                  <a:pt x="186144" y="204251"/>
                </a:lnTo>
                <a:lnTo>
                  <a:pt x="186144" y="198142"/>
                </a:lnTo>
                <a:lnTo>
                  <a:pt x="191463" y="195072"/>
                </a:lnTo>
                <a:close/>
                <a:moveTo>
                  <a:pt x="203075" y="195072"/>
                </a:moveTo>
                <a:lnTo>
                  <a:pt x="197755" y="204251"/>
                </a:lnTo>
                <a:lnTo>
                  <a:pt x="197755" y="198142"/>
                </a:lnTo>
                <a:lnTo>
                  <a:pt x="203075" y="195072"/>
                </a:lnTo>
                <a:close/>
                <a:moveTo>
                  <a:pt x="214716" y="195072"/>
                </a:moveTo>
                <a:lnTo>
                  <a:pt x="209397" y="204251"/>
                </a:lnTo>
                <a:lnTo>
                  <a:pt x="209397" y="198142"/>
                </a:lnTo>
                <a:lnTo>
                  <a:pt x="214716" y="195072"/>
                </a:lnTo>
                <a:close/>
                <a:moveTo>
                  <a:pt x="226327" y="195072"/>
                </a:moveTo>
                <a:lnTo>
                  <a:pt x="221008" y="204251"/>
                </a:lnTo>
                <a:lnTo>
                  <a:pt x="221008" y="198142"/>
                </a:lnTo>
                <a:lnTo>
                  <a:pt x="226327" y="195072"/>
                </a:lnTo>
                <a:close/>
                <a:moveTo>
                  <a:pt x="237969" y="195072"/>
                </a:moveTo>
                <a:lnTo>
                  <a:pt x="232650" y="204251"/>
                </a:lnTo>
                <a:lnTo>
                  <a:pt x="232650" y="198142"/>
                </a:lnTo>
                <a:lnTo>
                  <a:pt x="237969" y="195072"/>
                </a:lnTo>
                <a:close/>
                <a:moveTo>
                  <a:pt x="249550" y="195072"/>
                </a:moveTo>
                <a:lnTo>
                  <a:pt x="244230" y="204251"/>
                </a:lnTo>
                <a:lnTo>
                  <a:pt x="244230" y="198142"/>
                </a:lnTo>
                <a:lnTo>
                  <a:pt x="249550" y="195072"/>
                </a:lnTo>
                <a:close/>
                <a:moveTo>
                  <a:pt x="261191" y="195072"/>
                </a:moveTo>
                <a:lnTo>
                  <a:pt x="255872" y="204251"/>
                </a:lnTo>
                <a:lnTo>
                  <a:pt x="255872" y="198142"/>
                </a:lnTo>
                <a:lnTo>
                  <a:pt x="261191" y="195072"/>
                </a:lnTo>
                <a:close/>
                <a:moveTo>
                  <a:pt x="272802" y="195072"/>
                </a:moveTo>
                <a:lnTo>
                  <a:pt x="267483" y="204251"/>
                </a:lnTo>
                <a:lnTo>
                  <a:pt x="267483" y="198142"/>
                </a:lnTo>
                <a:lnTo>
                  <a:pt x="272802" y="195072"/>
                </a:lnTo>
                <a:close/>
                <a:moveTo>
                  <a:pt x="284444" y="195072"/>
                </a:moveTo>
                <a:lnTo>
                  <a:pt x="279125" y="204251"/>
                </a:lnTo>
                <a:lnTo>
                  <a:pt x="279125" y="198142"/>
                </a:lnTo>
                <a:lnTo>
                  <a:pt x="284444" y="195072"/>
                </a:lnTo>
                <a:close/>
                <a:moveTo>
                  <a:pt x="6262" y="195102"/>
                </a:moveTo>
                <a:lnTo>
                  <a:pt x="11582" y="198142"/>
                </a:lnTo>
                <a:lnTo>
                  <a:pt x="11582" y="204281"/>
                </a:lnTo>
                <a:lnTo>
                  <a:pt x="6262" y="195102"/>
                </a:lnTo>
                <a:close/>
                <a:moveTo>
                  <a:pt x="17904" y="195102"/>
                </a:moveTo>
                <a:lnTo>
                  <a:pt x="23223" y="198142"/>
                </a:lnTo>
                <a:lnTo>
                  <a:pt x="23223" y="204281"/>
                </a:lnTo>
                <a:lnTo>
                  <a:pt x="17904" y="195102"/>
                </a:lnTo>
                <a:close/>
                <a:moveTo>
                  <a:pt x="29515" y="195102"/>
                </a:moveTo>
                <a:lnTo>
                  <a:pt x="34834" y="198142"/>
                </a:lnTo>
                <a:lnTo>
                  <a:pt x="34834" y="204281"/>
                </a:lnTo>
                <a:lnTo>
                  <a:pt x="29515" y="195102"/>
                </a:lnTo>
                <a:close/>
                <a:moveTo>
                  <a:pt x="41126" y="195102"/>
                </a:moveTo>
                <a:lnTo>
                  <a:pt x="46446" y="198142"/>
                </a:lnTo>
                <a:lnTo>
                  <a:pt x="46446" y="204281"/>
                </a:lnTo>
                <a:lnTo>
                  <a:pt x="41126" y="195102"/>
                </a:lnTo>
                <a:close/>
                <a:moveTo>
                  <a:pt x="52737" y="195102"/>
                </a:moveTo>
                <a:lnTo>
                  <a:pt x="58057" y="198142"/>
                </a:lnTo>
                <a:lnTo>
                  <a:pt x="58057" y="204281"/>
                </a:lnTo>
                <a:lnTo>
                  <a:pt x="52737" y="195102"/>
                </a:lnTo>
                <a:close/>
                <a:moveTo>
                  <a:pt x="64379" y="195072"/>
                </a:moveTo>
                <a:lnTo>
                  <a:pt x="69698" y="198142"/>
                </a:lnTo>
                <a:lnTo>
                  <a:pt x="69698" y="204281"/>
                </a:lnTo>
                <a:lnTo>
                  <a:pt x="64379" y="195072"/>
                </a:lnTo>
                <a:close/>
                <a:moveTo>
                  <a:pt x="75990" y="195102"/>
                </a:moveTo>
                <a:lnTo>
                  <a:pt x="81309" y="198142"/>
                </a:lnTo>
                <a:lnTo>
                  <a:pt x="81309" y="204281"/>
                </a:lnTo>
                <a:lnTo>
                  <a:pt x="75990" y="195102"/>
                </a:lnTo>
                <a:close/>
                <a:moveTo>
                  <a:pt x="87632" y="195102"/>
                </a:moveTo>
                <a:lnTo>
                  <a:pt x="92951" y="198142"/>
                </a:lnTo>
                <a:lnTo>
                  <a:pt x="92951" y="204281"/>
                </a:lnTo>
                <a:lnTo>
                  <a:pt x="87632" y="195102"/>
                </a:lnTo>
                <a:close/>
                <a:moveTo>
                  <a:pt x="99243" y="195102"/>
                </a:moveTo>
                <a:lnTo>
                  <a:pt x="104562" y="198142"/>
                </a:lnTo>
                <a:lnTo>
                  <a:pt x="104562" y="204281"/>
                </a:lnTo>
                <a:lnTo>
                  <a:pt x="99243" y="195102"/>
                </a:lnTo>
                <a:close/>
                <a:moveTo>
                  <a:pt x="110824" y="195102"/>
                </a:moveTo>
                <a:lnTo>
                  <a:pt x="116143" y="198142"/>
                </a:lnTo>
                <a:lnTo>
                  <a:pt x="116143" y="204281"/>
                </a:lnTo>
                <a:lnTo>
                  <a:pt x="110824" y="195102"/>
                </a:lnTo>
                <a:close/>
                <a:moveTo>
                  <a:pt x="122465" y="195102"/>
                </a:moveTo>
                <a:lnTo>
                  <a:pt x="127784" y="198142"/>
                </a:lnTo>
                <a:lnTo>
                  <a:pt x="127784" y="204281"/>
                </a:lnTo>
                <a:lnTo>
                  <a:pt x="122465" y="195102"/>
                </a:lnTo>
                <a:close/>
                <a:moveTo>
                  <a:pt x="134076" y="195102"/>
                </a:moveTo>
                <a:lnTo>
                  <a:pt x="139396" y="198142"/>
                </a:lnTo>
                <a:lnTo>
                  <a:pt x="139396" y="204281"/>
                </a:lnTo>
                <a:lnTo>
                  <a:pt x="134076" y="195102"/>
                </a:lnTo>
                <a:close/>
                <a:moveTo>
                  <a:pt x="145718" y="195102"/>
                </a:moveTo>
                <a:lnTo>
                  <a:pt x="151037" y="198142"/>
                </a:lnTo>
                <a:lnTo>
                  <a:pt x="151037" y="204281"/>
                </a:lnTo>
                <a:lnTo>
                  <a:pt x="145718" y="195102"/>
                </a:lnTo>
                <a:close/>
                <a:moveTo>
                  <a:pt x="157329" y="195102"/>
                </a:moveTo>
                <a:lnTo>
                  <a:pt x="162648" y="198142"/>
                </a:lnTo>
                <a:lnTo>
                  <a:pt x="162648" y="204281"/>
                </a:lnTo>
                <a:lnTo>
                  <a:pt x="157329" y="195102"/>
                </a:lnTo>
                <a:close/>
                <a:moveTo>
                  <a:pt x="168971" y="195102"/>
                </a:moveTo>
                <a:lnTo>
                  <a:pt x="174290" y="198142"/>
                </a:lnTo>
                <a:lnTo>
                  <a:pt x="174290" y="204281"/>
                </a:lnTo>
                <a:lnTo>
                  <a:pt x="168971" y="195102"/>
                </a:lnTo>
                <a:close/>
                <a:moveTo>
                  <a:pt x="180551" y="195102"/>
                </a:moveTo>
                <a:lnTo>
                  <a:pt x="185871" y="198142"/>
                </a:lnTo>
                <a:lnTo>
                  <a:pt x="185871" y="204281"/>
                </a:lnTo>
                <a:lnTo>
                  <a:pt x="180551" y="195102"/>
                </a:lnTo>
                <a:close/>
                <a:moveTo>
                  <a:pt x="192193" y="195102"/>
                </a:moveTo>
                <a:lnTo>
                  <a:pt x="197512" y="198142"/>
                </a:lnTo>
                <a:lnTo>
                  <a:pt x="197512" y="204281"/>
                </a:lnTo>
                <a:lnTo>
                  <a:pt x="192193" y="195102"/>
                </a:lnTo>
                <a:close/>
                <a:moveTo>
                  <a:pt x="203804" y="195072"/>
                </a:moveTo>
                <a:lnTo>
                  <a:pt x="209123" y="198142"/>
                </a:lnTo>
                <a:lnTo>
                  <a:pt x="209123" y="204281"/>
                </a:lnTo>
                <a:lnTo>
                  <a:pt x="203804" y="195072"/>
                </a:lnTo>
                <a:close/>
                <a:moveTo>
                  <a:pt x="215446" y="195102"/>
                </a:moveTo>
                <a:lnTo>
                  <a:pt x="220765" y="198142"/>
                </a:lnTo>
                <a:lnTo>
                  <a:pt x="220765" y="204281"/>
                </a:lnTo>
                <a:lnTo>
                  <a:pt x="215446" y="195102"/>
                </a:lnTo>
                <a:close/>
                <a:moveTo>
                  <a:pt x="227057" y="195072"/>
                </a:moveTo>
                <a:lnTo>
                  <a:pt x="232376" y="198142"/>
                </a:lnTo>
                <a:lnTo>
                  <a:pt x="232376" y="204281"/>
                </a:lnTo>
                <a:lnTo>
                  <a:pt x="227057" y="195072"/>
                </a:lnTo>
                <a:close/>
                <a:moveTo>
                  <a:pt x="238668" y="195072"/>
                </a:moveTo>
                <a:lnTo>
                  <a:pt x="243987" y="198142"/>
                </a:lnTo>
                <a:lnTo>
                  <a:pt x="243987" y="204281"/>
                </a:lnTo>
                <a:lnTo>
                  <a:pt x="238668" y="195072"/>
                </a:lnTo>
                <a:close/>
                <a:moveTo>
                  <a:pt x="250279" y="195072"/>
                </a:moveTo>
                <a:lnTo>
                  <a:pt x="255598" y="198142"/>
                </a:lnTo>
                <a:lnTo>
                  <a:pt x="255598" y="204281"/>
                </a:lnTo>
                <a:lnTo>
                  <a:pt x="250279" y="195072"/>
                </a:lnTo>
                <a:close/>
                <a:moveTo>
                  <a:pt x="261890" y="195072"/>
                </a:moveTo>
                <a:lnTo>
                  <a:pt x="267210" y="198142"/>
                </a:lnTo>
                <a:lnTo>
                  <a:pt x="267210" y="204281"/>
                </a:lnTo>
                <a:lnTo>
                  <a:pt x="261890" y="195072"/>
                </a:lnTo>
                <a:close/>
                <a:moveTo>
                  <a:pt x="273532" y="195072"/>
                </a:moveTo>
                <a:lnTo>
                  <a:pt x="278851" y="198142"/>
                </a:lnTo>
                <a:lnTo>
                  <a:pt x="278851" y="204281"/>
                </a:lnTo>
                <a:lnTo>
                  <a:pt x="273532" y="195072"/>
                </a:lnTo>
                <a:close/>
                <a:moveTo>
                  <a:pt x="40883" y="195163"/>
                </a:moveTo>
                <a:lnTo>
                  <a:pt x="46202" y="204373"/>
                </a:lnTo>
                <a:lnTo>
                  <a:pt x="46202" y="204373"/>
                </a:lnTo>
                <a:lnTo>
                  <a:pt x="43740" y="202914"/>
                </a:lnTo>
                <a:lnTo>
                  <a:pt x="40883" y="201333"/>
                </a:lnTo>
                <a:lnTo>
                  <a:pt x="40883" y="195163"/>
                </a:lnTo>
                <a:close/>
                <a:moveTo>
                  <a:pt x="64136" y="195163"/>
                </a:moveTo>
                <a:lnTo>
                  <a:pt x="69455" y="204373"/>
                </a:lnTo>
                <a:lnTo>
                  <a:pt x="69455" y="204373"/>
                </a:lnTo>
                <a:lnTo>
                  <a:pt x="66993" y="202914"/>
                </a:lnTo>
                <a:lnTo>
                  <a:pt x="64136" y="201333"/>
                </a:lnTo>
                <a:lnTo>
                  <a:pt x="64136" y="195163"/>
                </a:lnTo>
                <a:close/>
                <a:moveTo>
                  <a:pt x="110611" y="195163"/>
                </a:moveTo>
                <a:lnTo>
                  <a:pt x="115930" y="204373"/>
                </a:lnTo>
                <a:lnTo>
                  <a:pt x="115930" y="204373"/>
                </a:lnTo>
                <a:lnTo>
                  <a:pt x="113468" y="202914"/>
                </a:lnTo>
                <a:lnTo>
                  <a:pt x="110611" y="201333"/>
                </a:lnTo>
                <a:lnTo>
                  <a:pt x="110611" y="195163"/>
                </a:lnTo>
                <a:close/>
                <a:moveTo>
                  <a:pt x="17661" y="195163"/>
                </a:moveTo>
                <a:lnTo>
                  <a:pt x="22980" y="204373"/>
                </a:lnTo>
                <a:lnTo>
                  <a:pt x="22980" y="204373"/>
                </a:lnTo>
                <a:lnTo>
                  <a:pt x="20518" y="202914"/>
                </a:lnTo>
                <a:lnTo>
                  <a:pt x="17661" y="201333"/>
                </a:lnTo>
                <a:lnTo>
                  <a:pt x="17661" y="195163"/>
                </a:lnTo>
                <a:close/>
                <a:moveTo>
                  <a:pt x="29302" y="195163"/>
                </a:moveTo>
                <a:lnTo>
                  <a:pt x="34622" y="204373"/>
                </a:lnTo>
                <a:lnTo>
                  <a:pt x="34622" y="204373"/>
                </a:lnTo>
                <a:lnTo>
                  <a:pt x="32160" y="202914"/>
                </a:lnTo>
                <a:lnTo>
                  <a:pt x="29302" y="201333"/>
                </a:lnTo>
                <a:lnTo>
                  <a:pt x="29302" y="195163"/>
                </a:lnTo>
                <a:close/>
                <a:moveTo>
                  <a:pt x="87389" y="195163"/>
                </a:moveTo>
                <a:lnTo>
                  <a:pt x="92708" y="204373"/>
                </a:lnTo>
                <a:lnTo>
                  <a:pt x="92708" y="204373"/>
                </a:lnTo>
                <a:lnTo>
                  <a:pt x="90246" y="202914"/>
                </a:lnTo>
                <a:lnTo>
                  <a:pt x="87389" y="201333"/>
                </a:lnTo>
                <a:lnTo>
                  <a:pt x="87389" y="195163"/>
                </a:lnTo>
                <a:close/>
                <a:moveTo>
                  <a:pt x="133864" y="195163"/>
                </a:moveTo>
                <a:lnTo>
                  <a:pt x="139183" y="204373"/>
                </a:lnTo>
                <a:lnTo>
                  <a:pt x="139183" y="204373"/>
                </a:lnTo>
                <a:lnTo>
                  <a:pt x="136721" y="202914"/>
                </a:lnTo>
                <a:lnTo>
                  <a:pt x="133864" y="201333"/>
                </a:lnTo>
                <a:lnTo>
                  <a:pt x="133864" y="195163"/>
                </a:lnTo>
                <a:close/>
                <a:moveTo>
                  <a:pt x="145475" y="195163"/>
                </a:moveTo>
                <a:lnTo>
                  <a:pt x="150794" y="204373"/>
                </a:lnTo>
                <a:lnTo>
                  <a:pt x="150794" y="204373"/>
                </a:lnTo>
                <a:lnTo>
                  <a:pt x="148332" y="202914"/>
                </a:lnTo>
                <a:lnTo>
                  <a:pt x="145475" y="201333"/>
                </a:lnTo>
                <a:lnTo>
                  <a:pt x="145475" y="195163"/>
                </a:lnTo>
                <a:close/>
                <a:moveTo>
                  <a:pt x="157116" y="195163"/>
                </a:moveTo>
                <a:lnTo>
                  <a:pt x="162436" y="204373"/>
                </a:lnTo>
                <a:lnTo>
                  <a:pt x="162436" y="204373"/>
                </a:lnTo>
                <a:lnTo>
                  <a:pt x="159974" y="202914"/>
                </a:lnTo>
                <a:lnTo>
                  <a:pt x="157116" y="201333"/>
                </a:lnTo>
                <a:lnTo>
                  <a:pt x="157116" y="195163"/>
                </a:lnTo>
                <a:close/>
                <a:moveTo>
                  <a:pt x="168727" y="195163"/>
                </a:moveTo>
                <a:lnTo>
                  <a:pt x="174047" y="204373"/>
                </a:lnTo>
                <a:lnTo>
                  <a:pt x="174047" y="204373"/>
                </a:lnTo>
                <a:lnTo>
                  <a:pt x="171585" y="202914"/>
                </a:lnTo>
                <a:lnTo>
                  <a:pt x="168727" y="201333"/>
                </a:lnTo>
                <a:lnTo>
                  <a:pt x="168727" y="195163"/>
                </a:lnTo>
                <a:close/>
                <a:moveTo>
                  <a:pt x="180339" y="195163"/>
                </a:moveTo>
                <a:lnTo>
                  <a:pt x="185658" y="204373"/>
                </a:lnTo>
                <a:lnTo>
                  <a:pt x="185658" y="204373"/>
                </a:lnTo>
                <a:lnTo>
                  <a:pt x="183165" y="202914"/>
                </a:lnTo>
                <a:lnTo>
                  <a:pt x="180339" y="201333"/>
                </a:lnTo>
                <a:lnTo>
                  <a:pt x="180339" y="195163"/>
                </a:lnTo>
                <a:close/>
                <a:moveTo>
                  <a:pt x="191950" y="195163"/>
                </a:moveTo>
                <a:lnTo>
                  <a:pt x="197269" y="204373"/>
                </a:lnTo>
                <a:lnTo>
                  <a:pt x="197269" y="204373"/>
                </a:lnTo>
                <a:lnTo>
                  <a:pt x="194807" y="202914"/>
                </a:lnTo>
                <a:lnTo>
                  <a:pt x="191950" y="201333"/>
                </a:lnTo>
                <a:lnTo>
                  <a:pt x="191950" y="195163"/>
                </a:lnTo>
                <a:close/>
                <a:moveTo>
                  <a:pt x="215202" y="195163"/>
                </a:moveTo>
                <a:lnTo>
                  <a:pt x="220522" y="204373"/>
                </a:lnTo>
                <a:lnTo>
                  <a:pt x="220522" y="204373"/>
                </a:lnTo>
                <a:lnTo>
                  <a:pt x="218060" y="202914"/>
                </a:lnTo>
                <a:lnTo>
                  <a:pt x="215202" y="201333"/>
                </a:lnTo>
                <a:lnTo>
                  <a:pt x="215202" y="195163"/>
                </a:lnTo>
                <a:close/>
                <a:moveTo>
                  <a:pt x="52525" y="195163"/>
                </a:moveTo>
                <a:lnTo>
                  <a:pt x="57844" y="204373"/>
                </a:lnTo>
                <a:lnTo>
                  <a:pt x="55351" y="202914"/>
                </a:lnTo>
                <a:lnTo>
                  <a:pt x="52525" y="201333"/>
                </a:lnTo>
                <a:lnTo>
                  <a:pt x="52525" y="195163"/>
                </a:lnTo>
                <a:close/>
                <a:moveTo>
                  <a:pt x="75777" y="195163"/>
                </a:moveTo>
                <a:lnTo>
                  <a:pt x="81097" y="204373"/>
                </a:lnTo>
                <a:lnTo>
                  <a:pt x="78604" y="202914"/>
                </a:lnTo>
                <a:lnTo>
                  <a:pt x="75777" y="201333"/>
                </a:lnTo>
                <a:lnTo>
                  <a:pt x="75777" y="195163"/>
                </a:lnTo>
                <a:close/>
                <a:moveTo>
                  <a:pt x="99030" y="195163"/>
                </a:moveTo>
                <a:lnTo>
                  <a:pt x="104349" y="204373"/>
                </a:lnTo>
                <a:lnTo>
                  <a:pt x="101857" y="202914"/>
                </a:lnTo>
                <a:lnTo>
                  <a:pt x="99030" y="201333"/>
                </a:lnTo>
                <a:lnTo>
                  <a:pt x="99030" y="195163"/>
                </a:lnTo>
                <a:close/>
                <a:moveTo>
                  <a:pt x="122222" y="195163"/>
                </a:moveTo>
                <a:lnTo>
                  <a:pt x="127541" y="204373"/>
                </a:lnTo>
                <a:lnTo>
                  <a:pt x="125079" y="202914"/>
                </a:lnTo>
                <a:lnTo>
                  <a:pt x="122222" y="201333"/>
                </a:lnTo>
                <a:lnTo>
                  <a:pt x="122222" y="195163"/>
                </a:lnTo>
                <a:close/>
                <a:moveTo>
                  <a:pt x="203591" y="195163"/>
                </a:moveTo>
                <a:lnTo>
                  <a:pt x="208911" y="204373"/>
                </a:lnTo>
                <a:lnTo>
                  <a:pt x="206418" y="202914"/>
                </a:lnTo>
                <a:lnTo>
                  <a:pt x="203591" y="201333"/>
                </a:lnTo>
                <a:lnTo>
                  <a:pt x="203591" y="195163"/>
                </a:lnTo>
                <a:close/>
                <a:moveTo>
                  <a:pt x="191676" y="195224"/>
                </a:moveTo>
                <a:lnTo>
                  <a:pt x="191676" y="201363"/>
                </a:lnTo>
                <a:lnTo>
                  <a:pt x="188849" y="203005"/>
                </a:lnTo>
                <a:lnTo>
                  <a:pt x="186357" y="204403"/>
                </a:lnTo>
                <a:lnTo>
                  <a:pt x="186357" y="204403"/>
                </a:lnTo>
                <a:lnTo>
                  <a:pt x="191676" y="195224"/>
                </a:lnTo>
                <a:close/>
                <a:moveTo>
                  <a:pt x="226570" y="195224"/>
                </a:moveTo>
                <a:lnTo>
                  <a:pt x="226570" y="201333"/>
                </a:lnTo>
                <a:lnTo>
                  <a:pt x="223713" y="202974"/>
                </a:lnTo>
                <a:lnTo>
                  <a:pt x="221251" y="204403"/>
                </a:lnTo>
                <a:lnTo>
                  <a:pt x="221251" y="204403"/>
                </a:lnTo>
                <a:lnTo>
                  <a:pt x="226570" y="195224"/>
                </a:lnTo>
                <a:close/>
                <a:moveTo>
                  <a:pt x="249793" y="195224"/>
                </a:moveTo>
                <a:lnTo>
                  <a:pt x="249793" y="201333"/>
                </a:lnTo>
                <a:lnTo>
                  <a:pt x="246936" y="202974"/>
                </a:lnTo>
                <a:lnTo>
                  <a:pt x="244474" y="204403"/>
                </a:lnTo>
                <a:lnTo>
                  <a:pt x="244474" y="204403"/>
                </a:lnTo>
                <a:lnTo>
                  <a:pt x="249793" y="195224"/>
                </a:lnTo>
                <a:close/>
                <a:moveTo>
                  <a:pt x="250036" y="195224"/>
                </a:moveTo>
                <a:lnTo>
                  <a:pt x="255355" y="204403"/>
                </a:lnTo>
                <a:lnTo>
                  <a:pt x="255355" y="204403"/>
                </a:lnTo>
                <a:lnTo>
                  <a:pt x="252893" y="203005"/>
                </a:lnTo>
                <a:lnTo>
                  <a:pt x="250036" y="201363"/>
                </a:lnTo>
                <a:lnTo>
                  <a:pt x="250036" y="195224"/>
                </a:lnTo>
                <a:close/>
                <a:moveTo>
                  <a:pt x="261404" y="195224"/>
                </a:moveTo>
                <a:lnTo>
                  <a:pt x="261404" y="201333"/>
                </a:lnTo>
                <a:lnTo>
                  <a:pt x="258547" y="202974"/>
                </a:lnTo>
                <a:lnTo>
                  <a:pt x="256085" y="204403"/>
                </a:lnTo>
                <a:lnTo>
                  <a:pt x="256085" y="204403"/>
                </a:lnTo>
                <a:lnTo>
                  <a:pt x="261404" y="195224"/>
                </a:lnTo>
                <a:close/>
                <a:moveTo>
                  <a:pt x="273289" y="195224"/>
                </a:moveTo>
                <a:lnTo>
                  <a:pt x="278608" y="204403"/>
                </a:lnTo>
                <a:lnTo>
                  <a:pt x="278608" y="204403"/>
                </a:lnTo>
                <a:lnTo>
                  <a:pt x="276146" y="203005"/>
                </a:lnTo>
                <a:lnTo>
                  <a:pt x="273289" y="201363"/>
                </a:lnTo>
                <a:lnTo>
                  <a:pt x="273289" y="195224"/>
                </a:lnTo>
                <a:close/>
                <a:moveTo>
                  <a:pt x="63862" y="195224"/>
                </a:moveTo>
                <a:lnTo>
                  <a:pt x="63862" y="201363"/>
                </a:lnTo>
                <a:lnTo>
                  <a:pt x="61005" y="203005"/>
                </a:lnTo>
                <a:lnTo>
                  <a:pt x="58543" y="204403"/>
                </a:lnTo>
                <a:lnTo>
                  <a:pt x="63862" y="195224"/>
                </a:lnTo>
                <a:close/>
                <a:moveTo>
                  <a:pt x="75504" y="195224"/>
                </a:moveTo>
                <a:lnTo>
                  <a:pt x="75504" y="201363"/>
                </a:lnTo>
                <a:lnTo>
                  <a:pt x="72647" y="203005"/>
                </a:lnTo>
                <a:lnTo>
                  <a:pt x="70185" y="204403"/>
                </a:lnTo>
                <a:lnTo>
                  <a:pt x="75504" y="195224"/>
                </a:lnTo>
                <a:close/>
                <a:moveTo>
                  <a:pt x="87115" y="195224"/>
                </a:moveTo>
                <a:lnTo>
                  <a:pt x="87115" y="201363"/>
                </a:lnTo>
                <a:lnTo>
                  <a:pt x="84288" y="203005"/>
                </a:lnTo>
                <a:lnTo>
                  <a:pt x="81796" y="204403"/>
                </a:lnTo>
                <a:lnTo>
                  <a:pt x="87115" y="195224"/>
                </a:lnTo>
                <a:close/>
                <a:moveTo>
                  <a:pt x="98757" y="195224"/>
                </a:moveTo>
                <a:lnTo>
                  <a:pt x="98757" y="201363"/>
                </a:lnTo>
                <a:lnTo>
                  <a:pt x="95899" y="203005"/>
                </a:lnTo>
                <a:lnTo>
                  <a:pt x="93437" y="204403"/>
                </a:lnTo>
                <a:lnTo>
                  <a:pt x="98757" y="195224"/>
                </a:lnTo>
                <a:close/>
                <a:moveTo>
                  <a:pt x="110368" y="195224"/>
                </a:moveTo>
                <a:lnTo>
                  <a:pt x="110368" y="201363"/>
                </a:lnTo>
                <a:lnTo>
                  <a:pt x="107541" y="203005"/>
                </a:lnTo>
                <a:lnTo>
                  <a:pt x="105048" y="204403"/>
                </a:lnTo>
                <a:lnTo>
                  <a:pt x="110368" y="195224"/>
                </a:lnTo>
                <a:close/>
                <a:moveTo>
                  <a:pt x="121979" y="195224"/>
                </a:moveTo>
                <a:lnTo>
                  <a:pt x="121979" y="201363"/>
                </a:lnTo>
                <a:lnTo>
                  <a:pt x="119122" y="203005"/>
                </a:lnTo>
                <a:lnTo>
                  <a:pt x="116660" y="204403"/>
                </a:lnTo>
                <a:lnTo>
                  <a:pt x="121979" y="195224"/>
                </a:lnTo>
                <a:close/>
                <a:moveTo>
                  <a:pt x="133590" y="195224"/>
                </a:moveTo>
                <a:lnTo>
                  <a:pt x="133590" y="201363"/>
                </a:lnTo>
                <a:lnTo>
                  <a:pt x="130733" y="203005"/>
                </a:lnTo>
                <a:lnTo>
                  <a:pt x="128271" y="204403"/>
                </a:lnTo>
                <a:lnTo>
                  <a:pt x="133590" y="195224"/>
                </a:lnTo>
                <a:close/>
                <a:moveTo>
                  <a:pt x="145232" y="195224"/>
                </a:moveTo>
                <a:lnTo>
                  <a:pt x="145232" y="201363"/>
                </a:lnTo>
                <a:lnTo>
                  <a:pt x="142374" y="203005"/>
                </a:lnTo>
                <a:lnTo>
                  <a:pt x="139912" y="204403"/>
                </a:lnTo>
                <a:lnTo>
                  <a:pt x="145232" y="195224"/>
                </a:lnTo>
                <a:close/>
                <a:moveTo>
                  <a:pt x="156843" y="195224"/>
                </a:moveTo>
                <a:lnTo>
                  <a:pt x="156843" y="201363"/>
                </a:lnTo>
                <a:lnTo>
                  <a:pt x="153986" y="203005"/>
                </a:lnTo>
                <a:lnTo>
                  <a:pt x="151523" y="204403"/>
                </a:lnTo>
                <a:lnTo>
                  <a:pt x="156843" y="195224"/>
                </a:lnTo>
                <a:close/>
                <a:moveTo>
                  <a:pt x="168484" y="195224"/>
                </a:moveTo>
                <a:lnTo>
                  <a:pt x="168484" y="201363"/>
                </a:lnTo>
                <a:lnTo>
                  <a:pt x="165627" y="203005"/>
                </a:lnTo>
                <a:lnTo>
                  <a:pt x="163165" y="204403"/>
                </a:lnTo>
                <a:lnTo>
                  <a:pt x="168484" y="195224"/>
                </a:lnTo>
                <a:close/>
                <a:moveTo>
                  <a:pt x="180065" y="195224"/>
                </a:moveTo>
                <a:lnTo>
                  <a:pt x="180065" y="201363"/>
                </a:lnTo>
                <a:lnTo>
                  <a:pt x="177208" y="203005"/>
                </a:lnTo>
                <a:lnTo>
                  <a:pt x="174746" y="204403"/>
                </a:lnTo>
                <a:lnTo>
                  <a:pt x="180065" y="195224"/>
                </a:lnTo>
                <a:close/>
                <a:moveTo>
                  <a:pt x="203318" y="195224"/>
                </a:moveTo>
                <a:lnTo>
                  <a:pt x="203318" y="201363"/>
                </a:lnTo>
                <a:lnTo>
                  <a:pt x="200461" y="203005"/>
                </a:lnTo>
                <a:lnTo>
                  <a:pt x="197999" y="204403"/>
                </a:lnTo>
                <a:lnTo>
                  <a:pt x="203318" y="195224"/>
                </a:lnTo>
                <a:close/>
                <a:moveTo>
                  <a:pt x="214929" y="195224"/>
                </a:moveTo>
                <a:lnTo>
                  <a:pt x="214929" y="201363"/>
                </a:lnTo>
                <a:lnTo>
                  <a:pt x="212072" y="203005"/>
                </a:lnTo>
                <a:lnTo>
                  <a:pt x="209610" y="204403"/>
                </a:lnTo>
                <a:lnTo>
                  <a:pt x="214929" y="195224"/>
                </a:lnTo>
                <a:close/>
                <a:moveTo>
                  <a:pt x="226783" y="195224"/>
                </a:moveTo>
                <a:lnTo>
                  <a:pt x="232103" y="204403"/>
                </a:lnTo>
                <a:lnTo>
                  <a:pt x="229640" y="203005"/>
                </a:lnTo>
                <a:lnTo>
                  <a:pt x="226783" y="201363"/>
                </a:lnTo>
                <a:lnTo>
                  <a:pt x="226783" y="195224"/>
                </a:lnTo>
                <a:close/>
                <a:moveTo>
                  <a:pt x="238182" y="195224"/>
                </a:moveTo>
                <a:lnTo>
                  <a:pt x="238182" y="201333"/>
                </a:lnTo>
                <a:lnTo>
                  <a:pt x="235355" y="202974"/>
                </a:lnTo>
                <a:lnTo>
                  <a:pt x="232862" y="204403"/>
                </a:lnTo>
                <a:lnTo>
                  <a:pt x="238182" y="195224"/>
                </a:lnTo>
                <a:close/>
                <a:moveTo>
                  <a:pt x="238425" y="195224"/>
                </a:moveTo>
                <a:lnTo>
                  <a:pt x="243744" y="204403"/>
                </a:lnTo>
                <a:lnTo>
                  <a:pt x="241282" y="203005"/>
                </a:lnTo>
                <a:lnTo>
                  <a:pt x="238425" y="201363"/>
                </a:lnTo>
                <a:lnTo>
                  <a:pt x="238425" y="195224"/>
                </a:lnTo>
                <a:close/>
                <a:moveTo>
                  <a:pt x="261678" y="195224"/>
                </a:moveTo>
                <a:lnTo>
                  <a:pt x="266997" y="204403"/>
                </a:lnTo>
                <a:lnTo>
                  <a:pt x="264535" y="203005"/>
                </a:lnTo>
                <a:lnTo>
                  <a:pt x="261678" y="201363"/>
                </a:lnTo>
                <a:lnTo>
                  <a:pt x="261678" y="195224"/>
                </a:lnTo>
                <a:close/>
                <a:moveTo>
                  <a:pt x="273046" y="195224"/>
                </a:moveTo>
                <a:lnTo>
                  <a:pt x="273046" y="201363"/>
                </a:lnTo>
                <a:lnTo>
                  <a:pt x="270188" y="203005"/>
                </a:lnTo>
                <a:lnTo>
                  <a:pt x="267726" y="204403"/>
                </a:lnTo>
                <a:lnTo>
                  <a:pt x="273046" y="195224"/>
                </a:lnTo>
                <a:close/>
                <a:moveTo>
                  <a:pt x="284657" y="195224"/>
                </a:moveTo>
                <a:lnTo>
                  <a:pt x="284657" y="201363"/>
                </a:lnTo>
                <a:lnTo>
                  <a:pt x="279337" y="204403"/>
                </a:lnTo>
                <a:lnTo>
                  <a:pt x="284657" y="195224"/>
                </a:lnTo>
                <a:close/>
                <a:moveTo>
                  <a:pt x="17418" y="195224"/>
                </a:moveTo>
                <a:lnTo>
                  <a:pt x="17418" y="201363"/>
                </a:lnTo>
                <a:lnTo>
                  <a:pt x="14560" y="203005"/>
                </a:lnTo>
                <a:lnTo>
                  <a:pt x="12098" y="204433"/>
                </a:lnTo>
                <a:lnTo>
                  <a:pt x="17418" y="195224"/>
                </a:lnTo>
                <a:close/>
                <a:moveTo>
                  <a:pt x="29029" y="195224"/>
                </a:moveTo>
                <a:lnTo>
                  <a:pt x="29029" y="201363"/>
                </a:lnTo>
                <a:lnTo>
                  <a:pt x="26172" y="203005"/>
                </a:lnTo>
                <a:lnTo>
                  <a:pt x="23710" y="204433"/>
                </a:lnTo>
                <a:lnTo>
                  <a:pt x="29029" y="195224"/>
                </a:lnTo>
                <a:close/>
                <a:moveTo>
                  <a:pt x="40610" y="195224"/>
                </a:moveTo>
                <a:lnTo>
                  <a:pt x="40610" y="201363"/>
                </a:lnTo>
                <a:lnTo>
                  <a:pt x="37783" y="203005"/>
                </a:lnTo>
                <a:lnTo>
                  <a:pt x="35290" y="204433"/>
                </a:lnTo>
                <a:lnTo>
                  <a:pt x="40610" y="195224"/>
                </a:lnTo>
                <a:close/>
                <a:moveTo>
                  <a:pt x="52251" y="195224"/>
                </a:moveTo>
                <a:lnTo>
                  <a:pt x="52251" y="201363"/>
                </a:lnTo>
                <a:lnTo>
                  <a:pt x="49394" y="203005"/>
                </a:lnTo>
                <a:lnTo>
                  <a:pt x="46932" y="204433"/>
                </a:lnTo>
                <a:lnTo>
                  <a:pt x="52251" y="195224"/>
                </a:lnTo>
                <a:close/>
                <a:moveTo>
                  <a:pt x="5898" y="201546"/>
                </a:moveTo>
                <a:lnTo>
                  <a:pt x="8755" y="203187"/>
                </a:lnTo>
                <a:lnTo>
                  <a:pt x="11217" y="204646"/>
                </a:lnTo>
                <a:lnTo>
                  <a:pt x="578" y="204646"/>
                </a:lnTo>
                <a:lnTo>
                  <a:pt x="5898" y="201546"/>
                </a:lnTo>
                <a:close/>
                <a:moveTo>
                  <a:pt x="17509" y="201546"/>
                </a:moveTo>
                <a:lnTo>
                  <a:pt x="20366" y="203187"/>
                </a:lnTo>
                <a:lnTo>
                  <a:pt x="22828" y="204646"/>
                </a:lnTo>
                <a:lnTo>
                  <a:pt x="12190" y="204646"/>
                </a:lnTo>
                <a:lnTo>
                  <a:pt x="14682" y="203187"/>
                </a:lnTo>
                <a:lnTo>
                  <a:pt x="17509" y="201546"/>
                </a:lnTo>
                <a:close/>
                <a:moveTo>
                  <a:pt x="29150" y="201546"/>
                </a:moveTo>
                <a:lnTo>
                  <a:pt x="32008" y="203187"/>
                </a:lnTo>
                <a:lnTo>
                  <a:pt x="34470" y="204646"/>
                </a:lnTo>
                <a:lnTo>
                  <a:pt x="23831" y="204646"/>
                </a:lnTo>
                <a:lnTo>
                  <a:pt x="26293" y="203187"/>
                </a:lnTo>
                <a:lnTo>
                  <a:pt x="29150" y="201546"/>
                </a:lnTo>
                <a:close/>
                <a:moveTo>
                  <a:pt x="40762" y="201546"/>
                </a:moveTo>
                <a:lnTo>
                  <a:pt x="43619" y="203187"/>
                </a:lnTo>
                <a:lnTo>
                  <a:pt x="46081" y="204646"/>
                </a:lnTo>
                <a:lnTo>
                  <a:pt x="35442" y="204646"/>
                </a:lnTo>
                <a:lnTo>
                  <a:pt x="37935" y="203187"/>
                </a:lnTo>
                <a:lnTo>
                  <a:pt x="40762" y="201546"/>
                </a:lnTo>
                <a:close/>
                <a:moveTo>
                  <a:pt x="52403" y="201546"/>
                </a:moveTo>
                <a:lnTo>
                  <a:pt x="55260" y="203187"/>
                </a:lnTo>
                <a:lnTo>
                  <a:pt x="57722" y="204646"/>
                </a:lnTo>
                <a:lnTo>
                  <a:pt x="47084" y="204646"/>
                </a:lnTo>
                <a:lnTo>
                  <a:pt x="49546" y="203187"/>
                </a:lnTo>
                <a:lnTo>
                  <a:pt x="52403" y="201546"/>
                </a:lnTo>
                <a:close/>
                <a:moveTo>
                  <a:pt x="64014" y="201546"/>
                </a:moveTo>
                <a:lnTo>
                  <a:pt x="66871" y="203187"/>
                </a:lnTo>
                <a:lnTo>
                  <a:pt x="69334" y="204646"/>
                </a:lnTo>
                <a:lnTo>
                  <a:pt x="58695" y="204646"/>
                </a:lnTo>
                <a:lnTo>
                  <a:pt x="61187" y="203187"/>
                </a:lnTo>
                <a:lnTo>
                  <a:pt x="64014" y="201546"/>
                </a:lnTo>
                <a:close/>
                <a:moveTo>
                  <a:pt x="75656" y="201546"/>
                </a:moveTo>
                <a:lnTo>
                  <a:pt x="78513" y="203187"/>
                </a:lnTo>
                <a:lnTo>
                  <a:pt x="80975" y="204646"/>
                </a:lnTo>
                <a:lnTo>
                  <a:pt x="70337" y="204646"/>
                </a:lnTo>
                <a:lnTo>
                  <a:pt x="72799" y="203187"/>
                </a:lnTo>
                <a:lnTo>
                  <a:pt x="75656" y="201546"/>
                </a:lnTo>
                <a:close/>
                <a:moveTo>
                  <a:pt x="87237" y="201546"/>
                </a:moveTo>
                <a:lnTo>
                  <a:pt x="90094" y="203187"/>
                </a:lnTo>
                <a:lnTo>
                  <a:pt x="92556" y="204646"/>
                </a:lnTo>
                <a:lnTo>
                  <a:pt x="81917" y="204646"/>
                </a:lnTo>
                <a:lnTo>
                  <a:pt x="84379" y="203187"/>
                </a:lnTo>
                <a:lnTo>
                  <a:pt x="87237" y="201546"/>
                </a:lnTo>
                <a:close/>
                <a:moveTo>
                  <a:pt x="98878" y="201546"/>
                </a:moveTo>
                <a:lnTo>
                  <a:pt x="101705" y="203187"/>
                </a:lnTo>
                <a:lnTo>
                  <a:pt x="104197" y="204646"/>
                </a:lnTo>
                <a:lnTo>
                  <a:pt x="93559" y="204646"/>
                </a:lnTo>
                <a:lnTo>
                  <a:pt x="96021" y="203187"/>
                </a:lnTo>
                <a:lnTo>
                  <a:pt x="98878" y="201546"/>
                </a:lnTo>
                <a:close/>
                <a:moveTo>
                  <a:pt x="110489" y="201546"/>
                </a:moveTo>
                <a:lnTo>
                  <a:pt x="113346" y="203187"/>
                </a:lnTo>
                <a:lnTo>
                  <a:pt x="115809" y="204646"/>
                </a:lnTo>
                <a:lnTo>
                  <a:pt x="105170" y="204646"/>
                </a:lnTo>
                <a:lnTo>
                  <a:pt x="107632" y="203187"/>
                </a:lnTo>
                <a:lnTo>
                  <a:pt x="110489" y="201546"/>
                </a:lnTo>
                <a:close/>
                <a:moveTo>
                  <a:pt x="122131" y="201546"/>
                </a:moveTo>
                <a:lnTo>
                  <a:pt x="124958" y="203187"/>
                </a:lnTo>
                <a:lnTo>
                  <a:pt x="127450" y="204646"/>
                </a:lnTo>
                <a:lnTo>
                  <a:pt x="116812" y="204646"/>
                </a:lnTo>
                <a:lnTo>
                  <a:pt x="119274" y="203187"/>
                </a:lnTo>
                <a:lnTo>
                  <a:pt x="122131" y="201546"/>
                </a:lnTo>
                <a:close/>
                <a:moveTo>
                  <a:pt x="133742" y="201546"/>
                </a:moveTo>
                <a:lnTo>
                  <a:pt x="136599" y="203187"/>
                </a:lnTo>
                <a:lnTo>
                  <a:pt x="139061" y="204646"/>
                </a:lnTo>
                <a:lnTo>
                  <a:pt x="128423" y="204646"/>
                </a:lnTo>
                <a:lnTo>
                  <a:pt x="130885" y="203187"/>
                </a:lnTo>
                <a:lnTo>
                  <a:pt x="133742" y="201546"/>
                </a:lnTo>
                <a:close/>
                <a:moveTo>
                  <a:pt x="145323" y="201546"/>
                </a:moveTo>
                <a:lnTo>
                  <a:pt x="148180" y="203187"/>
                </a:lnTo>
                <a:lnTo>
                  <a:pt x="150642" y="204646"/>
                </a:lnTo>
                <a:lnTo>
                  <a:pt x="140004" y="204646"/>
                </a:lnTo>
                <a:lnTo>
                  <a:pt x="142496" y="203187"/>
                </a:lnTo>
                <a:lnTo>
                  <a:pt x="145323" y="201546"/>
                </a:lnTo>
                <a:close/>
                <a:moveTo>
                  <a:pt x="156964" y="201546"/>
                </a:moveTo>
                <a:lnTo>
                  <a:pt x="159822" y="203187"/>
                </a:lnTo>
                <a:lnTo>
                  <a:pt x="162284" y="204646"/>
                </a:lnTo>
                <a:lnTo>
                  <a:pt x="151645" y="204646"/>
                </a:lnTo>
                <a:lnTo>
                  <a:pt x="154107" y="203187"/>
                </a:lnTo>
                <a:lnTo>
                  <a:pt x="156964" y="201546"/>
                </a:lnTo>
                <a:close/>
                <a:moveTo>
                  <a:pt x="168575" y="201546"/>
                </a:moveTo>
                <a:lnTo>
                  <a:pt x="171433" y="203187"/>
                </a:lnTo>
                <a:lnTo>
                  <a:pt x="173895" y="204646"/>
                </a:lnTo>
                <a:lnTo>
                  <a:pt x="163256" y="204646"/>
                </a:lnTo>
                <a:lnTo>
                  <a:pt x="165749" y="203187"/>
                </a:lnTo>
                <a:lnTo>
                  <a:pt x="168575" y="201546"/>
                </a:lnTo>
                <a:close/>
                <a:moveTo>
                  <a:pt x="180217" y="201546"/>
                </a:moveTo>
                <a:lnTo>
                  <a:pt x="183074" y="203187"/>
                </a:lnTo>
                <a:lnTo>
                  <a:pt x="185536" y="204646"/>
                </a:lnTo>
                <a:lnTo>
                  <a:pt x="174898" y="204646"/>
                </a:lnTo>
                <a:lnTo>
                  <a:pt x="177360" y="203187"/>
                </a:lnTo>
                <a:lnTo>
                  <a:pt x="180217" y="201546"/>
                </a:lnTo>
                <a:close/>
                <a:moveTo>
                  <a:pt x="191828" y="201546"/>
                </a:moveTo>
                <a:lnTo>
                  <a:pt x="194685" y="203187"/>
                </a:lnTo>
                <a:lnTo>
                  <a:pt x="197147" y="204646"/>
                </a:lnTo>
                <a:lnTo>
                  <a:pt x="186509" y="204646"/>
                </a:lnTo>
                <a:lnTo>
                  <a:pt x="189001" y="203187"/>
                </a:lnTo>
                <a:lnTo>
                  <a:pt x="191828" y="201546"/>
                </a:lnTo>
                <a:close/>
                <a:moveTo>
                  <a:pt x="203470" y="201546"/>
                </a:moveTo>
                <a:lnTo>
                  <a:pt x="206327" y="203187"/>
                </a:lnTo>
                <a:lnTo>
                  <a:pt x="208789" y="204646"/>
                </a:lnTo>
                <a:lnTo>
                  <a:pt x="198151" y="204646"/>
                </a:lnTo>
                <a:lnTo>
                  <a:pt x="200613" y="203187"/>
                </a:lnTo>
                <a:lnTo>
                  <a:pt x="203470" y="201546"/>
                </a:lnTo>
                <a:close/>
                <a:moveTo>
                  <a:pt x="215051" y="201546"/>
                </a:moveTo>
                <a:lnTo>
                  <a:pt x="217908" y="203187"/>
                </a:lnTo>
                <a:lnTo>
                  <a:pt x="220370" y="204646"/>
                </a:lnTo>
                <a:lnTo>
                  <a:pt x="209731" y="204646"/>
                </a:lnTo>
                <a:lnTo>
                  <a:pt x="212193" y="203187"/>
                </a:lnTo>
                <a:lnTo>
                  <a:pt x="215051" y="201546"/>
                </a:lnTo>
                <a:close/>
                <a:moveTo>
                  <a:pt x="226692" y="201546"/>
                </a:moveTo>
                <a:lnTo>
                  <a:pt x="229519" y="203187"/>
                </a:lnTo>
                <a:lnTo>
                  <a:pt x="232011" y="204646"/>
                </a:lnTo>
                <a:lnTo>
                  <a:pt x="221373" y="204646"/>
                </a:lnTo>
                <a:lnTo>
                  <a:pt x="223835" y="203187"/>
                </a:lnTo>
                <a:lnTo>
                  <a:pt x="226692" y="201546"/>
                </a:lnTo>
                <a:close/>
                <a:moveTo>
                  <a:pt x="238303" y="201546"/>
                </a:moveTo>
                <a:lnTo>
                  <a:pt x="241160" y="203187"/>
                </a:lnTo>
                <a:lnTo>
                  <a:pt x="243622" y="204646"/>
                </a:lnTo>
                <a:lnTo>
                  <a:pt x="232984" y="204646"/>
                </a:lnTo>
                <a:lnTo>
                  <a:pt x="235446" y="203187"/>
                </a:lnTo>
                <a:lnTo>
                  <a:pt x="238303" y="201546"/>
                </a:lnTo>
                <a:close/>
                <a:moveTo>
                  <a:pt x="249945" y="201546"/>
                </a:moveTo>
                <a:lnTo>
                  <a:pt x="252772" y="203187"/>
                </a:lnTo>
                <a:lnTo>
                  <a:pt x="255264" y="204646"/>
                </a:lnTo>
                <a:lnTo>
                  <a:pt x="244626" y="204646"/>
                </a:lnTo>
                <a:lnTo>
                  <a:pt x="247088" y="203187"/>
                </a:lnTo>
                <a:lnTo>
                  <a:pt x="249945" y="201546"/>
                </a:lnTo>
                <a:close/>
                <a:moveTo>
                  <a:pt x="261556" y="201546"/>
                </a:moveTo>
                <a:lnTo>
                  <a:pt x="264413" y="203187"/>
                </a:lnTo>
                <a:lnTo>
                  <a:pt x="266875" y="204646"/>
                </a:lnTo>
                <a:lnTo>
                  <a:pt x="256237" y="204646"/>
                </a:lnTo>
                <a:lnTo>
                  <a:pt x="258699" y="203187"/>
                </a:lnTo>
                <a:lnTo>
                  <a:pt x="261556" y="201546"/>
                </a:lnTo>
                <a:close/>
                <a:moveTo>
                  <a:pt x="273198" y="201546"/>
                </a:moveTo>
                <a:lnTo>
                  <a:pt x="276024" y="203187"/>
                </a:lnTo>
                <a:lnTo>
                  <a:pt x="278517" y="204646"/>
                </a:lnTo>
                <a:lnTo>
                  <a:pt x="267878" y="204646"/>
                </a:lnTo>
                <a:lnTo>
                  <a:pt x="270340" y="203187"/>
                </a:lnTo>
                <a:lnTo>
                  <a:pt x="273198" y="201546"/>
                </a:lnTo>
                <a:close/>
                <a:moveTo>
                  <a:pt x="11217" y="204889"/>
                </a:moveTo>
                <a:lnTo>
                  <a:pt x="5898" y="207990"/>
                </a:lnTo>
                <a:lnTo>
                  <a:pt x="578" y="204889"/>
                </a:lnTo>
                <a:close/>
                <a:moveTo>
                  <a:pt x="22828" y="204889"/>
                </a:moveTo>
                <a:lnTo>
                  <a:pt x="17509" y="207990"/>
                </a:lnTo>
                <a:lnTo>
                  <a:pt x="12190" y="204889"/>
                </a:lnTo>
                <a:close/>
                <a:moveTo>
                  <a:pt x="34470" y="204889"/>
                </a:moveTo>
                <a:lnTo>
                  <a:pt x="29150" y="207990"/>
                </a:lnTo>
                <a:lnTo>
                  <a:pt x="23831" y="204889"/>
                </a:lnTo>
                <a:close/>
                <a:moveTo>
                  <a:pt x="46081" y="204889"/>
                </a:moveTo>
                <a:lnTo>
                  <a:pt x="40762" y="207990"/>
                </a:lnTo>
                <a:lnTo>
                  <a:pt x="35442" y="204889"/>
                </a:lnTo>
                <a:close/>
                <a:moveTo>
                  <a:pt x="57722" y="204889"/>
                </a:moveTo>
                <a:lnTo>
                  <a:pt x="52403" y="207990"/>
                </a:lnTo>
                <a:lnTo>
                  <a:pt x="47084" y="204889"/>
                </a:lnTo>
                <a:close/>
                <a:moveTo>
                  <a:pt x="69334" y="204889"/>
                </a:moveTo>
                <a:lnTo>
                  <a:pt x="64014" y="207990"/>
                </a:lnTo>
                <a:lnTo>
                  <a:pt x="58695" y="204889"/>
                </a:lnTo>
                <a:close/>
                <a:moveTo>
                  <a:pt x="80945" y="204889"/>
                </a:moveTo>
                <a:lnTo>
                  <a:pt x="75625" y="207990"/>
                </a:lnTo>
                <a:lnTo>
                  <a:pt x="70306" y="204889"/>
                </a:lnTo>
                <a:close/>
                <a:moveTo>
                  <a:pt x="92556" y="204889"/>
                </a:moveTo>
                <a:lnTo>
                  <a:pt x="87237" y="207990"/>
                </a:lnTo>
                <a:lnTo>
                  <a:pt x="81917" y="204889"/>
                </a:lnTo>
                <a:close/>
                <a:moveTo>
                  <a:pt x="104197" y="204889"/>
                </a:moveTo>
                <a:lnTo>
                  <a:pt x="98878" y="207990"/>
                </a:lnTo>
                <a:lnTo>
                  <a:pt x="93559" y="204889"/>
                </a:lnTo>
                <a:close/>
                <a:moveTo>
                  <a:pt x="115809" y="204889"/>
                </a:moveTo>
                <a:lnTo>
                  <a:pt x="110489" y="207990"/>
                </a:lnTo>
                <a:lnTo>
                  <a:pt x="105170" y="204889"/>
                </a:lnTo>
                <a:close/>
                <a:moveTo>
                  <a:pt x="127450" y="204889"/>
                </a:moveTo>
                <a:lnTo>
                  <a:pt x="122131" y="207990"/>
                </a:lnTo>
                <a:lnTo>
                  <a:pt x="116812" y="204889"/>
                </a:lnTo>
                <a:close/>
                <a:moveTo>
                  <a:pt x="139061" y="204889"/>
                </a:moveTo>
                <a:lnTo>
                  <a:pt x="133742" y="207990"/>
                </a:lnTo>
                <a:lnTo>
                  <a:pt x="128423" y="204889"/>
                </a:lnTo>
                <a:close/>
                <a:moveTo>
                  <a:pt x="150642" y="204889"/>
                </a:moveTo>
                <a:lnTo>
                  <a:pt x="145323" y="207990"/>
                </a:lnTo>
                <a:lnTo>
                  <a:pt x="140004" y="204889"/>
                </a:lnTo>
                <a:close/>
                <a:moveTo>
                  <a:pt x="162284" y="204889"/>
                </a:moveTo>
                <a:lnTo>
                  <a:pt x="156964" y="207990"/>
                </a:lnTo>
                <a:lnTo>
                  <a:pt x="151645" y="204889"/>
                </a:lnTo>
                <a:close/>
                <a:moveTo>
                  <a:pt x="173895" y="204889"/>
                </a:moveTo>
                <a:lnTo>
                  <a:pt x="168575" y="207990"/>
                </a:lnTo>
                <a:lnTo>
                  <a:pt x="163256" y="204889"/>
                </a:lnTo>
                <a:close/>
                <a:moveTo>
                  <a:pt x="185536" y="204889"/>
                </a:moveTo>
                <a:lnTo>
                  <a:pt x="180217" y="207990"/>
                </a:lnTo>
                <a:lnTo>
                  <a:pt x="174898" y="204889"/>
                </a:lnTo>
                <a:close/>
                <a:moveTo>
                  <a:pt x="197147" y="204889"/>
                </a:moveTo>
                <a:lnTo>
                  <a:pt x="191828" y="207990"/>
                </a:lnTo>
                <a:lnTo>
                  <a:pt x="186509" y="204889"/>
                </a:lnTo>
                <a:close/>
                <a:moveTo>
                  <a:pt x="208789" y="204889"/>
                </a:moveTo>
                <a:lnTo>
                  <a:pt x="203470" y="207990"/>
                </a:lnTo>
                <a:lnTo>
                  <a:pt x="198151" y="204889"/>
                </a:lnTo>
                <a:close/>
                <a:moveTo>
                  <a:pt x="220370" y="204889"/>
                </a:moveTo>
                <a:lnTo>
                  <a:pt x="215051" y="207990"/>
                </a:lnTo>
                <a:lnTo>
                  <a:pt x="209731" y="204889"/>
                </a:lnTo>
                <a:close/>
                <a:moveTo>
                  <a:pt x="232011" y="204889"/>
                </a:moveTo>
                <a:lnTo>
                  <a:pt x="226692" y="207990"/>
                </a:lnTo>
                <a:lnTo>
                  <a:pt x="221373" y="204889"/>
                </a:lnTo>
                <a:close/>
                <a:moveTo>
                  <a:pt x="243622" y="204889"/>
                </a:moveTo>
                <a:lnTo>
                  <a:pt x="238303" y="207990"/>
                </a:lnTo>
                <a:lnTo>
                  <a:pt x="232984" y="204889"/>
                </a:lnTo>
                <a:close/>
                <a:moveTo>
                  <a:pt x="255264" y="204889"/>
                </a:moveTo>
                <a:lnTo>
                  <a:pt x="249945" y="207990"/>
                </a:lnTo>
                <a:lnTo>
                  <a:pt x="244626" y="204889"/>
                </a:lnTo>
                <a:close/>
                <a:moveTo>
                  <a:pt x="266875" y="204889"/>
                </a:moveTo>
                <a:lnTo>
                  <a:pt x="261556" y="207990"/>
                </a:lnTo>
                <a:lnTo>
                  <a:pt x="256237" y="204889"/>
                </a:lnTo>
                <a:close/>
                <a:moveTo>
                  <a:pt x="278517" y="204889"/>
                </a:moveTo>
                <a:lnTo>
                  <a:pt x="273198" y="207990"/>
                </a:lnTo>
                <a:lnTo>
                  <a:pt x="267878" y="204889"/>
                </a:lnTo>
                <a:close/>
                <a:moveTo>
                  <a:pt x="11369" y="205133"/>
                </a:moveTo>
                <a:lnTo>
                  <a:pt x="6050" y="214312"/>
                </a:lnTo>
                <a:lnTo>
                  <a:pt x="6050" y="208202"/>
                </a:lnTo>
                <a:lnTo>
                  <a:pt x="11369" y="205133"/>
                </a:lnTo>
                <a:close/>
                <a:moveTo>
                  <a:pt x="34622" y="205133"/>
                </a:moveTo>
                <a:lnTo>
                  <a:pt x="29302" y="214312"/>
                </a:lnTo>
                <a:lnTo>
                  <a:pt x="29302" y="208202"/>
                </a:lnTo>
                <a:lnTo>
                  <a:pt x="34622" y="205133"/>
                </a:lnTo>
                <a:close/>
                <a:moveTo>
                  <a:pt x="46202" y="205133"/>
                </a:moveTo>
                <a:lnTo>
                  <a:pt x="40883" y="214312"/>
                </a:lnTo>
                <a:lnTo>
                  <a:pt x="40883" y="208202"/>
                </a:lnTo>
                <a:lnTo>
                  <a:pt x="46202" y="205133"/>
                </a:lnTo>
                <a:close/>
                <a:moveTo>
                  <a:pt x="57844" y="205133"/>
                </a:moveTo>
                <a:lnTo>
                  <a:pt x="52525" y="214312"/>
                </a:lnTo>
                <a:lnTo>
                  <a:pt x="52525" y="208202"/>
                </a:lnTo>
                <a:lnTo>
                  <a:pt x="57844" y="205133"/>
                </a:lnTo>
                <a:close/>
                <a:moveTo>
                  <a:pt x="69455" y="205133"/>
                </a:moveTo>
                <a:lnTo>
                  <a:pt x="64136" y="214312"/>
                </a:lnTo>
                <a:lnTo>
                  <a:pt x="64136" y="208202"/>
                </a:lnTo>
                <a:lnTo>
                  <a:pt x="69455" y="205133"/>
                </a:lnTo>
                <a:close/>
                <a:moveTo>
                  <a:pt x="81097" y="205133"/>
                </a:moveTo>
                <a:lnTo>
                  <a:pt x="75777" y="214312"/>
                </a:lnTo>
                <a:lnTo>
                  <a:pt x="75777" y="208202"/>
                </a:lnTo>
                <a:lnTo>
                  <a:pt x="81097" y="205133"/>
                </a:lnTo>
                <a:close/>
                <a:moveTo>
                  <a:pt x="92708" y="205133"/>
                </a:moveTo>
                <a:lnTo>
                  <a:pt x="87389" y="214312"/>
                </a:lnTo>
                <a:lnTo>
                  <a:pt x="87389" y="208202"/>
                </a:lnTo>
                <a:lnTo>
                  <a:pt x="92708" y="205133"/>
                </a:lnTo>
                <a:close/>
                <a:moveTo>
                  <a:pt x="104349" y="205133"/>
                </a:moveTo>
                <a:lnTo>
                  <a:pt x="99030" y="214312"/>
                </a:lnTo>
                <a:lnTo>
                  <a:pt x="99030" y="208202"/>
                </a:lnTo>
                <a:lnTo>
                  <a:pt x="104349" y="205133"/>
                </a:lnTo>
                <a:close/>
                <a:moveTo>
                  <a:pt x="115930" y="205133"/>
                </a:moveTo>
                <a:lnTo>
                  <a:pt x="110611" y="214312"/>
                </a:lnTo>
                <a:lnTo>
                  <a:pt x="110611" y="208202"/>
                </a:lnTo>
                <a:lnTo>
                  <a:pt x="115930" y="205133"/>
                </a:lnTo>
                <a:close/>
                <a:moveTo>
                  <a:pt x="127541" y="205133"/>
                </a:moveTo>
                <a:lnTo>
                  <a:pt x="122222" y="214312"/>
                </a:lnTo>
                <a:lnTo>
                  <a:pt x="122222" y="208202"/>
                </a:lnTo>
                <a:lnTo>
                  <a:pt x="127541" y="205133"/>
                </a:lnTo>
                <a:close/>
                <a:moveTo>
                  <a:pt x="139183" y="205133"/>
                </a:moveTo>
                <a:lnTo>
                  <a:pt x="133864" y="214312"/>
                </a:lnTo>
                <a:lnTo>
                  <a:pt x="133864" y="208202"/>
                </a:lnTo>
                <a:lnTo>
                  <a:pt x="139183" y="205133"/>
                </a:lnTo>
                <a:close/>
                <a:moveTo>
                  <a:pt x="150794" y="205133"/>
                </a:moveTo>
                <a:lnTo>
                  <a:pt x="145475" y="214312"/>
                </a:lnTo>
                <a:lnTo>
                  <a:pt x="145475" y="208202"/>
                </a:lnTo>
                <a:lnTo>
                  <a:pt x="150794" y="205133"/>
                </a:lnTo>
                <a:close/>
                <a:moveTo>
                  <a:pt x="162436" y="205133"/>
                </a:moveTo>
                <a:lnTo>
                  <a:pt x="157116" y="214312"/>
                </a:lnTo>
                <a:lnTo>
                  <a:pt x="157116" y="208202"/>
                </a:lnTo>
                <a:lnTo>
                  <a:pt x="162436" y="205133"/>
                </a:lnTo>
                <a:close/>
                <a:moveTo>
                  <a:pt x="174047" y="205133"/>
                </a:moveTo>
                <a:lnTo>
                  <a:pt x="168727" y="214312"/>
                </a:lnTo>
                <a:lnTo>
                  <a:pt x="168727" y="208202"/>
                </a:lnTo>
                <a:lnTo>
                  <a:pt x="174047" y="205133"/>
                </a:lnTo>
                <a:close/>
                <a:moveTo>
                  <a:pt x="185658" y="205133"/>
                </a:moveTo>
                <a:lnTo>
                  <a:pt x="180339" y="214312"/>
                </a:lnTo>
                <a:lnTo>
                  <a:pt x="180339" y="208202"/>
                </a:lnTo>
                <a:lnTo>
                  <a:pt x="185658" y="205133"/>
                </a:lnTo>
                <a:close/>
                <a:moveTo>
                  <a:pt x="197269" y="205133"/>
                </a:moveTo>
                <a:lnTo>
                  <a:pt x="191950" y="214312"/>
                </a:lnTo>
                <a:lnTo>
                  <a:pt x="191950" y="208202"/>
                </a:lnTo>
                <a:lnTo>
                  <a:pt x="197269" y="205133"/>
                </a:lnTo>
                <a:close/>
                <a:moveTo>
                  <a:pt x="208911" y="205133"/>
                </a:moveTo>
                <a:lnTo>
                  <a:pt x="203591" y="214312"/>
                </a:lnTo>
                <a:lnTo>
                  <a:pt x="203591" y="208202"/>
                </a:lnTo>
                <a:lnTo>
                  <a:pt x="208911" y="205133"/>
                </a:lnTo>
                <a:close/>
                <a:moveTo>
                  <a:pt x="220522" y="205133"/>
                </a:moveTo>
                <a:lnTo>
                  <a:pt x="215202" y="214312"/>
                </a:lnTo>
                <a:lnTo>
                  <a:pt x="215202" y="208202"/>
                </a:lnTo>
                <a:lnTo>
                  <a:pt x="220522" y="205133"/>
                </a:lnTo>
                <a:close/>
                <a:moveTo>
                  <a:pt x="232163" y="205133"/>
                </a:moveTo>
                <a:lnTo>
                  <a:pt x="226844" y="214312"/>
                </a:lnTo>
                <a:lnTo>
                  <a:pt x="226844" y="208202"/>
                </a:lnTo>
                <a:lnTo>
                  <a:pt x="232163" y="205133"/>
                </a:lnTo>
                <a:close/>
                <a:moveTo>
                  <a:pt x="243774" y="205133"/>
                </a:moveTo>
                <a:lnTo>
                  <a:pt x="238455" y="214312"/>
                </a:lnTo>
                <a:lnTo>
                  <a:pt x="238455" y="208202"/>
                </a:lnTo>
                <a:lnTo>
                  <a:pt x="243774" y="205133"/>
                </a:lnTo>
                <a:close/>
                <a:moveTo>
                  <a:pt x="255355" y="205133"/>
                </a:moveTo>
                <a:lnTo>
                  <a:pt x="250036" y="214312"/>
                </a:lnTo>
                <a:lnTo>
                  <a:pt x="250036" y="208202"/>
                </a:lnTo>
                <a:lnTo>
                  <a:pt x="255355" y="205133"/>
                </a:lnTo>
                <a:close/>
                <a:moveTo>
                  <a:pt x="266997" y="205133"/>
                </a:moveTo>
                <a:lnTo>
                  <a:pt x="261678" y="214312"/>
                </a:lnTo>
                <a:lnTo>
                  <a:pt x="261678" y="208202"/>
                </a:lnTo>
                <a:lnTo>
                  <a:pt x="266997" y="205133"/>
                </a:lnTo>
                <a:close/>
                <a:moveTo>
                  <a:pt x="278608" y="205133"/>
                </a:moveTo>
                <a:lnTo>
                  <a:pt x="273289" y="214312"/>
                </a:lnTo>
                <a:lnTo>
                  <a:pt x="273289" y="208202"/>
                </a:lnTo>
                <a:lnTo>
                  <a:pt x="278608" y="205133"/>
                </a:lnTo>
                <a:close/>
                <a:moveTo>
                  <a:pt x="457" y="205163"/>
                </a:moveTo>
                <a:lnTo>
                  <a:pt x="5776" y="208202"/>
                </a:lnTo>
                <a:lnTo>
                  <a:pt x="5776" y="214373"/>
                </a:lnTo>
                <a:lnTo>
                  <a:pt x="457" y="205163"/>
                </a:lnTo>
                <a:close/>
                <a:moveTo>
                  <a:pt x="12098" y="205163"/>
                </a:moveTo>
                <a:lnTo>
                  <a:pt x="17418" y="208202"/>
                </a:lnTo>
                <a:lnTo>
                  <a:pt x="17418" y="214373"/>
                </a:lnTo>
                <a:lnTo>
                  <a:pt x="12098" y="205163"/>
                </a:lnTo>
                <a:close/>
                <a:moveTo>
                  <a:pt x="22980" y="205133"/>
                </a:moveTo>
                <a:lnTo>
                  <a:pt x="17661" y="214373"/>
                </a:lnTo>
                <a:lnTo>
                  <a:pt x="17661" y="208202"/>
                </a:lnTo>
                <a:lnTo>
                  <a:pt x="22980" y="205133"/>
                </a:lnTo>
                <a:close/>
                <a:moveTo>
                  <a:pt x="23710" y="205163"/>
                </a:moveTo>
                <a:lnTo>
                  <a:pt x="29029" y="208202"/>
                </a:lnTo>
                <a:lnTo>
                  <a:pt x="29029" y="214373"/>
                </a:lnTo>
                <a:lnTo>
                  <a:pt x="23710" y="205163"/>
                </a:lnTo>
                <a:close/>
                <a:moveTo>
                  <a:pt x="35290" y="205163"/>
                </a:moveTo>
                <a:lnTo>
                  <a:pt x="40610" y="208202"/>
                </a:lnTo>
                <a:lnTo>
                  <a:pt x="40610" y="214373"/>
                </a:lnTo>
                <a:lnTo>
                  <a:pt x="35290" y="205163"/>
                </a:lnTo>
                <a:close/>
                <a:moveTo>
                  <a:pt x="46932" y="205163"/>
                </a:moveTo>
                <a:lnTo>
                  <a:pt x="52251" y="208202"/>
                </a:lnTo>
                <a:lnTo>
                  <a:pt x="52251" y="214373"/>
                </a:lnTo>
                <a:lnTo>
                  <a:pt x="46932" y="205163"/>
                </a:lnTo>
                <a:close/>
                <a:moveTo>
                  <a:pt x="58543" y="205163"/>
                </a:moveTo>
                <a:lnTo>
                  <a:pt x="63862" y="208202"/>
                </a:lnTo>
                <a:lnTo>
                  <a:pt x="63862" y="214373"/>
                </a:lnTo>
                <a:lnTo>
                  <a:pt x="58543" y="205163"/>
                </a:lnTo>
                <a:close/>
                <a:moveTo>
                  <a:pt x="70185" y="205163"/>
                </a:moveTo>
                <a:lnTo>
                  <a:pt x="75504" y="208202"/>
                </a:lnTo>
                <a:lnTo>
                  <a:pt x="75504" y="214373"/>
                </a:lnTo>
                <a:lnTo>
                  <a:pt x="70185" y="205163"/>
                </a:lnTo>
                <a:close/>
                <a:moveTo>
                  <a:pt x="81796" y="205163"/>
                </a:moveTo>
                <a:lnTo>
                  <a:pt x="87115" y="208202"/>
                </a:lnTo>
                <a:lnTo>
                  <a:pt x="87115" y="214373"/>
                </a:lnTo>
                <a:lnTo>
                  <a:pt x="81796" y="205163"/>
                </a:lnTo>
                <a:close/>
                <a:moveTo>
                  <a:pt x="93437" y="205163"/>
                </a:moveTo>
                <a:lnTo>
                  <a:pt x="98757" y="208202"/>
                </a:lnTo>
                <a:lnTo>
                  <a:pt x="98757" y="214373"/>
                </a:lnTo>
                <a:lnTo>
                  <a:pt x="93437" y="205163"/>
                </a:lnTo>
                <a:close/>
                <a:moveTo>
                  <a:pt x="105018" y="205163"/>
                </a:moveTo>
                <a:lnTo>
                  <a:pt x="110337" y="208202"/>
                </a:lnTo>
                <a:lnTo>
                  <a:pt x="110337" y="214373"/>
                </a:lnTo>
                <a:lnTo>
                  <a:pt x="105018" y="205163"/>
                </a:lnTo>
                <a:close/>
                <a:moveTo>
                  <a:pt x="116660" y="205163"/>
                </a:moveTo>
                <a:lnTo>
                  <a:pt x="121979" y="208202"/>
                </a:lnTo>
                <a:lnTo>
                  <a:pt x="121979" y="214373"/>
                </a:lnTo>
                <a:lnTo>
                  <a:pt x="116660" y="205163"/>
                </a:lnTo>
                <a:close/>
                <a:moveTo>
                  <a:pt x="128271" y="205163"/>
                </a:moveTo>
                <a:lnTo>
                  <a:pt x="133590" y="208202"/>
                </a:lnTo>
                <a:lnTo>
                  <a:pt x="133590" y="214373"/>
                </a:lnTo>
                <a:lnTo>
                  <a:pt x="128271" y="205163"/>
                </a:lnTo>
                <a:close/>
                <a:moveTo>
                  <a:pt x="139912" y="205163"/>
                </a:moveTo>
                <a:lnTo>
                  <a:pt x="145232" y="208202"/>
                </a:lnTo>
                <a:lnTo>
                  <a:pt x="145232" y="214373"/>
                </a:lnTo>
                <a:lnTo>
                  <a:pt x="139912" y="205163"/>
                </a:lnTo>
                <a:close/>
                <a:moveTo>
                  <a:pt x="151523" y="205163"/>
                </a:moveTo>
                <a:lnTo>
                  <a:pt x="156843" y="208202"/>
                </a:lnTo>
                <a:lnTo>
                  <a:pt x="156843" y="214373"/>
                </a:lnTo>
                <a:lnTo>
                  <a:pt x="151523" y="205163"/>
                </a:lnTo>
                <a:close/>
                <a:moveTo>
                  <a:pt x="163165" y="205163"/>
                </a:moveTo>
                <a:lnTo>
                  <a:pt x="168484" y="208202"/>
                </a:lnTo>
                <a:lnTo>
                  <a:pt x="168484" y="214373"/>
                </a:lnTo>
                <a:lnTo>
                  <a:pt x="163165" y="205163"/>
                </a:lnTo>
                <a:close/>
                <a:moveTo>
                  <a:pt x="174746" y="205163"/>
                </a:moveTo>
                <a:lnTo>
                  <a:pt x="180065" y="208202"/>
                </a:lnTo>
                <a:lnTo>
                  <a:pt x="180065" y="214373"/>
                </a:lnTo>
                <a:lnTo>
                  <a:pt x="174746" y="205163"/>
                </a:lnTo>
                <a:close/>
                <a:moveTo>
                  <a:pt x="186357" y="205163"/>
                </a:moveTo>
                <a:lnTo>
                  <a:pt x="191676" y="208202"/>
                </a:lnTo>
                <a:lnTo>
                  <a:pt x="191676" y="214373"/>
                </a:lnTo>
                <a:lnTo>
                  <a:pt x="186357" y="205163"/>
                </a:lnTo>
                <a:close/>
                <a:moveTo>
                  <a:pt x="197999" y="205163"/>
                </a:moveTo>
                <a:lnTo>
                  <a:pt x="203318" y="208202"/>
                </a:lnTo>
                <a:lnTo>
                  <a:pt x="203318" y="214373"/>
                </a:lnTo>
                <a:lnTo>
                  <a:pt x="197999" y="205163"/>
                </a:lnTo>
                <a:close/>
                <a:moveTo>
                  <a:pt x="209610" y="205163"/>
                </a:moveTo>
                <a:lnTo>
                  <a:pt x="214929" y="208202"/>
                </a:lnTo>
                <a:lnTo>
                  <a:pt x="214929" y="214373"/>
                </a:lnTo>
                <a:lnTo>
                  <a:pt x="209610" y="205163"/>
                </a:lnTo>
                <a:close/>
                <a:moveTo>
                  <a:pt x="221251" y="205163"/>
                </a:moveTo>
                <a:lnTo>
                  <a:pt x="226570" y="208202"/>
                </a:lnTo>
                <a:lnTo>
                  <a:pt x="226570" y="214373"/>
                </a:lnTo>
                <a:lnTo>
                  <a:pt x="221251" y="205163"/>
                </a:lnTo>
                <a:close/>
                <a:moveTo>
                  <a:pt x="232862" y="205133"/>
                </a:moveTo>
                <a:lnTo>
                  <a:pt x="238182" y="208202"/>
                </a:lnTo>
                <a:lnTo>
                  <a:pt x="238182" y="214373"/>
                </a:lnTo>
                <a:lnTo>
                  <a:pt x="232862" y="205133"/>
                </a:lnTo>
                <a:close/>
                <a:moveTo>
                  <a:pt x="244474" y="205133"/>
                </a:moveTo>
                <a:lnTo>
                  <a:pt x="249793" y="208202"/>
                </a:lnTo>
                <a:lnTo>
                  <a:pt x="249793" y="214373"/>
                </a:lnTo>
                <a:lnTo>
                  <a:pt x="244474" y="205133"/>
                </a:lnTo>
                <a:close/>
                <a:moveTo>
                  <a:pt x="256085" y="205133"/>
                </a:moveTo>
                <a:lnTo>
                  <a:pt x="261404" y="208202"/>
                </a:lnTo>
                <a:lnTo>
                  <a:pt x="261404" y="214373"/>
                </a:lnTo>
                <a:lnTo>
                  <a:pt x="256085" y="205133"/>
                </a:lnTo>
                <a:close/>
                <a:moveTo>
                  <a:pt x="267726" y="205133"/>
                </a:moveTo>
                <a:lnTo>
                  <a:pt x="273046" y="208202"/>
                </a:lnTo>
                <a:lnTo>
                  <a:pt x="273046" y="214373"/>
                </a:lnTo>
                <a:lnTo>
                  <a:pt x="267726" y="205133"/>
                </a:lnTo>
                <a:close/>
                <a:moveTo>
                  <a:pt x="232650" y="205254"/>
                </a:moveTo>
                <a:lnTo>
                  <a:pt x="237969" y="214434"/>
                </a:lnTo>
                <a:lnTo>
                  <a:pt x="237969" y="214434"/>
                </a:lnTo>
                <a:lnTo>
                  <a:pt x="232650" y="211394"/>
                </a:lnTo>
                <a:lnTo>
                  <a:pt x="232650" y="205254"/>
                </a:lnTo>
                <a:close/>
                <a:moveTo>
                  <a:pt x="244230" y="205254"/>
                </a:moveTo>
                <a:lnTo>
                  <a:pt x="249550" y="214434"/>
                </a:lnTo>
                <a:lnTo>
                  <a:pt x="249550" y="214434"/>
                </a:lnTo>
                <a:lnTo>
                  <a:pt x="244230" y="211394"/>
                </a:lnTo>
                <a:lnTo>
                  <a:pt x="244230" y="205254"/>
                </a:lnTo>
                <a:close/>
                <a:moveTo>
                  <a:pt x="255872" y="205254"/>
                </a:moveTo>
                <a:lnTo>
                  <a:pt x="261191" y="214434"/>
                </a:lnTo>
                <a:lnTo>
                  <a:pt x="261191" y="214434"/>
                </a:lnTo>
                <a:lnTo>
                  <a:pt x="255872" y="211394"/>
                </a:lnTo>
                <a:lnTo>
                  <a:pt x="255872" y="205254"/>
                </a:lnTo>
                <a:close/>
                <a:moveTo>
                  <a:pt x="267483" y="205254"/>
                </a:moveTo>
                <a:lnTo>
                  <a:pt x="272802" y="214434"/>
                </a:lnTo>
                <a:lnTo>
                  <a:pt x="272802" y="214434"/>
                </a:lnTo>
                <a:lnTo>
                  <a:pt x="267483" y="211394"/>
                </a:lnTo>
                <a:lnTo>
                  <a:pt x="267483" y="205254"/>
                </a:lnTo>
                <a:close/>
                <a:moveTo>
                  <a:pt x="46446" y="205284"/>
                </a:moveTo>
                <a:lnTo>
                  <a:pt x="46446" y="211394"/>
                </a:lnTo>
                <a:lnTo>
                  <a:pt x="41126" y="214464"/>
                </a:lnTo>
                <a:lnTo>
                  <a:pt x="41126" y="214464"/>
                </a:lnTo>
                <a:lnTo>
                  <a:pt x="46446" y="205284"/>
                </a:lnTo>
                <a:close/>
                <a:moveTo>
                  <a:pt x="58057" y="205284"/>
                </a:moveTo>
                <a:lnTo>
                  <a:pt x="58057" y="211394"/>
                </a:lnTo>
                <a:lnTo>
                  <a:pt x="52737" y="214464"/>
                </a:lnTo>
                <a:lnTo>
                  <a:pt x="52737" y="214464"/>
                </a:lnTo>
                <a:lnTo>
                  <a:pt x="58057" y="205284"/>
                </a:lnTo>
                <a:close/>
                <a:moveTo>
                  <a:pt x="214" y="205284"/>
                </a:moveTo>
                <a:lnTo>
                  <a:pt x="214" y="211394"/>
                </a:lnTo>
                <a:lnTo>
                  <a:pt x="5563" y="214464"/>
                </a:lnTo>
                <a:lnTo>
                  <a:pt x="5563" y="214464"/>
                </a:lnTo>
                <a:lnTo>
                  <a:pt x="5516" y="214382"/>
                </a:lnTo>
                <a:lnTo>
                  <a:pt x="5516" y="214382"/>
                </a:lnTo>
                <a:lnTo>
                  <a:pt x="335" y="211394"/>
                </a:lnTo>
                <a:cubicBezTo>
                  <a:pt x="305" y="211364"/>
                  <a:pt x="274" y="211333"/>
                  <a:pt x="274" y="211272"/>
                </a:cubicBezTo>
                <a:lnTo>
                  <a:pt x="274" y="205337"/>
                </a:lnTo>
                <a:lnTo>
                  <a:pt x="274" y="205337"/>
                </a:lnTo>
                <a:lnTo>
                  <a:pt x="244" y="205284"/>
                </a:lnTo>
                <a:close/>
                <a:moveTo>
                  <a:pt x="34834" y="205284"/>
                </a:moveTo>
                <a:lnTo>
                  <a:pt x="34834" y="211394"/>
                </a:lnTo>
                <a:lnTo>
                  <a:pt x="29515" y="214464"/>
                </a:lnTo>
                <a:lnTo>
                  <a:pt x="29515" y="214464"/>
                </a:lnTo>
                <a:lnTo>
                  <a:pt x="34834" y="205284"/>
                </a:lnTo>
                <a:close/>
                <a:moveTo>
                  <a:pt x="46689" y="205254"/>
                </a:moveTo>
                <a:lnTo>
                  <a:pt x="52008" y="214464"/>
                </a:lnTo>
                <a:lnTo>
                  <a:pt x="52008" y="214464"/>
                </a:lnTo>
                <a:lnTo>
                  <a:pt x="46689" y="211394"/>
                </a:lnTo>
                <a:lnTo>
                  <a:pt x="46689" y="205254"/>
                </a:lnTo>
                <a:close/>
                <a:moveTo>
                  <a:pt x="58330" y="205284"/>
                </a:moveTo>
                <a:lnTo>
                  <a:pt x="63650" y="214464"/>
                </a:lnTo>
                <a:lnTo>
                  <a:pt x="63650" y="214464"/>
                </a:lnTo>
                <a:lnTo>
                  <a:pt x="58330" y="211394"/>
                </a:lnTo>
                <a:lnTo>
                  <a:pt x="58330" y="205284"/>
                </a:lnTo>
                <a:close/>
                <a:moveTo>
                  <a:pt x="69698" y="205284"/>
                </a:moveTo>
                <a:lnTo>
                  <a:pt x="69698" y="211394"/>
                </a:lnTo>
                <a:lnTo>
                  <a:pt x="64379" y="214464"/>
                </a:lnTo>
                <a:lnTo>
                  <a:pt x="64379" y="214464"/>
                </a:lnTo>
                <a:lnTo>
                  <a:pt x="69698" y="205284"/>
                </a:lnTo>
                <a:close/>
                <a:moveTo>
                  <a:pt x="69941" y="205284"/>
                </a:moveTo>
                <a:lnTo>
                  <a:pt x="75261" y="214464"/>
                </a:lnTo>
                <a:lnTo>
                  <a:pt x="75261" y="214464"/>
                </a:lnTo>
                <a:lnTo>
                  <a:pt x="69941" y="211394"/>
                </a:lnTo>
                <a:lnTo>
                  <a:pt x="69941" y="205284"/>
                </a:lnTo>
                <a:close/>
                <a:moveTo>
                  <a:pt x="81309" y="205284"/>
                </a:moveTo>
                <a:lnTo>
                  <a:pt x="81309" y="211394"/>
                </a:lnTo>
                <a:lnTo>
                  <a:pt x="75990" y="214464"/>
                </a:lnTo>
                <a:lnTo>
                  <a:pt x="75990" y="214464"/>
                </a:lnTo>
                <a:lnTo>
                  <a:pt x="81309" y="205284"/>
                </a:lnTo>
                <a:close/>
                <a:moveTo>
                  <a:pt x="81583" y="205284"/>
                </a:moveTo>
                <a:lnTo>
                  <a:pt x="86902" y="214464"/>
                </a:lnTo>
                <a:lnTo>
                  <a:pt x="86902" y="214464"/>
                </a:lnTo>
                <a:lnTo>
                  <a:pt x="81583" y="211394"/>
                </a:lnTo>
                <a:lnTo>
                  <a:pt x="81583" y="205284"/>
                </a:lnTo>
                <a:close/>
                <a:moveTo>
                  <a:pt x="92951" y="205284"/>
                </a:moveTo>
                <a:lnTo>
                  <a:pt x="92951" y="211394"/>
                </a:lnTo>
                <a:lnTo>
                  <a:pt x="87632" y="214464"/>
                </a:lnTo>
                <a:lnTo>
                  <a:pt x="87632" y="214464"/>
                </a:lnTo>
                <a:lnTo>
                  <a:pt x="92951" y="205284"/>
                </a:lnTo>
                <a:close/>
                <a:moveTo>
                  <a:pt x="104562" y="205284"/>
                </a:moveTo>
                <a:lnTo>
                  <a:pt x="104562" y="211394"/>
                </a:lnTo>
                <a:lnTo>
                  <a:pt x="99243" y="214464"/>
                </a:lnTo>
                <a:lnTo>
                  <a:pt x="99243" y="214464"/>
                </a:lnTo>
                <a:lnTo>
                  <a:pt x="104562" y="205284"/>
                </a:lnTo>
                <a:close/>
                <a:moveTo>
                  <a:pt x="104836" y="205284"/>
                </a:moveTo>
                <a:lnTo>
                  <a:pt x="110155" y="214464"/>
                </a:lnTo>
                <a:lnTo>
                  <a:pt x="110155" y="214464"/>
                </a:lnTo>
                <a:lnTo>
                  <a:pt x="104836" y="211394"/>
                </a:lnTo>
                <a:lnTo>
                  <a:pt x="104836" y="205284"/>
                </a:lnTo>
                <a:close/>
                <a:moveTo>
                  <a:pt x="116143" y="205284"/>
                </a:moveTo>
                <a:lnTo>
                  <a:pt x="116143" y="211394"/>
                </a:lnTo>
                <a:lnTo>
                  <a:pt x="110824" y="214464"/>
                </a:lnTo>
                <a:lnTo>
                  <a:pt x="110824" y="214464"/>
                </a:lnTo>
                <a:lnTo>
                  <a:pt x="116143" y="205284"/>
                </a:lnTo>
                <a:close/>
                <a:moveTo>
                  <a:pt x="116416" y="205284"/>
                </a:moveTo>
                <a:lnTo>
                  <a:pt x="121736" y="214464"/>
                </a:lnTo>
                <a:lnTo>
                  <a:pt x="121736" y="214464"/>
                </a:lnTo>
                <a:lnTo>
                  <a:pt x="116416" y="211394"/>
                </a:lnTo>
                <a:lnTo>
                  <a:pt x="116416" y="205284"/>
                </a:lnTo>
                <a:close/>
                <a:moveTo>
                  <a:pt x="127784" y="205284"/>
                </a:moveTo>
                <a:lnTo>
                  <a:pt x="127784" y="211394"/>
                </a:lnTo>
                <a:lnTo>
                  <a:pt x="122465" y="214464"/>
                </a:lnTo>
                <a:lnTo>
                  <a:pt x="122465" y="214464"/>
                </a:lnTo>
                <a:lnTo>
                  <a:pt x="127784" y="205284"/>
                </a:lnTo>
                <a:close/>
                <a:moveTo>
                  <a:pt x="128058" y="205284"/>
                </a:moveTo>
                <a:lnTo>
                  <a:pt x="133377" y="214464"/>
                </a:lnTo>
                <a:lnTo>
                  <a:pt x="133377" y="214464"/>
                </a:lnTo>
                <a:lnTo>
                  <a:pt x="128058" y="211394"/>
                </a:lnTo>
                <a:lnTo>
                  <a:pt x="128058" y="205284"/>
                </a:lnTo>
                <a:close/>
                <a:moveTo>
                  <a:pt x="139396" y="205284"/>
                </a:moveTo>
                <a:lnTo>
                  <a:pt x="139396" y="211394"/>
                </a:lnTo>
                <a:lnTo>
                  <a:pt x="134076" y="214464"/>
                </a:lnTo>
                <a:lnTo>
                  <a:pt x="134076" y="214464"/>
                </a:lnTo>
                <a:lnTo>
                  <a:pt x="139396" y="205284"/>
                </a:lnTo>
                <a:close/>
                <a:moveTo>
                  <a:pt x="139669" y="205284"/>
                </a:moveTo>
                <a:lnTo>
                  <a:pt x="144988" y="214464"/>
                </a:lnTo>
                <a:lnTo>
                  <a:pt x="144988" y="214464"/>
                </a:lnTo>
                <a:lnTo>
                  <a:pt x="139669" y="211394"/>
                </a:lnTo>
                <a:lnTo>
                  <a:pt x="139669" y="205284"/>
                </a:lnTo>
                <a:close/>
                <a:moveTo>
                  <a:pt x="151037" y="205284"/>
                </a:moveTo>
                <a:lnTo>
                  <a:pt x="151037" y="211394"/>
                </a:lnTo>
                <a:lnTo>
                  <a:pt x="145718" y="214464"/>
                </a:lnTo>
                <a:lnTo>
                  <a:pt x="145718" y="214464"/>
                </a:lnTo>
                <a:lnTo>
                  <a:pt x="151037" y="205284"/>
                </a:lnTo>
                <a:close/>
                <a:moveTo>
                  <a:pt x="151311" y="205284"/>
                </a:moveTo>
                <a:lnTo>
                  <a:pt x="156630" y="214464"/>
                </a:lnTo>
                <a:lnTo>
                  <a:pt x="156630" y="214464"/>
                </a:lnTo>
                <a:lnTo>
                  <a:pt x="151311" y="211394"/>
                </a:lnTo>
                <a:lnTo>
                  <a:pt x="151311" y="205284"/>
                </a:lnTo>
                <a:close/>
                <a:moveTo>
                  <a:pt x="162648" y="205284"/>
                </a:moveTo>
                <a:lnTo>
                  <a:pt x="162648" y="211394"/>
                </a:lnTo>
                <a:lnTo>
                  <a:pt x="157329" y="214464"/>
                </a:lnTo>
                <a:lnTo>
                  <a:pt x="157329" y="214464"/>
                </a:lnTo>
                <a:lnTo>
                  <a:pt x="162648" y="205284"/>
                </a:lnTo>
                <a:close/>
                <a:moveTo>
                  <a:pt x="162922" y="205284"/>
                </a:moveTo>
                <a:lnTo>
                  <a:pt x="168241" y="214464"/>
                </a:lnTo>
                <a:lnTo>
                  <a:pt x="168241" y="214464"/>
                </a:lnTo>
                <a:lnTo>
                  <a:pt x="162922" y="211394"/>
                </a:lnTo>
                <a:lnTo>
                  <a:pt x="162922" y="205284"/>
                </a:lnTo>
                <a:close/>
                <a:moveTo>
                  <a:pt x="174290" y="205284"/>
                </a:moveTo>
                <a:lnTo>
                  <a:pt x="174290" y="211394"/>
                </a:lnTo>
                <a:lnTo>
                  <a:pt x="168971" y="214464"/>
                </a:lnTo>
                <a:lnTo>
                  <a:pt x="168971" y="214464"/>
                </a:lnTo>
                <a:lnTo>
                  <a:pt x="174290" y="205284"/>
                </a:lnTo>
                <a:close/>
                <a:moveTo>
                  <a:pt x="174503" y="205284"/>
                </a:moveTo>
                <a:lnTo>
                  <a:pt x="179822" y="214464"/>
                </a:lnTo>
                <a:lnTo>
                  <a:pt x="179822" y="214464"/>
                </a:lnTo>
                <a:lnTo>
                  <a:pt x="174503" y="211394"/>
                </a:lnTo>
                <a:lnTo>
                  <a:pt x="174503" y="205284"/>
                </a:lnTo>
                <a:close/>
                <a:moveTo>
                  <a:pt x="185871" y="205284"/>
                </a:moveTo>
                <a:lnTo>
                  <a:pt x="185871" y="211394"/>
                </a:lnTo>
                <a:lnTo>
                  <a:pt x="180551" y="214464"/>
                </a:lnTo>
                <a:lnTo>
                  <a:pt x="180551" y="214464"/>
                </a:lnTo>
                <a:lnTo>
                  <a:pt x="185871" y="205284"/>
                </a:lnTo>
                <a:close/>
                <a:moveTo>
                  <a:pt x="186144" y="205284"/>
                </a:moveTo>
                <a:lnTo>
                  <a:pt x="191463" y="214464"/>
                </a:lnTo>
                <a:lnTo>
                  <a:pt x="191463" y="214464"/>
                </a:lnTo>
                <a:lnTo>
                  <a:pt x="186144" y="211394"/>
                </a:lnTo>
                <a:lnTo>
                  <a:pt x="186144" y="205284"/>
                </a:lnTo>
                <a:close/>
                <a:moveTo>
                  <a:pt x="197512" y="205284"/>
                </a:moveTo>
                <a:lnTo>
                  <a:pt x="197512" y="211394"/>
                </a:lnTo>
                <a:lnTo>
                  <a:pt x="192193" y="214464"/>
                </a:lnTo>
                <a:lnTo>
                  <a:pt x="192193" y="214464"/>
                </a:lnTo>
                <a:lnTo>
                  <a:pt x="197512" y="205284"/>
                </a:lnTo>
                <a:close/>
                <a:moveTo>
                  <a:pt x="197755" y="205284"/>
                </a:moveTo>
                <a:lnTo>
                  <a:pt x="203075" y="214464"/>
                </a:lnTo>
                <a:lnTo>
                  <a:pt x="203075" y="214464"/>
                </a:lnTo>
                <a:lnTo>
                  <a:pt x="197755" y="211394"/>
                </a:lnTo>
                <a:lnTo>
                  <a:pt x="197755" y="205284"/>
                </a:lnTo>
                <a:close/>
                <a:moveTo>
                  <a:pt x="209123" y="205284"/>
                </a:moveTo>
                <a:lnTo>
                  <a:pt x="209123" y="211394"/>
                </a:lnTo>
                <a:lnTo>
                  <a:pt x="203804" y="214464"/>
                </a:lnTo>
                <a:lnTo>
                  <a:pt x="203804" y="214464"/>
                </a:lnTo>
                <a:lnTo>
                  <a:pt x="209123" y="205284"/>
                </a:lnTo>
                <a:close/>
                <a:moveTo>
                  <a:pt x="209397" y="205284"/>
                </a:moveTo>
                <a:lnTo>
                  <a:pt x="214716" y="214464"/>
                </a:lnTo>
                <a:lnTo>
                  <a:pt x="214716" y="214464"/>
                </a:lnTo>
                <a:lnTo>
                  <a:pt x="209397" y="211394"/>
                </a:lnTo>
                <a:lnTo>
                  <a:pt x="209397" y="205284"/>
                </a:lnTo>
                <a:close/>
                <a:moveTo>
                  <a:pt x="220765" y="205284"/>
                </a:moveTo>
                <a:lnTo>
                  <a:pt x="220765" y="211394"/>
                </a:lnTo>
                <a:lnTo>
                  <a:pt x="215446" y="214464"/>
                </a:lnTo>
                <a:lnTo>
                  <a:pt x="215446" y="214464"/>
                </a:lnTo>
                <a:lnTo>
                  <a:pt x="220765" y="205284"/>
                </a:lnTo>
                <a:close/>
                <a:moveTo>
                  <a:pt x="221008" y="205284"/>
                </a:moveTo>
                <a:lnTo>
                  <a:pt x="226327" y="214464"/>
                </a:lnTo>
                <a:lnTo>
                  <a:pt x="226327" y="214464"/>
                </a:lnTo>
                <a:lnTo>
                  <a:pt x="221008" y="211394"/>
                </a:lnTo>
                <a:lnTo>
                  <a:pt x="221008" y="205284"/>
                </a:lnTo>
                <a:close/>
                <a:moveTo>
                  <a:pt x="243957" y="205284"/>
                </a:moveTo>
                <a:lnTo>
                  <a:pt x="243957" y="211394"/>
                </a:lnTo>
                <a:lnTo>
                  <a:pt x="238638" y="214464"/>
                </a:lnTo>
                <a:lnTo>
                  <a:pt x="238638" y="214464"/>
                </a:lnTo>
                <a:lnTo>
                  <a:pt x="243957" y="205284"/>
                </a:lnTo>
                <a:close/>
                <a:moveTo>
                  <a:pt x="255598" y="205284"/>
                </a:moveTo>
                <a:lnTo>
                  <a:pt x="255598" y="211394"/>
                </a:lnTo>
                <a:lnTo>
                  <a:pt x="250279" y="214464"/>
                </a:lnTo>
                <a:lnTo>
                  <a:pt x="250279" y="214464"/>
                </a:lnTo>
                <a:lnTo>
                  <a:pt x="255598" y="205284"/>
                </a:lnTo>
                <a:close/>
                <a:moveTo>
                  <a:pt x="11582" y="205284"/>
                </a:moveTo>
                <a:lnTo>
                  <a:pt x="11582" y="211394"/>
                </a:lnTo>
                <a:lnTo>
                  <a:pt x="6262" y="214464"/>
                </a:lnTo>
                <a:lnTo>
                  <a:pt x="11582" y="205284"/>
                </a:lnTo>
                <a:close/>
                <a:moveTo>
                  <a:pt x="11855" y="205254"/>
                </a:moveTo>
                <a:lnTo>
                  <a:pt x="17174" y="214464"/>
                </a:lnTo>
                <a:lnTo>
                  <a:pt x="11855" y="211394"/>
                </a:lnTo>
                <a:lnTo>
                  <a:pt x="11855" y="205254"/>
                </a:lnTo>
                <a:close/>
                <a:moveTo>
                  <a:pt x="23223" y="205284"/>
                </a:moveTo>
                <a:lnTo>
                  <a:pt x="23223" y="211394"/>
                </a:lnTo>
                <a:lnTo>
                  <a:pt x="17904" y="214464"/>
                </a:lnTo>
                <a:lnTo>
                  <a:pt x="23223" y="205284"/>
                </a:lnTo>
                <a:close/>
                <a:moveTo>
                  <a:pt x="23497" y="205254"/>
                </a:moveTo>
                <a:lnTo>
                  <a:pt x="28816" y="214464"/>
                </a:lnTo>
                <a:lnTo>
                  <a:pt x="23497" y="211394"/>
                </a:lnTo>
                <a:lnTo>
                  <a:pt x="23497" y="205254"/>
                </a:lnTo>
                <a:close/>
                <a:moveTo>
                  <a:pt x="35108" y="205254"/>
                </a:moveTo>
                <a:lnTo>
                  <a:pt x="40397" y="214464"/>
                </a:lnTo>
                <a:lnTo>
                  <a:pt x="35108" y="211394"/>
                </a:lnTo>
                <a:lnTo>
                  <a:pt x="35108" y="205254"/>
                </a:lnTo>
                <a:close/>
                <a:moveTo>
                  <a:pt x="93194" y="205284"/>
                </a:moveTo>
                <a:lnTo>
                  <a:pt x="98513" y="214464"/>
                </a:lnTo>
                <a:lnTo>
                  <a:pt x="93194" y="211394"/>
                </a:lnTo>
                <a:lnTo>
                  <a:pt x="93194" y="205284"/>
                </a:lnTo>
                <a:close/>
                <a:moveTo>
                  <a:pt x="232376" y="205284"/>
                </a:moveTo>
                <a:lnTo>
                  <a:pt x="232376" y="211394"/>
                </a:lnTo>
                <a:lnTo>
                  <a:pt x="227057" y="214464"/>
                </a:lnTo>
                <a:lnTo>
                  <a:pt x="232376" y="205284"/>
                </a:lnTo>
                <a:close/>
                <a:moveTo>
                  <a:pt x="267210" y="205284"/>
                </a:moveTo>
                <a:lnTo>
                  <a:pt x="267210" y="211394"/>
                </a:lnTo>
                <a:lnTo>
                  <a:pt x="261890" y="214464"/>
                </a:lnTo>
                <a:lnTo>
                  <a:pt x="267210" y="205284"/>
                </a:lnTo>
                <a:close/>
                <a:moveTo>
                  <a:pt x="278851" y="205284"/>
                </a:moveTo>
                <a:lnTo>
                  <a:pt x="278851" y="211394"/>
                </a:lnTo>
                <a:lnTo>
                  <a:pt x="273532" y="214464"/>
                </a:lnTo>
                <a:lnTo>
                  <a:pt x="278851" y="205284"/>
                </a:lnTo>
                <a:close/>
                <a:moveTo>
                  <a:pt x="11703" y="211637"/>
                </a:moveTo>
                <a:lnTo>
                  <a:pt x="17023" y="214707"/>
                </a:lnTo>
                <a:lnTo>
                  <a:pt x="6384" y="214707"/>
                </a:lnTo>
                <a:lnTo>
                  <a:pt x="11703" y="211637"/>
                </a:lnTo>
                <a:close/>
                <a:moveTo>
                  <a:pt x="23345" y="211637"/>
                </a:moveTo>
                <a:lnTo>
                  <a:pt x="28664" y="214707"/>
                </a:lnTo>
                <a:lnTo>
                  <a:pt x="18026" y="214707"/>
                </a:lnTo>
                <a:lnTo>
                  <a:pt x="23345" y="211637"/>
                </a:lnTo>
                <a:close/>
                <a:moveTo>
                  <a:pt x="34956" y="211637"/>
                </a:moveTo>
                <a:lnTo>
                  <a:pt x="40275" y="214707"/>
                </a:lnTo>
                <a:lnTo>
                  <a:pt x="29637" y="214707"/>
                </a:lnTo>
                <a:lnTo>
                  <a:pt x="34956" y="211637"/>
                </a:lnTo>
                <a:close/>
                <a:moveTo>
                  <a:pt x="46598" y="211637"/>
                </a:moveTo>
                <a:lnTo>
                  <a:pt x="51886" y="214707"/>
                </a:lnTo>
                <a:lnTo>
                  <a:pt x="41278" y="214707"/>
                </a:lnTo>
                <a:lnTo>
                  <a:pt x="46598" y="211637"/>
                </a:lnTo>
                <a:close/>
                <a:moveTo>
                  <a:pt x="58209" y="211637"/>
                </a:moveTo>
                <a:lnTo>
                  <a:pt x="63528" y="214707"/>
                </a:lnTo>
                <a:lnTo>
                  <a:pt x="52889" y="214707"/>
                </a:lnTo>
                <a:lnTo>
                  <a:pt x="58209" y="211637"/>
                </a:lnTo>
                <a:close/>
                <a:moveTo>
                  <a:pt x="69850" y="211637"/>
                </a:moveTo>
                <a:lnTo>
                  <a:pt x="75169" y="214707"/>
                </a:lnTo>
                <a:lnTo>
                  <a:pt x="64531" y="214707"/>
                </a:lnTo>
                <a:lnTo>
                  <a:pt x="69850" y="211637"/>
                </a:lnTo>
                <a:close/>
                <a:moveTo>
                  <a:pt x="81431" y="211637"/>
                </a:moveTo>
                <a:lnTo>
                  <a:pt x="86750" y="214707"/>
                </a:lnTo>
                <a:lnTo>
                  <a:pt x="76112" y="214707"/>
                </a:lnTo>
                <a:lnTo>
                  <a:pt x="81431" y="211637"/>
                </a:lnTo>
                <a:close/>
                <a:moveTo>
                  <a:pt x="93042" y="211637"/>
                </a:moveTo>
                <a:lnTo>
                  <a:pt x="98361" y="214707"/>
                </a:lnTo>
                <a:lnTo>
                  <a:pt x="87723" y="214707"/>
                </a:lnTo>
                <a:lnTo>
                  <a:pt x="93042" y="211637"/>
                </a:lnTo>
                <a:close/>
                <a:moveTo>
                  <a:pt x="104684" y="211637"/>
                </a:moveTo>
                <a:lnTo>
                  <a:pt x="110003" y="214707"/>
                </a:lnTo>
                <a:lnTo>
                  <a:pt x="99364" y="214707"/>
                </a:lnTo>
                <a:lnTo>
                  <a:pt x="104684" y="211637"/>
                </a:lnTo>
                <a:close/>
                <a:moveTo>
                  <a:pt x="116295" y="211637"/>
                </a:moveTo>
                <a:lnTo>
                  <a:pt x="121614" y="214707"/>
                </a:lnTo>
                <a:lnTo>
                  <a:pt x="110976" y="214707"/>
                </a:lnTo>
                <a:lnTo>
                  <a:pt x="116295" y="211637"/>
                </a:lnTo>
                <a:close/>
                <a:moveTo>
                  <a:pt x="127936" y="211637"/>
                </a:moveTo>
                <a:lnTo>
                  <a:pt x="133256" y="214707"/>
                </a:lnTo>
                <a:lnTo>
                  <a:pt x="122617" y="214707"/>
                </a:lnTo>
                <a:lnTo>
                  <a:pt x="127936" y="211637"/>
                </a:lnTo>
                <a:close/>
                <a:moveTo>
                  <a:pt x="139548" y="211637"/>
                </a:moveTo>
                <a:lnTo>
                  <a:pt x="144867" y="214707"/>
                </a:lnTo>
                <a:lnTo>
                  <a:pt x="134228" y="214707"/>
                </a:lnTo>
                <a:lnTo>
                  <a:pt x="139548" y="211637"/>
                </a:lnTo>
                <a:close/>
                <a:moveTo>
                  <a:pt x="151159" y="211637"/>
                </a:moveTo>
                <a:lnTo>
                  <a:pt x="156478" y="214707"/>
                </a:lnTo>
                <a:lnTo>
                  <a:pt x="145840" y="214707"/>
                </a:lnTo>
                <a:lnTo>
                  <a:pt x="151159" y="211637"/>
                </a:lnTo>
                <a:close/>
                <a:moveTo>
                  <a:pt x="162770" y="211637"/>
                </a:moveTo>
                <a:lnTo>
                  <a:pt x="168089" y="214707"/>
                </a:lnTo>
                <a:lnTo>
                  <a:pt x="157451" y="214707"/>
                </a:lnTo>
                <a:lnTo>
                  <a:pt x="162770" y="211637"/>
                </a:lnTo>
                <a:close/>
                <a:moveTo>
                  <a:pt x="174411" y="211637"/>
                </a:moveTo>
                <a:lnTo>
                  <a:pt x="179731" y="214707"/>
                </a:lnTo>
                <a:lnTo>
                  <a:pt x="169092" y="214707"/>
                </a:lnTo>
                <a:lnTo>
                  <a:pt x="174411" y="211637"/>
                </a:lnTo>
                <a:close/>
                <a:moveTo>
                  <a:pt x="186023" y="211637"/>
                </a:moveTo>
                <a:lnTo>
                  <a:pt x="191342" y="214707"/>
                </a:lnTo>
                <a:lnTo>
                  <a:pt x="180703" y="214707"/>
                </a:lnTo>
                <a:lnTo>
                  <a:pt x="186023" y="211637"/>
                </a:lnTo>
                <a:close/>
                <a:moveTo>
                  <a:pt x="197634" y="211637"/>
                </a:moveTo>
                <a:lnTo>
                  <a:pt x="202953" y="214707"/>
                </a:lnTo>
                <a:lnTo>
                  <a:pt x="192345" y="214707"/>
                </a:lnTo>
                <a:lnTo>
                  <a:pt x="197634" y="211637"/>
                </a:lnTo>
                <a:close/>
                <a:moveTo>
                  <a:pt x="209275" y="211637"/>
                </a:moveTo>
                <a:lnTo>
                  <a:pt x="214595" y="214707"/>
                </a:lnTo>
                <a:lnTo>
                  <a:pt x="203956" y="214707"/>
                </a:lnTo>
                <a:lnTo>
                  <a:pt x="209275" y="211637"/>
                </a:lnTo>
                <a:close/>
                <a:moveTo>
                  <a:pt x="220856" y="211637"/>
                </a:moveTo>
                <a:lnTo>
                  <a:pt x="226175" y="214707"/>
                </a:lnTo>
                <a:lnTo>
                  <a:pt x="215537" y="214707"/>
                </a:lnTo>
                <a:lnTo>
                  <a:pt x="220856" y="211637"/>
                </a:lnTo>
                <a:close/>
                <a:moveTo>
                  <a:pt x="232498" y="211637"/>
                </a:moveTo>
                <a:lnTo>
                  <a:pt x="237817" y="214707"/>
                </a:lnTo>
                <a:lnTo>
                  <a:pt x="227178" y="214707"/>
                </a:lnTo>
                <a:lnTo>
                  <a:pt x="232498" y="211637"/>
                </a:lnTo>
                <a:close/>
                <a:moveTo>
                  <a:pt x="244109" y="211637"/>
                </a:moveTo>
                <a:lnTo>
                  <a:pt x="249428" y="214707"/>
                </a:lnTo>
                <a:lnTo>
                  <a:pt x="238790" y="214707"/>
                </a:lnTo>
                <a:lnTo>
                  <a:pt x="244109" y="211637"/>
                </a:lnTo>
                <a:close/>
                <a:moveTo>
                  <a:pt x="255750" y="211637"/>
                </a:moveTo>
                <a:lnTo>
                  <a:pt x="261070" y="214707"/>
                </a:lnTo>
                <a:lnTo>
                  <a:pt x="250431" y="214707"/>
                </a:lnTo>
                <a:lnTo>
                  <a:pt x="255750" y="211637"/>
                </a:lnTo>
                <a:close/>
                <a:moveTo>
                  <a:pt x="267362" y="211637"/>
                </a:moveTo>
                <a:lnTo>
                  <a:pt x="272681" y="214707"/>
                </a:lnTo>
                <a:lnTo>
                  <a:pt x="262042" y="214707"/>
                </a:lnTo>
                <a:lnTo>
                  <a:pt x="267362" y="211637"/>
                </a:lnTo>
                <a:close/>
                <a:moveTo>
                  <a:pt x="279003" y="211637"/>
                </a:moveTo>
                <a:lnTo>
                  <a:pt x="284322" y="214707"/>
                </a:lnTo>
                <a:lnTo>
                  <a:pt x="273684" y="214707"/>
                </a:lnTo>
                <a:lnTo>
                  <a:pt x="279003" y="211637"/>
                </a:lnTo>
                <a:close/>
                <a:moveTo>
                  <a:pt x="17023" y="214981"/>
                </a:moveTo>
                <a:lnTo>
                  <a:pt x="11703" y="218051"/>
                </a:lnTo>
                <a:lnTo>
                  <a:pt x="6384" y="214981"/>
                </a:lnTo>
                <a:close/>
                <a:moveTo>
                  <a:pt x="28664" y="214981"/>
                </a:moveTo>
                <a:lnTo>
                  <a:pt x="23345" y="218051"/>
                </a:lnTo>
                <a:lnTo>
                  <a:pt x="18026" y="214981"/>
                </a:lnTo>
                <a:close/>
                <a:moveTo>
                  <a:pt x="40275" y="214981"/>
                </a:moveTo>
                <a:lnTo>
                  <a:pt x="34956" y="218051"/>
                </a:lnTo>
                <a:lnTo>
                  <a:pt x="29637" y="214981"/>
                </a:lnTo>
                <a:close/>
                <a:moveTo>
                  <a:pt x="51886" y="214981"/>
                </a:moveTo>
                <a:lnTo>
                  <a:pt x="46598" y="218051"/>
                </a:lnTo>
                <a:lnTo>
                  <a:pt x="41278" y="214981"/>
                </a:lnTo>
                <a:close/>
                <a:moveTo>
                  <a:pt x="63528" y="214981"/>
                </a:moveTo>
                <a:lnTo>
                  <a:pt x="58209" y="218051"/>
                </a:lnTo>
                <a:lnTo>
                  <a:pt x="52889" y="214981"/>
                </a:lnTo>
                <a:close/>
                <a:moveTo>
                  <a:pt x="75169" y="214981"/>
                </a:moveTo>
                <a:lnTo>
                  <a:pt x="69850" y="218051"/>
                </a:lnTo>
                <a:lnTo>
                  <a:pt x="64531" y="214981"/>
                </a:lnTo>
                <a:close/>
                <a:moveTo>
                  <a:pt x="86750" y="214981"/>
                </a:moveTo>
                <a:lnTo>
                  <a:pt x="81431" y="218051"/>
                </a:lnTo>
                <a:lnTo>
                  <a:pt x="76112" y="214981"/>
                </a:lnTo>
                <a:close/>
                <a:moveTo>
                  <a:pt x="98361" y="214981"/>
                </a:moveTo>
                <a:lnTo>
                  <a:pt x="93042" y="218051"/>
                </a:lnTo>
                <a:lnTo>
                  <a:pt x="87723" y="214981"/>
                </a:lnTo>
                <a:close/>
                <a:moveTo>
                  <a:pt x="110003" y="214981"/>
                </a:moveTo>
                <a:lnTo>
                  <a:pt x="104684" y="218051"/>
                </a:lnTo>
                <a:lnTo>
                  <a:pt x="99364" y="214981"/>
                </a:lnTo>
                <a:close/>
                <a:moveTo>
                  <a:pt x="121614" y="214981"/>
                </a:moveTo>
                <a:lnTo>
                  <a:pt x="116295" y="218051"/>
                </a:lnTo>
                <a:lnTo>
                  <a:pt x="110976" y="214981"/>
                </a:lnTo>
                <a:close/>
                <a:moveTo>
                  <a:pt x="133256" y="214981"/>
                </a:moveTo>
                <a:lnTo>
                  <a:pt x="127936" y="218051"/>
                </a:lnTo>
                <a:lnTo>
                  <a:pt x="122617" y="214981"/>
                </a:lnTo>
                <a:close/>
                <a:moveTo>
                  <a:pt x="144867" y="214981"/>
                </a:moveTo>
                <a:lnTo>
                  <a:pt x="139548" y="218051"/>
                </a:lnTo>
                <a:lnTo>
                  <a:pt x="134228" y="214981"/>
                </a:lnTo>
                <a:close/>
                <a:moveTo>
                  <a:pt x="156478" y="214981"/>
                </a:moveTo>
                <a:lnTo>
                  <a:pt x="151159" y="218051"/>
                </a:lnTo>
                <a:lnTo>
                  <a:pt x="145840" y="214981"/>
                </a:lnTo>
                <a:close/>
                <a:moveTo>
                  <a:pt x="168089" y="214981"/>
                </a:moveTo>
                <a:lnTo>
                  <a:pt x="162770" y="218051"/>
                </a:lnTo>
                <a:lnTo>
                  <a:pt x="157451" y="214981"/>
                </a:lnTo>
                <a:close/>
                <a:moveTo>
                  <a:pt x="179731" y="214981"/>
                </a:moveTo>
                <a:lnTo>
                  <a:pt x="174411" y="218051"/>
                </a:lnTo>
                <a:lnTo>
                  <a:pt x="169092" y="214981"/>
                </a:lnTo>
                <a:close/>
                <a:moveTo>
                  <a:pt x="191342" y="214981"/>
                </a:moveTo>
                <a:lnTo>
                  <a:pt x="186023" y="218051"/>
                </a:lnTo>
                <a:lnTo>
                  <a:pt x="180703" y="214981"/>
                </a:lnTo>
                <a:close/>
                <a:moveTo>
                  <a:pt x="202953" y="214981"/>
                </a:moveTo>
                <a:lnTo>
                  <a:pt x="197634" y="218051"/>
                </a:lnTo>
                <a:lnTo>
                  <a:pt x="192315" y="214981"/>
                </a:lnTo>
                <a:close/>
                <a:moveTo>
                  <a:pt x="214564" y="214981"/>
                </a:moveTo>
                <a:lnTo>
                  <a:pt x="209245" y="218051"/>
                </a:lnTo>
                <a:lnTo>
                  <a:pt x="203926" y="214981"/>
                </a:lnTo>
                <a:close/>
                <a:moveTo>
                  <a:pt x="226175" y="214981"/>
                </a:moveTo>
                <a:lnTo>
                  <a:pt x="220856" y="218051"/>
                </a:lnTo>
                <a:lnTo>
                  <a:pt x="215537" y="214981"/>
                </a:lnTo>
                <a:close/>
                <a:moveTo>
                  <a:pt x="237817" y="214981"/>
                </a:moveTo>
                <a:lnTo>
                  <a:pt x="232498" y="218051"/>
                </a:lnTo>
                <a:lnTo>
                  <a:pt x="227178" y="214981"/>
                </a:lnTo>
                <a:close/>
                <a:moveTo>
                  <a:pt x="249428" y="214981"/>
                </a:moveTo>
                <a:lnTo>
                  <a:pt x="244109" y="218051"/>
                </a:lnTo>
                <a:lnTo>
                  <a:pt x="238790" y="214981"/>
                </a:lnTo>
                <a:close/>
                <a:moveTo>
                  <a:pt x="261070" y="214981"/>
                </a:moveTo>
                <a:lnTo>
                  <a:pt x="255750" y="218051"/>
                </a:lnTo>
                <a:lnTo>
                  <a:pt x="250431" y="214981"/>
                </a:lnTo>
                <a:close/>
                <a:moveTo>
                  <a:pt x="272681" y="214981"/>
                </a:moveTo>
                <a:lnTo>
                  <a:pt x="267362" y="218051"/>
                </a:lnTo>
                <a:lnTo>
                  <a:pt x="262042" y="214981"/>
                </a:lnTo>
                <a:close/>
                <a:moveTo>
                  <a:pt x="284292" y="214981"/>
                </a:moveTo>
                <a:lnTo>
                  <a:pt x="278973" y="218051"/>
                </a:lnTo>
                <a:lnTo>
                  <a:pt x="273653" y="214981"/>
                </a:lnTo>
                <a:close/>
                <a:moveTo>
                  <a:pt x="6050" y="215315"/>
                </a:moveTo>
                <a:lnTo>
                  <a:pt x="6050" y="221290"/>
                </a:lnTo>
                <a:lnTo>
                  <a:pt x="6050" y="221290"/>
                </a:lnTo>
                <a:lnTo>
                  <a:pt x="6080" y="221273"/>
                </a:lnTo>
                <a:lnTo>
                  <a:pt x="6080" y="215368"/>
                </a:lnTo>
                <a:lnTo>
                  <a:pt x="6080" y="215368"/>
                </a:lnTo>
                <a:lnTo>
                  <a:pt x="6050" y="215315"/>
                </a:lnTo>
                <a:close/>
                <a:moveTo>
                  <a:pt x="17174" y="215193"/>
                </a:moveTo>
                <a:lnTo>
                  <a:pt x="11855" y="224403"/>
                </a:lnTo>
                <a:lnTo>
                  <a:pt x="11855" y="218263"/>
                </a:lnTo>
                <a:lnTo>
                  <a:pt x="17174" y="215193"/>
                </a:lnTo>
                <a:close/>
                <a:moveTo>
                  <a:pt x="28816" y="215193"/>
                </a:moveTo>
                <a:lnTo>
                  <a:pt x="23497" y="224403"/>
                </a:lnTo>
                <a:lnTo>
                  <a:pt x="23497" y="218263"/>
                </a:lnTo>
                <a:lnTo>
                  <a:pt x="28816" y="215193"/>
                </a:lnTo>
                <a:close/>
                <a:moveTo>
                  <a:pt x="40427" y="215193"/>
                </a:moveTo>
                <a:lnTo>
                  <a:pt x="35108" y="224403"/>
                </a:lnTo>
                <a:lnTo>
                  <a:pt x="35108" y="218263"/>
                </a:lnTo>
                <a:lnTo>
                  <a:pt x="40427" y="215193"/>
                </a:lnTo>
                <a:close/>
                <a:moveTo>
                  <a:pt x="52008" y="215193"/>
                </a:moveTo>
                <a:lnTo>
                  <a:pt x="46689" y="224403"/>
                </a:lnTo>
                <a:lnTo>
                  <a:pt x="46689" y="218263"/>
                </a:lnTo>
                <a:lnTo>
                  <a:pt x="52008" y="215193"/>
                </a:lnTo>
                <a:close/>
                <a:moveTo>
                  <a:pt x="63650" y="215193"/>
                </a:moveTo>
                <a:lnTo>
                  <a:pt x="58330" y="224403"/>
                </a:lnTo>
                <a:lnTo>
                  <a:pt x="58330" y="218263"/>
                </a:lnTo>
                <a:lnTo>
                  <a:pt x="63650" y="215193"/>
                </a:lnTo>
                <a:close/>
                <a:moveTo>
                  <a:pt x="75261" y="215193"/>
                </a:moveTo>
                <a:lnTo>
                  <a:pt x="69941" y="224403"/>
                </a:lnTo>
                <a:lnTo>
                  <a:pt x="69941" y="218263"/>
                </a:lnTo>
                <a:lnTo>
                  <a:pt x="75261" y="215193"/>
                </a:lnTo>
                <a:close/>
                <a:moveTo>
                  <a:pt x="86902" y="215193"/>
                </a:moveTo>
                <a:lnTo>
                  <a:pt x="81583" y="224403"/>
                </a:lnTo>
                <a:lnTo>
                  <a:pt x="81583" y="218263"/>
                </a:lnTo>
                <a:lnTo>
                  <a:pt x="86902" y="215193"/>
                </a:lnTo>
                <a:close/>
                <a:moveTo>
                  <a:pt x="98513" y="215193"/>
                </a:moveTo>
                <a:lnTo>
                  <a:pt x="93194" y="224403"/>
                </a:lnTo>
                <a:lnTo>
                  <a:pt x="93194" y="218263"/>
                </a:lnTo>
                <a:lnTo>
                  <a:pt x="98513" y="215193"/>
                </a:lnTo>
                <a:close/>
                <a:moveTo>
                  <a:pt x="110155" y="215193"/>
                </a:moveTo>
                <a:lnTo>
                  <a:pt x="104836" y="224403"/>
                </a:lnTo>
                <a:lnTo>
                  <a:pt x="104836" y="218263"/>
                </a:lnTo>
                <a:lnTo>
                  <a:pt x="110155" y="215193"/>
                </a:lnTo>
                <a:close/>
                <a:moveTo>
                  <a:pt x="121736" y="215193"/>
                </a:moveTo>
                <a:lnTo>
                  <a:pt x="116416" y="224403"/>
                </a:lnTo>
                <a:lnTo>
                  <a:pt x="116416" y="218263"/>
                </a:lnTo>
                <a:lnTo>
                  <a:pt x="121736" y="215193"/>
                </a:lnTo>
                <a:close/>
                <a:moveTo>
                  <a:pt x="133377" y="215193"/>
                </a:moveTo>
                <a:lnTo>
                  <a:pt x="128058" y="224403"/>
                </a:lnTo>
                <a:lnTo>
                  <a:pt x="128058" y="218263"/>
                </a:lnTo>
                <a:lnTo>
                  <a:pt x="133377" y="215193"/>
                </a:lnTo>
                <a:close/>
                <a:moveTo>
                  <a:pt x="144988" y="215193"/>
                </a:moveTo>
                <a:lnTo>
                  <a:pt x="139669" y="224403"/>
                </a:lnTo>
                <a:lnTo>
                  <a:pt x="139669" y="218263"/>
                </a:lnTo>
                <a:lnTo>
                  <a:pt x="144988" y="215193"/>
                </a:lnTo>
                <a:close/>
                <a:moveTo>
                  <a:pt x="156630" y="215193"/>
                </a:moveTo>
                <a:lnTo>
                  <a:pt x="151311" y="224403"/>
                </a:lnTo>
                <a:lnTo>
                  <a:pt x="151311" y="218263"/>
                </a:lnTo>
                <a:lnTo>
                  <a:pt x="156630" y="215193"/>
                </a:lnTo>
                <a:close/>
                <a:moveTo>
                  <a:pt x="168241" y="215193"/>
                </a:moveTo>
                <a:lnTo>
                  <a:pt x="162922" y="224403"/>
                </a:lnTo>
                <a:lnTo>
                  <a:pt x="162922" y="218263"/>
                </a:lnTo>
                <a:lnTo>
                  <a:pt x="168241" y="215193"/>
                </a:lnTo>
                <a:close/>
                <a:moveTo>
                  <a:pt x="179822" y="215193"/>
                </a:moveTo>
                <a:lnTo>
                  <a:pt x="174503" y="224403"/>
                </a:lnTo>
                <a:lnTo>
                  <a:pt x="174503" y="218263"/>
                </a:lnTo>
                <a:lnTo>
                  <a:pt x="179822" y="215193"/>
                </a:lnTo>
                <a:close/>
                <a:moveTo>
                  <a:pt x="191463" y="215193"/>
                </a:moveTo>
                <a:lnTo>
                  <a:pt x="186144" y="224403"/>
                </a:lnTo>
                <a:lnTo>
                  <a:pt x="186144" y="218263"/>
                </a:lnTo>
                <a:lnTo>
                  <a:pt x="191463" y="215193"/>
                </a:lnTo>
                <a:close/>
                <a:moveTo>
                  <a:pt x="203075" y="215193"/>
                </a:moveTo>
                <a:lnTo>
                  <a:pt x="197755" y="224403"/>
                </a:lnTo>
                <a:lnTo>
                  <a:pt x="197755" y="218263"/>
                </a:lnTo>
                <a:lnTo>
                  <a:pt x="203075" y="215193"/>
                </a:lnTo>
                <a:close/>
                <a:moveTo>
                  <a:pt x="214716" y="215193"/>
                </a:moveTo>
                <a:lnTo>
                  <a:pt x="209397" y="224403"/>
                </a:lnTo>
                <a:lnTo>
                  <a:pt x="209397" y="218263"/>
                </a:lnTo>
                <a:lnTo>
                  <a:pt x="214716" y="215193"/>
                </a:lnTo>
                <a:close/>
                <a:moveTo>
                  <a:pt x="226327" y="215193"/>
                </a:moveTo>
                <a:lnTo>
                  <a:pt x="221008" y="224403"/>
                </a:lnTo>
                <a:lnTo>
                  <a:pt x="221008" y="218263"/>
                </a:lnTo>
                <a:lnTo>
                  <a:pt x="226327" y="215193"/>
                </a:lnTo>
                <a:close/>
                <a:moveTo>
                  <a:pt x="237969" y="215193"/>
                </a:moveTo>
                <a:lnTo>
                  <a:pt x="232650" y="224403"/>
                </a:lnTo>
                <a:lnTo>
                  <a:pt x="232650" y="218263"/>
                </a:lnTo>
                <a:lnTo>
                  <a:pt x="237969" y="215193"/>
                </a:lnTo>
                <a:close/>
                <a:moveTo>
                  <a:pt x="249550" y="215193"/>
                </a:moveTo>
                <a:lnTo>
                  <a:pt x="244230" y="224403"/>
                </a:lnTo>
                <a:lnTo>
                  <a:pt x="244230" y="218263"/>
                </a:lnTo>
                <a:lnTo>
                  <a:pt x="249550" y="215193"/>
                </a:lnTo>
                <a:close/>
                <a:moveTo>
                  <a:pt x="261191" y="215193"/>
                </a:moveTo>
                <a:lnTo>
                  <a:pt x="255872" y="224403"/>
                </a:lnTo>
                <a:lnTo>
                  <a:pt x="255872" y="218263"/>
                </a:lnTo>
                <a:lnTo>
                  <a:pt x="261191" y="215193"/>
                </a:lnTo>
                <a:close/>
                <a:moveTo>
                  <a:pt x="272802" y="215193"/>
                </a:moveTo>
                <a:lnTo>
                  <a:pt x="267483" y="224403"/>
                </a:lnTo>
                <a:lnTo>
                  <a:pt x="267483" y="218263"/>
                </a:lnTo>
                <a:lnTo>
                  <a:pt x="272802" y="215193"/>
                </a:lnTo>
                <a:close/>
                <a:moveTo>
                  <a:pt x="284444" y="215193"/>
                </a:moveTo>
                <a:lnTo>
                  <a:pt x="279125" y="224403"/>
                </a:lnTo>
                <a:lnTo>
                  <a:pt x="279125" y="218263"/>
                </a:lnTo>
                <a:lnTo>
                  <a:pt x="284444" y="215193"/>
                </a:lnTo>
                <a:close/>
                <a:moveTo>
                  <a:pt x="6262" y="215224"/>
                </a:moveTo>
                <a:lnTo>
                  <a:pt x="11582" y="218263"/>
                </a:lnTo>
                <a:lnTo>
                  <a:pt x="11582" y="224434"/>
                </a:lnTo>
                <a:lnTo>
                  <a:pt x="6262" y="215224"/>
                </a:lnTo>
                <a:close/>
                <a:moveTo>
                  <a:pt x="17904" y="215224"/>
                </a:moveTo>
                <a:lnTo>
                  <a:pt x="23223" y="218263"/>
                </a:lnTo>
                <a:lnTo>
                  <a:pt x="23223" y="224434"/>
                </a:lnTo>
                <a:lnTo>
                  <a:pt x="17904" y="215224"/>
                </a:lnTo>
                <a:close/>
                <a:moveTo>
                  <a:pt x="29515" y="215224"/>
                </a:moveTo>
                <a:lnTo>
                  <a:pt x="34834" y="218263"/>
                </a:lnTo>
                <a:lnTo>
                  <a:pt x="34834" y="224434"/>
                </a:lnTo>
                <a:lnTo>
                  <a:pt x="29515" y="215224"/>
                </a:lnTo>
                <a:close/>
                <a:moveTo>
                  <a:pt x="41126" y="215224"/>
                </a:moveTo>
                <a:lnTo>
                  <a:pt x="46446" y="218263"/>
                </a:lnTo>
                <a:lnTo>
                  <a:pt x="46446" y="224434"/>
                </a:lnTo>
                <a:lnTo>
                  <a:pt x="41126" y="215224"/>
                </a:lnTo>
                <a:close/>
                <a:moveTo>
                  <a:pt x="52737" y="215224"/>
                </a:moveTo>
                <a:lnTo>
                  <a:pt x="58057" y="218263"/>
                </a:lnTo>
                <a:lnTo>
                  <a:pt x="58057" y="224434"/>
                </a:lnTo>
                <a:lnTo>
                  <a:pt x="52737" y="215224"/>
                </a:lnTo>
                <a:close/>
                <a:moveTo>
                  <a:pt x="64379" y="215193"/>
                </a:moveTo>
                <a:lnTo>
                  <a:pt x="69698" y="218263"/>
                </a:lnTo>
                <a:lnTo>
                  <a:pt x="69698" y="224434"/>
                </a:lnTo>
                <a:lnTo>
                  <a:pt x="64379" y="215193"/>
                </a:lnTo>
                <a:close/>
                <a:moveTo>
                  <a:pt x="75990" y="215224"/>
                </a:moveTo>
                <a:lnTo>
                  <a:pt x="81309" y="218263"/>
                </a:lnTo>
                <a:lnTo>
                  <a:pt x="81309" y="224434"/>
                </a:lnTo>
                <a:lnTo>
                  <a:pt x="75990" y="215224"/>
                </a:lnTo>
                <a:close/>
                <a:moveTo>
                  <a:pt x="87632" y="215224"/>
                </a:moveTo>
                <a:lnTo>
                  <a:pt x="92951" y="218263"/>
                </a:lnTo>
                <a:lnTo>
                  <a:pt x="92951" y="224434"/>
                </a:lnTo>
                <a:lnTo>
                  <a:pt x="87632" y="215224"/>
                </a:lnTo>
                <a:close/>
                <a:moveTo>
                  <a:pt x="99243" y="215224"/>
                </a:moveTo>
                <a:lnTo>
                  <a:pt x="104562" y="218263"/>
                </a:lnTo>
                <a:lnTo>
                  <a:pt x="104562" y="224434"/>
                </a:lnTo>
                <a:lnTo>
                  <a:pt x="99243" y="215224"/>
                </a:lnTo>
                <a:close/>
                <a:moveTo>
                  <a:pt x="110824" y="215224"/>
                </a:moveTo>
                <a:lnTo>
                  <a:pt x="116143" y="218263"/>
                </a:lnTo>
                <a:lnTo>
                  <a:pt x="116143" y="224434"/>
                </a:lnTo>
                <a:lnTo>
                  <a:pt x="110824" y="215224"/>
                </a:lnTo>
                <a:close/>
                <a:moveTo>
                  <a:pt x="122465" y="215224"/>
                </a:moveTo>
                <a:lnTo>
                  <a:pt x="127784" y="218263"/>
                </a:lnTo>
                <a:lnTo>
                  <a:pt x="127784" y="224434"/>
                </a:lnTo>
                <a:lnTo>
                  <a:pt x="122465" y="215224"/>
                </a:lnTo>
                <a:close/>
                <a:moveTo>
                  <a:pt x="134076" y="215224"/>
                </a:moveTo>
                <a:lnTo>
                  <a:pt x="139396" y="218263"/>
                </a:lnTo>
                <a:lnTo>
                  <a:pt x="139396" y="224434"/>
                </a:lnTo>
                <a:lnTo>
                  <a:pt x="134076" y="215224"/>
                </a:lnTo>
                <a:close/>
                <a:moveTo>
                  <a:pt x="145718" y="215224"/>
                </a:moveTo>
                <a:lnTo>
                  <a:pt x="151037" y="218263"/>
                </a:lnTo>
                <a:lnTo>
                  <a:pt x="151037" y="224434"/>
                </a:lnTo>
                <a:lnTo>
                  <a:pt x="145718" y="215224"/>
                </a:lnTo>
                <a:close/>
                <a:moveTo>
                  <a:pt x="157329" y="215224"/>
                </a:moveTo>
                <a:lnTo>
                  <a:pt x="162648" y="218263"/>
                </a:lnTo>
                <a:lnTo>
                  <a:pt x="162648" y="224434"/>
                </a:lnTo>
                <a:lnTo>
                  <a:pt x="157329" y="215224"/>
                </a:lnTo>
                <a:close/>
                <a:moveTo>
                  <a:pt x="168971" y="215224"/>
                </a:moveTo>
                <a:lnTo>
                  <a:pt x="174290" y="218263"/>
                </a:lnTo>
                <a:lnTo>
                  <a:pt x="174290" y="224434"/>
                </a:lnTo>
                <a:lnTo>
                  <a:pt x="168971" y="215224"/>
                </a:lnTo>
                <a:close/>
                <a:moveTo>
                  <a:pt x="180551" y="215224"/>
                </a:moveTo>
                <a:lnTo>
                  <a:pt x="185871" y="218263"/>
                </a:lnTo>
                <a:lnTo>
                  <a:pt x="185871" y="224434"/>
                </a:lnTo>
                <a:lnTo>
                  <a:pt x="180551" y="215224"/>
                </a:lnTo>
                <a:close/>
                <a:moveTo>
                  <a:pt x="192193" y="215224"/>
                </a:moveTo>
                <a:lnTo>
                  <a:pt x="197512" y="218263"/>
                </a:lnTo>
                <a:lnTo>
                  <a:pt x="197512" y="224434"/>
                </a:lnTo>
                <a:lnTo>
                  <a:pt x="192193" y="215224"/>
                </a:lnTo>
                <a:close/>
                <a:moveTo>
                  <a:pt x="203804" y="215193"/>
                </a:moveTo>
                <a:lnTo>
                  <a:pt x="209123" y="218263"/>
                </a:lnTo>
                <a:lnTo>
                  <a:pt x="209123" y="224434"/>
                </a:lnTo>
                <a:lnTo>
                  <a:pt x="203804" y="215193"/>
                </a:lnTo>
                <a:close/>
                <a:moveTo>
                  <a:pt x="215446" y="215224"/>
                </a:moveTo>
                <a:lnTo>
                  <a:pt x="220765" y="218263"/>
                </a:lnTo>
                <a:lnTo>
                  <a:pt x="220765" y="224434"/>
                </a:lnTo>
                <a:lnTo>
                  <a:pt x="215446" y="215224"/>
                </a:lnTo>
                <a:close/>
                <a:moveTo>
                  <a:pt x="227057" y="215224"/>
                </a:moveTo>
                <a:lnTo>
                  <a:pt x="232376" y="218263"/>
                </a:lnTo>
                <a:lnTo>
                  <a:pt x="232376" y="224434"/>
                </a:lnTo>
                <a:lnTo>
                  <a:pt x="227057" y="215224"/>
                </a:lnTo>
                <a:close/>
                <a:moveTo>
                  <a:pt x="238668" y="215193"/>
                </a:moveTo>
                <a:lnTo>
                  <a:pt x="243987" y="218263"/>
                </a:lnTo>
                <a:lnTo>
                  <a:pt x="243987" y="224434"/>
                </a:lnTo>
                <a:lnTo>
                  <a:pt x="238668" y="215193"/>
                </a:lnTo>
                <a:close/>
                <a:moveTo>
                  <a:pt x="250279" y="215193"/>
                </a:moveTo>
                <a:lnTo>
                  <a:pt x="255598" y="218263"/>
                </a:lnTo>
                <a:lnTo>
                  <a:pt x="255598" y="224434"/>
                </a:lnTo>
                <a:lnTo>
                  <a:pt x="250279" y="215193"/>
                </a:lnTo>
                <a:close/>
                <a:moveTo>
                  <a:pt x="261890" y="215193"/>
                </a:moveTo>
                <a:lnTo>
                  <a:pt x="267210" y="218263"/>
                </a:lnTo>
                <a:lnTo>
                  <a:pt x="267210" y="224434"/>
                </a:lnTo>
                <a:lnTo>
                  <a:pt x="261890" y="215193"/>
                </a:lnTo>
                <a:close/>
                <a:moveTo>
                  <a:pt x="273532" y="215193"/>
                </a:moveTo>
                <a:lnTo>
                  <a:pt x="278851" y="218263"/>
                </a:lnTo>
                <a:lnTo>
                  <a:pt x="278851" y="224434"/>
                </a:lnTo>
                <a:lnTo>
                  <a:pt x="273532" y="215193"/>
                </a:lnTo>
                <a:close/>
                <a:moveTo>
                  <a:pt x="52525" y="215315"/>
                </a:moveTo>
                <a:lnTo>
                  <a:pt x="57844" y="224495"/>
                </a:lnTo>
                <a:lnTo>
                  <a:pt x="57844" y="224495"/>
                </a:lnTo>
                <a:lnTo>
                  <a:pt x="55351" y="223066"/>
                </a:lnTo>
                <a:lnTo>
                  <a:pt x="52525" y="221455"/>
                </a:lnTo>
                <a:lnTo>
                  <a:pt x="52525" y="215315"/>
                </a:lnTo>
                <a:close/>
                <a:moveTo>
                  <a:pt x="133864" y="215315"/>
                </a:moveTo>
                <a:lnTo>
                  <a:pt x="139183" y="224495"/>
                </a:lnTo>
                <a:lnTo>
                  <a:pt x="139183" y="224495"/>
                </a:lnTo>
                <a:lnTo>
                  <a:pt x="136721" y="223066"/>
                </a:lnTo>
                <a:lnTo>
                  <a:pt x="133864" y="221455"/>
                </a:lnTo>
                <a:lnTo>
                  <a:pt x="133864" y="215315"/>
                </a:lnTo>
                <a:close/>
                <a:moveTo>
                  <a:pt x="215202" y="215315"/>
                </a:moveTo>
                <a:lnTo>
                  <a:pt x="220522" y="224495"/>
                </a:lnTo>
                <a:lnTo>
                  <a:pt x="220522" y="224495"/>
                </a:lnTo>
                <a:lnTo>
                  <a:pt x="218060" y="223066"/>
                </a:lnTo>
                <a:lnTo>
                  <a:pt x="215202" y="221455"/>
                </a:lnTo>
                <a:lnTo>
                  <a:pt x="215202" y="215315"/>
                </a:lnTo>
                <a:close/>
                <a:moveTo>
                  <a:pt x="64136" y="215315"/>
                </a:moveTo>
                <a:lnTo>
                  <a:pt x="69455" y="224495"/>
                </a:lnTo>
                <a:lnTo>
                  <a:pt x="69455" y="224495"/>
                </a:lnTo>
                <a:lnTo>
                  <a:pt x="66993" y="223066"/>
                </a:lnTo>
                <a:lnTo>
                  <a:pt x="64136" y="221455"/>
                </a:lnTo>
                <a:lnTo>
                  <a:pt x="64136" y="215315"/>
                </a:lnTo>
                <a:close/>
                <a:moveTo>
                  <a:pt x="75777" y="215315"/>
                </a:moveTo>
                <a:lnTo>
                  <a:pt x="81097" y="224495"/>
                </a:lnTo>
                <a:lnTo>
                  <a:pt x="81097" y="224495"/>
                </a:lnTo>
                <a:lnTo>
                  <a:pt x="78604" y="223066"/>
                </a:lnTo>
                <a:lnTo>
                  <a:pt x="75777" y="221455"/>
                </a:lnTo>
                <a:lnTo>
                  <a:pt x="75777" y="215315"/>
                </a:lnTo>
                <a:close/>
                <a:moveTo>
                  <a:pt x="87389" y="215315"/>
                </a:moveTo>
                <a:lnTo>
                  <a:pt x="92708" y="224495"/>
                </a:lnTo>
                <a:lnTo>
                  <a:pt x="92708" y="224495"/>
                </a:lnTo>
                <a:lnTo>
                  <a:pt x="90246" y="223066"/>
                </a:lnTo>
                <a:lnTo>
                  <a:pt x="87389" y="221455"/>
                </a:lnTo>
                <a:lnTo>
                  <a:pt x="87389" y="215315"/>
                </a:lnTo>
                <a:close/>
                <a:moveTo>
                  <a:pt x="99030" y="215315"/>
                </a:moveTo>
                <a:lnTo>
                  <a:pt x="104349" y="224495"/>
                </a:lnTo>
                <a:lnTo>
                  <a:pt x="104349" y="224495"/>
                </a:lnTo>
                <a:lnTo>
                  <a:pt x="101857" y="223066"/>
                </a:lnTo>
                <a:lnTo>
                  <a:pt x="99030" y="221455"/>
                </a:lnTo>
                <a:lnTo>
                  <a:pt x="99030" y="215315"/>
                </a:lnTo>
                <a:close/>
                <a:moveTo>
                  <a:pt x="110611" y="215315"/>
                </a:moveTo>
                <a:lnTo>
                  <a:pt x="115930" y="224495"/>
                </a:lnTo>
                <a:lnTo>
                  <a:pt x="115930" y="224495"/>
                </a:lnTo>
                <a:lnTo>
                  <a:pt x="113468" y="223066"/>
                </a:lnTo>
                <a:lnTo>
                  <a:pt x="110611" y="221455"/>
                </a:lnTo>
                <a:lnTo>
                  <a:pt x="110611" y="215315"/>
                </a:lnTo>
                <a:close/>
                <a:moveTo>
                  <a:pt x="145475" y="215315"/>
                </a:moveTo>
                <a:lnTo>
                  <a:pt x="150794" y="224495"/>
                </a:lnTo>
                <a:lnTo>
                  <a:pt x="150794" y="224495"/>
                </a:lnTo>
                <a:lnTo>
                  <a:pt x="148332" y="223066"/>
                </a:lnTo>
                <a:lnTo>
                  <a:pt x="145475" y="221455"/>
                </a:lnTo>
                <a:lnTo>
                  <a:pt x="145475" y="215315"/>
                </a:lnTo>
                <a:close/>
                <a:moveTo>
                  <a:pt x="157116" y="215315"/>
                </a:moveTo>
                <a:lnTo>
                  <a:pt x="162436" y="224495"/>
                </a:lnTo>
                <a:lnTo>
                  <a:pt x="162436" y="224495"/>
                </a:lnTo>
                <a:lnTo>
                  <a:pt x="159974" y="223066"/>
                </a:lnTo>
                <a:lnTo>
                  <a:pt x="157116" y="221455"/>
                </a:lnTo>
                <a:lnTo>
                  <a:pt x="157116" y="215315"/>
                </a:lnTo>
                <a:close/>
                <a:moveTo>
                  <a:pt x="168727" y="215315"/>
                </a:moveTo>
                <a:lnTo>
                  <a:pt x="174047" y="224495"/>
                </a:lnTo>
                <a:lnTo>
                  <a:pt x="174047" y="224495"/>
                </a:lnTo>
                <a:lnTo>
                  <a:pt x="171585" y="223066"/>
                </a:lnTo>
                <a:lnTo>
                  <a:pt x="168727" y="221455"/>
                </a:lnTo>
                <a:lnTo>
                  <a:pt x="168727" y="215315"/>
                </a:lnTo>
                <a:close/>
                <a:moveTo>
                  <a:pt x="191950" y="215315"/>
                </a:moveTo>
                <a:lnTo>
                  <a:pt x="197269" y="224495"/>
                </a:lnTo>
                <a:lnTo>
                  <a:pt x="197269" y="224495"/>
                </a:lnTo>
                <a:lnTo>
                  <a:pt x="194807" y="223066"/>
                </a:lnTo>
                <a:lnTo>
                  <a:pt x="191950" y="221455"/>
                </a:lnTo>
                <a:lnTo>
                  <a:pt x="191950" y="215315"/>
                </a:lnTo>
                <a:close/>
                <a:moveTo>
                  <a:pt x="238455" y="215315"/>
                </a:moveTo>
                <a:lnTo>
                  <a:pt x="243774" y="224495"/>
                </a:lnTo>
                <a:lnTo>
                  <a:pt x="243774" y="224495"/>
                </a:lnTo>
                <a:lnTo>
                  <a:pt x="241312" y="223066"/>
                </a:lnTo>
                <a:lnTo>
                  <a:pt x="238455" y="221455"/>
                </a:lnTo>
                <a:lnTo>
                  <a:pt x="238455" y="215315"/>
                </a:lnTo>
                <a:close/>
                <a:moveTo>
                  <a:pt x="17661" y="215315"/>
                </a:moveTo>
                <a:lnTo>
                  <a:pt x="22980" y="224495"/>
                </a:lnTo>
                <a:lnTo>
                  <a:pt x="20518" y="223066"/>
                </a:lnTo>
                <a:lnTo>
                  <a:pt x="17661" y="221455"/>
                </a:lnTo>
                <a:lnTo>
                  <a:pt x="17661" y="215315"/>
                </a:lnTo>
                <a:close/>
                <a:moveTo>
                  <a:pt x="29302" y="215315"/>
                </a:moveTo>
                <a:lnTo>
                  <a:pt x="34622" y="224495"/>
                </a:lnTo>
                <a:lnTo>
                  <a:pt x="32160" y="223066"/>
                </a:lnTo>
                <a:lnTo>
                  <a:pt x="29302" y="221455"/>
                </a:lnTo>
                <a:lnTo>
                  <a:pt x="29302" y="215315"/>
                </a:lnTo>
                <a:close/>
                <a:moveTo>
                  <a:pt x="40883" y="215315"/>
                </a:moveTo>
                <a:lnTo>
                  <a:pt x="46202" y="224495"/>
                </a:lnTo>
                <a:lnTo>
                  <a:pt x="43740" y="223066"/>
                </a:lnTo>
                <a:lnTo>
                  <a:pt x="40883" y="221455"/>
                </a:lnTo>
                <a:lnTo>
                  <a:pt x="40883" y="215315"/>
                </a:lnTo>
                <a:close/>
                <a:moveTo>
                  <a:pt x="122222" y="215315"/>
                </a:moveTo>
                <a:lnTo>
                  <a:pt x="127541" y="224495"/>
                </a:lnTo>
                <a:lnTo>
                  <a:pt x="125079" y="223066"/>
                </a:lnTo>
                <a:lnTo>
                  <a:pt x="122222" y="221455"/>
                </a:lnTo>
                <a:lnTo>
                  <a:pt x="122222" y="215315"/>
                </a:lnTo>
                <a:close/>
                <a:moveTo>
                  <a:pt x="180339" y="215315"/>
                </a:moveTo>
                <a:lnTo>
                  <a:pt x="185658" y="224495"/>
                </a:lnTo>
                <a:lnTo>
                  <a:pt x="183165" y="223066"/>
                </a:lnTo>
                <a:lnTo>
                  <a:pt x="180339" y="221455"/>
                </a:lnTo>
                <a:lnTo>
                  <a:pt x="180339" y="215315"/>
                </a:lnTo>
                <a:close/>
                <a:moveTo>
                  <a:pt x="203591" y="215315"/>
                </a:moveTo>
                <a:lnTo>
                  <a:pt x="208911" y="224495"/>
                </a:lnTo>
                <a:lnTo>
                  <a:pt x="206418" y="223066"/>
                </a:lnTo>
                <a:lnTo>
                  <a:pt x="203591" y="221455"/>
                </a:lnTo>
                <a:lnTo>
                  <a:pt x="203591" y="215315"/>
                </a:lnTo>
                <a:close/>
                <a:moveTo>
                  <a:pt x="226844" y="215315"/>
                </a:moveTo>
                <a:lnTo>
                  <a:pt x="232163" y="224495"/>
                </a:lnTo>
                <a:lnTo>
                  <a:pt x="229671" y="223066"/>
                </a:lnTo>
                <a:lnTo>
                  <a:pt x="226844" y="221455"/>
                </a:lnTo>
                <a:lnTo>
                  <a:pt x="226844" y="215315"/>
                </a:lnTo>
                <a:close/>
                <a:moveTo>
                  <a:pt x="250036" y="215315"/>
                </a:moveTo>
                <a:lnTo>
                  <a:pt x="255355" y="224495"/>
                </a:lnTo>
                <a:lnTo>
                  <a:pt x="252893" y="223096"/>
                </a:lnTo>
                <a:lnTo>
                  <a:pt x="250036" y="221455"/>
                </a:lnTo>
                <a:lnTo>
                  <a:pt x="250036" y="215315"/>
                </a:lnTo>
                <a:close/>
                <a:moveTo>
                  <a:pt x="261678" y="215315"/>
                </a:moveTo>
                <a:lnTo>
                  <a:pt x="266997" y="224495"/>
                </a:lnTo>
                <a:lnTo>
                  <a:pt x="264535" y="223096"/>
                </a:lnTo>
                <a:lnTo>
                  <a:pt x="261678" y="221455"/>
                </a:lnTo>
                <a:lnTo>
                  <a:pt x="261678" y="215315"/>
                </a:lnTo>
                <a:close/>
                <a:moveTo>
                  <a:pt x="273289" y="215315"/>
                </a:moveTo>
                <a:lnTo>
                  <a:pt x="278608" y="224495"/>
                </a:lnTo>
                <a:lnTo>
                  <a:pt x="276146" y="223096"/>
                </a:lnTo>
                <a:lnTo>
                  <a:pt x="273289" y="221455"/>
                </a:lnTo>
                <a:lnTo>
                  <a:pt x="273289" y="215315"/>
                </a:lnTo>
                <a:close/>
                <a:moveTo>
                  <a:pt x="63862" y="215345"/>
                </a:moveTo>
                <a:lnTo>
                  <a:pt x="63862" y="221516"/>
                </a:lnTo>
                <a:lnTo>
                  <a:pt x="61005" y="223127"/>
                </a:lnTo>
                <a:lnTo>
                  <a:pt x="58543" y="224555"/>
                </a:lnTo>
                <a:lnTo>
                  <a:pt x="58543" y="224555"/>
                </a:lnTo>
                <a:lnTo>
                  <a:pt x="63862" y="215345"/>
                </a:lnTo>
                <a:close/>
                <a:moveTo>
                  <a:pt x="75504" y="215345"/>
                </a:moveTo>
                <a:lnTo>
                  <a:pt x="75504" y="221516"/>
                </a:lnTo>
                <a:lnTo>
                  <a:pt x="72647" y="223127"/>
                </a:lnTo>
                <a:lnTo>
                  <a:pt x="70185" y="224555"/>
                </a:lnTo>
                <a:lnTo>
                  <a:pt x="70185" y="224555"/>
                </a:lnTo>
                <a:lnTo>
                  <a:pt x="75504" y="215345"/>
                </a:lnTo>
                <a:close/>
                <a:moveTo>
                  <a:pt x="87115" y="215345"/>
                </a:moveTo>
                <a:lnTo>
                  <a:pt x="87115" y="221516"/>
                </a:lnTo>
                <a:lnTo>
                  <a:pt x="84288" y="223127"/>
                </a:lnTo>
                <a:lnTo>
                  <a:pt x="81796" y="224555"/>
                </a:lnTo>
                <a:lnTo>
                  <a:pt x="81796" y="224555"/>
                </a:lnTo>
                <a:lnTo>
                  <a:pt x="87115" y="215345"/>
                </a:lnTo>
                <a:close/>
                <a:moveTo>
                  <a:pt x="98757" y="215345"/>
                </a:moveTo>
                <a:lnTo>
                  <a:pt x="98757" y="221516"/>
                </a:lnTo>
                <a:lnTo>
                  <a:pt x="95899" y="223127"/>
                </a:lnTo>
                <a:lnTo>
                  <a:pt x="93437" y="224555"/>
                </a:lnTo>
                <a:lnTo>
                  <a:pt x="93437" y="224555"/>
                </a:lnTo>
                <a:lnTo>
                  <a:pt x="98757" y="215345"/>
                </a:lnTo>
                <a:close/>
                <a:moveTo>
                  <a:pt x="110368" y="215345"/>
                </a:moveTo>
                <a:lnTo>
                  <a:pt x="110368" y="221516"/>
                </a:lnTo>
                <a:lnTo>
                  <a:pt x="107541" y="223127"/>
                </a:lnTo>
                <a:lnTo>
                  <a:pt x="105048" y="224555"/>
                </a:lnTo>
                <a:lnTo>
                  <a:pt x="105048" y="224555"/>
                </a:lnTo>
                <a:lnTo>
                  <a:pt x="110368" y="215345"/>
                </a:lnTo>
                <a:close/>
                <a:moveTo>
                  <a:pt x="121979" y="215345"/>
                </a:moveTo>
                <a:lnTo>
                  <a:pt x="121979" y="221516"/>
                </a:lnTo>
                <a:lnTo>
                  <a:pt x="119122" y="223127"/>
                </a:lnTo>
                <a:lnTo>
                  <a:pt x="116660" y="224555"/>
                </a:lnTo>
                <a:lnTo>
                  <a:pt x="116660" y="224555"/>
                </a:lnTo>
                <a:lnTo>
                  <a:pt x="121979" y="215345"/>
                </a:lnTo>
                <a:close/>
                <a:moveTo>
                  <a:pt x="145232" y="215345"/>
                </a:moveTo>
                <a:lnTo>
                  <a:pt x="145232" y="221516"/>
                </a:lnTo>
                <a:lnTo>
                  <a:pt x="142374" y="223127"/>
                </a:lnTo>
                <a:lnTo>
                  <a:pt x="139912" y="224555"/>
                </a:lnTo>
                <a:lnTo>
                  <a:pt x="139912" y="224555"/>
                </a:lnTo>
                <a:lnTo>
                  <a:pt x="145232" y="215345"/>
                </a:lnTo>
                <a:close/>
                <a:moveTo>
                  <a:pt x="156843" y="215345"/>
                </a:moveTo>
                <a:lnTo>
                  <a:pt x="156843" y="221516"/>
                </a:lnTo>
                <a:lnTo>
                  <a:pt x="153986" y="223127"/>
                </a:lnTo>
                <a:lnTo>
                  <a:pt x="151523" y="224555"/>
                </a:lnTo>
                <a:lnTo>
                  <a:pt x="151523" y="224555"/>
                </a:lnTo>
                <a:lnTo>
                  <a:pt x="156843" y="215345"/>
                </a:lnTo>
                <a:close/>
                <a:moveTo>
                  <a:pt x="168484" y="215345"/>
                </a:moveTo>
                <a:lnTo>
                  <a:pt x="168484" y="221516"/>
                </a:lnTo>
                <a:lnTo>
                  <a:pt x="165627" y="223127"/>
                </a:lnTo>
                <a:lnTo>
                  <a:pt x="163165" y="224555"/>
                </a:lnTo>
                <a:lnTo>
                  <a:pt x="163165" y="224555"/>
                </a:lnTo>
                <a:lnTo>
                  <a:pt x="168484" y="215345"/>
                </a:lnTo>
                <a:close/>
                <a:moveTo>
                  <a:pt x="180065" y="215345"/>
                </a:moveTo>
                <a:lnTo>
                  <a:pt x="180065" y="221516"/>
                </a:lnTo>
                <a:lnTo>
                  <a:pt x="177208" y="223127"/>
                </a:lnTo>
                <a:lnTo>
                  <a:pt x="174746" y="224555"/>
                </a:lnTo>
                <a:lnTo>
                  <a:pt x="174746" y="224555"/>
                </a:lnTo>
                <a:lnTo>
                  <a:pt x="180065" y="215345"/>
                </a:lnTo>
                <a:close/>
                <a:moveTo>
                  <a:pt x="203318" y="215345"/>
                </a:moveTo>
                <a:lnTo>
                  <a:pt x="203318" y="221516"/>
                </a:lnTo>
                <a:lnTo>
                  <a:pt x="200461" y="223127"/>
                </a:lnTo>
                <a:lnTo>
                  <a:pt x="197999" y="224555"/>
                </a:lnTo>
                <a:lnTo>
                  <a:pt x="197999" y="224555"/>
                </a:lnTo>
                <a:lnTo>
                  <a:pt x="203318" y="215345"/>
                </a:lnTo>
                <a:close/>
                <a:moveTo>
                  <a:pt x="214929" y="215345"/>
                </a:moveTo>
                <a:lnTo>
                  <a:pt x="214929" y="221516"/>
                </a:lnTo>
                <a:lnTo>
                  <a:pt x="212072" y="223127"/>
                </a:lnTo>
                <a:lnTo>
                  <a:pt x="209610" y="224555"/>
                </a:lnTo>
                <a:lnTo>
                  <a:pt x="209610" y="224555"/>
                </a:lnTo>
                <a:lnTo>
                  <a:pt x="214929" y="215345"/>
                </a:lnTo>
                <a:close/>
                <a:moveTo>
                  <a:pt x="226570" y="215345"/>
                </a:moveTo>
                <a:lnTo>
                  <a:pt x="226570" y="221516"/>
                </a:lnTo>
                <a:lnTo>
                  <a:pt x="223713" y="223127"/>
                </a:lnTo>
                <a:lnTo>
                  <a:pt x="221251" y="224555"/>
                </a:lnTo>
                <a:lnTo>
                  <a:pt x="221251" y="224555"/>
                </a:lnTo>
                <a:lnTo>
                  <a:pt x="226570" y="215345"/>
                </a:lnTo>
                <a:close/>
                <a:moveTo>
                  <a:pt x="284657" y="215345"/>
                </a:moveTo>
                <a:lnTo>
                  <a:pt x="284657" y="221516"/>
                </a:lnTo>
                <a:lnTo>
                  <a:pt x="279337" y="224555"/>
                </a:lnTo>
                <a:lnTo>
                  <a:pt x="279337" y="224555"/>
                </a:lnTo>
                <a:lnTo>
                  <a:pt x="284657" y="215345"/>
                </a:lnTo>
                <a:close/>
                <a:moveTo>
                  <a:pt x="52251" y="215345"/>
                </a:moveTo>
                <a:lnTo>
                  <a:pt x="52251" y="221516"/>
                </a:lnTo>
                <a:lnTo>
                  <a:pt x="49394" y="223127"/>
                </a:lnTo>
                <a:lnTo>
                  <a:pt x="46932" y="224555"/>
                </a:lnTo>
                <a:lnTo>
                  <a:pt x="52251" y="215345"/>
                </a:lnTo>
                <a:close/>
                <a:moveTo>
                  <a:pt x="133590" y="215345"/>
                </a:moveTo>
                <a:lnTo>
                  <a:pt x="133590" y="221516"/>
                </a:lnTo>
                <a:lnTo>
                  <a:pt x="130733" y="223127"/>
                </a:lnTo>
                <a:lnTo>
                  <a:pt x="128271" y="224555"/>
                </a:lnTo>
                <a:lnTo>
                  <a:pt x="133590" y="215345"/>
                </a:lnTo>
                <a:close/>
                <a:moveTo>
                  <a:pt x="191676" y="215345"/>
                </a:moveTo>
                <a:lnTo>
                  <a:pt x="191676" y="221516"/>
                </a:lnTo>
                <a:lnTo>
                  <a:pt x="188849" y="223127"/>
                </a:lnTo>
                <a:lnTo>
                  <a:pt x="186357" y="224555"/>
                </a:lnTo>
                <a:lnTo>
                  <a:pt x="191676" y="215345"/>
                </a:lnTo>
                <a:close/>
                <a:moveTo>
                  <a:pt x="238182" y="215345"/>
                </a:moveTo>
                <a:lnTo>
                  <a:pt x="238182" y="221516"/>
                </a:lnTo>
                <a:lnTo>
                  <a:pt x="235355" y="223127"/>
                </a:lnTo>
                <a:lnTo>
                  <a:pt x="232862" y="224555"/>
                </a:lnTo>
                <a:lnTo>
                  <a:pt x="238182" y="215345"/>
                </a:lnTo>
                <a:close/>
                <a:moveTo>
                  <a:pt x="249793" y="215345"/>
                </a:moveTo>
                <a:lnTo>
                  <a:pt x="249793" y="221455"/>
                </a:lnTo>
                <a:lnTo>
                  <a:pt x="246936" y="223096"/>
                </a:lnTo>
                <a:lnTo>
                  <a:pt x="244474" y="224555"/>
                </a:lnTo>
                <a:lnTo>
                  <a:pt x="249793" y="215345"/>
                </a:lnTo>
                <a:close/>
                <a:moveTo>
                  <a:pt x="261404" y="215345"/>
                </a:moveTo>
                <a:lnTo>
                  <a:pt x="261404" y="221455"/>
                </a:lnTo>
                <a:lnTo>
                  <a:pt x="258547" y="223096"/>
                </a:lnTo>
                <a:lnTo>
                  <a:pt x="256085" y="224555"/>
                </a:lnTo>
                <a:lnTo>
                  <a:pt x="261404" y="215345"/>
                </a:lnTo>
                <a:close/>
                <a:moveTo>
                  <a:pt x="273046" y="215345"/>
                </a:moveTo>
                <a:lnTo>
                  <a:pt x="273046" y="221516"/>
                </a:lnTo>
                <a:lnTo>
                  <a:pt x="270188" y="223127"/>
                </a:lnTo>
                <a:lnTo>
                  <a:pt x="267726" y="224555"/>
                </a:lnTo>
                <a:lnTo>
                  <a:pt x="273046" y="215345"/>
                </a:lnTo>
                <a:close/>
                <a:moveTo>
                  <a:pt x="17418" y="215345"/>
                </a:moveTo>
                <a:lnTo>
                  <a:pt x="17418" y="221516"/>
                </a:lnTo>
                <a:lnTo>
                  <a:pt x="14560" y="223127"/>
                </a:lnTo>
                <a:lnTo>
                  <a:pt x="12098" y="224586"/>
                </a:lnTo>
                <a:lnTo>
                  <a:pt x="17418" y="215345"/>
                </a:lnTo>
                <a:close/>
                <a:moveTo>
                  <a:pt x="29029" y="215345"/>
                </a:moveTo>
                <a:lnTo>
                  <a:pt x="29029" y="221516"/>
                </a:lnTo>
                <a:lnTo>
                  <a:pt x="26172" y="223127"/>
                </a:lnTo>
                <a:lnTo>
                  <a:pt x="23710" y="224586"/>
                </a:lnTo>
                <a:lnTo>
                  <a:pt x="29029" y="215345"/>
                </a:lnTo>
                <a:close/>
                <a:moveTo>
                  <a:pt x="40610" y="215345"/>
                </a:moveTo>
                <a:lnTo>
                  <a:pt x="40610" y="221516"/>
                </a:lnTo>
                <a:lnTo>
                  <a:pt x="37783" y="223127"/>
                </a:lnTo>
                <a:lnTo>
                  <a:pt x="35290" y="224586"/>
                </a:lnTo>
                <a:lnTo>
                  <a:pt x="40610" y="215345"/>
                </a:lnTo>
                <a:close/>
                <a:moveTo>
                  <a:pt x="5898" y="221698"/>
                </a:moveTo>
                <a:lnTo>
                  <a:pt x="8755" y="223339"/>
                </a:lnTo>
                <a:lnTo>
                  <a:pt x="11217" y="224768"/>
                </a:lnTo>
                <a:lnTo>
                  <a:pt x="578" y="224768"/>
                </a:lnTo>
                <a:lnTo>
                  <a:pt x="5898" y="221698"/>
                </a:lnTo>
                <a:close/>
                <a:moveTo>
                  <a:pt x="17509" y="221698"/>
                </a:moveTo>
                <a:lnTo>
                  <a:pt x="20366" y="223339"/>
                </a:lnTo>
                <a:lnTo>
                  <a:pt x="22828" y="224768"/>
                </a:lnTo>
                <a:lnTo>
                  <a:pt x="12190" y="224768"/>
                </a:lnTo>
                <a:lnTo>
                  <a:pt x="14682" y="223339"/>
                </a:lnTo>
                <a:lnTo>
                  <a:pt x="17509" y="221698"/>
                </a:lnTo>
                <a:close/>
                <a:moveTo>
                  <a:pt x="29150" y="221698"/>
                </a:moveTo>
                <a:lnTo>
                  <a:pt x="32008" y="223339"/>
                </a:lnTo>
                <a:lnTo>
                  <a:pt x="34470" y="224768"/>
                </a:lnTo>
                <a:lnTo>
                  <a:pt x="23831" y="224768"/>
                </a:lnTo>
                <a:lnTo>
                  <a:pt x="26293" y="223339"/>
                </a:lnTo>
                <a:lnTo>
                  <a:pt x="29150" y="221698"/>
                </a:lnTo>
                <a:close/>
                <a:moveTo>
                  <a:pt x="40762" y="221698"/>
                </a:moveTo>
                <a:lnTo>
                  <a:pt x="43619" y="223339"/>
                </a:lnTo>
                <a:lnTo>
                  <a:pt x="46081" y="224768"/>
                </a:lnTo>
                <a:lnTo>
                  <a:pt x="35442" y="224768"/>
                </a:lnTo>
                <a:lnTo>
                  <a:pt x="37935" y="223339"/>
                </a:lnTo>
                <a:lnTo>
                  <a:pt x="40762" y="221698"/>
                </a:lnTo>
                <a:close/>
                <a:moveTo>
                  <a:pt x="52403" y="221698"/>
                </a:moveTo>
                <a:lnTo>
                  <a:pt x="55260" y="223339"/>
                </a:lnTo>
                <a:lnTo>
                  <a:pt x="57722" y="224768"/>
                </a:lnTo>
                <a:lnTo>
                  <a:pt x="47084" y="224768"/>
                </a:lnTo>
                <a:lnTo>
                  <a:pt x="49546" y="223339"/>
                </a:lnTo>
                <a:lnTo>
                  <a:pt x="52403" y="221698"/>
                </a:lnTo>
                <a:close/>
                <a:moveTo>
                  <a:pt x="64014" y="221698"/>
                </a:moveTo>
                <a:lnTo>
                  <a:pt x="66871" y="223339"/>
                </a:lnTo>
                <a:lnTo>
                  <a:pt x="69334" y="224768"/>
                </a:lnTo>
                <a:lnTo>
                  <a:pt x="58695" y="224768"/>
                </a:lnTo>
                <a:lnTo>
                  <a:pt x="61187" y="223339"/>
                </a:lnTo>
                <a:lnTo>
                  <a:pt x="64014" y="221698"/>
                </a:lnTo>
                <a:close/>
                <a:moveTo>
                  <a:pt x="75656" y="221698"/>
                </a:moveTo>
                <a:lnTo>
                  <a:pt x="78513" y="223339"/>
                </a:lnTo>
                <a:lnTo>
                  <a:pt x="80975" y="224768"/>
                </a:lnTo>
                <a:lnTo>
                  <a:pt x="70337" y="224768"/>
                </a:lnTo>
                <a:lnTo>
                  <a:pt x="72799" y="223339"/>
                </a:lnTo>
                <a:lnTo>
                  <a:pt x="75656" y="221698"/>
                </a:lnTo>
                <a:close/>
                <a:moveTo>
                  <a:pt x="87237" y="221698"/>
                </a:moveTo>
                <a:lnTo>
                  <a:pt x="90094" y="223339"/>
                </a:lnTo>
                <a:lnTo>
                  <a:pt x="92556" y="224768"/>
                </a:lnTo>
                <a:lnTo>
                  <a:pt x="81917" y="224768"/>
                </a:lnTo>
                <a:lnTo>
                  <a:pt x="84379" y="223339"/>
                </a:lnTo>
                <a:lnTo>
                  <a:pt x="87237" y="221698"/>
                </a:lnTo>
                <a:close/>
                <a:moveTo>
                  <a:pt x="98878" y="221698"/>
                </a:moveTo>
                <a:lnTo>
                  <a:pt x="101705" y="223339"/>
                </a:lnTo>
                <a:lnTo>
                  <a:pt x="104197" y="224768"/>
                </a:lnTo>
                <a:lnTo>
                  <a:pt x="93559" y="224768"/>
                </a:lnTo>
                <a:lnTo>
                  <a:pt x="96021" y="223339"/>
                </a:lnTo>
                <a:lnTo>
                  <a:pt x="98878" y="221698"/>
                </a:lnTo>
                <a:close/>
                <a:moveTo>
                  <a:pt x="110489" y="221698"/>
                </a:moveTo>
                <a:lnTo>
                  <a:pt x="113346" y="223339"/>
                </a:lnTo>
                <a:lnTo>
                  <a:pt x="115809" y="224768"/>
                </a:lnTo>
                <a:lnTo>
                  <a:pt x="105170" y="224768"/>
                </a:lnTo>
                <a:lnTo>
                  <a:pt x="107632" y="223339"/>
                </a:lnTo>
                <a:lnTo>
                  <a:pt x="110489" y="221698"/>
                </a:lnTo>
                <a:close/>
                <a:moveTo>
                  <a:pt x="122131" y="221698"/>
                </a:moveTo>
                <a:lnTo>
                  <a:pt x="124958" y="223339"/>
                </a:lnTo>
                <a:lnTo>
                  <a:pt x="127450" y="224768"/>
                </a:lnTo>
                <a:lnTo>
                  <a:pt x="116812" y="224768"/>
                </a:lnTo>
                <a:lnTo>
                  <a:pt x="119274" y="223339"/>
                </a:lnTo>
                <a:lnTo>
                  <a:pt x="122131" y="221698"/>
                </a:lnTo>
                <a:close/>
                <a:moveTo>
                  <a:pt x="133742" y="221698"/>
                </a:moveTo>
                <a:lnTo>
                  <a:pt x="136599" y="223339"/>
                </a:lnTo>
                <a:lnTo>
                  <a:pt x="139061" y="224768"/>
                </a:lnTo>
                <a:lnTo>
                  <a:pt x="128423" y="224768"/>
                </a:lnTo>
                <a:lnTo>
                  <a:pt x="130885" y="223339"/>
                </a:lnTo>
                <a:lnTo>
                  <a:pt x="133742" y="221698"/>
                </a:lnTo>
                <a:close/>
                <a:moveTo>
                  <a:pt x="145323" y="221698"/>
                </a:moveTo>
                <a:lnTo>
                  <a:pt x="148180" y="223339"/>
                </a:lnTo>
                <a:lnTo>
                  <a:pt x="150642" y="224768"/>
                </a:lnTo>
                <a:lnTo>
                  <a:pt x="140004" y="224768"/>
                </a:lnTo>
                <a:lnTo>
                  <a:pt x="142496" y="223339"/>
                </a:lnTo>
                <a:lnTo>
                  <a:pt x="145323" y="221698"/>
                </a:lnTo>
                <a:close/>
                <a:moveTo>
                  <a:pt x="156964" y="221698"/>
                </a:moveTo>
                <a:lnTo>
                  <a:pt x="159822" y="223339"/>
                </a:lnTo>
                <a:lnTo>
                  <a:pt x="162284" y="224768"/>
                </a:lnTo>
                <a:lnTo>
                  <a:pt x="151645" y="224768"/>
                </a:lnTo>
                <a:lnTo>
                  <a:pt x="154107" y="223339"/>
                </a:lnTo>
                <a:lnTo>
                  <a:pt x="156964" y="221698"/>
                </a:lnTo>
                <a:close/>
                <a:moveTo>
                  <a:pt x="168575" y="221698"/>
                </a:moveTo>
                <a:lnTo>
                  <a:pt x="171433" y="223339"/>
                </a:lnTo>
                <a:lnTo>
                  <a:pt x="173895" y="224768"/>
                </a:lnTo>
                <a:lnTo>
                  <a:pt x="163256" y="224768"/>
                </a:lnTo>
                <a:lnTo>
                  <a:pt x="165749" y="223339"/>
                </a:lnTo>
                <a:lnTo>
                  <a:pt x="168575" y="221698"/>
                </a:lnTo>
                <a:close/>
                <a:moveTo>
                  <a:pt x="180217" y="221698"/>
                </a:moveTo>
                <a:lnTo>
                  <a:pt x="183074" y="223339"/>
                </a:lnTo>
                <a:lnTo>
                  <a:pt x="185536" y="224768"/>
                </a:lnTo>
                <a:lnTo>
                  <a:pt x="174898" y="224768"/>
                </a:lnTo>
                <a:lnTo>
                  <a:pt x="177360" y="223339"/>
                </a:lnTo>
                <a:lnTo>
                  <a:pt x="180217" y="221698"/>
                </a:lnTo>
                <a:close/>
                <a:moveTo>
                  <a:pt x="191828" y="221698"/>
                </a:moveTo>
                <a:lnTo>
                  <a:pt x="194685" y="223339"/>
                </a:lnTo>
                <a:lnTo>
                  <a:pt x="197147" y="224768"/>
                </a:lnTo>
                <a:lnTo>
                  <a:pt x="186509" y="224768"/>
                </a:lnTo>
                <a:lnTo>
                  <a:pt x="189001" y="223339"/>
                </a:lnTo>
                <a:lnTo>
                  <a:pt x="191828" y="221698"/>
                </a:lnTo>
                <a:close/>
                <a:moveTo>
                  <a:pt x="203470" y="221698"/>
                </a:moveTo>
                <a:lnTo>
                  <a:pt x="206327" y="223339"/>
                </a:lnTo>
                <a:lnTo>
                  <a:pt x="208789" y="224768"/>
                </a:lnTo>
                <a:lnTo>
                  <a:pt x="198151" y="224768"/>
                </a:lnTo>
                <a:lnTo>
                  <a:pt x="200613" y="223339"/>
                </a:lnTo>
                <a:lnTo>
                  <a:pt x="203470" y="221698"/>
                </a:lnTo>
                <a:close/>
                <a:moveTo>
                  <a:pt x="215051" y="221698"/>
                </a:moveTo>
                <a:lnTo>
                  <a:pt x="217908" y="223339"/>
                </a:lnTo>
                <a:lnTo>
                  <a:pt x="220370" y="224768"/>
                </a:lnTo>
                <a:lnTo>
                  <a:pt x="209731" y="224768"/>
                </a:lnTo>
                <a:lnTo>
                  <a:pt x="212193" y="223339"/>
                </a:lnTo>
                <a:lnTo>
                  <a:pt x="215051" y="221698"/>
                </a:lnTo>
                <a:close/>
                <a:moveTo>
                  <a:pt x="226692" y="221698"/>
                </a:moveTo>
                <a:lnTo>
                  <a:pt x="229519" y="223339"/>
                </a:lnTo>
                <a:lnTo>
                  <a:pt x="232011" y="224768"/>
                </a:lnTo>
                <a:lnTo>
                  <a:pt x="221373" y="224768"/>
                </a:lnTo>
                <a:lnTo>
                  <a:pt x="223835" y="223339"/>
                </a:lnTo>
                <a:lnTo>
                  <a:pt x="226692" y="221698"/>
                </a:lnTo>
                <a:close/>
                <a:moveTo>
                  <a:pt x="238303" y="221698"/>
                </a:moveTo>
                <a:lnTo>
                  <a:pt x="241160" y="223339"/>
                </a:lnTo>
                <a:lnTo>
                  <a:pt x="243622" y="224768"/>
                </a:lnTo>
                <a:lnTo>
                  <a:pt x="232984" y="224768"/>
                </a:lnTo>
                <a:lnTo>
                  <a:pt x="235446" y="223339"/>
                </a:lnTo>
                <a:lnTo>
                  <a:pt x="238303" y="221698"/>
                </a:lnTo>
                <a:close/>
                <a:moveTo>
                  <a:pt x="249945" y="221698"/>
                </a:moveTo>
                <a:lnTo>
                  <a:pt x="252772" y="223339"/>
                </a:lnTo>
                <a:lnTo>
                  <a:pt x="255264" y="224768"/>
                </a:lnTo>
                <a:lnTo>
                  <a:pt x="244626" y="224768"/>
                </a:lnTo>
                <a:lnTo>
                  <a:pt x="247088" y="223339"/>
                </a:lnTo>
                <a:lnTo>
                  <a:pt x="249945" y="221698"/>
                </a:lnTo>
                <a:close/>
                <a:moveTo>
                  <a:pt x="261556" y="221698"/>
                </a:moveTo>
                <a:lnTo>
                  <a:pt x="264413" y="223339"/>
                </a:lnTo>
                <a:lnTo>
                  <a:pt x="266875" y="224768"/>
                </a:lnTo>
                <a:lnTo>
                  <a:pt x="256237" y="224768"/>
                </a:lnTo>
                <a:lnTo>
                  <a:pt x="258699" y="223339"/>
                </a:lnTo>
                <a:lnTo>
                  <a:pt x="261556" y="221698"/>
                </a:lnTo>
                <a:close/>
                <a:moveTo>
                  <a:pt x="273198" y="221698"/>
                </a:moveTo>
                <a:lnTo>
                  <a:pt x="276024" y="223339"/>
                </a:lnTo>
                <a:lnTo>
                  <a:pt x="278517" y="224768"/>
                </a:lnTo>
                <a:lnTo>
                  <a:pt x="267878" y="224768"/>
                </a:lnTo>
                <a:lnTo>
                  <a:pt x="270340" y="223339"/>
                </a:lnTo>
                <a:lnTo>
                  <a:pt x="273198" y="221698"/>
                </a:lnTo>
                <a:close/>
                <a:moveTo>
                  <a:pt x="11217" y="225042"/>
                </a:moveTo>
                <a:lnTo>
                  <a:pt x="5898" y="228112"/>
                </a:lnTo>
                <a:lnTo>
                  <a:pt x="578" y="225042"/>
                </a:lnTo>
                <a:close/>
                <a:moveTo>
                  <a:pt x="22828" y="225042"/>
                </a:moveTo>
                <a:lnTo>
                  <a:pt x="17509" y="228112"/>
                </a:lnTo>
                <a:lnTo>
                  <a:pt x="12190" y="225042"/>
                </a:lnTo>
                <a:close/>
                <a:moveTo>
                  <a:pt x="34470" y="225042"/>
                </a:moveTo>
                <a:lnTo>
                  <a:pt x="29150" y="228112"/>
                </a:lnTo>
                <a:lnTo>
                  <a:pt x="23831" y="225042"/>
                </a:lnTo>
                <a:close/>
                <a:moveTo>
                  <a:pt x="46081" y="225042"/>
                </a:moveTo>
                <a:lnTo>
                  <a:pt x="40762" y="228112"/>
                </a:lnTo>
                <a:lnTo>
                  <a:pt x="35442" y="225042"/>
                </a:lnTo>
                <a:close/>
                <a:moveTo>
                  <a:pt x="57722" y="225042"/>
                </a:moveTo>
                <a:lnTo>
                  <a:pt x="52403" y="228112"/>
                </a:lnTo>
                <a:lnTo>
                  <a:pt x="47084" y="225042"/>
                </a:lnTo>
                <a:close/>
                <a:moveTo>
                  <a:pt x="69334" y="225042"/>
                </a:moveTo>
                <a:lnTo>
                  <a:pt x="64014" y="228112"/>
                </a:lnTo>
                <a:lnTo>
                  <a:pt x="58695" y="225042"/>
                </a:lnTo>
                <a:close/>
                <a:moveTo>
                  <a:pt x="80945" y="225042"/>
                </a:moveTo>
                <a:lnTo>
                  <a:pt x="75625" y="228112"/>
                </a:lnTo>
                <a:lnTo>
                  <a:pt x="70306" y="225042"/>
                </a:lnTo>
                <a:close/>
                <a:moveTo>
                  <a:pt x="92556" y="225042"/>
                </a:moveTo>
                <a:lnTo>
                  <a:pt x="87237" y="228112"/>
                </a:lnTo>
                <a:lnTo>
                  <a:pt x="81917" y="225042"/>
                </a:lnTo>
                <a:close/>
                <a:moveTo>
                  <a:pt x="104197" y="225042"/>
                </a:moveTo>
                <a:lnTo>
                  <a:pt x="98878" y="228112"/>
                </a:lnTo>
                <a:lnTo>
                  <a:pt x="93559" y="225042"/>
                </a:lnTo>
                <a:close/>
                <a:moveTo>
                  <a:pt x="115809" y="225042"/>
                </a:moveTo>
                <a:lnTo>
                  <a:pt x="110489" y="228112"/>
                </a:lnTo>
                <a:lnTo>
                  <a:pt x="105170" y="225042"/>
                </a:lnTo>
                <a:close/>
                <a:moveTo>
                  <a:pt x="127450" y="225042"/>
                </a:moveTo>
                <a:lnTo>
                  <a:pt x="122131" y="228112"/>
                </a:lnTo>
                <a:lnTo>
                  <a:pt x="116812" y="225042"/>
                </a:lnTo>
                <a:close/>
                <a:moveTo>
                  <a:pt x="139061" y="225042"/>
                </a:moveTo>
                <a:lnTo>
                  <a:pt x="133742" y="228112"/>
                </a:lnTo>
                <a:lnTo>
                  <a:pt x="128423" y="225042"/>
                </a:lnTo>
                <a:close/>
                <a:moveTo>
                  <a:pt x="150642" y="225042"/>
                </a:moveTo>
                <a:lnTo>
                  <a:pt x="145323" y="228112"/>
                </a:lnTo>
                <a:lnTo>
                  <a:pt x="140004" y="225042"/>
                </a:lnTo>
                <a:close/>
                <a:moveTo>
                  <a:pt x="162284" y="225042"/>
                </a:moveTo>
                <a:lnTo>
                  <a:pt x="156964" y="228112"/>
                </a:lnTo>
                <a:lnTo>
                  <a:pt x="151645" y="225042"/>
                </a:lnTo>
                <a:close/>
                <a:moveTo>
                  <a:pt x="173895" y="225042"/>
                </a:moveTo>
                <a:lnTo>
                  <a:pt x="168575" y="228112"/>
                </a:lnTo>
                <a:lnTo>
                  <a:pt x="163256" y="225042"/>
                </a:lnTo>
                <a:close/>
                <a:moveTo>
                  <a:pt x="185536" y="225042"/>
                </a:moveTo>
                <a:lnTo>
                  <a:pt x="180217" y="228112"/>
                </a:lnTo>
                <a:lnTo>
                  <a:pt x="174898" y="225042"/>
                </a:lnTo>
                <a:close/>
                <a:moveTo>
                  <a:pt x="197147" y="225042"/>
                </a:moveTo>
                <a:lnTo>
                  <a:pt x="191828" y="228112"/>
                </a:lnTo>
                <a:lnTo>
                  <a:pt x="186509" y="225042"/>
                </a:lnTo>
                <a:close/>
                <a:moveTo>
                  <a:pt x="208789" y="225042"/>
                </a:moveTo>
                <a:lnTo>
                  <a:pt x="203470" y="228112"/>
                </a:lnTo>
                <a:lnTo>
                  <a:pt x="198151" y="225042"/>
                </a:lnTo>
                <a:close/>
                <a:moveTo>
                  <a:pt x="220370" y="225042"/>
                </a:moveTo>
                <a:lnTo>
                  <a:pt x="215051" y="228112"/>
                </a:lnTo>
                <a:lnTo>
                  <a:pt x="209731" y="225042"/>
                </a:lnTo>
                <a:close/>
                <a:moveTo>
                  <a:pt x="232011" y="225042"/>
                </a:moveTo>
                <a:lnTo>
                  <a:pt x="226692" y="228112"/>
                </a:lnTo>
                <a:lnTo>
                  <a:pt x="221373" y="225042"/>
                </a:lnTo>
                <a:close/>
                <a:moveTo>
                  <a:pt x="243622" y="225042"/>
                </a:moveTo>
                <a:lnTo>
                  <a:pt x="238303" y="228112"/>
                </a:lnTo>
                <a:lnTo>
                  <a:pt x="232984" y="225042"/>
                </a:lnTo>
                <a:close/>
                <a:moveTo>
                  <a:pt x="255264" y="225042"/>
                </a:moveTo>
                <a:lnTo>
                  <a:pt x="249945" y="228112"/>
                </a:lnTo>
                <a:lnTo>
                  <a:pt x="244626" y="225042"/>
                </a:lnTo>
                <a:close/>
                <a:moveTo>
                  <a:pt x="266875" y="225042"/>
                </a:moveTo>
                <a:lnTo>
                  <a:pt x="261556" y="228112"/>
                </a:lnTo>
                <a:lnTo>
                  <a:pt x="256237" y="225042"/>
                </a:lnTo>
                <a:close/>
                <a:moveTo>
                  <a:pt x="278517" y="225042"/>
                </a:moveTo>
                <a:lnTo>
                  <a:pt x="273198" y="228112"/>
                </a:lnTo>
                <a:lnTo>
                  <a:pt x="267878" y="225042"/>
                </a:lnTo>
                <a:close/>
                <a:moveTo>
                  <a:pt x="11369" y="225254"/>
                </a:moveTo>
                <a:lnTo>
                  <a:pt x="6050" y="234464"/>
                </a:lnTo>
                <a:lnTo>
                  <a:pt x="6050" y="228355"/>
                </a:lnTo>
                <a:lnTo>
                  <a:pt x="11369" y="225254"/>
                </a:lnTo>
                <a:close/>
                <a:moveTo>
                  <a:pt x="22980" y="225224"/>
                </a:moveTo>
                <a:lnTo>
                  <a:pt x="17661" y="234464"/>
                </a:lnTo>
                <a:lnTo>
                  <a:pt x="17661" y="228294"/>
                </a:lnTo>
                <a:lnTo>
                  <a:pt x="22980" y="225224"/>
                </a:lnTo>
                <a:close/>
                <a:moveTo>
                  <a:pt x="34622" y="225254"/>
                </a:moveTo>
                <a:lnTo>
                  <a:pt x="29302" y="234464"/>
                </a:lnTo>
                <a:lnTo>
                  <a:pt x="29302" y="228355"/>
                </a:lnTo>
                <a:lnTo>
                  <a:pt x="34622" y="225254"/>
                </a:lnTo>
                <a:close/>
                <a:moveTo>
                  <a:pt x="46202" y="225254"/>
                </a:moveTo>
                <a:lnTo>
                  <a:pt x="40883" y="234464"/>
                </a:lnTo>
                <a:lnTo>
                  <a:pt x="40883" y="228355"/>
                </a:lnTo>
                <a:lnTo>
                  <a:pt x="46202" y="225254"/>
                </a:lnTo>
                <a:close/>
                <a:moveTo>
                  <a:pt x="57844" y="225254"/>
                </a:moveTo>
                <a:lnTo>
                  <a:pt x="52525" y="234464"/>
                </a:lnTo>
                <a:lnTo>
                  <a:pt x="52525" y="228355"/>
                </a:lnTo>
                <a:lnTo>
                  <a:pt x="57844" y="225254"/>
                </a:lnTo>
                <a:close/>
                <a:moveTo>
                  <a:pt x="69455" y="225254"/>
                </a:moveTo>
                <a:lnTo>
                  <a:pt x="64136" y="234464"/>
                </a:lnTo>
                <a:lnTo>
                  <a:pt x="64136" y="228355"/>
                </a:lnTo>
                <a:lnTo>
                  <a:pt x="69455" y="225254"/>
                </a:lnTo>
                <a:close/>
                <a:moveTo>
                  <a:pt x="81097" y="225254"/>
                </a:moveTo>
                <a:lnTo>
                  <a:pt x="75777" y="234464"/>
                </a:lnTo>
                <a:lnTo>
                  <a:pt x="75777" y="228355"/>
                </a:lnTo>
                <a:lnTo>
                  <a:pt x="81097" y="225254"/>
                </a:lnTo>
                <a:close/>
                <a:moveTo>
                  <a:pt x="92708" y="225254"/>
                </a:moveTo>
                <a:lnTo>
                  <a:pt x="87389" y="234464"/>
                </a:lnTo>
                <a:lnTo>
                  <a:pt x="87389" y="228355"/>
                </a:lnTo>
                <a:lnTo>
                  <a:pt x="92708" y="225254"/>
                </a:lnTo>
                <a:close/>
                <a:moveTo>
                  <a:pt x="104349" y="225254"/>
                </a:moveTo>
                <a:lnTo>
                  <a:pt x="99030" y="234464"/>
                </a:lnTo>
                <a:lnTo>
                  <a:pt x="99030" y="228355"/>
                </a:lnTo>
                <a:lnTo>
                  <a:pt x="104349" y="225254"/>
                </a:lnTo>
                <a:close/>
                <a:moveTo>
                  <a:pt x="115930" y="225254"/>
                </a:moveTo>
                <a:lnTo>
                  <a:pt x="110611" y="234464"/>
                </a:lnTo>
                <a:lnTo>
                  <a:pt x="110611" y="228355"/>
                </a:lnTo>
                <a:lnTo>
                  <a:pt x="115930" y="225254"/>
                </a:lnTo>
                <a:close/>
                <a:moveTo>
                  <a:pt x="127541" y="225254"/>
                </a:moveTo>
                <a:lnTo>
                  <a:pt x="122222" y="234464"/>
                </a:lnTo>
                <a:lnTo>
                  <a:pt x="122222" y="228355"/>
                </a:lnTo>
                <a:lnTo>
                  <a:pt x="127541" y="225254"/>
                </a:lnTo>
                <a:close/>
                <a:moveTo>
                  <a:pt x="139183" y="225254"/>
                </a:moveTo>
                <a:lnTo>
                  <a:pt x="133864" y="234464"/>
                </a:lnTo>
                <a:lnTo>
                  <a:pt x="133864" y="228355"/>
                </a:lnTo>
                <a:lnTo>
                  <a:pt x="139183" y="225254"/>
                </a:lnTo>
                <a:close/>
                <a:moveTo>
                  <a:pt x="150794" y="225254"/>
                </a:moveTo>
                <a:lnTo>
                  <a:pt x="145475" y="234464"/>
                </a:lnTo>
                <a:lnTo>
                  <a:pt x="145475" y="228355"/>
                </a:lnTo>
                <a:lnTo>
                  <a:pt x="150794" y="225254"/>
                </a:lnTo>
                <a:close/>
                <a:moveTo>
                  <a:pt x="162436" y="225254"/>
                </a:moveTo>
                <a:lnTo>
                  <a:pt x="157116" y="234464"/>
                </a:lnTo>
                <a:lnTo>
                  <a:pt x="157116" y="228355"/>
                </a:lnTo>
                <a:lnTo>
                  <a:pt x="162436" y="225254"/>
                </a:lnTo>
                <a:close/>
                <a:moveTo>
                  <a:pt x="174047" y="225254"/>
                </a:moveTo>
                <a:lnTo>
                  <a:pt x="168727" y="234464"/>
                </a:lnTo>
                <a:lnTo>
                  <a:pt x="168727" y="228355"/>
                </a:lnTo>
                <a:lnTo>
                  <a:pt x="174047" y="225254"/>
                </a:lnTo>
                <a:close/>
                <a:moveTo>
                  <a:pt x="185658" y="225254"/>
                </a:moveTo>
                <a:lnTo>
                  <a:pt x="180339" y="234464"/>
                </a:lnTo>
                <a:lnTo>
                  <a:pt x="180339" y="228355"/>
                </a:lnTo>
                <a:lnTo>
                  <a:pt x="185658" y="225254"/>
                </a:lnTo>
                <a:close/>
                <a:moveTo>
                  <a:pt x="197269" y="225254"/>
                </a:moveTo>
                <a:lnTo>
                  <a:pt x="191950" y="234464"/>
                </a:lnTo>
                <a:lnTo>
                  <a:pt x="191950" y="228355"/>
                </a:lnTo>
                <a:lnTo>
                  <a:pt x="197269" y="225254"/>
                </a:lnTo>
                <a:close/>
                <a:moveTo>
                  <a:pt x="208911" y="225254"/>
                </a:moveTo>
                <a:lnTo>
                  <a:pt x="203591" y="234464"/>
                </a:lnTo>
                <a:lnTo>
                  <a:pt x="203591" y="228355"/>
                </a:lnTo>
                <a:lnTo>
                  <a:pt x="208911" y="225254"/>
                </a:lnTo>
                <a:close/>
                <a:moveTo>
                  <a:pt x="220522" y="225254"/>
                </a:moveTo>
                <a:lnTo>
                  <a:pt x="215202" y="234464"/>
                </a:lnTo>
                <a:lnTo>
                  <a:pt x="215202" y="228355"/>
                </a:lnTo>
                <a:lnTo>
                  <a:pt x="220522" y="225254"/>
                </a:lnTo>
                <a:close/>
                <a:moveTo>
                  <a:pt x="232163" y="225254"/>
                </a:moveTo>
                <a:lnTo>
                  <a:pt x="226844" y="234464"/>
                </a:lnTo>
                <a:lnTo>
                  <a:pt x="226844" y="228355"/>
                </a:lnTo>
                <a:lnTo>
                  <a:pt x="232163" y="225254"/>
                </a:lnTo>
                <a:close/>
                <a:moveTo>
                  <a:pt x="243774" y="225254"/>
                </a:moveTo>
                <a:lnTo>
                  <a:pt x="238455" y="234464"/>
                </a:lnTo>
                <a:lnTo>
                  <a:pt x="238455" y="228355"/>
                </a:lnTo>
                <a:lnTo>
                  <a:pt x="243774" y="225254"/>
                </a:lnTo>
                <a:close/>
                <a:moveTo>
                  <a:pt x="255355" y="225254"/>
                </a:moveTo>
                <a:lnTo>
                  <a:pt x="250036" y="234464"/>
                </a:lnTo>
                <a:lnTo>
                  <a:pt x="250036" y="228355"/>
                </a:lnTo>
                <a:lnTo>
                  <a:pt x="255355" y="225254"/>
                </a:lnTo>
                <a:close/>
                <a:moveTo>
                  <a:pt x="266997" y="225254"/>
                </a:moveTo>
                <a:lnTo>
                  <a:pt x="261678" y="234464"/>
                </a:lnTo>
                <a:lnTo>
                  <a:pt x="261678" y="228355"/>
                </a:lnTo>
                <a:lnTo>
                  <a:pt x="266997" y="225254"/>
                </a:lnTo>
                <a:close/>
                <a:moveTo>
                  <a:pt x="278608" y="225254"/>
                </a:moveTo>
                <a:lnTo>
                  <a:pt x="273289" y="234464"/>
                </a:lnTo>
                <a:lnTo>
                  <a:pt x="273289" y="228355"/>
                </a:lnTo>
                <a:lnTo>
                  <a:pt x="278608" y="225254"/>
                </a:lnTo>
                <a:close/>
                <a:moveTo>
                  <a:pt x="457" y="225315"/>
                </a:moveTo>
                <a:lnTo>
                  <a:pt x="5776" y="228355"/>
                </a:lnTo>
                <a:lnTo>
                  <a:pt x="5776" y="234495"/>
                </a:lnTo>
                <a:lnTo>
                  <a:pt x="457" y="225315"/>
                </a:lnTo>
                <a:close/>
                <a:moveTo>
                  <a:pt x="12098" y="225315"/>
                </a:moveTo>
                <a:lnTo>
                  <a:pt x="17418" y="228355"/>
                </a:lnTo>
                <a:lnTo>
                  <a:pt x="17418" y="234495"/>
                </a:lnTo>
                <a:lnTo>
                  <a:pt x="12098" y="225315"/>
                </a:lnTo>
                <a:close/>
                <a:moveTo>
                  <a:pt x="23710" y="225315"/>
                </a:moveTo>
                <a:lnTo>
                  <a:pt x="29029" y="228355"/>
                </a:lnTo>
                <a:lnTo>
                  <a:pt x="29029" y="234495"/>
                </a:lnTo>
                <a:lnTo>
                  <a:pt x="23710" y="225315"/>
                </a:lnTo>
                <a:close/>
                <a:moveTo>
                  <a:pt x="35290" y="225315"/>
                </a:moveTo>
                <a:lnTo>
                  <a:pt x="40610" y="228355"/>
                </a:lnTo>
                <a:lnTo>
                  <a:pt x="40610" y="234495"/>
                </a:lnTo>
                <a:lnTo>
                  <a:pt x="35290" y="225315"/>
                </a:lnTo>
                <a:close/>
                <a:moveTo>
                  <a:pt x="46932" y="225315"/>
                </a:moveTo>
                <a:lnTo>
                  <a:pt x="52251" y="228355"/>
                </a:lnTo>
                <a:lnTo>
                  <a:pt x="52251" y="234495"/>
                </a:lnTo>
                <a:lnTo>
                  <a:pt x="46932" y="225315"/>
                </a:lnTo>
                <a:close/>
                <a:moveTo>
                  <a:pt x="58543" y="225315"/>
                </a:moveTo>
                <a:lnTo>
                  <a:pt x="63862" y="228355"/>
                </a:lnTo>
                <a:lnTo>
                  <a:pt x="63862" y="234495"/>
                </a:lnTo>
                <a:lnTo>
                  <a:pt x="58543" y="225315"/>
                </a:lnTo>
                <a:close/>
                <a:moveTo>
                  <a:pt x="70185" y="225315"/>
                </a:moveTo>
                <a:lnTo>
                  <a:pt x="75504" y="228355"/>
                </a:lnTo>
                <a:lnTo>
                  <a:pt x="75504" y="234495"/>
                </a:lnTo>
                <a:lnTo>
                  <a:pt x="70185" y="225315"/>
                </a:lnTo>
                <a:close/>
                <a:moveTo>
                  <a:pt x="81796" y="225315"/>
                </a:moveTo>
                <a:lnTo>
                  <a:pt x="87115" y="228355"/>
                </a:lnTo>
                <a:lnTo>
                  <a:pt x="87115" y="234495"/>
                </a:lnTo>
                <a:lnTo>
                  <a:pt x="81796" y="225315"/>
                </a:lnTo>
                <a:close/>
                <a:moveTo>
                  <a:pt x="93437" y="225315"/>
                </a:moveTo>
                <a:lnTo>
                  <a:pt x="98757" y="228355"/>
                </a:lnTo>
                <a:lnTo>
                  <a:pt x="98757" y="234495"/>
                </a:lnTo>
                <a:lnTo>
                  <a:pt x="93437" y="225315"/>
                </a:lnTo>
                <a:close/>
                <a:moveTo>
                  <a:pt x="105018" y="225315"/>
                </a:moveTo>
                <a:lnTo>
                  <a:pt x="110337" y="228355"/>
                </a:lnTo>
                <a:lnTo>
                  <a:pt x="110337" y="234495"/>
                </a:lnTo>
                <a:lnTo>
                  <a:pt x="105018" y="225315"/>
                </a:lnTo>
                <a:close/>
                <a:moveTo>
                  <a:pt x="116660" y="225315"/>
                </a:moveTo>
                <a:lnTo>
                  <a:pt x="121979" y="228355"/>
                </a:lnTo>
                <a:lnTo>
                  <a:pt x="121979" y="234495"/>
                </a:lnTo>
                <a:lnTo>
                  <a:pt x="116660" y="225315"/>
                </a:lnTo>
                <a:close/>
                <a:moveTo>
                  <a:pt x="128271" y="225315"/>
                </a:moveTo>
                <a:lnTo>
                  <a:pt x="133590" y="228355"/>
                </a:lnTo>
                <a:lnTo>
                  <a:pt x="133590" y="234495"/>
                </a:lnTo>
                <a:lnTo>
                  <a:pt x="128271" y="225315"/>
                </a:lnTo>
                <a:close/>
                <a:moveTo>
                  <a:pt x="139912" y="225315"/>
                </a:moveTo>
                <a:lnTo>
                  <a:pt x="145232" y="228355"/>
                </a:lnTo>
                <a:lnTo>
                  <a:pt x="145232" y="234495"/>
                </a:lnTo>
                <a:lnTo>
                  <a:pt x="139912" y="225315"/>
                </a:lnTo>
                <a:close/>
                <a:moveTo>
                  <a:pt x="151523" y="225315"/>
                </a:moveTo>
                <a:lnTo>
                  <a:pt x="156843" y="228355"/>
                </a:lnTo>
                <a:lnTo>
                  <a:pt x="156843" y="234495"/>
                </a:lnTo>
                <a:lnTo>
                  <a:pt x="151523" y="225315"/>
                </a:lnTo>
                <a:close/>
                <a:moveTo>
                  <a:pt x="163165" y="225315"/>
                </a:moveTo>
                <a:lnTo>
                  <a:pt x="168484" y="228355"/>
                </a:lnTo>
                <a:lnTo>
                  <a:pt x="168484" y="234495"/>
                </a:lnTo>
                <a:lnTo>
                  <a:pt x="163165" y="225315"/>
                </a:lnTo>
                <a:close/>
                <a:moveTo>
                  <a:pt x="174746" y="225315"/>
                </a:moveTo>
                <a:lnTo>
                  <a:pt x="180065" y="228355"/>
                </a:lnTo>
                <a:lnTo>
                  <a:pt x="180065" y="234495"/>
                </a:lnTo>
                <a:lnTo>
                  <a:pt x="174746" y="225315"/>
                </a:lnTo>
                <a:close/>
                <a:moveTo>
                  <a:pt x="186357" y="225315"/>
                </a:moveTo>
                <a:lnTo>
                  <a:pt x="191676" y="228355"/>
                </a:lnTo>
                <a:lnTo>
                  <a:pt x="191676" y="234495"/>
                </a:lnTo>
                <a:lnTo>
                  <a:pt x="186357" y="225315"/>
                </a:lnTo>
                <a:close/>
                <a:moveTo>
                  <a:pt x="197999" y="225315"/>
                </a:moveTo>
                <a:lnTo>
                  <a:pt x="203318" y="228355"/>
                </a:lnTo>
                <a:lnTo>
                  <a:pt x="203318" y="234495"/>
                </a:lnTo>
                <a:lnTo>
                  <a:pt x="197999" y="225315"/>
                </a:lnTo>
                <a:close/>
                <a:moveTo>
                  <a:pt x="209610" y="225315"/>
                </a:moveTo>
                <a:lnTo>
                  <a:pt x="214929" y="228355"/>
                </a:lnTo>
                <a:lnTo>
                  <a:pt x="214929" y="234495"/>
                </a:lnTo>
                <a:lnTo>
                  <a:pt x="209610" y="225315"/>
                </a:lnTo>
                <a:close/>
                <a:moveTo>
                  <a:pt x="221251" y="225315"/>
                </a:moveTo>
                <a:lnTo>
                  <a:pt x="226570" y="228355"/>
                </a:lnTo>
                <a:lnTo>
                  <a:pt x="226570" y="234495"/>
                </a:lnTo>
                <a:lnTo>
                  <a:pt x="221251" y="225315"/>
                </a:lnTo>
                <a:close/>
                <a:moveTo>
                  <a:pt x="232862" y="225315"/>
                </a:moveTo>
                <a:lnTo>
                  <a:pt x="238182" y="228355"/>
                </a:lnTo>
                <a:lnTo>
                  <a:pt x="238182" y="234495"/>
                </a:lnTo>
                <a:lnTo>
                  <a:pt x="232862" y="225315"/>
                </a:lnTo>
                <a:close/>
                <a:moveTo>
                  <a:pt x="244474" y="225254"/>
                </a:moveTo>
                <a:lnTo>
                  <a:pt x="249793" y="228355"/>
                </a:lnTo>
                <a:lnTo>
                  <a:pt x="249793" y="234495"/>
                </a:lnTo>
                <a:lnTo>
                  <a:pt x="244474" y="225254"/>
                </a:lnTo>
                <a:close/>
                <a:moveTo>
                  <a:pt x="256085" y="225254"/>
                </a:moveTo>
                <a:lnTo>
                  <a:pt x="261404" y="228355"/>
                </a:lnTo>
                <a:lnTo>
                  <a:pt x="261404" y="234495"/>
                </a:lnTo>
                <a:lnTo>
                  <a:pt x="256085" y="225254"/>
                </a:lnTo>
                <a:close/>
                <a:moveTo>
                  <a:pt x="267726" y="225254"/>
                </a:moveTo>
                <a:lnTo>
                  <a:pt x="273046" y="228355"/>
                </a:lnTo>
                <a:lnTo>
                  <a:pt x="273046" y="234495"/>
                </a:lnTo>
                <a:lnTo>
                  <a:pt x="267726" y="225254"/>
                </a:lnTo>
                <a:close/>
                <a:moveTo>
                  <a:pt x="214" y="225376"/>
                </a:moveTo>
                <a:lnTo>
                  <a:pt x="214" y="231485"/>
                </a:lnTo>
                <a:lnTo>
                  <a:pt x="5563" y="234586"/>
                </a:lnTo>
                <a:lnTo>
                  <a:pt x="5473" y="234429"/>
                </a:lnTo>
                <a:lnTo>
                  <a:pt x="5473" y="234429"/>
                </a:lnTo>
                <a:lnTo>
                  <a:pt x="396" y="231485"/>
                </a:lnTo>
                <a:cubicBezTo>
                  <a:pt x="335" y="231455"/>
                  <a:pt x="305" y="231425"/>
                  <a:pt x="305" y="231394"/>
                </a:cubicBezTo>
                <a:lnTo>
                  <a:pt x="305" y="225481"/>
                </a:lnTo>
                <a:lnTo>
                  <a:pt x="305" y="225481"/>
                </a:lnTo>
                <a:lnTo>
                  <a:pt x="244" y="225376"/>
                </a:lnTo>
                <a:close/>
                <a:moveTo>
                  <a:pt x="35108" y="225376"/>
                </a:moveTo>
                <a:lnTo>
                  <a:pt x="40427" y="234586"/>
                </a:lnTo>
                <a:lnTo>
                  <a:pt x="35108" y="231546"/>
                </a:lnTo>
                <a:lnTo>
                  <a:pt x="35108" y="225376"/>
                </a:lnTo>
                <a:close/>
                <a:moveTo>
                  <a:pt x="46689" y="225376"/>
                </a:moveTo>
                <a:lnTo>
                  <a:pt x="52008" y="234586"/>
                </a:lnTo>
                <a:lnTo>
                  <a:pt x="46689" y="231485"/>
                </a:lnTo>
                <a:lnTo>
                  <a:pt x="46689" y="225376"/>
                </a:lnTo>
                <a:close/>
                <a:moveTo>
                  <a:pt x="58330" y="225376"/>
                </a:moveTo>
                <a:lnTo>
                  <a:pt x="63650" y="234586"/>
                </a:lnTo>
                <a:lnTo>
                  <a:pt x="58330" y="231485"/>
                </a:lnTo>
                <a:lnTo>
                  <a:pt x="58330" y="225376"/>
                </a:lnTo>
                <a:close/>
                <a:moveTo>
                  <a:pt x="69941" y="225376"/>
                </a:moveTo>
                <a:lnTo>
                  <a:pt x="75261" y="234586"/>
                </a:lnTo>
                <a:lnTo>
                  <a:pt x="69941" y="231485"/>
                </a:lnTo>
                <a:lnTo>
                  <a:pt x="69941" y="225376"/>
                </a:lnTo>
                <a:close/>
                <a:moveTo>
                  <a:pt x="81583" y="225376"/>
                </a:moveTo>
                <a:lnTo>
                  <a:pt x="86902" y="234586"/>
                </a:lnTo>
                <a:lnTo>
                  <a:pt x="81583" y="231485"/>
                </a:lnTo>
                <a:lnTo>
                  <a:pt x="81583" y="225376"/>
                </a:lnTo>
                <a:close/>
                <a:moveTo>
                  <a:pt x="93194" y="225376"/>
                </a:moveTo>
                <a:lnTo>
                  <a:pt x="98513" y="234586"/>
                </a:lnTo>
                <a:lnTo>
                  <a:pt x="93194" y="231485"/>
                </a:lnTo>
                <a:lnTo>
                  <a:pt x="93194" y="225376"/>
                </a:lnTo>
                <a:close/>
                <a:moveTo>
                  <a:pt x="104836" y="225376"/>
                </a:moveTo>
                <a:lnTo>
                  <a:pt x="110155" y="234586"/>
                </a:lnTo>
                <a:lnTo>
                  <a:pt x="104836" y="231485"/>
                </a:lnTo>
                <a:lnTo>
                  <a:pt x="104836" y="225376"/>
                </a:lnTo>
                <a:close/>
                <a:moveTo>
                  <a:pt x="116416" y="225376"/>
                </a:moveTo>
                <a:lnTo>
                  <a:pt x="121736" y="234586"/>
                </a:lnTo>
                <a:lnTo>
                  <a:pt x="116416" y="231485"/>
                </a:lnTo>
                <a:lnTo>
                  <a:pt x="116416" y="225376"/>
                </a:lnTo>
                <a:close/>
                <a:moveTo>
                  <a:pt x="128058" y="225376"/>
                </a:moveTo>
                <a:lnTo>
                  <a:pt x="133377" y="234586"/>
                </a:lnTo>
                <a:lnTo>
                  <a:pt x="128058" y="231485"/>
                </a:lnTo>
                <a:lnTo>
                  <a:pt x="128058" y="225376"/>
                </a:lnTo>
                <a:close/>
                <a:moveTo>
                  <a:pt x="139669" y="225376"/>
                </a:moveTo>
                <a:lnTo>
                  <a:pt x="144988" y="234586"/>
                </a:lnTo>
                <a:lnTo>
                  <a:pt x="139669" y="231485"/>
                </a:lnTo>
                <a:lnTo>
                  <a:pt x="139669" y="225376"/>
                </a:lnTo>
                <a:close/>
                <a:moveTo>
                  <a:pt x="151311" y="225376"/>
                </a:moveTo>
                <a:lnTo>
                  <a:pt x="156630" y="234586"/>
                </a:lnTo>
                <a:lnTo>
                  <a:pt x="151311" y="231485"/>
                </a:lnTo>
                <a:lnTo>
                  <a:pt x="151311" y="225376"/>
                </a:lnTo>
                <a:close/>
                <a:moveTo>
                  <a:pt x="162922" y="225376"/>
                </a:moveTo>
                <a:lnTo>
                  <a:pt x="168241" y="234586"/>
                </a:lnTo>
                <a:lnTo>
                  <a:pt x="162922" y="231485"/>
                </a:lnTo>
                <a:lnTo>
                  <a:pt x="162922" y="225376"/>
                </a:lnTo>
                <a:close/>
                <a:moveTo>
                  <a:pt x="174503" y="225376"/>
                </a:moveTo>
                <a:lnTo>
                  <a:pt x="179822" y="234586"/>
                </a:lnTo>
                <a:lnTo>
                  <a:pt x="174503" y="231485"/>
                </a:lnTo>
                <a:lnTo>
                  <a:pt x="174503" y="225376"/>
                </a:lnTo>
                <a:close/>
                <a:moveTo>
                  <a:pt x="186144" y="225376"/>
                </a:moveTo>
                <a:lnTo>
                  <a:pt x="191463" y="234586"/>
                </a:lnTo>
                <a:lnTo>
                  <a:pt x="186144" y="231485"/>
                </a:lnTo>
                <a:lnTo>
                  <a:pt x="186144" y="225376"/>
                </a:lnTo>
                <a:close/>
                <a:moveTo>
                  <a:pt x="197755" y="225376"/>
                </a:moveTo>
                <a:lnTo>
                  <a:pt x="203075" y="234586"/>
                </a:lnTo>
                <a:lnTo>
                  <a:pt x="197755" y="231485"/>
                </a:lnTo>
                <a:lnTo>
                  <a:pt x="197755" y="225376"/>
                </a:lnTo>
                <a:close/>
                <a:moveTo>
                  <a:pt x="209397" y="225376"/>
                </a:moveTo>
                <a:lnTo>
                  <a:pt x="214716" y="234586"/>
                </a:lnTo>
                <a:lnTo>
                  <a:pt x="209397" y="231485"/>
                </a:lnTo>
                <a:lnTo>
                  <a:pt x="209397" y="225376"/>
                </a:lnTo>
                <a:close/>
                <a:moveTo>
                  <a:pt x="221008" y="225376"/>
                </a:moveTo>
                <a:lnTo>
                  <a:pt x="226327" y="234586"/>
                </a:lnTo>
                <a:lnTo>
                  <a:pt x="221008" y="231485"/>
                </a:lnTo>
                <a:lnTo>
                  <a:pt x="221008" y="225376"/>
                </a:lnTo>
                <a:close/>
                <a:moveTo>
                  <a:pt x="232650" y="225376"/>
                </a:moveTo>
                <a:lnTo>
                  <a:pt x="237969" y="234586"/>
                </a:lnTo>
                <a:lnTo>
                  <a:pt x="232650" y="231485"/>
                </a:lnTo>
                <a:lnTo>
                  <a:pt x="232650" y="225376"/>
                </a:lnTo>
                <a:close/>
                <a:moveTo>
                  <a:pt x="244230" y="225376"/>
                </a:moveTo>
                <a:lnTo>
                  <a:pt x="249550" y="234586"/>
                </a:lnTo>
                <a:lnTo>
                  <a:pt x="244230" y="231485"/>
                </a:lnTo>
                <a:lnTo>
                  <a:pt x="244230" y="225376"/>
                </a:lnTo>
                <a:close/>
                <a:moveTo>
                  <a:pt x="255872" y="225376"/>
                </a:moveTo>
                <a:lnTo>
                  <a:pt x="261191" y="234586"/>
                </a:lnTo>
                <a:lnTo>
                  <a:pt x="255872" y="231546"/>
                </a:lnTo>
                <a:lnTo>
                  <a:pt x="255872" y="225376"/>
                </a:lnTo>
                <a:close/>
                <a:moveTo>
                  <a:pt x="267483" y="225376"/>
                </a:moveTo>
                <a:lnTo>
                  <a:pt x="272802" y="234586"/>
                </a:lnTo>
                <a:lnTo>
                  <a:pt x="267483" y="231546"/>
                </a:lnTo>
                <a:lnTo>
                  <a:pt x="267483" y="225376"/>
                </a:lnTo>
                <a:close/>
                <a:moveTo>
                  <a:pt x="267210" y="225406"/>
                </a:moveTo>
                <a:lnTo>
                  <a:pt x="267210" y="231546"/>
                </a:lnTo>
                <a:lnTo>
                  <a:pt x="261890" y="234616"/>
                </a:lnTo>
                <a:lnTo>
                  <a:pt x="261890" y="234616"/>
                </a:lnTo>
                <a:lnTo>
                  <a:pt x="267210" y="225406"/>
                </a:lnTo>
                <a:close/>
                <a:moveTo>
                  <a:pt x="278851" y="225406"/>
                </a:moveTo>
                <a:lnTo>
                  <a:pt x="278851" y="231546"/>
                </a:lnTo>
                <a:lnTo>
                  <a:pt x="273532" y="234616"/>
                </a:lnTo>
                <a:lnTo>
                  <a:pt x="273532" y="234616"/>
                </a:lnTo>
                <a:lnTo>
                  <a:pt x="278851" y="225406"/>
                </a:lnTo>
                <a:close/>
                <a:moveTo>
                  <a:pt x="11582" y="225376"/>
                </a:moveTo>
                <a:lnTo>
                  <a:pt x="11582" y="231546"/>
                </a:lnTo>
                <a:lnTo>
                  <a:pt x="6262" y="234616"/>
                </a:lnTo>
                <a:lnTo>
                  <a:pt x="6262" y="234616"/>
                </a:lnTo>
                <a:lnTo>
                  <a:pt x="11582" y="225376"/>
                </a:lnTo>
                <a:close/>
                <a:moveTo>
                  <a:pt x="11855" y="225376"/>
                </a:moveTo>
                <a:lnTo>
                  <a:pt x="17174" y="234616"/>
                </a:lnTo>
                <a:lnTo>
                  <a:pt x="11855" y="231546"/>
                </a:lnTo>
                <a:lnTo>
                  <a:pt x="11855" y="225376"/>
                </a:lnTo>
                <a:close/>
                <a:moveTo>
                  <a:pt x="23223" y="225406"/>
                </a:moveTo>
                <a:lnTo>
                  <a:pt x="23223" y="231546"/>
                </a:lnTo>
                <a:lnTo>
                  <a:pt x="17904" y="234616"/>
                </a:lnTo>
                <a:lnTo>
                  <a:pt x="23223" y="225406"/>
                </a:lnTo>
                <a:close/>
                <a:moveTo>
                  <a:pt x="23497" y="225376"/>
                </a:moveTo>
                <a:lnTo>
                  <a:pt x="28816" y="234616"/>
                </a:lnTo>
                <a:lnTo>
                  <a:pt x="23497" y="231546"/>
                </a:lnTo>
                <a:lnTo>
                  <a:pt x="23497" y="225376"/>
                </a:lnTo>
                <a:close/>
                <a:moveTo>
                  <a:pt x="34834" y="225376"/>
                </a:moveTo>
                <a:lnTo>
                  <a:pt x="34834" y="231546"/>
                </a:lnTo>
                <a:lnTo>
                  <a:pt x="29515" y="234616"/>
                </a:lnTo>
                <a:lnTo>
                  <a:pt x="34834" y="225376"/>
                </a:lnTo>
                <a:close/>
                <a:moveTo>
                  <a:pt x="46446" y="225376"/>
                </a:moveTo>
                <a:lnTo>
                  <a:pt x="46446" y="231546"/>
                </a:lnTo>
                <a:lnTo>
                  <a:pt x="41126" y="234616"/>
                </a:lnTo>
                <a:lnTo>
                  <a:pt x="46446" y="225376"/>
                </a:lnTo>
                <a:close/>
                <a:moveTo>
                  <a:pt x="58057" y="225376"/>
                </a:moveTo>
                <a:lnTo>
                  <a:pt x="58057" y="231546"/>
                </a:lnTo>
                <a:lnTo>
                  <a:pt x="52737" y="234616"/>
                </a:lnTo>
                <a:lnTo>
                  <a:pt x="58057" y="225376"/>
                </a:lnTo>
                <a:close/>
                <a:moveTo>
                  <a:pt x="69698" y="225376"/>
                </a:moveTo>
                <a:lnTo>
                  <a:pt x="69698" y="231546"/>
                </a:lnTo>
                <a:lnTo>
                  <a:pt x="64379" y="234616"/>
                </a:lnTo>
                <a:lnTo>
                  <a:pt x="69698" y="225376"/>
                </a:lnTo>
                <a:close/>
                <a:moveTo>
                  <a:pt x="81309" y="225376"/>
                </a:moveTo>
                <a:lnTo>
                  <a:pt x="81309" y="231546"/>
                </a:lnTo>
                <a:lnTo>
                  <a:pt x="75990" y="234616"/>
                </a:lnTo>
                <a:lnTo>
                  <a:pt x="81309" y="225376"/>
                </a:lnTo>
                <a:close/>
                <a:moveTo>
                  <a:pt x="92951" y="225376"/>
                </a:moveTo>
                <a:lnTo>
                  <a:pt x="92951" y="231546"/>
                </a:lnTo>
                <a:lnTo>
                  <a:pt x="87632" y="234616"/>
                </a:lnTo>
                <a:lnTo>
                  <a:pt x="92951" y="225376"/>
                </a:lnTo>
                <a:close/>
                <a:moveTo>
                  <a:pt x="104562" y="225376"/>
                </a:moveTo>
                <a:lnTo>
                  <a:pt x="104562" y="231546"/>
                </a:lnTo>
                <a:lnTo>
                  <a:pt x="99243" y="234616"/>
                </a:lnTo>
                <a:lnTo>
                  <a:pt x="104562" y="225376"/>
                </a:lnTo>
                <a:close/>
                <a:moveTo>
                  <a:pt x="116143" y="225376"/>
                </a:moveTo>
                <a:lnTo>
                  <a:pt x="116143" y="231546"/>
                </a:lnTo>
                <a:lnTo>
                  <a:pt x="110824" y="234616"/>
                </a:lnTo>
                <a:lnTo>
                  <a:pt x="116143" y="225376"/>
                </a:lnTo>
                <a:close/>
                <a:moveTo>
                  <a:pt x="127784" y="225376"/>
                </a:moveTo>
                <a:lnTo>
                  <a:pt x="127784" y="231546"/>
                </a:lnTo>
                <a:lnTo>
                  <a:pt x="122465" y="234616"/>
                </a:lnTo>
                <a:lnTo>
                  <a:pt x="127784" y="225376"/>
                </a:lnTo>
                <a:close/>
                <a:moveTo>
                  <a:pt x="139396" y="225376"/>
                </a:moveTo>
                <a:lnTo>
                  <a:pt x="139396" y="231546"/>
                </a:lnTo>
                <a:lnTo>
                  <a:pt x="134076" y="234616"/>
                </a:lnTo>
                <a:lnTo>
                  <a:pt x="139396" y="225376"/>
                </a:lnTo>
                <a:close/>
                <a:moveTo>
                  <a:pt x="151037" y="225376"/>
                </a:moveTo>
                <a:lnTo>
                  <a:pt x="151037" y="231546"/>
                </a:lnTo>
                <a:lnTo>
                  <a:pt x="145718" y="234616"/>
                </a:lnTo>
                <a:lnTo>
                  <a:pt x="151037" y="225376"/>
                </a:lnTo>
                <a:close/>
                <a:moveTo>
                  <a:pt x="162648" y="225376"/>
                </a:moveTo>
                <a:lnTo>
                  <a:pt x="162648" y="231546"/>
                </a:lnTo>
                <a:lnTo>
                  <a:pt x="157329" y="234616"/>
                </a:lnTo>
                <a:lnTo>
                  <a:pt x="162648" y="225376"/>
                </a:lnTo>
                <a:close/>
                <a:moveTo>
                  <a:pt x="174290" y="225376"/>
                </a:moveTo>
                <a:lnTo>
                  <a:pt x="174290" y="231546"/>
                </a:lnTo>
                <a:lnTo>
                  <a:pt x="168971" y="234616"/>
                </a:lnTo>
                <a:lnTo>
                  <a:pt x="174290" y="225376"/>
                </a:lnTo>
                <a:close/>
                <a:moveTo>
                  <a:pt x="185871" y="225406"/>
                </a:moveTo>
                <a:lnTo>
                  <a:pt x="185871" y="231546"/>
                </a:lnTo>
                <a:lnTo>
                  <a:pt x="180551" y="234616"/>
                </a:lnTo>
                <a:lnTo>
                  <a:pt x="185871" y="225406"/>
                </a:lnTo>
                <a:close/>
                <a:moveTo>
                  <a:pt x="197512" y="225376"/>
                </a:moveTo>
                <a:lnTo>
                  <a:pt x="197512" y="231546"/>
                </a:lnTo>
                <a:lnTo>
                  <a:pt x="192193" y="234616"/>
                </a:lnTo>
                <a:lnTo>
                  <a:pt x="197512" y="225376"/>
                </a:lnTo>
                <a:close/>
                <a:moveTo>
                  <a:pt x="209123" y="225376"/>
                </a:moveTo>
                <a:lnTo>
                  <a:pt x="209123" y="231546"/>
                </a:lnTo>
                <a:lnTo>
                  <a:pt x="203804" y="234616"/>
                </a:lnTo>
                <a:lnTo>
                  <a:pt x="209123" y="225376"/>
                </a:lnTo>
                <a:close/>
                <a:moveTo>
                  <a:pt x="220765" y="225376"/>
                </a:moveTo>
                <a:lnTo>
                  <a:pt x="220765" y="231546"/>
                </a:lnTo>
                <a:lnTo>
                  <a:pt x="215446" y="234616"/>
                </a:lnTo>
                <a:lnTo>
                  <a:pt x="220765" y="225376"/>
                </a:lnTo>
                <a:close/>
                <a:moveTo>
                  <a:pt x="232376" y="225376"/>
                </a:moveTo>
                <a:lnTo>
                  <a:pt x="232376" y="231546"/>
                </a:lnTo>
                <a:lnTo>
                  <a:pt x="227057" y="234616"/>
                </a:lnTo>
                <a:lnTo>
                  <a:pt x="232376" y="225376"/>
                </a:lnTo>
                <a:close/>
                <a:moveTo>
                  <a:pt x="243957" y="225376"/>
                </a:moveTo>
                <a:lnTo>
                  <a:pt x="243957" y="231546"/>
                </a:lnTo>
                <a:lnTo>
                  <a:pt x="238638" y="234616"/>
                </a:lnTo>
                <a:lnTo>
                  <a:pt x="243957" y="225376"/>
                </a:lnTo>
                <a:close/>
                <a:moveTo>
                  <a:pt x="255598" y="225406"/>
                </a:moveTo>
                <a:lnTo>
                  <a:pt x="255598" y="231546"/>
                </a:lnTo>
                <a:lnTo>
                  <a:pt x="250279" y="234616"/>
                </a:lnTo>
                <a:lnTo>
                  <a:pt x="255598" y="225406"/>
                </a:lnTo>
                <a:close/>
                <a:moveTo>
                  <a:pt x="11703" y="231759"/>
                </a:moveTo>
                <a:lnTo>
                  <a:pt x="17023" y="234829"/>
                </a:lnTo>
                <a:lnTo>
                  <a:pt x="6384" y="234829"/>
                </a:lnTo>
                <a:lnTo>
                  <a:pt x="11703" y="231759"/>
                </a:lnTo>
                <a:close/>
                <a:moveTo>
                  <a:pt x="23345" y="231759"/>
                </a:moveTo>
                <a:lnTo>
                  <a:pt x="28664" y="234829"/>
                </a:lnTo>
                <a:lnTo>
                  <a:pt x="18026" y="234829"/>
                </a:lnTo>
                <a:lnTo>
                  <a:pt x="23345" y="231759"/>
                </a:lnTo>
                <a:close/>
                <a:moveTo>
                  <a:pt x="34956" y="231759"/>
                </a:moveTo>
                <a:lnTo>
                  <a:pt x="40275" y="234829"/>
                </a:lnTo>
                <a:lnTo>
                  <a:pt x="29637" y="234829"/>
                </a:lnTo>
                <a:lnTo>
                  <a:pt x="34956" y="231759"/>
                </a:lnTo>
                <a:close/>
                <a:moveTo>
                  <a:pt x="46598" y="231759"/>
                </a:moveTo>
                <a:lnTo>
                  <a:pt x="51886" y="234829"/>
                </a:lnTo>
                <a:lnTo>
                  <a:pt x="41278" y="234829"/>
                </a:lnTo>
                <a:lnTo>
                  <a:pt x="46598" y="231759"/>
                </a:lnTo>
                <a:close/>
                <a:moveTo>
                  <a:pt x="58209" y="231759"/>
                </a:moveTo>
                <a:lnTo>
                  <a:pt x="63528" y="234829"/>
                </a:lnTo>
                <a:lnTo>
                  <a:pt x="52889" y="234829"/>
                </a:lnTo>
                <a:lnTo>
                  <a:pt x="58209" y="231759"/>
                </a:lnTo>
                <a:close/>
                <a:moveTo>
                  <a:pt x="69850" y="231759"/>
                </a:moveTo>
                <a:lnTo>
                  <a:pt x="75169" y="234829"/>
                </a:lnTo>
                <a:lnTo>
                  <a:pt x="64531" y="234829"/>
                </a:lnTo>
                <a:lnTo>
                  <a:pt x="69850" y="231759"/>
                </a:lnTo>
                <a:close/>
                <a:moveTo>
                  <a:pt x="81431" y="231759"/>
                </a:moveTo>
                <a:lnTo>
                  <a:pt x="86750" y="234829"/>
                </a:lnTo>
                <a:lnTo>
                  <a:pt x="76112" y="234829"/>
                </a:lnTo>
                <a:lnTo>
                  <a:pt x="81431" y="231759"/>
                </a:lnTo>
                <a:close/>
                <a:moveTo>
                  <a:pt x="93042" y="231759"/>
                </a:moveTo>
                <a:lnTo>
                  <a:pt x="98361" y="234829"/>
                </a:lnTo>
                <a:lnTo>
                  <a:pt x="87723" y="234829"/>
                </a:lnTo>
                <a:lnTo>
                  <a:pt x="93042" y="231759"/>
                </a:lnTo>
                <a:close/>
                <a:moveTo>
                  <a:pt x="104684" y="231759"/>
                </a:moveTo>
                <a:lnTo>
                  <a:pt x="110003" y="234829"/>
                </a:lnTo>
                <a:lnTo>
                  <a:pt x="99364" y="234829"/>
                </a:lnTo>
                <a:lnTo>
                  <a:pt x="104684" y="231759"/>
                </a:lnTo>
                <a:close/>
                <a:moveTo>
                  <a:pt x="116295" y="231759"/>
                </a:moveTo>
                <a:lnTo>
                  <a:pt x="121614" y="234829"/>
                </a:lnTo>
                <a:lnTo>
                  <a:pt x="110976" y="234829"/>
                </a:lnTo>
                <a:lnTo>
                  <a:pt x="116295" y="231759"/>
                </a:lnTo>
                <a:close/>
                <a:moveTo>
                  <a:pt x="127936" y="231759"/>
                </a:moveTo>
                <a:lnTo>
                  <a:pt x="133256" y="234829"/>
                </a:lnTo>
                <a:lnTo>
                  <a:pt x="122617" y="234829"/>
                </a:lnTo>
                <a:lnTo>
                  <a:pt x="127936" y="231759"/>
                </a:lnTo>
                <a:close/>
                <a:moveTo>
                  <a:pt x="139548" y="231759"/>
                </a:moveTo>
                <a:lnTo>
                  <a:pt x="144867" y="234829"/>
                </a:lnTo>
                <a:lnTo>
                  <a:pt x="134228" y="234829"/>
                </a:lnTo>
                <a:lnTo>
                  <a:pt x="139548" y="231759"/>
                </a:lnTo>
                <a:close/>
                <a:moveTo>
                  <a:pt x="151159" y="231759"/>
                </a:moveTo>
                <a:lnTo>
                  <a:pt x="156478" y="234829"/>
                </a:lnTo>
                <a:lnTo>
                  <a:pt x="145840" y="234829"/>
                </a:lnTo>
                <a:lnTo>
                  <a:pt x="151159" y="231759"/>
                </a:lnTo>
                <a:close/>
                <a:moveTo>
                  <a:pt x="162770" y="231759"/>
                </a:moveTo>
                <a:lnTo>
                  <a:pt x="168089" y="234829"/>
                </a:lnTo>
                <a:lnTo>
                  <a:pt x="157451" y="234829"/>
                </a:lnTo>
                <a:lnTo>
                  <a:pt x="162770" y="231759"/>
                </a:lnTo>
                <a:close/>
                <a:moveTo>
                  <a:pt x="174411" y="231759"/>
                </a:moveTo>
                <a:lnTo>
                  <a:pt x="179731" y="234829"/>
                </a:lnTo>
                <a:lnTo>
                  <a:pt x="169092" y="234829"/>
                </a:lnTo>
                <a:lnTo>
                  <a:pt x="174411" y="231759"/>
                </a:lnTo>
                <a:close/>
                <a:moveTo>
                  <a:pt x="186023" y="231759"/>
                </a:moveTo>
                <a:lnTo>
                  <a:pt x="191342" y="234829"/>
                </a:lnTo>
                <a:lnTo>
                  <a:pt x="180703" y="234829"/>
                </a:lnTo>
                <a:lnTo>
                  <a:pt x="186023" y="231759"/>
                </a:lnTo>
                <a:close/>
                <a:moveTo>
                  <a:pt x="197634" y="231759"/>
                </a:moveTo>
                <a:lnTo>
                  <a:pt x="202953" y="234829"/>
                </a:lnTo>
                <a:lnTo>
                  <a:pt x="192345" y="234829"/>
                </a:lnTo>
                <a:lnTo>
                  <a:pt x="197634" y="231759"/>
                </a:lnTo>
                <a:close/>
                <a:moveTo>
                  <a:pt x="209275" y="231759"/>
                </a:moveTo>
                <a:lnTo>
                  <a:pt x="214595" y="234829"/>
                </a:lnTo>
                <a:lnTo>
                  <a:pt x="203956" y="234829"/>
                </a:lnTo>
                <a:lnTo>
                  <a:pt x="209275" y="231759"/>
                </a:lnTo>
                <a:close/>
                <a:moveTo>
                  <a:pt x="220856" y="231759"/>
                </a:moveTo>
                <a:lnTo>
                  <a:pt x="226175" y="234829"/>
                </a:lnTo>
                <a:lnTo>
                  <a:pt x="215537" y="234829"/>
                </a:lnTo>
                <a:lnTo>
                  <a:pt x="220856" y="231759"/>
                </a:lnTo>
                <a:close/>
                <a:moveTo>
                  <a:pt x="232498" y="231759"/>
                </a:moveTo>
                <a:lnTo>
                  <a:pt x="237817" y="234829"/>
                </a:lnTo>
                <a:lnTo>
                  <a:pt x="227178" y="234829"/>
                </a:lnTo>
                <a:lnTo>
                  <a:pt x="232498" y="231759"/>
                </a:lnTo>
                <a:close/>
                <a:moveTo>
                  <a:pt x="244109" y="231759"/>
                </a:moveTo>
                <a:lnTo>
                  <a:pt x="249428" y="234829"/>
                </a:lnTo>
                <a:lnTo>
                  <a:pt x="238790" y="234829"/>
                </a:lnTo>
                <a:lnTo>
                  <a:pt x="244109" y="231759"/>
                </a:lnTo>
                <a:close/>
                <a:moveTo>
                  <a:pt x="255750" y="231759"/>
                </a:moveTo>
                <a:lnTo>
                  <a:pt x="261070" y="234829"/>
                </a:lnTo>
                <a:lnTo>
                  <a:pt x="250431" y="234829"/>
                </a:lnTo>
                <a:lnTo>
                  <a:pt x="255750" y="231759"/>
                </a:lnTo>
                <a:close/>
                <a:moveTo>
                  <a:pt x="267362" y="231759"/>
                </a:moveTo>
                <a:lnTo>
                  <a:pt x="272681" y="234829"/>
                </a:lnTo>
                <a:lnTo>
                  <a:pt x="262042" y="234829"/>
                </a:lnTo>
                <a:lnTo>
                  <a:pt x="267362" y="231759"/>
                </a:lnTo>
                <a:close/>
                <a:moveTo>
                  <a:pt x="279003" y="231759"/>
                </a:moveTo>
                <a:lnTo>
                  <a:pt x="284322" y="234829"/>
                </a:lnTo>
                <a:lnTo>
                  <a:pt x="273684" y="234829"/>
                </a:lnTo>
                <a:lnTo>
                  <a:pt x="279003" y="231759"/>
                </a:lnTo>
                <a:close/>
                <a:moveTo>
                  <a:pt x="17023" y="235103"/>
                </a:moveTo>
                <a:lnTo>
                  <a:pt x="11703" y="238173"/>
                </a:lnTo>
                <a:lnTo>
                  <a:pt x="6384" y="235103"/>
                </a:lnTo>
                <a:close/>
                <a:moveTo>
                  <a:pt x="28664" y="235103"/>
                </a:moveTo>
                <a:lnTo>
                  <a:pt x="23345" y="238173"/>
                </a:lnTo>
                <a:lnTo>
                  <a:pt x="18026" y="235103"/>
                </a:lnTo>
                <a:close/>
                <a:moveTo>
                  <a:pt x="40275" y="235103"/>
                </a:moveTo>
                <a:lnTo>
                  <a:pt x="34956" y="238173"/>
                </a:lnTo>
                <a:lnTo>
                  <a:pt x="29637" y="235103"/>
                </a:lnTo>
                <a:close/>
                <a:moveTo>
                  <a:pt x="51886" y="235103"/>
                </a:moveTo>
                <a:lnTo>
                  <a:pt x="46598" y="238173"/>
                </a:lnTo>
                <a:lnTo>
                  <a:pt x="41278" y="235103"/>
                </a:lnTo>
                <a:close/>
                <a:moveTo>
                  <a:pt x="63528" y="235103"/>
                </a:moveTo>
                <a:lnTo>
                  <a:pt x="58209" y="238173"/>
                </a:lnTo>
                <a:lnTo>
                  <a:pt x="52889" y="235103"/>
                </a:lnTo>
                <a:close/>
                <a:moveTo>
                  <a:pt x="75169" y="235103"/>
                </a:moveTo>
                <a:lnTo>
                  <a:pt x="69850" y="238173"/>
                </a:lnTo>
                <a:lnTo>
                  <a:pt x="64531" y="235103"/>
                </a:lnTo>
                <a:close/>
                <a:moveTo>
                  <a:pt x="86750" y="235103"/>
                </a:moveTo>
                <a:lnTo>
                  <a:pt x="81431" y="238173"/>
                </a:lnTo>
                <a:lnTo>
                  <a:pt x="76112" y="235103"/>
                </a:lnTo>
                <a:close/>
                <a:moveTo>
                  <a:pt x="98361" y="235103"/>
                </a:moveTo>
                <a:lnTo>
                  <a:pt x="93042" y="238173"/>
                </a:lnTo>
                <a:lnTo>
                  <a:pt x="87723" y="235103"/>
                </a:lnTo>
                <a:close/>
                <a:moveTo>
                  <a:pt x="110003" y="235103"/>
                </a:moveTo>
                <a:lnTo>
                  <a:pt x="104684" y="238173"/>
                </a:lnTo>
                <a:lnTo>
                  <a:pt x="99364" y="235103"/>
                </a:lnTo>
                <a:close/>
                <a:moveTo>
                  <a:pt x="121614" y="235103"/>
                </a:moveTo>
                <a:lnTo>
                  <a:pt x="116295" y="238173"/>
                </a:lnTo>
                <a:lnTo>
                  <a:pt x="110976" y="235103"/>
                </a:lnTo>
                <a:close/>
                <a:moveTo>
                  <a:pt x="133256" y="235103"/>
                </a:moveTo>
                <a:lnTo>
                  <a:pt x="127936" y="238173"/>
                </a:lnTo>
                <a:lnTo>
                  <a:pt x="122617" y="235103"/>
                </a:lnTo>
                <a:close/>
                <a:moveTo>
                  <a:pt x="144867" y="235103"/>
                </a:moveTo>
                <a:lnTo>
                  <a:pt x="139548" y="238173"/>
                </a:lnTo>
                <a:lnTo>
                  <a:pt x="134228" y="235103"/>
                </a:lnTo>
                <a:close/>
                <a:moveTo>
                  <a:pt x="156478" y="235103"/>
                </a:moveTo>
                <a:lnTo>
                  <a:pt x="151159" y="238173"/>
                </a:lnTo>
                <a:lnTo>
                  <a:pt x="145840" y="235103"/>
                </a:lnTo>
                <a:close/>
                <a:moveTo>
                  <a:pt x="168089" y="235103"/>
                </a:moveTo>
                <a:lnTo>
                  <a:pt x="162770" y="238173"/>
                </a:lnTo>
                <a:lnTo>
                  <a:pt x="157451" y="235103"/>
                </a:lnTo>
                <a:close/>
                <a:moveTo>
                  <a:pt x="179731" y="235103"/>
                </a:moveTo>
                <a:lnTo>
                  <a:pt x="174411" y="238173"/>
                </a:lnTo>
                <a:lnTo>
                  <a:pt x="169092" y="235103"/>
                </a:lnTo>
                <a:close/>
                <a:moveTo>
                  <a:pt x="191342" y="235103"/>
                </a:moveTo>
                <a:lnTo>
                  <a:pt x="186023" y="238173"/>
                </a:lnTo>
                <a:lnTo>
                  <a:pt x="180703" y="235103"/>
                </a:lnTo>
                <a:close/>
                <a:moveTo>
                  <a:pt x="202953" y="235103"/>
                </a:moveTo>
                <a:lnTo>
                  <a:pt x="197634" y="238173"/>
                </a:lnTo>
                <a:lnTo>
                  <a:pt x="192315" y="235103"/>
                </a:lnTo>
                <a:close/>
                <a:moveTo>
                  <a:pt x="214564" y="235103"/>
                </a:moveTo>
                <a:lnTo>
                  <a:pt x="209245" y="238173"/>
                </a:lnTo>
                <a:lnTo>
                  <a:pt x="203926" y="235103"/>
                </a:lnTo>
                <a:close/>
                <a:moveTo>
                  <a:pt x="226175" y="235103"/>
                </a:moveTo>
                <a:lnTo>
                  <a:pt x="220856" y="238173"/>
                </a:lnTo>
                <a:lnTo>
                  <a:pt x="215537" y="235103"/>
                </a:lnTo>
                <a:close/>
                <a:moveTo>
                  <a:pt x="237817" y="235103"/>
                </a:moveTo>
                <a:lnTo>
                  <a:pt x="232498" y="238173"/>
                </a:lnTo>
                <a:lnTo>
                  <a:pt x="227178" y="235103"/>
                </a:lnTo>
                <a:close/>
                <a:moveTo>
                  <a:pt x="249428" y="235103"/>
                </a:moveTo>
                <a:lnTo>
                  <a:pt x="244109" y="238173"/>
                </a:lnTo>
                <a:lnTo>
                  <a:pt x="238790" y="235103"/>
                </a:lnTo>
                <a:close/>
                <a:moveTo>
                  <a:pt x="261070" y="235103"/>
                </a:moveTo>
                <a:lnTo>
                  <a:pt x="255750" y="238173"/>
                </a:lnTo>
                <a:lnTo>
                  <a:pt x="250431" y="235103"/>
                </a:lnTo>
                <a:close/>
                <a:moveTo>
                  <a:pt x="272681" y="235103"/>
                </a:moveTo>
                <a:lnTo>
                  <a:pt x="267362" y="238173"/>
                </a:lnTo>
                <a:lnTo>
                  <a:pt x="262042" y="235103"/>
                </a:lnTo>
                <a:close/>
                <a:moveTo>
                  <a:pt x="284292" y="235103"/>
                </a:moveTo>
                <a:lnTo>
                  <a:pt x="278973" y="238173"/>
                </a:lnTo>
                <a:lnTo>
                  <a:pt x="273653" y="235103"/>
                </a:lnTo>
                <a:close/>
                <a:moveTo>
                  <a:pt x="6050" y="235437"/>
                </a:moveTo>
                <a:lnTo>
                  <a:pt x="6050" y="241399"/>
                </a:lnTo>
                <a:lnTo>
                  <a:pt x="6050" y="241399"/>
                </a:lnTo>
                <a:lnTo>
                  <a:pt x="6110" y="241364"/>
                </a:lnTo>
                <a:lnTo>
                  <a:pt x="6110" y="235543"/>
                </a:lnTo>
                <a:lnTo>
                  <a:pt x="6110" y="235543"/>
                </a:lnTo>
                <a:lnTo>
                  <a:pt x="6050" y="235437"/>
                </a:lnTo>
                <a:close/>
                <a:moveTo>
                  <a:pt x="17174" y="235346"/>
                </a:moveTo>
                <a:lnTo>
                  <a:pt x="11855" y="244525"/>
                </a:lnTo>
                <a:lnTo>
                  <a:pt x="11855" y="238416"/>
                </a:lnTo>
                <a:lnTo>
                  <a:pt x="17174" y="235346"/>
                </a:lnTo>
                <a:close/>
                <a:moveTo>
                  <a:pt x="28816" y="235346"/>
                </a:moveTo>
                <a:lnTo>
                  <a:pt x="23497" y="244525"/>
                </a:lnTo>
                <a:lnTo>
                  <a:pt x="23497" y="238416"/>
                </a:lnTo>
                <a:lnTo>
                  <a:pt x="28816" y="235346"/>
                </a:lnTo>
                <a:close/>
                <a:moveTo>
                  <a:pt x="40427" y="235346"/>
                </a:moveTo>
                <a:lnTo>
                  <a:pt x="35108" y="244525"/>
                </a:lnTo>
                <a:lnTo>
                  <a:pt x="35108" y="238416"/>
                </a:lnTo>
                <a:lnTo>
                  <a:pt x="40427" y="235346"/>
                </a:lnTo>
                <a:close/>
                <a:moveTo>
                  <a:pt x="52008" y="235346"/>
                </a:moveTo>
                <a:lnTo>
                  <a:pt x="46689" y="244525"/>
                </a:lnTo>
                <a:lnTo>
                  <a:pt x="46689" y="238416"/>
                </a:lnTo>
                <a:lnTo>
                  <a:pt x="52008" y="235346"/>
                </a:lnTo>
                <a:close/>
                <a:moveTo>
                  <a:pt x="63650" y="235346"/>
                </a:moveTo>
                <a:lnTo>
                  <a:pt x="58330" y="244525"/>
                </a:lnTo>
                <a:lnTo>
                  <a:pt x="58330" y="238416"/>
                </a:lnTo>
                <a:lnTo>
                  <a:pt x="63650" y="235346"/>
                </a:lnTo>
                <a:close/>
                <a:moveTo>
                  <a:pt x="75261" y="235346"/>
                </a:moveTo>
                <a:lnTo>
                  <a:pt x="69941" y="244525"/>
                </a:lnTo>
                <a:lnTo>
                  <a:pt x="69941" y="238416"/>
                </a:lnTo>
                <a:lnTo>
                  <a:pt x="75261" y="235346"/>
                </a:lnTo>
                <a:close/>
                <a:moveTo>
                  <a:pt x="86902" y="235346"/>
                </a:moveTo>
                <a:lnTo>
                  <a:pt x="81583" y="244525"/>
                </a:lnTo>
                <a:lnTo>
                  <a:pt x="81583" y="238416"/>
                </a:lnTo>
                <a:lnTo>
                  <a:pt x="86902" y="235346"/>
                </a:lnTo>
                <a:close/>
                <a:moveTo>
                  <a:pt x="98513" y="235346"/>
                </a:moveTo>
                <a:lnTo>
                  <a:pt x="93194" y="244525"/>
                </a:lnTo>
                <a:lnTo>
                  <a:pt x="93194" y="238416"/>
                </a:lnTo>
                <a:lnTo>
                  <a:pt x="98513" y="235346"/>
                </a:lnTo>
                <a:close/>
                <a:moveTo>
                  <a:pt x="110155" y="235346"/>
                </a:moveTo>
                <a:lnTo>
                  <a:pt x="104836" y="244525"/>
                </a:lnTo>
                <a:lnTo>
                  <a:pt x="104836" y="238416"/>
                </a:lnTo>
                <a:lnTo>
                  <a:pt x="110155" y="235346"/>
                </a:lnTo>
                <a:close/>
                <a:moveTo>
                  <a:pt x="121736" y="235346"/>
                </a:moveTo>
                <a:lnTo>
                  <a:pt x="116416" y="244525"/>
                </a:lnTo>
                <a:lnTo>
                  <a:pt x="116416" y="238416"/>
                </a:lnTo>
                <a:lnTo>
                  <a:pt x="121736" y="235346"/>
                </a:lnTo>
                <a:close/>
                <a:moveTo>
                  <a:pt x="133377" y="235346"/>
                </a:moveTo>
                <a:lnTo>
                  <a:pt x="128058" y="244525"/>
                </a:lnTo>
                <a:lnTo>
                  <a:pt x="128058" y="238416"/>
                </a:lnTo>
                <a:lnTo>
                  <a:pt x="133377" y="235346"/>
                </a:lnTo>
                <a:close/>
                <a:moveTo>
                  <a:pt x="144988" y="235346"/>
                </a:moveTo>
                <a:lnTo>
                  <a:pt x="139669" y="244525"/>
                </a:lnTo>
                <a:lnTo>
                  <a:pt x="139669" y="238416"/>
                </a:lnTo>
                <a:lnTo>
                  <a:pt x="144988" y="235346"/>
                </a:lnTo>
                <a:close/>
                <a:moveTo>
                  <a:pt x="156630" y="235346"/>
                </a:moveTo>
                <a:lnTo>
                  <a:pt x="151311" y="244525"/>
                </a:lnTo>
                <a:lnTo>
                  <a:pt x="151311" y="238416"/>
                </a:lnTo>
                <a:lnTo>
                  <a:pt x="156630" y="235346"/>
                </a:lnTo>
                <a:close/>
                <a:moveTo>
                  <a:pt x="168241" y="235346"/>
                </a:moveTo>
                <a:lnTo>
                  <a:pt x="162922" y="244525"/>
                </a:lnTo>
                <a:lnTo>
                  <a:pt x="162922" y="238416"/>
                </a:lnTo>
                <a:lnTo>
                  <a:pt x="168241" y="235346"/>
                </a:lnTo>
                <a:close/>
                <a:moveTo>
                  <a:pt x="179822" y="235346"/>
                </a:moveTo>
                <a:lnTo>
                  <a:pt x="174503" y="244525"/>
                </a:lnTo>
                <a:lnTo>
                  <a:pt x="174503" y="238416"/>
                </a:lnTo>
                <a:lnTo>
                  <a:pt x="179822" y="235346"/>
                </a:lnTo>
                <a:close/>
                <a:moveTo>
                  <a:pt x="191463" y="235346"/>
                </a:moveTo>
                <a:lnTo>
                  <a:pt x="186144" y="244525"/>
                </a:lnTo>
                <a:lnTo>
                  <a:pt x="186144" y="238416"/>
                </a:lnTo>
                <a:lnTo>
                  <a:pt x="191463" y="235346"/>
                </a:lnTo>
                <a:close/>
                <a:moveTo>
                  <a:pt x="203075" y="235346"/>
                </a:moveTo>
                <a:lnTo>
                  <a:pt x="197755" y="244525"/>
                </a:lnTo>
                <a:lnTo>
                  <a:pt x="197755" y="238416"/>
                </a:lnTo>
                <a:lnTo>
                  <a:pt x="203075" y="235346"/>
                </a:lnTo>
                <a:close/>
                <a:moveTo>
                  <a:pt x="214716" y="235346"/>
                </a:moveTo>
                <a:lnTo>
                  <a:pt x="209397" y="244525"/>
                </a:lnTo>
                <a:lnTo>
                  <a:pt x="209397" y="238416"/>
                </a:lnTo>
                <a:lnTo>
                  <a:pt x="214716" y="235346"/>
                </a:lnTo>
                <a:close/>
                <a:moveTo>
                  <a:pt x="226327" y="235346"/>
                </a:moveTo>
                <a:lnTo>
                  <a:pt x="221008" y="244525"/>
                </a:lnTo>
                <a:lnTo>
                  <a:pt x="221008" y="238416"/>
                </a:lnTo>
                <a:lnTo>
                  <a:pt x="226327" y="235346"/>
                </a:lnTo>
                <a:close/>
                <a:moveTo>
                  <a:pt x="237969" y="235346"/>
                </a:moveTo>
                <a:lnTo>
                  <a:pt x="232650" y="244525"/>
                </a:lnTo>
                <a:lnTo>
                  <a:pt x="232650" y="238416"/>
                </a:lnTo>
                <a:lnTo>
                  <a:pt x="237969" y="235346"/>
                </a:lnTo>
                <a:close/>
                <a:moveTo>
                  <a:pt x="249550" y="235346"/>
                </a:moveTo>
                <a:lnTo>
                  <a:pt x="244230" y="244525"/>
                </a:lnTo>
                <a:lnTo>
                  <a:pt x="244230" y="238416"/>
                </a:lnTo>
                <a:lnTo>
                  <a:pt x="249550" y="235346"/>
                </a:lnTo>
                <a:close/>
                <a:moveTo>
                  <a:pt x="261191" y="235346"/>
                </a:moveTo>
                <a:lnTo>
                  <a:pt x="255872" y="244525"/>
                </a:lnTo>
                <a:lnTo>
                  <a:pt x="255872" y="238416"/>
                </a:lnTo>
                <a:lnTo>
                  <a:pt x="261191" y="235346"/>
                </a:lnTo>
                <a:close/>
                <a:moveTo>
                  <a:pt x="272802" y="235346"/>
                </a:moveTo>
                <a:lnTo>
                  <a:pt x="267483" y="244525"/>
                </a:lnTo>
                <a:lnTo>
                  <a:pt x="267483" y="238416"/>
                </a:lnTo>
                <a:lnTo>
                  <a:pt x="272802" y="235346"/>
                </a:lnTo>
                <a:close/>
                <a:moveTo>
                  <a:pt x="284444" y="235346"/>
                </a:moveTo>
                <a:lnTo>
                  <a:pt x="279125" y="244525"/>
                </a:lnTo>
                <a:lnTo>
                  <a:pt x="279125" y="238416"/>
                </a:lnTo>
                <a:lnTo>
                  <a:pt x="284444" y="235346"/>
                </a:lnTo>
                <a:close/>
                <a:moveTo>
                  <a:pt x="6262" y="235376"/>
                </a:moveTo>
                <a:lnTo>
                  <a:pt x="11582" y="238416"/>
                </a:lnTo>
                <a:lnTo>
                  <a:pt x="11582" y="244556"/>
                </a:lnTo>
                <a:lnTo>
                  <a:pt x="6262" y="235376"/>
                </a:lnTo>
                <a:close/>
                <a:moveTo>
                  <a:pt x="17904" y="235376"/>
                </a:moveTo>
                <a:lnTo>
                  <a:pt x="23223" y="238416"/>
                </a:lnTo>
                <a:lnTo>
                  <a:pt x="23223" y="244556"/>
                </a:lnTo>
                <a:lnTo>
                  <a:pt x="17904" y="235376"/>
                </a:lnTo>
                <a:close/>
                <a:moveTo>
                  <a:pt x="29515" y="235376"/>
                </a:moveTo>
                <a:lnTo>
                  <a:pt x="34834" y="238416"/>
                </a:lnTo>
                <a:lnTo>
                  <a:pt x="34834" y="244556"/>
                </a:lnTo>
                <a:lnTo>
                  <a:pt x="29515" y="235376"/>
                </a:lnTo>
                <a:close/>
                <a:moveTo>
                  <a:pt x="41126" y="235376"/>
                </a:moveTo>
                <a:lnTo>
                  <a:pt x="46446" y="238416"/>
                </a:lnTo>
                <a:lnTo>
                  <a:pt x="46446" y="244556"/>
                </a:lnTo>
                <a:lnTo>
                  <a:pt x="41126" y="235376"/>
                </a:lnTo>
                <a:close/>
                <a:moveTo>
                  <a:pt x="52737" y="235376"/>
                </a:moveTo>
                <a:lnTo>
                  <a:pt x="58057" y="238416"/>
                </a:lnTo>
                <a:lnTo>
                  <a:pt x="58057" y="244556"/>
                </a:lnTo>
                <a:lnTo>
                  <a:pt x="52737" y="235376"/>
                </a:lnTo>
                <a:close/>
                <a:moveTo>
                  <a:pt x="64379" y="235346"/>
                </a:moveTo>
                <a:lnTo>
                  <a:pt x="69698" y="238416"/>
                </a:lnTo>
                <a:lnTo>
                  <a:pt x="69698" y="244556"/>
                </a:lnTo>
                <a:lnTo>
                  <a:pt x="64379" y="235346"/>
                </a:lnTo>
                <a:close/>
                <a:moveTo>
                  <a:pt x="75990" y="235376"/>
                </a:moveTo>
                <a:lnTo>
                  <a:pt x="81309" y="238416"/>
                </a:lnTo>
                <a:lnTo>
                  <a:pt x="81309" y="244556"/>
                </a:lnTo>
                <a:lnTo>
                  <a:pt x="75990" y="235376"/>
                </a:lnTo>
                <a:close/>
                <a:moveTo>
                  <a:pt x="87632" y="235376"/>
                </a:moveTo>
                <a:lnTo>
                  <a:pt x="92951" y="238416"/>
                </a:lnTo>
                <a:lnTo>
                  <a:pt x="92951" y="244556"/>
                </a:lnTo>
                <a:lnTo>
                  <a:pt x="87632" y="235376"/>
                </a:lnTo>
                <a:close/>
                <a:moveTo>
                  <a:pt x="99243" y="235376"/>
                </a:moveTo>
                <a:lnTo>
                  <a:pt x="104562" y="238416"/>
                </a:lnTo>
                <a:lnTo>
                  <a:pt x="104562" y="244556"/>
                </a:lnTo>
                <a:lnTo>
                  <a:pt x="99243" y="235376"/>
                </a:lnTo>
                <a:close/>
                <a:moveTo>
                  <a:pt x="110824" y="235376"/>
                </a:moveTo>
                <a:lnTo>
                  <a:pt x="116143" y="238416"/>
                </a:lnTo>
                <a:lnTo>
                  <a:pt x="116143" y="244556"/>
                </a:lnTo>
                <a:lnTo>
                  <a:pt x="110824" y="235376"/>
                </a:lnTo>
                <a:close/>
                <a:moveTo>
                  <a:pt x="122465" y="235376"/>
                </a:moveTo>
                <a:lnTo>
                  <a:pt x="127784" y="238416"/>
                </a:lnTo>
                <a:lnTo>
                  <a:pt x="127784" y="244556"/>
                </a:lnTo>
                <a:lnTo>
                  <a:pt x="122465" y="235376"/>
                </a:lnTo>
                <a:close/>
                <a:moveTo>
                  <a:pt x="134076" y="235376"/>
                </a:moveTo>
                <a:lnTo>
                  <a:pt x="139396" y="238416"/>
                </a:lnTo>
                <a:lnTo>
                  <a:pt x="139396" y="244556"/>
                </a:lnTo>
                <a:lnTo>
                  <a:pt x="134076" y="235376"/>
                </a:lnTo>
                <a:close/>
                <a:moveTo>
                  <a:pt x="145718" y="235376"/>
                </a:moveTo>
                <a:lnTo>
                  <a:pt x="151037" y="238416"/>
                </a:lnTo>
                <a:lnTo>
                  <a:pt x="151037" y="244556"/>
                </a:lnTo>
                <a:lnTo>
                  <a:pt x="145718" y="235376"/>
                </a:lnTo>
                <a:close/>
                <a:moveTo>
                  <a:pt x="157329" y="235376"/>
                </a:moveTo>
                <a:lnTo>
                  <a:pt x="162648" y="238416"/>
                </a:lnTo>
                <a:lnTo>
                  <a:pt x="162648" y="244556"/>
                </a:lnTo>
                <a:lnTo>
                  <a:pt x="157329" y="235376"/>
                </a:lnTo>
                <a:close/>
                <a:moveTo>
                  <a:pt x="168971" y="235376"/>
                </a:moveTo>
                <a:lnTo>
                  <a:pt x="174290" y="238416"/>
                </a:lnTo>
                <a:lnTo>
                  <a:pt x="174290" y="244556"/>
                </a:lnTo>
                <a:lnTo>
                  <a:pt x="168971" y="235376"/>
                </a:lnTo>
                <a:close/>
                <a:moveTo>
                  <a:pt x="180551" y="235376"/>
                </a:moveTo>
                <a:lnTo>
                  <a:pt x="185871" y="238416"/>
                </a:lnTo>
                <a:lnTo>
                  <a:pt x="185871" y="244556"/>
                </a:lnTo>
                <a:lnTo>
                  <a:pt x="180551" y="235376"/>
                </a:lnTo>
                <a:close/>
                <a:moveTo>
                  <a:pt x="192193" y="235376"/>
                </a:moveTo>
                <a:lnTo>
                  <a:pt x="197512" y="238416"/>
                </a:lnTo>
                <a:lnTo>
                  <a:pt x="197512" y="244556"/>
                </a:lnTo>
                <a:lnTo>
                  <a:pt x="192193" y="235376"/>
                </a:lnTo>
                <a:close/>
                <a:moveTo>
                  <a:pt x="203804" y="235346"/>
                </a:moveTo>
                <a:lnTo>
                  <a:pt x="209123" y="238416"/>
                </a:lnTo>
                <a:lnTo>
                  <a:pt x="209123" y="244556"/>
                </a:lnTo>
                <a:lnTo>
                  <a:pt x="203804" y="235346"/>
                </a:lnTo>
                <a:close/>
                <a:moveTo>
                  <a:pt x="215446" y="235376"/>
                </a:moveTo>
                <a:lnTo>
                  <a:pt x="220765" y="238416"/>
                </a:lnTo>
                <a:lnTo>
                  <a:pt x="220765" y="244556"/>
                </a:lnTo>
                <a:lnTo>
                  <a:pt x="215446" y="235376"/>
                </a:lnTo>
                <a:close/>
                <a:moveTo>
                  <a:pt x="227057" y="235376"/>
                </a:moveTo>
                <a:lnTo>
                  <a:pt x="232376" y="238416"/>
                </a:lnTo>
                <a:lnTo>
                  <a:pt x="232376" y="244556"/>
                </a:lnTo>
                <a:lnTo>
                  <a:pt x="227057" y="235376"/>
                </a:lnTo>
                <a:close/>
                <a:moveTo>
                  <a:pt x="238638" y="235376"/>
                </a:moveTo>
                <a:lnTo>
                  <a:pt x="243957" y="238416"/>
                </a:lnTo>
                <a:lnTo>
                  <a:pt x="243957" y="244556"/>
                </a:lnTo>
                <a:lnTo>
                  <a:pt x="238638" y="235376"/>
                </a:lnTo>
                <a:close/>
                <a:moveTo>
                  <a:pt x="250279" y="235376"/>
                </a:moveTo>
                <a:lnTo>
                  <a:pt x="255598" y="238416"/>
                </a:lnTo>
                <a:lnTo>
                  <a:pt x="255598" y="244556"/>
                </a:lnTo>
                <a:lnTo>
                  <a:pt x="250279" y="235376"/>
                </a:lnTo>
                <a:close/>
                <a:moveTo>
                  <a:pt x="261890" y="235346"/>
                </a:moveTo>
                <a:lnTo>
                  <a:pt x="267210" y="238416"/>
                </a:lnTo>
                <a:lnTo>
                  <a:pt x="267210" y="244556"/>
                </a:lnTo>
                <a:lnTo>
                  <a:pt x="261890" y="235346"/>
                </a:lnTo>
                <a:close/>
                <a:moveTo>
                  <a:pt x="273532" y="235346"/>
                </a:moveTo>
                <a:lnTo>
                  <a:pt x="278851" y="238416"/>
                </a:lnTo>
                <a:lnTo>
                  <a:pt x="278851" y="244556"/>
                </a:lnTo>
                <a:lnTo>
                  <a:pt x="273532" y="235346"/>
                </a:lnTo>
                <a:close/>
                <a:moveTo>
                  <a:pt x="87389" y="235437"/>
                </a:moveTo>
                <a:lnTo>
                  <a:pt x="92708" y="244647"/>
                </a:lnTo>
                <a:lnTo>
                  <a:pt x="92708" y="244647"/>
                </a:lnTo>
                <a:lnTo>
                  <a:pt x="90246" y="243188"/>
                </a:lnTo>
                <a:lnTo>
                  <a:pt x="87389" y="241607"/>
                </a:lnTo>
                <a:lnTo>
                  <a:pt x="87389" y="235437"/>
                </a:lnTo>
                <a:close/>
                <a:moveTo>
                  <a:pt x="145475" y="235437"/>
                </a:moveTo>
                <a:lnTo>
                  <a:pt x="150794" y="244647"/>
                </a:lnTo>
                <a:lnTo>
                  <a:pt x="150794" y="244647"/>
                </a:lnTo>
                <a:lnTo>
                  <a:pt x="148332" y="243188"/>
                </a:lnTo>
                <a:lnTo>
                  <a:pt x="145475" y="241607"/>
                </a:lnTo>
                <a:lnTo>
                  <a:pt x="145475" y="235437"/>
                </a:lnTo>
                <a:close/>
                <a:moveTo>
                  <a:pt x="157116" y="235437"/>
                </a:moveTo>
                <a:lnTo>
                  <a:pt x="162436" y="244647"/>
                </a:lnTo>
                <a:lnTo>
                  <a:pt x="162436" y="244647"/>
                </a:lnTo>
                <a:lnTo>
                  <a:pt x="159974" y="243188"/>
                </a:lnTo>
                <a:lnTo>
                  <a:pt x="157116" y="241607"/>
                </a:lnTo>
                <a:lnTo>
                  <a:pt x="157116" y="235437"/>
                </a:lnTo>
                <a:close/>
                <a:moveTo>
                  <a:pt x="168727" y="235437"/>
                </a:moveTo>
                <a:lnTo>
                  <a:pt x="174047" y="244647"/>
                </a:lnTo>
                <a:lnTo>
                  <a:pt x="174047" y="244647"/>
                </a:lnTo>
                <a:lnTo>
                  <a:pt x="171585" y="243188"/>
                </a:lnTo>
                <a:lnTo>
                  <a:pt x="168727" y="241607"/>
                </a:lnTo>
                <a:lnTo>
                  <a:pt x="168727" y="235437"/>
                </a:lnTo>
                <a:close/>
                <a:moveTo>
                  <a:pt x="180339" y="235437"/>
                </a:moveTo>
                <a:lnTo>
                  <a:pt x="185658" y="244647"/>
                </a:lnTo>
                <a:lnTo>
                  <a:pt x="185658" y="244647"/>
                </a:lnTo>
                <a:lnTo>
                  <a:pt x="183165" y="243188"/>
                </a:lnTo>
                <a:lnTo>
                  <a:pt x="180339" y="241607"/>
                </a:lnTo>
                <a:lnTo>
                  <a:pt x="180339" y="235437"/>
                </a:lnTo>
                <a:close/>
                <a:moveTo>
                  <a:pt x="191950" y="235437"/>
                </a:moveTo>
                <a:lnTo>
                  <a:pt x="197269" y="244647"/>
                </a:lnTo>
                <a:lnTo>
                  <a:pt x="197269" y="244647"/>
                </a:lnTo>
                <a:lnTo>
                  <a:pt x="194807" y="243188"/>
                </a:lnTo>
                <a:lnTo>
                  <a:pt x="191950" y="241607"/>
                </a:lnTo>
                <a:lnTo>
                  <a:pt x="191950" y="235437"/>
                </a:lnTo>
                <a:close/>
                <a:moveTo>
                  <a:pt x="238455" y="235437"/>
                </a:moveTo>
                <a:lnTo>
                  <a:pt x="243774" y="244647"/>
                </a:lnTo>
                <a:lnTo>
                  <a:pt x="243774" y="244647"/>
                </a:lnTo>
                <a:lnTo>
                  <a:pt x="241312" y="243188"/>
                </a:lnTo>
                <a:lnTo>
                  <a:pt x="238455" y="241607"/>
                </a:lnTo>
                <a:lnTo>
                  <a:pt x="238455" y="235437"/>
                </a:lnTo>
                <a:close/>
                <a:moveTo>
                  <a:pt x="17661" y="235437"/>
                </a:moveTo>
                <a:lnTo>
                  <a:pt x="22980" y="244647"/>
                </a:lnTo>
                <a:lnTo>
                  <a:pt x="22980" y="244647"/>
                </a:lnTo>
                <a:lnTo>
                  <a:pt x="20518" y="243188"/>
                </a:lnTo>
                <a:lnTo>
                  <a:pt x="17661" y="241607"/>
                </a:lnTo>
                <a:lnTo>
                  <a:pt x="17661" y="235437"/>
                </a:lnTo>
                <a:close/>
                <a:moveTo>
                  <a:pt x="29302" y="235437"/>
                </a:moveTo>
                <a:lnTo>
                  <a:pt x="34622" y="244647"/>
                </a:lnTo>
                <a:lnTo>
                  <a:pt x="34622" y="244647"/>
                </a:lnTo>
                <a:lnTo>
                  <a:pt x="32160" y="243188"/>
                </a:lnTo>
                <a:lnTo>
                  <a:pt x="29302" y="241607"/>
                </a:lnTo>
                <a:lnTo>
                  <a:pt x="29302" y="235437"/>
                </a:lnTo>
                <a:close/>
                <a:moveTo>
                  <a:pt x="40883" y="235437"/>
                </a:moveTo>
                <a:lnTo>
                  <a:pt x="46202" y="244647"/>
                </a:lnTo>
                <a:lnTo>
                  <a:pt x="46202" y="244647"/>
                </a:lnTo>
                <a:lnTo>
                  <a:pt x="43740" y="243188"/>
                </a:lnTo>
                <a:lnTo>
                  <a:pt x="40883" y="241607"/>
                </a:lnTo>
                <a:lnTo>
                  <a:pt x="40883" y="235437"/>
                </a:lnTo>
                <a:close/>
                <a:moveTo>
                  <a:pt x="64136" y="235437"/>
                </a:moveTo>
                <a:lnTo>
                  <a:pt x="69455" y="244647"/>
                </a:lnTo>
                <a:lnTo>
                  <a:pt x="69455" y="244647"/>
                </a:lnTo>
                <a:lnTo>
                  <a:pt x="66993" y="243188"/>
                </a:lnTo>
                <a:lnTo>
                  <a:pt x="64136" y="241607"/>
                </a:lnTo>
                <a:lnTo>
                  <a:pt x="64136" y="235437"/>
                </a:lnTo>
                <a:close/>
                <a:moveTo>
                  <a:pt x="110611" y="235437"/>
                </a:moveTo>
                <a:lnTo>
                  <a:pt x="115930" y="244647"/>
                </a:lnTo>
                <a:lnTo>
                  <a:pt x="115930" y="244647"/>
                </a:lnTo>
                <a:lnTo>
                  <a:pt x="113468" y="243188"/>
                </a:lnTo>
                <a:lnTo>
                  <a:pt x="110611" y="241607"/>
                </a:lnTo>
                <a:lnTo>
                  <a:pt x="110611" y="235437"/>
                </a:lnTo>
                <a:close/>
                <a:moveTo>
                  <a:pt x="122222" y="235437"/>
                </a:moveTo>
                <a:lnTo>
                  <a:pt x="127541" y="244647"/>
                </a:lnTo>
                <a:lnTo>
                  <a:pt x="127541" y="244647"/>
                </a:lnTo>
                <a:lnTo>
                  <a:pt x="125079" y="243188"/>
                </a:lnTo>
                <a:lnTo>
                  <a:pt x="122222" y="241607"/>
                </a:lnTo>
                <a:lnTo>
                  <a:pt x="122222" y="235437"/>
                </a:lnTo>
                <a:close/>
                <a:moveTo>
                  <a:pt x="133864" y="235437"/>
                </a:moveTo>
                <a:lnTo>
                  <a:pt x="139183" y="244647"/>
                </a:lnTo>
                <a:lnTo>
                  <a:pt x="139183" y="244647"/>
                </a:lnTo>
                <a:lnTo>
                  <a:pt x="136721" y="243188"/>
                </a:lnTo>
                <a:lnTo>
                  <a:pt x="133864" y="241607"/>
                </a:lnTo>
                <a:lnTo>
                  <a:pt x="133864" y="235437"/>
                </a:lnTo>
                <a:close/>
                <a:moveTo>
                  <a:pt x="215202" y="235437"/>
                </a:moveTo>
                <a:lnTo>
                  <a:pt x="220522" y="244647"/>
                </a:lnTo>
                <a:lnTo>
                  <a:pt x="220522" y="244647"/>
                </a:lnTo>
                <a:lnTo>
                  <a:pt x="218060" y="243188"/>
                </a:lnTo>
                <a:lnTo>
                  <a:pt x="215202" y="241607"/>
                </a:lnTo>
                <a:lnTo>
                  <a:pt x="215202" y="235437"/>
                </a:lnTo>
                <a:close/>
                <a:moveTo>
                  <a:pt x="52525" y="235437"/>
                </a:moveTo>
                <a:lnTo>
                  <a:pt x="57844" y="244647"/>
                </a:lnTo>
                <a:lnTo>
                  <a:pt x="55351" y="243188"/>
                </a:lnTo>
                <a:lnTo>
                  <a:pt x="52525" y="241607"/>
                </a:lnTo>
                <a:lnTo>
                  <a:pt x="52525" y="235437"/>
                </a:lnTo>
                <a:close/>
                <a:moveTo>
                  <a:pt x="75777" y="235437"/>
                </a:moveTo>
                <a:lnTo>
                  <a:pt x="81097" y="244647"/>
                </a:lnTo>
                <a:lnTo>
                  <a:pt x="78604" y="243188"/>
                </a:lnTo>
                <a:lnTo>
                  <a:pt x="75777" y="241607"/>
                </a:lnTo>
                <a:lnTo>
                  <a:pt x="75777" y="235437"/>
                </a:lnTo>
                <a:close/>
                <a:moveTo>
                  <a:pt x="99030" y="235437"/>
                </a:moveTo>
                <a:lnTo>
                  <a:pt x="104349" y="244647"/>
                </a:lnTo>
                <a:lnTo>
                  <a:pt x="101857" y="243188"/>
                </a:lnTo>
                <a:lnTo>
                  <a:pt x="99030" y="241607"/>
                </a:lnTo>
                <a:lnTo>
                  <a:pt x="99030" y="235437"/>
                </a:lnTo>
                <a:close/>
                <a:moveTo>
                  <a:pt x="203591" y="235437"/>
                </a:moveTo>
                <a:lnTo>
                  <a:pt x="208911" y="244647"/>
                </a:lnTo>
                <a:lnTo>
                  <a:pt x="206418" y="243188"/>
                </a:lnTo>
                <a:lnTo>
                  <a:pt x="203591" y="241607"/>
                </a:lnTo>
                <a:lnTo>
                  <a:pt x="203591" y="235437"/>
                </a:lnTo>
                <a:close/>
                <a:moveTo>
                  <a:pt x="226844" y="235437"/>
                </a:moveTo>
                <a:lnTo>
                  <a:pt x="232163" y="244647"/>
                </a:lnTo>
                <a:lnTo>
                  <a:pt x="229671" y="243188"/>
                </a:lnTo>
                <a:lnTo>
                  <a:pt x="226844" y="241607"/>
                </a:lnTo>
                <a:lnTo>
                  <a:pt x="226844" y="235437"/>
                </a:lnTo>
                <a:close/>
                <a:moveTo>
                  <a:pt x="250036" y="235437"/>
                </a:moveTo>
                <a:lnTo>
                  <a:pt x="255355" y="244647"/>
                </a:lnTo>
                <a:lnTo>
                  <a:pt x="252893" y="243188"/>
                </a:lnTo>
                <a:lnTo>
                  <a:pt x="250036" y="241607"/>
                </a:lnTo>
                <a:lnTo>
                  <a:pt x="250036" y="235437"/>
                </a:lnTo>
                <a:close/>
                <a:moveTo>
                  <a:pt x="261678" y="235437"/>
                </a:moveTo>
                <a:lnTo>
                  <a:pt x="266997" y="244647"/>
                </a:lnTo>
                <a:lnTo>
                  <a:pt x="264535" y="243218"/>
                </a:lnTo>
                <a:lnTo>
                  <a:pt x="261678" y="241607"/>
                </a:lnTo>
                <a:lnTo>
                  <a:pt x="261678" y="235437"/>
                </a:lnTo>
                <a:close/>
                <a:moveTo>
                  <a:pt x="273289" y="235437"/>
                </a:moveTo>
                <a:lnTo>
                  <a:pt x="278608" y="244647"/>
                </a:lnTo>
                <a:lnTo>
                  <a:pt x="276146" y="243218"/>
                </a:lnTo>
                <a:lnTo>
                  <a:pt x="273289" y="241607"/>
                </a:lnTo>
                <a:lnTo>
                  <a:pt x="273289" y="235437"/>
                </a:lnTo>
                <a:close/>
                <a:moveTo>
                  <a:pt x="284657" y="235498"/>
                </a:moveTo>
                <a:lnTo>
                  <a:pt x="284657" y="241638"/>
                </a:lnTo>
                <a:lnTo>
                  <a:pt x="279337" y="244677"/>
                </a:lnTo>
                <a:lnTo>
                  <a:pt x="279337" y="244677"/>
                </a:lnTo>
                <a:lnTo>
                  <a:pt x="284657" y="235498"/>
                </a:lnTo>
                <a:close/>
                <a:moveTo>
                  <a:pt x="87115" y="235498"/>
                </a:moveTo>
                <a:lnTo>
                  <a:pt x="87115" y="241638"/>
                </a:lnTo>
                <a:lnTo>
                  <a:pt x="84288" y="243279"/>
                </a:lnTo>
                <a:lnTo>
                  <a:pt x="81796" y="244677"/>
                </a:lnTo>
                <a:lnTo>
                  <a:pt x="81796" y="244677"/>
                </a:lnTo>
                <a:lnTo>
                  <a:pt x="87115" y="235498"/>
                </a:lnTo>
                <a:close/>
                <a:moveTo>
                  <a:pt x="110368" y="235498"/>
                </a:moveTo>
                <a:lnTo>
                  <a:pt x="110368" y="241638"/>
                </a:lnTo>
                <a:lnTo>
                  <a:pt x="107541" y="243279"/>
                </a:lnTo>
                <a:lnTo>
                  <a:pt x="105048" y="244677"/>
                </a:lnTo>
                <a:lnTo>
                  <a:pt x="105048" y="244677"/>
                </a:lnTo>
                <a:lnTo>
                  <a:pt x="110368" y="235498"/>
                </a:lnTo>
                <a:close/>
                <a:moveTo>
                  <a:pt x="273046" y="235498"/>
                </a:moveTo>
                <a:lnTo>
                  <a:pt x="273046" y="241638"/>
                </a:lnTo>
                <a:lnTo>
                  <a:pt x="270188" y="243279"/>
                </a:lnTo>
                <a:lnTo>
                  <a:pt x="267726" y="244677"/>
                </a:lnTo>
                <a:lnTo>
                  <a:pt x="267726" y="244677"/>
                </a:lnTo>
                <a:lnTo>
                  <a:pt x="273046" y="235498"/>
                </a:lnTo>
                <a:close/>
                <a:moveTo>
                  <a:pt x="17418" y="235437"/>
                </a:moveTo>
                <a:lnTo>
                  <a:pt x="17418" y="241607"/>
                </a:lnTo>
                <a:lnTo>
                  <a:pt x="14560" y="243218"/>
                </a:lnTo>
                <a:lnTo>
                  <a:pt x="12098" y="244677"/>
                </a:lnTo>
                <a:lnTo>
                  <a:pt x="17418" y="235437"/>
                </a:lnTo>
                <a:close/>
                <a:moveTo>
                  <a:pt x="29029" y="235498"/>
                </a:moveTo>
                <a:lnTo>
                  <a:pt x="29029" y="241638"/>
                </a:lnTo>
                <a:lnTo>
                  <a:pt x="26172" y="243279"/>
                </a:lnTo>
                <a:lnTo>
                  <a:pt x="23710" y="244677"/>
                </a:lnTo>
                <a:lnTo>
                  <a:pt x="29029" y="235498"/>
                </a:lnTo>
                <a:close/>
                <a:moveTo>
                  <a:pt x="40670" y="235498"/>
                </a:moveTo>
                <a:lnTo>
                  <a:pt x="40670" y="241638"/>
                </a:lnTo>
                <a:lnTo>
                  <a:pt x="37813" y="243279"/>
                </a:lnTo>
                <a:lnTo>
                  <a:pt x="35351" y="244677"/>
                </a:lnTo>
                <a:lnTo>
                  <a:pt x="40670" y="235498"/>
                </a:lnTo>
                <a:close/>
                <a:moveTo>
                  <a:pt x="52251" y="235498"/>
                </a:moveTo>
                <a:lnTo>
                  <a:pt x="52251" y="241638"/>
                </a:lnTo>
                <a:lnTo>
                  <a:pt x="49394" y="243279"/>
                </a:lnTo>
                <a:lnTo>
                  <a:pt x="46932" y="244677"/>
                </a:lnTo>
                <a:lnTo>
                  <a:pt x="52251" y="235498"/>
                </a:lnTo>
                <a:close/>
                <a:moveTo>
                  <a:pt x="63862" y="235498"/>
                </a:moveTo>
                <a:lnTo>
                  <a:pt x="63862" y="241638"/>
                </a:lnTo>
                <a:lnTo>
                  <a:pt x="61005" y="243279"/>
                </a:lnTo>
                <a:lnTo>
                  <a:pt x="58543" y="244677"/>
                </a:lnTo>
                <a:lnTo>
                  <a:pt x="63862" y="235498"/>
                </a:lnTo>
                <a:close/>
                <a:moveTo>
                  <a:pt x="75504" y="235498"/>
                </a:moveTo>
                <a:lnTo>
                  <a:pt x="75504" y="241638"/>
                </a:lnTo>
                <a:lnTo>
                  <a:pt x="72647" y="243279"/>
                </a:lnTo>
                <a:lnTo>
                  <a:pt x="70185" y="244677"/>
                </a:lnTo>
                <a:lnTo>
                  <a:pt x="75504" y="235498"/>
                </a:lnTo>
                <a:close/>
                <a:moveTo>
                  <a:pt x="98757" y="235498"/>
                </a:moveTo>
                <a:lnTo>
                  <a:pt x="98757" y="241638"/>
                </a:lnTo>
                <a:lnTo>
                  <a:pt x="95899" y="243279"/>
                </a:lnTo>
                <a:lnTo>
                  <a:pt x="93437" y="244677"/>
                </a:lnTo>
                <a:lnTo>
                  <a:pt x="98757" y="235498"/>
                </a:lnTo>
                <a:close/>
                <a:moveTo>
                  <a:pt x="121979" y="235498"/>
                </a:moveTo>
                <a:lnTo>
                  <a:pt x="121979" y="241638"/>
                </a:lnTo>
                <a:lnTo>
                  <a:pt x="119122" y="243279"/>
                </a:lnTo>
                <a:lnTo>
                  <a:pt x="116660" y="244677"/>
                </a:lnTo>
                <a:lnTo>
                  <a:pt x="121979" y="235498"/>
                </a:lnTo>
                <a:close/>
                <a:moveTo>
                  <a:pt x="133590" y="235498"/>
                </a:moveTo>
                <a:lnTo>
                  <a:pt x="133590" y="241638"/>
                </a:lnTo>
                <a:lnTo>
                  <a:pt x="130733" y="243279"/>
                </a:lnTo>
                <a:lnTo>
                  <a:pt x="128271" y="244677"/>
                </a:lnTo>
                <a:lnTo>
                  <a:pt x="133590" y="235498"/>
                </a:lnTo>
                <a:close/>
                <a:moveTo>
                  <a:pt x="145232" y="235498"/>
                </a:moveTo>
                <a:lnTo>
                  <a:pt x="145232" y="241638"/>
                </a:lnTo>
                <a:lnTo>
                  <a:pt x="142374" y="243279"/>
                </a:lnTo>
                <a:lnTo>
                  <a:pt x="139912" y="244677"/>
                </a:lnTo>
                <a:lnTo>
                  <a:pt x="145232" y="235498"/>
                </a:lnTo>
                <a:close/>
                <a:moveTo>
                  <a:pt x="156843" y="235498"/>
                </a:moveTo>
                <a:lnTo>
                  <a:pt x="156843" y="241638"/>
                </a:lnTo>
                <a:lnTo>
                  <a:pt x="153986" y="243279"/>
                </a:lnTo>
                <a:lnTo>
                  <a:pt x="151523" y="244677"/>
                </a:lnTo>
                <a:lnTo>
                  <a:pt x="156843" y="235498"/>
                </a:lnTo>
                <a:close/>
                <a:moveTo>
                  <a:pt x="168484" y="235498"/>
                </a:moveTo>
                <a:lnTo>
                  <a:pt x="168484" y="241638"/>
                </a:lnTo>
                <a:lnTo>
                  <a:pt x="165627" y="243279"/>
                </a:lnTo>
                <a:lnTo>
                  <a:pt x="163165" y="244677"/>
                </a:lnTo>
                <a:lnTo>
                  <a:pt x="168484" y="235498"/>
                </a:lnTo>
                <a:close/>
                <a:moveTo>
                  <a:pt x="180065" y="235498"/>
                </a:moveTo>
                <a:lnTo>
                  <a:pt x="180065" y="241638"/>
                </a:lnTo>
                <a:lnTo>
                  <a:pt x="177208" y="243279"/>
                </a:lnTo>
                <a:lnTo>
                  <a:pt x="174746" y="244677"/>
                </a:lnTo>
                <a:lnTo>
                  <a:pt x="180065" y="235498"/>
                </a:lnTo>
                <a:close/>
                <a:moveTo>
                  <a:pt x="191676" y="235498"/>
                </a:moveTo>
                <a:lnTo>
                  <a:pt x="191676" y="241638"/>
                </a:lnTo>
                <a:lnTo>
                  <a:pt x="188849" y="243279"/>
                </a:lnTo>
                <a:lnTo>
                  <a:pt x="186357" y="244677"/>
                </a:lnTo>
                <a:lnTo>
                  <a:pt x="191676" y="235498"/>
                </a:lnTo>
                <a:close/>
                <a:moveTo>
                  <a:pt x="203318" y="235498"/>
                </a:moveTo>
                <a:lnTo>
                  <a:pt x="203318" y="241638"/>
                </a:lnTo>
                <a:lnTo>
                  <a:pt x="200461" y="243279"/>
                </a:lnTo>
                <a:lnTo>
                  <a:pt x="197999" y="244677"/>
                </a:lnTo>
                <a:lnTo>
                  <a:pt x="203318" y="235498"/>
                </a:lnTo>
                <a:close/>
                <a:moveTo>
                  <a:pt x="214929" y="235498"/>
                </a:moveTo>
                <a:lnTo>
                  <a:pt x="214929" y="241638"/>
                </a:lnTo>
                <a:lnTo>
                  <a:pt x="212072" y="243279"/>
                </a:lnTo>
                <a:lnTo>
                  <a:pt x="209610" y="244677"/>
                </a:lnTo>
                <a:lnTo>
                  <a:pt x="214929" y="235498"/>
                </a:lnTo>
                <a:close/>
                <a:moveTo>
                  <a:pt x="226570" y="235498"/>
                </a:moveTo>
                <a:lnTo>
                  <a:pt x="226570" y="241638"/>
                </a:lnTo>
                <a:lnTo>
                  <a:pt x="223713" y="243279"/>
                </a:lnTo>
                <a:lnTo>
                  <a:pt x="221251" y="244677"/>
                </a:lnTo>
                <a:lnTo>
                  <a:pt x="226570" y="235498"/>
                </a:lnTo>
                <a:close/>
                <a:moveTo>
                  <a:pt x="238182" y="235498"/>
                </a:moveTo>
                <a:lnTo>
                  <a:pt x="238182" y="241638"/>
                </a:lnTo>
                <a:lnTo>
                  <a:pt x="235355" y="243279"/>
                </a:lnTo>
                <a:lnTo>
                  <a:pt x="232862" y="244677"/>
                </a:lnTo>
                <a:lnTo>
                  <a:pt x="238182" y="235498"/>
                </a:lnTo>
                <a:close/>
                <a:moveTo>
                  <a:pt x="249793" y="235498"/>
                </a:moveTo>
                <a:lnTo>
                  <a:pt x="249793" y="241638"/>
                </a:lnTo>
                <a:lnTo>
                  <a:pt x="246936" y="243279"/>
                </a:lnTo>
                <a:lnTo>
                  <a:pt x="244474" y="244677"/>
                </a:lnTo>
                <a:lnTo>
                  <a:pt x="249793" y="235498"/>
                </a:lnTo>
                <a:close/>
                <a:moveTo>
                  <a:pt x="261404" y="235498"/>
                </a:moveTo>
                <a:lnTo>
                  <a:pt x="261404" y="241638"/>
                </a:lnTo>
                <a:lnTo>
                  <a:pt x="258547" y="243279"/>
                </a:lnTo>
                <a:lnTo>
                  <a:pt x="256085" y="244677"/>
                </a:lnTo>
                <a:lnTo>
                  <a:pt x="261404" y="235498"/>
                </a:lnTo>
                <a:close/>
                <a:moveTo>
                  <a:pt x="5898" y="241820"/>
                </a:moveTo>
                <a:lnTo>
                  <a:pt x="8755" y="243461"/>
                </a:lnTo>
                <a:lnTo>
                  <a:pt x="11217" y="244890"/>
                </a:lnTo>
                <a:lnTo>
                  <a:pt x="578" y="244890"/>
                </a:lnTo>
                <a:lnTo>
                  <a:pt x="5898" y="241820"/>
                </a:lnTo>
                <a:close/>
                <a:moveTo>
                  <a:pt x="17509" y="241820"/>
                </a:moveTo>
                <a:lnTo>
                  <a:pt x="20366" y="243461"/>
                </a:lnTo>
                <a:lnTo>
                  <a:pt x="22828" y="244890"/>
                </a:lnTo>
                <a:lnTo>
                  <a:pt x="12190" y="244890"/>
                </a:lnTo>
                <a:lnTo>
                  <a:pt x="14682" y="243461"/>
                </a:lnTo>
                <a:lnTo>
                  <a:pt x="17509" y="241820"/>
                </a:lnTo>
                <a:close/>
                <a:moveTo>
                  <a:pt x="29150" y="241820"/>
                </a:moveTo>
                <a:lnTo>
                  <a:pt x="32008" y="243461"/>
                </a:lnTo>
                <a:lnTo>
                  <a:pt x="34470" y="244920"/>
                </a:lnTo>
                <a:lnTo>
                  <a:pt x="23831" y="244920"/>
                </a:lnTo>
                <a:lnTo>
                  <a:pt x="26293" y="243461"/>
                </a:lnTo>
                <a:lnTo>
                  <a:pt x="29150" y="241820"/>
                </a:lnTo>
                <a:close/>
                <a:moveTo>
                  <a:pt x="40762" y="241820"/>
                </a:moveTo>
                <a:lnTo>
                  <a:pt x="43619" y="243461"/>
                </a:lnTo>
                <a:lnTo>
                  <a:pt x="46081" y="244920"/>
                </a:lnTo>
                <a:lnTo>
                  <a:pt x="35442" y="244920"/>
                </a:lnTo>
                <a:lnTo>
                  <a:pt x="37935" y="243461"/>
                </a:lnTo>
                <a:lnTo>
                  <a:pt x="40762" y="241820"/>
                </a:lnTo>
                <a:close/>
                <a:moveTo>
                  <a:pt x="52403" y="241820"/>
                </a:moveTo>
                <a:lnTo>
                  <a:pt x="55260" y="243461"/>
                </a:lnTo>
                <a:lnTo>
                  <a:pt x="57722" y="244920"/>
                </a:lnTo>
                <a:lnTo>
                  <a:pt x="47084" y="244920"/>
                </a:lnTo>
                <a:lnTo>
                  <a:pt x="49546" y="243461"/>
                </a:lnTo>
                <a:lnTo>
                  <a:pt x="52403" y="241820"/>
                </a:lnTo>
                <a:close/>
                <a:moveTo>
                  <a:pt x="64014" y="241820"/>
                </a:moveTo>
                <a:lnTo>
                  <a:pt x="66871" y="243461"/>
                </a:lnTo>
                <a:lnTo>
                  <a:pt x="69334" y="244920"/>
                </a:lnTo>
                <a:lnTo>
                  <a:pt x="58695" y="244920"/>
                </a:lnTo>
                <a:lnTo>
                  <a:pt x="61187" y="243461"/>
                </a:lnTo>
                <a:lnTo>
                  <a:pt x="64014" y="241820"/>
                </a:lnTo>
                <a:close/>
                <a:moveTo>
                  <a:pt x="75656" y="241820"/>
                </a:moveTo>
                <a:lnTo>
                  <a:pt x="78513" y="243461"/>
                </a:lnTo>
                <a:lnTo>
                  <a:pt x="80975" y="244920"/>
                </a:lnTo>
                <a:lnTo>
                  <a:pt x="70337" y="244920"/>
                </a:lnTo>
                <a:lnTo>
                  <a:pt x="72799" y="243461"/>
                </a:lnTo>
                <a:lnTo>
                  <a:pt x="75656" y="241820"/>
                </a:lnTo>
                <a:close/>
                <a:moveTo>
                  <a:pt x="87237" y="241820"/>
                </a:moveTo>
                <a:lnTo>
                  <a:pt x="90094" y="243461"/>
                </a:lnTo>
                <a:lnTo>
                  <a:pt x="92556" y="244920"/>
                </a:lnTo>
                <a:lnTo>
                  <a:pt x="81917" y="244920"/>
                </a:lnTo>
                <a:lnTo>
                  <a:pt x="84379" y="243461"/>
                </a:lnTo>
                <a:lnTo>
                  <a:pt x="87237" y="241820"/>
                </a:lnTo>
                <a:close/>
                <a:moveTo>
                  <a:pt x="98878" y="241820"/>
                </a:moveTo>
                <a:lnTo>
                  <a:pt x="101705" y="243461"/>
                </a:lnTo>
                <a:lnTo>
                  <a:pt x="104197" y="244920"/>
                </a:lnTo>
                <a:lnTo>
                  <a:pt x="93559" y="244920"/>
                </a:lnTo>
                <a:lnTo>
                  <a:pt x="96021" y="243461"/>
                </a:lnTo>
                <a:lnTo>
                  <a:pt x="98878" y="241820"/>
                </a:lnTo>
                <a:close/>
                <a:moveTo>
                  <a:pt x="110489" y="241820"/>
                </a:moveTo>
                <a:lnTo>
                  <a:pt x="113346" y="243461"/>
                </a:lnTo>
                <a:lnTo>
                  <a:pt x="115809" y="244920"/>
                </a:lnTo>
                <a:lnTo>
                  <a:pt x="105170" y="244920"/>
                </a:lnTo>
                <a:lnTo>
                  <a:pt x="107632" y="243461"/>
                </a:lnTo>
                <a:lnTo>
                  <a:pt x="110489" y="241820"/>
                </a:lnTo>
                <a:close/>
                <a:moveTo>
                  <a:pt x="122131" y="241820"/>
                </a:moveTo>
                <a:lnTo>
                  <a:pt x="124958" y="243461"/>
                </a:lnTo>
                <a:lnTo>
                  <a:pt x="127450" y="244920"/>
                </a:lnTo>
                <a:lnTo>
                  <a:pt x="116812" y="244920"/>
                </a:lnTo>
                <a:lnTo>
                  <a:pt x="119274" y="243461"/>
                </a:lnTo>
                <a:lnTo>
                  <a:pt x="122131" y="241820"/>
                </a:lnTo>
                <a:close/>
                <a:moveTo>
                  <a:pt x="133742" y="241820"/>
                </a:moveTo>
                <a:lnTo>
                  <a:pt x="136599" y="243461"/>
                </a:lnTo>
                <a:lnTo>
                  <a:pt x="139061" y="244920"/>
                </a:lnTo>
                <a:lnTo>
                  <a:pt x="128423" y="244920"/>
                </a:lnTo>
                <a:lnTo>
                  <a:pt x="130885" y="243461"/>
                </a:lnTo>
                <a:lnTo>
                  <a:pt x="133742" y="241820"/>
                </a:lnTo>
                <a:close/>
                <a:moveTo>
                  <a:pt x="145323" y="241820"/>
                </a:moveTo>
                <a:lnTo>
                  <a:pt x="148180" y="243461"/>
                </a:lnTo>
                <a:lnTo>
                  <a:pt x="150642" y="244920"/>
                </a:lnTo>
                <a:lnTo>
                  <a:pt x="140004" y="244920"/>
                </a:lnTo>
                <a:lnTo>
                  <a:pt x="142496" y="243461"/>
                </a:lnTo>
                <a:lnTo>
                  <a:pt x="145323" y="241820"/>
                </a:lnTo>
                <a:close/>
                <a:moveTo>
                  <a:pt x="156964" y="241820"/>
                </a:moveTo>
                <a:lnTo>
                  <a:pt x="159822" y="243461"/>
                </a:lnTo>
                <a:lnTo>
                  <a:pt x="162284" y="244920"/>
                </a:lnTo>
                <a:lnTo>
                  <a:pt x="151645" y="244920"/>
                </a:lnTo>
                <a:lnTo>
                  <a:pt x="154107" y="243461"/>
                </a:lnTo>
                <a:lnTo>
                  <a:pt x="156964" y="241820"/>
                </a:lnTo>
                <a:close/>
                <a:moveTo>
                  <a:pt x="168575" y="241820"/>
                </a:moveTo>
                <a:lnTo>
                  <a:pt x="171433" y="243461"/>
                </a:lnTo>
                <a:lnTo>
                  <a:pt x="173895" y="244920"/>
                </a:lnTo>
                <a:lnTo>
                  <a:pt x="163256" y="244920"/>
                </a:lnTo>
                <a:lnTo>
                  <a:pt x="165749" y="243461"/>
                </a:lnTo>
                <a:lnTo>
                  <a:pt x="168575" y="241820"/>
                </a:lnTo>
                <a:close/>
                <a:moveTo>
                  <a:pt x="180217" y="241820"/>
                </a:moveTo>
                <a:lnTo>
                  <a:pt x="183074" y="243461"/>
                </a:lnTo>
                <a:lnTo>
                  <a:pt x="185536" y="244920"/>
                </a:lnTo>
                <a:lnTo>
                  <a:pt x="174898" y="244920"/>
                </a:lnTo>
                <a:lnTo>
                  <a:pt x="177360" y="243461"/>
                </a:lnTo>
                <a:lnTo>
                  <a:pt x="180217" y="241820"/>
                </a:lnTo>
                <a:close/>
                <a:moveTo>
                  <a:pt x="191828" y="241820"/>
                </a:moveTo>
                <a:lnTo>
                  <a:pt x="194685" y="243461"/>
                </a:lnTo>
                <a:lnTo>
                  <a:pt x="197147" y="244920"/>
                </a:lnTo>
                <a:lnTo>
                  <a:pt x="186509" y="244920"/>
                </a:lnTo>
                <a:lnTo>
                  <a:pt x="189001" y="243461"/>
                </a:lnTo>
                <a:lnTo>
                  <a:pt x="191828" y="241820"/>
                </a:lnTo>
                <a:close/>
                <a:moveTo>
                  <a:pt x="203470" y="241820"/>
                </a:moveTo>
                <a:lnTo>
                  <a:pt x="206327" y="243461"/>
                </a:lnTo>
                <a:lnTo>
                  <a:pt x="208789" y="244920"/>
                </a:lnTo>
                <a:lnTo>
                  <a:pt x="198151" y="244920"/>
                </a:lnTo>
                <a:lnTo>
                  <a:pt x="200613" y="243461"/>
                </a:lnTo>
                <a:lnTo>
                  <a:pt x="203470" y="241820"/>
                </a:lnTo>
                <a:close/>
                <a:moveTo>
                  <a:pt x="215051" y="241820"/>
                </a:moveTo>
                <a:lnTo>
                  <a:pt x="217908" y="243461"/>
                </a:lnTo>
                <a:lnTo>
                  <a:pt x="220370" y="244920"/>
                </a:lnTo>
                <a:lnTo>
                  <a:pt x="209731" y="244920"/>
                </a:lnTo>
                <a:lnTo>
                  <a:pt x="212193" y="243461"/>
                </a:lnTo>
                <a:lnTo>
                  <a:pt x="215051" y="241820"/>
                </a:lnTo>
                <a:close/>
                <a:moveTo>
                  <a:pt x="226692" y="241820"/>
                </a:moveTo>
                <a:lnTo>
                  <a:pt x="229519" y="243461"/>
                </a:lnTo>
                <a:lnTo>
                  <a:pt x="232011" y="244920"/>
                </a:lnTo>
                <a:lnTo>
                  <a:pt x="221373" y="244920"/>
                </a:lnTo>
                <a:lnTo>
                  <a:pt x="223835" y="243461"/>
                </a:lnTo>
                <a:lnTo>
                  <a:pt x="226692" y="241820"/>
                </a:lnTo>
                <a:close/>
                <a:moveTo>
                  <a:pt x="238303" y="241820"/>
                </a:moveTo>
                <a:lnTo>
                  <a:pt x="241160" y="243461"/>
                </a:lnTo>
                <a:lnTo>
                  <a:pt x="243622" y="244920"/>
                </a:lnTo>
                <a:lnTo>
                  <a:pt x="232984" y="244920"/>
                </a:lnTo>
                <a:lnTo>
                  <a:pt x="235446" y="243461"/>
                </a:lnTo>
                <a:lnTo>
                  <a:pt x="238303" y="241820"/>
                </a:lnTo>
                <a:close/>
                <a:moveTo>
                  <a:pt x="249945" y="241820"/>
                </a:moveTo>
                <a:lnTo>
                  <a:pt x="252772" y="243461"/>
                </a:lnTo>
                <a:lnTo>
                  <a:pt x="255264" y="244920"/>
                </a:lnTo>
                <a:lnTo>
                  <a:pt x="244626" y="244920"/>
                </a:lnTo>
                <a:lnTo>
                  <a:pt x="247088" y="243461"/>
                </a:lnTo>
                <a:lnTo>
                  <a:pt x="249945" y="241820"/>
                </a:lnTo>
                <a:close/>
                <a:moveTo>
                  <a:pt x="261556" y="241820"/>
                </a:moveTo>
                <a:lnTo>
                  <a:pt x="264413" y="243461"/>
                </a:lnTo>
                <a:lnTo>
                  <a:pt x="266875" y="244920"/>
                </a:lnTo>
                <a:lnTo>
                  <a:pt x="256237" y="244920"/>
                </a:lnTo>
                <a:lnTo>
                  <a:pt x="258699" y="243461"/>
                </a:lnTo>
                <a:lnTo>
                  <a:pt x="261556" y="241820"/>
                </a:lnTo>
                <a:close/>
                <a:moveTo>
                  <a:pt x="273198" y="241820"/>
                </a:moveTo>
                <a:lnTo>
                  <a:pt x="276024" y="243461"/>
                </a:lnTo>
                <a:lnTo>
                  <a:pt x="278517" y="244920"/>
                </a:lnTo>
                <a:lnTo>
                  <a:pt x="267878" y="244920"/>
                </a:lnTo>
                <a:lnTo>
                  <a:pt x="270340" y="243461"/>
                </a:lnTo>
                <a:lnTo>
                  <a:pt x="273198" y="241820"/>
                </a:lnTo>
                <a:close/>
                <a:moveTo>
                  <a:pt x="11217" y="245133"/>
                </a:moveTo>
                <a:lnTo>
                  <a:pt x="5898" y="248203"/>
                </a:lnTo>
                <a:lnTo>
                  <a:pt x="578" y="245133"/>
                </a:lnTo>
                <a:close/>
                <a:moveTo>
                  <a:pt x="22828" y="245133"/>
                </a:moveTo>
                <a:lnTo>
                  <a:pt x="17509" y="248203"/>
                </a:lnTo>
                <a:lnTo>
                  <a:pt x="12190" y="245133"/>
                </a:lnTo>
                <a:close/>
                <a:moveTo>
                  <a:pt x="34470" y="245133"/>
                </a:moveTo>
                <a:lnTo>
                  <a:pt x="29150" y="248203"/>
                </a:lnTo>
                <a:lnTo>
                  <a:pt x="23831" y="245133"/>
                </a:lnTo>
                <a:close/>
                <a:moveTo>
                  <a:pt x="46081" y="245133"/>
                </a:moveTo>
                <a:lnTo>
                  <a:pt x="40762" y="248203"/>
                </a:lnTo>
                <a:lnTo>
                  <a:pt x="35442" y="245133"/>
                </a:lnTo>
                <a:close/>
                <a:moveTo>
                  <a:pt x="57722" y="245133"/>
                </a:moveTo>
                <a:lnTo>
                  <a:pt x="52403" y="248203"/>
                </a:lnTo>
                <a:lnTo>
                  <a:pt x="47084" y="245133"/>
                </a:lnTo>
                <a:close/>
                <a:moveTo>
                  <a:pt x="69334" y="245133"/>
                </a:moveTo>
                <a:lnTo>
                  <a:pt x="64014" y="248203"/>
                </a:lnTo>
                <a:lnTo>
                  <a:pt x="58695" y="245133"/>
                </a:lnTo>
                <a:close/>
                <a:moveTo>
                  <a:pt x="80945" y="245133"/>
                </a:moveTo>
                <a:lnTo>
                  <a:pt x="75625" y="248203"/>
                </a:lnTo>
                <a:lnTo>
                  <a:pt x="70306" y="245133"/>
                </a:lnTo>
                <a:close/>
                <a:moveTo>
                  <a:pt x="92556" y="245133"/>
                </a:moveTo>
                <a:lnTo>
                  <a:pt x="87237" y="248203"/>
                </a:lnTo>
                <a:lnTo>
                  <a:pt x="81917" y="245133"/>
                </a:lnTo>
                <a:close/>
                <a:moveTo>
                  <a:pt x="104197" y="245133"/>
                </a:moveTo>
                <a:lnTo>
                  <a:pt x="98878" y="248203"/>
                </a:lnTo>
                <a:lnTo>
                  <a:pt x="93559" y="245133"/>
                </a:lnTo>
                <a:close/>
                <a:moveTo>
                  <a:pt x="115809" y="245133"/>
                </a:moveTo>
                <a:lnTo>
                  <a:pt x="110489" y="248203"/>
                </a:lnTo>
                <a:lnTo>
                  <a:pt x="105170" y="245133"/>
                </a:lnTo>
                <a:close/>
                <a:moveTo>
                  <a:pt x="127450" y="245133"/>
                </a:moveTo>
                <a:lnTo>
                  <a:pt x="122131" y="248203"/>
                </a:lnTo>
                <a:lnTo>
                  <a:pt x="116812" y="245133"/>
                </a:lnTo>
                <a:close/>
                <a:moveTo>
                  <a:pt x="139061" y="245133"/>
                </a:moveTo>
                <a:lnTo>
                  <a:pt x="133742" y="248203"/>
                </a:lnTo>
                <a:lnTo>
                  <a:pt x="128423" y="245133"/>
                </a:lnTo>
                <a:close/>
                <a:moveTo>
                  <a:pt x="150642" y="245133"/>
                </a:moveTo>
                <a:lnTo>
                  <a:pt x="145323" y="248203"/>
                </a:lnTo>
                <a:lnTo>
                  <a:pt x="140004" y="245133"/>
                </a:lnTo>
                <a:close/>
                <a:moveTo>
                  <a:pt x="162284" y="245133"/>
                </a:moveTo>
                <a:lnTo>
                  <a:pt x="156964" y="248203"/>
                </a:lnTo>
                <a:lnTo>
                  <a:pt x="151645" y="245133"/>
                </a:lnTo>
                <a:close/>
                <a:moveTo>
                  <a:pt x="173895" y="245133"/>
                </a:moveTo>
                <a:lnTo>
                  <a:pt x="168575" y="248203"/>
                </a:lnTo>
                <a:lnTo>
                  <a:pt x="163256" y="245133"/>
                </a:lnTo>
                <a:close/>
                <a:moveTo>
                  <a:pt x="185536" y="245133"/>
                </a:moveTo>
                <a:lnTo>
                  <a:pt x="180217" y="248203"/>
                </a:lnTo>
                <a:lnTo>
                  <a:pt x="174898" y="245133"/>
                </a:lnTo>
                <a:close/>
                <a:moveTo>
                  <a:pt x="197147" y="245133"/>
                </a:moveTo>
                <a:lnTo>
                  <a:pt x="191828" y="248203"/>
                </a:lnTo>
                <a:lnTo>
                  <a:pt x="186509" y="245133"/>
                </a:lnTo>
                <a:close/>
                <a:moveTo>
                  <a:pt x="208789" y="245133"/>
                </a:moveTo>
                <a:lnTo>
                  <a:pt x="203470" y="248203"/>
                </a:lnTo>
                <a:lnTo>
                  <a:pt x="198151" y="245133"/>
                </a:lnTo>
                <a:close/>
                <a:moveTo>
                  <a:pt x="220370" y="245133"/>
                </a:moveTo>
                <a:lnTo>
                  <a:pt x="215051" y="248203"/>
                </a:lnTo>
                <a:lnTo>
                  <a:pt x="209731" y="245133"/>
                </a:lnTo>
                <a:close/>
                <a:moveTo>
                  <a:pt x="232011" y="245133"/>
                </a:moveTo>
                <a:lnTo>
                  <a:pt x="226692" y="248203"/>
                </a:lnTo>
                <a:lnTo>
                  <a:pt x="221373" y="245133"/>
                </a:lnTo>
                <a:close/>
                <a:moveTo>
                  <a:pt x="243622" y="245133"/>
                </a:moveTo>
                <a:lnTo>
                  <a:pt x="238303" y="248203"/>
                </a:lnTo>
                <a:lnTo>
                  <a:pt x="232984" y="245133"/>
                </a:lnTo>
                <a:close/>
                <a:moveTo>
                  <a:pt x="255264" y="245133"/>
                </a:moveTo>
                <a:lnTo>
                  <a:pt x="249945" y="248203"/>
                </a:lnTo>
                <a:lnTo>
                  <a:pt x="244626" y="245133"/>
                </a:lnTo>
                <a:close/>
                <a:moveTo>
                  <a:pt x="266875" y="245133"/>
                </a:moveTo>
                <a:lnTo>
                  <a:pt x="261556" y="248203"/>
                </a:lnTo>
                <a:lnTo>
                  <a:pt x="256237" y="245133"/>
                </a:lnTo>
                <a:close/>
                <a:moveTo>
                  <a:pt x="278517" y="245133"/>
                </a:moveTo>
                <a:lnTo>
                  <a:pt x="273198" y="248203"/>
                </a:lnTo>
                <a:lnTo>
                  <a:pt x="267878" y="245133"/>
                </a:lnTo>
                <a:close/>
                <a:moveTo>
                  <a:pt x="11369" y="245376"/>
                </a:moveTo>
                <a:lnTo>
                  <a:pt x="6050" y="254556"/>
                </a:lnTo>
                <a:lnTo>
                  <a:pt x="6050" y="248446"/>
                </a:lnTo>
                <a:lnTo>
                  <a:pt x="11369" y="245376"/>
                </a:lnTo>
                <a:close/>
                <a:moveTo>
                  <a:pt x="22980" y="245376"/>
                </a:moveTo>
                <a:lnTo>
                  <a:pt x="17661" y="254556"/>
                </a:lnTo>
                <a:lnTo>
                  <a:pt x="17661" y="248446"/>
                </a:lnTo>
                <a:lnTo>
                  <a:pt x="22980" y="245376"/>
                </a:lnTo>
                <a:close/>
                <a:moveTo>
                  <a:pt x="34622" y="245376"/>
                </a:moveTo>
                <a:lnTo>
                  <a:pt x="29302" y="254556"/>
                </a:lnTo>
                <a:lnTo>
                  <a:pt x="29302" y="248446"/>
                </a:lnTo>
                <a:lnTo>
                  <a:pt x="34622" y="245376"/>
                </a:lnTo>
                <a:close/>
                <a:moveTo>
                  <a:pt x="46202" y="245376"/>
                </a:moveTo>
                <a:lnTo>
                  <a:pt x="40883" y="254556"/>
                </a:lnTo>
                <a:lnTo>
                  <a:pt x="40883" y="248446"/>
                </a:lnTo>
                <a:lnTo>
                  <a:pt x="46202" y="245376"/>
                </a:lnTo>
                <a:close/>
                <a:moveTo>
                  <a:pt x="57844" y="245376"/>
                </a:moveTo>
                <a:lnTo>
                  <a:pt x="52525" y="254556"/>
                </a:lnTo>
                <a:lnTo>
                  <a:pt x="52525" y="248446"/>
                </a:lnTo>
                <a:lnTo>
                  <a:pt x="57844" y="245376"/>
                </a:lnTo>
                <a:close/>
                <a:moveTo>
                  <a:pt x="69455" y="245376"/>
                </a:moveTo>
                <a:lnTo>
                  <a:pt x="64136" y="254556"/>
                </a:lnTo>
                <a:lnTo>
                  <a:pt x="64136" y="248446"/>
                </a:lnTo>
                <a:lnTo>
                  <a:pt x="69455" y="245376"/>
                </a:lnTo>
                <a:close/>
                <a:moveTo>
                  <a:pt x="81097" y="245376"/>
                </a:moveTo>
                <a:lnTo>
                  <a:pt x="75777" y="254556"/>
                </a:lnTo>
                <a:lnTo>
                  <a:pt x="75777" y="248446"/>
                </a:lnTo>
                <a:lnTo>
                  <a:pt x="81097" y="245376"/>
                </a:lnTo>
                <a:close/>
                <a:moveTo>
                  <a:pt x="92708" y="245376"/>
                </a:moveTo>
                <a:lnTo>
                  <a:pt x="87389" y="254556"/>
                </a:lnTo>
                <a:lnTo>
                  <a:pt x="87389" y="248446"/>
                </a:lnTo>
                <a:lnTo>
                  <a:pt x="92708" y="245376"/>
                </a:lnTo>
                <a:close/>
                <a:moveTo>
                  <a:pt x="104349" y="245376"/>
                </a:moveTo>
                <a:lnTo>
                  <a:pt x="99030" y="254556"/>
                </a:lnTo>
                <a:lnTo>
                  <a:pt x="99030" y="248446"/>
                </a:lnTo>
                <a:lnTo>
                  <a:pt x="104349" y="245376"/>
                </a:lnTo>
                <a:close/>
                <a:moveTo>
                  <a:pt x="115930" y="245376"/>
                </a:moveTo>
                <a:lnTo>
                  <a:pt x="110611" y="254556"/>
                </a:lnTo>
                <a:lnTo>
                  <a:pt x="110611" y="248446"/>
                </a:lnTo>
                <a:lnTo>
                  <a:pt x="115930" y="245376"/>
                </a:lnTo>
                <a:close/>
                <a:moveTo>
                  <a:pt x="127541" y="245376"/>
                </a:moveTo>
                <a:lnTo>
                  <a:pt x="122222" y="254556"/>
                </a:lnTo>
                <a:lnTo>
                  <a:pt x="122222" y="248446"/>
                </a:lnTo>
                <a:lnTo>
                  <a:pt x="127541" y="245376"/>
                </a:lnTo>
                <a:close/>
                <a:moveTo>
                  <a:pt x="139183" y="245376"/>
                </a:moveTo>
                <a:lnTo>
                  <a:pt x="133864" y="254556"/>
                </a:lnTo>
                <a:lnTo>
                  <a:pt x="133864" y="248446"/>
                </a:lnTo>
                <a:lnTo>
                  <a:pt x="139183" y="245376"/>
                </a:lnTo>
                <a:close/>
                <a:moveTo>
                  <a:pt x="150794" y="245376"/>
                </a:moveTo>
                <a:lnTo>
                  <a:pt x="145475" y="254556"/>
                </a:lnTo>
                <a:lnTo>
                  <a:pt x="145475" y="248446"/>
                </a:lnTo>
                <a:lnTo>
                  <a:pt x="150794" y="245376"/>
                </a:lnTo>
                <a:close/>
                <a:moveTo>
                  <a:pt x="162436" y="245376"/>
                </a:moveTo>
                <a:lnTo>
                  <a:pt x="157116" y="254556"/>
                </a:lnTo>
                <a:lnTo>
                  <a:pt x="157116" y="248446"/>
                </a:lnTo>
                <a:lnTo>
                  <a:pt x="162436" y="245376"/>
                </a:lnTo>
                <a:close/>
                <a:moveTo>
                  <a:pt x="174047" y="245376"/>
                </a:moveTo>
                <a:lnTo>
                  <a:pt x="168727" y="254556"/>
                </a:lnTo>
                <a:lnTo>
                  <a:pt x="168727" y="248446"/>
                </a:lnTo>
                <a:lnTo>
                  <a:pt x="174047" y="245376"/>
                </a:lnTo>
                <a:close/>
                <a:moveTo>
                  <a:pt x="185658" y="245376"/>
                </a:moveTo>
                <a:lnTo>
                  <a:pt x="180339" y="254556"/>
                </a:lnTo>
                <a:lnTo>
                  <a:pt x="180339" y="248446"/>
                </a:lnTo>
                <a:lnTo>
                  <a:pt x="185658" y="245376"/>
                </a:lnTo>
                <a:close/>
                <a:moveTo>
                  <a:pt x="197269" y="245376"/>
                </a:moveTo>
                <a:lnTo>
                  <a:pt x="191950" y="254556"/>
                </a:lnTo>
                <a:lnTo>
                  <a:pt x="191950" y="248446"/>
                </a:lnTo>
                <a:lnTo>
                  <a:pt x="197269" y="245376"/>
                </a:lnTo>
                <a:close/>
                <a:moveTo>
                  <a:pt x="208911" y="245376"/>
                </a:moveTo>
                <a:lnTo>
                  <a:pt x="203591" y="254556"/>
                </a:lnTo>
                <a:lnTo>
                  <a:pt x="203591" y="248446"/>
                </a:lnTo>
                <a:lnTo>
                  <a:pt x="208911" y="245376"/>
                </a:lnTo>
                <a:close/>
                <a:moveTo>
                  <a:pt x="220522" y="245376"/>
                </a:moveTo>
                <a:lnTo>
                  <a:pt x="215202" y="254556"/>
                </a:lnTo>
                <a:lnTo>
                  <a:pt x="215202" y="248446"/>
                </a:lnTo>
                <a:lnTo>
                  <a:pt x="220522" y="245376"/>
                </a:lnTo>
                <a:close/>
                <a:moveTo>
                  <a:pt x="232163" y="245376"/>
                </a:moveTo>
                <a:lnTo>
                  <a:pt x="226844" y="254556"/>
                </a:lnTo>
                <a:lnTo>
                  <a:pt x="226844" y="248446"/>
                </a:lnTo>
                <a:lnTo>
                  <a:pt x="232163" y="245376"/>
                </a:lnTo>
                <a:close/>
                <a:moveTo>
                  <a:pt x="243774" y="245376"/>
                </a:moveTo>
                <a:lnTo>
                  <a:pt x="238455" y="254556"/>
                </a:lnTo>
                <a:lnTo>
                  <a:pt x="238455" y="248446"/>
                </a:lnTo>
                <a:lnTo>
                  <a:pt x="243774" y="245376"/>
                </a:lnTo>
                <a:close/>
                <a:moveTo>
                  <a:pt x="255355" y="245376"/>
                </a:moveTo>
                <a:lnTo>
                  <a:pt x="250036" y="254556"/>
                </a:lnTo>
                <a:lnTo>
                  <a:pt x="250036" y="248446"/>
                </a:lnTo>
                <a:lnTo>
                  <a:pt x="255355" y="245376"/>
                </a:lnTo>
                <a:close/>
                <a:moveTo>
                  <a:pt x="266997" y="245376"/>
                </a:moveTo>
                <a:lnTo>
                  <a:pt x="261678" y="254556"/>
                </a:lnTo>
                <a:lnTo>
                  <a:pt x="261678" y="248446"/>
                </a:lnTo>
                <a:lnTo>
                  <a:pt x="266997" y="245376"/>
                </a:lnTo>
                <a:close/>
                <a:moveTo>
                  <a:pt x="278608" y="245376"/>
                </a:moveTo>
                <a:lnTo>
                  <a:pt x="273289" y="254556"/>
                </a:lnTo>
                <a:lnTo>
                  <a:pt x="273289" y="248446"/>
                </a:lnTo>
                <a:lnTo>
                  <a:pt x="278608" y="245376"/>
                </a:lnTo>
                <a:close/>
                <a:moveTo>
                  <a:pt x="457" y="245407"/>
                </a:moveTo>
                <a:lnTo>
                  <a:pt x="5776" y="248446"/>
                </a:lnTo>
                <a:lnTo>
                  <a:pt x="5776" y="254586"/>
                </a:lnTo>
                <a:lnTo>
                  <a:pt x="457" y="245407"/>
                </a:lnTo>
                <a:close/>
                <a:moveTo>
                  <a:pt x="12098" y="245407"/>
                </a:moveTo>
                <a:lnTo>
                  <a:pt x="17418" y="248446"/>
                </a:lnTo>
                <a:lnTo>
                  <a:pt x="17418" y="254586"/>
                </a:lnTo>
                <a:lnTo>
                  <a:pt x="12098" y="245407"/>
                </a:lnTo>
                <a:close/>
                <a:moveTo>
                  <a:pt x="23710" y="245407"/>
                </a:moveTo>
                <a:lnTo>
                  <a:pt x="29029" y="248446"/>
                </a:lnTo>
                <a:lnTo>
                  <a:pt x="29029" y="254586"/>
                </a:lnTo>
                <a:lnTo>
                  <a:pt x="23710" y="245407"/>
                </a:lnTo>
                <a:close/>
                <a:moveTo>
                  <a:pt x="35290" y="245407"/>
                </a:moveTo>
                <a:lnTo>
                  <a:pt x="40610" y="248446"/>
                </a:lnTo>
                <a:lnTo>
                  <a:pt x="40610" y="254586"/>
                </a:lnTo>
                <a:lnTo>
                  <a:pt x="35290" y="245407"/>
                </a:lnTo>
                <a:close/>
                <a:moveTo>
                  <a:pt x="46932" y="245407"/>
                </a:moveTo>
                <a:lnTo>
                  <a:pt x="52251" y="248446"/>
                </a:lnTo>
                <a:lnTo>
                  <a:pt x="52251" y="254586"/>
                </a:lnTo>
                <a:lnTo>
                  <a:pt x="46932" y="245407"/>
                </a:lnTo>
                <a:close/>
                <a:moveTo>
                  <a:pt x="58543" y="245407"/>
                </a:moveTo>
                <a:lnTo>
                  <a:pt x="63862" y="248446"/>
                </a:lnTo>
                <a:lnTo>
                  <a:pt x="63862" y="254586"/>
                </a:lnTo>
                <a:lnTo>
                  <a:pt x="58543" y="245407"/>
                </a:lnTo>
                <a:close/>
                <a:moveTo>
                  <a:pt x="70185" y="245407"/>
                </a:moveTo>
                <a:lnTo>
                  <a:pt x="75504" y="248446"/>
                </a:lnTo>
                <a:lnTo>
                  <a:pt x="75504" y="254586"/>
                </a:lnTo>
                <a:lnTo>
                  <a:pt x="70185" y="245407"/>
                </a:lnTo>
                <a:close/>
                <a:moveTo>
                  <a:pt x="81796" y="245407"/>
                </a:moveTo>
                <a:lnTo>
                  <a:pt x="87115" y="248446"/>
                </a:lnTo>
                <a:lnTo>
                  <a:pt x="87115" y="254586"/>
                </a:lnTo>
                <a:lnTo>
                  <a:pt x="81796" y="245407"/>
                </a:lnTo>
                <a:close/>
                <a:moveTo>
                  <a:pt x="93437" y="245407"/>
                </a:moveTo>
                <a:lnTo>
                  <a:pt x="98757" y="248446"/>
                </a:lnTo>
                <a:lnTo>
                  <a:pt x="98757" y="254586"/>
                </a:lnTo>
                <a:lnTo>
                  <a:pt x="93437" y="245407"/>
                </a:lnTo>
                <a:close/>
                <a:moveTo>
                  <a:pt x="105018" y="245407"/>
                </a:moveTo>
                <a:lnTo>
                  <a:pt x="110337" y="248446"/>
                </a:lnTo>
                <a:lnTo>
                  <a:pt x="110337" y="254586"/>
                </a:lnTo>
                <a:lnTo>
                  <a:pt x="105018" y="245407"/>
                </a:lnTo>
                <a:close/>
                <a:moveTo>
                  <a:pt x="116660" y="245407"/>
                </a:moveTo>
                <a:lnTo>
                  <a:pt x="121979" y="248446"/>
                </a:lnTo>
                <a:lnTo>
                  <a:pt x="121979" y="254586"/>
                </a:lnTo>
                <a:lnTo>
                  <a:pt x="116660" y="245407"/>
                </a:lnTo>
                <a:close/>
                <a:moveTo>
                  <a:pt x="128271" y="245407"/>
                </a:moveTo>
                <a:lnTo>
                  <a:pt x="133590" y="248446"/>
                </a:lnTo>
                <a:lnTo>
                  <a:pt x="133590" y="254586"/>
                </a:lnTo>
                <a:lnTo>
                  <a:pt x="128271" y="245407"/>
                </a:lnTo>
                <a:close/>
                <a:moveTo>
                  <a:pt x="139912" y="245407"/>
                </a:moveTo>
                <a:lnTo>
                  <a:pt x="145232" y="248446"/>
                </a:lnTo>
                <a:lnTo>
                  <a:pt x="145232" y="254586"/>
                </a:lnTo>
                <a:lnTo>
                  <a:pt x="139912" y="245407"/>
                </a:lnTo>
                <a:close/>
                <a:moveTo>
                  <a:pt x="151523" y="245407"/>
                </a:moveTo>
                <a:lnTo>
                  <a:pt x="156843" y="248446"/>
                </a:lnTo>
                <a:lnTo>
                  <a:pt x="156843" y="254586"/>
                </a:lnTo>
                <a:lnTo>
                  <a:pt x="151523" y="245407"/>
                </a:lnTo>
                <a:close/>
                <a:moveTo>
                  <a:pt x="163165" y="245407"/>
                </a:moveTo>
                <a:lnTo>
                  <a:pt x="168484" y="248446"/>
                </a:lnTo>
                <a:lnTo>
                  <a:pt x="168484" y="254586"/>
                </a:lnTo>
                <a:lnTo>
                  <a:pt x="163165" y="245407"/>
                </a:lnTo>
                <a:close/>
                <a:moveTo>
                  <a:pt x="174746" y="245407"/>
                </a:moveTo>
                <a:lnTo>
                  <a:pt x="180065" y="248446"/>
                </a:lnTo>
                <a:lnTo>
                  <a:pt x="180065" y="254586"/>
                </a:lnTo>
                <a:lnTo>
                  <a:pt x="174746" y="245407"/>
                </a:lnTo>
                <a:close/>
                <a:moveTo>
                  <a:pt x="186357" y="245407"/>
                </a:moveTo>
                <a:lnTo>
                  <a:pt x="191676" y="248446"/>
                </a:lnTo>
                <a:lnTo>
                  <a:pt x="191676" y="254586"/>
                </a:lnTo>
                <a:lnTo>
                  <a:pt x="186357" y="245407"/>
                </a:lnTo>
                <a:close/>
                <a:moveTo>
                  <a:pt x="197999" y="245407"/>
                </a:moveTo>
                <a:lnTo>
                  <a:pt x="203318" y="248446"/>
                </a:lnTo>
                <a:lnTo>
                  <a:pt x="203318" y="254586"/>
                </a:lnTo>
                <a:lnTo>
                  <a:pt x="197999" y="245407"/>
                </a:lnTo>
                <a:close/>
                <a:moveTo>
                  <a:pt x="209610" y="245407"/>
                </a:moveTo>
                <a:lnTo>
                  <a:pt x="214929" y="248446"/>
                </a:lnTo>
                <a:lnTo>
                  <a:pt x="214929" y="254586"/>
                </a:lnTo>
                <a:lnTo>
                  <a:pt x="209610" y="245407"/>
                </a:lnTo>
                <a:close/>
                <a:moveTo>
                  <a:pt x="221251" y="245407"/>
                </a:moveTo>
                <a:lnTo>
                  <a:pt x="226570" y="248446"/>
                </a:lnTo>
                <a:lnTo>
                  <a:pt x="226570" y="254586"/>
                </a:lnTo>
                <a:lnTo>
                  <a:pt x="221251" y="245407"/>
                </a:lnTo>
                <a:close/>
                <a:moveTo>
                  <a:pt x="232862" y="245407"/>
                </a:moveTo>
                <a:lnTo>
                  <a:pt x="238182" y="248446"/>
                </a:lnTo>
                <a:lnTo>
                  <a:pt x="238182" y="254586"/>
                </a:lnTo>
                <a:lnTo>
                  <a:pt x="232862" y="245407"/>
                </a:lnTo>
                <a:close/>
                <a:moveTo>
                  <a:pt x="244474" y="245407"/>
                </a:moveTo>
                <a:lnTo>
                  <a:pt x="249793" y="248446"/>
                </a:lnTo>
                <a:lnTo>
                  <a:pt x="249793" y="254586"/>
                </a:lnTo>
                <a:lnTo>
                  <a:pt x="244474" y="245407"/>
                </a:lnTo>
                <a:close/>
                <a:moveTo>
                  <a:pt x="256085" y="245407"/>
                </a:moveTo>
                <a:lnTo>
                  <a:pt x="261404" y="248446"/>
                </a:lnTo>
                <a:lnTo>
                  <a:pt x="261404" y="254586"/>
                </a:lnTo>
                <a:lnTo>
                  <a:pt x="256085" y="245407"/>
                </a:lnTo>
                <a:close/>
                <a:moveTo>
                  <a:pt x="267726" y="245407"/>
                </a:moveTo>
                <a:lnTo>
                  <a:pt x="273046" y="248477"/>
                </a:lnTo>
                <a:lnTo>
                  <a:pt x="273046" y="254647"/>
                </a:lnTo>
                <a:lnTo>
                  <a:pt x="267726" y="245407"/>
                </a:lnTo>
                <a:close/>
                <a:moveTo>
                  <a:pt x="35108" y="245498"/>
                </a:moveTo>
                <a:lnTo>
                  <a:pt x="40427" y="254708"/>
                </a:lnTo>
                <a:lnTo>
                  <a:pt x="40427" y="254708"/>
                </a:lnTo>
                <a:lnTo>
                  <a:pt x="35108" y="251668"/>
                </a:lnTo>
                <a:lnTo>
                  <a:pt x="35108" y="245498"/>
                </a:lnTo>
                <a:close/>
                <a:moveTo>
                  <a:pt x="214" y="245498"/>
                </a:moveTo>
                <a:lnTo>
                  <a:pt x="214" y="251638"/>
                </a:lnTo>
                <a:lnTo>
                  <a:pt x="5563" y="254708"/>
                </a:lnTo>
                <a:lnTo>
                  <a:pt x="5421" y="254461"/>
                </a:lnTo>
                <a:lnTo>
                  <a:pt x="5421" y="254461"/>
                </a:lnTo>
                <a:lnTo>
                  <a:pt x="426" y="251607"/>
                </a:lnTo>
                <a:cubicBezTo>
                  <a:pt x="396" y="251547"/>
                  <a:pt x="335" y="251516"/>
                  <a:pt x="335" y="251486"/>
                </a:cubicBezTo>
                <a:lnTo>
                  <a:pt x="335" y="245656"/>
                </a:lnTo>
                <a:lnTo>
                  <a:pt x="335" y="245656"/>
                </a:lnTo>
                <a:lnTo>
                  <a:pt x="244" y="245498"/>
                </a:lnTo>
                <a:close/>
                <a:moveTo>
                  <a:pt x="11855" y="245498"/>
                </a:moveTo>
                <a:lnTo>
                  <a:pt x="17174" y="254708"/>
                </a:lnTo>
                <a:lnTo>
                  <a:pt x="11855" y="251638"/>
                </a:lnTo>
                <a:lnTo>
                  <a:pt x="11855" y="245498"/>
                </a:lnTo>
                <a:close/>
                <a:moveTo>
                  <a:pt x="23497" y="245498"/>
                </a:moveTo>
                <a:lnTo>
                  <a:pt x="28816" y="254708"/>
                </a:lnTo>
                <a:lnTo>
                  <a:pt x="23497" y="251638"/>
                </a:lnTo>
                <a:lnTo>
                  <a:pt x="23497" y="245498"/>
                </a:lnTo>
                <a:close/>
                <a:moveTo>
                  <a:pt x="46689" y="245498"/>
                </a:moveTo>
                <a:lnTo>
                  <a:pt x="52008" y="254708"/>
                </a:lnTo>
                <a:lnTo>
                  <a:pt x="46689" y="251638"/>
                </a:lnTo>
                <a:lnTo>
                  <a:pt x="46689" y="245498"/>
                </a:lnTo>
                <a:close/>
                <a:moveTo>
                  <a:pt x="58330" y="245498"/>
                </a:moveTo>
                <a:lnTo>
                  <a:pt x="63650" y="254708"/>
                </a:lnTo>
                <a:lnTo>
                  <a:pt x="58330" y="251638"/>
                </a:lnTo>
                <a:lnTo>
                  <a:pt x="58330" y="245498"/>
                </a:lnTo>
                <a:close/>
                <a:moveTo>
                  <a:pt x="69941" y="245498"/>
                </a:moveTo>
                <a:lnTo>
                  <a:pt x="75261" y="254708"/>
                </a:lnTo>
                <a:lnTo>
                  <a:pt x="69941" y="251638"/>
                </a:lnTo>
                <a:lnTo>
                  <a:pt x="69941" y="245498"/>
                </a:lnTo>
                <a:close/>
                <a:moveTo>
                  <a:pt x="81583" y="245498"/>
                </a:moveTo>
                <a:lnTo>
                  <a:pt x="86902" y="254708"/>
                </a:lnTo>
                <a:lnTo>
                  <a:pt x="81583" y="251638"/>
                </a:lnTo>
                <a:lnTo>
                  <a:pt x="81583" y="245498"/>
                </a:lnTo>
                <a:close/>
                <a:moveTo>
                  <a:pt x="93194" y="245498"/>
                </a:moveTo>
                <a:lnTo>
                  <a:pt x="98513" y="254708"/>
                </a:lnTo>
                <a:lnTo>
                  <a:pt x="93194" y="251638"/>
                </a:lnTo>
                <a:lnTo>
                  <a:pt x="93194" y="245498"/>
                </a:lnTo>
                <a:close/>
                <a:moveTo>
                  <a:pt x="104836" y="245498"/>
                </a:moveTo>
                <a:lnTo>
                  <a:pt x="110155" y="254708"/>
                </a:lnTo>
                <a:lnTo>
                  <a:pt x="104836" y="251638"/>
                </a:lnTo>
                <a:lnTo>
                  <a:pt x="104836" y="245498"/>
                </a:lnTo>
                <a:close/>
                <a:moveTo>
                  <a:pt x="116416" y="245498"/>
                </a:moveTo>
                <a:lnTo>
                  <a:pt x="121736" y="254708"/>
                </a:lnTo>
                <a:lnTo>
                  <a:pt x="116416" y="251638"/>
                </a:lnTo>
                <a:lnTo>
                  <a:pt x="116416" y="245498"/>
                </a:lnTo>
                <a:close/>
                <a:moveTo>
                  <a:pt x="128058" y="245498"/>
                </a:moveTo>
                <a:lnTo>
                  <a:pt x="133377" y="254708"/>
                </a:lnTo>
                <a:lnTo>
                  <a:pt x="128058" y="251638"/>
                </a:lnTo>
                <a:lnTo>
                  <a:pt x="128058" y="245498"/>
                </a:lnTo>
                <a:close/>
                <a:moveTo>
                  <a:pt x="139669" y="245498"/>
                </a:moveTo>
                <a:lnTo>
                  <a:pt x="144988" y="254708"/>
                </a:lnTo>
                <a:lnTo>
                  <a:pt x="139669" y="251638"/>
                </a:lnTo>
                <a:lnTo>
                  <a:pt x="139669" y="245498"/>
                </a:lnTo>
                <a:close/>
                <a:moveTo>
                  <a:pt x="151311" y="245498"/>
                </a:moveTo>
                <a:lnTo>
                  <a:pt x="156630" y="254708"/>
                </a:lnTo>
                <a:lnTo>
                  <a:pt x="151311" y="251638"/>
                </a:lnTo>
                <a:lnTo>
                  <a:pt x="151311" y="245498"/>
                </a:lnTo>
                <a:close/>
                <a:moveTo>
                  <a:pt x="162922" y="245498"/>
                </a:moveTo>
                <a:lnTo>
                  <a:pt x="168241" y="254708"/>
                </a:lnTo>
                <a:lnTo>
                  <a:pt x="162922" y="251638"/>
                </a:lnTo>
                <a:lnTo>
                  <a:pt x="162922" y="245498"/>
                </a:lnTo>
                <a:close/>
                <a:moveTo>
                  <a:pt x="174503" y="245498"/>
                </a:moveTo>
                <a:lnTo>
                  <a:pt x="179822" y="254708"/>
                </a:lnTo>
                <a:lnTo>
                  <a:pt x="174503" y="251638"/>
                </a:lnTo>
                <a:lnTo>
                  <a:pt x="174503" y="245498"/>
                </a:lnTo>
                <a:close/>
                <a:moveTo>
                  <a:pt x="186144" y="245498"/>
                </a:moveTo>
                <a:lnTo>
                  <a:pt x="191463" y="254708"/>
                </a:lnTo>
                <a:lnTo>
                  <a:pt x="186144" y="251638"/>
                </a:lnTo>
                <a:lnTo>
                  <a:pt x="186144" y="245498"/>
                </a:lnTo>
                <a:close/>
                <a:moveTo>
                  <a:pt x="197755" y="245498"/>
                </a:moveTo>
                <a:lnTo>
                  <a:pt x="203075" y="254708"/>
                </a:lnTo>
                <a:lnTo>
                  <a:pt x="197755" y="251638"/>
                </a:lnTo>
                <a:lnTo>
                  <a:pt x="197755" y="245498"/>
                </a:lnTo>
                <a:close/>
                <a:moveTo>
                  <a:pt x="209397" y="245498"/>
                </a:moveTo>
                <a:lnTo>
                  <a:pt x="214716" y="254708"/>
                </a:lnTo>
                <a:lnTo>
                  <a:pt x="209397" y="251638"/>
                </a:lnTo>
                <a:lnTo>
                  <a:pt x="209397" y="245498"/>
                </a:lnTo>
                <a:close/>
                <a:moveTo>
                  <a:pt x="221008" y="245498"/>
                </a:moveTo>
                <a:lnTo>
                  <a:pt x="226327" y="254708"/>
                </a:lnTo>
                <a:lnTo>
                  <a:pt x="221008" y="251638"/>
                </a:lnTo>
                <a:lnTo>
                  <a:pt x="221008" y="245498"/>
                </a:lnTo>
                <a:close/>
                <a:moveTo>
                  <a:pt x="232650" y="245498"/>
                </a:moveTo>
                <a:lnTo>
                  <a:pt x="237969" y="254708"/>
                </a:lnTo>
                <a:lnTo>
                  <a:pt x="232650" y="251638"/>
                </a:lnTo>
                <a:lnTo>
                  <a:pt x="232650" y="245498"/>
                </a:lnTo>
                <a:close/>
                <a:moveTo>
                  <a:pt x="244230" y="245498"/>
                </a:moveTo>
                <a:lnTo>
                  <a:pt x="249550" y="254708"/>
                </a:lnTo>
                <a:lnTo>
                  <a:pt x="244230" y="251638"/>
                </a:lnTo>
                <a:lnTo>
                  <a:pt x="244230" y="245498"/>
                </a:lnTo>
                <a:close/>
                <a:moveTo>
                  <a:pt x="255872" y="245498"/>
                </a:moveTo>
                <a:lnTo>
                  <a:pt x="261191" y="254708"/>
                </a:lnTo>
                <a:lnTo>
                  <a:pt x="255872" y="251638"/>
                </a:lnTo>
                <a:lnTo>
                  <a:pt x="255872" y="245498"/>
                </a:lnTo>
                <a:close/>
                <a:moveTo>
                  <a:pt x="267483" y="245498"/>
                </a:moveTo>
                <a:lnTo>
                  <a:pt x="272802" y="254708"/>
                </a:lnTo>
                <a:lnTo>
                  <a:pt x="267483" y="251668"/>
                </a:lnTo>
                <a:lnTo>
                  <a:pt x="267483" y="245498"/>
                </a:lnTo>
                <a:close/>
                <a:moveTo>
                  <a:pt x="278851" y="245559"/>
                </a:moveTo>
                <a:lnTo>
                  <a:pt x="278851" y="251668"/>
                </a:lnTo>
                <a:lnTo>
                  <a:pt x="273532" y="254738"/>
                </a:lnTo>
                <a:lnTo>
                  <a:pt x="273532" y="254738"/>
                </a:lnTo>
                <a:lnTo>
                  <a:pt x="278851" y="245559"/>
                </a:lnTo>
                <a:close/>
                <a:moveTo>
                  <a:pt x="232376" y="245498"/>
                </a:moveTo>
                <a:lnTo>
                  <a:pt x="232376" y="251668"/>
                </a:lnTo>
                <a:lnTo>
                  <a:pt x="227057" y="254738"/>
                </a:lnTo>
                <a:lnTo>
                  <a:pt x="227057" y="254738"/>
                </a:lnTo>
                <a:lnTo>
                  <a:pt x="232376" y="245498"/>
                </a:lnTo>
                <a:close/>
                <a:moveTo>
                  <a:pt x="267210" y="245498"/>
                </a:moveTo>
                <a:lnTo>
                  <a:pt x="267210" y="251668"/>
                </a:lnTo>
                <a:lnTo>
                  <a:pt x="261890" y="254738"/>
                </a:lnTo>
                <a:lnTo>
                  <a:pt x="261890" y="254738"/>
                </a:lnTo>
                <a:lnTo>
                  <a:pt x="267210" y="245498"/>
                </a:lnTo>
                <a:close/>
                <a:moveTo>
                  <a:pt x="11582" y="245498"/>
                </a:moveTo>
                <a:lnTo>
                  <a:pt x="11582" y="251668"/>
                </a:lnTo>
                <a:lnTo>
                  <a:pt x="6262" y="254738"/>
                </a:lnTo>
                <a:lnTo>
                  <a:pt x="11582" y="245498"/>
                </a:lnTo>
                <a:close/>
                <a:moveTo>
                  <a:pt x="23223" y="245498"/>
                </a:moveTo>
                <a:lnTo>
                  <a:pt x="23223" y="251668"/>
                </a:lnTo>
                <a:lnTo>
                  <a:pt x="17904" y="254738"/>
                </a:lnTo>
                <a:lnTo>
                  <a:pt x="23223" y="245498"/>
                </a:lnTo>
                <a:close/>
                <a:moveTo>
                  <a:pt x="34834" y="245498"/>
                </a:moveTo>
                <a:lnTo>
                  <a:pt x="34834" y="251668"/>
                </a:lnTo>
                <a:lnTo>
                  <a:pt x="29515" y="254738"/>
                </a:lnTo>
                <a:lnTo>
                  <a:pt x="34834" y="245498"/>
                </a:lnTo>
                <a:close/>
                <a:moveTo>
                  <a:pt x="46446" y="245498"/>
                </a:moveTo>
                <a:lnTo>
                  <a:pt x="46446" y="251668"/>
                </a:lnTo>
                <a:lnTo>
                  <a:pt x="41126" y="254738"/>
                </a:lnTo>
                <a:lnTo>
                  <a:pt x="46446" y="245498"/>
                </a:lnTo>
                <a:close/>
                <a:moveTo>
                  <a:pt x="58057" y="245498"/>
                </a:moveTo>
                <a:lnTo>
                  <a:pt x="58057" y="251668"/>
                </a:lnTo>
                <a:lnTo>
                  <a:pt x="52737" y="254738"/>
                </a:lnTo>
                <a:lnTo>
                  <a:pt x="58057" y="245498"/>
                </a:lnTo>
                <a:close/>
                <a:moveTo>
                  <a:pt x="69698" y="245498"/>
                </a:moveTo>
                <a:lnTo>
                  <a:pt x="69698" y="251668"/>
                </a:lnTo>
                <a:lnTo>
                  <a:pt x="64379" y="254738"/>
                </a:lnTo>
                <a:lnTo>
                  <a:pt x="69698" y="245498"/>
                </a:lnTo>
                <a:close/>
                <a:moveTo>
                  <a:pt x="81309" y="245498"/>
                </a:moveTo>
                <a:lnTo>
                  <a:pt x="81309" y="251668"/>
                </a:lnTo>
                <a:lnTo>
                  <a:pt x="75990" y="254738"/>
                </a:lnTo>
                <a:lnTo>
                  <a:pt x="81309" y="245498"/>
                </a:lnTo>
                <a:close/>
                <a:moveTo>
                  <a:pt x="92951" y="245498"/>
                </a:moveTo>
                <a:lnTo>
                  <a:pt x="92951" y="251668"/>
                </a:lnTo>
                <a:lnTo>
                  <a:pt x="87632" y="254738"/>
                </a:lnTo>
                <a:lnTo>
                  <a:pt x="92951" y="245498"/>
                </a:lnTo>
                <a:close/>
                <a:moveTo>
                  <a:pt x="104562" y="245498"/>
                </a:moveTo>
                <a:lnTo>
                  <a:pt x="104562" y="251668"/>
                </a:lnTo>
                <a:lnTo>
                  <a:pt x="99243" y="254738"/>
                </a:lnTo>
                <a:lnTo>
                  <a:pt x="104562" y="245498"/>
                </a:lnTo>
                <a:close/>
                <a:moveTo>
                  <a:pt x="116143" y="245498"/>
                </a:moveTo>
                <a:lnTo>
                  <a:pt x="116143" y="251668"/>
                </a:lnTo>
                <a:lnTo>
                  <a:pt x="110824" y="254738"/>
                </a:lnTo>
                <a:lnTo>
                  <a:pt x="116143" y="245498"/>
                </a:lnTo>
                <a:close/>
                <a:moveTo>
                  <a:pt x="127784" y="245498"/>
                </a:moveTo>
                <a:lnTo>
                  <a:pt x="127784" y="251668"/>
                </a:lnTo>
                <a:lnTo>
                  <a:pt x="122465" y="254738"/>
                </a:lnTo>
                <a:lnTo>
                  <a:pt x="127784" y="245498"/>
                </a:lnTo>
                <a:close/>
                <a:moveTo>
                  <a:pt x="139396" y="245498"/>
                </a:moveTo>
                <a:lnTo>
                  <a:pt x="139396" y="251668"/>
                </a:lnTo>
                <a:lnTo>
                  <a:pt x="134076" y="254738"/>
                </a:lnTo>
                <a:lnTo>
                  <a:pt x="139396" y="245498"/>
                </a:lnTo>
                <a:close/>
                <a:moveTo>
                  <a:pt x="151037" y="245498"/>
                </a:moveTo>
                <a:lnTo>
                  <a:pt x="151037" y="251668"/>
                </a:lnTo>
                <a:lnTo>
                  <a:pt x="145718" y="254738"/>
                </a:lnTo>
                <a:lnTo>
                  <a:pt x="151037" y="245498"/>
                </a:lnTo>
                <a:close/>
                <a:moveTo>
                  <a:pt x="162648" y="245498"/>
                </a:moveTo>
                <a:lnTo>
                  <a:pt x="162648" y="251668"/>
                </a:lnTo>
                <a:lnTo>
                  <a:pt x="157329" y="254738"/>
                </a:lnTo>
                <a:lnTo>
                  <a:pt x="162648" y="245498"/>
                </a:lnTo>
                <a:close/>
                <a:moveTo>
                  <a:pt x="174290" y="245498"/>
                </a:moveTo>
                <a:lnTo>
                  <a:pt x="174290" y="251668"/>
                </a:lnTo>
                <a:lnTo>
                  <a:pt x="168971" y="254738"/>
                </a:lnTo>
                <a:lnTo>
                  <a:pt x="174290" y="245498"/>
                </a:lnTo>
                <a:close/>
                <a:moveTo>
                  <a:pt x="185871" y="245559"/>
                </a:moveTo>
                <a:lnTo>
                  <a:pt x="185871" y="251668"/>
                </a:lnTo>
                <a:lnTo>
                  <a:pt x="180551" y="254738"/>
                </a:lnTo>
                <a:lnTo>
                  <a:pt x="185871" y="245559"/>
                </a:lnTo>
                <a:close/>
                <a:moveTo>
                  <a:pt x="197512" y="245498"/>
                </a:moveTo>
                <a:lnTo>
                  <a:pt x="197512" y="251668"/>
                </a:lnTo>
                <a:lnTo>
                  <a:pt x="192193" y="254738"/>
                </a:lnTo>
                <a:lnTo>
                  <a:pt x="197512" y="245498"/>
                </a:lnTo>
                <a:close/>
                <a:moveTo>
                  <a:pt x="209123" y="245498"/>
                </a:moveTo>
                <a:lnTo>
                  <a:pt x="209123" y="251668"/>
                </a:lnTo>
                <a:lnTo>
                  <a:pt x="203804" y="254738"/>
                </a:lnTo>
                <a:lnTo>
                  <a:pt x="209123" y="245498"/>
                </a:lnTo>
                <a:close/>
                <a:moveTo>
                  <a:pt x="220765" y="245498"/>
                </a:moveTo>
                <a:lnTo>
                  <a:pt x="220765" y="251668"/>
                </a:lnTo>
                <a:lnTo>
                  <a:pt x="215446" y="254738"/>
                </a:lnTo>
                <a:lnTo>
                  <a:pt x="220765" y="245498"/>
                </a:lnTo>
                <a:close/>
                <a:moveTo>
                  <a:pt x="243957" y="245498"/>
                </a:moveTo>
                <a:lnTo>
                  <a:pt x="243957" y="251668"/>
                </a:lnTo>
                <a:lnTo>
                  <a:pt x="238638" y="254738"/>
                </a:lnTo>
                <a:lnTo>
                  <a:pt x="243957" y="245498"/>
                </a:lnTo>
                <a:close/>
                <a:moveTo>
                  <a:pt x="255598" y="245498"/>
                </a:moveTo>
                <a:lnTo>
                  <a:pt x="255598" y="251668"/>
                </a:lnTo>
                <a:lnTo>
                  <a:pt x="250279" y="254738"/>
                </a:lnTo>
                <a:lnTo>
                  <a:pt x="255598" y="245498"/>
                </a:lnTo>
                <a:close/>
                <a:moveTo>
                  <a:pt x="11703" y="251911"/>
                </a:moveTo>
                <a:lnTo>
                  <a:pt x="17023" y="254981"/>
                </a:lnTo>
                <a:lnTo>
                  <a:pt x="6384" y="254981"/>
                </a:lnTo>
                <a:lnTo>
                  <a:pt x="11703" y="251911"/>
                </a:lnTo>
                <a:close/>
                <a:moveTo>
                  <a:pt x="23345" y="251911"/>
                </a:moveTo>
                <a:lnTo>
                  <a:pt x="28664" y="254981"/>
                </a:lnTo>
                <a:lnTo>
                  <a:pt x="18026" y="254981"/>
                </a:lnTo>
                <a:lnTo>
                  <a:pt x="23345" y="251911"/>
                </a:lnTo>
                <a:close/>
                <a:moveTo>
                  <a:pt x="34956" y="251911"/>
                </a:moveTo>
                <a:lnTo>
                  <a:pt x="40275" y="254981"/>
                </a:lnTo>
                <a:lnTo>
                  <a:pt x="29637" y="254981"/>
                </a:lnTo>
                <a:lnTo>
                  <a:pt x="34956" y="251911"/>
                </a:lnTo>
                <a:close/>
                <a:moveTo>
                  <a:pt x="46598" y="251911"/>
                </a:moveTo>
                <a:lnTo>
                  <a:pt x="51886" y="254981"/>
                </a:lnTo>
                <a:lnTo>
                  <a:pt x="41248" y="254981"/>
                </a:lnTo>
                <a:lnTo>
                  <a:pt x="46598" y="251911"/>
                </a:lnTo>
                <a:close/>
                <a:moveTo>
                  <a:pt x="58209" y="251911"/>
                </a:moveTo>
                <a:lnTo>
                  <a:pt x="63528" y="254981"/>
                </a:lnTo>
                <a:lnTo>
                  <a:pt x="52889" y="254981"/>
                </a:lnTo>
                <a:lnTo>
                  <a:pt x="58209" y="251911"/>
                </a:lnTo>
                <a:close/>
                <a:moveTo>
                  <a:pt x="69850" y="251911"/>
                </a:moveTo>
                <a:lnTo>
                  <a:pt x="75169" y="254981"/>
                </a:lnTo>
                <a:lnTo>
                  <a:pt x="64531" y="254981"/>
                </a:lnTo>
                <a:lnTo>
                  <a:pt x="69850" y="251911"/>
                </a:lnTo>
                <a:close/>
                <a:moveTo>
                  <a:pt x="81431" y="251911"/>
                </a:moveTo>
                <a:lnTo>
                  <a:pt x="86750" y="254981"/>
                </a:lnTo>
                <a:lnTo>
                  <a:pt x="76112" y="254981"/>
                </a:lnTo>
                <a:lnTo>
                  <a:pt x="81431" y="251911"/>
                </a:lnTo>
                <a:close/>
                <a:moveTo>
                  <a:pt x="93042" y="251911"/>
                </a:moveTo>
                <a:lnTo>
                  <a:pt x="98361" y="254981"/>
                </a:lnTo>
                <a:lnTo>
                  <a:pt x="87723" y="254981"/>
                </a:lnTo>
                <a:lnTo>
                  <a:pt x="93042" y="251911"/>
                </a:lnTo>
                <a:close/>
                <a:moveTo>
                  <a:pt x="104684" y="251911"/>
                </a:moveTo>
                <a:lnTo>
                  <a:pt x="110003" y="254981"/>
                </a:lnTo>
                <a:lnTo>
                  <a:pt x="99364" y="254981"/>
                </a:lnTo>
                <a:lnTo>
                  <a:pt x="104684" y="251911"/>
                </a:lnTo>
                <a:close/>
                <a:moveTo>
                  <a:pt x="116295" y="251911"/>
                </a:moveTo>
                <a:lnTo>
                  <a:pt x="121614" y="254981"/>
                </a:lnTo>
                <a:lnTo>
                  <a:pt x="110976" y="254981"/>
                </a:lnTo>
                <a:lnTo>
                  <a:pt x="116295" y="251911"/>
                </a:lnTo>
                <a:close/>
                <a:moveTo>
                  <a:pt x="127936" y="251911"/>
                </a:moveTo>
                <a:lnTo>
                  <a:pt x="133256" y="254981"/>
                </a:lnTo>
                <a:lnTo>
                  <a:pt x="122617" y="254981"/>
                </a:lnTo>
                <a:lnTo>
                  <a:pt x="127936" y="251911"/>
                </a:lnTo>
                <a:close/>
                <a:moveTo>
                  <a:pt x="139548" y="251911"/>
                </a:moveTo>
                <a:lnTo>
                  <a:pt x="144867" y="254981"/>
                </a:lnTo>
                <a:lnTo>
                  <a:pt x="134228" y="254981"/>
                </a:lnTo>
                <a:lnTo>
                  <a:pt x="139548" y="251911"/>
                </a:lnTo>
                <a:close/>
                <a:moveTo>
                  <a:pt x="151159" y="251911"/>
                </a:moveTo>
                <a:lnTo>
                  <a:pt x="156478" y="254981"/>
                </a:lnTo>
                <a:lnTo>
                  <a:pt x="145840" y="254981"/>
                </a:lnTo>
                <a:lnTo>
                  <a:pt x="151159" y="251911"/>
                </a:lnTo>
                <a:close/>
                <a:moveTo>
                  <a:pt x="162770" y="251911"/>
                </a:moveTo>
                <a:lnTo>
                  <a:pt x="168089" y="254981"/>
                </a:lnTo>
                <a:lnTo>
                  <a:pt x="157451" y="254981"/>
                </a:lnTo>
                <a:lnTo>
                  <a:pt x="162770" y="251911"/>
                </a:lnTo>
                <a:close/>
                <a:moveTo>
                  <a:pt x="174411" y="251911"/>
                </a:moveTo>
                <a:lnTo>
                  <a:pt x="179731" y="254981"/>
                </a:lnTo>
                <a:lnTo>
                  <a:pt x="169092" y="254981"/>
                </a:lnTo>
                <a:lnTo>
                  <a:pt x="174411" y="251911"/>
                </a:lnTo>
                <a:close/>
                <a:moveTo>
                  <a:pt x="186023" y="251911"/>
                </a:moveTo>
                <a:lnTo>
                  <a:pt x="191342" y="254981"/>
                </a:lnTo>
                <a:lnTo>
                  <a:pt x="180703" y="254981"/>
                </a:lnTo>
                <a:lnTo>
                  <a:pt x="186023" y="251911"/>
                </a:lnTo>
                <a:close/>
                <a:moveTo>
                  <a:pt x="197634" y="251911"/>
                </a:moveTo>
                <a:lnTo>
                  <a:pt x="202953" y="254981"/>
                </a:lnTo>
                <a:lnTo>
                  <a:pt x="192315" y="254981"/>
                </a:lnTo>
                <a:lnTo>
                  <a:pt x="197634" y="251911"/>
                </a:lnTo>
                <a:close/>
                <a:moveTo>
                  <a:pt x="209245" y="251911"/>
                </a:moveTo>
                <a:lnTo>
                  <a:pt x="214564" y="254981"/>
                </a:lnTo>
                <a:lnTo>
                  <a:pt x="203926" y="254981"/>
                </a:lnTo>
                <a:lnTo>
                  <a:pt x="209245" y="251911"/>
                </a:lnTo>
                <a:close/>
                <a:moveTo>
                  <a:pt x="220856" y="251911"/>
                </a:moveTo>
                <a:lnTo>
                  <a:pt x="226175" y="254981"/>
                </a:lnTo>
                <a:lnTo>
                  <a:pt x="215537" y="254981"/>
                </a:lnTo>
                <a:lnTo>
                  <a:pt x="220856" y="251911"/>
                </a:lnTo>
                <a:close/>
                <a:moveTo>
                  <a:pt x="232498" y="251911"/>
                </a:moveTo>
                <a:lnTo>
                  <a:pt x="237817" y="254981"/>
                </a:lnTo>
                <a:lnTo>
                  <a:pt x="227178" y="254981"/>
                </a:lnTo>
                <a:lnTo>
                  <a:pt x="232498" y="251911"/>
                </a:lnTo>
                <a:close/>
                <a:moveTo>
                  <a:pt x="244109" y="251911"/>
                </a:moveTo>
                <a:lnTo>
                  <a:pt x="249428" y="254981"/>
                </a:lnTo>
                <a:lnTo>
                  <a:pt x="238790" y="254981"/>
                </a:lnTo>
                <a:lnTo>
                  <a:pt x="244109" y="251911"/>
                </a:lnTo>
                <a:close/>
                <a:moveTo>
                  <a:pt x="255750" y="251911"/>
                </a:moveTo>
                <a:lnTo>
                  <a:pt x="261070" y="254981"/>
                </a:lnTo>
                <a:lnTo>
                  <a:pt x="250431" y="254981"/>
                </a:lnTo>
                <a:lnTo>
                  <a:pt x="255750" y="251911"/>
                </a:lnTo>
                <a:close/>
                <a:moveTo>
                  <a:pt x="267362" y="251911"/>
                </a:moveTo>
                <a:lnTo>
                  <a:pt x="272681" y="254981"/>
                </a:lnTo>
                <a:lnTo>
                  <a:pt x="262042" y="254981"/>
                </a:lnTo>
                <a:lnTo>
                  <a:pt x="267362" y="251911"/>
                </a:lnTo>
                <a:close/>
                <a:moveTo>
                  <a:pt x="279003" y="251911"/>
                </a:moveTo>
                <a:lnTo>
                  <a:pt x="284322" y="254981"/>
                </a:lnTo>
                <a:lnTo>
                  <a:pt x="273684" y="254981"/>
                </a:lnTo>
                <a:lnTo>
                  <a:pt x="279003" y="251911"/>
                </a:lnTo>
                <a:close/>
                <a:moveTo>
                  <a:pt x="284292" y="255194"/>
                </a:moveTo>
                <a:lnTo>
                  <a:pt x="278973" y="258294"/>
                </a:lnTo>
                <a:lnTo>
                  <a:pt x="273653" y="255194"/>
                </a:lnTo>
                <a:close/>
                <a:moveTo>
                  <a:pt x="17023" y="255255"/>
                </a:moveTo>
                <a:lnTo>
                  <a:pt x="11703" y="258325"/>
                </a:lnTo>
                <a:lnTo>
                  <a:pt x="6384" y="255255"/>
                </a:lnTo>
                <a:close/>
                <a:moveTo>
                  <a:pt x="28664" y="255255"/>
                </a:moveTo>
                <a:lnTo>
                  <a:pt x="23345" y="258325"/>
                </a:lnTo>
                <a:lnTo>
                  <a:pt x="18026" y="255255"/>
                </a:lnTo>
                <a:close/>
                <a:moveTo>
                  <a:pt x="40275" y="255255"/>
                </a:moveTo>
                <a:lnTo>
                  <a:pt x="34956" y="258325"/>
                </a:lnTo>
                <a:lnTo>
                  <a:pt x="29637" y="255255"/>
                </a:lnTo>
                <a:close/>
                <a:moveTo>
                  <a:pt x="51886" y="255255"/>
                </a:moveTo>
                <a:lnTo>
                  <a:pt x="46567" y="258325"/>
                </a:lnTo>
                <a:lnTo>
                  <a:pt x="41248" y="255255"/>
                </a:lnTo>
                <a:close/>
                <a:moveTo>
                  <a:pt x="63528" y="255255"/>
                </a:moveTo>
                <a:lnTo>
                  <a:pt x="58209" y="258325"/>
                </a:lnTo>
                <a:lnTo>
                  <a:pt x="52889" y="255255"/>
                </a:lnTo>
                <a:close/>
                <a:moveTo>
                  <a:pt x="75109" y="255255"/>
                </a:moveTo>
                <a:lnTo>
                  <a:pt x="69789" y="258325"/>
                </a:lnTo>
                <a:lnTo>
                  <a:pt x="64470" y="255255"/>
                </a:lnTo>
                <a:close/>
                <a:moveTo>
                  <a:pt x="86750" y="255255"/>
                </a:moveTo>
                <a:lnTo>
                  <a:pt x="81431" y="258325"/>
                </a:lnTo>
                <a:lnTo>
                  <a:pt x="76112" y="255255"/>
                </a:lnTo>
                <a:close/>
                <a:moveTo>
                  <a:pt x="98361" y="255255"/>
                </a:moveTo>
                <a:lnTo>
                  <a:pt x="93042" y="258325"/>
                </a:lnTo>
                <a:lnTo>
                  <a:pt x="87723" y="255255"/>
                </a:lnTo>
                <a:close/>
                <a:moveTo>
                  <a:pt x="110003" y="255255"/>
                </a:moveTo>
                <a:lnTo>
                  <a:pt x="104684" y="258325"/>
                </a:lnTo>
                <a:lnTo>
                  <a:pt x="99364" y="255255"/>
                </a:lnTo>
                <a:close/>
                <a:moveTo>
                  <a:pt x="121614" y="255255"/>
                </a:moveTo>
                <a:lnTo>
                  <a:pt x="116295" y="258325"/>
                </a:lnTo>
                <a:lnTo>
                  <a:pt x="110976" y="255255"/>
                </a:lnTo>
                <a:close/>
                <a:moveTo>
                  <a:pt x="133256" y="255255"/>
                </a:moveTo>
                <a:lnTo>
                  <a:pt x="127936" y="258325"/>
                </a:lnTo>
                <a:lnTo>
                  <a:pt x="122617" y="255255"/>
                </a:lnTo>
                <a:close/>
                <a:moveTo>
                  <a:pt x="144836" y="255255"/>
                </a:moveTo>
                <a:lnTo>
                  <a:pt x="139517" y="258325"/>
                </a:lnTo>
                <a:lnTo>
                  <a:pt x="134198" y="255255"/>
                </a:lnTo>
                <a:close/>
                <a:moveTo>
                  <a:pt x="156478" y="255255"/>
                </a:moveTo>
                <a:lnTo>
                  <a:pt x="151159" y="258325"/>
                </a:lnTo>
                <a:lnTo>
                  <a:pt x="145840" y="255255"/>
                </a:lnTo>
                <a:close/>
                <a:moveTo>
                  <a:pt x="168089" y="255255"/>
                </a:moveTo>
                <a:lnTo>
                  <a:pt x="162770" y="258325"/>
                </a:lnTo>
                <a:lnTo>
                  <a:pt x="157451" y="255255"/>
                </a:lnTo>
                <a:close/>
                <a:moveTo>
                  <a:pt x="179731" y="255255"/>
                </a:moveTo>
                <a:lnTo>
                  <a:pt x="174411" y="258325"/>
                </a:lnTo>
                <a:lnTo>
                  <a:pt x="169092" y="255255"/>
                </a:lnTo>
                <a:close/>
                <a:moveTo>
                  <a:pt x="191342" y="255255"/>
                </a:moveTo>
                <a:lnTo>
                  <a:pt x="186023" y="258325"/>
                </a:lnTo>
                <a:lnTo>
                  <a:pt x="180703" y="255255"/>
                </a:lnTo>
                <a:close/>
                <a:moveTo>
                  <a:pt x="202953" y="255255"/>
                </a:moveTo>
                <a:lnTo>
                  <a:pt x="197634" y="258325"/>
                </a:lnTo>
                <a:lnTo>
                  <a:pt x="192315" y="255255"/>
                </a:lnTo>
                <a:close/>
                <a:moveTo>
                  <a:pt x="214564" y="255255"/>
                </a:moveTo>
                <a:lnTo>
                  <a:pt x="209245" y="258325"/>
                </a:lnTo>
                <a:lnTo>
                  <a:pt x="203926" y="255255"/>
                </a:lnTo>
                <a:close/>
                <a:moveTo>
                  <a:pt x="226175" y="255255"/>
                </a:moveTo>
                <a:lnTo>
                  <a:pt x="220856" y="258325"/>
                </a:lnTo>
                <a:lnTo>
                  <a:pt x="215537" y="255255"/>
                </a:lnTo>
                <a:close/>
                <a:moveTo>
                  <a:pt x="237817" y="255255"/>
                </a:moveTo>
                <a:lnTo>
                  <a:pt x="232498" y="258325"/>
                </a:lnTo>
                <a:lnTo>
                  <a:pt x="227178" y="255255"/>
                </a:lnTo>
                <a:close/>
                <a:moveTo>
                  <a:pt x="249428" y="255255"/>
                </a:moveTo>
                <a:lnTo>
                  <a:pt x="244109" y="258325"/>
                </a:lnTo>
                <a:lnTo>
                  <a:pt x="238790" y="255255"/>
                </a:lnTo>
                <a:close/>
                <a:moveTo>
                  <a:pt x="261070" y="255255"/>
                </a:moveTo>
                <a:lnTo>
                  <a:pt x="255750" y="258325"/>
                </a:lnTo>
                <a:lnTo>
                  <a:pt x="250431" y="255255"/>
                </a:lnTo>
                <a:close/>
                <a:moveTo>
                  <a:pt x="272681" y="255255"/>
                </a:moveTo>
                <a:lnTo>
                  <a:pt x="267362" y="258325"/>
                </a:lnTo>
                <a:lnTo>
                  <a:pt x="262042" y="255255"/>
                </a:lnTo>
                <a:close/>
                <a:moveTo>
                  <a:pt x="17174" y="255437"/>
                </a:moveTo>
                <a:lnTo>
                  <a:pt x="11855" y="264617"/>
                </a:lnTo>
                <a:lnTo>
                  <a:pt x="11855" y="258507"/>
                </a:lnTo>
                <a:lnTo>
                  <a:pt x="17174" y="255437"/>
                </a:lnTo>
                <a:close/>
                <a:moveTo>
                  <a:pt x="28816" y="255437"/>
                </a:moveTo>
                <a:lnTo>
                  <a:pt x="23497" y="264617"/>
                </a:lnTo>
                <a:lnTo>
                  <a:pt x="23497" y="258507"/>
                </a:lnTo>
                <a:lnTo>
                  <a:pt x="28816" y="255437"/>
                </a:lnTo>
                <a:close/>
                <a:moveTo>
                  <a:pt x="40427" y="255437"/>
                </a:moveTo>
                <a:lnTo>
                  <a:pt x="35108" y="264617"/>
                </a:lnTo>
                <a:lnTo>
                  <a:pt x="35108" y="258507"/>
                </a:lnTo>
                <a:lnTo>
                  <a:pt x="40427" y="255437"/>
                </a:lnTo>
                <a:close/>
                <a:moveTo>
                  <a:pt x="52008" y="255437"/>
                </a:moveTo>
                <a:lnTo>
                  <a:pt x="46689" y="264617"/>
                </a:lnTo>
                <a:lnTo>
                  <a:pt x="46689" y="258507"/>
                </a:lnTo>
                <a:lnTo>
                  <a:pt x="52008" y="255437"/>
                </a:lnTo>
                <a:close/>
                <a:moveTo>
                  <a:pt x="63650" y="255437"/>
                </a:moveTo>
                <a:lnTo>
                  <a:pt x="58330" y="264617"/>
                </a:lnTo>
                <a:lnTo>
                  <a:pt x="58330" y="258507"/>
                </a:lnTo>
                <a:lnTo>
                  <a:pt x="63650" y="255437"/>
                </a:lnTo>
                <a:close/>
                <a:moveTo>
                  <a:pt x="75261" y="255437"/>
                </a:moveTo>
                <a:lnTo>
                  <a:pt x="69941" y="264617"/>
                </a:lnTo>
                <a:lnTo>
                  <a:pt x="69941" y="258507"/>
                </a:lnTo>
                <a:lnTo>
                  <a:pt x="75261" y="255437"/>
                </a:lnTo>
                <a:close/>
                <a:moveTo>
                  <a:pt x="86902" y="255437"/>
                </a:moveTo>
                <a:lnTo>
                  <a:pt x="81583" y="264617"/>
                </a:lnTo>
                <a:lnTo>
                  <a:pt x="81583" y="258507"/>
                </a:lnTo>
                <a:lnTo>
                  <a:pt x="86902" y="255437"/>
                </a:lnTo>
                <a:close/>
                <a:moveTo>
                  <a:pt x="98513" y="255437"/>
                </a:moveTo>
                <a:lnTo>
                  <a:pt x="93194" y="264617"/>
                </a:lnTo>
                <a:lnTo>
                  <a:pt x="93194" y="258507"/>
                </a:lnTo>
                <a:lnTo>
                  <a:pt x="98513" y="255437"/>
                </a:lnTo>
                <a:close/>
                <a:moveTo>
                  <a:pt x="110155" y="255437"/>
                </a:moveTo>
                <a:lnTo>
                  <a:pt x="104836" y="264617"/>
                </a:lnTo>
                <a:lnTo>
                  <a:pt x="104836" y="258507"/>
                </a:lnTo>
                <a:lnTo>
                  <a:pt x="110155" y="255437"/>
                </a:lnTo>
                <a:close/>
                <a:moveTo>
                  <a:pt x="121736" y="255437"/>
                </a:moveTo>
                <a:lnTo>
                  <a:pt x="116416" y="264617"/>
                </a:lnTo>
                <a:lnTo>
                  <a:pt x="116416" y="258507"/>
                </a:lnTo>
                <a:lnTo>
                  <a:pt x="121736" y="255437"/>
                </a:lnTo>
                <a:close/>
                <a:moveTo>
                  <a:pt x="133377" y="255437"/>
                </a:moveTo>
                <a:lnTo>
                  <a:pt x="128058" y="264617"/>
                </a:lnTo>
                <a:lnTo>
                  <a:pt x="128058" y="258507"/>
                </a:lnTo>
                <a:lnTo>
                  <a:pt x="133377" y="255437"/>
                </a:lnTo>
                <a:close/>
                <a:moveTo>
                  <a:pt x="144988" y="255437"/>
                </a:moveTo>
                <a:lnTo>
                  <a:pt x="139669" y="264617"/>
                </a:lnTo>
                <a:lnTo>
                  <a:pt x="139669" y="258507"/>
                </a:lnTo>
                <a:lnTo>
                  <a:pt x="144988" y="255437"/>
                </a:lnTo>
                <a:close/>
                <a:moveTo>
                  <a:pt x="156630" y="255437"/>
                </a:moveTo>
                <a:lnTo>
                  <a:pt x="151311" y="264617"/>
                </a:lnTo>
                <a:lnTo>
                  <a:pt x="151311" y="258507"/>
                </a:lnTo>
                <a:lnTo>
                  <a:pt x="156630" y="255437"/>
                </a:lnTo>
                <a:close/>
                <a:moveTo>
                  <a:pt x="168241" y="255437"/>
                </a:moveTo>
                <a:lnTo>
                  <a:pt x="162922" y="264617"/>
                </a:lnTo>
                <a:lnTo>
                  <a:pt x="162922" y="258507"/>
                </a:lnTo>
                <a:lnTo>
                  <a:pt x="168241" y="255437"/>
                </a:lnTo>
                <a:close/>
                <a:moveTo>
                  <a:pt x="179822" y="255437"/>
                </a:moveTo>
                <a:lnTo>
                  <a:pt x="174503" y="264617"/>
                </a:lnTo>
                <a:lnTo>
                  <a:pt x="174503" y="258507"/>
                </a:lnTo>
                <a:lnTo>
                  <a:pt x="179822" y="255437"/>
                </a:lnTo>
                <a:close/>
                <a:moveTo>
                  <a:pt x="191463" y="255437"/>
                </a:moveTo>
                <a:lnTo>
                  <a:pt x="186144" y="264617"/>
                </a:lnTo>
                <a:lnTo>
                  <a:pt x="186144" y="258507"/>
                </a:lnTo>
                <a:lnTo>
                  <a:pt x="191463" y="255437"/>
                </a:lnTo>
                <a:close/>
                <a:moveTo>
                  <a:pt x="203075" y="255437"/>
                </a:moveTo>
                <a:lnTo>
                  <a:pt x="197755" y="264617"/>
                </a:lnTo>
                <a:lnTo>
                  <a:pt x="197755" y="258507"/>
                </a:lnTo>
                <a:lnTo>
                  <a:pt x="203075" y="255437"/>
                </a:lnTo>
                <a:close/>
                <a:moveTo>
                  <a:pt x="214716" y="255437"/>
                </a:moveTo>
                <a:lnTo>
                  <a:pt x="209397" y="264617"/>
                </a:lnTo>
                <a:lnTo>
                  <a:pt x="209397" y="258507"/>
                </a:lnTo>
                <a:lnTo>
                  <a:pt x="214716" y="255437"/>
                </a:lnTo>
                <a:close/>
                <a:moveTo>
                  <a:pt x="226327" y="255437"/>
                </a:moveTo>
                <a:lnTo>
                  <a:pt x="221008" y="264617"/>
                </a:lnTo>
                <a:lnTo>
                  <a:pt x="221008" y="258507"/>
                </a:lnTo>
                <a:lnTo>
                  <a:pt x="226327" y="255437"/>
                </a:lnTo>
                <a:close/>
                <a:moveTo>
                  <a:pt x="237969" y="255437"/>
                </a:moveTo>
                <a:lnTo>
                  <a:pt x="232650" y="264617"/>
                </a:lnTo>
                <a:lnTo>
                  <a:pt x="232650" y="258507"/>
                </a:lnTo>
                <a:lnTo>
                  <a:pt x="237969" y="255437"/>
                </a:lnTo>
                <a:close/>
                <a:moveTo>
                  <a:pt x="249550" y="255437"/>
                </a:moveTo>
                <a:lnTo>
                  <a:pt x="244230" y="264617"/>
                </a:lnTo>
                <a:lnTo>
                  <a:pt x="244230" y="258507"/>
                </a:lnTo>
                <a:lnTo>
                  <a:pt x="249550" y="255437"/>
                </a:lnTo>
                <a:close/>
                <a:moveTo>
                  <a:pt x="261191" y="255437"/>
                </a:moveTo>
                <a:lnTo>
                  <a:pt x="255872" y="264617"/>
                </a:lnTo>
                <a:lnTo>
                  <a:pt x="255872" y="258507"/>
                </a:lnTo>
                <a:lnTo>
                  <a:pt x="261191" y="255437"/>
                </a:lnTo>
                <a:close/>
                <a:moveTo>
                  <a:pt x="272802" y="255437"/>
                </a:moveTo>
                <a:lnTo>
                  <a:pt x="267483" y="264617"/>
                </a:lnTo>
                <a:lnTo>
                  <a:pt x="267483" y="258507"/>
                </a:lnTo>
                <a:lnTo>
                  <a:pt x="272802" y="255437"/>
                </a:lnTo>
                <a:close/>
                <a:moveTo>
                  <a:pt x="284444" y="255437"/>
                </a:moveTo>
                <a:lnTo>
                  <a:pt x="279125" y="264617"/>
                </a:lnTo>
                <a:lnTo>
                  <a:pt x="279125" y="258507"/>
                </a:lnTo>
                <a:lnTo>
                  <a:pt x="284444" y="255437"/>
                </a:lnTo>
                <a:close/>
                <a:moveTo>
                  <a:pt x="6262" y="255468"/>
                </a:moveTo>
                <a:lnTo>
                  <a:pt x="11582" y="258507"/>
                </a:lnTo>
                <a:lnTo>
                  <a:pt x="11582" y="264677"/>
                </a:lnTo>
                <a:lnTo>
                  <a:pt x="6262" y="255468"/>
                </a:lnTo>
                <a:close/>
                <a:moveTo>
                  <a:pt x="17904" y="255468"/>
                </a:moveTo>
                <a:lnTo>
                  <a:pt x="23223" y="258507"/>
                </a:lnTo>
                <a:lnTo>
                  <a:pt x="23223" y="264677"/>
                </a:lnTo>
                <a:lnTo>
                  <a:pt x="17904" y="255468"/>
                </a:lnTo>
                <a:close/>
                <a:moveTo>
                  <a:pt x="29515" y="255468"/>
                </a:moveTo>
                <a:lnTo>
                  <a:pt x="34834" y="258507"/>
                </a:lnTo>
                <a:lnTo>
                  <a:pt x="34834" y="264677"/>
                </a:lnTo>
                <a:lnTo>
                  <a:pt x="29515" y="255468"/>
                </a:lnTo>
                <a:close/>
                <a:moveTo>
                  <a:pt x="41126" y="255468"/>
                </a:moveTo>
                <a:lnTo>
                  <a:pt x="46446" y="258507"/>
                </a:lnTo>
                <a:lnTo>
                  <a:pt x="46446" y="264677"/>
                </a:lnTo>
                <a:lnTo>
                  <a:pt x="41126" y="255468"/>
                </a:lnTo>
                <a:close/>
                <a:moveTo>
                  <a:pt x="52737" y="255468"/>
                </a:moveTo>
                <a:lnTo>
                  <a:pt x="58057" y="258507"/>
                </a:lnTo>
                <a:lnTo>
                  <a:pt x="58057" y="264677"/>
                </a:lnTo>
                <a:lnTo>
                  <a:pt x="52737" y="255468"/>
                </a:lnTo>
                <a:close/>
                <a:moveTo>
                  <a:pt x="64379" y="255468"/>
                </a:moveTo>
                <a:lnTo>
                  <a:pt x="69698" y="258507"/>
                </a:lnTo>
                <a:lnTo>
                  <a:pt x="69698" y="264677"/>
                </a:lnTo>
                <a:lnTo>
                  <a:pt x="64379" y="255468"/>
                </a:lnTo>
                <a:close/>
                <a:moveTo>
                  <a:pt x="75990" y="255468"/>
                </a:moveTo>
                <a:lnTo>
                  <a:pt x="81309" y="258507"/>
                </a:lnTo>
                <a:lnTo>
                  <a:pt x="81309" y="264677"/>
                </a:lnTo>
                <a:lnTo>
                  <a:pt x="75990" y="255468"/>
                </a:lnTo>
                <a:close/>
                <a:moveTo>
                  <a:pt x="87632" y="255468"/>
                </a:moveTo>
                <a:lnTo>
                  <a:pt x="92951" y="258507"/>
                </a:lnTo>
                <a:lnTo>
                  <a:pt x="92951" y="264677"/>
                </a:lnTo>
                <a:lnTo>
                  <a:pt x="87632" y="255468"/>
                </a:lnTo>
                <a:close/>
                <a:moveTo>
                  <a:pt x="99243" y="255468"/>
                </a:moveTo>
                <a:lnTo>
                  <a:pt x="104562" y="258507"/>
                </a:lnTo>
                <a:lnTo>
                  <a:pt x="104562" y="264677"/>
                </a:lnTo>
                <a:lnTo>
                  <a:pt x="99243" y="255468"/>
                </a:lnTo>
                <a:close/>
                <a:moveTo>
                  <a:pt x="110824" y="255468"/>
                </a:moveTo>
                <a:lnTo>
                  <a:pt x="116143" y="258507"/>
                </a:lnTo>
                <a:lnTo>
                  <a:pt x="116143" y="264677"/>
                </a:lnTo>
                <a:lnTo>
                  <a:pt x="110824" y="255468"/>
                </a:lnTo>
                <a:close/>
                <a:moveTo>
                  <a:pt x="122465" y="255468"/>
                </a:moveTo>
                <a:lnTo>
                  <a:pt x="127784" y="258507"/>
                </a:lnTo>
                <a:lnTo>
                  <a:pt x="127784" y="264677"/>
                </a:lnTo>
                <a:lnTo>
                  <a:pt x="122465" y="255468"/>
                </a:lnTo>
                <a:close/>
                <a:moveTo>
                  <a:pt x="134076" y="255468"/>
                </a:moveTo>
                <a:lnTo>
                  <a:pt x="139396" y="258507"/>
                </a:lnTo>
                <a:lnTo>
                  <a:pt x="139396" y="264677"/>
                </a:lnTo>
                <a:lnTo>
                  <a:pt x="134076" y="255468"/>
                </a:lnTo>
                <a:close/>
                <a:moveTo>
                  <a:pt x="145718" y="255468"/>
                </a:moveTo>
                <a:lnTo>
                  <a:pt x="151037" y="258507"/>
                </a:lnTo>
                <a:lnTo>
                  <a:pt x="151037" y="264677"/>
                </a:lnTo>
                <a:lnTo>
                  <a:pt x="145718" y="255468"/>
                </a:lnTo>
                <a:close/>
                <a:moveTo>
                  <a:pt x="157329" y="255468"/>
                </a:moveTo>
                <a:lnTo>
                  <a:pt x="162648" y="258507"/>
                </a:lnTo>
                <a:lnTo>
                  <a:pt x="162648" y="264677"/>
                </a:lnTo>
                <a:lnTo>
                  <a:pt x="157329" y="255468"/>
                </a:lnTo>
                <a:close/>
                <a:moveTo>
                  <a:pt x="168971" y="255468"/>
                </a:moveTo>
                <a:lnTo>
                  <a:pt x="174290" y="258507"/>
                </a:lnTo>
                <a:lnTo>
                  <a:pt x="174290" y="264677"/>
                </a:lnTo>
                <a:lnTo>
                  <a:pt x="168971" y="255468"/>
                </a:lnTo>
                <a:close/>
                <a:moveTo>
                  <a:pt x="180551" y="255468"/>
                </a:moveTo>
                <a:lnTo>
                  <a:pt x="185871" y="258507"/>
                </a:lnTo>
                <a:lnTo>
                  <a:pt x="185871" y="264677"/>
                </a:lnTo>
                <a:lnTo>
                  <a:pt x="180551" y="255468"/>
                </a:lnTo>
                <a:close/>
                <a:moveTo>
                  <a:pt x="192193" y="255468"/>
                </a:moveTo>
                <a:lnTo>
                  <a:pt x="197512" y="258507"/>
                </a:lnTo>
                <a:lnTo>
                  <a:pt x="197512" y="264677"/>
                </a:lnTo>
                <a:lnTo>
                  <a:pt x="192193" y="255468"/>
                </a:lnTo>
                <a:close/>
                <a:moveTo>
                  <a:pt x="203804" y="255468"/>
                </a:moveTo>
                <a:lnTo>
                  <a:pt x="209123" y="258507"/>
                </a:lnTo>
                <a:lnTo>
                  <a:pt x="209123" y="264677"/>
                </a:lnTo>
                <a:lnTo>
                  <a:pt x="203804" y="255468"/>
                </a:lnTo>
                <a:close/>
                <a:moveTo>
                  <a:pt x="215446" y="255468"/>
                </a:moveTo>
                <a:lnTo>
                  <a:pt x="220765" y="258507"/>
                </a:lnTo>
                <a:lnTo>
                  <a:pt x="220765" y="264677"/>
                </a:lnTo>
                <a:lnTo>
                  <a:pt x="215446" y="255468"/>
                </a:lnTo>
                <a:close/>
                <a:moveTo>
                  <a:pt x="227057" y="255468"/>
                </a:moveTo>
                <a:lnTo>
                  <a:pt x="232376" y="258507"/>
                </a:lnTo>
                <a:lnTo>
                  <a:pt x="232376" y="264677"/>
                </a:lnTo>
                <a:lnTo>
                  <a:pt x="227057" y="255468"/>
                </a:lnTo>
                <a:close/>
                <a:moveTo>
                  <a:pt x="243941" y="264650"/>
                </a:moveTo>
                <a:lnTo>
                  <a:pt x="243957" y="264677"/>
                </a:lnTo>
                <a:lnTo>
                  <a:pt x="243957" y="264659"/>
                </a:lnTo>
                <a:lnTo>
                  <a:pt x="243957" y="264659"/>
                </a:lnTo>
                <a:lnTo>
                  <a:pt x="243941" y="264650"/>
                </a:lnTo>
                <a:close/>
                <a:moveTo>
                  <a:pt x="255584" y="264653"/>
                </a:moveTo>
                <a:lnTo>
                  <a:pt x="255598" y="264677"/>
                </a:lnTo>
                <a:lnTo>
                  <a:pt x="255598" y="264661"/>
                </a:lnTo>
                <a:lnTo>
                  <a:pt x="255598" y="264661"/>
                </a:lnTo>
                <a:lnTo>
                  <a:pt x="255584" y="264653"/>
                </a:lnTo>
                <a:close/>
                <a:moveTo>
                  <a:pt x="267194" y="264650"/>
                </a:moveTo>
                <a:lnTo>
                  <a:pt x="267210" y="264677"/>
                </a:lnTo>
                <a:lnTo>
                  <a:pt x="267210" y="264659"/>
                </a:lnTo>
                <a:lnTo>
                  <a:pt x="267194" y="264650"/>
                </a:lnTo>
                <a:close/>
                <a:moveTo>
                  <a:pt x="278837" y="264653"/>
                </a:moveTo>
                <a:lnTo>
                  <a:pt x="278851" y="264677"/>
                </a:lnTo>
                <a:lnTo>
                  <a:pt x="278851" y="264661"/>
                </a:lnTo>
                <a:lnTo>
                  <a:pt x="278851" y="264661"/>
                </a:lnTo>
                <a:lnTo>
                  <a:pt x="278837" y="264653"/>
                </a:lnTo>
                <a:close/>
                <a:moveTo>
                  <a:pt x="52798" y="261699"/>
                </a:moveTo>
                <a:lnTo>
                  <a:pt x="52662" y="261778"/>
                </a:lnTo>
                <a:lnTo>
                  <a:pt x="52662" y="261778"/>
                </a:lnTo>
                <a:lnTo>
                  <a:pt x="57844" y="264769"/>
                </a:lnTo>
                <a:lnTo>
                  <a:pt x="57844" y="264769"/>
                </a:lnTo>
                <a:lnTo>
                  <a:pt x="57705" y="264528"/>
                </a:lnTo>
                <a:lnTo>
                  <a:pt x="57705" y="264528"/>
                </a:lnTo>
                <a:lnTo>
                  <a:pt x="57705" y="264528"/>
                </a:lnTo>
                <a:lnTo>
                  <a:pt x="57705" y="264528"/>
                </a:lnTo>
                <a:lnTo>
                  <a:pt x="57705" y="264528"/>
                </a:lnTo>
                <a:lnTo>
                  <a:pt x="52798" y="261699"/>
                </a:lnTo>
                <a:close/>
                <a:moveTo>
                  <a:pt x="6050" y="255589"/>
                </a:moveTo>
                <a:lnTo>
                  <a:pt x="6050" y="261699"/>
                </a:lnTo>
                <a:lnTo>
                  <a:pt x="11369" y="264769"/>
                </a:lnTo>
                <a:lnTo>
                  <a:pt x="11245" y="264556"/>
                </a:lnTo>
                <a:lnTo>
                  <a:pt x="11245" y="264556"/>
                </a:lnTo>
                <a:lnTo>
                  <a:pt x="6232" y="261668"/>
                </a:lnTo>
                <a:cubicBezTo>
                  <a:pt x="6202" y="261638"/>
                  <a:pt x="6171" y="261577"/>
                  <a:pt x="6171" y="261547"/>
                </a:cubicBezTo>
                <a:lnTo>
                  <a:pt x="6171" y="255799"/>
                </a:lnTo>
                <a:lnTo>
                  <a:pt x="6171" y="255799"/>
                </a:lnTo>
                <a:lnTo>
                  <a:pt x="6050" y="255589"/>
                </a:lnTo>
                <a:close/>
                <a:moveTo>
                  <a:pt x="17934" y="261699"/>
                </a:moveTo>
                <a:lnTo>
                  <a:pt x="17798" y="261778"/>
                </a:lnTo>
                <a:lnTo>
                  <a:pt x="17798" y="261778"/>
                </a:lnTo>
                <a:lnTo>
                  <a:pt x="22980" y="264769"/>
                </a:lnTo>
                <a:lnTo>
                  <a:pt x="22841" y="264528"/>
                </a:lnTo>
                <a:lnTo>
                  <a:pt x="22841" y="264528"/>
                </a:lnTo>
                <a:lnTo>
                  <a:pt x="22841" y="264528"/>
                </a:lnTo>
                <a:lnTo>
                  <a:pt x="22841" y="264528"/>
                </a:lnTo>
                <a:lnTo>
                  <a:pt x="22841" y="264528"/>
                </a:lnTo>
                <a:lnTo>
                  <a:pt x="22841" y="264528"/>
                </a:lnTo>
                <a:lnTo>
                  <a:pt x="17934" y="261699"/>
                </a:lnTo>
                <a:close/>
                <a:moveTo>
                  <a:pt x="29576" y="261699"/>
                </a:moveTo>
                <a:lnTo>
                  <a:pt x="29439" y="261778"/>
                </a:lnTo>
                <a:lnTo>
                  <a:pt x="29439" y="261778"/>
                </a:lnTo>
                <a:lnTo>
                  <a:pt x="34622" y="264769"/>
                </a:lnTo>
                <a:lnTo>
                  <a:pt x="34495" y="264551"/>
                </a:lnTo>
                <a:lnTo>
                  <a:pt x="34495" y="264551"/>
                </a:lnTo>
                <a:lnTo>
                  <a:pt x="29576" y="261699"/>
                </a:lnTo>
                <a:close/>
                <a:moveTo>
                  <a:pt x="41187" y="261699"/>
                </a:moveTo>
                <a:lnTo>
                  <a:pt x="41035" y="261786"/>
                </a:lnTo>
                <a:lnTo>
                  <a:pt x="41035" y="261786"/>
                </a:lnTo>
                <a:lnTo>
                  <a:pt x="46202" y="264769"/>
                </a:lnTo>
                <a:lnTo>
                  <a:pt x="46048" y="264502"/>
                </a:lnTo>
                <a:lnTo>
                  <a:pt x="46048" y="264502"/>
                </a:lnTo>
                <a:lnTo>
                  <a:pt x="41187" y="261699"/>
                </a:lnTo>
                <a:close/>
                <a:moveTo>
                  <a:pt x="64440" y="261699"/>
                </a:moveTo>
                <a:lnTo>
                  <a:pt x="64288" y="261786"/>
                </a:lnTo>
                <a:lnTo>
                  <a:pt x="64288" y="261786"/>
                </a:lnTo>
                <a:lnTo>
                  <a:pt x="69455" y="264769"/>
                </a:lnTo>
                <a:lnTo>
                  <a:pt x="69301" y="264502"/>
                </a:lnTo>
                <a:lnTo>
                  <a:pt x="69301" y="264502"/>
                </a:lnTo>
                <a:lnTo>
                  <a:pt x="64440" y="261699"/>
                </a:lnTo>
                <a:close/>
                <a:moveTo>
                  <a:pt x="76051" y="261699"/>
                </a:moveTo>
                <a:lnTo>
                  <a:pt x="75914" y="261778"/>
                </a:lnTo>
                <a:lnTo>
                  <a:pt x="75914" y="261778"/>
                </a:lnTo>
                <a:lnTo>
                  <a:pt x="81097" y="264769"/>
                </a:lnTo>
                <a:lnTo>
                  <a:pt x="80957" y="264528"/>
                </a:lnTo>
                <a:lnTo>
                  <a:pt x="76051" y="261699"/>
                </a:lnTo>
                <a:close/>
                <a:moveTo>
                  <a:pt x="87693" y="261699"/>
                </a:moveTo>
                <a:lnTo>
                  <a:pt x="87540" y="261786"/>
                </a:lnTo>
                <a:lnTo>
                  <a:pt x="87540" y="261786"/>
                </a:lnTo>
                <a:lnTo>
                  <a:pt x="92708" y="264769"/>
                </a:lnTo>
                <a:lnTo>
                  <a:pt x="92553" y="264502"/>
                </a:lnTo>
                <a:lnTo>
                  <a:pt x="92553" y="264502"/>
                </a:lnTo>
                <a:lnTo>
                  <a:pt x="87693" y="261699"/>
                </a:lnTo>
                <a:close/>
                <a:moveTo>
                  <a:pt x="99304" y="261699"/>
                </a:moveTo>
                <a:lnTo>
                  <a:pt x="99167" y="261778"/>
                </a:lnTo>
                <a:lnTo>
                  <a:pt x="99167" y="261778"/>
                </a:lnTo>
                <a:lnTo>
                  <a:pt x="104349" y="264769"/>
                </a:lnTo>
                <a:lnTo>
                  <a:pt x="104210" y="264528"/>
                </a:lnTo>
                <a:lnTo>
                  <a:pt x="99304" y="261699"/>
                </a:lnTo>
                <a:close/>
                <a:moveTo>
                  <a:pt x="110945" y="261699"/>
                </a:moveTo>
                <a:lnTo>
                  <a:pt x="110778" y="261795"/>
                </a:lnTo>
                <a:lnTo>
                  <a:pt x="115930" y="264769"/>
                </a:lnTo>
                <a:lnTo>
                  <a:pt x="115760" y="264476"/>
                </a:lnTo>
                <a:lnTo>
                  <a:pt x="115760" y="264476"/>
                </a:lnTo>
                <a:lnTo>
                  <a:pt x="110945" y="261699"/>
                </a:lnTo>
                <a:close/>
                <a:moveTo>
                  <a:pt x="122587" y="261699"/>
                </a:moveTo>
                <a:lnTo>
                  <a:pt x="122404" y="261804"/>
                </a:lnTo>
                <a:lnTo>
                  <a:pt x="122404" y="261804"/>
                </a:lnTo>
                <a:lnTo>
                  <a:pt x="127541" y="264769"/>
                </a:lnTo>
                <a:lnTo>
                  <a:pt x="127369" y="264471"/>
                </a:lnTo>
                <a:lnTo>
                  <a:pt x="127369" y="264471"/>
                </a:lnTo>
                <a:lnTo>
                  <a:pt x="122587" y="261699"/>
                </a:lnTo>
                <a:close/>
                <a:moveTo>
                  <a:pt x="134198" y="261699"/>
                </a:moveTo>
                <a:lnTo>
                  <a:pt x="134031" y="261795"/>
                </a:lnTo>
                <a:lnTo>
                  <a:pt x="139183" y="264769"/>
                </a:lnTo>
                <a:lnTo>
                  <a:pt x="139013" y="264476"/>
                </a:lnTo>
                <a:lnTo>
                  <a:pt x="139013" y="264476"/>
                </a:lnTo>
                <a:lnTo>
                  <a:pt x="134198" y="261699"/>
                </a:lnTo>
                <a:close/>
                <a:moveTo>
                  <a:pt x="145840" y="261699"/>
                </a:moveTo>
                <a:lnTo>
                  <a:pt x="145657" y="261804"/>
                </a:lnTo>
                <a:lnTo>
                  <a:pt x="145657" y="261804"/>
                </a:lnTo>
                <a:lnTo>
                  <a:pt x="150794" y="264769"/>
                </a:lnTo>
                <a:lnTo>
                  <a:pt x="150622" y="264471"/>
                </a:lnTo>
                <a:lnTo>
                  <a:pt x="150622" y="264471"/>
                </a:lnTo>
                <a:lnTo>
                  <a:pt x="145840" y="261699"/>
                </a:lnTo>
                <a:close/>
                <a:moveTo>
                  <a:pt x="157451" y="261699"/>
                </a:moveTo>
                <a:lnTo>
                  <a:pt x="157283" y="261795"/>
                </a:lnTo>
                <a:lnTo>
                  <a:pt x="157283" y="261795"/>
                </a:lnTo>
                <a:lnTo>
                  <a:pt x="162436" y="264769"/>
                </a:lnTo>
                <a:lnTo>
                  <a:pt x="162266" y="264476"/>
                </a:lnTo>
                <a:lnTo>
                  <a:pt x="162266" y="264476"/>
                </a:lnTo>
                <a:lnTo>
                  <a:pt x="157451" y="261699"/>
                </a:lnTo>
                <a:close/>
                <a:moveTo>
                  <a:pt x="169092" y="261699"/>
                </a:moveTo>
                <a:lnTo>
                  <a:pt x="168910" y="261804"/>
                </a:lnTo>
                <a:lnTo>
                  <a:pt x="168910" y="261804"/>
                </a:lnTo>
                <a:lnTo>
                  <a:pt x="174047" y="264769"/>
                </a:lnTo>
                <a:lnTo>
                  <a:pt x="173874" y="264471"/>
                </a:lnTo>
                <a:lnTo>
                  <a:pt x="169092" y="261699"/>
                </a:lnTo>
                <a:close/>
                <a:moveTo>
                  <a:pt x="180703" y="261699"/>
                </a:moveTo>
                <a:lnTo>
                  <a:pt x="180521" y="261804"/>
                </a:lnTo>
                <a:lnTo>
                  <a:pt x="180521" y="261804"/>
                </a:lnTo>
                <a:lnTo>
                  <a:pt x="185658" y="264769"/>
                </a:lnTo>
                <a:lnTo>
                  <a:pt x="185473" y="264449"/>
                </a:lnTo>
                <a:lnTo>
                  <a:pt x="185473" y="264449"/>
                </a:lnTo>
                <a:lnTo>
                  <a:pt x="180703" y="261699"/>
                </a:lnTo>
                <a:close/>
                <a:moveTo>
                  <a:pt x="192345" y="261699"/>
                </a:moveTo>
                <a:lnTo>
                  <a:pt x="192147" y="261813"/>
                </a:lnTo>
                <a:lnTo>
                  <a:pt x="192147" y="261813"/>
                </a:lnTo>
                <a:lnTo>
                  <a:pt x="197269" y="264769"/>
                </a:lnTo>
                <a:lnTo>
                  <a:pt x="197081" y="264445"/>
                </a:lnTo>
                <a:lnTo>
                  <a:pt x="197081" y="264445"/>
                </a:lnTo>
                <a:lnTo>
                  <a:pt x="192345" y="261699"/>
                </a:lnTo>
                <a:close/>
                <a:moveTo>
                  <a:pt x="203956" y="261699"/>
                </a:moveTo>
                <a:lnTo>
                  <a:pt x="203774" y="261804"/>
                </a:lnTo>
                <a:lnTo>
                  <a:pt x="203774" y="261804"/>
                </a:lnTo>
                <a:lnTo>
                  <a:pt x="208911" y="264769"/>
                </a:lnTo>
                <a:lnTo>
                  <a:pt x="208726" y="264449"/>
                </a:lnTo>
                <a:lnTo>
                  <a:pt x="208726" y="264449"/>
                </a:lnTo>
                <a:lnTo>
                  <a:pt x="203956" y="261699"/>
                </a:lnTo>
                <a:close/>
                <a:moveTo>
                  <a:pt x="215598" y="261699"/>
                </a:moveTo>
                <a:lnTo>
                  <a:pt x="215400" y="261813"/>
                </a:lnTo>
                <a:lnTo>
                  <a:pt x="215400" y="261813"/>
                </a:lnTo>
                <a:lnTo>
                  <a:pt x="220522" y="264769"/>
                </a:lnTo>
                <a:lnTo>
                  <a:pt x="220334" y="264445"/>
                </a:lnTo>
                <a:lnTo>
                  <a:pt x="220334" y="264445"/>
                </a:lnTo>
                <a:lnTo>
                  <a:pt x="215598" y="261699"/>
                </a:lnTo>
                <a:close/>
                <a:moveTo>
                  <a:pt x="227209" y="261699"/>
                </a:moveTo>
                <a:lnTo>
                  <a:pt x="227026" y="261804"/>
                </a:lnTo>
                <a:lnTo>
                  <a:pt x="227026" y="261804"/>
                </a:lnTo>
                <a:lnTo>
                  <a:pt x="232163" y="264769"/>
                </a:lnTo>
                <a:lnTo>
                  <a:pt x="231978" y="264449"/>
                </a:lnTo>
                <a:lnTo>
                  <a:pt x="231978" y="264449"/>
                </a:lnTo>
                <a:lnTo>
                  <a:pt x="227209" y="261699"/>
                </a:lnTo>
                <a:close/>
                <a:moveTo>
                  <a:pt x="238850" y="261699"/>
                </a:moveTo>
                <a:lnTo>
                  <a:pt x="238653" y="261813"/>
                </a:lnTo>
                <a:lnTo>
                  <a:pt x="238653" y="261813"/>
                </a:lnTo>
                <a:lnTo>
                  <a:pt x="243774" y="264769"/>
                </a:lnTo>
                <a:lnTo>
                  <a:pt x="243587" y="264445"/>
                </a:lnTo>
                <a:lnTo>
                  <a:pt x="243587" y="264445"/>
                </a:lnTo>
                <a:lnTo>
                  <a:pt x="238850" y="261699"/>
                </a:lnTo>
                <a:close/>
                <a:moveTo>
                  <a:pt x="250462" y="261699"/>
                </a:moveTo>
                <a:lnTo>
                  <a:pt x="250249" y="261821"/>
                </a:lnTo>
                <a:lnTo>
                  <a:pt x="250249" y="261821"/>
                </a:lnTo>
                <a:lnTo>
                  <a:pt x="255355" y="264769"/>
                </a:lnTo>
                <a:lnTo>
                  <a:pt x="255140" y="264397"/>
                </a:lnTo>
                <a:lnTo>
                  <a:pt x="255140" y="264397"/>
                </a:lnTo>
                <a:lnTo>
                  <a:pt x="250462" y="261699"/>
                </a:lnTo>
                <a:close/>
                <a:moveTo>
                  <a:pt x="262103" y="261699"/>
                </a:moveTo>
                <a:lnTo>
                  <a:pt x="261890" y="261821"/>
                </a:lnTo>
                <a:lnTo>
                  <a:pt x="261890" y="261821"/>
                </a:lnTo>
                <a:lnTo>
                  <a:pt x="266997" y="264769"/>
                </a:lnTo>
                <a:lnTo>
                  <a:pt x="266794" y="264418"/>
                </a:lnTo>
                <a:lnTo>
                  <a:pt x="266794" y="264418"/>
                </a:lnTo>
                <a:lnTo>
                  <a:pt x="262103" y="261699"/>
                </a:lnTo>
                <a:close/>
                <a:moveTo>
                  <a:pt x="273714" y="261699"/>
                </a:moveTo>
                <a:lnTo>
                  <a:pt x="273501" y="261821"/>
                </a:lnTo>
                <a:lnTo>
                  <a:pt x="273501" y="261821"/>
                </a:lnTo>
                <a:lnTo>
                  <a:pt x="278608" y="264769"/>
                </a:lnTo>
                <a:lnTo>
                  <a:pt x="278392" y="264397"/>
                </a:lnTo>
                <a:lnTo>
                  <a:pt x="278392" y="264397"/>
                </a:lnTo>
                <a:lnTo>
                  <a:pt x="273714" y="261699"/>
                </a:lnTo>
                <a:close/>
                <a:moveTo>
                  <a:pt x="284657" y="255589"/>
                </a:moveTo>
                <a:lnTo>
                  <a:pt x="284657" y="261729"/>
                </a:lnTo>
                <a:lnTo>
                  <a:pt x="279337" y="264769"/>
                </a:lnTo>
                <a:lnTo>
                  <a:pt x="284657" y="255589"/>
                </a:lnTo>
                <a:close/>
                <a:moveTo>
                  <a:pt x="17418" y="255589"/>
                </a:moveTo>
                <a:lnTo>
                  <a:pt x="17418" y="261729"/>
                </a:lnTo>
                <a:lnTo>
                  <a:pt x="12098" y="264829"/>
                </a:lnTo>
                <a:lnTo>
                  <a:pt x="17418" y="255589"/>
                </a:lnTo>
                <a:close/>
                <a:moveTo>
                  <a:pt x="29029" y="255589"/>
                </a:moveTo>
                <a:lnTo>
                  <a:pt x="29029" y="261729"/>
                </a:lnTo>
                <a:lnTo>
                  <a:pt x="23710" y="264829"/>
                </a:lnTo>
                <a:lnTo>
                  <a:pt x="29029" y="255589"/>
                </a:lnTo>
                <a:close/>
                <a:moveTo>
                  <a:pt x="40610" y="255589"/>
                </a:moveTo>
                <a:lnTo>
                  <a:pt x="40610" y="261729"/>
                </a:lnTo>
                <a:lnTo>
                  <a:pt x="35290" y="264829"/>
                </a:lnTo>
                <a:lnTo>
                  <a:pt x="40610" y="255589"/>
                </a:lnTo>
                <a:close/>
                <a:moveTo>
                  <a:pt x="52251" y="255589"/>
                </a:moveTo>
                <a:lnTo>
                  <a:pt x="52251" y="261729"/>
                </a:lnTo>
                <a:lnTo>
                  <a:pt x="46932" y="264829"/>
                </a:lnTo>
                <a:lnTo>
                  <a:pt x="52251" y="255589"/>
                </a:lnTo>
                <a:close/>
                <a:moveTo>
                  <a:pt x="63862" y="255589"/>
                </a:moveTo>
                <a:lnTo>
                  <a:pt x="63862" y="261729"/>
                </a:lnTo>
                <a:lnTo>
                  <a:pt x="58543" y="264829"/>
                </a:lnTo>
                <a:lnTo>
                  <a:pt x="63862" y="255589"/>
                </a:lnTo>
                <a:close/>
                <a:moveTo>
                  <a:pt x="75504" y="255589"/>
                </a:moveTo>
                <a:lnTo>
                  <a:pt x="75504" y="261729"/>
                </a:lnTo>
                <a:lnTo>
                  <a:pt x="70185" y="264829"/>
                </a:lnTo>
                <a:lnTo>
                  <a:pt x="75504" y="255589"/>
                </a:lnTo>
                <a:close/>
                <a:moveTo>
                  <a:pt x="87115" y="255589"/>
                </a:moveTo>
                <a:lnTo>
                  <a:pt x="87115" y="261729"/>
                </a:lnTo>
                <a:lnTo>
                  <a:pt x="81796" y="264829"/>
                </a:lnTo>
                <a:lnTo>
                  <a:pt x="87115" y="255589"/>
                </a:lnTo>
                <a:close/>
                <a:moveTo>
                  <a:pt x="98757" y="255589"/>
                </a:moveTo>
                <a:lnTo>
                  <a:pt x="98757" y="261729"/>
                </a:lnTo>
                <a:lnTo>
                  <a:pt x="93437" y="264829"/>
                </a:lnTo>
                <a:lnTo>
                  <a:pt x="98757" y="255589"/>
                </a:lnTo>
                <a:close/>
                <a:moveTo>
                  <a:pt x="110337" y="255589"/>
                </a:moveTo>
                <a:lnTo>
                  <a:pt x="110337" y="261729"/>
                </a:lnTo>
                <a:lnTo>
                  <a:pt x="105018" y="264829"/>
                </a:lnTo>
                <a:lnTo>
                  <a:pt x="110337" y="255589"/>
                </a:lnTo>
                <a:close/>
                <a:moveTo>
                  <a:pt x="121979" y="255589"/>
                </a:moveTo>
                <a:lnTo>
                  <a:pt x="121979" y="261729"/>
                </a:lnTo>
                <a:lnTo>
                  <a:pt x="116660" y="264829"/>
                </a:lnTo>
                <a:lnTo>
                  <a:pt x="121979" y="255589"/>
                </a:lnTo>
                <a:close/>
                <a:moveTo>
                  <a:pt x="133590" y="255589"/>
                </a:moveTo>
                <a:lnTo>
                  <a:pt x="133590" y="261729"/>
                </a:lnTo>
                <a:lnTo>
                  <a:pt x="128271" y="264829"/>
                </a:lnTo>
                <a:lnTo>
                  <a:pt x="133590" y="255589"/>
                </a:lnTo>
                <a:close/>
                <a:moveTo>
                  <a:pt x="145232" y="255589"/>
                </a:moveTo>
                <a:lnTo>
                  <a:pt x="145232" y="261729"/>
                </a:lnTo>
                <a:lnTo>
                  <a:pt x="139912" y="264829"/>
                </a:lnTo>
                <a:lnTo>
                  <a:pt x="145232" y="255589"/>
                </a:lnTo>
                <a:close/>
                <a:moveTo>
                  <a:pt x="156843" y="255589"/>
                </a:moveTo>
                <a:lnTo>
                  <a:pt x="156843" y="261729"/>
                </a:lnTo>
                <a:lnTo>
                  <a:pt x="151523" y="264829"/>
                </a:lnTo>
                <a:lnTo>
                  <a:pt x="156843" y="255589"/>
                </a:lnTo>
                <a:close/>
                <a:moveTo>
                  <a:pt x="168484" y="255589"/>
                </a:moveTo>
                <a:lnTo>
                  <a:pt x="168484" y="261729"/>
                </a:lnTo>
                <a:lnTo>
                  <a:pt x="163165" y="264829"/>
                </a:lnTo>
                <a:lnTo>
                  <a:pt x="168484" y="255589"/>
                </a:lnTo>
                <a:close/>
                <a:moveTo>
                  <a:pt x="180065" y="255589"/>
                </a:moveTo>
                <a:lnTo>
                  <a:pt x="180065" y="261729"/>
                </a:lnTo>
                <a:lnTo>
                  <a:pt x="174746" y="264829"/>
                </a:lnTo>
                <a:lnTo>
                  <a:pt x="180065" y="255589"/>
                </a:lnTo>
                <a:close/>
                <a:moveTo>
                  <a:pt x="191676" y="255589"/>
                </a:moveTo>
                <a:lnTo>
                  <a:pt x="191676" y="261729"/>
                </a:lnTo>
                <a:lnTo>
                  <a:pt x="186357" y="264829"/>
                </a:lnTo>
                <a:lnTo>
                  <a:pt x="191676" y="255589"/>
                </a:lnTo>
                <a:close/>
                <a:moveTo>
                  <a:pt x="203318" y="255589"/>
                </a:moveTo>
                <a:lnTo>
                  <a:pt x="203318" y="261729"/>
                </a:lnTo>
                <a:lnTo>
                  <a:pt x="197999" y="264829"/>
                </a:lnTo>
                <a:lnTo>
                  <a:pt x="203318" y="255589"/>
                </a:lnTo>
                <a:close/>
                <a:moveTo>
                  <a:pt x="214929" y="255589"/>
                </a:moveTo>
                <a:lnTo>
                  <a:pt x="214929" y="261729"/>
                </a:lnTo>
                <a:lnTo>
                  <a:pt x="209610" y="264829"/>
                </a:lnTo>
                <a:lnTo>
                  <a:pt x="214929" y="255589"/>
                </a:lnTo>
                <a:close/>
                <a:moveTo>
                  <a:pt x="226570" y="255589"/>
                </a:moveTo>
                <a:lnTo>
                  <a:pt x="226570" y="261729"/>
                </a:lnTo>
                <a:lnTo>
                  <a:pt x="221251" y="264829"/>
                </a:lnTo>
                <a:lnTo>
                  <a:pt x="226570" y="255589"/>
                </a:lnTo>
                <a:close/>
                <a:moveTo>
                  <a:pt x="238182" y="255589"/>
                </a:moveTo>
                <a:lnTo>
                  <a:pt x="238182" y="261729"/>
                </a:lnTo>
                <a:lnTo>
                  <a:pt x="232862" y="264829"/>
                </a:lnTo>
                <a:lnTo>
                  <a:pt x="238182" y="255589"/>
                </a:lnTo>
                <a:close/>
                <a:moveTo>
                  <a:pt x="249793" y="255589"/>
                </a:moveTo>
                <a:lnTo>
                  <a:pt x="249793" y="261729"/>
                </a:lnTo>
                <a:lnTo>
                  <a:pt x="244474" y="264829"/>
                </a:lnTo>
                <a:lnTo>
                  <a:pt x="249793" y="255589"/>
                </a:lnTo>
                <a:close/>
                <a:moveTo>
                  <a:pt x="261404" y="255589"/>
                </a:moveTo>
                <a:lnTo>
                  <a:pt x="261404" y="261729"/>
                </a:lnTo>
                <a:lnTo>
                  <a:pt x="256085" y="264829"/>
                </a:lnTo>
                <a:lnTo>
                  <a:pt x="261404" y="255589"/>
                </a:lnTo>
                <a:close/>
                <a:moveTo>
                  <a:pt x="273046" y="255589"/>
                </a:moveTo>
                <a:lnTo>
                  <a:pt x="273046" y="261729"/>
                </a:lnTo>
                <a:lnTo>
                  <a:pt x="267726" y="264829"/>
                </a:lnTo>
                <a:lnTo>
                  <a:pt x="273046" y="255589"/>
                </a:lnTo>
                <a:close/>
                <a:moveTo>
                  <a:pt x="29352" y="0"/>
                </a:moveTo>
                <a:cubicBezTo>
                  <a:pt x="29333" y="0"/>
                  <a:pt x="29318" y="8"/>
                  <a:pt x="29302" y="23"/>
                </a:cubicBezTo>
                <a:lnTo>
                  <a:pt x="23345" y="3367"/>
                </a:lnTo>
                <a:lnTo>
                  <a:pt x="17600" y="54"/>
                </a:lnTo>
                <a:cubicBezTo>
                  <a:pt x="17585" y="38"/>
                  <a:pt x="17562" y="31"/>
                  <a:pt x="17539" y="31"/>
                </a:cubicBezTo>
                <a:cubicBezTo>
                  <a:pt x="17516" y="31"/>
                  <a:pt x="17494" y="38"/>
                  <a:pt x="17478" y="54"/>
                </a:cubicBezTo>
                <a:lnTo>
                  <a:pt x="11734" y="3367"/>
                </a:lnTo>
                <a:lnTo>
                  <a:pt x="5989" y="54"/>
                </a:lnTo>
                <a:cubicBezTo>
                  <a:pt x="5974" y="38"/>
                  <a:pt x="5958" y="31"/>
                  <a:pt x="5943" y="31"/>
                </a:cubicBezTo>
                <a:cubicBezTo>
                  <a:pt x="5928" y="31"/>
                  <a:pt x="5913" y="38"/>
                  <a:pt x="5898" y="54"/>
                </a:cubicBezTo>
                <a:lnTo>
                  <a:pt x="31" y="3397"/>
                </a:lnTo>
                <a:lnTo>
                  <a:pt x="1" y="3458"/>
                </a:lnTo>
                <a:lnTo>
                  <a:pt x="1" y="3488"/>
                </a:lnTo>
                <a:lnTo>
                  <a:pt x="1" y="10206"/>
                </a:lnTo>
                <a:cubicBezTo>
                  <a:pt x="1" y="10236"/>
                  <a:pt x="31" y="10297"/>
                  <a:pt x="62" y="10327"/>
                </a:cubicBezTo>
                <a:lnTo>
                  <a:pt x="5806" y="13640"/>
                </a:lnTo>
                <a:lnTo>
                  <a:pt x="5806" y="20206"/>
                </a:lnTo>
                <a:lnTo>
                  <a:pt x="31" y="23519"/>
                </a:lnTo>
                <a:lnTo>
                  <a:pt x="1" y="23549"/>
                </a:lnTo>
                <a:lnTo>
                  <a:pt x="1" y="23580"/>
                </a:lnTo>
                <a:lnTo>
                  <a:pt x="1" y="30328"/>
                </a:lnTo>
                <a:cubicBezTo>
                  <a:pt x="1" y="30358"/>
                  <a:pt x="31" y="30388"/>
                  <a:pt x="62" y="30419"/>
                </a:cubicBezTo>
                <a:lnTo>
                  <a:pt x="5806" y="33732"/>
                </a:lnTo>
                <a:lnTo>
                  <a:pt x="5806" y="40297"/>
                </a:lnTo>
                <a:lnTo>
                  <a:pt x="31" y="43641"/>
                </a:lnTo>
                <a:lnTo>
                  <a:pt x="1" y="43702"/>
                </a:lnTo>
                <a:lnTo>
                  <a:pt x="1" y="43732"/>
                </a:lnTo>
                <a:lnTo>
                  <a:pt x="1" y="50449"/>
                </a:lnTo>
                <a:cubicBezTo>
                  <a:pt x="1" y="50480"/>
                  <a:pt x="31" y="50541"/>
                  <a:pt x="62" y="50571"/>
                </a:cubicBezTo>
                <a:lnTo>
                  <a:pt x="5806" y="53884"/>
                </a:lnTo>
                <a:lnTo>
                  <a:pt x="5806" y="60450"/>
                </a:lnTo>
                <a:lnTo>
                  <a:pt x="31" y="63793"/>
                </a:lnTo>
                <a:lnTo>
                  <a:pt x="1" y="63823"/>
                </a:lnTo>
                <a:lnTo>
                  <a:pt x="1" y="63854"/>
                </a:lnTo>
                <a:lnTo>
                  <a:pt x="1" y="70602"/>
                </a:lnTo>
                <a:cubicBezTo>
                  <a:pt x="1" y="70632"/>
                  <a:pt x="31" y="70662"/>
                  <a:pt x="62" y="70693"/>
                </a:cubicBezTo>
                <a:lnTo>
                  <a:pt x="5806" y="74006"/>
                </a:lnTo>
                <a:lnTo>
                  <a:pt x="5806" y="80571"/>
                </a:lnTo>
                <a:lnTo>
                  <a:pt x="62" y="83885"/>
                </a:lnTo>
                <a:lnTo>
                  <a:pt x="31" y="83915"/>
                </a:lnTo>
                <a:lnTo>
                  <a:pt x="31" y="83945"/>
                </a:lnTo>
                <a:lnTo>
                  <a:pt x="31" y="90693"/>
                </a:lnTo>
                <a:cubicBezTo>
                  <a:pt x="31" y="90724"/>
                  <a:pt x="62" y="90754"/>
                  <a:pt x="122" y="90784"/>
                </a:cubicBezTo>
                <a:lnTo>
                  <a:pt x="5867" y="94097"/>
                </a:lnTo>
                <a:lnTo>
                  <a:pt x="5867" y="100663"/>
                </a:lnTo>
                <a:lnTo>
                  <a:pt x="122" y="103976"/>
                </a:lnTo>
                <a:lnTo>
                  <a:pt x="92" y="104006"/>
                </a:lnTo>
                <a:lnTo>
                  <a:pt x="92" y="104067"/>
                </a:lnTo>
                <a:lnTo>
                  <a:pt x="92" y="110785"/>
                </a:lnTo>
                <a:cubicBezTo>
                  <a:pt x="92" y="110815"/>
                  <a:pt x="122" y="110845"/>
                  <a:pt x="153" y="110906"/>
                </a:cubicBezTo>
                <a:lnTo>
                  <a:pt x="5898" y="114189"/>
                </a:lnTo>
                <a:lnTo>
                  <a:pt x="5898" y="120785"/>
                </a:lnTo>
                <a:lnTo>
                  <a:pt x="153" y="124068"/>
                </a:lnTo>
                <a:lnTo>
                  <a:pt x="122" y="124128"/>
                </a:lnTo>
                <a:lnTo>
                  <a:pt x="122" y="124159"/>
                </a:lnTo>
                <a:lnTo>
                  <a:pt x="122" y="130876"/>
                </a:lnTo>
                <a:cubicBezTo>
                  <a:pt x="122" y="130907"/>
                  <a:pt x="153" y="130967"/>
                  <a:pt x="183" y="130998"/>
                </a:cubicBezTo>
                <a:lnTo>
                  <a:pt x="5928" y="134311"/>
                </a:lnTo>
                <a:lnTo>
                  <a:pt x="5928" y="140876"/>
                </a:lnTo>
                <a:lnTo>
                  <a:pt x="183" y="144189"/>
                </a:lnTo>
                <a:lnTo>
                  <a:pt x="153" y="144220"/>
                </a:lnTo>
                <a:lnTo>
                  <a:pt x="153" y="144250"/>
                </a:lnTo>
                <a:lnTo>
                  <a:pt x="153" y="150968"/>
                </a:lnTo>
                <a:cubicBezTo>
                  <a:pt x="153" y="151028"/>
                  <a:pt x="183" y="151059"/>
                  <a:pt x="244" y="151089"/>
                </a:cubicBezTo>
                <a:lnTo>
                  <a:pt x="5958" y="154402"/>
                </a:lnTo>
                <a:lnTo>
                  <a:pt x="5958" y="160968"/>
                </a:lnTo>
                <a:lnTo>
                  <a:pt x="244" y="164281"/>
                </a:lnTo>
                <a:lnTo>
                  <a:pt x="183" y="164311"/>
                </a:lnTo>
                <a:lnTo>
                  <a:pt x="183" y="164372"/>
                </a:lnTo>
                <a:lnTo>
                  <a:pt x="183" y="171089"/>
                </a:lnTo>
                <a:cubicBezTo>
                  <a:pt x="183" y="171120"/>
                  <a:pt x="244" y="171150"/>
                  <a:pt x="274" y="171211"/>
                </a:cubicBezTo>
                <a:lnTo>
                  <a:pt x="6019" y="174494"/>
                </a:lnTo>
                <a:lnTo>
                  <a:pt x="6019" y="181090"/>
                </a:lnTo>
                <a:lnTo>
                  <a:pt x="274" y="184372"/>
                </a:lnTo>
                <a:lnTo>
                  <a:pt x="244" y="184433"/>
                </a:lnTo>
                <a:lnTo>
                  <a:pt x="244" y="184464"/>
                </a:lnTo>
                <a:lnTo>
                  <a:pt x="244" y="185132"/>
                </a:lnTo>
                <a:lnTo>
                  <a:pt x="5557" y="194332"/>
                </a:lnTo>
                <a:lnTo>
                  <a:pt x="5557" y="194332"/>
                </a:lnTo>
                <a:lnTo>
                  <a:pt x="6050" y="194616"/>
                </a:lnTo>
                <a:lnTo>
                  <a:pt x="6050" y="195163"/>
                </a:lnTo>
                <a:lnTo>
                  <a:pt x="11369" y="204403"/>
                </a:lnTo>
                <a:lnTo>
                  <a:pt x="11369" y="204403"/>
                </a:lnTo>
                <a:lnTo>
                  <a:pt x="8907" y="202974"/>
                </a:lnTo>
                <a:lnTo>
                  <a:pt x="6050" y="201333"/>
                </a:lnTo>
                <a:lnTo>
                  <a:pt x="6050" y="201181"/>
                </a:lnTo>
                <a:lnTo>
                  <a:pt x="305" y="204494"/>
                </a:lnTo>
                <a:lnTo>
                  <a:pt x="274" y="204525"/>
                </a:lnTo>
                <a:lnTo>
                  <a:pt x="274" y="204555"/>
                </a:lnTo>
                <a:lnTo>
                  <a:pt x="274" y="205337"/>
                </a:lnTo>
                <a:lnTo>
                  <a:pt x="274" y="205337"/>
                </a:lnTo>
                <a:lnTo>
                  <a:pt x="5516" y="214382"/>
                </a:lnTo>
                <a:lnTo>
                  <a:pt x="5516" y="214382"/>
                </a:lnTo>
                <a:lnTo>
                  <a:pt x="6080" y="214707"/>
                </a:lnTo>
                <a:lnTo>
                  <a:pt x="6080" y="215368"/>
                </a:lnTo>
                <a:lnTo>
                  <a:pt x="6080" y="215368"/>
                </a:lnTo>
                <a:lnTo>
                  <a:pt x="11369" y="224555"/>
                </a:lnTo>
                <a:lnTo>
                  <a:pt x="11369" y="224555"/>
                </a:lnTo>
                <a:lnTo>
                  <a:pt x="8907" y="223096"/>
                </a:lnTo>
                <a:lnTo>
                  <a:pt x="6050" y="221455"/>
                </a:lnTo>
                <a:lnTo>
                  <a:pt x="6050" y="221290"/>
                </a:lnTo>
                <a:lnTo>
                  <a:pt x="6050" y="221290"/>
                </a:lnTo>
                <a:lnTo>
                  <a:pt x="335" y="224586"/>
                </a:lnTo>
                <a:lnTo>
                  <a:pt x="305" y="224616"/>
                </a:lnTo>
                <a:lnTo>
                  <a:pt x="305" y="224646"/>
                </a:lnTo>
                <a:lnTo>
                  <a:pt x="305" y="225481"/>
                </a:lnTo>
                <a:lnTo>
                  <a:pt x="305" y="225481"/>
                </a:lnTo>
                <a:lnTo>
                  <a:pt x="5473" y="234429"/>
                </a:lnTo>
                <a:lnTo>
                  <a:pt x="5473" y="234429"/>
                </a:lnTo>
                <a:lnTo>
                  <a:pt x="6110" y="234799"/>
                </a:lnTo>
                <a:lnTo>
                  <a:pt x="6110" y="235543"/>
                </a:lnTo>
                <a:lnTo>
                  <a:pt x="6110" y="235543"/>
                </a:lnTo>
                <a:lnTo>
                  <a:pt x="11369" y="244677"/>
                </a:lnTo>
                <a:lnTo>
                  <a:pt x="11369" y="244677"/>
                </a:lnTo>
                <a:lnTo>
                  <a:pt x="8907" y="243249"/>
                </a:lnTo>
                <a:lnTo>
                  <a:pt x="6050" y="241607"/>
                </a:lnTo>
                <a:lnTo>
                  <a:pt x="6050" y="241399"/>
                </a:lnTo>
                <a:lnTo>
                  <a:pt x="6050" y="241399"/>
                </a:lnTo>
                <a:lnTo>
                  <a:pt x="396" y="244677"/>
                </a:lnTo>
                <a:lnTo>
                  <a:pt x="335" y="244708"/>
                </a:lnTo>
                <a:lnTo>
                  <a:pt x="335" y="244768"/>
                </a:lnTo>
                <a:lnTo>
                  <a:pt x="335" y="245656"/>
                </a:lnTo>
                <a:lnTo>
                  <a:pt x="335" y="245656"/>
                </a:lnTo>
                <a:lnTo>
                  <a:pt x="5421" y="254461"/>
                </a:lnTo>
                <a:lnTo>
                  <a:pt x="5421" y="254461"/>
                </a:lnTo>
                <a:lnTo>
                  <a:pt x="6171" y="254890"/>
                </a:lnTo>
                <a:lnTo>
                  <a:pt x="6171" y="255799"/>
                </a:lnTo>
                <a:lnTo>
                  <a:pt x="6171" y="255799"/>
                </a:lnTo>
                <a:lnTo>
                  <a:pt x="11245" y="264556"/>
                </a:lnTo>
                <a:lnTo>
                  <a:pt x="11245" y="264556"/>
                </a:lnTo>
                <a:lnTo>
                  <a:pt x="12038" y="265012"/>
                </a:lnTo>
                <a:lnTo>
                  <a:pt x="12190" y="265012"/>
                </a:lnTo>
                <a:lnTo>
                  <a:pt x="17798" y="261778"/>
                </a:lnTo>
                <a:lnTo>
                  <a:pt x="17798" y="261778"/>
                </a:lnTo>
                <a:lnTo>
                  <a:pt x="17661" y="261699"/>
                </a:lnTo>
                <a:lnTo>
                  <a:pt x="17661" y="255589"/>
                </a:lnTo>
                <a:lnTo>
                  <a:pt x="22841" y="264528"/>
                </a:lnTo>
                <a:lnTo>
                  <a:pt x="22841" y="264528"/>
                </a:lnTo>
                <a:lnTo>
                  <a:pt x="22841" y="264528"/>
                </a:lnTo>
                <a:lnTo>
                  <a:pt x="22841" y="264528"/>
                </a:lnTo>
                <a:lnTo>
                  <a:pt x="22841" y="264528"/>
                </a:lnTo>
                <a:lnTo>
                  <a:pt x="22841" y="264528"/>
                </a:lnTo>
                <a:lnTo>
                  <a:pt x="23679" y="265012"/>
                </a:lnTo>
                <a:lnTo>
                  <a:pt x="23831" y="265012"/>
                </a:lnTo>
                <a:lnTo>
                  <a:pt x="29439" y="261778"/>
                </a:lnTo>
                <a:lnTo>
                  <a:pt x="29439" y="261778"/>
                </a:lnTo>
                <a:lnTo>
                  <a:pt x="29302" y="261699"/>
                </a:lnTo>
                <a:lnTo>
                  <a:pt x="29302" y="255589"/>
                </a:lnTo>
                <a:lnTo>
                  <a:pt x="34495" y="264551"/>
                </a:lnTo>
                <a:lnTo>
                  <a:pt x="34495" y="264551"/>
                </a:lnTo>
                <a:lnTo>
                  <a:pt x="35290" y="265012"/>
                </a:lnTo>
                <a:lnTo>
                  <a:pt x="35442" y="265012"/>
                </a:lnTo>
                <a:lnTo>
                  <a:pt x="41035" y="261786"/>
                </a:lnTo>
                <a:lnTo>
                  <a:pt x="41035" y="261786"/>
                </a:lnTo>
                <a:lnTo>
                  <a:pt x="40883" y="261699"/>
                </a:lnTo>
                <a:lnTo>
                  <a:pt x="40883" y="255589"/>
                </a:lnTo>
                <a:lnTo>
                  <a:pt x="46048" y="264502"/>
                </a:lnTo>
                <a:lnTo>
                  <a:pt x="46048" y="264502"/>
                </a:lnTo>
                <a:lnTo>
                  <a:pt x="46932" y="265012"/>
                </a:lnTo>
                <a:lnTo>
                  <a:pt x="47084" y="265012"/>
                </a:lnTo>
                <a:lnTo>
                  <a:pt x="52662" y="261778"/>
                </a:lnTo>
                <a:lnTo>
                  <a:pt x="52662" y="261778"/>
                </a:lnTo>
                <a:lnTo>
                  <a:pt x="52525" y="261699"/>
                </a:lnTo>
                <a:lnTo>
                  <a:pt x="52525" y="255589"/>
                </a:lnTo>
                <a:lnTo>
                  <a:pt x="57705" y="264528"/>
                </a:lnTo>
                <a:lnTo>
                  <a:pt x="57705" y="264528"/>
                </a:lnTo>
                <a:lnTo>
                  <a:pt x="57705" y="264528"/>
                </a:lnTo>
                <a:lnTo>
                  <a:pt x="57705" y="264528"/>
                </a:lnTo>
                <a:lnTo>
                  <a:pt x="57705" y="264528"/>
                </a:lnTo>
                <a:lnTo>
                  <a:pt x="58543" y="265012"/>
                </a:lnTo>
                <a:lnTo>
                  <a:pt x="58695" y="265012"/>
                </a:lnTo>
                <a:lnTo>
                  <a:pt x="64288" y="261786"/>
                </a:lnTo>
                <a:lnTo>
                  <a:pt x="64288" y="261786"/>
                </a:lnTo>
                <a:lnTo>
                  <a:pt x="64136" y="261699"/>
                </a:lnTo>
                <a:lnTo>
                  <a:pt x="64136" y="255589"/>
                </a:lnTo>
                <a:lnTo>
                  <a:pt x="69301" y="264502"/>
                </a:lnTo>
                <a:lnTo>
                  <a:pt x="69301" y="264502"/>
                </a:lnTo>
                <a:lnTo>
                  <a:pt x="70185" y="265012"/>
                </a:lnTo>
                <a:lnTo>
                  <a:pt x="70337" y="265012"/>
                </a:lnTo>
                <a:lnTo>
                  <a:pt x="75914" y="261778"/>
                </a:lnTo>
                <a:lnTo>
                  <a:pt x="75914" y="261778"/>
                </a:lnTo>
                <a:lnTo>
                  <a:pt x="75777" y="261699"/>
                </a:lnTo>
                <a:lnTo>
                  <a:pt x="75777" y="255589"/>
                </a:lnTo>
                <a:lnTo>
                  <a:pt x="80957" y="264528"/>
                </a:lnTo>
                <a:lnTo>
                  <a:pt x="81796" y="265012"/>
                </a:lnTo>
                <a:lnTo>
                  <a:pt x="81948" y="265012"/>
                </a:lnTo>
                <a:lnTo>
                  <a:pt x="87540" y="261786"/>
                </a:lnTo>
                <a:lnTo>
                  <a:pt x="87540" y="261786"/>
                </a:lnTo>
                <a:lnTo>
                  <a:pt x="87389" y="261699"/>
                </a:lnTo>
                <a:lnTo>
                  <a:pt x="87389" y="255589"/>
                </a:lnTo>
                <a:lnTo>
                  <a:pt x="92553" y="264502"/>
                </a:lnTo>
                <a:lnTo>
                  <a:pt x="92553" y="264502"/>
                </a:lnTo>
                <a:lnTo>
                  <a:pt x="93437" y="265012"/>
                </a:lnTo>
                <a:lnTo>
                  <a:pt x="93589" y="265012"/>
                </a:lnTo>
                <a:lnTo>
                  <a:pt x="99167" y="261778"/>
                </a:lnTo>
                <a:lnTo>
                  <a:pt x="99167" y="261778"/>
                </a:lnTo>
                <a:lnTo>
                  <a:pt x="99030" y="261699"/>
                </a:lnTo>
                <a:lnTo>
                  <a:pt x="99030" y="255589"/>
                </a:lnTo>
                <a:lnTo>
                  <a:pt x="104210" y="264528"/>
                </a:lnTo>
                <a:lnTo>
                  <a:pt x="105048" y="265012"/>
                </a:lnTo>
                <a:lnTo>
                  <a:pt x="105200" y="265012"/>
                </a:lnTo>
                <a:lnTo>
                  <a:pt x="110778" y="261795"/>
                </a:lnTo>
                <a:lnTo>
                  <a:pt x="110611" y="261699"/>
                </a:lnTo>
                <a:lnTo>
                  <a:pt x="110611" y="255589"/>
                </a:lnTo>
                <a:lnTo>
                  <a:pt x="115760" y="264476"/>
                </a:lnTo>
                <a:lnTo>
                  <a:pt x="115760" y="264476"/>
                </a:lnTo>
                <a:lnTo>
                  <a:pt x="116690" y="265012"/>
                </a:lnTo>
                <a:lnTo>
                  <a:pt x="116842" y="265012"/>
                </a:lnTo>
                <a:lnTo>
                  <a:pt x="122404" y="261804"/>
                </a:lnTo>
                <a:lnTo>
                  <a:pt x="122404" y="261804"/>
                </a:lnTo>
                <a:lnTo>
                  <a:pt x="122222" y="261699"/>
                </a:lnTo>
                <a:lnTo>
                  <a:pt x="122222" y="255589"/>
                </a:lnTo>
                <a:lnTo>
                  <a:pt x="127369" y="264471"/>
                </a:lnTo>
                <a:lnTo>
                  <a:pt x="127369" y="264471"/>
                </a:lnTo>
                <a:lnTo>
                  <a:pt x="128301" y="265012"/>
                </a:lnTo>
                <a:lnTo>
                  <a:pt x="128453" y="265012"/>
                </a:lnTo>
                <a:lnTo>
                  <a:pt x="134031" y="261795"/>
                </a:lnTo>
                <a:lnTo>
                  <a:pt x="133864" y="261699"/>
                </a:lnTo>
                <a:lnTo>
                  <a:pt x="133864" y="255589"/>
                </a:lnTo>
                <a:lnTo>
                  <a:pt x="139013" y="264476"/>
                </a:lnTo>
                <a:lnTo>
                  <a:pt x="139013" y="264476"/>
                </a:lnTo>
                <a:lnTo>
                  <a:pt x="139943" y="265012"/>
                </a:lnTo>
                <a:lnTo>
                  <a:pt x="140095" y="265012"/>
                </a:lnTo>
                <a:lnTo>
                  <a:pt x="145657" y="261804"/>
                </a:lnTo>
                <a:lnTo>
                  <a:pt x="145657" y="261804"/>
                </a:lnTo>
                <a:lnTo>
                  <a:pt x="145475" y="261699"/>
                </a:lnTo>
                <a:lnTo>
                  <a:pt x="145475" y="255589"/>
                </a:lnTo>
                <a:lnTo>
                  <a:pt x="150622" y="264471"/>
                </a:lnTo>
                <a:lnTo>
                  <a:pt x="150622" y="264471"/>
                </a:lnTo>
                <a:lnTo>
                  <a:pt x="151554" y="265012"/>
                </a:lnTo>
                <a:lnTo>
                  <a:pt x="151706" y="265012"/>
                </a:lnTo>
                <a:lnTo>
                  <a:pt x="157283" y="261795"/>
                </a:lnTo>
                <a:lnTo>
                  <a:pt x="157283" y="261795"/>
                </a:lnTo>
                <a:lnTo>
                  <a:pt x="157116" y="261699"/>
                </a:lnTo>
                <a:lnTo>
                  <a:pt x="157116" y="255589"/>
                </a:lnTo>
                <a:lnTo>
                  <a:pt x="162266" y="264476"/>
                </a:lnTo>
                <a:lnTo>
                  <a:pt x="162266" y="264476"/>
                </a:lnTo>
                <a:lnTo>
                  <a:pt x="163195" y="265012"/>
                </a:lnTo>
                <a:lnTo>
                  <a:pt x="163347" y="265012"/>
                </a:lnTo>
                <a:lnTo>
                  <a:pt x="168910" y="261804"/>
                </a:lnTo>
                <a:lnTo>
                  <a:pt x="168910" y="261804"/>
                </a:lnTo>
                <a:lnTo>
                  <a:pt x="168727" y="261699"/>
                </a:lnTo>
                <a:lnTo>
                  <a:pt x="168727" y="255589"/>
                </a:lnTo>
                <a:lnTo>
                  <a:pt x="173874" y="264471"/>
                </a:lnTo>
                <a:lnTo>
                  <a:pt x="174807" y="265012"/>
                </a:lnTo>
                <a:lnTo>
                  <a:pt x="174959" y="265012"/>
                </a:lnTo>
                <a:lnTo>
                  <a:pt x="180521" y="261804"/>
                </a:lnTo>
                <a:lnTo>
                  <a:pt x="180521" y="261804"/>
                </a:lnTo>
                <a:lnTo>
                  <a:pt x="180339" y="261699"/>
                </a:lnTo>
                <a:lnTo>
                  <a:pt x="180339" y="255589"/>
                </a:lnTo>
                <a:lnTo>
                  <a:pt x="185473" y="264449"/>
                </a:lnTo>
                <a:lnTo>
                  <a:pt x="185473" y="264449"/>
                </a:lnTo>
                <a:lnTo>
                  <a:pt x="186448" y="265012"/>
                </a:lnTo>
                <a:lnTo>
                  <a:pt x="186600" y="265012"/>
                </a:lnTo>
                <a:lnTo>
                  <a:pt x="192147" y="261813"/>
                </a:lnTo>
                <a:lnTo>
                  <a:pt x="192147" y="261813"/>
                </a:lnTo>
                <a:lnTo>
                  <a:pt x="191950" y="261699"/>
                </a:lnTo>
                <a:lnTo>
                  <a:pt x="191950" y="255589"/>
                </a:lnTo>
                <a:lnTo>
                  <a:pt x="197081" y="264445"/>
                </a:lnTo>
                <a:lnTo>
                  <a:pt x="197081" y="264445"/>
                </a:lnTo>
                <a:lnTo>
                  <a:pt x="198059" y="265012"/>
                </a:lnTo>
                <a:lnTo>
                  <a:pt x="198211" y="265012"/>
                </a:lnTo>
                <a:lnTo>
                  <a:pt x="203774" y="261804"/>
                </a:lnTo>
                <a:lnTo>
                  <a:pt x="203774" y="261804"/>
                </a:lnTo>
                <a:lnTo>
                  <a:pt x="203591" y="261699"/>
                </a:lnTo>
                <a:lnTo>
                  <a:pt x="203591" y="255589"/>
                </a:lnTo>
                <a:lnTo>
                  <a:pt x="208726" y="264449"/>
                </a:lnTo>
                <a:lnTo>
                  <a:pt x="208726" y="264449"/>
                </a:lnTo>
                <a:lnTo>
                  <a:pt x="209701" y="265012"/>
                </a:lnTo>
                <a:lnTo>
                  <a:pt x="209853" y="265012"/>
                </a:lnTo>
                <a:lnTo>
                  <a:pt x="215400" y="261813"/>
                </a:lnTo>
                <a:lnTo>
                  <a:pt x="215400" y="261813"/>
                </a:lnTo>
                <a:lnTo>
                  <a:pt x="215202" y="261699"/>
                </a:lnTo>
                <a:lnTo>
                  <a:pt x="215202" y="255589"/>
                </a:lnTo>
                <a:lnTo>
                  <a:pt x="220334" y="264445"/>
                </a:lnTo>
                <a:lnTo>
                  <a:pt x="220334" y="264445"/>
                </a:lnTo>
                <a:lnTo>
                  <a:pt x="221312" y="265012"/>
                </a:lnTo>
                <a:lnTo>
                  <a:pt x="221464" y="265012"/>
                </a:lnTo>
                <a:lnTo>
                  <a:pt x="227026" y="261804"/>
                </a:lnTo>
                <a:lnTo>
                  <a:pt x="227026" y="261804"/>
                </a:lnTo>
                <a:lnTo>
                  <a:pt x="226844" y="261699"/>
                </a:lnTo>
                <a:lnTo>
                  <a:pt x="226844" y="255589"/>
                </a:lnTo>
                <a:lnTo>
                  <a:pt x="231978" y="264449"/>
                </a:lnTo>
                <a:lnTo>
                  <a:pt x="231978" y="264449"/>
                </a:lnTo>
                <a:lnTo>
                  <a:pt x="232954" y="265012"/>
                </a:lnTo>
                <a:lnTo>
                  <a:pt x="233106" y="265012"/>
                </a:lnTo>
                <a:lnTo>
                  <a:pt x="238653" y="261813"/>
                </a:lnTo>
                <a:lnTo>
                  <a:pt x="238653" y="261813"/>
                </a:lnTo>
                <a:lnTo>
                  <a:pt x="238455" y="261699"/>
                </a:lnTo>
                <a:lnTo>
                  <a:pt x="238455" y="255589"/>
                </a:lnTo>
                <a:lnTo>
                  <a:pt x="243587" y="264445"/>
                </a:lnTo>
                <a:lnTo>
                  <a:pt x="243587" y="264445"/>
                </a:lnTo>
                <a:lnTo>
                  <a:pt x="243941" y="264650"/>
                </a:lnTo>
                <a:lnTo>
                  <a:pt x="243941" y="264650"/>
                </a:lnTo>
                <a:lnTo>
                  <a:pt x="238638" y="255468"/>
                </a:lnTo>
                <a:lnTo>
                  <a:pt x="243957" y="258507"/>
                </a:lnTo>
                <a:lnTo>
                  <a:pt x="243957" y="264659"/>
                </a:lnTo>
                <a:lnTo>
                  <a:pt x="243957" y="264659"/>
                </a:lnTo>
                <a:lnTo>
                  <a:pt x="244565" y="265012"/>
                </a:lnTo>
                <a:lnTo>
                  <a:pt x="244717" y="265012"/>
                </a:lnTo>
                <a:lnTo>
                  <a:pt x="250249" y="261821"/>
                </a:lnTo>
                <a:lnTo>
                  <a:pt x="250249" y="261821"/>
                </a:lnTo>
                <a:lnTo>
                  <a:pt x="250036" y="261699"/>
                </a:lnTo>
                <a:lnTo>
                  <a:pt x="250036" y="255589"/>
                </a:lnTo>
                <a:lnTo>
                  <a:pt x="255140" y="264397"/>
                </a:lnTo>
                <a:lnTo>
                  <a:pt x="255140" y="264397"/>
                </a:lnTo>
                <a:lnTo>
                  <a:pt x="255584" y="264653"/>
                </a:lnTo>
                <a:lnTo>
                  <a:pt x="250279" y="255468"/>
                </a:lnTo>
                <a:lnTo>
                  <a:pt x="255598" y="258507"/>
                </a:lnTo>
                <a:lnTo>
                  <a:pt x="255598" y="264661"/>
                </a:lnTo>
                <a:lnTo>
                  <a:pt x="255598" y="264661"/>
                </a:lnTo>
                <a:lnTo>
                  <a:pt x="256206" y="265012"/>
                </a:lnTo>
                <a:lnTo>
                  <a:pt x="256358" y="265012"/>
                </a:lnTo>
                <a:lnTo>
                  <a:pt x="261890" y="261821"/>
                </a:lnTo>
                <a:lnTo>
                  <a:pt x="261890" y="261821"/>
                </a:lnTo>
                <a:lnTo>
                  <a:pt x="261678" y="261699"/>
                </a:lnTo>
                <a:lnTo>
                  <a:pt x="261678" y="255589"/>
                </a:lnTo>
                <a:lnTo>
                  <a:pt x="266794" y="264418"/>
                </a:lnTo>
                <a:lnTo>
                  <a:pt x="266794" y="264418"/>
                </a:lnTo>
                <a:lnTo>
                  <a:pt x="267194" y="264650"/>
                </a:lnTo>
                <a:lnTo>
                  <a:pt x="261890" y="255468"/>
                </a:lnTo>
                <a:lnTo>
                  <a:pt x="267210" y="258507"/>
                </a:lnTo>
                <a:lnTo>
                  <a:pt x="267210" y="264659"/>
                </a:lnTo>
                <a:lnTo>
                  <a:pt x="267817" y="265012"/>
                </a:lnTo>
                <a:lnTo>
                  <a:pt x="267969" y="265012"/>
                </a:lnTo>
                <a:lnTo>
                  <a:pt x="273501" y="261821"/>
                </a:lnTo>
                <a:lnTo>
                  <a:pt x="273501" y="261821"/>
                </a:lnTo>
                <a:lnTo>
                  <a:pt x="273289" y="261699"/>
                </a:lnTo>
                <a:lnTo>
                  <a:pt x="273289" y="255589"/>
                </a:lnTo>
                <a:lnTo>
                  <a:pt x="278392" y="264397"/>
                </a:lnTo>
                <a:lnTo>
                  <a:pt x="278392" y="264397"/>
                </a:lnTo>
                <a:lnTo>
                  <a:pt x="278837" y="264653"/>
                </a:lnTo>
                <a:lnTo>
                  <a:pt x="273532" y="255468"/>
                </a:lnTo>
                <a:lnTo>
                  <a:pt x="278851" y="258507"/>
                </a:lnTo>
                <a:lnTo>
                  <a:pt x="278851" y="264661"/>
                </a:lnTo>
                <a:lnTo>
                  <a:pt x="278851" y="264661"/>
                </a:lnTo>
                <a:lnTo>
                  <a:pt x="279459" y="265012"/>
                </a:lnTo>
                <a:lnTo>
                  <a:pt x="279611" y="265012"/>
                </a:lnTo>
                <a:lnTo>
                  <a:pt x="285417" y="261668"/>
                </a:lnTo>
                <a:cubicBezTo>
                  <a:pt x="285447" y="261638"/>
                  <a:pt x="285508" y="261577"/>
                  <a:pt x="285508" y="261547"/>
                </a:cubicBezTo>
                <a:lnTo>
                  <a:pt x="285508" y="255103"/>
                </a:lnTo>
                <a:lnTo>
                  <a:pt x="285508" y="255042"/>
                </a:lnTo>
                <a:cubicBezTo>
                  <a:pt x="285508" y="255042"/>
                  <a:pt x="285508" y="255012"/>
                  <a:pt x="285447" y="255012"/>
                </a:cubicBezTo>
                <a:lnTo>
                  <a:pt x="279733" y="251699"/>
                </a:lnTo>
                <a:lnTo>
                  <a:pt x="279733" y="245133"/>
                </a:lnTo>
                <a:lnTo>
                  <a:pt x="285447" y="241820"/>
                </a:lnTo>
                <a:cubicBezTo>
                  <a:pt x="285508" y="241790"/>
                  <a:pt x="285538" y="241759"/>
                  <a:pt x="285538" y="241698"/>
                </a:cubicBezTo>
                <a:lnTo>
                  <a:pt x="285538" y="234951"/>
                </a:lnTo>
                <a:lnTo>
                  <a:pt x="285538" y="234920"/>
                </a:lnTo>
                <a:cubicBezTo>
                  <a:pt x="285538" y="234920"/>
                  <a:pt x="285538" y="234859"/>
                  <a:pt x="285508" y="234859"/>
                </a:cubicBezTo>
                <a:lnTo>
                  <a:pt x="279763" y="231577"/>
                </a:lnTo>
                <a:lnTo>
                  <a:pt x="279763" y="224981"/>
                </a:lnTo>
                <a:lnTo>
                  <a:pt x="285508" y="221698"/>
                </a:lnTo>
                <a:cubicBezTo>
                  <a:pt x="285538" y="221637"/>
                  <a:pt x="285569" y="221607"/>
                  <a:pt x="285569" y="221577"/>
                </a:cubicBezTo>
                <a:lnTo>
                  <a:pt x="285569" y="214859"/>
                </a:lnTo>
                <a:lnTo>
                  <a:pt x="285569" y="214798"/>
                </a:lnTo>
                <a:cubicBezTo>
                  <a:pt x="285569" y="214798"/>
                  <a:pt x="285569" y="214768"/>
                  <a:pt x="285538" y="214768"/>
                </a:cubicBezTo>
                <a:lnTo>
                  <a:pt x="279793" y="211455"/>
                </a:lnTo>
                <a:lnTo>
                  <a:pt x="279793" y="204889"/>
                </a:lnTo>
                <a:lnTo>
                  <a:pt x="285538" y="201576"/>
                </a:lnTo>
                <a:cubicBezTo>
                  <a:pt x="285569" y="201546"/>
                  <a:pt x="285599" y="201515"/>
                  <a:pt x="285599" y="201485"/>
                </a:cubicBezTo>
                <a:lnTo>
                  <a:pt x="285599" y="194737"/>
                </a:lnTo>
                <a:lnTo>
                  <a:pt x="285599" y="194707"/>
                </a:lnTo>
                <a:cubicBezTo>
                  <a:pt x="285599" y="194707"/>
                  <a:pt x="285599" y="194676"/>
                  <a:pt x="285569" y="194676"/>
                </a:cubicBezTo>
                <a:lnTo>
                  <a:pt x="279824" y="191363"/>
                </a:lnTo>
                <a:lnTo>
                  <a:pt x="279824" y="184798"/>
                </a:lnTo>
                <a:lnTo>
                  <a:pt x="285569" y="181485"/>
                </a:lnTo>
                <a:cubicBezTo>
                  <a:pt x="285599" y="181454"/>
                  <a:pt x="285660" y="181424"/>
                  <a:pt x="285660" y="181363"/>
                </a:cubicBezTo>
                <a:lnTo>
                  <a:pt x="285660" y="174646"/>
                </a:lnTo>
                <a:lnTo>
                  <a:pt x="285660" y="174615"/>
                </a:lnTo>
                <a:cubicBezTo>
                  <a:pt x="285660" y="174615"/>
                  <a:pt x="285660" y="174585"/>
                  <a:pt x="285599" y="174585"/>
                </a:cubicBezTo>
                <a:lnTo>
                  <a:pt x="279885" y="171272"/>
                </a:lnTo>
                <a:lnTo>
                  <a:pt x="279885" y="164706"/>
                </a:lnTo>
                <a:lnTo>
                  <a:pt x="285599" y="161393"/>
                </a:lnTo>
                <a:cubicBezTo>
                  <a:pt x="285660" y="161363"/>
                  <a:pt x="285690" y="161302"/>
                  <a:pt x="285690" y="161272"/>
                </a:cubicBezTo>
                <a:lnTo>
                  <a:pt x="285690" y="154554"/>
                </a:lnTo>
                <a:lnTo>
                  <a:pt x="285690" y="154524"/>
                </a:lnTo>
                <a:cubicBezTo>
                  <a:pt x="285690" y="154524"/>
                  <a:pt x="285690" y="154463"/>
                  <a:pt x="285660" y="154463"/>
                </a:cubicBezTo>
                <a:lnTo>
                  <a:pt x="279915" y="151180"/>
                </a:lnTo>
                <a:lnTo>
                  <a:pt x="279915" y="144585"/>
                </a:lnTo>
                <a:lnTo>
                  <a:pt x="285660" y="141302"/>
                </a:lnTo>
                <a:cubicBezTo>
                  <a:pt x="285690" y="141241"/>
                  <a:pt x="285721" y="141211"/>
                  <a:pt x="285721" y="141180"/>
                </a:cubicBezTo>
                <a:lnTo>
                  <a:pt x="285721" y="134463"/>
                </a:lnTo>
                <a:lnTo>
                  <a:pt x="285721" y="134402"/>
                </a:lnTo>
                <a:cubicBezTo>
                  <a:pt x="285721" y="134402"/>
                  <a:pt x="285721" y="134372"/>
                  <a:pt x="285690" y="134372"/>
                </a:cubicBezTo>
                <a:lnTo>
                  <a:pt x="279945" y="131059"/>
                </a:lnTo>
                <a:lnTo>
                  <a:pt x="279945" y="124493"/>
                </a:lnTo>
                <a:lnTo>
                  <a:pt x="285690" y="121180"/>
                </a:lnTo>
                <a:cubicBezTo>
                  <a:pt x="285721" y="121150"/>
                  <a:pt x="285751" y="121119"/>
                  <a:pt x="285751" y="121089"/>
                </a:cubicBezTo>
                <a:lnTo>
                  <a:pt x="285751" y="114341"/>
                </a:lnTo>
                <a:lnTo>
                  <a:pt x="285751" y="114311"/>
                </a:lnTo>
                <a:cubicBezTo>
                  <a:pt x="285751" y="114311"/>
                  <a:pt x="285751" y="114280"/>
                  <a:pt x="285721" y="114280"/>
                </a:cubicBezTo>
                <a:lnTo>
                  <a:pt x="279976" y="110967"/>
                </a:lnTo>
                <a:lnTo>
                  <a:pt x="279976" y="104402"/>
                </a:lnTo>
                <a:lnTo>
                  <a:pt x="285721" y="101088"/>
                </a:lnTo>
                <a:cubicBezTo>
                  <a:pt x="285751" y="101058"/>
                  <a:pt x="285812" y="101028"/>
                  <a:pt x="285812" y="100967"/>
                </a:cubicBezTo>
                <a:lnTo>
                  <a:pt x="285812" y="94249"/>
                </a:lnTo>
                <a:lnTo>
                  <a:pt x="285812" y="94219"/>
                </a:lnTo>
                <a:cubicBezTo>
                  <a:pt x="285812" y="94219"/>
                  <a:pt x="285812" y="94189"/>
                  <a:pt x="285751" y="94189"/>
                </a:cubicBezTo>
                <a:lnTo>
                  <a:pt x="280037" y="90876"/>
                </a:lnTo>
                <a:lnTo>
                  <a:pt x="280037" y="84310"/>
                </a:lnTo>
                <a:lnTo>
                  <a:pt x="285751" y="80997"/>
                </a:lnTo>
                <a:cubicBezTo>
                  <a:pt x="285812" y="80967"/>
                  <a:pt x="285842" y="80906"/>
                  <a:pt x="285842" y="80875"/>
                </a:cubicBezTo>
                <a:lnTo>
                  <a:pt x="285842" y="74158"/>
                </a:lnTo>
                <a:lnTo>
                  <a:pt x="285842" y="74128"/>
                </a:lnTo>
                <a:cubicBezTo>
                  <a:pt x="285842" y="74128"/>
                  <a:pt x="285842" y="74067"/>
                  <a:pt x="285812" y="74067"/>
                </a:cubicBezTo>
                <a:lnTo>
                  <a:pt x="280067" y="70784"/>
                </a:lnTo>
                <a:lnTo>
                  <a:pt x="280067" y="63975"/>
                </a:lnTo>
                <a:lnTo>
                  <a:pt x="285812" y="60662"/>
                </a:lnTo>
                <a:cubicBezTo>
                  <a:pt x="285842" y="60632"/>
                  <a:pt x="285873" y="60602"/>
                  <a:pt x="285873" y="60571"/>
                </a:cubicBezTo>
                <a:lnTo>
                  <a:pt x="285873" y="53823"/>
                </a:lnTo>
                <a:lnTo>
                  <a:pt x="285873" y="53793"/>
                </a:lnTo>
                <a:cubicBezTo>
                  <a:pt x="285873" y="53793"/>
                  <a:pt x="285873" y="53763"/>
                  <a:pt x="285842" y="53763"/>
                </a:cubicBezTo>
                <a:lnTo>
                  <a:pt x="280097" y="50449"/>
                </a:lnTo>
                <a:lnTo>
                  <a:pt x="280097" y="43854"/>
                </a:lnTo>
                <a:lnTo>
                  <a:pt x="285842" y="40540"/>
                </a:lnTo>
                <a:cubicBezTo>
                  <a:pt x="285873" y="40510"/>
                  <a:pt x="285903" y="40449"/>
                  <a:pt x="285903" y="40419"/>
                </a:cubicBezTo>
                <a:lnTo>
                  <a:pt x="285903" y="33701"/>
                </a:lnTo>
                <a:lnTo>
                  <a:pt x="285903" y="33641"/>
                </a:lnTo>
                <a:cubicBezTo>
                  <a:pt x="285903" y="33641"/>
                  <a:pt x="285903" y="33610"/>
                  <a:pt x="285873" y="33610"/>
                </a:cubicBezTo>
                <a:lnTo>
                  <a:pt x="280128" y="30297"/>
                </a:lnTo>
                <a:lnTo>
                  <a:pt x="280128" y="23701"/>
                </a:lnTo>
                <a:lnTo>
                  <a:pt x="284839" y="20388"/>
                </a:lnTo>
                <a:cubicBezTo>
                  <a:pt x="284900" y="20358"/>
                  <a:pt x="284930" y="20327"/>
                  <a:pt x="284930" y="20267"/>
                </a:cubicBezTo>
                <a:lnTo>
                  <a:pt x="284930" y="13549"/>
                </a:lnTo>
                <a:lnTo>
                  <a:pt x="284930" y="13519"/>
                </a:lnTo>
                <a:cubicBezTo>
                  <a:pt x="284930" y="13519"/>
                  <a:pt x="284930" y="13488"/>
                  <a:pt x="284900" y="13488"/>
                </a:cubicBezTo>
                <a:lnTo>
                  <a:pt x="279155" y="10175"/>
                </a:lnTo>
                <a:lnTo>
                  <a:pt x="279155" y="3519"/>
                </a:lnTo>
                <a:lnTo>
                  <a:pt x="279155" y="3488"/>
                </a:lnTo>
                <a:cubicBezTo>
                  <a:pt x="279155" y="3488"/>
                  <a:pt x="279155" y="3458"/>
                  <a:pt x="279125" y="3458"/>
                </a:cubicBezTo>
                <a:lnTo>
                  <a:pt x="273289" y="114"/>
                </a:lnTo>
                <a:cubicBezTo>
                  <a:pt x="273273" y="99"/>
                  <a:pt x="273258" y="92"/>
                  <a:pt x="273243" y="92"/>
                </a:cubicBezTo>
                <a:cubicBezTo>
                  <a:pt x="273228" y="92"/>
                  <a:pt x="273213" y="99"/>
                  <a:pt x="273198" y="114"/>
                </a:cubicBezTo>
                <a:lnTo>
                  <a:pt x="267453" y="3427"/>
                </a:lnTo>
                <a:lnTo>
                  <a:pt x="261708" y="114"/>
                </a:lnTo>
                <a:cubicBezTo>
                  <a:pt x="261693" y="99"/>
                  <a:pt x="261678" y="92"/>
                  <a:pt x="261659" y="92"/>
                </a:cubicBezTo>
                <a:cubicBezTo>
                  <a:pt x="261640" y="92"/>
                  <a:pt x="261617" y="99"/>
                  <a:pt x="261586" y="114"/>
                </a:cubicBezTo>
                <a:lnTo>
                  <a:pt x="255872" y="3427"/>
                </a:lnTo>
                <a:lnTo>
                  <a:pt x="250127" y="114"/>
                </a:lnTo>
                <a:cubicBezTo>
                  <a:pt x="250112" y="99"/>
                  <a:pt x="250089" y="92"/>
                  <a:pt x="250066" y="92"/>
                </a:cubicBezTo>
                <a:cubicBezTo>
                  <a:pt x="250044" y="92"/>
                  <a:pt x="250021" y="99"/>
                  <a:pt x="250006" y="114"/>
                </a:cubicBezTo>
                <a:lnTo>
                  <a:pt x="244261" y="3427"/>
                </a:lnTo>
                <a:lnTo>
                  <a:pt x="238394" y="23"/>
                </a:lnTo>
                <a:cubicBezTo>
                  <a:pt x="238364" y="8"/>
                  <a:pt x="238341" y="0"/>
                  <a:pt x="238322" y="0"/>
                </a:cubicBezTo>
                <a:cubicBezTo>
                  <a:pt x="238303" y="0"/>
                  <a:pt x="238288" y="8"/>
                  <a:pt x="238273" y="23"/>
                </a:cubicBezTo>
                <a:lnTo>
                  <a:pt x="232528" y="3336"/>
                </a:lnTo>
                <a:lnTo>
                  <a:pt x="226783" y="23"/>
                </a:lnTo>
                <a:cubicBezTo>
                  <a:pt x="226768" y="8"/>
                  <a:pt x="226753" y="0"/>
                  <a:pt x="226738" y="0"/>
                </a:cubicBezTo>
                <a:cubicBezTo>
                  <a:pt x="226722" y="0"/>
                  <a:pt x="226707" y="8"/>
                  <a:pt x="226692" y="23"/>
                </a:cubicBezTo>
                <a:lnTo>
                  <a:pt x="220947" y="3336"/>
                </a:lnTo>
                <a:lnTo>
                  <a:pt x="215202" y="23"/>
                </a:lnTo>
                <a:cubicBezTo>
                  <a:pt x="215187" y="8"/>
                  <a:pt x="215165" y="0"/>
                  <a:pt x="215142" y="0"/>
                </a:cubicBezTo>
                <a:cubicBezTo>
                  <a:pt x="215119" y="0"/>
                  <a:pt x="215096" y="8"/>
                  <a:pt x="215081" y="23"/>
                </a:cubicBezTo>
                <a:lnTo>
                  <a:pt x="209367" y="3336"/>
                </a:lnTo>
                <a:lnTo>
                  <a:pt x="203622" y="23"/>
                </a:lnTo>
                <a:cubicBezTo>
                  <a:pt x="203607" y="8"/>
                  <a:pt x="203584" y="0"/>
                  <a:pt x="203561" y="0"/>
                </a:cubicBezTo>
                <a:cubicBezTo>
                  <a:pt x="203538" y="0"/>
                  <a:pt x="203515" y="8"/>
                  <a:pt x="203500" y="23"/>
                </a:cubicBezTo>
                <a:lnTo>
                  <a:pt x="197755" y="3336"/>
                </a:lnTo>
                <a:lnTo>
                  <a:pt x="192041" y="23"/>
                </a:lnTo>
                <a:cubicBezTo>
                  <a:pt x="192011" y="8"/>
                  <a:pt x="191988" y="0"/>
                  <a:pt x="191969" y="0"/>
                </a:cubicBezTo>
                <a:cubicBezTo>
                  <a:pt x="191950" y="0"/>
                  <a:pt x="191935" y="8"/>
                  <a:pt x="191919" y="23"/>
                </a:cubicBezTo>
                <a:lnTo>
                  <a:pt x="186175" y="3336"/>
                </a:lnTo>
                <a:lnTo>
                  <a:pt x="180430" y="23"/>
                </a:lnTo>
                <a:cubicBezTo>
                  <a:pt x="180415" y="8"/>
                  <a:pt x="180399" y="0"/>
                  <a:pt x="180380" y="0"/>
                </a:cubicBezTo>
                <a:cubicBezTo>
                  <a:pt x="180361" y="0"/>
                  <a:pt x="180339" y="8"/>
                  <a:pt x="180308" y="23"/>
                </a:cubicBezTo>
                <a:lnTo>
                  <a:pt x="174594" y="3336"/>
                </a:lnTo>
                <a:lnTo>
                  <a:pt x="168849" y="23"/>
                </a:lnTo>
                <a:cubicBezTo>
                  <a:pt x="168834" y="8"/>
                  <a:pt x="168811" y="0"/>
                  <a:pt x="168788" y="0"/>
                </a:cubicBezTo>
                <a:cubicBezTo>
                  <a:pt x="168765" y="0"/>
                  <a:pt x="168743" y="8"/>
                  <a:pt x="168727" y="23"/>
                </a:cubicBezTo>
                <a:lnTo>
                  <a:pt x="162770" y="3367"/>
                </a:lnTo>
                <a:lnTo>
                  <a:pt x="157025" y="54"/>
                </a:lnTo>
                <a:cubicBezTo>
                  <a:pt x="157010" y="38"/>
                  <a:pt x="156995" y="31"/>
                  <a:pt x="156980" y="31"/>
                </a:cubicBezTo>
                <a:cubicBezTo>
                  <a:pt x="156964" y="31"/>
                  <a:pt x="156949" y="38"/>
                  <a:pt x="156934" y="54"/>
                </a:cubicBezTo>
                <a:lnTo>
                  <a:pt x="151189" y="3367"/>
                </a:lnTo>
                <a:lnTo>
                  <a:pt x="145444" y="54"/>
                </a:lnTo>
                <a:cubicBezTo>
                  <a:pt x="145429" y="38"/>
                  <a:pt x="145406" y="31"/>
                  <a:pt x="145384" y="31"/>
                </a:cubicBezTo>
                <a:cubicBezTo>
                  <a:pt x="145361" y="31"/>
                  <a:pt x="145338" y="38"/>
                  <a:pt x="145323" y="54"/>
                </a:cubicBezTo>
                <a:lnTo>
                  <a:pt x="139578" y="3367"/>
                </a:lnTo>
                <a:lnTo>
                  <a:pt x="133864" y="54"/>
                </a:lnTo>
                <a:cubicBezTo>
                  <a:pt x="133833" y="38"/>
                  <a:pt x="133810" y="31"/>
                  <a:pt x="133791" y="31"/>
                </a:cubicBezTo>
                <a:cubicBezTo>
                  <a:pt x="133772" y="31"/>
                  <a:pt x="133757" y="38"/>
                  <a:pt x="133742" y="54"/>
                </a:cubicBezTo>
                <a:lnTo>
                  <a:pt x="127997" y="3367"/>
                </a:lnTo>
                <a:lnTo>
                  <a:pt x="122252" y="54"/>
                </a:lnTo>
                <a:cubicBezTo>
                  <a:pt x="122237" y="38"/>
                  <a:pt x="122222" y="31"/>
                  <a:pt x="122207" y="31"/>
                </a:cubicBezTo>
                <a:cubicBezTo>
                  <a:pt x="122192" y="31"/>
                  <a:pt x="122176" y="38"/>
                  <a:pt x="122161" y="54"/>
                </a:cubicBezTo>
                <a:lnTo>
                  <a:pt x="116416" y="3367"/>
                </a:lnTo>
                <a:lnTo>
                  <a:pt x="110672" y="54"/>
                </a:lnTo>
                <a:cubicBezTo>
                  <a:pt x="110656" y="38"/>
                  <a:pt x="110641" y="31"/>
                  <a:pt x="110622" y="31"/>
                </a:cubicBezTo>
                <a:cubicBezTo>
                  <a:pt x="110603" y="31"/>
                  <a:pt x="110580" y="38"/>
                  <a:pt x="110550" y="54"/>
                </a:cubicBezTo>
                <a:lnTo>
                  <a:pt x="104836" y="3367"/>
                </a:lnTo>
                <a:lnTo>
                  <a:pt x="98939" y="23"/>
                </a:lnTo>
                <a:cubicBezTo>
                  <a:pt x="98924" y="8"/>
                  <a:pt x="98909" y="0"/>
                  <a:pt x="98890" y="0"/>
                </a:cubicBezTo>
                <a:cubicBezTo>
                  <a:pt x="98871" y="0"/>
                  <a:pt x="98848" y="8"/>
                  <a:pt x="98817" y="23"/>
                </a:cubicBezTo>
                <a:lnTo>
                  <a:pt x="93103" y="3336"/>
                </a:lnTo>
                <a:lnTo>
                  <a:pt x="87358" y="23"/>
                </a:lnTo>
                <a:cubicBezTo>
                  <a:pt x="87343" y="8"/>
                  <a:pt x="87320" y="0"/>
                  <a:pt x="87297" y="0"/>
                </a:cubicBezTo>
                <a:cubicBezTo>
                  <a:pt x="87275" y="0"/>
                  <a:pt x="87252" y="8"/>
                  <a:pt x="87237" y="23"/>
                </a:cubicBezTo>
                <a:lnTo>
                  <a:pt x="81492" y="3336"/>
                </a:lnTo>
                <a:lnTo>
                  <a:pt x="75777" y="23"/>
                </a:lnTo>
                <a:cubicBezTo>
                  <a:pt x="75747" y="8"/>
                  <a:pt x="75724" y="0"/>
                  <a:pt x="75705" y="0"/>
                </a:cubicBezTo>
                <a:cubicBezTo>
                  <a:pt x="75686" y="0"/>
                  <a:pt x="75671" y="8"/>
                  <a:pt x="75656" y="23"/>
                </a:cubicBezTo>
                <a:lnTo>
                  <a:pt x="69911" y="3336"/>
                </a:lnTo>
                <a:lnTo>
                  <a:pt x="64166" y="23"/>
                </a:lnTo>
                <a:cubicBezTo>
                  <a:pt x="64151" y="8"/>
                  <a:pt x="64136" y="0"/>
                  <a:pt x="64121" y="0"/>
                </a:cubicBezTo>
                <a:cubicBezTo>
                  <a:pt x="64105" y="0"/>
                  <a:pt x="64090" y="8"/>
                  <a:pt x="64075" y="23"/>
                </a:cubicBezTo>
                <a:lnTo>
                  <a:pt x="58330" y="3336"/>
                </a:lnTo>
                <a:lnTo>
                  <a:pt x="52585" y="23"/>
                </a:lnTo>
                <a:cubicBezTo>
                  <a:pt x="52570" y="8"/>
                  <a:pt x="52555" y="0"/>
                  <a:pt x="52536" y="0"/>
                </a:cubicBezTo>
                <a:cubicBezTo>
                  <a:pt x="52517" y="0"/>
                  <a:pt x="52494" y="8"/>
                  <a:pt x="52464" y="23"/>
                </a:cubicBezTo>
                <a:lnTo>
                  <a:pt x="46750" y="3336"/>
                </a:lnTo>
                <a:lnTo>
                  <a:pt x="41005" y="23"/>
                </a:lnTo>
                <a:cubicBezTo>
                  <a:pt x="40990" y="8"/>
                  <a:pt x="40967" y="0"/>
                  <a:pt x="40944" y="0"/>
                </a:cubicBezTo>
                <a:cubicBezTo>
                  <a:pt x="40921" y="0"/>
                  <a:pt x="40898" y="8"/>
                  <a:pt x="40883" y="23"/>
                </a:cubicBezTo>
                <a:lnTo>
                  <a:pt x="35138" y="3336"/>
                </a:lnTo>
                <a:lnTo>
                  <a:pt x="29424" y="23"/>
                </a:lnTo>
                <a:cubicBezTo>
                  <a:pt x="29394" y="8"/>
                  <a:pt x="29371" y="0"/>
                  <a:pt x="29352" y="0"/>
                </a:cubicBezTo>
                <a:close/>
              </a:path>
            </a:pathLst>
          </a:custGeom>
          <a:solidFill>
            <a:srgbClr val="FFFFFF">
              <a:alpha val="50980"/>
            </a:srgbClr>
          </a:solidFill>
          <a:ln>
            <a:noFill/>
          </a:ln>
        </p:spPr>
        <p:txBody>
          <a:bodyPr spcFirstLastPara="1" wrap="square" lIns="99025" tIns="99025" rIns="99025" bIns="990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950"/>
              <a:buFont typeface="Arial"/>
              <a:buNone/>
            </a:pPr>
            <a:endParaRPr sz="195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99" name="Google Shape;1699;p50"/>
          <p:cNvSpPr/>
          <p:nvPr/>
        </p:nvSpPr>
        <p:spPr>
          <a:xfrm>
            <a:off x="121355" y="122520"/>
            <a:ext cx="9663290" cy="6612960"/>
          </a:xfrm>
          <a:custGeom>
            <a:avLst/>
            <a:gdLst/>
            <a:ahLst/>
            <a:cxnLst/>
            <a:rect l="l" t="t" r="r" b="b"/>
            <a:pathLst>
              <a:path w="284960" h="189973" extrusionOk="0">
                <a:moveTo>
                  <a:pt x="283075" y="1915"/>
                </a:moveTo>
                <a:lnTo>
                  <a:pt x="283075" y="188088"/>
                </a:lnTo>
                <a:lnTo>
                  <a:pt x="1915" y="188088"/>
                </a:lnTo>
                <a:lnTo>
                  <a:pt x="1915" y="1915"/>
                </a:lnTo>
                <a:close/>
                <a:moveTo>
                  <a:pt x="0" y="0"/>
                </a:moveTo>
                <a:lnTo>
                  <a:pt x="0" y="189972"/>
                </a:lnTo>
                <a:lnTo>
                  <a:pt x="284960" y="189972"/>
                </a:lnTo>
                <a:lnTo>
                  <a:pt x="284960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9025" tIns="99025" rIns="99025" bIns="990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950"/>
              <a:buFont typeface="Arial"/>
              <a:buNone/>
            </a:pPr>
            <a:endParaRPr sz="195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00" name="Google Shape;1700;p50"/>
          <p:cNvSpPr/>
          <p:nvPr/>
        </p:nvSpPr>
        <p:spPr>
          <a:xfrm>
            <a:off x="7845880" y="4356234"/>
            <a:ext cx="1772415" cy="2212833"/>
          </a:xfrm>
          <a:custGeom>
            <a:avLst/>
            <a:gdLst/>
            <a:ahLst/>
            <a:cxnLst/>
            <a:rect l="l" t="t" r="r" b="b"/>
            <a:pathLst>
              <a:path w="65443" h="66385" extrusionOk="0">
                <a:moveTo>
                  <a:pt x="63376" y="32646"/>
                </a:moveTo>
                <a:lnTo>
                  <a:pt x="63376" y="35108"/>
                </a:lnTo>
                <a:lnTo>
                  <a:pt x="60823" y="35108"/>
                </a:lnTo>
                <a:lnTo>
                  <a:pt x="60823" y="32646"/>
                </a:lnTo>
                <a:close/>
                <a:moveTo>
                  <a:pt x="59637" y="46476"/>
                </a:moveTo>
                <a:lnTo>
                  <a:pt x="59637" y="50306"/>
                </a:lnTo>
                <a:lnTo>
                  <a:pt x="55777" y="50306"/>
                </a:lnTo>
                <a:lnTo>
                  <a:pt x="55777" y="46476"/>
                </a:lnTo>
                <a:close/>
                <a:moveTo>
                  <a:pt x="54804" y="51461"/>
                </a:moveTo>
                <a:lnTo>
                  <a:pt x="54804" y="55746"/>
                </a:lnTo>
                <a:lnTo>
                  <a:pt x="51400" y="55746"/>
                </a:lnTo>
                <a:lnTo>
                  <a:pt x="51400" y="51461"/>
                </a:lnTo>
                <a:close/>
                <a:moveTo>
                  <a:pt x="59637" y="51461"/>
                </a:moveTo>
                <a:lnTo>
                  <a:pt x="59637" y="55746"/>
                </a:lnTo>
                <a:lnTo>
                  <a:pt x="55777" y="55746"/>
                </a:lnTo>
                <a:lnTo>
                  <a:pt x="55777" y="51461"/>
                </a:lnTo>
                <a:close/>
                <a:moveTo>
                  <a:pt x="59668" y="56993"/>
                </a:moveTo>
                <a:lnTo>
                  <a:pt x="59668" y="60579"/>
                </a:lnTo>
                <a:lnTo>
                  <a:pt x="56020" y="60579"/>
                </a:lnTo>
                <a:lnTo>
                  <a:pt x="56020" y="56993"/>
                </a:lnTo>
                <a:close/>
                <a:moveTo>
                  <a:pt x="50245" y="56719"/>
                </a:moveTo>
                <a:lnTo>
                  <a:pt x="50245" y="60610"/>
                </a:lnTo>
                <a:lnTo>
                  <a:pt x="45898" y="60610"/>
                </a:lnTo>
                <a:lnTo>
                  <a:pt x="45898" y="56719"/>
                </a:lnTo>
                <a:close/>
                <a:moveTo>
                  <a:pt x="54804" y="56719"/>
                </a:moveTo>
                <a:lnTo>
                  <a:pt x="54804" y="60610"/>
                </a:lnTo>
                <a:lnTo>
                  <a:pt x="51400" y="60610"/>
                </a:lnTo>
                <a:lnTo>
                  <a:pt x="51400" y="56719"/>
                </a:lnTo>
                <a:close/>
                <a:moveTo>
                  <a:pt x="35047" y="61856"/>
                </a:moveTo>
                <a:lnTo>
                  <a:pt x="35047" y="64409"/>
                </a:lnTo>
                <a:lnTo>
                  <a:pt x="32585" y="64409"/>
                </a:lnTo>
                <a:lnTo>
                  <a:pt x="32585" y="61856"/>
                </a:lnTo>
                <a:close/>
                <a:moveTo>
                  <a:pt x="64318" y="56993"/>
                </a:moveTo>
                <a:lnTo>
                  <a:pt x="64318" y="65230"/>
                </a:lnTo>
                <a:lnTo>
                  <a:pt x="56081" y="65230"/>
                </a:lnTo>
                <a:lnTo>
                  <a:pt x="56081" y="61582"/>
                </a:lnTo>
                <a:lnTo>
                  <a:pt x="60671" y="61582"/>
                </a:lnTo>
                <a:lnTo>
                  <a:pt x="60671" y="61552"/>
                </a:lnTo>
                <a:lnTo>
                  <a:pt x="60671" y="56993"/>
                </a:lnTo>
                <a:close/>
                <a:moveTo>
                  <a:pt x="63193" y="1"/>
                </a:moveTo>
                <a:lnTo>
                  <a:pt x="63193" y="26992"/>
                </a:lnTo>
                <a:lnTo>
                  <a:pt x="59668" y="26992"/>
                </a:lnTo>
                <a:lnTo>
                  <a:pt x="59668" y="31460"/>
                </a:lnTo>
                <a:lnTo>
                  <a:pt x="56628" y="31460"/>
                </a:lnTo>
                <a:lnTo>
                  <a:pt x="56628" y="40305"/>
                </a:lnTo>
                <a:lnTo>
                  <a:pt x="64166" y="40305"/>
                </a:lnTo>
                <a:lnTo>
                  <a:pt x="64166" y="50306"/>
                </a:lnTo>
                <a:lnTo>
                  <a:pt x="60640" y="50306"/>
                </a:lnTo>
                <a:lnTo>
                  <a:pt x="60640" y="45473"/>
                </a:lnTo>
                <a:lnTo>
                  <a:pt x="54804" y="45473"/>
                </a:lnTo>
                <a:lnTo>
                  <a:pt x="54804" y="50306"/>
                </a:lnTo>
                <a:lnTo>
                  <a:pt x="50245" y="50306"/>
                </a:lnTo>
                <a:lnTo>
                  <a:pt x="50245" y="55746"/>
                </a:lnTo>
                <a:lnTo>
                  <a:pt x="44895" y="55746"/>
                </a:lnTo>
                <a:lnTo>
                  <a:pt x="44895" y="61552"/>
                </a:lnTo>
                <a:lnTo>
                  <a:pt x="50245" y="61552"/>
                </a:lnTo>
                <a:lnTo>
                  <a:pt x="50245" y="65169"/>
                </a:lnTo>
                <a:lnTo>
                  <a:pt x="40275" y="65169"/>
                </a:lnTo>
                <a:lnTo>
                  <a:pt x="40275" y="57631"/>
                </a:lnTo>
                <a:lnTo>
                  <a:pt x="31400" y="57631"/>
                </a:lnTo>
                <a:lnTo>
                  <a:pt x="31400" y="60670"/>
                </a:lnTo>
                <a:lnTo>
                  <a:pt x="26931" y="60670"/>
                </a:lnTo>
                <a:lnTo>
                  <a:pt x="26931" y="64227"/>
                </a:lnTo>
                <a:lnTo>
                  <a:pt x="1" y="64227"/>
                </a:lnTo>
                <a:lnTo>
                  <a:pt x="1" y="64257"/>
                </a:lnTo>
                <a:lnTo>
                  <a:pt x="1" y="65382"/>
                </a:lnTo>
                <a:lnTo>
                  <a:pt x="28056" y="65382"/>
                </a:lnTo>
                <a:lnTo>
                  <a:pt x="28056" y="61856"/>
                </a:lnTo>
                <a:lnTo>
                  <a:pt x="31400" y="61856"/>
                </a:lnTo>
                <a:lnTo>
                  <a:pt x="31400" y="65534"/>
                </a:lnTo>
                <a:lnTo>
                  <a:pt x="36202" y="65534"/>
                </a:lnTo>
                <a:lnTo>
                  <a:pt x="36202" y="60670"/>
                </a:lnTo>
                <a:lnTo>
                  <a:pt x="32585" y="60670"/>
                </a:lnTo>
                <a:lnTo>
                  <a:pt x="32585" y="58786"/>
                </a:lnTo>
                <a:lnTo>
                  <a:pt x="39120" y="58786"/>
                </a:lnTo>
                <a:lnTo>
                  <a:pt x="39120" y="66294"/>
                </a:lnTo>
                <a:lnTo>
                  <a:pt x="51430" y="66294"/>
                </a:lnTo>
                <a:lnTo>
                  <a:pt x="51430" y="61552"/>
                </a:lnTo>
                <a:lnTo>
                  <a:pt x="54895" y="61552"/>
                </a:lnTo>
                <a:lnTo>
                  <a:pt x="54895" y="66385"/>
                </a:lnTo>
                <a:lnTo>
                  <a:pt x="65443" y="66385"/>
                </a:lnTo>
                <a:lnTo>
                  <a:pt x="65443" y="55807"/>
                </a:lnTo>
                <a:lnTo>
                  <a:pt x="60671" y="55807"/>
                </a:lnTo>
                <a:lnTo>
                  <a:pt x="60671" y="55746"/>
                </a:lnTo>
                <a:lnTo>
                  <a:pt x="60671" y="51461"/>
                </a:lnTo>
                <a:lnTo>
                  <a:pt x="65352" y="51461"/>
                </a:lnTo>
                <a:lnTo>
                  <a:pt x="65352" y="39150"/>
                </a:lnTo>
                <a:lnTo>
                  <a:pt x="57813" y="39150"/>
                </a:lnTo>
                <a:lnTo>
                  <a:pt x="57813" y="32615"/>
                </a:lnTo>
                <a:lnTo>
                  <a:pt x="59728" y="32615"/>
                </a:lnTo>
                <a:lnTo>
                  <a:pt x="59728" y="36202"/>
                </a:lnTo>
                <a:lnTo>
                  <a:pt x="64500" y="36202"/>
                </a:lnTo>
                <a:lnTo>
                  <a:pt x="64500" y="31430"/>
                </a:lnTo>
                <a:lnTo>
                  <a:pt x="60823" y="31430"/>
                </a:lnTo>
                <a:lnTo>
                  <a:pt x="60823" y="28086"/>
                </a:lnTo>
                <a:lnTo>
                  <a:pt x="64349" y="28086"/>
                </a:lnTo>
                <a:lnTo>
                  <a:pt x="64349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9025" tIns="99025" rIns="99025" bIns="990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950"/>
              <a:buFont typeface="Arial"/>
              <a:buNone/>
            </a:pPr>
            <a:endParaRPr sz="195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01" name="Google Shape;1701;p50"/>
          <p:cNvSpPr/>
          <p:nvPr/>
        </p:nvSpPr>
        <p:spPr>
          <a:xfrm>
            <a:off x="262357" y="290601"/>
            <a:ext cx="1772415" cy="2212833"/>
          </a:xfrm>
          <a:custGeom>
            <a:avLst/>
            <a:gdLst/>
            <a:ahLst/>
            <a:cxnLst/>
            <a:rect l="l" t="t" r="r" b="b"/>
            <a:pathLst>
              <a:path w="65443" h="66385" extrusionOk="0">
                <a:moveTo>
                  <a:pt x="32889" y="2037"/>
                </a:moveTo>
                <a:lnTo>
                  <a:pt x="32889" y="4590"/>
                </a:lnTo>
                <a:lnTo>
                  <a:pt x="30396" y="4590"/>
                </a:lnTo>
                <a:lnTo>
                  <a:pt x="30396" y="2037"/>
                </a:lnTo>
                <a:close/>
                <a:moveTo>
                  <a:pt x="9423" y="5837"/>
                </a:moveTo>
                <a:lnTo>
                  <a:pt x="9423" y="9423"/>
                </a:lnTo>
                <a:lnTo>
                  <a:pt x="5776" y="9423"/>
                </a:lnTo>
                <a:lnTo>
                  <a:pt x="5776" y="5837"/>
                </a:lnTo>
                <a:close/>
                <a:moveTo>
                  <a:pt x="9393" y="1186"/>
                </a:moveTo>
                <a:lnTo>
                  <a:pt x="9393" y="4864"/>
                </a:lnTo>
                <a:lnTo>
                  <a:pt x="4803" y="4864"/>
                </a:lnTo>
                <a:lnTo>
                  <a:pt x="4803" y="4894"/>
                </a:lnTo>
                <a:lnTo>
                  <a:pt x="4803" y="9454"/>
                </a:lnTo>
                <a:lnTo>
                  <a:pt x="1156" y="9454"/>
                </a:lnTo>
                <a:lnTo>
                  <a:pt x="1156" y="1186"/>
                </a:lnTo>
                <a:close/>
                <a:moveTo>
                  <a:pt x="19575" y="5806"/>
                </a:moveTo>
                <a:lnTo>
                  <a:pt x="19575" y="9667"/>
                </a:lnTo>
                <a:lnTo>
                  <a:pt x="15198" y="9667"/>
                </a:lnTo>
                <a:lnTo>
                  <a:pt x="15198" y="5806"/>
                </a:lnTo>
                <a:close/>
                <a:moveTo>
                  <a:pt x="14043" y="5806"/>
                </a:moveTo>
                <a:lnTo>
                  <a:pt x="14043" y="9697"/>
                </a:lnTo>
                <a:lnTo>
                  <a:pt x="10609" y="9697"/>
                </a:lnTo>
                <a:lnTo>
                  <a:pt x="10609" y="5806"/>
                </a:lnTo>
                <a:close/>
                <a:moveTo>
                  <a:pt x="9666" y="10670"/>
                </a:moveTo>
                <a:lnTo>
                  <a:pt x="9666" y="14955"/>
                </a:lnTo>
                <a:lnTo>
                  <a:pt x="5776" y="14955"/>
                </a:lnTo>
                <a:lnTo>
                  <a:pt x="5776" y="10670"/>
                </a:lnTo>
                <a:close/>
                <a:moveTo>
                  <a:pt x="14043" y="10670"/>
                </a:moveTo>
                <a:lnTo>
                  <a:pt x="14043" y="14955"/>
                </a:lnTo>
                <a:lnTo>
                  <a:pt x="10609" y="14955"/>
                </a:lnTo>
                <a:lnTo>
                  <a:pt x="10609" y="10670"/>
                </a:lnTo>
                <a:close/>
                <a:moveTo>
                  <a:pt x="9666" y="16110"/>
                </a:moveTo>
                <a:lnTo>
                  <a:pt x="9666" y="19940"/>
                </a:lnTo>
                <a:lnTo>
                  <a:pt x="5776" y="19940"/>
                </a:lnTo>
                <a:lnTo>
                  <a:pt x="5776" y="16110"/>
                </a:lnTo>
                <a:close/>
                <a:moveTo>
                  <a:pt x="4621" y="31308"/>
                </a:moveTo>
                <a:lnTo>
                  <a:pt x="4621" y="33770"/>
                </a:lnTo>
                <a:lnTo>
                  <a:pt x="2067" y="33770"/>
                </a:lnTo>
                <a:lnTo>
                  <a:pt x="2067" y="31308"/>
                </a:lnTo>
                <a:close/>
                <a:moveTo>
                  <a:pt x="1" y="1"/>
                </a:moveTo>
                <a:lnTo>
                  <a:pt x="1" y="10609"/>
                </a:lnTo>
                <a:lnTo>
                  <a:pt x="4803" y="10609"/>
                </a:lnTo>
                <a:lnTo>
                  <a:pt x="4803" y="10670"/>
                </a:lnTo>
                <a:lnTo>
                  <a:pt x="4803" y="14955"/>
                </a:lnTo>
                <a:lnTo>
                  <a:pt x="122" y="14955"/>
                </a:lnTo>
                <a:lnTo>
                  <a:pt x="122" y="27266"/>
                </a:lnTo>
                <a:lnTo>
                  <a:pt x="7660" y="27266"/>
                </a:lnTo>
                <a:lnTo>
                  <a:pt x="7660" y="33770"/>
                </a:lnTo>
                <a:lnTo>
                  <a:pt x="5745" y="33770"/>
                </a:lnTo>
                <a:lnTo>
                  <a:pt x="5745" y="30153"/>
                </a:lnTo>
                <a:lnTo>
                  <a:pt x="912" y="30153"/>
                </a:lnTo>
                <a:lnTo>
                  <a:pt x="912" y="34956"/>
                </a:lnTo>
                <a:lnTo>
                  <a:pt x="4621" y="34956"/>
                </a:lnTo>
                <a:lnTo>
                  <a:pt x="4621" y="38299"/>
                </a:lnTo>
                <a:lnTo>
                  <a:pt x="1064" y="38299"/>
                </a:lnTo>
                <a:lnTo>
                  <a:pt x="1064" y="66385"/>
                </a:lnTo>
                <a:lnTo>
                  <a:pt x="2219" y="66385"/>
                </a:lnTo>
                <a:lnTo>
                  <a:pt x="2219" y="39424"/>
                </a:lnTo>
                <a:lnTo>
                  <a:pt x="5745" y="39424"/>
                </a:lnTo>
                <a:lnTo>
                  <a:pt x="5745" y="34956"/>
                </a:lnTo>
                <a:lnTo>
                  <a:pt x="8785" y="34956"/>
                </a:lnTo>
                <a:lnTo>
                  <a:pt x="8785" y="26111"/>
                </a:lnTo>
                <a:lnTo>
                  <a:pt x="1247" y="26111"/>
                </a:lnTo>
                <a:lnTo>
                  <a:pt x="1247" y="16110"/>
                </a:lnTo>
                <a:lnTo>
                  <a:pt x="4803" y="16110"/>
                </a:lnTo>
                <a:lnTo>
                  <a:pt x="4803" y="20943"/>
                </a:lnTo>
                <a:lnTo>
                  <a:pt x="10609" y="20943"/>
                </a:lnTo>
                <a:lnTo>
                  <a:pt x="10609" y="16110"/>
                </a:lnTo>
                <a:lnTo>
                  <a:pt x="15168" y="16110"/>
                </a:lnTo>
                <a:lnTo>
                  <a:pt x="15168" y="10670"/>
                </a:lnTo>
                <a:lnTo>
                  <a:pt x="20518" y="10670"/>
                </a:lnTo>
                <a:lnTo>
                  <a:pt x="20518" y="4864"/>
                </a:lnTo>
                <a:lnTo>
                  <a:pt x="15198" y="4864"/>
                </a:lnTo>
                <a:lnTo>
                  <a:pt x="15198" y="1247"/>
                </a:lnTo>
                <a:lnTo>
                  <a:pt x="25199" y="1247"/>
                </a:lnTo>
                <a:lnTo>
                  <a:pt x="25199" y="8785"/>
                </a:lnTo>
                <a:lnTo>
                  <a:pt x="34044" y="8785"/>
                </a:lnTo>
                <a:lnTo>
                  <a:pt x="34044" y="5746"/>
                </a:lnTo>
                <a:lnTo>
                  <a:pt x="38542" y="5746"/>
                </a:lnTo>
                <a:lnTo>
                  <a:pt x="38542" y="2189"/>
                </a:lnTo>
                <a:lnTo>
                  <a:pt x="65442" y="2189"/>
                </a:lnTo>
                <a:lnTo>
                  <a:pt x="65442" y="1065"/>
                </a:lnTo>
                <a:lnTo>
                  <a:pt x="37357" y="1065"/>
                </a:lnTo>
                <a:lnTo>
                  <a:pt x="37357" y="4590"/>
                </a:lnTo>
                <a:lnTo>
                  <a:pt x="34013" y="4590"/>
                </a:lnTo>
                <a:lnTo>
                  <a:pt x="34013" y="913"/>
                </a:lnTo>
                <a:lnTo>
                  <a:pt x="29241" y="913"/>
                </a:lnTo>
                <a:lnTo>
                  <a:pt x="29241" y="5776"/>
                </a:lnTo>
                <a:lnTo>
                  <a:pt x="32828" y="5776"/>
                </a:lnTo>
                <a:lnTo>
                  <a:pt x="32828" y="7660"/>
                </a:lnTo>
                <a:lnTo>
                  <a:pt x="26354" y="7660"/>
                </a:lnTo>
                <a:lnTo>
                  <a:pt x="26354" y="62"/>
                </a:lnTo>
                <a:lnTo>
                  <a:pt x="14043" y="62"/>
                </a:lnTo>
                <a:lnTo>
                  <a:pt x="14043" y="4834"/>
                </a:lnTo>
                <a:lnTo>
                  <a:pt x="10578" y="4834"/>
                </a:lnTo>
                <a:lnTo>
                  <a:pt x="10578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9025" tIns="99025" rIns="99025" bIns="990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950"/>
              <a:buFont typeface="Arial"/>
              <a:buNone/>
            </a:pPr>
            <a:endParaRPr sz="195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02" name="Google Shape;1702;p50"/>
          <p:cNvSpPr/>
          <p:nvPr/>
        </p:nvSpPr>
        <p:spPr>
          <a:xfrm>
            <a:off x="262357" y="4371434"/>
            <a:ext cx="1797927" cy="2182433"/>
          </a:xfrm>
          <a:custGeom>
            <a:avLst/>
            <a:gdLst/>
            <a:ahLst/>
            <a:cxnLst/>
            <a:rect l="l" t="t" r="r" b="b"/>
            <a:pathLst>
              <a:path w="66385" h="65473" extrusionOk="0">
                <a:moveTo>
                  <a:pt x="4590" y="32584"/>
                </a:moveTo>
                <a:lnTo>
                  <a:pt x="4590" y="35077"/>
                </a:lnTo>
                <a:lnTo>
                  <a:pt x="2067" y="35077"/>
                </a:lnTo>
                <a:lnTo>
                  <a:pt x="2067" y="32584"/>
                </a:lnTo>
                <a:close/>
                <a:moveTo>
                  <a:pt x="9696" y="45898"/>
                </a:moveTo>
                <a:lnTo>
                  <a:pt x="9696" y="50275"/>
                </a:lnTo>
                <a:lnTo>
                  <a:pt x="5806" y="50275"/>
                </a:lnTo>
                <a:lnTo>
                  <a:pt x="5806" y="45898"/>
                </a:lnTo>
                <a:close/>
                <a:moveTo>
                  <a:pt x="9696" y="51430"/>
                </a:moveTo>
                <a:lnTo>
                  <a:pt x="9696" y="54864"/>
                </a:lnTo>
                <a:lnTo>
                  <a:pt x="5806" y="54864"/>
                </a:lnTo>
                <a:lnTo>
                  <a:pt x="5806" y="51430"/>
                </a:lnTo>
                <a:close/>
                <a:moveTo>
                  <a:pt x="14985" y="51430"/>
                </a:moveTo>
                <a:lnTo>
                  <a:pt x="14985" y="54864"/>
                </a:lnTo>
                <a:lnTo>
                  <a:pt x="10669" y="54864"/>
                </a:lnTo>
                <a:lnTo>
                  <a:pt x="10669" y="51430"/>
                </a:lnTo>
                <a:close/>
                <a:moveTo>
                  <a:pt x="9423" y="56050"/>
                </a:moveTo>
                <a:lnTo>
                  <a:pt x="9423" y="59697"/>
                </a:lnTo>
                <a:lnTo>
                  <a:pt x="5867" y="59697"/>
                </a:lnTo>
                <a:lnTo>
                  <a:pt x="5867" y="56050"/>
                </a:lnTo>
                <a:close/>
                <a:moveTo>
                  <a:pt x="14985" y="55807"/>
                </a:moveTo>
                <a:lnTo>
                  <a:pt x="14985" y="59697"/>
                </a:lnTo>
                <a:lnTo>
                  <a:pt x="10669" y="59697"/>
                </a:lnTo>
                <a:lnTo>
                  <a:pt x="10669" y="55807"/>
                </a:lnTo>
                <a:close/>
                <a:moveTo>
                  <a:pt x="19940" y="55807"/>
                </a:moveTo>
                <a:lnTo>
                  <a:pt x="19940" y="59697"/>
                </a:lnTo>
                <a:lnTo>
                  <a:pt x="16110" y="59697"/>
                </a:lnTo>
                <a:lnTo>
                  <a:pt x="16110" y="55807"/>
                </a:lnTo>
                <a:close/>
                <a:moveTo>
                  <a:pt x="33770" y="60822"/>
                </a:moveTo>
                <a:lnTo>
                  <a:pt x="33770" y="63375"/>
                </a:lnTo>
                <a:lnTo>
                  <a:pt x="31308" y="63375"/>
                </a:lnTo>
                <a:lnTo>
                  <a:pt x="31308" y="60822"/>
                </a:lnTo>
                <a:close/>
                <a:moveTo>
                  <a:pt x="4864" y="56080"/>
                </a:moveTo>
                <a:lnTo>
                  <a:pt x="4864" y="60670"/>
                </a:lnTo>
                <a:lnTo>
                  <a:pt x="9453" y="60670"/>
                </a:lnTo>
                <a:lnTo>
                  <a:pt x="9453" y="64317"/>
                </a:lnTo>
                <a:lnTo>
                  <a:pt x="1186" y="64317"/>
                </a:lnTo>
                <a:lnTo>
                  <a:pt x="1186" y="56080"/>
                </a:lnTo>
                <a:close/>
                <a:moveTo>
                  <a:pt x="1064" y="0"/>
                </a:moveTo>
                <a:lnTo>
                  <a:pt x="1064" y="28086"/>
                </a:lnTo>
                <a:lnTo>
                  <a:pt x="4590" y="28086"/>
                </a:lnTo>
                <a:lnTo>
                  <a:pt x="4590" y="31429"/>
                </a:lnTo>
                <a:lnTo>
                  <a:pt x="912" y="31429"/>
                </a:lnTo>
                <a:lnTo>
                  <a:pt x="912" y="36201"/>
                </a:lnTo>
                <a:lnTo>
                  <a:pt x="5775" y="36201"/>
                </a:lnTo>
                <a:lnTo>
                  <a:pt x="5775" y="32584"/>
                </a:lnTo>
                <a:lnTo>
                  <a:pt x="7690" y="32584"/>
                </a:lnTo>
                <a:lnTo>
                  <a:pt x="7690" y="39119"/>
                </a:lnTo>
                <a:lnTo>
                  <a:pt x="91" y="39119"/>
                </a:lnTo>
                <a:lnTo>
                  <a:pt x="91" y="51430"/>
                </a:lnTo>
                <a:lnTo>
                  <a:pt x="4833" y="51430"/>
                </a:lnTo>
                <a:lnTo>
                  <a:pt x="4833" y="54895"/>
                </a:lnTo>
                <a:lnTo>
                  <a:pt x="0" y="54895"/>
                </a:lnTo>
                <a:lnTo>
                  <a:pt x="0" y="65472"/>
                </a:lnTo>
                <a:lnTo>
                  <a:pt x="10578" y="65472"/>
                </a:lnTo>
                <a:lnTo>
                  <a:pt x="10578" y="60670"/>
                </a:lnTo>
                <a:lnTo>
                  <a:pt x="14925" y="60670"/>
                </a:lnTo>
                <a:lnTo>
                  <a:pt x="14925" y="65351"/>
                </a:lnTo>
                <a:lnTo>
                  <a:pt x="27235" y="65351"/>
                </a:lnTo>
                <a:lnTo>
                  <a:pt x="27235" y="57813"/>
                </a:lnTo>
                <a:lnTo>
                  <a:pt x="33770" y="57813"/>
                </a:lnTo>
                <a:lnTo>
                  <a:pt x="33770" y="59728"/>
                </a:lnTo>
                <a:lnTo>
                  <a:pt x="30183" y="59728"/>
                </a:lnTo>
                <a:lnTo>
                  <a:pt x="30183" y="64591"/>
                </a:lnTo>
                <a:lnTo>
                  <a:pt x="34955" y="64591"/>
                </a:lnTo>
                <a:lnTo>
                  <a:pt x="34955" y="60913"/>
                </a:lnTo>
                <a:lnTo>
                  <a:pt x="38299" y="60913"/>
                </a:lnTo>
                <a:lnTo>
                  <a:pt x="38299" y="64439"/>
                </a:lnTo>
                <a:lnTo>
                  <a:pt x="66384" y="64439"/>
                </a:lnTo>
                <a:lnTo>
                  <a:pt x="66384" y="63284"/>
                </a:lnTo>
                <a:lnTo>
                  <a:pt x="39423" y="63284"/>
                </a:lnTo>
                <a:lnTo>
                  <a:pt x="39423" y="59758"/>
                </a:lnTo>
                <a:lnTo>
                  <a:pt x="34955" y="59758"/>
                </a:lnTo>
                <a:lnTo>
                  <a:pt x="34955" y="56718"/>
                </a:lnTo>
                <a:lnTo>
                  <a:pt x="26110" y="56718"/>
                </a:lnTo>
                <a:lnTo>
                  <a:pt x="26110" y="64257"/>
                </a:lnTo>
                <a:lnTo>
                  <a:pt x="16110" y="64257"/>
                </a:lnTo>
                <a:lnTo>
                  <a:pt x="16110" y="60670"/>
                </a:lnTo>
                <a:lnTo>
                  <a:pt x="20943" y="60670"/>
                </a:lnTo>
                <a:lnTo>
                  <a:pt x="20943" y="54864"/>
                </a:lnTo>
                <a:lnTo>
                  <a:pt x="16110" y="54864"/>
                </a:lnTo>
                <a:lnTo>
                  <a:pt x="16110" y="50305"/>
                </a:lnTo>
                <a:lnTo>
                  <a:pt x="10669" y="50305"/>
                </a:lnTo>
                <a:lnTo>
                  <a:pt x="10669" y="44955"/>
                </a:lnTo>
                <a:lnTo>
                  <a:pt x="4864" y="44955"/>
                </a:lnTo>
                <a:lnTo>
                  <a:pt x="4864" y="50305"/>
                </a:lnTo>
                <a:lnTo>
                  <a:pt x="1246" y="50305"/>
                </a:lnTo>
                <a:lnTo>
                  <a:pt x="1246" y="40305"/>
                </a:lnTo>
                <a:lnTo>
                  <a:pt x="8785" y="40305"/>
                </a:lnTo>
                <a:lnTo>
                  <a:pt x="8785" y="31460"/>
                </a:lnTo>
                <a:lnTo>
                  <a:pt x="5745" y="31460"/>
                </a:lnTo>
                <a:lnTo>
                  <a:pt x="5745" y="26961"/>
                </a:lnTo>
                <a:lnTo>
                  <a:pt x="2219" y="26961"/>
                </a:lnTo>
                <a:lnTo>
                  <a:pt x="2219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9025" tIns="99025" rIns="99025" bIns="990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950"/>
              <a:buFont typeface="Arial"/>
              <a:buNone/>
            </a:pPr>
            <a:endParaRPr sz="195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03" name="Google Shape;1703;p50"/>
          <p:cNvSpPr/>
          <p:nvPr/>
        </p:nvSpPr>
        <p:spPr>
          <a:xfrm>
            <a:off x="7833110" y="305801"/>
            <a:ext cx="1797954" cy="2182433"/>
          </a:xfrm>
          <a:custGeom>
            <a:avLst/>
            <a:gdLst/>
            <a:ahLst/>
            <a:cxnLst/>
            <a:rect l="l" t="t" r="r" b="b"/>
            <a:pathLst>
              <a:path w="66386" h="65473" extrusionOk="0">
                <a:moveTo>
                  <a:pt x="35108" y="2098"/>
                </a:moveTo>
                <a:lnTo>
                  <a:pt x="35108" y="4651"/>
                </a:lnTo>
                <a:lnTo>
                  <a:pt x="32646" y="4651"/>
                </a:lnTo>
                <a:lnTo>
                  <a:pt x="32646" y="2098"/>
                </a:lnTo>
                <a:close/>
                <a:moveTo>
                  <a:pt x="60580" y="5776"/>
                </a:moveTo>
                <a:lnTo>
                  <a:pt x="60580" y="9423"/>
                </a:lnTo>
                <a:lnTo>
                  <a:pt x="56993" y="9423"/>
                </a:lnTo>
                <a:lnTo>
                  <a:pt x="56993" y="5776"/>
                </a:lnTo>
                <a:close/>
                <a:moveTo>
                  <a:pt x="65230" y="1186"/>
                </a:moveTo>
                <a:lnTo>
                  <a:pt x="65230" y="9423"/>
                </a:lnTo>
                <a:lnTo>
                  <a:pt x="61583" y="9423"/>
                </a:lnTo>
                <a:lnTo>
                  <a:pt x="61583" y="4833"/>
                </a:lnTo>
                <a:lnTo>
                  <a:pt x="56993" y="4833"/>
                </a:lnTo>
                <a:lnTo>
                  <a:pt x="56993" y="1186"/>
                </a:lnTo>
                <a:close/>
                <a:moveTo>
                  <a:pt x="50306" y="5776"/>
                </a:moveTo>
                <a:lnTo>
                  <a:pt x="50306" y="9666"/>
                </a:lnTo>
                <a:lnTo>
                  <a:pt x="46476" y="9666"/>
                </a:lnTo>
                <a:lnTo>
                  <a:pt x="46476" y="5776"/>
                </a:lnTo>
                <a:close/>
                <a:moveTo>
                  <a:pt x="55777" y="5776"/>
                </a:moveTo>
                <a:lnTo>
                  <a:pt x="55777" y="9666"/>
                </a:lnTo>
                <a:lnTo>
                  <a:pt x="51491" y="9666"/>
                </a:lnTo>
                <a:lnTo>
                  <a:pt x="51491" y="5776"/>
                </a:lnTo>
                <a:close/>
                <a:moveTo>
                  <a:pt x="55777" y="10639"/>
                </a:moveTo>
                <a:lnTo>
                  <a:pt x="55777" y="14074"/>
                </a:lnTo>
                <a:lnTo>
                  <a:pt x="51491" y="14074"/>
                </a:lnTo>
                <a:lnTo>
                  <a:pt x="51491" y="10639"/>
                </a:lnTo>
                <a:close/>
                <a:moveTo>
                  <a:pt x="60610" y="10639"/>
                </a:moveTo>
                <a:lnTo>
                  <a:pt x="60610" y="14074"/>
                </a:lnTo>
                <a:lnTo>
                  <a:pt x="56719" y="14074"/>
                </a:lnTo>
                <a:lnTo>
                  <a:pt x="56719" y="10639"/>
                </a:lnTo>
                <a:close/>
                <a:moveTo>
                  <a:pt x="60610" y="15198"/>
                </a:moveTo>
                <a:lnTo>
                  <a:pt x="60610" y="19575"/>
                </a:lnTo>
                <a:lnTo>
                  <a:pt x="56719" y="19575"/>
                </a:lnTo>
                <a:lnTo>
                  <a:pt x="56719" y="15198"/>
                </a:lnTo>
                <a:close/>
                <a:moveTo>
                  <a:pt x="64409" y="30396"/>
                </a:moveTo>
                <a:lnTo>
                  <a:pt x="64409" y="32889"/>
                </a:lnTo>
                <a:lnTo>
                  <a:pt x="61856" y="32889"/>
                </a:lnTo>
                <a:lnTo>
                  <a:pt x="61856" y="30396"/>
                </a:lnTo>
                <a:close/>
                <a:moveTo>
                  <a:pt x="55807" y="1"/>
                </a:moveTo>
                <a:lnTo>
                  <a:pt x="55807" y="4833"/>
                </a:lnTo>
                <a:lnTo>
                  <a:pt x="51461" y="4833"/>
                </a:lnTo>
                <a:lnTo>
                  <a:pt x="51461" y="153"/>
                </a:lnTo>
                <a:lnTo>
                  <a:pt x="39151" y="153"/>
                </a:lnTo>
                <a:lnTo>
                  <a:pt x="39151" y="7691"/>
                </a:lnTo>
                <a:lnTo>
                  <a:pt x="32615" y="7691"/>
                </a:lnTo>
                <a:lnTo>
                  <a:pt x="32615" y="5776"/>
                </a:lnTo>
                <a:lnTo>
                  <a:pt x="36202" y="5776"/>
                </a:lnTo>
                <a:lnTo>
                  <a:pt x="36202" y="912"/>
                </a:lnTo>
                <a:lnTo>
                  <a:pt x="31430" y="912"/>
                </a:lnTo>
                <a:lnTo>
                  <a:pt x="31430" y="4621"/>
                </a:lnTo>
                <a:lnTo>
                  <a:pt x="28087" y="4621"/>
                </a:lnTo>
                <a:lnTo>
                  <a:pt x="28087" y="1064"/>
                </a:lnTo>
                <a:lnTo>
                  <a:pt x="1" y="1064"/>
                </a:lnTo>
                <a:lnTo>
                  <a:pt x="1" y="2219"/>
                </a:lnTo>
                <a:lnTo>
                  <a:pt x="26931" y="2219"/>
                </a:lnTo>
                <a:lnTo>
                  <a:pt x="26931" y="5745"/>
                </a:lnTo>
                <a:lnTo>
                  <a:pt x="31430" y="5745"/>
                </a:lnTo>
                <a:lnTo>
                  <a:pt x="31430" y="8785"/>
                </a:lnTo>
                <a:lnTo>
                  <a:pt x="40275" y="8785"/>
                </a:lnTo>
                <a:lnTo>
                  <a:pt x="40275" y="1308"/>
                </a:lnTo>
                <a:lnTo>
                  <a:pt x="50275" y="1308"/>
                </a:lnTo>
                <a:lnTo>
                  <a:pt x="50275" y="4833"/>
                </a:lnTo>
                <a:lnTo>
                  <a:pt x="45442" y="4833"/>
                </a:lnTo>
                <a:lnTo>
                  <a:pt x="45442" y="10639"/>
                </a:lnTo>
                <a:lnTo>
                  <a:pt x="50275" y="10639"/>
                </a:lnTo>
                <a:lnTo>
                  <a:pt x="50275" y="15198"/>
                </a:lnTo>
                <a:lnTo>
                  <a:pt x="55716" y="15198"/>
                </a:lnTo>
                <a:lnTo>
                  <a:pt x="55716" y="20548"/>
                </a:lnTo>
                <a:lnTo>
                  <a:pt x="61522" y="20548"/>
                </a:lnTo>
                <a:lnTo>
                  <a:pt x="61522" y="15198"/>
                </a:lnTo>
                <a:lnTo>
                  <a:pt x="65139" y="15198"/>
                </a:lnTo>
                <a:lnTo>
                  <a:pt x="65139" y="25198"/>
                </a:lnTo>
                <a:lnTo>
                  <a:pt x="57601" y="25198"/>
                </a:lnTo>
                <a:lnTo>
                  <a:pt x="57601" y="34044"/>
                </a:lnTo>
                <a:lnTo>
                  <a:pt x="60640" y="34044"/>
                </a:lnTo>
                <a:lnTo>
                  <a:pt x="60640" y="38542"/>
                </a:lnTo>
                <a:lnTo>
                  <a:pt x="64166" y="38542"/>
                </a:lnTo>
                <a:lnTo>
                  <a:pt x="64166" y="65473"/>
                </a:lnTo>
                <a:lnTo>
                  <a:pt x="65382" y="65473"/>
                </a:lnTo>
                <a:lnTo>
                  <a:pt x="65382" y="37387"/>
                </a:lnTo>
                <a:lnTo>
                  <a:pt x="61856" y="37387"/>
                </a:lnTo>
                <a:lnTo>
                  <a:pt x="61856" y="34044"/>
                </a:lnTo>
                <a:lnTo>
                  <a:pt x="65534" y="34044"/>
                </a:lnTo>
                <a:lnTo>
                  <a:pt x="65534" y="29271"/>
                </a:lnTo>
                <a:lnTo>
                  <a:pt x="60671" y="29271"/>
                </a:lnTo>
                <a:lnTo>
                  <a:pt x="60671" y="32889"/>
                </a:lnTo>
                <a:lnTo>
                  <a:pt x="58786" y="32889"/>
                </a:lnTo>
                <a:lnTo>
                  <a:pt x="58786" y="26384"/>
                </a:lnTo>
                <a:lnTo>
                  <a:pt x="66294" y="26384"/>
                </a:lnTo>
                <a:lnTo>
                  <a:pt x="66294" y="14074"/>
                </a:lnTo>
                <a:lnTo>
                  <a:pt x="61552" y="14074"/>
                </a:lnTo>
                <a:lnTo>
                  <a:pt x="61552" y="10609"/>
                </a:lnTo>
                <a:lnTo>
                  <a:pt x="66385" y="10609"/>
                </a:lnTo>
                <a:lnTo>
                  <a:pt x="66385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9025" tIns="99025" rIns="99025" bIns="99025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950"/>
              <a:buFont typeface="Arial"/>
              <a:buNone/>
            </a:pPr>
            <a:endParaRPr sz="195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比較" type="twoTxTwoObj">
  <p:cSld name="TWO_OBJECTS_WITH_TEXT">
    <p:spTree>
      <p:nvGrpSpPr>
        <p:cNvPr id="1" name="Shape 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" name="Google Shape;41;p16"/>
          <p:cNvSpPr txBox="1">
            <a:spLocks noGrp="1"/>
          </p:cNvSpPr>
          <p:nvPr>
            <p:ph type="title"/>
          </p:nvPr>
        </p:nvSpPr>
        <p:spPr>
          <a:xfrm>
            <a:off x="682328" y="365127"/>
            <a:ext cx="8543925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2" name="Google Shape;42;p16"/>
          <p:cNvSpPr txBox="1">
            <a:spLocks noGrp="1"/>
          </p:cNvSpPr>
          <p:nvPr>
            <p:ph type="body" idx="1"/>
          </p:nvPr>
        </p:nvSpPr>
        <p:spPr>
          <a:xfrm>
            <a:off x="682329" y="1681163"/>
            <a:ext cx="4190702" cy="82391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>
            <a:lvl1pPr marL="45720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 b="1"/>
            </a:lvl1pPr>
            <a:lvl2pPr marL="914400" lvl="1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 b="1"/>
            </a:lvl2pPr>
            <a:lvl3pPr marL="1371600" lvl="2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00" b="1"/>
            </a:lvl3pPr>
            <a:lvl4pPr marL="1828800" lvl="3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4pPr>
            <a:lvl5pPr marL="2286000" lvl="4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43" name="Google Shape;43;p16"/>
          <p:cNvSpPr txBox="1">
            <a:spLocks noGrp="1"/>
          </p:cNvSpPr>
          <p:nvPr>
            <p:ph type="body" idx="2"/>
          </p:nvPr>
        </p:nvSpPr>
        <p:spPr>
          <a:xfrm>
            <a:off x="682329" y="2505075"/>
            <a:ext cx="4190702" cy="36845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1pPr>
            <a:lvl2pPr marL="914400" lvl="1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2pPr>
            <a:lvl3pPr marL="1371600" lvl="2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3pPr>
            <a:lvl4pPr marL="1828800" lvl="3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4pPr>
            <a:lvl5pPr marL="2286000" lvl="4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4" name="Google Shape;44;p16"/>
          <p:cNvSpPr txBox="1">
            <a:spLocks noGrp="1"/>
          </p:cNvSpPr>
          <p:nvPr>
            <p:ph type="body" idx="3"/>
          </p:nvPr>
        </p:nvSpPr>
        <p:spPr>
          <a:xfrm>
            <a:off x="5014913" y="1681163"/>
            <a:ext cx="4211340" cy="82391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>
            <a:lvl1pPr marL="45720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 b="1"/>
            </a:lvl1pPr>
            <a:lvl2pPr marL="914400" lvl="1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 b="1"/>
            </a:lvl2pPr>
            <a:lvl3pPr marL="1371600" lvl="2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00" b="1"/>
            </a:lvl3pPr>
            <a:lvl4pPr marL="1828800" lvl="3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4pPr>
            <a:lvl5pPr marL="2286000" lvl="4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45" name="Google Shape;45;p16"/>
          <p:cNvSpPr txBox="1">
            <a:spLocks noGrp="1"/>
          </p:cNvSpPr>
          <p:nvPr>
            <p:ph type="body" idx="4"/>
          </p:nvPr>
        </p:nvSpPr>
        <p:spPr>
          <a:xfrm>
            <a:off x="5014913" y="2505075"/>
            <a:ext cx="4211340" cy="36845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1pPr>
            <a:lvl2pPr marL="914400" lvl="1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2pPr>
            <a:lvl3pPr marL="1371600" lvl="2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3pPr>
            <a:lvl4pPr marL="1828800" lvl="3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4pPr>
            <a:lvl5pPr marL="2286000" lvl="4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6" name="Google Shape;46;p16"/>
          <p:cNvSpPr txBox="1">
            <a:spLocks noGrp="1"/>
          </p:cNvSpPr>
          <p:nvPr>
            <p:ph type="dt" idx="10"/>
          </p:nvPr>
        </p:nvSpPr>
        <p:spPr>
          <a:xfrm>
            <a:off x="681038" y="6356352"/>
            <a:ext cx="222885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7" name="Google Shape;47;p16"/>
          <p:cNvSpPr txBox="1">
            <a:spLocks noGrp="1"/>
          </p:cNvSpPr>
          <p:nvPr>
            <p:ph type="ftr" idx="11"/>
          </p:nvPr>
        </p:nvSpPr>
        <p:spPr>
          <a:xfrm>
            <a:off x="3281363" y="6356352"/>
            <a:ext cx="3343275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8" name="Google Shape;48;p16"/>
          <p:cNvSpPr txBox="1">
            <a:spLocks noGrp="1"/>
          </p:cNvSpPr>
          <p:nvPr>
            <p:ph type="sldNum" idx="12"/>
          </p:nvPr>
        </p:nvSpPr>
        <p:spPr>
          <a:xfrm>
            <a:off x="6996113" y="6356352"/>
            <a:ext cx="222885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zh-TW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只有標題" type="titleOnly">
  <p:cSld name="TITLE_ONLY">
    <p:spTree>
      <p:nvGrpSpPr>
        <p:cNvPr id="1" name="Shape 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" name="Google Shape;50;p17"/>
          <p:cNvSpPr txBox="1">
            <a:spLocks noGrp="1"/>
          </p:cNvSpPr>
          <p:nvPr>
            <p:ph type="title"/>
          </p:nvPr>
        </p:nvSpPr>
        <p:spPr>
          <a:xfrm>
            <a:off x="681038" y="365127"/>
            <a:ext cx="8543925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1" name="Google Shape;51;p17"/>
          <p:cNvSpPr txBox="1">
            <a:spLocks noGrp="1"/>
          </p:cNvSpPr>
          <p:nvPr>
            <p:ph type="dt" idx="10"/>
          </p:nvPr>
        </p:nvSpPr>
        <p:spPr>
          <a:xfrm>
            <a:off x="681038" y="6356352"/>
            <a:ext cx="222885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2" name="Google Shape;52;p17"/>
          <p:cNvSpPr txBox="1">
            <a:spLocks noGrp="1"/>
          </p:cNvSpPr>
          <p:nvPr>
            <p:ph type="ftr" idx="11"/>
          </p:nvPr>
        </p:nvSpPr>
        <p:spPr>
          <a:xfrm>
            <a:off x="3281363" y="6356352"/>
            <a:ext cx="3343275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3" name="Google Shape;53;p17"/>
          <p:cNvSpPr txBox="1">
            <a:spLocks noGrp="1"/>
          </p:cNvSpPr>
          <p:nvPr>
            <p:ph type="sldNum" idx="12"/>
          </p:nvPr>
        </p:nvSpPr>
        <p:spPr>
          <a:xfrm>
            <a:off x="6996113" y="6356352"/>
            <a:ext cx="222885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zh-TW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空白" type="blank">
  <p:cSld name="BLANK">
    <p:spTree>
      <p:nvGrpSpPr>
        <p:cNvPr id="1" name="Shape 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" name="Google Shape;55;p18"/>
          <p:cNvSpPr txBox="1">
            <a:spLocks noGrp="1"/>
          </p:cNvSpPr>
          <p:nvPr>
            <p:ph type="dt" idx="10"/>
          </p:nvPr>
        </p:nvSpPr>
        <p:spPr>
          <a:xfrm>
            <a:off x="681038" y="6356352"/>
            <a:ext cx="222885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6" name="Google Shape;56;p18"/>
          <p:cNvSpPr txBox="1">
            <a:spLocks noGrp="1"/>
          </p:cNvSpPr>
          <p:nvPr>
            <p:ph type="ftr" idx="11"/>
          </p:nvPr>
        </p:nvSpPr>
        <p:spPr>
          <a:xfrm>
            <a:off x="3281363" y="6356352"/>
            <a:ext cx="3343275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7" name="Google Shape;57;p18"/>
          <p:cNvSpPr txBox="1">
            <a:spLocks noGrp="1"/>
          </p:cNvSpPr>
          <p:nvPr>
            <p:ph type="sldNum" idx="12"/>
          </p:nvPr>
        </p:nvSpPr>
        <p:spPr>
          <a:xfrm>
            <a:off x="6996113" y="6356352"/>
            <a:ext cx="222885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zh-TW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含輔助字幕的內容" type="objTx">
  <p:cSld name="OBJECT_WITH_CAPTION_TEXT">
    <p:spTree>
      <p:nvGrpSpPr>
        <p:cNvPr id="1" name="Shape 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" name="Google Shape;59;p19"/>
          <p:cNvSpPr txBox="1">
            <a:spLocks noGrp="1"/>
          </p:cNvSpPr>
          <p:nvPr>
            <p:ph type="title"/>
          </p:nvPr>
        </p:nvSpPr>
        <p:spPr>
          <a:xfrm>
            <a:off x="682328" y="457200"/>
            <a:ext cx="3194943" cy="1600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Calibri"/>
              <a:buNone/>
              <a:defRPr sz="32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0" name="Google Shape;60;p19"/>
          <p:cNvSpPr txBox="1">
            <a:spLocks noGrp="1"/>
          </p:cNvSpPr>
          <p:nvPr>
            <p:ph type="body" idx="1"/>
          </p:nvPr>
        </p:nvSpPr>
        <p:spPr>
          <a:xfrm>
            <a:off x="4211340" y="987427"/>
            <a:ext cx="5014913" cy="48736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4318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3200"/>
              <a:buChar char="•"/>
              <a:defRPr sz="3200"/>
            </a:lvl1pPr>
            <a:lvl2pPr marL="914400" lvl="1" indent="-406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800"/>
              <a:buChar char="•"/>
              <a:defRPr sz="2800"/>
            </a:lvl2pPr>
            <a:lvl3pPr marL="1371600" lvl="2" indent="-3810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Char char="•"/>
              <a:defRPr sz="2400"/>
            </a:lvl3pPr>
            <a:lvl4pPr marL="1828800" lvl="3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4pPr>
            <a:lvl5pPr marL="2286000" lvl="4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5pPr>
            <a:lvl6pPr marL="2743200" lvl="5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6pPr>
            <a:lvl7pPr marL="3200400" lvl="6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7pPr>
            <a:lvl8pPr marL="3657600" lvl="7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8pPr>
            <a:lvl9pPr marL="4114800" lvl="8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9pPr>
          </a:lstStyle>
          <a:p>
            <a:endParaRPr/>
          </a:p>
        </p:txBody>
      </p:sp>
      <p:sp>
        <p:nvSpPr>
          <p:cNvPr id="61" name="Google Shape;61;p19"/>
          <p:cNvSpPr txBox="1">
            <a:spLocks noGrp="1"/>
          </p:cNvSpPr>
          <p:nvPr>
            <p:ph type="body" idx="2"/>
          </p:nvPr>
        </p:nvSpPr>
        <p:spPr>
          <a:xfrm>
            <a:off x="682328" y="2057400"/>
            <a:ext cx="3194943" cy="38115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1pPr>
            <a:lvl2pPr marL="914400" lvl="1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400"/>
            </a:lvl2pPr>
            <a:lvl3pPr marL="1371600" lvl="2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3pPr>
            <a:lvl4pPr marL="1828800" lvl="3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4pPr>
            <a:lvl5pPr marL="2286000" lvl="4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5pPr>
            <a:lvl6pPr marL="2743200" lvl="5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9pPr>
          </a:lstStyle>
          <a:p>
            <a:endParaRPr/>
          </a:p>
        </p:txBody>
      </p:sp>
      <p:sp>
        <p:nvSpPr>
          <p:cNvPr id="62" name="Google Shape;62;p19"/>
          <p:cNvSpPr txBox="1">
            <a:spLocks noGrp="1"/>
          </p:cNvSpPr>
          <p:nvPr>
            <p:ph type="dt" idx="10"/>
          </p:nvPr>
        </p:nvSpPr>
        <p:spPr>
          <a:xfrm>
            <a:off x="681038" y="6356352"/>
            <a:ext cx="222885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3" name="Google Shape;63;p19"/>
          <p:cNvSpPr txBox="1">
            <a:spLocks noGrp="1"/>
          </p:cNvSpPr>
          <p:nvPr>
            <p:ph type="ftr" idx="11"/>
          </p:nvPr>
        </p:nvSpPr>
        <p:spPr>
          <a:xfrm>
            <a:off x="3281363" y="6356352"/>
            <a:ext cx="3343275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4" name="Google Shape;64;p19"/>
          <p:cNvSpPr txBox="1">
            <a:spLocks noGrp="1"/>
          </p:cNvSpPr>
          <p:nvPr>
            <p:ph type="sldNum" idx="12"/>
          </p:nvPr>
        </p:nvSpPr>
        <p:spPr>
          <a:xfrm>
            <a:off x="6996113" y="6356352"/>
            <a:ext cx="222885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zh-TW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含輔助字幕的圖片" type="picTx">
  <p:cSld name="PICTURE_WITH_CAPTION_TEXT">
    <p:spTree>
      <p:nvGrpSpPr>
        <p:cNvPr id="1" name="Shape 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" name="Google Shape;66;p20"/>
          <p:cNvSpPr txBox="1">
            <a:spLocks noGrp="1"/>
          </p:cNvSpPr>
          <p:nvPr>
            <p:ph type="title"/>
          </p:nvPr>
        </p:nvSpPr>
        <p:spPr>
          <a:xfrm>
            <a:off x="682328" y="457200"/>
            <a:ext cx="3194943" cy="1600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Calibri"/>
              <a:buNone/>
              <a:defRPr sz="32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7" name="Google Shape;67;p20"/>
          <p:cNvSpPr>
            <a:spLocks noGrp="1"/>
          </p:cNvSpPr>
          <p:nvPr>
            <p:ph type="pic" idx="2"/>
          </p:nvPr>
        </p:nvSpPr>
        <p:spPr>
          <a:xfrm>
            <a:off x="4211340" y="987427"/>
            <a:ext cx="5014913" cy="4873625"/>
          </a:xfrm>
          <a:prstGeom prst="rect">
            <a:avLst/>
          </a:prstGeom>
          <a:noFill/>
          <a:ln>
            <a:noFill/>
          </a:ln>
        </p:spPr>
      </p:sp>
      <p:sp>
        <p:nvSpPr>
          <p:cNvPr id="68" name="Google Shape;68;p20"/>
          <p:cNvSpPr txBox="1">
            <a:spLocks noGrp="1"/>
          </p:cNvSpPr>
          <p:nvPr>
            <p:ph type="body" idx="1"/>
          </p:nvPr>
        </p:nvSpPr>
        <p:spPr>
          <a:xfrm>
            <a:off x="682328" y="2057400"/>
            <a:ext cx="3194943" cy="38115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1pPr>
            <a:lvl2pPr marL="914400" lvl="1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400"/>
            </a:lvl2pPr>
            <a:lvl3pPr marL="1371600" lvl="2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3pPr>
            <a:lvl4pPr marL="1828800" lvl="3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4pPr>
            <a:lvl5pPr marL="2286000" lvl="4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5pPr>
            <a:lvl6pPr marL="2743200" lvl="5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9pPr>
          </a:lstStyle>
          <a:p>
            <a:endParaRPr/>
          </a:p>
        </p:txBody>
      </p:sp>
      <p:sp>
        <p:nvSpPr>
          <p:cNvPr id="69" name="Google Shape;69;p20"/>
          <p:cNvSpPr txBox="1">
            <a:spLocks noGrp="1"/>
          </p:cNvSpPr>
          <p:nvPr>
            <p:ph type="dt" idx="10"/>
          </p:nvPr>
        </p:nvSpPr>
        <p:spPr>
          <a:xfrm>
            <a:off x="681038" y="6356352"/>
            <a:ext cx="222885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0" name="Google Shape;70;p20"/>
          <p:cNvSpPr txBox="1">
            <a:spLocks noGrp="1"/>
          </p:cNvSpPr>
          <p:nvPr>
            <p:ph type="ftr" idx="11"/>
          </p:nvPr>
        </p:nvSpPr>
        <p:spPr>
          <a:xfrm>
            <a:off x="3281363" y="6356352"/>
            <a:ext cx="3343275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1" name="Google Shape;71;p20"/>
          <p:cNvSpPr txBox="1">
            <a:spLocks noGrp="1"/>
          </p:cNvSpPr>
          <p:nvPr>
            <p:ph type="sldNum" idx="12"/>
          </p:nvPr>
        </p:nvSpPr>
        <p:spPr>
          <a:xfrm>
            <a:off x="6996113" y="6356352"/>
            <a:ext cx="222885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zh-TW"/>
              <a:t>‹#›</a:t>
            </a:fld>
            <a:endParaRPr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.xml"/><Relationship Id="rId13" Type="http://schemas.openxmlformats.org/officeDocument/2006/relationships/slideLayout" Target="../slideLayouts/slideLayout24.xml"/><Relationship Id="rId18" Type="http://schemas.openxmlformats.org/officeDocument/2006/relationships/slideLayout" Target="../slideLayouts/slideLayout29.xml"/><Relationship Id="rId26" Type="http://schemas.openxmlformats.org/officeDocument/2006/relationships/slideLayout" Target="../slideLayouts/slideLayout37.xml"/><Relationship Id="rId3" Type="http://schemas.openxmlformats.org/officeDocument/2006/relationships/slideLayout" Target="../slideLayouts/slideLayout14.xml"/><Relationship Id="rId21" Type="http://schemas.openxmlformats.org/officeDocument/2006/relationships/slideLayout" Target="../slideLayouts/slideLayout32.xml"/><Relationship Id="rId7" Type="http://schemas.openxmlformats.org/officeDocument/2006/relationships/slideLayout" Target="../slideLayouts/slideLayout18.xml"/><Relationship Id="rId12" Type="http://schemas.openxmlformats.org/officeDocument/2006/relationships/slideLayout" Target="../slideLayouts/slideLayout23.xml"/><Relationship Id="rId17" Type="http://schemas.openxmlformats.org/officeDocument/2006/relationships/slideLayout" Target="../slideLayouts/slideLayout28.xml"/><Relationship Id="rId25" Type="http://schemas.openxmlformats.org/officeDocument/2006/relationships/slideLayout" Target="../slideLayouts/slideLayout36.xml"/><Relationship Id="rId2" Type="http://schemas.openxmlformats.org/officeDocument/2006/relationships/slideLayout" Target="../slideLayouts/slideLayout13.xml"/><Relationship Id="rId16" Type="http://schemas.openxmlformats.org/officeDocument/2006/relationships/slideLayout" Target="../slideLayouts/slideLayout27.xml"/><Relationship Id="rId20" Type="http://schemas.openxmlformats.org/officeDocument/2006/relationships/slideLayout" Target="../slideLayouts/slideLayout31.xml"/><Relationship Id="rId29" Type="http://schemas.openxmlformats.org/officeDocument/2006/relationships/slideLayout" Target="../slideLayouts/slideLayout40.xml"/><Relationship Id="rId1" Type="http://schemas.openxmlformats.org/officeDocument/2006/relationships/slideLayout" Target="../slideLayouts/slideLayout12.xml"/><Relationship Id="rId6" Type="http://schemas.openxmlformats.org/officeDocument/2006/relationships/slideLayout" Target="../slideLayouts/slideLayout17.xml"/><Relationship Id="rId11" Type="http://schemas.openxmlformats.org/officeDocument/2006/relationships/slideLayout" Target="../slideLayouts/slideLayout22.xml"/><Relationship Id="rId24" Type="http://schemas.openxmlformats.org/officeDocument/2006/relationships/slideLayout" Target="../slideLayouts/slideLayout35.xml"/><Relationship Id="rId5" Type="http://schemas.openxmlformats.org/officeDocument/2006/relationships/slideLayout" Target="../slideLayouts/slideLayout16.xml"/><Relationship Id="rId15" Type="http://schemas.openxmlformats.org/officeDocument/2006/relationships/slideLayout" Target="../slideLayouts/slideLayout26.xml"/><Relationship Id="rId23" Type="http://schemas.openxmlformats.org/officeDocument/2006/relationships/slideLayout" Target="../slideLayouts/slideLayout34.xml"/><Relationship Id="rId28" Type="http://schemas.openxmlformats.org/officeDocument/2006/relationships/slideLayout" Target="../slideLayouts/slideLayout39.xml"/><Relationship Id="rId10" Type="http://schemas.openxmlformats.org/officeDocument/2006/relationships/slideLayout" Target="../slideLayouts/slideLayout21.xml"/><Relationship Id="rId19" Type="http://schemas.openxmlformats.org/officeDocument/2006/relationships/slideLayout" Target="../slideLayouts/slideLayout30.xml"/><Relationship Id="rId4" Type="http://schemas.openxmlformats.org/officeDocument/2006/relationships/slideLayout" Target="../slideLayouts/slideLayout15.xml"/><Relationship Id="rId9" Type="http://schemas.openxmlformats.org/officeDocument/2006/relationships/slideLayout" Target="../slideLayouts/slideLayout20.xml"/><Relationship Id="rId14" Type="http://schemas.openxmlformats.org/officeDocument/2006/relationships/slideLayout" Target="../slideLayouts/slideLayout25.xml"/><Relationship Id="rId22" Type="http://schemas.openxmlformats.org/officeDocument/2006/relationships/slideLayout" Target="../slideLayouts/slideLayout33.xml"/><Relationship Id="rId27" Type="http://schemas.openxmlformats.org/officeDocument/2006/relationships/slideLayout" Target="../slideLayouts/slideLayout38.xml"/><Relationship Id="rId30" Type="http://schemas.openxmlformats.org/officeDocument/2006/relationships/theme" Target="../theme/theme2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Google Shape;10;p9"/>
          <p:cNvSpPr txBox="1">
            <a:spLocks noGrp="1"/>
          </p:cNvSpPr>
          <p:nvPr>
            <p:ph type="title"/>
          </p:nvPr>
        </p:nvSpPr>
        <p:spPr>
          <a:xfrm>
            <a:off x="681038" y="365127"/>
            <a:ext cx="8543925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marR="0" lvl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400"/>
              <a:buFont typeface="Calibri"/>
              <a:buNone/>
              <a:defRPr sz="4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9pPr>
          </a:lstStyle>
          <a:p>
            <a:endParaRPr/>
          </a:p>
        </p:txBody>
      </p:sp>
      <p:sp>
        <p:nvSpPr>
          <p:cNvPr id="11" name="Google Shape;11;p9"/>
          <p:cNvSpPr txBox="1">
            <a:spLocks noGrp="1"/>
          </p:cNvSpPr>
          <p:nvPr>
            <p:ph type="body" idx="1"/>
          </p:nvPr>
        </p:nvSpPr>
        <p:spPr>
          <a:xfrm>
            <a:off x="681038" y="1825625"/>
            <a:ext cx="8543925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marR="0" lvl="0" indent="-406400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•"/>
              <a:defRPr sz="2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marR="0" lvl="1" indent="-3810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1371600" marR="0" lvl="2" indent="-3556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1828800" marR="0" lvl="3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2286000" marR="0" lvl="4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2" name="Google Shape;12;p9"/>
          <p:cNvSpPr txBox="1">
            <a:spLocks noGrp="1"/>
          </p:cNvSpPr>
          <p:nvPr>
            <p:ph type="dt" idx="10"/>
          </p:nvPr>
        </p:nvSpPr>
        <p:spPr>
          <a:xfrm>
            <a:off x="681038" y="6356352"/>
            <a:ext cx="222885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3" name="Google Shape;13;p9"/>
          <p:cNvSpPr txBox="1">
            <a:spLocks noGrp="1"/>
          </p:cNvSpPr>
          <p:nvPr>
            <p:ph type="ftr" idx="11"/>
          </p:nvPr>
        </p:nvSpPr>
        <p:spPr>
          <a:xfrm>
            <a:off x="3281363" y="6356352"/>
            <a:ext cx="3343275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R="0"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4" name="Google Shape;14;p9"/>
          <p:cNvSpPr txBox="1">
            <a:spLocks noGrp="1"/>
          </p:cNvSpPr>
          <p:nvPr>
            <p:ph type="sldNum" idx="12"/>
          </p:nvPr>
        </p:nvSpPr>
        <p:spPr>
          <a:xfrm>
            <a:off x="6996113" y="6356352"/>
            <a:ext cx="222885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 rtl="0">
              <a:spcBef>
                <a:spcPts val="0"/>
              </a:spcBef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 rtl="0">
              <a:spcBef>
                <a:spcPts val="0"/>
              </a:spcBef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 rtl="0">
              <a:spcBef>
                <a:spcPts val="0"/>
              </a:spcBef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 rtl="0">
              <a:spcBef>
                <a:spcPts val="0"/>
              </a:spcBef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 rtl="0">
              <a:spcBef>
                <a:spcPts val="0"/>
              </a:spcBef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 rtl="0">
              <a:spcBef>
                <a:spcPts val="0"/>
              </a:spcBef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 rtl="0">
              <a:spcBef>
                <a:spcPts val="0"/>
              </a:spcBef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 rtl="0">
              <a:spcBef>
                <a:spcPts val="0"/>
              </a:spcBef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 rtl="0">
              <a:spcBef>
                <a:spcPts val="0"/>
              </a:spcBef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zh-TW"/>
              <a:t>‹#›</a:t>
            </a:fld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5"/>
        </a:solidFill>
        <a:effectLst/>
      </p:bgPr>
    </p:bg>
    <p:spTree>
      <p:nvGrpSpPr>
        <p:cNvPr id="1" name="Shape 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" name="Google Shape;85;p11"/>
          <p:cNvSpPr txBox="1">
            <a:spLocks noGrp="1"/>
          </p:cNvSpPr>
          <p:nvPr>
            <p:ph type="title"/>
          </p:nvPr>
        </p:nvSpPr>
        <p:spPr>
          <a:xfrm>
            <a:off x="772660" y="492533"/>
            <a:ext cx="8360625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Playfair Display ExtraBold"/>
              <a:buNone/>
              <a:defRPr sz="3500" b="0" i="0" u="none" strike="noStrike" cap="none">
                <a:solidFill>
                  <a:schemeClr val="dk1"/>
                </a:solidFill>
                <a:latin typeface="Playfair Display ExtraBold"/>
                <a:ea typeface="Playfair Display ExtraBold"/>
                <a:cs typeface="Playfair Display ExtraBold"/>
                <a:sym typeface="Playfair Display ExtraBold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Playfair Display ExtraBold"/>
              <a:buNone/>
              <a:defRPr sz="3500" b="0" i="0" u="none" strike="noStrike" cap="none">
                <a:solidFill>
                  <a:schemeClr val="dk1"/>
                </a:solidFill>
                <a:latin typeface="Playfair Display ExtraBold"/>
                <a:ea typeface="Playfair Display ExtraBold"/>
                <a:cs typeface="Playfair Display ExtraBold"/>
                <a:sym typeface="Playfair Display ExtraBold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Playfair Display ExtraBold"/>
              <a:buNone/>
              <a:defRPr sz="3500" b="0" i="0" u="none" strike="noStrike" cap="none">
                <a:solidFill>
                  <a:schemeClr val="dk1"/>
                </a:solidFill>
                <a:latin typeface="Playfair Display ExtraBold"/>
                <a:ea typeface="Playfair Display ExtraBold"/>
                <a:cs typeface="Playfair Display ExtraBold"/>
                <a:sym typeface="Playfair Display ExtraBold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Playfair Display ExtraBold"/>
              <a:buNone/>
              <a:defRPr sz="3500" b="0" i="0" u="none" strike="noStrike" cap="none">
                <a:solidFill>
                  <a:schemeClr val="dk1"/>
                </a:solidFill>
                <a:latin typeface="Playfair Display ExtraBold"/>
                <a:ea typeface="Playfair Display ExtraBold"/>
                <a:cs typeface="Playfair Display ExtraBold"/>
                <a:sym typeface="Playfair Display ExtraBold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Playfair Display ExtraBold"/>
              <a:buNone/>
              <a:defRPr sz="3500" b="0" i="0" u="none" strike="noStrike" cap="none">
                <a:solidFill>
                  <a:schemeClr val="dk1"/>
                </a:solidFill>
                <a:latin typeface="Playfair Display ExtraBold"/>
                <a:ea typeface="Playfair Display ExtraBold"/>
                <a:cs typeface="Playfair Display ExtraBold"/>
                <a:sym typeface="Playfair Display ExtraBold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Playfair Display ExtraBold"/>
              <a:buNone/>
              <a:defRPr sz="3500" b="0" i="0" u="none" strike="noStrike" cap="none">
                <a:solidFill>
                  <a:schemeClr val="dk1"/>
                </a:solidFill>
                <a:latin typeface="Playfair Display ExtraBold"/>
                <a:ea typeface="Playfair Display ExtraBold"/>
                <a:cs typeface="Playfair Display ExtraBold"/>
                <a:sym typeface="Playfair Display ExtraBold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Playfair Display ExtraBold"/>
              <a:buNone/>
              <a:defRPr sz="3500" b="0" i="0" u="none" strike="noStrike" cap="none">
                <a:solidFill>
                  <a:schemeClr val="dk1"/>
                </a:solidFill>
                <a:latin typeface="Playfair Display ExtraBold"/>
                <a:ea typeface="Playfair Display ExtraBold"/>
                <a:cs typeface="Playfair Display ExtraBold"/>
                <a:sym typeface="Playfair Display ExtraBold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Playfair Display ExtraBold"/>
              <a:buNone/>
              <a:defRPr sz="3500" b="0" i="0" u="none" strike="noStrike" cap="none">
                <a:solidFill>
                  <a:schemeClr val="dk1"/>
                </a:solidFill>
                <a:latin typeface="Playfair Display ExtraBold"/>
                <a:ea typeface="Playfair Display ExtraBold"/>
                <a:cs typeface="Playfair Display ExtraBold"/>
                <a:sym typeface="Playfair Display ExtraBold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Playfair Display ExtraBold"/>
              <a:buNone/>
              <a:defRPr sz="3500" b="0" i="0" u="none" strike="noStrike" cap="none">
                <a:solidFill>
                  <a:schemeClr val="dk1"/>
                </a:solidFill>
                <a:latin typeface="Playfair Display ExtraBold"/>
                <a:ea typeface="Playfair Display ExtraBold"/>
                <a:cs typeface="Playfair Display ExtraBold"/>
                <a:sym typeface="Playfair Display ExtraBold"/>
              </a:defRPr>
            </a:lvl9pPr>
          </a:lstStyle>
          <a:p>
            <a:endParaRPr/>
          </a:p>
        </p:txBody>
      </p:sp>
      <p:sp>
        <p:nvSpPr>
          <p:cNvPr id="86" name="Google Shape;86;p11"/>
          <p:cNvSpPr txBox="1">
            <a:spLocks noGrp="1"/>
          </p:cNvSpPr>
          <p:nvPr>
            <p:ph type="body" idx="1"/>
          </p:nvPr>
        </p:nvSpPr>
        <p:spPr>
          <a:xfrm>
            <a:off x="772660" y="1536633"/>
            <a:ext cx="8360625" cy="45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marR="0" lvl="0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sap"/>
              <a:buChar char="●"/>
              <a:defRPr sz="1517" b="0" i="0" u="none" strike="noStrike" cap="none">
                <a:solidFill>
                  <a:schemeClr val="dk1"/>
                </a:solidFill>
                <a:latin typeface="Asap"/>
                <a:ea typeface="Asap"/>
                <a:cs typeface="Asap"/>
                <a:sym typeface="Asap"/>
              </a:defRPr>
            </a:lvl1pPr>
            <a:lvl2pPr marL="914400" marR="0" lvl="1" indent="-317500" algn="l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sap"/>
              <a:buChar char="○"/>
              <a:defRPr sz="1517" b="0" i="0" u="none" strike="noStrike" cap="none">
                <a:solidFill>
                  <a:schemeClr val="dk1"/>
                </a:solidFill>
                <a:latin typeface="Asap"/>
                <a:ea typeface="Asap"/>
                <a:cs typeface="Asap"/>
                <a:sym typeface="Asap"/>
              </a:defRPr>
            </a:lvl2pPr>
            <a:lvl3pPr marL="1371600" marR="0" lvl="2" indent="-317500" algn="l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sap"/>
              <a:buChar char="■"/>
              <a:defRPr sz="1517" b="0" i="0" u="none" strike="noStrike" cap="none">
                <a:solidFill>
                  <a:schemeClr val="dk1"/>
                </a:solidFill>
                <a:latin typeface="Asap"/>
                <a:ea typeface="Asap"/>
                <a:cs typeface="Asap"/>
                <a:sym typeface="Asap"/>
              </a:defRPr>
            </a:lvl3pPr>
            <a:lvl4pPr marL="1828800" marR="0" lvl="3" indent="-317500" algn="l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sap"/>
              <a:buChar char="●"/>
              <a:defRPr sz="1517" b="0" i="0" u="none" strike="noStrike" cap="none">
                <a:solidFill>
                  <a:schemeClr val="dk1"/>
                </a:solidFill>
                <a:latin typeface="Asap"/>
                <a:ea typeface="Asap"/>
                <a:cs typeface="Asap"/>
                <a:sym typeface="Asap"/>
              </a:defRPr>
            </a:lvl4pPr>
            <a:lvl5pPr marL="2286000" marR="0" lvl="4" indent="-317500" algn="l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sap"/>
              <a:buChar char="○"/>
              <a:defRPr sz="1517" b="0" i="0" u="none" strike="noStrike" cap="none">
                <a:solidFill>
                  <a:schemeClr val="dk1"/>
                </a:solidFill>
                <a:latin typeface="Asap"/>
                <a:ea typeface="Asap"/>
                <a:cs typeface="Asap"/>
                <a:sym typeface="Asap"/>
              </a:defRPr>
            </a:lvl5pPr>
            <a:lvl6pPr marL="2743200" marR="0" lvl="5" indent="-317500" algn="l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sap"/>
              <a:buChar char="■"/>
              <a:defRPr sz="1517" b="0" i="0" u="none" strike="noStrike" cap="none">
                <a:solidFill>
                  <a:schemeClr val="dk1"/>
                </a:solidFill>
                <a:latin typeface="Asap"/>
                <a:ea typeface="Asap"/>
                <a:cs typeface="Asap"/>
                <a:sym typeface="Asap"/>
              </a:defRPr>
            </a:lvl6pPr>
            <a:lvl7pPr marL="3200400" marR="0" lvl="6" indent="-317500" algn="l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sap"/>
              <a:buChar char="●"/>
              <a:defRPr sz="1517" b="0" i="0" u="none" strike="noStrike" cap="none">
                <a:solidFill>
                  <a:schemeClr val="dk1"/>
                </a:solidFill>
                <a:latin typeface="Asap"/>
                <a:ea typeface="Asap"/>
                <a:cs typeface="Asap"/>
                <a:sym typeface="Asap"/>
              </a:defRPr>
            </a:lvl7pPr>
            <a:lvl8pPr marL="3657600" marR="0" lvl="7" indent="-317500" algn="l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sap"/>
              <a:buChar char="○"/>
              <a:defRPr sz="1517" b="0" i="0" u="none" strike="noStrike" cap="none">
                <a:solidFill>
                  <a:schemeClr val="dk1"/>
                </a:solidFill>
                <a:latin typeface="Asap"/>
                <a:ea typeface="Asap"/>
                <a:cs typeface="Asap"/>
                <a:sym typeface="Asap"/>
              </a:defRPr>
            </a:lvl8pPr>
            <a:lvl9pPr marL="4114800" marR="0" lvl="8" indent="-317500" algn="l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1400"/>
              <a:buFont typeface="Asap"/>
              <a:buChar char="■"/>
              <a:defRPr sz="1517" b="0" i="0" u="none" strike="noStrike" cap="none">
                <a:solidFill>
                  <a:schemeClr val="dk1"/>
                </a:solidFill>
                <a:latin typeface="Asap"/>
                <a:ea typeface="Asap"/>
                <a:cs typeface="Asap"/>
                <a:sym typeface="Asap"/>
              </a:defRPr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  <p:sldLayoutId id="2147483666" r:id="rId6"/>
    <p:sldLayoutId id="2147483667" r:id="rId7"/>
    <p:sldLayoutId id="2147483668" r:id="rId8"/>
    <p:sldLayoutId id="2147483669" r:id="rId9"/>
    <p:sldLayoutId id="2147483670" r:id="rId10"/>
    <p:sldLayoutId id="2147483671" r:id="rId11"/>
    <p:sldLayoutId id="2147483672" r:id="rId12"/>
    <p:sldLayoutId id="2147483673" r:id="rId13"/>
    <p:sldLayoutId id="2147483674" r:id="rId14"/>
    <p:sldLayoutId id="2147483675" r:id="rId15"/>
    <p:sldLayoutId id="2147483676" r:id="rId16"/>
    <p:sldLayoutId id="2147483677" r:id="rId17"/>
    <p:sldLayoutId id="2147483678" r:id="rId18"/>
    <p:sldLayoutId id="2147483679" r:id="rId19"/>
    <p:sldLayoutId id="2147483680" r:id="rId20"/>
    <p:sldLayoutId id="2147483681" r:id="rId21"/>
    <p:sldLayoutId id="2147483682" r:id="rId22"/>
    <p:sldLayoutId id="2147483683" r:id="rId23"/>
    <p:sldLayoutId id="2147483684" r:id="rId24"/>
    <p:sldLayoutId id="2147483685" r:id="rId25"/>
    <p:sldLayoutId id="2147483686" r:id="rId26"/>
    <p:sldLayoutId id="2147483687" r:id="rId27"/>
    <p:sldLayoutId id="2147483688" r:id="rId28"/>
    <p:sldLayoutId id="2147483689" r:id="rId29"/>
  </p:sldLayoutIdLs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8" Type="http://schemas.openxmlformats.org/officeDocument/2006/relationships/image" Target="../media/image6.png"/><Relationship Id="rId3" Type="http://schemas.openxmlformats.org/officeDocument/2006/relationships/image" Target="../media/image1.png"/><Relationship Id="rId7" Type="http://schemas.openxmlformats.org/officeDocument/2006/relationships/image" Target="../media/image5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4.png"/><Relationship Id="rId5" Type="http://schemas.openxmlformats.org/officeDocument/2006/relationships/image" Target="../media/image3.png"/><Relationship Id="rId10" Type="http://schemas.openxmlformats.org/officeDocument/2006/relationships/image" Target="../media/image8.png"/><Relationship Id="rId4" Type="http://schemas.openxmlformats.org/officeDocument/2006/relationships/image" Target="../media/image2.png"/><Relationship Id="rId9" Type="http://schemas.openxmlformats.org/officeDocument/2006/relationships/image" Target="../media/image7.png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7" Type="http://schemas.openxmlformats.org/officeDocument/2006/relationships/image" Target="../media/image6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7.png"/><Relationship Id="rId5" Type="http://schemas.openxmlformats.org/officeDocument/2006/relationships/image" Target="../media/image4.png"/><Relationship Id="rId4" Type="http://schemas.openxmlformats.org/officeDocument/2006/relationships/image" Target="../media/image10.png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7" Type="http://schemas.openxmlformats.org/officeDocument/2006/relationships/image" Target="../media/image6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7.png"/><Relationship Id="rId5" Type="http://schemas.openxmlformats.org/officeDocument/2006/relationships/image" Target="../media/image4.png"/><Relationship Id="rId4" Type="http://schemas.openxmlformats.org/officeDocument/2006/relationships/image" Target="../media/image12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7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754" name="Google Shape;1754;p3"/>
          <p:cNvGraphicFramePr/>
          <p:nvPr/>
        </p:nvGraphicFramePr>
        <p:xfrm>
          <a:off x="923623" y="1754641"/>
          <a:ext cx="8058750" cy="4049730"/>
        </p:xfrm>
        <a:graphic>
          <a:graphicData uri="http://schemas.openxmlformats.org/drawingml/2006/table">
            <a:tbl>
              <a:tblPr>
                <a:noFill/>
                <a:tableStyleId>{878E4799-C750-4C63-AF12-41FEE0864E5F}</a:tableStyleId>
              </a:tblPr>
              <a:tblGrid>
                <a:gridCol w="16117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6117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61175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61175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61175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645650"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zh-TW" sz="2400" b="1" u="none" strike="noStrike" cap="none">
                          <a:solidFill>
                            <a:srgbClr val="F1C87B"/>
                          </a:solidFill>
                          <a:latin typeface="Microsoft JhengHei"/>
                          <a:ea typeface="Microsoft JhengHei"/>
                          <a:cs typeface="Microsoft JhengHei"/>
                          <a:sym typeface="Microsoft JhengHei"/>
                        </a:rPr>
                        <a:t>任務一</a:t>
                      </a:r>
                      <a:endParaRPr sz="2400" b="1" u="none" strike="noStrike" cap="none">
                        <a:solidFill>
                          <a:srgbClr val="F1C87B"/>
                        </a:solidFill>
                        <a:latin typeface="Microsoft JhengHei"/>
                        <a:ea typeface="Microsoft JhengHei"/>
                        <a:cs typeface="Microsoft JhengHei"/>
                        <a:sym typeface="Microsoft JhengHei"/>
                      </a:endParaRPr>
                    </a:p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zh-TW" sz="1800" b="1" i="0" u="none" strike="noStrike" cap="none">
                          <a:solidFill>
                            <a:srgbClr val="FAECD2"/>
                          </a:solidFill>
                          <a:latin typeface="Microsoft JhengHei"/>
                          <a:ea typeface="Microsoft JhengHei"/>
                          <a:cs typeface="Microsoft JhengHei"/>
                          <a:sym typeface="Microsoft JhengHei"/>
                        </a:rPr>
                        <a:t>1/20-1/24</a:t>
                      </a:r>
                      <a:endParaRPr sz="2400" b="1" u="none" strike="noStrike" cap="none">
                        <a:solidFill>
                          <a:srgbClr val="FAECD2"/>
                        </a:solidFill>
                        <a:latin typeface="Microsoft JhengHei"/>
                        <a:ea typeface="Microsoft JhengHei"/>
                        <a:cs typeface="Microsoft JhengHei"/>
                        <a:sym typeface="Microsoft JhengHei"/>
                      </a:endParaRPr>
                    </a:p>
                  </a:txBody>
                  <a:tcPr marL="63300" marR="63300" marT="31650" marB="3165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2400"/>
                        <a:buFont typeface="Arial"/>
                        <a:buNone/>
                      </a:pPr>
                      <a:r>
                        <a:rPr lang="zh-TW" sz="2400" b="1" i="0" u="none" strike="noStrike" cap="none">
                          <a:solidFill>
                            <a:srgbClr val="F1C87B"/>
                          </a:solidFill>
                          <a:latin typeface="Microsoft JhengHei"/>
                          <a:ea typeface="Microsoft JhengHei"/>
                          <a:cs typeface="Microsoft JhengHei"/>
                          <a:sym typeface="Microsoft JhengHei"/>
                        </a:rPr>
                        <a:t>任務二</a:t>
                      </a:r>
                      <a:endParaRPr sz="2400" b="1" i="0" u="none" strike="noStrike" cap="none">
                        <a:solidFill>
                          <a:srgbClr val="F1C87B"/>
                        </a:solidFill>
                        <a:latin typeface="Microsoft JhengHei"/>
                        <a:ea typeface="Microsoft JhengHei"/>
                        <a:cs typeface="Microsoft JhengHei"/>
                        <a:sym typeface="Microsoft JhengHei"/>
                      </a:endParaRPr>
                    </a:p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FAECD2"/>
                        </a:buClr>
                        <a:buSzPts val="1800"/>
                        <a:buFont typeface="Arial"/>
                        <a:buNone/>
                      </a:pPr>
                      <a:r>
                        <a:rPr lang="zh-TW" sz="1800" b="1" i="0" u="none" strike="noStrike" cap="none">
                          <a:solidFill>
                            <a:srgbClr val="FAECD2"/>
                          </a:solidFill>
                          <a:latin typeface="Microsoft JhengHei"/>
                          <a:ea typeface="Microsoft JhengHei"/>
                          <a:cs typeface="Microsoft JhengHei"/>
                          <a:sym typeface="Microsoft JhengHei"/>
                        </a:rPr>
                        <a:t>1/25-1/29</a:t>
                      </a:r>
                      <a:endParaRPr sz="2400" b="1" i="0" u="none" strike="noStrike" cap="none">
                        <a:solidFill>
                          <a:srgbClr val="FAECD2"/>
                        </a:solidFill>
                        <a:latin typeface="Microsoft JhengHei"/>
                        <a:ea typeface="Microsoft JhengHei"/>
                        <a:cs typeface="Microsoft JhengHei"/>
                        <a:sym typeface="Microsoft JhengHei"/>
                      </a:endParaRPr>
                    </a:p>
                  </a:txBody>
                  <a:tcPr marL="63300" marR="63300" marT="31650" marB="3165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2400"/>
                        <a:buFont typeface="Arial"/>
                        <a:buNone/>
                      </a:pPr>
                      <a:r>
                        <a:rPr lang="zh-TW" sz="2400" b="1" i="0" u="none" strike="noStrike" cap="none">
                          <a:solidFill>
                            <a:srgbClr val="F1C87B"/>
                          </a:solidFill>
                          <a:latin typeface="Microsoft JhengHei"/>
                          <a:ea typeface="Microsoft JhengHei"/>
                          <a:cs typeface="Microsoft JhengHei"/>
                          <a:sym typeface="Microsoft JhengHei"/>
                        </a:rPr>
                        <a:t>任務三</a:t>
                      </a:r>
                      <a:endParaRPr sz="2400" b="1" i="0" u="none" strike="noStrike" cap="none">
                        <a:solidFill>
                          <a:srgbClr val="F1C87B"/>
                        </a:solidFill>
                        <a:latin typeface="Microsoft JhengHei"/>
                        <a:ea typeface="Microsoft JhengHei"/>
                        <a:cs typeface="Microsoft JhengHei"/>
                        <a:sym typeface="Microsoft JhengHei"/>
                      </a:endParaRPr>
                    </a:p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FAECD2"/>
                        </a:buClr>
                        <a:buSzPts val="1800"/>
                        <a:buFont typeface="Arial"/>
                        <a:buNone/>
                      </a:pPr>
                      <a:r>
                        <a:rPr lang="zh-TW" sz="1800" b="1" i="0" u="none" strike="noStrike" cap="none">
                          <a:solidFill>
                            <a:srgbClr val="FAECD2"/>
                          </a:solidFill>
                          <a:latin typeface="Microsoft JhengHei"/>
                          <a:ea typeface="Microsoft JhengHei"/>
                          <a:cs typeface="Microsoft JhengHei"/>
                          <a:sym typeface="Microsoft JhengHei"/>
                        </a:rPr>
                        <a:t>1/30-2/3</a:t>
                      </a:r>
                      <a:endParaRPr sz="2400" b="1" i="0" u="none" strike="noStrike" cap="none">
                        <a:solidFill>
                          <a:srgbClr val="FAECD2"/>
                        </a:solidFill>
                        <a:latin typeface="Microsoft JhengHei"/>
                        <a:ea typeface="Microsoft JhengHei"/>
                        <a:cs typeface="Microsoft JhengHei"/>
                        <a:sym typeface="Microsoft JhengHei"/>
                      </a:endParaRPr>
                    </a:p>
                  </a:txBody>
                  <a:tcPr marL="63300" marR="63300" marT="31650" marB="3165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2400"/>
                        <a:buFont typeface="Arial"/>
                        <a:buNone/>
                      </a:pPr>
                      <a:r>
                        <a:rPr lang="zh-TW" sz="2400" b="1" i="0" u="none" strike="noStrike" cap="none">
                          <a:solidFill>
                            <a:srgbClr val="F1C87B"/>
                          </a:solidFill>
                          <a:latin typeface="Microsoft JhengHei"/>
                          <a:ea typeface="Microsoft JhengHei"/>
                          <a:cs typeface="Microsoft JhengHei"/>
                          <a:sym typeface="Microsoft JhengHei"/>
                        </a:rPr>
                        <a:t>任務四</a:t>
                      </a:r>
                      <a:endParaRPr sz="2400" b="1" i="0" u="none" strike="noStrike" cap="none">
                        <a:solidFill>
                          <a:srgbClr val="F1C87B"/>
                        </a:solidFill>
                        <a:latin typeface="Microsoft JhengHei"/>
                        <a:ea typeface="Microsoft JhengHei"/>
                        <a:cs typeface="Microsoft JhengHei"/>
                        <a:sym typeface="Microsoft JhengHei"/>
                      </a:endParaRPr>
                    </a:p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FAECD2"/>
                        </a:buClr>
                        <a:buSzPts val="1800"/>
                        <a:buFont typeface="Arial"/>
                        <a:buNone/>
                      </a:pPr>
                      <a:r>
                        <a:rPr lang="zh-TW" sz="1800" b="1" i="0" u="none" strike="noStrike" cap="none">
                          <a:solidFill>
                            <a:srgbClr val="FAECD2"/>
                          </a:solidFill>
                          <a:latin typeface="Microsoft JhengHei"/>
                          <a:ea typeface="Microsoft JhengHei"/>
                          <a:cs typeface="Microsoft JhengHei"/>
                          <a:sym typeface="Microsoft JhengHei"/>
                        </a:rPr>
                        <a:t>2/4-2/8</a:t>
                      </a:r>
                      <a:endParaRPr sz="2400" b="1" i="0" u="none" strike="noStrike" cap="none">
                        <a:solidFill>
                          <a:srgbClr val="FAECD2"/>
                        </a:solidFill>
                        <a:latin typeface="Microsoft JhengHei"/>
                        <a:ea typeface="Microsoft JhengHei"/>
                        <a:cs typeface="Microsoft JhengHei"/>
                        <a:sym typeface="Microsoft JhengHei"/>
                      </a:endParaRPr>
                    </a:p>
                  </a:txBody>
                  <a:tcPr marL="63300" marR="63300" marT="31650" marB="3165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2400"/>
                        <a:buFont typeface="Arial"/>
                        <a:buNone/>
                      </a:pPr>
                      <a:r>
                        <a:rPr lang="zh-TW" sz="2400" b="1" i="0" u="none" strike="noStrike" cap="none">
                          <a:solidFill>
                            <a:srgbClr val="F1C87B"/>
                          </a:solidFill>
                          <a:latin typeface="Microsoft JhengHei"/>
                          <a:ea typeface="Microsoft JhengHei"/>
                          <a:cs typeface="Microsoft JhengHei"/>
                          <a:sym typeface="Microsoft JhengHei"/>
                        </a:rPr>
                        <a:t>任務五</a:t>
                      </a:r>
                      <a:endParaRPr sz="2400" b="1" i="0" u="none" strike="noStrike" cap="none">
                        <a:solidFill>
                          <a:srgbClr val="F1C87B"/>
                        </a:solidFill>
                        <a:latin typeface="Microsoft JhengHei"/>
                        <a:ea typeface="Microsoft JhengHei"/>
                        <a:cs typeface="Microsoft JhengHei"/>
                        <a:sym typeface="Microsoft JhengHei"/>
                      </a:endParaRPr>
                    </a:p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FAECD2"/>
                        </a:buClr>
                        <a:buSzPts val="1800"/>
                        <a:buFont typeface="Arial"/>
                        <a:buNone/>
                      </a:pPr>
                      <a:r>
                        <a:rPr lang="zh-TW" sz="1800" b="1" i="0" u="none" strike="noStrike" cap="none">
                          <a:solidFill>
                            <a:srgbClr val="FAECD2"/>
                          </a:solidFill>
                          <a:latin typeface="Microsoft JhengHei"/>
                          <a:ea typeface="Microsoft JhengHei"/>
                          <a:cs typeface="Microsoft JhengHei"/>
                          <a:sym typeface="Microsoft JhengHei"/>
                        </a:rPr>
                        <a:t>2/8-2/12</a:t>
                      </a:r>
                      <a:endParaRPr sz="2400" b="1" i="0" u="none" strike="noStrike" cap="none">
                        <a:solidFill>
                          <a:srgbClr val="FAECD2"/>
                        </a:solidFill>
                        <a:latin typeface="Microsoft JhengHei"/>
                        <a:ea typeface="Microsoft JhengHei"/>
                        <a:cs typeface="Microsoft JhengHei"/>
                        <a:sym typeface="Microsoft JhengHei"/>
                      </a:endParaRPr>
                    </a:p>
                  </a:txBody>
                  <a:tcPr marL="63300" marR="63300" marT="31650" marB="3165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5577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zh-TW" sz="1400" b="1" u="none" strike="noStrike" cap="none">
                          <a:solidFill>
                            <a:srgbClr val="95642A"/>
                          </a:solidFill>
                          <a:latin typeface="Microsoft JhengHei"/>
                          <a:ea typeface="Microsoft JhengHei"/>
                          <a:cs typeface="Microsoft JhengHei"/>
                          <a:sym typeface="Microsoft JhengHei"/>
                        </a:rPr>
                        <a:t>理財課程</a:t>
                      </a:r>
                      <a:endParaRPr sz="1400" b="1" u="none" strike="noStrike" cap="none">
                        <a:solidFill>
                          <a:srgbClr val="95642A"/>
                        </a:solidFill>
                        <a:latin typeface="Microsoft JhengHei"/>
                        <a:ea typeface="Microsoft JhengHei"/>
                        <a:cs typeface="Microsoft JhengHei"/>
                        <a:sym typeface="Microsoft JhengHei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zh-TW" sz="1000" b="1" u="none" strike="noStrike" cap="none">
                          <a:solidFill>
                            <a:srgbClr val="95642A"/>
                          </a:solidFill>
                          <a:latin typeface="Microsoft JhengHei"/>
                          <a:ea typeface="Microsoft JhengHei"/>
                          <a:cs typeface="Microsoft JhengHei"/>
                          <a:sym typeface="Microsoft JhengHei"/>
                        </a:rPr>
                        <a:t>【理財價值觀】</a:t>
                      </a:r>
                      <a:endParaRPr sz="1000" b="1" u="none" strike="noStrike" cap="none">
                        <a:solidFill>
                          <a:srgbClr val="95642A"/>
                        </a:solidFill>
                        <a:latin typeface="Microsoft JhengHei"/>
                        <a:ea typeface="Microsoft JhengHei"/>
                        <a:cs typeface="Microsoft JhengHei"/>
                        <a:sym typeface="Microsoft JhengHei"/>
                      </a:endParaRPr>
                    </a:p>
                  </a:txBody>
                  <a:tcPr marL="63300" marR="63300" marT="31650" marB="3165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AECD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zh-TW" sz="1400" b="1" u="none" strike="noStrike" cap="none">
                          <a:solidFill>
                            <a:srgbClr val="95642A"/>
                          </a:solidFill>
                          <a:latin typeface="Microsoft JhengHei"/>
                          <a:ea typeface="Microsoft JhengHei"/>
                          <a:cs typeface="Microsoft JhengHei"/>
                          <a:sym typeface="Microsoft JhengHei"/>
                        </a:rPr>
                        <a:t>唐詩-詠蓮</a:t>
                      </a:r>
                      <a:endParaRPr sz="1400" b="1" u="none" strike="noStrike" cap="none">
                        <a:solidFill>
                          <a:srgbClr val="95642A"/>
                        </a:solidFill>
                        <a:latin typeface="Microsoft JhengHei"/>
                        <a:ea typeface="Microsoft JhengHei"/>
                        <a:cs typeface="Microsoft JhengHei"/>
                        <a:sym typeface="Microsoft JhengHei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zh-TW" sz="1000" b="1" u="none" strike="noStrike" cap="none">
                          <a:solidFill>
                            <a:srgbClr val="95642A"/>
                          </a:solidFill>
                          <a:latin typeface="Microsoft JhengHei"/>
                          <a:ea typeface="Microsoft JhengHei"/>
                          <a:cs typeface="Microsoft JhengHei"/>
                          <a:sym typeface="Microsoft JhengHei"/>
                        </a:rPr>
                        <a:t>影片、書籍、朗讀</a:t>
                      </a:r>
                      <a:endParaRPr/>
                    </a:p>
                  </a:txBody>
                  <a:tcPr marL="63300" marR="63300" marT="31650" marB="3165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AECD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zh-TW" sz="1400" b="1" u="none" strike="noStrike" cap="none">
                          <a:solidFill>
                            <a:srgbClr val="95642A"/>
                          </a:solidFill>
                          <a:latin typeface="Microsoft JhengHei"/>
                          <a:ea typeface="Microsoft JhengHei"/>
                          <a:cs typeface="Microsoft JhengHei"/>
                          <a:sym typeface="Microsoft JhengHei"/>
                        </a:rPr>
                        <a:t>英語-元宵節</a:t>
                      </a:r>
                      <a:endParaRPr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zh-TW" sz="900" b="1" u="none" strike="noStrike" cap="none">
                          <a:solidFill>
                            <a:srgbClr val="95642A"/>
                          </a:solidFill>
                          <a:latin typeface="Microsoft JhengHei"/>
                          <a:ea typeface="Microsoft JhengHei"/>
                          <a:cs typeface="Microsoft JhengHei"/>
                          <a:sym typeface="Microsoft JhengHei"/>
                        </a:rPr>
                        <a:t>影片</a:t>
                      </a:r>
                      <a:endParaRPr/>
                    </a:p>
                  </a:txBody>
                  <a:tcPr marL="63300" marR="63300" marT="31650" marB="3165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AECD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zh-TW" sz="1400" b="1" u="none" strike="noStrike" cap="none">
                          <a:solidFill>
                            <a:srgbClr val="95642A"/>
                          </a:solidFill>
                          <a:latin typeface="Microsoft JhengHei"/>
                          <a:ea typeface="Microsoft JhengHei"/>
                          <a:cs typeface="Microsoft JhengHei"/>
                          <a:sym typeface="Microsoft JhengHei"/>
                        </a:rPr>
                        <a:t>水足跡</a:t>
                      </a:r>
                      <a:endParaRPr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zh-TW" sz="900" b="1" u="none" strike="noStrike" cap="none">
                          <a:solidFill>
                            <a:srgbClr val="95642A"/>
                          </a:solidFill>
                          <a:latin typeface="Microsoft JhengHei"/>
                          <a:ea typeface="Microsoft JhengHei"/>
                          <a:cs typeface="Microsoft JhengHei"/>
                          <a:sym typeface="Microsoft JhengHei"/>
                        </a:rPr>
                        <a:t>書籍</a:t>
                      </a:r>
                      <a:endParaRPr/>
                    </a:p>
                  </a:txBody>
                  <a:tcPr marL="63300" marR="63300" marT="31650" marB="3165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AECD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zh-TW" sz="1400" b="1" u="none" strike="noStrike" cap="none" dirty="0">
                          <a:solidFill>
                            <a:srgbClr val="95642A"/>
                          </a:solidFill>
                          <a:latin typeface="Microsoft JhengHei"/>
                          <a:ea typeface="Microsoft JhengHei"/>
                          <a:cs typeface="Microsoft JhengHei"/>
                          <a:sym typeface="Microsoft JhengHei"/>
                        </a:rPr>
                        <a:t>我寒假的一天</a:t>
                      </a:r>
                      <a:endParaRPr dirty="0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zh-TW" sz="900" b="1" u="none" strike="noStrike" cap="none" dirty="0">
                          <a:solidFill>
                            <a:srgbClr val="95642A"/>
                          </a:solidFill>
                          <a:latin typeface="Microsoft JhengHei"/>
                          <a:ea typeface="Microsoft JhengHei"/>
                          <a:cs typeface="Microsoft JhengHei"/>
                          <a:sym typeface="Microsoft JhengHei"/>
                        </a:rPr>
                        <a:t>作業：寫貼文+拍照</a:t>
                      </a:r>
                      <a:endParaRPr sz="900" b="1" u="none" strike="noStrike" cap="none" dirty="0">
                        <a:solidFill>
                          <a:srgbClr val="95642A"/>
                        </a:solidFill>
                        <a:latin typeface="Microsoft JhengHei"/>
                        <a:ea typeface="Microsoft JhengHei"/>
                        <a:cs typeface="Microsoft JhengHei"/>
                        <a:sym typeface="Microsoft JhengHei"/>
                      </a:endParaRPr>
                    </a:p>
                  </a:txBody>
                  <a:tcPr marL="63300" marR="63300" marT="31650" marB="3165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AECD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577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zh-TW" sz="1400" b="1" u="none" strike="noStrike" cap="none">
                          <a:solidFill>
                            <a:srgbClr val="95642A"/>
                          </a:solidFill>
                          <a:latin typeface="Microsoft JhengHei"/>
                          <a:ea typeface="Microsoft JhengHei"/>
                          <a:cs typeface="Microsoft JhengHei"/>
                          <a:sym typeface="Microsoft JhengHei"/>
                        </a:rPr>
                        <a:t>理財課程</a:t>
                      </a:r>
                      <a:endParaRPr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zh-TW" sz="1000" b="1" u="none" strike="noStrike" cap="none">
                          <a:solidFill>
                            <a:srgbClr val="95642A"/>
                          </a:solidFill>
                          <a:latin typeface="Microsoft JhengHei"/>
                          <a:ea typeface="Microsoft JhengHei"/>
                          <a:cs typeface="Microsoft JhengHei"/>
                          <a:sym typeface="Microsoft JhengHei"/>
                        </a:rPr>
                        <a:t>【支付與投資工具】</a:t>
                      </a:r>
                      <a:endParaRPr sz="1000" b="1" u="none" strike="noStrike" cap="none">
                        <a:solidFill>
                          <a:srgbClr val="95642A"/>
                        </a:solidFill>
                        <a:latin typeface="Microsoft JhengHei"/>
                        <a:ea typeface="Microsoft JhengHei"/>
                        <a:cs typeface="Microsoft JhengHei"/>
                        <a:sym typeface="Microsoft JhengHei"/>
                      </a:endParaRPr>
                    </a:p>
                  </a:txBody>
                  <a:tcPr marL="63300" marR="63300" marT="31650" marB="3165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AECD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zh-TW" sz="1400" b="1" u="none" strike="noStrike" cap="none">
                          <a:solidFill>
                            <a:srgbClr val="95642A"/>
                          </a:solidFill>
                          <a:latin typeface="Microsoft JhengHei"/>
                          <a:ea typeface="Microsoft JhengHei"/>
                          <a:cs typeface="Microsoft JhengHei"/>
                          <a:sym typeface="Microsoft JhengHei"/>
                        </a:rPr>
                        <a:t>唐詩-詠蓮</a:t>
                      </a:r>
                      <a:endParaRPr sz="1400" b="1" u="none" strike="noStrike" cap="none">
                        <a:solidFill>
                          <a:srgbClr val="95642A"/>
                        </a:solidFill>
                        <a:latin typeface="Microsoft JhengHei"/>
                        <a:ea typeface="Microsoft JhengHei"/>
                        <a:cs typeface="Microsoft JhengHei"/>
                        <a:sym typeface="Microsoft JhengHei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95642A"/>
                        </a:buClr>
                        <a:buSzPts val="1000"/>
                        <a:buFont typeface="Arial"/>
                        <a:buNone/>
                      </a:pPr>
                      <a:r>
                        <a:rPr lang="zh-TW" sz="1000" b="1" u="none" strike="noStrike" cap="none">
                          <a:solidFill>
                            <a:srgbClr val="95642A"/>
                          </a:solidFill>
                          <a:latin typeface="Microsoft JhengHei"/>
                          <a:ea typeface="Microsoft JhengHei"/>
                          <a:cs typeface="Microsoft JhengHei"/>
                          <a:sym typeface="Microsoft JhengHei"/>
                        </a:rPr>
                        <a:t>小試身手1</a:t>
                      </a:r>
                      <a:endParaRPr sz="1000" b="1" u="none" strike="noStrike" cap="none">
                        <a:solidFill>
                          <a:srgbClr val="95642A"/>
                        </a:solidFill>
                        <a:latin typeface="Microsoft JhengHei"/>
                        <a:ea typeface="Microsoft JhengHei"/>
                        <a:cs typeface="Microsoft JhengHei"/>
                        <a:sym typeface="Microsoft JhengHei"/>
                      </a:endParaRPr>
                    </a:p>
                  </a:txBody>
                  <a:tcPr marL="63300" marR="63300" marT="31650" marB="3165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AECD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zh-TW" sz="1400" b="1" u="none" strike="noStrike" cap="none">
                          <a:solidFill>
                            <a:srgbClr val="95642A"/>
                          </a:solidFill>
                          <a:latin typeface="Microsoft JhengHei"/>
                          <a:ea typeface="Microsoft JhengHei"/>
                          <a:cs typeface="Microsoft JhengHei"/>
                          <a:sym typeface="Microsoft JhengHei"/>
                        </a:rPr>
                        <a:t>英語-元宵節</a:t>
                      </a:r>
                      <a:endParaRPr sz="1400" b="1" u="none" strike="noStrike" cap="none">
                        <a:solidFill>
                          <a:srgbClr val="95642A"/>
                        </a:solidFill>
                        <a:latin typeface="Microsoft JhengHei"/>
                        <a:ea typeface="Microsoft JhengHei"/>
                        <a:cs typeface="Microsoft JhengHei"/>
                        <a:sym typeface="Microsoft JhengHei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zh-TW" sz="900" b="1" u="none" strike="noStrike" cap="none">
                          <a:solidFill>
                            <a:srgbClr val="95642A"/>
                          </a:solidFill>
                          <a:latin typeface="Microsoft JhengHei"/>
                          <a:ea typeface="Microsoft JhengHei"/>
                          <a:cs typeface="Microsoft JhengHei"/>
                          <a:sym typeface="Microsoft JhengHei"/>
                        </a:rPr>
                        <a:t>小試身手</a:t>
                      </a:r>
                      <a:endParaRPr sz="900" b="1" u="none" strike="noStrike" cap="none">
                        <a:solidFill>
                          <a:srgbClr val="95642A"/>
                        </a:solidFill>
                        <a:latin typeface="Microsoft JhengHei"/>
                        <a:ea typeface="Microsoft JhengHei"/>
                        <a:cs typeface="Microsoft JhengHei"/>
                        <a:sym typeface="Microsoft JhengHei"/>
                      </a:endParaRPr>
                    </a:p>
                  </a:txBody>
                  <a:tcPr marL="63300" marR="63300" marT="31650" marB="3165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AECD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zh-TW" sz="1400" b="1" u="none" strike="noStrike" cap="none">
                          <a:solidFill>
                            <a:srgbClr val="95642A"/>
                          </a:solidFill>
                          <a:latin typeface="Microsoft JhengHei"/>
                          <a:ea typeface="Microsoft JhengHei"/>
                          <a:cs typeface="Microsoft JhengHei"/>
                          <a:sym typeface="Microsoft JhengHei"/>
                        </a:rPr>
                        <a:t>水足跡</a:t>
                      </a:r>
                      <a:endParaRPr sz="1400" b="1" u="none" strike="noStrike" cap="none">
                        <a:solidFill>
                          <a:srgbClr val="95642A"/>
                        </a:solidFill>
                        <a:latin typeface="Microsoft JhengHei"/>
                        <a:ea typeface="Microsoft JhengHei"/>
                        <a:cs typeface="Microsoft JhengHei"/>
                        <a:sym typeface="Microsoft JhengHei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zh-TW" sz="900" b="1" u="none" strike="noStrike" cap="none">
                          <a:solidFill>
                            <a:srgbClr val="95642A"/>
                          </a:solidFill>
                          <a:latin typeface="Microsoft JhengHei"/>
                          <a:ea typeface="Microsoft JhengHei"/>
                          <a:cs typeface="Microsoft JhengHei"/>
                          <a:sym typeface="Microsoft JhengHei"/>
                        </a:rPr>
                        <a:t>小試身手</a:t>
                      </a:r>
                      <a:endParaRPr sz="900" b="1" u="none" strike="noStrike" cap="none">
                        <a:solidFill>
                          <a:srgbClr val="95642A"/>
                        </a:solidFill>
                        <a:latin typeface="Microsoft JhengHei"/>
                        <a:ea typeface="Microsoft JhengHei"/>
                        <a:cs typeface="Microsoft JhengHei"/>
                        <a:sym typeface="Microsoft JhengHei"/>
                      </a:endParaRPr>
                    </a:p>
                  </a:txBody>
                  <a:tcPr marL="63300" marR="63300" marT="31650" marB="3165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AECD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900" b="1" u="none" strike="noStrike" cap="none" dirty="0">
                        <a:solidFill>
                          <a:srgbClr val="95642A"/>
                        </a:solidFill>
                        <a:latin typeface="Microsoft JhengHei"/>
                        <a:ea typeface="Microsoft JhengHei"/>
                        <a:cs typeface="Microsoft JhengHei"/>
                        <a:sym typeface="Microsoft JhengHei"/>
                      </a:endParaRPr>
                    </a:p>
                  </a:txBody>
                  <a:tcPr marL="63300" marR="63300" marT="31650" marB="3165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AECD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577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95642A"/>
                        </a:buClr>
                        <a:buSzPts val="1400"/>
                        <a:buFont typeface="Arial"/>
                        <a:buNone/>
                      </a:pPr>
                      <a:r>
                        <a:rPr lang="zh-TW" sz="1400" b="1" u="none" strike="noStrike" cap="none">
                          <a:solidFill>
                            <a:srgbClr val="95642A"/>
                          </a:solidFill>
                          <a:latin typeface="Microsoft JhengHei"/>
                          <a:ea typeface="Microsoft JhengHei"/>
                          <a:cs typeface="Microsoft JhengHei"/>
                          <a:sym typeface="Microsoft JhengHei"/>
                        </a:rPr>
                        <a:t>理財課程</a:t>
                      </a:r>
                      <a:endParaRPr sz="1400" b="1" u="none" strike="noStrike" cap="none">
                        <a:solidFill>
                          <a:srgbClr val="95642A"/>
                        </a:solidFill>
                        <a:latin typeface="Microsoft JhengHei"/>
                        <a:ea typeface="Microsoft JhengHei"/>
                        <a:cs typeface="Microsoft JhengHei"/>
                        <a:sym typeface="Microsoft JhengHei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zh-TW" sz="1000" b="1" u="none" strike="noStrike" cap="none">
                          <a:solidFill>
                            <a:srgbClr val="95642A"/>
                          </a:solidFill>
                          <a:latin typeface="Microsoft JhengHei"/>
                          <a:ea typeface="Microsoft JhengHei"/>
                          <a:cs typeface="Microsoft JhengHei"/>
                          <a:sym typeface="Microsoft JhengHei"/>
                        </a:rPr>
                        <a:t>【基金與換匯】</a:t>
                      </a:r>
                      <a:endParaRPr sz="1000" b="1" u="none" strike="noStrike" cap="none">
                        <a:solidFill>
                          <a:srgbClr val="95642A"/>
                        </a:solidFill>
                        <a:latin typeface="Microsoft JhengHei"/>
                        <a:ea typeface="Microsoft JhengHei"/>
                        <a:cs typeface="Microsoft JhengHei"/>
                        <a:sym typeface="Microsoft JhengHei"/>
                      </a:endParaRPr>
                    </a:p>
                  </a:txBody>
                  <a:tcPr marL="63300" marR="63300" marT="31650" marB="3165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AECD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zh-TW" sz="1400" b="1" u="none" strike="noStrike" cap="none">
                          <a:solidFill>
                            <a:srgbClr val="95642A"/>
                          </a:solidFill>
                          <a:latin typeface="Microsoft JhengHei"/>
                          <a:ea typeface="Microsoft JhengHei"/>
                          <a:cs typeface="Microsoft JhengHei"/>
                          <a:sym typeface="Microsoft JhengHei"/>
                        </a:rPr>
                        <a:t>唐詩-詠蓮</a:t>
                      </a:r>
                      <a:endParaRPr sz="1400" b="1" u="none" strike="noStrike" cap="none">
                        <a:solidFill>
                          <a:srgbClr val="95642A"/>
                        </a:solidFill>
                        <a:latin typeface="Microsoft JhengHei"/>
                        <a:ea typeface="Microsoft JhengHei"/>
                        <a:cs typeface="Microsoft JhengHei"/>
                        <a:sym typeface="Microsoft JhengHei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95642A"/>
                        </a:buClr>
                        <a:buSzPts val="1000"/>
                        <a:buFont typeface="Arial"/>
                        <a:buNone/>
                      </a:pPr>
                      <a:r>
                        <a:rPr lang="zh-TW" sz="1000" b="1" u="none" strike="noStrike" cap="none">
                          <a:solidFill>
                            <a:srgbClr val="95642A"/>
                          </a:solidFill>
                          <a:latin typeface="Microsoft JhengHei"/>
                          <a:ea typeface="Microsoft JhengHei"/>
                          <a:cs typeface="Microsoft JhengHei"/>
                          <a:sym typeface="Microsoft JhengHei"/>
                        </a:rPr>
                        <a:t>小試身手2</a:t>
                      </a:r>
                      <a:endParaRPr sz="1000" b="1" u="none" strike="noStrike" cap="none">
                        <a:solidFill>
                          <a:srgbClr val="95642A"/>
                        </a:solidFill>
                        <a:latin typeface="Microsoft JhengHei"/>
                        <a:ea typeface="Microsoft JhengHei"/>
                        <a:cs typeface="Microsoft JhengHei"/>
                        <a:sym typeface="Microsoft JhengHei"/>
                      </a:endParaRPr>
                    </a:p>
                  </a:txBody>
                  <a:tcPr marL="63300" marR="63300" marT="31650" marB="3165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AECD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r>
                        <a:rPr lang="zh-TW" sz="1400" b="1" u="none" strike="noStrike" cap="none">
                          <a:solidFill>
                            <a:srgbClr val="95642A"/>
                          </a:solidFill>
                          <a:latin typeface="Microsoft JhengHei"/>
                          <a:ea typeface="Microsoft JhengHei"/>
                          <a:cs typeface="Microsoft JhengHei"/>
                          <a:sym typeface="Microsoft JhengHei"/>
                        </a:rPr>
                        <a:t>英語-元宵節</a:t>
                      </a:r>
                      <a:endParaRPr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zh-TW" sz="900" b="1" u="none" strike="noStrike" cap="none">
                          <a:solidFill>
                            <a:srgbClr val="95642A"/>
                          </a:solidFill>
                          <a:latin typeface="Microsoft JhengHei"/>
                          <a:ea typeface="Microsoft JhengHei"/>
                          <a:cs typeface="Microsoft JhengHei"/>
                          <a:sym typeface="Microsoft JhengHei"/>
                        </a:rPr>
                        <a:t>朗讀1</a:t>
                      </a:r>
                      <a:endParaRPr sz="900" b="1" u="none" strike="noStrike" cap="none">
                        <a:solidFill>
                          <a:srgbClr val="95642A"/>
                        </a:solidFill>
                        <a:latin typeface="Microsoft JhengHei"/>
                        <a:ea typeface="Microsoft JhengHei"/>
                        <a:cs typeface="Microsoft JhengHei"/>
                        <a:sym typeface="Microsoft JhengHei"/>
                      </a:endParaRPr>
                    </a:p>
                  </a:txBody>
                  <a:tcPr marL="63300" marR="63300" marT="31650" marB="3165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AECD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600"/>
                        <a:buFont typeface="Arial"/>
                        <a:buNone/>
                      </a:pPr>
                      <a:endParaRPr sz="1600" b="1" u="none" strike="noStrike" cap="none">
                        <a:solidFill>
                          <a:schemeClr val="dk1"/>
                        </a:solidFill>
                        <a:latin typeface="Microsoft JhengHei"/>
                        <a:ea typeface="Microsoft JhengHei"/>
                        <a:cs typeface="Microsoft JhengHei"/>
                        <a:sym typeface="Microsoft JhengHei"/>
                      </a:endParaRPr>
                    </a:p>
                  </a:txBody>
                  <a:tcPr marL="99050" marR="99050" marT="99050" marB="9905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AECD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600"/>
                        <a:buFont typeface="Arial"/>
                        <a:buNone/>
                      </a:pPr>
                      <a:endParaRPr sz="1600" b="1" u="none" strike="noStrike" cap="none" dirty="0">
                        <a:solidFill>
                          <a:schemeClr val="dk1"/>
                        </a:solidFill>
                        <a:latin typeface="Microsoft JhengHei"/>
                        <a:ea typeface="Microsoft JhengHei"/>
                        <a:cs typeface="Microsoft JhengHei"/>
                        <a:sym typeface="Microsoft JhengHei"/>
                      </a:endParaRPr>
                    </a:p>
                  </a:txBody>
                  <a:tcPr marL="99050" marR="99050" marT="99050" marB="9905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AECD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5577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95642A"/>
                        </a:buClr>
                        <a:buSzPts val="1400"/>
                        <a:buFont typeface="Arial"/>
                        <a:buNone/>
                      </a:pPr>
                      <a:r>
                        <a:rPr lang="zh-TW" sz="1400" b="1" u="none" strike="noStrike" cap="none">
                          <a:solidFill>
                            <a:srgbClr val="95642A"/>
                          </a:solidFill>
                          <a:latin typeface="Microsoft JhengHei"/>
                          <a:ea typeface="Microsoft JhengHei"/>
                          <a:cs typeface="Microsoft JhengHei"/>
                          <a:sym typeface="Microsoft JhengHei"/>
                        </a:rPr>
                        <a:t>理財課程</a:t>
                      </a:r>
                      <a:endParaRPr sz="1400" b="1" u="none" strike="noStrike" cap="none">
                        <a:solidFill>
                          <a:srgbClr val="95642A"/>
                        </a:solidFill>
                        <a:latin typeface="Microsoft JhengHei"/>
                        <a:ea typeface="Microsoft JhengHei"/>
                        <a:cs typeface="Microsoft JhengHei"/>
                        <a:sym typeface="Microsoft JhengHei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zh-TW" sz="1000" b="1" u="none" strike="noStrike" cap="none">
                          <a:solidFill>
                            <a:srgbClr val="95642A"/>
                          </a:solidFill>
                          <a:latin typeface="Microsoft JhengHei"/>
                          <a:ea typeface="Microsoft JhengHei"/>
                          <a:cs typeface="Microsoft JhengHei"/>
                          <a:sym typeface="Microsoft JhengHei"/>
                        </a:rPr>
                        <a:t>【金錢規劃】</a:t>
                      </a:r>
                      <a:endParaRPr sz="1000" b="1" u="none" strike="noStrike" cap="none">
                        <a:solidFill>
                          <a:srgbClr val="95642A"/>
                        </a:solidFill>
                        <a:latin typeface="Microsoft JhengHei"/>
                        <a:ea typeface="Microsoft JhengHei"/>
                        <a:cs typeface="Microsoft JhengHei"/>
                        <a:sym typeface="Microsoft JhengHei"/>
                      </a:endParaRPr>
                    </a:p>
                  </a:txBody>
                  <a:tcPr marL="63300" marR="63300" marT="31650" marB="3165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AECD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zh-TW" sz="1400" b="1" u="none" strike="noStrike" cap="none">
                          <a:solidFill>
                            <a:srgbClr val="95642A"/>
                          </a:solidFill>
                          <a:latin typeface="Microsoft JhengHei"/>
                          <a:ea typeface="Microsoft JhengHei"/>
                          <a:cs typeface="Microsoft JhengHei"/>
                          <a:sym typeface="Microsoft JhengHei"/>
                        </a:rPr>
                        <a:t>唐詩戲劇大賽</a:t>
                      </a:r>
                      <a:endParaRPr sz="1400" b="1" u="none" strike="noStrike" cap="none">
                        <a:solidFill>
                          <a:srgbClr val="95642A"/>
                        </a:solidFill>
                        <a:latin typeface="Microsoft JhengHei"/>
                        <a:ea typeface="Microsoft JhengHei"/>
                        <a:cs typeface="Microsoft JhengHei"/>
                        <a:sym typeface="Microsoft JhengHei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95642A"/>
                        </a:buClr>
                        <a:buSzPts val="1000"/>
                        <a:buFont typeface="Arial"/>
                        <a:buNone/>
                      </a:pPr>
                      <a:r>
                        <a:rPr lang="zh-TW" sz="1000" b="1" u="none" strike="noStrike" cap="none">
                          <a:solidFill>
                            <a:srgbClr val="95642A"/>
                          </a:solidFill>
                          <a:latin typeface="Microsoft JhengHei"/>
                          <a:ea typeface="Microsoft JhengHei"/>
                          <a:cs typeface="Microsoft JhengHei"/>
                          <a:sym typeface="Microsoft JhengHei"/>
                        </a:rPr>
                        <a:t>作業：拍照上傳</a:t>
                      </a:r>
                      <a:endParaRPr/>
                    </a:p>
                  </a:txBody>
                  <a:tcPr marL="63300" marR="63300" marT="31650" marB="3165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AECD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r>
                        <a:rPr lang="zh-TW" sz="1400" b="1" u="none" strike="noStrike" cap="none">
                          <a:solidFill>
                            <a:srgbClr val="95642A"/>
                          </a:solidFill>
                          <a:latin typeface="Microsoft JhengHei"/>
                          <a:ea typeface="Microsoft JhengHei"/>
                          <a:cs typeface="Microsoft JhengHei"/>
                          <a:sym typeface="Microsoft JhengHei"/>
                        </a:rPr>
                        <a:t>英語-元宵節</a:t>
                      </a:r>
                      <a:endParaRPr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zh-TW" sz="900" b="1" u="none" strike="noStrike" cap="none">
                          <a:solidFill>
                            <a:srgbClr val="95642A"/>
                          </a:solidFill>
                          <a:latin typeface="Microsoft JhengHei"/>
                          <a:ea typeface="Microsoft JhengHei"/>
                          <a:cs typeface="Microsoft JhengHei"/>
                          <a:sym typeface="Microsoft JhengHei"/>
                        </a:rPr>
                        <a:t>朗讀2</a:t>
                      </a:r>
                      <a:endParaRPr/>
                    </a:p>
                  </a:txBody>
                  <a:tcPr marL="63300" marR="63300" marT="31650" marB="3165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AECD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600"/>
                        <a:buFont typeface="Arial"/>
                        <a:buNone/>
                      </a:pPr>
                      <a:endParaRPr sz="1600" b="1" u="none" strike="noStrike" cap="none">
                        <a:solidFill>
                          <a:schemeClr val="dk1"/>
                        </a:solidFill>
                        <a:latin typeface="Microsoft JhengHei"/>
                        <a:ea typeface="Microsoft JhengHei"/>
                        <a:cs typeface="Microsoft JhengHei"/>
                        <a:sym typeface="Microsoft JhengHei"/>
                      </a:endParaRPr>
                    </a:p>
                  </a:txBody>
                  <a:tcPr marL="99050" marR="99050" marT="99050" marB="9905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AECD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600"/>
                        <a:buFont typeface="Arial"/>
                        <a:buNone/>
                      </a:pPr>
                      <a:endParaRPr sz="1600" b="1" u="none" strike="noStrike" cap="none">
                        <a:solidFill>
                          <a:schemeClr val="dk1"/>
                        </a:solidFill>
                        <a:latin typeface="Microsoft JhengHei"/>
                        <a:ea typeface="Microsoft JhengHei"/>
                        <a:cs typeface="Microsoft JhengHei"/>
                        <a:sym typeface="Microsoft JhengHei"/>
                      </a:endParaRPr>
                    </a:p>
                  </a:txBody>
                  <a:tcPr marL="99050" marR="99050" marT="99050" marB="9905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AECD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5577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95642A"/>
                        </a:buClr>
                        <a:buSzPts val="1400"/>
                        <a:buFont typeface="Arial"/>
                        <a:buNone/>
                      </a:pPr>
                      <a:r>
                        <a:rPr lang="zh-TW" sz="1400" b="1" u="none" strike="noStrike" cap="none">
                          <a:solidFill>
                            <a:srgbClr val="95642A"/>
                          </a:solidFill>
                          <a:latin typeface="Microsoft JhengHei"/>
                          <a:ea typeface="Microsoft JhengHei"/>
                          <a:cs typeface="Microsoft JhengHei"/>
                          <a:sym typeface="Microsoft JhengHei"/>
                        </a:rPr>
                        <a:t>理財課程</a:t>
                      </a:r>
                      <a:endParaRPr sz="1400" b="1" u="none" strike="noStrike" cap="none">
                        <a:solidFill>
                          <a:srgbClr val="95642A"/>
                        </a:solidFill>
                        <a:latin typeface="Microsoft JhengHei"/>
                        <a:ea typeface="Microsoft JhengHei"/>
                        <a:cs typeface="Microsoft JhengHei"/>
                        <a:sym typeface="Microsoft JhengHei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zh-TW" sz="1000" b="1" u="none" strike="noStrike" cap="none">
                          <a:solidFill>
                            <a:srgbClr val="95642A"/>
                          </a:solidFill>
                          <a:latin typeface="Microsoft JhengHei"/>
                          <a:ea typeface="Microsoft JhengHei"/>
                          <a:cs typeface="Microsoft JhengHei"/>
                          <a:sym typeface="Microsoft JhengHei"/>
                        </a:rPr>
                        <a:t>作業：打字或錄音</a:t>
                      </a:r>
                      <a:endParaRPr/>
                    </a:p>
                  </a:txBody>
                  <a:tcPr marL="63300" marR="63300" marT="31650" marB="3165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AECD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600"/>
                        <a:buFont typeface="Arial"/>
                        <a:buNone/>
                      </a:pPr>
                      <a:endParaRPr sz="1600" b="1" i="0" u="none" strike="noStrike" cap="none">
                        <a:solidFill>
                          <a:schemeClr val="dk1"/>
                        </a:solidFill>
                        <a:latin typeface="Microsoft JhengHei"/>
                        <a:ea typeface="Microsoft JhengHei"/>
                        <a:cs typeface="Microsoft JhengHei"/>
                        <a:sym typeface="Microsoft JhengHei"/>
                      </a:endParaRPr>
                    </a:p>
                  </a:txBody>
                  <a:tcPr marL="99050" marR="99050" marT="99050" marB="9905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AECD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600"/>
                        <a:buFont typeface="Arial"/>
                        <a:buNone/>
                      </a:pPr>
                      <a:endParaRPr sz="1600" b="1" u="none" strike="noStrike" cap="none">
                        <a:solidFill>
                          <a:schemeClr val="dk1"/>
                        </a:solidFill>
                        <a:latin typeface="Microsoft JhengHei"/>
                        <a:ea typeface="Microsoft JhengHei"/>
                        <a:cs typeface="Microsoft JhengHei"/>
                        <a:sym typeface="Microsoft JhengHei"/>
                      </a:endParaRPr>
                    </a:p>
                  </a:txBody>
                  <a:tcPr marL="99050" marR="99050" marT="99050" marB="9905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AECD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600"/>
                        <a:buFont typeface="Arial"/>
                        <a:buNone/>
                      </a:pPr>
                      <a:endParaRPr sz="1600" b="1" u="none" strike="noStrike" cap="none">
                        <a:solidFill>
                          <a:schemeClr val="dk1"/>
                        </a:solidFill>
                        <a:latin typeface="Microsoft JhengHei"/>
                        <a:ea typeface="Microsoft JhengHei"/>
                        <a:cs typeface="Microsoft JhengHei"/>
                        <a:sym typeface="Microsoft JhengHei"/>
                      </a:endParaRPr>
                    </a:p>
                  </a:txBody>
                  <a:tcPr marL="99050" marR="99050" marT="99050" marB="9905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AECD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600"/>
                        <a:buFont typeface="Arial"/>
                        <a:buNone/>
                      </a:pPr>
                      <a:endParaRPr sz="1600" b="1" u="none" strike="noStrike" cap="none">
                        <a:solidFill>
                          <a:schemeClr val="dk1"/>
                        </a:solidFill>
                        <a:latin typeface="Microsoft JhengHei"/>
                        <a:ea typeface="Microsoft JhengHei"/>
                        <a:cs typeface="Microsoft JhengHei"/>
                        <a:sym typeface="Microsoft JhengHei"/>
                      </a:endParaRPr>
                    </a:p>
                  </a:txBody>
                  <a:tcPr marL="99050" marR="99050" marT="99050" marB="9905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AECD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5577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zh-TW" sz="1400" b="1" u="none" strike="noStrike" cap="none">
                          <a:solidFill>
                            <a:srgbClr val="95642A"/>
                          </a:solidFill>
                          <a:latin typeface="Microsoft JhengHei"/>
                          <a:ea typeface="Microsoft JhengHei"/>
                          <a:cs typeface="Microsoft JhengHei"/>
                          <a:sym typeface="Microsoft JhengHei"/>
                        </a:rPr>
                        <a:t>剪春布置趣</a:t>
                      </a:r>
                      <a:endParaRPr sz="1400" b="1" u="none" strike="noStrike" cap="none">
                        <a:solidFill>
                          <a:srgbClr val="95642A"/>
                        </a:solidFill>
                        <a:latin typeface="Microsoft JhengHei"/>
                        <a:ea typeface="Microsoft JhengHei"/>
                        <a:cs typeface="Microsoft JhengHei"/>
                        <a:sym typeface="Microsoft JhengHei"/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zh-TW" sz="1000" b="1" u="none" strike="noStrike" cap="none">
                          <a:solidFill>
                            <a:srgbClr val="95642A"/>
                          </a:solidFill>
                          <a:latin typeface="Microsoft JhengHei"/>
                          <a:ea typeface="Microsoft JhengHei"/>
                          <a:cs typeface="Microsoft JhengHei"/>
                          <a:sym typeface="Microsoft JhengHei"/>
                        </a:rPr>
                        <a:t>作業：拍照上傳</a:t>
                      </a:r>
                      <a:endParaRPr/>
                    </a:p>
                  </a:txBody>
                  <a:tcPr marL="63300" marR="63300" marT="31650" marB="3165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AECD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600"/>
                        <a:buFont typeface="Arial"/>
                        <a:buNone/>
                      </a:pPr>
                      <a:endParaRPr sz="1600" b="1" u="none" strike="noStrike" cap="none">
                        <a:solidFill>
                          <a:schemeClr val="dk1"/>
                        </a:solidFill>
                        <a:latin typeface="Microsoft JhengHei"/>
                        <a:ea typeface="Microsoft JhengHei"/>
                        <a:cs typeface="Microsoft JhengHei"/>
                        <a:sym typeface="Microsoft JhengHei"/>
                      </a:endParaRPr>
                    </a:p>
                  </a:txBody>
                  <a:tcPr marL="99050" marR="99050" marT="99050" marB="9905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AECD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600"/>
                        <a:buFont typeface="Arial"/>
                        <a:buNone/>
                      </a:pPr>
                      <a:endParaRPr sz="1600" b="1" u="none" strike="noStrike" cap="none">
                        <a:solidFill>
                          <a:schemeClr val="dk1"/>
                        </a:solidFill>
                        <a:latin typeface="Microsoft JhengHei"/>
                        <a:ea typeface="Microsoft JhengHei"/>
                        <a:cs typeface="Microsoft JhengHei"/>
                        <a:sym typeface="Microsoft JhengHei"/>
                      </a:endParaRPr>
                    </a:p>
                  </a:txBody>
                  <a:tcPr marL="99050" marR="99050" marT="99050" marB="9905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AECD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600"/>
                        <a:buFont typeface="Arial"/>
                        <a:buNone/>
                      </a:pPr>
                      <a:endParaRPr sz="1600" b="1" u="none" strike="noStrike" cap="none">
                        <a:solidFill>
                          <a:schemeClr val="dk1"/>
                        </a:solidFill>
                        <a:latin typeface="Microsoft JhengHei"/>
                        <a:ea typeface="Microsoft JhengHei"/>
                        <a:cs typeface="Microsoft JhengHei"/>
                        <a:sym typeface="Microsoft JhengHei"/>
                      </a:endParaRPr>
                    </a:p>
                  </a:txBody>
                  <a:tcPr marL="99050" marR="99050" marT="99050" marB="9905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AECD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600"/>
                        <a:buFont typeface="Arial"/>
                        <a:buNone/>
                      </a:pPr>
                      <a:endParaRPr sz="1600" b="1" u="none" strike="noStrike" cap="none" dirty="0">
                        <a:solidFill>
                          <a:schemeClr val="dk1"/>
                        </a:solidFill>
                        <a:latin typeface="Microsoft JhengHei"/>
                        <a:ea typeface="Microsoft JhengHei"/>
                        <a:cs typeface="Microsoft JhengHei"/>
                        <a:sym typeface="Microsoft JhengHei"/>
                      </a:endParaRPr>
                    </a:p>
                  </a:txBody>
                  <a:tcPr marL="99050" marR="99050" marT="99050" marB="9905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AECD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p:grpSp>
        <p:nvGrpSpPr>
          <p:cNvPr id="1755" name="Google Shape;1755;p3"/>
          <p:cNvGrpSpPr/>
          <p:nvPr/>
        </p:nvGrpSpPr>
        <p:grpSpPr>
          <a:xfrm>
            <a:off x="1849756" y="199075"/>
            <a:ext cx="6340392" cy="680374"/>
            <a:chOff x="1849756" y="199075"/>
            <a:chExt cx="6340392" cy="680374"/>
          </a:xfrm>
        </p:grpSpPr>
        <p:sp>
          <p:nvSpPr>
            <p:cNvPr id="1756" name="Google Shape;1756;p3"/>
            <p:cNvSpPr/>
            <p:nvPr/>
          </p:nvSpPr>
          <p:spPr>
            <a:xfrm>
              <a:off x="1849756" y="315902"/>
              <a:ext cx="6206489" cy="563547"/>
            </a:xfrm>
            <a:prstGeom prst="roundRect">
              <a:avLst>
                <a:gd name="adj" fmla="val 50000"/>
              </a:avLst>
            </a:prstGeom>
            <a:solidFill>
              <a:srgbClr val="FFC000"/>
            </a:solidFill>
            <a:ln w="25400" cap="flat" cmpd="sng">
              <a:solidFill>
                <a:srgbClr val="FFC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0" tIns="0" rIns="0" bIns="0" anchor="ctr" anchorCtr="0">
              <a:noAutofit/>
            </a:bodyPr>
            <a:lstStyle/>
            <a:p>
              <a:pPr marL="126388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zh-TW" sz="3046" b="1">
                  <a:solidFill>
                    <a:srgbClr val="FF2B2E"/>
                  </a:solidFill>
                  <a:latin typeface="Microsoft JhengHei"/>
                  <a:ea typeface="Microsoft JhengHei"/>
                  <a:cs typeface="Microsoft JhengHei"/>
                  <a:sym typeface="Microsoft JhengHei"/>
                </a:rPr>
                <a:t> 4~6年級</a:t>
              </a:r>
              <a:r>
                <a:rPr lang="zh-TW" sz="3046" b="1">
                  <a:solidFill>
                    <a:schemeClr val="dk1"/>
                  </a:solidFill>
                  <a:latin typeface="Microsoft JhengHei"/>
                  <a:ea typeface="Microsoft JhengHei"/>
                  <a:cs typeface="Microsoft JhengHei"/>
                  <a:sym typeface="Microsoft JhengHei"/>
                </a:rPr>
                <a:t>寒假任務自我檢核表</a:t>
              </a:r>
              <a:endParaRPr/>
            </a:p>
          </p:txBody>
        </p:sp>
        <p:pic>
          <p:nvPicPr>
            <p:cNvPr id="1757" name="Google Shape;1757;p3"/>
            <p:cNvPicPr preferRelativeResize="0"/>
            <p:nvPr/>
          </p:nvPicPr>
          <p:blipFill rotWithShape="1">
            <a:blip r:embed="rId3">
              <a:alphaModFix/>
            </a:blip>
            <a:srcRect b="47508"/>
            <a:stretch/>
          </p:blipFill>
          <p:spPr>
            <a:xfrm>
              <a:off x="6732611" y="199075"/>
              <a:ext cx="1457537" cy="680374"/>
            </a:xfrm>
            <a:prstGeom prst="rect">
              <a:avLst/>
            </a:prstGeom>
            <a:noFill/>
            <a:ln>
              <a:noFill/>
            </a:ln>
          </p:spPr>
        </p:pic>
      </p:grpSp>
      <p:grpSp>
        <p:nvGrpSpPr>
          <p:cNvPr id="1758" name="Google Shape;1758;p3"/>
          <p:cNvGrpSpPr/>
          <p:nvPr/>
        </p:nvGrpSpPr>
        <p:grpSpPr>
          <a:xfrm>
            <a:off x="745310" y="994025"/>
            <a:ext cx="7093952" cy="686774"/>
            <a:chOff x="284170" y="699176"/>
            <a:chExt cx="7093952" cy="686774"/>
          </a:xfrm>
        </p:grpSpPr>
        <p:sp>
          <p:nvSpPr>
            <p:cNvPr id="1759" name="Google Shape;1759;p3"/>
            <p:cNvSpPr txBox="1"/>
            <p:nvPr/>
          </p:nvSpPr>
          <p:spPr>
            <a:xfrm>
              <a:off x="284170" y="735675"/>
              <a:ext cx="7093952" cy="64402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186834" marR="0" lvl="0" indent="-186834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Noto Sans Symbols"/>
                <a:buChar char="●"/>
              </a:pPr>
              <a:r>
                <a:rPr lang="zh-TW" sz="1400" b="1">
                  <a:solidFill>
                    <a:schemeClr val="dk1"/>
                  </a:solidFill>
                  <a:latin typeface="Microsoft JhengHei"/>
                  <a:ea typeface="Microsoft JhengHei"/>
                  <a:cs typeface="Microsoft JhengHei"/>
                  <a:sym typeface="Microsoft JhengHei"/>
                </a:rPr>
                <a:t>可列印出來手寫記錄             （右上角可下載                      ）</a:t>
              </a:r>
              <a:endParaRPr sz="1400" b="1">
                <a:solidFill>
                  <a:schemeClr val="dk1"/>
                </a:solidFill>
                <a:latin typeface="Microsoft JhengHei"/>
                <a:ea typeface="Microsoft JhengHei"/>
                <a:cs typeface="Microsoft JhengHei"/>
                <a:sym typeface="Microsoft JhengHei"/>
              </a:endParaRPr>
            </a:p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800" b="1">
                <a:solidFill>
                  <a:schemeClr val="dk1"/>
                </a:solidFill>
                <a:latin typeface="Microsoft JhengHei"/>
                <a:ea typeface="Microsoft JhengHei"/>
                <a:cs typeface="Microsoft JhengHei"/>
                <a:sym typeface="Microsoft JhengHei"/>
              </a:endParaRPr>
            </a:p>
            <a:p>
              <a:pPr marL="186834" marR="0" lvl="0" indent="-186834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zh-TW" sz="1400" b="1">
                  <a:solidFill>
                    <a:schemeClr val="dk1"/>
                  </a:solidFill>
                  <a:latin typeface="Microsoft JhengHei"/>
                  <a:ea typeface="Microsoft JhengHei"/>
                  <a:cs typeface="Microsoft JhengHei"/>
                  <a:sym typeface="Microsoft JhengHei"/>
                </a:rPr>
                <a:t>●  或開啟          畫筆功能，直接線上記錄！</a:t>
              </a:r>
              <a:endParaRPr/>
            </a:p>
          </p:txBody>
        </p:sp>
        <p:pic>
          <p:nvPicPr>
            <p:cNvPr id="1760" name="Google Shape;1760;p3"/>
            <p:cNvPicPr preferRelativeResize="0"/>
            <p:nvPr/>
          </p:nvPicPr>
          <p:blipFill rotWithShape="1">
            <a:blip r:embed="rId4">
              <a:alphaModFix/>
            </a:blip>
            <a:srcRect/>
            <a:stretch/>
          </p:blipFill>
          <p:spPr>
            <a:xfrm>
              <a:off x="2270544" y="699176"/>
              <a:ext cx="373506" cy="373506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761" name="Google Shape;1761;p3"/>
            <p:cNvPicPr preferRelativeResize="0"/>
            <p:nvPr/>
          </p:nvPicPr>
          <p:blipFill rotWithShape="1">
            <a:blip r:embed="rId5">
              <a:alphaModFix/>
            </a:blip>
            <a:srcRect t="19468" b="15690"/>
            <a:stretch/>
          </p:blipFill>
          <p:spPr>
            <a:xfrm>
              <a:off x="4068122" y="699176"/>
              <a:ext cx="723888" cy="328569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762" name="Google Shape;1762;p3"/>
            <p:cNvPicPr preferRelativeResize="0"/>
            <p:nvPr/>
          </p:nvPicPr>
          <p:blipFill rotWithShape="1">
            <a:blip r:embed="rId6">
              <a:alphaModFix/>
            </a:blip>
            <a:srcRect l="3101" t="5542" r="3854" b="6684"/>
            <a:stretch/>
          </p:blipFill>
          <p:spPr>
            <a:xfrm>
              <a:off x="1187296" y="1042576"/>
              <a:ext cx="344053" cy="343374"/>
            </a:xfrm>
            <a:prstGeom prst="ellipse">
              <a:avLst/>
            </a:prstGeom>
            <a:noFill/>
            <a:ln>
              <a:noFill/>
            </a:ln>
          </p:spPr>
        </p:pic>
      </p:grpSp>
      <p:pic>
        <p:nvPicPr>
          <p:cNvPr id="1763" name="Google Shape;1763;p3"/>
          <p:cNvPicPr preferRelativeResize="0"/>
          <p:nvPr/>
        </p:nvPicPr>
        <p:blipFill rotWithShape="1">
          <a:blip r:embed="rId7">
            <a:alphaModFix/>
          </a:blip>
          <a:srcRect/>
          <a:stretch/>
        </p:blipFill>
        <p:spPr>
          <a:xfrm>
            <a:off x="7553125" y="5367942"/>
            <a:ext cx="1274047" cy="334103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764" name="Google Shape;1764;p3"/>
          <p:cNvGrpSpPr/>
          <p:nvPr/>
        </p:nvGrpSpPr>
        <p:grpSpPr>
          <a:xfrm>
            <a:off x="2072257" y="5699584"/>
            <a:ext cx="5597352" cy="894963"/>
            <a:chOff x="1986296" y="5664836"/>
            <a:chExt cx="5597352" cy="894963"/>
          </a:xfrm>
        </p:grpSpPr>
        <p:sp>
          <p:nvSpPr>
            <p:cNvPr id="1765" name="Google Shape;1765;p3"/>
            <p:cNvSpPr txBox="1"/>
            <p:nvPr/>
          </p:nvSpPr>
          <p:spPr>
            <a:xfrm>
              <a:off x="1986296" y="5836981"/>
              <a:ext cx="5597352" cy="71057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lnSpc>
                  <a:spcPct val="11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zh-TW" sz="1800" b="1">
                  <a:solidFill>
                    <a:srgbClr val="0070C0"/>
                  </a:solidFill>
                  <a:latin typeface="Microsoft JhengHei"/>
                  <a:ea typeface="Microsoft JhengHei"/>
                  <a:cs typeface="Microsoft JhengHei"/>
                  <a:sym typeface="Microsoft JhengHei"/>
                </a:rPr>
                <a:t>請點開         ，每次完成任務後請用畫筆在        中打勾，</a:t>
              </a:r>
              <a:endParaRPr sz="1800" b="1">
                <a:solidFill>
                  <a:srgbClr val="0070C0"/>
                </a:solidFill>
                <a:latin typeface="Microsoft JhengHei"/>
                <a:ea typeface="Microsoft JhengHei"/>
                <a:cs typeface="Microsoft JhengHei"/>
                <a:sym typeface="Microsoft JhengHei"/>
              </a:endParaRPr>
            </a:p>
            <a:p>
              <a:pPr marL="0" marR="0" lvl="0" indent="0" algn="l" rtl="0">
                <a:lnSpc>
                  <a:spcPct val="110000"/>
                </a:lnSpc>
                <a:spcBef>
                  <a:spcPts val="208"/>
                </a:spcBef>
                <a:spcAft>
                  <a:spcPts val="0"/>
                </a:spcAft>
                <a:buNone/>
              </a:pPr>
              <a:r>
                <a:rPr lang="zh-TW" sz="1800" b="1">
                  <a:solidFill>
                    <a:srgbClr val="0070C0"/>
                  </a:solidFill>
                  <a:latin typeface="Microsoft JhengHei"/>
                  <a:ea typeface="Microsoft JhengHei"/>
                  <a:cs typeface="Microsoft JhengHei"/>
                  <a:sym typeface="Microsoft JhengHei"/>
                </a:rPr>
                <a:t>並記得點選右下角            完成儲存！　　</a:t>
              </a:r>
              <a:endParaRPr sz="1800" b="1">
                <a:solidFill>
                  <a:srgbClr val="0070C0"/>
                </a:solidFill>
                <a:latin typeface="Microsoft JhengHei"/>
                <a:ea typeface="Microsoft JhengHei"/>
                <a:cs typeface="Microsoft JhengHei"/>
                <a:sym typeface="Microsoft JhengHei"/>
              </a:endParaRPr>
            </a:p>
          </p:txBody>
        </p:sp>
        <p:sp>
          <p:nvSpPr>
            <p:cNvPr id="1766" name="Google Shape;1766;p3"/>
            <p:cNvSpPr/>
            <p:nvPr/>
          </p:nvSpPr>
          <p:spPr>
            <a:xfrm>
              <a:off x="6287643" y="5836981"/>
              <a:ext cx="349758" cy="349758"/>
            </a:xfrm>
            <a:prstGeom prst="ellipse">
              <a:avLst/>
            </a:prstGeom>
            <a:noFill/>
            <a:ln w="38100" cap="flat" cmpd="sng">
              <a:solidFill>
                <a:srgbClr val="FFC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246" b="1">
                <a:solidFill>
                  <a:schemeClr val="lt1"/>
                </a:solidFill>
                <a:latin typeface="Microsoft JhengHei"/>
                <a:ea typeface="Microsoft JhengHei"/>
                <a:cs typeface="Microsoft JhengHei"/>
                <a:sym typeface="Microsoft JhengHei"/>
              </a:endParaRPr>
            </a:p>
          </p:txBody>
        </p:sp>
        <p:pic>
          <p:nvPicPr>
            <p:cNvPr id="1767" name="Google Shape;1767;p3"/>
            <p:cNvPicPr preferRelativeResize="0"/>
            <p:nvPr/>
          </p:nvPicPr>
          <p:blipFill rotWithShape="1">
            <a:blip r:embed="rId8">
              <a:alphaModFix/>
            </a:blip>
            <a:srcRect/>
            <a:stretch/>
          </p:blipFill>
          <p:spPr>
            <a:xfrm>
              <a:off x="6287643" y="5664836"/>
              <a:ext cx="407871" cy="487371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768" name="Google Shape;1768;p3"/>
            <p:cNvPicPr preferRelativeResize="0"/>
            <p:nvPr/>
          </p:nvPicPr>
          <p:blipFill rotWithShape="1">
            <a:blip r:embed="rId6">
              <a:alphaModFix/>
            </a:blip>
            <a:srcRect l="3101" t="5542" r="3854" b="6684"/>
            <a:stretch/>
          </p:blipFill>
          <p:spPr>
            <a:xfrm>
              <a:off x="2802174" y="5805354"/>
              <a:ext cx="433439" cy="432584"/>
            </a:xfrm>
            <a:prstGeom prst="ellipse">
              <a:avLst/>
            </a:prstGeom>
            <a:noFill/>
            <a:ln>
              <a:noFill/>
            </a:ln>
          </p:spPr>
        </p:pic>
        <p:pic>
          <p:nvPicPr>
            <p:cNvPr id="1769" name="Google Shape;1769;p3"/>
            <p:cNvPicPr preferRelativeResize="0"/>
            <p:nvPr/>
          </p:nvPicPr>
          <p:blipFill rotWithShape="1">
            <a:blip r:embed="rId9">
              <a:alphaModFix/>
            </a:blip>
            <a:srcRect l="9346" t="9716" r="4189" b="6651"/>
            <a:stretch/>
          </p:blipFill>
          <p:spPr>
            <a:xfrm>
              <a:off x="4009862" y="6152207"/>
              <a:ext cx="433439" cy="407592"/>
            </a:xfrm>
            <a:prstGeom prst="ellipse">
              <a:avLst/>
            </a:prstGeom>
            <a:noFill/>
            <a:ln w="9525" cap="flat" cmpd="sng">
              <a:solidFill>
                <a:srgbClr val="B77D13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0800" dist="12700" dir="2700000" algn="tl" rotWithShape="0">
                <a:srgbClr val="000000">
                  <a:alpha val="40000"/>
                </a:srgbClr>
              </a:outerShdw>
            </a:effectLst>
          </p:spPr>
        </p:pic>
      </p:grpSp>
      <p:pic>
        <p:nvPicPr>
          <p:cNvPr id="1770" name="Google Shape;1770;p3"/>
          <p:cNvPicPr preferRelativeResize="0"/>
          <p:nvPr/>
        </p:nvPicPr>
        <p:blipFill rotWithShape="1">
          <a:blip r:embed="rId10">
            <a:alphaModFix/>
          </a:blip>
          <a:srcRect b="46289"/>
          <a:stretch/>
        </p:blipFill>
        <p:spPr>
          <a:xfrm>
            <a:off x="7777817" y="746300"/>
            <a:ext cx="1178603" cy="633046"/>
          </a:xfrm>
          <a:prstGeom prst="rect">
            <a:avLst/>
          </a:prstGeom>
          <a:noFill/>
          <a:ln>
            <a:noFill/>
          </a:ln>
        </p:spPr>
      </p:pic>
      <p:pic>
        <p:nvPicPr>
          <p:cNvPr id="1771" name="Google Shape;1771;p3"/>
          <p:cNvPicPr preferRelativeResize="0"/>
          <p:nvPr/>
        </p:nvPicPr>
        <p:blipFill rotWithShape="1">
          <a:blip r:embed="rId10">
            <a:alphaModFix/>
          </a:blip>
          <a:srcRect t="56280"/>
          <a:stretch/>
        </p:blipFill>
        <p:spPr>
          <a:xfrm>
            <a:off x="8536771" y="1309104"/>
            <a:ext cx="854543" cy="373610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772" name="Google Shape;1772;p3"/>
          <p:cNvGrpSpPr/>
          <p:nvPr/>
        </p:nvGrpSpPr>
        <p:grpSpPr>
          <a:xfrm>
            <a:off x="2048866" y="2544747"/>
            <a:ext cx="345360" cy="3190755"/>
            <a:chOff x="1726897" y="2544747"/>
            <a:chExt cx="345360" cy="3190755"/>
          </a:xfrm>
        </p:grpSpPr>
        <p:sp>
          <p:nvSpPr>
            <p:cNvPr id="1773" name="Google Shape;1773;p3"/>
            <p:cNvSpPr/>
            <p:nvPr/>
          </p:nvSpPr>
          <p:spPr>
            <a:xfrm>
              <a:off x="1726897" y="2544747"/>
              <a:ext cx="345360" cy="345360"/>
            </a:xfrm>
            <a:prstGeom prst="ellipse">
              <a:avLst/>
            </a:prstGeom>
            <a:noFill/>
            <a:ln w="38100" cap="flat" cmpd="sng">
              <a:solidFill>
                <a:srgbClr val="FFC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85" b="1">
                <a:solidFill>
                  <a:srgbClr val="7A530D"/>
                </a:solidFill>
                <a:latin typeface="Microsoft JhengHei"/>
                <a:ea typeface="Microsoft JhengHei"/>
                <a:cs typeface="Microsoft JhengHei"/>
                <a:sym typeface="Microsoft JhengHei"/>
              </a:endParaRPr>
            </a:p>
          </p:txBody>
        </p:sp>
        <p:sp>
          <p:nvSpPr>
            <p:cNvPr id="1774" name="Google Shape;1774;p3"/>
            <p:cNvSpPr/>
            <p:nvPr/>
          </p:nvSpPr>
          <p:spPr>
            <a:xfrm>
              <a:off x="1726897" y="3113826"/>
              <a:ext cx="345360" cy="345360"/>
            </a:xfrm>
            <a:prstGeom prst="ellipse">
              <a:avLst/>
            </a:prstGeom>
            <a:noFill/>
            <a:ln w="38100" cap="flat" cmpd="sng">
              <a:solidFill>
                <a:srgbClr val="FFC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85" b="1">
                <a:solidFill>
                  <a:srgbClr val="7A530D"/>
                </a:solidFill>
                <a:latin typeface="Microsoft JhengHei"/>
                <a:ea typeface="Microsoft JhengHei"/>
                <a:cs typeface="Microsoft JhengHei"/>
                <a:sym typeface="Microsoft JhengHei"/>
              </a:endParaRPr>
            </a:p>
          </p:txBody>
        </p:sp>
        <p:sp>
          <p:nvSpPr>
            <p:cNvPr id="1775" name="Google Shape;1775;p3"/>
            <p:cNvSpPr/>
            <p:nvPr/>
          </p:nvSpPr>
          <p:spPr>
            <a:xfrm>
              <a:off x="1726897" y="3682905"/>
              <a:ext cx="345360" cy="345360"/>
            </a:xfrm>
            <a:prstGeom prst="ellipse">
              <a:avLst/>
            </a:prstGeom>
            <a:noFill/>
            <a:ln w="38100" cap="flat" cmpd="sng">
              <a:solidFill>
                <a:srgbClr val="FFC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85" b="1">
                <a:solidFill>
                  <a:srgbClr val="7A530D"/>
                </a:solidFill>
                <a:latin typeface="Microsoft JhengHei"/>
                <a:ea typeface="Microsoft JhengHei"/>
                <a:cs typeface="Microsoft JhengHei"/>
                <a:sym typeface="Microsoft JhengHei"/>
              </a:endParaRPr>
            </a:p>
          </p:txBody>
        </p:sp>
        <p:sp>
          <p:nvSpPr>
            <p:cNvPr id="1776" name="Google Shape;1776;p3"/>
            <p:cNvSpPr/>
            <p:nvPr/>
          </p:nvSpPr>
          <p:spPr>
            <a:xfrm>
              <a:off x="1726897" y="4251984"/>
              <a:ext cx="345360" cy="345360"/>
            </a:xfrm>
            <a:prstGeom prst="ellipse">
              <a:avLst/>
            </a:prstGeom>
            <a:noFill/>
            <a:ln w="38100" cap="flat" cmpd="sng">
              <a:solidFill>
                <a:srgbClr val="FFC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85" b="1">
                <a:solidFill>
                  <a:srgbClr val="7A530D"/>
                </a:solidFill>
                <a:latin typeface="Microsoft JhengHei"/>
                <a:ea typeface="Microsoft JhengHei"/>
                <a:cs typeface="Microsoft JhengHei"/>
                <a:sym typeface="Microsoft JhengHei"/>
              </a:endParaRPr>
            </a:p>
          </p:txBody>
        </p:sp>
        <p:sp>
          <p:nvSpPr>
            <p:cNvPr id="1777" name="Google Shape;1777;p3"/>
            <p:cNvSpPr/>
            <p:nvPr/>
          </p:nvSpPr>
          <p:spPr>
            <a:xfrm>
              <a:off x="1726897" y="4821063"/>
              <a:ext cx="345360" cy="345360"/>
            </a:xfrm>
            <a:prstGeom prst="ellipse">
              <a:avLst/>
            </a:prstGeom>
            <a:noFill/>
            <a:ln w="38100" cap="flat" cmpd="sng">
              <a:solidFill>
                <a:srgbClr val="FFC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85" b="1">
                <a:solidFill>
                  <a:srgbClr val="7A530D"/>
                </a:solidFill>
                <a:latin typeface="Microsoft JhengHei"/>
                <a:ea typeface="Microsoft JhengHei"/>
                <a:cs typeface="Microsoft JhengHei"/>
                <a:sym typeface="Microsoft JhengHei"/>
              </a:endParaRPr>
            </a:p>
          </p:txBody>
        </p:sp>
        <p:sp>
          <p:nvSpPr>
            <p:cNvPr id="1778" name="Google Shape;1778;p3"/>
            <p:cNvSpPr/>
            <p:nvPr/>
          </p:nvSpPr>
          <p:spPr>
            <a:xfrm>
              <a:off x="1726897" y="5390142"/>
              <a:ext cx="345360" cy="345360"/>
            </a:xfrm>
            <a:prstGeom prst="ellipse">
              <a:avLst/>
            </a:prstGeom>
            <a:noFill/>
            <a:ln w="38100" cap="flat" cmpd="sng">
              <a:solidFill>
                <a:srgbClr val="FFC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85" b="1">
                <a:solidFill>
                  <a:srgbClr val="7A530D"/>
                </a:solidFill>
                <a:latin typeface="Microsoft JhengHei"/>
                <a:ea typeface="Microsoft JhengHei"/>
                <a:cs typeface="Microsoft JhengHei"/>
                <a:sym typeface="Microsoft JhengHei"/>
              </a:endParaRPr>
            </a:p>
          </p:txBody>
        </p:sp>
      </p:grpSp>
      <p:grpSp>
        <p:nvGrpSpPr>
          <p:cNvPr id="1779" name="Google Shape;1779;p3"/>
          <p:cNvGrpSpPr/>
          <p:nvPr/>
        </p:nvGrpSpPr>
        <p:grpSpPr>
          <a:xfrm>
            <a:off x="6918322" y="2561117"/>
            <a:ext cx="345360" cy="914439"/>
            <a:chOff x="3750463" y="4828672"/>
            <a:chExt cx="345360" cy="914439"/>
          </a:xfrm>
        </p:grpSpPr>
        <p:sp>
          <p:nvSpPr>
            <p:cNvPr id="1780" name="Google Shape;1780;p3"/>
            <p:cNvSpPr/>
            <p:nvPr/>
          </p:nvSpPr>
          <p:spPr>
            <a:xfrm>
              <a:off x="3750463" y="4828672"/>
              <a:ext cx="345360" cy="345360"/>
            </a:xfrm>
            <a:prstGeom prst="ellipse">
              <a:avLst/>
            </a:prstGeom>
            <a:noFill/>
            <a:ln w="38100" cap="flat" cmpd="sng">
              <a:solidFill>
                <a:srgbClr val="FFC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85" b="1">
                <a:solidFill>
                  <a:srgbClr val="7A530D"/>
                </a:solidFill>
                <a:latin typeface="Microsoft JhengHei"/>
                <a:ea typeface="Microsoft JhengHei"/>
                <a:cs typeface="Microsoft JhengHei"/>
                <a:sym typeface="Microsoft JhengHei"/>
              </a:endParaRPr>
            </a:p>
          </p:txBody>
        </p:sp>
        <p:sp>
          <p:nvSpPr>
            <p:cNvPr id="1781" name="Google Shape;1781;p3"/>
            <p:cNvSpPr/>
            <p:nvPr/>
          </p:nvSpPr>
          <p:spPr>
            <a:xfrm>
              <a:off x="3750463" y="5397751"/>
              <a:ext cx="345360" cy="345360"/>
            </a:xfrm>
            <a:prstGeom prst="ellipse">
              <a:avLst/>
            </a:prstGeom>
            <a:noFill/>
            <a:ln w="38100" cap="flat" cmpd="sng">
              <a:solidFill>
                <a:srgbClr val="FFC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85" b="1">
                <a:solidFill>
                  <a:srgbClr val="7A530D"/>
                </a:solidFill>
                <a:latin typeface="Microsoft JhengHei"/>
                <a:ea typeface="Microsoft JhengHei"/>
                <a:cs typeface="Microsoft JhengHei"/>
                <a:sym typeface="Microsoft JhengHei"/>
              </a:endParaRPr>
            </a:p>
          </p:txBody>
        </p:sp>
      </p:grpSp>
      <p:sp>
        <p:nvSpPr>
          <p:cNvPr id="1782" name="Google Shape;1782;p3"/>
          <p:cNvSpPr/>
          <p:nvPr/>
        </p:nvSpPr>
        <p:spPr>
          <a:xfrm>
            <a:off x="8557265" y="2544747"/>
            <a:ext cx="345360" cy="345360"/>
          </a:xfrm>
          <a:prstGeom prst="ellipse">
            <a:avLst/>
          </a:prstGeom>
          <a:noFill/>
          <a:ln w="38100" cap="flat" cmpd="sng">
            <a:solidFill>
              <a:srgbClr val="FFC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85" b="1">
              <a:solidFill>
                <a:srgbClr val="7A530D"/>
              </a:solidFill>
              <a:latin typeface="Microsoft JhengHei"/>
              <a:ea typeface="Microsoft JhengHei"/>
              <a:cs typeface="Microsoft JhengHei"/>
              <a:sym typeface="Microsoft JhengHei"/>
            </a:endParaRPr>
          </a:p>
        </p:txBody>
      </p:sp>
      <p:grpSp>
        <p:nvGrpSpPr>
          <p:cNvPr id="1783" name="Google Shape;1783;p3"/>
          <p:cNvGrpSpPr/>
          <p:nvPr/>
        </p:nvGrpSpPr>
        <p:grpSpPr>
          <a:xfrm>
            <a:off x="5279380" y="2544747"/>
            <a:ext cx="345360" cy="2039149"/>
            <a:chOff x="5279380" y="2544747"/>
            <a:chExt cx="345360" cy="2039149"/>
          </a:xfrm>
        </p:grpSpPr>
        <p:sp>
          <p:nvSpPr>
            <p:cNvPr id="1784" name="Google Shape;1784;p3"/>
            <p:cNvSpPr/>
            <p:nvPr/>
          </p:nvSpPr>
          <p:spPr>
            <a:xfrm>
              <a:off x="5279380" y="2544747"/>
              <a:ext cx="345360" cy="345360"/>
            </a:xfrm>
            <a:prstGeom prst="ellipse">
              <a:avLst/>
            </a:prstGeom>
            <a:noFill/>
            <a:ln w="38100" cap="flat" cmpd="sng">
              <a:solidFill>
                <a:srgbClr val="FFC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85" b="1">
                <a:solidFill>
                  <a:srgbClr val="7A530D"/>
                </a:solidFill>
                <a:latin typeface="Microsoft JhengHei"/>
                <a:ea typeface="Microsoft JhengHei"/>
                <a:cs typeface="Microsoft JhengHei"/>
                <a:sym typeface="Microsoft JhengHei"/>
              </a:endParaRPr>
            </a:p>
          </p:txBody>
        </p:sp>
        <p:sp>
          <p:nvSpPr>
            <p:cNvPr id="1785" name="Google Shape;1785;p3"/>
            <p:cNvSpPr/>
            <p:nvPr/>
          </p:nvSpPr>
          <p:spPr>
            <a:xfrm>
              <a:off x="5279380" y="3113826"/>
              <a:ext cx="345360" cy="345360"/>
            </a:xfrm>
            <a:prstGeom prst="ellipse">
              <a:avLst/>
            </a:prstGeom>
            <a:noFill/>
            <a:ln w="38100" cap="flat" cmpd="sng">
              <a:solidFill>
                <a:srgbClr val="FFC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85" b="1">
                <a:solidFill>
                  <a:srgbClr val="7A530D"/>
                </a:solidFill>
                <a:latin typeface="Microsoft JhengHei"/>
                <a:ea typeface="Microsoft JhengHei"/>
                <a:cs typeface="Microsoft JhengHei"/>
                <a:sym typeface="Microsoft JhengHei"/>
              </a:endParaRPr>
            </a:p>
          </p:txBody>
        </p:sp>
        <p:sp>
          <p:nvSpPr>
            <p:cNvPr id="1786" name="Google Shape;1786;p3"/>
            <p:cNvSpPr/>
            <p:nvPr/>
          </p:nvSpPr>
          <p:spPr>
            <a:xfrm>
              <a:off x="5279380" y="3669457"/>
              <a:ext cx="345360" cy="345360"/>
            </a:xfrm>
            <a:prstGeom prst="ellipse">
              <a:avLst/>
            </a:prstGeom>
            <a:noFill/>
            <a:ln w="38100" cap="flat" cmpd="sng">
              <a:solidFill>
                <a:srgbClr val="FFC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85" b="1">
                <a:solidFill>
                  <a:srgbClr val="7A530D"/>
                </a:solidFill>
                <a:latin typeface="Microsoft JhengHei"/>
                <a:ea typeface="Microsoft JhengHei"/>
                <a:cs typeface="Microsoft JhengHei"/>
                <a:sym typeface="Microsoft JhengHei"/>
              </a:endParaRPr>
            </a:p>
          </p:txBody>
        </p:sp>
        <p:sp>
          <p:nvSpPr>
            <p:cNvPr id="1787" name="Google Shape;1787;p3"/>
            <p:cNvSpPr/>
            <p:nvPr/>
          </p:nvSpPr>
          <p:spPr>
            <a:xfrm>
              <a:off x="5279380" y="4238536"/>
              <a:ext cx="345360" cy="345360"/>
            </a:xfrm>
            <a:prstGeom prst="ellipse">
              <a:avLst/>
            </a:prstGeom>
            <a:noFill/>
            <a:ln w="38100" cap="flat" cmpd="sng">
              <a:solidFill>
                <a:srgbClr val="FFC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85" b="1">
                <a:solidFill>
                  <a:srgbClr val="7A530D"/>
                </a:solidFill>
                <a:latin typeface="Microsoft JhengHei"/>
                <a:ea typeface="Microsoft JhengHei"/>
                <a:cs typeface="Microsoft JhengHei"/>
                <a:sym typeface="Microsoft JhengHei"/>
              </a:endParaRPr>
            </a:p>
          </p:txBody>
        </p:sp>
      </p:grpSp>
      <p:grpSp>
        <p:nvGrpSpPr>
          <p:cNvPr id="1788" name="Google Shape;1788;p3"/>
          <p:cNvGrpSpPr/>
          <p:nvPr/>
        </p:nvGrpSpPr>
        <p:grpSpPr>
          <a:xfrm>
            <a:off x="3664123" y="2558195"/>
            <a:ext cx="345360" cy="2039149"/>
            <a:chOff x="5279380" y="2544747"/>
            <a:chExt cx="345360" cy="2039149"/>
          </a:xfrm>
        </p:grpSpPr>
        <p:sp>
          <p:nvSpPr>
            <p:cNvPr id="1789" name="Google Shape;1789;p3"/>
            <p:cNvSpPr/>
            <p:nvPr/>
          </p:nvSpPr>
          <p:spPr>
            <a:xfrm>
              <a:off x="5279380" y="2544747"/>
              <a:ext cx="345360" cy="345360"/>
            </a:xfrm>
            <a:prstGeom prst="ellipse">
              <a:avLst/>
            </a:prstGeom>
            <a:noFill/>
            <a:ln w="38100" cap="flat" cmpd="sng">
              <a:solidFill>
                <a:srgbClr val="FFC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85" b="1">
                <a:solidFill>
                  <a:srgbClr val="7A530D"/>
                </a:solidFill>
                <a:latin typeface="Microsoft JhengHei"/>
                <a:ea typeface="Microsoft JhengHei"/>
                <a:cs typeface="Microsoft JhengHei"/>
                <a:sym typeface="Microsoft JhengHei"/>
              </a:endParaRPr>
            </a:p>
          </p:txBody>
        </p:sp>
        <p:sp>
          <p:nvSpPr>
            <p:cNvPr id="1790" name="Google Shape;1790;p3"/>
            <p:cNvSpPr/>
            <p:nvPr/>
          </p:nvSpPr>
          <p:spPr>
            <a:xfrm>
              <a:off x="5279380" y="3113826"/>
              <a:ext cx="345360" cy="345360"/>
            </a:xfrm>
            <a:prstGeom prst="ellipse">
              <a:avLst/>
            </a:prstGeom>
            <a:noFill/>
            <a:ln w="38100" cap="flat" cmpd="sng">
              <a:solidFill>
                <a:srgbClr val="FFC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85" b="1">
                <a:solidFill>
                  <a:srgbClr val="7A530D"/>
                </a:solidFill>
                <a:latin typeface="Microsoft JhengHei"/>
                <a:ea typeface="Microsoft JhengHei"/>
                <a:cs typeface="Microsoft JhengHei"/>
                <a:sym typeface="Microsoft JhengHei"/>
              </a:endParaRPr>
            </a:p>
          </p:txBody>
        </p:sp>
        <p:sp>
          <p:nvSpPr>
            <p:cNvPr id="1791" name="Google Shape;1791;p3"/>
            <p:cNvSpPr/>
            <p:nvPr/>
          </p:nvSpPr>
          <p:spPr>
            <a:xfrm>
              <a:off x="5279380" y="3669457"/>
              <a:ext cx="345360" cy="345360"/>
            </a:xfrm>
            <a:prstGeom prst="ellipse">
              <a:avLst/>
            </a:prstGeom>
            <a:noFill/>
            <a:ln w="38100" cap="flat" cmpd="sng">
              <a:solidFill>
                <a:srgbClr val="FFC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85" b="1">
                <a:solidFill>
                  <a:srgbClr val="7A530D"/>
                </a:solidFill>
                <a:latin typeface="Microsoft JhengHei"/>
                <a:ea typeface="Microsoft JhengHei"/>
                <a:cs typeface="Microsoft JhengHei"/>
                <a:sym typeface="Microsoft JhengHei"/>
              </a:endParaRPr>
            </a:p>
          </p:txBody>
        </p:sp>
        <p:sp>
          <p:nvSpPr>
            <p:cNvPr id="1792" name="Google Shape;1792;p3"/>
            <p:cNvSpPr/>
            <p:nvPr/>
          </p:nvSpPr>
          <p:spPr>
            <a:xfrm>
              <a:off x="5279380" y="4238536"/>
              <a:ext cx="345360" cy="345360"/>
            </a:xfrm>
            <a:prstGeom prst="ellipse">
              <a:avLst/>
            </a:prstGeom>
            <a:noFill/>
            <a:ln w="38100" cap="flat" cmpd="sng">
              <a:solidFill>
                <a:srgbClr val="FFC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85" b="1">
                <a:solidFill>
                  <a:srgbClr val="7A530D"/>
                </a:solidFill>
                <a:latin typeface="Microsoft JhengHei"/>
                <a:ea typeface="Microsoft JhengHei"/>
                <a:cs typeface="Microsoft JhengHei"/>
                <a:sym typeface="Microsoft JhengHei"/>
              </a:endParaRPr>
            </a:p>
          </p:txBody>
        </p:sp>
      </p:grpSp>
    </p:spTree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7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97" name="Google Shape;1797;p4"/>
          <p:cNvSpPr/>
          <p:nvPr/>
        </p:nvSpPr>
        <p:spPr>
          <a:xfrm>
            <a:off x="1188654" y="514842"/>
            <a:ext cx="7528693" cy="929422"/>
          </a:xfrm>
          <a:prstGeom prst="roundRect">
            <a:avLst>
              <a:gd name="adj" fmla="val 16667"/>
            </a:avLst>
          </a:prstGeom>
          <a:solidFill>
            <a:srgbClr val="FF5050"/>
          </a:soli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zh-TW" sz="4800" b="1">
                <a:solidFill>
                  <a:srgbClr val="FAECD2"/>
                </a:solidFill>
                <a:latin typeface="Arial"/>
                <a:ea typeface="Arial"/>
                <a:cs typeface="Arial"/>
                <a:sym typeface="Arial"/>
              </a:rPr>
              <a:t>［副本任務A］家事練習曲 </a:t>
            </a:r>
            <a:endParaRPr/>
          </a:p>
        </p:txBody>
      </p:sp>
      <p:sp>
        <p:nvSpPr>
          <p:cNvPr id="1798" name="Google Shape;1798;p4"/>
          <p:cNvSpPr/>
          <p:nvPr/>
        </p:nvSpPr>
        <p:spPr>
          <a:xfrm>
            <a:off x="329484" y="1995047"/>
            <a:ext cx="9247032" cy="1273611"/>
          </a:xfrm>
          <a:prstGeom prst="roundRect">
            <a:avLst>
              <a:gd name="adj" fmla="val 16667"/>
            </a:avLst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zh-TW" sz="4400">
                <a:solidFill>
                  <a:srgbClr val="FF5050"/>
                </a:solidFill>
                <a:latin typeface="Arial"/>
                <a:ea typeface="Arial"/>
                <a:cs typeface="Arial"/>
                <a:sym typeface="Arial"/>
              </a:rPr>
              <a:t>請在寒假期間，挑選</a:t>
            </a:r>
            <a:r>
              <a:rPr lang="zh-TW" sz="4400">
                <a:solidFill>
                  <a:srgbClr val="FF5050"/>
                </a:solidFill>
                <a:highlight>
                  <a:srgbClr val="FFFF00"/>
                </a:highlight>
                <a:latin typeface="Arial"/>
                <a:ea typeface="Arial"/>
                <a:cs typeface="Arial"/>
                <a:sym typeface="Arial"/>
              </a:rPr>
              <a:t>七天</a:t>
            </a:r>
            <a:endParaRPr sz="4400">
              <a:solidFill>
                <a:srgbClr val="FF5050"/>
              </a:solidFill>
              <a:highlight>
                <a:srgbClr val="FFFF00"/>
              </a:highlight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ctr" rtl="0">
              <a:spcBef>
                <a:spcPts val="325"/>
              </a:spcBef>
              <a:spcAft>
                <a:spcPts val="0"/>
              </a:spcAft>
              <a:buNone/>
            </a:pPr>
            <a:r>
              <a:rPr lang="zh-TW" sz="3600">
                <a:solidFill>
                  <a:srgbClr val="FF5050"/>
                </a:solidFill>
                <a:latin typeface="Arial"/>
                <a:ea typeface="Arial"/>
                <a:cs typeface="Arial"/>
                <a:sym typeface="Arial"/>
              </a:rPr>
              <a:t>每天至少完成任一項家事，盡量不要重複唷！</a:t>
            </a:r>
            <a:endParaRPr sz="3600">
              <a:solidFill>
                <a:srgbClr val="FF505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1799" name="Google Shape;1799;p4" descr="一張含有 文字 的圖片&#10;&#10;自動產生的描述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243333" y="1199501"/>
            <a:ext cx="1680717" cy="1495941"/>
          </a:xfrm>
          <a:prstGeom prst="rect">
            <a:avLst/>
          </a:prstGeom>
          <a:noFill/>
          <a:ln>
            <a:noFill/>
          </a:ln>
        </p:spPr>
      </p:pic>
      <p:pic>
        <p:nvPicPr>
          <p:cNvPr id="1800" name="Google Shape;1800;p4"/>
          <p:cNvPicPr preferRelativeResize="0"/>
          <p:nvPr/>
        </p:nvPicPr>
        <p:blipFill rotWithShape="1">
          <a:blip r:embed="rId4">
            <a:alphaModFix/>
          </a:blip>
          <a:srcRect/>
          <a:stretch/>
        </p:blipFill>
        <p:spPr>
          <a:xfrm>
            <a:off x="7513156" y="4901398"/>
            <a:ext cx="1342757" cy="1342757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801" name="Google Shape;1801;p4"/>
          <p:cNvGrpSpPr/>
          <p:nvPr/>
        </p:nvGrpSpPr>
        <p:grpSpPr>
          <a:xfrm>
            <a:off x="1914519" y="5099549"/>
            <a:ext cx="6076963" cy="915726"/>
            <a:chOff x="1083691" y="5002175"/>
            <a:chExt cx="6076963" cy="915726"/>
          </a:xfrm>
        </p:grpSpPr>
        <p:sp>
          <p:nvSpPr>
            <p:cNvPr id="1802" name="Google Shape;1802;p4"/>
            <p:cNvSpPr txBox="1"/>
            <p:nvPr/>
          </p:nvSpPr>
          <p:spPr>
            <a:xfrm>
              <a:off x="1083691" y="5174320"/>
              <a:ext cx="6076963" cy="67197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zh-TW" sz="1800">
                  <a:solidFill>
                    <a:srgbClr val="0070C0"/>
                  </a:solidFill>
                  <a:latin typeface="Arial"/>
                  <a:ea typeface="Arial"/>
                  <a:cs typeface="Arial"/>
                  <a:sym typeface="Arial"/>
                </a:rPr>
                <a:t>請點開         ，每次完成任務後請用畫筆在        中打勾，</a:t>
              </a:r>
              <a:endParaRPr sz="1800">
                <a:solidFill>
                  <a:srgbClr val="0070C0"/>
                </a:solidFill>
                <a:latin typeface="Arial"/>
                <a:ea typeface="Arial"/>
                <a:cs typeface="Arial"/>
                <a:sym typeface="Arial"/>
              </a:endParaRPr>
            </a:p>
            <a:p>
              <a:pPr marL="0" marR="0" lvl="0" indent="0" algn="l" rtl="0">
                <a:spcBef>
                  <a:spcPts val="208"/>
                </a:spcBef>
                <a:spcAft>
                  <a:spcPts val="0"/>
                </a:spcAft>
                <a:buNone/>
              </a:pPr>
              <a:r>
                <a:rPr lang="zh-TW" sz="1800">
                  <a:solidFill>
                    <a:srgbClr val="0070C0"/>
                  </a:solidFill>
                  <a:latin typeface="Arial"/>
                  <a:ea typeface="Arial"/>
                  <a:cs typeface="Arial"/>
                  <a:sym typeface="Arial"/>
                </a:rPr>
                <a:t>並記得點選右下角            完成儲存！　　</a:t>
              </a:r>
              <a:endParaRPr sz="1800">
                <a:solidFill>
                  <a:srgbClr val="0070C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3" name="Google Shape;1803;p4"/>
            <p:cNvSpPr/>
            <p:nvPr/>
          </p:nvSpPr>
          <p:spPr>
            <a:xfrm>
              <a:off x="5309537" y="5174320"/>
              <a:ext cx="349758" cy="349758"/>
            </a:xfrm>
            <a:prstGeom prst="ellipse">
              <a:avLst/>
            </a:prstGeom>
            <a:noFill/>
            <a:ln w="38100" cap="flat" cmpd="sng">
              <a:solidFill>
                <a:srgbClr val="FF505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246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1804" name="Google Shape;1804;p4"/>
            <p:cNvPicPr preferRelativeResize="0"/>
            <p:nvPr/>
          </p:nvPicPr>
          <p:blipFill rotWithShape="1">
            <a:blip r:embed="rId5">
              <a:alphaModFix/>
            </a:blip>
            <a:srcRect l="3101" t="5542" r="3854" b="6684"/>
            <a:stretch/>
          </p:blipFill>
          <p:spPr>
            <a:xfrm>
              <a:off x="1899569" y="5142693"/>
              <a:ext cx="433439" cy="432584"/>
            </a:xfrm>
            <a:prstGeom prst="ellipse">
              <a:avLst/>
            </a:prstGeom>
            <a:noFill/>
            <a:ln>
              <a:noFill/>
            </a:ln>
          </p:spPr>
        </p:pic>
        <p:pic>
          <p:nvPicPr>
            <p:cNvPr id="1805" name="Google Shape;1805;p4"/>
            <p:cNvPicPr preferRelativeResize="0"/>
            <p:nvPr/>
          </p:nvPicPr>
          <p:blipFill rotWithShape="1">
            <a:blip r:embed="rId6">
              <a:alphaModFix/>
            </a:blip>
            <a:srcRect l="9346" t="9716" r="4189" b="6651"/>
            <a:stretch/>
          </p:blipFill>
          <p:spPr>
            <a:xfrm>
              <a:off x="3075335" y="5510309"/>
              <a:ext cx="433439" cy="407592"/>
            </a:xfrm>
            <a:prstGeom prst="ellipse">
              <a:avLst/>
            </a:prstGeom>
            <a:noFill/>
            <a:ln w="9525" cap="flat" cmpd="sng">
              <a:solidFill>
                <a:srgbClr val="B77D13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0800" dist="12700" dir="2700000" algn="tl" rotWithShape="0">
                <a:srgbClr val="000000">
                  <a:alpha val="40000"/>
                </a:srgbClr>
              </a:outerShdw>
            </a:effectLst>
          </p:spPr>
        </p:pic>
        <p:pic>
          <p:nvPicPr>
            <p:cNvPr id="1806" name="Google Shape;1806;p4"/>
            <p:cNvPicPr preferRelativeResize="0"/>
            <p:nvPr/>
          </p:nvPicPr>
          <p:blipFill rotWithShape="1">
            <a:blip r:embed="rId7">
              <a:alphaModFix/>
            </a:blip>
            <a:srcRect/>
            <a:stretch/>
          </p:blipFill>
          <p:spPr>
            <a:xfrm>
              <a:off x="5309537" y="5002175"/>
              <a:ext cx="407871" cy="487371"/>
            </a:xfrm>
            <a:prstGeom prst="rect">
              <a:avLst/>
            </a:prstGeom>
            <a:noFill/>
            <a:ln>
              <a:noFill/>
            </a:ln>
          </p:spPr>
        </p:pic>
      </p:grpSp>
      <p:grpSp>
        <p:nvGrpSpPr>
          <p:cNvPr id="1807" name="Google Shape;1807;p4"/>
          <p:cNvGrpSpPr/>
          <p:nvPr/>
        </p:nvGrpSpPr>
        <p:grpSpPr>
          <a:xfrm>
            <a:off x="508058" y="3491785"/>
            <a:ext cx="8889885" cy="1336742"/>
            <a:chOff x="164546" y="3479474"/>
            <a:chExt cx="9576901" cy="1440046"/>
          </a:xfrm>
        </p:grpSpPr>
        <p:sp>
          <p:nvSpPr>
            <p:cNvPr id="1808" name="Google Shape;1808;p4"/>
            <p:cNvSpPr/>
            <p:nvPr/>
          </p:nvSpPr>
          <p:spPr>
            <a:xfrm>
              <a:off x="164546" y="3479474"/>
              <a:ext cx="9576901" cy="1440046"/>
            </a:xfrm>
            <a:prstGeom prst="roundRect">
              <a:avLst>
                <a:gd name="adj" fmla="val 36951"/>
              </a:avLst>
            </a:prstGeom>
            <a:solidFill>
              <a:srgbClr val="FAECD2"/>
            </a:solidFill>
            <a:ln>
              <a:noFill/>
            </a:ln>
          </p:spPr>
          <p:txBody>
            <a:bodyPr spcFirstLastPara="1" wrap="square" lIns="0" tIns="0" rIns="0" bIns="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4800" b="1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9" name="Google Shape;1809;p4"/>
            <p:cNvSpPr/>
            <p:nvPr/>
          </p:nvSpPr>
          <p:spPr>
            <a:xfrm>
              <a:off x="414850" y="3671965"/>
              <a:ext cx="1080000" cy="1080000"/>
            </a:xfrm>
            <a:prstGeom prst="ellipse">
              <a:avLst/>
            </a:prstGeom>
            <a:solidFill>
              <a:srgbClr val="FAECD2"/>
            </a:solidFill>
            <a:ln w="57150" cap="flat" cmpd="sng">
              <a:solidFill>
                <a:srgbClr val="FF505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zh-TW" sz="4000" b="1">
                  <a:solidFill>
                    <a:srgbClr val="9F6C10"/>
                  </a:solidFill>
                  <a:latin typeface="Microsoft JhengHei"/>
                  <a:ea typeface="Microsoft JhengHei"/>
                  <a:cs typeface="Microsoft JhengHei"/>
                  <a:sym typeface="Microsoft JhengHei"/>
                </a:rPr>
                <a:t>1</a:t>
              </a:r>
              <a:endParaRPr sz="4000" b="1">
                <a:solidFill>
                  <a:srgbClr val="9F6C10"/>
                </a:solidFill>
                <a:latin typeface="Microsoft JhengHei"/>
                <a:ea typeface="Microsoft JhengHei"/>
                <a:cs typeface="Microsoft JhengHei"/>
                <a:sym typeface="Microsoft JhengHei"/>
              </a:endParaRPr>
            </a:p>
          </p:txBody>
        </p:sp>
        <p:sp>
          <p:nvSpPr>
            <p:cNvPr id="1810" name="Google Shape;1810;p4"/>
            <p:cNvSpPr/>
            <p:nvPr/>
          </p:nvSpPr>
          <p:spPr>
            <a:xfrm>
              <a:off x="1738597" y="3671965"/>
              <a:ext cx="1080000" cy="1080000"/>
            </a:xfrm>
            <a:prstGeom prst="ellipse">
              <a:avLst/>
            </a:prstGeom>
            <a:solidFill>
              <a:srgbClr val="FAECD2"/>
            </a:solidFill>
            <a:ln w="57150" cap="flat" cmpd="sng">
              <a:solidFill>
                <a:srgbClr val="FF505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zh-TW" sz="4000" b="1">
                  <a:solidFill>
                    <a:srgbClr val="9F6C10"/>
                  </a:solidFill>
                  <a:latin typeface="Microsoft JhengHei"/>
                  <a:ea typeface="Microsoft JhengHei"/>
                  <a:cs typeface="Microsoft JhengHei"/>
                  <a:sym typeface="Microsoft JhengHei"/>
                </a:rPr>
                <a:t>2</a:t>
              </a:r>
              <a:endParaRPr sz="4000" b="1">
                <a:solidFill>
                  <a:srgbClr val="9F6C10"/>
                </a:solidFill>
                <a:latin typeface="Microsoft JhengHei"/>
                <a:ea typeface="Microsoft JhengHei"/>
                <a:cs typeface="Microsoft JhengHei"/>
                <a:sym typeface="Microsoft JhengHei"/>
              </a:endParaRPr>
            </a:p>
          </p:txBody>
        </p:sp>
        <p:sp>
          <p:nvSpPr>
            <p:cNvPr id="1811" name="Google Shape;1811;p4"/>
            <p:cNvSpPr/>
            <p:nvPr/>
          </p:nvSpPr>
          <p:spPr>
            <a:xfrm>
              <a:off x="3062343" y="3671965"/>
              <a:ext cx="1080000" cy="1080000"/>
            </a:xfrm>
            <a:prstGeom prst="ellipse">
              <a:avLst/>
            </a:prstGeom>
            <a:solidFill>
              <a:srgbClr val="FAECD2"/>
            </a:solidFill>
            <a:ln w="57150" cap="flat" cmpd="sng">
              <a:solidFill>
                <a:srgbClr val="FF505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zh-TW" sz="3600" b="1">
                  <a:solidFill>
                    <a:srgbClr val="9F6C10"/>
                  </a:solidFill>
                  <a:latin typeface="Microsoft JhengHei"/>
                  <a:ea typeface="Microsoft JhengHei"/>
                  <a:cs typeface="Microsoft JhengHei"/>
                  <a:sym typeface="Microsoft JhengHei"/>
                </a:rPr>
                <a:t>3</a:t>
              </a:r>
              <a:endParaRPr sz="3600" b="1">
                <a:solidFill>
                  <a:srgbClr val="9F6C10"/>
                </a:solidFill>
                <a:latin typeface="Microsoft JhengHei"/>
                <a:ea typeface="Microsoft JhengHei"/>
                <a:cs typeface="Microsoft JhengHei"/>
                <a:sym typeface="Microsoft JhengHei"/>
              </a:endParaRPr>
            </a:p>
          </p:txBody>
        </p:sp>
        <p:sp>
          <p:nvSpPr>
            <p:cNvPr id="1812" name="Google Shape;1812;p4"/>
            <p:cNvSpPr/>
            <p:nvPr/>
          </p:nvSpPr>
          <p:spPr>
            <a:xfrm>
              <a:off x="4386090" y="3671965"/>
              <a:ext cx="1080000" cy="1080000"/>
            </a:xfrm>
            <a:prstGeom prst="ellipse">
              <a:avLst/>
            </a:prstGeom>
            <a:solidFill>
              <a:srgbClr val="FAECD2"/>
            </a:solidFill>
            <a:ln w="57150" cap="flat" cmpd="sng">
              <a:solidFill>
                <a:srgbClr val="FF505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zh-TW" sz="3600" b="1">
                  <a:solidFill>
                    <a:srgbClr val="9F6C10"/>
                  </a:solidFill>
                  <a:latin typeface="Microsoft JhengHei"/>
                  <a:ea typeface="Microsoft JhengHei"/>
                  <a:cs typeface="Microsoft JhengHei"/>
                  <a:sym typeface="Microsoft JhengHei"/>
                </a:rPr>
                <a:t>4</a:t>
              </a:r>
              <a:endParaRPr sz="3600" b="1">
                <a:solidFill>
                  <a:srgbClr val="9F6C10"/>
                </a:solidFill>
                <a:latin typeface="Microsoft JhengHei"/>
                <a:ea typeface="Microsoft JhengHei"/>
                <a:cs typeface="Microsoft JhengHei"/>
                <a:sym typeface="Microsoft JhengHei"/>
              </a:endParaRPr>
            </a:p>
          </p:txBody>
        </p:sp>
        <p:sp>
          <p:nvSpPr>
            <p:cNvPr id="1813" name="Google Shape;1813;p4"/>
            <p:cNvSpPr/>
            <p:nvPr/>
          </p:nvSpPr>
          <p:spPr>
            <a:xfrm>
              <a:off x="5709838" y="3659500"/>
              <a:ext cx="1080000" cy="1080000"/>
            </a:xfrm>
            <a:prstGeom prst="ellipse">
              <a:avLst/>
            </a:prstGeom>
            <a:solidFill>
              <a:srgbClr val="FAECD2"/>
            </a:solidFill>
            <a:ln w="57150" cap="flat" cmpd="sng">
              <a:solidFill>
                <a:srgbClr val="FF505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zh-TW" sz="3600" b="1">
                  <a:solidFill>
                    <a:srgbClr val="9F6C10"/>
                  </a:solidFill>
                  <a:latin typeface="Microsoft JhengHei"/>
                  <a:ea typeface="Microsoft JhengHei"/>
                  <a:cs typeface="Microsoft JhengHei"/>
                  <a:sym typeface="Microsoft JhengHei"/>
                </a:rPr>
                <a:t>5</a:t>
              </a:r>
              <a:endParaRPr sz="3600" b="1">
                <a:solidFill>
                  <a:srgbClr val="9F6C10"/>
                </a:solidFill>
                <a:latin typeface="Microsoft JhengHei"/>
                <a:ea typeface="Microsoft JhengHei"/>
                <a:cs typeface="Microsoft JhengHei"/>
                <a:sym typeface="Microsoft JhengHei"/>
              </a:endParaRPr>
            </a:p>
          </p:txBody>
        </p:sp>
        <p:sp>
          <p:nvSpPr>
            <p:cNvPr id="1814" name="Google Shape;1814;p4"/>
            <p:cNvSpPr/>
            <p:nvPr/>
          </p:nvSpPr>
          <p:spPr>
            <a:xfrm>
              <a:off x="7033586" y="3659501"/>
              <a:ext cx="1080000" cy="1080000"/>
            </a:xfrm>
            <a:prstGeom prst="ellipse">
              <a:avLst/>
            </a:prstGeom>
            <a:solidFill>
              <a:srgbClr val="FAECD2"/>
            </a:solidFill>
            <a:ln w="57150" cap="flat" cmpd="sng">
              <a:solidFill>
                <a:srgbClr val="FF505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zh-TW" sz="3600" b="1">
                  <a:solidFill>
                    <a:srgbClr val="9F6C10"/>
                  </a:solidFill>
                  <a:latin typeface="Microsoft JhengHei"/>
                  <a:ea typeface="Microsoft JhengHei"/>
                  <a:cs typeface="Microsoft JhengHei"/>
                  <a:sym typeface="Microsoft JhengHei"/>
                </a:rPr>
                <a:t>6</a:t>
              </a:r>
              <a:endParaRPr sz="3600" b="1">
                <a:solidFill>
                  <a:srgbClr val="9F6C10"/>
                </a:solidFill>
                <a:latin typeface="Microsoft JhengHei"/>
                <a:ea typeface="Microsoft JhengHei"/>
                <a:cs typeface="Microsoft JhengHei"/>
                <a:sym typeface="Microsoft JhengHei"/>
              </a:endParaRPr>
            </a:p>
          </p:txBody>
        </p:sp>
        <p:sp>
          <p:nvSpPr>
            <p:cNvPr id="1815" name="Google Shape;1815;p4"/>
            <p:cNvSpPr/>
            <p:nvPr/>
          </p:nvSpPr>
          <p:spPr>
            <a:xfrm>
              <a:off x="8357333" y="3659502"/>
              <a:ext cx="1080000" cy="1080000"/>
            </a:xfrm>
            <a:prstGeom prst="ellipse">
              <a:avLst/>
            </a:prstGeom>
            <a:solidFill>
              <a:srgbClr val="FAECD2"/>
            </a:solidFill>
            <a:ln w="57150" cap="flat" cmpd="sng">
              <a:solidFill>
                <a:srgbClr val="FF505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zh-TW" sz="3600" b="1">
                  <a:solidFill>
                    <a:srgbClr val="9F6C10"/>
                  </a:solidFill>
                  <a:latin typeface="Microsoft JhengHei"/>
                  <a:ea typeface="Microsoft JhengHei"/>
                  <a:cs typeface="Microsoft JhengHei"/>
                  <a:sym typeface="Microsoft JhengHei"/>
                </a:rPr>
                <a:t>7</a:t>
              </a:r>
              <a:endParaRPr sz="3600" b="1">
                <a:solidFill>
                  <a:srgbClr val="9F6C10"/>
                </a:solidFill>
                <a:latin typeface="Microsoft JhengHei"/>
                <a:ea typeface="Microsoft JhengHei"/>
                <a:cs typeface="Microsoft JhengHei"/>
                <a:sym typeface="Microsoft JhengHei"/>
              </a:endParaRPr>
            </a:p>
          </p:txBody>
        </p:sp>
      </p:grpSp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8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20" name="Google Shape;1820;p5"/>
          <p:cNvSpPr txBox="1">
            <a:spLocks noGrp="1"/>
          </p:cNvSpPr>
          <p:nvPr>
            <p:ph type="title"/>
          </p:nvPr>
        </p:nvSpPr>
        <p:spPr>
          <a:xfrm>
            <a:off x="772660" y="492533"/>
            <a:ext cx="8360625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Playfair Display"/>
              <a:buNone/>
            </a:pPr>
            <a:endParaRPr/>
          </a:p>
        </p:txBody>
      </p:sp>
      <p:sp>
        <p:nvSpPr>
          <p:cNvPr id="1821" name="Google Shape;1821;p5"/>
          <p:cNvSpPr/>
          <p:nvPr/>
        </p:nvSpPr>
        <p:spPr>
          <a:xfrm>
            <a:off x="259304" y="2376460"/>
            <a:ext cx="9387336" cy="1273611"/>
          </a:xfrm>
          <a:prstGeom prst="roundRect">
            <a:avLst>
              <a:gd name="adj" fmla="val 16667"/>
            </a:avLst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zh-TW" sz="4400">
                <a:solidFill>
                  <a:srgbClr val="002060"/>
                </a:solidFill>
                <a:latin typeface="Arial"/>
                <a:ea typeface="Arial"/>
                <a:cs typeface="Arial"/>
                <a:sym typeface="Arial"/>
              </a:rPr>
              <a:t>請在寒假期間，挑選</a:t>
            </a:r>
            <a:r>
              <a:rPr lang="zh-TW" sz="4400">
                <a:solidFill>
                  <a:srgbClr val="002060"/>
                </a:solidFill>
                <a:highlight>
                  <a:srgbClr val="FFFF00"/>
                </a:highlight>
                <a:latin typeface="Arial"/>
                <a:ea typeface="Arial"/>
                <a:cs typeface="Arial"/>
                <a:sym typeface="Arial"/>
              </a:rPr>
              <a:t>七天</a:t>
            </a:r>
            <a:endParaRPr sz="4400">
              <a:solidFill>
                <a:srgbClr val="002060"/>
              </a:solidFill>
              <a:highlight>
                <a:srgbClr val="FFFF00"/>
              </a:highlight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ctr" rtl="0">
              <a:spcBef>
                <a:spcPts val="325"/>
              </a:spcBef>
              <a:spcAft>
                <a:spcPts val="0"/>
              </a:spcAft>
              <a:buNone/>
            </a:pPr>
            <a:r>
              <a:rPr lang="zh-TW" sz="3600">
                <a:solidFill>
                  <a:srgbClr val="002060"/>
                </a:solidFill>
                <a:latin typeface="Arial"/>
                <a:ea typeface="Arial"/>
                <a:cs typeface="Arial"/>
                <a:sym typeface="Arial"/>
              </a:rPr>
              <a:t>每天至少完成一次運動</a:t>
            </a:r>
            <a:endParaRPr sz="3600">
              <a:solidFill>
                <a:srgbClr val="002060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ctr" rtl="0">
              <a:spcBef>
                <a:spcPts val="325"/>
              </a:spcBef>
              <a:spcAft>
                <a:spcPts val="0"/>
              </a:spcAft>
              <a:buNone/>
            </a:pPr>
            <a:r>
              <a:rPr lang="zh-TW" sz="2400">
                <a:solidFill>
                  <a:srgbClr val="A5792C"/>
                </a:solidFill>
                <a:latin typeface="Arial"/>
                <a:ea typeface="Arial"/>
                <a:cs typeface="Arial"/>
                <a:sym typeface="Arial"/>
              </a:rPr>
              <a:t>例如：健身操、有氧運動、跳繩、肌力訓練、跳舞、室內</a:t>
            </a:r>
            <a:endParaRPr sz="2400">
              <a:solidFill>
                <a:srgbClr val="A5792C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ctr" rtl="0">
              <a:spcBef>
                <a:spcPts val="325"/>
              </a:spcBef>
              <a:spcAft>
                <a:spcPts val="0"/>
              </a:spcAft>
              <a:buNone/>
            </a:pPr>
            <a:r>
              <a:rPr lang="zh-TW" sz="2400">
                <a:solidFill>
                  <a:srgbClr val="A5792C"/>
                </a:solidFill>
                <a:latin typeface="Arial"/>
                <a:ea typeface="Arial"/>
                <a:cs typeface="Arial"/>
                <a:sym typeface="Arial"/>
              </a:rPr>
              <a:t>健身器材、呼拉圈、體感遊戲……自由發揮！</a:t>
            </a:r>
            <a:endParaRPr/>
          </a:p>
          <a:p>
            <a:pPr marL="0" marR="0" lvl="0" indent="0" algn="ctr" rtl="0">
              <a:spcBef>
                <a:spcPts val="325"/>
              </a:spcBef>
              <a:spcAft>
                <a:spcPts val="0"/>
              </a:spcAft>
              <a:buNone/>
            </a:pPr>
            <a:endParaRPr sz="3600">
              <a:solidFill>
                <a:srgbClr val="BFBFB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822" name="Google Shape;1822;p5"/>
          <p:cNvGrpSpPr/>
          <p:nvPr/>
        </p:nvGrpSpPr>
        <p:grpSpPr>
          <a:xfrm>
            <a:off x="560912" y="3901881"/>
            <a:ext cx="8876422" cy="1334718"/>
            <a:chOff x="164547" y="4465977"/>
            <a:chExt cx="9576903" cy="1440047"/>
          </a:xfrm>
        </p:grpSpPr>
        <p:sp>
          <p:nvSpPr>
            <p:cNvPr id="1823" name="Google Shape;1823;p5"/>
            <p:cNvSpPr/>
            <p:nvPr/>
          </p:nvSpPr>
          <p:spPr>
            <a:xfrm>
              <a:off x="164547" y="4465977"/>
              <a:ext cx="9576903" cy="1440047"/>
            </a:xfrm>
            <a:prstGeom prst="roundRect">
              <a:avLst>
                <a:gd name="adj" fmla="val 36951"/>
              </a:avLst>
            </a:prstGeom>
            <a:solidFill>
              <a:srgbClr val="FAECD2"/>
            </a:solidFill>
            <a:ln>
              <a:noFill/>
            </a:ln>
          </p:spPr>
          <p:txBody>
            <a:bodyPr spcFirstLastPara="1" wrap="square" lIns="0" tIns="0" rIns="0" bIns="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4800" b="1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4" name="Google Shape;1824;p5"/>
            <p:cNvSpPr/>
            <p:nvPr/>
          </p:nvSpPr>
          <p:spPr>
            <a:xfrm>
              <a:off x="414851" y="4658468"/>
              <a:ext cx="1080000" cy="1080000"/>
            </a:xfrm>
            <a:prstGeom prst="ellipse">
              <a:avLst/>
            </a:prstGeom>
            <a:solidFill>
              <a:srgbClr val="FAECD2"/>
            </a:solidFill>
            <a:ln w="57150" cap="flat" cmpd="sng">
              <a:solidFill>
                <a:srgbClr val="00206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zh-TW" sz="4000" b="1">
                  <a:solidFill>
                    <a:srgbClr val="9F6C10"/>
                  </a:solidFill>
                  <a:latin typeface="Microsoft JhengHei"/>
                  <a:ea typeface="Microsoft JhengHei"/>
                  <a:cs typeface="Microsoft JhengHei"/>
                  <a:sym typeface="Microsoft JhengHei"/>
                </a:rPr>
                <a:t>1</a:t>
              </a:r>
              <a:endParaRPr sz="4000" b="1">
                <a:solidFill>
                  <a:srgbClr val="9F6C10"/>
                </a:solidFill>
                <a:latin typeface="Microsoft JhengHei"/>
                <a:ea typeface="Microsoft JhengHei"/>
                <a:cs typeface="Microsoft JhengHei"/>
                <a:sym typeface="Microsoft JhengHei"/>
              </a:endParaRPr>
            </a:p>
          </p:txBody>
        </p:sp>
        <p:sp>
          <p:nvSpPr>
            <p:cNvPr id="1825" name="Google Shape;1825;p5"/>
            <p:cNvSpPr/>
            <p:nvPr/>
          </p:nvSpPr>
          <p:spPr>
            <a:xfrm>
              <a:off x="1738598" y="4658468"/>
              <a:ext cx="1080000" cy="1080000"/>
            </a:xfrm>
            <a:prstGeom prst="ellipse">
              <a:avLst/>
            </a:prstGeom>
            <a:solidFill>
              <a:srgbClr val="FAECD2"/>
            </a:solidFill>
            <a:ln w="57150" cap="flat" cmpd="sng">
              <a:solidFill>
                <a:srgbClr val="00206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zh-TW" sz="4000">
                  <a:solidFill>
                    <a:srgbClr val="9F6C10"/>
                  </a:solidFill>
                  <a:latin typeface="Microsoft JhengHei"/>
                  <a:ea typeface="Microsoft JhengHei"/>
                  <a:cs typeface="Microsoft JhengHei"/>
                  <a:sym typeface="Microsoft JhengHei"/>
                </a:rPr>
                <a:t>2</a:t>
              </a:r>
              <a:endParaRPr sz="4000">
                <a:solidFill>
                  <a:srgbClr val="9F6C10"/>
                </a:solidFill>
                <a:latin typeface="Microsoft JhengHei"/>
                <a:ea typeface="Microsoft JhengHei"/>
                <a:cs typeface="Microsoft JhengHei"/>
                <a:sym typeface="Microsoft JhengHei"/>
              </a:endParaRPr>
            </a:p>
          </p:txBody>
        </p:sp>
        <p:sp>
          <p:nvSpPr>
            <p:cNvPr id="1826" name="Google Shape;1826;p5"/>
            <p:cNvSpPr/>
            <p:nvPr/>
          </p:nvSpPr>
          <p:spPr>
            <a:xfrm>
              <a:off x="3062345" y="4658468"/>
              <a:ext cx="1080000" cy="1080000"/>
            </a:xfrm>
            <a:prstGeom prst="ellipse">
              <a:avLst/>
            </a:prstGeom>
            <a:solidFill>
              <a:srgbClr val="FAECD2"/>
            </a:solidFill>
            <a:ln w="57150" cap="flat" cmpd="sng">
              <a:solidFill>
                <a:srgbClr val="00206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zh-TW" sz="3600" b="1">
                  <a:solidFill>
                    <a:srgbClr val="9F6C10"/>
                  </a:solidFill>
                  <a:latin typeface="Microsoft JhengHei"/>
                  <a:ea typeface="Microsoft JhengHei"/>
                  <a:cs typeface="Microsoft JhengHei"/>
                  <a:sym typeface="Microsoft JhengHei"/>
                </a:rPr>
                <a:t>3</a:t>
              </a:r>
              <a:endParaRPr sz="3600" b="1">
                <a:solidFill>
                  <a:srgbClr val="9F6C10"/>
                </a:solidFill>
                <a:latin typeface="Microsoft JhengHei"/>
                <a:ea typeface="Microsoft JhengHei"/>
                <a:cs typeface="Microsoft JhengHei"/>
                <a:sym typeface="Microsoft JhengHei"/>
              </a:endParaRPr>
            </a:p>
          </p:txBody>
        </p:sp>
        <p:sp>
          <p:nvSpPr>
            <p:cNvPr id="1827" name="Google Shape;1827;p5"/>
            <p:cNvSpPr/>
            <p:nvPr/>
          </p:nvSpPr>
          <p:spPr>
            <a:xfrm>
              <a:off x="4386092" y="4658468"/>
              <a:ext cx="1080000" cy="1080000"/>
            </a:xfrm>
            <a:prstGeom prst="ellipse">
              <a:avLst/>
            </a:prstGeom>
            <a:solidFill>
              <a:srgbClr val="FAECD2"/>
            </a:solidFill>
            <a:ln w="57150" cap="flat" cmpd="sng">
              <a:solidFill>
                <a:srgbClr val="00206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zh-TW" sz="3600" b="1">
                  <a:solidFill>
                    <a:srgbClr val="9F6C10"/>
                  </a:solidFill>
                  <a:latin typeface="Microsoft JhengHei"/>
                  <a:ea typeface="Microsoft JhengHei"/>
                  <a:cs typeface="Microsoft JhengHei"/>
                  <a:sym typeface="Microsoft JhengHei"/>
                </a:rPr>
                <a:t>4</a:t>
              </a:r>
              <a:endParaRPr sz="3600" b="1">
                <a:solidFill>
                  <a:srgbClr val="9F6C10"/>
                </a:solidFill>
                <a:latin typeface="Microsoft JhengHei"/>
                <a:ea typeface="Microsoft JhengHei"/>
                <a:cs typeface="Microsoft JhengHei"/>
                <a:sym typeface="Microsoft JhengHei"/>
              </a:endParaRPr>
            </a:p>
          </p:txBody>
        </p:sp>
        <p:sp>
          <p:nvSpPr>
            <p:cNvPr id="1828" name="Google Shape;1828;p5"/>
            <p:cNvSpPr/>
            <p:nvPr/>
          </p:nvSpPr>
          <p:spPr>
            <a:xfrm>
              <a:off x="5709839" y="4646001"/>
              <a:ext cx="1080000" cy="1080000"/>
            </a:xfrm>
            <a:prstGeom prst="ellipse">
              <a:avLst/>
            </a:prstGeom>
            <a:solidFill>
              <a:srgbClr val="FAECD2"/>
            </a:solidFill>
            <a:ln w="57150" cap="flat" cmpd="sng">
              <a:solidFill>
                <a:srgbClr val="00206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zh-TW" sz="3600" b="1">
                  <a:solidFill>
                    <a:srgbClr val="9F6C10"/>
                  </a:solidFill>
                  <a:latin typeface="Microsoft JhengHei"/>
                  <a:ea typeface="Microsoft JhengHei"/>
                  <a:cs typeface="Microsoft JhengHei"/>
                  <a:sym typeface="Microsoft JhengHei"/>
                </a:rPr>
                <a:t>5</a:t>
              </a:r>
              <a:endParaRPr sz="3600" b="1">
                <a:solidFill>
                  <a:srgbClr val="9F6C10"/>
                </a:solidFill>
                <a:latin typeface="Microsoft JhengHei"/>
                <a:ea typeface="Microsoft JhengHei"/>
                <a:cs typeface="Microsoft JhengHei"/>
                <a:sym typeface="Microsoft JhengHei"/>
              </a:endParaRPr>
            </a:p>
          </p:txBody>
        </p:sp>
        <p:sp>
          <p:nvSpPr>
            <p:cNvPr id="1829" name="Google Shape;1829;p5"/>
            <p:cNvSpPr/>
            <p:nvPr/>
          </p:nvSpPr>
          <p:spPr>
            <a:xfrm>
              <a:off x="7033586" y="4646001"/>
              <a:ext cx="1080000" cy="1080000"/>
            </a:xfrm>
            <a:prstGeom prst="ellipse">
              <a:avLst/>
            </a:prstGeom>
            <a:solidFill>
              <a:srgbClr val="FAECD2"/>
            </a:solidFill>
            <a:ln w="57150" cap="flat" cmpd="sng">
              <a:solidFill>
                <a:srgbClr val="00206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zh-TW" sz="3600" b="1">
                  <a:solidFill>
                    <a:srgbClr val="9F6C10"/>
                  </a:solidFill>
                  <a:latin typeface="Microsoft JhengHei"/>
                  <a:ea typeface="Microsoft JhengHei"/>
                  <a:cs typeface="Microsoft JhengHei"/>
                  <a:sym typeface="Microsoft JhengHei"/>
                </a:rPr>
                <a:t>6</a:t>
              </a:r>
              <a:endParaRPr sz="3600" b="1">
                <a:solidFill>
                  <a:srgbClr val="9F6C10"/>
                </a:solidFill>
                <a:latin typeface="Microsoft JhengHei"/>
                <a:ea typeface="Microsoft JhengHei"/>
                <a:cs typeface="Microsoft JhengHei"/>
                <a:sym typeface="Microsoft JhengHei"/>
              </a:endParaRPr>
            </a:p>
          </p:txBody>
        </p:sp>
        <p:sp>
          <p:nvSpPr>
            <p:cNvPr id="1830" name="Google Shape;1830;p5"/>
            <p:cNvSpPr/>
            <p:nvPr/>
          </p:nvSpPr>
          <p:spPr>
            <a:xfrm>
              <a:off x="8357334" y="4646001"/>
              <a:ext cx="1080000" cy="1080000"/>
            </a:xfrm>
            <a:prstGeom prst="ellipse">
              <a:avLst/>
            </a:prstGeom>
            <a:solidFill>
              <a:srgbClr val="FAECD2"/>
            </a:solidFill>
            <a:ln w="57150" cap="flat" cmpd="sng">
              <a:solidFill>
                <a:srgbClr val="00206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zh-TW" sz="3600" b="1">
                  <a:solidFill>
                    <a:srgbClr val="9F6C10"/>
                  </a:solidFill>
                  <a:latin typeface="Microsoft JhengHei"/>
                  <a:ea typeface="Microsoft JhengHei"/>
                  <a:cs typeface="Microsoft JhengHei"/>
                  <a:sym typeface="Microsoft JhengHei"/>
                </a:rPr>
                <a:t>7</a:t>
              </a:r>
              <a:endParaRPr sz="3600" b="1">
                <a:solidFill>
                  <a:srgbClr val="9F6C10"/>
                </a:solidFill>
                <a:latin typeface="Microsoft JhengHei"/>
                <a:ea typeface="Microsoft JhengHei"/>
                <a:cs typeface="Microsoft JhengHei"/>
                <a:sym typeface="Microsoft JhengHei"/>
              </a:endParaRPr>
            </a:p>
          </p:txBody>
        </p:sp>
      </p:grpSp>
      <p:pic>
        <p:nvPicPr>
          <p:cNvPr id="1831" name="Google Shape;1831;p5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7784053" y="1557271"/>
            <a:ext cx="1653281" cy="1471521"/>
          </a:xfrm>
          <a:prstGeom prst="rect">
            <a:avLst/>
          </a:prstGeom>
          <a:noFill/>
          <a:ln>
            <a:noFill/>
          </a:ln>
        </p:spPr>
      </p:pic>
      <p:pic>
        <p:nvPicPr>
          <p:cNvPr id="1832" name="Google Shape;1832;p5"/>
          <p:cNvPicPr preferRelativeResize="0"/>
          <p:nvPr/>
        </p:nvPicPr>
        <p:blipFill rotWithShape="1">
          <a:blip r:embed="rId4">
            <a:alphaModFix/>
          </a:blip>
          <a:srcRect/>
          <a:stretch/>
        </p:blipFill>
        <p:spPr>
          <a:xfrm rot="1874066">
            <a:off x="948236" y="2276851"/>
            <a:ext cx="593857" cy="593857"/>
          </a:xfrm>
          <a:prstGeom prst="rect">
            <a:avLst/>
          </a:prstGeom>
          <a:noFill/>
          <a:ln>
            <a:noFill/>
          </a:ln>
        </p:spPr>
      </p:pic>
      <p:sp>
        <p:nvSpPr>
          <p:cNvPr id="1833" name="Google Shape;1833;p5"/>
          <p:cNvSpPr/>
          <p:nvPr/>
        </p:nvSpPr>
        <p:spPr>
          <a:xfrm>
            <a:off x="591856" y="505599"/>
            <a:ext cx="8722289" cy="929422"/>
          </a:xfrm>
          <a:prstGeom prst="roundRect">
            <a:avLst>
              <a:gd name="adj" fmla="val 16667"/>
            </a:avLst>
          </a:prstGeom>
          <a:solidFill>
            <a:srgbClr val="1E4E79"/>
          </a:soli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AECD2"/>
              </a:buClr>
              <a:buSzPts val="4800"/>
              <a:buFont typeface="Arial"/>
              <a:buNone/>
            </a:pPr>
            <a:r>
              <a:rPr lang="zh-TW" sz="4800" b="1" i="0" u="none" strike="noStrike" cap="none">
                <a:solidFill>
                  <a:srgbClr val="FAECD2"/>
                </a:solidFill>
                <a:latin typeface="Arial"/>
                <a:ea typeface="Arial"/>
                <a:cs typeface="Arial"/>
                <a:sym typeface="Arial"/>
              </a:rPr>
              <a:t>［副本任務B］在家也要動次動</a:t>
            </a:r>
            <a:endParaRPr/>
          </a:p>
        </p:txBody>
      </p:sp>
      <p:grpSp>
        <p:nvGrpSpPr>
          <p:cNvPr id="1834" name="Google Shape;1834;p5"/>
          <p:cNvGrpSpPr/>
          <p:nvPr/>
        </p:nvGrpSpPr>
        <p:grpSpPr>
          <a:xfrm>
            <a:off x="2091539" y="5403456"/>
            <a:ext cx="6076963" cy="915726"/>
            <a:chOff x="1083691" y="5002175"/>
            <a:chExt cx="6076963" cy="915726"/>
          </a:xfrm>
        </p:grpSpPr>
        <p:sp>
          <p:nvSpPr>
            <p:cNvPr id="1835" name="Google Shape;1835;p5"/>
            <p:cNvSpPr txBox="1"/>
            <p:nvPr/>
          </p:nvSpPr>
          <p:spPr>
            <a:xfrm>
              <a:off x="1083691" y="5174320"/>
              <a:ext cx="6076963" cy="67197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zh-TW" sz="1800">
                  <a:solidFill>
                    <a:srgbClr val="0070C0"/>
                  </a:solidFill>
                  <a:latin typeface="Arial"/>
                  <a:ea typeface="Arial"/>
                  <a:cs typeface="Arial"/>
                  <a:sym typeface="Arial"/>
                </a:rPr>
                <a:t>請點開         ，每次完成任務後請用畫筆在        中打勾，</a:t>
              </a:r>
              <a:endParaRPr sz="1800">
                <a:solidFill>
                  <a:srgbClr val="0070C0"/>
                </a:solidFill>
                <a:latin typeface="Arial"/>
                <a:ea typeface="Arial"/>
                <a:cs typeface="Arial"/>
                <a:sym typeface="Arial"/>
              </a:endParaRPr>
            </a:p>
            <a:p>
              <a:pPr marL="0" marR="0" lvl="0" indent="0" algn="l" rtl="0">
                <a:spcBef>
                  <a:spcPts val="208"/>
                </a:spcBef>
                <a:spcAft>
                  <a:spcPts val="0"/>
                </a:spcAft>
                <a:buNone/>
              </a:pPr>
              <a:r>
                <a:rPr lang="zh-TW" sz="1800">
                  <a:solidFill>
                    <a:srgbClr val="0070C0"/>
                  </a:solidFill>
                  <a:latin typeface="Arial"/>
                  <a:ea typeface="Arial"/>
                  <a:cs typeface="Arial"/>
                  <a:sym typeface="Arial"/>
                </a:rPr>
                <a:t>並記得點選右下角            完成儲存！　　</a:t>
              </a:r>
              <a:endParaRPr sz="1800">
                <a:solidFill>
                  <a:srgbClr val="0070C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6" name="Google Shape;1836;p5"/>
            <p:cNvSpPr/>
            <p:nvPr/>
          </p:nvSpPr>
          <p:spPr>
            <a:xfrm>
              <a:off x="5309537" y="5174320"/>
              <a:ext cx="349758" cy="349758"/>
            </a:xfrm>
            <a:prstGeom prst="ellipse">
              <a:avLst/>
            </a:prstGeom>
            <a:noFill/>
            <a:ln w="38100" cap="flat" cmpd="sng">
              <a:solidFill>
                <a:srgbClr val="00206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246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1837" name="Google Shape;1837;p5"/>
            <p:cNvPicPr preferRelativeResize="0"/>
            <p:nvPr/>
          </p:nvPicPr>
          <p:blipFill rotWithShape="1">
            <a:blip r:embed="rId5">
              <a:alphaModFix/>
            </a:blip>
            <a:srcRect l="3101" t="5542" r="3854" b="6684"/>
            <a:stretch/>
          </p:blipFill>
          <p:spPr>
            <a:xfrm>
              <a:off x="1899569" y="5142693"/>
              <a:ext cx="433439" cy="432584"/>
            </a:xfrm>
            <a:prstGeom prst="ellipse">
              <a:avLst/>
            </a:prstGeom>
            <a:noFill/>
            <a:ln>
              <a:noFill/>
            </a:ln>
          </p:spPr>
        </p:pic>
        <p:pic>
          <p:nvPicPr>
            <p:cNvPr id="1838" name="Google Shape;1838;p5"/>
            <p:cNvPicPr preferRelativeResize="0"/>
            <p:nvPr/>
          </p:nvPicPr>
          <p:blipFill rotWithShape="1">
            <a:blip r:embed="rId6">
              <a:alphaModFix/>
            </a:blip>
            <a:srcRect l="9346" t="9716" r="4189" b="6651"/>
            <a:stretch/>
          </p:blipFill>
          <p:spPr>
            <a:xfrm>
              <a:off x="3075335" y="5510309"/>
              <a:ext cx="433439" cy="407592"/>
            </a:xfrm>
            <a:prstGeom prst="ellipse">
              <a:avLst/>
            </a:prstGeom>
            <a:noFill/>
            <a:ln w="9525" cap="flat" cmpd="sng">
              <a:solidFill>
                <a:srgbClr val="B77D13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0800" dist="12700" dir="2700000" algn="tl" rotWithShape="0">
                <a:srgbClr val="000000">
                  <a:alpha val="40000"/>
                </a:srgbClr>
              </a:outerShdw>
            </a:effectLst>
          </p:spPr>
        </p:pic>
        <p:pic>
          <p:nvPicPr>
            <p:cNvPr id="1839" name="Google Shape;1839;p5"/>
            <p:cNvPicPr preferRelativeResize="0"/>
            <p:nvPr/>
          </p:nvPicPr>
          <p:blipFill rotWithShape="1">
            <a:blip r:embed="rId7">
              <a:alphaModFix/>
            </a:blip>
            <a:srcRect/>
            <a:stretch/>
          </p:blipFill>
          <p:spPr>
            <a:xfrm>
              <a:off x="5309537" y="5002175"/>
              <a:ext cx="407871" cy="487371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>
</file>

<file path=ppt/theme/theme1.xml><?xml version="1.0" encoding="utf-8"?>
<a:theme xmlns:a="http://schemas.openxmlformats.org/drawingml/2006/main" name="Office 佈景主題">
  <a:themeElements>
    <a:clrScheme name="Office 佈景主題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Let's Celebrate Chinese National Day by Slidesgo">
  <a:themeElements>
    <a:clrScheme name="Simple Light">
      <a:dk1>
        <a:srgbClr val="9F0102"/>
      </a:dk1>
      <a:lt1>
        <a:srgbClr val="E8A327"/>
      </a:lt1>
      <a:dk2>
        <a:srgbClr val="E3C39D"/>
      </a:dk2>
      <a:lt2>
        <a:srgbClr val="79A1A0"/>
      </a:lt2>
      <a:accent1>
        <a:srgbClr val="F05B61"/>
      </a:accent1>
      <a:accent2>
        <a:srgbClr val="FE9486"/>
      </a:accent2>
      <a:accent3>
        <a:srgbClr val="273136"/>
      </a:accent3>
      <a:accent4>
        <a:srgbClr val="CF8E7F"/>
      </a:accent4>
      <a:accent5>
        <a:srgbClr val="ECD9B8"/>
      </a:accent5>
      <a:accent6>
        <a:srgbClr val="FFFFFF"/>
      </a:accent6>
      <a:hlink>
        <a:srgbClr val="9F0102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Office 佈景主題">
  <a:themeElements>
    <a:clrScheme name="Office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0</TotalTime>
  <Words>363</Words>
  <Application>Microsoft Office PowerPoint</Application>
  <PresentationFormat>A4 紙張 (210x297 公釐)</PresentationFormat>
  <Paragraphs>76</Paragraphs>
  <Slides>3</Slides>
  <Notes>3</Notes>
  <HiddenSlides>0</HiddenSlides>
  <MMClips>0</MMClips>
  <ScaleCrop>false</ScaleCrop>
  <HeadingPairs>
    <vt:vector size="6" baseType="variant">
      <vt:variant>
        <vt:lpstr>使用字型</vt:lpstr>
      </vt:variant>
      <vt:variant>
        <vt:i4>11</vt:i4>
      </vt:variant>
      <vt:variant>
        <vt:lpstr>佈景主題</vt:lpstr>
      </vt:variant>
      <vt:variant>
        <vt:i4>2</vt:i4>
      </vt:variant>
      <vt:variant>
        <vt:lpstr>投影片標題</vt:lpstr>
      </vt:variant>
      <vt:variant>
        <vt:i4>3</vt:i4>
      </vt:variant>
    </vt:vector>
  </HeadingPairs>
  <TitlesOfParts>
    <vt:vector size="16" baseType="lpstr">
      <vt:lpstr>PT Sans</vt:lpstr>
      <vt:lpstr>Noto Sans Symbols</vt:lpstr>
      <vt:lpstr>Bebas Neue</vt:lpstr>
      <vt:lpstr>Nunito Light</vt:lpstr>
      <vt:lpstr>Playfair Display ExtraBold</vt:lpstr>
      <vt:lpstr>Arial</vt:lpstr>
      <vt:lpstr>Asap</vt:lpstr>
      <vt:lpstr>Microsoft JhengHei</vt:lpstr>
      <vt:lpstr>Krub Medium</vt:lpstr>
      <vt:lpstr>Calibri</vt:lpstr>
      <vt:lpstr>Playfair Display</vt:lpstr>
      <vt:lpstr>Office 佈景主題</vt:lpstr>
      <vt:lpstr>Let's Celebrate Chinese National Day by Slidesgo</vt:lpstr>
      <vt:lpstr>PowerPoint 簡報</vt:lpstr>
      <vt:lpstr>PowerPoint 簡報</vt:lpstr>
      <vt:lpstr>PowerPoint 簡報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簡報</dc:title>
  <dc:creator>Winnie Chiu</dc:creator>
  <cp:lastModifiedBy>黃曉婷</cp:lastModifiedBy>
  <cp:revision>2</cp:revision>
  <cp:lastPrinted>2023-01-10T09:29:59Z</cp:lastPrinted>
  <dcterms:created xsi:type="dcterms:W3CDTF">2022-01-02T18:10:55Z</dcterms:created>
  <dcterms:modified xsi:type="dcterms:W3CDTF">2023-01-10T09:43:52Z</dcterms:modified>
</cp:coreProperties>
</file>